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notesSlides/notesSlide38.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45.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Default Extension="bin" ContentType="application/vnd.openxmlformats-officedocument.oleObject"/>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Default Extension="jpeg" ContentType="image/jpeg"/>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37.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ppt/notesSlides/notesSlide4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42.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Default Extension="vml" ContentType="application/vnd.openxmlformats-officedocument.vmlDrawing"/>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4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Default Extension="wmf" ContentType="image/x-wmf"/>
  <Override PartName="/ppt/notesSlides/notesSlide18.xml" ContentType="application/vnd.openxmlformats-officedocument.presentationml.notes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Lst>
  <p:notesMasterIdLst>
    <p:notesMasterId r:id="rId54"/>
  </p:notesMasterIdLst>
  <p:handoutMasterIdLst>
    <p:handoutMasterId r:id="rId55"/>
  </p:handoutMasterIdLst>
  <p:sldIdLst>
    <p:sldId id="257" r:id="rId2"/>
    <p:sldId id="357" r:id="rId3"/>
    <p:sldId id="358" r:id="rId4"/>
    <p:sldId id="507" r:id="rId5"/>
    <p:sldId id="560" r:id="rId6"/>
    <p:sldId id="515" r:id="rId7"/>
    <p:sldId id="546" r:id="rId8"/>
    <p:sldId id="547" r:id="rId9"/>
    <p:sldId id="548" r:id="rId10"/>
    <p:sldId id="562" r:id="rId11"/>
    <p:sldId id="563" r:id="rId12"/>
    <p:sldId id="564" r:id="rId13"/>
    <p:sldId id="565" r:id="rId14"/>
    <p:sldId id="566" r:id="rId15"/>
    <p:sldId id="567" r:id="rId16"/>
    <p:sldId id="568" r:id="rId17"/>
    <p:sldId id="551" r:id="rId18"/>
    <p:sldId id="569" r:id="rId19"/>
    <p:sldId id="570" r:id="rId20"/>
    <p:sldId id="571" r:id="rId21"/>
    <p:sldId id="572" r:id="rId22"/>
    <p:sldId id="573" r:id="rId23"/>
    <p:sldId id="574" r:id="rId24"/>
    <p:sldId id="575" r:id="rId25"/>
    <p:sldId id="516" r:id="rId26"/>
    <p:sldId id="517" r:id="rId27"/>
    <p:sldId id="553" r:id="rId28"/>
    <p:sldId id="559" r:id="rId29"/>
    <p:sldId id="541" r:id="rId30"/>
    <p:sldId id="561" r:id="rId31"/>
    <p:sldId id="557" r:id="rId32"/>
    <p:sldId id="519" r:id="rId33"/>
    <p:sldId id="555" r:id="rId34"/>
    <p:sldId id="556" r:id="rId35"/>
    <p:sldId id="558" r:id="rId36"/>
    <p:sldId id="520" r:id="rId37"/>
    <p:sldId id="522" r:id="rId38"/>
    <p:sldId id="478" r:id="rId39"/>
    <p:sldId id="576" r:id="rId40"/>
    <p:sldId id="577" r:id="rId41"/>
    <p:sldId id="578" r:id="rId42"/>
    <p:sldId id="579" r:id="rId43"/>
    <p:sldId id="580" r:id="rId44"/>
    <p:sldId id="581" r:id="rId45"/>
    <p:sldId id="582" r:id="rId46"/>
    <p:sldId id="583" r:id="rId47"/>
    <p:sldId id="584" r:id="rId48"/>
    <p:sldId id="585" r:id="rId49"/>
    <p:sldId id="586" r:id="rId50"/>
    <p:sldId id="587" r:id="rId51"/>
    <p:sldId id="588" r:id="rId52"/>
    <p:sldId id="295" r:id="rId53"/>
  </p:sldIdLst>
  <p:sldSz cx="9144000" cy="6858000" type="screen4x3"/>
  <p:notesSz cx="7004050" cy="9290050"/>
  <p:defaultTextStyle>
    <a:defPPr>
      <a:defRPr lang="pt-BR"/>
    </a:defPPr>
    <a:lvl1pPr algn="l" rtl="0" eaLnBrk="0" fontAlgn="base" hangingPunct="0">
      <a:spcBef>
        <a:spcPct val="0"/>
      </a:spcBef>
      <a:spcAft>
        <a:spcPct val="0"/>
      </a:spcAft>
      <a:defRPr sz="2400" u="sng" kern="1200">
        <a:solidFill>
          <a:schemeClr val="tx1"/>
        </a:solidFill>
        <a:latin typeface="Arial" charset="0"/>
        <a:ea typeface="+mn-ea"/>
        <a:cs typeface="+mn-cs"/>
      </a:defRPr>
    </a:lvl1pPr>
    <a:lvl2pPr marL="457200" algn="l" rtl="0" eaLnBrk="0" fontAlgn="base" hangingPunct="0">
      <a:spcBef>
        <a:spcPct val="0"/>
      </a:spcBef>
      <a:spcAft>
        <a:spcPct val="0"/>
      </a:spcAft>
      <a:defRPr sz="2400" u="sng" kern="1200">
        <a:solidFill>
          <a:schemeClr val="tx1"/>
        </a:solidFill>
        <a:latin typeface="Arial" charset="0"/>
        <a:ea typeface="+mn-ea"/>
        <a:cs typeface="+mn-cs"/>
      </a:defRPr>
    </a:lvl2pPr>
    <a:lvl3pPr marL="914400" algn="l" rtl="0" eaLnBrk="0" fontAlgn="base" hangingPunct="0">
      <a:spcBef>
        <a:spcPct val="0"/>
      </a:spcBef>
      <a:spcAft>
        <a:spcPct val="0"/>
      </a:spcAft>
      <a:defRPr sz="2400" u="sng" kern="1200">
        <a:solidFill>
          <a:schemeClr val="tx1"/>
        </a:solidFill>
        <a:latin typeface="Arial" charset="0"/>
        <a:ea typeface="+mn-ea"/>
        <a:cs typeface="+mn-cs"/>
      </a:defRPr>
    </a:lvl3pPr>
    <a:lvl4pPr marL="1371600" algn="l" rtl="0" eaLnBrk="0" fontAlgn="base" hangingPunct="0">
      <a:spcBef>
        <a:spcPct val="0"/>
      </a:spcBef>
      <a:spcAft>
        <a:spcPct val="0"/>
      </a:spcAft>
      <a:defRPr sz="2400" u="sng" kern="1200">
        <a:solidFill>
          <a:schemeClr val="tx1"/>
        </a:solidFill>
        <a:latin typeface="Arial" charset="0"/>
        <a:ea typeface="+mn-ea"/>
        <a:cs typeface="+mn-cs"/>
      </a:defRPr>
    </a:lvl4pPr>
    <a:lvl5pPr marL="1828800" algn="l" rtl="0" eaLnBrk="0" fontAlgn="base" hangingPunct="0">
      <a:spcBef>
        <a:spcPct val="0"/>
      </a:spcBef>
      <a:spcAft>
        <a:spcPct val="0"/>
      </a:spcAft>
      <a:defRPr sz="2400" u="sng" kern="1200">
        <a:solidFill>
          <a:schemeClr val="tx1"/>
        </a:solidFill>
        <a:latin typeface="Arial" charset="0"/>
        <a:ea typeface="+mn-ea"/>
        <a:cs typeface="+mn-cs"/>
      </a:defRPr>
    </a:lvl5pPr>
    <a:lvl6pPr marL="2286000" algn="l" defTabSz="914400" rtl="0" eaLnBrk="1" latinLnBrk="0" hangingPunct="1">
      <a:defRPr sz="2400" u="sng" kern="1200">
        <a:solidFill>
          <a:schemeClr val="tx1"/>
        </a:solidFill>
        <a:latin typeface="Arial" charset="0"/>
        <a:ea typeface="+mn-ea"/>
        <a:cs typeface="+mn-cs"/>
      </a:defRPr>
    </a:lvl6pPr>
    <a:lvl7pPr marL="2743200" algn="l" defTabSz="914400" rtl="0" eaLnBrk="1" latinLnBrk="0" hangingPunct="1">
      <a:defRPr sz="2400" u="sng" kern="1200">
        <a:solidFill>
          <a:schemeClr val="tx1"/>
        </a:solidFill>
        <a:latin typeface="Arial" charset="0"/>
        <a:ea typeface="+mn-ea"/>
        <a:cs typeface="+mn-cs"/>
      </a:defRPr>
    </a:lvl7pPr>
    <a:lvl8pPr marL="3200400" algn="l" defTabSz="914400" rtl="0" eaLnBrk="1" latinLnBrk="0" hangingPunct="1">
      <a:defRPr sz="2400" u="sng" kern="1200">
        <a:solidFill>
          <a:schemeClr val="tx1"/>
        </a:solidFill>
        <a:latin typeface="Arial" charset="0"/>
        <a:ea typeface="+mn-ea"/>
        <a:cs typeface="+mn-cs"/>
      </a:defRPr>
    </a:lvl8pPr>
    <a:lvl9pPr marL="3657600" algn="l" defTabSz="914400" rtl="0" eaLnBrk="1" latinLnBrk="0" hangingPunct="1">
      <a:defRPr sz="2400" u="sng"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CCFF"/>
    <a:srgbClr val="FF9DFF"/>
    <a:srgbClr val="C0C0C0"/>
    <a:srgbClr val="990000"/>
    <a:srgbClr val="FFFF00"/>
    <a:srgbClr val="009999"/>
    <a:srgbClr val="FF0000"/>
    <a:srgbClr val="8000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5585" autoAdjust="0"/>
    <p:restoredTop sz="94660" autoAdjust="0"/>
  </p:normalViewPr>
  <p:slideViewPr>
    <p:cSldViewPr>
      <p:cViewPr>
        <p:scale>
          <a:sx n="50" d="100"/>
          <a:sy n="50" d="100"/>
        </p:scale>
        <p:origin x="-1956" y="-594"/>
      </p:cViewPr>
      <p:guideLst>
        <p:guide orient="horz" pos="432"/>
        <p:guide orient="horz" pos="1049"/>
        <p:guide orient="horz" pos="4128"/>
        <p:guide pos="2880"/>
        <p:guide pos="5507"/>
        <p:guide pos="254"/>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80" d="100"/>
        <a:sy n="80" d="100"/>
      </p:scale>
      <p:origin x="0" y="0"/>
    </p:cViewPr>
  </p:sorterViewPr>
  <p:notesViewPr>
    <p:cSldViewPr>
      <p:cViewPr varScale="1">
        <p:scale>
          <a:sx n="57" d="100"/>
          <a:sy n="57" d="100"/>
        </p:scale>
        <p:origin x="-1770" y="-84"/>
      </p:cViewPr>
      <p:guideLst>
        <p:guide orient="horz" pos="2926"/>
        <p:guide pos="2206"/>
      </p:guideLst>
    </p:cSldViewPr>
  </p:notes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handoutMaster" Target="handoutMasters/handout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34.wmf"/><Relationship Id="rId2" Type="http://schemas.openxmlformats.org/officeDocument/2006/relationships/image" Target="../media/image33.wmf"/><Relationship Id="rId1" Type="http://schemas.openxmlformats.org/officeDocument/2006/relationships/image" Target="../media/image32.wmf"/><Relationship Id="rId4" Type="http://schemas.openxmlformats.org/officeDocument/2006/relationships/image" Target="../media/image35.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45.wmf"/><Relationship Id="rId1" Type="http://schemas.openxmlformats.org/officeDocument/2006/relationships/image" Target="../media/image44.wmf"/><Relationship Id="rId4" Type="http://schemas.openxmlformats.org/officeDocument/2006/relationships/image" Target="../media/image47.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hdr" sz="quarter"/>
          </p:nvPr>
        </p:nvSpPr>
        <p:spPr bwMode="auto">
          <a:xfrm>
            <a:off x="0" y="0"/>
            <a:ext cx="3033713" cy="4714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u="none">
                <a:latin typeface="Times New Roman" pitchFamily="18" charset="0"/>
              </a:defRPr>
            </a:lvl1pPr>
          </a:lstStyle>
          <a:p>
            <a:endParaRPr lang="pt-BR"/>
          </a:p>
        </p:txBody>
      </p:sp>
      <p:sp>
        <p:nvSpPr>
          <p:cNvPr id="43011" name="Rectangle 3"/>
          <p:cNvSpPr>
            <a:spLocks noGrp="1" noChangeArrowheads="1"/>
          </p:cNvSpPr>
          <p:nvPr>
            <p:ph type="dt" sz="quarter" idx="1"/>
          </p:nvPr>
        </p:nvSpPr>
        <p:spPr bwMode="auto">
          <a:xfrm>
            <a:off x="3970338" y="0"/>
            <a:ext cx="3033712" cy="4714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u="none">
                <a:latin typeface="Times New Roman" pitchFamily="18" charset="0"/>
              </a:defRPr>
            </a:lvl1pPr>
          </a:lstStyle>
          <a:p>
            <a:endParaRPr lang="pt-BR"/>
          </a:p>
        </p:txBody>
      </p:sp>
      <p:sp>
        <p:nvSpPr>
          <p:cNvPr id="43012" name="Rectangle 4"/>
          <p:cNvSpPr>
            <a:spLocks noGrp="1" noChangeArrowheads="1"/>
          </p:cNvSpPr>
          <p:nvPr>
            <p:ph type="ftr" sz="quarter" idx="2"/>
          </p:nvPr>
        </p:nvSpPr>
        <p:spPr bwMode="auto">
          <a:xfrm>
            <a:off x="0" y="8818563"/>
            <a:ext cx="3033713" cy="4714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u="none">
                <a:latin typeface="Times New Roman" pitchFamily="18" charset="0"/>
              </a:defRPr>
            </a:lvl1pPr>
          </a:lstStyle>
          <a:p>
            <a:endParaRPr lang="pt-BR"/>
          </a:p>
        </p:txBody>
      </p:sp>
      <p:sp>
        <p:nvSpPr>
          <p:cNvPr id="43013" name="Rectangle 5"/>
          <p:cNvSpPr>
            <a:spLocks noGrp="1" noChangeArrowheads="1"/>
          </p:cNvSpPr>
          <p:nvPr>
            <p:ph type="sldNum" sz="quarter" idx="3"/>
          </p:nvPr>
        </p:nvSpPr>
        <p:spPr bwMode="auto">
          <a:xfrm>
            <a:off x="3970338" y="8818563"/>
            <a:ext cx="3033712" cy="4714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u="none">
                <a:latin typeface="Times New Roman" pitchFamily="18" charset="0"/>
              </a:defRPr>
            </a:lvl1pPr>
          </a:lstStyle>
          <a:p>
            <a:fld id="{FDA3FEC4-B462-4097-8077-3BAA9D9DB6A8}" type="slidenum">
              <a:rPr lang="pt-BR"/>
              <a:pPr/>
              <a:t>‹nº›</a:t>
            </a:fld>
            <a:endParaRPr lang="pt-BR"/>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8722" name="Rectangle 2"/>
          <p:cNvSpPr>
            <a:spLocks noGrp="1" noChangeArrowheads="1"/>
          </p:cNvSpPr>
          <p:nvPr>
            <p:ph type="hdr" sz="quarter"/>
          </p:nvPr>
        </p:nvSpPr>
        <p:spPr bwMode="auto">
          <a:xfrm>
            <a:off x="0" y="0"/>
            <a:ext cx="3041650" cy="434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u="none">
                <a:latin typeface="Times New Roman" pitchFamily="18" charset="0"/>
              </a:defRPr>
            </a:lvl1pPr>
          </a:lstStyle>
          <a:p>
            <a:endParaRPr lang="pt-BR"/>
          </a:p>
        </p:txBody>
      </p:sp>
      <p:sp>
        <p:nvSpPr>
          <p:cNvPr id="158723" name="Rectangle 3"/>
          <p:cNvSpPr>
            <a:spLocks noGrp="1" noChangeArrowheads="1"/>
          </p:cNvSpPr>
          <p:nvPr>
            <p:ph type="dt" idx="1"/>
          </p:nvPr>
        </p:nvSpPr>
        <p:spPr bwMode="auto">
          <a:xfrm>
            <a:off x="4002088" y="0"/>
            <a:ext cx="3040062" cy="434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u="none">
                <a:latin typeface="Times New Roman" pitchFamily="18" charset="0"/>
              </a:defRPr>
            </a:lvl1pPr>
          </a:lstStyle>
          <a:p>
            <a:endParaRPr lang="pt-BR"/>
          </a:p>
        </p:txBody>
      </p:sp>
      <p:sp>
        <p:nvSpPr>
          <p:cNvPr id="158724" name="Rectangle 4"/>
          <p:cNvSpPr>
            <a:spLocks noGrp="1" noRot="1" noChangeAspect="1" noChangeArrowheads="1" noTextEdit="1"/>
          </p:cNvSpPr>
          <p:nvPr>
            <p:ph type="sldImg" idx="2"/>
          </p:nvPr>
        </p:nvSpPr>
        <p:spPr bwMode="auto">
          <a:xfrm>
            <a:off x="1203325" y="723900"/>
            <a:ext cx="4635500" cy="3476625"/>
          </a:xfrm>
          <a:prstGeom prst="rect">
            <a:avLst/>
          </a:prstGeom>
          <a:noFill/>
          <a:ln w="9525">
            <a:solidFill>
              <a:srgbClr val="000000"/>
            </a:solidFill>
            <a:miter lim="800000"/>
            <a:headEnd/>
            <a:tailEnd/>
          </a:ln>
          <a:effectLst/>
        </p:spPr>
      </p:sp>
      <p:sp>
        <p:nvSpPr>
          <p:cNvPr id="158725" name="Rectangle 5"/>
          <p:cNvSpPr>
            <a:spLocks noGrp="1" noChangeArrowheads="1"/>
          </p:cNvSpPr>
          <p:nvPr>
            <p:ph type="body" sz="quarter" idx="3"/>
          </p:nvPr>
        </p:nvSpPr>
        <p:spPr bwMode="auto">
          <a:xfrm>
            <a:off x="960438" y="4418013"/>
            <a:ext cx="5121275" cy="42005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pt-BR" smtClean="0"/>
              <a:t>Clique para editar os estilos do texto mestre</a:t>
            </a:r>
          </a:p>
          <a:p>
            <a:pPr lvl="1"/>
            <a:r>
              <a:rPr lang="pt-BR" smtClean="0"/>
              <a:t>Segundo nível</a:t>
            </a:r>
          </a:p>
          <a:p>
            <a:pPr lvl="2"/>
            <a:r>
              <a:rPr lang="pt-BR" smtClean="0"/>
              <a:t>Terceiro nível</a:t>
            </a:r>
          </a:p>
          <a:p>
            <a:pPr lvl="3"/>
            <a:r>
              <a:rPr lang="pt-BR" smtClean="0"/>
              <a:t>Quarto nível</a:t>
            </a:r>
          </a:p>
          <a:p>
            <a:pPr lvl="4"/>
            <a:r>
              <a:rPr lang="pt-BR" smtClean="0"/>
              <a:t>Quinto nível</a:t>
            </a:r>
          </a:p>
        </p:txBody>
      </p:sp>
      <p:sp>
        <p:nvSpPr>
          <p:cNvPr id="158726" name="Rectangle 6"/>
          <p:cNvSpPr>
            <a:spLocks noGrp="1" noChangeArrowheads="1"/>
          </p:cNvSpPr>
          <p:nvPr>
            <p:ph type="ftr" sz="quarter" idx="4"/>
          </p:nvPr>
        </p:nvSpPr>
        <p:spPr bwMode="auto">
          <a:xfrm>
            <a:off x="0" y="8836025"/>
            <a:ext cx="3041650" cy="43497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u="none">
                <a:latin typeface="Times New Roman" pitchFamily="18" charset="0"/>
              </a:defRPr>
            </a:lvl1pPr>
          </a:lstStyle>
          <a:p>
            <a:endParaRPr lang="pt-BR"/>
          </a:p>
        </p:txBody>
      </p:sp>
      <p:sp>
        <p:nvSpPr>
          <p:cNvPr id="158727" name="Rectangle 7"/>
          <p:cNvSpPr>
            <a:spLocks noGrp="1" noChangeArrowheads="1"/>
          </p:cNvSpPr>
          <p:nvPr>
            <p:ph type="sldNum" sz="quarter" idx="5"/>
          </p:nvPr>
        </p:nvSpPr>
        <p:spPr bwMode="auto">
          <a:xfrm>
            <a:off x="4002088" y="8836025"/>
            <a:ext cx="3040062" cy="43497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u="none">
                <a:latin typeface="Times New Roman" pitchFamily="18" charset="0"/>
              </a:defRPr>
            </a:lvl1pPr>
          </a:lstStyle>
          <a:p>
            <a:fld id="{A0496DDB-24F5-45AB-A4DC-D4F5621852A6}" type="slidenum">
              <a:rPr lang="pt-BR"/>
              <a:pPr/>
              <a:t>‹nº›</a:t>
            </a:fld>
            <a:endParaRPr lang="pt-BR"/>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0FE929-FD36-4AA6-913C-9A6D6958A508}" type="slidenum">
              <a:rPr lang="pt-BR"/>
              <a:pPr/>
              <a:t>1</a:t>
            </a:fld>
            <a:endParaRPr lang="pt-BR"/>
          </a:p>
        </p:txBody>
      </p:sp>
      <p:sp>
        <p:nvSpPr>
          <p:cNvPr id="403458" name="Rectangle 2"/>
          <p:cNvSpPr>
            <a:spLocks noGrp="1" noRot="1" noChangeAspect="1" noChangeArrowheads="1" noTextEdit="1"/>
          </p:cNvSpPr>
          <p:nvPr>
            <p:ph type="sldImg"/>
          </p:nvPr>
        </p:nvSpPr>
        <p:spPr>
          <a:ln/>
        </p:spPr>
      </p:sp>
      <p:sp>
        <p:nvSpPr>
          <p:cNvPr id="4034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2852E65C-1DD2-4BDF-A0D0-EAC8709DE504}" type="slidenum">
              <a:rPr lang="pt-BR"/>
              <a:pPr/>
              <a:t>10</a:t>
            </a:fld>
            <a:endParaRPr lang="pt-BR"/>
          </a:p>
        </p:txBody>
      </p:sp>
      <p:sp>
        <p:nvSpPr>
          <p:cNvPr id="446466"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46467"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A defesa contra qualquer patógeno depende de vários passos: o primeiro é a barreira cutâneo-mucosa, composta pela pele, mucosa e suas secreções; essa barreira consegue bloquear por volta de 90% das infecções. Caso seja rompida, ativa-se a imunidade inata, que depende de fagócitos mono e polimorfonucleares, sistemas amplificadores da inflamação como a coagulação/fibrinólise, cininas e complemento, além das células dendríticas e NK; a união do sistema de barreiras com a imunidade adaptativa controla por volta de 97% das infecções. Caso a imunidade inata seja incapaz de conter a infecção, ativa-se a imunidade adaptativa, que depende de linfócitos T e B, é um sistema cognitivo, que aprende e tem memória.</a:t>
            </a:r>
          </a:p>
        </p:txBody>
      </p:sp>
      <p:sp>
        <p:nvSpPr>
          <p:cNvPr id="446468"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169B3E87-3F0A-4771-A7D6-D24C242D8D42}" type="slidenum">
              <a:rPr lang="pt-BR" sz="1100" u="none"/>
              <a:pPr algn="r" eaLnBrk="1" hangingPunct="1"/>
              <a:t>10</a:t>
            </a:fld>
            <a:endParaRPr lang="pt-BR" sz="1100" u="none"/>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9953EAC4-ACDC-4CFE-AB57-0878173F281A}" type="slidenum">
              <a:rPr lang="pt-BR"/>
              <a:pPr/>
              <a:t>11</a:t>
            </a:fld>
            <a:endParaRPr lang="pt-BR"/>
          </a:p>
        </p:txBody>
      </p:sp>
      <p:sp>
        <p:nvSpPr>
          <p:cNvPr id="448514"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48515"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A apresentação de Ag exógenos depende da endocitose (ou fagocitose) do patógeno. A fagocitose leva à hidrólise das proteínas a oligopeptídeos que se ligarão às moléculas de MHC de classe II e serão exocitadas e expressas na superfície, onde serão encontradas pelas células T CD4+. É importante ressaltar que a molécula de MHC classe II só vai permitir a ligação do peptídeo antigênico após a clivagem da cadeia invariante, que ocupa o sítio de ligação para o Ag.</a:t>
            </a:r>
          </a:p>
        </p:txBody>
      </p:sp>
      <p:sp>
        <p:nvSpPr>
          <p:cNvPr id="448516"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B085602B-75EF-43CA-BB5D-252594750A36}" type="slidenum">
              <a:rPr lang="pt-BR" sz="1100" u="none"/>
              <a:pPr algn="r" eaLnBrk="1" hangingPunct="1"/>
              <a:t>11</a:t>
            </a:fld>
            <a:endParaRPr lang="pt-BR" sz="1100" u="none"/>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1E3EA7E7-067E-41DB-83C8-6F24B7F6CCC1}" type="slidenum">
              <a:rPr lang="pt-BR"/>
              <a:pPr/>
              <a:t>12</a:t>
            </a:fld>
            <a:endParaRPr lang="pt-BR"/>
          </a:p>
        </p:txBody>
      </p:sp>
      <p:sp>
        <p:nvSpPr>
          <p:cNvPr id="450562"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50563"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A apresentação de Ag endógenos (p. ex.: vírus, neoplasias etc.) depende da presença de peptídeos endógenos que serão transportados pelo complexo TAP / Tapasina (proteína transportadora de oligopeptídeos) que os ligarão às moléculas do MHC de classe I que transportarão os peptídeos para a membrana por exocitose. A partir daí a célula alvo pode ser reconhecida pelo linfócito T CD8+.</a:t>
            </a:r>
          </a:p>
        </p:txBody>
      </p:sp>
      <p:sp>
        <p:nvSpPr>
          <p:cNvPr id="450564"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CD8DCF06-EBB2-41C7-A0E9-AE92C2858A85}" type="slidenum">
              <a:rPr lang="pt-BR" sz="1100" u="none"/>
              <a:pPr algn="r" eaLnBrk="1" hangingPunct="1"/>
              <a:t>12</a:t>
            </a:fld>
            <a:endParaRPr lang="pt-BR" sz="1100" u="none"/>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51438E3E-CE68-4F0B-982C-75D289EA1A9B}" type="slidenum">
              <a:rPr lang="pt-BR"/>
              <a:pPr/>
              <a:t>13</a:t>
            </a:fld>
            <a:endParaRPr lang="pt-BR"/>
          </a:p>
        </p:txBody>
      </p:sp>
      <p:sp>
        <p:nvSpPr>
          <p:cNvPr id="452610"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52611"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A APC apresenta o Ag no contexto da molécula de MHC ao linfócito T CD4+. Essa interação depende do complexo trimérico MHC/peptídeo antigênico/TCR. </a:t>
            </a:r>
          </a:p>
        </p:txBody>
      </p:sp>
      <p:sp>
        <p:nvSpPr>
          <p:cNvPr id="452612"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986A0A88-0BF5-4B74-8B43-E5D0AB6ACF0E}" type="slidenum">
              <a:rPr lang="pt-BR" sz="1100" u="none"/>
              <a:pPr algn="r" eaLnBrk="1" hangingPunct="1"/>
              <a:t>13</a:t>
            </a:fld>
            <a:endParaRPr lang="pt-BR" sz="1100" u="none"/>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247374A9-7830-433A-BD1A-BF2CACEEBF3F}" type="slidenum">
              <a:rPr lang="pt-BR"/>
              <a:pPr/>
              <a:t>14</a:t>
            </a:fld>
            <a:endParaRPr lang="pt-BR"/>
          </a:p>
        </p:txBody>
      </p:sp>
      <p:sp>
        <p:nvSpPr>
          <p:cNvPr id="454658"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54659"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Essa interação é observada mais de perto.</a:t>
            </a:r>
          </a:p>
        </p:txBody>
      </p:sp>
      <p:sp>
        <p:nvSpPr>
          <p:cNvPr id="454660"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35A95DFC-3D76-4297-AC43-4AC3B5AD0969}" type="slidenum">
              <a:rPr lang="pt-BR" sz="1100" u="none"/>
              <a:pPr algn="r" eaLnBrk="1" hangingPunct="1"/>
              <a:t>14</a:t>
            </a:fld>
            <a:endParaRPr lang="pt-BR" sz="1100" u="none"/>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1368EAA3-7E71-418B-9800-80E3A735E784}" type="slidenum">
              <a:rPr lang="pt-BR"/>
              <a:pPr/>
              <a:t>15</a:t>
            </a:fld>
            <a:endParaRPr lang="pt-BR"/>
          </a:p>
        </p:txBody>
      </p:sp>
      <p:sp>
        <p:nvSpPr>
          <p:cNvPr id="456706" name="Slide Image Placeholder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56707" name="Notes Placeholder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Microscopia eletrônica de varredura da interação celular entre APC e linfócitos T CD4+.</a:t>
            </a:r>
          </a:p>
        </p:txBody>
      </p:sp>
      <p:sp>
        <p:nvSpPr>
          <p:cNvPr id="456708" name="Slide Number Placeholder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8E0CC7F8-FBA6-4287-A74E-9E05A1155551}" type="slidenum">
              <a:rPr lang="pt-BR" sz="1100" u="none"/>
              <a:pPr algn="r" eaLnBrk="1" hangingPunct="1"/>
              <a:t>15</a:t>
            </a:fld>
            <a:endParaRPr lang="pt-BR" sz="1100" u="none"/>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BDCD50C4-E92B-4738-9854-E05889726FC8}" type="slidenum">
              <a:rPr lang="pt-BR"/>
              <a:pPr/>
              <a:t>16</a:t>
            </a:fld>
            <a:endParaRPr lang="pt-BR"/>
          </a:p>
        </p:txBody>
      </p:sp>
      <p:sp>
        <p:nvSpPr>
          <p:cNvPr id="458754" name="Slide Image Placeholder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58755" name="Notes Placeholder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pPr defTabSz="912813"/>
            <a:r>
              <a:rPr lang="pt-BR"/>
              <a:t>Microscopia eletrônica de varredura da interação celular entre APC e linfócitos T CD4+.</a:t>
            </a:r>
          </a:p>
          <a:p>
            <a:pPr defTabSz="912813"/>
            <a:endParaRPr lang="pt-BR"/>
          </a:p>
        </p:txBody>
      </p:sp>
      <p:sp>
        <p:nvSpPr>
          <p:cNvPr id="458756" name="Slide Number Placeholder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DFED0F84-37C0-47D7-AA8D-E78228C4280B}" type="slidenum">
              <a:rPr lang="pt-BR" sz="1100" u="none"/>
              <a:pPr algn="r" eaLnBrk="1" hangingPunct="1"/>
              <a:t>16</a:t>
            </a:fld>
            <a:endParaRPr lang="pt-BR" sz="1100" u="none"/>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3739C6-3541-4552-B4DF-F4F5CAD6BA36}" type="slidenum">
              <a:rPr lang="pt-BR"/>
              <a:pPr/>
              <a:t>17</a:t>
            </a:fld>
            <a:endParaRPr lang="pt-BR"/>
          </a:p>
        </p:txBody>
      </p:sp>
      <p:sp>
        <p:nvSpPr>
          <p:cNvPr id="415746" name="Rectangle 2"/>
          <p:cNvSpPr>
            <a:spLocks noGrp="1" noRot="1" noChangeAspect="1" noChangeArrowheads="1" noTextEdit="1"/>
          </p:cNvSpPr>
          <p:nvPr>
            <p:ph type="sldImg"/>
          </p:nvPr>
        </p:nvSpPr>
        <p:spPr>
          <a:ln/>
        </p:spPr>
      </p:sp>
      <p:sp>
        <p:nvSpPr>
          <p:cNvPr id="4157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015133CE-AC01-4063-A2EC-64DEB333EB84}" type="slidenum">
              <a:rPr lang="pt-BR"/>
              <a:pPr/>
              <a:t>18</a:t>
            </a:fld>
            <a:endParaRPr lang="pt-BR"/>
          </a:p>
        </p:txBody>
      </p:sp>
      <p:sp>
        <p:nvSpPr>
          <p:cNvPr id="460802"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60803"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A interação MHC/peptídeo/TCR é a única específica quanto ao antígeno. Diversas moléculas acessórias de adesão aumentam a avidez da interação celular e favorecem a ativação celular.</a:t>
            </a:r>
          </a:p>
        </p:txBody>
      </p:sp>
      <p:sp>
        <p:nvSpPr>
          <p:cNvPr id="460804"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1AA8A97F-E748-459A-B48D-52710E284845}" type="slidenum">
              <a:rPr lang="pt-BR" sz="1100" u="none"/>
              <a:pPr algn="r" eaLnBrk="1" hangingPunct="1"/>
              <a:t>18</a:t>
            </a:fld>
            <a:endParaRPr lang="pt-BR" sz="1100" u="none"/>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A5869F38-1420-4559-ABDF-9590CA710210}" type="slidenum">
              <a:rPr lang="pt-BR"/>
              <a:pPr/>
              <a:t>19</a:t>
            </a:fld>
            <a:endParaRPr lang="pt-BR"/>
          </a:p>
        </p:txBody>
      </p:sp>
      <p:sp>
        <p:nvSpPr>
          <p:cNvPr id="462850"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62851"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Uma vez ativado, o linfócito T naïve (Th0) começa a produzir IL-2, e várias outras citocinas. A IL-2, principal fator trófico para os linfócitos T humanos tem um papel importante na diferenciação das células T CD8+ a células T citotóxicas especificas. </a:t>
            </a:r>
          </a:p>
        </p:txBody>
      </p:sp>
      <p:sp>
        <p:nvSpPr>
          <p:cNvPr id="462852"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F4F45316-42B5-4122-B291-416E967EB0DB}" type="slidenum">
              <a:rPr lang="pt-BR" sz="1100" u="none"/>
              <a:pPr algn="r" eaLnBrk="1" hangingPunct="1"/>
              <a:t>19</a:t>
            </a:fld>
            <a:endParaRPr lang="pt-BR" sz="1100" u="none"/>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B93AE3-DEB2-4D6F-91DD-2AAF5BC88296}" type="slidenum">
              <a:rPr lang="pt-BR"/>
              <a:pPr/>
              <a:t>2</a:t>
            </a:fld>
            <a:endParaRPr lang="pt-B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41C18203-A3D3-4EB8-A01E-DAA21E21FC3E}" type="slidenum">
              <a:rPr lang="pt-BR"/>
              <a:pPr/>
              <a:t>20</a:t>
            </a:fld>
            <a:endParaRPr lang="pt-BR"/>
          </a:p>
        </p:txBody>
      </p:sp>
      <p:sp>
        <p:nvSpPr>
          <p:cNvPr id="464898"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64899"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O contato com a APC,o tipo de Ag e o local da ativação determinarão a diferenciação dessas células, se para um fenótipo Th1 (responsável pela destruição de patógenos intracelulares), Th2 (extracelulares, principalmente para helmintos) ou usualmente um padrão misto. Esses padrões de produção de citocinas ocorrem tanto nos linfócitos T CD4+ (auxiliadores – Th1/Th2/Thn) quanto CD8+ (citotóxicos –Tc1/Tc2/Tcn),podendo genericamente ser chamados T1/T2/Tn.Paradigma da diferenciação Th1 / Th2, mostrando a ativação de uma resposta predominantemente celular (T1) ou humoral (T2).</a:t>
            </a:r>
          </a:p>
        </p:txBody>
      </p:sp>
      <p:sp>
        <p:nvSpPr>
          <p:cNvPr id="464900"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B62A52AC-6565-4A1D-9AB7-F707B95F9F31}" type="slidenum">
              <a:rPr lang="pt-BR" sz="1100" u="none"/>
              <a:pPr algn="r" eaLnBrk="1" hangingPunct="1"/>
              <a:t>20</a:t>
            </a:fld>
            <a:endParaRPr lang="pt-BR" sz="1100" u="none"/>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D11CF2E6-4C60-4660-96EE-7CD53BF466B3}" type="slidenum">
              <a:rPr lang="pt-BR"/>
              <a:pPr/>
              <a:t>21</a:t>
            </a:fld>
            <a:endParaRPr lang="pt-BR"/>
          </a:p>
        </p:txBody>
      </p:sp>
      <p:sp>
        <p:nvSpPr>
          <p:cNvPr id="466946"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66947"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Existe uma tendência de que padrões muito polarizados de resposta T1 ou T2 tendam a inibir o padrão oposto, pela ação da IL-10 (suprimindo a resposta celular) ou do IFN-gama (suprimindo a resposta humoral).</a:t>
            </a:r>
          </a:p>
        </p:txBody>
      </p:sp>
      <p:sp>
        <p:nvSpPr>
          <p:cNvPr id="466948"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AE489DD6-9B2C-407E-8F8A-B12125B05EFC}" type="slidenum">
              <a:rPr lang="pt-BR" sz="1100" u="none"/>
              <a:pPr algn="r" eaLnBrk="1" hangingPunct="1"/>
              <a:t>21</a:t>
            </a:fld>
            <a:endParaRPr lang="pt-BR" sz="1100" u="none"/>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6E647B53-349A-47F0-A8B7-C21FBE3816AE}" type="slidenum">
              <a:rPr lang="pt-BR"/>
              <a:pPr/>
              <a:t>22</a:t>
            </a:fld>
            <a:endParaRPr lang="pt-BR"/>
          </a:p>
        </p:txBody>
      </p:sp>
      <p:sp>
        <p:nvSpPr>
          <p:cNvPr id="468994"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68995"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Diversos mecanismos, tanto pertencentes à imunidade inata quanto adaptativa, podem efetuar a lise de uma célula-alvo. Da imunidade inata, o complexo de ataque do sistema complemento e as células NK; da imunidade adaptativa, os linfócitos T citotóxicos.</a:t>
            </a:r>
          </a:p>
        </p:txBody>
      </p:sp>
      <p:sp>
        <p:nvSpPr>
          <p:cNvPr id="468996"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DC97BC49-19D3-4DD4-BD66-73C3016F6391}" type="slidenum">
              <a:rPr lang="pt-BR" sz="1100" u="none"/>
              <a:pPr algn="r" eaLnBrk="1" hangingPunct="1"/>
              <a:t>22</a:t>
            </a:fld>
            <a:endParaRPr lang="pt-BR" sz="1100" u="none"/>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0047335D-C861-47B4-A9F8-ED087812DDAD}" type="slidenum">
              <a:rPr lang="pt-BR"/>
              <a:pPr/>
              <a:t>23</a:t>
            </a:fld>
            <a:endParaRPr lang="pt-BR"/>
          </a:p>
        </p:txBody>
      </p:sp>
      <p:sp>
        <p:nvSpPr>
          <p:cNvPr id="471042"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71043"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Microscopia eletrônica de varredura mostrando o ataque de células T citotóxicas a uma célula-alvo.</a:t>
            </a:r>
          </a:p>
        </p:txBody>
      </p:sp>
      <p:sp>
        <p:nvSpPr>
          <p:cNvPr id="471044"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AB50ADE2-2618-4A50-A44C-46A60A8D9A07}" type="slidenum">
              <a:rPr lang="pt-BR" sz="1100" u="none"/>
              <a:pPr algn="r" eaLnBrk="1" hangingPunct="1"/>
              <a:t>23</a:t>
            </a:fld>
            <a:endParaRPr lang="pt-BR" sz="1100" u="none"/>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027CD6C6-CBCF-4976-BDBB-C7BC5A44D84F}" type="slidenum">
              <a:rPr lang="pt-BR"/>
              <a:pPr/>
              <a:t>24</a:t>
            </a:fld>
            <a:endParaRPr lang="pt-BR"/>
          </a:p>
        </p:txBody>
      </p:sp>
      <p:sp>
        <p:nvSpPr>
          <p:cNvPr id="473090" name="Espaço Reservado para Imagem de Slide 1"/>
          <p:cNvSpPr>
            <a:spLocks noGrp="1" noRot="1" noChangeAspect="1" noTextEdit="1"/>
          </p:cNvSpPr>
          <p:nvPr>
            <p:ph type="sldImg"/>
          </p:nvPr>
        </p:nvSpPr>
        <p:spPr bwMode="auto">
          <a:xfrm>
            <a:off x="1179513" y="695325"/>
            <a:ext cx="4646612" cy="3484563"/>
          </a:xfrm>
          <a:prstGeom prst="rect">
            <a:avLst/>
          </a:prstGeom>
          <a:solidFill>
            <a:srgbClr val="FFFFFF"/>
          </a:solidFill>
          <a:ln>
            <a:solidFill>
              <a:srgbClr val="000000"/>
            </a:solidFill>
            <a:miter lim="800000"/>
            <a:headEnd/>
            <a:tailEnd/>
          </a:ln>
        </p:spPr>
      </p:sp>
      <p:sp>
        <p:nvSpPr>
          <p:cNvPr id="473091" name="Espaço Reservado para Anotações 2"/>
          <p:cNvSpPr>
            <a:spLocks noGrp="1"/>
          </p:cNvSpPr>
          <p:nvPr>
            <p:ph type="body" idx="1"/>
          </p:nvPr>
        </p:nvSpPr>
        <p:spPr bwMode="auto">
          <a:xfrm>
            <a:off x="700088" y="4413250"/>
            <a:ext cx="5603875" cy="4179888"/>
          </a:xfrm>
          <a:prstGeom prst="rect">
            <a:avLst/>
          </a:prstGeom>
          <a:solidFill>
            <a:srgbClr val="FFFFFF"/>
          </a:solidFill>
          <a:ln>
            <a:solidFill>
              <a:srgbClr val="000000"/>
            </a:solidFill>
            <a:miter lim="800000"/>
            <a:headEnd/>
            <a:tailEnd/>
          </a:ln>
        </p:spPr>
        <p:txBody>
          <a:bodyPr lIns="91419" tIns="45709" rIns="91419" bIns="45709"/>
          <a:lstStyle/>
          <a:p>
            <a:r>
              <a:rPr lang="pt-BR"/>
              <a:t>Célula citotóxica sobre o citoesqueleto de uma célula-alvo destruída.</a:t>
            </a:r>
          </a:p>
        </p:txBody>
      </p:sp>
      <p:sp>
        <p:nvSpPr>
          <p:cNvPr id="473092" name="Espaço Reservado para Número de Slide 3"/>
          <p:cNvSpPr txBox="1">
            <a:spLocks noGrp="1"/>
          </p:cNvSpPr>
          <p:nvPr/>
        </p:nvSpPr>
        <p:spPr bwMode="auto">
          <a:xfrm>
            <a:off x="3967163" y="8824913"/>
            <a:ext cx="3035300" cy="463550"/>
          </a:xfrm>
          <a:prstGeom prst="rect">
            <a:avLst/>
          </a:prstGeom>
          <a:noFill/>
          <a:ln w="9525">
            <a:noFill/>
            <a:miter lim="800000"/>
            <a:headEnd/>
            <a:tailEnd/>
          </a:ln>
        </p:spPr>
        <p:txBody>
          <a:bodyPr lIns="91419" tIns="45709" rIns="91419" bIns="45709" anchor="b"/>
          <a:lstStyle/>
          <a:p>
            <a:pPr algn="r" eaLnBrk="1" hangingPunct="1"/>
            <a:fld id="{EF3B95B2-39E5-4865-811B-693203269DCD}" type="slidenum">
              <a:rPr lang="pt-BR" sz="1100" u="none"/>
              <a:pPr algn="r" eaLnBrk="1" hangingPunct="1"/>
              <a:t>24</a:t>
            </a:fld>
            <a:endParaRPr lang="pt-BR" sz="1100" u="none"/>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FB16D5-FEE9-4866-BA6A-A0DEBD85D091}" type="slidenum">
              <a:rPr lang="pt-BR"/>
              <a:pPr/>
              <a:t>25</a:t>
            </a:fld>
            <a:endParaRPr lang="pt-BR"/>
          </a:p>
        </p:txBody>
      </p:sp>
      <p:sp>
        <p:nvSpPr>
          <p:cNvPr id="416770" name="Rectangle 2"/>
          <p:cNvSpPr>
            <a:spLocks noGrp="1" noRot="1" noChangeAspect="1" noChangeArrowheads="1" noTextEdit="1"/>
          </p:cNvSpPr>
          <p:nvPr>
            <p:ph type="sldImg"/>
          </p:nvPr>
        </p:nvSpPr>
        <p:spPr>
          <a:ln/>
        </p:spPr>
      </p:sp>
      <p:sp>
        <p:nvSpPr>
          <p:cNvPr id="4167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995677F-E120-4687-B3A5-D70894F0A132}" type="slidenum">
              <a:rPr lang="pt-BR"/>
              <a:pPr/>
              <a:t>26</a:t>
            </a:fld>
            <a:endParaRPr lang="pt-BR"/>
          </a:p>
        </p:txBody>
      </p:sp>
      <p:sp>
        <p:nvSpPr>
          <p:cNvPr id="418818" name="Rectangle 2"/>
          <p:cNvSpPr>
            <a:spLocks noGrp="1" noRot="1" noChangeAspect="1" noChangeArrowheads="1" noTextEdit="1"/>
          </p:cNvSpPr>
          <p:nvPr>
            <p:ph type="sldImg"/>
          </p:nvPr>
        </p:nvSpPr>
        <p:spPr>
          <a:ln/>
        </p:spPr>
      </p:sp>
      <p:sp>
        <p:nvSpPr>
          <p:cNvPr id="4188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2DAAD2-AFF9-4991-8AD4-5C1B3E4AE434}" type="slidenum">
              <a:rPr lang="pt-BR"/>
              <a:pPr/>
              <a:t>27</a:t>
            </a:fld>
            <a:endParaRPr lang="pt-BR"/>
          </a:p>
        </p:txBody>
      </p:sp>
      <p:sp>
        <p:nvSpPr>
          <p:cNvPr id="408578" name="Rectangle 2"/>
          <p:cNvSpPr>
            <a:spLocks noGrp="1" noRot="1" noChangeAspect="1" noChangeArrowheads="1" noTextEdit="1"/>
          </p:cNvSpPr>
          <p:nvPr>
            <p:ph type="sldImg"/>
          </p:nvPr>
        </p:nvSpPr>
        <p:spPr>
          <a:ln/>
        </p:spPr>
      </p:sp>
      <p:sp>
        <p:nvSpPr>
          <p:cNvPr id="4085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19C56E-EEF9-4021-9707-EF4FCA3AFD59}" type="slidenum">
              <a:rPr lang="pt-BR"/>
              <a:pPr/>
              <a:t>29</a:t>
            </a:fld>
            <a:endParaRPr lang="pt-BR"/>
          </a:p>
        </p:txBody>
      </p:sp>
      <p:sp>
        <p:nvSpPr>
          <p:cNvPr id="430082" name="Rectangle 2"/>
          <p:cNvSpPr>
            <a:spLocks noGrp="1" noRot="1" noChangeAspect="1" noChangeArrowheads="1" noTextEdit="1"/>
          </p:cNvSpPr>
          <p:nvPr>
            <p:ph type="sldImg"/>
          </p:nvPr>
        </p:nvSpPr>
        <p:spPr>
          <a:ln/>
        </p:spPr>
      </p:sp>
      <p:sp>
        <p:nvSpPr>
          <p:cNvPr id="430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AC7361E-1C78-4176-995C-6040D54D3A61}" type="slidenum">
              <a:rPr lang="pt-BR"/>
              <a:pPr/>
              <a:t>31</a:t>
            </a:fld>
            <a:endParaRPr lang="pt-BR"/>
          </a:p>
        </p:txBody>
      </p:sp>
      <p:sp>
        <p:nvSpPr>
          <p:cNvPr id="431106" name="Rectangle 2"/>
          <p:cNvSpPr>
            <a:spLocks noGrp="1" noRot="1" noChangeAspect="1" noChangeArrowheads="1" noTextEdit="1"/>
          </p:cNvSpPr>
          <p:nvPr>
            <p:ph type="sldImg"/>
          </p:nvPr>
        </p:nvSpPr>
        <p:spPr>
          <a:ln/>
        </p:spPr>
      </p:sp>
      <p:sp>
        <p:nvSpPr>
          <p:cNvPr id="4311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80A1A59-A73C-487C-8D71-436B39C57EB7}" type="slidenum">
              <a:rPr lang="pt-BR"/>
              <a:pPr/>
              <a:t>3</a:t>
            </a:fld>
            <a:endParaRPr lang="pt-BR"/>
          </a:p>
        </p:txBody>
      </p:sp>
      <p:sp>
        <p:nvSpPr>
          <p:cNvPr id="405506" name="Rectangle 1026"/>
          <p:cNvSpPr>
            <a:spLocks noGrp="1" noRot="1" noChangeAspect="1" noChangeArrowheads="1" noTextEdit="1"/>
          </p:cNvSpPr>
          <p:nvPr>
            <p:ph type="sldImg"/>
          </p:nvPr>
        </p:nvSpPr>
        <p:spPr>
          <a:ln/>
        </p:spPr>
      </p:sp>
      <p:sp>
        <p:nvSpPr>
          <p:cNvPr id="405507" name="Rectangle 1027"/>
          <p:cNvSpPr>
            <a:spLocks noGrp="1" noChangeArrowheads="1"/>
          </p:cNvSpPr>
          <p:nvPr>
            <p:ph type="body" idx="1"/>
          </p:nvPr>
        </p:nvSpPr>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B3F73B6-4046-49CA-A82A-436217E86490}" type="slidenum">
              <a:rPr lang="pt-BR"/>
              <a:pPr/>
              <a:t>32</a:t>
            </a:fld>
            <a:endParaRPr lang="pt-BR"/>
          </a:p>
        </p:txBody>
      </p:sp>
      <p:sp>
        <p:nvSpPr>
          <p:cNvPr id="432130" name="Rectangle 2"/>
          <p:cNvSpPr>
            <a:spLocks noGrp="1" noRot="1" noChangeAspect="1" noChangeArrowheads="1" noTextEdit="1"/>
          </p:cNvSpPr>
          <p:nvPr>
            <p:ph type="sldImg"/>
          </p:nvPr>
        </p:nvSpPr>
        <p:spPr>
          <a:ln/>
        </p:spPr>
      </p:sp>
      <p:sp>
        <p:nvSpPr>
          <p:cNvPr id="4321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36BA38-1783-4E72-9784-796A5E182342}" type="slidenum">
              <a:rPr lang="pt-BR"/>
              <a:pPr/>
              <a:t>33</a:t>
            </a:fld>
            <a:endParaRPr lang="pt-BR"/>
          </a:p>
        </p:txBody>
      </p:sp>
      <p:sp>
        <p:nvSpPr>
          <p:cNvPr id="433154" name="Rectangle 2"/>
          <p:cNvSpPr>
            <a:spLocks noGrp="1" noRot="1" noChangeAspect="1" noChangeArrowheads="1" noTextEdit="1"/>
          </p:cNvSpPr>
          <p:nvPr>
            <p:ph type="sldImg"/>
          </p:nvPr>
        </p:nvSpPr>
        <p:spPr>
          <a:ln/>
        </p:spPr>
      </p:sp>
      <p:sp>
        <p:nvSpPr>
          <p:cNvPr id="4331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DCBB6F7-4BEF-40AB-97F9-04C62BD237A8}" type="slidenum">
              <a:rPr lang="pt-BR"/>
              <a:pPr/>
              <a:t>34</a:t>
            </a:fld>
            <a:endParaRPr lang="pt-BR"/>
          </a:p>
        </p:txBody>
      </p:sp>
      <p:sp>
        <p:nvSpPr>
          <p:cNvPr id="434178" name="Rectangle 2"/>
          <p:cNvSpPr>
            <a:spLocks noGrp="1" noRot="1" noChangeAspect="1" noChangeArrowheads="1" noTextEdit="1"/>
          </p:cNvSpPr>
          <p:nvPr>
            <p:ph type="sldImg"/>
          </p:nvPr>
        </p:nvSpPr>
        <p:spPr>
          <a:ln/>
        </p:spPr>
      </p:sp>
      <p:sp>
        <p:nvSpPr>
          <p:cNvPr id="4341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74C7D67-4846-4312-AF50-4D307933992C}" type="slidenum">
              <a:rPr lang="pt-BR"/>
              <a:pPr/>
              <a:t>35</a:t>
            </a:fld>
            <a:endParaRPr lang="pt-BR"/>
          </a:p>
        </p:txBody>
      </p:sp>
      <p:sp>
        <p:nvSpPr>
          <p:cNvPr id="435202" name="Rectangle 2"/>
          <p:cNvSpPr>
            <a:spLocks noGrp="1" noRot="1" noChangeAspect="1" noChangeArrowheads="1" noTextEdit="1"/>
          </p:cNvSpPr>
          <p:nvPr>
            <p:ph type="sldImg"/>
          </p:nvPr>
        </p:nvSpPr>
        <p:spPr>
          <a:ln/>
        </p:spPr>
      </p:sp>
      <p:sp>
        <p:nvSpPr>
          <p:cNvPr id="4352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D78798-5F46-4703-8D75-3D5B3C8C5E6F}" type="slidenum">
              <a:rPr lang="pt-BR"/>
              <a:pPr/>
              <a:t>36</a:t>
            </a:fld>
            <a:endParaRPr lang="pt-BR"/>
          </a:p>
        </p:txBody>
      </p:sp>
      <p:sp>
        <p:nvSpPr>
          <p:cNvPr id="436226" name="Rectangle 2"/>
          <p:cNvSpPr>
            <a:spLocks noGrp="1" noRot="1" noChangeAspect="1" noChangeArrowheads="1" noTextEdit="1"/>
          </p:cNvSpPr>
          <p:nvPr>
            <p:ph type="sldImg"/>
          </p:nvPr>
        </p:nvSpPr>
        <p:spPr>
          <a:ln/>
        </p:spPr>
      </p:sp>
      <p:sp>
        <p:nvSpPr>
          <p:cNvPr id="4362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0C02116-3632-4F94-8A27-DEB41B9FA5F6}" type="slidenum">
              <a:rPr lang="pt-BR"/>
              <a:pPr/>
              <a:t>37</a:t>
            </a:fld>
            <a:endParaRPr lang="pt-BR"/>
          </a:p>
        </p:txBody>
      </p:sp>
      <p:sp>
        <p:nvSpPr>
          <p:cNvPr id="438274" name="Rectangle 2"/>
          <p:cNvSpPr>
            <a:spLocks noGrp="1" noRot="1" noChangeAspect="1" noChangeArrowheads="1" noTextEdit="1"/>
          </p:cNvSpPr>
          <p:nvPr>
            <p:ph type="sldImg"/>
          </p:nvPr>
        </p:nvSpPr>
        <p:spPr>
          <a:ln/>
        </p:spPr>
      </p:sp>
      <p:sp>
        <p:nvSpPr>
          <p:cNvPr id="438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AC3F2FE-F41C-4819-A16E-9FD8781E6476}" type="slidenum">
              <a:rPr lang="pt-BR"/>
              <a:pPr/>
              <a:t>38</a:t>
            </a:fld>
            <a:endParaRPr lang="pt-BR"/>
          </a:p>
        </p:txBody>
      </p:sp>
      <p:sp>
        <p:nvSpPr>
          <p:cNvPr id="439298" name="Rectangle 2"/>
          <p:cNvSpPr>
            <a:spLocks noGrp="1" noRot="1" noChangeAspect="1" noChangeArrowheads="1" noTextEdit="1"/>
          </p:cNvSpPr>
          <p:nvPr>
            <p:ph type="sldImg"/>
          </p:nvPr>
        </p:nvSpPr>
        <p:spPr>
          <a:ln/>
        </p:spPr>
      </p:sp>
      <p:sp>
        <p:nvSpPr>
          <p:cNvPr id="4392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4470A347-B714-C94B-A20C-AF32C102752C}" type="slidenum">
              <a:rPr lang="pt-BR"/>
              <a:pPr/>
              <a:t>40</a:t>
            </a:fld>
            <a:endParaRPr lang="pt-BR"/>
          </a:p>
        </p:txBody>
      </p:sp>
      <p:sp>
        <p:nvSpPr>
          <p:cNvPr id="56322" name="Rectangle 9"/>
          <p:cNvSpPr txBox="1">
            <a:spLocks noGrp="1" noChangeArrowheads="1"/>
          </p:cNvSpPr>
          <p:nvPr/>
        </p:nvSpPr>
        <p:spPr bwMode="auto">
          <a:xfrm>
            <a:off x="3964098" y="8823936"/>
            <a:ext cx="3033467" cy="459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393700">
              <a:tabLst>
                <a:tab pos="0" algn="l"/>
                <a:tab pos="392113" algn="l"/>
                <a:tab pos="785813" algn="l"/>
                <a:tab pos="1179513" algn="l"/>
                <a:tab pos="1574800" algn="l"/>
                <a:tab pos="1968500" algn="l"/>
                <a:tab pos="2362200" algn="l"/>
                <a:tab pos="2755900" algn="l"/>
                <a:tab pos="3149600" algn="l"/>
                <a:tab pos="3543300" algn="l"/>
                <a:tab pos="3937000" algn="l"/>
                <a:tab pos="4330700" algn="l"/>
                <a:tab pos="4724400" algn="l"/>
                <a:tab pos="5119688" algn="l"/>
                <a:tab pos="5513388" algn="l"/>
                <a:tab pos="5907088" algn="l"/>
                <a:tab pos="6300788" algn="l"/>
                <a:tab pos="6694488" algn="l"/>
                <a:tab pos="7088188" algn="l"/>
                <a:tab pos="7481888" algn="l"/>
                <a:tab pos="7875588" algn="l"/>
              </a:tabLst>
              <a:defRPr sz="2400">
                <a:solidFill>
                  <a:schemeClr val="tx1"/>
                </a:solidFill>
                <a:latin typeface="Arial" charset="0"/>
                <a:ea typeface="ＭＳ Ｐゴシック" charset="0"/>
                <a:cs typeface="ＭＳ Ｐゴシック" charset="0"/>
              </a:defRPr>
            </a:lvl1pPr>
            <a:lvl2pPr marL="650875" indent="-250825" defTabSz="393700">
              <a:tabLst>
                <a:tab pos="0" algn="l"/>
                <a:tab pos="392113" algn="l"/>
                <a:tab pos="785813" algn="l"/>
                <a:tab pos="1179513" algn="l"/>
                <a:tab pos="1574800" algn="l"/>
                <a:tab pos="1968500" algn="l"/>
                <a:tab pos="2362200" algn="l"/>
                <a:tab pos="2755900" algn="l"/>
                <a:tab pos="3149600" algn="l"/>
                <a:tab pos="3543300" algn="l"/>
                <a:tab pos="3937000" algn="l"/>
                <a:tab pos="4330700" algn="l"/>
                <a:tab pos="4724400" algn="l"/>
                <a:tab pos="5119688" algn="l"/>
                <a:tab pos="5513388" algn="l"/>
                <a:tab pos="5907088" algn="l"/>
                <a:tab pos="6300788" algn="l"/>
                <a:tab pos="6694488" algn="l"/>
                <a:tab pos="7088188" algn="l"/>
                <a:tab pos="7481888" algn="l"/>
                <a:tab pos="7875588" algn="l"/>
              </a:tabLst>
              <a:defRPr sz="2400">
                <a:solidFill>
                  <a:schemeClr val="tx1"/>
                </a:solidFill>
                <a:latin typeface="Arial" charset="0"/>
                <a:ea typeface="ＭＳ Ｐゴシック" charset="0"/>
              </a:defRPr>
            </a:lvl2pPr>
            <a:lvl3pPr marL="1001713" indent="-200025" defTabSz="393700">
              <a:tabLst>
                <a:tab pos="0" algn="l"/>
                <a:tab pos="392113" algn="l"/>
                <a:tab pos="785813" algn="l"/>
                <a:tab pos="1179513" algn="l"/>
                <a:tab pos="1574800" algn="l"/>
                <a:tab pos="1968500" algn="l"/>
                <a:tab pos="2362200" algn="l"/>
                <a:tab pos="2755900" algn="l"/>
                <a:tab pos="3149600" algn="l"/>
                <a:tab pos="3543300" algn="l"/>
                <a:tab pos="3937000" algn="l"/>
                <a:tab pos="4330700" algn="l"/>
                <a:tab pos="4724400" algn="l"/>
                <a:tab pos="5119688" algn="l"/>
                <a:tab pos="5513388" algn="l"/>
                <a:tab pos="5907088" algn="l"/>
                <a:tab pos="6300788" algn="l"/>
                <a:tab pos="6694488" algn="l"/>
                <a:tab pos="7088188" algn="l"/>
                <a:tab pos="7481888" algn="l"/>
                <a:tab pos="7875588" algn="l"/>
              </a:tabLst>
              <a:defRPr sz="2400">
                <a:solidFill>
                  <a:schemeClr val="tx1"/>
                </a:solidFill>
                <a:latin typeface="Arial" charset="0"/>
                <a:ea typeface="ＭＳ Ｐゴシック" charset="0"/>
              </a:defRPr>
            </a:lvl3pPr>
            <a:lvl4pPr marL="1403350" indent="-201613" defTabSz="393700">
              <a:tabLst>
                <a:tab pos="0" algn="l"/>
                <a:tab pos="392113" algn="l"/>
                <a:tab pos="785813" algn="l"/>
                <a:tab pos="1179513" algn="l"/>
                <a:tab pos="1574800" algn="l"/>
                <a:tab pos="1968500" algn="l"/>
                <a:tab pos="2362200" algn="l"/>
                <a:tab pos="2755900" algn="l"/>
                <a:tab pos="3149600" algn="l"/>
                <a:tab pos="3543300" algn="l"/>
                <a:tab pos="3937000" algn="l"/>
                <a:tab pos="4330700" algn="l"/>
                <a:tab pos="4724400" algn="l"/>
                <a:tab pos="5119688" algn="l"/>
                <a:tab pos="5513388" algn="l"/>
                <a:tab pos="5907088" algn="l"/>
                <a:tab pos="6300788" algn="l"/>
                <a:tab pos="6694488" algn="l"/>
                <a:tab pos="7088188" algn="l"/>
                <a:tab pos="7481888" algn="l"/>
                <a:tab pos="7875588" algn="l"/>
              </a:tabLst>
              <a:defRPr sz="2400">
                <a:solidFill>
                  <a:schemeClr val="tx1"/>
                </a:solidFill>
                <a:latin typeface="Arial" charset="0"/>
                <a:ea typeface="ＭＳ Ｐゴシック" charset="0"/>
              </a:defRPr>
            </a:lvl4pPr>
            <a:lvl5pPr marL="1803400" indent="-200025" defTabSz="393700">
              <a:tabLst>
                <a:tab pos="0" algn="l"/>
                <a:tab pos="392113" algn="l"/>
                <a:tab pos="785813" algn="l"/>
                <a:tab pos="1179513" algn="l"/>
                <a:tab pos="1574800" algn="l"/>
                <a:tab pos="1968500" algn="l"/>
                <a:tab pos="2362200" algn="l"/>
                <a:tab pos="2755900" algn="l"/>
                <a:tab pos="3149600" algn="l"/>
                <a:tab pos="3543300" algn="l"/>
                <a:tab pos="3937000" algn="l"/>
                <a:tab pos="4330700" algn="l"/>
                <a:tab pos="4724400" algn="l"/>
                <a:tab pos="5119688" algn="l"/>
                <a:tab pos="5513388" algn="l"/>
                <a:tab pos="5907088" algn="l"/>
                <a:tab pos="6300788" algn="l"/>
                <a:tab pos="6694488" algn="l"/>
                <a:tab pos="7088188" algn="l"/>
                <a:tab pos="7481888" algn="l"/>
                <a:tab pos="7875588" algn="l"/>
              </a:tabLst>
              <a:defRPr sz="2400">
                <a:solidFill>
                  <a:schemeClr val="tx1"/>
                </a:solidFill>
                <a:latin typeface="Arial" charset="0"/>
                <a:ea typeface="ＭＳ Ｐゴシック" charset="0"/>
              </a:defRPr>
            </a:lvl5pPr>
            <a:lvl6pPr marL="2260600" indent="-200025" defTabSz="393700" eaLnBrk="0" fontAlgn="base" hangingPunct="0">
              <a:spcBef>
                <a:spcPct val="0"/>
              </a:spcBef>
              <a:spcAft>
                <a:spcPct val="0"/>
              </a:spcAft>
              <a:tabLst>
                <a:tab pos="0" algn="l"/>
                <a:tab pos="392113" algn="l"/>
                <a:tab pos="785813" algn="l"/>
                <a:tab pos="1179513" algn="l"/>
                <a:tab pos="1574800" algn="l"/>
                <a:tab pos="1968500" algn="l"/>
                <a:tab pos="2362200" algn="l"/>
                <a:tab pos="2755900" algn="l"/>
                <a:tab pos="3149600" algn="l"/>
                <a:tab pos="3543300" algn="l"/>
                <a:tab pos="3937000" algn="l"/>
                <a:tab pos="4330700" algn="l"/>
                <a:tab pos="4724400" algn="l"/>
                <a:tab pos="5119688" algn="l"/>
                <a:tab pos="5513388" algn="l"/>
                <a:tab pos="5907088" algn="l"/>
                <a:tab pos="6300788" algn="l"/>
                <a:tab pos="6694488" algn="l"/>
                <a:tab pos="7088188" algn="l"/>
                <a:tab pos="7481888" algn="l"/>
                <a:tab pos="7875588" algn="l"/>
              </a:tabLst>
              <a:defRPr sz="2400">
                <a:solidFill>
                  <a:schemeClr val="tx1"/>
                </a:solidFill>
                <a:latin typeface="Arial" charset="0"/>
                <a:ea typeface="ＭＳ Ｐゴシック" charset="0"/>
              </a:defRPr>
            </a:lvl6pPr>
            <a:lvl7pPr marL="2717800" indent="-200025" defTabSz="393700" eaLnBrk="0" fontAlgn="base" hangingPunct="0">
              <a:spcBef>
                <a:spcPct val="0"/>
              </a:spcBef>
              <a:spcAft>
                <a:spcPct val="0"/>
              </a:spcAft>
              <a:tabLst>
                <a:tab pos="0" algn="l"/>
                <a:tab pos="392113" algn="l"/>
                <a:tab pos="785813" algn="l"/>
                <a:tab pos="1179513" algn="l"/>
                <a:tab pos="1574800" algn="l"/>
                <a:tab pos="1968500" algn="l"/>
                <a:tab pos="2362200" algn="l"/>
                <a:tab pos="2755900" algn="l"/>
                <a:tab pos="3149600" algn="l"/>
                <a:tab pos="3543300" algn="l"/>
                <a:tab pos="3937000" algn="l"/>
                <a:tab pos="4330700" algn="l"/>
                <a:tab pos="4724400" algn="l"/>
                <a:tab pos="5119688" algn="l"/>
                <a:tab pos="5513388" algn="l"/>
                <a:tab pos="5907088" algn="l"/>
                <a:tab pos="6300788" algn="l"/>
                <a:tab pos="6694488" algn="l"/>
                <a:tab pos="7088188" algn="l"/>
                <a:tab pos="7481888" algn="l"/>
                <a:tab pos="7875588" algn="l"/>
              </a:tabLst>
              <a:defRPr sz="2400">
                <a:solidFill>
                  <a:schemeClr val="tx1"/>
                </a:solidFill>
                <a:latin typeface="Arial" charset="0"/>
                <a:ea typeface="ＭＳ Ｐゴシック" charset="0"/>
              </a:defRPr>
            </a:lvl7pPr>
            <a:lvl8pPr marL="3175000" indent="-200025" defTabSz="393700" eaLnBrk="0" fontAlgn="base" hangingPunct="0">
              <a:spcBef>
                <a:spcPct val="0"/>
              </a:spcBef>
              <a:spcAft>
                <a:spcPct val="0"/>
              </a:spcAft>
              <a:tabLst>
                <a:tab pos="0" algn="l"/>
                <a:tab pos="392113" algn="l"/>
                <a:tab pos="785813" algn="l"/>
                <a:tab pos="1179513" algn="l"/>
                <a:tab pos="1574800" algn="l"/>
                <a:tab pos="1968500" algn="l"/>
                <a:tab pos="2362200" algn="l"/>
                <a:tab pos="2755900" algn="l"/>
                <a:tab pos="3149600" algn="l"/>
                <a:tab pos="3543300" algn="l"/>
                <a:tab pos="3937000" algn="l"/>
                <a:tab pos="4330700" algn="l"/>
                <a:tab pos="4724400" algn="l"/>
                <a:tab pos="5119688" algn="l"/>
                <a:tab pos="5513388" algn="l"/>
                <a:tab pos="5907088" algn="l"/>
                <a:tab pos="6300788" algn="l"/>
                <a:tab pos="6694488" algn="l"/>
                <a:tab pos="7088188" algn="l"/>
                <a:tab pos="7481888" algn="l"/>
                <a:tab pos="7875588" algn="l"/>
              </a:tabLst>
              <a:defRPr sz="2400">
                <a:solidFill>
                  <a:schemeClr val="tx1"/>
                </a:solidFill>
                <a:latin typeface="Arial" charset="0"/>
                <a:ea typeface="ＭＳ Ｐゴシック" charset="0"/>
              </a:defRPr>
            </a:lvl8pPr>
            <a:lvl9pPr marL="3632200" indent="-200025" defTabSz="393700" eaLnBrk="0" fontAlgn="base" hangingPunct="0">
              <a:spcBef>
                <a:spcPct val="0"/>
              </a:spcBef>
              <a:spcAft>
                <a:spcPct val="0"/>
              </a:spcAft>
              <a:tabLst>
                <a:tab pos="0" algn="l"/>
                <a:tab pos="392113" algn="l"/>
                <a:tab pos="785813" algn="l"/>
                <a:tab pos="1179513" algn="l"/>
                <a:tab pos="1574800" algn="l"/>
                <a:tab pos="1968500" algn="l"/>
                <a:tab pos="2362200" algn="l"/>
                <a:tab pos="2755900" algn="l"/>
                <a:tab pos="3149600" algn="l"/>
                <a:tab pos="3543300" algn="l"/>
                <a:tab pos="3937000" algn="l"/>
                <a:tab pos="4330700" algn="l"/>
                <a:tab pos="4724400" algn="l"/>
                <a:tab pos="5119688" algn="l"/>
                <a:tab pos="5513388" algn="l"/>
                <a:tab pos="5907088" algn="l"/>
                <a:tab pos="6300788" algn="l"/>
                <a:tab pos="6694488" algn="l"/>
                <a:tab pos="7088188" algn="l"/>
                <a:tab pos="7481888" algn="l"/>
                <a:tab pos="7875588" algn="l"/>
              </a:tabLst>
              <a:defRPr sz="2400">
                <a:solidFill>
                  <a:schemeClr val="tx1"/>
                </a:solidFill>
                <a:latin typeface="Arial" charset="0"/>
                <a:ea typeface="ＭＳ Ｐゴシック" charset="0"/>
              </a:defRPr>
            </a:lvl9pPr>
          </a:lstStyle>
          <a:p>
            <a:pPr algn="r" eaLnBrk="1">
              <a:lnSpc>
                <a:spcPct val="95000"/>
              </a:lnSpc>
              <a:buClr>
                <a:srgbClr val="000000"/>
              </a:buClr>
              <a:buSzPct val="45000"/>
              <a:buFont typeface="Wingdings" charset="0"/>
              <a:buNone/>
            </a:pPr>
            <a:fld id="{361842C3-C6BD-DD4B-8C38-C1E543972F14}" type="slidenum">
              <a:rPr lang="en-GB" sz="1200">
                <a:solidFill>
                  <a:srgbClr val="000000"/>
                </a:solidFill>
                <a:latin typeface="Times New Roman" charset="0"/>
                <a:cs typeface="Lucida Sans Unicode" charset="0"/>
              </a:rPr>
              <a:pPr algn="r" eaLnBrk="1">
                <a:lnSpc>
                  <a:spcPct val="95000"/>
                </a:lnSpc>
                <a:buClr>
                  <a:srgbClr val="000000"/>
                </a:buClr>
                <a:buSzPct val="45000"/>
                <a:buFont typeface="Wingdings" charset="0"/>
                <a:buNone/>
              </a:pPr>
              <a:t>40</a:t>
            </a:fld>
            <a:endParaRPr lang="en-GB" sz="1200" dirty="0">
              <a:solidFill>
                <a:srgbClr val="000000"/>
              </a:solidFill>
              <a:latin typeface="Times New Roman" charset="0"/>
              <a:cs typeface="Lucida Sans Unicode" charset="0"/>
            </a:endParaRPr>
          </a:p>
        </p:txBody>
      </p:sp>
      <p:sp>
        <p:nvSpPr>
          <p:cNvPr id="56323" name="Text Box 1"/>
          <p:cNvSpPr txBox="1">
            <a:spLocks noChangeArrowheads="1"/>
          </p:cNvSpPr>
          <p:nvPr/>
        </p:nvSpPr>
        <p:spPr bwMode="auto">
          <a:xfrm>
            <a:off x="1165722" y="696754"/>
            <a:ext cx="4670987" cy="3483769"/>
          </a:xfrm>
          <a:prstGeom prst="rect">
            <a:avLst/>
          </a:prstGeom>
          <a:solidFill>
            <a:srgbClr val="FFFFFF"/>
          </a:solidFill>
          <a:ln w="9360">
            <a:solidFill>
              <a:srgbClr val="000000"/>
            </a:solidFill>
            <a:miter lim="800000"/>
            <a:headEnd/>
            <a:tailEnd/>
          </a:ln>
        </p:spPr>
        <p:txBody>
          <a:bodyPr wrap="none" lIns="81624" tIns="40813" rIns="81624" bIns="40813" anchor="ctr"/>
          <a:lstStyle>
            <a:lvl1pPr defTabSz="393700">
              <a:defRPr sz="2400">
                <a:solidFill>
                  <a:schemeClr val="tx1"/>
                </a:solidFill>
                <a:latin typeface="Arial" charset="0"/>
                <a:ea typeface="ＭＳ Ｐゴシック" charset="0"/>
                <a:cs typeface="ＭＳ Ｐゴシック" charset="0"/>
              </a:defRPr>
            </a:lvl1pPr>
            <a:lvl2pPr marL="650875" indent="-250825" defTabSz="393700">
              <a:defRPr sz="2400">
                <a:solidFill>
                  <a:schemeClr val="tx1"/>
                </a:solidFill>
                <a:latin typeface="Arial" charset="0"/>
                <a:ea typeface="ＭＳ Ｐゴシック" charset="0"/>
              </a:defRPr>
            </a:lvl2pPr>
            <a:lvl3pPr marL="1001713" indent="-200025" defTabSz="393700">
              <a:defRPr sz="2400">
                <a:solidFill>
                  <a:schemeClr val="tx1"/>
                </a:solidFill>
                <a:latin typeface="Arial" charset="0"/>
                <a:ea typeface="ＭＳ Ｐゴシック" charset="0"/>
              </a:defRPr>
            </a:lvl3pPr>
            <a:lvl4pPr marL="1403350" indent="-201613" defTabSz="393700">
              <a:defRPr sz="2400">
                <a:solidFill>
                  <a:schemeClr val="tx1"/>
                </a:solidFill>
                <a:latin typeface="Arial" charset="0"/>
                <a:ea typeface="ＭＳ Ｐゴシック" charset="0"/>
              </a:defRPr>
            </a:lvl4pPr>
            <a:lvl5pPr marL="1803400" indent="-200025" defTabSz="393700">
              <a:defRPr sz="2400">
                <a:solidFill>
                  <a:schemeClr val="tx1"/>
                </a:solidFill>
                <a:latin typeface="Arial" charset="0"/>
                <a:ea typeface="ＭＳ Ｐゴシック" charset="0"/>
              </a:defRPr>
            </a:lvl5pPr>
            <a:lvl6pPr marL="2260600" indent="-200025" defTabSz="393700" eaLnBrk="0" fontAlgn="base" hangingPunct="0">
              <a:spcBef>
                <a:spcPct val="0"/>
              </a:spcBef>
              <a:spcAft>
                <a:spcPct val="0"/>
              </a:spcAft>
              <a:defRPr sz="2400">
                <a:solidFill>
                  <a:schemeClr val="tx1"/>
                </a:solidFill>
                <a:latin typeface="Arial" charset="0"/>
                <a:ea typeface="ＭＳ Ｐゴシック" charset="0"/>
              </a:defRPr>
            </a:lvl6pPr>
            <a:lvl7pPr marL="2717800" indent="-200025" defTabSz="393700" eaLnBrk="0" fontAlgn="base" hangingPunct="0">
              <a:spcBef>
                <a:spcPct val="0"/>
              </a:spcBef>
              <a:spcAft>
                <a:spcPct val="0"/>
              </a:spcAft>
              <a:defRPr sz="2400">
                <a:solidFill>
                  <a:schemeClr val="tx1"/>
                </a:solidFill>
                <a:latin typeface="Arial" charset="0"/>
                <a:ea typeface="ＭＳ Ｐゴシック" charset="0"/>
              </a:defRPr>
            </a:lvl7pPr>
            <a:lvl8pPr marL="3175000" indent="-200025" defTabSz="393700" eaLnBrk="0" fontAlgn="base" hangingPunct="0">
              <a:spcBef>
                <a:spcPct val="0"/>
              </a:spcBef>
              <a:spcAft>
                <a:spcPct val="0"/>
              </a:spcAft>
              <a:defRPr sz="2400">
                <a:solidFill>
                  <a:schemeClr val="tx1"/>
                </a:solidFill>
                <a:latin typeface="Arial" charset="0"/>
                <a:ea typeface="ＭＳ Ｐゴシック" charset="0"/>
              </a:defRPr>
            </a:lvl8pPr>
            <a:lvl9pPr marL="3632200" indent="-200025" defTabSz="393700" eaLnBrk="0" fontAlgn="base" hangingPunct="0">
              <a:spcBef>
                <a:spcPct val="0"/>
              </a:spcBef>
              <a:spcAft>
                <a:spcPct val="0"/>
              </a:spcAft>
              <a:defRPr sz="2400">
                <a:solidFill>
                  <a:schemeClr val="tx1"/>
                </a:solidFill>
                <a:latin typeface="Arial" charset="0"/>
                <a:ea typeface="ＭＳ Ｐゴシック" charset="0"/>
              </a:defRPr>
            </a:lvl9pPr>
          </a:lstStyle>
          <a:p>
            <a:pPr eaLnBrk="1">
              <a:lnSpc>
                <a:spcPct val="76000"/>
              </a:lnSpc>
              <a:buClr>
                <a:srgbClr val="000000"/>
              </a:buClr>
              <a:buSzPct val="45000"/>
              <a:buFont typeface="Wingdings" charset="0"/>
              <a:buNone/>
            </a:pPr>
            <a:endParaRPr lang="it-IT" sz="1600" dirty="0">
              <a:solidFill>
                <a:schemeClr val="bg1"/>
              </a:solidFill>
              <a:cs typeface="Lucida Sans Unicode" charset="0"/>
            </a:endParaRPr>
          </a:p>
        </p:txBody>
      </p:sp>
      <p:sp>
        <p:nvSpPr>
          <p:cNvPr id="56324" name="Text Box 2"/>
          <p:cNvSpPr>
            <a:spLocks noGrp="1" noChangeArrowheads="1"/>
          </p:cNvSpPr>
          <p:nvPr>
            <p:ph type="body"/>
          </p:nvPr>
        </p:nvSpPr>
        <p:spPr bwMode="auto">
          <a:xfrm>
            <a:off x="700405" y="4412774"/>
            <a:ext cx="5603240" cy="4180523"/>
          </a:xfrm>
          <a:prstGeom prst="rect">
            <a:avLst/>
          </a:pr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lIns="80339" tIns="41777" rIns="80339" bIns="41777"/>
          <a:lstStyle/>
          <a:p>
            <a:pPr defTabSz="457440">
              <a:lnSpc>
                <a:spcPct val="93000"/>
              </a:lnSpc>
              <a:spcBef>
                <a:spcPts val="458"/>
              </a:spcBef>
              <a:buSzPct val="45000"/>
              <a:tabLst>
                <a:tab pos="0" algn="l"/>
                <a:tab pos="455823" algn="l"/>
                <a:tab pos="913262" algn="l"/>
                <a:tab pos="1370701" algn="l"/>
                <a:tab pos="1828140" algn="l"/>
                <a:tab pos="2285579" algn="l"/>
                <a:tab pos="2743019" algn="l"/>
                <a:tab pos="3200457" algn="l"/>
                <a:tab pos="3657897" algn="l"/>
                <a:tab pos="4115335" algn="l"/>
                <a:tab pos="4572775" algn="l"/>
                <a:tab pos="5030213" algn="l"/>
                <a:tab pos="5487653" algn="l"/>
                <a:tab pos="5945092" algn="l"/>
                <a:tab pos="6402531" algn="l"/>
                <a:tab pos="6859970" algn="l"/>
                <a:tab pos="7317409" algn="l"/>
                <a:tab pos="7774848" algn="l"/>
                <a:tab pos="8232288" algn="l"/>
                <a:tab pos="8689726" algn="l"/>
                <a:tab pos="9147166" algn="l"/>
              </a:tabLst>
            </a:pPr>
            <a:endParaRPr lang="en-GB" sz="1400" dirty="0">
              <a:cs typeface="Lucida Sans Unicode"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2E210DD-34C4-1A4B-8910-7170CB220D17}" type="slidenum">
              <a:rPr lang="pt-BR"/>
              <a:pPr/>
              <a:t>41</a:t>
            </a:fld>
            <a:endParaRPr lang="pt-BR"/>
          </a:p>
        </p:txBody>
      </p:sp>
      <p:sp>
        <p:nvSpPr>
          <p:cNvPr id="60418" name="Rectangle 2"/>
          <p:cNvSpPr>
            <a:spLocks noGrp="1" noRot="1" noChangeAspect="1" noChangeArrowheads="1"/>
          </p:cNvSpPr>
          <p:nvPr>
            <p:ph type="sldImg"/>
          </p:nvPr>
        </p:nvSpPr>
        <p:spPr bwMode="auto">
          <a:xfrm>
            <a:off x="1179513" y="696913"/>
            <a:ext cx="4645025" cy="3482975"/>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60419" name="Rectangle 3"/>
          <p:cNvSpPr>
            <a:spLocks noGrp="1" noChangeArrowheads="1"/>
          </p:cNvSpPr>
          <p:nvPr>
            <p:ph type="body" idx="1"/>
          </p:nvPr>
        </p:nvSpPr>
        <p:spPr bwMode="auto">
          <a:xfrm>
            <a:off x="933874" y="4412774"/>
            <a:ext cx="5136303" cy="4180523"/>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it-IT"/>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93DAEC-866E-4441-BCE0-32739912F7F9}" type="slidenum">
              <a:rPr lang="pt-BR"/>
              <a:pPr/>
              <a:t>42</a:t>
            </a:fld>
            <a:endParaRPr lang="pt-BR"/>
          </a:p>
        </p:txBody>
      </p:sp>
      <p:sp>
        <p:nvSpPr>
          <p:cNvPr id="62466" name="Rectangle 2"/>
          <p:cNvSpPr>
            <a:spLocks noGrp="1" noRot="1" noChangeAspect="1" noChangeArrowheads="1"/>
          </p:cNvSpPr>
          <p:nvPr>
            <p:ph type="sldImg"/>
          </p:nvPr>
        </p:nvSpPr>
        <p:spPr bwMode="auto">
          <a:xfrm>
            <a:off x="1179513" y="696913"/>
            <a:ext cx="4645025" cy="3482975"/>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62467" name="Rectangle 3"/>
          <p:cNvSpPr>
            <a:spLocks noGrp="1" noChangeArrowheads="1"/>
          </p:cNvSpPr>
          <p:nvPr>
            <p:ph type="body" idx="1"/>
          </p:nvPr>
        </p:nvSpPr>
        <p:spPr bwMode="auto">
          <a:xfrm>
            <a:off x="933874" y="4412774"/>
            <a:ext cx="5136303" cy="4180523"/>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it-IT"/>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82A92-3DB0-4CCB-B150-FAFFDFCE3884}" type="slidenum">
              <a:rPr lang="pt-BR"/>
              <a:pPr/>
              <a:t>4</a:t>
            </a:fld>
            <a:endParaRPr lang="pt-BR"/>
          </a:p>
        </p:txBody>
      </p:sp>
      <p:sp>
        <p:nvSpPr>
          <p:cNvPr id="406530" name="Rectangle 2"/>
          <p:cNvSpPr>
            <a:spLocks noGrp="1" noRot="1" noChangeAspect="1" noChangeArrowheads="1" noTextEdit="1"/>
          </p:cNvSpPr>
          <p:nvPr>
            <p:ph type="sldImg"/>
          </p:nvPr>
        </p:nvSpPr>
        <p:spPr>
          <a:ln/>
        </p:spPr>
      </p:sp>
      <p:sp>
        <p:nvSpPr>
          <p:cNvPr id="4065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07FDB0D-2C5F-A242-A678-9251E04B88BE}" type="slidenum">
              <a:rPr lang="pt-BR"/>
              <a:pPr/>
              <a:t>43</a:t>
            </a:fld>
            <a:endParaRPr lang="pt-BR"/>
          </a:p>
        </p:txBody>
      </p:sp>
      <p:sp>
        <p:nvSpPr>
          <p:cNvPr id="64514" name="Rectangle 2"/>
          <p:cNvSpPr>
            <a:spLocks noGrp="1" noRot="1" noChangeAspect="1" noChangeArrowheads="1"/>
          </p:cNvSpPr>
          <p:nvPr>
            <p:ph type="sldImg"/>
          </p:nvPr>
        </p:nvSpPr>
        <p:spPr bwMode="auto">
          <a:xfrm>
            <a:off x="1179513" y="696913"/>
            <a:ext cx="4645025" cy="3482975"/>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64515" name="Rectangle 3"/>
          <p:cNvSpPr>
            <a:spLocks noGrp="1" noChangeArrowheads="1"/>
          </p:cNvSpPr>
          <p:nvPr>
            <p:ph type="body" idx="1"/>
          </p:nvPr>
        </p:nvSpPr>
        <p:spPr bwMode="auto">
          <a:xfrm>
            <a:off x="933874" y="4412774"/>
            <a:ext cx="5136303" cy="4180523"/>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it-IT"/>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6A16F1D-F632-4A4E-A392-AADD06F57CFE}" type="slidenum">
              <a:rPr lang="pt-BR"/>
              <a:pPr/>
              <a:t>44</a:t>
            </a:fld>
            <a:endParaRPr lang="pt-BR"/>
          </a:p>
        </p:txBody>
      </p:sp>
      <p:sp>
        <p:nvSpPr>
          <p:cNvPr id="66562" name="Rectangle 2"/>
          <p:cNvSpPr>
            <a:spLocks noGrp="1" noRot="1" noChangeAspect="1" noChangeArrowheads="1"/>
          </p:cNvSpPr>
          <p:nvPr>
            <p:ph type="sldImg"/>
          </p:nvPr>
        </p:nvSpPr>
        <p:spPr bwMode="auto">
          <a:xfrm>
            <a:off x="1179513" y="696913"/>
            <a:ext cx="4645025" cy="3482975"/>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66563" name="Rectangle 3"/>
          <p:cNvSpPr>
            <a:spLocks noGrp="1" noChangeArrowheads="1"/>
          </p:cNvSpPr>
          <p:nvPr>
            <p:ph type="body" idx="1"/>
          </p:nvPr>
        </p:nvSpPr>
        <p:spPr bwMode="auto">
          <a:xfrm>
            <a:off x="933874" y="4412774"/>
            <a:ext cx="5136303" cy="4180523"/>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it-IT"/>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0196F95-B0AA-D14E-AFAD-DA119220AAF5}" type="slidenum">
              <a:rPr lang="pt-BR"/>
              <a:pPr/>
              <a:t>45</a:t>
            </a:fld>
            <a:endParaRPr lang="pt-BR"/>
          </a:p>
        </p:txBody>
      </p:sp>
      <p:sp>
        <p:nvSpPr>
          <p:cNvPr id="68610" name="Rectangle 2"/>
          <p:cNvSpPr>
            <a:spLocks noGrp="1" noRot="1" noChangeAspect="1" noChangeArrowheads="1"/>
          </p:cNvSpPr>
          <p:nvPr>
            <p:ph type="sldImg"/>
          </p:nvPr>
        </p:nvSpPr>
        <p:spPr bwMode="auto">
          <a:xfrm>
            <a:off x="1179513" y="696913"/>
            <a:ext cx="4645025" cy="3482975"/>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68611" name="Rectangle 3"/>
          <p:cNvSpPr>
            <a:spLocks noGrp="1" noChangeArrowheads="1"/>
          </p:cNvSpPr>
          <p:nvPr>
            <p:ph type="body" idx="1"/>
          </p:nvPr>
        </p:nvSpPr>
        <p:spPr bwMode="auto">
          <a:xfrm>
            <a:off x="933874" y="4412774"/>
            <a:ext cx="5136303" cy="4180523"/>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it-IT"/>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059CC97-20ED-5D43-8178-FCCDF692F6A5}" type="slidenum">
              <a:rPr lang="pt-BR"/>
              <a:pPr/>
              <a:t>47</a:t>
            </a:fld>
            <a:endParaRPr lang="pt-BR"/>
          </a:p>
        </p:txBody>
      </p:sp>
      <p:sp>
        <p:nvSpPr>
          <p:cNvPr id="70658" name="Rectangle 2"/>
          <p:cNvSpPr>
            <a:spLocks noGrp="1" noRot="1" noChangeAspect="1" noChangeArrowheads="1"/>
          </p:cNvSpPr>
          <p:nvPr>
            <p:ph type="sldImg"/>
          </p:nvPr>
        </p:nvSpPr>
        <p:spPr bwMode="auto">
          <a:xfrm>
            <a:off x="1179513" y="696913"/>
            <a:ext cx="4645025" cy="3482975"/>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70659" name="Rectangle 3"/>
          <p:cNvSpPr>
            <a:spLocks noGrp="1" noChangeArrowheads="1"/>
          </p:cNvSpPr>
          <p:nvPr>
            <p:ph type="body" idx="1"/>
          </p:nvPr>
        </p:nvSpPr>
        <p:spPr bwMode="auto">
          <a:xfrm>
            <a:off x="933874" y="4412774"/>
            <a:ext cx="5136303" cy="4180523"/>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it-IT"/>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3BD94D-0252-294D-BC3B-2A03F3D12AA8}" type="slidenum">
              <a:rPr lang="pt-BR"/>
              <a:pPr/>
              <a:t>48</a:t>
            </a:fld>
            <a:endParaRPr lang="pt-BR"/>
          </a:p>
        </p:txBody>
      </p:sp>
      <p:sp>
        <p:nvSpPr>
          <p:cNvPr id="1034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03427" name="Rectangle 3"/>
          <p:cNvSpPr>
            <a:spLocks noGrp="1" noChangeArrowheads="1"/>
          </p:cNvSpPr>
          <p:nvPr>
            <p:ph type="body" idx="1"/>
          </p:nvPr>
        </p:nvSpPr>
        <p:spPr/>
        <p:txBody>
          <a:bodyPr/>
          <a:lstStyle/>
          <a:p>
            <a:endParaRPr lang="it-IT"/>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F93F274-5392-41F4-AF7A-53A02AAC6EB8}" type="slidenum">
              <a:rPr lang="pt-BR"/>
              <a:pPr/>
              <a:t>52</a:t>
            </a:fld>
            <a:endParaRPr lang="pt-BR"/>
          </a:p>
        </p:txBody>
      </p:sp>
      <p:sp>
        <p:nvSpPr>
          <p:cNvPr id="440322" name="Rectangle 2"/>
          <p:cNvSpPr>
            <a:spLocks noGrp="1" noRot="1" noChangeAspect="1" noChangeArrowheads="1" noTextEdit="1"/>
          </p:cNvSpPr>
          <p:nvPr>
            <p:ph type="sldImg"/>
          </p:nvPr>
        </p:nvSpPr>
        <p:spPr>
          <a:ln/>
        </p:spPr>
      </p:sp>
      <p:sp>
        <p:nvSpPr>
          <p:cNvPr id="4403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46057CB-35EA-408E-AD98-91C2904405CD}" type="slidenum">
              <a:rPr lang="pt-BR"/>
              <a:pPr/>
              <a:t>5</a:t>
            </a:fld>
            <a:endParaRPr lang="pt-BR"/>
          </a:p>
        </p:txBody>
      </p:sp>
      <p:sp>
        <p:nvSpPr>
          <p:cNvPr id="443394" name="Rectangle 2"/>
          <p:cNvSpPr>
            <a:spLocks noGrp="1" noRot="1" noChangeAspect="1" noChangeArrowheads="1" noTextEdit="1"/>
          </p:cNvSpPr>
          <p:nvPr>
            <p:ph type="sldImg"/>
          </p:nvPr>
        </p:nvSpPr>
        <p:spPr bwMode="auto">
          <a:xfrm>
            <a:off x="1203325" y="723900"/>
            <a:ext cx="4635500" cy="3476625"/>
          </a:xfrm>
          <a:prstGeom prst="rect">
            <a:avLst/>
          </a:prstGeom>
          <a:solidFill>
            <a:srgbClr val="FFFFFF"/>
          </a:solidFill>
          <a:ln>
            <a:solidFill>
              <a:srgbClr val="000000"/>
            </a:solidFill>
            <a:miter lim="800000"/>
            <a:headEnd/>
            <a:tailEnd/>
          </a:ln>
        </p:spPr>
      </p:sp>
      <p:sp>
        <p:nvSpPr>
          <p:cNvPr id="443395" name="Rectangle 3"/>
          <p:cNvSpPr>
            <a:spLocks noGrp="1" noChangeArrowheads="1"/>
          </p:cNvSpPr>
          <p:nvPr>
            <p:ph type="body" idx="1"/>
          </p:nvPr>
        </p:nvSpPr>
        <p:spPr bwMode="auto">
          <a:xfrm>
            <a:off x="960438" y="4418013"/>
            <a:ext cx="5121275" cy="4200525"/>
          </a:xfrm>
          <a:prstGeom prst="rect">
            <a:avLst/>
          </a:prstGeom>
          <a:solidFill>
            <a:srgbClr val="FFFFFF"/>
          </a:solidFill>
          <a:ln>
            <a:solidFill>
              <a:srgbClr val="000000"/>
            </a:solidFill>
            <a:miter lim="800000"/>
            <a:headEnd/>
            <a:tailEnd/>
          </a:ln>
        </p:spPr>
        <p:txBody>
          <a:bodyPr/>
          <a:lstStyle/>
          <a:p>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3426BC8-2467-49A4-9CB6-C2E38591E872}" type="slidenum">
              <a:rPr lang="pt-BR"/>
              <a:pPr/>
              <a:t>6</a:t>
            </a:fld>
            <a:endParaRPr lang="pt-BR"/>
          </a:p>
        </p:txBody>
      </p:sp>
      <p:sp>
        <p:nvSpPr>
          <p:cNvPr id="407554" name="Rectangle 2"/>
          <p:cNvSpPr>
            <a:spLocks noGrp="1" noRot="1" noChangeAspect="1" noChangeArrowheads="1" noTextEdit="1"/>
          </p:cNvSpPr>
          <p:nvPr>
            <p:ph type="sldImg"/>
          </p:nvPr>
        </p:nvSpPr>
        <p:spPr>
          <a:ln/>
        </p:spPr>
      </p:sp>
      <p:sp>
        <p:nvSpPr>
          <p:cNvPr id="4075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2B5DAC6-6A4F-4E5E-88DF-EA958926EC7F}" type="slidenum">
              <a:rPr lang="pt-BR"/>
              <a:pPr/>
              <a:t>7</a:t>
            </a:fld>
            <a:endParaRPr lang="pt-BR"/>
          </a:p>
        </p:txBody>
      </p:sp>
      <p:sp>
        <p:nvSpPr>
          <p:cNvPr id="410626" name="Rectangle 2"/>
          <p:cNvSpPr>
            <a:spLocks noGrp="1" noRot="1" noChangeAspect="1" noChangeArrowheads="1" noTextEdit="1"/>
          </p:cNvSpPr>
          <p:nvPr>
            <p:ph type="sldImg"/>
          </p:nvPr>
        </p:nvSpPr>
        <p:spPr>
          <a:ln/>
        </p:spPr>
      </p:sp>
      <p:sp>
        <p:nvSpPr>
          <p:cNvPr id="4106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8A9BD0-D56E-4319-8B43-E28F88678673}" type="slidenum">
              <a:rPr lang="pt-BR"/>
              <a:pPr/>
              <a:t>8</a:t>
            </a:fld>
            <a:endParaRPr lang="pt-BR"/>
          </a:p>
        </p:txBody>
      </p:sp>
      <p:sp>
        <p:nvSpPr>
          <p:cNvPr id="411650" name="Rectangle 2"/>
          <p:cNvSpPr>
            <a:spLocks noGrp="1" noRot="1" noChangeAspect="1" noChangeArrowheads="1" noTextEdit="1"/>
          </p:cNvSpPr>
          <p:nvPr>
            <p:ph type="sldImg"/>
          </p:nvPr>
        </p:nvSpPr>
        <p:spPr>
          <a:ln/>
        </p:spPr>
      </p:sp>
      <p:sp>
        <p:nvSpPr>
          <p:cNvPr id="41165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38F847-0A04-4BA2-AD60-B96DDCDC0696}" type="slidenum">
              <a:rPr lang="pt-BR"/>
              <a:pPr/>
              <a:t>9</a:t>
            </a:fld>
            <a:endParaRPr lang="pt-BR"/>
          </a:p>
        </p:txBody>
      </p:sp>
      <p:sp>
        <p:nvSpPr>
          <p:cNvPr id="412674" name="Rectangle 2"/>
          <p:cNvSpPr>
            <a:spLocks noGrp="1" noRot="1" noChangeAspect="1" noChangeArrowheads="1" noTextEdit="1"/>
          </p:cNvSpPr>
          <p:nvPr>
            <p:ph type="sldImg"/>
          </p:nvPr>
        </p:nvSpPr>
        <p:spPr>
          <a:ln/>
        </p:spPr>
      </p:sp>
      <p:sp>
        <p:nvSpPr>
          <p:cNvPr id="412675" name="Rectangle 3"/>
          <p:cNvSpPr>
            <a:spLocks noGrp="1" noChangeArrowheads="1"/>
          </p:cNvSpPr>
          <p:nvPr>
            <p:ph type="body" idx="1"/>
          </p:nvPr>
        </p:nvSpPr>
        <p:spPr/>
        <p:txBody>
          <a:bodyP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2130425"/>
            <a:ext cx="7772400" cy="1470025"/>
          </a:xfrm>
          <a:prstGeom prst="rect">
            <a:avLst/>
          </a:prstGeom>
        </p:spPr>
        <p:txBody>
          <a:bodyPr/>
          <a:lstStyle/>
          <a:p>
            <a:r>
              <a:rPr lang="pt-BR" smtClean="0"/>
              <a:t>Clique para editar o estilo do título mestre</a:t>
            </a:r>
            <a:endParaRPr lang="pt-BR"/>
          </a:p>
        </p:txBody>
      </p:sp>
      <p:sp>
        <p:nvSpPr>
          <p:cNvPr id="3" name="Subtítulo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pt-BR" smtClean="0"/>
              <a:t>Clique para editar o estilo do subtítulo mestre</a:t>
            </a:r>
            <a:endParaRPr lang="pt-BR"/>
          </a:p>
        </p:txBody>
      </p:sp>
    </p:spTree>
  </p:cSld>
  <p:clrMapOvr>
    <a:masterClrMapping/>
  </p:clrMapOvr>
  <p:transition>
    <p:wipe dir="d"/>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a:xfrm>
            <a:off x="457200" y="274638"/>
            <a:ext cx="8229600" cy="1143000"/>
          </a:xfrm>
          <a:prstGeom prst="rect">
            <a:avLst/>
          </a:prstGeom>
        </p:spPr>
        <p:txBody>
          <a:bodyPr/>
          <a:lstStyle/>
          <a:p>
            <a:r>
              <a:rPr lang="pt-BR" smtClean="0"/>
              <a:t>Clique para editar o estilo do título mestre</a:t>
            </a:r>
            <a:endParaRPr lang="pt-BR"/>
          </a:p>
        </p:txBody>
      </p:sp>
      <p:sp>
        <p:nvSpPr>
          <p:cNvPr id="3" name="Espaço Reservado para Texto Vertical 2"/>
          <p:cNvSpPr>
            <a:spLocks noGrp="1"/>
          </p:cNvSpPr>
          <p:nvPr>
            <p:ph type="body" orient="vert" idx="1"/>
          </p:nvPr>
        </p:nvSpPr>
        <p:spPr>
          <a:xfrm>
            <a:off x="457200" y="1600200"/>
            <a:ext cx="8229600" cy="4525963"/>
          </a:xfrm>
          <a:prstGeom prst="rect">
            <a:avLst/>
          </a:prstGeom>
        </p:spPr>
        <p:txBody>
          <a:bodyPr vert="eaVert"/>
          <a:lstStyle/>
          <a:p>
            <a:pPr lvl="0"/>
            <a:r>
              <a:rPr lang="pt-BR" smtClean="0"/>
              <a:t>Clique para editar os estilos do texto mestre</a:t>
            </a:r>
          </a:p>
          <a:p>
            <a:pPr lvl="1"/>
            <a:r>
              <a:rPr lang="pt-BR" smtClean="0"/>
              <a:t>Segundo nível</a:t>
            </a:r>
          </a:p>
          <a:p>
            <a:pPr lvl="2"/>
            <a:r>
              <a:rPr lang="pt-BR" smtClean="0"/>
              <a:t>Terceiro nível</a:t>
            </a:r>
          </a:p>
          <a:p>
            <a:pPr lvl="3"/>
            <a:r>
              <a:rPr lang="pt-BR" smtClean="0"/>
              <a:t>Quarto nível</a:t>
            </a:r>
          </a:p>
          <a:p>
            <a:pPr lvl="4"/>
            <a:r>
              <a:rPr lang="pt-BR" smtClean="0"/>
              <a:t>Quinto nível</a:t>
            </a:r>
            <a:endParaRPr lang="pt-BR"/>
          </a:p>
        </p:txBody>
      </p:sp>
    </p:spTree>
  </p:cSld>
  <p:clrMapOvr>
    <a:masterClrMapping/>
  </p:clrMapOvr>
  <p:transition>
    <p:wipe dir="d"/>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629400" y="274638"/>
            <a:ext cx="2057400" cy="5851525"/>
          </a:xfrm>
          <a:prstGeom prst="rect">
            <a:avLst/>
          </a:prstGeom>
        </p:spPr>
        <p:txBody>
          <a:bodyPr vert="eaVert"/>
          <a:lstStyle/>
          <a:p>
            <a:r>
              <a:rPr lang="pt-BR" smtClean="0"/>
              <a:t>Clique para editar o estilo do título mestre</a:t>
            </a:r>
            <a:endParaRPr lang="pt-BR"/>
          </a:p>
        </p:txBody>
      </p:sp>
      <p:sp>
        <p:nvSpPr>
          <p:cNvPr id="3" name="Espaço Reservado para Texto Vertical 2"/>
          <p:cNvSpPr>
            <a:spLocks noGrp="1"/>
          </p:cNvSpPr>
          <p:nvPr>
            <p:ph type="body" orient="vert" idx="1"/>
          </p:nvPr>
        </p:nvSpPr>
        <p:spPr>
          <a:xfrm>
            <a:off x="457200" y="274638"/>
            <a:ext cx="6019800" cy="5851525"/>
          </a:xfrm>
          <a:prstGeom prst="rect">
            <a:avLst/>
          </a:prstGeom>
        </p:spPr>
        <p:txBody>
          <a:bodyPr vert="eaVert"/>
          <a:lstStyle/>
          <a:p>
            <a:pPr lvl="0"/>
            <a:r>
              <a:rPr lang="pt-BR" smtClean="0"/>
              <a:t>Clique para editar os estilos do texto mestre</a:t>
            </a:r>
          </a:p>
          <a:p>
            <a:pPr lvl="1"/>
            <a:r>
              <a:rPr lang="pt-BR" smtClean="0"/>
              <a:t>Segundo nível</a:t>
            </a:r>
          </a:p>
          <a:p>
            <a:pPr lvl="2"/>
            <a:r>
              <a:rPr lang="pt-BR" smtClean="0"/>
              <a:t>Terceiro nível</a:t>
            </a:r>
          </a:p>
          <a:p>
            <a:pPr lvl="3"/>
            <a:r>
              <a:rPr lang="pt-BR" smtClean="0"/>
              <a:t>Quarto nível</a:t>
            </a:r>
          </a:p>
          <a:p>
            <a:pPr lvl="4"/>
            <a:r>
              <a:rPr lang="pt-BR" smtClean="0"/>
              <a:t>Quinto nível</a:t>
            </a:r>
            <a:endParaRPr lang="pt-BR"/>
          </a:p>
        </p:txBody>
      </p:sp>
    </p:spTree>
  </p:cSld>
  <p:clrMapOvr>
    <a:masterClrMapping/>
  </p:clrMapOvr>
  <p:transition>
    <p:wipe dir="d"/>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2" name="Rectangle 3"/>
          <p:cNvSpPr/>
          <p:nvPr userDrawn="1"/>
        </p:nvSpPr>
        <p:spPr>
          <a:xfrm rot="10800000" flipV="1">
            <a:off x="0" y="6553200"/>
            <a:ext cx="9144000" cy="330200"/>
          </a:xfrm>
          <a:prstGeom prst="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 name="TextBox 5"/>
          <p:cNvSpPr txBox="1"/>
          <p:nvPr userDrawn="1"/>
        </p:nvSpPr>
        <p:spPr>
          <a:xfrm>
            <a:off x="6943725" y="6657975"/>
            <a:ext cx="2276475" cy="184150"/>
          </a:xfrm>
          <a:prstGeom prst="rect">
            <a:avLst/>
          </a:prstGeom>
          <a:noFill/>
        </p:spPr>
        <p:txBody>
          <a:bodyPr wrap="none">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600" b="1">
                <a:solidFill>
                  <a:schemeClr val="bg1"/>
                </a:solidFill>
                <a:latin typeface="Calibri" charset="0"/>
              </a:rPr>
              <a:t>Copyright © 2011 by Saunders, an imprint of Elsevier Inc.</a:t>
            </a:r>
          </a:p>
        </p:txBody>
      </p:sp>
      <p:sp>
        <p:nvSpPr>
          <p:cNvPr id="4" name="TextBox 6"/>
          <p:cNvSpPr txBox="1"/>
          <p:nvPr userDrawn="1"/>
        </p:nvSpPr>
        <p:spPr>
          <a:xfrm>
            <a:off x="2513013" y="6627813"/>
            <a:ext cx="6608762" cy="231775"/>
          </a:xfrm>
          <a:prstGeom prst="rect">
            <a:avLst/>
          </a:prstGeom>
          <a:noFill/>
        </p:spPr>
        <p:txBody>
          <a:bodyPr wrap="none">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900" b="1">
                <a:latin typeface="Calibri" charset="0"/>
              </a:rPr>
              <a:t>Abbas, Lichtman, and Pillai. Cellular and Molecular Immunology, 7</a:t>
            </a:r>
            <a:r>
              <a:rPr lang="en-US" sz="900" b="1" baseline="30000">
                <a:latin typeface="Calibri" charset="0"/>
              </a:rPr>
              <a:t>th</a:t>
            </a:r>
            <a:r>
              <a:rPr lang="en-US" sz="900" b="1">
                <a:latin typeface="Calibri" charset="0"/>
              </a:rPr>
              <a:t> edition. Copyright © 2012 by Saunders, an imprint of Elsevier Inc.</a:t>
            </a:r>
          </a:p>
        </p:txBody>
      </p:sp>
      <p:sp>
        <p:nvSpPr>
          <p:cNvPr id="5" name="Rectangle 7"/>
          <p:cNvSpPr/>
          <p:nvPr userDrawn="1"/>
        </p:nvSpPr>
        <p:spPr>
          <a:xfrm>
            <a:off x="0" y="0"/>
            <a:ext cx="9144000" cy="682625"/>
          </a:xfrm>
          <a:prstGeom prst="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pic>
        <p:nvPicPr>
          <p:cNvPr id="6" name="Picture 2"/>
          <p:cNvPicPr>
            <a:picLocks noChangeAspect="1" noChangeArrowheads="1"/>
          </p:cNvPicPr>
          <p:nvPr userDrawn="1"/>
        </p:nvPicPr>
        <p:blipFill>
          <a:blip r:embed="rId2" cstate="print">
            <a:extLst>
              <a:ext uri="{28A0092B-C50C-407E-A947-70E740481C1C}">
                <a14:useLocalDpi xmlns:a14="http://schemas.microsoft.com/office/drawing/2010/main" xmlns="" val="0"/>
              </a:ext>
            </a:extLst>
          </a:blip>
          <a:srcRect/>
          <a:stretch>
            <a:fillRect/>
          </a:stretch>
        </p:blipFill>
        <p:spPr bwMode="auto">
          <a:xfrm>
            <a:off x="0" y="0"/>
            <a:ext cx="969963" cy="68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0297096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a:xfrm>
            <a:off x="457200" y="274638"/>
            <a:ext cx="8229600" cy="1143000"/>
          </a:xfrm>
          <a:prstGeom prst="rect">
            <a:avLst/>
          </a:prstGeom>
        </p:spPr>
        <p:txBody>
          <a:bodyPr/>
          <a:lstStyle/>
          <a:p>
            <a:r>
              <a:rPr lang="pt-BR" smtClean="0"/>
              <a:t>Clique para editar o estilo do título mestre</a:t>
            </a:r>
            <a:endParaRPr lang="pt-BR"/>
          </a:p>
        </p:txBody>
      </p:sp>
      <p:sp>
        <p:nvSpPr>
          <p:cNvPr id="3" name="Espaço Reservado para Conteúdo 2"/>
          <p:cNvSpPr>
            <a:spLocks noGrp="1"/>
          </p:cNvSpPr>
          <p:nvPr>
            <p:ph idx="1"/>
          </p:nvPr>
        </p:nvSpPr>
        <p:spPr>
          <a:xfrm>
            <a:off x="457200" y="1600200"/>
            <a:ext cx="8229600" cy="4525963"/>
          </a:xfrm>
          <a:prstGeom prst="rect">
            <a:avLst/>
          </a:prstGeom>
        </p:spPr>
        <p:txBody>
          <a:bodyPr/>
          <a:lstStyle/>
          <a:p>
            <a:pPr lvl="0"/>
            <a:r>
              <a:rPr lang="pt-BR" smtClean="0"/>
              <a:t>Clique para editar os estilos do texto mestre</a:t>
            </a:r>
          </a:p>
          <a:p>
            <a:pPr lvl="1"/>
            <a:r>
              <a:rPr lang="pt-BR" smtClean="0"/>
              <a:t>Segundo nível</a:t>
            </a:r>
          </a:p>
          <a:p>
            <a:pPr lvl="2"/>
            <a:r>
              <a:rPr lang="pt-BR" smtClean="0"/>
              <a:t>Terceiro nível</a:t>
            </a:r>
          </a:p>
          <a:p>
            <a:pPr lvl="3"/>
            <a:r>
              <a:rPr lang="pt-BR" smtClean="0"/>
              <a:t>Quarto nível</a:t>
            </a:r>
          </a:p>
          <a:p>
            <a:pPr lvl="4"/>
            <a:r>
              <a:rPr lang="pt-BR" smtClean="0"/>
              <a:t>Quinto nível</a:t>
            </a:r>
            <a:endParaRPr lang="pt-BR"/>
          </a:p>
        </p:txBody>
      </p:sp>
    </p:spTree>
  </p:cSld>
  <p:clrMapOvr>
    <a:masterClrMapping/>
  </p:clrMapOvr>
  <p:transition>
    <p:wipe dir="d"/>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pt-BR" smtClean="0"/>
              <a:t>Clique para editar o estilo do título mestre</a:t>
            </a:r>
            <a:endParaRPr lang="pt-BR"/>
          </a:p>
        </p:txBody>
      </p:sp>
      <p:sp>
        <p:nvSpPr>
          <p:cNvPr id="3" name="Espaço Reservado para Texto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pt-BR" smtClean="0"/>
              <a:t>Clique para editar os estilos do texto mestre</a:t>
            </a:r>
          </a:p>
        </p:txBody>
      </p:sp>
    </p:spTree>
  </p:cSld>
  <p:clrMapOvr>
    <a:masterClrMapping/>
  </p:clrMapOvr>
  <p:transition>
    <p:wipe dir="d"/>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a:xfrm>
            <a:off x="457200" y="274638"/>
            <a:ext cx="8229600" cy="1143000"/>
          </a:xfrm>
          <a:prstGeom prst="rect">
            <a:avLst/>
          </a:prstGeom>
        </p:spPr>
        <p:txBody>
          <a:bodyPr/>
          <a:lstStyle/>
          <a:p>
            <a:r>
              <a:rPr lang="pt-BR" smtClean="0"/>
              <a:t>Clique para editar o estilo do título mestre</a:t>
            </a:r>
            <a:endParaRPr lang="pt-BR"/>
          </a:p>
        </p:txBody>
      </p:sp>
      <p:sp>
        <p:nvSpPr>
          <p:cNvPr id="3" name="Espaço Reservado para Conteúdo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t-BR" smtClean="0"/>
              <a:t>Clique para editar os estilos do texto mestre</a:t>
            </a:r>
          </a:p>
          <a:p>
            <a:pPr lvl="1"/>
            <a:r>
              <a:rPr lang="pt-BR" smtClean="0"/>
              <a:t>Segundo nível</a:t>
            </a:r>
          </a:p>
          <a:p>
            <a:pPr lvl="2"/>
            <a:r>
              <a:rPr lang="pt-BR" smtClean="0"/>
              <a:t>Terceiro nível</a:t>
            </a:r>
          </a:p>
          <a:p>
            <a:pPr lvl="3"/>
            <a:r>
              <a:rPr lang="pt-BR" smtClean="0"/>
              <a:t>Quarto nível</a:t>
            </a:r>
          </a:p>
          <a:p>
            <a:pPr lvl="4"/>
            <a:r>
              <a:rPr lang="pt-BR" smtClean="0"/>
              <a:t>Quinto nível</a:t>
            </a:r>
            <a:endParaRPr lang="pt-BR"/>
          </a:p>
        </p:txBody>
      </p:sp>
      <p:sp>
        <p:nvSpPr>
          <p:cNvPr id="4" name="Espaço Reservado para Conteúdo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t-BR" smtClean="0"/>
              <a:t>Clique para editar os estilos do texto mestre</a:t>
            </a:r>
          </a:p>
          <a:p>
            <a:pPr lvl="1"/>
            <a:r>
              <a:rPr lang="pt-BR" smtClean="0"/>
              <a:t>Segundo nível</a:t>
            </a:r>
          </a:p>
          <a:p>
            <a:pPr lvl="2"/>
            <a:r>
              <a:rPr lang="pt-BR" smtClean="0"/>
              <a:t>Terceiro nível</a:t>
            </a:r>
          </a:p>
          <a:p>
            <a:pPr lvl="3"/>
            <a:r>
              <a:rPr lang="pt-BR" smtClean="0"/>
              <a:t>Quarto nível</a:t>
            </a:r>
          </a:p>
          <a:p>
            <a:pPr lvl="4"/>
            <a:r>
              <a:rPr lang="pt-BR" smtClean="0"/>
              <a:t>Quinto nível</a:t>
            </a:r>
            <a:endParaRPr lang="pt-BR"/>
          </a:p>
        </p:txBody>
      </p:sp>
    </p:spTree>
  </p:cSld>
  <p:clrMapOvr>
    <a:masterClrMapping/>
  </p:clrMapOvr>
  <p:transition>
    <p:wipe dir="d"/>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457200" y="274638"/>
            <a:ext cx="8229600" cy="1143000"/>
          </a:xfrm>
          <a:prstGeom prst="rect">
            <a:avLst/>
          </a:prstGeom>
        </p:spPr>
        <p:txBody>
          <a:bodyPr/>
          <a:lstStyle>
            <a:lvl1pPr>
              <a:defRPr/>
            </a:lvl1pPr>
          </a:lstStyle>
          <a:p>
            <a:r>
              <a:rPr lang="pt-BR" smtClean="0"/>
              <a:t>Clique para editar o estilo do título mestre</a:t>
            </a:r>
            <a:endParaRPr lang="pt-BR"/>
          </a:p>
        </p:txBody>
      </p:sp>
      <p:sp>
        <p:nvSpPr>
          <p:cNvPr id="3" name="Espaço Reservado para Texto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smtClean="0"/>
              <a:t>Clique para editar os estilos do texto mestre</a:t>
            </a:r>
          </a:p>
        </p:txBody>
      </p:sp>
      <p:sp>
        <p:nvSpPr>
          <p:cNvPr id="4" name="Espaço Reservado para Conteúdo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pt-BR" smtClean="0"/>
              <a:t>Clique para editar os estilos do texto mestre</a:t>
            </a:r>
          </a:p>
          <a:p>
            <a:pPr lvl="1"/>
            <a:r>
              <a:rPr lang="pt-BR" smtClean="0"/>
              <a:t>Segundo nível</a:t>
            </a:r>
          </a:p>
          <a:p>
            <a:pPr lvl="2"/>
            <a:r>
              <a:rPr lang="pt-BR" smtClean="0"/>
              <a:t>Terceiro nível</a:t>
            </a:r>
          </a:p>
          <a:p>
            <a:pPr lvl="3"/>
            <a:r>
              <a:rPr lang="pt-BR" smtClean="0"/>
              <a:t>Quarto nível</a:t>
            </a:r>
          </a:p>
          <a:p>
            <a:pPr lvl="4"/>
            <a:r>
              <a:rPr lang="pt-BR" smtClean="0"/>
              <a:t>Quinto nível</a:t>
            </a:r>
            <a:endParaRPr lang="pt-BR"/>
          </a:p>
        </p:txBody>
      </p:sp>
      <p:sp>
        <p:nvSpPr>
          <p:cNvPr id="5" name="Espaço Reservado para Texto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smtClean="0"/>
              <a:t>Clique para editar os estilos do texto mestre</a:t>
            </a:r>
          </a:p>
        </p:txBody>
      </p:sp>
      <p:sp>
        <p:nvSpPr>
          <p:cNvPr id="6" name="Espaço Reservado para Conteúdo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pt-BR" smtClean="0"/>
              <a:t>Clique para editar os estilos do texto mestre</a:t>
            </a:r>
          </a:p>
          <a:p>
            <a:pPr lvl="1"/>
            <a:r>
              <a:rPr lang="pt-BR" smtClean="0"/>
              <a:t>Segundo nível</a:t>
            </a:r>
          </a:p>
          <a:p>
            <a:pPr lvl="2"/>
            <a:r>
              <a:rPr lang="pt-BR" smtClean="0"/>
              <a:t>Terceiro nível</a:t>
            </a:r>
          </a:p>
          <a:p>
            <a:pPr lvl="3"/>
            <a:r>
              <a:rPr lang="pt-BR" smtClean="0"/>
              <a:t>Quarto nível</a:t>
            </a:r>
          </a:p>
          <a:p>
            <a:pPr lvl="4"/>
            <a:r>
              <a:rPr lang="pt-BR" smtClean="0"/>
              <a:t>Quinto nível</a:t>
            </a:r>
            <a:endParaRPr lang="pt-BR"/>
          </a:p>
        </p:txBody>
      </p:sp>
    </p:spTree>
  </p:cSld>
  <p:clrMapOvr>
    <a:masterClrMapping/>
  </p:clrMapOvr>
  <p:transition>
    <p:wipe dir="d"/>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a:xfrm>
            <a:off x="457200" y="274638"/>
            <a:ext cx="8229600" cy="1143000"/>
          </a:xfrm>
          <a:prstGeom prst="rect">
            <a:avLst/>
          </a:prstGeom>
        </p:spPr>
        <p:txBody>
          <a:bodyPr/>
          <a:lstStyle/>
          <a:p>
            <a:r>
              <a:rPr lang="pt-BR" smtClean="0"/>
              <a:t>Clique para editar o estilo do título mestre</a:t>
            </a:r>
            <a:endParaRPr lang="pt-BR"/>
          </a:p>
        </p:txBody>
      </p:sp>
    </p:spTree>
  </p:cSld>
  <p:clrMapOvr>
    <a:masterClrMapping/>
  </p:clrMapOvr>
  <p:transition>
    <p:wipe dir="d"/>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Tree>
  </p:cSld>
  <p:clrMapOvr>
    <a:masterClrMapping/>
  </p:clrMapOvr>
  <p:transition>
    <p:wipe dir="d"/>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457200" y="273050"/>
            <a:ext cx="3008313" cy="1162050"/>
          </a:xfrm>
          <a:prstGeom prst="rect">
            <a:avLst/>
          </a:prstGeom>
        </p:spPr>
        <p:txBody>
          <a:bodyPr anchor="b"/>
          <a:lstStyle>
            <a:lvl1pPr algn="l">
              <a:defRPr sz="2000" b="1"/>
            </a:lvl1pPr>
          </a:lstStyle>
          <a:p>
            <a:r>
              <a:rPr lang="pt-BR" smtClean="0"/>
              <a:t>Clique para editar o estilo do título mestre</a:t>
            </a:r>
            <a:endParaRPr lang="pt-BR"/>
          </a:p>
        </p:txBody>
      </p:sp>
      <p:sp>
        <p:nvSpPr>
          <p:cNvPr id="3" name="Espaço Reservado para Conteúdo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smtClean="0"/>
              <a:t>Clique para editar os estilos do texto mestre</a:t>
            </a:r>
          </a:p>
          <a:p>
            <a:pPr lvl="1"/>
            <a:r>
              <a:rPr lang="pt-BR" smtClean="0"/>
              <a:t>Segundo nível</a:t>
            </a:r>
          </a:p>
          <a:p>
            <a:pPr lvl="2"/>
            <a:r>
              <a:rPr lang="pt-BR" smtClean="0"/>
              <a:t>Terceiro nível</a:t>
            </a:r>
          </a:p>
          <a:p>
            <a:pPr lvl="3"/>
            <a:r>
              <a:rPr lang="pt-BR" smtClean="0"/>
              <a:t>Quarto nível</a:t>
            </a:r>
          </a:p>
          <a:p>
            <a:pPr lvl="4"/>
            <a:r>
              <a:rPr lang="pt-BR" smtClean="0"/>
              <a:t>Quinto nível</a:t>
            </a:r>
            <a:endParaRPr lang="pt-BR"/>
          </a:p>
        </p:txBody>
      </p:sp>
      <p:sp>
        <p:nvSpPr>
          <p:cNvPr id="4" name="Espaço Reservado para Texto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pt-BR" smtClean="0"/>
              <a:t>Clique para editar os estilos do texto mestre</a:t>
            </a:r>
          </a:p>
        </p:txBody>
      </p:sp>
    </p:spTree>
  </p:cSld>
  <p:clrMapOvr>
    <a:masterClrMapping/>
  </p:clrMapOvr>
  <p:transition>
    <p:wipe dir="d"/>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1792288" y="4800600"/>
            <a:ext cx="5486400" cy="566738"/>
          </a:xfrm>
          <a:prstGeom prst="rect">
            <a:avLst/>
          </a:prstGeom>
        </p:spPr>
        <p:txBody>
          <a:bodyPr anchor="b"/>
          <a:lstStyle>
            <a:lvl1pPr algn="l">
              <a:defRPr sz="2000" b="1"/>
            </a:lvl1pPr>
          </a:lstStyle>
          <a:p>
            <a:r>
              <a:rPr lang="pt-BR" smtClean="0"/>
              <a:t>Clique para editar o estilo do título mestre</a:t>
            </a:r>
            <a:endParaRPr lang="pt-BR"/>
          </a:p>
        </p:txBody>
      </p:sp>
      <p:sp>
        <p:nvSpPr>
          <p:cNvPr id="3" name="Espaço Reservado para Imagem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pt-BR" smtClean="0"/>
              <a:t>Clique para editar os estilos do texto mestre</a:t>
            </a:r>
          </a:p>
        </p:txBody>
      </p:sp>
    </p:spTree>
  </p:cSld>
  <p:clrMapOvr>
    <a:masterClrMapping/>
  </p:clrMapOvr>
  <p:transition>
    <p:wipe dir="d"/>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35" name="Rectangle 11"/>
          <p:cNvSpPr>
            <a:spLocks noChangeArrowheads="1"/>
          </p:cNvSpPr>
          <p:nvPr userDrawn="1"/>
        </p:nvSpPr>
        <p:spPr bwMode="auto">
          <a:xfrm>
            <a:off x="0" y="0"/>
            <a:ext cx="9144000" cy="6858000"/>
          </a:xfrm>
          <a:prstGeom prst="rect">
            <a:avLst/>
          </a:prstGeom>
          <a:solidFill>
            <a:srgbClr val="C0C0C0"/>
          </a:solidFill>
          <a:ln w="9525">
            <a:noFill/>
            <a:miter lim="800000"/>
            <a:headEnd/>
            <a:tailEnd/>
          </a:ln>
          <a:effectLst/>
        </p:spPr>
        <p:txBody>
          <a:bodyPr wrap="none" anchor="ctr"/>
          <a:lstStyle/>
          <a:p>
            <a:pPr algn="ctr"/>
            <a:endParaRPr lang="en-US" u="none">
              <a:latin typeface="Times New Roman" pitchFamily="18" charset="0"/>
            </a:endParaRPr>
          </a:p>
        </p:txBody>
      </p:sp>
      <p:sp>
        <p:nvSpPr>
          <p:cNvPr id="1038" name="Text Box 14"/>
          <p:cNvSpPr txBox="1">
            <a:spLocks noChangeArrowheads="1"/>
          </p:cNvSpPr>
          <p:nvPr userDrawn="1"/>
        </p:nvSpPr>
        <p:spPr bwMode="auto">
          <a:xfrm>
            <a:off x="0" y="6583363"/>
            <a:ext cx="2895600" cy="274637"/>
          </a:xfrm>
          <a:prstGeom prst="rect">
            <a:avLst/>
          </a:prstGeom>
          <a:noFill/>
          <a:ln w="9525">
            <a:noFill/>
            <a:miter lim="800000"/>
            <a:headEnd/>
            <a:tailEnd/>
          </a:ln>
          <a:effectLst/>
        </p:spPr>
        <p:txBody>
          <a:bodyPr>
            <a:spAutoFit/>
          </a:bodyPr>
          <a:lstStyle/>
          <a:p>
            <a:pPr>
              <a:spcBef>
                <a:spcPct val="50000"/>
              </a:spcBef>
            </a:pPr>
            <a:r>
              <a:rPr lang="pt-BR" sz="1200" b="1" u="none"/>
              <a:t>LIM-56  FMUSP</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p:wipe dir="d"/>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17.wmf"/><Relationship Id="rId5" Type="http://schemas.openxmlformats.org/officeDocument/2006/relationships/image" Target="../media/image31.wmf"/><Relationship Id="rId4" Type="http://schemas.openxmlformats.org/officeDocument/2006/relationships/image" Target="../media/image30.emf"/></Relationships>
</file>

<file path=ppt/slides/_rels/slide11.xml.rels><?xml version="1.0" encoding="UTF-8" standalone="yes"?>
<Relationships xmlns="http://schemas.openxmlformats.org/package/2006/relationships"><Relationship Id="rId8" Type="http://schemas.openxmlformats.org/officeDocument/2006/relationships/image" Target="../media/image39.emf"/><Relationship Id="rId13" Type="http://schemas.openxmlformats.org/officeDocument/2006/relationships/image" Target="../media/image42.emf"/><Relationship Id="rId3" Type="http://schemas.openxmlformats.org/officeDocument/2006/relationships/notesSlide" Target="../notesSlides/notesSlide11.xml"/><Relationship Id="rId7" Type="http://schemas.openxmlformats.org/officeDocument/2006/relationships/image" Target="../media/image38.emf"/><Relationship Id="rId12" Type="http://schemas.openxmlformats.org/officeDocument/2006/relationships/oleObject" Target="../embeddings/oleObject3.bin"/><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1.bin"/><Relationship Id="rId11" Type="http://schemas.openxmlformats.org/officeDocument/2006/relationships/image" Target="../media/image41.emf"/><Relationship Id="rId5" Type="http://schemas.openxmlformats.org/officeDocument/2006/relationships/image" Target="../media/image37.emf"/><Relationship Id="rId15" Type="http://schemas.openxmlformats.org/officeDocument/2006/relationships/image" Target="../media/image43.emf"/><Relationship Id="rId10" Type="http://schemas.openxmlformats.org/officeDocument/2006/relationships/image" Target="../media/image40.emf"/><Relationship Id="rId4" Type="http://schemas.openxmlformats.org/officeDocument/2006/relationships/image" Target="../media/image36.emf"/><Relationship Id="rId9" Type="http://schemas.openxmlformats.org/officeDocument/2006/relationships/oleObject" Target="../embeddings/oleObject2.bin"/><Relationship Id="rId14" Type="http://schemas.openxmlformats.org/officeDocument/2006/relationships/oleObject" Target="../embeddings/oleObject4.bin"/></Relationships>
</file>

<file path=ppt/slides/_rels/slide12.xml.rels><?xml version="1.0" encoding="UTF-8" standalone="yes"?>
<Relationships xmlns="http://schemas.openxmlformats.org/package/2006/relationships"><Relationship Id="rId8" Type="http://schemas.openxmlformats.org/officeDocument/2006/relationships/image" Target="../media/image50.emf"/><Relationship Id="rId3" Type="http://schemas.openxmlformats.org/officeDocument/2006/relationships/notesSlide" Target="../notesSlides/notesSlide12.xml"/><Relationship Id="rId7" Type="http://schemas.openxmlformats.org/officeDocument/2006/relationships/oleObject" Target="../embeddings/oleObject6.bin"/><Relationship Id="rId12" Type="http://schemas.openxmlformats.org/officeDocument/2006/relationships/oleObject" Target="../embeddings/oleObject8.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5.bin"/><Relationship Id="rId11" Type="http://schemas.openxmlformats.org/officeDocument/2006/relationships/image" Target="../media/image52.emf"/><Relationship Id="rId5" Type="http://schemas.openxmlformats.org/officeDocument/2006/relationships/image" Target="../media/image49.emf"/><Relationship Id="rId10" Type="http://schemas.openxmlformats.org/officeDocument/2006/relationships/oleObject" Target="../embeddings/oleObject7.bin"/><Relationship Id="rId4" Type="http://schemas.openxmlformats.org/officeDocument/2006/relationships/image" Target="../media/image48.emf"/><Relationship Id="rId9" Type="http://schemas.openxmlformats.org/officeDocument/2006/relationships/image" Target="../media/image51.emf"/></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54.jpeg"/></Relationships>
</file>

<file path=ppt/slides/_rels/slide1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image" Target="../media/image4.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image" Target="../media/image62.jpeg"/></Relationships>
</file>

<file path=ppt/slides/_rels/slide2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image" Target="../media/image65.wmf"/><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66.wmf"/><Relationship Id="rId7" Type="http://schemas.openxmlformats.org/officeDocument/2006/relationships/image" Target="../media/image70.emf"/><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9.wmf"/><Relationship Id="rId5" Type="http://schemas.openxmlformats.org/officeDocument/2006/relationships/image" Target="../media/image68.wmf"/><Relationship Id="rId4" Type="http://schemas.openxmlformats.org/officeDocument/2006/relationships/image" Target="../media/image67.wmf"/></Relationships>
</file>

<file path=ppt/slides/_rels/slide34.xml.rels><?xml version="1.0" encoding="UTF-8" standalone="yes"?>
<Relationships xmlns="http://schemas.openxmlformats.org/package/2006/relationships"><Relationship Id="rId3" Type="http://schemas.openxmlformats.org/officeDocument/2006/relationships/image" Target="../media/image71.wmf"/><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74.wmf"/><Relationship Id="rId5" Type="http://schemas.openxmlformats.org/officeDocument/2006/relationships/image" Target="../media/image73.wmf"/><Relationship Id="rId4" Type="http://schemas.openxmlformats.org/officeDocument/2006/relationships/image" Target="../media/image72.wmf"/></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77.wmf"/><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7.xml"/><Relationship Id="rId1" Type="http://schemas.openxmlformats.org/officeDocument/2006/relationships/slideLayout" Target="../slideLayouts/slideLayout7.xml"/><Relationship Id="rId5" Type="http://schemas.openxmlformats.org/officeDocument/2006/relationships/image" Target="../media/image80.png"/><Relationship Id="rId4" Type="http://schemas.openxmlformats.org/officeDocument/2006/relationships/image" Target="../media/image79.png"/></Relationships>
</file>

<file path=ppt/slides/_rels/slide4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8.xml"/><Relationship Id="rId1" Type="http://schemas.openxmlformats.org/officeDocument/2006/relationships/slideLayout" Target="../slideLayouts/slideLayout7.xml"/><Relationship Id="rId4" Type="http://schemas.openxmlformats.org/officeDocument/2006/relationships/image" Target="../media/image79.png"/></Relationships>
</file>

<file path=ppt/slides/_rels/slide4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9.xml"/><Relationship Id="rId1" Type="http://schemas.openxmlformats.org/officeDocument/2006/relationships/slideLayout" Target="../slideLayouts/slideLayout7.xml"/><Relationship Id="rId4" Type="http://schemas.openxmlformats.org/officeDocument/2006/relationships/image" Target="../media/image79.png"/></Relationships>
</file>

<file path=ppt/slides/_rels/slide4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0.xml"/><Relationship Id="rId1" Type="http://schemas.openxmlformats.org/officeDocument/2006/relationships/slideLayout" Target="../slideLayouts/slideLayout7.xml"/><Relationship Id="rId4" Type="http://schemas.openxmlformats.org/officeDocument/2006/relationships/image" Target="../media/image79.png"/></Relationships>
</file>

<file path=ppt/slides/_rels/slide4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1.xml"/><Relationship Id="rId1" Type="http://schemas.openxmlformats.org/officeDocument/2006/relationships/slideLayout" Target="../slideLayouts/slideLayout7.xml"/><Relationship Id="rId5" Type="http://schemas.openxmlformats.org/officeDocument/2006/relationships/image" Target="../media/image81.emf"/><Relationship Id="rId4" Type="http://schemas.openxmlformats.org/officeDocument/2006/relationships/image" Target="../media/image79.png"/></Relationships>
</file>

<file path=ppt/slides/_rels/slide4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2.xml"/><Relationship Id="rId1" Type="http://schemas.openxmlformats.org/officeDocument/2006/relationships/slideLayout" Target="../slideLayouts/slideLayout7.xml"/><Relationship Id="rId5" Type="http://schemas.openxmlformats.org/officeDocument/2006/relationships/image" Target="../media/image82.jpeg"/><Relationship Id="rId4" Type="http://schemas.openxmlformats.org/officeDocument/2006/relationships/image" Target="../media/image79.png"/></Relationships>
</file>

<file path=ppt/slides/_rels/slide46.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79.png"/></Relationships>
</file>

<file path=ppt/slides/_rels/slide4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79.png"/></Relationships>
</file>

<file path=ppt/slides/_rels/slide49.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8" Type="http://schemas.openxmlformats.org/officeDocument/2006/relationships/image" Target="../media/image12.wmf"/><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16.wmf"/><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10.wmf"/><Relationship Id="rId11" Type="http://schemas.openxmlformats.org/officeDocument/2006/relationships/image" Target="../media/image15.wmf"/><Relationship Id="rId5" Type="http://schemas.openxmlformats.org/officeDocument/2006/relationships/image" Target="../media/image9.wmf"/><Relationship Id="rId10" Type="http://schemas.openxmlformats.org/officeDocument/2006/relationships/image" Target="../media/image14.wmf"/><Relationship Id="rId4" Type="http://schemas.openxmlformats.org/officeDocument/2006/relationships/image" Target="../media/image8.wmf"/><Relationship Id="rId9" Type="http://schemas.openxmlformats.org/officeDocument/2006/relationships/image" Target="../media/image13.wmf"/></Relationships>
</file>

<file path=ppt/slides/_rels/slide50.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hyperlink" Target="mailto:jcasseb@usp.br"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17.wmf"/><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8" Type="http://schemas.openxmlformats.org/officeDocument/2006/relationships/image" Target="../media/image23.wmf"/><Relationship Id="rId3" Type="http://schemas.openxmlformats.org/officeDocument/2006/relationships/image" Target="../media/image18.wmf"/><Relationship Id="rId7" Type="http://schemas.openxmlformats.org/officeDocument/2006/relationships/image" Target="../media/image22.wmf"/><Relationship Id="rId12" Type="http://schemas.openxmlformats.org/officeDocument/2006/relationships/image" Target="../media/image27.wmf"/><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21.wmf"/><Relationship Id="rId11" Type="http://schemas.openxmlformats.org/officeDocument/2006/relationships/image" Target="../media/image26.wmf"/><Relationship Id="rId5" Type="http://schemas.openxmlformats.org/officeDocument/2006/relationships/image" Target="../media/image20.wmf"/><Relationship Id="rId10" Type="http://schemas.openxmlformats.org/officeDocument/2006/relationships/image" Target="../media/image25.wmf"/><Relationship Id="rId4" Type="http://schemas.openxmlformats.org/officeDocument/2006/relationships/image" Target="../media/image19.wmf"/><Relationship Id="rId9" Type="http://schemas.openxmlformats.org/officeDocument/2006/relationships/image" Target="../media/image24.wmf"/></Relationships>
</file>

<file path=ppt/slides/_rels/slide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FOTO_CINZA"/>
          <p:cNvPicPr>
            <a:picLocks noChangeAspect="1" noChangeArrowheads="1"/>
          </p:cNvPicPr>
          <p:nvPr/>
        </p:nvPicPr>
        <p:blipFill>
          <a:blip r:embed="rId3" cstate="print"/>
          <a:srcRect/>
          <a:stretch>
            <a:fillRect/>
          </a:stretch>
        </p:blipFill>
        <p:spPr bwMode="auto">
          <a:xfrm>
            <a:off x="3175" y="9525"/>
            <a:ext cx="9140825" cy="6848475"/>
          </a:xfrm>
          <a:prstGeom prst="rect">
            <a:avLst/>
          </a:prstGeom>
          <a:noFill/>
        </p:spPr>
      </p:pic>
      <p:sp>
        <p:nvSpPr>
          <p:cNvPr id="3075" name="Text Box 3"/>
          <p:cNvSpPr txBox="1">
            <a:spLocks noChangeArrowheads="1"/>
          </p:cNvSpPr>
          <p:nvPr/>
        </p:nvSpPr>
        <p:spPr bwMode="auto">
          <a:xfrm>
            <a:off x="914400" y="381000"/>
            <a:ext cx="7315200" cy="1200329"/>
          </a:xfrm>
          <a:prstGeom prst="rect">
            <a:avLst/>
          </a:prstGeom>
          <a:noFill/>
          <a:ln w="9525">
            <a:noFill/>
            <a:miter lim="800000"/>
            <a:headEnd/>
            <a:tailEnd/>
          </a:ln>
          <a:effectLst/>
        </p:spPr>
        <p:txBody>
          <a:bodyPr>
            <a:spAutoFit/>
          </a:bodyPr>
          <a:lstStyle/>
          <a:p>
            <a:pPr algn="ctr"/>
            <a:r>
              <a:rPr lang="pt-BR" b="1" u="none" dirty="0" smtClean="0">
                <a:solidFill>
                  <a:srgbClr val="FF0000"/>
                </a:solidFill>
              </a:rPr>
              <a:t>Disciplina:</a:t>
            </a:r>
            <a:r>
              <a:rPr lang="pt-BR" u="none" dirty="0" smtClean="0">
                <a:solidFill>
                  <a:srgbClr val="FF0000"/>
                </a:solidFill>
              </a:rPr>
              <a:t> IMT2003 - </a:t>
            </a:r>
            <a:r>
              <a:rPr lang="pt-BR" u="none" dirty="0" err="1" smtClean="0">
                <a:solidFill>
                  <a:srgbClr val="FF0000"/>
                </a:solidFill>
              </a:rPr>
              <a:t>Imunologia</a:t>
            </a:r>
            <a:r>
              <a:rPr lang="pt-BR" u="none" dirty="0" smtClean="0">
                <a:solidFill>
                  <a:srgbClr val="FF0000"/>
                </a:solidFill>
              </a:rPr>
              <a:t> e Biologia Molecular Aplicadas à Saúde Pública</a:t>
            </a:r>
          </a:p>
          <a:p>
            <a:pPr algn="ctr"/>
            <a:r>
              <a:rPr lang="pt-BR" b="1" i="1" u="none" dirty="0" smtClean="0">
                <a:solidFill>
                  <a:srgbClr val="990000"/>
                </a:solidFill>
                <a:cs typeface="Times New Roman" pitchFamily="18" charset="0"/>
              </a:rPr>
              <a:t>AULA 1: BASES </a:t>
            </a:r>
            <a:r>
              <a:rPr lang="pt-BR" b="1" i="1" u="none" dirty="0">
                <a:solidFill>
                  <a:srgbClr val="990000"/>
                </a:solidFill>
                <a:cs typeface="Times New Roman" pitchFamily="18" charset="0"/>
              </a:rPr>
              <a:t>DA RESPOSTA IMUNE</a:t>
            </a:r>
            <a:endParaRPr lang="pt-BR" b="1" u="none" dirty="0"/>
          </a:p>
        </p:txBody>
      </p:sp>
      <p:sp>
        <p:nvSpPr>
          <p:cNvPr id="3076" name="Text Box 4"/>
          <p:cNvSpPr txBox="1">
            <a:spLocks noChangeArrowheads="1"/>
          </p:cNvSpPr>
          <p:nvPr/>
        </p:nvSpPr>
        <p:spPr bwMode="auto">
          <a:xfrm>
            <a:off x="1142976" y="5429264"/>
            <a:ext cx="7500990" cy="978729"/>
          </a:xfrm>
          <a:prstGeom prst="rect">
            <a:avLst/>
          </a:prstGeom>
          <a:noFill/>
          <a:ln w="9525">
            <a:noFill/>
            <a:miter lim="800000"/>
            <a:headEnd/>
            <a:tailEnd/>
          </a:ln>
          <a:effectLst/>
        </p:spPr>
        <p:txBody>
          <a:bodyPr wrap="square">
            <a:spAutoFit/>
          </a:bodyPr>
          <a:lstStyle/>
          <a:p>
            <a:pPr algn="ctr">
              <a:lnSpc>
                <a:spcPct val="120000"/>
              </a:lnSpc>
            </a:pPr>
            <a:r>
              <a:rPr lang="pt-BR" sz="1600" b="1" i="1" u="none" dirty="0" smtClean="0">
                <a:solidFill>
                  <a:srgbClr val="990000"/>
                </a:solidFill>
              </a:rPr>
              <a:t>JORGE </a:t>
            </a:r>
            <a:r>
              <a:rPr lang="pt-BR" sz="1600" b="1" i="1" u="none" dirty="0" smtClean="0">
                <a:solidFill>
                  <a:srgbClr val="990000"/>
                </a:solidFill>
              </a:rPr>
              <a:t>CASSEB- Professor Associado</a:t>
            </a:r>
            <a:endParaRPr lang="pt-BR" sz="1600" b="1" i="1" u="none" dirty="0" smtClean="0">
              <a:solidFill>
                <a:srgbClr val="990000"/>
              </a:solidFill>
            </a:endParaRPr>
          </a:p>
          <a:p>
            <a:pPr algn="ctr">
              <a:lnSpc>
                <a:spcPct val="120000"/>
              </a:lnSpc>
            </a:pPr>
            <a:r>
              <a:rPr lang="pt-BR" sz="1600" b="1" i="1" u="none" dirty="0" smtClean="0">
                <a:solidFill>
                  <a:srgbClr val="990000"/>
                </a:solidFill>
              </a:rPr>
              <a:t>INST. MEDICINA TROPICAL DE SP E</a:t>
            </a:r>
          </a:p>
          <a:p>
            <a:pPr algn="ctr">
              <a:lnSpc>
                <a:spcPct val="120000"/>
              </a:lnSpc>
            </a:pPr>
            <a:r>
              <a:rPr lang="pt-BR" sz="1600" b="1" i="1" u="none" dirty="0" smtClean="0">
                <a:solidFill>
                  <a:srgbClr val="990000"/>
                </a:solidFill>
              </a:rPr>
              <a:t>FACULDADE </a:t>
            </a:r>
            <a:r>
              <a:rPr lang="pt-BR" sz="1600" b="1" i="1" u="none" dirty="0">
                <a:solidFill>
                  <a:srgbClr val="990000"/>
                </a:solidFill>
              </a:rPr>
              <a:t>DE MEDICINA DA USP</a:t>
            </a:r>
            <a:endParaRPr lang="pt-BR" sz="1600" u="none" dirty="0">
              <a:solidFill>
                <a:srgbClr val="990000"/>
              </a:solidFill>
            </a:endParaRP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3075"/>
                                        </p:tgtEl>
                                        <p:attrNameLst>
                                          <p:attrName>style.visibility</p:attrName>
                                        </p:attrNameLst>
                                      </p:cBhvr>
                                      <p:to>
                                        <p:strVal val="visible"/>
                                      </p:to>
                                    </p:set>
                                    <p:animEffect transition="in" filter="blinds(horizontal)">
                                      <p:cBhvr>
                                        <p:cTn id="7" dur="500"/>
                                        <p:tgtEl>
                                          <p:spTgt spid="3075"/>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3076"/>
                                        </p:tgtEl>
                                        <p:attrNameLst>
                                          <p:attrName>style.visibility</p:attrName>
                                        </p:attrNameLst>
                                      </p:cBhvr>
                                      <p:to>
                                        <p:strVal val="visible"/>
                                      </p:to>
                                    </p:set>
                                    <p:animEffect transition="in" filter="blinds(horizontal)">
                                      <p:cBhvr>
                                        <p:cTn id="11" dur="500"/>
                                        <p:tgtEl>
                                          <p:spTgt spid="3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P spid="3076"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5442" name="Rounded Rectangle 225"/>
          <p:cNvSpPr>
            <a:spLocks noChangeArrowheads="1"/>
          </p:cNvSpPr>
          <p:nvPr/>
        </p:nvSpPr>
        <p:spPr bwMode="auto">
          <a:xfrm>
            <a:off x="473075" y="1585913"/>
            <a:ext cx="8197850" cy="4403725"/>
          </a:xfrm>
          <a:prstGeom prst="roundRect">
            <a:avLst>
              <a:gd name="adj" fmla="val 7639"/>
            </a:avLst>
          </a:prstGeom>
          <a:solidFill>
            <a:srgbClr val="000066"/>
          </a:solidFill>
          <a:ln w="9525" algn="ctr">
            <a:solidFill>
              <a:schemeClr val="accent1"/>
            </a:solidFill>
            <a:round/>
            <a:headEnd/>
            <a:tailEnd/>
          </a:ln>
        </p:spPr>
        <p:txBody>
          <a:bodyPr wrap="none"/>
          <a:lstStyle/>
          <a:p>
            <a:pPr eaLnBrk="1" hangingPunct="1"/>
            <a:endParaRPr lang="pt-BR" u="none"/>
          </a:p>
        </p:txBody>
      </p:sp>
      <p:grpSp>
        <p:nvGrpSpPr>
          <p:cNvPr id="445443" name="Group 690"/>
          <p:cNvGrpSpPr>
            <a:grpSpLocks/>
          </p:cNvGrpSpPr>
          <p:nvPr/>
        </p:nvGrpSpPr>
        <p:grpSpPr bwMode="auto">
          <a:xfrm>
            <a:off x="2051050" y="1606550"/>
            <a:ext cx="720725" cy="4397375"/>
            <a:chOff x="2108200" y="1519238"/>
            <a:chExt cx="720725" cy="4586287"/>
          </a:xfrm>
        </p:grpSpPr>
        <p:sp>
          <p:nvSpPr>
            <p:cNvPr id="445444" name="Freeform 3"/>
            <p:cNvSpPr>
              <a:spLocks/>
            </p:cNvSpPr>
            <p:nvPr/>
          </p:nvSpPr>
          <p:spPr bwMode="auto">
            <a:xfrm>
              <a:off x="2670175" y="6043613"/>
              <a:ext cx="144463" cy="47625"/>
            </a:xfrm>
            <a:custGeom>
              <a:avLst/>
              <a:gdLst>
                <a:gd name="T0" fmla="*/ 0 w 318"/>
                <a:gd name="T1" fmla="*/ 2147483647 h 104"/>
                <a:gd name="T2" fmla="*/ 2147483647 w 318"/>
                <a:gd name="T3" fmla="*/ 0 h 104"/>
                <a:gd name="T4" fmla="*/ 2147483647 w 318"/>
                <a:gd name="T5" fmla="*/ 2147483647 h 104"/>
                <a:gd name="T6" fmla="*/ 2147483647 w 318"/>
                <a:gd name="T7" fmla="*/ 2147483647 h 104"/>
                <a:gd name="T8" fmla="*/ 2147483647 w 318"/>
                <a:gd name="T9" fmla="*/ 2147483647 h 104"/>
                <a:gd name="T10" fmla="*/ 2147483647 w 318"/>
                <a:gd name="T11" fmla="*/ 2147483647 h 104"/>
                <a:gd name="T12" fmla="*/ 2147483647 w 318"/>
                <a:gd name="T13" fmla="*/ 2147483647 h 104"/>
                <a:gd name="T14" fmla="*/ 2147483647 w 318"/>
                <a:gd name="T15" fmla="*/ 2147483647 h 104"/>
                <a:gd name="T16" fmla="*/ 2147483647 w 318"/>
                <a:gd name="T17" fmla="*/ 2147483647 h 104"/>
                <a:gd name="T18" fmla="*/ 2147483647 w 318"/>
                <a:gd name="T19" fmla="*/ 2147483647 h 104"/>
                <a:gd name="T20" fmla="*/ 0 w 318"/>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8"/>
                <a:gd name="T34" fmla="*/ 0 h 104"/>
                <a:gd name="T35" fmla="*/ 318 w 318"/>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8" h="104">
                  <a:moveTo>
                    <a:pt x="0" y="104"/>
                  </a:moveTo>
                  <a:lnTo>
                    <a:pt x="318" y="0"/>
                  </a:lnTo>
                  <a:lnTo>
                    <a:pt x="318" y="104"/>
                  </a:lnTo>
                  <a:lnTo>
                    <a:pt x="276" y="104"/>
                  </a:lnTo>
                  <a:lnTo>
                    <a:pt x="235" y="104"/>
                  </a:lnTo>
                  <a:lnTo>
                    <a:pt x="195" y="104"/>
                  </a:lnTo>
                  <a:lnTo>
                    <a:pt x="154" y="104"/>
                  </a:lnTo>
                  <a:lnTo>
                    <a:pt x="116" y="104"/>
                  </a:lnTo>
                  <a:lnTo>
                    <a:pt x="76" y="104"/>
                  </a:lnTo>
                  <a:lnTo>
                    <a:pt x="38" y="104"/>
                  </a:lnTo>
                  <a:lnTo>
                    <a:pt x="0" y="104"/>
                  </a:lnTo>
                  <a:close/>
                </a:path>
              </a:pathLst>
            </a:custGeom>
            <a:solidFill>
              <a:srgbClr val="F2ED41"/>
            </a:solidFill>
            <a:ln w="9525">
              <a:noFill/>
              <a:round/>
              <a:headEnd/>
              <a:tailEnd/>
            </a:ln>
          </p:spPr>
          <p:txBody>
            <a:bodyPr/>
            <a:lstStyle/>
            <a:p>
              <a:pPr eaLnBrk="1" hangingPunct="1"/>
              <a:endParaRPr lang="pt-BR" u="none"/>
            </a:p>
          </p:txBody>
        </p:sp>
        <p:sp>
          <p:nvSpPr>
            <p:cNvPr id="445445" name="Freeform 4"/>
            <p:cNvSpPr>
              <a:spLocks/>
            </p:cNvSpPr>
            <p:nvPr/>
          </p:nvSpPr>
          <p:spPr bwMode="auto">
            <a:xfrm>
              <a:off x="2597150" y="6018213"/>
              <a:ext cx="217488" cy="73025"/>
            </a:xfrm>
            <a:custGeom>
              <a:avLst/>
              <a:gdLst>
                <a:gd name="T0" fmla="*/ 2147483647 w 483"/>
                <a:gd name="T1" fmla="*/ 2147483647 h 158"/>
                <a:gd name="T2" fmla="*/ 2147483647 w 483"/>
                <a:gd name="T3" fmla="*/ 2147483647 h 158"/>
                <a:gd name="T4" fmla="*/ 2147483647 w 483"/>
                <a:gd name="T5" fmla="*/ 2147483647 h 158"/>
                <a:gd name="T6" fmla="*/ 2147483647 w 483"/>
                <a:gd name="T7" fmla="*/ 2147483647 h 158"/>
                <a:gd name="T8" fmla="*/ 2147483647 w 483"/>
                <a:gd name="T9" fmla="*/ 2147483647 h 158"/>
                <a:gd name="T10" fmla="*/ 2147483647 w 483"/>
                <a:gd name="T11" fmla="*/ 2147483647 h 158"/>
                <a:gd name="T12" fmla="*/ 2147483647 w 483"/>
                <a:gd name="T13" fmla="*/ 2147483647 h 158"/>
                <a:gd name="T14" fmla="*/ 2147483647 w 483"/>
                <a:gd name="T15" fmla="*/ 2147483647 h 158"/>
                <a:gd name="T16" fmla="*/ 2147483647 w 483"/>
                <a:gd name="T17" fmla="*/ 2147483647 h 158"/>
                <a:gd name="T18" fmla="*/ 0 w 483"/>
                <a:gd name="T19" fmla="*/ 2147483647 h 158"/>
                <a:gd name="T20" fmla="*/ 2147483647 w 483"/>
                <a:gd name="T21" fmla="*/ 0 h 158"/>
                <a:gd name="T22" fmla="*/ 2147483647 w 483"/>
                <a:gd name="T23" fmla="*/ 2147483647 h 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3"/>
                <a:gd name="T37" fmla="*/ 0 h 158"/>
                <a:gd name="T38" fmla="*/ 483 w 483"/>
                <a:gd name="T39" fmla="*/ 158 h 1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3" h="158">
                  <a:moveTo>
                    <a:pt x="483" y="108"/>
                  </a:moveTo>
                  <a:lnTo>
                    <a:pt x="330" y="158"/>
                  </a:lnTo>
                  <a:lnTo>
                    <a:pt x="286" y="158"/>
                  </a:lnTo>
                  <a:lnTo>
                    <a:pt x="244" y="158"/>
                  </a:lnTo>
                  <a:lnTo>
                    <a:pt x="203" y="158"/>
                  </a:lnTo>
                  <a:lnTo>
                    <a:pt x="162" y="158"/>
                  </a:lnTo>
                  <a:lnTo>
                    <a:pt x="121" y="158"/>
                  </a:lnTo>
                  <a:lnTo>
                    <a:pt x="80" y="158"/>
                  </a:lnTo>
                  <a:lnTo>
                    <a:pt x="40" y="158"/>
                  </a:lnTo>
                  <a:lnTo>
                    <a:pt x="0" y="158"/>
                  </a:lnTo>
                  <a:lnTo>
                    <a:pt x="483" y="0"/>
                  </a:lnTo>
                  <a:lnTo>
                    <a:pt x="483" y="108"/>
                  </a:lnTo>
                  <a:close/>
                </a:path>
              </a:pathLst>
            </a:custGeom>
            <a:solidFill>
              <a:srgbClr val="F2EA37"/>
            </a:solidFill>
            <a:ln w="9525">
              <a:noFill/>
              <a:round/>
              <a:headEnd/>
              <a:tailEnd/>
            </a:ln>
          </p:spPr>
          <p:txBody>
            <a:bodyPr/>
            <a:lstStyle/>
            <a:p>
              <a:pPr eaLnBrk="1" hangingPunct="1"/>
              <a:endParaRPr lang="pt-BR" u="none"/>
            </a:p>
          </p:txBody>
        </p:sp>
        <p:sp>
          <p:nvSpPr>
            <p:cNvPr id="445446" name="Freeform 5"/>
            <p:cNvSpPr>
              <a:spLocks/>
            </p:cNvSpPr>
            <p:nvPr/>
          </p:nvSpPr>
          <p:spPr bwMode="auto">
            <a:xfrm>
              <a:off x="2522538" y="5995988"/>
              <a:ext cx="292100" cy="95250"/>
            </a:xfrm>
            <a:custGeom>
              <a:avLst/>
              <a:gdLst>
                <a:gd name="T0" fmla="*/ 2147483647 w 647"/>
                <a:gd name="T1" fmla="*/ 2147483647 h 211"/>
                <a:gd name="T2" fmla="*/ 2147483647 w 647"/>
                <a:gd name="T3" fmla="*/ 2147483647 h 211"/>
                <a:gd name="T4" fmla="*/ 2147483647 w 647"/>
                <a:gd name="T5" fmla="*/ 2147483647 h 211"/>
                <a:gd name="T6" fmla="*/ 2147483647 w 647"/>
                <a:gd name="T7" fmla="*/ 2147483647 h 211"/>
                <a:gd name="T8" fmla="*/ 2147483647 w 647"/>
                <a:gd name="T9" fmla="*/ 2147483647 h 211"/>
                <a:gd name="T10" fmla="*/ 2147483647 w 647"/>
                <a:gd name="T11" fmla="*/ 2147483647 h 211"/>
                <a:gd name="T12" fmla="*/ 2147483647 w 647"/>
                <a:gd name="T13" fmla="*/ 2147483647 h 211"/>
                <a:gd name="T14" fmla="*/ 2147483647 w 647"/>
                <a:gd name="T15" fmla="*/ 2147483647 h 211"/>
                <a:gd name="T16" fmla="*/ 2147483647 w 647"/>
                <a:gd name="T17" fmla="*/ 2147483647 h 211"/>
                <a:gd name="T18" fmla="*/ 0 w 647"/>
                <a:gd name="T19" fmla="*/ 2147483647 h 211"/>
                <a:gd name="T20" fmla="*/ 2147483647 w 647"/>
                <a:gd name="T21" fmla="*/ 0 h 211"/>
                <a:gd name="T22" fmla="*/ 2147483647 w 647"/>
                <a:gd name="T23" fmla="*/ 2147483647 h 2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7"/>
                <a:gd name="T37" fmla="*/ 0 h 211"/>
                <a:gd name="T38" fmla="*/ 647 w 647"/>
                <a:gd name="T39" fmla="*/ 211 h 2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7" h="211">
                  <a:moveTo>
                    <a:pt x="647" y="107"/>
                  </a:moveTo>
                  <a:lnTo>
                    <a:pt x="329" y="211"/>
                  </a:lnTo>
                  <a:lnTo>
                    <a:pt x="286" y="211"/>
                  </a:lnTo>
                  <a:lnTo>
                    <a:pt x="245" y="211"/>
                  </a:lnTo>
                  <a:lnTo>
                    <a:pt x="204" y="211"/>
                  </a:lnTo>
                  <a:lnTo>
                    <a:pt x="164" y="211"/>
                  </a:lnTo>
                  <a:lnTo>
                    <a:pt x="123" y="211"/>
                  </a:lnTo>
                  <a:lnTo>
                    <a:pt x="82" y="211"/>
                  </a:lnTo>
                  <a:lnTo>
                    <a:pt x="41" y="211"/>
                  </a:lnTo>
                  <a:lnTo>
                    <a:pt x="0" y="211"/>
                  </a:lnTo>
                  <a:lnTo>
                    <a:pt x="647" y="0"/>
                  </a:lnTo>
                  <a:lnTo>
                    <a:pt x="647" y="107"/>
                  </a:lnTo>
                  <a:close/>
                </a:path>
              </a:pathLst>
            </a:custGeom>
            <a:solidFill>
              <a:srgbClr val="F3E62A"/>
            </a:solidFill>
            <a:ln w="9525">
              <a:noFill/>
              <a:round/>
              <a:headEnd/>
              <a:tailEnd/>
            </a:ln>
          </p:spPr>
          <p:txBody>
            <a:bodyPr/>
            <a:lstStyle/>
            <a:p>
              <a:pPr eaLnBrk="1" hangingPunct="1"/>
              <a:endParaRPr lang="pt-BR" u="none"/>
            </a:p>
          </p:txBody>
        </p:sp>
        <p:sp>
          <p:nvSpPr>
            <p:cNvPr id="445447" name="Freeform 6"/>
            <p:cNvSpPr>
              <a:spLocks/>
            </p:cNvSpPr>
            <p:nvPr/>
          </p:nvSpPr>
          <p:spPr bwMode="auto">
            <a:xfrm>
              <a:off x="2447925" y="5970588"/>
              <a:ext cx="366713" cy="120650"/>
            </a:xfrm>
            <a:custGeom>
              <a:avLst/>
              <a:gdLst>
                <a:gd name="T0" fmla="*/ 2147483647 w 812"/>
                <a:gd name="T1" fmla="*/ 2147483647 h 265"/>
                <a:gd name="T2" fmla="*/ 2147483647 w 812"/>
                <a:gd name="T3" fmla="*/ 2147483647 h 265"/>
                <a:gd name="T4" fmla="*/ 2147483647 w 812"/>
                <a:gd name="T5" fmla="*/ 2147483647 h 265"/>
                <a:gd name="T6" fmla="*/ 2147483647 w 812"/>
                <a:gd name="T7" fmla="*/ 2147483647 h 265"/>
                <a:gd name="T8" fmla="*/ 2147483647 w 812"/>
                <a:gd name="T9" fmla="*/ 2147483647 h 265"/>
                <a:gd name="T10" fmla="*/ 2147483647 w 812"/>
                <a:gd name="T11" fmla="*/ 2147483647 h 265"/>
                <a:gd name="T12" fmla="*/ 2147483647 w 812"/>
                <a:gd name="T13" fmla="*/ 2147483647 h 265"/>
                <a:gd name="T14" fmla="*/ 2147483647 w 812"/>
                <a:gd name="T15" fmla="*/ 2147483647 h 265"/>
                <a:gd name="T16" fmla="*/ 2147483647 w 812"/>
                <a:gd name="T17" fmla="*/ 2147483647 h 265"/>
                <a:gd name="T18" fmla="*/ 0 w 812"/>
                <a:gd name="T19" fmla="*/ 2147483647 h 265"/>
                <a:gd name="T20" fmla="*/ 2147483647 w 812"/>
                <a:gd name="T21" fmla="*/ 0 h 265"/>
                <a:gd name="T22" fmla="*/ 2147483647 w 812"/>
                <a:gd name="T23" fmla="*/ 2147483647 h 2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2"/>
                <a:gd name="T37" fmla="*/ 0 h 265"/>
                <a:gd name="T38" fmla="*/ 812 w 812"/>
                <a:gd name="T39" fmla="*/ 265 h 26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2" h="265">
                  <a:moveTo>
                    <a:pt x="812" y="107"/>
                  </a:moveTo>
                  <a:lnTo>
                    <a:pt x="329" y="265"/>
                  </a:lnTo>
                  <a:lnTo>
                    <a:pt x="288" y="265"/>
                  </a:lnTo>
                  <a:lnTo>
                    <a:pt x="247" y="265"/>
                  </a:lnTo>
                  <a:lnTo>
                    <a:pt x="206" y="265"/>
                  </a:lnTo>
                  <a:lnTo>
                    <a:pt x="165" y="265"/>
                  </a:lnTo>
                  <a:lnTo>
                    <a:pt x="124" y="265"/>
                  </a:lnTo>
                  <a:lnTo>
                    <a:pt x="83" y="265"/>
                  </a:lnTo>
                  <a:lnTo>
                    <a:pt x="42" y="265"/>
                  </a:lnTo>
                  <a:lnTo>
                    <a:pt x="0" y="265"/>
                  </a:lnTo>
                  <a:lnTo>
                    <a:pt x="812" y="0"/>
                  </a:lnTo>
                  <a:lnTo>
                    <a:pt x="812" y="107"/>
                  </a:lnTo>
                  <a:close/>
                </a:path>
              </a:pathLst>
            </a:custGeom>
            <a:solidFill>
              <a:srgbClr val="F3E212"/>
            </a:solidFill>
            <a:ln w="9525">
              <a:noFill/>
              <a:round/>
              <a:headEnd/>
              <a:tailEnd/>
            </a:ln>
          </p:spPr>
          <p:txBody>
            <a:bodyPr/>
            <a:lstStyle/>
            <a:p>
              <a:pPr eaLnBrk="1" hangingPunct="1"/>
              <a:endParaRPr lang="pt-BR" u="none"/>
            </a:p>
          </p:txBody>
        </p:sp>
        <p:sp>
          <p:nvSpPr>
            <p:cNvPr id="445448" name="Freeform 7"/>
            <p:cNvSpPr>
              <a:spLocks/>
            </p:cNvSpPr>
            <p:nvPr/>
          </p:nvSpPr>
          <p:spPr bwMode="auto">
            <a:xfrm>
              <a:off x="2374900" y="5946775"/>
              <a:ext cx="439738" cy="144463"/>
            </a:xfrm>
            <a:custGeom>
              <a:avLst/>
              <a:gdLst>
                <a:gd name="T0" fmla="*/ 2147483647 w 976"/>
                <a:gd name="T1" fmla="*/ 2147483647 h 319"/>
                <a:gd name="T2" fmla="*/ 2147483647 w 976"/>
                <a:gd name="T3" fmla="*/ 2147483647 h 319"/>
                <a:gd name="T4" fmla="*/ 2147483647 w 976"/>
                <a:gd name="T5" fmla="*/ 2147483647 h 319"/>
                <a:gd name="T6" fmla="*/ 2147483647 w 976"/>
                <a:gd name="T7" fmla="*/ 2147483647 h 319"/>
                <a:gd name="T8" fmla="*/ 2147483647 w 976"/>
                <a:gd name="T9" fmla="*/ 2147483647 h 319"/>
                <a:gd name="T10" fmla="*/ 2147483647 w 976"/>
                <a:gd name="T11" fmla="*/ 2147483647 h 319"/>
                <a:gd name="T12" fmla="*/ 2147483647 w 976"/>
                <a:gd name="T13" fmla="*/ 2147483647 h 319"/>
                <a:gd name="T14" fmla="*/ 2147483647 w 976"/>
                <a:gd name="T15" fmla="*/ 2147483647 h 319"/>
                <a:gd name="T16" fmla="*/ 2147483647 w 976"/>
                <a:gd name="T17" fmla="*/ 2147483647 h 319"/>
                <a:gd name="T18" fmla="*/ 0 w 976"/>
                <a:gd name="T19" fmla="*/ 2147483647 h 319"/>
                <a:gd name="T20" fmla="*/ 2147483647 w 976"/>
                <a:gd name="T21" fmla="*/ 0 h 319"/>
                <a:gd name="T22" fmla="*/ 2147483647 w 976"/>
                <a:gd name="T23" fmla="*/ 2147483647 h 3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6"/>
                <a:gd name="T37" fmla="*/ 0 h 319"/>
                <a:gd name="T38" fmla="*/ 976 w 976"/>
                <a:gd name="T39" fmla="*/ 319 h 3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6" h="319">
                  <a:moveTo>
                    <a:pt x="976" y="108"/>
                  </a:moveTo>
                  <a:lnTo>
                    <a:pt x="329" y="319"/>
                  </a:lnTo>
                  <a:lnTo>
                    <a:pt x="288" y="319"/>
                  </a:lnTo>
                  <a:lnTo>
                    <a:pt x="248" y="319"/>
                  </a:lnTo>
                  <a:lnTo>
                    <a:pt x="207" y="319"/>
                  </a:lnTo>
                  <a:lnTo>
                    <a:pt x="166" y="319"/>
                  </a:lnTo>
                  <a:lnTo>
                    <a:pt x="125" y="319"/>
                  </a:lnTo>
                  <a:lnTo>
                    <a:pt x="85" y="319"/>
                  </a:lnTo>
                  <a:lnTo>
                    <a:pt x="42" y="319"/>
                  </a:lnTo>
                  <a:lnTo>
                    <a:pt x="0" y="319"/>
                  </a:lnTo>
                  <a:lnTo>
                    <a:pt x="976" y="0"/>
                  </a:lnTo>
                  <a:lnTo>
                    <a:pt x="976" y="108"/>
                  </a:lnTo>
                  <a:close/>
                </a:path>
              </a:pathLst>
            </a:custGeom>
            <a:solidFill>
              <a:srgbClr val="F5DD00"/>
            </a:solidFill>
            <a:ln w="9525">
              <a:noFill/>
              <a:round/>
              <a:headEnd/>
              <a:tailEnd/>
            </a:ln>
          </p:spPr>
          <p:txBody>
            <a:bodyPr/>
            <a:lstStyle/>
            <a:p>
              <a:pPr eaLnBrk="1" hangingPunct="1"/>
              <a:endParaRPr lang="pt-BR" u="none"/>
            </a:p>
          </p:txBody>
        </p:sp>
        <p:sp>
          <p:nvSpPr>
            <p:cNvPr id="445449" name="Freeform 8"/>
            <p:cNvSpPr>
              <a:spLocks/>
            </p:cNvSpPr>
            <p:nvPr/>
          </p:nvSpPr>
          <p:spPr bwMode="auto">
            <a:xfrm>
              <a:off x="2300288" y="5922963"/>
              <a:ext cx="514350" cy="168275"/>
            </a:xfrm>
            <a:custGeom>
              <a:avLst/>
              <a:gdLst>
                <a:gd name="T0" fmla="*/ 2147483647 w 1141"/>
                <a:gd name="T1" fmla="*/ 2147483647 h 373"/>
                <a:gd name="T2" fmla="*/ 2147483647 w 1141"/>
                <a:gd name="T3" fmla="*/ 2147483647 h 373"/>
                <a:gd name="T4" fmla="*/ 2147483647 w 1141"/>
                <a:gd name="T5" fmla="*/ 2147483647 h 373"/>
                <a:gd name="T6" fmla="*/ 2147483647 w 1141"/>
                <a:gd name="T7" fmla="*/ 2147483647 h 373"/>
                <a:gd name="T8" fmla="*/ 2147483647 w 1141"/>
                <a:gd name="T9" fmla="*/ 2147483647 h 373"/>
                <a:gd name="T10" fmla="*/ 2147483647 w 1141"/>
                <a:gd name="T11" fmla="*/ 2147483647 h 373"/>
                <a:gd name="T12" fmla="*/ 2147483647 w 1141"/>
                <a:gd name="T13" fmla="*/ 2147483647 h 373"/>
                <a:gd name="T14" fmla="*/ 2147483647 w 1141"/>
                <a:gd name="T15" fmla="*/ 2147483647 h 373"/>
                <a:gd name="T16" fmla="*/ 2147483647 w 1141"/>
                <a:gd name="T17" fmla="*/ 2147483647 h 373"/>
                <a:gd name="T18" fmla="*/ 0 w 1141"/>
                <a:gd name="T19" fmla="*/ 2147483647 h 373"/>
                <a:gd name="T20" fmla="*/ 2147483647 w 1141"/>
                <a:gd name="T21" fmla="*/ 0 h 373"/>
                <a:gd name="T22" fmla="*/ 2147483647 w 1141"/>
                <a:gd name="T23" fmla="*/ 2147483647 h 3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1"/>
                <a:gd name="T37" fmla="*/ 0 h 373"/>
                <a:gd name="T38" fmla="*/ 1141 w 1141"/>
                <a:gd name="T39" fmla="*/ 373 h 3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1" h="373">
                  <a:moveTo>
                    <a:pt x="1141" y="108"/>
                  </a:moveTo>
                  <a:lnTo>
                    <a:pt x="329" y="373"/>
                  </a:lnTo>
                  <a:lnTo>
                    <a:pt x="289" y="373"/>
                  </a:lnTo>
                  <a:lnTo>
                    <a:pt x="250" y="373"/>
                  </a:lnTo>
                  <a:lnTo>
                    <a:pt x="210" y="373"/>
                  </a:lnTo>
                  <a:lnTo>
                    <a:pt x="169" y="373"/>
                  </a:lnTo>
                  <a:lnTo>
                    <a:pt x="128" y="373"/>
                  </a:lnTo>
                  <a:lnTo>
                    <a:pt x="86" y="373"/>
                  </a:lnTo>
                  <a:lnTo>
                    <a:pt x="44" y="373"/>
                  </a:lnTo>
                  <a:lnTo>
                    <a:pt x="0" y="373"/>
                  </a:lnTo>
                  <a:lnTo>
                    <a:pt x="1141" y="0"/>
                  </a:lnTo>
                  <a:lnTo>
                    <a:pt x="1141" y="108"/>
                  </a:lnTo>
                  <a:close/>
                </a:path>
              </a:pathLst>
            </a:custGeom>
            <a:solidFill>
              <a:srgbClr val="F7D900"/>
            </a:solidFill>
            <a:ln w="9525">
              <a:noFill/>
              <a:round/>
              <a:headEnd/>
              <a:tailEnd/>
            </a:ln>
          </p:spPr>
          <p:txBody>
            <a:bodyPr/>
            <a:lstStyle/>
            <a:p>
              <a:pPr eaLnBrk="1" hangingPunct="1"/>
              <a:endParaRPr lang="pt-BR" u="none"/>
            </a:p>
          </p:txBody>
        </p:sp>
        <p:sp>
          <p:nvSpPr>
            <p:cNvPr id="445450" name="Freeform 9"/>
            <p:cNvSpPr>
              <a:spLocks/>
            </p:cNvSpPr>
            <p:nvPr/>
          </p:nvSpPr>
          <p:spPr bwMode="auto">
            <a:xfrm>
              <a:off x="2282825" y="5897563"/>
              <a:ext cx="531813" cy="193675"/>
            </a:xfrm>
            <a:custGeom>
              <a:avLst/>
              <a:gdLst>
                <a:gd name="T0" fmla="*/ 2147483647 w 1182"/>
                <a:gd name="T1" fmla="*/ 2147483647 h 426"/>
                <a:gd name="T2" fmla="*/ 2147483647 w 1182"/>
                <a:gd name="T3" fmla="*/ 2147483647 h 426"/>
                <a:gd name="T4" fmla="*/ 2147483647 w 1182"/>
                <a:gd name="T5" fmla="*/ 2147483647 h 426"/>
                <a:gd name="T6" fmla="*/ 2147483647 w 1182"/>
                <a:gd name="T7" fmla="*/ 2147483647 h 426"/>
                <a:gd name="T8" fmla="*/ 2147483647 w 1182"/>
                <a:gd name="T9" fmla="*/ 2147483647 h 426"/>
                <a:gd name="T10" fmla="*/ 2147483647 w 1182"/>
                <a:gd name="T11" fmla="*/ 2147483647 h 426"/>
                <a:gd name="T12" fmla="*/ 2147483647 w 1182"/>
                <a:gd name="T13" fmla="*/ 2147483647 h 426"/>
                <a:gd name="T14" fmla="*/ 2147483647 w 1182"/>
                <a:gd name="T15" fmla="*/ 2147483647 h 426"/>
                <a:gd name="T16" fmla="*/ 2147483647 w 1182"/>
                <a:gd name="T17" fmla="*/ 2147483647 h 426"/>
                <a:gd name="T18" fmla="*/ 0 w 1182"/>
                <a:gd name="T19" fmla="*/ 2147483647 h 426"/>
                <a:gd name="T20" fmla="*/ 2147483647 w 1182"/>
                <a:gd name="T21" fmla="*/ 0 h 426"/>
                <a:gd name="T22" fmla="*/ 2147483647 w 1182"/>
                <a:gd name="T23" fmla="*/ 2147483647 h 4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2"/>
                <a:gd name="T37" fmla="*/ 0 h 426"/>
                <a:gd name="T38" fmla="*/ 1182 w 1182"/>
                <a:gd name="T39" fmla="*/ 426 h 4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2" h="426">
                  <a:moveTo>
                    <a:pt x="1182" y="107"/>
                  </a:moveTo>
                  <a:lnTo>
                    <a:pt x="206" y="426"/>
                  </a:lnTo>
                  <a:lnTo>
                    <a:pt x="163" y="426"/>
                  </a:lnTo>
                  <a:lnTo>
                    <a:pt x="118" y="426"/>
                  </a:lnTo>
                  <a:lnTo>
                    <a:pt x="73" y="426"/>
                  </a:lnTo>
                  <a:lnTo>
                    <a:pt x="28" y="426"/>
                  </a:lnTo>
                  <a:lnTo>
                    <a:pt x="21" y="415"/>
                  </a:lnTo>
                  <a:lnTo>
                    <a:pt x="14" y="405"/>
                  </a:lnTo>
                  <a:lnTo>
                    <a:pt x="8" y="395"/>
                  </a:lnTo>
                  <a:lnTo>
                    <a:pt x="0" y="385"/>
                  </a:lnTo>
                  <a:lnTo>
                    <a:pt x="1182" y="0"/>
                  </a:lnTo>
                  <a:lnTo>
                    <a:pt x="1182" y="107"/>
                  </a:lnTo>
                  <a:close/>
                </a:path>
              </a:pathLst>
            </a:custGeom>
            <a:solidFill>
              <a:srgbClr val="F9D400"/>
            </a:solidFill>
            <a:ln w="9525">
              <a:noFill/>
              <a:round/>
              <a:headEnd/>
              <a:tailEnd/>
            </a:ln>
          </p:spPr>
          <p:txBody>
            <a:bodyPr/>
            <a:lstStyle/>
            <a:p>
              <a:pPr eaLnBrk="1" hangingPunct="1"/>
              <a:endParaRPr lang="pt-BR" u="none"/>
            </a:p>
          </p:txBody>
        </p:sp>
        <p:sp>
          <p:nvSpPr>
            <p:cNvPr id="445451" name="Freeform 10"/>
            <p:cNvSpPr>
              <a:spLocks/>
            </p:cNvSpPr>
            <p:nvPr/>
          </p:nvSpPr>
          <p:spPr bwMode="auto">
            <a:xfrm>
              <a:off x="2270125" y="5875338"/>
              <a:ext cx="544513" cy="215900"/>
            </a:xfrm>
            <a:custGeom>
              <a:avLst/>
              <a:gdLst>
                <a:gd name="T0" fmla="*/ 2147483647 w 1210"/>
                <a:gd name="T1" fmla="*/ 2147483647 h 480"/>
                <a:gd name="T2" fmla="*/ 2147483647 w 1210"/>
                <a:gd name="T3" fmla="*/ 2147483647 h 480"/>
                <a:gd name="T4" fmla="*/ 2147483647 w 1210"/>
                <a:gd name="T5" fmla="*/ 2147483647 h 480"/>
                <a:gd name="T6" fmla="*/ 2147483647 w 1210"/>
                <a:gd name="T7" fmla="*/ 2147483647 h 480"/>
                <a:gd name="T8" fmla="*/ 2147483647 w 1210"/>
                <a:gd name="T9" fmla="*/ 2147483647 h 480"/>
                <a:gd name="T10" fmla="*/ 2147483647 w 1210"/>
                <a:gd name="T11" fmla="*/ 2147483647 h 480"/>
                <a:gd name="T12" fmla="*/ 2147483647 w 1210"/>
                <a:gd name="T13" fmla="*/ 2147483647 h 480"/>
                <a:gd name="T14" fmla="*/ 0 w 1210"/>
                <a:gd name="T15" fmla="*/ 2147483647 h 480"/>
                <a:gd name="T16" fmla="*/ 2147483647 w 1210"/>
                <a:gd name="T17" fmla="*/ 0 h 480"/>
                <a:gd name="T18" fmla="*/ 2147483647 w 1210"/>
                <a:gd name="T19" fmla="*/ 2147483647 h 4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0"/>
                <a:gd name="T31" fmla="*/ 0 h 480"/>
                <a:gd name="T32" fmla="*/ 1210 w 1210"/>
                <a:gd name="T33" fmla="*/ 480 h 4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0" h="480">
                  <a:moveTo>
                    <a:pt x="1210" y="107"/>
                  </a:moveTo>
                  <a:lnTo>
                    <a:pt x="69" y="480"/>
                  </a:lnTo>
                  <a:lnTo>
                    <a:pt x="63" y="480"/>
                  </a:lnTo>
                  <a:lnTo>
                    <a:pt x="56" y="480"/>
                  </a:lnTo>
                  <a:lnTo>
                    <a:pt x="41" y="458"/>
                  </a:lnTo>
                  <a:lnTo>
                    <a:pt x="27" y="437"/>
                  </a:lnTo>
                  <a:lnTo>
                    <a:pt x="13" y="416"/>
                  </a:lnTo>
                  <a:lnTo>
                    <a:pt x="0" y="395"/>
                  </a:lnTo>
                  <a:lnTo>
                    <a:pt x="1210" y="0"/>
                  </a:lnTo>
                  <a:lnTo>
                    <a:pt x="1210" y="107"/>
                  </a:lnTo>
                  <a:close/>
                </a:path>
              </a:pathLst>
            </a:custGeom>
            <a:solidFill>
              <a:srgbClr val="F7CE00"/>
            </a:solidFill>
            <a:ln w="9525">
              <a:noFill/>
              <a:round/>
              <a:headEnd/>
              <a:tailEnd/>
            </a:ln>
          </p:spPr>
          <p:txBody>
            <a:bodyPr/>
            <a:lstStyle/>
            <a:p>
              <a:pPr eaLnBrk="1" hangingPunct="1"/>
              <a:endParaRPr lang="pt-BR" u="none"/>
            </a:p>
          </p:txBody>
        </p:sp>
        <p:sp>
          <p:nvSpPr>
            <p:cNvPr id="445452" name="Freeform 11"/>
            <p:cNvSpPr>
              <a:spLocks/>
            </p:cNvSpPr>
            <p:nvPr/>
          </p:nvSpPr>
          <p:spPr bwMode="auto">
            <a:xfrm>
              <a:off x="2255838" y="5849938"/>
              <a:ext cx="558800" cy="220662"/>
            </a:xfrm>
            <a:custGeom>
              <a:avLst/>
              <a:gdLst>
                <a:gd name="T0" fmla="*/ 2147483647 w 1238"/>
                <a:gd name="T1" fmla="*/ 2147483647 h 493"/>
                <a:gd name="T2" fmla="*/ 2147483647 w 1238"/>
                <a:gd name="T3" fmla="*/ 2147483647 h 493"/>
                <a:gd name="T4" fmla="*/ 2147483647 w 1238"/>
                <a:gd name="T5" fmla="*/ 2147483647 h 493"/>
                <a:gd name="T6" fmla="*/ 2147483647 w 1238"/>
                <a:gd name="T7" fmla="*/ 2147483647 h 493"/>
                <a:gd name="T8" fmla="*/ 2147483647 w 1238"/>
                <a:gd name="T9" fmla="*/ 2147483647 h 493"/>
                <a:gd name="T10" fmla="*/ 0 w 1238"/>
                <a:gd name="T11" fmla="*/ 2147483647 h 493"/>
                <a:gd name="T12" fmla="*/ 2147483647 w 1238"/>
                <a:gd name="T13" fmla="*/ 0 h 493"/>
                <a:gd name="T14" fmla="*/ 2147483647 w 1238"/>
                <a:gd name="T15" fmla="*/ 2147483647 h 493"/>
                <a:gd name="T16" fmla="*/ 0 60000 65536"/>
                <a:gd name="T17" fmla="*/ 0 60000 65536"/>
                <a:gd name="T18" fmla="*/ 0 60000 65536"/>
                <a:gd name="T19" fmla="*/ 0 60000 65536"/>
                <a:gd name="T20" fmla="*/ 0 60000 65536"/>
                <a:gd name="T21" fmla="*/ 0 60000 65536"/>
                <a:gd name="T22" fmla="*/ 0 60000 65536"/>
                <a:gd name="T23" fmla="*/ 0 60000 65536"/>
                <a:gd name="T24" fmla="*/ 0 w 1238"/>
                <a:gd name="T25" fmla="*/ 0 h 493"/>
                <a:gd name="T26" fmla="*/ 1238 w 1238"/>
                <a:gd name="T27" fmla="*/ 493 h 4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8" h="493">
                  <a:moveTo>
                    <a:pt x="1238" y="108"/>
                  </a:moveTo>
                  <a:lnTo>
                    <a:pt x="56" y="493"/>
                  </a:lnTo>
                  <a:lnTo>
                    <a:pt x="42" y="471"/>
                  </a:lnTo>
                  <a:lnTo>
                    <a:pt x="28" y="449"/>
                  </a:lnTo>
                  <a:lnTo>
                    <a:pt x="14" y="426"/>
                  </a:lnTo>
                  <a:lnTo>
                    <a:pt x="0" y="404"/>
                  </a:lnTo>
                  <a:lnTo>
                    <a:pt x="1238" y="0"/>
                  </a:lnTo>
                  <a:lnTo>
                    <a:pt x="1238" y="108"/>
                  </a:lnTo>
                  <a:close/>
                </a:path>
              </a:pathLst>
            </a:custGeom>
            <a:solidFill>
              <a:srgbClr val="F5C600"/>
            </a:solidFill>
            <a:ln w="9525">
              <a:noFill/>
              <a:round/>
              <a:headEnd/>
              <a:tailEnd/>
            </a:ln>
          </p:spPr>
          <p:txBody>
            <a:bodyPr/>
            <a:lstStyle/>
            <a:p>
              <a:pPr eaLnBrk="1" hangingPunct="1"/>
              <a:endParaRPr lang="pt-BR" u="none"/>
            </a:p>
          </p:txBody>
        </p:sp>
        <p:sp>
          <p:nvSpPr>
            <p:cNvPr id="445453" name="Freeform 12"/>
            <p:cNvSpPr>
              <a:spLocks/>
            </p:cNvSpPr>
            <p:nvPr/>
          </p:nvSpPr>
          <p:spPr bwMode="auto">
            <a:xfrm>
              <a:off x="2244725" y="5826125"/>
              <a:ext cx="569913" cy="227013"/>
            </a:xfrm>
            <a:custGeom>
              <a:avLst/>
              <a:gdLst>
                <a:gd name="T0" fmla="*/ 2147483647 w 1265"/>
                <a:gd name="T1" fmla="*/ 2147483647 h 503"/>
                <a:gd name="T2" fmla="*/ 2147483647 w 1265"/>
                <a:gd name="T3" fmla="*/ 2147483647 h 503"/>
                <a:gd name="T4" fmla="*/ 2147483647 w 1265"/>
                <a:gd name="T5" fmla="*/ 2147483647 h 503"/>
                <a:gd name="T6" fmla="*/ 2147483647 w 1265"/>
                <a:gd name="T7" fmla="*/ 2147483647 h 503"/>
                <a:gd name="T8" fmla="*/ 2147483647 w 1265"/>
                <a:gd name="T9" fmla="*/ 2147483647 h 503"/>
                <a:gd name="T10" fmla="*/ 0 w 1265"/>
                <a:gd name="T11" fmla="*/ 2147483647 h 503"/>
                <a:gd name="T12" fmla="*/ 2147483647 w 1265"/>
                <a:gd name="T13" fmla="*/ 0 h 503"/>
                <a:gd name="T14" fmla="*/ 2147483647 w 1265"/>
                <a:gd name="T15" fmla="*/ 2147483647 h 503"/>
                <a:gd name="T16" fmla="*/ 0 60000 65536"/>
                <a:gd name="T17" fmla="*/ 0 60000 65536"/>
                <a:gd name="T18" fmla="*/ 0 60000 65536"/>
                <a:gd name="T19" fmla="*/ 0 60000 65536"/>
                <a:gd name="T20" fmla="*/ 0 60000 65536"/>
                <a:gd name="T21" fmla="*/ 0 60000 65536"/>
                <a:gd name="T22" fmla="*/ 0 60000 65536"/>
                <a:gd name="T23" fmla="*/ 0 60000 65536"/>
                <a:gd name="T24" fmla="*/ 0 w 1265"/>
                <a:gd name="T25" fmla="*/ 0 h 503"/>
                <a:gd name="T26" fmla="*/ 1265 w 1265"/>
                <a:gd name="T27" fmla="*/ 503 h 5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5" h="503">
                  <a:moveTo>
                    <a:pt x="1265" y="108"/>
                  </a:moveTo>
                  <a:lnTo>
                    <a:pt x="55" y="503"/>
                  </a:lnTo>
                  <a:lnTo>
                    <a:pt x="41" y="480"/>
                  </a:lnTo>
                  <a:lnTo>
                    <a:pt x="27" y="458"/>
                  </a:lnTo>
                  <a:lnTo>
                    <a:pt x="13" y="435"/>
                  </a:lnTo>
                  <a:lnTo>
                    <a:pt x="0" y="414"/>
                  </a:lnTo>
                  <a:lnTo>
                    <a:pt x="1265" y="0"/>
                  </a:lnTo>
                  <a:lnTo>
                    <a:pt x="1265" y="108"/>
                  </a:lnTo>
                  <a:close/>
                </a:path>
              </a:pathLst>
            </a:custGeom>
            <a:solidFill>
              <a:srgbClr val="F4C007"/>
            </a:solidFill>
            <a:ln w="9525">
              <a:noFill/>
              <a:round/>
              <a:headEnd/>
              <a:tailEnd/>
            </a:ln>
          </p:spPr>
          <p:txBody>
            <a:bodyPr/>
            <a:lstStyle/>
            <a:p>
              <a:pPr eaLnBrk="1" hangingPunct="1"/>
              <a:endParaRPr lang="pt-BR" u="none"/>
            </a:p>
          </p:txBody>
        </p:sp>
        <p:sp>
          <p:nvSpPr>
            <p:cNvPr id="445454" name="Freeform 13"/>
            <p:cNvSpPr>
              <a:spLocks/>
            </p:cNvSpPr>
            <p:nvPr/>
          </p:nvSpPr>
          <p:spPr bwMode="auto">
            <a:xfrm>
              <a:off x="2232025" y="5800725"/>
              <a:ext cx="582613" cy="230188"/>
            </a:xfrm>
            <a:custGeom>
              <a:avLst/>
              <a:gdLst>
                <a:gd name="T0" fmla="*/ 2147483647 w 1292"/>
                <a:gd name="T1" fmla="*/ 2147483647 h 511"/>
                <a:gd name="T2" fmla="*/ 2147483647 w 1292"/>
                <a:gd name="T3" fmla="*/ 2147483647 h 511"/>
                <a:gd name="T4" fmla="*/ 2147483647 w 1292"/>
                <a:gd name="T5" fmla="*/ 2147483647 h 511"/>
                <a:gd name="T6" fmla="*/ 2147483647 w 1292"/>
                <a:gd name="T7" fmla="*/ 2147483647 h 511"/>
                <a:gd name="T8" fmla="*/ 2147483647 w 1292"/>
                <a:gd name="T9" fmla="*/ 2147483647 h 511"/>
                <a:gd name="T10" fmla="*/ 0 w 1292"/>
                <a:gd name="T11" fmla="*/ 2147483647 h 511"/>
                <a:gd name="T12" fmla="*/ 2147483647 w 1292"/>
                <a:gd name="T13" fmla="*/ 0 h 511"/>
                <a:gd name="T14" fmla="*/ 2147483647 w 1292"/>
                <a:gd name="T15" fmla="*/ 2147483647 h 511"/>
                <a:gd name="T16" fmla="*/ 0 60000 65536"/>
                <a:gd name="T17" fmla="*/ 0 60000 65536"/>
                <a:gd name="T18" fmla="*/ 0 60000 65536"/>
                <a:gd name="T19" fmla="*/ 0 60000 65536"/>
                <a:gd name="T20" fmla="*/ 0 60000 65536"/>
                <a:gd name="T21" fmla="*/ 0 60000 65536"/>
                <a:gd name="T22" fmla="*/ 0 60000 65536"/>
                <a:gd name="T23" fmla="*/ 0 60000 65536"/>
                <a:gd name="T24" fmla="*/ 0 w 1292"/>
                <a:gd name="T25" fmla="*/ 0 h 511"/>
                <a:gd name="T26" fmla="*/ 1292 w 1292"/>
                <a:gd name="T27" fmla="*/ 511 h 5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2" h="511">
                  <a:moveTo>
                    <a:pt x="1292" y="107"/>
                  </a:moveTo>
                  <a:lnTo>
                    <a:pt x="54" y="511"/>
                  </a:lnTo>
                  <a:lnTo>
                    <a:pt x="40" y="488"/>
                  </a:lnTo>
                  <a:lnTo>
                    <a:pt x="27" y="467"/>
                  </a:lnTo>
                  <a:lnTo>
                    <a:pt x="13" y="444"/>
                  </a:lnTo>
                  <a:lnTo>
                    <a:pt x="0" y="422"/>
                  </a:lnTo>
                  <a:lnTo>
                    <a:pt x="1292" y="0"/>
                  </a:lnTo>
                  <a:lnTo>
                    <a:pt x="1292" y="107"/>
                  </a:lnTo>
                  <a:close/>
                </a:path>
              </a:pathLst>
            </a:custGeom>
            <a:solidFill>
              <a:srgbClr val="F3BA19"/>
            </a:solidFill>
            <a:ln w="9525">
              <a:noFill/>
              <a:round/>
              <a:headEnd/>
              <a:tailEnd/>
            </a:ln>
          </p:spPr>
          <p:txBody>
            <a:bodyPr/>
            <a:lstStyle/>
            <a:p>
              <a:pPr eaLnBrk="1" hangingPunct="1"/>
              <a:endParaRPr lang="pt-BR" u="none"/>
            </a:p>
          </p:txBody>
        </p:sp>
        <p:sp>
          <p:nvSpPr>
            <p:cNvPr id="445455" name="Freeform 14"/>
            <p:cNvSpPr>
              <a:spLocks/>
            </p:cNvSpPr>
            <p:nvPr/>
          </p:nvSpPr>
          <p:spPr bwMode="auto">
            <a:xfrm>
              <a:off x="2220913" y="5776913"/>
              <a:ext cx="593725" cy="234950"/>
            </a:xfrm>
            <a:custGeom>
              <a:avLst/>
              <a:gdLst>
                <a:gd name="T0" fmla="*/ 2147483647 w 1316"/>
                <a:gd name="T1" fmla="*/ 2147483647 h 520"/>
                <a:gd name="T2" fmla="*/ 2147483647 w 1316"/>
                <a:gd name="T3" fmla="*/ 2147483647 h 520"/>
                <a:gd name="T4" fmla="*/ 2147483647 w 1316"/>
                <a:gd name="T5" fmla="*/ 2147483647 h 520"/>
                <a:gd name="T6" fmla="*/ 2147483647 w 1316"/>
                <a:gd name="T7" fmla="*/ 2147483647 h 520"/>
                <a:gd name="T8" fmla="*/ 2147483647 w 1316"/>
                <a:gd name="T9" fmla="*/ 2147483647 h 520"/>
                <a:gd name="T10" fmla="*/ 0 w 1316"/>
                <a:gd name="T11" fmla="*/ 2147483647 h 520"/>
                <a:gd name="T12" fmla="*/ 2147483647 w 1316"/>
                <a:gd name="T13" fmla="*/ 0 h 520"/>
                <a:gd name="T14" fmla="*/ 2147483647 w 1316"/>
                <a:gd name="T15" fmla="*/ 2147483647 h 520"/>
                <a:gd name="T16" fmla="*/ 0 60000 65536"/>
                <a:gd name="T17" fmla="*/ 0 60000 65536"/>
                <a:gd name="T18" fmla="*/ 0 60000 65536"/>
                <a:gd name="T19" fmla="*/ 0 60000 65536"/>
                <a:gd name="T20" fmla="*/ 0 60000 65536"/>
                <a:gd name="T21" fmla="*/ 0 60000 65536"/>
                <a:gd name="T22" fmla="*/ 0 60000 65536"/>
                <a:gd name="T23" fmla="*/ 0 60000 65536"/>
                <a:gd name="T24" fmla="*/ 0 w 1316"/>
                <a:gd name="T25" fmla="*/ 0 h 520"/>
                <a:gd name="T26" fmla="*/ 1316 w 1316"/>
                <a:gd name="T27" fmla="*/ 520 h 5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6" h="520">
                  <a:moveTo>
                    <a:pt x="1316" y="106"/>
                  </a:moveTo>
                  <a:lnTo>
                    <a:pt x="51" y="520"/>
                  </a:lnTo>
                  <a:lnTo>
                    <a:pt x="37" y="497"/>
                  </a:lnTo>
                  <a:lnTo>
                    <a:pt x="24" y="475"/>
                  </a:lnTo>
                  <a:lnTo>
                    <a:pt x="11" y="452"/>
                  </a:lnTo>
                  <a:lnTo>
                    <a:pt x="0" y="429"/>
                  </a:lnTo>
                  <a:lnTo>
                    <a:pt x="1316" y="0"/>
                  </a:lnTo>
                  <a:lnTo>
                    <a:pt x="1316" y="106"/>
                  </a:lnTo>
                  <a:close/>
                </a:path>
              </a:pathLst>
            </a:custGeom>
            <a:solidFill>
              <a:srgbClr val="F2B425"/>
            </a:solidFill>
            <a:ln w="9525">
              <a:noFill/>
              <a:round/>
              <a:headEnd/>
              <a:tailEnd/>
            </a:ln>
          </p:spPr>
          <p:txBody>
            <a:bodyPr/>
            <a:lstStyle/>
            <a:p>
              <a:pPr eaLnBrk="1" hangingPunct="1"/>
              <a:endParaRPr lang="pt-BR" u="none"/>
            </a:p>
          </p:txBody>
        </p:sp>
        <p:sp>
          <p:nvSpPr>
            <p:cNvPr id="445456" name="Freeform 15"/>
            <p:cNvSpPr>
              <a:spLocks/>
            </p:cNvSpPr>
            <p:nvPr/>
          </p:nvSpPr>
          <p:spPr bwMode="auto">
            <a:xfrm>
              <a:off x="2209800" y="5753100"/>
              <a:ext cx="604838" cy="238125"/>
            </a:xfrm>
            <a:custGeom>
              <a:avLst/>
              <a:gdLst>
                <a:gd name="T0" fmla="*/ 2147483647 w 1340"/>
                <a:gd name="T1" fmla="*/ 2147483647 h 528"/>
                <a:gd name="T2" fmla="*/ 2147483647 w 1340"/>
                <a:gd name="T3" fmla="*/ 2147483647 h 528"/>
                <a:gd name="T4" fmla="*/ 2147483647 w 1340"/>
                <a:gd name="T5" fmla="*/ 2147483647 h 528"/>
                <a:gd name="T6" fmla="*/ 2147483647 w 1340"/>
                <a:gd name="T7" fmla="*/ 2147483647 h 528"/>
                <a:gd name="T8" fmla="*/ 2147483647 w 1340"/>
                <a:gd name="T9" fmla="*/ 2147483647 h 528"/>
                <a:gd name="T10" fmla="*/ 0 w 1340"/>
                <a:gd name="T11" fmla="*/ 2147483647 h 528"/>
                <a:gd name="T12" fmla="*/ 2147483647 w 1340"/>
                <a:gd name="T13" fmla="*/ 0 h 528"/>
                <a:gd name="T14" fmla="*/ 2147483647 w 1340"/>
                <a:gd name="T15" fmla="*/ 2147483647 h 528"/>
                <a:gd name="T16" fmla="*/ 0 60000 65536"/>
                <a:gd name="T17" fmla="*/ 0 60000 65536"/>
                <a:gd name="T18" fmla="*/ 0 60000 65536"/>
                <a:gd name="T19" fmla="*/ 0 60000 65536"/>
                <a:gd name="T20" fmla="*/ 0 60000 65536"/>
                <a:gd name="T21" fmla="*/ 0 60000 65536"/>
                <a:gd name="T22" fmla="*/ 0 60000 65536"/>
                <a:gd name="T23" fmla="*/ 0 60000 65536"/>
                <a:gd name="T24" fmla="*/ 0 w 1340"/>
                <a:gd name="T25" fmla="*/ 0 h 528"/>
                <a:gd name="T26" fmla="*/ 1340 w 1340"/>
                <a:gd name="T27" fmla="*/ 528 h 5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0" h="528">
                  <a:moveTo>
                    <a:pt x="1340" y="106"/>
                  </a:moveTo>
                  <a:lnTo>
                    <a:pt x="48" y="528"/>
                  </a:lnTo>
                  <a:lnTo>
                    <a:pt x="35" y="505"/>
                  </a:lnTo>
                  <a:lnTo>
                    <a:pt x="24" y="482"/>
                  </a:lnTo>
                  <a:lnTo>
                    <a:pt x="11" y="459"/>
                  </a:lnTo>
                  <a:lnTo>
                    <a:pt x="0" y="436"/>
                  </a:lnTo>
                  <a:lnTo>
                    <a:pt x="1340" y="0"/>
                  </a:lnTo>
                  <a:lnTo>
                    <a:pt x="1340" y="106"/>
                  </a:lnTo>
                  <a:close/>
                </a:path>
              </a:pathLst>
            </a:custGeom>
            <a:solidFill>
              <a:srgbClr val="F1AE2C"/>
            </a:solidFill>
            <a:ln w="9525">
              <a:noFill/>
              <a:round/>
              <a:headEnd/>
              <a:tailEnd/>
            </a:ln>
          </p:spPr>
          <p:txBody>
            <a:bodyPr/>
            <a:lstStyle/>
            <a:p>
              <a:pPr eaLnBrk="1" hangingPunct="1"/>
              <a:endParaRPr lang="pt-BR" u="none"/>
            </a:p>
          </p:txBody>
        </p:sp>
        <p:sp>
          <p:nvSpPr>
            <p:cNvPr id="445457" name="Freeform 16"/>
            <p:cNvSpPr>
              <a:spLocks/>
            </p:cNvSpPr>
            <p:nvPr/>
          </p:nvSpPr>
          <p:spPr bwMode="auto">
            <a:xfrm>
              <a:off x="2200275" y="5727700"/>
              <a:ext cx="614363" cy="242888"/>
            </a:xfrm>
            <a:custGeom>
              <a:avLst/>
              <a:gdLst>
                <a:gd name="T0" fmla="*/ 2147483647 w 1363"/>
                <a:gd name="T1" fmla="*/ 2147483647 h 536"/>
                <a:gd name="T2" fmla="*/ 2147483647 w 1363"/>
                <a:gd name="T3" fmla="*/ 2147483647 h 536"/>
                <a:gd name="T4" fmla="*/ 2147483647 w 1363"/>
                <a:gd name="T5" fmla="*/ 2147483647 h 536"/>
                <a:gd name="T6" fmla="*/ 2147483647 w 1363"/>
                <a:gd name="T7" fmla="*/ 2147483647 h 536"/>
                <a:gd name="T8" fmla="*/ 2147483647 w 1363"/>
                <a:gd name="T9" fmla="*/ 2147483647 h 536"/>
                <a:gd name="T10" fmla="*/ 0 w 1363"/>
                <a:gd name="T11" fmla="*/ 2147483647 h 536"/>
                <a:gd name="T12" fmla="*/ 2147483647 w 1363"/>
                <a:gd name="T13" fmla="*/ 0 h 536"/>
                <a:gd name="T14" fmla="*/ 2147483647 w 1363"/>
                <a:gd name="T15" fmla="*/ 2147483647 h 536"/>
                <a:gd name="T16" fmla="*/ 0 60000 65536"/>
                <a:gd name="T17" fmla="*/ 0 60000 65536"/>
                <a:gd name="T18" fmla="*/ 0 60000 65536"/>
                <a:gd name="T19" fmla="*/ 0 60000 65536"/>
                <a:gd name="T20" fmla="*/ 0 60000 65536"/>
                <a:gd name="T21" fmla="*/ 0 60000 65536"/>
                <a:gd name="T22" fmla="*/ 0 60000 65536"/>
                <a:gd name="T23" fmla="*/ 0 60000 65536"/>
                <a:gd name="T24" fmla="*/ 0 w 1363"/>
                <a:gd name="T25" fmla="*/ 0 h 536"/>
                <a:gd name="T26" fmla="*/ 1363 w 1363"/>
                <a:gd name="T27" fmla="*/ 536 h 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3" h="536">
                  <a:moveTo>
                    <a:pt x="1363" y="107"/>
                  </a:moveTo>
                  <a:lnTo>
                    <a:pt x="47" y="536"/>
                  </a:lnTo>
                  <a:lnTo>
                    <a:pt x="34" y="513"/>
                  </a:lnTo>
                  <a:lnTo>
                    <a:pt x="23" y="490"/>
                  </a:lnTo>
                  <a:lnTo>
                    <a:pt x="11" y="467"/>
                  </a:lnTo>
                  <a:lnTo>
                    <a:pt x="0" y="444"/>
                  </a:lnTo>
                  <a:lnTo>
                    <a:pt x="1363" y="0"/>
                  </a:lnTo>
                  <a:lnTo>
                    <a:pt x="1363" y="107"/>
                  </a:lnTo>
                  <a:close/>
                </a:path>
              </a:pathLst>
            </a:custGeom>
            <a:solidFill>
              <a:srgbClr val="F0A930"/>
            </a:solidFill>
            <a:ln w="9525">
              <a:noFill/>
              <a:round/>
              <a:headEnd/>
              <a:tailEnd/>
            </a:ln>
          </p:spPr>
          <p:txBody>
            <a:bodyPr/>
            <a:lstStyle/>
            <a:p>
              <a:pPr eaLnBrk="1" hangingPunct="1"/>
              <a:endParaRPr lang="pt-BR" u="none"/>
            </a:p>
          </p:txBody>
        </p:sp>
        <p:sp>
          <p:nvSpPr>
            <p:cNvPr id="445458" name="Freeform 17"/>
            <p:cNvSpPr>
              <a:spLocks/>
            </p:cNvSpPr>
            <p:nvPr/>
          </p:nvSpPr>
          <p:spPr bwMode="auto">
            <a:xfrm>
              <a:off x="2190750" y="5705475"/>
              <a:ext cx="623888" cy="244475"/>
            </a:xfrm>
            <a:custGeom>
              <a:avLst/>
              <a:gdLst>
                <a:gd name="T0" fmla="*/ 2147483647 w 1385"/>
                <a:gd name="T1" fmla="*/ 2147483647 h 544"/>
                <a:gd name="T2" fmla="*/ 2147483647 w 1385"/>
                <a:gd name="T3" fmla="*/ 2147483647 h 544"/>
                <a:gd name="T4" fmla="*/ 2147483647 w 1385"/>
                <a:gd name="T5" fmla="*/ 2147483647 h 544"/>
                <a:gd name="T6" fmla="*/ 2147483647 w 1385"/>
                <a:gd name="T7" fmla="*/ 2147483647 h 544"/>
                <a:gd name="T8" fmla="*/ 2147483647 w 1385"/>
                <a:gd name="T9" fmla="*/ 2147483647 h 544"/>
                <a:gd name="T10" fmla="*/ 0 w 1385"/>
                <a:gd name="T11" fmla="*/ 2147483647 h 544"/>
                <a:gd name="T12" fmla="*/ 2147483647 w 1385"/>
                <a:gd name="T13" fmla="*/ 0 h 544"/>
                <a:gd name="T14" fmla="*/ 2147483647 w 1385"/>
                <a:gd name="T15" fmla="*/ 2147483647 h 544"/>
                <a:gd name="T16" fmla="*/ 0 60000 65536"/>
                <a:gd name="T17" fmla="*/ 0 60000 65536"/>
                <a:gd name="T18" fmla="*/ 0 60000 65536"/>
                <a:gd name="T19" fmla="*/ 0 60000 65536"/>
                <a:gd name="T20" fmla="*/ 0 60000 65536"/>
                <a:gd name="T21" fmla="*/ 0 60000 65536"/>
                <a:gd name="T22" fmla="*/ 0 60000 65536"/>
                <a:gd name="T23" fmla="*/ 0 60000 65536"/>
                <a:gd name="T24" fmla="*/ 0 w 1385"/>
                <a:gd name="T25" fmla="*/ 0 h 544"/>
                <a:gd name="T26" fmla="*/ 1385 w 1385"/>
                <a:gd name="T27" fmla="*/ 544 h 5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5" h="544">
                  <a:moveTo>
                    <a:pt x="1385" y="108"/>
                  </a:moveTo>
                  <a:lnTo>
                    <a:pt x="45" y="544"/>
                  </a:lnTo>
                  <a:lnTo>
                    <a:pt x="33" y="521"/>
                  </a:lnTo>
                  <a:lnTo>
                    <a:pt x="22" y="498"/>
                  </a:lnTo>
                  <a:lnTo>
                    <a:pt x="11" y="475"/>
                  </a:lnTo>
                  <a:lnTo>
                    <a:pt x="0" y="452"/>
                  </a:lnTo>
                  <a:lnTo>
                    <a:pt x="1385" y="0"/>
                  </a:lnTo>
                  <a:lnTo>
                    <a:pt x="1385" y="108"/>
                  </a:lnTo>
                  <a:close/>
                </a:path>
              </a:pathLst>
            </a:custGeom>
            <a:solidFill>
              <a:srgbClr val="EFA234"/>
            </a:solidFill>
            <a:ln w="9525">
              <a:noFill/>
              <a:round/>
              <a:headEnd/>
              <a:tailEnd/>
            </a:ln>
          </p:spPr>
          <p:txBody>
            <a:bodyPr/>
            <a:lstStyle/>
            <a:p>
              <a:pPr eaLnBrk="1" hangingPunct="1"/>
              <a:endParaRPr lang="pt-BR" u="none"/>
            </a:p>
          </p:txBody>
        </p:sp>
        <p:sp>
          <p:nvSpPr>
            <p:cNvPr id="445459" name="Freeform 18"/>
            <p:cNvSpPr>
              <a:spLocks/>
            </p:cNvSpPr>
            <p:nvPr/>
          </p:nvSpPr>
          <p:spPr bwMode="auto">
            <a:xfrm>
              <a:off x="2181225" y="5681663"/>
              <a:ext cx="633413" cy="247650"/>
            </a:xfrm>
            <a:custGeom>
              <a:avLst/>
              <a:gdLst>
                <a:gd name="T0" fmla="*/ 2147483647 w 1406"/>
                <a:gd name="T1" fmla="*/ 2147483647 h 552"/>
                <a:gd name="T2" fmla="*/ 2147483647 w 1406"/>
                <a:gd name="T3" fmla="*/ 2147483647 h 552"/>
                <a:gd name="T4" fmla="*/ 2147483647 w 1406"/>
                <a:gd name="T5" fmla="*/ 2147483647 h 552"/>
                <a:gd name="T6" fmla="*/ 2147483647 w 1406"/>
                <a:gd name="T7" fmla="*/ 2147483647 h 552"/>
                <a:gd name="T8" fmla="*/ 2147483647 w 1406"/>
                <a:gd name="T9" fmla="*/ 2147483647 h 552"/>
                <a:gd name="T10" fmla="*/ 0 w 1406"/>
                <a:gd name="T11" fmla="*/ 2147483647 h 552"/>
                <a:gd name="T12" fmla="*/ 2147483647 w 1406"/>
                <a:gd name="T13" fmla="*/ 0 h 552"/>
                <a:gd name="T14" fmla="*/ 2147483647 w 1406"/>
                <a:gd name="T15" fmla="*/ 2147483647 h 552"/>
                <a:gd name="T16" fmla="*/ 0 60000 65536"/>
                <a:gd name="T17" fmla="*/ 0 60000 65536"/>
                <a:gd name="T18" fmla="*/ 0 60000 65536"/>
                <a:gd name="T19" fmla="*/ 0 60000 65536"/>
                <a:gd name="T20" fmla="*/ 0 60000 65536"/>
                <a:gd name="T21" fmla="*/ 0 60000 65536"/>
                <a:gd name="T22" fmla="*/ 0 60000 65536"/>
                <a:gd name="T23" fmla="*/ 0 60000 65536"/>
                <a:gd name="T24" fmla="*/ 0 w 1406"/>
                <a:gd name="T25" fmla="*/ 0 h 552"/>
                <a:gd name="T26" fmla="*/ 1406 w 1406"/>
                <a:gd name="T27" fmla="*/ 552 h 5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6" h="552">
                  <a:moveTo>
                    <a:pt x="1406" y="108"/>
                  </a:moveTo>
                  <a:lnTo>
                    <a:pt x="43" y="552"/>
                  </a:lnTo>
                  <a:lnTo>
                    <a:pt x="32" y="529"/>
                  </a:lnTo>
                  <a:lnTo>
                    <a:pt x="21" y="506"/>
                  </a:lnTo>
                  <a:lnTo>
                    <a:pt x="11" y="481"/>
                  </a:lnTo>
                  <a:lnTo>
                    <a:pt x="0" y="458"/>
                  </a:lnTo>
                  <a:lnTo>
                    <a:pt x="1406" y="0"/>
                  </a:lnTo>
                  <a:lnTo>
                    <a:pt x="1406" y="108"/>
                  </a:lnTo>
                  <a:close/>
                </a:path>
              </a:pathLst>
            </a:custGeom>
            <a:solidFill>
              <a:srgbClr val="ED9C37"/>
            </a:solidFill>
            <a:ln w="9525">
              <a:noFill/>
              <a:round/>
              <a:headEnd/>
              <a:tailEnd/>
            </a:ln>
          </p:spPr>
          <p:txBody>
            <a:bodyPr/>
            <a:lstStyle/>
            <a:p>
              <a:pPr eaLnBrk="1" hangingPunct="1"/>
              <a:endParaRPr lang="pt-BR" u="none"/>
            </a:p>
          </p:txBody>
        </p:sp>
        <p:sp>
          <p:nvSpPr>
            <p:cNvPr id="445460" name="Freeform 19"/>
            <p:cNvSpPr>
              <a:spLocks/>
            </p:cNvSpPr>
            <p:nvPr/>
          </p:nvSpPr>
          <p:spPr bwMode="auto">
            <a:xfrm>
              <a:off x="2173288" y="5656263"/>
              <a:ext cx="641350" cy="252412"/>
            </a:xfrm>
            <a:custGeom>
              <a:avLst/>
              <a:gdLst>
                <a:gd name="T0" fmla="*/ 2147483647 w 1425"/>
                <a:gd name="T1" fmla="*/ 2147483647 h 559"/>
                <a:gd name="T2" fmla="*/ 2147483647 w 1425"/>
                <a:gd name="T3" fmla="*/ 2147483647 h 559"/>
                <a:gd name="T4" fmla="*/ 2147483647 w 1425"/>
                <a:gd name="T5" fmla="*/ 2147483647 h 559"/>
                <a:gd name="T6" fmla="*/ 2147483647 w 1425"/>
                <a:gd name="T7" fmla="*/ 2147483647 h 559"/>
                <a:gd name="T8" fmla="*/ 2147483647 w 1425"/>
                <a:gd name="T9" fmla="*/ 2147483647 h 559"/>
                <a:gd name="T10" fmla="*/ 0 w 1425"/>
                <a:gd name="T11" fmla="*/ 2147483647 h 559"/>
                <a:gd name="T12" fmla="*/ 2147483647 w 1425"/>
                <a:gd name="T13" fmla="*/ 0 h 559"/>
                <a:gd name="T14" fmla="*/ 2147483647 w 1425"/>
                <a:gd name="T15" fmla="*/ 2147483647 h 559"/>
                <a:gd name="T16" fmla="*/ 0 60000 65536"/>
                <a:gd name="T17" fmla="*/ 0 60000 65536"/>
                <a:gd name="T18" fmla="*/ 0 60000 65536"/>
                <a:gd name="T19" fmla="*/ 0 60000 65536"/>
                <a:gd name="T20" fmla="*/ 0 60000 65536"/>
                <a:gd name="T21" fmla="*/ 0 60000 65536"/>
                <a:gd name="T22" fmla="*/ 0 60000 65536"/>
                <a:gd name="T23" fmla="*/ 0 60000 65536"/>
                <a:gd name="T24" fmla="*/ 0 w 1425"/>
                <a:gd name="T25" fmla="*/ 0 h 559"/>
                <a:gd name="T26" fmla="*/ 1425 w 1425"/>
                <a:gd name="T27" fmla="*/ 559 h 5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25" h="559">
                  <a:moveTo>
                    <a:pt x="1425" y="107"/>
                  </a:moveTo>
                  <a:lnTo>
                    <a:pt x="40" y="559"/>
                  </a:lnTo>
                  <a:lnTo>
                    <a:pt x="30" y="534"/>
                  </a:lnTo>
                  <a:lnTo>
                    <a:pt x="19" y="511"/>
                  </a:lnTo>
                  <a:lnTo>
                    <a:pt x="10" y="487"/>
                  </a:lnTo>
                  <a:lnTo>
                    <a:pt x="0" y="464"/>
                  </a:lnTo>
                  <a:lnTo>
                    <a:pt x="1425" y="0"/>
                  </a:lnTo>
                  <a:lnTo>
                    <a:pt x="1425" y="107"/>
                  </a:lnTo>
                  <a:close/>
                </a:path>
              </a:pathLst>
            </a:custGeom>
            <a:solidFill>
              <a:srgbClr val="EC9638"/>
            </a:solidFill>
            <a:ln w="9525">
              <a:noFill/>
              <a:round/>
              <a:headEnd/>
              <a:tailEnd/>
            </a:ln>
          </p:spPr>
          <p:txBody>
            <a:bodyPr/>
            <a:lstStyle/>
            <a:p>
              <a:pPr eaLnBrk="1" hangingPunct="1"/>
              <a:endParaRPr lang="pt-BR" u="none"/>
            </a:p>
          </p:txBody>
        </p:sp>
        <p:sp>
          <p:nvSpPr>
            <p:cNvPr id="445461" name="Freeform 20"/>
            <p:cNvSpPr>
              <a:spLocks/>
            </p:cNvSpPr>
            <p:nvPr/>
          </p:nvSpPr>
          <p:spPr bwMode="auto">
            <a:xfrm>
              <a:off x="2165350" y="5632450"/>
              <a:ext cx="649288" cy="254000"/>
            </a:xfrm>
            <a:custGeom>
              <a:avLst/>
              <a:gdLst>
                <a:gd name="T0" fmla="*/ 2147483647 w 1441"/>
                <a:gd name="T1" fmla="*/ 2147483647 h 565"/>
                <a:gd name="T2" fmla="*/ 2147483647 w 1441"/>
                <a:gd name="T3" fmla="*/ 2147483647 h 565"/>
                <a:gd name="T4" fmla="*/ 2147483647 w 1441"/>
                <a:gd name="T5" fmla="*/ 2147483647 h 565"/>
                <a:gd name="T6" fmla="*/ 2147483647 w 1441"/>
                <a:gd name="T7" fmla="*/ 2147483647 h 565"/>
                <a:gd name="T8" fmla="*/ 2147483647 w 1441"/>
                <a:gd name="T9" fmla="*/ 2147483647 h 565"/>
                <a:gd name="T10" fmla="*/ 0 w 1441"/>
                <a:gd name="T11" fmla="*/ 2147483647 h 565"/>
                <a:gd name="T12" fmla="*/ 2147483647 w 1441"/>
                <a:gd name="T13" fmla="*/ 0 h 565"/>
                <a:gd name="T14" fmla="*/ 2147483647 w 1441"/>
                <a:gd name="T15" fmla="*/ 2147483647 h 565"/>
                <a:gd name="T16" fmla="*/ 0 60000 65536"/>
                <a:gd name="T17" fmla="*/ 0 60000 65536"/>
                <a:gd name="T18" fmla="*/ 0 60000 65536"/>
                <a:gd name="T19" fmla="*/ 0 60000 65536"/>
                <a:gd name="T20" fmla="*/ 0 60000 65536"/>
                <a:gd name="T21" fmla="*/ 0 60000 65536"/>
                <a:gd name="T22" fmla="*/ 0 60000 65536"/>
                <a:gd name="T23" fmla="*/ 0 60000 65536"/>
                <a:gd name="T24" fmla="*/ 0 w 1441"/>
                <a:gd name="T25" fmla="*/ 0 h 565"/>
                <a:gd name="T26" fmla="*/ 1441 w 1441"/>
                <a:gd name="T27" fmla="*/ 565 h 5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1" h="565">
                  <a:moveTo>
                    <a:pt x="1441" y="107"/>
                  </a:moveTo>
                  <a:lnTo>
                    <a:pt x="35" y="565"/>
                  </a:lnTo>
                  <a:lnTo>
                    <a:pt x="26" y="541"/>
                  </a:lnTo>
                  <a:lnTo>
                    <a:pt x="16" y="518"/>
                  </a:lnTo>
                  <a:lnTo>
                    <a:pt x="7" y="494"/>
                  </a:lnTo>
                  <a:lnTo>
                    <a:pt x="0" y="471"/>
                  </a:lnTo>
                  <a:lnTo>
                    <a:pt x="1441" y="0"/>
                  </a:lnTo>
                  <a:lnTo>
                    <a:pt x="1441" y="107"/>
                  </a:lnTo>
                  <a:close/>
                </a:path>
              </a:pathLst>
            </a:custGeom>
            <a:solidFill>
              <a:srgbClr val="EB9039"/>
            </a:solidFill>
            <a:ln w="9525">
              <a:noFill/>
              <a:round/>
              <a:headEnd/>
              <a:tailEnd/>
            </a:ln>
          </p:spPr>
          <p:txBody>
            <a:bodyPr/>
            <a:lstStyle/>
            <a:p>
              <a:pPr eaLnBrk="1" hangingPunct="1"/>
              <a:endParaRPr lang="pt-BR" u="none"/>
            </a:p>
          </p:txBody>
        </p:sp>
        <p:sp>
          <p:nvSpPr>
            <p:cNvPr id="445462" name="Freeform 21"/>
            <p:cNvSpPr>
              <a:spLocks/>
            </p:cNvSpPr>
            <p:nvPr/>
          </p:nvSpPr>
          <p:spPr bwMode="auto">
            <a:xfrm>
              <a:off x="2155825" y="5607050"/>
              <a:ext cx="658813" cy="258763"/>
            </a:xfrm>
            <a:custGeom>
              <a:avLst/>
              <a:gdLst>
                <a:gd name="T0" fmla="*/ 2147483647 w 1458"/>
                <a:gd name="T1" fmla="*/ 2147483647 h 572"/>
                <a:gd name="T2" fmla="*/ 2147483647 w 1458"/>
                <a:gd name="T3" fmla="*/ 2147483647 h 572"/>
                <a:gd name="T4" fmla="*/ 2147483647 w 1458"/>
                <a:gd name="T5" fmla="*/ 2147483647 h 572"/>
                <a:gd name="T6" fmla="*/ 2147483647 w 1458"/>
                <a:gd name="T7" fmla="*/ 2147483647 h 572"/>
                <a:gd name="T8" fmla="*/ 2147483647 w 1458"/>
                <a:gd name="T9" fmla="*/ 2147483647 h 572"/>
                <a:gd name="T10" fmla="*/ 0 w 1458"/>
                <a:gd name="T11" fmla="*/ 2147483647 h 572"/>
                <a:gd name="T12" fmla="*/ 2147483647 w 1458"/>
                <a:gd name="T13" fmla="*/ 0 h 572"/>
                <a:gd name="T14" fmla="*/ 2147483647 w 1458"/>
                <a:gd name="T15" fmla="*/ 2147483647 h 572"/>
                <a:gd name="T16" fmla="*/ 0 60000 65536"/>
                <a:gd name="T17" fmla="*/ 0 60000 65536"/>
                <a:gd name="T18" fmla="*/ 0 60000 65536"/>
                <a:gd name="T19" fmla="*/ 0 60000 65536"/>
                <a:gd name="T20" fmla="*/ 0 60000 65536"/>
                <a:gd name="T21" fmla="*/ 0 60000 65536"/>
                <a:gd name="T22" fmla="*/ 0 60000 65536"/>
                <a:gd name="T23" fmla="*/ 0 60000 65536"/>
                <a:gd name="T24" fmla="*/ 0 w 1458"/>
                <a:gd name="T25" fmla="*/ 0 h 572"/>
                <a:gd name="T26" fmla="*/ 1458 w 1458"/>
                <a:gd name="T27" fmla="*/ 572 h 5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58" h="572">
                  <a:moveTo>
                    <a:pt x="1458" y="108"/>
                  </a:moveTo>
                  <a:lnTo>
                    <a:pt x="33" y="572"/>
                  </a:lnTo>
                  <a:lnTo>
                    <a:pt x="24" y="548"/>
                  </a:lnTo>
                  <a:lnTo>
                    <a:pt x="15" y="523"/>
                  </a:lnTo>
                  <a:lnTo>
                    <a:pt x="8" y="500"/>
                  </a:lnTo>
                  <a:lnTo>
                    <a:pt x="0" y="476"/>
                  </a:lnTo>
                  <a:lnTo>
                    <a:pt x="1458" y="0"/>
                  </a:lnTo>
                  <a:lnTo>
                    <a:pt x="1458" y="108"/>
                  </a:lnTo>
                  <a:close/>
                </a:path>
              </a:pathLst>
            </a:custGeom>
            <a:solidFill>
              <a:srgbClr val="EA8B39"/>
            </a:solidFill>
            <a:ln w="9525">
              <a:noFill/>
              <a:round/>
              <a:headEnd/>
              <a:tailEnd/>
            </a:ln>
          </p:spPr>
          <p:txBody>
            <a:bodyPr/>
            <a:lstStyle/>
            <a:p>
              <a:pPr eaLnBrk="1" hangingPunct="1"/>
              <a:endParaRPr lang="pt-BR" u="none"/>
            </a:p>
          </p:txBody>
        </p:sp>
        <p:sp>
          <p:nvSpPr>
            <p:cNvPr id="445463" name="Freeform 22"/>
            <p:cNvSpPr>
              <a:spLocks/>
            </p:cNvSpPr>
            <p:nvPr/>
          </p:nvSpPr>
          <p:spPr bwMode="auto">
            <a:xfrm>
              <a:off x="2151063" y="5584825"/>
              <a:ext cx="663575" cy="258763"/>
            </a:xfrm>
            <a:custGeom>
              <a:avLst/>
              <a:gdLst>
                <a:gd name="T0" fmla="*/ 2147483647 w 1473"/>
                <a:gd name="T1" fmla="*/ 2147483647 h 578"/>
                <a:gd name="T2" fmla="*/ 2147483647 w 1473"/>
                <a:gd name="T3" fmla="*/ 2147483647 h 578"/>
                <a:gd name="T4" fmla="*/ 2147483647 w 1473"/>
                <a:gd name="T5" fmla="*/ 2147483647 h 578"/>
                <a:gd name="T6" fmla="*/ 2147483647 w 1473"/>
                <a:gd name="T7" fmla="*/ 2147483647 h 578"/>
                <a:gd name="T8" fmla="*/ 2147483647 w 1473"/>
                <a:gd name="T9" fmla="*/ 2147483647 h 578"/>
                <a:gd name="T10" fmla="*/ 0 w 1473"/>
                <a:gd name="T11" fmla="*/ 2147483647 h 578"/>
                <a:gd name="T12" fmla="*/ 2147483647 w 1473"/>
                <a:gd name="T13" fmla="*/ 0 h 578"/>
                <a:gd name="T14" fmla="*/ 2147483647 w 1473"/>
                <a:gd name="T15" fmla="*/ 2147483647 h 578"/>
                <a:gd name="T16" fmla="*/ 0 60000 65536"/>
                <a:gd name="T17" fmla="*/ 0 60000 65536"/>
                <a:gd name="T18" fmla="*/ 0 60000 65536"/>
                <a:gd name="T19" fmla="*/ 0 60000 65536"/>
                <a:gd name="T20" fmla="*/ 0 60000 65536"/>
                <a:gd name="T21" fmla="*/ 0 60000 65536"/>
                <a:gd name="T22" fmla="*/ 0 60000 65536"/>
                <a:gd name="T23" fmla="*/ 0 60000 65536"/>
                <a:gd name="T24" fmla="*/ 0 w 1473"/>
                <a:gd name="T25" fmla="*/ 0 h 578"/>
                <a:gd name="T26" fmla="*/ 1473 w 1473"/>
                <a:gd name="T27" fmla="*/ 578 h 5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3" h="578">
                  <a:moveTo>
                    <a:pt x="1473" y="107"/>
                  </a:moveTo>
                  <a:lnTo>
                    <a:pt x="32" y="578"/>
                  </a:lnTo>
                  <a:lnTo>
                    <a:pt x="23" y="553"/>
                  </a:lnTo>
                  <a:lnTo>
                    <a:pt x="15" y="529"/>
                  </a:lnTo>
                  <a:lnTo>
                    <a:pt x="7" y="505"/>
                  </a:lnTo>
                  <a:lnTo>
                    <a:pt x="0" y="480"/>
                  </a:lnTo>
                  <a:lnTo>
                    <a:pt x="1473" y="0"/>
                  </a:lnTo>
                  <a:lnTo>
                    <a:pt x="1473" y="107"/>
                  </a:lnTo>
                  <a:close/>
                </a:path>
              </a:pathLst>
            </a:custGeom>
            <a:solidFill>
              <a:srgbClr val="E98537"/>
            </a:solidFill>
            <a:ln w="9525">
              <a:noFill/>
              <a:round/>
              <a:headEnd/>
              <a:tailEnd/>
            </a:ln>
          </p:spPr>
          <p:txBody>
            <a:bodyPr/>
            <a:lstStyle/>
            <a:p>
              <a:pPr eaLnBrk="1" hangingPunct="1"/>
              <a:endParaRPr lang="pt-BR" u="none"/>
            </a:p>
          </p:txBody>
        </p:sp>
        <p:sp>
          <p:nvSpPr>
            <p:cNvPr id="445464" name="Freeform 23"/>
            <p:cNvSpPr>
              <a:spLocks/>
            </p:cNvSpPr>
            <p:nvPr/>
          </p:nvSpPr>
          <p:spPr bwMode="auto">
            <a:xfrm>
              <a:off x="2143125" y="5559425"/>
              <a:ext cx="671513" cy="263525"/>
            </a:xfrm>
            <a:custGeom>
              <a:avLst/>
              <a:gdLst>
                <a:gd name="T0" fmla="*/ 2147483647 w 1487"/>
                <a:gd name="T1" fmla="*/ 2147483647 h 583"/>
                <a:gd name="T2" fmla="*/ 2147483647 w 1487"/>
                <a:gd name="T3" fmla="*/ 2147483647 h 583"/>
                <a:gd name="T4" fmla="*/ 2147483647 w 1487"/>
                <a:gd name="T5" fmla="*/ 2147483647 h 583"/>
                <a:gd name="T6" fmla="*/ 2147483647 w 1487"/>
                <a:gd name="T7" fmla="*/ 2147483647 h 583"/>
                <a:gd name="T8" fmla="*/ 2147483647 w 1487"/>
                <a:gd name="T9" fmla="*/ 2147483647 h 583"/>
                <a:gd name="T10" fmla="*/ 0 w 1487"/>
                <a:gd name="T11" fmla="*/ 2147483647 h 583"/>
                <a:gd name="T12" fmla="*/ 2147483647 w 1487"/>
                <a:gd name="T13" fmla="*/ 0 h 583"/>
                <a:gd name="T14" fmla="*/ 2147483647 w 1487"/>
                <a:gd name="T15" fmla="*/ 2147483647 h 583"/>
                <a:gd name="T16" fmla="*/ 0 60000 65536"/>
                <a:gd name="T17" fmla="*/ 0 60000 65536"/>
                <a:gd name="T18" fmla="*/ 0 60000 65536"/>
                <a:gd name="T19" fmla="*/ 0 60000 65536"/>
                <a:gd name="T20" fmla="*/ 0 60000 65536"/>
                <a:gd name="T21" fmla="*/ 0 60000 65536"/>
                <a:gd name="T22" fmla="*/ 0 60000 65536"/>
                <a:gd name="T23" fmla="*/ 0 60000 65536"/>
                <a:gd name="T24" fmla="*/ 0 w 1487"/>
                <a:gd name="T25" fmla="*/ 0 h 583"/>
                <a:gd name="T26" fmla="*/ 1487 w 1487"/>
                <a:gd name="T27" fmla="*/ 583 h 5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87" h="583">
                  <a:moveTo>
                    <a:pt x="1487" y="107"/>
                  </a:moveTo>
                  <a:lnTo>
                    <a:pt x="29" y="583"/>
                  </a:lnTo>
                  <a:lnTo>
                    <a:pt x="21" y="559"/>
                  </a:lnTo>
                  <a:lnTo>
                    <a:pt x="14" y="534"/>
                  </a:lnTo>
                  <a:lnTo>
                    <a:pt x="6" y="510"/>
                  </a:lnTo>
                  <a:lnTo>
                    <a:pt x="0" y="485"/>
                  </a:lnTo>
                  <a:lnTo>
                    <a:pt x="1487" y="0"/>
                  </a:lnTo>
                  <a:lnTo>
                    <a:pt x="1487" y="107"/>
                  </a:lnTo>
                  <a:close/>
                </a:path>
              </a:pathLst>
            </a:custGeom>
            <a:solidFill>
              <a:srgbClr val="E87F36"/>
            </a:solidFill>
            <a:ln w="9525">
              <a:noFill/>
              <a:round/>
              <a:headEnd/>
              <a:tailEnd/>
            </a:ln>
          </p:spPr>
          <p:txBody>
            <a:bodyPr/>
            <a:lstStyle/>
            <a:p>
              <a:pPr eaLnBrk="1" hangingPunct="1"/>
              <a:endParaRPr lang="pt-BR" u="none"/>
            </a:p>
          </p:txBody>
        </p:sp>
        <p:sp>
          <p:nvSpPr>
            <p:cNvPr id="445465" name="Freeform 24"/>
            <p:cNvSpPr>
              <a:spLocks/>
            </p:cNvSpPr>
            <p:nvPr/>
          </p:nvSpPr>
          <p:spPr bwMode="auto">
            <a:xfrm>
              <a:off x="2138363" y="5535613"/>
              <a:ext cx="676275" cy="265112"/>
            </a:xfrm>
            <a:custGeom>
              <a:avLst/>
              <a:gdLst>
                <a:gd name="T0" fmla="*/ 2147483647 w 1499"/>
                <a:gd name="T1" fmla="*/ 2147483647 h 588"/>
                <a:gd name="T2" fmla="*/ 2147483647 w 1499"/>
                <a:gd name="T3" fmla="*/ 2147483647 h 588"/>
                <a:gd name="T4" fmla="*/ 2147483647 w 1499"/>
                <a:gd name="T5" fmla="*/ 2147483647 h 588"/>
                <a:gd name="T6" fmla="*/ 2147483647 w 1499"/>
                <a:gd name="T7" fmla="*/ 2147483647 h 588"/>
                <a:gd name="T8" fmla="*/ 2147483647 w 1499"/>
                <a:gd name="T9" fmla="*/ 2147483647 h 588"/>
                <a:gd name="T10" fmla="*/ 0 w 1499"/>
                <a:gd name="T11" fmla="*/ 2147483647 h 588"/>
                <a:gd name="T12" fmla="*/ 2147483647 w 1499"/>
                <a:gd name="T13" fmla="*/ 0 h 588"/>
                <a:gd name="T14" fmla="*/ 2147483647 w 1499"/>
                <a:gd name="T15" fmla="*/ 2147483647 h 588"/>
                <a:gd name="T16" fmla="*/ 0 60000 65536"/>
                <a:gd name="T17" fmla="*/ 0 60000 65536"/>
                <a:gd name="T18" fmla="*/ 0 60000 65536"/>
                <a:gd name="T19" fmla="*/ 0 60000 65536"/>
                <a:gd name="T20" fmla="*/ 0 60000 65536"/>
                <a:gd name="T21" fmla="*/ 0 60000 65536"/>
                <a:gd name="T22" fmla="*/ 0 60000 65536"/>
                <a:gd name="T23" fmla="*/ 0 60000 65536"/>
                <a:gd name="T24" fmla="*/ 0 w 1499"/>
                <a:gd name="T25" fmla="*/ 0 h 588"/>
                <a:gd name="T26" fmla="*/ 1499 w 1499"/>
                <a:gd name="T27" fmla="*/ 588 h 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99" h="588">
                  <a:moveTo>
                    <a:pt x="1499" y="108"/>
                  </a:moveTo>
                  <a:lnTo>
                    <a:pt x="26" y="588"/>
                  </a:lnTo>
                  <a:lnTo>
                    <a:pt x="18" y="564"/>
                  </a:lnTo>
                  <a:lnTo>
                    <a:pt x="12" y="539"/>
                  </a:lnTo>
                  <a:lnTo>
                    <a:pt x="5" y="514"/>
                  </a:lnTo>
                  <a:lnTo>
                    <a:pt x="0" y="490"/>
                  </a:lnTo>
                  <a:lnTo>
                    <a:pt x="1499" y="0"/>
                  </a:lnTo>
                  <a:lnTo>
                    <a:pt x="1499" y="108"/>
                  </a:lnTo>
                  <a:close/>
                </a:path>
              </a:pathLst>
            </a:custGeom>
            <a:solidFill>
              <a:srgbClr val="E77C36"/>
            </a:solidFill>
            <a:ln w="9525">
              <a:noFill/>
              <a:round/>
              <a:headEnd/>
              <a:tailEnd/>
            </a:ln>
          </p:spPr>
          <p:txBody>
            <a:bodyPr/>
            <a:lstStyle/>
            <a:p>
              <a:pPr eaLnBrk="1" hangingPunct="1"/>
              <a:endParaRPr lang="pt-BR" u="none"/>
            </a:p>
          </p:txBody>
        </p:sp>
        <p:sp>
          <p:nvSpPr>
            <p:cNvPr id="445466" name="Freeform 25"/>
            <p:cNvSpPr>
              <a:spLocks/>
            </p:cNvSpPr>
            <p:nvPr/>
          </p:nvSpPr>
          <p:spPr bwMode="auto">
            <a:xfrm>
              <a:off x="2133600" y="5511800"/>
              <a:ext cx="681038" cy="266700"/>
            </a:xfrm>
            <a:custGeom>
              <a:avLst/>
              <a:gdLst>
                <a:gd name="T0" fmla="*/ 2147483647 w 1510"/>
                <a:gd name="T1" fmla="*/ 2147483647 h 593"/>
                <a:gd name="T2" fmla="*/ 2147483647 w 1510"/>
                <a:gd name="T3" fmla="*/ 2147483647 h 593"/>
                <a:gd name="T4" fmla="*/ 2147483647 w 1510"/>
                <a:gd name="T5" fmla="*/ 2147483647 h 593"/>
                <a:gd name="T6" fmla="*/ 2147483647 w 1510"/>
                <a:gd name="T7" fmla="*/ 2147483647 h 593"/>
                <a:gd name="T8" fmla="*/ 2147483647 w 1510"/>
                <a:gd name="T9" fmla="*/ 2147483647 h 593"/>
                <a:gd name="T10" fmla="*/ 0 w 1510"/>
                <a:gd name="T11" fmla="*/ 2147483647 h 593"/>
                <a:gd name="T12" fmla="*/ 2147483647 w 1510"/>
                <a:gd name="T13" fmla="*/ 0 h 593"/>
                <a:gd name="T14" fmla="*/ 2147483647 w 1510"/>
                <a:gd name="T15" fmla="*/ 2147483647 h 593"/>
                <a:gd name="T16" fmla="*/ 0 60000 65536"/>
                <a:gd name="T17" fmla="*/ 0 60000 65536"/>
                <a:gd name="T18" fmla="*/ 0 60000 65536"/>
                <a:gd name="T19" fmla="*/ 0 60000 65536"/>
                <a:gd name="T20" fmla="*/ 0 60000 65536"/>
                <a:gd name="T21" fmla="*/ 0 60000 65536"/>
                <a:gd name="T22" fmla="*/ 0 60000 65536"/>
                <a:gd name="T23" fmla="*/ 0 60000 65536"/>
                <a:gd name="T24" fmla="*/ 0 w 1510"/>
                <a:gd name="T25" fmla="*/ 0 h 593"/>
                <a:gd name="T26" fmla="*/ 1510 w 1510"/>
                <a:gd name="T27" fmla="*/ 593 h 5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0" h="593">
                  <a:moveTo>
                    <a:pt x="1510" y="108"/>
                  </a:moveTo>
                  <a:lnTo>
                    <a:pt x="23" y="593"/>
                  </a:lnTo>
                  <a:lnTo>
                    <a:pt x="16" y="568"/>
                  </a:lnTo>
                  <a:lnTo>
                    <a:pt x="11" y="543"/>
                  </a:lnTo>
                  <a:lnTo>
                    <a:pt x="5" y="518"/>
                  </a:lnTo>
                  <a:lnTo>
                    <a:pt x="0" y="493"/>
                  </a:lnTo>
                  <a:lnTo>
                    <a:pt x="1510" y="0"/>
                  </a:lnTo>
                  <a:lnTo>
                    <a:pt x="1510" y="108"/>
                  </a:lnTo>
                  <a:close/>
                </a:path>
              </a:pathLst>
            </a:custGeom>
            <a:solidFill>
              <a:srgbClr val="E77735"/>
            </a:solidFill>
            <a:ln w="9525">
              <a:noFill/>
              <a:round/>
              <a:headEnd/>
              <a:tailEnd/>
            </a:ln>
          </p:spPr>
          <p:txBody>
            <a:bodyPr/>
            <a:lstStyle/>
            <a:p>
              <a:pPr eaLnBrk="1" hangingPunct="1"/>
              <a:endParaRPr lang="pt-BR" u="none"/>
            </a:p>
          </p:txBody>
        </p:sp>
        <p:sp>
          <p:nvSpPr>
            <p:cNvPr id="445467" name="Freeform 26"/>
            <p:cNvSpPr>
              <a:spLocks/>
            </p:cNvSpPr>
            <p:nvPr/>
          </p:nvSpPr>
          <p:spPr bwMode="auto">
            <a:xfrm>
              <a:off x="2128838" y="5486400"/>
              <a:ext cx="685800" cy="269875"/>
            </a:xfrm>
            <a:custGeom>
              <a:avLst/>
              <a:gdLst>
                <a:gd name="T0" fmla="*/ 2147483647 w 1519"/>
                <a:gd name="T1" fmla="*/ 2147483647 h 597"/>
                <a:gd name="T2" fmla="*/ 2147483647 w 1519"/>
                <a:gd name="T3" fmla="*/ 2147483647 h 597"/>
                <a:gd name="T4" fmla="*/ 2147483647 w 1519"/>
                <a:gd name="T5" fmla="*/ 2147483647 h 597"/>
                <a:gd name="T6" fmla="*/ 2147483647 w 1519"/>
                <a:gd name="T7" fmla="*/ 2147483647 h 597"/>
                <a:gd name="T8" fmla="*/ 2147483647 w 1519"/>
                <a:gd name="T9" fmla="*/ 2147483647 h 597"/>
                <a:gd name="T10" fmla="*/ 0 w 1519"/>
                <a:gd name="T11" fmla="*/ 2147483647 h 597"/>
                <a:gd name="T12" fmla="*/ 2147483647 w 1519"/>
                <a:gd name="T13" fmla="*/ 0 h 597"/>
                <a:gd name="T14" fmla="*/ 2147483647 w 1519"/>
                <a:gd name="T15" fmla="*/ 2147483647 h 597"/>
                <a:gd name="T16" fmla="*/ 0 60000 65536"/>
                <a:gd name="T17" fmla="*/ 0 60000 65536"/>
                <a:gd name="T18" fmla="*/ 0 60000 65536"/>
                <a:gd name="T19" fmla="*/ 0 60000 65536"/>
                <a:gd name="T20" fmla="*/ 0 60000 65536"/>
                <a:gd name="T21" fmla="*/ 0 60000 65536"/>
                <a:gd name="T22" fmla="*/ 0 60000 65536"/>
                <a:gd name="T23" fmla="*/ 0 60000 65536"/>
                <a:gd name="T24" fmla="*/ 0 w 1519"/>
                <a:gd name="T25" fmla="*/ 0 h 597"/>
                <a:gd name="T26" fmla="*/ 1519 w 1519"/>
                <a:gd name="T27" fmla="*/ 597 h 5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9" h="597">
                  <a:moveTo>
                    <a:pt x="1519" y="107"/>
                  </a:moveTo>
                  <a:lnTo>
                    <a:pt x="20" y="597"/>
                  </a:lnTo>
                  <a:lnTo>
                    <a:pt x="14" y="571"/>
                  </a:lnTo>
                  <a:lnTo>
                    <a:pt x="9" y="546"/>
                  </a:lnTo>
                  <a:lnTo>
                    <a:pt x="5" y="520"/>
                  </a:lnTo>
                  <a:lnTo>
                    <a:pt x="0" y="496"/>
                  </a:lnTo>
                  <a:lnTo>
                    <a:pt x="1519" y="0"/>
                  </a:lnTo>
                  <a:lnTo>
                    <a:pt x="1519" y="107"/>
                  </a:lnTo>
                  <a:close/>
                </a:path>
              </a:pathLst>
            </a:custGeom>
            <a:solidFill>
              <a:srgbClr val="E67333"/>
            </a:solidFill>
            <a:ln w="9525">
              <a:noFill/>
              <a:round/>
              <a:headEnd/>
              <a:tailEnd/>
            </a:ln>
          </p:spPr>
          <p:txBody>
            <a:bodyPr/>
            <a:lstStyle/>
            <a:p>
              <a:pPr eaLnBrk="1" hangingPunct="1"/>
              <a:endParaRPr lang="pt-BR" u="none"/>
            </a:p>
          </p:txBody>
        </p:sp>
        <p:sp>
          <p:nvSpPr>
            <p:cNvPr id="445468" name="Freeform 27"/>
            <p:cNvSpPr>
              <a:spLocks/>
            </p:cNvSpPr>
            <p:nvPr/>
          </p:nvSpPr>
          <p:spPr bwMode="auto">
            <a:xfrm>
              <a:off x="2127250" y="5462588"/>
              <a:ext cx="687388" cy="271462"/>
            </a:xfrm>
            <a:custGeom>
              <a:avLst/>
              <a:gdLst>
                <a:gd name="T0" fmla="*/ 2147483647 w 1526"/>
                <a:gd name="T1" fmla="*/ 2147483647 h 599"/>
                <a:gd name="T2" fmla="*/ 2147483647 w 1526"/>
                <a:gd name="T3" fmla="*/ 2147483647 h 599"/>
                <a:gd name="T4" fmla="*/ 2147483647 w 1526"/>
                <a:gd name="T5" fmla="*/ 2147483647 h 599"/>
                <a:gd name="T6" fmla="*/ 2147483647 w 1526"/>
                <a:gd name="T7" fmla="*/ 2147483647 h 599"/>
                <a:gd name="T8" fmla="*/ 2147483647 w 1526"/>
                <a:gd name="T9" fmla="*/ 2147483647 h 599"/>
                <a:gd name="T10" fmla="*/ 0 w 1526"/>
                <a:gd name="T11" fmla="*/ 2147483647 h 599"/>
                <a:gd name="T12" fmla="*/ 2147483647 w 1526"/>
                <a:gd name="T13" fmla="*/ 0 h 599"/>
                <a:gd name="T14" fmla="*/ 2147483647 w 1526"/>
                <a:gd name="T15" fmla="*/ 2147483647 h 599"/>
                <a:gd name="T16" fmla="*/ 0 60000 65536"/>
                <a:gd name="T17" fmla="*/ 0 60000 65536"/>
                <a:gd name="T18" fmla="*/ 0 60000 65536"/>
                <a:gd name="T19" fmla="*/ 0 60000 65536"/>
                <a:gd name="T20" fmla="*/ 0 60000 65536"/>
                <a:gd name="T21" fmla="*/ 0 60000 65536"/>
                <a:gd name="T22" fmla="*/ 0 60000 65536"/>
                <a:gd name="T23" fmla="*/ 0 60000 65536"/>
                <a:gd name="T24" fmla="*/ 0 w 1526"/>
                <a:gd name="T25" fmla="*/ 0 h 599"/>
                <a:gd name="T26" fmla="*/ 1526 w 1526"/>
                <a:gd name="T27" fmla="*/ 599 h 5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6" h="599">
                  <a:moveTo>
                    <a:pt x="1526" y="106"/>
                  </a:moveTo>
                  <a:lnTo>
                    <a:pt x="16" y="599"/>
                  </a:lnTo>
                  <a:lnTo>
                    <a:pt x="12" y="573"/>
                  </a:lnTo>
                  <a:lnTo>
                    <a:pt x="7" y="549"/>
                  </a:lnTo>
                  <a:lnTo>
                    <a:pt x="3" y="523"/>
                  </a:lnTo>
                  <a:lnTo>
                    <a:pt x="0" y="498"/>
                  </a:lnTo>
                  <a:lnTo>
                    <a:pt x="1526" y="0"/>
                  </a:lnTo>
                  <a:lnTo>
                    <a:pt x="1526" y="106"/>
                  </a:lnTo>
                  <a:close/>
                </a:path>
              </a:pathLst>
            </a:custGeom>
            <a:solidFill>
              <a:srgbClr val="E56E32"/>
            </a:solidFill>
            <a:ln w="9525">
              <a:noFill/>
              <a:round/>
              <a:headEnd/>
              <a:tailEnd/>
            </a:ln>
          </p:spPr>
          <p:txBody>
            <a:bodyPr/>
            <a:lstStyle/>
            <a:p>
              <a:pPr eaLnBrk="1" hangingPunct="1"/>
              <a:endParaRPr lang="pt-BR" u="none"/>
            </a:p>
          </p:txBody>
        </p:sp>
        <p:sp>
          <p:nvSpPr>
            <p:cNvPr id="445469" name="Freeform 28"/>
            <p:cNvSpPr>
              <a:spLocks/>
            </p:cNvSpPr>
            <p:nvPr/>
          </p:nvSpPr>
          <p:spPr bwMode="auto">
            <a:xfrm>
              <a:off x="2124075" y="5440363"/>
              <a:ext cx="690563" cy="269875"/>
            </a:xfrm>
            <a:custGeom>
              <a:avLst/>
              <a:gdLst>
                <a:gd name="T0" fmla="*/ 2147483647 w 1532"/>
                <a:gd name="T1" fmla="*/ 2147483647 h 603"/>
                <a:gd name="T2" fmla="*/ 2147483647 w 1532"/>
                <a:gd name="T3" fmla="*/ 2147483647 h 603"/>
                <a:gd name="T4" fmla="*/ 2147483647 w 1532"/>
                <a:gd name="T5" fmla="*/ 2147483647 h 603"/>
                <a:gd name="T6" fmla="*/ 2147483647 w 1532"/>
                <a:gd name="T7" fmla="*/ 2147483647 h 603"/>
                <a:gd name="T8" fmla="*/ 2147483647 w 1532"/>
                <a:gd name="T9" fmla="*/ 2147483647 h 603"/>
                <a:gd name="T10" fmla="*/ 0 w 1532"/>
                <a:gd name="T11" fmla="*/ 2147483647 h 603"/>
                <a:gd name="T12" fmla="*/ 2147483647 w 1532"/>
                <a:gd name="T13" fmla="*/ 0 h 603"/>
                <a:gd name="T14" fmla="*/ 2147483647 w 1532"/>
                <a:gd name="T15" fmla="*/ 2147483647 h 603"/>
                <a:gd name="T16" fmla="*/ 0 60000 65536"/>
                <a:gd name="T17" fmla="*/ 0 60000 65536"/>
                <a:gd name="T18" fmla="*/ 0 60000 65536"/>
                <a:gd name="T19" fmla="*/ 0 60000 65536"/>
                <a:gd name="T20" fmla="*/ 0 60000 65536"/>
                <a:gd name="T21" fmla="*/ 0 60000 65536"/>
                <a:gd name="T22" fmla="*/ 0 60000 65536"/>
                <a:gd name="T23" fmla="*/ 0 60000 65536"/>
                <a:gd name="T24" fmla="*/ 0 w 1532"/>
                <a:gd name="T25" fmla="*/ 0 h 603"/>
                <a:gd name="T26" fmla="*/ 1532 w 1532"/>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2" h="603">
                  <a:moveTo>
                    <a:pt x="1532" y="107"/>
                  </a:moveTo>
                  <a:lnTo>
                    <a:pt x="13" y="603"/>
                  </a:lnTo>
                  <a:lnTo>
                    <a:pt x="9" y="577"/>
                  </a:lnTo>
                  <a:lnTo>
                    <a:pt x="6" y="551"/>
                  </a:lnTo>
                  <a:lnTo>
                    <a:pt x="2" y="525"/>
                  </a:lnTo>
                  <a:lnTo>
                    <a:pt x="0" y="499"/>
                  </a:lnTo>
                  <a:lnTo>
                    <a:pt x="1532" y="0"/>
                  </a:lnTo>
                  <a:lnTo>
                    <a:pt x="1532" y="107"/>
                  </a:lnTo>
                  <a:close/>
                </a:path>
              </a:pathLst>
            </a:custGeom>
            <a:solidFill>
              <a:srgbClr val="E46A31"/>
            </a:solidFill>
            <a:ln w="9525">
              <a:noFill/>
              <a:round/>
              <a:headEnd/>
              <a:tailEnd/>
            </a:ln>
          </p:spPr>
          <p:txBody>
            <a:bodyPr/>
            <a:lstStyle/>
            <a:p>
              <a:pPr eaLnBrk="1" hangingPunct="1"/>
              <a:endParaRPr lang="pt-BR" u="none"/>
            </a:p>
          </p:txBody>
        </p:sp>
        <p:sp>
          <p:nvSpPr>
            <p:cNvPr id="445470" name="Freeform 29"/>
            <p:cNvSpPr>
              <a:spLocks/>
            </p:cNvSpPr>
            <p:nvPr/>
          </p:nvSpPr>
          <p:spPr bwMode="auto">
            <a:xfrm>
              <a:off x="2122488" y="5414963"/>
              <a:ext cx="692150" cy="271462"/>
            </a:xfrm>
            <a:custGeom>
              <a:avLst/>
              <a:gdLst>
                <a:gd name="T0" fmla="*/ 2147483647 w 1536"/>
                <a:gd name="T1" fmla="*/ 2147483647 h 605"/>
                <a:gd name="T2" fmla="*/ 2147483647 w 1536"/>
                <a:gd name="T3" fmla="*/ 2147483647 h 605"/>
                <a:gd name="T4" fmla="*/ 2147483647 w 1536"/>
                <a:gd name="T5" fmla="*/ 2147483647 h 605"/>
                <a:gd name="T6" fmla="*/ 2147483647 w 1536"/>
                <a:gd name="T7" fmla="*/ 2147483647 h 605"/>
                <a:gd name="T8" fmla="*/ 2147483647 w 1536"/>
                <a:gd name="T9" fmla="*/ 2147483647 h 605"/>
                <a:gd name="T10" fmla="*/ 0 w 1536"/>
                <a:gd name="T11" fmla="*/ 2147483647 h 605"/>
                <a:gd name="T12" fmla="*/ 2147483647 w 1536"/>
                <a:gd name="T13" fmla="*/ 0 h 605"/>
                <a:gd name="T14" fmla="*/ 2147483647 w 1536"/>
                <a:gd name="T15" fmla="*/ 2147483647 h 605"/>
                <a:gd name="T16" fmla="*/ 0 60000 65536"/>
                <a:gd name="T17" fmla="*/ 0 60000 65536"/>
                <a:gd name="T18" fmla="*/ 0 60000 65536"/>
                <a:gd name="T19" fmla="*/ 0 60000 65536"/>
                <a:gd name="T20" fmla="*/ 0 60000 65536"/>
                <a:gd name="T21" fmla="*/ 0 60000 65536"/>
                <a:gd name="T22" fmla="*/ 0 60000 65536"/>
                <a:gd name="T23" fmla="*/ 0 60000 65536"/>
                <a:gd name="T24" fmla="*/ 0 w 1536"/>
                <a:gd name="T25" fmla="*/ 0 h 605"/>
                <a:gd name="T26" fmla="*/ 1536 w 1536"/>
                <a:gd name="T27" fmla="*/ 605 h 6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6" h="605">
                  <a:moveTo>
                    <a:pt x="1536" y="107"/>
                  </a:moveTo>
                  <a:lnTo>
                    <a:pt x="10" y="605"/>
                  </a:lnTo>
                  <a:lnTo>
                    <a:pt x="6" y="578"/>
                  </a:lnTo>
                  <a:lnTo>
                    <a:pt x="4" y="552"/>
                  </a:lnTo>
                  <a:lnTo>
                    <a:pt x="2" y="527"/>
                  </a:lnTo>
                  <a:lnTo>
                    <a:pt x="0" y="500"/>
                  </a:lnTo>
                  <a:lnTo>
                    <a:pt x="1536" y="0"/>
                  </a:lnTo>
                  <a:lnTo>
                    <a:pt x="1536" y="107"/>
                  </a:lnTo>
                  <a:close/>
                </a:path>
              </a:pathLst>
            </a:custGeom>
            <a:solidFill>
              <a:srgbClr val="E46730"/>
            </a:solidFill>
            <a:ln w="9525">
              <a:noFill/>
              <a:round/>
              <a:headEnd/>
              <a:tailEnd/>
            </a:ln>
          </p:spPr>
          <p:txBody>
            <a:bodyPr/>
            <a:lstStyle/>
            <a:p>
              <a:pPr eaLnBrk="1" hangingPunct="1"/>
              <a:endParaRPr lang="pt-BR" u="none"/>
            </a:p>
          </p:txBody>
        </p:sp>
        <p:sp>
          <p:nvSpPr>
            <p:cNvPr id="445471" name="Freeform 30"/>
            <p:cNvSpPr>
              <a:spLocks/>
            </p:cNvSpPr>
            <p:nvPr/>
          </p:nvSpPr>
          <p:spPr bwMode="auto">
            <a:xfrm>
              <a:off x="2122488" y="5391150"/>
              <a:ext cx="692150" cy="273050"/>
            </a:xfrm>
            <a:custGeom>
              <a:avLst/>
              <a:gdLst>
                <a:gd name="T0" fmla="*/ 2147483647 w 1537"/>
                <a:gd name="T1" fmla="*/ 2147483647 h 606"/>
                <a:gd name="T2" fmla="*/ 2147483647 w 1537"/>
                <a:gd name="T3" fmla="*/ 2147483647 h 606"/>
                <a:gd name="T4" fmla="*/ 2147483647 w 1537"/>
                <a:gd name="T5" fmla="*/ 2147483647 h 606"/>
                <a:gd name="T6" fmla="*/ 2147483647 w 1537"/>
                <a:gd name="T7" fmla="*/ 2147483647 h 606"/>
                <a:gd name="T8" fmla="*/ 0 w 1537"/>
                <a:gd name="T9" fmla="*/ 2147483647 h 606"/>
                <a:gd name="T10" fmla="*/ 0 w 1537"/>
                <a:gd name="T11" fmla="*/ 2147483647 h 606"/>
                <a:gd name="T12" fmla="*/ 2147483647 w 1537"/>
                <a:gd name="T13" fmla="*/ 0 h 606"/>
                <a:gd name="T14" fmla="*/ 2147483647 w 1537"/>
                <a:gd name="T15" fmla="*/ 2147483647 h 606"/>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6"/>
                <a:gd name="T26" fmla="*/ 1537 w 1537"/>
                <a:gd name="T27" fmla="*/ 606 h 6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6">
                  <a:moveTo>
                    <a:pt x="1537" y="107"/>
                  </a:moveTo>
                  <a:lnTo>
                    <a:pt x="5" y="606"/>
                  </a:lnTo>
                  <a:lnTo>
                    <a:pt x="3" y="581"/>
                  </a:lnTo>
                  <a:lnTo>
                    <a:pt x="1" y="554"/>
                  </a:lnTo>
                  <a:lnTo>
                    <a:pt x="0" y="527"/>
                  </a:lnTo>
                  <a:lnTo>
                    <a:pt x="0" y="501"/>
                  </a:lnTo>
                  <a:lnTo>
                    <a:pt x="1537" y="0"/>
                  </a:lnTo>
                  <a:lnTo>
                    <a:pt x="1537" y="107"/>
                  </a:lnTo>
                  <a:close/>
                </a:path>
              </a:pathLst>
            </a:custGeom>
            <a:solidFill>
              <a:srgbClr val="E3622E"/>
            </a:solidFill>
            <a:ln w="9525">
              <a:noFill/>
              <a:round/>
              <a:headEnd/>
              <a:tailEnd/>
            </a:ln>
          </p:spPr>
          <p:txBody>
            <a:bodyPr/>
            <a:lstStyle/>
            <a:p>
              <a:pPr eaLnBrk="1" hangingPunct="1"/>
              <a:endParaRPr lang="pt-BR" u="none"/>
            </a:p>
          </p:txBody>
        </p:sp>
        <p:sp>
          <p:nvSpPr>
            <p:cNvPr id="445472" name="Freeform 31"/>
            <p:cNvSpPr>
              <a:spLocks/>
            </p:cNvSpPr>
            <p:nvPr/>
          </p:nvSpPr>
          <p:spPr bwMode="auto">
            <a:xfrm>
              <a:off x="2122488" y="5365750"/>
              <a:ext cx="692150" cy="274638"/>
            </a:xfrm>
            <a:custGeom>
              <a:avLst/>
              <a:gdLst>
                <a:gd name="T0" fmla="*/ 2147483647 w 1537"/>
                <a:gd name="T1" fmla="*/ 2147483647 h 608"/>
                <a:gd name="T2" fmla="*/ 2147483647 w 1537"/>
                <a:gd name="T3" fmla="*/ 2147483647 h 608"/>
                <a:gd name="T4" fmla="*/ 0 w 1537"/>
                <a:gd name="T5" fmla="*/ 2147483647 h 608"/>
                <a:gd name="T6" fmla="*/ 0 w 1537"/>
                <a:gd name="T7" fmla="*/ 2147483647 h 608"/>
                <a:gd name="T8" fmla="*/ 0 w 1537"/>
                <a:gd name="T9" fmla="*/ 2147483647 h 608"/>
                <a:gd name="T10" fmla="*/ 0 w 1537"/>
                <a:gd name="T11" fmla="*/ 2147483647 h 608"/>
                <a:gd name="T12" fmla="*/ 2147483647 w 1537"/>
                <a:gd name="T13" fmla="*/ 0 h 608"/>
                <a:gd name="T14" fmla="*/ 2147483647 w 1537"/>
                <a:gd name="T15" fmla="*/ 2147483647 h 608"/>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8"/>
                <a:gd name="T26" fmla="*/ 1537 w 1537"/>
                <a:gd name="T27" fmla="*/ 608 h 6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8">
                  <a:moveTo>
                    <a:pt x="1537" y="108"/>
                  </a:moveTo>
                  <a:lnTo>
                    <a:pt x="1" y="608"/>
                  </a:lnTo>
                  <a:lnTo>
                    <a:pt x="0" y="581"/>
                  </a:lnTo>
                  <a:lnTo>
                    <a:pt x="0" y="555"/>
                  </a:lnTo>
                  <a:lnTo>
                    <a:pt x="0" y="529"/>
                  </a:lnTo>
                  <a:lnTo>
                    <a:pt x="0" y="502"/>
                  </a:lnTo>
                  <a:lnTo>
                    <a:pt x="1537" y="0"/>
                  </a:lnTo>
                  <a:lnTo>
                    <a:pt x="1537" y="108"/>
                  </a:lnTo>
                  <a:close/>
                </a:path>
              </a:pathLst>
            </a:custGeom>
            <a:solidFill>
              <a:srgbClr val="E25E2E"/>
            </a:solidFill>
            <a:ln w="9525">
              <a:noFill/>
              <a:round/>
              <a:headEnd/>
              <a:tailEnd/>
            </a:ln>
          </p:spPr>
          <p:txBody>
            <a:bodyPr/>
            <a:lstStyle/>
            <a:p>
              <a:pPr eaLnBrk="1" hangingPunct="1"/>
              <a:endParaRPr lang="pt-BR" u="none"/>
            </a:p>
          </p:txBody>
        </p:sp>
        <p:sp>
          <p:nvSpPr>
            <p:cNvPr id="445473" name="Freeform 32"/>
            <p:cNvSpPr>
              <a:spLocks/>
            </p:cNvSpPr>
            <p:nvPr/>
          </p:nvSpPr>
          <p:spPr bwMode="auto">
            <a:xfrm>
              <a:off x="2122488" y="5341938"/>
              <a:ext cx="692150" cy="274637"/>
            </a:xfrm>
            <a:custGeom>
              <a:avLst/>
              <a:gdLst>
                <a:gd name="T0" fmla="*/ 2147483647 w 1537"/>
                <a:gd name="T1" fmla="*/ 2147483647 h 608"/>
                <a:gd name="T2" fmla="*/ 0 w 1537"/>
                <a:gd name="T3" fmla="*/ 2147483647 h 608"/>
                <a:gd name="T4" fmla="*/ 0 w 1537"/>
                <a:gd name="T5" fmla="*/ 2147483647 h 608"/>
                <a:gd name="T6" fmla="*/ 0 w 1537"/>
                <a:gd name="T7" fmla="*/ 2147483647 h 608"/>
                <a:gd name="T8" fmla="*/ 2147483647 w 1537"/>
                <a:gd name="T9" fmla="*/ 2147483647 h 608"/>
                <a:gd name="T10" fmla="*/ 2147483647 w 1537"/>
                <a:gd name="T11" fmla="*/ 2147483647 h 608"/>
                <a:gd name="T12" fmla="*/ 2147483647 w 1537"/>
                <a:gd name="T13" fmla="*/ 0 h 608"/>
                <a:gd name="T14" fmla="*/ 2147483647 w 1537"/>
                <a:gd name="T15" fmla="*/ 2147483647 h 608"/>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8"/>
                <a:gd name="T26" fmla="*/ 1537 w 1537"/>
                <a:gd name="T27" fmla="*/ 608 h 6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8">
                  <a:moveTo>
                    <a:pt x="1537" y="107"/>
                  </a:moveTo>
                  <a:lnTo>
                    <a:pt x="0" y="608"/>
                  </a:lnTo>
                  <a:lnTo>
                    <a:pt x="0" y="582"/>
                  </a:lnTo>
                  <a:lnTo>
                    <a:pt x="0" y="555"/>
                  </a:lnTo>
                  <a:lnTo>
                    <a:pt x="1" y="527"/>
                  </a:lnTo>
                  <a:lnTo>
                    <a:pt x="2" y="500"/>
                  </a:lnTo>
                  <a:lnTo>
                    <a:pt x="1537" y="0"/>
                  </a:lnTo>
                  <a:lnTo>
                    <a:pt x="1537" y="107"/>
                  </a:lnTo>
                  <a:close/>
                </a:path>
              </a:pathLst>
            </a:custGeom>
            <a:solidFill>
              <a:srgbClr val="E15A2D"/>
            </a:solidFill>
            <a:ln w="9525">
              <a:noFill/>
              <a:round/>
              <a:headEnd/>
              <a:tailEnd/>
            </a:ln>
          </p:spPr>
          <p:txBody>
            <a:bodyPr/>
            <a:lstStyle/>
            <a:p>
              <a:pPr eaLnBrk="1" hangingPunct="1"/>
              <a:endParaRPr lang="pt-BR" u="none"/>
            </a:p>
          </p:txBody>
        </p:sp>
        <p:sp>
          <p:nvSpPr>
            <p:cNvPr id="445474" name="Freeform 33"/>
            <p:cNvSpPr>
              <a:spLocks/>
            </p:cNvSpPr>
            <p:nvPr/>
          </p:nvSpPr>
          <p:spPr bwMode="auto">
            <a:xfrm>
              <a:off x="2122488" y="5316538"/>
              <a:ext cx="692150" cy="276225"/>
            </a:xfrm>
            <a:custGeom>
              <a:avLst/>
              <a:gdLst>
                <a:gd name="T0" fmla="*/ 2147483647 w 1537"/>
                <a:gd name="T1" fmla="*/ 2147483647 h 609"/>
                <a:gd name="T2" fmla="*/ 0 w 1537"/>
                <a:gd name="T3" fmla="*/ 2147483647 h 609"/>
                <a:gd name="T4" fmla="*/ 2147483647 w 1537"/>
                <a:gd name="T5" fmla="*/ 2147483647 h 609"/>
                <a:gd name="T6" fmla="*/ 2147483647 w 1537"/>
                <a:gd name="T7" fmla="*/ 2147483647 h 609"/>
                <a:gd name="T8" fmla="*/ 2147483647 w 1537"/>
                <a:gd name="T9" fmla="*/ 2147483647 h 609"/>
                <a:gd name="T10" fmla="*/ 2147483647 w 1537"/>
                <a:gd name="T11" fmla="*/ 2147483647 h 609"/>
                <a:gd name="T12" fmla="*/ 2147483647 w 1537"/>
                <a:gd name="T13" fmla="*/ 0 h 609"/>
                <a:gd name="T14" fmla="*/ 2147483647 w 1537"/>
                <a:gd name="T15" fmla="*/ 2147483647 h 609"/>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9"/>
                <a:gd name="T26" fmla="*/ 1537 w 1537"/>
                <a:gd name="T27" fmla="*/ 609 h 6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9">
                  <a:moveTo>
                    <a:pt x="1537" y="107"/>
                  </a:moveTo>
                  <a:lnTo>
                    <a:pt x="0" y="609"/>
                  </a:lnTo>
                  <a:lnTo>
                    <a:pt x="1" y="581"/>
                  </a:lnTo>
                  <a:lnTo>
                    <a:pt x="2" y="554"/>
                  </a:lnTo>
                  <a:lnTo>
                    <a:pt x="3" y="527"/>
                  </a:lnTo>
                  <a:lnTo>
                    <a:pt x="6" y="499"/>
                  </a:lnTo>
                  <a:lnTo>
                    <a:pt x="1537" y="0"/>
                  </a:lnTo>
                  <a:lnTo>
                    <a:pt x="1537" y="107"/>
                  </a:lnTo>
                  <a:close/>
                </a:path>
              </a:pathLst>
            </a:custGeom>
            <a:solidFill>
              <a:srgbClr val="E1582C"/>
            </a:solidFill>
            <a:ln w="9525">
              <a:noFill/>
              <a:round/>
              <a:headEnd/>
              <a:tailEnd/>
            </a:ln>
          </p:spPr>
          <p:txBody>
            <a:bodyPr/>
            <a:lstStyle/>
            <a:p>
              <a:pPr eaLnBrk="1" hangingPunct="1"/>
              <a:endParaRPr lang="pt-BR" u="none"/>
            </a:p>
          </p:txBody>
        </p:sp>
        <p:sp>
          <p:nvSpPr>
            <p:cNvPr id="445475" name="Freeform 34"/>
            <p:cNvSpPr>
              <a:spLocks/>
            </p:cNvSpPr>
            <p:nvPr/>
          </p:nvSpPr>
          <p:spPr bwMode="auto">
            <a:xfrm>
              <a:off x="2122488" y="5294313"/>
              <a:ext cx="692150" cy="273050"/>
            </a:xfrm>
            <a:custGeom>
              <a:avLst/>
              <a:gdLst>
                <a:gd name="T0" fmla="*/ 2147483647 w 1535"/>
                <a:gd name="T1" fmla="*/ 2147483647 h 608"/>
                <a:gd name="T2" fmla="*/ 0 w 1535"/>
                <a:gd name="T3" fmla="*/ 2147483647 h 608"/>
                <a:gd name="T4" fmla="*/ 2147483647 w 1535"/>
                <a:gd name="T5" fmla="*/ 2147483647 h 608"/>
                <a:gd name="T6" fmla="*/ 2147483647 w 1535"/>
                <a:gd name="T7" fmla="*/ 2147483647 h 608"/>
                <a:gd name="T8" fmla="*/ 2147483647 w 1535"/>
                <a:gd name="T9" fmla="*/ 2147483647 h 608"/>
                <a:gd name="T10" fmla="*/ 2147483647 w 1535"/>
                <a:gd name="T11" fmla="*/ 2147483647 h 608"/>
                <a:gd name="T12" fmla="*/ 2147483647 w 1535"/>
                <a:gd name="T13" fmla="*/ 0 h 608"/>
                <a:gd name="T14" fmla="*/ 2147483647 w 1535"/>
                <a:gd name="T15" fmla="*/ 2147483647 h 608"/>
                <a:gd name="T16" fmla="*/ 0 60000 65536"/>
                <a:gd name="T17" fmla="*/ 0 60000 65536"/>
                <a:gd name="T18" fmla="*/ 0 60000 65536"/>
                <a:gd name="T19" fmla="*/ 0 60000 65536"/>
                <a:gd name="T20" fmla="*/ 0 60000 65536"/>
                <a:gd name="T21" fmla="*/ 0 60000 65536"/>
                <a:gd name="T22" fmla="*/ 0 60000 65536"/>
                <a:gd name="T23" fmla="*/ 0 60000 65536"/>
                <a:gd name="T24" fmla="*/ 0 w 1535"/>
                <a:gd name="T25" fmla="*/ 0 h 608"/>
                <a:gd name="T26" fmla="*/ 1535 w 1535"/>
                <a:gd name="T27" fmla="*/ 608 h 6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5" h="608">
                  <a:moveTo>
                    <a:pt x="1535" y="108"/>
                  </a:moveTo>
                  <a:lnTo>
                    <a:pt x="0" y="608"/>
                  </a:lnTo>
                  <a:lnTo>
                    <a:pt x="1" y="581"/>
                  </a:lnTo>
                  <a:lnTo>
                    <a:pt x="4" y="553"/>
                  </a:lnTo>
                  <a:lnTo>
                    <a:pt x="8" y="525"/>
                  </a:lnTo>
                  <a:lnTo>
                    <a:pt x="10" y="498"/>
                  </a:lnTo>
                  <a:lnTo>
                    <a:pt x="1535" y="0"/>
                  </a:lnTo>
                  <a:lnTo>
                    <a:pt x="1535" y="108"/>
                  </a:lnTo>
                  <a:close/>
                </a:path>
              </a:pathLst>
            </a:custGeom>
            <a:solidFill>
              <a:srgbClr val="E0542C"/>
            </a:solidFill>
            <a:ln w="9525">
              <a:noFill/>
              <a:round/>
              <a:headEnd/>
              <a:tailEnd/>
            </a:ln>
          </p:spPr>
          <p:txBody>
            <a:bodyPr/>
            <a:lstStyle/>
            <a:p>
              <a:pPr eaLnBrk="1" hangingPunct="1"/>
              <a:endParaRPr lang="pt-BR" u="none"/>
            </a:p>
          </p:txBody>
        </p:sp>
        <p:sp>
          <p:nvSpPr>
            <p:cNvPr id="445476" name="Freeform 35"/>
            <p:cNvSpPr>
              <a:spLocks/>
            </p:cNvSpPr>
            <p:nvPr/>
          </p:nvSpPr>
          <p:spPr bwMode="auto">
            <a:xfrm>
              <a:off x="2124075" y="5270500"/>
              <a:ext cx="690563" cy="271463"/>
            </a:xfrm>
            <a:custGeom>
              <a:avLst/>
              <a:gdLst>
                <a:gd name="T0" fmla="*/ 2147483647 w 1531"/>
                <a:gd name="T1" fmla="*/ 2147483647 h 607"/>
                <a:gd name="T2" fmla="*/ 0 w 1531"/>
                <a:gd name="T3" fmla="*/ 2147483647 h 607"/>
                <a:gd name="T4" fmla="*/ 2147483647 w 1531"/>
                <a:gd name="T5" fmla="*/ 2147483647 h 607"/>
                <a:gd name="T6" fmla="*/ 2147483647 w 1531"/>
                <a:gd name="T7" fmla="*/ 2147483647 h 607"/>
                <a:gd name="T8" fmla="*/ 2147483647 w 1531"/>
                <a:gd name="T9" fmla="*/ 2147483647 h 607"/>
                <a:gd name="T10" fmla="*/ 2147483647 w 1531"/>
                <a:gd name="T11" fmla="*/ 2147483647 h 607"/>
                <a:gd name="T12" fmla="*/ 2147483647 w 1531"/>
                <a:gd name="T13" fmla="*/ 0 h 607"/>
                <a:gd name="T14" fmla="*/ 2147483647 w 1531"/>
                <a:gd name="T15" fmla="*/ 2147483647 h 607"/>
                <a:gd name="T16" fmla="*/ 0 60000 65536"/>
                <a:gd name="T17" fmla="*/ 0 60000 65536"/>
                <a:gd name="T18" fmla="*/ 0 60000 65536"/>
                <a:gd name="T19" fmla="*/ 0 60000 65536"/>
                <a:gd name="T20" fmla="*/ 0 60000 65536"/>
                <a:gd name="T21" fmla="*/ 0 60000 65536"/>
                <a:gd name="T22" fmla="*/ 0 60000 65536"/>
                <a:gd name="T23" fmla="*/ 0 60000 65536"/>
                <a:gd name="T24" fmla="*/ 0 w 1531"/>
                <a:gd name="T25" fmla="*/ 0 h 607"/>
                <a:gd name="T26" fmla="*/ 1531 w 1531"/>
                <a:gd name="T27" fmla="*/ 607 h 6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1" h="607">
                  <a:moveTo>
                    <a:pt x="1531" y="108"/>
                  </a:moveTo>
                  <a:lnTo>
                    <a:pt x="0" y="607"/>
                  </a:lnTo>
                  <a:lnTo>
                    <a:pt x="4" y="579"/>
                  </a:lnTo>
                  <a:lnTo>
                    <a:pt x="8" y="550"/>
                  </a:lnTo>
                  <a:lnTo>
                    <a:pt x="12" y="522"/>
                  </a:lnTo>
                  <a:lnTo>
                    <a:pt x="17" y="494"/>
                  </a:lnTo>
                  <a:lnTo>
                    <a:pt x="1531" y="0"/>
                  </a:lnTo>
                  <a:lnTo>
                    <a:pt x="1531" y="108"/>
                  </a:lnTo>
                  <a:close/>
                </a:path>
              </a:pathLst>
            </a:custGeom>
            <a:solidFill>
              <a:srgbClr val="E0512C"/>
            </a:solidFill>
            <a:ln w="9525">
              <a:noFill/>
              <a:round/>
              <a:headEnd/>
              <a:tailEnd/>
            </a:ln>
          </p:spPr>
          <p:txBody>
            <a:bodyPr/>
            <a:lstStyle/>
            <a:p>
              <a:pPr eaLnBrk="1" hangingPunct="1"/>
              <a:endParaRPr lang="pt-BR" u="none"/>
            </a:p>
          </p:txBody>
        </p:sp>
        <p:sp>
          <p:nvSpPr>
            <p:cNvPr id="445477" name="Freeform 36"/>
            <p:cNvSpPr>
              <a:spLocks/>
            </p:cNvSpPr>
            <p:nvPr/>
          </p:nvSpPr>
          <p:spPr bwMode="auto">
            <a:xfrm>
              <a:off x="2127250" y="5245100"/>
              <a:ext cx="687388" cy="273050"/>
            </a:xfrm>
            <a:custGeom>
              <a:avLst/>
              <a:gdLst>
                <a:gd name="T0" fmla="*/ 2147483647 w 1525"/>
                <a:gd name="T1" fmla="*/ 2147483647 h 605"/>
                <a:gd name="T2" fmla="*/ 0 w 1525"/>
                <a:gd name="T3" fmla="*/ 2147483647 h 605"/>
                <a:gd name="T4" fmla="*/ 2147483647 w 1525"/>
                <a:gd name="T5" fmla="*/ 2147483647 h 605"/>
                <a:gd name="T6" fmla="*/ 2147483647 w 1525"/>
                <a:gd name="T7" fmla="*/ 2147483647 h 605"/>
                <a:gd name="T8" fmla="*/ 2147483647 w 1525"/>
                <a:gd name="T9" fmla="*/ 2147483647 h 605"/>
                <a:gd name="T10" fmla="*/ 2147483647 w 1525"/>
                <a:gd name="T11" fmla="*/ 2147483647 h 605"/>
                <a:gd name="T12" fmla="*/ 2147483647 w 1525"/>
                <a:gd name="T13" fmla="*/ 0 h 605"/>
                <a:gd name="T14" fmla="*/ 2147483647 w 1525"/>
                <a:gd name="T15" fmla="*/ 2147483647 h 605"/>
                <a:gd name="T16" fmla="*/ 0 60000 65536"/>
                <a:gd name="T17" fmla="*/ 0 60000 65536"/>
                <a:gd name="T18" fmla="*/ 0 60000 65536"/>
                <a:gd name="T19" fmla="*/ 0 60000 65536"/>
                <a:gd name="T20" fmla="*/ 0 60000 65536"/>
                <a:gd name="T21" fmla="*/ 0 60000 65536"/>
                <a:gd name="T22" fmla="*/ 0 60000 65536"/>
                <a:gd name="T23" fmla="*/ 0 60000 65536"/>
                <a:gd name="T24" fmla="*/ 0 w 1525"/>
                <a:gd name="T25" fmla="*/ 0 h 605"/>
                <a:gd name="T26" fmla="*/ 1525 w 1525"/>
                <a:gd name="T27" fmla="*/ 605 h 6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5" h="605">
                  <a:moveTo>
                    <a:pt x="1525" y="107"/>
                  </a:moveTo>
                  <a:lnTo>
                    <a:pt x="0" y="605"/>
                  </a:lnTo>
                  <a:lnTo>
                    <a:pt x="6" y="575"/>
                  </a:lnTo>
                  <a:lnTo>
                    <a:pt x="11" y="547"/>
                  </a:lnTo>
                  <a:lnTo>
                    <a:pt x="16" y="519"/>
                  </a:lnTo>
                  <a:lnTo>
                    <a:pt x="21" y="491"/>
                  </a:lnTo>
                  <a:lnTo>
                    <a:pt x="1525" y="0"/>
                  </a:lnTo>
                  <a:lnTo>
                    <a:pt x="1525" y="107"/>
                  </a:lnTo>
                  <a:close/>
                </a:path>
              </a:pathLst>
            </a:custGeom>
            <a:solidFill>
              <a:srgbClr val="E04E2C"/>
            </a:solidFill>
            <a:ln w="9525">
              <a:noFill/>
              <a:round/>
              <a:headEnd/>
              <a:tailEnd/>
            </a:ln>
          </p:spPr>
          <p:txBody>
            <a:bodyPr/>
            <a:lstStyle/>
            <a:p>
              <a:pPr eaLnBrk="1" hangingPunct="1"/>
              <a:endParaRPr lang="pt-BR" u="none"/>
            </a:p>
          </p:txBody>
        </p:sp>
        <p:sp>
          <p:nvSpPr>
            <p:cNvPr id="445478" name="Freeform 37"/>
            <p:cNvSpPr>
              <a:spLocks/>
            </p:cNvSpPr>
            <p:nvPr/>
          </p:nvSpPr>
          <p:spPr bwMode="auto">
            <a:xfrm>
              <a:off x="2130425" y="5221288"/>
              <a:ext cx="684213" cy="271462"/>
            </a:xfrm>
            <a:custGeom>
              <a:avLst/>
              <a:gdLst>
                <a:gd name="T0" fmla="*/ 2147483647 w 1514"/>
                <a:gd name="T1" fmla="*/ 2147483647 h 601"/>
                <a:gd name="T2" fmla="*/ 0 w 1514"/>
                <a:gd name="T3" fmla="*/ 2147483647 h 601"/>
                <a:gd name="T4" fmla="*/ 2147483647 w 1514"/>
                <a:gd name="T5" fmla="*/ 2147483647 h 601"/>
                <a:gd name="T6" fmla="*/ 2147483647 w 1514"/>
                <a:gd name="T7" fmla="*/ 2147483647 h 601"/>
                <a:gd name="T8" fmla="*/ 2147483647 w 1514"/>
                <a:gd name="T9" fmla="*/ 2147483647 h 601"/>
                <a:gd name="T10" fmla="*/ 2147483647 w 1514"/>
                <a:gd name="T11" fmla="*/ 2147483647 h 601"/>
                <a:gd name="T12" fmla="*/ 2147483647 w 1514"/>
                <a:gd name="T13" fmla="*/ 0 h 601"/>
                <a:gd name="T14" fmla="*/ 2147483647 w 1514"/>
                <a:gd name="T15" fmla="*/ 2147483647 h 601"/>
                <a:gd name="T16" fmla="*/ 0 60000 65536"/>
                <a:gd name="T17" fmla="*/ 0 60000 65536"/>
                <a:gd name="T18" fmla="*/ 0 60000 65536"/>
                <a:gd name="T19" fmla="*/ 0 60000 65536"/>
                <a:gd name="T20" fmla="*/ 0 60000 65536"/>
                <a:gd name="T21" fmla="*/ 0 60000 65536"/>
                <a:gd name="T22" fmla="*/ 0 60000 65536"/>
                <a:gd name="T23" fmla="*/ 0 60000 65536"/>
                <a:gd name="T24" fmla="*/ 0 w 1514"/>
                <a:gd name="T25" fmla="*/ 0 h 601"/>
                <a:gd name="T26" fmla="*/ 1514 w 1514"/>
                <a:gd name="T27" fmla="*/ 601 h 6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4" h="601">
                  <a:moveTo>
                    <a:pt x="1514" y="107"/>
                  </a:moveTo>
                  <a:lnTo>
                    <a:pt x="0" y="601"/>
                  </a:lnTo>
                  <a:lnTo>
                    <a:pt x="5" y="573"/>
                  </a:lnTo>
                  <a:lnTo>
                    <a:pt x="10" y="544"/>
                  </a:lnTo>
                  <a:lnTo>
                    <a:pt x="18" y="515"/>
                  </a:lnTo>
                  <a:lnTo>
                    <a:pt x="24" y="486"/>
                  </a:lnTo>
                  <a:lnTo>
                    <a:pt x="1514" y="0"/>
                  </a:lnTo>
                  <a:lnTo>
                    <a:pt x="1514" y="107"/>
                  </a:lnTo>
                  <a:close/>
                </a:path>
              </a:pathLst>
            </a:custGeom>
            <a:solidFill>
              <a:srgbClr val="DF4B2B"/>
            </a:solidFill>
            <a:ln w="9525">
              <a:noFill/>
              <a:round/>
              <a:headEnd/>
              <a:tailEnd/>
            </a:ln>
          </p:spPr>
          <p:txBody>
            <a:bodyPr/>
            <a:lstStyle/>
            <a:p>
              <a:pPr eaLnBrk="1" hangingPunct="1"/>
              <a:endParaRPr lang="pt-BR" u="none"/>
            </a:p>
          </p:txBody>
        </p:sp>
        <p:sp>
          <p:nvSpPr>
            <p:cNvPr id="445479" name="Freeform 38"/>
            <p:cNvSpPr>
              <a:spLocks/>
            </p:cNvSpPr>
            <p:nvPr/>
          </p:nvSpPr>
          <p:spPr bwMode="auto">
            <a:xfrm>
              <a:off x="2136775" y="5195888"/>
              <a:ext cx="677863" cy="271462"/>
            </a:xfrm>
            <a:custGeom>
              <a:avLst/>
              <a:gdLst>
                <a:gd name="T0" fmla="*/ 2147483647 w 1504"/>
                <a:gd name="T1" fmla="*/ 2147483647 h 599"/>
                <a:gd name="T2" fmla="*/ 0 w 1504"/>
                <a:gd name="T3" fmla="*/ 2147483647 h 599"/>
                <a:gd name="T4" fmla="*/ 2147483647 w 1504"/>
                <a:gd name="T5" fmla="*/ 2147483647 h 599"/>
                <a:gd name="T6" fmla="*/ 2147483647 w 1504"/>
                <a:gd name="T7" fmla="*/ 2147483647 h 599"/>
                <a:gd name="T8" fmla="*/ 2147483647 w 1504"/>
                <a:gd name="T9" fmla="*/ 2147483647 h 599"/>
                <a:gd name="T10" fmla="*/ 2147483647 w 1504"/>
                <a:gd name="T11" fmla="*/ 2147483647 h 599"/>
                <a:gd name="T12" fmla="*/ 2147483647 w 1504"/>
                <a:gd name="T13" fmla="*/ 0 h 599"/>
                <a:gd name="T14" fmla="*/ 2147483647 w 1504"/>
                <a:gd name="T15" fmla="*/ 2147483647 h 599"/>
                <a:gd name="T16" fmla="*/ 0 60000 65536"/>
                <a:gd name="T17" fmla="*/ 0 60000 65536"/>
                <a:gd name="T18" fmla="*/ 0 60000 65536"/>
                <a:gd name="T19" fmla="*/ 0 60000 65536"/>
                <a:gd name="T20" fmla="*/ 0 60000 65536"/>
                <a:gd name="T21" fmla="*/ 0 60000 65536"/>
                <a:gd name="T22" fmla="*/ 0 60000 65536"/>
                <a:gd name="T23" fmla="*/ 0 60000 65536"/>
                <a:gd name="T24" fmla="*/ 0 w 1504"/>
                <a:gd name="T25" fmla="*/ 0 h 599"/>
                <a:gd name="T26" fmla="*/ 1504 w 1504"/>
                <a:gd name="T27" fmla="*/ 599 h 5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4" h="599">
                  <a:moveTo>
                    <a:pt x="1504" y="108"/>
                  </a:moveTo>
                  <a:lnTo>
                    <a:pt x="0" y="599"/>
                  </a:lnTo>
                  <a:lnTo>
                    <a:pt x="8" y="569"/>
                  </a:lnTo>
                  <a:lnTo>
                    <a:pt x="14" y="540"/>
                  </a:lnTo>
                  <a:lnTo>
                    <a:pt x="23" y="511"/>
                  </a:lnTo>
                  <a:lnTo>
                    <a:pt x="31" y="481"/>
                  </a:lnTo>
                  <a:lnTo>
                    <a:pt x="1504" y="0"/>
                  </a:lnTo>
                  <a:lnTo>
                    <a:pt x="1504" y="108"/>
                  </a:lnTo>
                  <a:close/>
                </a:path>
              </a:pathLst>
            </a:custGeom>
            <a:solidFill>
              <a:srgbClr val="DF482B"/>
            </a:solidFill>
            <a:ln w="9525">
              <a:noFill/>
              <a:round/>
              <a:headEnd/>
              <a:tailEnd/>
            </a:ln>
          </p:spPr>
          <p:txBody>
            <a:bodyPr/>
            <a:lstStyle/>
            <a:p>
              <a:pPr eaLnBrk="1" hangingPunct="1"/>
              <a:endParaRPr lang="pt-BR" u="none"/>
            </a:p>
          </p:txBody>
        </p:sp>
        <p:sp>
          <p:nvSpPr>
            <p:cNvPr id="445480" name="Freeform 39"/>
            <p:cNvSpPr>
              <a:spLocks/>
            </p:cNvSpPr>
            <p:nvPr/>
          </p:nvSpPr>
          <p:spPr bwMode="auto">
            <a:xfrm>
              <a:off x="2141538" y="5172075"/>
              <a:ext cx="673100" cy="268288"/>
            </a:xfrm>
            <a:custGeom>
              <a:avLst/>
              <a:gdLst>
                <a:gd name="T0" fmla="*/ 2147483647 w 1490"/>
                <a:gd name="T1" fmla="*/ 2147483647 h 592"/>
                <a:gd name="T2" fmla="*/ 0 w 1490"/>
                <a:gd name="T3" fmla="*/ 2147483647 h 592"/>
                <a:gd name="T4" fmla="*/ 2147483647 w 1490"/>
                <a:gd name="T5" fmla="*/ 2147483647 h 592"/>
                <a:gd name="T6" fmla="*/ 2147483647 w 1490"/>
                <a:gd name="T7" fmla="*/ 2147483647 h 592"/>
                <a:gd name="T8" fmla="*/ 2147483647 w 1490"/>
                <a:gd name="T9" fmla="*/ 2147483647 h 592"/>
                <a:gd name="T10" fmla="*/ 2147483647 w 1490"/>
                <a:gd name="T11" fmla="*/ 2147483647 h 592"/>
                <a:gd name="T12" fmla="*/ 2147483647 w 1490"/>
                <a:gd name="T13" fmla="*/ 0 h 592"/>
                <a:gd name="T14" fmla="*/ 2147483647 w 1490"/>
                <a:gd name="T15" fmla="*/ 2147483647 h 592"/>
                <a:gd name="T16" fmla="*/ 0 60000 65536"/>
                <a:gd name="T17" fmla="*/ 0 60000 65536"/>
                <a:gd name="T18" fmla="*/ 0 60000 65536"/>
                <a:gd name="T19" fmla="*/ 0 60000 65536"/>
                <a:gd name="T20" fmla="*/ 0 60000 65536"/>
                <a:gd name="T21" fmla="*/ 0 60000 65536"/>
                <a:gd name="T22" fmla="*/ 0 60000 65536"/>
                <a:gd name="T23" fmla="*/ 0 60000 65536"/>
                <a:gd name="T24" fmla="*/ 0 w 1490"/>
                <a:gd name="T25" fmla="*/ 0 h 592"/>
                <a:gd name="T26" fmla="*/ 1490 w 1490"/>
                <a:gd name="T27" fmla="*/ 592 h 5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90" h="592">
                  <a:moveTo>
                    <a:pt x="1490" y="106"/>
                  </a:moveTo>
                  <a:lnTo>
                    <a:pt x="0" y="592"/>
                  </a:lnTo>
                  <a:lnTo>
                    <a:pt x="9" y="563"/>
                  </a:lnTo>
                  <a:lnTo>
                    <a:pt x="17" y="533"/>
                  </a:lnTo>
                  <a:lnTo>
                    <a:pt x="27" y="502"/>
                  </a:lnTo>
                  <a:lnTo>
                    <a:pt x="37" y="473"/>
                  </a:lnTo>
                  <a:lnTo>
                    <a:pt x="1490" y="0"/>
                  </a:lnTo>
                  <a:lnTo>
                    <a:pt x="1490" y="106"/>
                  </a:lnTo>
                  <a:close/>
                </a:path>
              </a:pathLst>
            </a:custGeom>
            <a:solidFill>
              <a:srgbClr val="DE462C"/>
            </a:solidFill>
            <a:ln w="9525">
              <a:noFill/>
              <a:round/>
              <a:headEnd/>
              <a:tailEnd/>
            </a:ln>
          </p:spPr>
          <p:txBody>
            <a:bodyPr/>
            <a:lstStyle/>
            <a:p>
              <a:pPr eaLnBrk="1" hangingPunct="1"/>
              <a:endParaRPr lang="pt-BR" u="none"/>
            </a:p>
          </p:txBody>
        </p:sp>
        <p:sp>
          <p:nvSpPr>
            <p:cNvPr id="445481" name="Freeform 40"/>
            <p:cNvSpPr>
              <a:spLocks/>
            </p:cNvSpPr>
            <p:nvPr/>
          </p:nvSpPr>
          <p:spPr bwMode="auto">
            <a:xfrm>
              <a:off x="2151063" y="5149850"/>
              <a:ext cx="663575" cy="265113"/>
            </a:xfrm>
            <a:custGeom>
              <a:avLst/>
              <a:gdLst>
                <a:gd name="T0" fmla="*/ 2147483647 w 1473"/>
                <a:gd name="T1" fmla="*/ 2147483647 h 587"/>
                <a:gd name="T2" fmla="*/ 0 w 1473"/>
                <a:gd name="T3" fmla="*/ 2147483647 h 587"/>
                <a:gd name="T4" fmla="*/ 2147483647 w 1473"/>
                <a:gd name="T5" fmla="*/ 2147483647 h 587"/>
                <a:gd name="T6" fmla="*/ 2147483647 w 1473"/>
                <a:gd name="T7" fmla="*/ 2147483647 h 587"/>
                <a:gd name="T8" fmla="*/ 2147483647 w 1473"/>
                <a:gd name="T9" fmla="*/ 2147483647 h 587"/>
                <a:gd name="T10" fmla="*/ 2147483647 w 1473"/>
                <a:gd name="T11" fmla="*/ 2147483647 h 587"/>
                <a:gd name="T12" fmla="*/ 2147483647 w 1473"/>
                <a:gd name="T13" fmla="*/ 0 h 587"/>
                <a:gd name="T14" fmla="*/ 2147483647 w 1473"/>
                <a:gd name="T15" fmla="*/ 2147483647 h 587"/>
                <a:gd name="T16" fmla="*/ 0 60000 65536"/>
                <a:gd name="T17" fmla="*/ 0 60000 65536"/>
                <a:gd name="T18" fmla="*/ 0 60000 65536"/>
                <a:gd name="T19" fmla="*/ 0 60000 65536"/>
                <a:gd name="T20" fmla="*/ 0 60000 65536"/>
                <a:gd name="T21" fmla="*/ 0 60000 65536"/>
                <a:gd name="T22" fmla="*/ 0 60000 65536"/>
                <a:gd name="T23" fmla="*/ 0 60000 65536"/>
                <a:gd name="T24" fmla="*/ 0 w 1473"/>
                <a:gd name="T25" fmla="*/ 0 h 587"/>
                <a:gd name="T26" fmla="*/ 1473 w 1473"/>
                <a:gd name="T27" fmla="*/ 587 h 5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3" h="587">
                  <a:moveTo>
                    <a:pt x="1473" y="106"/>
                  </a:moveTo>
                  <a:lnTo>
                    <a:pt x="0" y="587"/>
                  </a:lnTo>
                  <a:lnTo>
                    <a:pt x="10" y="556"/>
                  </a:lnTo>
                  <a:lnTo>
                    <a:pt x="20" y="527"/>
                  </a:lnTo>
                  <a:lnTo>
                    <a:pt x="30" y="496"/>
                  </a:lnTo>
                  <a:lnTo>
                    <a:pt x="42" y="466"/>
                  </a:lnTo>
                  <a:lnTo>
                    <a:pt x="1473" y="0"/>
                  </a:lnTo>
                  <a:lnTo>
                    <a:pt x="1473" y="106"/>
                  </a:lnTo>
                  <a:close/>
                </a:path>
              </a:pathLst>
            </a:custGeom>
            <a:solidFill>
              <a:srgbClr val="DE442D"/>
            </a:solidFill>
            <a:ln w="9525">
              <a:noFill/>
              <a:round/>
              <a:headEnd/>
              <a:tailEnd/>
            </a:ln>
          </p:spPr>
          <p:txBody>
            <a:bodyPr/>
            <a:lstStyle/>
            <a:p>
              <a:pPr eaLnBrk="1" hangingPunct="1"/>
              <a:endParaRPr lang="pt-BR" u="none"/>
            </a:p>
          </p:txBody>
        </p:sp>
        <p:sp>
          <p:nvSpPr>
            <p:cNvPr id="445482" name="Freeform 41"/>
            <p:cNvSpPr>
              <a:spLocks/>
            </p:cNvSpPr>
            <p:nvPr/>
          </p:nvSpPr>
          <p:spPr bwMode="auto">
            <a:xfrm>
              <a:off x="2160588" y="5138738"/>
              <a:ext cx="654050" cy="249237"/>
            </a:xfrm>
            <a:custGeom>
              <a:avLst/>
              <a:gdLst>
                <a:gd name="T0" fmla="*/ 2147483647 w 1453"/>
                <a:gd name="T1" fmla="*/ 2147483647 h 551"/>
                <a:gd name="T2" fmla="*/ 0 w 1453"/>
                <a:gd name="T3" fmla="*/ 2147483647 h 551"/>
                <a:gd name="T4" fmla="*/ 2147483647 w 1453"/>
                <a:gd name="T5" fmla="*/ 2147483647 h 551"/>
                <a:gd name="T6" fmla="*/ 2147483647 w 1453"/>
                <a:gd name="T7" fmla="*/ 2147483647 h 551"/>
                <a:gd name="T8" fmla="*/ 2147483647 w 1453"/>
                <a:gd name="T9" fmla="*/ 2147483647 h 551"/>
                <a:gd name="T10" fmla="*/ 2147483647 w 1453"/>
                <a:gd name="T11" fmla="*/ 2147483647 h 551"/>
                <a:gd name="T12" fmla="*/ 2147483647 w 1453"/>
                <a:gd name="T13" fmla="*/ 0 h 551"/>
                <a:gd name="T14" fmla="*/ 2147483647 w 1453"/>
                <a:gd name="T15" fmla="*/ 0 h 551"/>
                <a:gd name="T16" fmla="*/ 2147483647 w 1453"/>
                <a:gd name="T17" fmla="*/ 2147483647 h 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3"/>
                <a:gd name="T28" fmla="*/ 0 h 551"/>
                <a:gd name="T29" fmla="*/ 1453 w 1453"/>
                <a:gd name="T30" fmla="*/ 551 h 5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3" h="551">
                  <a:moveTo>
                    <a:pt x="1453" y="78"/>
                  </a:moveTo>
                  <a:lnTo>
                    <a:pt x="0" y="551"/>
                  </a:lnTo>
                  <a:lnTo>
                    <a:pt x="10" y="520"/>
                  </a:lnTo>
                  <a:lnTo>
                    <a:pt x="22" y="490"/>
                  </a:lnTo>
                  <a:lnTo>
                    <a:pt x="35" y="459"/>
                  </a:lnTo>
                  <a:lnTo>
                    <a:pt x="47" y="428"/>
                  </a:lnTo>
                  <a:lnTo>
                    <a:pt x="1363" y="0"/>
                  </a:lnTo>
                  <a:lnTo>
                    <a:pt x="1453" y="0"/>
                  </a:lnTo>
                  <a:lnTo>
                    <a:pt x="1453" y="78"/>
                  </a:lnTo>
                  <a:close/>
                </a:path>
              </a:pathLst>
            </a:custGeom>
            <a:solidFill>
              <a:srgbClr val="DE422E"/>
            </a:solidFill>
            <a:ln w="9525">
              <a:noFill/>
              <a:round/>
              <a:headEnd/>
              <a:tailEnd/>
            </a:ln>
          </p:spPr>
          <p:txBody>
            <a:bodyPr/>
            <a:lstStyle/>
            <a:p>
              <a:pPr eaLnBrk="1" hangingPunct="1"/>
              <a:endParaRPr lang="pt-BR" u="none"/>
            </a:p>
          </p:txBody>
        </p:sp>
        <p:sp>
          <p:nvSpPr>
            <p:cNvPr id="445483" name="Freeform 42"/>
            <p:cNvSpPr>
              <a:spLocks/>
            </p:cNvSpPr>
            <p:nvPr/>
          </p:nvSpPr>
          <p:spPr bwMode="auto">
            <a:xfrm>
              <a:off x="2168525" y="5138738"/>
              <a:ext cx="646113" cy="220662"/>
            </a:xfrm>
            <a:custGeom>
              <a:avLst/>
              <a:gdLst>
                <a:gd name="T0" fmla="*/ 2147483647 w 1431"/>
                <a:gd name="T1" fmla="*/ 2147483647 h 490"/>
                <a:gd name="T2" fmla="*/ 0 w 1431"/>
                <a:gd name="T3" fmla="*/ 2147483647 h 490"/>
                <a:gd name="T4" fmla="*/ 2147483647 w 1431"/>
                <a:gd name="T5" fmla="*/ 2147483647 h 490"/>
                <a:gd name="T6" fmla="*/ 2147483647 w 1431"/>
                <a:gd name="T7" fmla="*/ 2147483647 h 490"/>
                <a:gd name="T8" fmla="*/ 2147483647 w 1431"/>
                <a:gd name="T9" fmla="*/ 2147483647 h 490"/>
                <a:gd name="T10" fmla="*/ 2147483647 w 1431"/>
                <a:gd name="T11" fmla="*/ 2147483647 h 490"/>
                <a:gd name="T12" fmla="*/ 2147483647 w 1431"/>
                <a:gd name="T13" fmla="*/ 0 h 490"/>
                <a:gd name="T14" fmla="*/ 2147483647 w 1431"/>
                <a:gd name="T15" fmla="*/ 0 h 490"/>
                <a:gd name="T16" fmla="*/ 2147483647 w 1431"/>
                <a:gd name="T17" fmla="*/ 2147483647 h 4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1"/>
                <a:gd name="T28" fmla="*/ 0 h 490"/>
                <a:gd name="T29" fmla="*/ 1431 w 1431"/>
                <a:gd name="T30" fmla="*/ 490 h 4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1" h="490">
                  <a:moveTo>
                    <a:pt x="1431" y="24"/>
                  </a:moveTo>
                  <a:lnTo>
                    <a:pt x="0" y="490"/>
                  </a:lnTo>
                  <a:lnTo>
                    <a:pt x="13" y="459"/>
                  </a:lnTo>
                  <a:lnTo>
                    <a:pt x="25" y="428"/>
                  </a:lnTo>
                  <a:lnTo>
                    <a:pt x="39" y="396"/>
                  </a:lnTo>
                  <a:lnTo>
                    <a:pt x="54" y="366"/>
                  </a:lnTo>
                  <a:lnTo>
                    <a:pt x="1176" y="0"/>
                  </a:lnTo>
                  <a:lnTo>
                    <a:pt x="1431" y="0"/>
                  </a:lnTo>
                  <a:lnTo>
                    <a:pt x="1431" y="24"/>
                  </a:lnTo>
                  <a:close/>
                </a:path>
              </a:pathLst>
            </a:custGeom>
            <a:solidFill>
              <a:srgbClr val="DE402F"/>
            </a:solidFill>
            <a:ln w="9525">
              <a:noFill/>
              <a:round/>
              <a:headEnd/>
              <a:tailEnd/>
            </a:ln>
          </p:spPr>
          <p:txBody>
            <a:bodyPr/>
            <a:lstStyle/>
            <a:p>
              <a:pPr eaLnBrk="1" hangingPunct="1"/>
              <a:endParaRPr lang="pt-BR" u="none"/>
            </a:p>
          </p:txBody>
        </p:sp>
        <p:sp>
          <p:nvSpPr>
            <p:cNvPr id="445484" name="Freeform 43"/>
            <p:cNvSpPr>
              <a:spLocks/>
            </p:cNvSpPr>
            <p:nvPr/>
          </p:nvSpPr>
          <p:spPr bwMode="auto">
            <a:xfrm>
              <a:off x="2181225" y="5138738"/>
              <a:ext cx="593725" cy="192087"/>
            </a:xfrm>
            <a:custGeom>
              <a:avLst/>
              <a:gdLst>
                <a:gd name="T0" fmla="*/ 2147483647 w 1316"/>
                <a:gd name="T1" fmla="*/ 0 h 428"/>
                <a:gd name="T2" fmla="*/ 0 w 1316"/>
                <a:gd name="T3" fmla="*/ 2147483647 h 428"/>
                <a:gd name="T4" fmla="*/ 2147483647 w 1316"/>
                <a:gd name="T5" fmla="*/ 2147483647 h 428"/>
                <a:gd name="T6" fmla="*/ 2147483647 w 1316"/>
                <a:gd name="T7" fmla="*/ 2147483647 h 428"/>
                <a:gd name="T8" fmla="*/ 2147483647 w 1316"/>
                <a:gd name="T9" fmla="*/ 2147483647 h 428"/>
                <a:gd name="T10" fmla="*/ 2147483647 w 1316"/>
                <a:gd name="T11" fmla="*/ 2147483647 h 428"/>
                <a:gd name="T12" fmla="*/ 2147483647 w 1316"/>
                <a:gd name="T13" fmla="*/ 0 h 428"/>
                <a:gd name="T14" fmla="*/ 2147483647 w 1316"/>
                <a:gd name="T15" fmla="*/ 0 h 428"/>
                <a:gd name="T16" fmla="*/ 0 60000 65536"/>
                <a:gd name="T17" fmla="*/ 0 60000 65536"/>
                <a:gd name="T18" fmla="*/ 0 60000 65536"/>
                <a:gd name="T19" fmla="*/ 0 60000 65536"/>
                <a:gd name="T20" fmla="*/ 0 60000 65536"/>
                <a:gd name="T21" fmla="*/ 0 60000 65536"/>
                <a:gd name="T22" fmla="*/ 0 60000 65536"/>
                <a:gd name="T23" fmla="*/ 0 60000 65536"/>
                <a:gd name="T24" fmla="*/ 0 w 1316"/>
                <a:gd name="T25" fmla="*/ 0 h 428"/>
                <a:gd name="T26" fmla="*/ 1316 w 1316"/>
                <a:gd name="T27" fmla="*/ 428 h 4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6" h="428">
                  <a:moveTo>
                    <a:pt x="1316" y="0"/>
                  </a:moveTo>
                  <a:lnTo>
                    <a:pt x="0" y="428"/>
                  </a:lnTo>
                  <a:lnTo>
                    <a:pt x="14" y="396"/>
                  </a:lnTo>
                  <a:lnTo>
                    <a:pt x="30" y="364"/>
                  </a:lnTo>
                  <a:lnTo>
                    <a:pt x="45" y="334"/>
                  </a:lnTo>
                  <a:lnTo>
                    <a:pt x="62" y="302"/>
                  </a:lnTo>
                  <a:lnTo>
                    <a:pt x="986" y="0"/>
                  </a:lnTo>
                  <a:lnTo>
                    <a:pt x="1316" y="0"/>
                  </a:lnTo>
                  <a:close/>
                </a:path>
              </a:pathLst>
            </a:custGeom>
            <a:solidFill>
              <a:srgbClr val="DD3F30"/>
            </a:solidFill>
            <a:ln w="9525">
              <a:noFill/>
              <a:round/>
              <a:headEnd/>
              <a:tailEnd/>
            </a:ln>
          </p:spPr>
          <p:txBody>
            <a:bodyPr/>
            <a:lstStyle/>
            <a:p>
              <a:pPr eaLnBrk="1" hangingPunct="1"/>
              <a:endParaRPr lang="pt-BR" u="none"/>
            </a:p>
          </p:txBody>
        </p:sp>
        <p:sp>
          <p:nvSpPr>
            <p:cNvPr id="445485" name="Freeform 44"/>
            <p:cNvSpPr>
              <a:spLocks/>
            </p:cNvSpPr>
            <p:nvPr/>
          </p:nvSpPr>
          <p:spPr bwMode="auto">
            <a:xfrm>
              <a:off x="2193925" y="5138738"/>
              <a:ext cx="504825" cy="163512"/>
            </a:xfrm>
            <a:custGeom>
              <a:avLst/>
              <a:gdLst>
                <a:gd name="T0" fmla="*/ 2147483647 w 1122"/>
                <a:gd name="T1" fmla="*/ 0 h 366"/>
                <a:gd name="T2" fmla="*/ 0 w 1122"/>
                <a:gd name="T3" fmla="*/ 2147483647 h 366"/>
                <a:gd name="T4" fmla="*/ 2147483647 w 1122"/>
                <a:gd name="T5" fmla="*/ 2147483647 h 366"/>
                <a:gd name="T6" fmla="*/ 2147483647 w 1122"/>
                <a:gd name="T7" fmla="*/ 2147483647 h 366"/>
                <a:gd name="T8" fmla="*/ 2147483647 w 1122"/>
                <a:gd name="T9" fmla="*/ 2147483647 h 366"/>
                <a:gd name="T10" fmla="*/ 2147483647 w 1122"/>
                <a:gd name="T11" fmla="*/ 2147483647 h 366"/>
                <a:gd name="T12" fmla="*/ 2147483647 w 1122"/>
                <a:gd name="T13" fmla="*/ 0 h 366"/>
                <a:gd name="T14" fmla="*/ 2147483647 w 1122"/>
                <a:gd name="T15" fmla="*/ 0 h 366"/>
                <a:gd name="T16" fmla="*/ 0 60000 65536"/>
                <a:gd name="T17" fmla="*/ 0 60000 65536"/>
                <a:gd name="T18" fmla="*/ 0 60000 65536"/>
                <a:gd name="T19" fmla="*/ 0 60000 65536"/>
                <a:gd name="T20" fmla="*/ 0 60000 65536"/>
                <a:gd name="T21" fmla="*/ 0 60000 65536"/>
                <a:gd name="T22" fmla="*/ 0 60000 65536"/>
                <a:gd name="T23" fmla="*/ 0 60000 65536"/>
                <a:gd name="T24" fmla="*/ 0 w 1122"/>
                <a:gd name="T25" fmla="*/ 0 h 366"/>
                <a:gd name="T26" fmla="*/ 1122 w 1122"/>
                <a:gd name="T27" fmla="*/ 366 h 3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2" h="366">
                  <a:moveTo>
                    <a:pt x="1122" y="0"/>
                  </a:moveTo>
                  <a:lnTo>
                    <a:pt x="0" y="366"/>
                  </a:lnTo>
                  <a:lnTo>
                    <a:pt x="16" y="334"/>
                  </a:lnTo>
                  <a:lnTo>
                    <a:pt x="33" y="300"/>
                  </a:lnTo>
                  <a:lnTo>
                    <a:pt x="49" y="268"/>
                  </a:lnTo>
                  <a:lnTo>
                    <a:pt x="69" y="236"/>
                  </a:lnTo>
                  <a:lnTo>
                    <a:pt x="794" y="0"/>
                  </a:lnTo>
                  <a:lnTo>
                    <a:pt x="1122" y="0"/>
                  </a:lnTo>
                  <a:close/>
                </a:path>
              </a:pathLst>
            </a:custGeom>
            <a:solidFill>
              <a:srgbClr val="DD3D30"/>
            </a:solidFill>
            <a:ln w="9525">
              <a:noFill/>
              <a:round/>
              <a:headEnd/>
              <a:tailEnd/>
            </a:ln>
          </p:spPr>
          <p:txBody>
            <a:bodyPr/>
            <a:lstStyle/>
            <a:p>
              <a:pPr eaLnBrk="1" hangingPunct="1"/>
              <a:endParaRPr lang="pt-BR" u="none"/>
            </a:p>
          </p:txBody>
        </p:sp>
        <p:sp>
          <p:nvSpPr>
            <p:cNvPr id="445486" name="Freeform 45"/>
            <p:cNvSpPr>
              <a:spLocks/>
            </p:cNvSpPr>
            <p:nvPr/>
          </p:nvSpPr>
          <p:spPr bwMode="auto">
            <a:xfrm>
              <a:off x="2208213" y="5138738"/>
              <a:ext cx="417512" cy="134937"/>
            </a:xfrm>
            <a:custGeom>
              <a:avLst/>
              <a:gdLst>
                <a:gd name="T0" fmla="*/ 2147483647 w 924"/>
                <a:gd name="T1" fmla="*/ 0 h 302"/>
                <a:gd name="T2" fmla="*/ 0 w 924"/>
                <a:gd name="T3" fmla="*/ 2147483647 h 302"/>
                <a:gd name="T4" fmla="*/ 2147483647 w 924"/>
                <a:gd name="T5" fmla="*/ 2147483647 h 302"/>
                <a:gd name="T6" fmla="*/ 2147483647 w 924"/>
                <a:gd name="T7" fmla="*/ 2147483647 h 302"/>
                <a:gd name="T8" fmla="*/ 2147483647 w 924"/>
                <a:gd name="T9" fmla="*/ 2147483647 h 302"/>
                <a:gd name="T10" fmla="*/ 2147483647 w 924"/>
                <a:gd name="T11" fmla="*/ 2147483647 h 302"/>
                <a:gd name="T12" fmla="*/ 2147483647 w 924"/>
                <a:gd name="T13" fmla="*/ 0 h 302"/>
                <a:gd name="T14" fmla="*/ 2147483647 w 924"/>
                <a:gd name="T15" fmla="*/ 0 h 302"/>
                <a:gd name="T16" fmla="*/ 0 60000 65536"/>
                <a:gd name="T17" fmla="*/ 0 60000 65536"/>
                <a:gd name="T18" fmla="*/ 0 60000 65536"/>
                <a:gd name="T19" fmla="*/ 0 60000 65536"/>
                <a:gd name="T20" fmla="*/ 0 60000 65536"/>
                <a:gd name="T21" fmla="*/ 0 60000 65536"/>
                <a:gd name="T22" fmla="*/ 0 60000 65536"/>
                <a:gd name="T23" fmla="*/ 0 60000 65536"/>
                <a:gd name="T24" fmla="*/ 0 w 924"/>
                <a:gd name="T25" fmla="*/ 0 h 302"/>
                <a:gd name="T26" fmla="*/ 924 w 924"/>
                <a:gd name="T27" fmla="*/ 302 h 3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4" h="302">
                  <a:moveTo>
                    <a:pt x="924" y="0"/>
                  </a:moveTo>
                  <a:lnTo>
                    <a:pt x="0" y="302"/>
                  </a:lnTo>
                  <a:lnTo>
                    <a:pt x="16" y="268"/>
                  </a:lnTo>
                  <a:lnTo>
                    <a:pt x="36" y="235"/>
                  </a:lnTo>
                  <a:lnTo>
                    <a:pt x="55" y="202"/>
                  </a:lnTo>
                  <a:lnTo>
                    <a:pt x="74" y="170"/>
                  </a:lnTo>
                  <a:lnTo>
                    <a:pt x="596" y="0"/>
                  </a:lnTo>
                  <a:lnTo>
                    <a:pt x="924" y="0"/>
                  </a:lnTo>
                  <a:close/>
                </a:path>
              </a:pathLst>
            </a:custGeom>
            <a:solidFill>
              <a:srgbClr val="DD3C30"/>
            </a:solidFill>
            <a:ln w="9525">
              <a:noFill/>
              <a:round/>
              <a:headEnd/>
              <a:tailEnd/>
            </a:ln>
          </p:spPr>
          <p:txBody>
            <a:bodyPr/>
            <a:lstStyle/>
            <a:p>
              <a:pPr eaLnBrk="1" hangingPunct="1"/>
              <a:endParaRPr lang="pt-BR" u="none"/>
            </a:p>
          </p:txBody>
        </p:sp>
        <p:sp>
          <p:nvSpPr>
            <p:cNvPr id="445487" name="Freeform 46"/>
            <p:cNvSpPr>
              <a:spLocks/>
            </p:cNvSpPr>
            <p:nvPr/>
          </p:nvSpPr>
          <p:spPr bwMode="auto">
            <a:xfrm>
              <a:off x="2225675" y="5138738"/>
              <a:ext cx="325438" cy="106362"/>
            </a:xfrm>
            <a:custGeom>
              <a:avLst/>
              <a:gdLst>
                <a:gd name="T0" fmla="*/ 2147483647 w 725"/>
                <a:gd name="T1" fmla="*/ 0 h 236"/>
                <a:gd name="T2" fmla="*/ 0 w 725"/>
                <a:gd name="T3" fmla="*/ 2147483647 h 236"/>
                <a:gd name="T4" fmla="*/ 2147483647 w 725"/>
                <a:gd name="T5" fmla="*/ 2147483647 h 236"/>
                <a:gd name="T6" fmla="*/ 2147483647 w 725"/>
                <a:gd name="T7" fmla="*/ 2147483647 h 236"/>
                <a:gd name="T8" fmla="*/ 2147483647 w 725"/>
                <a:gd name="T9" fmla="*/ 2147483647 h 236"/>
                <a:gd name="T10" fmla="*/ 2147483647 w 725"/>
                <a:gd name="T11" fmla="*/ 2147483647 h 236"/>
                <a:gd name="T12" fmla="*/ 2147483647 w 725"/>
                <a:gd name="T13" fmla="*/ 0 h 236"/>
                <a:gd name="T14" fmla="*/ 2147483647 w 725"/>
                <a:gd name="T15" fmla="*/ 0 h 236"/>
                <a:gd name="T16" fmla="*/ 0 60000 65536"/>
                <a:gd name="T17" fmla="*/ 0 60000 65536"/>
                <a:gd name="T18" fmla="*/ 0 60000 65536"/>
                <a:gd name="T19" fmla="*/ 0 60000 65536"/>
                <a:gd name="T20" fmla="*/ 0 60000 65536"/>
                <a:gd name="T21" fmla="*/ 0 60000 65536"/>
                <a:gd name="T22" fmla="*/ 0 60000 65536"/>
                <a:gd name="T23" fmla="*/ 0 60000 65536"/>
                <a:gd name="T24" fmla="*/ 0 w 725"/>
                <a:gd name="T25" fmla="*/ 0 h 236"/>
                <a:gd name="T26" fmla="*/ 725 w 725"/>
                <a:gd name="T27" fmla="*/ 236 h 2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5" h="236">
                  <a:moveTo>
                    <a:pt x="725" y="0"/>
                  </a:moveTo>
                  <a:lnTo>
                    <a:pt x="0" y="236"/>
                  </a:lnTo>
                  <a:lnTo>
                    <a:pt x="19" y="202"/>
                  </a:lnTo>
                  <a:lnTo>
                    <a:pt x="39" y="169"/>
                  </a:lnTo>
                  <a:lnTo>
                    <a:pt x="60" y="135"/>
                  </a:lnTo>
                  <a:lnTo>
                    <a:pt x="81" y="102"/>
                  </a:lnTo>
                  <a:lnTo>
                    <a:pt x="396" y="0"/>
                  </a:lnTo>
                  <a:lnTo>
                    <a:pt x="725" y="0"/>
                  </a:lnTo>
                  <a:close/>
                </a:path>
              </a:pathLst>
            </a:custGeom>
            <a:solidFill>
              <a:srgbClr val="DD3B31"/>
            </a:solidFill>
            <a:ln w="9525">
              <a:noFill/>
              <a:round/>
              <a:headEnd/>
              <a:tailEnd/>
            </a:ln>
          </p:spPr>
          <p:txBody>
            <a:bodyPr/>
            <a:lstStyle/>
            <a:p>
              <a:pPr eaLnBrk="1" hangingPunct="1"/>
              <a:endParaRPr lang="pt-BR" u="none"/>
            </a:p>
          </p:txBody>
        </p:sp>
        <p:sp>
          <p:nvSpPr>
            <p:cNvPr id="445488" name="Freeform 47"/>
            <p:cNvSpPr>
              <a:spLocks/>
            </p:cNvSpPr>
            <p:nvPr/>
          </p:nvSpPr>
          <p:spPr bwMode="auto">
            <a:xfrm>
              <a:off x="2241550" y="5138738"/>
              <a:ext cx="236538" cy="76200"/>
            </a:xfrm>
            <a:custGeom>
              <a:avLst/>
              <a:gdLst>
                <a:gd name="T0" fmla="*/ 2147483647 w 522"/>
                <a:gd name="T1" fmla="*/ 0 h 170"/>
                <a:gd name="T2" fmla="*/ 0 w 522"/>
                <a:gd name="T3" fmla="*/ 2147483647 h 170"/>
                <a:gd name="T4" fmla="*/ 2147483647 w 522"/>
                <a:gd name="T5" fmla="*/ 2147483647 h 170"/>
                <a:gd name="T6" fmla="*/ 2147483647 w 522"/>
                <a:gd name="T7" fmla="*/ 2147483647 h 170"/>
                <a:gd name="T8" fmla="*/ 2147483647 w 522"/>
                <a:gd name="T9" fmla="*/ 2147483647 h 170"/>
                <a:gd name="T10" fmla="*/ 2147483647 w 522"/>
                <a:gd name="T11" fmla="*/ 2147483647 h 170"/>
                <a:gd name="T12" fmla="*/ 2147483647 w 522"/>
                <a:gd name="T13" fmla="*/ 0 h 170"/>
                <a:gd name="T14" fmla="*/ 2147483647 w 522"/>
                <a:gd name="T15" fmla="*/ 0 h 170"/>
                <a:gd name="T16" fmla="*/ 0 60000 65536"/>
                <a:gd name="T17" fmla="*/ 0 60000 65536"/>
                <a:gd name="T18" fmla="*/ 0 60000 65536"/>
                <a:gd name="T19" fmla="*/ 0 60000 65536"/>
                <a:gd name="T20" fmla="*/ 0 60000 65536"/>
                <a:gd name="T21" fmla="*/ 0 60000 65536"/>
                <a:gd name="T22" fmla="*/ 0 60000 65536"/>
                <a:gd name="T23" fmla="*/ 0 60000 65536"/>
                <a:gd name="T24" fmla="*/ 0 w 522"/>
                <a:gd name="T25" fmla="*/ 0 h 170"/>
                <a:gd name="T26" fmla="*/ 522 w 522"/>
                <a:gd name="T27" fmla="*/ 170 h 1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2" h="170">
                  <a:moveTo>
                    <a:pt x="522" y="0"/>
                  </a:moveTo>
                  <a:lnTo>
                    <a:pt x="0" y="170"/>
                  </a:lnTo>
                  <a:lnTo>
                    <a:pt x="22" y="135"/>
                  </a:lnTo>
                  <a:lnTo>
                    <a:pt x="45" y="101"/>
                  </a:lnTo>
                  <a:lnTo>
                    <a:pt x="68" y="66"/>
                  </a:lnTo>
                  <a:lnTo>
                    <a:pt x="92" y="32"/>
                  </a:lnTo>
                  <a:lnTo>
                    <a:pt x="193" y="0"/>
                  </a:lnTo>
                  <a:lnTo>
                    <a:pt x="522" y="0"/>
                  </a:lnTo>
                  <a:close/>
                </a:path>
              </a:pathLst>
            </a:custGeom>
            <a:solidFill>
              <a:srgbClr val="DD3A32"/>
            </a:solidFill>
            <a:ln w="9525">
              <a:noFill/>
              <a:round/>
              <a:headEnd/>
              <a:tailEnd/>
            </a:ln>
          </p:spPr>
          <p:txBody>
            <a:bodyPr/>
            <a:lstStyle/>
            <a:p>
              <a:pPr eaLnBrk="1" hangingPunct="1"/>
              <a:endParaRPr lang="pt-BR" u="none"/>
            </a:p>
          </p:txBody>
        </p:sp>
        <p:sp>
          <p:nvSpPr>
            <p:cNvPr id="445489" name="Freeform 48"/>
            <p:cNvSpPr>
              <a:spLocks/>
            </p:cNvSpPr>
            <p:nvPr/>
          </p:nvSpPr>
          <p:spPr bwMode="auto">
            <a:xfrm>
              <a:off x="2260600" y="5138738"/>
              <a:ext cx="142875" cy="44450"/>
            </a:xfrm>
            <a:custGeom>
              <a:avLst/>
              <a:gdLst>
                <a:gd name="T0" fmla="*/ 2147483647 w 315"/>
                <a:gd name="T1" fmla="*/ 0 h 102"/>
                <a:gd name="T2" fmla="*/ 0 w 315"/>
                <a:gd name="T3" fmla="*/ 2147483647 h 102"/>
                <a:gd name="T4" fmla="*/ 2147483647 w 315"/>
                <a:gd name="T5" fmla="*/ 2147483647 h 102"/>
                <a:gd name="T6" fmla="*/ 2147483647 w 315"/>
                <a:gd name="T7" fmla="*/ 2147483647 h 102"/>
                <a:gd name="T8" fmla="*/ 2147483647 w 315"/>
                <a:gd name="T9" fmla="*/ 2147483647 h 102"/>
                <a:gd name="T10" fmla="*/ 2147483647 w 315"/>
                <a:gd name="T11" fmla="*/ 0 h 102"/>
                <a:gd name="T12" fmla="*/ 2147483647 w 315"/>
                <a:gd name="T13" fmla="*/ 0 h 102"/>
                <a:gd name="T14" fmla="*/ 0 60000 65536"/>
                <a:gd name="T15" fmla="*/ 0 60000 65536"/>
                <a:gd name="T16" fmla="*/ 0 60000 65536"/>
                <a:gd name="T17" fmla="*/ 0 60000 65536"/>
                <a:gd name="T18" fmla="*/ 0 60000 65536"/>
                <a:gd name="T19" fmla="*/ 0 60000 65536"/>
                <a:gd name="T20" fmla="*/ 0 60000 65536"/>
                <a:gd name="T21" fmla="*/ 0 w 315"/>
                <a:gd name="T22" fmla="*/ 0 h 102"/>
                <a:gd name="T23" fmla="*/ 315 w 31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5" h="102">
                  <a:moveTo>
                    <a:pt x="315" y="0"/>
                  </a:moveTo>
                  <a:lnTo>
                    <a:pt x="0" y="102"/>
                  </a:lnTo>
                  <a:lnTo>
                    <a:pt x="18" y="77"/>
                  </a:lnTo>
                  <a:lnTo>
                    <a:pt x="36" y="51"/>
                  </a:lnTo>
                  <a:lnTo>
                    <a:pt x="54" y="25"/>
                  </a:lnTo>
                  <a:lnTo>
                    <a:pt x="73" y="0"/>
                  </a:lnTo>
                  <a:lnTo>
                    <a:pt x="315" y="0"/>
                  </a:lnTo>
                  <a:close/>
                </a:path>
              </a:pathLst>
            </a:custGeom>
            <a:solidFill>
              <a:srgbClr val="DC3932"/>
            </a:solidFill>
            <a:ln w="9525">
              <a:noFill/>
              <a:round/>
              <a:headEnd/>
              <a:tailEnd/>
            </a:ln>
          </p:spPr>
          <p:txBody>
            <a:bodyPr/>
            <a:lstStyle/>
            <a:p>
              <a:pPr eaLnBrk="1" hangingPunct="1"/>
              <a:endParaRPr lang="pt-BR" u="none"/>
            </a:p>
          </p:txBody>
        </p:sp>
        <p:sp>
          <p:nvSpPr>
            <p:cNvPr id="445490" name="Freeform 49"/>
            <p:cNvSpPr>
              <a:spLocks/>
            </p:cNvSpPr>
            <p:nvPr/>
          </p:nvSpPr>
          <p:spPr bwMode="auto">
            <a:xfrm>
              <a:off x="2284413" y="5138738"/>
              <a:ext cx="44450" cy="14287"/>
            </a:xfrm>
            <a:custGeom>
              <a:avLst/>
              <a:gdLst>
                <a:gd name="T0" fmla="*/ 2147483647 w 101"/>
                <a:gd name="T1" fmla="*/ 0 h 32"/>
                <a:gd name="T2" fmla="*/ 0 w 101"/>
                <a:gd name="T3" fmla="*/ 2147483647 h 32"/>
                <a:gd name="T4" fmla="*/ 2147483647 w 101"/>
                <a:gd name="T5" fmla="*/ 2147483647 h 32"/>
                <a:gd name="T6" fmla="*/ 2147483647 w 101"/>
                <a:gd name="T7" fmla="*/ 0 h 32"/>
                <a:gd name="T8" fmla="*/ 2147483647 w 101"/>
                <a:gd name="T9" fmla="*/ 0 h 32"/>
                <a:gd name="T10" fmla="*/ 0 60000 65536"/>
                <a:gd name="T11" fmla="*/ 0 60000 65536"/>
                <a:gd name="T12" fmla="*/ 0 60000 65536"/>
                <a:gd name="T13" fmla="*/ 0 60000 65536"/>
                <a:gd name="T14" fmla="*/ 0 60000 65536"/>
                <a:gd name="T15" fmla="*/ 0 w 101"/>
                <a:gd name="T16" fmla="*/ 0 h 32"/>
                <a:gd name="T17" fmla="*/ 101 w 101"/>
                <a:gd name="T18" fmla="*/ 32 h 32"/>
              </a:gdLst>
              <a:ahLst/>
              <a:cxnLst>
                <a:cxn ang="T10">
                  <a:pos x="T0" y="T1"/>
                </a:cxn>
                <a:cxn ang="T11">
                  <a:pos x="T2" y="T3"/>
                </a:cxn>
                <a:cxn ang="T12">
                  <a:pos x="T4" y="T5"/>
                </a:cxn>
                <a:cxn ang="T13">
                  <a:pos x="T6" y="T7"/>
                </a:cxn>
                <a:cxn ang="T14">
                  <a:pos x="T8" y="T9"/>
                </a:cxn>
              </a:cxnLst>
              <a:rect l="T15" t="T16" r="T17" b="T18"/>
              <a:pathLst>
                <a:path w="101" h="32">
                  <a:moveTo>
                    <a:pt x="101" y="0"/>
                  </a:moveTo>
                  <a:lnTo>
                    <a:pt x="0" y="32"/>
                  </a:lnTo>
                  <a:lnTo>
                    <a:pt x="12" y="16"/>
                  </a:lnTo>
                  <a:lnTo>
                    <a:pt x="24" y="0"/>
                  </a:lnTo>
                  <a:lnTo>
                    <a:pt x="101" y="0"/>
                  </a:lnTo>
                  <a:close/>
                </a:path>
              </a:pathLst>
            </a:custGeom>
            <a:solidFill>
              <a:srgbClr val="DC3932"/>
            </a:solidFill>
            <a:ln w="9525">
              <a:noFill/>
              <a:round/>
              <a:headEnd/>
              <a:tailEnd/>
            </a:ln>
          </p:spPr>
          <p:txBody>
            <a:bodyPr/>
            <a:lstStyle/>
            <a:p>
              <a:pPr eaLnBrk="1" hangingPunct="1"/>
              <a:endParaRPr lang="pt-BR" u="none"/>
            </a:p>
          </p:txBody>
        </p:sp>
        <p:sp>
          <p:nvSpPr>
            <p:cNvPr id="445491" name="Freeform 50"/>
            <p:cNvSpPr>
              <a:spLocks/>
            </p:cNvSpPr>
            <p:nvPr/>
          </p:nvSpPr>
          <p:spPr bwMode="auto">
            <a:xfrm>
              <a:off x="2295525" y="5122863"/>
              <a:ext cx="533400" cy="30162"/>
            </a:xfrm>
            <a:custGeom>
              <a:avLst/>
              <a:gdLst>
                <a:gd name="T0" fmla="*/ 2147483647 w 1186"/>
                <a:gd name="T1" fmla="*/ 2147483647 h 65"/>
                <a:gd name="T2" fmla="*/ 2147483647 w 1186"/>
                <a:gd name="T3" fmla="*/ 0 h 65"/>
                <a:gd name="T4" fmla="*/ 0 w 1186"/>
                <a:gd name="T5" fmla="*/ 0 h 65"/>
                <a:gd name="T6" fmla="*/ 0 w 1186"/>
                <a:gd name="T7" fmla="*/ 2147483647 h 65"/>
                <a:gd name="T8" fmla="*/ 2147483647 w 1186"/>
                <a:gd name="T9" fmla="*/ 2147483647 h 65"/>
                <a:gd name="T10" fmla="*/ 2147483647 w 1186"/>
                <a:gd name="T11" fmla="*/ 2147483647 h 65"/>
                <a:gd name="T12" fmla="*/ 2147483647 w 1186"/>
                <a:gd name="T13" fmla="*/ 2147483647 h 65"/>
                <a:gd name="T14" fmla="*/ 2147483647 w 1186"/>
                <a:gd name="T15" fmla="*/ 0 h 65"/>
                <a:gd name="T16" fmla="*/ 2147483647 w 1186"/>
                <a:gd name="T17" fmla="*/ 0 h 65"/>
                <a:gd name="T18" fmla="*/ 2147483647 w 1186"/>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6"/>
                <a:gd name="T31" fmla="*/ 0 h 65"/>
                <a:gd name="T32" fmla="*/ 1186 w 1186"/>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6" h="65">
                  <a:moveTo>
                    <a:pt x="1186" y="33"/>
                  </a:moveTo>
                  <a:lnTo>
                    <a:pt x="1154" y="0"/>
                  </a:lnTo>
                  <a:lnTo>
                    <a:pt x="0" y="0"/>
                  </a:lnTo>
                  <a:lnTo>
                    <a:pt x="0" y="65"/>
                  </a:lnTo>
                  <a:lnTo>
                    <a:pt x="1154" y="65"/>
                  </a:lnTo>
                  <a:lnTo>
                    <a:pt x="1186" y="33"/>
                  </a:lnTo>
                  <a:lnTo>
                    <a:pt x="1186" y="0"/>
                  </a:lnTo>
                  <a:lnTo>
                    <a:pt x="1154" y="0"/>
                  </a:lnTo>
                  <a:lnTo>
                    <a:pt x="1186" y="33"/>
                  </a:lnTo>
                  <a:close/>
                </a:path>
              </a:pathLst>
            </a:custGeom>
            <a:solidFill>
              <a:srgbClr val="DD3741"/>
            </a:solidFill>
            <a:ln w="9525">
              <a:noFill/>
              <a:round/>
              <a:headEnd/>
              <a:tailEnd/>
            </a:ln>
          </p:spPr>
          <p:txBody>
            <a:bodyPr/>
            <a:lstStyle/>
            <a:p>
              <a:pPr eaLnBrk="1" hangingPunct="1"/>
              <a:endParaRPr lang="pt-BR" u="none"/>
            </a:p>
          </p:txBody>
        </p:sp>
        <p:sp>
          <p:nvSpPr>
            <p:cNvPr id="445492" name="Freeform 51"/>
            <p:cNvSpPr>
              <a:spLocks/>
            </p:cNvSpPr>
            <p:nvPr/>
          </p:nvSpPr>
          <p:spPr bwMode="auto">
            <a:xfrm>
              <a:off x="2800350" y="5138738"/>
              <a:ext cx="28575" cy="966787"/>
            </a:xfrm>
            <a:custGeom>
              <a:avLst/>
              <a:gdLst>
                <a:gd name="T0" fmla="*/ 2147483647 w 65"/>
                <a:gd name="T1" fmla="*/ 2147483647 h 2144"/>
                <a:gd name="T2" fmla="*/ 2147483647 w 65"/>
                <a:gd name="T3" fmla="*/ 2147483647 h 2144"/>
                <a:gd name="T4" fmla="*/ 2147483647 w 65"/>
                <a:gd name="T5" fmla="*/ 0 h 2144"/>
                <a:gd name="T6" fmla="*/ 0 w 65"/>
                <a:gd name="T7" fmla="*/ 0 h 2144"/>
                <a:gd name="T8" fmla="*/ 0 w 65"/>
                <a:gd name="T9" fmla="*/ 2147483647 h 2144"/>
                <a:gd name="T10" fmla="*/ 2147483647 w 65"/>
                <a:gd name="T11" fmla="*/ 2147483647 h 2144"/>
                <a:gd name="T12" fmla="*/ 2147483647 w 65"/>
                <a:gd name="T13" fmla="*/ 2147483647 h 2144"/>
                <a:gd name="T14" fmla="*/ 2147483647 w 65"/>
                <a:gd name="T15" fmla="*/ 2147483647 h 2144"/>
                <a:gd name="T16" fmla="*/ 2147483647 w 65"/>
                <a:gd name="T17" fmla="*/ 2147483647 h 2144"/>
                <a:gd name="T18" fmla="*/ 2147483647 w 65"/>
                <a:gd name="T19" fmla="*/ 2147483647 h 2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
                <a:gd name="T31" fmla="*/ 0 h 2144"/>
                <a:gd name="T32" fmla="*/ 65 w 65"/>
                <a:gd name="T33" fmla="*/ 2144 h 2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 h="2144">
                  <a:moveTo>
                    <a:pt x="33" y="2144"/>
                  </a:moveTo>
                  <a:lnTo>
                    <a:pt x="65" y="2112"/>
                  </a:lnTo>
                  <a:lnTo>
                    <a:pt x="65" y="0"/>
                  </a:lnTo>
                  <a:lnTo>
                    <a:pt x="0" y="0"/>
                  </a:lnTo>
                  <a:lnTo>
                    <a:pt x="0" y="2112"/>
                  </a:lnTo>
                  <a:lnTo>
                    <a:pt x="33" y="2144"/>
                  </a:lnTo>
                  <a:lnTo>
                    <a:pt x="65" y="2144"/>
                  </a:lnTo>
                  <a:lnTo>
                    <a:pt x="65" y="2112"/>
                  </a:lnTo>
                  <a:lnTo>
                    <a:pt x="33" y="2144"/>
                  </a:lnTo>
                  <a:close/>
                </a:path>
              </a:pathLst>
            </a:custGeom>
            <a:solidFill>
              <a:srgbClr val="DD3741"/>
            </a:solidFill>
            <a:ln w="9525">
              <a:noFill/>
              <a:round/>
              <a:headEnd/>
              <a:tailEnd/>
            </a:ln>
          </p:spPr>
          <p:txBody>
            <a:bodyPr/>
            <a:lstStyle/>
            <a:p>
              <a:pPr eaLnBrk="1" hangingPunct="1"/>
              <a:endParaRPr lang="pt-BR" u="none"/>
            </a:p>
          </p:txBody>
        </p:sp>
        <p:sp>
          <p:nvSpPr>
            <p:cNvPr id="445493" name="Freeform 52"/>
            <p:cNvSpPr>
              <a:spLocks/>
            </p:cNvSpPr>
            <p:nvPr/>
          </p:nvSpPr>
          <p:spPr bwMode="auto">
            <a:xfrm>
              <a:off x="2282825" y="6076950"/>
              <a:ext cx="531813" cy="28575"/>
            </a:xfrm>
            <a:custGeom>
              <a:avLst/>
              <a:gdLst>
                <a:gd name="T0" fmla="*/ 0 w 1181"/>
                <a:gd name="T1" fmla="*/ 2147483647 h 64"/>
                <a:gd name="T2" fmla="*/ 2147483647 w 1181"/>
                <a:gd name="T3" fmla="*/ 2147483647 h 64"/>
                <a:gd name="T4" fmla="*/ 2147483647 w 1181"/>
                <a:gd name="T5" fmla="*/ 2147483647 h 64"/>
                <a:gd name="T6" fmla="*/ 2147483647 w 1181"/>
                <a:gd name="T7" fmla="*/ 2147483647 h 64"/>
                <a:gd name="T8" fmla="*/ 2147483647 w 1181"/>
                <a:gd name="T9" fmla="*/ 2147483647 h 64"/>
                <a:gd name="T10" fmla="*/ 2147483647 w 1181"/>
                <a:gd name="T11" fmla="*/ 2147483647 h 64"/>
                <a:gd name="T12" fmla="*/ 2147483647 w 1181"/>
                <a:gd name="T13" fmla="*/ 2147483647 h 64"/>
                <a:gd name="T14" fmla="*/ 2147483647 w 1181"/>
                <a:gd name="T15" fmla="*/ 2147483647 h 64"/>
                <a:gd name="T16" fmla="*/ 2147483647 w 1181"/>
                <a:gd name="T17" fmla="*/ 2147483647 h 64"/>
                <a:gd name="T18" fmla="*/ 2147483647 w 1181"/>
                <a:gd name="T19" fmla="*/ 2147483647 h 64"/>
                <a:gd name="T20" fmla="*/ 2147483647 w 1181"/>
                <a:gd name="T21" fmla="*/ 2147483647 h 64"/>
                <a:gd name="T22" fmla="*/ 2147483647 w 1181"/>
                <a:gd name="T23" fmla="*/ 2147483647 h 64"/>
                <a:gd name="T24" fmla="*/ 2147483647 w 1181"/>
                <a:gd name="T25" fmla="*/ 2147483647 h 64"/>
                <a:gd name="T26" fmla="*/ 2147483647 w 1181"/>
                <a:gd name="T27" fmla="*/ 2147483647 h 64"/>
                <a:gd name="T28" fmla="*/ 2147483647 w 1181"/>
                <a:gd name="T29" fmla="*/ 2147483647 h 64"/>
                <a:gd name="T30" fmla="*/ 2147483647 w 1181"/>
                <a:gd name="T31" fmla="*/ 2147483647 h 64"/>
                <a:gd name="T32" fmla="*/ 2147483647 w 1181"/>
                <a:gd name="T33" fmla="*/ 2147483647 h 64"/>
                <a:gd name="T34" fmla="*/ 2147483647 w 1181"/>
                <a:gd name="T35" fmla="*/ 2147483647 h 64"/>
                <a:gd name="T36" fmla="*/ 2147483647 w 1181"/>
                <a:gd name="T37" fmla="*/ 0 h 64"/>
                <a:gd name="T38" fmla="*/ 2147483647 w 1181"/>
                <a:gd name="T39" fmla="*/ 0 h 64"/>
                <a:gd name="T40" fmla="*/ 2147483647 w 1181"/>
                <a:gd name="T41" fmla="*/ 0 h 64"/>
                <a:gd name="T42" fmla="*/ 2147483647 w 1181"/>
                <a:gd name="T43" fmla="*/ 0 h 64"/>
                <a:gd name="T44" fmla="*/ 2147483647 w 1181"/>
                <a:gd name="T45" fmla="*/ 0 h 64"/>
                <a:gd name="T46" fmla="*/ 2147483647 w 1181"/>
                <a:gd name="T47" fmla="*/ 0 h 64"/>
                <a:gd name="T48" fmla="*/ 2147483647 w 1181"/>
                <a:gd name="T49" fmla="*/ 0 h 64"/>
                <a:gd name="T50" fmla="*/ 2147483647 w 1181"/>
                <a:gd name="T51" fmla="*/ 0 h 64"/>
                <a:gd name="T52" fmla="*/ 2147483647 w 1181"/>
                <a:gd name="T53" fmla="*/ 0 h 64"/>
                <a:gd name="T54" fmla="*/ 2147483647 w 1181"/>
                <a:gd name="T55" fmla="*/ 0 h 64"/>
                <a:gd name="T56" fmla="*/ 2147483647 w 1181"/>
                <a:gd name="T57" fmla="*/ 0 h 64"/>
                <a:gd name="T58" fmla="*/ 2147483647 w 1181"/>
                <a:gd name="T59" fmla="*/ 0 h 64"/>
                <a:gd name="T60" fmla="*/ 2147483647 w 1181"/>
                <a:gd name="T61" fmla="*/ 0 h 64"/>
                <a:gd name="T62" fmla="*/ 2147483647 w 1181"/>
                <a:gd name="T63" fmla="*/ 0 h 64"/>
                <a:gd name="T64" fmla="*/ 2147483647 w 1181"/>
                <a:gd name="T65" fmla="*/ 0 h 64"/>
                <a:gd name="T66" fmla="*/ 2147483647 w 1181"/>
                <a:gd name="T67" fmla="*/ 0 h 64"/>
                <a:gd name="T68" fmla="*/ 2147483647 w 1181"/>
                <a:gd name="T69" fmla="*/ 0 h 64"/>
                <a:gd name="T70" fmla="*/ 2147483647 w 1181"/>
                <a:gd name="T71" fmla="*/ 2147483647 h 64"/>
                <a:gd name="T72" fmla="*/ 0 w 1181"/>
                <a:gd name="T73" fmla="*/ 2147483647 h 64"/>
                <a:gd name="T74" fmla="*/ 2147483647 w 1181"/>
                <a:gd name="T75" fmla="*/ 2147483647 h 64"/>
                <a:gd name="T76" fmla="*/ 2147483647 w 1181"/>
                <a:gd name="T77" fmla="*/ 2147483647 h 64"/>
                <a:gd name="T78" fmla="*/ 0 w 1181"/>
                <a:gd name="T79" fmla="*/ 2147483647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81"/>
                <a:gd name="T121" fmla="*/ 0 h 64"/>
                <a:gd name="T122" fmla="*/ 1181 w 1181"/>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81" h="64">
                  <a:moveTo>
                    <a:pt x="0" y="50"/>
                  </a:moveTo>
                  <a:lnTo>
                    <a:pt x="27" y="64"/>
                  </a:lnTo>
                  <a:lnTo>
                    <a:pt x="104" y="64"/>
                  </a:lnTo>
                  <a:lnTo>
                    <a:pt x="178" y="64"/>
                  </a:lnTo>
                  <a:lnTo>
                    <a:pt x="252" y="64"/>
                  </a:lnTo>
                  <a:lnTo>
                    <a:pt x="324" y="64"/>
                  </a:lnTo>
                  <a:lnTo>
                    <a:pt x="394" y="64"/>
                  </a:lnTo>
                  <a:lnTo>
                    <a:pt x="465" y="64"/>
                  </a:lnTo>
                  <a:lnTo>
                    <a:pt x="535" y="64"/>
                  </a:lnTo>
                  <a:lnTo>
                    <a:pt x="604" y="64"/>
                  </a:lnTo>
                  <a:lnTo>
                    <a:pt x="673" y="64"/>
                  </a:lnTo>
                  <a:lnTo>
                    <a:pt x="742" y="64"/>
                  </a:lnTo>
                  <a:lnTo>
                    <a:pt x="813" y="64"/>
                  </a:lnTo>
                  <a:lnTo>
                    <a:pt x="883" y="64"/>
                  </a:lnTo>
                  <a:lnTo>
                    <a:pt x="955" y="64"/>
                  </a:lnTo>
                  <a:lnTo>
                    <a:pt x="1029" y="64"/>
                  </a:lnTo>
                  <a:lnTo>
                    <a:pt x="1103" y="64"/>
                  </a:lnTo>
                  <a:lnTo>
                    <a:pt x="1181" y="64"/>
                  </a:lnTo>
                  <a:lnTo>
                    <a:pt x="1181" y="0"/>
                  </a:lnTo>
                  <a:lnTo>
                    <a:pt x="1103" y="0"/>
                  </a:lnTo>
                  <a:lnTo>
                    <a:pt x="1029" y="0"/>
                  </a:lnTo>
                  <a:lnTo>
                    <a:pt x="955" y="0"/>
                  </a:lnTo>
                  <a:lnTo>
                    <a:pt x="883" y="0"/>
                  </a:lnTo>
                  <a:lnTo>
                    <a:pt x="813" y="0"/>
                  </a:lnTo>
                  <a:lnTo>
                    <a:pt x="742" y="0"/>
                  </a:lnTo>
                  <a:lnTo>
                    <a:pt x="673" y="0"/>
                  </a:lnTo>
                  <a:lnTo>
                    <a:pt x="604" y="0"/>
                  </a:lnTo>
                  <a:lnTo>
                    <a:pt x="535" y="0"/>
                  </a:lnTo>
                  <a:lnTo>
                    <a:pt x="465" y="0"/>
                  </a:lnTo>
                  <a:lnTo>
                    <a:pt x="394" y="0"/>
                  </a:lnTo>
                  <a:lnTo>
                    <a:pt x="324" y="0"/>
                  </a:lnTo>
                  <a:lnTo>
                    <a:pt x="252" y="0"/>
                  </a:lnTo>
                  <a:lnTo>
                    <a:pt x="178" y="0"/>
                  </a:lnTo>
                  <a:lnTo>
                    <a:pt x="104" y="0"/>
                  </a:lnTo>
                  <a:lnTo>
                    <a:pt x="27" y="0"/>
                  </a:lnTo>
                  <a:lnTo>
                    <a:pt x="53" y="14"/>
                  </a:lnTo>
                  <a:lnTo>
                    <a:pt x="0" y="50"/>
                  </a:lnTo>
                  <a:lnTo>
                    <a:pt x="9" y="64"/>
                  </a:lnTo>
                  <a:lnTo>
                    <a:pt x="27" y="64"/>
                  </a:lnTo>
                  <a:lnTo>
                    <a:pt x="0" y="50"/>
                  </a:lnTo>
                  <a:close/>
                </a:path>
              </a:pathLst>
            </a:custGeom>
            <a:solidFill>
              <a:srgbClr val="DD3741"/>
            </a:solidFill>
            <a:ln w="9525">
              <a:noFill/>
              <a:round/>
              <a:headEnd/>
              <a:tailEnd/>
            </a:ln>
          </p:spPr>
          <p:txBody>
            <a:bodyPr/>
            <a:lstStyle/>
            <a:p>
              <a:pPr eaLnBrk="1" hangingPunct="1"/>
              <a:endParaRPr lang="pt-BR" u="none"/>
            </a:p>
          </p:txBody>
        </p:sp>
        <p:sp>
          <p:nvSpPr>
            <p:cNvPr id="445494" name="Freeform 53"/>
            <p:cNvSpPr>
              <a:spLocks/>
            </p:cNvSpPr>
            <p:nvPr/>
          </p:nvSpPr>
          <p:spPr bwMode="auto">
            <a:xfrm>
              <a:off x="2108200" y="5122863"/>
              <a:ext cx="198438" cy="974725"/>
            </a:xfrm>
            <a:custGeom>
              <a:avLst/>
              <a:gdLst>
                <a:gd name="T0" fmla="*/ 2147483647 w 441"/>
                <a:gd name="T1" fmla="*/ 2147483647 h 2163"/>
                <a:gd name="T2" fmla="*/ 2147483647 w 441"/>
                <a:gd name="T3" fmla="*/ 2147483647 h 2163"/>
                <a:gd name="T4" fmla="*/ 2147483647 w 441"/>
                <a:gd name="T5" fmla="*/ 2147483647 h 2163"/>
                <a:gd name="T6" fmla="*/ 2147483647 w 441"/>
                <a:gd name="T7" fmla="*/ 2147483647 h 2163"/>
                <a:gd name="T8" fmla="*/ 2147483647 w 441"/>
                <a:gd name="T9" fmla="*/ 2147483647 h 2163"/>
                <a:gd name="T10" fmla="*/ 2147483647 w 441"/>
                <a:gd name="T11" fmla="*/ 2147483647 h 2163"/>
                <a:gd name="T12" fmla="*/ 2147483647 w 441"/>
                <a:gd name="T13" fmla="*/ 2147483647 h 2163"/>
                <a:gd name="T14" fmla="*/ 2147483647 w 441"/>
                <a:gd name="T15" fmla="*/ 2147483647 h 2163"/>
                <a:gd name="T16" fmla="*/ 2147483647 w 441"/>
                <a:gd name="T17" fmla="*/ 2147483647 h 2163"/>
                <a:gd name="T18" fmla="*/ 2147483647 w 441"/>
                <a:gd name="T19" fmla="*/ 2147483647 h 2163"/>
                <a:gd name="T20" fmla="*/ 2147483647 w 441"/>
                <a:gd name="T21" fmla="*/ 2147483647 h 2163"/>
                <a:gd name="T22" fmla="*/ 2147483647 w 441"/>
                <a:gd name="T23" fmla="*/ 2147483647 h 2163"/>
                <a:gd name="T24" fmla="*/ 2147483647 w 441"/>
                <a:gd name="T25" fmla="*/ 2147483647 h 2163"/>
                <a:gd name="T26" fmla="*/ 2147483647 w 441"/>
                <a:gd name="T27" fmla="*/ 2147483647 h 2163"/>
                <a:gd name="T28" fmla="*/ 2147483647 w 441"/>
                <a:gd name="T29" fmla="*/ 2147483647 h 2163"/>
                <a:gd name="T30" fmla="*/ 0 w 441"/>
                <a:gd name="T31" fmla="*/ 2147483647 h 2163"/>
                <a:gd name="T32" fmla="*/ 2147483647 w 441"/>
                <a:gd name="T33" fmla="*/ 2147483647 h 2163"/>
                <a:gd name="T34" fmla="*/ 2147483647 w 441"/>
                <a:gd name="T35" fmla="*/ 2147483647 h 2163"/>
                <a:gd name="T36" fmla="*/ 2147483647 w 441"/>
                <a:gd name="T37" fmla="*/ 2147483647 h 2163"/>
                <a:gd name="T38" fmla="*/ 2147483647 w 441"/>
                <a:gd name="T39" fmla="*/ 2147483647 h 2163"/>
                <a:gd name="T40" fmla="*/ 2147483647 w 441"/>
                <a:gd name="T41" fmla="*/ 2147483647 h 2163"/>
                <a:gd name="T42" fmla="*/ 2147483647 w 441"/>
                <a:gd name="T43" fmla="*/ 2147483647 h 2163"/>
                <a:gd name="T44" fmla="*/ 2147483647 w 441"/>
                <a:gd name="T45" fmla="*/ 2147483647 h 2163"/>
                <a:gd name="T46" fmla="*/ 2147483647 w 441"/>
                <a:gd name="T47" fmla="*/ 2147483647 h 2163"/>
                <a:gd name="T48" fmla="*/ 2147483647 w 441"/>
                <a:gd name="T49" fmla="*/ 2147483647 h 2163"/>
                <a:gd name="T50" fmla="*/ 2147483647 w 441"/>
                <a:gd name="T51" fmla="*/ 2147483647 h 2163"/>
                <a:gd name="T52" fmla="*/ 2147483647 w 441"/>
                <a:gd name="T53" fmla="*/ 2147483647 h 2163"/>
                <a:gd name="T54" fmla="*/ 2147483647 w 441"/>
                <a:gd name="T55" fmla="*/ 2147483647 h 2163"/>
                <a:gd name="T56" fmla="*/ 2147483647 w 441"/>
                <a:gd name="T57" fmla="*/ 2147483647 h 2163"/>
                <a:gd name="T58" fmla="*/ 2147483647 w 441"/>
                <a:gd name="T59" fmla="*/ 2147483647 h 2163"/>
                <a:gd name="T60" fmla="*/ 2147483647 w 441"/>
                <a:gd name="T61" fmla="*/ 2147483647 h 2163"/>
                <a:gd name="T62" fmla="*/ 2147483647 w 441"/>
                <a:gd name="T63" fmla="*/ 2147483647 h 2163"/>
                <a:gd name="T64" fmla="*/ 2147483647 w 441"/>
                <a:gd name="T65" fmla="*/ 2147483647 h 2163"/>
                <a:gd name="T66" fmla="*/ 2147483647 w 441"/>
                <a:gd name="T67" fmla="*/ 2147483647 h 2163"/>
                <a:gd name="T68" fmla="*/ 2147483647 w 441"/>
                <a:gd name="T69" fmla="*/ 2147483647 h 2163"/>
                <a:gd name="T70" fmla="*/ 2147483647 w 441"/>
                <a:gd name="T71" fmla="*/ 2147483647 h 2163"/>
                <a:gd name="T72" fmla="*/ 2147483647 w 441"/>
                <a:gd name="T73" fmla="*/ 2147483647 h 2163"/>
                <a:gd name="T74" fmla="*/ 2147483647 w 441"/>
                <a:gd name="T75" fmla="*/ 2147483647 h 2163"/>
                <a:gd name="T76" fmla="*/ 2147483647 w 441"/>
                <a:gd name="T77" fmla="*/ 2147483647 h 2163"/>
                <a:gd name="T78" fmla="*/ 2147483647 w 441"/>
                <a:gd name="T79" fmla="*/ 2147483647 h 2163"/>
                <a:gd name="T80" fmla="*/ 2147483647 w 441"/>
                <a:gd name="T81" fmla="*/ 2147483647 h 2163"/>
                <a:gd name="T82" fmla="*/ 2147483647 w 441"/>
                <a:gd name="T83" fmla="*/ 2147483647 h 2163"/>
                <a:gd name="T84" fmla="*/ 2147483647 w 441"/>
                <a:gd name="T85" fmla="*/ 2147483647 h 2163"/>
                <a:gd name="T86" fmla="*/ 2147483647 w 441"/>
                <a:gd name="T87" fmla="*/ 2147483647 h 2163"/>
                <a:gd name="T88" fmla="*/ 2147483647 w 441"/>
                <a:gd name="T89" fmla="*/ 2147483647 h 2163"/>
                <a:gd name="T90" fmla="*/ 2147483647 w 441"/>
                <a:gd name="T91" fmla="*/ 2147483647 h 2163"/>
                <a:gd name="T92" fmla="*/ 2147483647 w 441"/>
                <a:gd name="T93" fmla="*/ 2147483647 h 2163"/>
                <a:gd name="T94" fmla="*/ 2147483647 w 441"/>
                <a:gd name="T95" fmla="*/ 2147483647 h 2163"/>
                <a:gd name="T96" fmla="*/ 2147483647 w 441"/>
                <a:gd name="T97" fmla="*/ 2147483647 h 2163"/>
                <a:gd name="T98" fmla="*/ 2147483647 w 441"/>
                <a:gd name="T99" fmla="*/ 2147483647 h 2163"/>
                <a:gd name="T100" fmla="*/ 2147483647 w 441"/>
                <a:gd name="T101" fmla="*/ 2147483647 h 2163"/>
                <a:gd name="T102" fmla="*/ 2147483647 w 441"/>
                <a:gd name="T103" fmla="*/ 2147483647 h 2163"/>
                <a:gd name="T104" fmla="*/ 2147483647 w 441"/>
                <a:gd name="T105" fmla="*/ 2147483647 h 2163"/>
                <a:gd name="T106" fmla="*/ 2147483647 w 441"/>
                <a:gd name="T107" fmla="*/ 2147483647 h 2163"/>
                <a:gd name="T108" fmla="*/ 2147483647 w 441"/>
                <a:gd name="T109" fmla="*/ 2147483647 h 2163"/>
                <a:gd name="T110" fmla="*/ 2147483647 w 441"/>
                <a:gd name="T111" fmla="*/ 2147483647 h 2163"/>
                <a:gd name="T112" fmla="*/ 2147483647 w 441"/>
                <a:gd name="T113" fmla="*/ 0 h 2163"/>
                <a:gd name="T114" fmla="*/ 2147483647 w 441"/>
                <a:gd name="T115" fmla="*/ 0 h 21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1"/>
                <a:gd name="T175" fmla="*/ 0 h 2163"/>
                <a:gd name="T176" fmla="*/ 441 w 441"/>
                <a:gd name="T177" fmla="*/ 2163 h 216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1" h="2163">
                  <a:moveTo>
                    <a:pt x="415" y="0"/>
                  </a:moveTo>
                  <a:lnTo>
                    <a:pt x="388" y="14"/>
                  </a:lnTo>
                  <a:lnTo>
                    <a:pt x="363" y="49"/>
                  </a:lnTo>
                  <a:lnTo>
                    <a:pt x="337" y="86"/>
                  </a:lnTo>
                  <a:lnTo>
                    <a:pt x="312" y="122"/>
                  </a:lnTo>
                  <a:lnTo>
                    <a:pt x="289" y="158"/>
                  </a:lnTo>
                  <a:lnTo>
                    <a:pt x="266" y="195"/>
                  </a:lnTo>
                  <a:lnTo>
                    <a:pt x="245" y="231"/>
                  </a:lnTo>
                  <a:lnTo>
                    <a:pt x="223" y="267"/>
                  </a:lnTo>
                  <a:lnTo>
                    <a:pt x="204" y="303"/>
                  </a:lnTo>
                  <a:lnTo>
                    <a:pt x="186" y="338"/>
                  </a:lnTo>
                  <a:lnTo>
                    <a:pt x="168" y="374"/>
                  </a:lnTo>
                  <a:lnTo>
                    <a:pt x="151" y="409"/>
                  </a:lnTo>
                  <a:lnTo>
                    <a:pt x="135" y="445"/>
                  </a:lnTo>
                  <a:lnTo>
                    <a:pt x="120" y="480"/>
                  </a:lnTo>
                  <a:lnTo>
                    <a:pt x="106" y="515"/>
                  </a:lnTo>
                  <a:lnTo>
                    <a:pt x="93" y="551"/>
                  </a:lnTo>
                  <a:lnTo>
                    <a:pt x="80" y="585"/>
                  </a:lnTo>
                  <a:lnTo>
                    <a:pt x="70" y="621"/>
                  </a:lnTo>
                  <a:lnTo>
                    <a:pt x="59" y="656"/>
                  </a:lnTo>
                  <a:lnTo>
                    <a:pt x="50" y="690"/>
                  </a:lnTo>
                  <a:lnTo>
                    <a:pt x="41" y="725"/>
                  </a:lnTo>
                  <a:lnTo>
                    <a:pt x="33" y="759"/>
                  </a:lnTo>
                  <a:lnTo>
                    <a:pt x="25" y="794"/>
                  </a:lnTo>
                  <a:lnTo>
                    <a:pt x="20" y="828"/>
                  </a:lnTo>
                  <a:lnTo>
                    <a:pt x="14" y="863"/>
                  </a:lnTo>
                  <a:lnTo>
                    <a:pt x="10" y="897"/>
                  </a:lnTo>
                  <a:lnTo>
                    <a:pt x="6" y="932"/>
                  </a:lnTo>
                  <a:lnTo>
                    <a:pt x="4" y="965"/>
                  </a:lnTo>
                  <a:lnTo>
                    <a:pt x="1" y="1000"/>
                  </a:lnTo>
                  <a:lnTo>
                    <a:pt x="0" y="1033"/>
                  </a:lnTo>
                  <a:lnTo>
                    <a:pt x="0" y="1068"/>
                  </a:lnTo>
                  <a:lnTo>
                    <a:pt x="0" y="1101"/>
                  </a:lnTo>
                  <a:lnTo>
                    <a:pt x="1" y="1134"/>
                  </a:lnTo>
                  <a:lnTo>
                    <a:pt x="2" y="1167"/>
                  </a:lnTo>
                  <a:lnTo>
                    <a:pt x="5" y="1201"/>
                  </a:lnTo>
                  <a:lnTo>
                    <a:pt x="9" y="1235"/>
                  </a:lnTo>
                  <a:lnTo>
                    <a:pt x="12" y="1268"/>
                  </a:lnTo>
                  <a:lnTo>
                    <a:pt x="18" y="1300"/>
                  </a:lnTo>
                  <a:lnTo>
                    <a:pt x="23" y="1334"/>
                  </a:lnTo>
                  <a:lnTo>
                    <a:pt x="29" y="1367"/>
                  </a:lnTo>
                  <a:lnTo>
                    <a:pt x="35" y="1400"/>
                  </a:lnTo>
                  <a:lnTo>
                    <a:pt x="43" y="1432"/>
                  </a:lnTo>
                  <a:lnTo>
                    <a:pt x="52" y="1465"/>
                  </a:lnTo>
                  <a:lnTo>
                    <a:pt x="60" y="1497"/>
                  </a:lnTo>
                  <a:lnTo>
                    <a:pt x="70" y="1531"/>
                  </a:lnTo>
                  <a:lnTo>
                    <a:pt x="92" y="1595"/>
                  </a:lnTo>
                  <a:lnTo>
                    <a:pt x="115" y="1660"/>
                  </a:lnTo>
                  <a:lnTo>
                    <a:pt x="142" y="1724"/>
                  </a:lnTo>
                  <a:lnTo>
                    <a:pt x="170" y="1786"/>
                  </a:lnTo>
                  <a:lnTo>
                    <a:pt x="200" y="1850"/>
                  </a:lnTo>
                  <a:lnTo>
                    <a:pt x="234" y="1913"/>
                  </a:lnTo>
                  <a:lnTo>
                    <a:pt x="270" y="1976"/>
                  </a:lnTo>
                  <a:lnTo>
                    <a:pt x="307" y="2038"/>
                  </a:lnTo>
                  <a:lnTo>
                    <a:pt x="346" y="2101"/>
                  </a:lnTo>
                  <a:lnTo>
                    <a:pt x="388" y="2163"/>
                  </a:lnTo>
                  <a:lnTo>
                    <a:pt x="441" y="2127"/>
                  </a:lnTo>
                  <a:lnTo>
                    <a:pt x="400" y="2065"/>
                  </a:lnTo>
                  <a:lnTo>
                    <a:pt x="362" y="2005"/>
                  </a:lnTo>
                  <a:lnTo>
                    <a:pt x="325" y="1944"/>
                  </a:lnTo>
                  <a:lnTo>
                    <a:pt x="290" y="1882"/>
                  </a:lnTo>
                  <a:lnTo>
                    <a:pt x="258" y="1821"/>
                  </a:lnTo>
                  <a:lnTo>
                    <a:pt x="229" y="1760"/>
                  </a:lnTo>
                  <a:lnTo>
                    <a:pt x="200" y="1698"/>
                  </a:lnTo>
                  <a:lnTo>
                    <a:pt x="175" y="1637"/>
                  </a:lnTo>
                  <a:lnTo>
                    <a:pt x="152" y="1574"/>
                  </a:lnTo>
                  <a:lnTo>
                    <a:pt x="131" y="1511"/>
                  </a:lnTo>
                  <a:lnTo>
                    <a:pt x="122" y="1481"/>
                  </a:lnTo>
                  <a:lnTo>
                    <a:pt x="113" y="1449"/>
                  </a:lnTo>
                  <a:lnTo>
                    <a:pt x="106" y="1418"/>
                  </a:lnTo>
                  <a:lnTo>
                    <a:pt x="98" y="1386"/>
                  </a:lnTo>
                  <a:lnTo>
                    <a:pt x="92" y="1354"/>
                  </a:lnTo>
                  <a:lnTo>
                    <a:pt x="85" y="1323"/>
                  </a:lnTo>
                  <a:lnTo>
                    <a:pt x="80" y="1291"/>
                  </a:lnTo>
                  <a:lnTo>
                    <a:pt x="76" y="1259"/>
                  </a:lnTo>
                  <a:lnTo>
                    <a:pt x="73" y="1227"/>
                  </a:lnTo>
                  <a:lnTo>
                    <a:pt x="69" y="1195"/>
                  </a:lnTo>
                  <a:lnTo>
                    <a:pt x="66" y="1164"/>
                  </a:lnTo>
                  <a:lnTo>
                    <a:pt x="65" y="1132"/>
                  </a:lnTo>
                  <a:lnTo>
                    <a:pt x="64" y="1100"/>
                  </a:lnTo>
                  <a:lnTo>
                    <a:pt x="64" y="1068"/>
                  </a:lnTo>
                  <a:lnTo>
                    <a:pt x="64" y="1034"/>
                  </a:lnTo>
                  <a:lnTo>
                    <a:pt x="65" y="1002"/>
                  </a:lnTo>
                  <a:lnTo>
                    <a:pt x="67" y="970"/>
                  </a:lnTo>
                  <a:lnTo>
                    <a:pt x="70" y="937"/>
                  </a:lnTo>
                  <a:lnTo>
                    <a:pt x="74" y="905"/>
                  </a:lnTo>
                  <a:lnTo>
                    <a:pt x="78" y="872"/>
                  </a:lnTo>
                  <a:lnTo>
                    <a:pt x="83" y="839"/>
                  </a:lnTo>
                  <a:lnTo>
                    <a:pt x="89" y="807"/>
                  </a:lnTo>
                  <a:lnTo>
                    <a:pt x="96" y="773"/>
                  </a:lnTo>
                  <a:lnTo>
                    <a:pt x="103" y="740"/>
                  </a:lnTo>
                  <a:lnTo>
                    <a:pt x="112" y="707"/>
                  </a:lnTo>
                  <a:lnTo>
                    <a:pt x="121" y="674"/>
                  </a:lnTo>
                  <a:lnTo>
                    <a:pt x="131" y="640"/>
                  </a:lnTo>
                  <a:lnTo>
                    <a:pt x="142" y="606"/>
                  </a:lnTo>
                  <a:lnTo>
                    <a:pt x="153" y="573"/>
                  </a:lnTo>
                  <a:lnTo>
                    <a:pt x="166" y="538"/>
                  </a:lnTo>
                  <a:lnTo>
                    <a:pt x="180" y="505"/>
                  </a:lnTo>
                  <a:lnTo>
                    <a:pt x="194" y="470"/>
                  </a:lnTo>
                  <a:lnTo>
                    <a:pt x="209" y="436"/>
                  </a:lnTo>
                  <a:lnTo>
                    <a:pt x="226" y="402"/>
                  </a:lnTo>
                  <a:lnTo>
                    <a:pt x="243" y="368"/>
                  </a:lnTo>
                  <a:lnTo>
                    <a:pt x="261" y="332"/>
                  </a:lnTo>
                  <a:lnTo>
                    <a:pt x="280" y="298"/>
                  </a:lnTo>
                  <a:lnTo>
                    <a:pt x="300" y="263"/>
                  </a:lnTo>
                  <a:lnTo>
                    <a:pt x="321" y="228"/>
                  </a:lnTo>
                  <a:lnTo>
                    <a:pt x="344" y="193"/>
                  </a:lnTo>
                  <a:lnTo>
                    <a:pt x="365" y="158"/>
                  </a:lnTo>
                  <a:lnTo>
                    <a:pt x="390" y="122"/>
                  </a:lnTo>
                  <a:lnTo>
                    <a:pt x="415" y="86"/>
                  </a:lnTo>
                  <a:lnTo>
                    <a:pt x="441" y="51"/>
                  </a:lnTo>
                  <a:lnTo>
                    <a:pt x="415" y="65"/>
                  </a:lnTo>
                  <a:lnTo>
                    <a:pt x="415" y="0"/>
                  </a:lnTo>
                  <a:lnTo>
                    <a:pt x="399" y="0"/>
                  </a:lnTo>
                  <a:lnTo>
                    <a:pt x="388" y="14"/>
                  </a:lnTo>
                  <a:lnTo>
                    <a:pt x="415" y="0"/>
                  </a:lnTo>
                  <a:close/>
                </a:path>
              </a:pathLst>
            </a:custGeom>
            <a:solidFill>
              <a:srgbClr val="DD3741"/>
            </a:solidFill>
            <a:ln w="9525">
              <a:noFill/>
              <a:round/>
              <a:headEnd/>
              <a:tailEnd/>
            </a:ln>
          </p:spPr>
          <p:txBody>
            <a:bodyPr/>
            <a:lstStyle/>
            <a:p>
              <a:pPr eaLnBrk="1" hangingPunct="1"/>
              <a:endParaRPr lang="pt-BR" u="none"/>
            </a:p>
          </p:txBody>
        </p:sp>
        <p:sp>
          <p:nvSpPr>
            <p:cNvPr id="445495" name="Freeform 54"/>
            <p:cNvSpPr>
              <a:spLocks/>
            </p:cNvSpPr>
            <p:nvPr/>
          </p:nvSpPr>
          <p:spPr bwMode="auto">
            <a:xfrm>
              <a:off x="2681288" y="5083175"/>
              <a:ext cx="133350" cy="42863"/>
            </a:xfrm>
            <a:custGeom>
              <a:avLst/>
              <a:gdLst>
                <a:gd name="T0" fmla="*/ 0 w 294"/>
                <a:gd name="T1" fmla="*/ 2147483647 h 96"/>
                <a:gd name="T2" fmla="*/ 2147483647 w 294"/>
                <a:gd name="T3" fmla="*/ 0 h 96"/>
                <a:gd name="T4" fmla="*/ 2147483647 w 294"/>
                <a:gd name="T5" fmla="*/ 2147483647 h 96"/>
                <a:gd name="T6" fmla="*/ 2147483647 w 294"/>
                <a:gd name="T7" fmla="*/ 2147483647 h 96"/>
                <a:gd name="T8" fmla="*/ 2147483647 w 294"/>
                <a:gd name="T9" fmla="*/ 2147483647 h 96"/>
                <a:gd name="T10" fmla="*/ 2147483647 w 294"/>
                <a:gd name="T11" fmla="*/ 2147483647 h 96"/>
                <a:gd name="T12" fmla="*/ 2147483647 w 294"/>
                <a:gd name="T13" fmla="*/ 2147483647 h 96"/>
                <a:gd name="T14" fmla="*/ 2147483647 w 294"/>
                <a:gd name="T15" fmla="*/ 2147483647 h 96"/>
                <a:gd name="T16" fmla="*/ 2147483647 w 294"/>
                <a:gd name="T17" fmla="*/ 2147483647 h 96"/>
                <a:gd name="T18" fmla="*/ 2147483647 w 294"/>
                <a:gd name="T19" fmla="*/ 2147483647 h 96"/>
                <a:gd name="T20" fmla="*/ 0 w 294"/>
                <a:gd name="T21" fmla="*/ 2147483647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4"/>
                <a:gd name="T34" fmla="*/ 0 h 96"/>
                <a:gd name="T35" fmla="*/ 294 w 294"/>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4" h="96">
                  <a:moveTo>
                    <a:pt x="0" y="96"/>
                  </a:moveTo>
                  <a:lnTo>
                    <a:pt x="294" y="0"/>
                  </a:lnTo>
                  <a:lnTo>
                    <a:pt x="294" y="96"/>
                  </a:lnTo>
                  <a:lnTo>
                    <a:pt x="256" y="96"/>
                  </a:lnTo>
                  <a:lnTo>
                    <a:pt x="217" y="96"/>
                  </a:lnTo>
                  <a:lnTo>
                    <a:pt x="180" y="96"/>
                  </a:lnTo>
                  <a:lnTo>
                    <a:pt x="143" y="96"/>
                  </a:lnTo>
                  <a:lnTo>
                    <a:pt x="107" y="96"/>
                  </a:lnTo>
                  <a:lnTo>
                    <a:pt x="71" y="96"/>
                  </a:lnTo>
                  <a:lnTo>
                    <a:pt x="36" y="96"/>
                  </a:lnTo>
                  <a:lnTo>
                    <a:pt x="0" y="96"/>
                  </a:lnTo>
                  <a:close/>
                </a:path>
              </a:pathLst>
            </a:custGeom>
            <a:solidFill>
              <a:srgbClr val="F2ED41"/>
            </a:solidFill>
            <a:ln w="9525">
              <a:noFill/>
              <a:round/>
              <a:headEnd/>
              <a:tailEnd/>
            </a:ln>
          </p:spPr>
          <p:txBody>
            <a:bodyPr/>
            <a:lstStyle/>
            <a:p>
              <a:pPr eaLnBrk="1" hangingPunct="1"/>
              <a:endParaRPr lang="pt-BR" u="none"/>
            </a:p>
          </p:txBody>
        </p:sp>
        <p:sp>
          <p:nvSpPr>
            <p:cNvPr id="445496" name="Freeform 55"/>
            <p:cNvSpPr>
              <a:spLocks/>
            </p:cNvSpPr>
            <p:nvPr/>
          </p:nvSpPr>
          <p:spPr bwMode="auto">
            <a:xfrm>
              <a:off x="2609850" y="5059363"/>
              <a:ext cx="204788" cy="66675"/>
            </a:xfrm>
            <a:custGeom>
              <a:avLst/>
              <a:gdLst>
                <a:gd name="T0" fmla="*/ 2147483647 w 455"/>
                <a:gd name="T1" fmla="*/ 2147483647 h 148"/>
                <a:gd name="T2" fmla="*/ 2147483647 w 455"/>
                <a:gd name="T3" fmla="*/ 2147483647 h 148"/>
                <a:gd name="T4" fmla="*/ 2147483647 w 455"/>
                <a:gd name="T5" fmla="*/ 2147483647 h 148"/>
                <a:gd name="T6" fmla="*/ 2147483647 w 455"/>
                <a:gd name="T7" fmla="*/ 2147483647 h 148"/>
                <a:gd name="T8" fmla="*/ 2147483647 w 455"/>
                <a:gd name="T9" fmla="*/ 2147483647 h 148"/>
                <a:gd name="T10" fmla="*/ 2147483647 w 455"/>
                <a:gd name="T11" fmla="*/ 2147483647 h 148"/>
                <a:gd name="T12" fmla="*/ 2147483647 w 455"/>
                <a:gd name="T13" fmla="*/ 2147483647 h 148"/>
                <a:gd name="T14" fmla="*/ 2147483647 w 455"/>
                <a:gd name="T15" fmla="*/ 2147483647 h 148"/>
                <a:gd name="T16" fmla="*/ 2147483647 w 455"/>
                <a:gd name="T17" fmla="*/ 2147483647 h 148"/>
                <a:gd name="T18" fmla="*/ 0 w 455"/>
                <a:gd name="T19" fmla="*/ 2147483647 h 148"/>
                <a:gd name="T20" fmla="*/ 2147483647 w 455"/>
                <a:gd name="T21" fmla="*/ 0 h 148"/>
                <a:gd name="T22" fmla="*/ 2147483647 w 455"/>
                <a:gd name="T23" fmla="*/ 2147483647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148"/>
                <a:gd name="T38" fmla="*/ 455 w 455"/>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148">
                  <a:moveTo>
                    <a:pt x="455" y="104"/>
                  </a:moveTo>
                  <a:lnTo>
                    <a:pt x="322" y="148"/>
                  </a:lnTo>
                  <a:lnTo>
                    <a:pt x="281" y="148"/>
                  </a:lnTo>
                  <a:lnTo>
                    <a:pt x="239" y="148"/>
                  </a:lnTo>
                  <a:lnTo>
                    <a:pt x="199" y="148"/>
                  </a:lnTo>
                  <a:lnTo>
                    <a:pt x="158" y="148"/>
                  </a:lnTo>
                  <a:lnTo>
                    <a:pt x="119" y="148"/>
                  </a:lnTo>
                  <a:lnTo>
                    <a:pt x="79" y="148"/>
                  </a:lnTo>
                  <a:lnTo>
                    <a:pt x="39" y="148"/>
                  </a:lnTo>
                  <a:lnTo>
                    <a:pt x="0" y="148"/>
                  </a:lnTo>
                  <a:lnTo>
                    <a:pt x="455" y="0"/>
                  </a:lnTo>
                  <a:lnTo>
                    <a:pt x="455" y="104"/>
                  </a:lnTo>
                  <a:close/>
                </a:path>
              </a:pathLst>
            </a:custGeom>
            <a:solidFill>
              <a:srgbClr val="F2EA37"/>
            </a:solidFill>
            <a:ln w="9525">
              <a:noFill/>
              <a:round/>
              <a:headEnd/>
              <a:tailEnd/>
            </a:ln>
          </p:spPr>
          <p:txBody>
            <a:bodyPr/>
            <a:lstStyle/>
            <a:p>
              <a:pPr eaLnBrk="1" hangingPunct="1"/>
              <a:endParaRPr lang="pt-BR" u="none"/>
            </a:p>
          </p:txBody>
        </p:sp>
        <p:sp>
          <p:nvSpPr>
            <p:cNvPr id="445497" name="Freeform 56"/>
            <p:cNvSpPr>
              <a:spLocks/>
            </p:cNvSpPr>
            <p:nvPr/>
          </p:nvSpPr>
          <p:spPr bwMode="auto">
            <a:xfrm>
              <a:off x="2536825" y="5035550"/>
              <a:ext cx="277813" cy="90488"/>
            </a:xfrm>
            <a:custGeom>
              <a:avLst/>
              <a:gdLst>
                <a:gd name="T0" fmla="*/ 2147483647 w 616"/>
                <a:gd name="T1" fmla="*/ 2147483647 h 201"/>
                <a:gd name="T2" fmla="*/ 2147483647 w 616"/>
                <a:gd name="T3" fmla="*/ 2147483647 h 201"/>
                <a:gd name="T4" fmla="*/ 2147483647 w 616"/>
                <a:gd name="T5" fmla="*/ 2147483647 h 201"/>
                <a:gd name="T6" fmla="*/ 2147483647 w 616"/>
                <a:gd name="T7" fmla="*/ 2147483647 h 201"/>
                <a:gd name="T8" fmla="*/ 2147483647 w 616"/>
                <a:gd name="T9" fmla="*/ 2147483647 h 201"/>
                <a:gd name="T10" fmla="*/ 2147483647 w 616"/>
                <a:gd name="T11" fmla="*/ 2147483647 h 201"/>
                <a:gd name="T12" fmla="*/ 2147483647 w 616"/>
                <a:gd name="T13" fmla="*/ 2147483647 h 201"/>
                <a:gd name="T14" fmla="*/ 2147483647 w 616"/>
                <a:gd name="T15" fmla="*/ 2147483647 h 201"/>
                <a:gd name="T16" fmla="*/ 2147483647 w 616"/>
                <a:gd name="T17" fmla="*/ 2147483647 h 201"/>
                <a:gd name="T18" fmla="*/ 0 w 616"/>
                <a:gd name="T19" fmla="*/ 2147483647 h 201"/>
                <a:gd name="T20" fmla="*/ 2147483647 w 616"/>
                <a:gd name="T21" fmla="*/ 0 h 201"/>
                <a:gd name="T22" fmla="*/ 2147483647 w 616"/>
                <a:gd name="T23" fmla="*/ 2147483647 h 2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16"/>
                <a:gd name="T37" fmla="*/ 0 h 201"/>
                <a:gd name="T38" fmla="*/ 616 w 616"/>
                <a:gd name="T39" fmla="*/ 201 h 20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16" h="201">
                  <a:moveTo>
                    <a:pt x="616" y="105"/>
                  </a:moveTo>
                  <a:lnTo>
                    <a:pt x="322" y="201"/>
                  </a:lnTo>
                  <a:lnTo>
                    <a:pt x="281" y="201"/>
                  </a:lnTo>
                  <a:lnTo>
                    <a:pt x="240" y="201"/>
                  </a:lnTo>
                  <a:lnTo>
                    <a:pt x="200" y="201"/>
                  </a:lnTo>
                  <a:lnTo>
                    <a:pt x="159" y="201"/>
                  </a:lnTo>
                  <a:lnTo>
                    <a:pt x="120" y="201"/>
                  </a:lnTo>
                  <a:lnTo>
                    <a:pt x="79" y="201"/>
                  </a:lnTo>
                  <a:lnTo>
                    <a:pt x="39" y="201"/>
                  </a:lnTo>
                  <a:lnTo>
                    <a:pt x="0" y="201"/>
                  </a:lnTo>
                  <a:lnTo>
                    <a:pt x="616" y="0"/>
                  </a:lnTo>
                  <a:lnTo>
                    <a:pt x="616" y="105"/>
                  </a:lnTo>
                  <a:close/>
                </a:path>
              </a:pathLst>
            </a:custGeom>
            <a:solidFill>
              <a:srgbClr val="F3E62A"/>
            </a:solidFill>
            <a:ln w="9525">
              <a:noFill/>
              <a:round/>
              <a:headEnd/>
              <a:tailEnd/>
            </a:ln>
          </p:spPr>
          <p:txBody>
            <a:bodyPr/>
            <a:lstStyle/>
            <a:p>
              <a:pPr eaLnBrk="1" hangingPunct="1"/>
              <a:endParaRPr lang="pt-BR" u="none"/>
            </a:p>
          </p:txBody>
        </p:sp>
        <p:sp>
          <p:nvSpPr>
            <p:cNvPr id="445498" name="Freeform 57"/>
            <p:cNvSpPr>
              <a:spLocks/>
            </p:cNvSpPr>
            <p:nvPr/>
          </p:nvSpPr>
          <p:spPr bwMode="auto">
            <a:xfrm>
              <a:off x="2465388" y="5011738"/>
              <a:ext cx="349250" cy="114300"/>
            </a:xfrm>
            <a:custGeom>
              <a:avLst/>
              <a:gdLst>
                <a:gd name="T0" fmla="*/ 2147483647 w 778"/>
                <a:gd name="T1" fmla="*/ 2147483647 h 253"/>
                <a:gd name="T2" fmla="*/ 2147483647 w 778"/>
                <a:gd name="T3" fmla="*/ 2147483647 h 253"/>
                <a:gd name="T4" fmla="*/ 2147483647 w 778"/>
                <a:gd name="T5" fmla="*/ 2147483647 h 253"/>
                <a:gd name="T6" fmla="*/ 2147483647 w 778"/>
                <a:gd name="T7" fmla="*/ 2147483647 h 253"/>
                <a:gd name="T8" fmla="*/ 2147483647 w 778"/>
                <a:gd name="T9" fmla="*/ 2147483647 h 253"/>
                <a:gd name="T10" fmla="*/ 2147483647 w 778"/>
                <a:gd name="T11" fmla="*/ 2147483647 h 253"/>
                <a:gd name="T12" fmla="*/ 2147483647 w 778"/>
                <a:gd name="T13" fmla="*/ 2147483647 h 253"/>
                <a:gd name="T14" fmla="*/ 2147483647 w 778"/>
                <a:gd name="T15" fmla="*/ 2147483647 h 253"/>
                <a:gd name="T16" fmla="*/ 2147483647 w 778"/>
                <a:gd name="T17" fmla="*/ 2147483647 h 253"/>
                <a:gd name="T18" fmla="*/ 0 w 778"/>
                <a:gd name="T19" fmla="*/ 2147483647 h 253"/>
                <a:gd name="T20" fmla="*/ 2147483647 w 778"/>
                <a:gd name="T21" fmla="*/ 0 h 253"/>
                <a:gd name="T22" fmla="*/ 2147483647 w 778"/>
                <a:gd name="T23" fmla="*/ 2147483647 h 2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78"/>
                <a:gd name="T37" fmla="*/ 0 h 253"/>
                <a:gd name="T38" fmla="*/ 778 w 778"/>
                <a:gd name="T39" fmla="*/ 253 h 2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78" h="253">
                  <a:moveTo>
                    <a:pt x="778" y="105"/>
                  </a:moveTo>
                  <a:lnTo>
                    <a:pt x="323" y="253"/>
                  </a:lnTo>
                  <a:lnTo>
                    <a:pt x="283" y="253"/>
                  </a:lnTo>
                  <a:lnTo>
                    <a:pt x="242" y="253"/>
                  </a:lnTo>
                  <a:lnTo>
                    <a:pt x="202" y="253"/>
                  </a:lnTo>
                  <a:lnTo>
                    <a:pt x="162" y="253"/>
                  </a:lnTo>
                  <a:lnTo>
                    <a:pt x="122" y="253"/>
                  </a:lnTo>
                  <a:lnTo>
                    <a:pt x="81" y="253"/>
                  </a:lnTo>
                  <a:lnTo>
                    <a:pt x="41" y="253"/>
                  </a:lnTo>
                  <a:lnTo>
                    <a:pt x="0" y="253"/>
                  </a:lnTo>
                  <a:lnTo>
                    <a:pt x="778" y="0"/>
                  </a:lnTo>
                  <a:lnTo>
                    <a:pt x="778" y="105"/>
                  </a:lnTo>
                  <a:close/>
                </a:path>
              </a:pathLst>
            </a:custGeom>
            <a:solidFill>
              <a:srgbClr val="F3E212"/>
            </a:solidFill>
            <a:ln w="9525">
              <a:noFill/>
              <a:round/>
              <a:headEnd/>
              <a:tailEnd/>
            </a:ln>
          </p:spPr>
          <p:txBody>
            <a:bodyPr/>
            <a:lstStyle/>
            <a:p>
              <a:pPr eaLnBrk="1" hangingPunct="1"/>
              <a:endParaRPr lang="pt-BR" u="none"/>
            </a:p>
          </p:txBody>
        </p:sp>
        <p:sp>
          <p:nvSpPr>
            <p:cNvPr id="445499" name="Freeform 58"/>
            <p:cNvSpPr>
              <a:spLocks/>
            </p:cNvSpPr>
            <p:nvPr/>
          </p:nvSpPr>
          <p:spPr bwMode="auto">
            <a:xfrm>
              <a:off x="2390775" y="4989513"/>
              <a:ext cx="423863" cy="136525"/>
            </a:xfrm>
            <a:custGeom>
              <a:avLst/>
              <a:gdLst>
                <a:gd name="T0" fmla="*/ 2147483647 w 939"/>
                <a:gd name="T1" fmla="*/ 2147483647 h 306"/>
                <a:gd name="T2" fmla="*/ 2147483647 w 939"/>
                <a:gd name="T3" fmla="*/ 2147483647 h 306"/>
                <a:gd name="T4" fmla="*/ 2147483647 w 939"/>
                <a:gd name="T5" fmla="*/ 2147483647 h 306"/>
                <a:gd name="T6" fmla="*/ 2147483647 w 939"/>
                <a:gd name="T7" fmla="*/ 2147483647 h 306"/>
                <a:gd name="T8" fmla="*/ 2147483647 w 939"/>
                <a:gd name="T9" fmla="*/ 2147483647 h 306"/>
                <a:gd name="T10" fmla="*/ 2147483647 w 939"/>
                <a:gd name="T11" fmla="*/ 2147483647 h 306"/>
                <a:gd name="T12" fmla="*/ 2147483647 w 939"/>
                <a:gd name="T13" fmla="*/ 2147483647 h 306"/>
                <a:gd name="T14" fmla="*/ 2147483647 w 939"/>
                <a:gd name="T15" fmla="*/ 2147483647 h 306"/>
                <a:gd name="T16" fmla="*/ 2147483647 w 939"/>
                <a:gd name="T17" fmla="*/ 2147483647 h 306"/>
                <a:gd name="T18" fmla="*/ 0 w 939"/>
                <a:gd name="T19" fmla="*/ 2147483647 h 306"/>
                <a:gd name="T20" fmla="*/ 2147483647 w 939"/>
                <a:gd name="T21" fmla="*/ 0 h 306"/>
                <a:gd name="T22" fmla="*/ 2147483647 w 939"/>
                <a:gd name="T23" fmla="*/ 2147483647 h 3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39"/>
                <a:gd name="T37" fmla="*/ 0 h 306"/>
                <a:gd name="T38" fmla="*/ 939 w 939"/>
                <a:gd name="T39" fmla="*/ 306 h 3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39" h="306">
                  <a:moveTo>
                    <a:pt x="939" y="105"/>
                  </a:moveTo>
                  <a:lnTo>
                    <a:pt x="323" y="306"/>
                  </a:lnTo>
                  <a:lnTo>
                    <a:pt x="283" y="306"/>
                  </a:lnTo>
                  <a:lnTo>
                    <a:pt x="243" y="306"/>
                  </a:lnTo>
                  <a:lnTo>
                    <a:pt x="204" y="306"/>
                  </a:lnTo>
                  <a:lnTo>
                    <a:pt x="164" y="306"/>
                  </a:lnTo>
                  <a:lnTo>
                    <a:pt x="123" y="306"/>
                  </a:lnTo>
                  <a:lnTo>
                    <a:pt x="82" y="306"/>
                  </a:lnTo>
                  <a:lnTo>
                    <a:pt x="41" y="306"/>
                  </a:lnTo>
                  <a:lnTo>
                    <a:pt x="0" y="306"/>
                  </a:lnTo>
                  <a:lnTo>
                    <a:pt x="939" y="0"/>
                  </a:lnTo>
                  <a:lnTo>
                    <a:pt x="939" y="105"/>
                  </a:lnTo>
                  <a:close/>
                </a:path>
              </a:pathLst>
            </a:custGeom>
            <a:solidFill>
              <a:srgbClr val="F5DD00"/>
            </a:solidFill>
            <a:ln w="9525">
              <a:noFill/>
              <a:round/>
              <a:headEnd/>
              <a:tailEnd/>
            </a:ln>
          </p:spPr>
          <p:txBody>
            <a:bodyPr/>
            <a:lstStyle/>
            <a:p>
              <a:pPr eaLnBrk="1" hangingPunct="1"/>
              <a:endParaRPr lang="pt-BR" u="none"/>
            </a:p>
          </p:txBody>
        </p:sp>
        <p:sp>
          <p:nvSpPr>
            <p:cNvPr id="445500" name="Freeform 59"/>
            <p:cNvSpPr>
              <a:spLocks/>
            </p:cNvSpPr>
            <p:nvPr/>
          </p:nvSpPr>
          <p:spPr bwMode="auto">
            <a:xfrm>
              <a:off x="2319338" y="4964113"/>
              <a:ext cx="495300" cy="161925"/>
            </a:xfrm>
            <a:custGeom>
              <a:avLst/>
              <a:gdLst>
                <a:gd name="T0" fmla="*/ 2147483647 w 1100"/>
                <a:gd name="T1" fmla="*/ 2147483647 h 358"/>
                <a:gd name="T2" fmla="*/ 2147483647 w 1100"/>
                <a:gd name="T3" fmla="*/ 2147483647 h 358"/>
                <a:gd name="T4" fmla="*/ 2147483647 w 1100"/>
                <a:gd name="T5" fmla="*/ 2147483647 h 358"/>
                <a:gd name="T6" fmla="*/ 2147483647 w 1100"/>
                <a:gd name="T7" fmla="*/ 2147483647 h 358"/>
                <a:gd name="T8" fmla="*/ 2147483647 w 1100"/>
                <a:gd name="T9" fmla="*/ 2147483647 h 358"/>
                <a:gd name="T10" fmla="*/ 2147483647 w 1100"/>
                <a:gd name="T11" fmla="*/ 2147483647 h 358"/>
                <a:gd name="T12" fmla="*/ 2147483647 w 1100"/>
                <a:gd name="T13" fmla="*/ 2147483647 h 358"/>
                <a:gd name="T14" fmla="*/ 2147483647 w 1100"/>
                <a:gd name="T15" fmla="*/ 2147483647 h 358"/>
                <a:gd name="T16" fmla="*/ 2147483647 w 1100"/>
                <a:gd name="T17" fmla="*/ 2147483647 h 358"/>
                <a:gd name="T18" fmla="*/ 0 w 1100"/>
                <a:gd name="T19" fmla="*/ 2147483647 h 358"/>
                <a:gd name="T20" fmla="*/ 2147483647 w 1100"/>
                <a:gd name="T21" fmla="*/ 0 h 358"/>
                <a:gd name="T22" fmla="*/ 2147483647 w 1100"/>
                <a:gd name="T23" fmla="*/ 2147483647 h 3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0"/>
                <a:gd name="T37" fmla="*/ 0 h 358"/>
                <a:gd name="T38" fmla="*/ 1100 w 1100"/>
                <a:gd name="T39" fmla="*/ 358 h 3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0" h="358">
                  <a:moveTo>
                    <a:pt x="1100" y="105"/>
                  </a:moveTo>
                  <a:lnTo>
                    <a:pt x="322" y="358"/>
                  </a:lnTo>
                  <a:lnTo>
                    <a:pt x="284" y="358"/>
                  </a:lnTo>
                  <a:lnTo>
                    <a:pt x="244" y="358"/>
                  </a:lnTo>
                  <a:lnTo>
                    <a:pt x="205" y="358"/>
                  </a:lnTo>
                  <a:lnTo>
                    <a:pt x="165" y="358"/>
                  </a:lnTo>
                  <a:lnTo>
                    <a:pt x="124" y="358"/>
                  </a:lnTo>
                  <a:lnTo>
                    <a:pt x="83" y="358"/>
                  </a:lnTo>
                  <a:lnTo>
                    <a:pt x="42" y="358"/>
                  </a:lnTo>
                  <a:lnTo>
                    <a:pt x="0" y="358"/>
                  </a:lnTo>
                  <a:lnTo>
                    <a:pt x="1100" y="0"/>
                  </a:lnTo>
                  <a:lnTo>
                    <a:pt x="1100" y="105"/>
                  </a:lnTo>
                  <a:close/>
                </a:path>
              </a:pathLst>
            </a:custGeom>
            <a:solidFill>
              <a:srgbClr val="F7D900"/>
            </a:solidFill>
            <a:ln w="9525">
              <a:noFill/>
              <a:round/>
              <a:headEnd/>
              <a:tailEnd/>
            </a:ln>
          </p:spPr>
          <p:txBody>
            <a:bodyPr/>
            <a:lstStyle/>
            <a:p>
              <a:pPr eaLnBrk="1" hangingPunct="1"/>
              <a:endParaRPr lang="pt-BR" u="none"/>
            </a:p>
          </p:txBody>
        </p:sp>
        <p:sp>
          <p:nvSpPr>
            <p:cNvPr id="445501" name="Freeform 60"/>
            <p:cNvSpPr>
              <a:spLocks/>
            </p:cNvSpPr>
            <p:nvPr/>
          </p:nvSpPr>
          <p:spPr bwMode="auto">
            <a:xfrm>
              <a:off x="2284413" y="4940300"/>
              <a:ext cx="530225" cy="185738"/>
            </a:xfrm>
            <a:custGeom>
              <a:avLst/>
              <a:gdLst>
                <a:gd name="T0" fmla="*/ 2147483647 w 1174"/>
                <a:gd name="T1" fmla="*/ 2147483647 h 411"/>
                <a:gd name="T2" fmla="*/ 2147483647 w 1174"/>
                <a:gd name="T3" fmla="*/ 2147483647 h 411"/>
                <a:gd name="T4" fmla="*/ 2147483647 w 1174"/>
                <a:gd name="T5" fmla="*/ 2147483647 h 411"/>
                <a:gd name="T6" fmla="*/ 2147483647 w 1174"/>
                <a:gd name="T7" fmla="*/ 2147483647 h 411"/>
                <a:gd name="T8" fmla="*/ 2147483647 w 1174"/>
                <a:gd name="T9" fmla="*/ 2147483647 h 411"/>
                <a:gd name="T10" fmla="*/ 2147483647 w 1174"/>
                <a:gd name="T11" fmla="*/ 2147483647 h 411"/>
                <a:gd name="T12" fmla="*/ 2147483647 w 1174"/>
                <a:gd name="T13" fmla="*/ 2147483647 h 411"/>
                <a:gd name="T14" fmla="*/ 2147483647 w 1174"/>
                <a:gd name="T15" fmla="*/ 2147483647 h 411"/>
                <a:gd name="T16" fmla="*/ 2147483647 w 1174"/>
                <a:gd name="T17" fmla="*/ 2147483647 h 411"/>
                <a:gd name="T18" fmla="*/ 2147483647 w 1174"/>
                <a:gd name="T19" fmla="*/ 2147483647 h 411"/>
                <a:gd name="T20" fmla="*/ 2147483647 w 1174"/>
                <a:gd name="T21" fmla="*/ 2147483647 h 411"/>
                <a:gd name="T22" fmla="*/ 0 w 1174"/>
                <a:gd name="T23" fmla="*/ 2147483647 h 411"/>
                <a:gd name="T24" fmla="*/ 2147483647 w 1174"/>
                <a:gd name="T25" fmla="*/ 0 h 411"/>
                <a:gd name="T26" fmla="*/ 2147483647 w 1174"/>
                <a:gd name="T27" fmla="*/ 2147483647 h 4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74"/>
                <a:gd name="T43" fmla="*/ 0 h 411"/>
                <a:gd name="T44" fmla="*/ 1174 w 1174"/>
                <a:gd name="T45" fmla="*/ 411 h 4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74" h="411">
                  <a:moveTo>
                    <a:pt x="1174" y="105"/>
                  </a:moveTo>
                  <a:lnTo>
                    <a:pt x="235" y="411"/>
                  </a:lnTo>
                  <a:lnTo>
                    <a:pt x="208" y="411"/>
                  </a:lnTo>
                  <a:lnTo>
                    <a:pt x="183" y="411"/>
                  </a:lnTo>
                  <a:lnTo>
                    <a:pt x="156" y="411"/>
                  </a:lnTo>
                  <a:lnTo>
                    <a:pt x="129" y="411"/>
                  </a:lnTo>
                  <a:lnTo>
                    <a:pt x="102" y="411"/>
                  </a:lnTo>
                  <a:lnTo>
                    <a:pt x="75" y="411"/>
                  </a:lnTo>
                  <a:lnTo>
                    <a:pt x="47" y="411"/>
                  </a:lnTo>
                  <a:lnTo>
                    <a:pt x="20" y="411"/>
                  </a:lnTo>
                  <a:lnTo>
                    <a:pt x="10" y="397"/>
                  </a:lnTo>
                  <a:lnTo>
                    <a:pt x="0" y="383"/>
                  </a:lnTo>
                  <a:lnTo>
                    <a:pt x="1174" y="0"/>
                  </a:lnTo>
                  <a:lnTo>
                    <a:pt x="1174" y="105"/>
                  </a:lnTo>
                  <a:close/>
                </a:path>
              </a:pathLst>
            </a:custGeom>
            <a:solidFill>
              <a:srgbClr val="F9D400"/>
            </a:solidFill>
            <a:ln w="9525">
              <a:noFill/>
              <a:round/>
              <a:headEnd/>
              <a:tailEnd/>
            </a:ln>
          </p:spPr>
          <p:txBody>
            <a:bodyPr/>
            <a:lstStyle/>
            <a:p>
              <a:pPr eaLnBrk="1" hangingPunct="1"/>
              <a:endParaRPr lang="pt-BR" u="none"/>
            </a:p>
          </p:txBody>
        </p:sp>
        <p:sp>
          <p:nvSpPr>
            <p:cNvPr id="445502" name="Freeform 61"/>
            <p:cNvSpPr>
              <a:spLocks/>
            </p:cNvSpPr>
            <p:nvPr/>
          </p:nvSpPr>
          <p:spPr bwMode="auto">
            <a:xfrm>
              <a:off x="2271713" y="4916488"/>
              <a:ext cx="542925" cy="209550"/>
            </a:xfrm>
            <a:custGeom>
              <a:avLst/>
              <a:gdLst>
                <a:gd name="T0" fmla="*/ 2147483647 w 1204"/>
                <a:gd name="T1" fmla="*/ 2147483647 h 463"/>
                <a:gd name="T2" fmla="*/ 2147483647 w 1204"/>
                <a:gd name="T3" fmla="*/ 2147483647 h 463"/>
                <a:gd name="T4" fmla="*/ 2147483647 w 1204"/>
                <a:gd name="T5" fmla="*/ 2147483647 h 463"/>
                <a:gd name="T6" fmla="*/ 2147483647 w 1204"/>
                <a:gd name="T7" fmla="*/ 2147483647 h 463"/>
                <a:gd name="T8" fmla="*/ 2147483647 w 1204"/>
                <a:gd name="T9" fmla="*/ 2147483647 h 463"/>
                <a:gd name="T10" fmla="*/ 2147483647 w 1204"/>
                <a:gd name="T11" fmla="*/ 2147483647 h 463"/>
                <a:gd name="T12" fmla="*/ 2147483647 w 1204"/>
                <a:gd name="T13" fmla="*/ 2147483647 h 463"/>
                <a:gd name="T14" fmla="*/ 2147483647 w 1204"/>
                <a:gd name="T15" fmla="*/ 2147483647 h 463"/>
                <a:gd name="T16" fmla="*/ 2147483647 w 1204"/>
                <a:gd name="T17" fmla="*/ 2147483647 h 463"/>
                <a:gd name="T18" fmla="*/ 0 w 1204"/>
                <a:gd name="T19" fmla="*/ 2147483647 h 463"/>
                <a:gd name="T20" fmla="*/ 2147483647 w 1204"/>
                <a:gd name="T21" fmla="*/ 0 h 463"/>
                <a:gd name="T22" fmla="*/ 2147483647 w 1204"/>
                <a:gd name="T23" fmla="*/ 2147483647 h 4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4"/>
                <a:gd name="T37" fmla="*/ 0 h 463"/>
                <a:gd name="T38" fmla="*/ 1204 w 1204"/>
                <a:gd name="T39" fmla="*/ 463 h 4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4" h="463">
                  <a:moveTo>
                    <a:pt x="1204" y="105"/>
                  </a:moveTo>
                  <a:lnTo>
                    <a:pt x="104" y="463"/>
                  </a:lnTo>
                  <a:lnTo>
                    <a:pt x="90" y="463"/>
                  </a:lnTo>
                  <a:lnTo>
                    <a:pt x="77" y="463"/>
                  </a:lnTo>
                  <a:lnTo>
                    <a:pt x="63" y="463"/>
                  </a:lnTo>
                  <a:lnTo>
                    <a:pt x="50" y="463"/>
                  </a:lnTo>
                  <a:lnTo>
                    <a:pt x="38" y="445"/>
                  </a:lnTo>
                  <a:lnTo>
                    <a:pt x="25" y="427"/>
                  </a:lnTo>
                  <a:lnTo>
                    <a:pt x="12" y="409"/>
                  </a:lnTo>
                  <a:lnTo>
                    <a:pt x="0" y="391"/>
                  </a:lnTo>
                  <a:lnTo>
                    <a:pt x="1204" y="0"/>
                  </a:lnTo>
                  <a:lnTo>
                    <a:pt x="1204" y="105"/>
                  </a:lnTo>
                  <a:close/>
                </a:path>
              </a:pathLst>
            </a:custGeom>
            <a:solidFill>
              <a:srgbClr val="F7CE00"/>
            </a:solidFill>
            <a:ln w="9525">
              <a:noFill/>
              <a:round/>
              <a:headEnd/>
              <a:tailEnd/>
            </a:ln>
          </p:spPr>
          <p:txBody>
            <a:bodyPr/>
            <a:lstStyle/>
            <a:p>
              <a:pPr eaLnBrk="1" hangingPunct="1"/>
              <a:endParaRPr lang="pt-BR" u="none"/>
            </a:p>
          </p:txBody>
        </p:sp>
        <p:sp>
          <p:nvSpPr>
            <p:cNvPr id="445503" name="Freeform 62"/>
            <p:cNvSpPr>
              <a:spLocks/>
            </p:cNvSpPr>
            <p:nvPr/>
          </p:nvSpPr>
          <p:spPr bwMode="auto">
            <a:xfrm>
              <a:off x="2259013" y="4892675"/>
              <a:ext cx="555625" cy="220663"/>
            </a:xfrm>
            <a:custGeom>
              <a:avLst/>
              <a:gdLst>
                <a:gd name="T0" fmla="*/ 2147483647 w 1232"/>
                <a:gd name="T1" fmla="*/ 2147483647 h 489"/>
                <a:gd name="T2" fmla="*/ 2147483647 w 1232"/>
                <a:gd name="T3" fmla="*/ 2147483647 h 489"/>
                <a:gd name="T4" fmla="*/ 2147483647 w 1232"/>
                <a:gd name="T5" fmla="*/ 2147483647 h 489"/>
                <a:gd name="T6" fmla="*/ 2147483647 w 1232"/>
                <a:gd name="T7" fmla="*/ 2147483647 h 489"/>
                <a:gd name="T8" fmla="*/ 2147483647 w 1232"/>
                <a:gd name="T9" fmla="*/ 2147483647 h 489"/>
                <a:gd name="T10" fmla="*/ 0 w 1232"/>
                <a:gd name="T11" fmla="*/ 2147483647 h 489"/>
                <a:gd name="T12" fmla="*/ 2147483647 w 1232"/>
                <a:gd name="T13" fmla="*/ 0 h 489"/>
                <a:gd name="T14" fmla="*/ 2147483647 w 1232"/>
                <a:gd name="T15" fmla="*/ 2147483647 h 489"/>
                <a:gd name="T16" fmla="*/ 0 60000 65536"/>
                <a:gd name="T17" fmla="*/ 0 60000 65536"/>
                <a:gd name="T18" fmla="*/ 0 60000 65536"/>
                <a:gd name="T19" fmla="*/ 0 60000 65536"/>
                <a:gd name="T20" fmla="*/ 0 60000 65536"/>
                <a:gd name="T21" fmla="*/ 0 60000 65536"/>
                <a:gd name="T22" fmla="*/ 0 60000 65536"/>
                <a:gd name="T23" fmla="*/ 0 60000 65536"/>
                <a:gd name="T24" fmla="*/ 0 w 1232"/>
                <a:gd name="T25" fmla="*/ 0 h 489"/>
                <a:gd name="T26" fmla="*/ 1232 w 1232"/>
                <a:gd name="T27" fmla="*/ 489 h 4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 h="489">
                  <a:moveTo>
                    <a:pt x="1232" y="106"/>
                  </a:moveTo>
                  <a:lnTo>
                    <a:pt x="58" y="489"/>
                  </a:lnTo>
                  <a:lnTo>
                    <a:pt x="43" y="467"/>
                  </a:lnTo>
                  <a:lnTo>
                    <a:pt x="28" y="445"/>
                  </a:lnTo>
                  <a:lnTo>
                    <a:pt x="14" y="424"/>
                  </a:lnTo>
                  <a:lnTo>
                    <a:pt x="0" y="402"/>
                  </a:lnTo>
                  <a:lnTo>
                    <a:pt x="1232" y="0"/>
                  </a:lnTo>
                  <a:lnTo>
                    <a:pt x="1232" y="106"/>
                  </a:lnTo>
                  <a:close/>
                </a:path>
              </a:pathLst>
            </a:custGeom>
            <a:solidFill>
              <a:srgbClr val="F5C600"/>
            </a:solidFill>
            <a:ln w="9525">
              <a:noFill/>
              <a:round/>
              <a:headEnd/>
              <a:tailEnd/>
            </a:ln>
          </p:spPr>
          <p:txBody>
            <a:bodyPr/>
            <a:lstStyle/>
            <a:p>
              <a:pPr eaLnBrk="1" hangingPunct="1"/>
              <a:endParaRPr lang="pt-BR" u="none"/>
            </a:p>
          </p:txBody>
        </p:sp>
        <p:sp>
          <p:nvSpPr>
            <p:cNvPr id="445504" name="Freeform 63"/>
            <p:cNvSpPr>
              <a:spLocks/>
            </p:cNvSpPr>
            <p:nvPr/>
          </p:nvSpPr>
          <p:spPr bwMode="auto">
            <a:xfrm>
              <a:off x="2246313" y="4870450"/>
              <a:ext cx="568325" cy="222250"/>
            </a:xfrm>
            <a:custGeom>
              <a:avLst/>
              <a:gdLst>
                <a:gd name="T0" fmla="*/ 2147483647 w 1260"/>
                <a:gd name="T1" fmla="*/ 2147483647 h 497"/>
                <a:gd name="T2" fmla="*/ 2147483647 w 1260"/>
                <a:gd name="T3" fmla="*/ 2147483647 h 497"/>
                <a:gd name="T4" fmla="*/ 2147483647 w 1260"/>
                <a:gd name="T5" fmla="*/ 2147483647 h 497"/>
                <a:gd name="T6" fmla="*/ 2147483647 w 1260"/>
                <a:gd name="T7" fmla="*/ 2147483647 h 497"/>
                <a:gd name="T8" fmla="*/ 2147483647 w 1260"/>
                <a:gd name="T9" fmla="*/ 2147483647 h 497"/>
                <a:gd name="T10" fmla="*/ 0 w 1260"/>
                <a:gd name="T11" fmla="*/ 2147483647 h 497"/>
                <a:gd name="T12" fmla="*/ 2147483647 w 1260"/>
                <a:gd name="T13" fmla="*/ 0 h 497"/>
                <a:gd name="T14" fmla="*/ 2147483647 w 1260"/>
                <a:gd name="T15" fmla="*/ 2147483647 h 497"/>
                <a:gd name="T16" fmla="*/ 0 60000 65536"/>
                <a:gd name="T17" fmla="*/ 0 60000 65536"/>
                <a:gd name="T18" fmla="*/ 0 60000 65536"/>
                <a:gd name="T19" fmla="*/ 0 60000 65536"/>
                <a:gd name="T20" fmla="*/ 0 60000 65536"/>
                <a:gd name="T21" fmla="*/ 0 60000 65536"/>
                <a:gd name="T22" fmla="*/ 0 60000 65536"/>
                <a:gd name="T23" fmla="*/ 0 60000 65536"/>
                <a:gd name="T24" fmla="*/ 0 w 1260"/>
                <a:gd name="T25" fmla="*/ 0 h 497"/>
                <a:gd name="T26" fmla="*/ 1260 w 1260"/>
                <a:gd name="T27" fmla="*/ 497 h 4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0" h="497">
                  <a:moveTo>
                    <a:pt x="1260" y="106"/>
                  </a:moveTo>
                  <a:lnTo>
                    <a:pt x="56" y="497"/>
                  </a:lnTo>
                  <a:lnTo>
                    <a:pt x="42" y="476"/>
                  </a:lnTo>
                  <a:lnTo>
                    <a:pt x="28" y="454"/>
                  </a:lnTo>
                  <a:lnTo>
                    <a:pt x="14" y="432"/>
                  </a:lnTo>
                  <a:lnTo>
                    <a:pt x="0" y="410"/>
                  </a:lnTo>
                  <a:lnTo>
                    <a:pt x="1260" y="0"/>
                  </a:lnTo>
                  <a:lnTo>
                    <a:pt x="1260" y="106"/>
                  </a:lnTo>
                  <a:close/>
                </a:path>
              </a:pathLst>
            </a:custGeom>
            <a:solidFill>
              <a:srgbClr val="F4C007"/>
            </a:solidFill>
            <a:ln w="9525">
              <a:noFill/>
              <a:round/>
              <a:headEnd/>
              <a:tailEnd/>
            </a:ln>
          </p:spPr>
          <p:txBody>
            <a:bodyPr/>
            <a:lstStyle/>
            <a:p>
              <a:pPr eaLnBrk="1" hangingPunct="1"/>
              <a:endParaRPr lang="pt-BR" u="none"/>
            </a:p>
          </p:txBody>
        </p:sp>
        <p:sp>
          <p:nvSpPr>
            <p:cNvPr id="445505" name="Freeform 64"/>
            <p:cNvSpPr>
              <a:spLocks/>
            </p:cNvSpPr>
            <p:nvPr/>
          </p:nvSpPr>
          <p:spPr bwMode="auto">
            <a:xfrm>
              <a:off x="2235200" y="4846638"/>
              <a:ext cx="579438" cy="227012"/>
            </a:xfrm>
            <a:custGeom>
              <a:avLst/>
              <a:gdLst>
                <a:gd name="T0" fmla="*/ 2147483647 w 1285"/>
                <a:gd name="T1" fmla="*/ 2147483647 h 507"/>
                <a:gd name="T2" fmla="*/ 2147483647 w 1285"/>
                <a:gd name="T3" fmla="*/ 2147483647 h 507"/>
                <a:gd name="T4" fmla="*/ 2147483647 w 1285"/>
                <a:gd name="T5" fmla="*/ 2147483647 h 507"/>
                <a:gd name="T6" fmla="*/ 2147483647 w 1285"/>
                <a:gd name="T7" fmla="*/ 2147483647 h 507"/>
                <a:gd name="T8" fmla="*/ 2147483647 w 1285"/>
                <a:gd name="T9" fmla="*/ 2147483647 h 507"/>
                <a:gd name="T10" fmla="*/ 0 w 1285"/>
                <a:gd name="T11" fmla="*/ 2147483647 h 507"/>
                <a:gd name="T12" fmla="*/ 2147483647 w 1285"/>
                <a:gd name="T13" fmla="*/ 0 h 507"/>
                <a:gd name="T14" fmla="*/ 2147483647 w 1285"/>
                <a:gd name="T15" fmla="*/ 2147483647 h 507"/>
                <a:gd name="T16" fmla="*/ 0 60000 65536"/>
                <a:gd name="T17" fmla="*/ 0 60000 65536"/>
                <a:gd name="T18" fmla="*/ 0 60000 65536"/>
                <a:gd name="T19" fmla="*/ 0 60000 65536"/>
                <a:gd name="T20" fmla="*/ 0 60000 65536"/>
                <a:gd name="T21" fmla="*/ 0 60000 65536"/>
                <a:gd name="T22" fmla="*/ 0 60000 65536"/>
                <a:gd name="T23" fmla="*/ 0 60000 65536"/>
                <a:gd name="T24" fmla="*/ 0 w 1285"/>
                <a:gd name="T25" fmla="*/ 0 h 507"/>
                <a:gd name="T26" fmla="*/ 1285 w 1285"/>
                <a:gd name="T27" fmla="*/ 507 h 5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5" h="507">
                  <a:moveTo>
                    <a:pt x="1285" y="105"/>
                  </a:moveTo>
                  <a:lnTo>
                    <a:pt x="53" y="507"/>
                  </a:lnTo>
                  <a:lnTo>
                    <a:pt x="39" y="485"/>
                  </a:lnTo>
                  <a:lnTo>
                    <a:pt x="25" y="463"/>
                  </a:lnTo>
                  <a:lnTo>
                    <a:pt x="12" y="442"/>
                  </a:lnTo>
                  <a:lnTo>
                    <a:pt x="0" y="420"/>
                  </a:lnTo>
                  <a:lnTo>
                    <a:pt x="1285" y="0"/>
                  </a:lnTo>
                  <a:lnTo>
                    <a:pt x="1285" y="105"/>
                  </a:lnTo>
                  <a:close/>
                </a:path>
              </a:pathLst>
            </a:custGeom>
            <a:solidFill>
              <a:srgbClr val="F3BA19"/>
            </a:solidFill>
            <a:ln w="9525">
              <a:noFill/>
              <a:round/>
              <a:headEnd/>
              <a:tailEnd/>
            </a:ln>
          </p:spPr>
          <p:txBody>
            <a:bodyPr/>
            <a:lstStyle/>
            <a:p>
              <a:pPr eaLnBrk="1" hangingPunct="1"/>
              <a:endParaRPr lang="pt-BR" u="none"/>
            </a:p>
          </p:txBody>
        </p:sp>
        <p:sp>
          <p:nvSpPr>
            <p:cNvPr id="445506" name="Freeform 65"/>
            <p:cNvSpPr>
              <a:spLocks/>
            </p:cNvSpPr>
            <p:nvPr/>
          </p:nvSpPr>
          <p:spPr bwMode="auto">
            <a:xfrm>
              <a:off x="2222500" y="4821238"/>
              <a:ext cx="592138" cy="231775"/>
            </a:xfrm>
            <a:custGeom>
              <a:avLst/>
              <a:gdLst>
                <a:gd name="T0" fmla="*/ 2147483647 w 1311"/>
                <a:gd name="T1" fmla="*/ 2147483647 h 515"/>
                <a:gd name="T2" fmla="*/ 2147483647 w 1311"/>
                <a:gd name="T3" fmla="*/ 2147483647 h 515"/>
                <a:gd name="T4" fmla="*/ 2147483647 w 1311"/>
                <a:gd name="T5" fmla="*/ 2147483647 h 515"/>
                <a:gd name="T6" fmla="*/ 2147483647 w 1311"/>
                <a:gd name="T7" fmla="*/ 2147483647 h 515"/>
                <a:gd name="T8" fmla="*/ 2147483647 w 1311"/>
                <a:gd name="T9" fmla="*/ 2147483647 h 515"/>
                <a:gd name="T10" fmla="*/ 0 w 1311"/>
                <a:gd name="T11" fmla="*/ 2147483647 h 515"/>
                <a:gd name="T12" fmla="*/ 2147483647 w 1311"/>
                <a:gd name="T13" fmla="*/ 0 h 515"/>
                <a:gd name="T14" fmla="*/ 2147483647 w 1311"/>
                <a:gd name="T15" fmla="*/ 2147483647 h 515"/>
                <a:gd name="T16" fmla="*/ 0 60000 65536"/>
                <a:gd name="T17" fmla="*/ 0 60000 65536"/>
                <a:gd name="T18" fmla="*/ 0 60000 65536"/>
                <a:gd name="T19" fmla="*/ 0 60000 65536"/>
                <a:gd name="T20" fmla="*/ 0 60000 65536"/>
                <a:gd name="T21" fmla="*/ 0 60000 65536"/>
                <a:gd name="T22" fmla="*/ 0 60000 65536"/>
                <a:gd name="T23" fmla="*/ 0 60000 65536"/>
                <a:gd name="T24" fmla="*/ 0 w 1311"/>
                <a:gd name="T25" fmla="*/ 0 h 515"/>
                <a:gd name="T26" fmla="*/ 1311 w 1311"/>
                <a:gd name="T27" fmla="*/ 515 h 5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1" h="515">
                  <a:moveTo>
                    <a:pt x="1311" y="105"/>
                  </a:moveTo>
                  <a:lnTo>
                    <a:pt x="51" y="515"/>
                  </a:lnTo>
                  <a:lnTo>
                    <a:pt x="38" y="494"/>
                  </a:lnTo>
                  <a:lnTo>
                    <a:pt x="26" y="472"/>
                  </a:lnTo>
                  <a:lnTo>
                    <a:pt x="13" y="450"/>
                  </a:lnTo>
                  <a:lnTo>
                    <a:pt x="0" y="427"/>
                  </a:lnTo>
                  <a:lnTo>
                    <a:pt x="1311" y="0"/>
                  </a:lnTo>
                  <a:lnTo>
                    <a:pt x="1311" y="105"/>
                  </a:lnTo>
                  <a:close/>
                </a:path>
              </a:pathLst>
            </a:custGeom>
            <a:solidFill>
              <a:srgbClr val="F2B425"/>
            </a:solidFill>
            <a:ln w="9525">
              <a:noFill/>
              <a:round/>
              <a:headEnd/>
              <a:tailEnd/>
            </a:ln>
          </p:spPr>
          <p:txBody>
            <a:bodyPr/>
            <a:lstStyle/>
            <a:p>
              <a:pPr eaLnBrk="1" hangingPunct="1"/>
              <a:endParaRPr lang="pt-BR" u="none"/>
            </a:p>
          </p:txBody>
        </p:sp>
        <p:sp>
          <p:nvSpPr>
            <p:cNvPr id="445507" name="Freeform 66"/>
            <p:cNvSpPr>
              <a:spLocks/>
            </p:cNvSpPr>
            <p:nvPr/>
          </p:nvSpPr>
          <p:spPr bwMode="auto">
            <a:xfrm>
              <a:off x="2212975" y="4797425"/>
              <a:ext cx="601663" cy="236538"/>
            </a:xfrm>
            <a:custGeom>
              <a:avLst/>
              <a:gdLst>
                <a:gd name="T0" fmla="*/ 2147483647 w 1335"/>
                <a:gd name="T1" fmla="*/ 2147483647 h 525"/>
                <a:gd name="T2" fmla="*/ 2147483647 w 1335"/>
                <a:gd name="T3" fmla="*/ 2147483647 h 525"/>
                <a:gd name="T4" fmla="*/ 2147483647 w 1335"/>
                <a:gd name="T5" fmla="*/ 2147483647 h 525"/>
                <a:gd name="T6" fmla="*/ 2147483647 w 1335"/>
                <a:gd name="T7" fmla="*/ 2147483647 h 525"/>
                <a:gd name="T8" fmla="*/ 2147483647 w 1335"/>
                <a:gd name="T9" fmla="*/ 2147483647 h 525"/>
                <a:gd name="T10" fmla="*/ 0 w 1335"/>
                <a:gd name="T11" fmla="*/ 2147483647 h 525"/>
                <a:gd name="T12" fmla="*/ 2147483647 w 1335"/>
                <a:gd name="T13" fmla="*/ 0 h 525"/>
                <a:gd name="T14" fmla="*/ 2147483647 w 1335"/>
                <a:gd name="T15" fmla="*/ 2147483647 h 525"/>
                <a:gd name="T16" fmla="*/ 0 60000 65536"/>
                <a:gd name="T17" fmla="*/ 0 60000 65536"/>
                <a:gd name="T18" fmla="*/ 0 60000 65536"/>
                <a:gd name="T19" fmla="*/ 0 60000 65536"/>
                <a:gd name="T20" fmla="*/ 0 60000 65536"/>
                <a:gd name="T21" fmla="*/ 0 60000 65536"/>
                <a:gd name="T22" fmla="*/ 0 60000 65536"/>
                <a:gd name="T23" fmla="*/ 0 60000 65536"/>
                <a:gd name="T24" fmla="*/ 0 w 1335"/>
                <a:gd name="T25" fmla="*/ 0 h 525"/>
                <a:gd name="T26" fmla="*/ 1335 w 1335"/>
                <a:gd name="T27" fmla="*/ 525 h 5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5" h="525">
                  <a:moveTo>
                    <a:pt x="1335" y="105"/>
                  </a:moveTo>
                  <a:lnTo>
                    <a:pt x="50" y="525"/>
                  </a:lnTo>
                  <a:lnTo>
                    <a:pt x="37" y="503"/>
                  </a:lnTo>
                  <a:lnTo>
                    <a:pt x="24" y="480"/>
                  </a:lnTo>
                  <a:lnTo>
                    <a:pt x="11" y="458"/>
                  </a:lnTo>
                  <a:lnTo>
                    <a:pt x="0" y="435"/>
                  </a:lnTo>
                  <a:lnTo>
                    <a:pt x="1335" y="0"/>
                  </a:lnTo>
                  <a:lnTo>
                    <a:pt x="1335" y="105"/>
                  </a:lnTo>
                  <a:close/>
                </a:path>
              </a:pathLst>
            </a:custGeom>
            <a:solidFill>
              <a:srgbClr val="F1AE2C"/>
            </a:solidFill>
            <a:ln w="9525">
              <a:noFill/>
              <a:round/>
              <a:headEnd/>
              <a:tailEnd/>
            </a:ln>
          </p:spPr>
          <p:txBody>
            <a:bodyPr/>
            <a:lstStyle/>
            <a:p>
              <a:pPr eaLnBrk="1" hangingPunct="1"/>
              <a:endParaRPr lang="pt-BR" u="none"/>
            </a:p>
          </p:txBody>
        </p:sp>
        <p:sp>
          <p:nvSpPr>
            <p:cNvPr id="445508" name="Freeform 67"/>
            <p:cNvSpPr>
              <a:spLocks/>
            </p:cNvSpPr>
            <p:nvPr/>
          </p:nvSpPr>
          <p:spPr bwMode="auto">
            <a:xfrm>
              <a:off x="2201863" y="4773613"/>
              <a:ext cx="612775" cy="239712"/>
            </a:xfrm>
            <a:custGeom>
              <a:avLst/>
              <a:gdLst>
                <a:gd name="T0" fmla="*/ 2147483647 w 1358"/>
                <a:gd name="T1" fmla="*/ 2147483647 h 532"/>
                <a:gd name="T2" fmla="*/ 2147483647 w 1358"/>
                <a:gd name="T3" fmla="*/ 2147483647 h 532"/>
                <a:gd name="T4" fmla="*/ 2147483647 w 1358"/>
                <a:gd name="T5" fmla="*/ 2147483647 h 532"/>
                <a:gd name="T6" fmla="*/ 2147483647 w 1358"/>
                <a:gd name="T7" fmla="*/ 2147483647 h 532"/>
                <a:gd name="T8" fmla="*/ 2147483647 w 1358"/>
                <a:gd name="T9" fmla="*/ 2147483647 h 532"/>
                <a:gd name="T10" fmla="*/ 0 w 1358"/>
                <a:gd name="T11" fmla="*/ 2147483647 h 532"/>
                <a:gd name="T12" fmla="*/ 2147483647 w 1358"/>
                <a:gd name="T13" fmla="*/ 0 h 532"/>
                <a:gd name="T14" fmla="*/ 2147483647 w 1358"/>
                <a:gd name="T15" fmla="*/ 2147483647 h 532"/>
                <a:gd name="T16" fmla="*/ 0 60000 65536"/>
                <a:gd name="T17" fmla="*/ 0 60000 65536"/>
                <a:gd name="T18" fmla="*/ 0 60000 65536"/>
                <a:gd name="T19" fmla="*/ 0 60000 65536"/>
                <a:gd name="T20" fmla="*/ 0 60000 65536"/>
                <a:gd name="T21" fmla="*/ 0 60000 65536"/>
                <a:gd name="T22" fmla="*/ 0 60000 65536"/>
                <a:gd name="T23" fmla="*/ 0 60000 65536"/>
                <a:gd name="T24" fmla="*/ 0 w 1358"/>
                <a:gd name="T25" fmla="*/ 0 h 532"/>
                <a:gd name="T26" fmla="*/ 1358 w 1358"/>
                <a:gd name="T27" fmla="*/ 532 h 5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58" h="532">
                  <a:moveTo>
                    <a:pt x="1358" y="105"/>
                  </a:moveTo>
                  <a:lnTo>
                    <a:pt x="47" y="532"/>
                  </a:lnTo>
                  <a:lnTo>
                    <a:pt x="34" y="510"/>
                  </a:lnTo>
                  <a:lnTo>
                    <a:pt x="23" y="487"/>
                  </a:lnTo>
                  <a:lnTo>
                    <a:pt x="11" y="466"/>
                  </a:lnTo>
                  <a:lnTo>
                    <a:pt x="0" y="442"/>
                  </a:lnTo>
                  <a:lnTo>
                    <a:pt x="1358" y="0"/>
                  </a:lnTo>
                  <a:lnTo>
                    <a:pt x="1358" y="105"/>
                  </a:lnTo>
                  <a:close/>
                </a:path>
              </a:pathLst>
            </a:custGeom>
            <a:solidFill>
              <a:srgbClr val="F0A930"/>
            </a:solidFill>
            <a:ln w="9525">
              <a:noFill/>
              <a:round/>
              <a:headEnd/>
              <a:tailEnd/>
            </a:ln>
          </p:spPr>
          <p:txBody>
            <a:bodyPr/>
            <a:lstStyle/>
            <a:p>
              <a:pPr eaLnBrk="1" hangingPunct="1"/>
              <a:endParaRPr lang="pt-BR" u="none"/>
            </a:p>
          </p:txBody>
        </p:sp>
        <p:sp>
          <p:nvSpPr>
            <p:cNvPr id="445509" name="Freeform 68"/>
            <p:cNvSpPr>
              <a:spLocks/>
            </p:cNvSpPr>
            <p:nvPr/>
          </p:nvSpPr>
          <p:spPr bwMode="auto">
            <a:xfrm>
              <a:off x="2192338" y="4751388"/>
              <a:ext cx="622300" cy="242887"/>
            </a:xfrm>
            <a:custGeom>
              <a:avLst/>
              <a:gdLst>
                <a:gd name="T0" fmla="*/ 2147483647 w 1380"/>
                <a:gd name="T1" fmla="*/ 2147483647 h 540"/>
                <a:gd name="T2" fmla="*/ 2147483647 w 1380"/>
                <a:gd name="T3" fmla="*/ 2147483647 h 540"/>
                <a:gd name="T4" fmla="*/ 2147483647 w 1380"/>
                <a:gd name="T5" fmla="*/ 2147483647 h 540"/>
                <a:gd name="T6" fmla="*/ 2147483647 w 1380"/>
                <a:gd name="T7" fmla="*/ 2147483647 h 540"/>
                <a:gd name="T8" fmla="*/ 2147483647 w 1380"/>
                <a:gd name="T9" fmla="*/ 2147483647 h 540"/>
                <a:gd name="T10" fmla="*/ 0 w 1380"/>
                <a:gd name="T11" fmla="*/ 2147483647 h 540"/>
                <a:gd name="T12" fmla="*/ 2147483647 w 1380"/>
                <a:gd name="T13" fmla="*/ 0 h 540"/>
                <a:gd name="T14" fmla="*/ 2147483647 w 1380"/>
                <a:gd name="T15" fmla="*/ 2147483647 h 540"/>
                <a:gd name="T16" fmla="*/ 0 60000 65536"/>
                <a:gd name="T17" fmla="*/ 0 60000 65536"/>
                <a:gd name="T18" fmla="*/ 0 60000 65536"/>
                <a:gd name="T19" fmla="*/ 0 60000 65536"/>
                <a:gd name="T20" fmla="*/ 0 60000 65536"/>
                <a:gd name="T21" fmla="*/ 0 60000 65536"/>
                <a:gd name="T22" fmla="*/ 0 60000 65536"/>
                <a:gd name="T23" fmla="*/ 0 60000 65536"/>
                <a:gd name="T24" fmla="*/ 0 w 1380"/>
                <a:gd name="T25" fmla="*/ 0 h 540"/>
                <a:gd name="T26" fmla="*/ 1380 w 1380"/>
                <a:gd name="T27" fmla="*/ 540 h 5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0" h="540">
                  <a:moveTo>
                    <a:pt x="1380" y="105"/>
                  </a:moveTo>
                  <a:lnTo>
                    <a:pt x="45" y="540"/>
                  </a:lnTo>
                  <a:lnTo>
                    <a:pt x="33" y="519"/>
                  </a:lnTo>
                  <a:lnTo>
                    <a:pt x="22" y="495"/>
                  </a:lnTo>
                  <a:lnTo>
                    <a:pt x="10" y="472"/>
                  </a:lnTo>
                  <a:lnTo>
                    <a:pt x="0" y="451"/>
                  </a:lnTo>
                  <a:lnTo>
                    <a:pt x="1380" y="0"/>
                  </a:lnTo>
                  <a:lnTo>
                    <a:pt x="1380" y="105"/>
                  </a:lnTo>
                  <a:close/>
                </a:path>
              </a:pathLst>
            </a:custGeom>
            <a:solidFill>
              <a:srgbClr val="EFA234"/>
            </a:solidFill>
            <a:ln w="9525">
              <a:noFill/>
              <a:round/>
              <a:headEnd/>
              <a:tailEnd/>
            </a:ln>
          </p:spPr>
          <p:txBody>
            <a:bodyPr/>
            <a:lstStyle/>
            <a:p>
              <a:pPr eaLnBrk="1" hangingPunct="1"/>
              <a:endParaRPr lang="pt-BR" u="none"/>
            </a:p>
          </p:txBody>
        </p:sp>
        <p:sp>
          <p:nvSpPr>
            <p:cNvPr id="445510" name="Freeform 69"/>
            <p:cNvSpPr>
              <a:spLocks/>
            </p:cNvSpPr>
            <p:nvPr/>
          </p:nvSpPr>
          <p:spPr bwMode="auto">
            <a:xfrm>
              <a:off x="2182813" y="4727575"/>
              <a:ext cx="631825" cy="246063"/>
            </a:xfrm>
            <a:custGeom>
              <a:avLst/>
              <a:gdLst>
                <a:gd name="T0" fmla="*/ 2147483647 w 1402"/>
                <a:gd name="T1" fmla="*/ 2147483647 h 547"/>
                <a:gd name="T2" fmla="*/ 2147483647 w 1402"/>
                <a:gd name="T3" fmla="*/ 2147483647 h 547"/>
                <a:gd name="T4" fmla="*/ 2147483647 w 1402"/>
                <a:gd name="T5" fmla="*/ 2147483647 h 547"/>
                <a:gd name="T6" fmla="*/ 2147483647 w 1402"/>
                <a:gd name="T7" fmla="*/ 2147483647 h 547"/>
                <a:gd name="T8" fmla="*/ 2147483647 w 1402"/>
                <a:gd name="T9" fmla="*/ 2147483647 h 547"/>
                <a:gd name="T10" fmla="*/ 0 w 1402"/>
                <a:gd name="T11" fmla="*/ 2147483647 h 547"/>
                <a:gd name="T12" fmla="*/ 2147483647 w 1402"/>
                <a:gd name="T13" fmla="*/ 0 h 547"/>
                <a:gd name="T14" fmla="*/ 2147483647 w 1402"/>
                <a:gd name="T15" fmla="*/ 2147483647 h 547"/>
                <a:gd name="T16" fmla="*/ 0 60000 65536"/>
                <a:gd name="T17" fmla="*/ 0 60000 65536"/>
                <a:gd name="T18" fmla="*/ 0 60000 65536"/>
                <a:gd name="T19" fmla="*/ 0 60000 65536"/>
                <a:gd name="T20" fmla="*/ 0 60000 65536"/>
                <a:gd name="T21" fmla="*/ 0 60000 65536"/>
                <a:gd name="T22" fmla="*/ 0 60000 65536"/>
                <a:gd name="T23" fmla="*/ 0 60000 65536"/>
                <a:gd name="T24" fmla="*/ 0 w 1402"/>
                <a:gd name="T25" fmla="*/ 0 h 547"/>
                <a:gd name="T26" fmla="*/ 1402 w 1402"/>
                <a:gd name="T27" fmla="*/ 547 h 5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2" h="547">
                  <a:moveTo>
                    <a:pt x="1402" y="105"/>
                  </a:moveTo>
                  <a:lnTo>
                    <a:pt x="44" y="547"/>
                  </a:lnTo>
                  <a:lnTo>
                    <a:pt x="32" y="524"/>
                  </a:lnTo>
                  <a:lnTo>
                    <a:pt x="22" y="503"/>
                  </a:lnTo>
                  <a:lnTo>
                    <a:pt x="10" y="480"/>
                  </a:lnTo>
                  <a:lnTo>
                    <a:pt x="0" y="457"/>
                  </a:lnTo>
                  <a:lnTo>
                    <a:pt x="1402" y="0"/>
                  </a:lnTo>
                  <a:lnTo>
                    <a:pt x="1402" y="105"/>
                  </a:lnTo>
                  <a:close/>
                </a:path>
              </a:pathLst>
            </a:custGeom>
            <a:solidFill>
              <a:srgbClr val="ED9C37"/>
            </a:solidFill>
            <a:ln w="9525">
              <a:noFill/>
              <a:round/>
              <a:headEnd/>
              <a:tailEnd/>
            </a:ln>
          </p:spPr>
          <p:txBody>
            <a:bodyPr/>
            <a:lstStyle/>
            <a:p>
              <a:pPr eaLnBrk="1" hangingPunct="1"/>
              <a:endParaRPr lang="pt-BR" u="none"/>
            </a:p>
          </p:txBody>
        </p:sp>
        <p:sp>
          <p:nvSpPr>
            <p:cNvPr id="445511" name="Freeform 70"/>
            <p:cNvSpPr>
              <a:spLocks/>
            </p:cNvSpPr>
            <p:nvPr/>
          </p:nvSpPr>
          <p:spPr bwMode="auto">
            <a:xfrm>
              <a:off x="2174875" y="4703763"/>
              <a:ext cx="639763" cy="250825"/>
            </a:xfrm>
            <a:custGeom>
              <a:avLst/>
              <a:gdLst>
                <a:gd name="T0" fmla="*/ 2147483647 w 1421"/>
                <a:gd name="T1" fmla="*/ 2147483647 h 555"/>
                <a:gd name="T2" fmla="*/ 2147483647 w 1421"/>
                <a:gd name="T3" fmla="*/ 2147483647 h 555"/>
                <a:gd name="T4" fmla="*/ 2147483647 w 1421"/>
                <a:gd name="T5" fmla="*/ 2147483647 h 555"/>
                <a:gd name="T6" fmla="*/ 2147483647 w 1421"/>
                <a:gd name="T7" fmla="*/ 2147483647 h 555"/>
                <a:gd name="T8" fmla="*/ 2147483647 w 1421"/>
                <a:gd name="T9" fmla="*/ 2147483647 h 555"/>
                <a:gd name="T10" fmla="*/ 0 w 1421"/>
                <a:gd name="T11" fmla="*/ 2147483647 h 555"/>
                <a:gd name="T12" fmla="*/ 2147483647 w 1421"/>
                <a:gd name="T13" fmla="*/ 0 h 555"/>
                <a:gd name="T14" fmla="*/ 2147483647 w 1421"/>
                <a:gd name="T15" fmla="*/ 2147483647 h 555"/>
                <a:gd name="T16" fmla="*/ 0 60000 65536"/>
                <a:gd name="T17" fmla="*/ 0 60000 65536"/>
                <a:gd name="T18" fmla="*/ 0 60000 65536"/>
                <a:gd name="T19" fmla="*/ 0 60000 65536"/>
                <a:gd name="T20" fmla="*/ 0 60000 65536"/>
                <a:gd name="T21" fmla="*/ 0 60000 65536"/>
                <a:gd name="T22" fmla="*/ 0 60000 65536"/>
                <a:gd name="T23" fmla="*/ 0 60000 65536"/>
                <a:gd name="T24" fmla="*/ 0 w 1421"/>
                <a:gd name="T25" fmla="*/ 0 h 555"/>
                <a:gd name="T26" fmla="*/ 1421 w 1421"/>
                <a:gd name="T27" fmla="*/ 555 h 5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21" h="555">
                  <a:moveTo>
                    <a:pt x="1421" y="104"/>
                  </a:moveTo>
                  <a:lnTo>
                    <a:pt x="41" y="555"/>
                  </a:lnTo>
                  <a:lnTo>
                    <a:pt x="29" y="532"/>
                  </a:lnTo>
                  <a:lnTo>
                    <a:pt x="19" y="509"/>
                  </a:lnTo>
                  <a:lnTo>
                    <a:pt x="10" y="486"/>
                  </a:lnTo>
                  <a:lnTo>
                    <a:pt x="0" y="463"/>
                  </a:lnTo>
                  <a:lnTo>
                    <a:pt x="1421" y="0"/>
                  </a:lnTo>
                  <a:lnTo>
                    <a:pt x="1421" y="104"/>
                  </a:lnTo>
                  <a:close/>
                </a:path>
              </a:pathLst>
            </a:custGeom>
            <a:solidFill>
              <a:srgbClr val="EC9638"/>
            </a:solidFill>
            <a:ln w="9525">
              <a:noFill/>
              <a:round/>
              <a:headEnd/>
              <a:tailEnd/>
            </a:ln>
          </p:spPr>
          <p:txBody>
            <a:bodyPr/>
            <a:lstStyle/>
            <a:p>
              <a:pPr eaLnBrk="1" hangingPunct="1"/>
              <a:endParaRPr lang="pt-BR" u="none"/>
            </a:p>
          </p:txBody>
        </p:sp>
        <p:sp>
          <p:nvSpPr>
            <p:cNvPr id="445512" name="Freeform 71"/>
            <p:cNvSpPr>
              <a:spLocks/>
            </p:cNvSpPr>
            <p:nvPr/>
          </p:nvSpPr>
          <p:spPr bwMode="auto">
            <a:xfrm>
              <a:off x="2165350" y="4678363"/>
              <a:ext cx="649288" cy="254000"/>
            </a:xfrm>
            <a:custGeom>
              <a:avLst/>
              <a:gdLst>
                <a:gd name="T0" fmla="*/ 2147483647 w 1439"/>
                <a:gd name="T1" fmla="*/ 2147483647 h 563"/>
                <a:gd name="T2" fmla="*/ 2147483647 w 1439"/>
                <a:gd name="T3" fmla="*/ 2147483647 h 563"/>
                <a:gd name="T4" fmla="*/ 2147483647 w 1439"/>
                <a:gd name="T5" fmla="*/ 2147483647 h 563"/>
                <a:gd name="T6" fmla="*/ 2147483647 w 1439"/>
                <a:gd name="T7" fmla="*/ 2147483647 h 563"/>
                <a:gd name="T8" fmla="*/ 2147483647 w 1439"/>
                <a:gd name="T9" fmla="*/ 2147483647 h 563"/>
                <a:gd name="T10" fmla="*/ 0 w 1439"/>
                <a:gd name="T11" fmla="*/ 2147483647 h 563"/>
                <a:gd name="T12" fmla="*/ 2147483647 w 1439"/>
                <a:gd name="T13" fmla="*/ 0 h 563"/>
                <a:gd name="T14" fmla="*/ 2147483647 w 1439"/>
                <a:gd name="T15" fmla="*/ 2147483647 h 563"/>
                <a:gd name="T16" fmla="*/ 0 60000 65536"/>
                <a:gd name="T17" fmla="*/ 0 60000 65536"/>
                <a:gd name="T18" fmla="*/ 0 60000 65536"/>
                <a:gd name="T19" fmla="*/ 0 60000 65536"/>
                <a:gd name="T20" fmla="*/ 0 60000 65536"/>
                <a:gd name="T21" fmla="*/ 0 60000 65536"/>
                <a:gd name="T22" fmla="*/ 0 60000 65536"/>
                <a:gd name="T23" fmla="*/ 0 60000 65536"/>
                <a:gd name="T24" fmla="*/ 0 w 1439"/>
                <a:gd name="T25" fmla="*/ 0 h 563"/>
                <a:gd name="T26" fmla="*/ 1439 w 1439"/>
                <a:gd name="T27" fmla="*/ 563 h 5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9" h="563">
                  <a:moveTo>
                    <a:pt x="1439" y="106"/>
                  </a:moveTo>
                  <a:lnTo>
                    <a:pt x="37" y="563"/>
                  </a:lnTo>
                  <a:lnTo>
                    <a:pt x="28" y="540"/>
                  </a:lnTo>
                  <a:lnTo>
                    <a:pt x="18" y="517"/>
                  </a:lnTo>
                  <a:lnTo>
                    <a:pt x="9" y="492"/>
                  </a:lnTo>
                  <a:lnTo>
                    <a:pt x="0" y="469"/>
                  </a:lnTo>
                  <a:lnTo>
                    <a:pt x="1439" y="0"/>
                  </a:lnTo>
                  <a:lnTo>
                    <a:pt x="1439" y="106"/>
                  </a:lnTo>
                  <a:close/>
                </a:path>
              </a:pathLst>
            </a:custGeom>
            <a:solidFill>
              <a:srgbClr val="EB9039"/>
            </a:solidFill>
            <a:ln w="9525">
              <a:noFill/>
              <a:round/>
              <a:headEnd/>
              <a:tailEnd/>
            </a:ln>
          </p:spPr>
          <p:txBody>
            <a:bodyPr/>
            <a:lstStyle/>
            <a:p>
              <a:pPr eaLnBrk="1" hangingPunct="1"/>
              <a:endParaRPr lang="pt-BR" u="none"/>
            </a:p>
          </p:txBody>
        </p:sp>
        <p:sp>
          <p:nvSpPr>
            <p:cNvPr id="445513" name="Freeform 72"/>
            <p:cNvSpPr>
              <a:spLocks/>
            </p:cNvSpPr>
            <p:nvPr/>
          </p:nvSpPr>
          <p:spPr bwMode="auto">
            <a:xfrm>
              <a:off x="2159000" y="4654550"/>
              <a:ext cx="655638" cy="258763"/>
            </a:xfrm>
            <a:custGeom>
              <a:avLst/>
              <a:gdLst>
                <a:gd name="T0" fmla="*/ 2147483647 w 1456"/>
                <a:gd name="T1" fmla="*/ 2147483647 h 570"/>
                <a:gd name="T2" fmla="*/ 2147483647 w 1456"/>
                <a:gd name="T3" fmla="*/ 2147483647 h 570"/>
                <a:gd name="T4" fmla="*/ 2147483647 w 1456"/>
                <a:gd name="T5" fmla="*/ 2147483647 h 570"/>
                <a:gd name="T6" fmla="*/ 2147483647 w 1456"/>
                <a:gd name="T7" fmla="*/ 2147483647 h 570"/>
                <a:gd name="T8" fmla="*/ 2147483647 w 1456"/>
                <a:gd name="T9" fmla="*/ 2147483647 h 570"/>
                <a:gd name="T10" fmla="*/ 0 w 1456"/>
                <a:gd name="T11" fmla="*/ 2147483647 h 570"/>
                <a:gd name="T12" fmla="*/ 2147483647 w 1456"/>
                <a:gd name="T13" fmla="*/ 0 h 570"/>
                <a:gd name="T14" fmla="*/ 2147483647 w 1456"/>
                <a:gd name="T15" fmla="*/ 2147483647 h 570"/>
                <a:gd name="T16" fmla="*/ 0 60000 65536"/>
                <a:gd name="T17" fmla="*/ 0 60000 65536"/>
                <a:gd name="T18" fmla="*/ 0 60000 65536"/>
                <a:gd name="T19" fmla="*/ 0 60000 65536"/>
                <a:gd name="T20" fmla="*/ 0 60000 65536"/>
                <a:gd name="T21" fmla="*/ 0 60000 65536"/>
                <a:gd name="T22" fmla="*/ 0 60000 65536"/>
                <a:gd name="T23" fmla="*/ 0 60000 65536"/>
                <a:gd name="T24" fmla="*/ 0 w 1456"/>
                <a:gd name="T25" fmla="*/ 0 h 570"/>
                <a:gd name="T26" fmla="*/ 1456 w 1456"/>
                <a:gd name="T27" fmla="*/ 570 h 5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56" h="570">
                  <a:moveTo>
                    <a:pt x="1456" y="107"/>
                  </a:moveTo>
                  <a:lnTo>
                    <a:pt x="35" y="570"/>
                  </a:lnTo>
                  <a:lnTo>
                    <a:pt x="26" y="545"/>
                  </a:lnTo>
                  <a:lnTo>
                    <a:pt x="17" y="522"/>
                  </a:lnTo>
                  <a:lnTo>
                    <a:pt x="8" y="499"/>
                  </a:lnTo>
                  <a:lnTo>
                    <a:pt x="0" y="475"/>
                  </a:lnTo>
                  <a:lnTo>
                    <a:pt x="1456" y="0"/>
                  </a:lnTo>
                  <a:lnTo>
                    <a:pt x="1456" y="107"/>
                  </a:lnTo>
                  <a:close/>
                </a:path>
              </a:pathLst>
            </a:custGeom>
            <a:solidFill>
              <a:srgbClr val="EA8B39"/>
            </a:solidFill>
            <a:ln w="9525">
              <a:noFill/>
              <a:round/>
              <a:headEnd/>
              <a:tailEnd/>
            </a:ln>
          </p:spPr>
          <p:txBody>
            <a:bodyPr/>
            <a:lstStyle/>
            <a:p>
              <a:pPr eaLnBrk="1" hangingPunct="1"/>
              <a:endParaRPr lang="pt-BR" u="none"/>
            </a:p>
          </p:txBody>
        </p:sp>
        <p:sp>
          <p:nvSpPr>
            <p:cNvPr id="445514" name="Freeform 73"/>
            <p:cNvSpPr>
              <a:spLocks/>
            </p:cNvSpPr>
            <p:nvPr/>
          </p:nvSpPr>
          <p:spPr bwMode="auto">
            <a:xfrm>
              <a:off x="2151063" y="4632325"/>
              <a:ext cx="663575" cy="258763"/>
            </a:xfrm>
            <a:custGeom>
              <a:avLst/>
              <a:gdLst>
                <a:gd name="T0" fmla="*/ 2147483647 w 1471"/>
                <a:gd name="T1" fmla="*/ 2147483647 h 574"/>
                <a:gd name="T2" fmla="*/ 2147483647 w 1471"/>
                <a:gd name="T3" fmla="*/ 2147483647 h 574"/>
                <a:gd name="T4" fmla="*/ 2147483647 w 1471"/>
                <a:gd name="T5" fmla="*/ 2147483647 h 574"/>
                <a:gd name="T6" fmla="*/ 2147483647 w 1471"/>
                <a:gd name="T7" fmla="*/ 2147483647 h 574"/>
                <a:gd name="T8" fmla="*/ 2147483647 w 1471"/>
                <a:gd name="T9" fmla="*/ 2147483647 h 574"/>
                <a:gd name="T10" fmla="*/ 0 w 1471"/>
                <a:gd name="T11" fmla="*/ 2147483647 h 574"/>
                <a:gd name="T12" fmla="*/ 2147483647 w 1471"/>
                <a:gd name="T13" fmla="*/ 0 h 574"/>
                <a:gd name="T14" fmla="*/ 2147483647 w 1471"/>
                <a:gd name="T15" fmla="*/ 2147483647 h 574"/>
                <a:gd name="T16" fmla="*/ 0 60000 65536"/>
                <a:gd name="T17" fmla="*/ 0 60000 65536"/>
                <a:gd name="T18" fmla="*/ 0 60000 65536"/>
                <a:gd name="T19" fmla="*/ 0 60000 65536"/>
                <a:gd name="T20" fmla="*/ 0 60000 65536"/>
                <a:gd name="T21" fmla="*/ 0 60000 65536"/>
                <a:gd name="T22" fmla="*/ 0 60000 65536"/>
                <a:gd name="T23" fmla="*/ 0 60000 65536"/>
                <a:gd name="T24" fmla="*/ 0 w 1471"/>
                <a:gd name="T25" fmla="*/ 0 h 574"/>
                <a:gd name="T26" fmla="*/ 1471 w 1471"/>
                <a:gd name="T27" fmla="*/ 574 h 5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1" h="574">
                  <a:moveTo>
                    <a:pt x="1471" y="105"/>
                  </a:moveTo>
                  <a:lnTo>
                    <a:pt x="32" y="574"/>
                  </a:lnTo>
                  <a:lnTo>
                    <a:pt x="23" y="551"/>
                  </a:lnTo>
                  <a:lnTo>
                    <a:pt x="15" y="527"/>
                  </a:lnTo>
                  <a:lnTo>
                    <a:pt x="7" y="504"/>
                  </a:lnTo>
                  <a:lnTo>
                    <a:pt x="0" y="480"/>
                  </a:lnTo>
                  <a:lnTo>
                    <a:pt x="1471" y="0"/>
                  </a:lnTo>
                  <a:lnTo>
                    <a:pt x="1471" y="105"/>
                  </a:lnTo>
                  <a:close/>
                </a:path>
              </a:pathLst>
            </a:custGeom>
            <a:solidFill>
              <a:srgbClr val="E98537"/>
            </a:solidFill>
            <a:ln w="9525">
              <a:noFill/>
              <a:round/>
              <a:headEnd/>
              <a:tailEnd/>
            </a:ln>
          </p:spPr>
          <p:txBody>
            <a:bodyPr/>
            <a:lstStyle/>
            <a:p>
              <a:pPr eaLnBrk="1" hangingPunct="1"/>
              <a:endParaRPr lang="pt-BR" u="none"/>
            </a:p>
          </p:txBody>
        </p:sp>
        <p:sp>
          <p:nvSpPr>
            <p:cNvPr id="445515" name="Freeform 74"/>
            <p:cNvSpPr>
              <a:spLocks/>
            </p:cNvSpPr>
            <p:nvPr/>
          </p:nvSpPr>
          <p:spPr bwMode="auto">
            <a:xfrm>
              <a:off x="2146300" y="4608513"/>
              <a:ext cx="668338" cy="261937"/>
            </a:xfrm>
            <a:custGeom>
              <a:avLst/>
              <a:gdLst>
                <a:gd name="T0" fmla="*/ 2147483647 w 1485"/>
                <a:gd name="T1" fmla="*/ 2147483647 h 579"/>
                <a:gd name="T2" fmla="*/ 2147483647 w 1485"/>
                <a:gd name="T3" fmla="*/ 2147483647 h 579"/>
                <a:gd name="T4" fmla="*/ 2147483647 w 1485"/>
                <a:gd name="T5" fmla="*/ 2147483647 h 579"/>
                <a:gd name="T6" fmla="*/ 2147483647 w 1485"/>
                <a:gd name="T7" fmla="*/ 2147483647 h 579"/>
                <a:gd name="T8" fmla="*/ 2147483647 w 1485"/>
                <a:gd name="T9" fmla="*/ 2147483647 h 579"/>
                <a:gd name="T10" fmla="*/ 0 w 1485"/>
                <a:gd name="T11" fmla="*/ 2147483647 h 579"/>
                <a:gd name="T12" fmla="*/ 2147483647 w 1485"/>
                <a:gd name="T13" fmla="*/ 0 h 579"/>
                <a:gd name="T14" fmla="*/ 2147483647 w 1485"/>
                <a:gd name="T15" fmla="*/ 2147483647 h 579"/>
                <a:gd name="T16" fmla="*/ 0 60000 65536"/>
                <a:gd name="T17" fmla="*/ 0 60000 65536"/>
                <a:gd name="T18" fmla="*/ 0 60000 65536"/>
                <a:gd name="T19" fmla="*/ 0 60000 65536"/>
                <a:gd name="T20" fmla="*/ 0 60000 65536"/>
                <a:gd name="T21" fmla="*/ 0 60000 65536"/>
                <a:gd name="T22" fmla="*/ 0 60000 65536"/>
                <a:gd name="T23" fmla="*/ 0 60000 65536"/>
                <a:gd name="T24" fmla="*/ 0 w 1485"/>
                <a:gd name="T25" fmla="*/ 0 h 579"/>
                <a:gd name="T26" fmla="*/ 1485 w 1485"/>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85" h="579">
                  <a:moveTo>
                    <a:pt x="1485" y="104"/>
                  </a:moveTo>
                  <a:lnTo>
                    <a:pt x="29" y="579"/>
                  </a:lnTo>
                  <a:lnTo>
                    <a:pt x="21" y="556"/>
                  </a:lnTo>
                  <a:lnTo>
                    <a:pt x="14" y="532"/>
                  </a:lnTo>
                  <a:lnTo>
                    <a:pt x="6" y="507"/>
                  </a:lnTo>
                  <a:lnTo>
                    <a:pt x="0" y="484"/>
                  </a:lnTo>
                  <a:lnTo>
                    <a:pt x="1485" y="0"/>
                  </a:lnTo>
                  <a:lnTo>
                    <a:pt x="1485" y="104"/>
                  </a:lnTo>
                  <a:close/>
                </a:path>
              </a:pathLst>
            </a:custGeom>
            <a:solidFill>
              <a:srgbClr val="E87F36"/>
            </a:solidFill>
            <a:ln w="9525">
              <a:noFill/>
              <a:round/>
              <a:headEnd/>
              <a:tailEnd/>
            </a:ln>
          </p:spPr>
          <p:txBody>
            <a:bodyPr/>
            <a:lstStyle/>
            <a:p>
              <a:pPr eaLnBrk="1" hangingPunct="1"/>
              <a:endParaRPr lang="pt-BR" u="none"/>
            </a:p>
          </p:txBody>
        </p:sp>
        <p:sp>
          <p:nvSpPr>
            <p:cNvPr id="445516" name="Freeform 75"/>
            <p:cNvSpPr>
              <a:spLocks/>
            </p:cNvSpPr>
            <p:nvPr/>
          </p:nvSpPr>
          <p:spPr bwMode="auto">
            <a:xfrm>
              <a:off x="2139950" y="4584700"/>
              <a:ext cx="674688" cy="263525"/>
            </a:xfrm>
            <a:custGeom>
              <a:avLst/>
              <a:gdLst>
                <a:gd name="T0" fmla="*/ 2147483647 w 1498"/>
                <a:gd name="T1" fmla="*/ 2147483647 h 585"/>
                <a:gd name="T2" fmla="*/ 2147483647 w 1498"/>
                <a:gd name="T3" fmla="*/ 2147483647 h 585"/>
                <a:gd name="T4" fmla="*/ 2147483647 w 1498"/>
                <a:gd name="T5" fmla="*/ 2147483647 h 585"/>
                <a:gd name="T6" fmla="*/ 2147483647 w 1498"/>
                <a:gd name="T7" fmla="*/ 2147483647 h 585"/>
                <a:gd name="T8" fmla="*/ 2147483647 w 1498"/>
                <a:gd name="T9" fmla="*/ 2147483647 h 585"/>
                <a:gd name="T10" fmla="*/ 0 w 1498"/>
                <a:gd name="T11" fmla="*/ 2147483647 h 585"/>
                <a:gd name="T12" fmla="*/ 2147483647 w 1498"/>
                <a:gd name="T13" fmla="*/ 0 h 585"/>
                <a:gd name="T14" fmla="*/ 2147483647 w 1498"/>
                <a:gd name="T15" fmla="*/ 2147483647 h 585"/>
                <a:gd name="T16" fmla="*/ 0 60000 65536"/>
                <a:gd name="T17" fmla="*/ 0 60000 65536"/>
                <a:gd name="T18" fmla="*/ 0 60000 65536"/>
                <a:gd name="T19" fmla="*/ 0 60000 65536"/>
                <a:gd name="T20" fmla="*/ 0 60000 65536"/>
                <a:gd name="T21" fmla="*/ 0 60000 65536"/>
                <a:gd name="T22" fmla="*/ 0 60000 65536"/>
                <a:gd name="T23" fmla="*/ 0 60000 65536"/>
                <a:gd name="T24" fmla="*/ 0 w 1498"/>
                <a:gd name="T25" fmla="*/ 0 h 585"/>
                <a:gd name="T26" fmla="*/ 1498 w 1498"/>
                <a:gd name="T27" fmla="*/ 585 h 5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98" h="585">
                  <a:moveTo>
                    <a:pt x="1498" y="105"/>
                  </a:moveTo>
                  <a:lnTo>
                    <a:pt x="27" y="585"/>
                  </a:lnTo>
                  <a:lnTo>
                    <a:pt x="19" y="560"/>
                  </a:lnTo>
                  <a:lnTo>
                    <a:pt x="13" y="537"/>
                  </a:lnTo>
                  <a:lnTo>
                    <a:pt x="7" y="513"/>
                  </a:lnTo>
                  <a:lnTo>
                    <a:pt x="0" y="489"/>
                  </a:lnTo>
                  <a:lnTo>
                    <a:pt x="1498" y="0"/>
                  </a:lnTo>
                  <a:lnTo>
                    <a:pt x="1498" y="105"/>
                  </a:lnTo>
                  <a:close/>
                </a:path>
              </a:pathLst>
            </a:custGeom>
            <a:solidFill>
              <a:srgbClr val="E77C36"/>
            </a:solidFill>
            <a:ln w="9525">
              <a:noFill/>
              <a:round/>
              <a:headEnd/>
              <a:tailEnd/>
            </a:ln>
          </p:spPr>
          <p:txBody>
            <a:bodyPr/>
            <a:lstStyle/>
            <a:p>
              <a:pPr eaLnBrk="1" hangingPunct="1"/>
              <a:endParaRPr lang="pt-BR" u="none"/>
            </a:p>
          </p:txBody>
        </p:sp>
        <p:sp>
          <p:nvSpPr>
            <p:cNvPr id="445517" name="Freeform 76"/>
            <p:cNvSpPr>
              <a:spLocks/>
            </p:cNvSpPr>
            <p:nvPr/>
          </p:nvSpPr>
          <p:spPr bwMode="auto">
            <a:xfrm>
              <a:off x="2135188" y="4560888"/>
              <a:ext cx="679450" cy="265112"/>
            </a:xfrm>
            <a:custGeom>
              <a:avLst/>
              <a:gdLst>
                <a:gd name="T0" fmla="*/ 2147483647 w 1509"/>
                <a:gd name="T1" fmla="*/ 2147483647 h 589"/>
                <a:gd name="T2" fmla="*/ 2147483647 w 1509"/>
                <a:gd name="T3" fmla="*/ 2147483647 h 589"/>
                <a:gd name="T4" fmla="*/ 2147483647 w 1509"/>
                <a:gd name="T5" fmla="*/ 2147483647 h 589"/>
                <a:gd name="T6" fmla="*/ 2147483647 w 1509"/>
                <a:gd name="T7" fmla="*/ 2147483647 h 589"/>
                <a:gd name="T8" fmla="*/ 2147483647 w 1509"/>
                <a:gd name="T9" fmla="*/ 2147483647 h 589"/>
                <a:gd name="T10" fmla="*/ 0 w 1509"/>
                <a:gd name="T11" fmla="*/ 2147483647 h 589"/>
                <a:gd name="T12" fmla="*/ 2147483647 w 1509"/>
                <a:gd name="T13" fmla="*/ 0 h 589"/>
                <a:gd name="T14" fmla="*/ 2147483647 w 1509"/>
                <a:gd name="T15" fmla="*/ 2147483647 h 589"/>
                <a:gd name="T16" fmla="*/ 0 60000 65536"/>
                <a:gd name="T17" fmla="*/ 0 60000 65536"/>
                <a:gd name="T18" fmla="*/ 0 60000 65536"/>
                <a:gd name="T19" fmla="*/ 0 60000 65536"/>
                <a:gd name="T20" fmla="*/ 0 60000 65536"/>
                <a:gd name="T21" fmla="*/ 0 60000 65536"/>
                <a:gd name="T22" fmla="*/ 0 60000 65536"/>
                <a:gd name="T23" fmla="*/ 0 60000 65536"/>
                <a:gd name="T24" fmla="*/ 0 w 1509"/>
                <a:gd name="T25" fmla="*/ 0 h 589"/>
                <a:gd name="T26" fmla="*/ 1509 w 1509"/>
                <a:gd name="T27" fmla="*/ 589 h 5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9" h="589">
                  <a:moveTo>
                    <a:pt x="1509" y="105"/>
                  </a:moveTo>
                  <a:lnTo>
                    <a:pt x="24" y="589"/>
                  </a:lnTo>
                  <a:lnTo>
                    <a:pt x="18" y="565"/>
                  </a:lnTo>
                  <a:lnTo>
                    <a:pt x="11" y="541"/>
                  </a:lnTo>
                  <a:lnTo>
                    <a:pt x="5" y="516"/>
                  </a:lnTo>
                  <a:lnTo>
                    <a:pt x="0" y="491"/>
                  </a:lnTo>
                  <a:lnTo>
                    <a:pt x="1509" y="0"/>
                  </a:lnTo>
                  <a:lnTo>
                    <a:pt x="1509" y="105"/>
                  </a:lnTo>
                  <a:close/>
                </a:path>
              </a:pathLst>
            </a:custGeom>
            <a:solidFill>
              <a:srgbClr val="E77735"/>
            </a:solidFill>
            <a:ln w="9525">
              <a:noFill/>
              <a:round/>
              <a:headEnd/>
              <a:tailEnd/>
            </a:ln>
          </p:spPr>
          <p:txBody>
            <a:bodyPr/>
            <a:lstStyle/>
            <a:p>
              <a:pPr eaLnBrk="1" hangingPunct="1"/>
              <a:endParaRPr lang="pt-BR" u="none"/>
            </a:p>
          </p:txBody>
        </p:sp>
        <p:sp>
          <p:nvSpPr>
            <p:cNvPr id="445518" name="Freeform 77"/>
            <p:cNvSpPr>
              <a:spLocks/>
            </p:cNvSpPr>
            <p:nvPr/>
          </p:nvSpPr>
          <p:spPr bwMode="auto">
            <a:xfrm>
              <a:off x="2128838" y="4537075"/>
              <a:ext cx="685800" cy="268288"/>
            </a:xfrm>
            <a:custGeom>
              <a:avLst/>
              <a:gdLst>
                <a:gd name="T0" fmla="*/ 2147483647 w 1518"/>
                <a:gd name="T1" fmla="*/ 2147483647 h 594"/>
                <a:gd name="T2" fmla="*/ 2147483647 w 1518"/>
                <a:gd name="T3" fmla="*/ 2147483647 h 594"/>
                <a:gd name="T4" fmla="*/ 2147483647 w 1518"/>
                <a:gd name="T5" fmla="*/ 2147483647 h 594"/>
                <a:gd name="T6" fmla="*/ 2147483647 w 1518"/>
                <a:gd name="T7" fmla="*/ 2147483647 h 594"/>
                <a:gd name="T8" fmla="*/ 2147483647 w 1518"/>
                <a:gd name="T9" fmla="*/ 2147483647 h 594"/>
                <a:gd name="T10" fmla="*/ 0 w 1518"/>
                <a:gd name="T11" fmla="*/ 2147483647 h 594"/>
                <a:gd name="T12" fmla="*/ 2147483647 w 1518"/>
                <a:gd name="T13" fmla="*/ 0 h 594"/>
                <a:gd name="T14" fmla="*/ 2147483647 w 1518"/>
                <a:gd name="T15" fmla="*/ 2147483647 h 594"/>
                <a:gd name="T16" fmla="*/ 0 60000 65536"/>
                <a:gd name="T17" fmla="*/ 0 60000 65536"/>
                <a:gd name="T18" fmla="*/ 0 60000 65536"/>
                <a:gd name="T19" fmla="*/ 0 60000 65536"/>
                <a:gd name="T20" fmla="*/ 0 60000 65536"/>
                <a:gd name="T21" fmla="*/ 0 60000 65536"/>
                <a:gd name="T22" fmla="*/ 0 60000 65536"/>
                <a:gd name="T23" fmla="*/ 0 60000 65536"/>
                <a:gd name="T24" fmla="*/ 0 w 1518"/>
                <a:gd name="T25" fmla="*/ 0 h 594"/>
                <a:gd name="T26" fmla="*/ 1518 w 1518"/>
                <a:gd name="T27" fmla="*/ 594 h 5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8" h="594">
                  <a:moveTo>
                    <a:pt x="1518" y="105"/>
                  </a:moveTo>
                  <a:lnTo>
                    <a:pt x="20" y="594"/>
                  </a:lnTo>
                  <a:lnTo>
                    <a:pt x="14" y="569"/>
                  </a:lnTo>
                  <a:lnTo>
                    <a:pt x="9" y="544"/>
                  </a:lnTo>
                  <a:lnTo>
                    <a:pt x="5" y="520"/>
                  </a:lnTo>
                  <a:lnTo>
                    <a:pt x="0" y="495"/>
                  </a:lnTo>
                  <a:lnTo>
                    <a:pt x="1518" y="0"/>
                  </a:lnTo>
                  <a:lnTo>
                    <a:pt x="1518" y="105"/>
                  </a:lnTo>
                  <a:close/>
                </a:path>
              </a:pathLst>
            </a:custGeom>
            <a:solidFill>
              <a:srgbClr val="E67333"/>
            </a:solidFill>
            <a:ln w="9525">
              <a:noFill/>
              <a:round/>
              <a:headEnd/>
              <a:tailEnd/>
            </a:ln>
          </p:spPr>
          <p:txBody>
            <a:bodyPr/>
            <a:lstStyle/>
            <a:p>
              <a:pPr eaLnBrk="1" hangingPunct="1"/>
              <a:endParaRPr lang="pt-BR" u="none"/>
            </a:p>
          </p:txBody>
        </p:sp>
        <p:sp>
          <p:nvSpPr>
            <p:cNvPr id="445519" name="Freeform 78"/>
            <p:cNvSpPr>
              <a:spLocks/>
            </p:cNvSpPr>
            <p:nvPr/>
          </p:nvSpPr>
          <p:spPr bwMode="auto">
            <a:xfrm>
              <a:off x="2127250" y="4514850"/>
              <a:ext cx="687388" cy="268288"/>
            </a:xfrm>
            <a:custGeom>
              <a:avLst/>
              <a:gdLst>
                <a:gd name="T0" fmla="*/ 2147483647 w 1526"/>
                <a:gd name="T1" fmla="*/ 2147483647 h 596"/>
                <a:gd name="T2" fmla="*/ 2147483647 w 1526"/>
                <a:gd name="T3" fmla="*/ 2147483647 h 596"/>
                <a:gd name="T4" fmla="*/ 2147483647 w 1526"/>
                <a:gd name="T5" fmla="*/ 2147483647 h 596"/>
                <a:gd name="T6" fmla="*/ 2147483647 w 1526"/>
                <a:gd name="T7" fmla="*/ 2147483647 h 596"/>
                <a:gd name="T8" fmla="*/ 2147483647 w 1526"/>
                <a:gd name="T9" fmla="*/ 2147483647 h 596"/>
                <a:gd name="T10" fmla="*/ 0 w 1526"/>
                <a:gd name="T11" fmla="*/ 2147483647 h 596"/>
                <a:gd name="T12" fmla="*/ 2147483647 w 1526"/>
                <a:gd name="T13" fmla="*/ 0 h 596"/>
                <a:gd name="T14" fmla="*/ 2147483647 w 1526"/>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1526"/>
                <a:gd name="T25" fmla="*/ 0 h 596"/>
                <a:gd name="T26" fmla="*/ 1526 w 1526"/>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6" h="596">
                  <a:moveTo>
                    <a:pt x="1526" y="105"/>
                  </a:moveTo>
                  <a:lnTo>
                    <a:pt x="17" y="596"/>
                  </a:lnTo>
                  <a:lnTo>
                    <a:pt x="13" y="572"/>
                  </a:lnTo>
                  <a:lnTo>
                    <a:pt x="8" y="547"/>
                  </a:lnTo>
                  <a:lnTo>
                    <a:pt x="4" y="522"/>
                  </a:lnTo>
                  <a:lnTo>
                    <a:pt x="0" y="497"/>
                  </a:lnTo>
                  <a:lnTo>
                    <a:pt x="1526" y="0"/>
                  </a:lnTo>
                  <a:lnTo>
                    <a:pt x="1526" y="105"/>
                  </a:lnTo>
                  <a:close/>
                </a:path>
              </a:pathLst>
            </a:custGeom>
            <a:solidFill>
              <a:srgbClr val="E56E32"/>
            </a:solidFill>
            <a:ln w="9525">
              <a:noFill/>
              <a:round/>
              <a:headEnd/>
              <a:tailEnd/>
            </a:ln>
          </p:spPr>
          <p:txBody>
            <a:bodyPr/>
            <a:lstStyle/>
            <a:p>
              <a:pPr eaLnBrk="1" hangingPunct="1"/>
              <a:endParaRPr lang="pt-BR" u="none"/>
            </a:p>
          </p:txBody>
        </p:sp>
        <p:sp>
          <p:nvSpPr>
            <p:cNvPr id="445520" name="Freeform 79"/>
            <p:cNvSpPr>
              <a:spLocks/>
            </p:cNvSpPr>
            <p:nvPr/>
          </p:nvSpPr>
          <p:spPr bwMode="auto">
            <a:xfrm>
              <a:off x="2124075" y="4491038"/>
              <a:ext cx="690563" cy="269875"/>
            </a:xfrm>
            <a:custGeom>
              <a:avLst/>
              <a:gdLst>
                <a:gd name="T0" fmla="*/ 2147483647 w 1531"/>
                <a:gd name="T1" fmla="*/ 2147483647 h 600"/>
                <a:gd name="T2" fmla="*/ 2147483647 w 1531"/>
                <a:gd name="T3" fmla="*/ 2147483647 h 600"/>
                <a:gd name="T4" fmla="*/ 2147483647 w 1531"/>
                <a:gd name="T5" fmla="*/ 2147483647 h 600"/>
                <a:gd name="T6" fmla="*/ 2147483647 w 1531"/>
                <a:gd name="T7" fmla="*/ 2147483647 h 600"/>
                <a:gd name="T8" fmla="*/ 2147483647 w 1531"/>
                <a:gd name="T9" fmla="*/ 2147483647 h 600"/>
                <a:gd name="T10" fmla="*/ 0 w 1531"/>
                <a:gd name="T11" fmla="*/ 2147483647 h 600"/>
                <a:gd name="T12" fmla="*/ 2147483647 w 1531"/>
                <a:gd name="T13" fmla="*/ 0 h 600"/>
                <a:gd name="T14" fmla="*/ 2147483647 w 1531"/>
                <a:gd name="T15" fmla="*/ 2147483647 h 600"/>
                <a:gd name="T16" fmla="*/ 0 60000 65536"/>
                <a:gd name="T17" fmla="*/ 0 60000 65536"/>
                <a:gd name="T18" fmla="*/ 0 60000 65536"/>
                <a:gd name="T19" fmla="*/ 0 60000 65536"/>
                <a:gd name="T20" fmla="*/ 0 60000 65536"/>
                <a:gd name="T21" fmla="*/ 0 60000 65536"/>
                <a:gd name="T22" fmla="*/ 0 60000 65536"/>
                <a:gd name="T23" fmla="*/ 0 60000 65536"/>
                <a:gd name="T24" fmla="*/ 0 w 1531"/>
                <a:gd name="T25" fmla="*/ 0 h 600"/>
                <a:gd name="T26" fmla="*/ 1531 w 1531"/>
                <a:gd name="T27" fmla="*/ 600 h 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1" h="600">
                  <a:moveTo>
                    <a:pt x="1531" y="105"/>
                  </a:moveTo>
                  <a:lnTo>
                    <a:pt x="13" y="600"/>
                  </a:lnTo>
                  <a:lnTo>
                    <a:pt x="9" y="575"/>
                  </a:lnTo>
                  <a:lnTo>
                    <a:pt x="5" y="549"/>
                  </a:lnTo>
                  <a:lnTo>
                    <a:pt x="3" y="525"/>
                  </a:lnTo>
                  <a:lnTo>
                    <a:pt x="0" y="499"/>
                  </a:lnTo>
                  <a:lnTo>
                    <a:pt x="1531" y="0"/>
                  </a:lnTo>
                  <a:lnTo>
                    <a:pt x="1531" y="105"/>
                  </a:lnTo>
                  <a:close/>
                </a:path>
              </a:pathLst>
            </a:custGeom>
            <a:solidFill>
              <a:srgbClr val="E46A31"/>
            </a:solidFill>
            <a:ln w="9525">
              <a:noFill/>
              <a:round/>
              <a:headEnd/>
              <a:tailEnd/>
            </a:ln>
          </p:spPr>
          <p:txBody>
            <a:bodyPr/>
            <a:lstStyle/>
            <a:p>
              <a:pPr eaLnBrk="1" hangingPunct="1"/>
              <a:endParaRPr lang="pt-BR" u="none"/>
            </a:p>
          </p:txBody>
        </p:sp>
        <p:sp>
          <p:nvSpPr>
            <p:cNvPr id="445521" name="Freeform 80"/>
            <p:cNvSpPr>
              <a:spLocks/>
            </p:cNvSpPr>
            <p:nvPr/>
          </p:nvSpPr>
          <p:spPr bwMode="auto">
            <a:xfrm>
              <a:off x="2122488" y="4465638"/>
              <a:ext cx="692150" cy="273050"/>
            </a:xfrm>
            <a:custGeom>
              <a:avLst/>
              <a:gdLst>
                <a:gd name="T0" fmla="*/ 2147483647 w 1535"/>
                <a:gd name="T1" fmla="*/ 2147483647 h 603"/>
                <a:gd name="T2" fmla="*/ 2147483647 w 1535"/>
                <a:gd name="T3" fmla="*/ 2147483647 h 603"/>
                <a:gd name="T4" fmla="*/ 2147483647 w 1535"/>
                <a:gd name="T5" fmla="*/ 2147483647 h 603"/>
                <a:gd name="T6" fmla="*/ 2147483647 w 1535"/>
                <a:gd name="T7" fmla="*/ 2147483647 h 603"/>
                <a:gd name="T8" fmla="*/ 2147483647 w 1535"/>
                <a:gd name="T9" fmla="*/ 2147483647 h 603"/>
                <a:gd name="T10" fmla="*/ 0 w 1535"/>
                <a:gd name="T11" fmla="*/ 2147483647 h 603"/>
                <a:gd name="T12" fmla="*/ 2147483647 w 1535"/>
                <a:gd name="T13" fmla="*/ 0 h 603"/>
                <a:gd name="T14" fmla="*/ 2147483647 w 1535"/>
                <a:gd name="T15" fmla="*/ 2147483647 h 603"/>
                <a:gd name="T16" fmla="*/ 0 60000 65536"/>
                <a:gd name="T17" fmla="*/ 0 60000 65536"/>
                <a:gd name="T18" fmla="*/ 0 60000 65536"/>
                <a:gd name="T19" fmla="*/ 0 60000 65536"/>
                <a:gd name="T20" fmla="*/ 0 60000 65536"/>
                <a:gd name="T21" fmla="*/ 0 60000 65536"/>
                <a:gd name="T22" fmla="*/ 0 60000 65536"/>
                <a:gd name="T23" fmla="*/ 0 60000 65536"/>
                <a:gd name="T24" fmla="*/ 0 w 1535"/>
                <a:gd name="T25" fmla="*/ 0 h 603"/>
                <a:gd name="T26" fmla="*/ 1535 w 1535"/>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5" h="603">
                  <a:moveTo>
                    <a:pt x="1535" y="106"/>
                  </a:moveTo>
                  <a:lnTo>
                    <a:pt x="9" y="603"/>
                  </a:lnTo>
                  <a:lnTo>
                    <a:pt x="7" y="578"/>
                  </a:lnTo>
                  <a:lnTo>
                    <a:pt x="4" y="552"/>
                  </a:lnTo>
                  <a:lnTo>
                    <a:pt x="1" y="527"/>
                  </a:lnTo>
                  <a:lnTo>
                    <a:pt x="0" y="501"/>
                  </a:lnTo>
                  <a:lnTo>
                    <a:pt x="1535" y="0"/>
                  </a:lnTo>
                  <a:lnTo>
                    <a:pt x="1535" y="106"/>
                  </a:lnTo>
                  <a:close/>
                </a:path>
              </a:pathLst>
            </a:custGeom>
            <a:solidFill>
              <a:srgbClr val="E46730"/>
            </a:solidFill>
            <a:ln w="9525">
              <a:noFill/>
              <a:round/>
              <a:headEnd/>
              <a:tailEnd/>
            </a:ln>
          </p:spPr>
          <p:txBody>
            <a:bodyPr/>
            <a:lstStyle/>
            <a:p>
              <a:pPr eaLnBrk="1" hangingPunct="1"/>
              <a:endParaRPr lang="pt-BR" u="none"/>
            </a:p>
          </p:txBody>
        </p:sp>
        <p:sp>
          <p:nvSpPr>
            <p:cNvPr id="445522" name="Freeform 81"/>
            <p:cNvSpPr>
              <a:spLocks/>
            </p:cNvSpPr>
            <p:nvPr/>
          </p:nvSpPr>
          <p:spPr bwMode="auto">
            <a:xfrm>
              <a:off x="2122488" y="4441825"/>
              <a:ext cx="692150" cy="273050"/>
            </a:xfrm>
            <a:custGeom>
              <a:avLst/>
              <a:gdLst>
                <a:gd name="T0" fmla="*/ 2147483647 w 1537"/>
                <a:gd name="T1" fmla="*/ 2147483647 h 605"/>
                <a:gd name="T2" fmla="*/ 2147483647 w 1537"/>
                <a:gd name="T3" fmla="*/ 2147483647 h 605"/>
                <a:gd name="T4" fmla="*/ 2147483647 w 1537"/>
                <a:gd name="T5" fmla="*/ 2147483647 h 605"/>
                <a:gd name="T6" fmla="*/ 2147483647 w 1537"/>
                <a:gd name="T7" fmla="*/ 2147483647 h 605"/>
                <a:gd name="T8" fmla="*/ 2147483647 w 1537"/>
                <a:gd name="T9" fmla="*/ 2147483647 h 605"/>
                <a:gd name="T10" fmla="*/ 0 w 1537"/>
                <a:gd name="T11" fmla="*/ 2147483647 h 605"/>
                <a:gd name="T12" fmla="*/ 2147483647 w 1537"/>
                <a:gd name="T13" fmla="*/ 0 h 605"/>
                <a:gd name="T14" fmla="*/ 2147483647 w 1537"/>
                <a:gd name="T15" fmla="*/ 2147483647 h 605"/>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5"/>
                <a:gd name="T26" fmla="*/ 1537 w 1537"/>
                <a:gd name="T27" fmla="*/ 605 h 6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5">
                  <a:moveTo>
                    <a:pt x="1537" y="106"/>
                  </a:moveTo>
                  <a:lnTo>
                    <a:pt x="6" y="605"/>
                  </a:lnTo>
                  <a:lnTo>
                    <a:pt x="3" y="580"/>
                  </a:lnTo>
                  <a:lnTo>
                    <a:pt x="2" y="554"/>
                  </a:lnTo>
                  <a:lnTo>
                    <a:pt x="1" y="527"/>
                  </a:lnTo>
                  <a:lnTo>
                    <a:pt x="0" y="502"/>
                  </a:lnTo>
                  <a:lnTo>
                    <a:pt x="1537" y="0"/>
                  </a:lnTo>
                  <a:lnTo>
                    <a:pt x="1537" y="106"/>
                  </a:lnTo>
                  <a:close/>
                </a:path>
              </a:pathLst>
            </a:custGeom>
            <a:solidFill>
              <a:srgbClr val="E3622E"/>
            </a:solidFill>
            <a:ln w="9525">
              <a:noFill/>
              <a:round/>
              <a:headEnd/>
              <a:tailEnd/>
            </a:ln>
          </p:spPr>
          <p:txBody>
            <a:bodyPr/>
            <a:lstStyle/>
            <a:p>
              <a:pPr eaLnBrk="1" hangingPunct="1"/>
              <a:endParaRPr lang="pt-BR" u="none"/>
            </a:p>
          </p:txBody>
        </p:sp>
        <p:sp>
          <p:nvSpPr>
            <p:cNvPr id="445523" name="Freeform 82"/>
            <p:cNvSpPr>
              <a:spLocks/>
            </p:cNvSpPr>
            <p:nvPr/>
          </p:nvSpPr>
          <p:spPr bwMode="auto">
            <a:xfrm>
              <a:off x="2122488" y="4418013"/>
              <a:ext cx="692150" cy="273050"/>
            </a:xfrm>
            <a:custGeom>
              <a:avLst/>
              <a:gdLst>
                <a:gd name="T0" fmla="*/ 2147483647 w 1537"/>
                <a:gd name="T1" fmla="*/ 2147483647 h 606"/>
                <a:gd name="T2" fmla="*/ 2147483647 w 1537"/>
                <a:gd name="T3" fmla="*/ 2147483647 h 606"/>
                <a:gd name="T4" fmla="*/ 2147483647 w 1537"/>
                <a:gd name="T5" fmla="*/ 2147483647 h 606"/>
                <a:gd name="T6" fmla="*/ 0 w 1537"/>
                <a:gd name="T7" fmla="*/ 2147483647 h 606"/>
                <a:gd name="T8" fmla="*/ 0 w 1537"/>
                <a:gd name="T9" fmla="*/ 2147483647 h 606"/>
                <a:gd name="T10" fmla="*/ 0 w 1537"/>
                <a:gd name="T11" fmla="*/ 2147483647 h 606"/>
                <a:gd name="T12" fmla="*/ 2147483647 w 1537"/>
                <a:gd name="T13" fmla="*/ 0 h 606"/>
                <a:gd name="T14" fmla="*/ 2147483647 w 1537"/>
                <a:gd name="T15" fmla="*/ 2147483647 h 606"/>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6"/>
                <a:gd name="T26" fmla="*/ 1537 w 1537"/>
                <a:gd name="T27" fmla="*/ 606 h 6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6">
                  <a:moveTo>
                    <a:pt x="1537" y="105"/>
                  </a:moveTo>
                  <a:lnTo>
                    <a:pt x="2" y="606"/>
                  </a:lnTo>
                  <a:lnTo>
                    <a:pt x="1" y="579"/>
                  </a:lnTo>
                  <a:lnTo>
                    <a:pt x="0" y="554"/>
                  </a:lnTo>
                  <a:lnTo>
                    <a:pt x="0" y="528"/>
                  </a:lnTo>
                  <a:lnTo>
                    <a:pt x="0" y="501"/>
                  </a:lnTo>
                  <a:lnTo>
                    <a:pt x="1537" y="0"/>
                  </a:lnTo>
                  <a:lnTo>
                    <a:pt x="1537" y="105"/>
                  </a:lnTo>
                  <a:close/>
                </a:path>
              </a:pathLst>
            </a:custGeom>
            <a:solidFill>
              <a:srgbClr val="E25E2E"/>
            </a:solidFill>
            <a:ln w="9525">
              <a:noFill/>
              <a:round/>
              <a:headEnd/>
              <a:tailEnd/>
            </a:ln>
          </p:spPr>
          <p:txBody>
            <a:bodyPr/>
            <a:lstStyle/>
            <a:p>
              <a:pPr eaLnBrk="1" hangingPunct="1"/>
              <a:endParaRPr lang="pt-BR" u="none"/>
            </a:p>
          </p:txBody>
        </p:sp>
        <p:sp>
          <p:nvSpPr>
            <p:cNvPr id="445524" name="Freeform 83"/>
            <p:cNvSpPr>
              <a:spLocks/>
            </p:cNvSpPr>
            <p:nvPr/>
          </p:nvSpPr>
          <p:spPr bwMode="auto">
            <a:xfrm>
              <a:off x="2122488" y="4395788"/>
              <a:ext cx="692150" cy="271462"/>
            </a:xfrm>
            <a:custGeom>
              <a:avLst/>
              <a:gdLst>
                <a:gd name="T0" fmla="*/ 2147483647 w 1537"/>
                <a:gd name="T1" fmla="*/ 2147483647 h 607"/>
                <a:gd name="T2" fmla="*/ 0 w 1537"/>
                <a:gd name="T3" fmla="*/ 2147483647 h 607"/>
                <a:gd name="T4" fmla="*/ 0 w 1537"/>
                <a:gd name="T5" fmla="*/ 2147483647 h 607"/>
                <a:gd name="T6" fmla="*/ 0 w 1537"/>
                <a:gd name="T7" fmla="*/ 2147483647 h 607"/>
                <a:gd name="T8" fmla="*/ 2147483647 w 1537"/>
                <a:gd name="T9" fmla="*/ 2147483647 h 607"/>
                <a:gd name="T10" fmla="*/ 2147483647 w 1537"/>
                <a:gd name="T11" fmla="*/ 2147483647 h 607"/>
                <a:gd name="T12" fmla="*/ 2147483647 w 1537"/>
                <a:gd name="T13" fmla="*/ 0 h 607"/>
                <a:gd name="T14" fmla="*/ 2147483647 w 1537"/>
                <a:gd name="T15" fmla="*/ 2147483647 h 607"/>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7"/>
                <a:gd name="T26" fmla="*/ 1537 w 1537"/>
                <a:gd name="T27" fmla="*/ 607 h 6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7">
                  <a:moveTo>
                    <a:pt x="1537" y="105"/>
                  </a:moveTo>
                  <a:lnTo>
                    <a:pt x="0" y="607"/>
                  </a:lnTo>
                  <a:lnTo>
                    <a:pt x="0" y="581"/>
                  </a:lnTo>
                  <a:lnTo>
                    <a:pt x="0" y="554"/>
                  </a:lnTo>
                  <a:lnTo>
                    <a:pt x="1" y="527"/>
                  </a:lnTo>
                  <a:lnTo>
                    <a:pt x="2" y="500"/>
                  </a:lnTo>
                  <a:lnTo>
                    <a:pt x="1537" y="0"/>
                  </a:lnTo>
                  <a:lnTo>
                    <a:pt x="1537" y="105"/>
                  </a:lnTo>
                  <a:close/>
                </a:path>
              </a:pathLst>
            </a:custGeom>
            <a:solidFill>
              <a:srgbClr val="E15A2D"/>
            </a:solidFill>
            <a:ln w="9525">
              <a:noFill/>
              <a:round/>
              <a:headEnd/>
              <a:tailEnd/>
            </a:ln>
          </p:spPr>
          <p:txBody>
            <a:bodyPr/>
            <a:lstStyle/>
            <a:p>
              <a:pPr eaLnBrk="1" hangingPunct="1"/>
              <a:endParaRPr lang="pt-BR" u="none"/>
            </a:p>
          </p:txBody>
        </p:sp>
        <p:sp>
          <p:nvSpPr>
            <p:cNvPr id="445525" name="Freeform 84"/>
            <p:cNvSpPr>
              <a:spLocks/>
            </p:cNvSpPr>
            <p:nvPr/>
          </p:nvSpPr>
          <p:spPr bwMode="auto">
            <a:xfrm>
              <a:off x="2122488" y="4371975"/>
              <a:ext cx="692150" cy="273050"/>
            </a:xfrm>
            <a:custGeom>
              <a:avLst/>
              <a:gdLst>
                <a:gd name="T0" fmla="*/ 2147483647 w 1537"/>
                <a:gd name="T1" fmla="*/ 2147483647 h 606"/>
                <a:gd name="T2" fmla="*/ 0 w 1537"/>
                <a:gd name="T3" fmla="*/ 2147483647 h 606"/>
                <a:gd name="T4" fmla="*/ 2147483647 w 1537"/>
                <a:gd name="T5" fmla="*/ 2147483647 h 606"/>
                <a:gd name="T6" fmla="*/ 2147483647 w 1537"/>
                <a:gd name="T7" fmla="*/ 2147483647 h 606"/>
                <a:gd name="T8" fmla="*/ 2147483647 w 1537"/>
                <a:gd name="T9" fmla="*/ 2147483647 h 606"/>
                <a:gd name="T10" fmla="*/ 2147483647 w 1537"/>
                <a:gd name="T11" fmla="*/ 2147483647 h 606"/>
                <a:gd name="T12" fmla="*/ 2147483647 w 1537"/>
                <a:gd name="T13" fmla="*/ 0 h 606"/>
                <a:gd name="T14" fmla="*/ 2147483647 w 1537"/>
                <a:gd name="T15" fmla="*/ 2147483647 h 606"/>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6"/>
                <a:gd name="T26" fmla="*/ 1537 w 1537"/>
                <a:gd name="T27" fmla="*/ 606 h 6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6">
                  <a:moveTo>
                    <a:pt x="1537" y="105"/>
                  </a:moveTo>
                  <a:lnTo>
                    <a:pt x="0" y="606"/>
                  </a:lnTo>
                  <a:lnTo>
                    <a:pt x="1" y="579"/>
                  </a:lnTo>
                  <a:lnTo>
                    <a:pt x="2" y="552"/>
                  </a:lnTo>
                  <a:lnTo>
                    <a:pt x="3" y="526"/>
                  </a:lnTo>
                  <a:lnTo>
                    <a:pt x="6" y="499"/>
                  </a:lnTo>
                  <a:lnTo>
                    <a:pt x="1537" y="0"/>
                  </a:lnTo>
                  <a:lnTo>
                    <a:pt x="1537" y="105"/>
                  </a:lnTo>
                  <a:close/>
                </a:path>
              </a:pathLst>
            </a:custGeom>
            <a:solidFill>
              <a:srgbClr val="E1582C"/>
            </a:solidFill>
            <a:ln w="9525">
              <a:noFill/>
              <a:round/>
              <a:headEnd/>
              <a:tailEnd/>
            </a:ln>
          </p:spPr>
          <p:txBody>
            <a:bodyPr/>
            <a:lstStyle/>
            <a:p>
              <a:pPr eaLnBrk="1" hangingPunct="1"/>
              <a:endParaRPr lang="pt-BR" u="none"/>
            </a:p>
          </p:txBody>
        </p:sp>
        <p:sp>
          <p:nvSpPr>
            <p:cNvPr id="445526" name="Freeform 85"/>
            <p:cNvSpPr>
              <a:spLocks/>
            </p:cNvSpPr>
            <p:nvPr/>
          </p:nvSpPr>
          <p:spPr bwMode="auto">
            <a:xfrm>
              <a:off x="2122488" y="4348163"/>
              <a:ext cx="692150" cy="273050"/>
            </a:xfrm>
            <a:custGeom>
              <a:avLst/>
              <a:gdLst>
                <a:gd name="T0" fmla="*/ 2147483647 w 1535"/>
                <a:gd name="T1" fmla="*/ 2147483647 h 605"/>
                <a:gd name="T2" fmla="*/ 0 w 1535"/>
                <a:gd name="T3" fmla="*/ 2147483647 h 605"/>
                <a:gd name="T4" fmla="*/ 2147483647 w 1535"/>
                <a:gd name="T5" fmla="*/ 2147483647 h 605"/>
                <a:gd name="T6" fmla="*/ 2147483647 w 1535"/>
                <a:gd name="T7" fmla="*/ 2147483647 h 605"/>
                <a:gd name="T8" fmla="*/ 2147483647 w 1535"/>
                <a:gd name="T9" fmla="*/ 2147483647 h 605"/>
                <a:gd name="T10" fmla="*/ 2147483647 w 1535"/>
                <a:gd name="T11" fmla="*/ 2147483647 h 605"/>
                <a:gd name="T12" fmla="*/ 2147483647 w 1535"/>
                <a:gd name="T13" fmla="*/ 0 h 605"/>
                <a:gd name="T14" fmla="*/ 2147483647 w 1535"/>
                <a:gd name="T15" fmla="*/ 2147483647 h 605"/>
                <a:gd name="T16" fmla="*/ 0 60000 65536"/>
                <a:gd name="T17" fmla="*/ 0 60000 65536"/>
                <a:gd name="T18" fmla="*/ 0 60000 65536"/>
                <a:gd name="T19" fmla="*/ 0 60000 65536"/>
                <a:gd name="T20" fmla="*/ 0 60000 65536"/>
                <a:gd name="T21" fmla="*/ 0 60000 65536"/>
                <a:gd name="T22" fmla="*/ 0 60000 65536"/>
                <a:gd name="T23" fmla="*/ 0 60000 65536"/>
                <a:gd name="T24" fmla="*/ 0 w 1535"/>
                <a:gd name="T25" fmla="*/ 0 h 605"/>
                <a:gd name="T26" fmla="*/ 1535 w 1535"/>
                <a:gd name="T27" fmla="*/ 605 h 6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5" h="605">
                  <a:moveTo>
                    <a:pt x="1535" y="105"/>
                  </a:moveTo>
                  <a:lnTo>
                    <a:pt x="0" y="605"/>
                  </a:lnTo>
                  <a:lnTo>
                    <a:pt x="1" y="579"/>
                  </a:lnTo>
                  <a:lnTo>
                    <a:pt x="4" y="552"/>
                  </a:lnTo>
                  <a:lnTo>
                    <a:pt x="7" y="525"/>
                  </a:lnTo>
                  <a:lnTo>
                    <a:pt x="10" y="497"/>
                  </a:lnTo>
                  <a:lnTo>
                    <a:pt x="1535" y="0"/>
                  </a:lnTo>
                  <a:lnTo>
                    <a:pt x="1535" y="105"/>
                  </a:lnTo>
                  <a:close/>
                </a:path>
              </a:pathLst>
            </a:custGeom>
            <a:solidFill>
              <a:srgbClr val="E0542C"/>
            </a:solidFill>
            <a:ln w="9525">
              <a:noFill/>
              <a:round/>
              <a:headEnd/>
              <a:tailEnd/>
            </a:ln>
          </p:spPr>
          <p:txBody>
            <a:bodyPr/>
            <a:lstStyle/>
            <a:p>
              <a:pPr eaLnBrk="1" hangingPunct="1"/>
              <a:endParaRPr lang="pt-BR" u="none"/>
            </a:p>
          </p:txBody>
        </p:sp>
        <p:sp>
          <p:nvSpPr>
            <p:cNvPr id="445527" name="Freeform 86"/>
            <p:cNvSpPr>
              <a:spLocks/>
            </p:cNvSpPr>
            <p:nvPr/>
          </p:nvSpPr>
          <p:spPr bwMode="auto">
            <a:xfrm>
              <a:off x="2124075" y="4322763"/>
              <a:ext cx="690563" cy="273050"/>
            </a:xfrm>
            <a:custGeom>
              <a:avLst/>
              <a:gdLst>
                <a:gd name="T0" fmla="*/ 2147483647 w 1531"/>
                <a:gd name="T1" fmla="*/ 2147483647 h 604"/>
                <a:gd name="T2" fmla="*/ 0 w 1531"/>
                <a:gd name="T3" fmla="*/ 2147483647 h 604"/>
                <a:gd name="T4" fmla="*/ 2147483647 w 1531"/>
                <a:gd name="T5" fmla="*/ 2147483647 h 604"/>
                <a:gd name="T6" fmla="*/ 2147483647 w 1531"/>
                <a:gd name="T7" fmla="*/ 2147483647 h 604"/>
                <a:gd name="T8" fmla="*/ 2147483647 w 1531"/>
                <a:gd name="T9" fmla="*/ 2147483647 h 604"/>
                <a:gd name="T10" fmla="*/ 2147483647 w 1531"/>
                <a:gd name="T11" fmla="*/ 2147483647 h 604"/>
                <a:gd name="T12" fmla="*/ 2147483647 w 1531"/>
                <a:gd name="T13" fmla="*/ 0 h 604"/>
                <a:gd name="T14" fmla="*/ 2147483647 w 1531"/>
                <a:gd name="T15" fmla="*/ 2147483647 h 604"/>
                <a:gd name="T16" fmla="*/ 0 60000 65536"/>
                <a:gd name="T17" fmla="*/ 0 60000 65536"/>
                <a:gd name="T18" fmla="*/ 0 60000 65536"/>
                <a:gd name="T19" fmla="*/ 0 60000 65536"/>
                <a:gd name="T20" fmla="*/ 0 60000 65536"/>
                <a:gd name="T21" fmla="*/ 0 60000 65536"/>
                <a:gd name="T22" fmla="*/ 0 60000 65536"/>
                <a:gd name="T23" fmla="*/ 0 60000 65536"/>
                <a:gd name="T24" fmla="*/ 0 w 1531"/>
                <a:gd name="T25" fmla="*/ 0 h 604"/>
                <a:gd name="T26" fmla="*/ 1531 w 1531"/>
                <a:gd name="T27" fmla="*/ 604 h 6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1" h="604">
                  <a:moveTo>
                    <a:pt x="1531" y="105"/>
                  </a:moveTo>
                  <a:lnTo>
                    <a:pt x="0" y="604"/>
                  </a:lnTo>
                  <a:lnTo>
                    <a:pt x="3" y="577"/>
                  </a:lnTo>
                  <a:lnTo>
                    <a:pt x="6" y="549"/>
                  </a:lnTo>
                  <a:lnTo>
                    <a:pt x="12" y="522"/>
                  </a:lnTo>
                  <a:lnTo>
                    <a:pt x="15" y="494"/>
                  </a:lnTo>
                  <a:lnTo>
                    <a:pt x="1531" y="0"/>
                  </a:lnTo>
                  <a:lnTo>
                    <a:pt x="1531" y="105"/>
                  </a:lnTo>
                  <a:close/>
                </a:path>
              </a:pathLst>
            </a:custGeom>
            <a:solidFill>
              <a:srgbClr val="E0512C"/>
            </a:solidFill>
            <a:ln w="9525">
              <a:noFill/>
              <a:round/>
              <a:headEnd/>
              <a:tailEnd/>
            </a:ln>
          </p:spPr>
          <p:txBody>
            <a:bodyPr/>
            <a:lstStyle/>
            <a:p>
              <a:pPr eaLnBrk="1" hangingPunct="1"/>
              <a:endParaRPr lang="pt-BR" u="none"/>
            </a:p>
          </p:txBody>
        </p:sp>
        <p:sp>
          <p:nvSpPr>
            <p:cNvPr id="445528" name="Freeform 87"/>
            <p:cNvSpPr>
              <a:spLocks/>
            </p:cNvSpPr>
            <p:nvPr/>
          </p:nvSpPr>
          <p:spPr bwMode="auto">
            <a:xfrm>
              <a:off x="2127250" y="4298950"/>
              <a:ext cx="687388" cy="273050"/>
            </a:xfrm>
            <a:custGeom>
              <a:avLst/>
              <a:gdLst>
                <a:gd name="T0" fmla="*/ 2147483647 w 1525"/>
                <a:gd name="T1" fmla="*/ 2147483647 h 602"/>
                <a:gd name="T2" fmla="*/ 0 w 1525"/>
                <a:gd name="T3" fmla="*/ 2147483647 h 602"/>
                <a:gd name="T4" fmla="*/ 2147483647 w 1525"/>
                <a:gd name="T5" fmla="*/ 2147483647 h 602"/>
                <a:gd name="T6" fmla="*/ 2147483647 w 1525"/>
                <a:gd name="T7" fmla="*/ 2147483647 h 602"/>
                <a:gd name="T8" fmla="*/ 2147483647 w 1525"/>
                <a:gd name="T9" fmla="*/ 2147483647 h 602"/>
                <a:gd name="T10" fmla="*/ 2147483647 w 1525"/>
                <a:gd name="T11" fmla="*/ 2147483647 h 602"/>
                <a:gd name="T12" fmla="*/ 2147483647 w 1525"/>
                <a:gd name="T13" fmla="*/ 0 h 602"/>
                <a:gd name="T14" fmla="*/ 2147483647 w 1525"/>
                <a:gd name="T15" fmla="*/ 2147483647 h 602"/>
                <a:gd name="T16" fmla="*/ 0 60000 65536"/>
                <a:gd name="T17" fmla="*/ 0 60000 65536"/>
                <a:gd name="T18" fmla="*/ 0 60000 65536"/>
                <a:gd name="T19" fmla="*/ 0 60000 65536"/>
                <a:gd name="T20" fmla="*/ 0 60000 65536"/>
                <a:gd name="T21" fmla="*/ 0 60000 65536"/>
                <a:gd name="T22" fmla="*/ 0 60000 65536"/>
                <a:gd name="T23" fmla="*/ 0 60000 65536"/>
                <a:gd name="T24" fmla="*/ 0 w 1525"/>
                <a:gd name="T25" fmla="*/ 0 h 602"/>
                <a:gd name="T26" fmla="*/ 1525 w 1525"/>
                <a:gd name="T27" fmla="*/ 602 h 6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5" h="602">
                  <a:moveTo>
                    <a:pt x="1525" y="105"/>
                  </a:moveTo>
                  <a:lnTo>
                    <a:pt x="0" y="602"/>
                  </a:lnTo>
                  <a:lnTo>
                    <a:pt x="6" y="575"/>
                  </a:lnTo>
                  <a:lnTo>
                    <a:pt x="9" y="547"/>
                  </a:lnTo>
                  <a:lnTo>
                    <a:pt x="16" y="518"/>
                  </a:lnTo>
                  <a:lnTo>
                    <a:pt x="21" y="490"/>
                  </a:lnTo>
                  <a:lnTo>
                    <a:pt x="1525" y="0"/>
                  </a:lnTo>
                  <a:lnTo>
                    <a:pt x="1525" y="105"/>
                  </a:lnTo>
                  <a:close/>
                </a:path>
              </a:pathLst>
            </a:custGeom>
            <a:solidFill>
              <a:srgbClr val="E04E2C"/>
            </a:solidFill>
            <a:ln w="9525">
              <a:noFill/>
              <a:round/>
              <a:headEnd/>
              <a:tailEnd/>
            </a:ln>
          </p:spPr>
          <p:txBody>
            <a:bodyPr/>
            <a:lstStyle/>
            <a:p>
              <a:pPr eaLnBrk="1" hangingPunct="1"/>
              <a:endParaRPr lang="pt-BR" u="none"/>
            </a:p>
          </p:txBody>
        </p:sp>
        <p:sp>
          <p:nvSpPr>
            <p:cNvPr id="445529" name="Freeform 88"/>
            <p:cNvSpPr>
              <a:spLocks/>
            </p:cNvSpPr>
            <p:nvPr/>
          </p:nvSpPr>
          <p:spPr bwMode="auto">
            <a:xfrm>
              <a:off x="2130425" y="4276725"/>
              <a:ext cx="684213" cy="269875"/>
            </a:xfrm>
            <a:custGeom>
              <a:avLst/>
              <a:gdLst>
                <a:gd name="T0" fmla="*/ 2147483647 w 1516"/>
                <a:gd name="T1" fmla="*/ 2147483647 h 599"/>
                <a:gd name="T2" fmla="*/ 0 w 1516"/>
                <a:gd name="T3" fmla="*/ 2147483647 h 599"/>
                <a:gd name="T4" fmla="*/ 2147483647 w 1516"/>
                <a:gd name="T5" fmla="*/ 2147483647 h 599"/>
                <a:gd name="T6" fmla="*/ 2147483647 w 1516"/>
                <a:gd name="T7" fmla="*/ 2147483647 h 599"/>
                <a:gd name="T8" fmla="*/ 2147483647 w 1516"/>
                <a:gd name="T9" fmla="*/ 2147483647 h 599"/>
                <a:gd name="T10" fmla="*/ 2147483647 w 1516"/>
                <a:gd name="T11" fmla="*/ 2147483647 h 599"/>
                <a:gd name="T12" fmla="*/ 2147483647 w 1516"/>
                <a:gd name="T13" fmla="*/ 0 h 599"/>
                <a:gd name="T14" fmla="*/ 2147483647 w 1516"/>
                <a:gd name="T15" fmla="*/ 2147483647 h 599"/>
                <a:gd name="T16" fmla="*/ 0 60000 65536"/>
                <a:gd name="T17" fmla="*/ 0 60000 65536"/>
                <a:gd name="T18" fmla="*/ 0 60000 65536"/>
                <a:gd name="T19" fmla="*/ 0 60000 65536"/>
                <a:gd name="T20" fmla="*/ 0 60000 65536"/>
                <a:gd name="T21" fmla="*/ 0 60000 65536"/>
                <a:gd name="T22" fmla="*/ 0 60000 65536"/>
                <a:gd name="T23" fmla="*/ 0 60000 65536"/>
                <a:gd name="T24" fmla="*/ 0 w 1516"/>
                <a:gd name="T25" fmla="*/ 0 h 599"/>
                <a:gd name="T26" fmla="*/ 1516 w 1516"/>
                <a:gd name="T27" fmla="*/ 599 h 5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6" h="599">
                  <a:moveTo>
                    <a:pt x="1516" y="105"/>
                  </a:moveTo>
                  <a:lnTo>
                    <a:pt x="0" y="599"/>
                  </a:lnTo>
                  <a:lnTo>
                    <a:pt x="7" y="570"/>
                  </a:lnTo>
                  <a:lnTo>
                    <a:pt x="12" y="542"/>
                  </a:lnTo>
                  <a:lnTo>
                    <a:pt x="20" y="514"/>
                  </a:lnTo>
                  <a:lnTo>
                    <a:pt x="26" y="485"/>
                  </a:lnTo>
                  <a:lnTo>
                    <a:pt x="1516" y="0"/>
                  </a:lnTo>
                  <a:lnTo>
                    <a:pt x="1516" y="105"/>
                  </a:lnTo>
                  <a:close/>
                </a:path>
              </a:pathLst>
            </a:custGeom>
            <a:solidFill>
              <a:srgbClr val="DF4B2B"/>
            </a:solidFill>
            <a:ln w="9525">
              <a:noFill/>
              <a:round/>
              <a:headEnd/>
              <a:tailEnd/>
            </a:ln>
          </p:spPr>
          <p:txBody>
            <a:bodyPr/>
            <a:lstStyle/>
            <a:p>
              <a:pPr eaLnBrk="1" hangingPunct="1"/>
              <a:endParaRPr lang="pt-BR" u="none"/>
            </a:p>
          </p:txBody>
        </p:sp>
        <p:sp>
          <p:nvSpPr>
            <p:cNvPr id="445530" name="Freeform 89"/>
            <p:cNvSpPr>
              <a:spLocks/>
            </p:cNvSpPr>
            <p:nvPr/>
          </p:nvSpPr>
          <p:spPr bwMode="auto">
            <a:xfrm>
              <a:off x="2136775" y="4252913"/>
              <a:ext cx="677863" cy="268287"/>
            </a:xfrm>
            <a:custGeom>
              <a:avLst/>
              <a:gdLst>
                <a:gd name="T0" fmla="*/ 2147483647 w 1504"/>
                <a:gd name="T1" fmla="*/ 2147483647 h 596"/>
                <a:gd name="T2" fmla="*/ 0 w 1504"/>
                <a:gd name="T3" fmla="*/ 2147483647 h 596"/>
                <a:gd name="T4" fmla="*/ 2147483647 w 1504"/>
                <a:gd name="T5" fmla="*/ 2147483647 h 596"/>
                <a:gd name="T6" fmla="*/ 2147483647 w 1504"/>
                <a:gd name="T7" fmla="*/ 2147483647 h 596"/>
                <a:gd name="T8" fmla="*/ 2147483647 w 1504"/>
                <a:gd name="T9" fmla="*/ 2147483647 h 596"/>
                <a:gd name="T10" fmla="*/ 2147483647 w 1504"/>
                <a:gd name="T11" fmla="*/ 2147483647 h 596"/>
                <a:gd name="T12" fmla="*/ 2147483647 w 1504"/>
                <a:gd name="T13" fmla="*/ 0 h 596"/>
                <a:gd name="T14" fmla="*/ 2147483647 w 1504"/>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1504"/>
                <a:gd name="T25" fmla="*/ 0 h 596"/>
                <a:gd name="T26" fmla="*/ 1504 w 1504"/>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4" h="596">
                  <a:moveTo>
                    <a:pt x="1504" y="106"/>
                  </a:moveTo>
                  <a:lnTo>
                    <a:pt x="0" y="596"/>
                  </a:lnTo>
                  <a:lnTo>
                    <a:pt x="8" y="568"/>
                  </a:lnTo>
                  <a:lnTo>
                    <a:pt x="14" y="539"/>
                  </a:lnTo>
                  <a:lnTo>
                    <a:pt x="23" y="509"/>
                  </a:lnTo>
                  <a:lnTo>
                    <a:pt x="32" y="481"/>
                  </a:lnTo>
                  <a:lnTo>
                    <a:pt x="1504" y="0"/>
                  </a:lnTo>
                  <a:lnTo>
                    <a:pt x="1504" y="106"/>
                  </a:lnTo>
                  <a:close/>
                </a:path>
              </a:pathLst>
            </a:custGeom>
            <a:solidFill>
              <a:srgbClr val="DF482B"/>
            </a:solidFill>
            <a:ln w="9525">
              <a:noFill/>
              <a:round/>
              <a:headEnd/>
              <a:tailEnd/>
            </a:ln>
          </p:spPr>
          <p:txBody>
            <a:bodyPr/>
            <a:lstStyle/>
            <a:p>
              <a:pPr eaLnBrk="1" hangingPunct="1"/>
              <a:endParaRPr lang="pt-BR" u="none"/>
            </a:p>
          </p:txBody>
        </p:sp>
        <p:sp>
          <p:nvSpPr>
            <p:cNvPr id="445531" name="Freeform 90"/>
            <p:cNvSpPr>
              <a:spLocks/>
            </p:cNvSpPr>
            <p:nvPr/>
          </p:nvSpPr>
          <p:spPr bwMode="auto">
            <a:xfrm>
              <a:off x="2141538" y="4229100"/>
              <a:ext cx="673100" cy="265113"/>
            </a:xfrm>
            <a:custGeom>
              <a:avLst/>
              <a:gdLst>
                <a:gd name="T0" fmla="*/ 2147483647 w 1490"/>
                <a:gd name="T1" fmla="*/ 2147483647 h 591"/>
                <a:gd name="T2" fmla="*/ 0 w 1490"/>
                <a:gd name="T3" fmla="*/ 2147483647 h 591"/>
                <a:gd name="T4" fmla="*/ 2147483647 w 1490"/>
                <a:gd name="T5" fmla="*/ 2147483647 h 591"/>
                <a:gd name="T6" fmla="*/ 2147483647 w 1490"/>
                <a:gd name="T7" fmla="*/ 2147483647 h 591"/>
                <a:gd name="T8" fmla="*/ 2147483647 w 1490"/>
                <a:gd name="T9" fmla="*/ 2147483647 h 591"/>
                <a:gd name="T10" fmla="*/ 2147483647 w 1490"/>
                <a:gd name="T11" fmla="*/ 2147483647 h 591"/>
                <a:gd name="T12" fmla="*/ 2147483647 w 1490"/>
                <a:gd name="T13" fmla="*/ 0 h 591"/>
                <a:gd name="T14" fmla="*/ 2147483647 w 1490"/>
                <a:gd name="T15" fmla="*/ 2147483647 h 591"/>
                <a:gd name="T16" fmla="*/ 0 60000 65536"/>
                <a:gd name="T17" fmla="*/ 0 60000 65536"/>
                <a:gd name="T18" fmla="*/ 0 60000 65536"/>
                <a:gd name="T19" fmla="*/ 0 60000 65536"/>
                <a:gd name="T20" fmla="*/ 0 60000 65536"/>
                <a:gd name="T21" fmla="*/ 0 60000 65536"/>
                <a:gd name="T22" fmla="*/ 0 60000 65536"/>
                <a:gd name="T23" fmla="*/ 0 60000 65536"/>
                <a:gd name="T24" fmla="*/ 0 w 1490"/>
                <a:gd name="T25" fmla="*/ 0 h 591"/>
                <a:gd name="T26" fmla="*/ 1490 w 1490"/>
                <a:gd name="T27" fmla="*/ 591 h 5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90" h="591">
                  <a:moveTo>
                    <a:pt x="1490" y="106"/>
                  </a:moveTo>
                  <a:lnTo>
                    <a:pt x="0" y="591"/>
                  </a:lnTo>
                  <a:lnTo>
                    <a:pt x="9" y="561"/>
                  </a:lnTo>
                  <a:lnTo>
                    <a:pt x="18" y="533"/>
                  </a:lnTo>
                  <a:lnTo>
                    <a:pt x="27" y="504"/>
                  </a:lnTo>
                  <a:lnTo>
                    <a:pt x="37" y="474"/>
                  </a:lnTo>
                  <a:lnTo>
                    <a:pt x="1490" y="0"/>
                  </a:lnTo>
                  <a:lnTo>
                    <a:pt x="1490" y="106"/>
                  </a:lnTo>
                  <a:close/>
                </a:path>
              </a:pathLst>
            </a:custGeom>
            <a:solidFill>
              <a:srgbClr val="DE462C"/>
            </a:solidFill>
            <a:ln w="9525">
              <a:noFill/>
              <a:round/>
              <a:headEnd/>
              <a:tailEnd/>
            </a:ln>
          </p:spPr>
          <p:txBody>
            <a:bodyPr/>
            <a:lstStyle/>
            <a:p>
              <a:pPr eaLnBrk="1" hangingPunct="1"/>
              <a:endParaRPr lang="pt-BR" u="none"/>
            </a:p>
          </p:txBody>
        </p:sp>
        <p:sp>
          <p:nvSpPr>
            <p:cNvPr id="445532" name="Freeform 91"/>
            <p:cNvSpPr>
              <a:spLocks/>
            </p:cNvSpPr>
            <p:nvPr/>
          </p:nvSpPr>
          <p:spPr bwMode="auto">
            <a:xfrm>
              <a:off x="2151063" y="4205288"/>
              <a:ext cx="663575" cy="263525"/>
            </a:xfrm>
            <a:custGeom>
              <a:avLst/>
              <a:gdLst>
                <a:gd name="T0" fmla="*/ 2147483647 w 1472"/>
                <a:gd name="T1" fmla="*/ 2147483647 h 586"/>
                <a:gd name="T2" fmla="*/ 0 w 1472"/>
                <a:gd name="T3" fmla="*/ 2147483647 h 586"/>
                <a:gd name="T4" fmla="*/ 2147483647 w 1472"/>
                <a:gd name="T5" fmla="*/ 2147483647 h 586"/>
                <a:gd name="T6" fmla="*/ 2147483647 w 1472"/>
                <a:gd name="T7" fmla="*/ 2147483647 h 586"/>
                <a:gd name="T8" fmla="*/ 2147483647 w 1472"/>
                <a:gd name="T9" fmla="*/ 2147483647 h 586"/>
                <a:gd name="T10" fmla="*/ 2147483647 w 1472"/>
                <a:gd name="T11" fmla="*/ 2147483647 h 586"/>
                <a:gd name="T12" fmla="*/ 2147483647 w 1472"/>
                <a:gd name="T13" fmla="*/ 0 h 586"/>
                <a:gd name="T14" fmla="*/ 2147483647 w 1472"/>
                <a:gd name="T15" fmla="*/ 2147483647 h 586"/>
                <a:gd name="T16" fmla="*/ 0 60000 65536"/>
                <a:gd name="T17" fmla="*/ 0 60000 65536"/>
                <a:gd name="T18" fmla="*/ 0 60000 65536"/>
                <a:gd name="T19" fmla="*/ 0 60000 65536"/>
                <a:gd name="T20" fmla="*/ 0 60000 65536"/>
                <a:gd name="T21" fmla="*/ 0 60000 65536"/>
                <a:gd name="T22" fmla="*/ 0 60000 65536"/>
                <a:gd name="T23" fmla="*/ 0 60000 65536"/>
                <a:gd name="T24" fmla="*/ 0 w 1472"/>
                <a:gd name="T25" fmla="*/ 0 h 586"/>
                <a:gd name="T26" fmla="*/ 1472 w 1472"/>
                <a:gd name="T27" fmla="*/ 586 h 5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2" h="586">
                  <a:moveTo>
                    <a:pt x="1472" y="105"/>
                  </a:moveTo>
                  <a:lnTo>
                    <a:pt x="0" y="586"/>
                  </a:lnTo>
                  <a:lnTo>
                    <a:pt x="9" y="557"/>
                  </a:lnTo>
                  <a:lnTo>
                    <a:pt x="19" y="526"/>
                  </a:lnTo>
                  <a:lnTo>
                    <a:pt x="31" y="497"/>
                  </a:lnTo>
                  <a:lnTo>
                    <a:pt x="42" y="467"/>
                  </a:lnTo>
                  <a:lnTo>
                    <a:pt x="1472" y="0"/>
                  </a:lnTo>
                  <a:lnTo>
                    <a:pt x="1472" y="105"/>
                  </a:lnTo>
                  <a:close/>
                </a:path>
              </a:pathLst>
            </a:custGeom>
            <a:solidFill>
              <a:srgbClr val="DE442D"/>
            </a:solidFill>
            <a:ln w="9525">
              <a:noFill/>
              <a:round/>
              <a:headEnd/>
              <a:tailEnd/>
            </a:ln>
          </p:spPr>
          <p:txBody>
            <a:bodyPr/>
            <a:lstStyle/>
            <a:p>
              <a:pPr eaLnBrk="1" hangingPunct="1"/>
              <a:endParaRPr lang="pt-BR" u="none"/>
            </a:p>
          </p:txBody>
        </p:sp>
        <p:sp>
          <p:nvSpPr>
            <p:cNvPr id="445533" name="Freeform 92"/>
            <p:cNvSpPr>
              <a:spLocks/>
            </p:cNvSpPr>
            <p:nvPr/>
          </p:nvSpPr>
          <p:spPr bwMode="auto">
            <a:xfrm>
              <a:off x="2160588" y="4202113"/>
              <a:ext cx="654050" cy="239712"/>
            </a:xfrm>
            <a:custGeom>
              <a:avLst/>
              <a:gdLst>
                <a:gd name="T0" fmla="*/ 2147483647 w 1453"/>
                <a:gd name="T1" fmla="*/ 2147483647 h 533"/>
                <a:gd name="T2" fmla="*/ 0 w 1453"/>
                <a:gd name="T3" fmla="*/ 2147483647 h 533"/>
                <a:gd name="T4" fmla="*/ 2147483647 w 1453"/>
                <a:gd name="T5" fmla="*/ 2147483647 h 533"/>
                <a:gd name="T6" fmla="*/ 2147483647 w 1453"/>
                <a:gd name="T7" fmla="*/ 2147483647 h 533"/>
                <a:gd name="T8" fmla="*/ 2147483647 w 1453"/>
                <a:gd name="T9" fmla="*/ 2147483647 h 533"/>
                <a:gd name="T10" fmla="*/ 2147483647 w 1453"/>
                <a:gd name="T11" fmla="*/ 2147483647 h 533"/>
                <a:gd name="T12" fmla="*/ 2147483647 w 1453"/>
                <a:gd name="T13" fmla="*/ 0 h 533"/>
                <a:gd name="T14" fmla="*/ 2147483647 w 1453"/>
                <a:gd name="T15" fmla="*/ 0 h 533"/>
                <a:gd name="T16" fmla="*/ 2147483647 w 1453"/>
                <a:gd name="T17" fmla="*/ 2147483647 h 5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3"/>
                <a:gd name="T28" fmla="*/ 0 h 533"/>
                <a:gd name="T29" fmla="*/ 1453 w 1453"/>
                <a:gd name="T30" fmla="*/ 533 h 5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3" h="533">
                  <a:moveTo>
                    <a:pt x="1453" y="59"/>
                  </a:moveTo>
                  <a:lnTo>
                    <a:pt x="0" y="533"/>
                  </a:lnTo>
                  <a:lnTo>
                    <a:pt x="12" y="503"/>
                  </a:lnTo>
                  <a:lnTo>
                    <a:pt x="23" y="472"/>
                  </a:lnTo>
                  <a:lnTo>
                    <a:pt x="36" y="443"/>
                  </a:lnTo>
                  <a:lnTo>
                    <a:pt x="49" y="412"/>
                  </a:lnTo>
                  <a:lnTo>
                    <a:pt x="1312" y="0"/>
                  </a:lnTo>
                  <a:lnTo>
                    <a:pt x="1453" y="0"/>
                  </a:lnTo>
                  <a:lnTo>
                    <a:pt x="1453" y="59"/>
                  </a:lnTo>
                  <a:close/>
                </a:path>
              </a:pathLst>
            </a:custGeom>
            <a:solidFill>
              <a:srgbClr val="DE422E"/>
            </a:solidFill>
            <a:ln w="9525">
              <a:noFill/>
              <a:round/>
              <a:headEnd/>
              <a:tailEnd/>
            </a:ln>
          </p:spPr>
          <p:txBody>
            <a:bodyPr/>
            <a:lstStyle/>
            <a:p>
              <a:pPr eaLnBrk="1" hangingPunct="1"/>
              <a:endParaRPr lang="pt-BR" u="none"/>
            </a:p>
          </p:txBody>
        </p:sp>
        <p:sp>
          <p:nvSpPr>
            <p:cNvPr id="445534" name="Freeform 93"/>
            <p:cNvSpPr>
              <a:spLocks/>
            </p:cNvSpPr>
            <p:nvPr/>
          </p:nvSpPr>
          <p:spPr bwMode="auto">
            <a:xfrm>
              <a:off x="2170113" y="4202113"/>
              <a:ext cx="644525" cy="212725"/>
            </a:xfrm>
            <a:custGeom>
              <a:avLst/>
              <a:gdLst>
                <a:gd name="T0" fmla="*/ 2147483647 w 1430"/>
                <a:gd name="T1" fmla="*/ 2147483647 h 473"/>
                <a:gd name="T2" fmla="*/ 0 w 1430"/>
                <a:gd name="T3" fmla="*/ 2147483647 h 473"/>
                <a:gd name="T4" fmla="*/ 2147483647 w 1430"/>
                <a:gd name="T5" fmla="*/ 2147483647 h 473"/>
                <a:gd name="T6" fmla="*/ 2147483647 w 1430"/>
                <a:gd name="T7" fmla="*/ 2147483647 h 473"/>
                <a:gd name="T8" fmla="*/ 2147483647 w 1430"/>
                <a:gd name="T9" fmla="*/ 2147483647 h 473"/>
                <a:gd name="T10" fmla="*/ 2147483647 w 1430"/>
                <a:gd name="T11" fmla="*/ 2147483647 h 473"/>
                <a:gd name="T12" fmla="*/ 2147483647 w 1430"/>
                <a:gd name="T13" fmla="*/ 0 h 473"/>
                <a:gd name="T14" fmla="*/ 2147483647 w 1430"/>
                <a:gd name="T15" fmla="*/ 0 h 473"/>
                <a:gd name="T16" fmla="*/ 2147483647 w 1430"/>
                <a:gd name="T17" fmla="*/ 2147483647 h 4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0"/>
                <a:gd name="T28" fmla="*/ 0 h 473"/>
                <a:gd name="T29" fmla="*/ 1430 w 1430"/>
                <a:gd name="T30" fmla="*/ 473 h 4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0" h="473">
                  <a:moveTo>
                    <a:pt x="1430" y="6"/>
                  </a:moveTo>
                  <a:lnTo>
                    <a:pt x="0" y="473"/>
                  </a:lnTo>
                  <a:lnTo>
                    <a:pt x="13" y="443"/>
                  </a:lnTo>
                  <a:lnTo>
                    <a:pt x="26" y="412"/>
                  </a:lnTo>
                  <a:lnTo>
                    <a:pt x="41" y="381"/>
                  </a:lnTo>
                  <a:lnTo>
                    <a:pt x="55" y="349"/>
                  </a:lnTo>
                  <a:lnTo>
                    <a:pt x="1128" y="0"/>
                  </a:lnTo>
                  <a:lnTo>
                    <a:pt x="1430" y="0"/>
                  </a:lnTo>
                  <a:lnTo>
                    <a:pt x="1430" y="6"/>
                  </a:lnTo>
                  <a:close/>
                </a:path>
              </a:pathLst>
            </a:custGeom>
            <a:solidFill>
              <a:srgbClr val="DE402F"/>
            </a:solidFill>
            <a:ln w="9525">
              <a:noFill/>
              <a:round/>
              <a:headEnd/>
              <a:tailEnd/>
            </a:ln>
          </p:spPr>
          <p:txBody>
            <a:bodyPr/>
            <a:lstStyle/>
            <a:p>
              <a:pPr eaLnBrk="1" hangingPunct="1"/>
              <a:endParaRPr lang="pt-BR" u="none"/>
            </a:p>
          </p:txBody>
        </p:sp>
        <p:sp>
          <p:nvSpPr>
            <p:cNvPr id="445535" name="Freeform 94"/>
            <p:cNvSpPr>
              <a:spLocks/>
            </p:cNvSpPr>
            <p:nvPr/>
          </p:nvSpPr>
          <p:spPr bwMode="auto">
            <a:xfrm>
              <a:off x="2181225" y="4202113"/>
              <a:ext cx="569913" cy="185737"/>
            </a:xfrm>
            <a:custGeom>
              <a:avLst/>
              <a:gdLst>
                <a:gd name="T0" fmla="*/ 2147483647 w 1263"/>
                <a:gd name="T1" fmla="*/ 0 h 412"/>
                <a:gd name="T2" fmla="*/ 0 w 1263"/>
                <a:gd name="T3" fmla="*/ 2147483647 h 412"/>
                <a:gd name="T4" fmla="*/ 2147483647 w 1263"/>
                <a:gd name="T5" fmla="*/ 2147483647 h 412"/>
                <a:gd name="T6" fmla="*/ 2147483647 w 1263"/>
                <a:gd name="T7" fmla="*/ 2147483647 h 412"/>
                <a:gd name="T8" fmla="*/ 2147483647 w 1263"/>
                <a:gd name="T9" fmla="*/ 2147483647 h 412"/>
                <a:gd name="T10" fmla="*/ 2147483647 w 1263"/>
                <a:gd name="T11" fmla="*/ 2147483647 h 412"/>
                <a:gd name="T12" fmla="*/ 2147483647 w 1263"/>
                <a:gd name="T13" fmla="*/ 0 h 412"/>
                <a:gd name="T14" fmla="*/ 2147483647 w 1263"/>
                <a:gd name="T15" fmla="*/ 0 h 412"/>
                <a:gd name="T16" fmla="*/ 0 60000 65536"/>
                <a:gd name="T17" fmla="*/ 0 60000 65536"/>
                <a:gd name="T18" fmla="*/ 0 60000 65536"/>
                <a:gd name="T19" fmla="*/ 0 60000 65536"/>
                <a:gd name="T20" fmla="*/ 0 60000 65536"/>
                <a:gd name="T21" fmla="*/ 0 60000 65536"/>
                <a:gd name="T22" fmla="*/ 0 60000 65536"/>
                <a:gd name="T23" fmla="*/ 0 60000 65536"/>
                <a:gd name="T24" fmla="*/ 0 w 1263"/>
                <a:gd name="T25" fmla="*/ 0 h 412"/>
                <a:gd name="T26" fmla="*/ 1263 w 1263"/>
                <a:gd name="T27" fmla="*/ 412 h 4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3" h="412">
                  <a:moveTo>
                    <a:pt x="1263" y="0"/>
                  </a:moveTo>
                  <a:lnTo>
                    <a:pt x="0" y="412"/>
                  </a:lnTo>
                  <a:lnTo>
                    <a:pt x="15" y="381"/>
                  </a:lnTo>
                  <a:lnTo>
                    <a:pt x="30" y="349"/>
                  </a:lnTo>
                  <a:lnTo>
                    <a:pt x="46" y="317"/>
                  </a:lnTo>
                  <a:lnTo>
                    <a:pt x="62" y="287"/>
                  </a:lnTo>
                  <a:lnTo>
                    <a:pt x="941" y="0"/>
                  </a:lnTo>
                  <a:lnTo>
                    <a:pt x="1263" y="0"/>
                  </a:lnTo>
                  <a:close/>
                </a:path>
              </a:pathLst>
            </a:custGeom>
            <a:solidFill>
              <a:srgbClr val="DD3F30"/>
            </a:solidFill>
            <a:ln w="9525">
              <a:noFill/>
              <a:round/>
              <a:headEnd/>
              <a:tailEnd/>
            </a:ln>
          </p:spPr>
          <p:txBody>
            <a:bodyPr/>
            <a:lstStyle/>
            <a:p>
              <a:pPr eaLnBrk="1" hangingPunct="1"/>
              <a:endParaRPr lang="pt-BR" u="none"/>
            </a:p>
          </p:txBody>
        </p:sp>
        <p:sp>
          <p:nvSpPr>
            <p:cNvPr id="445536" name="Freeform 95"/>
            <p:cNvSpPr>
              <a:spLocks/>
            </p:cNvSpPr>
            <p:nvPr/>
          </p:nvSpPr>
          <p:spPr bwMode="auto">
            <a:xfrm>
              <a:off x="2193925" y="4202113"/>
              <a:ext cx="485775" cy="157162"/>
            </a:xfrm>
            <a:custGeom>
              <a:avLst/>
              <a:gdLst>
                <a:gd name="T0" fmla="*/ 2147483647 w 1073"/>
                <a:gd name="T1" fmla="*/ 0 h 349"/>
                <a:gd name="T2" fmla="*/ 0 w 1073"/>
                <a:gd name="T3" fmla="*/ 2147483647 h 349"/>
                <a:gd name="T4" fmla="*/ 2147483647 w 1073"/>
                <a:gd name="T5" fmla="*/ 2147483647 h 349"/>
                <a:gd name="T6" fmla="*/ 2147483647 w 1073"/>
                <a:gd name="T7" fmla="*/ 2147483647 h 349"/>
                <a:gd name="T8" fmla="*/ 2147483647 w 1073"/>
                <a:gd name="T9" fmla="*/ 2147483647 h 349"/>
                <a:gd name="T10" fmla="*/ 2147483647 w 1073"/>
                <a:gd name="T11" fmla="*/ 2147483647 h 349"/>
                <a:gd name="T12" fmla="*/ 2147483647 w 1073"/>
                <a:gd name="T13" fmla="*/ 0 h 349"/>
                <a:gd name="T14" fmla="*/ 2147483647 w 1073"/>
                <a:gd name="T15" fmla="*/ 0 h 349"/>
                <a:gd name="T16" fmla="*/ 0 60000 65536"/>
                <a:gd name="T17" fmla="*/ 0 60000 65536"/>
                <a:gd name="T18" fmla="*/ 0 60000 65536"/>
                <a:gd name="T19" fmla="*/ 0 60000 65536"/>
                <a:gd name="T20" fmla="*/ 0 60000 65536"/>
                <a:gd name="T21" fmla="*/ 0 60000 65536"/>
                <a:gd name="T22" fmla="*/ 0 60000 65536"/>
                <a:gd name="T23" fmla="*/ 0 60000 65536"/>
                <a:gd name="T24" fmla="*/ 0 w 1073"/>
                <a:gd name="T25" fmla="*/ 0 h 349"/>
                <a:gd name="T26" fmla="*/ 1073 w 1073"/>
                <a:gd name="T27" fmla="*/ 349 h 3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3" h="349">
                  <a:moveTo>
                    <a:pt x="1073" y="0"/>
                  </a:moveTo>
                  <a:lnTo>
                    <a:pt x="0" y="349"/>
                  </a:lnTo>
                  <a:lnTo>
                    <a:pt x="17" y="317"/>
                  </a:lnTo>
                  <a:lnTo>
                    <a:pt x="33" y="285"/>
                  </a:lnTo>
                  <a:lnTo>
                    <a:pt x="51" y="253"/>
                  </a:lnTo>
                  <a:lnTo>
                    <a:pt x="70" y="221"/>
                  </a:lnTo>
                  <a:lnTo>
                    <a:pt x="751" y="0"/>
                  </a:lnTo>
                  <a:lnTo>
                    <a:pt x="1073" y="0"/>
                  </a:lnTo>
                  <a:close/>
                </a:path>
              </a:pathLst>
            </a:custGeom>
            <a:solidFill>
              <a:srgbClr val="DD3D30"/>
            </a:solidFill>
            <a:ln w="9525">
              <a:noFill/>
              <a:round/>
              <a:headEnd/>
              <a:tailEnd/>
            </a:ln>
          </p:spPr>
          <p:txBody>
            <a:bodyPr/>
            <a:lstStyle/>
            <a:p>
              <a:pPr eaLnBrk="1" hangingPunct="1"/>
              <a:endParaRPr lang="pt-BR" u="none"/>
            </a:p>
          </p:txBody>
        </p:sp>
        <p:sp>
          <p:nvSpPr>
            <p:cNvPr id="445537" name="Freeform 96"/>
            <p:cNvSpPr>
              <a:spLocks/>
            </p:cNvSpPr>
            <p:nvPr/>
          </p:nvSpPr>
          <p:spPr bwMode="auto">
            <a:xfrm>
              <a:off x="2209800" y="4202113"/>
              <a:ext cx="395288" cy="130175"/>
            </a:xfrm>
            <a:custGeom>
              <a:avLst/>
              <a:gdLst>
                <a:gd name="T0" fmla="*/ 2147483647 w 879"/>
                <a:gd name="T1" fmla="*/ 0 h 287"/>
                <a:gd name="T2" fmla="*/ 0 w 879"/>
                <a:gd name="T3" fmla="*/ 2147483647 h 287"/>
                <a:gd name="T4" fmla="*/ 2147483647 w 879"/>
                <a:gd name="T5" fmla="*/ 2147483647 h 287"/>
                <a:gd name="T6" fmla="*/ 2147483647 w 879"/>
                <a:gd name="T7" fmla="*/ 2147483647 h 287"/>
                <a:gd name="T8" fmla="*/ 2147483647 w 879"/>
                <a:gd name="T9" fmla="*/ 2147483647 h 287"/>
                <a:gd name="T10" fmla="*/ 2147483647 w 879"/>
                <a:gd name="T11" fmla="*/ 2147483647 h 287"/>
                <a:gd name="T12" fmla="*/ 2147483647 w 879"/>
                <a:gd name="T13" fmla="*/ 0 h 287"/>
                <a:gd name="T14" fmla="*/ 2147483647 w 879"/>
                <a:gd name="T15" fmla="*/ 0 h 287"/>
                <a:gd name="T16" fmla="*/ 0 60000 65536"/>
                <a:gd name="T17" fmla="*/ 0 60000 65536"/>
                <a:gd name="T18" fmla="*/ 0 60000 65536"/>
                <a:gd name="T19" fmla="*/ 0 60000 65536"/>
                <a:gd name="T20" fmla="*/ 0 60000 65536"/>
                <a:gd name="T21" fmla="*/ 0 60000 65536"/>
                <a:gd name="T22" fmla="*/ 0 60000 65536"/>
                <a:gd name="T23" fmla="*/ 0 60000 65536"/>
                <a:gd name="T24" fmla="*/ 0 w 879"/>
                <a:gd name="T25" fmla="*/ 0 h 287"/>
                <a:gd name="T26" fmla="*/ 879 w 879"/>
                <a:gd name="T27" fmla="*/ 287 h 2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79" h="287">
                  <a:moveTo>
                    <a:pt x="879" y="0"/>
                  </a:moveTo>
                  <a:lnTo>
                    <a:pt x="0" y="287"/>
                  </a:lnTo>
                  <a:lnTo>
                    <a:pt x="18" y="253"/>
                  </a:lnTo>
                  <a:lnTo>
                    <a:pt x="37" y="221"/>
                  </a:lnTo>
                  <a:lnTo>
                    <a:pt x="58" y="188"/>
                  </a:lnTo>
                  <a:lnTo>
                    <a:pt x="78" y="156"/>
                  </a:lnTo>
                  <a:lnTo>
                    <a:pt x="557" y="0"/>
                  </a:lnTo>
                  <a:lnTo>
                    <a:pt x="879" y="0"/>
                  </a:lnTo>
                  <a:close/>
                </a:path>
              </a:pathLst>
            </a:custGeom>
            <a:solidFill>
              <a:srgbClr val="DD3C30"/>
            </a:solidFill>
            <a:ln w="9525">
              <a:noFill/>
              <a:round/>
              <a:headEnd/>
              <a:tailEnd/>
            </a:ln>
          </p:spPr>
          <p:txBody>
            <a:bodyPr/>
            <a:lstStyle/>
            <a:p>
              <a:pPr eaLnBrk="1" hangingPunct="1"/>
              <a:endParaRPr lang="pt-BR" u="none"/>
            </a:p>
          </p:txBody>
        </p:sp>
        <p:sp>
          <p:nvSpPr>
            <p:cNvPr id="445538" name="Freeform 97"/>
            <p:cNvSpPr>
              <a:spLocks/>
            </p:cNvSpPr>
            <p:nvPr/>
          </p:nvSpPr>
          <p:spPr bwMode="auto">
            <a:xfrm>
              <a:off x="2227263" y="4202113"/>
              <a:ext cx="306387" cy="100012"/>
            </a:xfrm>
            <a:custGeom>
              <a:avLst/>
              <a:gdLst>
                <a:gd name="T0" fmla="*/ 2147483647 w 681"/>
                <a:gd name="T1" fmla="*/ 0 h 221"/>
                <a:gd name="T2" fmla="*/ 0 w 681"/>
                <a:gd name="T3" fmla="*/ 2147483647 h 221"/>
                <a:gd name="T4" fmla="*/ 2147483647 w 681"/>
                <a:gd name="T5" fmla="*/ 2147483647 h 221"/>
                <a:gd name="T6" fmla="*/ 2147483647 w 681"/>
                <a:gd name="T7" fmla="*/ 2147483647 h 221"/>
                <a:gd name="T8" fmla="*/ 2147483647 w 681"/>
                <a:gd name="T9" fmla="*/ 2147483647 h 221"/>
                <a:gd name="T10" fmla="*/ 2147483647 w 681"/>
                <a:gd name="T11" fmla="*/ 2147483647 h 221"/>
                <a:gd name="T12" fmla="*/ 2147483647 w 681"/>
                <a:gd name="T13" fmla="*/ 0 h 221"/>
                <a:gd name="T14" fmla="*/ 2147483647 w 681"/>
                <a:gd name="T15" fmla="*/ 0 h 221"/>
                <a:gd name="T16" fmla="*/ 0 60000 65536"/>
                <a:gd name="T17" fmla="*/ 0 60000 65536"/>
                <a:gd name="T18" fmla="*/ 0 60000 65536"/>
                <a:gd name="T19" fmla="*/ 0 60000 65536"/>
                <a:gd name="T20" fmla="*/ 0 60000 65536"/>
                <a:gd name="T21" fmla="*/ 0 60000 65536"/>
                <a:gd name="T22" fmla="*/ 0 60000 65536"/>
                <a:gd name="T23" fmla="*/ 0 60000 65536"/>
                <a:gd name="T24" fmla="*/ 0 w 681"/>
                <a:gd name="T25" fmla="*/ 0 h 221"/>
                <a:gd name="T26" fmla="*/ 681 w 681"/>
                <a:gd name="T27" fmla="*/ 221 h 2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1" h="221">
                  <a:moveTo>
                    <a:pt x="681" y="0"/>
                  </a:moveTo>
                  <a:lnTo>
                    <a:pt x="0" y="221"/>
                  </a:lnTo>
                  <a:lnTo>
                    <a:pt x="21" y="188"/>
                  </a:lnTo>
                  <a:lnTo>
                    <a:pt x="41" y="155"/>
                  </a:lnTo>
                  <a:lnTo>
                    <a:pt x="63" y="122"/>
                  </a:lnTo>
                  <a:lnTo>
                    <a:pt x="86" y="88"/>
                  </a:lnTo>
                  <a:lnTo>
                    <a:pt x="359" y="0"/>
                  </a:lnTo>
                  <a:lnTo>
                    <a:pt x="681" y="0"/>
                  </a:lnTo>
                  <a:close/>
                </a:path>
              </a:pathLst>
            </a:custGeom>
            <a:solidFill>
              <a:srgbClr val="DD3B31"/>
            </a:solidFill>
            <a:ln w="9525">
              <a:noFill/>
              <a:round/>
              <a:headEnd/>
              <a:tailEnd/>
            </a:ln>
          </p:spPr>
          <p:txBody>
            <a:bodyPr/>
            <a:lstStyle/>
            <a:p>
              <a:pPr eaLnBrk="1" hangingPunct="1"/>
              <a:endParaRPr lang="pt-BR" u="none"/>
            </a:p>
          </p:txBody>
        </p:sp>
        <p:sp>
          <p:nvSpPr>
            <p:cNvPr id="445539" name="Freeform 98"/>
            <p:cNvSpPr>
              <a:spLocks/>
            </p:cNvSpPr>
            <p:nvPr/>
          </p:nvSpPr>
          <p:spPr bwMode="auto">
            <a:xfrm>
              <a:off x="2244725" y="4202113"/>
              <a:ext cx="215900" cy="69850"/>
            </a:xfrm>
            <a:custGeom>
              <a:avLst/>
              <a:gdLst>
                <a:gd name="T0" fmla="*/ 2147483647 w 479"/>
                <a:gd name="T1" fmla="*/ 0 h 156"/>
                <a:gd name="T2" fmla="*/ 0 w 479"/>
                <a:gd name="T3" fmla="*/ 2147483647 h 156"/>
                <a:gd name="T4" fmla="*/ 2147483647 w 479"/>
                <a:gd name="T5" fmla="*/ 2147483647 h 156"/>
                <a:gd name="T6" fmla="*/ 2147483647 w 479"/>
                <a:gd name="T7" fmla="*/ 2147483647 h 156"/>
                <a:gd name="T8" fmla="*/ 2147483647 w 479"/>
                <a:gd name="T9" fmla="*/ 2147483647 h 156"/>
                <a:gd name="T10" fmla="*/ 2147483647 w 479"/>
                <a:gd name="T11" fmla="*/ 2147483647 h 156"/>
                <a:gd name="T12" fmla="*/ 2147483647 w 479"/>
                <a:gd name="T13" fmla="*/ 0 h 156"/>
                <a:gd name="T14" fmla="*/ 2147483647 w 479"/>
                <a:gd name="T15" fmla="*/ 0 h 156"/>
                <a:gd name="T16" fmla="*/ 0 60000 65536"/>
                <a:gd name="T17" fmla="*/ 0 60000 65536"/>
                <a:gd name="T18" fmla="*/ 0 60000 65536"/>
                <a:gd name="T19" fmla="*/ 0 60000 65536"/>
                <a:gd name="T20" fmla="*/ 0 60000 65536"/>
                <a:gd name="T21" fmla="*/ 0 60000 65536"/>
                <a:gd name="T22" fmla="*/ 0 60000 65536"/>
                <a:gd name="T23" fmla="*/ 0 60000 65536"/>
                <a:gd name="T24" fmla="*/ 0 w 479"/>
                <a:gd name="T25" fmla="*/ 0 h 156"/>
                <a:gd name="T26" fmla="*/ 479 w 479"/>
                <a:gd name="T27" fmla="*/ 156 h 1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9" h="156">
                  <a:moveTo>
                    <a:pt x="479" y="0"/>
                  </a:moveTo>
                  <a:lnTo>
                    <a:pt x="0" y="156"/>
                  </a:lnTo>
                  <a:lnTo>
                    <a:pt x="22" y="122"/>
                  </a:lnTo>
                  <a:lnTo>
                    <a:pt x="45" y="88"/>
                  </a:lnTo>
                  <a:lnTo>
                    <a:pt x="69" y="54"/>
                  </a:lnTo>
                  <a:lnTo>
                    <a:pt x="95" y="19"/>
                  </a:lnTo>
                  <a:lnTo>
                    <a:pt x="156" y="0"/>
                  </a:lnTo>
                  <a:lnTo>
                    <a:pt x="479" y="0"/>
                  </a:lnTo>
                  <a:close/>
                </a:path>
              </a:pathLst>
            </a:custGeom>
            <a:solidFill>
              <a:srgbClr val="DD3A32"/>
            </a:solidFill>
            <a:ln w="9525">
              <a:noFill/>
              <a:round/>
              <a:headEnd/>
              <a:tailEnd/>
            </a:ln>
          </p:spPr>
          <p:txBody>
            <a:bodyPr/>
            <a:lstStyle/>
            <a:p>
              <a:pPr eaLnBrk="1" hangingPunct="1"/>
              <a:endParaRPr lang="pt-BR" u="none"/>
            </a:p>
          </p:txBody>
        </p:sp>
        <p:sp>
          <p:nvSpPr>
            <p:cNvPr id="445540" name="Freeform 99"/>
            <p:cNvSpPr>
              <a:spLocks/>
            </p:cNvSpPr>
            <p:nvPr/>
          </p:nvSpPr>
          <p:spPr bwMode="auto">
            <a:xfrm>
              <a:off x="2265363" y="4202113"/>
              <a:ext cx="122237" cy="39687"/>
            </a:xfrm>
            <a:custGeom>
              <a:avLst/>
              <a:gdLst>
                <a:gd name="T0" fmla="*/ 2147483647 w 273"/>
                <a:gd name="T1" fmla="*/ 0 h 88"/>
                <a:gd name="T2" fmla="*/ 0 w 273"/>
                <a:gd name="T3" fmla="*/ 2147483647 h 88"/>
                <a:gd name="T4" fmla="*/ 2147483647 w 273"/>
                <a:gd name="T5" fmla="*/ 2147483647 h 88"/>
                <a:gd name="T6" fmla="*/ 2147483647 w 273"/>
                <a:gd name="T7" fmla="*/ 2147483647 h 88"/>
                <a:gd name="T8" fmla="*/ 2147483647 w 273"/>
                <a:gd name="T9" fmla="*/ 2147483647 h 88"/>
                <a:gd name="T10" fmla="*/ 2147483647 w 273"/>
                <a:gd name="T11" fmla="*/ 0 h 88"/>
                <a:gd name="T12" fmla="*/ 2147483647 w 273"/>
                <a:gd name="T13" fmla="*/ 0 h 88"/>
                <a:gd name="T14" fmla="*/ 0 60000 65536"/>
                <a:gd name="T15" fmla="*/ 0 60000 65536"/>
                <a:gd name="T16" fmla="*/ 0 60000 65536"/>
                <a:gd name="T17" fmla="*/ 0 60000 65536"/>
                <a:gd name="T18" fmla="*/ 0 60000 65536"/>
                <a:gd name="T19" fmla="*/ 0 60000 65536"/>
                <a:gd name="T20" fmla="*/ 0 60000 65536"/>
                <a:gd name="T21" fmla="*/ 0 w 273"/>
                <a:gd name="T22" fmla="*/ 0 h 88"/>
                <a:gd name="T23" fmla="*/ 273 w 273"/>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3" h="88">
                  <a:moveTo>
                    <a:pt x="273" y="0"/>
                  </a:moveTo>
                  <a:lnTo>
                    <a:pt x="0" y="88"/>
                  </a:lnTo>
                  <a:lnTo>
                    <a:pt x="15" y="67"/>
                  </a:lnTo>
                  <a:lnTo>
                    <a:pt x="32" y="45"/>
                  </a:lnTo>
                  <a:lnTo>
                    <a:pt x="47" y="22"/>
                  </a:lnTo>
                  <a:lnTo>
                    <a:pt x="65" y="0"/>
                  </a:lnTo>
                  <a:lnTo>
                    <a:pt x="273" y="0"/>
                  </a:lnTo>
                  <a:close/>
                </a:path>
              </a:pathLst>
            </a:custGeom>
            <a:solidFill>
              <a:srgbClr val="DC3932"/>
            </a:solidFill>
            <a:ln w="9525">
              <a:noFill/>
              <a:round/>
              <a:headEnd/>
              <a:tailEnd/>
            </a:ln>
          </p:spPr>
          <p:txBody>
            <a:bodyPr/>
            <a:lstStyle/>
            <a:p>
              <a:pPr eaLnBrk="1" hangingPunct="1"/>
              <a:endParaRPr lang="pt-BR" u="none"/>
            </a:p>
          </p:txBody>
        </p:sp>
        <p:sp>
          <p:nvSpPr>
            <p:cNvPr id="445541" name="Freeform 100"/>
            <p:cNvSpPr>
              <a:spLocks/>
            </p:cNvSpPr>
            <p:nvPr/>
          </p:nvSpPr>
          <p:spPr bwMode="auto">
            <a:xfrm>
              <a:off x="2287588" y="4202113"/>
              <a:ext cx="26987" cy="9525"/>
            </a:xfrm>
            <a:custGeom>
              <a:avLst/>
              <a:gdLst>
                <a:gd name="T0" fmla="*/ 2147483647 w 61"/>
                <a:gd name="T1" fmla="*/ 0 h 19"/>
                <a:gd name="T2" fmla="*/ 0 w 61"/>
                <a:gd name="T3" fmla="*/ 2147483647 h 19"/>
                <a:gd name="T4" fmla="*/ 2147483647 w 61"/>
                <a:gd name="T5" fmla="*/ 2147483647 h 19"/>
                <a:gd name="T6" fmla="*/ 2147483647 w 61"/>
                <a:gd name="T7" fmla="*/ 0 h 19"/>
                <a:gd name="T8" fmla="*/ 2147483647 w 61"/>
                <a:gd name="T9" fmla="*/ 0 h 19"/>
                <a:gd name="T10" fmla="*/ 0 60000 65536"/>
                <a:gd name="T11" fmla="*/ 0 60000 65536"/>
                <a:gd name="T12" fmla="*/ 0 60000 65536"/>
                <a:gd name="T13" fmla="*/ 0 60000 65536"/>
                <a:gd name="T14" fmla="*/ 0 60000 65536"/>
                <a:gd name="T15" fmla="*/ 0 w 61"/>
                <a:gd name="T16" fmla="*/ 0 h 19"/>
                <a:gd name="T17" fmla="*/ 61 w 61"/>
                <a:gd name="T18" fmla="*/ 19 h 19"/>
              </a:gdLst>
              <a:ahLst/>
              <a:cxnLst>
                <a:cxn ang="T10">
                  <a:pos x="T0" y="T1"/>
                </a:cxn>
                <a:cxn ang="T11">
                  <a:pos x="T2" y="T3"/>
                </a:cxn>
                <a:cxn ang="T12">
                  <a:pos x="T4" y="T5"/>
                </a:cxn>
                <a:cxn ang="T13">
                  <a:pos x="T6" y="T7"/>
                </a:cxn>
                <a:cxn ang="T14">
                  <a:pos x="T8" y="T9"/>
                </a:cxn>
              </a:cxnLst>
              <a:rect l="T15" t="T16" r="T17" b="T18"/>
              <a:pathLst>
                <a:path w="61" h="19">
                  <a:moveTo>
                    <a:pt x="61" y="0"/>
                  </a:moveTo>
                  <a:lnTo>
                    <a:pt x="0" y="19"/>
                  </a:lnTo>
                  <a:lnTo>
                    <a:pt x="8" y="10"/>
                  </a:lnTo>
                  <a:lnTo>
                    <a:pt x="15" y="0"/>
                  </a:lnTo>
                  <a:lnTo>
                    <a:pt x="61" y="0"/>
                  </a:lnTo>
                  <a:close/>
                </a:path>
              </a:pathLst>
            </a:custGeom>
            <a:solidFill>
              <a:srgbClr val="DC3932"/>
            </a:solidFill>
            <a:ln w="9525">
              <a:noFill/>
              <a:round/>
              <a:headEnd/>
              <a:tailEnd/>
            </a:ln>
          </p:spPr>
          <p:txBody>
            <a:bodyPr/>
            <a:lstStyle/>
            <a:p>
              <a:pPr eaLnBrk="1" hangingPunct="1"/>
              <a:endParaRPr lang="pt-BR" u="none"/>
            </a:p>
          </p:txBody>
        </p:sp>
        <p:sp>
          <p:nvSpPr>
            <p:cNvPr id="445542" name="Freeform 101"/>
            <p:cNvSpPr>
              <a:spLocks/>
            </p:cNvSpPr>
            <p:nvPr/>
          </p:nvSpPr>
          <p:spPr bwMode="auto">
            <a:xfrm>
              <a:off x="2295525" y="4187825"/>
              <a:ext cx="533400" cy="28575"/>
            </a:xfrm>
            <a:custGeom>
              <a:avLst/>
              <a:gdLst>
                <a:gd name="T0" fmla="*/ 2147483647 w 1186"/>
                <a:gd name="T1" fmla="*/ 2147483647 h 64"/>
                <a:gd name="T2" fmla="*/ 2147483647 w 1186"/>
                <a:gd name="T3" fmla="*/ 0 h 64"/>
                <a:gd name="T4" fmla="*/ 0 w 1186"/>
                <a:gd name="T5" fmla="*/ 0 h 64"/>
                <a:gd name="T6" fmla="*/ 0 w 1186"/>
                <a:gd name="T7" fmla="*/ 2147483647 h 64"/>
                <a:gd name="T8" fmla="*/ 2147483647 w 1186"/>
                <a:gd name="T9" fmla="*/ 2147483647 h 64"/>
                <a:gd name="T10" fmla="*/ 2147483647 w 1186"/>
                <a:gd name="T11" fmla="*/ 2147483647 h 64"/>
                <a:gd name="T12" fmla="*/ 2147483647 w 1186"/>
                <a:gd name="T13" fmla="*/ 2147483647 h 64"/>
                <a:gd name="T14" fmla="*/ 2147483647 w 1186"/>
                <a:gd name="T15" fmla="*/ 0 h 64"/>
                <a:gd name="T16" fmla="*/ 2147483647 w 1186"/>
                <a:gd name="T17" fmla="*/ 0 h 64"/>
                <a:gd name="T18" fmla="*/ 2147483647 w 1186"/>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6"/>
                <a:gd name="T31" fmla="*/ 0 h 64"/>
                <a:gd name="T32" fmla="*/ 1186 w 1186"/>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6" h="64">
                  <a:moveTo>
                    <a:pt x="1186" y="32"/>
                  </a:moveTo>
                  <a:lnTo>
                    <a:pt x="1154" y="0"/>
                  </a:lnTo>
                  <a:lnTo>
                    <a:pt x="0" y="0"/>
                  </a:lnTo>
                  <a:lnTo>
                    <a:pt x="0" y="64"/>
                  </a:lnTo>
                  <a:lnTo>
                    <a:pt x="1154" y="64"/>
                  </a:lnTo>
                  <a:lnTo>
                    <a:pt x="1186" y="32"/>
                  </a:lnTo>
                  <a:lnTo>
                    <a:pt x="1186" y="0"/>
                  </a:lnTo>
                  <a:lnTo>
                    <a:pt x="1154" y="0"/>
                  </a:lnTo>
                  <a:lnTo>
                    <a:pt x="1186" y="32"/>
                  </a:lnTo>
                  <a:close/>
                </a:path>
              </a:pathLst>
            </a:custGeom>
            <a:solidFill>
              <a:srgbClr val="DD3741"/>
            </a:solidFill>
            <a:ln w="9525">
              <a:noFill/>
              <a:round/>
              <a:headEnd/>
              <a:tailEnd/>
            </a:ln>
          </p:spPr>
          <p:txBody>
            <a:bodyPr/>
            <a:lstStyle/>
            <a:p>
              <a:pPr eaLnBrk="1" hangingPunct="1"/>
              <a:endParaRPr lang="pt-BR" u="none"/>
            </a:p>
          </p:txBody>
        </p:sp>
        <p:sp>
          <p:nvSpPr>
            <p:cNvPr id="445543" name="Freeform 102"/>
            <p:cNvSpPr>
              <a:spLocks/>
            </p:cNvSpPr>
            <p:nvPr/>
          </p:nvSpPr>
          <p:spPr bwMode="auto">
            <a:xfrm>
              <a:off x="2800350" y="4202113"/>
              <a:ext cx="28575" cy="938212"/>
            </a:xfrm>
            <a:custGeom>
              <a:avLst/>
              <a:gdLst>
                <a:gd name="T0" fmla="*/ 2147483647 w 65"/>
                <a:gd name="T1" fmla="*/ 2147483647 h 2080"/>
                <a:gd name="T2" fmla="*/ 2147483647 w 65"/>
                <a:gd name="T3" fmla="*/ 2147483647 h 2080"/>
                <a:gd name="T4" fmla="*/ 2147483647 w 65"/>
                <a:gd name="T5" fmla="*/ 0 h 2080"/>
                <a:gd name="T6" fmla="*/ 0 w 65"/>
                <a:gd name="T7" fmla="*/ 0 h 2080"/>
                <a:gd name="T8" fmla="*/ 0 w 65"/>
                <a:gd name="T9" fmla="*/ 2147483647 h 2080"/>
                <a:gd name="T10" fmla="*/ 2147483647 w 65"/>
                <a:gd name="T11" fmla="*/ 2147483647 h 2080"/>
                <a:gd name="T12" fmla="*/ 2147483647 w 65"/>
                <a:gd name="T13" fmla="*/ 2147483647 h 2080"/>
                <a:gd name="T14" fmla="*/ 2147483647 w 65"/>
                <a:gd name="T15" fmla="*/ 2147483647 h 2080"/>
                <a:gd name="T16" fmla="*/ 2147483647 w 65"/>
                <a:gd name="T17" fmla="*/ 2147483647 h 2080"/>
                <a:gd name="T18" fmla="*/ 2147483647 w 65"/>
                <a:gd name="T19" fmla="*/ 2147483647 h 20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
                <a:gd name="T31" fmla="*/ 0 h 2080"/>
                <a:gd name="T32" fmla="*/ 65 w 65"/>
                <a:gd name="T33" fmla="*/ 2080 h 20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 h="2080">
                  <a:moveTo>
                    <a:pt x="33" y="2080"/>
                  </a:moveTo>
                  <a:lnTo>
                    <a:pt x="65" y="2048"/>
                  </a:lnTo>
                  <a:lnTo>
                    <a:pt x="65" y="0"/>
                  </a:lnTo>
                  <a:lnTo>
                    <a:pt x="0" y="0"/>
                  </a:lnTo>
                  <a:lnTo>
                    <a:pt x="0" y="2048"/>
                  </a:lnTo>
                  <a:lnTo>
                    <a:pt x="33" y="2080"/>
                  </a:lnTo>
                  <a:lnTo>
                    <a:pt x="65" y="2080"/>
                  </a:lnTo>
                  <a:lnTo>
                    <a:pt x="65" y="2048"/>
                  </a:lnTo>
                  <a:lnTo>
                    <a:pt x="33" y="2080"/>
                  </a:lnTo>
                  <a:close/>
                </a:path>
              </a:pathLst>
            </a:custGeom>
            <a:solidFill>
              <a:srgbClr val="DD3741"/>
            </a:solidFill>
            <a:ln w="9525">
              <a:noFill/>
              <a:round/>
              <a:headEnd/>
              <a:tailEnd/>
            </a:ln>
          </p:spPr>
          <p:txBody>
            <a:bodyPr/>
            <a:lstStyle/>
            <a:p>
              <a:pPr eaLnBrk="1" hangingPunct="1"/>
              <a:endParaRPr lang="pt-BR" u="none"/>
            </a:p>
          </p:txBody>
        </p:sp>
        <p:sp>
          <p:nvSpPr>
            <p:cNvPr id="445544" name="Freeform 103"/>
            <p:cNvSpPr>
              <a:spLocks/>
            </p:cNvSpPr>
            <p:nvPr/>
          </p:nvSpPr>
          <p:spPr bwMode="auto">
            <a:xfrm>
              <a:off x="2282825" y="5111750"/>
              <a:ext cx="531813" cy="28575"/>
            </a:xfrm>
            <a:custGeom>
              <a:avLst/>
              <a:gdLst>
                <a:gd name="T0" fmla="*/ 0 w 1181"/>
                <a:gd name="T1" fmla="*/ 2147483647 h 64"/>
                <a:gd name="T2" fmla="*/ 2147483647 w 1181"/>
                <a:gd name="T3" fmla="*/ 2147483647 h 64"/>
                <a:gd name="T4" fmla="*/ 2147483647 w 1181"/>
                <a:gd name="T5" fmla="*/ 2147483647 h 64"/>
                <a:gd name="T6" fmla="*/ 2147483647 w 1181"/>
                <a:gd name="T7" fmla="*/ 2147483647 h 64"/>
                <a:gd name="T8" fmla="*/ 2147483647 w 1181"/>
                <a:gd name="T9" fmla="*/ 2147483647 h 64"/>
                <a:gd name="T10" fmla="*/ 2147483647 w 1181"/>
                <a:gd name="T11" fmla="*/ 2147483647 h 64"/>
                <a:gd name="T12" fmla="*/ 2147483647 w 1181"/>
                <a:gd name="T13" fmla="*/ 2147483647 h 64"/>
                <a:gd name="T14" fmla="*/ 2147483647 w 1181"/>
                <a:gd name="T15" fmla="*/ 2147483647 h 64"/>
                <a:gd name="T16" fmla="*/ 2147483647 w 1181"/>
                <a:gd name="T17" fmla="*/ 2147483647 h 64"/>
                <a:gd name="T18" fmla="*/ 2147483647 w 1181"/>
                <a:gd name="T19" fmla="*/ 2147483647 h 64"/>
                <a:gd name="T20" fmla="*/ 2147483647 w 1181"/>
                <a:gd name="T21" fmla="*/ 2147483647 h 64"/>
                <a:gd name="T22" fmla="*/ 2147483647 w 1181"/>
                <a:gd name="T23" fmla="*/ 2147483647 h 64"/>
                <a:gd name="T24" fmla="*/ 2147483647 w 1181"/>
                <a:gd name="T25" fmla="*/ 2147483647 h 64"/>
                <a:gd name="T26" fmla="*/ 2147483647 w 1181"/>
                <a:gd name="T27" fmla="*/ 2147483647 h 64"/>
                <a:gd name="T28" fmla="*/ 2147483647 w 1181"/>
                <a:gd name="T29" fmla="*/ 2147483647 h 64"/>
                <a:gd name="T30" fmla="*/ 2147483647 w 1181"/>
                <a:gd name="T31" fmla="*/ 2147483647 h 64"/>
                <a:gd name="T32" fmla="*/ 2147483647 w 1181"/>
                <a:gd name="T33" fmla="*/ 2147483647 h 64"/>
                <a:gd name="T34" fmla="*/ 2147483647 w 1181"/>
                <a:gd name="T35" fmla="*/ 2147483647 h 64"/>
                <a:gd name="T36" fmla="*/ 2147483647 w 1181"/>
                <a:gd name="T37" fmla="*/ 0 h 64"/>
                <a:gd name="T38" fmla="*/ 2147483647 w 1181"/>
                <a:gd name="T39" fmla="*/ 0 h 64"/>
                <a:gd name="T40" fmla="*/ 2147483647 w 1181"/>
                <a:gd name="T41" fmla="*/ 0 h 64"/>
                <a:gd name="T42" fmla="*/ 2147483647 w 1181"/>
                <a:gd name="T43" fmla="*/ 0 h 64"/>
                <a:gd name="T44" fmla="*/ 2147483647 w 1181"/>
                <a:gd name="T45" fmla="*/ 0 h 64"/>
                <a:gd name="T46" fmla="*/ 2147483647 w 1181"/>
                <a:gd name="T47" fmla="*/ 0 h 64"/>
                <a:gd name="T48" fmla="*/ 2147483647 w 1181"/>
                <a:gd name="T49" fmla="*/ 0 h 64"/>
                <a:gd name="T50" fmla="*/ 2147483647 w 1181"/>
                <a:gd name="T51" fmla="*/ 0 h 64"/>
                <a:gd name="T52" fmla="*/ 2147483647 w 1181"/>
                <a:gd name="T53" fmla="*/ 0 h 64"/>
                <a:gd name="T54" fmla="*/ 2147483647 w 1181"/>
                <a:gd name="T55" fmla="*/ 0 h 64"/>
                <a:gd name="T56" fmla="*/ 2147483647 w 1181"/>
                <a:gd name="T57" fmla="*/ 0 h 64"/>
                <a:gd name="T58" fmla="*/ 2147483647 w 1181"/>
                <a:gd name="T59" fmla="*/ 0 h 64"/>
                <a:gd name="T60" fmla="*/ 2147483647 w 1181"/>
                <a:gd name="T61" fmla="*/ 0 h 64"/>
                <a:gd name="T62" fmla="*/ 2147483647 w 1181"/>
                <a:gd name="T63" fmla="*/ 0 h 64"/>
                <a:gd name="T64" fmla="*/ 2147483647 w 1181"/>
                <a:gd name="T65" fmla="*/ 0 h 64"/>
                <a:gd name="T66" fmla="*/ 2147483647 w 1181"/>
                <a:gd name="T67" fmla="*/ 0 h 64"/>
                <a:gd name="T68" fmla="*/ 2147483647 w 1181"/>
                <a:gd name="T69" fmla="*/ 0 h 64"/>
                <a:gd name="T70" fmla="*/ 2147483647 w 1181"/>
                <a:gd name="T71" fmla="*/ 2147483647 h 64"/>
                <a:gd name="T72" fmla="*/ 0 w 1181"/>
                <a:gd name="T73" fmla="*/ 2147483647 h 64"/>
                <a:gd name="T74" fmla="*/ 2147483647 w 1181"/>
                <a:gd name="T75" fmla="*/ 2147483647 h 64"/>
                <a:gd name="T76" fmla="*/ 2147483647 w 1181"/>
                <a:gd name="T77" fmla="*/ 2147483647 h 64"/>
                <a:gd name="T78" fmla="*/ 0 w 1181"/>
                <a:gd name="T79" fmla="*/ 2147483647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81"/>
                <a:gd name="T121" fmla="*/ 0 h 64"/>
                <a:gd name="T122" fmla="*/ 1181 w 1181"/>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81" h="64">
                  <a:moveTo>
                    <a:pt x="0" y="51"/>
                  </a:moveTo>
                  <a:lnTo>
                    <a:pt x="27" y="64"/>
                  </a:lnTo>
                  <a:lnTo>
                    <a:pt x="104" y="64"/>
                  </a:lnTo>
                  <a:lnTo>
                    <a:pt x="178" y="64"/>
                  </a:lnTo>
                  <a:lnTo>
                    <a:pt x="252" y="64"/>
                  </a:lnTo>
                  <a:lnTo>
                    <a:pt x="324" y="64"/>
                  </a:lnTo>
                  <a:lnTo>
                    <a:pt x="394" y="64"/>
                  </a:lnTo>
                  <a:lnTo>
                    <a:pt x="465" y="64"/>
                  </a:lnTo>
                  <a:lnTo>
                    <a:pt x="535" y="64"/>
                  </a:lnTo>
                  <a:lnTo>
                    <a:pt x="604" y="64"/>
                  </a:lnTo>
                  <a:lnTo>
                    <a:pt x="673" y="64"/>
                  </a:lnTo>
                  <a:lnTo>
                    <a:pt x="742" y="64"/>
                  </a:lnTo>
                  <a:lnTo>
                    <a:pt x="813" y="64"/>
                  </a:lnTo>
                  <a:lnTo>
                    <a:pt x="883" y="64"/>
                  </a:lnTo>
                  <a:lnTo>
                    <a:pt x="955" y="64"/>
                  </a:lnTo>
                  <a:lnTo>
                    <a:pt x="1029" y="64"/>
                  </a:lnTo>
                  <a:lnTo>
                    <a:pt x="1103" y="64"/>
                  </a:lnTo>
                  <a:lnTo>
                    <a:pt x="1181" y="64"/>
                  </a:lnTo>
                  <a:lnTo>
                    <a:pt x="1181" y="0"/>
                  </a:lnTo>
                  <a:lnTo>
                    <a:pt x="1103" y="0"/>
                  </a:lnTo>
                  <a:lnTo>
                    <a:pt x="1029" y="0"/>
                  </a:lnTo>
                  <a:lnTo>
                    <a:pt x="955" y="0"/>
                  </a:lnTo>
                  <a:lnTo>
                    <a:pt x="883" y="0"/>
                  </a:lnTo>
                  <a:lnTo>
                    <a:pt x="813" y="0"/>
                  </a:lnTo>
                  <a:lnTo>
                    <a:pt x="742" y="0"/>
                  </a:lnTo>
                  <a:lnTo>
                    <a:pt x="673" y="0"/>
                  </a:lnTo>
                  <a:lnTo>
                    <a:pt x="604" y="0"/>
                  </a:lnTo>
                  <a:lnTo>
                    <a:pt x="535" y="0"/>
                  </a:lnTo>
                  <a:lnTo>
                    <a:pt x="465" y="0"/>
                  </a:lnTo>
                  <a:lnTo>
                    <a:pt x="394" y="0"/>
                  </a:lnTo>
                  <a:lnTo>
                    <a:pt x="324" y="0"/>
                  </a:lnTo>
                  <a:lnTo>
                    <a:pt x="252" y="0"/>
                  </a:lnTo>
                  <a:lnTo>
                    <a:pt x="178" y="0"/>
                  </a:lnTo>
                  <a:lnTo>
                    <a:pt x="104" y="0"/>
                  </a:lnTo>
                  <a:lnTo>
                    <a:pt x="27" y="0"/>
                  </a:lnTo>
                  <a:lnTo>
                    <a:pt x="53" y="14"/>
                  </a:lnTo>
                  <a:lnTo>
                    <a:pt x="0" y="51"/>
                  </a:lnTo>
                  <a:lnTo>
                    <a:pt x="11" y="64"/>
                  </a:lnTo>
                  <a:lnTo>
                    <a:pt x="27" y="64"/>
                  </a:lnTo>
                  <a:lnTo>
                    <a:pt x="0" y="51"/>
                  </a:lnTo>
                  <a:close/>
                </a:path>
              </a:pathLst>
            </a:custGeom>
            <a:solidFill>
              <a:srgbClr val="DD3741"/>
            </a:solidFill>
            <a:ln w="9525">
              <a:noFill/>
              <a:round/>
              <a:headEnd/>
              <a:tailEnd/>
            </a:ln>
          </p:spPr>
          <p:txBody>
            <a:bodyPr/>
            <a:lstStyle/>
            <a:p>
              <a:pPr eaLnBrk="1" hangingPunct="1"/>
              <a:endParaRPr lang="pt-BR" u="none"/>
            </a:p>
          </p:txBody>
        </p:sp>
        <p:sp>
          <p:nvSpPr>
            <p:cNvPr id="445545" name="Freeform 104"/>
            <p:cNvSpPr>
              <a:spLocks/>
            </p:cNvSpPr>
            <p:nvPr/>
          </p:nvSpPr>
          <p:spPr bwMode="auto">
            <a:xfrm>
              <a:off x="2108200" y="4187825"/>
              <a:ext cx="198438" cy="947738"/>
            </a:xfrm>
            <a:custGeom>
              <a:avLst/>
              <a:gdLst>
                <a:gd name="T0" fmla="*/ 2147483647 w 441"/>
                <a:gd name="T1" fmla="*/ 2147483647 h 2099"/>
                <a:gd name="T2" fmla="*/ 2147483647 w 441"/>
                <a:gd name="T3" fmla="*/ 2147483647 h 2099"/>
                <a:gd name="T4" fmla="*/ 2147483647 w 441"/>
                <a:gd name="T5" fmla="*/ 2147483647 h 2099"/>
                <a:gd name="T6" fmla="*/ 2147483647 w 441"/>
                <a:gd name="T7" fmla="*/ 2147483647 h 2099"/>
                <a:gd name="T8" fmla="*/ 2147483647 w 441"/>
                <a:gd name="T9" fmla="*/ 2147483647 h 2099"/>
                <a:gd name="T10" fmla="*/ 2147483647 w 441"/>
                <a:gd name="T11" fmla="*/ 2147483647 h 2099"/>
                <a:gd name="T12" fmla="*/ 2147483647 w 441"/>
                <a:gd name="T13" fmla="*/ 2147483647 h 2099"/>
                <a:gd name="T14" fmla="*/ 2147483647 w 441"/>
                <a:gd name="T15" fmla="*/ 2147483647 h 2099"/>
                <a:gd name="T16" fmla="*/ 2147483647 w 441"/>
                <a:gd name="T17" fmla="*/ 2147483647 h 2099"/>
                <a:gd name="T18" fmla="*/ 2147483647 w 441"/>
                <a:gd name="T19" fmla="*/ 2147483647 h 2099"/>
                <a:gd name="T20" fmla="*/ 2147483647 w 441"/>
                <a:gd name="T21" fmla="*/ 2147483647 h 2099"/>
                <a:gd name="T22" fmla="*/ 2147483647 w 441"/>
                <a:gd name="T23" fmla="*/ 2147483647 h 2099"/>
                <a:gd name="T24" fmla="*/ 2147483647 w 441"/>
                <a:gd name="T25" fmla="*/ 2147483647 h 2099"/>
                <a:gd name="T26" fmla="*/ 2147483647 w 441"/>
                <a:gd name="T27" fmla="*/ 2147483647 h 2099"/>
                <a:gd name="T28" fmla="*/ 2147483647 w 441"/>
                <a:gd name="T29" fmla="*/ 2147483647 h 2099"/>
                <a:gd name="T30" fmla="*/ 0 w 441"/>
                <a:gd name="T31" fmla="*/ 2147483647 h 2099"/>
                <a:gd name="T32" fmla="*/ 2147483647 w 441"/>
                <a:gd name="T33" fmla="*/ 2147483647 h 2099"/>
                <a:gd name="T34" fmla="*/ 2147483647 w 441"/>
                <a:gd name="T35" fmla="*/ 2147483647 h 2099"/>
                <a:gd name="T36" fmla="*/ 2147483647 w 441"/>
                <a:gd name="T37" fmla="*/ 2147483647 h 2099"/>
                <a:gd name="T38" fmla="*/ 2147483647 w 441"/>
                <a:gd name="T39" fmla="*/ 2147483647 h 2099"/>
                <a:gd name="T40" fmla="*/ 2147483647 w 441"/>
                <a:gd name="T41" fmla="*/ 2147483647 h 2099"/>
                <a:gd name="T42" fmla="*/ 2147483647 w 441"/>
                <a:gd name="T43" fmla="*/ 2147483647 h 2099"/>
                <a:gd name="T44" fmla="*/ 2147483647 w 441"/>
                <a:gd name="T45" fmla="*/ 2147483647 h 2099"/>
                <a:gd name="T46" fmla="*/ 2147483647 w 441"/>
                <a:gd name="T47" fmla="*/ 2147483647 h 2099"/>
                <a:gd name="T48" fmla="*/ 2147483647 w 441"/>
                <a:gd name="T49" fmla="*/ 2147483647 h 2099"/>
                <a:gd name="T50" fmla="*/ 2147483647 w 441"/>
                <a:gd name="T51" fmla="*/ 2147483647 h 2099"/>
                <a:gd name="T52" fmla="*/ 2147483647 w 441"/>
                <a:gd name="T53" fmla="*/ 2147483647 h 2099"/>
                <a:gd name="T54" fmla="*/ 2147483647 w 441"/>
                <a:gd name="T55" fmla="*/ 2147483647 h 2099"/>
                <a:gd name="T56" fmla="*/ 2147483647 w 441"/>
                <a:gd name="T57" fmla="*/ 2147483647 h 2099"/>
                <a:gd name="T58" fmla="*/ 2147483647 w 441"/>
                <a:gd name="T59" fmla="*/ 2147483647 h 2099"/>
                <a:gd name="T60" fmla="*/ 2147483647 w 441"/>
                <a:gd name="T61" fmla="*/ 2147483647 h 2099"/>
                <a:gd name="T62" fmla="*/ 2147483647 w 441"/>
                <a:gd name="T63" fmla="*/ 2147483647 h 2099"/>
                <a:gd name="T64" fmla="*/ 2147483647 w 441"/>
                <a:gd name="T65" fmla="*/ 2147483647 h 2099"/>
                <a:gd name="T66" fmla="*/ 2147483647 w 441"/>
                <a:gd name="T67" fmla="*/ 2147483647 h 2099"/>
                <a:gd name="T68" fmla="*/ 2147483647 w 441"/>
                <a:gd name="T69" fmla="*/ 2147483647 h 2099"/>
                <a:gd name="T70" fmla="*/ 2147483647 w 441"/>
                <a:gd name="T71" fmla="*/ 2147483647 h 2099"/>
                <a:gd name="T72" fmla="*/ 2147483647 w 441"/>
                <a:gd name="T73" fmla="*/ 2147483647 h 2099"/>
                <a:gd name="T74" fmla="*/ 2147483647 w 441"/>
                <a:gd name="T75" fmla="*/ 2147483647 h 2099"/>
                <a:gd name="T76" fmla="*/ 2147483647 w 441"/>
                <a:gd name="T77" fmla="*/ 2147483647 h 2099"/>
                <a:gd name="T78" fmla="*/ 2147483647 w 441"/>
                <a:gd name="T79" fmla="*/ 2147483647 h 2099"/>
                <a:gd name="T80" fmla="*/ 2147483647 w 441"/>
                <a:gd name="T81" fmla="*/ 2147483647 h 2099"/>
                <a:gd name="T82" fmla="*/ 2147483647 w 441"/>
                <a:gd name="T83" fmla="*/ 2147483647 h 2099"/>
                <a:gd name="T84" fmla="*/ 2147483647 w 441"/>
                <a:gd name="T85" fmla="*/ 2147483647 h 2099"/>
                <a:gd name="T86" fmla="*/ 2147483647 w 441"/>
                <a:gd name="T87" fmla="*/ 2147483647 h 2099"/>
                <a:gd name="T88" fmla="*/ 2147483647 w 441"/>
                <a:gd name="T89" fmla="*/ 2147483647 h 2099"/>
                <a:gd name="T90" fmla="*/ 2147483647 w 441"/>
                <a:gd name="T91" fmla="*/ 2147483647 h 2099"/>
                <a:gd name="T92" fmla="*/ 2147483647 w 441"/>
                <a:gd name="T93" fmla="*/ 2147483647 h 2099"/>
                <a:gd name="T94" fmla="*/ 2147483647 w 441"/>
                <a:gd name="T95" fmla="*/ 2147483647 h 2099"/>
                <a:gd name="T96" fmla="*/ 2147483647 w 441"/>
                <a:gd name="T97" fmla="*/ 2147483647 h 2099"/>
                <a:gd name="T98" fmla="*/ 2147483647 w 441"/>
                <a:gd name="T99" fmla="*/ 2147483647 h 2099"/>
                <a:gd name="T100" fmla="*/ 2147483647 w 441"/>
                <a:gd name="T101" fmla="*/ 2147483647 h 2099"/>
                <a:gd name="T102" fmla="*/ 2147483647 w 441"/>
                <a:gd name="T103" fmla="*/ 2147483647 h 2099"/>
                <a:gd name="T104" fmla="*/ 2147483647 w 441"/>
                <a:gd name="T105" fmla="*/ 2147483647 h 2099"/>
                <a:gd name="T106" fmla="*/ 2147483647 w 441"/>
                <a:gd name="T107" fmla="*/ 2147483647 h 2099"/>
                <a:gd name="T108" fmla="*/ 2147483647 w 441"/>
                <a:gd name="T109" fmla="*/ 2147483647 h 2099"/>
                <a:gd name="T110" fmla="*/ 2147483647 w 441"/>
                <a:gd name="T111" fmla="*/ 2147483647 h 2099"/>
                <a:gd name="T112" fmla="*/ 2147483647 w 441"/>
                <a:gd name="T113" fmla="*/ 0 h 2099"/>
                <a:gd name="T114" fmla="*/ 2147483647 w 441"/>
                <a:gd name="T115" fmla="*/ 0 h 209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1"/>
                <a:gd name="T175" fmla="*/ 0 h 2099"/>
                <a:gd name="T176" fmla="*/ 441 w 441"/>
                <a:gd name="T177" fmla="*/ 2099 h 209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1" h="2099">
                  <a:moveTo>
                    <a:pt x="415" y="0"/>
                  </a:moveTo>
                  <a:lnTo>
                    <a:pt x="390" y="12"/>
                  </a:lnTo>
                  <a:lnTo>
                    <a:pt x="363" y="47"/>
                  </a:lnTo>
                  <a:lnTo>
                    <a:pt x="337" y="83"/>
                  </a:lnTo>
                  <a:lnTo>
                    <a:pt x="313" y="118"/>
                  </a:lnTo>
                  <a:lnTo>
                    <a:pt x="289" y="154"/>
                  </a:lnTo>
                  <a:lnTo>
                    <a:pt x="267" y="188"/>
                  </a:lnTo>
                  <a:lnTo>
                    <a:pt x="245" y="224"/>
                  </a:lnTo>
                  <a:lnTo>
                    <a:pt x="225" y="258"/>
                  </a:lnTo>
                  <a:lnTo>
                    <a:pt x="204" y="293"/>
                  </a:lnTo>
                  <a:lnTo>
                    <a:pt x="186" y="327"/>
                  </a:lnTo>
                  <a:lnTo>
                    <a:pt x="168" y="362"/>
                  </a:lnTo>
                  <a:lnTo>
                    <a:pt x="152" y="397"/>
                  </a:lnTo>
                  <a:lnTo>
                    <a:pt x="135" y="431"/>
                  </a:lnTo>
                  <a:lnTo>
                    <a:pt x="120" y="466"/>
                  </a:lnTo>
                  <a:lnTo>
                    <a:pt x="106" y="500"/>
                  </a:lnTo>
                  <a:lnTo>
                    <a:pt x="93" y="533"/>
                  </a:lnTo>
                  <a:lnTo>
                    <a:pt x="82" y="568"/>
                  </a:lnTo>
                  <a:lnTo>
                    <a:pt x="70" y="601"/>
                  </a:lnTo>
                  <a:lnTo>
                    <a:pt x="59" y="636"/>
                  </a:lnTo>
                  <a:lnTo>
                    <a:pt x="50" y="669"/>
                  </a:lnTo>
                  <a:lnTo>
                    <a:pt x="41" y="704"/>
                  </a:lnTo>
                  <a:lnTo>
                    <a:pt x="33" y="737"/>
                  </a:lnTo>
                  <a:lnTo>
                    <a:pt x="25" y="770"/>
                  </a:lnTo>
                  <a:lnTo>
                    <a:pt x="20" y="803"/>
                  </a:lnTo>
                  <a:lnTo>
                    <a:pt x="14" y="837"/>
                  </a:lnTo>
                  <a:lnTo>
                    <a:pt x="10" y="870"/>
                  </a:lnTo>
                  <a:lnTo>
                    <a:pt x="6" y="903"/>
                  </a:lnTo>
                  <a:lnTo>
                    <a:pt x="4" y="936"/>
                  </a:lnTo>
                  <a:lnTo>
                    <a:pt x="1" y="970"/>
                  </a:lnTo>
                  <a:lnTo>
                    <a:pt x="0" y="1003"/>
                  </a:lnTo>
                  <a:lnTo>
                    <a:pt x="0" y="1035"/>
                  </a:lnTo>
                  <a:lnTo>
                    <a:pt x="0" y="1068"/>
                  </a:lnTo>
                  <a:lnTo>
                    <a:pt x="1" y="1100"/>
                  </a:lnTo>
                  <a:lnTo>
                    <a:pt x="2" y="1133"/>
                  </a:lnTo>
                  <a:lnTo>
                    <a:pt x="5" y="1165"/>
                  </a:lnTo>
                  <a:lnTo>
                    <a:pt x="9" y="1199"/>
                  </a:lnTo>
                  <a:lnTo>
                    <a:pt x="12" y="1231"/>
                  </a:lnTo>
                  <a:lnTo>
                    <a:pt x="18" y="1263"/>
                  </a:lnTo>
                  <a:lnTo>
                    <a:pt x="23" y="1295"/>
                  </a:lnTo>
                  <a:lnTo>
                    <a:pt x="29" y="1326"/>
                  </a:lnTo>
                  <a:lnTo>
                    <a:pt x="35" y="1358"/>
                  </a:lnTo>
                  <a:lnTo>
                    <a:pt x="43" y="1390"/>
                  </a:lnTo>
                  <a:lnTo>
                    <a:pt x="52" y="1422"/>
                  </a:lnTo>
                  <a:lnTo>
                    <a:pt x="61" y="1453"/>
                  </a:lnTo>
                  <a:lnTo>
                    <a:pt x="70" y="1485"/>
                  </a:lnTo>
                  <a:lnTo>
                    <a:pt x="92" y="1548"/>
                  </a:lnTo>
                  <a:lnTo>
                    <a:pt x="115" y="1610"/>
                  </a:lnTo>
                  <a:lnTo>
                    <a:pt x="142" y="1673"/>
                  </a:lnTo>
                  <a:lnTo>
                    <a:pt x="170" y="1735"/>
                  </a:lnTo>
                  <a:lnTo>
                    <a:pt x="200" y="1796"/>
                  </a:lnTo>
                  <a:lnTo>
                    <a:pt x="234" y="1857"/>
                  </a:lnTo>
                  <a:lnTo>
                    <a:pt x="270" y="1917"/>
                  </a:lnTo>
                  <a:lnTo>
                    <a:pt x="308" y="1979"/>
                  </a:lnTo>
                  <a:lnTo>
                    <a:pt x="346" y="2039"/>
                  </a:lnTo>
                  <a:lnTo>
                    <a:pt x="388" y="2099"/>
                  </a:lnTo>
                  <a:lnTo>
                    <a:pt x="441" y="2062"/>
                  </a:lnTo>
                  <a:lnTo>
                    <a:pt x="400" y="2003"/>
                  </a:lnTo>
                  <a:lnTo>
                    <a:pt x="362" y="1944"/>
                  </a:lnTo>
                  <a:lnTo>
                    <a:pt x="325" y="1885"/>
                  </a:lnTo>
                  <a:lnTo>
                    <a:pt x="290" y="1825"/>
                  </a:lnTo>
                  <a:lnTo>
                    <a:pt x="258" y="1767"/>
                  </a:lnTo>
                  <a:lnTo>
                    <a:pt x="229" y="1706"/>
                  </a:lnTo>
                  <a:lnTo>
                    <a:pt x="200" y="1646"/>
                  </a:lnTo>
                  <a:lnTo>
                    <a:pt x="175" y="1586"/>
                  </a:lnTo>
                  <a:lnTo>
                    <a:pt x="152" y="1526"/>
                  </a:lnTo>
                  <a:lnTo>
                    <a:pt x="131" y="1466"/>
                  </a:lnTo>
                  <a:lnTo>
                    <a:pt x="122" y="1435"/>
                  </a:lnTo>
                  <a:lnTo>
                    <a:pt x="113" y="1406"/>
                  </a:lnTo>
                  <a:lnTo>
                    <a:pt x="106" y="1375"/>
                  </a:lnTo>
                  <a:lnTo>
                    <a:pt x="98" y="1344"/>
                  </a:lnTo>
                  <a:lnTo>
                    <a:pt x="92" y="1314"/>
                  </a:lnTo>
                  <a:lnTo>
                    <a:pt x="85" y="1283"/>
                  </a:lnTo>
                  <a:lnTo>
                    <a:pt x="80" y="1252"/>
                  </a:lnTo>
                  <a:lnTo>
                    <a:pt x="76" y="1222"/>
                  </a:lnTo>
                  <a:lnTo>
                    <a:pt x="73" y="1191"/>
                  </a:lnTo>
                  <a:lnTo>
                    <a:pt x="69" y="1160"/>
                  </a:lnTo>
                  <a:lnTo>
                    <a:pt x="66" y="1129"/>
                  </a:lnTo>
                  <a:lnTo>
                    <a:pt x="65" y="1098"/>
                  </a:lnTo>
                  <a:lnTo>
                    <a:pt x="64" y="1067"/>
                  </a:lnTo>
                  <a:lnTo>
                    <a:pt x="64" y="1035"/>
                  </a:lnTo>
                  <a:lnTo>
                    <a:pt x="64" y="1004"/>
                  </a:lnTo>
                  <a:lnTo>
                    <a:pt x="65" y="973"/>
                  </a:lnTo>
                  <a:lnTo>
                    <a:pt x="67" y="941"/>
                  </a:lnTo>
                  <a:lnTo>
                    <a:pt x="70" y="909"/>
                  </a:lnTo>
                  <a:lnTo>
                    <a:pt x="74" y="879"/>
                  </a:lnTo>
                  <a:lnTo>
                    <a:pt x="78" y="847"/>
                  </a:lnTo>
                  <a:lnTo>
                    <a:pt x="83" y="815"/>
                  </a:lnTo>
                  <a:lnTo>
                    <a:pt x="89" y="783"/>
                  </a:lnTo>
                  <a:lnTo>
                    <a:pt x="96" y="751"/>
                  </a:lnTo>
                  <a:lnTo>
                    <a:pt x="103" y="719"/>
                  </a:lnTo>
                  <a:lnTo>
                    <a:pt x="112" y="687"/>
                  </a:lnTo>
                  <a:lnTo>
                    <a:pt x="121" y="654"/>
                  </a:lnTo>
                  <a:lnTo>
                    <a:pt x="131" y="622"/>
                  </a:lnTo>
                  <a:lnTo>
                    <a:pt x="142" y="588"/>
                  </a:lnTo>
                  <a:lnTo>
                    <a:pt x="153" y="556"/>
                  </a:lnTo>
                  <a:lnTo>
                    <a:pt x="166" y="523"/>
                  </a:lnTo>
                  <a:lnTo>
                    <a:pt x="180" y="490"/>
                  </a:lnTo>
                  <a:lnTo>
                    <a:pt x="194" y="458"/>
                  </a:lnTo>
                  <a:lnTo>
                    <a:pt x="209" y="425"/>
                  </a:lnTo>
                  <a:lnTo>
                    <a:pt x="226" y="391"/>
                  </a:lnTo>
                  <a:lnTo>
                    <a:pt x="243" y="358"/>
                  </a:lnTo>
                  <a:lnTo>
                    <a:pt x="261" y="324"/>
                  </a:lnTo>
                  <a:lnTo>
                    <a:pt x="280" y="290"/>
                  </a:lnTo>
                  <a:lnTo>
                    <a:pt x="300" y="257"/>
                  </a:lnTo>
                  <a:lnTo>
                    <a:pt x="321" y="223"/>
                  </a:lnTo>
                  <a:lnTo>
                    <a:pt x="342" y="188"/>
                  </a:lnTo>
                  <a:lnTo>
                    <a:pt x="365" y="155"/>
                  </a:lnTo>
                  <a:lnTo>
                    <a:pt x="390" y="120"/>
                  </a:lnTo>
                  <a:lnTo>
                    <a:pt x="414" y="86"/>
                  </a:lnTo>
                  <a:lnTo>
                    <a:pt x="441" y="51"/>
                  </a:lnTo>
                  <a:lnTo>
                    <a:pt x="415" y="64"/>
                  </a:lnTo>
                  <a:lnTo>
                    <a:pt x="415" y="0"/>
                  </a:lnTo>
                  <a:lnTo>
                    <a:pt x="399" y="0"/>
                  </a:lnTo>
                  <a:lnTo>
                    <a:pt x="390" y="12"/>
                  </a:lnTo>
                  <a:lnTo>
                    <a:pt x="415" y="0"/>
                  </a:lnTo>
                  <a:close/>
                </a:path>
              </a:pathLst>
            </a:custGeom>
            <a:solidFill>
              <a:srgbClr val="DD3741"/>
            </a:solidFill>
            <a:ln w="9525">
              <a:noFill/>
              <a:round/>
              <a:headEnd/>
              <a:tailEnd/>
            </a:ln>
          </p:spPr>
          <p:txBody>
            <a:bodyPr/>
            <a:lstStyle/>
            <a:p>
              <a:pPr eaLnBrk="1" hangingPunct="1"/>
              <a:endParaRPr lang="pt-BR" u="none"/>
            </a:p>
          </p:txBody>
        </p:sp>
        <p:sp>
          <p:nvSpPr>
            <p:cNvPr id="445546" name="Freeform 105"/>
            <p:cNvSpPr>
              <a:spLocks/>
            </p:cNvSpPr>
            <p:nvPr/>
          </p:nvSpPr>
          <p:spPr bwMode="auto">
            <a:xfrm>
              <a:off x="2689225" y="4160838"/>
              <a:ext cx="125413" cy="41275"/>
            </a:xfrm>
            <a:custGeom>
              <a:avLst/>
              <a:gdLst>
                <a:gd name="T0" fmla="*/ 0 w 279"/>
                <a:gd name="T1" fmla="*/ 2147483647 h 91"/>
                <a:gd name="T2" fmla="*/ 2147483647 w 279"/>
                <a:gd name="T3" fmla="*/ 0 h 91"/>
                <a:gd name="T4" fmla="*/ 2147483647 w 279"/>
                <a:gd name="T5" fmla="*/ 2147483647 h 91"/>
                <a:gd name="T6" fmla="*/ 2147483647 w 279"/>
                <a:gd name="T7" fmla="*/ 2147483647 h 91"/>
                <a:gd name="T8" fmla="*/ 2147483647 w 279"/>
                <a:gd name="T9" fmla="*/ 2147483647 h 91"/>
                <a:gd name="T10" fmla="*/ 2147483647 w 279"/>
                <a:gd name="T11" fmla="*/ 2147483647 h 91"/>
                <a:gd name="T12" fmla="*/ 2147483647 w 279"/>
                <a:gd name="T13" fmla="*/ 2147483647 h 91"/>
                <a:gd name="T14" fmla="*/ 2147483647 w 279"/>
                <a:gd name="T15" fmla="*/ 2147483647 h 91"/>
                <a:gd name="T16" fmla="*/ 2147483647 w 279"/>
                <a:gd name="T17" fmla="*/ 2147483647 h 91"/>
                <a:gd name="T18" fmla="*/ 2147483647 w 279"/>
                <a:gd name="T19" fmla="*/ 2147483647 h 91"/>
                <a:gd name="T20" fmla="*/ 0 w 279"/>
                <a:gd name="T21" fmla="*/ 2147483647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9"/>
                <a:gd name="T34" fmla="*/ 0 h 91"/>
                <a:gd name="T35" fmla="*/ 279 w 279"/>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9" h="91">
                  <a:moveTo>
                    <a:pt x="0" y="91"/>
                  </a:moveTo>
                  <a:lnTo>
                    <a:pt x="279" y="0"/>
                  </a:lnTo>
                  <a:lnTo>
                    <a:pt x="279" y="91"/>
                  </a:lnTo>
                  <a:lnTo>
                    <a:pt x="242" y="91"/>
                  </a:lnTo>
                  <a:lnTo>
                    <a:pt x="206" y="91"/>
                  </a:lnTo>
                  <a:lnTo>
                    <a:pt x="172" y="91"/>
                  </a:lnTo>
                  <a:lnTo>
                    <a:pt x="137" y="91"/>
                  </a:lnTo>
                  <a:lnTo>
                    <a:pt x="102" y="91"/>
                  </a:lnTo>
                  <a:lnTo>
                    <a:pt x="68" y="91"/>
                  </a:lnTo>
                  <a:lnTo>
                    <a:pt x="33" y="91"/>
                  </a:lnTo>
                  <a:lnTo>
                    <a:pt x="0" y="91"/>
                  </a:lnTo>
                  <a:close/>
                </a:path>
              </a:pathLst>
            </a:custGeom>
            <a:solidFill>
              <a:srgbClr val="F2ED41"/>
            </a:solidFill>
            <a:ln w="9525">
              <a:noFill/>
              <a:round/>
              <a:headEnd/>
              <a:tailEnd/>
            </a:ln>
          </p:spPr>
          <p:txBody>
            <a:bodyPr/>
            <a:lstStyle/>
            <a:p>
              <a:pPr eaLnBrk="1" hangingPunct="1"/>
              <a:endParaRPr lang="pt-BR" u="none"/>
            </a:p>
          </p:txBody>
        </p:sp>
        <p:sp>
          <p:nvSpPr>
            <p:cNvPr id="445547" name="Freeform 106"/>
            <p:cNvSpPr>
              <a:spLocks/>
            </p:cNvSpPr>
            <p:nvPr/>
          </p:nvSpPr>
          <p:spPr bwMode="auto">
            <a:xfrm>
              <a:off x="2617788" y="4137025"/>
              <a:ext cx="196850" cy="65088"/>
            </a:xfrm>
            <a:custGeom>
              <a:avLst/>
              <a:gdLst>
                <a:gd name="T0" fmla="*/ 2147483647 w 437"/>
                <a:gd name="T1" fmla="*/ 2147483647 h 143"/>
                <a:gd name="T2" fmla="*/ 2147483647 w 437"/>
                <a:gd name="T3" fmla="*/ 2147483647 h 143"/>
                <a:gd name="T4" fmla="*/ 2147483647 w 437"/>
                <a:gd name="T5" fmla="*/ 2147483647 h 143"/>
                <a:gd name="T6" fmla="*/ 2147483647 w 437"/>
                <a:gd name="T7" fmla="*/ 2147483647 h 143"/>
                <a:gd name="T8" fmla="*/ 2147483647 w 437"/>
                <a:gd name="T9" fmla="*/ 2147483647 h 143"/>
                <a:gd name="T10" fmla="*/ 2147483647 w 437"/>
                <a:gd name="T11" fmla="*/ 2147483647 h 143"/>
                <a:gd name="T12" fmla="*/ 2147483647 w 437"/>
                <a:gd name="T13" fmla="*/ 2147483647 h 143"/>
                <a:gd name="T14" fmla="*/ 2147483647 w 437"/>
                <a:gd name="T15" fmla="*/ 2147483647 h 143"/>
                <a:gd name="T16" fmla="*/ 2147483647 w 437"/>
                <a:gd name="T17" fmla="*/ 2147483647 h 143"/>
                <a:gd name="T18" fmla="*/ 0 w 437"/>
                <a:gd name="T19" fmla="*/ 2147483647 h 143"/>
                <a:gd name="T20" fmla="*/ 2147483647 w 437"/>
                <a:gd name="T21" fmla="*/ 0 h 143"/>
                <a:gd name="T22" fmla="*/ 2147483647 w 437"/>
                <a:gd name="T23" fmla="*/ 2147483647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7"/>
                <a:gd name="T37" fmla="*/ 0 h 143"/>
                <a:gd name="T38" fmla="*/ 437 w 43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7" h="143">
                  <a:moveTo>
                    <a:pt x="437" y="103"/>
                  </a:moveTo>
                  <a:lnTo>
                    <a:pt x="318" y="143"/>
                  </a:lnTo>
                  <a:lnTo>
                    <a:pt x="276" y="143"/>
                  </a:lnTo>
                  <a:lnTo>
                    <a:pt x="236" y="143"/>
                  </a:lnTo>
                  <a:lnTo>
                    <a:pt x="195" y="143"/>
                  </a:lnTo>
                  <a:lnTo>
                    <a:pt x="156" y="143"/>
                  </a:lnTo>
                  <a:lnTo>
                    <a:pt x="116" y="143"/>
                  </a:lnTo>
                  <a:lnTo>
                    <a:pt x="76" y="143"/>
                  </a:lnTo>
                  <a:lnTo>
                    <a:pt x="38" y="143"/>
                  </a:lnTo>
                  <a:lnTo>
                    <a:pt x="0" y="143"/>
                  </a:lnTo>
                  <a:lnTo>
                    <a:pt x="437" y="0"/>
                  </a:lnTo>
                  <a:lnTo>
                    <a:pt x="437" y="103"/>
                  </a:lnTo>
                  <a:close/>
                </a:path>
              </a:pathLst>
            </a:custGeom>
            <a:solidFill>
              <a:srgbClr val="F2EA37"/>
            </a:solidFill>
            <a:ln w="9525">
              <a:noFill/>
              <a:round/>
              <a:headEnd/>
              <a:tailEnd/>
            </a:ln>
          </p:spPr>
          <p:txBody>
            <a:bodyPr/>
            <a:lstStyle/>
            <a:p>
              <a:pPr eaLnBrk="1" hangingPunct="1"/>
              <a:endParaRPr lang="pt-BR" u="none"/>
            </a:p>
          </p:txBody>
        </p:sp>
        <p:sp>
          <p:nvSpPr>
            <p:cNvPr id="445548" name="Freeform 107"/>
            <p:cNvSpPr>
              <a:spLocks/>
            </p:cNvSpPr>
            <p:nvPr/>
          </p:nvSpPr>
          <p:spPr bwMode="auto">
            <a:xfrm>
              <a:off x="2546350" y="4113213"/>
              <a:ext cx="268288" cy="88900"/>
            </a:xfrm>
            <a:custGeom>
              <a:avLst/>
              <a:gdLst>
                <a:gd name="T0" fmla="*/ 2147483647 w 597"/>
                <a:gd name="T1" fmla="*/ 2147483647 h 194"/>
                <a:gd name="T2" fmla="*/ 2147483647 w 597"/>
                <a:gd name="T3" fmla="*/ 2147483647 h 194"/>
                <a:gd name="T4" fmla="*/ 2147483647 w 597"/>
                <a:gd name="T5" fmla="*/ 2147483647 h 194"/>
                <a:gd name="T6" fmla="*/ 2147483647 w 597"/>
                <a:gd name="T7" fmla="*/ 2147483647 h 194"/>
                <a:gd name="T8" fmla="*/ 2147483647 w 597"/>
                <a:gd name="T9" fmla="*/ 2147483647 h 194"/>
                <a:gd name="T10" fmla="*/ 2147483647 w 597"/>
                <a:gd name="T11" fmla="*/ 2147483647 h 194"/>
                <a:gd name="T12" fmla="*/ 2147483647 w 597"/>
                <a:gd name="T13" fmla="*/ 2147483647 h 194"/>
                <a:gd name="T14" fmla="*/ 2147483647 w 597"/>
                <a:gd name="T15" fmla="*/ 2147483647 h 194"/>
                <a:gd name="T16" fmla="*/ 2147483647 w 597"/>
                <a:gd name="T17" fmla="*/ 2147483647 h 194"/>
                <a:gd name="T18" fmla="*/ 0 w 597"/>
                <a:gd name="T19" fmla="*/ 2147483647 h 194"/>
                <a:gd name="T20" fmla="*/ 2147483647 w 597"/>
                <a:gd name="T21" fmla="*/ 0 h 194"/>
                <a:gd name="T22" fmla="*/ 2147483647 w 597"/>
                <a:gd name="T23" fmla="*/ 2147483647 h 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7"/>
                <a:gd name="T37" fmla="*/ 0 h 194"/>
                <a:gd name="T38" fmla="*/ 597 w 597"/>
                <a:gd name="T39" fmla="*/ 194 h 1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7" h="194">
                  <a:moveTo>
                    <a:pt x="597" y="103"/>
                  </a:moveTo>
                  <a:lnTo>
                    <a:pt x="318" y="194"/>
                  </a:lnTo>
                  <a:lnTo>
                    <a:pt x="277" y="194"/>
                  </a:lnTo>
                  <a:lnTo>
                    <a:pt x="238" y="194"/>
                  </a:lnTo>
                  <a:lnTo>
                    <a:pt x="198" y="194"/>
                  </a:lnTo>
                  <a:lnTo>
                    <a:pt x="158" y="194"/>
                  </a:lnTo>
                  <a:lnTo>
                    <a:pt x="119" y="194"/>
                  </a:lnTo>
                  <a:lnTo>
                    <a:pt x="79" y="194"/>
                  </a:lnTo>
                  <a:lnTo>
                    <a:pt x="39" y="194"/>
                  </a:lnTo>
                  <a:lnTo>
                    <a:pt x="0" y="194"/>
                  </a:lnTo>
                  <a:lnTo>
                    <a:pt x="597" y="0"/>
                  </a:lnTo>
                  <a:lnTo>
                    <a:pt x="597" y="103"/>
                  </a:lnTo>
                  <a:close/>
                </a:path>
              </a:pathLst>
            </a:custGeom>
            <a:solidFill>
              <a:srgbClr val="F3E62A"/>
            </a:solidFill>
            <a:ln w="9525">
              <a:noFill/>
              <a:round/>
              <a:headEnd/>
              <a:tailEnd/>
            </a:ln>
          </p:spPr>
          <p:txBody>
            <a:bodyPr/>
            <a:lstStyle/>
            <a:p>
              <a:pPr eaLnBrk="1" hangingPunct="1"/>
              <a:endParaRPr lang="pt-BR" u="none"/>
            </a:p>
          </p:txBody>
        </p:sp>
        <p:sp>
          <p:nvSpPr>
            <p:cNvPr id="445549" name="Freeform 108"/>
            <p:cNvSpPr>
              <a:spLocks/>
            </p:cNvSpPr>
            <p:nvPr/>
          </p:nvSpPr>
          <p:spPr bwMode="auto">
            <a:xfrm>
              <a:off x="2473325" y="4090988"/>
              <a:ext cx="341313" cy="111125"/>
            </a:xfrm>
            <a:custGeom>
              <a:avLst/>
              <a:gdLst>
                <a:gd name="T0" fmla="*/ 2147483647 w 756"/>
                <a:gd name="T1" fmla="*/ 2147483647 h 247"/>
                <a:gd name="T2" fmla="*/ 2147483647 w 756"/>
                <a:gd name="T3" fmla="*/ 2147483647 h 247"/>
                <a:gd name="T4" fmla="*/ 2147483647 w 756"/>
                <a:gd name="T5" fmla="*/ 2147483647 h 247"/>
                <a:gd name="T6" fmla="*/ 2147483647 w 756"/>
                <a:gd name="T7" fmla="*/ 2147483647 h 247"/>
                <a:gd name="T8" fmla="*/ 2147483647 w 756"/>
                <a:gd name="T9" fmla="*/ 2147483647 h 247"/>
                <a:gd name="T10" fmla="*/ 2147483647 w 756"/>
                <a:gd name="T11" fmla="*/ 2147483647 h 247"/>
                <a:gd name="T12" fmla="*/ 2147483647 w 756"/>
                <a:gd name="T13" fmla="*/ 2147483647 h 247"/>
                <a:gd name="T14" fmla="*/ 2147483647 w 756"/>
                <a:gd name="T15" fmla="*/ 2147483647 h 247"/>
                <a:gd name="T16" fmla="*/ 2147483647 w 756"/>
                <a:gd name="T17" fmla="*/ 2147483647 h 247"/>
                <a:gd name="T18" fmla="*/ 0 w 756"/>
                <a:gd name="T19" fmla="*/ 2147483647 h 247"/>
                <a:gd name="T20" fmla="*/ 2147483647 w 756"/>
                <a:gd name="T21" fmla="*/ 0 h 247"/>
                <a:gd name="T22" fmla="*/ 2147483647 w 756"/>
                <a:gd name="T23" fmla="*/ 2147483647 h 2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56"/>
                <a:gd name="T37" fmla="*/ 0 h 247"/>
                <a:gd name="T38" fmla="*/ 756 w 756"/>
                <a:gd name="T39" fmla="*/ 247 h 2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56" h="247">
                  <a:moveTo>
                    <a:pt x="756" y="104"/>
                  </a:moveTo>
                  <a:lnTo>
                    <a:pt x="319" y="247"/>
                  </a:lnTo>
                  <a:lnTo>
                    <a:pt x="278" y="247"/>
                  </a:lnTo>
                  <a:lnTo>
                    <a:pt x="238" y="247"/>
                  </a:lnTo>
                  <a:lnTo>
                    <a:pt x="198" y="247"/>
                  </a:lnTo>
                  <a:lnTo>
                    <a:pt x="159" y="247"/>
                  </a:lnTo>
                  <a:lnTo>
                    <a:pt x="119" y="247"/>
                  </a:lnTo>
                  <a:lnTo>
                    <a:pt x="79" y="247"/>
                  </a:lnTo>
                  <a:lnTo>
                    <a:pt x="40" y="247"/>
                  </a:lnTo>
                  <a:lnTo>
                    <a:pt x="0" y="247"/>
                  </a:lnTo>
                  <a:lnTo>
                    <a:pt x="756" y="0"/>
                  </a:lnTo>
                  <a:lnTo>
                    <a:pt x="756" y="104"/>
                  </a:lnTo>
                  <a:close/>
                </a:path>
              </a:pathLst>
            </a:custGeom>
            <a:solidFill>
              <a:srgbClr val="F3E212"/>
            </a:solidFill>
            <a:ln w="9525">
              <a:noFill/>
              <a:round/>
              <a:headEnd/>
              <a:tailEnd/>
            </a:ln>
          </p:spPr>
          <p:txBody>
            <a:bodyPr/>
            <a:lstStyle/>
            <a:p>
              <a:pPr eaLnBrk="1" hangingPunct="1"/>
              <a:endParaRPr lang="pt-BR" u="none"/>
            </a:p>
          </p:txBody>
        </p:sp>
        <p:sp>
          <p:nvSpPr>
            <p:cNvPr id="445550" name="Freeform 109"/>
            <p:cNvSpPr>
              <a:spLocks/>
            </p:cNvSpPr>
            <p:nvPr/>
          </p:nvSpPr>
          <p:spPr bwMode="auto">
            <a:xfrm>
              <a:off x="2401888" y="4067175"/>
              <a:ext cx="412750" cy="134938"/>
            </a:xfrm>
            <a:custGeom>
              <a:avLst/>
              <a:gdLst>
                <a:gd name="T0" fmla="*/ 2147483647 w 916"/>
                <a:gd name="T1" fmla="*/ 2147483647 h 299"/>
                <a:gd name="T2" fmla="*/ 2147483647 w 916"/>
                <a:gd name="T3" fmla="*/ 2147483647 h 299"/>
                <a:gd name="T4" fmla="*/ 2147483647 w 916"/>
                <a:gd name="T5" fmla="*/ 2147483647 h 299"/>
                <a:gd name="T6" fmla="*/ 2147483647 w 916"/>
                <a:gd name="T7" fmla="*/ 2147483647 h 299"/>
                <a:gd name="T8" fmla="*/ 2147483647 w 916"/>
                <a:gd name="T9" fmla="*/ 2147483647 h 299"/>
                <a:gd name="T10" fmla="*/ 2147483647 w 916"/>
                <a:gd name="T11" fmla="*/ 2147483647 h 299"/>
                <a:gd name="T12" fmla="*/ 2147483647 w 916"/>
                <a:gd name="T13" fmla="*/ 2147483647 h 299"/>
                <a:gd name="T14" fmla="*/ 2147483647 w 916"/>
                <a:gd name="T15" fmla="*/ 2147483647 h 299"/>
                <a:gd name="T16" fmla="*/ 2147483647 w 916"/>
                <a:gd name="T17" fmla="*/ 2147483647 h 299"/>
                <a:gd name="T18" fmla="*/ 0 w 916"/>
                <a:gd name="T19" fmla="*/ 2147483647 h 299"/>
                <a:gd name="T20" fmla="*/ 2147483647 w 916"/>
                <a:gd name="T21" fmla="*/ 0 h 299"/>
                <a:gd name="T22" fmla="*/ 2147483647 w 916"/>
                <a:gd name="T23" fmla="*/ 2147483647 h 2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6"/>
                <a:gd name="T37" fmla="*/ 0 h 299"/>
                <a:gd name="T38" fmla="*/ 916 w 916"/>
                <a:gd name="T39" fmla="*/ 299 h 2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6" h="299">
                  <a:moveTo>
                    <a:pt x="916" y="105"/>
                  </a:moveTo>
                  <a:lnTo>
                    <a:pt x="319" y="299"/>
                  </a:lnTo>
                  <a:lnTo>
                    <a:pt x="280" y="299"/>
                  </a:lnTo>
                  <a:lnTo>
                    <a:pt x="241" y="299"/>
                  </a:lnTo>
                  <a:lnTo>
                    <a:pt x="201" y="299"/>
                  </a:lnTo>
                  <a:lnTo>
                    <a:pt x="161" y="299"/>
                  </a:lnTo>
                  <a:lnTo>
                    <a:pt x="122" y="299"/>
                  </a:lnTo>
                  <a:lnTo>
                    <a:pt x="82" y="299"/>
                  </a:lnTo>
                  <a:lnTo>
                    <a:pt x="41" y="299"/>
                  </a:lnTo>
                  <a:lnTo>
                    <a:pt x="0" y="299"/>
                  </a:lnTo>
                  <a:lnTo>
                    <a:pt x="916" y="0"/>
                  </a:lnTo>
                  <a:lnTo>
                    <a:pt x="916" y="105"/>
                  </a:lnTo>
                  <a:close/>
                </a:path>
              </a:pathLst>
            </a:custGeom>
            <a:solidFill>
              <a:srgbClr val="F5DD00"/>
            </a:solidFill>
            <a:ln w="9525">
              <a:noFill/>
              <a:round/>
              <a:headEnd/>
              <a:tailEnd/>
            </a:ln>
          </p:spPr>
          <p:txBody>
            <a:bodyPr/>
            <a:lstStyle/>
            <a:p>
              <a:pPr eaLnBrk="1" hangingPunct="1"/>
              <a:endParaRPr lang="pt-BR" u="none"/>
            </a:p>
          </p:txBody>
        </p:sp>
        <p:sp>
          <p:nvSpPr>
            <p:cNvPr id="445551" name="Freeform 110"/>
            <p:cNvSpPr>
              <a:spLocks/>
            </p:cNvSpPr>
            <p:nvPr/>
          </p:nvSpPr>
          <p:spPr bwMode="auto">
            <a:xfrm>
              <a:off x="2328863" y="4043363"/>
              <a:ext cx="485775" cy="158750"/>
            </a:xfrm>
            <a:custGeom>
              <a:avLst/>
              <a:gdLst>
                <a:gd name="T0" fmla="*/ 2147483647 w 1074"/>
                <a:gd name="T1" fmla="*/ 2147483647 h 350"/>
                <a:gd name="T2" fmla="*/ 2147483647 w 1074"/>
                <a:gd name="T3" fmla="*/ 2147483647 h 350"/>
                <a:gd name="T4" fmla="*/ 2147483647 w 1074"/>
                <a:gd name="T5" fmla="*/ 2147483647 h 350"/>
                <a:gd name="T6" fmla="*/ 2147483647 w 1074"/>
                <a:gd name="T7" fmla="*/ 2147483647 h 350"/>
                <a:gd name="T8" fmla="*/ 2147483647 w 1074"/>
                <a:gd name="T9" fmla="*/ 2147483647 h 350"/>
                <a:gd name="T10" fmla="*/ 2147483647 w 1074"/>
                <a:gd name="T11" fmla="*/ 2147483647 h 350"/>
                <a:gd name="T12" fmla="*/ 2147483647 w 1074"/>
                <a:gd name="T13" fmla="*/ 2147483647 h 350"/>
                <a:gd name="T14" fmla="*/ 2147483647 w 1074"/>
                <a:gd name="T15" fmla="*/ 2147483647 h 350"/>
                <a:gd name="T16" fmla="*/ 2147483647 w 1074"/>
                <a:gd name="T17" fmla="*/ 2147483647 h 350"/>
                <a:gd name="T18" fmla="*/ 0 w 1074"/>
                <a:gd name="T19" fmla="*/ 2147483647 h 350"/>
                <a:gd name="T20" fmla="*/ 2147483647 w 1074"/>
                <a:gd name="T21" fmla="*/ 0 h 350"/>
                <a:gd name="T22" fmla="*/ 2147483647 w 1074"/>
                <a:gd name="T23" fmla="*/ 2147483647 h 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4"/>
                <a:gd name="T37" fmla="*/ 0 h 350"/>
                <a:gd name="T38" fmla="*/ 1074 w 1074"/>
                <a:gd name="T39" fmla="*/ 350 h 3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4" h="350">
                  <a:moveTo>
                    <a:pt x="1074" y="103"/>
                  </a:moveTo>
                  <a:lnTo>
                    <a:pt x="318" y="350"/>
                  </a:lnTo>
                  <a:lnTo>
                    <a:pt x="278" y="350"/>
                  </a:lnTo>
                  <a:lnTo>
                    <a:pt x="240" y="350"/>
                  </a:lnTo>
                  <a:lnTo>
                    <a:pt x="202" y="350"/>
                  </a:lnTo>
                  <a:lnTo>
                    <a:pt x="162" y="350"/>
                  </a:lnTo>
                  <a:lnTo>
                    <a:pt x="121" y="350"/>
                  </a:lnTo>
                  <a:lnTo>
                    <a:pt x="81" y="350"/>
                  </a:lnTo>
                  <a:lnTo>
                    <a:pt x="41" y="350"/>
                  </a:lnTo>
                  <a:lnTo>
                    <a:pt x="0" y="350"/>
                  </a:lnTo>
                  <a:lnTo>
                    <a:pt x="1074" y="0"/>
                  </a:lnTo>
                  <a:lnTo>
                    <a:pt x="1074" y="103"/>
                  </a:lnTo>
                  <a:close/>
                </a:path>
              </a:pathLst>
            </a:custGeom>
            <a:solidFill>
              <a:srgbClr val="F7D900"/>
            </a:solidFill>
            <a:ln w="9525">
              <a:noFill/>
              <a:round/>
              <a:headEnd/>
              <a:tailEnd/>
            </a:ln>
          </p:spPr>
          <p:txBody>
            <a:bodyPr/>
            <a:lstStyle/>
            <a:p>
              <a:pPr eaLnBrk="1" hangingPunct="1"/>
              <a:endParaRPr lang="pt-BR" u="none"/>
            </a:p>
          </p:txBody>
        </p:sp>
        <p:sp>
          <p:nvSpPr>
            <p:cNvPr id="445552" name="Freeform 111"/>
            <p:cNvSpPr>
              <a:spLocks/>
            </p:cNvSpPr>
            <p:nvPr/>
          </p:nvSpPr>
          <p:spPr bwMode="auto">
            <a:xfrm>
              <a:off x="2287588" y="4019550"/>
              <a:ext cx="527050" cy="182563"/>
            </a:xfrm>
            <a:custGeom>
              <a:avLst/>
              <a:gdLst>
                <a:gd name="T0" fmla="*/ 2147483647 w 1169"/>
                <a:gd name="T1" fmla="*/ 2147483647 h 403"/>
                <a:gd name="T2" fmla="*/ 2147483647 w 1169"/>
                <a:gd name="T3" fmla="*/ 2147483647 h 403"/>
                <a:gd name="T4" fmla="*/ 2147483647 w 1169"/>
                <a:gd name="T5" fmla="*/ 2147483647 h 403"/>
                <a:gd name="T6" fmla="*/ 2147483647 w 1169"/>
                <a:gd name="T7" fmla="*/ 2147483647 h 403"/>
                <a:gd name="T8" fmla="*/ 2147483647 w 1169"/>
                <a:gd name="T9" fmla="*/ 2147483647 h 403"/>
                <a:gd name="T10" fmla="*/ 2147483647 w 1169"/>
                <a:gd name="T11" fmla="*/ 2147483647 h 403"/>
                <a:gd name="T12" fmla="*/ 2147483647 w 1169"/>
                <a:gd name="T13" fmla="*/ 2147483647 h 403"/>
                <a:gd name="T14" fmla="*/ 2147483647 w 1169"/>
                <a:gd name="T15" fmla="*/ 2147483647 h 403"/>
                <a:gd name="T16" fmla="*/ 2147483647 w 1169"/>
                <a:gd name="T17" fmla="*/ 2147483647 h 403"/>
                <a:gd name="T18" fmla="*/ 2147483647 w 1169"/>
                <a:gd name="T19" fmla="*/ 2147483647 h 403"/>
                <a:gd name="T20" fmla="*/ 2147483647 w 1169"/>
                <a:gd name="T21" fmla="*/ 2147483647 h 403"/>
                <a:gd name="T22" fmla="*/ 0 w 1169"/>
                <a:gd name="T23" fmla="*/ 2147483647 h 403"/>
                <a:gd name="T24" fmla="*/ 2147483647 w 1169"/>
                <a:gd name="T25" fmla="*/ 0 h 403"/>
                <a:gd name="T26" fmla="*/ 2147483647 w 1169"/>
                <a:gd name="T27" fmla="*/ 2147483647 h 4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69"/>
                <a:gd name="T43" fmla="*/ 0 h 403"/>
                <a:gd name="T44" fmla="*/ 1169 w 1169"/>
                <a:gd name="T45" fmla="*/ 403 h 4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69" h="403">
                  <a:moveTo>
                    <a:pt x="1169" y="104"/>
                  </a:moveTo>
                  <a:lnTo>
                    <a:pt x="253" y="403"/>
                  </a:lnTo>
                  <a:lnTo>
                    <a:pt x="225" y="403"/>
                  </a:lnTo>
                  <a:lnTo>
                    <a:pt x="196" y="403"/>
                  </a:lnTo>
                  <a:lnTo>
                    <a:pt x="166" y="403"/>
                  </a:lnTo>
                  <a:lnTo>
                    <a:pt x="137" y="403"/>
                  </a:lnTo>
                  <a:lnTo>
                    <a:pt x="106" y="403"/>
                  </a:lnTo>
                  <a:lnTo>
                    <a:pt x="77" y="403"/>
                  </a:lnTo>
                  <a:lnTo>
                    <a:pt x="46" y="403"/>
                  </a:lnTo>
                  <a:lnTo>
                    <a:pt x="15" y="403"/>
                  </a:lnTo>
                  <a:lnTo>
                    <a:pt x="8" y="391"/>
                  </a:lnTo>
                  <a:lnTo>
                    <a:pt x="0" y="381"/>
                  </a:lnTo>
                  <a:lnTo>
                    <a:pt x="1169" y="0"/>
                  </a:lnTo>
                  <a:lnTo>
                    <a:pt x="1169" y="104"/>
                  </a:lnTo>
                  <a:close/>
                </a:path>
              </a:pathLst>
            </a:custGeom>
            <a:solidFill>
              <a:srgbClr val="F9D400"/>
            </a:solidFill>
            <a:ln w="9525">
              <a:noFill/>
              <a:round/>
              <a:headEnd/>
              <a:tailEnd/>
            </a:ln>
          </p:spPr>
          <p:txBody>
            <a:bodyPr/>
            <a:lstStyle/>
            <a:p>
              <a:pPr eaLnBrk="1" hangingPunct="1"/>
              <a:endParaRPr lang="pt-BR" u="none"/>
            </a:p>
          </p:txBody>
        </p:sp>
        <p:sp>
          <p:nvSpPr>
            <p:cNvPr id="445553" name="Freeform 112"/>
            <p:cNvSpPr>
              <a:spLocks/>
            </p:cNvSpPr>
            <p:nvPr/>
          </p:nvSpPr>
          <p:spPr bwMode="auto">
            <a:xfrm>
              <a:off x="2273300" y="3997325"/>
              <a:ext cx="541338" cy="204788"/>
            </a:xfrm>
            <a:custGeom>
              <a:avLst/>
              <a:gdLst>
                <a:gd name="T0" fmla="*/ 2147483647 w 1198"/>
                <a:gd name="T1" fmla="*/ 2147483647 h 454"/>
                <a:gd name="T2" fmla="*/ 2147483647 w 1198"/>
                <a:gd name="T3" fmla="*/ 2147483647 h 454"/>
                <a:gd name="T4" fmla="*/ 2147483647 w 1198"/>
                <a:gd name="T5" fmla="*/ 2147483647 h 454"/>
                <a:gd name="T6" fmla="*/ 2147483647 w 1198"/>
                <a:gd name="T7" fmla="*/ 2147483647 h 454"/>
                <a:gd name="T8" fmla="*/ 2147483647 w 1198"/>
                <a:gd name="T9" fmla="*/ 2147483647 h 454"/>
                <a:gd name="T10" fmla="*/ 2147483647 w 1198"/>
                <a:gd name="T11" fmla="*/ 2147483647 h 454"/>
                <a:gd name="T12" fmla="*/ 2147483647 w 1198"/>
                <a:gd name="T13" fmla="*/ 2147483647 h 454"/>
                <a:gd name="T14" fmla="*/ 2147483647 w 1198"/>
                <a:gd name="T15" fmla="*/ 2147483647 h 454"/>
                <a:gd name="T16" fmla="*/ 2147483647 w 1198"/>
                <a:gd name="T17" fmla="*/ 2147483647 h 454"/>
                <a:gd name="T18" fmla="*/ 0 w 1198"/>
                <a:gd name="T19" fmla="*/ 2147483647 h 454"/>
                <a:gd name="T20" fmla="*/ 2147483647 w 1198"/>
                <a:gd name="T21" fmla="*/ 0 h 454"/>
                <a:gd name="T22" fmla="*/ 2147483647 w 1198"/>
                <a:gd name="T23" fmla="*/ 2147483647 h 4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8"/>
                <a:gd name="T37" fmla="*/ 0 h 454"/>
                <a:gd name="T38" fmla="*/ 1198 w 1198"/>
                <a:gd name="T39" fmla="*/ 454 h 4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8" h="454">
                  <a:moveTo>
                    <a:pt x="1198" y="104"/>
                  </a:moveTo>
                  <a:lnTo>
                    <a:pt x="124" y="454"/>
                  </a:lnTo>
                  <a:lnTo>
                    <a:pt x="103" y="454"/>
                  </a:lnTo>
                  <a:lnTo>
                    <a:pt x="84" y="454"/>
                  </a:lnTo>
                  <a:lnTo>
                    <a:pt x="64" y="454"/>
                  </a:lnTo>
                  <a:lnTo>
                    <a:pt x="44" y="454"/>
                  </a:lnTo>
                  <a:lnTo>
                    <a:pt x="33" y="437"/>
                  </a:lnTo>
                  <a:lnTo>
                    <a:pt x="21" y="422"/>
                  </a:lnTo>
                  <a:lnTo>
                    <a:pt x="10" y="407"/>
                  </a:lnTo>
                  <a:lnTo>
                    <a:pt x="0" y="390"/>
                  </a:lnTo>
                  <a:lnTo>
                    <a:pt x="1198" y="0"/>
                  </a:lnTo>
                  <a:lnTo>
                    <a:pt x="1198" y="104"/>
                  </a:lnTo>
                  <a:close/>
                </a:path>
              </a:pathLst>
            </a:custGeom>
            <a:solidFill>
              <a:srgbClr val="F7CE00"/>
            </a:solidFill>
            <a:ln w="9525">
              <a:noFill/>
              <a:round/>
              <a:headEnd/>
              <a:tailEnd/>
            </a:ln>
          </p:spPr>
          <p:txBody>
            <a:bodyPr/>
            <a:lstStyle/>
            <a:p>
              <a:pPr eaLnBrk="1" hangingPunct="1"/>
              <a:endParaRPr lang="pt-BR" u="none"/>
            </a:p>
          </p:txBody>
        </p:sp>
        <p:sp>
          <p:nvSpPr>
            <p:cNvPr id="445554" name="Freeform 113"/>
            <p:cNvSpPr>
              <a:spLocks/>
            </p:cNvSpPr>
            <p:nvPr/>
          </p:nvSpPr>
          <p:spPr bwMode="auto">
            <a:xfrm>
              <a:off x="2260600" y="3973513"/>
              <a:ext cx="554038" cy="219075"/>
            </a:xfrm>
            <a:custGeom>
              <a:avLst/>
              <a:gdLst>
                <a:gd name="T0" fmla="*/ 2147483647 w 1228"/>
                <a:gd name="T1" fmla="*/ 2147483647 h 485"/>
                <a:gd name="T2" fmla="*/ 2147483647 w 1228"/>
                <a:gd name="T3" fmla="*/ 2147483647 h 485"/>
                <a:gd name="T4" fmla="*/ 2147483647 w 1228"/>
                <a:gd name="T5" fmla="*/ 2147483647 h 485"/>
                <a:gd name="T6" fmla="*/ 2147483647 w 1228"/>
                <a:gd name="T7" fmla="*/ 2147483647 h 485"/>
                <a:gd name="T8" fmla="*/ 2147483647 w 1228"/>
                <a:gd name="T9" fmla="*/ 2147483647 h 485"/>
                <a:gd name="T10" fmla="*/ 0 w 1228"/>
                <a:gd name="T11" fmla="*/ 2147483647 h 485"/>
                <a:gd name="T12" fmla="*/ 2147483647 w 1228"/>
                <a:gd name="T13" fmla="*/ 0 h 485"/>
                <a:gd name="T14" fmla="*/ 2147483647 w 1228"/>
                <a:gd name="T15" fmla="*/ 2147483647 h 485"/>
                <a:gd name="T16" fmla="*/ 0 60000 65536"/>
                <a:gd name="T17" fmla="*/ 0 60000 65536"/>
                <a:gd name="T18" fmla="*/ 0 60000 65536"/>
                <a:gd name="T19" fmla="*/ 0 60000 65536"/>
                <a:gd name="T20" fmla="*/ 0 60000 65536"/>
                <a:gd name="T21" fmla="*/ 0 60000 65536"/>
                <a:gd name="T22" fmla="*/ 0 60000 65536"/>
                <a:gd name="T23" fmla="*/ 0 60000 65536"/>
                <a:gd name="T24" fmla="*/ 0 w 1228"/>
                <a:gd name="T25" fmla="*/ 0 h 485"/>
                <a:gd name="T26" fmla="*/ 1228 w 1228"/>
                <a:gd name="T27" fmla="*/ 485 h 4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28" h="485">
                  <a:moveTo>
                    <a:pt x="1228" y="104"/>
                  </a:moveTo>
                  <a:lnTo>
                    <a:pt x="59" y="485"/>
                  </a:lnTo>
                  <a:lnTo>
                    <a:pt x="44" y="465"/>
                  </a:lnTo>
                  <a:lnTo>
                    <a:pt x="30" y="443"/>
                  </a:lnTo>
                  <a:lnTo>
                    <a:pt x="14" y="421"/>
                  </a:lnTo>
                  <a:lnTo>
                    <a:pt x="0" y="401"/>
                  </a:lnTo>
                  <a:lnTo>
                    <a:pt x="1228" y="0"/>
                  </a:lnTo>
                  <a:lnTo>
                    <a:pt x="1228" y="104"/>
                  </a:lnTo>
                  <a:close/>
                </a:path>
              </a:pathLst>
            </a:custGeom>
            <a:solidFill>
              <a:srgbClr val="F5C600"/>
            </a:solidFill>
            <a:ln w="9525">
              <a:noFill/>
              <a:round/>
              <a:headEnd/>
              <a:tailEnd/>
            </a:ln>
          </p:spPr>
          <p:txBody>
            <a:bodyPr/>
            <a:lstStyle/>
            <a:p>
              <a:pPr eaLnBrk="1" hangingPunct="1"/>
              <a:endParaRPr lang="pt-BR" u="none"/>
            </a:p>
          </p:txBody>
        </p:sp>
        <p:sp>
          <p:nvSpPr>
            <p:cNvPr id="445555" name="Freeform 114"/>
            <p:cNvSpPr>
              <a:spLocks/>
            </p:cNvSpPr>
            <p:nvPr/>
          </p:nvSpPr>
          <p:spPr bwMode="auto">
            <a:xfrm>
              <a:off x="2247900" y="3949700"/>
              <a:ext cx="566738" cy="223838"/>
            </a:xfrm>
            <a:custGeom>
              <a:avLst/>
              <a:gdLst>
                <a:gd name="T0" fmla="*/ 2147483647 w 1255"/>
                <a:gd name="T1" fmla="*/ 2147483647 h 495"/>
                <a:gd name="T2" fmla="*/ 2147483647 w 1255"/>
                <a:gd name="T3" fmla="*/ 2147483647 h 495"/>
                <a:gd name="T4" fmla="*/ 2147483647 w 1255"/>
                <a:gd name="T5" fmla="*/ 2147483647 h 495"/>
                <a:gd name="T6" fmla="*/ 2147483647 w 1255"/>
                <a:gd name="T7" fmla="*/ 2147483647 h 495"/>
                <a:gd name="T8" fmla="*/ 2147483647 w 1255"/>
                <a:gd name="T9" fmla="*/ 2147483647 h 495"/>
                <a:gd name="T10" fmla="*/ 0 w 1255"/>
                <a:gd name="T11" fmla="*/ 2147483647 h 495"/>
                <a:gd name="T12" fmla="*/ 2147483647 w 1255"/>
                <a:gd name="T13" fmla="*/ 0 h 495"/>
                <a:gd name="T14" fmla="*/ 2147483647 w 1255"/>
                <a:gd name="T15" fmla="*/ 2147483647 h 495"/>
                <a:gd name="T16" fmla="*/ 0 60000 65536"/>
                <a:gd name="T17" fmla="*/ 0 60000 65536"/>
                <a:gd name="T18" fmla="*/ 0 60000 65536"/>
                <a:gd name="T19" fmla="*/ 0 60000 65536"/>
                <a:gd name="T20" fmla="*/ 0 60000 65536"/>
                <a:gd name="T21" fmla="*/ 0 60000 65536"/>
                <a:gd name="T22" fmla="*/ 0 60000 65536"/>
                <a:gd name="T23" fmla="*/ 0 60000 65536"/>
                <a:gd name="T24" fmla="*/ 0 w 1255"/>
                <a:gd name="T25" fmla="*/ 0 h 495"/>
                <a:gd name="T26" fmla="*/ 1255 w 1255"/>
                <a:gd name="T27" fmla="*/ 495 h 4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55" h="495">
                  <a:moveTo>
                    <a:pt x="1255" y="105"/>
                  </a:moveTo>
                  <a:lnTo>
                    <a:pt x="57" y="495"/>
                  </a:lnTo>
                  <a:lnTo>
                    <a:pt x="41" y="473"/>
                  </a:lnTo>
                  <a:lnTo>
                    <a:pt x="27" y="453"/>
                  </a:lnTo>
                  <a:lnTo>
                    <a:pt x="13" y="431"/>
                  </a:lnTo>
                  <a:lnTo>
                    <a:pt x="0" y="409"/>
                  </a:lnTo>
                  <a:lnTo>
                    <a:pt x="1255" y="0"/>
                  </a:lnTo>
                  <a:lnTo>
                    <a:pt x="1255" y="105"/>
                  </a:lnTo>
                  <a:close/>
                </a:path>
              </a:pathLst>
            </a:custGeom>
            <a:solidFill>
              <a:srgbClr val="F4C007"/>
            </a:solidFill>
            <a:ln w="9525">
              <a:noFill/>
              <a:round/>
              <a:headEnd/>
              <a:tailEnd/>
            </a:ln>
          </p:spPr>
          <p:txBody>
            <a:bodyPr/>
            <a:lstStyle/>
            <a:p>
              <a:pPr eaLnBrk="1" hangingPunct="1"/>
              <a:endParaRPr lang="pt-BR" u="none"/>
            </a:p>
          </p:txBody>
        </p:sp>
        <p:sp>
          <p:nvSpPr>
            <p:cNvPr id="445556" name="Freeform 115"/>
            <p:cNvSpPr>
              <a:spLocks/>
            </p:cNvSpPr>
            <p:nvPr/>
          </p:nvSpPr>
          <p:spPr bwMode="auto">
            <a:xfrm>
              <a:off x="2238375" y="3925888"/>
              <a:ext cx="576263" cy="227012"/>
            </a:xfrm>
            <a:custGeom>
              <a:avLst/>
              <a:gdLst>
                <a:gd name="T0" fmla="*/ 2147483647 w 1282"/>
                <a:gd name="T1" fmla="*/ 2147483647 h 504"/>
                <a:gd name="T2" fmla="*/ 2147483647 w 1282"/>
                <a:gd name="T3" fmla="*/ 2147483647 h 504"/>
                <a:gd name="T4" fmla="*/ 2147483647 w 1282"/>
                <a:gd name="T5" fmla="*/ 2147483647 h 504"/>
                <a:gd name="T6" fmla="*/ 2147483647 w 1282"/>
                <a:gd name="T7" fmla="*/ 2147483647 h 504"/>
                <a:gd name="T8" fmla="*/ 2147483647 w 1282"/>
                <a:gd name="T9" fmla="*/ 2147483647 h 504"/>
                <a:gd name="T10" fmla="*/ 0 w 1282"/>
                <a:gd name="T11" fmla="*/ 2147483647 h 504"/>
                <a:gd name="T12" fmla="*/ 2147483647 w 1282"/>
                <a:gd name="T13" fmla="*/ 0 h 504"/>
                <a:gd name="T14" fmla="*/ 2147483647 w 1282"/>
                <a:gd name="T15" fmla="*/ 2147483647 h 504"/>
                <a:gd name="T16" fmla="*/ 0 60000 65536"/>
                <a:gd name="T17" fmla="*/ 0 60000 65536"/>
                <a:gd name="T18" fmla="*/ 0 60000 65536"/>
                <a:gd name="T19" fmla="*/ 0 60000 65536"/>
                <a:gd name="T20" fmla="*/ 0 60000 65536"/>
                <a:gd name="T21" fmla="*/ 0 60000 65536"/>
                <a:gd name="T22" fmla="*/ 0 60000 65536"/>
                <a:gd name="T23" fmla="*/ 0 60000 65536"/>
                <a:gd name="T24" fmla="*/ 0 w 1282"/>
                <a:gd name="T25" fmla="*/ 0 h 504"/>
                <a:gd name="T26" fmla="*/ 1282 w 1282"/>
                <a:gd name="T27" fmla="*/ 504 h 5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2" h="504">
                  <a:moveTo>
                    <a:pt x="1282" y="103"/>
                  </a:moveTo>
                  <a:lnTo>
                    <a:pt x="54" y="504"/>
                  </a:lnTo>
                  <a:lnTo>
                    <a:pt x="40" y="482"/>
                  </a:lnTo>
                  <a:lnTo>
                    <a:pt x="27" y="460"/>
                  </a:lnTo>
                  <a:lnTo>
                    <a:pt x="13" y="439"/>
                  </a:lnTo>
                  <a:lnTo>
                    <a:pt x="0" y="417"/>
                  </a:lnTo>
                  <a:lnTo>
                    <a:pt x="1282" y="0"/>
                  </a:lnTo>
                  <a:lnTo>
                    <a:pt x="1282" y="103"/>
                  </a:lnTo>
                  <a:close/>
                </a:path>
              </a:pathLst>
            </a:custGeom>
            <a:solidFill>
              <a:srgbClr val="F3BA19"/>
            </a:solidFill>
            <a:ln w="9525">
              <a:noFill/>
              <a:round/>
              <a:headEnd/>
              <a:tailEnd/>
            </a:ln>
          </p:spPr>
          <p:txBody>
            <a:bodyPr/>
            <a:lstStyle/>
            <a:p>
              <a:pPr eaLnBrk="1" hangingPunct="1"/>
              <a:endParaRPr lang="pt-BR" u="none"/>
            </a:p>
          </p:txBody>
        </p:sp>
        <p:sp>
          <p:nvSpPr>
            <p:cNvPr id="445557" name="Freeform 116"/>
            <p:cNvSpPr>
              <a:spLocks/>
            </p:cNvSpPr>
            <p:nvPr/>
          </p:nvSpPr>
          <p:spPr bwMode="auto">
            <a:xfrm>
              <a:off x="2225675" y="3902075"/>
              <a:ext cx="588963" cy="233363"/>
            </a:xfrm>
            <a:custGeom>
              <a:avLst/>
              <a:gdLst>
                <a:gd name="T0" fmla="*/ 2147483647 w 1307"/>
                <a:gd name="T1" fmla="*/ 2147483647 h 513"/>
                <a:gd name="T2" fmla="*/ 2147483647 w 1307"/>
                <a:gd name="T3" fmla="*/ 2147483647 h 513"/>
                <a:gd name="T4" fmla="*/ 2147483647 w 1307"/>
                <a:gd name="T5" fmla="*/ 2147483647 h 513"/>
                <a:gd name="T6" fmla="*/ 2147483647 w 1307"/>
                <a:gd name="T7" fmla="*/ 2147483647 h 513"/>
                <a:gd name="T8" fmla="*/ 2147483647 w 1307"/>
                <a:gd name="T9" fmla="*/ 2147483647 h 513"/>
                <a:gd name="T10" fmla="*/ 0 w 1307"/>
                <a:gd name="T11" fmla="*/ 2147483647 h 513"/>
                <a:gd name="T12" fmla="*/ 2147483647 w 1307"/>
                <a:gd name="T13" fmla="*/ 0 h 513"/>
                <a:gd name="T14" fmla="*/ 2147483647 w 1307"/>
                <a:gd name="T15" fmla="*/ 2147483647 h 513"/>
                <a:gd name="T16" fmla="*/ 0 60000 65536"/>
                <a:gd name="T17" fmla="*/ 0 60000 65536"/>
                <a:gd name="T18" fmla="*/ 0 60000 65536"/>
                <a:gd name="T19" fmla="*/ 0 60000 65536"/>
                <a:gd name="T20" fmla="*/ 0 60000 65536"/>
                <a:gd name="T21" fmla="*/ 0 60000 65536"/>
                <a:gd name="T22" fmla="*/ 0 60000 65536"/>
                <a:gd name="T23" fmla="*/ 0 60000 65536"/>
                <a:gd name="T24" fmla="*/ 0 w 1307"/>
                <a:gd name="T25" fmla="*/ 0 h 513"/>
                <a:gd name="T26" fmla="*/ 1307 w 1307"/>
                <a:gd name="T27" fmla="*/ 513 h 5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07" h="513">
                  <a:moveTo>
                    <a:pt x="1307" y="104"/>
                  </a:moveTo>
                  <a:lnTo>
                    <a:pt x="52" y="513"/>
                  </a:lnTo>
                  <a:lnTo>
                    <a:pt x="38" y="492"/>
                  </a:lnTo>
                  <a:lnTo>
                    <a:pt x="25" y="470"/>
                  </a:lnTo>
                  <a:lnTo>
                    <a:pt x="13" y="448"/>
                  </a:lnTo>
                  <a:lnTo>
                    <a:pt x="0" y="426"/>
                  </a:lnTo>
                  <a:lnTo>
                    <a:pt x="1307" y="0"/>
                  </a:lnTo>
                  <a:lnTo>
                    <a:pt x="1307" y="104"/>
                  </a:lnTo>
                  <a:close/>
                </a:path>
              </a:pathLst>
            </a:custGeom>
            <a:solidFill>
              <a:srgbClr val="F2B425"/>
            </a:solidFill>
            <a:ln w="9525">
              <a:noFill/>
              <a:round/>
              <a:headEnd/>
              <a:tailEnd/>
            </a:ln>
          </p:spPr>
          <p:txBody>
            <a:bodyPr/>
            <a:lstStyle/>
            <a:p>
              <a:pPr eaLnBrk="1" hangingPunct="1"/>
              <a:endParaRPr lang="pt-BR" u="none"/>
            </a:p>
          </p:txBody>
        </p:sp>
        <p:sp>
          <p:nvSpPr>
            <p:cNvPr id="445558" name="Freeform 117"/>
            <p:cNvSpPr>
              <a:spLocks/>
            </p:cNvSpPr>
            <p:nvPr/>
          </p:nvSpPr>
          <p:spPr bwMode="auto">
            <a:xfrm>
              <a:off x="2214563" y="3881438"/>
              <a:ext cx="600075" cy="234950"/>
            </a:xfrm>
            <a:custGeom>
              <a:avLst/>
              <a:gdLst>
                <a:gd name="T0" fmla="*/ 2147483647 w 1331"/>
                <a:gd name="T1" fmla="*/ 2147483647 h 521"/>
                <a:gd name="T2" fmla="*/ 2147483647 w 1331"/>
                <a:gd name="T3" fmla="*/ 2147483647 h 521"/>
                <a:gd name="T4" fmla="*/ 2147483647 w 1331"/>
                <a:gd name="T5" fmla="*/ 2147483647 h 521"/>
                <a:gd name="T6" fmla="*/ 2147483647 w 1331"/>
                <a:gd name="T7" fmla="*/ 2147483647 h 521"/>
                <a:gd name="T8" fmla="*/ 2147483647 w 1331"/>
                <a:gd name="T9" fmla="*/ 2147483647 h 521"/>
                <a:gd name="T10" fmla="*/ 0 w 1331"/>
                <a:gd name="T11" fmla="*/ 2147483647 h 521"/>
                <a:gd name="T12" fmla="*/ 2147483647 w 1331"/>
                <a:gd name="T13" fmla="*/ 0 h 521"/>
                <a:gd name="T14" fmla="*/ 2147483647 w 1331"/>
                <a:gd name="T15" fmla="*/ 2147483647 h 521"/>
                <a:gd name="T16" fmla="*/ 0 60000 65536"/>
                <a:gd name="T17" fmla="*/ 0 60000 65536"/>
                <a:gd name="T18" fmla="*/ 0 60000 65536"/>
                <a:gd name="T19" fmla="*/ 0 60000 65536"/>
                <a:gd name="T20" fmla="*/ 0 60000 65536"/>
                <a:gd name="T21" fmla="*/ 0 60000 65536"/>
                <a:gd name="T22" fmla="*/ 0 60000 65536"/>
                <a:gd name="T23" fmla="*/ 0 60000 65536"/>
                <a:gd name="T24" fmla="*/ 0 w 1331"/>
                <a:gd name="T25" fmla="*/ 0 h 521"/>
                <a:gd name="T26" fmla="*/ 1331 w 1331"/>
                <a:gd name="T27" fmla="*/ 521 h 5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1" h="521">
                  <a:moveTo>
                    <a:pt x="1331" y="104"/>
                  </a:moveTo>
                  <a:lnTo>
                    <a:pt x="49" y="521"/>
                  </a:lnTo>
                  <a:lnTo>
                    <a:pt x="37" y="499"/>
                  </a:lnTo>
                  <a:lnTo>
                    <a:pt x="24" y="477"/>
                  </a:lnTo>
                  <a:lnTo>
                    <a:pt x="11" y="456"/>
                  </a:lnTo>
                  <a:lnTo>
                    <a:pt x="0" y="434"/>
                  </a:lnTo>
                  <a:lnTo>
                    <a:pt x="1331" y="0"/>
                  </a:lnTo>
                  <a:lnTo>
                    <a:pt x="1331" y="104"/>
                  </a:lnTo>
                  <a:close/>
                </a:path>
              </a:pathLst>
            </a:custGeom>
            <a:solidFill>
              <a:srgbClr val="F1AE2C"/>
            </a:solidFill>
            <a:ln w="9525">
              <a:noFill/>
              <a:round/>
              <a:headEnd/>
              <a:tailEnd/>
            </a:ln>
          </p:spPr>
          <p:txBody>
            <a:bodyPr/>
            <a:lstStyle/>
            <a:p>
              <a:pPr eaLnBrk="1" hangingPunct="1"/>
              <a:endParaRPr lang="pt-BR" u="none"/>
            </a:p>
          </p:txBody>
        </p:sp>
        <p:sp>
          <p:nvSpPr>
            <p:cNvPr id="445559" name="Freeform 118"/>
            <p:cNvSpPr>
              <a:spLocks/>
            </p:cNvSpPr>
            <p:nvPr/>
          </p:nvSpPr>
          <p:spPr bwMode="auto">
            <a:xfrm>
              <a:off x="2203450" y="3856038"/>
              <a:ext cx="611188" cy="239712"/>
            </a:xfrm>
            <a:custGeom>
              <a:avLst/>
              <a:gdLst>
                <a:gd name="T0" fmla="*/ 2147483647 w 1356"/>
                <a:gd name="T1" fmla="*/ 2147483647 h 529"/>
                <a:gd name="T2" fmla="*/ 2147483647 w 1356"/>
                <a:gd name="T3" fmla="*/ 2147483647 h 529"/>
                <a:gd name="T4" fmla="*/ 2147483647 w 1356"/>
                <a:gd name="T5" fmla="*/ 2147483647 h 529"/>
                <a:gd name="T6" fmla="*/ 2147483647 w 1356"/>
                <a:gd name="T7" fmla="*/ 2147483647 h 529"/>
                <a:gd name="T8" fmla="*/ 2147483647 w 1356"/>
                <a:gd name="T9" fmla="*/ 2147483647 h 529"/>
                <a:gd name="T10" fmla="*/ 0 w 1356"/>
                <a:gd name="T11" fmla="*/ 2147483647 h 529"/>
                <a:gd name="T12" fmla="*/ 2147483647 w 1356"/>
                <a:gd name="T13" fmla="*/ 0 h 529"/>
                <a:gd name="T14" fmla="*/ 2147483647 w 1356"/>
                <a:gd name="T15" fmla="*/ 2147483647 h 529"/>
                <a:gd name="T16" fmla="*/ 0 60000 65536"/>
                <a:gd name="T17" fmla="*/ 0 60000 65536"/>
                <a:gd name="T18" fmla="*/ 0 60000 65536"/>
                <a:gd name="T19" fmla="*/ 0 60000 65536"/>
                <a:gd name="T20" fmla="*/ 0 60000 65536"/>
                <a:gd name="T21" fmla="*/ 0 60000 65536"/>
                <a:gd name="T22" fmla="*/ 0 60000 65536"/>
                <a:gd name="T23" fmla="*/ 0 60000 65536"/>
                <a:gd name="T24" fmla="*/ 0 w 1356"/>
                <a:gd name="T25" fmla="*/ 0 h 529"/>
                <a:gd name="T26" fmla="*/ 1356 w 1356"/>
                <a:gd name="T27" fmla="*/ 529 h 5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56" h="529">
                  <a:moveTo>
                    <a:pt x="1356" y="103"/>
                  </a:moveTo>
                  <a:lnTo>
                    <a:pt x="49" y="529"/>
                  </a:lnTo>
                  <a:lnTo>
                    <a:pt x="36" y="508"/>
                  </a:lnTo>
                  <a:lnTo>
                    <a:pt x="23" y="486"/>
                  </a:lnTo>
                  <a:lnTo>
                    <a:pt x="12" y="464"/>
                  </a:lnTo>
                  <a:lnTo>
                    <a:pt x="0" y="441"/>
                  </a:lnTo>
                  <a:lnTo>
                    <a:pt x="1356" y="0"/>
                  </a:lnTo>
                  <a:lnTo>
                    <a:pt x="1356" y="103"/>
                  </a:lnTo>
                  <a:close/>
                </a:path>
              </a:pathLst>
            </a:custGeom>
            <a:solidFill>
              <a:srgbClr val="F0A930"/>
            </a:solidFill>
            <a:ln w="9525">
              <a:noFill/>
              <a:round/>
              <a:headEnd/>
              <a:tailEnd/>
            </a:ln>
          </p:spPr>
          <p:txBody>
            <a:bodyPr/>
            <a:lstStyle/>
            <a:p>
              <a:pPr eaLnBrk="1" hangingPunct="1"/>
              <a:endParaRPr lang="pt-BR" u="none"/>
            </a:p>
          </p:txBody>
        </p:sp>
        <p:sp>
          <p:nvSpPr>
            <p:cNvPr id="445560" name="Freeform 119"/>
            <p:cNvSpPr>
              <a:spLocks/>
            </p:cNvSpPr>
            <p:nvPr/>
          </p:nvSpPr>
          <p:spPr bwMode="auto">
            <a:xfrm>
              <a:off x="2193925" y="3832225"/>
              <a:ext cx="620713" cy="244475"/>
            </a:xfrm>
            <a:custGeom>
              <a:avLst/>
              <a:gdLst>
                <a:gd name="T0" fmla="*/ 2147483647 w 1377"/>
                <a:gd name="T1" fmla="*/ 2147483647 h 539"/>
                <a:gd name="T2" fmla="*/ 2147483647 w 1377"/>
                <a:gd name="T3" fmla="*/ 2147483647 h 539"/>
                <a:gd name="T4" fmla="*/ 2147483647 w 1377"/>
                <a:gd name="T5" fmla="*/ 2147483647 h 539"/>
                <a:gd name="T6" fmla="*/ 2147483647 w 1377"/>
                <a:gd name="T7" fmla="*/ 2147483647 h 539"/>
                <a:gd name="T8" fmla="*/ 2147483647 w 1377"/>
                <a:gd name="T9" fmla="*/ 2147483647 h 539"/>
                <a:gd name="T10" fmla="*/ 0 w 1377"/>
                <a:gd name="T11" fmla="*/ 2147483647 h 539"/>
                <a:gd name="T12" fmla="*/ 2147483647 w 1377"/>
                <a:gd name="T13" fmla="*/ 0 h 539"/>
                <a:gd name="T14" fmla="*/ 2147483647 w 1377"/>
                <a:gd name="T15" fmla="*/ 2147483647 h 539"/>
                <a:gd name="T16" fmla="*/ 0 60000 65536"/>
                <a:gd name="T17" fmla="*/ 0 60000 65536"/>
                <a:gd name="T18" fmla="*/ 0 60000 65536"/>
                <a:gd name="T19" fmla="*/ 0 60000 65536"/>
                <a:gd name="T20" fmla="*/ 0 60000 65536"/>
                <a:gd name="T21" fmla="*/ 0 60000 65536"/>
                <a:gd name="T22" fmla="*/ 0 60000 65536"/>
                <a:gd name="T23" fmla="*/ 0 60000 65536"/>
                <a:gd name="T24" fmla="*/ 0 w 1377"/>
                <a:gd name="T25" fmla="*/ 0 h 539"/>
                <a:gd name="T26" fmla="*/ 1377 w 1377"/>
                <a:gd name="T27" fmla="*/ 539 h 5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7" h="539">
                  <a:moveTo>
                    <a:pt x="1377" y="105"/>
                  </a:moveTo>
                  <a:lnTo>
                    <a:pt x="46" y="539"/>
                  </a:lnTo>
                  <a:lnTo>
                    <a:pt x="33" y="517"/>
                  </a:lnTo>
                  <a:lnTo>
                    <a:pt x="21" y="494"/>
                  </a:lnTo>
                  <a:lnTo>
                    <a:pt x="10" y="472"/>
                  </a:lnTo>
                  <a:lnTo>
                    <a:pt x="0" y="451"/>
                  </a:lnTo>
                  <a:lnTo>
                    <a:pt x="1377" y="0"/>
                  </a:lnTo>
                  <a:lnTo>
                    <a:pt x="1377" y="105"/>
                  </a:lnTo>
                  <a:close/>
                </a:path>
              </a:pathLst>
            </a:custGeom>
            <a:solidFill>
              <a:srgbClr val="EFA234"/>
            </a:solidFill>
            <a:ln w="9525">
              <a:noFill/>
              <a:round/>
              <a:headEnd/>
              <a:tailEnd/>
            </a:ln>
          </p:spPr>
          <p:txBody>
            <a:bodyPr/>
            <a:lstStyle/>
            <a:p>
              <a:pPr eaLnBrk="1" hangingPunct="1"/>
              <a:endParaRPr lang="pt-BR" u="none"/>
            </a:p>
          </p:txBody>
        </p:sp>
        <p:sp>
          <p:nvSpPr>
            <p:cNvPr id="445561" name="Freeform 120"/>
            <p:cNvSpPr>
              <a:spLocks/>
            </p:cNvSpPr>
            <p:nvPr/>
          </p:nvSpPr>
          <p:spPr bwMode="auto">
            <a:xfrm>
              <a:off x="2182813" y="3811588"/>
              <a:ext cx="631825" cy="244475"/>
            </a:xfrm>
            <a:custGeom>
              <a:avLst/>
              <a:gdLst>
                <a:gd name="T0" fmla="*/ 2147483647 w 1399"/>
                <a:gd name="T1" fmla="*/ 2147483647 h 545"/>
                <a:gd name="T2" fmla="*/ 2147483647 w 1399"/>
                <a:gd name="T3" fmla="*/ 2147483647 h 545"/>
                <a:gd name="T4" fmla="*/ 2147483647 w 1399"/>
                <a:gd name="T5" fmla="*/ 2147483647 h 545"/>
                <a:gd name="T6" fmla="*/ 2147483647 w 1399"/>
                <a:gd name="T7" fmla="*/ 2147483647 h 545"/>
                <a:gd name="T8" fmla="*/ 2147483647 w 1399"/>
                <a:gd name="T9" fmla="*/ 2147483647 h 545"/>
                <a:gd name="T10" fmla="*/ 0 w 1399"/>
                <a:gd name="T11" fmla="*/ 2147483647 h 545"/>
                <a:gd name="T12" fmla="*/ 2147483647 w 1399"/>
                <a:gd name="T13" fmla="*/ 0 h 545"/>
                <a:gd name="T14" fmla="*/ 2147483647 w 1399"/>
                <a:gd name="T15" fmla="*/ 2147483647 h 545"/>
                <a:gd name="T16" fmla="*/ 0 60000 65536"/>
                <a:gd name="T17" fmla="*/ 0 60000 65536"/>
                <a:gd name="T18" fmla="*/ 0 60000 65536"/>
                <a:gd name="T19" fmla="*/ 0 60000 65536"/>
                <a:gd name="T20" fmla="*/ 0 60000 65536"/>
                <a:gd name="T21" fmla="*/ 0 60000 65536"/>
                <a:gd name="T22" fmla="*/ 0 60000 65536"/>
                <a:gd name="T23" fmla="*/ 0 60000 65536"/>
                <a:gd name="T24" fmla="*/ 0 w 1399"/>
                <a:gd name="T25" fmla="*/ 0 h 545"/>
                <a:gd name="T26" fmla="*/ 1399 w 1399"/>
                <a:gd name="T27" fmla="*/ 545 h 5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99" h="545">
                  <a:moveTo>
                    <a:pt x="1399" y="104"/>
                  </a:moveTo>
                  <a:lnTo>
                    <a:pt x="43" y="545"/>
                  </a:lnTo>
                  <a:lnTo>
                    <a:pt x="32" y="523"/>
                  </a:lnTo>
                  <a:lnTo>
                    <a:pt x="22" y="500"/>
                  </a:lnTo>
                  <a:lnTo>
                    <a:pt x="10" y="479"/>
                  </a:lnTo>
                  <a:lnTo>
                    <a:pt x="0" y="456"/>
                  </a:lnTo>
                  <a:lnTo>
                    <a:pt x="1399" y="0"/>
                  </a:lnTo>
                  <a:lnTo>
                    <a:pt x="1399" y="104"/>
                  </a:lnTo>
                  <a:close/>
                </a:path>
              </a:pathLst>
            </a:custGeom>
            <a:solidFill>
              <a:srgbClr val="ED9C37"/>
            </a:solidFill>
            <a:ln w="9525">
              <a:noFill/>
              <a:round/>
              <a:headEnd/>
              <a:tailEnd/>
            </a:ln>
          </p:spPr>
          <p:txBody>
            <a:bodyPr/>
            <a:lstStyle/>
            <a:p>
              <a:pPr eaLnBrk="1" hangingPunct="1"/>
              <a:endParaRPr lang="pt-BR" u="none"/>
            </a:p>
          </p:txBody>
        </p:sp>
        <p:sp>
          <p:nvSpPr>
            <p:cNvPr id="445562" name="Freeform 121"/>
            <p:cNvSpPr>
              <a:spLocks/>
            </p:cNvSpPr>
            <p:nvPr/>
          </p:nvSpPr>
          <p:spPr bwMode="auto">
            <a:xfrm>
              <a:off x="2174875" y="3786188"/>
              <a:ext cx="639763" cy="250825"/>
            </a:xfrm>
            <a:custGeom>
              <a:avLst/>
              <a:gdLst>
                <a:gd name="T0" fmla="*/ 2147483647 w 1418"/>
                <a:gd name="T1" fmla="*/ 2147483647 h 554"/>
                <a:gd name="T2" fmla="*/ 2147483647 w 1418"/>
                <a:gd name="T3" fmla="*/ 2147483647 h 554"/>
                <a:gd name="T4" fmla="*/ 2147483647 w 1418"/>
                <a:gd name="T5" fmla="*/ 2147483647 h 554"/>
                <a:gd name="T6" fmla="*/ 2147483647 w 1418"/>
                <a:gd name="T7" fmla="*/ 2147483647 h 554"/>
                <a:gd name="T8" fmla="*/ 2147483647 w 1418"/>
                <a:gd name="T9" fmla="*/ 2147483647 h 554"/>
                <a:gd name="T10" fmla="*/ 0 w 1418"/>
                <a:gd name="T11" fmla="*/ 2147483647 h 554"/>
                <a:gd name="T12" fmla="*/ 2147483647 w 1418"/>
                <a:gd name="T13" fmla="*/ 0 h 554"/>
                <a:gd name="T14" fmla="*/ 2147483647 w 1418"/>
                <a:gd name="T15" fmla="*/ 2147483647 h 554"/>
                <a:gd name="T16" fmla="*/ 0 60000 65536"/>
                <a:gd name="T17" fmla="*/ 0 60000 65536"/>
                <a:gd name="T18" fmla="*/ 0 60000 65536"/>
                <a:gd name="T19" fmla="*/ 0 60000 65536"/>
                <a:gd name="T20" fmla="*/ 0 60000 65536"/>
                <a:gd name="T21" fmla="*/ 0 60000 65536"/>
                <a:gd name="T22" fmla="*/ 0 60000 65536"/>
                <a:gd name="T23" fmla="*/ 0 60000 65536"/>
                <a:gd name="T24" fmla="*/ 0 w 1418"/>
                <a:gd name="T25" fmla="*/ 0 h 554"/>
                <a:gd name="T26" fmla="*/ 1418 w 1418"/>
                <a:gd name="T27" fmla="*/ 554 h 5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18" h="554">
                  <a:moveTo>
                    <a:pt x="1418" y="103"/>
                  </a:moveTo>
                  <a:lnTo>
                    <a:pt x="41" y="554"/>
                  </a:lnTo>
                  <a:lnTo>
                    <a:pt x="29" y="531"/>
                  </a:lnTo>
                  <a:lnTo>
                    <a:pt x="19" y="508"/>
                  </a:lnTo>
                  <a:lnTo>
                    <a:pt x="10" y="485"/>
                  </a:lnTo>
                  <a:lnTo>
                    <a:pt x="0" y="463"/>
                  </a:lnTo>
                  <a:lnTo>
                    <a:pt x="1418" y="0"/>
                  </a:lnTo>
                  <a:lnTo>
                    <a:pt x="1418" y="103"/>
                  </a:lnTo>
                  <a:close/>
                </a:path>
              </a:pathLst>
            </a:custGeom>
            <a:solidFill>
              <a:srgbClr val="EC9638"/>
            </a:solidFill>
            <a:ln w="9525">
              <a:noFill/>
              <a:round/>
              <a:headEnd/>
              <a:tailEnd/>
            </a:ln>
          </p:spPr>
          <p:txBody>
            <a:bodyPr/>
            <a:lstStyle/>
            <a:p>
              <a:pPr eaLnBrk="1" hangingPunct="1"/>
              <a:endParaRPr lang="pt-BR" u="none"/>
            </a:p>
          </p:txBody>
        </p:sp>
        <p:sp>
          <p:nvSpPr>
            <p:cNvPr id="445563" name="Freeform 122"/>
            <p:cNvSpPr>
              <a:spLocks/>
            </p:cNvSpPr>
            <p:nvPr/>
          </p:nvSpPr>
          <p:spPr bwMode="auto">
            <a:xfrm>
              <a:off x="2166938" y="3763963"/>
              <a:ext cx="647700" cy="250825"/>
            </a:xfrm>
            <a:custGeom>
              <a:avLst/>
              <a:gdLst>
                <a:gd name="T0" fmla="*/ 2147483647 w 1438"/>
                <a:gd name="T1" fmla="*/ 2147483647 h 559"/>
                <a:gd name="T2" fmla="*/ 2147483647 w 1438"/>
                <a:gd name="T3" fmla="*/ 2147483647 h 559"/>
                <a:gd name="T4" fmla="*/ 2147483647 w 1438"/>
                <a:gd name="T5" fmla="*/ 2147483647 h 559"/>
                <a:gd name="T6" fmla="*/ 2147483647 w 1438"/>
                <a:gd name="T7" fmla="*/ 2147483647 h 559"/>
                <a:gd name="T8" fmla="*/ 2147483647 w 1438"/>
                <a:gd name="T9" fmla="*/ 2147483647 h 559"/>
                <a:gd name="T10" fmla="*/ 0 w 1438"/>
                <a:gd name="T11" fmla="*/ 2147483647 h 559"/>
                <a:gd name="T12" fmla="*/ 2147483647 w 1438"/>
                <a:gd name="T13" fmla="*/ 0 h 559"/>
                <a:gd name="T14" fmla="*/ 2147483647 w 1438"/>
                <a:gd name="T15" fmla="*/ 2147483647 h 559"/>
                <a:gd name="T16" fmla="*/ 0 60000 65536"/>
                <a:gd name="T17" fmla="*/ 0 60000 65536"/>
                <a:gd name="T18" fmla="*/ 0 60000 65536"/>
                <a:gd name="T19" fmla="*/ 0 60000 65536"/>
                <a:gd name="T20" fmla="*/ 0 60000 65536"/>
                <a:gd name="T21" fmla="*/ 0 60000 65536"/>
                <a:gd name="T22" fmla="*/ 0 60000 65536"/>
                <a:gd name="T23" fmla="*/ 0 60000 65536"/>
                <a:gd name="T24" fmla="*/ 0 w 1438"/>
                <a:gd name="T25" fmla="*/ 0 h 559"/>
                <a:gd name="T26" fmla="*/ 1438 w 1438"/>
                <a:gd name="T27" fmla="*/ 559 h 5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8" h="559">
                  <a:moveTo>
                    <a:pt x="1438" y="103"/>
                  </a:moveTo>
                  <a:lnTo>
                    <a:pt x="39" y="559"/>
                  </a:lnTo>
                  <a:lnTo>
                    <a:pt x="29" y="536"/>
                  </a:lnTo>
                  <a:lnTo>
                    <a:pt x="20" y="514"/>
                  </a:lnTo>
                  <a:lnTo>
                    <a:pt x="11" y="491"/>
                  </a:lnTo>
                  <a:lnTo>
                    <a:pt x="0" y="468"/>
                  </a:lnTo>
                  <a:lnTo>
                    <a:pt x="1438" y="0"/>
                  </a:lnTo>
                  <a:lnTo>
                    <a:pt x="1438" y="103"/>
                  </a:lnTo>
                  <a:close/>
                </a:path>
              </a:pathLst>
            </a:custGeom>
            <a:solidFill>
              <a:srgbClr val="EB9039"/>
            </a:solidFill>
            <a:ln w="9525">
              <a:noFill/>
              <a:round/>
              <a:headEnd/>
              <a:tailEnd/>
            </a:ln>
          </p:spPr>
          <p:txBody>
            <a:bodyPr/>
            <a:lstStyle/>
            <a:p>
              <a:pPr eaLnBrk="1" hangingPunct="1"/>
              <a:endParaRPr lang="pt-BR" u="none"/>
            </a:p>
          </p:txBody>
        </p:sp>
        <p:sp>
          <p:nvSpPr>
            <p:cNvPr id="445564" name="Freeform 123"/>
            <p:cNvSpPr>
              <a:spLocks/>
            </p:cNvSpPr>
            <p:nvPr/>
          </p:nvSpPr>
          <p:spPr bwMode="auto">
            <a:xfrm>
              <a:off x="2159000" y="3740150"/>
              <a:ext cx="655638" cy="254000"/>
            </a:xfrm>
            <a:custGeom>
              <a:avLst/>
              <a:gdLst>
                <a:gd name="T0" fmla="*/ 2147483647 w 1454"/>
                <a:gd name="T1" fmla="*/ 2147483647 h 567"/>
                <a:gd name="T2" fmla="*/ 2147483647 w 1454"/>
                <a:gd name="T3" fmla="*/ 2147483647 h 567"/>
                <a:gd name="T4" fmla="*/ 2147483647 w 1454"/>
                <a:gd name="T5" fmla="*/ 2147483647 h 567"/>
                <a:gd name="T6" fmla="*/ 2147483647 w 1454"/>
                <a:gd name="T7" fmla="*/ 2147483647 h 567"/>
                <a:gd name="T8" fmla="*/ 2147483647 w 1454"/>
                <a:gd name="T9" fmla="*/ 2147483647 h 567"/>
                <a:gd name="T10" fmla="*/ 0 w 1454"/>
                <a:gd name="T11" fmla="*/ 2147483647 h 567"/>
                <a:gd name="T12" fmla="*/ 2147483647 w 1454"/>
                <a:gd name="T13" fmla="*/ 0 h 567"/>
                <a:gd name="T14" fmla="*/ 2147483647 w 1454"/>
                <a:gd name="T15" fmla="*/ 2147483647 h 567"/>
                <a:gd name="T16" fmla="*/ 0 60000 65536"/>
                <a:gd name="T17" fmla="*/ 0 60000 65536"/>
                <a:gd name="T18" fmla="*/ 0 60000 65536"/>
                <a:gd name="T19" fmla="*/ 0 60000 65536"/>
                <a:gd name="T20" fmla="*/ 0 60000 65536"/>
                <a:gd name="T21" fmla="*/ 0 60000 65536"/>
                <a:gd name="T22" fmla="*/ 0 60000 65536"/>
                <a:gd name="T23" fmla="*/ 0 60000 65536"/>
                <a:gd name="T24" fmla="*/ 0 w 1454"/>
                <a:gd name="T25" fmla="*/ 0 h 567"/>
                <a:gd name="T26" fmla="*/ 1454 w 1454"/>
                <a:gd name="T27" fmla="*/ 567 h 5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54" h="567">
                  <a:moveTo>
                    <a:pt x="1454" y="104"/>
                  </a:moveTo>
                  <a:lnTo>
                    <a:pt x="36" y="567"/>
                  </a:lnTo>
                  <a:lnTo>
                    <a:pt x="27" y="544"/>
                  </a:lnTo>
                  <a:lnTo>
                    <a:pt x="16" y="521"/>
                  </a:lnTo>
                  <a:lnTo>
                    <a:pt x="9" y="498"/>
                  </a:lnTo>
                  <a:lnTo>
                    <a:pt x="0" y="475"/>
                  </a:lnTo>
                  <a:lnTo>
                    <a:pt x="1454" y="0"/>
                  </a:lnTo>
                  <a:lnTo>
                    <a:pt x="1454" y="104"/>
                  </a:lnTo>
                  <a:close/>
                </a:path>
              </a:pathLst>
            </a:custGeom>
            <a:solidFill>
              <a:srgbClr val="EA8B39"/>
            </a:solidFill>
            <a:ln w="9525">
              <a:noFill/>
              <a:round/>
              <a:headEnd/>
              <a:tailEnd/>
            </a:ln>
          </p:spPr>
          <p:txBody>
            <a:bodyPr/>
            <a:lstStyle/>
            <a:p>
              <a:pPr eaLnBrk="1" hangingPunct="1"/>
              <a:endParaRPr lang="pt-BR" u="none"/>
            </a:p>
          </p:txBody>
        </p:sp>
        <p:sp>
          <p:nvSpPr>
            <p:cNvPr id="445565" name="Freeform 124"/>
            <p:cNvSpPr>
              <a:spLocks/>
            </p:cNvSpPr>
            <p:nvPr/>
          </p:nvSpPr>
          <p:spPr bwMode="auto">
            <a:xfrm>
              <a:off x="2152650" y="3714750"/>
              <a:ext cx="661988" cy="260350"/>
            </a:xfrm>
            <a:custGeom>
              <a:avLst/>
              <a:gdLst>
                <a:gd name="T0" fmla="*/ 2147483647 w 1470"/>
                <a:gd name="T1" fmla="*/ 2147483647 h 573"/>
                <a:gd name="T2" fmla="*/ 2147483647 w 1470"/>
                <a:gd name="T3" fmla="*/ 2147483647 h 573"/>
                <a:gd name="T4" fmla="*/ 2147483647 w 1470"/>
                <a:gd name="T5" fmla="*/ 2147483647 h 573"/>
                <a:gd name="T6" fmla="*/ 2147483647 w 1470"/>
                <a:gd name="T7" fmla="*/ 2147483647 h 573"/>
                <a:gd name="T8" fmla="*/ 2147483647 w 1470"/>
                <a:gd name="T9" fmla="*/ 2147483647 h 573"/>
                <a:gd name="T10" fmla="*/ 0 w 1470"/>
                <a:gd name="T11" fmla="*/ 2147483647 h 573"/>
                <a:gd name="T12" fmla="*/ 2147483647 w 1470"/>
                <a:gd name="T13" fmla="*/ 0 h 573"/>
                <a:gd name="T14" fmla="*/ 2147483647 w 1470"/>
                <a:gd name="T15" fmla="*/ 2147483647 h 573"/>
                <a:gd name="T16" fmla="*/ 0 60000 65536"/>
                <a:gd name="T17" fmla="*/ 0 60000 65536"/>
                <a:gd name="T18" fmla="*/ 0 60000 65536"/>
                <a:gd name="T19" fmla="*/ 0 60000 65536"/>
                <a:gd name="T20" fmla="*/ 0 60000 65536"/>
                <a:gd name="T21" fmla="*/ 0 60000 65536"/>
                <a:gd name="T22" fmla="*/ 0 60000 65536"/>
                <a:gd name="T23" fmla="*/ 0 60000 65536"/>
                <a:gd name="T24" fmla="*/ 0 w 1470"/>
                <a:gd name="T25" fmla="*/ 0 h 573"/>
                <a:gd name="T26" fmla="*/ 1470 w 1470"/>
                <a:gd name="T27" fmla="*/ 573 h 5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0" h="573">
                  <a:moveTo>
                    <a:pt x="1470" y="105"/>
                  </a:moveTo>
                  <a:lnTo>
                    <a:pt x="32" y="573"/>
                  </a:lnTo>
                  <a:lnTo>
                    <a:pt x="25" y="550"/>
                  </a:lnTo>
                  <a:lnTo>
                    <a:pt x="16" y="525"/>
                  </a:lnTo>
                  <a:lnTo>
                    <a:pt x="8" y="502"/>
                  </a:lnTo>
                  <a:lnTo>
                    <a:pt x="0" y="479"/>
                  </a:lnTo>
                  <a:lnTo>
                    <a:pt x="1470" y="0"/>
                  </a:lnTo>
                  <a:lnTo>
                    <a:pt x="1470" y="105"/>
                  </a:lnTo>
                  <a:close/>
                </a:path>
              </a:pathLst>
            </a:custGeom>
            <a:solidFill>
              <a:srgbClr val="E98537"/>
            </a:solidFill>
            <a:ln w="9525">
              <a:noFill/>
              <a:round/>
              <a:headEnd/>
              <a:tailEnd/>
            </a:ln>
          </p:spPr>
          <p:txBody>
            <a:bodyPr/>
            <a:lstStyle/>
            <a:p>
              <a:pPr eaLnBrk="1" hangingPunct="1"/>
              <a:endParaRPr lang="pt-BR" u="none"/>
            </a:p>
          </p:txBody>
        </p:sp>
        <p:sp>
          <p:nvSpPr>
            <p:cNvPr id="445566" name="Freeform 125"/>
            <p:cNvSpPr>
              <a:spLocks/>
            </p:cNvSpPr>
            <p:nvPr/>
          </p:nvSpPr>
          <p:spPr bwMode="auto">
            <a:xfrm>
              <a:off x="2146300" y="3694113"/>
              <a:ext cx="668338" cy="258762"/>
            </a:xfrm>
            <a:custGeom>
              <a:avLst/>
              <a:gdLst>
                <a:gd name="T0" fmla="*/ 2147483647 w 1484"/>
                <a:gd name="T1" fmla="*/ 2147483647 h 578"/>
                <a:gd name="T2" fmla="*/ 2147483647 w 1484"/>
                <a:gd name="T3" fmla="*/ 2147483647 h 578"/>
                <a:gd name="T4" fmla="*/ 2147483647 w 1484"/>
                <a:gd name="T5" fmla="*/ 2147483647 h 578"/>
                <a:gd name="T6" fmla="*/ 2147483647 w 1484"/>
                <a:gd name="T7" fmla="*/ 2147483647 h 578"/>
                <a:gd name="T8" fmla="*/ 2147483647 w 1484"/>
                <a:gd name="T9" fmla="*/ 2147483647 h 578"/>
                <a:gd name="T10" fmla="*/ 0 w 1484"/>
                <a:gd name="T11" fmla="*/ 2147483647 h 578"/>
                <a:gd name="T12" fmla="*/ 2147483647 w 1484"/>
                <a:gd name="T13" fmla="*/ 0 h 578"/>
                <a:gd name="T14" fmla="*/ 2147483647 w 1484"/>
                <a:gd name="T15" fmla="*/ 2147483647 h 578"/>
                <a:gd name="T16" fmla="*/ 0 60000 65536"/>
                <a:gd name="T17" fmla="*/ 0 60000 65536"/>
                <a:gd name="T18" fmla="*/ 0 60000 65536"/>
                <a:gd name="T19" fmla="*/ 0 60000 65536"/>
                <a:gd name="T20" fmla="*/ 0 60000 65536"/>
                <a:gd name="T21" fmla="*/ 0 60000 65536"/>
                <a:gd name="T22" fmla="*/ 0 60000 65536"/>
                <a:gd name="T23" fmla="*/ 0 60000 65536"/>
                <a:gd name="T24" fmla="*/ 0 w 1484"/>
                <a:gd name="T25" fmla="*/ 0 h 578"/>
                <a:gd name="T26" fmla="*/ 1484 w 1484"/>
                <a:gd name="T27" fmla="*/ 578 h 5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84" h="578">
                  <a:moveTo>
                    <a:pt x="1484" y="103"/>
                  </a:moveTo>
                  <a:lnTo>
                    <a:pt x="30" y="578"/>
                  </a:lnTo>
                  <a:lnTo>
                    <a:pt x="22" y="553"/>
                  </a:lnTo>
                  <a:lnTo>
                    <a:pt x="14" y="530"/>
                  </a:lnTo>
                  <a:lnTo>
                    <a:pt x="7" y="506"/>
                  </a:lnTo>
                  <a:lnTo>
                    <a:pt x="0" y="483"/>
                  </a:lnTo>
                  <a:lnTo>
                    <a:pt x="1484" y="0"/>
                  </a:lnTo>
                  <a:lnTo>
                    <a:pt x="1484" y="103"/>
                  </a:lnTo>
                  <a:close/>
                </a:path>
              </a:pathLst>
            </a:custGeom>
            <a:solidFill>
              <a:srgbClr val="E87F36"/>
            </a:solidFill>
            <a:ln w="9525">
              <a:noFill/>
              <a:round/>
              <a:headEnd/>
              <a:tailEnd/>
            </a:ln>
          </p:spPr>
          <p:txBody>
            <a:bodyPr/>
            <a:lstStyle/>
            <a:p>
              <a:pPr eaLnBrk="1" hangingPunct="1"/>
              <a:endParaRPr lang="pt-BR" u="none"/>
            </a:p>
          </p:txBody>
        </p:sp>
        <p:sp>
          <p:nvSpPr>
            <p:cNvPr id="445567" name="Freeform 126"/>
            <p:cNvSpPr>
              <a:spLocks/>
            </p:cNvSpPr>
            <p:nvPr/>
          </p:nvSpPr>
          <p:spPr bwMode="auto">
            <a:xfrm>
              <a:off x="2139950" y="3670300"/>
              <a:ext cx="674688" cy="261938"/>
            </a:xfrm>
            <a:custGeom>
              <a:avLst/>
              <a:gdLst>
                <a:gd name="T0" fmla="*/ 2147483647 w 1496"/>
                <a:gd name="T1" fmla="*/ 2147483647 h 583"/>
                <a:gd name="T2" fmla="*/ 2147483647 w 1496"/>
                <a:gd name="T3" fmla="*/ 2147483647 h 583"/>
                <a:gd name="T4" fmla="*/ 2147483647 w 1496"/>
                <a:gd name="T5" fmla="*/ 2147483647 h 583"/>
                <a:gd name="T6" fmla="*/ 2147483647 w 1496"/>
                <a:gd name="T7" fmla="*/ 2147483647 h 583"/>
                <a:gd name="T8" fmla="*/ 2147483647 w 1496"/>
                <a:gd name="T9" fmla="*/ 2147483647 h 583"/>
                <a:gd name="T10" fmla="*/ 0 w 1496"/>
                <a:gd name="T11" fmla="*/ 2147483647 h 583"/>
                <a:gd name="T12" fmla="*/ 2147483647 w 1496"/>
                <a:gd name="T13" fmla="*/ 0 h 583"/>
                <a:gd name="T14" fmla="*/ 2147483647 w 1496"/>
                <a:gd name="T15" fmla="*/ 2147483647 h 583"/>
                <a:gd name="T16" fmla="*/ 0 60000 65536"/>
                <a:gd name="T17" fmla="*/ 0 60000 65536"/>
                <a:gd name="T18" fmla="*/ 0 60000 65536"/>
                <a:gd name="T19" fmla="*/ 0 60000 65536"/>
                <a:gd name="T20" fmla="*/ 0 60000 65536"/>
                <a:gd name="T21" fmla="*/ 0 60000 65536"/>
                <a:gd name="T22" fmla="*/ 0 60000 65536"/>
                <a:gd name="T23" fmla="*/ 0 60000 65536"/>
                <a:gd name="T24" fmla="*/ 0 w 1496"/>
                <a:gd name="T25" fmla="*/ 0 h 583"/>
                <a:gd name="T26" fmla="*/ 1496 w 1496"/>
                <a:gd name="T27" fmla="*/ 583 h 5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96" h="583">
                  <a:moveTo>
                    <a:pt x="1496" y="104"/>
                  </a:moveTo>
                  <a:lnTo>
                    <a:pt x="26" y="583"/>
                  </a:lnTo>
                  <a:lnTo>
                    <a:pt x="19" y="559"/>
                  </a:lnTo>
                  <a:lnTo>
                    <a:pt x="12" y="536"/>
                  </a:lnTo>
                  <a:lnTo>
                    <a:pt x="6" y="512"/>
                  </a:lnTo>
                  <a:lnTo>
                    <a:pt x="0" y="489"/>
                  </a:lnTo>
                  <a:lnTo>
                    <a:pt x="1496" y="0"/>
                  </a:lnTo>
                  <a:lnTo>
                    <a:pt x="1496" y="104"/>
                  </a:lnTo>
                  <a:close/>
                </a:path>
              </a:pathLst>
            </a:custGeom>
            <a:solidFill>
              <a:srgbClr val="E77C36"/>
            </a:solidFill>
            <a:ln w="9525">
              <a:noFill/>
              <a:round/>
              <a:headEnd/>
              <a:tailEnd/>
            </a:ln>
          </p:spPr>
          <p:txBody>
            <a:bodyPr/>
            <a:lstStyle/>
            <a:p>
              <a:pPr eaLnBrk="1" hangingPunct="1"/>
              <a:endParaRPr lang="pt-BR" u="none"/>
            </a:p>
          </p:txBody>
        </p:sp>
        <p:sp>
          <p:nvSpPr>
            <p:cNvPr id="445568" name="Freeform 127"/>
            <p:cNvSpPr>
              <a:spLocks/>
            </p:cNvSpPr>
            <p:nvPr/>
          </p:nvSpPr>
          <p:spPr bwMode="auto">
            <a:xfrm>
              <a:off x="2135188" y="3646488"/>
              <a:ext cx="679450" cy="265112"/>
            </a:xfrm>
            <a:custGeom>
              <a:avLst/>
              <a:gdLst>
                <a:gd name="T0" fmla="*/ 2147483647 w 1508"/>
                <a:gd name="T1" fmla="*/ 2147483647 h 587"/>
                <a:gd name="T2" fmla="*/ 2147483647 w 1508"/>
                <a:gd name="T3" fmla="*/ 2147483647 h 587"/>
                <a:gd name="T4" fmla="*/ 2147483647 w 1508"/>
                <a:gd name="T5" fmla="*/ 2147483647 h 587"/>
                <a:gd name="T6" fmla="*/ 2147483647 w 1508"/>
                <a:gd name="T7" fmla="*/ 2147483647 h 587"/>
                <a:gd name="T8" fmla="*/ 2147483647 w 1508"/>
                <a:gd name="T9" fmla="*/ 2147483647 h 587"/>
                <a:gd name="T10" fmla="*/ 0 w 1508"/>
                <a:gd name="T11" fmla="*/ 2147483647 h 587"/>
                <a:gd name="T12" fmla="*/ 2147483647 w 1508"/>
                <a:gd name="T13" fmla="*/ 0 h 587"/>
                <a:gd name="T14" fmla="*/ 2147483647 w 1508"/>
                <a:gd name="T15" fmla="*/ 2147483647 h 587"/>
                <a:gd name="T16" fmla="*/ 0 60000 65536"/>
                <a:gd name="T17" fmla="*/ 0 60000 65536"/>
                <a:gd name="T18" fmla="*/ 0 60000 65536"/>
                <a:gd name="T19" fmla="*/ 0 60000 65536"/>
                <a:gd name="T20" fmla="*/ 0 60000 65536"/>
                <a:gd name="T21" fmla="*/ 0 60000 65536"/>
                <a:gd name="T22" fmla="*/ 0 60000 65536"/>
                <a:gd name="T23" fmla="*/ 0 60000 65536"/>
                <a:gd name="T24" fmla="*/ 0 w 1508"/>
                <a:gd name="T25" fmla="*/ 0 h 587"/>
                <a:gd name="T26" fmla="*/ 1508 w 1508"/>
                <a:gd name="T27" fmla="*/ 587 h 5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8" h="587">
                  <a:moveTo>
                    <a:pt x="1508" y="104"/>
                  </a:moveTo>
                  <a:lnTo>
                    <a:pt x="24" y="587"/>
                  </a:lnTo>
                  <a:lnTo>
                    <a:pt x="18" y="563"/>
                  </a:lnTo>
                  <a:lnTo>
                    <a:pt x="12" y="540"/>
                  </a:lnTo>
                  <a:lnTo>
                    <a:pt x="5" y="515"/>
                  </a:lnTo>
                  <a:lnTo>
                    <a:pt x="0" y="491"/>
                  </a:lnTo>
                  <a:lnTo>
                    <a:pt x="1508" y="0"/>
                  </a:lnTo>
                  <a:lnTo>
                    <a:pt x="1508" y="104"/>
                  </a:lnTo>
                  <a:close/>
                </a:path>
              </a:pathLst>
            </a:custGeom>
            <a:solidFill>
              <a:srgbClr val="E77735"/>
            </a:solidFill>
            <a:ln w="9525">
              <a:noFill/>
              <a:round/>
              <a:headEnd/>
              <a:tailEnd/>
            </a:ln>
          </p:spPr>
          <p:txBody>
            <a:bodyPr/>
            <a:lstStyle/>
            <a:p>
              <a:pPr eaLnBrk="1" hangingPunct="1"/>
              <a:endParaRPr lang="pt-BR" u="none"/>
            </a:p>
          </p:txBody>
        </p:sp>
        <p:sp>
          <p:nvSpPr>
            <p:cNvPr id="445569" name="Freeform 128"/>
            <p:cNvSpPr>
              <a:spLocks/>
            </p:cNvSpPr>
            <p:nvPr/>
          </p:nvSpPr>
          <p:spPr bwMode="auto">
            <a:xfrm>
              <a:off x="2130425" y="3622675"/>
              <a:ext cx="684213" cy="268288"/>
            </a:xfrm>
            <a:custGeom>
              <a:avLst/>
              <a:gdLst>
                <a:gd name="T0" fmla="*/ 2147483647 w 1517"/>
                <a:gd name="T1" fmla="*/ 2147483647 h 593"/>
                <a:gd name="T2" fmla="*/ 2147483647 w 1517"/>
                <a:gd name="T3" fmla="*/ 2147483647 h 593"/>
                <a:gd name="T4" fmla="*/ 2147483647 w 1517"/>
                <a:gd name="T5" fmla="*/ 2147483647 h 593"/>
                <a:gd name="T6" fmla="*/ 2147483647 w 1517"/>
                <a:gd name="T7" fmla="*/ 2147483647 h 593"/>
                <a:gd name="T8" fmla="*/ 2147483647 w 1517"/>
                <a:gd name="T9" fmla="*/ 2147483647 h 593"/>
                <a:gd name="T10" fmla="*/ 0 w 1517"/>
                <a:gd name="T11" fmla="*/ 2147483647 h 593"/>
                <a:gd name="T12" fmla="*/ 2147483647 w 1517"/>
                <a:gd name="T13" fmla="*/ 0 h 593"/>
                <a:gd name="T14" fmla="*/ 2147483647 w 1517"/>
                <a:gd name="T15" fmla="*/ 2147483647 h 593"/>
                <a:gd name="T16" fmla="*/ 0 60000 65536"/>
                <a:gd name="T17" fmla="*/ 0 60000 65536"/>
                <a:gd name="T18" fmla="*/ 0 60000 65536"/>
                <a:gd name="T19" fmla="*/ 0 60000 65536"/>
                <a:gd name="T20" fmla="*/ 0 60000 65536"/>
                <a:gd name="T21" fmla="*/ 0 60000 65536"/>
                <a:gd name="T22" fmla="*/ 0 60000 65536"/>
                <a:gd name="T23" fmla="*/ 0 60000 65536"/>
                <a:gd name="T24" fmla="*/ 0 w 1517"/>
                <a:gd name="T25" fmla="*/ 0 h 593"/>
                <a:gd name="T26" fmla="*/ 1517 w 1517"/>
                <a:gd name="T27" fmla="*/ 593 h 5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7" h="593">
                  <a:moveTo>
                    <a:pt x="1517" y="104"/>
                  </a:moveTo>
                  <a:lnTo>
                    <a:pt x="21" y="593"/>
                  </a:lnTo>
                  <a:lnTo>
                    <a:pt x="14" y="568"/>
                  </a:lnTo>
                  <a:lnTo>
                    <a:pt x="9" y="544"/>
                  </a:lnTo>
                  <a:lnTo>
                    <a:pt x="4" y="520"/>
                  </a:lnTo>
                  <a:lnTo>
                    <a:pt x="0" y="495"/>
                  </a:lnTo>
                  <a:lnTo>
                    <a:pt x="1517" y="0"/>
                  </a:lnTo>
                  <a:lnTo>
                    <a:pt x="1517" y="104"/>
                  </a:lnTo>
                  <a:close/>
                </a:path>
              </a:pathLst>
            </a:custGeom>
            <a:solidFill>
              <a:srgbClr val="E67333"/>
            </a:solidFill>
            <a:ln w="9525">
              <a:noFill/>
              <a:round/>
              <a:headEnd/>
              <a:tailEnd/>
            </a:ln>
          </p:spPr>
          <p:txBody>
            <a:bodyPr/>
            <a:lstStyle/>
            <a:p>
              <a:pPr eaLnBrk="1" hangingPunct="1"/>
              <a:endParaRPr lang="pt-BR" u="none"/>
            </a:p>
          </p:txBody>
        </p:sp>
        <p:sp>
          <p:nvSpPr>
            <p:cNvPr id="445570" name="Freeform 129"/>
            <p:cNvSpPr>
              <a:spLocks/>
            </p:cNvSpPr>
            <p:nvPr/>
          </p:nvSpPr>
          <p:spPr bwMode="auto">
            <a:xfrm>
              <a:off x="2127250" y="3600450"/>
              <a:ext cx="687388" cy="268288"/>
            </a:xfrm>
            <a:custGeom>
              <a:avLst/>
              <a:gdLst>
                <a:gd name="T0" fmla="*/ 2147483647 w 1525"/>
                <a:gd name="T1" fmla="*/ 2147483647 h 596"/>
                <a:gd name="T2" fmla="*/ 2147483647 w 1525"/>
                <a:gd name="T3" fmla="*/ 2147483647 h 596"/>
                <a:gd name="T4" fmla="*/ 2147483647 w 1525"/>
                <a:gd name="T5" fmla="*/ 2147483647 h 596"/>
                <a:gd name="T6" fmla="*/ 2147483647 w 1525"/>
                <a:gd name="T7" fmla="*/ 2147483647 h 596"/>
                <a:gd name="T8" fmla="*/ 2147483647 w 1525"/>
                <a:gd name="T9" fmla="*/ 2147483647 h 596"/>
                <a:gd name="T10" fmla="*/ 0 w 1525"/>
                <a:gd name="T11" fmla="*/ 2147483647 h 596"/>
                <a:gd name="T12" fmla="*/ 2147483647 w 1525"/>
                <a:gd name="T13" fmla="*/ 0 h 596"/>
                <a:gd name="T14" fmla="*/ 2147483647 w 1525"/>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1525"/>
                <a:gd name="T25" fmla="*/ 0 h 596"/>
                <a:gd name="T26" fmla="*/ 1525 w 1525"/>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5" h="596">
                  <a:moveTo>
                    <a:pt x="1525" y="105"/>
                  </a:moveTo>
                  <a:lnTo>
                    <a:pt x="17" y="596"/>
                  </a:lnTo>
                  <a:lnTo>
                    <a:pt x="12" y="572"/>
                  </a:lnTo>
                  <a:lnTo>
                    <a:pt x="8" y="547"/>
                  </a:lnTo>
                  <a:lnTo>
                    <a:pt x="3" y="522"/>
                  </a:lnTo>
                  <a:lnTo>
                    <a:pt x="0" y="498"/>
                  </a:lnTo>
                  <a:lnTo>
                    <a:pt x="1525" y="0"/>
                  </a:lnTo>
                  <a:lnTo>
                    <a:pt x="1525" y="105"/>
                  </a:lnTo>
                  <a:close/>
                </a:path>
              </a:pathLst>
            </a:custGeom>
            <a:solidFill>
              <a:srgbClr val="E56E32"/>
            </a:solidFill>
            <a:ln w="9525">
              <a:noFill/>
              <a:round/>
              <a:headEnd/>
              <a:tailEnd/>
            </a:ln>
          </p:spPr>
          <p:txBody>
            <a:bodyPr/>
            <a:lstStyle/>
            <a:p>
              <a:pPr eaLnBrk="1" hangingPunct="1"/>
              <a:endParaRPr lang="pt-BR" u="none"/>
            </a:p>
          </p:txBody>
        </p:sp>
        <p:sp>
          <p:nvSpPr>
            <p:cNvPr id="445571" name="Freeform 130"/>
            <p:cNvSpPr>
              <a:spLocks/>
            </p:cNvSpPr>
            <p:nvPr/>
          </p:nvSpPr>
          <p:spPr bwMode="auto">
            <a:xfrm>
              <a:off x="2124075" y="3576638"/>
              <a:ext cx="690563" cy="268287"/>
            </a:xfrm>
            <a:custGeom>
              <a:avLst/>
              <a:gdLst>
                <a:gd name="T0" fmla="*/ 2147483647 w 1531"/>
                <a:gd name="T1" fmla="*/ 2147483647 h 598"/>
                <a:gd name="T2" fmla="*/ 2147483647 w 1531"/>
                <a:gd name="T3" fmla="*/ 2147483647 h 598"/>
                <a:gd name="T4" fmla="*/ 2147483647 w 1531"/>
                <a:gd name="T5" fmla="*/ 2147483647 h 598"/>
                <a:gd name="T6" fmla="*/ 2147483647 w 1531"/>
                <a:gd name="T7" fmla="*/ 2147483647 h 598"/>
                <a:gd name="T8" fmla="*/ 2147483647 w 1531"/>
                <a:gd name="T9" fmla="*/ 2147483647 h 598"/>
                <a:gd name="T10" fmla="*/ 0 w 1531"/>
                <a:gd name="T11" fmla="*/ 2147483647 h 598"/>
                <a:gd name="T12" fmla="*/ 2147483647 w 1531"/>
                <a:gd name="T13" fmla="*/ 0 h 598"/>
                <a:gd name="T14" fmla="*/ 2147483647 w 1531"/>
                <a:gd name="T15" fmla="*/ 2147483647 h 598"/>
                <a:gd name="T16" fmla="*/ 0 60000 65536"/>
                <a:gd name="T17" fmla="*/ 0 60000 65536"/>
                <a:gd name="T18" fmla="*/ 0 60000 65536"/>
                <a:gd name="T19" fmla="*/ 0 60000 65536"/>
                <a:gd name="T20" fmla="*/ 0 60000 65536"/>
                <a:gd name="T21" fmla="*/ 0 60000 65536"/>
                <a:gd name="T22" fmla="*/ 0 60000 65536"/>
                <a:gd name="T23" fmla="*/ 0 60000 65536"/>
                <a:gd name="T24" fmla="*/ 0 w 1531"/>
                <a:gd name="T25" fmla="*/ 0 h 598"/>
                <a:gd name="T26" fmla="*/ 1531 w 1531"/>
                <a:gd name="T27" fmla="*/ 598 h 5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1" h="598">
                  <a:moveTo>
                    <a:pt x="1531" y="103"/>
                  </a:moveTo>
                  <a:lnTo>
                    <a:pt x="14" y="598"/>
                  </a:lnTo>
                  <a:lnTo>
                    <a:pt x="9" y="573"/>
                  </a:lnTo>
                  <a:lnTo>
                    <a:pt x="6" y="549"/>
                  </a:lnTo>
                  <a:lnTo>
                    <a:pt x="3" y="523"/>
                  </a:lnTo>
                  <a:lnTo>
                    <a:pt x="0" y="499"/>
                  </a:lnTo>
                  <a:lnTo>
                    <a:pt x="1531" y="0"/>
                  </a:lnTo>
                  <a:lnTo>
                    <a:pt x="1531" y="103"/>
                  </a:lnTo>
                  <a:close/>
                </a:path>
              </a:pathLst>
            </a:custGeom>
            <a:solidFill>
              <a:srgbClr val="E46A31"/>
            </a:solidFill>
            <a:ln w="9525">
              <a:noFill/>
              <a:round/>
              <a:headEnd/>
              <a:tailEnd/>
            </a:ln>
          </p:spPr>
          <p:txBody>
            <a:bodyPr/>
            <a:lstStyle/>
            <a:p>
              <a:pPr eaLnBrk="1" hangingPunct="1"/>
              <a:endParaRPr lang="pt-BR" u="none"/>
            </a:p>
          </p:txBody>
        </p:sp>
        <p:sp>
          <p:nvSpPr>
            <p:cNvPr id="445572" name="Freeform 131"/>
            <p:cNvSpPr>
              <a:spLocks/>
            </p:cNvSpPr>
            <p:nvPr/>
          </p:nvSpPr>
          <p:spPr bwMode="auto">
            <a:xfrm>
              <a:off x="2122488" y="3552825"/>
              <a:ext cx="692150" cy="269875"/>
            </a:xfrm>
            <a:custGeom>
              <a:avLst/>
              <a:gdLst>
                <a:gd name="T0" fmla="*/ 2147483647 w 1535"/>
                <a:gd name="T1" fmla="*/ 2147483647 h 602"/>
                <a:gd name="T2" fmla="*/ 2147483647 w 1535"/>
                <a:gd name="T3" fmla="*/ 2147483647 h 602"/>
                <a:gd name="T4" fmla="*/ 2147483647 w 1535"/>
                <a:gd name="T5" fmla="*/ 2147483647 h 602"/>
                <a:gd name="T6" fmla="*/ 2147483647 w 1535"/>
                <a:gd name="T7" fmla="*/ 2147483647 h 602"/>
                <a:gd name="T8" fmla="*/ 2147483647 w 1535"/>
                <a:gd name="T9" fmla="*/ 2147483647 h 602"/>
                <a:gd name="T10" fmla="*/ 0 w 1535"/>
                <a:gd name="T11" fmla="*/ 2147483647 h 602"/>
                <a:gd name="T12" fmla="*/ 2147483647 w 1535"/>
                <a:gd name="T13" fmla="*/ 0 h 602"/>
                <a:gd name="T14" fmla="*/ 2147483647 w 1535"/>
                <a:gd name="T15" fmla="*/ 2147483647 h 602"/>
                <a:gd name="T16" fmla="*/ 0 60000 65536"/>
                <a:gd name="T17" fmla="*/ 0 60000 65536"/>
                <a:gd name="T18" fmla="*/ 0 60000 65536"/>
                <a:gd name="T19" fmla="*/ 0 60000 65536"/>
                <a:gd name="T20" fmla="*/ 0 60000 65536"/>
                <a:gd name="T21" fmla="*/ 0 60000 65536"/>
                <a:gd name="T22" fmla="*/ 0 60000 65536"/>
                <a:gd name="T23" fmla="*/ 0 60000 65536"/>
                <a:gd name="T24" fmla="*/ 0 w 1535"/>
                <a:gd name="T25" fmla="*/ 0 h 602"/>
                <a:gd name="T26" fmla="*/ 1535 w 1535"/>
                <a:gd name="T27" fmla="*/ 602 h 6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5" h="602">
                  <a:moveTo>
                    <a:pt x="1535" y="104"/>
                  </a:moveTo>
                  <a:lnTo>
                    <a:pt x="10" y="602"/>
                  </a:lnTo>
                  <a:lnTo>
                    <a:pt x="7" y="576"/>
                  </a:lnTo>
                  <a:lnTo>
                    <a:pt x="4" y="552"/>
                  </a:lnTo>
                  <a:lnTo>
                    <a:pt x="1" y="526"/>
                  </a:lnTo>
                  <a:lnTo>
                    <a:pt x="0" y="501"/>
                  </a:lnTo>
                  <a:lnTo>
                    <a:pt x="1535" y="0"/>
                  </a:lnTo>
                  <a:lnTo>
                    <a:pt x="1535" y="104"/>
                  </a:lnTo>
                  <a:close/>
                </a:path>
              </a:pathLst>
            </a:custGeom>
            <a:solidFill>
              <a:srgbClr val="E46730"/>
            </a:solidFill>
            <a:ln w="9525">
              <a:noFill/>
              <a:round/>
              <a:headEnd/>
              <a:tailEnd/>
            </a:ln>
          </p:spPr>
          <p:txBody>
            <a:bodyPr/>
            <a:lstStyle/>
            <a:p>
              <a:pPr eaLnBrk="1" hangingPunct="1"/>
              <a:endParaRPr lang="pt-BR" u="none"/>
            </a:p>
          </p:txBody>
        </p:sp>
        <p:sp>
          <p:nvSpPr>
            <p:cNvPr id="445573" name="Freeform 132"/>
            <p:cNvSpPr>
              <a:spLocks/>
            </p:cNvSpPr>
            <p:nvPr/>
          </p:nvSpPr>
          <p:spPr bwMode="auto">
            <a:xfrm>
              <a:off x="2122488" y="3529013"/>
              <a:ext cx="692150" cy="271462"/>
            </a:xfrm>
            <a:custGeom>
              <a:avLst/>
              <a:gdLst>
                <a:gd name="T0" fmla="*/ 2147483647 w 1537"/>
                <a:gd name="T1" fmla="*/ 2147483647 h 603"/>
                <a:gd name="T2" fmla="*/ 2147483647 w 1537"/>
                <a:gd name="T3" fmla="*/ 2147483647 h 603"/>
                <a:gd name="T4" fmla="*/ 2147483647 w 1537"/>
                <a:gd name="T5" fmla="*/ 2147483647 h 603"/>
                <a:gd name="T6" fmla="*/ 2147483647 w 1537"/>
                <a:gd name="T7" fmla="*/ 2147483647 h 603"/>
                <a:gd name="T8" fmla="*/ 2147483647 w 1537"/>
                <a:gd name="T9" fmla="*/ 2147483647 h 603"/>
                <a:gd name="T10" fmla="*/ 0 w 1537"/>
                <a:gd name="T11" fmla="*/ 2147483647 h 603"/>
                <a:gd name="T12" fmla="*/ 2147483647 w 1537"/>
                <a:gd name="T13" fmla="*/ 0 h 603"/>
                <a:gd name="T14" fmla="*/ 2147483647 w 1537"/>
                <a:gd name="T15" fmla="*/ 2147483647 h 603"/>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3"/>
                <a:gd name="T26" fmla="*/ 1537 w 1537"/>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3">
                  <a:moveTo>
                    <a:pt x="1537" y="104"/>
                  </a:moveTo>
                  <a:lnTo>
                    <a:pt x="6" y="603"/>
                  </a:lnTo>
                  <a:lnTo>
                    <a:pt x="3" y="577"/>
                  </a:lnTo>
                  <a:lnTo>
                    <a:pt x="2" y="552"/>
                  </a:lnTo>
                  <a:lnTo>
                    <a:pt x="1" y="526"/>
                  </a:lnTo>
                  <a:lnTo>
                    <a:pt x="0" y="500"/>
                  </a:lnTo>
                  <a:lnTo>
                    <a:pt x="1537" y="0"/>
                  </a:lnTo>
                  <a:lnTo>
                    <a:pt x="1537" y="104"/>
                  </a:lnTo>
                  <a:close/>
                </a:path>
              </a:pathLst>
            </a:custGeom>
            <a:solidFill>
              <a:srgbClr val="E3622E"/>
            </a:solidFill>
            <a:ln w="9525">
              <a:noFill/>
              <a:round/>
              <a:headEnd/>
              <a:tailEnd/>
            </a:ln>
          </p:spPr>
          <p:txBody>
            <a:bodyPr/>
            <a:lstStyle/>
            <a:p>
              <a:pPr eaLnBrk="1" hangingPunct="1"/>
              <a:endParaRPr lang="pt-BR" u="none"/>
            </a:p>
          </p:txBody>
        </p:sp>
        <p:sp>
          <p:nvSpPr>
            <p:cNvPr id="445574" name="Freeform 133"/>
            <p:cNvSpPr>
              <a:spLocks/>
            </p:cNvSpPr>
            <p:nvPr/>
          </p:nvSpPr>
          <p:spPr bwMode="auto">
            <a:xfrm>
              <a:off x="2122488" y="3505200"/>
              <a:ext cx="692150" cy="273050"/>
            </a:xfrm>
            <a:custGeom>
              <a:avLst/>
              <a:gdLst>
                <a:gd name="T0" fmla="*/ 2147483647 w 1537"/>
                <a:gd name="T1" fmla="*/ 2147483647 h 604"/>
                <a:gd name="T2" fmla="*/ 2147483647 w 1537"/>
                <a:gd name="T3" fmla="*/ 2147483647 h 604"/>
                <a:gd name="T4" fmla="*/ 2147483647 w 1537"/>
                <a:gd name="T5" fmla="*/ 2147483647 h 604"/>
                <a:gd name="T6" fmla="*/ 0 w 1537"/>
                <a:gd name="T7" fmla="*/ 2147483647 h 604"/>
                <a:gd name="T8" fmla="*/ 0 w 1537"/>
                <a:gd name="T9" fmla="*/ 2147483647 h 604"/>
                <a:gd name="T10" fmla="*/ 0 w 1537"/>
                <a:gd name="T11" fmla="*/ 2147483647 h 604"/>
                <a:gd name="T12" fmla="*/ 2147483647 w 1537"/>
                <a:gd name="T13" fmla="*/ 0 h 604"/>
                <a:gd name="T14" fmla="*/ 2147483647 w 1537"/>
                <a:gd name="T15" fmla="*/ 2147483647 h 604"/>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4"/>
                <a:gd name="T26" fmla="*/ 1537 w 1537"/>
                <a:gd name="T27" fmla="*/ 604 h 6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4">
                  <a:moveTo>
                    <a:pt x="1537" y="103"/>
                  </a:moveTo>
                  <a:lnTo>
                    <a:pt x="2" y="604"/>
                  </a:lnTo>
                  <a:lnTo>
                    <a:pt x="1" y="578"/>
                  </a:lnTo>
                  <a:lnTo>
                    <a:pt x="0" y="552"/>
                  </a:lnTo>
                  <a:lnTo>
                    <a:pt x="0" y="527"/>
                  </a:lnTo>
                  <a:lnTo>
                    <a:pt x="0" y="501"/>
                  </a:lnTo>
                  <a:lnTo>
                    <a:pt x="1537" y="0"/>
                  </a:lnTo>
                  <a:lnTo>
                    <a:pt x="1537" y="103"/>
                  </a:lnTo>
                  <a:close/>
                </a:path>
              </a:pathLst>
            </a:custGeom>
            <a:solidFill>
              <a:srgbClr val="E25E2E"/>
            </a:solidFill>
            <a:ln w="9525">
              <a:noFill/>
              <a:round/>
              <a:headEnd/>
              <a:tailEnd/>
            </a:ln>
          </p:spPr>
          <p:txBody>
            <a:bodyPr/>
            <a:lstStyle/>
            <a:p>
              <a:pPr eaLnBrk="1" hangingPunct="1"/>
              <a:endParaRPr lang="pt-BR" u="none"/>
            </a:p>
          </p:txBody>
        </p:sp>
        <p:sp>
          <p:nvSpPr>
            <p:cNvPr id="445575" name="Freeform 134"/>
            <p:cNvSpPr>
              <a:spLocks/>
            </p:cNvSpPr>
            <p:nvPr/>
          </p:nvSpPr>
          <p:spPr bwMode="auto">
            <a:xfrm>
              <a:off x="2122488" y="3482975"/>
              <a:ext cx="692150" cy="271463"/>
            </a:xfrm>
            <a:custGeom>
              <a:avLst/>
              <a:gdLst>
                <a:gd name="T0" fmla="*/ 2147483647 w 1537"/>
                <a:gd name="T1" fmla="*/ 2147483647 h 605"/>
                <a:gd name="T2" fmla="*/ 0 w 1537"/>
                <a:gd name="T3" fmla="*/ 2147483647 h 605"/>
                <a:gd name="T4" fmla="*/ 0 w 1537"/>
                <a:gd name="T5" fmla="*/ 2147483647 h 605"/>
                <a:gd name="T6" fmla="*/ 0 w 1537"/>
                <a:gd name="T7" fmla="*/ 2147483647 h 605"/>
                <a:gd name="T8" fmla="*/ 2147483647 w 1537"/>
                <a:gd name="T9" fmla="*/ 2147483647 h 605"/>
                <a:gd name="T10" fmla="*/ 2147483647 w 1537"/>
                <a:gd name="T11" fmla="*/ 2147483647 h 605"/>
                <a:gd name="T12" fmla="*/ 2147483647 w 1537"/>
                <a:gd name="T13" fmla="*/ 0 h 605"/>
                <a:gd name="T14" fmla="*/ 2147483647 w 1537"/>
                <a:gd name="T15" fmla="*/ 2147483647 h 605"/>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5"/>
                <a:gd name="T26" fmla="*/ 1537 w 1537"/>
                <a:gd name="T27" fmla="*/ 605 h 6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5">
                  <a:moveTo>
                    <a:pt x="1537" y="105"/>
                  </a:moveTo>
                  <a:lnTo>
                    <a:pt x="0" y="605"/>
                  </a:lnTo>
                  <a:lnTo>
                    <a:pt x="0" y="580"/>
                  </a:lnTo>
                  <a:lnTo>
                    <a:pt x="0" y="554"/>
                  </a:lnTo>
                  <a:lnTo>
                    <a:pt x="1" y="527"/>
                  </a:lnTo>
                  <a:lnTo>
                    <a:pt x="2" y="502"/>
                  </a:lnTo>
                  <a:lnTo>
                    <a:pt x="1537" y="0"/>
                  </a:lnTo>
                  <a:lnTo>
                    <a:pt x="1537" y="105"/>
                  </a:lnTo>
                  <a:close/>
                </a:path>
              </a:pathLst>
            </a:custGeom>
            <a:solidFill>
              <a:srgbClr val="E15A2D"/>
            </a:solidFill>
            <a:ln w="9525">
              <a:noFill/>
              <a:round/>
              <a:headEnd/>
              <a:tailEnd/>
            </a:ln>
          </p:spPr>
          <p:txBody>
            <a:bodyPr/>
            <a:lstStyle/>
            <a:p>
              <a:pPr eaLnBrk="1" hangingPunct="1"/>
              <a:endParaRPr lang="pt-BR" u="none"/>
            </a:p>
          </p:txBody>
        </p:sp>
        <p:sp>
          <p:nvSpPr>
            <p:cNvPr id="445576" name="Freeform 135"/>
            <p:cNvSpPr>
              <a:spLocks/>
            </p:cNvSpPr>
            <p:nvPr/>
          </p:nvSpPr>
          <p:spPr bwMode="auto">
            <a:xfrm>
              <a:off x="2122488" y="3459163"/>
              <a:ext cx="692150" cy="273050"/>
            </a:xfrm>
            <a:custGeom>
              <a:avLst/>
              <a:gdLst>
                <a:gd name="T0" fmla="*/ 2147483647 w 1537"/>
                <a:gd name="T1" fmla="*/ 2147483647 h 605"/>
                <a:gd name="T2" fmla="*/ 0 w 1537"/>
                <a:gd name="T3" fmla="*/ 2147483647 h 605"/>
                <a:gd name="T4" fmla="*/ 2147483647 w 1537"/>
                <a:gd name="T5" fmla="*/ 2147483647 h 605"/>
                <a:gd name="T6" fmla="*/ 2147483647 w 1537"/>
                <a:gd name="T7" fmla="*/ 2147483647 h 605"/>
                <a:gd name="T8" fmla="*/ 2147483647 w 1537"/>
                <a:gd name="T9" fmla="*/ 2147483647 h 605"/>
                <a:gd name="T10" fmla="*/ 2147483647 w 1537"/>
                <a:gd name="T11" fmla="*/ 2147483647 h 605"/>
                <a:gd name="T12" fmla="*/ 2147483647 w 1537"/>
                <a:gd name="T13" fmla="*/ 0 h 605"/>
                <a:gd name="T14" fmla="*/ 2147483647 w 1537"/>
                <a:gd name="T15" fmla="*/ 2147483647 h 605"/>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5"/>
                <a:gd name="T26" fmla="*/ 1537 w 1537"/>
                <a:gd name="T27" fmla="*/ 605 h 6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5">
                  <a:moveTo>
                    <a:pt x="1537" y="104"/>
                  </a:moveTo>
                  <a:lnTo>
                    <a:pt x="0" y="605"/>
                  </a:lnTo>
                  <a:lnTo>
                    <a:pt x="1" y="578"/>
                  </a:lnTo>
                  <a:lnTo>
                    <a:pt x="2" y="551"/>
                  </a:lnTo>
                  <a:lnTo>
                    <a:pt x="3" y="526"/>
                  </a:lnTo>
                  <a:lnTo>
                    <a:pt x="6" y="499"/>
                  </a:lnTo>
                  <a:lnTo>
                    <a:pt x="1537" y="0"/>
                  </a:lnTo>
                  <a:lnTo>
                    <a:pt x="1537" y="104"/>
                  </a:lnTo>
                  <a:close/>
                </a:path>
              </a:pathLst>
            </a:custGeom>
            <a:solidFill>
              <a:srgbClr val="E1582C"/>
            </a:solidFill>
            <a:ln w="9525">
              <a:noFill/>
              <a:round/>
              <a:headEnd/>
              <a:tailEnd/>
            </a:ln>
          </p:spPr>
          <p:txBody>
            <a:bodyPr/>
            <a:lstStyle/>
            <a:p>
              <a:pPr eaLnBrk="1" hangingPunct="1"/>
              <a:endParaRPr lang="pt-BR" u="none"/>
            </a:p>
          </p:txBody>
        </p:sp>
        <p:sp>
          <p:nvSpPr>
            <p:cNvPr id="445577" name="Freeform 136"/>
            <p:cNvSpPr>
              <a:spLocks/>
            </p:cNvSpPr>
            <p:nvPr/>
          </p:nvSpPr>
          <p:spPr bwMode="auto">
            <a:xfrm>
              <a:off x="2122488" y="3435350"/>
              <a:ext cx="692150" cy="273050"/>
            </a:xfrm>
            <a:custGeom>
              <a:avLst/>
              <a:gdLst>
                <a:gd name="T0" fmla="*/ 2147483647 w 1535"/>
                <a:gd name="T1" fmla="*/ 2147483647 h 605"/>
                <a:gd name="T2" fmla="*/ 0 w 1535"/>
                <a:gd name="T3" fmla="*/ 2147483647 h 605"/>
                <a:gd name="T4" fmla="*/ 2147483647 w 1535"/>
                <a:gd name="T5" fmla="*/ 2147483647 h 605"/>
                <a:gd name="T6" fmla="*/ 2147483647 w 1535"/>
                <a:gd name="T7" fmla="*/ 2147483647 h 605"/>
                <a:gd name="T8" fmla="*/ 2147483647 w 1535"/>
                <a:gd name="T9" fmla="*/ 2147483647 h 605"/>
                <a:gd name="T10" fmla="*/ 2147483647 w 1535"/>
                <a:gd name="T11" fmla="*/ 2147483647 h 605"/>
                <a:gd name="T12" fmla="*/ 2147483647 w 1535"/>
                <a:gd name="T13" fmla="*/ 0 h 605"/>
                <a:gd name="T14" fmla="*/ 2147483647 w 1535"/>
                <a:gd name="T15" fmla="*/ 2147483647 h 605"/>
                <a:gd name="T16" fmla="*/ 0 60000 65536"/>
                <a:gd name="T17" fmla="*/ 0 60000 65536"/>
                <a:gd name="T18" fmla="*/ 0 60000 65536"/>
                <a:gd name="T19" fmla="*/ 0 60000 65536"/>
                <a:gd name="T20" fmla="*/ 0 60000 65536"/>
                <a:gd name="T21" fmla="*/ 0 60000 65536"/>
                <a:gd name="T22" fmla="*/ 0 60000 65536"/>
                <a:gd name="T23" fmla="*/ 0 60000 65536"/>
                <a:gd name="T24" fmla="*/ 0 w 1535"/>
                <a:gd name="T25" fmla="*/ 0 h 605"/>
                <a:gd name="T26" fmla="*/ 1535 w 1535"/>
                <a:gd name="T27" fmla="*/ 605 h 6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5" h="605">
                  <a:moveTo>
                    <a:pt x="1535" y="103"/>
                  </a:moveTo>
                  <a:lnTo>
                    <a:pt x="0" y="605"/>
                  </a:lnTo>
                  <a:lnTo>
                    <a:pt x="1" y="578"/>
                  </a:lnTo>
                  <a:lnTo>
                    <a:pt x="4" y="551"/>
                  </a:lnTo>
                  <a:lnTo>
                    <a:pt x="7" y="524"/>
                  </a:lnTo>
                  <a:lnTo>
                    <a:pt x="10" y="497"/>
                  </a:lnTo>
                  <a:lnTo>
                    <a:pt x="1535" y="0"/>
                  </a:lnTo>
                  <a:lnTo>
                    <a:pt x="1535" y="103"/>
                  </a:lnTo>
                  <a:close/>
                </a:path>
              </a:pathLst>
            </a:custGeom>
            <a:solidFill>
              <a:srgbClr val="E0542C"/>
            </a:solidFill>
            <a:ln w="9525">
              <a:noFill/>
              <a:round/>
              <a:headEnd/>
              <a:tailEnd/>
            </a:ln>
          </p:spPr>
          <p:txBody>
            <a:bodyPr/>
            <a:lstStyle/>
            <a:p>
              <a:pPr eaLnBrk="1" hangingPunct="1"/>
              <a:endParaRPr lang="pt-BR" u="none"/>
            </a:p>
          </p:txBody>
        </p:sp>
        <p:sp>
          <p:nvSpPr>
            <p:cNvPr id="445578" name="Freeform 137"/>
            <p:cNvSpPr>
              <a:spLocks/>
            </p:cNvSpPr>
            <p:nvPr/>
          </p:nvSpPr>
          <p:spPr bwMode="auto">
            <a:xfrm>
              <a:off x="2124075" y="3411538"/>
              <a:ext cx="690563" cy="273050"/>
            </a:xfrm>
            <a:custGeom>
              <a:avLst/>
              <a:gdLst>
                <a:gd name="T0" fmla="*/ 2147483647 w 1531"/>
                <a:gd name="T1" fmla="*/ 2147483647 h 604"/>
                <a:gd name="T2" fmla="*/ 0 w 1531"/>
                <a:gd name="T3" fmla="*/ 2147483647 h 604"/>
                <a:gd name="T4" fmla="*/ 2147483647 w 1531"/>
                <a:gd name="T5" fmla="*/ 2147483647 h 604"/>
                <a:gd name="T6" fmla="*/ 2147483647 w 1531"/>
                <a:gd name="T7" fmla="*/ 2147483647 h 604"/>
                <a:gd name="T8" fmla="*/ 2147483647 w 1531"/>
                <a:gd name="T9" fmla="*/ 2147483647 h 604"/>
                <a:gd name="T10" fmla="*/ 2147483647 w 1531"/>
                <a:gd name="T11" fmla="*/ 2147483647 h 604"/>
                <a:gd name="T12" fmla="*/ 2147483647 w 1531"/>
                <a:gd name="T13" fmla="*/ 0 h 604"/>
                <a:gd name="T14" fmla="*/ 2147483647 w 1531"/>
                <a:gd name="T15" fmla="*/ 2147483647 h 604"/>
                <a:gd name="T16" fmla="*/ 0 60000 65536"/>
                <a:gd name="T17" fmla="*/ 0 60000 65536"/>
                <a:gd name="T18" fmla="*/ 0 60000 65536"/>
                <a:gd name="T19" fmla="*/ 0 60000 65536"/>
                <a:gd name="T20" fmla="*/ 0 60000 65536"/>
                <a:gd name="T21" fmla="*/ 0 60000 65536"/>
                <a:gd name="T22" fmla="*/ 0 60000 65536"/>
                <a:gd name="T23" fmla="*/ 0 60000 65536"/>
                <a:gd name="T24" fmla="*/ 0 w 1531"/>
                <a:gd name="T25" fmla="*/ 0 h 604"/>
                <a:gd name="T26" fmla="*/ 1531 w 1531"/>
                <a:gd name="T27" fmla="*/ 604 h 6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1" h="604">
                  <a:moveTo>
                    <a:pt x="1531" y="105"/>
                  </a:moveTo>
                  <a:lnTo>
                    <a:pt x="0" y="604"/>
                  </a:lnTo>
                  <a:lnTo>
                    <a:pt x="3" y="577"/>
                  </a:lnTo>
                  <a:lnTo>
                    <a:pt x="6" y="549"/>
                  </a:lnTo>
                  <a:lnTo>
                    <a:pt x="10" y="522"/>
                  </a:lnTo>
                  <a:lnTo>
                    <a:pt x="15" y="495"/>
                  </a:lnTo>
                  <a:lnTo>
                    <a:pt x="1531" y="0"/>
                  </a:lnTo>
                  <a:lnTo>
                    <a:pt x="1531" y="105"/>
                  </a:lnTo>
                  <a:close/>
                </a:path>
              </a:pathLst>
            </a:custGeom>
            <a:solidFill>
              <a:srgbClr val="E0512C"/>
            </a:solidFill>
            <a:ln w="9525">
              <a:noFill/>
              <a:round/>
              <a:headEnd/>
              <a:tailEnd/>
            </a:ln>
          </p:spPr>
          <p:txBody>
            <a:bodyPr/>
            <a:lstStyle/>
            <a:p>
              <a:pPr eaLnBrk="1" hangingPunct="1"/>
              <a:endParaRPr lang="pt-BR" u="none"/>
            </a:p>
          </p:txBody>
        </p:sp>
        <p:sp>
          <p:nvSpPr>
            <p:cNvPr id="445579" name="Freeform 138"/>
            <p:cNvSpPr>
              <a:spLocks/>
            </p:cNvSpPr>
            <p:nvPr/>
          </p:nvSpPr>
          <p:spPr bwMode="auto">
            <a:xfrm>
              <a:off x="2127250" y="3389313"/>
              <a:ext cx="687388" cy="269875"/>
            </a:xfrm>
            <a:custGeom>
              <a:avLst/>
              <a:gdLst>
                <a:gd name="T0" fmla="*/ 2147483647 w 1525"/>
                <a:gd name="T1" fmla="*/ 2147483647 h 601"/>
                <a:gd name="T2" fmla="*/ 0 w 1525"/>
                <a:gd name="T3" fmla="*/ 2147483647 h 601"/>
                <a:gd name="T4" fmla="*/ 2147483647 w 1525"/>
                <a:gd name="T5" fmla="*/ 2147483647 h 601"/>
                <a:gd name="T6" fmla="*/ 2147483647 w 1525"/>
                <a:gd name="T7" fmla="*/ 2147483647 h 601"/>
                <a:gd name="T8" fmla="*/ 2147483647 w 1525"/>
                <a:gd name="T9" fmla="*/ 2147483647 h 601"/>
                <a:gd name="T10" fmla="*/ 2147483647 w 1525"/>
                <a:gd name="T11" fmla="*/ 2147483647 h 601"/>
                <a:gd name="T12" fmla="*/ 2147483647 w 1525"/>
                <a:gd name="T13" fmla="*/ 0 h 601"/>
                <a:gd name="T14" fmla="*/ 2147483647 w 1525"/>
                <a:gd name="T15" fmla="*/ 2147483647 h 601"/>
                <a:gd name="T16" fmla="*/ 0 60000 65536"/>
                <a:gd name="T17" fmla="*/ 0 60000 65536"/>
                <a:gd name="T18" fmla="*/ 0 60000 65536"/>
                <a:gd name="T19" fmla="*/ 0 60000 65536"/>
                <a:gd name="T20" fmla="*/ 0 60000 65536"/>
                <a:gd name="T21" fmla="*/ 0 60000 65536"/>
                <a:gd name="T22" fmla="*/ 0 60000 65536"/>
                <a:gd name="T23" fmla="*/ 0 60000 65536"/>
                <a:gd name="T24" fmla="*/ 0 w 1525"/>
                <a:gd name="T25" fmla="*/ 0 h 601"/>
                <a:gd name="T26" fmla="*/ 1525 w 1525"/>
                <a:gd name="T27" fmla="*/ 601 h 6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5" h="601">
                  <a:moveTo>
                    <a:pt x="1525" y="104"/>
                  </a:moveTo>
                  <a:lnTo>
                    <a:pt x="0" y="601"/>
                  </a:lnTo>
                  <a:lnTo>
                    <a:pt x="4" y="573"/>
                  </a:lnTo>
                  <a:lnTo>
                    <a:pt x="9" y="546"/>
                  </a:lnTo>
                  <a:lnTo>
                    <a:pt x="15" y="518"/>
                  </a:lnTo>
                  <a:lnTo>
                    <a:pt x="21" y="490"/>
                  </a:lnTo>
                  <a:lnTo>
                    <a:pt x="1525" y="0"/>
                  </a:lnTo>
                  <a:lnTo>
                    <a:pt x="1525" y="104"/>
                  </a:lnTo>
                  <a:close/>
                </a:path>
              </a:pathLst>
            </a:custGeom>
            <a:solidFill>
              <a:srgbClr val="E04E2C"/>
            </a:solidFill>
            <a:ln w="9525">
              <a:noFill/>
              <a:round/>
              <a:headEnd/>
              <a:tailEnd/>
            </a:ln>
          </p:spPr>
          <p:txBody>
            <a:bodyPr/>
            <a:lstStyle/>
            <a:p>
              <a:pPr eaLnBrk="1" hangingPunct="1"/>
              <a:endParaRPr lang="pt-BR" u="none"/>
            </a:p>
          </p:txBody>
        </p:sp>
        <p:sp>
          <p:nvSpPr>
            <p:cNvPr id="445580" name="Freeform 139"/>
            <p:cNvSpPr>
              <a:spLocks/>
            </p:cNvSpPr>
            <p:nvPr/>
          </p:nvSpPr>
          <p:spPr bwMode="auto">
            <a:xfrm>
              <a:off x="2130425" y="3365500"/>
              <a:ext cx="684213" cy="268288"/>
            </a:xfrm>
            <a:custGeom>
              <a:avLst/>
              <a:gdLst>
                <a:gd name="T0" fmla="*/ 2147483647 w 1516"/>
                <a:gd name="T1" fmla="*/ 2147483647 h 598"/>
                <a:gd name="T2" fmla="*/ 0 w 1516"/>
                <a:gd name="T3" fmla="*/ 2147483647 h 598"/>
                <a:gd name="T4" fmla="*/ 2147483647 w 1516"/>
                <a:gd name="T5" fmla="*/ 2147483647 h 598"/>
                <a:gd name="T6" fmla="*/ 2147483647 w 1516"/>
                <a:gd name="T7" fmla="*/ 2147483647 h 598"/>
                <a:gd name="T8" fmla="*/ 2147483647 w 1516"/>
                <a:gd name="T9" fmla="*/ 2147483647 h 598"/>
                <a:gd name="T10" fmla="*/ 2147483647 w 1516"/>
                <a:gd name="T11" fmla="*/ 2147483647 h 598"/>
                <a:gd name="T12" fmla="*/ 2147483647 w 1516"/>
                <a:gd name="T13" fmla="*/ 0 h 598"/>
                <a:gd name="T14" fmla="*/ 2147483647 w 1516"/>
                <a:gd name="T15" fmla="*/ 2147483647 h 598"/>
                <a:gd name="T16" fmla="*/ 0 60000 65536"/>
                <a:gd name="T17" fmla="*/ 0 60000 65536"/>
                <a:gd name="T18" fmla="*/ 0 60000 65536"/>
                <a:gd name="T19" fmla="*/ 0 60000 65536"/>
                <a:gd name="T20" fmla="*/ 0 60000 65536"/>
                <a:gd name="T21" fmla="*/ 0 60000 65536"/>
                <a:gd name="T22" fmla="*/ 0 60000 65536"/>
                <a:gd name="T23" fmla="*/ 0 60000 65536"/>
                <a:gd name="T24" fmla="*/ 0 w 1516"/>
                <a:gd name="T25" fmla="*/ 0 h 598"/>
                <a:gd name="T26" fmla="*/ 1516 w 1516"/>
                <a:gd name="T27" fmla="*/ 598 h 5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6" h="598">
                  <a:moveTo>
                    <a:pt x="1516" y="103"/>
                  </a:moveTo>
                  <a:lnTo>
                    <a:pt x="0" y="598"/>
                  </a:lnTo>
                  <a:lnTo>
                    <a:pt x="7" y="570"/>
                  </a:lnTo>
                  <a:lnTo>
                    <a:pt x="12" y="542"/>
                  </a:lnTo>
                  <a:lnTo>
                    <a:pt x="20" y="514"/>
                  </a:lnTo>
                  <a:lnTo>
                    <a:pt x="26" y="486"/>
                  </a:lnTo>
                  <a:lnTo>
                    <a:pt x="1516" y="0"/>
                  </a:lnTo>
                  <a:lnTo>
                    <a:pt x="1516" y="103"/>
                  </a:lnTo>
                  <a:close/>
                </a:path>
              </a:pathLst>
            </a:custGeom>
            <a:solidFill>
              <a:srgbClr val="DF4B2B"/>
            </a:solidFill>
            <a:ln w="9525">
              <a:noFill/>
              <a:round/>
              <a:headEnd/>
              <a:tailEnd/>
            </a:ln>
          </p:spPr>
          <p:txBody>
            <a:bodyPr/>
            <a:lstStyle/>
            <a:p>
              <a:pPr eaLnBrk="1" hangingPunct="1"/>
              <a:endParaRPr lang="pt-BR" u="none"/>
            </a:p>
          </p:txBody>
        </p:sp>
        <p:sp>
          <p:nvSpPr>
            <p:cNvPr id="445581" name="Freeform 140"/>
            <p:cNvSpPr>
              <a:spLocks/>
            </p:cNvSpPr>
            <p:nvPr/>
          </p:nvSpPr>
          <p:spPr bwMode="auto">
            <a:xfrm>
              <a:off x="2136775" y="3341688"/>
              <a:ext cx="677863" cy="266700"/>
            </a:xfrm>
            <a:custGeom>
              <a:avLst/>
              <a:gdLst>
                <a:gd name="T0" fmla="*/ 2147483647 w 1504"/>
                <a:gd name="T1" fmla="*/ 2147483647 h 593"/>
                <a:gd name="T2" fmla="*/ 0 w 1504"/>
                <a:gd name="T3" fmla="*/ 2147483647 h 593"/>
                <a:gd name="T4" fmla="*/ 2147483647 w 1504"/>
                <a:gd name="T5" fmla="*/ 2147483647 h 593"/>
                <a:gd name="T6" fmla="*/ 2147483647 w 1504"/>
                <a:gd name="T7" fmla="*/ 2147483647 h 593"/>
                <a:gd name="T8" fmla="*/ 2147483647 w 1504"/>
                <a:gd name="T9" fmla="*/ 2147483647 h 593"/>
                <a:gd name="T10" fmla="*/ 2147483647 w 1504"/>
                <a:gd name="T11" fmla="*/ 2147483647 h 593"/>
                <a:gd name="T12" fmla="*/ 2147483647 w 1504"/>
                <a:gd name="T13" fmla="*/ 0 h 593"/>
                <a:gd name="T14" fmla="*/ 2147483647 w 1504"/>
                <a:gd name="T15" fmla="*/ 2147483647 h 593"/>
                <a:gd name="T16" fmla="*/ 0 60000 65536"/>
                <a:gd name="T17" fmla="*/ 0 60000 65536"/>
                <a:gd name="T18" fmla="*/ 0 60000 65536"/>
                <a:gd name="T19" fmla="*/ 0 60000 65536"/>
                <a:gd name="T20" fmla="*/ 0 60000 65536"/>
                <a:gd name="T21" fmla="*/ 0 60000 65536"/>
                <a:gd name="T22" fmla="*/ 0 60000 65536"/>
                <a:gd name="T23" fmla="*/ 0 60000 65536"/>
                <a:gd name="T24" fmla="*/ 0 w 1504"/>
                <a:gd name="T25" fmla="*/ 0 h 593"/>
                <a:gd name="T26" fmla="*/ 1504 w 1504"/>
                <a:gd name="T27" fmla="*/ 593 h 5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4" h="593">
                  <a:moveTo>
                    <a:pt x="1504" y="103"/>
                  </a:moveTo>
                  <a:lnTo>
                    <a:pt x="0" y="593"/>
                  </a:lnTo>
                  <a:lnTo>
                    <a:pt x="8" y="565"/>
                  </a:lnTo>
                  <a:lnTo>
                    <a:pt x="14" y="537"/>
                  </a:lnTo>
                  <a:lnTo>
                    <a:pt x="23" y="507"/>
                  </a:lnTo>
                  <a:lnTo>
                    <a:pt x="32" y="479"/>
                  </a:lnTo>
                  <a:lnTo>
                    <a:pt x="1504" y="0"/>
                  </a:lnTo>
                  <a:lnTo>
                    <a:pt x="1504" y="103"/>
                  </a:lnTo>
                  <a:close/>
                </a:path>
              </a:pathLst>
            </a:custGeom>
            <a:solidFill>
              <a:srgbClr val="DF482B"/>
            </a:solidFill>
            <a:ln w="9525">
              <a:noFill/>
              <a:round/>
              <a:headEnd/>
              <a:tailEnd/>
            </a:ln>
          </p:spPr>
          <p:txBody>
            <a:bodyPr/>
            <a:lstStyle/>
            <a:p>
              <a:pPr eaLnBrk="1" hangingPunct="1"/>
              <a:endParaRPr lang="pt-BR" u="none"/>
            </a:p>
          </p:txBody>
        </p:sp>
        <p:sp>
          <p:nvSpPr>
            <p:cNvPr id="445582" name="Freeform 141"/>
            <p:cNvSpPr>
              <a:spLocks/>
            </p:cNvSpPr>
            <p:nvPr/>
          </p:nvSpPr>
          <p:spPr bwMode="auto">
            <a:xfrm>
              <a:off x="2141538" y="3317875"/>
              <a:ext cx="673100" cy="265113"/>
            </a:xfrm>
            <a:custGeom>
              <a:avLst/>
              <a:gdLst>
                <a:gd name="T0" fmla="*/ 2147483647 w 1490"/>
                <a:gd name="T1" fmla="*/ 2147483647 h 590"/>
                <a:gd name="T2" fmla="*/ 0 w 1490"/>
                <a:gd name="T3" fmla="*/ 2147483647 h 590"/>
                <a:gd name="T4" fmla="*/ 2147483647 w 1490"/>
                <a:gd name="T5" fmla="*/ 2147483647 h 590"/>
                <a:gd name="T6" fmla="*/ 2147483647 w 1490"/>
                <a:gd name="T7" fmla="*/ 2147483647 h 590"/>
                <a:gd name="T8" fmla="*/ 2147483647 w 1490"/>
                <a:gd name="T9" fmla="*/ 2147483647 h 590"/>
                <a:gd name="T10" fmla="*/ 2147483647 w 1490"/>
                <a:gd name="T11" fmla="*/ 2147483647 h 590"/>
                <a:gd name="T12" fmla="*/ 2147483647 w 1490"/>
                <a:gd name="T13" fmla="*/ 0 h 590"/>
                <a:gd name="T14" fmla="*/ 2147483647 w 1490"/>
                <a:gd name="T15" fmla="*/ 2147483647 h 590"/>
                <a:gd name="T16" fmla="*/ 0 60000 65536"/>
                <a:gd name="T17" fmla="*/ 0 60000 65536"/>
                <a:gd name="T18" fmla="*/ 0 60000 65536"/>
                <a:gd name="T19" fmla="*/ 0 60000 65536"/>
                <a:gd name="T20" fmla="*/ 0 60000 65536"/>
                <a:gd name="T21" fmla="*/ 0 60000 65536"/>
                <a:gd name="T22" fmla="*/ 0 60000 65536"/>
                <a:gd name="T23" fmla="*/ 0 60000 65536"/>
                <a:gd name="T24" fmla="*/ 0 w 1490"/>
                <a:gd name="T25" fmla="*/ 0 h 590"/>
                <a:gd name="T26" fmla="*/ 1490 w 1490"/>
                <a:gd name="T27" fmla="*/ 590 h 5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90" h="590">
                  <a:moveTo>
                    <a:pt x="1490" y="104"/>
                  </a:moveTo>
                  <a:lnTo>
                    <a:pt x="0" y="590"/>
                  </a:lnTo>
                  <a:lnTo>
                    <a:pt x="9" y="560"/>
                  </a:lnTo>
                  <a:lnTo>
                    <a:pt x="18" y="532"/>
                  </a:lnTo>
                  <a:lnTo>
                    <a:pt x="27" y="503"/>
                  </a:lnTo>
                  <a:lnTo>
                    <a:pt x="37" y="473"/>
                  </a:lnTo>
                  <a:lnTo>
                    <a:pt x="1490" y="0"/>
                  </a:lnTo>
                  <a:lnTo>
                    <a:pt x="1490" y="104"/>
                  </a:lnTo>
                  <a:close/>
                </a:path>
              </a:pathLst>
            </a:custGeom>
            <a:solidFill>
              <a:srgbClr val="DE462C"/>
            </a:solidFill>
            <a:ln w="9525">
              <a:noFill/>
              <a:round/>
              <a:headEnd/>
              <a:tailEnd/>
            </a:ln>
          </p:spPr>
          <p:txBody>
            <a:bodyPr/>
            <a:lstStyle/>
            <a:p>
              <a:pPr eaLnBrk="1" hangingPunct="1"/>
              <a:endParaRPr lang="pt-BR" u="none"/>
            </a:p>
          </p:txBody>
        </p:sp>
        <p:sp>
          <p:nvSpPr>
            <p:cNvPr id="445583" name="Freeform 142"/>
            <p:cNvSpPr>
              <a:spLocks/>
            </p:cNvSpPr>
            <p:nvPr/>
          </p:nvSpPr>
          <p:spPr bwMode="auto">
            <a:xfrm>
              <a:off x="2151063" y="3297238"/>
              <a:ext cx="663575" cy="260350"/>
            </a:xfrm>
            <a:custGeom>
              <a:avLst/>
              <a:gdLst>
                <a:gd name="T0" fmla="*/ 2147483647 w 1472"/>
                <a:gd name="T1" fmla="*/ 2147483647 h 581"/>
                <a:gd name="T2" fmla="*/ 0 w 1472"/>
                <a:gd name="T3" fmla="*/ 2147483647 h 581"/>
                <a:gd name="T4" fmla="*/ 2147483647 w 1472"/>
                <a:gd name="T5" fmla="*/ 2147483647 h 581"/>
                <a:gd name="T6" fmla="*/ 2147483647 w 1472"/>
                <a:gd name="T7" fmla="*/ 2147483647 h 581"/>
                <a:gd name="T8" fmla="*/ 2147483647 w 1472"/>
                <a:gd name="T9" fmla="*/ 2147483647 h 581"/>
                <a:gd name="T10" fmla="*/ 2147483647 w 1472"/>
                <a:gd name="T11" fmla="*/ 2147483647 h 581"/>
                <a:gd name="T12" fmla="*/ 2147483647 w 1472"/>
                <a:gd name="T13" fmla="*/ 0 h 581"/>
                <a:gd name="T14" fmla="*/ 2147483647 w 1472"/>
                <a:gd name="T15" fmla="*/ 0 h 581"/>
                <a:gd name="T16" fmla="*/ 2147483647 w 1472"/>
                <a:gd name="T17" fmla="*/ 2147483647 h 5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2"/>
                <a:gd name="T28" fmla="*/ 0 h 581"/>
                <a:gd name="T29" fmla="*/ 1472 w 1472"/>
                <a:gd name="T30" fmla="*/ 581 h 5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2" h="581">
                  <a:moveTo>
                    <a:pt x="1472" y="102"/>
                  </a:moveTo>
                  <a:lnTo>
                    <a:pt x="0" y="581"/>
                  </a:lnTo>
                  <a:lnTo>
                    <a:pt x="9" y="552"/>
                  </a:lnTo>
                  <a:lnTo>
                    <a:pt x="20" y="522"/>
                  </a:lnTo>
                  <a:lnTo>
                    <a:pt x="31" y="493"/>
                  </a:lnTo>
                  <a:lnTo>
                    <a:pt x="43" y="464"/>
                  </a:lnTo>
                  <a:lnTo>
                    <a:pt x="1460" y="0"/>
                  </a:lnTo>
                  <a:lnTo>
                    <a:pt x="1472" y="0"/>
                  </a:lnTo>
                  <a:lnTo>
                    <a:pt x="1472" y="102"/>
                  </a:lnTo>
                  <a:close/>
                </a:path>
              </a:pathLst>
            </a:custGeom>
            <a:solidFill>
              <a:srgbClr val="DE442D"/>
            </a:solidFill>
            <a:ln w="9525">
              <a:noFill/>
              <a:round/>
              <a:headEnd/>
              <a:tailEnd/>
            </a:ln>
          </p:spPr>
          <p:txBody>
            <a:bodyPr/>
            <a:lstStyle/>
            <a:p>
              <a:pPr eaLnBrk="1" hangingPunct="1"/>
              <a:endParaRPr lang="pt-BR" u="none"/>
            </a:p>
          </p:txBody>
        </p:sp>
        <p:sp>
          <p:nvSpPr>
            <p:cNvPr id="445584" name="Freeform 143"/>
            <p:cNvSpPr>
              <a:spLocks/>
            </p:cNvSpPr>
            <p:nvPr/>
          </p:nvSpPr>
          <p:spPr bwMode="auto">
            <a:xfrm>
              <a:off x="2160588" y="3297238"/>
              <a:ext cx="654050" cy="233362"/>
            </a:xfrm>
            <a:custGeom>
              <a:avLst/>
              <a:gdLst>
                <a:gd name="T0" fmla="*/ 2147483647 w 1453"/>
                <a:gd name="T1" fmla="*/ 2147483647 h 522"/>
                <a:gd name="T2" fmla="*/ 0 w 1453"/>
                <a:gd name="T3" fmla="*/ 2147483647 h 522"/>
                <a:gd name="T4" fmla="*/ 2147483647 w 1453"/>
                <a:gd name="T5" fmla="*/ 2147483647 h 522"/>
                <a:gd name="T6" fmla="*/ 2147483647 w 1453"/>
                <a:gd name="T7" fmla="*/ 2147483647 h 522"/>
                <a:gd name="T8" fmla="*/ 2147483647 w 1453"/>
                <a:gd name="T9" fmla="*/ 2147483647 h 522"/>
                <a:gd name="T10" fmla="*/ 2147483647 w 1453"/>
                <a:gd name="T11" fmla="*/ 2147483647 h 522"/>
                <a:gd name="T12" fmla="*/ 2147483647 w 1453"/>
                <a:gd name="T13" fmla="*/ 0 h 522"/>
                <a:gd name="T14" fmla="*/ 2147483647 w 1453"/>
                <a:gd name="T15" fmla="*/ 0 h 522"/>
                <a:gd name="T16" fmla="*/ 2147483647 w 1453"/>
                <a:gd name="T17" fmla="*/ 2147483647 h 5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3"/>
                <a:gd name="T28" fmla="*/ 0 h 522"/>
                <a:gd name="T29" fmla="*/ 1453 w 1453"/>
                <a:gd name="T30" fmla="*/ 522 h 5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3" h="522">
                  <a:moveTo>
                    <a:pt x="1453" y="49"/>
                  </a:moveTo>
                  <a:lnTo>
                    <a:pt x="0" y="522"/>
                  </a:lnTo>
                  <a:lnTo>
                    <a:pt x="12" y="493"/>
                  </a:lnTo>
                  <a:lnTo>
                    <a:pt x="24" y="462"/>
                  </a:lnTo>
                  <a:lnTo>
                    <a:pt x="37" y="433"/>
                  </a:lnTo>
                  <a:lnTo>
                    <a:pt x="50" y="402"/>
                  </a:lnTo>
                  <a:lnTo>
                    <a:pt x="1282" y="0"/>
                  </a:lnTo>
                  <a:lnTo>
                    <a:pt x="1453" y="0"/>
                  </a:lnTo>
                  <a:lnTo>
                    <a:pt x="1453" y="49"/>
                  </a:lnTo>
                  <a:close/>
                </a:path>
              </a:pathLst>
            </a:custGeom>
            <a:solidFill>
              <a:srgbClr val="DE422E"/>
            </a:solidFill>
            <a:ln w="9525">
              <a:noFill/>
              <a:round/>
              <a:headEnd/>
              <a:tailEnd/>
            </a:ln>
          </p:spPr>
          <p:txBody>
            <a:bodyPr/>
            <a:lstStyle/>
            <a:p>
              <a:pPr eaLnBrk="1" hangingPunct="1"/>
              <a:endParaRPr lang="pt-BR" u="none"/>
            </a:p>
          </p:txBody>
        </p:sp>
        <p:sp>
          <p:nvSpPr>
            <p:cNvPr id="445585" name="Freeform 144"/>
            <p:cNvSpPr>
              <a:spLocks/>
            </p:cNvSpPr>
            <p:nvPr/>
          </p:nvSpPr>
          <p:spPr bwMode="auto">
            <a:xfrm>
              <a:off x="2170113" y="3297238"/>
              <a:ext cx="639762" cy="206375"/>
            </a:xfrm>
            <a:custGeom>
              <a:avLst/>
              <a:gdLst>
                <a:gd name="T0" fmla="*/ 2147483647 w 1417"/>
                <a:gd name="T1" fmla="*/ 0 h 464"/>
                <a:gd name="T2" fmla="*/ 0 w 1417"/>
                <a:gd name="T3" fmla="*/ 2147483647 h 464"/>
                <a:gd name="T4" fmla="*/ 2147483647 w 1417"/>
                <a:gd name="T5" fmla="*/ 2147483647 h 464"/>
                <a:gd name="T6" fmla="*/ 2147483647 w 1417"/>
                <a:gd name="T7" fmla="*/ 2147483647 h 464"/>
                <a:gd name="T8" fmla="*/ 2147483647 w 1417"/>
                <a:gd name="T9" fmla="*/ 2147483647 h 464"/>
                <a:gd name="T10" fmla="*/ 2147483647 w 1417"/>
                <a:gd name="T11" fmla="*/ 2147483647 h 464"/>
                <a:gd name="T12" fmla="*/ 2147483647 w 1417"/>
                <a:gd name="T13" fmla="*/ 0 h 464"/>
                <a:gd name="T14" fmla="*/ 2147483647 w 1417"/>
                <a:gd name="T15" fmla="*/ 0 h 464"/>
                <a:gd name="T16" fmla="*/ 0 60000 65536"/>
                <a:gd name="T17" fmla="*/ 0 60000 65536"/>
                <a:gd name="T18" fmla="*/ 0 60000 65536"/>
                <a:gd name="T19" fmla="*/ 0 60000 65536"/>
                <a:gd name="T20" fmla="*/ 0 60000 65536"/>
                <a:gd name="T21" fmla="*/ 0 60000 65536"/>
                <a:gd name="T22" fmla="*/ 0 60000 65536"/>
                <a:gd name="T23" fmla="*/ 0 60000 65536"/>
                <a:gd name="T24" fmla="*/ 0 w 1417"/>
                <a:gd name="T25" fmla="*/ 0 h 464"/>
                <a:gd name="T26" fmla="*/ 1417 w 1417"/>
                <a:gd name="T27" fmla="*/ 464 h 4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17" h="464">
                  <a:moveTo>
                    <a:pt x="1417" y="0"/>
                  </a:moveTo>
                  <a:lnTo>
                    <a:pt x="0" y="464"/>
                  </a:lnTo>
                  <a:lnTo>
                    <a:pt x="13" y="433"/>
                  </a:lnTo>
                  <a:lnTo>
                    <a:pt x="26" y="402"/>
                  </a:lnTo>
                  <a:lnTo>
                    <a:pt x="41" y="371"/>
                  </a:lnTo>
                  <a:lnTo>
                    <a:pt x="57" y="341"/>
                  </a:lnTo>
                  <a:lnTo>
                    <a:pt x="1099" y="0"/>
                  </a:lnTo>
                  <a:lnTo>
                    <a:pt x="1417" y="0"/>
                  </a:lnTo>
                  <a:close/>
                </a:path>
              </a:pathLst>
            </a:custGeom>
            <a:solidFill>
              <a:srgbClr val="DE402F"/>
            </a:solidFill>
            <a:ln w="9525">
              <a:noFill/>
              <a:round/>
              <a:headEnd/>
              <a:tailEnd/>
            </a:ln>
          </p:spPr>
          <p:txBody>
            <a:bodyPr/>
            <a:lstStyle/>
            <a:p>
              <a:pPr eaLnBrk="1" hangingPunct="1"/>
              <a:endParaRPr lang="pt-BR" u="none"/>
            </a:p>
          </p:txBody>
        </p:sp>
        <p:sp>
          <p:nvSpPr>
            <p:cNvPr id="445586" name="Freeform 145"/>
            <p:cNvSpPr>
              <a:spLocks/>
            </p:cNvSpPr>
            <p:nvPr/>
          </p:nvSpPr>
          <p:spPr bwMode="auto">
            <a:xfrm>
              <a:off x="2181225" y="3297238"/>
              <a:ext cx="555625" cy="179387"/>
            </a:xfrm>
            <a:custGeom>
              <a:avLst/>
              <a:gdLst>
                <a:gd name="T0" fmla="*/ 2147483647 w 1232"/>
                <a:gd name="T1" fmla="*/ 0 h 402"/>
                <a:gd name="T2" fmla="*/ 0 w 1232"/>
                <a:gd name="T3" fmla="*/ 2147483647 h 402"/>
                <a:gd name="T4" fmla="*/ 2147483647 w 1232"/>
                <a:gd name="T5" fmla="*/ 2147483647 h 402"/>
                <a:gd name="T6" fmla="*/ 2147483647 w 1232"/>
                <a:gd name="T7" fmla="*/ 2147483647 h 402"/>
                <a:gd name="T8" fmla="*/ 2147483647 w 1232"/>
                <a:gd name="T9" fmla="*/ 2147483647 h 402"/>
                <a:gd name="T10" fmla="*/ 2147483647 w 1232"/>
                <a:gd name="T11" fmla="*/ 2147483647 h 402"/>
                <a:gd name="T12" fmla="*/ 2147483647 w 1232"/>
                <a:gd name="T13" fmla="*/ 0 h 402"/>
                <a:gd name="T14" fmla="*/ 2147483647 w 1232"/>
                <a:gd name="T15" fmla="*/ 0 h 402"/>
                <a:gd name="T16" fmla="*/ 0 60000 65536"/>
                <a:gd name="T17" fmla="*/ 0 60000 65536"/>
                <a:gd name="T18" fmla="*/ 0 60000 65536"/>
                <a:gd name="T19" fmla="*/ 0 60000 65536"/>
                <a:gd name="T20" fmla="*/ 0 60000 65536"/>
                <a:gd name="T21" fmla="*/ 0 60000 65536"/>
                <a:gd name="T22" fmla="*/ 0 60000 65536"/>
                <a:gd name="T23" fmla="*/ 0 60000 65536"/>
                <a:gd name="T24" fmla="*/ 0 w 1232"/>
                <a:gd name="T25" fmla="*/ 0 h 402"/>
                <a:gd name="T26" fmla="*/ 1232 w 1232"/>
                <a:gd name="T27" fmla="*/ 402 h 4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 h="402">
                  <a:moveTo>
                    <a:pt x="1232" y="0"/>
                  </a:moveTo>
                  <a:lnTo>
                    <a:pt x="0" y="402"/>
                  </a:lnTo>
                  <a:lnTo>
                    <a:pt x="15" y="371"/>
                  </a:lnTo>
                  <a:lnTo>
                    <a:pt x="31" y="341"/>
                  </a:lnTo>
                  <a:lnTo>
                    <a:pt x="47" y="309"/>
                  </a:lnTo>
                  <a:lnTo>
                    <a:pt x="64" y="278"/>
                  </a:lnTo>
                  <a:lnTo>
                    <a:pt x="913" y="0"/>
                  </a:lnTo>
                  <a:lnTo>
                    <a:pt x="1232" y="0"/>
                  </a:lnTo>
                  <a:close/>
                </a:path>
              </a:pathLst>
            </a:custGeom>
            <a:solidFill>
              <a:srgbClr val="DD3F30"/>
            </a:solidFill>
            <a:ln w="9525">
              <a:noFill/>
              <a:round/>
              <a:headEnd/>
              <a:tailEnd/>
            </a:ln>
          </p:spPr>
          <p:txBody>
            <a:bodyPr/>
            <a:lstStyle/>
            <a:p>
              <a:pPr eaLnBrk="1" hangingPunct="1"/>
              <a:endParaRPr lang="pt-BR" u="none"/>
            </a:p>
          </p:txBody>
        </p:sp>
        <p:sp>
          <p:nvSpPr>
            <p:cNvPr id="445587" name="Freeform 146"/>
            <p:cNvSpPr>
              <a:spLocks/>
            </p:cNvSpPr>
            <p:nvPr/>
          </p:nvSpPr>
          <p:spPr bwMode="auto">
            <a:xfrm>
              <a:off x="2195513" y="3297238"/>
              <a:ext cx="471487" cy="152400"/>
            </a:xfrm>
            <a:custGeom>
              <a:avLst/>
              <a:gdLst>
                <a:gd name="T0" fmla="*/ 2147483647 w 1042"/>
                <a:gd name="T1" fmla="*/ 0 h 341"/>
                <a:gd name="T2" fmla="*/ 0 w 1042"/>
                <a:gd name="T3" fmla="*/ 2147483647 h 341"/>
                <a:gd name="T4" fmla="*/ 2147483647 w 1042"/>
                <a:gd name="T5" fmla="*/ 2147483647 h 341"/>
                <a:gd name="T6" fmla="*/ 2147483647 w 1042"/>
                <a:gd name="T7" fmla="*/ 2147483647 h 341"/>
                <a:gd name="T8" fmla="*/ 2147483647 w 1042"/>
                <a:gd name="T9" fmla="*/ 2147483647 h 341"/>
                <a:gd name="T10" fmla="*/ 2147483647 w 1042"/>
                <a:gd name="T11" fmla="*/ 2147483647 h 341"/>
                <a:gd name="T12" fmla="*/ 2147483647 w 1042"/>
                <a:gd name="T13" fmla="*/ 0 h 341"/>
                <a:gd name="T14" fmla="*/ 2147483647 w 1042"/>
                <a:gd name="T15" fmla="*/ 0 h 341"/>
                <a:gd name="T16" fmla="*/ 0 60000 65536"/>
                <a:gd name="T17" fmla="*/ 0 60000 65536"/>
                <a:gd name="T18" fmla="*/ 0 60000 65536"/>
                <a:gd name="T19" fmla="*/ 0 60000 65536"/>
                <a:gd name="T20" fmla="*/ 0 60000 65536"/>
                <a:gd name="T21" fmla="*/ 0 60000 65536"/>
                <a:gd name="T22" fmla="*/ 0 60000 65536"/>
                <a:gd name="T23" fmla="*/ 0 60000 65536"/>
                <a:gd name="T24" fmla="*/ 0 w 1042"/>
                <a:gd name="T25" fmla="*/ 0 h 341"/>
                <a:gd name="T26" fmla="*/ 1042 w 1042"/>
                <a:gd name="T27" fmla="*/ 341 h 3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2" h="341">
                  <a:moveTo>
                    <a:pt x="1042" y="0"/>
                  </a:moveTo>
                  <a:lnTo>
                    <a:pt x="0" y="341"/>
                  </a:lnTo>
                  <a:lnTo>
                    <a:pt x="16" y="309"/>
                  </a:lnTo>
                  <a:lnTo>
                    <a:pt x="33" y="278"/>
                  </a:lnTo>
                  <a:lnTo>
                    <a:pt x="51" y="246"/>
                  </a:lnTo>
                  <a:lnTo>
                    <a:pt x="70" y="214"/>
                  </a:lnTo>
                  <a:lnTo>
                    <a:pt x="724" y="0"/>
                  </a:lnTo>
                  <a:lnTo>
                    <a:pt x="1042" y="0"/>
                  </a:lnTo>
                  <a:close/>
                </a:path>
              </a:pathLst>
            </a:custGeom>
            <a:solidFill>
              <a:srgbClr val="DD3D30"/>
            </a:solidFill>
            <a:ln w="9525">
              <a:noFill/>
              <a:round/>
              <a:headEnd/>
              <a:tailEnd/>
            </a:ln>
          </p:spPr>
          <p:txBody>
            <a:bodyPr/>
            <a:lstStyle/>
            <a:p>
              <a:pPr eaLnBrk="1" hangingPunct="1"/>
              <a:endParaRPr lang="pt-BR" u="none"/>
            </a:p>
          </p:txBody>
        </p:sp>
        <p:sp>
          <p:nvSpPr>
            <p:cNvPr id="445588" name="Freeform 147"/>
            <p:cNvSpPr>
              <a:spLocks/>
            </p:cNvSpPr>
            <p:nvPr/>
          </p:nvSpPr>
          <p:spPr bwMode="auto">
            <a:xfrm>
              <a:off x="2209800" y="3297238"/>
              <a:ext cx="385763" cy="123825"/>
            </a:xfrm>
            <a:custGeom>
              <a:avLst/>
              <a:gdLst>
                <a:gd name="T0" fmla="*/ 2147483647 w 849"/>
                <a:gd name="T1" fmla="*/ 0 h 278"/>
                <a:gd name="T2" fmla="*/ 0 w 849"/>
                <a:gd name="T3" fmla="*/ 2147483647 h 278"/>
                <a:gd name="T4" fmla="*/ 2147483647 w 849"/>
                <a:gd name="T5" fmla="*/ 2147483647 h 278"/>
                <a:gd name="T6" fmla="*/ 2147483647 w 849"/>
                <a:gd name="T7" fmla="*/ 2147483647 h 278"/>
                <a:gd name="T8" fmla="*/ 2147483647 w 849"/>
                <a:gd name="T9" fmla="*/ 2147483647 h 278"/>
                <a:gd name="T10" fmla="*/ 2147483647 w 849"/>
                <a:gd name="T11" fmla="*/ 2147483647 h 278"/>
                <a:gd name="T12" fmla="*/ 2147483647 w 849"/>
                <a:gd name="T13" fmla="*/ 0 h 278"/>
                <a:gd name="T14" fmla="*/ 2147483647 w 849"/>
                <a:gd name="T15" fmla="*/ 0 h 278"/>
                <a:gd name="T16" fmla="*/ 0 60000 65536"/>
                <a:gd name="T17" fmla="*/ 0 60000 65536"/>
                <a:gd name="T18" fmla="*/ 0 60000 65536"/>
                <a:gd name="T19" fmla="*/ 0 60000 65536"/>
                <a:gd name="T20" fmla="*/ 0 60000 65536"/>
                <a:gd name="T21" fmla="*/ 0 60000 65536"/>
                <a:gd name="T22" fmla="*/ 0 60000 65536"/>
                <a:gd name="T23" fmla="*/ 0 60000 65536"/>
                <a:gd name="T24" fmla="*/ 0 w 849"/>
                <a:gd name="T25" fmla="*/ 0 h 278"/>
                <a:gd name="T26" fmla="*/ 849 w 849"/>
                <a:gd name="T27" fmla="*/ 278 h 2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9" h="278">
                  <a:moveTo>
                    <a:pt x="849" y="0"/>
                  </a:moveTo>
                  <a:lnTo>
                    <a:pt x="0" y="278"/>
                  </a:lnTo>
                  <a:lnTo>
                    <a:pt x="18" y="246"/>
                  </a:lnTo>
                  <a:lnTo>
                    <a:pt x="38" y="213"/>
                  </a:lnTo>
                  <a:lnTo>
                    <a:pt x="57" y="181"/>
                  </a:lnTo>
                  <a:lnTo>
                    <a:pt x="79" y="149"/>
                  </a:lnTo>
                  <a:lnTo>
                    <a:pt x="531" y="0"/>
                  </a:lnTo>
                  <a:lnTo>
                    <a:pt x="849" y="0"/>
                  </a:lnTo>
                  <a:close/>
                </a:path>
              </a:pathLst>
            </a:custGeom>
            <a:solidFill>
              <a:srgbClr val="DD3C30"/>
            </a:solidFill>
            <a:ln w="9525">
              <a:noFill/>
              <a:round/>
              <a:headEnd/>
              <a:tailEnd/>
            </a:ln>
          </p:spPr>
          <p:txBody>
            <a:bodyPr/>
            <a:lstStyle/>
            <a:p>
              <a:pPr eaLnBrk="1" hangingPunct="1"/>
              <a:endParaRPr lang="pt-BR" u="none"/>
            </a:p>
          </p:txBody>
        </p:sp>
        <p:sp>
          <p:nvSpPr>
            <p:cNvPr id="445589" name="Freeform 148"/>
            <p:cNvSpPr>
              <a:spLocks/>
            </p:cNvSpPr>
            <p:nvPr/>
          </p:nvSpPr>
          <p:spPr bwMode="auto">
            <a:xfrm>
              <a:off x="2227263" y="3297238"/>
              <a:ext cx="295275" cy="95250"/>
            </a:xfrm>
            <a:custGeom>
              <a:avLst/>
              <a:gdLst>
                <a:gd name="T0" fmla="*/ 2147483647 w 654"/>
                <a:gd name="T1" fmla="*/ 0 h 214"/>
                <a:gd name="T2" fmla="*/ 0 w 654"/>
                <a:gd name="T3" fmla="*/ 2147483647 h 214"/>
                <a:gd name="T4" fmla="*/ 2147483647 w 654"/>
                <a:gd name="T5" fmla="*/ 2147483647 h 214"/>
                <a:gd name="T6" fmla="*/ 2147483647 w 654"/>
                <a:gd name="T7" fmla="*/ 2147483647 h 214"/>
                <a:gd name="T8" fmla="*/ 2147483647 w 654"/>
                <a:gd name="T9" fmla="*/ 2147483647 h 214"/>
                <a:gd name="T10" fmla="*/ 2147483647 w 654"/>
                <a:gd name="T11" fmla="*/ 2147483647 h 214"/>
                <a:gd name="T12" fmla="*/ 2147483647 w 654"/>
                <a:gd name="T13" fmla="*/ 0 h 214"/>
                <a:gd name="T14" fmla="*/ 2147483647 w 654"/>
                <a:gd name="T15" fmla="*/ 0 h 214"/>
                <a:gd name="T16" fmla="*/ 0 60000 65536"/>
                <a:gd name="T17" fmla="*/ 0 60000 65536"/>
                <a:gd name="T18" fmla="*/ 0 60000 65536"/>
                <a:gd name="T19" fmla="*/ 0 60000 65536"/>
                <a:gd name="T20" fmla="*/ 0 60000 65536"/>
                <a:gd name="T21" fmla="*/ 0 60000 65536"/>
                <a:gd name="T22" fmla="*/ 0 60000 65536"/>
                <a:gd name="T23" fmla="*/ 0 60000 65536"/>
                <a:gd name="T24" fmla="*/ 0 w 654"/>
                <a:gd name="T25" fmla="*/ 0 h 214"/>
                <a:gd name="T26" fmla="*/ 654 w 654"/>
                <a:gd name="T27" fmla="*/ 214 h 2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54" h="214">
                  <a:moveTo>
                    <a:pt x="654" y="0"/>
                  </a:moveTo>
                  <a:lnTo>
                    <a:pt x="0" y="214"/>
                  </a:lnTo>
                  <a:lnTo>
                    <a:pt x="20" y="181"/>
                  </a:lnTo>
                  <a:lnTo>
                    <a:pt x="42" y="148"/>
                  </a:lnTo>
                  <a:lnTo>
                    <a:pt x="65" y="114"/>
                  </a:lnTo>
                  <a:lnTo>
                    <a:pt x="88" y="81"/>
                  </a:lnTo>
                  <a:lnTo>
                    <a:pt x="334" y="0"/>
                  </a:lnTo>
                  <a:lnTo>
                    <a:pt x="654" y="0"/>
                  </a:lnTo>
                  <a:close/>
                </a:path>
              </a:pathLst>
            </a:custGeom>
            <a:solidFill>
              <a:srgbClr val="DD3B31"/>
            </a:solidFill>
            <a:ln w="9525">
              <a:noFill/>
              <a:round/>
              <a:headEnd/>
              <a:tailEnd/>
            </a:ln>
          </p:spPr>
          <p:txBody>
            <a:bodyPr/>
            <a:lstStyle/>
            <a:p>
              <a:pPr eaLnBrk="1" hangingPunct="1"/>
              <a:endParaRPr lang="pt-BR" u="none"/>
            </a:p>
          </p:txBody>
        </p:sp>
        <p:sp>
          <p:nvSpPr>
            <p:cNvPr id="445590" name="Freeform 149"/>
            <p:cNvSpPr>
              <a:spLocks/>
            </p:cNvSpPr>
            <p:nvPr/>
          </p:nvSpPr>
          <p:spPr bwMode="auto">
            <a:xfrm>
              <a:off x="2246313" y="3297238"/>
              <a:ext cx="204787" cy="66675"/>
            </a:xfrm>
            <a:custGeom>
              <a:avLst/>
              <a:gdLst>
                <a:gd name="T0" fmla="*/ 2147483647 w 452"/>
                <a:gd name="T1" fmla="*/ 0 h 149"/>
                <a:gd name="T2" fmla="*/ 0 w 452"/>
                <a:gd name="T3" fmla="*/ 2147483647 h 149"/>
                <a:gd name="T4" fmla="*/ 2147483647 w 452"/>
                <a:gd name="T5" fmla="*/ 2147483647 h 149"/>
                <a:gd name="T6" fmla="*/ 2147483647 w 452"/>
                <a:gd name="T7" fmla="*/ 2147483647 h 149"/>
                <a:gd name="T8" fmla="*/ 2147483647 w 452"/>
                <a:gd name="T9" fmla="*/ 2147483647 h 149"/>
                <a:gd name="T10" fmla="*/ 2147483647 w 452"/>
                <a:gd name="T11" fmla="*/ 2147483647 h 149"/>
                <a:gd name="T12" fmla="*/ 2147483647 w 452"/>
                <a:gd name="T13" fmla="*/ 0 h 149"/>
                <a:gd name="T14" fmla="*/ 2147483647 w 452"/>
                <a:gd name="T15" fmla="*/ 0 h 149"/>
                <a:gd name="T16" fmla="*/ 0 60000 65536"/>
                <a:gd name="T17" fmla="*/ 0 60000 65536"/>
                <a:gd name="T18" fmla="*/ 0 60000 65536"/>
                <a:gd name="T19" fmla="*/ 0 60000 65536"/>
                <a:gd name="T20" fmla="*/ 0 60000 65536"/>
                <a:gd name="T21" fmla="*/ 0 60000 65536"/>
                <a:gd name="T22" fmla="*/ 0 60000 65536"/>
                <a:gd name="T23" fmla="*/ 0 60000 65536"/>
                <a:gd name="T24" fmla="*/ 0 w 452"/>
                <a:gd name="T25" fmla="*/ 0 h 149"/>
                <a:gd name="T26" fmla="*/ 452 w 452"/>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2" h="149">
                  <a:moveTo>
                    <a:pt x="452" y="0"/>
                  </a:moveTo>
                  <a:lnTo>
                    <a:pt x="0" y="149"/>
                  </a:lnTo>
                  <a:lnTo>
                    <a:pt x="23" y="114"/>
                  </a:lnTo>
                  <a:lnTo>
                    <a:pt x="46" y="81"/>
                  </a:lnTo>
                  <a:lnTo>
                    <a:pt x="71" y="47"/>
                  </a:lnTo>
                  <a:lnTo>
                    <a:pt x="96" y="13"/>
                  </a:lnTo>
                  <a:lnTo>
                    <a:pt x="133" y="0"/>
                  </a:lnTo>
                  <a:lnTo>
                    <a:pt x="452" y="0"/>
                  </a:lnTo>
                  <a:close/>
                </a:path>
              </a:pathLst>
            </a:custGeom>
            <a:solidFill>
              <a:srgbClr val="DD3A32"/>
            </a:solidFill>
            <a:ln w="9525">
              <a:noFill/>
              <a:round/>
              <a:headEnd/>
              <a:tailEnd/>
            </a:ln>
          </p:spPr>
          <p:txBody>
            <a:bodyPr/>
            <a:lstStyle/>
            <a:p>
              <a:pPr eaLnBrk="1" hangingPunct="1"/>
              <a:endParaRPr lang="pt-BR" u="none"/>
            </a:p>
          </p:txBody>
        </p:sp>
        <p:sp>
          <p:nvSpPr>
            <p:cNvPr id="445591" name="Freeform 150"/>
            <p:cNvSpPr>
              <a:spLocks/>
            </p:cNvSpPr>
            <p:nvPr/>
          </p:nvSpPr>
          <p:spPr bwMode="auto">
            <a:xfrm>
              <a:off x="2268538" y="3297238"/>
              <a:ext cx="109537" cy="34925"/>
            </a:xfrm>
            <a:custGeom>
              <a:avLst/>
              <a:gdLst>
                <a:gd name="T0" fmla="*/ 2147483647 w 246"/>
                <a:gd name="T1" fmla="*/ 0 h 81"/>
                <a:gd name="T2" fmla="*/ 0 w 246"/>
                <a:gd name="T3" fmla="*/ 2147483647 h 81"/>
                <a:gd name="T4" fmla="*/ 2147483647 w 246"/>
                <a:gd name="T5" fmla="*/ 2147483647 h 81"/>
                <a:gd name="T6" fmla="*/ 2147483647 w 246"/>
                <a:gd name="T7" fmla="*/ 2147483647 h 81"/>
                <a:gd name="T8" fmla="*/ 2147483647 w 246"/>
                <a:gd name="T9" fmla="*/ 2147483647 h 81"/>
                <a:gd name="T10" fmla="*/ 2147483647 w 246"/>
                <a:gd name="T11" fmla="*/ 0 h 81"/>
                <a:gd name="T12" fmla="*/ 2147483647 w 246"/>
                <a:gd name="T13" fmla="*/ 0 h 81"/>
                <a:gd name="T14" fmla="*/ 0 60000 65536"/>
                <a:gd name="T15" fmla="*/ 0 60000 65536"/>
                <a:gd name="T16" fmla="*/ 0 60000 65536"/>
                <a:gd name="T17" fmla="*/ 0 60000 65536"/>
                <a:gd name="T18" fmla="*/ 0 60000 65536"/>
                <a:gd name="T19" fmla="*/ 0 60000 65536"/>
                <a:gd name="T20" fmla="*/ 0 60000 65536"/>
                <a:gd name="T21" fmla="*/ 0 w 246"/>
                <a:gd name="T22" fmla="*/ 0 h 81"/>
                <a:gd name="T23" fmla="*/ 246 w 246"/>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6" h="81">
                  <a:moveTo>
                    <a:pt x="246" y="0"/>
                  </a:moveTo>
                  <a:lnTo>
                    <a:pt x="0" y="81"/>
                  </a:lnTo>
                  <a:lnTo>
                    <a:pt x="14" y="62"/>
                  </a:lnTo>
                  <a:lnTo>
                    <a:pt x="30" y="41"/>
                  </a:lnTo>
                  <a:lnTo>
                    <a:pt x="44" y="21"/>
                  </a:lnTo>
                  <a:lnTo>
                    <a:pt x="60" y="0"/>
                  </a:lnTo>
                  <a:lnTo>
                    <a:pt x="246" y="0"/>
                  </a:lnTo>
                  <a:close/>
                </a:path>
              </a:pathLst>
            </a:custGeom>
            <a:solidFill>
              <a:srgbClr val="DC3932"/>
            </a:solidFill>
            <a:ln w="9525">
              <a:noFill/>
              <a:round/>
              <a:headEnd/>
              <a:tailEnd/>
            </a:ln>
          </p:spPr>
          <p:txBody>
            <a:bodyPr/>
            <a:lstStyle/>
            <a:p>
              <a:pPr eaLnBrk="1" hangingPunct="1"/>
              <a:endParaRPr lang="pt-BR" u="none"/>
            </a:p>
          </p:txBody>
        </p:sp>
        <p:sp>
          <p:nvSpPr>
            <p:cNvPr id="445592" name="Freeform 151"/>
            <p:cNvSpPr>
              <a:spLocks/>
            </p:cNvSpPr>
            <p:nvPr/>
          </p:nvSpPr>
          <p:spPr bwMode="auto">
            <a:xfrm>
              <a:off x="2289175" y="3297238"/>
              <a:ext cx="17463" cy="4762"/>
            </a:xfrm>
            <a:custGeom>
              <a:avLst/>
              <a:gdLst>
                <a:gd name="T0" fmla="*/ 2147483647 w 37"/>
                <a:gd name="T1" fmla="*/ 0 h 13"/>
                <a:gd name="T2" fmla="*/ 0 w 37"/>
                <a:gd name="T3" fmla="*/ 2147483647 h 13"/>
                <a:gd name="T4" fmla="*/ 2147483647 w 37"/>
                <a:gd name="T5" fmla="*/ 2147483647 h 13"/>
                <a:gd name="T6" fmla="*/ 2147483647 w 37"/>
                <a:gd name="T7" fmla="*/ 0 h 13"/>
                <a:gd name="T8" fmla="*/ 2147483647 w 37"/>
                <a:gd name="T9" fmla="*/ 0 h 13"/>
                <a:gd name="T10" fmla="*/ 0 60000 65536"/>
                <a:gd name="T11" fmla="*/ 0 60000 65536"/>
                <a:gd name="T12" fmla="*/ 0 60000 65536"/>
                <a:gd name="T13" fmla="*/ 0 60000 65536"/>
                <a:gd name="T14" fmla="*/ 0 60000 65536"/>
                <a:gd name="T15" fmla="*/ 0 w 37"/>
                <a:gd name="T16" fmla="*/ 0 h 13"/>
                <a:gd name="T17" fmla="*/ 37 w 37"/>
                <a:gd name="T18" fmla="*/ 13 h 13"/>
              </a:gdLst>
              <a:ahLst/>
              <a:cxnLst>
                <a:cxn ang="T10">
                  <a:pos x="T0" y="T1"/>
                </a:cxn>
                <a:cxn ang="T11">
                  <a:pos x="T2" y="T3"/>
                </a:cxn>
                <a:cxn ang="T12">
                  <a:pos x="T4" y="T5"/>
                </a:cxn>
                <a:cxn ang="T13">
                  <a:pos x="T6" y="T7"/>
                </a:cxn>
                <a:cxn ang="T14">
                  <a:pos x="T8" y="T9"/>
                </a:cxn>
              </a:cxnLst>
              <a:rect l="T15" t="T16" r="T17" b="T18"/>
              <a:pathLst>
                <a:path w="37" h="13">
                  <a:moveTo>
                    <a:pt x="37" y="0"/>
                  </a:moveTo>
                  <a:lnTo>
                    <a:pt x="0" y="13"/>
                  </a:lnTo>
                  <a:lnTo>
                    <a:pt x="5" y="7"/>
                  </a:lnTo>
                  <a:lnTo>
                    <a:pt x="10" y="0"/>
                  </a:lnTo>
                  <a:lnTo>
                    <a:pt x="37" y="0"/>
                  </a:lnTo>
                  <a:close/>
                </a:path>
              </a:pathLst>
            </a:custGeom>
            <a:solidFill>
              <a:srgbClr val="DC3932"/>
            </a:solidFill>
            <a:ln w="9525">
              <a:noFill/>
              <a:round/>
              <a:headEnd/>
              <a:tailEnd/>
            </a:ln>
          </p:spPr>
          <p:txBody>
            <a:bodyPr/>
            <a:lstStyle/>
            <a:p>
              <a:pPr eaLnBrk="1" hangingPunct="1"/>
              <a:endParaRPr lang="pt-BR" u="none"/>
            </a:p>
          </p:txBody>
        </p:sp>
        <p:sp>
          <p:nvSpPr>
            <p:cNvPr id="445593" name="Freeform 152"/>
            <p:cNvSpPr>
              <a:spLocks/>
            </p:cNvSpPr>
            <p:nvPr/>
          </p:nvSpPr>
          <p:spPr bwMode="auto">
            <a:xfrm>
              <a:off x="2295525" y="3282950"/>
              <a:ext cx="533400" cy="28575"/>
            </a:xfrm>
            <a:custGeom>
              <a:avLst/>
              <a:gdLst>
                <a:gd name="T0" fmla="*/ 2147483647 w 1186"/>
                <a:gd name="T1" fmla="*/ 2147483647 h 66"/>
                <a:gd name="T2" fmla="*/ 2147483647 w 1186"/>
                <a:gd name="T3" fmla="*/ 0 h 66"/>
                <a:gd name="T4" fmla="*/ 0 w 1186"/>
                <a:gd name="T5" fmla="*/ 0 h 66"/>
                <a:gd name="T6" fmla="*/ 0 w 1186"/>
                <a:gd name="T7" fmla="*/ 2147483647 h 66"/>
                <a:gd name="T8" fmla="*/ 2147483647 w 1186"/>
                <a:gd name="T9" fmla="*/ 2147483647 h 66"/>
                <a:gd name="T10" fmla="*/ 2147483647 w 1186"/>
                <a:gd name="T11" fmla="*/ 2147483647 h 66"/>
                <a:gd name="T12" fmla="*/ 2147483647 w 1186"/>
                <a:gd name="T13" fmla="*/ 2147483647 h 66"/>
                <a:gd name="T14" fmla="*/ 2147483647 w 1186"/>
                <a:gd name="T15" fmla="*/ 0 h 66"/>
                <a:gd name="T16" fmla="*/ 2147483647 w 1186"/>
                <a:gd name="T17" fmla="*/ 0 h 66"/>
                <a:gd name="T18" fmla="*/ 2147483647 w 1186"/>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6"/>
                <a:gd name="T31" fmla="*/ 0 h 66"/>
                <a:gd name="T32" fmla="*/ 1186 w 1186"/>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6" h="66">
                  <a:moveTo>
                    <a:pt x="1186" y="32"/>
                  </a:moveTo>
                  <a:lnTo>
                    <a:pt x="1154" y="0"/>
                  </a:lnTo>
                  <a:lnTo>
                    <a:pt x="0" y="0"/>
                  </a:lnTo>
                  <a:lnTo>
                    <a:pt x="0" y="66"/>
                  </a:lnTo>
                  <a:lnTo>
                    <a:pt x="1154" y="66"/>
                  </a:lnTo>
                  <a:lnTo>
                    <a:pt x="1186" y="32"/>
                  </a:lnTo>
                  <a:lnTo>
                    <a:pt x="1186" y="0"/>
                  </a:lnTo>
                  <a:lnTo>
                    <a:pt x="1154" y="0"/>
                  </a:lnTo>
                  <a:lnTo>
                    <a:pt x="1186" y="32"/>
                  </a:lnTo>
                  <a:close/>
                </a:path>
              </a:pathLst>
            </a:custGeom>
            <a:solidFill>
              <a:srgbClr val="DD3741"/>
            </a:solidFill>
            <a:ln w="9525">
              <a:noFill/>
              <a:round/>
              <a:headEnd/>
              <a:tailEnd/>
            </a:ln>
          </p:spPr>
          <p:txBody>
            <a:bodyPr/>
            <a:lstStyle/>
            <a:p>
              <a:pPr eaLnBrk="1" hangingPunct="1"/>
              <a:endParaRPr lang="pt-BR" u="none"/>
            </a:p>
          </p:txBody>
        </p:sp>
        <p:sp>
          <p:nvSpPr>
            <p:cNvPr id="445594" name="Freeform 153"/>
            <p:cNvSpPr>
              <a:spLocks/>
            </p:cNvSpPr>
            <p:nvPr/>
          </p:nvSpPr>
          <p:spPr bwMode="auto">
            <a:xfrm>
              <a:off x="2800350" y="3297238"/>
              <a:ext cx="28575" cy="919162"/>
            </a:xfrm>
            <a:custGeom>
              <a:avLst/>
              <a:gdLst>
                <a:gd name="T0" fmla="*/ 2147483647 w 65"/>
                <a:gd name="T1" fmla="*/ 2147483647 h 2042"/>
                <a:gd name="T2" fmla="*/ 2147483647 w 65"/>
                <a:gd name="T3" fmla="*/ 2147483647 h 2042"/>
                <a:gd name="T4" fmla="*/ 2147483647 w 65"/>
                <a:gd name="T5" fmla="*/ 0 h 2042"/>
                <a:gd name="T6" fmla="*/ 0 w 65"/>
                <a:gd name="T7" fmla="*/ 0 h 2042"/>
                <a:gd name="T8" fmla="*/ 0 w 65"/>
                <a:gd name="T9" fmla="*/ 2147483647 h 2042"/>
                <a:gd name="T10" fmla="*/ 2147483647 w 65"/>
                <a:gd name="T11" fmla="*/ 2147483647 h 2042"/>
                <a:gd name="T12" fmla="*/ 2147483647 w 65"/>
                <a:gd name="T13" fmla="*/ 2147483647 h 2042"/>
                <a:gd name="T14" fmla="*/ 2147483647 w 65"/>
                <a:gd name="T15" fmla="*/ 2147483647 h 2042"/>
                <a:gd name="T16" fmla="*/ 2147483647 w 65"/>
                <a:gd name="T17" fmla="*/ 2147483647 h 2042"/>
                <a:gd name="T18" fmla="*/ 2147483647 w 65"/>
                <a:gd name="T19" fmla="*/ 2147483647 h 20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
                <a:gd name="T31" fmla="*/ 0 h 2042"/>
                <a:gd name="T32" fmla="*/ 65 w 65"/>
                <a:gd name="T33" fmla="*/ 2042 h 20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 h="2042">
                  <a:moveTo>
                    <a:pt x="33" y="2042"/>
                  </a:moveTo>
                  <a:lnTo>
                    <a:pt x="65" y="2010"/>
                  </a:lnTo>
                  <a:lnTo>
                    <a:pt x="65" y="0"/>
                  </a:lnTo>
                  <a:lnTo>
                    <a:pt x="0" y="0"/>
                  </a:lnTo>
                  <a:lnTo>
                    <a:pt x="0" y="2010"/>
                  </a:lnTo>
                  <a:lnTo>
                    <a:pt x="33" y="2042"/>
                  </a:lnTo>
                  <a:lnTo>
                    <a:pt x="65" y="2042"/>
                  </a:lnTo>
                  <a:lnTo>
                    <a:pt x="65" y="2010"/>
                  </a:lnTo>
                  <a:lnTo>
                    <a:pt x="33" y="2042"/>
                  </a:lnTo>
                  <a:close/>
                </a:path>
              </a:pathLst>
            </a:custGeom>
            <a:solidFill>
              <a:srgbClr val="DD3741"/>
            </a:solidFill>
            <a:ln w="9525">
              <a:noFill/>
              <a:round/>
              <a:headEnd/>
              <a:tailEnd/>
            </a:ln>
          </p:spPr>
          <p:txBody>
            <a:bodyPr/>
            <a:lstStyle/>
            <a:p>
              <a:pPr eaLnBrk="1" hangingPunct="1"/>
              <a:endParaRPr lang="pt-BR" u="none"/>
            </a:p>
          </p:txBody>
        </p:sp>
        <p:sp>
          <p:nvSpPr>
            <p:cNvPr id="445595" name="Freeform 154"/>
            <p:cNvSpPr>
              <a:spLocks/>
            </p:cNvSpPr>
            <p:nvPr/>
          </p:nvSpPr>
          <p:spPr bwMode="auto">
            <a:xfrm>
              <a:off x="2282825" y="4187825"/>
              <a:ext cx="531813" cy="28575"/>
            </a:xfrm>
            <a:custGeom>
              <a:avLst/>
              <a:gdLst>
                <a:gd name="T0" fmla="*/ 0 w 1181"/>
                <a:gd name="T1" fmla="*/ 2147483647 h 64"/>
                <a:gd name="T2" fmla="*/ 2147483647 w 1181"/>
                <a:gd name="T3" fmla="*/ 2147483647 h 64"/>
                <a:gd name="T4" fmla="*/ 2147483647 w 1181"/>
                <a:gd name="T5" fmla="*/ 2147483647 h 64"/>
                <a:gd name="T6" fmla="*/ 2147483647 w 1181"/>
                <a:gd name="T7" fmla="*/ 2147483647 h 64"/>
                <a:gd name="T8" fmla="*/ 2147483647 w 1181"/>
                <a:gd name="T9" fmla="*/ 2147483647 h 64"/>
                <a:gd name="T10" fmla="*/ 2147483647 w 1181"/>
                <a:gd name="T11" fmla="*/ 2147483647 h 64"/>
                <a:gd name="T12" fmla="*/ 2147483647 w 1181"/>
                <a:gd name="T13" fmla="*/ 2147483647 h 64"/>
                <a:gd name="T14" fmla="*/ 2147483647 w 1181"/>
                <a:gd name="T15" fmla="*/ 2147483647 h 64"/>
                <a:gd name="T16" fmla="*/ 2147483647 w 1181"/>
                <a:gd name="T17" fmla="*/ 2147483647 h 64"/>
                <a:gd name="T18" fmla="*/ 2147483647 w 1181"/>
                <a:gd name="T19" fmla="*/ 2147483647 h 64"/>
                <a:gd name="T20" fmla="*/ 2147483647 w 1181"/>
                <a:gd name="T21" fmla="*/ 2147483647 h 64"/>
                <a:gd name="T22" fmla="*/ 2147483647 w 1181"/>
                <a:gd name="T23" fmla="*/ 2147483647 h 64"/>
                <a:gd name="T24" fmla="*/ 2147483647 w 1181"/>
                <a:gd name="T25" fmla="*/ 2147483647 h 64"/>
                <a:gd name="T26" fmla="*/ 2147483647 w 1181"/>
                <a:gd name="T27" fmla="*/ 2147483647 h 64"/>
                <a:gd name="T28" fmla="*/ 2147483647 w 1181"/>
                <a:gd name="T29" fmla="*/ 2147483647 h 64"/>
                <a:gd name="T30" fmla="*/ 2147483647 w 1181"/>
                <a:gd name="T31" fmla="*/ 2147483647 h 64"/>
                <a:gd name="T32" fmla="*/ 2147483647 w 1181"/>
                <a:gd name="T33" fmla="*/ 2147483647 h 64"/>
                <a:gd name="T34" fmla="*/ 2147483647 w 1181"/>
                <a:gd name="T35" fmla="*/ 2147483647 h 64"/>
                <a:gd name="T36" fmla="*/ 2147483647 w 1181"/>
                <a:gd name="T37" fmla="*/ 0 h 64"/>
                <a:gd name="T38" fmla="*/ 2147483647 w 1181"/>
                <a:gd name="T39" fmla="*/ 0 h 64"/>
                <a:gd name="T40" fmla="*/ 2147483647 w 1181"/>
                <a:gd name="T41" fmla="*/ 0 h 64"/>
                <a:gd name="T42" fmla="*/ 2147483647 w 1181"/>
                <a:gd name="T43" fmla="*/ 0 h 64"/>
                <a:gd name="T44" fmla="*/ 2147483647 w 1181"/>
                <a:gd name="T45" fmla="*/ 0 h 64"/>
                <a:gd name="T46" fmla="*/ 2147483647 w 1181"/>
                <a:gd name="T47" fmla="*/ 0 h 64"/>
                <a:gd name="T48" fmla="*/ 2147483647 w 1181"/>
                <a:gd name="T49" fmla="*/ 0 h 64"/>
                <a:gd name="T50" fmla="*/ 2147483647 w 1181"/>
                <a:gd name="T51" fmla="*/ 0 h 64"/>
                <a:gd name="T52" fmla="*/ 2147483647 w 1181"/>
                <a:gd name="T53" fmla="*/ 0 h 64"/>
                <a:gd name="T54" fmla="*/ 2147483647 w 1181"/>
                <a:gd name="T55" fmla="*/ 0 h 64"/>
                <a:gd name="T56" fmla="*/ 2147483647 w 1181"/>
                <a:gd name="T57" fmla="*/ 0 h 64"/>
                <a:gd name="T58" fmla="*/ 2147483647 w 1181"/>
                <a:gd name="T59" fmla="*/ 0 h 64"/>
                <a:gd name="T60" fmla="*/ 2147483647 w 1181"/>
                <a:gd name="T61" fmla="*/ 0 h 64"/>
                <a:gd name="T62" fmla="*/ 2147483647 w 1181"/>
                <a:gd name="T63" fmla="*/ 0 h 64"/>
                <a:gd name="T64" fmla="*/ 2147483647 w 1181"/>
                <a:gd name="T65" fmla="*/ 0 h 64"/>
                <a:gd name="T66" fmla="*/ 2147483647 w 1181"/>
                <a:gd name="T67" fmla="*/ 0 h 64"/>
                <a:gd name="T68" fmla="*/ 2147483647 w 1181"/>
                <a:gd name="T69" fmla="*/ 0 h 64"/>
                <a:gd name="T70" fmla="*/ 2147483647 w 1181"/>
                <a:gd name="T71" fmla="*/ 2147483647 h 64"/>
                <a:gd name="T72" fmla="*/ 0 w 1181"/>
                <a:gd name="T73" fmla="*/ 2147483647 h 64"/>
                <a:gd name="T74" fmla="*/ 2147483647 w 1181"/>
                <a:gd name="T75" fmla="*/ 2147483647 h 64"/>
                <a:gd name="T76" fmla="*/ 2147483647 w 1181"/>
                <a:gd name="T77" fmla="*/ 2147483647 h 64"/>
                <a:gd name="T78" fmla="*/ 0 w 1181"/>
                <a:gd name="T79" fmla="*/ 2147483647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81"/>
                <a:gd name="T121" fmla="*/ 0 h 64"/>
                <a:gd name="T122" fmla="*/ 1181 w 1181"/>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81" h="64">
                  <a:moveTo>
                    <a:pt x="0" y="51"/>
                  </a:moveTo>
                  <a:lnTo>
                    <a:pt x="27" y="64"/>
                  </a:lnTo>
                  <a:lnTo>
                    <a:pt x="104" y="64"/>
                  </a:lnTo>
                  <a:lnTo>
                    <a:pt x="178" y="64"/>
                  </a:lnTo>
                  <a:lnTo>
                    <a:pt x="252" y="64"/>
                  </a:lnTo>
                  <a:lnTo>
                    <a:pt x="324" y="64"/>
                  </a:lnTo>
                  <a:lnTo>
                    <a:pt x="394" y="64"/>
                  </a:lnTo>
                  <a:lnTo>
                    <a:pt x="465" y="64"/>
                  </a:lnTo>
                  <a:lnTo>
                    <a:pt x="535" y="64"/>
                  </a:lnTo>
                  <a:lnTo>
                    <a:pt x="604" y="64"/>
                  </a:lnTo>
                  <a:lnTo>
                    <a:pt x="673" y="64"/>
                  </a:lnTo>
                  <a:lnTo>
                    <a:pt x="742" y="64"/>
                  </a:lnTo>
                  <a:lnTo>
                    <a:pt x="813" y="64"/>
                  </a:lnTo>
                  <a:lnTo>
                    <a:pt x="883" y="64"/>
                  </a:lnTo>
                  <a:lnTo>
                    <a:pt x="955" y="64"/>
                  </a:lnTo>
                  <a:lnTo>
                    <a:pt x="1029" y="64"/>
                  </a:lnTo>
                  <a:lnTo>
                    <a:pt x="1103" y="64"/>
                  </a:lnTo>
                  <a:lnTo>
                    <a:pt x="1181" y="64"/>
                  </a:lnTo>
                  <a:lnTo>
                    <a:pt x="1181" y="0"/>
                  </a:lnTo>
                  <a:lnTo>
                    <a:pt x="1103" y="0"/>
                  </a:lnTo>
                  <a:lnTo>
                    <a:pt x="1029" y="0"/>
                  </a:lnTo>
                  <a:lnTo>
                    <a:pt x="955" y="0"/>
                  </a:lnTo>
                  <a:lnTo>
                    <a:pt x="883" y="0"/>
                  </a:lnTo>
                  <a:lnTo>
                    <a:pt x="813" y="0"/>
                  </a:lnTo>
                  <a:lnTo>
                    <a:pt x="742" y="0"/>
                  </a:lnTo>
                  <a:lnTo>
                    <a:pt x="673" y="0"/>
                  </a:lnTo>
                  <a:lnTo>
                    <a:pt x="604" y="0"/>
                  </a:lnTo>
                  <a:lnTo>
                    <a:pt x="535" y="0"/>
                  </a:lnTo>
                  <a:lnTo>
                    <a:pt x="465" y="0"/>
                  </a:lnTo>
                  <a:lnTo>
                    <a:pt x="394" y="0"/>
                  </a:lnTo>
                  <a:lnTo>
                    <a:pt x="324" y="0"/>
                  </a:lnTo>
                  <a:lnTo>
                    <a:pt x="252" y="0"/>
                  </a:lnTo>
                  <a:lnTo>
                    <a:pt x="178" y="0"/>
                  </a:lnTo>
                  <a:lnTo>
                    <a:pt x="104" y="0"/>
                  </a:lnTo>
                  <a:lnTo>
                    <a:pt x="27" y="0"/>
                  </a:lnTo>
                  <a:lnTo>
                    <a:pt x="53" y="13"/>
                  </a:lnTo>
                  <a:lnTo>
                    <a:pt x="0" y="51"/>
                  </a:lnTo>
                  <a:lnTo>
                    <a:pt x="11" y="64"/>
                  </a:lnTo>
                  <a:lnTo>
                    <a:pt x="27" y="64"/>
                  </a:lnTo>
                  <a:lnTo>
                    <a:pt x="0" y="51"/>
                  </a:lnTo>
                  <a:close/>
                </a:path>
              </a:pathLst>
            </a:custGeom>
            <a:solidFill>
              <a:srgbClr val="DD3741"/>
            </a:solidFill>
            <a:ln w="9525">
              <a:noFill/>
              <a:round/>
              <a:headEnd/>
              <a:tailEnd/>
            </a:ln>
          </p:spPr>
          <p:txBody>
            <a:bodyPr/>
            <a:lstStyle/>
            <a:p>
              <a:pPr eaLnBrk="1" hangingPunct="1"/>
              <a:endParaRPr lang="pt-BR" u="none"/>
            </a:p>
          </p:txBody>
        </p:sp>
        <p:sp>
          <p:nvSpPr>
            <p:cNvPr id="445596" name="Freeform 155"/>
            <p:cNvSpPr>
              <a:spLocks/>
            </p:cNvSpPr>
            <p:nvPr/>
          </p:nvSpPr>
          <p:spPr bwMode="auto">
            <a:xfrm>
              <a:off x="2108200" y="3282950"/>
              <a:ext cx="198438" cy="928688"/>
            </a:xfrm>
            <a:custGeom>
              <a:avLst/>
              <a:gdLst>
                <a:gd name="T0" fmla="*/ 2147483647 w 441"/>
                <a:gd name="T1" fmla="*/ 2147483647 h 2061"/>
                <a:gd name="T2" fmla="*/ 2147483647 w 441"/>
                <a:gd name="T3" fmla="*/ 2147483647 h 2061"/>
                <a:gd name="T4" fmla="*/ 2147483647 w 441"/>
                <a:gd name="T5" fmla="*/ 2147483647 h 2061"/>
                <a:gd name="T6" fmla="*/ 2147483647 w 441"/>
                <a:gd name="T7" fmla="*/ 2147483647 h 2061"/>
                <a:gd name="T8" fmla="*/ 2147483647 w 441"/>
                <a:gd name="T9" fmla="*/ 2147483647 h 2061"/>
                <a:gd name="T10" fmla="*/ 2147483647 w 441"/>
                <a:gd name="T11" fmla="*/ 2147483647 h 2061"/>
                <a:gd name="T12" fmla="*/ 2147483647 w 441"/>
                <a:gd name="T13" fmla="*/ 2147483647 h 2061"/>
                <a:gd name="T14" fmla="*/ 2147483647 w 441"/>
                <a:gd name="T15" fmla="*/ 2147483647 h 2061"/>
                <a:gd name="T16" fmla="*/ 2147483647 w 441"/>
                <a:gd name="T17" fmla="*/ 2147483647 h 2061"/>
                <a:gd name="T18" fmla="*/ 2147483647 w 441"/>
                <a:gd name="T19" fmla="*/ 2147483647 h 2061"/>
                <a:gd name="T20" fmla="*/ 2147483647 w 441"/>
                <a:gd name="T21" fmla="*/ 2147483647 h 2061"/>
                <a:gd name="T22" fmla="*/ 2147483647 w 441"/>
                <a:gd name="T23" fmla="*/ 2147483647 h 2061"/>
                <a:gd name="T24" fmla="*/ 2147483647 w 441"/>
                <a:gd name="T25" fmla="*/ 2147483647 h 2061"/>
                <a:gd name="T26" fmla="*/ 2147483647 w 441"/>
                <a:gd name="T27" fmla="*/ 2147483647 h 2061"/>
                <a:gd name="T28" fmla="*/ 2147483647 w 441"/>
                <a:gd name="T29" fmla="*/ 2147483647 h 2061"/>
                <a:gd name="T30" fmla="*/ 0 w 441"/>
                <a:gd name="T31" fmla="*/ 2147483647 h 2061"/>
                <a:gd name="T32" fmla="*/ 2147483647 w 441"/>
                <a:gd name="T33" fmla="*/ 2147483647 h 2061"/>
                <a:gd name="T34" fmla="*/ 2147483647 w 441"/>
                <a:gd name="T35" fmla="*/ 2147483647 h 2061"/>
                <a:gd name="T36" fmla="*/ 2147483647 w 441"/>
                <a:gd name="T37" fmla="*/ 2147483647 h 2061"/>
                <a:gd name="T38" fmla="*/ 2147483647 w 441"/>
                <a:gd name="T39" fmla="*/ 2147483647 h 2061"/>
                <a:gd name="T40" fmla="*/ 2147483647 w 441"/>
                <a:gd name="T41" fmla="*/ 2147483647 h 2061"/>
                <a:gd name="T42" fmla="*/ 2147483647 w 441"/>
                <a:gd name="T43" fmla="*/ 2147483647 h 2061"/>
                <a:gd name="T44" fmla="*/ 2147483647 w 441"/>
                <a:gd name="T45" fmla="*/ 2147483647 h 2061"/>
                <a:gd name="T46" fmla="*/ 2147483647 w 441"/>
                <a:gd name="T47" fmla="*/ 2147483647 h 2061"/>
                <a:gd name="T48" fmla="*/ 2147483647 w 441"/>
                <a:gd name="T49" fmla="*/ 2147483647 h 2061"/>
                <a:gd name="T50" fmla="*/ 2147483647 w 441"/>
                <a:gd name="T51" fmla="*/ 2147483647 h 2061"/>
                <a:gd name="T52" fmla="*/ 2147483647 w 441"/>
                <a:gd name="T53" fmla="*/ 2147483647 h 2061"/>
                <a:gd name="T54" fmla="*/ 2147483647 w 441"/>
                <a:gd name="T55" fmla="*/ 2147483647 h 2061"/>
                <a:gd name="T56" fmla="*/ 2147483647 w 441"/>
                <a:gd name="T57" fmla="*/ 2147483647 h 2061"/>
                <a:gd name="T58" fmla="*/ 2147483647 w 441"/>
                <a:gd name="T59" fmla="*/ 2147483647 h 2061"/>
                <a:gd name="T60" fmla="*/ 2147483647 w 441"/>
                <a:gd name="T61" fmla="*/ 2147483647 h 2061"/>
                <a:gd name="T62" fmla="*/ 2147483647 w 441"/>
                <a:gd name="T63" fmla="*/ 2147483647 h 2061"/>
                <a:gd name="T64" fmla="*/ 2147483647 w 441"/>
                <a:gd name="T65" fmla="*/ 2147483647 h 2061"/>
                <a:gd name="T66" fmla="*/ 2147483647 w 441"/>
                <a:gd name="T67" fmla="*/ 2147483647 h 2061"/>
                <a:gd name="T68" fmla="*/ 2147483647 w 441"/>
                <a:gd name="T69" fmla="*/ 2147483647 h 2061"/>
                <a:gd name="T70" fmla="*/ 2147483647 w 441"/>
                <a:gd name="T71" fmla="*/ 2147483647 h 2061"/>
                <a:gd name="T72" fmla="*/ 2147483647 w 441"/>
                <a:gd name="T73" fmla="*/ 2147483647 h 2061"/>
                <a:gd name="T74" fmla="*/ 2147483647 w 441"/>
                <a:gd name="T75" fmla="*/ 2147483647 h 2061"/>
                <a:gd name="T76" fmla="*/ 2147483647 w 441"/>
                <a:gd name="T77" fmla="*/ 2147483647 h 2061"/>
                <a:gd name="T78" fmla="*/ 2147483647 w 441"/>
                <a:gd name="T79" fmla="*/ 2147483647 h 2061"/>
                <a:gd name="T80" fmla="*/ 2147483647 w 441"/>
                <a:gd name="T81" fmla="*/ 2147483647 h 2061"/>
                <a:gd name="T82" fmla="*/ 2147483647 w 441"/>
                <a:gd name="T83" fmla="*/ 2147483647 h 2061"/>
                <a:gd name="T84" fmla="*/ 2147483647 w 441"/>
                <a:gd name="T85" fmla="*/ 2147483647 h 2061"/>
                <a:gd name="T86" fmla="*/ 2147483647 w 441"/>
                <a:gd name="T87" fmla="*/ 2147483647 h 2061"/>
                <a:gd name="T88" fmla="*/ 2147483647 w 441"/>
                <a:gd name="T89" fmla="*/ 2147483647 h 2061"/>
                <a:gd name="T90" fmla="*/ 2147483647 w 441"/>
                <a:gd name="T91" fmla="*/ 2147483647 h 2061"/>
                <a:gd name="T92" fmla="*/ 2147483647 w 441"/>
                <a:gd name="T93" fmla="*/ 2147483647 h 2061"/>
                <a:gd name="T94" fmla="*/ 2147483647 w 441"/>
                <a:gd name="T95" fmla="*/ 2147483647 h 2061"/>
                <a:gd name="T96" fmla="*/ 2147483647 w 441"/>
                <a:gd name="T97" fmla="*/ 2147483647 h 2061"/>
                <a:gd name="T98" fmla="*/ 2147483647 w 441"/>
                <a:gd name="T99" fmla="*/ 2147483647 h 2061"/>
                <a:gd name="T100" fmla="*/ 2147483647 w 441"/>
                <a:gd name="T101" fmla="*/ 2147483647 h 2061"/>
                <a:gd name="T102" fmla="*/ 2147483647 w 441"/>
                <a:gd name="T103" fmla="*/ 2147483647 h 2061"/>
                <a:gd name="T104" fmla="*/ 2147483647 w 441"/>
                <a:gd name="T105" fmla="*/ 2147483647 h 2061"/>
                <a:gd name="T106" fmla="*/ 2147483647 w 441"/>
                <a:gd name="T107" fmla="*/ 2147483647 h 2061"/>
                <a:gd name="T108" fmla="*/ 2147483647 w 441"/>
                <a:gd name="T109" fmla="*/ 2147483647 h 2061"/>
                <a:gd name="T110" fmla="*/ 2147483647 w 441"/>
                <a:gd name="T111" fmla="*/ 2147483647 h 2061"/>
                <a:gd name="T112" fmla="*/ 2147483647 w 441"/>
                <a:gd name="T113" fmla="*/ 0 h 2061"/>
                <a:gd name="T114" fmla="*/ 2147483647 w 441"/>
                <a:gd name="T115" fmla="*/ 0 h 20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1"/>
                <a:gd name="T175" fmla="*/ 0 h 2061"/>
                <a:gd name="T176" fmla="*/ 441 w 441"/>
                <a:gd name="T177" fmla="*/ 2061 h 20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1" h="2061">
                  <a:moveTo>
                    <a:pt x="415" y="0"/>
                  </a:moveTo>
                  <a:lnTo>
                    <a:pt x="390" y="13"/>
                  </a:lnTo>
                  <a:lnTo>
                    <a:pt x="363" y="48"/>
                  </a:lnTo>
                  <a:lnTo>
                    <a:pt x="337" y="82"/>
                  </a:lnTo>
                  <a:lnTo>
                    <a:pt x="313" y="117"/>
                  </a:lnTo>
                  <a:lnTo>
                    <a:pt x="289" y="151"/>
                  </a:lnTo>
                  <a:lnTo>
                    <a:pt x="267" y="186"/>
                  </a:lnTo>
                  <a:lnTo>
                    <a:pt x="245" y="220"/>
                  </a:lnTo>
                  <a:lnTo>
                    <a:pt x="225" y="255"/>
                  </a:lnTo>
                  <a:lnTo>
                    <a:pt x="204" y="288"/>
                  </a:lnTo>
                  <a:lnTo>
                    <a:pt x="186" y="323"/>
                  </a:lnTo>
                  <a:lnTo>
                    <a:pt x="168" y="356"/>
                  </a:lnTo>
                  <a:lnTo>
                    <a:pt x="152" y="391"/>
                  </a:lnTo>
                  <a:lnTo>
                    <a:pt x="135" y="424"/>
                  </a:lnTo>
                  <a:lnTo>
                    <a:pt x="121" y="458"/>
                  </a:lnTo>
                  <a:lnTo>
                    <a:pt x="106" y="492"/>
                  </a:lnTo>
                  <a:lnTo>
                    <a:pt x="93" y="525"/>
                  </a:lnTo>
                  <a:lnTo>
                    <a:pt x="82" y="558"/>
                  </a:lnTo>
                  <a:lnTo>
                    <a:pt x="70" y="591"/>
                  </a:lnTo>
                  <a:lnTo>
                    <a:pt x="60" y="625"/>
                  </a:lnTo>
                  <a:lnTo>
                    <a:pt x="50" y="658"/>
                  </a:lnTo>
                  <a:lnTo>
                    <a:pt x="41" y="691"/>
                  </a:lnTo>
                  <a:lnTo>
                    <a:pt x="33" y="724"/>
                  </a:lnTo>
                  <a:lnTo>
                    <a:pt x="25" y="756"/>
                  </a:lnTo>
                  <a:lnTo>
                    <a:pt x="20" y="790"/>
                  </a:lnTo>
                  <a:lnTo>
                    <a:pt x="14" y="823"/>
                  </a:lnTo>
                  <a:lnTo>
                    <a:pt x="10" y="855"/>
                  </a:lnTo>
                  <a:lnTo>
                    <a:pt x="6" y="888"/>
                  </a:lnTo>
                  <a:lnTo>
                    <a:pt x="4" y="920"/>
                  </a:lnTo>
                  <a:lnTo>
                    <a:pt x="1" y="952"/>
                  </a:lnTo>
                  <a:lnTo>
                    <a:pt x="0" y="985"/>
                  </a:lnTo>
                  <a:lnTo>
                    <a:pt x="0" y="1017"/>
                  </a:lnTo>
                  <a:lnTo>
                    <a:pt x="0" y="1049"/>
                  </a:lnTo>
                  <a:lnTo>
                    <a:pt x="1" y="1081"/>
                  </a:lnTo>
                  <a:lnTo>
                    <a:pt x="2" y="1113"/>
                  </a:lnTo>
                  <a:lnTo>
                    <a:pt x="5" y="1145"/>
                  </a:lnTo>
                  <a:lnTo>
                    <a:pt x="9" y="1177"/>
                  </a:lnTo>
                  <a:lnTo>
                    <a:pt x="12" y="1208"/>
                  </a:lnTo>
                  <a:lnTo>
                    <a:pt x="18" y="1240"/>
                  </a:lnTo>
                  <a:lnTo>
                    <a:pt x="23" y="1272"/>
                  </a:lnTo>
                  <a:lnTo>
                    <a:pt x="29" y="1303"/>
                  </a:lnTo>
                  <a:lnTo>
                    <a:pt x="35" y="1335"/>
                  </a:lnTo>
                  <a:lnTo>
                    <a:pt x="43" y="1365"/>
                  </a:lnTo>
                  <a:lnTo>
                    <a:pt x="52" y="1397"/>
                  </a:lnTo>
                  <a:lnTo>
                    <a:pt x="61" y="1428"/>
                  </a:lnTo>
                  <a:lnTo>
                    <a:pt x="70" y="1459"/>
                  </a:lnTo>
                  <a:lnTo>
                    <a:pt x="92" y="1520"/>
                  </a:lnTo>
                  <a:lnTo>
                    <a:pt x="115" y="1582"/>
                  </a:lnTo>
                  <a:lnTo>
                    <a:pt x="142" y="1643"/>
                  </a:lnTo>
                  <a:lnTo>
                    <a:pt x="170" y="1703"/>
                  </a:lnTo>
                  <a:lnTo>
                    <a:pt x="202" y="1763"/>
                  </a:lnTo>
                  <a:lnTo>
                    <a:pt x="234" y="1823"/>
                  </a:lnTo>
                  <a:lnTo>
                    <a:pt x="270" y="1883"/>
                  </a:lnTo>
                  <a:lnTo>
                    <a:pt x="308" y="1942"/>
                  </a:lnTo>
                  <a:lnTo>
                    <a:pt x="348" y="2002"/>
                  </a:lnTo>
                  <a:lnTo>
                    <a:pt x="388" y="2061"/>
                  </a:lnTo>
                  <a:lnTo>
                    <a:pt x="441" y="2023"/>
                  </a:lnTo>
                  <a:lnTo>
                    <a:pt x="400" y="1965"/>
                  </a:lnTo>
                  <a:lnTo>
                    <a:pt x="362" y="1908"/>
                  </a:lnTo>
                  <a:lnTo>
                    <a:pt x="325" y="1850"/>
                  </a:lnTo>
                  <a:lnTo>
                    <a:pt x="290" y="1791"/>
                  </a:lnTo>
                  <a:lnTo>
                    <a:pt x="258" y="1734"/>
                  </a:lnTo>
                  <a:lnTo>
                    <a:pt x="227" y="1675"/>
                  </a:lnTo>
                  <a:lnTo>
                    <a:pt x="200" y="1616"/>
                  </a:lnTo>
                  <a:lnTo>
                    <a:pt x="175" y="1557"/>
                  </a:lnTo>
                  <a:lnTo>
                    <a:pt x="152" y="1498"/>
                  </a:lnTo>
                  <a:lnTo>
                    <a:pt x="131" y="1438"/>
                  </a:lnTo>
                  <a:lnTo>
                    <a:pt x="122" y="1409"/>
                  </a:lnTo>
                  <a:lnTo>
                    <a:pt x="113" y="1379"/>
                  </a:lnTo>
                  <a:lnTo>
                    <a:pt x="106" y="1350"/>
                  </a:lnTo>
                  <a:lnTo>
                    <a:pt x="98" y="1319"/>
                  </a:lnTo>
                  <a:lnTo>
                    <a:pt x="92" y="1290"/>
                  </a:lnTo>
                  <a:lnTo>
                    <a:pt x="85" y="1260"/>
                  </a:lnTo>
                  <a:lnTo>
                    <a:pt x="80" y="1230"/>
                  </a:lnTo>
                  <a:lnTo>
                    <a:pt x="76" y="1200"/>
                  </a:lnTo>
                  <a:lnTo>
                    <a:pt x="73" y="1170"/>
                  </a:lnTo>
                  <a:lnTo>
                    <a:pt x="69" y="1139"/>
                  </a:lnTo>
                  <a:lnTo>
                    <a:pt x="66" y="1109"/>
                  </a:lnTo>
                  <a:lnTo>
                    <a:pt x="65" y="1079"/>
                  </a:lnTo>
                  <a:lnTo>
                    <a:pt x="64" y="1048"/>
                  </a:lnTo>
                  <a:lnTo>
                    <a:pt x="64" y="1017"/>
                  </a:lnTo>
                  <a:lnTo>
                    <a:pt x="64" y="987"/>
                  </a:lnTo>
                  <a:lnTo>
                    <a:pt x="65" y="956"/>
                  </a:lnTo>
                  <a:lnTo>
                    <a:pt x="67" y="925"/>
                  </a:lnTo>
                  <a:lnTo>
                    <a:pt x="70" y="895"/>
                  </a:lnTo>
                  <a:lnTo>
                    <a:pt x="74" y="864"/>
                  </a:lnTo>
                  <a:lnTo>
                    <a:pt x="78" y="832"/>
                  </a:lnTo>
                  <a:lnTo>
                    <a:pt x="83" y="801"/>
                  </a:lnTo>
                  <a:lnTo>
                    <a:pt x="89" y="769"/>
                  </a:lnTo>
                  <a:lnTo>
                    <a:pt x="96" y="739"/>
                  </a:lnTo>
                  <a:lnTo>
                    <a:pt x="103" y="707"/>
                  </a:lnTo>
                  <a:lnTo>
                    <a:pt x="111" y="676"/>
                  </a:lnTo>
                  <a:lnTo>
                    <a:pt x="121" y="644"/>
                  </a:lnTo>
                  <a:lnTo>
                    <a:pt x="131" y="612"/>
                  </a:lnTo>
                  <a:lnTo>
                    <a:pt x="142" y="580"/>
                  </a:lnTo>
                  <a:lnTo>
                    <a:pt x="153" y="548"/>
                  </a:lnTo>
                  <a:lnTo>
                    <a:pt x="166" y="516"/>
                  </a:lnTo>
                  <a:lnTo>
                    <a:pt x="180" y="484"/>
                  </a:lnTo>
                  <a:lnTo>
                    <a:pt x="194" y="451"/>
                  </a:lnTo>
                  <a:lnTo>
                    <a:pt x="209" y="419"/>
                  </a:lnTo>
                  <a:lnTo>
                    <a:pt x="226" y="386"/>
                  </a:lnTo>
                  <a:lnTo>
                    <a:pt x="243" y="354"/>
                  </a:lnTo>
                  <a:lnTo>
                    <a:pt x="261" y="320"/>
                  </a:lnTo>
                  <a:lnTo>
                    <a:pt x="280" y="287"/>
                  </a:lnTo>
                  <a:lnTo>
                    <a:pt x="300" y="254"/>
                  </a:lnTo>
                  <a:lnTo>
                    <a:pt x="321" y="220"/>
                  </a:lnTo>
                  <a:lnTo>
                    <a:pt x="342" y="187"/>
                  </a:lnTo>
                  <a:lnTo>
                    <a:pt x="365" y="154"/>
                  </a:lnTo>
                  <a:lnTo>
                    <a:pt x="390" y="121"/>
                  </a:lnTo>
                  <a:lnTo>
                    <a:pt x="414" y="86"/>
                  </a:lnTo>
                  <a:lnTo>
                    <a:pt x="440" y="53"/>
                  </a:lnTo>
                  <a:lnTo>
                    <a:pt x="415" y="66"/>
                  </a:lnTo>
                  <a:lnTo>
                    <a:pt x="415" y="0"/>
                  </a:lnTo>
                  <a:lnTo>
                    <a:pt x="399" y="0"/>
                  </a:lnTo>
                  <a:lnTo>
                    <a:pt x="390" y="13"/>
                  </a:lnTo>
                  <a:lnTo>
                    <a:pt x="415" y="0"/>
                  </a:lnTo>
                  <a:close/>
                </a:path>
              </a:pathLst>
            </a:custGeom>
            <a:solidFill>
              <a:srgbClr val="DD3741"/>
            </a:solidFill>
            <a:ln w="9525">
              <a:noFill/>
              <a:round/>
              <a:headEnd/>
              <a:tailEnd/>
            </a:ln>
          </p:spPr>
          <p:txBody>
            <a:bodyPr/>
            <a:lstStyle/>
            <a:p>
              <a:pPr eaLnBrk="1" hangingPunct="1"/>
              <a:endParaRPr lang="pt-BR" u="none"/>
            </a:p>
          </p:txBody>
        </p:sp>
        <p:sp>
          <p:nvSpPr>
            <p:cNvPr id="445597" name="Freeform 156"/>
            <p:cNvSpPr>
              <a:spLocks/>
            </p:cNvSpPr>
            <p:nvPr/>
          </p:nvSpPr>
          <p:spPr bwMode="auto">
            <a:xfrm>
              <a:off x="2741613" y="3273425"/>
              <a:ext cx="73025" cy="23813"/>
            </a:xfrm>
            <a:custGeom>
              <a:avLst/>
              <a:gdLst>
                <a:gd name="T0" fmla="*/ 0 w 164"/>
                <a:gd name="T1" fmla="*/ 2147483647 h 52"/>
                <a:gd name="T2" fmla="*/ 2147483647 w 164"/>
                <a:gd name="T3" fmla="*/ 0 h 52"/>
                <a:gd name="T4" fmla="*/ 2147483647 w 164"/>
                <a:gd name="T5" fmla="*/ 2147483647 h 52"/>
                <a:gd name="T6" fmla="*/ 2147483647 w 164"/>
                <a:gd name="T7" fmla="*/ 2147483647 h 52"/>
                <a:gd name="T8" fmla="*/ 2147483647 w 164"/>
                <a:gd name="T9" fmla="*/ 2147483647 h 52"/>
                <a:gd name="T10" fmla="*/ 2147483647 w 164"/>
                <a:gd name="T11" fmla="*/ 2147483647 h 52"/>
                <a:gd name="T12" fmla="*/ 0 w 164"/>
                <a:gd name="T13" fmla="*/ 2147483647 h 52"/>
                <a:gd name="T14" fmla="*/ 0 60000 65536"/>
                <a:gd name="T15" fmla="*/ 0 60000 65536"/>
                <a:gd name="T16" fmla="*/ 0 60000 65536"/>
                <a:gd name="T17" fmla="*/ 0 60000 65536"/>
                <a:gd name="T18" fmla="*/ 0 60000 65536"/>
                <a:gd name="T19" fmla="*/ 0 60000 65536"/>
                <a:gd name="T20" fmla="*/ 0 60000 65536"/>
                <a:gd name="T21" fmla="*/ 0 w 164"/>
                <a:gd name="T22" fmla="*/ 0 h 52"/>
                <a:gd name="T23" fmla="*/ 164 w 164"/>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4" h="52">
                  <a:moveTo>
                    <a:pt x="0" y="52"/>
                  </a:moveTo>
                  <a:lnTo>
                    <a:pt x="164" y="0"/>
                  </a:lnTo>
                  <a:lnTo>
                    <a:pt x="164" y="52"/>
                  </a:lnTo>
                  <a:lnTo>
                    <a:pt x="122" y="52"/>
                  </a:lnTo>
                  <a:lnTo>
                    <a:pt x="81" y="52"/>
                  </a:lnTo>
                  <a:lnTo>
                    <a:pt x="40" y="52"/>
                  </a:lnTo>
                  <a:lnTo>
                    <a:pt x="0" y="52"/>
                  </a:lnTo>
                  <a:close/>
                </a:path>
              </a:pathLst>
            </a:custGeom>
            <a:solidFill>
              <a:srgbClr val="F2ED41"/>
            </a:solidFill>
            <a:ln w="9525">
              <a:noFill/>
              <a:round/>
              <a:headEnd/>
              <a:tailEnd/>
            </a:ln>
          </p:spPr>
          <p:txBody>
            <a:bodyPr/>
            <a:lstStyle/>
            <a:p>
              <a:pPr eaLnBrk="1" hangingPunct="1"/>
              <a:endParaRPr lang="pt-BR" u="none"/>
            </a:p>
          </p:txBody>
        </p:sp>
        <p:sp>
          <p:nvSpPr>
            <p:cNvPr id="445598" name="Freeform 157"/>
            <p:cNvSpPr>
              <a:spLocks/>
            </p:cNvSpPr>
            <p:nvPr/>
          </p:nvSpPr>
          <p:spPr bwMode="auto">
            <a:xfrm>
              <a:off x="2667000" y="3248025"/>
              <a:ext cx="147638" cy="49213"/>
            </a:xfrm>
            <a:custGeom>
              <a:avLst/>
              <a:gdLst>
                <a:gd name="T0" fmla="*/ 0 w 330"/>
                <a:gd name="T1" fmla="*/ 2147483647 h 106"/>
                <a:gd name="T2" fmla="*/ 2147483647 w 330"/>
                <a:gd name="T3" fmla="*/ 0 h 106"/>
                <a:gd name="T4" fmla="*/ 2147483647 w 330"/>
                <a:gd name="T5" fmla="*/ 2147483647 h 106"/>
                <a:gd name="T6" fmla="*/ 2147483647 w 330"/>
                <a:gd name="T7" fmla="*/ 2147483647 h 106"/>
                <a:gd name="T8" fmla="*/ 2147483647 w 330"/>
                <a:gd name="T9" fmla="*/ 2147483647 h 106"/>
                <a:gd name="T10" fmla="*/ 2147483647 w 330"/>
                <a:gd name="T11" fmla="*/ 2147483647 h 106"/>
                <a:gd name="T12" fmla="*/ 2147483647 w 330"/>
                <a:gd name="T13" fmla="*/ 2147483647 h 106"/>
                <a:gd name="T14" fmla="*/ 2147483647 w 330"/>
                <a:gd name="T15" fmla="*/ 2147483647 h 106"/>
                <a:gd name="T16" fmla="*/ 2147483647 w 330"/>
                <a:gd name="T17" fmla="*/ 2147483647 h 106"/>
                <a:gd name="T18" fmla="*/ 2147483647 w 330"/>
                <a:gd name="T19" fmla="*/ 2147483647 h 106"/>
                <a:gd name="T20" fmla="*/ 0 w 330"/>
                <a:gd name="T21" fmla="*/ 2147483647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0"/>
                <a:gd name="T34" fmla="*/ 0 h 106"/>
                <a:gd name="T35" fmla="*/ 330 w 330"/>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0" h="106">
                  <a:moveTo>
                    <a:pt x="0" y="106"/>
                  </a:moveTo>
                  <a:lnTo>
                    <a:pt x="330" y="0"/>
                  </a:lnTo>
                  <a:lnTo>
                    <a:pt x="330" y="106"/>
                  </a:lnTo>
                  <a:lnTo>
                    <a:pt x="287" y="106"/>
                  </a:lnTo>
                  <a:lnTo>
                    <a:pt x="244" y="106"/>
                  </a:lnTo>
                  <a:lnTo>
                    <a:pt x="202" y="106"/>
                  </a:lnTo>
                  <a:lnTo>
                    <a:pt x="161" y="106"/>
                  </a:lnTo>
                  <a:lnTo>
                    <a:pt x="120" y="106"/>
                  </a:lnTo>
                  <a:lnTo>
                    <a:pt x="81" y="106"/>
                  </a:lnTo>
                  <a:lnTo>
                    <a:pt x="40" y="106"/>
                  </a:lnTo>
                  <a:lnTo>
                    <a:pt x="0" y="106"/>
                  </a:lnTo>
                  <a:close/>
                </a:path>
              </a:pathLst>
            </a:custGeom>
            <a:solidFill>
              <a:srgbClr val="F2ED41"/>
            </a:solidFill>
            <a:ln w="9525">
              <a:noFill/>
              <a:round/>
              <a:headEnd/>
              <a:tailEnd/>
            </a:ln>
          </p:spPr>
          <p:txBody>
            <a:bodyPr/>
            <a:lstStyle/>
            <a:p>
              <a:pPr eaLnBrk="1" hangingPunct="1"/>
              <a:endParaRPr lang="pt-BR" u="none"/>
            </a:p>
          </p:txBody>
        </p:sp>
        <p:sp>
          <p:nvSpPr>
            <p:cNvPr id="445599" name="Freeform 158"/>
            <p:cNvSpPr>
              <a:spLocks/>
            </p:cNvSpPr>
            <p:nvPr/>
          </p:nvSpPr>
          <p:spPr bwMode="auto">
            <a:xfrm>
              <a:off x="2590800" y="3222625"/>
              <a:ext cx="223838" cy="74613"/>
            </a:xfrm>
            <a:custGeom>
              <a:avLst/>
              <a:gdLst>
                <a:gd name="T0" fmla="*/ 2147483647 w 495"/>
                <a:gd name="T1" fmla="*/ 2147483647 h 161"/>
                <a:gd name="T2" fmla="*/ 2147483647 w 495"/>
                <a:gd name="T3" fmla="*/ 2147483647 h 161"/>
                <a:gd name="T4" fmla="*/ 2147483647 w 495"/>
                <a:gd name="T5" fmla="*/ 2147483647 h 161"/>
                <a:gd name="T6" fmla="*/ 2147483647 w 495"/>
                <a:gd name="T7" fmla="*/ 2147483647 h 161"/>
                <a:gd name="T8" fmla="*/ 2147483647 w 495"/>
                <a:gd name="T9" fmla="*/ 2147483647 h 161"/>
                <a:gd name="T10" fmla="*/ 2147483647 w 495"/>
                <a:gd name="T11" fmla="*/ 2147483647 h 161"/>
                <a:gd name="T12" fmla="*/ 2147483647 w 495"/>
                <a:gd name="T13" fmla="*/ 2147483647 h 161"/>
                <a:gd name="T14" fmla="*/ 2147483647 w 495"/>
                <a:gd name="T15" fmla="*/ 2147483647 h 161"/>
                <a:gd name="T16" fmla="*/ 2147483647 w 495"/>
                <a:gd name="T17" fmla="*/ 2147483647 h 161"/>
                <a:gd name="T18" fmla="*/ 0 w 495"/>
                <a:gd name="T19" fmla="*/ 2147483647 h 161"/>
                <a:gd name="T20" fmla="*/ 2147483647 w 495"/>
                <a:gd name="T21" fmla="*/ 0 h 161"/>
                <a:gd name="T22" fmla="*/ 2147483647 w 495"/>
                <a:gd name="T23" fmla="*/ 2147483647 h 1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95"/>
                <a:gd name="T37" fmla="*/ 0 h 161"/>
                <a:gd name="T38" fmla="*/ 495 w 495"/>
                <a:gd name="T39" fmla="*/ 161 h 1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95" h="161">
                  <a:moveTo>
                    <a:pt x="495" y="109"/>
                  </a:moveTo>
                  <a:lnTo>
                    <a:pt x="331" y="161"/>
                  </a:lnTo>
                  <a:lnTo>
                    <a:pt x="289" y="161"/>
                  </a:lnTo>
                  <a:lnTo>
                    <a:pt x="247" y="161"/>
                  </a:lnTo>
                  <a:lnTo>
                    <a:pt x="205" y="161"/>
                  </a:lnTo>
                  <a:lnTo>
                    <a:pt x="162" y="161"/>
                  </a:lnTo>
                  <a:lnTo>
                    <a:pt x="122" y="161"/>
                  </a:lnTo>
                  <a:lnTo>
                    <a:pt x="81" y="161"/>
                  </a:lnTo>
                  <a:lnTo>
                    <a:pt x="40" y="161"/>
                  </a:lnTo>
                  <a:lnTo>
                    <a:pt x="0" y="161"/>
                  </a:lnTo>
                  <a:lnTo>
                    <a:pt x="495" y="0"/>
                  </a:lnTo>
                  <a:lnTo>
                    <a:pt x="495" y="109"/>
                  </a:lnTo>
                  <a:close/>
                </a:path>
              </a:pathLst>
            </a:custGeom>
            <a:solidFill>
              <a:srgbClr val="F2EA37"/>
            </a:solidFill>
            <a:ln w="9525">
              <a:noFill/>
              <a:round/>
              <a:headEnd/>
              <a:tailEnd/>
            </a:ln>
          </p:spPr>
          <p:txBody>
            <a:bodyPr/>
            <a:lstStyle/>
            <a:p>
              <a:pPr eaLnBrk="1" hangingPunct="1"/>
              <a:endParaRPr lang="pt-BR" u="none"/>
            </a:p>
          </p:txBody>
        </p:sp>
        <p:sp>
          <p:nvSpPr>
            <p:cNvPr id="445600" name="Freeform 159"/>
            <p:cNvSpPr>
              <a:spLocks/>
            </p:cNvSpPr>
            <p:nvPr/>
          </p:nvSpPr>
          <p:spPr bwMode="auto">
            <a:xfrm>
              <a:off x="2517775" y="3198813"/>
              <a:ext cx="296863" cy="98425"/>
            </a:xfrm>
            <a:custGeom>
              <a:avLst/>
              <a:gdLst>
                <a:gd name="T0" fmla="*/ 2147483647 w 661"/>
                <a:gd name="T1" fmla="*/ 2147483647 h 214"/>
                <a:gd name="T2" fmla="*/ 2147483647 w 661"/>
                <a:gd name="T3" fmla="*/ 2147483647 h 214"/>
                <a:gd name="T4" fmla="*/ 2147483647 w 661"/>
                <a:gd name="T5" fmla="*/ 2147483647 h 214"/>
                <a:gd name="T6" fmla="*/ 2147483647 w 661"/>
                <a:gd name="T7" fmla="*/ 2147483647 h 214"/>
                <a:gd name="T8" fmla="*/ 2147483647 w 661"/>
                <a:gd name="T9" fmla="*/ 2147483647 h 214"/>
                <a:gd name="T10" fmla="*/ 2147483647 w 661"/>
                <a:gd name="T11" fmla="*/ 2147483647 h 214"/>
                <a:gd name="T12" fmla="*/ 2147483647 w 661"/>
                <a:gd name="T13" fmla="*/ 2147483647 h 214"/>
                <a:gd name="T14" fmla="*/ 2147483647 w 661"/>
                <a:gd name="T15" fmla="*/ 2147483647 h 214"/>
                <a:gd name="T16" fmla="*/ 2147483647 w 661"/>
                <a:gd name="T17" fmla="*/ 2147483647 h 214"/>
                <a:gd name="T18" fmla="*/ 0 w 661"/>
                <a:gd name="T19" fmla="*/ 2147483647 h 214"/>
                <a:gd name="T20" fmla="*/ 2147483647 w 661"/>
                <a:gd name="T21" fmla="*/ 0 h 214"/>
                <a:gd name="T22" fmla="*/ 2147483647 w 661"/>
                <a:gd name="T23" fmla="*/ 2147483647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1"/>
                <a:gd name="T37" fmla="*/ 0 h 214"/>
                <a:gd name="T38" fmla="*/ 661 w 661"/>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1" h="214">
                  <a:moveTo>
                    <a:pt x="661" y="108"/>
                  </a:moveTo>
                  <a:lnTo>
                    <a:pt x="331" y="214"/>
                  </a:lnTo>
                  <a:lnTo>
                    <a:pt x="290" y="214"/>
                  </a:lnTo>
                  <a:lnTo>
                    <a:pt x="248" y="214"/>
                  </a:lnTo>
                  <a:lnTo>
                    <a:pt x="206" y="214"/>
                  </a:lnTo>
                  <a:lnTo>
                    <a:pt x="165" y="214"/>
                  </a:lnTo>
                  <a:lnTo>
                    <a:pt x="124" y="214"/>
                  </a:lnTo>
                  <a:lnTo>
                    <a:pt x="83" y="214"/>
                  </a:lnTo>
                  <a:lnTo>
                    <a:pt x="41" y="214"/>
                  </a:lnTo>
                  <a:lnTo>
                    <a:pt x="0" y="214"/>
                  </a:lnTo>
                  <a:lnTo>
                    <a:pt x="661" y="0"/>
                  </a:lnTo>
                  <a:lnTo>
                    <a:pt x="661" y="108"/>
                  </a:lnTo>
                  <a:close/>
                </a:path>
              </a:pathLst>
            </a:custGeom>
            <a:solidFill>
              <a:srgbClr val="F3E62A"/>
            </a:solidFill>
            <a:ln w="9525">
              <a:noFill/>
              <a:round/>
              <a:headEnd/>
              <a:tailEnd/>
            </a:ln>
          </p:spPr>
          <p:txBody>
            <a:bodyPr/>
            <a:lstStyle/>
            <a:p>
              <a:pPr eaLnBrk="1" hangingPunct="1"/>
              <a:endParaRPr lang="pt-BR" u="none"/>
            </a:p>
          </p:txBody>
        </p:sp>
        <p:sp>
          <p:nvSpPr>
            <p:cNvPr id="445601" name="Freeform 160"/>
            <p:cNvSpPr>
              <a:spLocks/>
            </p:cNvSpPr>
            <p:nvPr/>
          </p:nvSpPr>
          <p:spPr bwMode="auto">
            <a:xfrm>
              <a:off x="2441575" y="3173413"/>
              <a:ext cx="373063" cy="123825"/>
            </a:xfrm>
            <a:custGeom>
              <a:avLst/>
              <a:gdLst>
                <a:gd name="T0" fmla="*/ 2147483647 w 826"/>
                <a:gd name="T1" fmla="*/ 2147483647 h 268"/>
                <a:gd name="T2" fmla="*/ 2147483647 w 826"/>
                <a:gd name="T3" fmla="*/ 2147483647 h 268"/>
                <a:gd name="T4" fmla="*/ 2147483647 w 826"/>
                <a:gd name="T5" fmla="*/ 2147483647 h 268"/>
                <a:gd name="T6" fmla="*/ 2147483647 w 826"/>
                <a:gd name="T7" fmla="*/ 2147483647 h 268"/>
                <a:gd name="T8" fmla="*/ 2147483647 w 826"/>
                <a:gd name="T9" fmla="*/ 2147483647 h 268"/>
                <a:gd name="T10" fmla="*/ 2147483647 w 826"/>
                <a:gd name="T11" fmla="*/ 2147483647 h 268"/>
                <a:gd name="T12" fmla="*/ 2147483647 w 826"/>
                <a:gd name="T13" fmla="*/ 2147483647 h 268"/>
                <a:gd name="T14" fmla="*/ 2147483647 w 826"/>
                <a:gd name="T15" fmla="*/ 2147483647 h 268"/>
                <a:gd name="T16" fmla="*/ 2147483647 w 826"/>
                <a:gd name="T17" fmla="*/ 2147483647 h 268"/>
                <a:gd name="T18" fmla="*/ 0 w 826"/>
                <a:gd name="T19" fmla="*/ 2147483647 h 268"/>
                <a:gd name="T20" fmla="*/ 2147483647 w 826"/>
                <a:gd name="T21" fmla="*/ 0 h 268"/>
                <a:gd name="T22" fmla="*/ 2147483647 w 826"/>
                <a:gd name="T23" fmla="*/ 2147483647 h 2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6"/>
                <a:gd name="T37" fmla="*/ 0 h 268"/>
                <a:gd name="T38" fmla="*/ 826 w 826"/>
                <a:gd name="T39" fmla="*/ 268 h 2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6" h="268">
                  <a:moveTo>
                    <a:pt x="826" y="107"/>
                  </a:moveTo>
                  <a:lnTo>
                    <a:pt x="331" y="268"/>
                  </a:lnTo>
                  <a:lnTo>
                    <a:pt x="290" y="268"/>
                  </a:lnTo>
                  <a:lnTo>
                    <a:pt x="248" y="268"/>
                  </a:lnTo>
                  <a:lnTo>
                    <a:pt x="207" y="268"/>
                  </a:lnTo>
                  <a:lnTo>
                    <a:pt x="166" y="268"/>
                  </a:lnTo>
                  <a:lnTo>
                    <a:pt x="125" y="268"/>
                  </a:lnTo>
                  <a:lnTo>
                    <a:pt x="83" y="268"/>
                  </a:lnTo>
                  <a:lnTo>
                    <a:pt x="41" y="268"/>
                  </a:lnTo>
                  <a:lnTo>
                    <a:pt x="0" y="268"/>
                  </a:lnTo>
                  <a:lnTo>
                    <a:pt x="826" y="0"/>
                  </a:lnTo>
                  <a:lnTo>
                    <a:pt x="826" y="107"/>
                  </a:lnTo>
                  <a:close/>
                </a:path>
              </a:pathLst>
            </a:custGeom>
            <a:solidFill>
              <a:srgbClr val="F3E212"/>
            </a:solidFill>
            <a:ln w="9525">
              <a:noFill/>
              <a:round/>
              <a:headEnd/>
              <a:tailEnd/>
            </a:ln>
          </p:spPr>
          <p:txBody>
            <a:bodyPr/>
            <a:lstStyle/>
            <a:p>
              <a:pPr eaLnBrk="1" hangingPunct="1"/>
              <a:endParaRPr lang="pt-BR" u="none"/>
            </a:p>
          </p:txBody>
        </p:sp>
        <p:sp>
          <p:nvSpPr>
            <p:cNvPr id="445602" name="Freeform 161"/>
            <p:cNvSpPr>
              <a:spLocks/>
            </p:cNvSpPr>
            <p:nvPr/>
          </p:nvSpPr>
          <p:spPr bwMode="auto">
            <a:xfrm>
              <a:off x="2366963" y="3151188"/>
              <a:ext cx="447675" cy="146050"/>
            </a:xfrm>
            <a:custGeom>
              <a:avLst/>
              <a:gdLst>
                <a:gd name="T0" fmla="*/ 2147483647 w 993"/>
                <a:gd name="T1" fmla="*/ 2147483647 h 323"/>
                <a:gd name="T2" fmla="*/ 2147483647 w 993"/>
                <a:gd name="T3" fmla="*/ 2147483647 h 323"/>
                <a:gd name="T4" fmla="*/ 2147483647 w 993"/>
                <a:gd name="T5" fmla="*/ 2147483647 h 323"/>
                <a:gd name="T6" fmla="*/ 2147483647 w 993"/>
                <a:gd name="T7" fmla="*/ 2147483647 h 323"/>
                <a:gd name="T8" fmla="*/ 2147483647 w 993"/>
                <a:gd name="T9" fmla="*/ 2147483647 h 323"/>
                <a:gd name="T10" fmla="*/ 2147483647 w 993"/>
                <a:gd name="T11" fmla="*/ 2147483647 h 323"/>
                <a:gd name="T12" fmla="*/ 2147483647 w 993"/>
                <a:gd name="T13" fmla="*/ 2147483647 h 323"/>
                <a:gd name="T14" fmla="*/ 2147483647 w 993"/>
                <a:gd name="T15" fmla="*/ 2147483647 h 323"/>
                <a:gd name="T16" fmla="*/ 2147483647 w 993"/>
                <a:gd name="T17" fmla="*/ 2147483647 h 323"/>
                <a:gd name="T18" fmla="*/ 0 w 993"/>
                <a:gd name="T19" fmla="*/ 2147483647 h 323"/>
                <a:gd name="T20" fmla="*/ 2147483647 w 993"/>
                <a:gd name="T21" fmla="*/ 0 h 323"/>
                <a:gd name="T22" fmla="*/ 2147483647 w 993"/>
                <a:gd name="T23" fmla="*/ 2147483647 h 3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3"/>
                <a:gd name="T37" fmla="*/ 0 h 323"/>
                <a:gd name="T38" fmla="*/ 993 w 993"/>
                <a:gd name="T39" fmla="*/ 323 h 3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3" h="323">
                  <a:moveTo>
                    <a:pt x="993" y="109"/>
                  </a:moveTo>
                  <a:lnTo>
                    <a:pt x="332" y="323"/>
                  </a:lnTo>
                  <a:lnTo>
                    <a:pt x="292" y="323"/>
                  </a:lnTo>
                  <a:lnTo>
                    <a:pt x="251" y="323"/>
                  </a:lnTo>
                  <a:lnTo>
                    <a:pt x="210" y="323"/>
                  </a:lnTo>
                  <a:lnTo>
                    <a:pt x="169" y="323"/>
                  </a:lnTo>
                  <a:lnTo>
                    <a:pt x="127" y="323"/>
                  </a:lnTo>
                  <a:lnTo>
                    <a:pt x="85" y="323"/>
                  </a:lnTo>
                  <a:lnTo>
                    <a:pt x="43" y="323"/>
                  </a:lnTo>
                  <a:lnTo>
                    <a:pt x="0" y="323"/>
                  </a:lnTo>
                  <a:lnTo>
                    <a:pt x="993" y="0"/>
                  </a:lnTo>
                  <a:lnTo>
                    <a:pt x="993" y="109"/>
                  </a:lnTo>
                  <a:close/>
                </a:path>
              </a:pathLst>
            </a:custGeom>
            <a:solidFill>
              <a:srgbClr val="F5DD00"/>
            </a:solidFill>
            <a:ln w="9525">
              <a:noFill/>
              <a:round/>
              <a:headEnd/>
              <a:tailEnd/>
            </a:ln>
          </p:spPr>
          <p:txBody>
            <a:bodyPr/>
            <a:lstStyle/>
            <a:p>
              <a:pPr eaLnBrk="1" hangingPunct="1"/>
              <a:endParaRPr lang="pt-BR" u="none"/>
            </a:p>
          </p:txBody>
        </p:sp>
        <p:sp>
          <p:nvSpPr>
            <p:cNvPr id="445603" name="Freeform 162"/>
            <p:cNvSpPr>
              <a:spLocks/>
            </p:cNvSpPr>
            <p:nvPr/>
          </p:nvSpPr>
          <p:spPr bwMode="auto">
            <a:xfrm>
              <a:off x="2293938" y="3125788"/>
              <a:ext cx="520700" cy="171450"/>
            </a:xfrm>
            <a:custGeom>
              <a:avLst/>
              <a:gdLst>
                <a:gd name="T0" fmla="*/ 2147483647 w 1155"/>
                <a:gd name="T1" fmla="*/ 2147483647 h 377"/>
                <a:gd name="T2" fmla="*/ 2147483647 w 1155"/>
                <a:gd name="T3" fmla="*/ 2147483647 h 377"/>
                <a:gd name="T4" fmla="*/ 2147483647 w 1155"/>
                <a:gd name="T5" fmla="*/ 2147483647 h 377"/>
                <a:gd name="T6" fmla="*/ 2147483647 w 1155"/>
                <a:gd name="T7" fmla="*/ 2147483647 h 377"/>
                <a:gd name="T8" fmla="*/ 2147483647 w 1155"/>
                <a:gd name="T9" fmla="*/ 2147483647 h 377"/>
                <a:gd name="T10" fmla="*/ 2147483647 w 1155"/>
                <a:gd name="T11" fmla="*/ 2147483647 h 377"/>
                <a:gd name="T12" fmla="*/ 2147483647 w 1155"/>
                <a:gd name="T13" fmla="*/ 2147483647 h 377"/>
                <a:gd name="T14" fmla="*/ 2147483647 w 1155"/>
                <a:gd name="T15" fmla="*/ 2147483647 h 377"/>
                <a:gd name="T16" fmla="*/ 2147483647 w 1155"/>
                <a:gd name="T17" fmla="*/ 2147483647 h 377"/>
                <a:gd name="T18" fmla="*/ 2147483647 w 1155"/>
                <a:gd name="T19" fmla="*/ 2147483647 h 377"/>
                <a:gd name="T20" fmla="*/ 0 w 1155"/>
                <a:gd name="T21" fmla="*/ 2147483647 h 377"/>
                <a:gd name="T22" fmla="*/ 0 w 1155"/>
                <a:gd name="T23" fmla="*/ 2147483647 h 377"/>
                <a:gd name="T24" fmla="*/ 2147483647 w 1155"/>
                <a:gd name="T25" fmla="*/ 0 h 377"/>
                <a:gd name="T26" fmla="*/ 2147483647 w 1155"/>
                <a:gd name="T27" fmla="*/ 2147483647 h 3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5"/>
                <a:gd name="T43" fmla="*/ 0 h 377"/>
                <a:gd name="T44" fmla="*/ 1155 w 1155"/>
                <a:gd name="T45" fmla="*/ 377 h 3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5" h="377">
                  <a:moveTo>
                    <a:pt x="1155" y="109"/>
                  </a:moveTo>
                  <a:lnTo>
                    <a:pt x="329" y="377"/>
                  </a:lnTo>
                  <a:lnTo>
                    <a:pt x="289" y="377"/>
                  </a:lnTo>
                  <a:lnTo>
                    <a:pt x="249" y="377"/>
                  </a:lnTo>
                  <a:lnTo>
                    <a:pt x="209" y="377"/>
                  </a:lnTo>
                  <a:lnTo>
                    <a:pt x="169" y="377"/>
                  </a:lnTo>
                  <a:lnTo>
                    <a:pt x="128" y="377"/>
                  </a:lnTo>
                  <a:lnTo>
                    <a:pt x="86" y="377"/>
                  </a:lnTo>
                  <a:lnTo>
                    <a:pt x="44" y="377"/>
                  </a:lnTo>
                  <a:lnTo>
                    <a:pt x="1" y="377"/>
                  </a:lnTo>
                  <a:lnTo>
                    <a:pt x="0" y="377"/>
                  </a:lnTo>
                  <a:lnTo>
                    <a:pt x="1155" y="0"/>
                  </a:lnTo>
                  <a:lnTo>
                    <a:pt x="1155" y="109"/>
                  </a:lnTo>
                  <a:close/>
                </a:path>
              </a:pathLst>
            </a:custGeom>
            <a:solidFill>
              <a:srgbClr val="F7D900"/>
            </a:solidFill>
            <a:ln w="9525">
              <a:noFill/>
              <a:round/>
              <a:headEnd/>
              <a:tailEnd/>
            </a:ln>
          </p:spPr>
          <p:txBody>
            <a:bodyPr/>
            <a:lstStyle/>
            <a:p>
              <a:pPr eaLnBrk="1" hangingPunct="1"/>
              <a:endParaRPr lang="pt-BR" u="none"/>
            </a:p>
          </p:txBody>
        </p:sp>
        <p:sp>
          <p:nvSpPr>
            <p:cNvPr id="445604" name="Freeform 163"/>
            <p:cNvSpPr>
              <a:spLocks/>
            </p:cNvSpPr>
            <p:nvPr/>
          </p:nvSpPr>
          <p:spPr bwMode="auto">
            <a:xfrm>
              <a:off x="2281238" y="3101975"/>
              <a:ext cx="533400" cy="195263"/>
            </a:xfrm>
            <a:custGeom>
              <a:avLst/>
              <a:gdLst>
                <a:gd name="T0" fmla="*/ 2147483647 w 1184"/>
                <a:gd name="T1" fmla="*/ 2147483647 h 431"/>
                <a:gd name="T2" fmla="*/ 2147483647 w 1184"/>
                <a:gd name="T3" fmla="*/ 2147483647 h 431"/>
                <a:gd name="T4" fmla="*/ 2147483647 w 1184"/>
                <a:gd name="T5" fmla="*/ 2147483647 h 431"/>
                <a:gd name="T6" fmla="*/ 2147483647 w 1184"/>
                <a:gd name="T7" fmla="*/ 2147483647 h 431"/>
                <a:gd name="T8" fmla="*/ 2147483647 w 1184"/>
                <a:gd name="T9" fmla="*/ 2147483647 h 431"/>
                <a:gd name="T10" fmla="*/ 2147483647 w 1184"/>
                <a:gd name="T11" fmla="*/ 2147483647 h 431"/>
                <a:gd name="T12" fmla="*/ 2147483647 w 1184"/>
                <a:gd name="T13" fmla="*/ 2147483647 h 431"/>
                <a:gd name="T14" fmla="*/ 2147483647 w 1184"/>
                <a:gd name="T15" fmla="*/ 2147483647 h 431"/>
                <a:gd name="T16" fmla="*/ 2147483647 w 1184"/>
                <a:gd name="T17" fmla="*/ 2147483647 h 431"/>
                <a:gd name="T18" fmla="*/ 0 w 1184"/>
                <a:gd name="T19" fmla="*/ 2147483647 h 431"/>
                <a:gd name="T20" fmla="*/ 2147483647 w 1184"/>
                <a:gd name="T21" fmla="*/ 0 h 431"/>
                <a:gd name="T22" fmla="*/ 2147483647 w 1184"/>
                <a:gd name="T23" fmla="*/ 2147483647 h 4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4"/>
                <a:gd name="T37" fmla="*/ 0 h 431"/>
                <a:gd name="T38" fmla="*/ 1184 w 1184"/>
                <a:gd name="T39" fmla="*/ 431 h 4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4" h="431">
                  <a:moveTo>
                    <a:pt x="1184" y="108"/>
                  </a:moveTo>
                  <a:lnTo>
                    <a:pt x="191" y="431"/>
                  </a:lnTo>
                  <a:lnTo>
                    <a:pt x="152" y="431"/>
                  </a:lnTo>
                  <a:lnTo>
                    <a:pt x="112" y="431"/>
                  </a:lnTo>
                  <a:lnTo>
                    <a:pt x="71" y="431"/>
                  </a:lnTo>
                  <a:lnTo>
                    <a:pt x="30" y="431"/>
                  </a:lnTo>
                  <a:lnTo>
                    <a:pt x="23" y="421"/>
                  </a:lnTo>
                  <a:lnTo>
                    <a:pt x="15" y="410"/>
                  </a:lnTo>
                  <a:lnTo>
                    <a:pt x="7" y="398"/>
                  </a:lnTo>
                  <a:lnTo>
                    <a:pt x="0" y="387"/>
                  </a:lnTo>
                  <a:lnTo>
                    <a:pt x="1184" y="0"/>
                  </a:lnTo>
                  <a:lnTo>
                    <a:pt x="1184" y="108"/>
                  </a:lnTo>
                  <a:close/>
                </a:path>
              </a:pathLst>
            </a:custGeom>
            <a:solidFill>
              <a:srgbClr val="F9D400"/>
            </a:solidFill>
            <a:ln w="9525">
              <a:noFill/>
              <a:round/>
              <a:headEnd/>
              <a:tailEnd/>
            </a:ln>
          </p:spPr>
          <p:txBody>
            <a:bodyPr/>
            <a:lstStyle/>
            <a:p>
              <a:pPr eaLnBrk="1" hangingPunct="1"/>
              <a:endParaRPr lang="pt-BR" u="none"/>
            </a:p>
          </p:txBody>
        </p:sp>
        <p:sp>
          <p:nvSpPr>
            <p:cNvPr id="445605" name="Freeform 164"/>
            <p:cNvSpPr>
              <a:spLocks/>
            </p:cNvSpPr>
            <p:nvPr/>
          </p:nvSpPr>
          <p:spPr bwMode="auto">
            <a:xfrm>
              <a:off x="2268538" y="3076575"/>
              <a:ext cx="546100" cy="220663"/>
            </a:xfrm>
            <a:custGeom>
              <a:avLst/>
              <a:gdLst>
                <a:gd name="T0" fmla="*/ 2147483647 w 1214"/>
                <a:gd name="T1" fmla="*/ 2147483647 h 484"/>
                <a:gd name="T2" fmla="*/ 2147483647 w 1214"/>
                <a:gd name="T3" fmla="*/ 2147483647 h 484"/>
                <a:gd name="T4" fmla="*/ 2147483647 w 1214"/>
                <a:gd name="T5" fmla="*/ 2147483647 h 484"/>
                <a:gd name="T6" fmla="*/ 2147483647 w 1214"/>
                <a:gd name="T7" fmla="*/ 2147483647 h 484"/>
                <a:gd name="T8" fmla="*/ 2147483647 w 1214"/>
                <a:gd name="T9" fmla="*/ 2147483647 h 484"/>
                <a:gd name="T10" fmla="*/ 0 w 1214"/>
                <a:gd name="T11" fmla="*/ 2147483647 h 484"/>
                <a:gd name="T12" fmla="*/ 2147483647 w 1214"/>
                <a:gd name="T13" fmla="*/ 0 h 484"/>
                <a:gd name="T14" fmla="*/ 2147483647 w 1214"/>
                <a:gd name="T15" fmla="*/ 2147483647 h 484"/>
                <a:gd name="T16" fmla="*/ 0 60000 65536"/>
                <a:gd name="T17" fmla="*/ 0 60000 65536"/>
                <a:gd name="T18" fmla="*/ 0 60000 65536"/>
                <a:gd name="T19" fmla="*/ 0 60000 65536"/>
                <a:gd name="T20" fmla="*/ 0 60000 65536"/>
                <a:gd name="T21" fmla="*/ 0 60000 65536"/>
                <a:gd name="T22" fmla="*/ 0 60000 65536"/>
                <a:gd name="T23" fmla="*/ 0 60000 65536"/>
                <a:gd name="T24" fmla="*/ 0 w 1214"/>
                <a:gd name="T25" fmla="*/ 0 h 484"/>
                <a:gd name="T26" fmla="*/ 1214 w 1214"/>
                <a:gd name="T27" fmla="*/ 484 h 4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14" h="484">
                  <a:moveTo>
                    <a:pt x="1214" y="107"/>
                  </a:moveTo>
                  <a:lnTo>
                    <a:pt x="59" y="484"/>
                  </a:lnTo>
                  <a:lnTo>
                    <a:pt x="44" y="461"/>
                  </a:lnTo>
                  <a:lnTo>
                    <a:pt x="30" y="440"/>
                  </a:lnTo>
                  <a:lnTo>
                    <a:pt x="14" y="417"/>
                  </a:lnTo>
                  <a:lnTo>
                    <a:pt x="0" y="395"/>
                  </a:lnTo>
                  <a:lnTo>
                    <a:pt x="1214" y="0"/>
                  </a:lnTo>
                  <a:lnTo>
                    <a:pt x="1214" y="107"/>
                  </a:lnTo>
                  <a:close/>
                </a:path>
              </a:pathLst>
            </a:custGeom>
            <a:solidFill>
              <a:srgbClr val="F7CE00"/>
            </a:solidFill>
            <a:ln w="9525">
              <a:noFill/>
              <a:round/>
              <a:headEnd/>
              <a:tailEnd/>
            </a:ln>
          </p:spPr>
          <p:txBody>
            <a:bodyPr/>
            <a:lstStyle/>
            <a:p>
              <a:pPr eaLnBrk="1" hangingPunct="1"/>
              <a:endParaRPr lang="pt-BR" u="none"/>
            </a:p>
          </p:txBody>
        </p:sp>
        <p:sp>
          <p:nvSpPr>
            <p:cNvPr id="445606" name="Freeform 165"/>
            <p:cNvSpPr>
              <a:spLocks/>
            </p:cNvSpPr>
            <p:nvPr/>
          </p:nvSpPr>
          <p:spPr bwMode="auto">
            <a:xfrm>
              <a:off x="2255838" y="3052763"/>
              <a:ext cx="558800" cy="222250"/>
            </a:xfrm>
            <a:custGeom>
              <a:avLst/>
              <a:gdLst>
                <a:gd name="T0" fmla="*/ 2147483647 w 1241"/>
                <a:gd name="T1" fmla="*/ 2147483647 h 495"/>
                <a:gd name="T2" fmla="*/ 2147483647 w 1241"/>
                <a:gd name="T3" fmla="*/ 2147483647 h 495"/>
                <a:gd name="T4" fmla="*/ 2147483647 w 1241"/>
                <a:gd name="T5" fmla="*/ 2147483647 h 495"/>
                <a:gd name="T6" fmla="*/ 2147483647 w 1241"/>
                <a:gd name="T7" fmla="*/ 2147483647 h 495"/>
                <a:gd name="T8" fmla="*/ 2147483647 w 1241"/>
                <a:gd name="T9" fmla="*/ 2147483647 h 495"/>
                <a:gd name="T10" fmla="*/ 0 w 1241"/>
                <a:gd name="T11" fmla="*/ 2147483647 h 495"/>
                <a:gd name="T12" fmla="*/ 2147483647 w 1241"/>
                <a:gd name="T13" fmla="*/ 0 h 495"/>
                <a:gd name="T14" fmla="*/ 2147483647 w 1241"/>
                <a:gd name="T15" fmla="*/ 2147483647 h 495"/>
                <a:gd name="T16" fmla="*/ 0 60000 65536"/>
                <a:gd name="T17" fmla="*/ 0 60000 65536"/>
                <a:gd name="T18" fmla="*/ 0 60000 65536"/>
                <a:gd name="T19" fmla="*/ 0 60000 65536"/>
                <a:gd name="T20" fmla="*/ 0 60000 65536"/>
                <a:gd name="T21" fmla="*/ 0 60000 65536"/>
                <a:gd name="T22" fmla="*/ 0 60000 65536"/>
                <a:gd name="T23" fmla="*/ 0 60000 65536"/>
                <a:gd name="T24" fmla="*/ 0 w 1241"/>
                <a:gd name="T25" fmla="*/ 0 h 495"/>
                <a:gd name="T26" fmla="*/ 1241 w 1241"/>
                <a:gd name="T27" fmla="*/ 495 h 4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41" h="495">
                  <a:moveTo>
                    <a:pt x="1241" y="108"/>
                  </a:moveTo>
                  <a:lnTo>
                    <a:pt x="57" y="495"/>
                  </a:lnTo>
                  <a:lnTo>
                    <a:pt x="41" y="472"/>
                  </a:lnTo>
                  <a:lnTo>
                    <a:pt x="27" y="450"/>
                  </a:lnTo>
                  <a:lnTo>
                    <a:pt x="13" y="427"/>
                  </a:lnTo>
                  <a:lnTo>
                    <a:pt x="0" y="405"/>
                  </a:lnTo>
                  <a:lnTo>
                    <a:pt x="1241" y="0"/>
                  </a:lnTo>
                  <a:lnTo>
                    <a:pt x="1241" y="108"/>
                  </a:lnTo>
                  <a:close/>
                </a:path>
              </a:pathLst>
            </a:custGeom>
            <a:solidFill>
              <a:srgbClr val="F5C600"/>
            </a:solidFill>
            <a:ln w="9525">
              <a:noFill/>
              <a:round/>
              <a:headEnd/>
              <a:tailEnd/>
            </a:ln>
          </p:spPr>
          <p:txBody>
            <a:bodyPr/>
            <a:lstStyle/>
            <a:p>
              <a:pPr eaLnBrk="1" hangingPunct="1"/>
              <a:endParaRPr lang="pt-BR" u="none"/>
            </a:p>
          </p:txBody>
        </p:sp>
        <p:sp>
          <p:nvSpPr>
            <p:cNvPr id="445607" name="Freeform 166"/>
            <p:cNvSpPr>
              <a:spLocks/>
            </p:cNvSpPr>
            <p:nvPr/>
          </p:nvSpPr>
          <p:spPr bwMode="auto">
            <a:xfrm>
              <a:off x="2243138" y="3027363"/>
              <a:ext cx="571500" cy="227012"/>
            </a:xfrm>
            <a:custGeom>
              <a:avLst/>
              <a:gdLst>
                <a:gd name="T0" fmla="*/ 2147483647 w 1267"/>
                <a:gd name="T1" fmla="*/ 2147483647 h 504"/>
                <a:gd name="T2" fmla="*/ 2147483647 w 1267"/>
                <a:gd name="T3" fmla="*/ 2147483647 h 504"/>
                <a:gd name="T4" fmla="*/ 2147483647 w 1267"/>
                <a:gd name="T5" fmla="*/ 2147483647 h 504"/>
                <a:gd name="T6" fmla="*/ 2147483647 w 1267"/>
                <a:gd name="T7" fmla="*/ 2147483647 h 504"/>
                <a:gd name="T8" fmla="*/ 2147483647 w 1267"/>
                <a:gd name="T9" fmla="*/ 2147483647 h 504"/>
                <a:gd name="T10" fmla="*/ 0 w 1267"/>
                <a:gd name="T11" fmla="*/ 2147483647 h 504"/>
                <a:gd name="T12" fmla="*/ 2147483647 w 1267"/>
                <a:gd name="T13" fmla="*/ 0 h 504"/>
                <a:gd name="T14" fmla="*/ 2147483647 w 1267"/>
                <a:gd name="T15" fmla="*/ 2147483647 h 504"/>
                <a:gd name="T16" fmla="*/ 0 60000 65536"/>
                <a:gd name="T17" fmla="*/ 0 60000 65536"/>
                <a:gd name="T18" fmla="*/ 0 60000 65536"/>
                <a:gd name="T19" fmla="*/ 0 60000 65536"/>
                <a:gd name="T20" fmla="*/ 0 60000 65536"/>
                <a:gd name="T21" fmla="*/ 0 60000 65536"/>
                <a:gd name="T22" fmla="*/ 0 60000 65536"/>
                <a:gd name="T23" fmla="*/ 0 60000 65536"/>
                <a:gd name="T24" fmla="*/ 0 w 1267"/>
                <a:gd name="T25" fmla="*/ 0 h 504"/>
                <a:gd name="T26" fmla="*/ 1267 w 1267"/>
                <a:gd name="T27" fmla="*/ 504 h 5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7" h="504">
                  <a:moveTo>
                    <a:pt x="1267" y="109"/>
                  </a:moveTo>
                  <a:lnTo>
                    <a:pt x="53" y="504"/>
                  </a:lnTo>
                  <a:lnTo>
                    <a:pt x="39" y="481"/>
                  </a:lnTo>
                  <a:lnTo>
                    <a:pt x="26" y="459"/>
                  </a:lnTo>
                  <a:lnTo>
                    <a:pt x="12" y="436"/>
                  </a:lnTo>
                  <a:lnTo>
                    <a:pt x="0" y="413"/>
                  </a:lnTo>
                  <a:lnTo>
                    <a:pt x="1267" y="0"/>
                  </a:lnTo>
                  <a:lnTo>
                    <a:pt x="1267" y="109"/>
                  </a:lnTo>
                  <a:close/>
                </a:path>
              </a:pathLst>
            </a:custGeom>
            <a:solidFill>
              <a:srgbClr val="F4C007"/>
            </a:solidFill>
            <a:ln w="9525">
              <a:noFill/>
              <a:round/>
              <a:headEnd/>
              <a:tailEnd/>
            </a:ln>
          </p:spPr>
          <p:txBody>
            <a:bodyPr/>
            <a:lstStyle/>
            <a:p>
              <a:pPr eaLnBrk="1" hangingPunct="1"/>
              <a:endParaRPr lang="pt-BR" u="none"/>
            </a:p>
          </p:txBody>
        </p:sp>
        <p:sp>
          <p:nvSpPr>
            <p:cNvPr id="445608" name="Freeform 167"/>
            <p:cNvSpPr>
              <a:spLocks/>
            </p:cNvSpPr>
            <p:nvPr/>
          </p:nvSpPr>
          <p:spPr bwMode="auto">
            <a:xfrm>
              <a:off x="2230438" y="3005138"/>
              <a:ext cx="584200" cy="230187"/>
            </a:xfrm>
            <a:custGeom>
              <a:avLst/>
              <a:gdLst>
                <a:gd name="T0" fmla="*/ 2147483647 w 1294"/>
                <a:gd name="T1" fmla="*/ 2147483647 h 513"/>
                <a:gd name="T2" fmla="*/ 2147483647 w 1294"/>
                <a:gd name="T3" fmla="*/ 2147483647 h 513"/>
                <a:gd name="T4" fmla="*/ 2147483647 w 1294"/>
                <a:gd name="T5" fmla="*/ 2147483647 h 513"/>
                <a:gd name="T6" fmla="*/ 2147483647 w 1294"/>
                <a:gd name="T7" fmla="*/ 2147483647 h 513"/>
                <a:gd name="T8" fmla="*/ 2147483647 w 1294"/>
                <a:gd name="T9" fmla="*/ 2147483647 h 513"/>
                <a:gd name="T10" fmla="*/ 0 w 1294"/>
                <a:gd name="T11" fmla="*/ 2147483647 h 513"/>
                <a:gd name="T12" fmla="*/ 2147483647 w 1294"/>
                <a:gd name="T13" fmla="*/ 0 h 513"/>
                <a:gd name="T14" fmla="*/ 2147483647 w 1294"/>
                <a:gd name="T15" fmla="*/ 2147483647 h 513"/>
                <a:gd name="T16" fmla="*/ 0 60000 65536"/>
                <a:gd name="T17" fmla="*/ 0 60000 65536"/>
                <a:gd name="T18" fmla="*/ 0 60000 65536"/>
                <a:gd name="T19" fmla="*/ 0 60000 65536"/>
                <a:gd name="T20" fmla="*/ 0 60000 65536"/>
                <a:gd name="T21" fmla="*/ 0 60000 65536"/>
                <a:gd name="T22" fmla="*/ 0 60000 65536"/>
                <a:gd name="T23" fmla="*/ 0 60000 65536"/>
                <a:gd name="T24" fmla="*/ 0 w 1294"/>
                <a:gd name="T25" fmla="*/ 0 h 513"/>
                <a:gd name="T26" fmla="*/ 1294 w 1294"/>
                <a:gd name="T27" fmla="*/ 513 h 5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4" h="513">
                  <a:moveTo>
                    <a:pt x="1294" y="108"/>
                  </a:moveTo>
                  <a:lnTo>
                    <a:pt x="53" y="513"/>
                  </a:lnTo>
                  <a:lnTo>
                    <a:pt x="39" y="490"/>
                  </a:lnTo>
                  <a:lnTo>
                    <a:pt x="27" y="467"/>
                  </a:lnTo>
                  <a:lnTo>
                    <a:pt x="12" y="444"/>
                  </a:lnTo>
                  <a:lnTo>
                    <a:pt x="0" y="422"/>
                  </a:lnTo>
                  <a:lnTo>
                    <a:pt x="1294" y="0"/>
                  </a:lnTo>
                  <a:lnTo>
                    <a:pt x="1294" y="108"/>
                  </a:lnTo>
                  <a:close/>
                </a:path>
              </a:pathLst>
            </a:custGeom>
            <a:solidFill>
              <a:srgbClr val="F3BA19"/>
            </a:solidFill>
            <a:ln w="9525">
              <a:noFill/>
              <a:round/>
              <a:headEnd/>
              <a:tailEnd/>
            </a:ln>
          </p:spPr>
          <p:txBody>
            <a:bodyPr/>
            <a:lstStyle/>
            <a:p>
              <a:pPr eaLnBrk="1" hangingPunct="1"/>
              <a:endParaRPr lang="pt-BR" u="none"/>
            </a:p>
          </p:txBody>
        </p:sp>
        <p:sp>
          <p:nvSpPr>
            <p:cNvPr id="445609" name="Freeform 168"/>
            <p:cNvSpPr>
              <a:spLocks/>
            </p:cNvSpPr>
            <p:nvPr/>
          </p:nvSpPr>
          <p:spPr bwMode="auto">
            <a:xfrm>
              <a:off x="2219325" y="2979738"/>
              <a:ext cx="595313" cy="234950"/>
            </a:xfrm>
            <a:custGeom>
              <a:avLst/>
              <a:gdLst>
                <a:gd name="T0" fmla="*/ 2147483647 w 1319"/>
                <a:gd name="T1" fmla="*/ 2147483647 h 521"/>
                <a:gd name="T2" fmla="*/ 2147483647 w 1319"/>
                <a:gd name="T3" fmla="*/ 2147483647 h 521"/>
                <a:gd name="T4" fmla="*/ 2147483647 w 1319"/>
                <a:gd name="T5" fmla="*/ 2147483647 h 521"/>
                <a:gd name="T6" fmla="*/ 2147483647 w 1319"/>
                <a:gd name="T7" fmla="*/ 2147483647 h 521"/>
                <a:gd name="T8" fmla="*/ 2147483647 w 1319"/>
                <a:gd name="T9" fmla="*/ 2147483647 h 521"/>
                <a:gd name="T10" fmla="*/ 0 w 1319"/>
                <a:gd name="T11" fmla="*/ 2147483647 h 521"/>
                <a:gd name="T12" fmla="*/ 2147483647 w 1319"/>
                <a:gd name="T13" fmla="*/ 0 h 521"/>
                <a:gd name="T14" fmla="*/ 2147483647 w 1319"/>
                <a:gd name="T15" fmla="*/ 2147483647 h 521"/>
                <a:gd name="T16" fmla="*/ 0 60000 65536"/>
                <a:gd name="T17" fmla="*/ 0 60000 65536"/>
                <a:gd name="T18" fmla="*/ 0 60000 65536"/>
                <a:gd name="T19" fmla="*/ 0 60000 65536"/>
                <a:gd name="T20" fmla="*/ 0 60000 65536"/>
                <a:gd name="T21" fmla="*/ 0 60000 65536"/>
                <a:gd name="T22" fmla="*/ 0 60000 65536"/>
                <a:gd name="T23" fmla="*/ 0 60000 65536"/>
                <a:gd name="T24" fmla="*/ 0 w 1319"/>
                <a:gd name="T25" fmla="*/ 0 h 521"/>
                <a:gd name="T26" fmla="*/ 1319 w 1319"/>
                <a:gd name="T27" fmla="*/ 521 h 5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9" h="521">
                  <a:moveTo>
                    <a:pt x="1319" y="108"/>
                  </a:moveTo>
                  <a:lnTo>
                    <a:pt x="52" y="521"/>
                  </a:lnTo>
                  <a:lnTo>
                    <a:pt x="37" y="498"/>
                  </a:lnTo>
                  <a:lnTo>
                    <a:pt x="25" y="475"/>
                  </a:lnTo>
                  <a:lnTo>
                    <a:pt x="13" y="453"/>
                  </a:lnTo>
                  <a:lnTo>
                    <a:pt x="0" y="430"/>
                  </a:lnTo>
                  <a:lnTo>
                    <a:pt x="1319" y="0"/>
                  </a:lnTo>
                  <a:lnTo>
                    <a:pt x="1319" y="108"/>
                  </a:lnTo>
                  <a:close/>
                </a:path>
              </a:pathLst>
            </a:custGeom>
            <a:solidFill>
              <a:srgbClr val="F2B425"/>
            </a:solidFill>
            <a:ln w="9525">
              <a:noFill/>
              <a:round/>
              <a:headEnd/>
              <a:tailEnd/>
            </a:ln>
          </p:spPr>
          <p:txBody>
            <a:bodyPr/>
            <a:lstStyle/>
            <a:p>
              <a:pPr eaLnBrk="1" hangingPunct="1"/>
              <a:endParaRPr lang="pt-BR" u="none"/>
            </a:p>
          </p:txBody>
        </p:sp>
        <p:sp>
          <p:nvSpPr>
            <p:cNvPr id="445610" name="Freeform 169"/>
            <p:cNvSpPr>
              <a:spLocks/>
            </p:cNvSpPr>
            <p:nvPr/>
          </p:nvSpPr>
          <p:spPr bwMode="auto">
            <a:xfrm>
              <a:off x="2208213" y="2955925"/>
              <a:ext cx="606425" cy="238125"/>
            </a:xfrm>
            <a:custGeom>
              <a:avLst/>
              <a:gdLst>
                <a:gd name="T0" fmla="*/ 2147483647 w 1343"/>
                <a:gd name="T1" fmla="*/ 2147483647 h 531"/>
                <a:gd name="T2" fmla="*/ 2147483647 w 1343"/>
                <a:gd name="T3" fmla="*/ 2147483647 h 531"/>
                <a:gd name="T4" fmla="*/ 2147483647 w 1343"/>
                <a:gd name="T5" fmla="*/ 2147483647 h 531"/>
                <a:gd name="T6" fmla="*/ 2147483647 w 1343"/>
                <a:gd name="T7" fmla="*/ 2147483647 h 531"/>
                <a:gd name="T8" fmla="*/ 2147483647 w 1343"/>
                <a:gd name="T9" fmla="*/ 2147483647 h 531"/>
                <a:gd name="T10" fmla="*/ 0 w 1343"/>
                <a:gd name="T11" fmla="*/ 2147483647 h 531"/>
                <a:gd name="T12" fmla="*/ 2147483647 w 1343"/>
                <a:gd name="T13" fmla="*/ 0 h 531"/>
                <a:gd name="T14" fmla="*/ 2147483647 w 1343"/>
                <a:gd name="T15" fmla="*/ 2147483647 h 531"/>
                <a:gd name="T16" fmla="*/ 0 60000 65536"/>
                <a:gd name="T17" fmla="*/ 0 60000 65536"/>
                <a:gd name="T18" fmla="*/ 0 60000 65536"/>
                <a:gd name="T19" fmla="*/ 0 60000 65536"/>
                <a:gd name="T20" fmla="*/ 0 60000 65536"/>
                <a:gd name="T21" fmla="*/ 0 60000 65536"/>
                <a:gd name="T22" fmla="*/ 0 60000 65536"/>
                <a:gd name="T23" fmla="*/ 0 60000 65536"/>
                <a:gd name="T24" fmla="*/ 0 w 1343"/>
                <a:gd name="T25" fmla="*/ 0 h 531"/>
                <a:gd name="T26" fmla="*/ 1343 w 1343"/>
                <a:gd name="T27" fmla="*/ 531 h 5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3" h="531">
                  <a:moveTo>
                    <a:pt x="1343" y="109"/>
                  </a:moveTo>
                  <a:lnTo>
                    <a:pt x="49" y="531"/>
                  </a:lnTo>
                  <a:lnTo>
                    <a:pt x="37" y="508"/>
                  </a:lnTo>
                  <a:lnTo>
                    <a:pt x="24" y="485"/>
                  </a:lnTo>
                  <a:lnTo>
                    <a:pt x="13" y="461"/>
                  </a:lnTo>
                  <a:lnTo>
                    <a:pt x="0" y="438"/>
                  </a:lnTo>
                  <a:lnTo>
                    <a:pt x="1343" y="0"/>
                  </a:lnTo>
                  <a:lnTo>
                    <a:pt x="1343" y="109"/>
                  </a:lnTo>
                  <a:close/>
                </a:path>
              </a:pathLst>
            </a:custGeom>
            <a:solidFill>
              <a:srgbClr val="F1AE2C"/>
            </a:solidFill>
            <a:ln w="9525">
              <a:noFill/>
              <a:round/>
              <a:headEnd/>
              <a:tailEnd/>
            </a:ln>
          </p:spPr>
          <p:txBody>
            <a:bodyPr/>
            <a:lstStyle/>
            <a:p>
              <a:pPr eaLnBrk="1" hangingPunct="1"/>
              <a:endParaRPr lang="pt-BR" u="none"/>
            </a:p>
          </p:txBody>
        </p:sp>
        <p:sp>
          <p:nvSpPr>
            <p:cNvPr id="445611" name="Freeform 170"/>
            <p:cNvSpPr>
              <a:spLocks/>
            </p:cNvSpPr>
            <p:nvPr/>
          </p:nvSpPr>
          <p:spPr bwMode="auto">
            <a:xfrm>
              <a:off x="2200275" y="2930525"/>
              <a:ext cx="614363" cy="242888"/>
            </a:xfrm>
            <a:custGeom>
              <a:avLst/>
              <a:gdLst>
                <a:gd name="T0" fmla="*/ 2147483647 w 1365"/>
                <a:gd name="T1" fmla="*/ 2147483647 h 538"/>
                <a:gd name="T2" fmla="*/ 2147483647 w 1365"/>
                <a:gd name="T3" fmla="*/ 2147483647 h 538"/>
                <a:gd name="T4" fmla="*/ 2147483647 w 1365"/>
                <a:gd name="T5" fmla="*/ 2147483647 h 538"/>
                <a:gd name="T6" fmla="*/ 2147483647 w 1365"/>
                <a:gd name="T7" fmla="*/ 2147483647 h 538"/>
                <a:gd name="T8" fmla="*/ 2147483647 w 1365"/>
                <a:gd name="T9" fmla="*/ 2147483647 h 538"/>
                <a:gd name="T10" fmla="*/ 0 w 1365"/>
                <a:gd name="T11" fmla="*/ 2147483647 h 538"/>
                <a:gd name="T12" fmla="*/ 2147483647 w 1365"/>
                <a:gd name="T13" fmla="*/ 0 h 538"/>
                <a:gd name="T14" fmla="*/ 2147483647 w 1365"/>
                <a:gd name="T15" fmla="*/ 2147483647 h 538"/>
                <a:gd name="T16" fmla="*/ 0 60000 65536"/>
                <a:gd name="T17" fmla="*/ 0 60000 65536"/>
                <a:gd name="T18" fmla="*/ 0 60000 65536"/>
                <a:gd name="T19" fmla="*/ 0 60000 65536"/>
                <a:gd name="T20" fmla="*/ 0 60000 65536"/>
                <a:gd name="T21" fmla="*/ 0 60000 65536"/>
                <a:gd name="T22" fmla="*/ 0 60000 65536"/>
                <a:gd name="T23" fmla="*/ 0 60000 65536"/>
                <a:gd name="T24" fmla="*/ 0 w 1365"/>
                <a:gd name="T25" fmla="*/ 0 h 538"/>
                <a:gd name="T26" fmla="*/ 1365 w 1365"/>
                <a:gd name="T27" fmla="*/ 538 h 5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5" h="538">
                  <a:moveTo>
                    <a:pt x="1365" y="108"/>
                  </a:moveTo>
                  <a:lnTo>
                    <a:pt x="46" y="538"/>
                  </a:lnTo>
                  <a:lnTo>
                    <a:pt x="35" y="514"/>
                  </a:lnTo>
                  <a:lnTo>
                    <a:pt x="22" y="491"/>
                  </a:lnTo>
                  <a:lnTo>
                    <a:pt x="11" y="468"/>
                  </a:lnTo>
                  <a:lnTo>
                    <a:pt x="0" y="445"/>
                  </a:lnTo>
                  <a:lnTo>
                    <a:pt x="1365" y="0"/>
                  </a:lnTo>
                  <a:lnTo>
                    <a:pt x="1365" y="108"/>
                  </a:lnTo>
                  <a:close/>
                </a:path>
              </a:pathLst>
            </a:custGeom>
            <a:solidFill>
              <a:srgbClr val="F0A930"/>
            </a:solidFill>
            <a:ln w="9525">
              <a:noFill/>
              <a:round/>
              <a:headEnd/>
              <a:tailEnd/>
            </a:ln>
          </p:spPr>
          <p:txBody>
            <a:bodyPr/>
            <a:lstStyle/>
            <a:p>
              <a:pPr eaLnBrk="1" hangingPunct="1"/>
              <a:endParaRPr lang="pt-BR" u="none"/>
            </a:p>
          </p:txBody>
        </p:sp>
        <p:sp>
          <p:nvSpPr>
            <p:cNvPr id="445612" name="Freeform 171"/>
            <p:cNvSpPr>
              <a:spLocks/>
            </p:cNvSpPr>
            <p:nvPr/>
          </p:nvSpPr>
          <p:spPr bwMode="auto">
            <a:xfrm>
              <a:off x="2189163" y="2906713"/>
              <a:ext cx="625475" cy="246062"/>
            </a:xfrm>
            <a:custGeom>
              <a:avLst/>
              <a:gdLst>
                <a:gd name="T0" fmla="*/ 2147483647 w 1386"/>
                <a:gd name="T1" fmla="*/ 2147483647 h 545"/>
                <a:gd name="T2" fmla="*/ 2147483647 w 1386"/>
                <a:gd name="T3" fmla="*/ 2147483647 h 545"/>
                <a:gd name="T4" fmla="*/ 2147483647 w 1386"/>
                <a:gd name="T5" fmla="*/ 2147483647 h 545"/>
                <a:gd name="T6" fmla="*/ 2147483647 w 1386"/>
                <a:gd name="T7" fmla="*/ 2147483647 h 545"/>
                <a:gd name="T8" fmla="*/ 2147483647 w 1386"/>
                <a:gd name="T9" fmla="*/ 2147483647 h 545"/>
                <a:gd name="T10" fmla="*/ 0 w 1386"/>
                <a:gd name="T11" fmla="*/ 2147483647 h 545"/>
                <a:gd name="T12" fmla="*/ 2147483647 w 1386"/>
                <a:gd name="T13" fmla="*/ 0 h 545"/>
                <a:gd name="T14" fmla="*/ 2147483647 w 1386"/>
                <a:gd name="T15" fmla="*/ 2147483647 h 545"/>
                <a:gd name="T16" fmla="*/ 0 60000 65536"/>
                <a:gd name="T17" fmla="*/ 0 60000 65536"/>
                <a:gd name="T18" fmla="*/ 0 60000 65536"/>
                <a:gd name="T19" fmla="*/ 0 60000 65536"/>
                <a:gd name="T20" fmla="*/ 0 60000 65536"/>
                <a:gd name="T21" fmla="*/ 0 60000 65536"/>
                <a:gd name="T22" fmla="*/ 0 60000 65536"/>
                <a:gd name="T23" fmla="*/ 0 60000 65536"/>
                <a:gd name="T24" fmla="*/ 0 w 1386"/>
                <a:gd name="T25" fmla="*/ 0 h 545"/>
                <a:gd name="T26" fmla="*/ 1386 w 1386"/>
                <a:gd name="T27" fmla="*/ 545 h 5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6" h="545">
                  <a:moveTo>
                    <a:pt x="1386" y="107"/>
                  </a:moveTo>
                  <a:lnTo>
                    <a:pt x="43" y="545"/>
                  </a:lnTo>
                  <a:lnTo>
                    <a:pt x="32" y="522"/>
                  </a:lnTo>
                  <a:lnTo>
                    <a:pt x="21" y="499"/>
                  </a:lnTo>
                  <a:lnTo>
                    <a:pt x="10" y="475"/>
                  </a:lnTo>
                  <a:lnTo>
                    <a:pt x="0" y="452"/>
                  </a:lnTo>
                  <a:lnTo>
                    <a:pt x="1386" y="0"/>
                  </a:lnTo>
                  <a:lnTo>
                    <a:pt x="1386" y="107"/>
                  </a:lnTo>
                  <a:close/>
                </a:path>
              </a:pathLst>
            </a:custGeom>
            <a:solidFill>
              <a:srgbClr val="EFA234"/>
            </a:solidFill>
            <a:ln w="9525">
              <a:noFill/>
              <a:round/>
              <a:headEnd/>
              <a:tailEnd/>
            </a:ln>
          </p:spPr>
          <p:txBody>
            <a:bodyPr/>
            <a:lstStyle/>
            <a:p>
              <a:pPr eaLnBrk="1" hangingPunct="1"/>
              <a:endParaRPr lang="pt-BR" u="none"/>
            </a:p>
          </p:txBody>
        </p:sp>
        <p:sp>
          <p:nvSpPr>
            <p:cNvPr id="445613" name="Freeform 172"/>
            <p:cNvSpPr>
              <a:spLocks/>
            </p:cNvSpPr>
            <p:nvPr/>
          </p:nvSpPr>
          <p:spPr bwMode="auto">
            <a:xfrm>
              <a:off x="2179638" y="2881313"/>
              <a:ext cx="635000" cy="249237"/>
            </a:xfrm>
            <a:custGeom>
              <a:avLst/>
              <a:gdLst>
                <a:gd name="T0" fmla="*/ 2147483647 w 1407"/>
                <a:gd name="T1" fmla="*/ 2147483647 h 554"/>
                <a:gd name="T2" fmla="*/ 2147483647 w 1407"/>
                <a:gd name="T3" fmla="*/ 2147483647 h 554"/>
                <a:gd name="T4" fmla="*/ 2147483647 w 1407"/>
                <a:gd name="T5" fmla="*/ 2147483647 h 554"/>
                <a:gd name="T6" fmla="*/ 2147483647 w 1407"/>
                <a:gd name="T7" fmla="*/ 2147483647 h 554"/>
                <a:gd name="T8" fmla="*/ 2147483647 w 1407"/>
                <a:gd name="T9" fmla="*/ 2147483647 h 554"/>
                <a:gd name="T10" fmla="*/ 0 w 1407"/>
                <a:gd name="T11" fmla="*/ 2147483647 h 554"/>
                <a:gd name="T12" fmla="*/ 2147483647 w 1407"/>
                <a:gd name="T13" fmla="*/ 0 h 554"/>
                <a:gd name="T14" fmla="*/ 2147483647 w 1407"/>
                <a:gd name="T15" fmla="*/ 2147483647 h 554"/>
                <a:gd name="T16" fmla="*/ 0 60000 65536"/>
                <a:gd name="T17" fmla="*/ 0 60000 65536"/>
                <a:gd name="T18" fmla="*/ 0 60000 65536"/>
                <a:gd name="T19" fmla="*/ 0 60000 65536"/>
                <a:gd name="T20" fmla="*/ 0 60000 65536"/>
                <a:gd name="T21" fmla="*/ 0 60000 65536"/>
                <a:gd name="T22" fmla="*/ 0 60000 65536"/>
                <a:gd name="T23" fmla="*/ 0 60000 65536"/>
                <a:gd name="T24" fmla="*/ 0 w 1407"/>
                <a:gd name="T25" fmla="*/ 0 h 554"/>
                <a:gd name="T26" fmla="*/ 1407 w 1407"/>
                <a:gd name="T27" fmla="*/ 554 h 5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7" h="554">
                  <a:moveTo>
                    <a:pt x="1407" y="109"/>
                  </a:moveTo>
                  <a:lnTo>
                    <a:pt x="42" y="554"/>
                  </a:lnTo>
                  <a:lnTo>
                    <a:pt x="31" y="530"/>
                  </a:lnTo>
                  <a:lnTo>
                    <a:pt x="21" y="507"/>
                  </a:lnTo>
                  <a:lnTo>
                    <a:pt x="10" y="482"/>
                  </a:lnTo>
                  <a:lnTo>
                    <a:pt x="0" y="459"/>
                  </a:lnTo>
                  <a:lnTo>
                    <a:pt x="1407" y="0"/>
                  </a:lnTo>
                  <a:lnTo>
                    <a:pt x="1407" y="109"/>
                  </a:lnTo>
                  <a:close/>
                </a:path>
              </a:pathLst>
            </a:custGeom>
            <a:solidFill>
              <a:srgbClr val="ED9C37"/>
            </a:solidFill>
            <a:ln w="9525">
              <a:noFill/>
              <a:round/>
              <a:headEnd/>
              <a:tailEnd/>
            </a:ln>
          </p:spPr>
          <p:txBody>
            <a:bodyPr/>
            <a:lstStyle/>
            <a:p>
              <a:pPr eaLnBrk="1" hangingPunct="1"/>
              <a:endParaRPr lang="pt-BR" u="none"/>
            </a:p>
          </p:txBody>
        </p:sp>
        <p:sp>
          <p:nvSpPr>
            <p:cNvPr id="445614" name="Freeform 173"/>
            <p:cNvSpPr>
              <a:spLocks/>
            </p:cNvSpPr>
            <p:nvPr/>
          </p:nvSpPr>
          <p:spPr bwMode="auto">
            <a:xfrm>
              <a:off x="2170113" y="2857500"/>
              <a:ext cx="644525" cy="254000"/>
            </a:xfrm>
            <a:custGeom>
              <a:avLst/>
              <a:gdLst>
                <a:gd name="T0" fmla="*/ 2147483647 w 1426"/>
                <a:gd name="T1" fmla="*/ 2147483647 h 561"/>
                <a:gd name="T2" fmla="*/ 2147483647 w 1426"/>
                <a:gd name="T3" fmla="*/ 2147483647 h 561"/>
                <a:gd name="T4" fmla="*/ 2147483647 w 1426"/>
                <a:gd name="T5" fmla="*/ 2147483647 h 561"/>
                <a:gd name="T6" fmla="*/ 2147483647 w 1426"/>
                <a:gd name="T7" fmla="*/ 2147483647 h 561"/>
                <a:gd name="T8" fmla="*/ 2147483647 w 1426"/>
                <a:gd name="T9" fmla="*/ 2147483647 h 561"/>
                <a:gd name="T10" fmla="*/ 0 w 1426"/>
                <a:gd name="T11" fmla="*/ 2147483647 h 561"/>
                <a:gd name="T12" fmla="*/ 2147483647 w 1426"/>
                <a:gd name="T13" fmla="*/ 0 h 561"/>
                <a:gd name="T14" fmla="*/ 2147483647 w 1426"/>
                <a:gd name="T15" fmla="*/ 2147483647 h 561"/>
                <a:gd name="T16" fmla="*/ 0 60000 65536"/>
                <a:gd name="T17" fmla="*/ 0 60000 65536"/>
                <a:gd name="T18" fmla="*/ 0 60000 65536"/>
                <a:gd name="T19" fmla="*/ 0 60000 65536"/>
                <a:gd name="T20" fmla="*/ 0 60000 65536"/>
                <a:gd name="T21" fmla="*/ 0 60000 65536"/>
                <a:gd name="T22" fmla="*/ 0 60000 65536"/>
                <a:gd name="T23" fmla="*/ 0 60000 65536"/>
                <a:gd name="T24" fmla="*/ 0 w 1426"/>
                <a:gd name="T25" fmla="*/ 0 h 561"/>
                <a:gd name="T26" fmla="*/ 1426 w 1426"/>
                <a:gd name="T27" fmla="*/ 561 h 5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26" h="561">
                  <a:moveTo>
                    <a:pt x="1426" y="109"/>
                  </a:moveTo>
                  <a:lnTo>
                    <a:pt x="40" y="561"/>
                  </a:lnTo>
                  <a:lnTo>
                    <a:pt x="29" y="536"/>
                  </a:lnTo>
                  <a:lnTo>
                    <a:pt x="19" y="513"/>
                  </a:lnTo>
                  <a:lnTo>
                    <a:pt x="10" y="489"/>
                  </a:lnTo>
                  <a:lnTo>
                    <a:pt x="0" y="465"/>
                  </a:lnTo>
                  <a:lnTo>
                    <a:pt x="1426" y="0"/>
                  </a:lnTo>
                  <a:lnTo>
                    <a:pt x="1426" y="109"/>
                  </a:lnTo>
                  <a:close/>
                </a:path>
              </a:pathLst>
            </a:custGeom>
            <a:solidFill>
              <a:srgbClr val="EC9638"/>
            </a:solidFill>
            <a:ln w="9525">
              <a:noFill/>
              <a:round/>
              <a:headEnd/>
              <a:tailEnd/>
            </a:ln>
          </p:spPr>
          <p:txBody>
            <a:bodyPr/>
            <a:lstStyle/>
            <a:p>
              <a:pPr eaLnBrk="1" hangingPunct="1"/>
              <a:endParaRPr lang="pt-BR" u="none"/>
            </a:p>
          </p:txBody>
        </p:sp>
        <p:sp>
          <p:nvSpPr>
            <p:cNvPr id="445615" name="Freeform 174"/>
            <p:cNvSpPr>
              <a:spLocks/>
            </p:cNvSpPr>
            <p:nvPr/>
          </p:nvSpPr>
          <p:spPr bwMode="auto">
            <a:xfrm>
              <a:off x="2163763" y="2833688"/>
              <a:ext cx="650875" cy="255587"/>
            </a:xfrm>
            <a:custGeom>
              <a:avLst/>
              <a:gdLst>
                <a:gd name="T0" fmla="*/ 2147483647 w 1443"/>
                <a:gd name="T1" fmla="*/ 2147483647 h 566"/>
                <a:gd name="T2" fmla="*/ 2147483647 w 1443"/>
                <a:gd name="T3" fmla="*/ 2147483647 h 566"/>
                <a:gd name="T4" fmla="*/ 2147483647 w 1443"/>
                <a:gd name="T5" fmla="*/ 2147483647 h 566"/>
                <a:gd name="T6" fmla="*/ 2147483647 w 1443"/>
                <a:gd name="T7" fmla="*/ 2147483647 h 566"/>
                <a:gd name="T8" fmla="*/ 2147483647 w 1443"/>
                <a:gd name="T9" fmla="*/ 2147483647 h 566"/>
                <a:gd name="T10" fmla="*/ 0 w 1443"/>
                <a:gd name="T11" fmla="*/ 2147483647 h 566"/>
                <a:gd name="T12" fmla="*/ 2147483647 w 1443"/>
                <a:gd name="T13" fmla="*/ 0 h 566"/>
                <a:gd name="T14" fmla="*/ 2147483647 w 1443"/>
                <a:gd name="T15" fmla="*/ 2147483647 h 566"/>
                <a:gd name="T16" fmla="*/ 0 60000 65536"/>
                <a:gd name="T17" fmla="*/ 0 60000 65536"/>
                <a:gd name="T18" fmla="*/ 0 60000 65536"/>
                <a:gd name="T19" fmla="*/ 0 60000 65536"/>
                <a:gd name="T20" fmla="*/ 0 60000 65536"/>
                <a:gd name="T21" fmla="*/ 0 60000 65536"/>
                <a:gd name="T22" fmla="*/ 0 60000 65536"/>
                <a:gd name="T23" fmla="*/ 0 60000 65536"/>
                <a:gd name="T24" fmla="*/ 0 w 1443"/>
                <a:gd name="T25" fmla="*/ 0 h 566"/>
                <a:gd name="T26" fmla="*/ 1443 w 1443"/>
                <a:gd name="T27" fmla="*/ 566 h 5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3" h="566">
                  <a:moveTo>
                    <a:pt x="1443" y="107"/>
                  </a:moveTo>
                  <a:lnTo>
                    <a:pt x="36" y="566"/>
                  </a:lnTo>
                  <a:lnTo>
                    <a:pt x="27" y="542"/>
                  </a:lnTo>
                  <a:lnTo>
                    <a:pt x="17" y="518"/>
                  </a:lnTo>
                  <a:lnTo>
                    <a:pt x="8" y="495"/>
                  </a:lnTo>
                  <a:lnTo>
                    <a:pt x="0" y="470"/>
                  </a:lnTo>
                  <a:lnTo>
                    <a:pt x="1443" y="0"/>
                  </a:lnTo>
                  <a:lnTo>
                    <a:pt x="1443" y="107"/>
                  </a:lnTo>
                  <a:close/>
                </a:path>
              </a:pathLst>
            </a:custGeom>
            <a:solidFill>
              <a:srgbClr val="EB9039"/>
            </a:solidFill>
            <a:ln w="9525">
              <a:noFill/>
              <a:round/>
              <a:headEnd/>
              <a:tailEnd/>
            </a:ln>
          </p:spPr>
          <p:txBody>
            <a:bodyPr/>
            <a:lstStyle/>
            <a:p>
              <a:pPr eaLnBrk="1" hangingPunct="1"/>
              <a:endParaRPr lang="pt-BR" u="none"/>
            </a:p>
          </p:txBody>
        </p:sp>
        <p:sp>
          <p:nvSpPr>
            <p:cNvPr id="445616" name="Freeform 175"/>
            <p:cNvSpPr>
              <a:spLocks/>
            </p:cNvSpPr>
            <p:nvPr/>
          </p:nvSpPr>
          <p:spPr bwMode="auto">
            <a:xfrm>
              <a:off x="2155825" y="2809875"/>
              <a:ext cx="658813" cy="257175"/>
            </a:xfrm>
            <a:custGeom>
              <a:avLst/>
              <a:gdLst>
                <a:gd name="T0" fmla="*/ 2147483647 w 1459"/>
                <a:gd name="T1" fmla="*/ 2147483647 h 572"/>
                <a:gd name="T2" fmla="*/ 2147483647 w 1459"/>
                <a:gd name="T3" fmla="*/ 2147483647 h 572"/>
                <a:gd name="T4" fmla="*/ 2147483647 w 1459"/>
                <a:gd name="T5" fmla="*/ 2147483647 h 572"/>
                <a:gd name="T6" fmla="*/ 2147483647 w 1459"/>
                <a:gd name="T7" fmla="*/ 2147483647 h 572"/>
                <a:gd name="T8" fmla="*/ 2147483647 w 1459"/>
                <a:gd name="T9" fmla="*/ 2147483647 h 572"/>
                <a:gd name="T10" fmla="*/ 0 w 1459"/>
                <a:gd name="T11" fmla="*/ 2147483647 h 572"/>
                <a:gd name="T12" fmla="*/ 2147483647 w 1459"/>
                <a:gd name="T13" fmla="*/ 0 h 572"/>
                <a:gd name="T14" fmla="*/ 2147483647 w 1459"/>
                <a:gd name="T15" fmla="*/ 2147483647 h 572"/>
                <a:gd name="T16" fmla="*/ 0 60000 65536"/>
                <a:gd name="T17" fmla="*/ 0 60000 65536"/>
                <a:gd name="T18" fmla="*/ 0 60000 65536"/>
                <a:gd name="T19" fmla="*/ 0 60000 65536"/>
                <a:gd name="T20" fmla="*/ 0 60000 65536"/>
                <a:gd name="T21" fmla="*/ 0 60000 65536"/>
                <a:gd name="T22" fmla="*/ 0 60000 65536"/>
                <a:gd name="T23" fmla="*/ 0 60000 65536"/>
                <a:gd name="T24" fmla="*/ 0 w 1459"/>
                <a:gd name="T25" fmla="*/ 0 h 572"/>
                <a:gd name="T26" fmla="*/ 1459 w 1459"/>
                <a:gd name="T27" fmla="*/ 572 h 5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59" h="572">
                  <a:moveTo>
                    <a:pt x="1459" y="107"/>
                  </a:moveTo>
                  <a:lnTo>
                    <a:pt x="33" y="572"/>
                  </a:lnTo>
                  <a:lnTo>
                    <a:pt x="24" y="549"/>
                  </a:lnTo>
                  <a:lnTo>
                    <a:pt x="15" y="524"/>
                  </a:lnTo>
                  <a:lnTo>
                    <a:pt x="7" y="500"/>
                  </a:lnTo>
                  <a:lnTo>
                    <a:pt x="0" y="476"/>
                  </a:lnTo>
                  <a:lnTo>
                    <a:pt x="1459" y="0"/>
                  </a:lnTo>
                  <a:lnTo>
                    <a:pt x="1459" y="107"/>
                  </a:lnTo>
                  <a:close/>
                </a:path>
              </a:pathLst>
            </a:custGeom>
            <a:solidFill>
              <a:srgbClr val="EA8B39"/>
            </a:solidFill>
            <a:ln w="9525">
              <a:noFill/>
              <a:round/>
              <a:headEnd/>
              <a:tailEnd/>
            </a:ln>
          </p:spPr>
          <p:txBody>
            <a:bodyPr/>
            <a:lstStyle/>
            <a:p>
              <a:pPr eaLnBrk="1" hangingPunct="1"/>
              <a:endParaRPr lang="pt-BR" u="none"/>
            </a:p>
          </p:txBody>
        </p:sp>
        <p:sp>
          <p:nvSpPr>
            <p:cNvPr id="445617" name="Freeform 176"/>
            <p:cNvSpPr>
              <a:spLocks/>
            </p:cNvSpPr>
            <p:nvPr/>
          </p:nvSpPr>
          <p:spPr bwMode="auto">
            <a:xfrm>
              <a:off x="2149475" y="2784475"/>
              <a:ext cx="665163" cy="261938"/>
            </a:xfrm>
            <a:custGeom>
              <a:avLst/>
              <a:gdLst>
                <a:gd name="T0" fmla="*/ 2147483647 w 1475"/>
                <a:gd name="T1" fmla="*/ 2147483647 h 579"/>
                <a:gd name="T2" fmla="*/ 2147483647 w 1475"/>
                <a:gd name="T3" fmla="*/ 2147483647 h 579"/>
                <a:gd name="T4" fmla="*/ 2147483647 w 1475"/>
                <a:gd name="T5" fmla="*/ 2147483647 h 579"/>
                <a:gd name="T6" fmla="*/ 2147483647 w 1475"/>
                <a:gd name="T7" fmla="*/ 2147483647 h 579"/>
                <a:gd name="T8" fmla="*/ 2147483647 w 1475"/>
                <a:gd name="T9" fmla="*/ 2147483647 h 579"/>
                <a:gd name="T10" fmla="*/ 0 w 1475"/>
                <a:gd name="T11" fmla="*/ 2147483647 h 579"/>
                <a:gd name="T12" fmla="*/ 2147483647 w 1475"/>
                <a:gd name="T13" fmla="*/ 0 h 579"/>
                <a:gd name="T14" fmla="*/ 2147483647 w 1475"/>
                <a:gd name="T15" fmla="*/ 2147483647 h 579"/>
                <a:gd name="T16" fmla="*/ 0 60000 65536"/>
                <a:gd name="T17" fmla="*/ 0 60000 65536"/>
                <a:gd name="T18" fmla="*/ 0 60000 65536"/>
                <a:gd name="T19" fmla="*/ 0 60000 65536"/>
                <a:gd name="T20" fmla="*/ 0 60000 65536"/>
                <a:gd name="T21" fmla="*/ 0 60000 65536"/>
                <a:gd name="T22" fmla="*/ 0 60000 65536"/>
                <a:gd name="T23" fmla="*/ 0 60000 65536"/>
                <a:gd name="T24" fmla="*/ 0 w 1475"/>
                <a:gd name="T25" fmla="*/ 0 h 579"/>
                <a:gd name="T26" fmla="*/ 1475 w 1475"/>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5" h="579">
                  <a:moveTo>
                    <a:pt x="1475" y="109"/>
                  </a:moveTo>
                  <a:lnTo>
                    <a:pt x="32" y="579"/>
                  </a:lnTo>
                  <a:lnTo>
                    <a:pt x="23" y="555"/>
                  </a:lnTo>
                  <a:lnTo>
                    <a:pt x="16" y="529"/>
                  </a:lnTo>
                  <a:lnTo>
                    <a:pt x="8" y="505"/>
                  </a:lnTo>
                  <a:lnTo>
                    <a:pt x="0" y="481"/>
                  </a:lnTo>
                  <a:lnTo>
                    <a:pt x="1475" y="0"/>
                  </a:lnTo>
                  <a:lnTo>
                    <a:pt x="1475" y="109"/>
                  </a:lnTo>
                  <a:close/>
                </a:path>
              </a:pathLst>
            </a:custGeom>
            <a:solidFill>
              <a:srgbClr val="E98537"/>
            </a:solidFill>
            <a:ln w="9525">
              <a:noFill/>
              <a:round/>
              <a:headEnd/>
              <a:tailEnd/>
            </a:ln>
          </p:spPr>
          <p:txBody>
            <a:bodyPr/>
            <a:lstStyle/>
            <a:p>
              <a:pPr eaLnBrk="1" hangingPunct="1"/>
              <a:endParaRPr lang="pt-BR" u="none"/>
            </a:p>
          </p:txBody>
        </p:sp>
        <p:sp>
          <p:nvSpPr>
            <p:cNvPr id="445618" name="Freeform 177"/>
            <p:cNvSpPr>
              <a:spLocks/>
            </p:cNvSpPr>
            <p:nvPr/>
          </p:nvSpPr>
          <p:spPr bwMode="auto">
            <a:xfrm>
              <a:off x="2143125" y="2760663"/>
              <a:ext cx="671513" cy="263525"/>
            </a:xfrm>
            <a:custGeom>
              <a:avLst/>
              <a:gdLst>
                <a:gd name="T0" fmla="*/ 2147483647 w 1489"/>
                <a:gd name="T1" fmla="*/ 2147483647 h 585"/>
                <a:gd name="T2" fmla="*/ 2147483647 w 1489"/>
                <a:gd name="T3" fmla="*/ 2147483647 h 585"/>
                <a:gd name="T4" fmla="*/ 2147483647 w 1489"/>
                <a:gd name="T5" fmla="*/ 2147483647 h 585"/>
                <a:gd name="T6" fmla="*/ 2147483647 w 1489"/>
                <a:gd name="T7" fmla="*/ 2147483647 h 585"/>
                <a:gd name="T8" fmla="*/ 2147483647 w 1489"/>
                <a:gd name="T9" fmla="*/ 2147483647 h 585"/>
                <a:gd name="T10" fmla="*/ 0 w 1489"/>
                <a:gd name="T11" fmla="*/ 2147483647 h 585"/>
                <a:gd name="T12" fmla="*/ 2147483647 w 1489"/>
                <a:gd name="T13" fmla="*/ 0 h 585"/>
                <a:gd name="T14" fmla="*/ 2147483647 w 1489"/>
                <a:gd name="T15" fmla="*/ 2147483647 h 585"/>
                <a:gd name="T16" fmla="*/ 0 60000 65536"/>
                <a:gd name="T17" fmla="*/ 0 60000 65536"/>
                <a:gd name="T18" fmla="*/ 0 60000 65536"/>
                <a:gd name="T19" fmla="*/ 0 60000 65536"/>
                <a:gd name="T20" fmla="*/ 0 60000 65536"/>
                <a:gd name="T21" fmla="*/ 0 60000 65536"/>
                <a:gd name="T22" fmla="*/ 0 60000 65536"/>
                <a:gd name="T23" fmla="*/ 0 60000 65536"/>
                <a:gd name="T24" fmla="*/ 0 w 1489"/>
                <a:gd name="T25" fmla="*/ 0 h 585"/>
                <a:gd name="T26" fmla="*/ 1489 w 1489"/>
                <a:gd name="T27" fmla="*/ 585 h 5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89" h="585">
                  <a:moveTo>
                    <a:pt x="1489" y="109"/>
                  </a:moveTo>
                  <a:lnTo>
                    <a:pt x="30" y="585"/>
                  </a:lnTo>
                  <a:lnTo>
                    <a:pt x="22" y="559"/>
                  </a:lnTo>
                  <a:lnTo>
                    <a:pt x="14" y="535"/>
                  </a:lnTo>
                  <a:lnTo>
                    <a:pt x="8" y="511"/>
                  </a:lnTo>
                  <a:lnTo>
                    <a:pt x="0" y="485"/>
                  </a:lnTo>
                  <a:lnTo>
                    <a:pt x="1489" y="0"/>
                  </a:lnTo>
                  <a:lnTo>
                    <a:pt x="1489" y="109"/>
                  </a:lnTo>
                  <a:close/>
                </a:path>
              </a:pathLst>
            </a:custGeom>
            <a:solidFill>
              <a:srgbClr val="E87F36"/>
            </a:solidFill>
            <a:ln w="9525">
              <a:noFill/>
              <a:round/>
              <a:headEnd/>
              <a:tailEnd/>
            </a:ln>
          </p:spPr>
          <p:txBody>
            <a:bodyPr/>
            <a:lstStyle/>
            <a:p>
              <a:pPr eaLnBrk="1" hangingPunct="1"/>
              <a:endParaRPr lang="pt-BR" u="none"/>
            </a:p>
          </p:txBody>
        </p:sp>
        <p:sp>
          <p:nvSpPr>
            <p:cNvPr id="445619" name="Freeform 178"/>
            <p:cNvSpPr>
              <a:spLocks/>
            </p:cNvSpPr>
            <p:nvPr/>
          </p:nvSpPr>
          <p:spPr bwMode="auto">
            <a:xfrm>
              <a:off x="2138363" y="2735263"/>
              <a:ext cx="676275" cy="265112"/>
            </a:xfrm>
            <a:custGeom>
              <a:avLst/>
              <a:gdLst>
                <a:gd name="T0" fmla="*/ 2147483647 w 1500"/>
                <a:gd name="T1" fmla="*/ 2147483647 h 589"/>
                <a:gd name="T2" fmla="*/ 2147483647 w 1500"/>
                <a:gd name="T3" fmla="*/ 2147483647 h 589"/>
                <a:gd name="T4" fmla="*/ 2147483647 w 1500"/>
                <a:gd name="T5" fmla="*/ 2147483647 h 589"/>
                <a:gd name="T6" fmla="*/ 2147483647 w 1500"/>
                <a:gd name="T7" fmla="*/ 2147483647 h 589"/>
                <a:gd name="T8" fmla="*/ 2147483647 w 1500"/>
                <a:gd name="T9" fmla="*/ 2147483647 h 589"/>
                <a:gd name="T10" fmla="*/ 0 w 1500"/>
                <a:gd name="T11" fmla="*/ 2147483647 h 589"/>
                <a:gd name="T12" fmla="*/ 2147483647 w 1500"/>
                <a:gd name="T13" fmla="*/ 0 h 589"/>
                <a:gd name="T14" fmla="*/ 2147483647 w 1500"/>
                <a:gd name="T15" fmla="*/ 2147483647 h 589"/>
                <a:gd name="T16" fmla="*/ 0 60000 65536"/>
                <a:gd name="T17" fmla="*/ 0 60000 65536"/>
                <a:gd name="T18" fmla="*/ 0 60000 65536"/>
                <a:gd name="T19" fmla="*/ 0 60000 65536"/>
                <a:gd name="T20" fmla="*/ 0 60000 65536"/>
                <a:gd name="T21" fmla="*/ 0 60000 65536"/>
                <a:gd name="T22" fmla="*/ 0 60000 65536"/>
                <a:gd name="T23" fmla="*/ 0 60000 65536"/>
                <a:gd name="T24" fmla="*/ 0 w 1500"/>
                <a:gd name="T25" fmla="*/ 0 h 589"/>
                <a:gd name="T26" fmla="*/ 1500 w 1500"/>
                <a:gd name="T27" fmla="*/ 589 h 5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0" h="589">
                  <a:moveTo>
                    <a:pt x="1500" y="108"/>
                  </a:moveTo>
                  <a:lnTo>
                    <a:pt x="25" y="589"/>
                  </a:lnTo>
                  <a:lnTo>
                    <a:pt x="19" y="565"/>
                  </a:lnTo>
                  <a:lnTo>
                    <a:pt x="11" y="539"/>
                  </a:lnTo>
                  <a:lnTo>
                    <a:pt x="6" y="515"/>
                  </a:lnTo>
                  <a:lnTo>
                    <a:pt x="0" y="489"/>
                  </a:lnTo>
                  <a:lnTo>
                    <a:pt x="1500" y="0"/>
                  </a:lnTo>
                  <a:lnTo>
                    <a:pt x="1500" y="108"/>
                  </a:lnTo>
                  <a:close/>
                </a:path>
              </a:pathLst>
            </a:custGeom>
            <a:solidFill>
              <a:srgbClr val="E77C36"/>
            </a:solidFill>
            <a:ln w="9525">
              <a:noFill/>
              <a:round/>
              <a:headEnd/>
              <a:tailEnd/>
            </a:ln>
          </p:spPr>
          <p:txBody>
            <a:bodyPr/>
            <a:lstStyle/>
            <a:p>
              <a:pPr eaLnBrk="1" hangingPunct="1"/>
              <a:endParaRPr lang="pt-BR" u="none"/>
            </a:p>
          </p:txBody>
        </p:sp>
        <p:sp>
          <p:nvSpPr>
            <p:cNvPr id="445620" name="Freeform 179"/>
            <p:cNvSpPr>
              <a:spLocks/>
            </p:cNvSpPr>
            <p:nvPr/>
          </p:nvSpPr>
          <p:spPr bwMode="auto">
            <a:xfrm>
              <a:off x="2133600" y="2709863"/>
              <a:ext cx="681038" cy="269875"/>
            </a:xfrm>
            <a:custGeom>
              <a:avLst/>
              <a:gdLst>
                <a:gd name="T0" fmla="*/ 2147483647 w 1510"/>
                <a:gd name="T1" fmla="*/ 2147483647 h 594"/>
                <a:gd name="T2" fmla="*/ 2147483647 w 1510"/>
                <a:gd name="T3" fmla="*/ 2147483647 h 594"/>
                <a:gd name="T4" fmla="*/ 2147483647 w 1510"/>
                <a:gd name="T5" fmla="*/ 2147483647 h 594"/>
                <a:gd name="T6" fmla="*/ 2147483647 w 1510"/>
                <a:gd name="T7" fmla="*/ 2147483647 h 594"/>
                <a:gd name="T8" fmla="*/ 2147483647 w 1510"/>
                <a:gd name="T9" fmla="*/ 2147483647 h 594"/>
                <a:gd name="T10" fmla="*/ 0 w 1510"/>
                <a:gd name="T11" fmla="*/ 2147483647 h 594"/>
                <a:gd name="T12" fmla="*/ 2147483647 w 1510"/>
                <a:gd name="T13" fmla="*/ 0 h 594"/>
                <a:gd name="T14" fmla="*/ 2147483647 w 1510"/>
                <a:gd name="T15" fmla="*/ 2147483647 h 594"/>
                <a:gd name="T16" fmla="*/ 0 60000 65536"/>
                <a:gd name="T17" fmla="*/ 0 60000 65536"/>
                <a:gd name="T18" fmla="*/ 0 60000 65536"/>
                <a:gd name="T19" fmla="*/ 0 60000 65536"/>
                <a:gd name="T20" fmla="*/ 0 60000 65536"/>
                <a:gd name="T21" fmla="*/ 0 60000 65536"/>
                <a:gd name="T22" fmla="*/ 0 60000 65536"/>
                <a:gd name="T23" fmla="*/ 0 60000 65536"/>
                <a:gd name="T24" fmla="*/ 0 w 1510"/>
                <a:gd name="T25" fmla="*/ 0 h 594"/>
                <a:gd name="T26" fmla="*/ 1510 w 1510"/>
                <a:gd name="T27" fmla="*/ 594 h 5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0" h="594">
                  <a:moveTo>
                    <a:pt x="1510" y="109"/>
                  </a:moveTo>
                  <a:lnTo>
                    <a:pt x="21" y="594"/>
                  </a:lnTo>
                  <a:lnTo>
                    <a:pt x="16" y="570"/>
                  </a:lnTo>
                  <a:lnTo>
                    <a:pt x="10" y="544"/>
                  </a:lnTo>
                  <a:lnTo>
                    <a:pt x="5" y="518"/>
                  </a:lnTo>
                  <a:lnTo>
                    <a:pt x="0" y="493"/>
                  </a:lnTo>
                  <a:lnTo>
                    <a:pt x="1510" y="0"/>
                  </a:lnTo>
                  <a:lnTo>
                    <a:pt x="1510" y="109"/>
                  </a:lnTo>
                  <a:close/>
                </a:path>
              </a:pathLst>
            </a:custGeom>
            <a:solidFill>
              <a:srgbClr val="E77735"/>
            </a:solidFill>
            <a:ln w="9525">
              <a:noFill/>
              <a:round/>
              <a:headEnd/>
              <a:tailEnd/>
            </a:ln>
          </p:spPr>
          <p:txBody>
            <a:bodyPr/>
            <a:lstStyle/>
            <a:p>
              <a:pPr eaLnBrk="1" hangingPunct="1"/>
              <a:endParaRPr lang="pt-BR" u="none"/>
            </a:p>
          </p:txBody>
        </p:sp>
        <p:sp>
          <p:nvSpPr>
            <p:cNvPr id="445621" name="Freeform 180"/>
            <p:cNvSpPr>
              <a:spLocks/>
            </p:cNvSpPr>
            <p:nvPr/>
          </p:nvSpPr>
          <p:spPr bwMode="auto">
            <a:xfrm>
              <a:off x="2128838" y="2687638"/>
              <a:ext cx="685800" cy="268287"/>
            </a:xfrm>
            <a:custGeom>
              <a:avLst/>
              <a:gdLst>
                <a:gd name="T0" fmla="*/ 2147483647 w 1519"/>
                <a:gd name="T1" fmla="*/ 2147483647 h 597"/>
                <a:gd name="T2" fmla="*/ 2147483647 w 1519"/>
                <a:gd name="T3" fmla="*/ 2147483647 h 597"/>
                <a:gd name="T4" fmla="*/ 2147483647 w 1519"/>
                <a:gd name="T5" fmla="*/ 2147483647 h 597"/>
                <a:gd name="T6" fmla="*/ 2147483647 w 1519"/>
                <a:gd name="T7" fmla="*/ 2147483647 h 597"/>
                <a:gd name="T8" fmla="*/ 2147483647 w 1519"/>
                <a:gd name="T9" fmla="*/ 2147483647 h 597"/>
                <a:gd name="T10" fmla="*/ 0 w 1519"/>
                <a:gd name="T11" fmla="*/ 2147483647 h 597"/>
                <a:gd name="T12" fmla="*/ 2147483647 w 1519"/>
                <a:gd name="T13" fmla="*/ 0 h 597"/>
                <a:gd name="T14" fmla="*/ 2147483647 w 1519"/>
                <a:gd name="T15" fmla="*/ 2147483647 h 597"/>
                <a:gd name="T16" fmla="*/ 0 60000 65536"/>
                <a:gd name="T17" fmla="*/ 0 60000 65536"/>
                <a:gd name="T18" fmla="*/ 0 60000 65536"/>
                <a:gd name="T19" fmla="*/ 0 60000 65536"/>
                <a:gd name="T20" fmla="*/ 0 60000 65536"/>
                <a:gd name="T21" fmla="*/ 0 60000 65536"/>
                <a:gd name="T22" fmla="*/ 0 60000 65536"/>
                <a:gd name="T23" fmla="*/ 0 60000 65536"/>
                <a:gd name="T24" fmla="*/ 0 w 1519"/>
                <a:gd name="T25" fmla="*/ 0 h 597"/>
                <a:gd name="T26" fmla="*/ 1519 w 1519"/>
                <a:gd name="T27" fmla="*/ 597 h 5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9" h="597">
                  <a:moveTo>
                    <a:pt x="1519" y="108"/>
                  </a:moveTo>
                  <a:lnTo>
                    <a:pt x="19" y="597"/>
                  </a:lnTo>
                  <a:lnTo>
                    <a:pt x="14" y="571"/>
                  </a:lnTo>
                  <a:lnTo>
                    <a:pt x="9" y="546"/>
                  </a:lnTo>
                  <a:lnTo>
                    <a:pt x="3" y="520"/>
                  </a:lnTo>
                  <a:lnTo>
                    <a:pt x="0" y="495"/>
                  </a:lnTo>
                  <a:lnTo>
                    <a:pt x="1519" y="0"/>
                  </a:lnTo>
                  <a:lnTo>
                    <a:pt x="1519" y="108"/>
                  </a:lnTo>
                  <a:close/>
                </a:path>
              </a:pathLst>
            </a:custGeom>
            <a:solidFill>
              <a:srgbClr val="E67333"/>
            </a:solidFill>
            <a:ln w="9525">
              <a:noFill/>
              <a:round/>
              <a:headEnd/>
              <a:tailEnd/>
            </a:ln>
          </p:spPr>
          <p:txBody>
            <a:bodyPr/>
            <a:lstStyle/>
            <a:p>
              <a:pPr eaLnBrk="1" hangingPunct="1"/>
              <a:endParaRPr lang="pt-BR" u="none"/>
            </a:p>
          </p:txBody>
        </p:sp>
        <p:sp>
          <p:nvSpPr>
            <p:cNvPr id="445622" name="Freeform 181"/>
            <p:cNvSpPr>
              <a:spLocks/>
            </p:cNvSpPr>
            <p:nvPr/>
          </p:nvSpPr>
          <p:spPr bwMode="auto">
            <a:xfrm>
              <a:off x="2125663" y="2662238"/>
              <a:ext cx="688975" cy="269875"/>
            </a:xfrm>
            <a:custGeom>
              <a:avLst/>
              <a:gdLst>
                <a:gd name="T0" fmla="*/ 2147483647 w 1527"/>
                <a:gd name="T1" fmla="*/ 2147483647 h 600"/>
                <a:gd name="T2" fmla="*/ 2147483647 w 1527"/>
                <a:gd name="T3" fmla="*/ 2147483647 h 600"/>
                <a:gd name="T4" fmla="*/ 2147483647 w 1527"/>
                <a:gd name="T5" fmla="*/ 2147483647 h 600"/>
                <a:gd name="T6" fmla="*/ 2147483647 w 1527"/>
                <a:gd name="T7" fmla="*/ 2147483647 h 600"/>
                <a:gd name="T8" fmla="*/ 2147483647 w 1527"/>
                <a:gd name="T9" fmla="*/ 2147483647 h 600"/>
                <a:gd name="T10" fmla="*/ 0 w 1527"/>
                <a:gd name="T11" fmla="*/ 2147483647 h 600"/>
                <a:gd name="T12" fmla="*/ 2147483647 w 1527"/>
                <a:gd name="T13" fmla="*/ 0 h 600"/>
                <a:gd name="T14" fmla="*/ 2147483647 w 1527"/>
                <a:gd name="T15" fmla="*/ 2147483647 h 600"/>
                <a:gd name="T16" fmla="*/ 0 60000 65536"/>
                <a:gd name="T17" fmla="*/ 0 60000 65536"/>
                <a:gd name="T18" fmla="*/ 0 60000 65536"/>
                <a:gd name="T19" fmla="*/ 0 60000 65536"/>
                <a:gd name="T20" fmla="*/ 0 60000 65536"/>
                <a:gd name="T21" fmla="*/ 0 60000 65536"/>
                <a:gd name="T22" fmla="*/ 0 60000 65536"/>
                <a:gd name="T23" fmla="*/ 0 60000 65536"/>
                <a:gd name="T24" fmla="*/ 0 w 1527"/>
                <a:gd name="T25" fmla="*/ 0 h 600"/>
                <a:gd name="T26" fmla="*/ 1527 w 1527"/>
                <a:gd name="T27" fmla="*/ 600 h 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7" h="600">
                  <a:moveTo>
                    <a:pt x="1527" y="107"/>
                  </a:moveTo>
                  <a:lnTo>
                    <a:pt x="17" y="600"/>
                  </a:lnTo>
                  <a:lnTo>
                    <a:pt x="11" y="574"/>
                  </a:lnTo>
                  <a:lnTo>
                    <a:pt x="8" y="549"/>
                  </a:lnTo>
                  <a:lnTo>
                    <a:pt x="4" y="523"/>
                  </a:lnTo>
                  <a:lnTo>
                    <a:pt x="0" y="498"/>
                  </a:lnTo>
                  <a:lnTo>
                    <a:pt x="1527" y="0"/>
                  </a:lnTo>
                  <a:lnTo>
                    <a:pt x="1527" y="107"/>
                  </a:lnTo>
                  <a:close/>
                </a:path>
              </a:pathLst>
            </a:custGeom>
            <a:solidFill>
              <a:srgbClr val="E56E32"/>
            </a:solidFill>
            <a:ln w="9525">
              <a:noFill/>
              <a:round/>
              <a:headEnd/>
              <a:tailEnd/>
            </a:ln>
          </p:spPr>
          <p:txBody>
            <a:bodyPr/>
            <a:lstStyle/>
            <a:p>
              <a:pPr eaLnBrk="1" hangingPunct="1"/>
              <a:endParaRPr lang="pt-BR" u="none"/>
            </a:p>
          </p:txBody>
        </p:sp>
        <p:sp>
          <p:nvSpPr>
            <p:cNvPr id="445623" name="Freeform 182"/>
            <p:cNvSpPr>
              <a:spLocks/>
            </p:cNvSpPr>
            <p:nvPr/>
          </p:nvSpPr>
          <p:spPr bwMode="auto">
            <a:xfrm>
              <a:off x="2124075" y="2638425"/>
              <a:ext cx="690563" cy="271463"/>
            </a:xfrm>
            <a:custGeom>
              <a:avLst/>
              <a:gdLst>
                <a:gd name="T0" fmla="*/ 2147483647 w 1532"/>
                <a:gd name="T1" fmla="*/ 2147483647 h 603"/>
                <a:gd name="T2" fmla="*/ 2147483647 w 1532"/>
                <a:gd name="T3" fmla="*/ 2147483647 h 603"/>
                <a:gd name="T4" fmla="*/ 2147483647 w 1532"/>
                <a:gd name="T5" fmla="*/ 2147483647 h 603"/>
                <a:gd name="T6" fmla="*/ 2147483647 w 1532"/>
                <a:gd name="T7" fmla="*/ 2147483647 h 603"/>
                <a:gd name="T8" fmla="*/ 2147483647 w 1532"/>
                <a:gd name="T9" fmla="*/ 2147483647 h 603"/>
                <a:gd name="T10" fmla="*/ 0 w 1532"/>
                <a:gd name="T11" fmla="*/ 2147483647 h 603"/>
                <a:gd name="T12" fmla="*/ 2147483647 w 1532"/>
                <a:gd name="T13" fmla="*/ 0 h 603"/>
                <a:gd name="T14" fmla="*/ 2147483647 w 1532"/>
                <a:gd name="T15" fmla="*/ 2147483647 h 603"/>
                <a:gd name="T16" fmla="*/ 0 60000 65536"/>
                <a:gd name="T17" fmla="*/ 0 60000 65536"/>
                <a:gd name="T18" fmla="*/ 0 60000 65536"/>
                <a:gd name="T19" fmla="*/ 0 60000 65536"/>
                <a:gd name="T20" fmla="*/ 0 60000 65536"/>
                <a:gd name="T21" fmla="*/ 0 60000 65536"/>
                <a:gd name="T22" fmla="*/ 0 60000 65536"/>
                <a:gd name="T23" fmla="*/ 0 60000 65536"/>
                <a:gd name="T24" fmla="*/ 0 w 1532"/>
                <a:gd name="T25" fmla="*/ 0 h 603"/>
                <a:gd name="T26" fmla="*/ 1532 w 1532"/>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2" h="603">
                  <a:moveTo>
                    <a:pt x="1532" y="108"/>
                  </a:moveTo>
                  <a:lnTo>
                    <a:pt x="13" y="603"/>
                  </a:lnTo>
                  <a:lnTo>
                    <a:pt x="9" y="577"/>
                  </a:lnTo>
                  <a:lnTo>
                    <a:pt x="5" y="552"/>
                  </a:lnTo>
                  <a:lnTo>
                    <a:pt x="2" y="526"/>
                  </a:lnTo>
                  <a:lnTo>
                    <a:pt x="0" y="499"/>
                  </a:lnTo>
                  <a:lnTo>
                    <a:pt x="1532" y="0"/>
                  </a:lnTo>
                  <a:lnTo>
                    <a:pt x="1532" y="108"/>
                  </a:lnTo>
                  <a:close/>
                </a:path>
              </a:pathLst>
            </a:custGeom>
            <a:solidFill>
              <a:srgbClr val="E46A31"/>
            </a:solidFill>
            <a:ln w="9525">
              <a:noFill/>
              <a:round/>
              <a:headEnd/>
              <a:tailEnd/>
            </a:ln>
          </p:spPr>
          <p:txBody>
            <a:bodyPr/>
            <a:lstStyle/>
            <a:p>
              <a:pPr eaLnBrk="1" hangingPunct="1"/>
              <a:endParaRPr lang="pt-BR" u="none"/>
            </a:p>
          </p:txBody>
        </p:sp>
        <p:sp>
          <p:nvSpPr>
            <p:cNvPr id="445624" name="Freeform 183"/>
            <p:cNvSpPr>
              <a:spLocks/>
            </p:cNvSpPr>
            <p:nvPr/>
          </p:nvSpPr>
          <p:spPr bwMode="auto">
            <a:xfrm>
              <a:off x="2122488" y="2613025"/>
              <a:ext cx="692150" cy="274638"/>
            </a:xfrm>
            <a:custGeom>
              <a:avLst/>
              <a:gdLst>
                <a:gd name="T0" fmla="*/ 2147483647 w 1536"/>
                <a:gd name="T1" fmla="*/ 2147483647 h 607"/>
                <a:gd name="T2" fmla="*/ 2147483647 w 1536"/>
                <a:gd name="T3" fmla="*/ 2147483647 h 607"/>
                <a:gd name="T4" fmla="*/ 2147483647 w 1536"/>
                <a:gd name="T5" fmla="*/ 2147483647 h 607"/>
                <a:gd name="T6" fmla="*/ 2147483647 w 1536"/>
                <a:gd name="T7" fmla="*/ 2147483647 h 607"/>
                <a:gd name="T8" fmla="*/ 2147483647 w 1536"/>
                <a:gd name="T9" fmla="*/ 2147483647 h 607"/>
                <a:gd name="T10" fmla="*/ 0 w 1536"/>
                <a:gd name="T11" fmla="*/ 2147483647 h 607"/>
                <a:gd name="T12" fmla="*/ 2147483647 w 1536"/>
                <a:gd name="T13" fmla="*/ 0 h 607"/>
                <a:gd name="T14" fmla="*/ 2147483647 w 1536"/>
                <a:gd name="T15" fmla="*/ 2147483647 h 607"/>
                <a:gd name="T16" fmla="*/ 0 60000 65536"/>
                <a:gd name="T17" fmla="*/ 0 60000 65536"/>
                <a:gd name="T18" fmla="*/ 0 60000 65536"/>
                <a:gd name="T19" fmla="*/ 0 60000 65536"/>
                <a:gd name="T20" fmla="*/ 0 60000 65536"/>
                <a:gd name="T21" fmla="*/ 0 60000 65536"/>
                <a:gd name="T22" fmla="*/ 0 60000 65536"/>
                <a:gd name="T23" fmla="*/ 0 60000 65536"/>
                <a:gd name="T24" fmla="*/ 0 w 1536"/>
                <a:gd name="T25" fmla="*/ 0 h 607"/>
                <a:gd name="T26" fmla="*/ 1536 w 1536"/>
                <a:gd name="T27" fmla="*/ 607 h 6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6" h="607">
                  <a:moveTo>
                    <a:pt x="1536" y="109"/>
                  </a:moveTo>
                  <a:lnTo>
                    <a:pt x="9" y="607"/>
                  </a:lnTo>
                  <a:lnTo>
                    <a:pt x="6" y="581"/>
                  </a:lnTo>
                  <a:lnTo>
                    <a:pt x="4" y="554"/>
                  </a:lnTo>
                  <a:lnTo>
                    <a:pt x="2" y="527"/>
                  </a:lnTo>
                  <a:lnTo>
                    <a:pt x="0" y="502"/>
                  </a:lnTo>
                  <a:lnTo>
                    <a:pt x="1536" y="0"/>
                  </a:lnTo>
                  <a:lnTo>
                    <a:pt x="1536" y="109"/>
                  </a:lnTo>
                  <a:close/>
                </a:path>
              </a:pathLst>
            </a:custGeom>
            <a:solidFill>
              <a:srgbClr val="E46730"/>
            </a:solidFill>
            <a:ln w="9525">
              <a:noFill/>
              <a:round/>
              <a:headEnd/>
              <a:tailEnd/>
            </a:ln>
          </p:spPr>
          <p:txBody>
            <a:bodyPr/>
            <a:lstStyle/>
            <a:p>
              <a:pPr eaLnBrk="1" hangingPunct="1"/>
              <a:endParaRPr lang="pt-BR" u="none"/>
            </a:p>
          </p:txBody>
        </p:sp>
        <p:sp>
          <p:nvSpPr>
            <p:cNvPr id="445625" name="Freeform 184"/>
            <p:cNvSpPr>
              <a:spLocks/>
            </p:cNvSpPr>
            <p:nvPr/>
          </p:nvSpPr>
          <p:spPr bwMode="auto">
            <a:xfrm>
              <a:off x="2122488" y="2589213"/>
              <a:ext cx="692150" cy="274637"/>
            </a:xfrm>
            <a:custGeom>
              <a:avLst/>
              <a:gdLst>
                <a:gd name="T0" fmla="*/ 2147483647 w 1537"/>
                <a:gd name="T1" fmla="*/ 2147483647 h 607"/>
                <a:gd name="T2" fmla="*/ 2147483647 w 1537"/>
                <a:gd name="T3" fmla="*/ 2147483647 h 607"/>
                <a:gd name="T4" fmla="*/ 2147483647 w 1537"/>
                <a:gd name="T5" fmla="*/ 2147483647 h 607"/>
                <a:gd name="T6" fmla="*/ 2147483647 w 1537"/>
                <a:gd name="T7" fmla="*/ 2147483647 h 607"/>
                <a:gd name="T8" fmla="*/ 0 w 1537"/>
                <a:gd name="T9" fmla="*/ 2147483647 h 607"/>
                <a:gd name="T10" fmla="*/ 0 w 1537"/>
                <a:gd name="T11" fmla="*/ 2147483647 h 607"/>
                <a:gd name="T12" fmla="*/ 2147483647 w 1537"/>
                <a:gd name="T13" fmla="*/ 0 h 607"/>
                <a:gd name="T14" fmla="*/ 2147483647 w 1537"/>
                <a:gd name="T15" fmla="*/ 2147483647 h 607"/>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7"/>
                <a:gd name="T26" fmla="*/ 1537 w 1537"/>
                <a:gd name="T27" fmla="*/ 607 h 6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7">
                  <a:moveTo>
                    <a:pt x="1537" y="108"/>
                  </a:moveTo>
                  <a:lnTo>
                    <a:pt x="5" y="607"/>
                  </a:lnTo>
                  <a:lnTo>
                    <a:pt x="2" y="580"/>
                  </a:lnTo>
                  <a:lnTo>
                    <a:pt x="1" y="555"/>
                  </a:lnTo>
                  <a:lnTo>
                    <a:pt x="0" y="528"/>
                  </a:lnTo>
                  <a:lnTo>
                    <a:pt x="0" y="501"/>
                  </a:lnTo>
                  <a:lnTo>
                    <a:pt x="1537" y="0"/>
                  </a:lnTo>
                  <a:lnTo>
                    <a:pt x="1537" y="108"/>
                  </a:lnTo>
                  <a:close/>
                </a:path>
              </a:pathLst>
            </a:custGeom>
            <a:solidFill>
              <a:srgbClr val="E3622E"/>
            </a:solidFill>
            <a:ln w="9525">
              <a:noFill/>
              <a:round/>
              <a:headEnd/>
              <a:tailEnd/>
            </a:ln>
          </p:spPr>
          <p:txBody>
            <a:bodyPr/>
            <a:lstStyle/>
            <a:p>
              <a:pPr eaLnBrk="1" hangingPunct="1"/>
              <a:endParaRPr lang="pt-BR" u="none"/>
            </a:p>
          </p:txBody>
        </p:sp>
        <p:sp>
          <p:nvSpPr>
            <p:cNvPr id="445626" name="Freeform 185"/>
            <p:cNvSpPr>
              <a:spLocks/>
            </p:cNvSpPr>
            <p:nvPr/>
          </p:nvSpPr>
          <p:spPr bwMode="auto">
            <a:xfrm>
              <a:off x="2122488" y="2563813"/>
              <a:ext cx="692150" cy="276225"/>
            </a:xfrm>
            <a:custGeom>
              <a:avLst/>
              <a:gdLst>
                <a:gd name="T0" fmla="*/ 2147483647 w 1537"/>
                <a:gd name="T1" fmla="*/ 2147483647 h 609"/>
                <a:gd name="T2" fmla="*/ 2147483647 w 1537"/>
                <a:gd name="T3" fmla="*/ 2147483647 h 609"/>
                <a:gd name="T4" fmla="*/ 0 w 1537"/>
                <a:gd name="T5" fmla="*/ 2147483647 h 609"/>
                <a:gd name="T6" fmla="*/ 0 w 1537"/>
                <a:gd name="T7" fmla="*/ 2147483647 h 609"/>
                <a:gd name="T8" fmla="*/ 0 w 1537"/>
                <a:gd name="T9" fmla="*/ 2147483647 h 609"/>
                <a:gd name="T10" fmla="*/ 0 w 1537"/>
                <a:gd name="T11" fmla="*/ 2147483647 h 609"/>
                <a:gd name="T12" fmla="*/ 2147483647 w 1537"/>
                <a:gd name="T13" fmla="*/ 0 h 609"/>
                <a:gd name="T14" fmla="*/ 2147483647 w 1537"/>
                <a:gd name="T15" fmla="*/ 2147483647 h 609"/>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9"/>
                <a:gd name="T26" fmla="*/ 1537 w 1537"/>
                <a:gd name="T27" fmla="*/ 609 h 6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9">
                  <a:moveTo>
                    <a:pt x="1537" y="107"/>
                  </a:moveTo>
                  <a:lnTo>
                    <a:pt x="1" y="609"/>
                  </a:lnTo>
                  <a:lnTo>
                    <a:pt x="0" y="582"/>
                  </a:lnTo>
                  <a:lnTo>
                    <a:pt x="0" y="555"/>
                  </a:lnTo>
                  <a:lnTo>
                    <a:pt x="0" y="528"/>
                  </a:lnTo>
                  <a:lnTo>
                    <a:pt x="0" y="501"/>
                  </a:lnTo>
                  <a:lnTo>
                    <a:pt x="1537" y="0"/>
                  </a:lnTo>
                  <a:lnTo>
                    <a:pt x="1537" y="107"/>
                  </a:lnTo>
                  <a:close/>
                </a:path>
              </a:pathLst>
            </a:custGeom>
            <a:solidFill>
              <a:srgbClr val="E25E2E"/>
            </a:solidFill>
            <a:ln w="9525">
              <a:noFill/>
              <a:round/>
              <a:headEnd/>
              <a:tailEnd/>
            </a:ln>
          </p:spPr>
          <p:txBody>
            <a:bodyPr/>
            <a:lstStyle/>
            <a:p>
              <a:pPr eaLnBrk="1" hangingPunct="1"/>
              <a:endParaRPr lang="pt-BR" u="none"/>
            </a:p>
          </p:txBody>
        </p:sp>
        <p:sp>
          <p:nvSpPr>
            <p:cNvPr id="445627" name="Freeform 186"/>
            <p:cNvSpPr>
              <a:spLocks/>
            </p:cNvSpPr>
            <p:nvPr/>
          </p:nvSpPr>
          <p:spPr bwMode="auto">
            <a:xfrm>
              <a:off x="2122488" y="2540000"/>
              <a:ext cx="692150" cy="274638"/>
            </a:xfrm>
            <a:custGeom>
              <a:avLst/>
              <a:gdLst>
                <a:gd name="T0" fmla="*/ 2147483647 w 1537"/>
                <a:gd name="T1" fmla="*/ 2147483647 h 610"/>
                <a:gd name="T2" fmla="*/ 0 w 1537"/>
                <a:gd name="T3" fmla="*/ 2147483647 h 610"/>
                <a:gd name="T4" fmla="*/ 0 w 1537"/>
                <a:gd name="T5" fmla="*/ 2147483647 h 610"/>
                <a:gd name="T6" fmla="*/ 0 w 1537"/>
                <a:gd name="T7" fmla="*/ 2147483647 h 610"/>
                <a:gd name="T8" fmla="*/ 2147483647 w 1537"/>
                <a:gd name="T9" fmla="*/ 2147483647 h 610"/>
                <a:gd name="T10" fmla="*/ 2147483647 w 1537"/>
                <a:gd name="T11" fmla="*/ 2147483647 h 610"/>
                <a:gd name="T12" fmla="*/ 2147483647 w 1537"/>
                <a:gd name="T13" fmla="*/ 0 h 610"/>
                <a:gd name="T14" fmla="*/ 2147483647 w 1537"/>
                <a:gd name="T15" fmla="*/ 2147483647 h 610"/>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10"/>
                <a:gd name="T26" fmla="*/ 1537 w 1537"/>
                <a:gd name="T27" fmla="*/ 610 h 6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10">
                  <a:moveTo>
                    <a:pt x="1537" y="109"/>
                  </a:moveTo>
                  <a:lnTo>
                    <a:pt x="0" y="610"/>
                  </a:lnTo>
                  <a:lnTo>
                    <a:pt x="0" y="583"/>
                  </a:lnTo>
                  <a:lnTo>
                    <a:pt x="0" y="555"/>
                  </a:lnTo>
                  <a:lnTo>
                    <a:pt x="1" y="528"/>
                  </a:lnTo>
                  <a:lnTo>
                    <a:pt x="2" y="501"/>
                  </a:lnTo>
                  <a:lnTo>
                    <a:pt x="1537" y="0"/>
                  </a:lnTo>
                  <a:lnTo>
                    <a:pt x="1537" y="109"/>
                  </a:lnTo>
                  <a:close/>
                </a:path>
              </a:pathLst>
            </a:custGeom>
            <a:solidFill>
              <a:srgbClr val="E15A2D"/>
            </a:solidFill>
            <a:ln w="9525">
              <a:noFill/>
              <a:round/>
              <a:headEnd/>
              <a:tailEnd/>
            </a:ln>
          </p:spPr>
          <p:txBody>
            <a:bodyPr/>
            <a:lstStyle/>
            <a:p>
              <a:pPr eaLnBrk="1" hangingPunct="1"/>
              <a:endParaRPr lang="pt-BR" u="none"/>
            </a:p>
          </p:txBody>
        </p:sp>
        <p:sp>
          <p:nvSpPr>
            <p:cNvPr id="445628" name="Freeform 187"/>
            <p:cNvSpPr>
              <a:spLocks/>
            </p:cNvSpPr>
            <p:nvPr/>
          </p:nvSpPr>
          <p:spPr bwMode="auto">
            <a:xfrm>
              <a:off x="2122488" y="2516188"/>
              <a:ext cx="692150" cy="274637"/>
            </a:xfrm>
            <a:custGeom>
              <a:avLst/>
              <a:gdLst>
                <a:gd name="T0" fmla="*/ 2147483647 w 1537"/>
                <a:gd name="T1" fmla="*/ 2147483647 h 610"/>
                <a:gd name="T2" fmla="*/ 0 w 1537"/>
                <a:gd name="T3" fmla="*/ 2147483647 h 610"/>
                <a:gd name="T4" fmla="*/ 2147483647 w 1537"/>
                <a:gd name="T5" fmla="*/ 2147483647 h 610"/>
                <a:gd name="T6" fmla="*/ 2147483647 w 1537"/>
                <a:gd name="T7" fmla="*/ 2147483647 h 610"/>
                <a:gd name="T8" fmla="*/ 2147483647 w 1537"/>
                <a:gd name="T9" fmla="*/ 2147483647 h 610"/>
                <a:gd name="T10" fmla="*/ 2147483647 w 1537"/>
                <a:gd name="T11" fmla="*/ 2147483647 h 610"/>
                <a:gd name="T12" fmla="*/ 2147483647 w 1537"/>
                <a:gd name="T13" fmla="*/ 0 h 610"/>
                <a:gd name="T14" fmla="*/ 2147483647 w 1537"/>
                <a:gd name="T15" fmla="*/ 2147483647 h 610"/>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10"/>
                <a:gd name="T26" fmla="*/ 1537 w 1537"/>
                <a:gd name="T27" fmla="*/ 610 h 6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10">
                  <a:moveTo>
                    <a:pt x="1537" y="109"/>
                  </a:moveTo>
                  <a:lnTo>
                    <a:pt x="0" y="610"/>
                  </a:lnTo>
                  <a:lnTo>
                    <a:pt x="1" y="582"/>
                  </a:lnTo>
                  <a:lnTo>
                    <a:pt x="2" y="555"/>
                  </a:lnTo>
                  <a:lnTo>
                    <a:pt x="3" y="527"/>
                  </a:lnTo>
                  <a:lnTo>
                    <a:pt x="6" y="499"/>
                  </a:lnTo>
                  <a:lnTo>
                    <a:pt x="1537" y="0"/>
                  </a:lnTo>
                  <a:lnTo>
                    <a:pt x="1537" y="109"/>
                  </a:lnTo>
                  <a:close/>
                </a:path>
              </a:pathLst>
            </a:custGeom>
            <a:solidFill>
              <a:srgbClr val="E1582C"/>
            </a:solidFill>
            <a:ln w="9525">
              <a:noFill/>
              <a:round/>
              <a:headEnd/>
              <a:tailEnd/>
            </a:ln>
          </p:spPr>
          <p:txBody>
            <a:bodyPr/>
            <a:lstStyle/>
            <a:p>
              <a:pPr eaLnBrk="1" hangingPunct="1"/>
              <a:endParaRPr lang="pt-BR" u="none"/>
            </a:p>
          </p:txBody>
        </p:sp>
        <p:sp>
          <p:nvSpPr>
            <p:cNvPr id="445629" name="Freeform 188"/>
            <p:cNvSpPr>
              <a:spLocks/>
            </p:cNvSpPr>
            <p:nvPr/>
          </p:nvSpPr>
          <p:spPr bwMode="auto">
            <a:xfrm>
              <a:off x="2122488" y="2492375"/>
              <a:ext cx="692150" cy="274638"/>
            </a:xfrm>
            <a:custGeom>
              <a:avLst/>
              <a:gdLst>
                <a:gd name="T0" fmla="*/ 2147483647 w 1535"/>
                <a:gd name="T1" fmla="*/ 2147483647 h 609"/>
                <a:gd name="T2" fmla="*/ 0 w 1535"/>
                <a:gd name="T3" fmla="*/ 2147483647 h 609"/>
                <a:gd name="T4" fmla="*/ 2147483647 w 1535"/>
                <a:gd name="T5" fmla="*/ 2147483647 h 609"/>
                <a:gd name="T6" fmla="*/ 2147483647 w 1535"/>
                <a:gd name="T7" fmla="*/ 2147483647 h 609"/>
                <a:gd name="T8" fmla="*/ 2147483647 w 1535"/>
                <a:gd name="T9" fmla="*/ 2147483647 h 609"/>
                <a:gd name="T10" fmla="*/ 2147483647 w 1535"/>
                <a:gd name="T11" fmla="*/ 2147483647 h 609"/>
                <a:gd name="T12" fmla="*/ 2147483647 w 1535"/>
                <a:gd name="T13" fmla="*/ 0 h 609"/>
                <a:gd name="T14" fmla="*/ 2147483647 w 1535"/>
                <a:gd name="T15" fmla="*/ 2147483647 h 609"/>
                <a:gd name="T16" fmla="*/ 0 60000 65536"/>
                <a:gd name="T17" fmla="*/ 0 60000 65536"/>
                <a:gd name="T18" fmla="*/ 0 60000 65536"/>
                <a:gd name="T19" fmla="*/ 0 60000 65536"/>
                <a:gd name="T20" fmla="*/ 0 60000 65536"/>
                <a:gd name="T21" fmla="*/ 0 60000 65536"/>
                <a:gd name="T22" fmla="*/ 0 60000 65536"/>
                <a:gd name="T23" fmla="*/ 0 60000 65536"/>
                <a:gd name="T24" fmla="*/ 0 w 1535"/>
                <a:gd name="T25" fmla="*/ 0 h 609"/>
                <a:gd name="T26" fmla="*/ 1535 w 1535"/>
                <a:gd name="T27" fmla="*/ 609 h 6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5" h="609">
                  <a:moveTo>
                    <a:pt x="1535" y="108"/>
                  </a:moveTo>
                  <a:lnTo>
                    <a:pt x="0" y="609"/>
                  </a:lnTo>
                  <a:lnTo>
                    <a:pt x="1" y="581"/>
                  </a:lnTo>
                  <a:lnTo>
                    <a:pt x="4" y="553"/>
                  </a:lnTo>
                  <a:lnTo>
                    <a:pt x="8" y="525"/>
                  </a:lnTo>
                  <a:lnTo>
                    <a:pt x="12" y="497"/>
                  </a:lnTo>
                  <a:lnTo>
                    <a:pt x="1535" y="0"/>
                  </a:lnTo>
                  <a:lnTo>
                    <a:pt x="1535" y="108"/>
                  </a:lnTo>
                  <a:close/>
                </a:path>
              </a:pathLst>
            </a:custGeom>
            <a:solidFill>
              <a:srgbClr val="E0542C"/>
            </a:solidFill>
            <a:ln w="9525">
              <a:noFill/>
              <a:round/>
              <a:headEnd/>
              <a:tailEnd/>
            </a:ln>
          </p:spPr>
          <p:txBody>
            <a:bodyPr/>
            <a:lstStyle/>
            <a:p>
              <a:pPr eaLnBrk="1" hangingPunct="1"/>
              <a:endParaRPr lang="pt-BR" u="none"/>
            </a:p>
          </p:txBody>
        </p:sp>
        <p:sp>
          <p:nvSpPr>
            <p:cNvPr id="445630" name="Freeform 189"/>
            <p:cNvSpPr>
              <a:spLocks/>
            </p:cNvSpPr>
            <p:nvPr/>
          </p:nvSpPr>
          <p:spPr bwMode="auto">
            <a:xfrm>
              <a:off x="2124075" y="2466975"/>
              <a:ext cx="690563" cy="274638"/>
            </a:xfrm>
            <a:custGeom>
              <a:avLst/>
              <a:gdLst>
                <a:gd name="T0" fmla="*/ 2147483647 w 1531"/>
                <a:gd name="T1" fmla="*/ 2147483647 h 606"/>
                <a:gd name="T2" fmla="*/ 0 w 1531"/>
                <a:gd name="T3" fmla="*/ 2147483647 h 606"/>
                <a:gd name="T4" fmla="*/ 2147483647 w 1531"/>
                <a:gd name="T5" fmla="*/ 2147483647 h 606"/>
                <a:gd name="T6" fmla="*/ 2147483647 w 1531"/>
                <a:gd name="T7" fmla="*/ 2147483647 h 606"/>
                <a:gd name="T8" fmla="*/ 2147483647 w 1531"/>
                <a:gd name="T9" fmla="*/ 2147483647 h 606"/>
                <a:gd name="T10" fmla="*/ 2147483647 w 1531"/>
                <a:gd name="T11" fmla="*/ 2147483647 h 606"/>
                <a:gd name="T12" fmla="*/ 2147483647 w 1531"/>
                <a:gd name="T13" fmla="*/ 0 h 606"/>
                <a:gd name="T14" fmla="*/ 2147483647 w 1531"/>
                <a:gd name="T15" fmla="*/ 2147483647 h 606"/>
                <a:gd name="T16" fmla="*/ 0 60000 65536"/>
                <a:gd name="T17" fmla="*/ 0 60000 65536"/>
                <a:gd name="T18" fmla="*/ 0 60000 65536"/>
                <a:gd name="T19" fmla="*/ 0 60000 65536"/>
                <a:gd name="T20" fmla="*/ 0 60000 65536"/>
                <a:gd name="T21" fmla="*/ 0 60000 65536"/>
                <a:gd name="T22" fmla="*/ 0 60000 65536"/>
                <a:gd name="T23" fmla="*/ 0 60000 65536"/>
                <a:gd name="T24" fmla="*/ 0 w 1531"/>
                <a:gd name="T25" fmla="*/ 0 h 606"/>
                <a:gd name="T26" fmla="*/ 1531 w 1531"/>
                <a:gd name="T27" fmla="*/ 606 h 6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1" h="606">
                  <a:moveTo>
                    <a:pt x="1531" y="107"/>
                  </a:moveTo>
                  <a:lnTo>
                    <a:pt x="0" y="606"/>
                  </a:lnTo>
                  <a:lnTo>
                    <a:pt x="4" y="578"/>
                  </a:lnTo>
                  <a:lnTo>
                    <a:pt x="8" y="550"/>
                  </a:lnTo>
                  <a:lnTo>
                    <a:pt x="12" y="522"/>
                  </a:lnTo>
                  <a:lnTo>
                    <a:pt x="17" y="493"/>
                  </a:lnTo>
                  <a:lnTo>
                    <a:pt x="1531" y="0"/>
                  </a:lnTo>
                  <a:lnTo>
                    <a:pt x="1531" y="107"/>
                  </a:lnTo>
                  <a:close/>
                </a:path>
              </a:pathLst>
            </a:custGeom>
            <a:solidFill>
              <a:srgbClr val="E0512C"/>
            </a:solidFill>
            <a:ln w="9525">
              <a:noFill/>
              <a:round/>
              <a:headEnd/>
              <a:tailEnd/>
            </a:ln>
          </p:spPr>
          <p:txBody>
            <a:bodyPr/>
            <a:lstStyle/>
            <a:p>
              <a:pPr eaLnBrk="1" hangingPunct="1"/>
              <a:endParaRPr lang="pt-BR" u="none"/>
            </a:p>
          </p:txBody>
        </p:sp>
        <p:sp>
          <p:nvSpPr>
            <p:cNvPr id="445631" name="Freeform 190"/>
            <p:cNvSpPr>
              <a:spLocks/>
            </p:cNvSpPr>
            <p:nvPr/>
          </p:nvSpPr>
          <p:spPr bwMode="auto">
            <a:xfrm>
              <a:off x="2127250" y="2443163"/>
              <a:ext cx="687388" cy="273050"/>
            </a:xfrm>
            <a:custGeom>
              <a:avLst/>
              <a:gdLst>
                <a:gd name="T0" fmla="*/ 2147483647 w 1523"/>
                <a:gd name="T1" fmla="*/ 2147483647 h 605"/>
                <a:gd name="T2" fmla="*/ 0 w 1523"/>
                <a:gd name="T3" fmla="*/ 2147483647 h 605"/>
                <a:gd name="T4" fmla="*/ 2147483647 w 1523"/>
                <a:gd name="T5" fmla="*/ 2147483647 h 605"/>
                <a:gd name="T6" fmla="*/ 2147483647 w 1523"/>
                <a:gd name="T7" fmla="*/ 2147483647 h 605"/>
                <a:gd name="T8" fmla="*/ 2147483647 w 1523"/>
                <a:gd name="T9" fmla="*/ 2147483647 h 605"/>
                <a:gd name="T10" fmla="*/ 2147483647 w 1523"/>
                <a:gd name="T11" fmla="*/ 2147483647 h 605"/>
                <a:gd name="T12" fmla="*/ 2147483647 w 1523"/>
                <a:gd name="T13" fmla="*/ 0 h 605"/>
                <a:gd name="T14" fmla="*/ 2147483647 w 1523"/>
                <a:gd name="T15" fmla="*/ 2147483647 h 605"/>
                <a:gd name="T16" fmla="*/ 0 60000 65536"/>
                <a:gd name="T17" fmla="*/ 0 60000 65536"/>
                <a:gd name="T18" fmla="*/ 0 60000 65536"/>
                <a:gd name="T19" fmla="*/ 0 60000 65536"/>
                <a:gd name="T20" fmla="*/ 0 60000 65536"/>
                <a:gd name="T21" fmla="*/ 0 60000 65536"/>
                <a:gd name="T22" fmla="*/ 0 60000 65536"/>
                <a:gd name="T23" fmla="*/ 0 60000 65536"/>
                <a:gd name="T24" fmla="*/ 0 w 1523"/>
                <a:gd name="T25" fmla="*/ 0 h 605"/>
                <a:gd name="T26" fmla="*/ 1523 w 1523"/>
                <a:gd name="T27" fmla="*/ 605 h 6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3" h="605">
                  <a:moveTo>
                    <a:pt x="1523" y="108"/>
                  </a:moveTo>
                  <a:lnTo>
                    <a:pt x="0" y="605"/>
                  </a:lnTo>
                  <a:lnTo>
                    <a:pt x="4" y="577"/>
                  </a:lnTo>
                  <a:lnTo>
                    <a:pt x="9" y="548"/>
                  </a:lnTo>
                  <a:lnTo>
                    <a:pt x="14" y="519"/>
                  </a:lnTo>
                  <a:lnTo>
                    <a:pt x="19" y="491"/>
                  </a:lnTo>
                  <a:lnTo>
                    <a:pt x="1523" y="0"/>
                  </a:lnTo>
                  <a:lnTo>
                    <a:pt x="1523" y="108"/>
                  </a:lnTo>
                  <a:close/>
                </a:path>
              </a:pathLst>
            </a:custGeom>
            <a:solidFill>
              <a:srgbClr val="E04E2C"/>
            </a:solidFill>
            <a:ln w="9525">
              <a:noFill/>
              <a:round/>
              <a:headEnd/>
              <a:tailEnd/>
            </a:ln>
          </p:spPr>
          <p:txBody>
            <a:bodyPr/>
            <a:lstStyle/>
            <a:p>
              <a:pPr eaLnBrk="1" hangingPunct="1"/>
              <a:endParaRPr lang="pt-BR" u="none"/>
            </a:p>
          </p:txBody>
        </p:sp>
        <p:sp>
          <p:nvSpPr>
            <p:cNvPr id="445632" name="Freeform 191"/>
            <p:cNvSpPr>
              <a:spLocks/>
            </p:cNvSpPr>
            <p:nvPr/>
          </p:nvSpPr>
          <p:spPr bwMode="auto">
            <a:xfrm>
              <a:off x="2130425" y="2417763"/>
              <a:ext cx="684213" cy="273050"/>
            </a:xfrm>
            <a:custGeom>
              <a:avLst/>
              <a:gdLst>
                <a:gd name="T0" fmla="*/ 2147483647 w 1514"/>
                <a:gd name="T1" fmla="*/ 2147483647 h 602"/>
                <a:gd name="T2" fmla="*/ 0 w 1514"/>
                <a:gd name="T3" fmla="*/ 2147483647 h 602"/>
                <a:gd name="T4" fmla="*/ 2147483647 w 1514"/>
                <a:gd name="T5" fmla="*/ 2147483647 h 602"/>
                <a:gd name="T6" fmla="*/ 2147483647 w 1514"/>
                <a:gd name="T7" fmla="*/ 2147483647 h 602"/>
                <a:gd name="T8" fmla="*/ 2147483647 w 1514"/>
                <a:gd name="T9" fmla="*/ 2147483647 h 602"/>
                <a:gd name="T10" fmla="*/ 2147483647 w 1514"/>
                <a:gd name="T11" fmla="*/ 2147483647 h 602"/>
                <a:gd name="T12" fmla="*/ 2147483647 w 1514"/>
                <a:gd name="T13" fmla="*/ 0 h 602"/>
                <a:gd name="T14" fmla="*/ 2147483647 w 1514"/>
                <a:gd name="T15" fmla="*/ 2147483647 h 602"/>
                <a:gd name="T16" fmla="*/ 0 60000 65536"/>
                <a:gd name="T17" fmla="*/ 0 60000 65536"/>
                <a:gd name="T18" fmla="*/ 0 60000 65536"/>
                <a:gd name="T19" fmla="*/ 0 60000 65536"/>
                <a:gd name="T20" fmla="*/ 0 60000 65536"/>
                <a:gd name="T21" fmla="*/ 0 60000 65536"/>
                <a:gd name="T22" fmla="*/ 0 60000 65536"/>
                <a:gd name="T23" fmla="*/ 0 60000 65536"/>
                <a:gd name="T24" fmla="*/ 0 w 1514"/>
                <a:gd name="T25" fmla="*/ 0 h 602"/>
                <a:gd name="T26" fmla="*/ 1514 w 1514"/>
                <a:gd name="T27" fmla="*/ 602 h 6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4" h="602">
                  <a:moveTo>
                    <a:pt x="1514" y="109"/>
                  </a:moveTo>
                  <a:lnTo>
                    <a:pt x="0" y="602"/>
                  </a:lnTo>
                  <a:lnTo>
                    <a:pt x="5" y="573"/>
                  </a:lnTo>
                  <a:lnTo>
                    <a:pt x="11" y="544"/>
                  </a:lnTo>
                  <a:lnTo>
                    <a:pt x="18" y="515"/>
                  </a:lnTo>
                  <a:lnTo>
                    <a:pt x="24" y="486"/>
                  </a:lnTo>
                  <a:lnTo>
                    <a:pt x="1514" y="0"/>
                  </a:lnTo>
                  <a:lnTo>
                    <a:pt x="1514" y="109"/>
                  </a:lnTo>
                  <a:close/>
                </a:path>
              </a:pathLst>
            </a:custGeom>
            <a:solidFill>
              <a:srgbClr val="DF4B2B"/>
            </a:solidFill>
            <a:ln w="9525">
              <a:noFill/>
              <a:round/>
              <a:headEnd/>
              <a:tailEnd/>
            </a:ln>
          </p:spPr>
          <p:txBody>
            <a:bodyPr/>
            <a:lstStyle/>
            <a:p>
              <a:pPr eaLnBrk="1" hangingPunct="1"/>
              <a:endParaRPr lang="pt-BR" u="none"/>
            </a:p>
          </p:txBody>
        </p:sp>
        <p:sp>
          <p:nvSpPr>
            <p:cNvPr id="445633" name="Freeform 192"/>
            <p:cNvSpPr>
              <a:spLocks/>
            </p:cNvSpPr>
            <p:nvPr/>
          </p:nvSpPr>
          <p:spPr bwMode="auto">
            <a:xfrm>
              <a:off x="2136775" y="2393950"/>
              <a:ext cx="677863" cy="269875"/>
            </a:xfrm>
            <a:custGeom>
              <a:avLst/>
              <a:gdLst>
                <a:gd name="T0" fmla="*/ 2147483647 w 1504"/>
                <a:gd name="T1" fmla="*/ 2147483647 h 599"/>
                <a:gd name="T2" fmla="*/ 0 w 1504"/>
                <a:gd name="T3" fmla="*/ 2147483647 h 599"/>
                <a:gd name="T4" fmla="*/ 2147483647 w 1504"/>
                <a:gd name="T5" fmla="*/ 2147483647 h 599"/>
                <a:gd name="T6" fmla="*/ 2147483647 w 1504"/>
                <a:gd name="T7" fmla="*/ 2147483647 h 599"/>
                <a:gd name="T8" fmla="*/ 2147483647 w 1504"/>
                <a:gd name="T9" fmla="*/ 2147483647 h 599"/>
                <a:gd name="T10" fmla="*/ 2147483647 w 1504"/>
                <a:gd name="T11" fmla="*/ 2147483647 h 599"/>
                <a:gd name="T12" fmla="*/ 2147483647 w 1504"/>
                <a:gd name="T13" fmla="*/ 0 h 599"/>
                <a:gd name="T14" fmla="*/ 2147483647 w 1504"/>
                <a:gd name="T15" fmla="*/ 2147483647 h 599"/>
                <a:gd name="T16" fmla="*/ 0 60000 65536"/>
                <a:gd name="T17" fmla="*/ 0 60000 65536"/>
                <a:gd name="T18" fmla="*/ 0 60000 65536"/>
                <a:gd name="T19" fmla="*/ 0 60000 65536"/>
                <a:gd name="T20" fmla="*/ 0 60000 65536"/>
                <a:gd name="T21" fmla="*/ 0 60000 65536"/>
                <a:gd name="T22" fmla="*/ 0 60000 65536"/>
                <a:gd name="T23" fmla="*/ 0 60000 65536"/>
                <a:gd name="T24" fmla="*/ 0 w 1504"/>
                <a:gd name="T25" fmla="*/ 0 h 599"/>
                <a:gd name="T26" fmla="*/ 1504 w 1504"/>
                <a:gd name="T27" fmla="*/ 599 h 5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4" h="599">
                  <a:moveTo>
                    <a:pt x="1504" y="108"/>
                  </a:moveTo>
                  <a:lnTo>
                    <a:pt x="0" y="599"/>
                  </a:lnTo>
                  <a:lnTo>
                    <a:pt x="8" y="569"/>
                  </a:lnTo>
                  <a:lnTo>
                    <a:pt x="14" y="540"/>
                  </a:lnTo>
                  <a:lnTo>
                    <a:pt x="23" y="509"/>
                  </a:lnTo>
                  <a:lnTo>
                    <a:pt x="31" y="480"/>
                  </a:lnTo>
                  <a:lnTo>
                    <a:pt x="1504" y="0"/>
                  </a:lnTo>
                  <a:lnTo>
                    <a:pt x="1504" y="108"/>
                  </a:lnTo>
                  <a:close/>
                </a:path>
              </a:pathLst>
            </a:custGeom>
            <a:solidFill>
              <a:srgbClr val="DF482B"/>
            </a:solidFill>
            <a:ln w="9525">
              <a:noFill/>
              <a:round/>
              <a:headEnd/>
              <a:tailEnd/>
            </a:ln>
          </p:spPr>
          <p:txBody>
            <a:bodyPr/>
            <a:lstStyle/>
            <a:p>
              <a:pPr eaLnBrk="1" hangingPunct="1"/>
              <a:endParaRPr lang="pt-BR" u="none"/>
            </a:p>
          </p:txBody>
        </p:sp>
        <p:sp>
          <p:nvSpPr>
            <p:cNvPr id="445634" name="Freeform 193"/>
            <p:cNvSpPr>
              <a:spLocks/>
            </p:cNvSpPr>
            <p:nvPr/>
          </p:nvSpPr>
          <p:spPr bwMode="auto">
            <a:xfrm>
              <a:off x="2141538" y="2370138"/>
              <a:ext cx="673100" cy="268287"/>
            </a:xfrm>
            <a:custGeom>
              <a:avLst/>
              <a:gdLst>
                <a:gd name="T0" fmla="*/ 2147483647 w 1490"/>
                <a:gd name="T1" fmla="*/ 2147483647 h 594"/>
                <a:gd name="T2" fmla="*/ 0 w 1490"/>
                <a:gd name="T3" fmla="*/ 2147483647 h 594"/>
                <a:gd name="T4" fmla="*/ 2147483647 w 1490"/>
                <a:gd name="T5" fmla="*/ 2147483647 h 594"/>
                <a:gd name="T6" fmla="*/ 2147483647 w 1490"/>
                <a:gd name="T7" fmla="*/ 2147483647 h 594"/>
                <a:gd name="T8" fmla="*/ 2147483647 w 1490"/>
                <a:gd name="T9" fmla="*/ 2147483647 h 594"/>
                <a:gd name="T10" fmla="*/ 2147483647 w 1490"/>
                <a:gd name="T11" fmla="*/ 2147483647 h 594"/>
                <a:gd name="T12" fmla="*/ 2147483647 w 1490"/>
                <a:gd name="T13" fmla="*/ 0 h 594"/>
                <a:gd name="T14" fmla="*/ 2147483647 w 1490"/>
                <a:gd name="T15" fmla="*/ 2147483647 h 594"/>
                <a:gd name="T16" fmla="*/ 0 60000 65536"/>
                <a:gd name="T17" fmla="*/ 0 60000 65536"/>
                <a:gd name="T18" fmla="*/ 0 60000 65536"/>
                <a:gd name="T19" fmla="*/ 0 60000 65536"/>
                <a:gd name="T20" fmla="*/ 0 60000 65536"/>
                <a:gd name="T21" fmla="*/ 0 60000 65536"/>
                <a:gd name="T22" fmla="*/ 0 60000 65536"/>
                <a:gd name="T23" fmla="*/ 0 60000 65536"/>
                <a:gd name="T24" fmla="*/ 0 w 1490"/>
                <a:gd name="T25" fmla="*/ 0 h 594"/>
                <a:gd name="T26" fmla="*/ 1490 w 1490"/>
                <a:gd name="T27" fmla="*/ 594 h 5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90" h="594">
                  <a:moveTo>
                    <a:pt x="1490" y="108"/>
                  </a:moveTo>
                  <a:lnTo>
                    <a:pt x="0" y="594"/>
                  </a:lnTo>
                  <a:lnTo>
                    <a:pt x="9" y="563"/>
                  </a:lnTo>
                  <a:lnTo>
                    <a:pt x="17" y="534"/>
                  </a:lnTo>
                  <a:lnTo>
                    <a:pt x="27" y="504"/>
                  </a:lnTo>
                  <a:lnTo>
                    <a:pt x="36" y="474"/>
                  </a:lnTo>
                  <a:lnTo>
                    <a:pt x="1490" y="0"/>
                  </a:lnTo>
                  <a:lnTo>
                    <a:pt x="1490" y="108"/>
                  </a:lnTo>
                  <a:close/>
                </a:path>
              </a:pathLst>
            </a:custGeom>
            <a:solidFill>
              <a:srgbClr val="DE462C"/>
            </a:solidFill>
            <a:ln w="9525">
              <a:noFill/>
              <a:round/>
              <a:headEnd/>
              <a:tailEnd/>
            </a:ln>
          </p:spPr>
          <p:txBody>
            <a:bodyPr/>
            <a:lstStyle/>
            <a:p>
              <a:pPr eaLnBrk="1" hangingPunct="1"/>
              <a:endParaRPr lang="pt-BR" u="none"/>
            </a:p>
          </p:txBody>
        </p:sp>
        <p:sp>
          <p:nvSpPr>
            <p:cNvPr id="445635" name="Freeform 194"/>
            <p:cNvSpPr>
              <a:spLocks/>
            </p:cNvSpPr>
            <p:nvPr/>
          </p:nvSpPr>
          <p:spPr bwMode="auto">
            <a:xfrm>
              <a:off x="2151063" y="2346325"/>
              <a:ext cx="663575" cy="265113"/>
            </a:xfrm>
            <a:custGeom>
              <a:avLst/>
              <a:gdLst>
                <a:gd name="T0" fmla="*/ 2147483647 w 1473"/>
                <a:gd name="T1" fmla="*/ 2147483647 h 589"/>
                <a:gd name="T2" fmla="*/ 0 w 1473"/>
                <a:gd name="T3" fmla="*/ 2147483647 h 589"/>
                <a:gd name="T4" fmla="*/ 2147483647 w 1473"/>
                <a:gd name="T5" fmla="*/ 2147483647 h 589"/>
                <a:gd name="T6" fmla="*/ 2147483647 w 1473"/>
                <a:gd name="T7" fmla="*/ 2147483647 h 589"/>
                <a:gd name="T8" fmla="*/ 2147483647 w 1473"/>
                <a:gd name="T9" fmla="*/ 2147483647 h 589"/>
                <a:gd name="T10" fmla="*/ 2147483647 w 1473"/>
                <a:gd name="T11" fmla="*/ 2147483647 h 589"/>
                <a:gd name="T12" fmla="*/ 2147483647 w 1473"/>
                <a:gd name="T13" fmla="*/ 0 h 589"/>
                <a:gd name="T14" fmla="*/ 2147483647 w 1473"/>
                <a:gd name="T15" fmla="*/ 2147483647 h 589"/>
                <a:gd name="T16" fmla="*/ 0 60000 65536"/>
                <a:gd name="T17" fmla="*/ 0 60000 65536"/>
                <a:gd name="T18" fmla="*/ 0 60000 65536"/>
                <a:gd name="T19" fmla="*/ 0 60000 65536"/>
                <a:gd name="T20" fmla="*/ 0 60000 65536"/>
                <a:gd name="T21" fmla="*/ 0 60000 65536"/>
                <a:gd name="T22" fmla="*/ 0 60000 65536"/>
                <a:gd name="T23" fmla="*/ 0 60000 65536"/>
                <a:gd name="T24" fmla="*/ 0 w 1473"/>
                <a:gd name="T25" fmla="*/ 0 h 589"/>
                <a:gd name="T26" fmla="*/ 1473 w 1473"/>
                <a:gd name="T27" fmla="*/ 589 h 5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3" h="589">
                  <a:moveTo>
                    <a:pt x="1473" y="109"/>
                  </a:moveTo>
                  <a:lnTo>
                    <a:pt x="0" y="589"/>
                  </a:lnTo>
                  <a:lnTo>
                    <a:pt x="10" y="559"/>
                  </a:lnTo>
                  <a:lnTo>
                    <a:pt x="19" y="529"/>
                  </a:lnTo>
                  <a:lnTo>
                    <a:pt x="30" y="498"/>
                  </a:lnTo>
                  <a:lnTo>
                    <a:pt x="42" y="467"/>
                  </a:lnTo>
                  <a:lnTo>
                    <a:pt x="1473" y="0"/>
                  </a:lnTo>
                  <a:lnTo>
                    <a:pt x="1473" y="109"/>
                  </a:lnTo>
                  <a:close/>
                </a:path>
              </a:pathLst>
            </a:custGeom>
            <a:solidFill>
              <a:srgbClr val="DE442D"/>
            </a:solidFill>
            <a:ln w="9525">
              <a:noFill/>
              <a:round/>
              <a:headEnd/>
              <a:tailEnd/>
            </a:ln>
          </p:spPr>
          <p:txBody>
            <a:bodyPr/>
            <a:lstStyle/>
            <a:p>
              <a:pPr eaLnBrk="1" hangingPunct="1"/>
              <a:endParaRPr lang="pt-BR" u="none"/>
            </a:p>
          </p:txBody>
        </p:sp>
        <p:sp>
          <p:nvSpPr>
            <p:cNvPr id="445636" name="Freeform 195"/>
            <p:cNvSpPr>
              <a:spLocks/>
            </p:cNvSpPr>
            <p:nvPr/>
          </p:nvSpPr>
          <p:spPr bwMode="auto">
            <a:xfrm>
              <a:off x="2159000" y="2332038"/>
              <a:ext cx="655638" cy="252412"/>
            </a:xfrm>
            <a:custGeom>
              <a:avLst/>
              <a:gdLst>
                <a:gd name="T0" fmla="*/ 2147483647 w 1454"/>
                <a:gd name="T1" fmla="*/ 2147483647 h 561"/>
                <a:gd name="T2" fmla="*/ 0 w 1454"/>
                <a:gd name="T3" fmla="*/ 2147483647 h 561"/>
                <a:gd name="T4" fmla="*/ 2147483647 w 1454"/>
                <a:gd name="T5" fmla="*/ 2147483647 h 561"/>
                <a:gd name="T6" fmla="*/ 2147483647 w 1454"/>
                <a:gd name="T7" fmla="*/ 2147483647 h 561"/>
                <a:gd name="T8" fmla="*/ 2147483647 w 1454"/>
                <a:gd name="T9" fmla="*/ 2147483647 h 561"/>
                <a:gd name="T10" fmla="*/ 2147483647 w 1454"/>
                <a:gd name="T11" fmla="*/ 2147483647 h 561"/>
                <a:gd name="T12" fmla="*/ 2147483647 w 1454"/>
                <a:gd name="T13" fmla="*/ 0 h 561"/>
                <a:gd name="T14" fmla="*/ 2147483647 w 1454"/>
                <a:gd name="T15" fmla="*/ 0 h 561"/>
                <a:gd name="T16" fmla="*/ 2147483647 w 1454"/>
                <a:gd name="T17" fmla="*/ 2147483647 h 5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4"/>
                <a:gd name="T28" fmla="*/ 0 h 561"/>
                <a:gd name="T29" fmla="*/ 1454 w 1454"/>
                <a:gd name="T30" fmla="*/ 561 h 5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4" h="561">
                  <a:moveTo>
                    <a:pt x="1454" y="87"/>
                  </a:moveTo>
                  <a:lnTo>
                    <a:pt x="0" y="561"/>
                  </a:lnTo>
                  <a:lnTo>
                    <a:pt x="11" y="530"/>
                  </a:lnTo>
                  <a:lnTo>
                    <a:pt x="23" y="499"/>
                  </a:lnTo>
                  <a:lnTo>
                    <a:pt x="34" y="469"/>
                  </a:lnTo>
                  <a:lnTo>
                    <a:pt x="47" y="437"/>
                  </a:lnTo>
                  <a:lnTo>
                    <a:pt x="1386" y="0"/>
                  </a:lnTo>
                  <a:lnTo>
                    <a:pt x="1454" y="0"/>
                  </a:lnTo>
                  <a:lnTo>
                    <a:pt x="1454" y="87"/>
                  </a:lnTo>
                  <a:close/>
                </a:path>
              </a:pathLst>
            </a:custGeom>
            <a:solidFill>
              <a:srgbClr val="DE422E"/>
            </a:solidFill>
            <a:ln w="9525">
              <a:noFill/>
              <a:round/>
              <a:headEnd/>
              <a:tailEnd/>
            </a:ln>
          </p:spPr>
          <p:txBody>
            <a:bodyPr/>
            <a:lstStyle/>
            <a:p>
              <a:pPr eaLnBrk="1" hangingPunct="1"/>
              <a:endParaRPr lang="pt-BR" u="none"/>
            </a:p>
          </p:txBody>
        </p:sp>
        <p:sp>
          <p:nvSpPr>
            <p:cNvPr id="445637" name="Freeform 196"/>
            <p:cNvSpPr>
              <a:spLocks/>
            </p:cNvSpPr>
            <p:nvPr/>
          </p:nvSpPr>
          <p:spPr bwMode="auto">
            <a:xfrm>
              <a:off x="2168525" y="2332038"/>
              <a:ext cx="646113" cy="223837"/>
            </a:xfrm>
            <a:custGeom>
              <a:avLst/>
              <a:gdLst>
                <a:gd name="T0" fmla="*/ 2147483647 w 1431"/>
                <a:gd name="T1" fmla="*/ 2147483647 h 499"/>
                <a:gd name="T2" fmla="*/ 0 w 1431"/>
                <a:gd name="T3" fmla="*/ 2147483647 h 499"/>
                <a:gd name="T4" fmla="*/ 2147483647 w 1431"/>
                <a:gd name="T5" fmla="*/ 2147483647 h 499"/>
                <a:gd name="T6" fmla="*/ 2147483647 w 1431"/>
                <a:gd name="T7" fmla="*/ 2147483647 h 499"/>
                <a:gd name="T8" fmla="*/ 2147483647 w 1431"/>
                <a:gd name="T9" fmla="*/ 2147483647 h 499"/>
                <a:gd name="T10" fmla="*/ 2147483647 w 1431"/>
                <a:gd name="T11" fmla="*/ 2147483647 h 499"/>
                <a:gd name="T12" fmla="*/ 2147483647 w 1431"/>
                <a:gd name="T13" fmla="*/ 0 h 499"/>
                <a:gd name="T14" fmla="*/ 2147483647 w 1431"/>
                <a:gd name="T15" fmla="*/ 0 h 499"/>
                <a:gd name="T16" fmla="*/ 2147483647 w 1431"/>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1"/>
                <a:gd name="T28" fmla="*/ 0 h 499"/>
                <a:gd name="T29" fmla="*/ 1431 w 1431"/>
                <a:gd name="T30" fmla="*/ 499 h 4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1" h="499">
                  <a:moveTo>
                    <a:pt x="1431" y="32"/>
                  </a:moveTo>
                  <a:lnTo>
                    <a:pt x="0" y="499"/>
                  </a:lnTo>
                  <a:lnTo>
                    <a:pt x="11" y="469"/>
                  </a:lnTo>
                  <a:lnTo>
                    <a:pt x="25" y="437"/>
                  </a:lnTo>
                  <a:lnTo>
                    <a:pt x="38" y="406"/>
                  </a:lnTo>
                  <a:lnTo>
                    <a:pt x="54" y="374"/>
                  </a:lnTo>
                  <a:lnTo>
                    <a:pt x="1197" y="0"/>
                  </a:lnTo>
                  <a:lnTo>
                    <a:pt x="1431" y="0"/>
                  </a:lnTo>
                  <a:lnTo>
                    <a:pt x="1431" y="32"/>
                  </a:lnTo>
                  <a:close/>
                </a:path>
              </a:pathLst>
            </a:custGeom>
            <a:solidFill>
              <a:srgbClr val="DE402F"/>
            </a:solidFill>
            <a:ln w="9525">
              <a:noFill/>
              <a:round/>
              <a:headEnd/>
              <a:tailEnd/>
            </a:ln>
          </p:spPr>
          <p:txBody>
            <a:bodyPr/>
            <a:lstStyle/>
            <a:p>
              <a:pPr eaLnBrk="1" hangingPunct="1"/>
              <a:endParaRPr lang="pt-BR" u="none"/>
            </a:p>
          </p:txBody>
        </p:sp>
        <p:sp>
          <p:nvSpPr>
            <p:cNvPr id="445638" name="Freeform 197"/>
            <p:cNvSpPr>
              <a:spLocks/>
            </p:cNvSpPr>
            <p:nvPr/>
          </p:nvSpPr>
          <p:spPr bwMode="auto">
            <a:xfrm>
              <a:off x="2179638" y="2332038"/>
              <a:ext cx="604837" cy="196850"/>
            </a:xfrm>
            <a:custGeom>
              <a:avLst/>
              <a:gdLst>
                <a:gd name="T0" fmla="*/ 2147483647 w 1339"/>
                <a:gd name="T1" fmla="*/ 0 h 437"/>
                <a:gd name="T2" fmla="*/ 0 w 1339"/>
                <a:gd name="T3" fmla="*/ 2147483647 h 437"/>
                <a:gd name="T4" fmla="*/ 2147483647 w 1339"/>
                <a:gd name="T5" fmla="*/ 2147483647 h 437"/>
                <a:gd name="T6" fmla="*/ 2147483647 w 1339"/>
                <a:gd name="T7" fmla="*/ 2147483647 h 437"/>
                <a:gd name="T8" fmla="*/ 2147483647 w 1339"/>
                <a:gd name="T9" fmla="*/ 2147483647 h 437"/>
                <a:gd name="T10" fmla="*/ 2147483647 w 1339"/>
                <a:gd name="T11" fmla="*/ 2147483647 h 437"/>
                <a:gd name="T12" fmla="*/ 2147483647 w 1339"/>
                <a:gd name="T13" fmla="*/ 0 h 437"/>
                <a:gd name="T14" fmla="*/ 2147483647 w 1339"/>
                <a:gd name="T15" fmla="*/ 0 h 437"/>
                <a:gd name="T16" fmla="*/ 0 60000 65536"/>
                <a:gd name="T17" fmla="*/ 0 60000 65536"/>
                <a:gd name="T18" fmla="*/ 0 60000 65536"/>
                <a:gd name="T19" fmla="*/ 0 60000 65536"/>
                <a:gd name="T20" fmla="*/ 0 60000 65536"/>
                <a:gd name="T21" fmla="*/ 0 60000 65536"/>
                <a:gd name="T22" fmla="*/ 0 60000 65536"/>
                <a:gd name="T23" fmla="*/ 0 60000 65536"/>
                <a:gd name="T24" fmla="*/ 0 w 1339"/>
                <a:gd name="T25" fmla="*/ 0 h 437"/>
                <a:gd name="T26" fmla="*/ 1339 w 1339"/>
                <a:gd name="T27" fmla="*/ 437 h 4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9" h="437">
                  <a:moveTo>
                    <a:pt x="1339" y="0"/>
                  </a:moveTo>
                  <a:lnTo>
                    <a:pt x="0" y="437"/>
                  </a:lnTo>
                  <a:lnTo>
                    <a:pt x="14" y="406"/>
                  </a:lnTo>
                  <a:lnTo>
                    <a:pt x="30" y="374"/>
                  </a:lnTo>
                  <a:lnTo>
                    <a:pt x="45" y="342"/>
                  </a:lnTo>
                  <a:lnTo>
                    <a:pt x="61" y="310"/>
                  </a:lnTo>
                  <a:lnTo>
                    <a:pt x="1008" y="0"/>
                  </a:lnTo>
                  <a:lnTo>
                    <a:pt x="1339" y="0"/>
                  </a:lnTo>
                  <a:close/>
                </a:path>
              </a:pathLst>
            </a:custGeom>
            <a:solidFill>
              <a:srgbClr val="DD3F30"/>
            </a:solidFill>
            <a:ln w="9525">
              <a:noFill/>
              <a:round/>
              <a:headEnd/>
              <a:tailEnd/>
            </a:ln>
          </p:spPr>
          <p:txBody>
            <a:bodyPr/>
            <a:lstStyle/>
            <a:p>
              <a:pPr eaLnBrk="1" hangingPunct="1"/>
              <a:endParaRPr lang="pt-BR" u="none"/>
            </a:p>
          </p:txBody>
        </p:sp>
        <p:sp>
          <p:nvSpPr>
            <p:cNvPr id="445639" name="Freeform 198"/>
            <p:cNvSpPr>
              <a:spLocks/>
            </p:cNvSpPr>
            <p:nvPr/>
          </p:nvSpPr>
          <p:spPr bwMode="auto">
            <a:xfrm>
              <a:off x="2193925" y="2332038"/>
              <a:ext cx="514350" cy="166687"/>
            </a:xfrm>
            <a:custGeom>
              <a:avLst/>
              <a:gdLst>
                <a:gd name="T0" fmla="*/ 2147483647 w 1143"/>
                <a:gd name="T1" fmla="*/ 0 h 374"/>
                <a:gd name="T2" fmla="*/ 0 w 1143"/>
                <a:gd name="T3" fmla="*/ 2147483647 h 374"/>
                <a:gd name="T4" fmla="*/ 2147483647 w 1143"/>
                <a:gd name="T5" fmla="*/ 2147483647 h 374"/>
                <a:gd name="T6" fmla="*/ 2147483647 w 1143"/>
                <a:gd name="T7" fmla="*/ 2147483647 h 374"/>
                <a:gd name="T8" fmla="*/ 2147483647 w 1143"/>
                <a:gd name="T9" fmla="*/ 2147483647 h 374"/>
                <a:gd name="T10" fmla="*/ 2147483647 w 1143"/>
                <a:gd name="T11" fmla="*/ 2147483647 h 374"/>
                <a:gd name="T12" fmla="*/ 2147483647 w 1143"/>
                <a:gd name="T13" fmla="*/ 0 h 374"/>
                <a:gd name="T14" fmla="*/ 2147483647 w 1143"/>
                <a:gd name="T15" fmla="*/ 0 h 374"/>
                <a:gd name="T16" fmla="*/ 0 60000 65536"/>
                <a:gd name="T17" fmla="*/ 0 60000 65536"/>
                <a:gd name="T18" fmla="*/ 0 60000 65536"/>
                <a:gd name="T19" fmla="*/ 0 60000 65536"/>
                <a:gd name="T20" fmla="*/ 0 60000 65536"/>
                <a:gd name="T21" fmla="*/ 0 60000 65536"/>
                <a:gd name="T22" fmla="*/ 0 60000 65536"/>
                <a:gd name="T23" fmla="*/ 0 60000 65536"/>
                <a:gd name="T24" fmla="*/ 0 w 1143"/>
                <a:gd name="T25" fmla="*/ 0 h 374"/>
                <a:gd name="T26" fmla="*/ 1143 w 1143"/>
                <a:gd name="T27" fmla="*/ 374 h 3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3" h="374">
                  <a:moveTo>
                    <a:pt x="1143" y="0"/>
                  </a:moveTo>
                  <a:lnTo>
                    <a:pt x="0" y="374"/>
                  </a:lnTo>
                  <a:lnTo>
                    <a:pt x="15" y="342"/>
                  </a:lnTo>
                  <a:lnTo>
                    <a:pt x="31" y="309"/>
                  </a:lnTo>
                  <a:lnTo>
                    <a:pt x="48" y="277"/>
                  </a:lnTo>
                  <a:lnTo>
                    <a:pt x="66" y="243"/>
                  </a:lnTo>
                  <a:lnTo>
                    <a:pt x="812" y="0"/>
                  </a:lnTo>
                  <a:lnTo>
                    <a:pt x="1143" y="0"/>
                  </a:lnTo>
                  <a:close/>
                </a:path>
              </a:pathLst>
            </a:custGeom>
            <a:solidFill>
              <a:srgbClr val="DD3D30"/>
            </a:solidFill>
            <a:ln w="9525">
              <a:noFill/>
              <a:round/>
              <a:headEnd/>
              <a:tailEnd/>
            </a:ln>
          </p:spPr>
          <p:txBody>
            <a:bodyPr/>
            <a:lstStyle/>
            <a:p>
              <a:pPr eaLnBrk="1" hangingPunct="1"/>
              <a:endParaRPr lang="pt-BR" u="none"/>
            </a:p>
          </p:txBody>
        </p:sp>
        <p:sp>
          <p:nvSpPr>
            <p:cNvPr id="445640" name="Freeform 199"/>
            <p:cNvSpPr>
              <a:spLocks/>
            </p:cNvSpPr>
            <p:nvPr/>
          </p:nvSpPr>
          <p:spPr bwMode="auto">
            <a:xfrm>
              <a:off x="2208213" y="2332038"/>
              <a:ext cx="427037" cy="138112"/>
            </a:xfrm>
            <a:custGeom>
              <a:avLst/>
              <a:gdLst>
                <a:gd name="T0" fmla="*/ 2147483647 w 947"/>
                <a:gd name="T1" fmla="*/ 0 h 310"/>
                <a:gd name="T2" fmla="*/ 0 w 947"/>
                <a:gd name="T3" fmla="*/ 2147483647 h 310"/>
                <a:gd name="T4" fmla="*/ 2147483647 w 947"/>
                <a:gd name="T5" fmla="*/ 2147483647 h 310"/>
                <a:gd name="T6" fmla="*/ 2147483647 w 947"/>
                <a:gd name="T7" fmla="*/ 2147483647 h 310"/>
                <a:gd name="T8" fmla="*/ 2147483647 w 947"/>
                <a:gd name="T9" fmla="*/ 2147483647 h 310"/>
                <a:gd name="T10" fmla="*/ 2147483647 w 947"/>
                <a:gd name="T11" fmla="*/ 2147483647 h 310"/>
                <a:gd name="T12" fmla="*/ 2147483647 w 947"/>
                <a:gd name="T13" fmla="*/ 0 h 310"/>
                <a:gd name="T14" fmla="*/ 2147483647 w 947"/>
                <a:gd name="T15" fmla="*/ 0 h 310"/>
                <a:gd name="T16" fmla="*/ 0 60000 65536"/>
                <a:gd name="T17" fmla="*/ 0 60000 65536"/>
                <a:gd name="T18" fmla="*/ 0 60000 65536"/>
                <a:gd name="T19" fmla="*/ 0 60000 65536"/>
                <a:gd name="T20" fmla="*/ 0 60000 65536"/>
                <a:gd name="T21" fmla="*/ 0 60000 65536"/>
                <a:gd name="T22" fmla="*/ 0 60000 65536"/>
                <a:gd name="T23" fmla="*/ 0 60000 65536"/>
                <a:gd name="T24" fmla="*/ 0 w 947"/>
                <a:gd name="T25" fmla="*/ 0 h 310"/>
                <a:gd name="T26" fmla="*/ 947 w 947"/>
                <a:gd name="T27" fmla="*/ 310 h 3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7" h="310">
                  <a:moveTo>
                    <a:pt x="947" y="0"/>
                  </a:moveTo>
                  <a:lnTo>
                    <a:pt x="0" y="310"/>
                  </a:lnTo>
                  <a:lnTo>
                    <a:pt x="17" y="277"/>
                  </a:lnTo>
                  <a:lnTo>
                    <a:pt x="35" y="243"/>
                  </a:lnTo>
                  <a:lnTo>
                    <a:pt x="54" y="210"/>
                  </a:lnTo>
                  <a:lnTo>
                    <a:pt x="75" y="177"/>
                  </a:lnTo>
                  <a:lnTo>
                    <a:pt x="614" y="0"/>
                  </a:lnTo>
                  <a:lnTo>
                    <a:pt x="947" y="0"/>
                  </a:lnTo>
                  <a:close/>
                </a:path>
              </a:pathLst>
            </a:custGeom>
            <a:solidFill>
              <a:srgbClr val="DD3C30"/>
            </a:solidFill>
            <a:ln w="9525">
              <a:noFill/>
              <a:round/>
              <a:headEnd/>
              <a:tailEnd/>
            </a:ln>
          </p:spPr>
          <p:txBody>
            <a:bodyPr/>
            <a:lstStyle/>
            <a:p>
              <a:pPr eaLnBrk="1" hangingPunct="1"/>
              <a:endParaRPr lang="pt-BR" u="none"/>
            </a:p>
          </p:txBody>
        </p:sp>
        <p:sp>
          <p:nvSpPr>
            <p:cNvPr id="445641" name="Freeform 200"/>
            <p:cNvSpPr>
              <a:spLocks/>
            </p:cNvSpPr>
            <p:nvPr/>
          </p:nvSpPr>
          <p:spPr bwMode="auto">
            <a:xfrm>
              <a:off x="2222500" y="2332038"/>
              <a:ext cx="338138" cy="107950"/>
            </a:xfrm>
            <a:custGeom>
              <a:avLst/>
              <a:gdLst>
                <a:gd name="T0" fmla="*/ 2147483647 w 746"/>
                <a:gd name="T1" fmla="*/ 0 h 243"/>
                <a:gd name="T2" fmla="*/ 0 w 746"/>
                <a:gd name="T3" fmla="*/ 2147483647 h 243"/>
                <a:gd name="T4" fmla="*/ 2147483647 w 746"/>
                <a:gd name="T5" fmla="*/ 2147483647 h 243"/>
                <a:gd name="T6" fmla="*/ 2147483647 w 746"/>
                <a:gd name="T7" fmla="*/ 2147483647 h 243"/>
                <a:gd name="T8" fmla="*/ 2147483647 w 746"/>
                <a:gd name="T9" fmla="*/ 2147483647 h 243"/>
                <a:gd name="T10" fmla="*/ 2147483647 w 746"/>
                <a:gd name="T11" fmla="*/ 2147483647 h 243"/>
                <a:gd name="T12" fmla="*/ 2147483647 w 746"/>
                <a:gd name="T13" fmla="*/ 0 h 243"/>
                <a:gd name="T14" fmla="*/ 2147483647 w 746"/>
                <a:gd name="T15" fmla="*/ 0 h 243"/>
                <a:gd name="T16" fmla="*/ 0 60000 65536"/>
                <a:gd name="T17" fmla="*/ 0 60000 65536"/>
                <a:gd name="T18" fmla="*/ 0 60000 65536"/>
                <a:gd name="T19" fmla="*/ 0 60000 65536"/>
                <a:gd name="T20" fmla="*/ 0 60000 65536"/>
                <a:gd name="T21" fmla="*/ 0 60000 65536"/>
                <a:gd name="T22" fmla="*/ 0 60000 65536"/>
                <a:gd name="T23" fmla="*/ 0 60000 65536"/>
                <a:gd name="T24" fmla="*/ 0 w 746"/>
                <a:gd name="T25" fmla="*/ 0 h 243"/>
                <a:gd name="T26" fmla="*/ 746 w 746"/>
                <a:gd name="T27" fmla="*/ 243 h 2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46" h="243">
                  <a:moveTo>
                    <a:pt x="746" y="0"/>
                  </a:moveTo>
                  <a:lnTo>
                    <a:pt x="0" y="243"/>
                  </a:lnTo>
                  <a:lnTo>
                    <a:pt x="19" y="210"/>
                  </a:lnTo>
                  <a:lnTo>
                    <a:pt x="40" y="177"/>
                  </a:lnTo>
                  <a:lnTo>
                    <a:pt x="60" y="142"/>
                  </a:lnTo>
                  <a:lnTo>
                    <a:pt x="82" y="109"/>
                  </a:lnTo>
                  <a:lnTo>
                    <a:pt x="414" y="0"/>
                  </a:lnTo>
                  <a:lnTo>
                    <a:pt x="746" y="0"/>
                  </a:lnTo>
                  <a:close/>
                </a:path>
              </a:pathLst>
            </a:custGeom>
            <a:solidFill>
              <a:srgbClr val="DD3B31"/>
            </a:solidFill>
            <a:ln w="9525">
              <a:noFill/>
              <a:round/>
              <a:headEnd/>
              <a:tailEnd/>
            </a:ln>
          </p:spPr>
          <p:txBody>
            <a:bodyPr/>
            <a:lstStyle/>
            <a:p>
              <a:pPr eaLnBrk="1" hangingPunct="1"/>
              <a:endParaRPr lang="pt-BR" u="none"/>
            </a:p>
          </p:txBody>
        </p:sp>
        <p:sp>
          <p:nvSpPr>
            <p:cNvPr id="445642" name="Freeform 201"/>
            <p:cNvSpPr>
              <a:spLocks/>
            </p:cNvSpPr>
            <p:nvPr/>
          </p:nvSpPr>
          <p:spPr bwMode="auto">
            <a:xfrm>
              <a:off x="2241550" y="2332038"/>
              <a:ext cx="242888" cy="79375"/>
            </a:xfrm>
            <a:custGeom>
              <a:avLst/>
              <a:gdLst>
                <a:gd name="T0" fmla="*/ 2147483647 w 539"/>
                <a:gd name="T1" fmla="*/ 0 h 177"/>
                <a:gd name="T2" fmla="*/ 0 w 539"/>
                <a:gd name="T3" fmla="*/ 2147483647 h 177"/>
                <a:gd name="T4" fmla="*/ 2147483647 w 539"/>
                <a:gd name="T5" fmla="*/ 2147483647 h 177"/>
                <a:gd name="T6" fmla="*/ 2147483647 w 539"/>
                <a:gd name="T7" fmla="*/ 2147483647 h 177"/>
                <a:gd name="T8" fmla="*/ 2147483647 w 539"/>
                <a:gd name="T9" fmla="*/ 2147483647 h 177"/>
                <a:gd name="T10" fmla="*/ 2147483647 w 539"/>
                <a:gd name="T11" fmla="*/ 2147483647 h 177"/>
                <a:gd name="T12" fmla="*/ 2147483647 w 539"/>
                <a:gd name="T13" fmla="*/ 0 h 177"/>
                <a:gd name="T14" fmla="*/ 2147483647 w 539"/>
                <a:gd name="T15" fmla="*/ 0 h 177"/>
                <a:gd name="T16" fmla="*/ 0 60000 65536"/>
                <a:gd name="T17" fmla="*/ 0 60000 65536"/>
                <a:gd name="T18" fmla="*/ 0 60000 65536"/>
                <a:gd name="T19" fmla="*/ 0 60000 65536"/>
                <a:gd name="T20" fmla="*/ 0 60000 65536"/>
                <a:gd name="T21" fmla="*/ 0 60000 65536"/>
                <a:gd name="T22" fmla="*/ 0 60000 65536"/>
                <a:gd name="T23" fmla="*/ 0 60000 65536"/>
                <a:gd name="T24" fmla="*/ 0 w 539"/>
                <a:gd name="T25" fmla="*/ 0 h 177"/>
                <a:gd name="T26" fmla="*/ 539 w 539"/>
                <a:gd name="T27" fmla="*/ 177 h 1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39" h="177">
                  <a:moveTo>
                    <a:pt x="539" y="0"/>
                  </a:moveTo>
                  <a:lnTo>
                    <a:pt x="0" y="177"/>
                  </a:lnTo>
                  <a:lnTo>
                    <a:pt x="20" y="142"/>
                  </a:lnTo>
                  <a:lnTo>
                    <a:pt x="42" y="108"/>
                  </a:lnTo>
                  <a:lnTo>
                    <a:pt x="65" y="75"/>
                  </a:lnTo>
                  <a:lnTo>
                    <a:pt x="89" y="40"/>
                  </a:lnTo>
                  <a:lnTo>
                    <a:pt x="208" y="0"/>
                  </a:lnTo>
                  <a:lnTo>
                    <a:pt x="539" y="0"/>
                  </a:lnTo>
                  <a:close/>
                </a:path>
              </a:pathLst>
            </a:custGeom>
            <a:solidFill>
              <a:srgbClr val="DD3A32"/>
            </a:solidFill>
            <a:ln w="9525">
              <a:noFill/>
              <a:round/>
              <a:headEnd/>
              <a:tailEnd/>
            </a:ln>
          </p:spPr>
          <p:txBody>
            <a:bodyPr/>
            <a:lstStyle/>
            <a:p>
              <a:pPr eaLnBrk="1" hangingPunct="1"/>
              <a:endParaRPr lang="pt-BR" u="none"/>
            </a:p>
          </p:txBody>
        </p:sp>
        <p:sp>
          <p:nvSpPr>
            <p:cNvPr id="445643" name="Freeform 202"/>
            <p:cNvSpPr>
              <a:spLocks/>
            </p:cNvSpPr>
            <p:nvPr/>
          </p:nvSpPr>
          <p:spPr bwMode="auto">
            <a:xfrm>
              <a:off x="2260600" y="2332038"/>
              <a:ext cx="150813" cy="47625"/>
            </a:xfrm>
            <a:custGeom>
              <a:avLst/>
              <a:gdLst>
                <a:gd name="T0" fmla="*/ 2147483647 w 332"/>
                <a:gd name="T1" fmla="*/ 0 h 109"/>
                <a:gd name="T2" fmla="*/ 0 w 332"/>
                <a:gd name="T3" fmla="*/ 2147483647 h 109"/>
                <a:gd name="T4" fmla="*/ 2147483647 w 332"/>
                <a:gd name="T5" fmla="*/ 2147483647 h 109"/>
                <a:gd name="T6" fmla="*/ 2147483647 w 332"/>
                <a:gd name="T7" fmla="*/ 2147483647 h 109"/>
                <a:gd name="T8" fmla="*/ 2147483647 w 332"/>
                <a:gd name="T9" fmla="*/ 2147483647 h 109"/>
                <a:gd name="T10" fmla="*/ 2147483647 w 332"/>
                <a:gd name="T11" fmla="*/ 0 h 109"/>
                <a:gd name="T12" fmla="*/ 2147483647 w 332"/>
                <a:gd name="T13" fmla="*/ 0 h 109"/>
                <a:gd name="T14" fmla="*/ 0 60000 65536"/>
                <a:gd name="T15" fmla="*/ 0 60000 65536"/>
                <a:gd name="T16" fmla="*/ 0 60000 65536"/>
                <a:gd name="T17" fmla="*/ 0 60000 65536"/>
                <a:gd name="T18" fmla="*/ 0 60000 65536"/>
                <a:gd name="T19" fmla="*/ 0 60000 65536"/>
                <a:gd name="T20" fmla="*/ 0 60000 65536"/>
                <a:gd name="T21" fmla="*/ 0 w 332"/>
                <a:gd name="T22" fmla="*/ 0 h 109"/>
                <a:gd name="T23" fmla="*/ 332 w 332"/>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2" h="109">
                  <a:moveTo>
                    <a:pt x="332" y="0"/>
                  </a:moveTo>
                  <a:lnTo>
                    <a:pt x="0" y="109"/>
                  </a:lnTo>
                  <a:lnTo>
                    <a:pt x="18" y="82"/>
                  </a:lnTo>
                  <a:lnTo>
                    <a:pt x="36" y="55"/>
                  </a:lnTo>
                  <a:lnTo>
                    <a:pt x="55" y="27"/>
                  </a:lnTo>
                  <a:lnTo>
                    <a:pt x="75" y="0"/>
                  </a:lnTo>
                  <a:lnTo>
                    <a:pt x="332" y="0"/>
                  </a:lnTo>
                  <a:close/>
                </a:path>
              </a:pathLst>
            </a:custGeom>
            <a:solidFill>
              <a:srgbClr val="DC3932"/>
            </a:solidFill>
            <a:ln w="9525">
              <a:noFill/>
              <a:round/>
              <a:headEnd/>
              <a:tailEnd/>
            </a:ln>
          </p:spPr>
          <p:txBody>
            <a:bodyPr/>
            <a:lstStyle/>
            <a:p>
              <a:pPr eaLnBrk="1" hangingPunct="1"/>
              <a:endParaRPr lang="pt-BR" u="none"/>
            </a:p>
          </p:txBody>
        </p:sp>
        <p:sp>
          <p:nvSpPr>
            <p:cNvPr id="445644" name="Freeform 203"/>
            <p:cNvSpPr>
              <a:spLocks/>
            </p:cNvSpPr>
            <p:nvPr/>
          </p:nvSpPr>
          <p:spPr bwMode="auto">
            <a:xfrm>
              <a:off x="2282825" y="2332038"/>
              <a:ext cx="52388" cy="17462"/>
            </a:xfrm>
            <a:custGeom>
              <a:avLst/>
              <a:gdLst>
                <a:gd name="T0" fmla="*/ 2147483647 w 119"/>
                <a:gd name="T1" fmla="*/ 0 h 40"/>
                <a:gd name="T2" fmla="*/ 0 w 119"/>
                <a:gd name="T3" fmla="*/ 2147483647 h 40"/>
                <a:gd name="T4" fmla="*/ 2147483647 w 119"/>
                <a:gd name="T5" fmla="*/ 2147483647 h 40"/>
                <a:gd name="T6" fmla="*/ 2147483647 w 119"/>
                <a:gd name="T7" fmla="*/ 2147483647 h 40"/>
                <a:gd name="T8" fmla="*/ 2147483647 w 119"/>
                <a:gd name="T9" fmla="*/ 2147483647 h 40"/>
                <a:gd name="T10" fmla="*/ 2147483647 w 119"/>
                <a:gd name="T11" fmla="*/ 0 h 40"/>
                <a:gd name="T12" fmla="*/ 2147483647 w 119"/>
                <a:gd name="T13" fmla="*/ 0 h 40"/>
                <a:gd name="T14" fmla="*/ 0 60000 65536"/>
                <a:gd name="T15" fmla="*/ 0 60000 65536"/>
                <a:gd name="T16" fmla="*/ 0 60000 65536"/>
                <a:gd name="T17" fmla="*/ 0 60000 65536"/>
                <a:gd name="T18" fmla="*/ 0 60000 65536"/>
                <a:gd name="T19" fmla="*/ 0 60000 65536"/>
                <a:gd name="T20" fmla="*/ 0 60000 65536"/>
                <a:gd name="T21" fmla="*/ 0 w 119"/>
                <a:gd name="T22" fmla="*/ 0 h 40"/>
                <a:gd name="T23" fmla="*/ 119 w 119"/>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40">
                  <a:moveTo>
                    <a:pt x="119" y="0"/>
                  </a:moveTo>
                  <a:lnTo>
                    <a:pt x="0" y="40"/>
                  </a:lnTo>
                  <a:lnTo>
                    <a:pt x="7" y="30"/>
                  </a:lnTo>
                  <a:lnTo>
                    <a:pt x="14" y="20"/>
                  </a:lnTo>
                  <a:lnTo>
                    <a:pt x="21" y="11"/>
                  </a:lnTo>
                  <a:lnTo>
                    <a:pt x="28" y="0"/>
                  </a:lnTo>
                  <a:lnTo>
                    <a:pt x="119" y="0"/>
                  </a:lnTo>
                  <a:close/>
                </a:path>
              </a:pathLst>
            </a:custGeom>
            <a:solidFill>
              <a:srgbClr val="DC3932"/>
            </a:solidFill>
            <a:ln w="9525">
              <a:noFill/>
              <a:round/>
              <a:headEnd/>
              <a:tailEnd/>
            </a:ln>
          </p:spPr>
          <p:txBody>
            <a:bodyPr/>
            <a:lstStyle/>
            <a:p>
              <a:pPr eaLnBrk="1" hangingPunct="1"/>
              <a:endParaRPr lang="pt-BR" u="none"/>
            </a:p>
          </p:txBody>
        </p:sp>
        <p:sp>
          <p:nvSpPr>
            <p:cNvPr id="445645" name="Freeform 204"/>
            <p:cNvSpPr>
              <a:spLocks/>
            </p:cNvSpPr>
            <p:nvPr/>
          </p:nvSpPr>
          <p:spPr bwMode="auto">
            <a:xfrm>
              <a:off x="2295525" y="2317750"/>
              <a:ext cx="533400" cy="28575"/>
            </a:xfrm>
            <a:custGeom>
              <a:avLst/>
              <a:gdLst>
                <a:gd name="T0" fmla="*/ 2147483647 w 1186"/>
                <a:gd name="T1" fmla="*/ 2147483647 h 64"/>
                <a:gd name="T2" fmla="*/ 2147483647 w 1186"/>
                <a:gd name="T3" fmla="*/ 0 h 64"/>
                <a:gd name="T4" fmla="*/ 0 w 1186"/>
                <a:gd name="T5" fmla="*/ 0 h 64"/>
                <a:gd name="T6" fmla="*/ 0 w 1186"/>
                <a:gd name="T7" fmla="*/ 2147483647 h 64"/>
                <a:gd name="T8" fmla="*/ 2147483647 w 1186"/>
                <a:gd name="T9" fmla="*/ 2147483647 h 64"/>
                <a:gd name="T10" fmla="*/ 2147483647 w 1186"/>
                <a:gd name="T11" fmla="*/ 2147483647 h 64"/>
                <a:gd name="T12" fmla="*/ 2147483647 w 1186"/>
                <a:gd name="T13" fmla="*/ 2147483647 h 64"/>
                <a:gd name="T14" fmla="*/ 2147483647 w 1186"/>
                <a:gd name="T15" fmla="*/ 0 h 64"/>
                <a:gd name="T16" fmla="*/ 2147483647 w 1186"/>
                <a:gd name="T17" fmla="*/ 0 h 64"/>
                <a:gd name="T18" fmla="*/ 2147483647 w 1186"/>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6"/>
                <a:gd name="T31" fmla="*/ 0 h 64"/>
                <a:gd name="T32" fmla="*/ 1186 w 1186"/>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6" h="64">
                  <a:moveTo>
                    <a:pt x="1186" y="32"/>
                  </a:moveTo>
                  <a:lnTo>
                    <a:pt x="1154" y="0"/>
                  </a:lnTo>
                  <a:lnTo>
                    <a:pt x="0" y="0"/>
                  </a:lnTo>
                  <a:lnTo>
                    <a:pt x="0" y="64"/>
                  </a:lnTo>
                  <a:lnTo>
                    <a:pt x="1154" y="64"/>
                  </a:lnTo>
                  <a:lnTo>
                    <a:pt x="1186" y="32"/>
                  </a:lnTo>
                  <a:lnTo>
                    <a:pt x="1186" y="0"/>
                  </a:lnTo>
                  <a:lnTo>
                    <a:pt x="1154" y="0"/>
                  </a:lnTo>
                  <a:lnTo>
                    <a:pt x="1186" y="32"/>
                  </a:lnTo>
                  <a:close/>
                </a:path>
              </a:pathLst>
            </a:custGeom>
            <a:solidFill>
              <a:srgbClr val="DD3741"/>
            </a:solidFill>
            <a:ln w="9525">
              <a:noFill/>
              <a:round/>
              <a:headEnd/>
              <a:tailEnd/>
            </a:ln>
          </p:spPr>
          <p:txBody>
            <a:bodyPr/>
            <a:lstStyle/>
            <a:p>
              <a:pPr eaLnBrk="1" hangingPunct="1"/>
              <a:endParaRPr lang="pt-BR" u="none"/>
            </a:p>
          </p:txBody>
        </p:sp>
        <p:sp>
          <p:nvSpPr>
            <p:cNvPr id="445646" name="Freeform 205"/>
            <p:cNvSpPr>
              <a:spLocks/>
            </p:cNvSpPr>
            <p:nvPr/>
          </p:nvSpPr>
          <p:spPr bwMode="auto">
            <a:xfrm>
              <a:off x="2800350" y="2332038"/>
              <a:ext cx="28575" cy="979487"/>
            </a:xfrm>
            <a:custGeom>
              <a:avLst/>
              <a:gdLst>
                <a:gd name="T0" fmla="*/ 2147483647 w 65"/>
                <a:gd name="T1" fmla="*/ 2147483647 h 2174"/>
                <a:gd name="T2" fmla="*/ 2147483647 w 65"/>
                <a:gd name="T3" fmla="*/ 2147483647 h 2174"/>
                <a:gd name="T4" fmla="*/ 2147483647 w 65"/>
                <a:gd name="T5" fmla="*/ 0 h 2174"/>
                <a:gd name="T6" fmla="*/ 0 w 65"/>
                <a:gd name="T7" fmla="*/ 0 h 2174"/>
                <a:gd name="T8" fmla="*/ 0 w 65"/>
                <a:gd name="T9" fmla="*/ 2147483647 h 2174"/>
                <a:gd name="T10" fmla="*/ 2147483647 w 65"/>
                <a:gd name="T11" fmla="*/ 2147483647 h 2174"/>
                <a:gd name="T12" fmla="*/ 2147483647 w 65"/>
                <a:gd name="T13" fmla="*/ 2147483647 h 2174"/>
                <a:gd name="T14" fmla="*/ 2147483647 w 65"/>
                <a:gd name="T15" fmla="*/ 2147483647 h 2174"/>
                <a:gd name="T16" fmla="*/ 2147483647 w 65"/>
                <a:gd name="T17" fmla="*/ 2147483647 h 2174"/>
                <a:gd name="T18" fmla="*/ 2147483647 w 65"/>
                <a:gd name="T19" fmla="*/ 2147483647 h 2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
                <a:gd name="T31" fmla="*/ 0 h 2174"/>
                <a:gd name="T32" fmla="*/ 65 w 65"/>
                <a:gd name="T33" fmla="*/ 2174 h 2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 h="2174">
                  <a:moveTo>
                    <a:pt x="33" y="2174"/>
                  </a:moveTo>
                  <a:lnTo>
                    <a:pt x="65" y="2140"/>
                  </a:lnTo>
                  <a:lnTo>
                    <a:pt x="65" y="0"/>
                  </a:lnTo>
                  <a:lnTo>
                    <a:pt x="0" y="0"/>
                  </a:lnTo>
                  <a:lnTo>
                    <a:pt x="0" y="2140"/>
                  </a:lnTo>
                  <a:lnTo>
                    <a:pt x="33" y="2174"/>
                  </a:lnTo>
                  <a:lnTo>
                    <a:pt x="65" y="2174"/>
                  </a:lnTo>
                  <a:lnTo>
                    <a:pt x="65" y="2140"/>
                  </a:lnTo>
                  <a:lnTo>
                    <a:pt x="33" y="2174"/>
                  </a:lnTo>
                  <a:close/>
                </a:path>
              </a:pathLst>
            </a:custGeom>
            <a:solidFill>
              <a:srgbClr val="DD3741"/>
            </a:solidFill>
            <a:ln w="9525">
              <a:noFill/>
              <a:round/>
              <a:headEnd/>
              <a:tailEnd/>
            </a:ln>
          </p:spPr>
          <p:txBody>
            <a:bodyPr/>
            <a:lstStyle/>
            <a:p>
              <a:pPr eaLnBrk="1" hangingPunct="1"/>
              <a:endParaRPr lang="pt-BR" u="none"/>
            </a:p>
          </p:txBody>
        </p:sp>
        <p:sp>
          <p:nvSpPr>
            <p:cNvPr id="445647" name="Freeform 206"/>
            <p:cNvSpPr>
              <a:spLocks/>
            </p:cNvSpPr>
            <p:nvPr/>
          </p:nvSpPr>
          <p:spPr bwMode="auto">
            <a:xfrm>
              <a:off x="2282825" y="3282950"/>
              <a:ext cx="531813" cy="28575"/>
            </a:xfrm>
            <a:custGeom>
              <a:avLst/>
              <a:gdLst>
                <a:gd name="T0" fmla="*/ 0 w 1181"/>
                <a:gd name="T1" fmla="*/ 2147483647 h 66"/>
                <a:gd name="T2" fmla="*/ 2147483647 w 1181"/>
                <a:gd name="T3" fmla="*/ 2147483647 h 66"/>
                <a:gd name="T4" fmla="*/ 2147483647 w 1181"/>
                <a:gd name="T5" fmla="*/ 2147483647 h 66"/>
                <a:gd name="T6" fmla="*/ 2147483647 w 1181"/>
                <a:gd name="T7" fmla="*/ 2147483647 h 66"/>
                <a:gd name="T8" fmla="*/ 2147483647 w 1181"/>
                <a:gd name="T9" fmla="*/ 2147483647 h 66"/>
                <a:gd name="T10" fmla="*/ 2147483647 w 1181"/>
                <a:gd name="T11" fmla="*/ 2147483647 h 66"/>
                <a:gd name="T12" fmla="*/ 2147483647 w 1181"/>
                <a:gd name="T13" fmla="*/ 2147483647 h 66"/>
                <a:gd name="T14" fmla="*/ 2147483647 w 1181"/>
                <a:gd name="T15" fmla="*/ 2147483647 h 66"/>
                <a:gd name="T16" fmla="*/ 2147483647 w 1181"/>
                <a:gd name="T17" fmla="*/ 2147483647 h 66"/>
                <a:gd name="T18" fmla="*/ 2147483647 w 1181"/>
                <a:gd name="T19" fmla="*/ 2147483647 h 66"/>
                <a:gd name="T20" fmla="*/ 2147483647 w 1181"/>
                <a:gd name="T21" fmla="*/ 2147483647 h 66"/>
                <a:gd name="T22" fmla="*/ 2147483647 w 1181"/>
                <a:gd name="T23" fmla="*/ 2147483647 h 66"/>
                <a:gd name="T24" fmla="*/ 2147483647 w 1181"/>
                <a:gd name="T25" fmla="*/ 2147483647 h 66"/>
                <a:gd name="T26" fmla="*/ 2147483647 w 1181"/>
                <a:gd name="T27" fmla="*/ 2147483647 h 66"/>
                <a:gd name="T28" fmla="*/ 2147483647 w 1181"/>
                <a:gd name="T29" fmla="*/ 2147483647 h 66"/>
                <a:gd name="T30" fmla="*/ 2147483647 w 1181"/>
                <a:gd name="T31" fmla="*/ 2147483647 h 66"/>
                <a:gd name="T32" fmla="*/ 2147483647 w 1181"/>
                <a:gd name="T33" fmla="*/ 2147483647 h 66"/>
                <a:gd name="T34" fmla="*/ 2147483647 w 1181"/>
                <a:gd name="T35" fmla="*/ 2147483647 h 66"/>
                <a:gd name="T36" fmla="*/ 2147483647 w 1181"/>
                <a:gd name="T37" fmla="*/ 0 h 66"/>
                <a:gd name="T38" fmla="*/ 2147483647 w 1181"/>
                <a:gd name="T39" fmla="*/ 0 h 66"/>
                <a:gd name="T40" fmla="*/ 2147483647 w 1181"/>
                <a:gd name="T41" fmla="*/ 0 h 66"/>
                <a:gd name="T42" fmla="*/ 2147483647 w 1181"/>
                <a:gd name="T43" fmla="*/ 0 h 66"/>
                <a:gd name="T44" fmla="*/ 2147483647 w 1181"/>
                <a:gd name="T45" fmla="*/ 0 h 66"/>
                <a:gd name="T46" fmla="*/ 2147483647 w 1181"/>
                <a:gd name="T47" fmla="*/ 0 h 66"/>
                <a:gd name="T48" fmla="*/ 2147483647 w 1181"/>
                <a:gd name="T49" fmla="*/ 0 h 66"/>
                <a:gd name="T50" fmla="*/ 2147483647 w 1181"/>
                <a:gd name="T51" fmla="*/ 0 h 66"/>
                <a:gd name="T52" fmla="*/ 2147483647 w 1181"/>
                <a:gd name="T53" fmla="*/ 0 h 66"/>
                <a:gd name="T54" fmla="*/ 2147483647 w 1181"/>
                <a:gd name="T55" fmla="*/ 0 h 66"/>
                <a:gd name="T56" fmla="*/ 2147483647 w 1181"/>
                <a:gd name="T57" fmla="*/ 0 h 66"/>
                <a:gd name="T58" fmla="*/ 2147483647 w 1181"/>
                <a:gd name="T59" fmla="*/ 0 h 66"/>
                <a:gd name="T60" fmla="*/ 2147483647 w 1181"/>
                <a:gd name="T61" fmla="*/ 0 h 66"/>
                <a:gd name="T62" fmla="*/ 2147483647 w 1181"/>
                <a:gd name="T63" fmla="*/ 0 h 66"/>
                <a:gd name="T64" fmla="*/ 2147483647 w 1181"/>
                <a:gd name="T65" fmla="*/ 0 h 66"/>
                <a:gd name="T66" fmla="*/ 2147483647 w 1181"/>
                <a:gd name="T67" fmla="*/ 0 h 66"/>
                <a:gd name="T68" fmla="*/ 2147483647 w 1181"/>
                <a:gd name="T69" fmla="*/ 0 h 66"/>
                <a:gd name="T70" fmla="*/ 2147483647 w 1181"/>
                <a:gd name="T71" fmla="*/ 2147483647 h 66"/>
                <a:gd name="T72" fmla="*/ 0 w 1181"/>
                <a:gd name="T73" fmla="*/ 2147483647 h 66"/>
                <a:gd name="T74" fmla="*/ 2147483647 w 1181"/>
                <a:gd name="T75" fmla="*/ 2147483647 h 66"/>
                <a:gd name="T76" fmla="*/ 2147483647 w 1181"/>
                <a:gd name="T77" fmla="*/ 2147483647 h 66"/>
                <a:gd name="T78" fmla="*/ 0 w 1181"/>
                <a:gd name="T79" fmla="*/ 2147483647 h 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81"/>
                <a:gd name="T121" fmla="*/ 0 h 66"/>
                <a:gd name="T122" fmla="*/ 1181 w 1181"/>
                <a:gd name="T123" fmla="*/ 66 h 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81" h="66">
                  <a:moveTo>
                    <a:pt x="0" y="52"/>
                  </a:moveTo>
                  <a:lnTo>
                    <a:pt x="27" y="66"/>
                  </a:lnTo>
                  <a:lnTo>
                    <a:pt x="104" y="66"/>
                  </a:lnTo>
                  <a:lnTo>
                    <a:pt x="178" y="66"/>
                  </a:lnTo>
                  <a:lnTo>
                    <a:pt x="252" y="66"/>
                  </a:lnTo>
                  <a:lnTo>
                    <a:pt x="324" y="66"/>
                  </a:lnTo>
                  <a:lnTo>
                    <a:pt x="394" y="66"/>
                  </a:lnTo>
                  <a:lnTo>
                    <a:pt x="465" y="66"/>
                  </a:lnTo>
                  <a:lnTo>
                    <a:pt x="535" y="66"/>
                  </a:lnTo>
                  <a:lnTo>
                    <a:pt x="604" y="66"/>
                  </a:lnTo>
                  <a:lnTo>
                    <a:pt x="673" y="66"/>
                  </a:lnTo>
                  <a:lnTo>
                    <a:pt x="742" y="66"/>
                  </a:lnTo>
                  <a:lnTo>
                    <a:pt x="813" y="66"/>
                  </a:lnTo>
                  <a:lnTo>
                    <a:pt x="883" y="66"/>
                  </a:lnTo>
                  <a:lnTo>
                    <a:pt x="955" y="66"/>
                  </a:lnTo>
                  <a:lnTo>
                    <a:pt x="1029" y="66"/>
                  </a:lnTo>
                  <a:lnTo>
                    <a:pt x="1103" y="66"/>
                  </a:lnTo>
                  <a:lnTo>
                    <a:pt x="1181" y="66"/>
                  </a:lnTo>
                  <a:lnTo>
                    <a:pt x="1181" y="0"/>
                  </a:lnTo>
                  <a:lnTo>
                    <a:pt x="1103" y="0"/>
                  </a:lnTo>
                  <a:lnTo>
                    <a:pt x="1029" y="0"/>
                  </a:lnTo>
                  <a:lnTo>
                    <a:pt x="955" y="0"/>
                  </a:lnTo>
                  <a:lnTo>
                    <a:pt x="883" y="0"/>
                  </a:lnTo>
                  <a:lnTo>
                    <a:pt x="813" y="0"/>
                  </a:lnTo>
                  <a:lnTo>
                    <a:pt x="742" y="0"/>
                  </a:lnTo>
                  <a:lnTo>
                    <a:pt x="673" y="0"/>
                  </a:lnTo>
                  <a:lnTo>
                    <a:pt x="604" y="0"/>
                  </a:lnTo>
                  <a:lnTo>
                    <a:pt x="535" y="0"/>
                  </a:lnTo>
                  <a:lnTo>
                    <a:pt x="465" y="0"/>
                  </a:lnTo>
                  <a:lnTo>
                    <a:pt x="394" y="0"/>
                  </a:lnTo>
                  <a:lnTo>
                    <a:pt x="324" y="0"/>
                  </a:lnTo>
                  <a:lnTo>
                    <a:pt x="252" y="0"/>
                  </a:lnTo>
                  <a:lnTo>
                    <a:pt x="178" y="0"/>
                  </a:lnTo>
                  <a:lnTo>
                    <a:pt x="104" y="0"/>
                  </a:lnTo>
                  <a:lnTo>
                    <a:pt x="27" y="0"/>
                  </a:lnTo>
                  <a:lnTo>
                    <a:pt x="53" y="15"/>
                  </a:lnTo>
                  <a:lnTo>
                    <a:pt x="0" y="52"/>
                  </a:lnTo>
                  <a:lnTo>
                    <a:pt x="9" y="66"/>
                  </a:lnTo>
                  <a:lnTo>
                    <a:pt x="27" y="66"/>
                  </a:lnTo>
                  <a:lnTo>
                    <a:pt x="0" y="52"/>
                  </a:lnTo>
                  <a:close/>
                </a:path>
              </a:pathLst>
            </a:custGeom>
            <a:solidFill>
              <a:srgbClr val="DD3741"/>
            </a:solidFill>
            <a:ln w="9525">
              <a:noFill/>
              <a:round/>
              <a:headEnd/>
              <a:tailEnd/>
            </a:ln>
          </p:spPr>
          <p:txBody>
            <a:bodyPr/>
            <a:lstStyle/>
            <a:p>
              <a:pPr eaLnBrk="1" hangingPunct="1"/>
              <a:endParaRPr lang="pt-BR" u="none"/>
            </a:p>
          </p:txBody>
        </p:sp>
        <p:sp>
          <p:nvSpPr>
            <p:cNvPr id="445648" name="Freeform 207"/>
            <p:cNvSpPr>
              <a:spLocks/>
            </p:cNvSpPr>
            <p:nvPr/>
          </p:nvSpPr>
          <p:spPr bwMode="auto">
            <a:xfrm>
              <a:off x="2108200" y="2317750"/>
              <a:ext cx="198438" cy="985838"/>
            </a:xfrm>
            <a:custGeom>
              <a:avLst/>
              <a:gdLst>
                <a:gd name="T0" fmla="*/ 2147483647 w 441"/>
                <a:gd name="T1" fmla="*/ 2147483647 h 2192"/>
                <a:gd name="T2" fmla="*/ 2147483647 w 441"/>
                <a:gd name="T3" fmla="*/ 2147483647 h 2192"/>
                <a:gd name="T4" fmla="*/ 2147483647 w 441"/>
                <a:gd name="T5" fmla="*/ 2147483647 h 2192"/>
                <a:gd name="T6" fmla="*/ 2147483647 w 441"/>
                <a:gd name="T7" fmla="*/ 2147483647 h 2192"/>
                <a:gd name="T8" fmla="*/ 2147483647 w 441"/>
                <a:gd name="T9" fmla="*/ 2147483647 h 2192"/>
                <a:gd name="T10" fmla="*/ 2147483647 w 441"/>
                <a:gd name="T11" fmla="*/ 2147483647 h 2192"/>
                <a:gd name="T12" fmla="*/ 2147483647 w 441"/>
                <a:gd name="T13" fmla="*/ 2147483647 h 2192"/>
                <a:gd name="T14" fmla="*/ 2147483647 w 441"/>
                <a:gd name="T15" fmla="*/ 2147483647 h 2192"/>
                <a:gd name="T16" fmla="*/ 2147483647 w 441"/>
                <a:gd name="T17" fmla="*/ 2147483647 h 2192"/>
                <a:gd name="T18" fmla="*/ 2147483647 w 441"/>
                <a:gd name="T19" fmla="*/ 2147483647 h 2192"/>
                <a:gd name="T20" fmla="*/ 2147483647 w 441"/>
                <a:gd name="T21" fmla="*/ 2147483647 h 2192"/>
                <a:gd name="T22" fmla="*/ 2147483647 w 441"/>
                <a:gd name="T23" fmla="*/ 2147483647 h 2192"/>
                <a:gd name="T24" fmla="*/ 2147483647 w 441"/>
                <a:gd name="T25" fmla="*/ 2147483647 h 2192"/>
                <a:gd name="T26" fmla="*/ 2147483647 w 441"/>
                <a:gd name="T27" fmla="*/ 2147483647 h 2192"/>
                <a:gd name="T28" fmla="*/ 2147483647 w 441"/>
                <a:gd name="T29" fmla="*/ 2147483647 h 2192"/>
                <a:gd name="T30" fmla="*/ 0 w 441"/>
                <a:gd name="T31" fmla="*/ 2147483647 h 2192"/>
                <a:gd name="T32" fmla="*/ 2147483647 w 441"/>
                <a:gd name="T33" fmla="*/ 2147483647 h 2192"/>
                <a:gd name="T34" fmla="*/ 2147483647 w 441"/>
                <a:gd name="T35" fmla="*/ 2147483647 h 2192"/>
                <a:gd name="T36" fmla="*/ 2147483647 w 441"/>
                <a:gd name="T37" fmla="*/ 2147483647 h 2192"/>
                <a:gd name="T38" fmla="*/ 2147483647 w 441"/>
                <a:gd name="T39" fmla="*/ 2147483647 h 2192"/>
                <a:gd name="T40" fmla="*/ 2147483647 w 441"/>
                <a:gd name="T41" fmla="*/ 2147483647 h 2192"/>
                <a:gd name="T42" fmla="*/ 2147483647 w 441"/>
                <a:gd name="T43" fmla="*/ 2147483647 h 2192"/>
                <a:gd name="T44" fmla="*/ 2147483647 w 441"/>
                <a:gd name="T45" fmla="*/ 2147483647 h 2192"/>
                <a:gd name="T46" fmla="*/ 2147483647 w 441"/>
                <a:gd name="T47" fmla="*/ 2147483647 h 2192"/>
                <a:gd name="T48" fmla="*/ 2147483647 w 441"/>
                <a:gd name="T49" fmla="*/ 2147483647 h 2192"/>
                <a:gd name="T50" fmla="*/ 2147483647 w 441"/>
                <a:gd name="T51" fmla="*/ 2147483647 h 2192"/>
                <a:gd name="T52" fmla="*/ 2147483647 w 441"/>
                <a:gd name="T53" fmla="*/ 2147483647 h 2192"/>
                <a:gd name="T54" fmla="*/ 2147483647 w 441"/>
                <a:gd name="T55" fmla="*/ 2147483647 h 2192"/>
                <a:gd name="T56" fmla="*/ 2147483647 w 441"/>
                <a:gd name="T57" fmla="*/ 2147483647 h 2192"/>
                <a:gd name="T58" fmla="*/ 2147483647 w 441"/>
                <a:gd name="T59" fmla="*/ 2147483647 h 2192"/>
                <a:gd name="T60" fmla="*/ 2147483647 w 441"/>
                <a:gd name="T61" fmla="*/ 2147483647 h 2192"/>
                <a:gd name="T62" fmla="*/ 2147483647 w 441"/>
                <a:gd name="T63" fmla="*/ 2147483647 h 2192"/>
                <a:gd name="T64" fmla="*/ 2147483647 w 441"/>
                <a:gd name="T65" fmla="*/ 2147483647 h 2192"/>
                <a:gd name="T66" fmla="*/ 2147483647 w 441"/>
                <a:gd name="T67" fmla="*/ 2147483647 h 2192"/>
                <a:gd name="T68" fmla="*/ 2147483647 w 441"/>
                <a:gd name="T69" fmla="*/ 2147483647 h 2192"/>
                <a:gd name="T70" fmla="*/ 2147483647 w 441"/>
                <a:gd name="T71" fmla="*/ 2147483647 h 2192"/>
                <a:gd name="T72" fmla="*/ 2147483647 w 441"/>
                <a:gd name="T73" fmla="*/ 2147483647 h 2192"/>
                <a:gd name="T74" fmla="*/ 2147483647 w 441"/>
                <a:gd name="T75" fmla="*/ 2147483647 h 2192"/>
                <a:gd name="T76" fmla="*/ 2147483647 w 441"/>
                <a:gd name="T77" fmla="*/ 2147483647 h 2192"/>
                <a:gd name="T78" fmla="*/ 2147483647 w 441"/>
                <a:gd name="T79" fmla="*/ 2147483647 h 2192"/>
                <a:gd name="T80" fmla="*/ 2147483647 w 441"/>
                <a:gd name="T81" fmla="*/ 2147483647 h 2192"/>
                <a:gd name="T82" fmla="*/ 2147483647 w 441"/>
                <a:gd name="T83" fmla="*/ 2147483647 h 2192"/>
                <a:gd name="T84" fmla="*/ 2147483647 w 441"/>
                <a:gd name="T85" fmla="*/ 2147483647 h 2192"/>
                <a:gd name="T86" fmla="*/ 2147483647 w 441"/>
                <a:gd name="T87" fmla="*/ 2147483647 h 2192"/>
                <a:gd name="T88" fmla="*/ 2147483647 w 441"/>
                <a:gd name="T89" fmla="*/ 2147483647 h 2192"/>
                <a:gd name="T90" fmla="*/ 2147483647 w 441"/>
                <a:gd name="T91" fmla="*/ 2147483647 h 2192"/>
                <a:gd name="T92" fmla="*/ 2147483647 w 441"/>
                <a:gd name="T93" fmla="*/ 2147483647 h 2192"/>
                <a:gd name="T94" fmla="*/ 2147483647 w 441"/>
                <a:gd name="T95" fmla="*/ 2147483647 h 2192"/>
                <a:gd name="T96" fmla="*/ 2147483647 w 441"/>
                <a:gd name="T97" fmla="*/ 2147483647 h 2192"/>
                <a:gd name="T98" fmla="*/ 2147483647 w 441"/>
                <a:gd name="T99" fmla="*/ 2147483647 h 2192"/>
                <a:gd name="T100" fmla="*/ 2147483647 w 441"/>
                <a:gd name="T101" fmla="*/ 2147483647 h 2192"/>
                <a:gd name="T102" fmla="*/ 2147483647 w 441"/>
                <a:gd name="T103" fmla="*/ 2147483647 h 2192"/>
                <a:gd name="T104" fmla="*/ 2147483647 w 441"/>
                <a:gd name="T105" fmla="*/ 2147483647 h 2192"/>
                <a:gd name="T106" fmla="*/ 2147483647 w 441"/>
                <a:gd name="T107" fmla="*/ 2147483647 h 2192"/>
                <a:gd name="T108" fmla="*/ 2147483647 w 441"/>
                <a:gd name="T109" fmla="*/ 2147483647 h 2192"/>
                <a:gd name="T110" fmla="*/ 2147483647 w 441"/>
                <a:gd name="T111" fmla="*/ 2147483647 h 2192"/>
                <a:gd name="T112" fmla="*/ 2147483647 w 441"/>
                <a:gd name="T113" fmla="*/ 0 h 2192"/>
                <a:gd name="T114" fmla="*/ 2147483647 w 441"/>
                <a:gd name="T115" fmla="*/ 0 h 21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1"/>
                <a:gd name="T175" fmla="*/ 0 h 2192"/>
                <a:gd name="T176" fmla="*/ 441 w 441"/>
                <a:gd name="T177" fmla="*/ 2192 h 219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1" h="2192">
                  <a:moveTo>
                    <a:pt x="415" y="0"/>
                  </a:moveTo>
                  <a:lnTo>
                    <a:pt x="388" y="13"/>
                  </a:lnTo>
                  <a:lnTo>
                    <a:pt x="362" y="50"/>
                  </a:lnTo>
                  <a:lnTo>
                    <a:pt x="337" y="87"/>
                  </a:lnTo>
                  <a:lnTo>
                    <a:pt x="312" y="125"/>
                  </a:lnTo>
                  <a:lnTo>
                    <a:pt x="289" y="162"/>
                  </a:lnTo>
                  <a:lnTo>
                    <a:pt x="266" y="197"/>
                  </a:lnTo>
                  <a:lnTo>
                    <a:pt x="245" y="235"/>
                  </a:lnTo>
                  <a:lnTo>
                    <a:pt x="223" y="270"/>
                  </a:lnTo>
                  <a:lnTo>
                    <a:pt x="204" y="307"/>
                  </a:lnTo>
                  <a:lnTo>
                    <a:pt x="185" y="343"/>
                  </a:lnTo>
                  <a:lnTo>
                    <a:pt x="168" y="379"/>
                  </a:lnTo>
                  <a:lnTo>
                    <a:pt x="151" y="415"/>
                  </a:lnTo>
                  <a:lnTo>
                    <a:pt x="135" y="451"/>
                  </a:lnTo>
                  <a:lnTo>
                    <a:pt x="120" y="487"/>
                  </a:lnTo>
                  <a:lnTo>
                    <a:pt x="106" y="522"/>
                  </a:lnTo>
                  <a:lnTo>
                    <a:pt x="93" y="558"/>
                  </a:lnTo>
                  <a:lnTo>
                    <a:pt x="80" y="594"/>
                  </a:lnTo>
                  <a:lnTo>
                    <a:pt x="70" y="630"/>
                  </a:lnTo>
                  <a:lnTo>
                    <a:pt x="59" y="664"/>
                  </a:lnTo>
                  <a:lnTo>
                    <a:pt x="50" y="700"/>
                  </a:lnTo>
                  <a:lnTo>
                    <a:pt x="41" y="735"/>
                  </a:lnTo>
                  <a:lnTo>
                    <a:pt x="33" y="771"/>
                  </a:lnTo>
                  <a:lnTo>
                    <a:pt x="25" y="805"/>
                  </a:lnTo>
                  <a:lnTo>
                    <a:pt x="20" y="840"/>
                  </a:lnTo>
                  <a:lnTo>
                    <a:pt x="14" y="874"/>
                  </a:lnTo>
                  <a:lnTo>
                    <a:pt x="10" y="910"/>
                  </a:lnTo>
                  <a:lnTo>
                    <a:pt x="6" y="944"/>
                  </a:lnTo>
                  <a:lnTo>
                    <a:pt x="4" y="979"/>
                  </a:lnTo>
                  <a:lnTo>
                    <a:pt x="1" y="1012"/>
                  </a:lnTo>
                  <a:lnTo>
                    <a:pt x="0" y="1047"/>
                  </a:lnTo>
                  <a:lnTo>
                    <a:pt x="0" y="1081"/>
                  </a:lnTo>
                  <a:lnTo>
                    <a:pt x="0" y="1116"/>
                  </a:lnTo>
                  <a:lnTo>
                    <a:pt x="1" y="1149"/>
                  </a:lnTo>
                  <a:lnTo>
                    <a:pt x="2" y="1184"/>
                  </a:lnTo>
                  <a:lnTo>
                    <a:pt x="5" y="1217"/>
                  </a:lnTo>
                  <a:lnTo>
                    <a:pt x="9" y="1251"/>
                  </a:lnTo>
                  <a:lnTo>
                    <a:pt x="12" y="1285"/>
                  </a:lnTo>
                  <a:lnTo>
                    <a:pt x="18" y="1318"/>
                  </a:lnTo>
                  <a:lnTo>
                    <a:pt x="23" y="1351"/>
                  </a:lnTo>
                  <a:lnTo>
                    <a:pt x="29" y="1385"/>
                  </a:lnTo>
                  <a:lnTo>
                    <a:pt x="35" y="1418"/>
                  </a:lnTo>
                  <a:lnTo>
                    <a:pt x="43" y="1451"/>
                  </a:lnTo>
                  <a:lnTo>
                    <a:pt x="52" y="1484"/>
                  </a:lnTo>
                  <a:lnTo>
                    <a:pt x="60" y="1518"/>
                  </a:lnTo>
                  <a:lnTo>
                    <a:pt x="70" y="1551"/>
                  </a:lnTo>
                  <a:lnTo>
                    <a:pt x="92" y="1616"/>
                  </a:lnTo>
                  <a:lnTo>
                    <a:pt x="115" y="1681"/>
                  </a:lnTo>
                  <a:lnTo>
                    <a:pt x="142" y="1747"/>
                  </a:lnTo>
                  <a:lnTo>
                    <a:pt x="170" y="1810"/>
                  </a:lnTo>
                  <a:lnTo>
                    <a:pt x="200" y="1874"/>
                  </a:lnTo>
                  <a:lnTo>
                    <a:pt x="234" y="1938"/>
                  </a:lnTo>
                  <a:lnTo>
                    <a:pt x="270" y="2002"/>
                  </a:lnTo>
                  <a:lnTo>
                    <a:pt x="307" y="2065"/>
                  </a:lnTo>
                  <a:lnTo>
                    <a:pt x="346" y="2129"/>
                  </a:lnTo>
                  <a:lnTo>
                    <a:pt x="388" y="2192"/>
                  </a:lnTo>
                  <a:lnTo>
                    <a:pt x="441" y="2155"/>
                  </a:lnTo>
                  <a:lnTo>
                    <a:pt x="400" y="2093"/>
                  </a:lnTo>
                  <a:lnTo>
                    <a:pt x="362" y="2032"/>
                  </a:lnTo>
                  <a:lnTo>
                    <a:pt x="325" y="1970"/>
                  </a:lnTo>
                  <a:lnTo>
                    <a:pt x="291" y="1908"/>
                  </a:lnTo>
                  <a:lnTo>
                    <a:pt x="258" y="1846"/>
                  </a:lnTo>
                  <a:lnTo>
                    <a:pt x="229" y="1784"/>
                  </a:lnTo>
                  <a:lnTo>
                    <a:pt x="200" y="1721"/>
                  </a:lnTo>
                  <a:lnTo>
                    <a:pt x="175" y="1658"/>
                  </a:lnTo>
                  <a:lnTo>
                    <a:pt x="152" y="1596"/>
                  </a:lnTo>
                  <a:lnTo>
                    <a:pt x="131" y="1532"/>
                  </a:lnTo>
                  <a:lnTo>
                    <a:pt x="122" y="1501"/>
                  </a:lnTo>
                  <a:lnTo>
                    <a:pt x="113" y="1469"/>
                  </a:lnTo>
                  <a:lnTo>
                    <a:pt x="106" y="1437"/>
                  </a:lnTo>
                  <a:lnTo>
                    <a:pt x="98" y="1405"/>
                  </a:lnTo>
                  <a:lnTo>
                    <a:pt x="92" y="1373"/>
                  </a:lnTo>
                  <a:lnTo>
                    <a:pt x="85" y="1341"/>
                  </a:lnTo>
                  <a:lnTo>
                    <a:pt x="80" y="1309"/>
                  </a:lnTo>
                  <a:lnTo>
                    <a:pt x="76" y="1276"/>
                  </a:lnTo>
                  <a:lnTo>
                    <a:pt x="73" y="1244"/>
                  </a:lnTo>
                  <a:lnTo>
                    <a:pt x="69" y="1212"/>
                  </a:lnTo>
                  <a:lnTo>
                    <a:pt x="66" y="1180"/>
                  </a:lnTo>
                  <a:lnTo>
                    <a:pt x="65" y="1147"/>
                  </a:lnTo>
                  <a:lnTo>
                    <a:pt x="64" y="1115"/>
                  </a:lnTo>
                  <a:lnTo>
                    <a:pt x="64" y="1081"/>
                  </a:lnTo>
                  <a:lnTo>
                    <a:pt x="64" y="1049"/>
                  </a:lnTo>
                  <a:lnTo>
                    <a:pt x="65" y="1016"/>
                  </a:lnTo>
                  <a:lnTo>
                    <a:pt x="67" y="983"/>
                  </a:lnTo>
                  <a:lnTo>
                    <a:pt x="70" y="950"/>
                  </a:lnTo>
                  <a:lnTo>
                    <a:pt x="74" y="916"/>
                  </a:lnTo>
                  <a:lnTo>
                    <a:pt x="78" y="883"/>
                  </a:lnTo>
                  <a:lnTo>
                    <a:pt x="83" y="850"/>
                  </a:lnTo>
                  <a:lnTo>
                    <a:pt x="89" y="817"/>
                  </a:lnTo>
                  <a:lnTo>
                    <a:pt x="96" y="783"/>
                  </a:lnTo>
                  <a:lnTo>
                    <a:pt x="103" y="750"/>
                  </a:lnTo>
                  <a:lnTo>
                    <a:pt x="112" y="716"/>
                  </a:lnTo>
                  <a:lnTo>
                    <a:pt x="121" y="682"/>
                  </a:lnTo>
                  <a:lnTo>
                    <a:pt x="131" y="648"/>
                  </a:lnTo>
                  <a:lnTo>
                    <a:pt x="142" y="614"/>
                  </a:lnTo>
                  <a:lnTo>
                    <a:pt x="153" y="580"/>
                  </a:lnTo>
                  <a:lnTo>
                    <a:pt x="166" y="545"/>
                  </a:lnTo>
                  <a:lnTo>
                    <a:pt x="180" y="511"/>
                  </a:lnTo>
                  <a:lnTo>
                    <a:pt x="194" y="476"/>
                  </a:lnTo>
                  <a:lnTo>
                    <a:pt x="209" y="442"/>
                  </a:lnTo>
                  <a:lnTo>
                    <a:pt x="226" y="407"/>
                  </a:lnTo>
                  <a:lnTo>
                    <a:pt x="243" y="371"/>
                  </a:lnTo>
                  <a:lnTo>
                    <a:pt x="262" y="337"/>
                  </a:lnTo>
                  <a:lnTo>
                    <a:pt x="280" y="302"/>
                  </a:lnTo>
                  <a:lnTo>
                    <a:pt x="300" y="267"/>
                  </a:lnTo>
                  <a:lnTo>
                    <a:pt x="322" y="231"/>
                  </a:lnTo>
                  <a:lnTo>
                    <a:pt x="344" y="195"/>
                  </a:lnTo>
                  <a:lnTo>
                    <a:pt x="367" y="159"/>
                  </a:lnTo>
                  <a:lnTo>
                    <a:pt x="390" y="123"/>
                  </a:lnTo>
                  <a:lnTo>
                    <a:pt x="415" y="87"/>
                  </a:lnTo>
                  <a:lnTo>
                    <a:pt x="441" y="52"/>
                  </a:lnTo>
                  <a:lnTo>
                    <a:pt x="415" y="64"/>
                  </a:lnTo>
                  <a:lnTo>
                    <a:pt x="415" y="0"/>
                  </a:lnTo>
                  <a:lnTo>
                    <a:pt x="399" y="0"/>
                  </a:lnTo>
                  <a:lnTo>
                    <a:pt x="388" y="13"/>
                  </a:lnTo>
                  <a:lnTo>
                    <a:pt x="415" y="0"/>
                  </a:lnTo>
                  <a:close/>
                </a:path>
              </a:pathLst>
            </a:custGeom>
            <a:solidFill>
              <a:srgbClr val="DD3741"/>
            </a:solidFill>
            <a:ln w="9525">
              <a:noFill/>
              <a:round/>
              <a:headEnd/>
              <a:tailEnd/>
            </a:ln>
          </p:spPr>
          <p:txBody>
            <a:bodyPr/>
            <a:lstStyle/>
            <a:p>
              <a:pPr eaLnBrk="1" hangingPunct="1"/>
              <a:endParaRPr lang="pt-BR" u="none"/>
            </a:p>
          </p:txBody>
        </p:sp>
        <p:sp>
          <p:nvSpPr>
            <p:cNvPr id="445649" name="Freeform 208"/>
            <p:cNvSpPr>
              <a:spLocks/>
            </p:cNvSpPr>
            <p:nvPr/>
          </p:nvSpPr>
          <p:spPr bwMode="auto">
            <a:xfrm>
              <a:off x="2703513" y="2370138"/>
              <a:ext cx="111125" cy="34925"/>
            </a:xfrm>
            <a:custGeom>
              <a:avLst/>
              <a:gdLst>
                <a:gd name="T0" fmla="*/ 0 w 248"/>
                <a:gd name="T1" fmla="*/ 2147483647 h 80"/>
                <a:gd name="T2" fmla="*/ 2147483647 w 248"/>
                <a:gd name="T3" fmla="*/ 0 h 80"/>
                <a:gd name="T4" fmla="*/ 2147483647 w 248"/>
                <a:gd name="T5" fmla="*/ 2147483647 h 80"/>
                <a:gd name="T6" fmla="*/ 2147483647 w 248"/>
                <a:gd name="T7" fmla="*/ 2147483647 h 80"/>
                <a:gd name="T8" fmla="*/ 2147483647 w 248"/>
                <a:gd name="T9" fmla="*/ 2147483647 h 80"/>
                <a:gd name="T10" fmla="*/ 2147483647 w 248"/>
                <a:gd name="T11" fmla="*/ 2147483647 h 80"/>
                <a:gd name="T12" fmla="*/ 2147483647 w 248"/>
                <a:gd name="T13" fmla="*/ 2147483647 h 80"/>
                <a:gd name="T14" fmla="*/ 2147483647 w 248"/>
                <a:gd name="T15" fmla="*/ 2147483647 h 80"/>
                <a:gd name="T16" fmla="*/ 2147483647 w 248"/>
                <a:gd name="T17" fmla="*/ 2147483647 h 80"/>
                <a:gd name="T18" fmla="*/ 2147483647 w 248"/>
                <a:gd name="T19" fmla="*/ 2147483647 h 80"/>
                <a:gd name="T20" fmla="*/ 0 w 24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8"/>
                <a:gd name="T34" fmla="*/ 0 h 80"/>
                <a:gd name="T35" fmla="*/ 248 w 248"/>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8" h="80">
                  <a:moveTo>
                    <a:pt x="0" y="80"/>
                  </a:moveTo>
                  <a:lnTo>
                    <a:pt x="248" y="0"/>
                  </a:lnTo>
                  <a:lnTo>
                    <a:pt x="248" y="80"/>
                  </a:lnTo>
                  <a:lnTo>
                    <a:pt x="216" y="80"/>
                  </a:lnTo>
                  <a:lnTo>
                    <a:pt x="184" y="80"/>
                  </a:lnTo>
                  <a:lnTo>
                    <a:pt x="152" y="80"/>
                  </a:lnTo>
                  <a:lnTo>
                    <a:pt x="121" y="80"/>
                  </a:lnTo>
                  <a:lnTo>
                    <a:pt x="91" y="80"/>
                  </a:lnTo>
                  <a:lnTo>
                    <a:pt x="60" y="80"/>
                  </a:lnTo>
                  <a:lnTo>
                    <a:pt x="31" y="80"/>
                  </a:lnTo>
                  <a:lnTo>
                    <a:pt x="0" y="80"/>
                  </a:lnTo>
                  <a:close/>
                </a:path>
              </a:pathLst>
            </a:custGeom>
            <a:solidFill>
              <a:srgbClr val="F2ED41"/>
            </a:solidFill>
            <a:ln w="9525">
              <a:noFill/>
              <a:round/>
              <a:headEnd/>
              <a:tailEnd/>
            </a:ln>
          </p:spPr>
          <p:txBody>
            <a:bodyPr/>
            <a:lstStyle/>
            <a:p>
              <a:pPr eaLnBrk="1" hangingPunct="1"/>
              <a:endParaRPr lang="pt-BR" u="none"/>
            </a:p>
          </p:txBody>
        </p:sp>
        <p:sp>
          <p:nvSpPr>
            <p:cNvPr id="445650" name="Freeform 209"/>
            <p:cNvSpPr>
              <a:spLocks/>
            </p:cNvSpPr>
            <p:nvPr/>
          </p:nvSpPr>
          <p:spPr bwMode="auto">
            <a:xfrm>
              <a:off x="2632075" y="2346325"/>
              <a:ext cx="182563" cy="58738"/>
            </a:xfrm>
            <a:custGeom>
              <a:avLst/>
              <a:gdLst>
                <a:gd name="T0" fmla="*/ 2147483647 w 403"/>
                <a:gd name="T1" fmla="*/ 2147483647 h 131"/>
                <a:gd name="T2" fmla="*/ 2147483647 w 403"/>
                <a:gd name="T3" fmla="*/ 2147483647 h 131"/>
                <a:gd name="T4" fmla="*/ 2147483647 w 403"/>
                <a:gd name="T5" fmla="*/ 2147483647 h 131"/>
                <a:gd name="T6" fmla="*/ 2147483647 w 403"/>
                <a:gd name="T7" fmla="*/ 2147483647 h 131"/>
                <a:gd name="T8" fmla="*/ 2147483647 w 403"/>
                <a:gd name="T9" fmla="*/ 2147483647 h 131"/>
                <a:gd name="T10" fmla="*/ 2147483647 w 403"/>
                <a:gd name="T11" fmla="*/ 2147483647 h 131"/>
                <a:gd name="T12" fmla="*/ 2147483647 w 403"/>
                <a:gd name="T13" fmla="*/ 2147483647 h 131"/>
                <a:gd name="T14" fmla="*/ 2147483647 w 403"/>
                <a:gd name="T15" fmla="*/ 2147483647 h 131"/>
                <a:gd name="T16" fmla="*/ 2147483647 w 403"/>
                <a:gd name="T17" fmla="*/ 2147483647 h 131"/>
                <a:gd name="T18" fmla="*/ 0 w 403"/>
                <a:gd name="T19" fmla="*/ 2147483647 h 131"/>
                <a:gd name="T20" fmla="*/ 2147483647 w 403"/>
                <a:gd name="T21" fmla="*/ 0 h 131"/>
                <a:gd name="T22" fmla="*/ 2147483647 w 403"/>
                <a:gd name="T23" fmla="*/ 2147483647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3"/>
                <a:gd name="T37" fmla="*/ 0 h 131"/>
                <a:gd name="T38" fmla="*/ 403 w 403"/>
                <a:gd name="T39" fmla="*/ 131 h 1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3" h="131">
                  <a:moveTo>
                    <a:pt x="403" y="101"/>
                  </a:moveTo>
                  <a:lnTo>
                    <a:pt x="311" y="131"/>
                  </a:lnTo>
                  <a:lnTo>
                    <a:pt x="270" y="131"/>
                  </a:lnTo>
                  <a:lnTo>
                    <a:pt x="230" y="131"/>
                  </a:lnTo>
                  <a:lnTo>
                    <a:pt x="191" y="131"/>
                  </a:lnTo>
                  <a:lnTo>
                    <a:pt x="152" y="131"/>
                  </a:lnTo>
                  <a:lnTo>
                    <a:pt x="114" y="131"/>
                  </a:lnTo>
                  <a:lnTo>
                    <a:pt x="76" y="131"/>
                  </a:lnTo>
                  <a:lnTo>
                    <a:pt x="37" y="131"/>
                  </a:lnTo>
                  <a:lnTo>
                    <a:pt x="0" y="131"/>
                  </a:lnTo>
                  <a:lnTo>
                    <a:pt x="403" y="0"/>
                  </a:lnTo>
                  <a:lnTo>
                    <a:pt x="403" y="101"/>
                  </a:lnTo>
                  <a:close/>
                </a:path>
              </a:pathLst>
            </a:custGeom>
            <a:solidFill>
              <a:srgbClr val="F2EA37"/>
            </a:solidFill>
            <a:ln w="9525">
              <a:noFill/>
              <a:round/>
              <a:headEnd/>
              <a:tailEnd/>
            </a:ln>
          </p:spPr>
          <p:txBody>
            <a:bodyPr/>
            <a:lstStyle/>
            <a:p>
              <a:pPr eaLnBrk="1" hangingPunct="1"/>
              <a:endParaRPr lang="pt-BR" u="none"/>
            </a:p>
          </p:txBody>
        </p:sp>
        <p:sp>
          <p:nvSpPr>
            <p:cNvPr id="445651" name="Freeform 210"/>
            <p:cNvSpPr>
              <a:spLocks/>
            </p:cNvSpPr>
            <p:nvPr/>
          </p:nvSpPr>
          <p:spPr bwMode="auto">
            <a:xfrm>
              <a:off x="2562225" y="2322513"/>
              <a:ext cx="252413" cy="82550"/>
            </a:xfrm>
            <a:custGeom>
              <a:avLst/>
              <a:gdLst>
                <a:gd name="T0" fmla="*/ 2147483647 w 559"/>
                <a:gd name="T1" fmla="*/ 2147483647 h 181"/>
                <a:gd name="T2" fmla="*/ 2147483647 w 559"/>
                <a:gd name="T3" fmla="*/ 2147483647 h 181"/>
                <a:gd name="T4" fmla="*/ 2147483647 w 559"/>
                <a:gd name="T5" fmla="*/ 2147483647 h 181"/>
                <a:gd name="T6" fmla="*/ 2147483647 w 559"/>
                <a:gd name="T7" fmla="*/ 2147483647 h 181"/>
                <a:gd name="T8" fmla="*/ 2147483647 w 559"/>
                <a:gd name="T9" fmla="*/ 2147483647 h 181"/>
                <a:gd name="T10" fmla="*/ 2147483647 w 559"/>
                <a:gd name="T11" fmla="*/ 2147483647 h 181"/>
                <a:gd name="T12" fmla="*/ 2147483647 w 559"/>
                <a:gd name="T13" fmla="*/ 2147483647 h 181"/>
                <a:gd name="T14" fmla="*/ 2147483647 w 559"/>
                <a:gd name="T15" fmla="*/ 2147483647 h 181"/>
                <a:gd name="T16" fmla="*/ 2147483647 w 559"/>
                <a:gd name="T17" fmla="*/ 2147483647 h 181"/>
                <a:gd name="T18" fmla="*/ 0 w 559"/>
                <a:gd name="T19" fmla="*/ 2147483647 h 181"/>
                <a:gd name="T20" fmla="*/ 2147483647 w 559"/>
                <a:gd name="T21" fmla="*/ 0 h 181"/>
                <a:gd name="T22" fmla="*/ 2147483647 w 559"/>
                <a:gd name="T23" fmla="*/ 2147483647 h 1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9"/>
                <a:gd name="T37" fmla="*/ 0 h 181"/>
                <a:gd name="T38" fmla="*/ 559 w 559"/>
                <a:gd name="T39" fmla="*/ 181 h 18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9" h="181">
                  <a:moveTo>
                    <a:pt x="559" y="101"/>
                  </a:moveTo>
                  <a:lnTo>
                    <a:pt x="311" y="181"/>
                  </a:lnTo>
                  <a:lnTo>
                    <a:pt x="271" y="181"/>
                  </a:lnTo>
                  <a:lnTo>
                    <a:pt x="232" y="181"/>
                  </a:lnTo>
                  <a:lnTo>
                    <a:pt x="193" y="181"/>
                  </a:lnTo>
                  <a:lnTo>
                    <a:pt x="154" y="181"/>
                  </a:lnTo>
                  <a:lnTo>
                    <a:pt x="115" y="181"/>
                  </a:lnTo>
                  <a:lnTo>
                    <a:pt x="77" y="181"/>
                  </a:lnTo>
                  <a:lnTo>
                    <a:pt x="38" y="181"/>
                  </a:lnTo>
                  <a:lnTo>
                    <a:pt x="0" y="181"/>
                  </a:lnTo>
                  <a:lnTo>
                    <a:pt x="559" y="0"/>
                  </a:lnTo>
                  <a:lnTo>
                    <a:pt x="559" y="101"/>
                  </a:lnTo>
                  <a:close/>
                </a:path>
              </a:pathLst>
            </a:custGeom>
            <a:solidFill>
              <a:srgbClr val="F3E62A"/>
            </a:solidFill>
            <a:ln w="9525">
              <a:noFill/>
              <a:round/>
              <a:headEnd/>
              <a:tailEnd/>
            </a:ln>
          </p:spPr>
          <p:txBody>
            <a:bodyPr/>
            <a:lstStyle/>
            <a:p>
              <a:pPr eaLnBrk="1" hangingPunct="1"/>
              <a:endParaRPr lang="pt-BR" u="none"/>
            </a:p>
          </p:txBody>
        </p:sp>
        <p:sp>
          <p:nvSpPr>
            <p:cNvPr id="445652" name="Freeform 211"/>
            <p:cNvSpPr>
              <a:spLocks/>
            </p:cNvSpPr>
            <p:nvPr/>
          </p:nvSpPr>
          <p:spPr bwMode="auto">
            <a:xfrm>
              <a:off x="2493963" y="2300288"/>
              <a:ext cx="320675" cy="104775"/>
            </a:xfrm>
            <a:custGeom>
              <a:avLst/>
              <a:gdLst>
                <a:gd name="T0" fmla="*/ 2147483647 w 714"/>
                <a:gd name="T1" fmla="*/ 2147483647 h 232"/>
                <a:gd name="T2" fmla="*/ 2147483647 w 714"/>
                <a:gd name="T3" fmla="*/ 2147483647 h 232"/>
                <a:gd name="T4" fmla="*/ 2147483647 w 714"/>
                <a:gd name="T5" fmla="*/ 2147483647 h 232"/>
                <a:gd name="T6" fmla="*/ 2147483647 w 714"/>
                <a:gd name="T7" fmla="*/ 2147483647 h 232"/>
                <a:gd name="T8" fmla="*/ 2147483647 w 714"/>
                <a:gd name="T9" fmla="*/ 2147483647 h 232"/>
                <a:gd name="T10" fmla="*/ 2147483647 w 714"/>
                <a:gd name="T11" fmla="*/ 2147483647 h 232"/>
                <a:gd name="T12" fmla="*/ 2147483647 w 714"/>
                <a:gd name="T13" fmla="*/ 2147483647 h 232"/>
                <a:gd name="T14" fmla="*/ 2147483647 w 714"/>
                <a:gd name="T15" fmla="*/ 2147483647 h 232"/>
                <a:gd name="T16" fmla="*/ 2147483647 w 714"/>
                <a:gd name="T17" fmla="*/ 2147483647 h 232"/>
                <a:gd name="T18" fmla="*/ 0 w 714"/>
                <a:gd name="T19" fmla="*/ 2147483647 h 232"/>
                <a:gd name="T20" fmla="*/ 2147483647 w 714"/>
                <a:gd name="T21" fmla="*/ 0 h 232"/>
                <a:gd name="T22" fmla="*/ 2147483647 w 714"/>
                <a:gd name="T23" fmla="*/ 2147483647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14"/>
                <a:gd name="T37" fmla="*/ 0 h 232"/>
                <a:gd name="T38" fmla="*/ 714 w 714"/>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14" h="232">
                  <a:moveTo>
                    <a:pt x="714" y="101"/>
                  </a:moveTo>
                  <a:lnTo>
                    <a:pt x="311" y="232"/>
                  </a:lnTo>
                  <a:lnTo>
                    <a:pt x="271" y="232"/>
                  </a:lnTo>
                  <a:lnTo>
                    <a:pt x="233" y="232"/>
                  </a:lnTo>
                  <a:lnTo>
                    <a:pt x="193" y="232"/>
                  </a:lnTo>
                  <a:lnTo>
                    <a:pt x="155" y="232"/>
                  </a:lnTo>
                  <a:lnTo>
                    <a:pt x="117" y="232"/>
                  </a:lnTo>
                  <a:lnTo>
                    <a:pt x="78" y="232"/>
                  </a:lnTo>
                  <a:lnTo>
                    <a:pt x="39" y="232"/>
                  </a:lnTo>
                  <a:lnTo>
                    <a:pt x="0" y="232"/>
                  </a:lnTo>
                  <a:lnTo>
                    <a:pt x="714" y="0"/>
                  </a:lnTo>
                  <a:lnTo>
                    <a:pt x="714" y="101"/>
                  </a:lnTo>
                  <a:close/>
                </a:path>
              </a:pathLst>
            </a:custGeom>
            <a:solidFill>
              <a:srgbClr val="F3E212"/>
            </a:solidFill>
            <a:ln w="9525">
              <a:noFill/>
              <a:round/>
              <a:headEnd/>
              <a:tailEnd/>
            </a:ln>
          </p:spPr>
          <p:txBody>
            <a:bodyPr/>
            <a:lstStyle/>
            <a:p>
              <a:pPr eaLnBrk="1" hangingPunct="1"/>
              <a:endParaRPr lang="pt-BR" u="none"/>
            </a:p>
          </p:txBody>
        </p:sp>
        <p:sp>
          <p:nvSpPr>
            <p:cNvPr id="445653" name="Freeform 212"/>
            <p:cNvSpPr>
              <a:spLocks/>
            </p:cNvSpPr>
            <p:nvPr/>
          </p:nvSpPr>
          <p:spPr bwMode="auto">
            <a:xfrm>
              <a:off x="2424113" y="2278063"/>
              <a:ext cx="390525" cy="127000"/>
            </a:xfrm>
            <a:custGeom>
              <a:avLst/>
              <a:gdLst>
                <a:gd name="T0" fmla="*/ 2147483647 w 868"/>
                <a:gd name="T1" fmla="*/ 2147483647 h 284"/>
                <a:gd name="T2" fmla="*/ 2147483647 w 868"/>
                <a:gd name="T3" fmla="*/ 2147483647 h 284"/>
                <a:gd name="T4" fmla="*/ 2147483647 w 868"/>
                <a:gd name="T5" fmla="*/ 2147483647 h 284"/>
                <a:gd name="T6" fmla="*/ 2147483647 w 868"/>
                <a:gd name="T7" fmla="*/ 2147483647 h 284"/>
                <a:gd name="T8" fmla="*/ 2147483647 w 868"/>
                <a:gd name="T9" fmla="*/ 2147483647 h 284"/>
                <a:gd name="T10" fmla="*/ 2147483647 w 868"/>
                <a:gd name="T11" fmla="*/ 2147483647 h 284"/>
                <a:gd name="T12" fmla="*/ 2147483647 w 868"/>
                <a:gd name="T13" fmla="*/ 2147483647 h 284"/>
                <a:gd name="T14" fmla="*/ 2147483647 w 868"/>
                <a:gd name="T15" fmla="*/ 2147483647 h 284"/>
                <a:gd name="T16" fmla="*/ 2147483647 w 868"/>
                <a:gd name="T17" fmla="*/ 2147483647 h 284"/>
                <a:gd name="T18" fmla="*/ 0 w 868"/>
                <a:gd name="T19" fmla="*/ 2147483647 h 284"/>
                <a:gd name="T20" fmla="*/ 2147483647 w 868"/>
                <a:gd name="T21" fmla="*/ 0 h 284"/>
                <a:gd name="T22" fmla="*/ 2147483647 w 868"/>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8"/>
                <a:gd name="T37" fmla="*/ 0 h 284"/>
                <a:gd name="T38" fmla="*/ 868 w 868"/>
                <a:gd name="T39" fmla="*/ 284 h 2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8" h="284">
                  <a:moveTo>
                    <a:pt x="868" y="103"/>
                  </a:moveTo>
                  <a:lnTo>
                    <a:pt x="309" y="284"/>
                  </a:lnTo>
                  <a:lnTo>
                    <a:pt x="271" y="284"/>
                  </a:lnTo>
                  <a:lnTo>
                    <a:pt x="232" y="284"/>
                  </a:lnTo>
                  <a:lnTo>
                    <a:pt x="194" y="284"/>
                  </a:lnTo>
                  <a:lnTo>
                    <a:pt x="156" y="284"/>
                  </a:lnTo>
                  <a:lnTo>
                    <a:pt x="117" y="284"/>
                  </a:lnTo>
                  <a:lnTo>
                    <a:pt x="78" y="284"/>
                  </a:lnTo>
                  <a:lnTo>
                    <a:pt x="38" y="284"/>
                  </a:lnTo>
                  <a:lnTo>
                    <a:pt x="0" y="284"/>
                  </a:lnTo>
                  <a:lnTo>
                    <a:pt x="868" y="0"/>
                  </a:lnTo>
                  <a:lnTo>
                    <a:pt x="868" y="103"/>
                  </a:lnTo>
                  <a:close/>
                </a:path>
              </a:pathLst>
            </a:custGeom>
            <a:solidFill>
              <a:srgbClr val="F5DD00"/>
            </a:solidFill>
            <a:ln w="9525">
              <a:noFill/>
              <a:round/>
              <a:headEnd/>
              <a:tailEnd/>
            </a:ln>
          </p:spPr>
          <p:txBody>
            <a:bodyPr/>
            <a:lstStyle/>
            <a:p>
              <a:pPr eaLnBrk="1" hangingPunct="1"/>
              <a:endParaRPr lang="pt-BR" u="none"/>
            </a:p>
          </p:txBody>
        </p:sp>
        <p:sp>
          <p:nvSpPr>
            <p:cNvPr id="445654" name="Freeform 213"/>
            <p:cNvSpPr>
              <a:spLocks/>
            </p:cNvSpPr>
            <p:nvPr/>
          </p:nvSpPr>
          <p:spPr bwMode="auto">
            <a:xfrm>
              <a:off x="2352675" y="2254250"/>
              <a:ext cx="461963" cy="150813"/>
            </a:xfrm>
            <a:custGeom>
              <a:avLst/>
              <a:gdLst>
                <a:gd name="T0" fmla="*/ 2147483647 w 1024"/>
                <a:gd name="T1" fmla="*/ 2147483647 h 333"/>
                <a:gd name="T2" fmla="*/ 2147483647 w 1024"/>
                <a:gd name="T3" fmla="*/ 2147483647 h 333"/>
                <a:gd name="T4" fmla="*/ 2147483647 w 1024"/>
                <a:gd name="T5" fmla="*/ 2147483647 h 333"/>
                <a:gd name="T6" fmla="*/ 2147483647 w 1024"/>
                <a:gd name="T7" fmla="*/ 2147483647 h 333"/>
                <a:gd name="T8" fmla="*/ 2147483647 w 1024"/>
                <a:gd name="T9" fmla="*/ 2147483647 h 333"/>
                <a:gd name="T10" fmla="*/ 2147483647 w 1024"/>
                <a:gd name="T11" fmla="*/ 2147483647 h 333"/>
                <a:gd name="T12" fmla="*/ 2147483647 w 1024"/>
                <a:gd name="T13" fmla="*/ 2147483647 h 333"/>
                <a:gd name="T14" fmla="*/ 2147483647 w 1024"/>
                <a:gd name="T15" fmla="*/ 2147483647 h 333"/>
                <a:gd name="T16" fmla="*/ 2147483647 w 1024"/>
                <a:gd name="T17" fmla="*/ 2147483647 h 333"/>
                <a:gd name="T18" fmla="*/ 0 w 1024"/>
                <a:gd name="T19" fmla="*/ 2147483647 h 333"/>
                <a:gd name="T20" fmla="*/ 2147483647 w 1024"/>
                <a:gd name="T21" fmla="*/ 0 h 333"/>
                <a:gd name="T22" fmla="*/ 2147483647 w 1024"/>
                <a:gd name="T23" fmla="*/ 2147483647 h 3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24"/>
                <a:gd name="T37" fmla="*/ 0 h 333"/>
                <a:gd name="T38" fmla="*/ 1024 w 1024"/>
                <a:gd name="T39" fmla="*/ 333 h 3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24" h="333">
                  <a:moveTo>
                    <a:pt x="1024" y="101"/>
                  </a:moveTo>
                  <a:lnTo>
                    <a:pt x="310" y="333"/>
                  </a:lnTo>
                  <a:lnTo>
                    <a:pt x="272" y="333"/>
                  </a:lnTo>
                  <a:lnTo>
                    <a:pt x="235" y="333"/>
                  </a:lnTo>
                  <a:lnTo>
                    <a:pt x="196" y="333"/>
                  </a:lnTo>
                  <a:lnTo>
                    <a:pt x="158" y="333"/>
                  </a:lnTo>
                  <a:lnTo>
                    <a:pt x="118" y="333"/>
                  </a:lnTo>
                  <a:lnTo>
                    <a:pt x="80" y="333"/>
                  </a:lnTo>
                  <a:lnTo>
                    <a:pt x="39" y="333"/>
                  </a:lnTo>
                  <a:lnTo>
                    <a:pt x="0" y="333"/>
                  </a:lnTo>
                  <a:lnTo>
                    <a:pt x="1024" y="0"/>
                  </a:lnTo>
                  <a:lnTo>
                    <a:pt x="1024" y="101"/>
                  </a:lnTo>
                  <a:close/>
                </a:path>
              </a:pathLst>
            </a:custGeom>
            <a:solidFill>
              <a:srgbClr val="F7D900"/>
            </a:solidFill>
            <a:ln w="9525">
              <a:noFill/>
              <a:round/>
              <a:headEnd/>
              <a:tailEnd/>
            </a:ln>
          </p:spPr>
          <p:txBody>
            <a:bodyPr/>
            <a:lstStyle/>
            <a:p>
              <a:pPr eaLnBrk="1" hangingPunct="1"/>
              <a:endParaRPr lang="pt-BR" u="none"/>
            </a:p>
          </p:txBody>
        </p:sp>
        <p:sp>
          <p:nvSpPr>
            <p:cNvPr id="445655" name="Freeform 214"/>
            <p:cNvSpPr>
              <a:spLocks/>
            </p:cNvSpPr>
            <p:nvPr/>
          </p:nvSpPr>
          <p:spPr bwMode="auto">
            <a:xfrm>
              <a:off x="2292350" y="2232025"/>
              <a:ext cx="522288" cy="173038"/>
            </a:xfrm>
            <a:custGeom>
              <a:avLst/>
              <a:gdLst>
                <a:gd name="T0" fmla="*/ 2147483647 w 1159"/>
                <a:gd name="T1" fmla="*/ 2147483647 h 385"/>
                <a:gd name="T2" fmla="*/ 2147483647 w 1159"/>
                <a:gd name="T3" fmla="*/ 2147483647 h 385"/>
                <a:gd name="T4" fmla="*/ 2147483647 w 1159"/>
                <a:gd name="T5" fmla="*/ 2147483647 h 385"/>
                <a:gd name="T6" fmla="*/ 2147483647 w 1159"/>
                <a:gd name="T7" fmla="*/ 2147483647 h 385"/>
                <a:gd name="T8" fmla="*/ 2147483647 w 1159"/>
                <a:gd name="T9" fmla="*/ 2147483647 h 385"/>
                <a:gd name="T10" fmla="*/ 2147483647 w 1159"/>
                <a:gd name="T11" fmla="*/ 2147483647 h 385"/>
                <a:gd name="T12" fmla="*/ 2147483647 w 1159"/>
                <a:gd name="T13" fmla="*/ 2147483647 h 385"/>
                <a:gd name="T14" fmla="*/ 2147483647 w 1159"/>
                <a:gd name="T15" fmla="*/ 2147483647 h 385"/>
                <a:gd name="T16" fmla="*/ 2147483647 w 1159"/>
                <a:gd name="T17" fmla="*/ 2147483647 h 385"/>
                <a:gd name="T18" fmla="*/ 2147483647 w 1159"/>
                <a:gd name="T19" fmla="*/ 2147483647 h 385"/>
                <a:gd name="T20" fmla="*/ 2147483647 w 1159"/>
                <a:gd name="T21" fmla="*/ 2147483647 h 385"/>
                <a:gd name="T22" fmla="*/ 0 w 1159"/>
                <a:gd name="T23" fmla="*/ 2147483647 h 385"/>
                <a:gd name="T24" fmla="*/ 2147483647 w 1159"/>
                <a:gd name="T25" fmla="*/ 0 h 385"/>
                <a:gd name="T26" fmla="*/ 2147483647 w 1159"/>
                <a:gd name="T27" fmla="*/ 2147483647 h 3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9"/>
                <a:gd name="T43" fmla="*/ 0 h 385"/>
                <a:gd name="T44" fmla="*/ 1159 w 1159"/>
                <a:gd name="T45" fmla="*/ 385 h 3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9" h="385">
                  <a:moveTo>
                    <a:pt x="1159" y="101"/>
                  </a:moveTo>
                  <a:lnTo>
                    <a:pt x="291" y="385"/>
                  </a:lnTo>
                  <a:lnTo>
                    <a:pt x="256" y="385"/>
                  </a:lnTo>
                  <a:lnTo>
                    <a:pt x="220" y="385"/>
                  </a:lnTo>
                  <a:lnTo>
                    <a:pt x="186" y="385"/>
                  </a:lnTo>
                  <a:lnTo>
                    <a:pt x="150" y="385"/>
                  </a:lnTo>
                  <a:lnTo>
                    <a:pt x="114" y="385"/>
                  </a:lnTo>
                  <a:lnTo>
                    <a:pt x="78" y="385"/>
                  </a:lnTo>
                  <a:lnTo>
                    <a:pt x="42" y="385"/>
                  </a:lnTo>
                  <a:lnTo>
                    <a:pt x="5" y="385"/>
                  </a:lnTo>
                  <a:lnTo>
                    <a:pt x="3" y="382"/>
                  </a:lnTo>
                  <a:lnTo>
                    <a:pt x="0" y="379"/>
                  </a:lnTo>
                  <a:lnTo>
                    <a:pt x="1159" y="0"/>
                  </a:lnTo>
                  <a:lnTo>
                    <a:pt x="1159" y="101"/>
                  </a:lnTo>
                  <a:close/>
                </a:path>
              </a:pathLst>
            </a:custGeom>
            <a:solidFill>
              <a:srgbClr val="F9D400"/>
            </a:solidFill>
            <a:ln w="9525">
              <a:noFill/>
              <a:round/>
              <a:headEnd/>
              <a:tailEnd/>
            </a:ln>
          </p:spPr>
          <p:txBody>
            <a:bodyPr/>
            <a:lstStyle/>
            <a:p>
              <a:pPr eaLnBrk="1" hangingPunct="1"/>
              <a:endParaRPr lang="pt-BR" u="none"/>
            </a:p>
          </p:txBody>
        </p:sp>
        <p:sp>
          <p:nvSpPr>
            <p:cNvPr id="445656" name="Freeform 215"/>
            <p:cNvSpPr>
              <a:spLocks/>
            </p:cNvSpPr>
            <p:nvPr/>
          </p:nvSpPr>
          <p:spPr bwMode="auto">
            <a:xfrm>
              <a:off x="2279650" y="2208213"/>
              <a:ext cx="534988" cy="196850"/>
            </a:xfrm>
            <a:custGeom>
              <a:avLst/>
              <a:gdLst>
                <a:gd name="T0" fmla="*/ 2147483647 w 1189"/>
                <a:gd name="T1" fmla="*/ 2147483647 h 434"/>
                <a:gd name="T2" fmla="*/ 2147483647 w 1189"/>
                <a:gd name="T3" fmla="*/ 2147483647 h 434"/>
                <a:gd name="T4" fmla="*/ 2147483647 w 1189"/>
                <a:gd name="T5" fmla="*/ 2147483647 h 434"/>
                <a:gd name="T6" fmla="*/ 2147483647 w 1189"/>
                <a:gd name="T7" fmla="*/ 2147483647 h 434"/>
                <a:gd name="T8" fmla="*/ 2147483647 w 1189"/>
                <a:gd name="T9" fmla="*/ 2147483647 h 434"/>
                <a:gd name="T10" fmla="*/ 2147483647 w 1189"/>
                <a:gd name="T11" fmla="*/ 2147483647 h 434"/>
                <a:gd name="T12" fmla="*/ 2147483647 w 1189"/>
                <a:gd name="T13" fmla="*/ 2147483647 h 434"/>
                <a:gd name="T14" fmla="*/ 2147483647 w 1189"/>
                <a:gd name="T15" fmla="*/ 2147483647 h 434"/>
                <a:gd name="T16" fmla="*/ 2147483647 w 1189"/>
                <a:gd name="T17" fmla="*/ 2147483647 h 434"/>
                <a:gd name="T18" fmla="*/ 0 w 1189"/>
                <a:gd name="T19" fmla="*/ 2147483647 h 434"/>
                <a:gd name="T20" fmla="*/ 2147483647 w 1189"/>
                <a:gd name="T21" fmla="*/ 0 h 434"/>
                <a:gd name="T22" fmla="*/ 2147483647 w 1189"/>
                <a:gd name="T23" fmla="*/ 2147483647 h 4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9"/>
                <a:gd name="T37" fmla="*/ 0 h 434"/>
                <a:gd name="T38" fmla="*/ 1189 w 1189"/>
                <a:gd name="T39" fmla="*/ 434 h 4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9" h="434">
                  <a:moveTo>
                    <a:pt x="1189" y="101"/>
                  </a:moveTo>
                  <a:lnTo>
                    <a:pt x="165" y="434"/>
                  </a:lnTo>
                  <a:lnTo>
                    <a:pt x="133" y="434"/>
                  </a:lnTo>
                  <a:lnTo>
                    <a:pt x="101" y="434"/>
                  </a:lnTo>
                  <a:lnTo>
                    <a:pt x="67" y="434"/>
                  </a:lnTo>
                  <a:lnTo>
                    <a:pt x="35" y="434"/>
                  </a:lnTo>
                  <a:lnTo>
                    <a:pt x="26" y="423"/>
                  </a:lnTo>
                  <a:lnTo>
                    <a:pt x="17" y="410"/>
                  </a:lnTo>
                  <a:lnTo>
                    <a:pt x="8" y="399"/>
                  </a:lnTo>
                  <a:lnTo>
                    <a:pt x="0" y="387"/>
                  </a:lnTo>
                  <a:lnTo>
                    <a:pt x="1189" y="0"/>
                  </a:lnTo>
                  <a:lnTo>
                    <a:pt x="1189" y="101"/>
                  </a:lnTo>
                  <a:close/>
                </a:path>
              </a:pathLst>
            </a:custGeom>
            <a:solidFill>
              <a:srgbClr val="F7CE00"/>
            </a:solidFill>
            <a:ln w="9525">
              <a:noFill/>
              <a:round/>
              <a:headEnd/>
              <a:tailEnd/>
            </a:ln>
          </p:spPr>
          <p:txBody>
            <a:bodyPr/>
            <a:lstStyle/>
            <a:p>
              <a:pPr eaLnBrk="1" hangingPunct="1"/>
              <a:endParaRPr lang="pt-BR" u="none"/>
            </a:p>
          </p:txBody>
        </p:sp>
        <p:sp>
          <p:nvSpPr>
            <p:cNvPr id="445657" name="Freeform 216"/>
            <p:cNvSpPr>
              <a:spLocks/>
            </p:cNvSpPr>
            <p:nvPr/>
          </p:nvSpPr>
          <p:spPr bwMode="auto">
            <a:xfrm>
              <a:off x="2265363" y="2185988"/>
              <a:ext cx="549275" cy="215900"/>
            </a:xfrm>
            <a:custGeom>
              <a:avLst/>
              <a:gdLst>
                <a:gd name="T0" fmla="*/ 2147483647 w 1219"/>
                <a:gd name="T1" fmla="*/ 2147483647 h 480"/>
                <a:gd name="T2" fmla="*/ 2147483647 w 1219"/>
                <a:gd name="T3" fmla="*/ 2147483647 h 480"/>
                <a:gd name="T4" fmla="*/ 2147483647 w 1219"/>
                <a:gd name="T5" fmla="*/ 2147483647 h 480"/>
                <a:gd name="T6" fmla="*/ 2147483647 w 1219"/>
                <a:gd name="T7" fmla="*/ 2147483647 h 480"/>
                <a:gd name="T8" fmla="*/ 2147483647 w 1219"/>
                <a:gd name="T9" fmla="*/ 2147483647 h 480"/>
                <a:gd name="T10" fmla="*/ 0 w 1219"/>
                <a:gd name="T11" fmla="*/ 2147483647 h 480"/>
                <a:gd name="T12" fmla="*/ 2147483647 w 1219"/>
                <a:gd name="T13" fmla="*/ 0 h 480"/>
                <a:gd name="T14" fmla="*/ 2147483647 w 1219"/>
                <a:gd name="T15" fmla="*/ 2147483647 h 480"/>
                <a:gd name="T16" fmla="*/ 0 60000 65536"/>
                <a:gd name="T17" fmla="*/ 0 60000 65536"/>
                <a:gd name="T18" fmla="*/ 0 60000 65536"/>
                <a:gd name="T19" fmla="*/ 0 60000 65536"/>
                <a:gd name="T20" fmla="*/ 0 60000 65536"/>
                <a:gd name="T21" fmla="*/ 0 60000 65536"/>
                <a:gd name="T22" fmla="*/ 0 60000 65536"/>
                <a:gd name="T23" fmla="*/ 0 60000 65536"/>
                <a:gd name="T24" fmla="*/ 0 w 1219"/>
                <a:gd name="T25" fmla="*/ 0 h 480"/>
                <a:gd name="T26" fmla="*/ 1219 w 1219"/>
                <a:gd name="T27" fmla="*/ 480 h 4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19" h="480">
                  <a:moveTo>
                    <a:pt x="1219" y="101"/>
                  </a:moveTo>
                  <a:lnTo>
                    <a:pt x="60" y="480"/>
                  </a:lnTo>
                  <a:lnTo>
                    <a:pt x="45" y="460"/>
                  </a:lnTo>
                  <a:lnTo>
                    <a:pt x="30" y="439"/>
                  </a:lnTo>
                  <a:lnTo>
                    <a:pt x="15" y="419"/>
                  </a:lnTo>
                  <a:lnTo>
                    <a:pt x="0" y="398"/>
                  </a:lnTo>
                  <a:lnTo>
                    <a:pt x="1219" y="0"/>
                  </a:lnTo>
                  <a:lnTo>
                    <a:pt x="1219" y="101"/>
                  </a:lnTo>
                  <a:close/>
                </a:path>
              </a:pathLst>
            </a:custGeom>
            <a:solidFill>
              <a:srgbClr val="F5C600"/>
            </a:solidFill>
            <a:ln w="9525">
              <a:noFill/>
              <a:round/>
              <a:headEnd/>
              <a:tailEnd/>
            </a:ln>
          </p:spPr>
          <p:txBody>
            <a:bodyPr/>
            <a:lstStyle/>
            <a:p>
              <a:pPr eaLnBrk="1" hangingPunct="1"/>
              <a:endParaRPr lang="pt-BR" u="none"/>
            </a:p>
          </p:txBody>
        </p:sp>
        <p:sp>
          <p:nvSpPr>
            <p:cNvPr id="445658" name="Freeform 217"/>
            <p:cNvSpPr>
              <a:spLocks/>
            </p:cNvSpPr>
            <p:nvPr/>
          </p:nvSpPr>
          <p:spPr bwMode="auto">
            <a:xfrm>
              <a:off x="2252663" y="2163763"/>
              <a:ext cx="561975" cy="220662"/>
            </a:xfrm>
            <a:custGeom>
              <a:avLst/>
              <a:gdLst>
                <a:gd name="T0" fmla="*/ 2147483647 w 1247"/>
                <a:gd name="T1" fmla="*/ 2147483647 h 490"/>
                <a:gd name="T2" fmla="*/ 2147483647 w 1247"/>
                <a:gd name="T3" fmla="*/ 2147483647 h 490"/>
                <a:gd name="T4" fmla="*/ 2147483647 w 1247"/>
                <a:gd name="T5" fmla="*/ 2147483647 h 490"/>
                <a:gd name="T6" fmla="*/ 2147483647 w 1247"/>
                <a:gd name="T7" fmla="*/ 2147483647 h 490"/>
                <a:gd name="T8" fmla="*/ 2147483647 w 1247"/>
                <a:gd name="T9" fmla="*/ 2147483647 h 490"/>
                <a:gd name="T10" fmla="*/ 0 w 1247"/>
                <a:gd name="T11" fmla="*/ 2147483647 h 490"/>
                <a:gd name="T12" fmla="*/ 2147483647 w 1247"/>
                <a:gd name="T13" fmla="*/ 0 h 490"/>
                <a:gd name="T14" fmla="*/ 2147483647 w 1247"/>
                <a:gd name="T15" fmla="*/ 2147483647 h 490"/>
                <a:gd name="T16" fmla="*/ 0 60000 65536"/>
                <a:gd name="T17" fmla="*/ 0 60000 65536"/>
                <a:gd name="T18" fmla="*/ 0 60000 65536"/>
                <a:gd name="T19" fmla="*/ 0 60000 65536"/>
                <a:gd name="T20" fmla="*/ 0 60000 65536"/>
                <a:gd name="T21" fmla="*/ 0 60000 65536"/>
                <a:gd name="T22" fmla="*/ 0 60000 65536"/>
                <a:gd name="T23" fmla="*/ 0 60000 65536"/>
                <a:gd name="T24" fmla="*/ 0 w 1247"/>
                <a:gd name="T25" fmla="*/ 0 h 490"/>
                <a:gd name="T26" fmla="*/ 1247 w 1247"/>
                <a:gd name="T27" fmla="*/ 490 h 4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47" h="490">
                  <a:moveTo>
                    <a:pt x="1247" y="103"/>
                  </a:moveTo>
                  <a:lnTo>
                    <a:pt x="58" y="490"/>
                  </a:lnTo>
                  <a:lnTo>
                    <a:pt x="43" y="470"/>
                  </a:lnTo>
                  <a:lnTo>
                    <a:pt x="28" y="449"/>
                  </a:lnTo>
                  <a:lnTo>
                    <a:pt x="14" y="427"/>
                  </a:lnTo>
                  <a:lnTo>
                    <a:pt x="0" y="407"/>
                  </a:lnTo>
                  <a:lnTo>
                    <a:pt x="1247" y="0"/>
                  </a:lnTo>
                  <a:lnTo>
                    <a:pt x="1247" y="103"/>
                  </a:lnTo>
                  <a:close/>
                </a:path>
              </a:pathLst>
            </a:custGeom>
            <a:solidFill>
              <a:srgbClr val="F4C007"/>
            </a:solidFill>
            <a:ln w="9525">
              <a:noFill/>
              <a:round/>
              <a:headEnd/>
              <a:tailEnd/>
            </a:ln>
          </p:spPr>
          <p:txBody>
            <a:bodyPr/>
            <a:lstStyle/>
            <a:p>
              <a:pPr eaLnBrk="1" hangingPunct="1"/>
              <a:endParaRPr lang="pt-BR" u="none"/>
            </a:p>
          </p:txBody>
        </p:sp>
        <p:sp>
          <p:nvSpPr>
            <p:cNvPr id="445659" name="Freeform 218"/>
            <p:cNvSpPr>
              <a:spLocks/>
            </p:cNvSpPr>
            <p:nvPr/>
          </p:nvSpPr>
          <p:spPr bwMode="auto">
            <a:xfrm>
              <a:off x="2241550" y="2139950"/>
              <a:ext cx="573088" cy="225425"/>
            </a:xfrm>
            <a:custGeom>
              <a:avLst/>
              <a:gdLst>
                <a:gd name="T0" fmla="*/ 2147483647 w 1274"/>
                <a:gd name="T1" fmla="*/ 2147483647 h 499"/>
                <a:gd name="T2" fmla="*/ 2147483647 w 1274"/>
                <a:gd name="T3" fmla="*/ 2147483647 h 499"/>
                <a:gd name="T4" fmla="*/ 2147483647 w 1274"/>
                <a:gd name="T5" fmla="*/ 2147483647 h 499"/>
                <a:gd name="T6" fmla="*/ 2147483647 w 1274"/>
                <a:gd name="T7" fmla="*/ 2147483647 h 499"/>
                <a:gd name="T8" fmla="*/ 2147483647 w 1274"/>
                <a:gd name="T9" fmla="*/ 2147483647 h 499"/>
                <a:gd name="T10" fmla="*/ 0 w 1274"/>
                <a:gd name="T11" fmla="*/ 2147483647 h 499"/>
                <a:gd name="T12" fmla="*/ 2147483647 w 1274"/>
                <a:gd name="T13" fmla="*/ 0 h 499"/>
                <a:gd name="T14" fmla="*/ 2147483647 w 1274"/>
                <a:gd name="T15" fmla="*/ 2147483647 h 499"/>
                <a:gd name="T16" fmla="*/ 0 60000 65536"/>
                <a:gd name="T17" fmla="*/ 0 60000 65536"/>
                <a:gd name="T18" fmla="*/ 0 60000 65536"/>
                <a:gd name="T19" fmla="*/ 0 60000 65536"/>
                <a:gd name="T20" fmla="*/ 0 60000 65536"/>
                <a:gd name="T21" fmla="*/ 0 60000 65536"/>
                <a:gd name="T22" fmla="*/ 0 60000 65536"/>
                <a:gd name="T23" fmla="*/ 0 60000 65536"/>
                <a:gd name="T24" fmla="*/ 0 w 1274"/>
                <a:gd name="T25" fmla="*/ 0 h 499"/>
                <a:gd name="T26" fmla="*/ 1274 w 1274"/>
                <a:gd name="T27" fmla="*/ 499 h 4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4" h="499">
                  <a:moveTo>
                    <a:pt x="1274" y="101"/>
                  </a:moveTo>
                  <a:lnTo>
                    <a:pt x="55" y="499"/>
                  </a:lnTo>
                  <a:lnTo>
                    <a:pt x="41" y="477"/>
                  </a:lnTo>
                  <a:lnTo>
                    <a:pt x="27" y="457"/>
                  </a:lnTo>
                  <a:lnTo>
                    <a:pt x="13" y="437"/>
                  </a:lnTo>
                  <a:lnTo>
                    <a:pt x="0" y="416"/>
                  </a:lnTo>
                  <a:lnTo>
                    <a:pt x="1274" y="0"/>
                  </a:lnTo>
                  <a:lnTo>
                    <a:pt x="1274" y="101"/>
                  </a:lnTo>
                  <a:close/>
                </a:path>
              </a:pathLst>
            </a:custGeom>
            <a:solidFill>
              <a:srgbClr val="F3BA19"/>
            </a:solidFill>
            <a:ln w="9525">
              <a:noFill/>
              <a:round/>
              <a:headEnd/>
              <a:tailEnd/>
            </a:ln>
          </p:spPr>
          <p:txBody>
            <a:bodyPr/>
            <a:lstStyle/>
            <a:p>
              <a:pPr eaLnBrk="1" hangingPunct="1"/>
              <a:endParaRPr lang="pt-BR" u="none"/>
            </a:p>
          </p:txBody>
        </p:sp>
        <p:sp>
          <p:nvSpPr>
            <p:cNvPr id="445660" name="Freeform 219"/>
            <p:cNvSpPr>
              <a:spLocks/>
            </p:cNvSpPr>
            <p:nvPr/>
          </p:nvSpPr>
          <p:spPr bwMode="auto">
            <a:xfrm>
              <a:off x="2228850" y="2116138"/>
              <a:ext cx="585788" cy="230187"/>
            </a:xfrm>
            <a:custGeom>
              <a:avLst/>
              <a:gdLst>
                <a:gd name="T0" fmla="*/ 2147483647 w 1299"/>
                <a:gd name="T1" fmla="*/ 2147483647 h 508"/>
                <a:gd name="T2" fmla="*/ 2147483647 w 1299"/>
                <a:gd name="T3" fmla="*/ 2147483647 h 508"/>
                <a:gd name="T4" fmla="*/ 2147483647 w 1299"/>
                <a:gd name="T5" fmla="*/ 2147483647 h 508"/>
                <a:gd name="T6" fmla="*/ 2147483647 w 1299"/>
                <a:gd name="T7" fmla="*/ 2147483647 h 508"/>
                <a:gd name="T8" fmla="*/ 2147483647 w 1299"/>
                <a:gd name="T9" fmla="*/ 2147483647 h 508"/>
                <a:gd name="T10" fmla="*/ 0 w 1299"/>
                <a:gd name="T11" fmla="*/ 2147483647 h 508"/>
                <a:gd name="T12" fmla="*/ 2147483647 w 1299"/>
                <a:gd name="T13" fmla="*/ 0 h 508"/>
                <a:gd name="T14" fmla="*/ 2147483647 w 1299"/>
                <a:gd name="T15" fmla="*/ 2147483647 h 508"/>
                <a:gd name="T16" fmla="*/ 0 60000 65536"/>
                <a:gd name="T17" fmla="*/ 0 60000 65536"/>
                <a:gd name="T18" fmla="*/ 0 60000 65536"/>
                <a:gd name="T19" fmla="*/ 0 60000 65536"/>
                <a:gd name="T20" fmla="*/ 0 60000 65536"/>
                <a:gd name="T21" fmla="*/ 0 60000 65536"/>
                <a:gd name="T22" fmla="*/ 0 60000 65536"/>
                <a:gd name="T23" fmla="*/ 0 60000 65536"/>
                <a:gd name="T24" fmla="*/ 0 w 1299"/>
                <a:gd name="T25" fmla="*/ 0 h 508"/>
                <a:gd name="T26" fmla="*/ 1299 w 1299"/>
                <a:gd name="T27" fmla="*/ 508 h 5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9" h="508">
                  <a:moveTo>
                    <a:pt x="1299" y="101"/>
                  </a:moveTo>
                  <a:lnTo>
                    <a:pt x="52" y="508"/>
                  </a:lnTo>
                  <a:lnTo>
                    <a:pt x="39" y="488"/>
                  </a:lnTo>
                  <a:lnTo>
                    <a:pt x="25" y="466"/>
                  </a:lnTo>
                  <a:lnTo>
                    <a:pt x="12" y="445"/>
                  </a:lnTo>
                  <a:lnTo>
                    <a:pt x="0" y="425"/>
                  </a:lnTo>
                  <a:lnTo>
                    <a:pt x="1299" y="0"/>
                  </a:lnTo>
                  <a:lnTo>
                    <a:pt x="1299" y="101"/>
                  </a:lnTo>
                  <a:close/>
                </a:path>
              </a:pathLst>
            </a:custGeom>
            <a:solidFill>
              <a:srgbClr val="F2B425"/>
            </a:solidFill>
            <a:ln w="9525">
              <a:noFill/>
              <a:round/>
              <a:headEnd/>
              <a:tailEnd/>
            </a:ln>
          </p:spPr>
          <p:txBody>
            <a:bodyPr/>
            <a:lstStyle/>
            <a:p>
              <a:pPr eaLnBrk="1" hangingPunct="1"/>
              <a:endParaRPr lang="pt-BR" u="none"/>
            </a:p>
          </p:txBody>
        </p:sp>
        <p:sp>
          <p:nvSpPr>
            <p:cNvPr id="445661" name="Freeform 220"/>
            <p:cNvSpPr>
              <a:spLocks/>
            </p:cNvSpPr>
            <p:nvPr/>
          </p:nvSpPr>
          <p:spPr bwMode="auto">
            <a:xfrm>
              <a:off x="2217738" y="2095500"/>
              <a:ext cx="596900" cy="231775"/>
            </a:xfrm>
            <a:custGeom>
              <a:avLst/>
              <a:gdLst>
                <a:gd name="T0" fmla="*/ 2147483647 w 1325"/>
                <a:gd name="T1" fmla="*/ 2147483647 h 517"/>
                <a:gd name="T2" fmla="*/ 2147483647 w 1325"/>
                <a:gd name="T3" fmla="*/ 2147483647 h 517"/>
                <a:gd name="T4" fmla="*/ 2147483647 w 1325"/>
                <a:gd name="T5" fmla="*/ 2147483647 h 517"/>
                <a:gd name="T6" fmla="*/ 2147483647 w 1325"/>
                <a:gd name="T7" fmla="*/ 2147483647 h 517"/>
                <a:gd name="T8" fmla="*/ 2147483647 w 1325"/>
                <a:gd name="T9" fmla="*/ 2147483647 h 517"/>
                <a:gd name="T10" fmla="*/ 0 w 1325"/>
                <a:gd name="T11" fmla="*/ 2147483647 h 517"/>
                <a:gd name="T12" fmla="*/ 2147483647 w 1325"/>
                <a:gd name="T13" fmla="*/ 0 h 517"/>
                <a:gd name="T14" fmla="*/ 2147483647 w 1325"/>
                <a:gd name="T15" fmla="*/ 2147483647 h 517"/>
                <a:gd name="T16" fmla="*/ 0 60000 65536"/>
                <a:gd name="T17" fmla="*/ 0 60000 65536"/>
                <a:gd name="T18" fmla="*/ 0 60000 65536"/>
                <a:gd name="T19" fmla="*/ 0 60000 65536"/>
                <a:gd name="T20" fmla="*/ 0 60000 65536"/>
                <a:gd name="T21" fmla="*/ 0 60000 65536"/>
                <a:gd name="T22" fmla="*/ 0 60000 65536"/>
                <a:gd name="T23" fmla="*/ 0 60000 65536"/>
                <a:gd name="T24" fmla="*/ 0 w 1325"/>
                <a:gd name="T25" fmla="*/ 0 h 517"/>
                <a:gd name="T26" fmla="*/ 1325 w 1325"/>
                <a:gd name="T27" fmla="*/ 517 h 5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25" h="517">
                  <a:moveTo>
                    <a:pt x="1325" y="101"/>
                  </a:moveTo>
                  <a:lnTo>
                    <a:pt x="51" y="517"/>
                  </a:lnTo>
                  <a:lnTo>
                    <a:pt x="38" y="495"/>
                  </a:lnTo>
                  <a:lnTo>
                    <a:pt x="26" y="475"/>
                  </a:lnTo>
                  <a:lnTo>
                    <a:pt x="13" y="453"/>
                  </a:lnTo>
                  <a:lnTo>
                    <a:pt x="0" y="431"/>
                  </a:lnTo>
                  <a:lnTo>
                    <a:pt x="1325" y="0"/>
                  </a:lnTo>
                  <a:lnTo>
                    <a:pt x="1325" y="101"/>
                  </a:lnTo>
                  <a:close/>
                </a:path>
              </a:pathLst>
            </a:custGeom>
            <a:solidFill>
              <a:srgbClr val="F1AE2C"/>
            </a:solidFill>
            <a:ln w="9525">
              <a:noFill/>
              <a:round/>
              <a:headEnd/>
              <a:tailEnd/>
            </a:ln>
          </p:spPr>
          <p:txBody>
            <a:bodyPr/>
            <a:lstStyle/>
            <a:p>
              <a:pPr eaLnBrk="1" hangingPunct="1"/>
              <a:endParaRPr lang="pt-BR" u="none"/>
            </a:p>
          </p:txBody>
        </p:sp>
        <p:sp>
          <p:nvSpPr>
            <p:cNvPr id="445662" name="Freeform 221"/>
            <p:cNvSpPr>
              <a:spLocks/>
            </p:cNvSpPr>
            <p:nvPr/>
          </p:nvSpPr>
          <p:spPr bwMode="auto">
            <a:xfrm>
              <a:off x="2206625" y="2071688"/>
              <a:ext cx="608013" cy="236537"/>
            </a:xfrm>
            <a:custGeom>
              <a:avLst/>
              <a:gdLst>
                <a:gd name="T0" fmla="*/ 2147483647 w 1349"/>
                <a:gd name="T1" fmla="*/ 2147483647 h 526"/>
                <a:gd name="T2" fmla="*/ 2147483647 w 1349"/>
                <a:gd name="T3" fmla="*/ 2147483647 h 526"/>
                <a:gd name="T4" fmla="*/ 2147483647 w 1349"/>
                <a:gd name="T5" fmla="*/ 2147483647 h 526"/>
                <a:gd name="T6" fmla="*/ 2147483647 w 1349"/>
                <a:gd name="T7" fmla="*/ 2147483647 h 526"/>
                <a:gd name="T8" fmla="*/ 2147483647 w 1349"/>
                <a:gd name="T9" fmla="*/ 2147483647 h 526"/>
                <a:gd name="T10" fmla="*/ 0 w 1349"/>
                <a:gd name="T11" fmla="*/ 2147483647 h 526"/>
                <a:gd name="T12" fmla="*/ 2147483647 w 1349"/>
                <a:gd name="T13" fmla="*/ 0 h 526"/>
                <a:gd name="T14" fmla="*/ 2147483647 w 1349"/>
                <a:gd name="T15" fmla="*/ 2147483647 h 526"/>
                <a:gd name="T16" fmla="*/ 0 60000 65536"/>
                <a:gd name="T17" fmla="*/ 0 60000 65536"/>
                <a:gd name="T18" fmla="*/ 0 60000 65536"/>
                <a:gd name="T19" fmla="*/ 0 60000 65536"/>
                <a:gd name="T20" fmla="*/ 0 60000 65536"/>
                <a:gd name="T21" fmla="*/ 0 60000 65536"/>
                <a:gd name="T22" fmla="*/ 0 60000 65536"/>
                <a:gd name="T23" fmla="*/ 0 60000 65536"/>
                <a:gd name="T24" fmla="*/ 0 w 1349"/>
                <a:gd name="T25" fmla="*/ 0 h 526"/>
                <a:gd name="T26" fmla="*/ 1349 w 1349"/>
                <a:gd name="T27" fmla="*/ 526 h 5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9" h="526">
                  <a:moveTo>
                    <a:pt x="1349" y="101"/>
                  </a:moveTo>
                  <a:lnTo>
                    <a:pt x="50" y="526"/>
                  </a:lnTo>
                  <a:lnTo>
                    <a:pt x="37" y="504"/>
                  </a:lnTo>
                  <a:lnTo>
                    <a:pt x="24" y="482"/>
                  </a:lnTo>
                  <a:lnTo>
                    <a:pt x="11" y="462"/>
                  </a:lnTo>
                  <a:lnTo>
                    <a:pt x="0" y="440"/>
                  </a:lnTo>
                  <a:lnTo>
                    <a:pt x="1349" y="0"/>
                  </a:lnTo>
                  <a:lnTo>
                    <a:pt x="1349" y="101"/>
                  </a:lnTo>
                  <a:close/>
                </a:path>
              </a:pathLst>
            </a:custGeom>
            <a:solidFill>
              <a:srgbClr val="F0A930"/>
            </a:solidFill>
            <a:ln w="9525">
              <a:noFill/>
              <a:round/>
              <a:headEnd/>
              <a:tailEnd/>
            </a:ln>
          </p:spPr>
          <p:txBody>
            <a:bodyPr/>
            <a:lstStyle/>
            <a:p>
              <a:pPr eaLnBrk="1" hangingPunct="1"/>
              <a:endParaRPr lang="pt-BR" u="none"/>
            </a:p>
          </p:txBody>
        </p:sp>
        <p:sp>
          <p:nvSpPr>
            <p:cNvPr id="445663" name="Freeform 222"/>
            <p:cNvSpPr>
              <a:spLocks/>
            </p:cNvSpPr>
            <p:nvPr/>
          </p:nvSpPr>
          <p:spPr bwMode="auto">
            <a:xfrm>
              <a:off x="2195513" y="2047875"/>
              <a:ext cx="619125" cy="242888"/>
            </a:xfrm>
            <a:custGeom>
              <a:avLst/>
              <a:gdLst>
                <a:gd name="T0" fmla="*/ 2147483647 w 1372"/>
                <a:gd name="T1" fmla="*/ 2147483647 h 533"/>
                <a:gd name="T2" fmla="*/ 2147483647 w 1372"/>
                <a:gd name="T3" fmla="*/ 2147483647 h 533"/>
                <a:gd name="T4" fmla="*/ 2147483647 w 1372"/>
                <a:gd name="T5" fmla="*/ 2147483647 h 533"/>
                <a:gd name="T6" fmla="*/ 2147483647 w 1372"/>
                <a:gd name="T7" fmla="*/ 2147483647 h 533"/>
                <a:gd name="T8" fmla="*/ 2147483647 w 1372"/>
                <a:gd name="T9" fmla="*/ 2147483647 h 533"/>
                <a:gd name="T10" fmla="*/ 0 w 1372"/>
                <a:gd name="T11" fmla="*/ 2147483647 h 533"/>
                <a:gd name="T12" fmla="*/ 2147483647 w 1372"/>
                <a:gd name="T13" fmla="*/ 0 h 533"/>
                <a:gd name="T14" fmla="*/ 2147483647 w 1372"/>
                <a:gd name="T15" fmla="*/ 2147483647 h 533"/>
                <a:gd name="T16" fmla="*/ 0 60000 65536"/>
                <a:gd name="T17" fmla="*/ 0 60000 65536"/>
                <a:gd name="T18" fmla="*/ 0 60000 65536"/>
                <a:gd name="T19" fmla="*/ 0 60000 65536"/>
                <a:gd name="T20" fmla="*/ 0 60000 65536"/>
                <a:gd name="T21" fmla="*/ 0 60000 65536"/>
                <a:gd name="T22" fmla="*/ 0 60000 65536"/>
                <a:gd name="T23" fmla="*/ 0 60000 65536"/>
                <a:gd name="T24" fmla="*/ 0 w 1372"/>
                <a:gd name="T25" fmla="*/ 0 h 533"/>
                <a:gd name="T26" fmla="*/ 1372 w 1372"/>
                <a:gd name="T27" fmla="*/ 533 h 5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2" h="533">
                  <a:moveTo>
                    <a:pt x="1372" y="102"/>
                  </a:moveTo>
                  <a:lnTo>
                    <a:pt x="47" y="533"/>
                  </a:lnTo>
                  <a:lnTo>
                    <a:pt x="34" y="513"/>
                  </a:lnTo>
                  <a:lnTo>
                    <a:pt x="23" y="491"/>
                  </a:lnTo>
                  <a:lnTo>
                    <a:pt x="11" y="469"/>
                  </a:lnTo>
                  <a:lnTo>
                    <a:pt x="0" y="448"/>
                  </a:lnTo>
                  <a:lnTo>
                    <a:pt x="1372" y="0"/>
                  </a:lnTo>
                  <a:lnTo>
                    <a:pt x="1372" y="102"/>
                  </a:lnTo>
                  <a:close/>
                </a:path>
              </a:pathLst>
            </a:custGeom>
            <a:solidFill>
              <a:srgbClr val="EFA234"/>
            </a:solidFill>
            <a:ln w="9525">
              <a:noFill/>
              <a:round/>
              <a:headEnd/>
              <a:tailEnd/>
            </a:ln>
          </p:spPr>
          <p:txBody>
            <a:bodyPr/>
            <a:lstStyle/>
            <a:p>
              <a:pPr eaLnBrk="1" hangingPunct="1"/>
              <a:endParaRPr lang="pt-BR" u="none"/>
            </a:p>
          </p:txBody>
        </p:sp>
        <p:sp>
          <p:nvSpPr>
            <p:cNvPr id="445664" name="Freeform 223"/>
            <p:cNvSpPr>
              <a:spLocks/>
            </p:cNvSpPr>
            <p:nvPr/>
          </p:nvSpPr>
          <p:spPr bwMode="auto">
            <a:xfrm>
              <a:off x="2187575" y="2027238"/>
              <a:ext cx="627063" cy="242887"/>
            </a:xfrm>
            <a:custGeom>
              <a:avLst/>
              <a:gdLst>
                <a:gd name="T0" fmla="*/ 2147483647 w 1393"/>
                <a:gd name="T1" fmla="*/ 2147483647 h 541"/>
                <a:gd name="T2" fmla="*/ 2147483647 w 1393"/>
                <a:gd name="T3" fmla="*/ 2147483647 h 541"/>
                <a:gd name="T4" fmla="*/ 2147483647 w 1393"/>
                <a:gd name="T5" fmla="*/ 2147483647 h 541"/>
                <a:gd name="T6" fmla="*/ 2147483647 w 1393"/>
                <a:gd name="T7" fmla="*/ 2147483647 h 541"/>
                <a:gd name="T8" fmla="*/ 2147483647 w 1393"/>
                <a:gd name="T9" fmla="*/ 2147483647 h 541"/>
                <a:gd name="T10" fmla="*/ 0 w 1393"/>
                <a:gd name="T11" fmla="*/ 2147483647 h 541"/>
                <a:gd name="T12" fmla="*/ 2147483647 w 1393"/>
                <a:gd name="T13" fmla="*/ 0 h 541"/>
                <a:gd name="T14" fmla="*/ 2147483647 w 1393"/>
                <a:gd name="T15" fmla="*/ 2147483647 h 541"/>
                <a:gd name="T16" fmla="*/ 0 60000 65536"/>
                <a:gd name="T17" fmla="*/ 0 60000 65536"/>
                <a:gd name="T18" fmla="*/ 0 60000 65536"/>
                <a:gd name="T19" fmla="*/ 0 60000 65536"/>
                <a:gd name="T20" fmla="*/ 0 60000 65536"/>
                <a:gd name="T21" fmla="*/ 0 60000 65536"/>
                <a:gd name="T22" fmla="*/ 0 60000 65536"/>
                <a:gd name="T23" fmla="*/ 0 60000 65536"/>
                <a:gd name="T24" fmla="*/ 0 w 1393"/>
                <a:gd name="T25" fmla="*/ 0 h 541"/>
                <a:gd name="T26" fmla="*/ 1393 w 1393"/>
                <a:gd name="T27" fmla="*/ 541 h 5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93" h="541">
                  <a:moveTo>
                    <a:pt x="1393" y="101"/>
                  </a:moveTo>
                  <a:lnTo>
                    <a:pt x="44" y="541"/>
                  </a:lnTo>
                  <a:lnTo>
                    <a:pt x="32" y="519"/>
                  </a:lnTo>
                  <a:lnTo>
                    <a:pt x="21" y="498"/>
                  </a:lnTo>
                  <a:lnTo>
                    <a:pt x="10" y="476"/>
                  </a:lnTo>
                  <a:lnTo>
                    <a:pt x="0" y="454"/>
                  </a:lnTo>
                  <a:lnTo>
                    <a:pt x="1393" y="0"/>
                  </a:lnTo>
                  <a:lnTo>
                    <a:pt x="1393" y="101"/>
                  </a:lnTo>
                  <a:close/>
                </a:path>
              </a:pathLst>
            </a:custGeom>
            <a:solidFill>
              <a:srgbClr val="ED9C37"/>
            </a:solidFill>
            <a:ln w="9525">
              <a:noFill/>
              <a:round/>
              <a:headEnd/>
              <a:tailEnd/>
            </a:ln>
          </p:spPr>
          <p:txBody>
            <a:bodyPr/>
            <a:lstStyle/>
            <a:p>
              <a:pPr eaLnBrk="1" hangingPunct="1"/>
              <a:endParaRPr lang="pt-BR" u="none"/>
            </a:p>
          </p:txBody>
        </p:sp>
        <p:sp>
          <p:nvSpPr>
            <p:cNvPr id="445665" name="Freeform 224"/>
            <p:cNvSpPr>
              <a:spLocks/>
            </p:cNvSpPr>
            <p:nvPr/>
          </p:nvSpPr>
          <p:spPr bwMode="auto">
            <a:xfrm>
              <a:off x="2178050" y="2003425"/>
              <a:ext cx="636588" cy="247650"/>
            </a:xfrm>
            <a:custGeom>
              <a:avLst/>
              <a:gdLst>
                <a:gd name="T0" fmla="*/ 2147483647 w 1413"/>
                <a:gd name="T1" fmla="*/ 2147483647 h 549"/>
                <a:gd name="T2" fmla="*/ 2147483647 w 1413"/>
                <a:gd name="T3" fmla="*/ 2147483647 h 549"/>
                <a:gd name="T4" fmla="*/ 2147483647 w 1413"/>
                <a:gd name="T5" fmla="*/ 2147483647 h 549"/>
                <a:gd name="T6" fmla="*/ 2147483647 w 1413"/>
                <a:gd name="T7" fmla="*/ 2147483647 h 549"/>
                <a:gd name="T8" fmla="*/ 2147483647 w 1413"/>
                <a:gd name="T9" fmla="*/ 2147483647 h 549"/>
                <a:gd name="T10" fmla="*/ 0 w 1413"/>
                <a:gd name="T11" fmla="*/ 2147483647 h 549"/>
                <a:gd name="T12" fmla="*/ 2147483647 w 1413"/>
                <a:gd name="T13" fmla="*/ 0 h 549"/>
                <a:gd name="T14" fmla="*/ 2147483647 w 1413"/>
                <a:gd name="T15" fmla="*/ 2147483647 h 549"/>
                <a:gd name="T16" fmla="*/ 0 60000 65536"/>
                <a:gd name="T17" fmla="*/ 0 60000 65536"/>
                <a:gd name="T18" fmla="*/ 0 60000 65536"/>
                <a:gd name="T19" fmla="*/ 0 60000 65536"/>
                <a:gd name="T20" fmla="*/ 0 60000 65536"/>
                <a:gd name="T21" fmla="*/ 0 60000 65536"/>
                <a:gd name="T22" fmla="*/ 0 60000 65536"/>
                <a:gd name="T23" fmla="*/ 0 60000 65536"/>
                <a:gd name="T24" fmla="*/ 0 w 1413"/>
                <a:gd name="T25" fmla="*/ 0 h 549"/>
                <a:gd name="T26" fmla="*/ 1413 w 1413"/>
                <a:gd name="T27" fmla="*/ 549 h 5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13" h="549">
                  <a:moveTo>
                    <a:pt x="1413" y="101"/>
                  </a:moveTo>
                  <a:lnTo>
                    <a:pt x="41" y="549"/>
                  </a:lnTo>
                  <a:lnTo>
                    <a:pt x="30" y="527"/>
                  </a:lnTo>
                  <a:lnTo>
                    <a:pt x="19" y="505"/>
                  </a:lnTo>
                  <a:lnTo>
                    <a:pt x="9" y="483"/>
                  </a:lnTo>
                  <a:lnTo>
                    <a:pt x="0" y="462"/>
                  </a:lnTo>
                  <a:lnTo>
                    <a:pt x="1413" y="0"/>
                  </a:lnTo>
                  <a:lnTo>
                    <a:pt x="1413" y="101"/>
                  </a:lnTo>
                  <a:close/>
                </a:path>
              </a:pathLst>
            </a:custGeom>
            <a:solidFill>
              <a:srgbClr val="EC9638"/>
            </a:solidFill>
            <a:ln w="9525">
              <a:noFill/>
              <a:round/>
              <a:headEnd/>
              <a:tailEnd/>
            </a:ln>
          </p:spPr>
          <p:txBody>
            <a:bodyPr/>
            <a:lstStyle/>
            <a:p>
              <a:pPr eaLnBrk="1" hangingPunct="1"/>
              <a:endParaRPr lang="pt-BR" u="none"/>
            </a:p>
          </p:txBody>
        </p:sp>
        <p:sp>
          <p:nvSpPr>
            <p:cNvPr id="445666" name="Freeform 225"/>
            <p:cNvSpPr>
              <a:spLocks/>
            </p:cNvSpPr>
            <p:nvPr/>
          </p:nvSpPr>
          <p:spPr bwMode="auto">
            <a:xfrm>
              <a:off x="2168525" y="1981200"/>
              <a:ext cx="646113" cy="249238"/>
            </a:xfrm>
            <a:custGeom>
              <a:avLst/>
              <a:gdLst>
                <a:gd name="T0" fmla="*/ 2147483647 w 1432"/>
                <a:gd name="T1" fmla="*/ 2147483647 h 555"/>
                <a:gd name="T2" fmla="*/ 2147483647 w 1432"/>
                <a:gd name="T3" fmla="*/ 2147483647 h 555"/>
                <a:gd name="T4" fmla="*/ 2147483647 w 1432"/>
                <a:gd name="T5" fmla="*/ 2147483647 h 555"/>
                <a:gd name="T6" fmla="*/ 2147483647 w 1432"/>
                <a:gd name="T7" fmla="*/ 2147483647 h 555"/>
                <a:gd name="T8" fmla="*/ 2147483647 w 1432"/>
                <a:gd name="T9" fmla="*/ 2147483647 h 555"/>
                <a:gd name="T10" fmla="*/ 0 w 1432"/>
                <a:gd name="T11" fmla="*/ 2147483647 h 555"/>
                <a:gd name="T12" fmla="*/ 2147483647 w 1432"/>
                <a:gd name="T13" fmla="*/ 0 h 555"/>
                <a:gd name="T14" fmla="*/ 2147483647 w 1432"/>
                <a:gd name="T15" fmla="*/ 2147483647 h 555"/>
                <a:gd name="T16" fmla="*/ 0 60000 65536"/>
                <a:gd name="T17" fmla="*/ 0 60000 65536"/>
                <a:gd name="T18" fmla="*/ 0 60000 65536"/>
                <a:gd name="T19" fmla="*/ 0 60000 65536"/>
                <a:gd name="T20" fmla="*/ 0 60000 65536"/>
                <a:gd name="T21" fmla="*/ 0 60000 65536"/>
                <a:gd name="T22" fmla="*/ 0 60000 65536"/>
                <a:gd name="T23" fmla="*/ 0 60000 65536"/>
                <a:gd name="T24" fmla="*/ 0 w 1432"/>
                <a:gd name="T25" fmla="*/ 0 h 555"/>
                <a:gd name="T26" fmla="*/ 1432 w 1432"/>
                <a:gd name="T27" fmla="*/ 555 h 5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2" h="555">
                  <a:moveTo>
                    <a:pt x="1432" y="101"/>
                  </a:moveTo>
                  <a:lnTo>
                    <a:pt x="39" y="555"/>
                  </a:lnTo>
                  <a:lnTo>
                    <a:pt x="28" y="533"/>
                  </a:lnTo>
                  <a:lnTo>
                    <a:pt x="19" y="512"/>
                  </a:lnTo>
                  <a:lnTo>
                    <a:pt x="8" y="489"/>
                  </a:lnTo>
                  <a:lnTo>
                    <a:pt x="0" y="467"/>
                  </a:lnTo>
                  <a:lnTo>
                    <a:pt x="1432" y="0"/>
                  </a:lnTo>
                  <a:lnTo>
                    <a:pt x="1432" y="101"/>
                  </a:lnTo>
                  <a:close/>
                </a:path>
              </a:pathLst>
            </a:custGeom>
            <a:solidFill>
              <a:srgbClr val="EB9039"/>
            </a:solidFill>
            <a:ln w="9525">
              <a:noFill/>
              <a:round/>
              <a:headEnd/>
              <a:tailEnd/>
            </a:ln>
          </p:spPr>
          <p:txBody>
            <a:bodyPr/>
            <a:lstStyle/>
            <a:p>
              <a:pPr eaLnBrk="1" hangingPunct="1"/>
              <a:endParaRPr lang="pt-BR" u="none"/>
            </a:p>
          </p:txBody>
        </p:sp>
        <p:sp>
          <p:nvSpPr>
            <p:cNvPr id="445667" name="Freeform 226"/>
            <p:cNvSpPr>
              <a:spLocks/>
            </p:cNvSpPr>
            <p:nvPr/>
          </p:nvSpPr>
          <p:spPr bwMode="auto">
            <a:xfrm>
              <a:off x="2160588" y="1957388"/>
              <a:ext cx="654050" cy="254000"/>
            </a:xfrm>
            <a:custGeom>
              <a:avLst/>
              <a:gdLst>
                <a:gd name="T0" fmla="*/ 2147483647 w 1450"/>
                <a:gd name="T1" fmla="*/ 2147483647 h 563"/>
                <a:gd name="T2" fmla="*/ 2147483647 w 1450"/>
                <a:gd name="T3" fmla="*/ 2147483647 h 563"/>
                <a:gd name="T4" fmla="*/ 2147483647 w 1450"/>
                <a:gd name="T5" fmla="*/ 2147483647 h 563"/>
                <a:gd name="T6" fmla="*/ 2147483647 w 1450"/>
                <a:gd name="T7" fmla="*/ 2147483647 h 563"/>
                <a:gd name="T8" fmla="*/ 2147483647 w 1450"/>
                <a:gd name="T9" fmla="*/ 2147483647 h 563"/>
                <a:gd name="T10" fmla="*/ 0 w 1450"/>
                <a:gd name="T11" fmla="*/ 2147483647 h 563"/>
                <a:gd name="T12" fmla="*/ 2147483647 w 1450"/>
                <a:gd name="T13" fmla="*/ 0 h 563"/>
                <a:gd name="T14" fmla="*/ 2147483647 w 1450"/>
                <a:gd name="T15" fmla="*/ 2147483647 h 563"/>
                <a:gd name="T16" fmla="*/ 0 60000 65536"/>
                <a:gd name="T17" fmla="*/ 0 60000 65536"/>
                <a:gd name="T18" fmla="*/ 0 60000 65536"/>
                <a:gd name="T19" fmla="*/ 0 60000 65536"/>
                <a:gd name="T20" fmla="*/ 0 60000 65536"/>
                <a:gd name="T21" fmla="*/ 0 60000 65536"/>
                <a:gd name="T22" fmla="*/ 0 60000 65536"/>
                <a:gd name="T23" fmla="*/ 0 60000 65536"/>
                <a:gd name="T24" fmla="*/ 0 w 1450"/>
                <a:gd name="T25" fmla="*/ 0 h 563"/>
                <a:gd name="T26" fmla="*/ 1450 w 1450"/>
                <a:gd name="T27" fmla="*/ 563 h 5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50" h="563">
                  <a:moveTo>
                    <a:pt x="1450" y="101"/>
                  </a:moveTo>
                  <a:lnTo>
                    <a:pt x="37" y="563"/>
                  </a:lnTo>
                  <a:lnTo>
                    <a:pt x="26" y="540"/>
                  </a:lnTo>
                  <a:lnTo>
                    <a:pt x="18" y="518"/>
                  </a:lnTo>
                  <a:lnTo>
                    <a:pt x="9" y="495"/>
                  </a:lnTo>
                  <a:lnTo>
                    <a:pt x="0" y="473"/>
                  </a:lnTo>
                  <a:lnTo>
                    <a:pt x="1450" y="0"/>
                  </a:lnTo>
                  <a:lnTo>
                    <a:pt x="1450" y="101"/>
                  </a:lnTo>
                  <a:close/>
                </a:path>
              </a:pathLst>
            </a:custGeom>
            <a:solidFill>
              <a:srgbClr val="EA8B39"/>
            </a:solidFill>
            <a:ln w="9525">
              <a:noFill/>
              <a:round/>
              <a:headEnd/>
              <a:tailEnd/>
            </a:ln>
          </p:spPr>
          <p:txBody>
            <a:bodyPr/>
            <a:lstStyle/>
            <a:p>
              <a:pPr eaLnBrk="1" hangingPunct="1"/>
              <a:endParaRPr lang="pt-BR" u="none"/>
            </a:p>
          </p:txBody>
        </p:sp>
        <p:sp>
          <p:nvSpPr>
            <p:cNvPr id="445668" name="Freeform 227"/>
            <p:cNvSpPr>
              <a:spLocks/>
            </p:cNvSpPr>
            <p:nvPr/>
          </p:nvSpPr>
          <p:spPr bwMode="auto">
            <a:xfrm>
              <a:off x="2152650" y="1935163"/>
              <a:ext cx="661988" cy="255587"/>
            </a:xfrm>
            <a:custGeom>
              <a:avLst/>
              <a:gdLst>
                <a:gd name="T0" fmla="*/ 2147483647 w 1467"/>
                <a:gd name="T1" fmla="*/ 2147483647 h 568"/>
                <a:gd name="T2" fmla="*/ 2147483647 w 1467"/>
                <a:gd name="T3" fmla="*/ 2147483647 h 568"/>
                <a:gd name="T4" fmla="*/ 2147483647 w 1467"/>
                <a:gd name="T5" fmla="*/ 2147483647 h 568"/>
                <a:gd name="T6" fmla="*/ 2147483647 w 1467"/>
                <a:gd name="T7" fmla="*/ 2147483647 h 568"/>
                <a:gd name="T8" fmla="*/ 2147483647 w 1467"/>
                <a:gd name="T9" fmla="*/ 2147483647 h 568"/>
                <a:gd name="T10" fmla="*/ 0 w 1467"/>
                <a:gd name="T11" fmla="*/ 2147483647 h 568"/>
                <a:gd name="T12" fmla="*/ 2147483647 w 1467"/>
                <a:gd name="T13" fmla="*/ 0 h 568"/>
                <a:gd name="T14" fmla="*/ 2147483647 w 1467"/>
                <a:gd name="T15" fmla="*/ 2147483647 h 568"/>
                <a:gd name="T16" fmla="*/ 0 60000 65536"/>
                <a:gd name="T17" fmla="*/ 0 60000 65536"/>
                <a:gd name="T18" fmla="*/ 0 60000 65536"/>
                <a:gd name="T19" fmla="*/ 0 60000 65536"/>
                <a:gd name="T20" fmla="*/ 0 60000 65536"/>
                <a:gd name="T21" fmla="*/ 0 60000 65536"/>
                <a:gd name="T22" fmla="*/ 0 60000 65536"/>
                <a:gd name="T23" fmla="*/ 0 60000 65536"/>
                <a:gd name="T24" fmla="*/ 0 w 1467"/>
                <a:gd name="T25" fmla="*/ 0 h 568"/>
                <a:gd name="T26" fmla="*/ 1467 w 1467"/>
                <a:gd name="T27" fmla="*/ 568 h 5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67" h="568">
                  <a:moveTo>
                    <a:pt x="1467" y="101"/>
                  </a:moveTo>
                  <a:lnTo>
                    <a:pt x="35" y="568"/>
                  </a:lnTo>
                  <a:lnTo>
                    <a:pt x="26" y="545"/>
                  </a:lnTo>
                  <a:lnTo>
                    <a:pt x="17" y="523"/>
                  </a:lnTo>
                  <a:lnTo>
                    <a:pt x="9" y="500"/>
                  </a:lnTo>
                  <a:lnTo>
                    <a:pt x="0" y="477"/>
                  </a:lnTo>
                  <a:lnTo>
                    <a:pt x="1467" y="0"/>
                  </a:lnTo>
                  <a:lnTo>
                    <a:pt x="1467" y="101"/>
                  </a:lnTo>
                  <a:close/>
                </a:path>
              </a:pathLst>
            </a:custGeom>
            <a:solidFill>
              <a:srgbClr val="E98537"/>
            </a:solidFill>
            <a:ln w="9525">
              <a:noFill/>
              <a:round/>
              <a:headEnd/>
              <a:tailEnd/>
            </a:ln>
          </p:spPr>
          <p:txBody>
            <a:bodyPr/>
            <a:lstStyle/>
            <a:p>
              <a:pPr eaLnBrk="1" hangingPunct="1"/>
              <a:endParaRPr lang="pt-BR" u="none"/>
            </a:p>
          </p:txBody>
        </p:sp>
        <p:sp>
          <p:nvSpPr>
            <p:cNvPr id="445669" name="Freeform 228"/>
            <p:cNvSpPr>
              <a:spLocks/>
            </p:cNvSpPr>
            <p:nvPr/>
          </p:nvSpPr>
          <p:spPr bwMode="auto">
            <a:xfrm>
              <a:off x="2147888" y="1911350"/>
              <a:ext cx="666750" cy="260350"/>
            </a:xfrm>
            <a:custGeom>
              <a:avLst/>
              <a:gdLst>
                <a:gd name="T0" fmla="*/ 2147483647 w 1481"/>
                <a:gd name="T1" fmla="*/ 2147483647 h 574"/>
                <a:gd name="T2" fmla="*/ 2147483647 w 1481"/>
                <a:gd name="T3" fmla="*/ 2147483647 h 574"/>
                <a:gd name="T4" fmla="*/ 2147483647 w 1481"/>
                <a:gd name="T5" fmla="*/ 2147483647 h 574"/>
                <a:gd name="T6" fmla="*/ 2147483647 w 1481"/>
                <a:gd name="T7" fmla="*/ 2147483647 h 574"/>
                <a:gd name="T8" fmla="*/ 2147483647 w 1481"/>
                <a:gd name="T9" fmla="*/ 2147483647 h 574"/>
                <a:gd name="T10" fmla="*/ 0 w 1481"/>
                <a:gd name="T11" fmla="*/ 2147483647 h 574"/>
                <a:gd name="T12" fmla="*/ 2147483647 w 1481"/>
                <a:gd name="T13" fmla="*/ 0 h 574"/>
                <a:gd name="T14" fmla="*/ 2147483647 w 1481"/>
                <a:gd name="T15" fmla="*/ 2147483647 h 574"/>
                <a:gd name="T16" fmla="*/ 0 60000 65536"/>
                <a:gd name="T17" fmla="*/ 0 60000 65536"/>
                <a:gd name="T18" fmla="*/ 0 60000 65536"/>
                <a:gd name="T19" fmla="*/ 0 60000 65536"/>
                <a:gd name="T20" fmla="*/ 0 60000 65536"/>
                <a:gd name="T21" fmla="*/ 0 60000 65536"/>
                <a:gd name="T22" fmla="*/ 0 60000 65536"/>
                <a:gd name="T23" fmla="*/ 0 60000 65536"/>
                <a:gd name="T24" fmla="*/ 0 w 1481"/>
                <a:gd name="T25" fmla="*/ 0 h 574"/>
                <a:gd name="T26" fmla="*/ 1481 w 1481"/>
                <a:gd name="T27" fmla="*/ 574 h 5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81" h="574">
                  <a:moveTo>
                    <a:pt x="1481" y="101"/>
                  </a:moveTo>
                  <a:lnTo>
                    <a:pt x="31" y="574"/>
                  </a:lnTo>
                  <a:lnTo>
                    <a:pt x="23" y="551"/>
                  </a:lnTo>
                  <a:lnTo>
                    <a:pt x="14" y="528"/>
                  </a:lnTo>
                  <a:lnTo>
                    <a:pt x="6" y="505"/>
                  </a:lnTo>
                  <a:lnTo>
                    <a:pt x="0" y="482"/>
                  </a:lnTo>
                  <a:lnTo>
                    <a:pt x="1481" y="0"/>
                  </a:lnTo>
                  <a:lnTo>
                    <a:pt x="1481" y="101"/>
                  </a:lnTo>
                  <a:close/>
                </a:path>
              </a:pathLst>
            </a:custGeom>
            <a:solidFill>
              <a:srgbClr val="E87F36"/>
            </a:solidFill>
            <a:ln w="9525">
              <a:noFill/>
              <a:round/>
              <a:headEnd/>
              <a:tailEnd/>
            </a:ln>
          </p:spPr>
          <p:txBody>
            <a:bodyPr/>
            <a:lstStyle/>
            <a:p>
              <a:pPr eaLnBrk="1" hangingPunct="1"/>
              <a:endParaRPr lang="pt-BR" u="none"/>
            </a:p>
          </p:txBody>
        </p:sp>
        <p:sp>
          <p:nvSpPr>
            <p:cNvPr id="445670" name="Freeform 229"/>
            <p:cNvSpPr>
              <a:spLocks/>
            </p:cNvSpPr>
            <p:nvPr/>
          </p:nvSpPr>
          <p:spPr bwMode="auto">
            <a:xfrm>
              <a:off x="2141538" y="1889125"/>
              <a:ext cx="673100" cy="261938"/>
            </a:xfrm>
            <a:custGeom>
              <a:avLst/>
              <a:gdLst>
                <a:gd name="T0" fmla="*/ 2147483647 w 1494"/>
                <a:gd name="T1" fmla="*/ 2147483647 h 579"/>
                <a:gd name="T2" fmla="*/ 2147483647 w 1494"/>
                <a:gd name="T3" fmla="*/ 2147483647 h 579"/>
                <a:gd name="T4" fmla="*/ 2147483647 w 1494"/>
                <a:gd name="T5" fmla="*/ 2147483647 h 579"/>
                <a:gd name="T6" fmla="*/ 2147483647 w 1494"/>
                <a:gd name="T7" fmla="*/ 2147483647 h 579"/>
                <a:gd name="T8" fmla="*/ 2147483647 w 1494"/>
                <a:gd name="T9" fmla="*/ 2147483647 h 579"/>
                <a:gd name="T10" fmla="*/ 0 w 1494"/>
                <a:gd name="T11" fmla="*/ 2147483647 h 579"/>
                <a:gd name="T12" fmla="*/ 2147483647 w 1494"/>
                <a:gd name="T13" fmla="*/ 0 h 579"/>
                <a:gd name="T14" fmla="*/ 2147483647 w 1494"/>
                <a:gd name="T15" fmla="*/ 2147483647 h 579"/>
                <a:gd name="T16" fmla="*/ 0 60000 65536"/>
                <a:gd name="T17" fmla="*/ 0 60000 65536"/>
                <a:gd name="T18" fmla="*/ 0 60000 65536"/>
                <a:gd name="T19" fmla="*/ 0 60000 65536"/>
                <a:gd name="T20" fmla="*/ 0 60000 65536"/>
                <a:gd name="T21" fmla="*/ 0 60000 65536"/>
                <a:gd name="T22" fmla="*/ 0 60000 65536"/>
                <a:gd name="T23" fmla="*/ 0 60000 65536"/>
                <a:gd name="T24" fmla="*/ 0 w 1494"/>
                <a:gd name="T25" fmla="*/ 0 h 579"/>
                <a:gd name="T26" fmla="*/ 1494 w 1494"/>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94" h="579">
                  <a:moveTo>
                    <a:pt x="1494" y="102"/>
                  </a:moveTo>
                  <a:lnTo>
                    <a:pt x="27" y="579"/>
                  </a:lnTo>
                  <a:lnTo>
                    <a:pt x="19" y="556"/>
                  </a:lnTo>
                  <a:lnTo>
                    <a:pt x="13" y="533"/>
                  </a:lnTo>
                  <a:lnTo>
                    <a:pt x="7" y="510"/>
                  </a:lnTo>
                  <a:lnTo>
                    <a:pt x="0" y="487"/>
                  </a:lnTo>
                  <a:lnTo>
                    <a:pt x="1494" y="0"/>
                  </a:lnTo>
                  <a:lnTo>
                    <a:pt x="1494" y="102"/>
                  </a:lnTo>
                  <a:close/>
                </a:path>
              </a:pathLst>
            </a:custGeom>
            <a:solidFill>
              <a:srgbClr val="E77C36"/>
            </a:solidFill>
            <a:ln w="9525">
              <a:noFill/>
              <a:round/>
              <a:headEnd/>
              <a:tailEnd/>
            </a:ln>
          </p:spPr>
          <p:txBody>
            <a:bodyPr/>
            <a:lstStyle/>
            <a:p>
              <a:pPr eaLnBrk="1" hangingPunct="1"/>
              <a:endParaRPr lang="pt-BR" u="none"/>
            </a:p>
          </p:txBody>
        </p:sp>
        <p:sp>
          <p:nvSpPr>
            <p:cNvPr id="445671" name="Freeform 230"/>
            <p:cNvSpPr>
              <a:spLocks/>
            </p:cNvSpPr>
            <p:nvPr/>
          </p:nvSpPr>
          <p:spPr bwMode="auto">
            <a:xfrm>
              <a:off x="2136775" y="1865313"/>
              <a:ext cx="677863" cy="263525"/>
            </a:xfrm>
            <a:custGeom>
              <a:avLst/>
              <a:gdLst>
                <a:gd name="T0" fmla="*/ 2147483647 w 1505"/>
                <a:gd name="T1" fmla="*/ 2147483647 h 583"/>
                <a:gd name="T2" fmla="*/ 2147483647 w 1505"/>
                <a:gd name="T3" fmla="*/ 2147483647 h 583"/>
                <a:gd name="T4" fmla="*/ 2147483647 w 1505"/>
                <a:gd name="T5" fmla="*/ 2147483647 h 583"/>
                <a:gd name="T6" fmla="*/ 2147483647 w 1505"/>
                <a:gd name="T7" fmla="*/ 2147483647 h 583"/>
                <a:gd name="T8" fmla="*/ 2147483647 w 1505"/>
                <a:gd name="T9" fmla="*/ 2147483647 h 583"/>
                <a:gd name="T10" fmla="*/ 0 w 1505"/>
                <a:gd name="T11" fmla="*/ 2147483647 h 583"/>
                <a:gd name="T12" fmla="*/ 2147483647 w 1505"/>
                <a:gd name="T13" fmla="*/ 0 h 583"/>
                <a:gd name="T14" fmla="*/ 2147483647 w 1505"/>
                <a:gd name="T15" fmla="*/ 2147483647 h 583"/>
                <a:gd name="T16" fmla="*/ 0 60000 65536"/>
                <a:gd name="T17" fmla="*/ 0 60000 65536"/>
                <a:gd name="T18" fmla="*/ 0 60000 65536"/>
                <a:gd name="T19" fmla="*/ 0 60000 65536"/>
                <a:gd name="T20" fmla="*/ 0 60000 65536"/>
                <a:gd name="T21" fmla="*/ 0 60000 65536"/>
                <a:gd name="T22" fmla="*/ 0 60000 65536"/>
                <a:gd name="T23" fmla="*/ 0 60000 65536"/>
                <a:gd name="T24" fmla="*/ 0 w 1505"/>
                <a:gd name="T25" fmla="*/ 0 h 583"/>
                <a:gd name="T26" fmla="*/ 1505 w 1505"/>
                <a:gd name="T27" fmla="*/ 583 h 5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5" h="583">
                  <a:moveTo>
                    <a:pt x="1505" y="101"/>
                  </a:moveTo>
                  <a:lnTo>
                    <a:pt x="24" y="583"/>
                  </a:lnTo>
                  <a:lnTo>
                    <a:pt x="18" y="560"/>
                  </a:lnTo>
                  <a:lnTo>
                    <a:pt x="11" y="537"/>
                  </a:lnTo>
                  <a:lnTo>
                    <a:pt x="5" y="514"/>
                  </a:lnTo>
                  <a:lnTo>
                    <a:pt x="0" y="491"/>
                  </a:lnTo>
                  <a:lnTo>
                    <a:pt x="1505" y="0"/>
                  </a:lnTo>
                  <a:lnTo>
                    <a:pt x="1505" y="101"/>
                  </a:lnTo>
                  <a:close/>
                </a:path>
              </a:pathLst>
            </a:custGeom>
            <a:solidFill>
              <a:srgbClr val="E77735"/>
            </a:solidFill>
            <a:ln w="9525">
              <a:noFill/>
              <a:round/>
              <a:headEnd/>
              <a:tailEnd/>
            </a:ln>
          </p:spPr>
          <p:txBody>
            <a:bodyPr/>
            <a:lstStyle/>
            <a:p>
              <a:pPr eaLnBrk="1" hangingPunct="1"/>
              <a:endParaRPr lang="pt-BR" u="none"/>
            </a:p>
          </p:txBody>
        </p:sp>
        <p:sp>
          <p:nvSpPr>
            <p:cNvPr id="445672" name="Freeform 231"/>
            <p:cNvSpPr>
              <a:spLocks/>
            </p:cNvSpPr>
            <p:nvPr/>
          </p:nvSpPr>
          <p:spPr bwMode="auto">
            <a:xfrm>
              <a:off x="2130425" y="1843088"/>
              <a:ext cx="684213" cy="265112"/>
            </a:xfrm>
            <a:custGeom>
              <a:avLst/>
              <a:gdLst>
                <a:gd name="T0" fmla="*/ 2147483647 w 1516"/>
                <a:gd name="T1" fmla="*/ 2147483647 h 588"/>
                <a:gd name="T2" fmla="*/ 2147483647 w 1516"/>
                <a:gd name="T3" fmla="*/ 2147483647 h 588"/>
                <a:gd name="T4" fmla="*/ 2147483647 w 1516"/>
                <a:gd name="T5" fmla="*/ 2147483647 h 588"/>
                <a:gd name="T6" fmla="*/ 2147483647 w 1516"/>
                <a:gd name="T7" fmla="*/ 2147483647 h 588"/>
                <a:gd name="T8" fmla="*/ 2147483647 w 1516"/>
                <a:gd name="T9" fmla="*/ 2147483647 h 588"/>
                <a:gd name="T10" fmla="*/ 0 w 1516"/>
                <a:gd name="T11" fmla="*/ 2147483647 h 588"/>
                <a:gd name="T12" fmla="*/ 2147483647 w 1516"/>
                <a:gd name="T13" fmla="*/ 0 h 588"/>
                <a:gd name="T14" fmla="*/ 2147483647 w 1516"/>
                <a:gd name="T15" fmla="*/ 2147483647 h 588"/>
                <a:gd name="T16" fmla="*/ 0 60000 65536"/>
                <a:gd name="T17" fmla="*/ 0 60000 65536"/>
                <a:gd name="T18" fmla="*/ 0 60000 65536"/>
                <a:gd name="T19" fmla="*/ 0 60000 65536"/>
                <a:gd name="T20" fmla="*/ 0 60000 65536"/>
                <a:gd name="T21" fmla="*/ 0 60000 65536"/>
                <a:gd name="T22" fmla="*/ 0 60000 65536"/>
                <a:gd name="T23" fmla="*/ 0 60000 65536"/>
                <a:gd name="T24" fmla="*/ 0 w 1516"/>
                <a:gd name="T25" fmla="*/ 0 h 588"/>
                <a:gd name="T26" fmla="*/ 1516 w 1516"/>
                <a:gd name="T27" fmla="*/ 588 h 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6" h="588">
                  <a:moveTo>
                    <a:pt x="1516" y="101"/>
                  </a:moveTo>
                  <a:lnTo>
                    <a:pt x="22" y="588"/>
                  </a:lnTo>
                  <a:lnTo>
                    <a:pt x="16" y="565"/>
                  </a:lnTo>
                  <a:lnTo>
                    <a:pt x="9" y="541"/>
                  </a:lnTo>
                  <a:lnTo>
                    <a:pt x="4" y="518"/>
                  </a:lnTo>
                  <a:lnTo>
                    <a:pt x="0" y="495"/>
                  </a:lnTo>
                  <a:lnTo>
                    <a:pt x="1516" y="0"/>
                  </a:lnTo>
                  <a:lnTo>
                    <a:pt x="1516" y="101"/>
                  </a:lnTo>
                  <a:close/>
                </a:path>
              </a:pathLst>
            </a:custGeom>
            <a:solidFill>
              <a:srgbClr val="E67333"/>
            </a:solidFill>
            <a:ln w="9525">
              <a:noFill/>
              <a:round/>
              <a:headEnd/>
              <a:tailEnd/>
            </a:ln>
          </p:spPr>
          <p:txBody>
            <a:bodyPr/>
            <a:lstStyle/>
            <a:p>
              <a:pPr eaLnBrk="1" hangingPunct="1"/>
              <a:endParaRPr lang="pt-BR" u="none"/>
            </a:p>
          </p:txBody>
        </p:sp>
        <p:sp>
          <p:nvSpPr>
            <p:cNvPr id="445673" name="Freeform 232"/>
            <p:cNvSpPr>
              <a:spLocks/>
            </p:cNvSpPr>
            <p:nvPr/>
          </p:nvSpPr>
          <p:spPr bwMode="auto">
            <a:xfrm>
              <a:off x="2127250" y="1820863"/>
              <a:ext cx="687388" cy="266700"/>
            </a:xfrm>
            <a:custGeom>
              <a:avLst/>
              <a:gdLst>
                <a:gd name="T0" fmla="*/ 2147483647 w 1525"/>
                <a:gd name="T1" fmla="*/ 2147483647 h 592"/>
                <a:gd name="T2" fmla="*/ 2147483647 w 1525"/>
                <a:gd name="T3" fmla="*/ 2147483647 h 592"/>
                <a:gd name="T4" fmla="*/ 2147483647 w 1525"/>
                <a:gd name="T5" fmla="*/ 2147483647 h 592"/>
                <a:gd name="T6" fmla="*/ 2147483647 w 1525"/>
                <a:gd name="T7" fmla="*/ 2147483647 h 592"/>
                <a:gd name="T8" fmla="*/ 2147483647 w 1525"/>
                <a:gd name="T9" fmla="*/ 2147483647 h 592"/>
                <a:gd name="T10" fmla="*/ 0 w 1525"/>
                <a:gd name="T11" fmla="*/ 2147483647 h 592"/>
                <a:gd name="T12" fmla="*/ 2147483647 w 1525"/>
                <a:gd name="T13" fmla="*/ 0 h 592"/>
                <a:gd name="T14" fmla="*/ 2147483647 w 1525"/>
                <a:gd name="T15" fmla="*/ 2147483647 h 592"/>
                <a:gd name="T16" fmla="*/ 0 60000 65536"/>
                <a:gd name="T17" fmla="*/ 0 60000 65536"/>
                <a:gd name="T18" fmla="*/ 0 60000 65536"/>
                <a:gd name="T19" fmla="*/ 0 60000 65536"/>
                <a:gd name="T20" fmla="*/ 0 60000 65536"/>
                <a:gd name="T21" fmla="*/ 0 60000 65536"/>
                <a:gd name="T22" fmla="*/ 0 60000 65536"/>
                <a:gd name="T23" fmla="*/ 0 60000 65536"/>
                <a:gd name="T24" fmla="*/ 0 w 1525"/>
                <a:gd name="T25" fmla="*/ 0 h 592"/>
                <a:gd name="T26" fmla="*/ 1525 w 1525"/>
                <a:gd name="T27" fmla="*/ 592 h 5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5" h="592">
                  <a:moveTo>
                    <a:pt x="1525" y="101"/>
                  </a:moveTo>
                  <a:lnTo>
                    <a:pt x="20" y="592"/>
                  </a:lnTo>
                  <a:lnTo>
                    <a:pt x="13" y="568"/>
                  </a:lnTo>
                  <a:lnTo>
                    <a:pt x="9" y="543"/>
                  </a:lnTo>
                  <a:lnTo>
                    <a:pt x="4" y="520"/>
                  </a:lnTo>
                  <a:lnTo>
                    <a:pt x="0" y="496"/>
                  </a:lnTo>
                  <a:lnTo>
                    <a:pt x="1525" y="0"/>
                  </a:lnTo>
                  <a:lnTo>
                    <a:pt x="1525" y="101"/>
                  </a:lnTo>
                  <a:close/>
                </a:path>
              </a:pathLst>
            </a:custGeom>
            <a:solidFill>
              <a:srgbClr val="E56E32"/>
            </a:solidFill>
            <a:ln w="9525">
              <a:noFill/>
              <a:round/>
              <a:headEnd/>
              <a:tailEnd/>
            </a:ln>
          </p:spPr>
          <p:txBody>
            <a:bodyPr/>
            <a:lstStyle/>
            <a:p>
              <a:pPr eaLnBrk="1" hangingPunct="1"/>
              <a:endParaRPr lang="pt-BR" u="none"/>
            </a:p>
          </p:txBody>
        </p:sp>
        <p:sp>
          <p:nvSpPr>
            <p:cNvPr id="445674" name="Freeform 233"/>
            <p:cNvSpPr>
              <a:spLocks/>
            </p:cNvSpPr>
            <p:nvPr/>
          </p:nvSpPr>
          <p:spPr bwMode="auto">
            <a:xfrm>
              <a:off x="2125663" y="1797050"/>
              <a:ext cx="688975" cy="269875"/>
            </a:xfrm>
            <a:custGeom>
              <a:avLst/>
              <a:gdLst>
                <a:gd name="T0" fmla="*/ 2147483647 w 1530"/>
                <a:gd name="T1" fmla="*/ 2147483647 h 596"/>
                <a:gd name="T2" fmla="*/ 2147483647 w 1530"/>
                <a:gd name="T3" fmla="*/ 2147483647 h 596"/>
                <a:gd name="T4" fmla="*/ 2147483647 w 1530"/>
                <a:gd name="T5" fmla="*/ 2147483647 h 596"/>
                <a:gd name="T6" fmla="*/ 2147483647 w 1530"/>
                <a:gd name="T7" fmla="*/ 2147483647 h 596"/>
                <a:gd name="T8" fmla="*/ 2147483647 w 1530"/>
                <a:gd name="T9" fmla="*/ 2147483647 h 596"/>
                <a:gd name="T10" fmla="*/ 0 w 1530"/>
                <a:gd name="T11" fmla="*/ 2147483647 h 596"/>
                <a:gd name="T12" fmla="*/ 2147483647 w 1530"/>
                <a:gd name="T13" fmla="*/ 0 h 596"/>
                <a:gd name="T14" fmla="*/ 2147483647 w 1530"/>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1530"/>
                <a:gd name="T25" fmla="*/ 0 h 596"/>
                <a:gd name="T26" fmla="*/ 1530 w 1530"/>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0" h="596">
                  <a:moveTo>
                    <a:pt x="1530" y="101"/>
                  </a:moveTo>
                  <a:lnTo>
                    <a:pt x="14" y="596"/>
                  </a:lnTo>
                  <a:lnTo>
                    <a:pt x="9" y="571"/>
                  </a:lnTo>
                  <a:lnTo>
                    <a:pt x="5" y="547"/>
                  </a:lnTo>
                  <a:lnTo>
                    <a:pt x="3" y="523"/>
                  </a:lnTo>
                  <a:lnTo>
                    <a:pt x="0" y="498"/>
                  </a:lnTo>
                  <a:lnTo>
                    <a:pt x="1530" y="0"/>
                  </a:lnTo>
                  <a:lnTo>
                    <a:pt x="1530" y="101"/>
                  </a:lnTo>
                  <a:close/>
                </a:path>
              </a:pathLst>
            </a:custGeom>
            <a:solidFill>
              <a:srgbClr val="E46A31"/>
            </a:solidFill>
            <a:ln w="9525">
              <a:noFill/>
              <a:round/>
              <a:headEnd/>
              <a:tailEnd/>
            </a:ln>
          </p:spPr>
          <p:txBody>
            <a:bodyPr/>
            <a:lstStyle/>
            <a:p>
              <a:pPr eaLnBrk="1" hangingPunct="1"/>
              <a:endParaRPr lang="pt-BR" u="none"/>
            </a:p>
          </p:txBody>
        </p:sp>
        <p:sp>
          <p:nvSpPr>
            <p:cNvPr id="445675" name="Freeform 234"/>
            <p:cNvSpPr>
              <a:spLocks/>
            </p:cNvSpPr>
            <p:nvPr/>
          </p:nvSpPr>
          <p:spPr bwMode="auto">
            <a:xfrm>
              <a:off x="2122488" y="1774825"/>
              <a:ext cx="692150" cy="269875"/>
            </a:xfrm>
            <a:custGeom>
              <a:avLst/>
              <a:gdLst>
                <a:gd name="T0" fmla="*/ 2147483647 w 1535"/>
                <a:gd name="T1" fmla="*/ 2147483647 h 599"/>
                <a:gd name="T2" fmla="*/ 2147483647 w 1535"/>
                <a:gd name="T3" fmla="*/ 2147483647 h 599"/>
                <a:gd name="T4" fmla="*/ 2147483647 w 1535"/>
                <a:gd name="T5" fmla="*/ 2147483647 h 599"/>
                <a:gd name="T6" fmla="*/ 2147483647 w 1535"/>
                <a:gd name="T7" fmla="*/ 2147483647 h 599"/>
                <a:gd name="T8" fmla="*/ 2147483647 w 1535"/>
                <a:gd name="T9" fmla="*/ 2147483647 h 599"/>
                <a:gd name="T10" fmla="*/ 0 w 1535"/>
                <a:gd name="T11" fmla="*/ 2147483647 h 599"/>
                <a:gd name="T12" fmla="*/ 2147483647 w 1535"/>
                <a:gd name="T13" fmla="*/ 0 h 599"/>
                <a:gd name="T14" fmla="*/ 2147483647 w 1535"/>
                <a:gd name="T15" fmla="*/ 2147483647 h 599"/>
                <a:gd name="T16" fmla="*/ 0 60000 65536"/>
                <a:gd name="T17" fmla="*/ 0 60000 65536"/>
                <a:gd name="T18" fmla="*/ 0 60000 65536"/>
                <a:gd name="T19" fmla="*/ 0 60000 65536"/>
                <a:gd name="T20" fmla="*/ 0 60000 65536"/>
                <a:gd name="T21" fmla="*/ 0 60000 65536"/>
                <a:gd name="T22" fmla="*/ 0 60000 65536"/>
                <a:gd name="T23" fmla="*/ 0 60000 65536"/>
                <a:gd name="T24" fmla="*/ 0 w 1535"/>
                <a:gd name="T25" fmla="*/ 0 h 599"/>
                <a:gd name="T26" fmla="*/ 1535 w 1535"/>
                <a:gd name="T27" fmla="*/ 599 h 5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5" h="599">
                  <a:moveTo>
                    <a:pt x="1535" y="103"/>
                  </a:moveTo>
                  <a:lnTo>
                    <a:pt x="10" y="599"/>
                  </a:lnTo>
                  <a:lnTo>
                    <a:pt x="8" y="575"/>
                  </a:lnTo>
                  <a:lnTo>
                    <a:pt x="4" y="550"/>
                  </a:lnTo>
                  <a:lnTo>
                    <a:pt x="3" y="526"/>
                  </a:lnTo>
                  <a:lnTo>
                    <a:pt x="0" y="502"/>
                  </a:lnTo>
                  <a:lnTo>
                    <a:pt x="1535" y="0"/>
                  </a:lnTo>
                  <a:lnTo>
                    <a:pt x="1535" y="103"/>
                  </a:lnTo>
                  <a:close/>
                </a:path>
              </a:pathLst>
            </a:custGeom>
            <a:solidFill>
              <a:srgbClr val="E46730"/>
            </a:solidFill>
            <a:ln w="9525">
              <a:noFill/>
              <a:round/>
              <a:headEnd/>
              <a:tailEnd/>
            </a:ln>
          </p:spPr>
          <p:txBody>
            <a:bodyPr/>
            <a:lstStyle/>
            <a:p>
              <a:pPr eaLnBrk="1" hangingPunct="1"/>
              <a:endParaRPr lang="pt-BR" u="none"/>
            </a:p>
          </p:txBody>
        </p:sp>
        <p:sp>
          <p:nvSpPr>
            <p:cNvPr id="445676" name="Freeform 235"/>
            <p:cNvSpPr>
              <a:spLocks/>
            </p:cNvSpPr>
            <p:nvPr/>
          </p:nvSpPr>
          <p:spPr bwMode="auto">
            <a:xfrm>
              <a:off x="2122488" y="1752600"/>
              <a:ext cx="692150" cy="269875"/>
            </a:xfrm>
            <a:custGeom>
              <a:avLst/>
              <a:gdLst>
                <a:gd name="T0" fmla="*/ 2147483647 w 1537"/>
                <a:gd name="T1" fmla="*/ 2147483647 h 600"/>
                <a:gd name="T2" fmla="*/ 2147483647 w 1537"/>
                <a:gd name="T3" fmla="*/ 2147483647 h 600"/>
                <a:gd name="T4" fmla="*/ 2147483647 w 1537"/>
                <a:gd name="T5" fmla="*/ 2147483647 h 600"/>
                <a:gd name="T6" fmla="*/ 2147483647 w 1537"/>
                <a:gd name="T7" fmla="*/ 2147483647 h 600"/>
                <a:gd name="T8" fmla="*/ 2147483647 w 1537"/>
                <a:gd name="T9" fmla="*/ 2147483647 h 600"/>
                <a:gd name="T10" fmla="*/ 0 w 1537"/>
                <a:gd name="T11" fmla="*/ 2147483647 h 600"/>
                <a:gd name="T12" fmla="*/ 2147483647 w 1537"/>
                <a:gd name="T13" fmla="*/ 0 h 600"/>
                <a:gd name="T14" fmla="*/ 2147483647 w 1537"/>
                <a:gd name="T15" fmla="*/ 2147483647 h 600"/>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0"/>
                <a:gd name="T26" fmla="*/ 1537 w 1537"/>
                <a:gd name="T27" fmla="*/ 600 h 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0">
                  <a:moveTo>
                    <a:pt x="1537" y="102"/>
                  </a:moveTo>
                  <a:lnTo>
                    <a:pt x="7" y="600"/>
                  </a:lnTo>
                  <a:lnTo>
                    <a:pt x="5" y="576"/>
                  </a:lnTo>
                  <a:lnTo>
                    <a:pt x="2" y="551"/>
                  </a:lnTo>
                  <a:lnTo>
                    <a:pt x="1" y="526"/>
                  </a:lnTo>
                  <a:lnTo>
                    <a:pt x="0" y="502"/>
                  </a:lnTo>
                  <a:lnTo>
                    <a:pt x="1537" y="0"/>
                  </a:lnTo>
                  <a:lnTo>
                    <a:pt x="1537" y="102"/>
                  </a:lnTo>
                  <a:close/>
                </a:path>
              </a:pathLst>
            </a:custGeom>
            <a:solidFill>
              <a:srgbClr val="E3622E"/>
            </a:solidFill>
            <a:ln w="9525">
              <a:noFill/>
              <a:round/>
              <a:headEnd/>
              <a:tailEnd/>
            </a:ln>
          </p:spPr>
          <p:txBody>
            <a:bodyPr/>
            <a:lstStyle/>
            <a:p>
              <a:pPr eaLnBrk="1" hangingPunct="1"/>
              <a:endParaRPr lang="pt-BR" u="none"/>
            </a:p>
          </p:txBody>
        </p:sp>
        <p:sp>
          <p:nvSpPr>
            <p:cNvPr id="445677" name="Freeform 236"/>
            <p:cNvSpPr>
              <a:spLocks/>
            </p:cNvSpPr>
            <p:nvPr/>
          </p:nvSpPr>
          <p:spPr bwMode="auto">
            <a:xfrm>
              <a:off x="2122488" y="1728788"/>
              <a:ext cx="692150" cy="273050"/>
            </a:xfrm>
            <a:custGeom>
              <a:avLst/>
              <a:gdLst>
                <a:gd name="T0" fmla="*/ 2147483647 w 1537"/>
                <a:gd name="T1" fmla="*/ 2147483647 h 603"/>
                <a:gd name="T2" fmla="*/ 2147483647 w 1537"/>
                <a:gd name="T3" fmla="*/ 2147483647 h 603"/>
                <a:gd name="T4" fmla="*/ 2147483647 w 1537"/>
                <a:gd name="T5" fmla="*/ 2147483647 h 603"/>
                <a:gd name="T6" fmla="*/ 0 w 1537"/>
                <a:gd name="T7" fmla="*/ 2147483647 h 603"/>
                <a:gd name="T8" fmla="*/ 0 w 1537"/>
                <a:gd name="T9" fmla="*/ 2147483647 h 603"/>
                <a:gd name="T10" fmla="*/ 0 w 1537"/>
                <a:gd name="T11" fmla="*/ 2147483647 h 603"/>
                <a:gd name="T12" fmla="*/ 2147483647 w 1537"/>
                <a:gd name="T13" fmla="*/ 0 h 603"/>
                <a:gd name="T14" fmla="*/ 2147483647 w 1537"/>
                <a:gd name="T15" fmla="*/ 2147483647 h 603"/>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3"/>
                <a:gd name="T26" fmla="*/ 1537 w 1537"/>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3">
                  <a:moveTo>
                    <a:pt x="1537" y="101"/>
                  </a:moveTo>
                  <a:lnTo>
                    <a:pt x="2" y="603"/>
                  </a:lnTo>
                  <a:lnTo>
                    <a:pt x="1" y="577"/>
                  </a:lnTo>
                  <a:lnTo>
                    <a:pt x="0" y="552"/>
                  </a:lnTo>
                  <a:lnTo>
                    <a:pt x="0" y="527"/>
                  </a:lnTo>
                  <a:lnTo>
                    <a:pt x="0" y="502"/>
                  </a:lnTo>
                  <a:lnTo>
                    <a:pt x="1537" y="0"/>
                  </a:lnTo>
                  <a:lnTo>
                    <a:pt x="1537" y="101"/>
                  </a:lnTo>
                  <a:close/>
                </a:path>
              </a:pathLst>
            </a:custGeom>
            <a:solidFill>
              <a:srgbClr val="E25E2E"/>
            </a:solidFill>
            <a:ln w="9525">
              <a:noFill/>
              <a:round/>
              <a:headEnd/>
              <a:tailEnd/>
            </a:ln>
          </p:spPr>
          <p:txBody>
            <a:bodyPr/>
            <a:lstStyle/>
            <a:p>
              <a:pPr eaLnBrk="1" hangingPunct="1"/>
              <a:endParaRPr lang="pt-BR" u="none"/>
            </a:p>
          </p:txBody>
        </p:sp>
        <p:sp>
          <p:nvSpPr>
            <p:cNvPr id="445678" name="Freeform 237"/>
            <p:cNvSpPr>
              <a:spLocks/>
            </p:cNvSpPr>
            <p:nvPr/>
          </p:nvSpPr>
          <p:spPr bwMode="auto">
            <a:xfrm>
              <a:off x="2122488" y="1706563"/>
              <a:ext cx="692150" cy="271462"/>
            </a:xfrm>
            <a:custGeom>
              <a:avLst/>
              <a:gdLst>
                <a:gd name="T0" fmla="*/ 2147483647 w 1537"/>
                <a:gd name="T1" fmla="*/ 2147483647 h 603"/>
                <a:gd name="T2" fmla="*/ 0 w 1537"/>
                <a:gd name="T3" fmla="*/ 2147483647 h 603"/>
                <a:gd name="T4" fmla="*/ 0 w 1537"/>
                <a:gd name="T5" fmla="*/ 2147483647 h 603"/>
                <a:gd name="T6" fmla="*/ 0 w 1537"/>
                <a:gd name="T7" fmla="*/ 2147483647 h 603"/>
                <a:gd name="T8" fmla="*/ 0 w 1537"/>
                <a:gd name="T9" fmla="*/ 2147483647 h 603"/>
                <a:gd name="T10" fmla="*/ 2147483647 w 1537"/>
                <a:gd name="T11" fmla="*/ 2147483647 h 603"/>
                <a:gd name="T12" fmla="*/ 2147483647 w 1537"/>
                <a:gd name="T13" fmla="*/ 0 h 603"/>
                <a:gd name="T14" fmla="*/ 2147483647 w 1537"/>
                <a:gd name="T15" fmla="*/ 2147483647 h 603"/>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3"/>
                <a:gd name="T26" fmla="*/ 1537 w 1537"/>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3">
                  <a:moveTo>
                    <a:pt x="1537" y="101"/>
                  </a:moveTo>
                  <a:lnTo>
                    <a:pt x="0" y="603"/>
                  </a:lnTo>
                  <a:lnTo>
                    <a:pt x="0" y="577"/>
                  </a:lnTo>
                  <a:lnTo>
                    <a:pt x="0" y="552"/>
                  </a:lnTo>
                  <a:lnTo>
                    <a:pt x="0" y="526"/>
                  </a:lnTo>
                  <a:lnTo>
                    <a:pt x="1" y="501"/>
                  </a:lnTo>
                  <a:lnTo>
                    <a:pt x="1537" y="0"/>
                  </a:lnTo>
                  <a:lnTo>
                    <a:pt x="1537" y="101"/>
                  </a:lnTo>
                  <a:close/>
                </a:path>
              </a:pathLst>
            </a:custGeom>
            <a:solidFill>
              <a:srgbClr val="E15A2D"/>
            </a:solidFill>
            <a:ln w="9525">
              <a:noFill/>
              <a:round/>
              <a:headEnd/>
              <a:tailEnd/>
            </a:ln>
          </p:spPr>
          <p:txBody>
            <a:bodyPr/>
            <a:lstStyle/>
            <a:p>
              <a:pPr eaLnBrk="1" hangingPunct="1"/>
              <a:endParaRPr lang="pt-BR" u="none"/>
            </a:p>
          </p:txBody>
        </p:sp>
        <p:sp>
          <p:nvSpPr>
            <p:cNvPr id="445679" name="Freeform 238"/>
            <p:cNvSpPr>
              <a:spLocks/>
            </p:cNvSpPr>
            <p:nvPr/>
          </p:nvSpPr>
          <p:spPr bwMode="auto">
            <a:xfrm>
              <a:off x="2122488" y="1684338"/>
              <a:ext cx="692150" cy="269875"/>
            </a:xfrm>
            <a:custGeom>
              <a:avLst/>
              <a:gdLst>
                <a:gd name="T0" fmla="*/ 2147483647 w 1537"/>
                <a:gd name="T1" fmla="*/ 2147483647 h 603"/>
                <a:gd name="T2" fmla="*/ 0 w 1537"/>
                <a:gd name="T3" fmla="*/ 2147483647 h 603"/>
                <a:gd name="T4" fmla="*/ 0 w 1537"/>
                <a:gd name="T5" fmla="*/ 2147483647 h 603"/>
                <a:gd name="T6" fmla="*/ 2147483647 w 1537"/>
                <a:gd name="T7" fmla="*/ 2147483647 h 603"/>
                <a:gd name="T8" fmla="*/ 2147483647 w 1537"/>
                <a:gd name="T9" fmla="*/ 2147483647 h 603"/>
                <a:gd name="T10" fmla="*/ 2147483647 w 1537"/>
                <a:gd name="T11" fmla="*/ 2147483647 h 603"/>
                <a:gd name="T12" fmla="*/ 2147483647 w 1537"/>
                <a:gd name="T13" fmla="*/ 0 h 603"/>
                <a:gd name="T14" fmla="*/ 2147483647 w 1537"/>
                <a:gd name="T15" fmla="*/ 2147483647 h 603"/>
                <a:gd name="T16" fmla="*/ 0 60000 65536"/>
                <a:gd name="T17" fmla="*/ 0 60000 65536"/>
                <a:gd name="T18" fmla="*/ 0 60000 65536"/>
                <a:gd name="T19" fmla="*/ 0 60000 65536"/>
                <a:gd name="T20" fmla="*/ 0 60000 65536"/>
                <a:gd name="T21" fmla="*/ 0 60000 65536"/>
                <a:gd name="T22" fmla="*/ 0 60000 65536"/>
                <a:gd name="T23" fmla="*/ 0 60000 65536"/>
                <a:gd name="T24" fmla="*/ 0 w 1537"/>
                <a:gd name="T25" fmla="*/ 0 h 603"/>
                <a:gd name="T26" fmla="*/ 1537 w 1537"/>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7" h="603">
                  <a:moveTo>
                    <a:pt x="1537" y="101"/>
                  </a:moveTo>
                  <a:lnTo>
                    <a:pt x="0" y="603"/>
                  </a:lnTo>
                  <a:lnTo>
                    <a:pt x="0" y="577"/>
                  </a:lnTo>
                  <a:lnTo>
                    <a:pt x="1" y="552"/>
                  </a:lnTo>
                  <a:lnTo>
                    <a:pt x="3" y="526"/>
                  </a:lnTo>
                  <a:lnTo>
                    <a:pt x="6" y="499"/>
                  </a:lnTo>
                  <a:lnTo>
                    <a:pt x="1537" y="0"/>
                  </a:lnTo>
                  <a:lnTo>
                    <a:pt x="1537" y="101"/>
                  </a:lnTo>
                  <a:close/>
                </a:path>
              </a:pathLst>
            </a:custGeom>
            <a:solidFill>
              <a:srgbClr val="E1582C"/>
            </a:solidFill>
            <a:ln w="9525">
              <a:noFill/>
              <a:round/>
              <a:headEnd/>
              <a:tailEnd/>
            </a:ln>
          </p:spPr>
          <p:txBody>
            <a:bodyPr/>
            <a:lstStyle/>
            <a:p>
              <a:pPr eaLnBrk="1" hangingPunct="1"/>
              <a:endParaRPr lang="pt-BR" u="none"/>
            </a:p>
          </p:txBody>
        </p:sp>
        <p:sp>
          <p:nvSpPr>
            <p:cNvPr id="445680" name="Freeform 239"/>
            <p:cNvSpPr>
              <a:spLocks/>
            </p:cNvSpPr>
            <p:nvPr/>
          </p:nvSpPr>
          <p:spPr bwMode="auto">
            <a:xfrm>
              <a:off x="2122488" y="1660525"/>
              <a:ext cx="692150" cy="273050"/>
            </a:xfrm>
            <a:custGeom>
              <a:avLst/>
              <a:gdLst>
                <a:gd name="T0" fmla="*/ 2147483647 w 1536"/>
                <a:gd name="T1" fmla="*/ 2147483647 h 603"/>
                <a:gd name="T2" fmla="*/ 0 w 1536"/>
                <a:gd name="T3" fmla="*/ 2147483647 h 603"/>
                <a:gd name="T4" fmla="*/ 2147483647 w 1536"/>
                <a:gd name="T5" fmla="*/ 2147483647 h 603"/>
                <a:gd name="T6" fmla="*/ 2147483647 w 1536"/>
                <a:gd name="T7" fmla="*/ 2147483647 h 603"/>
                <a:gd name="T8" fmla="*/ 2147483647 w 1536"/>
                <a:gd name="T9" fmla="*/ 2147483647 h 603"/>
                <a:gd name="T10" fmla="*/ 2147483647 w 1536"/>
                <a:gd name="T11" fmla="*/ 2147483647 h 603"/>
                <a:gd name="T12" fmla="*/ 2147483647 w 1536"/>
                <a:gd name="T13" fmla="*/ 0 h 603"/>
                <a:gd name="T14" fmla="*/ 2147483647 w 1536"/>
                <a:gd name="T15" fmla="*/ 2147483647 h 603"/>
                <a:gd name="T16" fmla="*/ 0 60000 65536"/>
                <a:gd name="T17" fmla="*/ 0 60000 65536"/>
                <a:gd name="T18" fmla="*/ 0 60000 65536"/>
                <a:gd name="T19" fmla="*/ 0 60000 65536"/>
                <a:gd name="T20" fmla="*/ 0 60000 65536"/>
                <a:gd name="T21" fmla="*/ 0 60000 65536"/>
                <a:gd name="T22" fmla="*/ 0 60000 65536"/>
                <a:gd name="T23" fmla="*/ 0 60000 65536"/>
                <a:gd name="T24" fmla="*/ 0 w 1536"/>
                <a:gd name="T25" fmla="*/ 0 h 603"/>
                <a:gd name="T26" fmla="*/ 1536 w 1536"/>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6" h="603">
                  <a:moveTo>
                    <a:pt x="1536" y="102"/>
                  </a:moveTo>
                  <a:lnTo>
                    <a:pt x="0" y="603"/>
                  </a:lnTo>
                  <a:lnTo>
                    <a:pt x="2" y="577"/>
                  </a:lnTo>
                  <a:lnTo>
                    <a:pt x="5" y="550"/>
                  </a:lnTo>
                  <a:lnTo>
                    <a:pt x="8" y="525"/>
                  </a:lnTo>
                  <a:lnTo>
                    <a:pt x="11" y="498"/>
                  </a:lnTo>
                  <a:lnTo>
                    <a:pt x="1536" y="0"/>
                  </a:lnTo>
                  <a:lnTo>
                    <a:pt x="1536" y="102"/>
                  </a:lnTo>
                  <a:close/>
                </a:path>
              </a:pathLst>
            </a:custGeom>
            <a:solidFill>
              <a:srgbClr val="E0542C"/>
            </a:solidFill>
            <a:ln w="9525">
              <a:noFill/>
              <a:round/>
              <a:headEnd/>
              <a:tailEnd/>
            </a:ln>
          </p:spPr>
          <p:txBody>
            <a:bodyPr/>
            <a:lstStyle/>
            <a:p>
              <a:pPr eaLnBrk="1" hangingPunct="1"/>
              <a:endParaRPr lang="pt-BR" u="none"/>
            </a:p>
          </p:txBody>
        </p:sp>
        <p:sp>
          <p:nvSpPr>
            <p:cNvPr id="445681" name="Freeform 240"/>
            <p:cNvSpPr>
              <a:spLocks/>
            </p:cNvSpPr>
            <p:nvPr/>
          </p:nvSpPr>
          <p:spPr bwMode="auto">
            <a:xfrm>
              <a:off x="2124075" y="1638300"/>
              <a:ext cx="690563" cy="271463"/>
            </a:xfrm>
            <a:custGeom>
              <a:avLst/>
              <a:gdLst>
                <a:gd name="T0" fmla="*/ 2147483647 w 1531"/>
                <a:gd name="T1" fmla="*/ 2147483647 h 600"/>
                <a:gd name="T2" fmla="*/ 0 w 1531"/>
                <a:gd name="T3" fmla="*/ 2147483647 h 600"/>
                <a:gd name="T4" fmla="*/ 2147483647 w 1531"/>
                <a:gd name="T5" fmla="*/ 2147483647 h 600"/>
                <a:gd name="T6" fmla="*/ 2147483647 w 1531"/>
                <a:gd name="T7" fmla="*/ 2147483647 h 600"/>
                <a:gd name="T8" fmla="*/ 2147483647 w 1531"/>
                <a:gd name="T9" fmla="*/ 2147483647 h 600"/>
                <a:gd name="T10" fmla="*/ 2147483647 w 1531"/>
                <a:gd name="T11" fmla="*/ 2147483647 h 600"/>
                <a:gd name="T12" fmla="*/ 2147483647 w 1531"/>
                <a:gd name="T13" fmla="*/ 0 h 600"/>
                <a:gd name="T14" fmla="*/ 2147483647 w 1531"/>
                <a:gd name="T15" fmla="*/ 2147483647 h 600"/>
                <a:gd name="T16" fmla="*/ 0 60000 65536"/>
                <a:gd name="T17" fmla="*/ 0 60000 65536"/>
                <a:gd name="T18" fmla="*/ 0 60000 65536"/>
                <a:gd name="T19" fmla="*/ 0 60000 65536"/>
                <a:gd name="T20" fmla="*/ 0 60000 65536"/>
                <a:gd name="T21" fmla="*/ 0 60000 65536"/>
                <a:gd name="T22" fmla="*/ 0 60000 65536"/>
                <a:gd name="T23" fmla="*/ 0 60000 65536"/>
                <a:gd name="T24" fmla="*/ 0 w 1531"/>
                <a:gd name="T25" fmla="*/ 0 h 600"/>
                <a:gd name="T26" fmla="*/ 1531 w 1531"/>
                <a:gd name="T27" fmla="*/ 600 h 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31" h="600">
                  <a:moveTo>
                    <a:pt x="1531" y="101"/>
                  </a:moveTo>
                  <a:lnTo>
                    <a:pt x="0" y="600"/>
                  </a:lnTo>
                  <a:lnTo>
                    <a:pt x="3" y="575"/>
                  </a:lnTo>
                  <a:lnTo>
                    <a:pt x="6" y="548"/>
                  </a:lnTo>
                  <a:lnTo>
                    <a:pt x="10" y="521"/>
                  </a:lnTo>
                  <a:lnTo>
                    <a:pt x="15" y="494"/>
                  </a:lnTo>
                  <a:lnTo>
                    <a:pt x="1531" y="0"/>
                  </a:lnTo>
                  <a:lnTo>
                    <a:pt x="1531" y="101"/>
                  </a:lnTo>
                  <a:close/>
                </a:path>
              </a:pathLst>
            </a:custGeom>
            <a:solidFill>
              <a:srgbClr val="E0512C"/>
            </a:solidFill>
            <a:ln w="9525">
              <a:noFill/>
              <a:round/>
              <a:headEnd/>
              <a:tailEnd/>
            </a:ln>
          </p:spPr>
          <p:txBody>
            <a:bodyPr/>
            <a:lstStyle/>
            <a:p>
              <a:pPr eaLnBrk="1" hangingPunct="1"/>
              <a:endParaRPr lang="pt-BR" u="none"/>
            </a:p>
          </p:txBody>
        </p:sp>
        <p:sp>
          <p:nvSpPr>
            <p:cNvPr id="445682" name="Freeform 241"/>
            <p:cNvSpPr>
              <a:spLocks/>
            </p:cNvSpPr>
            <p:nvPr/>
          </p:nvSpPr>
          <p:spPr bwMode="auto">
            <a:xfrm>
              <a:off x="2127250" y="1616075"/>
              <a:ext cx="687388" cy="268288"/>
            </a:xfrm>
            <a:custGeom>
              <a:avLst/>
              <a:gdLst>
                <a:gd name="T0" fmla="*/ 2147483647 w 1525"/>
                <a:gd name="T1" fmla="*/ 2147483647 h 599"/>
                <a:gd name="T2" fmla="*/ 0 w 1525"/>
                <a:gd name="T3" fmla="*/ 2147483647 h 599"/>
                <a:gd name="T4" fmla="*/ 2147483647 w 1525"/>
                <a:gd name="T5" fmla="*/ 2147483647 h 599"/>
                <a:gd name="T6" fmla="*/ 2147483647 w 1525"/>
                <a:gd name="T7" fmla="*/ 2147483647 h 599"/>
                <a:gd name="T8" fmla="*/ 2147483647 w 1525"/>
                <a:gd name="T9" fmla="*/ 2147483647 h 599"/>
                <a:gd name="T10" fmla="*/ 2147483647 w 1525"/>
                <a:gd name="T11" fmla="*/ 2147483647 h 599"/>
                <a:gd name="T12" fmla="*/ 2147483647 w 1525"/>
                <a:gd name="T13" fmla="*/ 0 h 599"/>
                <a:gd name="T14" fmla="*/ 2147483647 w 1525"/>
                <a:gd name="T15" fmla="*/ 2147483647 h 599"/>
                <a:gd name="T16" fmla="*/ 0 60000 65536"/>
                <a:gd name="T17" fmla="*/ 0 60000 65536"/>
                <a:gd name="T18" fmla="*/ 0 60000 65536"/>
                <a:gd name="T19" fmla="*/ 0 60000 65536"/>
                <a:gd name="T20" fmla="*/ 0 60000 65536"/>
                <a:gd name="T21" fmla="*/ 0 60000 65536"/>
                <a:gd name="T22" fmla="*/ 0 60000 65536"/>
                <a:gd name="T23" fmla="*/ 0 60000 65536"/>
                <a:gd name="T24" fmla="*/ 0 w 1525"/>
                <a:gd name="T25" fmla="*/ 0 h 599"/>
                <a:gd name="T26" fmla="*/ 1525 w 1525"/>
                <a:gd name="T27" fmla="*/ 599 h 5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5" h="599">
                  <a:moveTo>
                    <a:pt x="1525" y="101"/>
                  </a:moveTo>
                  <a:lnTo>
                    <a:pt x="0" y="599"/>
                  </a:lnTo>
                  <a:lnTo>
                    <a:pt x="4" y="572"/>
                  </a:lnTo>
                  <a:lnTo>
                    <a:pt x="9" y="545"/>
                  </a:lnTo>
                  <a:lnTo>
                    <a:pt x="15" y="518"/>
                  </a:lnTo>
                  <a:lnTo>
                    <a:pt x="21" y="491"/>
                  </a:lnTo>
                  <a:lnTo>
                    <a:pt x="1525" y="0"/>
                  </a:lnTo>
                  <a:lnTo>
                    <a:pt x="1525" y="101"/>
                  </a:lnTo>
                  <a:close/>
                </a:path>
              </a:pathLst>
            </a:custGeom>
            <a:solidFill>
              <a:srgbClr val="E04E2C"/>
            </a:solidFill>
            <a:ln w="9525">
              <a:noFill/>
              <a:round/>
              <a:headEnd/>
              <a:tailEnd/>
            </a:ln>
          </p:spPr>
          <p:txBody>
            <a:bodyPr/>
            <a:lstStyle/>
            <a:p>
              <a:pPr eaLnBrk="1" hangingPunct="1"/>
              <a:endParaRPr lang="pt-BR" u="none"/>
            </a:p>
          </p:txBody>
        </p:sp>
        <p:sp>
          <p:nvSpPr>
            <p:cNvPr id="445683" name="Freeform 242"/>
            <p:cNvSpPr>
              <a:spLocks/>
            </p:cNvSpPr>
            <p:nvPr/>
          </p:nvSpPr>
          <p:spPr bwMode="auto">
            <a:xfrm>
              <a:off x="2130425" y="1592263"/>
              <a:ext cx="684213" cy="268287"/>
            </a:xfrm>
            <a:custGeom>
              <a:avLst/>
              <a:gdLst>
                <a:gd name="T0" fmla="*/ 2147483647 w 1516"/>
                <a:gd name="T1" fmla="*/ 2147483647 h 595"/>
                <a:gd name="T2" fmla="*/ 0 w 1516"/>
                <a:gd name="T3" fmla="*/ 2147483647 h 595"/>
                <a:gd name="T4" fmla="*/ 2147483647 w 1516"/>
                <a:gd name="T5" fmla="*/ 2147483647 h 595"/>
                <a:gd name="T6" fmla="*/ 2147483647 w 1516"/>
                <a:gd name="T7" fmla="*/ 2147483647 h 595"/>
                <a:gd name="T8" fmla="*/ 2147483647 w 1516"/>
                <a:gd name="T9" fmla="*/ 2147483647 h 595"/>
                <a:gd name="T10" fmla="*/ 2147483647 w 1516"/>
                <a:gd name="T11" fmla="*/ 2147483647 h 595"/>
                <a:gd name="T12" fmla="*/ 2147483647 w 1516"/>
                <a:gd name="T13" fmla="*/ 0 h 595"/>
                <a:gd name="T14" fmla="*/ 2147483647 w 1516"/>
                <a:gd name="T15" fmla="*/ 2147483647 h 595"/>
                <a:gd name="T16" fmla="*/ 0 60000 65536"/>
                <a:gd name="T17" fmla="*/ 0 60000 65536"/>
                <a:gd name="T18" fmla="*/ 0 60000 65536"/>
                <a:gd name="T19" fmla="*/ 0 60000 65536"/>
                <a:gd name="T20" fmla="*/ 0 60000 65536"/>
                <a:gd name="T21" fmla="*/ 0 60000 65536"/>
                <a:gd name="T22" fmla="*/ 0 60000 65536"/>
                <a:gd name="T23" fmla="*/ 0 60000 65536"/>
                <a:gd name="T24" fmla="*/ 0 w 1516"/>
                <a:gd name="T25" fmla="*/ 0 h 595"/>
                <a:gd name="T26" fmla="*/ 1516 w 1516"/>
                <a:gd name="T27" fmla="*/ 595 h 5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6" h="595">
                  <a:moveTo>
                    <a:pt x="1516" y="101"/>
                  </a:moveTo>
                  <a:lnTo>
                    <a:pt x="0" y="595"/>
                  </a:lnTo>
                  <a:lnTo>
                    <a:pt x="6" y="568"/>
                  </a:lnTo>
                  <a:lnTo>
                    <a:pt x="12" y="540"/>
                  </a:lnTo>
                  <a:lnTo>
                    <a:pt x="20" y="513"/>
                  </a:lnTo>
                  <a:lnTo>
                    <a:pt x="26" y="485"/>
                  </a:lnTo>
                  <a:lnTo>
                    <a:pt x="1516" y="0"/>
                  </a:lnTo>
                  <a:lnTo>
                    <a:pt x="1516" y="101"/>
                  </a:lnTo>
                  <a:close/>
                </a:path>
              </a:pathLst>
            </a:custGeom>
            <a:solidFill>
              <a:srgbClr val="DF4B2B"/>
            </a:solidFill>
            <a:ln w="9525">
              <a:noFill/>
              <a:round/>
              <a:headEnd/>
              <a:tailEnd/>
            </a:ln>
          </p:spPr>
          <p:txBody>
            <a:bodyPr/>
            <a:lstStyle/>
            <a:p>
              <a:pPr eaLnBrk="1" hangingPunct="1"/>
              <a:endParaRPr lang="pt-BR" u="none"/>
            </a:p>
          </p:txBody>
        </p:sp>
        <p:sp>
          <p:nvSpPr>
            <p:cNvPr id="445684" name="Freeform 243"/>
            <p:cNvSpPr>
              <a:spLocks/>
            </p:cNvSpPr>
            <p:nvPr/>
          </p:nvSpPr>
          <p:spPr bwMode="auto">
            <a:xfrm>
              <a:off x="2136775" y="1568450"/>
              <a:ext cx="677863" cy="268288"/>
            </a:xfrm>
            <a:custGeom>
              <a:avLst/>
              <a:gdLst>
                <a:gd name="T0" fmla="*/ 2147483647 w 1504"/>
                <a:gd name="T1" fmla="*/ 2147483647 h 592"/>
                <a:gd name="T2" fmla="*/ 0 w 1504"/>
                <a:gd name="T3" fmla="*/ 2147483647 h 592"/>
                <a:gd name="T4" fmla="*/ 2147483647 w 1504"/>
                <a:gd name="T5" fmla="*/ 2147483647 h 592"/>
                <a:gd name="T6" fmla="*/ 2147483647 w 1504"/>
                <a:gd name="T7" fmla="*/ 2147483647 h 592"/>
                <a:gd name="T8" fmla="*/ 2147483647 w 1504"/>
                <a:gd name="T9" fmla="*/ 2147483647 h 592"/>
                <a:gd name="T10" fmla="*/ 2147483647 w 1504"/>
                <a:gd name="T11" fmla="*/ 2147483647 h 592"/>
                <a:gd name="T12" fmla="*/ 2147483647 w 1504"/>
                <a:gd name="T13" fmla="*/ 0 h 592"/>
                <a:gd name="T14" fmla="*/ 2147483647 w 1504"/>
                <a:gd name="T15" fmla="*/ 2147483647 h 592"/>
                <a:gd name="T16" fmla="*/ 0 60000 65536"/>
                <a:gd name="T17" fmla="*/ 0 60000 65536"/>
                <a:gd name="T18" fmla="*/ 0 60000 65536"/>
                <a:gd name="T19" fmla="*/ 0 60000 65536"/>
                <a:gd name="T20" fmla="*/ 0 60000 65536"/>
                <a:gd name="T21" fmla="*/ 0 60000 65536"/>
                <a:gd name="T22" fmla="*/ 0 60000 65536"/>
                <a:gd name="T23" fmla="*/ 0 60000 65536"/>
                <a:gd name="T24" fmla="*/ 0 w 1504"/>
                <a:gd name="T25" fmla="*/ 0 h 592"/>
                <a:gd name="T26" fmla="*/ 1504 w 1504"/>
                <a:gd name="T27" fmla="*/ 592 h 5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4" h="592">
                  <a:moveTo>
                    <a:pt x="1504" y="101"/>
                  </a:moveTo>
                  <a:lnTo>
                    <a:pt x="0" y="592"/>
                  </a:lnTo>
                  <a:lnTo>
                    <a:pt x="8" y="564"/>
                  </a:lnTo>
                  <a:lnTo>
                    <a:pt x="15" y="536"/>
                  </a:lnTo>
                  <a:lnTo>
                    <a:pt x="23" y="508"/>
                  </a:lnTo>
                  <a:lnTo>
                    <a:pt x="32" y="480"/>
                  </a:lnTo>
                  <a:lnTo>
                    <a:pt x="1504" y="0"/>
                  </a:lnTo>
                  <a:lnTo>
                    <a:pt x="1504" y="101"/>
                  </a:lnTo>
                  <a:close/>
                </a:path>
              </a:pathLst>
            </a:custGeom>
            <a:solidFill>
              <a:srgbClr val="DF482B"/>
            </a:solidFill>
            <a:ln w="9525">
              <a:noFill/>
              <a:round/>
              <a:headEnd/>
              <a:tailEnd/>
            </a:ln>
          </p:spPr>
          <p:txBody>
            <a:bodyPr/>
            <a:lstStyle/>
            <a:p>
              <a:pPr eaLnBrk="1" hangingPunct="1"/>
              <a:endParaRPr lang="pt-BR" u="none"/>
            </a:p>
          </p:txBody>
        </p:sp>
        <p:sp>
          <p:nvSpPr>
            <p:cNvPr id="445685" name="Freeform 244"/>
            <p:cNvSpPr>
              <a:spLocks/>
            </p:cNvSpPr>
            <p:nvPr/>
          </p:nvSpPr>
          <p:spPr bwMode="auto">
            <a:xfrm>
              <a:off x="2141538" y="1546225"/>
              <a:ext cx="673100" cy="263525"/>
            </a:xfrm>
            <a:custGeom>
              <a:avLst/>
              <a:gdLst>
                <a:gd name="T0" fmla="*/ 2147483647 w 1490"/>
                <a:gd name="T1" fmla="*/ 2147483647 h 587"/>
                <a:gd name="T2" fmla="*/ 0 w 1490"/>
                <a:gd name="T3" fmla="*/ 2147483647 h 587"/>
                <a:gd name="T4" fmla="*/ 2147483647 w 1490"/>
                <a:gd name="T5" fmla="*/ 2147483647 h 587"/>
                <a:gd name="T6" fmla="*/ 2147483647 w 1490"/>
                <a:gd name="T7" fmla="*/ 2147483647 h 587"/>
                <a:gd name="T8" fmla="*/ 2147483647 w 1490"/>
                <a:gd name="T9" fmla="*/ 2147483647 h 587"/>
                <a:gd name="T10" fmla="*/ 2147483647 w 1490"/>
                <a:gd name="T11" fmla="*/ 2147483647 h 587"/>
                <a:gd name="T12" fmla="*/ 2147483647 w 1490"/>
                <a:gd name="T13" fmla="*/ 0 h 587"/>
                <a:gd name="T14" fmla="*/ 2147483647 w 1490"/>
                <a:gd name="T15" fmla="*/ 2147483647 h 587"/>
                <a:gd name="T16" fmla="*/ 0 60000 65536"/>
                <a:gd name="T17" fmla="*/ 0 60000 65536"/>
                <a:gd name="T18" fmla="*/ 0 60000 65536"/>
                <a:gd name="T19" fmla="*/ 0 60000 65536"/>
                <a:gd name="T20" fmla="*/ 0 60000 65536"/>
                <a:gd name="T21" fmla="*/ 0 60000 65536"/>
                <a:gd name="T22" fmla="*/ 0 60000 65536"/>
                <a:gd name="T23" fmla="*/ 0 60000 65536"/>
                <a:gd name="T24" fmla="*/ 0 w 1490"/>
                <a:gd name="T25" fmla="*/ 0 h 587"/>
                <a:gd name="T26" fmla="*/ 1490 w 1490"/>
                <a:gd name="T27" fmla="*/ 587 h 5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90" h="587">
                  <a:moveTo>
                    <a:pt x="1490" y="102"/>
                  </a:moveTo>
                  <a:lnTo>
                    <a:pt x="0" y="587"/>
                  </a:lnTo>
                  <a:lnTo>
                    <a:pt x="9" y="559"/>
                  </a:lnTo>
                  <a:lnTo>
                    <a:pt x="18" y="531"/>
                  </a:lnTo>
                  <a:lnTo>
                    <a:pt x="28" y="503"/>
                  </a:lnTo>
                  <a:lnTo>
                    <a:pt x="38" y="473"/>
                  </a:lnTo>
                  <a:lnTo>
                    <a:pt x="1490" y="0"/>
                  </a:lnTo>
                  <a:lnTo>
                    <a:pt x="1490" y="102"/>
                  </a:lnTo>
                  <a:close/>
                </a:path>
              </a:pathLst>
            </a:custGeom>
            <a:solidFill>
              <a:srgbClr val="DE462C"/>
            </a:solidFill>
            <a:ln w="9525">
              <a:noFill/>
              <a:round/>
              <a:headEnd/>
              <a:tailEnd/>
            </a:ln>
          </p:spPr>
          <p:txBody>
            <a:bodyPr/>
            <a:lstStyle/>
            <a:p>
              <a:pPr eaLnBrk="1" hangingPunct="1"/>
              <a:endParaRPr lang="pt-BR" u="none"/>
            </a:p>
          </p:txBody>
        </p:sp>
        <p:sp>
          <p:nvSpPr>
            <p:cNvPr id="445686" name="Freeform 245"/>
            <p:cNvSpPr>
              <a:spLocks/>
            </p:cNvSpPr>
            <p:nvPr/>
          </p:nvSpPr>
          <p:spPr bwMode="auto">
            <a:xfrm>
              <a:off x="2151063" y="1536700"/>
              <a:ext cx="663575" cy="247650"/>
            </a:xfrm>
            <a:custGeom>
              <a:avLst/>
              <a:gdLst>
                <a:gd name="T0" fmla="*/ 2147483647 w 1472"/>
                <a:gd name="T1" fmla="*/ 2147483647 h 555"/>
                <a:gd name="T2" fmla="*/ 0 w 1472"/>
                <a:gd name="T3" fmla="*/ 2147483647 h 555"/>
                <a:gd name="T4" fmla="*/ 2147483647 w 1472"/>
                <a:gd name="T5" fmla="*/ 2147483647 h 555"/>
                <a:gd name="T6" fmla="*/ 2147483647 w 1472"/>
                <a:gd name="T7" fmla="*/ 2147483647 h 555"/>
                <a:gd name="T8" fmla="*/ 2147483647 w 1472"/>
                <a:gd name="T9" fmla="*/ 2147483647 h 555"/>
                <a:gd name="T10" fmla="*/ 2147483647 w 1472"/>
                <a:gd name="T11" fmla="*/ 2147483647 h 555"/>
                <a:gd name="T12" fmla="*/ 2147483647 w 1472"/>
                <a:gd name="T13" fmla="*/ 0 h 555"/>
                <a:gd name="T14" fmla="*/ 2147483647 w 1472"/>
                <a:gd name="T15" fmla="*/ 0 h 555"/>
                <a:gd name="T16" fmla="*/ 2147483647 w 1472"/>
                <a:gd name="T17" fmla="*/ 2147483647 h 5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2"/>
                <a:gd name="T28" fmla="*/ 0 h 555"/>
                <a:gd name="T29" fmla="*/ 1472 w 1472"/>
                <a:gd name="T30" fmla="*/ 555 h 5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2" h="555">
                  <a:moveTo>
                    <a:pt x="1472" y="75"/>
                  </a:moveTo>
                  <a:lnTo>
                    <a:pt x="0" y="555"/>
                  </a:lnTo>
                  <a:lnTo>
                    <a:pt x="10" y="527"/>
                  </a:lnTo>
                  <a:lnTo>
                    <a:pt x="20" y="497"/>
                  </a:lnTo>
                  <a:lnTo>
                    <a:pt x="32" y="468"/>
                  </a:lnTo>
                  <a:lnTo>
                    <a:pt x="45" y="440"/>
                  </a:lnTo>
                  <a:lnTo>
                    <a:pt x="1394" y="0"/>
                  </a:lnTo>
                  <a:lnTo>
                    <a:pt x="1472" y="0"/>
                  </a:lnTo>
                  <a:lnTo>
                    <a:pt x="1472" y="75"/>
                  </a:lnTo>
                  <a:close/>
                </a:path>
              </a:pathLst>
            </a:custGeom>
            <a:solidFill>
              <a:srgbClr val="DE442D"/>
            </a:solidFill>
            <a:ln w="9525">
              <a:noFill/>
              <a:round/>
              <a:headEnd/>
              <a:tailEnd/>
            </a:ln>
          </p:spPr>
          <p:txBody>
            <a:bodyPr/>
            <a:lstStyle/>
            <a:p>
              <a:pPr eaLnBrk="1" hangingPunct="1"/>
              <a:endParaRPr lang="pt-BR" u="none"/>
            </a:p>
          </p:txBody>
        </p:sp>
        <p:sp>
          <p:nvSpPr>
            <p:cNvPr id="445687" name="Freeform 246"/>
            <p:cNvSpPr>
              <a:spLocks/>
            </p:cNvSpPr>
            <p:nvPr/>
          </p:nvSpPr>
          <p:spPr bwMode="auto">
            <a:xfrm>
              <a:off x="2160588" y="1536700"/>
              <a:ext cx="654050" cy="222250"/>
            </a:xfrm>
            <a:custGeom>
              <a:avLst/>
              <a:gdLst>
                <a:gd name="T0" fmla="*/ 2147483647 w 1452"/>
                <a:gd name="T1" fmla="*/ 2147483647 h 497"/>
                <a:gd name="T2" fmla="*/ 0 w 1452"/>
                <a:gd name="T3" fmla="*/ 2147483647 h 497"/>
                <a:gd name="T4" fmla="*/ 2147483647 w 1452"/>
                <a:gd name="T5" fmla="*/ 2147483647 h 497"/>
                <a:gd name="T6" fmla="*/ 2147483647 w 1452"/>
                <a:gd name="T7" fmla="*/ 2147483647 h 497"/>
                <a:gd name="T8" fmla="*/ 2147483647 w 1452"/>
                <a:gd name="T9" fmla="*/ 2147483647 h 497"/>
                <a:gd name="T10" fmla="*/ 2147483647 w 1452"/>
                <a:gd name="T11" fmla="*/ 2147483647 h 497"/>
                <a:gd name="T12" fmla="*/ 2147483647 w 1452"/>
                <a:gd name="T13" fmla="*/ 0 h 497"/>
                <a:gd name="T14" fmla="*/ 2147483647 w 1452"/>
                <a:gd name="T15" fmla="*/ 0 h 497"/>
                <a:gd name="T16" fmla="*/ 2147483647 w 1452"/>
                <a:gd name="T17" fmla="*/ 2147483647 h 4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2"/>
                <a:gd name="T28" fmla="*/ 0 h 497"/>
                <a:gd name="T29" fmla="*/ 1452 w 1452"/>
                <a:gd name="T30" fmla="*/ 497 h 4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2" h="497">
                  <a:moveTo>
                    <a:pt x="1452" y="24"/>
                  </a:moveTo>
                  <a:lnTo>
                    <a:pt x="0" y="497"/>
                  </a:lnTo>
                  <a:lnTo>
                    <a:pt x="12" y="468"/>
                  </a:lnTo>
                  <a:lnTo>
                    <a:pt x="25" y="438"/>
                  </a:lnTo>
                  <a:lnTo>
                    <a:pt x="37" y="409"/>
                  </a:lnTo>
                  <a:lnTo>
                    <a:pt x="51" y="379"/>
                  </a:lnTo>
                  <a:lnTo>
                    <a:pt x="1218" y="0"/>
                  </a:lnTo>
                  <a:lnTo>
                    <a:pt x="1452" y="0"/>
                  </a:lnTo>
                  <a:lnTo>
                    <a:pt x="1452" y="24"/>
                  </a:lnTo>
                  <a:close/>
                </a:path>
              </a:pathLst>
            </a:custGeom>
            <a:solidFill>
              <a:srgbClr val="DE422E"/>
            </a:solidFill>
            <a:ln w="9525">
              <a:noFill/>
              <a:round/>
              <a:headEnd/>
              <a:tailEnd/>
            </a:ln>
          </p:spPr>
          <p:txBody>
            <a:bodyPr/>
            <a:lstStyle/>
            <a:p>
              <a:pPr eaLnBrk="1" hangingPunct="1"/>
              <a:endParaRPr lang="pt-BR" u="none"/>
            </a:p>
          </p:txBody>
        </p:sp>
        <p:sp>
          <p:nvSpPr>
            <p:cNvPr id="445688" name="Freeform 247"/>
            <p:cNvSpPr>
              <a:spLocks/>
            </p:cNvSpPr>
            <p:nvPr/>
          </p:nvSpPr>
          <p:spPr bwMode="auto">
            <a:xfrm>
              <a:off x="2170113" y="1536700"/>
              <a:ext cx="608012" cy="198438"/>
            </a:xfrm>
            <a:custGeom>
              <a:avLst/>
              <a:gdLst>
                <a:gd name="T0" fmla="*/ 2147483647 w 1349"/>
                <a:gd name="T1" fmla="*/ 0 h 440"/>
                <a:gd name="T2" fmla="*/ 0 w 1349"/>
                <a:gd name="T3" fmla="*/ 2147483647 h 440"/>
                <a:gd name="T4" fmla="*/ 2147483647 w 1349"/>
                <a:gd name="T5" fmla="*/ 2147483647 h 440"/>
                <a:gd name="T6" fmla="*/ 2147483647 w 1349"/>
                <a:gd name="T7" fmla="*/ 2147483647 h 440"/>
                <a:gd name="T8" fmla="*/ 2147483647 w 1349"/>
                <a:gd name="T9" fmla="*/ 2147483647 h 440"/>
                <a:gd name="T10" fmla="*/ 2147483647 w 1349"/>
                <a:gd name="T11" fmla="*/ 2147483647 h 440"/>
                <a:gd name="T12" fmla="*/ 2147483647 w 1349"/>
                <a:gd name="T13" fmla="*/ 0 h 440"/>
                <a:gd name="T14" fmla="*/ 2147483647 w 1349"/>
                <a:gd name="T15" fmla="*/ 0 h 440"/>
                <a:gd name="T16" fmla="*/ 0 60000 65536"/>
                <a:gd name="T17" fmla="*/ 0 60000 65536"/>
                <a:gd name="T18" fmla="*/ 0 60000 65536"/>
                <a:gd name="T19" fmla="*/ 0 60000 65536"/>
                <a:gd name="T20" fmla="*/ 0 60000 65536"/>
                <a:gd name="T21" fmla="*/ 0 60000 65536"/>
                <a:gd name="T22" fmla="*/ 0 60000 65536"/>
                <a:gd name="T23" fmla="*/ 0 60000 65536"/>
                <a:gd name="T24" fmla="*/ 0 w 1349"/>
                <a:gd name="T25" fmla="*/ 0 h 440"/>
                <a:gd name="T26" fmla="*/ 1349 w 1349"/>
                <a:gd name="T27" fmla="*/ 440 h 4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9" h="440">
                  <a:moveTo>
                    <a:pt x="1349" y="0"/>
                  </a:moveTo>
                  <a:lnTo>
                    <a:pt x="0" y="440"/>
                  </a:lnTo>
                  <a:lnTo>
                    <a:pt x="12" y="409"/>
                  </a:lnTo>
                  <a:lnTo>
                    <a:pt x="26" y="379"/>
                  </a:lnTo>
                  <a:lnTo>
                    <a:pt x="42" y="349"/>
                  </a:lnTo>
                  <a:lnTo>
                    <a:pt x="58" y="319"/>
                  </a:lnTo>
                  <a:lnTo>
                    <a:pt x="1038" y="0"/>
                  </a:lnTo>
                  <a:lnTo>
                    <a:pt x="1349" y="0"/>
                  </a:lnTo>
                  <a:close/>
                </a:path>
              </a:pathLst>
            </a:custGeom>
            <a:solidFill>
              <a:srgbClr val="DE402F"/>
            </a:solidFill>
            <a:ln w="9525">
              <a:noFill/>
              <a:round/>
              <a:headEnd/>
              <a:tailEnd/>
            </a:ln>
          </p:spPr>
          <p:txBody>
            <a:bodyPr/>
            <a:lstStyle/>
            <a:p>
              <a:pPr eaLnBrk="1" hangingPunct="1"/>
              <a:endParaRPr lang="pt-BR" u="none"/>
            </a:p>
          </p:txBody>
        </p:sp>
        <p:sp>
          <p:nvSpPr>
            <p:cNvPr id="445689" name="Freeform 248"/>
            <p:cNvSpPr>
              <a:spLocks/>
            </p:cNvSpPr>
            <p:nvPr/>
          </p:nvSpPr>
          <p:spPr bwMode="auto">
            <a:xfrm>
              <a:off x="2182813" y="1536700"/>
              <a:ext cx="525462" cy="169863"/>
            </a:xfrm>
            <a:custGeom>
              <a:avLst/>
              <a:gdLst>
                <a:gd name="T0" fmla="*/ 2147483647 w 1167"/>
                <a:gd name="T1" fmla="*/ 0 h 379"/>
                <a:gd name="T2" fmla="*/ 0 w 1167"/>
                <a:gd name="T3" fmla="*/ 2147483647 h 379"/>
                <a:gd name="T4" fmla="*/ 2147483647 w 1167"/>
                <a:gd name="T5" fmla="*/ 2147483647 h 379"/>
                <a:gd name="T6" fmla="*/ 2147483647 w 1167"/>
                <a:gd name="T7" fmla="*/ 2147483647 h 379"/>
                <a:gd name="T8" fmla="*/ 2147483647 w 1167"/>
                <a:gd name="T9" fmla="*/ 2147483647 h 379"/>
                <a:gd name="T10" fmla="*/ 2147483647 w 1167"/>
                <a:gd name="T11" fmla="*/ 2147483647 h 379"/>
                <a:gd name="T12" fmla="*/ 2147483647 w 1167"/>
                <a:gd name="T13" fmla="*/ 0 h 379"/>
                <a:gd name="T14" fmla="*/ 2147483647 w 1167"/>
                <a:gd name="T15" fmla="*/ 0 h 379"/>
                <a:gd name="T16" fmla="*/ 0 60000 65536"/>
                <a:gd name="T17" fmla="*/ 0 60000 65536"/>
                <a:gd name="T18" fmla="*/ 0 60000 65536"/>
                <a:gd name="T19" fmla="*/ 0 60000 65536"/>
                <a:gd name="T20" fmla="*/ 0 60000 65536"/>
                <a:gd name="T21" fmla="*/ 0 60000 65536"/>
                <a:gd name="T22" fmla="*/ 0 60000 65536"/>
                <a:gd name="T23" fmla="*/ 0 60000 65536"/>
                <a:gd name="T24" fmla="*/ 0 w 1167"/>
                <a:gd name="T25" fmla="*/ 0 h 379"/>
                <a:gd name="T26" fmla="*/ 1167 w 1167"/>
                <a:gd name="T27" fmla="*/ 379 h 3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7" h="379">
                  <a:moveTo>
                    <a:pt x="1167" y="0"/>
                  </a:moveTo>
                  <a:lnTo>
                    <a:pt x="0" y="379"/>
                  </a:lnTo>
                  <a:lnTo>
                    <a:pt x="16" y="349"/>
                  </a:lnTo>
                  <a:lnTo>
                    <a:pt x="32" y="318"/>
                  </a:lnTo>
                  <a:lnTo>
                    <a:pt x="49" y="287"/>
                  </a:lnTo>
                  <a:lnTo>
                    <a:pt x="67" y="257"/>
                  </a:lnTo>
                  <a:lnTo>
                    <a:pt x="857" y="0"/>
                  </a:lnTo>
                  <a:lnTo>
                    <a:pt x="1167" y="0"/>
                  </a:lnTo>
                  <a:close/>
                </a:path>
              </a:pathLst>
            </a:custGeom>
            <a:solidFill>
              <a:srgbClr val="DD3F30"/>
            </a:solidFill>
            <a:ln w="9525">
              <a:noFill/>
              <a:round/>
              <a:headEnd/>
              <a:tailEnd/>
            </a:ln>
          </p:spPr>
          <p:txBody>
            <a:bodyPr/>
            <a:lstStyle/>
            <a:p>
              <a:pPr eaLnBrk="1" hangingPunct="1"/>
              <a:endParaRPr lang="pt-BR" u="none"/>
            </a:p>
          </p:txBody>
        </p:sp>
        <p:sp>
          <p:nvSpPr>
            <p:cNvPr id="445690" name="Freeform 249"/>
            <p:cNvSpPr>
              <a:spLocks/>
            </p:cNvSpPr>
            <p:nvPr/>
          </p:nvSpPr>
          <p:spPr bwMode="auto">
            <a:xfrm>
              <a:off x="2198688" y="1536700"/>
              <a:ext cx="441325" cy="142875"/>
            </a:xfrm>
            <a:custGeom>
              <a:avLst/>
              <a:gdLst>
                <a:gd name="T0" fmla="*/ 2147483647 w 980"/>
                <a:gd name="T1" fmla="*/ 0 h 319"/>
                <a:gd name="T2" fmla="*/ 0 w 980"/>
                <a:gd name="T3" fmla="*/ 2147483647 h 319"/>
                <a:gd name="T4" fmla="*/ 2147483647 w 980"/>
                <a:gd name="T5" fmla="*/ 2147483647 h 319"/>
                <a:gd name="T6" fmla="*/ 2147483647 w 980"/>
                <a:gd name="T7" fmla="*/ 2147483647 h 319"/>
                <a:gd name="T8" fmla="*/ 2147483647 w 980"/>
                <a:gd name="T9" fmla="*/ 2147483647 h 319"/>
                <a:gd name="T10" fmla="*/ 2147483647 w 980"/>
                <a:gd name="T11" fmla="*/ 2147483647 h 319"/>
                <a:gd name="T12" fmla="*/ 2147483647 w 980"/>
                <a:gd name="T13" fmla="*/ 0 h 319"/>
                <a:gd name="T14" fmla="*/ 2147483647 w 980"/>
                <a:gd name="T15" fmla="*/ 0 h 319"/>
                <a:gd name="T16" fmla="*/ 0 60000 65536"/>
                <a:gd name="T17" fmla="*/ 0 60000 65536"/>
                <a:gd name="T18" fmla="*/ 0 60000 65536"/>
                <a:gd name="T19" fmla="*/ 0 60000 65536"/>
                <a:gd name="T20" fmla="*/ 0 60000 65536"/>
                <a:gd name="T21" fmla="*/ 0 60000 65536"/>
                <a:gd name="T22" fmla="*/ 0 60000 65536"/>
                <a:gd name="T23" fmla="*/ 0 60000 65536"/>
                <a:gd name="T24" fmla="*/ 0 w 980"/>
                <a:gd name="T25" fmla="*/ 0 h 319"/>
                <a:gd name="T26" fmla="*/ 980 w 980"/>
                <a:gd name="T27" fmla="*/ 319 h 3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0" h="319">
                  <a:moveTo>
                    <a:pt x="980" y="0"/>
                  </a:moveTo>
                  <a:lnTo>
                    <a:pt x="0" y="319"/>
                  </a:lnTo>
                  <a:lnTo>
                    <a:pt x="17" y="287"/>
                  </a:lnTo>
                  <a:lnTo>
                    <a:pt x="35" y="257"/>
                  </a:lnTo>
                  <a:lnTo>
                    <a:pt x="54" y="225"/>
                  </a:lnTo>
                  <a:lnTo>
                    <a:pt x="73" y="194"/>
                  </a:lnTo>
                  <a:lnTo>
                    <a:pt x="669" y="0"/>
                  </a:lnTo>
                  <a:lnTo>
                    <a:pt x="980" y="0"/>
                  </a:lnTo>
                  <a:close/>
                </a:path>
              </a:pathLst>
            </a:custGeom>
            <a:solidFill>
              <a:srgbClr val="DD3D30"/>
            </a:solidFill>
            <a:ln w="9525">
              <a:noFill/>
              <a:round/>
              <a:headEnd/>
              <a:tailEnd/>
            </a:ln>
          </p:spPr>
          <p:txBody>
            <a:bodyPr/>
            <a:lstStyle/>
            <a:p>
              <a:pPr eaLnBrk="1" hangingPunct="1"/>
              <a:endParaRPr lang="pt-BR" u="none"/>
            </a:p>
          </p:txBody>
        </p:sp>
        <p:sp>
          <p:nvSpPr>
            <p:cNvPr id="445691" name="Freeform 250"/>
            <p:cNvSpPr>
              <a:spLocks/>
            </p:cNvSpPr>
            <p:nvPr/>
          </p:nvSpPr>
          <p:spPr bwMode="auto">
            <a:xfrm>
              <a:off x="2214563" y="1536700"/>
              <a:ext cx="355600" cy="114300"/>
            </a:xfrm>
            <a:custGeom>
              <a:avLst/>
              <a:gdLst>
                <a:gd name="T0" fmla="*/ 2147483647 w 790"/>
                <a:gd name="T1" fmla="*/ 0 h 257"/>
                <a:gd name="T2" fmla="*/ 0 w 790"/>
                <a:gd name="T3" fmla="*/ 2147483647 h 257"/>
                <a:gd name="T4" fmla="*/ 2147483647 w 790"/>
                <a:gd name="T5" fmla="*/ 2147483647 h 257"/>
                <a:gd name="T6" fmla="*/ 2147483647 w 790"/>
                <a:gd name="T7" fmla="*/ 2147483647 h 257"/>
                <a:gd name="T8" fmla="*/ 2147483647 w 790"/>
                <a:gd name="T9" fmla="*/ 2147483647 h 257"/>
                <a:gd name="T10" fmla="*/ 2147483647 w 790"/>
                <a:gd name="T11" fmla="*/ 2147483647 h 257"/>
                <a:gd name="T12" fmla="*/ 2147483647 w 790"/>
                <a:gd name="T13" fmla="*/ 0 h 257"/>
                <a:gd name="T14" fmla="*/ 2147483647 w 790"/>
                <a:gd name="T15" fmla="*/ 0 h 257"/>
                <a:gd name="T16" fmla="*/ 0 60000 65536"/>
                <a:gd name="T17" fmla="*/ 0 60000 65536"/>
                <a:gd name="T18" fmla="*/ 0 60000 65536"/>
                <a:gd name="T19" fmla="*/ 0 60000 65536"/>
                <a:gd name="T20" fmla="*/ 0 60000 65536"/>
                <a:gd name="T21" fmla="*/ 0 60000 65536"/>
                <a:gd name="T22" fmla="*/ 0 60000 65536"/>
                <a:gd name="T23" fmla="*/ 0 60000 65536"/>
                <a:gd name="T24" fmla="*/ 0 w 790"/>
                <a:gd name="T25" fmla="*/ 0 h 257"/>
                <a:gd name="T26" fmla="*/ 790 w 790"/>
                <a:gd name="T27" fmla="*/ 257 h 2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0" h="257">
                  <a:moveTo>
                    <a:pt x="790" y="0"/>
                  </a:moveTo>
                  <a:lnTo>
                    <a:pt x="0" y="257"/>
                  </a:lnTo>
                  <a:lnTo>
                    <a:pt x="19" y="225"/>
                  </a:lnTo>
                  <a:lnTo>
                    <a:pt x="40" y="193"/>
                  </a:lnTo>
                  <a:lnTo>
                    <a:pt x="60" y="161"/>
                  </a:lnTo>
                  <a:lnTo>
                    <a:pt x="82" y="129"/>
                  </a:lnTo>
                  <a:lnTo>
                    <a:pt x="480" y="0"/>
                  </a:lnTo>
                  <a:lnTo>
                    <a:pt x="790" y="0"/>
                  </a:lnTo>
                  <a:close/>
                </a:path>
              </a:pathLst>
            </a:custGeom>
            <a:solidFill>
              <a:srgbClr val="DD3C30"/>
            </a:solidFill>
            <a:ln w="9525">
              <a:noFill/>
              <a:round/>
              <a:headEnd/>
              <a:tailEnd/>
            </a:ln>
          </p:spPr>
          <p:txBody>
            <a:bodyPr/>
            <a:lstStyle/>
            <a:p>
              <a:pPr eaLnBrk="1" hangingPunct="1"/>
              <a:endParaRPr lang="pt-BR" u="none"/>
            </a:p>
          </p:txBody>
        </p:sp>
        <p:sp>
          <p:nvSpPr>
            <p:cNvPr id="445692" name="Freeform 251"/>
            <p:cNvSpPr>
              <a:spLocks/>
            </p:cNvSpPr>
            <p:nvPr/>
          </p:nvSpPr>
          <p:spPr bwMode="auto">
            <a:xfrm>
              <a:off x="2230438" y="1536700"/>
              <a:ext cx="268287" cy="85725"/>
            </a:xfrm>
            <a:custGeom>
              <a:avLst/>
              <a:gdLst>
                <a:gd name="T0" fmla="*/ 2147483647 w 596"/>
                <a:gd name="T1" fmla="*/ 0 h 194"/>
                <a:gd name="T2" fmla="*/ 0 w 596"/>
                <a:gd name="T3" fmla="*/ 2147483647 h 194"/>
                <a:gd name="T4" fmla="*/ 2147483647 w 596"/>
                <a:gd name="T5" fmla="*/ 2147483647 h 194"/>
                <a:gd name="T6" fmla="*/ 2147483647 w 596"/>
                <a:gd name="T7" fmla="*/ 2147483647 h 194"/>
                <a:gd name="T8" fmla="*/ 2147483647 w 596"/>
                <a:gd name="T9" fmla="*/ 2147483647 h 194"/>
                <a:gd name="T10" fmla="*/ 2147483647 w 596"/>
                <a:gd name="T11" fmla="*/ 2147483647 h 194"/>
                <a:gd name="T12" fmla="*/ 2147483647 w 596"/>
                <a:gd name="T13" fmla="*/ 0 h 194"/>
                <a:gd name="T14" fmla="*/ 2147483647 w 596"/>
                <a:gd name="T15" fmla="*/ 0 h 194"/>
                <a:gd name="T16" fmla="*/ 0 60000 65536"/>
                <a:gd name="T17" fmla="*/ 0 60000 65536"/>
                <a:gd name="T18" fmla="*/ 0 60000 65536"/>
                <a:gd name="T19" fmla="*/ 0 60000 65536"/>
                <a:gd name="T20" fmla="*/ 0 60000 65536"/>
                <a:gd name="T21" fmla="*/ 0 60000 65536"/>
                <a:gd name="T22" fmla="*/ 0 60000 65536"/>
                <a:gd name="T23" fmla="*/ 0 60000 65536"/>
                <a:gd name="T24" fmla="*/ 0 w 596"/>
                <a:gd name="T25" fmla="*/ 0 h 194"/>
                <a:gd name="T26" fmla="*/ 596 w 596"/>
                <a:gd name="T27" fmla="*/ 194 h 1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96" h="194">
                  <a:moveTo>
                    <a:pt x="596" y="0"/>
                  </a:moveTo>
                  <a:lnTo>
                    <a:pt x="0" y="194"/>
                  </a:lnTo>
                  <a:lnTo>
                    <a:pt x="22" y="161"/>
                  </a:lnTo>
                  <a:lnTo>
                    <a:pt x="45" y="127"/>
                  </a:lnTo>
                  <a:lnTo>
                    <a:pt x="68" y="95"/>
                  </a:lnTo>
                  <a:lnTo>
                    <a:pt x="92" y="62"/>
                  </a:lnTo>
                  <a:lnTo>
                    <a:pt x="286" y="0"/>
                  </a:lnTo>
                  <a:lnTo>
                    <a:pt x="596" y="0"/>
                  </a:lnTo>
                  <a:close/>
                </a:path>
              </a:pathLst>
            </a:custGeom>
            <a:solidFill>
              <a:srgbClr val="DD3B31"/>
            </a:solidFill>
            <a:ln w="9525">
              <a:noFill/>
              <a:round/>
              <a:headEnd/>
              <a:tailEnd/>
            </a:ln>
          </p:spPr>
          <p:txBody>
            <a:bodyPr/>
            <a:lstStyle/>
            <a:p>
              <a:pPr eaLnBrk="1" hangingPunct="1"/>
              <a:endParaRPr lang="pt-BR" u="none"/>
            </a:p>
          </p:txBody>
        </p:sp>
        <p:sp>
          <p:nvSpPr>
            <p:cNvPr id="445693" name="Freeform 252"/>
            <p:cNvSpPr>
              <a:spLocks/>
            </p:cNvSpPr>
            <p:nvPr/>
          </p:nvSpPr>
          <p:spPr bwMode="auto">
            <a:xfrm>
              <a:off x="2249488" y="1536700"/>
              <a:ext cx="179387" cy="57150"/>
            </a:xfrm>
            <a:custGeom>
              <a:avLst/>
              <a:gdLst>
                <a:gd name="T0" fmla="*/ 2147483647 w 398"/>
                <a:gd name="T1" fmla="*/ 0 h 129"/>
                <a:gd name="T2" fmla="*/ 0 w 398"/>
                <a:gd name="T3" fmla="*/ 2147483647 h 129"/>
                <a:gd name="T4" fmla="*/ 2147483647 w 398"/>
                <a:gd name="T5" fmla="*/ 2147483647 h 129"/>
                <a:gd name="T6" fmla="*/ 2147483647 w 398"/>
                <a:gd name="T7" fmla="*/ 2147483647 h 129"/>
                <a:gd name="T8" fmla="*/ 2147483647 w 398"/>
                <a:gd name="T9" fmla="*/ 2147483647 h 129"/>
                <a:gd name="T10" fmla="*/ 2147483647 w 398"/>
                <a:gd name="T11" fmla="*/ 0 h 129"/>
                <a:gd name="T12" fmla="*/ 2147483647 w 398"/>
                <a:gd name="T13" fmla="*/ 0 h 129"/>
                <a:gd name="T14" fmla="*/ 0 60000 65536"/>
                <a:gd name="T15" fmla="*/ 0 60000 65536"/>
                <a:gd name="T16" fmla="*/ 0 60000 65536"/>
                <a:gd name="T17" fmla="*/ 0 60000 65536"/>
                <a:gd name="T18" fmla="*/ 0 60000 65536"/>
                <a:gd name="T19" fmla="*/ 0 60000 65536"/>
                <a:gd name="T20" fmla="*/ 0 60000 65536"/>
                <a:gd name="T21" fmla="*/ 0 w 398"/>
                <a:gd name="T22" fmla="*/ 0 h 129"/>
                <a:gd name="T23" fmla="*/ 398 w 398"/>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8" h="129">
                  <a:moveTo>
                    <a:pt x="398" y="0"/>
                  </a:moveTo>
                  <a:lnTo>
                    <a:pt x="0" y="129"/>
                  </a:lnTo>
                  <a:lnTo>
                    <a:pt x="23" y="97"/>
                  </a:lnTo>
                  <a:lnTo>
                    <a:pt x="47" y="63"/>
                  </a:lnTo>
                  <a:lnTo>
                    <a:pt x="71" y="32"/>
                  </a:lnTo>
                  <a:lnTo>
                    <a:pt x="98" y="0"/>
                  </a:lnTo>
                  <a:lnTo>
                    <a:pt x="398" y="0"/>
                  </a:lnTo>
                  <a:close/>
                </a:path>
              </a:pathLst>
            </a:custGeom>
            <a:solidFill>
              <a:srgbClr val="DD3A32"/>
            </a:solidFill>
            <a:ln w="9525">
              <a:noFill/>
              <a:round/>
              <a:headEnd/>
              <a:tailEnd/>
            </a:ln>
          </p:spPr>
          <p:txBody>
            <a:bodyPr/>
            <a:lstStyle/>
            <a:p>
              <a:pPr eaLnBrk="1" hangingPunct="1"/>
              <a:endParaRPr lang="pt-BR" u="none"/>
            </a:p>
          </p:txBody>
        </p:sp>
        <p:sp>
          <p:nvSpPr>
            <p:cNvPr id="445694" name="Freeform 253"/>
            <p:cNvSpPr>
              <a:spLocks/>
            </p:cNvSpPr>
            <p:nvPr/>
          </p:nvSpPr>
          <p:spPr bwMode="auto">
            <a:xfrm>
              <a:off x="2271713" y="1536700"/>
              <a:ext cx="87312" cy="26988"/>
            </a:xfrm>
            <a:custGeom>
              <a:avLst/>
              <a:gdLst>
                <a:gd name="T0" fmla="*/ 2147483647 w 194"/>
                <a:gd name="T1" fmla="*/ 0 h 62"/>
                <a:gd name="T2" fmla="*/ 0 w 194"/>
                <a:gd name="T3" fmla="*/ 2147483647 h 62"/>
                <a:gd name="T4" fmla="*/ 2147483647 w 194"/>
                <a:gd name="T5" fmla="*/ 2147483647 h 62"/>
                <a:gd name="T6" fmla="*/ 2147483647 w 194"/>
                <a:gd name="T7" fmla="*/ 2147483647 h 62"/>
                <a:gd name="T8" fmla="*/ 2147483647 w 194"/>
                <a:gd name="T9" fmla="*/ 2147483647 h 62"/>
                <a:gd name="T10" fmla="*/ 2147483647 w 194"/>
                <a:gd name="T11" fmla="*/ 0 h 62"/>
                <a:gd name="T12" fmla="*/ 2147483647 w 194"/>
                <a:gd name="T13" fmla="*/ 0 h 62"/>
                <a:gd name="T14" fmla="*/ 0 60000 65536"/>
                <a:gd name="T15" fmla="*/ 0 60000 65536"/>
                <a:gd name="T16" fmla="*/ 0 60000 65536"/>
                <a:gd name="T17" fmla="*/ 0 60000 65536"/>
                <a:gd name="T18" fmla="*/ 0 60000 65536"/>
                <a:gd name="T19" fmla="*/ 0 60000 65536"/>
                <a:gd name="T20" fmla="*/ 0 60000 65536"/>
                <a:gd name="T21" fmla="*/ 0 w 194"/>
                <a:gd name="T22" fmla="*/ 0 h 62"/>
                <a:gd name="T23" fmla="*/ 194 w 194"/>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 h="62">
                  <a:moveTo>
                    <a:pt x="194" y="0"/>
                  </a:moveTo>
                  <a:lnTo>
                    <a:pt x="0" y="62"/>
                  </a:lnTo>
                  <a:lnTo>
                    <a:pt x="12" y="47"/>
                  </a:lnTo>
                  <a:lnTo>
                    <a:pt x="25" y="30"/>
                  </a:lnTo>
                  <a:lnTo>
                    <a:pt x="38" y="15"/>
                  </a:lnTo>
                  <a:lnTo>
                    <a:pt x="50" y="0"/>
                  </a:lnTo>
                  <a:lnTo>
                    <a:pt x="194" y="0"/>
                  </a:lnTo>
                  <a:close/>
                </a:path>
              </a:pathLst>
            </a:custGeom>
            <a:solidFill>
              <a:srgbClr val="DC3932"/>
            </a:solidFill>
            <a:ln w="9525">
              <a:noFill/>
              <a:round/>
              <a:headEnd/>
              <a:tailEnd/>
            </a:ln>
          </p:spPr>
          <p:txBody>
            <a:bodyPr/>
            <a:lstStyle/>
            <a:p>
              <a:pPr eaLnBrk="1" hangingPunct="1"/>
              <a:endParaRPr lang="pt-BR" u="none"/>
            </a:p>
          </p:txBody>
        </p:sp>
        <p:sp>
          <p:nvSpPr>
            <p:cNvPr id="445695" name="Freeform 254"/>
            <p:cNvSpPr>
              <a:spLocks/>
            </p:cNvSpPr>
            <p:nvPr/>
          </p:nvSpPr>
          <p:spPr bwMode="auto">
            <a:xfrm>
              <a:off x="2295525" y="1519238"/>
              <a:ext cx="533400" cy="31750"/>
            </a:xfrm>
            <a:custGeom>
              <a:avLst/>
              <a:gdLst>
                <a:gd name="T0" fmla="*/ 2147483647 w 1186"/>
                <a:gd name="T1" fmla="*/ 2147483647 h 66"/>
                <a:gd name="T2" fmla="*/ 2147483647 w 1186"/>
                <a:gd name="T3" fmla="*/ 0 h 66"/>
                <a:gd name="T4" fmla="*/ 0 w 1186"/>
                <a:gd name="T5" fmla="*/ 0 h 66"/>
                <a:gd name="T6" fmla="*/ 0 w 1186"/>
                <a:gd name="T7" fmla="*/ 2147483647 h 66"/>
                <a:gd name="T8" fmla="*/ 2147483647 w 1186"/>
                <a:gd name="T9" fmla="*/ 2147483647 h 66"/>
                <a:gd name="T10" fmla="*/ 2147483647 w 1186"/>
                <a:gd name="T11" fmla="*/ 2147483647 h 66"/>
                <a:gd name="T12" fmla="*/ 2147483647 w 1186"/>
                <a:gd name="T13" fmla="*/ 2147483647 h 66"/>
                <a:gd name="T14" fmla="*/ 2147483647 w 1186"/>
                <a:gd name="T15" fmla="*/ 0 h 66"/>
                <a:gd name="T16" fmla="*/ 2147483647 w 1186"/>
                <a:gd name="T17" fmla="*/ 0 h 66"/>
                <a:gd name="T18" fmla="*/ 2147483647 w 1186"/>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6"/>
                <a:gd name="T31" fmla="*/ 0 h 66"/>
                <a:gd name="T32" fmla="*/ 1186 w 1186"/>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6" h="66">
                  <a:moveTo>
                    <a:pt x="1186" y="34"/>
                  </a:moveTo>
                  <a:lnTo>
                    <a:pt x="1154" y="0"/>
                  </a:lnTo>
                  <a:lnTo>
                    <a:pt x="0" y="0"/>
                  </a:lnTo>
                  <a:lnTo>
                    <a:pt x="0" y="66"/>
                  </a:lnTo>
                  <a:lnTo>
                    <a:pt x="1154" y="66"/>
                  </a:lnTo>
                  <a:lnTo>
                    <a:pt x="1186" y="34"/>
                  </a:lnTo>
                  <a:lnTo>
                    <a:pt x="1186" y="0"/>
                  </a:lnTo>
                  <a:lnTo>
                    <a:pt x="1154" y="0"/>
                  </a:lnTo>
                  <a:lnTo>
                    <a:pt x="1186" y="34"/>
                  </a:lnTo>
                  <a:close/>
                </a:path>
              </a:pathLst>
            </a:custGeom>
            <a:solidFill>
              <a:srgbClr val="DD3741"/>
            </a:solidFill>
            <a:ln w="9525">
              <a:noFill/>
              <a:round/>
              <a:headEnd/>
              <a:tailEnd/>
            </a:ln>
          </p:spPr>
          <p:txBody>
            <a:bodyPr/>
            <a:lstStyle/>
            <a:p>
              <a:pPr eaLnBrk="1" hangingPunct="1"/>
              <a:endParaRPr lang="pt-BR" u="none"/>
            </a:p>
          </p:txBody>
        </p:sp>
        <p:sp>
          <p:nvSpPr>
            <p:cNvPr id="445696" name="Freeform 255"/>
            <p:cNvSpPr>
              <a:spLocks/>
            </p:cNvSpPr>
            <p:nvPr/>
          </p:nvSpPr>
          <p:spPr bwMode="auto">
            <a:xfrm>
              <a:off x="2800350" y="1536700"/>
              <a:ext cx="28575" cy="882650"/>
            </a:xfrm>
            <a:custGeom>
              <a:avLst/>
              <a:gdLst>
                <a:gd name="T0" fmla="*/ 2147483647 w 65"/>
                <a:gd name="T1" fmla="*/ 2147483647 h 1960"/>
                <a:gd name="T2" fmla="*/ 2147483647 w 65"/>
                <a:gd name="T3" fmla="*/ 2147483647 h 1960"/>
                <a:gd name="T4" fmla="*/ 2147483647 w 65"/>
                <a:gd name="T5" fmla="*/ 0 h 1960"/>
                <a:gd name="T6" fmla="*/ 0 w 65"/>
                <a:gd name="T7" fmla="*/ 0 h 1960"/>
                <a:gd name="T8" fmla="*/ 0 w 65"/>
                <a:gd name="T9" fmla="*/ 2147483647 h 1960"/>
                <a:gd name="T10" fmla="*/ 2147483647 w 65"/>
                <a:gd name="T11" fmla="*/ 2147483647 h 1960"/>
                <a:gd name="T12" fmla="*/ 2147483647 w 65"/>
                <a:gd name="T13" fmla="*/ 2147483647 h 1960"/>
                <a:gd name="T14" fmla="*/ 2147483647 w 65"/>
                <a:gd name="T15" fmla="*/ 2147483647 h 1960"/>
                <a:gd name="T16" fmla="*/ 2147483647 w 65"/>
                <a:gd name="T17" fmla="*/ 2147483647 h 1960"/>
                <a:gd name="T18" fmla="*/ 2147483647 w 65"/>
                <a:gd name="T19" fmla="*/ 2147483647 h 19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
                <a:gd name="T31" fmla="*/ 0 h 1960"/>
                <a:gd name="T32" fmla="*/ 65 w 65"/>
                <a:gd name="T33" fmla="*/ 1960 h 19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 h="1960">
                  <a:moveTo>
                    <a:pt x="33" y="1960"/>
                  </a:moveTo>
                  <a:lnTo>
                    <a:pt x="65" y="1928"/>
                  </a:lnTo>
                  <a:lnTo>
                    <a:pt x="65" y="0"/>
                  </a:lnTo>
                  <a:lnTo>
                    <a:pt x="0" y="0"/>
                  </a:lnTo>
                  <a:lnTo>
                    <a:pt x="0" y="1928"/>
                  </a:lnTo>
                  <a:lnTo>
                    <a:pt x="33" y="1960"/>
                  </a:lnTo>
                  <a:lnTo>
                    <a:pt x="65" y="1960"/>
                  </a:lnTo>
                  <a:lnTo>
                    <a:pt x="65" y="1928"/>
                  </a:lnTo>
                  <a:lnTo>
                    <a:pt x="33" y="1960"/>
                  </a:lnTo>
                  <a:close/>
                </a:path>
              </a:pathLst>
            </a:custGeom>
            <a:solidFill>
              <a:srgbClr val="DD3741"/>
            </a:solidFill>
            <a:ln w="9525">
              <a:noFill/>
              <a:round/>
              <a:headEnd/>
              <a:tailEnd/>
            </a:ln>
          </p:spPr>
          <p:txBody>
            <a:bodyPr/>
            <a:lstStyle/>
            <a:p>
              <a:pPr eaLnBrk="1" hangingPunct="1"/>
              <a:endParaRPr lang="pt-BR" u="none"/>
            </a:p>
          </p:txBody>
        </p:sp>
        <p:sp>
          <p:nvSpPr>
            <p:cNvPr id="445697" name="Freeform 256"/>
            <p:cNvSpPr>
              <a:spLocks/>
            </p:cNvSpPr>
            <p:nvPr/>
          </p:nvSpPr>
          <p:spPr bwMode="auto">
            <a:xfrm>
              <a:off x="2282825" y="2390775"/>
              <a:ext cx="531813" cy="28575"/>
            </a:xfrm>
            <a:custGeom>
              <a:avLst/>
              <a:gdLst>
                <a:gd name="T0" fmla="*/ 0 w 1181"/>
                <a:gd name="T1" fmla="*/ 2147483647 h 64"/>
                <a:gd name="T2" fmla="*/ 2147483647 w 1181"/>
                <a:gd name="T3" fmla="*/ 2147483647 h 64"/>
                <a:gd name="T4" fmla="*/ 2147483647 w 1181"/>
                <a:gd name="T5" fmla="*/ 2147483647 h 64"/>
                <a:gd name="T6" fmla="*/ 2147483647 w 1181"/>
                <a:gd name="T7" fmla="*/ 2147483647 h 64"/>
                <a:gd name="T8" fmla="*/ 2147483647 w 1181"/>
                <a:gd name="T9" fmla="*/ 2147483647 h 64"/>
                <a:gd name="T10" fmla="*/ 2147483647 w 1181"/>
                <a:gd name="T11" fmla="*/ 2147483647 h 64"/>
                <a:gd name="T12" fmla="*/ 2147483647 w 1181"/>
                <a:gd name="T13" fmla="*/ 2147483647 h 64"/>
                <a:gd name="T14" fmla="*/ 2147483647 w 1181"/>
                <a:gd name="T15" fmla="*/ 2147483647 h 64"/>
                <a:gd name="T16" fmla="*/ 2147483647 w 1181"/>
                <a:gd name="T17" fmla="*/ 2147483647 h 64"/>
                <a:gd name="T18" fmla="*/ 2147483647 w 1181"/>
                <a:gd name="T19" fmla="*/ 2147483647 h 64"/>
                <a:gd name="T20" fmla="*/ 2147483647 w 1181"/>
                <a:gd name="T21" fmla="*/ 2147483647 h 64"/>
                <a:gd name="T22" fmla="*/ 2147483647 w 1181"/>
                <a:gd name="T23" fmla="*/ 2147483647 h 64"/>
                <a:gd name="T24" fmla="*/ 2147483647 w 1181"/>
                <a:gd name="T25" fmla="*/ 2147483647 h 64"/>
                <a:gd name="T26" fmla="*/ 2147483647 w 1181"/>
                <a:gd name="T27" fmla="*/ 2147483647 h 64"/>
                <a:gd name="T28" fmla="*/ 2147483647 w 1181"/>
                <a:gd name="T29" fmla="*/ 2147483647 h 64"/>
                <a:gd name="T30" fmla="*/ 2147483647 w 1181"/>
                <a:gd name="T31" fmla="*/ 2147483647 h 64"/>
                <a:gd name="T32" fmla="*/ 2147483647 w 1181"/>
                <a:gd name="T33" fmla="*/ 2147483647 h 64"/>
                <a:gd name="T34" fmla="*/ 2147483647 w 1181"/>
                <a:gd name="T35" fmla="*/ 2147483647 h 64"/>
                <a:gd name="T36" fmla="*/ 2147483647 w 1181"/>
                <a:gd name="T37" fmla="*/ 0 h 64"/>
                <a:gd name="T38" fmla="*/ 2147483647 w 1181"/>
                <a:gd name="T39" fmla="*/ 0 h 64"/>
                <a:gd name="T40" fmla="*/ 2147483647 w 1181"/>
                <a:gd name="T41" fmla="*/ 0 h 64"/>
                <a:gd name="T42" fmla="*/ 2147483647 w 1181"/>
                <a:gd name="T43" fmla="*/ 0 h 64"/>
                <a:gd name="T44" fmla="*/ 2147483647 w 1181"/>
                <a:gd name="T45" fmla="*/ 0 h 64"/>
                <a:gd name="T46" fmla="*/ 2147483647 w 1181"/>
                <a:gd name="T47" fmla="*/ 0 h 64"/>
                <a:gd name="T48" fmla="*/ 2147483647 w 1181"/>
                <a:gd name="T49" fmla="*/ 0 h 64"/>
                <a:gd name="T50" fmla="*/ 2147483647 w 1181"/>
                <a:gd name="T51" fmla="*/ 0 h 64"/>
                <a:gd name="T52" fmla="*/ 2147483647 w 1181"/>
                <a:gd name="T53" fmla="*/ 0 h 64"/>
                <a:gd name="T54" fmla="*/ 2147483647 w 1181"/>
                <a:gd name="T55" fmla="*/ 0 h 64"/>
                <a:gd name="T56" fmla="*/ 2147483647 w 1181"/>
                <a:gd name="T57" fmla="*/ 0 h 64"/>
                <a:gd name="T58" fmla="*/ 2147483647 w 1181"/>
                <a:gd name="T59" fmla="*/ 0 h 64"/>
                <a:gd name="T60" fmla="*/ 2147483647 w 1181"/>
                <a:gd name="T61" fmla="*/ 0 h 64"/>
                <a:gd name="T62" fmla="*/ 2147483647 w 1181"/>
                <a:gd name="T63" fmla="*/ 0 h 64"/>
                <a:gd name="T64" fmla="*/ 2147483647 w 1181"/>
                <a:gd name="T65" fmla="*/ 0 h 64"/>
                <a:gd name="T66" fmla="*/ 2147483647 w 1181"/>
                <a:gd name="T67" fmla="*/ 0 h 64"/>
                <a:gd name="T68" fmla="*/ 2147483647 w 1181"/>
                <a:gd name="T69" fmla="*/ 0 h 64"/>
                <a:gd name="T70" fmla="*/ 2147483647 w 1181"/>
                <a:gd name="T71" fmla="*/ 2147483647 h 64"/>
                <a:gd name="T72" fmla="*/ 0 w 1181"/>
                <a:gd name="T73" fmla="*/ 2147483647 h 64"/>
                <a:gd name="T74" fmla="*/ 2147483647 w 1181"/>
                <a:gd name="T75" fmla="*/ 2147483647 h 64"/>
                <a:gd name="T76" fmla="*/ 2147483647 w 1181"/>
                <a:gd name="T77" fmla="*/ 2147483647 h 64"/>
                <a:gd name="T78" fmla="*/ 0 w 1181"/>
                <a:gd name="T79" fmla="*/ 2147483647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81"/>
                <a:gd name="T121" fmla="*/ 0 h 64"/>
                <a:gd name="T122" fmla="*/ 1181 w 1181"/>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81" h="64">
                  <a:moveTo>
                    <a:pt x="0" y="52"/>
                  </a:moveTo>
                  <a:lnTo>
                    <a:pt x="27" y="64"/>
                  </a:lnTo>
                  <a:lnTo>
                    <a:pt x="104" y="64"/>
                  </a:lnTo>
                  <a:lnTo>
                    <a:pt x="178" y="64"/>
                  </a:lnTo>
                  <a:lnTo>
                    <a:pt x="252" y="64"/>
                  </a:lnTo>
                  <a:lnTo>
                    <a:pt x="324" y="64"/>
                  </a:lnTo>
                  <a:lnTo>
                    <a:pt x="394" y="64"/>
                  </a:lnTo>
                  <a:lnTo>
                    <a:pt x="465" y="64"/>
                  </a:lnTo>
                  <a:lnTo>
                    <a:pt x="535" y="64"/>
                  </a:lnTo>
                  <a:lnTo>
                    <a:pt x="604" y="64"/>
                  </a:lnTo>
                  <a:lnTo>
                    <a:pt x="673" y="64"/>
                  </a:lnTo>
                  <a:lnTo>
                    <a:pt x="742" y="64"/>
                  </a:lnTo>
                  <a:lnTo>
                    <a:pt x="813" y="64"/>
                  </a:lnTo>
                  <a:lnTo>
                    <a:pt x="883" y="64"/>
                  </a:lnTo>
                  <a:lnTo>
                    <a:pt x="955" y="64"/>
                  </a:lnTo>
                  <a:lnTo>
                    <a:pt x="1029" y="64"/>
                  </a:lnTo>
                  <a:lnTo>
                    <a:pt x="1103" y="64"/>
                  </a:lnTo>
                  <a:lnTo>
                    <a:pt x="1181" y="64"/>
                  </a:lnTo>
                  <a:lnTo>
                    <a:pt x="1181" y="0"/>
                  </a:lnTo>
                  <a:lnTo>
                    <a:pt x="1103" y="0"/>
                  </a:lnTo>
                  <a:lnTo>
                    <a:pt x="1029" y="0"/>
                  </a:lnTo>
                  <a:lnTo>
                    <a:pt x="955" y="0"/>
                  </a:lnTo>
                  <a:lnTo>
                    <a:pt x="883" y="0"/>
                  </a:lnTo>
                  <a:lnTo>
                    <a:pt x="813" y="0"/>
                  </a:lnTo>
                  <a:lnTo>
                    <a:pt x="742" y="0"/>
                  </a:lnTo>
                  <a:lnTo>
                    <a:pt x="673" y="0"/>
                  </a:lnTo>
                  <a:lnTo>
                    <a:pt x="604" y="0"/>
                  </a:lnTo>
                  <a:lnTo>
                    <a:pt x="535" y="0"/>
                  </a:lnTo>
                  <a:lnTo>
                    <a:pt x="465" y="0"/>
                  </a:lnTo>
                  <a:lnTo>
                    <a:pt x="394" y="0"/>
                  </a:lnTo>
                  <a:lnTo>
                    <a:pt x="324" y="0"/>
                  </a:lnTo>
                  <a:lnTo>
                    <a:pt x="252" y="0"/>
                  </a:lnTo>
                  <a:lnTo>
                    <a:pt x="178" y="0"/>
                  </a:lnTo>
                  <a:lnTo>
                    <a:pt x="104" y="0"/>
                  </a:lnTo>
                  <a:lnTo>
                    <a:pt x="27" y="0"/>
                  </a:lnTo>
                  <a:lnTo>
                    <a:pt x="53" y="13"/>
                  </a:lnTo>
                  <a:lnTo>
                    <a:pt x="0" y="52"/>
                  </a:lnTo>
                  <a:lnTo>
                    <a:pt x="11" y="64"/>
                  </a:lnTo>
                  <a:lnTo>
                    <a:pt x="27" y="64"/>
                  </a:lnTo>
                  <a:lnTo>
                    <a:pt x="0" y="52"/>
                  </a:lnTo>
                  <a:close/>
                </a:path>
              </a:pathLst>
            </a:custGeom>
            <a:solidFill>
              <a:srgbClr val="DD3741"/>
            </a:solidFill>
            <a:ln w="9525">
              <a:noFill/>
              <a:round/>
              <a:headEnd/>
              <a:tailEnd/>
            </a:ln>
          </p:spPr>
          <p:txBody>
            <a:bodyPr/>
            <a:lstStyle/>
            <a:p>
              <a:pPr eaLnBrk="1" hangingPunct="1"/>
              <a:endParaRPr lang="pt-BR" u="none"/>
            </a:p>
          </p:txBody>
        </p:sp>
        <p:sp>
          <p:nvSpPr>
            <p:cNvPr id="445698" name="Freeform 257"/>
            <p:cNvSpPr>
              <a:spLocks/>
            </p:cNvSpPr>
            <p:nvPr/>
          </p:nvSpPr>
          <p:spPr bwMode="auto">
            <a:xfrm>
              <a:off x="2108200" y="1519238"/>
              <a:ext cx="198438" cy="895350"/>
            </a:xfrm>
            <a:custGeom>
              <a:avLst/>
              <a:gdLst>
                <a:gd name="T0" fmla="*/ 2147483647 w 441"/>
                <a:gd name="T1" fmla="*/ 2147483647 h 1982"/>
                <a:gd name="T2" fmla="*/ 2147483647 w 441"/>
                <a:gd name="T3" fmla="*/ 2147483647 h 1982"/>
                <a:gd name="T4" fmla="*/ 2147483647 w 441"/>
                <a:gd name="T5" fmla="*/ 2147483647 h 1982"/>
                <a:gd name="T6" fmla="*/ 2147483647 w 441"/>
                <a:gd name="T7" fmla="*/ 2147483647 h 1982"/>
                <a:gd name="T8" fmla="*/ 2147483647 w 441"/>
                <a:gd name="T9" fmla="*/ 2147483647 h 1982"/>
                <a:gd name="T10" fmla="*/ 2147483647 w 441"/>
                <a:gd name="T11" fmla="*/ 2147483647 h 1982"/>
                <a:gd name="T12" fmla="*/ 2147483647 w 441"/>
                <a:gd name="T13" fmla="*/ 2147483647 h 1982"/>
                <a:gd name="T14" fmla="*/ 2147483647 w 441"/>
                <a:gd name="T15" fmla="*/ 2147483647 h 1982"/>
                <a:gd name="T16" fmla="*/ 2147483647 w 441"/>
                <a:gd name="T17" fmla="*/ 2147483647 h 1982"/>
                <a:gd name="T18" fmla="*/ 2147483647 w 441"/>
                <a:gd name="T19" fmla="*/ 2147483647 h 1982"/>
                <a:gd name="T20" fmla="*/ 2147483647 w 441"/>
                <a:gd name="T21" fmla="*/ 2147483647 h 1982"/>
                <a:gd name="T22" fmla="*/ 2147483647 w 441"/>
                <a:gd name="T23" fmla="*/ 2147483647 h 1982"/>
                <a:gd name="T24" fmla="*/ 2147483647 w 441"/>
                <a:gd name="T25" fmla="*/ 2147483647 h 1982"/>
                <a:gd name="T26" fmla="*/ 2147483647 w 441"/>
                <a:gd name="T27" fmla="*/ 2147483647 h 1982"/>
                <a:gd name="T28" fmla="*/ 2147483647 w 441"/>
                <a:gd name="T29" fmla="*/ 2147483647 h 1982"/>
                <a:gd name="T30" fmla="*/ 0 w 441"/>
                <a:gd name="T31" fmla="*/ 2147483647 h 1982"/>
                <a:gd name="T32" fmla="*/ 2147483647 w 441"/>
                <a:gd name="T33" fmla="*/ 2147483647 h 1982"/>
                <a:gd name="T34" fmla="*/ 2147483647 w 441"/>
                <a:gd name="T35" fmla="*/ 2147483647 h 1982"/>
                <a:gd name="T36" fmla="*/ 2147483647 w 441"/>
                <a:gd name="T37" fmla="*/ 2147483647 h 1982"/>
                <a:gd name="T38" fmla="*/ 2147483647 w 441"/>
                <a:gd name="T39" fmla="*/ 2147483647 h 1982"/>
                <a:gd name="T40" fmla="*/ 2147483647 w 441"/>
                <a:gd name="T41" fmla="*/ 2147483647 h 1982"/>
                <a:gd name="T42" fmla="*/ 2147483647 w 441"/>
                <a:gd name="T43" fmla="*/ 2147483647 h 1982"/>
                <a:gd name="T44" fmla="*/ 2147483647 w 441"/>
                <a:gd name="T45" fmla="*/ 2147483647 h 1982"/>
                <a:gd name="T46" fmla="*/ 2147483647 w 441"/>
                <a:gd name="T47" fmla="*/ 2147483647 h 1982"/>
                <a:gd name="T48" fmla="*/ 2147483647 w 441"/>
                <a:gd name="T49" fmla="*/ 2147483647 h 1982"/>
                <a:gd name="T50" fmla="*/ 2147483647 w 441"/>
                <a:gd name="T51" fmla="*/ 2147483647 h 1982"/>
                <a:gd name="T52" fmla="*/ 2147483647 w 441"/>
                <a:gd name="T53" fmla="*/ 2147483647 h 1982"/>
                <a:gd name="T54" fmla="*/ 2147483647 w 441"/>
                <a:gd name="T55" fmla="*/ 2147483647 h 1982"/>
                <a:gd name="T56" fmla="*/ 2147483647 w 441"/>
                <a:gd name="T57" fmla="*/ 2147483647 h 1982"/>
                <a:gd name="T58" fmla="*/ 2147483647 w 441"/>
                <a:gd name="T59" fmla="*/ 2147483647 h 1982"/>
                <a:gd name="T60" fmla="*/ 2147483647 w 441"/>
                <a:gd name="T61" fmla="*/ 2147483647 h 1982"/>
                <a:gd name="T62" fmla="*/ 2147483647 w 441"/>
                <a:gd name="T63" fmla="*/ 2147483647 h 1982"/>
                <a:gd name="T64" fmla="*/ 2147483647 w 441"/>
                <a:gd name="T65" fmla="*/ 2147483647 h 1982"/>
                <a:gd name="T66" fmla="*/ 2147483647 w 441"/>
                <a:gd name="T67" fmla="*/ 2147483647 h 1982"/>
                <a:gd name="T68" fmla="*/ 2147483647 w 441"/>
                <a:gd name="T69" fmla="*/ 2147483647 h 1982"/>
                <a:gd name="T70" fmla="*/ 2147483647 w 441"/>
                <a:gd name="T71" fmla="*/ 2147483647 h 1982"/>
                <a:gd name="T72" fmla="*/ 2147483647 w 441"/>
                <a:gd name="T73" fmla="*/ 2147483647 h 1982"/>
                <a:gd name="T74" fmla="*/ 2147483647 w 441"/>
                <a:gd name="T75" fmla="*/ 2147483647 h 1982"/>
                <a:gd name="T76" fmla="*/ 2147483647 w 441"/>
                <a:gd name="T77" fmla="*/ 2147483647 h 1982"/>
                <a:gd name="T78" fmla="*/ 2147483647 w 441"/>
                <a:gd name="T79" fmla="*/ 2147483647 h 1982"/>
                <a:gd name="T80" fmla="*/ 2147483647 w 441"/>
                <a:gd name="T81" fmla="*/ 2147483647 h 1982"/>
                <a:gd name="T82" fmla="*/ 2147483647 w 441"/>
                <a:gd name="T83" fmla="*/ 2147483647 h 1982"/>
                <a:gd name="T84" fmla="*/ 2147483647 w 441"/>
                <a:gd name="T85" fmla="*/ 2147483647 h 1982"/>
                <a:gd name="T86" fmla="*/ 2147483647 w 441"/>
                <a:gd name="T87" fmla="*/ 2147483647 h 1982"/>
                <a:gd name="T88" fmla="*/ 2147483647 w 441"/>
                <a:gd name="T89" fmla="*/ 2147483647 h 1982"/>
                <a:gd name="T90" fmla="*/ 2147483647 w 441"/>
                <a:gd name="T91" fmla="*/ 2147483647 h 1982"/>
                <a:gd name="T92" fmla="*/ 2147483647 w 441"/>
                <a:gd name="T93" fmla="*/ 2147483647 h 1982"/>
                <a:gd name="T94" fmla="*/ 2147483647 w 441"/>
                <a:gd name="T95" fmla="*/ 2147483647 h 1982"/>
                <a:gd name="T96" fmla="*/ 2147483647 w 441"/>
                <a:gd name="T97" fmla="*/ 2147483647 h 1982"/>
                <a:gd name="T98" fmla="*/ 2147483647 w 441"/>
                <a:gd name="T99" fmla="*/ 2147483647 h 1982"/>
                <a:gd name="T100" fmla="*/ 2147483647 w 441"/>
                <a:gd name="T101" fmla="*/ 2147483647 h 1982"/>
                <a:gd name="T102" fmla="*/ 2147483647 w 441"/>
                <a:gd name="T103" fmla="*/ 2147483647 h 1982"/>
                <a:gd name="T104" fmla="*/ 2147483647 w 441"/>
                <a:gd name="T105" fmla="*/ 2147483647 h 1982"/>
                <a:gd name="T106" fmla="*/ 2147483647 w 441"/>
                <a:gd name="T107" fmla="*/ 2147483647 h 1982"/>
                <a:gd name="T108" fmla="*/ 2147483647 w 441"/>
                <a:gd name="T109" fmla="*/ 2147483647 h 1982"/>
                <a:gd name="T110" fmla="*/ 2147483647 w 441"/>
                <a:gd name="T111" fmla="*/ 2147483647 h 1982"/>
                <a:gd name="T112" fmla="*/ 2147483647 w 441"/>
                <a:gd name="T113" fmla="*/ 0 h 1982"/>
                <a:gd name="T114" fmla="*/ 2147483647 w 441"/>
                <a:gd name="T115" fmla="*/ 0 h 198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1"/>
                <a:gd name="T175" fmla="*/ 0 h 1982"/>
                <a:gd name="T176" fmla="*/ 441 w 441"/>
                <a:gd name="T177" fmla="*/ 1982 h 198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1" h="1982">
                  <a:moveTo>
                    <a:pt x="415" y="0"/>
                  </a:moveTo>
                  <a:lnTo>
                    <a:pt x="390" y="13"/>
                  </a:lnTo>
                  <a:lnTo>
                    <a:pt x="363" y="46"/>
                  </a:lnTo>
                  <a:lnTo>
                    <a:pt x="337" y="80"/>
                  </a:lnTo>
                  <a:lnTo>
                    <a:pt x="313" y="113"/>
                  </a:lnTo>
                  <a:lnTo>
                    <a:pt x="290" y="146"/>
                  </a:lnTo>
                  <a:lnTo>
                    <a:pt x="267" y="179"/>
                  </a:lnTo>
                  <a:lnTo>
                    <a:pt x="245" y="211"/>
                  </a:lnTo>
                  <a:lnTo>
                    <a:pt x="225" y="245"/>
                  </a:lnTo>
                  <a:lnTo>
                    <a:pt x="206" y="278"/>
                  </a:lnTo>
                  <a:lnTo>
                    <a:pt x="186" y="310"/>
                  </a:lnTo>
                  <a:lnTo>
                    <a:pt x="168" y="343"/>
                  </a:lnTo>
                  <a:lnTo>
                    <a:pt x="152" y="375"/>
                  </a:lnTo>
                  <a:lnTo>
                    <a:pt x="135" y="408"/>
                  </a:lnTo>
                  <a:lnTo>
                    <a:pt x="121" y="440"/>
                  </a:lnTo>
                  <a:lnTo>
                    <a:pt x="107" y="472"/>
                  </a:lnTo>
                  <a:lnTo>
                    <a:pt x="93" y="504"/>
                  </a:lnTo>
                  <a:lnTo>
                    <a:pt x="82" y="538"/>
                  </a:lnTo>
                  <a:lnTo>
                    <a:pt x="70" y="569"/>
                  </a:lnTo>
                  <a:lnTo>
                    <a:pt x="60" y="601"/>
                  </a:lnTo>
                  <a:lnTo>
                    <a:pt x="50" y="632"/>
                  </a:lnTo>
                  <a:lnTo>
                    <a:pt x="41" y="664"/>
                  </a:lnTo>
                  <a:lnTo>
                    <a:pt x="33" y="696"/>
                  </a:lnTo>
                  <a:lnTo>
                    <a:pt x="25" y="728"/>
                  </a:lnTo>
                  <a:lnTo>
                    <a:pt x="20" y="760"/>
                  </a:lnTo>
                  <a:lnTo>
                    <a:pt x="14" y="791"/>
                  </a:lnTo>
                  <a:lnTo>
                    <a:pt x="10" y="823"/>
                  </a:lnTo>
                  <a:lnTo>
                    <a:pt x="6" y="853"/>
                  </a:lnTo>
                  <a:lnTo>
                    <a:pt x="4" y="885"/>
                  </a:lnTo>
                  <a:lnTo>
                    <a:pt x="1" y="916"/>
                  </a:lnTo>
                  <a:lnTo>
                    <a:pt x="0" y="947"/>
                  </a:lnTo>
                  <a:lnTo>
                    <a:pt x="0" y="979"/>
                  </a:lnTo>
                  <a:lnTo>
                    <a:pt x="0" y="1010"/>
                  </a:lnTo>
                  <a:lnTo>
                    <a:pt x="1" y="1040"/>
                  </a:lnTo>
                  <a:lnTo>
                    <a:pt x="2" y="1071"/>
                  </a:lnTo>
                  <a:lnTo>
                    <a:pt x="5" y="1102"/>
                  </a:lnTo>
                  <a:lnTo>
                    <a:pt x="9" y="1132"/>
                  </a:lnTo>
                  <a:lnTo>
                    <a:pt x="12" y="1163"/>
                  </a:lnTo>
                  <a:lnTo>
                    <a:pt x="18" y="1192"/>
                  </a:lnTo>
                  <a:lnTo>
                    <a:pt x="23" y="1223"/>
                  </a:lnTo>
                  <a:lnTo>
                    <a:pt x="29" y="1254"/>
                  </a:lnTo>
                  <a:lnTo>
                    <a:pt x="35" y="1283"/>
                  </a:lnTo>
                  <a:lnTo>
                    <a:pt x="43" y="1314"/>
                  </a:lnTo>
                  <a:lnTo>
                    <a:pt x="52" y="1343"/>
                  </a:lnTo>
                  <a:lnTo>
                    <a:pt x="61" y="1373"/>
                  </a:lnTo>
                  <a:lnTo>
                    <a:pt x="70" y="1403"/>
                  </a:lnTo>
                  <a:lnTo>
                    <a:pt x="92" y="1462"/>
                  </a:lnTo>
                  <a:lnTo>
                    <a:pt x="115" y="1521"/>
                  </a:lnTo>
                  <a:lnTo>
                    <a:pt x="142" y="1580"/>
                  </a:lnTo>
                  <a:lnTo>
                    <a:pt x="170" y="1639"/>
                  </a:lnTo>
                  <a:lnTo>
                    <a:pt x="202" y="1696"/>
                  </a:lnTo>
                  <a:lnTo>
                    <a:pt x="235" y="1754"/>
                  </a:lnTo>
                  <a:lnTo>
                    <a:pt x="271" y="1812"/>
                  </a:lnTo>
                  <a:lnTo>
                    <a:pt x="308" y="1868"/>
                  </a:lnTo>
                  <a:lnTo>
                    <a:pt x="348" y="1925"/>
                  </a:lnTo>
                  <a:lnTo>
                    <a:pt x="388" y="1982"/>
                  </a:lnTo>
                  <a:lnTo>
                    <a:pt x="441" y="1943"/>
                  </a:lnTo>
                  <a:lnTo>
                    <a:pt x="400" y="1888"/>
                  </a:lnTo>
                  <a:lnTo>
                    <a:pt x="362" y="1832"/>
                  </a:lnTo>
                  <a:lnTo>
                    <a:pt x="325" y="1777"/>
                  </a:lnTo>
                  <a:lnTo>
                    <a:pt x="290" y="1721"/>
                  </a:lnTo>
                  <a:lnTo>
                    <a:pt x="258" y="1664"/>
                  </a:lnTo>
                  <a:lnTo>
                    <a:pt x="227" y="1609"/>
                  </a:lnTo>
                  <a:lnTo>
                    <a:pt x="200" y="1553"/>
                  </a:lnTo>
                  <a:lnTo>
                    <a:pt x="175" y="1496"/>
                  </a:lnTo>
                  <a:lnTo>
                    <a:pt x="152" y="1439"/>
                  </a:lnTo>
                  <a:lnTo>
                    <a:pt x="131" y="1383"/>
                  </a:lnTo>
                  <a:lnTo>
                    <a:pt x="122" y="1354"/>
                  </a:lnTo>
                  <a:lnTo>
                    <a:pt x="113" y="1325"/>
                  </a:lnTo>
                  <a:lnTo>
                    <a:pt x="106" y="1297"/>
                  </a:lnTo>
                  <a:lnTo>
                    <a:pt x="98" y="1268"/>
                  </a:lnTo>
                  <a:lnTo>
                    <a:pt x="92" y="1240"/>
                  </a:lnTo>
                  <a:lnTo>
                    <a:pt x="85" y="1212"/>
                  </a:lnTo>
                  <a:lnTo>
                    <a:pt x="80" y="1182"/>
                  </a:lnTo>
                  <a:lnTo>
                    <a:pt x="76" y="1153"/>
                  </a:lnTo>
                  <a:lnTo>
                    <a:pt x="73" y="1125"/>
                  </a:lnTo>
                  <a:lnTo>
                    <a:pt x="69" y="1095"/>
                  </a:lnTo>
                  <a:lnTo>
                    <a:pt x="66" y="1066"/>
                  </a:lnTo>
                  <a:lnTo>
                    <a:pt x="65" y="1038"/>
                  </a:lnTo>
                  <a:lnTo>
                    <a:pt x="64" y="1008"/>
                  </a:lnTo>
                  <a:lnTo>
                    <a:pt x="64" y="979"/>
                  </a:lnTo>
                  <a:lnTo>
                    <a:pt x="64" y="949"/>
                  </a:lnTo>
                  <a:lnTo>
                    <a:pt x="65" y="920"/>
                  </a:lnTo>
                  <a:lnTo>
                    <a:pt x="67" y="891"/>
                  </a:lnTo>
                  <a:lnTo>
                    <a:pt x="70" y="861"/>
                  </a:lnTo>
                  <a:lnTo>
                    <a:pt x="74" y="830"/>
                  </a:lnTo>
                  <a:lnTo>
                    <a:pt x="78" y="801"/>
                  </a:lnTo>
                  <a:lnTo>
                    <a:pt x="83" y="772"/>
                  </a:lnTo>
                  <a:lnTo>
                    <a:pt x="89" y="741"/>
                  </a:lnTo>
                  <a:lnTo>
                    <a:pt x="96" y="711"/>
                  </a:lnTo>
                  <a:lnTo>
                    <a:pt x="103" y="681"/>
                  </a:lnTo>
                  <a:lnTo>
                    <a:pt x="111" y="650"/>
                  </a:lnTo>
                  <a:lnTo>
                    <a:pt x="121" y="621"/>
                  </a:lnTo>
                  <a:lnTo>
                    <a:pt x="130" y="590"/>
                  </a:lnTo>
                  <a:lnTo>
                    <a:pt x="142" y="559"/>
                  </a:lnTo>
                  <a:lnTo>
                    <a:pt x="153" y="529"/>
                  </a:lnTo>
                  <a:lnTo>
                    <a:pt x="166" y="498"/>
                  </a:lnTo>
                  <a:lnTo>
                    <a:pt x="180" y="467"/>
                  </a:lnTo>
                  <a:lnTo>
                    <a:pt x="194" y="435"/>
                  </a:lnTo>
                  <a:lnTo>
                    <a:pt x="209" y="404"/>
                  </a:lnTo>
                  <a:lnTo>
                    <a:pt x="226" y="372"/>
                  </a:lnTo>
                  <a:lnTo>
                    <a:pt x="243" y="342"/>
                  </a:lnTo>
                  <a:lnTo>
                    <a:pt x="261" y="310"/>
                  </a:lnTo>
                  <a:lnTo>
                    <a:pt x="280" y="279"/>
                  </a:lnTo>
                  <a:lnTo>
                    <a:pt x="300" y="247"/>
                  </a:lnTo>
                  <a:lnTo>
                    <a:pt x="321" y="215"/>
                  </a:lnTo>
                  <a:lnTo>
                    <a:pt x="342" y="183"/>
                  </a:lnTo>
                  <a:lnTo>
                    <a:pt x="365" y="151"/>
                  </a:lnTo>
                  <a:lnTo>
                    <a:pt x="388" y="118"/>
                  </a:lnTo>
                  <a:lnTo>
                    <a:pt x="414" y="86"/>
                  </a:lnTo>
                  <a:lnTo>
                    <a:pt x="440" y="53"/>
                  </a:lnTo>
                  <a:lnTo>
                    <a:pt x="415" y="66"/>
                  </a:lnTo>
                  <a:lnTo>
                    <a:pt x="415" y="0"/>
                  </a:lnTo>
                  <a:lnTo>
                    <a:pt x="400" y="0"/>
                  </a:lnTo>
                  <a:lnTo>
                    <a:pt x="390" y="13"/>
                  </a:lnTo>
                  <a:lnTo>
                    <a:pt x="415" y="0"/>
                  </a:lnTo>
                  <a:close/>
                </a:path>
              </a:pathLst>
            </a:custGeom>
            <a:solidFill>
              <a:srgbClr val="DD3741"/>
            </a:solidFill>
            <a:ln w="9525">
              <a:noFill/>
              <a:round/>
              <a:headEnd/>
              <a:tailEnd/>
            </a:ln>
          </p:spPr>
          <p:txBody>
            <a:bodyPr/>
            <a:lstStyle/>
            <a:p>
              <a:pPr eaLnBrk="1" hangingPunct="1"/>
              <a:endParaRPr lang="pt-BR" u="none"/>
            </a:p>
          </p:txBody>
        </p:sp>
      </p:grpSp>
      <p:sp>
        <p:nvSpPr>
          <p:cNvPr id="445699" name="Freeform 258"/>
          <p:cNvSpPr>
            <a:spLocks/>
          </p:cNvSpPr>
          <p:nvPr/>
        </p:nvSpPr>
        <p:spPr bwMode="auto">
          <a:xfrm>
            <a:off x="1704975" y="1403350"/>
            <a:ext cx="785813" cy="587375"/>
          </a:xfrm>
          <a:custGeom>
            <a:avLst/>
            <a:gdLst>
              <a:gd name="T0" fmla="*/ 2147483647 w 1743"/>
              <a:gd name="T1" fmla="*/ 2147483647 h 1297"/>
              <a:gd name="T2" fmla="*/ 2147483647 w 1743"/>
              <a:gd name="T3" fmla="*/ 0 h 1297"/>
              <a:gd name="T4" fmla="*/ 0 w 1743"/>
              <a:gd name="T5" fmla="*/ 2147483647 h 1297"/>
              <a:gd name="T6" fmla="*/ 2147483647 w 1743"/>
              <a:gd name="T7" fmla="*/ 2147483647 h 1297"/>
              <a:gd name="T8" fmla="*/ 2147483647 w 1743"/>
              <a:gd name="T9" fmla="*/ 2147483647 h 1297"/>
              <a:gd name="T10" fmla="*/ 0 60000 65536"/>
              <a:gd name="T11" fmla="*/ 0 60000 65536"/>
              <a:gd name="T12" fmla="*/ 0 60000 65536"/>
              <a:gd name="T13" fmla="*/ 0 60000 65536"/>
              <a:gd name="T14" fmla="*/ 0 60000 65536"/>
              <a:gd name="T15" fmla="*/ 0 w 1743"/>
              <a:gd name="T16" fmla="*/ 0 h 1297"/>
              <a:gd name="T17" fmla="*/ 1743 w 1743"/>
              <a:gd name="T18" fmla="*/ 1297 h 1297"/>
            </a:gdLst>
            <a:ahLst/>
            <a:cxnLst>
              <a:cxn ang="T10">
                <a:pos x="T0" y="T1"/>
              </a:cxn>
              <a:cxn ang="T11">
                <a:pos x="T2" y="T3"/>
              </a:cxn>
              <a:cxn ang="T12">
                <a:pos x="T4" y="T5"/>
              </a:cxn>
              <a:cxn ang="T13">
                <a:pos x="T6" y="T7"/>
              </a:cxn>
              <a:cxn ang="T14">
                <a:pos x="T8" y="T9"/>
              </a:cxn>
            </a:cxnLst>
            <a:rect l="T15" t="T16" r="T17" b="T18"/>
            <a:pathLst>
              <a:path w="1743" h="1297">
                <a:moveTo>
                  <a:pt x="1743" y="1245"/>
                </a:moveTo>
                <a:lnTo>
                  <a:pt x="38" y="0"/>
                </a:lnTo>
                <a:lnTo>
                  <a:pt x="0" y="51"/>
                </a:lnTo>
                <a:lnTo>
                  <a:pt x="1705" y="1297"/>
                </a:lnTo>
                <a:lnTo>
                  <a:pt x="1743" y="1245"/>
                </a:lnTo>
                <a:close/>
              </a:path>
            </a:pathLst>
          </a:custGeom>
          <a:solidFill>
            <a:srgbClr val="FFFFFF"/>
          </a:solidFill>
          <a:ln w="9525">
            <a:noFill/>
            <a:round/>
            <a:headEnd/>
            <a:tailEnd/>
          </a:ln>
        </p:spPr>
        <p:txBody>
          <a:bodyPr/>
          <a:lstStyle/>
          <a:p>
            <a:pPr eaLnBrk="1" hangingPunct="1"/>
            <a:endParaRPr lang="pt-BR" u="none"/>
          </a:p>
        </p:txBody>
      </p:sp>
      <p:sp>
        <p:nvSpPr>
          <p:cNvPr id="445700" name="Freeform 259"/>
          <p:cNvSpPr>
            <a:spLocks/>
          </p:cNvSpPr>
          <p:nvPr/>
        </p:nvSpPr>
        <p:spPr bwMode="auto">
          <a:xfrm>
            <a:off x="1704975" y="1403350"/>
            <a:ext cx="244475" cy="195263"/>
          </a:xfrm>
          <a:custGeom>
            <a:avLst/>
            <a:gdLst>
              <a:gd name="T0" fmla="*/ 2147483647 w 543"/>
              <a:gd name="T1" fmla="*/ 2147483647 h 428"/>
              <a:gd name="T2" fmla="*/ 2147483647 w 543"/>
              <a:gd name="T3" fmla="*/ 0 h 428"/>
              <a:gd name="T4" fmla="*/ 0 w 543"/>
              <a:gd name="T5" fmla="*/ 2147483647 h 428"/>
              <a:gd name="T6" fmla="*/ 2147483647 w 543"/>
              <a:gd name="T7" fmla="*/ 2147483647 h 428"/>
              <a:gd name="T8" fmla="*/ 2147483647 w 543"/>
              <a:gd name="T9" fmla="*/ 2147483647 h 428"/>
              <a:gd name="T10" fmla="*/ 0 60000 65536"/>
              <a:gd name="T11" fmla="*/ 0 60000 65536"/>
              <a:gd name="T12" fmla="*/ 0 60000 65536"/>
              <a:gd name="T13" fmla="*/ 0 60000 65536"/>
              <a:gd name="T14" fmla="*/ 0 60000 65536"/>
              <a:gd name="T15" fmla="*/ 0 w 543"/>
              <a:gd name="T16" fmla="*/ 0 h 428"/>
              <a:gd name="T17" fmla="*/ 543 w 543"/>
              <a:gd name="T18" fmla="*/ 428 h 428"/>
            </a:gdLst>
            <a:ahLst/>
            <a:cxnLst>
              <a:cxn ang="T10">
                <a:pos x="T0" y="T1"/>
              </a:cxn>
              <a:cxn ang="T11">
                <a:pos x="T2" y="T3"/>
              </a:cxn>
              <a:cxn ang="T12">
                <a:pos x="T4" y="T5"/>
              </a:cxn>
              <a:cxn ang="T13">
                <a:pos x="T6" y="T7"/>
              </a:cxn>
              <a:cxn ang="T14">
                <a:pos x="T8" y="T9"/>
              </a:cxn>
            </a:cxnLst>
            <a:rect l="T15" t="T16" r="T17" b="T18"/>
            <a:pathLst>
              <a:path w="543" h="428">
                <a:moveTo>
                  <a:pt x="543" y="376"/>
                </a:moveTo>
                <a:lnTo>
                  <a:pt x="38" y="0"/>
                </a:lnTo>
                <a:lnTo>
                  <a:pt x="0" y="51"/>
                </a:lnTo>
                <a:lnTo>
                  <a:pt x="505" y="428"/>
                </a:lnTo>
                <a:lnTo>
                  <a:pt x="543" y="376"/>
                </a:lnTo>
                <a:close/>
              </a:path>
            </a:pathLst>
          </a:custGeom>
          <a:solidFill>
            <a:srgbClr val="1F1A17"/>
          </a:solidFill>
          <a:ln w="9525">
            <a:noFill/>
            <a:round/>
            <a:headEnd/>
            <a:tailEnd/>
          </a:ln>
        </p:spPr>
        <p:txBody>
          <a:bodyPr/>
          <a:lstStyle/>
          <a:p>
            <a:pPr eaLnBrk="1" hangingPunct="1"/>
            <a:endParaRPr lang="pt-BR" u="none"/>
          </a:p>
        </p:txBody>
      </p:sp>
      <p:sp>
        <p:nvSpPr>
          <p:cNvPr id="445701" name="Freeform 260"/>
          <p:cNvSpPr>
            <a:spLocks/>
          </p:cNvSpPr>
          <p:nvPr/>
        </p:nvSpPr>
        <p:spPr bwMode="auto">
          <a:xfrm>
            <a:off x="1501775" y="1789113"/>
            <a:ext cx="928688" cy="236537"/>
          </a:xfrm>
          <a:custGeom>
            <a:avLst/>
            <a:gdLst>
              <a:gd name="T0" fmla="*/ 0 w 2061"/>
              <a:gd name="T1" fmla="*/ 2147483647 h 520"/>
              <a:gd name="T2" fmla="*/ 2147483647 w 2061"/>
              <a:gd name="T3" fmla="*/ 2147483647 h 520"/>
              <a:gd name="T4" fmla="*/ 2147483647 w 2061"/>
              <a:gd name="T5" fmla="*/ 2147483647 h 520"/>
              <a:gd name="T6" fmla="*/ 2147483647 w 2061"/>
              <a:gd name="T7" fmla="*/ 0 h 520"/>
              <a:gd name="T8" fmla="*/ 0 w 2061"/>
              <a:gd name="T9" fmla="*/ 2147483647 h 520"/>
              <a:gd name="T10" fmla="*/ 0 60000 65536"/>
              <a:gd name="T11" fmla="*/ 0 60000 65536"/>
              <a:gd name="T12" fmla="*/ 0 60000 65536"/>
              <a:gd name="T13" fmla="*/ 0 60000 65536"/>
              <a:gd name="T14" fmla="*/ 0 60000 65536"/>
              <a:gd name="T15" fmla="*/ 0 w 2061"/>
              <a:gd name="T16" fmla="*/ 0 h 520"/>
              <a:gd name="T17" fmla="*/ 2061 w 2061"/>
              <a:gd name="T18" fmla="*/ 520 h 520"/>
            </a:gdLst>
            <a:ahLst/>
            <a:cxnLst>
              <a:cxn ang="T10">
                <a:pos x="T0" y="T1"/>
              </a:cxn>
              <a:cxn ang="T11">
                <a:pos x="T2" y="T3"/>
              </a:cxn>
              <a:cxn ang="T12">
                <a:pos x="T4" y="T5"/>
              </a:cxn>
              <a:cxn ang="T13">
                <a:pos x="T6" y="T7"/>
              </a:cxn>
              <a:cxn ang="T14">
                <a:pos x="T8" y="T9"/>
              </a:cxn>
            </a:cxnLst>
            <a:rect l="T15" t="T16" r="T17" b="T18"/>
            <a:pathLst>
              <a:path w="2061" h="520">
                <a:moveTo>
                  <a:pt x="0" y="63"/>
                </a:moveTo>
                <a:lnTo>
                  <a:pt x="2047" y="520"/>
                </a:lnTo>
                <a:lnTo>
                  <a:pt x="2061" y="458"/>
                </a:lnTo>
                <a:lnTo>
                  <a:pt x="13" y="0"/>
                </a:lnTo>
                <a:lnTo>
                  <a:pt x="0" y="63"/>
                </a:lnTo>
                <a:close/>
              </a:path>
            </a:pathLst>
          </a:custGeom>
          <a:solidFill>
            <a:srgbClr val="FFFFFF"/>
          </a:solidFill>
          <a:ln w="9525">
            <a:noFill/>
            <a:round/>
            <a:headEnd/>
            <a:tailEnd/>
          </a:ln>
        </p:spPr>
        <p:txBody>
          <a:bodyPr/>
          <a:lstStyle/>
          <a:p>
            <a:pPr eaLnBrk="1" hangingPunct="1"/>
            <a:endParaRPr lang="pt-BR" u="none"/>
          </a:p>
        </p:txBody>
      </p:sp>
      <p:grpSp>
        <p:nvGrpSpPr>
          <p:cNvPr id="445702" name="Group 691"/>
          <p:cNvGrpSpPr>
            <a:grpSpLocks/>
          </p:cNvGrpSpPr>
          <p:nvPr/>
        </p:nvGrpSpPr>
        <p:grpSpPr bwMode="auto">
          <a:xfrm>
            <a:off x="5970588" y="1627188"/>
            <a:ext cx="88900" cy="4360862"/>
            <a:chOff x="6027738" y="1539875"/>
            <a:chExt cx="88900" cy="4548188"/>
          </a:xfrm>
        </p:grpSpPr>
        <p:sp>
          <p:nvSpPr>
            <p:cNvPr id="445703" name="Rectangle 261"/>
            <p:cNvSpPr>
              <a:spLocks noChangeArrowheads="1"/>
            </p:cNvSpPr>
            <p:nvPr/>
          </p:nvSpPr>
          <p:spPr bwMode="auto">
            <a:xfrm>
              <a:off x="6027738" y="1539875"/>
              <a:ext cx="88900" cy="90488"/>
            </a:xfrm>
            <a:prstGeom prst="rect">
              <a:avLst/>
            </a:prstGeom>
            <a:solidFill>
              <a:srgbClr val="DA251D"/>
            </a:solidFill>
            <a:ln w="9525">
              <a:noFill/>
              <a:miter lim="800000"/>
              <a:headEnd/>
              <a:tailEnd/>
            </a:ln>
          </p:spPr>
          <p:txBody>
            <a:bodyPr/>
            <a:lstStyle/>
            <a:p>
              <a:pPr eaLnBrk="1" hangingPunct="1"/>
              <a:endParaRPr lang="pt-BR" u="none"/>
            </a:p>
          </p:txBody>
        </p:sp>
        <p:sp>
          <p:nvSpPr>
            <p:cNvPr id="445704" name="Rectangle 262"/>
            <p:cNvSpPr>
              <a:spLocks noChangeArrowheads="1"/>
            </p:cNvSpPr>
            <p:nvPr/>
          </p:nvSpPr>
          <p:spPr bwMode="auto">
            <a:xfrm>
              <a:off x="6027738" y="1539875"/>
              <a:ext cx="88900" cy="182563"/>
            </a:xfrm>
            <a:prstGeom prst="rect">
              <a:avLst/>
            </a:prstGeom>
            <a:solidFill>
              <a:srgbClr val="DA251D"/>
            </a:solidFill>
            <a:ln w="9525">
              <a:noFill/>
              <a:miter lim="800000"/>
              <a:headEnd/>
              <a:tailEnd/>
            </a:ln>
          </p:spPr>
          <p:txBody>
            <a:bodyPr/>
            <a:lstStyle/>
            <a:p>
              <a:pPr eaLnBrk="1" hangingPunct="1"/>
              <a:endParaRPr lang="pt-BR" u="none"/>
            </a:p>
          </p:txBody>
        </p:sp>
        <p:sp>
          <p:nvSpPr>
            <p:cNvPr id="445705" name="Rectangle 263"/>
            <p:cNvSpPr>
              <a:spLocks noChangeArrowheads="1"/>
            </p:cNvSpPr>
            <p:nvPr/>
          </p:nvSpPr>
          <p:spPr bwMode="auto">
            <a:xfrm>
              <a:off x="6027738" y="1630363"/>
              <a:ext cx="88900" cy="150812"/>
            </a:xfrm>
            <a:prstGeom prst="rect">
              <a:avLst/>
            </a:prstGeom>
            <a:solidFill>
              <a:srgbClr val="DB2C1C"/>
            </a:solidFill>
            <a:ln w="9525">
              <a:noFill/>
              <a:miter lim="800000"/>
              <a:headEnd/>
              <a:tailEnd/>
            </a:ln>
          </p:spPr>
          <p:txBody>
            <a:bodyPr/>
            <a:lstStyle/>
            <a:p>
              <a:pPr eaLnBrk="1" hangingPunct="1"/>
              <a:endParaRPr lang="pt-BR" u="none"/>
            </a:p>
          </p:txBody>
        </p:sp>
        <p:sp>
          <p:nvSpPr>
            <p:cNvPr id="445706" name="Freeform 264"/>
            <p:cNvSpPr>
              <a:spLocks noEditPoints="1"/>
            </p:cNvSpPr>
            <p:nvPr/>
          </p:nvSpPr>
          <p:spPr bwMode="auto">
            <a:xfrm>
              <a:off x="6027738" y="1722438"/>
              <a:ext cx="88900" cy="180975"/>
            </a:xfrm>
            <a:custGeom>
              <a:avLst/>
              <a:gdLst>
                <a:gd name="T0" fmla="*/ 0 w 196"/>
                <a:gd name="T1" fmla="*/ 0 h 403"/>
                <a:gd name="T2" fmla="*/ 2147483647 w 196"/>
                <a:gd name="T3" fmla="*/ 0 h 403"/>
                <a:gd name="T4" fmla="*/ 2147483647 w 196"/>
                <a:gd name="T5" fmla="*/ 2147483647 h 403"/>
                <a:gd name="T6" fmla="*/ 0 w 196"/>
                <a:gd name="T7" fmla="*/ 2147483647 h 403"/>
                <a:gd name="T8" fmla="*/ 0 w 196"/>
                <a:gd name="T9" fmla="*/ 0 h 403"/>
                <a:gd name="T10" fmla="*/ 2147483647 w 196"/>
                <a:gd name="T11" fmla="*/ 2147483647 h 403"/>
                <a:gd name="T12" fmla="*/ 2147483647 w 196"/>
                <a:gd name="T13" fmla="*/ 2147483647 h 403"/>
                <a:gd name="T14" fmla="*/ 0 w 196"/>
                <a:gd name="T15" fmla="*/ 2147483647 h 403"/>
                <a:gd name="T16" fmla="*/ 0 w 196"/>
                <a:gd name="T17" fmla="*/ 2147483647 h 403"/>
                <a:gd name="T18" fmla="*/ 2147483647 w 196"/>
                <a:gd name="T19" fmla="*/ 2147483647 h 4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403"/>
                <a:gd name="T32" fmla="*/ 196 w 196"/>
                <a:gd name="T33" fmla="*/ 403 h 4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403">
                  <a:moveTo>
                    <a:pt x="0" y="0"/>
                  </a:moveTo>
                  <a:lnTo>
                    <a:pt x="196" y="0"/>
                  </a:lnTo>
                  <a:lnTo>
                    <a:pt x="196" y="131"/>
                  </a:lnTo>
                  <a:lnTo>
                    <a:pt x="0" y="131"/>
                  </a:lnTo>
                  <a:lnTo>
                    <a:pt x="0" y="0"/>
                  </a:lnTo>
                  <a:close/>
                  <a:moveTo>
                    <a:pt x="196" y="357"/>
                  </a:moveTo>
                  <a:lnTo>
                    <a:pt x="196" y="403"/>
                  </a:lnTo>
                  <a:lnTo>
                    <a:pt x="0" y="403"/>
                  </a:lnTo>
                  <a:lnTo>
                    <a:pt x="0" y="357"/>
                  </a:lnTo>
                  <a:lnTo>
                    <a:pt x="196" y="357"/>
                  </a:lnTo>
                  <a:close/>
                </a:path>
              </a:pathLst>
            </a:custGeom>
            <a:solidFill>
              <a:srgbClr val="DC321C"/>
            </a:solidFill>
            <a:ln w="9525">
              <a:noFill/>
              <a:round/>
              <a:headEnd/>
              <a:tailEnd/>
            </a:ln>
          </p:spPr>
          <p:txBody>
            <a:bodyPr/>
            <a:lstStyle/>
            <a:p>
              <a:pPr eaLnBrk="1" hangingPunct="1"/>
              <a:endParaRPr lang="pt-BR" u="none"/>
            </a:p>
          </p:txBody>
        </p:sp>
        <p:sp>
          <p:nvSpPr>
            <p:cNvPr id="445707" name="Rectangle 265"/>
            <p:cNvSpPr>
              <a:spLocks noChangeArrowheads="1"/>
            </p:cNvSpPr>
            <p:nvPr/>
          </p:nvSpPr>
          <p:spPr bwMode="auto">
            <a:xfrm>
              <a:off x="6027738" y="1882775"/>
              <a:ext cx="88900" cy="111125"/>
            </a:xfrm>
            <a:prstGeom prst="rect">
              <a:avLst/>
            </a:prstGeom>
            <a:solidFill>
              <a:srgbClr val="DC371B"/>
            </a:solidFill>
            <a:ln w="9525">
              <a:noFill/>
              <a:miter lim="800000"/>
              <a:headEnd/>
              <a:tailEnd/>
            </a:ln>
          </p:spPr>
          <p:txBody>
            <a:bodyPr/>
            <a:lstStyle/>
            <a:p>
              <a:pPr eaLnBrk="1" hangingPunct="1"/>
              <a:endParaRPr lang="pt-BR" u="none"/>
            </a:p>
          </p:txBody>
        </p:sp>
        <p:sp>
          <p:nvSpPr>
            <p:cNvPr id="445708" name="Rectangle 266"/>
            <p:cNvSpPr>
              <a:spLocks noChangeArrowheads="1"/>
            </p:cNvSpPr>
            <p:nvPr/>
          </p:nvSpPr>
          <p:spPr bwMode="auto">
            <a:xfrm>
              <a:off x="6027738" y="1903413"/>
              <a:ext cx="88900" cy="182562"/>
            </a:xfrm>
            <a:prstGeom prst="rect">
              <a:avLst/>
            </a:prstGeom>
            <a:solidFill>
              <a:srgbClr val="DD3D1B"/>
            </a:solidFill>
            <a:ln w="9525">
              <a:noFill/>
              <a:miter lim="800000"/>
              <a:headEnd/>
              <a:tailEnd/>
            </a:ln>
          </p:spPr>
          <p:txBody>
            <a:bodyPr/>
            <a:lstStyle/>
            <a:p>
              <a:pPr eaLnBrk="1" hangingPunct="1"/>
              <a:endParaRPr lang="pt-BR" u="none"/>
            </a:p>
          </p:txBody>
        </p:sp>
        <p:sp>
          <p:nvSpPr>
            <p:cNvPr id="445709" name="Rectangle 267"/>
            <p:cNvSpPr>
              <a:spLocks noChangeArrowheads="1"/>
            </p:cNvSpPr>
            <p:nvPr/>
          </p:nvSpPr>
          <p:spPr bwMode="auto">
            <a:xfrm>
              <a:off x="6027738" y="1993900"/>
              <a:ext cx="88900" cy="138113"/>
            </a:xfrm>
            <a:prstGeom prst="rect">
              <a:avLst/>
            </a:prstGeom>
            <a:solidFill>
              <a:srgbClr val="DE421A"/>
            </a:solidFill>
            <a:ln w="9525">
              <a:noFill/>
              <a:miter lim="800000"/>
              <a:headEnd/>
              <a:tailEnd/>
            </a:ln>
          </p:spPr>
          <p:txBody>
            <a:bodyPr/>
            <a:lstStyle/>
            <a:p>
              <a:pPr eaLnBrk="1" hangingPunct="1"/>
              <a:endParaRPr lang="pt-BR" u="none"/>
            </a:p>
          </p:txBody>
        </p:sp>
        <p:sp>
          <p:nvSpPr>
            <p:cNvPr id="445710" name="Freeform 268"/>
            <p:cNvSpPr>
              <a:spLocks noEditPoints="1"/>
            </p:cNvSpPr>
            <p:nvPr/>
          </p:nvSpPr>
          <p:spPr bwMode="auto">
            <a:xfrm>
              <a:off x="6027738" y="2085975"/>
              <a:ext cx="88900" cy="180975"/>
            </a:xfrm>
            <a:custGeom>
              <a:avLst/>
              <a:gdLst>
                <a:gd name="T0" fmla="*/ 0 w 196"/>
                <a:gd name="T1" fmla="*/ 0 h 403"/>
                <a:gd name="T2" fmla="*/ 2147483647 w 196"/>
                <a:gd name="T3" fmla="*/ 0 h 403"/>
                <a:gd name="T4" fmla="*/ 2147483647 w 196"/>
                <a:gd name="T5" fmla="*/ 2147483647 h 403"/>
                <a:gd name="T6" fmla="*/ 0 w 196"/>
                <a:gd name="T7" fmla="*/ 2147483647 h 403"/>
                <a:gd name="T8" fmla="*/ 0 w 196"/>
                <a:gd name="T9" fmla="*/ 0 h 403"/>
                <a:gd name="T10" fmla="*/ 2147483647 w 196"/>
                <a:gd name="T11" fmla="*/ 2147483647 h 403"/>
                <a:gd name="T12" fmla="*/ 2147483647 w 196"/>
                <a:gd name="T13" fmla="*/ 2147483647 h 403"/>
                <a:gd name="T14" fmla="*/ 0 w 196"/>
                <a:gd name="T15" fmla="*/ 2147483647 h 403"/>
                <a:gd name="T16" fmla="*/ 0 w 196"/>
                <a:gd name="T17" fmla="*/ 2147483647 h 403"/>
                <a:gd name="T18" fmla="*/ 2147483647 w 196"/>
                <a:gd name="T19" fmla="*/ 2147483647 h 4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403"/>
                <a:gd name="T32" fmla="*/ 196 w 196"/>
                <a:gd name="T33" fmla="*/ 403 h 4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403">
                  <a:moveTo>
                    <a:pt x="0" y="0"/>
                  </a:moveTo>
                  <a:lnTo>
                    <a:pt x="196" y="0"/>
                  </a:lnTo>
                  <a:lnTo>
                    <a:pt x="196" y="102"/>
                  </a:lnTo>
                  <a:lnTo>
                    <a:pt x="0" y="102"/>
                  </a:lnTo>
                  <a:lnTo>
                    <a:pt x="0" y="0"/>
                  </a:lnTo>
                  <a:close/>
                  <a:moveTo>
                    <a:pt x="196" y="362"/>
                  </a:moveTo>
                  <a:lnTo>
                    <a:pt x="196" y="403"/>
                  </a:lnTo>
                  <a:lnTo>
                    <a:pt x="0" y="403"/>
                  </a:lnTo>
                  <a:lnTo>
                    <a:pt x="0" y="362"/>
                  </a:lnTo>
                  <a:lnTo>
                    <a:pt x="196" y="362"/>
                  </a:lnTo>
                  <a:close/>
                </a:path>
              </a:pathLst>
            </a:custGeom>
            <a:solidFill>
              <a:srgbClr val="DE461A"/>
            </a:solidFill>
            <a:ln w="9525">
              <a:noFill/>
              <a:round/>
              <a:headEnd/>
              <a:tailEnd/>
            </a:ln>
          </p:spPr>
          <p:txBody>
            <a:bodyPr/>
            <a:lstStyle/>
            <a:p>
              <a:pPr eaLnBrk="1" hangingPunct="1"/>
              <a:endParaRPr lang="pt-BR" u="none"/>
            </a:p>
          </p:txBody>
        </p:sp>
        <p:sp>
          <p:nvSpPr>
            <p:cNvPr id="445711" name="Rectangle 269"/>
            <p:cNvSpPr>
              <a:spLocks noChangeArrowheads="1"/>
            </p:cNvSpPr>
            <p:nvPr/>
          </p:nvSpPr>
          <p:spPr bwMode="auto">
            <a:xfrm>
              <a:off x="6027738" y="2247900"/>
              <a:ext cx="88900" cy="111125"/>
            </a:xfrm>
            <a:prstGeom prst="rect">
              <a:avLst/>
            </a:prstGeom>
            <a:solidFill>
              <a:srgbClr val="DF4A19"/>
            </a:solidFill>
            <a:ln w="9525">
              <a:noFill/>
              <a:miter lim="800000"/>
              <a:headEnd/>
              <a:tailEnd/>
            </a:ln>
          </p:spPr>
          <p:txBody>
            <a:bodyPr/>
            <a:lstStyle/>
            <a:p>
              <a:pPr eaLnBrk="1" hangingPunct="1"/>
              <a:endParaRPr lang="pt-BR" u="none"/>
            </a:p>
          </p:txBody>
        </p:sp>
        <p:sp>
          <p:nvSpPr>
            <p:cNvPr id="445712" name="Rectangle 270"/>
            <p:cNvSpPr>
              <a:spLocks noChangeArrowheads="1"/>
            </p:cNvSpPr>
            <p:nvPr/>
          </p:nvSpPr>
          <p:spPr bwMode="auto">
            <a:xfrm>
              <a:off x="6027738" y="2266950"/>
              <a:ext cx="88900" cy="182563"/>
            </a:xfrm>
            <a:prstGeom prst="rect">
              <a:avLst/>
            </a:prstGeom>
            <a:solidFill>
              <a:srgbClr val="E04E17"/>
            </a:solidFill>
            <a:ln w="9525">
              <a:noFill/>
              <a:miter lim="800000"/>
              <a:headEnd/>
              <a:tailEnd/>
            </a:ln>
          </p:spPr>
          <p:txBody>
            <a:bodyPr/>
            <a:lstStyle/>
            <a:p>
              <a:pPr eaLnBrk="1" hangingPunct="1"/>
              <a:endParaRPr lang="pt-BR" u="none"/>
            </a:p>
          </p:txBody>
        </p:sp>
        <p:sp>
          <p:nvSpPr>
            <p:cNvPr id="445713" name="Rectangle 271"/>
            <p:cNvSpPr>
              <a:spLocks noChangeArrowheads="1"/>
            </p:cNvSpPr>
            <p:nvPr/>
          </p:nvSpPr>
          <p:spPr bwMode="auto">
            <a:xfrm>
              <a:off x="6027738" y="2359025"/>
              <a:ext cx="88900" cy="138113"/>
            </a:xfrm>
            <a:prstGeom prst="rect">
              <a:avLst/>
            </a:prstGeom>
            <a:solidFill>
              <a:srgbClr val="E05217"/>
            </a:solidFill>
            <a:ln w="9525">
              <a:noFill/>
              <a:miter lim="800000"/>
              <a:headEnd/>
              <a:tailEnd/>
            </a:ln>
          </p:spPr>
          <p:txBody>
            <a:bodyPr/>
            <a:lstStyle/>
            <a:p>
              <a:pPr eaLnBrk="1" hangingPunct="1"/>
              <a:endParaRPr lang="pt-BR" u="none"/>
            </a:p>
          </p:txBody>
        </p:sp>
        <p:sp>
          <p:nvSpPr>
            <p:cNvPr id="445714" name="Freeform 272"/>
            <p:cNvSpPr>
              <a:spLocks noEditPoints="1"/>
            </p:cNvSpPr>
            <p:nvPr/>
          </p:nvSpPr>
          <p:spPr bwMode="auto">
            <a:xfrm>
              <a:off x="6027738" y="2449513"/>
              <a:ext cx="88900" cy="180975"/>
            </a:xfrm>
            <a:custGeom>
              <a:avLst/>
              <a:gdLst>
                <a:gd name="T0" fmla="*/ 0 w 196"/>
                <a:gd name="T1" fmla="*/ 0 h 403"/>
                <a:gd name="T2" fmla="*/ 2147483647 w 196"/>
                <a:gd name="T3" fmla="*/ 0 h 403"/>
                <a:gd name="T4" fmla="*/ 2147483647 w 196"/>
                <a:gd name="T5" fmla="*/ 2147483647 h 403"/>
                <a:gd name="T6" fmla="*/ 0 w 196"/>
                <a:gd name="T7" fmla="*/ 2147483647 h 403"/>
                <a:gd name="T8" fmla="*/ 0 w 196"/>
                <a:gd name="T9" fmla="*/ 0 h 403"/>
                <a:gd name="T10" fmla="*/ 2147483647 w 196"/>
                <a:gd name="T11" fmla="*/ 2147483647 h 403"/>
                <a:gd name="T12" fmla="*/ 2147483647 w 196"/>
                <a:gd name="T13" fmla="*/ 2147483647 h 403"/>
                <a:gd name="T14" fmla="*/ 0 w 196"/>
                <a:gd name="T15" fmla="*/ 2147483647 h 403"/>
                <a:gd name="T16" fmla="*/ 0 w 196"/>
                <a:gd name="T17" fmla="*/ 2147483647 h 403"/>
                <a:gd name="T18" fmla="*/ 2147483647 w 196"/>
                <a:gd name="T19" fmla="*/ 2147483647 h 4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403"/>
                <a:gd name="T32" fmla="*/ 196 w 196"/>
                <a:gd name="T33" fmla="*/ 403 h 4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403">
                  <a:moveTo>
                    <a:pt x="0" y="0"/>
                  </a:moveTo>
                  <a:lnTo>
                    <a:pt x="196" y="0"/>
                  </a:lnTo>
                  <a:lnTo>
                    <a:pt x="196" y="107"/>
                  </a:lnTo>
                  <a:lnTo>
                    <a:pt x="0" y="107"/>
                  </a:lnTo>
                  <a:lnTo>
                    <a:pt x="0" y="0"/>
                  </a:lnTo>
                  <a:close/>
                  <a:moveTo>
                    <a:pt x="196" y="367"/>
                  </a:moveTo>
                  <a:lnTo>
                    <a:pt x="196" y="403"/>
                  </a:lnTo>
                  <a:lnTo>
                    <a:pt x="0" y="403"/>
                  </a:lnTo>
                  <a:lnTo>
                    <a:pt x="0" y="367"/>
                  </a:lnTo>
                  <a:lnTo>
                    <a:pt x="196" y="367"/>
                  </a:lnTo>
                  <a:close/>
                </a:path>
              </a:pathLst>
            </a:custGeom>
            <a:solidFill>
              <a:srgbClr val="E15716"/>
            </a:solidFill>
            <a:ln w="9525">
              <a:noFill/>
              <a:round/>
              <a:headEnd/>
              <a:tailEnd/>
            </a:ln>
          </p:spPr>
          <p:txBody>
            <a:bodyPr/>
            <a:lstStyle/>
            <a:p>
              <a:pPr eaLnBrk="1" hangingPunct="1"/>
              <a:endParaRPr lang="pt-BR" u="none"/>
            </a:p>
          </p:txBody>
        </p:sp>
        <p:sp>
          <p:nvSpPr>
            <p:cNvPr id="445715" name="Rectangle 273"/>
            <p:cNvSpPr>
              <a:spLocks noChangeArrowheads="1"/>
            </p:cNvSpPr>
            <p:nvPr/>
          </p:nvSpPr>
          <p:spPr bwMode="auto">
            <a:xfrm>
              <a:off x="6027738" y="2614613"/>
              <a:ext cx="88900" cy="107950"/>
            </a:xfrm>
            <a:prstGeom prst="rect">
              <a:avLst/>
            </a:prstGeom>
            <a:solidFill>
              <a:srgbClr val="E25A15"/>
            </a:solidFill>
            <a:ln w="9525">
              <a:noFill/>
              <a:miter lim="800000"/>
              <a:headEnd/>
              <a:tailEnd/>
            </a:ln>
          </p:spPr>
          <p:txBody>
            <a:bodyPr/>
            <a:lstStyle/>
            <a:p>
              <a:pPr eaLnBrk="1" hangingPunct="1"/>
              <a:endParaRPr lang="pt-BR" u="none"/>
            </a:p>
          </p:txBody>
        </p:sp>
        <p:sp>
          <p:nvSpPr>
            <p:cNvPr id="445716" name="Rectangle 274"/>
            <p:cNvSpPr>
              <a:spLocks noChangeArrowheads="1"/>
            </p:cNvSpPr>
            <p:nvPr/>
          </p:nvSpPr>
          <p:spPr bwMode="auto">
            <a:xfrm>
              <a:off x="6027738" y="2630488"/>
              <a:ext cx="88900" cy="182562"/>
            </a:xfrm>
            <a:prstGeom prst="rect">
              <a:avLst/>
            </a:prstGeom>
            <a:solidFill>
              <a:srgbClr val="E25E13"/>
            </a:solidFill>
            <a:ln w="9525">
              <a:noFill/>
              <a:miter lim="800000"/>
              <a:headEnd/>
              <a:tailEnd/>
            </a:ln>
          </p:spPr>
          <p:txBody>
            <a:bodyPr/>
            <a:lstStyle/>
            <a:p>
              <a:pPr eaLnBrk="1" hangingPunct="1"/>
              <a:endParaRPr lang="pt-BR" u="none"/>
            </a:p>
          </p:txBody>
        </p:sp>
        <p:sp>
          <p:nvSpPr>
            <p:cNvPr id="445717" name="Rectangle 275"/>
            <p:cNvSpPr>
              <a:spLocks noChangeArrowheads="1"/>
            </p:cNvSpPr>
            <p:nvPr/>
          </p:nvSpPr>
          <p:spPr bwMode="auto">
            <a:xfrm>
              <a:off x="6027738" y="2722563"/>
              <a:ext cx="88900" cy="141287"/>
            </a:xfrm>
            <a:prstGeom prst="rect">
              <a:avLst/>
            </a:prstGeom>
            <a:solidFill>
              <a:srgbClr val="E36113"/>
            </a:solidFill>
            <a:ln w="9525">
              <a:noFill/>
              <a:miter lim="800000"/>
              <a:headEnd/>
              <a:tailEnd/>
            </a:ln>
          </p:spPr>
          <p:txBody>
            <a:bodyPr/>
            <a:lstStyle/>
            <a:p>
              <a:pPr eaLnBrk="1" hangingPunct="1"/>
              <a:endParaRPr lang="pt-BR" u="none"/>
            </a:p>
          </p:txBody>
        </p:sp>
        <p:sp>
          <p:nvSpPr>
            <p:cNvPr id="445718" name="Freeform 276"/>
            <p:cNvSpPr>
              <a:spLocks noEditPoints="1"/>
            </p:cNvSpPr>
            <p:nvPr/>
          </p:nvSpPr>
          <p:spPr bwMode="auto">
            <a:xfrm>
              <a:off x="6027738" y="2813050"/>
              <a:ext cx="88900" cy="182563"/>
            </a:xfrm>
            <a:custGeom>
              <a:avLst/>
              <a:gdLst>
                <a:gd name="T0" fmla="*/ 0 w 196"/>
                <a:gd name="T1" fmla="*/ 0 h 404"/>
                <a:gd name="T2" fmla="*/ 2147483647 w 196"/>
                <a:gd name="T3" fmla="*/ 0 h 404"/>
                <a:gd name="T4" fmla="*/ 2147483647 w 196"/>
                <a:gd name="T5" fmla="*/ 2147483647 h 404"/>
                <a:gd name="T6" fmla="*/ 0 w 196"/>
                <a:gd name="T7" fmla="*/ 2147483647 h 404"/>
                <a:gd name="T8" fmla="*/ 0 w 196"/>
                <a:gd name="T9" fmla="*/ 0 h 404"/>
                <a:gd name="T10" fmla="*/ 2147483647 w 196"/>
                <a:gd name="T11" fmla="*/ 2147483647 h 404"/>
                <a:gd name="T12" fmla="*/ 2147483647 w 196"/>
                <a:gd name="T13" fmla="*/ 2147483647 h 404"/>
                <a:gd name="T14" fmla="*/ 0 w 196"/>
                <a:gd name="T15" fmla="*/ 2147483647 h 404"/>
                <a:gd name="T16" fmla="*/ 0 w 196"/>
                <a:gd name="T17" fmla="*/ 2147483647 h 404"/>
                <a:gd name="T18" fmla="*/ 2147483647 w 196"/>
                <a:gd name="T19" fmla="*/ 2147483647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404"/>
                <a:gd name="T32" fmla="*/ 196 w 196"/>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404">
                  <a:moveTo>
                    <a:pt x="0" y="0"/>
                  </a:moveTo>
                  <a:lnTo>
                    <a:pt x="196" y="0"/>
                  </a:lnTo>
                  <a:lnTo>
                    <a:pt x="196" y="114"/>
                  </a:lnTo>
                  <a:lnTo>
                    <a:pt x="0" y="114"/>
                  </a:lnTo>
                  <a:lnTo>
                    <a:pt x="0" y="0"/>
                  </a:lnTo>
                  <a:close/>
                  <a:moveTo>
                    <a:pt x="196" y="373"/>
                  </a:moveTo>
                  <a:lnTo>
                    <a:pt x="196" y="404"/>
                  </a:lnTo>
                  <a:lnTo>
                    <a:pt x="0" y="404"/>
                  </a:lnTo>
                  <a:lnTo>
                    <a:pt x="0" y="373"/>
                  </a:lnTo>
                  <a:lnTo>
                    <a:pt x="196" y="373"/>
                  </a:lnTo>
                  <a:close/>
                </a:path>
              </a:pathLst>
            </a:custGeom>
            <a:solidFill>
              <a:srgbClr val="E36412"/>
            </a:solidFill>
            <a:ln w="9525">
              <a:noFill/>
              <a:round/>
              <a:headEnd/>
              <a:tailEnd/>
            </a:ln>
          </p:spPr>
          <p:txBody>
            <a:bodyPr/>
            <a:lstStyle/>
            <a:p>
              <a:pPr eaLnBrk="1" hangingPunct="1"/>
              <a:endParaRPr lang="pt-BR" u="none"/>
            </a:p>
          </p:txBody>
        </p:sp>
        <p:sp>
          <p:nvSpPr>
            <p:cNvPr id="445719" name="Rectangle 277"/>
            <p:cNvSpPr>
              <a:spLocks noChangeArrowheads="1"/>
            </p:cNvSpPr>
            <p:nvPr/>
          </p:nvSpPr>
          <p:spPr bwMode="auto">
            <a:xfrm>
              <a:off x="6027738" y="2981325"/>
              <a:ext cx="88900" cy="104775"/>
            </a:xfrm>
            <a:prstGeom prst="rect">
              <a:avLst/>
            </a:prstGeom>
            <a:solidFill>
              <a:srgbClr val="E46913"/>
            </a:solidFill>
            <a:ln w="9525">
              <a:noFill/>
              <a:miter lim="800000"/>
              <a:headEnd/>
              <a:tailEnd/>
            </a:ln>
          </p:spPr>
          <p:txBody>
            <a:bodyPr/>
            <a:lstStyle/>
            <a:p>
              <a:pPr eaLnBrk="1" hangingPunct="1"/>
              <a:endParaRPr lang="pt-BR" u="none"/>
            </a:p>
          </p:txBody>
        </p:sp>
        <p:sp>
          <p:nvSpPr>
            <p:cNvPr id="445720" name="Rectangle 278"/>
            <p:cNvSpPr>
              <a:spLocks noChangeArrowheads="1"/>
            </p:cNvSpPr>
            <p:nvPr/>
          </p:nvSpPr>
          <p:spPr bwMode="auto">
            <a:xfrm>
              <a:off x="6027738" y="2995613"/>
              <a:ext cx="88900" cy="182562"/>
            </a:xfrm>
            <a:prstGeom prst="rect">
              <a:avLst/>
            </a:prstGeom>
            <a:solidFill>
              <a:srgbClr val="E56C15"/>
            </a:solidFill>
            <a:ln w="9525">
              <a:noFill/>
              <a:miter lim="800000"/>
              <a:headEnd/>
              <a:tailEnd/>
            </a:ln>
          </p:spPr>
          <p:txBody>
            <a:bodyPr/>
            <a:lstStyle/>
            <a:p>
              <a:pPr eaLnBrk="1" hangingPunct="1"/>
              <a:endParaRPr lang="pt-BR" u="none"/>
            </a:p>
          </p:txBody>
        </p:sp>
        <p:sp>
          <p:nvSpPr>
            <p:cNvPr id="445721" name="Rectangle 279"/>
            <p:cNvSpPr>
              <a:spLocks noChangeArrowheads="1"/>
            </p:cNvSpPr>
            <p:nvPr/>
          </p:nvSpPr>
          <p:spPr bwMode="auto">
            <a:xfrm>
              <a:off x="6027738" y="3086100"/>
              <a:ext cx="88900" cy="144463"/>
            </a:xfrm>
            <a:prstGeom prst="rect">
              <a:avLst/>
            </a:prstGeom>
            <a:solidFill>
              <a:srgbClr val="E57015"/>
            </a:solidFill>
            <a:ln w="9525">
              <a:noFill/>
              <a:miter lim="800000"/>
              <a:headEnd/>
              <a:tailEnd/>
            </a:ln>
          </p:spPr>
          <p:txBody>
            <a:bodyPr/>
            <a:lstStyle/>
            <a:p>
              <a:pPr eaLnBrk="1" hangingPunct="1"/>
              <a:endParaRPr lang="pt-BR" u="none"/>
            </a:p>
          </p:txBody>
        </p:sp>
        <p:sp>
          <p:nvSpPr>
            <p:cNvPr id="445722" name="Freeform 280"/>
            <p:cNvSpPr>
              <a:spLocks noEditPoints="1"/>
            </p:cNvSpPr>
            <p:nvPr/>
          </p:nvSpPr>
          <p:spPr bwMode="auto">
            <a:xfrm>
              <a:off x="6027738" y="3178175"/>
              <a:ext cx="88900" cy="179388"/>
            </a:xfrm>
            <a:custGeom>
              <a:avLst/>
              <a:gdLst>
                <a:gd name="T0" fmla="*/ 0 w 196"/>
                <a:gd name="T1" fmla="*/ 0 h 403"/>
                <a:gd name="T2" fmla="*/ 2147483647 w 196"/>
                <a:gd name="T3" fmla="*/ 0 h 403"/>
                <a:gd name="T4" fmla="*/ 2147483647 w 196"/>
                <a:gd name="T5" fmla="*/ 2147483647 h 403"/>
                <a:gd name="T6" fmla="*/ 0 w 196"/>
                <a:gd name="T7" fmla="*/ 2147483647 h 403"/>
                <a:gd name="T8" fmla="*/ 0 w 196"/>
                <a:gd name="T9" fmla="*/ 0 h 403"/>
                <a:gd name="T10" fmla="*/ 2147483647 w 196"/>
                <a:gd name="T11" fmla="*/ 2147483647 h 403"/>
                <a:gd name="T12" fmla="*/ 2147483647 w 196"/>
                <a:gd name="T13" fmla="*/ 2147483647 h 403"/>
                <a:gd name="T14" fmla="*/ 0 w 196"/>
                <a:gd name="T15" fmla="*/ 2147483647 h 403"/>
                <a:gd name="T16" fmla="*/ 0 w 196"/>
                <a:gd name="T17" fmla="*/ 2147483647 h 403"/>
                <a:gd name="T18" fmla="*/ 2147483647 w 196"/>
                <a:gd name="T19" fmla="*/ 2147483647 h 4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403"/>
                <a:gd name="T32" fmla="*/ 196 w 196"/>
                <a:gd name="T33" fmla="*/ 403 h 4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403">
                  <a:moveTo>
                    <a:pt x="0" y="0"/>
                  </a:moveTo>
                  <a:lnTo>
                    <a:pt x="196" y="0"/>
                  </a:lnTo>
                  <a:lnTo>
                    <a:pt x="196" y="119"/>
                  </a:lnTo>
                  <a:lnTo>
                    <a:pt x="0" y="119"/>
                  </a:lnTo>
                  <a:lnTo>
                    <a:pt x="0" y="0"/>
                  </a:lnTo>
                  <a:close/>
                  <a:moveTo>
                    <a:pt x="196" y="379"/>
                  </a:moveTo>
                  <a:lnTo>
                    <a:pt x="196" y="403"/>
                  </a:lnTo>
                  <a:lnTo>
                    <a:pt x="0" y="403"/>
                  </a:lnTo>
                  <a:lnTo>
                    <a:pt x="0" y="379"/>
                  </a:lnTo>
                  <a:lnTo>
                    <a:pt x="196" y="379"/>
                  </a:lnTo>
                  <a:close/>
                </a:path>
              </a:pathLst>
            </a:custGeom>
            <a:solidFill>
              <a:srgbClr val="E67316"/>
            </a:solidFill>
            <a:ln w="9525">
              <a:noFill/>
              <a:round/>
              <a:headEnd/>
              <a:tailEnd/>
            </a:ln>
          </p:spPr>
          <p:txBody>
            <a:bodyPr/>
            <a:lstStyle/>
            <a:p>
              <a:pPr eaLnBrk="1" hangingPunct="1"/>
              <a:endParaRPr lang="pt-BR" u="none"/>
            </a:p>
          </p:txBody>
        </p:sp>
        <p:sp>
          <p:nvSpPr>
            <p:cNvPr id="445723" name="Rectangle 281"/>
            <p:cNvSpPr>
              <a:spLocks noChangeArrowheads="1"/>
            </p:cNvSpPr>
            <p:nvPr/>
          </p:nvSpPr>
          <p:spPr bwMode="auto">
            <a:xfrm>
              <a:off x="6027738" y="3346450"/>
              <a:ext cx="88900" cy="103188"/>
            </a:xfrm>
            <a:prstGeom prst="rect">
              <a:avLst/>
            </a:prstGeom>
            <a:solidFill>
              <a:srgbClr val="E77617"/>
            </a:solidFill>
            <a:ln w="9525">
              <a:noFill/>
              <a:miter lim="800000"/>
              <a:headEnd/>
              <a:tailEnd/>
            </a:ln>
          </p:spPr>
          <p:txBody>
            <a:bodyPr/>
            <a:lstStyle/>
            <a:p>
              <a:pPr eaLnBrk="1" hangingPunct="1"/>
              <a:endParaRPr lang="pt-BR" u="none"/>
            </a:p>
          </p:txBody>
        </p:sp>
        <p:sp>
          <p:nvSpPr>
            <p:cNvPr id="445724" name="Rectangle 282"/>
            <p:cNvSpPr>
              <a:spLocks noChangeArrowheads="1"/>
            </p:cNvSpPr>
            <p:nvPr/>
          </p:nvSpPr>
          <p:spPr bwMode="auto">
            <a:xfrm>
              <a:off x="6027738" y="3357563"/>
              <a:ext cx="88900" cy="184150"/>
            </a:xfrm>
            <a:prstGeom prst="rect">
              <a:avLst/>
            </a:prstGeom>
            <a:solidFill>
              <a:srgbClr val="E77A19"/>
            </a:solidFill>
            <a:ln w="9525">
              <a:noFill/>
              <a:miter lim="800000"/>
              <a:headEnd/>
              <a:tailEnd/>
            </a:ln>
          </p:spPr>
          <p:txBody>
            <a:bodyPr/>
            <a:lstStyle/>
            <a:p>
              <a:pPr eaLnBrk="1" hangingPunct="1"/>
              <a:endParaRPr lang="pt-BR" u="none"/>
            </a:p>
          </p:txBody>
        </p:sp>
        <p:sp>
          <p:nvSpPr>
            <p:cNvPr id="445725" name="Rectangle 283"/>
            <p:cNvSpPr>
              <a:spLocks noChangeArrowheads="1"/>
            </p:cNvSpPr>
            <p:nvPr/>
          </p:nvSpPr>
          <p:spPr bwMode="auto">
            <a:xfrm>
              <a:off x="6027738" y="3449638"/>
              <a:ext cx="88900" cy="147637"/>
            </a:xfrm>
            <a:prstGeom prst="rect">
              <a:avLst/>
            </a:prstGeom>
            <a:solidFill>
              <a:srgbClr val="E87D1A"/>
            </a:solidFill>
            <a:ln w="9525">
              <a:noFill/>
              <a:miter lim="800000"/>
              <a:headEnd/>
              <a:tailEnd/>
            </a:ln>
          </p:spPr>
          <p:txBody>
            <a:bodyPr/>
            <a:lstStyle/>
            <a:p>
              <a:pPr eaLnBrk="1" hangingPunct="1"/>
              <a:endParaRPr lang="pt-BR" u="none"/>
            </a:p>
          </p:txBody>
        </p:sp>
        <p:sp>
          <p:nvSpPr>
            <p:cNvPr id="445726" name="Freeform 284"/>
            <p:cNvSpPr>
              <a:spLocks noEditPoints="1"/>
            </p:cNvSpPr>
            <p:nvPr/>
          </p:nvSpPr>
          <p:spPr bwMode="auto">
            <a:xfrm>
              <a:off x="6027738" y="3541713"/>
              <a:ext cx="88900" cy="180975"/>
            </a:xfrm>
            <a:custGeom>
              <a:avLst/>
              <a:gdLst>
                <a:gd name="T0" fmla="*/ 0 w 196"/>
                <a:gd name="T1" fmla="*/ 0 h 403"/>
                <a:gd name="T2" fmla="*/ 2147483647 w 196"/>
                <a:gd name="T3" fmla="*/ 0 h 403"/>
                <a:gd name="T4" fmla="*/ 2147483647 w 196"/>
                <a:gd name="T5" fmla="*/ 2147483647 h 403"/>
                <a:gd name="T6" fmla="*/ 0 w 196"/>
                <a:gd name="T7" fmla="*/ 2147483647 h 403"/>
                <a:gd name="T8" fmla="*/ 0 w 196"/>
                <a:gd name="T9" fmla="*/ 0 h 403"/>
                <a:gd name="T10" fmla="*/ 2147483647 w 196"/>
                <a:gd name="T11" fmla="*/ 2147483647 h 403"/>
                <a:gd name="T12" fmla="*/ 2147483647 w 196"/>
                <a:gd name="T13" fmla="*/ 2147483647 h 403"/>
                <a:gd name="T14" fmla="*/ 0 w 196"/>
                <a:gd name="T15" fmla="*/ 2147483647 h 403"/>
                <a:gd name="T16" fmla="*/ 0 w 196"/>
                <a:gd name="T17" fmla="*/ 2147483647 h 403"/>
                <a:gd name="T18" fmla="*/ 2147483647 w 196"/>
                <a:gd name="T19" fmla="*/ 2147483647 h 4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403"/>
                <a:gd name="T32" fmla="*/ 196 w 196"/>
                <a:gd name="T33" fmla="*/ 403 h 4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403">
                  <a:moveTo>
                    <a:pt x="0" y="0"/>
                  </a:moveTo>
                  <a:lnTo>
                    <a:pt x="196" y="0"/>
                  </a:lnTo>
                  <a:lnTo>
                    <a:pt x="196" y="124"/>
                  </a:lnTo>
                  <a:lnTo>
                    <a:pt x="0" y="124"/>
                  </a:lnTo>
                  <a:lnTo>
                    <a:pt x="0" y="0"/>
                  </a:lnTo>
                  <a:close/>
                  <a:moveTo>
                    <a:pt x="196" y="384"/>
                  </a:moveTo>
                  <a:lnTo>
                    <a:pt x="196" y="403"/>
                  </a:lnTo>
                  <a:lnTo>
                    <a:pt x="0" y="403"/>
                  </a:lnTo>
                  <a:lnTo>
                    <a:pt x="0" y="384"/>
                  </a:lnTo>
                  <a:lnTo>
                    <a:pt x="196" y="384"/>
                  </a:lnTo>
                  <a:close/>
                </a:path>
              </a:pathLst>
            </a:custGeom>
            <a:solidFill>
              <a:srgbClr val="E9801B"/>
            </a:solidFill>
            <a:ln w="9525">
              <a:noFill/>
              <a:round/>
              <a:headEnd/>
              <a:tailEnd/>
            </a:ln>
          </p:spPr>
          <p:txBody>
            <a:bodyPr/>
            <a:lstStyle/>
            <a:p>
              <a:pPr eaLnBrk="1" hangingPunct="1"/>
              <a:endParaRPr lang="pt-BR" u="none"/>
            </a:p>
          </p:txBody>
        </p:sp>
        <p:sp>
          <p:nvSpPr>
            <p:cNvPr id="445727" name="Rectangle 285"/>
            <p:cNvSpPr>
              <a:spLocks noChangeArrowheads="1"/>
            </p:cNvSpPr>
            <p:nvPr/>
          </p:nvSpPr>
          <p:spPr bwMode="auto">
            <a:xfrm>
              <a:off x="6027738" y="3713163"/>
              <a:ext cx="88900" cy="101600"/>
            </a:xfrm>
            <a:prstGeom prst="rect">
              <a:avLst/>
            </a:prstGeom>
            <a:solidFill>
              <a:srgbClr val="E9841B"/>
            </a:solidFill>
            <a:ln w="9525">
              <a:noFill/>
              <a:miter lim="800000"/>
              <a:headEnd/>
              <a:tailEnd/>
            </a:ln>
          </p:spPr>
          <p:txBody>
            <a:bodyPr/>
            <a:lstStyle/>
            <a:p>
              <a:pPr eaLnBrk="1" hangingPunct="1"/>
              <a:endParaRPr lang="pt-BR" u="none"/>
            </a:p>
          </p:txBody>
        </p:sp>
        <p:sp>
          <p:nvSpPr>
            <p:cNvPr id="445728" name="Rectangle 286"/>
            <p:cNvSpPr>
              <a:spLocks noChangeArrowheads="1"/>
            </p:cNvSpPr>
            <p:nvPr/>
          </p:nvSpPr>
          <p:spPr bwMode="auto">
            <a:xfrm>
              <a:off x="6027738" y="3722688"/>
              <a:ext cx="88900" cy="182562"/>
            </a:xfrm>
            <a:prstGeom prst="rect">
              <a:avLst/>
            </a:prstGeom>
            <a:solidFill>
              <a:srgbClr val="EA871C"/>
            </a:solidFill>
            <a:ln w="9525">
              <a:noFill/>
              <a:miter lim="800000"/>
              <a:headEnd/>
              <a:tailEnd/>
            </a:ln>
          </p:spPr>
          <p:txBody>
            <a:bodyPr/>
            <a:lstStyle/>
            <a:p>
              <a:pPr eaLnBrk="1" hangingPunct="1"/>
              <a:endParaRPr lang="pt-BR" u="none"/>
            </a:p>
          </p:txBody>
        </p:sp>
        <p:sp>
          <p:nvSpPr>
            <p:cNvPr id="445729" name="Rectangle 287"/>
            <p:cNvSpPr>
              <a:spLocks noChangeArrowheads="1"/>
            </p:cNvSpPr>
            <p:nvPr/>
          </p:nvSpPr>
          <p:spPr bwMode="auto">
            <a:xfrm>
              <a:off x="6027738" y="3814763"/>
              <a:ext cx="88900" cy="149225"/>
            </a:xfrm>
            <a:prstGeom prst="rect">
              <a:avLst/>
            </a:prstGeom>
            <a:solidFill>
              <a:srgbClr val="EB8B1D"/>
            </a:solidFill>
            <a:ln w="9525">
              <a:noFill/>
              <a:miter lim="800000"/>
              <a:headEnd/>
              <a:tailEnd/>
            </a:ln>
          </p:spPr>
          <p:txBody>
            <a:bodyPr/>
            <a:lstStyle/>
            <a:p>
              <a:pPr eaLnBrk="1" hangingPunct="1"/>
              <a:endParaRPr lang="pt-BR" u="none"/>
            </a:p>
          </p:txBody>
        </p:sp>
        <p:sp>
          <p:nvSpPr>
            <p:cNvPr id="445730" name="Freeform 288"/>
            <p:cNvSpPr>
              <a:spLocks noEditPoints="1"/>
            </p:cNvSpPr>
            <p:nvPr/>
          </p:nvSpPr>
          <p:spPr bwMode="auto">
            <a:xfrm>
              <a:off x="6027738" y="3905250"/>
              <a:ext cx="88900" cy="180975"/>
            </a:xfrm>
            <a:custGeom>
              <a:avLst/>
              <a:gdLst>
                <a:gd name="T0" fmla="*/ 0 w 196"/>
                <a:gd name="T1" fmla="*/ 0 h 403"/>
                <a:gd name="T2" fmla="*/ 2147483647 w 196"/>
                <a:gd name="T3" fmla="*/ 0 h 403"/>
                <a:gd name="T4" fmla="*/ 2147483647 w 196"/>
                <a:gd name="T5" fmla="*/ 2147483647 h 403"/>
                <a:gd name="T6" fmla="*/ 0 w 196"/>
                <a:gd name="T7" fmla="*/ 2147483647 h 403"/>
                <a:gd name="T8" fmla="*/ 0 w 196"/>
                <a:gd name="T9" fmla="*/ 0 h 403"/>
                <a:gd name="T10" fmla="*/ 2147483647 w 196"/>
                <a:gd name="T11" fmla="*/ 2147483647 h 403"/>
                <a:gd name="T12" fmla="*/ 2147483647 w 196"/>
                <a:gd name="T13" fmla="*/ 2147483647 h 403"/>
                <a:gd name="T14" fmla="*/ 0 w 196"/>
                <a:gd name="T15" fmla="*/ 2147483647 h 403"/>
                <a:gd name="T16" fmla="*/ 0 w 196"/>
                <a:gd name="T17" fmla="*/ 2147483647 h 403"/>
                <a:gd name="T18" fmla="*/ 2147483647 w 196"/>
                <a:gd name="T19" fmla="*/ 2147483647 h 4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403"/>
                <a:gd name="T32" fmla="*/ 196 w 196"/>
                <a:gd name="T33" fmla="*/ 403 h 4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403">
                  <a:moveTo>
                    <a:pt x="0" y="0"/>
                  </a:moveTo>
                  <a:lnTo>
                    <a:pt x="196" y="0"/>
                  </a:lnTo>
                  <a:lnTo>
                    <a:pt x="196" y="129"/>
                  </a:lnTo>
                  <a:lnTo>
                    <a:pt x="0" y="129"/>
                  </a:lnTo>
                  <a:lnTo>
                    <a:pt x="0" y="0"/>
                  </a:lnTo>
                  <a:close/>
                  <a:moveTo>
                    <a:pt x="196" y="389"/>
                  </a:moveTo>
                  <a:lnTo>
                    <a:pt x="196" y="403"/>
                  </a:lnTo>
                  <a:lnTo>
                    <a:pt x="0" y="403"/>
                  </a:lnTo>
                  <a:lnTo>
                    <a:pt x="0" y="389"/>
                  </a:lnTo>
                  <a:lnTo>
                    <a:pt x="196" y="389"/>
                  </a:lnTo>
                  <a:close/>
                </a:path>
              </a:pathLst>
            </a:custGeom>
            <a:solidFill>
              <a:srgbClr val="EB8F1E"/>
            </a:solidFill>
            <a:ln w="9525">
              <a:noFill/>
              <a:round/>
              <a:headEnd/>
              <a:tailEnd/>
            </a:ln>
          </p:spPr>
          <p:txBody>
            <a:bodyPr/>
            <a:lstStyle/>
            <a:p>
              <a:pPr eaLnBrk="1" hangingPunct="1"/>
              <a:endParaRPr lang="pt-BR" u="none"/>
            </a:p>
          </p:txBody>
        </p:sp>
        <p:sp>
          <p:nvSpPr>
            <p:cNvPr id="445731" name="Rectangle 289"/>
            <p:cNvSpPr>
              <a:spLocks noChangeArrowheads="1"/>
            </p:cNvSpPr>
            <p:nvPr/>
          </p:nvSpPr>
          <p:spPr bwMode="auto">
            <a:xfrm>
              <a:off x="6027738" y="4081463"/>
              <a:ext cx="88900" cy="96837"/>
            </a:xfrm>
            <a:prstGeom prst="rect">
              <a:avLst/>
            </a:prstGeom>
            <a:solidFill>
              <a:srgbClr val="EC921E"/>
            </a:solidFill>
            <a:ln w="9525">
              <a:noFill/>
              <a:miter lim="800000"/>
              <a:headEnd/>
              <a:tailEnd/>
            </a:ln>
          </p:spPr>
          <p:txBody>
            <a:bodyPr/>
            <a:lstStyle/>
            <a:p>
              <a:pPr eaLnBrk="1" hangingPunct="1"/>
              <a:endParaRPr lang="pt-BR" u="none"/>
            </a:p>
          </p:txBody>
        </p:sp>
        <p:sp>
          <p:nvSpPr>
            <p:cNvPr id="445732" name="Rectangle 290"/>
            <p:cNvSpPr>
              <a:spLocks noChangeArrowheads="1"/>
            </p:cNvSpPr>
            <p:nvPr/>
          </p:nvSpPr>
          <p:spPr bwMode="auto">
            <a:xfrm>
              <a:off x="6027738" y="4086225"/>
              <a:ext cx="88900" cy="182563"/>
            </a:xfrm>
            <a:prstGeom prst="rect">
              <a:avLst/>
            </a:prstGeom>
            <a:solidFill>
              <a:srgbClr val="ED951F"/>
            </a:solidFill>
            <a:ln w="9525">
              <a:noFill/>
              <a:miter lim="800000"/>
              <a:headEnd/>
              <a:tailEnd/>
            </a:ln>
          </p:spPr>
          <p:txBody>
            <a:bodyPr/>
            <a:lstStyle/>
            <a:p>
              <a:pPr eaLnBrk="1" hangingPunct="1"/>
              <a:endParaRPr lang="pt-BR" u="none"/>
            </a:p>
          </p:txBody>
        </p:sp>
        <p:sp>
          <p:nvSpPr>
            <p:cNvPr id="445733" name="Rectangle 291"/>
            <p:cNvSpPr>
              <a:spLocks noChangeArrowheads="1"/>
            </p:cNvSpPr>
            <p:nvPr/>
          </p:nvSpPr>
          <p:spPr bwMode="auto">
            <a:xfrm>
              <a:off x="6027738" y="4178300"/>
              <a:ext cx="88900" cy="152400"/>
            </a:xfrm>
            <a:prstGeom prst="rect">
              <a:avLst/>
            </a:prstGeom>
            <a:solidFill>
              <a:srgbClr val="EE9919"/>
            </a:solidFill>
            <a:ln w="9525">
              <a:noFill/>
              <a:miter lim="800000"/>
              <a:headEnd/>
              <a:tailEnd/>
            </a:ln>
          </p:spPr>
          <p:txBody>
            <a:bodyPr/>
            <a:lstStyle/>
            <a:p>
              <a:pPr eaLnBrk="1" hangingPunct="1"/>
              <a:endParaRPr lang="pt-BR" u="none"/>
            </a:p>
          </p:txBody>
        </p:sp>
        <p:sp>
          <p:nvSpPr>
            <p:cNvPr id="445734" name="Freeform 292"/>
            <p:cNvSpPr>
              <a:spLocks noEditPoints="1"/>
            </p:cNvSpPr>
            <p:nvPr/>
          </p:nvSpPr>
          <p:spPr bwMode="auto">
            <a:xfrm>
              <a:off x="6027738" y="4268788"/>
              <a:ext cx="88900" cy="182562"/>
            </a:xfrm>
            <a:custGeom>
              <a:avLst/>
              <a:gdLst>
                <a:gd name="T0" fmla="*/ 0 w 196"/>
                <a:gd name="T1" fmla="*/ 0 h 404"/>
                <a:gd name="T2" fmla="*/ 2147483647 w 196"/>
                <a:gd name="T3" fmla="*/ 0 h 404"/>
                <a:gd name="T4" fmla="*/ 2147483647 w 196"/>
                <a:gd name="T5" fmla="*/ 2147483647 h 404"/>
                <a:gd name="T6" fmla="*/ 0 w 196"/>
                <a:gd name="T7" fmla="*/ 2147483647 h 404"/>
                <a:gd name="T8" fmla="*/ 0 w 196"/>
                <a:gd name="T9" fmla="*/ 0 h 404"/>
                <a:gd name="T10" fmla="*/ 2147483647 w 196"/>
                <a:gd name="T11" fmla="*/ 2147483647 h 404"/>
                <a:gd name="T12" fmla="*/ 2147483647 w 196"/>
                <a:gd name="T13" fmla="*/ 2147483647 h 404"/>
                <a:gd name="T14" fmla="*/ 0 w 196"/>
                <a:gd name="T15" fmla="*/ 2147483647 h 404"/>
                <a:gd name="T16" fmla="*/ 0 w 196"/>
                <a:gd name="T17" fmla="*/ 2147483647 h 404"/>
                <a:gd name="T18" fmla="*/ 2147483647 w 196"/>
                <a:gd name="T19" fmla="*/ 2147483647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404"/>
                <a:gd name="T32" fmla="*/ 196 w 196"/>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404">
                  <a:moveTo>
                    <a:pt x="0" y="0"/>
                  </a:moveTo>
                  <a:lnTo>
                    <a:pt x="196" y="0"/>
                  </a:lnTo>
                  <a:lnTo>
                    <a:pt x="196" y="136"/>
                  </a:lnTo>
                  <a:lnTo>
                    <a:pt x="0" y="136"/>
                  </a:lnTo>
                  <a:lnTo>
                    <a:pt x="0" y="0"/>
                  </a:lnTo>
                  <a:close/>
                  <a:moveTo>
                    <a:pt x="196" y="394"/>
                  </a:moveTo>
                  <a:lnTo>
                    <a:pt x="196" y="404"/>
                  </a:lnTo>
                  <a:lnTo>
                    <a:pt x="0" y="404"/>
                  </a:lnTo>
                  <a:lnTo>
                    <a:pt x="0" y="394"/>
                  </a:lnTo>
                  <a:lnTo>
                    <a:pt x="196" y="394"/>
                  </a:lnTo>
                  <a:close/>
                </a:path>
              </a:pathLst>
            </a:custGeom>
            <a:solidFill>
              <a:srgbClr val="EF9E0C"/>
            </a:solidFill>
            <a:ln w="9525">
              <a:noFill/>
              <a:round/>
              <a:headEnd/>
              <a:tailEnd/>
            </a:ln>
          </p:spPr>
          <p:txBody>
            <a:bodyPr/>
            <a:lstStyle/>
            <a:p>
              <a:pPr eaLnBrk="1" hangingPunct="1"/>
              <a:endParaRPr lang="pt-BR" u="none"/>
            </a:p>
          </p:txBody>
        </p:sp>
        <p:sp>
          <p:nvSpPr>
            <p:cNvPr id="445735" name="Rectangle 293"/>
            <p:cNvSpPr>
              <a:spLocks noChangeArrowheads="1"/>
            </p:cNvSpPr>
            <p:nvPr/>
          </p:nvSpPr>
          <p:spPr bwMode="auto">
            <a:xfrm>
              <a:off x="6027738" y="4446588"/>
              <a:ext cx="88900" cy="95250"/>
            </a:xfrm>
            <a:prstGeom prst="rect">
              <a:avLst/>
            </a:prstGeom>
            <a:solidFill>
              <a:srgbClr val="F0A100"/>
            </a:solidFill>
            <a:ln w="9525">
              <a:noFill/>
              <a:miter lim="800000"/>
              <a:headEnd/>
              <a:tailEnd/>
            </a:ln>
          </p:spPr>
          <p:txBody>
            <a:bodyPr/>
            <a:lstStyle/>
            <a:p>
              <a:pPr eaLnBrk="1" hangingPunct="1"/>
              <a:endParaRPr lang="pt-BR" u="none"/>
            </a:p>
          </p:txBody>
        </p:sp>
        <p:sp>
          <p:nvSpPr>
            <p:cNvPr id="445736" name="Rectangle 294"/>
            <p:cNvSpPr>
              <a:spLocks noChangeArrowheads="1"/>
            </p:cNvSpPr>
            <p:nvPr/>
          </p:nvSpPr>
          <p:spPr bwMode="auto">
            <a:xfrm>
              <a:off x="6027738" y="4451350"/>
              <a:ext cx="88900" cy="182563"/>
            </a:xfrm>
            <a:prstGeom prst="rect">
              <a:avLst/>
            </a:prstGeom>
            <a:solidFill>
              <a:srgbClr val="F1A500"/>
            </a:solidFill>
            <a:ln w="9525">
              <a:noFill/>
              <a:miter lim="800000"/>
              <a:headEnd/>
              <a:tailEnd/>
            </a:ln>
          </p:spPr>
          <p:txBody>
            <a:bodyPr/>
            <a:lstStyle/>
            <a:p>
              <a:pPr eaLnBrk="1" hangingPunct="1"/>
              <a:endParaRPr lang="pt-BR" u="none"/>
            </a:p>
          </p:txBody>
        </p:sp>
        <p:sp>
          <p:nvSpPr>
            <p:cNvPr id="445737" name="Rectangle 295"/>
            <p:cNvSpPr>
              <a:spLocks noChangeArrowheads="1"/>
            </p:cNvSpPr>
            <p:nvPr/>
          </p:nvSpPr>
          <p:spPr bwMode="auto">
            <a:xfrm>
              <a:off x="6027738" y="4541838"/>
              <a:ext cx="88900" cy="153987"/>
            </a:xfrm>
            <a:prstGeom prst="rect">
              <a:avLst/>
            </a:prstGeom>
            <a:solidFill>
              <a:srgbClr val="F2A900"/>
            </a:solidFill>
            <a:ln w="9525">
              <a:noFill/>
              <a:miter lim="800000"/>
              <a:headEnd/>
              <a:tailEnd/>
            </a:ln>
          </p:spPr>
          <p:txBody>
            <a:bodyPr/>
            <a:lstStyle/>
            <a:p>
              <a:pPr eaLnBrk="1" hangingPunct="1"/>
              <a:endParaRPr lang="pt-BR" u="none"/>
            </a:p>
          </p:txBody>
        </p:sp>
        <p:sp>
          <p:nvSpPr>
            <p:cNvPr id="445738" name="Freeform 296"/>
            <p:cNvSpPr>
              <a:spLocks noEditPoints="1"/>
            </p:cNvSpPr>
            <p:nvPr/>
          </p:nvSpPr>
          <p:spPr bwMode="auto">
            <a:xfrm>
              <a:off x="6027738" y="4633913"/>
              <a:ext cx="88900" cy="180975"/>
            </a:xfrm>
            <a:custGeom>
              <a:avLst/>
              <a:gdLst>
                <a:gd name="T0" fmla="*/ 0 w 196"/>
                <a:gd name="T1" fmla="*/ 0 h 404"/>
                <a:gd name="T2" fmla="*/ 2147483647 w 196"/>
                <a:gd name="T3" fmla="*/ 0 h 404"/>
                <a:gd name="T4" fmla="*/ 2147483647 w 196"/>
                <a:gd name="T5" fmla="*/ 2147483647 h 404"/>
                <a:gd name="T6" fmla="*/ 0 w 196"/>
                <a:gd name="T7" fmla="*/ 2147483647 h 404"/>
                <a:gd name="T8" fmla="*/ 0 w 196"/>
                <a:gd name="T9" fmla="*/ 0 h 404"/>
                <a:gd name="T10" fmla="*/ 2147483647 w 196"/>
                <a:gd name="T11" fmla="*/ 2147483647 h 404"/>
                <a:gd name="T12" fmla="*/ 2147483647 w 196"/>
                <a:gd name="T13" fmla="*/ 2147483647 h 404"/>
                <a:gd name="T14" fmla="*/ 0 w 196"/>
                <a:gd name="T15" fmla="*/ 2147483647 h 404"/>
                <a:gd name="T16" fmla="*/ 0 w 196"/>
                <a:gd name="T17" fmla="*/ 2147483647 h 404"/>
                <a:gd name="T18" fmla="*/ 2147483647 w 196"/>
                <a:gd name="T19" fmla="*/ 2147483647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404"/>
                <a:gd name="T32" fmla="*/ 196 w 196"/>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404">
                  <a:moveTo>
                    <a:pt x="0" y="0"/>
                  </a:moveTo>
                  <a:lnTo>
                    <a:pt x="196" y="0"/>
                  </a:lnTo>
                  <a:lnTo>
                    <a:pt x="196" y="141"/>
                  </a:lnTo>
                  <a:lnTo>
                    <a:pt x="0" y="141"/>
                  </a:lnTo>
                  <a:lnTo>
                    <a:pt x="0" y="0"/>
                  </a:lnTo>
                  <a:close/>
                  <a:moveTo>
                    <a:pt x="196" y="399"/>
                  </a:moveTo>
                  <a:lnTo>
                    <a:pt x="196" y="404"/>
                  </a:lnTo>
                  <a:lnTo>
                    <a:pt x="0" y="404"/>
                  </a:lnTo>
                  <a:lnTo>
                    <a:pt x="0" y="399"/>
                  </a:lnTo>
                  <a:lnTo>
                    <a:pt x="196" y="399"/>
                  </a:lnTo>
                  <a:close/>
                </a:path>
              </a:pathLst>
            </a:custGeom>
            <a:solidFill>
              <a:srgbClr val="F3AC00"/>
            </a:solidFill>
            <a:ln w="9525">
              <a:noFill/>
              <a:round/>
              <a:headEnd/>
              <a:tailEnd/>
            </a:ln>
          </p:spPr>
          <p:txBody>
            <a:bodyPr/>
            <a:lstStyle/>
            <a:p>
              <a:pPr eaLnBrk="1" hangingPunct="1"/>
              <a:endParaRPr lang="pt-BR" u="none"/>
            </a:p>
          </p:txBody>
        </p:sp>
        <p:sp>
          <p:nvSpPr>
            <p:cNvPr id="445739" name="Rectangle 297"/>
            <p:cNvSpPr>
              <a:spLocks noChangeArrowheads="1"/>
            </p:cNvSpPr>
            <p:nvPr/>
          </p:nvSpPr>
          <p:spPr bwMode="auto">
            <a:xfrm>
              <a:off x="6027738" y="4811713"/>
              <a:ext cx="88900" cy="93662"/>
            </a:xfrm>
            <a:prstGeom prst="rect">
              <a:avLst/>
            </a:prstGeom>
            <a:solidFill>
              <a:srgbClr val="F4B000"/>
            </a:solidFill>
            <a:ln w="9525">
              <a:noFill/>
              <a:miter lim="800000"/>
              <a:headEnd/>
              <a:tailEnd/>
            </a:ln>
          </p:spPr>
          <p:txBody>
            <a:bodyPr/>
            <a:lstStyle/>
            <a:p>
              <a:pPr eaLnBrk="1" hangingPunct="1"/>
              <a:endParaRPr lang="pt-BR" u="none"/>
            </a:p>
          </p:txBody>
        </p:sp>
        <p:sp>
          <p:nvSpPr>
            <p:cNvPr id="445740" name="Rectangle 298"/>
            <p:cNvSpPr>
              <a:spLocks noChangeArrowheads="1"/>
            </p:cNvSpPr>
            <p:nvPr/>
          </p:nvSpPr>
          <p:spPr bwMode="auto">
            <a:xfrm>
              <a:off x="6027738" y="4814888"/>
              <a:ext cx="88900" cy="180975"/>
            </a:xfrm>
            <a:prstGeom prst="rect">
              <a:avLst/>
            </a:prstGeom>
            <a:solidFill>
              <a:srgbClr val="F5B500"/>
            </a:solidFill>
            <a:ln w="9525">
              <a:noFill/>
              <a:miter lim="800000"/>
              <a:headEnd/>
              <a:tailEnd/>
            </a:ln>
          </p:spPr>
          <p:txBody>
            <a:bodyPr/>
            <a:lstStyle/>
            <a:p>
              <a:pPr eaLnBrk="1" hangingPunct="1"/>
              <a:endParaRPr lang="pt-BR" u="none"/>
            </a:p>
          </p:txBody>
        </p:sp>
        <p:sp>
          <p:nvSpPr>
            <p:cNvPr id="445741" name="Rectangle 299"/>
            <p:cNvSpPr>
              <a:spLocks noChangeArrowheads="1"/>
            </p:cNvSpPr>
            <p:nvPr/>
          </p:nvSpPr>
          <p:spPr bwMode="auto">
            <a:xfrm>
              <a:off x="6027738" y="4905375"/>
              <a:ext cx="88900" cy="157163"/>
            </a:xfrm>
            <a:prstGeom prst="rect">
              <a:avLst/>
            </a:prstGeom>
            <a:solidFill>
              <a:srgbClr val="F6BA00"/>
            </a:solidFill>
            <a:ln w="9525">
              <a:noFill/>
              <a:miter lim="800000"/>
              <a:headEnd/>
              <a:tailEnd/>
            </a:ln>
          </p:spPr>
          <p:txBody>
            <a:bodyPr/>
            <a:lstStyle/>
            <a:p>
              <a:pPr eaLnBrk="1" hangingPunct="1"/>
              <a:endParaRPr lang="pt-BR" u="none"/>
            </a:p>
          </p:txBody>
        </p:sp>
        <p:sp>
          <p:nvSpPr>
            <p:cNvPr id="445742" name="Rectangle 300"/>
            <p:cNvSpPr>
              <a:spLocks noChangeArrowheads="1"/>
            </p:cNvSpPr>
            <p:nvPr/>
          </p:nvSpPr>
          <p:spPr bwMode="auto">
            <a:xfrm>
              <a:off x="6027738" y="4995863"/>
              <a:ext cx="88900" cy="66675"/>
            </a:xfrm>
            <a:prstGeom prst="rect">
              <a:avLst/>
            </a:prstGeom>
            <a:solidFill>
              <a:srgbClr val="F7BE00"/>
            </a:solidFill>
            <a:ln w="9525">
              <a:noFill/>
              <a:miter lim="800000"/>
              <a:headEnd/>
              <a:tailEnd/>
            </a:ln>
          </p:spPr>
          <p:txBody>
            <a:bodyPr/>
            <a:lstStyle/>
            <a:p>
              <a:pPr eaLnBrk="1" hangingPunct="1"/>
              <a:endParaRPr lang="pt-BR" u="none"/>
            </a:p>
          </p:txBody>
        </p:sp>
        <p:sp>
          <p:nvSpPr>
            <p:cNvPr id="445743" name="Rectangle 301"/>
            <p:cNvSpPr>
              <a:spLocks noChangeArrowheads="1"/>
            </p:cNvSpPr>
            <p:nvPr/>
          </p:nvSpPr>
          <p:spPr bwMode="auto">
            <a:xfrm>
              <a:off x="6027738" y="5178425"/>
              <a:ext cx="88900" cy="92075"/>
            </a:xfrm>
            <a:prstGeom prst="rect">
              <a:avLst/>
            </a:prstGeom>
            <a:solidFill>
              <a:srgbClr val="F7C200"/>
            </a:solidFill>
            <a:ln w="9525">
              <a:noFill/>
              <a:miter lim="800000"/>
              <a:headEnd/>
              <a:tailEnd/>
            </a:ln>
          </p:spPr>
          <p:txBody>
            <a:bodyPr/>
            <a:lstStyle/>
            <a:p>
              <a:pPr eaLnBrk="1" hangingPunct="1"/>
              <a:endParaRPr lang="pt-BR" u="none"/>
            </a:p>
          </p:txBody>
        </p:sp>
        <p:sp>
          <p:nvSpPr>
            <p:cNvPr id="445744" name="Rectangle 302"/>
            <p:cNvSpPr>
              <a:spLocks noChangeArrowheads="1"/>
            </p:cNvSpPr>
            <p:nvPr/>
          </p:nvSpPr>
          <p:spPr bwMode="auto">
            <a:xfrm>
              <a:off x="6027738" y="5178425"/>
              <a:ext cx="88900" cy="182563"/>
            </a:xfrm>
            <a:prstGeom prst="rect">
              <a:avLst/>
            </a:prstGeom>
            <a:solidFill>
              <a:srgbClr val="F9C700"/>
            </a:solidFill>
            <a:ln w="9525">
              <a:noFill/>
              <a:miter lim="800000"/>
              <a:headEnd/>
              <a:tailEnd/>
            </a:ln>
          </p:spPr>
          <p:txBody>
            <a:bodyPr/>
            <a:lstStyle/>
            <a:p>
              <a:pPr eaLnBrk="1" hangingPunct="1"/>
              <a:endParaRPr lang="pt-BR" u="none"/>
            </a:p>
          </p:txBody>
        </p:sp>
        <p:sp>
          <p:nvSpPr>
            <p:cNvPr id="445745" name="Rectangle 303"/>
            <p:cNvSpPr>
              <a:spLocks noChangeArrowheads="1"/>
            </p:cNvSpPr>
            <p:nvPr/>
          </p:nvSpPr>
          <p:spPr bwMode="auto">
            <a:xfrm>
              <a:off x="6027738" y="5270500"/>
              <a:ext cx="88900" cy="158750"/>
            </a:xfrm>
            <a:prstGeom prst="rect">
              <a:avLst/>
            </a:prstGeom>
            <a:solidFill>
              <a:srgbClr val="F9CB00"/>
            </a:solidFill>
            <a:ln w="9525">
              <a:noFill/>
              <a:miter lim="800000"/>
              <a:headEnd/>
              <a:tailEnd/>
            </a:ln>
          </p:spPr>
          <p:txBody>
            <a:bodyPr/>
            <a:lstStyle/>
            <a:p>
              <a:pPr eaLnBrk="1" hangingPunct="1"/>
              <a:endParaRPr lang="pt-BR" u="none"/>
            </a:p>
          </p:txBody>
        </p:sp>
        <p:sp>
          <p:nvSpPr>
            <p:cNvPr id="445746" name="Rectangle 304"/>
            <p:cNvSpPr>
              <a:spLocks noChangeArrowheads="1"/>
            </p:cNvSpPr>
            <p:nvPr/>
          </p:nvSpPr>
          <p:spPr bwMode="auto">
            <a:xfrm>
              <a:off x="6027738" y="5360988"/>
              <a:ext cx="88900" cy="68262"/>
            </a:xfrm>
            <a:prstGeom prst="rect">
              <a:avLst/>
            </a:prstGeom>
            <a:solidFill>
              <a:srgbClr val="FACF00"/>
            </a:solidFill>
            <a:ln w="9525">
              <a:noFill/>
              <a:miter lim="800000"/>
              <a:headEnd/>
              <a:tailEnd/>
            </a:ln>
          </p:spPr>
          <p:txBody>
            <a:bodyPr/>
            <a:lstStyle/>
            <a:p>
              <a:pPr eaLnBrk="1" hangingPunct="1"/>
              <a:endParaRPr lang="pt-BR" u="none"/>
            </a:p>
          </p:txBody>
        </p:sp>
        <p:sp>
          <p:nvSpPr>
            <p:cNvPr id="445747" name="Rectangle 305"/>
            <p:cNvSpPr>
              <a:spLocks noChangeArrowheads="1"/>
            </p:cNvSpPr>
            <p:nvPr/>
          </p:nvSpPr>
          <p:spPr bwMode="auto">
            <a:xfrm>
              <a:off x="6027738" y="5545138"/>
              <a:ext cx="88900" cy="87312"/>
            </a:xfrm>
            <a:prstGeom prst="rect">
              <a:avLst/>
            </a:prstGeom>
            <a:solidFill>
              <a:srgbClr val="FBD500"/>
            </a:solidFill>
            <a:ln w="9525">
              <a:noFill/>
              <a:miter lim="800000"/>
              <a:headEnd/>
              <a:tailEnd/>
            </a:ln>
          </p:spPr>
          <p:txBody>
            <a:bodyPr/>
            <a:lstStyle/>
            <a:p>
              <a:pPr eaLnBrk="1" hangingPunct="1"/>
              <a:endParaRPr lang="pt-BR" u="none"/>
            </a:p>
          </p:txBody>
        </p:sp>
        <p:sp>
          <p:nvSpPr>
            <p:cNvPr id="445748" name="Rectangle 306"/>
            <p:cNvSpPr>
              <a:spLocks noChangeArrowheads="1"/>
            </p:cNvSpPr>
            <p:nvPr/>
          </p:nvSpPr>
          <p:spPr bwMode="auto">
            <a:xfrm>
              <a:off x="6027738" y="5545138"/>
              <a:ext cx="88900" cy="179387"/>
            </a:xfrm>
            <a:prstGeom prst="rect">
              <a:avLst/>
            </a:prstGeom>
            <a:solidFill>
              <a:srgbClr val="FCDA00"/>
            </a:solidFill>
            <a:ln w="9525">
              <a:noFill/>
              <a:miter lim="800000"/>
              <a:headEnd/>
              <a:tailEnd/>
            </a:ln>
          </p:spPr>
          <p:txBody>
            <a:bodyPr/>
            <a:lstStyle/>
            <a:p>
              <a:pPr eaLnBrk="1" hangingPunct="1"/>
              <a:endParaRPr lang="pt-BR" u="none"/>
            </a:p>
          </p:txBody>
        </p:sp>
        <p:sp>
          <p:nvSpPr>
            <p:cNvPr id="445749" name="Rectangle 307"/>
            <p:cNvSpPr>
              <a:spLocks noChangeArrowheads="1"/>
            </p:cNvSpPr>
            <p:nvPr/>
          </p:nvSpPr>
          <p:spPr bwMode="auto">
            <a:xfrm>
              <a:off x="6027738" y="5632450"/>
              <a:ext cx="88900" cy="163513"/>
            </a:xfrm>
            <a:prstGeom prst="rect">
              <a:avLst/>
            </a:prstGeom>
            <a:solidFill>
              <a:srgbClr val="FDE100"/>
            </a:solidFill>
            <a:ln w="9525">
              <a:noFill/>
              <a:miter lim="800000"/>
              <a:headEnd/>
              <a:tailEnd/>
            </a:ln>
          </p:spPr>
          <p:txBody>
            <a:bodyPr/>
            <a:lstStyle/>
            <a:p>
              <a:pPr eaLnBrk="1" hangingPunct="1"/>
              <a:endParaRPr lang="pt-BR" u="none"/>
            </a:p>
          </p:txBody>
        </p:sp>
        <p:sp>
          <p:nvSpPr>
            <p:cNvPr id="445750" name="Rectangle 308"/>
            <p:cNvSpPr>
              <a:spLocks noChangeArrowheads="1"/>
            </p:cNvSpPr>
            <p:nvPr/>
          </p:nvSpPr>
          <p:spPr bwMode="auto">
            <a:xfrm>
              <a:off x="6027738" y="5724525"/>
              <a:ext cx="88900" cy="71438"/>
            </a:xfrm>
            <a:prstGeom prst="rect">
              <a:avLst/>
            </a:prstGeom>
            <a:solidFill>
              <a:srgbClr val="FEE600"/>
            </a:solidFill>
            <a:ln w="9525">
              <a:noFill/>
              <a:miter lim="800000"/>
              <a:headEnd/>
              <a:tailEnd/>
            </a:ln>
          </p:spPr>
          <p:txBody>
            <a:bodyPr/>
            <a:lstStyle/>
            <a:p>
              <a:pPr eaLnBrk="1" hangingPunct="1"/>
              <a:endParaRPr lang="pt-BR" u="none"/>
            </a:p>
          </p:txBody>
        </p:sp>
        <p:sp>
          <p:nvSpPr>
            <p:cNvPr id="445751" name="Rectangle 309"/>
            <p:cNvSpPr>
              <a:spLocks noChangeArrowheads="1"/>
            </p:cNvSpPr>
            <p:nvPr/>
          </p:nvSpPr>
          <p:spPr bwMode="auto">
            <a:xfrm>
              <a:off x="6027738" y="5908675"/>
              <a:ext cx="88900" cy="88900"/>
            </a:xfrm>
            <a:prstGeom prst="rect">
              <a:avLst/>
            </a:prstGeom>
            <a:solidFill>
              <a:srgbClr val="FEEB00"/>
            </a:solidFill>
            <a:ln w="9525">
              <a:noFill/>
              <a:miter lim="800000"/>
              <a:headEnd/>
              <a:tailEnd/>
            </a:ln>
          </p:spPr>
          <p:txBody>
            <a:bodyPr/>
            <a:lstStyle/>
            <a:p>
              <a:pPr eaLnBrk="1" hangingPunct="1"/>
              <a:endParaRPr lang="pt-BR" u="none"/>
            </a:p>
          </p:txBody>
        </p:sp>
        <p:sp>
          <p:nvSpPr>
            <p:cNvPr id="445752" name="Rectangle 310"/>
            <p:cNvSpPr>
              <a:spLocks noChangeArrowheads="1"/>
            </p:cNvSpPr>
            <p:nvPr/>
          </p:nvSpPr>
          <p:spPr bwMode="auto">
            <a:xfrm>
              <a:off x="6027738" y="5908675"/>
              <a:ext cx="88900" cy="179388"/>
            </a:xfrm>
            <a:prstGeom prst="rect">
              <a:avLst/>
            </a:prstGeom>
            <a:solidFill>
              <a:srgbClr val="FFF000"/>
            </a:solidFill>
            <a:ln w="9525">
              <a:noFill/>
              <a:miter lim="800000"/>
              <a:headEnd/>
              <a:tailEnd/>
            </a:ln>
          </p:spPr>
          <p:txBody>
            <a:bodyPr/>
            <a:lstStyle/>
            <a:p>
              <a:pPr eaLnBrk="1" hangingPunct="1"/>
              <a:endParaRPr lang="pt-BR" u="none"/>
            </a:p>
          </p:txBody>
        </p:sp>
        <p:sp>
          <p:nvSpPr>
            <p:cNvPr id="445753" name="Rectangle 311"/>
            <p:cNvSpPr>
              <a:spLocks noChangeArrowheads="1"/>
            </p:cNvSpPr>
            <p:nvPr/>
          </p:nvSpPr>
          <p:spPr bwMode="auto">
            <a:xfrm>
              <a:off x="6027738" y="5997575"/>
              <a:ext cx="88900" cy="90488"/>
            </a:xfrm>
            <a:prstGeom prst="rect">
              <a:avLst/>
            </a:prstGeom>
            <a:solidFill>
              <a:srgbClr val="FFF500"/>
            </a:solidFill>
            <a:ln w="9525">
              <a:noFill/>
              <a:miter lim="800000"/>
              <a:headEnd/>
              <a:tailEnd/>
            </a:ln>
          </p:spPr>
          <p:txBody>
            <a:bodyPr/>
            <a:lstStyle/>
            <a:p>
              <a:pPr eaLnBrk="1" hangingPunct="1"/>
              <a:endParaRPr lang="pt-BR" u="none"/>
            </a:p>
          </p:txBody>
        </p:sp>
      </p:grpSp>
      <p:sp>
        <p:nvSpPr>
          <p:cNvPr id="445754" name="Rectangle 313"/>
          <p:cNvSpPr>
            <a:spLocks noChangeArrowheads="1"/>
          </p:cNvSpPr>
          <p:nvPr/>
        </p:nvSpPr>
        <p:spPr bwMode="auto">
          <a:xfrm>
            <a:off x="982663" y="1660525"/>
            <a:ext cx="514350" cy="212725"/>
          </a:xfrm>
          <a:prstGeom prst="rect">
            <a:avLst/>
          </a:prstGeom>
          <a:noFill/>
          <a:ln w="9525">
            <a:noFill/>
            <a:miter lim="800000"/>
            <a:headEnd/>
            <a:tailEnd/>
          </a:ln>
        </p:spPr>
        <p:txBody>
          <a:bodyPr wrap="none" lIns="0" tIns="0" rIns="0" bIns="0">
            <a:spAutoFit/>
          </a:bodyPr>
          <a:lstStyle/>
          <a:p>
            <a:pPr eaLnBrk="1" hangingPunct="1"/>
            <a:r>
              <a:rPr lang="pt-BR" sz="1400" u="none">
                <a:solidFill>
                  <a:srgbClr val="FFFFFF"/>
                </a:solidFill>
              </a:rPr>
              <a:t>PELE </a:t>
            </a:r>
            <a:endParaRPr lang="pt-BR" sz="1800">
              <a:solidFill>
                <a:schemeClr val="bg1"/>
              </a:solidFill>
            </a:endParaRPr>
          </a:p>
        </p:txBody>
      </p:sp>
      <p:sp>
        <p:nvSpPr>
          <p:cNvPr id="445755" name="Rectangle 314"/>
          <p:cNvSpPr>
            <a:spLocks noChangeArrowheads="1"/>
          </p:cNvSpPr>
          <p:nvPr/>
        </p:nvSpPr>
        <p:spPr bwMode="auto">
          <a:xfrm>
            <a:off x="815975" y="1885950"/>
            <a:ext cx="790575" cy="212725"/>
          </a:xfrm>
          <a:prstGeom prst="rect">
            <a:avLst/>
          </a:prstGeom>
          <a:noFill/>
          <a:ln w="9525">
            <a:noFill/>
            <a:miter lim="800000"/>
            <a:headEnd/>
            <a:tailEnd/>
          </a:ln>
        </p:spPr>
        <p:txBody>
          <a:bodyPr wrap="none" lIns="0" tIns="0" rIns="0" bIns="0">
            <a:spAutoFit/>
          </a:bodyPr>
          <a:lstStyle/>
          <a:p>
            <a:pPr eaLnBrk="1" hangingPunct="1"/>
            <a:r>
              <a:rPr lang="pt-BR" sz="1400" u="none">
                <a:solidFill>
                  <a:srgbClr val="FFFFFF"/>
                </a:solidFill>
              </a:rPr>
              <a:t>MUCOSA</a:t>
            </a:r>
            <a:endParaRPr lang="pt-BR" sz="1800">
              <a:solidFill>
                <a:schemeClr val="bg1"/>
              </a:solidFill>
            </a:endParaRPr>
          </a:p>
        </p:txBody>
      </p:sp>
      <p:pic>
        <p:nvPicPr>
          <p:cNvPr id="410939" name="Picture 315" descr="\\lim56\UsuariosNOVO\daniel\2004\albertoDuarte\30_09_04_Imunidade_ Pele\01.wmf"/>
          <p:cNvPicPr>
            <a:picLocks noChangeAspect="1" noChangeArrowheads="1"/>
          </p:cNvPicPr>
          <p:nvPr/>
        </p:nvPicPr>
        <p:blipFill>
          <a:blip r:embed="rId3" cstate="print"/>
          <a:srcRect/>
          <a:stretch>
            <a:fillRect/>
          </a:stretch>
        </p:blipFill>
        <p:spPr bwMode="auto">
          <a:xfrm>
            <a:off x="649288" y="2109788"/>
            <a:ext cx="1171575" cy="3829050"/>
          </a:xfrm>
          <a:prstGeom prst="rect">
            <a:avLst/>
          </a:prstGeom>
          <a:noFill/>
          <a:ln w="9525">
            <a:noFill/>
            <a:miter lim="800000"/>
            <a:headEnd/>
            <a:tailEnd/>
          </a:ln>
        </p:spPr>
      </p:pic>
      <p:pic>
        <p:nvPicPr>
          <p:cNvPr id="410940" name="Picture 316"/>
          <p:cNvPicPr>
            <a:picLocks noChangeAspect="1" noChangeArrowheads="1"/>
          </p:cNvPicPr>
          <p:nvPr/>
        </p:nvPicPr>
        <p:blipFill>
          <a:blip r:embed="rId4" cstate="print"/>
          <a:srcRect/>
          <a:stretch>
            <a:fillRect/>
          </a:stretch>
        </p:blipFill>
        <p:spPr bwMode="auto">
          <a:xfrm>
            <a:off x="1674813" y="2974975"/>
            <a:ext cx="1403350" cy="314325"/>
          </a:xfrm>
          <a:prstGeom prst="rect">
            <a:avLst/>
          </a:prstGeom>
          <a:noFill/>
          <a:ln w="9525">
            <a:noFill/>
            <a:miter lim="800000"/>
            <a:headEnd/>
            <a:tailEnd/>
          </a:ln>
        </p:spPr>
      </p:pic>
      <p:pic>
        <p:nvPicPr>
          <p:cNvPr id="410941" name="Picture 317"/>
          <p:cNvPicPr>
            <a:picLocks noChangeAspect="1" noChangeArrowheads="1"/>
          </p:cNvPicPr>
          <p:nvPr/>
        </p:nvPicPr>
        <p:blipFill>
          <a:blip r:embed="rId4" cstate="print"/>
          <a:srcRect/>
          <a:stretch>
            <a:fillRect/>
          </a:stretch>
        </p:blipFill>
        <p:spPr bwMode="auto">
          <a:xfrm>
            <a:off x="5399088" y="4211638"/>
            <a:ext cx="1096962" cy="315912"/>
          </a:xfrm>
          <a:prstGeom prst="rect">
            <a:avLst/>
          </a:prstGeom>
          <a:noFill/>
          <a:ln w="9525">
            <a:noFill/>
            <a:miter lim="800000"/>
            <a:headEnd/>
            <a:tailEnd/>
          </a:ln>
        </p:spPr>
      </p:pic>
      <p:sp>
        <p:nvSpPr>
          <p:cNvPr id="445759" name="Rectangle 318"/>
          <p:cNvSpPr>
            <a:spLocks noChangeArrowheads="1"/>
          </p:cNvSpPr>
          <p:nvPr/>
        </p:nvSpPr>
        <p:spPr bwMode="auto">
          <a:xfrm>
            <a:off x="446088" y="1182688"/>
            <a:ext cx="2103437" cy="246062"/>
          </a:xfrm>
          <a:prstGeom prst="rect">
            <a:avLst/>
          </a:prstGeom>
          <a:noFill/>
          <a:ln w="9525">
            <a:noFill/>
            <a:miter lim="800000"/>
            <a:headEnd/>
            <a:tailEnd/>
          </a:ln>
        </p:spPr>
        <p:txBody>
          <a:bodyPr wrap="none" lIns="0" tIns="0" rIns="0" bIns="0">
            <a:spAutoFit/>
          </a:bodyPr>
          <a:lstStyle/>
          <a:p>
            <a:pPr eaLnBrk="1" hangingPunct="1"/>
            <a:r>
              <a:rPr lang="pt-BR" sz="1600" b="1" u="none">
                <a:solidFill>
                  <a:srgbClr val="1F1A17"/>
                </a:solidFill>
              </a:rPr>
              <a:t>BARREIRA NATURAL</a:t>
            </a:r>
            <a:endParaRPr lang="pt-BR" sz="1600" b="1">
              <a:solidFill>
                <a:schemeClr val="bg1"/>
              </a:solidFill>
            </a:endParaRPr>
          </a:p>
        </p:txBody>
      </p:sp>
      <p:sp>
        <p:nvSpPr>
          <p:cNvPr id="445760" name="Rectangle 319"/>
          <p:cNvSpPr>
            <a:spLocks noChangeArrowheads="1"/>
          </p:cNvSpPr>
          <p:nvPr/>
        </p:nvSpPr>
        <p:spPr bwMode="auto">
          <a:xfrm>
            <a:off x="3487738" y="1182688"/>
            <a:ext cx="1827212" cy="246062"/>
          </a:xfrm>
          <a:prstGeom prst="rect">
            <a:avLst/>
          </a:prstGeom>
          <a:noFill/>
          <a:ln w="9525">
            <a:noFill/>
            <a:miter lim="800000"/>
            <a:headEnd/>
            <a:tailEnd/>
          </a:ln>
        </p:spPr>
        <p:txBody>
          <a:bodyPr wrap="none" lIns="0" tIns="0" rIns="0" bIns="0">
            <a:spAutoFit/>
          </a:bodyPr>
          <a:lstStyle/>
          <a:p>
            <a:pPr eaLnBrk="1" hangingPunct="1"/>
            <a:r>
              <a:rPr lang="pt-BR" sz="1600" b="1" u="none">
                <a:solidFill>
                  <a:srgbClr val="1F1A17"/>
                </a:solidFill>
              </a:rPr>
              <a:t>IMUNIDADE INATA</a:t>
            </a:r>
            <a:endParaRPr lang="pt-BR" sz="1600" b="1">
              <a:solidFill>
                <a:schemeClr val="bg1"/>
              </a:solidFill>
            </a:endParaRPr>
          </a:p>
        </p:txBody>
      </p:sp>
      <p:sp>
        <p:nvSpPr>
          <p:cNvPr id="445761" name="Rectangle 320"/>
          <p:cNvSpPr>
            <a:spLocks noChangeArrowheads="1"/>
          </p:cNvSpPr>
          <p:nvPr/>
        </p:nvSpPr>
        <p:spPr bwMode="auto">
          <a:xfrm>
            <a:off x="6022975" y="1182688"/>
            <a:ext cx="2511425" cy="246062"/>
          </a:xfrm>
          <a:prstGeom prst="rect">
            <a:avLst/>
          </a:prstGeom>
          <a:noFill/>
          <a:ln w="9525">
            <a:noFill/>
            <a:miter lim="800000"/>
            <a:headEnd/>
            <a:tailEnd/>
          </a:ln>
        </p:spPr>
        <p:txBody>
          <a:bodyPr wrap="none" lIns="0" tIns="0" rIns="0" bIns="0">
            <a:spAutoFit/>
          </a:bodyPr>
          <a:lstStyle/>
          <a:p>
            <a:pPr eaLnBrk="1" hangingPunct="1"/>
            <a:r>
              <a:rPr lang="pt-BR" sz="1600" b="1" u="none">
                <a:solidFill>
                  <a:srgbClr val="1F1A17"/>
                </a:solidFill>
              </a:rPr>
              <a:t>IMUNIDADE ADAPTATIVA</a:t>
            </a:r>
            <a:endParaRPr lang="pt-BR" sz="1600" b="1">
              <a:solidFill>
                <a:schemeClr val="bg1"/>
              </a:solidFill>
            </a:endParaRPr>
          </a:p>
        </p:txBody>
      </p:sp>
      <p:sp>
        <p:nvSpPr>
          <p:cNvPr id="445762" name="Text Box 321"/>
          <p:cNvSpPr txBox="1">
            <a:spLocks noChangeArrowheads="1"/>
          </p:cNvSpPr>
          <p:nvPr/>
        </p:nvSpPr>
        <p:spPr bwMode="auto">
          <a:xfrm>
            <a:off x="3089275" y="404813"/>
            <a:ext cx="2965450" cy="431800"/>
          </a:xfrm>
          <a:prstGeom prst="rect">
            <a:avLst/>
          </a:prstGeom>
          <a:noFill/>
          <a:ln w="9525">
            <a:noFill/>
            <a:miter lim="800000"/>
            <a:headEnd/>
            <a:tailEnd/>
          </a:ln>
        </p:spPr>
        <p:txBody>
          <a:bodyPr anchor="ctr">
            <a:spAutoFit/>
          </a:bodyPr>
          <a:lstStyle/>
          <a:p>
            <a:pPr algn="ctr" eaLnBrk="1" hangingPunct="1"/>
            <a:r>
              <a:rPr lang="pt-BR" sz="2200" b="1" u="none">
                <a:solidFill>
                  <a:srgbClr val="000000"/>
                </a:solidFill>
              </a:rPr>
              <a:t>RESPOSTA IMUNE</a:t>
            </a:r>
          </a:p>
        </p:txBody>
      </p:sp>
      <p:pic>
        <p:nvPicPr>
          <p:cNvPr id="410946" name="Picture 322" descr="01"/>
          <p:cNvPicPr>
            <a:picLocks noChangeAspect="1" noChangeArrowheads="1"/>
          </p:cNvPicPr>
          <p:nvPr/>
        </p:nvPicPr>
        <p:blipFill>
          <a:blip r:embed="rId5" cstate="print"/>
          <a:srcRect/>
          <a:stretch>
            <a:fillRect/>
          </a:stretch>
        </p:blipFill>
        <p:spPr bwMode="auto">
          <a:xfrm>
            <a:off x="3067050" y="1806575"/>
            <a:ext cx="1674813" cy="3455988"/>
          </a:xfrm>
          <a:prstGeom prst="rect">
            <a:avLst/>
          </a:prstGeom>
          <a:noFill/>
          <a:ln w="9525">
            <a:noFill/>
            <a:miter lim="800000"/>
            <a:headEnd/>
            <a:tailEnd/>
          </a:ln>
        </p:spPr>
      </p:pic>
      <p:pic>
        <p:nvPicPr>
          <p:cNvPr id="410947" name="Picture 323" descr="01"/>
          <p:cNvPicPr>
            <a:picLocks noChangeAspect="1" noChangeArrowheads="1"/>
          </p:cNvPicPr>
          <p:nvPr/>
        </p:nvPicPr>
        <p:blipFill>
          <a:blip r:embed="rId6" cstate="print"/>
          <a:srcRect/>
          <a:stretch>
            <a:fillRect/>
          </a:stretch>
        </p:blipFill>
        <p:spPr bwMode="auto">
          <a:xfrm>
            <a:off x="3170238" y="1673225"/>
            <a:ext cx="2403475" cy="3949700"/>
          </a:xfrm>
          <a:prstGeom prst="rect">
            <a:avLst/>
          </a:prstGeom>
          <a:noFill/>
          <a:ln w="9525">
            <a:noFill/>
            <a:miter lim="800000"/>
            <a:headEnd/>
            <a:tailEnd/>
          </a:ln>
        </p:spPr>
      </p:pic>
      <p:grpSp>
        <p:nvGrpSpPr>
          <p:cNvPr id="4" name="Group 1741"/>
          <p:cNvGrpSpPr>
            <a:grpSpLocks/>
          </p:cNvGrpSpPr>
          <p:nvPr/>
        </p:nvGrpSpPr>
        <p:grpSpPr bwMode="auto">
          <a:xfrm>
            <a:off x="6475413" y="1963738"/>
            <a:ext cx="2189162" cy="3571875"/>
            <a:chOff x="4602" y="1392"/>
            <a:chExt cx="1560" cy="2544"/>
          </a:xfrm>
        </p:grpSpPr>
        <p:grpSp>
          <p:nvGrpSpPr>
            <p:cNvPr id="445766" name="Group 1742"/>
            <p:cNvGrpSpPr>
              <a:grpSpLocks/>
            </p:cNvGrpSpPr>
            <p:nvPr/>
          </p:nvGrpSpPr>
          <p:grpSpPr bwMode="auto">
            <a:xfrm>
              <a:off x="4628" y="1392"/>
              <a:ext cx="1516" cy="853"/>
              <a:chOff x="4532" y="1392"/>
              <a:chExt cx="1516" cy="853"/>
            </a:xfrm>
          </p:grpSpPr>
          <p:sp>
            <p:nvSpPr>
              <p:cNvPr id="445767" name="Freeform 1743"/>
              <p:cNvSpPr>
                <a:spLocks/>
              </p:cNvSpPr>
              <p:nvPr/>
            </p:nvSpPr>
            <p:spPr bwMode="auto">
              <a:xfrm>
                <a:off x="4532" y="1392"/>
                <a:ext cx="1073" cy="853"/>
              </a:xfrm>
              <a:custGeom>
                <a:avLst/>
                <a:gdLst>
                  <a:gd name="T0" fmla="*/ 558 w 933"/>
                  <a:gd name="T1" fmla="*/ 697 h 743"/>
                  <a:gd name="T2" fmla="*/ 593 w 933"/>
                  <a:gd name="T3" fmla="*/ 697 h 743"/>
                  <a:gd name="T4" fmla="*/ 664 w 933"/>
                  <a:gd name="T5" fmla="*/ 731 h 743"/>
                  <a:gd name="T6" fmla="*/ 710 w 933"/>
                  <a:gd name="T7" fmla="*/ 743 h 743"/>
                  <a:gd name="T8" fmla="*/ 747 w 933"/>
                  <a:gd name="T9" fmla="*/ 733 h 743"/>
                  <a:gd name="T10" fmla="*/ 793 w 933"/>
                  <a:gd name="T11" fmla="*/ 701 h 743"/>
                  <a:gd name="T12" fmla="*/ 835 w 933"/>
                  <a:gd name="T13" fmla="*/ 653 h 743"/>
                  <a:gd name="T14" fmla="*/ 858 w 933"/>
                  <a:gd name="T15" fmla="*/ 605 h 743"/>
                  <a:gd name="T16" fmla="*/ 873 w 933"/>
                  <a:gd name="T17" fmla="*/ 547 h 743"/>
                  <a:gd name="T18" fmla="*/ 877 w 933"/>
                  <a:gd name="T19" fmla="*/ 493 h 743"/>
                  <a:gd name="T20" fmla="*/ 860 w 933"/>
                  <a:gd name="T21" fmla="*/ 453 h 743"/>
                  <a:gd name="T22" fmla="*/ 842 w 933"/>
                  <a:gd name="T23" fmla="*/ 443 h 743"/>
                  <a:gd name="T24" fmla="*/ 821 w 933"/>
                  <a:gd name="T25" fmla="*/ 434 h 743"/>
                  <a:gd name="T26" fmla="*/ 812 w 933"/>
                  <a:gd name="T27" fmla="*/ 399 h 743"/>
                  <a:gd name="T28" fmla="*/ 827 w 933"/>
                  <a:gd name="T29" fmla="*/ 348 h 743"/>
                  <a:gd name="T30" fmla="*/ 908 w 933"/>
                  <a:gd name="T31" fmla="*/ 250 h 743"/>
                  <a:gd name="T32" fmla="*/ 929 w 933"/>
                  <a:gd name="T33" fmla="*/ 206 h 743"/>
                  <a:gd name="T34" fmla="*/ 931 w 933"/>
                  <a:gd name="T35" fmla="*/ 158 h 743"/>
                  <a:gd name="T36" fmla="*/ 912 w 933"/>
                  <a:gd name="T37" fmla="*/ 123 h 743"/>
                  <a:gd name="T38" fmla="*/ 875 w 933"/>
                  <a:gd name="T39" fmla="*/ 112 h 743"/>
                  <a:gd name="T40" fmla="*/ 829 w 933"/>
                  <a:gd name="T41" fmla="*/ 117 h 743"/>
                  <a:gd name="T42" fmla="*/ 741 w 933"/>
                  <a:gd name="T43" fmla="*/ 140 h 743"/>
                  <a:gd name="T44" fmla="*/ 641 w 933"/>
                  <a:gd name="T45" fmla="*/ 136 h 743"/>
                  <a:gd name="T46" fmla="*/ 564 w 933"/>
                  <a:gd name="T47" fmla="*/ 115 h 743"/>
                  <a:gd name="T48" fmla="*/ 524 w 933"/>
                  <a:gd name="T49" fmla="*/ 92 h 743"/>
                  <a:gd name="T50" fmla="*/ 457 w 933"/>
                  <a:gd name="T51" fmla="*/ 31 h 743"/>
                  <a:gd name="T52" fmla="*/ 403 w 933"/>
                  <a:gd name="T53" fmla="*/ 10 h 743"/>
                  <a:gd name="T54" fmla="*/ 332 w 933"/>
                  <a:gd name="T55" fmla="*/ 0 h 743"/>
                  <a:gd name="T56" fmla="*/ 265 w 933"/>
                  <a:gd name="T57" fmla="*/ 10 h 743"/>
                  <a:gd name="T58" fmla="*/ 225 w 933"/>
                  <a:gd name="T59" fmla="*/ 33 h 743"/>
                  <a:gd name="T60" fmla="*/ 213 w 933"/>
                  <a:gd name="T61" fmla="*/ 54 h 743"/>
                  <a:gd name="T62" fmla="*/ 215 w 933"/>
                  <a:gd name="T63" fmla="*/ 83 h 743"/>
                  <a:gd name="T64" fmla="*/ 223 w 933"/>
                  <a:gd name="T65" fmla="*/ 115 h 743"/>
                  <a:gd name="T66" fmla="*/ 211 w 933"/>
                  <a:gd name="T67" fmla="*/ 144 h 743"/>
                  <a:gd name="T68" fmla="*/ 186 w 933"/>
                  <a:gd name="T69" fmla="*/ 165 h 743"/>
                  <a:gd name="T70" fmla="*/ 102 w 933"/>
                  <a:gd name="T71" fmla="*/ 207 h 743"/>
                  <a:gd name="T72" fmla="*/ 90 w 933"/>
                  <a:gd name="T73" fmla="*/ 232 h 743"/>
                  <a:gd name="T74" fmla="*/ 71 w 933"/>
                  <a:gd name="T75" fmla="*/ 292 h 743"/>
                  <a:gd name="T76" fmla="*/ 54 w 933"/>
                  <a:gd name="T77" fmla="*/ 328 h 743"/>
                  <a:gd name="T78" fmla="*/ 21 w 933"/>
                  <a:gd name="T79" fmla="*/ 355 h 743"/>
                  <a:gd name="T80" fmla="*/ 0 w 933"/>
                  <a:gd name="T81" fmla="*/ 374 h 743"/>
                  <a:gd name="T82" fmla="*/ 8 w 933"/>
                  <a:gd name="T83" fmla="*/ 397 h 743"/>
                  <a:gd name="T84" fmla="*/ 83 w 933"/>
                  <a:gd name="T85" fmla="*/ 459 h 743"/>
                  <a:gd name="T86" fmla="*/ 121 w 933"/>
                  <a:gd name="T87" fmla="*/ 493 h 743"/>
                  <a:gd name="T88" fmla="*/ 132 w 933"/>
                  <a:gd name="T89" fmla="*/ 516 h 743"/>
                  <a:gd name="T90" fmla="*/ 132 w 933"/>
                  <a:gd name="T91" fmla="*/ 541 h 743"/>
                  <a:gd name="T92" fmla="*/ 115 w 933"/>
                  <a:gd name="T93" fmla="*/ 570 h 743"/>
                  <a:gd name="T94" fmla="*/ 96 w 933"/>
                  <a:gd name="T95" fmla="*/ 597 h 743"/>
                  <a:gd name="T96" fmla="*/ 109 w 933"/>
                  <a:gd name="T97" fmla="*/ 612 h 743"/>
                  <a:gd name="T98" fmla="*/ 175 w 933"/>
                  <a:gd name="T99" fmla="*/ 635 h 743"/>
                  <a:gd name="T100" fmla="*/ 301 w 933"/>
                  <a:gd name="T101" fmla="*/ 658 h 743"/>
                  <a:gd name="T102" fmla="*/ 342 w 933"/>
                  <a:gd name="T103" fmla="*/ 678 h 743"/>
                  <a:gd name="T104" fmla="*/ 355 w 933"/>
                  <a:gd name="T105" fmla="*/ 695 h 743"/>
                  <a:gd name="T106" fmla="*/ 378 w 933"/>
                  <a:gd name="T107" fmla="*/ 724 h 743"/>
                  <a:gd name="T108" fmla="*/ 409 w 933"/>
                  <a:gd name="T109" fmla="*/ 735 h 743"/>
                  <a:gd name="T110" fmla="*/ 459 w 933"/>
                  <a:gd name="T111" fmla="*/ 731 h 743"/>
                  <a:gd name="T112" fmla="*/ 537 w 933"/>
                  <a:gd name="T113" fmla="*/ 703 h 7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3"/>
                  <a:gd name="T172" fmla="*/ 0 h 743"/>
                  <a:gd name="T173" fmla="*/ 933 w 933"/>
                  <a:gd name="T174" fmla="*/ 743 h 7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3" h="743">
                    <a:moveTo>
                      <a:pt x="537" y="703"/>
                    </a:moveTo>
                    <a:lnTo>
                      <a:pt x="549" y="699"/>
                    </a:lnTo>
                    <a:lnTo>
                      <a:pt x="558" y="697"/>
                    </a:lnTo>
                    <a:lnTo>
                      <a:pt x="568" y="695"/>
                    </a:lnTo>
                    <a:lnTo>
                      <a:pt x="576" y="695"/>
                    </a:lnTo>
                    <a:lnTo>
                      <a:pt x="593" y="697"/>
                    </a:lnTo>
                    <a:lnTo>
                      <a:pt x="608" y="703"/>
                    </a:lnTo>
                    <a:lnTo>
                      <a:pt x="637" y="716"/>
                    </a:lnTo>
                    <a:lnTo>
                      <a:pt x="664" y="731"/>
                    </a:lnTo>
                    <a:lnTo>
                      <a:pt x="679" y="737"/>
                    </a:lnTo>
                    <a:lnTo>
                      <a:pt x="693" y="741"/>
                    </a:lnTo>
                    <a:lnTo>
                      <a:pt x="710" y="743"/>
                    </a:lnTo>
                    <a:lnTo>
                      <a:pt x="727" y="739"/>
                    </a:lnTo>
                    <a:lnTo>
                      <a:pt x="737" y="737"/>
                    </a:lnTo>
                    <a:lnTo>
                      <a:pt x="747" y="733"/>
                    </a:lnTo>
                    <a:lnTo>
                      <a:pt x="756" y="727"/>
                    </a:lnTo>
                    <a:lnTo>
                      <a:pt x="768" y="720"/>
                    </a:lnTo>
                    <a:lnTo>
                      <a:pt x="793" y="701"/>
                    </a:lnTo>
                    <a:lnTo>
                      <a:pt x="819" y="676"/>
                    </a:lnTo>
                    <a:lnTo>
                      <a:pt x="827" y="666"/>
                    </a:lnTo>
                    <a:lnTo>
                      <a:pt x="835" y="653"/>
                    </a:lnTo>
                    <a:lnTo>
                      <a:pt x="842" y="639"/>
                    </a:lnTo>
                    <a:lnTo>
                      <a:pt x="850" y="622"/>
                    </a:lnTo>
                    <a:lnTo>
                      <a:pt x="858" y="605"/>
                    </a:lnTo>
                    <a:lnTo>
                      <a:pt x="864" y="585"/>
                    </a:lnTo>
                    <a:lnTo>
                      <a:pt x="869" y="566"/>
                    </a:lnTo>
                    <a:lnTo>
                      <a:pt x="873" y="547"/>
                    </a:lnTo>
                    <a:lnTo>
                      <a:pt x="875" y="528"/>
                    </a:lnTo>
                    <a:lnTo>
                      <a:pt x="877" y="509"/>
                    </a:lnTo>
                    <a:lnTo>
                      <a:pt x="877" y="493"/>
                    </a:lnTo>
                    <a:lnTo>
                      <a:pt x="873" y="478"/>
                    </a:lnTo>
                    <a:lnTo>
                      <a:pt x="867" y="465"/>
                    </a:lnTo>
                    <a:lnTo>
                      <a:pt x="860" y="453"/>
                    </a:lnTo>
                    <a:lnTo>
                      <a:pt x="856" y="449"/>
                    </a:lnTo>
                    <a:lnTo>
                      <a:pt x="850" y="447"/>
                    </a:lnTo>
                    <a:lnTo>
                      <a:pt x="842" y="443"/>
                    </a:lnTo>
                    <a:lnTo>
                      <a:pt x="837" y="443"/>
                    </a:lnTo>
                    <a:lnTo>
                      <a:pt x="827" y="440"/>
                    </a:lnTo>
                    <a:lnTo>
                      <a:pt x="821" y="434"/>
                    </a:lnTo>
                    <a:lnTo>
                      <a:pt x="816" y="424"/>
                    </a:lnTo>
                    <a:lnTo>
                      <a:pt x="812" y="413"/>
                    </a:lnTo>
                    <a:lnTo>
                      <a:pt x="812" y="399"/>
                    </a:lnTo>
                    <a:lnTo>
                      <a:pt x="814" y="384"/>
                    </a:lnTo>
                    <a:lnTo>
                      <a:pt x="819" y="367"/>
                    </a:lnTo>
                    <a:lnTo>
                      <a:pt x="827" y="348"/>
                    </a:lnTo>
                    <a:lnTo>
                      <a:pt x="856" y="311"/>
                    </a:lnTo>
                    <a:lnTo>
                      <a:pt x="898" y="263"/>
                    </a:lnTo>
                    <a:lnTo>
                      <a:pt x="908" y="250"/>
                    </a:lnTo>
                    <a:lnTo>
                      <a:pt x="915" y="234"/>
                    </a:lnTo>
                    <a:lnTo>
                      <a:pt x="923" y="221"/>
                    </a:lnTo>
                    <a:lnTo>
                      <a:pt x="929" y="206"/>
                    </a:lnTo>
                    <a:lnTo>
                      <a:pt x="933" y="190"/>
                    </a:lnTo>
                    <a:lnTo>
                      <a:pt x="933" y="175"/>
                    </a:lnTo>
                    <a:lnTo>
                      <a:pt x="931" y="158"/>
                    </a:lnTo>
                    <a:lnTo>
                      <a:pt x="925" y="140"/>
                    </a:lnTo>
                    <a:lnTo>
                      <a:pt x="919" y="131"/>
                    </a:lnTo>
                    <a:lnTo>
                      <a:pt x="912" y="123"/>
                    </a:lnTo>
                    <a:lnTo>
                      <a:pt x="900" y="117"/>
                    </a:lnTo>
                    <a:lnTo>
                      <a:pt x="889" y="113"/>
                    </a:lnTo>
                    <a:lnTo>
                      <a:pt x="875" y="112"/>
                    </a:lnTo>
                    <a:lnTo>
                      <a:pt x="862" y="113"/>
                    </a:lnTo>
                    <a:lnTo>
                      <a:pt x="846" y="115"/>
                    </a:lnTo>
                    <a:lnTo>
                      <a:pt x="829" y="117"/>
                    </a:lnTo>
                    <a:lnTo>
                      <a:pt x="798" y="125"/>
                    </a:lnTo>
                    <a:lnTo>
                      <a:pt x="768" y="133"/>
                    </a:lnTo>
                    <a:lnTo>
                      <a:pt x="741" y="140"/>
                    </a:lnTo>
                    <a:lnTo>
                      <a:pt x="720" y="142"/>
                    </a:lnTo>
                    <a:lnTo>
                      <a:pt x="677" y="140"/>
                    </a:lnTo>
                    <a:lnTo>
                      <a:pt x="641" y="136"/>
                    </a:lnTo>
                    <a:lnTo>
                      <a:pt x="608" y="131"/>
                    </a:lnTo>
                    <a:lnTo>
                      <a:pt x="578" y="121"/>
                    </a:lnTo>
                    <a:lnTo>
                      <a:pt x="564" y="115"/>
                    </a:lnTo>
                    <a:lnTo>
                      <a:pt x="551" y="110"/>
                    </a:lnTo>
                    <a:lnTo>
                      <a:pt x="537" y="100"/>
                    </a:lnTo>
                    <a:lnTo>
                      <a:pt x="524" y="92"/>
                    </a:lnTo>
                    <a:lnTo>
                      <a:pt x="497" y="69"/>
                    </a:lnTo>
                    <a:lnTo>
                      <a:pt x="468" y="39"/>
                    </a:lnTo>
                    <a:lnTo>
                      <a:pt x="457" y="31"/>
                    </a:lnTo>
                    <a:lnTo>
                      <a:pt x="443" y="23"/>
                    </a:lnTo>
                    <a:lnTo>
                      <a:pt x="424" y="16"/>
                    </a:lnTo>
                    <a:lnTo>
                      <a:pt x="403" y="10"/>
                    </a:lnTo>
                    <a:lnTo>
                      <a:pt x="380" y="6"/>
                    </a:lnTo>
                    <a:lnTo>
                      <a:pt x="357" y="2"/>
                    </a:lnTo>
                    <a:lnTo>
                      <a:pt x="332" y="0"/>
                    </a:lnTo>
                    <a:lnTo>
                      <a:pt x="309" y="2"/>
                    </a:lnTo>
                    <a:lnTo>
                      <a:pt x="286" y="4"/>
                    </a:lnTo>
                    <a:lnTo>
                      <a:pt x="265" y="10"/>
                    </a:lnTo>
                    <a:lnTo>
                      <a:pt x="246" y="18"/>
                    </a:lnTo>
                    <a:lnTo>
                      <a:pt x="230" y="27"/>
                    </a:lnTo>
                    <a:lnTo>
                      <a:pt x="225" y="33"/>
                    </a:lnTo>
                    <a:lnTo>
                      <a:pt x="221" y="39"/>
                    </a:lnTo>
                    <a:lnTo>
                      <a:pt x="217" y="46"/>
                    </a:lnTo>
                    <a:lnTo>
                      <a:pt x="213" y="54"/>
                    </a:lnTo>
                    <a:lnTo>
                      <a:pt x="213" y="64"/>
                    </a:lnTo>
                    <a:lnTo>
                      <a:pt x="213" y="73"/>
                    </a:lnTo>
                    <a:lnTo>
                      <a:pt x="215" y="83"/>
                    </a:lnTo>
                    <a:lnTo>
                      <a:pt x="219" y="94"/>
                    </a:lnTo>
                    <a:lnTo>
                      <a:pt x="223" y="106"/>
                    </a:lnTo>
                    <a:lnTo>
                      <a:pt x="223" y="115"/>
                    </a:lnTo>
                    <a:lnTo>
                      <a:pt x="221" y="127"/>
                    </a:lnTo>
                    <a:lnTo>
                      <a:pt x="217" y="135"/>
                    </a:lnTo>
                    <a:lnTo>
                      <a:pt x="211" y="144"/>
                    </a:lnTo>
                    <a:lnTo>
                      <a:pt x="203" y="152"/>
                    </a:lnTo>
                    <a:lnTo>
                      <a:pt x="196" y="158"/>
                    </a:lnTo>
                    <a:lnTo>
                      <a:pt x="186" y="165"/>
                    </a:lnTo>
                    <a:lnTo>
                      <a:pt x="144" y="186"/>
                    </a:lnTo>
                    <a:lnTo>
                      <a:pt x="107" y="204"/>
                    </a:lnTo>
                    <a:lnTo>
                      <a:pt x="102" y="207"/>
                    </a:lnTo>
                    <a:lnTo>
                      <a:pt x="98" y="215"/>
                    </a:lnTo>
                    <a:lnTo>
                      <a:pt x="94" y="223"/>
                    </a:lnTo>
                    <a:lnTo>
                      <a:pt x="90" y="232"/>
                    </a:lnTo>
                    <a:lnTo>
                      <a:pt x="83" y="255"/>
                    </a:lnTo>
                    <a:lnTo>
                      <a:pt x="77" y="280"/>
                    </a:lnTo>
                    <a:lnTo>
                      <a:pt x="71" y="292"/>
                    </a:lnTo>
                    <a:lnTo>
                      <a:pt x="67" y="305"/>
                    </a:lnTo>
                    <a:lnTo>
                      <a:pt x="60" y="317"/>
                    </a:lnTo>
                    <a:lnTo>
                      <a:pt x="54" y="328"/>
                    </a:lnTo>
                    <a:lnTo>
                      <a:pt x="44" y="338"/>
                    </a:lnTo>
                    <a:lnTo>
                      <a:pt x="33" y="348"/>
                    </a:lnTo>
                    <a:lnTo>
                      <a:pt x="21" y="355"/>
                    </a:lnTo>
                    <a:lnTo>
                      <a:pt x="6" y="363"/>
                    </a:lnTo>
                    <a:lnTo>
                      <a:pt x="2" y="369"/>
                    </a:lnTo>
                    <a:lnTo>
                      <a:pt x="0" y="374"/>
                    </a:lnTo>
                    <a:lnTo>
                      <a:pt x="0" y="380"/>
                    </a:lnTo>
                    <a:lnTo>
                      <a:pt x="0" y="386"/>
                    </a:lnTo>
                    <a:lnTo>
                      <a:pt x="8" y="397"/>
                    </a:lnTo>
                    <a:lnTo>
                      <a:pt x="17" y="409"/>
                    </a:lnTo>
                    <a:lnTo>
                      <a:pt x="48" y="434"/>
                    </a:lnTo>
                    <a:lnTo>
                      <a:pt x="83" y="459"/>
                    </a:lnTo>
                    <a:lnTo>
                      <a:pt x="100" y="472"/>
                    </a:lnTo>
                    <a:lnTo>
                      <a:pt x="113" y="486"/>
                    </a:lnTo>
                    <a:lnTo>
                      <a:pt x="121" y="493"/>
                    </a:lnTo>
                    <a:lnTo>
                      <a:pt x="125" y="501"/>
                    </a:lnTo>
                    <a:lnTo>
                      <a:pt x="129" y="509"/>
                    </a:lnTo>
                    <a:lnTo>
                      <a:pt x="132" y="516"/>
                    </a:lnTo>
                    <a:lnTo>
                      <a:pt x="134" y="526"/>
                    </a:lnTo>
                    <a:lnTo>
                      <a:pt x="134" y="534"/>
                    </a:lnTo>
                    <a:lnTo>
                      <a:pt x="132" y="541"/>
                    </a:lnTo>
                    <a:lnTo>
                      <a:pt x="129" y="551"/>
                    </a:lnTo>
                    <a:lnTo>
                      <a:pt x="123" y="561"/>
                    </a:lnTo>
                    <a:lnTo>
                      <a:pt x="115" y="570"/>
                    </a:lnTo>
                    <a:lnTo>
                      <a:pt x="107" y="580"/>
                    </a:lnTo>
                    <a:lnTo>
                      <a:pt x="94" y="589"/>
                    </a:lnTo>
                    <a:lnTo>
                      <a:pt x="96" y="597"/>
                    </a:lnTo>
                    <a:lnTo>
                      <a:pt x="100" y="603"/>
                    </a:lnTo>
                    <a:lnTo>
                      <a:pt x="104" y="608"/>
                    </a:lnTo>
                    <a:lnTo>
                      <a:pt x="109" y="612"/>
                    </a:lnTo>
                    <a:lnTo>
                      <a:pt x="121" y="620"/>
                    </a:lnTo>
                    <a:lnTo>
                      <a:pt x="136" y="626"/>
                    </a:lnTo>
                    <a:lnTo>
                      <a:pt x="175" y="635"/>
                    </a:lnTo>
                    <a:lnTo>
                      <a:pt x="217" y="643"/>
                    </a:lnTo>
                    <a:lnTo>
                      <a:pt x="261" y="649"/>
                    </a:lnTo>
                    <a:lnTo>
                      <a:pt x="301" y="658"/>
                    </a:lnTo>
                    <a:lnTo>
                      <a:pt x="319" y="664"/>
                    </a:lnTo>
                    <a:lnTo>
                      <a:pt x="334" y="672"/>
                    </a:lnTo>
                    <a:lnTo>
                      <a:pt x="342" y="678"/>
                    </a:lnTo>
                    <a:lnTo>
                      <a:pt x="347" y="683"/>
                    </a:lnTo>
                    <a:lnTo>
                      <a:pt x="351" y="689"/>
                    </a:lnTo>
                    <a:lnTo>
                      <a:pt x="355" y="695"/>
                    </a:lnTo>
                    <a:lnTo>
                      <a:pt x="361" y="706"/>
                    </a:lnTo>
                    <a:lnTo>
                      <a:pt x="370" y="716"/>
                    </a:lnTo>
                    <a:lnTo>
                      <a:pt x="378" y="724"/>
                    </a:lnTo>
                    <a:lnTo>
                      <a:pt x="388" y="729"/>
                    </a:lnTo>
                    <a:lnTo>
                      <a:pt x="399" y="733"/>
                    </a:lnTo>
                    <a:lnTo>
                      <a:pt x="409" y="735"/>
                    </a:lnTo>
                    <a:lnTo>
                      <a:pt x="420" y="737"/>
                    </a:lnTo>
                    <a:lnTo>
                      <a:pt x="434" y="735"/>
                    </a:lnTo>
                    <a:lnTo>
                      <a:pt x="459" y="731"/>
                    </a:lnTo>
                    <a:lnTo>
                      <a:pt x="486" y="724"/>
                    </a:lnTo>
                    <a:lnTo>
                      <a:pt x="512" y="714"/>
                    </a:lnTo>
                    <a:lnTo>
                      <a:pt x="537" y="703"/>
                    </a:lnTo>
                    <a:close/>
                  </a:path>
                </a:pathLst>
              </a:custGeom>
              <a:gradFill rotWithShape="0">
                <a:gsLst>
                  <a:gs pos="0">
                    <a:srgbClr val="FFF500"/>
                  </a:gs>
                  <a:gs pos="100000">
                    <a:srgbClr val="FF6600"/>
                  </a:gs>
                </a:gsLst>
                <a:lin ang="5400000" scaled="1"/>
              </a:gradFill>
              <a:ln w="9525">
                <a:noFill/>
                <a:round/>
                <a:headEnd/>
                <a:tailEnd/>
              </a:ln>
            </p:spPr>
            <p:txBody>
              <a:bodyPr/>
              <a:lstStyle/>
              <a:p>
                <a:pPr eaLnBrk="1" hangingPunct="1"/>
                <a:endParaRPr lang="pt-BR" u="none"/>
              </a:p>
            </p:txBody>
          </p:sp>
          <p:sp>
            <p:nvSpPr>
              <p:cNvPr id="445768" name="Freeform 1744"/>
              <p:cNvSpPr>
                <a:spLocks/>
              </p:cNvSpPr>
              <p:nvPr/>
            </p:nvSpPr>
            <p:spPr bwMode="auto">
              <a:xfrm>
                <a:off x="4532" y="1392"/>
                <a:ext cx="1073" cy="853"/>
              </a:xfrm>
              <a:custGeom>
                <a:avLst/>
                <a:gdLst>
                  <a:gd name="T0" fmla="*/ 558 w 933"/>
                  <a:gd name="T1" fmla="*/ 697 h 743"/>
                  <a:gd name="T2" fmla="*/ 593 w 933"/>
                  <a:gd name="T3" fmla="*/ 697 h 743"/>
                  <a:gd name="T4" fmla="*/ 664 w 933"/>
                  <a:gd name="T5" fmla="*/ 731 h 743"/>
                  <a:gd name="T6" fmla="*/ 710 w 933"/>
                  <a:gd name="T7" fmla="*/ 743 h 743"/>
                  <a:gd name="T8" fmla="*/ 747 w 933"/>
                  <a:gd name="T9" fmla="*/ 733 h 743"/>
                  <a:gd name="T10" fmla="*/ 793 w 933"/>
                  <a:gd name="T11" fmla="*/ 701 h 743"/>
                  <a:gd name="T12" fmla="*/ 835 w 933"/>
                  <a:gd name="T13" fmla="*/ 653 h 743"/>
                  <a:gd name="T14" fmla="*/ 858 w 933"/>
                  <a:gd name="T15" fmla="*/ 605 h 743"/>
                  <a:gd name="T16" fmla="*/ 873 w 933"/>
                  <a:gd name="T17" fmla="*/ 547 h 743"/>
                  <a:gd name="T18" fmla="*/ 877 w 933"/>
                  <a:gd name="T19" fmla="*/ 493 h 743"/>
                  <a:gd name="T20" fmla="*/ 860 w 933"/>
                  <a:gd name="T21" fmla="*/ 453 h 743"/>
                  <a:gd name="T22" fmla="*/ 842 w 933"/>
                  <a:gd name="T23" fmla="*/ 443 h 743"/>
                  <a:gd name="T24" fmla="*/ 821 w 933"/>
                  <a:gd name="T25" fmla="*/ 434 h 743"/>
                  <a:gd name="T26" fmla="*/ 812 w 933"/>
                  <a:gd name="T27" fmla="*/ 399 h 743"/>
                  <a:gd name="T28" fmla="*/ 827 w 933"/>
                  <a:gd name="T29" fmla="*/ 348 h 743"/>
                  <a:gd name="T30" fmla="*/ 908 w 933"/>
                  <a:gd name="T31" fmla="*/ 250 h 743"/>
                  <a:gd name="T32" fmla="*/ 929 w 933"/>
                  <a:gd name="T33" fmla="*/ 206 h 743"/>
                  <a:gd name="T34" fmla="*/ 931 w 933"/>
                  <a:gd name="T35" fmla="*/ 158 h 743"/>
                  <a:gd name="T36" fmla="*/ 912 w 933"/>
                  <a:gd name="T37" fmla="*/ 123 h 743"/>
                  <a:gd name="T38" fmla="*/ 875 w 933"/>
                  <a:gd name="T39" fmla="*/ 112 h 743"/>
                  <a:gd name="T40" fmla="*/ 829 w 933"/>
                  <a:gd name="T41" fmla="*/ 117 h 743"/>
                  <a:gd name="T42" fmla="*/ 741 w 933"/>
                  <a:gd name="T43" fmla="*/ 140 h 743"/>
                  <a:gd name="T44" fmla="*/ 641 w 933"/>
                  <a:gd name="T45" fmla="*/ 136 h 743"/>
                  <a:gd name="T46" fmla="*/ 564 w 933"/>
                  <a:gd name="T47" fmla="*/ 115 h 743"/>
                  <a:gd name="T48" fmla="*/ 524 w 933"/>
                  <a:gd name="T49" fmla="*/ 92 h 743"/>
                  <a:gd name="T50" fmla="*/ 457 w 933"/>
                  <a:gd name="T51" fmla="*/ 31 h 743"/>
                  <a:gd name="T52" fmla="*/ 403 w 933"/>
                  <a:gd name="T53" fmla="*/ 10 h 743"/>
                  <a:gd name="T54" fmla="*/ 332 w 933"/>
                  <a:gd name="T55" fmla="*/ 0 h 743"/>
                  <a:gd name="T56" fmla="*/ 265 w 933"/>
                  <a:gd name="T57" fmla="*/ 10 h 743"/>
                  <a:gd name="T58" fmla="*/ 225 w 933"/>
                  <a:gd name="T59" fmla="*/ 33 h 743"/>
                  <a:gd name="T60" fmla="*/ 213 w 933"/>
                  <a:gd name="T61" fmla="*/ 54 h 743"/>
                  <a:gd name="T62" fmla="*/ 215 w 933"/>
                  <a:gd name="T63" fmla="*/ 83 h 743"/>
                  <a:gd name="T64" fmla="*/ 223 w 933"/>
                  <a:gd name="T65" fmla="*/ 115 h 743"/>
                  <a:gd name="T66" fmla="*/ 211 w 933"/>
                  <a:gd name="T67" fmla="*/ 144 h 743"/>
                  <a:gd name="T68" fmla="*/ 186 w 933"/>
                  <a:gd name="T69" fmla="*/ 165 h 743"/>
                  <a:gd name="T70" fmla="*/ 102 w 933"/>
                  <a:gd name="T71" fmla="*/ 207 h 743"/>
                  <a:gd name="T72" fmla="*/ 90 w 933"/>
                  <a:gd name="T73" fmla="*/ 232 h 743"/>
                  <a:gd name="T74" fmla="*/ 71 w 933"/>
                  <a:gd name="T75" fmla="*/ 292 h 743"/>
                  <a:gd name="T76" fmla="*/ 54 w 933"/>
                  <a:gd name="T77" fmla="*/ 328 h 743"/>
                  <a:gd name="T78" fmla="*/ 21 w 933"/>
                  <a:gd name="T79" fmla="*/ 355 h 743"/>
                  <a:gd name="T80" fmla="*/ 0 w 933"/>
                  <a:gd name="T81" fmla="*/ 374 h 743"/>
                  <a:gd name="T82" fmla="*/ 8 w 933"/>
                  <a:gd name="T83" fmla="*/ 397 h 743"/>
                  <a:gd name="T84" fmla="*/ 83 w 933"/>
                  <a:gd name="T85" fmla="*/ 459 h 743"/>
                  <a:gd name="T86" fmla="*/ 121 w 933"/>
                  <a:gd name="T87" fmla="*/ 493 h 743"/>
                  <a:gd name="T88" fmla="*/ 132 w 933"/>
                  <a:gd name="T89" fmla="*/ 516 h 743"/>
                  <a:gd name="T90" fmla="*/ 132 w 933"/>
                  <a:gd name="T91" fmla="*/ 541 h 743"/>
                  <a:gd name="T92" fmla="*/ 115 w 933"/>
                  <a:gd name="T93" fmla="*/ 570 h 743"/>
                  <a:gd name="T94" fmla="*/ 96 w 933"/>
                  <a:gd name="T95" fmla="*/ 597 h 743"/>
                  <a:gd name="T96" fmla="*/ 109 w 933"/>
                  <a:gd name="T97" fmla="*/ 612 h 743"/>
                  <a:gd name="T98" fmla="*/ 175 w 933"/>
                  <a:gd name="T99" fmla="*/ 635 h 743"/>
                  <a:gd name="T100" fmla="*/ 301 w 933"/>
                  <a:gd name="T101" fmla="*/ 658 h 743"/>
                  <a:gd name="T102" fmla="*/ 342 w 933"/>
                  <a:gd name="T103" fmla="*/ 678 h 743"/>
                  <a:gd name="T104" fmla="*/ 355 w 933"/>
                  <a:gd name="T105" fmla="*/ 695 h 743"/>
                  <a:gd name="T106" fmla="*/ 378 w 933"/>
                  <a:gd name="T107" fmla="*/ 724 h 743"/>
                  <a:gd name="T108" fmla="*/ 409 w 933"/>
                  <a:gd name="T109" fmla="*/ 735 h 743"/>
                  <a:gd name="T110" fmla="*/ 459 w 933"/>
                  <a:gd name="T111" fmla="*/ 731 h 743"/>
                  <a:gd name="T112" fmla="*/ 537 w 933"/>
                  <a:gd name="T113" fmla="*/ 703 h 7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3"/>
                  <a:gd name="T172" fmla="*/ 0 h 743"/>
                  <a:gd name="T173" fmla="*/ 933 w 933"/>
                  <a:gd name="T174" fmla="*/ 743 h 7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3" h="743">
                    <a:moveTo>
                      <a:pt x="537" y="703"/>
                    </a:moveTo>
                    <a:lnTo>
                      <a:pt x="549" y="699"/>
                    </a:lnTo>
                    <a:lnTo>
                      <a:pt x="558" y="697"/>
                    </a:lnTo>
                    <a:lnTo>
                      <a:pt x="568" y="695"/>
                    </a:lnTo>
                    <a:lnTo>
                      <a:pt x="576" y="695"/>
                    </a:lnTo>
                    <a:lnTo>
                      <a:pt x="593" y="697"/>
                    </a:lnTo>
                    <a:lnTo>
                      <a:pt x="608" y="703"/>
                    </a:lnTo>
                    <a:lnTo>
                      <a:pt x="637" y="716"/>
                    </a:lnTo>
                    <a:lnTo>
                      <a:pt x="664" y="731"/>
                    </a:lnTo>
                    <a:lnTo>
                      <a:pt x="679" y="737"/>
                    </a:lnTo>
                    <a:lnTo>
                      <a:pt x="693" y="741"/>
                    </a:lnTo>
                    <a:lnTo>
                      <a:pt x="710" y="743"/>
                    </a:lnTo>
                    <a:lnTo>
                      <a:pt x="727" y="739"/>
                    </a:lnTo>
                    <a:lnTo>
                      <a:pt x="737" y="737"/>
                    </a:lnTo>
                    <a:lnTo>
                      <a:pt x="747" y="733"/>
                    </a:lnTo>
                    <a:lnTo>
                      <a:pt x="756" y="727"/>
                    </a:lnTo>
                    <a:lnTo>
                      <a:pt x="768" y="720"/>
                    </a:lnTo>
                    <a:lnTo>
                      <a:pt x="793" y="701"/>
                    </a:lnTo>
                    <a:lnTo>
                      <a:pt x="819" y="676"/>
                    </a:lnTo>
                    <a:lnTo>
                      <a:pt x="827" y="666"/>
                    </a:lnTo>
                    <a:lnTo>
                      <a:pt x="835" y="653"/>
                    </a:lnTo>
                    <a:lnTo>
                      <a:pt x="842" y="639"/>
                    </a:lnTo>
                    <a:lnTo>
                      <a:pt x="850" y="622"/>
                    </a:lnTo>
                    <a:lnTo>
                      <a:pt x="858" y="605"/>
                    </a:lnTo>
                    <a:lnTo>
                      <a:pt x="864" y="585"/>
                    </a:lnTo>
                    <a:lnTo>
                      <a:pt x="869" y="566"/>
                    </a:lnTo>
                    <a:lnTo>
                      <a:pt x="873" y="547"/>
                    </a:lnTo>
                    <a:lnTo>
                      <a:pt x="875" y="528"/>
                    </a:lnTo>
                    <a:lnTo>
                      <a:pt x="877" y="509"/>
                    </a:lnTo>
                    <a:lnTo>
                      <a:pt x="877" y="493"/>
                    </a:lnTo>
                    <a:lnTo>
                      <a:pt x="873" y="478"/>
                    </a:lnTo>
                    <a:lnTo>
                      <a:pt x="867" y="465"/>
                    </a:lnTo>
                    <a:lnTo>
                      <a:pt x="860" y="453"/>
                    </a:lnTo>
                    <a:lnTo>
                      <a:pt x="856" y="449"/>
                    </a:lnTo>
                    <a:lnTo>
                      <a:pt x="850" y="447"/>
                    </a:lnTo>
                    <a:lnTo>
                      <a:pt x="842" y="443"/>
                    </a:lnTo>
                    <a:lnTo>
                      <a:pt x="837" y="443"/>
                    </a:lnTo>
                    <a:lnTo>
                      <a:pt x="827" y="440"/>
                    </a:lnTo>
                    <a:lnTo>
                      <a:pt x="821" y="434"/>
                    </a:lnTo>
                    <a:lnTo>
                      <a:pt x="816" y="424"/>
                    </a:lnTo>
                    <a:lnTo>
                      <a:pt x="812" y="413"/>
                    </a:lnTo>
                    <a:lnTo>
                      <a:pt x="812" y="399"/>
                    </a:lnTo>
                    <a:lnTo>
                      <a:pt x="814" y="384"/>
                    </a:lnTo>
                    <a:lnTo>
                      <a:pt x="819" y="367"/>
                    </a:lnTo>
                    <a:lnTo>
                      <a:pt x="827" y="348"/>
                    </a:lnTo>
                    <a:lnTo>
                      <a:pt x="856" y="311"/>
                    </a:lnTo>
                    <a:lnTo>
                      <a:pt x="898" y="263"/>
                    </a:lnTo>
                    <a:lnTo>
                      <a:pt x="908" y="250"/>
                    </a:lnTo>
                    <a:lnTo>
                      <a:pt x="915" y="234"/>
                    </a:lnTo>
                    <a:lnTo>
                      <a:pt x="923" y="221"/>
                    </a:lnTo>
                    <a:lnTo>
                      <a:pt x="929" y="206"/>
                    </a:lnTo>
                    <a:lnTo>
                      <a:pt x="933" y="190"/>
                    </a:lnTo>
                    <a:lnTo>
                      <a:pt x="933" y="175"/>
                    </a:lnTo>
                    <a:lnTo>
                      <a:pt x="931" y="158"/>
                    </a:lnTo>
                    <a:lnTo>
                      <a:pt x="925" y="140"/>
                    </a:lnTo>
                    <a:lnTo>
                      <a:pt x="919" y="131"/>
                    </a:lnTo>
                    <a:lnTo>
                      <a:pt x="912" y="123"/>
                    </a:lnTo>
                    <a:lnTo>
                      <a:pt x="900" y="117"/>
                    </a:lnTo>
                    <a:lnTo>
                      <a:pt x="889" y="113"/>
                    </a:lnTo>
                    <a:lnTo>
                      <a:pt x="875" y="112"/>
                    </a:lnTo>
                    <a:lnTo>
                      <a:pt x="862" y="113"/>
                    </a:lnTo>
                    <a:lnTo>
                      <a:pt x="846" y="115"/>
                    </a:lnTo>
                    <a:lnTo>
                      <a:pt x="829" y="117"/>
                    </a:lnTo>
                    <a:lnTo>
                      <a:pt x="798" y="125"/>
                    </a:lnTo>
                    <a:lnTo>
                      <a:pt x="768" y="133"/>
                    </a:lnTo>
                    <a:lnTo>
                      <a:pt x="741" y="140"/>
                    </a:lnTo>
                    <a:lnTo>
                      <a:pt x="720" y="142"/>
                    </a:lnTo>
                    <a:lnTo>
                      <a:pt x="677" y="140"/>
                    </a:lnTo>
                    <a:lnTo>
                      <a:pt x="641" y="136"/>
                    </a:lnTo>
                    <a:lnTo>
                      <a:pt x="608" y="131"/>
                    </a:lnTo>
                    <a:lnTo>
                      <a:pt x="578" y="121"/>
                    </a:lnTo>
                    <a:lnTo>
                      <a:pt x="564" y="115"/>
                    </a:lnTo>
                    <a:lnTo>
                      <a:pt x="551" y="110"/>
                    </a:lnTo>
                    <a:lnTo>
                      <a:pt x="537" y="100"/>
                    </a:lnTo>
                    <a:lnTo>
                      <a:pt x="524" y="92"/>
                    </a:lnTo>
                    <a:lnTo>
                      <a:pt x="497" y="69"/>
                    </a:lnTo>
                    <a:lnTo>
                      <a:pt x="468" y="39"/>
                    </a:lnTo>
                    <a:lnTo>
                      <a:pt x="457" y="31"/>
                    </a:lnTo>
                    <a:lnTo>
                      <a:pt x="443" y="23"/>
                    </a:lnTo>
                    <a:lnTo>
                      <a:pt x="424" y="16"/>
                    </a:lnTo>
                    <a:lnTo>
                      <a:pt x="403" y="10"/>
                    </a:lnTo>
                    <a:lnTo>
                      <a:pt x="380" y="6"/>
                    </a:lnTo>
                    <a:lnTo>
                      <a:pt x="357" y="2"/>
                    </a:lnTo>
                    <a:lnTo>
                      <a:pt x="332" y="0"/>
                    </a:lnTo>
                    <a:lnTo>
                      <a:pt x="309" y="2"/>
                    </a:lnTo>
                    <a:lnTo>
                      <a:pt x="286" y="4"/>
                    </a:lnTo>
                    <a:lnTo>
                      <a:pt x="265" y="10"/>
                    </a:lnTo>
                    <a:lnTo>
                      <a:pt x="246" y="18"/>
                    </a:lnTo>
                    <a:lnTo>
                      <a:pt x="230" y="27"/>
                    </a:lnTo>
                    <a:lnTo>
                      <a:pt x="225" y="33"/>
                    </a:lnTo>
                    <a:lnTo>
                      <a:pt x="221" y="39"/>
                    </a:lnTo>
                    <a:lnTo>
                      <a:pt x="217" y="46"/>
                    </a:lnTo>
                    <a:lnTo>
                      <a:pt x="213" y="54"/>
                    </a:lnTo>
                    <a:lnTo>
                      <a:pt x="213" y="64"/>
                    </a:lnTo>
                    <a:lnTo>
                      <a:pt x="213" y="73"/>
                    </a:lnTo>
                    <a:lnTo>
                      <a:pt x="215" y="83"/>
                    </a:lnTo>
                    <a:lnTo>
                      <a:pt x="219" y="94"/>
                    </a:lnTo>
                    <a:lnTo>
                      <a:pt x="223" y="106"/>
                    </a:lnTo>
                    <a:lnTo>
                      <a:pt x="223" y="115"/>
                    </a:lnTo>
                    <a:lnTo>
                      <a:pt x="221" y="127"/>
                    </a:lnTo>
                    <a:lnTo>
                      <a:pt x="217" y="135"/>
                    </a:lnTo>
                    <a:lnTo>
                      <a:pt x="211" y="144"/>
                    </a:lnTo>
                    <a:lnTo>
                      <a:pt x="203" y="152"/>
                    </a:lnTo>
                    <a:lnTo>
                      <a:pt x="196" y="158"/>
                    </a:lnTo>
                    <a:lnTo>
                      <a:pt x="186" y="165"/>
                    </a:lnTo>
                    <a:lnTo>
                      <a:pt x="144" y="186"/>
                    </a:lnTo>
                    <a:lnTo>
                      <a:pt x="107" y="204"/>
                    </a:lnTo>
                    <a:lnTo>
                      <a:pt x="102" y="207"/>
                    </a:lnTo>
                    <a:lnTo>
                      <a:pt x="98" y="215"/>
                    </a:lnTo>
                    <a:lnTo>
                      <a:pt x="94" y="223"/>
                    </a:lnTo>
                    <a:lnTo>
                      <a:pt x="90" y="232"/>
                    </a:lnTo>
                    <a:lnTo>
                      <a:pt x="83" y="255"/>
                    </a:lnTo>
                    <a:lnTo>
                      <a:pt x="77" y="280"/>
                    </a:lnTo>
                    <a:lnTo>
                      <a:pt x="71" y="292"/>
                    </a:lnTo>
                    <a:lnTo>
                      <a:pt x="67" y="305"/>
                    </a:lnTo>
                    <a:lnTo>
                      <a:pt x="60" y="317"/>
                    </a:lnTo>
                    <a:lnTo>
                      <a:pt x="54" y="328"/>
                    </a:lnTo>
                    <a:lnTo>
                      <a:pt x="44" y="338"/>
                    </a:lnTo>
                    <a:lnTo>
                      <a:pt x="33" y="348"/>
                    </a:lnTo>
                    <a:lnTo>
                      <a:pt x="21" y="355"/>
                    </a:lnTo>
                    <a:lnTo>
                      <a:pt x="6" y="363"/>
                    </a:lnTo>
                    <a:lnTo>
                      <a:pt x="2" y="369"/>
                    </a:lnTo>
                    <a:lnTo>
                      <a:pt x="0" y="374"/>
                    </a:lnTo>
                    <a:lnTo>
                      <a:pt x="0" y="380"/>
                    </a:lnTo>
                    <a:lnTo>
                      <a:pt x="0" y="386"/>
                    </a:lnTo>
                    <a:lnTo>
                      <a:pt x="8" y="397"/>
                    </a:lnTo>
                    <a:lnTo>
                      <a:pt x="17" y="409"/>
                    </a:lnTo>
                    <a:lnTo>
                      <a:pt x="48" y="434"/>
                    </a:lnTo>
                    <a:lnTo>
                      <a:pt x="83" y="459"/>
                    </a:lnTo>
                    <a:lnTo>
                      <a:pt x="100" y="472"/>
                    </a:lnTo>
                    <a:lnTo>
                      <a:pt x="113" y="486"/>
                    </a:lnTo>
                    <a:lnTo>
                      <a:pt x="121" y="493"/>
                    </a:lnTo>
                    <a:lnTo>
                      <a:pt x="125" y="501"/>
                    </a:lnTo>
                    <a:lnTo>
                      <a:pt x="129" y="509"/>
                    </a:lnTo>
                    <a:lnTo>
                      <a:pt x="132" y="516"/>
                    </a:lnTo>
                    <a:lnTo>
                      <a:pt x="134" y="526"/>
                    </a:lnTo>
                    <a:lnTo>
                      <a:pt x="134" y="534"/>
                    </a:lnTo>
                    <a:lnTo>
                      <a:pt x="132" y="541"/>
                    </a:lnTo>
                    <a:lnTo>
                      <a:pt x="129" y="551"/>
                    </a:lnTo>
                    <a:lnTo>
                      <a:pt x="123" y="561"/>
                    </a:lnTo>
                    <a:lnTo>
                      <a:pt x="115" y="570"/>
                    </a:lnTo>
                    <a:lnTo>
                      <a:pt x="107" y="580"/>
                    </a:lnTo>
                    <a:lnTo>
                      <a:pt x="94" y="589"/>
                    </a:lnTo>
                    <a:lnTo>
                      <a:pt x="96" y="597"/>
                    </a:lnTo>
                    <a:lnTo>
                      <a:pt x="100" y="603"/>
                    </a:lnTo>
                    <a:lnTo>
                      <a:pt x="104" y="608"/>
                    </a:lnTo>
                    <a:lnTo>
                      <a:pt x="109" y="612"/>
                    </a:lnTo>
                    <a:lnTo>
                      <a:pt x="121" y="620"/>
                    </a:lnTo>
                    <a:lnTo>
                      <a:pt x="136" y="626"/>
                    </a:lnTo>
                    <a:lnTo>
                      <a:pt x="175" y="635"/>
                    </a:lnTo>
                    <a:lnTo>
                      <a:pt x="217" y="643"/>
                    </a:lnTo>
                    <a:lnTo>
                      <a:pt x="261" y="649"/>
                    </a:lnTo>
                    <a:lnTo>
                      <a:pt x="301" y="658"/>
                    </a:lnTo>
                    <a:lnTo>
                      <a:pt x="319" y="664"/>
                    </a:lnTo>
                    <a:lnTo>
                      <a:pt x="334" y="672"/>
                    </a:lnTo>
                    <a:lnTo>
                      <a:pt x="342" y="678"/>
                    </a:lnTo>
                    <a:lnTo>
                      <a:pt x="347" y="683"/>
                    </a:lnTo>
                    <a:lnTo>
                      <a:pt x="351" y="689"/>
                    </a:lnTo>
                    <a:lnTo>
                      <a:pt x="355" y="695"/>
                    </a:lnTo>
                    <a:lnTo>
                      <a:pt x="361" y="706"/>
                    </a:lnTo>
                    <a:lnTo>
                      <a:pt x="370" y="716"/>
                    </a:lnTo>
                    <a:lnTo>
                      <a:pt x="378" y="724"/>
                    </a:lnTo>
                    <a:lnTo>
                      <a:pt x="388" y="729"/>
                    </a:lnTo>
                    <a:lnTo>
                      <a:pt x="399" y="733"/>
                    </a:lnTo>
                    <a:lnTo>
                      <a:pt x="409" y="735"/>
                    </a:lnTo>
                    <a:lnTo>
                      <a:pt x="420" y="737"/>
                    </a:lnTo>
                    <a:lnTo>
                      <a:pt x="434" y="735"/>
                    </a:lnTo>
                    <a:lnTo>
                      <a:pt x="459" y="731"/>
                    </a:lnTo>
                    <a:lnTo>
                      <a:pt x="486" y="724"/>
                    </a:lnTo>
                    <a:lnTo>
                      <a:pt x="512" y="714"/>
                    </a:lnTo>
                    <a:lnTo>
                      <a:pt x="537" y="703"/>
                    </a:lnTo>
                  </a:path>
                </a:pathLst>
              </a:custGeom>
              <a:noFill/>
              <a:ln w="3175">
                <a:solidFill>
                  <a:srgbClr val="DA251D"/>
                </a:solidFill>
                <a:round/>
                <a:headEnd/>
                <a:tailEnd/>
              </a:ln>
            </p:spPr>
            <p:txBody>
              <a:bodyPr/>
              <a:lstStyle/>
              <a:p>
                <a:pPr eaLnBrk="1" hangingPunct="1"/>
                <a:endParaRPr lang="pt-BR" u="none"/>
              </a:p>
            </p:txBody>
          </p:sp>
          <p:sp>
            <p:nvSpPr>
              <p:cNvPr id="445769" name="Freeform 1745"/>
              <p:cNvSpPr>
                <a:spLocks/>
              </p:cNvSpPr>
              <p:nvPr/>
            </p:nvSpPr>
            <p:spPr bwMode="auto">
              <a:xfrm>
                <a:off x="5755" y="1478"/>
                <a:ext cx="122" cy="128"/>
              </a:xfrm>
              <a:custGeom>
                <a:avLst/>
                <a:gdLst>
                  <a:gd name="T0" fmla="*/ 83 w 106"/>
                  <a:gd name="T1" fmla="*/ 61 h 111"/>
                  <a:gd name="T2" fmla="*/ 75 w 106"/>
                  <a:gd name="T3" fmla="*/ 46 h 111"/>
                  <a:gd name="T4" fmla="*/ 67 w 106"/>
                  <a:gd name="T5" fmla="*/ 31 h 111"/>
                  <a:gd name="T6" fmla="*/ 60 w 106"/>
                  <a:gd name="T7" fmla="*/ 15 h 111"/>
                  <a:gd name="T8" fmla="*/ 52 w 106"/>
                  <a:gd name="T9" fmla="*/ 0 h 111"/>
                  <a:gd name="T10" fmla="*/ 54 w 106"/>
                  <a:gd name="T11" fmla="*/ 4 h 111"/>
                  <a:gd name="T12" fmla="*/ 50 w 106"/>
                  <a:gd name="T13" fmla="*/ 8 h 111"/>
                  <a:gd name="T14" fmla="*/ 46 w 106"/>
                  <a:gd name="T15" fmla="*/ 10 h 111"/>
                  <a:gd name="T16" fmla="*/ 40 w 106"/>
                  <a:gd name="T17" fmla="*/ 10 h 111"/>
                  <a:gd name="T18" fmla="*/ 37 w 106"/>
                  <a:gd name="T19" fmla="*/ 14 h 111"/>
                  <a:gd name="T20" fmla="*/ 35 w 106"/>
                  <a:gd name="T21" fmla="*/ 17 h 111"/>
                  <a:gd name="T22" fmla="*/ 29 w 106"/>
                  <a:gd name="T23" fmla="*/ 17 h 111"/>
                  <a:gd name="T24" fmla="*/ 25 w 106"/>
                  <a:gd name="T25" fmla="*/ 17 h 111"/>
                  <a:gd name="T26" fmla="*/ 17 w 106"/>
                  <a:gd name="T27" fmla="*/ 23 h 111"/>
                  <a:gd name="T28" fmla="*/ 10 w 106"/>
                  <a:gd name="T29" fmla="*/ 25 h 111"/>
                  <a:gd name="T30" fmla="*/ 4 w 106"/>
                  <a:gd name="T31" fmla="*/ 31 h 111"/>
                  <a:gd name="T32" fmla="*/ 0 w 106"/>
                  <a:gd name="T33" fmla="*/ 31 h 111"/>
                  <a:gd name="T34" fmla="*/ 64 w 106"/>
                  <a:gd name="T35" fmla="*/ 111 h 111"/>
                  <a:gd name="T36" fmla="*/ 106 w 106"/>
                  <a:gd name="T37" fmla="*/ 85 h 111"/>
                  <a:gd name="T38" fmla="*/ 98 w 106"/>
                  <a:gd name="T39" fmla="*/ 77 h 111"/>
                  <a:gd name="T40" fmla="*/ 92 w 106"/>
                  <a:gd name="T41" fmla="*/ 67 h 111"/>
                  <a:gd name="T42" fmla="*/ 88 w 106"/>
                  <a:gd name="T43" fmla="*/ 48 h 111"/>
                  <a:gd name="T44" fmla="*/ 83 w 106"/>
                  <a:gd name="T45" fmla="*/ 27 h 111"/>
                  <a:gd name="T46" fmla="*/ 77 w 106"/>
                  <a:gd name="T47" fmla="*/ 19 h 111"/>
                  <a:gd name="T48" fmla="*/ 71 w 106"/>
                  <a:gd name="T49" fmla="*/ 15 h 111"/>
                  <a:gd name="T50" fmla="*/ 67 w 106"/>
                  <a:gd name="T51" fmla="*/ 15 h 111"/>
                  <a:gd name="T52" fmla="*/ 67 w 106"/>
                  <a:gd name="T53" fmla="*/ 17 h 111"/>
                  <a:gd name="T54" fmla="*/ 65 w 106"/>
                  <a:gd name="T55" fmla="*/ 17 h 111"/>
                  <a:gd name="T56" fmla="*/ 65 w 106"/>
                  <a:gd name="T57" fmla="*/ 21 h 111"/>
                  <a:gd name="T58" fmla="*/ 83 w 106"/>
                  <a:gd name="T59" fmla="*/ 61 h 1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6"/>
                  <a:gd name="T91" fmla="*/ 0 h 111"/>
                  <a:gd name="T92" fmla="*/ 106 w 106"/>
                  <a:gd name="T93" fmla="*/ 111 h 11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6" h="111">
                    <a:moveTo>
                      <a:pt x="83" y="61"/>
                    </a:moveTo>
                    <a:lnTo>
                      <a:pt x="75" y="46"/>
                    </a:lnTo>
                    <a:lnTo>
                      <a:pt x="67" y="31"/>
                    </a:lnTo>
                    <a:lnTo>
                      <a:pt x="60" y="15"/>
                    </a:lnTo>
                    <a:lnTo>
                      <a:pt x="52" y="0"/>
                    </a:lnTo>
                    <a:lnTo>
                      <a:pt x="54" y="4"/>
                    </a:lnTo>
                    <a:lnTo>
                      <a:pt x="50" y="8"/>
                    </a:lnTo>
                    <a:lnTo>
                      <a:pt x="46" y="10"/>
                    </a:lnTo>
                    <a:lnTo>
                      <a:pt x="40" y="10"/>
                    </a:lnTo>
                    <a:lnTo>
                      <a:pt x="37" y="14"/>
                    </a:lnTo>
                    <a:lnTo>
                      <a:pt x="35" y="17"/>
                    </a:lnTo>
                    <a:lnTo>
                      <a:pt x="29" y="17"/>
                    </a:lnTo>
                    <a:lnTo>
                      <a:pt x="25" y="17"/>
                    </a:lnTo>
                    <a:lnTo>
                      <a:pt x="17" y="23"/>
                    </a:lnTo>
                    <a:lnTo>
                      <a:pt x="10" y="25"/>
                    </a:lnTo>
                    <a:lnTo>
                      <a:pt x="4" y="31"/>
                    </a:lnTo>
                    <a:lnTo>
                      <a:pt x="0" y="31"/>
                    </a:lnTo>
                    <a:lnTo>
                      <a:pt x="64" y="111"/>
                    </a:lnTo>
                    <a:lnTo>
                      <a:pt x="106" y="85"/>
                    </a:lnTo>
                    <a:lnTo>
                      <a:pt x="98" y="77"/>
                    </a:lnTo>
                    <a:lnTo>
                      <a:pt x="92" y="67"/>
                    </a:lnTo>
                    <a:lnTo>
                      <a:pt x="88" y="48"/>
                    </a:lnTo>
                    <a:lnTo>
                      <a:pt x="83" y="27"/>
                    </a:lnTo>
                    <a:lnTo>
                      <a:pt x="77" y="19"/>
                    </a:lnTo>
                    <a:lnTo>
                      <a:pt x="71" y="15"/>
                    </a:lnTo>
                    <a:lnTo>
                      <a:pt x="67" y="15"/>
                    </a:lnTo>
                    <a:lnTo>
                      <a:pt x="67" y="17"/>
                    </a:lnTo>
                    <a:lnTo>
                      <a:pt x="65" y="17"/>
                    </a:lnTo>
                    <a:lnTo>
                      <a:pt x="65" y="21"/>
                    </a:lnTo>
                    <a:lnTo>
                      <a:pt x="83" y="61"/>
                    </a:lnTo>
                    <a:close/>
                  </a:path>
                </a:pathLst>
              </a:custGeom>
              <a:solidFill>
                <a:srgbClr val="EE9BA0"/>
              </a:solidFill>
              <a:ln w="9525">
                <a:noFill/>
                <a:round/>
                <a:headEnd/>
                <a:tailEnd/>
              </a:ln>
            </p:spPr>
            <p:txBody>
              <a:bodyPr/>
              <a:lstStyle/>
              <a:p>
                <a:pPr eaLnBrk="1" hangingPunct="1"/>
                <a:endParaRPr lang="pt-BR" u="none"/>
              </a:p>
            </p:txBody>
          </p:sp>
          <p:sp>
            <p:nvSpPr>
              <p:cNvPr id="445770" name="Freeform 1746"/>
              <p:cNvSpPr>
                <a:spLocks/>
              </p:cNvSpPr>
              <p:nvPr/>
            </p:nvSpPr>
            <p:spPr bwMode="auto">
              <a:xfrm>
                <a:off x="5755" y="1478"/>
                <a:ext cx="122" cy="128"/>
              </a:xfrm>
              <a:custGeom>
                <a:avLst/>
                <a:gdLst>
                  <a:gd name="T0" fmla="*/ 83 w 106"/>
                  <a:gd name="T1" fmla="*/ 61 h 111"/>
                  <a:gd name="T2" fmla="*/ 75 w 106"/>
                  <a:gd name="T3" fmla="*/ 46 h 111"/>
                  <a:gd name="T4" fmla="*/ 67 w 106"/>
                  <a:gd name="T5" fmla="*/ 31 h 111"/>
                  <a:gd name="T6" fmla="*/ 60 w 106"/>
                  <a:gd name="T7" fmla="*/ 15 h 111"/>
                  <a:gd name="T8" fmla="*/ 52 w 106"/>
                  <a:gd name="T9" fmla="*/ 0 h 111"/>
                  <a:gd name="T10" fmla="*/ 54 w 106"/>
                  <a:gd name="T11" fmla="*/ 4 h 111"/>
                  <a:gd name="T12" fmla="*/ 50 w 106"/>
                  <a:gd name="T13" fmla="*/ 8 h 111"/>
                  <a:gd name="T14" fmla="*/ 46 w 106"/>
                  <a:gd name="T15" fmla="*/ 10 h 111"/>
                  <a:gd name="T16" fmla="*/ 40 w 106"/>
                  <a:gd name="T17" fmla="*/ 10 h 111"/>
                  <a:gd name="T18" fmla="*/ 37 w 106"/>
                  <a:gd name="T19" fmla="*/ 14 h 111"/>
                  <a:gd name="T20" fmla="*/ 35 w 106"/>
                  <a:gd name="T21" fmla="*/ 17 h 111"/>
                  <a:gd name="T22" fmla="*/ 29 w 106"/>
                  <a:gd name="T23" fmla="*/ 17 h 111"/>
                  <a:gd name="T24" fmla="*/ 25 w 106"/>
                  <a:gd name="T25" fmla="*/ 17 h 111"/>
                  <a:gd name="T26" fmla="*/ 17 w 106"/>
                  <a:gd name="T27" fmla="*/ 23 h 111"/>
                  <a:gd name="T28" fmla="*/ 10 w 106"/>
                  <a:gd name="T29" fmla="*/ 25 h 111"/>
                  <a:gd name="T30" fmla="*/ 4 w 106"/>
                  <a:gd name="T31" fmla="*/ 31 h 111"/>
                  <a:gd name="T32" fmla="*/ 0 w 106"/>
                  <a:gd name="T33" fmla="*/ 31 h 111"/>
                  <a:gd name="T34" fmla="*/ 64 w 106"/>
                  <a:gd name="T35" fmla="*/ 111 h 111"/>
                  <a:gd name="T36" fmla="*/ 106 w 106"/>
                  <a:gd name="T37" fmla="*/ 85 h 111"/>
                  <a:gd name="T38" fmla="*/ 98 w 106"/>
                  <a:gd name="T39" fmla="*/ 77 h 111"/>
                  <a:gd name="T40" fmla="*/ 92 w 106"/>
                  <a:gd name="T41" fmla="*/ 67 h 111"/>
                  <a:gd name="T42" fmla="*/ 88 w 106"/>
                  <a:gd name="T43" fmla="*/ 48 h 111"/>
                  <a:gd name="T44" fmla="*/ 83 w 106"/>
                  <a:gd name="T45" fmla="*/ 27 h 111"/>
                  <a:gd name="T46" fmla="*/ 77 w 106"/>
                  <a:gd name="T47" fmla="*/ 19 h 111"/>
                  <a:gd name="T48" fmla="*/ 71 w 106"/>
                  <a:gd name="T49" fmla="*/ 15 h 111"/>
                  <a:gd name="T50" fmla="*/ 67 w 106"/>
                  <a:gd name="T51" fmla="*/ 15 h 111"/>
                  <a:gd name="T52" fmla="*/ 67 w 106"/>
                  <a:gd name="T53" fmla="*/ 17 h 111"/>
                  <a:gd name="T54" fmla="*/ 65 w 106"/>
                  <a:gd name="T55" fmla="*/ 17 h 111"/>
                  <a:gd name="T56" fmla="*/ 65 w 106"/>
                  <a:gd name="T57" fmla="*/ 21 h 111"/>
                  <a:gd name="T58" fmla="*/ 83 w 106"/>
                  <a:gd name="T59" fmla="*/ 61 h 1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6"/>
                  <a:gd name="T91" fmla="*/ 0 h 111"/>
                  <a:gd name="T92" fmla="*/ 106 w 106"/>
                  <a:gd name="T93" fmla="*/ 111 h 11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6" h="111">
                    <a:moveTo>
                      <a:pt x="83" y="61"/>
                    </a:moveTo>
                    <a:lnTo>
                      <a:pt x="75" y="46"/>
                    </a:lnTo>
                    <a:lnTo>
                      <a:pt x="67" y="31"/>
                    </a:lnTo>
                    <a:lnTo>
                      <a:pt x="60" y="15"/>
                    </a:lnTo>
                    <a:lnTo>
                      <a:pt x="52" y="0"/>
                    </a:lnTo>
                    <a:lnTo>
                      <a:pt x="54" y="4"/>
                    </a:lnTo>
                    <a:lnTo>
                      <a:pt x="50" y="8"/>
                    </a:lnTo>
                    <a:lnTo>
                      <a:pt x="46" y="10"/>
                    </a:lnTo>
                    <a:lnTo>
                      <a:pt x="40" y="10"/>
                    </a:lnTo>
                    <a:lnTo>
                      <a:pt x="37" y="14"/>
                    </a:lnTo>
                    <a:lnTo>
                      <a:pt x="35" y="17"/>
                    </a:lnTo>
                    <a:lnTo>
                      <a:pt x="29" y="17"/>
                    </a:lnTo>
                    <a:lnTo>
                      <a:pt x="25" y="17"/>
                    </a:lnTo>
                    <a:lnTo>
                      <a:pt x="17" y="23"/>
                    </a:lnTo>
                    <a:lnTo>
                      <a:pt x="10" y="25"/>
                    </a:lnTo>
                    <a:lnTo>
                      <a:pt x="4" y="31"/>
                    </a:lnTo>
                    <a:lnTo>
                      <a:pt x="0" y="31"/>
                    </a:lnTo>
                    <a:lnTo>
                      <a:pt x="64" y="111"/>
                    </a:lnTo>
                    <a:lnTo>
                      <a:pt x="106" y="85"/>
                    </a:lnTo>
                    <a:lnTo>
                      <a:pt x="98" y="77"/>
                    </a:lnTo>
                    <a:lnTo>
                      <a:pt x="92" y="67"/>
                    </a:lnTo>
                    <a:lnTo>
                      <a:pt x="88" y="48"/>
                    </a:lnTo>
                    <a:lnTo>
                      <a:pt x="83" y="27"/>
                    </a:lnTo>
                    <a:lnTo>
                      <a:pt x="77" y="19"/>
                    </a:lnTo>
                    <a:lnTo>
                      <a:pt x="71" y="15"/>
                    </a:lnTo>
                    <a:lnTo>
                      <a:pt x="67" y="15"/>
                    </a:lnTo>
                    <a:lnTo>
                      <a:pt x="67" y="17"/>
                    </a:lnTo>
                    <a:lnTo>
                      <a:pt x="65" y="17"/>
                    </a:lnTo>
                    <a:lnTo>
                      <a:pt x="65" y="21"/>
                    </a:lnTo>
                    <a:lnTo>
                      <a:pt x="83" y="61"/>
                    </a:lnTo>
                  </a:path>
                </a:pathLst>
              </a:custGeom>
              <a:noFill/>
              <a:ln w="3175">
                <a:solidFill>
                  <a:srgbClr val="1F1A17"/>
                </a:solidFill>
                <a:round/>
                <a:headEnd/>
                <a:tailEnd/>
              </a:ln>
            </p:spPr>
            <p:txBody>
              <a:bodyPr/>
              <a:lstStyle/>
              <a:p>
                <a:pPr eaLnBrk="1" hangingPunct="1"/>
                <a:endParaRPr lang="pt-BR" u="none"/>
              </a:p>
            </p:txBody>
          </p:sp>
          <p:sp>
            <p:nvSpPr>
              <p:cNvPr id="445771" name="Freeform 1747"/>
              <p:cNvSpPr>
                <a:spLocks/>
              </p:cNvSpPr>
              <p:nvPr/>
            </p:nvSpPr>
            <p:spPr bwMode="auto">
              <a:xfrm>
                <a:off x="5819" y="1467"/>
                <a:ext cx="62" cy="117"/>
              </a:xfrm>
              <a:custGeom>
                <a:avLst/>
                <a:gdLst>
                  <a:gd name="T0" fmla="*/ 38 w 54"/>
                  <a:gd name="T1" fmla="*/ 102 h 102"/>
                  <a:gd name="T2" fmla="*/ 32 w 54"/>
                  <a:gd name="T3" fmla="*/ 85 h 102"/>
                  <a:gd name="T4" fmla="*/ 21 w 54"/>
                  <a:gd name="T5" fmla="*/ 60 h 102"/>
                  <a:gd name="T6" fmla="*/ 8 w 54"/>
                  <a:gd name="T7" fmla="*/ 33 h 102"/>
                  <a:gd name="T8" fmla="*/ 0 w 54"/>
                  <a:gd name="T9" fmla="*/ 12 h 102"/>
                  <a:gd name="T10" fmla="*/ 4 w 54"/>
                  <a:gd name="T11" fmla="*/ 14 h 102"/>
                  <a:gd name="T12" fmla="*/ 8 w 54"/>
                  <a:gd name="T13" fmla="*/ 12 h 102"/>
                  <a:gd name="T14" fmla="*/ 9 w 54"/>
                  <a:gd name="T15" fmla="*/ 12 h 102"/>
                  <a:gd name="T16" fmla="*/ 11 w 54"/>
                  <a:gd name="T17" fmla="*/ 10 h 102"/>
                  <a:gd name="T18" fmla="*/ 15 w 54"/>
                  <a:gd name="T19" fmla="*/ 4 h 102"/>
                  <a:gd name="T20" fmla="*/ 15 w 54"/>
                  <a:gd name="T21" fmla="*/ 0 h 102"/>
                  <a:gd name="T22" fmla="*/ 23 w 54"/>
                  <a:gd name="T23" fmla="*/ 16 h 102"/>
                  <a:gd name="T24" fmla="*/ 31 w 54"/>
                  <a:gd name="T25" fmla="*/ 33 h 102"/>
                  <a:gd name="T26" fmla="*/ 36 w 54"/>
                  <a:gd name="T27" fmla="*/ 62 h 102"/>
                  <a:gd name="T28" fmla="*/ 40 w 54"/>
                  <a:gd name="T29" fmla="*/ 81 h 102"/>
                  <a:gd name="T30" fmla="*/ 48 w 54"/>
                  <a:gd name="T31" fmla="*/ 89 h 102"/>
                  <a:gd name="T32" fmla="*/ 54 w 54"/>
                  <a:gd name="T33" fmla="*/ 95 h 102"/>
                  <a:gd name="T34" fmla="*/ 46 w 54"/>
                  <a:gd name="T35" fmla="*/ 98 h 102"/>
                  <a:gd name="T36" fmla="*/ 38 w 54"/>
                  <a:gd name="T37" fmla="*/ 102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02"/>
                  <a:gd name="T59" fmla="*/ 54 w 54"/>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02">
                    <a:moveTo>
                      <a:pt x="38" y="102"/>
                    </a:moveTo>
                    <a:lnTo>
                      <a:pt x="32" y="85"/>
                    </a:lnTo>
                    <a:lnTo>
                      <a:pt x="21" y="60"/>
                    </a:lnTo>
                    <a:lnTo>
                      <a:pt x="8" y="33"/>
                    </a:lnTo>
                    <a:lnTo>
                      <a:pt x="0" y="12"/>
                    </a:lnTo>
                    <a:lnTo>
                      <a:pt x="4" y="14"/>
                    </a:lnTo>
                    <a:lnTo>
                      <a:pt x="8" y="12"/>
                    </a:lnTo>
                    <a:lnTo>
                      <a:pt x="9" y="12"/>
                    </a:lnTo>
                    <a:lnTo>
                      <a:pt x="11" y="10"/>
                    </a:lnTo>
                    <a:lnTo>
                      <a:pt x="15" y="4"/>
                    </a:lnTo>
                    <a:lnTo>
                      <a:pt x="15" y="0"/>
                    </a:lnTo>
                    <a:lnTo>
                      <a:pt x="23" y="16"/>
                    </a:lnTo>
                    <a:lnTo>
                      <a:pt x="31" y="33"/>
                    </a:lnTo>
                    <a:lnTo>
                      <a:pt x="36" y="62"/>
                    </a:lnTo>
                    <a:lnTo>
                      <a:pt x="40" y="81"/>
                    </a:lnTo>
                    <a:lnTo>
                      <a:pt x="48" y="89"/>
                    </a:lnTo>
                    <a:lnTo>
                      <a:pt x="54" y="95"/>
                    </a:lnTo>
                    <a:lnTo>
                      <a:pt x="46" y="98"/>
                    </a:lnTo>
                    <a:lnTo>
                      <a:pt x="38" y="102"/>
                    </a:lnTo>
                    <a:close/>
                  </a:path>
                </a:pathLst>
              </a:custGeom>
              <a:solidFill>
                <a:srgbClr val="FFF500"/>
              </a:solidFill>
              <a:ln w="9525">
                <a:noFill/>
                <a:round/>
                <a:headEnd/>
                <a:tailEnd/>
              </a:ln>
            </p:spPr>
            <p:txBody>
              <a:bodyPr/>
              <a:lstStyle/>
              <a:p>
                <a:pPr eaLnBrk="1" hangingPunct="1"/>
                <a:endParaRPr lang="pt-BR" u="none"/>
              </a:p>
            </p:txBody>
          </p:sp>
          <p:sp>
            <p:nvSpPr>
              <p:cNvPr id="445772" name="Freeform 1748"/>
              <p:cNvSpPr>
                <a:spLocks/>
              </p:cNvSpPr>
              <p:nvPr/>
            </p:nvSpPr>
            <p:spPr bwMode="auto">
              <a:xfrm>
                <a:off x="5819" y="1467"/>
                <a:ext cx="62" cy="117"/>
              </a:xfrm>
              <a:custGeom>
                <a:avLst/>
                <a:gdLst>
                  <a:gd name="T0" fmla="*/ 38 w 54"/>
                  <a:gd name="T1" fmla="*/ 102 h 102"/>
                  <a:gd name="T2" fmla="*/ 32 w 54"/>
                  <a:gd name="T3" fmla="*/ 85 h 102"/>
                  <a:gd name="T4" fmla="*/ 21 w 54"/>
                  <a:gd name="T5" fmla="*/ 60 h 102"/>
                  <a:gd name="T6" fmla="*/ 8 w 54"/>
                  <a:gd name="T7" fmla="*/ 33 h 102"/>
                  <a:gd name="T8" fmla="*/ 0 w 54"/>
                  <a:gd name="T9" fmla="*/ 12 h 102"/>
                  <a:gd name="T10" fmla="*/ 4 w 54"/>
                  <a:gd name="T11" fmla="*/ 14 h 102"/>
                  <a:gd name="T12" fmla="*/ 8 w 54"/>
                  <a:gd name="T13" fmla="*/ 12 h 102"/>
                  <a:gd name="T14" fmla="*/ 9 w 54"/>
                  <a:gd name="T15" fmla="*/ 12 h 102"/>
                  <a:gd name="T16" fmla="*/ 11 w 54"/>
                  <a:gd name="T17" fmla="*/ 10 h 102"/>
                  <a:gd name="T18" fmla="*/ 15 w 54"/>
                  <a:gd name="T19" fmla="*/ 4 h 102"/>
                  <a:gd name="T20" fmla="*/ 15 w 54"/>
                  <a:gd name="T21" fmla="*/ 0 h 102"/>
                  <a:gd name="T22" fmla="*/ 23 w 54"/>
                  <a:gd name="T23" fmla="*/ 16 h 102"/>
                  <a:gd name="T24" fmla="*/ 31 w 54"/>
                  <a:gd name="T25" fmla="*/ 33 h 102"/>
                  <a:gd name="T26" fmla="*/ 36 w 54"/>
                  <a:gd name="T27" fmla="*/ 62 h 102"/>
                  <a:gd name="T28" fmla="*/ 40 w 54"/>
                  <a:gd name="T29" fmla="*/ 81 h 102"/>
                  <a:gd name="T30" fmla="*/ 48 w 54"/>
                  <a:gd name="T31" fmla="*/ 89 h 102"/>
                  <a:gd name="T32" fmla="*/ 54 w 54"/>
                  <a:gd name="T33" fmla="*/ 95 h 102"/>
                  <a:gd name="T34" fmla="*/ 46 w 54"/>
                  <a:gd name="T35" fmla="*/ 98 h 102"/>
                  <a:gd name="T36" fmla="*/ 38 w 54"/>
                  <a:gd name="T37" fmla="*/ 102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02"/>
                  <a:gd name="T59" fmla="*/ 54 w 54"/>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02">
                    <a:moveTo>
                      <a:pt x="38" y="102"/>
                    </a:moveTo>
                    <a:lnTo>
                      <a:pt x="32" y="85"/>
                    </a:lnTo>
                    <a:lnTo>
                      <a:pt x="21" y="60"/>
                    </a:lnTo>
                    <a:lnTo>
                      <a:pt x="8" y="33"/>
                    </a:lnTo>
                    <a:lnTo>
                      <a:pt x="0" y="12"/>
                    </a:lnTo>
                    <a:lnTo>
                      <a:pt x="4" y="14"/>
                    </a:lnTo>
                    <a:lnTo>
                      <a:pt x="8" y="12"/>
                    </a:lnTo>
                    <a:lnTo>
                      <a:pt x="9" y="12"/>
                    </a:lnTo>
                    <a:lnTo>
                      <a:pt x="11" y="10"/>
                    </a:lnTo>
                    <a:lnTo>
                      <a:pt x="15" y="4"/>
                    </a:lnTo>
                    <a:lnTo>
                      <a:pt x="15" y="0"/>
                    </a:lnTo>
                    <a:lnTo>
                      <a:pt x="23" y="16"/>
                    </a:lnTo>
                    <a:lnTo>
                      <a:pt x="31" y="33"/>
                    </a:lnTo>
                    <a:lnTo>
                      <a:pt x="36" y="62"/>
                    </a:lnTo>
                    <a:lnTo>
                      <a:pt x="40" y="81"/>
                    </a:lnTo>
                    <a:lnTo>
                      <a:pt x="48" y="89"/>
                    </a:lnTo>
                    <a:lnTo>
                      <a:pt x="54" y="95"/>
                    </a:lnTo>
                    <a:lnTo>
                      <a:pt x="46" y="98"/>
                    </a:lnTo>
                    <a:lnTo>
                      <a:pt x="38" y="102"/>
                    </a:lnTo>
                    <a:close/>
                  </a:path>
                </a:pathLst>
              </a:custGeom>
              <a:noFill/>
              <a:ln w="3175">
                <a:solidFill>
                  <a:srgbClr val="1F1A17"/>
                </a:solidFill>
                <a:round/>
                <a:headEnd/>
                <a:tailEnd/>
              </a:ln>
            </p:spPr>
            <p:txBody>
              <a:bodyPr/>
              <a:lstStyle/>
              <a:p>
                <a:pPr eaLnBrk="1" hangingPunct="1"/>
                <a:endParaRPr lang="pt-BR" u="none"/>
              </a:p>
            </p:txBody>
          </p:sp>
          <p:sp>
            <p:nvSpPr>
              <p:cNvPr id="445773" name="Freeform 1749"/>
              <p:cNvSpPr>
                <a:spLocks/>
              </p:cNvSpPr>
              <p:nvPr/>
            </p:nvSpPr>
            <p:spPr bwMode="auto">
              <a:xfrm>
                <a:off x="5961" y="2099"/>
                <a:ext cx="87" cy="122"/>
              </a:xfrm>
              <a:custGeom>
                <a:avLst/>
                <a:gdLst>
                  <a:gd name="T0" fmla="*/ 13 w 76"/>
                  <a:gd name="T1" fmla="*/ 39 h 106"/>
                  <a:gd name="T2" fmla="*/ 13 w 76"/>
                  <a:gd name="T3" fmla="*/ 56 h 106"/>
                  <a:gd name="T4" fmla="*/ 15 w 76"/>
                  <a:gd name="T5" fmla="*/ 71 h 106"/>
                  <a:gd name="T6" fmla="*/ 15 w 76"/>
                  <a:gd name="T7" fmla="*/ 88 h 106"/>
                  <a:gd name="T8" fmla="*/ 15 w 76"/>
                  <a:gd name="T9" fmla="*/ 106 h 106"/>
                  <a:gd name="T10" fmla="*/ 17 w 76"/>
                  <a:gd name="T11" fmla="*/ 102 h 106"/>
                  <a:gd name="T12" fmla="*/ 19 w 76"/>
                  <a:gd name="T13" fmla="*/ 98 h 106"/>
                  <a:gd name="T14" fmla="*/ 25 w 76"/>
                  <a:gd name="T15" fmla="*/ 98 h 106"/>
                  <a:gd name="T16" fmla="*/ 30 w 76"/>
                  <a:gd name="T17" fmla="*/ 102 h 106"/>
                  <a:gd name="T18" fmla="*/ 34 w 76"/>
                  <a:gd name="T19" fmla="*/ 98 h 106"/>
                  <a:gd name="T20" fmla="*/ 38 w 76"/>
                  <a:gd name="T21" fmla="*/ 98 h 106"/>
                  <a:gd name="T22" fmla="*/ 44 w 76"/>
                  <a:gd name="T23" fmla="*/ 98 h 106"/>
                  <a:gd name="T24" fmla="*/ 48 w 76"/>
                  <a:gd name="T25" fmla="*/ 100 h 106"/>
                  <a:gd name="T26" fmla="*/ 57 w 76"/>
                  <a:gd name="T27" fmla="*/ 98 h 106"/>
                  <a:gd name="T28" fmla="*/ 65 w 76"/>
                  <a:gd name="T29" fmla="*/ 100 h 106"/>
                  <a:gd name="T30" fmla="*/ 73 w 76"/>
                  <a:gd name="T31" fmla="*/ 96 h 106"/>
                  <a:gd name="T32" fmla="*/ 76 w 76"/>
                  <a:gd name="T33" fmla="*/ 98 h 106"/>
                  <a:gd name="T34" fmla="*/ 53 w 76"/>
                  <a:gd name="T35" fmla="*/ 0 h 106"/>
                  <a:gd name="T36" fmla="*/ 3 w 76"/>
                  <a:gd name="T37" fmla="*/ 6 h 106"/>
                  <a:gd name="T38" fmla="*/ 7 w 76"/>
                  <a:gd name="T39" fmla="*/ 17 h 106"/>
                  <a:gd name="T40" fmla="*/ 7 w 76"/>
                  <a:gd name="T41" fmla="*/ 29 h 106"/>
                  <a:gd name="T42" fmla="*/ 3 w 76"/>
                  <a:gd name="T43" fmla="*/ 46 h 106"/>
                  <a:gd name="T44" fmla="*/ 0 w 76"/>
                  <a:gd name="T45" fmla="*/ 67 h 106"/>
                  <a:gd name="T46" fmla="*/ 2 w 76"/>
                  <a:gd name="T47" fmla="*/ 77 h 106"/>
                  <a:gd name="T48" fmla="*/ 5 w 76"/>
                  <a:gd name="T49" fmla="*/ 83 h 106"/>
                  <a:gd name="T50" fmla="*/ 7 w 76"/>
                  <a:gd name="T51" fmla="*/ 85 h 106"/>
                  <a:gd name="T52" fmla="*/ 9 w 76"/>
                  <a:gd name="T53" fmla="*/ 85 h 106"/>
                  <a:gd name="T54" fmla="*/ 11 w 76"/>
                  <a:gd name="T55" fmla="*/ 85 h 106"/>
                  <a:gd name="T56" fmla="*/ 11 w 76"/>
                  <a:gd name="T57" fmla="*/ 81 h 106"/>
                  <a:gd name="T58" fmla="*/ 13 w 76"/>
                  <a:gd name="T59" fmla="*/ 39 h 1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6"/>
                  <a:gd name="T91" fmla="*/ 0 h 106"/>
                  <a:gd name="T92" fmla="*/ 76 w 76"/>
                  <a:gd name="T93" fmla="*/ 106 h 1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6" h="106">
                    <a:moveTo>
                      <a:pt x="13" y="39"/>
                    </a:moveTo>
                    <a:lnTo>
                      <a:pt x="13" y="56"/>
                    </a:lnTo>
                    <a:lnTo>
                      <a:pt x="15" y="71"/>
                    </a:lnTo>
                    <a:lnTo>
                      <a:pt x="15" y="88"/>
                    </a:lnTo>
                    <a:lnTo>
                      <a:pt x="15" y="106"/>
                    </a:lnTo>
                    <a:lnTo>
                      <a:pt x="17" y="102"/>
                    </a:lnTo>
                    <a:lnTo>
                      <a:pt x="19" y="98"/>
                    </a:lnTo>
                    <a:lnTo>
                      <a:pt x="25" y="98"/>
                    </a:lnTo>
                    <a:lnTo>
                      <a:pt x="30" y="102"/>
                    </a:lnTo>
                    <a:lnTo>
                      <a:pt x="34" y="98"/>
                    </a:lnTo>
                    <a:lnTo>
                      <a:pt x="38" y="98"/>
                    </a:lnTo>
                    <a:lnTo>
                      <a:pt x="44" y="98"/>
                    </a:lnTo>
                    <a:lnTo>
                      <a:pt x="48" y="100"/>
                    </a:lnTo>
                    <a:lnTo>
                      <a:pt x="57" y="98"/>
                    </a:lnTo>
                    <a:lnTo>
                      <a:pt x="65" y="100"/>
                    </a:lnTo>
                    <a:lnTo>
                      <a:pt x="73" y="96"/>
                    </a:lnTo>
                    <a:lnTo>
                      <a:pt x="76" y="98"/>
                    </a:lnTo>
                    <a:lnTo>
                      <a:pt x="53" y="0"/>
                    </a:lnTo>
                    <a:lnTo>
                      <a:pt x="3" y="6"/>
                    </a:lnTo>
                    <a:lnTo>
                      <a:pt x="7" y="17"/>
                    </a:lnTo>
                    <a:lnTo>
                      <a:pt x="7" y="29"/>
                    </a:lnTo>
                    <a:lnTo>
                      <a:pt x="3" y="46"/>
                    </a:lnTo>
                    <a:lnTo>
                      <a:pt x="0" y="67"/>
                    </a:lnTo>
                    <a:lnTo>
                      <a:pt x="2" y="77"/>
                    </a:lnTo>
                    <a:lnTo>
                      <a:pt x="5" y="83"/>
                    </a:lnTo>
                    <a:lnTo>
                      <a:pt x="7" y="85"/>
                    </a:lnTo>
                    <a:lnTo>
                      <a:pt x="9" y="85"/>
                    </a:lnTo>
                    <a:lnTo>
                      <a:pt x="11" y="85"/>
                    </a:lnTo>
                    <a:lnTo>
                      <a:pt x="11" y="81"/>
                    </a:lnTo>
                    <a:lnTo>
                      <a:pt x="13" y="39"/>
                    </a:lnTo>
                    <a:close/>
                  </a:path>
                </a:pathLst>
              </a:custGeom>
              <a:solidFill>
                <a:srgbClr val="EE9BA0"/>
              </a:solidFill>
              <a:ln w="9525">
                <a:noFill/>
                <a:round/>
                <a:headEnd/>
                <a:tailEnd/>
              </a:ln>
            </p:spPr>
            <p:txBody>
              <a:bodyPr/>
              <a:lstStyle/>
              <a:p>
                <a:pPr eaLnBrk="1" hangingPunct="1"/>
                <a:endParaRPr lang="pt-BR" u="none"/>
              </a:p>
            </p:txBody>
          </p:sp>
          <p:sp>
            <p:nvSpPr>
              <p:cNvPr id="445774" name="Freeform 1750"/>
              <p:cNvSpPr>
                <a:spLocks/>
              </p:cNvSpPr>
              <p:nvPr/>
            </p:nvSpPr>
            <p:spPr bwMode="auto">
              <a:xfrm>
                <a:off x="5961" y="2099"/>
                <a:ext cx="87" cy="122"/>
              </a:xfrm>
              <a:custGeom>
                <a:avLst/>
                <a:gdLst>
                  <a:gd name="T0" fmla="*/ 13 w 76"/>
                  <a:gd name="T1" fmla="*/ 39 h 106"/>
                  <a:gd name="T2" fmla="*/ 13 w 76"/>
                  <a:gd name="T3" fmla="*/ 56 h 106"/>
                  <a:gd name="T4" fmla="*/ 15 w 76"/>
                  <a:gd name="T5" fmla="*/ 71 h 106"/>
                  <a:gd name="T6" fmla="*/ 15 w 76"/>
                  <a:gd name="T7" fmla="*/ 88 h 106"/>
                  <a:gd name="T8" fmla="*/ 15 w 76"/>
                  <a:gd name="T9" fmla="*/ 106 h 106"/>
                  <a:gd name="T10" fmla="*/ 17 w 76"/>
                  <a:gd name="T11" fmla="*/ 102 h 106"/>
                  <a:gd name="T12" fmla="*/ 19 w 76"/>
                  <a:gd name="T13" fmla="*/ 98 h 106"/>
                  <a:gd name="T14" fmla="*/ 25 w 76"/>
                  <a:gd name="T15" fmla="*/ 98 h 106"/>
                  <a:gd name="T16" fmla="*/ 30 w 76"/>
                  <a:gd name="T17" fmla="*/ 102 h 106"/>
                  <a:gd name="T18" fmla="*/ 34 w 76"/>
                  <a:gd name="T19" fmla="*/ 98 h 106"/>
                  <a:gd name="T20" fmla="*/ 38 w 76"/>
                  <a:gd name="T21" fmla="*/ 98 h 106"/>
                  <a:gd name="T22" fmla="*/ 44 w 76"/>
                  <a:gd name="T23" fmla="*/ 98 h 106"/>
                  <a:gd name="T24" fmla="*/ 48 w 76"/>
                  <a:gd name="T25" fmla="*/ 100 h 106"/>
                  <a:gd name="T26" fmla="*/ 57 w 76"/>
                  <a:gd name="T27" fmla="*/ 98 h 106"/>
                  <a:gd name="T28" fmla="*/ 65 w 76"/>
                  <a:gd name="T29" fmla="*/ 100 h 106"/>
                  <a:gd name="T30" fmla="*/ 73 w 76"/>
                  <a:gd name="T31" fmla="*/ 96 h 106"/>
                  <a:gd name="T32" fmla="*/ 76 w 76"/>
                  <a:gd name="T33" fmla="*/ 98 h 106"/>
                  <a:gd name="T34" fmla="*/ 53 w 76"/>
                  <a:gd name="T35" fmla="*/ 0 h 106"/>
                  <a:gd name="T36" fmla="*/ 3 w 76"/>
                  <a:gd name="T37" fmla="*/ 6 h 106"/>
                  <a:gd name="T38" fmla="*/ 7 w 76"/>
                  <a:gd name="T39" fmla="*/ 17 h 106"/>
                  <a:gd name="T40" fmla="*/ 7 w 76"/>
                  <a:gd name="T41" fmla="*/ 29 h 106"/>
                  <a:gd name="T42" fmla="*/ 3 w 76"/>
                  <a:gd name="T43" fmla="*/ 46 h 106"/>
                  <a:gd name="T44" fmla="*/ 0 w 76"/>
                  <a:gd name="T45" fmla="*/ 67 h 106"/>
                  <a:gd name="T46" fmla="*/ 2 w 76"/>
                  <a:gd name="T47" fmla="*/ 77 h 106"/>
                  <a:gd name="T48" fmla="*/ 5 w 76"/>
                  <a:gd name="T49" fmla="*/ 83 h 106"/>
                  <a:gd name="T50" fmla="*/ 7 w 76"/>
                  <a:gd name="T51" fmla="*/ 85 h 106"/>
                  <a:gd name="T52" fmla="*/ 9 w 76"/>
                  <a:gd name="T53" fmla="*/ 85 h 106"/>
                  <a:gd name="T54" fmla="*/ 11 w 76"/>
                  <a:gd name="T55" fmla="*/ 85 h 106"/>
                  <a:gd name="T56" fmla="*/ 11 w 76"/>
                  <a:gd name="T57" fmla="*/ 81 h 106"/>
                  <a:gd name="T58" fmla="*/ 13 w 76"/>
                  <a:gd name="T59" fmla="*/ 39 h 1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6"/>
                  <a:gd name="T91" fmla="*/ 0 h 106"/>
                  <a:gd name="T92" fmla="*/ 76 w 76"/>
                  <a:gd name="T93" fmla="*/ 106 h 1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6" h="106">
                    <a:moveTo>
                      <a:pt x="13" y="39"/>
                    </a:moveTo>
                    <a:lnTo>
                      <a:pt x="13" y="56"/>
                    </a:lnTo>
                    <a:lnTo>
                      <a:pt x="15" y="71"/>
                    </a:lnTo>
                    <a:lnTo>
                      <a:pt x="15" y="88"/>
                    </a:lnTo>
                    <a:lnTo>
                      <a:pt x="15" y="106"/>
                    </a:lnTo>
                    <a:lnTo>
                      <a:pt x="17" y="102"/>
                    </a:lnTo>
                    <a:lnTo>
                      <a:pt x="19" y="98"/>
                    </a:lnTo>
                    <a:lnTo>
                      <a:pt x="25" y="98"/>
                    </a:lnTo>
                    <a:lnTo>
                      <a:pt x="30" y="102"/>
                    </a:lnTo>
                    <a:lnTo>
                      <a:pt x="34" y="98"/>
                    </a:lnTo>
                    <a:lnTo>
                      <a:pt x="38" y="98"/>
                    </a:lnTo>
                    <a:lnTo>
                      <a:pt x="44" y="98"/>
                    </a:lnTo>
                    <a:lnTo>
                      <a:pt x="48" y="100"/>
                    </a:lnTo>
                    <a:lnTo>
                      <a:pt x="57" y="98"/>
                    </a:lnTo>
                    <a:lnTo>
                      <a:pt x="65" y="100"/>
                    </a:lnTo>
                    <a:lnTo>
                      <a:pt x="73" y="96"/>
                    </a:lnTo>
                    <a:lnTo>
                      <a:pt x="76" y="98"/>
                    </a:lnTo>
                    <a:lnTo>
                      <a:pt x="53" y="0"/>
                    </a:lnTo>
                    <a:lnTo>
                      <a:pt x="3" y="6"/>
                    </a:lnTo>
                    <a:lnTo>
                      <a:pt x="7" y="17"/>
                    </a:lnTo>
                    <a:lnTo>
                      <a:pt x="7" y="29"/>
                    </a:lnTo>
                    <a:lnTo>
                      <a:pt x="3" y="46"/>
                    </a:lnTo>
                    <a:lnTo>
                      <a:pt x="0" y="67"/>
                    </a:lnTo>
                    <a:lnTo>
                      <a:pt x="2" y="77"/>
                    </a:lnTo>
                    <a:lnTo>
                      <a:pt x="5" y="83"/>
                    </a:lnTo>
                    <a:lnTo>
                      <a:pt x="7" y="85"/>
                    </a:lnTo>
                    <a:lnTo>
                      <a:pt x="9" y="85"/>
                    </a:lnTo>
                    <a:lnTo>
                      <a:pt x="11" y="85"/>
                    </a:lnTo>
                    <a:lnTo>
                      <a:pt x="11" y="81"/>
                    </a:lnTo>
                    <a:lnTo>
                      <a:pt x="13" y="39"/>
                    </a:lnTo>
                  </a:path>
                </a:pathLst>
              </a:custGeom>
              <a:noFill/>
              <a:ln w="3175">
                <a:solidFill>
                  <a:srgbClr val="1F1A17"/>
                </a:solidFill>
                <a:round/>
                <a:headEnd/>
                <a:tailEnd/>
              </a:ln>
            </p:spPr>
            <p:txBody>
              <a:bodyPr/>
              <a:lstStyle/>
              <a:p>
                <a:pPr eaLnBrk="1" hangingPunct="1"/>
                <a:endParaRPr lang="pt-BR" u="none"/>
              </a:p>
            </p:txBody>
          </p:sp>
          <p:sp>
            <p:nvSpPr>
              <p:cNvPr id="445775" name="Freeform 1751"/>
              <p:cNvSpPr>
                <a:spLocks/>
              </p:cNvSpPr>
              <p:nvPr/>
            </p:nvSpPr>
            <p:spPr bwMode="auto">
              <a:xfrm>
                <a:off x="5951" y="2106"/>
                <a:ext cx="29" cy="117"/>
              </a:xfrm>
              <a:custGeom>
                <a:avLst/>
                <a:gdLst>
                  <a:gd name="T0" fmla="*/ 25 w 25"/>
                  <a:gd name="T1" fmla="*/ 0 h 102"/>
                  <a:gd name="T2" fmla="*/ 23 w 25"/>
                  <a:gd name="T3" fmla="*/ 17 h 102"/>
                  <a:gd name="T4" fmla="*/ 23 w 25"/>
                  <a:gd name="T5" fmla="*/ 44 h 102"/>
                  <a:gd name="T6" fmla="*/ 23 w 25"/>
                  <a:gd name="T7" fmla="*/ 75 h 102"/>
                  <a:gd name="T8" fmla="*/ 21 w 25"/>
                  <a:gd name="T9" fmla="*/ 96 h 102"/>
                  <a:gd name="T10" fmla="*/ 17 w 25"/>
                  <a:gd name="T11" fmla="*/ 94 h 102"/>
                  <a:gd name="T12" fmla="*/ 15 w 25"/>
                  <a:gd name="T13" fmla="*/ 92 h 102"/>
                  <a:gd name="T14" fmla="*/ 11 w 25"/>
                  <a:gd name="T15" fmla="*/ 92 h 102"/>
                  <a:gd name="T16" fmla="*/ 8 w 25"/>
                  <a:gd name="T17" fmla="*/ 94 h 102"/>
                  <a:gd name="T18" fmla="*/ 4 w 25"/>
                  <a:gd name="T19" fmla="*/ 98 h 102"/>
                  <a:gd name="T20" fmla="*/ 2 w 25"/>
                  <a:gd name="T21" fmla="*/ 102 h 102"/>
                  <a:gd name="T22" fmla="*/ 0 w 25"/>
                  <a:gd name="T23" fmla="*/ 82 h 102"/>
                  <a:gd name="T24" fmla="*/ 2 w 25"/>
                  <a:gd name="T25" fmla="*/ 65 h 102"/>
                  <a:gd name="T26" fmla="*/ 8 w 25"/>
                  <a:gd name="T27" fmla="*/ 36 h 102"/>
                  <a:gd name="T28" fmla="*/ 13 w 25"/>
                  <a:gd name="T29" fmla="*/ 17 h 102"/>
                  <a:gd name="T30" fmla="*/ 11 w 25"/>
                  <a:gd name="T31" fmla="*/ 8 h 102"/>
                  <a:gd name="T32" fmla="*/ 8 w 25"/>
                  <a:gd name="T33" fmla="*/ 0 h 102"/>
                  <a:gd name="T34" fmla="*/ 17 w 25"/>
                  <a:gd name="T35" fmla="*/ 0 h 102"/>
                  <a:gd name="T36" fmla="*/ 25 w 25"/>
                  <a:gd name="T37" fmla="*/ 0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102"/>
                  <a:gd name="T59" fmla="*/ 25 w 25"/>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102">
                    <a:moveTo>
                      <a:pt x="25" y="0"/>
                    </a:moveTo>
                    <a:lnTo>
                      <a:pt x="23" y="17"/>
                    </a:lnTo>
                    <a:lnTo>
                      <a:pt x="23" y="44"/>
                    </a:lnTo>
                    <a:lnTo>
                      <a:pt x="23" y="75"/>
                    </a:lnTo>
                    <a:lnTo>
                      <a:pt x="21" y="96"/>
                    </a:lnTo>
                    <a:lnTo>
                      <a:pt x="17" y="94"/>
                    </a:lnTo>
                    <a:lnTo>
                      <a:pt x="15" y="92"/>
                    </a:lnTo>
                    <a:lnTo>
                      <a:pt x="11" y="92"/>
                    </a:lnTo>
                    <a:lnTo>
                      <a:pt x="8" y="94"/>
                    </a:lnTo>
                    <a:lnTo>
                      <a:pt x="4" y="98"/>
                    </a:lnTo>
                    <a:lnTo>
                      <a:pt x="2" y="102"/>
                    </a:lnTo>
                    <a:lnTo>
                      <a:pt x="0" y="82"/>
                    </a:lnTo>
                    <a:lnTo>
                      <a:pt x="2" y="65"/>
                    </a:lnTo>
                    <a:lnTo>
                      <a:pt x="8" y="36"/>
                    </a:lnTo>
                    <a:lnTo>
                      <a:pt x="13" y="17"/>
                    </a:lnTo>
                    <a:lnTo>
                      <a:pt x="11" y="8"/>
                    </a:lnTo>
                    <a:lnTo>
                      <a:pt x="8" y="0"/>
                    </a:lnTo>
                    <a:lnTo>
                      <a:pt x="17" y="0"/>
                    </a:lnTo>
                    <a:lnTo>
                      <a:pt x="25" y="0"/>
                    </a:lnTo>
                    <a:close/>
                  </a:path>
                </a:pathLst>
              </a:custGeom>
              <a:solidFill>
                <a:srgbClr val="FFF500"/>
              </a:solidFill>
              <a:ln w="9525">
                <a:noFill/>
                <a:round/>
                <a:headEnd/>
                <a:tailEnd/>
              </a:ln>
            </p:spPr>
            <p:txBody>
              <a:bodyPr/>
              <a:lstStyle/>
              <a:p>
                <a:pPr eaLnBrk="1" hangingPunct="1"/>
                <a:endParaRPr lang="pt-BR" u="none"/>
              </a:p>
            </p:txBody>
          </p:sp>
          <p:sp>
            <p:nvSpPr>
              <p:cNvPr id="445776" name="Freeform 1752"/>
              <p:cNvSpPr>
                <a:spLocks/>
              </p:cNvSpPr>
              <p:nvPr/>
            </p:nvSpPr>
            <p:spPr bwMode="auto">
              <a:xfrm>
                <a:off x="5951" y="2106"/>
                <a:ext cx="29" cy="117"/>
              </a:xfrm>
              <a:custGeom>
                <a:avLst/>
                <a:gdLst>
                  <a:gd name="T0" fmla="*/ 25 w 25"/>
                  <a:gd name="T1" fmla="*/ 0 h 102"/>
                  <a:gd name="T2" fmla="*/ 23 w 25"/>
                  <a:gd name="T3" fmla="*/ 17 h 102"/>
                  <a:gd name="T4" fmla="*/ 23 w 25"/>
                  <a:gd name="T5" fmla="*/ 44 h 102"/>
                  <a:gd name="T6" fmla="*/ 23 w 25"/>
                  <a:gd name="T7" fmla="*/ 75 h 102"/>
                  <a:gd name="T8" fmla="*/ 21 w 25"/>
                  <a:gd name="T9" fmla="*/ 96 h 102"/>
                  <a:gd name="T10" fmla="*/ 17 w 25"/>
                  <a:gd name="T11" fmla="*/ 94 h 102"/>
                  <a:gd name="T12" fmla="*/ 15 w 25"/>
                  <a:gd name="T13" fmla="*/ 92 h 102"/>
                  <a:gd name="T14" fmla="*/ 11 w 25"/>
                  <a:gd name="T15" fmla="*/ 92 h 102"/>
                  <a:gd name="T16" fmla="*/ 8 w 25"/>
                  <a:gd name="T17" fmla="*/ 94 h 102"/>
                  <a:gd name="T18" fmla="*/ 4 w 25"/>
                  <a:gd name="T19" fmla="*/ 98 h 102"/>
                  <a:gd name="T20" fmla="*/ 2 w 25"/>
                  <a:gd name="T21" fmla="*/ 102 h 102"/>
                  <a:gd name="T22" fmla="*/ 0 w 25"/>
                  <a:gd name="T23" fmla="*/ 82 h 102"/>
                  <a:gd name="T24" fmla="*/ 2 w 25"/>
                  <a:gd name="T25" fmla="*/ 65 h 102"/>
                  <a:gd name="T26" fmla="*/ 8 w 25"/>
                  <a:gd name="T27" fmla="*/ 36 h 102"/>
                  <a:gd name="T28" fmla="*/ 13 w 25"/>
                  <a:gd name="T29" fmla="*/ 17 h 102"/>
                  <a:gd name="T30" fmla="*/ 11 w 25"/>
                  <a:gd name="T31" fmla="*/ 8 h 102"/>
                  <a:gd name="T32" fmla="*/ 8 w 25"/>
                  <a:gd name="T33" fmla="*/ 0 h 102"/>
                  <a:gd name="T34" fmla="*/ 17 w 25"/>
                  <a:gd name="T35" fmla="*/ 0 h 102"/>
                  <a:gd name="T36" fmla="*/ 25 w 25"/>
                  <a:gd name="T37" fmla="*/ 0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102"/>
                  <a:gd name="T59" fmla="*/ 25 w 25"/>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102">
                    <a:moveTo>
                      <a:pt x="25" y="0"/>
                    </a:moveTo>
                    <a:lnTo>
                      <a:pt x="23" y="17"/>
                    </a:lnTo>
                    <a:lnTo>
                      <a:pt x="23" y="44"/>
                    </a:lnTo>
                    <a:lnTo>
                      <a:pt x="23" y="75"/>
                    </a:lnTo>
                    <a:lnTo>
                      <a:pt x="21" y="96"/>
                    </a:lnTo>
                    <a:lnTo>
                      <a:pt x="17" y="94"/>
                    </a:lnTo>
                    <a:lnTo>
                      <a:pt x="15" y="92"/>
                    </a:lnTo>
                    <a:lnTo>
                      <a:pt x="11" y="92"/>
                    </a:lnTo>
                    <a:lnTo>
                      <a:pt x="8" y="94"/>
                    </a:lnTo>
                    <a:lnTo>
                      <a:pt x="4" y="98"/>
                    </a:lnTo>
                    <a:lnTo>
                      <a:pt x="2" y="102"/>
                    </a:lnTo>
                    <a:lnTo>
                      <a:pt x="0" y="82"/>
                    </a:lnTo>
                    <a:lnTo>
                      <a:pt x="2" y="65"/>
                    </a:lnTo>
                    <a:lnTo>
                      <a:pt x="8" y="36"/>
                    </a:lnTo>
                    <a:lnTo>
                      <a:pt x="13" y="17"/>
                    </a:lnTo>
                    <a:lnTo>
                      <a:pt x="11" y="8"/>
                    </a:lnTo>
                    <a:lnTo>
                      <a:pt x="8" y="0"/>
                    </a:lnTo>
                    <a:lnTo>
                      <a:pt x="17" y="0"/>
                    </a:lnTo>
                    <a:lnTo>
                      <a:pt x="25" y="0"/>
                    </a:lnTo>
                    <a:close/>
                  </a:path>
                </a:pathLst>
              </a:custGeom>
              <a:noFill/>
              <a:ln w="3175">
                <a:solidFill>
                  <a:srgbClr val="1F1A17"/>
                </a:solidFill>
                <a:round/>
                <a:headEnd/>
                <a:tailEnd/>
              </a:ln>
            </p:spPr>
            <p:txBody>
              <a:bodyPr/>
              <a:lstStyle/>
              <a:p>
                <a:pPr eaLnBrk="1" hangingPunct="1"/>
                <a:endParaRPr lang="pt-BR" u="none"/>
              </a:p>
            </p:txBody>
          </p:sp>
          <p:sp>
            <p:nvSpPr>
              <p:cNvPr id="445777" name="Freeform 1753"/>
              <p:cNvSpPr>
                <a:spLocks/>
              </p:cNvSpPr>
              <p:nvPr/>
            </p:nvSpPr>
            <p:spPr bwMode="auto">
              <a:xfrm>
                <a:off x="5678" y="1555"/>
                <a:ext cx="368" cy="556"/>
              </a:xfrm>
              <a:custGeom>
                <a:avLst/>
                <a:gdLst>
                  <a:gd name="T0" fmla="*/ 255 w 320"/>
                  <a:gd name="T1" fmla="*/ 484 h 484"/>
                  <a:gd name="T2" fmla="*/ 273 w 320"/>
                  <a:gd name="T3" fmla="*/ 484 h 484"/>
                  <a:gd name="T4" fmla="*/ 288 w 320"/>
                  <a:gd name="T5" fmla="*/ 482 h 484"/>
                  <a:gd name="T6" fmla="*/ 305 w 320"/>
                  <a:gd name="T7" fmla="*/ 480 h 484"/>
                  <a:gd name="T8" fmla="*/ 320 w 320"/>
                  <a:gd name="T9" fmla="*/ 476 h 484"/>
                  <a:gd name="T10" fmla="*/ 320 w 320"/>
                  <a:gd name="T11" fmla="*/ 8 h 484"/>
                  <a:gd name="T12" fmla="*/ 305 w 320"/>
                  <a:gd name="T13" fmla="*/ 6 h 484"/>
                  <a:gd name="T14" fmla="*/ 288 w 320"/>
                  <a:gd name="T15" fmla="*/ 2 h 484"/>
                  <a:gd name="T16" fmla="*/ 273 w 320"/>
                  <a:gd name="T17" fmla="*/ 2 h 484"/>
                  <a:gd name="T18" fmla="*/ 255 w 320"/>
                  <a:gd name="T19" fmla="*/ 0 h 484"/>
                  <a:gd name="T20" fmla="*/ 230 w 320"/>
                  <a:gd name="T21" fmla="*/ 2 h 484"/>
                  <a:gd name="T22" fmla="*/ 205 w 320"/>
                  <a:gd name="T23" fmla="*/ 6 h 484"/>
                  <a:gd name="T24" fmla="*/ 180 w 320"/>
                  <a:gd name="T25" fmla="*/ 12 h 484"/>
                  <a:gd name="T26" fmla="*/ 157 w 320"/>
                  <a:gd name="T27" fmla="*/ 19 h 484"/>
                  <a:gd name="T28" fmla="*/ 134 w 320"/>
                  <a:gd name="T29" fmla="*/ 31 h 484"/>
                  <a:gd name="T30" fmla="*/ 113 w 320"/>
                  <a:gd name="T31" fmla="*/ 42 h 484"/>
                  <a:gd name="T32" fmla="*/ 94 w 320"/>
                  <a:gd name="T33" fmla="*/ 56 h 484"/>
                  <a:gd name="T34" fmla="*/ 75 w 320"/>
                  <a:gd name="T35" fmla="*/ 71 h 484"/>
                  <a:gd name="T36" fmla="*/ 59 w 320"/>
                  <a:gd name="T37" fmla="*/ 88 h 484"/>
                  <a:gd name="T38" fmla="*/ 44 w 320"/>
                  <a:gd name="T39" fmla="*/ 108 h 484"/>
                  <a:gd name="T40" fmla="*/ 31 w 320"/>
                  <a:gd name="T41" fmla="*/ 127 h 484"/>
                  <a:gd name="T42" fmla="*/ 21 w 320"/>
                  <a:gd name="T43" fmla="*/ 148 h 484"/>
                  <a:gd name="T44" fmla="*/ 12 w 320"/>
                  <a:gd name="T45" fmla="*/ 171 h 484"/>
                  <a:gd name="T46" fmla="*/ 6 w 320"/>
                  <a:gd name="T47" fmla="*/ 194 h 484"/>
                  <a:gd name="T48" fmla="*/ 2 w 320"/>
                  <a:gd name="T49" fmla="*/ 217 h 484"/>
                  <a:gd name="T50" fmla="*/ 0 w 320"/>
                  <a:gd name="T51" fmla="*/ 242 h 484"/>
                  <a:gd name="T52" fmla="*/ 2 w 320"/>
                  <a:gd name="T53" fmla="*/ 267 h 484"/>
                  <a:gd name="T54" fmla="*/ 6 w 320"/>
                  <a:gd name="T55" fmla="*/ 292 h 484"/>
                  <a:gd name="T56" fmla="*/ 12 w 320"/>
                  <a:gd name="T57" fmla="*/ 315 h 484"/>
                  <a:gd name="T58" fmla="*/ 21 w 320"/>
                  <a:gd name="T59" fmla="*/ 336 h 484"/>
                  <a:gd name="T60" fmla="*/ 31 w 320"/>
                  <a:gd name="T61" fmla="*/ 357 h 484"/>
                  <a:gd name="T62" fmla="*/ 44 w 320"/>
                  <a:gd name="T63" fmla="*/ 376 h 484"/>
                  <a:gd name="T64" fmla="*/ 59 w 320"/>
                  <a:gd name="T65" fmla="*/ 396 h 484"/>
                  <a:gd name="T66" fmla="*/ 75 w 320"/>
                  <a:gd name="T67" fmla="*/ 413 h 484"/>
                  <a:gd name="T68" fmla="*/ 94 w 320"/>
                  <a:gd name="T69" fmla="*/ 428 h 484"/>
                  <a:gd name="T70" fmla="*/ 113 w 320"/>
                  <a:gd name="T71" fmla="*/ 443 h 484"/>
                  <a:gd name="T72" fmla="*/ 134 w 320"/>
                  <a:gd name="T73" fmla="*/ 455 h 484"/>
                  <a:gd name="T74" fmla="*/ 157 w 320"/>
                  <a:gd name="T75" fmla="*/ 465 h 484"/>
                  <a:gd name="T76" fmla="*/ 180 w 320"/>
                  <a:gd name="T77" fmla="*/ 472 h 484"/>
                  <a:gd name="T78" fmla="*/ 205 w 320"/>
                  <a:gd name="T79" fmla="*/ 478 h 484"/>
                  <a:gd name="T80" fmla="*/ 230 w 320"/>
                  <a:gd name="T81" fmla="*/ 482 h 484"/>
                  <a:gd name="T82" fmla="*/ 255 w 320"/>
                  <a:gd name="T83" fmla="*/ 484 h 4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0"/>
                  <a:gd name="T127" fmla="*/ 0 h 484"/>
                  <a:gd name="T128" fmla="*/ 320 w 320"/>
                  <a:gd name="T129" fmla="*/ 484 h 4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0" h="484">
                    <a:moveTo>
                      <a:pt x="255" y="484"/>
                    </a:moveTo>
                    <a:lnTo>
                      <a:pt x="273" y="484"/>
                    </a:lnTo>
                    <a:lnTo>
                      <a:pt x="288" y="482"/>
                    </a:lnTo>
                    <a:lnTo>
                      <a:pt x="305" y="480"/>
                    </a:lnTo>
                    <a:lnTo>
                      <a:pt x="320" y="476"/>
                    </a:lnTo>
                    <a:lnTo>
                      <a:pt x="320" y="8"/>
                    </a:lnTo>
                    <a:lnTo>
                      <a:pt x="305" y="6"/>
                    </a:lnTo>
                    <a:lnTo>
                      <a:pt x="288" y="2"/>
                    </a:lnTo>
                    <a:lnTo>
                      <a:pt x="273" y="2"/>
                    </a:lnTo>
                    <a:lnTo>
                      <a:pt x="255" y="0"/>
                    </a:lnTo>
                    <a:lnTo>
                      <a:pt x="230" y="2"/>
                    </a:lnTo>
                    <a:lnTo>
                      <a:pt x="205" y="6"/>
                    </a:lnTo>
                    <a:lnTo>
                      <a:pt x="180" y="12"/>
                    </a:lnTo>
                    <a:lnTo>
                      <a:pt x="157" y="19"/>
                    </a:lnTo>
                    <a:lnTo>
                      <a:pt x="134" y="31"/>
                    </a:lnTo>
                    <a:lnTo>
                      <a:pt x="113" y="42"/>
                    </a:lnTo>
                    <a:lnTo>
                      <a:pt x="94" y="56"/>
                    </a:lnTo>
                    <a:lnTo>
                      <a:pt x="75" y="71"/>
                    </a:lnTo>
                    <a:lnTo>
                      <a:pt x="59" y="88"/>
                    </a:lnTo>
                    <a:lnTo>
                      <a:pt x="44" y="108"/>
                    </a:lnTo>
                    <a:lnTo>
                      <a:pt x="31" y="127"/>
                    </a:lnTo>
                    <a:lnTo>
                      <a:pt x="21" y="148"/>
                    </a:lnTo>
                    <a:lnTo>
                      <a:pt x="12" y="171"/>
                    </a:lnTo>
                    <a:lnTo>
                      <a:pt x="6" y="194"/>
                    </a:lnTo>
                    <a:lnTo>
                      <a:pt x="2" y="217"/>
                    </a:lnTo>
                    <a:lnTo>
                      <a:pt x="0" y="242"/>
                    </a:lnTo>
                    <a:lnTo>
                      <a:pt x="2" y="267"/>
                    </a:lnTo>
                    <a:lnTo>
                      <a:pt x="6" y="292"/>
                    </a:lnTo>
                    <a:lnTo>
                      <a:pt x="12" y="315"/>
                    </a:lnTo>
                    <a:lnTo>
                      <a:pt x="21" y="336"/>
                    </a:lnTo>
                    <a:lnTo>
                      <a:pt x="31" y="357"/>
                    </a:lnTo>
                    <a:lnTo>
                      <a:pt x="44" y="376"/>
                    </a:lnTo>
                    <a:lnTo>
                      <a:pt x="59" y="396"/>
                    </a:lnTo>
                    <a:lnTo>
                      <a:pt x="75" y="413"/>
                    </a:lnTo>
                    <a:lnTo>
                      <a:pt x="94" y="428"/>
                    </a:lnTo>
                    <a:lnTo>
                      <a:pt x="113" y="443"/>
                    </a:lnTo>
                    <a:lnTo>
                      <a:pt x="134" y="455"/>
                    </a:lnTo>
                    <a:lnTo>
                      <a:pt x="157" y="465"/>
                    </a:lnTo>
                    <a:lnTo>
                      <a:pt x="180" y="472"/>
                    </a:lnTo>
                    <a:lnTo>
                      <a:pt x="205" y="478"/>
                    </a:lnTo>
                    <a:lnTo>
                      <a:pt x="230" y="482"/>
                    </a:lnTo>
                    <a:lnTo>
                      <a:pt x="255" y="484"/>
                    </a:lnTo>
                    <a:close/>
                  </a:path>
                </a:pathLst>
              </a:custGeom>
              <a:solidFill>
                <a:srgbClr val="797297"/>
              </a:solidFill>
              <a:ln w="9525">
                <a:noFill/>
                <a:round/>
                <a:headEnd/>
                <a:tailEnd/>
              </a:ln>
            </p:spPr>
            <p:txBody>
              <a:bodyPr/>
              <a:lstStyle/>
              <a:p>
                <a:pPr eaLnBrk="1" hangingPunct="1"/>
                <a:endParaRPr lang="pt-BR" u="none"/>
              </a:p>
            </p:txBody>
          </p:sp>
          <p:sp>
            <p:nvSpPr>
              <p:cNvPr id="445778" name="Freeform 1754"/>
              <p:cNvSpPr>
                <a:spLocks/>
              </p:cNvSpPr>
              <p:nvPr/>
            </p:nvSpPr>
            <p:spPr bwMode="auto">
              <a:xfrm>
                <a:off x="5678" y="1555"/>
                <a:ext cx="368" cy="556"/>
              </a:xfrm>
              <a:custGeom>
                <a:avLst/>
                <a:gdLst>
                  <a:gd name="T0" fmla="*/ 255 w 320"/>
                  <a:gd name="T1" fmla="*/ 484 h 484"/>
                  <a:gd name="T2" fmla="*/ 273 w 320"/>
                  <a:gd name="T3" fmla="*/ 484 h 484"/>
                  <a:gd name="T4" fmla="*/ 288 w 320"/>
                  <a:gd name="T5" fmla="*/ 482 h 484"/>
                  <a:gd name="T6" fmla="*/ 305 w 320"/>
                  <a:gd name="T7" fmla="*/ 480 h 484"/>
                  <a:gd name="T8" fmla="*/ 320 w 320"/>
                  <a:gd name="T9" fmla="*/ 476 h 484"/>
                  <a:gd name="T10" fmla="*/ 320 w 320"/>
                  <a:gd name="T11" fmla="*/ 8 h 484"/>
                  <a:gd name="T12" fmla="*/ 305 w 320"/>
                  <a:gd name="T13" fmla="*/ 6 h 484"/>
                  <a:gd name="T14" fmla="*/ 288 w 320"/>
                  <a:gd name="T15" fmla="*/ 2 h 484"/>
                  <a:gd name="T16" fmla="*/ 273 w 320"/>
                  <a:gd name="T17" fmla="*/ 2 h 484"/>
                  <a:gd name="T18" fmla="*/ 255 w 320"/>
                  <a:gd name="T19" fmla="*/ 0 h 484"/>
                  <a:gd name="T20" fmla="*/ 230 w 320"/>
                  <a:gd name="T21" fmla="*/ 2 h 484"/>
                  <a:gd name="T22" fmla="*/ 205 w 320"/>
                  <a:gd name="T23" fmla="*/ 6 h 484"/>
                  <a:gd name="T24" fmla="*/ 180 w 320"/>
                  <a:gd name="T25" fmla="*/ 12 h 484"/>
                  <a:gd name="T26" fmla="*/ 157 w 320"/>
                  <a:gd name="T27" fmla="*/ 19 h 484"/>
                  <a:gd name="T28" fmla="*/ 134 w 320"/>
                  <a:gd name="T29" fmla="*/ 31 h 484"/>
                  <a:gd name="T30" fmla="*/ 113 w 320"/>
                  <a:gd name="T31" fmla="*/ 42 h 484"/>
                  <a:gd name="T32" fmla="*/ 94 w 320"/>
                  <a:gd name="T33" fmla="*/ 56 h 484"/>
                  <a:gd name="T34" fmla="*/ 75 w 320"/>
                  <a:gd name="T35" fmla="*/ 71 h 484"/>
                  <a:gd name="T36" fmla="*/ 59 w 320"/>
                  <a:gd name="T37" fmla="*/ 88 h 484"/>
                  <a:gd name="T38" fmla="*/ 44 w 320"/>
                  <a:gd name="T39" fmla="*/ 108 h 484"/>
                  <a:gd name="T40" fmla="*/ 31 w 320"/>
                  <a:gd name="T41" fmla="*/ 127 h 484"/>
                  <a:gd name="T42" fmla="*/ 21 w 320"/>
                  <a:gd name="T43" fmla="*/ 148 h 484"/>
                  <a:gd name="T44" fmla="*/ 12 w 320"/>
                  <a:gd name="T45" fmla="*/ 171 h 484"/>
                  <a:gd name="T46" fmla="*/ 6 w 320"/>
                  <a:gd name="T47" fmla="*/ 194 h 484"/>
                  <a:gd name="T48" fmla="*/ 2 w 320"/>
                  <a:gd name="T49" fmla="*/ 217 h 484"/>
                  <a:gd name="T50" fmla="*/ 0 w 320"/>
                  <a:gd name="T51" fmla="*/ 242 h 484"/>
                  <a:gd name="T52" fmla="*/ 2 w 320"/>
                  <a:gd name="T53" fmla="*/ 267 h 484"/>
                  <a:gd name="T54" fmla="*/ 6 w 320"/>
                  <a:gd name="T55" fmla="*/ 292 h 484"/>
                  <a:gd name="T56" fmla="*/ 12 w 320"/>
                  <a:gd name="T57" fmla="*/ 315 h 484"/>
                  <a:gd name="T58" fmla="*/ 21 w 320"/>
                  <a:gd name="T59" fmla="*/ 336 h 484"/>
                  <a:gd name="T60" fmla="*/ 31 w 320"/>
                  <a:gd name="T61" fmla="*/ 357 h 484"/>
                  <a:gd name="T62" fmla="*/ 44 w 320"/>
                  <a:gd name="T63" fmla="*/ 376 h 484"/>
                  <a:gd name="T64" fmla="*/ 59 w 320"/>
                  <a:gd name="T65" fmla="*/ 396 h 484"/>
                  <a:gd name="T66" fmla="*/ 75 w 320"/>
                  <a:gd name="T67" fmla="*/ 413 h 484"/>
                  <a:gd name="T68" fmla="*/ 94 w 320"/>
                  <a:gd name="T69" fmla="*/ 428 h 484"/>
                  <a:gd name="T70" fmla="*/ 113 w 320"/>
                  <a:gd name="T71" fmla="*/ 443 h 484"/>
                  <a:gd name="T72" fmla="*/ 134 w 320"/>
                  <a:gd name="T73" fmla="*/ 455 h 484"/>
                  <a:gd name="T74" fmla="*/ 157 w 320"/>
                  <a:gd name="T75" fmla="*/ 465 h 484"/>
                  <a:gd name="T76" fmla="*/ 180 w 320"/>
                  <a:gd name="T77" fmla="*/ 472 h 484"/>
                  <a:gd name="T78" fmla="*/ 205 w 320"/>
                  <a:gd name="T79" fmla="*/ 478 h 484"/>
                  <a:gd name="T80" fmla="*/ 230 w 320"/>
                  <a:gd name="T81" fmla="*/ 482 h 484"/>
                  <a:gd name="T82" fmla="*/ 255 w 320"/>
                  <a:gd name="T83" fmla="*/ 484 h 4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0"/>
                  <a:gd name="T127" fmla="*/ 0 h 484"/>
                  <a:gd name="T128" fmla="*/ 320 w 320"/>
                  <a:gd name="T129" fmla="*/ 484 h 4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0" h="484">
                    <a:moveTo>
                      <a:pt x="255" y="484"/>
                    </a:moveTo>
                    <a:lnTo>
                      <a:pt x="273" y="484"/>
                    </a:lnTo>
                    <a:lnTo>
                      <a:pt x="288" y="482"/>
                    </a:lnTo>
                    <a:lnTo>
                      <a:pt x="305" y="480"/>
                    </a:lnTo>
                    <a:lnTo>
                      <a:pt x="320" y="476"/>
                    </a:lnTo>
                    <a:lnTo>
                      <a:pt x="320" y="8"/>
                    </a:lnTo>
                    <a:lnTo>
                      <a:pt x="305" y="6"/>
                    </a:lnTo>
                    <a:lnTo>
                      <a:pt x="288" y="2"/>
                    </a:lnTo>
                    <a:lnTo>
                      <a:pt x="273" y="2"/>
                    </a:lnTo>
                    <a:lnTo>
                      <a:pt x="255" y="0"/>
                    </a:lnTo>
                    <a:lnTo>
                      <a:pt x="230" y="2"/>
                    </a:lnTo>
                    <a:lnTo>
                      <a:pt x="205" y="6"/>
                    </a:lnTo>
                    <a:lnTo>
                      <a:pt x="180" y="12"/>
                    </a:lnTo>
                    <a:lnTo>
                      <a:pt x="157" y="19"/>
                    </a:lnTo>
                    <a:lnTo>
                      <a:pt x="134" y="31"/>
                    </a:lnTo>
                    <a:lnTo>
                      <a:pt x="113" y="42"/>
                    </a:lnTo>
                    <a:lnTo>
                      <a:pt x="94" y="56"/>
                    </a:lnTo>
                    <a:lnTo>
                      <a:pt x="75" y="71"/>
                    </a:lnTo>
                    <a:lnTo>
                      <a:pt x="59" y="88"/>
                    </a:lnTo>
                    <a:lnTo>
                      <a:pt x="44" y="108"/>
                    </a:lnTo>
                    <a:lnTo>
                      <a:pt x="31" y="127"/>
                    </a:lnTo>
                    <a:lnTo>
                      <a:pt x="21" y="148"/>
                    </a:lnTo>
                    <a:lnTo>
                      <a:pt x="12" y="171"/>
                    </a:lnTo>
                    <a:lnTo>
                      <a:pt x="6" y="194"/>
                    </a:lnTo>
                    <a:lnTo>
                      <a:pt x="2" y="217"/>
                    </a:lnTo>
                    <a:lnTo>
                      <a:pt x="0" y="242"/>
                    </a:lnTo>
                    <a:lnTo>
                      <a:pt x="2" y="267"/>
                    </a:lnTo>
                    <a:lnTo>
                      <a:pt x="6" y="292"/>
                    </a:lnTo>
                    <a:lnTo>
                      <a:pt x="12" y="315"/>
                    </a:lnTo>
                    <a:lnTo>
                      <a:pt x="21" y="336"/>
                    </a:lnTo>
                    <a:lnTo>
                      <a:pt x="31" y="357"/>
                    </a:lnTo>
                    <a:lnTo>
                      <a:pt x="44" y="376"/>
                    </a:lnTo>
                    <a:lnTo>
                      <a:pt x="59" y="396"/>
                    </a:lnTo>
                    <a:lnTo>
                      <a:pt x="75" y="413"/>
                    </a:lnTo>
                    <a:lnTo>
                      <a:pt x="94" y="428"/>
                    </a:lnTo>
                    <a:lnTo>
                      <a:pt x="113" y="443"/>
                    </a:lnTo>
                    <a:lnTo>
                      <a:pt x="134" y="455"/>
                    </a:lnTo>
                    <a:lnTo>
                      <a:pt x="157" y="465"/>
                    </a:lnTo>
                    <a:lnTo>
                      <a:pt x="180" y="472"/>
                    </a:lnTo>
                    <a:lnTo>
                      <a:pt x="205" y="478"/>
                    </a:lnTo>
                    <a:lnTo>
                      <a:pt x="230" y="482"/>
                    </a:lnTo>
                    <a:lnTo>
                      <a:pt x="255" y="484"/>
                    </a:lnTo>
                  </a:path>
                </a:pathLst>
              </a:custGeom>
              <a:noFill/>
              <a:ln w="3175">
                <a:solidFill>
                  <a:srgbClr val="1F1A17"/>
                </a:solidFill>
                <a:round/>
                <a:headEnd/>
                <a:tailEnd/>
              </a:ln>
            </p:spPr>
            <p:txBody>
              <a:bodyPr/>
              <a:lstStyle/>
              <a:p>
                <a:pPr eaLnBrk="1" hangingPunct="1"/>
                <a:endParaRPr lang="pt-BR" u="none"/>
              </a:p>
            </p:txBody>
          </p:sp>
          <p:sp>
            <p:nvSpPr>
              <p:cNvPr id="445779" name="Freeform 1755"/>
              <p:cNvSpPr>
                <a:spLocks/>
              </p:cNvSpPr>
              <p:nvPr/>
            </p:nvSpPr>
            <p:spPr bwMode="auto">
              <a:xfrm>
                <a:off x="5731" y="1576"/>
                <a:ext cx="315" cy="484"/>
              </a:xfrm>
              <a:custGeom>
                <a:avLst/>
                <a:gdLst>
                  <a:gd name="T0" fmla="*/ 225 w 274"/>
                  <a:gd name="T1" fmla="*/ 422 h 422"/>
                  <a:gd name="T2" fmla="*/ 250 w 274"/>
                  <a:gd name="T3" fmla="*/ 420 h 422"/>
                  <a:gd name="T4" fmla="*/ 274 w 274"/>
                  <a:gd name="T5" fmla="*/ 416 h 422"/>
                  <a:gd name="T6" fmla="*/ 274 w 274"/>
                  <a:gd name="T7" fmla="*/ 5 h 422"/>
                  <a:gd name="T8" fmla="*/ 250 w 274"/>
                  <a:gd name="T9" fmla="*/ 1 h 422"/>
                  <a:gd name="T10" fmla="*/ 225 w 274"/>
                  <a:gd name="T11" fmla="*/ 0 h 422"/>
                  <a:gd name="T12" fmla="*/ 202 w 274"/>
                  <a:gd name="T13" fmla="*/ 1 h 422"/>
                  <a:gd name="T14" fmla="*/ 180 w 274"/>
                  <a:gd name="T15" fmla="*/ 3 h 422"/>
                  <a:gd name="T16" fmla="*/ 157 w 274"/>
                  <a:gd name="T17" fmla="*/ 9 h 422"/>
                  <a:gd name="T18" fmla="*/ 138 w 274"/>
                  <a:gd name="T19" fmla="*/ 17 h 422"/>
                  <a:gd name="T20" fmla="*/ 119 w 274"/>
                  <a:gd name="T21" fmla="*/ 24 h 422"/>
                  <a:gd name="T22" fmla="*/ 100 w 274"/>
                  <a:gd name="T23" fmla="*/ 36 h 422"/>
                  <a:gd name="T24" fmla="*/ 83 w 274"/>
                  <a:gd name="T25" fmla="*/ 47 h 422"/>
                  <a:gd name="T26" fmla="*/ 67 w 274"/>
                  <a:gd name="T27" fmla="*/ 61 h 422"/>
                  <a:gd name="T28" fmla="*/ 52 w 274"/>
                  <a:gd name="T29" fmla="*/ 76 h 422"/>
                  <a:gd name="T30" fmla="*/ 38 w 274"/>
                  <a:gd name="T31" fmla="*/ 94 h 422"/>
                  <a:gd name="T32" fmla="*/ 29 w 274"/>
                  <a:gd name="T33" fmla="*/ 111 h 422"/>
                  <a:gd name="T34" fmla="*/ 19 w 274"/>
                  <a:gd name="T35" fmla="*/ 128 h 422"/>
                  <a:gd name="T36" fmla="*/ 12 w 274"/>
                  <a:gd name="T37" fmla="*/ 147 h 422"/>
                  <a:gd name="T38" fmla="*/ 6 w 274"/>
                  <a:gd name="T39" fmla="*/ 168 h 422"/>
                  <a:gd name="T40" fmla="*/ 2 w 274"/>
                  <a:gd name="T41" fmla="*/ 189 h 422"/>
                  <a:gd name="T42" fmla="*/ 0 w 274"/>
                  <a:gd name="T43" fmla="*/ 211 h 422"/>
                  <a:gd name="T44" fmla="*/ 2 w 274"/>
                  <a:gd name="T45" fmla="*/ 232 h 422"/>
                  <a:gd name="T46" fmla="*/ 6 w 274"/>
                  <a:gd name="T47" fmla="*/ 253 h 422"/>
                  <a:gd name="T48" fmla="*/ 12 w 274"/>
                  <a:gd name="T49" fmla="*/ 274 h 422"/>
                  <a:gd name="T50" fmla="*/ 19 w 274"/>
                  <a:gd name="T51" fmla="*/ 293 h 422"/>
                  <a:gd name="T52" fmla="*/ 29 w 274"/>
                  <a:gd name="T53" fmla="*/ 310 h 422"/>
                  <a:gd name="T54" fmla="*/ 38 w 274"/>
                  <a:gd name="T55" fmla="*/ 328 h 422"/>
                  <a:gd name="T56" fmla="*/ 52 w 274"/>
                  <a:gd name="T57" fmla="*/ 345 h 422"/>
                  <a:gd name="T58" fmla="*/ 67 w 274"/>
                  <a:gd name="T59" fmla="*/ 360 h 422"/>
                  <a:gd name="T60" fmla="*/ 83 w 274"/>
                  <a:gd name="T61" fmla="*/ 374 h 422"/>
                  <a:gd name="T62" fmla="*/ 100 w 274"/>
                  <a:gd name="T63" fmla="*/ 385 h 422"/>
                  <a:gd name="T64" fmla="*/ 119 w 274"/>
                  <a:gd name="T65" fmla="*/ 397 h 422"/>
                  <a:gd name="T66" fmla="*/ 138 w 274"/>
                  <a:gd name="T67" fmla="*/ 404 h 422"/>
                  <a:gd name="T68" fmla="*/ 157 w 274"/>
                  <a:gd name="T69" fmla="*/ 412 h 422"/>
                  <a:gd name="T70" fmla="*/ 180 w 274"/>
                  <a:gd name="T71" fmla="*/ 418 h 422"/>
                  <a:gd name="T72" fmla="*/ 202 w 274"/>
                  <a:gd name="T73" fmla="*/ 420 h 422"/>
                  <a:gd name="T74" fmla="*/ 225 w 274"/>
                  <a:gd name="T75" fmla="*/ 422 h 4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4"/>
                  <a:gd name="T115" fmla="*/ 0 h 422"/>
                  <a:gd name="T116" fmla="*/ 274 w 274"/>
                  <a:gd name="T117" fmla="*/ 422 h 4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4" h="422">
                    <a:moveTo>
                      <a:pt x="225" y="422"/>
                    </a:moveTo>
                    <a:lnTo>
                      <a:pt x="250" y="420"/>
                    </a:lnTo>
                    <a:lnTo>
                      <a:pt x="274" y="416"/>
                    </a:lnTo>
                    <a:lnTo>
                      <a:pt x="274" y="5"/>
                    </a:lnTo>
                    <a:lnTo>
                      <a:pt x="250" y="1"/>
                    </a:lnTo>
                    <a:lnTo>
                      <a:pt x="225" y="0"/>
                    </a:lnTo>
                    <a:lnTo>
                      <a:pt x="202" y="1"/>
                    </a:lnTo>
                    <a:lnTo>
                      <a:pt x="180" y="3"/>
                    </a:lnTo>
                    <a:lnTo>
                      <a:pt x="157" y="9"/>
                    </a:lnTo>
                    <a:lnTo>
                      <a:pt x="138" y="17"/>
                    </a:lnTo>
                    <a:lnTo>
                      <a:pt x="119" y="24"/>
                    </a:lnTo>
                    <a:lnTo>
                      <a:pt x="100" y="36"/>
                    </a:lnTo>
                    <a:lnTo>
                      <a:pt x="83" y="47"/>
                    </a:lnTo>
                    <a:lnTo>
                      <a:pt x="67" y="61"/>
                    </a:lnTo>
                    <a:lnTo>
                      <a:pt x="52" y="76"/>
                    </a:lnTo>
                    <a:lnTo>
                      <a:pt x="38" y="94"/>
                    </a:lnTo>
                    <a:lnTo>
                      <a:pt x="29" y="111"/>
                    </a:lnTo>
                    <a:lnTo>
                      <a:pt x="19" y="128"/>
                    </a:lnTo>
                    <a:lnTo>
                      <a:pt x="12" y="147"/>
                    </a:lnTo>
                    <a:lnTo>
                      <a:pt x="6" y="168"/>
                    </a:lnTo>
                    <a:lnTo>
                      <a:pt x="2" y="189"/>
                    </a:lnTo>
                    <a:lnTo>
                      <a:pt x="0" y="211"/>
                    </a:lnTo>
                    <a:lnTo>
                      <a:pt x="2" y="232"/>
                    </a:lnTo>
                    <a:lnTo>
                      <a:pt x="6" y="253"/>
                    </a:lnTo>
                    <a:lnTo>
                      <a:pt x="12" y="274"/>
                    </a:lnTo>
                    <a:lnTo>
                      <a:pt x="19" y="293"/>
                    </a:lnTo>
                    <a:lnTo>
                      <a:pt x="29" y="310"/>
                    </a:lnTo>
                    <a:lnTo>
                      <a:pt x="38" y="328"/>
                    </a:lnTo>
                    <a:lnTo>
                      <a:pt x="52" y="345"/>
                    </a:lnTo>
                    <a:lnTo>
                      <a:pt x="67" y="360"/>
                    </a:lnTo>
                    <a:lnTo>
                      <a:pt x="83" y="374"/>
                    </a:lnTo>
                    <a:lnTo>
                      <a:pt x="100" y="385"/>
                    </a:lnTo>
                    <a:lnTo>
                      <a:pt x="119" y="397"/>
                    </a:lnTo>
                    <a:lnTo>
                      <a:pt x="138" y="404"/>
                    </a:lnTo>
                    <a:lnTo>
                      <a:pt x="157" y="412"/>
                    </a:lnTo>
                    <a:lnTo>
                      <a:pt x="180" y="418"/>
                    </a:lnTo>
                    <a:lnTo>
                      <a:pt x="202" y="420"/>
                    </a:lnTo>
                    <a:lnTo>
                      <a:pt x="225" y="422"/>
                    </a:lnTo>
                    <a:close/>
                  </a:path>
                </a:pathLst>
              </a:custGeom>
              <a:solidFill>
                <a:srgbClr val="887FAD"/>
              </a:solidFill>
              <a:ln w="9525">
                <a:noFill/>
                <a:round/>
                <a:headEnd/>
                <a:tailEnd/>
              </a:ln>
            </p:spPr>
            <p:txBody>
              <a:bodyPr/>
              <a:lstStyle/>
              <a:p>
                <a:pPr eaLnBrk="1" hangingPunct="1"/>
                <a:endParaRPr lang="pt-BR" u="none"/>
              </a:p>
            </p:txBody>
          </p:sp>
          <p:sp>
            <p:nvSpPr>
              <p:cNvPr id="445780" name="Freeform 1756"/>
              <p:cNvSpPr>
                <a:spLocks/>
              </p:cNvSpPr>
              <p:nvPr/>
            </p:nvSpPr>
            <p:spPr bwMode="auto">
              <a:xfrm>
                <a:off x="5731" y="1576"/>
                <a:ext cx="315" cy="484"/>
              </a:xfrm>
              <a:custGeom>
                <a:avLst/>
                <a:gdLst>
                  <a:gd name="T0" fmla="*/ 225 w 274"/>
                  <a:gd name="T1" fmla="*/ 422 h 422"/>
                  <a:gd name="T2" fmla="*/ 250 w 274"/>
                  <a:gd name="T3" fmla="*/ 420 h 422"/>
                  <a:gd name="T4" fmla="*/ 274 w 274"/>
                  <a:gd name="T5" fmla="*/ 416 h 422"/>
                  <a:gd name="T6" fmla="*/ 274 w 274"/>
                  <a:gd name="T7" fmla="*/ 5 h 422"/>
                  <a:gd name="T8" fmla="*/ 250 w 274"/>
                  <a:gd name="T9" fmla="*/ 1 h 422"/>
                  <a:gd name="T10" fmla="*/ 225 w 274"/>
                  <a:gd name="T11" fmla="*/ 0 h 422"/>
                  <a:gd name="T12" fmla="*/ 202 w 274"/>
                  <a:gd name="T13" fmla="*/ 1 h 422"/>
                  <a:gd name="T14" fmla="*/ 180 w 274"/>
                  <a:gd name="T15" fmla="*/ 3 h 422"/>
                  <a:gd name="T16" fmla="*/ 157 w 274"/>
                  <a:gd name="T17" fmla="*/ 9 h 422"/>
                  <a:gd name="T18" fmla="*/ 138 w 274"/>
                  <a:gd name="T19" fmla="*/ 17 h 422"/>
                  <a:gd name="T20" fmla="*/ 119 w 274"/>
                  <a:gd name="T21" fmla="*/ 24 h 422"/>
                  <a:gd name="T22" fmla="*/ 100 w 274"/>
                  <a:gd name="T23" fmla="*/ 36 h 422"/>
                  <a:gd name="T24" fmla="*/ 83 w 274"/>
                  <a:gd name="T25" fmla="*/ 47 h 422"/>
                  <a:gd name="T26" fmla="*/ 67 w 274"/>
                  <a:gd name="T27" fmla="*/ 61 h 422"/>
                  <a:gd name="T28" fmla="*/ 52 w 274"/>
                  <a:gd name="T29" fmla="*/ 76 h 422"/>
                  <a:gd name="T30" fmla="*/ 38 w 274"/>
                  <a:gd name="T31" fmla="*/ 94 h 422"/>
                  <a:gd name="T32" fmla="*/ 29 w 274"/>
                  <a:gd name="T33" fmla="*/ 111 h 422"/>
                  <a:gd name="T34" fmla="*/ 19 w 274"/>
                  <a:gd name="T35" fmla="*/ 128 h 422"/>
                  <a:gd name="T36" fmla="*/ 12 w 274"/>
                  <a:gd name="T37" fmla="*/ 147 h 422"/>
                  <a:gd name="T38" fmla="*/ 6 w 274"/>
                  <a:gd name="T39" fmla="*/ 168 h 422"/>
                  <a:gd name="T40" fmla="*/ 2 w 274"/>
                  <a:gd name="T41" fmla="*/ 189 h 422"/>
                  <a:gd name="T42" fmla="*/ 0 w 274"/>
                  <a:gd name="T43" fmla="*/ 211 h 422"/>
                  <a:gd name="T44" fmla="*/ 2 w 274"/>
                  <a:gd name="T45" fmla="*/ 232 h 422"/>
                  <a:gd name="T46" fmla="*/ 6 w 274"/>
                  <a:gd name="T47" fmla="*/ 253 h 422"/>
                  <a:gd name="T48" fmla="*/ 12 w 274"/>
                  <a:gd name="T49" fmla="*/ 274 h 422"/>
                  <a:gd name="T50" fmla="*/ 19 w 274"/>
                  <a:gd name="T51" fmla="*/ 293 h 422"/>
                  <a:gd name="T52" fmla="*/ 29 w 274"/>
                  <a:gd name="T53" fmla="*/ 310 h 422"/>
                  <a:gd name="T54" fmla="*/ 38 w 274"/>
                  <a:gd name="T55" fmla="*/ 328 h 422"/>
                  <a:gd name="T56" fmla="*/ 52 w 274"/>
                  <a:gd name="T57" fmla="*/ 345 h 422"/>
                  <a:gd name="T58" fmla="*/ 67 w 274"/>
                  <a:gd name="T59" fmla="*/ 360 h 422"/>
                  <a:gd name="T60" fmla="*/ 83 w 274"/>
                  <a:gd name="T61" fmla="*/ 374 h 422"/>
                  <a:gd name="T62" fmla="*/ 100 w 274"/>
                  <a:gd name="T63" fmla="*/ 385 h 422"/>
                  <a:gd name="T64" fmla="*/ 119 w 274"/>
                  <a:gd name="T65" fmla="*/ 397 h 422"/>
                  <a:gd name="T66" fmla="*/ 138 w 274"/>
                  <a:gd name="T67" fmla="*/ 404 h 422"/>
                  <a:gd name="T68" fmla="*/ 157 w 274"/>
                  <a:gd name="T69" fmla="*/ 412 h 422"/>
                  <a:gd name="T70" fmla="*/ 180 w 274"/>
                  <a:gd name="T71" fmla="*/ 418 h 422"/>
                  <a:gd name="T72" fmla="*/ 202 w 274"/>
                  <a:gd name="T73" fmla="*/ 420 h 422"/>
                  <a:gd name="T74" fmla="*/ 225 w 274"/>
                  <a:gd name="T75" fmla="*/ 422 h 4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4"/>
                  <a:gd name="T115" fmla="*/ 0 h 422"/>
                  <a:gd name="T116" fmla="*/ 274 w 274"/>
                  <a:gd name="T117" fmla="*/ 422 h 4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4" h="422">
                    <a:moveTo>
                      <a:pt x="225" y="422"/>
                    </a:moveTo>
                    <a:lnTo>
                      <a:pt x="250" y="420"/>
                    </a:lnTo>
                    <a:lnTo>
                      <a:pt x="274" y="416"/>
                    </a:lnTo>
                    <a:lnTo>
                      <a:pt x="274" y="5"/>
                    </a:lnTo>
                    <a:lnTo>
                      <a:pt x="250" y="1"/>
                    </a:lnTo>
                    <a:lnTo>
                      <a:pt x="225" y="0"/>
                    </a:lnTo>
                    <a:lnTo>
                      <a:pt x="202" y="1"/>
                    </a:lnTo>
                    <a:lnTo>
                      <a:pt x="180" y="3"/>
                    </a:lnTo>
                    <a:lnTo>
                      <a:pt x="157" y="9"/>
                    </a:lnTo>
                    <a:lnTo>
                      <a:pt x="138" y="17"/>
                    </a:lnTo>
                    <a:lnTo>
                      <a:pt x="119" y="24"/>
                    </a:lnTo>
                    <a:lnTo>
                      <a:pt x="100" y="36"/>
                    </a:lnTo>
                    <a:lnTo>
                      <a:pt x="83" y="47"/>
                    </a:lnTo>
                    <a:lnTo>
                      <a:pt x="67" y="61"/>
                    </a:lnTo>
                    <a:lnTo>
                      <a:pt x="52" y="76"/>
                    </a:lnTo>
                    <a:lnTo>
                      <a:pt x="38" y="94"/>
                    </a:lnTo>
                    <a:lnTo>
                      <a:pt x="29" y="111"/>
                    </a:lnTo>
                    <a:lnTo>
                      <a:pt x="19" y="128"/>
                    </a:lnTo>
                    <a:lnTo>
                      <a:pt x="12" y="147"/>
                    </a:lnTo>
                    <a:lnTo>
                      <a:pt x="6" y="168"/>
                    </a:lnTo>
                    <a:lnTo>
                      <a:pt x="2" y="189"/>
                    </a:lnTo>
                    <a:lnTo>
                      <a:pt x="0" y="211"/>
                    </a:lnTo>
                    <a:lnTo>
                      <a:pt x="2" y="232"/>
                    </a:lnTo>
                    <a:lnTo>
                      <a:pt x="6" y="253"/>
                    </a:lnTo>
                    <a:lnTo>
                      <a:pt x="12" y="274"/>
                    </a:lnTo>
                    <a:lnTo>
                      <a:pt x="19" y="293"/>
                    </a:lnTo>
                    <a:lnTo>
                      <a:pt x="29" y="310"/>
                    </a:lnTo>
                    <a:lnTo>
                      <a:pt x="38" y="328"/>
                    </a:lnTo>
                    <a:lnTo>
                      <a:pt x="52" y="345"/>
                    </a:lnTo>
                    <a:lnTo>
                      <a:pt x="67" y="360"/>
                    </a:lnTo>
                    <a:lnTo>
                      <a:pt x="83" y="374"/>
                    </a:lnTo>
                    <a:lnTo>
                      <a:pt x="100" y="385"/>
                    </a:lnTo>
                    <a:lnTo>
                      <a:pt x="119" y="397"/>
                    </a:lnTo>
                    <a:lnTo>
                      <a:pt x="138" y="404"/>
                    </a:lnTo>
                    <a:lnTo>
                      <a:pt x="157" y="412"/>
                    </a:lnTo>
                    <a:lnTo>
                      <a:pt x="180" y="418"/>
                    </a:lnTo>
                    <a:lnTo>
                      <a:pt x="202" y="420"/>
                    </a:lnTo>
                    <a:lnTo>
                      <a:pt x="225" y="422"/>
                    </a:lnTo>
                    <a:close/>
                  </a:path>
                </a:pathLst>
              </a:custGeom>
              <a:noFill/>
              <a:ln w="3175">
                <a:solidFill>
                  <a:srgbClr val="1F1A17"/>
                </a:solidFill>
                <a:round/>
                <a:headEnd/>
                <a:tailEnd/>
              </a:ln>
            </p:spPr>
            <p:txBody>
              <a:bodyPr/>
              <a:lstStyle/>
              <a:p>
                <a:pPr eaLnBrk="1" hangingPunct="1"/>
                <a:endParaRPr lang="pt-BR" u="none"/>
              </a:p>
            </p:txBody>
          </p:sp>
          <p:sp>
            <p:nvSpPr>
              <p:cNvPr id="445781" name="Freeform 1757"/>
              <p:cNvSpPr>
                <a:spLocks/>
              </p:cNvSpPr>
              <p:nvPr/>
            </p:nvSpPr>
            <p:spPr bwMode="auto">
              <a:xfrm>
                <a:off x="5995" y="1478"/>
                <a:ext cx="33" cy="93"/>
              </a:xfrm>
              <a:custGeom>
                <a:avLst/>
                <a:gdLst>
                  <a:gd name="T0" fmla="*/ 18 w 29"/>
                  <a:gd name="T1" fmla="*/ 81 h 81"/>
                  <a:gd name="T2" fmla="*/ 0 w 29"/>
                  <a:gd name="T3" fmla="*/ 77 h 81"/>
                  <a:gd name="T4" fmla="*/ 6 w 29"/>
                  <a:gd name="T5" fmla="*/ 58 h 81"/>
                  <a:gd name="T6" fmla="*/ 10 w 29"/>
                  <a:gd name="T7" fmla="*/ 44 h 81"/>
                  <a:gd name="T8" fmla="*/ 10 w 29"/>
                  <a:gd name="T9" fmla="*/ 33 h 81"/>
                  <a:gd name="T10" fmla="*/ 10 w 29"/>
                  <a:gd name="T11" fmla="*/ 23 h 81"/>
                  <a:gd name="T12" fmla="*/ 12 w 29"/>
                  <a:gd name="T13" fmla="*/ 15 h 81"/>
                  <a:gd name="T14" fmla="*/ 16 w 29"/>
                  <a:gd name="T15" fmla="*/ 12 h 81"/>
                  <a:gd name="T16" fmla="*/ 21 w 29"/>
                  <a:gd name="T17" fmla="*/ 4 h 81"/>
                  <a:gd name="T18" fmla="*/ 29 w 29"/>
                  <a:gd name="T19" fmla="*/ 0 h 81"/>
                  <a:gd name="T20" fmla="*/ 25 w 29"/>
                  <a:gd name="T21" fmla="*/ 8 h 81"/>
                  <a:gd name="T22" fmla="*/ 23 w 29"/>
                  <a:gd name="T23" fmla="*/ 15 h 81"/>
                  <a:gd name="T24" fmla="*/ 23 w 29"/>
                  <a:gd name="T25" fmla="*/ 21 h 81"/>
                  <a:gd name="T26" fmla="*/ 25 w 29"/>
                  <a:gd name="T27" fmla="*/ 27 h 81"/>
                  <a:gd name="T28" fmla="*/ 18 w 29"/>
                  <a:gd name="T29" fmla="*/ 81 h 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
                  <a:gd name="T46" fmla="*/ 0 h 81"/>
                  <a:gd name="T47" fmla="*/ 29 w 29"/>
                  <a:gd name="T48" fmla="*/ 81 h 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 h="81">
                    <a:moveTo>
                      <a:pt x="18" y="81"/>
                    </a:moveTo>
                    <a:lnTo>
                      <a:pt x="0" y="77"/>
                    </a:lnTo>
                    <a:lnTo>
                      <a:pt x="6" y="58"/>
                    </a:lnTo>
                    <a:lnTo>
                      <a:pt x="10" y="44"/>
                    </a:lnTo>
                    <a:lnTo>
                      <a:pt x="10" y="33"/>
                    </a:lnTo>
                    <a:lnTo>
                      <a:pt x="10" y="23"/>
                    </a:lnTo>
                    <a:lnTo>
                      <a:pt x="12" y="15"/>
                    </a:lnTo>
                    <a:lnTo>
                      <a:pt x="16" y="12"/>
                    </a:lnTo>
                    <a:lnTo>
                      <a:pt x="21" y="4"/>
                    </a:lnTo>
                    <a:lnTo>
                      <a:pt x="29" y="0"/>
                    </a:lnTo>
                    <a:lnTo>
                      <a:pt x="25" y="8"/>
                    </a:lnTo>
                    <a:lnTo>
                      <a:pt x="23" y="15"/>
                    </a:lnTo>
                    <a:lnTo>
                      <a:pt x="23" y="21"/>
                    </a:lnTo>
                    <a:lnTo>
                      <a:pt x="25" y="27"/>
                    </a:lnTo>
                    <a:lnTo>
                      <a:pt x="18" y="81"/>
                    </a:lnTo>
                    <a:close/>
                  </a:path>
                </a:pathLst>
              </a:custGeom>
              <a:solidFill>
                <a:srgbClr val="D5CFC6"/>
              </a:solidFill>
              <a:ln w="9525">
                <a:noFill/>
                <a:round/>
                <a:headEnd/>
                <a:tailEnd/>
              </a:ln>
            </p:spPr>
            <p:txBody>
              <a:bodyPr/>
              <a:lstStyle/>
              <a:p>
                <a:pPr eaLnBrk="1" hangingPunct="1"/>
                <a:endParaRPr lang="pt-BR" u="none"/>
              </a:p>
            </p:txBody>
          </p:sp>
          <p:sp>
            <p:nvSpPr>
              <p:cNvPr id="445782" name="Freeform 1758"/>
              <p:cNvSpPr>
                <a:spLocks/>
              </p:cNvSpPr>
              <p:nvPr/>
            </p:nvSpPr>
            <p:spPr bwMode="auto">
              <a:xfrm>
                <a:off x="5995" y="1478"/>
                <a:ext cx="33" cy="93"/>
              </a:xfrm>
              <a:custGeom>
                <a:avLst/>
                <a:gdLst>
                  <a:gd name="T0" fmla="*/ 18 w 29"/>
                  <a:gd name="T1" fmla="*/ 81 h 81"/>
                  <a:gd name="T2" fmla="*/ 0 w 29"/>
                  <a:gd name="T3" fmla="*/ 77 h 81"/>
                  <a:gd name="T4" fmla="*/ 6 w 29"/>
                  <a:gd name="T5" fmla="*/ 58 h 81"/>
                  <a:gd name="T6" fmla="*/ 10 w 29"/>
                  <a:gd name="T7" fmla="*/ 44 h 81"/>
                  <a:gd name="T8" fmla="*/ 10 w 29"/>
                  <a:gd name="T9" fmla="*/ 33 h 81"/>
                  <a:gd name="T10" fmla="*/ 10 w 29"/>
                  <a:gd name="T11" fmla="*/ 23 h 81"/>
                  <a:gd name="T12" fmla="*/ 12 w 29"/>
                  <a:gd name="T13" fmla="*/ 15 h 81"/>
                  <a:gd name="T14" fmla="*/ 16 w 29"/>
                  <a:gd name="T15" fmla="*/ 12 h 81"/>
                  <a:gd name="T16" fmla="*/ 21 w 29"/>
                  <a:gd name="T17" fmla="*/ 4 h 81"/>
                  <a:gd name="T18" fmla="*/ 29 w 29"/>
                  <a:gd name="T19" fmla="*/ 0 h 81"/>
                  <a:gd name="T20" fmla="*/ 25 w 29"/>
                  <a:gd name="T21" fmla="*/ 8 h 81"/>
                  <a:gd name="T22" fmla="*/ 23 w 29"/>
                  <a:gd name="T23" fmla="*/ 15 h 81"/>
                  <a:gd name="T24" fmla="*/ 23 w 29"/>
                  <a:gd name="T25" fmla="*/ 21 h 81"/>
                  <a:gd name="T26" fmla="*/ 25 w 29"/>
                  <a:gd name="T27" fmla="*/ 27 h 81"/>
                  <a:gd name="T28" fmla="*/ 18 w 29"/>
                  <a:gd name="T29" fmla="*/ 81 h 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
                  <a:gd name="T46" fmla="*/ 0 h 81"/>
                  <a:gd name="T47" fmla="*/ 29 w 29"/>
                  <a:gd name="T48" fmla="*/ 81 h 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 h="81">
                    <a:moveTo>
                      <a:pt x="18" y="81"/>
                    </a:moveTo>
                    <a:lnTo>
                      <a:pt x="0" y="77"/>
                    </a:lnTo>
                    <a:lnTo>
                      <a:pt x="6" y="58"/>
                    </a:lnTo>
                    <a:lnTo>
                      <a:pt x="10" y="44"/>
                    </a:lnTo>
                    <a:lnTo>
                      <a:pt x="10" y="33"/>
                    </a:lnTo>
                    <a:lnTo>
                      <a:pt x="10" y="23"/>
                    </a:lnTo>
                    <a:lnTo>
                      <a:pt x="12" y="15"/>
                    </a:lnTo>
                    <a:lnTo>
                      <a:pt x="16" y="12"/>
                    </a:lnTo>
                    <a:lnTo>
                      <a:pt x="21" y="4"/>
                    </a:lnTo>
                    <a:lnTo>
                      <a:pt x="29" y="0"/>
                    </a:lnTo>
                    <a:lnTo>
                      <a:pt x="25" y="8"/>
                    </a:lnTo>
                    <a:lnTo>
                      <a:pt x="23" y="15"/>
                    </a:lnTo>
                    <a:lnTo>
                      <a:pt x="23" y="21"/>
                    </a:lnTo>
                    <a:lnTo>
                      <a:pt x="25" y="27"/>
                    </a:lnTo>
                    <a:lnTo>
                      <a:pt x="18" y="81"/>
                    </a:lnTo>
                  </a:path>
                </a:pathLst>
              </a:custGeom>
              <a:noFill/>
              <a:ln w="3175">
                <a:solidFill>
                  <a:srgbClr val="282A2B"/>
                </a:solidFill>
                <a:round/>
                <a:headEnd/>
                <a:tailEnd/>
              </a:ln>
            </p:spPr>
            <p:txBody>
              <a:bodyPr/>
              <a:lstStyle/>
              <a:p>
                <a:pPr eaLnBrk="1" hangingPunct="1"/>
                <a:endParaRPr lang="pt-BR" u="none"/>
              </a:p>
            </p:txBody>
          </p:sp>
          <p:sp>
            <p:nvSpPr>
              <p:cNvPr id="445783" name="Freeform 1759"/>
              <p:cNvSpPr>
                <a:spLocks/>
              </p:cNvSpPr>
              <p:nvPr/>
            </p:nvSpPr>
            <p:spPr bwMode="auto">
              <a:xfrm>
                <a:off x="4943" y="1591"/>
                <a:ext cx="48" cy="46"/>
              </a:xfrm>
              <a:custGeom>
                <a:avLst/>
                <a:gdLst>
                  <a:gd name="T0" fmla="*/ 42 w 42"/>
                  <a:gd name="T1" fmla="*/ 2 h 40"/>
                  <a:gd name="T2" fmla="*/ 19 w 42"/>
                  <a:gd name="T3" fmla="*/ 40 h 40"/>
                  <a:gd name="T4" fmla="*/ 0 w 42"/>
                  <a:gd name="T5" fmla="*/ 0 h 40"/>
                  <a:gd name="T6" fmla="*/ 42 w 42"/>
                  <a:gd name="T7" fmla="*/ 2 h 40"/>
                  <a:gd name="T8" fmla="*/ 19 w 42"/>
                  <a:gd name="T9" fmla="*/ 40 h 40"/>
                  <a:gd name="T10" fmla="*/ 42 w 42"/>
                  <a:gd name="T11" fmla="*/ 2 h 40"/>
                  <a:gd name="T12" fmla="*/ 0 60000 65536"/>
                  <a:gd name="T13" fmla="*/ 0 60000 65536"/>
                  <a:gd name="T14" fmla="*/ 0 60000 65536"/>
                  <a:gd name="T15" fmla="*/ 0 60000 65536"/>
                  <a:gd name="T16" fmla="*/ 0 60000 65536"/>
                  <a:gd name="T17" fmla="*/ 0 60000 65536"/>
                  <a:gd name="T18" fmla="*/ 0 w 42"/>
                  <a:gd name="T19" fmla="*/ 0 h 40"/>
                  <a:gd name="T20" fmla="*/ 42 w 42"/>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2" h="40">
                    <a:moveTo>
                      <a:pt x="42" y="2"/>
                    </a:moveTo>
                    <a:lnTo>
                      <a:pt x="19" y="40"/>
                    </a:lnTo>
                    <a:lnTo>
                      <a:pt x="0" y="0"/>
                    </a:lnTo>
                    <a:lnTo>
                      <a:pt x="42" y="2"/>
                    </a:lnTo>
                    <a:lnTo>
                      <a:pt x="19" y="40"/>
                    </a:lnTo>
                    <a:lnTo>
                      <a:pt x="42" y="2"/>
                    </a:lnTo>
                    <a:close/>
                  </a:path>
                </a:pathLst>
              </a:custGeom>
              <a:solidFill>
                <a:srgbClr val="FFF500"/>
              </a:solidFill>
              <a:ln w="9525">
                <a:noFill/>
                <a:round/>
                <a:headEnd/>
                <a:tailEnd/>
              </a:ln>
            </p:spPr>
            <p:txBody>
              <a:bodyPr/>
              <a:lstStyle/>
              <a:p>
                <a:pPr eaLnBrk="1" hangingPunct="1"/>
                <a:endParaRPr lang="pt-BR" u="none"/>
              </a:p>
            </p:txBody>
          </p:sp>
          <p:sp>
            <p:nvSpPr>
              <p:cNvPr id="445784" name="Freeform 1760"/>
              <p:cNvSpPr>
                <a:spLocks/>
              </p:cNvSpPr>
              <p:nvPr/>
            </p:nvSpPr>
            <p:spPr bwMode="auto">
              <a:xfrm>
                <a:off x="4874" y="1413"/>
                <a:ext cx="165" cy="154"/>
              </a:xfrm>
              <a:custGeom>
                <a:avLst/>
                <a:gdLst>
                  <a:gd name="T0" fmla="*/ 43 w 144"/>
                  <a:gd name="T1" fmla="*/ 44 h 134"/>
                  <a:gd name="T2" fmla="*/ 20 w 144"/>
                  <a:gd name="T3" fmla="*/ 19 h 134"/>
                  <a:gd name="T4" fmla="*/ 20 w 144"/>
                  <a:gd name="T5" fmla="*/ 19 h 134"/>
                  <a:gd name="T6" fmla="*/ 47 w 144"/>
                  <a:gd name="T7" fmla="*/ 38 h 134"/>
                  <a:gd name="T8" fmla="*/ 58 w 144"/>
                  <a:gd name="T9" fmla="*/ 32 h 134"/>
                  <a:gd name="T10" fmla="*/ 70 w 144"/>
                  <a:gd name="T11" fmla="*/ 28 h 134"/>
                  <a:gd name="T12" fmla="*/ 71 w 144"/>
                  <a:gd name="T13" fmla="*/ 0 h 134"/>
                  <a:gd name="T14" fmla="*/ 71 w 144"/>
                  <a:gd name="T15" fmla="*/ 0 h 134"/>
                  <a:gd name="T16" fmla="*/ 75 w 144"/>
                  <a:gd name="T17" fmla="*/ 28 h 134"/>
                  <a:gd name="T18" fmla="*/ 83 w 144"/>
                  <a:gd name="T19" fmla="*/ 30 h 134"/>
                  <a:gd name="T20" fmla="*/ 91 w 144"/>
                  <a:gd name="T21" fmla="*/ 32 h 134"/>
                  <a:gd name="T22" fmla="*/ 96 w 144"/>
                  <a:gd name="T23" fmla="*/ 34 h 134"/>
                  <a:gd name="T24" fmla="*/ 100 w 144"/>
                  <a:gd name="T25" fmla="*/ 38 h 134"/>
                  <a:gd name="T26" fmla="*/ 125 w 144"/>
                  <a:gd name="T27" fmla="*/ 19 h 134"/>
                  <a:gd name="T28" fmla="*/ 104 w 144"/>
                  <a:gd name="T29" fmla="*/ 42 h 134"/>
                  <a:gd name="T30" fmla="*/ 110 w 144"/>
                  <a:gd name="T31" fmla="*/ 53 h 134"/>
                  <a:gd name="T32" fmla="*/ 114 w 144"/>
                  <a:gd name="T33" fmla="*/ 65 h 134"/>
                  <a:gd name="T34" fmla="*/ 144 w 144"/>
                  <a:gd name="T35" fmla="*/ 67 h 134"/>
                  <a:gd name="T36" fmla="*/ 144 w 144"/>
                  <a:gd name="T37" fmla="*/ 67 h 134"/>
                  <a:gd name="T38" fmla="*/ 114 w 144"/>
                  <a:gd name="T39" fmla="*/ 69 h 134"/>
                  <a:gd name="T40" fmla="*/ 110 w 144"/>
                  <a:gd name="T41" fmla="*/ 80 h 134"/>
                  <a:gd name="T42" fmla="*/ 104 w 144"/>
                  <a:gd name="T43" fmla="*/ 94 h 134"/>
                  <a:gd name="T44" fmla="*/ 121 w 144"/>
                  <a:gd name="T45" fmla="*/ 115 h 134"/>
                  <a:gd name="T46" fmla="*/ 121 w 144"/>
                  <a:gd name="T47" fmla="*/ 115 h 134"/>
                  <a:gd name="T48" fmla="*/ 100 w 144"/>
                  <a:gd name="T49" fmla="*/ 95 h 134"/>
                  <a:gd name="T50" fmla="*/ 89 w 144"/>
                  <a:gd name="T51" fmla="*/ 101 h 134"/>
                  <a:gd name="T52" fmla="*/ 75 w 144"/>
                  <a:gd name="T53" fmla="*/ 105 h 134"/>
                  <a:gd name="T54" fmla="*/ 73 w 144"/>
                  <a:gd name="T55" fmla="*/ 134 h 134"/>
                  <a:gd name="T56" fmla="*/ 73 w 144"/>
                  <a:gd name="T57" fmla="*/ 134 h 134"/>
                  <a:gd name="T58" fmla="*/ 70 w 144"/>
                  <a:gd name="T59" fmla="*/ 105 h 134"/>
                  <a:gd name="T60" fmla="*/ 58 w 144"/>
                  <a:gd name="T61" fmla="*/ 101 h 134"/>
                  <a:gd name="T62" fmla="*/ 47 w 144"/>
                  <a:gd name="T63" fmla="*/ 95 h 134"/>
                  <a:gd name="T64" fmla="*/ 22 w 144"/>
                  <a:gd name="T65" fmla="*/ 117 h 134"/>
                  <a:gd name="T66" fmla="*/ 22 w 144"/>
                  <a:gd name="T67" fmla="*/ 115 h 134"/>
                  <a:gd name="T68" fmla="*/ 39 w 144"/>
                  <a:gd name="T69" fmla="*/ 92 h 134"/>
                  <a:gd name="T70" fmla="*/ 35 w 144"/>
                  <a:gd name="T71" fmla="*/ 82 h 134"/>
                  <a:gd name="T72" fmla="*/ 31 w 144"/>
                  <a:gd name="T73" fmla="*/ 71 h 134"/>
                  <a:gd name="T74" fmla="*/ 0 w 144"/>
                  <a:gd name="T75" fmla="*/ 67 h 134"/>
                  <a:gd name="T76" fmla="*/ 2 w 144"/>
                  <a:gd name="T77" fmla="*/ 67 h 134"/>
                  <a:gd name="T78" fmla="*/ 33 w 144"/>
                  <a:gd name="T79" fmla="*/ 65 h 134"/>
                  <a:gd name="T80" fmla="*/ 37 w 144"/>
                  <a:gd name="T81" fmla="*/ 53 h 134"/>
                  <a:gd name="T82" fmla="*/ 43 w 144"/>
                  <a:gd name="T83" fmla="*/ 44 h 1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4"/>
                  <a:gd name="T127" fmla="*/ 0 h 134"/>
                  <a:gd name="T128" fmla="*/ 144 w 144"/>
                  <a:gd name="T129" fmla="*/ 134 h 1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4" h="134">
                    <a:moveTo>
                      <a:pt x="43" y="44"/>
                    </a:moveTo>
                    <a:lnTo>
                      <a:pt x="20" y="19"/>
                    </a:lnTo>
                    <a:lnTo>
                      <a:pt x="47" y="38"/>
                    </a:lnTo>
                    <a:lnTo>
                      <a:pt x="58" y="32"/>
                    </a:lnTo>
                    <a:lnTo>
                      <a:pt x="70" y="28"/>
                    </a:lnTo>
                    <a:lnTo>
                      <a:pt x="71" y="0"/>
                    </a:lnTo>
                    <a:lnTo>
                      <a:pt x="75" y="28"/>
                    </a:lnTo>
                    <a:lnTo>
                      <a:pt x="83" y="30"/>
                    </a:lnTo>
                    <a:lnTo>
                      <a:pt x="91" y="32"/>
                    </a:lnTo>
                    <a:lnTo>
                      <a:pt x="96" y="34"/>
                    </a:lnTo>
                    <a:lnTo>
                      <a:pt x="100" y="38"/>
                    </a:lnTo>
                    <a:lnTo>
                      <a:pt x="125" y="19"/>
                    </a:lnTo>
                    <a:lnTo>
                      <a:pt x="104" y="42"/>
                    </a:lnTo>
                    <a:lnTo>
                      <a:pt x="110" y="53"/>
                    </a:lnTo>
                    <a:lnTo>
                      <a:pt x="114" y="65"/>
                    </a:lnTo>
                    <a:lnTo>
                      <a:pt x="144" y="67"/>
                    </a:lnTo>
                    <a:lnTo>
                      <a:pt x="114" y="69"/>
                    </a:lnTo>
                    <a:lnTo>
                      <a:pt x="110" y="80"/>
                    </a:lnTo>
                    <a:lnTo>
                      <a:pt x="104" y="94"/>
                    </a:lnTo>
                    <a:lnTo>
                      <a:pt x="121" y="115"/>
                    </a:lnTo>
                    <a:lnTo>
                      <a:pt x="100" y="95"/>
                    </a:lnTo>
                    <a:lnTo>
                      <a:pt x="89" y="101"/>
                    </a:lnTo>
                    <a:lnTo>
                      <a:pt x="75" y="105"/>
                    </a:lnTo>
                    <a:lnTo>
                      <a:pt x="73" y="134"/>
                    </a:lnTo>
                    <a:lnTo>
                      <a:pt x="70" y="105"/>
                    </a:lnTo>
                    <a:lnTo>
                      <a:pt x="58" y="101"/>
                    </a:lnTo>
                    <a:lnTo>
                      <a:pt x="47" y="95"/>
                    </a:lnTo>
                    <a:lnTo>
                      <a:pt x="22" y="117"/>
                    </a:lnTo>
                    <a:lnTo>
                      <a:pt x="22" y="115"/>
                    </a:lnTo>
                    <a:lnTo>
                      <a:pt x="39" y="92"/>
                    </a:lnTo>
                    <a:lnTo>
                      <a:pt x="35" y="82"/>
                    </a:lnTo>
                    <a:lnTo>
                      <a:pt x="31" y="71"/>
                    </a:lnTo>
                    <a:lnTo>
                      <a:pt x="0" y="67"/>
                    </a:lnTo>
                    <a:lnTo>
                      <a:pt x="2" y="67"/>
                    </a:lnTo>
                    <a:lnTo>
                      <a:pt x="33" y="65"/>
                    </a:lnTo>
                    <a:lnTo>
                      <a:pt x="37" y="53"/>
                    </a:lnTo>
                    <a:lnTo>
                      <a:pt x="43" y="44"/>
                    </a:lnTo>
                    <a:close/>
                  </a:path>
                </a:pathLst>
              </a:custGeom>
              <a:solidFill>
                <a:srgbClr val="DA251D"/>
              </a:solidFill>
              <a:ln w="9525">
                <a:noFill/>
                <a:round/>
                <a:headEnd/>
                <a:tailEnd/>
              </a:ln>
            </p:spPr>
            <p:txBody>
              <a:bodyPr/>
              <a:lstStyle/>
              <a:p>
                <a:pPr eaLnBrk="1" hangingPunct="1"/>
                <a:endParaRPr lang="pt-BR" u="none"/>
              </a:p>
            </p:txBody>
          </p:sp>
          <p:sp>
            <p:nvSpPr>
              <p:cNvPr id="445785" name="Freeform 1761"/>
              <p:cNvSpPr>
                <a:spLocks/>
              </p:cNvSpPr>
              <p:nvPr/>
            </p:nvSpPr>
            <p:spPr bwMode="auto">
              <a:xfrm>
                <a:off x="4874" y="1413"/>
                <a:ext cx="165" cy="154"/>
              </a:xfrm>
              <a:custGeom>
                <a:avLst/>
                <a:gdLst>
                  <a:gd name="T0" fmla="*/ 43 w 144"/>
                  <a:gd name="T1" fmla="*/ 44 h 134"/>
                  <a:gd name="T2" fmla="*/ 20 w 144"/>
                  <a:gd name="T3" fmla="*/ 19 h 134"/>
                  <a:gd name="T4" fmla="*/ 20 w 144"/>
                  <a:gd name="T5" fmla="*/ 19 h 134"/>
                  <a:gd name="T6" fmla="*/ 47 w 144"/>
                  <a:gd name="T7" fmla="*/ 38 h 134"/>
                  <a:gd name="T8" fmla="*/ 58 w 144"/>
                  <a:gd name="T9" fmla="*/ 32 h 134"/>
                  <a:gd name="T10" fmla="*/ 70 w 144"/>
                  <a:gd name="T11" fmla="*/ 28 h 134"/>
                  <a:gd name="T12" fmla="*/ 71 w 144"/>
                  <a:gd name="T13" fmla="*/ 0 h 134"/>
                  <a:gd name="T14" fmla="*/ 71 w 144"/>
                  <a:gd name="T15" fmla="*/ 0 h 134"/>
                  <a:gd name="T16" fmla="*/ 75 w 144"/>
                  <a:gd name="T17" fmla="*/ 28 h 134"/>
                  <a:gd name="T18" fmla="*/ 83 w 144"/>
                  <a:gd name="T19" fmla="*/ 30 h 134"/>
                  <a:gd name="T20" fmla="*/ 91 w 144"/>
                  <a:gd name="T21" fmla="*/ 32 h 134"/>
                  <a:gd name="T22" fmla="*/ 96 w 144"/>
                  <a:gd name="T23" fmla="*/ 34 h 134"/>
                  <a:gd name="T24" fmla="*/ 100 w 144"/>
                  <a:gd name="T25" fmla="*/ 38 h 134"/>
                  <a:gd name="T26" fmla="*/ 125 w 144"/>
                  <a:gd name="T27" fmla="*/ 19 h 134"/>
                  <a:gd name="T28" fmla="*/ 125 w 144"/>
                  <a:gd name="T29" fmla="*/ 19 h 134"/>
                  <a:gd name="T30" fmla="*/ 104 w 144"/>
                  <a:gd name="T31" fmla="*/ 42 h 134"/>
                  <a:gd name="T32" fmla="*/ 110 w 144"/>
                  <a:gd name="T33" fmla="*/ 53 h 134"/>
                  <a:gd name="T34" fmla="*/ 114 w 144"/>
                  <a:gd name="T35" fmla="*/ 65 h 134"/>
                  <a:gd name="T36" fmla="*/ 144 w 144"/>
                  <a:gd name="T37" fmla="*/ 67 h 134"/>
                  <a:gd name="T38" fmla="*/ 144 w 144"/>
                  <a:gd name="T39" fmla="*/ 67 h 134"/>
                  <a:gd name="T40" fmla="*/ 114 w 144"/>
                  <a:gd name="T41" fmla="*/ 69 h 134"/>
                  <a:gd name="T42" fmla="*/ 110 w 144"/>
                  <a:gd name="T43" fmla="*/ 80 h 134"/>
                  <a:gd name="T44" fmla="*/ 104 w 144"/>
                  <a:gd name="T45" fmla="*/ 94 h 134"/>
                  <a:gd name="T46" fmla="*/ 121 w 144"/>
                  <a:gd name="T47" fmla="*/ 115 h 134"/>
                  <a:gd name="T48" fmla="*/ 121 w 144"/>
                  <a:gd name="T49" fmla="*/ 115 h 134"/>
                  <a:gd name="T50" fmla="*/ 100 w 144"/>
                  <a:gd name="T51" fmla="*/ 95 h 134"/>
                  <a:gd name="T52" fmla="*/ 89 w 144"/>
                  <a:gd name="T53" fmla="*/ 101 h 134"/>
                  <a:gd name="T54" fmla="*/ 75 w 144"/>
                  <a:gd name="T55" fmla="*/ 105 h 134"/>
                  <a:gd name="T56" fmla="*/ 73 w 144"/>
                  <a:gd name="T57" fmla="*/ 134 h 134"/>
                  <a:gd name="T58" fmla="*/ 73 w 144"/>
                  <a:gd name="T59" fmla="*/ 134 h 134"/>
                  <a:gd name="T60" fmla="*/ 70 w 144"/>
                  <a:gd name="T61" fmla="*/ 105 h 134"/>
                  <a:gd name="T62" fmla="*/ 58 w 144"/>
                  <a:gd name="T63" fmla="*/ 101 h 134"/>
                  <a:gd name="T64" fmla="*/ 47 w 144"/>
                  <a:gd name="T65" fmla="*/ 95 h 134"/>
                  <a:gd name="T66" fmla="*/ 22 w 144"/>
                  <a:gd name="T67" fmla="*/ 117 h 134"/>
                  <a:gd name="T68" fmla="*/ 22 w 144"/>
                  <a:gd name="T69" fmla="*/ 115 h 134"/>
                  <a:gd name="T70" fmla="*/ 39 w 144"/>
                  <a:gd name="T71" fmla="*/ 92 h 134"/>
                  <a:gd name="T72" fmla="*/ 35 w 144"/>
                  <a:gd name="T73" fmla="*/ 82 h 134"/>
                  <a:gd name="T74" fmla="*/ 31 w 144"/>
                  <a:gd name="T75" fmla="*/ 71 h 134"/>
                  <a:gd name="T76" fmla="*/ 0 w 144"/>
                  <a:gd name="T77" fmla="*/ 67 h 134"/>
                  <a:gd name="T78" fmla="*/ 2 w 144"/>
                  <a:gd name="T79" fmla="*/ 67 h 134"/>
                  <a:gd name="T80" fmla="*/ 33 w 144"/>
                  <a:gd name="T81" fmla="*/ 65 h 134"/>
                  <a:gd name="T82" fmla="*/ 37 w 144"/>
                  <a:gd name="T83" fmla="*/ 53 h 134"/>
                  <a:gd name="T84" fmla="*/ 43 w 144"/>
                  <a:gd name="T85" fmla="*/ 44 h 1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4"/>
                  <a:gd name="T130" fmla="*/ 0 h 134"/>
                  <a:gd name="T131" fmla="*/ 144 w 144"/>
                  <a:gd name="T132" fmla="*/ 134 h 1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4" h="134">
                    <a:moveTo>
                      <a:pt x="43" y="44"/>
                    </a:moveTo>
                    <a:lnTo>
                      <a:pt x="20" y="19"/>
                    </a:lnTo>
                    <a:lnTo>
                      <a:pt x="47" y="38"/>
                    </a:lnTo>
                    <a:lnTo>
                      <a:pt x="58" y="32"/>
                    </a:lnTo>
                    <a:lnTo>
                      <a:pt x="70" y="28"/>
                    </a:lnTo>
                    <a:lnTo>
                      <a:pt x="71" y="0"/>
                    </a:lnTo>
                    <a:lnTo>
                      <a:pt x="75" y="28"/>
                    </a:lnTo>
                    <a:lnTo>
                      <a:pt x="83" y="30"/>
                    </a:lnTo>
                    <a:lnTo>
                      <a:pt x="91" y="32"/>
                    </a:lnTo>
                    <a:lnTo>
                      <a:pt x="96" y="34"/>
                    </a:lnTo>
                    <a:lnTo>
                      <a:pt x="100" y="38"/>
                    </a:lnTo>
                    <a:lnTo>
                      <a:pt x="125" y="19"/>
                    </a:lnTo>
                    <a:lnTo>
                      <a:pt x="104" y="42"/>
                    </a:lnTo>
                    <a:lnTo>
                      <a:pt x="110" y="53"/>
                    </a:lnTo>
                    <a:lnTo>
                      <a:pt x="114" y="65"/>
                    </a:lnTo>
                    <a:lnTo>
                      <a:pt x="144" y="67"/>
                    </a:lnTo>
                    <a:lnTo>
                      <a:pt x="114" y="69"/>
                    </a:lnTo>
                    <a:lnTo>
                      <a:pt x="110" y="80"/>
                    </a:lnTo>
                    <a:lnTo>
                      <a:pt x="104" y="94"/>
                    </a:lnTo>
                    <a:lnTo>
                      <a:pt x="121" y="115"/>
                    </a:lnTo>
                    <a:lnTo>
                      <a:pt x="100" y="95"/>
                    </a:lnTo>
                    <a:lnTo>
                      <a:pt x="89" y="101"/>
                    </a:lnTo>
                    <a:lnTo>
                      <a:pt x="75" y="105"/>
                    </a:lnTo>
                    <a:lnTo>
                      <a:pt x="73" y="134"/>
                    </a:lnTo>
                    <a:lnTo>
                      <a:pt x="70" y="105"/>
                    </a:lnTo>
                    <a:lnTo>
                      <a:pt x="58" y="101"/>
                    </a:lnTo>
                    <a:lnTo>
                      <a:pt x="47" y="95"/>
                    </a:lnTo>
                    <a:lnTo>
                      <a:pt x="22" y="117"/>
                    </a:lnTo>
                    <a:lnTo>
                      <a:pt x="22" y="115"/>
                    </a:lnTo>
                    <a:lnTo>
                      <a:pt x="39" y="92"/>
                    </a:lnTo>
                    <a:lnTo>
                      <a:pt x="35" y="82"/>
                    </a:lnTo>
                    <a:lnTo>
                      <a:pt x="31" y="71"/>
                    </a:lnTo>
                    <a:lnTo>
                      <a:pt x="0" y="67"/>
                    </a:lnTo>
                    <a:lnTo>
                      <a:pt x="2" y="67"/>
                    </a:lnTo>
                    <a:lnTo>
                      <a:pt x="33" y="65"/>
                    </a:lnTo>
                    <a:lnTo>
                      <a:pt x="37" y="53"/>
                    </a:lnTo>
                    <a:lnTo>
                      <a:pt x="43" y="44"/>
                    </a:lnTo>
                  </a:path>
                </a:pathLst>
              </a:custGeom>
              <a:noFill/>
              <a:ln w="3175">
                <a:solidFill>
                  <a:srgbClr val="131516"/>
                </a:solidFill>
                <a:round/>
                <a:headEnd/>
                <a:tailEnd/>
              </a:ln>
            </p:spPr>
            <p:txBody>
              <a:bodyPr/>
              <a:lstStyle/>
              <a:p>
                <a:pPr eaLnBrk="1" hangingPunct="1"/>
                <a:endParaRPr lang="pt-BR" u="none"/>
              </a:p>
            </p:txBody>
          </p:sp>
          <p:sp>
            <p:nvSpPr>
              <p:cNvPr id="445786" name="Freeform 1762"/>
              <p:cNvSpPr>
                <a:spLocks/>
              </p:cNvSpPr>
              <p:nvPr/>
            </p:nvSpPr>
            <p:spPr bwMode="auto">
              <a:xfrm>
                <a:off x="4929" y="1456"/>
                <a:ext cx="55" cy="66"/>
              </a:xfrm>
              <a:custGeom>
                <a:avLst/>
                <a:gdLst>
                  <a:gd name="T0" fmla="*/ 0 w 48"/>
                  <a:gd name="T1" fmla="*/ 15 h 57"/>
                  <a:gd name="T2" fmla="*/ 23 w 48"/>
                  <a:gd name="T3" fmla="*/ 0 h 57"/>
                  <a:gd name="T4" fmla="*/ 48 w 48"/>
                  <a:gd name="T5" fmla="*/ 15 h 57"/>
                  <a:gd name="T6" fmla="*/ 48 w 48"/>
                  <a:gd name="T7" fmla="*/ 42 h 57"/>
                  <a:gd name="T8" fmla="*/ 23 w 48"/>
                  <a:gd name="T9" fmla="*/ 57 h 57"/>
                  <a:gd name="T10" fmla="*/ 0 w 48"/>
                  <a:gd name="T11" fmla="*/ 42 h 57"/>
                  <a:gd name="T12" fmla="*/ 0 w 48"/>
                  <a:gd name="T13" fmla="*/ 15 h 57"/>
                  <a:gd name="T14" fmla="*/ 0 60000 65536"/>
                  <a:gd name="T15" fmla="*/ 0 60000 65536"/>
                  <a:gd name="T16" fmla="*/ 0 60000 65536"/>
                  <a:gd name="T17" fmla="*/ 0 60000 65536"/>
                  <a:gd name="T18" fmla="*/ 0 60000 65536"/>
                  <a:gd name="T19" fmla="*/ 0 60000 65536"/>
                  <a:gd name="T20" fmla="*/ 0 60000 65536"/>
                  <a:gd name="T21" fmla="*/ 0 w 48"/>
                  <a:gd name="T22" fmla="*/ 0 h 57"/>
                  <a:gd name="T23" fmla="*/ 48 w 48"/>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57">
                    <a:moveTo>
                      <a:pt x="0" y="15"/>
                    </a:moveTo>
                    <a:lnTo>
                      <a:pt x="23" y="0"/>
                    </a:lnTo>
                    <a:lnTo>
                      <a:pt x="48" y="15"/>
                    </a:lnTo>
                    <a:lnTo>
                      <a:pt x="48" y="42"/>
                    </a:lnTo>
                    <a:lnTo>
                      <a:pt x="23" y="57"/>
                    </a:lnTo>
                    <a:lnTo>
                      <a:pt x="0" y="42"/>
                    </a:lnTo>
                    <a:lnTo>
                      <a:pt x="0" y="15"/>
                    </a:lnTo>
                    <a:close/>
                  </a:path>
                </a:pathLst>
              </a:custGeom>
              <a:solidFill>
                <a:srgbClr val="009240"/>
              </a:solidFill>
              <a:ln w="9525">
                <a:noFill/>
                <a:round/>
                <a:headEnd/>
                <a:tailEnd/>
              </a:ln>
            </p:spPr>
            <p:txBody>
              <a:bodyPr/>
              <a:lstStyle/>
              <a:p>
                <a:pPr eaLnBrk="1" hangingPunct="1"/>
                <a:endParaRPr lang="pt-BR" u="none"/>
              </a:p>
            </p:txBody>
          </p:sp>
          <p:sp>
            <p:nvSpPr>
              <p:cNvPr id="445787" name="Freeform 1763"/>
              <p:cNvSpPr>
                <a:spLocks/>
              </p:cNvSpPr>
              <p:nvPr/>
            </p:nvSpPr>
            <p:spPr bwMode="auto">
              <a:xfrm>
                <a:off x="4929" y="1456"/>
                <a:ext cx="55" cy="66"/>
              </a:xfrm>
              <a:custGeom>
                <a:avLst/>
                <a:gdLst>
                  <a:gd name="T0" fmla="*/ 0 w 48"/>
                  <a:gd name="T1" fmla="*/ 15 h 57"/>
                  <a:gd name="T2" fmla="*/ 23 w 48"/>
                  <a:gd name="T3" fmla="*/ 0 h 57"/>
                  <a:gd name="T4" fmla="*/ 48 w 48"/>
                  <a:gd name="T5" fmla="*/ 15 h 57"/>
                  <a:gd name="T6" fmla="*/ 48 w 48"/>
                  <a:gd name="T7" fmla="*/ 42 h 57"/>
                  <a:gd name="T8" fmla="*/ 23 w 48"/>
                  <a:gd name="T9" fmla="*/ 57 h 57"/>
                  <a:gd name="T10" fmla="*/ 0 w 48"/>
                  <a:gd name="T11" fmla="*/ 42 h 57"/>
                  <a:gd name="T12" fmla="*/ 0 w 48"/>
                  <a:gd name="T13" fmla="*/ 15 h 57"/>
                  <a:gd name="T14" fmla="*/ 0 60000 65536"/>
                  <a:gd name="T15" fmla="*/ 0 60000 65536"/>
                  <a:gd name="T16" fmla="*/ 0 60000 65536"/>
                  <a:gd name="T17" fmla="*/ 0 60000 65536"/>
                  <a:gd name="T18" fmla="*/ 0 60000 65536"/>
                  <a:gd name="T19" fmla="*/ 0 60000 65536"/>
                  <a:gd name="T20" fmla="*/ 0 60000 65536"/>
                  <a:gd name="T21" fmla="*/ 0 w 48"/>
                  <a:gd name="T22" fmla="*/ 0 h 57"/>
                  <a:gd name="T23" fmla="*/ 48 w 48"/>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57">
                    <a:moveTo>
                      <a:pt x="0" y="15"/>
                    </a:moveTo>
                    <a:lnTo>
                      <a:pt x="23" y="0"/>
                    </a:lnTo>
                    <a:lnTo>
                      <a:pt x="48" y="15"/>
                    </a:lnTo>
                    <a:lnTo>
                      <a:pt x="48" y="42"/>
                    </a:lnTo>
                    <a:lnTo>
                      <a:pt x="23" y="57"/>
                    </a:lnTo>
                    <a:lnTo>
                      <a:pt x="0" y="42"/>
                    </a:lnTo>
                    <a:lnTo>
                      <a:pt x="0" y="15"/>
                    </a:lnTo>
                    <a:close/>
                  </a:path>
                </a:pathLst>
              </a:custGeom>
              <a:noFill/>
              <a:ln w="3175">
                <a:solidFill>
                  <a:srgbClr val="131516"/>
                </a:solidFill>
                <a:round/>
                <a:headEnd/>
                <a:tailEnd/>
              </a:ln>
            </p:spPr>
            <p:txBody>
              <a:bodyPr/>
              <a:lstStyle/>
              <a:p>
                <a:pPr eaLnBrk="1" hangingPunct="1"/>
                <a:endParaRPr lang="pt-BR" u="none"/>
              </a:p>
            </p:txBody>
          </p:sp>
          <p:sp>
            <p:nvSpPr>
              <p:cNvPr id="445788" name="Freeform 1764"/>
              <p:cNvSpPr>
                <a:spLocks/>
              </p:cNvSpPr>
              <p:nvPr/>
            </p:nvSpPr>
            <p:spPr bwMode="auto">
              <a:xfrm>
                <a:off x="4844" y="1737"/>
                <a:ext cx="248" cy="21"/>
              </a:xfrm>
              <a:custGeom>
                <a:avLst/>
                <a:gdLst>
                  <a:gd name="T0" fmla="*/ 0 w 216"/>
                  <a:gd name="T1" fmla="*/ 9 h 19"/>
                  <a:gd name="T2" fmla="*/ 3 w 216"/>
                  <a:gd name="T3" fmla="*/ 5 h 19"/>
                  <a:gd name="T4" fmla="*/ 7 w 216"/>
                  <a:gd name="T5" fmla="*/ 1 h 19"/>
                  <a:gd name="T6" fmla="*/ 13 w 216"/>
                  <a:gd name="T7" fmla="*/ 0 h 19"/>
                  <a:gd name="T8" fmla="*/ 19 w 216"/>
                  <a:gd name="T9" fmla="*/ 0 h 19"/>
                  <a:gd name="T10" fmla="*/ 23 w 216"/>
                  <a:gd name="T11" fmla="*/ 1 h 19"/>
                  <a:gd name="T12" fmla="*/ 28 w 216"/>
                  <a:gd name="T13" fmla="*/ 3 h 19"/>
                  <a:gd name="T14" fmla="*/ 32 w 216"/>
                  <a:gd name="T15" fmla="*/ 9 h 19"/>
                  <a:gd name="T16" fmla="*/ 34 w 216"/>
                  <a:gd name="T17" fmla="*/ 15 h 19"/>
                  <a:gd name="T18" fmla="*/ 36 w 216"/>
                  <a:gd name="T19" fmla="*/ 17 h 19"/>
                  <a:gd name="T20" fmla="*/ 40 w 216"/>
                  <a:gd name="T21" fmla="*/ 19 h 19"/>
                  <a:gd name="T22" fmla="*/ 44 w 216"/>
                  <a:gd name="T23" fmla="*/ 19 h 19"/>
                  <a:gd name="T24" fmla="*/ 48 w 216"/>
                  <a:gd name="T25" fmla="*/ 19 h 19"/>
                  <a:gd name="T26" fmla="*/ 57 w 216"/>
                  <a:gd name="T27" fmla="*/ 15 h 19"/>
                  <a:gd name="T28" fmla="*/ 61 w 216"/>
                  <a:gd name="T29" fmla="*/ 11 h 19"/>
                  <a:gd name="T30" fmla="*/ 65 w 216"/>
                  <a:gd name="T31" fmla="*/ 7 h 19"/>
                  <a:gd name="T32" fmla="*/ 69 w 216"/>
                  <a:gd name="T33" fmla="*/ 3 h 19"/>
                  <a:gd name="T34" fmla="*/ 74 w 216"/>
                  <a:gd name="T35" fmla="*/ 1 h 19"/>
                  <a:gd name="T36" fmla="*/ 80 w 216"/>
                  <a:gd name="T37" fmla="*/ 1 h 19"/>
                  <a:gd name="T38" fmla="*/ 86 w 216"/>
                  <a:gd name="T39" fmla="*/ 1 h 19"/>
                  <a:gd name="T40" fmla="*/ 90 w 216"/>
                  <a:gd name="T41" fmla="*/ 3 h 19"/>
                  <a:gd name="T42" fmla="*/ 96 w 216"/>
                  <a:gd name="T43" fmla="*/ 7 h 19"/>
                  <a:gd name="T44" fmla="*/ 97 w 216"/>
                  <a:gd name="T45" fmla="*/ 11 h 19"/>
                  <a:gd name="T46" fmla="*/ 105 w 216"/>
                  <a:gd name="T47" fmla="*/ 15 h 19"/>
                  <a:gd name="T48" fmla="*/ 113 w 216"/>
                  <a:gd name="T49" fmla="*/ 17 h 19"/>
                  <a:gd name="T50" fmla="*/ 117 w 216"/>
                  <a:gd name="T51" fmla="*/ 17 h 19"/>
                  <a:gd name="T52" fmla="*/ 121 w 216"/>
                  <a:gd name="T53" fmla="*/ 15 h 19"/>
                  <a:gd name="T54" fmla="*/ 122 w 216"/>
                  <a:gd name="T55" fmla="*/ 13 h 19"/>
                  <a:gd name="T56" fmla="*/ 126 w 216"/>
                  <a:gd name="T57" fmla="*/ 9 h 19"/>
                  <a:gd name="T58" fmla="*/ 128 w 216"/>
                  <a:gd name="T59" fmla="*/ 5 h 19"/>
                  <a:gd name="T60" fmla="*/ 132 w 216"/>
                  <a:gd name="T61" fmla="*/ 3 h 19"/>
                  <a:gd name="T62" fmla="*/ 136 w 216"/>
                  <a:gd name="T63" fmla="*/ 1 h 19"/>
                  <a:gd name="T64" fmla="*/ 142 w 216"/>
                  <a:gd name="T65" fmla="*/ 1 h 19"/>
                  <a:gd name="T66" fmla="*/ 145 w 216"/>
                  <a:gd name="T67" fmla="*/ 1 h 19"/>
                  <a:gd name="T68" fmla="*/ 151 w 216"/>
                  <a:gd name="T69" fmla="*/ 3 h 19"/>
                  <a:gd name="T70" fmla="*/ 155 w 216"/>
                  <a:gd name="T71" fmla="*/ 7 h 19"/>
                  <a:gd name="T72" fmla="*/ 159 w 216"/>
                  <a:gd name="T73" fmla="*/ 9 h 19"/>
                  <a:gd name="T74" fmla="*/ 163 w 216"/>
                  <a:gd name="T75" fmla="*/ 15 h 19"/>
                  <a:gd name="T76" fmla="*/ 168 w 216"/>
                  <a:gd name="T77" fmla="*/ 17 h 19"/>
                  <a:gd name="T78" fmla="*/ 174 w 216"/>
                  <a:gd name="T79" fmla="*/ 17 h 19"/>
                  <a:gd name="T80" fmla="*/ 180 w 216"/>
                  <a:gd name="T81" fmla="*/ 15 h 19"/>
                  <a:gd name="T82" fmla="*/ 184 w 216"/>
                  <a:gd name="T83" fmla="*/ 9 h 19"/>
                  <a:gd name="T84" fmla="*/ 190 w 216"/>
                  <a:gd name="T85" fmla="*/ 5 h 19"/>
                  <a:gd name="T86" fmla="*/ 193 w 216"/>
                  <a:gd name="T87" fmla="*/ 1 h 19"/>
                  <a:gd name="T88" fmla="*/ 199 w 216"/>
                  <a:gd name="T89" fmla="*/ 0 h 19"/>
                  <a:gd name="T90" fmla="*/ 205 w 216"/>
                  <a:gd name="T91" fmla="*/ 0 h 19"/>
                  <a:gd name="T92" fmla="*/ 209 w 216"/>
                  <a:gd name="T93" fmla="*/ 1 h 19"/>
                  <a:gd name="T94" fmla="*/ 213 w 216"/>
                  <a:gd name="T95" fmla="*/ 3 h 19"/>
                  <a:gd name="T96" fmla="*/ 216 w 216"/>
                  <a:gd name="T97" fmla="*/ 7 h 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6"/>
                  <a:gd name="T148" fmla="*/ 0 h 19"/>
                  <a:gd name="T149" fmla="*/ 216 w 216"/>
                  <a:gd name="T150" fmla="*/ 19 h 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6" h="19">
                    <a:moveTo>
                      <a:pt x="0" y="9"/>
                    </a:moveTo>
                    <a:lnTo>
                      <a:pt x="3" y="5"/>
                    </a:lnTo>
                    <a:lnTo>
                      <a:pt x="7" y="1"/>
                    </a:lnTo>
                    <a:lnTo>
                      <a:pt x="13" y="0"/>
                    </a:lnTo>
                    <a:lnTo>
                      <a:pt x="19" y="0"/>
                    </a:lnTo>
                    <a:lnTo>
                      <a:pt x="23" y="1"/>
                    </a:lnTo>
                    <a:lnTo>
                      <a:pt x="28" y="3"/>
                    </a:lnTo>
                    <a:lnTo>
                      <a:pt x="32" y="9"/>
                    </a:lnTo>
                    <a:lnTo>
                      <a:pt x="34" y="15"/>
                    </a:lnTo>
                    <a:lnTo>
                      <a:pt x="36" y="17"/>
                    </a:lnTo>
                    <a:lnTo>
                      <a:pt x="40" y="19"/>
                    </a:lnTo>
                    <a:lnTo>
                      <a:pt x="44" y="19"/>
                    </a:lnTo>
                    <a:lnTo>
                      <a:pt x="48" y="19"/>
                    </a:lnTo>
                    <a:lnTo>
                      <a:pt x="57" y="15"/>
                    </a:lnTo>
                    <a:lnTo>
                      <a:pt x="61" y="11"/>
                    </a:lnTo>
                    <a:lnTo>
                      <a:pt x="65" y="7"/>
                    </a:lnTo>
                    <a:lnTo>
                      <a:pt x="69" y="3"/>
                    </a:lnTo>
                    <a:lnTo>
                      <a:pt x="74" y="1"/>
                    </a:lnTo>
                    <a:lnTo>
                      <a:pt x="80" y="1"/>
                    </a:lnTo>
                    <a:lnTo>
                      <a:pt x="86" y="1"/>
                    </a:lnTo>
                    <a:lnTo>
                      <a:pt x="90" y="3"/>
                    </a:lnTo>
                    <a:lnTo>
                      <a:pt x="96" y="7"/>
                    </a:lnTo>
                    <a:lnTo>
                      <a:pt x="97" y="11"/>
                    </a:lnTo>
                    <a:lnTo>
                      <a:pt x="105" y="15"/>
                    </a:lnTo>
                    <a:lnTo>
                      <a:pt x="113" y="17"/>
                    </a:lnTo>
                    <a:lnTo>
                      <a:pt x="117" y="17"/>
                    </a:lnTo>
                    <a:lnTo>
                      <a:pt x="121" y="15"/>
                    </a:lnTo>
                    <a:lnTo>
                      <a:pt x="122" y="13"/>
                    </a:lnTo>
                    <a:lnTo>
                      <a:pt x="126" y="9"/>
                    </a:lnTo>
                    <a:lnTo>
                      <a:pt x="128" y="5"/>
                    </a:lnTo>
                    <a:lnTo>
                      <a:pt x="132" y="3"/>
                    </a:lnTo>
                    <a:lnTo>
                      <a:pt x="136" y="1"/>
                    </a:lnTo>
                    <a:lnTo>
                      <a:pt x="142" y="1"/>
                    </a:lnTo>
                    <a:lnTo>
                      <a:pt x="145" y="1"/>
                    </a:lnTo>
                    <a:lnTo>
                      <a:pt x="151" y="3"/>
                    </a:lnTo>
                    <a:lnTo>
                      <a:pt x="155" y="7"/>
                    </a:lnTo>
                    <a:lnTo>
                      <a:pt x="159" y="9"/>
                    </a:lnTo>
                    <a:lnTo>
                      <a:pt x="163" y="15"/>
                    </a:lnTo>
                    <a:lnTo>
                      <a:pt x="168" y="17"/>
                    </a:lnTo>
                    <a:lnTo>
                      <a:pt x="174" y="17"/>
                    </a:lnTo>
                    <a:lnTo>
                      <a:pt x="180" y="15"/>
                    </a:lnTo>
                    <a:lnTo>
                      <a:pt x="184" y="9"/>
                    </a:lnTo>
                    <a:lnTo>
                      <a:pt x="190" y="5"/>
                    </a:lnTo>
                    <a:lnTo>
                      <a:pt x="193" y="1"/>
                    </a:lnTo>
                    <a:lnTo>
                      <a:pt x="199" y="0"/>
                    </a:lnTo>
                    <a:lnTo>
                      <a:pt x="205" y="0"/>
                    </a:lnTo>
                    <a:lnTo>
                      <a:pt x="209" y="1"/>
                    </a:lnTo>
                    <a:lnTo>
                      <a:pt x="213" y="3"/>
                    </a:lnTo>
                    <a:lnTo>
                      <a:pt x="216" y="7"/>
                    </a:lnTo>
                  </a:path>
                </a:pathLst>
              </a:custGeom>
              <a:noFill/>
              <a:ln w="3175">
                <a:solidFill>
                  <a:srgbClr val="FFFFFF"/>
                </a:solidFill>
                <a:round/>
                <a:headEnd/>
                <a:tailEnd/>
              </a:ln>
            </p:spPr>
            <p:txBody>
              <a:bodyPr/>
              <a:lstStyle/>
              <a:p>
                <a:pPr eaLnBrk="1" hangingPunct="1"/>
                <a:endParaRPr lang="pt-BR" u="none"/>
              </a:p>
            </p:txBody>
          </p:sp>
          <p:sp>
            <p:nvSpPr>
              <p:cNvPr id="445789" name="Freeform 1765"/>
              <p:cNvSpPr>
                <a:spLocks/>
              </p:cNvSpPr>
              <p:nvPr/>
            </p:nvSpPr>
            <p:spPr bwMode="auto">
              <a:xfrm>
                <a:off x="4837" y="1655"/>
                <a:ext cx="262" cy="26"/>
              </a:xfrm>
              <a:custGeom>
                <a:avLst/>
                <a:gdLst>
                  <a:gd name="T0" fmla="*/ 0 w 228"/>
                  <a:gd name="T1" fmla="*/ 3 h 23"/>
                  <a:gd name="T2" fmla="*/ 9 w 228"/>
                  <a:gd name="T3" fmla="*/ 1 h 23"/>
                  <a:gd name="T4" fmla="*/ 19 w 228"/>
                  <a:gd name="T5" fmla="*/ 1 h 23"/>
                  <a:gd name="T6" fmla="*/ 29 w 228"/>
                  <a:gd name="T7" fmla="*/ 5 h 23"/>
                  <a:gd name="T8" fmla="*/ 38 w 228"/>
                  <a:gd name="T9" fmla="*/ 11 h 23"/>
                  <a:gd name="T10" fmla="*/ 40 w 228"/>
                  <a:gd name="T11" fmla="*/ 15 h 23"/>
                  <a:gd name="T12" fmla="*/ 46 w 228"/>
                  <a:gd name="T13" fmla="*/ 19 h 23"/>
                  <a:gd name="T14" fmla="*/ 50 w 228"/>
                  <a:gd name="T15" fmla="*/ 21 h 23"/>
                  <a:gd name="T16" fmla="*/ 56 w 228"/>
                  <a:gd name="T17" fmla="*/ 21 h 23"/>
                  <a:gd name="T18" fmla="*/ 61 w 228"/>
                  <a:gd name="T19" fmla="*/ 21 h 23"/>
                  <a:gd name="T20" fmla="*/ 67 w 228"/>
                  <a:gd name="T21" fmla="*/ 19 h 23"/>
                  <a:gd name="T22" fmla="*/ 71 w 228"/>
                  <a:gd name="T23" fmla="*/ 15 h 23"/>
                  <a:gd name="T24" fmla="*/ 73 w 228"/>
                  <a:gd name="T25" fmla="*/ 11 h 23"/>
                  <a:gd name="T26" fmla="*/ 75 w 228"/>
                  <a:gd name="T27" fmla="*/ 5 h 23"/>
                  <a:gd name="T28" fmla="*/ 79 w 228"/>
                  <a:gd name="T29" fmla="*/ 3 h 23"/>
                  <a:gd name="T30" fmla="*/ 84 w 228"/>
                  <a:gd name="T31" fmla="*/ 1 h 23"/>
                  <a:gd name="T32" fmla="*/ 90 w 228"/>
                  <a:gd name="T33" fmla="*/ 0 h 23"/>
                  <a:gd name="T34" fmla="*/ 96 w 228"/>
                  <a:gd name="T35" fmla="*/ 0 h 23"/>
                  <a:gd name="T36" fmla="*/ 102 w 228"/>
                  <a:gd name="T37" fmla="*/ 1 h 23"/>
                  <a:gd name="T38" fmla="*/ 105 w 228"/>
                  <a:gd name="T39" fmla="*/ 5 h 23"/>
                  <a:gd name="T40" fmla="*/ 109 w 228"/>
                  <a:gd name="T41" fmla="*/ 11 h 23"/>
                  <a:gd name="T42" fmla="*/ 111 w 228"/>
                  <a:gd name="T43" fmla="*/ 17 h 23"/>
                  <a:gd name="T44" fmla="*/ 115 w 228"/>
                  <a:gd name="T45" fmla="*/ 19 h 23"/>
                  <a:gd name="T46" fmla="*/ 121 w 228"/>
                  <a:gd name="T47" fmla="*/ 21 h 23"/>
                  <a:gd name="T48" fmla="*/ 127 w 228"/>
                  <a:gd name="T49" fmla="*/ 23 h 23"/>
                  <a:gd name="T50" fmla="*/ 132 w 228"/>
                  <a:gd name="T51" fmla="*/ 21 h 23"/>
                  <a:gd name="T52" fmla="*/ 138 w 228"/>
                  <a:gd name="T53" fmla="*/ 19 h 23"/>
                  <a:gd name="T54" fmla="*/ 142 w 228"/>
                  <a:gd name="T55" fmla="*/ 15 h 23"/>
                  <a:gd name="T56" fmla="*/ 146 w 228"/>
                  <a:gd name="T57" fmla="*/ 11 h 23"/>
                  <a:gd name="T58" fmla="*/ 148 w 228"/>
                  <a:gd name="T59" fmla="*/ 7 h 23"/>
                  <a:gd name="T60" fmla="*/ 151 w 228"/>
                  <a:gd name="T61" fmla="*/ 3 h 23"/>
                  <a:gd name="T62" fmla="*/ 155 w 228"/>
                  <a:gd name="T63" fmla="*/ 1 h 23"/>
                  <a:gd name="T64" fmla="*/ 161 w 228"/>
                  <a:gd name="T65" fmla="*/ 0 h 23"/>
                  <a:gd name="T66" fmla="*/ 165 w 228"/>
                  <a:gd name="T67" fmla="*/ 1 h 23"/>
                  <a:gd name="T68" fmla="*/ 171 w 228"/>
                  <a:gd name="T69" fmla="*/ 3 h 23"/>
                  <a:gd name="T70" fmla="*/ 174 w 228"/>
                  <a:gd name="T71" fmla="*/ 7 h 23"/>
                  <a:gd name="T72" fmla="*/ 176 w 228"/>
                  <a:gd name="T73" fmla="*/ 11 h 23"/>
                  <a:gd name="T74" fmla="*/ 178 w 228"/>
                  <a:gd name="T75" fmla="*/ 15 h 23"/>
                  <a:gd name="T76" fmla="*/ 182 w 228"/>
                  <a:gd name="T77" fmla="*/ 17 h 23"/>
                  <a:gd name="T78" fmla="*/ 188 w 228"/>
                  <a:gd name="T79" fmla="*/ 19 h 23"/>
                  <a:gd name="T80" fmla="*/ 192 w 228"/>
                  <a:gd name="T81" fmla="*/ 19 h 23"/>
                  <a:gd name="T82" fmla="*/ 198 w 228"/>
                  <a:gd name="T83" fmla="*/ 19 h 23"/>
                  <a:gd name="T84" fmla="*/ 203 w 228"/>
                  <a:gd name="T85" fmla="*/ 17 h 23"/>
                  <a:gd name="T86" fmla="*/ 207 w 228"/>
                  <a:gd name="T87" fmla="*/ 15 h 23"/>
                  <a:gd name="T88" fmla="*/ 211 w 228"/>
                  <a:gd name="T89" fmla="*/ 11 h 23"/>
                  <a:gd name="T90" fmla="*/ 217 w 228"/>
                  <a:gd name="T91" fmla="*/ 5 h 23"/>
                  <a:gd name="T92" fmla="*/ 221 w 228"/>
                  <a:gd name="T93" fmla="*/ 1 h 23"/>
                  <a:gd name="T94" fmla="*/ 224 w 228"/>
                  <a:gd name="T95" fmla="*/ 0 h 23"/>
                  <a:gd name="T96" fmla="*/ 228 w 228"/>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8"/>
                  <a:gd name="T148" fmla="*/ 0 h 23"/>
                  <a:gd name="T149" fmla="*/ 228 w 228"/>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8" h="23">
                    <a:moveTo>
                      <a:pt x="0" y="3"/>
                    </a:moveTo>
                    <a:lnTo>
                      <a:pt x="9" y="1"/>
                    </a:lnTo>
                    <a:lnTo>
                      <a:pt x="19" y="1"/>
                    </a:lnTo>
                    <a:lnTo>
                      <a:pt x="29" y="5"/>
                    </a:lnTo>
                    <a:lnTo>
                      <a:pt x="38" y="11"/>
                    </a:lnTo>
                    <a:lnTo>
                      <a:pt x="40" y="15"/>
                    </a:lnTo>
                    <a:lnTo>
                      <a:pt x="46" y="19"/>
                    </a:lnTo>
                    <a:lnTo>
                      <a:pt x="50" y="21"/>
                    </a:lnTo>
                    <a:lnTo>
                      <a:pt x="56" y="21"/>
                    </a:lnTo>
                    <a:lnTo>
                      <a:pt x="61" y="21"/>
                    </a:lnTo>
                    <a:lnTo>
                      <a:pt x="67" y="19"/>
                    </a:lnTo>
                    <a:lnTo>
                      <a:pt x="71" y="15"/>
                    </a:lnTo>
                    <a:lnTo>
                      <a:pt x="73" y="11"/>
                    </a:lnTo>
                    <a:lnTo>
                      <a:pt x="75" y="5"/>
                    </a:lnTo>
                    <a:lnTo>
                      <a:pt x="79" y="3"/>
                    </a:lnTo>
                    <a:lnTo>
                      <a:pt x="84" y="1"/>
                    </a:lnTo>
                    <a:lnTo>
                      <a:pt x="90" y="0"/>
                    </a:lnTo>
                    <a:lnTo>
                      <a:pt x="96" y="0"/>
                    </a:lnTo>
                    <a:lnTo>
                      <a:pt x="102" y="1"/>
                    </a:lnTo>
                    <a:lnTo>
                      <a:pt x="105" y="5"/>
                    </a:lnTo>
                    <a:lnTo>
                      <a:pt x="109" y="11"/>
                    </a:lnTo>
                    <a:lnTo>
                      <a:pt x="111" y="17"/>
                    </a:lnTo>
                    <a:lnTo>
                      <a:pt x="115" y="19"/>
                    </a:lnTo>
                    <a:lnTo>
                      <a:pt x="121" y="21"/>
                    </a:lnTo>
                    <a:lnTo>
                      <a:pt x="127" y="23"/>
                    </a:lnTo>
                    <a:lnTo>
                      <a:pt x="132" y="21"/>
                    </a:lnTo>
                    <a:lnTo>
                      <a:pt x="138" y="19"/>
                    </a:lnTo>
                    <a:lnTo>
                      <a:pt x="142" y="15"/>
                    </a:lnTo>
                    <a:lnTo>
                      <a:pt x="146" y="11"/>
                    </a:lnTo>
                    <a:lnTo>
                      <a:pt x="148" y="7"/>
                    </a:lnTo>
                    <a:lnTo>
                      <a:pt x="151" y="3"/>
                    </a:lnTo>
                    <a:lnTo>
                      <a:pt x="155" y="1"/>
                    </a:lnTo>
                    <a:lnTo>
                      <a:pt x="161" y="0"/>
                    </a:lnTo>
                    <a:lnTo>
                      <a:pt x="165" y="1"/>
                    </a:lnTo>
                    <a:lnTo>
                      <a:pt x="171" y="3"/>
                    </a:lnTo>
                    <a:lnTo>
                      <a:pt x="174" y="7"/>
                    </a:lnTo>
                    <a:lnTo>
                      <a:pt x="176" y="11"/>
                    </a:lnTo>
                    <a:lnTo>
                      <a:pt x="178" y="15"/>
                    </a:lnTo>
                    <a:lnTo>
                      <a:pt x="182" y="17"/>
                    </a:lnTo>
                    <a:lnTo>
                      <a:pt x="188" y="19"/>
                    </a:lnTo>
                    <a:lnTo>
                      <a:pt x="192" y="19"/>
                    </a:lnTo>
                    <a:lnTo>
                      <a:pt x="198" y="19"/>
                    </a:lnTo>
                    <a:lnTo>
                      <a:pt x="203" y="17"/>
                    </a:lnTo>
                    <a:lnTo>
                      <a:pt x="207" y="15"/>
                    </a:lnTo>
                    <a:lnTo>
                      <a:pt x="211" y="11"/>
                    </a:lnTo>
                    <a:lnTo>
                      <a:pt x="217" y="5"/>
                    </a:lnTo>
                    <a:lnTo>
                      <a:pt x="221" y="1"/>
                    </a:lnTo>
                    <a:lnTo>
                      <a:pt x="224" y="0"/>
                    </a:lnTo>
                    <a:lnTo>
                      <a:pt x="228" y="0"/>
                    </a:lnTo>
                  </a:path>
                </a:pathLst>
              </a:custGeom>
              <a:noFill/>
              <a:ln w="3175">
                <a:solidFill>
                  <a:srgbClr val="FFFFFF"/>
                </a:solidFill>
                <a:round/>
                <a:headEnd/>
                <a:tailEnd/>
              </a:ln>
            </p:spPr>
            <p:txBody>
              <a:bodyPr/>
              <a:lstStyle/>
              <a:p>
                <a:pPr eaLnBrk="1" hangingPunct="1"/>
                <a:endParaRPr lang="pt-BR" u="none"/>
              </a:p>
            </p:txBody>
          </p:sp>
          <p:sp>
            <p:nvSpPr>
              <p:cNvPr id="445790" name="Freeform 1766"/>
              <p:cNvSpPr>
                <a:spLocks/>
              </p:cNvSpPr>
              <p:nvPr/>
            </p:nvSpPr>
            <p:spPr bwMode="auto">
              <a:xfrm>
                <a:off x="4842" y="1655"/>
                <a:ext cx="257" cy="24"/>
              </a:xfrm>
              <a:custGeom>
                <a:avLst/>
                <a:gdLst>
                  <a:gd name="T0" fmla="*/ 0 w 224"/>
                  <a:gd name="T1" fmla="*/ 21 h 21"/>
                  <a:gd name="T2" fmla="*/ 7 w 224"/>
                  <a:gd name="T3" fmla="*/ 21 h 21"/>
                  <a:gd name="T4" fmla="*/ 17 w 224"/>
                  <a:gd name="T5" fmla="*/ 21 h 21"/>
                  <a:gd name="T6" fmla="*/ 27 w 224"/>
                  <a:gd name="T7" fmla="*/ 17 h 21"/>
                  <a:gd name="T8" fmla="*/ 34 w 224"/>
                  <a:gd name="T9" fmla="*/ 11 h 21"/>
                  <a:gd name="T10" fmla="*/ 38 w 224"/>
                  <a:gd name="T11" fmla="*/ 5 h 21"/>
                  <a:gd name="T12" fmla="*/ 44 w 224"/>
                  <a:gd name="T13" fmla="*/ 1 h 21"/>
                  <a:gd name="T14" fmla="*/ 50 w 224"/>
                  <a:gd name="T15" fmla="*/ 0 h 21"/>
                  <a:gd name="T16" fmla="*/ 55 w 224"/>
                  <a:gd name="T17" fmla="*/ 0 h 21"/>
                  <a:gd name="T18" fmla="*/ 61 w 224"/>
                  <a:gd name="T19" fmla="*/ 1 h 21"/>
                  <a:gd name="T20" fmla="*/ 65 w 224"/>
                  <a:gd name="T21" fmla="*/ 3 h 21"/>
                  <a:gd name="T22" fmla="*/ 69 w 224"/>
                  <a:gd name="T23" fmla="*/ 7 h 21"/>
                  <a:gd name="T24" fmla="*/ 69 w 224"/>
                  <a:gd name="T25" fmla="*/ 11 h 21"/>
                  <a:gd name="T26" fmla="*/ 73 w 224"/>
                  <a:gd name="T27" fmla="*/ 15 h 21"/>
                  <a:gd name="T28" fmla="*/ 76 w 224"/>
                  <a:gd name="T29" fmla="*/ 19 h 21"/>
                  <a:gd name="T30" fmla="*/ 80 w 224"/>
                  <a:gd name="T31" fmla="*/ 21 h 21"/>
                  <a:gd name="T32" fmla="*/ 86 w 224"/>
                  <a:gd name="T33" fmla="*/ 21 h 21"/>
                  <a:gd name="T34" fmla="*/ 92 w 224"/>
                  <a:gd name="T35" fmla="*/ 21 h 21"/>
                  <a:gd name="T36" fmla="*/ 98 w 224"/>
                  <a:gd name="T37" fmla="*/ 19 h 21"/>
                  <a:gd name="T38" fmla="*/ 101 w 224"/>
                  <a:gd name="T39" fmla="*/ 15 h 21"/>
                  <a:gd name="T40" fmla="*/ 105 w 224"/>
                  <a:gd name="T41" fmla="*/ 11 h 21"/>
                  <a:gd name="T42" fmla="*/ 107 w 224"/>
                  <a:gd name="T43" fmla="*/ 7 h 21"/>
                  <a:gd name="T44" fmla="*/ 111 w 224"/>
                  <a:gd name="T45" fmla="*/ 5 h 21"/>
                  <a:gd name="T46" fmla="*/ 115 w 224"/>
                  <a:gd name="T47" fmla="*/ 1 h 21"/>
                  <a:gd name="T48" fmla="*/ 121 w 224"/>
                  <a:gd name="T49" fmla="*/ 0 h 21"/>
                  <a:gd name="T50" fmla="*/ 124 w 224"/>
                  <a:gd name="T51" fmla="*/ 0 h 21"/>
                  <a:gd name="T52" fmla="*/ 130 w 224"/>
                  <a:gd name="T53" fmla="*/ 1 h 21"/>
                  <a:gd name="T54" fmla="*/ 136 w 224"/>
                  <a:gd name="T55" fmla="*/ 5 h 21"/>
                  <a:gd name="T56" fmla="*/ 142 w 224"/>
                  <a:gd name="T57" fmla="*/ 11 h 21"/>
                  <a:gd name="T58" fmla="*/ 144 w 224"/>
                  <a:gd name="T59" fmla="*/ 15 h 21"/>
                  <a:gd name="T60" fmla="*/ 147 w 224"/>
                  <a:gd name="T61" fmla="*/ 19 h 21"/>
                  <a:gd name="T62" fmla="*/ 153 w 224"/>
                  <a:gd name="T63" fmla="*/ 19 h 21"/>
                  <a:gd name="T64" fmla="*/ 157 w 224"/>
                  <a:gd name="T65" fmla="*/ 19 h 21"/>
                  <a:gd name="T66" fmla="*/ 163 w 224"/>
                  <a:gd name="T67" fmla="*/ 19 h 21"/>
                  <a:gd name="T68" fmla="*/ 167 w 224"/>
                  <a:gd name="T69" fmla="*/ 17 h 21"/>
                  <a:gd name="T70" fmla="*/ 170 w 224"/>
                  <a:gd name="T71" fmla="*/ 15 h 21"/>
                  <a:gd name="T72" fmla="*/ 172 w 224"/>
                  <a:gd name="T73" fmla="*/ 11 h 21"/>
                  <a:gd name="T74" fmla="*/ 176 w 224"/>
                  <a:gd name="T75" fmla="*/ 5 h 21"/>
                  <a:gd name="T76" fmla="*/ 180 w 224"/>
                  <a:gd name="T77" fmla="*/ 1 h 21"/>
                  <a:gd name="T78" fmla="*/ 184 w 224"/>
                  <a:gd name="T79" fmla="*/ 0 h 21"/>
                  <a:gd name="T80" fmla="*/ 190 w 224"/>
                  <a:gd name="T81" fmla="*/ 0 h 21"/>
                  <a:gd name="T82" fmla="*/ 195 w 224"/>
                  <a:gd name="T83" fmla="*/ 0 h 21"/>
                  <a:gd name="T84" fmla="*/ 201 w 224"/>
                  <a:gd name="T85" fmla="*/ 1 h 21"/>
                  <a:gd name="T86" fmla="*/ 205 w 224"/>
                  <a:gd name="T87" fmla="*/ 5 h 21"/>
                  <a:gd name="T88" fmla="*/ 207 w 224"/>
                  <a:gd name="T89" fmla="*/ 11 h 21"/>
                  <a:gd name="T90" fmla="*/ 217 w 224"/>
                  <a:gd name="T91" fmla="*/ 15 h 21"/>
                  <a:gd name="T92" fmla="*/ 224 w 224"/>
                  <a:gd name="T93" fmla="*/ 15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4"/>
                  <a:gd name="T142" fmla="*/ 0 h 21"/>
                  <a:gd name="T143" fmla="*/ 224 w 224"/>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4" h="21">
                    <a:moveTo>
                      <a:pt x="0" y="21"/>
                    </a:moveTo>
                    <a:lnTo>
                      <a:pt x="7" y="21"/>
                    </a:lnTo>
                    <a:lnTo>
                      <a:pt x="17" y="21"/>
                    </a:lnTo>
                    <a:lnTo>
                      <a:pt x="27" y="17"/>
                    </a:lnTo>
                    <a:lnTo>
                      <a:pt x="34" y="11"/>
                    </a:lnTo>
                    <a:lnTo>
                      <a:pt x="38" y="5"/>
                    </a:lnTo>
                    <a:lnTo>
                      <a:pt x="44" y="1"/>
                    </a:lnTo>
                    <a:lnTo>
                      <a:pt x="50" y="0"/>
                    </a:lnTo>
                    <a:lnTo>
                      <a:pt x="55" y="0"/>
                    </a:lnTo>
                    <a:lnTo>
                      <a:pt x="61" y="1"/>
                    </a:lnTo>
                    <a:lnTo>
                      <a:pt x="65" y="3"/>
                    </a:lnTo>
                    <a:lnTo>
                      <a:pt x="69" y="7"/>
                    </a:lnTo>
                    <a:lnTo>
                      <a:pt x="69" y="11"/>
                    </a:lnTo>
                    <a:lnTo>
                      <a:pt x="73" y="15"/>
                    </a:lnTo>
                    <a:lnTo>
                      <a:pt x="76" y="19"/>
                    </a:lnTo>
                    <a:lnTo>
                      <a:pt x="80" y="21"/>
                    </a:lnTo>
                    <a:lnTo>
                      <a:pt x="86" y="21"/>
                    </a:lnTo>
                    <a:lnTo>
                      <a:pt x="92" y="21"/>
                    </a:lnTo>
                    <a:lnTo>
                      <a:pt x="98" y="19"/>
                    </a:lnTo>
                    <a:lnTo>
                      <a:pt x="101" y="15"/>
                    </a:lnTo>
                    <a:lnTo>
                      <a:pt x="105" y="11"/>
                    </a:lnTo>
                    <a:lnTo>
                      <a:pt x="107" y="7"/>
                    </a:lnTo>
                    <a:lnTo>
                      <a:pt x="111" y="5"/>
                    </a:lnTo>
                    <a:lnTo>
                      <a:pt x="115" y="1"/>
                    </a:lnTo>
                    <a:lnTo>
                      <a:pt x="121" y="0"/>
                    </a:lnTo>
                    <a:lnTo>
                      <a:pt x="124" y="0"/>
                    </a:lnTo>
                    <a:lnTo>
                      <a:pt x="130" y="1"/>
                    </a:lnTo>
                    <a:lnTo>
                      <a:pt x="136" y="5"/>
                    </a:lnTo>
                    <a:lnTo>
                      <a:pt x="142" y="11"/>
                    </a:lnTo>
                    <a:lnTo>
                      <a:pt x="144" y="15"/>
                    </a:lnTo>
                    <a:lnTo>
                      <a:pt x="147" y="19"/>
                    </a:lnTo>
                    <a:lnTo>
                      <a:pt x="153" y="19"/>
                    </a:lnTo>
                    <a:lnTo>
                      <a:pt x="157" y="19"/>
                    </a:lnTo>
                    <a:lnTo>
                      <a:pt x="163" y="19"/>
                    </a:lnTo>
                    <a:lnTo>
                      <a:pt x="167" y="17"/>
                    </a:lnTo>
                    <a:lnTo>
                      <a:pt x="170" y="15"/>
                    </a:lnTo>
                    <a:lnTo>
                      <a:pt x="172" y="11"/>
                    </a:lnTo>
                    <a:lnTo>
                      <a:pt x="176" y="5"/>
                    </a:lnTo>
                    <a:lnTo>
                      <a:pt x="180" y="1"/>
                    </a:lnTo>
                    <a:lnTo>
                      <a:pt x="184" y="0"/>
                    </a:lnTo>
                    <a:lnTo>
                      <a:pt x="190" y="0"/>
                    </a:lnTo>
                    <a:lnTo>
                      <a:pt x="195" y="0"/>
                    </a:lnTo>
                    <a:lnTo>
                      <a:pt x="201" y="1"/>
                    </a:lnTo>
                    <a:lnTo>
                      <a:pt x="205" y="5"/>
                    </a:lnTo>
                    <a:lnTo>
                      <a:pt x="207" y="11"/>
                    </a:lnTo>
                    <a:lnTo>
                      <a:pt x="217" y="15"/>
                    </a:lnTo>
                    <a:lnTo>
                      <a:pt x="224" y="15"/>
                    </a:lnTo>
                  </a:path>
                </a:pathLst>
              </a:custGeom>
              <a:noFill/>
              <a:ln w="3175">
                <a:solidFill>
                  <a:srgbClr val="FFFFFF"/>
                </a:solidFill>
                <a:round/>
                <a:headEnd/>
                <a:tailEnd/>
              </a:ln>
            </p:spPr>
            <p:txBody>
              <a:bodyPr/>
              <a:lstStyle/>
              <a:p>
                <a:pPr eaLnBrk="1" hangingPunct="1"/>
                <a:endParaRPr lang="pt-BR" u="none"/>
              </a:p>
            </p:txBody>
          </p:sp>
          <p:sp>
            <p:nvSpPr>
              <p:cNvPr id="445791" name="Freeform 1767"/>
              <p:cNvSpPr>
                <a:spLocks/>
              </p:cNvSpPr>
              <p:nvPr/>
            </p:nvSpPr>
            <p:spPr bwMode="auto">
              <a:xfrm>
                <a:off x="4938" y="1792"/>
                <a:ext cx="49" cy="43"/>
              </a:xfrm>
              <a:custGeom>
                <a:avLst/>
                <a:gdLst>
                  <a:gd name="T0" fmla="*/ 42 w 42"/>
                  <a:gd name="T1" fmla="*/ 0 h 38"/>
                  <a:gd name="T2" fmla="*/ 21 w 42"/>
                  <a:gd name="T3" fmla="*/ 38 h 38"/>
                  <a:gd name="T4" fmla="*/ 0 w 42"/>
                  <a:gd name="T5" fmla="*/ 0 h 38"/>
                  <a:gd name="T6" fmla="*/ 42 w 42"/>
                  <a:gd name="T7" fmla="*/ 0 h 38"/>
                  <a:gd name="T8" fmla="*/ 21 w 42"/>
                  <a:gd name="T9" fmla="*/ 38 h 38"/>
                  <a:gd name="T10" fmla="*/ 42 w 42"/>
                  <a:gd name="T11" fmla="*/ 0 h 38"/>
                  <a:gd name="T12" fmla="*/ 0 60000 65536"/>
                  <a:gd name="T13" fmla="*/ 0 60000 65536"/>
                  <a:gd name="T14" fmla="*/ 0 60000 65536"/>
                  <a:gd name="T15" fmla="*/ 0 60000 65536"/>
                  <a:gd name="T16" fmla="*/ 0 60000 65536"/>
                  <a:gd name="T17" fmla="*/ 0 60000 65536"/>
                  <a:gd name="T18" fmla="*/ 0 w 42"/>
                  <a:gd name="T19" fmla="*/ 0 h 38"/>
                  <a:gd name="T20" fmla="*/ 42 w 42"/>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2" h="38">
                    <a:moveTo>
                      <a:pt x="42" y="0"/>
                    </a:moveTo>
                    <a:lnTo>
                      <a:pt x="21" y="38"/>
                    </a:lnTo>
                    <a:lnTo>
                      <a:pt x="0" y="0"/>
                    </a:lnTo>
                    <a:lnTo>
                      <a:pt x="42" y="0"/>
                    </a:lnTo>
                    <a:lnTo>
                      <a:pt x="21" y="38"/>
                    </a:lnTo>
                    <a:lnTo>
                      <a:pt x="42" y="0"/>
                    </a:lnTo>
                    <a:close/>
                  </a:path>
                </a:pathLst>
              </a:custGeom>
              <a:solidFill>
                <a:srgbClr val="FFF500"/>
              </a:solidFill>
              <a:ln w="9525">
                <a:noFill/>
                <a:round/>
                <a:headEnd/>
                <a:tailEnd/>
              </a:ln>
            </p:spPr>
            <p:txBody>
              <a:bodyPr/>
              <a:lstStyle/>
              <a:p>
                <a:pPr eaLnBrk="1" hangingPunct="1"/>
                <a:endParaRPr lang="pt-BR" u="none"/>
              </a:p>
            </p:txBody>
          </p:sp>
          <p:sp>
            <p:nvSpPr>
              <p:cNvPr id="445792" name="Freeform 1768"/>
              <p:cNvSpPr>
                <a:spLocks/>
              </p:cNvSpPr>
              <p:nvPr/>
            </p:nvSpPr>
            <p:spPr bwMode="auto">
              <a:xfrm>
                <a:off x="4938" y="1725"/>
                <a:ext cx="49" cy="44"/>
              </a:xfrm>
              <a:custGeom>
                <a:avLst/>
                <a:gdLst>
                  <a:gd name="T0" fmla="*/ 42 w 42"/>
                  <a:gd name="T1" fmla="*/ 0 h 38"/>
                  <a:gd name="T2" fmla="*/ 21 w 42"/>
                  <a:gd name="T3" fmla="*/ 38 h 38"/>
                  <a:gd name="T4" fmla="*/ 0 w 42"/>
                  <a:gd name="T5" fmla="*/ 0 h 38"/>
                  <a:gd name="T6" fmla="*/ 42 w 42"/>
                  <a:gd name="T7" fmla="*/ 0 h 38"/>
                  <a:gd name="T8" fmla="*/ 21 w 42"/>
                  <a:gd name="T9" fmla="*/ 38 h 38"/>
                  <a:gd name="T10" fmla="*/ 42 w 42"/>
                  <a:gd name="T11" fmla="*/ 0 h 38"/>
                  <a:gd name="T12" fmla="*/ 0 60000 65536"/>
                  <a:gd name="T13" fmla="*/ 0 60000 65536"/>
                  <a:gd name="T14" fmla="*/ 0 60000 65536"/>
                  <a:gd name="T15" fmla="*/ 0 60000 65536"/>
                  <a:gd name="T16" fmla="*/ 0 60000 65536"/>
                  <a:gd name="T17" fmla="*/ 0 60000 65536"/>
                  <a:gd name="T18" fmla="*/ 0 w 42"/>
                  <a:gd name="T19" fmla="*/ 0 h 38"/>
                  <a:gd name="T20" fmla="*/ 42 w 42"/>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2" h="38">
                    <a:moveTo>
                      <a:pt x="42" y="0"/>
                    </a:moveTo>
                    <a:lnTo>
                      <a:pt x="21" y="38"/>
                    </a:lnTo>
                    <a:lnTo>
                      <a:pt x="0" y="0"/>
                    </a:lnTo>
                    <a:lnTo>
                      <a:pt x="42" y="0"/>
                    </a:lnTo>
                    <a:lnTo>
                      <a:pt x="21" y="38"/>
                    </a:lnTo>
                    <a:lnTo>
                      <a:pt x="42" y="0"/>
                    </a:lnTo>
                    <a:close/>
                  </a:path>
                </a:pathLst>
              </a:custGeom>
              <a:solidFill>
                <a:srgbClr val="FFF500"/>
              </a:solidFill>
              <a:ln w="9525">
                <a:noFill/>
                <a:round/>
                <a:headEnd/>
                <a:tailEnd/>
              </a:ln>
            </p:spPr>
            <p:txBody>
              <a:bodyPr/>
              <a:lstStyle/>
              <a:p>
                <a:pPr eaLnBrk="1" hangingPunct="1"/>
                <a:endParaRPr lang="pt-BR" u="none"/>
              </a:p>
            </p:txBody>
          </p:sp>
          <p:sp>
            <p:nvSpPr>
              <p:cNvPr id="445793" name="Freeform 1769"/>
              <p:cNvSpPr>
                <a:spLocks/>
              </p:cNvSpPr>
              <p:nvPr/>
            </p:nvSpPr>
            <p:spPr bwMode="auto">
              <a:xfrm>
                <a:off x="4936" y="1848"/>
                <a:ext cx="48" cy="45"/>
              </a:xfrm>
              <a:custGeom>
                <a:avLst/>
                <a:gdLst>
                  <a:gd name="T0" fmla="*/ 42 w 42"/>
                  <a:gd name="T1" fmla="*/ 0 h 39"/>
                  <a:gd name="T2" fmla="*/ 21 w 42"/>
                  <a:gd name="T3" fmla="*/ 39 h 39"/>
                  <a:gd name="T4" fmla="*/ 0 w 42"/>
                  <a:gd name="T5" fmla="*/ 0 h 39"/>
                  <a:gd name="T6" fmla="*/ 42 w 42"/>
                  <a:gd name="T7" fmla="*/ 0 h 39"/>
                  <a:gd name="T8" fmla="*/ 21 w 42"/>
                  <a:gd name="T9" fmla="*/ 39 h 39"/>
                  <a:gd name="T10" fmla="*/ 42 w 42"/>
                  <a:gd name="T11" fmla="*/ 0 h 39"/>
                  <a:gd name="T12" fmla="*/ 0 60000 65536"/>
                  <a:gd name="T13" fmla="*/ 0 60000 65536"/>
                  <a:gd name="T14" fmla="*/ 0 60000 65536"/>
                  <a:gd name="T15" fmla="*/ 0 60000 65536"/>
                  <a:gd name="T16" fmla="*/ 0 60000 65536"/>
                  <a:gd name="T17" fmla="*/ 0 60000 65536"/>
                  <a:gd name="T18" fmla="*/ 0 w 42"/>
                  <a:gd name="T19" fmla="*/ 0 h 39"/>
                  <a:gd name="T20" fmla="*/ 42 w 42"/>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2" h="39">
                    <a:moveTo>
                      <a:pt x="42" y="0"/>
                    </a:moveTo>
                    <a:lnTo>
                      <a:pt x="21" y="39"/>
                    </a:lnTo>
                    <a:lnTo>
                      <a:pt x="0" y="0"/>
                    </a:lnTo>
                    <a:lnTo>
                      <a:pt x="42" y="0"/>
                    </a:lnTo>
                    <a:lnTo>
                      <a:pt x="21" y="39"/>
                    </a:lnTo>
                    <a:lnTo>
                      <a:pt x="42" y="0"/>
                    </a:lnTo>
                    <a:close/>
                  </a:path>
                </a:pathLst>
              </a:custGeom>
              <a:solidFill>
                <a:srgbClr val="FFF500"/>
              </a:solidFill>
              <a:ln w="9525">
                <a:noFill/>
                <a:round/>
                <a:headEnd/>
                <a:tailEnd/>
              </a:ln>
            </p:spPr>
            <p:txBody>
              <a:bodyPr/>
              <a:lstStyle/>
              <a:p>
                <a:pPr eaLnBrk="1" hangingPunct="1"/>
                <a:endParaRPr lang="pt-BR" u="none"/>
              </a:p>
            </p:txBody>
          </p:sp>
          <p:sp>
            <p:nvSpPr>
              <p:cNvPr id="445794" name="Freeform 1770"/>
              <p:cNvSpPr>
                <a:spLocks/>
              </p:cNvSpPr>
              <p:nvPr/>
            </p:nvSpPr>
            <p:spPr bwMode="auto">
              <a:xfrm>
                <a:off x="4751" y="1800"/>
                <a:ext cx="26" cy="35"/>
              </a:xfrm>
              <a:custGeom>
                <a:avLst/>
                <a:gdLst>
                  <a:gd name="T0" fmla="*/ 23 w 23"/>
                  <a:gd name="T1" fmla="*/ 16 h 31"/>
                  <a:gd name="T2" fmla="*/ 12 w 23"/>
                  <a:gd name="T3" fmla="*/ 31 h 31"/>
                  <a:gd name="T4" fmla="*/ 0 w 23"/>
                  <a:gd name="T5" fmla="*/ 16 h 31"/>
                  <a:gd name="T6" fmla="*/ 12 w 23"/>
                  <a:gd name="T7" fmla="*/ 0 h 31"/>
                  <a:gd name="T8" fmla="*/ 23 w 23"/>
                  <a:gd name="T9" fmla="*/ 16 h 31"/>
                  <a:gd name="T10" fmla="*/ 0 60000 65536"/>
                  <a:gd name="T11" fmla="*/ 0 60000 65536"/>
                  <a:gd name="T12" fmla="*/ 0 60000 65536"/>
                  <a:gd name="T13" fmla="*/ 0 60000 65536"/>
                  <a:gd name="T14" fmla="*/ 0 60000 65536"/>
                  <a:gd name="T15" fmla="*/ 0 w 23"/>
                  <a:gd name="T16" fmla="*/ 0 h 31"/>
                  <a:gd name="T17" fmla="*/ 23 w 23"/>
                  <a:gd name="T18" fmla="*/ 31 h 31"/>
                </a:gdLst>
                <a:ahLst/>
                <a:cxnLst>
                  <a:cxn ang="T10">
                    <a:pos x="T0" y="T1"/>
                  </a:cxn>
                  <a:cxn ang="T11">
                    <a:pos x="T2" y="T3"/>
                  </a:cxn>
                  <a:cxn ang="T12">
                    <a:pos x="T4" y="T5"/>
                  </a:cxn>
                  <a:cxn ang="T13">
                    <a:pos x="T6" y="T7"/>
                  </a:cxn>
                  <a:cxn ang="T14">
                    <a:pos x="T8" y="T9"/>
                  </a:cxn>
                </a:cxnLst>
                <a:rect l="T15" t="T16" r="T17" b="T18"/>
                <a:pathLst>
                  <a:path w="23" h="31">
                    <a:moveTo>
                      <a:pt x="23" y="16"/>
                    </a:moveTo>
                    <a:lnTo>
                      <a:pt x="12" y="31"/>
                    </a:lnTo>
                    <a:lnTo>
                      <a:pt x="0" y="16"/>
                    </a:lnTo>
                    <a:lnTo>
                      <a:pt x="12" y="0"/>
                    </a:lnTo>
                    <a:lnTo>
                      <a:pt x="23" y="16"/>
                    </a:lnTo>
                    <a:close/>
                  </a:path>
                </a:pathLst>
              </a:custGeom>
              <a:solidFill>
                <a:srgbClr val="84C326"/>
              </a:solidFill>
              <a:ln w="9525">
                <a:noFill/>
                <a:round/>
                <a:headEnd/>
                <a:tailEnd/>
              </a:ln>
            </p:spPr>
            <p:txBody>
              <a:bodyPr/>
              <a:lstStyle/>
              <a:p>
                <a:pPr eaLnBrk="1" hangingPunct="1"/>
                <a:endParaRPr lang="pt-BR" u="none"/>
              </a:p>
            </p:txBody>
          </p:sp>
          <p:sp>
            <p:nvSpPr>
              <p:cNvPr id="445795" name="Freeform 1771"/>
              <p:cNvSpPr>
                <a:spLocks/>
              </p:cNvSpPr>
              <p:nvPr/>
            </p:nvSpPr>
            <p:spPr bwMode="auto">
              <a:xfrm>
                <a:off x="4751" y="1800"/>
                <a:ext cx="26" cy="35"/>
              </a:xfrm>
              <a:custGeom>
                <a:avLst/>
                <a:gdLst>
                  <a:gd name="T0" fmla="*/ 23 w 23"/>
                  <a:gd name="T1" fmla="*/ 16 h 31"/>
                  <a:gd name="T2" fmla="*/ 12 w 23"/>
                  <a:gd name="T3" fmla="*/ 31 h 31"/>
                  <a:gd name="T4" fmla="*/ 0 w 23"/>
                  <a:gd name="T5" fmla="*/ 16 h 31"/>
                  <a:gd name="T6" fmla="*/ 12 w 23"/>
                  <a:gd name="T7" fmla="*/ 0 h 31"/>
                  <a:gd name="T8" fmla="*/ 23 w 23"/>
                  <a:gd name="T9" fmla="*/ 16 h 31"/>
                  <a:gd name="T10" fmla="*/ 0 60000 65536"/>
                  <a:gd name="T11" fmla="*/ 0 60000 65536"/>
                  <a:gd name="T12" fmla="*/ 0 60000 65536"/>
                  <a:gd name="T13" fmla="*/ 0 60000 65536"/>
                  <a:gd name="T14" fmla="*/ 0 60000 65536"/>
                  <a:gd name="T15" fmla="*/ 0 w 23"/>
                  <a:gd name="T16" fmla="*/ 0 h 31"/>
                  <a:gd name="T17" fmla="*/ 23 w 23"/>
                  <a:gd name="T18" fmla="*/ 31 h 31"/>
                </a:gdLst>
                <a:ahLst/>
                <a:cxnLst>
                  <a:cxn ang="T10">
                    <a:pos x="T0" y="T1"/>
                  </a:cxn>
                  <a:cxn ang="T11">
                    <a:pos x="T2" y="T3"/>
                  </a:cxn>
                  <a:cxn ang="T12">
                    <a:pos x="T4" y="T5"/>
                  </a:cxn>
                  <a:cxn ang="T13">
                    <a:pos x="T6" y="T7"/>
                  </a:cxn>
                  <a:cxn ang="T14">
                    <a:pos x="T8" y="T9"/>
                  </a:cxn>
                </a:cxnLst>
                <a:rect l="T15" t="T16" r="T17" b="T18"/>
                <a:pathLst>
                  <a:path w="23" h="31">
                    <a:moveTo>
                      <a:pt x="23" y="16"/>
                    </a:moveTo>
                    <a:lnTo>
                      <a:pt x="12" y="31"/>
                    </a:lnTo>
                    <a:lnTo>
                      <a:pt x="0" y="16"/>
                    </a:lnTo>
                    <a:lnTo>
                      <a:pt x="12" y="0"/>
                    </a:lnTo>
                    <a:lnTo>
                      <a:pt x="23" y="16"/>
                    </a:lnTo>
                    <a:close/>
                  </a:path>
                </a:pathLst>
              </a:custGeom>
              <a:noFill/>
              <a:ln w="3175">
                <a:solidFill>
                  <a:srgbClr val="1F1A17"/>
                </a:solidFill>
                <a:round/>
                <a:headEnd/>
                <a:tailEnd/>
              </a:ln>
            </p:spPr>
            <p:txBody>
              <a:bodyPr/>
              <a:lstStyle/>
              <a:p>
                <a:pPr eaLnBrk="1" hangingPunct="1"/>
                <a:endParaRPr lang="pt-BR" u="none"/>
              </a:p>
            </p:txBody>
          </p:sp>
          <p:sp>
            <p:nvSpPr>
              <p:cNvPr id="445796" name="Freeform 1772"/>
              <p:cNvSpPr>
                <a:spLocks/>
              </p:cNvSpPr>
              <p:nvPr/>
            </p:nvSpPr>
            <p:spPr bwMode="auto">
              <a:xfrm>
                <a:off x="4846" y="1807"/>
                <a:ext cx="22" cy="28"/>
              </a:xfrm>
              <a:custGeom>
                <a:avLst/>
                <a:gdLst>
                  <a:gd name="T0" fmla="*/ 19 w 19"/>
                  <a:gd name="T1" fmla="*/ 10 h 25"/>
                  <a:gd name="T2" fmla="*/ 7 w 19"/>
                  <a:gd name="T3" fmla="*/ 25 h 25"/>
                  <a:gd name="T4" fmla="*/ 0 w 19"/>
                  <a:gd name="T5" fmla="*/ 15 h 25"/>
                  <a:gd name="T6" fmla="*/ 3 w 19"/>
                  <a:gd name="T7" fmla="*/ 10 h 25"/>
                  <a:gd name="T8" fmla="*/ 0 w 19"/>
                  <a:gd name="T9" fmla="*/ 4 h 25"/>
                  <a:gd name="T10" fmla="*/ 3 w 19"/>
                  <a:gd name="T11" fmla="*/ 0 h 25"/>
                  <a:gd name="T12" fmla="*/ 7 w 19"/>
                  <a:gd name="T13" fmla="*/ 4 h 25"/>
                  <a:gd name="T14" fmla="*/ 11 w 19"/>
                  <a:gd name="T15" fmla="*/ 0 h 25"/>
                  <a:gd name="T16" fmla="*/ 19 w 19"/>
                  <a:gd name="T17" fmla="*/ 1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5"/>
                  <a:gd name="T29" fmla="*/ 19 w 1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5">
                    <a:moveTo>
                      <a:pt x="19" y="10"/>
                    </a:moveTo>
                    <a:lnTo>
                      <a:pt x="7" y="25"/>
                    </a:lnTo>
                    <a:lnTo>
                      <a:pt x="0" y="15"/>
                    </a:lnTo>
                    <a:lnTo>
                      <a:pt x="3" y="10"/>
                    </a:lnTo>
                    <a:lnTo>
                      <a:pt x="0" y="4"/>
                    </a:lnTo>
                    <a:lnTo>
                      <a:pt x="3" y="0"/>
                    </a:lnTo>
                    <a:lnTo>
                      <a:pt x="7" y="4"/>
                    </a:lnTo>
                    <a:lnTo>
                      <a:pt x="11" y="0"/>
                    </a:lnTo>
                    <a:lnTo>
                      <a:pt x="19" y="10"/>
                    </a:lnTo>
                    <a:close/>
                  </a:path>
                </a:pathLst>
              </a:custGeom>
              <a:solidFill>
                <a:srgbClr val="84C326"/>
              </a:solidFill>
              <a:ln w="9525">
                <a:noFill/>
                <a:round/>
                <a:headEnd/>
                <a:tailEnd/>
              </a:ln>
            </p:spPr>
            <p:txBody>
              <a:bodyPr/>
              <a:lstStyle/>
              <a:p>
                <a:pPr eaLnBrk="1" hangingPunct="1"/>
                <a:endParaRPr lang="pt-BR" u="none"/>
              </a:p>
            </p:txBody>
          </p:sp>
          <p:sp>
            <p:nvSpPr>
              <p:cNvPr id="445797" name="Freeform 1773"/>
              <p:cNvSpPr>
                <a:spLocks/>
              </p:cNvSpPr>
              <p:nvPr/>
            </p:nvSpPr>
            <p:spPr bwMode="auto">
              <a:xfrm>
                <a:off x="4846" y="1807"/>
                <a:ext cx="22" cy="28"/>
              </a:xfrm>
              <a:custGeom>
                <a:avLst/>
                <a:gdLst>
                  <a:gd name="T0" fmla="*/ 19 w 19"/>
                  <a:gd name="T1" fmla="*/ 10 h 25"/>
                  <a:gd name="T2" fmla="*/ 7 w 19"/>
                  <a:gd name="T3" fmla="*/ 25 h 25"/>
                  <a:gd name="T4" fmla="*/ 0 w 19"/>
                  <a:gd name="T5" fmla="*/ 15 h 25"/>
                  <a:gd name="T6" fmla="*/ 3 w 19"/>
                  <a:gd name="T7" fmla="*/ 10 h 25"/>
                  <a:gd name="T8" fmla="*/ 0 w 19"/>
                  <a:gd name="T9" fmla="*/ 4 h 25"/>
                  <a:gd name="T10" fmla="*/ 3 w 19"/>
                  <a:gd name="T11" fmla="*/ 0 h 25"/>
                  <a:gd name="T12" fmla="*/ 7 w 19"/>
                  <a:gd name="T13" fmla="*/ 4 h 25"/>
                  <a:gd name="T14" fmla="*/ 11 w 19"/>
                  <a:gd name="T15" fmla="*/ 0 h 25"/>
                  <a:gd name="T16" fmla="*/ 19 w 19"/>
                  <a:gd name="T17" fmla="*/ 1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5"/>
                  <a:gd name="T29" fmla="*/ 19 w 1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5">
                    <a:moveTo>
                      <a:pt x="19" y="10"/>
                    </a:moveTo>
                    <a:lnTo>
                      <a:pt x="7" y="25"/>
                    </a:lnTo>
                    <a:lnTo>
                      <a:pt x="0" y="15"/>
                    </a:lnTo>
                    <a:lnTo>
                      <a:pt x="3" y="10"/>
                    </a:lnTo>
                    <a:lnTo>
                      <a:pt x="0" y="4"/>
                    </a:lnTo>
                    <a:lnTo>
                      <a:pt x="3" y="0"/>
                    </a:lnTo>
                    <a:lnTo>
                      <a:pt x="7" y="4"/>
                    </a:lnTo>
                    <a:lnTo>
                      <a:pt x="11" y="0"/>
                    </a:lnTo>
                    <a:lnTo>
                      <a:pt x="19" y="10"/>
                    </a:lnTo>
                    <a:close/>
                  </a:path>
                </a:pathLst>
              </a:custGeom>
              <a:noFill/>
              <a:ln w="3175">
                <a:solidFill>
                  <a:srgbClr val="1F1A17"/>
                </a:solidFill>
                <a:round/>
                <a:headEnd/>
                <a:tailEnd/>
              </a:ln>
            </p:spPr>
            <p:txBody>
              <a:bodyPr/>
              <a:lstStyle/>
              <a:p>
                <a:pPr eaLnBrk="1" hangingPunct="1"/>
                <a:endParaRPr lang="pt-BR" u="none"/>
              </a:p>
            </p:txBody>
          </p:sp>
          <p:sp>
            <p:nvSpPr>
              <p:cNvPr id="445798" name="Freeform 1774"/>
              <p:cNvSpPr>
                <a:spLocks/>
              </p:cNvSpPr>
              <p:nvPr/>
            </p:nvSpPr>
            <p:spPr bwMode="auto">
              <a:xfrm>
                <a:off x="4823" y="1800"/>
                <a:ext cx="23" cy="35"/>
              </a:xfrm>
              <a:custGeom>
                <a:avLst/>
                <a:gdLst>
                  <a:gd name="T0" fmla="*/ 20 w 20"/>
                  <a:gd name="T1" fmla="*/ 16 h 31"/>
                  <a:gd name="T2" fmla="*/ 8 w 20"/>
                  <a:gd name="T3" fmla="*/ 31 h 31"/>
                  <a:gd name="T4" fmla="*/ 0 w 20"/>
                  <a:gd name="T5" fmla="*/ 21 h 31"/>
                  <a:gd name="T6" fmla="*/ 4 w 20"/>
                  <a:gd name="T7" fmla="*/ 16 h 31"/>
                  <a:gd name="T8" fmla="*/ 0 w 20"/>
                  <a:gd name="T9" fmla="*/ 10 h 31"/>
                  <a:gd name="T10" fmla="*/ 8 w 20"/>
                  <a:gd name="T11" fmla="*/ 0 h 31"/>
                  <a:gd name="T12" fmla="*/ 20 w 20"/>
                  <a:gd name="T13" fmla="*/ 16 h 31"/>
                  <a:gd name="T14" fmla="*/ 0 60000 65536"/>
                  <a:gd name="T15" fmla="*/ 0 60000 65536"/>
                  <a:gd name="T16" fmla="*/ 0 60000 65536"/>
                  <a:gd name="T17" fmla="*/ 0 60000 65536"/>
                  <a:gd name="T18" fmla="*/ 0 60000 65536"/>
                  <a:gd name="T19" fmla="*/ 0 60000 65536"/>
                  <a:gd name="T20" fmla="*/ 0 60000 65536"/>
                  <a:gd name="T21" fmla="*/ 0 w 20"/>
                  <a:gd name="T22" fmla="*/ 0 h 31"/>
                  <a:gd name="T23" fmla="*/ 20 w 20"/>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1">
                    <a:moveTo>
                      <a:pt x="20" y="16"/>
                    </a:moveTo>
                    <a:lnTo>
                      <a:pt x="8" y="31"/>
                    </a:lnTo>
                    <a:lnTo>
                      <a:pt x="0" y="21"/>
                    </a:lnTo>
                    <a:lnTo>
                      <a:pt x="4" y="16"/>
                    </a:lnTo>
                    <a:lnTo>
                      <a:pt x="0" y="10"/>
                    </a:lnTo>
                    <a:lnTo>
                      <a:pt x="8" y="0"/>
                    </a:lnTo>
                    <a:lnTo>
                      <a:pt x="20" y="16"/>
                    </a:lnTo>
                    <a:close/>
                  </a:path>
                </a:pathLst>
              </a:custGeom>
              <a:solidFill>
                <a:srgbClr val="84C326"/>
              </a:solidFill>
              <a:ln w="9525">
                <a:noFill/>
                <a:round/>
                <a:headEnd/>
                <a:tailEnd/>
              </a:ln>
            </p:spPr>
            <p:txBody>
              <a:bodyPr/>
              <a:lstStyle/>
              <a:p>
                <a:pPr eaLnBrk="1" hangingPunct="1"/>
                <a:endParaRPr lang="pt-BR" u="none"/>
              </a:p>
            </p:txBody>
          </p:sp>
          <p:sp>
            <p:nvSpPr>
              <p:cNvPr id="445799" name="Freeform 1775"/>
              <p:cNvSpPr>
                <a:spLocks/>
              </p:cNvSpPr>
              <p:nvPr/>
            </p:nvSpPr>
            <p:spPr bwMode="auto">
              <a:xfrm>
                <a:off x="4823" y="1800"/>
                <a:ext cx="23" cy="35"/>
              </a:xfrm>
              <a:custGeom>
                <a:avLst/>
                <a:gdLst>
                  <a:gd name="T0" fmla="*/ 20 w 20"/>
                  <a:gd name="T1" fmla="*/ 16 h 31"/>
                  <a:gd name="T2" fmla="*/ 8 w 20"/>
                  <a:gd name="T3" fmla="*/ 31 h 31"/>
                  <a:gd name="T4" fmla="*/ 0 w 20"/>
                  <a:gd name="T5" fmla="*/ 21 h 31"/>
                  <a:gd name="T6" fmla="*/ 4 w 20"/>
                  <a:gd name="T7" fmla="*/ 16 h 31"/>
                  <a:gd name="T8" fmla="*/ 0 w 20"/>
                  <a:gd name="T9" fmla="*/ 10 h 31"/>
                  <a:gd name="T10" fmla="*/ 8 w 20"/>
                  <a:gd name="T11" fmla="*/ 0 h 31"/>
                  <a:gd name="T12" fmla="*/ 20 w 20"/>
                  <a:gd name="T13" fmla="*/ 16 h 31"/>
                  <a:gd name="T14" fmla="*/ 0 60000 65536"/>
                  <a:gd name="T15" fmla="*/ 0 60000 65536"/>
                  <a:gd name="T16" fmla="*/ 0 60000 65536"/>
                  <a:gd name="T17" fmla="*/ 0 60000 65536"/>
                  <a:gd name="T18" fmla="*/ 0 60000 65536"/>
                  <a:gd name="T19" fmla="*/ 0 60000 65536"/>
                  <a:gd name="T20" fmla="*/ 0 60000 65536"/>
                  <a:gd name="T21" fmla="*/ 0 w 20"/>
                  <a:gd name="T22" fmla="*/ 0 h 31"/>
                  <a:gd name="T23" fmla="*/ 20 w 20"/>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1">
                    <a:moveTo>
                      <a:pt x="20" y="16"/>
                    </a:moveTo>
                    <a:lnTo>
                      <a:pt x="8" y="31"/>
                    </a:lnTo>
                    <a:lnTo>
                      <a:pt x="0" y="21"/>
                    </a:lnTo>
                    <a:lnTo>
                      <a:pt x="4" y="16"/>
                    </a:lnTo>
                    <a:lnTo>
                      <a:pt x="0" y="10"/>
                    </a:lnTo>
                    <a:lnTo>
                      <a:pt x="8" y="0"/>
                    </a:lnTo>
                    <a:lnTo>
                      <a:pt x="20" y="16"/>
                    </a:lnTo>
                    <a:close/>
                  </a:path>
                </a:pathLst>
              </a:custGeom>
              <a:noFill/>
              <a:ln w="3175">
                <a:solidFill>
                  <a:srgbClr val="1F1A17"/>
                </a:solidFill>
                <a:round/>
                <a:headEnd/>
                <a:tailEnd/>
              </a:ln>
            </p:spPr>
            <p:txBody>
              <a:bodyPr/>
              <a:lstStyle/>
              <a:p>
                <a:pPr eaLnBrk="1" hangingPunct="1"/>
                <a:endParaRPr lang="pt-BR" u="none"/>
              </a:p>
            </p:txBody>
          </p:sp>
          <p:sp>
            <p:nvSpPr>
              <p:cNvPr id="445800" name="Freeform 1776"/>
              <p:cNvSpPr>
                <a:spLocks/>
              </p:cNvSpPr>
              <p:nvPr/>
            </p:nvSpPr>
            <p:spPr bwMode="auto">
              <a:xfrm>
                <a:off x="4801" y="1800"/>
                <a:ext cx="22" cy="35"/>
              </a:xfrm>
              <a:custGeom>
                <a:avLst/>
                <a:gdLst>
                  <a:gd name="T0" fmla="*/ 19 w 19"/>
                  <a:gd name="T1" fmla="*/ 16 h 31"/>
                  <a:gd name="T2" fmla="*/ 8 w 19"/>
                  <a:gd name="T3" fmla="*/ 31 h 31"/>
                  <a:gd name="T4" fmla="*/ 0 w 19"/>
                  <a:gd name="T5" fmla="*/ 21 h 31"/>
                  <a:gd name="T6" fmla="*/ 2 w 19"/>
                  <a:gd name="T7" fmla="*/ 16 h 31"/>
                  <a:gd name="T8" fmla="*/ 0 w 19"/>
                  <a:gd name="T9" fmla="*/ 10 h 31"/>
                  <a:gd name="T10" fmla="*/ 8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8" y="31"/>
                    </a:lnTo>
                    <a:lnTo>
                      <a:pt x="0" y="21"/>
                    </a:lnTo>
                    <a:lnTo>
                      <a:pt x="2" y="16"/>
                    </a:lnTo>
                    <a:lnTo>
                      <a:pt x="0" y="10"/>
                    </a:lnTo>
                    <a:lnTo>
                      <a:pt x="8" y="0"/>
                    </a:lnTo>
                    <a:lnTo>
                      <a:pt x="19" y="16"/>
                    </a:lnTo>
                    <a:close/>
                  </a:path>
                </a:pathLst>
              </a:custGeom>
              <a:solidFill>
                <a:srgbClr val="84C326"/>
              </a:solidFill>
              <a:ln w="9525">
                <a:noFill/>
                <a:round/>
                <a:headEnd/>
                <a:tailEnd/>
              </a:ln>
            </p:spPr>
            <p:txBody>
              <a:bodyPr/>
              <a:lstStyle/>
              <a:p>
                <a:pPr eaLnBrk="1" hangingPunct="1"/>
                <a:endParaRPr lang="pt-BR" u="none"/>
              </a:p>
            </p:txBody>
          </p:sp>
          <p:sp>
            <p:nvSpPr>
              <p:cNvPr id="445801" name="Freeform 1777"/>
              <p:cNvSpPr>
                <a:spLocks/>
              </p:cNvSpPr>
              <p:nvPr/>
            </p:nvSpPr>
            <p:spPr bwMode="auto">
              <a:xfrm>
                <a:off x="4801" y="1800"/>
                <a:ext cx="22" cy="35"/>
              </a:xfrm>
              <a:custGeom>
                <a:avLst/>
                <a:gdLst>
                  <a:gd name="T0" fmla="*/ 19 w 19"/>
                  <a:gd name="T1" fmla="*/ 16 h 31"/>
                  <a:gd name="T2" fmla="*/ 8 w 19"/>
                  <a:gd name="T3" fmla="*/ 31 h 31"/>
                  <a:gd name="T4" fmla="*/ 0 w 19"/>
                  <a:gd name="T5" fmla="*/ 21 h 31"/>
                  <a:gd name="T6" fmla="*/ 2 w 19"/>
                  <a:gd name="T7" fmla="*/ 16 h 31"/>
                  <a:gd name="T8" fmla="*/ 0 w 19"/>
                  <a:gd name="T9" fmla="*/ 10 h 31"/>
                  <a:gd name="T10" fmla="*/ 8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8" y="31"/>
                    </a:lnTo>
                    <a:lnTo>
                      <a:pt x="0" y="21"/>
                    </a:lnTo>
                    <a:lnTo>
                      <a:pt x="2" y="16"/>
                    </a:lnTo>
                    <a:lnTo>
                      <a:pt x="0" y="10"/>
                    </a:lnTo>
                    <a:lnTo>
                      <a:pt x="8" y="0"/>
                    </a:lnTo>
                    <a:lnTo>
                      <a:pt x="19" y="16"/>
                    </a:lnTo>
                    <a:close/>
                  </a:path>
                </a:pathLst>
              </a:custGeom>
              <a:noFill/>
              <a:ln w="3175">
                <a:solidFill>
                  <a:srgbClr val="1F1A17"/>
                </a:solidFill>
                <a:round/>
                <a:headEnd/>
                <a:tailEnd/>
              </a:ln>
            </p:spPr>
            <p:txBody>
              <a:bodyPr/>
              <a:lstStyle/>
              <a:p>
                <a:pPr eaLnBrk="1" hangingPunct="1"/>
                <a:endParaRPr lang="pt-BR" u="none"/>
              </a:p>
            </p:txBody>
          </p:sp>
          <p:sp>
            <p:nvSpPr>
              <p:cNvPr id="445802" name="Freeform 1778"/>
              <p:cNvSpPr>
                <a:spLocks/>
              </p:cNvSpPr>
              <p:nvPr/>
            </p:nvSpPr>
            <p:spPr bwMode="auto">
              <a:xfrm>
                <a:off x="4777" y="1800"/>
                <a:ext cx="24" cy="35"/>
              </a:xfrm>
              <a:custGeom>
                <a:avLst/>
                <a:gdLst>
                  <a:gd name="T0" fmla="*/ 21 w 21"/>
                  <a:gd name="T1" fmla="*/ 16 h 31"/>
                  <a:gd name="T2" fmla="*/ 8 w 21"/>
                  <a:gd name="T3" fmla="*/ 31 h 31"/>
                  <a:gd name="T4" fmla="*/ 0 w 21"/>
                  <a:gd name="T5" fmla="*/ 21 h 31"/>
                  <a:gd name="T6" fmla="*/ 4 w 21"/>
                  <a:gd name="T7" fmla="*/ 16 h 31"/>
                  <a:gd name="T8" fmla="*/ 0 w 21"/>
                  <a:gd name="T9" fmla="*/ 10 h 31"/>
                  <a:gd name="T10" fmla="*/ 8 w 21"/>
                  <a:gd name="T11" fmla="*/ 0 h 31"/>
                  <a:gd name="T12" fmla="*/ 21 w 21"/>
                  <a:gd name="T13" fmla="*/ 16 h 31"/>
                  <a:gd name="T14" fmla="*/ 0 60000 65536"/>
                  <a:gd name="T15" fmla="*/ 0 60000 65536"/>
                  <a:gd name="T16" fmla="*/ 0 60000 65536"/>
                  <a:gd name="T17" fmla="*/ 0 60000 65536"/>
                  <a:gd name="T18" fmla="*/ 0 60000 65536"/>
                  <a:gd name="T19" fmla="*/ 0 60000 65536"/>
                  <a:gd name="T20" fmla="*/ 0 60000 65536"/>
                  <a:gd name="T21" fmla="*/ 0 w 21"/>
                  <a:gd name="T22" fmla="*/ 0 h 31"/>
                  <a:gd name="T23" fmla="*/ 21 w 21"/>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31">
                    <a:moveTo>
                      <a:pt x="21" y="16"/>
                    </a:moveTo>
                    <a:lnTo>
                      <a:pt x="8" y="31"/>
                    </a:lnTo>
                    <a:lnTo>
                      <a:pt x="0" y="21"/>
                    </a:lnTo>
                    <a:lnTo>
                      <a:pt x="4" y="16"/>
                    </a:lnTo>
                    <a:lnTo>
                      <a:pt x="0" y="10"/>
                    </a:lnTo>
                    <a:lnTo>
                      <a:pt x="8" y="0"/>
                    </a:lnTo>
                    <a:lnTo>
                      <a:pt x="21" y="16"/>
                    </a:lnTo>
                    <a:close/>
                  </a:path>
                </a:pathLst>
              </a:custGeom>
              <a:solidFill>
                <a:srgbClr val="84C326"/>
              </a:solidFill>
              <a:ln w="9525">
                <a:noFill/>
                <a:round/>
                <a:headEnd/>
                <a:tailEnd/>
              </a:ln>
            </p:spPr>
            <p:txBody>
              <a:bodyPr/>
              <a:lstStyle/>
              <a:p>
                <a:pPr eaLnBrk="1" hangingPunct="1"/>
                <a:endParaRPr lang="pt-BR" u="none"/>
              </a:p>
            </p:txBody>
          </p:sp>
          <p:sp>
            <p:nvSpPr>
              <p:cNvPr id="445803" name="Freeform 1779"/>
              <p:cNvSpPr>
                <a:spLocks/>
              </p:cNvSpPr>
              <p:nvPr/>
            </p:nvSpPr>
            <p:spPr bwMode="auto">
              <a:xfrm>
                <a:off x="4777" y="1800"/>
                <a:ext cx="24" cy="35"/>
              </a:xfrm>
              <a:custGeom>
                <a:avLst/>
                <a:gdLst>
                  <a:gd name="T0" fmla="*/ 21 w 21"/>
                  <a:gd name="T1" fmla="*/ 16 h 31"/>
                  <a:gd name="T2" fmla="*/ 8 w 21"/>
                  <a:gd name="T3" fmla="*/ 31 h 31"/>
                  <a:gd name="T4" fmla="*/ 0 w 21"/>
                  <a:gd name="T5" fmla="*/ 21 h 31"/>
                  <a:gd name="T6" fmla="*/ 4 w 21"/>
                  <a:gd name="T7" fmla="*/ 16 h 31"/>
                  <a:gd name="T8" fmla="*/ 0 w 21"/>
                  <a:gd name="T9" fmla="*/ 10 h 31"/>
                  <a:gd name="T10" fmla="*/ 8 w 21"/>
                  <a:gd name="T11" fmla="*/ 0 h 31"/>
                  <a:gd name="T12" fmla="*/ 21 w 21"/>
                  <a:gd name="T13" fmla="*/ 16 h 31"/>
                  <a:gd name="T14" fmla="*/ 0 60000 65536"/>
                  <a:gd name="T15" fmla="*/ 0 60000 65536"/>
                  <a:gd name="T16" fmla="*/ 0 60000 65536"/>
                  <a:gd name="T17" fmla="*/ 0 60000 65536"/>
                  <a:gd name="T18" fmla="*/ 0 60000 65536"/>
                  <a:gd name="T19" fmla="*/ 0 60000 65536"/>
                  <a:gd name="T20" fmla="*/ 0 60000 65536"/>
                  <a:gd name="T21" fmla="*/ 0 w 21"/>
                  <a:gd name="T22" fmla="*/ 0 h 31"/>
                  <a:gd name="T23" fmla="*/ 21 w 21"/>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31">
                    <a:moveTo>
                      <a:pt x="21" y="16"/>
                    </a:moveTo>
                    <a:lnTo>
                      <a:pt x="8" y="31"/>
                    </a:lnTo>
                    <a:lnTo>
                      <a:pt x="0" y="21"/>
                    </a:lnTo>
                    <a:lnTo>
                      <a:pt x="4" y="16"/>
                    </a:lnTo>
                    <a:lnTo>
                      <a:pt x="0" y="10"/>
                    </a:lnTo>
                    <a:lnTo>
                      <a:pt x="8" y="0"/>
                    </a:lnTo>
                    <a:lnTo>
                      <a:pt x="21" y="16"/>
                    </a:lnTo>
                    <a:close/>
                  </a:path>
                </a:pathLst>
              </a:custGeom>
              <a:noFill/>
              <a:ln w="3175">
                <a:solidFill>
                  <a:srgbClr val="1F1A17"/>
                </a:solidFill>
                <a:round/>
                <a:headEnd/>
                <a:tailEnd/>
              </a:ln>
            </p:spPr>
            <p:txBody>
              <a:bodyPr/>
              <a:lstStyle/>
              <a:p>
                <a:pPr eaLnBrk="1" hangingPunct="1"/>
                <a:endParaRPr lang="pt-BR" u="none"/>
              </a:p>
            </p:txBody>
          </p:sp>
          <p:sp>
            <p:nvSpPr>
              <p:cNvPr id="445804" name="Freeform 1780"/>
              <p:cNvSpPr>
                <a:spLocks/>
              </p:cNvSpPr>
              <p:nvPr/>
            </p:nvSpPr>
            <p:spPr bwMode="auto">
              <a:xfrm>
                <a:off x="4983" y="1800"/>
                <a:ext cx="28" cy="35"/>
              </a:xfrm>
              <a:custGeom>
                <a:avLst/>
                <a:gdLst>
                  <a:gd name="T0" fmla="*/ 24 w 24"/>
                  <a:gd name="T1" fmla="*/ 16 h 31"/>
                  <a:gd name="T2" fmla="*/ 11 w 24"/>
                  <a:gd name="T3" fmla="*/ 31 h 31"/>
                  <a:gd name="T4" fmla="*/ 0 w 24"/>
                  <a:gd name="T5" fmla="*/ 16 h 31"/>
                  <a:gd name="T6" fmla="*/ 11 w 24"/>
                  <a:gd name="T7" fmla="*/ 0 h 31"/>
                  <a:gd name="T8" fmla="*/ 24 w 24"/>
                  <a:gd name="T9" fmla="*/ 16 h 31"/>
                  <a:gd name="T10" fmla="*/ 0 60000 65536"/>
                  <a:gd name="T11" fmla="*/ 0 60000 65536"/>
                  <a:gd name="T12" fmla="*/ 0 60000 65536"/>
                  <a:gd name="T13" fmla="*/ 0 60000 65536"/>
                  <a:gd name="T14" fmla="*/ 0 60000 65536"/>
                  <a:gd name="T15" fmla="*/ 0 w 24"/>
                  <a:gd name="T16" fmla="*/ 0 h 31"/>
                  <a:gd name="T17" fmla="*/ 24 w 24"/>
                  <a:gd name="T18" fmla="*/ 31 h 31"/>
                </a:gdLst>
                <a:ahLst/>
                <a:cxnLst>
                  <a:cxn ang="T10">
                    <a:pos x="T0" y="T1"/>
                  </a:cxn>
                  <a:cxn ang="T11">
                    <a:pos x="T2" y="T3"/>
                  </a:cxn>
                  <a:cxn ang="T12">
                    <a:pos x="T4" y="T5"/>
                  </a:cxn>
                  <a:cxn ang="T13">
                    <a:pos x="T6" y="T7"/>
                  </a:cxn>
                  <a:cxn ang="T14">
                    <a:pos x="T8" y="T9"/>
                  </a:cxn>
                </a:cxnLst>
                <a:rect l="T15" t="T16" r="T17" b="T18"/>
                <a:pathLst>
                  <a:path w="24" h="31">
                    <a:moveTo>
                      <a:pt x="24" y="16"/>
                    </a:moveTo>
                    <a:lnTo>
                      <a:pt x="11" y="31"/>
                    </a:lnTo>
                    <a:lnTo>
                      <a:pt x="0" y="16"/>
                    </a:lnTo>
                    <a:lnTo>
                      <a:pt x="11" y="0"/>
                    </a:lnTo>
                    <a:lnTo>
                      <a:pt x="24" y="16"/>
                    </a:lnTo>
                    <a:close/>
                  </a:path>
                </a:pathLst>
              </a:custGeom>
              <a:solidFill>
                <a:srgbClr val="84C326"/>
              </a:solidFill>
              <a:ln w="9525">
                <a:noFill/>
                <a:round/>
                <a:headEnd/>
                <a:tailEnd/>
              </a:ln>
            </p:spPr>
            <p:txBody>
              <a:bodyPr/>
              <a:lstStyle/>
              <a:p>
                <a:pPr eaLnBrk="1" hangingPunct="1"/>
                <a:endParaRPr lang="pt-BR" u="none"/>
              </a:p>
            </p:txBody>
          </p:sp>
          <p:sp>
            <p:nvSpPr>
              <p:cNvPr id="445805" name="Freeform 1781"/>
              <p:cNvSpPr>
                <a:spLocks/>
              </p:cNvSpPr>
              <p:nvPr/>
            </p:nvSpPr>
            <p:spPr bwMode="auto">
              <a:xfrm>
                <a:off x="4983" y="1800"/>
                <a:ext cx="28" cy="35"/>
              </a:xfrm>
              <a:custGeom>
                <a:avLst/>
                <a:gdLst>
                  <a:gd name="T0" fmla="*/ 24 w 24"/>
                  <a:gd name="T1" fmla="*/ 16 h 31"/>
                  <a:gd name="T2" fmla="*/ 11 w 24"/>
                  <a:gd name="T3" fmla="*/ 31 h 31"/>
                  <a:gd name="T4" fmla="*/ 0 w 24"/>
                  <a:gd name="T5" fmla="*/ 16 h 31"/>
                  <a:gd name="T6" fmla="*/ 11 w 24"/>
                  <a:gd name="T7" fmla="*/ 0 h 31"/>
                  <a:gd name="T8" fmla="*/ 24 w 24"/>
                  <a:gd name="T9" fmla="*/ 16 h 31"/>
                  <a:gd name="T10" fmla="*/ 0 60000 65536"/>
                  <a:gd name="T11" fmla="*/ 0 60000 65536"/>
                  <a:gd name="T12" fmla="*/ 0 60000 65536"/>
                  <a:gd name="T13" fmla="*/ 0 60000 65536"/>
                  <a:gd name="T14" fmla="*/ 0 60000 65536"/>
                  <a:gd name="T15" fmla="*/ 0 w 24"/>
                  <a:gd name="T16" fmla="*/ 0 h 31"/>
                  <a:gd name="T17" fmla="*/ 24 w 24"/>
                  <a:gd name="T18" fmla="*/ 31 h 31"/>
                </a:gdLst>
                <a:ahLst/>
                <a:cxnLst>
                  <a:cxn ang="T10">
                    <a:pos x="T0" y="T1"/>
                  </a:cxn>
                  <a:cxn ang="T11">
                    <a:pos x="T2" y="T3"/>
                  </a:cxn>
                  <a:cxn ang="T12">
                    <a:pos x="T4" y="T5"/>
                  </a:cxn>
                  <a:cxn ang="T13">
                    <a:pos x="T6" y="T7"/>
                  </a:cxn>
                  <a:cxn ang="T14">
                    <a:pos x="T8" y="T9"/>
                  </a:cxn>
                </a:cxnLst>
                <a:rect l="T15" t="T16" r="T17" b="T18"/>
                <a:pathLst>
                  <a:path w="24" h="31">
                    <a:moveTo>
                      <a:pt x="24" y="16"/>
                    </a:moveTo>
                    <a:lnTo>
                      <a:pt x="11" y="31"/>
                    </a:lnTo>
                    <a:lnTo>
                      <a:pt x="0" y="16"/>
                    </a:lnTo>
                    <a:lnTo>
                      <a:pt x="11" y="0"/>
                    </a:lnTo>
                    <a:lnTo>
                      <a:pt x="24" y="16"/>
                    </a:lnTo>
                    <a:close/>
                  </a:path>
                </a:pathLst>
              </a:custGeom>
              <a:noFill/>
              <a:ln w="3175">
                <a:solidFill>
                  <a:srgbClr val="1F1A17"/>
                </a:solidFill>
                <a:round/>
                <a:headEnd/>
                <a:tailEnd/>
              </a:ln>
            </p:spPr>
            <p:txBody>
              <a:bodyPr/>
              <a:lstStyle/>
              <a:p>
                <a:pPr eaLnBrk="1" hangingPunct="1"/>
                <a:endParaRPr lang="pt-BR" u="none"/>
              </a:p>
            </p:txBody>
          </p:sp>
          <p:sp>
            <p:nvSpPr>
              <p:cNvPr id="445806" name="Freeform 1782"/>
              <p:cNvSpPr>
                <a:spLocks/>
              </p:cNvSpPr>
              <p:nvPr/>
            </p:nvSpPr>
            <p:spPr bwMode="auto">
              <a:xfrm>
                <a:off x="5077" y="1807"/>
                <a:ext cx="25" cy="28"/>
              </a:xfrm>
              <a:custGeom>
                <a:avLst/>
                <a:gdLst>
                  <a:gd name="T0" fmla="*/ 21 w 21"/>
                  <a:gd name="T1" fmla="*/ 10 h 25"/>
                  <a:gd name="T2" fmla="*/ 8 w 21"/>
                  <a:gd name="T3" fmla="*/ 25 h 25"/>
                  <a:gd name="T4" fmla="*/ 0 w 21"/>
                  <a:gd name="T5" fmla="*/ 13 h 25"/>
                  <a:gd name="T6" fmla="*/ 4 w 21"/>
                  <a:gd name="T7" fmla="*/ 10 h 25"/>
                  <a:gd name="T8" fmla="*/ 0 w 21"/>
                  <a:gd name="T9" fmla="*/ 4 h 25"/>
                  <a:gd name="T10" fmla="*/ 4 w 21"/>
                  <a:gd name="T11" fmla="*/ 0 h 25"/>
                  <a:gd name="T12" fmla="*/ 8 w 21"/>
                  <a:gd name="T13" fmla="*/ 4 h 25"/>
                  <a:gd name="T14" fmla="*/ 12 w 21"/>
                  <a:gd name="T15" fmla="*/ 0 h 25"/>
                  <a:gd name="T16" fmla="*/ 21 w 21"/>
                  <a:gd name="T17" fmla="*/ 1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5"/>
                  <a:gd name="T29" fmla="*/ 21 w 2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5">
                    <a:moveTo>
                      <a:pt x="21" y="10"/>
                    </a:moveTo>
                    <a:lnTo>
                      <a:pt x="8" y="25"/>
                    </a:lnTo>
                    <a:lnTo>
                      <a:pt x="0" y="13"/>
                    </a:lnTo>
                    <a:lnTo>
                      <a:pt x="4" y="10"/>
                    </a:lnTo>
                    <a:lnTo>
                      <a:pt x="0" y="4"/>
                    </a:lnTo>
                    <a:lnTo>
                      <a:pt x="4" y="0"/>
                    </a:lnTo>
                    <a:lnTo>
                      <a:pt x="8" y="4"/>
                    </a:lnTo>
                    <a:lnTo>
                      <a:pt x="12" y="0"/>
                    </a:lnTo>
                    <a:lnTo>
                      <a:pt x="21" y="10"/>
                    </a:lnTo>
                    <a:close/>
                  </a:path>
                </a:pathLst>
              </a:custGeom>
              <a:solidFill>
                <a:srgbClr val="84C326"/>
              </a:solidFill>
              <a:ln w="9525">
                <a:noFill/>
                <a:round/>
                <a:headEnd/>
                <a:tailEnd/>
              </a:ln>
            </p:spPr>
            <p:txBody>
              <a:bodyPr/>
              <a:lstStyle/>
              <a:p>
                <a:pPr eaLnBrk="1" hangingPunct="1"/>
                <a:endParaRPr lang="pt-BR" u="none"/>
              </a:p>
            </p:txBody>
          </p:sp>
          <p:sp>
            <p:nvSpPr>
              <p:cNvPr id="445807" name="Freeform 1783"/>
              <p:cNvSpPr>
                <a:spLocks/>
              </p:cNvSpPr>
              <p:nvPr/>
            </p:nvSpPr>
            <p:spPr bwMode="auto">
              <a:xfrm>
                <a:off x="5077" y="1807"/>
                <a:ext cx="25" cy="28"/>
              </a:xfrm>
              <a:custGeom>
                <a:avLst/>
                <a:gdLst>
                  <a:gd name="T0" fmla="*/ 21 w 21"/>
                  <a:gd name="T1" fmla="*/ 10 h 25"/>
                  <a:gd name="T2" fmla="*/ 8 w 21"/>
                  <a:gd name="T3" fmla="*/ 25 h 25"/>
                  <a:gd name="T4" fmla="*/ 0 w 21"/>
                  <a:gd name="T5" fmla="*/ 13 h 25"/>
                  <a:gd name="T6" fmla="*/ 4 w 21"/>
                  <a:gd name="T7" fmla="*/ 10 h 25"/>
                  <a:gd name="T8" fmla="*/ 0 w 21"/>
                  <a:gd name="T9" fmla="*/ 4 h 25"/>
                  <a:gd name="T10" fmla="*/ 4 w 21"/>
                  <a:gd name="T11" fmla="*/ 0 h 25"/>
                  <a:gd name="T12" fmla="*/ 8 w 21"/>
                  <a:gd name="T13" fmla="*/ 4 h 25"/>
                  <a:gd name="T14" fmla="*/ 12 w 21"/>
                  <a:gd name="T15" fmla="*/ 0 h 25"/>
                  <a:gd name="T16" fmla="*/ 21 w 21"/>
                  <a:gd name="T17" fmla="*/ 1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5"/>
                  <a:gd name="T29" fmla="*/ 21 w 2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5">
                    <a:moveTo>
                      <a:pt x="21" y="10"/>
                    </a:moveTo>
                    <a:lnTo>
                      <a:pt x="8" y="25"/>
                    </a:lnTo>
                    <a:lnTo>
                      <a:pt x="0" y="13"/>
                    </a:lnTo>
                    <a:lnTo>
                      <a:pt x="4" y="10"/>
                    </a:lnTo>
                    <a:lnTo>
                      <a:pt x="0" y="4"/>
                    </a:lnTo>
                    <a:lnTo>
                      <a:pt x="4" y="0"/>
                    </a:lnTo>
                    <a:lnTo>
                      <a:pt x="8" y="4"/>
                    </a:lnTo>
                    <a:lnTo>
                      <a:pt x="12" y="0"/>
                    </a:lnTo>
                    <a:lnTo>
                      <a:pt x="21" y="10"/>
                    </a:lnTo>
                    <a:close/>
                  </a:path>
                </a:pathLst>
              </a:custGeom>
              <a:noFill/>
              <a:ln w="3175">
                <a:solidFill>
                  <a:srgbClr val="1F1A17"/>
                </a:solidFill>
                <a:round/>
                <a:headEnd/>
                <a:tailEnd/>
              </a:ln>
            </p:spPr>
            <p:txBody>
              <a:bodyPr/>
              <a:lstStyle/>
              <a:p>
                <a:pPr eaLnBrk="1" hangingPunct="1"/>
                <a:endParaRPr lang="pt-BR" u="none"/>
              </a:p>
            </p:txBody>
          </p:sp>
          <p:sp>
            <p:nvSpPr>
              <p:cNvPr id="445808" name="Freeform 1784"/>
              <p:cNvSpPr>
                <a:spLocks/>
              </p:cNvSpPr>
              <p:nvPr/>
            </p:nvSpPr>
            <p:spPr bwMode="auto">
              <a:xfrm>
                <a:off x="5056" y="1800"/>
                <a:ext cx="21" cy="35"/>
              </a:xfrm>
              <a:custGeom>
                <a:avLst/>
                <a:gdLst>
                  <a:gd name="T0" fmla="*/ 19 w 19"/>
                  <a:gd name="T1" fmla="*/ 16 h 31"/>
                  <a:gd name="T2" fmla="*/ 8 w 19"/>
                  <a:gd name="T3" fmla="*/ 31 h 31"/>
                  <a:gd name="T4" fmla="*/ 0 w 19"/>
                  <a:gd name="T5" fmla="*/ 19 h 31"/>
                  <a:gd name="T6" fmla="*/ 4 w 19"/>
                  <a:gd name="T7" fmla="*/ 16 h 31"/>
                  <a:gd name="T8" fmla="*/ 0 w 19"/>
                  <a:gd name="T9" fmla="*/ 10 h 31"/>
                  <a:gd name="T10" fmla="*/ 8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8" y="31"/>
                    </a:lnTo>
                    <a:lnTo>
                      <a:pt x="0" y="19"/>
                    </a:lnTo>
                    <a:lnTo>
                      <a:pt x="4" y="16"/>
                    </a:lnTo>
                    <a:lnTo>
                      <a:pt x="0" y="10"/>
                    </a:lnTo>
                    <a:lnTo>
                      <a:pt x="8" y="0"/>
                    </a:lnTo>
                    <a:lnTo>
                      <a:pt x="19" y="16"/>
                    </a:lnTo>
                    <a:close/>
                  </a:path>
                </a:pathLst>
              </a:custGeom>
              <a:solidFill>
                <a:srgbClr val="84C326"/>
              </a:solidFill>
              <a:ln w="9525">
                <a:noFill/>
                <a:round/>
                <a:headEnd/>
                <a:tailEnd/>
              </a:ln>
            </p:spPr>
            <p:txBody>
              <a:bodyPr/>
              <a:lstStyle/>
              <a:p>
                <a:pPr eaLnBrk="1" hangingPunct="1"/>
                <a:endParaRPr lang="pt-BR" u="none"/>
              </a:p>
            </p:txBody>
          </p:sp>
          <p:sp>
            <p:nvSpPr>
              <p:cNvPr id="445809" name="Freeform 1785"/>
              <p:cNvSpPr>
                <a:spLocks/>
              </p:cNvSpPr>
              <p:nvPr/>
            </p:nvSpPr>
            <p:spPr bwMode="auto">
              <a:xfrm>
                <a:off x="5056" y="1800"/>
                <a:ext cx="21" cy="35"/>
              </a:xfrm>
              <a:custGeom>
                <a:avLst/>
                <a:gdLst>
                  <a:gd name="T0" fmla="*/ 19 w 19"/>
                  <a:gd name="T1" fmla="*/ 16 h 31"/>
                  <a:gd name="T2" fmla="*/ 8 w 19"/>
                  <a:gd name="T3" fmla="*/ 31 h 31"/>
                  <a:gd name="T4" fmla="*/ 0 w 19"/>
                  <a:gd name="T5" fmla="*/ 19 h 31"/>
                  <a:gd name="T6" fmla="*/ 4 w 19"/>
                  <a:gd name="T7" fmla="*/ 16 h 31"/>
                  <a:gd name="T8" fmla="*/ 0 w 19"/>
                  <a:gd name="T9" fmla="*/ 10 h 31"/>
                  <a:gd name="T10" fmla="*/ 8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8" y="31"/>
                    </a:lnTo>
                    <a:lnTo>
                      <a:pt x="0" y="19"/>
                    </a:lnTo>
                    <a:lnTo>
                      <a:pt x="4" y="16"/>
                    </a:lnTo>
                    <a:lnTo>
                      <a:pt x="0" y="10"/>
                    </a:lnTo>
                    <a:lnTo>
                      <a:pt x="8" y="0"/>
                    </a:lnTo>
                    <a:lnTo>
                      <a:pt x="19" y="16"/>
                    </a:lnTo>
                    <a:close/>
                  </a:path>
                </a:pathLst>
              </a:custGeom>
              <a:noFill/>
              <a:ln w="3175">
                <a:solidFill>
                  <a:srgbClr val="1F1A17"/>
                </a:solidFill>
                <a:round/>
                <a:headEnd/>
                <a:tailEnd/>
              </a:ln>
            </p:spPr>
            <p:txBody>
              <a:bodyPr/>
              <a:lstStyle/>
              <a:p>
                <a:pPr eaLnBrk="1" hangingPunct="1"/>
                <a:endParaRPr lang="pt-BR" u="none"/>
              </a:p>
            </p:txBody>
          </p:sp>
          <p:sp>
            <p:nvSpPr>
              <p:cNvPr id="445810" name="Freeform 1786"/>
              <p:cNvSpPr>
                <a:spLocks/>
              </p:cNvSpPr>
              <p:nvPr/>
            </p:nvSpPr>
            <p:spPr bwMode="auto">
              <a:xfrm>
                <a:off x="5034" y="1800"/>
                <a:ext cx="22" cy="35"/>
              </a:xfrm>
              <a:custGeom>
                <a:avLst/>
                <a:gdLst>
                  <a:gd name="T0" fmla="*/ 19 w 19"/>
                  <a:gd name="T1" fmla="*/ 16 h 31"/>
                  <a:gd name="T2" fmla="*/ 7 w 19"/>
                  <a:gd name="T3" fmla="*/ 31 h 31"/>
                  <a:gd name="T4" fmla="*/ 0 w 19"/>
                  <a:gd name="T5" fmla="*/ 19 h 31"/>
                  <a:gd name="T6" fmla="*/ 3 w 19"/>
                  <a:gd name="T7" fmla="*/ 16 h 31"/>
                  <a:gd name="T8" fmla="*/ 0 w 19"/>
                  <a:gd name="T9" fmla="*/ 10 h 31"/>
                  <a:gd name="T10" fmla="*/ 7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7" y="31"/>
                    </a:lnTo>
                    <a:lnTo>
                      <a:pt x="0" y="19"/>
                    </a:lnTo>
                    <a:lnTo>
                      <a:pt x="3" y="16"/>
                    </a:lnTo>
                    <a:lnTo>
                      <a:pt x="0" y="10"/>
                    </a:lnTo>
                    <a:lnTo>
                      <a:pt x="7" y="0"/>
                    </a:lnTo>
                    <a:lnTo>
                      <a:pt x="19" y="16"/>
                    </a:lnTo>
                    <a:close/>
                  </a:path>
                </a:pathLst>
              </a:custGeom>
              <a:solidFill>
                <a:srgbClr val="84C326"/>
              </a:solidFill>
              <a:ln w="9525">
                <a:noFill/>
                <a:round/>
                <a:headEnd/>
                <a:tailEnd/>
              </a:ln>
            </p:spPr>
            <p:txBody>
              <a:bodyPr/>
              <a:lstStyle/>
              <a:p>
                <a:pPr eaLnBrk="1" hangingPunct="1"/>
                <a:endParaRPr lang="pt-BR" u="none"/>
              </a:p>
            </p:txBody>
          </p:sp>
          <p:sp>
            <p:nvSpPr>
              <p:cNvPr id="445811" name="Freeform 1787"/>
              <p:cNvSpPr>
                <a:spLocks/>
              </p:cNvSpPr>
              <p:nvPr/>
            </p:nvSpPr>
            <p:spPr bwMode="auto">
              <a:xfrm>
                <a:off x="5034" y="1800"/>
                <a:ext cx="22" cy="35"/>
              </a:xfrm>
              <a:custGeom>
                <a:avLst/>
                <a:gdLst>
                  <a:gd name="T0" fmla="*/ 19 w 19"/>
                  <a:gd name="T1" fmla="*/ 16 h 31"/>
                  <a:gd name="T2" fmla="*/ 7 w 19"/>
                  <a:gd name="T3" fmla="*/ 31 h 31"/>
                  <a:gd name="T4" fmla="*/ 0 w 19"/>
                  <a:gd name="T5" fmla="*/ 19 h 31"/>
                  <a:gd name="T6" fmla="*/ 3 w 19"/>
                  <a:gd name="T7" fmla="*/ 16 h 31"/>
                  <a:gd name="T8" fmla="*/ 0 w 19"/>
                  <a:gd name="T9" fmla="*/ 10 h 31"/>
                  <a:gd name="T10" fmla="*/ 7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7" y="31"/>
                    </a:lnTo>
                    <a:lnTo>
                      <a:pt x="0" y="19"/>
                    </a:lnTo>
                    <a:lnTo>
                      <a:pt x="3" y="16"/>
                    </a:lnTo>
                    <a:lnTo>
                      <a:pt x="0" y="10"/>
                    </a:lnTo>
                    <a:lnTo>
                      <a:pt x="7" y="0"/>
                    </a:lnTo>
                    <a:lnTo>
                      <a:pt x="19" y="16"/>
                    </a:lnTo>
                    <a:close/>
                  </a:path>
                </a:pathLst>
              </a:custGeom>
              <a:noFill/>
              <a:ln w="3175">
                <a:solidFill>
                  <a:srgbClr val="1F1A17"/>
                </a:solidFill>
                <a:round/>
                <a:headEnd/>
                <a:tailEnd/>
              </a:ln>
            </p:spPr>
            <p:txBody>
              <a:bodyPr/>
              <a:lstStyle/>
              <a:p>
                <a:pPr eaLnBrk="1" hangingPunct="1"/>
                <a:endParaRPr lang="pt-BR" u="none"/>
              </a:p>
            </p:txBody>
          </p:sp>
          <p:sp>
            <p:nvSpPr>
              <p:cNvPr id="445812" name="Freeform 1788"/>
              <p:cNvSpPr>
                <a:spLocks/>
              </p:cNvSpPr>
              <p:nvPr/>
            </p:nvSpPr>
            <p:spPr bwMode="auto">
              <a:xfrm>
                <a:off x="5011" y="1800"/>
                <a:ext cx="23" cy="35"/>
              </a:xfrm>
              <a:custGeom>
                <a:avLst/>
                <a:gdLst>
                  <a:gd name="T0" fmla="*/ 20 w 20"/>
                  <a:gd name="T1" fmla="*/ 16 h 31"/>
                  <a:gd name="T2" fmla="*/ 8 w 20"/>
                  <a:gd name="T3" fmla="*/ 31 h 31"/>
                  <a:gd name="T4" fmla="*/ 0 w 20"/>
                  <a:gd name="T5" fmla="*/ 19 h 31"/>
                  <a:gd name="T6" fmla="*/ 4 w 20"/>
                  <a:gd name="T7" fmla="*/ 16 h 31"/>
                  <a:gd name="T8" fmla="*/ 0 w 20"/>
                  <a:gd name="T9" fmla="*/ 10 h 31"/>
                  <a:gd name="T10" fmla="*/ 8 w 20"/>
                  <a:gd name="T11" fmla="*/ 0 h 31"/>
                  <a:gd name="T12" fmla="*/ 20 w 20"/>
                  <a:gd name="T13" fmla="*/ 16 h 31"/>
                  <a:gd name="T14" fmla="*/ 0 60000 65536"/>
                  <a:gd name="T15" fmla="*/ 0 60000 65536"/>
                  <a:gd name="T16" fmla="*/ 0 60000 65536"/>
                  <a:gd name="T17" fmla="*/ 0 60000 65536"/>
                  <a:gd name="T18" fmla="*/ 0 60000 65536"/>
                  <a:gd name="T19" fmla="*/ 0 60000 65536"/>
                  <a:gd name="T20" fmla="*/ 0 60000 65536"/>
                  <a:gd name="T21" fmla="*/ 0 w 20"/>
                  <a:gd name="T22" fmla="*/ 0 h 31"/>
                  <a:gd name="T23" fmla="*/ 20 w 20"/>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1">
                    <a:moveTo>
                      <a:pt x="20" y="16"/>
                    </a:moveTo>
                    <a:lnTo>
                      <a:pt x="8" y="31"/>
                    </a:lnTo>
                    <a:lnTo>
                      <a:pt x="0" y="19"/>
                    </a:lnTo>
                    <a:lnTo>
                      <a:pt x="4" y="16"/>
                    </a:lnTo>
                    <a:lnTo>
                      <a:pt x="0" y="10"/>
                    </a:lnTo>
                    <a:lnTo>
                      <a:pt x="8" y="0"/>
                    </a:lnTo>
                    <a:lnTo>
                      <a:pt x="20" y="16"/>
                    </a:lnTo>
                    <a:close/>
                  </a:path>
                </a:pathLst>
              </a:custGeom>
              <a:solidFill>
                <a:srgbClr val="84C326"/>
              </a:solidFill>
              <a:ln w="9525">
                <a:noFill/>
                <a:round/>
                <a:headEnd/>
                <a:tailEnd/>
              </a:ln>
            </p:spPr>
            <p:txBody>
              <a:bodyPr/>
              <a:lstStyle/>
              <a:p>
                <a:pPr eaLnBrk="1" hangingPunct="1"/>
                <a:endParaRPr lang="pt-BR" u="none"/>
              </a:p>
            </p:txBody>
          </p:sp>
          <p:sp>
            <p:nvSpPr>
              <p:cNvPr id="445813" name="Freeform 1789"/>
              <p:cNvSpPr>
                <a:spLocks/>
              </p:cNvSpPr>
              <p:nvPr/>
            </p:nvSpPr>
            <p:spPr bwMode="auto">
              <a:xfrm>
                <a:off x="5011" y="1800"/>
                <a:ext cx="23" cy="35"/>
              </a:xfrm>
              <a:custGeom>
                <a:avLst/>
                <a:gdLst>
                  <a:gd name="T0" fmla="*/ 20 w 20"/>
                  <a:gd name="T1" fmla="*/ 16 h 31"/>
                  <a:gd name="T2" fmla="*/ 8 w 20"/>
                  <a:gd name="T3" fmla="*/ 31 h 31"/>
                  <a:gd name="T4" fmla="*/ 0 w 20"/>
                  <a:gd name="T5" fmla="*/ 19 h 31"/>
                  <a:gd name="T6" fmla="*/ 4 w 20"/>
                  <a:gd name="T7" fmla="*/ 16 h 31"/>
                  <a:gd name="T8" fmla="*/ 0 w 20"/>
                  <a:gd name="T9" fmla="*/ 10 h 31"/>
                  <a:gd name="T10" fmla="*/ 8 w 20"/>
                  <a:gd name="T11" fmla="*/ 0 h 31"/>
                  <a:gd name="T12" fmla="*/ 20 w 20"/>
                  <a:gd name="T13" fmla="*/ 16 h 31"/>
                  <a:gd name="T14" fmla="*/ 0 60000 65536"/>
                  <a:gd name="T15" fmla="*/ 0 60000 65536"/>
                  <a:gd name="T16" fmla="*/ 0 60000 65536"/>
                  <a:gd name="T17" fmla="*/ 0 60000 65536"/>
                  <a:gd name="T18" fmla="*/ 0 60000 65536"/>
                  <a:gd name="T19" fmla="*/ 0 60000 65536"/>
                  <a:gd name="T20" fmla="*/ 0 60000 65536"/>
                  <a:gd name="T21" fmla="*/ 0 w 20"/>
                  <a:gd name="T22" fmla="*/ 0 h 31"/>
                  <a:gd name="T23" fmla="*/ 20 w 20"/>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1">
                    <a:moveTo>
                      <a:pt x="20" y="16"/>
                    </a:moveTo>
                    <a:lnTo>
                      <a:pt x="8" y="31"/>
                    </a:lnTo>
                    <a:lnTo>
                      <a:pt x="0" y="19"/>
                    </a:lnTo>
                    <a:lnTo>
                      <a:pt x="4" y="16"/>
                    </a:lnTo>
                    <a:lnTo>
                      <a:pt x="0" y="10"/>
                    </a:lnTo>
                    <a:lnTo>
                      <a:pt x="8" y="0"/>
                    </a:lnTo>
                    <a:lnTo>
                      <a:pt x="20" y="16"/>
                    </a:lnTo>
                    <a:close/>
                  </a:path>
                </a:pathLst>
              </a:custGeom>
              <a:noFill/>
              <a:ln w="3175">
                <a:solidFill>
                  <a:srgbClr val="1F1A17"/>
                </a:solidFill>
                <a:round/>
                <a:headEnd/>
                <a:tailEnd/>
              </a:ln>
            </p:spPr>
            <p:txBody>
              <a:bodyPr/>
              <a:lstStyle/>
              <a:p>
                <a:pPr eaLnBrk="1" hangingPunct="1"/>
                <a:endParaRPr lang="pt-BR" u="none"/>
              </a:p>
            </p:txBody>
          </p:sp>
          <p:sp>
            <p:nvSpPr>
              <p:cNvPr id="445814" name="Freeform 1790"/>
              <p:cNvSpPr>
                <a:spLocks/>
              </p:cNvSpPr>
              <p:nvPr/>
            </p:nvSpPr>
            <p:spPr bwMode="auto">
              <a:xfrm>
                <a:off x="4909" y="1800"/>
                <a:ext cx="22" cy="35"/>
              </a:xfrm>
              <a:custGeom>
                <a:avLst/>
                <a:gdLst>
                  <a:gd name="T0" fmla="*/ 0 w 19"/>
                  <a:gd name="T1" fmla="*/ 16 h 31"/>
                  <a:gd name="T2" fmla="*/ 12 w 19"/>
                  <a:gd name="T3" fmla="*/ 0 h 31"/>
                  <a:gd name="T4" fmla="*/ 19 w 19"/>
                  <a:gd name="T5" fmla="*/ 10 h 31"/>
                  <a:gd name="T6" fmla="*/ 16 w 19"/>
                  <a:gd name="T7" fmla="*/ 16 h 31"/>
                  <a:gd name="T8" fmla="*/ 19 w 19"/>
                  <a:gd name="T9" fmla="*/ 21 h 31"/>
                  <a:gd name="T10" fmla="*/ 12 w 19"/>
                  <a:gd name="T11" fmla="*/ 31 h 31"/>
                  <a:gd name="T12" fmla="*/ 0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0" y="16"/>
                    </a:moveTo>
                    <a:lnTo>
                      <a:pt x="12" y="0"/>
                    </a:lnTo>
                    <a:lnTo>
                      <a:pt x="19" y="10"/>
                    </a:lnTo>
                    <a:lnTo>
                      <a:pt x="16" y="16"/>
                    </a:lnTo>
                    <a:lnTo>
                      <a:pt x="19" y="21"/>
                    </a:lnTo>
                    <a:lnTo>
                      <a:pt x="12" y="31"/>
                    </a:lnTo>
                    <a:lnTo>
                      <a:pt x="0" y="16"/>
                    </a:lnTo>
                    <a:close/>
                  </a:path>
                </a:pathLst>
              </a:custGeom>
              <a:solidFill>
                <a:srgbClr val="84C326"/>
              </a:solidFill>
              <a:ln w="9525">
                <a:noFill/>
                <a:round/>
                <a:headEnd/>
                <a:tailEnd/>
              </a:ln>
            </p:spPr>
            <p:txBody>
              <a:bodyPr/>
              <a:lstStyle/>
              <a:p>
                <a:pPr eaLnBrk="1" hangingPunct="1"/>
                <a:endParaRPr lang="pt-BR" u="none"/>
              </a:p>
            </p:txBody>
          </p:sp>
          <p:sp>
            <p:nvSpPr>
              <p:cNvPr id="445815" name="Freeform 1791"/>
              <p:cNvSpPr>
                <a:spLocks/>
              </p:cNvSpPr>
              <p:nvPr/>
            </p:nvSpPr>
            <p:spPr bwMode="auto">
              <a:xfrm>
                <a:off x="4909" y="1800"/>
                <a:ext cx="22" cy="35"/>
              </a:xfrm>
              <a:custGeom>
                <a:avLst/>
                <a:gdLst>
                  <a:gd name="T0" fmla="*/ 0 w 19"/>
                  <a:gd name="T1" fmla="*/ 16 h 31"/>
                  <a:gd name="T2" fmla="*/ 12 w 19"/>
                  <a:gd name="T3" fmla="*/ 0 h 31"/>
                  <a:gd name="T4" fmla="*/ 19 w 19"/>
                  <a:gd name="T5" fmla="*/ 10 h 31"/>
                  <a:gd name="T6" fmla="*/ 16 w 19"/>
                  <a:gd name="T7" fmla="*/ 16 h 31"/>
                  <a:gd name="T8" fmla="*/ 19 w 19"/>
                  <a:gd name="T9" fmla="*/ 21 h 31"/>
                  <a:gd name="T10" fmla="*/ 12 w 19"/>
                  <a:gd name="T11" fmla="*/ 31 h 31"/>
                  <a:gd name="T12" fmla="*/ 0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0" y="16"/>
                    </a:moveTo>
                    <a:lnTo>
                      <a:pt x="12" y="0"/>
                    </a:lnTo>
                    <a:lnTo>
                      <a:pt x="19" y="10"/>
                    </a:lnTo>
                    <a:lnTo>
                      <a:pt x="16" y="16"/>
                    </a:lnTo>
                    <a:lnTo>
                      <a:pt x="19" y="21"/>
                    </a:lnTo>
                    <a:lnTo>
                      <a:pt x="12" y="31"/>
                    </a:lnTo>
                    <a:lnTo>
                      <a:pt x="0" y="16"/>
                    </a:lnTo>
                    <a:close/>
                  </a:path>
                </a:pathLst>
              </a:custGeom>
              <a:noFill/>
              <a:ln w="3175">
                <a:solidFill>
                  <a:srgbClr val="1F1A17"/>
                </a:solidFill>
                <a:round/>
                <a:headEnd/>
                <a:tailEnd/>
              </a:ln>
            </p:spPr>
            <p:txBody>
              <a:bodyPr/>
              <a:lstStyle/>
              <a:p>
                <a:pPr eaLnBrk="1" hangingPunct="1"/>
                <a:endParaRPr lang="pt-BR" u="none"/>
              </a:p>
            </p:txBody>
          </p:sp>
          <p:sp>
            <p:nvSpPr>
              <p:cNvPr id="445816" name="Freeform 1792"/>
              <p:cNvSpPr>
                <a:spLocks/>
              </p:cNvSpPr>
              <p:nvPr/>
            </p:nvSpPr>
            <p:spPr bwMode="auto">
              <a:xfrm>
                <a:off x="4888" y="1800"/>
                <a:ext cx="21" cy="35"/>
              </a:xfrm>
              <a:custGeom>
                <a:avLst/>
                <a:gdLst>
                  <a:gd name="T0" fmla="*/ 0 w 19"/>
                  <a:gd name="T1" fmla="*/ 16 h 31"/>
                  <a:gd name="T2" fmla="*/ 12 w 19"/>
                  <a:gd name="T3" fmla="*/ 0 h 31"/>
                  <a:gd name="T4" fmla="*/ 19 w 19"/>
                  <a:gd name="T5" fmla="*/ 10 h 31"/>
                  <a:gd name="T6" fmla="*/ 15 w 19"/>
                  <a:gd name="T7" fmla="*/ 16 h 31"/>
                  <a:gd name="T8" fmla="*/ 19 w 19"/>
                  <a:gd name="T9" fmla="*/ 21 h 31"/>
                  <a:gd name="T10" fmla="*/ 12 w 19"/>
                  <a:gd name="T11" fmla="*/ 31 h 31"/>
                  <a:gd name="T12" fmla="*/ 0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0" y="16"/>
                    </a:moveTo>
                    <a:lnTo>
                      <a:pt x="12" y="0"/>
                    </a:lnTo>
                    <a:lnTo>
                      <a:pt x="19" y="10"/>
                    </a:lnTo>
                    <a:lnTo>
                      <a:pt x="15" y="16"/>
                    </a:lnTo>
                    <a:lnTo>
                      <a:pt x="19" y="21"/>
                    </a:lnTo>
                    <a:lnTo>
                      <a:pt x="12" y="31"/>
                    </a:lnTo>
                    <a:lnTo>
                      <a:pt x="0" y="16"/>
                    </a:lnTo>
                    <a:close/>
                  </a:path>
                </a:pathLst>
              </a:custGeom>
              <a:solidFill>
                <a:srgbClr val="84C326"/>
              </a:solidFill>
              <a:ln w="9525">
                <a:noFill/>
                <a:round/>
                <a:headEnd/>
                <a:tailEnd/>
              </a:ln>
            </p:spPr>
            <p:txBody>
              <a:bodyPr/>
              <a:lstStyle/>
              <a:p>
                <a:pPr eaLnBrk="1" hangingPunct="1"/>
                <a:endParaRPr lang="pt-BR" u="none"/>
              </a:p>
            </p:txBody>
          </p:sp>
          <p:sp>
            <p:nvSpPr>
              <p:cNvPr id="445817" name="Freeform 1793"/>
              <p:cNvSpPr>
                <a:spLocks/>
              </p:cNvSpPr>
              <p:nvPr/>
            </p:nvSpPr>
            <p:spPr bwMode="auto">
              <a:xfrm>
                <a:off x="4888" y="1800"/>
                <a:ext cx="21" cy="35"/>
              </a:xfrm>
              <a:custGeom>
                <a:avLst/>
                <a:gdLst>
                  <a:gd name="T0" fmla="*/ 0 w 19"/>
                  <a:gd name="T1" fmla="*/ 16 h 31"/>
                  <a:gd name="T2" fmla="*/ 12 w 19"/>
                  <a:gd name="T3" fmla="*/ 0 h 31"/>
                  <a:gd name="T4" fmla="*/ 19 w 19"/>
                  <a:gd name="T5" fmla="*/ 10 h 31"/>
                  <a:gd name="T6" fmla="*/ 15 w 19"/>
                  <a:gd name="T7" fmla="*/ 16 h 31"/>
                  <a:gd name="T8" fmla="*/ 19 w 19"/>
                  <a:gd name="T9" fmla="*/ 21 h 31"/>
                  <a:gd name="T10" fmla="*/ 12 w 19"/>
                  <a:gd name="T11" fmla="*/ 31 h 31"/>
                  <a:gd name="T12" fmla="*/ 0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0" y="16"/>
                    </a:moveTo>
                    <a:lnTo>
                      <a:pt x="12" y="0"/>
                    </a:lnTo>
                    <a:lnTo>
                      <a:pt x="19" y="10"/>
                    </a:lnTo>
                    <a:lnTo>
                      <a:pt x="15" y="16"/>
                    </a:lnTo>
                    <a:lnTo>
                      <a:pt x="19" y="21"/>
                    </a:lnTo>
                    <a:lnTo>
                      <a:pt x="12" y="31"/>
                    </a:lnTo>
                    <a:lnTo>
                      <a:pt x="0" y="16"/>
                    </a:lnTo>
                    <a:close/>
                  </a:path>
                </a:pathLst>
              </a:custGeom>
              <a:noFill/>
              <a:ln w="3175">
                <a:solidFill>
                  <a:srgbClr val="1F1A17"/>
                </a:solidFill>
                <a:round/>
                <a:headEnd/>
                <a:tailEnd/>
              </a:ln>
            </p:spPr>
            <p:txBody>
              <a:bodyPr/>
              <a:lstStyle/>
              <a:p>
                <a:pPr eaLnBrk="1" hangingPunct="1"/>
                <a:endParaRPr lang="pt-BR" u="none"/>
              </a:p>
            </p:txBody>
          </p:sp>
          <p:sp>
            <p:nvSpPr>
              <p:cNvPr id="445818" name="Freeform 1794"/>
              <p:cNvSpPr>
                <a:spLocks/>
              </p:cNvSpPr>
              <p:nvPr/>
            </p:nvSpPr>
            <p:spPr bwMode="auto">
              <a:xfrm>
                <a:off x="4866" y="1800"/>
                <a:ext cx="22" cy="35"/>
              </a:xfrm>
              <a:custGeom>
                <a:avLst/>
                <a:gdLst>
                  <a:gd name="T0" fmla="*/ 0 w 19"/>
                  <a:gd name="T1" fmla="*/ 16 h 31"/>
                  <a:gd name="T2" fmla="*/ 11 w 19"/>
                  <a:gd name="T3" fmla="*/ 0 h 31"/>
                  <a:gd name="T4" fmla="*/ 19 w 19"/>
                  <a:gd name="T5" fmla="*/ 10 h 31"/>
                  <a:gd name="T6" fmla="*/ 15 w 19"/>
                  <a:gd name="T7" fmla="*/ 16 h 31"/>
                  <a:gd name="T8" fmla="*/ 19 w 19"/>
                  <a:gd name="T9" fmla="*/ 21 h 31"/>
                  <a:gd name="T10" fmla="*/ 11 w 19"/>
                  <a:gd name="T11" fmla="*/ 31 h 31"/>
                  <a:gd name="T12" fmla="*/ 0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0" y="16"/>
                    </a:moveTo>
                    <a:lnTo>
                      <a:pt x="11" y="0"/>
                    </a:lnTo>
                    <a:lnTo>
                      <a:pt x="19" y="10"/>
                    </a:lnTo>
                    <a:lnTo>
                      <a:pt x="15" y="16"/>
                    </a:lnTo>
                    <a:lnTo>
                      <a:pt x="19" y="21"/>
                    </a:lnTo>
                    <a:lnTo>
                      <a:pt x="11" y="31"/>
                    </a:lnTo>
                    <a:lnTo>
                      <a:pt x="0" y="16"/>
                    </a:lnTo>
                    <a:close/>
                  </a:path>
                </a:pathLst>
              </a:custGeom>
              <a:solidFill>
                <a:srgbClr val="84C326"/>
              </a:solidFill>
              <a:ln w="9525">
                <a:noFill/>
                <a:round/>
                <a:headEnd/>
                <a:tailEnd/>
              </a:ln>
            </p:spPr>
            <p:txBody>
              <a:bodyPr/>
              <a:lstStyle/>
              <a:p>
                <a:pPr eaLnBrk="1" hangingPunct="1"/>
                <a:endParaRPr lang="pt-BR" u="none"/>
              </a:p>
            </p:txBody>
          </p:sp>
          <p:sp>
            <p:nvSpPr>
              <p:cNvPr id="445819" name="Freeform 1795"/>
              <p:cNvSpPr>
                <a:spLocks/>
              </p:cNvSpPr>
              <p:nvPr/>
            </p:nvSpPr>
            <p:spPr bwMode="auto">
              <a:xfrm>
                <a:off x="4866" y="1800"/>
                <a:ext cx="22" cy="35"/>
              </a:xfrm>
              <a:custGeom>
                <a:avLst/>
                <a:gdLst>
                  <a:gd name="T0" fmla="*/ 0 w 19"/>
                  <a:gd name="T1" fmla="*/ 16 h 31"/>
                  <a:gd name="T2" fmla="*/ 11 w 19"/>
                  <a:gd name="T3" fmla="*/ 0 h 31"/>
                  <a:gd name="T4" fmla="*/ 19 w 19"/>
                  <a:gd name="T5" fmla="*/ 10 h 31"/>
                  <a:gd name="T6" fmla="*/ 15 w 19"/>
                  <a:gd name="T7" fmla="*/ 16 h 31"/>
                  <a:gd name="T8" fmla="*/ 19 w 19"/>
                  <a:gd name="T9" fmla="*/ 21 h 31"/>
                  <a:gd name="T10" fmla="*/ 11 w 19"/>
                  <a:gd name="T11" fmla="*/ 31 h 31"/>
                  <a:gd name="T12" fmla="*/ 0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0" y="16"/>
                    </a:moveTo>
                    <a:lnTo>
                      <a:pt x="11" y="0"/>
                    </a:lnTo>
                    <a:lnTo>
                      <a:pt x="19" y="10"/>
                    </a:lnTo>
                    <a:lnTo>
                      <a:pt x="15" y="16"/>
                    </a:lnTo>
                    <a:lnTo>
                      <a:pt x="19" y="21"/>
                    </a:lnTo>
                    <a:lnTo>
                      <a:pt x="11" y="31"/>
                    </a:lnTo>
                    <a:lnTo>
                      <a:pt x="0" y="16"/>
                    </a:lnTo>
                    <a:close/>
                  </a:path>
                </a:pathLst>
              </a:custGeom>
              <a:noFill/>
              <a:ln w="3175">
                <a:solidFill>
                  <a:srgbClr val="1F1A17"/>
                </a:solidFill>
                <a:round/>
                <a:headEnd/>
                <a:tailEnd/>
              </a:ln>
            </p:spPr>
            <p:txBody>
              <a:bodyPr/>
              <a:lstStyle/>
              <a:p>
                <a:pPr eaLnBrk="1" hangingPunct="1"/>
                <a:endParaRPr lang="pt-BR" u="none"/>
              </a:p>
            </p:txBody>
          </p:sp>
          <p:sp>
            <p:nvSpPr>
              <p:cNvPr id="445820" name="Freeform 1796"/>
              <p:cNvSpPr>
                <a:spLocks/>
              </p:cNvSpPr>
              <p:nvPr/>
            </p:nvSpPr>
            <p:spPr bwMode="auto">
              <a:xfrm>
                <a:off x="4960" y="1807"/>
                <a:ext cx="23" cy="28"/>
              </a:xfrm>
              <a:custGeom>
                <a:avLst/>
                <a:gdLst>
                  <a:gd name="T0" fmla="*/ 12 w 20"/>
                  <a:gd name="T1" fmla="*/ 25 h 25"/>
                  <a:gd name="T2" fmla="*/ 0 w 20"/>
                  <a:gd name="T3" fmla="*/ 10 h 25"/>
                  <a:gd name="T4" fmla="*/ 8 w 20"/>
                  <a:gd name="T5" fmla="*/ 0 h 25"/>
                  <a:gd name="T6" fmla="*/ 12 w 20"/>
                  <a:gd name="T7" fmla="*/ 4 h 25"/>
                  <a:gd name="T8" fmla="*/ 16 w 20"/>
                  <a:gd name="T9" fmla="*/ 0 h 25"/>
                  <a:gd name="T10" fmla="*/ 20 w 20"/>
                  <a:gd name="T11" fmla="*/ 4 h 25"/>
                  <a:gd name="T12" fmla="*/ 16 w 20"/>
                  <a:gd name="T13" fmla="*/ 10 h 25"/>
                  <a:gd name="T14" fmla="*/ 20 w 20"/>
                  <a:gd name="T15" fmla="*/ 13 h 25"/>
                  <a:gd name="T16" fmla="*/ 12 w 20"/>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5"/>
                  <a:gd name="T29" fmla="*/ 20 w 20"/>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5">
                    <a:moveTo>
                      <a:pt x="12" y="25"/>
                    </a:moveTo>
                    <a:lnTo>
                      <a:pt x="0" y="10"/>
                    </a:lnTo>
                    <a:lnTo>
                      <a:pt x="8" y="0"/>
                    </a:lnTo>
                    <a:lnTo>
                      <a:pt x="12" y="4"/>
                    </a:lnTo>
                    <a:lnTo>
                      <a:pt x="16" y="0"/>
                    </a:lnTo>
                    <a:lnTo>
                      <a:pt x="20" y="4"/>
                    </a:lnTo>
                    <a:lnTo>
                      <a:pt x="16" y="10"/>
                    </a:lnTo>
                    <a:lnTo>
                      <a:pt x="20" y="13"/>
                    </a:lnTo>
                    <a:lnTo>
                      <a:pt x="12" y="25"/>
                    </a:lnTo>
                    <a:close/>
                  </a:path>
                </a:pathLst>
              </a:custGeom>
              <a:solidFill>
                <a:srgbClr val="84C326"/>
              </a:solidFill>
              <a:ln w="9525">
                <a:noFill/>
                <a:round/>
                <a:headEnd/>
                <a:tailEnd/>
              </a:ln>
            </p:spPr>
            <p:txBody>
              <a:bodyPr/>
              <a:lstStyle/>
              <a:p>
                <a:pPr eaLnBrk="1" hangingPunct="1"/>
                <a:endParaRPr lang="pt-BR" u="none"/>
              </a:p>
            </p:txBody>
          </p:sp>
          <p:sp>
            <p:nvSpPr>
              <p:cNvPr id="445821" name="Freeform 1797"/>
              <p:cNvSpPr>
                <a:spLocks/>
              </p:cNvSpPr>
              <p:nvPr/>
            </p:nvSpPr>
            <p:spPr bwMode="auto">
              <a:xfrm>
                <a:off x="4960" y="1807"/>
                <a:ext cx="23" cy="28"/>
              </a:xfrm>
              <a:custGeom>
                <a:avLst/>
                <a:gdLst>
                  <a:gd name="T0" fmla="*/ 12 w 20"/>
                  <a:gd name="T1" fmla="*/ 25 h 25"/>
                  <a:gd name="T2" fmla="*/ 0 w 20"/>
                  <a:gd name="T3" fmla="*/ 10 h 25"/>
                  <a:gd name="T4" fmla="*/ 8 w 20"/>
                  <a:gd name="T5" fmla="*/ 0 h 25"/>
                  <a:gd name="T6" fmla="*/ 12 w 20"/>
                  <a:gd name="T7" fmla="*/ 4 h 25"/>
                  <a:gd name="T8" fmla="*/ 16 w 20"/>
                  <a:gd name="T9" fmla="*/ 0 h 25"/>
                  <a:gd name="T10" fmla="*/ 20 w 20"/>
                  <a:gd name="T11" fmla="*/ 4 h 25"/>
                  <a:gd name="T12" fmla="*/ 16 w 20"/>
                  <a:gd name="T13" fmla="*/ 10 h 25"/>
                  <a:gd name="T14" fmla="*/ 20 w 20"/>
                  <a:gd name="T15" fmla="*/ 13 h 25"/>
                  <a:gd name="T16" fmla="*/ 12 w 20"/>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5"/>
                  <a:gd name="T29" fmla="*/ 20 w 20"/>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5">
                    <a:moveTo>
                      <a:pt x="12" y="25"/>
                    </a:moveTo>
                    <a:lnTo>
                      <a:pt x="0" y="10"/>
                    </a:lnTo>
                    <a:lnTo>
                      <a:pt x="8" y="0"/>
                    </a:lnTo>
                    <a:lnTo>
                      <a:pt x="12" y="4"/>
                    </a:lnTo>
                    <a:lnTo>
                      <a:pt x="16" y="0"/>
                    </a:lnTo>
                    <a:lnTo>
                      <a:pt x="20" y="4"/>
                    </a:lnTo>
                    <a:lnTo>
                      <a:pt x="16" y="10"/>
                    </a:lnTo>
                    <a:lnTo>
                      <a:pt x="20" y="13"/>
                    </a:lnTo>
                    <a:lnTo>
                      <a:pt x="12" y="25"/>
                    </a:lnTo>
                    <a:close/>
                  </a:path>
                </a:pathLst>
              </a:custGeom>
              <a:noFill/>
              <a:ln w="3175">
                <a:solidFill>
                  <a:srgbClr val="1F1A17"/>
                </a:solidFill>
                <a:round/>
                <a:headEnd/>
                <a:tailEnd/>
              </a:ln>
            </p:spPr>
            <p:txBody>
              <a:bodyPr/>
              <a:lstStyle/>
              <a:p>
                <a:pPr eaLnBrk="1" hangingPunct="1"/>
                <a:endParaRPr lang="pt-BR" u="none"/>
              </a:p>
            </p:txBody>
          </p:sp>
          <p:sp>
            <p:nvSpPr>
              <p:cNvPr id="445822" name="Freeform 1798"/>
              <p:cNvSpPr>
                <a:spLocks/>
              </p:cNvSpPr>
              <p:nvPr/>
            </p:nvSpPr>
            <p:spPr bwMode="auto">
              <a:xfrm>
                <a:off x="4727" y="1807"/>
                <a:ext cx="24" cy="28"/>
              </a:xfrm>
              <a:custGeom>
                <a:avLst/>
                <a:gdLst>
                  <a:gd name="T0" fmla="*/ 13 w 21"/>
                  <a:gd name="T1" fmla="*/ 25 h 25"/>
                  <a:gd name="T2" fmla="*/ 0 w 21"/>
                  <a:gd name="T3" fmla="*/ 10 h 25"/>
                  <a:gd name="T4" fmla="*/ 9 w 21"/>
                  <a:gd name="T5" fmla="*/ 0 h 25"/>
                  <a:gd name="T6" fmla="*/ 13 w 21"/>
                  <a:gd name="T7" fmla="*/ 4 h 25"/>
                  <a:gd name="T8" fmla="*/ 17 w 21"/>
                  <a:gd name="T9" fmla="*/ 0 h 25"/>
                  <a:gd name="T10" fmla="*/ 21 w 21"/>
                  <a:gd name="T11" fmla="*/ 4 h 25"/>
                  <a:gd name="T12" fmla="*/ 17 w 21"/>
                  <a:gd name="T13" fmla="*/ 10 h 25"/>
                  <a:gd name="T14" fmla="*/ 21 w 21"/>
                  <a:gd name="T15" fmla="*/ 15 h 25"/>
                  <a:gd name="T16" fmla="*/ 13 w 21"/>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5"/>
                  <a:gd name="T29" fmla="*/ 21 w 2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5">
                    <a:moveTo>
                      <a:pt x="13" y="25"/>
                    </a:moveTo>
                    <a:lnTo>
                      <a:pt x="0" y="10"/>
                    </a:lnTo>
                    <a:lnTo>
                      <a:pt x="9" y="0"/>
                    </a:lnTo>
                    <a:lnTo>
                      <a:pt x="13" y="4"/>
                    </a:lnTo>
                    <a:lnTo>
                      <a:pt x="17" y="0"/>
                    </a:lnTo>
                    <a:lnTo>
                      <a:pt x="21" y="4"/>
                    </a:lnTo>
                    <a:lnTo>
                      <a:pt x="17" y="10"/>
                    </a:lnTo>
                    <a:lnTo>
                      <a:pt x="21" y="15"/>
                    </a:lnTo>
                    <a:lnTo>
                      <a:pt x="13" y="25"/>
                    </a:lnTo>
                    <a:close/>
                  </a:path>
                </a:pathLst>
              </a:custGeom>
              <a:solidFill>
                <a:srgbClr val="84C326"/>
              </a:solidFill>
              <a:ln w="9525">
                <a:noFill/>
                <a:round/>
                <a:headEnd/>
                <a:tailEnd/>
              </a:ln>
            </p:spPr>
            <p:txBody>
              <a:bodyPr/>
              <a:lstStyle/>
              <a:p>
                <a:pPr eaLnBrk="1" hangingPunct="1"/>
                <a:endParaRPr lang="pt-BR" u="none"/>
              </a:p>
            </p:txBody>
          </p:sp>
          <p:sp>
            <p:nvSpPr>
              <p:cNvPr id="445823" name="Freeform 1799"/>
              <p:cNvSpPr>
                <a:spLocks/>
              </p:cNvSpPr>
              <p:nvPr/>
            </p:nvSpPr>
            <p:spPr bwMode="auto">
              <a:xfrm>
                <a:off x="4727" y="1807"/>
                <a:ext cx="24" cy="28"/>
              </a:xfrm>
              <a:custGeom>
                <a:avLst/>
                <a:gdLst>
                  <a:gd name="T0" fmla="*/ 13 w 21"/>
                  <a:gd name="T1" fmla="*/ 25 h 25"/>
                  <a:gd name="T2" fmla="*/ 0 w 21"/>
                  <a:gd name="T3" fmla="*/ 10 h 25"/>
                  <a:gd name="T4" fmla="*/ 9 w 21"/>
                  <a:gd name="T5" fmla="*/ 0 h 25"/>
                  <a:gd name="T6" fmla="*/ 13 w 21"/>
                  <a:gd name="T7" fmla="*/ 4 h 25"/>
                  <a:gd name="T8" fmla="*/ 17 w 21"/>
                  <a:gd name="T9" fmla="*/ 0 h 25"/>
                  <a:gd name="T10" fmla="*/ 21 w 21"/>
                  <a:gd name="T11" fmla="*/ 4 h 25"/>
                  <a:gd name="T12" fmla="*/ 17 w 21"/>
                  <a:gd name="T13" fmla="*/ 10 h 25"/>
                  <a:gd name="T14" fmla="*/ 21 w 21"/>
                  <a:gd name="T15" fmla="*/ 15 h 25"/>
                  <a:gd name="T16" fmla="*/ 13 w 21"/>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5"/>
                  <a:gd name="T29" fmla="*/ 21 w 2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5">
                    <a:moveTo>
                      <a:pt x="13" y="25"/>
                    </a:moveTo>
                    <a:lnTo>
                      <a:pt x="0" y="10"/>
                    </a:lnTo>
                    <a:lnTo>
                      <a:pt x="9" y="0"/>
                    </a:lnTo>
                    <a:lnTo>
                      <a:pt x="13" y="4"/>
                    </a:lnTo>
                    <a:lnTo>
                      <a:pt x="17" y="0"/>
                    </a:lnTo>
                    <a:lnTo>
                      <a:pt x="21" y="4"/>
                    </a:lnTo>
                    <a:lnTo>
                      <a:pt x="17" y="10"/>
                    </a:lnTo>
                    <a:lnTo>
                      <a:pt x="21" y="15"/>
                    </a:lnTo>
                    <a:lnTo>
                      <a:pt x="13" y="25"/>
                    </a:lnTo>
                    <a:close/>
                  </a:path>
                </a:pathLst>
              </a:custGeom>
              <a:noFill/>
              <a:ln w="3175">
                <a:solidFill>
                  <a:srgbClr val="1F1A17"/>
                </a:solidFill>
                <a:round/>
                <a:headEnd/>
                <a:tailEnd/>
              </a:ln>
            </p:spPr>
            <p:txBody>
              <a:bodyPr/>
              <a:lstStyle/>
              <a:p>
                <a:pPr eaLnBrk="1" hangingPunct="1"/>
                <a:endParaRPr lang="pt-BR" u="none"/>
              </a:p>
            </p:txBody>
          </p:sp>
          <p:sp>
            <p:nvSpPr>
              <p:cNvPr id="445824" name="Freeform 1800"/>
              <p:cNvSpPr>
                <a:spLocks/>
              </p:cNvSpPr>
              <p:nvPr/>
            </p:nvSpPr>
            <p:spPr bwMode="auto">
              <a:xfrm>
                <a:off x="4931" y="1800"/>
                <a:ext cx="29" cy="35"/>
              </a:xfrm>
              <a:custGeom>
                <a:avLst/>
                <a:gdLst>
                  <a:gd name="T0" fmla="*/ 0 w 25"/>
                  <a:gd name="T1" fmla="*/ 16 h 31"/>
                  <a:gd name="T2" fmla="*/ 12 w 25"/>
                  <a:gd name="T3" fmla="*/ 0 h 31"/>
                  <a:gd name="T4" fmla="*/ 25 w 25"/>
                  <a:gd name="T5" fmla="*/ 16 h 31"/>
                  <a:gd name="T6" fmla="*/ 12 w 25"/>
                  <a:gd name="T7" fmla="*/ 31 h 31"/>
                  <a:gd name="T8" fmla="*/ 0 w 25"/>
                  <a:gd name="T9" fmla="*/ 16 h 31"/>
                  <a:gd name="T10" fmla="*/ 0 60000 65536"/>
                  <a:gd name="T11" fmla="*/ 0 60000 65536"/>
                  <a:gd name="T12" fmla="*/ 0 60000 65536"/>
                  <a:gd name="T13" fmla="*/ 0 60000 65536"/>
                  <a:gd name="T14" fmla="*/ 0 60000 65536"/>
                  <a:gd name="T15" fmla="*/ 0 w 25"/>
                  <a:gd name="T16" fmla="*/ 0 h 31"/>
                  <a:gd name="T17" fmla="*/ 25 w 25"/>
                  <a:gd name="T18" fmla="*/ 31 h 31"/>
                </a:gdLst>
                <a:ahLst/>
                <a:cxnLst>
                  <a:cxn ang="T10">
                    <a:pos x="T0" y="T1"/>
                  </a:cxn>
                  <a:cxn ang="T11">
                    <a:pos x="T2" y="T3"/>
                  </a:cxn>
                  <a:cxn ang="T12">
                    <a:pos x="T4" y="T5"/>
                  </a:cxn>
                  <a:cxn ang="T13">
                    <a:pos x="T6" y="T7"/>
                  </a:cxn>
                  <a:cxn ang="T14">
                    <a:pos x="T8" y="T9"/>
                  </a:cxn>
                </a:cxnLst>
                <a:rect l="T15" t="T16" r="T17" b="T18"/>
                <a:pathLst>
                  <a:path w="25" h="31">
                    <a:moveTo>
                      <a:pt x="0" y="16"/>
                    </a:moveTo>
                    <a:lnTo>
                      <a:pt x="12" y="0"/>
                    </a:lnTo>
                    <a:lnTo>
                      <a:pt x="25" y="16"/>
                    </a:lnTo>
                    <a:lnTo>
                      <a:pt x="12" y="31"/>
                    </a:lnTo>
                    <a:lnTo>
                      <a:pt x="0" y="16"/>
                    </a:lnTo>
                    <a:close/>
                  </a:path>
                </a:pathLst>
              </a:custGeom>
              <a:solidFill>
                <a:srgbClr val="84C326"/>
              </a:solidFill>
              <a:ln w="9525">
                <a:noFill/>
                <a:round/>
                <a:headEnd/>
                <a:tailEnd/>
              </a:ln>
            </p:spPr>
            <p:txBody>
              <a:bodyPr/>
              <a:lstStyle/>
              <a:p>
                <a:pPr eaLnBrk="1" hangingPunct="1"/>
                <a:endParaRPr lang="pt-BR" u="none"/>
              </a:p>
            </p:txBody>
          </p:sp>
          <p:sp>
            <p:nvSpPr>
              <p:cNvPr id="445825" name="Freeform 1801"/>
              <p:cNvSpPr>
                <a:spLocks/>
              </p:cNvSpPr>
              <p:nvPr/>
            </p:nvSpPr>
            <p:spPr bwMode="auto">
              <a:xfrm>
                <a:off x="4931" y="1800"/>
                <a:ext cx="29" cy="35"/>
              </a:xfrm>
              <a:custGeom>
                <a:avLst/>
                <a:gdLst>
                  <a:gd name="T0" fmla="*/ 0 w 25"/>
                  <a:gd name="T1" fmla="*/ 16 h 31"/>
                  <a:gd name="T2" fmla="*/ 12 w 25"/>
                  <a:gd name="T3" fmla="*/ 0 h 31"/>
                  <a:gd name="T4" fmla="*/ 25 w 25"/>
                  <a:gd name="T5" fmla="*/ 16 h 31"/>
                  <a:gd name="T6" fmla="*/ 12 w 25"/>
                  <a:gd name="T7" fmla="*/ 31 h 31"/>
                  <a:gd name="T8" fmla="*/ 0 w 25"/>
                  <a:gd name="T9" fmla="*/ 16 h 31"/>
                  <a:gd name="T10" fmla="*/ 0 60000 65536"/>
                  <a:gd name="T11" fmla="*/ 0 60000 65536"/>
                  <a:gd name="T12" fmla="*/ 0 60000 65536"/>
                  <a:gd name="T13" fmla="*/ 0 60000 65536"/>
                  <a:gd name="T14" fmla="*/ 0 60000 65536"/>
                  <a:gd name="T15" fmla="*/ 0 w 25"/>
                  <a:gd name="T16" fmla="*/ 0 h 31"/>
                  <a:gd name="T17" fmla="*/ 25 w 25"/>
                  <a:gd name="T18" fmla="*/ 31 h 31"/>
                </a:gdLst>
                <a:ahLst/>
                <a:cxnLst>
                  <a:cxn ang="T10">
                    <a:pos x="T0" y="T1"/>
                  </a:cxn>
                  <a:cxn ang="T11">
                    <a:pos x="T2" y="T3"/>
                  </a:cxn>
                  <a:cxn ang="T12">
                    <a:pos x="T4" y="T5"/>
                  </a:cxn>
                  <a:cxn ang="T13">
                    <a:pos x="T6" y="T7"/>
                  </a:cxn>
                  <a:cxn ang="T14">
                    <a:pos x="T8" y="T9"/>
                  </a:cxn>
                </a:cxnLst>
                <a:rect l="T15" t="T16" r="T17" b="T18"/>
                <a:pathLst>
                  <a:path w="25" h="31">
                    <a:moveTo>
                      <a:pt x="0" y="16"/>
                    </a:moveTo>
                    <a:lnTo>
                      <a:pt x="12" y="0"/>
                    </a:lnTo>
                    <a:lnTo>
                      <a:pt x="25" y="16"/>
                    </a:lnTo>
                    <a:lnTo>
                      <a:pt x="12" y="31"/>
                    </a:lnTo>
                    <a:lnTo>
                      <a:pt x="0" y="16"/>
                    </a:lnTo>
                    <a:close/>
                  </a:path>
                </a:pathLst>
              </a:custGeom>
              <a:noFill/>
              <a:ln w="3175">
                <a:solidFill>
                  <a:srgbClr val="1F1A17"/>
                </a:solidFill>
                <a:round/>
                <a:headEnd/>
                <a:tailEnd/>
              </a:ln>
            </p:spPr>
            <p:txBody>
              <a:bodyPr/>
              <a:lstStyle/>
              <a:p>
                <a:pPr eaLnBrk="1" hangingPunct="1"/>
                <a:endParaRPr lang="pt-BR" u="none"/>
              </a:p>
            </p:txBody>
          </p:sp>
          <p:sp>
            <p:nvSpPr>
              <p:cNvPr id="445826" name="Freeform 1802"/>
              <p:cNvSpPr>
                <a:spLocks/>
              </p:cNvSpPr>
              <p:nvPr/>
            </p:nvSpPr>
            <p:spPr bwMode="auto">
              <a:xfrm>
                <a:off x="4870" y="1908"/>
                <a:ext cx="29" cy="35"/>
              </a:xfrm>
              <a:custGeom>
                <a:avLst/>
                <a:gdLst>
                  <a:gd name="T0" fmla="*/ 25 w 25"/>
                  <a:gd name="T1" fmla="*/ 16 h 31"/>
                  <a:gd name="T2" fmla="*/ 13 w 25"/>
                  <a:gd name="T3" fmla="*/ 31 h 31"/>
                  <a:gd name="T4" fmla="*/ 0 w 25"/>
                  <a:gd name="T5" fmla="*/ 16 h 31"/>
                  <a:gd name="T6" fmla="*/ 13 w 25"/>
                  <a:gd name="T7" fmla="*/ 0 h 31"/>
                  <a:gd name="T8" fmla="*/ 25 w 25"/>
                  <a:gd name="T9" fmla="*/ 16 h 31"/>
                  <a:gd name="T10" fmla="*/ 0 60000 65536"/>
                  <a:gd name="T11" fmla="*/ 0 60000 65536"/>
                  <a:gd name="T12" fmla="*/ 0 60000 65536"/>
                  <a:gd name="T13" fmla="*/ 0 60000 65536"/>
                  <a:gd name="T14" fmla="*/ 0 60000 65536"/>
                  <a:gd name="T15" fmla="*/ 0 w 25"/>
                  <a:gd name="T16" fmla="*/ 0 h 31"/>
                  <a:gd name="T17" fmla="*/ 25 w 25"/>
                  <a:gd name="T18" fmla="*/ 31 h 31"/>
                </a:gdLst>
                <a:ahLst/>
                <a:cxnLst>
                  <a:cxn ang="T10">
                    <a:pos x="T0" y="T1"/>
                  </a:cxn>
                  <a:cxn ang="T11">
                    <a:pos x="T2" y="T3"/>
                  </a:cxn>
                  <a:cxn ang="T12">
                    <a:pos x="T4" y="T5"/>
                  </a:cxn>
                  <a:cxn ang="T13">
                    <a:pos x="T6" y="T7"/>
                  </a:cxn>
                  <a:cxn ang="T14">
                    <a:pos x="T8" y="T9"/>
                  </a:cxn>
                </a:cxnLst>
                <a:rect l="T15" t="T16" r="T17" b="T18"/>
                <a:pathLst>
                  <a:path w="25" h="31">
                    <a:moveTo>
                      <a:pt x="25" y="16"/>
                    </a:moveTo>
                    <a:lnTo>
                      <a:pt x="13" y="31"/>
                    </a:lnTo>
                    <a:lnTo>
                      <a:pt x="0" y="16"/>
                    </a:lnTo>
                    <a:lnTo>
                      <a:pt x="13" y="0"/>
                    </a:lnTo>
                    <a:lnTo>
                      <a:pt x="25" y="16"/>
                    </a:lnTo>
                    <a:close/>
                  </a:path>
                </a:pathLst>
              </a:custGeom>
              <a:solidFill>
                <a:srgbClr val="84C326"/>
              </a:solidFill>
              <a:ln w="9525">
                <a:noFill/>
                <a:round/>
                <a:headEnd/>
                <a:tailEnd/>
              </a:ln>
            </p:spPr>
            <p:txBody>
              <a:bodyPr/>
              <a:lstStyle/>
              <a:p>
                <a:pPr eaLnBrk="1" hangingPunct="1"/>
                <a:endParaRPr lang="pt-BR" u="none"/>
              </a:p>
            </p:txBody>
          </p:sp>
          <p:sp>
            <p:nvSpPr>
              <p:cNvPr id="445827" name="Freeform 1803"/>
              <p:cNvSpPr>
                <a:spLocks/>
              </p:cNvSpPr>
              <p:nvPr/>
            </p:nvSpPr>
            <p:spPr bwMode="auto">
              <a:xfrm>
                <a:off x="4870" y="1908"/>
                <a:ext cx="29" cy="35"/>
              </a:xfrm>
              <a:custGeom>
                <a:avLst/>
                <a:gdLst>
                  <a:gd name="T0" fmla="*/ 25 w 25"/>
                  <a:gd name="T1" fmla="*/ 16 h 31"/>
                  <a:gd name="T2" fmla="*/ 13 w 25"/>
                  <a:gd name="T3" fmla="*/ 31 h 31"/>
                  <a:gd name="T4" fmla="*/ 0 w 25"/>
                  <a:gd name="T5" fmla="*/ 16 h 31"/>
                  <a:gd name="T6" fmla="*/ 13 w 25"/>
                  <a:gd name="T7" fmla="*/ 0 h 31"/>
                  <a:gd name="T8" fmla="*/ 25 w 25"/>
                  <a:gd name="T9" fmla="*/ 16 h 31"/>
                  <a:gd name="T10" fmla="*/ 0 60000 65536"/>
                  <a:gd name="T11" fmla="*/ 0 60000 65536"/>
                  <a:gd name="T12" fmla="*/ 0 60000 65536"/>
                  <a:gd name="T13" fmla="*/ 0 60000 65536"/>
                  <a:gd name="T14" fmla="*/ 0 60000 65536"/>
                  <a:gd name="T15" fmla="*/ 0 w 25"/>
                  <a:gd name="T16" fmla="*/ 0 h 31"/>
                  <a:gd name="T17" fmla="*/ 25 w 25"/>
                  <a:gd name="T18" fmla="*/ 31 h 31"/>
                </a:gdLst>
                <a:ahLst/>
                <a:cxnLst>
                  <a:cxn ang="T10">
                    <a:pos x="T0" y="T1"/>
                  </a:cxn>
                  <a:cxn ang="T11">
                    <a:pos x="T2" y="T3"/>
                  </a:cxn>
                  <a:cxn ang="T12">
                    <a:pos x="T4" y="T5"/>
                  </a:cxn>
                  <a:cxn ang="T13">
                    <a:pos x="T6" y="T7"/>
                  </a:cxn>
                  <a:cxn ang="T14">
                    <a:pos x="T8" y="T9"/>
                  </a:cxn>
                </a:cxnLst>
                <a:rect l="T15" t="T16" r="T17" b="T18"/>
                <a:pathLst>
                  <a:path w="25" h="31">
                    <a:moveTo>
                      <a:pt x="25" y="16"/>
                    </a:moveTo>
                    <a:lnTo>
                      <a:pt x="13" y="31"/>
                    </a:lnTo>
                    <a:lnTo>
                      <a:pt x="0" y="16"/>
                    </a:lnTo>
                    <a:lnTo>
                      <a:pt x="13" y="0"/>
                    </a:lnTo>
                    <a:lnTo>
                      <a:pt x="25" y="16"/>
                    </a:lnTo>
                    <a:close/>
                  </a:path>
                </a:pathLst>
              </a:custGeom>
              <a:noFill/>
              <a:ln w="3175">
                <a:solidFill>
                  <a:srgbClr val="1F1A17"/>
                </a:solidFill>
                <a:round/>
                <a:headEnd/>
                <a:tailEnd/>
              </a:ln>
            </p:spPr>
            <p:txBody>
              <a:bodyPr/>
              <a:lstStyle/>
              <a:p>
                <a:pPr eaLnBrk="1" hangingPunct="1"/>
                <a:endParaRPr lang="pt-BR" u="none"/>
              </a:p>
            </p:txBody>
          </p:sp>
          <p:sp>
            <p:nvSpPr>
              <p:cNvPr id="445828" name="Freeform 1804"/>
              <p:cNvSpPr>
                <a:spLocks/>
              </p:cNvSpPr>
              <p:nvPr/>
            </p:nvSpPr>
            <p:spPr bwMode="auto">
              <a:xfrm>
                <a:off x="4943" y="1908"/>
                <a:ext cx="22" cy="35"/>
              </a:xfrm>
              <a:custGeom>
                <a:avLst/>
                <a:gdLst>
                  <a:gd name="T0" fmla="*/ 19 w 19"/>
                  <a:gd name="T1" fmla="*/ 16 h 31"/>
                  <a:gd name="T2" fmla="*/ 8 w 19"/>
                  <a:gd name="T3" fmla="*/ 31 h 31"/>
                  <a:gd name="T4" fmla="*/ 0 w 19"/>
                  <a:gd name="T5" fmla="*/ 21 h 31"/>
                  <a:gd name="T6" fmla="*/ 4 w 19"/>
                  <a:gd name="T7" fmla="*/ 16 h 31"/>
                  <a:gd name="T8" fmla="*/ 0 w 19"/>
                  <a:gd name="T9" fmla="*/ 10 h 31"/>
                  <a:gd name="T10" fmla="*/ 8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8" y="31"/>
                    </a:lnTo>
                    <a:lnTo>
                      <a:pt x="0" y="21"/>
                    </a:lnTo>
                    <a:lnTo>
                      <a:pt x="4" y="16"/>
                    </a:lnTo>
                    <a:lnTo>
                      <a:pt x="0" y="10"/>
                    </a:lnTo>
                    <a:lnTo>
                      <a:pt x="8" y="0"/>
                    </a:lnTo>
                    <a:lnTo>
                      <a:pt x="19" y="16"/>
                    </a:lnTo>
                    <a:close/>
                  </a:path>
                </a:pathLst>
              </a:custGeom>
              <a:solidFill>
                <a:srgbClr val="84C326"/>
              </a:solidFill>
              <a:ln w="9525">
                <a:noFill/>
                <a:round/>
                <a:headEnd/>
                <a:tailEnd/>
              </a:ln>
            </p:spPr>
            <p:txBody>
              <a:bodyPr/>
              <a:lstStyle/>
              <a:p>
                <a:pPr eaLnBrk="1" hangingPunct="1"/>
                <a:endParaRPr lang="pt-BR" u="none"/>
              </a:p>
            </p:txBody>
          </p:sp>
          <p:sp>
            <p:nvSpPr>
              <p:cNvPr id="445829" name="Freeform 1805"/>
              <p:cNvSpPr>
                <a:spLocks/>
              </p:cNvSpPr>
              <p:nvPr/>
            </p:nvSpPr>
            <p:spPr bwMode="auto">
              <a:xfrm>
                <a:off x="4943" y="1908"/>
                <a:ext cx="22" cy="35"/>
              </a:xfrm>
              <a:custGeom>
                <a:avLst/>
                <a:gdLst>
                  <a:gd name="T0" fmla="*/ 19 w 19"/>
                  <a:gd name="T1" fmla="*/ 16 h 31"/>
                  <a:gd name="T2" fmla="*/ 8 w 19"/>
                  <a:gd name="T3" fmla="*/ 31 h 31"/>
                  <a:gd name="T4" fmla="*/ 0 w 19"/>
                  <a:gd name="T5" fmla="*/ 21 h 31"/>
                  <a:gd name="T6" fmla="*/ 4 w 19"/>
                  <a:gd name="T7" fmla="*/ 16 h 31"/>
                  <a:gd name="T8" fmla="*/ 0 w 19"/>
                  <a:gd name="T9" fmla="*/ 10 h 31"/>
                  <a:gd name="T10" fmla="*/ 8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8" y="31"/>
                    </a:lnTo>
                    <a:lnTo>
                      <a:pt x="0" y="21"/>
                    </a:lnTo>
                    <a:lnTo>
                      <a:pt x="4" y="16"/>
                    </a:lnTo>
                    <a:lnTo>
                      <a:pt x="0" y="10"/>
                    </a:lnTo>
                    <a:lnTo>
                      <a:pt x="8" y="0"/>
                    </a:lnTo>
                    <a:lnTo>
                      <a:pt x="19" y="16"/>
                    </a:lnTo>
                    <a:close/>
                  </a:path>
                </a:pathLst>
              </a:custGeom>
              <a:noFill/>
              <a:ln w="3175">
                <a:solidFill>
                  <a:srgbClr val="1F1A17"/>
                </a:solidFill>
                <a:round/>
                <a:headEnd/>
                <a:tailEnd/>
              </a:ln>
            </p:spPr>
            <p:txBody>
              <a:bodyPr/>
              <a:lstStyle/>
              <a:p>
                <a:pPr eaLnBrk="1" hangingPunct="1"/>
                <a:endParaRPr lang="pt-BR" u="none"/>
              </a:p>
            </p:txBody>
          </p:sp>
          <p:sp>
            <p:nvSpPr>
              <p:cNvPr id="445830" name="Freeform 1806"/>
              <p:cNvSpPr>
                <a:spLocks/>
              </p:cNvSpPr>
              <p:nvPr/>
            </p:nvSpPr>
            <p:spPr bwMode="auto">
              <a:xfrm>
                <a:off x="4921" y="1908"/>
                <a:ext cx="22" cy="35"/>
              </a:xfrm>
              <a:custGeom>
                <a:avLst/>
                <a:gdLst>
                  <a:gd name="T0" fmla="*/ 19 w 19"/>
                  <a:gd name="T1" fmla="*/ 16 h 31"/>
                  <a:gd name="T2" fmla="*/ 7 w 19"/>
                  <a:gd name="T3" fmla="*/ 31 h 31"/>
                  <a:gd name="T4" fmla="*/ 0 w 19"/>
                  <a:gd name="T5" fmla="*/ 21 h 31"/>
                  <a:gd name="T6" fmla="*/ 4 w 19"/>
                  <a:gd name="T7" fmla="*/ 16 h 31"/>
                  <a:gd name="T8" fmla="*/ 0 w 19"/>
                  <a:gd name="T9" fmla="*/ 10 h 31"/>
                  <a:gd name="T10" fmla="*/ 7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7" y="31"/>
                    </a:lnTo>
                    <a:lnTo>
                      <a:pt x="0" y="21"/>
                    </a:lnTo>
                    <a:lnTo>
                      <a:pt x="4" y="16"/>
                    </a:lnTo>
                    <a:lnTo>
                      <a:pt x="0" y="10"/>
                    </a:lnTo>
                    <a:lnTo>
                      <a:pt x="7" y="0"/>
                    </a:lnTo>
                    <a:lnTo>
                      <a:pt x="19" y="16"/>
                    </a:lnTo>
                    <a:close/>
                  </a:path>
                </a:pathLst>
              </a:custGeom>
              <a:solidFill>
                <a:srgbClr val="84C326"/>
              </a:solidFill>
              <a:ln w="9525">
                <a:noFill/>
                <a:round/>
                <a:headEnd/>
                <a:tailEnd/>
              </a:ln>
            </p:spPr>
            <p:txBody>
              <a:bodyPr/>
              <a:lstStyle/>
              <a:p>
                <a:pPr eaLnBrk="1" hangingPunct="1"/>
                <a:endParaRPr lang="pt-BR" u="none"/>
              </a:p>
            </p:txBody>
          </p:sp>
          <p:sp>
            <p:nvSpPr>
              <p:cNvPr id="445831" name="Freeform 1807"/>
              <p:cNvSpPr>
                <a:spLocks/>
              </p:cNvSpPr>
              <p:nvPr/>
            </p:nvSpPr>
            <p:spPr bwMode="auto">
              <a:xfrm>
                <a:off x="4921" y="1908"/>
                <a:ext cx="22" cy="35"/>
              </a:xfrm>
              <a:custGeom>
                <a:avLst/>
                <a:gdLst>
                  <a:gd name="T0" fmla="*/ 19 w 19"/>
                  <a:gd name="T1" fmla="*/ 16 h 31"/>
                  <a:gd name="T2" fmla="*/ 7 w 19"/>
                  <a:gd name="T3" fmla="*/ 31 h 31"/>
                  <a:gd name="T4" fmla="*/ 0 w 19"/>
                  <a:gd name="T5" fmla="*/ 21 h 31"/>
                  <a:gd name="T6" fmla="*/ 4 w 19"/>
                  <a:gd name="T7" fmla="*/ 16 h 31"/>
                  <a:gd name="T8" fmla="*/ 0 w 19"/>
                  <a:gd name="T9" fmla="*/ 10 h 31"/>
                  <a:gd name="T10" fmla="*/ 7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7" y="31"/>
                    </a:lnTo>
                    <a:lnTo>
                      <a:pt x="0" y="21"/>
                    </a:lnTo>
                    <a:lnTo>
                      <a:pt x="4" y="16"/>
                    </a:lnTo>
                    <a:lnTo>
                      <a:pt x="0" y="10"/>
                    </a:lnTo>
                    <a:lnTo>
                      <a:pt x="7" y="0"/>
                    </a:lnTo>
                    <a:lnTo>
                      <a:pt x="19" y="16"/>
                    </a:lnTo>
                    <a:close/>
                  </a:path>
                </a:pathLst>
              </a:custGeom>
              <a:noFill/>
              <a:ln w="3175">
                <a:solidFill>
                  <a:srgbClr val="1F1A17"/>
                </a:solidFill>
                <a:round/>
                <a:headEnd/>
                <a:tailEnd/>
              </a:ln>
            </p:spPr>
            <p:txBody>
              <a:bodyPr/>
              <a:lstStyle/>
              <a:p>
                <a:pPr eaLnBrk="1" hangingPunct="1"/>
                <a:endParaRPr lang="pt-BR" u="none"/>
              </a:p>
            </p:txBody>
          </p:sp>
          <p:sp>
            <p:nvSpPr>
              <p:cNvPr id="445832" name="Freeform 1808"/>
              <p:cNvSpPr>
                <a:spLocks/>
              </p:cNvSpPr>
              <p:nvPr/>
            </p:nvSpPr>
            <p:spPr bwMode="auto">
              <a:xfrm>
                <a:off x="4899" y="1908"/>
                <a:ext cx="22" cy="35"/>
              </a:xfrm>
              <a:custGeom>
                <a:avLst/>
                <a:gdLst>
                  <a:gd name="T0" fmla="*/ 19 w 19"/>
                  <a:gd name="T1" fmla="*/ 16 h 31"/>
                  <a:gd name="T2" fmla="*/ 7 w 19"/>
                  <a:gd name="T3" fmla="*/ 31 h 31"/>
                  <a:gd name="T4" fmla="*/ 0 w 19"/>
                  <a:gd name="T5" fmla="*/ 21 h 31"/>
                  <a:gd name="T6" fmla="*/ 3 w 19"/>
                  <a:gd name="T7" fmla="*/ 16 h 31"/>
                  <a:gd name="T8" fmla="*/ 0 w 19"/>
                  <a:gd name="T9" fmla="*/ 10 h 31"/>
                  <a:gd name="T10" fmla="*/ 7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7" y="31"/>
                    </a:lnTo>
                    <a:lnTo>
                      <a:pt x="0" y="21"/>
                    </a:lnTo>
                    <a:lnTo>
                      <a:pt x="3" y="16"/>
                    </a:lnTo>
                    <a:lnTo>
                      <a:pt x="0" y="10"/>
                    </a:lnTo>
                    <a:lnTo>
                      <a:pt x="7" y="0"/>
                    </a:lnTo>
                    <a:lnTo>
                      <a:pt x="19" y="16"/>
                    </a:lnTo>
                    <a:close/>
                  </a:path>
                </a:pathLst>
              </a:custGeom>
              <a:solidFill>
                <a:srgbClr val="84C326"/>
              </a:solidFill>
              <a:ln w="9525">
                <a:noFill/>
                <a:round/>
                <a:headEnd/>
                <a:tailEnd/>
              </a:ln>
            </p:spPr>
            <p:txBody>
              <a:bodyPr/>
              <a:lstStyle/>
              <a:p>
                <a:pPr eaLnBrk="1" hangingPunct="1"/>
                <a:endParaRPr lang="pt-BR" u="none"/>
              </a:p>
            </p:txBody>
          </p:sp>
          <p:sp>
            <p:nvSpPr>
              <p:cNvPr id="445833" name="Freeform 1809"/>
              <p:cNvSpPr>
                <a:spLocks/>
              </p:cNvSpPr>
              <p:nvPr/>
            </p:nvSpPr>
            <p:spPr bwMode="auto">
              <a:xfrm>
                <a:off x="4899" y="1908"/>
                <a:ext cx="22" cy="35"/>
              </a:xfrm>
              <a:custGeom>
                <a:avLst/>
                <a:gdLst>
                  <a:gd name="T0" fmla="*/ 19 w 19"/>
                  <a:gd name="T1" fmla="*/ 16 h 31"/>
                  <a:gd name="T2" fmla="*/ 7 w 19"/>
                  <a:gd name="T3" fmla="*/ 31 h 31"/>
                  <a:gd name="T4" fmla="*/ 0 w 19"/>
                  <a:gd name="T5" fmla="*/ 21 h 31"/>
                  <a:gd name="T6" fmla="*/ 3 w 19"/>
                  <a:gd name="T7" fmla="*/ 16 h 31"/>
                  <a:gd name="T8" fmla="*/ 0 w 19"/>
                  <a:gd name="T9" fmla="*/ 10 h 31"/>
                  <a:gd name="T10" fmla="*/ 7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7" y="31"/>
                    </a:lnTo>
                    <a:lnTo>
                      <a:pt x="0" y="21"/>
                    </a:lnTo>
                    <a:lnTo>
                      <a:pt x="3" y="16"/>
                    </a:lnTo>
                    <a:lnTo>
                      <a:pt x="0" y="10"/>
                    </a:lnTo>
                    <a:lnTo>
                      <a:pt x="7" y="0"/>
                    </a:lnTo>
                    <a:lnTo>
                      <a:pt x="19" y="16"/>
                    </a:lnTo>
                    <a:close/>
                  </a:path>
                </a:pathLst>
              </a:custGeom>
              <a:noFill/>
              <a:ln w="3175">
                <a:solidFill>
                  <a:srgbClr val="1F1A17"/>
                </a:solidFill>
                <a:round/>
                <a:headEnd/>
                <a:tailEnd/>
              </a:ln>
            </p:spPr>
            <p:txBody>
              <a:bodyPr/>
              <a:lstStyle/>
              <a:p>
                <a:pPr eaLnBrk="1" hangingPunct="1"/>
                <a:endParaRPr lang="pt-BR" u="none"/>
              </a:p>
            </p:txBody>
          </p:sp>
          <p:sp>
            <p:nvSpPr>
              <p:cNvPr id="445834" name="Freeform 1810"/>
              <p:cNvSpPr>
                <a:spLocks/>
              </p:cNvSpPr>
              <p:nvPr/>
            </p:nvSpPr>
            <p:spPr bwMode="auto">
              <a:xfrm>
                <a:off x="4768" y="1910"/>
                <a:ext cx="29" cy="35"/>
              </a:xfrm>
              <a:custGeom>
                <a:avLst/>
                <a:gdLst>
                  <a:gd name="T0" fmla="*/ 25 w 25"/>
                  <a:gd name="T1" fmla="*/ 16 h 31"/>
                  <a:gd name="T2" fmla="*/ 14 w 25"/>
                  <a:gd name="T3" fmla="*/ 31 h 31"/>
                  <a:gd name="T4" fmla="*/ 0 w 25"/>
                  <a:gd name="T5" fmla="*/ 16 h 31"/>
                  <a:gd name="T6" fmla="*/ 14 w 25"/>
                  <a:gd name="T7" fmla="*/ 0 h 31"/>
                  <a:gd name="T8" fmla="*/ 25 w 25"/>
                  <a:gd name="T9" fmla="*/ 16 h 31"/>
                  <a:gd name="T10" fmla="*/ 0 60000 65536"/>
                  <a:gd name="T11" fmla="*/ 0 60000 65536"/>
                  <a:gd name="T12" fmla="*/ 0 60000 65536"/>
                  <a:gd name="T13" fmla="*/ 0 60000 65536"/>
                  <a:gd name="T14" fmla="*/ 0 60000 65536"/>
                  <a:gd name="T15" fmla="*/ 0 w 25"/>
                  <a:gd name="T16" fmla="*/ 0 h 31"/>
                  <a:gd name="T17" fmla="*/ 25 w 25"/>
                  <a:gd name="T18" fmla="*/ 31 h 31"/>
                </a:gdLst>
                <a:ahLst/>
                <a:cxnLst>
                  <a:cxn ang="T10">
                    <a:pos x="T0" y="T1"/>
                  </a:cxn>
                  <a:cxn ang="T11">
                    <a:pos x="T2" y="T3"/>
                  </a:cxn>
                  <a:cxn ang="T12">
                    <a:pos x="T4" y="T5"/>
                  </a:cxn>
                  <a:cxn ang="T13">
                    <a:pos x="T6" y="T7"/>
                  </a:cxn>
                  <a:cxn ang="T14">
                    <a:pos x="T8" y="T9"/>
                  </a:cxn>
                </a:cxnLst>
                <a:rect l="T15" t="T16" r="T17" b="T18"/>
                <a:pathLst>
                  <a:path w="25" h="31">
                    <a:moveTo>
                      <a:pt x="25" y="16"/>
                    </a:moveTo>
                    <a:lnTo>
                      <a:pt x="14" y="31"/>
                    </a:lnTo>
                    <a:lnTo>
                      <a:pt x="0" y="16"/>
                    </a:lnTo>
                    <a:lnTo>
                      <a:pt x="14" y="0"/>
                    </a:lnTo>
                    <a:lnTo>
                      <a:pt x="25" y="16"/>
                    </a:lnTo>
                    <a:close/>
                  </a:path>
                </a:pathLst>
              </a:custGeom>
              <a:solidFill>
                <a:srgbClr val="84C326"/>
              </a:solidFill>
              <a:ln w="9525">
                <a:noFill/>
                <a:round/>
                <a:headEnd/>
                <a:tailEnd/>
              </a:ln>
            </p:spPr>
            <p:txBody>
              <a:bodyPr/>
              <a:lstStyle/>
              <a:p>
                <a:pPr eaLnBrk="1" hangingPunct="1"/>
                <a:endParaRPr lang="pt-BR" u="none"/>
              </a:p>
            </p:txBody>
          </p:sp>
          <p:sp>
            <p:nvSpPr>
              <p:cNvPr id="445835" name="Freeform 1811"/>
              <p:cNvSpPr>
                <a:spLocks/>
              </p:cNvSpPr>
              <p:nvPr/>
            </p:nvSpPr>
            <p:spPr bwMode="auto">
              <a:xfrm>
                <a:off x="4768" y="1910"/>
                <a:ext cx="29" cy="35"/>
              </a:xfrm>
              <a:custGeom>
                <a:avLst/>
                <a:gdLst>
                  <a:gd name="T0" fmla="*/ 25 w 25"/>
                  <a:gd name="T1" fmla="*/ 16 h 31"/>
                  <a:gd name="T2" fmla="*/ 14 w 25"/>
                  <a:gd name="T3" fmla="*/ 31 h 31"/>
                  <a:gd name="T4" fmla="*/ 0 w 25"/>
                  <a:gd name="T5" fmla="*/ 16 h 31"/>
                  <a:gd name="T6" fmla="*/ 14 w 25"/>
                  <a:gd name="T7" fmla="*/ 0 h 31"/>
                  <a:gd name="T8" fmla="*/ 25 w 25"/>
                  <a:gd name="T9" fmla="*/ 16 h 31"/>
                  <a:gd name="T10" fmla="*/ 0 60000 65536"/>
                  <a:gd name="T11" fmla="*/ 0 60000 65536"/>
                  <a:gd name="T12" fmla="*/ 0 60000 65536"/>
                  <a:gd name="T13" fmla="*/ 0 60000 65536"/>
                  <a:gd name="T14" fmla="*/ 0 60000 65536"/>
                  <a:gd name="T15" fmla="*/ 0 w 25"/>
                  <a:gd name="T16" fmla="*/ 0 h 31"/>
                  <a:gd name="T17" fmla="*/ 25 w 25"/>
                  <a:gd name="T18" fmla="*/ 31 h 31"/>
                </a:gdLst>
                <a:ahLst/>
                <a:cxnLst>
                  <a:cxn ang="T10">
                    <a:pos x="T0" y="T1"/>
                  </a:cxn>
                  <a:cxn ang="T11">
                    <a:pos x="T2" y="T3"/>
                  </a:cxn>
                  <a:cxn ang="T12">
                    <a:pos x="T4" y="T5"/>
                  </a:cxn>
                  <a:cxn ang="T13">
                    <a:pos x="T6" y="T7"/>
                  </a:cxn>
                  <a:cxn ang="T14">
                    <a:pos x="T8" y="T9"/>
                  </a:cxn>
                </a:cxnLst>
                <a:rect l="T15" t="T16" r="T17" b="T18"/>
                <a:pathLst>
                  <a:path w="25" h="31">
                    <a:moveTo>
                      <a:pt x="25" y="16"/>
                    </a:moveTo>
                    <a:lnTo>
                      <a:pt x="14" y="31"/>
                    </a:lnTo>
                    <a:lnTo>
                      <a:pt x="0" y="16"/>
                    </a:lnTo>
                    <a:lnTo>
                      <a:pt x="14" y="0"/>
                    </a:lnTo>
                    <a:lnTo>
                      <a:pt x="25" y="16"/>
                    </a:lnTo>
                    <a:close/>
                  </a:path>
                </a:pathLst>
              </a:custGeom>
              <a:noFill/>
              <a:ln w="3175">
                <a:solidFill>
                  <a:srgbClr val="1F1A17"/>
                </a:solidFill>
                <a:round/>
                <a:headEnd/>
                <a:tailEnd/>
              </a:ln>
            </p:spPr>
            <p:txBody>
              <a:bodyPr/>
              <a:lstStyle/>
              <a:p>
                <a:pPr eaLnBrk="1" hangingPunct="1"/>
                <a:endParaRPr lang="pt-BR" u="none"/>
              </a:p>
            </p:txBody>
          </p:sp>
          <p:sp>
            <p:nvSpPr>
              <p:cNvPr id="445836" name="Freeform 1812"/>
              <p:cNvSpPr>
                <a:spLocks/>
              </p:cNvSpPr>
              <p:nvPr/>
            </p:nvSpPr>
            <p:spPr bwMode="auto">
              <a:xfrm>
                <a:off x="4819" y="1910"/>
                <a:ext cx="23" cy="35"/>
              </a:xfrm>
              <a:custGeom>
                <a:avLst/>
                <a:gdLst>
                  <a:gd name="T0" fmla="*/ 20 w 20"/>
                  <a:gd name="T1" fmla="*/ 16 h 31"/>
                  <a:gd name="T2" fmla="*/ 8 w 20"/>
                  <a:gd name="T3" fmla="*/ 31 h 31"/>
                  <a:gd name="T4" fmla="*/ 0 w 20"/>
                  <a:gd name="T5" fmla="*/ 21 h 31"/>
                  <a:gd name="T6" fmla="*/ 4 w 20"/>
                  <a:gd name="T7" fmla="*/ 16 h 31"/>
                  <a:gd name="T8" fmla="*/ 0 w 20"/>
                  <a:gd name="T9" fmla="*/ 12 h 31"/>
                  <a:gd name="T10" fmla="*/ 8 w 20"/>
                  <a:gd name="T11" fmla="*/ 0 h 31"/>
                  <a:gd name="T12" fmla="*/ 20 w 20"/>
                  <a:gd name="T13" fmla="*/ 16 h 31"/>
                  <a:gd name="T14" fmla="*/ 0 60000 65536"/>
                  <a:gd name="T15" fmla="*/ 0 60000 65536"/>
                  <a:gd name="T16" fmla="*/ 0 60000 65536"/>
                  <a:gd name="T17" fmla="*/ 0 60000 65536"/>
                  <a:gd name="T18" fmla="*/ 0 60000 65536"/>
                  <a:gd name="T19" fmla="*/ 0 60000 65536"/>
                  <a:gd name="T20" fmla="*/ 0 60000 65536"/>
                  <a:gd name="T21" fmla="*/ 0 w 20"/>
                  <a:gd name="T22" fmla="*/ 0 h 31"/>
                  <a:gd name="T23" fmla="*/ 20 w 20"/>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1">
                    <a:moveTo>
                      <a:pt x="20" y="16"/>
                    </a:moveTo>
                    <a:lnTo>
                      <a:pt x="8" y="31"/>
                    </a:lnTo>
                    <a:lnTo>
                      <a:pt x="0" y="21"/>
                    </a:lnTo>
                    <a:lnTo>
                      <a:pt x="4" y="16"/>
                    </a:lnTo>
                    <a:lnTo>
                      <a:pt x="0" y="12"/>
                    </a:lnTo>
                    <a:lnTo>
                      <a:pt x="8" y="0"/>
                    </a:lnTo>
                    <a:lnTo>
                      <a:pt x="20" y="16"/>
                    </a:lnTo>
                    <a:close/>
                  </a:path>
                </a:pathLst>
              </a:custGeom>
              <a:solidFill>
                <a:srgbClr val="84C326"/>
              </a:solidFill>
              <a:ln w="9525">
                <a:noFill/>
                <a:round/>
                <a:headEnd/>
                <a:tailEnd/>
              </a:ln>
            </p:spPr>
            <p:txBody>
              <a:bodyPr/>
              <a:lstStyle/>
              <a:p>
                <a:pPr eaLnBrk="1" hangingPunct="1"/>
                <a:endParaRPr lang="pt-BR" u="none"/>
              </a:p>
            </p:txBody>
          </p:sp>
          <p:sp>
            <p:nvSpPr>
              <p:cNvPr id="445837" name="Freeform 1813"/>
              <p:cNvSpPr>
                <a:spLocks/>
              </p:cNvSpPr>
              <p:nvPr/>
            </p:nvSpPr>
            <p:spPr bwMode="auto">
              <a:xfrm>
                <a:off x="4819" y="1910"/>
                <a:ext cx="23" cy="35"/>
              </a:xfrm>
              <a:custGeom>
                <a:avLst/>
                <a:gdLst>
                  <a:gd name="T0" fmla="*/ 20 w 20"/>
                  <a:gd name="T1" fmla="*/ 16 h 31"/>
                  <a:gd name="T2" fmla="*/ 8 w 20"/>
                  <a:gd name="T3" fmla="*/ 31 h 31"/>
                  <a:gd name="T4" fmla="*/ 0 w 20"/>
                  <a:gd name="T5" fmla="*/ 21 h 31"/>
                  <a:gd name="T6" fmla="*/ 4 w 20"/>
                  <a:gd name="T7" fmla="*/ 16 h 31"/>
                  <a:gd name="T8" fmla="*/ 0 w 20"/>
                  <a:gd name="T9" fmla="*/ 12 h 31"/>
                  <a:gd name="T10" fmla="*/ 8 w 20"/>
                  <a:gd name="T11" fmla="*/ 0 h 31"/>
                  <a:gd name="T12" fmla="*/ 20 w 20"/>
                  <a:gd name="T13" fmla="*/ 16 h 31"/>
                  <a:gd name="T14" fmla="*/ 0 60000 65536"/>
                  <a:gd name="T15" fmla="*/ 0 60000 65536"/>
                  <a:gd name="T16" fmla="*/ 0 60000 65536"/>
                  <a:gd name="T17" fmla="*/ 0 60000 65536"/>
                  <a:gd name="T18" fmla="*/ 0 60000 65536"/>
                  <a:gd name="T19" fmla="*/ 0 60000 65536"/>
                  <a:gd name="T20" fmla="*/ 0 60000 65536"/>
                  <a:gd name="T21" fmla="*/ 0 w 20"/>
                  <a:gd name="T22" fmla="*/ 0 h 31"/>
                  <a:gd name="T23" fmla="*/ 20 w 20"/>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1">
                    <a:moveTo>
                      <a:pt x="20" y="16"/>
                    </a:moveTo>
                    <a:lnTo>
                      <a:pt x="8" y="31"/>
                    </a:lnTo>
                    <a:lnTo>
                      <a:pt x="0" y="21"/>
                    </a:lnTo>
                    <a:lnTo>
                      <a:pt x="4" y="16"/>
                    </a:lnTo>
                    <a:lnTo>
                      <a:pt x="0" y="12"/>
                    </a:lnTo>
                    <a:lnTo>
                      <a:pt x="8" y="0"/>
                    </a:lnTo>
                    <a:lnTo>
                      <a:pt x="20" y="16"/>
                    </a:lnTo>
                    <a:close/>
                  </a:path>
                </a:pathLst>
              </a:custGeom>
              <a:noFill/>
              <a:ln w="3175">
                <a:solidFill>
                  <a:srgbClr val="1F1A17"/>
                </a:solidFill>
                <a:round/>
                <a:headEnd/>
                <a:tailEnd/>
              </a:ln>
            </p:spPr>
            <p:txBody>
              <a:bodyPr/>
              <a:lstStyle/>
              <a:p>
                <a:pPr eaLnBrk="1" hangingPunct="1"/>
                <a:endParaRPr lang="pt-BR" u="none"/>
              </a:p>
            </p:txBody>
          </p:sp>
          <p:sp>
            <p:nvSpPr>
              <p:cNvPr id="445838" name="Freeform 1814"/>
              <p:cNvSpPr>
                <a:spLocks/>
              </p:cNvSpPr>
              <p:nvPr/>
            </p:nvSpPr>
            <p:spPr bwMode="auto">
              <a:xfrm>
                <a:off x="4797" y="1910"/>
                <a:ext cx="22" cy="35"/>
              </a:xfrm>
              <a:custGeom>
                <a:avLst/>
                <a:gdLst>
                  <a:gd name="T0" fmla="*/ 19 w 19"/>
                  <a:gd name="T1" fmla="*/ 16 h 31"/>
                  <a:gd name="T2" fmla="*/ 8 w 19"/>
                  <a:gd name="T3" fmla="*/ 31 h 31"/>
                  <a:gd name="T4" fmla="*/ 0 w 19"/>
                  <a:gd name="T5" fmla="*/ 21 h 31"/>
                  <a:gd name="T6" fmla="*/ 4 w 19"/>
                  <a:gd name="T7" fmla="*/ 16 h 31"/>
                  <a:gd name="T8" fmla="*/ 0 w 19"/>
                  <a:gd name="T9" fmla="*/ 12 h 31"/>
                  <a:gd name="T10" fmla="*/ 8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8" y="31"/>
                    </a:lnTo>
                    <a:lnTo>
                      <a:pt x="0" y="21"/>
                    </a:lnTo>
                    <a:lnTo>
                      <a:pt x="4" y="16"/>
                    </a:lnTo>
                    <a:lnTo>
                      <a:pt x="0" y="12"/>
                    </a:lnTo>
                    <a:lnTo>
                      <a:pt x="8" y="0"/>
                    </a:lnTo>
                    <a:lnTo>
                      <a:pt x="19" y="16"/>
                    </a:lnTo>
                    <a:close/>
                  </a:path>
                </a:pathLst>
              </a:custGeom>
              <a:solidFill>
                <a:srgbClr val="84C326"/>
              </a:solidFill>
              <a:ln w="9525">
                <a:noFill/>
                <a:round/>
                <a:headEnd/>
                <a:tailEnd/>
              </a:ln>
            </p:spPr>
            <p:txBody>
              <a:bodyPr/>
              <a:lstStyle/>
              <a:p>
                <a:pPr eaLnBrk="1" hangingPunct="1"/>
                <a:endParaRPr lang="pt-BR" u="none"/>
              </a:p>
            </p:txBody>
          </p:sp>
          <p:sp>
            <p:nvSpPr>
              <p:cNvPr id="445839" name="Freeform 1815"/>
              <p:cNvSpPr>
                <a:spLocks/>
              </p:cNvSpPr>
              <p:nvPr/>
            </p:nvSpPr>
            <p:spPr bwMode="auto">
              <a:xfrm>
                <a:off x="4797" y="1910"/>
                <a:ext cx="22" cy="35"/>
              </a:xfrm>
              <a:custGeom>
                <a:avLst/>
                <a:gdLst>
                  <a:gd name="T0" fmla="*/ 19 w 19"/>
                  <a:gd name="T1" fmla="*/ 16 h 31"/>
                  <a:gd name="T2" fmla="*/ 8 w 19"/>
                  <a:gd name="T3" fmla="*/ 31 h 31"/>
                  <a:gd name="T4" fmla="*/ 0 w 19"/>
                  <a:gd name="T5" fmla="*/ 21 h 31"/>
                  <a:gd name="T6" fmla="*/ 4 w 19"/>
                  <a:gd name="T7" fmla="*/ 16 h 31"/>
                  <a:gd name="T8" fmla="*/ 0 w 19"/>
                  <a:gd name="T9" fmla="*/ 12 h 31"/>
                  <a:gd name="T10" fmla="*/ 8 w 19"/>
                  <a:gd name="T11" fmla="*/ 0 h 31"/>
                  <a:gd name="T12" fmla="*/ 19 w 19"/>
                  <a:gd name="T13" fmla="*/ 16 h 31"/>
                  <a:gd name="T14" fmla="*/ 0 60000 65536"/>
                  <a:gd name="T15" fmla="*/ 0 60000 65536"/>
                  <a:gd name="T16" fmla="*/ 0 60000 65536"/>
                  <a:gd name="T17" fmla="*/ 0 60000 65536"/>
                  <a:gd name="T18" fmla="*/ 0 60000 65536"/>
                  <a:gd name="T19" fmla="*/ 0 60000 65536"/>
                  <a:gd name="T20" fmla="*/ 0 60000 65536"/>
                  <a:gd name="T21" fmla="*/ 0 w 19"/>
                  <a:gd name="T22" fmla="*/ 0 h 31"/>
                  <a:gd name="T23" fmla="*/ 19 w 19"/>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31">
                    <a:moveTo>
                      <a:pt x="19" y="16"/>
                    </a:moveTo>
                    <a:lnTo>
                      <a:pt x="8" y="31"/>
                    </a:lnTo>
                    <a:lnTo>
                      <a:pt x="0" y="21"/>
                    </a:lnTo>
                    <a:lnTo>
                      <a:pt x="4" y="16"/>
                    </a:lnTo>
                    <a:lnTo>
                      <a:pt x="0" y="12"/>
                    </a:lnTo>
                    <a:lnTo>
                      <a:pt x="8" y="0"/>
                    </a:lnTo>
                    <a:lnTo>
                      <a:pt x="19" y="16"/>
                    </a:lnTo>
                    <a:close/>
                  </a:path>
                </a:pathLst>
              </a:custGeom>
              <a:noFill/>
              <a:ln w="3175">
                <a:solidFill>
                  <a:srgbClr val="1F1A17"/>
                </a:solidFill>
                <a:round/>
                <a:headEnd/>
                <a:tailEnd/>
              </a:ln>
            </p:spPr>
            <p:txBody>
              <a:bodyPr/>
              <a:lstStyle/>
              <a:p>
                <a:pPr eaLnBrk="1" hangingPunct="1"/>
                <a:endParaRPr lang="pt-BR" u="none"/>
              </a:p>
            </p:txBody>
          </p:sp>
          <p:sp>
            <p:nvSpPr>
              <p:cNvPr id="445840" name="Freeform 1816"/>
              <p:cNvSpPr>
                <a:spLocks/>
              </p:cNvSpPr>
              <p:nvPr/>
            </p:nvSpPr>
            <p:spPr bwMode="auto">
              <a:xfrm>
                <a:off x="4746" y="1917"/>
                <a:ext cx="22" cy="28"/>
              </a:xfrm>
              <a:custGeom>
                <a:avLst/>
                <a:gdLst>
                  <a:gd name="T0" fmla="*/ 12 w 19"/>
                  <a:gd name="T1" fmla="*/ 25 h 25"/>
                  <a:gd name="T2" fmla="*/ 0 w 19"/>
                  <a:gd name="T3" fmla="*/ 10 h 25"/>
                  <a:gd name="T4" fmla="*/ 8 w 19"/>
                  <a:gd name="T5" fmla="*/ 0 h 25"/>
                  <a:gd name="T6" fmla="*/ 12 w 19"/>
                  <a:gd name="T7" fmla="*/ 6 h 25"/>
                  <a:gd name="T8" fmla="*/ 16 w 19"/>
                  <a:gd name="T9" fmla="*/ 0 h 25"/>
                  <a:gd name="T10" fmla="*/ 19 w 19"/>
                  <a:gd name="T11" fmla="*/ 6 h 25"/>
                  <a:gd name="T12" fmla="*/ 16 w 19"/>
                  <a:gd name="T13" fmla="*/ 10 h 25"/>
                  <a:gd name="T14" fmla="*/ 19 w 19"/>
                  <a:gd name="T15" fmla="*/ 15 h 25"/>
                  <a:gd name="T16" fmla="*/ 12 w 19"/>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5"/>
                  <a:gd name="T29" fmla="*/ 19 w 1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5">
                    <a:moveTo>
                      <a:pt x="12" y="25"/>
                    </a:moveTo>
                    <a:lnTo>
                      <a:pt x="0" y="10"/>
                    </a:lnTo>
                    <a:lnTo>
                      <a:pt x="8" y="0"/>
                    </a:lnTo>
                    <a:lnTo>
                      <a:pt x="12" y="6"/>
                    </a:lnTo>
                    <a:lnTo>
                      <a:pt x="16" y="0"/>
                    </a:lnTo>
                    <a:lnTo>
                      <a:pt x="19" y="6"/>
                    </a:lnTo>
                    <a:lnTo>
                      <a:pt x="16" y="10"/>
                    </a:lnTo>
                    <a:lnTo>
                      <a:pt x="19" y="15"/>
                    </a:lnTo>
                    <a:lnTo>
                      <a:pt x="12" y="25"/>
                    </a:lnTo>
                    <a:close/>
                  </a:path>
                </a:pathLst>
              </a:custGeom>
              <a:solidFill>
                <a:srgbClr val="84C326"/>
              </a:solidFill>
              <a:ln w="9525">
                <a:noFill/>
                <a:round/>
                <a:headEnd/>
                <a:tailEnd/>
              </a:ln>
            </p:spPr>
            <p:txBody>
              <a:bodyPr/>
              <a:lstStyle/>
              <a:p>
                <a:pPr eaLnBrk="1" hangingPunct="1"/>
                <a:endParaRPr lang="pt-BR" u="none"/>
              </a:p>
            </p:txBody>
          </p:sp>
          <p:sp>
            <p:nvSpPr>
              <p:cNvPr id="445841" name="Freeform 1817"/>
              <p:cNvSpPr>
                <a:spLocks/>
              </p:cNvSpPr>
              <p:nvPr/>
            </p:nvSpPr>
            <p:spPr bwMode="auto">
              <a:xfrm>
                <a:off x="4746" y="1917"/>
                <a:ext cx="22" cy="28"/>
              </a:xfrm>
              <a:custGeom>
                <a:avLst/>
                <a:gdLst>
                  <a:gd name="T0" fmla="*/ 12 w 19"/>
                  <a:gd name="T1" fmla="*/ 25 h 25"/>
                  <a:gd name="T2" fmla="*/ 0 w 19"/>
                  <a:gd name="T3" fmla="*/ 10 h 25"/>
                  <a:gd name="T4" fmla="*/ 8 w 19"/>
                  <a:gd name="T5" fmla="*/ 0 h 25"/>
                  <a:gd name="T6" fmla="*/ 12 w 19"/>
                  <a:gd name="T7" fmla="*/ 6 h 25"/>
                  <a:gd name="T8" fmla="*/ 16 w 19"/>
                  <a:gd name="T9" fmla="*/ 0 h 25"/>
                  <a:gd name="T10" fmla="*/ 19 w 19"/>
                  <a:gd name="T11" fmla="*/ 6 h 25"/>
                  <a:gd name="T12" fmla="*/ 16 w 19"/>
                  <a:gd name="T13" fmla="*/ 10 h 25"/>
                  <a:gd name="T14" fmla="*/ 19 w 19"/>
                  <a:gd name="T15" fmla="*/ 15 h 25"/>
                  <a:gd name="T16" fmla="*/ 12 w 19"/>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5"/>
                  <a:gd name="T29" fmla="*/ 19 w 1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5">
                    <a:moveTo>
                      <a:pt x="12" y="25"/>
                    </a:moveTo>
                    <a:lnTo>
                      <a:pt x="0" y="10"/>
                    </a:lnTo>
                    <a:lnTo>
                      <a:pt x="8" y="0"/>
                    </a:lnTo>
                    <a:lnTo>
                      <a:pt x="12" y="6"/>
                    </a:lnTo>
                    <a:lnTo>
                      <a:pt x="16" y="0"/>
                    </a:lnTo>
                    <a:lnTo>
                      <a:pt x="19" y="6"/>
                    </a:lnTo>
                    <a:lnTo>
                      <a:pt x="16" y="10"/>
                    </a:lnTo>
                    <a:lnTo>
                      <a:pt x="19" y="15"/>
                    </a:lnTo>
                    <a:lnTo>
                      <a:pt x="12" y="25"/>
                    </a:lnTo>
                    <a:close/>
                  </a:path>
                </a:pathLst>
              </a:custGeom>
              <a:noFill/>
              <a:ln w="3175">
                <a:solidFill>
                  <a:srgbClr val="1F1A17"/>
                </a:solidFill>
                <a:round/>
                <a:headEnd/>
                <a:tailEnd/>
              </a:ln>
            </p:spPr>
            <p:txBody>
              <a:bodyPr/>
              <a:lstStyle/>
              <a:p>
                <a:pPr eaLnBrk="1" hangingPunct="1"/>
                <a:endParaRPr lang="pt-BR" u="none"/>
              </a:p>
            </p:txBody>
          </p:sp>
          <p:sp>
            <p:nvSpPr>
              <p:cNvPr id="445842" name="Freeform 1818"/>
              <p:cNvSpPr>
                <a:spLocks/>
              </p:cNvSpPr>
              <p:nvPr/>
            </p:nvSpPr>
            <p:spPr bwMode="auto">
              <a:xfrm>
                <a:off x="5015" y="1908"/>
                <a:ext cx="24" cy="33"/>
              </a:xfrm>
              <a:custGeom>
                <a:avLst/>
                <a:gdLst>
                  <a:gd name="T0" fmla="*/ 0 w 21"/>
                  <a:gd name="T1" fmla="*/ 16 h 29"/>
                  <a:gd name="T2" fmla="*/ 14 w 21"/>
                  <a:gd name="T3" fmla="*/ 0 h 29"/>
                  <a:gd name="T4" fmla="*/ 21 w 21"/>
                  <a:gd name="T5" fmla="*/ 10 h 29"/>
                  <a:gd name="T6" fmla="*/ 18 w 21"/>
                  <a:gd name="T7" fmla="*/ 16 h 29"/>
                  <a:gd name="T8" fmla="*/ 21 w 21"/>
                  <a:gd name="T9" fmla="*/ 19 h 29"/>
                  <a:gd name="T10" fmla="*/ 14 w 21"/>
                  <a:gd name="T11" fmla="*/ 29 h 29"/>
                  <a:gd name="T12" fmla="*/ 0 w 21"/>
                  <a:gd name="T13" fmla="*/ 16 h 29"/>
                  <a:gd name="T14" fmla="*/ 0 60000 65536"/>
                  <a:gd name="T15" fmla="*/ 0 60000 65536"/>
                  <a:gd name="T16" fmla="*/ 0 60000 65536"/>
                  <a:gd name="T17" fmla="*/ 0 60000 65536"/>
                  <a:gd name="T18" fmla="*/ 0 60000 65536"/>
                  <a:gd name="T19" fmla="*/ 0 60000 65536"/>
                  <a:gd name="T20" fmla="*/ 0 60000 65536"/>
                  <a:gd name="T21" fmla="*/ 0 w 21"/>
                  <a:gd name="T22" fmla="*/ 0 h 29"/>
                  <a:gd name="T23" fmla="*/ 21 w 21"/>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9">
                    <a:moveTo>
                      <a:pt x="0" y="16"/>
                    </a:moveTo>
                    <a:lnTo>
                      <a:pt x="14" y="0"/>
                    </a:lnTo>
                    <a:lnTo>
                      <a:pt x="21" y="10"/>
                    </a:lnTo>
                    <a:lnTo>
                      <a:pt x="18" y="16"/>
                    </a:lnTo>
                    <a:lnTo>
                      <a:pt x="21" y="19"/>
                    </a:lnTo>
                    <a:lnTo>
                      <a:pt x="14" y="29"/>
                    </a:lnTo>
                    <a:lnTo>
                      <a:pt x="0" y="16"/>
                    </a:lnTo>
                    <a:close/>
                  </a:path>
                </a:pathLst>
              </a:custGeom>
              <a:solidFill>
                <a:srgbClr val="84C326"/>
              </a:solidFill>
              <a:ln w="9525">
                <a:noFill/>
                <a:round/>
                <a:headEnd/>
                <a:tailEnd/>
              </a:ln>
            </p:spPr>
            <p:txBody>
              <a:bodyPr/>
              <a:lstStyle/>
              <a:p>
                <a:pPr eaLnBrk="1" hangingPunct="1"/>
                <a:endParaRPr lang="pt-BR" u="none"/>
              </a:p>
            </p:txBody>
          </p:sp>
          <p:sp>
            <p:nvSpPr>
              <p:cNvPr id="445843" name="Freeform 1819"/>
              <p:cNvSpPr>
                <a:spLocks/>
              </p:cNvSpPr>
              <p:nvPr/>
            </p:nvSpPr>
            <p:spPr bwMode="auto">
              <a:xfrm>
                <a:off x="5015" y="1908"/>
                <a:ext cx="24" cy="33"/>
              </a:xfrm>
              <a:custGeom>
                <a:avLst/>
                <a:gdLst>
                  <a:gd name="T0" fmla="*/ 0 w 21"/>
                  <a:gd name="T1" fmla="*/ 16 h 29"/>
                  <a:gd name="T2" fmla="*/ 14 w 21"/>
                  <a:gd name="T3" fmla="*/ 0 h 29"/>
                  <a:gd name="T4" fmla="*/ 21 w 21"/>
                  <a:gd name="T5" fmla="*/ 10 h 29"/>
                  <a:gd name="T6" fmla="*/ 18 w 21"/>
                  <a:gd name="T7" fmla="*/ 16 h 29"/>
                  <a:gd name="T8" fmla="*/ 21 w 21"/>
                  <a:gd name="T9" fmla="*/ 19 h 29"/>
                  <a:gd name="T10" fmla="*/ 14 w 21"/>
                  <a:gd name="T11" fmla="*/ 29 h 29"/>
                  <a:gd name="T12" fmla="*/ 0 w 21"/>
                  <a:gd name="T13" fmla="*/ 16 h 29"/>
                  <a:gd name="T14" fmla="*/ 0 60000 65536"/>
                  <a:gd name="T15" fmla="*/ 0 60000 65536"/>
                  <a:gd name="T16" fmla="*/ 0 60000 65536"/>
                  <a:gd name="T17" fmla="*/ 0 60000 65536"/>
                  <a:gd name="T18" fmla="*/ 0 60000 65536"/>
                  <a:gd name="T19" fmla="*/ 0 60000 65536"/>
                  <a:gd name="T20" fmla="*/ 0 60000 65536"/>
                  <a:gd name="T21" fmla="*/ 0 w 21"/>
                  <a:gd name="T22" fmla="*/ 0 h 29"/>
                  <a:gd name="T23" fmla="*/ 21 w 21"/>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9">
                    <a:moveTo>
                      <a:pt x="0" y="16"/>
                    </a:moveTo>
                    <a:lnTo>
                      <a:pt x="14" y="0"/>
                    </a:lnTo>
                    <a:lnTo>
                      <a:pt x="21" y="10"/>
                    </a:lnTo>
                    <a:lnTo>
                      <a:pt x="18" y="16"/>
                    </a:lnTo>
                    <a:lnTo>
                      <a:pt x="21" y="19"/>
                    </a:lnTo>
                    <a:lnTo>
                      <a:pt x="14" y="29"/>
                    </a:lnTo>
                    <a:lnTo>
                      <a:pt x="0" y="16"/>
                    </a:lnTo>
                    <a:close/>
                  </a:path>
                </a:pathLst>
              </a:custGeom>
              <a:noFill/>
              <a:ln w="3175">
                <a:solidFill>
                  <a:srgbClr val="1F1A17"/>
                </a:solidFill>
                <a:round/>
                <a:headEnd/>
                <a:tailEnd/>
              </a:ln>
            </p:spPr>
            <p:txBody>
              <a:bodyPr/>
              <a:lstStyle/>
              <a:p>
                <a:pPr eaLnBrk="1" hangingPunct="1"/>
                <a:endParaRPr lang="pt-BR" u="none"/>
              </a:p>
            </p:txBody>
          </p:sp>
          <p:sp>
            <p:nvSpPr>
              <p:cNvPr id="445844" name="Freeform 1820"/>
              <p:cNvSpPr>
                <a:spLocks/>
              </p:cNvSpPr>
              <p:nvPr/>
            </p:nvSpPr>
            <p:spPr bwMode="auto">
              <a:xfrm>
                <a:off x="4993" y="1908"/>
                <a:ext cx="22" cy="33"/>
              </a:xfrm>
              <a:custGeom>
                <a:avLst/>
                <a:gdLst>
                  <a:gd name="T0" fmla="*/ 0 w 19"/>
                  <a:gd name="T1" fmla="*/ 16 h 29"/>
                  <a:gd name="T2" fmla="*/ 12 w 19"/>
                  <a:gd name="T3" fmla="*/ 0 h 29"/>
                  <a:gd name="T4" fmla="*/ 19 w 19"/>
                  <a:gd name="T5" fmla="*/ 10 h 29"/>
                  <a:gd name="T6" fmla="*/ 17 w 19"/>
                  <a:gd name="T7" fmla="*/ 16 h 29"/>
                  <a:gd name="T8" fmla="*/ 19 w 19"/>
                  <a:gd name="T9" fmla="*/ 19 h 29"/>
                  <a:gd name="T10" fmla="*/ 12 w 19"/>
                  <a:gd name="T11" fmla="*/ 29 h 29"/>
                  <a:gd name="T12" fmla="*/ 0 w 19"/>
                  <a:gd name="T13" fmla="*/ 16 h 29"/>
                  <a:gd name="T14" fmla="*/ 0 60000 65536"/>
                  <a:gd name="T15" fmla="*/ 0 60000 65536"/>
                  <a:gd name="T16" fmla="*/ 0 60000 65536"/>
                  <a:gd name="T17" fmla="*/ 0 60000 65536"/>
                  <a:gd name="T18" fmla="*/ 0 60000 65536"/>
                  <a:gd name="T19" fmla="*/ 0 60000 65536"/>
                  <a:gd name="T20" fmla="*/ 0 60000 65536"/>
                  <a:gd name="T21" fmla="*/ 0 w 19"/>
                  <a:gd name="T22" fmla="*/ 0 h 29"/>
                  <a:gd name="T23" fmla="*/ 19 w 19"/>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9">
                    <a:moveTo>
                      <a:pt x="0" y="16"/>
                    </a:moveTo>
                    <a:lnTo>
                      <a:pt x="12" y="0"/>
                    </a:lnTo>
                    <a:lnTo>
                      <a:pt x="19" y="10"/>
                    </a:lnTo>
                    <a:lnTo>
                      <a:pt x="17" y="16"/>
                    </a:lnTo>
                    <a:lnTo>
                      <a:pt x="19" y="19"/>
                    </a:lnTo>
                    <a:lnTo>
                      <a:pt x="12" y="29"/>
                    </a:lnTo>
                    <a:lnTo>
                      <a:pt x="0" y="16"/>
                    </a:lnTo>
                    <a:close/>
                  </a:path>
                </a:pathLst>
              </a:custGeom>
              <a:solidFill>
                <a:srgbClr val="84C326"/>
              </a:solidFill>
              <a:ln w="9525">
                <a:noFill/>
                <a:round/>
                <a:headEnd/>
                <a:tailEnd/>
              </a:ln>
            </p:spPr>
            <p:txBody>
              <a:bodyPr/>
              <a:lstStyle/>
              <a:p>
                <a:pPr eaLnBrk="1" hangingPunct="1"/>
                <a:endParaRPr lang="pt-BR" u="none"/>
              </a:p>
            </p:txBody>
          </p:sp>
          <p:sp>
            <p:nvSpPr>
              <p:cNvPr id="445845" name="Freeform 1821"/>
              <p:cNvSpPr>
                <a:spLocks/>
              </p:cNvSpPr>
              <p:nvPr/>
            </p:nvSpPr>
            <p:spPr bwMode="auto">
              <a:xfrm>
                <a:off x="4993" y="1908"/>
                <a:ext cx="22" cy="33"/>
              </a:xfrm>
              <a:custGeom>
                <a:avLst/>
                <a:gdLst>
                  <a:gd name="T0" fmla="*/ 0 w 19"/>
                  <a:gd name="T1" fmla="*/ 16 h 29"/>
                  <a:gd name="T2" fmla="*/ 12 w 19"/>
                  <a:gd name="T3" fmla="*/ 0 h 29"/>
                  <a:gd name="T4" fmla="*/ 19 w 19"/>
                  <a:gd name="T5" fmla="*/ 10 h 29"/>
                  <a:gd name="T6" fmla="*/ 17 w 19"/>
                  <a:gd name="T7" fmla="*/ 16 h 29"/>
                  <a:gd name="T8" fmla="*/ 19 w 19"/>
                  <a:gd name="T9" fmla="*/ 19 h 29"/>
                  <a:gd name="T10" fmla="*/ 12 w 19"/>
                  <a:gd name="T11" fmla="*/ 29 h 29"/>
                  <a:gd name="T12" fmla="*/ 0 w 19"/>
                  <a:gd name="T13" fmla="*/ 16 h 29"/>
                  <a:gd name="T14" fmla="*/ 0 60000 65536"/>
                  <a:gd name="T15" fmla="*/ 0 60000 65536"/>
                  <a:gd name="T16" fmla="*/ 0 60000 65536"/>
                  <a:gd name="T17" fmla="*/ 0 60000 65536"/>
                  <a:gd name="T18" fmla="*/ 0 60000 65536"/>
                  <a:gd name="T19" fmla="*/ 0 60000 65536"/>
                  <a:gd name="T20" fmla="*/ 0 60000 65536"/>
                  <a:gd name="T21" fmla="*/ 0 w 19"/>
                  <a:gd name="T22" fmla="*/ 0 h 29"/>
                  <a:gd name="T23" fmla="*/ 19 w 19"/>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9">
                    <a:moveTo>
                      <a:pt x="0" y="16"/>
                    </a:moveTo>
                    <a:lnTo>
                      <a:pt x="12" y="0"/>
                    </a:lnTo>
                    <a:lnTo>
                      <a:pt x="19" y="10"/>
                    </a:lnTo>
                    <a:lnTo>
                      <a:pt x="17" y="16"/>
                    </a:lnTo>
                    <a:lnTo>
                      <a:pt x="19" y="19"/>
                    </a:lnTo>
                    <a:lnTo>
                      <a:pt x="12" y="29"/>
                    </a:lnTo>
                    <a:lnTo>
                      <a:pt x="0" y="16"/>
                    </a:lnTo>
                    <a:close/>
                  </a:path>
                </a:pathLst>
              </a:custGeom>
              <a:noFill/>
              <a:ln w="3175">
                <a:solidFill>
                  <a:srgbClr val="1F1A17"/>
                </a:solidFill>
                <a:round/>
                <a:headEnd/>
                <a:tailEnd/>
              </a:ln>
            </p:spPr>
            <p:txBody>
              <a:bodyPr/>
              <a:lstStyle/>
              <a:p>
                <a:pPr eaLnBrk="1" hangingPunct="1"/>
                <a:endParaRPr lang="pt-BR" u="none"/>
              </a:p>
            </p:txBody>
          </p:sp>
          <p:sp>
            <p:nvSpPr>
              <p:cNvPr id="445846" name="Freeform 1822"/>
              <p:cNvSpPr>
                <a:spLocks/>
              </p:cNvSpPr>
              <p:nvPr/>
            </p:nvSpPr>
            <p:spPr bwMode="auto">
              <a:xfrm>
                <a:off x="5066" y="1912"/>
                <a:ext cx="23" cy="29"/>
              </a:xfrm>
              <a:custGeom>
                <a:avLst/>
                <a:gdLst>
                  <a:gd name="T0" fmla="*/ 12 w 20"/>
                  <a:gd name="T1" fmla="*/ 25 h 25"/>
                  <a:gd name="T2" fmla="*/ 0 w 20"/>
                  <a:gd name="T3" fmla="*/ 10 h 25"/>
                  <a:gd name="T4" fmla="*/ 8 w 20"/>
                  <a:gd name="T5" fmla="*/ 0 h 25"/>
                  <a:gd name="T6" fmla="*/ 12 w 20"/>
                  <a:gd name="T7" fmla="*/ 6 h 25"/>
                  <a:gd name="T8" fmla="*/ 16 w 20"/>
                  <a:gd name="T9" fmla="*/ 0 h 25"/>
                  <a:gd name="T10" fmla="*/ 20 w 20"/>
                  <a:gd name="T11" fmla="*/ 6 h 25"/>
                  <a:gd name="T12" fmla="*/ 16 w 20"/>
                  <a:gd name="T13" fmla="*/ 10 h 25"/>
                  <a:gd name="T14" fmla="*/ 20 w 20"/>
                  <a:gd name="T15" fmla="*/ 15 h 25"/>
                  <a:gd name="T16" fmla="*/ 12 w 20"/>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5"/>
                  <a:gd name="T29" fmla="*/ 20 w 20"/>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5">
                    <a:moveTo>
                      <a:pt x="12" y="25"/>
                    </a:moveTo>
                    <a:lnTo>
                      <a:pt x="0" y="10"/>
                    </a:lnTo>
                    <a:lnTo>
                      <a:pt x="8" y="0"/>
                    </a:lnTo>
                    <a:lnTo>
                      <a:pt x="12" y="6"/>
                    </a:lnTo>
                    <a:lnTo>
                      <a:pt x="16" y="0"/>
                    </a:lnTo>
                    <a:lnTo>
                      <a:pt x="20" y="6"/>
                    </a:lnTo>
                    <a:lnTo>
                      <a:pt x="16" y="10"/>
                    </a:lnTo>
                    <a:lnTo>
                      <a:pt x="20" y="15"/>
                    </a:lnTo>
                    <a:lnTo>
                      <a:pt x="12" y="25"/>
                    </a:lnTo>
                    <a:close/>
                  </a:path>
                </a:pathLst>
              </a:custGeom>
              <a:solidFill>
                <a:srgbClr val="84C326"/>
              </a:solidFill>
              <a:ln w="9525">
                <a:noFill/>
                <a:round/>
                <a:headEnd/>
                <a:tailEnd/>
              </a:ln>
            </p:spPr>
            <p:txBody>
              <a:bodyPr/>
              <a:lstStyle/>
              <a:p>
                <a:pPr eaLnBrk="1" hangingPunct="1"/>
                <a:endParaRPr lang="pt-BR" u="none"/>
              </a:p>
            </p:txBody>
          </p:sp>
          <p:sp>
            <p:nvSpPr>
              <p:cNvPr id="445847" name="Freeform 1823"/>
              <p:cNvSpPr>
                <a:spLocks/>
              </p:cNvSpPr>
              <p:nvPr/>
            </p:nvSpPr>
            <p:spPr bwMode="auto">
              <a:xfrm>
                <a:off x="5066" y="1912"/>
                <a:ext cx="23" cy="29"/>
              </a:xfrm>
              <a:custGeom>
                <a:avLst/>
                <a:gdLst>
                  <a:gd name="T0" fmla="*/ 12 w 20"/>
                  <a:gd name="T1" fmla="*/ 25 h 25"/>
                  <a:gd name="T2" fmla="*/ 0 w 20"/>
                  <a:gd name="T3" fmla="*/ 10 h 25"/>
                  <a:gd name="T4" fmla="*/ 8 w 20"/>
                  <a:gd name="T5" fmla="*/ 0 h 25"/>
                  <a:gd name="T6" fmla="*/ 12 w 20"/>
                  <a:gd name="T7" fmla="*/ 6 h 25"/>
                  <a:gd name="T8" fmla="*/ 16 w 20"/>
                  <a:gd name="T9" fmla="*/ 0 h 25"/>
                  <a:gd name="T10" fmla="*/ 20 w 20"/>
                  <a:gd name="T11" fmla="*/ 6 h 25"/>
                  <a:gd name="T12" fmla="*/ 16 w 20"/>
                  <a:gd name="T13" fmla="*/ 10 h 25"/>
                  <a:gd name="T14" fmla="*/ 20 w 20"/>
                  <a:gd name="T15" fmla="*/ 15 h 25"/>
                  <a:gd name="T16" fmla="*/ 12 w 20"/>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5"/>
                  <a:gd name="T29" fmla="*/ 20 w 20"/>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5">
                    <a:moveTo>
                      <a:pt x="12" y="25"/>
                    </a:moveTo>
                    <a:lnTo>
                      <a:pt x="0" y="10"/>
                    </a:lnTo>
                    <a:lnTo>
                      <a:pt x="8" y="0"/>
                    </a:lnTo>
                    <a:lnTo>
                      <a:pt x="12" y="6"/>
                    </a:lnTo>
                    <a:lnTo>
                      <a:pt x="16" y="0"/>
                    </a:lnTo>
                    <a:lnTo>
                      <a:pt x="20" y="6"/>
                    </a:lnTo>
                    <a:lnTo>
                      <a:pt x="16" y="10"/>
                    </a:lnTo>
                    <a:lnTo>
                      <a:pt x="20" y="15"/>
                    </a:lnTo>
                    <a:lnTo>
                      <a:pt x="12" y="25"/>
                    </a:lnTo>
                    <a:close/>
                  </a:path>
                </a:pathLst>
              </a:custGeom>
              <a:noFill/>
              <a:ln w="3175">
                <a:solidFill>
                  <a:srgbClr val="1F1A17"/>
                </a:solidFill>
                <a:round/>
                <a:headEnd/>
                <a:tailEnd/>
              </a:ln>
            </p:spPr>
            <p:txBody>
              <a:bodyPr/>
              <a:lstStyle/>
              <a:p>
                <a:pPr eaLnBrk="1" hangingPunct="1"/>
                <a:endParaRPr lang="pt-BR" u="none"/>
              </a:p>
            </p:txBody>
          </p:sp>
          <p:sp>
            <p:nvSpPr>
              <p:cNvPr id="445848" name="Freeform 1824"/>
              <p:cNvSpPr>
                <a:spLocks/>
              </p:cNvSpPr>
              <p:nvPr/>
            </p:nvSpPr>
            <p:spPr bwMode="auto">
              <a:xfrm>
                <a:off x="5039" y="1908"/>
                <a:ext cx="27" cy="33"/>
              </a:xfrm>
              <a:custGeom>
                <a:avLst/>
                <a:gdLst>
                  <a:gd name="T0" fmla="*/ 0 w 23"/>
                  <a:gd name="T1" fmla="*/ 16 h 29"/>
                  <a:gd name="T2" fmla="*/ 12 w 23"/>
                  <a:gd name="T3" fmla="*/ 0 h 29"/>
                  <a:gd name="T4" fmla="*/ 23 w 23"/>
                  <a:gd name="T5" fmla="*/ 16 h 29"/>
                  <a:gd name="T6" fmla="*/ 12 w 23"/>
                  <a:gd name="T7" fmla="*/ 29 h 29"/>
                  <a:gd name="T8" fmla="*/ 0 w 23"/>
                  <a:gd name="T9" fmla="*/ 16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0" y="16"/>
                    </a:moveTo>
                    <a:lnTo>
                      <a:pt x="12" y="0"/>
                    </a:lnTo>
                    <a:lnTo>
                      <a:pt x="23" y="16"/>
                    </a:lnTo>
                    <a:lnTo>
                      <a:pt x="12" y="29"/>
                    </a:lnTo>
                    <a:lnTo>
                      <a:pt x="0" y="16"/>
                    </a:lnTo>
                    <a:close/>
                  </a:path>
                </a:pathLst>
              </a:custGeom>
              <a:solidFill>
                <a:srgbClr val="84C326"/>
              </a:solidFill>
              <a:ln w="9525">
                <a:noFill/>
                <a:round/>
                <a:headEnd/>
                <a:tailEnd/>
              </a:ln>
            </p:spPr>
            <p:txBody>
              <a:bodyPr/>
              <a:lstStyle/>
              <a:p>
                <a:pPr eaLnBrk="1" hangingPunct="1"/>
                <a:endParaRPr lang="pt-BR" u="none"/>
              </a:p>
            </p:txBody>
          </p:sp>
          <p:sp>
            <p:nvSpPr>
              <p:cNvPr id="445849" name="Freeform 1825"/>
              <p:cNvSpPr>
                <a:spLocks/>
              </p:cNvSpPr>
              <p:nvPr/>
            </p:nvSpPr>
            <p:spPr bwMode="auto">
              <a:xfrm>
                <a:off x="5039" y="1908"/>
                <a:ext cx="27" cy="33"/>
              </a:xfrm>
              <a:custGeom>
                <a:avLst/>
                <a:gdLst>
                  <a:gd name="T0" fmla="*/ 0 w 23"/>
                  <a:gd name="T1" fmla="*/ 16 h 29"/>
                  <a:gd name="T2" fmla="*/ 12 w 23"/>
                  <a:gd name="T3" fmla="*/ 0 h 29"/>
                  <a:gd name="T4" fmla="*/ 23 w 23"/>
                  <a:gd name="T5" fmla="*/ 16 h 29"/>
                  <a:gd name="T6" fmla="*/ 12 w 23"/>
                  <a:gd name="T7" fmla="*/ 29 h 29"/>
                  <a:gd name="T8" fmla="*/ 0 w 23"/>
                  <a:gd name="T9" fmla="*/ 16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0" y="16"/>
                    </a:moveTo>
                    <a:lnTo>
                      <a:pt x="12" y="0"/>
                    </a:lnTo>
                    <a:lnTo>
                      <a:pt x="23" y="16"/>
                    </a:lnTo>
                    <a:lnTo>
                      <a:pt x="12" y="29"/>
                    </a:lnTo>
                    <a:lnTo>
                      <a:pt x="0" y="16"/>
                    </a:lnTo>
                    <a:close/>
                  </a:path>
                </a:pathLst>
              </a:custGeom>
              <a:noFill/>
              <a:ln w="3175">
                <a:solidFill>
                  <a:srgbClr val="1F1A17"/>
                </a:solidFill>
                <a:round/>
                <a:headEnd/>
                <a:tailEnd/>
              </a:ln>
            </p:spPr>
            <p:txBody>
              <a:bodyPr/>
              <a:lstStyle/>
              <a:p>
                <a:pPr eaLnBrk="1" hangingPunct="1"/>
                <a:endParaRPr lang="pt-BR" u="none"/>
              </a:p>
            </p:txBody>
          </p:sp>
          <p:sp>
            <p:nvSpPr>
              <p:cNvPr id="445850" name="Freeform 1826"/>
              <p:cNvSpPr>
                <a:spLocks/>
              </p:cNvSpPr>
              <p:nvPr/>
            </p:nvSpPr>
            <p:spPr bwMode="auto">
              <a:xfrm>
                <a:off x="4857" y="1998"/>
                <a:ext cx="153" cy="142"/>
              </a:xfrm>
              <a:custGeom>
                <a:avLst/>
                <a:gdLst>
                  <a:gd name="T0" fmla="*/ 65 w 133"/>
                  <a:gd name="T1" fmla="*/ 123 h 123"/>
                  <a:gd name="T2" fmla="*/ 79 w 133"/>
                  <a:gd name="T3" fmla="*/ 123 h 123"/>
                  <a:gd name="T4" fmla="*/ 92 w 133"/>
                  <a:gd name="T5" fmla="*/ 119 h 123"/>
                  <a:gd name="T6" fmla="*/ 102 w 133"/>
                  <a:gd name="T7" fmla="*/ 113 h 123"/>
                  <a:gd name="T8" fmla="*/ 113 w 133"/>
                  <a:gd name="T9" fmla="*/ 105 h 123"/>
                  <a:gd name="T10" fmla="*/ 121 w 133"/>
                  <a:gd name="T11" fmla="*/ 96 h 123"/>
                  <a:gd name="T12" fmla="*/ 127 w 133"/>
                  <a:gd name="T13" fmla="*/ 86 h 123"/>
                  <a:gd name="T14" fmla="*/ 131 w 133"/>
                  <a:gd name="T15" fmla="*/ 75 h 123"/>
                  <a:gd name="T16" fmla="*/ 133 w 133"/>
                  <a:gd name="T17" fmla="*/ 61 h 123"/>
                  <a:gd name="T18" fmla="*/ 131 w 133"/>
                  <a:gd name="T19" fmla="*/ 50 h 123"/>
                  <a:gd name="T20" fmla="*/ 127 w 133"/>
                  <a:gd name="T21" fmla="*/ 38 h 123"/>
                  <a:gd name="T22" fmla="*/ 121 w 133"/>
                  <a:gd name="T23" fmla="*/ 27 h 123"/>
                  <a:gd name="T24" fmla="*/ 113 w 133"/>
                  <a:gd name="T25" fmla="*/ 17 h 123"/>
                  <a:gd name="T26" fmla="*/ 102 w 133"/>
                  <a:gd name="T27" fmla="*/ 10 h 123"/>
                  <a:gd name="T28" fmla="*/ 92 w 133"/>
                  <a:gd name="T29" fmla="*/ 4 h 123"/>
                  <a:gd name="T30" fmla="*/ 79 w 133"/>
                  <a:gd name="T31" fmla="*/ 0 h 123"/>
                  <a:gd name="T32" fmla="*/ 65 w 133"/>
                  <a:gd name="T33" fmla="*/ 0 h 123"/>
                  <a:gd name="T34" fmla="*/ 52 w 133"/>
                  <a:gd name="T35" fmla="*/ 0 h 123"/>
                  <a:gd name="T36" fmla="*/ 40 w 133"/>
                  <a:gd name="T37" fmla="*/ 4 h 123"/>
                  <a:gd name="T38" fmla="*/ 29 w 133"/>
                  <a:gd name="T39" fmla="*/ 10 h 123"/>
                  <a:gd name="T40" fmla="*/ 19 w 133"/>
                  <a:gd name="T41" fmla="*/ 17 h 123"/>
                  <a:gd name="T42" fmla="*/ 12 w 133"/>
                  <a:gd name="T43" fmla="*/ 27 h 123"/>
                  <a:gd name="T44" fmla="*/ 6 w 133"/>
                  <a:gd name="T45" fmla="*/ 38 h 123"/>
                  <a:gd name="T46" fmla="*/ 2 w 133"/>
                  <a:gd name="T47" fmla="*/ 50 h 123"/>
                  <a:gd name="T48" fmla="*/ 0 w 133"/>
                  <a:gd name="T49" fmla="*/ 61 h 123"/>
                  <a:gd name="T50" fmla="*/ 2 w 133"/>
                  <a:gd name="T51" fmla="*/ 75 h 123"/>
                  <a:gd name="T52" fmla="*/ 6 w 133"/>
                  <a:gd name="T53" fmla="*/ 86 h 123"/>
                  <a:gd name="T54" fmla="*/ 12 w 133"/>
                  <a:gd name="T55" fmla="*/ 96 h 123"/>
                  <a:gd name="T56" fmla="*/ 19 w 133"/>
                  <a:gd name="T57" fmla="*/ 105 h 123"/>
                  <a:gd name="T58" fmla="*/ 29 w 133"/>
                  <a:gd name="T59" fmla="*/ 113 h 123"/>
                  <a:gd name="T60" fmla="*/ 40 w 133"/>
                  <a:gd name="T61" fmla="*/ 119 h 123"/>
                  <a:gd name="T62" fmla="*/ 52 w 133"/>
                  <a:gd name="T63" fmla="*/ 123 h 123"/>
                  <a:gd name="T64" fmla="*/ 65 w 133"/>
                  <a:gd name="T65" fmla="*/ 123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
                  <a:gd name="T100" fmla="*/ 0 h 123"/>
                  <a:gd name="T101" fmla="*/ 133 w 133"/>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 h="123">
                    <a:moveTo>
                      <a:pt x="65" y="123"/>
                    </a:moveTo>
                    <a:lnTo>
                      <a:pt x="79" y="123"/>
                    </a:lnTo>
                    <a:lnTo>
                      <a:pt x="92" y="119"/>
                    </a:lnTo>
                    <a:lnTo>
                      <a:pt x="102" y="113"/>
                    </a:lnTo>
                    <a:lnTo>
                      <a:pt x="113" y="105"/>
                    </a:lnTo>
                    <a:lnTo>
                      <a:pt x="121" y="96"/>
                    </a:lnTo>
                    <a:lnTo>
                      <a:pt x="127" y="86"/>
                    </a:lnTo>
                    <a:lnTo>
                      <a:pt x="131" y="75"/>
                    </a:lnTo>
                    <a:lnTo>
                      <a:pt x="133" y="61"/>
                    </a:lnTo>
                    <a:lnTo>
                      <a:pt x="131" y="50"/>
                    </a:lnTo>
                    <a:lnTo>
                      <a:pt x="127" y="38"/>
                    </a:lnTo>
                    <a:lnTo>
                      <a:pt x="121" y="27"/>
                    </a:lnTo>
                    <a:lnTo>
                      <a:pt x="113" y="17"/>
                    </a:lnTo>
                    <a:lnTo>
                      <a:pt x="102" y="10"/>
                    </a:lnTo>
                    <a:lnTo>
                      <a:pt x="92" y="4"/>
                    </a:lnTo>
                    <a:lnTo>
                      <a:pt x="79" y="0"/>
                    </a:lnTo>
                    <a:lnTo>
                      <a:pt x="65" y="0"/>
                    </a:lnTo>
                    <a:lnTo>
                      <a:pt x="52" y="0"/>
                    </a:lnTo>
                    <a:lnTo>
                      <a:pt x="40" y="4"/>
                    </a:lnTo>
                    <a:lnTo>
                      <a:pt x="29" y="10"/>
                    </a:lnTo>
                    <a:lnTo>
                      <a:pt x="19" y="17"/>
                    </a:lnTo>
                    <a:lnTo>
                      <a:pt x="12" y="27"/>
                    </a:lnTo>
                    <a:lnTo>
                      <a:pt x="6" y="38"/>
                    </a:lnTo>
                    <a:lnTo>
                      <a:pt x="2" y="50"/>
                    </a:lnTo>
                    <a:lnTo>
                      <a:pt x="0" y="61"/>
                    </a:lnTo>
                    <a:lnTo>
                      <a:pt x="2" y="75"/>
                    </a:lnTo>
                    <a:lnTo>
                      <a:pt x="6" y="86"/>
                    </a:lnTo>
                    <a:lnTo>
                      <a:pt x="12" y="96"/>
                    </a:lnTo>
                    <a:lnTo>
                      <a:pt x="19" y="105"/>
                    </a:lnTo>
                    <a:lnTo>
                      <a:pt x="29" y="113"/>
                    </a:lnTo>
                    <a:lnTo>
                      <a:pt x="40" y="119"/>
                    </a:lnTo>
                    <a:lnTo>
                      <a:pt x="52" y="123"/>
                    </a:lnTo>
                    <a:lnTo>
                      <a:pt x="65" y="123"/>
                    </a:lnTo>
                    <a:close/>
                  </a:path>
                </a:pathLst>
              </a:custGeom>
              <a:solidFill>
                <a:srgbClr val="797297"/>
              </a:solidFill>
              <a:ln w="9525">
                <a:noFill/>
                <a:round/>
                <a:headEnd/>
                <a:tailEnd/>
              </a:ln>
            </p:spPr>
            <p:txBody>
              <a:bodyPr/>
              <a:lstStyle/>
              <a:p>
                <a:pPr eaLnBrk="1" hangingPunct="1"/>
                <a:endParaRPr lang="pt-BR" u="none"/>
              </a:p>
            </p:txBody>
          </p:sp>
          <p:sp>
            <p:nvSpPr>
              <p:cNvPr id="445851" name="Freeform 1827"/>
              <p:cNvSpPr>
                <a:spLocks/>
              </p:cNvSpPr>
              <p:nvPr/>
            </p:nvSpPr>
            <p:spPr bwMode="auto">
              <a:xfrm>
                <a:off x="4857" y="1998"/>
                <a:ext cx="153" cy="142"/>
              </a:xfrm>
              <a:custGeom>
                <a:avLst/>
                <a:gdLst>
                  <a:gd name="T0" fmla="*/ 65 w 133"/>
                  <a:gd name="T1" fmla="*/ 123 h 123"/>
                  <a:gd name="T2" fmla="*/ 79 w 133"/>
                  <a:gd name="T3" fmla="*/ 123 h 123"/>
                  <a:gd name="T4" fmla="*/ 92 w 133"/>
                  <a:gd name="T5" fmla="*/ 119 h 123"/>
                  <a:gd name="T6" fmla="*/ 102 w 133"/>
                  <a:gd name="T7" fmla="*/ 113 h 123"/>
                  <a:gd name="T8" fmla="*/ 113 w 133"/>
                  <a:gd name="T9" fmla="*/ 105 h 123"/>
                  <a:gd name="T10" fmla="*/ 121 w 133"/>
                  <a:gd name="T11" fmla="*/ 96 h 123"/>
                  <a:gd name="T12" fmla="*/ 127 w 133"/>
                  <a:gd name="T13" fmla="*/ 86 h 123"/>
                  <a:gd name="T14" fmla="*/ 131 w 133"/>
                  <a:gd name="T15" fmla="*/ 75 h 123"/>
                  <a:gd name="T16" fmla="*/ 133 w 133"/>
                  <a:gd name="T17" fmla="*/ 61 h 123"/>
                  <a:gd name="T18" fmla="*/ 131 w 133"/>
                  <a:gd name="T19" fmla="*/ 50 h 123"/>
                  <a:gd name="T20" fmla="*/ 127 w 133"/>
                  <a:gd name="T21" fmla="*/ 38 h 123"/>
                  <a:gd name="T22" fmla="*/ 121 w 133"/>
                  <a:gd name="T23" fmla="*/ 27 h 123"/>
                  <a:gd name="T24" fmla="*/ 113 w 133"/>
                  <a:gd name="T25" fmla="*/ 17 h 123"/>
                  <a:gd name="T26" fmla="*/ 102 w 133"/>
                  <a:gd name="T27" fmla="*/ 10 h 123"/>
                  <a:gd name="T28" fmla="*/ 92 w 133"/>
                  <a:gd name="T29" fmla="*/ 4 h 123"/>
                  <a:gd name="T30" fmla="*/ 79 w 133"/>
                  <a:gd name="T31" fmla="*/ 0 h 123"/>
                  <a:gd name="T32" fmla="*/ 65 w 133"/>
                  <a:gd name="T33" fmla="*/ 0 h 123"/>
                  <a:gd name="T34" fmla="*/ 52 w 133"/>
                  <a:gd name="T35" fmla="*/ 0 h 123"/>
                  <a:gd name="T36" fmla="*/ 40 w 133"/>
                  <a:gd name="T37" fmla="*/ 4 h 123"/>
                  <a:gd name="T38" fmla="*/ 29 w 133"/>
                  <a:gd name="T39" fmla="*/ 10 h 123"/>
                  <a:gd name="T40" fmla="*/ 19 w 133"/>
                  <a:gd name="T41" fmla="*/ 17 h 123"/>
                  <a:gd name="T42" fmla="*/ 12 w 133"/>
                  <a:gd name="T43" fmla="*/ 27 h 123"/>
                  <a:gd name="T44" fmla="*/ 6 w 133"/>
                  <a:gd name="T45" fmla="*/ 38 h 123"/>
                  <a:gd name="T46" fmla="*/ 2 w 133"/>
                  <a:gd name="T47" fmla="*/ 50 h 123"/>
                  <a:gd name="T48" fmla="*/ 0 w 133"/>
                  <a:gd name="T49" fmla="*/ 61 h 123"/>
                  <a:gd name="T50" fmla="*/ 2 w 133"/>
                  <a:gd name="T51" fmla="*/ 75 h 123"/>
                  <a:gd name="T52" fmla="*/ 6 w 133"/>
                  <a:gd name="T53" fmla="*/ 86 h 123"/>
                  <a:gd name="T54" fmla="*/ 12 w 133"/>
                  <a:gd name="T55" fmla="*/ 96 h 123"/>
                  <a:gd name="T56" fmla="*/ 19 w 133"/>
                  <a:gd name="T57" fmla="*/ 105 h 123"/>
                  <a:gd name="T58" fmla="*/ 29 w 133"/>
                  <a:gd name="T59" fmla="*/ 113 h 123"/>
                  <a:gd name="T60" fmla="*/ 40 w 133"/>
                  <a:gd name="T61" fmla="*/ 119 h 123"/>
                  <a:gd name="T62" fmla="*/ 52 w 133"/>
                  <a:gd name="T63" fmla="*/ 123 h 123"/>
                  <a:gd name="T64" fmla="*/ 65 w 133"/>
                  <a:gd name="T65" fmla="*/ 123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
                  <a:gd name="T100" fmla="*/ 0 h 123"/>
                  <a:gd name="T101" fmla="*/ 133 w 133"/>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 h="123">
                    <a:moveTo>
                      <a:pt x="65" y="123"/>
                    </a:moveTo>
                    <a:lnTo>
                      <a:pt x="79" y="123"/>
                    </a:lnTo>
                    <a:lnTo>
                      <a:pt x="92" y="119"/>
                    </a:lnTo>
                    <a:lnTo>
                      <a:pt x="102" y="113"/>
                    </a:lnTo>
                    <a:lnTo>
                      <a:pt x="113" y="105"/>
                    </a:lnTo>
                    <a:lnTo>
                      <a:pt x="121" y="96"/>
                    </a:lnTo>
                    <a:lnTo>
                      <a:pt x="127" y="86"/>
                    </a:lnTo>
                    <a:lnTo>
                      <a:pt x="131" y="75"/>
                    </a:lnTo>
                    <a:lnTo>
                      <a:pt x="133" y="61"/>
                    </a:lnTo>
                    <a:lnTo>
                      <a:pt x="131" y="50"/>
                    </a:lnTo>
                    <a:lnTo>
                      <a:pt x="127" y="38"/>
                    </a:lnTo>
                    <a:lnTo>
                      <a:pt x="121" y="27"/>
                    </a:lnTo>
                    <a:lnTo>
                      <a:pt x="113" y="17"/>
                    </a:lnTo>
                    <a:lnTo>
                      <a:pt x="102" y="10"/>
                    </a:lnTo>
                    <a:lnTo>
                      <a:pt x="92" y="4"/>
                    </a:lnTo>
                    <a:lnTo>
                      <a:pt x="79" y="0"/>
                    </a:lnTo>
                    <a:lnTo>
                      <a:pt x="65" y="0"/>
                    </a:lnTo>
                    <a:lnTo>
                      <a:pt x="52" y="0"/>
                    </a:lnTo>
                    <a:lnTo>
                      <a:pt x="40" y="4"/>
                    </a:lnTo>
                    <a:lnTo>
                      <a:pt x="29" y="10"/>
                    </a:lnTo>
                    <a:lnTo>
                      <a:pt x="19" y="17"/>
                    </a:lnTo>
                    <a:lnTo>
                      <a:pt x="12" y="27"/>
                    </a:lnTo>
                    <a:lnTo>
                      <a:pt x="6" y="38"/>
                    </a:lnTo>
                    <a:lnTo>
                      <a:pt x="2" y="50"/>
                    </a:lnTo>
                    <a:lnTo>
                      <a:pt x="0" y="61"/>
                    </a:lnTo>
                    <a:lnTo>
                      <a:pt x="2" y="75"/>
                    </a:lnTo>
                    <a:lnTo>
                      <a:pt x="6" y="86"/>
                    </a:lnTo>
                    <a:lnTo>
                      <a:pt x="12" y="96"/>
                    </a:lnTo>
                    <a:lnTo>
                      <a:pt x="19" y="105"/>
                    </a:lnTo>
                    <a:lnTo>
                      <a:pt x="29" y="113"/>
                    </a:lnTo>
                    <a:lnTo>
                      <a:pt x="40" y="119"/>
                    </a:lnTo>
                    <a:lnTo>
                      <a:pt x="52" y="123"/>
                    </a:lnTo>
                    <a:lnTo>
                      <a:pt x="65" y="123"/>
                    </a:lnTo>
                    <a:close/>
                  </a:path>
                </a:pathLst>
              </a:custGeom>
              <a:noFill/>
              <a:ln w="3175">
                <a:solidFill>
                  <a:srgbClr val="1F1A17"/>
                </a:solidFill>
                <a:round/>
                <a:headEnd/>
                <a:tailEnd/>
              </a:ln>
            </p:spPr>
            <p:txBody>
              <a:bodyPr/>
              <a:lstStyle/>
              <a:p>
                <a:pPr eaLnBrk="1" hangingPunct="1"/>
                <a:endParaRPr lang="pt-BR" u="none"/>
              </a:p>
            </p:txBody>
          </p:sp>
          <p:sp>
            <p:nvSpPr>
              <p:cNvPr id="445852" name="Freeform 1828"/>
              <p:cNvSpPr>
                <a:spLocks/>
              </p:cNvSpPr>
              <p:nvPr/>
            </p:nvSpPr>
            <p:spPr bwMode="auto">
              <a:xfrm>
                <a:off x="4974" y="2064"/>
                <a:ext cx="50" cy="49"/>
              </a:xfrm>
              <a:custGeom>
                <a:avLst/>
                <a:gdLst>
                  <a:gd name="T0" fmla="*/ 8 w 44"/>
                  <a:gd name="T1" fmla="*/ 18 h 43"/>
                  <a:gd name="T2" fmla="*/ 11 w 44"/>
                  <a:gd name="T3" fmla="*/ 18 h 43"/>
                  <a:gd name="T4" fmla="*/ 15 w 44"/>
                  <a:gd name="T5" fmla="*/ 16 h 43"/>
                  <a:gd name="T6" fmla="*/ 15 w 44"/>
                  <a:gd name="T7" fmla="*/ 12 h 43"/>
                  <a:gd name="T8" fmla="*/ 11 w 44"/>
                  <a:gd name="T9" fmla="*/ 10 h 43"/>
                  <a:gd name="T10" fmla="*/ 17 w 44"/>
                  <a:gd name="T11" fmla="*/ 10 h 43"/>
                  <a:gd name="T12" fmla="*/ 19 w 44"/>
                  <a:gd name="T13" fmla="*/ 6 h 43"/>
                  <a:gd name="T14" fmla="*/ 19 w 44"/>
                  <a:gd name="T15" fmla="*/ 2 h 43"/>
                  <a:gd name="T16" fmla="*/ 17 w 44"/>
                  <a:gd name="T17" fmla="*/ 0 h 43"/>
                  <a:gd name="T18" fmla="*/ 27 w 44"/>
                  <a:gd name="T19" fmla="*/ 4 h 43"/>
                  <a:gd name="T20" fmla="*/ 34 w 44"/>
                  <a:gd name="T21" fmla="*/ 10 h 43"/>
                  <a:gd name="T22" fmla="*/ 40 w 44"/>
                  <a:gd name="T23" fmla="*/ 14 h 43"/>
                  <a:gd name="T24" fmla="*/ 42 w 44"/>
                  <a:gd name="T25" fmla="*/ 18 h 43"/>
                  <a:gd name="T26" fmla="*/ 44 w 44"/>
                  <a:gd name="T27" fmla="*/ 22 h 43"/>
                  <a:gd name="T28" fmla="*/ 44 w 44"/>
                  <a:gd name="T29" fmla="*/ 25 h 43"/>
                  <a:gd name="T30" fmla="*/ 44 w 44"/>
                  <a:gd name="T31" fmla="*/ 29 h 43"/>
                  <a:gd name="T32" fmla="*/ 42 w 44"/>
                  <a:gd name="T33" fmla="*/ 33 h 43"/>
                  <a:gd name="T34" fmla="*/ 40 w 44"/>
                  <a:gd name="T35" fmla="*/ 37 h 43"/>
                  <a:gd name="T36" fmla="*/ 38 w 44"/>
                  <a:gd name="T37" fmla="*/ 39 h 43"/>
                  <a:gd name="T38" fmla="*/ 34 w 44"/>
                  <a:gd name="T39" fmla="*/ 43 h 43"/>
                  <a:gd name="T40" fmla="*/ 31 w 44"/>
                  <a:gd name="T41" fmla="*/ 43 h 43"/>
                  <a:gd name="T42" fmla="*/ 17 w 44"/>
                  <a:gd name="T43" fmla="*/ 43 h 43"/>
                  <a:gd name="T44" fmla="*/ 0 w 44"/>
                  <a:gd name="T45" fmla="*/ 37 h 43"/>
                  <a:gd name="T46" fmla="*/ 4 w 44"/>
                  <a:gd name="T47" fmla="*/ 37 h 43"/>
                  <a:gd name="T48" fmla="*/ 6 w 44"/>
                  <a:gd name="T49" fmla="*/ 33 h 43"/>
                  <a:gd name="T50" fmla="*/ 8 w 44"/>
                  <a:gd name="T51" fmla="*/ 29 h 43"/>
                  <a:gd name="T52" fmla="*/ 4 w 44"/>
                  <a:gd name="T53" fmla="*/ 27 h 43"/>
                  <a:gd name="T54" fmla="*/ 8 w 44"/>
                  <a:gd name="T55" fmla="*/ 27 h 43"/>
                  <a:gd name="T56" fmla="*/ 11 w 44"/>
                  <a:gd name="T57" fmla="*/ 25 h 43"/>
                  <a:gd name="T58" fmla="*/ 11 w 44"/>
                  <a:gd name="T59" fmla="*/ 22 h 43"/>
                  <a:gd name="T60" fmla="*/ 8 w 44"/>
                  <a:gd name="T61" fmla="*/ 18 h 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
                  <a:gd name="T94" fmla="*/ 0 h 43"/>
                  <a:gd name="T95" fmla="*/ 44 w 44"/>
                  <a:gd name="T96" fmla="*/ 43 h 4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 h="43">
                    <a:moveTo>
                      <a:pt x="8" y="18"/>
                    </a:moveTo>
                    <a:lnTo>
                      <a:pt x="11" y="18"/>
                    </a:lnTo>
                    <a:lnTo>
                      <a:pt x="15" y="16"/>
                    </a:lnTo>
                    <a:lnTo>
                      <a:pt x="15" y="12"/>
                    </a:lnTo>
                    <a:lnTo>
                      <a:pt x="11" y="10"/>
                    </a:lnTo>
                    <a:lnTo>
                      <a:pt x="17" y="10"/>
                    </a:lnTo>
                    <a:lnTo>
                      <a:pt x="19" y="6"/>
                    </a:lnTo>
                    <a:lnTo>
                      <a:pt x="19" y="2"/>
                    </a:lnTo>
                    <a:lnTo>
                      <a:pt x="17" y="0"/>
                    </a:lnTo>
                    <a:lnTo>
                      <a:pt x="27" y="4"/>
                    </a:lnTo>
                    <a:lnTo>
                      <a:pt x="34" y="10"/>
                    </a:lnTo>
                    <a:lnTo>
                      <a:pt x="40" y="14"/>
                    </a:lnTo>
                    <a:lnTo>
                      <a:pt x="42" y="18"/>
                    </a:lnTo>
                    <a:lnTo>
                      <a:pt x="44" y="22"/>
                    </a:lnTo>
                    <a:lnTo>
                      <a:pt x="44" y="25"/>
                    </a:lnTo>
                    <a:lnTo>
                      <a:pt x="44" y="29"/>
                    </a:lnTo>
                    <a:lnTo>
                      <a:pt x="42" y="33"/>
                    </a:lnTo>
                    <a:lnTo>
                      <a:pt x="40" y="37"/>
                    </a:lnTo>
                    <a:lnTo>
                      <a:pt x="38" y="39"/>
                    </a:lnTo>
                    <a:lnTo>
                      <a:pt x="34" y="43"/>
                    </a:lnTo>
                    <a:lnTo>
                      <a:pt x="31" y="43"/>
                    </a:lnTo>
                    <a:lnTo>
                      <a:pt x="17" y="43"/>
                    </a:lnTo>
                    <a:lnTo>
                      <a:pt x="0" y="37"/>
                    </a:lnTo>
                    <a:lnTo>
                      <a:pt x="4" y="37"/>
                    </a:lnTo>
                    <a:lnTo>
                      <a:pt x="6" y="33"/>
                    </a:lnTo>
                    <a:lnTo>
                      <a:pt x="8" y="29"/>
                    </a:lnTo>
                    <a:lnTo>
                      <a:pt x="4" y="27"/>
                    </a:lnTo>
                    <a:lnTo>
                      <a:pt x="8" y="27"/>
                    </a:lnTo>
                    <a:lnTo>
                      <a:pt x="11" y="25"/>
                    </a:lnTo>
                    <a:lnTo>
                      <a:pt x="11" y="22"/>
                    </a:lnTo>
                    <a:lnTo>
                      <a:pt x="8" y="18"/>
                    </a:lnTo>
                    <a:close/>
                  </a:path>
                </a:pathLst>
              </a:custGeom>
              <a:solidFill>
                <a:srgbClr val="75C5F0"/>
              </a:solidFill>
              <a:ln w="9525">
                <a:noFill/>
                <a:round/>
                <a:headEnd/>
                <a:tailEnd/>
              </a:ln>
            </p:spPr>
            <p:txBody>
              <a:bodyPr/>
              <a:lstStyle/>
              <a:p>
                <a:pPr eaLnBrk="1" hangingPunct="1"/>
                <a:endParaRPr lang="pt-BR" u="none"/>
              </a:p>
            </p:txBody>
          </p:sp>
          <p:sp>
            <p:nvSpPr>
              <p:cNvPr id="445853" name="Freeform 1829"/>
              <p:cNvSpPr>
                <a:spLocks/>
              </p:cNvSpPr>
              <p:nvPr/>
            </p:nvSpPr>
            <p:spPr bwMode="auto">
              <a:xfrm>
                <a:off x="4974" y="2064"/>
                <a:ext cx="50" cy="49"/>
              </a:xfrm>
              <a:custGeom>
                <a:avLst/>
                <a:gdLst>
                  <a:gd name="T0" fmla="*/ 8 w 44"/>
                  <a:gd name="T1" fmla="*/ 18 h 43"/>
                  <a:gd name="T2" fmla="*/ 11 w 44"/>
                  <a:gd name="T3" fmla="*/ 18 h 43"/>
                  <a:gd name="T4" fmla="*/ 15 w 44"/>
                  <a:gd name="T5" fmla="*/ 16 h 43"/>
                  <a:gd name="T6" fmla="*/ 15 w 44"/>
                  <a:gd name="T7" fmla="*/ 12 h 43"/>
                  <a:gd name="T8" fmla="*/ 11 w 44"/>
                  <a:gd name="T9" fmla="*/ 10 h 43"/>
                  <a:gd name="T10" fmla="*/ 17 w 44"/>
                  <a:gd name="T11" fmla="*/ 10 h 43"/>
                  <a:gd name="T12" fmla="*/ 19 w 44"/>
                  <a:gd name="T13" fmla="*/ 6 h 43"/>
                  <a:gd name="T14" fmla="*/ 19 w 44"/>
                  <a:gd name="T15" fmla="*/ 2 h 43"/>
                  <a:gd name="T16" fmla="*/ 17 w 44"/>
                  <a:gd name="T17" fmla="*/ 0 h 43"/>
                  <a:gd name="T18" fmla="*/ 27 w 44"/>
                  <a:gd name="T19" fmla="*/ 4 h 43"/>
                  <a:gd name="T20" fmla="*/ 34 w 44"/>
                  <a:gd name="T21" fmla="*/ 10 h 43"/>
                  <a:gd name="T22" fmla="*/ 40 w 44"/>
                  <a:gd name="T23" fmla="*/ 14 h 43"/>
                  <a:gd name="T24" fmla="*/ 42 w 44"/>
                  <a:gd name="T25" fmla="*/ 18 h 43"/>
                  <a:gd name="T26" fmla="*/ 44 w 44"/>
                  <a:gd name="T27" fmla="*/ 22 h 43"/>
                  <a:gd name="T28" fmla="*/ 44 w 44"/>
                  <a:gd name="T29" fmla="*/ 25 h 43"/>
                  <a:gd name="T30" fmla="*/ 44 w 44"/>
                  <a:gd name="T31" fmla="*/ 29 h 43"/>
                  <a:gd name="T32" fmla="*/ 42 w 44"/>
                  <a:gd name="T33" fmla="*/ 33 h 43"/>
                  <a:gd name="T34" fmla="*/ 40 w 44"/>
                  <a:gd name="T35" fmla="*/ 37 h 43"/>
                  <a:gd name="T36" fmla="*/ 38 w 44"/>
                  <a:gd name="T37" fmla="*/ 39 h 43"/>
                  <a:gd name="T38" fmla="*/ 34 w 44"/>
                  <a:gd name="T39" fmla="*/ 43 h 43"/>
                  <a:gd name="T40" fmla="*/ 31 w 44"/>
                  <a:gd name="T41" fmla="*/ 43 h 43"/>
                  <a:gd name="T42" fmla="*/ 17 w 44"/>
                  <a:gd name="T43" fmla="*/ 43 h 43"/>
                  <a:gd name="T44" fmla="*/ 0 w 44"/>
                  <a:gd name="T45" fmla="*/ 37 h 43"/>
                  <a:gd name="T46" fmla="*/ 4 w 44"/>
                  <a:gd name="T47" fmla="*/ 37 h 43"/>
                  <a:gd name="T48" fmla="*/ 6 w 44"/>
                  <a:gd name="T49" fmla="*/ 33 h 43"/>
                  <a:gd name="T50" fmla="*/ 8 w 44"/>
                  <a:gd name="T51" fmla="*/ 29 h 43"/>
                  <a:gd name="T52" fmla="*/ 4 w 44"/>
                  <a:gd name="T53" fmla="*/ 27 h 43"/>
                  <a:gd name="T54" fmla="*/ 8 w 44"/>
                  <a:gd name="T55" fmla="*/ 27 h 43"/>
                  <a:gd name="T56" fmla="*/ 11 w 44"/>
                  <a:gd name="T57" fmla="*/ 25 h 43"/>
                  <a:gd name="T58" fmla="*/ 11 w 44"/>
                  <a:gd name="T59" fmla="*/ 22 h 43"/>
                  <a:gd name="T60" fmla="*/ 8 w 44"/>
                  <a:gd name="T61" fmla="*/ 18 h 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
                  <a:gd name="T94" fmla="*/ 0 h 43"/>
                  <a:gd name="T95" fmla="*/ 44 w 44"/>
                  <a:gd name="T96" fmla="*/ 43 h 4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 h="43">
                    <a:moveTo>
                      <a:pt x="8" y="18"/>
                    </a:moveTo>
                    <a:lnTo>
                      <a:pt x="11" y="18"/>
                    </a:lnTo>
                    <a:lnTo>
                      <a:pt x="15" y="16"/>
                    </a:lnTo>
                    <a:lnTo>
                      <a:pt x="15" y="12"/>
                    </a:lnTo>
                    <a:lnTo>
                      <a:pt x="11" y="10"/>
                    </a:lnTo>
                    <a:lnTo>
                      <a:pt x="17" y="10"/>
                    </a:lnTo>
                    <a:lnTo>
                      <a:pt x="19" y="6"/>
                    </a:lnTo>
                    <a:lnTo>
                      <a:pt x="19" y="2"/>
                    </a:lnTo>
                    <a:lnTo>
                      <a:pt x="17" y="0"/>
                    </a:lnTo>
                    <a:lnTo>
                      <a:pt x="27" y="4"/>
                    </a:lnTo>
                    <a:lnTo>
                      <a:pt x="34" y="10"/>
                    </a:lnTo>
                    <a:lnTo>
                      <a:pt x="40" y="14"/>
                    </a:lnTo>
                    <a:lnTo>
                      <a:pt x="42" y="18"/>
                    </a:lnTo>
                    <a:lnTo>
                      <a:pt x="44" y="22"/>
                    </a:lnTo>
                    <a:lnTo>
                      <a:pt x="44" y="25"/>
                    </a:lnTo>
                    <a:lnTo>
                      <a:pt x="44" y="29"/>
                    </a:lnTo>
                    <a:lnTo>
                      <a:pt x="42" y="33"/>
                    </a:lnTo>
                    <a:lnTo>
                      <a:pt x="40" y="37"/>
                    </a:lnTo>
                    <a:lnTo>
                      <a:pt x="38" y="39"/>
                    </a:lnTo>
                    <a:lnTo>
                      <a:pt x="34" y="43"/>
                    </a:lnTo>
                    <a:lnTo>
                      <a:pt x="31" y="43"/>
                    </a:lnTo>
                    <a:lnTo>
                      <a:pt x="17" y="43"/>
                    </a:lnTo>
                    <a:lnTo>
                      <a:pt x="0" y="37"/>
                    </a:lnTo>
                    <a:lnTo>
                      <a:pt x="4" y="37"/>
                    </a:lnTo>
                    <a:lnTo>
                      <a:pt x="6" y="33"/>
                    </a:lnTo>
                    <a:lnTo>
                      <a:pt x="8" y="29"/>
                    </a:lnTo>
                    <a:lnTo>
                      <a:pt x="4" y="27"/>
                    </a:lnTo>
                    <a:lnTo>
                      <a:pt x="8" y="27"/>
                    </a:lnTo>
                    <a:lnTo>
                      <a:pt x="11" y="25"/>
                    </a:lnTo>
                    <a:lnTo>
                      <a:pt x="11" y="22"/>
                    </a:lnTo>
                    <a:lnTo>
                      <a:pt x="8" y="18"/>
                    </a:lnTo>
                  </a:path>
                </a:pathLst>
              </a:custGeom>
              <a:noFill/>
              <a:ln w="3175">
                <a:solidFill>
                  <a:srgbClr val="DD137B"/>
                </a:solidFill>
                <a:round/>
                <a:headEnd/>
                <a:tailEnd/>
              </a:ln>
            </p:spPr>
            <p:txBody>
              <a:bodyPr/>
              <a:lstStyle/>
              <a:p>
                <a:pPr eaLnBrk="1" hangingPunct="1"/>
                <a:endParaRPr lang="pt-BR" u="none"/>
              </a:p>
            </p:txBody>
          </p:sp>
          <p:sp>
            <p:nvSpPr>
              <p:cNvPr id="445854" name="Freeform 1830"/>
              <p:cNvSpPr>
                <a:spLocks/>
              </p:cNvSpPr>
              <p:nvPr/>
            </p:nvSpPr>
            <p:spPr bwMode="auto">
              <a:xfrm>
                <a:off x="4967" y="2060"/>
                <a:ext cx="29" cy="53"/>
              </a:xfrm>
              <a:custGeom>
                <a:avLst/>
                <a:gdLst>
                  <a:gd name="T0" fmla="*/ 4 w 25"/>
                  <a:gd name="T1" fmla="*/ 46 h 46"/>
                  <a:gd name="T2" fmla="*/ 0 w 25"/>
                  <a:gd name="T3" fmla="*/ 42 h 46"/>
                  <a:gd name="T4" fmla="*/ 0 w 25"/>
                  <a:gd name="T5" fmla="*/ 38 h 46"/>
                  <a:gd name="T6" fmla="*/ 4 w 25"/>
                  <a:gd name="T7" fmla="*/ 36 h 46"/>
                  <a:gd name="T8" fmla="*/ 8 w 25"/>
                  <a:gd name="T9" fmla="*/ 36 h 46"/>
                  <a:gd name="T10" fmla="*/ 4 w 25"/>
                  <a:gd name="T11" fmla="*/ 32 h 46"/>
                  <a:gd name="T12" fmla="*/ 6 w 25"/>
                  <a:gd name="T13" fmla="*/ 28 h 46"/>
                  <a:gd name="T14" fmla="*/ 8 w 25"/>
                  <a:gd name="T15" fmla="*/ 26 h 46"/>
                  <a:gd name="T16" fmla="*/ 12 w 25"/>
                  <a:gd name="T17" fmla="*/ 26 h 46"/>
                  <a:gd name="T18" fmla="*/ 10 w 25"/>
                  <a:gd name="T19" fmla="*/ 23 h 46"/>
                  <a:gd name="T20" fmla="*/ 10 w 25"/>
                  <a:gd name="T21" fmla="*/ 19 h 46"/>
                  <a:gd name="T22" fmla="*/ 12 w 25"/>
                  <a:gd name="T23" fmla="*/ 17 h 46"/>
                  <a:gd name="T24" fmla="*/ 15 w 25"/>
                  <a:gd name="T25" fmla="*/ 17 h 46"/>
                  <a:gd name="T26" fmla="*/ 14 w 25"/>
                  <a:gd name="T27" fmla="*/ 15 h 46"/>
                  <a:gd name="T28" fmla="*/ 14 w 25"/>
                  <a:gd name="T29" fmla="*/ 11 h 46"/>
                  <a:gd name="T30" fmla="*/ 15 w 25"/>
                  <a:gd name="T31" fmla="*/ 7 h 46"/>
                  <a:gd name="T32" fmla="*/ 21 w 25"/>
                  <a:gd name="T33" fmla="*/ 7 h 46"/>
                  <a:gd name="T34" fmla="*/ 17 w 25"/>
                  <a:gd name="T35" fmla="*/ 5 h 46"/>
                  <a:gd name="T36" fmla="*/ 17 w 25"/>
                  <a:gd name="T37" fmla="*/ 2 h 46"/>
                  <a:gd name="T38" fmla="*/ 21 w 25"/>
                  <a:gd name="T39" fmla="*/ 0 h 46"/>
                  <a:gd name="T40" fmla="*/ 25 w 25"/>
                  <a:gd name="T41" fmla="*/ 0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46"/>
                  <a:gd name="T65" fmla="*/ 25 w 25"/>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46">
                    <a:moveTo>
                      <a:pt x="4" y="46"/>
                    </a:moveTo>
                    <a:lnTo>
                      <a:pt x="0" y="42"/>
                    </a:lnTo>
                    <a:lnTo>
                      <a:pt x="0" y="38"/>
                    </a:lnTo>
                    <a:lnTo>
                      <a:pt x="4" y="36"/>
                    </a:lnTo>
                    <a:lnTo>
                      <a:pt x="8" y="36"/>
                    </a:lnTo>
                    <a:lnTo>
                      <a:pt x="4" y="32"/>
                    </a:lnTo>
                    <a:lnTo>
                      <a:pt x="6" y="28"/>
                    </a:lnTo>
                    <a:lnTo>
                      <a:pt x="8" y="26"/>
                    </a:lnTo>
                    <a:lnTo>
                      <a:pt x="12" y="26"/>
                    </a:lnTo>
                    <a:lnTo>
                      <a:pt x="10" y="23"/>
                    </a:lnTo>
                    <a:lnTo>
                      <a:pt x="10" y="19"/>
                    </a:lnTo>
                    <a:lnTo>
                      <a:pt x="12" y="17"/>
                    </a:lnTo>
                    <a:lnTo>
                      <a:pt x="15" y="17"/>
                    </a:lnTo>
                    <a:lnTo>
                      <a:pt x="14" y="15"/>
                    </a:lnTo>
                    <a:lnTo>
                      <a:pt x="14" y="11"/>
                    </a:lnTo>
                    <a:lnTo>
                      <a:pt x="15" y="7"/>
                    </a:lnTo>
                    <a:lnTo>
                      <a:pt x="21" y="7"/>
                    </a:lnTo>
                    <a:lnTo>
                      <a:pt x="17" y="5"/>
                    </a:lnTo>
                    <a:lnTo>
                      <a:pt x="17" y="2"/>
                    </a:lnTo>
                    <a:lnTo>
                      <a:pt x="21" y="0"/>
                    </a:lnTo>
                    <a:lnTo>
                      <a:pt x="25" y="0"/>
                    </a:lnTo>
                  </a:path>
                </a:pathLst>
              </a:custGeom>
              <a:noFill/>
              <a:ln w="3175">
                <a:solidFill>
                  <a:srgbClr val="FFF500"/>
                </a:solidFill>
                <a:round/>
                <a:headEnd/>
                <a:tailEnd/>
              </a:ln>
            </p:spPr>
            <p:txBody>
              <a:bodyPr/>
              <a:lstStyle/>
              <a:p>
                <a:pPr eaLnBrk="1" hangingPunct="1"/>
                <a:endParaRPr lang="pt-BR" u="none"/>
              </a:p>
            </p:txBody>
          </p:sp>
          <p:sp>
            <p:nvSpPr>
              <p:cNvPr id="445855" name="Freeform 1831"/>
              <p:cNvSpPr>
                <a:spLocks/>
              </p:cNvSpPr>
              <p:nvPr/>
            </p:nvSpPr>
            <p:spPr bwMode="auto">
              <a:xfrm>
                <a:off x="4912" y="2115"/>
                <a:ext cx="48" cy="42"/>
              </a:xfrm>
              <a:custGeom>
                <a:avLst/>
                <a:gdLst>
                  <a:gd name="T0" fmla="*/ 21 w 42"/>
                  <a:gd name="T1" fmla="*/ 2 h 36"/>
                  <a:gd name="T2" fmla="*/ 23 w 42"/>
                  <a:gd name="T3" fmla="*/ 5 h 36"/>
                  <a:gd name="T4" fmla="*/ 27 w 42"/>
                  <a:gd name="T5" fmla="*/ 5 h 36"/>
                  <a:gd name="T6" fmla="*/ 31 w 42"/>
                  <a:gd name="T7" fmla="*/ 5 h 36"/>
                  <a:gd name="T8" fmla="*/ 33 w 42"/>
                  <a:gd name="T9" fmla="*/ 2 h 36"/>
                  <a:gd name="T10" fmla="*/ 33 w 42"/>
                  <a:gd name="T11" fmla="*/ 5 h 36"/>
                  <a:gd name="T12" fmla="*/ 38 w 42"/>
                  <a:gd name="T13" fmla="*/ 5 h 36"/>
                  <a:gd name="T14" fmla="*/ 42 w 42"/>
                  <a:gd name="T15" fmla="*/ 5 h 36"/>
                  <a:gd name="T16" fmla="*/ 42 w 42"/>
                  <a:gd name="T17" fmla="*/ 2 h 36"/>
                  <a:gd name="T18" fmla="*/ 42 w 42"/>
                  <a:gd name="T19" fmla="*/ 11 h 36"/>
                  <a:gd name="T20" fmla="*/ 40 w 42"/>
                  <a:gd name="T21" fmla="*/ 21 h 36"/>
                  <a:gd name="T22" fmla="*/ 38 w 42"/>
                  <a:gd name="T23" fmla="*/ 26 h 36"/>
                  <a:gd name="T24" fmla="*/ 35 w 42"/>
                  <a:gd name="T25" fmla="*/ 30 h 36"/>
                  <a:gd name="T26" fmla="*/ 33 w 42"/>
                  <a:gd name="T27" fmla="*/ 34 h 36"/>
                  <a:gd name="T28" fmla="*/ 29 w 42"/>
                  <a:gd name="T29" fmla="*/ 36 h 36"/>
                  <a:gd name="T30" fmla="*/ 25 w 42"/>
                  <a:gd name="T31" fmla="*/ 36 h 36"/>
                  <a:gd name="T32" fmla="*/ 21 w 42"/>
                  <a:gd name="T33" fmla="*/ 36 h 36"/>
                  <a:gd name="T34" fmla="*/ 15 w 42"/>
                  <a:gd name="T35" fmla="*/ 36 h 36"/>
                  <a:gd name="T36" fmla="*/ 12 w 42"/>
                  <a:gd name="T37" fmla="*/ 34 h 36"/>
                  <a:gd name="T38" fmla="*/ 8 w 42"/>
                  <a:gd name="T39" fmla="*/ 32 h 36"/>
                  <a:gd name="T40" fmla="*/ 6 w 42"/>
                  <a:gd name="T41" fmla="*/ 30 h 36"/>
                  <a:gd name="T42" fmla="*/ 4 w 42"/>
                  <a:gd name="T43" fmla="*/ 25 h 36"/>
                  <a:gd name="T44" fmla="*/ 2 w 42"/>
                  <a:gd name="T45" fmla="*/ 19 h 36"/>
                  <a:gd name="T46" fmla="*/ 0 w 42"/>
                  <a:gd name="T47" fmla="*/ 11 h 36"/>
                  <a:gd name="T48" fmla="*/ 0 w 42"/>
                  <a:gd name="T49" fmla="*/ 0 h 36"/>
                  <a:gd name="T50" fmla="*/ 2 w 42"/>
                  <a:gd name="T51" fmla="*/ 3 h 36"/>
                  <a:gd name="T52" fmla="*/ 6 w 42"/>
                  <a:gd name="T53" fmla="*/ 5 h 36"/>
                  <a:gd name="T54" fmla="*/ 10 w 42"/>
                  <a:gd name="T55" fmla="*/ 5 h 36"/>
                  <a:gd name="T56" fmla="*/ 12 w 42"/>
                  <a:gd name="T57" fmla="*/ 2 h 36"/>
                  <a:gd name="T58" fmla="*/ 14 w 42"/>
                  <a:gd name="T59" fmla="*/ 5 h 36"/>
                  <a:gd name="T60" fmla="*/ 17 w 42"/>
                  <a:gd name="T61" fmla="*/ 5 h 36"/>
                  <a:gd name="T62" fmla="*/ 19 w 42"/>
                  <a:gd name="T63" fmla="*/ 5 h 36"/>
                  <a:gd name="T64" fmla="*/ 21 w 42"/>
                  <a:gd name="T65" fmla="*/ 2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36"/>
                  <a:gd name="T101" fmla="*/ 42 w 42"/>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36">
                    <a:moveTo>
                      <a:pt x="21" y="2"/>
                    </a:moveTo>
                    <a:lnTo>
                      <a:pt x="23" y="5"/>
                    </a:lnTo>
                    <a:lnTo>
                      <a:pt x="27" y="5"/>
                    </a:lnTo>
                    <a:lnTo>
                      <a:pt x="31" y="5"/>
                    </a:lnTo>
                    <a:lnTo>
                      <a:pt x="33" y="2"/>
                    </a:lnTo>
                    <a:lnTo>
                      <a:pt x="33" y="5"/>
                    </a:lnTo>
                    <a:lnTo>
                      <a:pt x="38" y="5"/>
                    </a:lnTo>
                    <a:lnTo>
                      <a:pt x="42" y="5"/>
                    </a:lnTo>
                    <a:lnTo>
                      <a:pt x="42" y="2"/>
                    </a:lnTo>
                    <a:lnTo>
                      <a:pt x="42" y="11"/>
                    </a:lnTo>
                    <a:lnTo>
                      <a:pt x="40" y="21"/>
                    </a:lnTo>
                    <a:lnTo>
                      <a:pt x="38" y="26"/>
                    </a:lnTo>
                    <a:lnTo>
                      <a:pt x="35" y="30"/>
                    </a:lnTo>
                    <a:lnTo>
                      <a:pt x="33" y="34"/>
                    </a:lnTo>
                    <a:lnTo>
                      <a:pt x="29" y="36"/>
                    </a:lnTo>
                    <a:lnTo>
                      <a:pt x="25" y="36"/>
                    </a:lnTo>
                    <a:lnTo>
                      <a:pt x="21" y="36"/>
                    </a:lnTo>
                    <a:lnTo>
                      <a:pt x="15" y="36"/>
                    </a:lnTo>
                    <a:lnTo>
                      <a:pt x="12" y="34"/>
                    </a:lnTo>
                    <a:lnTo>
                      <a:pt x="8" y="32"/>
                    </a:lnTo>
                    <a:lnTo>
                      <a:pt x="6" y="30"/>
                    </a:lnTo>
                    <a:lnTo>
                      <a:pt x="4" y="25"/>
                    </a:lnTo>
                    <a:lnTo>
                      <a:pt x="2" y="19"/>
                    </a:lnTo>
                    <a:lnTo>
                      <a:pt x="0" y="11"/>
                    </a:lnTo>
                    <a:lnTo>
                      <a:pt x="0" y="0"/>
                    </a:lnTo>
                    <a:lnTo>
                      <a:pt x="2" y="3"/>
                    </a:lnTo>
                    <a:lnTo>
                      <a:pt x="6" y="5"/>
                    </a:lnTo>
                    <a:lnTo>
                      <a:pt x="10" y="5"/>
                    </a:lnTo>
                    <a:lnTo>
                      <a:pt x="12" y="2"/>
                    </a:lnTo>
                    <a:lnTo>
                      <a:pt x="14" y="5"/>
                    </a:lnTo>
                    <a:lnTo>
                      <a:pt x="17" y="5"/>
                    </a:lnTo>
                    <a:lnTo>
                      <a:pt x="19" y="5"/>
                    </a:lnTo>
                    <a:lnTo>
                      <a:pt x="21" y="2"/>
                    </a:lnTo>
                    <a:close/>
                  </a:path>
                </a:pathLst>
              </a:custGeom>
              <a:solidFill>
                <a:srgbClr val="75C5F0"/>
              </a:solidFill>
              <a:ln w="9525">
                <a:noFill/>
                <a:round/>
                <a:headEnd/>
                <a:tailEnd/>
              </a:ln>
            </p:spPr>
            <p:txBody>
              <a:bodyPr/>
              <a:lstStyle/>
              <a:p>
                <a:pPr eaLnBrk="1" hangingPunct="1"/>
                <a:endParaRPr lang="pt-BR" u="none"/>
              </a:p>
            </p:txBody>
          </p:sp>
          <p:sp>
            <p:nvSpPr>
              <p:cNvPr id="445856" name="Freeform 1832"/>
              <p:cNvSpPr>
                <a:spLocks/>
              </p:cNvSpPr>
              <p:nvPr/>
            </p:nvSpPr>
            <p:spPr bwMode="auto">
              <a:xfrm>
                <a:off x="4912" y="2115"/>
                <a:ext cx="48" cy="42"/>
              </a:xfrm>
              <a:custGeom>
                <a:avLst/>
                <a:gdLst>
                  <a:gd name="T0" fmla="*/ 21 w 42"/>
                  <a:gd name="T1" fmla="*/ 2 h 36"/>
                  <a:gd name="T2" fmla="*/ 23 w 42"/>
                  <a:gd name="T3" fmla="*/ 5 h 36"/>
                  <a:gd name="T4" fmla="*/ 27 w 42"/>
                  <a:gd name="T5" fmla="*/ 5 h 36"/>
                  <a:gd name="T6" fmla="*/ 31 w 42"/>
                  <a:gd name="T7" fmla="*/ 5 h 36"/>
                  <a:gd name="T8" fmla="*/ 33 w 42"/>
                  <a:gd name="T9" fmla="*/ 2 h 36"/>
                  <a:gd name="T10" fmla="*/ 33 w 42"/>
                  <a:gd name="T11" fmla="*/ 5 h 36"/>
                  <a:gd name="T12" fmla="*/ 38 w 42"/>
                  <a:gd name="T13" fmla="*/ 5 h 36"/>
                  <a:gd name="T14" fmla="*/ 42 w 42"/>
                  <a:gd name="T15" fmla="*/ 5 h 36"/>
                  <a:gd name="T16" fmla="*/ 42 w 42"/>
                  <a:gd name="T17" fmla="*/ 2 h 36"/>
                  <a:gd name="T18" fmla="*/ 42 w 42"/>
                  <a:gd name="T19" fmla="*/ 11 h 36"/>
                  <a:gd name="T20" fmla="*/ 40 w 42"/>
                  <a:gd name="T21" fmla="*/ 21 h 36"/>
                  <a:gd name="T22" fmla="*/ 38 w 42"/>
                  <a:gd name="T23" fmla="*/ 26 h 36"/>
                  <a:gd name="T24" fmla="*/ 35 w 42"/>
                  <a:gd name="T25" fmla="*/ 30 h 36"/>
                  <a:gd name="T26" fmla="*/ 33 w 42"/>
                  <a:gd name="T27" fmla="*/ 34 h 36"/>
                  <a:gd name="T28" fmla="*/ 29 w 42"/>
                  <a:gd name="T29" fmla="*/ 36 h 36"/>
                  <a:gd name="T30" fmla="*/ 25 w 42"/>
                  <a:gd name="T31" fmla="*/ 36 h 36"/>
                  <a:gd name="T32" fmla="*/ 21 w 42"/>
                  <a:gd name="T33" fmla="*/ 36 h 36"/>
                  <a:gd name="T34" fmla="*/ 15 w 42"/>
                  <a:gd name="T35" fmla="*/ 36 h 36"/>
                  <a:gd name="T36" fmla="*/ 12 w 42"/>
                  <a:gd name="T37" fmla="*/ 34 h 36"/>
                  <a:gd name="T38" fmla="*/ 8 w 42"/>
                  <a:gd name="T39" fmla="*/ 32 h 36"/>
                  <a:gd name="T40" fmla="*/ 6 w 42"/>
                  <a:gd name="T41" fmla="*/ 30 h 36"/>
                  <a:gd name="T42" fmla="*/ 4 w 42"/>
                  <a:gd name="T43" fmla="*/ 25 h 36"/>
                  <a:gd name="T44" fmla="*/ 2 w 42"/>
                  <a:gd name="T45" fmla="*/ 19 h 36"/>
                  <a:gd name="T46" fmla="*/ 0 w 42"/>
                  <a:gd name="T47" fmla="*/ 11 h 36"/>
                  <a:gd name="T48" fmla="*/ 0 w 42"/>
                  <a:gd name="T49" fmla="*/ 0 h 36"/>
                  <a:gd name="T50" fmla="*/ 2 w 42"/>
                  <a:gd name="T51" fmla="*/ 3 h 36"/>
                  <a:gd name="T52" fmla="*/ 6 w 42"/>
                  <a:gd name="T53" fmla="*/ 5 h 36"/>
                  <a:gd name="T54" fmla="*/ 10 w 42"/>
                  <a:gd name="T55" fmla="*/ 5 h 36"/>
                  <a:gd name="T56" fmla="*/ 12 w 42"/>
                  <a:gd name="T57" fmla="*/ 2 h 36"/>
                  <a:gd name="T58" fmla="*/ 14 w 42"/>
                  <a:gd name="T59" fmla="*/ 5 h 36"/>
                  <a:gd name="T60" fmla="*/ 17 w 42"/>
                  <a:gd name="T61" fmla="*/ 5 h 36"/>
                  <a:gd name="T62" fmla="*/ 19 w 42"/>
                  <a:gd name="T63" fmla="*/ 5 h 36"/>
                  <a:gd name="T64" fmla="*/ 21 w 42"/>
                  <a:gd name="T65" fmla="*/ 2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36"/>
                  <a:gd name="T101" fmla="*/ 42 w 42"/>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36">
                    <a:moveTo>
                      <a:pt x="21" y="2"/>
                    </a:moveTo>
                    <a:lnTo>
                      <a:pt x="23" y="5"/>
                    </a:lnTo>
                    <a:lnTo>
                      <a:pt x="27" y="5"/>
                    </a:lnTo>
                    <a:lnTo>
                      <a:pt x="31" y="5"/>
                    </a:lnTo>
                    <a:lnTo>
                      <a:pt x="33" y="2"/>
                    </a:lnTo>
                    <a:lnTo>
                      <a:pt x="33" y="5"/>
                    </a:lnTo>
                    <a:lnTo>
                      <a:pt x="38" y="5"/>
                    </a:lnTo>
                    <a:lnTo>
                      <a:pt x="42" y="5"/>
                    </a:lnTo>
                    <a:lnTo>
                      <a:pt x="42" y="2"/>
                    </a:lnTo>
                    <a:lnTo>
                      <a:pt x="42" y="11"/>
                    </a:lnTo>
                    <a:lnTo>
                      <a:pt x="40" y="21"/>
                    </a:lnTo>
                    <a:lnTo>
                      <a:pt x="38" y="26"/>
                    </a:lnTo>
                    <a:lnTo>
                      <a:pt x="35" y="30"/>
                    </a:lnTo>
                    <a:lnTo>
                      <a:pt x="33" y="34"/>
                    </a:lnTo>
                    <a:lnTo>
                      <a:pt x="29" y="36"/>
                    </a:lnTo>
                    <a:lnTo>
                      <a:pt x="25" y="36"/>
                    </a:lnTo>
                    <a:lnTo>
                      <a:pt x="21" y="36"/>
                    </a:lnTo>
                    <a:lnTo>
                      <a:pt x="15" y="36"/>
                    </a:lnTo>
                    <a:lnTo>
                      <a:pt x="12" y="34"/>
                    </a:lnTo>
                    <a:lnTo>
                      <a:pt x="8" y="32"/>
                    </a:lnTo>
                    <a:lnTo>
                      <a:pt x="6" y="30"/>
                    </a:lnTo>
                    <a:lnTo>
                      <a:pt x="4" y="25"/>
                    </a:lnTo>
                    <a:lnTo>
                      <a:pt x="2" y="19"/>
                    </a:lnTo>
                    <a:lnTo>
                      <a:pt x="0" y="11"/>
                    </a:lnTo>
                    <a:lnTo>
                      <a:pt x="0" y="0"/>
                    </a:lnTo>
                    <a:lnTo>
                      <a:pt x="2" y="3"/>
                    </a:lnTo>
                    <a:lnTo>
                      <a:pt x="6" y="5"/>
                    </a:lnTo>
                    <a:lnTo>
                      <a:pt x="10" y="5"/>
                    </a:lnTo>
                    <a:lnTo>
                      <a:pt x="12" y="2"/>
                    </a:lnTo>
                    <a:lnTo>
                      <a:pt x="14" y="5"/>
                    </a:lnTo>
                    <a:lnTo>
                      <a:pt x="17" y="5"/>
                    </a:lnTo>
                    <a:lnTo>
                      <a:pt x="19" y="5"/>
                    </a:lnTo>
                    <a:lnTo>
                      <a:pt x="21" y="2"/>
                    </a:lnTo>
                  </a:path>
                </a:pathLst>
              </a:custGeom>
              <a:noFill/>
              <a:ln w="3175">
                <a:solidFill>
                  <a:srgbClr val="DD137B"/>
                </a:solidFill>
                <a:round/>
                <a:headEnd/>
                <a:tailEnd/>
              </a:ln>
            </p:spPr>
            <p:txBody>
              <a:bodyPr/>
              <a:lstStyle/>
              <a:p>
                <a:pPr eaLnBrk="1" hangingPunct="1"/>
                <a:endParaRPr lang="pt-BR" u="none"/>
              </a:p>
            </p:txBody>
          </p:sp>
          <p:sp>
            <p:nvSpPr>
              <p:cNvPr id="445857" name="Freeform 1833"/>
              <p:cNvSpPr>
                <a:spLocks/>
              </p:cNvSpPr>
              <p:nvPr/>
            </p:nvSpPr>
            <p:spPr bwMode="auto">
              <a:xfrm>
                <a:off x="4846" y="2071"/>
                <a:ext cx="53" cy="50"/>
              </a:xfrm>
              <a:custGeom>
                <a:avLst/>
                <a:gdLst>
                  <a:gd name="T0" fmla="*/ 36 w 46"/>
                  <a:gd name="T1" fmla="*/ 17 h 44"/>
                  <a:gd name="T2" fmla="*/ 32 w 46"/>
                  <a:gd name="T3" fmla="*/ 21 h 44"/>
                  <a:gd name="T4" fmla="*/ 32 w 46"/>
                  <a:gd name="T5" fmla="*/ 25 h 44"/>
                  <a:gd name="T6" fmla="*/ 36 w 46"/>
                  <a:gd name="T7" fmla="*/ 27 h 44"/>
                  <a:gd name="T8" fmla="*/ 40 w 46"/>
                  <a:gd name="T9" fmla="*/ 27 h 44"/>
                  <a:gd name="T10" fmla="*/ 38 w 46"/>
                  <a:gd name="T11" fmla="*/ 29 h 44"/>
                  <a:gd name="T12" fmla="*/ 38 w 46"/>
                  <a:gd name="T13" fmla="*/ 33 h 44"/>
                  <a:gd name="T14" fmla="*/ 42 w 46"/>
                  <a:gd name="T15" fmla="*/ 37 h 44"/>
                  <a:gd name="T16" fmla="*/ 46 w 46"/>
                  <a:gd name="T17" fmla="*/ 35 h 44"/>
                  <a:gd name="T18" fmla="*/ 34 w 46"/>
                  <a:gd name="T19" fmla="*/ 41 h 44"/>
                  <a:gd name="T20" fmla="*/ 26 w 46"/>
                  <a:gd name="T21" fmla="*/ 42 h 44"/>
                  <a:gd name="T22" fmla="*/ 19 w 46"/>
                  <a:gd name="T23" fmla="*/ 44 h 44"/>
                  <a:gd name="T24" fmla="*/ 13 w 46"/>
                  <a:gd name="T25" fmla="*/ 44 h 44"/>
                  <a:gd name="T26" fmla="*/ 9 w 46"/>
                  <a:gd name="T27" fmla="*/ 42 h 44"/>
                  <a:gd name="T28" fmla="*/ 5 w 46"/>
                  <a:gd name="T29" fmla="*/ 41 h 44"/>
                  <a:gd name="T30" fmla="*/ 3 w 46"/>
                  <a:gd name="T31" fmla="*/ 39 h 44"/>
                  <a:gd name="T32" fmla="*/ 1 w 46"/>
                  <a:gd name="T33" fmla="*/ 35 h 44"/>
                  <a:gd name="T34" fmla="*/ 0 w 46"/>
                  <a:gd name="T35" fmla="*/ 31 h 44"/>
                  <a:gd name="T36" fmla="*/ 0 w 46"/>
                  <a:gd name="T37" fmla="*/ 27 h 44"/>
                  <a:gd name="T38" fmla="*/ 0 w 46"/>
                  <a:gd name="T39" fmla="*/ 23 h 44"/>
                  <a:gd name="T40" fmla="*/ 1 w 46"/>
                  <a:gd name="T41" fmla="*/ 19 h 44"/>
                  <a:gd name="T42" fmla="*/ 9 w 46"/>
                  <a:gd name="T43" fmla="*/ 10 h 44"/>
                  <a:gd name="T44" fmla="*/ 24 w 46"/>
                  <a:gd name="T45" fmla="*/ 0 h 44"/>
                  <a:gd name="T46" fmla="*/ 23 w 46"/>
                  <a:gd name="T47" fmla="*/ 4 h 44"/>
                  <a:gd name="T48" fmla="*/ 23 w 46"/>
                  <a:gd name="T49" fmla="*/ 8 h 44"/>
                  <a:gd name="T50" fmla="*/ 26 w 46"/>
                  <a:gd name="T51" fmla="*/ 10 h 44"/>
                  <a:gd name="T52" fmla="*/ 30 w 46"/>
                  <a:gd name="T53" fmla="*/ 10 h 44"/>
                  <a:gd name="T54" fmla="*/ 28 w 46"/>
                  <a:gd name="T55" fmla="*/ 14 h 44"/>
                  <a:gd name="T56" fmla="*/ 28 w 46"/>
                  <a:gd name="T57" fmla="*/ 16 h 44"/>
                  <a:gd name="T58" fmla="*/ 30 w 46"/>
                  <a:gd name="T59" fmla="*/ 17 h 44"/>
                  <a:gd name="T60" fmla="*/ 36 w 46"/>
                  <a:gd name="T61" fmla="*/ 17 h 4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44"/>
                  <a:gd name="T95" fmla="*/ 46 w 46"/>
                  <a:gd name="T96" fmla="*/ 44 h 4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44">
                    <a:moveTo>
                      <a:pt x="36" y="17"/>
                    </a:moveTo>
                    <a:lnTo>
                      <a:pt x="32" y="21"/>
                    </a:lnTo>
                    <a:lnTo>
                      <a:pt x="32" y="25"/>
                    </a:lnTo>
                    <a:lnTo>
                      <a:pt x="36" y="27"/>
                    </a:lnTo>
                    <a:lnTo>
                      <a:pt x="40" y="27"/>
                    </a:lnTo>
                    <a:lnTo>
                      <a:pt x="38" y="29"/>
                    </a:lnTo>
                    <a:lnTo>
                      <a:pt x="38" y="33"/>
                    </a:lnTo>
                    <a:lnTo>
                      <a:pt x="42" y="37"/>
                    </a:lnTo>
                    <a:lnTo>
                      <a:pt x="46" y="35"/>
                    </a:lnTo>
                    <a:lnTo>
                      <a:pt x="34" y="41"/>
                    </a:lnTo>
                    <a:lnTo>
                      <a:pt x="26" y="42"/>
                    </a:lnTo>
                    <a:lnTo>
                      <a:pt x="19" y="44"/>
                    </a:lnTo>
                    <a:lnTo>
                      <a:pt x="13" y="44"/>
                    </a:lnTo>
                    <a:lnTo>
                      <a:pt x="9" y="42"/>
                    </a:lnTo>
                    <a:lnTo>
                      <a:pt x="5" y="41"/>
                    </a:lnTo>
                    <a:lnTo>
                      <a:pt x="3" y="39"/>
                    </a:lnTo>
                    <a:lnTo>
                      <a:pt x="1" y="35"/>
                    </a:lnTo>
                    <a:lnTo>
                      <a:pt x="0" y="31"/>
                    </a:lnTo>
                    <a:lnTo>
                      <a:pt x="0" y="27"/>
                    </a:lnTo>
                    <a:lnTo>
                      <a:pt x="0" y="23"/>
                    </a:lnTo>
                    <a:lnTo>
                      <a:pt x="1" y="19"/>
                    </a:lnTo>
                    <a:lnTo>
                      <a:pt x="9" y="10"/>
                    </a:lnTo>
                    <a:lnTo>
                      <a:pt x="24" y="0"/>
                    </a:lnTo>
                    <a:lnTo>
                      <a:pt x="23" y="4"/>
                    </a:lnTo>
                    <a:lnTo>
                      <a:pt x="23" y="8"/>
                    </a:lnTo>
                    <a:lnTo>
                      <a:pt x="26" y="10"/>
                    </a:lnTo>
                    <a:lnTo>
                      <a:pt x="30" y="10"/>
                    </a:lnTo>
                    <a:lnTo>
                      <a:pt x="28" y="14"/>
                    </a:lnTo>
                    <a:lnTo>
                      <a:pt x="28" y="16"/>
                    </a:lnTo>
                    <a:lnTo>
                      <a:pt x="30" y="17"/>
                    </a:lnTo>
                    <a:lnTo>
                      <a:pt x="36" y="17"/>
                    </a:lnTo>
                    <a:close/>
                  </a:path>
                </a:pathLst>
              </a:custGeom>
              <a:solidFill>
                <a:srgbClr val="75C5F0"/>
              </a:solidFill>
              <a:ln w="9525">
                <a:noFill/>
                <a:round/>
                <a:headEnd/>
                <a:tailEnd/>
              </a:ln>
            </p:spPr>
            <p:txBody>
              <a:bodyPr/>
              <a:lstStyle/>
              <a:p>
                <a:pPr eaLnBrk="1" hangingPunct="1"/>
                <a:endParaRPr lang="pt-BR" u="none"/>
              </a:p>
            </p:txBody>
          </p:sp>
          <p:sp>
            <p:nvSpPr>
              <p:cNvPr id="445858" name="Freeform 1834"/>
              <p:cNvSpPr>
                <a:spLocks/>
              </p:cNvSpPr>
              <p:nvPr/>
            </p:nvSpPr>
            <p:spPr bwMode="auto">
              <a:xfrm>
                <a:off x="4846" y="2071"/>
                <a:ext cx="53" cy="50"/>
              </a:xfrm>
              <a:custGeom>
                <a:avLst/>
                <a:gdLst>
                  <a:gd name="T0" fmla="*/ 36 w 46"/>
                  <a:gd name="T1" fmla="*/ 17 h 44"/>
                  <a:gd name="T2" fmla="*/ 32 w 46"/>
                  <a:gd name="T3" fmla="*/ 21 h 44"/>
                  <a:gd name="T4" fmla="*/ 32 w 46"/>
                  <a:gd name="T5" fmla="*/ 25 h 44"/>
                  <a:gd name="T6" fmla="*/ 36 w 46"/>
                  <a:gd name="T7" fmla="*/ 27 h 44"/>
                  <a:gd name="T8" fmla="*/ 40 w 46"/>
                  <a:gd name="T9" fmla="*/ 27 h 44"/>
                  <a:gd name="T10" fmla="*/ 38 w 46"/>
                  <a:gd name="T11" fmla="*/ 29 h 44"/>
                  <a:gd name="T12" fmla="*/ 38 w 46"/>
                  <a:gd name="T13" fmla="*/ 33 h 44"/>
                  <a:gd name="T14" fmla="*/ 42 w 46"/>
                  <a:gd name="T15" fmla="*/ 37 h 44"/>
                  <a:gd name="T16" fmla="*/ 46 w 46"/>
                  <a:gd name="T17" fmla="*/ 35 h 44"/>
                  <a:gd name="T18" fmla="*/ 34 w 46"/>
                  <a:gd name="T19" fmla="*/ 41 h 44"/>
                  <a:gd name="T20" fmla="*/ 26 w 46"/>
                  <a:gd name="T21" fmla="*/ 42 h 44"/>
                  <a:gd name="T22" fmla="*/ 19 w 46"/>
                  <a:gd name="T23" fmla="*/ 44 h 44"/>
                  <a:gd name="T24" fmla="*/ 13 w 46"/>
                  <a:gd name="T25" fmla="*/ 44 h 44"/>
                  <a:gd name="T26" fmla="*/ 9 w 46"/>
                  <a:gd name="T27" fmla="*/ 42 h 44"/>
                  <a:gd name="T28" fmla="*/ 5 w 46"/>
                  <a:gd name="T29" fmla="*/ 41 h 44"/>
                  <a:gd name="T30" fmla="*/ 3 w 46"/>
                  <a:gd name="T31" fmla="*/ 39 h 44"/>
                  <a:gd name="T32" fmla="*/ 1 w 46"/>
                  <a:gd name="T33" fmla="*/ 35 h 44"/>
                  <a:gd name="T34" fmla="*/ 0 w 46"/>
                  <a:gd name="T35" fmla="*/ 31 h 44"/>
                  <a:gd name="T36" fmla="*/ 0 w 46"/>
                  <a:gd name="T37" fmla="*/ 27 h 44"/>
                  <a:gd name="T38" fmla="*/ 0 w 46"/>
                  <a:gd name="T39" fmla="*/ 23 h 44"/>
                  <a:gd name="T40" fmla="*/ 1 w 46"/>
                  <a:gd name="T41" fmla="*/ 19 h 44"/>
                  <a:gd name="T42" fmla="*/ 9 w 46"/>
                  <a:gd name="T43" fmla="*/ 10 h 44"/>
                  <a:gd name="T44" fmla="*/ 24 w 46"/>
                  <a:gd name="T45" fmla="*/ 0 h 44"/>
                  <a:gd name="T46" fmla="*/ 23 w 46"/>
                  <a:gd name="T47" fmla="*/ 4 h 44"/>
                  <a:gd name="T48" fmla="*/ 23 w 46"/>
                  <a:gd name="T49" fmla="*/ 8 h 44"/>
                  <a:gd name="T50" fmla="*/ 26 w 46"/>
                  <a:gd name="T51" fmla="*/ 10 h 44"/>
                  <a:gd name="T52" fmla="*/ 30 w 46"/>
                  <a:gd name="T53" fmla="*/ 10 h 44"/>
                  <a:gd name="T54" fmla="*/ 28 w 46"/>
                  <a:gd name="T55" fmla="*/ 14 h 44"/>
                  <a:gd name="T56" fmla="*/ 28 w 46"/>
                  <a:gd name="T57" fmla="*/ 16 h 44"/>
                  <a:gd name="T58" fmla="*/ 30 w 46"/>
                  <a:gd name="T59" fmla="*/ 17 h 44"/>
                  <a:gd name="T60" fmla="*/ 36 w 46"/>
                  <a:gd name="T61" fmla="*/ 17 h 4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44"/>
                  <a:gd name="T95" fmla="*/ 46 w 46"/>
                  <a:gd name="T96" fmla="*/ 44 h 4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44">
                    <a:moveTo>
                      <a:pt x="36" y="17"/>
                    </a:moveTo>
                    <a:lnTo>
                      <a:pt x="32" y="21"/>
                    </a:lnTo>
                    <a:lnTo>
                      <a:pt x="32" y="25"/>
                    </a:lnTo>
                    <a:lnTo>
                      <a:pt x="36" y="27"/>
                    </a:lnTo>
                    <a:lnTo>
                      <a:pt x="40" y="27"/>
                    </a:lnTo>
                    <a:lnTo>
                      <a:pt x="38" y="29"/>
                    </a:lnTo>
                    <a:lnTo>
                      <a:pt x="38" y="33"/>
                    </a:lnTo>
                    <a:lnTo>
                      <a:pt x="42" y="37"/>
                    </a:lnTo>
                    <a:lnTo>
                      <a:pt x="46" y="35"/>
                    </a:lnTo>
                    <a:lnTo>
                      <a:pt x="34" y="41"/>
                    </a:lnTo>
                    <a:lnTo>
                      <a:pt x="26" y="42"/>
                    </a:lnTo>
                    <a:lnTo>
                      <a:pt x="19" y="44"/>
                    </a:lnTo>
                    <a:lnTo>
                      <a:pt x="13" y="44"/>
                    </a:lnTo>
                    <a:lnTo>
                      <a:pt x="9" y="42"/>
                    </a:lnTo>
                    <a:lnTo>
                      <a:pt x="5" y="41"/>
                    </a:lnTo>
                    <a:lnTo>
                      <a:pt x="3" y="39"/>
                    </a:lnTo>
                    <a:lnTo>
                      <a:pt x="1" y="35"/>
                    </a:lnTo>
                    <a:lnTo>
                      <a:pt x="0" y="31"/>
                    </a:lnTo>
                    <a:lnTo>
                      <a:pt x="0" y="27"/>
                    </a:lnTo>
                    <a:lnTo>
                      <a:pt x="0" y="23"/>
                    </a:lnTo>
                    <a:lnTo>
                      <a:pt x="1" y="19"/>
                    </a:lnTo>
                    <a:lnTo>
                      <a:pt x="9" y="10"/>
                    </a:lnTo>
                    <a:lnTo>
                      <a:pt x="24" y="0"/>
                    </a:lnTo>
                    <a:lnTo>
                      <a:pt x="23" y="4"/>
                    </a:lnTo>
                    <a:lnTo>
                      <a:pt x="23" y="8"/>
                    </a:lnTo>
                    <a:lnTo>
                      <a:pt x="26" y="10"/>
                    </a:lnTo>
                    <a:lnTo>
                      <a:pt x="30" y="10"/>
                    </a:lnTo>
                    <a:lnTo>
                      <a:pt x="28" y="14"/>
                    </a:lnTo>
                    <a:lnTo>
                      <a:pt x="28" y="16"/>
                    </a:lnTo>
                    <a:lnTo>
                      <a:pt x="30" y="17"/>
                    </a:lnTo>
                    <a:lnTo>
                      <a:pt x="36" y="17"/>
                    </a:lnTo>
                  </a:path>
                </a:pathLst>
              </a:custGeom>
              <a:noFill/>
              <a:ln w="3175">
                <a:solidFill>
                  <a:srgbClr val="DD137B"/>
                </a:solidFill>
                <a:round/>
                <a:headEnd/>
                <a:tailEnd/>
              </a:ln>
            </p:spPr>
            <p:txBody>
              <a:bodyPr/>
              <a:lstStyle/>
              <a:p>
                <a:pPr eaLnBrk="1" hangingPunct="1"/>
                <a:endParaRPr lang="pt-BR" u="none"/>
              </a:p>
            </p:txBody>
          </p:sp>
          <p:sp>
            <p:nvSpPr>
              <p:cNvPr id="445859" name="Freeform 1835"/>
              <p:cNvSpPr>
                <a:spLocks/>
              </p:cNvSpPr>
              <p:nvPr/>
            </p:nvSpPr>
            <p:spPr bwMode="auto">
              <a:xfrm>
                <a:off x="4952" y="1994"/>
                <a:ext cx="55" cy="53"/>
              </a:xfrm>
              <a:custGeom>
                <a:avLst/>
                <a:gdLst>
                  <a:gd name="T0" fmla="*/ 15 w 48"/>
                  <a:gd name="T1" fmla="*/ 31 h 46"/>
                  <a:gd name="T2" fmla="*/ 17 w 48"/>
                  <a:gd name="T3" fmla="*/ 27 h 46"/>
                  <a:gd name="T4" fmla="*/ 15 w 48"/>
                  <a:gd name="T5" fmla="*/ 25 h 46"/>
                  <a:gd name="T6" fmla="*/ 11 w 48"/>
                  <a:gd name="T7" fmla="*/ 23 h 46"/>
                  <a:gd name="T8" fmla="*/ 7 w 48"/>
                  <a:gd name="T9" fmla="*/ 25 h 46"/>
                  <a:gd name="T10" fmla="*/ 9 w 48"/>
                  <a:gd name="T11" fmla="*/ 21 h 46"/>
                  <a:gd name="T12" fmla="*/ 7 w 48"/>
                  <a:gd name="T13" fmla="*/ 17 h 46"/>
                  <a:gd name="T14" fmla="*/ 3 w 48"/>
                  <a:gd name="T15" fmla="*/ 15 h 46"/>
                  <a:gd name="T16" fmla="*/ 0 w 48"/>
                  <a:gd name="T17" fmla="*/ 17 h 46"/>
                  <a:gd name="T18" fmla="*/ 7 w 48"/>
                  <a:gd name="T19" fmla="*/ 10 h 46"/>
                  <a:gd name="T20" fmla="*/ 15 w 48"/>
                  <a:gd name="T21" fmla="*/ 6 h 46"/>
                  <a:gd name="T22" fmla="*/ 21 w 48"/>
                  <a:gd name="T23" fmla="*/ 2 h 46"/>
                  <a:gd name="T24" fmla="*/ 27 w 48"/>
                  <a:gd name="T25" fmla="*/ 0 h 46"/>
                  <a:gd name="T26" fmla="*/ 30 w 48"/>
                  <a:gd name="T27" fmla="*/ 0 h 46"/>
                  <a:gd name="T28" fmla="*/ 34 w 48"/>
                  <a:gd name="T29" fmla="*/ 2 h 46"/>
                  <a:gd name="T30" fmla="*/ 38 w 48"/>
                  <a:gd name="T31" fmla="*/ 4 h 46"/>
                  <a:gd name="T32" fmla="*/ 42 w 48"/>
                  <a:gd name="T33" fmla="*/ 6 h 46"/>
                  <a:gd name="T34" fmla="*/ 44 w 48"/>
                  <a:gd name="T35" fmla="*/ 10 h 46"/>
                  <a:gd name="T36" fmla="*/ 46 w 48"/>
                  <a:gd name="T37" fmla="*/ 12 h 46"/>
                  <a:gd name="T38" fmla="*/ 48 w 48"/>
                  <a:gd name="T39" fmla="*/ 15 h 46"/>
                  <a:gd name="T40" fmla="*/ 48 w 48"/>
                  <a:gd name="T41" fmla="*/ 21 h 46"/>
                  <a:gd name="T42" fmla="*/ 46 w 48"/>
                  <a:gd name="T43" fmla="*/ 25 h 46"/>
                  <a:gd name="T44" fmla="*/ 42 w 48"/>
                  <a:gd name="T45" fmla="*/ 31 h 46"/>
                  <a:gd name="T46" fmla="*/ 38 w 48"/>
                  <a:gd name="T47" fmla="*/ 38 h 46"/>
                  <a:gd name="T48" fmla="*/ 30 w 48"/>
                  <a:gd name="T49" fmla="*/ 46 h 46"/>
                  <a:gd name="T50" fmla="*/ 32 w 48"/>
                  <a:gd name="T51" fmla="*/ 42 h 46"/>
                  <a:gd name="T52" fmla="*/ 30 w 48"/>
                  <a:gd name="T53" fmla="*/ 38 h 46"/>
                  <a:gd name="T54" fmla="*/ 27 w 48"/>
                  <a:gd name="T55" fmla="*/ 37 h 46"/>
                  <a:gd name="T56" fmla="*/ 23 w 48"/>
                  <a:gd name="T57" fmla="*/ 38 h 46"/>
                  <a:gd name="T58" fmla="*/ 23 w 48"/>
                  <a:gd name="T59" fmla="*/ 35 h 46"/>
                  <a:gd name="T60" fmla="*/ 23 w 48"/>
                  <a:gd name="T61" fmla="*/ 31 h 46"/>
                  <a:gd name="T62" fmla="*/ 19 w 48"/>
                  <a:gd name="T63" fmla="*/ 29 h 46"/>
                  <a:gd name="T64" fmla="*/ 15 w 48"/>
                  <a:gd name="T65" fmla="*/ 31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
                  <a:gd name="T100" fmla="*/ 0 h 46"/>
                  <a:gd name="T101" fmla="*/ 48 w 48"/>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 h="46">
                    <a:moveTo>
                      <a:pt x="15" y="31"/>
                    </a:moveTo>
                    <a:lnTo>
                      <a:pt x="17" y="27"/>
                    </a:lnTo>
                    <a:lnTo>
                      <a:pt x="15" y="25"/>
                    </a:lnTo>
                    <a:lnTo>
                      <a:pt x="11" y="23"/>
                    </a:lnTo>
                    <a:lnTo>
                      <a:pt x="7" y="25"/>
                    </a:lnTo>
                    <a:lnTo>
                      <a:pt x="9" y="21"/>
                    </a:lnTo>
                    <a:lnTo>
                      <a:pt x="7" y="17"/>
                    </a:lnTo>
                    <a:lnTo>
                      <a:pt x="3" y="15"/>
                    </a:lnTo>
                    <a:lnTo>
                      <a:pt x="0" y="17"/>
                    </a:lnTo>
                    <a:lnTo>
                      <a:pt x="7" y="10"/>
                    </a:lnTo>
                    <a:lnTo>
                      <a:pt x="15" y="6"/>
                    </a:lnTo>
                    <a:lnTo>
                      <a:pt x="21" y="2"/>
                    </a:lnTo>
                    <a:lnTo>
                      <a:pt x="27" y="0"/>
                    </a:lnTo>
                    <a:lnTo>
                      <a:pt x="30" y="0"/>
                    </a:lnTo>
                    <a:lnTo>
                      <a:pt x="34" y="2"/>
                    </a:lnTo>
                    <a:lnTo>
                      <a:pt x="38" y="4"/>
                    </a:lnTo>
                    <a:lnTo>
                      <a:pt x="42" y="6"/>
                    </a:lnTo>
                    <a:lnTo>
                      <a:pt x="44" y="10"/>
                    </a:lnTo>
                    <a:lnTo>
                      <a:pt x="46" y="12"/>
                    </a:lnTo>
                    <a:lnTo>
                      <a:pt x="48" y="15"/>
                    </a:lnTo>
                    <a:lnTo>
                      <a:pt x="48" y="21"/>
                    </a:lnTo>
                    <a:lnTo>
                      <a:pt x="46" y="25"/>
                    </a:lnTo>
                    <a:lnTo>
                      <a:pt x="42" y="31"/>
                    </a:lnTo>
                    <a:lnTo>
                      <a:pt x="38" y="38"/>
                    </a:lnTo>
                    <a:lnTo>
                      <a:pt x="30" y="46"/>
                    </a:lnTo>
                    <a:lnTo>
                      <a:pt x="32" y="42"/>
                    </a:lnTo>
                    <a:lnTo>
                      <a:pt x="30" y="38"/>
                    </a:lnTo>
                    <a:lnTo>
                      <a:pt x="27" y="37"/>
                    </a:lnTo>
                    <a:lnTo>
                      <a:pt x="23" y="38"/>
                    </a:lnTo>
                    <a:lnTo>
                      <a:pt x="23" y="35"/>
                    </a:lnTo>
                    <a:lnTo>
                      <a:pt x="23" y="31"/>
                    </a:lnTo>
                    <a:lnTo>
                      <a:pt x="19" y="29"/>
                    </a:lnTo>
                    <a:lnTo>
                      <a:pt x="15" y="31"/>
                    </a:lnTo>
                    <a:close/>
                  </a:path>
                </a:pathLst>
              </a:custGeom>
              <a:solidFill>
                <a:srgbClr val="75C5F0"/>
              </a:solidFill>
              <a:ln w="9525">
                <a:noFill/>
                <a:round/>
                <a:headEnd/>
                <a:tailEnd/>
              </a:ln>
            </p:spPr>
            <p:txBody>
              <a:bodyPr/>
              <a:lstStyle/>
              <a:p>
                <a:pPr eaLnBrk="1" hangingPunct="1"/>
                <a:endParaRPr lang="pt-BR" u="none"/>
              </a:p>
            </p:txBody>
          </p:sp>
          <p:sp>
            <p:nvSpPr>
              <p:cNvPr id="445860" name="Freeform 1836"/>
              <p:cNvSpPr>
                <a:spLocks/>
              </p:cNvSpPr>
              <p:nvPr/>
            </p:nvSpPr>
            <p:spPr bwMode="auto">
              <a:xfrm>
                <a:off x="4952" y="1994"/>
                <a:ext cx="55" cy="53"/>
              </a:xfrm>
              <a:custGeom>
                <a:avLst/>
                <a:gdLst>
                  <a:gd name="T0" fmla="*/ 15 w 48"/>
                  <a:gd name="T1" fmla="*/ 31 h 46"/>
                  <a:gd name="T2" fmla="*/ 17 w 48"/>
                  <a:gd name="T3" fmla="*/ 27 h 46"/>
                  <a:gd name="T4" fmla="*/ 15 w 48"/>
                  <a:gd name="T5" fmla="*/ 25 h 46"/>
                  <a:gd name="T6" fmla="*/ 11 w 48"/>
                  <a:gd name="T7" fmla="*/ 23 h 46"/>
                  <a:gd name="T8" fmla="*/ 7 w 48"/>
                  <a:gd name="T9" fmla="*/ 25 h 46"/>
                  <a:gd name="T10" fmla="*/ 9 w 48"/>
                  <a:gd name="T11" fmla="*/ 21 h 46"/>
                  <a:gd name="T12" fmla="*/ 7 w 48"/>
                  <a:gd name="T13" fmla="*/ 17 h 46"/>
                  <a:gd name="T14" fmla="*/ 3 w 48"/>
                  <a:gd name="T15" fmla="*/ 15 h 46"/>
                  <a:gd name="T16" fmla="*/ 0 w 48"/>
                  <a:gd name="T17" fmla="*/ 17 h 46"/>
                  <a:gd name="T18" fmla="*/ 7 w 48"/>
                  <a:gd name="T19" fmla="*/ 10 h 46"/>
                  <a:gd name="T20" fmla="*/ 15 w 48"/>
                  <a:gd name="T21" fmla="*/ 6 h 46"/>
                  <a:gd name="T22" fmla="*/ 21 w 48"/>
                  <a:gd name="T23" fmla="*/ 2 h 46"/>
                  <a:gd name="T24" fmla="*/ 27 w 48"/>
                  <a:gd name="T25" fmla="*/ 0 h 46"/>
                  <a:gd name="T26" fmla="*/ 30 w 48"/>
                  <a:gd name="T27" fmla="*/ 0 h 46"/>
                  <a:gd name="T28" fmla="*/ 34 w 48"/>
                  <a:gd name="T29" fmla="*/ 2 h 46"/>
                  <a:gd name="T30" fmla="*/ 38 w 48"/>
                  <a:gd name="T31" fmla="*/ 4 h 46"/>
                  <a:gd name="T32" fmla="*/ 42 w 48"/>
                  <a:gd name="T33" fmla="*/ 6 h 46"/>
                  <a:gd name="T34" fmla="*/ 44 w 48"/>
                  <a:gd name="T35" fmla="*/ 10 h 46"/>
                  <a:gd name="T36" fmla="*/ 46 w 48"/>
                  <a:gd name="T37" fmla="*/ 12 h 46"/>
                  <a:gd name="T38" fmla="*/ 48 w 48"/>
                  <a:gd name="T39" fmla="*/ 15 h 46"/>
                  <a:gd name="T40" fmla="*/ 48 w 48"/>
                  <a:gd name="T41" fmla="*/ 21 h 46"/>
                  <a:gd name="T42" fmla="*/ 46 w 48"/>
                  <a:gd name="T43" fmla="*/ 25 h 46"/>
                  <a:gd name="T44" fmla="*/ 42 w 48"/>
                  <a:gd name="T45" fmla="*/ 31 h 46"/>
                  <a:gd name="T46" fmla="*/ 38 w 48"/>
                  <a:gd name="T47" fmla="*/ 38 h 46"/>
                  <a:gd name="T48" fmla="*/ 30 w 48"/>
                  <a:gd name="T49" fmla="*/ 46 h 46"/>
                  <a:gd name="T50" fmla="*/ 32 w 48"/>
                  <a:gd name="T51" fmla="*/ 42 h 46"/>
                  <a:gd name="T52" fmla="*/ 30 w 48"/>
                  <a:gd name="T53" fmla="*/ 38 h 46"/>
                  <a:gd name="T54" fmla="*/ 27 w 48"/>
                  <a:gd name="T55" fmla="*/ 37 h 46"/>
                  <a:gd name="T56" fmla="*/ 23 w 48"/>
                  <a:gd name="T57" fmla="*/ 38 h 46"/>
                  <a:gd name="T58" fmla="*/ 23 w 48"/>
                  <a:gd name="T59" fmla="*/ 35 h 46"/>
                  <a:gd name="T60" fmla="*/ 23 w 48"/>
                  <a:gd name="T61" fmla="*/ 31 h 46"/>
                  <a:gd name="T62" fmla="*/ 19 w 48"/>
                  <a:gd name="T63" fmla="*/ 29 h 46"/>
                  <a:gd name="T64" fmla="*/ 15 w 48"/>
                  <a:gd name="T65" fmla="*/ 31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
                  <a:gd name="T100" fmla="*/ 0 h 46"/>
                  <a:gd name="T101" fmla="*/ 48 w 48"/>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 h="46">
                    <a:moveTo>
                      <a:pt x="15" y="31"/>
                    </a:moveTo>
                    <a:lnTo>
                      <a:pt x="17" y="27"/>
                    </a:lnTo>
                    <a:lnTo>
                      <a:pt x="15" y="25"/>
                    </a:lnTo>
                    <a:lnTo>
                      <a:pt x="11" y="23"/>
                    </a:lnTo>
                    <a:lnTo>
                      <a:pt x="7" y="25"/>
                    </a:lnTo>
                    <a:lnTo>
                      <a:pt x="9" y="21"/>
                    </a:lnTo>
                    <a:lnTo>
                      <a:pt x="7" y="17"/>
                    </a:lnTo>
                    <a:lnTo>
                      <a:pt x="3" y="15"/>
                    </a:lnTo>
                    <a:lnTo>
                      <a:pt x="0" y="17"/>
                    </a:lnTo>
                    <a:lnTo>
                      <a:pt x="7" y="10"/>
                    </a:lnTo>
                    <a:lnTo>
                      <a:pt x="15" y="6"/>
                    </a:lnTo>
                    <a:lnTo>
                      <a:pt x="21" y="2"/>
                    </a:lnTo>
                    <a:lnTo>
                      <a:pt x="27" y="0"/>
                    </a:lnTo>
                    <a:lnTo>
                      <a:pt x="30" y="0"/>
                    </a:lnTo>
                    <a:lnTo>
                      <a:pt x="34" y="2"/>
                    </a:lnTo>
                    <a:lnTo>
                      <a:pt x="38" y="4"/>
                    </a:lnTo>
                    <a:lnTo>
                      <a:pt x="42" y="6"/>
                    </a:lnTo>
                    <a:lnTo>
                      <a:pt x="44" y="10"/>
                    </a:lnTo>
                    <a:lnTo>
                      <a:pt x="46" y="12"/>
                    </a:lnTo>
                    <a:lnTo>
                      <a:pt x="48" y="15"/>
                    </a:lnTo>
                    <a:lnTo>
                      <a:pt x="48" y="21"/>
                    </a:lnTo>
                    <a:lnTo>
                      <a:pt x="46" y="25"/>
                    </a:lnTo>
                    <a:lnTo>
                      <a:pt x="42" y="31"/>
                    </a:lnTo>
                    <a:lnTo>
                      <a:pt x="38" y="38"/>
                    </a:lnTo>
                    <a:lnTo>
                      <a:pt x="30" y="46"/>
                    </a:lnTo>
                    <a:lnTo>
                      <a:pt x="32" y="42"/>
                    </a:lnTo>
                    <a:lnTo>
                      <a:pt x="30" y="38"/>
                    </a:lnTo>
                    <a:lnTo>
                      <a:pt x="27" y="37"/>
                    </a:lnTo>
                    <a:lnTo>
                      <a:pt x="23" y="38"/>
                    </a:lnTo>
                    <a:lnTo>
                      <a:pt x="23" y="35"/>
                    </a:lnTo>
                    <a:lnTo>
                      <a:pt x="23" y="31"/>
                    </a:lnTo>
                    <a:lnTo>
                      <a:pt x="19" y="29"/>
                    </a:lnTo>
                    <a:lnTo>
                      <a:pt x="15" y="31"/>
                    </a:lnTo>
                  </a:path>
                </a:pathLst>
              </a:custGeom>
              <a:noFill/>
              <a:ln w="3175">
                <a:solidFill>
                  <a:srgbClr val="DD137B"/>
                </a:solidFill>
                <a:round/>
                <a:headEnd/>
                <a:tailEnd/>
              </a:ln>
            </p:spPr>
            <p:txBody>
              <a:bodyPr/>
              <a:lstStyle/>
              <a:p>
                <a:pPr eaLnBrk="1" hangingPunct="1"/>
                <a:endParaRPr lang="pt-BR" u="none"/>
              </a:p>
            </p:txBody>
          </p:sp>
          <p:sp>
            <p:nvSpPr>
              <p:cNvPr id="445861" name="Freeform 1837"/>
              <p:cNvSpPr>
                <a:spLocks/>
              </p:cNvSpPr>
              <p:nvPr/>
            </p:nvSpPr>
            <p:spPr bwMode="auto">
              <a:xfrm>
                <a:off x="4901" y="1981"/>
                <a:ext cx="49" cy="44"/>
              </a:xfrm>
              <a:custGeom>
                <a:avLst/>
                <a:gdLst>
                  <a:gd name="T0" fmla="*/ 42 w 42"/>
                  <a:gd name="T1" fmla="*/ 0 h 38"/>
                  <a:gd name="T2" fmla="*/ 19 w 42"/>
                  <a:gd name="T3" fmla="*/ 38 h 38"/>
                  <a:gd name="T4" fmla="*/ 0 w 42"/>
                  <a:gd name="T5" fmla="*/ 0 h 38"/>
                  <a:gd name="T6" fmla="*/ 42 w 42"/>
                  <a:gd name="T7" fmla="*/ 0 h 38"/>
                  <a:gd name="T8" fmla="*/ 19 w 42"/>
                  <a:gd name="T9" fmla="*/ 38 h 38"/>
                  <a:gd name="T10" fmla="*/ 42 w 42"/>
                  <a:gd name="T11" fmla="*/ 0 h 38"/>
                  <a:gd name="T12" fmla="*/ 0 60000 65536"/>
                  <a:gd name="T13" fmla="*/ 0 60000 65536"/>
                  <a:gd name="T14" fmla="*/ 0 60000 65536"/>
                  <a:gd name="T15" fmla="*/ 0 60000 65536"/>
                  <a:gd name="T16" fmla="*/ 0 60000 65536"/>
                  <a:gd name="T17" fmla="*/ 0 60000 65536"/>
                  <a:gd name="T18" fmla="*/ 0 w 42"/>
                  <a:gd name="T19" fmla="*/ 0 h 38"/>
                  <a:gd name="T20" fmla="*/ 42 w 42"/>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2" h="38">
                    <a:moveTo>
                      <a:pt x="42" y="0"/>
                    </a:moveTo>
                    <a:lnTo>
                      <a:pt x="19" y="38"/>
                    </a:lnTo>
                    <a:lnTo>
                      <a:pt x="0" y="0"/>
                    </a:lnTo>
                    <a:lnTo>
                      <a:pt x="42" y="0"/>
                    </a:lnTo>
                    <a:lnTo>
                      <a:pt x="19" y="38"/>
                    </a:lnTo>
                    <a:lnTo>
                      <a:pt x="42" y="0"/>
                    </a:lnTo>
                    <a:close/>
                  </a:path>
                </a:pathLst>
              </a:custGeom>
              <a:solidFill>
                <a:srgbClr val="FFF500"/>
              </a:solidFill>
              <a:ln w="9525">
                <a:noFill/>
                <a:round/>
                <a:headEnd/>
                <a:tailEnd/>
              </a:ln>
            </p:spPr>
            <p:txBody>
              <a:bodyPr/>
              <a:lstStyle/>
              <a:p>
                <a:pPr eaLnBrk="1" hangingPunct="1"/>
                <a:endParaRPr lang="pt-BR" u="none"/>
              </a:p>
            </p:txBody>
          </p:sp>
          <p:sp>
            <p:nvSpPr>
              <p:cNvPr id="445862" name="Freeform 1838"/>
              <p:cNvSpPr>
                <a:spLocks/>
              </p:cNvSpPr>
              <p:nvPr/>
            </p:nvSpPr>
            <p:spPr bwMode="auto">
              <a:xfrm>
                <a:off x="5051" y="2013"/>
                <a:ext cx="48" cy="47"/>
              </a:xfrm>
              <a:custGeom>
                <a:avLst/>
                <a:gdLst>
                  <a:gd name="T0" fmla="*/ 0 w 42"/>
                  <a:gd name="T1" fmla="*/ 8 h 41"/>
                  <a:gd name="T2" fmla="*/ 42 w 42"/>
                  <a:gd name="T3" fmla="*/ 0 h 41"/>
                  <a:gd name="T4" fmla="*/ 25 w 42"/>
                  <a:gd name="T5" fmla="*/ 41 h 41"/>
                  <a:gd name="T6" fmla="*/ 0 w 42"/>
                  <a:gd name="T7" fmla="*/ 8 h 41"/>
                  <a:gd name="T8" fmla="*/ 42 w 42"/>
                  <a:gd name="T9" fmla="*/ 0 h 41"/>
                  <a:gd name="T10" fmla="*/ 0 w 42"/>
                  <a:gd name="T11" fmla="*/ 8 h 41"/>
                  <a:gd name="T12" fmla="*/ 0 60000 65536"/>
                  <a:gd name="T13" fmla="*/ 0 60000 65536"/>
                  <a:gd name="T14" fmla="*/ 0 60000 65536"/>
                  <a:gd name="T15" fmla="*/ 0 60000 65536"/>
                  <a:gd name="T16" fmla="*/ 0 60000 65536"/>
                  <a:gd name="T17" fmla="*/ 0 60000 65536"/>
                  <a:gd name="T18" fmla="*/ 0 w 42"/>
                  <a:gd name="T19" fmla="*/ 0 h 41"/>
                  <a:gd name="T20" fmla="*/ 42 w 42"/>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2" h="41">
                    <a:moveTo>
                      <a:pt x="0" y="8"/>
                    </a:moveTo>
                    <a:lnTo>
                      <a:pt x="42" y="0"/>
                    </a:lnTo>
                    <a:lnTo>
                      <a:pt x="25" y="41"/>
                    </a:lnTo>
                    <a:lnTo>
                      <a:pt x="0" y="8"/>
                    </a:lnTo>
                    <a:lnTo>
                      <a:pt x="42" y="0"/>
                    </a:lnTo>
                    <a:lnTo>
                      <a:pt x="0" y="8"/>
                    </a:lnTo>
                    <a:close/>
                  </a:path>
                </a:pathLst>
              </a:custGeom>
              <a:solidFill>
                <a:srgbClr val="DA251D"/>
              </a:solidFill>
              <a:ln w="9525">
                <a:noFill/>
                <a:round/>
                <a:headEnd/>
                <a:tailEnd/>
              </a:ln>
            </p:spPr>
            <p:txBody>
              <a:bodyPr/>
              <a:lstStyle/>
              <a:p>
                <a:pPr eaLnBrk="1" hangingPunct="1"/>
                <a:endParaRPr lang="pt-BR" u="none"/>
              </a:p>
            </p:txBody>
          </p:sp>
          <p:sp>
            <p:nvSpPr>
              <p:cNvPr id="445863" name="Freeform 1839"/>
              <p:cNvSpPr>
                <a:spLocks/>
              </p:cNvSpPr>
              <p:nvPr/>
            </p:nvSpPr>
            <p:spPr bwMode="auto">
              <a:xfrm>
                <a:off x="4996" y="2071"/>
                <a:ext cx="50" cy="44"/>
              </a:xfrm>
              <a:custGeom>
                <a:avLst/>
                <a:gdLst>
                  <a:gd name="T0" fmla="*/ 21 w 44"/>
                  <a:gd name="T1" fmla="*/ 0 h 39"/>
                  <a:gd name="T2" fmla="*/ 44 w 44"/>
                  <a:gd name="T3" fmla="*/ 37 h 39"/>
                  <a:gd name="T4" fmla="*/ 0 w 44"/>
                  <a:gd name="T5" fmla="*/ 39 h 39"/>
                  <a:gd name="T6" fmla="*/ 21 w 44"/>
                  <a:gd name="T7" fmla="*/ 0 h 39"/>
                  <a:gd name="T8" fmla="*/ 44 w 44"/>
                  <a:gd name="T9" fmla="*/ 37 h 39"/>
                  <a:gd name="T10" fmla="*/ 21 w 44"/>
                  <a:gd name="T11" fmla="*/ 0 h 39"/>
                  <a:gd name="T12" fmla="*/ 0 60000 65536"/>
                  <a:gd name="T13" fmla="*/ 0 60000 65536"/>
                  <a:gd name="T14" fmla="*/ 0 60000 65536"/>
                  <a:gd name="T15" fmla="*/ 0 60000 65536"/>
                  <a:gd name="T16" fmla="*/ 0 60000 65536"/>
                  <a:gd name="T17" fmla="*/ 0 60000 65536"/>
                  <a:gd name="T18" fmla="*/ 0 w 44"/>
                  <a:gd name="T19" fmla="*/ 0 h 39"/>
                  <a:gd name="T20" fmla="*/ 44 w 44"/>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4" h="39">
                    <a:moveTo>
                      <a:pt x="21" y="0"/>
                    </a:moveTo>
                    <a:lnTo>
                      <a:pt x="44" y="37"/>
                    </a:lnTo>
                    <a:lnTo>
                      <a:pt x="0" y="39"/>
                    </a:lnTo>
                    <a:lnTo>
                      <a:pt x="21" y="0"/>
                    </a:lnTo>
                    <a:lnTo>
                      <a:pt x="44" y="37"/>
                    </a:lnTo>
                    <a:lnTo>
                      <a:pt x="21" y="0"/>
                    </a:lnTo>
                    <a:close/>
                  </a:path>
                </a:pathLst>
              </a:custGeom>
              <a:solidFill>
                <a:srgbClr val="DA251D"/>
              </a:solidFill>
              <a:ln w="9525">
                <a:noFill/>
                <a:round/>
                <a:headEnd/>
                <a:tailEnd/>
              </a:ln>
            </p:spPr>
            <p:txBody>
              <a:bodyPr/>
              <a:lstStyle/>
              <a:p>
                <a:pPr eaLnBrk="1" hangingPunct="1"/>
                <a:endParaRPr lang="pt-BR" u="none"/>
              </a:p>
            </p:txBody>
          </p:sp>
          <p:sp>
            <p:nvSpPr>
              <p:cNvPr id="445864" name="Freeform 1840"/>
              <p:cNvSpPr>
                <a:spLocks/>
              </p:cNvSpPr>
              <p:nvPr/>
            </p:nvSpPr>
            <p:spPr bwMode="auto">
              <a:xfrm>
                <a:off x="4989" y="2113"/>
                <a:ext cx="50" cy="41"/>
              </a:xfrm>
              <a:custGeom>
                <a:avLst/>
                <a:gdLst>
                  <a:gd name="T0" fmla="*/ 19 w 44"/>
                  <a:gd name="T1" fmla="*/ 0 h 36"/>
                  <a:gd name="T2" fmla="*/ 44 w 44"/>
                  <a:gd name="T3" fmla="*/ 36 h 36"/>
                  <a:gd name="T4" fmla="*/ 0 w 44"/>
                  <a:gd name="T5" fmla="*/ 36 h 36"/>
                  <a:gd name="T6" fmla="*/ 19 w 44"/>
                  <a:gd name="T7" fmla="*/ 0 h 36"/>
                  <a:gd name="T8" fmla="*/ 44 w 44"/>
                  <a:gd name="T9" fmla="*/ 36 h 36"/>
                  <a:gd name="T10" fmla="*/ 19 w 44"/>
                  <a:gd name="T11" fmla="*/ 0 h 36"/>
                  <a:gd name="T12" fmla="*/ 0 60000 65536"/>
                  <a:gd name="T13" fmla="*/ 0 60000 65536"/>
                  <a:gd name="T14" fmla="*/ 0 60000 65536"/>
                  <a:gd name="T15" fmla="*/ 0 60000 65536"/>
                  <a:gd name="T16" fmla="*/ 0 60000 65536"/>
                  <a:gd name="T17" fmla="*/ 0 60000 65536"/>
                  <a:gd name="T18" fmla="*/ 0 w 44"/>
                  <a:gd name="T19" fmla="*/ 0 h 36"/>
                  <a:gd name="T20" fmla="*/ 44 w 44"/>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4" h="36">
                    <a:moveTo>
                      <a:pt x="19" y="0"/>
                    </a:moveTo>
                    <a:lnTo>
                      <a:pt x="44" y="36"/>
                    </a:lnTo>
                    <a:lnTo>
                      <a:pt x="0" y="36"/>
                    </a:lnTo>
                    <a:lnTo>
                      <a:pt x="19" y="0"/>
                    </a:lnTo>
                    <a:lnTo>
                      <a:pt x="44" y="36"/>
                    </a:lnTo>
                    <a:lnTo>
                      <a:pt x="19" y="0"/>
                    </a:lnTo>
                    <a:close/>
                  </a:path>
                </a:pathLst>
              </a:custGeom>
              <a:solidFill>
                <a:srgbClr val="DA251D"/>
              </a:solidFill>
              <a:ln w="9525">
                <a:noFill/>
                <a:round/>
                <a:headEnd/>
                <a:tailEnd/>
              </a:ln>
            </p:spPr>
            <p:txBody>
              <a:bodyPr/>
              <a:lstStyle/>
              <a:p>
                <a:pPr eaLnBrk="1" hangingPunct="1"/>
                <a:endParaRPr lang="pt-BR" u="none"/>
              </a:p>
            </p:txBody>
          </p:sp>
          <p:sp>
            <p:nvSpPr>
              <p:cNvPr id="445865" name="Freeform 1841"/>
              <p:cNvSpPr>
                <a:spLocks/>
              </p:cNvSpPr>
              <p:nvPr/>
            </p:nvSpPr>
            <p:spPr bwMode="auto">
              <a:xfrm>
                <a:off x="4912" y="2071"/>
                <a:ext cx="17" cy="21"/>
              </a:xfrm>
              <a:custGeom>
                <a:avLst/>
                <a:gdLst>
                  <a:gd name="T0" fmla="*/ 15 w 15"/>
                  <a:gd name="T1" fmla="*/ 12 h 19"/>
                  <a:gd name="T2" fmla="*/ 4 w 15"/>
                  <a:gd name="T3" fmla="*/ 19 h 19"/>
                  <a:gd name="T4" fmla="*/ 0 w 15"/>
                  <a:gd name="T5" fmla="*/ 6 h 19"/>
                  <a:gd name="T6" fmla="*/ 14 w 15"/>
                  <a:gd name="T7" fmla="*/ 0 h 19"/>
                  <a:gd name="T8" fmla="*/ 15 w 15"/>
                  <a:gd name="T9" fmla="*/ 12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5" y="12"/>
                    </a:moveTo>
                    <a:lnTo>
                      <a:pt x="4" y="19"/>
                    </a:lnTo>
                    <a:lnTo>
                      <a:pt x="0" y="6"/>
                    </a:lnTo>
                    <a:lnTo>
                      <a:pt x="14" y="0"/>
                    </a:lnTo>
                    <a:lnTo>
                      <a:pt x="15" y="12"/>
                    </a:lnTo>
                    <a:close/>
                  </a:path>
                </a:pathLst>
              </a:custGeom>
              <a:solidFill>
                <a:srgbClr val="84C326"/>
              </a:solidFill>
              <a:ln w="9525">
                <a:noFill/>
                <a:round/>
                <a:headEnd/>
                <a:tailEnd/>
              </a:ln>
            </p:spPr>
            <p:txBody>
              <a:bodyPr/>
              <a:lstStyle/>
              <a:p>
                <a:pPr eaLnBrk="1" hangingPunct="1"/>
                <a:endParaRPr lang="pt-BR" u="none"/>
              </a:p>
            </p:txBody>
          </p:sp>
          <p:sp>
            <p:nvSpPr>
              <p:cNvPr id="445866" name="Freeform 1842"/>
              <p:cNvSpPr>
                <a:spLocks/>
              </p:cNvSpPr>
              <p:nvPr/>
            </p:nvSpPr>
            <p:spPr bwMode="auto">
              <a:xfrm>
                <a:off x="4912" y="2071"/>
                <a:ext cx="17" cy="21"/>
              </a:xfrm>
              <a:custGeom>
                <a:avLst/>
                <a:gdLst>
                  <a:gd name="T0" fmla="*/ 15 w 15"/>
                  <a:gd name="T1" fmla="*/ 12 h 19"/>
                  <a:gd name="T2" fmla="*/ 4 w 15"/>
                  <a:gd name="T3" fmla="*/ 19 h 19"/>
                  <a:gd name="T4" fmla="*/ 0 w 15"/>
                  <a:gd name="T5" fmla="*/ 6 h 19"/>
                  <a:gd name="T6" fmla="*/ 14 w 15"/>
                  <a:gd name="T7" fmla="*/ 0 h 19"/>
                  <a:gd name="T8" fmla="*/ 15 w 15"/>
                  <a:gd name="T9" fmla="*/ 12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5" y="12"/>
                    </a:moveTo>
                    <a:lnTo>
                      <a:pt x="4" y="19"/>
                    </a:lnTo>
                    <a:lnTo>
                      <a:pt x="0" y="6"/>
                    </a:lnTo>
                    <a:lnTo>
                      <a:pt x="14" y="0"/>
                    </a:lnTo>
                    <a:lnTo>
                      <a:pt x="15" y="12"/>
                    </a:lnTo>
                    <a:close/>
                  </a:path>
                </a:pathLst>
              </a:custGeom>
              <a:noFill/>
              <a:ln w="3175">
                <a:solidFill>
                  <a:srgbClr val="1F1A17"/>
                </a:solidFill>
                <a:round/>
                <a:headEnd/>
                <a:tailEnd/>
              </a:ln>
            </p:spPr>
            <p:txBody>
              <a:bodyPr/>
              <a:lstStyle/>
              <a:p>
                <a:pPr eaLnBrk="1" hangingPunct="1"/>
                <a:endParaRPr lang="pt-BR" u="none"/>
              </a:p>
            </p:txBody>
          </p:sp>
          <p:sp>
            <p:nvSpPr>
              <p:cNvPr id="445867" name="Freeform 1843"/>
              <p:cNvSpPr>
                <a:spLocks/>
              </p:cNvSpPr>
              <p:nvPr/>
            </p:nvSpPr>
            <p:spPr bwMode="auto">
              <a:xfrm>
                <a:off x="4943" y="2082"/>
                <a:ext cx="15" cy="22"/>
              </a:xfrm>
              <a:custGeom>
                <a:avLst/>
                <a:gdLst>
                  <a:gd name="T0" fmla="*/ 13 w 13"/>
                  <a:gd name="T1" fmla="*/ 13 h 19"/>
                  <a:gd name="T2" fmla="*/ 2 w 13"/>
                  <a:gd name="T3" fmla="*/ 19 h 19"/>
                  <a:gd name="T4" fmla="*/ 0 w 13"/>
                  <a:gd name="T5" fmla="*/ 11 h 19"/>
                  <a:gd name="T6" fmla="*/ 4 w 13"/>
                  <a:gd name="T7" fmla="*/ 9 h 19"/>
                  <a:gd name="T8" fmla="*/ 2 w 13"/>
                  <a:gd name="T9" fmla="*/ 6 h 19"/>
                  <a:gd name="T10" fmla="*/ 10 w 13"/>
                  <a:gd name="T11" fmla="*/ 0 h 19"/>
                  <a:gd name="T12" fmla="*/ 13 w 13"/>
                  <a:gd name="T13" fmla="*/ 13 h 19"/>
                  <a:gd name="T14" fmla="*/ 0 60000 65536"/>
                  <a:gd name="T15" fmla="*/ 0 60000 65536"/>
                  <a:gd name="T16" fmla="*/ 0 60000 65536"/>
                  <a:gd name="T17" fmla="*/ 0 60000 65536"/>
                  <a:gd name="T18" fmla="*/ 0 60000 65536"/>
                  <a:gd name="T19" fmla="*/ 0 60000 65536"/>
                  <a:gd name="T20" fmla="*/ 0 60000 65536"/>
                  <a:gd name="T21" fmla="*/ 0 w 13"/>
                  <a:gd name="T22" fmla="*/ 0 h 19"/>
                  <a:gd name="T23" fmla="*/ 13 w 1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
                    <a:moveTo>
                      <a:pt x="13" y="13"/>
                    </a:moveTo>
                    <a:lnTo>
                      <a:pt x="2" y="19"/>
                    </a:lnTo>
                    <a:lnTo>
                      <a:pt x="0" y="11"/>
                    </a:lnTo>
                    <a:lnTo>
                      <a:pt x="4" y="9"/>
                    </a:lnTo>
                    <a:lnTo>
                      <a:pt x="2" y="6"/>
                    </a:lnTo>
                    <a:lnTo>
                      <a:pt x="10" y="0"/>
                    </a:lnTo>
                    <a:lnTo>
                      <a:pt x="13" y="13"/>
                    </a:lnTo>
                    <a:close/>
                  </a:path>
                </a:pathLst>
              </a:custGeom>
              <a:solidFill>
                <a:srgbClr val="84C326"/>
              </a:solidFill>
              <a:ln w="9525">
                <a:noFill/>
                <a:round/>
                <a:headEnd/>
                <a:tailEnd/>
              </a:ln>
            </p:spPr>
            <p:txBody>
              <a:bodyPr/>
              <a:lstStyle/>
              <a:p>
                <a:pPr eaLnBrk="1" hangingPunct="1"/>
                <a:endParaRPr lang="pt-BR" u="none"/>
              </a:p>
            </p:txBody>
          </p:sp>
          <p:sp>
            <p:nvSpPr>
              <p:cNvPr id="445868" name="Freeform 1844"/>
              <p:cNvSpPr>
                <a:spLocks/>
              </p:cNvSpPr>
              <p:nvPr/>
            </p:nvSpPr>
            <p:spPr bwMode="auto">
              <a:xfrm>
                <a:off x="4943" y="2082"/>
                <a:ext cx="15" cy="22"/>
              </a:xfrm>
              <a:custGeom>
                <a:avLst/>
                <a:gdLst>
                  <a:gd name="T0" fmla="*/ 13 w 13"/>
                  <a:gd name="T1" fmla="*/ 13 h 19"/>
                  <a:gd name="T2" fmla="*/ 2 w 13"/>
                  <a:gd name="T3" fmla="*/ 19 h 19"/>
                  <a:gd name="T4" fmla="*/ 0 w 13"/>
                  <a:gd name="T5" fmla="*/ 11 h 19"/>
                  <a:gd name="T6" fmla="*/ 4 w 13"/>
                  <a:gd name="T7" fmla="*/ 9 h 19"/>
                  <a:gd name="T8" fmla="*/ 2 w 13"/>
                  <a:gd name="T9" fmla="*/ 6 h 19"/>
                  <a:gd name="T10" fmla="*/ 10 w 13"/>
                  <a:gd name="T11" fmla="*/ 0 h 19"/>
                  <a:gd name="T12" fmla="*/ 13 w 13"/>
                  <a:gd name="T13" fmla="*/ 13 h 19"/>
                  <a:gd name="T14" fmla="*/ 0 60000 65536"/>
                  <a:gd name="T15" fmla="*/ 0 60000 65536"/>
                  <a:gd name="T16" fmla="*/ 0 60000 65536"/>
                  <a:gd name="T17" fmla="*/ 0 60000 65536"/>
                  <a:gd name="T18" fmla="*/ 0 60000 65536"/>
                  <a:gd name="T19" fmla="*/ 0 60000 65536"/>
                  <a:gd name="T20" fmla="*/ 0 60000 65536"/>
                  <a:gd name="T21" fmla="*/ 0 w 13"/>
                  <a:gd name="T22" fmla="*/ 0 h 19"/>
                  <a:gd name="T23" fmla="*/ 13 w 1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
                    <a:moveTo>
                      <a:pt x="13" y="13"/>
                    </a:moveTo>
                    <a:lnTo>
                      <a:pt x="2" y="19"/>
                    </a:lnTo>
                    <a:lnTo>
                      <a:pt x="0" y="11"/>
                    </a:lnTo>
                    <a:lnTo>
                      <a:pt x="4" y="9"/>
                    </a:lnTo>
                    <a:lnTo>
                      <a:pt x="2" y="6"/>
                    </a:lnTo>
                    <a:lnTo>
                      <a:pt x="10" y="0"/>
                    </a:lnTo>
                    <a:lnTo>
                      <a:pt x="13" y="13"/>
                    </a:lnTo>
                    <a:close/>
                  </a:path>
                </a:pathLst>
              </a:custGeom>
              <a:noFill/>
              <a:ln w="3175">
                <a:solidFill>
                  <a:srgbClr val="1F1A17"/>
                </a:solidFill>
                <a:round/>
                <a:headEnd/>
                <a:tailEnd/>
              </a:ln>
            </p:spPr>
            <p:txBody>
              <a:bodyPr/>
              <a:lstStyle/>
              <a:p>
                <a:pPr eaLnBrk="1" hangingPunct="1"/>
                <a:endParaRPr lang="pt-BR" u="none"/>
              </a:p>
            </p:txBody>
          </p:sp>
          <p:sp>
            <p:nvSpPr>
              <p:cNvPr id="445869" name="Freeform 1845"/>
              <p:cNvSpPr>
                <a:spLocks/>
              </p:cNvSpPr>
              <p:nvPr/>
            </p:nvSpPr>
            <p:spPr bwMode="auto">
              <a:xfrm>
                <a:off x="4928" y="2078"/>
                <a:ext cx="17" cy="19"/>
              </a:xfrm>
              <a:custGeom>
                <a:avLst/>
                <a:gdLst>
                  <a:gd name="T0" fmla="*/ 15 w 15"/>
                  <a:gd name="T1" fmla="*/ 11 h 17"/>
                  <a:gd name="T2" fmla="*/ 1 w 15"/>
                  <a:gd name="T3" fmla="*/ 17 h 17"/>
                  <a:gd name="T4" fmla="*/ 0 w 15"/>
                  <a:gd name="T5" fmla="*/ 10 h 17"/>
                  <a:gd name="T6" fmla="*/ 3 w 15"/>
                  <a:gd name="T7" fmla="*/ 8 h 17"/>
                  <a:gd name="T8" fmla="*/ 3 w 15"/>
                  <a:gd name="T9" fmla="*/ 4 h 17"/>
                  <a:gd name="T10" fmla="*/ 11 w 15"/>
                  <a:gd name="T11" fmla="*/ 0 h 17"/>
                  <a:gd name="T12" fmla="*/ 15 w 15"/>
                  <a:gd name="T13" fmla="*/ 11 h 17"/>
                  <a:gd name="T14" fmla="*/ 0 60000 65536"/>
                  <a:gd name="T15" fmla="*/ 0 60000 65536"/>
                  <a:gd name="T16" fmla="*/ 0 60000 65536"/>
                  <a:gd name="T17" fmla="*/ 0 60000 65536"/>
                  <a:gd name="T18" fmla="*/ 0 60000 65536"/>
                  <a:gd name="T19" fmla="*/ 0 60000 65536"/>
                  <a:gd name="T20" fmla="*/ 0 60000 65536"/>
                  <a:gd name="T21" fmla="*/ 0 w 15"/>
                  <a:gd name="T22" fmla="*/ 0 h 17"/>
                  <a:gd name="T23" fmla="*/ 15 w 15"/>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7">
                    <a:moveTo>
                      <a:pt x="15" y="11"/>
                    </a:moveTo>
                    <a:lnTo>
                      <a:pt x="1" y="17"/>
                    </a:lnTo>
                    <a:lnTo>
                      <a:pt x="0" y="10"/>
                    </a:lnTo>
                    <a:lnTo>
                      <a:pt x="3" y="8"/>
                    </a:lnTo>
                    <a:lnTo>
                      <a:pt x="3" y="4"/>
                    </a:lnTo>
                    <a:lnTo>
                      <a:pt x="11" y="0"/>
                    </a:lnTo>
                    <a:lnTo>
                      <a:pt x="15" y="11"/>
                    </a:lnTo>
                    <a:close/>
                  </a:path>
                </a:pathLst>
              </a:custGeom>
              <a:solidFill>
                <a:srgbClr val="84C326"/>
              </a:solidFill>
              <a:ln w="9525">
                <a:noFill/>
                <a:round/>
                <a:headEnd/>
                <a:tailEnd/>
              </a:ln>
            </p:spPr>
            <p:txBody>
              <a:bodyPr/>
              <a:lstStyle/>
              <a:p>
                <a:pPr eaLnBrk="1" hangingPunct="1"/>
                <a:endParaRPr lang="pt-BR" u="none"/>
              </a:p>
            </p:txBody>
          </p:sp>
          <p:sp>
            <p:nvSpPr>
              <p:cNvPr id="445870" name="Freeform 1846"/>
              <p:cNvSpPr>
                <a:spLocks/>
              </p:cNvSpPr>
              <p:nvPr/>
            </p:nvSpPr>
            <p:spPr bwMode="auto">
              <a:xfrm>
                <a:off x="4928" y="2078"/>
                <a:ext cx="17" cy="19"/>
              </a:xfrm>
              <a:custGeom>
                <a:avLst/>
                <a:gdLst>
                  <a:gd name="T0" fmla="*/ 15 w 15"/>
                  <a:gd name="T1" fmla="*/ 11 h 17"/>
                  <a:gd name="T2" fmla="*/ 1 w 15"/>
                  <a:gd name="T3" fmla="*/ 17 h 17"/>
                  <a:gd name="T4" fmla="*/ 0 w 15"/>
                  <a:gd name="T5" fmla="*/ 10 h 17"/>
                  <a:gd name="T6" fmla="*/ 3 w 15"/>
                  <a:gd name="T7" fmla="*/ 8 h 17"/>
                  <a:gd name="T8" fmla="*/ 3 w 15"/>
                  <a:gd name="T9" fmla="*/ 4 h 17"/>
                  <a:gd name="T10" fmla="*/ 11 w 15"/>
                  <a:gd name="T11" fmla="*/ 0 h 17"/>
                  <a:gd name="T12" fmla="*/ 15 w 15"/>
                  <a:gd name="T13" fmla="*/ 11 h 17"/>
                  <a:gd name="T14" fmla="*/ 0 60000 65536"/>
                  <a:gd name="T15" fmla="*/ 0 60000 65536"/>
                  <a:gd name="T16" fmla="*/ 0 60000 65536"/>
                  <a:gd name="T17" fmla="*/ 0 60000 65536"/>
                  <a:gd name="T18" fmla="*/ 0 60000 65536"/>
                  <a:gd name="T19" fmla="*/ 0 60000 65536"/>
                  <a:gd name="T20" fmla="*/ 0 60000 65536"/>
                  <a:gd name="T21" fmla="*/ 0 w 15"/>
                  <a:gd name="T22" fmla="*/ 0 h 17"/>
                  <a:gd name="T23" fmla="*/ 15 w 15"/>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7">
                    <a:moveTo>
                      <a:pt x="15" y="11"/>
                    </a:moveTo>
                    <a:lnTo>
                      <a:pt x="1" y="17"/>
                    </a:lnTo>
                    <a:lnTo>
                      <a:pt x="0" y="10"/>
                    </a:lnTo>
                    <a:lnTo>
                      <a:pt x="3" y="8"/>
                    </a:lnTo>
                    <a:lnTo>
                      <a:pt x="3" y="4"/>
                    </a:lnTo>
                    <a:lnTo>
                      <a:pt x="11" y="0"/>
                    </a:lnTo>
                    <a:lnTo>
                      <a:pt x="15" y="11"/>
                    </a:lnTo>
                    <a:close/>
                  </a:path>
                </a:pathLst>
              </a:custGeom>
              <a:noFill/>
              <a:ln w="3175">
                <a:solidFill>
                  <a:srgbClr val="1F1A17"/>
                </a:solidFill>
                <a:round/>
                <a:headEnd/>
                <a:tailEnd/>
              </a:ln>
            </p:spPr>
            <p:txBody>
              <a:bodyPr/>
              <a:lstStyle/>
              <a:p>
                <a:pPr eaLnBrk="1" hangingPunct="1"/>
                <a:endParaRPr lang="pt-BR" u="none"/>
              </a:p>
            </p:txBody>
          </p:sp>
          <p:sp>
            <p:nvSpPr>
              <p:cNvPr id="445871" name="Freeform 1847"/>
              <p:cNvSpPr>
                <a:spLocks/>
              </p:cNvSpPr>
              <p:nvPr/>
            </p:nvSpPr>
            <p:spPr bwMode="auto">
              <a:xfrm>
                <a:off x="4899" y="2066"/>
                <a:ext cx="15" cy="21"/>
              </a:xfrm>
              <a:custGeom>
                <a:avLst/>
                <a:gdLst>
                  <a:gd name="T0" fmla="*/ 2 w 13"/>
                  <a:gd name="T1" fmla="*/ 18 h 18"/>
                  <a:gd name="T2" fmla="*/ 0 w 13"/>
                  <a:gd name="T3" fmla="*/ 6 h 18"/>
                  <a:gd name="T4" fmla="*/ 7 w 13"/>
                  <a:gd name="T5" fmla="*/ 0 h 18"/>
                  <a:gd name="T6" fmla="*/ 7 w 13"/>
                  <a:gd name="T7" fmla="*/ 6 h 18"/>
                  <a:gd name="T8" fmla="*/ 11 w 13"/>
                  <a:gd name="T9" fmla="*/ 2 h 18"/>
                  <a:gd name="T10" fmla="*/ 13 w 13"/>
                  <a:gd name="T11" fmla="*/ 8 h 18"/>
                  <a:gd name="T12" fmla="*/ 9 w 13"/>
                  <a:gd name="T13" fmla="*/ 10 h 18"/>
                  <a:gd name="T14" fmla="*/ 9 w 13"/>
                  <a:gd name="T15" fmla="*/ 14 h 18"/>
                  <a:gd name="T16" fmla="*/ 2 w 13"/>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8"/>
                  <a:gd name="T29" fmla="*/ 13 w 13"/>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8">
                    <a:moveTo>
                      <a:pt x="2" y="18"/>
                    </a:moveTo>
                    <a:lnTo>
                      <a:pt x="0" y="6"/>
                    </a:lnTo>
                    <a:lnTo>
                      <a:pt x="7" y="0"/>
                    </a:lnTo>
                    <a:lnTo>
                      <a:pt x="7" y="6"/>
                    </a:lnTo>
                    <a:lnTo>
                      <a:pt x="11" y="2"/>
                    </a:lnTo>
                    <a:lnTo>
                      <a:pt x="13" y="8"/>
                    </a:lnTo>
                    <a:lnTo>
                      <a:pt x="9" y="10"/>
                    </a:lnTo>
                    <a:lnTo>
                      <a:pt x="9" y="14"/>
                    </a:lnTo>
                    <a:lnTo>
                      <a:pt x="2" y="18"/>
                    </a:lnTo>
                    <a:close/>
                  </a:path>
                </a:pathLst>
              </a:custGeom>
              <a:solidFill>
                <a:srgbClr val="84C326"/>
              </a:solidFill>
              <a:ln w="9525">
                <a:noFill/>
                <a:round/>
                <a:headEnd/>
                <a:tailEnd/>
              </a:ln>
            </p:spPr>
            <p:txBody>
              <a:bodyPr/>
              <a:lstStyle/>
              <a:p>
                <a:pPr eaLnBrk="1" hangingPunct="1"/>
                <a:endParaRPr lang="pt-BR" u="none"/>
              </a:p>
            </p:txBody>
          </p:sp>
          <p:sp>
            <p:nvSpPr>
              <p:cNvPr id="445872" name="Freeform 1848"/>
              <p:cNvSpPr>
                <a:spLocks/>
              </p:cNvSpPr>
              <p:nvPr/>
            </p:nvSpPr>
            <p:spPr bwMode="auto">
              <a:xfrm>
                <a:off x="4899" y="2066"/>
                <a:ext cx="15" cy="21"/>
              </a:xfrm>
              <a:custGeom>
                <a:avLst/>
                <a:gdLst>
                  <a:gd name="T0" fmla="*/ 2 w 13"/>
                  <a:gd name="T1" fmla="*/ 18 h 18"/>
                  <a:gd name="T2" fmla="*/ 0 w 13"/>
                  <a:gd name="T3" fmla="*/ 6 h 18"/>
                  <a:gd name="T4" fmla="*/ 7 w 13"/>
                  <a:gd name="T5" fmla="*/ 0 h 18"/>
                  <a:gd name="T6" fmla="*/ 7 w 13"/>
                  <a:gd name="T7" fmla="*/ 6 h 18"/>
                  <a:gd name="T8" fmla="*/ 11 w 13"/>
                  <a:gd name="T9" fmla="*/ 2 h 18"/>
                  <a:gd name="T10" fmla="*/ 13 w 13"/>
                  <a:gd name="T11" fmla="*/ 8 h 18"/>
                  <a:gd name="T12" fmla="*/ 9 w 13"/>
                  <a:gd name="T13" fmla="*/ 10 h 18"/>
                  <a:gd name="T14" fmla="*/ 9 w 13"/>
                  <a:gd name="T15" fmla="*/ 14 h 18"/>
                  <a:gd name="T16" fmla="*/ 2 w 13"/>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8"/>
                  <a:gd name="T29" fmla="*/ 13 w 13"/>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8">
                    <a:moveTo>
                      <a:pt x="2" y="18"/>
                    </a:moveTo>
                    <a:lnTo>
                      <a:pt x="0" y="6"/>
                    </a:lnTo>
                    <a:lnTo>
                      <a:pt x="7" y="0"/>
                    </a:lnTo>
                    <a:lnTo>
                      <a:pt x="7" y="6"/>
                    </a:lnTo>
                    <a:lnTo>
                      <a:pt x="11" y="2"/>
                    </a:lnTo>
                    <a:lnTo>
                      <a:pt x="13" y="8"/>
                    </a:lnTo>
                    <a:lnTo>
                      <a:pt x="9" y="10"/>
                    </a:lnTo>
                    <a:lnTo>
                      <a:pt x="9" y="14"/>
                    </a:lnTo>
                    <a:lnTo>
                      <a:pt x="2" y="18"/>
                    </a:lnTo>
                    <a:close/>
                  </a:path>
                </a:pathLst>
              </a:custGeom>
              <a:noFill/>
              <a:ln w="3175">
                <a:solidFill>
                  <a:srgbClr val="1F1A17"/>
                </a:solidFill>
                <a:round/>
                <a:headEnd/>
                <a:tailEnd/>
              </a:ln>
            </p:spPr>
            <p:txBody>
              <a:bodyPr/>
              <a:lstStyle/>
              <a:p>
                <a:pPr eaLnBrk="1" hangingPunct="1"/>
                <a:endParaRPr lang="pt-BR" u="none"/>
              </a:p>
            </p:txBody>
          </p:sp>
          <p:sp>
            <p:nvSpPr>
              <p:cNvPr id="445873" name="Freeform 1849"/>
              <p:cNvSpPr>
                <a:spLocks/>
              </p:cNvSpPr>
              <p:nvPr/>
            </p:nvSpPr>
            <p:spPr bwMode="auto">
              <a:xfrm>
                <a:off x="4868" y="1996"/>
                <a:ext cx="20" cy="15"/>
              </a:xfrm>
              <a:custGeom>
                <a:avLst/>
                <a:gdLst>
                  <a:gd name="T0" fmla="*/ 13 w 17"/>
                  <a:gd name="T1" fmla="*/ 13 h 13"/>
                  <a:gd name="T2" fmla="*/ 0 w 17"/>
                  <a:gd name="T3" fmla="*/ 13 h 13"/>
                  <a:gd name="T4" fmla="*/ 4 w 17"/>
                  <a:gd name="T5" fmla="*/ 0 h 13"/>
                  <a:gd name="T6" fmla="*/ 17 w 17"/>
                  <a:gd name="T7" fmla="*/ 0 h 13"/>
                  <a:gd name="T8" fmla="*/ 13 w 17"/>
                  <a:gd name="T9" fmla="*/ 13 h 13"/>
                  <a:gd name="T10" fmla="*/ 0 60000 65536"/>
                  <a:gd name="T11" fmla="*/ 0 60000 65536"/>
                  <a:gd name="T12" fmla="*/ 0 60000 65536"/>
                  <a:gd name="T13" fmla="*/ 0 60000 65536"/>
                  <a:gd name="T14" fmla="*/ 0 60000 65536"/>
                  <a:gd name="T15" fmla="*/ 0 w 17"/>
                  <a:gd name="T16" fmla="*/ 0 h 13"/>
                  <a:gd name="T17" fmla="*/ 17 w 17"/>
                  <a:gd name="T18" fmla="*/ 13 h 13"/>
                </a:gdLst>
                <a:ahLst/>
                <a:cxnLst>
                  <a:cxn ang="T10">
                    <a:pos x="T0" y="T1"/>
                  </a:cxn>
                  <a:cxn ang="T11">
                    <a:pos x="T2" y="T3"/>
                  </a:cxn>
                  <a:cxn ang="T12">
                    <a:pos x="T4" y="T5"/>
                  </a:cxn>
                  <a:cxn ang="T13">
                    <a:pos x="T6" y="T7"/>
                  </a:cxn>
                  <a:cxn ang="T14">
                    <a:pos x="T8" y="T9"/>
                  </a:cxn>
                </a:cxnLst>
                <a:rect l="T15" t="T16" r="T17" b="T18"/>
                <a:pathLst>
                  <a:path w="17" h="13">
                    <a:moveTo>
                      <a:pt x="13" y="13"/>
                    </a:moveTo>
                    <a:lnTo>
                      <a:pt x="0" y="13"/>
                    </a:lnTo>
                    <a:lnTo>
                      <a:pt x="4" y="0"/>
                    </a:lnTo>
                    <a:lnTo>
                      <a:pt x="17" y="0"/>
                    </a:lnTo>
                    <a:lnTo>
                      <a:pt x="13" y="13"/>
                    </a:lnTo>
                    <a:close/>
                  </a:path>
                </a:pathLst>
              </a:custGeom>
              <a:solidFill>
                <a:srgbClr val="84C326"/>
              </a:solidFill>
              <a:ln w="9525">
                <a:noFill/>
                <a:round/>
                <a:headEnd/>
                <a:tailEnd/>
              </a:ln>
            </p:spPr>
            <p:txBody>
              <a:bodyPr/>
              <a:lstStyle/>
              <a:p>
                <a:pPr eaLnBrk="1" hangingPunct="1"/>
                <a:endParaRPr lang="pt-BR" u="none"/>
              </a:p>
            </p:txBody>
          </p:sp>
          <p:sp>
            <p:nvSpPr>
              <p:cNvPr id="445874" name="Freeform 1850"/>
              <p:cNvSpPr>
                <a:spLocks/>
              </p:cNvSpPr>
              <p:nvPr/>
            </p:nvSpPr>
            <p:spPr bwMode="auto">
              <a:xfrm>
                <a:off x="4868" y="1996"/>
                <a:ext cx="20" cy="15"/>
              </a:xfrm>
              <a:custGeom>
                <a:avLst/>
                <a:gdLst>
                  <a:gd name="T0" fmla="*/ 13 w 17"/>
                  <a:gd name="T1" fmla="*/ 13 h 13"/>
                  <a:gd name="T2" fmla="*/ 0 w 17"/>
                  <a:gd name="T3" fmla="*/ 13 h 13"/>
                  <a:gd name="T4" fmla="*/ 4 w 17"/>
                  <a:gd name="T5" fmla="*/ 0 h 13"/>
                  <a:gd name="T6" fmla="*/ 17 w 17"/>
                  <a:gd name="T7" fmla="*/ 0 h 13"/>
                  <a:gd name="T8" fmla="*/ 13 w 17"/>
                  <a:gd name="T9" fmla="*/ 13 h 13"/>
                  <a:gd name="T10" fmla="*/ 0 60000 65536"/>
                  <a:gd name="T11" fmla="*/ 0 60000 65536"/>
                  <a:gd name="T12" fmla="*/ 0 60000 65536"/>
                  <a:gd name="T13" fmla="*/ 0 60000 65536"/>
                  <a:gd name="T14" fmla="*/ 0 60000 65536"/>
                  <a:gd name="T15" fmla="*/ 0 w 17"/>
                  <a:gd name="T16" fmla="*/ 0 h 13"/>
                  <a:gd name="T17" fmla="*/ 17 w 17"/>
                  <a:gd name="T18" fmla="*/ 13 h 13"/>
                </a:gdLst>
                <a:ahLst/>
                <a:cxnLst>
                  <a:cxn ang="T10">
                    <a:pos x="T0" y="T1"/>
                  </a:cxn>
                  <a:cxn ang="T11">
                    <a:pos x="T2" y="T3"/>
                  </a:cxn>
                  <a:cxn ang="T12">
                    <a:pos x="T4" y="T5"/>
                  </a:cxn>
                  <a:cxn ang="T13">
                    <a:pos x="T6" y="T7"/>
                  </a:cxn>
                  <a:cxn ang="T14">
                    <a:pos x="T8" y="T9"/>
                  </a:cxn>
                </a:cxnLst>
                <a:rect l="T15" t="T16" r="T17" b="T18"/>
                <a:pathLst>
                  <a:path w="17" h="13">
                    <a:moveTo>
                      <a:pt x="13" y="13"/>
                    </a:moveTo>
                    <a:lnTo>
                      <a:pt x="0" y="13"/>
                    </a:lnTo>
                    <a:lnTo>
                      <a:pt x="4" y="0"/>
                    </a:lnTo>
                    <a:lnTo>
                      <a:pt x="17" y="0"/>
                    </a:lnTo>
                    <a:lnTo>
                      <a:pt x="13" y="13"/>
                    </a:lnTo>
                    <a:close/>
                  </a:path>
                </a:pathLst>
              </a:custGeom>
              <a:noFill/>
              <a:ln w="3175">
                <a:solidFill>
                  <a:srgbClr val="1F1A17"/>
                </a:solidFill>
                <a:round/>
                <a:headEnd/>
                <a:tailEnd/>
              </a:ln>
            </p:spPr>
            <p:txBody>
              <a:bodyPr/>
              <a:lstStyle/>
              <a:p>
                <a:pPr eaLnBrk="1" hangingPunct="1"/>
                <a:endParaRPr lang="pt-BR" u="none"/>
              </a:p>
            </p:txBody>
          </p:sp>
          <p:sp>
            <p:nvSpPr>
              <p:cNvPr id="445875" name="Freeform 1851"/>
              <p:cNvSpPr>
                <a:spLocks/>
              </p:cNvSpPr>
              <p:nvPr/>
            </p:nvSpPr>
            <p:spPr bwMode="auto">
              <a:xfrm>
                <a:off x="4885" y="2020"/>
                <a:ext cx="20" cy="14"/>
              </a:xfrm>
              <a:custGeom>
                <a:avLst/>
                <a:gdLst>
                  <a:gd name="T0" fmla="*/ 15 w 17"/>
                  <a:gd name="T1" fmla="*/ 12 h 12"/>
                  <a:gd name="T2" fmla="*/ 0 w 17"/>
                  <a:gd name="T3" fmla="*/ 12 h 12"/>
                  <a:gd name="T4" fmla="*/ 4 w 17"/>
                  <a:gd name="T5" fmla="*/ 4 h 12"/>
                  <a:gd name="T6" fmla="*/ 8 w 17"/>
                  <a:gd name="T7" fmla="*/ 4 h 12"/>
                  <a:gd name="T8" fmla="*/ 10 w 17"/>
                  <a:gd name="T9" fmla="*/ 0 h 12"/>
                  <a:gd name="T10" fmla="*/ 17 w 17"/>
                  <a:gd name="T11" fmla="*/ 0 h 12"/>
                  <a:gd name="T12" fmla="*/ 15 w 17"/>
                  <a:gd name="T13" fmla="*/ 12 h 12"/>
                  <a:gd name="T14" fmla="*/ 0 60000 65536"/>
                  <a:gd name="T15" fmla="*/ 0 60000 65536"/>
                  <a:gd name="T16" fmla="*/ 0 60000 65536"/>
                  <a:gd name="T17" fmla="*/ 0 60000 65536"/>
                  <a:gd name="T18" fmla="*/ 0 60000 65536"/>
                  <a:gd name="T19" fmla="*/ 0 60000 65536"/>
                  <a:gd name="T20" fmla="*/ 0 60000 65536"/>
                  <a:gd name="T21" fmla="*/ 0 w 17"/>
                  <a:gd name="T22" fmla="*/ 0 h 12"/>
                  <a:gd name="T23" fmla="*/ 17 w 17"/>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2">
                    <a:moveTo>
                      <a:pt x="15" y="12"/>
                    </a:moveTo>
                    <a:lnTo>
                      <a:pt x="0" y="12"/>
                    </a:lnTo>
                    <a:lnTo>
                      <a:pt x="4" y="4"/>
                    </a:lnTo>
                    <a:lnTo>
                      <a:pt x="8" y="4"/>
                    </a:lnTo>
                    <a:lnTo>
                      <a:pt x="10" y="0"/>
                    </a:lnTo>
                    <a:lnTo>
                      <a:pt x="17" y="0"/>
                    </a:lnTo>
                    <a:lnTo>
                      <a:pt x="15" y="12"/>
                    </a:lnTo>
                    <a:close/>
                  </a:path>
                </a:pathLst>
              </a:custGeom>
              <a:solidFill>
                <a:srgbClr val="84C326"/>
              </a:solidFill>
              <a:ln w="9525">
                <a:noFill/>
                <a:round/>
                <a:headEnd/>
                <a:tailEnd/>
              </a:ln>
            </p:spPr>
            <p:txBody>
              <a:bodyPr/>
              <a:lstStyle/>
              <a:p>
                <a:pPr eaLnBrk="1" hangingPunct="1"/>
                <a:endParaRPr lang="pt-BR" u="none"/>
              </a:p>
            </p:txBody>
          </p:sp>
          <p:sp>
            <p:nvSpPr>
              <p:cNvPr id="445876" name="Freeform 1852"/>
              <p:cNvSpPr>
                <a:spLocks/>
              </p:cNvSpPr>
              <p:nvPr/>
            </p:nvSpPr>
            <p:spPr bwMode="auto">
              <a:xfrm>
                <a:off x="4885" y="2020"/>
                <a:ext cx="20" cy="14"/>
              </a:xfrm>
              <a:custGeom>
                <a:avLst/>
                <a:gdLst>
                  <a:gd name="T0" fmla="*/ 15 w 17"/>
                  <a:gd name="T1" fmla="*/ 12 h 12"/>
                  <a:gd name="T2" fmla="*/ 0 w 17"/>
                  <a:gd name="T3" fmla="*/ 12 h 12"/>
                  <a:gd name="T4" fmla="*/ 4 w 17"/>
                  <a:gd name="T5" fmla="*/ 4 h 12"/>
                  <a:gd name="T6" fmla="*/ 8 w 17"/>
                  <a:gd name="T7" fmla="*/ 4 h 12"/>
                  <a:gd name="T8" fmla="*/ 10 w 17"/>
                  <a:gd name="T9" fmla="*/ 0 h 12"/>
                  <a:gd name="T10" fmla="*/ 17 w 17"/>
                  <a:gd name="T11" fmla="*/ 0 h 12"/>
                  <a:gd name="T12" fmla="*/ 15 w 17"/>
                  <a:gd name="T13" fmla="*/ 12 h 12"/>
                  <a:gd name="T14" fmla="*/ 0 60000 65536"/>
                  <a:gd name="T15" fmla="*/ 0 60000 65536"/>
                  <a:gd name="T16" fmla="*/ 0 60000 65536"/>
                  <a:gd name="T17" fmla="*/ 0 60000 65536"/>
                  <a:gd name="T18" fmla="*/ 0 60000 65536"/>
                  <a:gd name="T19" fmla="*/ 0 60000 65536"/>
                  <a:gd name="T20" fmla="*/ 0 60000 65536"/>
                  <a:gd name="T21" fmla="*/ 0 w 17"/>
                  <a:gd name="T22" fmla="*/ 0 h 12"/>
                  <a:gd name="T23" fmla="*/ 17 w 17"/>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2">
                    <a:moveTo>
                      <a:pt x="15" y="12"/>
                    </a:moveTo>
                    <a:lnTo>
                      <a:pt x="0" y="12"/>
                    </a:lnTo>
                    <a:lnTo>
                      <a:pt x="4" y="4"/>
                    </a:lnTo>
                    <a:lnTo>
                      <a:pt x="8" y="4"/>
                    </a:lnTo>
                    <a:lnTo>
                      <a:pt x="10" y="0"/>
                    </a:lnTo>
                    <a:lnTo>
                      <a:pt x="17" y="0"/>
                    </a:lnTo>
                    <a:lnTo>
                      <a:pt x="15" y="12"/>
                    </a:lnTo>
                    <a:close/>
                  </a:path>
                </a:pathLst>
              </a:custGeom>
              <a:noFill/>
              <a:ln w="3175">
                <a:solidFill>
                  <a:srgbClr val="1F1A17"/>
                </a:solidFill>
                <a:round/>
                <a:headEnd/>
                <a:tailEnd/>
              </a:ln>
            </p:spPr>
            <p:txBody>
              <a:bodyPr/>
              <a:lstStyle/>
              <a:p>
                <a:pPr eaLnBrk="1" hangingPunct="1"/>
                <a:endParaRPr lang="pt-BR" u="none"/>
              </a:p>
            </p:txBody>
          </p:sp>
          <p:sp>
            <p:nvSpPr>
              <p:cNvPr id="445877" name="Freeform 1853"/>
              <p:cNvSpPr>
                <a:spLocks/>
              </p:cNvSpPr>
              <p:nvPr/>
            </p:nvSpPr>
            <p:spPr bwMode="auto">
              <a:xfrm>
                <a:off x="4876" y="2008"/>
                <a:ext cx="21" cy="14"/>
              </a:xfrm>
              <a:custGeom>
                <a:avLst/>
                <a:gdLst>
                  <a:gd name="T0" fmla="*/ 14 w 18"/>
                  <a:gd name="T1" fmla="*/ 13 h 13"/>
                  <a:gd name="T2" fmla="*/ 0 w 18"/>
                  <a:gd name="T3" fmla="*/ 13 h 13"/>
                  <a:gd name="T4" fmla="*/ 2 w 18"/>
                  <a:gd name="T5" fmla="*/ 5 h 13"/>
                  <a:gd name="T6" fmla="*/ 8 w 18"/>
                  <a:gd name="T7" fmla="*/ 5 h 13"/>
                  <a:gd name="T8" fmla="*/ 8 w 18"/>
                  <a:gd name="T9" fmla="*/ 0 h 13"/>
                  <a:gd name="T10" fmla="*/ 18 w 18"/>
                  <a:gd name="T11" fmla="*/ 0 h 13"/>
                  <a:gd name="T12" fmla="*/ 14 w 18"/>
                  <a:gd name="T13" fmla="*/ 13 h 13"/>
                  <a:gd name="T14" fmla="*/ 0 60000 65536"/>
                  <a:gd name="T15" fmla="*/ 0 60000 65536"/>
                  <a:gd name="T16" fmla="*/ 0 60000 65536"/>
                  <a:gd name="T17" fmla="*/ 0 60000 65536"/>
                  <a:gd name="T18" fmla="*/ 0 60000 65536"/>
                  <a:gd name="T19" fmla="*/ 0 60000 65536"/>
                  <a:gd name="T20" fmla="*/ 0 60000 65536"/>
                  <a:gd name="T21" fmla="*/ 0 w 18"/>
                  <a:gd name="T22" fmla="*/ 0 h 13"/>
                  <a:gd name="T23" fmla="*/ 18 w 1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3">
                    <a:moveTo>
                      <a:pt x="14" y="13"/>
                    </a:moveTo>
                    <a:lnTo>
                      <a:pt x="0" y="13"/>
                    </a:lnTo>
                    <a:lnTo>
                      <a:pt x="2" y="5"/>
                    </a:lnTo>
                    <a:lnTo>
                      <a:pt x="8" y="5"/>
                    </a:lnTo>
                    <a:lnTo>
                      <a:pt x="8" y="0"/>
                    </a:lnTo>
                    <a:lnTo>
                      <a:pt x="18" y="0"/>
                    </a:lnTo>
                    <a:lnTo>
                      <a:pt x="14" y="13"/>
                    </a:lnTo>
                    <a:close/>
                  </a:path>
                </a:pathLst>
              </a:custGeom>
              <a:solidFill>
                <a:srgbClr val="84C326"/>
              </a:solidFill>
              <a:ln w="9525">
                <a:noFill/>
                <a:round/>
                <a:headEnd/>
                <a:tailEnd/>
              </a:ln>
            </p:spPr>
            <p:txBody>
              <a:bodyPr/>
              <a:lstStyle/>
              <a:p>
                <a:pPr eaLnBrk="1" hangingPunct="1"/>
                <a:endParaRPr lang="pt-BR" u="none"/>
              </a:p>
            </p:txBody>
          </p:sp>
          <p:sp>
            <p:nvSpPr>
              <p:cNvPr id="445878" name="Freeform 1854"/>
              <p:cNvSpPr>
                <a:spLocks/>
              </p:cNvSpPr>
              <p:nvPr/>
            </p:nvSpPr>
            <p:spPr bwMode="auto">
              <a:xfrm>
                <a:off x="4876" y="2008"/>
                <a:ext cx="21" cy="14"/>
              </a:xfrm>
              <a:custGeom>
                <a:avLst/>
                <a:gdLst>
                  <a:gd name="T0" fmla="*/ 14 w 18"/>
                  <a:gd name="T1" fmla="*/ 13 h 13"/>
                  <a:gd name="T2" fmla="*/ 0 w 18"/>
                  <a:gd name="T3" fmla="*/ 13 h 13"/>
                  <a:gd name="T4" fmla="*/ 2 w 18"/>
                  <a:gd name="T5" fmla="*/ 5 h 13"/>
                  <a:gd name="T6" fmla="*/ 8 w 18"/>
                  <a:gd name="T7" fmla="*/ 5 h 13"/>
                  <a:gd name="T8" fmla="*/ 8 w 18"/>
                  <a:gd name="T9" fmla="*/ 0 h 13"/>
                  <a:gd name="T10" fmla="*/ 18 w 18"/>
                  <a:gd name="T11" fmla="*/ 0 h 13"/>
                  <a:gd name="T12" fmla="*/ 14 w 18"/>
                  <a:gd name="T13" fmla="*/ 13 h 13"/>
                  <a:gd name="T14" fmla="*/ 0 60000 65536"/>
                  <a:gd name="T15" fmla="*/ 0 60000 65536"/>
                  <a:gd name="T16" fmla="*/ 0 60000 65536"/>
                  <a:gd name="T17" fmla="*/ 0 60000 65536"/>
                  <a:gd name="T18" fmla="*/ 0 60000 65536"/>
                  <a:gd name="T19" fmla="*/ 0 60000 65536"/>
                  <a:gd name="T20" fmla="*/ 0 60000 65536"/>
                  <a:gd name="T21" fmla="*/ 0 w 18"/>
                  <a:gd name="T22" fmla="*/ 0 h 13"/>
                  <a:gd name="T23" fmla="*/ 18 w 1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3">
                    <a:moveTo>
                      <a:pt x="14" y="13"/>
                    </a:moveTo>
                    <a:lnTo>
                      <a:pt x="0" y="13"/>
                    </a:lnTo>
                    <a:lnTo>
                      <a:pt x="2" y="5"/>
                    </a:lnTo>
                    <a:lnTo>
                      <a:pt x="8" y="5"/>
                    </a:lnTo>
                    <a:lnTo>
                      <a:pt x="8" y="0"/>
                    </a:lnTo>
                    <a:lnTo>
                      <a:pt x="18" y="0"/>
                    </a:lnTo>
                    <a:lnTo>
                      <a:pt x="14" y="13"/>
                    </a:lnTo>
                    <a:close/>
                  </a:path>
                </a:pathLst>
              </a:custGeom>
              <a:noFill/>
              <a:ln w="3175">
                <a:solidFill>
                  <a:srgbClr val="1F1A17"/>
                </a:solidFill>
                <a:round/>
                <a:headEnd/>
                <a:tailEnd/>
              </a:ln>
            </p:spPr>
            <p:txBody>
              <a:bodyPr/>
              <a:lstStyle/>
              <a:p>
                <a:pPr eaLnBrk="1" hangingPunct="1"/>
                <a:endParaRPr lang="pt-BR" u="none"/>
              </a:p>
            </p:txBody>
          </p:sp>
          <p:sp>
            <p:nvSpPr>
              <p:cNvPr id="445879" name="Freeform 1855"/>
              <p:cNvSpPr>
                <a:spLocks/>
              </p:cNvSpPr>
              <p:nvPr/>
            </p:nvSpPr>
            <p:spPr bwMode="auto">
              <a:xfrm>
                <a:off x="4857" y="1985"/>
                <a:ext cx="19" cy="13"/>
              </a:xfrm>
              <a:custGeom>
                <a:avLst/>
                <a:gdLst>
                  <a:gd name="T0" fmla="*/ 0 w 17"/>
                  <a:gd name="T1" fmla="*/ 12 h 12"/>
                  <a:gd name="T2" fmla="*/ 4 w 17"/>
                  <a:gd name="T3" fmla="*/ 0 h 12"/>
                  <a:gd name="T4" fmla="*/ 14 w 17"/>
                  <a:gd name="T5" fmla="*/ 0 h 12"/>
                  <a:gd name="T6" fmla="*/ 12 w 17"/>
                  <a:gd name="T7" fmla="*/ 4 h 12"/>
                  <a:gd name="T8" fmla="*/ 17 w 17"/>
                  <a:gd name="T9" fmla="*/ 4 h 12"/>
                  <a:gd name="T10" fmla="*/ 15 w 17"/>
                  <a:gd name="T11" fmla="*/ 8 h 12"/>
                  <a:gd name="T12" fmla="*/ 12 w 17"/>
                  <a:gd name="T13" fmla="*/ 8 h 12"/>
                  <a:gd name="T14" fmla="*/ 10 w 17"/>
                  <a:gd name="T15" fmla="*/ 12 h 12"/>
                  <a:gd name="T16" fmla="*/ 0 w 17"/>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2"/>
                  <a:gd name="T29" fmla="*/ 17 w 17"/>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2">
                    <a:moveTo>
                      <a:pt x="0" y="12"/>
                    </a:moveTo>
                    <a:lnTo>
                      <a:pt x="4" y="0"/>
                    </a:lnTo>
                    <a:lnTo>
                      <a:pt x="14" y="0"/>
                    </a:lnTo>
                    <a:lnTo>
                      <a:pt x="12" y="4"/>
                    </a:lnTo>
                    <a:lnTo>
                      <a:pt x="17" y="4"/>
                    </a:lnTo>
                    <a:lnTo>
                      <a:pt x="15" y="8"/>
                    </a:lnTo>
                    <a:lnTo>
                      <a:pt x="12" y="8"/>
                    </a:lnTo>
                    <a:lnTo>
                      <a:pt x="10" y="12"/>
                    </a:lnTo>
                    <a:lnTo>
                      <a:pt x="0" y="12"/>
                    </a:lnTo>
                    <a:close/>
                  </a:path>
                </a:pathLst>
              </a:custGeom>
              <a:solidFill>
                <a:srgbClr val="84C326"/>
              </a:solidFill>
              <a:ln w="9525">
                <a:noFill/>
                <a:round/>
                <a:headEnd/>
                <a:tailEnd/>
              </a:ln>
            </p:spPr>
            <p:txBody>
              <a:bodyPr/>
              <a:lstStyle/>
              <a:p>
                <a:pPr eaLnBrk="1" hangingPunct="1"/>
                <a:endParaRPr lang="pt-BR" u="none"/>
              </a:p>
            </p:txBody>
          </p:sp>
          <p:sp>
            <p:nvSpPr>
              <p:cNvPr id="445880" name="Freeform 1856"/>
              <p:cNvSpPr>
                <a:spLocks/>
              </p:cNvSpPr>
              <p:nvPr/>
            </p:nvSpPr>
            <p:spPr bwMode="auto">
              <a:xfrm>
                <a:off x="4857" y="1985"/>
                <a:ext cx="19" cy="13"/>
              </a:xfrm>
              <a:custGeom>
                <a:avLst/>
                <a:gdLst>
                  <a:gd name="T0" fmla="*/ 0 w 17"/>
                  <a:gd name="T1" fmla="*/ 12 h 12"/>
                  <a:gd name="T2" fmla="*/ 4 w 17"/>
                  <a:gd name="T3" fmla="*/ 0 h 12"/>
                  <a:gd name="T4" fmla="*/ 14 w 17"/>
                  <a:gd name="T5" fmla="*/ 0 h 12"/>
                  <a:gd name="T6" fmla="*/ 12 w 17"/>
                  <a:gd name="T7" fmla="*/ 4 h 12"/>
                  <a:gd name="T8" fmla="*/ 17 w 17"/>
                  <a:gd name="T9" fmla="*/ 4 h 12"/>
                  <a:gd name="T10" fmla="*/ 15 w 17"/>
                  <a:gd name="T11" fmla="*/ 8 h 12"/>
                  <a:gd name="T12" fmla="*/ 12 w 17"/>
                  <a:gd name="T13" fmla="*/ 8 h 12"/>
                  <a:gd name="T14" fmla="*/ 10 w 17"/>
                  <a:gd name="T15" fmla="*/ 12 h 12"/>
                  <a:gd name="T16" fmla="*/ 0 w 17"/>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2"/>
                  <a:gd name="T29" fmla="*/ 17 w 17"/>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2">
                    <a:moveTo>
                      <a:pt x="0" y="12"/>
                    </a:moveTo>
                    <a:lnTo>
                      <a:pt x="4" y="0"/>
                    </a:lnTo>
                    <a:lnTo>
                      <a:pt x="14" y="0"/>
                    </a:lnTo>
                    <a:lnTo>
                      <a:pt x="12" y="4"/>
                    </a:lnTo>
                    <a:lnTo>
                      <a:pt x="17" y="4"/>
                    </a:lnTo>
                    <a:lnTo>
                      <a:pt x="15" y="8"/>
                    </a:lnTo>
                    <a:lnTo>
                      <a:pt x="12" y="8"/>
                    </a:lnTo>
                    <a:lnTo>
                      <a:pt x="10" y="12"/>
                    </a:lnTo>
                    <a:lnTo>
                      <a:pt x="0" y="12"/>
                    </a:lnTo>
                    <a:close/>
                  </a:path>
                </a:pathLst>
              </a:custGeom>
              <a:noFill/>
              <a:ln w="3175">
                <a:solidFill>
                  <a:srgbClr val="1F1A17"/>
                </a:solidFill>
                <a:round/>
                <a:headEnd/>
                <a:tailEnd/>
              </a:ln>
            </p:spPr>
            <p:txBody>
              <a:bodyPr/>
              <a:lstStyle/>
              <a:p>
                <a:pPr eaLnBrk="1" hangingPunct="1"/>
                <a:endParaRPr lang="pt-BR" u="none"/>
              </a:p>
            </p:txBody>
          </p:sp>
          <p:sp>
            <p:nvSpPr>
              <p:cNvPr id="445881" name="Freeform 1857"/>
              <p:cNvSpPr>
                <a:spLocks/>
              </p:cNvSpPr>
              <p:nvPr/>
            </p:nvSpPr>
            <p:spPr bwMode="auto">
              <a:xfrm>
                <a:off x="4916" y="2036"/>
                <a:ext cx="15" cy="24"/>
              </a:xfrm>
              <a:custGeom>
                <a:avLst/>
                <a:gdLst>
                  <a:gd name="T0" fmla="*/ 0 w 13"/>
                  <a:gd name="T1" fmla="*/ 13 h 21"/>
                  <a:gd name="T2" fmla="*/ 6 w 13"/>
                  <a:gd name="T3" fmla="*/ 0 h 21"/>
                  <a:gd name="T4" fmla="*/ 11 w 13"/>
                  <a:gd name="T5" fmla="*/ 5 h 21"/>
                  <a:gd name="T6" fmla="*/ 11 w 13"/>
                  <a:gd name="T7" fmla="*/ 9 h 21"/>
                  <a:gd name="T8" fmla="*/ 13 w 13"/>
                  <a:gd name="T9" fmla="*/ 13 h 21"/>
                  <a:gd name="T10" fmla="*/ 11 w 13"/>
                  <a:gd name="T11" fmla="*/ 21 h 21"/>
                  <a:gd name="T12" fmla="*/ 0 w 13"/>
                  <a:gd name="T13" fmla="*/ 13 h 21"/>
                  <a:gd name="T14" fmla="*/ 0 60000 65536"/>
                  <a:gd name="T15" fmla="*/ 0 60000 65536"/>
                  <a:gd name="T16" fmla="*/ 0 60000 65536"/>
                  <a:gd name="T17" fmla="*/ 0 60000 65536"/>
                  <a:gd name="T18" fmla="*/ 0 60000 65536"/>
                  <a:gd name="T19" fmla="*/ 0 60000 65536"/>
                  <a:gd name="T20" fmla="*/ 0 60000 65536"/>
                  <a:gd name="T21" fmla="*/ 0 w 13"/>
                  <a:gd name="T22" fmla="*/ 0 h 21"/>
                  <a:gd name="T23" fmla="*/ 13 w 13"/>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1">
                    <a:moveTo>
                      <a:pt x="0" y="13"/>
                    </a:moveTo>
                    <a:lnTo>
                      <a:pt x="6" y="0"/>
                    </a:lnTo>
                    <a:lnTo>
                      <a:pt x="11" y="5"/>
                    </a:lnTo>
                    <a:lnTo>
                      <a:pt x="11" y="9"/>
                    </a:lnTo>
                    <a:lnTo>
                      <a:pt x="13" y="13"/>
                    </a:lnTo>
                    <a:lnTo>
                      <a:pt x="11" y="21"/>
                    </a:lnTo>
                    <a:lnTo>
                      <a:pt x="0" y="13"/>
                    </a:lnTo>
                    <a:close/>
                  </a:path>
                </a:pathLst>
              </a:custGeom>
              <a:solidFill>
                <a:srgbClr val="84C326"/>
              </a:solidFill>
              <a:ln w="9525">
                <a:noFill/>
                <a:round/>
                <a:headEnd/>
                <a:tailEnd/>
              </a:ln>
            </p:spPr>
            <p:txBody>
              <a:bodyPr/>
              <a:lstStyle/>
              <a:p>
                <a:pPr eaLnBrk="1" hangingPunct="1"/>
                <a:endParaRPr lang="pt-BR" u="none"/>
              </a:p>
            </p:txBody>
          </p:sp>
          <p:sp>
            <p:nvSpPr>
              <p:cNvPr id="445882" name="Freeform 1858"/>
              <p:cNvSpPr>
                <a:spLocks/>
              </p:cNvSpPr>
              <p:nvPr/>
            </p:nvSpPr>
            <p:spPr bwMode="auto">
              <a:xfrm>
                <a:off x="4916" y="2036"/>
                <a:ext cx="15" cy="24"/>
              </a:xfrm>
              <a:custGeom>
                <a:avLst/>
                <a:gdLst>
                  <a:gd name="T0" fmla="*/ 0 w 13"/>
                  <a:gd name="T1" fmla="*/ 13 h 21"/>
                  <a:gd name="T2" fmla="*/ 6 w 13"/>
                  <a:gd name="T3" fmla="*/ 0 h 21"/>
                  <a:gd name="T4" fmla="*/ 11 w 13"/>
                  <a:gd name="T5" fmla="*/ 5 h 21"/>
                  <a:gd name="T6" fmla="*/ 11 w 13"/>
                  <a:gd name="T7" fmla="*/ 9 h 21"/>
                  <a:gd name="T8" fmla="*/ 13 w 13"/>
                  <a:gd name="T9" fmla="*/ 13 h 21"/>
                  <a:gd name="T10" fmla="*/ 11 w 13"/>
                  <a:gd name="T11" fmla="*/ 21 h 21"/>
                  <a:gd name="T12" fmla="*/ 0 w 13"/>
                  <a:gd name="T13" fmla="*/ 13 h 21"/>
                  <a:gd name="T14" fmla="*/ 0 60000 65536"/>
                  <a:gd name="T15" fmla="*/ 0 60000 65536"/>
                  <a:gd name="T16" fmla="*/ 0 60000 65536"/>
                  <a:gd name="T17" fmla="*/ 0 60000 65536"/>
                  <a:gd name="T18" fmla="*/ 0 60000 65536"/>
                  <a:gd name="T19" fmla="*/ 0 60000 65536"/>
                  <a:gd name="T20" fmla="*/ 0 60000 65536"/>
                  <a:gd name="T21" fmla="*/ 0 w 13"/>
                  <a:gd name="T22" fmla="*/ 0 h 21"/>
                  <a:gd name="T23" fmla="*/ 13 w 13"/>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1">
                    <a:moveTo>
                      <a:pt x="0" y="13"/>
                    </a:moveTo>
                    <a:lnTo>
                      <a:pt x="6" y="0"/>
                    </a:lnTo>
                    <a:lnTo>
                      <a:pt x="11" y="5"/>
                    </a:lnTo>
                    <a:lnTo>
                      <a:pt x="11" y="9"/>
                    </a:lnTo>
                    <a:lnTo>
                      <a:pt x="13" y="13"/>
                    </a:lnTo>
                    <a:lnTo>
                      <a:pt x="11" y="21"/>
                    </a:lnTo>
                    <a:lnTo>
                      <a:pt x="0" y="13"/>
                    </a:lnTo>
                    <a:close/>
                  </a:path>
                </a:pathLst>
              </a:custGeom>
              <a:noFill/>
              <a:ln w="3175">
                <a:solidFill>
                  <a:srgbClr val="1F1A17"/>
                </a:solidFill>
                <a:round/>
                <a:headEnd/>
                <a:tailEnd/>
              </a:ln>
            </p:spPr>
            <p:txBody>
              <a:bodyPr/>
              <a:lstStyle/>
              <a:p>
                <a:pPr eaLnBrk="1" hangingPunct="1"/>
                <a:endParaRPr lang="pt-BR" u="none"/>
              </a:p>
            </p:txBody>
          </p:sp>
          <p:sp>
            <p:nvSpPr>
              <p:cNvPr id="445883" name="Freeform 1859"/>
              <p:cNvSpPr>
                <a:spLocks/>
              </p:cNvSpPr>
              <p:nvPr/>
            </p:nvSpPr>
            <p:spPr bwMode="auto">
              <a:xfrm>
                <a:off x="4901" y="2040"/>
                <a:ext cx="18" cy="23"/>
              </a:xfrm>
              <a:custGeom>
                <a:avLst/>
                <a:gdLst>
                  <a:gd name="T0" fmla="*/ 0 w 15"/>
                  <a:gd name="T1" fmla="*/ 12 h 20"/>
                  <a:gd name="T2" fmla="*/ 5 w 15"/>
                  <a:gd name="T3" fmla="*/ 0 h 20"/>
                  <a:gd name="T4" fmla="*/ 13 w 15"/>
                  <a:gd name="T5" fmla="*/ 6 h 20"/>
                  <a:gd name="T6" fmla="*/ 11 w 15"/>
                  <a:gd name="T7" fmla="*/ 10 h 20"/>
                  <a:gd name="T8" fmla="*/ 15 w 15"/>
                  <a:gd name="T9" fmla="*/ 12 h 20"/>
                  <a:gd name="T10" fmla="*/ 11 w 15"/>
                  <a:gd name="T11" fmla="*/ 20 h 20"/>
                  <a:gd name="T12" fmla="*/ 0 w 15"/>
                  <a:gd name="T13" fmla="*/ 12 h 20"/>
                  <a:gd name="T14" fmla="*/ 0 60000 65536"/>
                  <a:gd name="T15" fmla="*/ 0 60000 65536"/>
                  <a:gd name="T16" fmla="*/ 0 60000 65536"/>
                  <a:gd name="T17" fmla="*/ 0 60000 65536"/>
                  <a:gd name="T18" fmla="*/ 0 60000 65536"/>
                  <a:gd name="T19" fmla="*/ 0 60000 65536"/>
                  <a:gd name="T20" fmla="*/ 0 60000 65536"/>
                  <a:gd name="T21" fmla="*/ 0 w 15"/>
                  <a:gd name="T22" fmla="*/ 0 h 20"/>
                  <a:gd name="T23" fmla="*/ 15 w 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0">
                    <a:moveTo>
                      <a:pt x="0" y="12"/>
                    </a:moveTo>
                    <a:lnTo>
                      <a:pt x="5" y="0"/>
                    </a:lnTo>
                    <a:lnTo>
                      <a:pt x="13" y="6"/>
                    </a:lnTo>
                    <a:lnTo>
                      <a:pt x="11" y="10"/>
                    </a:lnTo>
                    <a:lnTo>
                      <a:pt x="15" y="12"/>
                    </a:lnTo>
                    <a:lnTo>
                      <a:pt x="11" y="20"/>
                    </a:lnTo>
                    <a:lnTo>
                      <a:pt x="0" y="12"/>
                    </a:lnTo>
                    <a:close/>
                  </a:path>
                </a:pathLst>
              </a:custGeom>
              <a:solidFill>
                <a:srgbClr val="84C326"/>
              </a:solidFill>
              <a:ln w="9525">
                <a:noFill/>
                <a:round/>
                <a:headEnd/>
                <a:tailEnd/>
              </a:ln>
            </p:spPr>
            <p:txBody>
              <a:bodyPr/>
              <a:lstStyle/>
              <a:p>
                <a:pPr eaLnBrk="1" hangingPunct="1"/>
                <a:endParaRPr lang="pt-BR" u="none"/>
              </a:p>
            </p:txBody>
          </p:sp>
          <p:sp>
            <p:nvSpPr>
              <p:cNvPr id="445884" name="Freeform 1860"/>
              <p:cNvSpPr>
                <a:spLocks/>
              </p:cNvSpPr>
              <p:nvPr/>
            </p:nvSpPr>
            <p:spPr bwMode="auto">
              <a:xfrm>
                <a:off x="4901" y="2040"/>
                <a:ext cx="18" cy="23"/>
              </a:xfrm>
              <a:custGeom>
                <a:avLst/>
                <a:gdLst>
                  <a:gd name="T0" fmla="*/ 0 w 15"/>
                  <a:gd name="T1" fmla="*/ 12 h 20"/>
                  <a:gd name="T2" fmla="*/ 5 w 15"/>
                  <a:gd name="T3" fmla="*/ 0 h 20"/>
                  <a:gd name="T4" fmla="*/ 13 w 15"/>
                  <a:gd name="T5" fmla="*/ 6 h 20"/>
                  <a:gd name="T6" fmla="*/ 11 w 15"/>
                  <a:gd name="T7" fmla="*/ 10 h 20"/>
                  <a:gd name="T8" fmla="*/ 15 w 15"/>
                  <a:gd name="T9" fmla="*/ 12 h 20"/>
                  <a:gd name="T10" fmla="*/ 11 w 15"/>
                  <a:gd name="T11" fmla="*/ 20 h 20"/>
                  <a:gd name="T12" fmla="*/ 0 w 15"/>
                  <a:gd name="T13" fmla="*/ 12 h 20"/>
                  <a:gd name="T14" fmla="*/ 0 60000 65536"/>
                  <a:gd name="T15" fmla="*/ 0 60000 65536"/>
                  <a:gd name="T16" fmla="*/ 0 60000 65536"/>
                  <a:gd name="T17" fmla="*/ 0 60000 65536"/>
                  <a:gd name="T18" fmla="*/ 0 60000 65536"/>
                  <a:gd name="T19" fmla="*/ 0 60000 65536"/>
                  <a:gd name="T20" fmla="*/ 0 60000 65536"/>
                  <a:gd name="T21" fmla="*/ 0 w 15"/>
                  <a:gd name="T22" fmla="*/ 0 h 20"/>
                  <a:gd name="T23" fmla="*/ 15 w 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0">
                    <a:moveTo>
                      <a:pt x="0" y="12"/>
                    </a:moveTo>
                    <a:lnTo>
                      <a:pt x="5" y="0"/>
                    </a:lnTo>
                    <a:lnTo>
                      <a:pt x="13" y="6"/>
                    </a:lnTo>
                    <a:lnTo>
                      <a:pt x="11" y="10"/>
                    </a:lnTo>
                    <a:lnTo>
                      <a:pt x="15" y="12"/>
                    </a:lnTo>
                    <a:lnTo>
                      <a:pt x="11" y="20"/>
                    </a:lnTo>
                    <a:lnTo>
                      <a:pt x="0" y="12"/>
                    </a:lnTo>
                    <a:close/>
                  </a:path>
                </a:pathLst>
              </a:custGeom>
              <a:noFill/>
              <a:ln w="3175">
                <a:solidFill>
                  <a:srgbClr val="1F1A17"/>
                </a:solidFill>
                <a:round/>
                <a:headEnd/>
                <a:tailEnd/>
              </a:ln>
            </p:spPr>
            <p:txBody>
              <a:bodyPr/>
              <a:lstStyle/>
              <a:p>
                <a:pPr eaLnBrk="1" hangingPunct="1"/>
                <a:endParaRPr lang="pt-BR" u="none"/>
              </a:p>
            </p:txBody>
          </p:sp>
          <p:sp>
            <p:nvSpPr>
              <p:cNvPr id="445885" name="Freeform 1861"/>
              <p:cNvSpPr>
                <a:spLocks/>
              </p:cNvSpPr>
              <p:nvPr/>
            </p:nvSpPr>
            <p:spPr bwMode="auto">
              <a:xfrm>
                <a:off x="4950" y="2032"/>
                <a:ext cx="15" cy="19"/>
              </a:xfrm>
              <a:custGeom>
                <a:avLst/>
                <a:gdLst>
                  <a:gd name="T0" fmla="*/ 9 w 13"/>
                  <a:gd name="T1" fmla="*/ 17 h 17"/>
                  <a:gd name="T2" fmla="*/ 0 w 13"/>
                  <a:gd name="T3" fmla="*/ 9 h 17"/>
                  <a:gd name="T4" fmla="*/ 4 w 13"/>
                  <a:gd name="T5" fmla="*/ 2 h 17"/>
                  <a:gd name="T6" fmla="*/ 5 w 13"/>
                  <a:gd name="T7" fmla="*/ 4 h 17"/>
                  <a:gd name="T8" fmla="*/ 7 w 13"/>
                  <a:gd name="T9" fmla="*/ 0 h 17"/>
                  <a:gd name="T10" fmla="*/ 11 w 13"/>
                  <a:gd name="T11" fmla="*/ 2 h 17"/>
                  <a:gd name="T12" fmla="*/ 9 w 13"/>
                  <a:gd name="T13" fmla="*/ 5 h 17"/>
                  <a:gd name="T14" fmla="*/ 13 w 13"/>
                  <a:gd name="T15" fmla="*/ 9 h 17"/>
                  <a:gd name="T16" fmla="*/ 9 w 13"/>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7"/>
                  <a:gd name="T29" fmla="*/ 13 w 13"/>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7">
                    <a:moveTo>
                      <a:pt x="9" y="17"/>
                    </a:moveTo>
                    <a:lnTo>
                      <a:pt x="0" y="9"/>
                    </a:lnTo>
                    <a:lnTo>
                      <a:pt x="4" y="2"/>
                    </a:lnTo>
                    <a:lnTo>
                      <a:pt x="5" y="4"/>
                    </a:lnTo>
                    <a:lnTo>
                      <a:pt x="7" y="0"/>
                    </a:lnTo>
                    <a:lnTo>
                      <a:pt x="11" y="2"/>
                    </a:lnTo>
                    <a:lnTo>
                      <a:pt x="9" y="5"/>
                    </a:lnTo>
                    <a:lnTo>
                      <a:pt x="13" y="9"/>
                    </a:lnTo>
                    <a:lnTo>
                      <a:pt x="9" y="17"/>
                    </a:lnTo>
                    <a:close/>
                  </a:path>
                </a:pathLst>
              </a:custGeom>
              <a:solidFill>
                <a:srgbClr val="84C326"/>
              </a:solidFill>
              <a:ln w="9525">
                <a:noFill/>
                <a:round/>
                <a:headEnd/>
                <a:tailEnd/>
              </a:ln>
            </p:spPr>
            <p:txBody>
              <a:bodyPr/>
              <a:lstStyle/>
              <a:p>
                <a:pPr eaLnBrk="1" hangingPunct="1"/>
                <a:endParaRPr lang="pt-BR" u="none"/>
              </a:p>
            </p:txBody>
          </p:sp>
          <p:sp>
            <p:nvSpPr>
              <p:cNvPr id="445886" name="Freeform 1862"/>
              <p:cNvSpPr>
                <a:spLocks/>
              </p:cNvSpPr>
              <p:nvPr/>
            </p:nvSpPr>
            <p:spPr bwMode="auto">
              <a:xfrm>
                <a:off x="4950" y="2032"/>
                <a:ext cx="15" cy="19"/>
              </a:xfrm>
              <a:custGeom>
                <a:avLst/>
                <a:gdLst>
                  <a:gd name="T0" fmla="*/ 9 w 13"/>
                  <a:gd name="T1" fmla="*/ 17 h 17"/>
                  <a:gd name="T2" fmla="*/ 0 w 13"/>
                  <a:gd name="T3" fmla="*/ 9 h 17"/>
                  <a:gd name="T4" fmla="*/ 4 w 13"/>
                  <a:gd name="T5" fmla="*/ 2 h 17"/>
                  <a:gd name="T6" fmla="*/ 5 w 13"/>
                  <a:gd name="T7" fmla="*/ 4 h 17"/>
                  <a:gd name="T8" fmla="*/ 7 w 13"/>
                  <a:gd name="T9" fmla="*/ 0 h 17"/>
                  <a:gd name="T10" fmla="*/ 11 w 13"/>
                  <a:gd name="T11" fmla="*/ 2 h 17"/>
                  <a:gd name="T12" fmla="*/ 9 w 13"/>
                  <a:gd name="T13" fmla="*/ 5 h 17"/>
                  <a:gd name="T14" fmla="*/ 13 w 13"/>
                  <a:gd name="T15" fmla="*/ 9 h 17"/>
                  <a:gd name="T16" fmla="*/ 9 w 13"/>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7"/>
                  <a:gd name="T29" fmla="*/ 13 w 13"/>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7">
                    <a:moveTo>
                      <a:pt x="9" y="17"/>
                    </a:moveTo>
                    <a:lnTo>
                      <a:pt x="0" y="9"/>
                    </a:lnTo>
                    <a:lnTo>
                      <a:pt x="4" y="2"/>
                    </a:lnTo>
                    <a:lnTo>
                      <a:pt x="5" y="4"/>
                    </a:lnTo>
                    <a:lnTo>
                      <a:pt x="7" y="0"/>
                    </a:lnTo>
                    <a:lnTo>
                      <a:pt x="11" y="2"/>
                    </a:lnTo>
                    <a:lnTo>
                      <a:pt x="9" y="5"/>
                    </a:lnTo>
                    <a:lnTo>
                      <a:pt x="13" y="9"/>
                    </a:lnTo>
                    <a:lnTo>
                      <a:pt x="9" y="17"/>
                    </a:lnTo>
                    <a:close/>
                  </a:path>
                </a:pathLst>
              </a:custGeom>
              <a:noFill/>
              <a:ln w="3175">
                <a:solidFill>
                  <a:srgbClr val="1F1A17"/>
                </a:solidFill>
                <a:round/>
                <a:headEnd/>
                <a:tailEnd/>
              </a:ln>
            </p:spPr>
            <p:txBody>
              <a:bodyPr/>
              <a:lstStyle/>
              <a:p>
                <a:pPr eaLnBrk="1" hangingPunct="1"/>
                <a:endParaRPr lang="pt-BR" u="none"/>
              </a:p>
            </p:txBody>
          </p:sp>
          <p:sp>
            <p:nvSpPr>
              <p:cNvPr id="445887" name="Freeform 1863"/>
              <p:cNvSpPr>
                <a:spLocks/>
              </p:cNvSpPr>
              <p:nvPr/>
            </p:nvSpPr>
            <p:spPr bwMode="auto">
              <a:xfrm>
                <a:off x="4931" y="2034"/>
                <a:ext cx="19" cy="22"/>
              </a:xfrm>
              <a:custGeom>
                <a:avLst/>
                <a:gdLst>
                  <a:gd name="T0" fmla="*/ 0 w 16"/>
                  <a:gd name="T1" fmla="*/ 11 h 19"/>
                  <a:gd name="T2" fmla="*/ 4 w 16"/>
                  <a:gd name="T3" fmla="*/ 0 h 19"/>
                  <a:gd name="T4" fmla="*/ 16 w 16"/>
                  <a:gd name="T5" fmla="*/ 7 h 19"/>
                  <a:gd name="T6" fmla="*/ 10 w 16"/>
                  <a:gd name="T7" fmla="*/ 19 h 19"/>
                  <a:gd name="T8" fmla="*/ 0 w 16"/>
                  <a:gd name="T9" fmla="*/ 11 h 19"/>
                  <a:gd name="T10" fmla="*/ 0 60000 65536"/>
                  <a:gd name="T11" fmla="*/ 0 60000 65536"/>
                  <a:gd name="T12" fmla="*/ 0 60000 65536"/>
                  <a:gd name="T13" fmla="*/ 0 60000 65536"/>
                  <a:gd name="T14" fmla="*/ 0 60000 65536"/>
                  <a:gd name="T15" fmla="*/ 0 w 16"/>
                  <a:gd name="T16" fmla="*/ 0 h 19"/>
                  <a:gd name="T17" fmla="*/ 16 w 16"/>
                  <a:gd name="T18" fmla="*/ 19 h 19"/>
                </a:gdLst>
                <a:ahLst/>
                <a:cxnLst>
                  <a:cxn ang="T10">
                    <a:pos x="T0" y="T1"/>
                  </a:cxn>
                  <a:cxn ang="T11">
                    <a:pos x="T2" y="T3"/>
                  </a:cxn>
                  <a:cxn ang="T12">
                    <a:pos x="T4" y="T5"/>
                  </a:cxn>
                  <a:cxn ang="T13">
                    <a:pos x="T6" y="T7"/>
                  </a:cxn>
                  <a:cxn ang="T14">
                    <a:pos x="T8" y="T9"/>
                  </a:cxn>
                </a:cxnLst>
                <a:rect l="T15" t="T16" r="T17" b="T18"/>
                <a:pathLst>
                  <a:path w="16" h="19">
                    <a:moveTo>
                      <a:pt x="0" y="11"/>
                    </a:moveTo>
                    <a:lnTo>
                      <a:pt x="4" y="0"/>
                    </a:lnTo>
                    <a:lnTo>
                      <a:pt x="16" y="7"/>
                    </a:lnTo>
                    <a:lnTo>
                      <a:pt x="10" y="19"/>
                    </a:lnTo>
                    <a:lnTo>
                      <a:pt x="0" y="11"/>
                    </a:lnTo>
                    <a:close/>
                  </a:path>
                </a:pathLst>
              </a:custGeom>
              <a:solidFill>
                <a:srgbClr val="84C326"/>
              </a:solidFill>
              <a:ln w="9525">
                <a:noFill/>
                <a:round/>
                <a:headEnd/>
                <a:tailEnd/>
              </a:ln>
            </p:spPr>
            <p:txBody>
              <a:bodyPr/>
              <a:lstStyle/>
              <a:p>
                <a:pPr eaLnBrk="1" hangingPunct="1"/>
                <a:endParaRPr lang="pt-BR" u="none"/>
              </a:p>
            </p:txBody>
          </p:sp>
          <p:sp>
            <p:nvSpPr>
              <p:cNvPr id="445888" name="Freeform 1864"/>
              <p:cNvSpPr>
                <a:spLocks/>
              </p:cNvSpPr>
              <p:nvPr/>
            </p:nvSpPr>
            <p:spPr bwMode="auto">
              <a:xfrm>
                <a:off x="4931" y="2034"/>
                <a:ext cx="19" cy="22"/>
              </a:xfrm>
              <a:custGeom>
                <a:avLst/>
                <a:gdLst>
                  <a:gd name="T0" fmla="*/ 0 w 16"/>
                  <a:gd name="T1" fmla="*/ 11 h 19"/>
                  <a:gd name="T2" fmla="*/ 4 w 16"/>
                  <a:gd name="T3" fmla="*/ 0 h 19"/>
                  <a:gd name="T4" fmla="*/ 16 w 16"/>
                  <a:gd name="T5" fmla="*/ 7 h 19"/>
                  <a:gd name="T6" fmla="*/ 10 w 16"/>
                  <a:gd name="T7" fmla="*/ 19 h 19"/>
                  <a:gd name="T8" fmla="*/ 0 w 16"/>
                  <a:gd name="T9" fmla="*/ 11 h 19"/>
                  <a:gd name="T10" fmla="*/ 0 60000 65536"/>
                  <a:gd name="T11" fmla="*/ 0 60000 65536"/>
                  <a:gd name="T12" fmla="*/ 0 60000 65536"/>
                  <a:gd name="T13" fmla="*/ 0 60000 65536"/>
                  <a:gd name="T14" fmla="*/ 0 60000 65536"/>
                  <a:gd name="T15" fmla="*/ 0 w 16"/>
                  <a:gd name="T16" fmla="*/ 0 h 19"/>
                  <a:gd name="T17" fmla="*/ 16 w 16"/>
                  <a:gd name="T18" fmla="*/ 19 h 19"/>
                </a:gdLst>
                <a:ahLst/>
                <a:cxnLst>
                  <a:cxn ang="T10">
                    <a:pos x="T0" y="T1"/>
                  </a:cxn>
                  <a:cxn ang="T11">
                    <a:pos x="T2" y="T3"/>
                  </a:cxn>
                  <a:cxn ang="T12">
                    <a:pos x="T4" y="T5"/>
                  </a:cxn>
                  <a:cxn ang="T13">
                    <a:pos x="T6" y="T7"/>
                  </a:cxn>
                  <a:cxn ang="T14">
                    <a:pos x="T8" y="T9"/>
                  </a:cxn>
                </a:cxnLst>
                <a:rect l="T15" t="T16" r="T17" b="T18"/>
                <a:pathLst>
                  <a:path w="16" h="19">
                    <a:moveTo>
                      <a:pt x="0" y="11"/>
                    </a:moveTo>
                    <a:lnTo>
                      <a:pt x="4" y="0"/>
                    </a:lnTo>
                    <a:lnTo>
                      <a:pt x="16" y="7"/>
                    </a:lnTo>
                    <a:lnTo>
                      <a:pt x="10" y="19"/>
                    </a:lnTo>
                    <a:lnTo>
                      <a:pt x="0" y="11"/>
                    </a:lnTo>
                    <a:close/>
                  </a:path>
                </a:pathLst>
              </a:custGeom>
              <a:noFill/>
              <a:ln w="3175">
                <a:solidFill>
                  <a:srgbClr val="1F1A17"/>
                </a:solidFill>
                <a:round/>
                <a:headEnd/>
                <a:tailEnd/>
              </a:ln>
            </p:spPr>
            <p:txBody>
              <a:bodyPr/>
              <a:lstStyle/>
              <a:p>
                <a:pPr eaLnBrk="1" hangingPunct="1"/>
                <a:endParaRPr lang="pt-BR" u="none"/>
              </a:p>
            </p:txBody>
          </p:sp>
          <p:sp>
            <p:nvSpPr>
              <p:cNvPr id="445889" name="Freeform 1865"/>
              <p:cNvSpPr>
                <a:spLocks/>
              </p:cNvSpPr>
              <p:nvPr/>
            </p:nvSpPr>
            <p:spPr bwMode="auto">
              <a:xfrm>
                <a:off x="5118" y="1912"/>
                <a:ext cx="189" cy="178"/>
              </a:xfrm>
              <a:custGeom>
                <a:avLst/>
                <a:gdLst>
                  <a:gd name="T0" fmla="*/ 82 w 165"/>
                  <a:gd name="T1" fmla="*/ 155 h 155"/>
                  <a:gd name="T2" fmla="*/ 99 w 165"/>
                  <a:gd name="T3" fmla="*/ 154 h 155"/>
                  <a:gd name="T4" fmla="*/ 115 w 165"/>
                  <a:gd name="T5" fmla="*/ 150 h 155"/>
                  <a:gd name="T6" fmla="*/ 128 w 165"/>
                  <a:gd name="T7" fmla="*/ 142 h 155"/>
                  <a:gd name="T8" fmla="*/ 140 w 165"/>
                  <a:gd name="T9" fmla="*/ 132 h 155"/>
                  <a:gd name="T10" fmla="*/ 151 w 165"/>
                  <a:gd name="T11" fmla="*/ 121 h 155"/>
                  <a:gd name="T12" fmla="*/ 159 w 165"/>
                  <a:gd name="T13" fmla="*/ 108 h 155"/>
                  <a:gd name="T14" fmla="*/ 163 w 165"/>
                  <a:gd name="T15" fmla="*/ 94 h 155"/>
                  <a:gd name="T16" fmla="*/ 165 w 165"/>
                  <a:gd name="T17" fmla="*/ 79 h 155"/>
                  <a:gd name="T18" fmla="*/ 163 w 165"/>
                  <a:gd name="T19" fmla="*/ 63 h 155"/>
                  <a:gd name="T20" fmla="*/ 159 w 165"/>
                  <a:gd name="T21" fmla="*/ 48 h 155"/>
                  <a:gd name="T22" fmla="*/ 151 w 165"/>
                  <a:gd name="T23" fmla="*/ 35 h 155"/>
                  <a:gd name="T24" fmla="*/ 140 w 165"/>
                  <a:gd name="T25" fmla="*/ 23 h 155"/>
                  <a:gd name="T26" fmla="*/ 128 w 165"/>
                  <a:gd name="T27" fmla="*/ 14 h 155"/>
                  <a:gd name="T28" fmla="*/ 115 w 165"/>
                  <a:gd name="T29" fmla="*/ 8 h 155"/>
                  <a:gd name="T30" fmla="*/ 99 w 165"/>
                  <a:gd name="T31" fmla="*/ 2 h 155"/>
                  <a:gd name="T32" fmla="*/ 82 w 165"/>
                  <a:gd name="T33" fmla="*/ 0 h 155"/>
                  <a:gd name="T34" fmla="*/ 65 w 165"/>
                  <a:gd name="T35" fmla="*/ 2 h 155"/>
                  <a:gd name="T36" fmla="*/ 49 w 165"/>
                  <a:gd name="T37" fmla="*/ 8 h 155"/>
                  <a:gd name="T38" fmla="*/ 36 w 165"/>
                  <a:gd name="T39" fmla="*/ 14 h 155"/>
                  <a:gd name="T40" fmla="*/ 25 w 165"/>
                  <a:gd name="T41" fmla="*/ 23 h 155"/>
                  <a:gd name="T42" fmla="*/ 15 w 165"/>
                  <a:gd name="T43" fmla="*/ 35 h 155"/>
                  <a:gd name="T44" fmla="*/ 7 w 165"/>
                  <a:gd name="T45" fmla="*/ 48 h 155"/>
                  <a:gd name="T46" fmla="*/ 1 w 165"/>
                  <a:gd name="T47" fmla="*/ 63 h 155"/>
                  <a:gd name="T48" fmla="*/ 0 w 165"/>
                  <a:gd name="T49" fmla="*/ 79 h 155"/>
                  <a:gd name="T50" fmla="*/ 1 w 165"/>
                  <a:gd name="T51" fmla="*/ 94 h 155"/>
                  <a:gd name="T52" fmla="*/ 7 w 165"/>
                  <a:gd name="T53" fmla="*/ 108 h 155"/>
                  <a:gd name="T54" fmla="*/ 15 w 165"/>
                  <a:gd name="T55" fmla="*/ 121 h 155"/>
                  <a:gd name="T56" fmla="*/ 25 w 165"/>
                  <a:gd name="T57" fmla="*/ 132 h 155"/>
                  <a:gd name="T58" fmla="*/ 36 w 165"/>
                  <a:gd name="T59" fmla="*/ 142 h 155"/>
                  <a:gd name="T60" fmla="*/ 49 w 165"/>
                  <a:gd name="T61" fmla="*/ 150 h 155"/>
                  <a:gd name="T62" fmla="*/ 65 w 165"/>
                  <a:gd name="T63" fmla="*/ 154 h 155"/>
                  <a:gd name="T64" fmla="*/ 82 w 165"/>
                  <a:gd name="T65" fmla="*/ 155 h 1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155"/>
                  <a:gd name="T101" fmla="*/ 165 w 165"/>
                  <a:gd name="T102" fmla="*/ 155 h 1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155">
                    <a:moveTo>
                      <a:pt x="82" y="155"/>
                    </a:moveTo>
                    <a:lnTo>
                      <a:pt x="99" y="154"/>
                    </a:lnTo>
                    <a:lnTo>
                      <a:pt x="115" y="150"/>
                    </a:lnTo>
                    <a:lnTo>
                      <a:pt x="128" y="142"/>
                    </a:lnTo>
                    <a:lnTo>
                      <a:pt x="140" y="132"/>
                    </a:lnTo>
                    <a:lnTo>
                      <a:pt x="151" y="121"/>
                    </a:lnTo>
                    <a:lnTo>
                      <a:pt x="159" y="108"/>
                    </a:lnTo>
                    <a:lnTo>
                      <a:pt x="163" y="94"/>
                    </a:lnTo>
                    <a:lnTo>
                      <a:pt x="165" y="79"/>
                    </a:lnTo>
                    <a:lnTo>
                      <a:pt x="163" y="63"/>
                    </a:lnTo>
                    <a:lnTo>
                      <a:pt x="159" y="48"/>
                    </a:lnTo>
                    <a:lnTo>
                      <a:pt x="151" y="35"/>
                    </a:lnTo>
                    <a:lnTo>
                      <a:pt x="140" y="23"/>
                    </a:lnTo>
                    <a:lnTo>
                      <a:pt x="128" y="14"/>
                    </a:lnTo>
                    <a:lnTo>
                      <a:pt x="115" y="8"/>
                    </a:lnTo>
                    <a:lnTo>
                      <a:pt x="99" y="2"/>
                    </a:lnTo>
                    <a:lnTo>
                      <a:pt x="82" y="0"/>
                    </a:lnTo>
                    <a:lnTo>
                      <a:pt x="65" y="2"/>
                    </a:lnTo>
                    <a:lnTo>
                      <a:pt x="49" y="8"/>
                    </a:lnTo>
                    <a:lnTo>
                      <a:pt x="36" y="14"/>
                    </a:lnTo>
                    <a:lnTo>
                      <a:pt x="25" y="23"/>
                    </a:lnTo>
                    <a:lnTo>
                      <a:pt x="15" y="35"/>
                    </a:lnTo>
                    <a:lnTo>
                      <a:pt x="7" y="48"/>
                    </a:lnTo>
                    <a:lnTo>
                      <a:pt x="1" y="63"/>
                    </a:lnTo>
                    <a:lnTo>
                      <a:pt x="0" y="79"/>
                    </a:lnTo>
                    <a:lnTo>
                      <a:pt x="1" y="94"/>
                    </a:lnTo>
                    <a:lnTo>
                      <a:pt x="7" y="108"/>
                    </a:lnTo>
                    <a:lnTo>
                      <a:pt x="15" y="121"/>
                    </a:lnTo>
                    <a:lnTo>
                      <a:pt x="25" y="132"/>
                    </a:lnTo>
                    <a:lnTo>
                      <a:pt x="36" y="142"/>
                    </a:lnTo>
                    <a:lnTo>
                      <a:pt x="49" y="150"/>
                    </a:lnTo>
                    <a:lnTo>
                      <a:pt x="65" y="154"/>
                    </a:lnTo>
                    <a:lnTo>
                      <a:pt x="82" y="155"/>
                    </a:lnTo>
                    <a:close/>
                  </a:path>
                </a:pathLst>
              </a:custGeom>
              <a:solidFill>
                <a:srgbClr val="797297"/>
              </a:solidFill>
              <a:ln w="9525">
                <a:noFill/>
                <a:round/>
                <a:headEnd/>
                <a:tailEnd/>
              </a:ln>
            </p:spPr>
            <p:txBody>
              <a:bodyPr/>
              <a:lstStyle/>
              <a:p>
                <a:pPr eaLnBrk="1" hangingPunct="1"/>
                <a:endParaRPr lang="pt-BR" u="none"/>
              </a:p>
            </p:txBody>
          </p:sp>
          <p:sp>
            <p:nvSpPr>
              <p:cNvPr id="445890" name="Freeform 1866"/>
              <p:cNvSpPr>
                <a:spLocks/>
              </p:cNvSpPr>
              <p:nvPr/>
            </p:nvSpPr>
            <p:spPr bwMode="auto">
              <a:xfrm>
                <a:off x="5118" y="1912"/>
                <a:ext cx="189" cy="178"/>
              </a:xfrm>
              <a:custGeom>
                <a:avLst/>
                <a:gdLst>
                  <a:gd name="T0" fmla="*/ 82 w 165"/>
                  <a:gd name="T1" fmla="*/ 155 h 155"/>
                  <a:gd name="T2" fmla="*/ 99 w 165"/>
                  <a:gd name="T3" fmla="*/ 154 h 155"/>
                  <a:gd name="T4" fmla="*/ 115 w 165"/>
                  <a:gd name="T5" fmla="*/ 150 h 155"/>
                  <a:gd name="T6" fmla="*/ 128 w 165"/>
                  <a:gd name="T7" fmla="*/ 142 h 155"/>
                  <a:gd name="T8" fmla="*/ 140 w 165"/>
                  <a:gd name="T9" fmla="*/ 132 h 155"/>
                  <a:gd name="T10" fmla="*/ 151 w 165"/>
                  <a:gd name="T11" fmla="*/ 121 h 155"/>
                  <a:gd name="T12" fmla="*/ 159 w 165"/>
                  <a:gd name="T13" fmla="*/ 108 h 155"/>
                  <a:gd name="T14" fmla="*/ 163 w 165"/>
                  <a:gd name="T15" fmla="*/ 94 h 155"/>
                  <a:gd name="T16" fmla="*/ 165 w 165"/>
                  <a:gd name="T17" fmla="*/ 79 h 155"/>
                  <a:gd name="T18" fmla="*/ 163 w 165"/>
                  <a:gd name="T19" fmla="*/ 63 h 155"/>
                  <a:gd name="T20" fmla="*/ 159 w 165"/>
                  <a:gd name="T21" fmla="*/ 48 h 155"/>
                  <a:gd name="T22" fmla="*/ 151 w 165"/>
                  <a:gd name="T23" fmla="*/ 35 h 155"/>
                  <a:gd name="T24" fmla="*/ 140 w 165"/>
                  <a:gd name="T25" fmla="*/ 23 h 155"/>
                  <a:gd name="T26" fmla="*/ 128 w 165"/>
                  <a:gd name="T27" fmla="*/ 14 h 155"/>
                  <a:gd name="T28" fmla="*/ 115 w 165"/>
                  <a:gd name="T29" fmla="*/ 8 h 155"/>
                  <a:gd name="T30" fmla="*/ 99 w 165"/>
                  <a:gd name="T31" fmla="*/ 2 h 155"/>
                  <a:gd name="T32" fmla="*/ 82 w 165"/>
                  <a:gd name="T33" fmla="*/ 0 h 155"/>
                  <a:gd name="T34" fmla="*/ 65 w 165"/>
                  <a:gd name="T35" fmla="*/ 2 h 155"/>
                  <a:gd name="T36" fmla="*/ 49 w 165"/>
                  <a:gd name="T37" fmla="*/ 8 h 155"/>
                  <a:gd name="T38" fmla="*/ 36 w 165"/>
                  <a:gd name="T39" fmla="*/ 14 h 155"/>
                  <a:gd name="T40" fmla="*/ 25 w 165"/>
                  <a:gd name="T41" fmla="*/ 23 h 155"/>
                  <a:gd name="T42" fmla="*/ 15 w 165"/>
                  <a:gd name="T43" fmla="*/ 35 h 155"/>
                  <a:gd name="T44" fmla="*/ 7 w 165"/>
                  <a:gd name="T45" fmla="*/ 48 h 155"/>
                  <a:gd name="T46" fmla="*/ 1 w 165"/>
                  <a:gd name="T47" fmla="*/ 63 h 155"/>
                  <a:gd name="T48" fmla="*/ 0 w 165"/>
                  <a:gd name="T49" fmla="*/ 79 h 155"/>
                  <a:gd name="T50" fmla="*/ 1 w 165"/>
                  <a:gd name="T51" fmla="*/ 94 h 155"/>
                  <a:gd name="T52" fmla="*/ 7 w 165"/>
                  <a:gd name="T53" fmla="*/ 108 h 155"/>
                  <a:gd name="T54" fmla="*/ 15 w 165"/>
                  <a:gd name="T55" fmla="*/ 121 h 155"/>
                  <a:gd name="T56" fmla="*/ 25 w 165"/>
                  <a:gd name="T57" fmla="*/ 132 h 155"/>
                  <a:gd name="T58" fmla="*/ 36 w 165"/>
                  <a:gd name="T59" fmla="*/ 142 h 155"/>
                  <a:gd name="T60" fmla="*/ 49 w 165"/>
                  <a:gd name="T61" fmla="*/ 150 h 155"/>
                  <a:gd name="T62" fmla="*/ 65 w 165"/>
                  <a:gd name="T63" fmla="*/ 154 h 155"/>
                  <a:gd name="T64" fmla="*/ 82 w 165"/>
                  <a:gd name="T65" fmla="*/ 155 h 1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155"/>
                  <a:gd name="T101" fmla="*/ 165 w 165"/>
                  <a:gd name="T102" fmla="*/ 155 h 1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155">
                    <a:moveTo>
                      <a:pt x="82" y="155"/>
                    </a:moveTo>
                    <a:lnTo>
                      <a:pt x="99" y="154"/>
                    </a:lnTo>
                    <a:lnTo>
                      <a:pt x="115" y="150"/>
                    </a:lnTo>
                    <a:lnTo>
                      <a:pt x="128" y="142"/>
                    </a:lnTo>
                    <a:lnTo>
                      <a:pt x="140" y="132"/>
                    </a:lnTo>
                    <a:lnTo>
                      <a:pt x="151" y="121"/>
                    </a:lnTo>
                    <a:lnTo>
                      <a:pt x="159" y="108"/>
                    </a:lnTo>
                    <a:lnTo>
                      <a:pt x="163" y="94"/>
                    </a:lnTo>
                    <a:lnTo>
                      <a:pt x="165" y="79"/>
                    </a:lnTo>
                    <a:lnTo>
                      <a:pt x="163" y="63"/>
                    </a:lnTo>
                    <a:lnTo>
                      <a:pt x="159" y="48"/>
                    </a:lnTo>
                    <a:lnTo>
                      <a:pt x="151" y="35"/>
                    </a:lnTo>
                    <a:lnTo>
                      <a:pt x="140" y="23"/>
                    </a:lnTo>
                    <a:lnTo>
                      <a:pt x="128" y="14"/>
                    </a:lnTo>
                    <a:lnTo>
                      <a:pt x="115" y="8"/>
                    </a:lnTo>
                    <a:lnTo>
                      <a:pt x="99" y="2"/>
                    </a:lnTo>
                    <a:lnTo>
                      <a:pt x="82" y="0"/>
                    </a:lnTo>
                    <a:lnTo>
                      <a:pt x="65" y="2"/>
                    </a:lnTo>
                    <a:lnTo>
                      <a:pt x="49" y="8"/>
                    </a:lnTo>
                    <a:lnTo>
                      <a:pt x="36" y="14"/>
                    </a:lnTo>
                    <a:lnTo>
                      <a:pt x="25" y="23"/>
                    </a:lnTo>
                    <a:lnTo>
                      <a:pt x="15" y="35"/>
                    </a:lnTo>
                    <a:lnTo>
                      <a:pt x="7" y="48"/>
                    </a:lnTo>
                    <a:lnTo>
                      <a:pt x="1" y="63"/>
                    </a:lnTo>
                    <a:lnTo>
                      <a:pt x="0" y="79"/>
                    </a:lnTo>
                    <a:lnTo>
                      <a:pt x="1" y="94"/>
                    </a:lnTo>
                    <a:lnTo>
                      <a:pt x="7" y="108"/>
                    </a:lnTo>
                    <a:lnTo>
                      <a:pt x="15" y="121"/>
                    </a:lnTo>
                    <a:lnTo>
                      <a:pt x="25" y="132"/>
                    </a:lnTo>
                    <a:lnTo>
                      <a:pt x="36" y="142"/>
                    </a:lnTo>
                    <a:lnTo>
                      <a:pt x="49" y="150"/>
                    </a:lnTo>
                    <a:lnTo>
                      <a:pt x="65" y="154"/>
                    </a:lnTo>
                    <a:lnTo>
                      <a:pt x="82" y="155"/>
                    </a:lnTo>
                    <a:close/>
                  </a:path>
                </a:pathLst>
              </a:custGeom>
              <a:noFill/>
              <a:ln w="3175">
                <a:solidFill>
                  <a:srgbClr val="1F1A17"/>
                </a:solidFill>
                <a:round/>
                <a:headEnd/>
                <a:tailEnd/>
              </a:ln>
            </p:spPr>
            <p:txBody>
              <a:bodyPr/>
              <a:lstStyle/>
              <a:p>
                <a:pPr eaLnBrk="1" hangingPunct="1"/>
                <a:endParaRPr lang="pt-BR" u="none"/>
              </a:p>
            </p:txBody>
          </p:sp>
          <p:sp>
            <p:nvSpPr>
              <p:cNvPr id="445891" name="Freeform 1867"/>
              <p:cNvSpPr>
                <a:spLocks/>
              </p:cNvSpPr>
              <p:nvPr/>
            </p:nvSpPr>
            <p:spPr bwMode="auto">
              <a:xfrm>
                <a:off x="5455" y="1789"/>
                <a:ext cx="97" cy="80"/>
              </a:xfrm>
              <a:custGeom>
                <a:avLst/>
                <a:gdLst>
                  <a:gd name="T0" fmla="*/ 85 w 85"/>
                  <a:gd name="T1" fmla="*/ 34 h 69"/>
                  <a:gd name="T2" fmla="*/ 79 w 85"/>
                  <a:gd name="T3" fmla="*/ 36 h 69"/>
                  <a:gd name="T4" fmla="*/ 75 w 85"/>
                  <a:gd name="T5" fmla="*/ 38 h 69"/>
                  <a:gd name="T6" fmla="*/ 73 w 85"/>
                  <a:gd name="T7" fmla="*/ 40 h 69"/>
                  <a:gd name="T8" fmla="*/ 71 w 85"/>
                  <a:gd name="T9" fmla="*/ 44 h 69"/>
                  <a:gd name="T10" fmla="*/ 73 w 85"/>
                  <a:gd name="T11" fmla="*/ 46 h 69"/>
                  <a:gd name="T12" fmla="*/ 75 w 85"/>
                  <a:gd name="T13" fmla="*/ 48 h 69"/>
                  <a:gd name="T14" fmla="*/ 79 w 85"/>
                  <a:gd name="T15" fmla="*/ 50 h 69"/>
                  <a:gd name="T16" fmla="*/ 83 w 85"/>
                  <a:gd name="T17" fmla="*/ 51 h 69"/>
                  <a:gd name="T18" fmla="*/ 79 w 85"/>
                  <a:gd name="T19" fmla="*/ 51 h 69"/>
                  <a:gd name="T20" fmla="*/ 75 w 85"/>
                  <a:gd name="T21" fmla="*/ 53 h 69"/>
                  <a:gd name="T22" fmla="*/ 73 w 85"/>
                  <a:gd name="T23" fmla="*/ 57 h 69"/>
                  <a:gd name="T24" fmla="*/ 71 w 85"/>
                  <a:gd name="T25" fmla="*/ 61 h 69"/>
                  <a:gd name="T26" fmla="*/ 73 w 85"/>
                  <a:gd name="T27" fmla="*/ 63 h 69"/>
                  <a:gd name="T28" fmla="*/ 75 w 85"/>
                  <a:gd name="T29" fmla="*/ 67 h 69"/>
                  <a:gd name="T30" fmla="*/ 79 w 85"/>
                  <a:gd name="T31" fmla="*/ 69 h 69"/>
                  <a:gd name="T32" fmla="*/ 83 w 85"/>
                  <a:gd name="T33" fmla="*/ 69 h 69"/>
                  <a:gd name="T34" fmla="*/ 58 w 85"/>
                  <a:gd name="T35" fmla="*/ 69 h 69"/>
                  <a:gd name="T36" fmla="*/ 39 w 85"/>
                  <a:gd name="T37" fmla="*/ 67 h 69"/>
                  <a:gd name="T38" fmla="*/ 23 w 85"/>
                  <a:gd name="T39" fmla="*/ 63 h 69"/>
                  <a:gd name="T40" fmla="*/ 12 w 85"/>
                  <a:gd name="T41" fmla="*/ 59 h 69"/>
                  <a:gd name="T42" fmla="*/ 6 w 85"/>
                  <a:gd name="T43" fmla="*/ 53 h 69"/>
                  <a:gd name="T44" fmla="*/ 2 w 85"/>
                  <a:gd name="T45" fmla="*/ 48 h 69"/>
                  <a:gd name="T46" fmla="*/ 0 w 85"/>
                  <a:gd name="T47" fmla="*/ 42 h 69"/>
                  <a:gd name="T48" fmla="*/ 0 w 85"/>
                  <a:gd name="T49" fmla="*/ 36 h 69"/>
                  <a:gd name="T50" fmla="*/ 2 w 85"/>
                  <a:gd name="T51" fmla="*/ 28 h 69"/>
                  <a:gd name="T52" fmla="*/ 4 w 85"/>
                  <a:gd name="T53" fmla="*/ 23 h 69"/>
                  <a:gd name="T54" fmla="*/ 10 w 85"/>
                  <a:gd name="T55" fmla="*/ 17 h 69"/>
                  <a:gd name="T56" fmla="*/ 17 w 85"/>
                  <a:gd name="T57" fmla="*/ 11 h 69"/>
                  <a:gd name="T58" fmla="*/ 27 w 85"/>
                  <a:gd name="T59" fmla="*/ 7 h 69"/>
                  <a:gd name="T60" fmla="*/ 42 w 85"/>
                  <a:gd name="T61" fmla="*/ 3 h 69"/>
                  <a:gd name="T62" fmla="*/ 62 w 85"/>
                  <a:gd name="T63" fmla="*/ 2 h 69"/>
                  <a:gd name="T64" fmla="*/ 85 w 85"/>
                  <a:gd name="T65" fmla="*/ 0 h 69"/>
                  <a:gd name="T66" fmla="*/ 79 w 85"/>
                  <a:gd name="T67" fmla="*/ 2 h 69"/>
                  <a:gd name="T68" fmla="*/ 77 w 85"/>
                  <a:gd name="T69" fmla="*/ 3 h 69"/>
                  <a:gd name="T70" fmla="*/ 73 w 85"/>
                  <a:gd name="T71" fmla="*/ 7 h 69"/>
                  <a:gd name="T72" fmla="*/ 73 w 85"/>
                  <a:gd name="T73" fmla="*/ 11 h 69"/>
                  <a:gd name="T74" fmla="*/ 73 w 85"/>
                  <a:gd name="T75" fmla="*/ 15 h 69"/>
                  <a:gd name="T76" fmla="*/ 75 w 85"/>
                  <a:gd name="T77" fmla="*/ 17 h 69"/>
                  <a:gd name="T78" fmla="*/ 79 w 85"/>
                  <a:gd name="T79" fmla="*/ 19 h 69"/>
                  <a:gd name="T80" fmla="*/ 85 w 85"/>
                  <a:gd name="T81" fmla="*/ 19 h 69"/>
                  <a:gd name="T82" fmla="*/ 79 w 85"/>
                  <a:gd name="T83" fmla="*/ 21 h 69"/>
                  <a:gd name="T84" fmla="*/ 75 w 85"/>
                  <a:gd name="T85" fmla="*/ 23 h 69"/>
                  <a:gd name="T86" fmla="*/ 73 w 85"/>
                  <a:gd name="T87" fmla="*/ 25 h 69"/>
                  <a:gd name="T88" fmla="*/ 71 w 85"/>
                  <a:gd name="T89" fmla="*/ 26 h 69"/>
                  <a:gd name="T90" fmla="*/ 73 w 85"/>
                  <a:gd name="T91" fmla="*/ 30 h 69"/>
                  <a:gd name="T92" fmla="*/ 75 w 85"/>
                  <a:gd name="T93" fmla="*/ 32 h 69"/>
                  <a:gd name="T94" fmla="*/ 79 w 85"/>
                  <a:gd name="T95" fmla="*/ 34 h 69"/>
                  <a:gd name="T96" fmla="*/ 85 w 85"/>
                  <a:gd name="T97" fmla="*/ 34 h 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5"/>
                  <a:gd name="T148" fmla="*/ 0 h 69"/>
                  <a:gd name="T149" fmla="*/ 85 w 85"/>
                  <a:gd name="T150" fmla="*/ 69 h 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5" h="69">
                    <a:moveTo>
                      <a:pt x="85" y="34"/>
                    </a:moveTo>
                    <a:lnTo>
                      <a:pt x="79" y="36"/>
                    </a:lnTo>
                    <a:lnTo>
                      <a:pt x="75" y="38"/>
                    </a:lnTo>
                    <a:lnTo>
                      <a:pt x="73" y="40"/>
                    </a:lnTo>
                    <a:lnTo>
                      <a:pt x="71" y="44"/>
                    </a:lnTo>
                    <a:lnTo>
                      <a:pt x="73" y="46"/>
                    </a:lnTo>
                    <a:lnTo>
                      <a:pt x="75" y="48"/>
                    </a:lnTo>
                    <a:lnTo>
                      <a:pt x="79" y="50"/>
                    </a:lnTo>
                    <a:lnTo>
                      <a:pt x="83" y="51"/>
                    </a:lnTo>
                    <a:lnTo>
                      <a:pt x="79" y="51"/>
                    </a:lnTo>
                    <a:lnTo>
                      <a:pt x="75" y="53"/>
                    </a:lnTo>
                    <a:lnTo>
                      <a:pt x="73" y="57"/>
                    </a:lnTo>
                    <a:lnTo>
                      <a:pt x="71" y="61"/>
                    </a:lnTo>
                    <a:lnTo>
                      <a:pt x="73" y="63"/>
                    </a:lnTo>
                    <a:lnTo>
                      <a:pt x="75" y="67"/>
                    </a:lnTo>
                    <a:lnTo>
                      <a:pt x="79" y="69"/>
                    </a:lnTo>
                    <a:lnTo>
                      <a:pt x="83" y="69"/>
                    </a:lnTo>
                    <a:lnTo>
                      <a:pt x="58" y="69"/>
                    </a:lnTo>
                    <a:lnTo>
                      <a:pt x="39" y="67"/>
                    </a:lnTo>
                    <a:lnTo>
                      <a:pt x="23" y="63"/>
                    </a:lnTo>
                    <a:lnTo>
                      <a:pt x="12" y="59"/>
                    </a:lnTo>
                    <a:lnTo>
                      <a:pt x="6" y="53"/>
                    </a:lnTo>
                    <a:lnTo>
                      <a:pt x="2" y="48"/>
                    </a:lnTo>
                    <a:lnTo>
                      <a:pt x="0" y="42"/>
                    </a:lnTo>
                    <a:lnTo>
                      <a:pt x="0" y="36"/>
                    </a:lnTo>
                    <a:lnTo>
                      <a:pt x="2" y="28"/>
                    </a:lnTo>
                    <a:lnTo>
                      <a:pt x="4" y="23"/>
                    </a:lnTo>
                    <a:lnTo>
                      <a:pt x="10" y="17"/>
                    </a:lnTo>
                    <a:lnTo>
                      <a:pt x="17" y="11"/>
                    </a:lnTo>
                    <a:lnTo>
                      <a:pt x="27" y="7"/>
                    </a:lnTo>
                    <a:lnTo>
                      <a:pt x="42" y="3"/>
                    </a:lnTo>
                    <a:lnTo>
                      <a:pt x="62" y="2"/>
                    </a:lnTo>
                    <a:lnTo>
                      <a:pt x="85" y="0"/>
                    </a:lnTo>
                    <a:lnTo>
                      <a:pt x="79" y="2"/>
                    </a:lnTo>
                    <a:lnTo>
                      <a:pt x="77" y="3"/>
                    </a:lnTo>
                    <a:lnTo>
                      <a:pt x="73" y="7"/>
                    </a:lnTo>
                    <a:lnTo>
                      <a:pt x="73" y="11"/>
                    </a:lnTo>
                    <a:lnTo>
                      <a:pt x="73" y="15"/>
                    </a:lnTo>
                    <a:lnTo>
                      <a:pt x="75" y="17"/>
                    </a:lnTo>
                    <a:lnTo>
                      <a:pt x="79" y="19"/>
                    </a:lnTo>
                    <a:lnTo>
                      <a:pt x="85" y="19"/>
                    </a:lnTo>
                    <a:lnTo>
                      <a:pt x="79" y="21"/>
                    </a:lnTo>
                    <a:lnTo>
                      <a:pt x="75" y="23"/>
                    </a:lnTo>
                    <a:lnTo>
                      <a:pt x="73" y="25"/>
                    </a:lnTo>
                    <a:lnTo>
                      <a:pt x="71" y="26"/>
                    </a:lnTo>
                    <a:lnTo>
                      <a:pt x="73" y="30"/>
                    </a:lnTo>
                    <a:lnTo>
                      <a:pt x="75" y="32"/>
                    </a:lnTo>
                    <a:lnTo>
                      <a:pt x="79" y="34"/>
                    </a:lnTo>
                    <a:lnTo>
                      <a:pt x="85" y="34"/>
                    </a:lnTo>
                    <a:close/>
                  </a:path>
                </a:pathLst>
              </a:custGeom>
              <a:solidFill>
                <a:srgbClr val="75C5F0"/>
              </a:solidFill>
              <a:ln w="9525">
                <a:noFill/>
                <a:round/>
                <a:headEnd/>
                <a:tailEnd/>
              </a:ln>
            </p:spPr>
            <p:txBody>
              <a:bodyPr/>
              <a:lstStyle/>
              <a:p>
                <a:pPr eaLnBrk="1" hangingPunct="1"/>
                <a:endParaRPr lang="pt-BR" u="none"/>
              </a:p>
            </p:txBody>
          </p:sp>
          <p:sp>
            <p:nvSpPr>
              <p:cNvPr id="445892" name="Freeform 1868"/>
              <p:cNvSpPr>
                <a:spLocks/>
              </p:cNvSpPr>
              <p:nvPr/>
            </p:nvSpPr>
            <p:spPr bwMode="auto">
              <a:xfrm>
                <a:off x="5455" y="1789"/>
                <a:ext cx="97" cy="80"/>
              </a:xfrm>
              <a:custGeom>
                <a:avLst/>
                <a:gdLst>
                  <a:gd name="T0" fmla="*/ 85 w 85"/>
                  <a:gd name="T1" fmla="*/ 34 h 69"/>
                  <a:gd name="T2" fmla="*/ 79 w 85"/>
                  <a:gd name="T3" fmla="*/ 36 h 69"/>
                  <a:gd name="T4" fmla="*/ 75 w 85"/>
                  <a:gd name="T5" fmla="*/ 38 h 69"/>
                  <a:gd name="T6" fmla="*/ 73 w 85"/>
                  <a:gd name="T7" fmla="*/ 40 h 69"/>
                  <a:gd name="T8" fmla="*/ 71 w 85"/>
                  <a:gd name="T9" fmla="*/ 44 h 69"/>
                  <a:gd name="T10" fmla="*/ 73 w 85"/>
                  <a:gd name="T11" fmla="*/ 46 h 69"/>
                  <a:gd name="T12" fmla="*/ 75 w 85"/>
                  <a:gd name="T13" fmla="*/ 48 h 69"/>
                  <a:gd name="T14" fmla="*/ 79 w 85"/>
                  <a:gd name="T15" fmla="*/ 50 h 69"/>
                  <a:gd name="T16" fmla="*/ 83 w 85"/>
                  <a:gd name="T17" fmla="*/ 51 h 69"/>
                  <a:gd name="T18" fmla="*/ 79 w 85"/>
                  <a:gd name="T19" fmla="*/ 51 h 69"/>
                  <a:gd name="T20" fmla="*/ 75 w 85"/>
                  <a:gd name="T21" fmla="*/ 53 h 69"/>
                  <a:gd name="T22" fmla="*/ 73 w 85"/>
                  <a:gd name="T23" fmla="*/ 57 h 69"/>
                  <a:gd name="T24" fmla="*/ 71 w 85"/>
                  <a:gd name="T25" fmla="*/ 61 h 69"/>
                  <a:gd name="T26" fmla="*/ 73 w 85"/>
                  <a:gd name="T27" fmla="*/ 63 h 69"/>
                  <a:gd name="T28" fmla="*/ 75 w 85"/>
                  <a:gd name="T29" fmla="*/ 67 h 69"/>
                  <a:gd name="T30" fmla="*/ 79 w 85"/>
                  <a:gd name="T31" fmla="*/ 69 h 69"/>
                  <a:gd name="T32" fmla="*/ 83 w 85"/>
                  <a:gd name="T33" fmla="*/ 69 h 69"/>
                  <a:gd name="T34" fmla="*/ 58 w 85"/>
                  <a:gd name="T35" fmla="*/ 69 h 69"/>
                  <a:gd name="T36" fmla="*/ 39 w 85"/>
                  <a:gd name="T37" fmla="*/ 67 h 69"/>
                  <a:gd name="T38" fmla="*/ 23 w 85"/>
                  <a:gd name="T39" fmla="*/ 63 h 69"/>
                  <a:gd name="T40" fmla="*/ 12 w 85"/>
                  <a:gd name="T41" fmla="*/ 59 h 69"/>
                  <a:gd name="T42" fmla="*/ 6 w 85"/>
                  <a:gd name="T43" fmla="*/ 53 h 69"/>
                  <a:gd name="T44" fmla="*/ 2 w 85"/>
                  <a:gd name="T45" fmla="*/ 48 h 69"/>
                  <a:gd name="T46" fmla="*/ 0 w 85"/>
                  <a:gd name="T47" fmla="*/ 42 h 69"/>
                  <a:gd name="T48" fmla="*/ 0 w 85"/>
                  <a:gd name="T49" fmla="*/ 36 h 69"/>
                  <a:gd name="T50" fmla="*/ 2 w 85"/>
                  <a:gd name="T51" fmla="*/ 28 h 69"/>
                  <a:gd name="T52" fmla="*/ 4 w 85"/>
                  <a:gd name="T53" fmla="*/ 23 h 69"/>
                  <a:gd name="T54" fmla="*/ 10 w 85"/>
                  <a:gd name="T55" fmla="*/ 17 h 69"/>
                  <a:gd name="T56" fmla="*/ 17 w 85"/>
                  <a:gd name="T57" fmla="*/ 11 h 69"/>
                  <a:gd name="T58" fmla="*/ 27 w 85"/>
                  <a:gd name="T59" fmla="*/ 7 h 69"/>
                  <a:gd name="T60" fmla="*/ 42 w 85"/>
                  <a:gd name="T61" fmla="*/ 3 h 69"/>
                  <a:gd name="T62" fmla="*/ 62 w 85"/>
                  <a:gd name="T63" fmla="*/ 2 h 69"/>
                  <a:gd name="T64" fmla="*/ 85 w 85"/>
                  <a:gd name="T65" fmla="*/ 0 h 69"/>
                  <a:gd name="T66" fmla="*/ 79 w 85"/>
                  <a:gd name="T67" fmla="*/ 2 h 69"/>
                  <a:gd name="T68" fmla="*/ 77 w 85"/>
                  <a:gd name="T69" fmla="*/ 3 h 69"/>
                  <a:gd name="T70" fmla="*/ 73 w 85"/>
                  <a:gd name="T71" fmla="*/ 7 h 69"/>
                  <a:gd name="T72" fmla="*/ 73 w 85"/>
                  <a:gd name="T73" fmla="*/ 11 h 69"/>
                  <a:gd name="T74" fmla="*/ 73 w 85"/>
                  <a:gd name="T75" fmla="*/ 15 h 69"/>
                  <a:gd name="T76" fmla="*/ 75 w 85"/>
                  <a:gd name="T77" fmla="*/ 17 h 69"/>
                  <a:gd name="T78" fmla="*/ 79 w 85"/>
                  <a:gd name="T79" fmla="*/ 19 h 69"/>
                  <a:gd name="T80" fmla="*/ 85 w 85"/>
                  <a:gd name="T81" fmla="*/ 19 h 69"/>
                  <a:gd name="T82" fmla="*/ 79 w 85"/>
                  <a:gd name="T83" fmla="*/ 21 h 69"/>
                  <a:gd name="T84" fmla="*/ 75 w 85"/>
                  <a:gd name="T85" fmla="*/ 23 h 69"/>
                  <a:gd name="T86" fmla="*/ 73 w 85"/>
                  <a:gd name="T87" fmla="*/ 25 h 69"/>
                  <a:gd name="T88" fmla="*/ 71 w 85"/>
                  <a:gd name="T89" fmla="*/ 26 h 69"/>
                  <a:gd name="T90" fmla="*/ 73 w 85"/>
                  <a:gd name="T91" fmla="*/ 30 h 69"/>
                  <a:gd name="T92" fmla="*/ 75 w 85"/>
                  <a:gd name="T93" fmla="*/ 32 h 69"/>
                  <a:gd name="T94" fmla="*/ 79 w 85"/>
                  <a:gd name="T95" fmla="*/ 34 h 69"/>
                  <a:gd name="T96" fmla="*/ 85 w 85"/>
                  <a:gd name="T97" fmla="*/ 34 h 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5"/>
                  <a:gd name="T148" fmla="*/ 0 h 69"/>
                  <a:gd name="T149" fmla="*/ 85 w 85"/>
                  <a:gd name="T150" fmla="*/ 69 h 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5" h="69">
                    <a:moveTo>
                      <a:pt x="85" y="34"/>
                    </a:moveTo>
                    <a:lnTo>
                      <a:pt x="79" y="36"/>
                    </a:lnTo>
                    <a:lnTo>
                      <a:pt x="75" y="38"/>
                    </a:lnTo>
                    <a:lnTo>
                      <a:pt x="73" y="40"/>
                    </a:lnTo>
                    <a:lnTo>
                      <a:pt x="71" y="44"/>
                    </a:lnTo>
                    <a:lnTo>
                      <a:pt x="73" y="46"/>
                    </a:lnTo>
                    <a:lnTo>
                      <a:pt x="75" y="48"/>
                    </a:lnTo>
                    <a:lnTo>
                      <a:pt x="79" y="50"/>
                    </a:lnTo>
                    <a:lnTo>
                      <a:pt x="83" y="51"/>
                    </a:lnTo>
                    <a:lnTo>
                      <a:pt x="79" y="51"/>
                    </a:lnTo>
                    <a:lnTo>
                      <a:pt x="75" y="53"/>
                    </a:lnTo>
                    <a:lnTo>
                      <a:pt x="73" y="57"/>
                    </a:lnTo>
                    <a:lnTo>
                      <a:pt x="71" y="61"/>
                    </a:lnTo>
                    <a:lnTo>
                      <a:pt x="73" y="63"/>
                    </a:lnTo>
                    <a:lnTo>
                      <a:pt x="75" y="67"/>
                    </a:lnTo>
                    <a:lnTo>
                      <a:pt x="79" y="69"/>
                    </a:lnTo>
                    <a:lnTo>
                      <a:pt x="83" y="69"/>
                    </a:lnTo>
                    <a:lnTo>
                      <a:pt x="58" y="69"/>
                    </a:lnTo>
                    <a:lnTo>
                      <a:pt x="39" y="67"/>
                    </a:lnTo>
                    <a:lnTo>
                      <a:pt x="23" y="63"/>
                    </a:lnTo>
                    <a:lnTo>
                      <a:pt x="12" y="59"/>
                    </a:lnTo>
                    <a:lnTo>
                      <a:pt x="6" y="53"/>
                    </a:lnTo>
                    <a:lnTo>
                      <a:pt x="2" y="48"/>
                    </a:lnTo>
                    <a:lnTo>
                      <a:pt x="0" y="42"/>
                    </a:lnTo>
                    <a:lnTo>
                      <a:pt x="0" y="36"/>
                    </a:lnTo>
                    <a:lnTo>
                      <a:pt x="2" y="28"/>
                    </a:lnTo>
                    <a:lnTo>
                      <a:pt x="4" y="23"/>
                    </a:lnTo>
                    <a:lnTo>
                      <a:pt x="10" y="17"/>
                    </a:lnTo>
                    <a:lnTo>
                      <a:pt x="17" y="11"/>
                    </a:lnTo>
                    <a:lnTo>
                      <a:pt x="27" y="7"/>
                    </a:lnTo>
                    <a:lnTo>
                      <a:pt x="42" y="3"/>
                    </a:lnTo>
                    <a:lnTo>
                      <a:pt x="62" y="2"/>
                    </a:lnTo>
                    <a:lnTo>
                      <a:pt x="85" y="0"/>
                    </a:lnTo>
                    <a:lnTo>
                      <a:pt x="79" y="2"/>
                    </a:lnTo>
                    <a:lnTo>
                      <a:pt x="77" y="3"/>
                    </a:lnTo>
                    <a:lnTo>
                      <a:pt x="73" y="7"/>
                    </a:lnTo>
                    <a:lnTo>
                      <a:pt x="73" y="11"/>
                    </a:lnTo>
                    <a:lnTo>
                      <a:pt x="73" y="15"/>
                    </a:lnTo>
                    <a:lnTo>
                      <a:pt x="75" y="17"/>
                    </a:lnTo>
                    <a:lnTo>
                      <a:pt x="79" y="19"/>
                    </a:lnTo>
                    <a:lnTo>
                      <a:pt x="85" y="19"/>
                    </a:lnTo>
                    <a:lnTo>
                      <a:pt x="79" y="21"/>
                    </a:lnTo>
                    <a:lnTo>
                      <a:pt x="75" y="23"/>
                    </a:lnTo>
                    <a:lnTo>
                      <a:pt x="73" y="25"/>
                    </a:lnTo>
                    <a:lnTo>
                      <a:pt x="71" y="26"/>
                    </a:lnTo>
                    <a:lnTo>
                      <a:pt x="73" y="30"/>
                    </a:lnTo>
                    <a:lnTo>
                      <a:pt x="75" y="32"/>
                    </a:lnTo>
                    <a:lnTo>
                      <a:pt x="79" y="34"/>
                    </a:lnTo>
                    <a:lnTo>
                      <a:pt x="85" y="34"/>
                    </a:lnTo>
                    <a:close/>
                  </a:path>
                </a:pathLst>
              </a:custGeom>
              <a:noFill/>
              <a:ln w="3175">
                <a:solidFill>
                  <a:srgbClr val="DD137B"/>
                </a:solidFill>
                <a:round/>
                <a:headEnd/>
                <a:tailEnd/>
              </a:ln>
            </p:spPr>
            <p:txBody>
              <a:bodyPr/>
              <a:lstStyle/>
              <a:p>
                <a:pPr eaLnBrk="1" hangingPunct="1"/>
                <a:endParaRPr lang="pt-BR" u="none"/>
              </a:p>
            </p:txBody>
          </p:sp>
          <p:sp>
            <p:nvSpPr>
              <p:cNvPr id="445893" name="Freeform 1869"/>
              <p:cNvSpPr>
                <a:spLocks/>
              </p:cNvSpPr>
              <p:nvPr/>
            </p:nvSpPr>
            <p:spPr bwMode="auto">
              <a:xfrm>
                <a:off x="5548" y="1780"/>
                <a:ext cx="17" cy="97"/>
              </a:xfrm>
              <a:custGeom>
                <a:avLst/>
                <a:gdLst>
                  <a:gd name="T0" fmla="*/ 4 w 15"/>
                  <a:gd name="T1" fmla="*/ 0 h 84"/>
                  <a:gd name="T2" fmla="*/ 7 w 15"/>
                  <a:gd name="T3" fmla="*/ 2 h 84"/>
                  <a:gd name="T4" fmla="*/ 11 w 15"/>
                  <a:gd name="T5" fmla="*/ 4 h 84"/>
                  <a:gd name="T6" fmla="*/ 13 w 15"/>
                  <a:gd name="T7" fmla="*/ 6 h 84"/>
                  <a:gd name="T8" fmla="*/ 15 w 15"/>
                  <a:gd name="T9" fmla="*/ 10 h 84"/>
                  <a:gd name="T10" fmla="*/ 13 w 15"/>
                  <a:gd name="T11" fmla="*/ 11 h 84"/>
                  <a:gd name="T12" fmla="*/ 11 w 15"/>
                  <a:gd name="T13" fmla="*/ 15 h 84"/>
                  <a:gd name="T14" fmla="*/ 7 w 15"/>
                  <a:gd name="T15" fmla="*/ 17 h 84"/>
                  <a:gd name="T16" fmla="*/ 2 w 15"/>
                  <a:gd name="T17" fmla="*/ 17 h 84"/>
                  <a:gd name="T18" fmla="*/ 7 w 15"/>
                  <a:gd name="T19" fmla="*/ 19 h 84"/>
                  <a:gd name="T20" fmla="*/ 11 w 15"/>
                  <a:gd name="T21" fmla="*/ 21 h 84"/>
                  <a:gd name="T22" fmla="*/ 13 w 15"/>
                  <a:gd name="T23" fmla="*/ 23 h 84"/>
                  <a:gd name="T24" fmla="*/ 15 w 15"/>
                  <a:gd name="T25" fmla="*/ 27 h 84"/>
                  <a:gd name="T26" fmla="*/ 13 w 15"/>
                  <a:gd name="T27" fmla="*/ 29 h 84"/>
                  <a:gd name="T28" fmla="*/ 11 w 15"/>
                  <a:gd name="T29" fmla="*/ 33 h 84"/>
                  <a:gd name="T30" fmla="*/ 7 w 15"/>
                  <a:gd name="T31" fmla="*/ 34 h 84"/>
                  <a:gd name="T32" fmla="*/ 2 w 15"/>
                  <a:gd name="T33" fmla="*/ 34 h 84"/>
                  <a:gd name="T34" fmla="*/ 7 w 15"/>
                  <a:gd name="T35" fmla="*/ 34 h 84"/>
                  <a:gd name="T36" fmla="*/ 11 w 15"/>
                  <a:gd name="T37" fmla="*/ 36 h 84"/>
                  <a:gd name="T38" fmla="*/ 13 w 15"/>
                  <a:gd name="T39" fmla="*/ 40 h 84"/>
                  <a:gd name="T40" fmla="*/ 13 w 15"/>
                  <a:gd name="T41" fmla="*/ 42 h 84"/>
                  <a:gd name="T42" fmla="*/ 13 w 15"/>
                  <a:gd name="T43" fmla="*/ 46 h 84"/>
                  <a:gd name="T44" fmla="*/ 11 w 15"/>
                  <a:gd name="T45" fmla="*/ 48 h 84"/>
                  <a:gd name="T46" fmla="*/ 7 w 15"/>
                  <a:gd name="T47" fmla="*/ 50 h 84"/>
                  <a:gd name="T48" fmla="*/ 2 w 15"/>
                  <a:gd name="T49" fmla="*/ 52 h 84"/>
                  <a:gd name="T50" fmla="*/ 7 w 15"/>
                  <a:gd name="T51" fmla="*/ 52 h 84"/>
                  <a:gd name="T52" fmla="*/ 11 w 15"/>
                  <a:gd name="T53" fmla="*/ 54 h 84"/>
                  <a:gd name="T54" fmla="*/ 13 w 15"/>
                  <a:gd name="T55" fmla="*/ 56 h 84"/>
                  <a:gd name="T56" fmla="*/ 13 w 15"/>
                  <a:gd name="T57" fmla="*/ 59 h 84"/>
                  <a:gd name="T58" fmla="*/ 13 w 15"/>
                  <a:gd name="T59" fmla="*/ 61 h 84"/>
                  <a:gd name="T60" fmla="*/ 9 w 15"/>
                  <a:gd name="T61" fmla="*/ 65 h 84"/>
                  <a:gd name="T62" fmla="*/ 6 w 15"/>
                  <a:gd name="T63" fmla="*/ 67 h 84"/>
                  <a:gd name="T64" fmla="*/ 2 w 15"/>
                  <a:gd name="T65" fmla="*/ 67 h 84"/>
                  <a:gd name="T66" fmla="*/ 6 w 15"/>
                  <a:gd name="T67" fmla="*/ 67 h 84"/>
                  <a:gd name="T68" fmla="*/ 9 w 15"/>
                  <a:gd name="T69" fmla="*/ 69 h 84"/>
                  <a:gd name="T70" fmla="*/ 11 w 15"/>
                  <a:gd name="T71" fmla="*/ 73 h 84"/>
                  <a:gd name="T72" fmla="*/ 11 w 15"/>
                  <a:gd name="T73" fmla="*/ 77 h 84"/>
                  <a:gd name="T74" fmla="*/ 11 w 15"/>
                  <a:gd name="T75" fmla="*/ 79 h 84"/>
                  <a:gd name="T76" fmla="*/ 9 w 15"/>
                  <a:gd name="T77" fmla="*/ 82 h 84"/>
                  <a:gd name="T78" fmla="*/ 4 w 15"/>
                  <a:gd name="T79" fmla="*/ 84 h 84"/>
                  <a:gd name="T80" fmla="*/ 0 w 15"/>
                  <a:gd name="T81" fmla="*/ 84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
                  <a:gd name="T124" fmla="*/ 0 h 84"/>
                  <a:gd name="T125" fmla="*/ 15 w 15"/>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 h="84">
                    <a:moveTo>
                      <a:pt x="4" y="0"/>
                    </a:moveTo>
                    <a:lnTo>
                      <a:pt x="7" y="2"/>
                    </a:lnTo>
                    <a:lnTo>
                      <a:pt x="11" y="4"/>
                    </a:lnTo>
                    <a:lnTo>
                      <a:pt x="13" y="6"/>
                    </a:lnTo>
                    <a:lnTo>
                      <a:pt x="15" y="10"/>
                    </a:lnTo>
                    <a:lnTo>
                      <a:pt x="13" y="11"/>
                    </a:lnTo>
                    <a:lnTo>
                      <a:pt x="11" y="15"/>
                    </a:lnTo>
                    <a:lnTo>
                      <a:pt x="7" y="17"/>
                    </a:lnTo>
                    <a:lnTo>
                      <a:pt x="2" y="17"/>
                    </a:lnTo>
                    <a:lnTo>
                      <a:pt x="7" y="19"/>
                    </a:lnTo>
                    <a:lnTo>
                      <a:pt x="11" y="21"/>
                    </a:lnTo>
                    <a:lnTo>
                      <a:pt x="13" y="23"/>
                    </a:lnTo>
                    <a:lnTo>
                      <a:pt x="15" y="27"/>
                    </a:lnTo>
                    <a:lnTo>
                      <a:pt x="13" y="29"/>
                    </a:lnTo>
                    <a:lnTo>
                      <a:pt x="11" y="33"/>
                    </a:lnTo>
                    <a:lnTo>
                      <a:pt x="7" y="34"/>
                    </a:lnTo>
                    <a:lnTo>
                      <a:pt x="2" y="34"/>
                    </a:lnTo>
                    <a:lnTo>
                      <a:pt x="7" y="34"/>
                    </a:lnTo>
                    <a:lnTo>
                      <a:pt x="11" y="36"/>
                    </a:lnTo>
                    <a:lnTo>
                      <a:pt x="13" y="40"/>
                    </a:lnTo>
                    <a:lnTo>
                      <a:pt x="13" y="42"/>
                    </a:lnTo>
                    <a:lnTo>
                      <a:pt x="13" y="46"/>
                    </a:lnTo>
                    <a:lnTo>
                      <a:pt x="11" y="48"/>
                    </a:lnTo>
                    <a:lnTo>
                      <a:pt x="7" y="50"/>
                    </a:lnTo>
                    <a:lnTo>
                      <a:pt x="2" y="52"/>
                    </a:lnTo>
                    <a:lnTo>
                      <a:pt x="7" y="52"/>
                    </a:lnTo>
                    <a:lnTo>
                      <a:pt x="11" y="54"/>
                    </a:lnTo>
                    <a:lnTo>
                      <a:pt x="13" y="56"/>
                    </a:lnTo>
                    <a:lnTo>
                      <a:pt x="13" y="59"/>
                    </a:lnTo>
                    <a:lnTo>
                      <a:pt x="13" y="61"/>
                    </a:lnTo>
                    <a:lnTo>
                      <a:pt x="9" y="65"/>
                    </a:lnTo>
                    <a:lnTo>
                      <a:pt x="6" y="67"/>
                    </a:lnTo>
                    <a:lnTo>
                      <a:pt x="2" y="67"/>
                    </a:lnTo>
                    <a:lnTo>
                      <a:pt x="6" y="67"/>
                    </a:lnTo>
                    <a:lnTo>
                      <a:pt x="9" y="69"/>
                    </a:lnTo>
                    <a:lnTo>
                      <a:pt x="11" y="73"/>
                    </a:lnTo>
                    <a:lnTo>
                      <a:pt x="11" y="77"/>
                    </a:lnTo>
                    <a:lnTo>
                      <a:pt x="11" y="79"/>
                    </a:lnTo>
                    <a:lnTo>
                      <a:pt x="9" y="82"/>
                    </a:lnTo>
                    <a:lnTo>
                      <a:pt x="4" y="84"/>
                    </a:lnTo>
                    <a:lnTo>
                      <a:pt x="0" y="84"/>
                    </a:lnTo>
                  </a:path>
                </a:pathLst>
              </a:custGeom>
              <a:noFill/>
              <a:ln w="3175">
                <a:solidFill>
                  <a:srgbClr val="FFF500"/>
                </a:solidFill>
                <a:round/>
                <a:headEnd/>
                <a:tailEnd/>
              </a:ln>
            </p:spPr>
            <p:txBody>
              <a:bodyPr/>
              <a:lstStyle/>
              <a:p>
                <a:pPr eaLnBrk="1" hangingPunct="1"/>
                <a:endParaRPr lang="pt-BR" u="none"/>
              </a:p>
            </p:txBody>
          </p:sp>
          <p:sp>
            <p:nvSpPr>
              <p:cNvPr id="445894" name="Freeform 1870"/>
              <p:cNvSpPr>
                <a:spLocks/>
              </p:cNvSpPr>
              <p:nvPr/>
            </p:nvSpPr>
            <p:spPr bwMode="auto">
              <a:xfrm>
                <a:off x="5219" y="1901"/>
                <a:ext cx="65" cy="64"/>
              </a:xfrm>
              <a:custGeom>
                <a:avLst/>
                <a:gdLst>
                  <a:gd name="T0" fmla="*/ 23 w 57"/>
                  <a:gd name="T1" fmla="*/ 45 h 56"/>
                  <a:gd name="T2" fmla="*/ 25 w 57"/>
                  <a:gd name="T3" fmla="*/ 41 h 56"/>
                  <a:gd name="T4" fmla="*/ 23 w 57"/>
                  <a:gd name="T5" fmla="*/ 39 h 56"/>
                  <a:gd name="T6" fmla="*/ 23 w 57"/>
                  <a:gd name="T7" fmla="*/ 37 h 56"/>
                  <a:gd name="T8" fmla="*/ 21 w 57"/>
                  <a:gd name="T9" fmla="*/ 35 h 56"/>
                  <a:gd name="T10" fmla="*/ 17 w 57"/>
                  <a:gd name="T11" fmla="*/ 35 h 56"/>
                  <a:gd name="T12" fmla="*/ 15 w 57"/>
                  <a:gd name="T13" fmla="*/ 35 h 56"/>
                  <a:gd name="T14" fmla="*/ 13 w 57"/>
                  <a:gd name="T15" fmla="*/ 37 h 56"/>
                  <a:gd name="T16" fmla="*/ 11 w 57"/>
                  <a:gd name="T17" fmla="*/ 39 h 56"/>
                  <a:gd name="T18" fmla="*/ 11 w 57"/>
                  <a:gd name="T19" fmla="*/ 35 h 56"/>
                  <a:gd name="T20" fmla="*/ 11 w 57"/>
                  <a:gd name="T21" fmla="*/ 33 h 56"/>
                  <a:gd name="T22" fmla="*/ 9 w 57"/>
                  <a:gd name="T23" fmla="*/ 31 h 56"/>
                  <a:gd name="T24" fmla="*/ 8 w 57"/>
                  <a:gd name="T25" fmla="*/ 29 h 56"/>
                  <a:gd name="T26" fmla="*/ 6 w 57"/>
                  <a:gd name="T27" fmla="*/ 29 h 56"/>
                  <a:gd name="T28" fmla="*/ 4 w 57"/>
                  <a:gd name="T29" fmla="*/ 29 h 56"/>
                  <a:gd name="T30" fmla="*/ 0 w 57"/>
                  <a:gd name="T31" fmla="*/ 31 h 56"/>
                  <a:gd name="T32" fmla="*/ 0 w 57"/>
                  <a:gd name="T33" fmla="*/ 33 h 56"/>
                  <a:gd name="T34" fmla="*/ 6 w 57"/>
                  <a:gd name="T35" fmla="*/ 22 h 56"/>
                  <a:gd name="T36" fmla="*/ 13 w 57"/>
                  <a:gd name="T37" fmla="*/ 12 h 56"/>
                  <a:gd name="T38" fmla="*/ 19 w 57"/>
                  <a:gd name="T39" fmla="*/ 6 h 56"/>
                  <a:gd name="T40" fmla="*/ 25 w 57"/>
                  <a:gd name="T41" fmla="*/ 2 h 56"/>
                  <a:gd name="T42" fmla="*/ 31 w 57"/>
                  <a:gd name="T43" fmla="*/ 0 h 56"/>
                  <a:gd name="T44" fmla="*/ 34 w 57"/>
                  <a:gd name="T45" fmla="*/ 0 h 56"/>
                  <a:gd name="T46" fmla="*/ 40 w 57"/>
                  <a:gd name="T47" fmla="*/ 2 h 56"/>
                  <a:gd name="T48" fmla="*/ 44 w 57"/>
                  <a:gd name="T49" fmla="*/ 4 h 56"/>
                  <a:gd name="T50" fmla="*/ 50 w 57"/>
                  <a:gd name="T51" fmla="*/ 6 h 56"/>
                  <a:gd name="T52" fmla="*/ 54 w 57"/>
                  <a:gd name="T53" fmla="*/ 10 h 56"/>
                  <a:gd name="T54" fmla="*/ 55 w 57"/>
                  <a:gd name="T55" fmla="*/ 14 h 56"/>
                  <a:gd name="T56" fmla="*/ 57 w 57"/>
                  <a:gd name="T57" fmla="*/ 20 h 56"/>
                  <a:gd name="T58" fmla="*/ 57 w 57"/>
                  <a:gd name="T59" fmla="*/ 25 h 56"/>
                  <a:gd name="T60" fmla="*/ 55 w 57"/>
                  <a:gd name="T61" fmla="*/ 35 h 56"/>
                  <a:gd name="T62" fmla="*/ 54 w 57"/>
                  <a:gd name="T63" fmla="*/ 45 h 56"/>
                  <a:gd name="T64" fmla="*/ 48 w 57"/>
                  <a:gd name="T65" fmla="*/ 56 h 56"/>
                  <a:gd name="T66" fmla="*/ 48 w 57"/>
                  <a:gd name="T67" fmla="*/ 50 h 56"/>
                  <a:gd name="T68" fmla="*/ 44 w 57"/>
                  <a:gd name="T69" fmla="*/ 47 h 56"/>
                  <a:gd name="T70" fmla="*/ 40 w 57"/>
                  <a:gd name="T71" fmla="*/ 47 h 56"/>
                  <a:gd name="T72" fmla="*/ 38 w 57"/>
                  <a:gd name="T73" fmla="*/ 47 h 56"/>
                  <a:gd name="T74" fmla="*/ 36 w 57"/>
                  <a:gd name="T75" fmla="*/ 47 h 56"/>
                  <a:gd name="T76" fmla="*/ 34 w 57"/>
                  <a:gd name="T77" fmla="*/ 48 h 56"/>
                  <a:gd name="T78" fmla="*/ 34 w 57"/>
                  <a:gd name="T79" fmla="*/ 47 h 56"/>
                  <a:gd name="T80" fmla="*/ 34 w 57"/>
                  <a:gd name="T81" fmla="*/ 45 h 56"/>
                  <a:gd name="T82" fmla="*/ 32 w 57"/>
                  <a:gd name="T83" fmla="*/ 43 h 56"/>
                  <a:gd name="T84" fmla="*/ 32 w 57"/>
                  <a:gd name="T85" fmla="*/ 41 h 56"/>
                  <a:gd name="T86" fmla="*/ 27 w 57"/>
                  <a:gd name="T87" fmla="*/ 41 h 56"/>
                  <a:gd name="T88" fmla="*/ 23 w 57"/>
                  <a:gd name="T89" fmla="*/ 45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6"/>
                  <a:gd name="T137" fmla="*/ 57 w 57"/>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6">
                    <a:moveTo>
                      <a:pt x="23" y="45"/>
                    </a:moveTo>
                    <a:lnTo>
                      <a:pt x="25" y="41"/>
                    </a:lnTo>
                    <a:lnTo>
                      <a:pt x="23" y="39"/>
                    </a:lnTo>
                    <a:lnTo>
                      <a:pt x="23" y="37"/>
                    </a:lnTo>
                    <a:lnTo>
                      <a:pt x="21" y="35"/>
                    </a:lnTo>
                    <a:lnTo>
                      <a:pt x="17" y="35"/>
                    </a:lnTo>
                    <a:lnTo>
                      <a:pt x="15" y="35"/>
                    </a:lnTo>
                    <a:lnTo>
                      <a:pt x="13" y="37"/>
                    </a:lnTo>
                    <a:lnTo>
                      <a:pt x="11" y="39"/>
                    </a:lnTo>
                    <a:lnTo>
                      <a:pt x="11" y="35"/>
                    </a:lnTo>
                    <a:lnTo>
                      <a:pt x="11" y="33"/>
                    </a:lnTo>
                    <a:lnTo>
                      <a:pt x="9" y="31"/>
                    </a:lnTo>
                    <a:lnTo>
                      <a:pt x="8" y="29"/>
                    </a:lnTo>
                    <a:lnTo>
                      <a:pt x="6" y="29"/>
                    </a:lnTo>
                    <a:lnTo>
                      <a:pt x="4" y="29"/>
                    </a:lnTo>
                    <a:lnTo>
                      <a:pt x="0" y="31"/>
                    </a:lnTo>
                    <a:lnTo>
                      <a:pt x="0" y="33"/>
                    </a:lnTo>
                    <a:lnTo>
                      <a:pt x="6" y="22"/>
                    </a:lnTo>
                    <a:lnTo>
                      <a:pt x="13" y="12"/>
                    </a:lnTo>
                    <a:lnTo>
                      <a:pt x="19" y="6"/>
                    </a:lnTo>
                    <a:lnTo>
                      <a:pt x="25" y="2"/>
                    </a:lnTo>
                    <a:lnTo>
                      <a:pt x="31" y="0"/>
                    </a:lnTo>
                    <a:lnTo>
                      <a:pt x="34" y="0"/>
                    </a:lnTo>
                    <a:lnTo>
                      <a:pt x="40" y="2"/>
                    </a:lnTo>
                    <a:lnTo>
                      <a:pt x="44" y="4"/>
                    </a:lnTo>
                    <a:lnTo>
                      <a:pt x="50" y="6"/>
                    </a:lnTo>
                    <a:lnTo>
                      <a:pt x="54" y="10"/>
                    </a:lnTo>
                    <a:lnTo>
                      <a:pt x="55" y="14"/>
                    </a:lnTo>
                    <a:lnTo>
                      <a:pt x="57" y="20"/>
                    </a:lnTo>
                    <a:lnTo>
                      <a:pt x="57" y="25"/>
                    </a:lnTo>
                    <a:lnTo>
                      <a:pt x="55" y="35"/>
                    </a:lnTo>
                    <a:lnTo>
                      <a:pt x="54" y="45"/>
                    </a:lnTo>
                    <a:lnTo>
                      <a:pt x="48" y="56"/>
                    </a:lnTo>
                    <a:lnTo>
                      <a:pt x="48" y="50"/>
                    </a:lnTo>
                    <a:lnTo>
                      <a:pt x="44" y="47"/>
                    </a:lnTo>
                    <a:lnTo>
                      <a:pt x="40" y="47"/>
                    </a:lnTo>
                    <a:lnTo>
                      <a:pt x="38" y="47"/>
                    </a:lnTo>
                    <a:lnTo>
                      <a:pt x="36" y="47"/>
                    </a:lnTo>
                    <a:lnTo>
                      <a:pt x="34" y="48"/>
                    </a:lnTo>
                    <a:lnTo>
                      <a:pt x="34" y="47"/>
                    </a:lnTo>
                    <a:lnTo>
                      <a:pt x="34" y="45"/>
                    </a:lnTo>
                    <a:lnTo>
                      <a:pt x="32" y="43"/>
                    </a:lnTo>
                    <a:lnTo>
                      <a:pt x="32" y="41"/>
                    </a:lnTo>
                    <a:lnTo>
                      <a:pt x="27" y="41"/>
                    </a:lnTo>
                    <a:lnTo>
                      <a:pt x="23" y="45"/>
                    </a:lnTo>
                    <a:close/>
                  </a:path>
                </a:pathLst>
              </a:custGeom>
              <a:solidFill>
                <a:srgbClr val="75C5F0"/>
              </a:solidFill>
              <a:ln w="9525">
                <a:noFill/>
                <a:round/>
                <a:headEnd/>
                <a:tailEnd/>
              </a:ln>
            </p:spPr>
            <p:txBody>
              <a:bodyPr/>
              <a:lstStyle/>
              <a:p>
                <a:pPr eaLnBrk="1" hangingPunct="1"/>
                <a:endParaRPr lang="pt-BR" u="none"/>
              </a:p>
            </p:txBody>
          </p:sp>
          <p:sp>
            <p:nvSpPr>
              <p:cNvPr id="445895" name="Freeform 1871"/>
              <p:cNvSpPr>
                <a:spLocks/>
              </p:cNvSpPr>
              <p:nvPr/>
            </p:nvSpPr>
            <p:spPr bwMode="auto">
              <a:xfrm>
                <a:off x="5219" y="1901"/>
                <a:ext cx="65" cy="64"/>
              </a:xfrm>
              <a:custGeom>
                <a:avLst/>
                <a:gdLst>
                  <a:gd name="T0" fmla="*/ 23 w 57"/>
                  <a:gd name="T1" fmla="*/ 45 h 56"/>
                  <a:gd name="T2" fmla="*/ 25 w 57"/>
                  <a:gd name="T3" fmla="*/ 41 h 56"/>
                  <a:gd name="T4" fmla="*/ 23 w 57"/>
                  <a:gd name="T5" fmla="*/ 39 h 56"/>
                  <a:gd name="T6" fmla="*/ 23 w 57"/>
                  <a:gd name="T7" fmla="*/ 37 h 56"/>
                  <a:gd name="T8" fmla="*/ 21 w 57"/>
                  <a:gd name="T9" fmla="*/ 35 h 56"/>
                  <a:gd name="T10" fmla="*/ 17 w 57"/>
                  <a:gd name="T11" fmla="*/ 35 h 56"/>
                  <a:gd name="T12" fmla="*/ 15 w 57"/>
                  <a:gd name="T13" fmla="*/ 35 h 56"/>
                  <a:gd name="T14" fmla="*/ 13 w 57"/>
                  <a:gd name="T15" fmla="*/ 37 h 56"/>
                  <a:gd name="T16" fmla="*/ 11 w 57"/>
                  <a:gd name="T17" fmla="*/ 39 h 56"/>
                  <a:gd name="T18" fmla="*/ 11 w 57"/>
                  <a:gd name="T19" fmla="*/ 35 h 56"/>
                  <a:gd name="T20" fmla="*/ 11 w 57"/>
                  <a:gd name="T21" fmla="*/ 33 h 56"/>
                  <a:gd name="T22" fmla="*/ 9 w 57"/>
                  <a:gd name="T23" fmla="*/ 31 h 56"/>
                  <a:gd name="T24" fmla="*/ 8 w 57"/>
                  <a:gd name="T25" fmla="*/ 29 h 56"/>
                  <a:gd name="T26" fmla="*/ 6 w 57"/>
                  <a:gd name="T27" fmla="*/ 29 h 56"/>
                  <a:gd name="T28" fmla="*/ 4 w 57"/>
                  <a:gd name="T29" fmla="*/ 29 h 56"/>
                  <a:gd name="T30" fmla="*/ 0 w 57"/>
                  <a:gd name="T31" fmla="*/ 31 h 56"/>
                  <a:gd name="T32" fmla="*/ 0 w 57"/>
                  <a:gd name="T33" fmla="*/ 33 h 56"/>
                  <a:gd name="T34" fmla="*/ 6 w 57"/>
                  <a:gd name="T35" fmla="*/ 22 h 56"/>
                  <a:gd name="T36" fmla="*/ 13 w 57"/>
                  <a:gd name="T37" fmla="*/ 12 h 56"/>
                  <a:gd name="T38" fmla="*/ 19 w 57"/>
                  <a:gd name="T39" fmla="*/ 6 h 56"/>
                  <a:gd name="T40" fmla="*/ 25 w 57"/>
                  <a:gd name="T41" fmla="*/ 2 h 56"/>
                  <a:gd name="T42" fmla="*/ 31 w 57"/>
                  <a:gd name="T43" fmla="*/ 0 h 56"/>
                  <a:gd name="T44" fmla="*/ 34 w 57"/>
                  <a:gd name="T45" fmla="*/ 0 h 56"/>
                  <a:gd name="T46" fmla="*/ 40 w 57"/>
                  <a:gd name="T47" fmla="*/ 2 h 56"/>
                  <a:gd name="T48" fmla="*/ 44 w 57"/>
                  <a:gd name="T49" fmla="*/ 4 h 56"/>
                  <a:gd name="T50" fmla="*/ 50 w 57"/>
                  <a:gd name="T51" fmla="*/ 6 h 56"/>
                  <a:gd name="T52" fmla="*/ 54 w 57"/>
                  <a:gd name="T53" fmla="*/ 10 h 56"/>
                  <a:gd name="T54" fmla="*/ 55 w 57"/>
                  <a:gd name="T55" fmla="*/ 14 h 56"/>
                  <a:gd name="T56" fmla="*/ 57 w 57"/>
                  <a:gd name="T57" fmla="*/ 20 h 56"/>
                  <a:gd name="T58" fmla="*/ 57 w 57"/>
                  <a:gd name="T59" fmla="*/ 25 h 56"/>
                  <a:gd name="T60" fmla="*/ 55 w 57"/>
                  <a:gd name="T61" fmla="*/ 35 h 56"/>
                  <a:gd name="T62" fmla="*/ 54 w 57"/>
                  <a:gd name="T63" fmla="*/ 45 h 56"/>
                  <a:gd name="T64" fmla="*/ 48 w 57"/>
                  <a:gd name="T65" fmla="*/ 56 h 56"/>
                  <a:gd name="T66" fmla="*/ 48 w 57"/>
                  <a:gd name="T67" fmla="*/ 50 h 56"/>
                  <a:gd name="T68" fmla="*/ 44 w 57"/>
                  <a:gd name="T69" fmla="*/ 47 h 56"/>
                  <a:gd name="T70" fmla="*/ 40 w 57"/>
                  <a:gd name="T71" fmla="*/ 47 h 56"/>
                  <a:gd name="T72" fmla="*/ 38 w 57"/>
                  <a:gd name="T73" fmla="*/ 47 h 56"/>
                  <a:gd name="T74" fmla="*/ 36 w 57"/>
                  <a:gd name="T75" fmla="*/ 47 h 56"/>
                  <a:gd name="T76" fmla="*/ 34 w 57"/>
                  <a:gd name="T77" fmla="*/ 48 h 56"/>
                  <a:gd name="T78" fmla="*/ 34 w 57"/>
                  <a:gd name="T79" fmla="*/ 47 h 56"/>
                  <a:gd name="T80" fmla="*/ 34 w 57"/>
                  <a:gd name="T81" fmla="*/ 45 h 56"/>
                  <a:gd name="T82" fmla="*/ 32 w 57"/>
                  <a:gd name="T83" fmla="*/ 43 h 56"/>
                  <a:gd name="T84" fmla="*/ 32 w 57"/>
                  <a:gd name="T85" fmla="*/ 41 h 56"/>
                  <a:gd name="T86" fmla="*/ 27 w 57"/>
                  <a:gd name="T87" fmla="*/ 41 h 56"/>
                  <a:gd name="T88" fmla="*/ 23 w 57"/>
                  <a:gd name="T89" fmla="*/ 45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6"/>
                  <a:gd name="T137" fmla="*/ 57 w 57"/>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6">
                    <a:moveTo>
                      <a:pt x="23" y="45"/>
                    </a:moveTo>
                    <a:lnTo>
                      <a:pt x="25" y="41"/>
                    </a:lnTo>
                    <a:lnTo>
                      <a:pt x="23" y="39"/>
                    </a:lnTo>
                    <a:lnTo>
                      <a:pt x="23" y="37"/>
                    </a:lnTo>
                    <a:lnTo>
                      <a:pt x="21" y="35"/>
                    </a:lnTo>
                    <a:lnTo>
                      <a:pt x="17" y="35"/>
                    </a:lnTo>
                    <a:lnTo>
                      <a:pt x="15" y="35"/>
                    </a:lnTo>
                    <a:lnTo>
                      <a:pt x="13" y="37"/>
                    </a:lnTo>
                    <a:lnTo>
                      <a:pt x="11" y="39"/>
                    </a:lnTo>
                    <a:lnTo>
                      <a:pt x="11" y="35"/>
                    </a:lnTo>
                    <a:lnTo>
                      <a:pt x="11" y="33"/>
                    </a:lnTo>
                    <a:lnTo>
                      <a:pt x="9" y="31"/>
                    </a:lnTo>
                    <a:lnTo>
                      <a:pt x="8" y="29"/>
                    </a:lnTo>
                    <a:lnTo>
                      <a:pt x="6" y="29"/>
                    </a:lnTo>
                    <a:lnTo>
                      <a:pt x="4" y="29"/>
                    </a:lnTo>
                    <a:lnTo>
                      <a:pt x="0" y="31"/>
                    </a:lnTo>
                    <a:lnTo>
                      <a:pt x="0" y="33"/>
                    </a:lnTo>
                    <a:lnTo>
                      <a:pt x="6" y="22"/>
                    </a:lnTo>
                    <a:lnTo>
                      <a:pt x="13" y="12"/>
                    </a:lnTo>
                    <a:lnTo>
                      <a:pt x="19" y="6"/>
                    </a:lnTo>
                    <a:lnTo>
                      <a:pt x="25" y="2"/>
                    </a:lnTo>
                    <a:lnTo>
                      <a:pt x="31" y="0"/>
                    </a:lnTo>
                    <a:lnTo>
                      <a:pt x="34" y="0"/>
                    </a:lnTo>
                    <a:lnTo>
                      <a:pt x="40" y="2"/>
                    </a:lnTo>
                    <a:lnTo>
                      <a:pt x="44" y="4"/>
                    </a:lnTo>
                    <a:lnTo>
                      <a:pt x="50" y="6"/>
                    </a:lnTo>
                    <a:lnTo>
                      <a:pt x="54" y="10"/>
                    </a:lnTo>
                    <a:lnTo>
                      <a:pt x="55" y="14"/>
                    </a:lnTo>
                    <a:lnTo>
                      <a:pt x="57" y="20"/>
                    </a:lnTo>
                    <a:lnTo>
                      <a:pt x="57" y="25"/>
                    </a:lnTo>
                    <a:lnTo>
                      <a:pt x="55" y="35"/>
                    </a:lnTo>
                    <a:lnTo>
                      <a:pt x="54" y="45"/>
                    </a:lnTo>
                    <a:lnTo>
                      <a:pt x="48" y="56"/>
                    </a:lnTo>
                    <a:lnTo>
                      <a:pt x="48" y="50"/>
                    </a:lnTo>
                    <a:lnTo>
                      <a:pt x="44" y="47"/>
                    </a:lnTo>
                    <a:lnTo>
                      <a:pt x="40" y="47"/>
                    </a:lnTo>
                    <a:lnTo>
                      <a:pt x="38" y="47"/>
                    </a:lnTo>
                    <a:lnTo>
                      <a:pt x="36" y="47"/>
                    </a:lnTo>
                    <a:lnTo>
                      <a:pt x="34" y="48"/>
                    </a:lnTo>
                    <a:lnTo>
                      <a:pt x="34" y="47"/>
                    </a:lnTo>
                    <a:lnTo>
                      <a:pt x="34" y="45"/>
                    </a:lnTo>
                    <a:lnTo>
                      <a:pt x="32" y="43"/>
                    </a:lnTo>
                    <a:lnTo>
                      <a:pt x="32" y="41"/>
                    </a:lnTo>
                    <a:lnTo>
                      <a:pt x="27" y="41"/>
                    </a:lnTo>
                    <a:lnTo>
                      <a:pt x="23" y="45"/>
                    </a:lnTo>
                  </a:path>
                </a:pathLst>
              </a:custGeom>
              <a:noFill/>
              <a:ln w="3175">
                <a:solidFill>
                  <a:srgbClr val="DD137B"/>
                </a:solidFill>
                <a:round/>
                <a:headEnd/>
                <a:tailEnd/>
              </a:ln>
            </p:spPr>
            <p:txBody>
              <a:bodyPr/>
              <a:lstStyle/>
              <a:p>
                <a:pPr eaLnBrk="1" hangingPunct="1"/>
                <a:endParaRPr lang="pt-BR" u="none"/>
              </a:p>
            </p:txBody>
          </p:sp>
          <p:sp>
            <p:nvSpPr>
              <p:cNvPr id="445896" name="Freeform 1872"/>
              <p:cNvSpPr>
                <a:spLocks/>
              </p:cNvSpPr>
              <p:nvPr/>
            </p:nvSpPr>
            <p:spPr bwMode="auto">
              <a:xfrm>
                <a:off x="5210" y="1934"/>
                <a:ext cx="71" cy="38"/>
              </a:xfrm>
              <a:custGeom>
                <a:avLst/>
                <a:gdLst>
                  <a:gd name="T0" fmla="*/ 62 w 62"/>
                  <a:gd name="T1" fmla="*/ 29 h 33"/>
                  <a:gd name="T2" fmla="*/ 60 w 62"/>
                  <a:gd name="T3" fmla="*/ 31 h 33"/>
                  <a:gd name="T4" fmla="*/ 58 w 62"/>
                  <a:gd name="T5" fmla="*/ 31 h 33"/>
                  <a:gd name="T6" fmla="*/ 54 w 62"/>
                  <a:gd name="T7" fmla="*/ 33 h 33"/>
                  <a:gd name="T8" fmla="*/ 52 w 62"/>
                  <a:gd name="T9" fmla="*/ 31 h 33"/>
                  <a:gd name="T10" fmla="*/ 50 w 62"/>
                  <a:gd name="T11" fmla="*/ 29 h 33"/>
                  <a:gd name="T12" fmla="*/ 48 w 62"/>
                  <a:gd name="T13" fmla="*/ 27 h 33"/>
                  <a:gd name="T14" fmla="*/ 48 w 62"/>
                  <a:gd name="T15" fmla="*/ 25 h 33"/>
                  <a:gd name="T16" fmla="*/ 48 w 62"/>
                  <a:gd name="T17" fmla="*/ 23 h 33"/>
                  <a:gd name="T18" fmla="*/ 46 w 62"/>
                  <a:gd name="T19" fmla="*/ 25 h 33"/>
                  <a:gd name="T20" fmla="*/ 44 w 62"/>
                  <a:gd name="T21" fmla="*/ 27 h 33"/>
                  <a:gd name="T22" fmla="*/ 42 w 62"/>
                  <a:gd name="T23" fmla="*/ 27 h 33"/>
                  <a:gd name="T24" fmla="*/ 40 w 62"/>
                  <a:gd name="T25" fmla="*/ 25 h 33"/>
                  <a:gd name="T26" fmla="*/ 39 w 62"/>
                  <a:gd name="T27" fmla="*/ 25 h 33"/>
                  <a:gd name="T28" fmla="*/ 37 w 62"/>
                  <a:gd name="T29" fmla="*/ 23 h 33"/>
                  <a:gd name="T30" fmla="*/ 37 w 62"/>
                  <a:gd name="T31" fmla="*/ 19 h 33"/>
                  <a:gd name="T32" fmla="*/ 37 w 62"/>
                  <a:gd name="T33" fmla="*/ 18 h 33"/>
                  <a:gd name="T34" fmla="*/ 35 w 62"/>
                  <a:gd name="T35" fmla="*/ 19 h 33"/>
                  <a:gd name="T36" fmla="*/ 33 w 62"/>
                  <a:gd name="T37" fmla="*/ 21 h 33"/>
                  <a:gd name="T38" fmla="*/ 31 w 62"/>
                  <a:gd name="T39" fmla="*/ 21 h 33"/>
                  <a:gd name="T40" fmla="*/ 29 w 62"/>
                  <a:gd name="T41" fmla="*/ 19 h 33"/>
                  <a:gd name="T42" fmla="*/ 27 w 62"/>
                  <a:gd name="T43" fmla="*/ 19 h 33"/>
                  <a:gd name="T44" fmla="*/ 25 w 62"/>
                  <a:gd name="T45" fmla="*/ 18 h 33"/>
                  <a:gd name="T46" fmla="*/ 25 w 62"/>
                  <a:gd name="T47" fmla="*/ 14 h 33"/>
                  <a:gd name="T48" fmla="*/ 25 w 62"/>
                  <a:gd name="T49" fmla="*/ 12 h 33"/>
                  <a:gd name="T50" fmla="*/ 23 w 62"/>
                  <a:gd name="T51" fmla="*/ 14 h 33"/>
                  <a:gd name="T52" fmla="*/ 21 w 62"/>
                  <a:gd name="T53" fmla="*/ 16 h 33"/>
                  <a:gd name="T54" fmla="*/ 19 w 62"/>
                  <a:gd name="T55" fmla="*/ 16 h 33"/>
                  <a:gd name="T56" fmla="*/ 16 w 62"/>
                  <a:gd name="T57" fmla="*/ 16 h 33"/>
                  <a:gd name="T58" fmla="*/ 14 w 62"/>
                  <a:gd name="T59" fmla="*/ 14 h 33"/>
                  <a:gd name="T60" fmla="*/ 14 w 62"/>
                  <a:gd name="T61" fmla="*/ 12 h 33"/>
                  <a:gd name="T62" fmla="*/ 14 w 62"/>
                  <a:gd name="T63" fmla="*/ 10 h 33"/>
                  <a:gd name="T64" fmla="*/ 14 w 62"/>
                  <a:gd name="T65" fmla="*/ 6 h 33"/>
                  <a:gd name="T66" fmla="*/ 12 w 62"/>
                  <a:gd name="T67" fmla="*/ 8 h 33"/>
                  <a:gd name="T68" fmla="*/ 10 w 62"/>
                  <a:gd name="T69" fmla="*/ 10 h 33"/>
                  <a:gd name="T70" fmla="*/ 8 w 62"/>
                  <a:gd name="T71" fmla="*/ 10 h 33"/>
                  <a:gd name="T72" fmla="*/ 4 w 62"/>
                  <a:gd name="T73" fmla="*/ 10 h 33"/>
                  <a:gd name="T74" fmla="*/ 2 w 62"/>
                  <a:gd name="T75" fmla="*/ 8 h 33"/>
                  <a:gd name="T76" fmla="*/ 2 w 62"/>
                  <a:gd name="T77" fmla="*/ 6 h 33"/>
                  <a:gd name="T78" fmla="*/ 0 w 62"/>
                  <a:gd name="T79" fmla="*/ 2 h 33"/>
                  <a:gd name="T80" fmla="*/ 2 w 62"/>
                  <a:gd name="T81" fmla="*/ 0 h 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2"/>
                  <a:gd name="T124" fmla="*/ 0 h 33"/>
                  <a:gd name="T125" fmla="*/ 62 w 62"/>
                  <a:gd name="T126" fmla="*/ 33 h 3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2" h="33">
                    <a:moveTo>
                      <a:pt x="62" y="29"/>
                    </a:moveTo>
                    <a:lnTo>
                      <a:pt x="60" y="31"/>
                    </a:lnTo>
                    <a:lnTo>
                      <a:pt x="58" y="31"/>
                    </a:lnTo>
                    <a:lnTo>
                      <a:pt x="54" y="33"/>
                    </a:lnTo>
                    <a:lnTo>
                      <a:pt x="52" y="31"/>
                    </a:lnTo>
                    <a:lnTo>
                      <a:pt x="50" y="29"/>
                    </a:lnTo>
                    <a:lnTo>
                      <a:pt x="48" y="27"/>
                    </a:lnTo>
                    <a:lnTo>
                      <a:pt x="48" y="25"/>
                    </a:lnTo>
                    <a:lnTo>
                      <a:pt x="48" y="23"/>
                    </a:lnTo>
                    <a:lnTo>
                      <a:pt x="46" y="25"/>
                    </a:lnTo>
                    <a:lnTo>
                      <a:pt x="44" y="27"/>
                    </a:lnTo>
                    <a:lnTo>
                      <a:pt x="42" y="27"/>
                    </a:lnTo>
                    <a:lnTo>
                      <a:pt x="40" y="25"/>
                    </a:lnTo>
                    <a:lnTo>
                      <a:pt x="39" y="25"/>
                    </a:lnTo>
                    <a:lnTo>
                      <a:pt x="37" y="23"/>
                    </a:lnTo>
                    <a:lnTo>
                      <a:pt x="37" y="19"/>
                    </a:lnTo>
                    <a:lnTo>
                      <a:pt x="37" y="18"/>
                    </a:lnTo>
                    <a:lnTo>
                      <a:pt x="35" y="19"/>
                    </a:lnTo>
                    <a:lnTo>
                      <a:pt x="33" y="21"/>
                    </a:lnTo>
                    <a:lnTo>
                      <a:pt x="31" y="21"/>
                    </a:lnTo>
                    <a:lnTo>
                      <a:pt x="29" y="19"/>
                    </a:lnTo>
                    <a:lnTo>
                      <a:pt x="27" y="19"/>
                    </a:lnTo>
                    <a:lnTo>
                      <a:pt x="25" y="18"/>
                    </a:lnTo>
                    <a:lnTo>
                      <a:pt x="25" y="14"/>
                    </a:lnTo>
                    <a:lnTo>
                      <a:pt x="25" y="12"/>
                    </a:lnTo>
                    <a:lnTo>
                      <a:pt x="23" y="14"/>
                    </a:lnTo>
                    <a:lnTo>
                      <a:pt x="21" y="16"/>
                    </a:lnTo>
                    <a:lnTo>
                      <a:pt x="19" y="16"/>
                    </a:lnTo>
                    <a:lnTo>
                      <a:pt x="16" y="16"/>
                    </a:lnTo>
                    <a:lnTo>
                      <a:pt x="14" y="14"/>
                    </a:lnTo>
                    <a:lnTo>
                      <a:pt x="14" y="12"/>
                    </a:lnTo>
                    <a:lnTo>
                      <a:pt x="14" y="10"/>
                    </a:lnTo>
                    <a:lnTo>
                      <a:pt x="14" y="6"/>
                    </a:lnTo>
                    <a:lnTo>
                      <a:pt x="12" y="8"/>
                    </a:lnTo>
                    <a:lnTo>
                      <a:pt x="10" y="10"/>
                    </a:lnTo>
                    <a:lnTo>
                      <a:pt x="8" y="10"/>
                    </a:lnTo>
                    <a:lnTo>
                      <a:pt x="4" y="10"/>
                    </a:lnTo>
                    <a:lnTo>
                      <a:pt x="2" y="8"/>
                    </a:lnTo>
                    <a:lnTo>
                      <a:pt x="2" y="6"/>
                    </a:lnTo>
                    <a:lnTo>
                      <a:pt x="0" y="2"/>
                    </a:lnTo>
                    <a:lnTo>
                      <a:pt x="2" y="0"/>
                    </a:lnTo>
                  </a:path>
                </a:pathLst>
              </a:custGeom>
              <a:noFill/>
              <a:ln w="3175">
                <a:solidFill>
                  <a:srgbClr val="FFF500"/>
                </a:solidFill>
                <a:round/>
                <a:headEnd/>
                <a:tailEnd/>
              </a:ln>
            </p:spPr>
            <p:txBody>
              <a:bodyPr/>
              <a:lstStyle/>
              <a:p>
                <a:pPr eaLnBrk="1" hangingPunct="1"/>
                <a:endParaRPr lang="pt-BR" u="none"/>
              </a:p>
            </p:txBody>
          </p:sp>
          <p:sp>
            <p:nvSpPr>
              <p:cNvPr id="445897" name="Freeform 1873"/>
              <p:cNvSpPr>
                <a:spLocks/>
              </p:cNvSpPr>
              <p:nvPr/>
            </p:nvSpPr>
            <p:spPr bwMode="auto">
              <a:xfrm>
                <a:off x="5095" y="1955"/>
                <a:ext cx="66" cy="61"/>
              </a:xfrm>
              <a:custGeom>
                <a:avLst/>
                <a:gdLst>
                  <a:gd name="T0" fmla="*/ 46 w 58"/>
                  <a:gd name="T1" fmla="*/ 30 h 53"/>
                  <a:gd name="T2" fmla="*/ 45 w 58"/>
                  <a:gd name="T3" fmla="*/ 30 h 53"/>
                  <a:gd name="T4" fmla="*/ 43 w 58"/>
                  <a:gd name="T5" fmla="*/ 30 h 53"/>
                  <a:gd name="T6" fmla="*/ 39 w 58"/>
                  <a:gd name="T7" fmla="*/ 32 h 53"/>
                  <a:gd name="T8" fmla="*/ 39 w 58"/>
                  <a:gd name="T9" fmla="*/ 34 h 53"/>
                  <a:gd name="T10" fmla="*/ 39 w 58"/>
                  <a:gd name="T11" fmla="*/ 36 h 53"/>
                  <a:gd name="T12" fmla="*/ 39 w 58"/>
                  <a:gd name="T13" fmla="*/ 38 h 53"/>
                  <a:gd name="T14" fmla="*/ 39 w 58"/>
                  <a:gd name="T15" fmla="*/ 40 h 53"/>
                  <a:gd name="T16" fmla="*/ 43 w 58"/>
                  <a:gd name="T17" fmla="*/ 42 h 53"/>
                  <a:gd name="T18" fmla="*/ 39 w 58"/>
                  <a:gd name="T19" fmla="*/ 40 h 53"/>
                  <a:gd name="T20" fmla="*/ 37 w 58"/>
                  <a:gd name="T21" fmla="*/ 42 h 53"/>
                  <a:gd name="T22" fmla="*/ 35 w 58"/>
                  <a:gd name="T23" fmla="*/ 44 h 53"/>
                  <a:gd name="T24" fmla="*/ 33 w 58"/>
                  <a:gd name="T25" fmla="*/ 46 h 53"/>
                  <a:gd name="T26" fmla="*/ 33 w 58"/>
                  <a:gd name="T27" fmla="*/ 48 h 53"/>
                  <a:gd name="T28" fmla="*/ 33 w 58"/>
                  <a:gd name="T29" fmla="*/ 49 h 53"/>
                  <a:gd name="T30" fmla="*/ 35 w 58"/>
                  <a:gd name="T31" fmla="*/ 51 h 53"/>
                  <a:gd name="T32" fmla="*/ 37 w 58"/>
                  <a:gd name="T33" fmla="*/ 53 h 53"/>
                  <a:gd name="T34" fmla="*/ 23 w 58"/>
                  <a:gd name="T35" fmla="*/ 48 h 53"/>
                  <a:gd name="T36" fmla="*/ 14 w 58"/>
                  <a:gd name="T37" fmla="*/ 42 h 53"/>
                  <a:gd name="T38" fmla="*/ 8 w 58"/>
                  <a:gd name="T39" fmla="*/ 36 h 53"/>
                  <a:gd name="T40" fmla="*/ 4 w 58"/>
                  <a:gd name="T41" fmla="*/ 30 h 53"/>
                  <a:gd name="T42" fmla="*/ 0 w 58"/>
                  <a:gd name="T43" fmla="*/ 26 h 53"/>
                  <a:gd name="T44" fmla="*/ 0 w 58"/>
                  <a:gd name="T45" fmla="*/ 21 h 53"/>
                  <a:gd name="T46" fmla="*/ 2 w 58"/>
                  <a:gd name="T47" fmla="*/ 17 h 53"/>
                  <a:gd name="T48" fmla="*/ 4 w 58"/>
                  <a:gd name="T49" fmla="*/ 13 h 53"/>
                  <a:gd name="T50" fmla="*/ 6 w 58"/>
                  <a:gd name="T51" fmla="*/ 7 h 53"/>
                  <a:gd name="T52" fmla="*/ 10 w 58"/>
                  <a:gd name="T53" fmla="*/ 3 h 53"/>
                  <a:gd name="T54" fmla="*/ 14 w 58"/>
                  <a:gd name="T55" fmla="*/ 1 h 53"/>
                  <a:gd name="T56" fmla="*/ 20 w 58"/>
                  <a:gd name="T57" fmla="*/ 0 h 53"/>
                  <a:gd name="T58" fmla="*/ 27 w 58"/>
                  <a:gd name="T59" fmla="*/ 0 h 53"/>
                  <a:gd name="T60" fmla="*/ 35 w 58"/>
                  <a:gd name="T61" fmla="*/ 0 h 53"/>
                  <a:gd name="T62" fmla="*/ 45 w 58"/>
                  <a:gd name="T63" fmla="*/ 1 h 53"/>
                  <a:gd name="T64" fmla="*/ 58 w 58"/>
                  <a:gd name="T65" fmla="*/ 7 h 53"/>
                  <a:gd name="T66" fmla="*/ 52 w 58"/>
                  <a:gd name="T67" fmla="*/ 7 h 53"/>
                  <a:gd name="T68" fmla="*/ 48 w 58"/>
                  <a:gd name="T69" fmla="*/ 11 h 53"/>
                  <a:gd name="T70" fmla="*/ 48 w 58"/>
                  <a:gd name="T71" fmla="*/ 13 h 53"/>
                  <a:gd name="T72" fmla="*/ 48 w 58"/>
                  <a:gd name="T73" fmla="*/ 15 h 53"/>
                  <a:gd name="T74" fmla="*/ 50 w 58"/>
                  <a:gd name="T75" fmla="*/ 19 h 53"/>
                  <a:gd name="T76" fmla="*/ 52 w 58"/>
                  <a:gd name="T77" fmla="*/ 19 h 53"/>
                  <a:gd name="T78" fmla="*/ 46 w 58"/>
                  <a:gd name="T79" fmla="*/ 19 h 53"/>
                  <a:gd name="T80" fmla="*/ 43 w 58"/>
                  <a:gd name="T81" fmla="*/ 23 h 53"/>
                  <a:gd name="T82" fmla="*/ 43 w 58"/>
                  <a:gd name="T83" fmla="*/ 24 h 53"/>
                  <a:gd name="T84" fmla="*/ 43 w 58"/>
                  <a:gd name="T85" fmla="*/ 26 h 53"/>
                  <a:gd name="T86" fmla="*/ 45 w 58"/>
                  <a:gd name="T87" fmla="*/ 28 h 53"/>
                  <a:gd name="T88" fmla="*/ 46 w 58"/>
                  <a:gd name="T89" fmla="*/ 30 h 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3"/>
                  <a:gd name="T137" fmla="*/ 58 w 58"/>
                  <a:gd name="T138" fmla="*/ 53 h 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3">
                    <a:moveTo>
                      <a:pt x="46" y="30"/>
                    </a:moveTo>
                    <a:lnTo>
                      <a:pt x="45" y="30"/>
                    </a:lnTo>
                    <a:lnTo>
                      <a:pt x="43" y="30"/>
                    </a:lnTo>
                    <a:lnTo>
                      <a:pt x="39" y="32"/>
                    </a:lnTo>
                    <a:lnTo>
                      <a:pt x="39" y="34"/>
                    </a:lnTo>
                    <a:lnTo>
                      <a:pt x="39" y="36"/>
                    </a:lnTo>
                    <a:lnTo>
                      <a:pt x="39" y="38"/>
                    </a:lnTo>
                    <a:lnTo>
                      <a:pt x="39" y="40"/>
                    </a:lnTo>
                    <a:lnTo>
                      <a:pt x="43" y="42"/>
                    </a:lnTo>
                    <a:lnTo>
                      <a:pt x="39" y="40"/>
                    </a:lnTo>
                    <a:lnTo>
                      <a:pt x="37" y="42"/>
                    </a:lnTo>
                    <a:lnTo>
                      <a:pt x="35" y="44"/>
                    </a:lnTo>
                    <a:lnTo>
                      <a:pt x="33" y="46"/>
                    </a:lnTo>
                    <a:lnTo>
                      <a:pt x="33" y="48"/>
                    </a:lnTo>
                    <a:lnTo>
                      <a:pt x="33" y="49"/>
                    </a:lnTo>
                    <a:lnTo>
                      <a:pt x="35" y="51"/>
                    </a:lnTo>
                    <a:lnTo>
                      <a:pt x="37" y="53"/>
                    </a:lnTo>
                    <a:lnTo>
                      <a:pt x="23" y="48"/>
                    </a:lnTo>
                    <a:lnTo>
                      <a:pt x="14" y="42"/>
                    </a:lnTo>
                    <a:lnTo>
                      <a:pt x="8" y="36"/>
                    </a:lnTo>
                    <a:lnTo>
                      <a:pt x="4" y="30"/>
                    </a:lnTo>
                    <a:lnTo>
                      <a:pt x="0" y="26"/>
                    </a:lnTo>
                    <a:lnTo>
                      <a:pt x="0" y="21"/>
                    </a:lnTo>
                    <a:lnTo>
                      <a:pt x="2" y="17"/>
                    </a:lnTo>
                    <a:lnTo>
                      <a:pt x="4" y="13"/>
                    </a:lnTo>
                    <a:lnTo>
                      <a:pt x="6" y="7"/>
                    </a:lnTo>
                    <a:lnTo>
                      <a:pt x="10" y="3"/>
                    </a:lnTo>
                    <a:lnTo>
                      <a:pt x="14" y="1"/>
                    </a:lnTo>
                    <a:lnTo>
                      <a:pt x="20" y="0"/>
                    </a:lnTo>
                    <a:lnTo>
                      <a:pt x="27" y="0"/>
                    </a:lnTo>
                    <a:lnTo>
                      <a:pt x="35" y="0"/>
                    </a:lnTo>
                    <a:lnTo>
                      <a:pt x="45" y="1"/>
                    </a:lnTo>
                    <a:lnTo>
                      <a:pt x="58" y="7"/>
                    </a:lnTo>
                    <a:lnTo>
                      <a:pt x="52" y="7"/>
                    </a:lnTo>
                    <a:lnTo>
                      <a:pt x="48" y="11"/>
                    </a:lnTo>
                    <a:lnTo>
                      <a:pt x="48" y="13"/>
                    </a:lnTo>
                    <a:lnTo>
                      <a:pt x="48" y="15"/>
                    </a:lnTo>
                    <a:lnTo>
                      <a:pt x="50" y="19"/>
                    </a:lnTo>
                    <a:lnTo>
                      <a:pt x="52" y="19"/>
                    </a:lnTo>
                    <a:lnTo>
                      <a:pt x="46" y="19"/>
                    </a:lnTo>
                    <a:lnTo>
                      <a:pt x="43" y="23"/>
                    </a:lnTo>
                    <a:lnTo>
                      <a:pt x="43" y="24"/>
                    </a:lnTo>
                    <a:lnTo>
                      <a:pt x="43" y="26"/>
                    </a:lnTo>
                    <a:lnTo>
                      <a:pt x="45" y="28"/>
                    </a:lnTo>
                    <a:lnTo>
                      <a:pt x="46" y="30"/>
                    </a:lnTo>
                    <a:close/>
                  </a:path>
                </a:pathLst>
              </a:custGeom>
              <a:solidFill>
                <a:srgbClr val="75C5F0"/>
              </a:solidFill>
              <a:ln w="9525">
                <a:noFill/>
                <a:round/>
                <a:headEnd/>
                <a:tailEnd/>
              </a:ln>
            </p:spPr>
            <p:txBody>
              <a:bodyPr/>
              <a:lstStyle/>
              <a:p>
                <a:pPr eaLnBrk="1" hangingPunct="1"/>
                <a:endParaRPr lang="pt-BR" u="none"/>
              </a:p>
            </p:txBody>
          </p:sp>
          <p:sp>
            <p:nvSpPr>
              <p:cNvPr id="445898" name="Freeform 1874"/>
              <p:cNvSpPr>
                <a:spLocks/>
              </p:cNvSpPr>
              <p:nvPr/>
            </p:nvSpPr>
            <p:spPr bwMode="auto">
              <a:xfrm>
                <a:off x="5095" y="1955"/>
                <a:ext cx="66" cy="61"/>
              </a:xfrm>
              <a:custGeom>
                <a:avLst/>
                <a:gdLst>
                  <a:gd name="T0" fmla="*/ 46 w 58"/>
                  <a:gd name="T1" fmla="*/ 30 h 53"/>
                  <a:gd name="T2" fmla="*/ 45 w 58"/>
                  <a:gd name="T3" fmla="*/ 30 h 53"/>
                  <a:gd name="T4" fmla="*/ 43 w 58"/>
                  <a:gd name="T5" fmla="*/ 30 h 53"/>
                  <a:gd name="T6" fmla="*/ 39 w 58"/>
                  <a:gd name="T7" fmla="*/ 32 h 53"/>
                  <a:gd name="T8" fmla="*/ 39 w 58"/>
                  <a:gd name="T9" fmla="*/ 34 h 53"/>
                  <a:gd name="T10" fmla="*/ 39 w 58"/>
                  <a:gd name="T11" fmla="*/ 36 h 53"/>
                  <a:gd name="T12" fmla="*/ 39 w 58"/>
                  <a:gd name="T13" fmla="*/ 38 h 53"/>
                  <a:gd name="T14" fmla="*/ 39 w 58"/>
                  <a:gd name="T15" fmla="*/ 40 h 53"/>
                  <a:gd name="T16" fmla="*/ 43 w 58"/>
                  <a:gd name="T17" fmla="*/ 42 h 53"/>
                  <a:gd name="T18" fmla="*/ 39 w 58"/>
                  <a:gd name="T19" fmla="*/ 40 h 53"/>
                  <a:gd name="T20" fmla="*/ 37 w 58"/>
                  <a:gd name="T21" fmla="*/ 42 h 53"/>
                  <a:gd name="T22" fmla="*/ 35 w 58"/>
                  <a:gd name="T23" fmla="*/ 44 h 53"/>
                  <a:gd name="T24" fmla="*/ 33 w 58"/>
                  <a:gd name="T25" fmla="*/ 46 h 53"/>
                  <a:gd name="T26" fmla="*/ 33 w 58"/>
                  <a:gd name="T27" fmla="*/ 48 h 53"/>
                  <a:gd name="T28" fmla="*/ 33 w 58"/>
                  <a:gd name="T29" fmla="*/ 49 h 53"/>
                  <a:gd name="T30" fmla="*/ 35 w 58"/>
                  <a:gd name="T31" fmla="*/ 51 h 53"/>
                  <a:gd name="T32" fmla="*/ 37 w 58"/>
                  <a:gd name="T33" fmla="*/ 53 h 53"/>
                  <a:gd name="T34" fmla="*/ 23 w 58"/>
                  <a:gd name="T35" fmla="*/ 48 h 53"/>
                  <a:gd name="T36" fmla="*/ 14 w 58"/>
                  <a:gd name="T37" fmla="*/ 42 h 53"/>
                  <a:gd name="T38" fmla="*/ 8 w 58"/>
                  <a:gd name="T39" fmla="*/ 36 h 53"/>
                  <a:gd name="T40" fmla="*/ 4 w 58"/>
                  <a:gd name="T41" fmla="*/ 30 h 53"/>
                  <a:gd name="T42" fmla="*/ 0 w 58"/>
                  <a:gd name="T43" fmla="*/ 26 h 53"/>
                  <a:gd name="T44" fmla="*/ 0 w 58"/>
                  <a:gd name="T45" fmla="*/ 21 h 53"/>
                  <a:gd name="T46" fmla="*/ 2 w 58"/>
                  <a:gd name="T47" fmla="*/ 17 h 53"/>
                  <a:gd name="T48" fmla="*/ 4 w 58"/>
                  <a:gd name="T49" fmla="*/ 13 h 53"/>
                  <a:gd name="T50" fmla="*/ 6 w 58"/>
                  <a:gd name="T51" fmla="*/ 7 h 53"/>
                  <a:gd name="T52" fmla="*/ 10 w 58"/>
                  <a:gd name="T53" fmla="*/ 3 h 53"/>
                  <a:gd name="T54" fmla="*/ 14 w 58"/>
                  <a:gd name="T55" fmla="*/ 1 h 53"/>
                  <a:gd name="T56" fmla="*/ 20 w 58"/>
                  <a:gd name="T57" fmla="*/ 0 h 53"/>
                  <a:gd name="T58" fmla="*/ 27 w 58"/>
                  <a:gd name="T59" fmla="*/ 0 h 53"/>
                  <a:gd name="T60" fmla="*/ 35 w 58"/>
                  <a:gd name="T61" fmla="*/ 0 h 53"/>
                  <a:gd name="T62" fmla="*/ 45 w 58"/>
                  <a:gd name="T63" fmla="*/ 1 h 53"/>
                  <a:gd name="T64" fmla="*/ 58 w 58"/>
                  <a:gd name="T65" fmla="*/ 7 h 53"/>
                  <a:gd name="T66" fmla="*/ 52 w 58"/>
                  <a:gd name="T67" fmla="*/ 7 h 53"/>
                  <a:gd name="T68" fmla="*/ 48 w 58"/>
                  <a:gd name="T69" fmla="*/ 11 h 53"/>
                  <a:gd name="T70" fmla="*/ 48 w 58"/>
                  <a:gd name="T71" fmla="*/ 13 h 53"/>
                  <a:gd name="T72" fmla="*/ 48 w 58"/>
                  <a:gd name="T73" fmla="*/ 15 h 53"/>
                  <a:gd name="T74" fmla="*/ 50 w 58"/>
                  <a:gd name="T75" fmla="*/ 19 h 53"/>
                  <a:gd name="T76" fmla="*/ 52 w 58"/>
                  <a:gd name="T77" fmla="*/ 19 h 53"/>
                  <a:gd name="T78" fmla="*/ 46 w 58"/>
                  <a:gd name="T79" fmla="*/ 19 h 53"/>
                  <a:gd name="T80" fmla="*/ 43 w 58"/>
                  <a:gd name="T81" fmla="*/ 23 h 53"/>
                  <a:gd name="T82" fmla="*/ 43 w 58"/>
                  <a:gd name="T83" fmla="*/ 24 h 53"/>
                  <a:gd name="T84" fmla="*/ 43 w 58"/>
                  <a:gd name="T85" fmla="*/ 26 h 53"/>
                  <a:gd name="T86" fmla="*/ 45 w 58"/>
                  <a:gd name="T87" fmla="*/ 28 h 53"/>
                  <a:gd name="T88" fmla="*/ 46 w 58"/>
                  <a:gd name="T89" fmla="*/ 30 h 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3"/>
                  <a:gd name="T137" fmla="*/ 58 w 58"/>
                  <a:gd name="T138" fmla="*/ 53 h 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3">
                    <a:moveTo>
                      <a:pt x="46" y="30"/>
                    </a:moveTo>
                    <a:lnTo>
                      <a:pt x="45" y="30"/>
                    </a:lnTo>
                    <a:lnTo>
                      <a:pt x="43" y="30"/>
                    </a:lnTo>
                    <a:lnTo>
                      <a:pt x="39" y="32"/>
                    </a:lnTo>
                    <a:lnTo>
                      <a:pt x="39" y="34"/>
                    </a:lnTo>
                    <a:lnTo>
                      <a:pt x="39" y="36"/>
                    </a:lnTo>
                    <a:lnTo>
                      <a:pt x="39" y="38"/>
                    </a:lnTo>
                    <a:lnTo>
                      <a:pt x="39" y="40"/>
                    </a:lnTo>
                    <a:lnTo>
                      <a:pt x="43" y="42"/>
                    </a:lnTo>
                    <a:lnTo>
                      <a:pt x="39" y="40"/>
                    </a:lnTo>
                    <a:lnTo>
                      <a:pt x="37" y="42"/>
                    </a:lnTo>
                    <a:lnTo>
                      <a:pt x="35" y="44"/>
                    </a:lnTo>
                    <a:lnTo>
                      <a:pt x="33" y="46"/>
                    </a:lnTo>
                    <a:lnTo>
                      <a:pt x="33" y="48"/>
                    </a:lnTo>
                    <a:lnTo>
                      <a:pt x="33" y="49"/>
                    </a:lnTo>
                    <a:lnTo>
                      <a:pt x="35" y="51"/>
                    </a:lnTo>
                    <a:lnTo>
                      <a:pt x="37" y="53"/>
                    </a:lnTo>
                    <a:lnTo>
                      <a:pt x="23" y="48"/>
                    </a:lnTo>
                    <a:lnTo>
                      <a:pt x="14" y="42"/>
                    </a:lnTo>
                    <a:lnTo>
                      <a:pt x="8" y="36"/>
                    </a:lnTo>
                    <a:lnTo>
                      <a:pt x="4" y="30"/>
                    </a:lnTo>
                    <a:lnTo>
                      <a:pt x="0" y="26"/>
                    </a:lnTo>
                    <a:lnTo>
                      <a:pt x="0" y="21"/>
                    </a:lnTo>
                    <a:lnTo>
                      <a:pt x="2" y="17"/>
                    </a:lnTo>
                    <a:lnTo>
                      <a:pt x="4" y="13"/>
                    </a:lnTo>
                    <a:lnTo>
                      <a:pt x="6" y="7"/>
                    </a:lnTo>
                    <a:lnTo>
                      <a:pt x="10" y="3"/>
                    </a:lnTo>
                    <a:lnTo>
                      <a:pt x="14" y="1"/>
                    </a:lnTo>
                    <a:lnTo>
                      <a:pt x="20" y="0"/>
                    </a:lnTo>
                    <a:lnTo>
                      <a:pt x="27" y="0"/>
                    </a:lnTo>
                    <a:lnTo>
                      <a:pt x="35" y="0"/>
                    </a:lnTo>
                    <a:lnTo>
                      <a:pt x="45" y="1"/>
                    </a:lnTo>
                    <a:lnTo>
                      <a:pt x="58" y="7"/>
                    </a:lnTo>
                    <a:lnTo>
                      <a:pt x="52" y="7"/>
                    </a:lnTo>
                    <a:lnTo>
                      <a:pt x="48" y="11"/>
                    </a:lnTo>
                    <a:lnTo>
                      <a:pt x="48" y="13"/>
                    </a:lnTo>
                    <a:lnTo>
                      <a:pt x="48" y="15"/>
                    </a:lnTo>
                    <a:lnTo>
                      <a:pt x="50" y="19"/>
                    </a:lnTo>
                    <a:lnTo>
                      <a:pt x="52" y="19"/>
                    </a:lnTo>
                    <a:lnTo>
                      <a:pt x="46" y="19"/>
                    </a:lnTo>
                    <a:lnTo>
                      <a:pt x="43" y="23"/>
                    </a:lnTo>
                    <a:lnTo>
                      <a:pt x="43" y="24"/>
                    </a:lnTo>
                    <a:lnTo>
                      <a:pt x="43" y="26"/>
                    </a:lnTo>
                    <a:lnTo>
                      <a:pt x="45" y="28"/>
                    </a:lnTo>
                    <a:lnTo>
                      <a:pt x="46" y="30"/>
                    </a:lnTo>
                  </a:path>
                </a:pathLst>
              </a:custGeom>
              <a:noFill/>
              <a:ln w="3175">
                <a:solidFill>
                  <a:srgbClr val="DD137B"/>
                </a:solidFill>
                <a:round/>
                <a:headEnd/>
                <a:tailEnd/>
              </a:ln>
            </p:spPr>
            <p:txBody>
              <a:bodyPr/>
              <a:lstStyle/>
              <a:p>
                <a:pPr eaLnBrk="1" hangingPunct="1"/>
                <a:endParaRPr lang="pt-BR" u="none"/>
              </a:p>
            </p:txBody>
          </p:sp>
          <p:sp>
            <p:nvSpPr>
              <p:cNvPr id="445899" name="Freeform 1875"/>
              <p:cNvSpPr>
                <a:spLocks/>
              </p:cNvSpPr>
              <p:nvPr/>
            </p:nvSpPr>
            <p:spPr bwMode="auto">
              <a:xfrm>
                <a:off x="5133" y="1956"/>
                <a:ext cx="35" cy="66"/>
              </a:xfrm>
              <a:custGeom>
                <a:avLst/>
                <a:gdLst>
                  <a:gd name="T0" fmla="*/ 27 w 31"/>
                  <a:gd name="T1" fmla="*/ 0 h 58"/>
                  <a:gd name="T2" fmla="*/ 29 w 31"/>
                  <a:gd name="T3" fmla="*/ 0 h 58"/>
                  <a:gd name="T4" fmla="*/ 31 w 31"/>
                  <a:gd name="T5" fmla="*/ 2 h 58"/>
                  <a:gd name="T6" fmla="*/ 31 w 31"/>
                  <a:gd name="T7" fmla="*/ 6 h 58"/>
                  <a:gd name="T8" fmla="*/ 31 w 31"/>
                  <a:gd name="T9" fmla="*/ 8 h 58"/>
                  <a:gd name="T10" fmla="*/ 29 w 31"/>
                  <a:gd name="T11" fmla="*/ 10 h 58"/>
                  <a:gd name="T12" fmla="*/ 27 w 31"/>
                  <a:gd name="T13" fmla="*/ 12 h 58"/>
                  <a:gd name="T14" fmla="*/ 25 w 31"/>
                  <a:gd name="T15" fmla="*/ 12 h 58"/>
                  <a:gd name="T16" fmla="*/ 21 w 31"/>
                  <a:gd name="T17" fmla="*/ 12 h 58"/>
                  <a:gd name="T18" fmla="*/ 23 w 31"/>
                  <a:gd name="T19" fmla="*/ 14 h 58"/>
                  <a:gd name="T20" fmla="*/ 25 w 31"/>
                  <a:gd name="T21" fmla="*/ 16 h 58"/>
                  <a:gd name="T22" fmla="*/ 25 w 31"/>
                  <a:gd name="T23" fmla="*/ 18 h 58"/>
                  <a:gd name="T24" fmla="*/ 25 w 31"/>
                  <a:gd name="T25" fmla="*/ 20 h 58"/>
                  <a:gd name="T26" fmla="*/ 23 w 31"/>
                  <a:gd name="T27" fmla="*/ 22 h 58"/>
                  <a:gd name="T28" fmla="*/ 21 w 31"/>
                  <a:gd name="T29" fmla="*/ 23 h 58"/>
                  <a:gd name="T30" fmla="*/ 19 w 31"/>
                  <a:gd name="T31" fmla="*/ 23 h 58"/>
                  <a:gd name="T32" fmla="*/ 15 w 31"/>
                  <a:gd name="T33" fmla="*/ 23 h 58"/>
                  <a:gd name="T34" fmla="*/ 19 w 31"/>
                  <a:gd name="T35" fmla="*/ 25 h 58"/>
                  <a:gd name="T36" fmla="*/ 19 w 31"/>
                  <a:gd name="T37" fmla="*/ 27 h 58"/>
                  <a:gd name="T38" fmla="*/ 21 w 31"/>
                  <a:gd name="T39" fmla="*/ 29 h 58"/>
                  <a:gd name="T40" fmla="*/ 19 w 31"/>
                  <a:gd name="T41" fmla="*/ 31 h 58"/>
                  <a:gd name="T42" fmla="*/ 19 w 31"/>
                  <a:gd name="T43" fmla="*/ 33 h 58"/>
                  <a:gd name="T44" fmla="*/ 17 w 31"/>
                  <a:gd name="T45" fmla="*/ 35 h 58"/>
                  <a:gd name="T46" fmla="*/ 13 w 31"/>
                  <a:gd name="T47" fmla="*/ 35 h 58"/>
                  <a:gd name="T48" fmla="*/ 12 w 31"/>
                  <a:gd name="T49" fmla="*/ 35 h 58"/>
                  <a:gd name="T50" fmla="*/ 13 w 31"/>
                  <a:gd name="T51" fmla="*/ 37 h 58"/>
                  <a:gd name="T52" fmla="*/ 15 w 31"/>
                  <a:gd name="T53" fmla="*/ 39 h 58"/>
                  <a:gd name="T54" fmla="*/ 15 w 31"/>
                  <a:gd name="T55" fmla="*/ 41 h 58"/>
                  <a:gd name="T56" fmla="*/ 15 w 31"/>
                  <a:gd name="T57" fmla="*/ 43 h 58"/>
                  <a:gd name="T58" fmla="*/ 13 w 31"/>
                  <a:gd name="T59" fmla="*/ 45 h 58"/>
                  <a:gd name="T60" fmla="*/ 12 w 31"/>
                  <a:gd name="T61" fmla="*/ 47 h 58"/>
                  <a:gd name="T62" fmla="*/ 10 w 31"/>
                  <a:gd name="T63" fmla="*/ 47 h 58"/>
                  <a:gd name="T64" fmla="*/ 6 w 31"/>
                  <a:gd name="T65" fmla="*/ 47 h 58"/>
                  <a:gd name="T66" fmla="*/ 8 w 31"/>
                  <a:gd name="T67" fmla="*/ 47 h 58"/>
                  <a:gd name="T68" fmla="*/ 10 w 31"/>
                  <a:gd name="T69" fmla="*/ 50 h 58"/>
                  <a:gd name="T70" fmla="*/ 10 w 31"/>
                  <a:gd name="T71" fmla="*/ 52 h 58"/>
                  <a:gd name="T72" fmla="*/ 10 w 31"/>
                  <a:gd name="T73" fmla="*/ 54 h 58"/>
                  <a:gd name="T74" fmla="*/ 8 w 31"/>
                  <a:gd name="T75" fmla="*/ 56 h 58"/>
                  <a:gd name="T76" fmla="*/ 6 w 31"/>
                  <a:gd name="T77" fmla="*/ 58 h 58"/>
                  <a:gd name="T78" fmla="*/ 2 w 31"/>
                  <a:gd name="T79" fmla="*/ 58 h 58"/>
                  <a:gd name="T80" fmla="*/ 0 w 31"/>
                  <a:gd name="T81" fmla="*/ 58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
                  <a:gd name="T124" fmla="*/ 0 h 58"/>
                  <a:gd name="T125" fmla="*/ 31 w 31"/>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 h="58">
                    <a:moveTo>
                      <a:pt x="27" y="0"/>
                    </a:moveTo>
                    <a:lnTo>
                      <a:pt x="29" y="0"/>
                    </a:lnTo>
                    <a:lnTo>
                      <a:pt x="31" y="2"/>
                    </a:lnTo>
                    <a:lnTo>
                      <a:pt x="31" y="6"/>
                    </a:lnTo>
                    <a:lnTo>
                      <a:pt x="31" y="8"/>
                    </a:lnTo>
                    <a:lnTo>
                      <a:pt x="29" y="10"/>
                    </a:lnTo>
                    <a:lnTo>
                      <a:pt x="27" y="12"/>
                    </a:lnTo>
                    <a:lnTo>
                      <a:pt x="25" y="12"/>
                    </a:lnTo>
                    <a:lnTo>
                      <a:pt x="21" y="12"/>
                    </a:lnTo>
                    <a:lnTo>
                      <a:pt x="23" y="14"/>
                    </a:lnTo>
                    <a:lnTo>
                      <a:pt x="25" y="16"/>
                    </a:lnTo>
                    <a:lnTo>
                      <a:pt x="25" y="18"/>
                    </a:lnTo>
                    <a:lnTo>
                      <a:pt x="25" y="20"/>
                    </a:lnTo>
                    <a:lnTo>
                      <a:pt x="23" y="22"/>
                    </a:lnTo>
                    <a:lnTo>
                      <a:pt x="21" y="23"/>
                    </a:lnTo>
                    <a:lnTo>
                      <a:pt x="19" y="23"/>
                    </a:lnTo>
                    <a:lnTo>
                      <a:pt x="15" y="23"/>
                    </a:lnTo>
                    <a:lnTo>
                      <a:pt x="19" y="25"/>
                    </a:lnTo>
                    <a:lnTo>
                      <a:pt x="19" y="27"/>
                    </a:lnTo>
                    <a:lnTo>
                      <a:pt x="21" y="29"/>
                    </a:lnTo>
                    <a:lnTo>
                      <a:pt x="19" y="31"/>
                    </a:lnTo>
                    <a:lnTo>
                      <a:pt x="19" y="33"/>
                    </a:lnTo>
                    <a:lnTo>
                      <a:pt x="17" y="35"/>
                    </a:lnTo>
                    <a:lnTo>
                      <a:pt x="13" y="35"/>
                    </a:lnTo>
                    <a:lnTo>
                      <a:pt x="12" y="35"/>
                    </a:lnTo>
                    <a:lnTo>
                      <a:pt x="13" y="37"/>
                    </a:lnTo>
                    <a:lnTo>
                      <a:pt x="15" y="39"/>
                    </a:lnTo>
                    <a:lnTo>
                      <a:pt x="15" y="41"/>
                    </a:lnTo>
                    <a:lnTo>
                      <a:pt x="15" y="43"/>
                    </a:lnTo>
                    <a:lnTo>
                      <a:pt x="13" y="45"/>
                    </a:lnTo>
                    <a:lnTo>
                      <a:pt x="12" y="47"/>
                    </a:lnTo>
                    <a:lnTo>
                      <a:pt x="10" y="47"/>
                    </a:lnTo>
                    <a:lnTo>
                      <a:pt x="6" y="47"/>
                    </a:lnTo>
                    <a:lnTo>
                      <a:pt x="8" y="47"/>
                    </a:lnTo>
                    <a:lnTo>
                      <a:pt x="10" y="50"/>
                    </a:lnTo>
                    <a:lnTo>
                      <a:pt x="10" y="52"/>
                    </a:lnTo>
                    <a:lnTo>
                      <a:pt x="10" y="54"/>
                    </a:lnTo>
                    <a:lnTo>
                      <a:pt x="8" y="56"/>
                    </a:lnTo>
                    <a:lnTo>
                      <a:pt x="6" y="58"/>
                    </a:lnTo>
                    <a:lnTo>
                      <a:pt x="2" y="58"/>
                    </a:lnTo>
                    <a:lnTo>
                      <a:pt x="0" y="58"/>
                    </a:lnTo>
                  </a:path>
                </a:pathLst>
              </a:custGeom>
              <a:noFill/>
              <a:ln w="3175">
                <a:solidFill>
                  <a:srgbClr val="FFF500"/>
                </a:solidFill>
                <a:round/>
                <a:headEnd/>
                <a:tailEnd/>
              </a:ln>
            </p:spPr>
            <p:txBody>
              <a:bodyPr/>
              <a:lstStyle/>
              <a:p>
                <a:pPr eaLnBrk="1" hangingPunct="1"/>
                <a:endParaRPr lang="pt-BR" u="none"/>
              </a:p>
            </p:txBody>
          </p:sp>
          <p:sp>
            <p:nvSpPr>
              <p:cNvPr id="445900" name="Freeform 1876"/>
              <p:cNvSpPr>
                <a:spLocks/>
              </p:cNvSpPr>
              <p:nvPr/>
            </p:nvSpPr>
            <p:spPr bwMode="auto">
              <a:xfrm>
                <a:off x="5161" y="2053"/>
                <a:ext cx="65" cy="62"/>
              </a:xfrm>
              <a:custGeom>
                <a:avLst/>
                <a:gdLst>
                  <a:gd name="T0" fmla="*/ 31 w 56"/>
                  <a:gd name="T1" fmla="*/ 8 h 54"/>
                  <a:gd name="T2" fmla="*/ 31 w 56"/>
                  <a:gd name="T3" fmla="*/ 11 h 54"/>
                  <a:gd name="T4" fmla="*/ 31 w 56"/>
                  <a:gd name="T5" fmla="*/ 13 h 54"/>
                  <a:gd name="T6" fmla="*/ 33 w 56"/>
                  <a:gd name="T7" fmla="*/ 15 h 54"/>
                  <a:gd name="T8" fmla="*/ 34 w 56"/>
                  <a:gd name="T9" fmla="*/ 17 h 54"/>
                  <a:gd name="T10" fmla="*/ 36 w 56"/>
                  <a:gd name="T11" fmla="*/ 17 h 54"/>
                  <a:gd name="T12" fmla="*/ 40 w 56"/>
                  <a:gd name="T13" fmla="*/ 17 h 54"/>
                  <a:gd name="T14" fmla="*/ 42 w 56"/>
                  <a:gd name="T15" fmla="*/ 15 h 54"/>
                  <a:gd name="T16" fmla="*/ 44 w 56"/>
                  <a:gd name="T17" fmla="*/ 13 h 54"/>
                  <a:gd name="T18" fmla="*/ 42 w 56"/>
                  <a:gd name="T19" fmla="*/ 15 h 54"/>
                  <a:gd name="T20" fmla="*/ 44 w 56"/>
                  <a:gd name="T21" fmla="*/ 17 h 54"/>
                  <a:gd name="T22" fmla="*/ 46 w 56"/>
                  <a:gd name="T23" fmla="*/ 19 h 54"/>
                  <a:gd name="T24" fmla="*/ 48 w 56"/>
                  <a:gd name="T25" fmla="*/ 21 h 54"/>
                  <a:gd name="T26" fmla="*/ 50 w 56"/>
                  <a:gd name="T27" fmla="*/ 21 h 54"/>
                  <a:gd name="T28" fmla="*/ 54 w 56"/>
                  <a:gd name="T29" fmla="*/ 21 h 54"/>
                  <a:gd name="T30" fmla="*/ 56 w 56"/>
                  <a:gd name="T31" fmla="*/ 19 h 54"/>
                  <a:gd name="T32" fmla="*/ 56 w 56"/>
                  <a:gd name="T33" fmla="*/ 17 h 54"/>
                  <a:gd name="T34" fmla="*/ 50 w 56"/>
                  <a:gd name="T35" fmla="*/ 29 h 54"/>
                  <a:gd name="T36" fmla="*/ 46 w 56"/>
                  <a:gd name="T37" fmla="*/ 38 h 54"/>
                  <a:gd name="T38" fmla="*/ 40 w 56"/>
                  <a:gd name="T39" fmla="*/ 46 h 54"/>
                  <a:gd name="T40" fmla="*/ 34 w 56"/>
                  <a:gd name="T41" fmla="*/ 50 h 54"/>
                  <a:gd name="T42" fmla="*/ 29 w 56"/>
                  <a:gd name="T43" fmla="*/ 52 h 54"/>
                  <a:gd name="T44" fmla="*/ 25 w 56"/>
                  <a:gd name="T45" fmla="*/ 54 h 54"/>
                  <a:gd name="T46" fmla="*/ 19 w 56"/>
                  <a:gd name="T47" fmla="*/ 52 h 54"/>
                  <a:gd name="T48" fmla="*/ 15 w 56"/>
                  <a:gd name="T49" fmla="*/ 50 h 54"/>
                  <a:gd name="T50" fmla="*/ 10 w 56"/>
                  <a:gd name="T51" fmla="*/ 48 h 54"/>
                  <a:gd name="T52" fmla="*/ 6 w 56"/>
                  <a:gd name="T53" fmla="*/ 44 h 54"/>
                  <a:gd name="T54" fmla="*/ 2 w 56"/>
                  <a:gd name="T55" fmla="*/ 42 h 54"/>
                  <a:gd name="T56" fmla="*/ 0 w 56"/>
                  <a:gd name="T57" fmla="*/ 36 h 54"/>
                  <a:gd name="T58" fmla="*/ 0 w 56"/>
                  <a:gd name="T59" fmla="*/ 31 h 54"/>
                  <a:gd name="T60" fmla="*/ 0 w 56"/>
                  <a:gd name="T61" fmla="*/ 21 h 54"/>
                  <a:gd name="T62" fmla="*/ 2 w 56"/>
                  <a:gd name="T63" fmla="*/ 11 h 54"/>
                  <a:gd name="T64" fmla="*/ 6 w 56"/>
                  <a:gd name="T65" fmla="*/ 0 h 54"/>
                  <a:gd name="T66" fmla="*/ 6 w 56"/>
                  <a:gd name="T67" fmla="*/ 6 h 54"/>
                  <a:gd name="T68" fmla="*/ 11 w 56"/>
                  <a:gd name="T69" fmla="*/ 8 h 54"/>
                  <a:gd name="T70" fmla="*/ 13 w 56"/>
                  <a:gd name="T71" fmla="*/ 9 h 54"/>
                  <a:gd name="T72" fmla="*/ 15 w 56"/>
                  <a:gd name="T73" fmla="*/ 8 h 54"/>
                  <a:gd name="T74" fmla="*/ 17 w 56"/>
                  <a:gd name="T75" fmla="*/ 8 h 54"/>
                  <a:gd name="T76" fmla="*/ 19 w 56"/>
                  <a:gd name="T77" fmla="*/ 4 h 54"/>
                  <a:gd name="T78" fmla="*/ 19 w 56"/>
                  <a:gd name="T79" fmla="*/ 8 h 54"/>
                  <a:gd name="T80" fmla="*/ 19 w 56"/>
                  <a:gd name="T81" fmla="*/ 9 h 54"/>
                  <a:gd name="T82" fmla="*/ 21 w 56"/>
                  <a:gd name="T83" fmla="*/ 11 h 54"/>
                  <a:gd name="T84" fmla="*/ 23 w 56"/>
                  <a:gd name="T85" fmla="*/ 13 h 54"/>
                  <a:gd name="T86" fmla="*/ 27 w 56"/>
                  <a:gd name="T87" fmla="*/ 13 h 54"/>
                  <a:gd name="T88" fmla="*/ 31 w 56"/>
                  <a:gd name="T89" fmla="*/ 8 h 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54"/>
                  <a:gd name="T137" fmla="*/ 56 w 56"/>
                  <a:gd name="T138" fmla="*/ 54 h 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54">
                    <a:moveTo>
                      <a:pt x="31" y="8"/>
                    </a:moveTo>
                    <a:lnTo>
                      <a:pt x="31" y="11"/>
                    </a:lnTo>
                    <a:lnTo>
                      <a:pt x="31" y="13"/>
                    </a:lnTo>
                    <a:lnTo>
                      <a:pt x="33" y="15"/>
                    </a:lnTo>
                    <a:lnTo>
                      <a:pt x="34" y="17"/>
                    </a:lnTo>
                    <a:lnTo>
                      <a:pt x="36" y="17"/>
                    </a:lnTo>
                    <a:lnTo>
                      <a:pt x="40" y="17"/>
                    </a:lnTo>
                    <a:lnTo>
                      <a:pt x="42" y="15"/>
                    </a:lnTo>
                    <a:lnTo>
                      <a:pt x="44" y="13"/>
                    </a:lnTo>
                    <a:lnTo>
                      <a:pt x="42" y="15"/>
                    </a:lnTo>
                    <a:lnTo>
                      <a:pt x="44" y="17"/>
                    </a:lnTo>
                    <a:lnTo>
                      <a:pt x="46" y="19"/>
                    </a:lnTo>
                    <a:lnTo>
                      <a:pt x="48" y="21"/>
                    </a:lnTo>
                    <a:lnTo>
                      <a:pt x="50" y="21"/>
                    </a:lnTo>
                    <a:lnTo>
                      <a:pt x="54" y="21"/>
                    </a:lnTo>
                    <a:lnTo>
                      <a:pt x="56" y="19"/>
                    </a:lnTo>
                    <a:lnTo>
                      <a:pt x="56" y="17"/>
                    </a:lnTo>
                    <a:lnTo>
                      <a:pt x="50" y="29"/>
                    </a:lnTo>
                    <a:lnTo>
                      <a:pt x="46" y="38"/>
                    </a:lnTo>
                    <a:lnTo>
                      <a:pt x="40" y="46"/>
                    </a:lnTo>
                    <a:lnTo>
                      <a:pt x="34" y="50"/>
                    </a:lnTo>
                    <a:lnTo>
                      <a:pt x="29" y="52"/>
                    </a:lnTo>
                    <a:lnTo>
                      <a:pt x="25" y="54"/>
                    </a:lnTo>
                    <a:lnTo>
                      <a:pt x="19" y="52"/>
                    </a:lnTo>
                    <a:lnTo>
                      <a:pt x="15" y="50"/>
                    </a:lnTo>
                    <a:lnTo>
                      <a:pt x="10" y="48"/>
                    </a:lnTo>
                    <a:lnTo>
                      <a:pt x="6" y="44"/>
                    </a:lnTo>
                    <a:lnTo>
                      <a:pt x="2" y="42"/>
                    </a:lnTo>
                    <a:lnTo>
                      <a:pt x="0" y="36"/>
                    </a:lnTo>
                    <a:lnTo>
                      <a:pt x="0" y="31"/>
                    </a:lnTo>
                    <a:lnTo>
                      <a:pt x="0" y="21"/>
                    </a:lnTo>
                    <a:lnTo>
                      <a:pt x="2" y="11"/>
                    </a:lnTo>
                    <a:lnTo>
                      <a:pt x="6" y="0"/>
                    </a:lnTo>
                    <a:lnTo>
                      <a:pt x="6" y="6"/>
                    </a:lnTo>
                    <a:lnTo>
                      <a:pt x="11" y="8"/>
                    </a:lnTo>
                    <a:lnTo>
                      <a:pt x="13" y="9"/>
                    </a:lnTo>
                    <a:lnTo>
                      <a:pt x="15" y="8"/>
                    </a:lnTo>
                    <a:lnTo>
                      <a:pt x="17" y="8"/>
                    </a:lnTo>
                    <a:lnTo>
                      <a:pt x="19" y="4"/>
                    </a:lnTo>
                    <a:lnTo>
                      <a:pt x="19" y="8"/>
                    </a:lnTo>
                    <a:lnTo>
                      <a:pt x="19" y="9"/>
                    </a:lnTo>
                    <a:lnTo>
                      <a:pt x="21" y="11"/>
                    </a:lnTo>
                    <a:lnTo>
                      <a:pt x="23" y="13"/>
                    </a:lnTo>
                    <a:lnTo>
                      <a:pt x="27" y="13"/>
                    </a:lnTo>
                    <a:lnTo>
                      <a:pt x="31" y="8"/>
                    </a:lnTo>
                    <a:close/>
                  </a:path>
                </a:pathLst>
              </a:custGeom>
              <a:solidFill>
                <a:srgbClr val="75C5F0"/>
              </a:solidFill>
              <a:ln w="9525">
                <a:noFill/>
                <a:round/>
                <a:headEnd/>
                <a:tailEnd/>
              </a:ln>
            </p:spPr>
            <p:txBody>
              <a:bodyPr/>
              <a:lstStyle/>
              <a:p>
                <a:pPr eaLnBrk="1" hangingPunct="1"/>
                <a:endParaRPr lang="pt-BR" u="none"/>
              </a:p>
            </p:txBody>
          </p:sp>
          <p:sp>
            <p:nvSpPr>
              <p:cNvPr id="445901" name="Freeform 1877"/>
              <p:cNvSpPr>
                <a:spLocks/>
              </p:cNvSpPr>
              <p:nvPr/>
            </p:nvSpPr>
            <p:spPr bwMode="auto">
              <a:xfrm>
                <a:off x="5161" y="2053"/>
                <a:ext cx="65" cy="62"/>
              </a:xfrm>
              <a:custGeom>
                <a:avLst/>
                <a:gdLst>
                  <a:gd name="T0" fmla="*/ 31 w 56"/>
                  <a:gd name="T1" fmla="*/ 8 h 54"/>
                  <a:gd name="T2" fmla="*/ 31 w 56"/>
                  <a:gd name="T3" fmla="*/ 11 h 54"/>
                  <a:gd name="T4" fmla="*/ 31 w 56"/>
                  <a:gd name="T5" fmla="*/ 13 h 54"/>
                  <a:gd name="T6" fmla="*/ 33 w 56"/>
                  <a:gd name="T7" fmla="*/ 15 h 54"/>
                  <a:gd name="T8" fmla="*/ 34 w 56"/>
                  <a:gd name="T9" fmla="*/ 17 h 54"/>
                  <a:gd name="T10" fmla="*/ 36 w 56"/>
                  <a:gd name="T11" fmla="*/ 17 h 54"/>
                  <a:gd name="T12" fmla="*/ 40 w 56"/>
                  <a:gd name="T13" fmla="*/ 17 h 54"/>
                  <a:gd name="T14" fmla="*/ 42 w 56"/>
                  <a:gd name="T15" fmla="*/ 15 h 54"/>
                  <a:gd name="T16" fmla="*/ 44 w 56"/>
                  <a:gd name="T17" fmla="*/ 13 h 54"/>
                  <a:gd name="T18" fmla="*/ 42 w 56"/>
                  <a:gd name="T19" fmla="*/ 15 h 54"/>
                  <a:gd name="T20" fmla="*/ 44 w 56"/>
                  <a:gd name="T21" fmla="*/ 17 h 54"/>
                  <a:gd name="T22" fmla="*/ 46 w 56"/>
                  <a:gd name="T23" fmla="*/ 19 h 54"/>
                  <a:gd name="T24" fmla="*/ 48 w 56"/>
                  <a:gd name="T25" fmla="*/ 21 h 54"/>
                  <a:gd name="T26" fmla="*/ 50 w 56"/>
                  <a:gd name="T27" fmla="*/ 21 h 54"/>
                  <a:gd name="T28" fmla="*/ 54 w 56"/>
                  <a:gd name="T29" fmla="*/ 21 h 54"/>
                  <a:gd name="T30" fmla="*/ 56 w 56"/>
                  <a:gd name="T31" fmla="*/ 19 h 54"/>
                  <a:gd name="T32" fmla="*/ 56 w 56"/>
                  <a:gd name="T33" fmla="*/ 17 h 54"/>
                  <a:gd name="T34" fmla="*/ 50 w 56"/>
                  <a:gd name="T35" fmla="*/ 29 h 54"/>
                  <a:gd name="T36" fmla="*/ 46 w 56"/>
                  <a:gd name="T37" fmla="*/ 38 h 54"/>
                  <a:gd name="T38" fmla="*/ 40 w 56"/>
                  <a:gd name="T39" fmla="*/ 46 h 54"/>
                  <a:gd name="T40" fmla="*/ 34 w 56"/>
                  <a:gd name="T41" fmla="*/ 50 h 54"/>
                  <a:gd name="T42" fmla="*/ 29 w 56"/>
                  <a:gd name="T43" fmla="*/ 52 h 54"/>
                  <a:gd name="T44" fmla="*/ 25 w 56"/>
                  <a:gd name="T45" fmla="*/ 54 h 54"/>
                  <a:gd name="T46" fmla="*/ 19 w 56"/>
                  <a:gd name="T47" fmla="*/ 52 h 54"/>
                  <a:gd name="T48" fmla="*/ 15 w 56"/>
                  <a:gd name="T49" fmla="*/ 50 h 54"/>
                  <a:gd name="T50" fmla="*/ 10 w 56"/>
                  <a:gd name="T51" fmla="*/ 48 h 54"/>
                  <a:gd name="T52" fmla="*/ 6 w 56"/>
                  <a:gd name="T53" fmla="*/ 44 h 54"/>
                  <a:gd name="T54" fmla="*/ 2 w 56"/>
                  <a:gd name="T55" fmla="*/ 42 h 54"/>
                  <a:gd name="T56" fmla="*/ 0 w 56"/>
                  <a:gd name="T57" fmla="*/ 36 h 54"/>
                  <a:gd name="T58" fmla="*/ 0 w 56"/>
                  <a:gd name="T59" fmla="*/ 31 h 54"/>
                  <a:gd name="T60" fmla="*/ 0 w 56"/>
                  <a:gd name="T61" fmla="*/ 21 h 54"/>
                  <a:gd name="T62" fmla="*/ 2 w 56"/>
                  <a:gd name="T63" fmla="*/ 11 h 54"/>
                  <a:gd name="T64" fmla="*/ 6 w 56"/>
                  <a:gd name="T65" fmla="*/ 0 h 54"/>
                  <a:gd name="T66" fmla="*/ 6 w 56"/>
                  <a:gd name="T67" fmla="*/ 6 h 54"/>
                  <a:gd name="T68" fmla="*/ 11 w 56"/>
                  <a:gd name="T69" fmla="*/ 8 h 54"/>
                  <a:gd name="T70" fmla="*/ 13 w 56"/>
                  <a:gd name="T71" fmla="*/ 9 h 54"/>
                  <a:gd name="T72" fmla="*/ 15 w 56"/>
                  <a:gd name="T73" fmla="*/ 8 h 54"/>
                  <a:gd name="T74" fmla="*/ 17 w 56"/>
                  <a:gd name="T75" fmla="*/ 8 h 54"/>
                  <a:gd name="T76" fmla="*/ 19 w 56"/>
                  <a:gd name="T77" fmla="*/ 4 h 54"/>
                  <a:gd name="T78" fmla="*/ 19 w 56"/>
                  <a:gd name="T79" fmla="*/ 8 h 54"/>
                  <a:gd name="T80" fmla="*/ 19 w 56"/>
                  <a:gd name="T81" fmla="*/ 9 h 54"/>
                  <a:gd name="T82" fmla="*/ 21 w 56"/>
                  <a:gd name="T83" fmla="*/ 11 h 54"/>
                  <a:gd name="T84" fmla="*/ 23 w 56"/>
                  <a:gd name="T85" fmla="*/ 13 h 54"/>
                  <a:gd name="T86" fmla="*/ 27 w 56"/>
                  <a:gd name="T87" fmla="*/ 13 h 54"/>
                  <a:gd name="T88" fmla="*/ 31 w 56"/>
                  <a:gd name="T89" fmla="*/ 8 h 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54"/>
                  <a:gd name="T137" fmla="*/ 56 w 56"/>
                  <a:gd name="T138" fmla="*/ 54 h 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54">
                    <a:moveTo>
                      <a:pt x="31" y="8"/>
                    </a:moveTo>
                    <a:lnTo>
                      <a:pt x="31" y="11"/>
                    </a:lnTo>
                    <a:lnTo>
                      <a:pt x="31" y="13"/>
                    </a:lnTo>
                    <a:lnTo>
                      <a:pt x="33" y="15"/>
                    </a:lnTo>
                    <a:lnTo>
                      <a:pt x="34" y="17"/>
                    </a:lnTo>
                    <a:lnTo>
                      <a:pt x="36" y="17"/>
                    </a:lnTo>
                    <a:lnTo>
                      <a:pt x="40" y="17"/>
                    </a:lnTo>
                    <a:lnTo>
                      <a:pt x="42" y="15"/>
                    </a:lnTo>
                    <a:lnTo>
                      <a:pt x="44" y="13"/>
                    </a:lnTo>
                    <a:lnTo>
                      <a:pt x="42" y="15"/>
                    </a:lnTo>
                    <a:lnTo>
                      <a:pt x="44" y="17"/>
                    </a:lnTo>
                    <a:lnTo>
                      <a:pt x="46" y="19"/>
                    </a:lnTo>
                    <a:lnTo>
                      <a:pt x="48" y="21"/>
                    </a:lnTo>
                    <a:lnTo>
                      <a:pt x="50" y="21"/>
                    </a:lnTo>
                    <a:lnTo>
                      <a:pt x="54" y="21"/>
                    </a:lnTo>
                    <a:lnTo>
                      <a:pt x="56" y="19"/>
                    </a:lnTo>
                    <a:lnTo>
                      <a:pt x="56" y="17"/>
                    </a:lnTo>
                    <a:lnTo>
                      <a:pt x="50" y="29"/>
                    </a:lnTo>
                    <a:lnTo>
                      <a:pt x="46" y="38"/>
                    </a:lnTo>
                    <a:lnTo>
                      <a:pt x="40" y="46"/>
                    </a:lnTo>
                    <a:lnTo>
                      <a:pt x="34" y="50"/>
                    </a:lnTo>
                    <a:lnTo>
                      <a:pt x="29" y="52"/>
                    </a:lnTo>
                    <a:lnTo>
                      <a:pt x="25" y="54"/>
                    </a:lnTo>
                    <a:lnTo>
                      <a:pt x="19" y="52"/>
                    </a:lnTo>
                    <a:lnTo>
                      <a:pt x="15" y="50"/>
                    </a:lnTo>
                    <a:lnTo>
                      <a:pt x="10" y="48"/>
                    </a:lnTo>
                    <a:lnTo>
                      <a:pt x="6" y="44"/>
                    </a:lnTo>
                    <a:lnTo>
                      <a:pt x="2" y="42"/>
                    </a:lnTo>
                    <a:lnTo>
                      <a:pt x="0" y="36"/>
                    </a:lnTo>
                    <a:lnTo>
                      <a:pt x="0" y="31"/>
                    </a:lnTo>
                    <a:lnTo>
                      <a:pt x="0" y="21"/>
                    </a:lnTo>
                    <a:lnTo>
                      <a:pt x="2" y="11"/>
                    </a:lnTo>
                    <a:lnTo>
                      <a:pt x="6" y="0"/>
                    </a:lnTo>
                    <a:lnTo>
                      <a:pt x="6" y="6"/>
                    </a:lnTo>
                    <a:lnTo>
                      <a:pt x="11" y="8"/>
                    </a:lnTo>
                    <a:lnTo>
                      <a:pt x="13" y="9"/>
                    </a:lnTo>
                    <a:lnTo>
                      <a:pt x="15" y="8"/>
                    </a:lnTo>
                    <a:lnTo>
                      <a:pt x="17" y="8"/>
                    </a:lnTo>
                    <a:lnTo>
                      <a:pt x="19" y="4"/>
                    </a:lnTo>
                    <a:lnTo>
                      <a:pt x="19" y="8"/>
                    </a:lnTo>
                    <a:lnTo>
                      <a:pt x="19" y="9"/>
                    </a:lnTo>
                    <a:lnTo>
                      <a:pt x="21" y="11"/>
                    </a:lnTo>
                    <a:lnTo>
                      <a:pt x="23" y="13"/>
                    </a:lnTo>
                    <a:lnTo>
                      <a:pt x="27" y="13"/>
                    </a:lnTo>
                    <a:lnTo>
                      <a:pt x="31" y="8"/>
                    </a:lnTo>
                  </a:path>
                </a:pathLst>
              </a:custGeom>
              <a:noFill/>
              <a:ln w="3175">
                <a:solidFill>
                  <a:srgbClr val="DD137B"/>
                </a:solidFill>
                <a:round/>
                <a:headEnd/>
                <a:tailEnd/>
              </a:ln>
            </p:spPr>
            <p:txBody>
              <a:bodyPr/>
              <a:lstStyle/>
              <a:p>
                <a:pPr eaLnBrk="1" hangingPunct="1"/>
                <a:endParaRPr lang="pt-BR" u="none"/>
              </a:p>
            </p:txBody>
          </p:sp>
          <p:sp>
            <p:nvSpPr>
              <p:cNvPr id="445902" name="Freeform 1878"/>
              <p:cNvSpPr>
                <a:spLocks/>
              </p:cNvSpPr>
              <p:nvPr/>
            </p:nvSpPr>
            <p:spPr bwMode="auto">
              <a:xfrm>
                <a:off x="5161" y="2047"/>
                <a:ext cx="70" cy="31"/>
              </a:xfrm>
              <a:custGeom>
                <a:avLst/>
                <a:gdLst>
                  <a:gd name="T0" fmla="*/ 0 w 61"/>
                  <a:gd name="T1" fmla="*/ 4 h 27"/>
                  <a:gd name="T2" fmla="*/ 0 w 61"/>
                  <a:gd name="T3" fmla="*/ 2 h 27"/>
                  <a:gd name="T4" fmla="*/ 2 w 61"/>
                  <a:gd name="T5" fmla="*/ 0 h 27"/>
                  <a:gd name="T6" fmla="*/ 6 w 61"/>
                  <a:gd name="T7" fmla="*/ 0 h 27"/>
                  <a:gd name="T8" fmla="*/ 8 w 61"/>
                  <a:gd name="T9" fmla="*/ 0 h 27"/>
                  <a:gd name="T10" fmla="*/ 10 w 61"/>
                  <a:gd name="T11" fmla="*/ 2 h 27"/>
                  <a:gd name="T12" fmla="*/ 11 w 61"/>
                  <a:gd name="T13" fmla="*/ 4 h 27"/>
                  <a:gd name="T14" fmla="*/ 13 w 61"/>
                  <a:gd name="T15" fmla="*/ 6 h 27"/>
                  <a:gd name="T16" fmla="*/ 11 w 61"/>
                  <a:gd name="T17" fmla="*/ 8 h 27"/>
                  <a:gd name="T18" fmla="*/ 13 w 61"/>
                  <a:gd name="T19" fmla="*/ 6 h 27"/>
                  <a:gd name="T20" fmla="*/ 15 w 61"/>
                  <a:gd name="T21" fmla="*/ 4 h 27"/>
                  <a:gd name="T22" fmla="*/ 19 w 61"/>
                  <a:gd name="T23" fmla="*/ 4 h 27"/>
                  <a:gd name="T24" fmla="*/ 21 w 61"/>
                  <a:gd name="T25" fmla="*/ 4 h 27"/>
                  <a:gd name="T26" fmla="*/ 23 w 61"/>
                  <a:gd name="T27" fmla="*/ 6 h 27"/>
                  <a:gd name="T28" fmla="*/ 25 w 61"/>
                  <a:gd name="T29" fmla="*/ 8 h 27"/>
                  <a:gd name="T30" fmla="*/ 25 w 61"/>
                  <a:gd name="T31" fmla="*/ 10 h 27"/>
                  <a:gd name="T32" fmla="*/ 25 w 61"/>
                  <a:gd name="T33" fmla="*/ 14 h 27"/>
                  <a:gd name="T34" fmla="*/ 27 w 61"/>
                  <a:gd name="T35" fmla="*/ 10 h 27"/>
                  <a:gd name="T36" fmla="*/ 29 w 61"/>
                  <a:gd name="T37" fmla="*/ 10 h 27"/>
                  <a:gd name="T38" fmla="*/ 31 w 61"/>
                  <a:gd name="T39" fmla="*/ 8 h 27"/>
                  <a:gd name="T40" fmla="*/ 33 w 61"/>
                  <a:gd name="T41" fmla="*/ 10 h 27"/>
                  <a:gd name="T42" fmla="*/ 34 w 61"/>
                  <a:gd name="T43" fmla="*/ 10 h 27"/>
                  <a:gd name="T44" fmla="*/ 36 w 61"/>
                  <a:gd name="T45" fmla="*/ 12 h 27"/>
                  <a:gd name="T46" fmla="*/ 38 w 61"/>
                  <a:gd name="T47" fmla="*/ 14 h 27"/>
                  <a:gd name="T48" fmla="*/ 36 w 61"/>
                  <a:gd name="T49" fmla="*/ 17 h 27"/>
                  <a:gd name="T50" fmla="*/ 38 w 61"/>
                  <a:gd name="T51" fmla="*/ 15 h 27"/>
                  <a:gd name="T52" fmla="*/ 40 w 61"/>
                  <a:gd name="T53" fmla="*/ 14 h 27"/>
                  <a:gd name="T54" fmla="*/ 44 w 61"/>
                  <a:gd name="T55" fmla="*/ 14 h 27"/>
                  <a:gd name="T56" fmla="*/ 46 w 61"/>
                  <a:gd name="T57" fmla="*/ 14 h 27"/>
                  <a:gd name="T58" fmla="*/ 48 w 61"/>
                  <a:gd name="T59" fmla="*/ 14 h 27"/>
                  <a:gd name="T60" fmla="*/ 50 w 61"/>
                  <a:gd name="T61" fmla="*/ 15 h 27"/>
                  <a:gd name="T62" fmla="*/ 50 w 61"/>
                  <a:gd name="T63" fmla="*/ 19 h 27"/>
                  <a:gd name="T64" fmla="*/ 50 w 61"/>
                  <a:gd name="T65" fmla="*/ 21 h 27"/>
                  <a:gd name="T66" fmla="*/ 50 w 61"/>
                  <a:gd name="T67" fmla="*/ 19 h 27"/>
                  <a:gd name="T68" fmla="*/ 54 w 61"/>
                  <a:gd name="T69" fmla="*/ 17 h 27"/>
                  <a:gd name="T70" fmla="*/ 56 w 61"/>
                  <a:gd name="T71" fmla="*/ 17 h 27"/>
                  <a:gd name="T72" fmla="*/ 58 w 61"/>
                  <a:gd name="T73" fmla="*/ 17 h 27"/>
                  <a:gd name="T74" fmla="*/ 59 w 61"/>
                  <a:gd name="T75" fmla="*/ 19 h 27"/>
                  <a:gd name="T76" fmla="*/ 61 w 61"/>
                  <a:gd name="T77" fmla="*/ 21 h 27"/>
                  <a:gd name="T78" fmla="*/ 61 w 61"/>
                  <a:gd name="T79" fmla="*/ 23 h 27"/>
                  <a:gd name="T80" fmla="*/ 61 w 61"/>
                  <a:gd name="T81" fmla="*/ 27 h 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1"/>
                  <a:gd name="T124" fmla="*/ 0 h 27"/>
                  <a:gd name="T125" fmla="*/ 61 w 61"/>
                  <a:gd name="T126" fmla="*/ 27 h 2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1" h="27">
                    <a:moveTo>
                      <a:pt x="0" y="4"/>
                    </a:moveTo>
                    <a:lnTo>
                      <a:pt x="0" y="2"/>
                    </a:lnTo>
                    <a:lnTo>
                      <a:pt x="2" y="0"/>
                    </a:lnTo>
                    <a:lnTo>
                      <a:pt x="6" y="0"/>
                    </a:lnTo>
                    <a:lnTo>
                      <a:pt x="8" y="0"/>
                    </a:lnTo>
                    <a:lnTo>
                      <a:pt x="10" y="2"/>
                    </a:lnTo>
                    <a:lnTo>
                      <a:pt x="11" y="4"/>
                    </a:lnTo>
                    <a:lnTo>
                      <a:pt x="13" y="6"/>
                    </a:lnTo>
                    <a:lnTo>
                      <a:pt x="11" y="8"/>
                    </a:lnTo>
                    <a:lnTo>
                      <a:pt x="13" y="6"/>
                    </a:lnTo>
                    <a:lnTo>
                      <a:pt x="15" y="4"/>
                    </a:lnTo>
                    <a:lnTo>
                      <a:pt x="19" y="4"/>
                    </a:lnTo>
                    <a:lnTo>
                      <a:pt x="21" y="4"/>
                    </a:lnTo>
                    <a:lnTo>
                      <a:pt x="23" y="6"/>
                    </a:lnTo>
                    <a:lnTo>
                      <a:pt x="25" y="8"/>
                    </a:lnTo>
                    <a:lnTo>
                      <a:pt x="25" y="10"/>
                    </a:lnTo>
                    <a:lnTo>
                      <a:pt x="25" y="14"/>
                    </a:lnTo>
                    <a:lnTo>
                      <a:pt x="27" y="10"/>
                    </a:lnTo>
                    <a:lnTo>
                      <a:pt x="29" y="10"/>
                    </a:lnTo>
                    <a:lnTo>
                      <a:pt x="31" y="8"/>
                    </a:lnTo>
                    <a:lnTo>
                      <a:pt x="33" y="10"/>
                    </a:lnTo>
                    <a:lnTo>
                      <a:pt x="34" y="10"/>
                    </a:lnTo>
                    <a:lnTo>
                      <a:pt x="36" y="12"/>
                    </a:lnTo>
                    <a:lnTo>
                      <a:pt x="38" y="14"/>
                    </a:lnTo>
                    <a:lnTo>
                      <a:pt x="36" y="17"/>
                    </a:lnTo>
                    <a:lnTo>
                      <a:pt x="38" y="15"/>
                    </a:lnTo>
                    <a:lnTo>
                      <a:pt x="40" y="14"/>
                    </a:lnTo>
                    <a:lnTo>
                      <a:pt x="44" y="14"/>
                    </a:lnTo>
                    <a:lnTo>
                      <a:pt x="46" y="14"/>
                    </a:lnTo>
                    <a:lnTo>
                      <a:pt x="48" y="14"/>
                    </a:lnTo>
                    <a:lnTo>
                      <a:pt x="50" y="15"/>
                    </a:lnTo>
                    <a:lnTo>
                      <a:pt x="50" y="19"/>
                    </a:lnTo>
                    <a:lnTo>
                      <a:pt x="50" y="21"/>
                    </a:lnTo>
                    <a:lnTo>
                      <a:pt x="50" y="19"/>
                    </a:lnTo>
                    <a:lnTo>
                      <a:pt x="54" y="17"/>
                    </a:lnTo>
                    <a:lnTo>
                      <a:pt x="56" y="17"/>
                    </a:lnTo>
                    <a:lnTo>
                      <a:pt x="58" y="17"/>
                    </a:lnTo>
                    <a:lnTo>
                      <a:pt x="59" y="19"/>
                    </a:lnTo>
                    <a:lnTo>
                      <a:pt x="61" y="21"/>
                    </a:lnTo>
                    <a:lnTo>
                      <a:pt x="61" y="23"/>
                    </a:lnTo>
                    <a:lnTo>
                      <a:pt x="61" y="27"/>
                    </a:lnTo>
                  </a:path>
                </a:pathLst>
              </a:custGeom>
              <a:noFill/>
              <a:ln w="3175">
                <a:solidFill>
                  <a:srgbClr val="FFF500"/>
                </a:solidFill>
                <a:round/>
                <a:headEnd/>
                <a:tailEnd/>
              </a:ln>
            </p:spPr>
            <p:txBody>
              <a:bodyPr/>
              <a:lstStyle/>
              <a:p>
                <a:pPr eaLnBrk="1" hangingPunct="1"/>
                <a:endParaRPr lang="pt-BR" u="none"/>
              </a:p>
            </p:txBody>
          </p:sp>
          <p:sp>
            <p:nvSpPr>
              <p:cNvPr id="445903" name="Freeform 1879"/>
              <p:cNvSpPr>
                <a:spLocks/>
              </p:cNvSpPr>
              <p:nvPr/>
            </p:nvSpPr>
            <p:spPr bwMode="auto">
              <a:xfrm>
                <a:off x="5260" y="1994"/>
                <a:ext cx="65" cy="64"/>
              </a:xfrm>
              <a:custGeom>
                <a:avLst/>
                <a:gdLst>
                  <a:gd name="T0" fmla="*/ 10 w 56"/>
                  <a:gd name="T1" fmla="*/ 25 h 56"/>
                  <a:gd name="T2" fmla="*/ 14 w 56"/>
                  <a:gd name="T3" fmla="*/ 25 h 56"/>
                  <a:gd name="T4" fmla="*/ 16 w 56"/>
                  <a:gd name="T5" fmla="*/ 25 h 56"/>
                  <a:gd name="T6" fmla="*/ 18 w 56"/>
                  <a:gd name="T7" fmla="*/ 23 h 56"/>
                  <a:gd name="T8" fmla="*/ 19 w 56"/>
                  <a:gd name="T9" fmla="*/ 21 h 56"/>
                  <a:gd name="T10" fmla="*/ 19 w 56"/>
                  <a:gd name="T11" fmla="*/ 19 h 56"/>
                  <a:gd name="T12" fmla="*/ 19 w 56"/>
                  <a:gd name="T13" fmla="*/ 17 h 56"/>
                  <a:gd name="T14" fmla="*/ 18 w 56"/>
                  <a:gd name="T15" fmla="*/ 15 h 56"/>
                  <a:gd name="T16" fmla="*/ 14 w 56"/>
                  <a:gd name="T17" fmla="*/ 14 h 56"/>
                  <a:gd name="T18" fmla="*/ 18 w 56"/>
                  <a:gd name="T19" fmla="*/ 14 h 56"/>
                  <a:gd name="T20" fmla="*/ 19 w 56"/>
                  <a:gd name="T21" fmla="*/ 14 h 56"/>
                  <a:gd name="T22" fmla="*/ 21 w 56"/>
                  <a:gd name="T23" fmla="*/ 12 h 56"/>
                  <a:gd name="T24" fmla="*/ 23 w 56"/>
                  <a:gd name="T25" fmla="*/ 10 h 56"/>
                  <a:gd name="T26" fmla="*/ 23 w 56"/>
                  <a:gd name="T27" fmla="*/ 6 h 56"/>
                  <a:gd name="T28" fmla="*/ 23 w 56"/>
                  <a:gd name="T29" fmla="*/ 4 h 56"/>
                  <a:gd name="T30" fmla="*/ 21 w 56"/>
                  <a:gd name="T31" fmla="*/ 2 h 56"/>
                  <a:gd name="T32" fmla="*/ 19 w 56"/>
                  <a:gd name="T33" fmla="*/ 0 h 56"/>
                  <a:gd name="T34" fmla="*/ 33 w 56"/>
                  <a:gd name="T35" fmla="*/ 6 h 56"/>
                  <a:gd name="T36" fmla="*/ 43 w 56"/>
                  <a:gd name="T37" fmla="*/ 12 h 56"/>
                  <a:gd name="T38" fmla="*/ 48 w 56"/>
                  <a:gd name="T39" fmla="*/ 17 h 56"/>
                  <a:gd name="T40" fmla="*/ 54 w 56"/>
                  <a:gd name="T41" fmla="*/ 21 h 56"/>
                  <a:gd name="T42" fmla="*/ 56 w 56"/>
                  <a:gd name="T43" fmla="*/ 27 h 56"/>
                  <a:gd name="T44" fmla="*/ 56 w 56"/>
                  <a:gd name="T45" fmla="*/ 31 h 56"/>
                  <a:gd name="T46" fmla="*/ 56 w 56"/>
                  <a:gd name="T47" fmla="*/ 37 h 56"/>
                  <a:gd name="T48" fmla="*/ 54 w 56"/>
                  <a:gd name="T49" fmla="*/ 40 h 56"/>
                  <a:gd name="T50" fmla="*/ 52 w 56"/>
                  <a:gd name="T51" fmla="*/ 46 h 56"/>
                  <a:gd name="T52" fmla="*/ 48 w 56"/>
                  <a:gd name="T53" fmla="*/ 50 h 56"/>
                  <a:gd name="T54" fmla="*/ 44 w 56"/>
                  <a:gd name="T55" fmla="*/ 52 h 56"/>
                  <a:gd name="T56" fmla="*/ 39 w 56"/>
                  <a:gd name="T57" fmla="*/ 54 h 56"/>
                  <a:gd name="T58" fmla="*/ 33 w 56"/>
                  <a:gd name="T59" fmla="*/ 56 h 56"/>
                  <a:gd name="T60" fmla="*/ 23 w 56"/>
                  <a:gd name="T61" fmla="*/ 54 h 56"/>
                  <a:gd name="T62" fmla="*/ 14 w 56"/>
                  <a:gd name="T63" fmla="*/ 52 h 56"/>
                  <a:gd name="T64" fmla="*/ 0 w 56"/>
                  <a:gd name="T65" fmla="*/ 48 h 56"/>
                  <a:gd name="T66" fmla="*/ 6 w 56"/>
                  <a:gd name="T67" fmla="*/ 48 h 56"/>
                  <a:gd name="T68" fmla="*/ 10 w 56"/>
                  <a:gd name="T69" fmla="*/ 44 h 56"/>
                  <a:gd name="T70" fmla="*/ 10 w 56"/>
                  <a:gd name="T71" fmla="*/ 42 h 56"/>
                  <a:gd name="T72" fmla="*/ 10 w 56"/>
                  <a:gd name="T73" fmla="*/ 38 h 56"/>
                  <a:gd name="T74" fmla="*/ 8 w 56"/>
                  <a:gd name="T75" fmla="*/ 37 h 56"/>
                  <a:gd name="T76" fmla="*/ 6 w 56"/>
                  <a:gd name="T77" fmla="*/ 35 h 56"/>
                  <a:gd name="T78" fmla="*/ 12 w 56"/>
                  <a:gd name="T79" fmla="*/ 35 h 56"/>
                  <a:gd name="T80" fmla="*/ 14 w 56"/>
                  <a:gd name="T81" fmla="*/ 33 h 56"/>
                  <a:gd name="T82" fmla="*/ 14 w 56"/>
                  <a:gd name="T83" fmla="*/ 31 h 56"/>
                  <a:gd name="T84" fmla="*/ 14 w 56"/>
                  <a:gd name="T85" fmla="*/ 29 h 56"/>
                  <a:gd name="T86" fmla="*/ 12 w 56"/>
                  <a:gd name="T87" fmla="*/ 27 h 56"/>
                  <a:gd name="T88" fmla="*/ 10 w 56"/>
                  <a:gd name="T89" fmla="*/ 25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56"/>
                  <a:gd name="T137" fmla="*/ 56 w 56"/>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56">
                    <a:moveTo>
                      <a:pt x="10" y="25"/>
                    </a:moveTo>
                    <a:lnTo>
                      <a:pt x="14" y="25"/>
                    </a:lnTo>
                    <a:lnTo>
                      <a:pt x="16" y="25"/>
                    </a:lnTo>
                    <a:lnTo>
                      <a:pt x="18" y="23"/>
                    </a:lnTo>
                    <a:lnTo>
                      <a:pt x="19" y="21"/>
                    </a:lnTo>
                    <a:lnTo>
                      <a:pt x="19" y="19"/>
                    </a:lnTo>
                    <a:lnTo>
                      <a:pt x="19" y="17"/>
                    </a:lnTo>
                    <a:lnTo>
                      <a:pt x="18" y="15"/>
                    </a:lnTo>
                    <a:lnTo>
                      <a:pt x="14" y="14"/>
                    </a:lnTo>
                    <a:lnTo>
                      <a:pt x="18" y="14"/>
                    </a:lnTo>
                    <a:lnTo>
                      <a:pt x="19" y="14"/>
                    </a:lnTo>
                    <a:lnTo>
                      <a:pt x="21" y="12"/>
                    </a:lnTo>
                    <a:lnTo>
                      <a:pt x="23" y="10"/>
                    </a:lnTo>
                    <a:lnTo>
                      <a:pt x="23" y="6"/>
                    </a:lnTo>
                    <a:lnTo>
                      <a:pt x="23" y="4"/>
                    </a:lnTo>
                    <a:lnTo>
                      <a:pt x="21" y="2"/>
                    </a:lnTo>
                    <a:lnTo>
                      <a:pt x="19" y="0"/>
                    </a:lnTo>
                    <a:lnTo>
                      <a:pt x="33" y="6"/>
                    </a:lnTo>
                    <a:lnTo>
                      <a:pt x="43" y="12"/>
                    </a:lnTo>
                    <a:lnTo>
                      <a:pt x="48" y="17"/>
                    </a:lnTo>
                    <a:lnTo>
                      <a:pt x="54" y="21"/>
                    </a:lnTo>
                    <a:lnTo>
                      <a:pt x="56" y="27"/>
                    </a:lnTo>
                    <a:lnTo>
                      <a:pt x="56" y="31"/>
                    </a:lnTo>
                    <a:lnTo>
                      <a:pt x="56" y="37"/>
                    </a:lnTo>
                    <a:lnTo>
                      <a:pt x="54" y="40"/>
                    </a:lnTo>
                    <a:lnTo>
                      <a:pt x="52" y="46"/>
                    </a:lnTo>
                    <a:lnTo>
                      <a:pt x="48" y="50"/>
                    </a:lnTo>
                    <a:lnTo>
                      <a:pt x="44" y="52"/>
                    </a:lnTo>
                    <a:lnTo>
                      <a:pt x="39" y="54"/>
                    </a:lnTo>
                    <a:lnTo>
                      <a:pt x="33" y="56"/>
                    </a:lnTo>
                    <a:lnTo>
                      <a:pt x="23" y="54"/>
                    </a:lnTo>
                    <a:lnTo>
                      <a:pt x="14" y="52"/>
                    </a:lnTo>
                    <a:lnTo>
                      <a:pt x="0" y="48"/>
                    </a:lnTo>
                    <a:lnTo>
                      <a:pt x="6" y="48"/>
                    </a:lnTo>
                    <a:lnTo>
                      <a:pt x="10" y="44"/>
                    </a:lnTo>
                    <a:lnTo>
                      <a:pt x="10" y="42"/>
                    </a:lnTo>
                    <a:lnTo>
                      <a:pt x="10" y="38"/>
                    </a:lnTo>
                    <a:lnTo>
                      <a:pt x="8" y="37"/>
                    </a:lnTo>
                    <a:lnTo>
                      <a:pt x="6" y="35"/>
                    </a:lnTo>
                    <a:lnTo>
                      <a:pt x="12" y="35"/>
                    </a:lnTo>
                    <a:lnTo>
                      <a:pt x="14" y="33"/>
                    </a:lnTo>
                    <a:lnTo>
                      <a:pt x="14" y="31"/>
                    </a:lnTo>
                    <a:lnTo>
                      <a:pt x="14" y="29"/>
                    </a:lnTo>
                    <a:lnTo>
                      <a:pt x="12" y="27"/>
                    </a:lnTo>
                    <a:lnTo>
                      <a:pt x="10" y="25"/>
                    </a:lnTo>
                    <a:close/>
                  </a:path>
                </a:pathLst>
              </a:custGeom>
              <a:solidFill>
                <a:srgbClr val="75C5F0"/>
              </a:solidFill>
              <a:ln w="9525">
                <a:noFill/>
                <a:round/>
                <a:headEnd/>
                <a:tailEnd/>
              </a:ln>
            </p:spPr>
            <p:txBody>
              <a:bodyPr/>
              <a:lstStyle/>
              <a:p>
                <a:pPr eaLnBrk="1" hangingPunct="1"/>
                <a:endParaRPr lang="pt-BR" u="none"/>
              </a:p>
            </p:txBody>
          </p:sp>
          <p:sp>
            <p:nvSpPr>
              <p:cNvPr id="445904" name="Freeform 1880"/>
              <p:cNvSpPr>
                <a:spLocks/>
              </p:cNvSpPr>
              <p:nvPr/>
            </p:nvSpPr>
            <p:spPr bwMode="auto">
              <a:xfrm>
                <a:off x="5260" y="1994"/>
                <a:ext cx="65" cy="64"/>
              </a:xfrm>
              <a:custGeom>
                <a:avLst/>
                <a:gdLst>
                  <a:gd name="T0" fmla="*/ 10 w 56"/>
                  <a:gd name="T1" fmla="*/ 25 h 56"/>
                  <a:gd name="T2" fmla="*/ 14 w 56"/>
                  <a:gd name="T3" fmla="*/ 25 h 56"/>
                  <a:gd name="T4" fmla="*/ 16 w 56"/>
                  <a:gd name="T5" fmla="*/ 25 h 56"/>
                  <a:gd name="T6" fmla="*/ 18 w 56"/>
                  <a:gd name="T7" fmla="*/ 23 h 56"/>
                  <a:gd name="T8" fmla="*/ 19 w 56"/>
                  <a:gd name="T9" fmla="*/ 21 h 56"/>
                  <a:gd name="T10" fmla="*/ 19 w 56"/>
                  <a:gd name="T11" fmla="*/ 19 h 56"/>
                  <a:gd name="T12" fmla="*/ 19 w 56"/>
                  <a:gd name="T13" fmla="*/ 17 h 56"/>
                  <a:gd name="T14" fmla="*/ 18 w 56"/>
                  <a:gd name="T15" fmla="*/ 15 h 56"/>
                  <a:gd name="T16" fmla="*/ 14 w 56"/>
                  <a:gd name="T17" fmla="*/ 14 h 56"/>
                  <a:gd name="T18" fmla="*/ 18 w 56"/>
                  <a:gd name="T19" fmla="*/ 14 h 56"/>
                  <a:gd name="T20" fmla="*/ 19 w 56"/>
                  <a:gd name="T21" fmla="*/ 14 h 56"/>
                  <a:gd name="T22" fmla="*/ 21 w 56"/>
                  <a:gd name="T23" fmla="*/ 12 h 56"/>
                  <a:gd name="T24" fmla="*/ 23 w 56"/>
                  <a:gd name="T25" fmla="*/ 10 h 56"/>
                  <a:gd name="T26" fmla="*/ 23 w 56"/>
                  <a:gd name="T27" fmla="*/ 6 h 56"/>
                  <a:gd name="T28" fmla="*/ 23 w 56"/>
                  <a:gd name="T29" fmla="*/ 4 h 56"/>
                  <a:gd name="T30" fmla="*/ 21 w 56"/>
                  <a:gd name="T31" fmla="*/ 2 h 56"/>
                  <a:gd name="T32" fmla="*/ 19 w 56"/>
                  <a:gd name="T33" fmla="*/ 0 h 56"/>
                  <a:gd name="T34" fmla="*/ 33 w 56"/>
                  <a:gd name="T35" fmla="*/ 6 h 56"/>
                  <a:gd name="T36" fmla="*/ 43 w 56"/>
                  <a:gd name="T37" fmla="*/ 12 h 56"/>
                  <a:gd name="T38" fmla="*/ 48 w 56"/>
                  <a:gd name="T39" fmla="*/ 17 h 56"/>
                  <a:gd name="T40" fmla="*/ 54 w 56"/>
                  <a:gd name="T41" fmla="*/ 21 h 56"/>
                  <a:gd name="T42" fmla="*/ 56 w 56"/>
                  <a:gd name="T43" fmla="*/ 27 h 56"/>
                  <a:gd name="T44" fmla="*/ 56 w 56"/>
                  <a:gd name="T45" fmla="*/ 31 h 56"/>
                  <a:gd name="T46" fmla="*/ 56 w 56"/>
                  <a:gd name="T47" fmla="*/ 37 h 56"/>
                  <a:gd name="T48" fmla="*/ 54 w 56"/>
                  <a:gd name="T49" fmla="*/ 40 h 56"/>
                  <a:gd name="T50" fmla="*/ 52 w 56"/>
                  <a:gd name="T51" fmla="*/ 46 h 56"/>
                  <a:gd name="T52" fmla="*/ 48 w 56"/>
                  <a:gd name="T53" fmla="*/ 50 h 56"/>
                  <a:gd name="T54" fmla="*/ 44 w 56"/>
                  <a:gd name="T55" fmla="*/ 52 h 56"/>
                  <a:gd name="T56" fmla="*/ 39 w 56"/>
                  <a:gd name="T57" fmla="*/ 54 h 56"/>
                  <a:gd name="T58" fmla="*/ 33 w 56"/>
                  <a:gd name="T59" fmla="*/ 56 h 56"/>
                  <a:gd name="T60" fmla="*/ 23 w 56"/>
                  <a:gd name="T61" fmla="*/ 54 h 56"/>
                  <a:gd name="T62" fmla="*/ 14 w 56"/>
                  <a:gd name="T63" fmla="*/ 52 h 56"/>
                  <a:gd name="T64" fmla="*/ 0 w 56"/>
                  <a:gd name="T65" fmla="*/ 48 h 56"/>
                  <a:gd name="T66" fmla="*/ 6 w 56"/>
                  <a:gd name="T67" fmla="*/ 48 h 56"/>
                  <a:gd name="T68" fmla="*/ 10 w 56"/>
                  <a:gd name="T69" fmla="*/ 44 h 56"/>
                  <a:gd name="T70" fmla="*/ 10 w 56"/>
                  <a:gd name="T71" fmla="*/ 42 h 56"/>
                  <a:gd name="T72" fmla="*/ 10 w 56"/>
                  <a:gd name="T73" fmla="*/ 38 h 56"/>
                  <a:gd name="T74" fmla="*/ 8 w 56"/>
                  <a:gd name="T75" fmla="*/ 37 h 56"/>
                  <a:gd name="T76" fmla="*/ 6 w 56"/>
                  <a:gd name="T77" fmla="*/ 35 h 56"/>
                  <a:gd name="T78" fmla="*/ 12 w 56"/>
                  <a:gd name="T79" fmla="*/ 35 h 56"/>
                  <a:gd name="T80" fmla="*/ 14 w 56"/>
                  <a:gd name="T81" fmla="*/ 33 h 56"/>
                  <a:gd name="T82" fmla="*/ 14 w 56"/>
                  <a:gd name="T83" fmla="*/ 31 h 56"/>
                  <a:gd name="T84" fmla="*/ 14 w 56"/>
                  <a:gd name="T85" fmla="*/ 29 h 56"/>
                  <a:gd name="T86" fmla="*/ 12 w 56"/>
                  <a:gd name="T87" fmla="*/ 27 h 56"/>
                  <a:gd name="T88" fmla="*/ 10 w 56"/>
                  <a:gd name="T89" fmla="*/ 25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56"/>
                  <a:gd name="T137" fmla="*/ 56 w 56"/>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56">
                    <a:moveTo>
                      <a:pt x="10" y="25"/>
                    </a:moveTo>
                    <a:lnTo>
                      <a:pt x="14" y="25"/>
                    </a:lnTo>
                    <a:lnTo>
                      <a:pt x="16" y="25"/>
                    </a:lnTo>
                    <a:lnTo>
                      <a:pt x="18" y="23"/>
                    </a:lnTo>
                    <a:lnTo>
                      <a:pt x="19" y="21"/>
                    </a:lnTo>
                    <a:lnTo>
                      <a:pt x="19" y="19"/>
                    </a:lnTo>
                    <a:lnTo>
                      <a:pt x="19" y="17"/>
                    </a:lnTo>
                    <a:lnTo>
                      <a:pt x="18" y="15"/>
                    </a:lnTo>
                    <a:lnTo>
                      <a:pt x="14" y="14"/>
                    </a:lnTo>
                    <a:lnTo>
                      <a:pt x="18" y="14"/>
                    </a:lnTo>
                    <a:lnTo>
                      <a:pt x="19" y="14"/>
                    </a:lnTo>
                    <a:lnTo>
                      <a:pt x="21" y="12"/>
                    </a:lnTo>
                    <a:lnTo>
                      <a:pt x="23" y="10"/>
                    </a:lnTo>
                    <a:lnTo>
                      <a:pt x="23" y="6"/>
                    </a:lnTo>
                    <a:lnTo>
                      <a:pt x="23" y="4"/>
                    </a:lnTo>
                    <a:lnTo>
                      <a:pt x="21" y="2"/>
                    </a:lnTo>
                    <a:lnTo>
                      <a:pt x="19" y="0"/>
                    </a:lnTo>
                    <a:lnTo>
                      <a:pt x="33" y="6"/>
                    </a:lnTo>
                    <a:lnTo>
                      <a:pt x="43" y="12"/>
                    </a:lnTo>
                    <a:lnTo>
                      <a:pt x="48" y="17"/>
                    </a:lnTo>
                    <a:lnTo>
                      <a:pt x="54" y="21"/>
                    </a:lnTo>
                    <a:lnTo>
                      <a:pt x="56" y="27"/>
                    </a:lnTo>
                    <a:lnTo>
                      <a:pt x="56" y="31"/>
                    </a:lnTo>
                    <a:lnTo>
                      <a:pt x="56" y="37"/>
                    </a:lnTo>
                    <a:lnTo>
                      <a:pt x="54" y="40"/>
                    </a:lnTo>
                    <a:lnTo>
                      <a:pt x="52" y="46"/>
                    </a:lnTo>
                    <a:lnTo>
                      <a:pt x="48" y="50"/>
                    </a:lnTo>
                    <a:lnTo>
                      <a:pt x="44" y="52"/>
                    </a:lnTo>
                    <a:lnTo>
                      <a:pt x="39" y="54"/>
                    </a:lnTo>
                    <a:lnTo>
                      <a:pt x="33" y="56"/>
                    </a:lnTo>
                    <a:lnTo>
                      <a:pt x="23" y="54"/>
                    </a:lnTo>
                    <a:lnTo>
                      <a:pt x="14" y="52"/>
                    </a:lnTo>
                    <a:lnTo>
                      <a:pt x="0" y="48"/>
                    </a:lnTo>
                    <a:lnTo>
                      <a:pt x="6" y="48"/>
                    </a:lnTo>
                    <a:lnTo>
                      <a:pt x="10" y="44"/>
                    </a:lnTo>
                    <a:lnTo>
                      <a:pt x="10" y="42"/>
                    </a:lnTo>
                    <a:lnTo>
                      <a:pt x="10" y="38"/>
                    </a:lnTo>
                    <a:lnTo>
                      <a:pt x="8" y="37"/>
                    </a:lnTo>
                    <a:lnTo>
                      <a:pt x="6" y="35"/>
                    </a:lnTo>
                    <a:lnTo>
                      <a:pt x="12" y="35"/>
                    </a:lnTo>
                    <a:lnTo>
                      <a:pt x="14" y="33"/>
                    </a:lnTo>
                    <a:lnTo>
                      <a:pt x="14" y="31"/>
                    </a:lnTo>
                    <a:lnTo>
                      <a:pt x="14" y="29"/>
                    </a:lnTo>
                    <a:lnTo>
                      <a:pt x="12" y="27"/>
                    </a:lnTo>
                    <a:lnTo>
                      <a:pt x="10" y="25"/>
                    </a:lnTo>
                  </a:path>
                </a:pathLst>
              </a:custGeom>
              <a:noFill/>
              <a:ln w="3175">
                <a:solidFill>
                  <a:srgbClr val="DD137B"/>
                </a:solidFill>
                <a:round/>
                <a:headEnd/>
                <a:tailEnd/>
              </a:ln>
            </p:spPr>
            <p:txBody>
              <a:bodyPr/>
              <a:lstStyle/>
              <a:p>
                <a:pPr eaLnBrk="1" hangingPunct="1"/>
                <a:endParaRPr lang="pt-BR" u="none"/>
              </a:p>
            </p:txBody>
          </p:sp>
          <p:sp>
            <p:nvSpPr>
              <p:cNvPr id="445905" name="Freeform 1881"/>
              <p:cNvSpPr>
                <a:spLocks/>
              </p:cNvSpPr>
              <p:nvPr/>
            </p:nvSpPr>
            <p:spPr bwMode="auto">
              <a:xfrm>
                <a:off x="5254" y="1987"/>
                <a:ext cx="33" cy="69"/>
              </a:xfrm>
              <a:custGeom>
                <a:avLst/>
                <a:gdLst>
                  <a:gd name="T0" fmla="*/ 3 w 28"/>
                  <a:gd name="T1" fmla="*/ 60 h 60"/>
                  <a:gd name="T2" fmla="*/ 1 w 28"/>
                  <a:gd name="T3" fmla="*/ 60 h 60"/>
                  <a:gd name="T4" fmla="*/ 0 w 28"/>
                  <a:gd name="T5" fmla="*/ 58 h 60"/>
                  <a:gd name="T6" fmla="*/ 0 w 28"/>
                  <a:gd name="T7" fmla="*/ 54 h 60"/>
                  <a:gd name="T8" fmla="*/ 0 w 28"/>
                  <a:gd name="T9" fmla="*/ 52 h 60"/>
                  <a:gd name="T10" fmla="*/ 1 w 28"/>
                  <a:gd name="T11" fmla="*/ 50 h 60"/>
                  <a:gd name="T12" fmla="*/ 3 w 28"/>
                  <a:gd name="T13" fmla="*/ 48 h 60"/>
                  <a:gd name="T14" fmla="*/ 5 w 28"/>
                  <a:gd name="T15" fmla="*/ 48 h 60"/>
                  <a:gd name="T16" fmla="*/ 9 w 28"/>
                  <a:gd name="T17" fmla="*/ 48 h 60"/>
                  <a:gd name="T18" fmla="*/ 5 w 28"/>
                  <a:gd name="T19" fmla="*/ 46 h 60"/>
                  <a:gd name="T20" fmla="*/ 5 w 28"/>
                  <a:gd name="T21" fmla="*/ 44 h 60"/>
                  <a:gd name="T22" fmla="*/ 3 w 28"/>
                  <a:gd name="T23" fmla="*/ 43 h 60"/>
                  <a:gd name="T24" fmla="*/ 5 w 28"/>
                  <a:gd name="T25" fmla="*/ 41 h 60"/>
                  <a:gd name="T26" fmla="*/ 5 w 28"/>
                  <a:gd name="T27" fmla="*/ 39 h 60"/>
                  <a:gd name="T28" fmla="*/ 7 w 28"/>
                  <a:gd name="T29" fmla="*/ 37 h 60"/>
                  <a:gd name="T30" fmla="*/ 11 w 28"/>
                  <a:gd name="T31" fmla="*/ 37 h 60"/>
                  <a:gd name="T32" fmla="*/ 13 w 28"/>
                  <a:gd name="T33" fmla="*/ 37 h 60"/>
                  <a:gd name="T34" fmla="*/ 11 w 28"/>
                  <a:gd name="T35" fmla="*/ 35 h 60"/>
                  <a:gd name="T36" fmla="*/ 9 w 28"/>
                  <a:gd name="T37" fmla="*/ 33 h 60"/>
                  <a:gd name="T38" fmla="*/ 9 w 28"/>
                  <a:gd name="T39" fmla="*/ 31 h 60"/>
                  <a:gd name="T40" fmla="*/ 9 w 28"/>
                  <a:gd name="T41" fmla="*/ 29 h 60"/>
                  <a:gd name="T42" fmla="*/ 11 w 28"/>
                  <a:gd name="T43" fmla="*/ 27 h 60"/>
                  <a:gd name="T44" fmla="*/ 13 w 28"/>
                  <a:gd name="T45" fmla="*/ 25 h 60"/>
                  <a:gd name="T46" fmla="*/ 15 w 28"/>
                  <a:gd name="T47" fmla="*/ 25 h 60"/>
                  <a:gd name="T48" fmla="*/ 17 w 28"/>
                  <a:gd name="T49" fmla="*/ 25 h 60"/>
                  <a:gd name="T50" fmla="*/ 15 w 28"/>
                  <a:gd name="T51" fmla="*/ 23 h 60"/>
                  <a:gd name="T52" fmla="*/ 13 w 28"/>
                  <a:gd name="T53" fmla="*/ 21 h 60"/>
                  <a:gd name="T54" fmla="*/ 13 w 28"/>
                  <a:gd name="T55" fmla="*/ 20 h 60"/>
                  <a:gd name="T56" fmla="*/ 13 w 28"/>
                  <a:gd name="T57" fmla="*/ 18 h 60"/>
                  <a:gd name="T58" fmla="*/ 15 w 28"/>
                  <a:gd name="T59" fmla="*/ 16 h 60"/>
                  <a:gd name="T60" fmla="*/ 17 w 28"/>
                  <a:gd name="T61" fmla="*/ 14 h 60"/>
                  <a:gd name="T62" fmla="*/ 19 w 28"/>
                  <a:gd name="T63" fmla="*/ 14 h 60"/>
                  <a:gd name="T64" fmla="*/ 23 w 28"/>
                  <a:gd name="T65" fmla="*/ 14 h 60"/>
                  <a:gd name="T66" fmla="*/ 21 w 28"/>
                  <a:gd name="T67" fmla="*/ 12 h 60"/>
                  <a:gd name="T68" fmla="*/ 19 w 28"/>
                  <a:gd name="T69" fmla="*/ 10 h 60"/>
                  <a:gd name="T70" fmla="*/ 19 w 28"/>
                  <a:gd name="T71" fmla="*/ 8 h 60"/>
                  <a:gd name="T72" fmla="*/ 19 w 28"/>
                  <a:gd name="T73" fmla="*/ 6 h 60"/>
                  <a:gd name="T74" fmla="*/ 21 w 28"/>
                  <a:gd name="T75" fmla="*/ 4 h 60"/>
                  <a:gd name="T76" fmla="*/ 23 w 28"/>
                  <a:gd name="T77" fmla="*/ 2 h 60"/>
                  <a:gd name="T78" fmla="*/ 24 w 28"/>
                  <a:gd name="T79" fmla="*/ 0 h 60"/>
                  <a:gd name="T80" fmla="*/ 28 w 28"/>
                  <a:gd name="T81" fmla="*/ 2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
                  <a:gd name="T124" fmla="*/ 0 h 60"/>
                  <a:gd name="T125" fmla="*/ 28 w 2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 h="60">
                    <a:moveTo>
                      <a:pt x="3" y="60"/>
                    </a:moveTo>
                    <a:lnTo>
                      <a:pt x="1" y="60"/>
                    </a:lnTo>
                    <a:lnTo>
                      <a:pt x="0" y="58"/>
                    </a:lnTo>
                    <a:lnTo>
                      <a:pt x="0" y="54"/>
                    </a:lnTo>
                    <a:lnTo>
                      <a:pt x="0" y="52"/>
                    </a:lnTo>
                    <a:lnTo>
                      <a:pt x="1" y="50"/>
                    </a:lnTo>
                    <a:lnTo>
                      <a:pt x="3" y="48"/>
                    </a:lnTo>
                    <a:lnTo>
                      <a:pt x="5" y="48"/>
                    </a:lnTo>
                    <a:lnTo>
                      <a:pt x="9" y="48"/>
                    </a:lnTo>
                    <a:lnTo>
                      <a:pt x="5" y="46"/>
                    </a:lnTo>
                    <a:lnTo>
                      <a:pt x="5" y="44"/>
                    </a:lnTo>
                    <a:lnTo>
                      <a:pt x="3" y="43"/>
                    </a:lnTo>
                    <a:lnTo>
                      <a:pt x="5" y="41"/>
                    </a:lnTo>
                    <a:lnTo>
                      <a:pt x="5" y="39"/>
                    </a:lnTo>
                    <a:lnTo>
                      <a:pt x="7" y="37"/>
                    </a:lnTo>
                    <a:lnTo>
                      <a:pt x="11" y="37"/>
                    </a:lnTo>
                    <a:lnTo>
                      <a:pt x="13" y="37"/>
                    </a:lnTo>
                    <a:lnTo>
                      <a:pt x="11" y="35"/>
                    </a:lnTo>
                    <a:lnTo>
                      <a:pt x="9" y="33"/>
                    </a:lnTo>
                    <a:lnTo>
                      <a:pt x="9" y="31"/>
                    </a:lnTo>
                    <a:lnTo>
                      <a:pt x="9" y="29"/>
                    </a:lnTo>
                    <a:lnTo>
                      <a:pt x="11" y="27"/>
                    </a:lnTo>
                    <a:lnTo>
                      <a:pt x="13" y="25"/>
                    </a:lnTo>
                    <a:lnTo>
                      <a:pt x="15" y="25"/>
                    </a:lnTo>
                    <a:lnTo>
                      <a:pt x="17" y="25"/>
                    </a:lnTo>
                    <a:lnTo>
                      <a:pt x="15" y="23"/>
                    </a:lnTo>
                    <a:lnTo>
                      <a:pt x="13" y="21"/>
                    </a:lnTo>
                    <a:lnTo>
                      <a:pt x="13" y="20"/>
                    </a:lnTo>
                    <a:lnTo>
                      <a:pt x="13" y="18"/>
                    </a:lnTo>
                    <a:lnTo>
                      <a:pt x="15" y="16"/>
                    </a:lnTo>
                    <a:lnTo>
                      <a:pt x="17" y="14"/>
                    </a:lnTo>
                    <a:lnTo>
                      <a:pt x="19" y="14"/>
                    </a:lnTo>
                    <a:lnTo>
                      <a:pt x="23" y="14"/>
                    </a:lnTo>
                    <a:lnTo>
                      <a:pt x="21" y="12"/>
                    </a:lnTo>
                    <a:lnTo>
                      <a:pt x="19" y="10"/>
                    </a:lnTo>
                    <a:lnTo>
                      <a:pt x="19" y="8"/>
                    </a:lnTo>
                    <a:lnTo>
                      <a:pt x="19" y="6"/>
                    </a:lnTo>
                    <a:lnTo>
                      <a:pt x="21" y="4"/>
                    </a:lnTo>
                    <a:lnTo>
                      <a:pt x="23" y="2"/>
                    </a:lnTo>
                    <a:lnTo>
                      <a:pt x="24" y="0"/>
                    </a:lnTo>
                    <a:lnTo>
                      <a:pt x="28" y="2"/>
                    </a:lnTo>
                  </a:path>
                </a:pathLst>
              </a:custGeom>
              <a:noFill/>
              <a:ln w="3175">
                <a:solidFill>
                  <a:srgbClr val="FFF500"/>
                </a:solidFill>
                <a:round/>
                <a:headEnd/>
                <a:tailEnd/>
              </a:ln>
            </p:spPr>
            <p:txBody>
              <a:bodyPr/>
              <a:lstStyle/>
              <a:p>
                <a:pPr eaLnBrk="1" hangingPunct="1"/>
                <a:endParaRPr lang="pt-BR" u="none"/>
              </a:p>
            </p:txBody>
          </p:sp>
          <p:sp>
            <p:nvSpPr>
              <p:cNvPr id="445906" name="Freeform 1882"/>
              <p:cNvSpPr>
                <a:spLocks/>
              </p:cNvSpPr>
              <p:nvPr/>
            </p:nvSpPr>
            <p:spPr bwMode="auto">
              <a:xfrm>
                <a:off x="5481" y="1987"/>
                <a:ext cx="67" cy="64"/>
              </a:xfrm>
              <a:custGeom>
                <a:avLst/>
                <a:gdLst>
                  <a:gd name="T0" fmla="*/ 48 w 58"/>
                  <a:gd name="T1" fmla="*/ 31 h 56"/>
                  <a:gd name="T2" fmla="*/ 44 w 58"/>
                  <a:gd name="T3" fmla="*/ 31 h 56"/>
                  <a:gd name="T4" fmla="*/ 42 w 58"/>
                  <a:gd name="T5" fmla="*/ 31 h 56"/>
                  <a:gd name="T6" fmla="*/ 41 w 58"/>
                  <a:gd name="T7" fmla="*/ 33 h 56"/>
                  <a:gd name="T8" fmla="*/ 39 w 58"/>
                  <a:gd name="T9" fmla="*/ 35 h 56"/>
                  <a:gd name="T10" fmla="*/ 39 w 58"/>
                  <a:gd name="T11" fmla="*/ 37 h 56"/>
                  <a:gd name="T12" fmla="*/ 39 w 58"/>
                  <a:gd name="T13" fmla="*/ 39 h 56"/>
                  <a:gd name="T14" fmla="*/ 41 w 58"/>
                  <a:gd name="T15" fmla="*/ 41 h 56"/>
                  <a:gd name="T16" fmla="*/ 42 w 58"/>
                  <a:gd name="T17" fmla="*/ 43 h 56"/>
                  <a:gd name="T18" fmla="*/ 41 w 58"/>
                  <a:gd name="T19" fmla="*/ 43 h 56"/>
                  <a:gd name="T20" fmla="*/ 37 w 58"/>
                  <a:gd name="T21" fmla="*/ 43 h 56"/>
                  <a:gd name="T22" fmla="*/ 35 w 58"/>
                  <a:gd name="T23" fmla="*/ 44 h 56"/>
                  <a:gd name="T24" fmla="*/ 35 w 58"/>
                  <a:gd name="T25" fmla="*/ 46 h 56"/>
                  <a:gd name="T26" fmla="*/ 33 w 58"/>
                  <a:gd name="T27" fmla="*/ 50 h 56"/>
                  <a:gd name="T28" fmla="*/ 35 w 58"/>
                  <a:gd name="T29" fmla="*/ 52 h 56"/>
                  <a:gd name="T30" fmla="*/ 35 w 58"/>
                  <a:gd name="T31" fmla="*/ 54 h 56"/>
                  <a:gd name="T32" fmla="*/ 39 w 58"/>
                  <a:gd name="T33" fmla="*/ 56 h 56"/>
                  <a:gd name="T34" fmla="*/ 25 w 58"/>
                  <a:gd name="T35" fmla="*/ 50 h 56"/>
                  <a:gd name="T36" fmla="*/ 16 w 58"/>
                  <a:gd name="T37" fmla="*/ 44 h 56"/>
                  <a:gd name="T38" fmla="*/ 8 w 58"/>
                  <a:gd name="T39" fmla="*/ 39 h 56"/>
                  <a:gd name="T40" fmla="*/ 4 w 58"/>
                  <a:gd name="T41" fmla="*/ 35 h 56"/>
                  <a:gd name="T42" fmla="*/ 2 w 58"/>
                  <a:gd name="T43" fmla="*/ 29 h 56"/>
                  <a:gd name="T44" fmla="*/ 0 w 58"/>
                  <a:gd name="T45" fmla="*/ 25 h 56"/>
                  <a:gd name="T46" fmla="*/ 2 w 58"/>
                  <a:gd name="T47" fmla="*/ 20 h 56"/>
                  <a:gd name="T48" fmla="*/ 4 w 58"/>
                  <a:gd name="T49" fmla="*/ 16 h 56"/>
                  <a:gd name="T50" fmla="*/ 6 w 58"/>
                  <a:gd name="T51" fmla="*/ 10 h 56"/>
                  <a:gd name="T52" fmla="*/ 10 w 58"/>
                  <a:gd name="T53" fmla="*/ 6 h 56"/>
                  <a:gd name="T54" fmla="*/ 14 w 58"/>
                  <a:gd name="T55" fmla="*/ 4 h 56"/>
                  <a:gd name="T56" fmla="*/ 19 w 58"/>
                  <a:gd name="T57" fmla="*/ 2 h 56"/>
                  <a:gd name="T58" fmla="*/ 25 w 58"/>
                  <a:gd name="T59" fmla="*/ 0 h 56"/>
                  <a:gd name="T60" fmla="*/ 33 w 58"/>
                  <a:gd name="T61" fmla="*/ 2 h 56"/>
                  <a:gd name="T62" fmla="*/ 44 w 58"/>
                  <a:gd name="T63" fmla="*/ 4 h 56"/>
                  <a:gd name="T64" fmla="*/ 58 w 58"/>
                  <a:gd name="T65" fmla="*/ 8 h 56"/>
                  <a:gd name="T66" fmla="*/ 52 w 58"/>
                  <a:gd name="T67" fmla="*/ 8 h 56"/>
                  <a:gd name="T68" fmla="*/ 48 w 58"/>
                  <a:gd name="T69" fmla="*/ 12 h 56"/>
                  <a:gd name="T70" fmla="*/ 48 w 58"/>
                  <a:gd name="T71" fmla="*/ 16 h 56"/>
                  <a:gd name="T72" fmla="*/ 48 w 58"/>
                  <a:gd name="T73" fmla="*/ 18 h 56"/>
                  <a:gd name="T74" fmla="*/ 50 w 58"/>
                  <a:gd name="T75" fmla="*/ 20 h 56"/>
                  <a:gd name="T76" fmla="*/ 52 w 58"/>
                  <a:gd name="T77" fmla="*/ 21 h 56"/>
                  <a:gd name="T78" fmla="*/ 46 w 58"/>
                  <a:gd name="T79" fmla="*/ 21 h 56"/>
                  <a:gd name="T80" fmla="*/ 42 w 58"/>
                  <a:gd name="T81" fmla="*/ 23 h 56"/>
                  <a:gd name="T82" fmla="*/ 42 w 58"/>
                  <a:gd name="T83" fmla="*/ 25 h 56"/>
                  <a:gd name="T84" fmla="*/ 42 w 58"/>
                  <a:gd name="T85" fmla="*/ 29 h 56"/>
                  <a:gd name="T86" fmla="*/ 44 w 58"/>
                  <a:gd name="T87" fmla="*/ 31 h 56"/>
                  <a:gd name="T88" fmla="*/ 48 w 58"/>
                  <a:gd name="T89" fmla="*/ 31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6"/>
                  <a:gd name="T137" fmla="*/ 58 w 58"/>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6">
                    <a:moveTo>
                      <a:pt x="48" y="31"/>
                    </a:moveTo>
                    <a:lnTo>
                      <a:pt x="44" y="31"/>
                    </a:lnTo>
                    <a:lnTo>
                      <a:pt x="42" y="31"/>
                    </a:lnTo>
                    <a:lnTo>
                      <a:pt x="41" y="33"/>
                    </a:lnTo>
                    <a:lnTo>
                      <a:pt x="39" y="35"/>
                    </a:lnTo>
                    <a:lnTo>
                      <a:pt x="39" y="37"/>
                    </a:lnTo>
                    <a:lnTo>
                      <a:pt x="39" y="39"/>
                    </a:lnTo>
                    <a:lnTo>
                      <a:pt x="41" y="41"/>
                    </a:lnTo>
                    <a:lnTo>
                      <a:pt x="42" y="43"/>
                    </a:lnTo>
                    <a:lnTo>
                      <a:pt x="41" y="43"/>
                    </a:lnTo>
                    <a:lnTo>
                      <a:pt x="37" y="43"/>
                    </a:lnTo>
                    <a:lnTo>
                      <a:pt x="35" y="44"/>
                    </a:lnTo>
                    <a:lnTo>
                      <a:pt x="35" y="46"/>
                    </a:lnTo>
                    <a:lnTo>
                      <a:pt x="33" y="50"/>
                    </a:lnTo>
                    <a:lnTo>
                      <a:pt x="35" y="52"/>
                    </a:lnTo>
                    <a:lnTo>
                      <a:pt x="35" y="54"/>
                    </a:lnTo>
                    <a:lnTo>
                      <a:pt x="39" y="56"/>
                    </a:lnTo>
                    <a:lnTo>
                      <a:pt x="25" y="50"/>
                    </a:lnTo>
                    <a:lnTo>
                      <a:pt x="16" y="44"/>
                    </a:lnTo>
                    <a:lnTo>
                      <a:pt x="8" y="39"/>
                    </a:lnTo>
                    <a:lnTo>
                      <a:pt x="4" y="35"/>
                    </a:lnTo>
                    <a:lnTo>
                      <a:pt x="2" y="29"/>
                    </a:lnTo>
                    <a:lnTo>
                      <a:pt x="0" y="25"/>
                    </a:lnTo>
                    <a:lnTo>
                      <a:pt x="2" y="20"/>
                    </a:lnTo>
                    <a:lnTo>
                      <a:pt x="4" y="16"/>
                    </a:lnTo>
                    <a:lnTo>
                      <a:pt x="6" y="10"/>
                    </a:lnTo>
                    <a:lnTo>
                      <a:pt x="10" y="6"/>
                    </a:lnTo>
                    <a:lnTo>
                      <a:pt x="14" y="4"/>
                    </a:lnTo>
                    <a:lnTo>
                      <a:pt x="19" y="2"/>
                    </a:lnTo>
                    <a:lnTo>
                      <a:pt x="25" y="0"/>
                    </a:lnTo>
                    <a:lnTo>
                      <a:pt x="33" y="2"/>
                    </a:lnTo>
                    <a:lnTo>
                      <a:pt x="44" y="4"/>
                    </a:lnTo>
                    <a:lnTo>
                      <a:pt x="58" y="8"/>
                    </a:lnTo>
                    <a:lnTo>
                      <a:pt x="52" y="8"/>
                    </a:lnTo>
                    <a:lnTo>
                      <a:pt x="48" y="12"/>
                    </a:lnTo>
                    <a:lnTo>
                      <a:pt x="48" y="16"/>
                    </a:lnTo>
                    <a:lnTo>
                      <a:pt x="48" y="18"/>
                    </a:lnTo>
                    <a:lnTo>
                      <a:pt x="50" y="20"/>
                    </a:lnTo>
                    <a:lnTo>
                      <a:pt x="52" y="21"/>
                    </a:lnTo>
                    <a:lnTo>
                      <a:pt x="46" y="21"/>
                    </a:lnTo>
                    <a:lnTo>
                      <a:pt x="42" y="23"/>
                    </a:lnTo>
                    <a:lnTo>
                      <a:pt x="42" y="25"/>
                    </a:lnTo>
                    <a:lnTo>
                      <a:pt x="42" y="29"/>
                    </a:lnTo>
                    <a:lnTo>
                      <a:pt x="44" y="31"/>
                    </a:lnTo>
                    <a:lnTo>
                      <a:pt x="48" y="31"/>
                    </a:lnTo>
                    <a:close/>
                  </a:path>
                </a:pathLst>
              </a:custGeom>
              <a:solidFill>
                <a:srgbClr val="75C5F0"/>
              </a:solidFill>
              <a:ln w="9525">
                <a:noFill/>
                <a:round/>
                <a:headEnd/>
                <a:tailEnd/>
              </a:ln>
            </p:spPr>
            <p:txBody>
              <a:bodyPr/>
              <a:lstStyle/>
              <a:p>
                <a:pPr eaLnBrk="1" hangingPunct="1"/>
                <a:endParaRPr lang="pt-BR" u="none"/>
              </a:p>
            </p:txBody>
          </p:sp>
          <p:sp>
            <p:nvSpPr>
              <p:cNvPr id="445907" name="Freeform 1883"/>
              <p:cNvSpPr>
                <a:spLocks/>
              </p:cNvSpPr>
              <p:nvPr/>
            </p:nvSpPr>
            <p:spPr bwMode="auto">
              <a:xfrm>
                <a:off x="5481" y="1987"/>
                <a:ext cx="67" cy="64"/>
              </a:xfrm>
              <a:custGeom>
                <a:avLst/>
                <a:gdLst>
                  <a:gd name="T0" fmla="*/ 48 w 58"/>
                  <a:gd name="T1" fmla="*/ 31 h 56"/>
                  <a:gd name="T2" fmla="*/ 44 w 58"/>
                  <a:gd name="T3" fmla="*/ 31 h 56"/>
                  <a:gd name="T4" fmla="*/ 42 w 58"/>
                  <a:gd name="T5" fmla="*/ 31 h 56"/>
                  <a:gd name="T6" fmla="*/ 41 w 58"/>
                  <a:gd name="T7" fmla="*/ 33 h 56"/>
                  <a:gd name="T8" fmla="*/ 39 w 58"/>
                  <a:gd name="T9" fmla="*/ 35 h 56"/>
                  <a:gd name="T10" fmla="*/ 39 w 58"/>
                  <a:gd name="T11" fmla="*/ 37 h 56"/>
                  <a:gd name="T12" fmla="*/ 39 w 58"/>
                  <a:gd name="T13" fmla="*/ 39 h 56"/>
                  <a:gd name="T14" fmla="*/ 41 w 58"/>
                  <a:gd name="T15" fmla="*/ 41 h 56"/>
                  <a:gd name="T16" fmla="*/ 42 w 58"/>
                  <a:gd name="T17" fmla="*/ 43 h 56"/>
                  <a:gd name="T18" fmla="*/ 41 w 58"/>
                  <a:gd name="T19" fmla="*/ 43 h 56"/>
                  <a:gd name="T20" fmla="*/ 37 w 58"/>
                  <a:gd name="T21" fmla="*/ 43 h 56"/>
                  <a:gd name="T22" fmla="*/ 35 w 58"/>
                  <a:gd name="T23" fmla="*/ 44 h 56"/>
                  <a:gd name="T24" fmla="*/ 35 w 58"/>
                  <a:gd name="T25" fmla="*/ 46 h 56"/>
                  <a:gd name="T26" fmla="*/ 33 w 58"/>
                  <a:gd name="T27" fmla="*/ 50 h 56"/>
                  <a:gd name="T28" fmla="*/ 35 w 58"/>
                  <a:gd name="T29" fmla="*/ 52 h 56"/>
                  <a:gd name="T30" fmla="*/ 35 w 58"/>
                  <a:gd name="T31" fmla="*/ 54 h 56"/>
                  <a:gd name="T32" fmla="*/ 39 w 58"/>
                  <a:gd name="T33" fmla="*/ 56 h 56"/>
                  <a:gd name="T34" fmla="*/ 25 w 58"/>
                  <a:gd name="T35" fmla="*/ 50 h 56"/>
                  <a:gd name="T36" fmla="*/ 16 w 58"/>
                  <a:gd name="T37" fmla="*/ 44 h 56"/>
                  <a:gd name="T38" fmla="*/ 8 w 58"/>
                  <a:gd name="T39" fmla="*/ 39 h 56"/>
                  <a:gd name="T40" fmla="*/ 4 w 58"/>
                  <a:gd name="T41" fmla="*/ 35 h 56"/>
                  <a:gd name="T42" fmla="*/ 2 w 58"/>
                  <a:gd name="T43" fmla="*/ 29 h 56"/>
                  <a:gd name="T44" fmla="*/ 0 w 58"/>
                  <a:gd name="T45" fmla="*/ 25 h 56"/>
                  <a:gd name="T46" fmla="*/ 2 w 58"/>
                  <a:gd name="T47" fmla="*/ 20 h 56"/>
                  <a:gd name="T48" fmla="*/ 4 w 58"/>
                  <a:gd name="T49" fmla="*/ 16 h 56"/>
                  <a:gd name="T50" fmla="*/ 6 w 58"/>
                  <a:gd name="T51" fmla="*/ 10 h 56"/>
                  <a:gd name="T52" fmla="*/ 10 w 58"/>
                  <a:gd name="T53" fmla="*/ 6 h 56"/>
                  <a:gd name="T54" fmla="*/ 14 w 58"/>
                  <a:gd name="T55" fmla="*/ 4 h 56"/>
                  <a:gd name="T56" fmla="*/ 19 w 58"/>
                  <a:gd name="T57" fmla="*/ 2 h 56"/>
                  <a:gd name="T58" fmla="*/ 25 w 58"/>
                  <a:gd name="T59" fmla="*/ 0 h 56"/>
                  <a:gd name="T60" fmla="*/ 33 w 58"/>
                  <a:gd name="T61" fmla="*/ 2 h 56"/>
                  <a:gd name="T62" fmla="*/ 44 w 58"/>
                  <a:gd name="T63" fmla="*/ 4 h 56"/>
                  <a:gd name="T64" fmla="*/ 58 w 58"/>
                  <a:gd name="T65" fmla="*/ 8 h 56"/>
                  <a:gd name="T66" fmla="*/ 52 w 58"/>
                  <a:gd name="T67" fmla="*/ 8 h 56"/>
                  <a:gd name="T68" fmla="*/ 48 w 58"/>
                  <a:gd name="T69" fmla="*/ 12 h 56"/>
                  <a:gd name="T70" fmla="*/ 48 w 58"/>
                  <a:gd name="T71" fmla="*/ 16 h 56"/>
                  <a:gd name="T72" fmla="*/ 48 w 58"/>
                  <a:gd name="T73" fmla="*/ 18 h 56"/>
                  <a:gd name="T74" fmla="*/ 50 w 58"/>
                  <a:gd name="T75" fmla="*/ 20 h 56"/>
                  <a:gd name="T76" fmla="*/ 52 w 58"/>
                  <a:gd name="T77" fmla="*/ 21 h 56"/>
                  <a:gd name="T78" fmla="*/ 46 w 58"/>
                  <a:gd name="T79" fmla="*/ 21 h 56"/>
                  <a:gd name="T80" fmla="*/ 42 w 58"/>
                  <a:gd name="T81" fmla="*/ 23 h 56"/>
                  <a:gd name="T82" fmla="*/ 42 w 58"/>
                  <a:gd name="T83" fmla="*/ 25 h 56"/>
                  <a:gd name="T84" fmla="*/ 42 w 58"/>
                  <a:gd name="T85" fmla="*/ 29 h 56"/>
                  <a:gd name="T86" fmla="*/ 44 w 58"/>
                  <a:gd name="T87" fmla="*/ 31 h 56"/>
                  <a:gd name="T88" fmla="*/ 48 w 58"/>
                  <a:gd name="T89" fmla="*/ 31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6"/>
                  <a:gd name="T137" fmla="*/ 58 w 58"/>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6">
                    <a:moveTo>
                      <a:pt x="48" y="31"/>
                    </a:moveTo>
                    <a:lnTo>
                      <a:pt x="44" y="31"/>
                    </a:lnTo>
                    <a:lnTo>
                      <a:pt x="42" y="31"/>
                    </a:lnTo>
                    <a:lnTo>
                      <a:pt x="41" y="33"/>
                    </a:lnTo>
                    <a:lnTo>
                      <a:pt x="39" y="35"/>
                    </a:lnTo>
                    <a:lnTo>
                      <a:pt x="39" y="37"/>
                    </a:lnTo>
                    <a:lnTo>
                      <a:pt x="39" y="39"/>
                    </a:lnTo>
                    <a:lnTo>
                      <a:pt x="41" y="41"/>
                    </a:lnTo>
                    <a:lnTo>
                      <a:pt x="42" y="43"/>
                    </a:lnTo>
                    <a:lnTo>
                      <a:pt x="41" y="43"/>
                    </a:lnTo>
                    <a:lnTo>
                      <a:pt x="37" y="43"/>
                    </a:lnTo>
                    <a:lnTo>
                      <a:pt x="35" y="44"/>
                    </a:lnTo>
                    <a:lnTo>
                      <a:pt x="35" y="46"/>
                    </a:lnTo>
                    <a:lnTo>
                      <a:pt x="33" y="50"/>
                    </a:lnTo>
                    <a:lnTo>
                      <a:pt x="35" y="52"/>
                    </a:lnTo>
                    <a:lnTo>
                      <a:pt x="35" y="54"/>
                    </a:lnTo>
                    <a:lnTo>
                      <a:pt x="39" y="56"/>
                    </a:lnTo>
                    <a:lnTo>
                      <a:pt x="25" y="50"/>
                    </a:lnTo>
                    <a:lnTo>
                      <a:pt x="16" y="44"/>
                    </a:lnTo>
                    <a:lnTo>
                      <a:pt x="8" y="39"/>
                    </a:lnTo>
                    <a:lnTo>
                      <a:pt x="4" y="35"/>
                    </a:lnTo>
                    <a:lnTo>
                      <a:pt x="2" y="29"/>
                    </a:lnTo>
                    <a:lnTo>
                      <a:pt x="0" y="25"/>
                    </a:lnTo>
                    <a:lnTo>
                      <a:pt x="2" y="20"/>
                    </a:lnTo>
                    <a:lnTo>
                      <a:pt x="4" y="16"/>
                    </a:lnTo>
                    <a:lnTo>
                      <a:pt x="6" y="10"/>
                    </a:lnTo>
                    <a:lnTo>
                      <a:pt x="10" y="6"/>
                    </a:lnTo>
                    <a:lnTo>
                      <a:pt x="14" y="4"/>
                    </a:lnTo>
                    <a:lnTo>
                      <a:pt x="19" y="2"/>
                    </a:lnTo>
                    <a:lnTo>
                      <a:pt x="25" y="0"/>
                    </a:lnTo>
                    <a:lnTo>
                      <a:pt x="33" y="2"/>
                    </a:lnTo>
                    <a:lnTo>
                      <a:pt x="44" y="4"/>
                    </a:lnTo>
                    <a:lnTo>
                      <a:pt x="58" y="8"/>
                    </a:lnTo>
                    <a:lnTo>
                      <a:pt x="52" y="8"/>
                    </a:lnTo>
                    <a:lnTo>
                      <a:pt x="48" y="12"/>
                    </a:lnTo>
                    <a:lnTo>
                      <a:pt x="48" y="16"/>
                    </a:lnTo>
                    <a:lnTo>
                      <a:pt x="48" y="18"/>
                    </a:lnTo>
                    <a:lnTo>
                      <a:pt x="50" y="20"/>
                    </a:lnTo>
                    <a:lnTo>
                      <a:pt x="52" y="21"/>
                    </a:lnTo>
                    <a:lnTo>
                      <a:pt x="46" y="21"/>
                    </a:lnTo>
                    <a:lnTo>
                      <a:pt x="42" y="23"/>
                    </a:lnTo>
                    <a:lnTo>
                      <a:pt x="42" y="25"/>
                    </a:lnTo>
                    <a:lnTo>
                      <a:pt x="42" y="29"/>
                    </a:lnTo>
                    <a:lnTo>
                      <a:pt x="44" y="31"/>
                    </a:lnTo>
                    <a:lnTo>
                      <a:pt x="48" y="31"/>
                    </a:lnTo>
                  </a:path>
                </a:pathLst>
              </a:custGeom>
              <a:noFill/>
              <a:ln w="3175">
                <a:solidFill>
                  <a:srgbClr val="DD137B"/>
                </a:solidFill>
                <a:round/>
                <a:headEnd/>
                <a:tailEnd/>
              </a:ln>
            </p:spPr>
            <p:txBody>
              <a:bodyPr/>
              <a:lstStyle/>
              <a:p>
                <a:pPr eaLnBrk="1" hangingPunct="1"/>
                <a:endParaRPr lang="pt-BR" u="none"/>
              </a:p>
            </p:txBody>
          </p:sp>
          <p:sp>
            <p:nvSpPr>
              <p:cNvPr id="445908" name="Freeform 1884"/>
              <p:cNvSpPr>
                <a:spLocks/>
              </p:cNvSpPr>
              <p:nvPr/>
            </p:nvSpPr>
            <p:spPr bwMode="auto">
              <a:xfrm>
                <a:off x="5521" y="1989"/>
                <a:ext cx="34" cy="67"/>
              </a:xfrm>
              <a:custGeom>
                <a:avLst/>
                <a:gdLst>
                  <a:gd name="T0" fmla="*/ 23 w 29"/>
                  <a:gd name="T1" fmla="*/ 0 h 58"/>
                  <a:gd name="T2" fmla="*/ 27 w 29"/>
                  <a:gd name="T3" fmla="*/ 0 h 58"/>
                  <a:gd name="T4" fmla="*/ 27 w 29"/>
                  <a:gd name="T5" fmla="*/ 2 h 58"/>
                  <a:gd name="T6" fmla="*/ 29 w 29"/>
                  <a:gd name="T7" fmla="*/ 6 h 58"/>
                  <a:gd name="T8" fmla="*/ 27 w 29"/>
                  <a:gd name="T9" fmla="*/ 8 h 58"/>
                  <a:gd name="T10" fmla="*/ 27 w 29"/>
                  <a:gd name="T11" fmla="*/ 10 h 58"/>
                  <a:gd name="T12" fmla="*/ 25 w 29"/>
                  <a:gd name="T13" fmla="*/ 12 h 58"/>
                  <a:gd name="T14" fmla="*/ 21 w 29"/>
                  <a:gd name="T15" fmla="*/ 12 h 58"/>
                  <a:gd name="T16" fmla="*/ 19 w 29"/>
                  <a:gd name="T17" fmla="*/ 12 h 58"/>
                  <a:gd name="T18" fmla="*/ 21 w 29"/>
                  <a:gd name="T19" fmla="*/ 14 h 58"/>
                  <a:gd name="T20" fmla="*/ 23 w 29"/>
                  <a:gd name="T21" fmla="*/ 16 h 58"/>
                  <a:gd name="T22" fmla="*/ 23 w 29"/>
                  <a:gd name="T23" fmla="*/ 18 h 58"/>
                  <a:gd name="T24" fmla="*/ 23 w 29"/>
                  <a:gd name="T25" fmla="*/ 19 h 58"/>
                  <a:gd name="T26" fmla="*/ 21 w 29"/>
                  <a:gd name="T27" fmla="*/ 21 h 58"/>
                  <a:gd name="T28" fmla="*/ 19 w 29"/>
                  <a:gd name="T29" fmla="*/ 23 h 58"/>
                  <a:gd name="T30" fmla="*/ 17 w 29"/>
                  <a:gd name="T31" fmla="*/ 23 h 58"/>
                  <a:gd name="T32" fmla="*/ 13 w 29"/>
                  <a:gd name="T33" fmla="*/ 23 h 58"/>
                  <a:gd name="T34" fmla="*/ 17 w 29"/>
                  <a:gd name="T35" fmla="*/ 25 h 58"/>
                  <a:gd name="T36" fmla="*/ 19 w 29"/>
                  <a:gd name="T37" fmla="*/ 27 h 58"/>
                  <a:gd name="T38" fmla="*/ 19 w 29"/>
                  <a:gd name="T39" fmla="*/ 29 h 58"/>
                  <a:gd name="T40" fmla="*/ 17 w 29"/>
                  <a:gd name="T41" fmla="*/ 31 h 58"/>
                  <a:gd name="T42" fmla="*/ 17 w 29"/>
                  <a:gd name="T43" fmla="*/ 33 h 58"/>
                  <a:gd name="T44" fmla="*/ 15 w 29"/>
                  <a:gd name="T45" fmla="*/ 35 h 58"/>
                  <a:gd name="T46" fmla="*/ 11 w 29"/>
                  <a:gd name="T47" fmla="*/ 35 h 58"/>
                  <a:gd name="T48" fmla="*/ 9 w 29"/>
                  <a:gd name="T49" fmla="*/ 35 h 58"/>
                  <a:gd name="T50" fmla="*/ 11 w 29"/>
                  <a:gd name="T51" fmla="*/ 37 h 58"/>
                  <a:gd name="T52" fmla="*/ 13 w 29"/>
                  <a:gd name="T53" fmla="*/ 39 h 58"/>
                  <a:gd name="T54" fmla="*/ 13 w 29"/>
                  <a:gd name="T55" fmla="*/ 41 h 58"/>
                  <a:gd name="T56" fmla="*/ 13 w 29"/>
                  <a:gd name="T57" fmla="*/ 42 h 58"/>
                  <a:gd name="T58" fmla="*/ 11 w 29"/>
                  <a:gd name="T59" fmla="*/ 44 h 58"/>
                  <a:gd name="T60" fmla="*/ 9 w 29"/>
                  <a:gd name="T61" fmla="*/ 46 h 58"/>
                  <a:gd name="T62" fmla="*/ 7 w 29"/>
                  <a:gd name="T63" fmla="*/ 46 h 58"/>
                  <a:gd name="T64" fmla="*/ 6 w 29"/>
                  <a:gd name="T65" fmla="*/ 46 h 58"/>
                  <a:gd name="T66" fmla="*/ 7 w 29"/>
                  <a:gd name="T67" fmla="*/ 48 h 58"/>
                  <a:gd name="T68" fmla="*/ 9 w 29"/>
                  <a:gd name="T69" fmla="*/ 50 h 58"/>
                  <a:gd name="T70" fmla="*/ 9 w 29"/>
                  <a:gd name="T71" fmla="*/ 52 h 58"/>
                  <a:gd name="T72" fmla="*/ 7 w 29"/>
                  <a:gd name="T73" fmla="*/ 54 h 58"/>
                  <a:gd name="T74" fmla="*/ 7 w 29"/>
                  <a:gd name="T75" fmla="*/ 56 h 58"/>
                  <a:gd name="T76" fmla="*/ 6 w 29"/>
                  <a:gd name="T77" fmla="*/ 58 h 58"/>
                  <a:gd name="T78" fmla="*/ 2 w 29"/>
                  <a:gd name="T79" fmla="*/ 58 h 58"/>
                  <a:gd name="T80" fmla="*/ 0 w 29"/>
                  <a:gd name="T81" fmla="*/ 58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
                  <a:gd name="T124" fmla="*/ 0 h 58"/>
                  <a:gd name="T125" fmla="*/ 29 w 29"/>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 h="58">
                    <a:moveTo>
                      <a:pt x="23" y="0"/>
                    </a:moveTo>
                    <a:lnTo>
                      <a:pt x="27" y="0"/>
                    </a:lnTo>
                    <a:lnTo>
                      <a:pt x="27" y="2"/>
                    </a:lnTo>
                    <a:lnTo>
                      <a:pt x="29" y="6"/>
                    </a:lnTo>
                    <a:lnTo>
                      <a:pt x="27" y="8"/>
                    </a:lnTo>
                    <a:lnTo>
                      <a:pt x="27" y="10"/>
                    </a:lnTo>
                    <a:lnTo>
                      <a:pt x="25" y="12"/>
                    </a:lnTo>
                    <a:lnTo>
                      <a:pt x="21" y="12"/>
                    </a:lnTo>
                    <a:lnTo>
                      <a:pt x="19" y="12"/>
                    </a:lnTo>
                    <a:lnTo>
                      <a:pt x="21" y="14"/>
                    </a:lnTo>
                    <a:lnTo>
                      <a:pt x="23" y="16"/>
                    </a:lnTo>
                    <a:lnTo>
                      <a:pt x="23" y="18"/>
                    </a:lnTo>
                    <a:lnTo>
                      <a:pt x="23" y="19"/>
                    </a:lnTo>
                    <a:lnTo>
                      <a:pt x="21" y="21"/>
                    </a:lnTo>
                    <a:lnTo>
                      <a:pt x="19" y="23"/>
                    </a:lnTo>
                    <a:lnTo>
                      <a:pt x="17" y="23"/>
                    </a:lnTo>
                    <a:lnTo>
                      <a:pt x="13" y="23"/>
                    </a:lnTo>
                    <a:lnTo>
                      <a:pt x="17" y="25"/>
                    </a:lnTo>
                    <a:lnTo>
                      <a:pt x="19" y="27"/>
                    </a:lnTo>
                    <a:lnTo>
                      <a:pt x="19" y="29"/>
                    </a:lnTo>
                    <a:lnTo>
                      <a:pt x="17" y="31"/>
                    </a:lnTo>
                    <a:lnTo>
                      <a:pt x="17" y="33"/>
                    </a:lnTo>
                    <a:lnTo>
                      <a:pt x="15" y="35"/>
                    </a:lnTo>
                    <a:lnTo>
                      <a:pt x="11" y="35"/>
                    </a:lnTo>
                    <a:lnTo>
                      <a:pt x="9" y="35"/>
                    </a:lnTo>
                    <a:lnTo>
                      <a:pt x="11" y="37"/>
                    </a:lnTo>
                    <a:lnTo>
                      <a:pt x="13" y="39"/>
                    </a:lnTo>
                    <a:lnTo>
                      <a:pt x="13" y="41"/>
                    </a:lnTo>
                    <a:lnTo>
                      <a:pt x="13" y="42"/>
                    </a:lnTo>
                    <a:lnTo>
                      <a:pt x="11" y="44"/>
                    </a:lnTo>
                    <a:lnTo>
                      <a:pt x="9" y="46"/>
                    </a:lnTo>
                    <a:lnTo>
                      <a:pt x="7" y="46"/>
                    </a:lnTo>
                    <a:lnTo>
                      <a:pt x="6" y="46"/>
                    </a:lnTo>
                    <a:lnTo>
                      <a:pt x="7" y="48"/>
                    </a:lnTo>
                    <a:lnTo>
                      <a:pt x="9" y="50"/>
                    </a:lnTo>
                    <a:lnTo>
                      <a:pt x="9" y="52"/>
                    </a:lnTo>
                    <a:lnTo>
                      <a:pt x="7" y="54"/>
                    </a:lnTo>
                    <a:lnTo>
                      <a:pt x="7" y="56"/>
                    </a:lnTo>
                    <a:lnTo>
                      <a:pt x="6" y="58"/>
                    </a:lnTo>
                    <a:lnTo>
                      <a:pt x="2" y="58"/>
                    </a:lnTo>
                    <a:lnTo>
                      <a:pt x="0" y="58"/>
                    </a:lnTo>
                  </a:path>
                </a:pathLst>
              </a:custGeom>
              <a:noFill/>
              <a:ln w="3175">
                <a:solidFill>
                  <a:srgbClr val="FFF500"/>
                </a:solidFill>
                <a:round/>
                <a:headEnd/>
                <a:tailEnd/>
              </a:ln>
            </p:spPr>
            <p:txBody>
              <a:bodyPr/>
              <a:lstStyle/>
              <a:p>
                <a:pPr eaLnBrk="1" hangingPunct="1"/>
                <a:endParaRPr lang="pt-BR" u="none"/>
              </a:p>
            </p:txBody>
          </p:sp>
          <p:sp>
            <p:nvSpPr>
              <p:cNvPr id="445909" name="Freeform 1885"/>
              <p:cNvSpPr>
                <a:spLocks/>
              </p:cNvSpPr>
              <p:nvPr/>
            </p:nvSpPr>
            <p:spPr bwMode="auto">
              <a:xfrm>
                <a:off x="5448" y="2087"/>
                <a:ext cx="64" cy="61"/>
              </a:xfrm>
              <a:custGeom>
                <a:avLst/>
                <a:gdLst>
                  <a:gd name="T0" fmla="*/ 46 w 56"/>
                  <a:gd name="T1" fmla="*/ 30 h 53"/>
                  <a:gd name="T2" fmla="*/ 45 w 56"/>
                  <a:gd name="T3" fmla="*/ 28 h 53"/>
                  <a:gd name="T4" fmla="*/ 41 w 56"/>
                  <a:gd name="T5" fmla="*/ 30 h 53"/>
                  <a:gd name="T6" fmla="*/ 39 w 56"/>
                  <a:gd name="T7" fmla="*/ 30 h 53"/>
                  <a:gd name="T8" fmla="*/ 39 w 56"/>
                  <a:gd name="T9" fmla="*/ 32 h 53"/>
                  <a:gd name="T10" fmla="*/ 39 w 56"/>
                  <a:gd name="T11" fmla="*/ 36 h 53"/>
                  <a:gd name="T12" fmla="*/ 39 w 56"/>
                  <a:gd name="T13" fmla="*/ 38 h 53"/>
                  <a:gd name="T14" fmla="*/ 41 w 56"/>
                  <a:gd name="T15" fmla="*/ 40 h 53"/>
                  <a:gd name="T16" fmla="*/ 43 w 56"/>
                  <a:gd name="T17" fmla="*/ 42 h 53"/>
                  <a:gd name="T18" fmla="*/ 39 w 56"/>
                  <a:gd name="T19" fmla="*/ 40 h 53"/>
                  <a:gd name="T20" fmla="*/ 37 w 56"/>
                  <a:gd name="T21" fmla="*/ 42 h 53"/>
                  <a:gd name="T22" fmla="*/ 35 w 56"/>
                  <a:gd name="T23" fmla="*/ 44 h 53"/>
                  <a:gd name="T24" fmla="*/ 33 w 56"/>
                  <a:gd name="T25" fmla="*/ 46 h 53"/>
                  <a:gd name="T26" fmla="*/ 33 w 56"/>
                  <a:gd name="T27" fmla="*/ 48 h 53"/>
                  <a:gd name="T28" fmla="*/ 33 w 56"/>
                  <a:gd name="T29" fmla="*/ 50 h 53"/>
                  <a:gd name="T30" fmla="*/ 35 w 56"/>
                  <a:gd name="T31" fmla="*/ 51 h 53"/>
                  <a:gd name="T32" fmla="*/ 37 w 56"/>
                  <a:gd name="T33" fmla="*/ 53 h 53"/>
                  <a:gd name="T34" fmla="*/ 25 w 56"/>
                  <a:gd name="T35" fmla="*/ 48 h 53"/>
                  <a:gd name="T36" fmla="*/ 14 w 56"/>
                  <a:gd name="T37" fmla="*/ 42 h 53"/>
                  <a:gd name="T38" fmla="*/ 8 w 56"/>
                  <a:gd name="T39" fmla="*/ 38 h 53"/>
                  <a:gd name="T40" fmla="*/ 2 w 56"/>
                  <a:gd name="T41" fmla="*/ 32 h 53"/>
                  <a:gd name="T42" fmla="*/ 0 w 56"/>
                  <a:gd name="T43" fmla="*/ 27 h 53"/>
                  <a:gd name="T44" fmla="*/ 0 w 56"/>
                  <a:gd name="T45" fmla="*/ 23 h 53"/>
                  <a:gd name="T46" fmla="*/ 0 w 56"/>
                  <a:gd name="T47" fmla="*/ 19 h 53"/>
                  <a:gd name="T48" fmla="*/ 2 w 56"/>
                  <a:gd name="T49" fmla="*/ 13 h 53"/>
                  <a:gd name="T50" fmla="*/ 6 w 56"/>
                  <a:gd name="T51" fmla="*/ 9 h 53"/>
                  <a:gd name="T52" fmla="*/ 8 w 56"/>
                  <a:gd name="T53" fmla="*/ 5 h 53"/>
                  <a:gd name="T54" fmla="*/ 14 w 56"/>
                  <a:gd name="T55" fmla="*/ 2 h 53"/>
                  <a:gd name="T56" fmla="*/ 18 w 56"/>
                  <a:gd name="T57" fmla="*/ 0 h 53"/>
                  <a:gd name="T58" fmla="*/ 25 w 56"/>
                  <a:gd name="T59" fmla="*/ 0 h 53"/>
                  <a:gd name="T60" fmla="*/ 33 w 56"/>
                  <a:gd name="T61" fmla="*/ 0 h 53"/>
                  <a:gd name="T62" fmla="*/ 45 w 56"/>
                  <a:gd name="T63" fmla="*/ 2 h 53"/>
                  <a:gd name="T64" fmla="*/ 56 w 56"/>
                  <a:gd name="T65" fmla="*/ 5 h 53"/>
                  <a:gd name="T66" fmla="*/ 50 w 56"/>
                  <a:gd name="T67" fmla="*/ 7 h 53"/>
                  <a:gd name="T68" fmla="*/ 48 w 56"/>
                  <a:gd name="T69" fmla="*/ 11 h 53"/>
                  <a:gd name="T70" fmla="*/ 46 w 56"/>
                  <a:gd name="T71" fmla="*/ 13 h 53"/>
                  <a:gd name="T72" fmla="*/ 48 w 56"/>
                  <a:gd name="T73" fmla="*/ 15 h 53"/>
                  <a:gd name="T74" fmla="*/ 48 w 56"/>
                  <a:gd name="T75" fmla="*/ 17 h 53"/>
                  <a:gd name="T76" fmla="*/ 52 w 56"/>
                  <a:gd name="T77" fmla="*/ 19 h 53"/>
                  <a:gd name="T78" fmla="*/ 46 w 56"/>
                  <a:gd name="T79" fmla="*/ 19 h 53"/>
                  <a:gd name="T80" fmla="*/ 43 w 56"/>
                  <a:gd name="T81" fmla="*/ 23 h 53"/>
                  <a:gd name="T82" fmla="*/ 43 w 56"/>
                  <a:gd name="T83" fmla="*/ 25 h 53"/>
                  <a:gd name="T84" fmla="*/ 43 w 56"/>
                  <a:gd name="T85" fmla="*/ 27 h 53"/>
                  <a:gd name="T86" fmla="*/ 45 w 56"/>
                  <a:gd name="T87" fmla="*/ 28 h 53"/>
                  <a:gd name="T88" fmla="*/ 46 w 56"/>
                  <a:gd name="T89" fmla="*/ 30 h 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53"/>
                  <a:gd name="T137" fmla="*/ 56 w 56"/>
                  <a:gd name="T138" fmla="*/ 53 h 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53">
                    <a:moveTo>
                      <a:pt x="46" y="30"/>
                    </a:moveTo>
                    <a:lnTo>
                      <a:pt x="45" y="28"/>
                    </a:lnTo>
                    <a:lnTo>
                      <a:pt x="41" y="30"/>
                    </a:lnTo>
                    <a:lnTo>
                      <a:pt x="39" y="30"/>
                    </a:lnTo>
                    <a:lnTo>
                      <a:pt x="39" y="32"/>
                    </a:lnTo>
                    <a:lnTo>
                      <a:pt x="39" y="36"/>
                    </a:lnTo>
                    <a:lnTo>
                      <a:pt x="39" y="38"/>
                    </a:lnTo>
                    <a:lnTo>
                      <a:pt x="41" y="40"/>
                    </a:lnTo>
                    <a:lnTo>
                      <a:pt x="43" y="42"/>
                    </a:lnTo>
                    <a:lnTo>
                      <a:pt x="39" y="40"/>
                    </a:lnTo>
                    <a:lnTo>
                      <a:pt x="37" y="42"/>
                    </a:lnTo>
                    <a:lnTo>
                      <a:pt x="35" y="44"/>
                    </a:lnTo>
                    <a:lnTo>
                      <a:pt x="33" y="46"/>
                    </a:lnTo>
                    <a:lnTo>
                      <a:pt x="33" y="48"/>
                    </a:lnTo>
                    <a:lnTo>
                      <a:pt x="33" y="50"/>
                    </a:lnTo>
                    <a:lnTo>
                      <a:pt x="35" y="51"/>
                    </a:lnTo>
                    <a:lnTo>
                      <a:pt x="37" y="53"/>
                    </a:lnTo>
                    <a:lnTo>
                      <a:pt x="25" y="48"/>
                    </a:lnTo>
                    <a:lnTo>
                      <a:pt x="14" y="42"/>
                    </a:lnTo>
                    <a:lnTo>
                      <a:pt x="8" y="38"/>
                    </a:lnTo>
                    <a:lnTo>
                      <a:pt x="2" y="32"/>
                    </a:lnTo>
                    <a:lnTo>
                      <a:pt x="0" y="27"/>
                    </a:lnTo>
                    <a:lnTo>
                      <a:pt x="0" y="23"/>
                    </a:lnTo>
                    <a:lnTo>
                      <a:pt x="0" y="19"/>
                    </a:lnTo>
                    <a:lnTo>
                      <a:pt x="2" y="13"/>
                    </a:lnTo>
                    <a:lnTo>
                      <a:pt x="6" y="9"/>
                    </a:lnTo>
                    <a:lnTo>
                      <a:pt x="8" y="5"/>
                    </a:lnTo>
                    <a:lnTo>
                      <a:pt x="14" y="2"/>
                    </a:lnTo>
                    <a:lnTo>
                      <a:pt x="18" y="0"/>
                    </a:lnTo>
                    <a:lnTo>
                      <a:pt x="25" y="0"/>
                    </a:lnTo>
                    <a:lnTo>
                      <a:pt x="33" y="0"/>
                    </a:lnTo>
                    <a:lnTo>
                      <a:pt x="45" y="2"/>
                    </a:lnTo>
                    <a:lnTo>
                      <a:pt x="56" y="5"/>
                    </a:lnTo>
                    <a:lnTo>
                      <a:pt x="50" y="7"/>
                    </a:lnTo>
                    <a:lnTo>
                      <a:pt x="48" y="11"/>
                    </a:lnTo>
                    <a:lnTo>
                      <a:pt x="46" y="13"/>
                    </a:lnTo>
                    <a:lnTo>
                      <a:pt x="48" y="15"/>
                    </a:lnTo>
                    <a:lnTo>
                      <a:pt x="48" y="17"/>
                    </a:lnTo>
                    <a:lnTo>
                      <a:pt x="52" y="19"/>
                    </a:lnTo>
                    <a:lnTo>
                      <a:pt x="46" y="19"/>
                    </a:lnTo>
                    <a:lnTo>
                      <a:pt x="43" y="23"/>
                    </a:lnTo>
                    <a:lnTo>
                      <a:pt x="43" y="25"/>
                    </a:lnTo>
                    <a:lnTo>
                      <a:pt x="43" y="27"/>
                    </a:lnTo>
                    <a:lnTo>
                      <a:pt x="45" y="28"/>
                    </a:lnTo>
                    <a:lnTo>
                      <a:pt x="46" y="30"/>
                    </a:lnTo>
                    <a:close/>
                  </a:path>
                </a:pathLst>
              </a:custGeom>
              <a:solidFill>
                <a:srgbClr val="75C5F0"/>
              </a:solidFill>
              <a:ln w="9525">
                <a:noFill/>
                <a:round/>
                <a:headEnd/>
                <a:tailEnd/>
              </a:ln>
            </p:spPr>
            <p:txBody>
              <a:bodyPr/>
              <a:lstStyle/>
              <a:p>
                <a:pPr eaLnBrk="1" hangingPunct="1"/>
                <a:endParaRPr lang="pt-BR" u="none"/>
              </a:p>
            </p:txBody>
          </p:sp>
          <p:sp>
            <p:nvSpPr>
              <p:cNvPr id="445910" name="Freeform 1886"/>
              <p:cNvSpPr>
                <a:spLocks/>
              </p:cNvSpPr>
              <p:nvPr/>
            </p:nvSpPr>
            <p:spPr bwMode="auto">
              <a:xfrm>
                <a:off x="5448" y="2087"/>
                <a:ext cx="64" cy="61"/>
              </a:xfrm>
              <a:custGeom>
                <a:avLst/>
                <a:gdLst>
                  <a:gd name="T0" fmla="*/ 46 w 56"/>
                  <a:gd name="T1" fmla="*/ 30 h 53"/>
                  <a:gd name="T2" fmla="*/ 45 w 56"/>
                  <a:gd name="T3" fmla="*/ 28 h 53"/>
                  <a:gd name="T4" fmla="*/ 41 w 56"/>
                  <a:gd name="T5" fmla="*/ 30 h 53"/>
                  <a:gd name="T6" fmla="*/ 39 w 56"/>
                  <a:gd name="T7" fmla="*/ 30 h 53"/>
                  <a:gd name="T8" fmla="*/ 39 w 56"/>
                  <a:gd name="T9" fmla="*/ 32 h 53"/>
                  <a:gd name="T10" fmla="*/ 39 w 56"/>
                  <a:gd name="T11" fmla="*/ 36 h 53"/>
                  <a:gd name="T12" fmla="*/ 39 w 56"/>
                  <a:gd name="T13" fmla="*/ 38 h 53"/>
                  <a:gd name="T14" fmla="*/ 41 w 56"/>
                  <a:gd name="T15" fmla="*/ 40 h 53"/>
                  <a:gd name="T16" fmla="*/ 43 w 56"/>
                  <a:gd name="T17" fmla="*/ 42 h 53"/>
                  <a:gd name="T18" fmla="*/ 39 w 56"/>
                  <a:gd name="T19" fmla="*/ 40 h 53"/>
                  <a:gd name="T20" fmla="*/ 37 w 56"/>
                  <a:gd name="T21" fmla="*/ 42 h 53"/>
                  <a:gd name="T22" fmla="*/ 35 w 56"/>
                  <a:gd name="T23" fmla="*/ 44 h 53"/>
                  <a:gd name="T24" fmla="*/ 33 w 56"/>
                  <a:gd name="T25" fmla="*/ 46 h 53"/>
                  <a:gd name="T26" fmla="*/ 33 w 56"/>
                  <a:gd name="T27" fmla="*/ 48 h 53"/>
                  <a:gd name="T28" fmla="*/ 33 w 56"/>
                  <a:gd name="T29" fmla="*/ 50 h 53"/>
                  <a:gd name="T30" fmla="*/ 35 w 56"/>
                  <a:gd name="T31" fmla="*/ 51 h 53"/>
                  <a:gd name="T32" fmla="*/ 37 w 56"/>
                  <a:gd name="T33" fmla="*/ 53 h 53"/>
                  <a:gd name="T34" fmla="*/ 25 w 56"/>
                  <a:gd name="T35" fmla="*/ 48 h 53"/>
                  <a:gd name="T36" fmla="*/ 14 w 56"/>
                  <a:gd name="T37" fmla="*/ 42 h 53"/>
                  <a:gd name="T38" fmla="*/ 8 w 56"/>
                  <a:gd name="T39" fmla="*/ 38 h 53"/>
                  <a:gd name="T40" fmla="*/ 2 w 56"/>
                  <a:gd name="T41" fmla="*/ 32 h 53"/>
                  <a:gd name="T42" fmla="*/ 0 w 56"/>
                  <a:gd name="T43" fmla="*/ 27 h 53"/>
                  <a:gd name="T44" fmla="*/ 0 w 56"/>
                  <a:gd name="T45" fmla="*/ 23 h 53"/>
                  <a:gd name="T46" fmla="*/ 0 w 56"/>
                  <a:gd name="T47" fmla="*/ 19 h 53"/>
                  <a:gd name="T48" fmla="*/ 2 w 56"/>
                  <a:gd name="T49" fmla="*/ 13 h 53"/>
                  <a:gd name="T50" fmla="*/ 6 w 56"/>
                  <a:gd name="T51" fmla="*/ 9 h 53"/>
                  <a:gd name="T52" fmla="*/ 8 w 56"/>
                  <a:gd name="T53" fmla="*/ 5 h 53"/>
                  <a:gd name="T54" fmla="*/ 14 w 56"/>
                  <a:gd name="T55" fmla="*/ 2 h 53"/>
                  <a:gd name="T56" fmla="*/ 18 w 56"/>
                  <a:gd name="T57" fmla="*/ 0 h 53"/>
                  <a:gd name="T58" fmla="*/ 25 w 56"/>
                  <a:gd name="T59" fmla="*/ 0 h 53"/>
                  <a:gd name="T60" fmla="*/ 33 w 56"/>
                  <a:gd name="T61" fmla="*/ 0 h 53"/>
                  <a:gd name="T62" fmla="*/ 45 w 56"/>
                  <a:gd name="T63" fmla="*/ 2 h 53"/>
                  <a:gd name="T64" fmla="*/ 56 w 56"/>
                  <a:gd name="T65" fmla="*/ 5 h 53"/>
                  <a:gd name="T66" fmla="*/ 50 w 56"/>
                  <a:gd name="T67" fmla="*/ 7 h 53"/>
                  <a:gd name="T68" fmla="*/ 48 w 56"/>
                  <a:gd name="T69" fmla="*/ 11 h 53"/>
                  <a:gd name="T70" fmla="*/ 46 w 56"/>
                  <a:gd name="T71" fmla="*/ 13 h 53"/>
                  <a:gd name="T72" fmla="*/ 48 w 56"/>
                  <a:gd name="T73" fmla="*/ 15 h 53"/>
                  <a:gd name="T74" fmla="*/ 48 w 56"/>
                  <a:gd name="T75" fmla="*/ 17 h 53"/>
                  <a:gd name="T76" fmla="*/ 52 w 56"/>
                  <a:gd name="T77" fmla="*/ 19 h 53"/>
                  <a:gd name="T78" fmla="*/ 46 w 56"/>
                  <a:gd name="T79" fmla="*/ 19 h 53"/>
                  <a:gd name="T80" fmla="*/ 43 w 56"/>
                  <a:gd name="T81" fmla="*/ 23 h 53"/>
                  <a:gd name="T82" fmla="*/ 43 w 56"/>
                  <a:gd name="T83" fmla="*/ 25 h 53"/>
                  <a:gd name="T84" fmla="*/ 43 w 56"/>
                  <a:gd name="T85" fmla="*/ 27 h 53"/>
                  <a:gd name="T86" fmla="*/ 45 w 56"/>
                  <a:gd name="T87" fmla="*/ 28 h 53"/>
                  <a:gd name="T88" fmla="*/ 46 w 56"/>
                  <a:gd name="T89" fmla="*/ 30 h 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53"/>
                  <a:gd name="T137" fmla="*/ 56 w 56"/>
                  <a:gd name="T138" fmla="*/ 53 h 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53">
                    <a:moveTo>
                      <a:pt x="46" y="30"/>
                    </a:moveTo>
                    <a:lnTo>
                      <a:pt x="45" y="28"/>
                    </a:lnTo>
                    <a:lnTo>
                      <a:pt x="41" y="30"/>
                    </a:lnTo>
                    <a:lnTo>
                      <a:pt x="39" y="30"/>
                    </a:lnTo>
                    <a:lnTo>
                      <a:pt x="39" y="32"/>
                    </a:lnTo>
                    <a:lnTo>
                      <a:pt x="39" y="36"/>
                    </a:lnTo>
                    <a:lnTo>
                      <a:pt x="39" y="38"/>
                    </a:lnTo>
                    <a:lnTo>
                      <a:pt x="41" y="40"/>
                    </a:lnTo>
                    <a:lnTo>
                      <a:pt x="43" y="42"/>
                    </a:lnTo>
                    <a:lnTo>
                      <a:pt x="39" y="40"/>
                    </a:lnTo>
                    <a:lnTo>
                      <a:pt x="37" y="42"/>
                    </a:lnTo>
                    <a:lnTo>
                      <a:pt x="35" y="44"/>
                    </a:lnTo>
                    <a:lnTo>
                      <a:pt x="33" y="46"/>
                    </a:lnTo>
                    <a:lnTo>
                      <a:pt x="33" y="48"/>
                    </a:lnTo>
                    <a:lnTo>
                      <a:pt x="33" y="50"/>
                    </a:lnTo>
                    <a:lnTo>
                      <a:pt x="35" y="51"/>
                    </a:lnTo>
                    <a:lnTo>
                      <a:pt x="37" y="53"/>
                    </a:lnTo>
                    <a:lnTo>
                      <a:pt x="25" y="48"/>
                    </a:lnTo>
                    <a:lnTo>
                      <a:pt x="14" y="42"/>
                    </a:lnTo>
                    <a:lnTo>
                      <a:pt x="8" y="38"/>
                    </a:lnTo>
                    <a:lnTo>
                      <a:pt x="2" y="32"/>
                    </a:lnTo>
                    <a:lnTo>
                      <a:pt x="0" y="27"/>
                    </a:lnTo>
                    <a:lnTo>
                      <a:pt x="0" y="23"/>
                    </a:lnTo>
                    <a:lnTo>
                      <a:pt x="0" y="19"/>
                    </a:lnTo>
                    <a:lnTo>
                      <a:pt x="2" y="13"/>
                    </a:lnTo>
                    <a:lnTo>
                      <a:pt x="6" y="9"/>
                    </a:lnTo>
                    <a:lnTo>
                      <a:pt x="8" y="5"/>
                    </a:lnTo>
                    <a:lnTo>
                      <a:pt x="14" y="2"/>
                    </a:lnTo>
                    <a:lnTo>
                      <a:pt x="18" y="0"/>
                    </a:lnTo>
                    <a:lnTo>
                      <a:pt x="25" y="0"/>
                    </a:lnTo>
                    <a:lnTo>
                      <a:pt x="33" y="0"/>
                    </a:lnTo>
                    <a:lnTo>
                      <a:pt x="45" y="2"/>
                    </a:lnTo>
                    <a:lnTo>
                      <a:pt x="56" y="5"/>
                    </a:lnTo>
                    <a:lnTo>
                      <a:pt x="50" y="7"/>
                    </a:lnTo>
                    <a:lnTo>
                      <a:pt x="48" y="11"/>
                    </a:lnTo>
                    <a:lnTo>
                      <a:pt x="46" y="13"/>
                    </a:lnTo>
                    <a:lnTo>
                      <a:pt x="48" y="15"/>
                    </a:lnTo>
                    <a:lnTo>
                      <a:pt x="48" y="17"/>
                    </a:lnTo>
                    <a:lnTo>
                      <a:pt x="52" y="19"/>
                    </a:lnTo>
                    <a:lnTo>
                      <a:pt x="46" y="19"/>
                    </a:lnTo>
                    <a:lnTo>
                      <a:pt x="43" y="23"/>
                    </a:lnTo>
                    <a:lnTo>
                      <a:pt x="43" y="25"/>
                    </a:lnTo>
                    <a:lnTo>
                      <a:pt x="43" y="27"/>
                    </a:lnTo>
                    <a:lnTo>
                      <a:pt x="45" y="28"/>
                    </a:lnTo>
                    <a:lnTo>
                      <a:pt x="46" y="30"/>
                    </a:lnTo>
                  </a:path>
                </a:pathLst>
              </a:custGeom>
              <a:noFill/>
              <a:ln w="3175">
                <a:solidFill>
                  <a:srgbClr val="DD137B"/>
                </a:solidFill>
                <a:round/>
                <a:headEnd/>
                <a:tailEnd/>
              </a:ln>
            </p:spPr>
            <p:txBody>
              <a:bodyPr/>
              <a:lstStyle/>
              <a:p>
                <a:pPr eaLnBrk="1" hangingPunct="1"/>
                <a:endParaRPr lang="pt-BR" u="none"/>
              </a:p>
            </p:txBody>
          </p:sp>
          <p:sp>
            <p:nvSpPr>
              <p:cNvPr id="445911" name="Freeform 1887"/>
              <p:cNvSpPr>
                <a:spLocks/>
              </p:cNvSpPr>
              <p:nvPr/>
            </p:nvSpPr>
            <p:spPr bwMode="auto">
              <a:xfrm>
                <a:off x="5486" y="2087"/>
                <a:ext cx="33" cy="67"/>
              </a:xfrm>
              <a:custGeom>
                <a:avLst/>
                <a:gdLst>
                  <a:gd name="T0" fmla="*/ 25 w 29"/>
                  <a:gd name="T1" fmla="*/ 0 h 59"/>
                  <a:gd name="T2" fmla="*/ 27 w 29"/>
                  <a:gd name="T3" fmla="*/ 2 h 59"/>
                  <a:gd name="T4" fmla="*/ 29 w 29"/>
                  <a:gd name="T5" fmla="*/ 3 h 59"/>
                  <a:gd name="T6" fmla="*/ 29 w 29"/>
                  <a:gd name="T7" fmla="*/ 5 h 59"/>
                  <a:gd name="T8" fmla="*/ 29 w 29"/>
                  <a:gd name="T9" fmla="*/ 7 h 59"/>
                  <a:gd name="T10" fmla="*/ 29 w 29"/>
                  <a:gd name="T11" fmla="*/ 11 h 59"/>
                  <a:gd name="T12" fmla="*/ 27 w 29"/>
                  <a:gd name="T13" fmla="*/ 11 h 59"/>
                  <a:gd name="T14" fmla="*/ 23 w 29"/>
                  <a:gd name="T15" fmla="*/ 13 h 59"/>
                  <a:gd name="T16" fmla="*/ 21 w 29"/>
                  <a:gd name="T17" fmla="*/ 11 h 59"/>
                  <a:gd name="T18" fmla="*/ 23 w 29"/>
                  <a:gd name="T19" fmla="*/ 13 h 59"/>
                  <a:gd name="T20" fmla="*/ 25 w 29"/>
                  <a:gd name="T21" fmla="*/ 15 h 59"/>
                  <a:gd name="T22" fmla="*/ 25 w 29"/>
                  <a:gd name="T23" fmla="*/ 19 h 59"/>
                  <a:gd name="T24" fmla="*/ 25 w 29"/>
                  <a:gd name="T25" fmla="*/ 21 h 59"/>
                  <a:gd name="T26" fmla="*/ 23 w 29"/>
                  <a:gd name="T27" fmla="*/ 23 h 59"/>
                  <a:gd name="T28" fmla="*/ 21 w 29"/>
                  <a:gd name="T29" fmla="*/ 23 h 59"/>
                  <a:gd name="T30" fmla="*/ 19 w 29"/>
                  <a:gd name="T31" fmla="*/ 25 h 59"/>
                  <a:gd name="T32" fmla="*/ 15 w 29"/>
                  <a:gd name="T33" fmla="*/ 25 h 59"/>
                  <a:gd name="T34" fmla="*/ 19 w 29"/>
                  <a:gd name="T35" fmla="*/ 25 h 59"/>
                  <a:gd name="T36" fmla="*/ 19 w 29"/>
                  <a:gd name="T37" fmla="*/ 27 h 59"/>
                  <a:gd name="T38" fmla="*/ 21 w 29"/>
                  <a:gd name="T39" fmla="*/ 30 h 59"/>
                  <a:gd name="T40" fmla="*/ 19 w 29"/>
                  <a:gd name="T41" fmla="*/ 32 h 59"/>
                  <a:gd name="T42" fmla="*/ 19 w 29"/>
                  <a:gd name="T43" fmla="*/ 34 h 59"/>
                  <a:gd name="T44" fmla="*/ 17 w 29"/>
                  <a:gd name="T45" fmla="*/ 36 h 59"/>
                  <a:gd name="T46" fmla="*/ 13 w 29"/>
                  <a:gd name="T47" fmla="*/ 36 h 59"/>
                  <a:gd name="T48" fmla="*/ 12 w 29"/>
                  <a:gd name="T49" fmla="*/ 36 h 59"/>
                  <a:gd name="T50" fmla="*/ 13 w 29"/>
                  <a:gd name="T51" fmla="*/ 36 h 59"/>
                  <a:gd name="T52" fmla="*/ 15 w 29"/>
                  <a:gd name="T53" fmla="*/ 38 h 59"/>
                  <a:gd name="T54" fmla="*/ 15 w 29"/>
                  <a:gd name="T55" fmla="*/ 42 h 59"/>
                  <a:gd name="T56" fmla="*/ 15 w 29"/>
                  <a:gd name="T57" fmla="*/ 44 h 59"/>
                  <a:gd name="T58" fmla="*/ 13 w 29"/>
                  <a:gd name="T59" fmla="*/ 46 h 59"/>
                  <a:gd name="T60" fmla="*/ 12 w 29"/>
                  <a:gd name="T61" fmla="*/ 48 h 59"/>
                  <a:gd name="T62" fmla="*/ 10 w 29"/>
                  <a:gd name="T63" fmla="*/ 48 h 59"/>
                  <a:gd name="T64" fmla="*/ 6 w 29"/>
                  <a:gd name="T65" fmla="*/ 48 h 59"/>
                  <a:gd name="T66" fmla="*/ 10 w 29"/>
                  <a:gd name="T67" fmla="*/ 48 h 59"/>
                  <a:gd name="T68" fmla="*/ 10 w 29"/>
                  <a:gd name="T69" fmla="*/ 50 h 59"/>
                  <a:gd name="T70" fmla="*/ 12 w 29"/>
                  <a:gd name="T71" fmla="*/ 53 h 59"/>
                  <a:gd name="T72" fmla="*/ 10 w 29"/>
                  <a:gd name="T73" fmla="*/ 55 h 59"/>
                  <a:gd name="T74" fmla="*/ 8 w 29"/>
                  <a:gd name="T75" fmla="*/ 57 h 59"/>
                  <a:gd name="T76" fmla="*/ 6 w 29"/>
                  <a:gd name="T77" fmla="*/ 59 h 59"/>
                  <a:gd name="T78" fmla="*/ 4 w 29"/>
                  <a:gd name="T79" fmla="*/ 59 h 59"/>
                  <a:gd name="T80" fmla="*/ 0 w 29"/>
                  <a:gd name="T81" fmla="*/ 59 h 5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
                  <a:gd name="T124" fmla="*/ 0 h 59"/>
                  <a:gd name="T125" fmla="*/ 29 w 29"/>
                  <a:gd name="T126" fmla="*/ 59 h 5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 h="59">
                    <a:moveTo>
                      <a:pt x="25" y="0"/>
                    </a:moveTo>
                    <a:lnTo>
                      <a:pt x="27" y="2"/>
                    </a:lnTo>
                    <a:lnTo>
                      <a:pt x="29" y="3"/>
                    </a:lnTo>
                    <a:lnTo>
                      <a:pt x="29" y="5"/>
                    </a:lnTo>
                    <a:lnTo>
                      <a:pt x="29" y="7"/>
                    </a:lnTo>
                    <a:lnTo>
                      <a:pt x="29" y="11"/>
                    </a:lnTo>
                    <a:lnTo>
                      <a:pt x="27" y="11"/>
                    </a:lnTo>
                    <a:lnTo>
                      <a:pt x="23" y="13"/>
                    </a:lnTo>
                    <a:lnTo>
                      <a:pt x="21" y="11"/>
                    </a:lnTo>
                    <a:lnTo>
                      <a:pt x="23" y="13"/>
                    </a:lnTo>
                    <a:lnTo>
                      <a:pt x="25" y="15"/>
                    </a:lnTo>
                    <a:lnTo>
                      <a:pt x="25" y="19"/>
                    </a:lnTo>
                    <a:lnTo>
                      <a:pt x="25" y="21"/>
                    </a:lnTo>
                    <a:lnTo>
                      <a:pt x="23" y="23"/>
                    </a:lnTo>
                    <a:lnTo>
                      <a:pt x="21" y="23"/>
                    </a:lnTo>
                    <a:lnTo>
                      <a:pt x="19" y="25"/>
                    </a:lnTo>
                    <a:lnTo>
                      <a:pt x="15" y="25"/>
                    </a:lnTo>
                    <a:lnTo>
                      <a:pt x="19" y="25"/>
                    </a:lnTo>
                    <a:lnTo>
                      <a:pt x="19" y="27"/>
                    </a:lnTo>
                    <a:lnTo>
                      <a:pt x="21" y="30"/>
                    </a:lnTo>
                    <a:lnTo>
                      <a:pt x="19" y="32"/>
                    </a:lnTo>
                    <a:lnTo>
                      <a:pt x="19" y="34"/>
                    </a:lnTo>
                    <a:lnTo>
                      <a:pt x="17" y="36"/>
                    </a:lnTo>
                    <a:lnTo>
                      <a:pt x="13" y="36"/>
                    </a:lnTo>
                    <a:lnTo>
                      <a:pt x="12" y="36"/>
                    </a:lnTo>
                    <a:lnTo>
                      <a:pt x="13" y="36"/>
                    </a:lnTo>
                    <a:lnTo>
                      <a:pt x="15" y="38"/>
                    </a:lnTo>
                    <a:lnTo>
                      <a:pt x="15" y="42"/>
                    </a:lnTo>
                    <a:lnTo>
                      <a:pt x="15" y="44"/>
                    </a:lnTo>
                    <a:lnTo>
                      <a:pt x="13" y="46"/>
                    </a:lnTo>
                    <a:lnTo>
                      <a:pt x="12" y="48"/>
                    </a:lnTo>
                    <a:lnTo>
                      <a:pt x="10" y="48"/>
                    </a:lnTo>
                    <a:lnTo>
                      <a:pt x="6" y="48"/>
                    </a:lnTo>
                    <a:lnTo>
                      <a:pt x="10" y="48"/>
                    </a:lnTo>
                    <a:lnTo>
                      <a:pt x="10" y="50"/>
                    </a:lnTo>
                    <a:lnTo>
                      <a:pt x="12" y="53"/>
                    </a:lnTo>
                    <a:lnTo>
                      <a:pt x="10" y="55"/>
                    </a:lnTo>
                    <a:lnTo>
                      <a:pt x="8" y="57"/>
                    </a:lnTo>
                    <a:lnTo>
                      <a:pt x="6" y="59"/>
                    </a:lnTo>
                    <a:lnTo>
                      <a:pt x="4" y="59"/>
                    </a:lnTo>
                    <a:lnTo>
                      <a:pt x="0" y="59"/>
                    </a:lnTo>
                  </a:path>
                </a:pathLst>
              </a:custGeom>
              <a:noFill/>
              <a:ln w="3175">
                <a:solidFill>
                  <a:srgbClr val="FFF500"/>
                </a:solidFill>
                <a:round/>
                <a:headEnd/>
                <a:tailEnd/>
              </a:ln>
            </p:spPr>
            <p:txBody>
              <a:bodyPr/>
              <a:lstStyle/>
              <a:p>
                <a:pPr eaLnBrk="1" hangingPunct="1"/>
                <a:endParaRPr lang="pt-BR" u="none"/>
              </a:p>
            </p:txBody>
          </p:sp>
          <p:sp>
            <p:nvSpPr>
              <p:cNvPr id="445912" name="Freeform 1888"/>
              <p:cNvSpPr>
                <a:spLocks/>
              </p:cNvSpPr>
              <p:nvPr/>
            </p:nvSpPr>
            <p:spPr bwMode="auto">
              <a:xfrm>
                <a:off x="5413" y="1835"/>
                <a:ext cx="48" cy="46"/>
              </a:xfrm>
              <a:custGeom>
                <a:avLst/>
                <a:gdLst>
                  <a:gd name="T0" fmla="*/ 0 w 42"/>
                  <a:gd name="T1" fmla="*/ 8 h 40"/>
                  <a:gd name="T2" fmla="*/ 42 w 42"/>
                  <a:gd name="T3" fmla="*/ 0 h 40"/>
                  <a:gd name="T4" fmla="*/ 27 w 42"/>
                  <a:gd name="T5" fmla="*/ 40 h 40"/>
                  <a:gd name="T6" fmla="*/ 0 w 42"/>
                  <a:gd name="T7" fmla="*/ 8 h 40"/>
                  <a:gd name="T8" fmla="*/ 42 w 42"/>
                  <a:gd name="T9" fmla="*/ 0 h 40"/>
                  <a:gd name="T10" fmla="*/ 0 w 42"/>
                  <a:gd name="T11" fmla="*/ 8 h 40"/>
                  <a:gd name="T12" fmla="*/ 0 60000 65536"/>
                  <a:gd name="T13" fmla="*/ 0 60000 65536"/>
                  <a:gd name="T14" fmla="*/ 0 60000 65536"/>
                  <a:gd name="T15" fmla="*/ 0 60000 65536"/>
                  <a:gd name="T16" fmla="*/ 0 60000 65536"/>
                  <a:gd name="T17" fmla="*/ 0 60000 65536"/>
                  <a:gd name="T18" fmla="*/ 0 w 42"/>
                  <a:gd name="T19" fmla="*/ 0 h 40"/>
                  <a:gd name="T20" fmla="*/ 42 w 42"/>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2" h="40">
                    <a:moveTo>
                      <a:pt x="0" y="8"/>
                    </a:moveTo>
                    <a:lnTo>
                      <a:pt x="42" y="0"/>
                    </a:lnTo>
                    <a:lnTo>
                      <a:pt x="27" y="40"/>
                    </a:lnTo>
                    <a:lnTo>
                      <a:pt x="0" y="8"/>
                    </a:lnTo>
                    <a:lnTo>
                      <a:pt x="42" y="0"/>
                    </a:lnTo>
                    <a:lnTo>
                      <a:pt x="0" y="8"/>
                    </a:lnTo>
                    <a:close/>
                  </a:path>
                </a:pathLst>
              </a:custGeom>
              <a:solidFill>
                <a:srgbClr val="FFF500"/>
              </a:solidFill>
              <a:ln w="9525">
                <a:noFill/>
                <a:round/>
                <a:headEnd/>
                <a:tailEnd/>
              </a:ln>
            </p:spPr>
            <p:txBody>
              <a:bodyPr/>
              <a:lstStyle/>
              <a:p>
                <a:pPr eaLnBrk="1" hangingPunct="1"/>
                <a:endParaRPr lang="pt-BR" u="none"/>
              </a:p>
            </p:txBody>
          </p:sp>
          <p:sp>
            <p:nvSpPr>
              <p:cNvPr id="445913" name="Freeform 1889"/>
              <p:cNvSpPr>
                <a:spLocks/>
              </p:cNvSpPr>
              <p:nvPr/>
            </p:nvSpPr>
            <p:spPr bwMode="auto">
              <a:xfrm>
                <a:off x="5560" y="1789"/>
                <a:ext cx="125" cy="82"/>
              </a:xfrm>
              <a:custGeom>
                <a:avLst/>
                <a:gdLst>
                  <a:gd name="T0" fmla="*/ 69 w 108"/>
                  <a:gd name="T1" fmla="*/ 15 h 71"/>
                  <a:gd name="T2" fmla="*/ 52 w 108"/>
                  <a:gd name="T3" fmla="*/ 15 h 71"/>
                  <a:gd name="T4" fmla="*/ 35 w 108"/>
                  <a:gd name="T5" fmla="*/ 13 h 71"/>
                  <a:gd name="T6" fmla="*/ 18 w 108"/>
                  <a:gd name="T7" fmla="*/ 13 h 71"/>
                  <a:gd name="T8" fmla="*/ 0 w 108"/>
                  <a:gd name="T9" fmla="*/ 11 h 71"/>
                  <a:gd name="T10" fmla="*/ 4 w 108"/>
                  <a:gd name="T11" fmla="*/ 13 h 71"/>
                  <a:gd name="T12" fmla="*/ 6 w 108"/>
                  <a:gd name="T13" fmla="*/ 17 h 71"/>
                  <a:gd name="T14" fmla="*/ 6 w 108"/>
                  <a:gd name="T15" fmla="*/ 21 h 71"/>
                  <a:gd name="T16" fmla="*/ 2 w 108"/>
                  <a:gd name="T17" fmla="*/ 26 h 71"/>
                  <a:gd name="T18" fmla="*/ 6 w 108"/>
                  <a:gd name="T19" fmla="*/ 30 h 71"/>
                  <a:gd name="T20" fmla="*/ 6 w 108"/>
                  <a:gd name="T21" fmla="*/ 34 h 71"/>
                  <a:gd name="T22" fmla="*/ 4 w 108"/>
                  <a:gd name="T23" fmla="*/ 38 h 71"/>
                  <a:gd name="T24" fmla="*/ 2 w 108"/>
                  <a:gd name="T25" fmla="*/ 44 h 71"/>
                  <a:gd name="T26" fmla="*/ 4 w 108"/>
                  <a:gd name="T27" fmla="*/ 48 h 71"/>
                  <a:gd name="T28" fmla="*/ 4 w 108"/>
                  <a:gd name="T29" fmla="*/ 51 h 71"/>
                  <a:gd name="T30" fmla="*/ 2 w 108"/>
                  <a:gd name="T31" fmla="*/ 55 h 71"/>
                  <a:gd name="T32" fmla="*/ 2 w 108"/>
                  <a:gd name="T33" fmla="*/ 57 h 71"/>
                  <a:gd name="T34" fmla="*/ 4 w 108"/>
                  <a:gd name="T35" fmla="*/ 63 h 71"/>
                  <a:gd name="T36" fmla="*/ 4 w 108"/>
                  <a:gd name="T37" fmla="*/ 67 h 71"/>
                  <a:gd name="T38" fmla="*/ 4 w 108"/>
                  <a:gd name="T39" fmla="*/ 69 h 71"/>
                  <a:gd name="T40" fmla="*/ 2 w 108"/>
                  <a:gd name="T41" fmla="*/ 71 h 71"/>
                  <a:gd name="T42" fmla="*/ 108 w 108"/>
                  <a:gd name="T43" fmla="*/ 55 h 71"/>
                  <a:gd name="T44" fmla="*/ 104 w 108"/>
                  <a:gd name="T45" fmla="*/ 7 h 71"/>
                  <a:gd name="T46" fmla="*/ 92 w 108"/>
                  <a:gd name="T47" fmla="*/ 11 h 71"/>
                  <a:gd name="T48" fmla="*/ 81 w 108"/>
                  <a:gd name="T49" fmla="*/ 9 h 71"/>
                  <a:gd name="T50" fmla="*/ 62 w 108"/>
                  <a:gd name="T51" fmla="*/ 3 h 71"/>
                  <a:gd name="T52" fmla="*/ 39 w 108"/>
                  <a:gd name="T53" fmla="*/ 0 h 71"/>
                  <a:gd name="T54" fmla="*/ 29 w 108"/>
                  <a:gd name="T55" fmla="*/ 0 h 71"/>
                  <a:gd name="T56" fmla="*/ 23 w 108"/>
                  <a:gd name="T57" fmla="*/ 3 h 71"/>
                  <a:gd name="T58" fmla="*/ 21 w 108"/>
                  <a:gd name="T59" fmla="*/ 5 h 71"/>
                  <a:gd name="T60" fmla="*/ 21 w 108"/>
                  <a:gd name="T61" fmla="*/ 7 h 71"/>
                  <a:gd name="T62" fmla="*/ 23 w 108"/>
                  <a:gd name="T63" fmla="*/ 9 h 71"/>
                  <a:gd name="T64" fmla="*/ 25 w 108"/>
                  <a:gd name="T65" fmla="*/ 9 h 71"/>
                  <a:gd name="T66" fmla="*/ 69 w 108"/>
                  <a:gd name="T67" fmla="*/ 15 h 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71"/>
                  <a:gd name="T104" fmla="*/ 108 w 108"/>
                  <a:gd name="T105" fmla="*/ 71 h 7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71">
                    <a:moveTo>
                      <a:pt x="69" y="15"/>
                    </a:moveTo>
                    <a:lnTo>
                      <a:pt x="52" y="15"/>
                    </a:lnTo>
                    <a:lnTo>
                      <a:pt x="35" y="13"/>
                    </a:lnTo>
                    <a:lnTo>
                      <a:pt x="18" y="13"/>
                    </a:lnTo>
                    <a:lnTo>
                      <a:pt x="0" y="11"/>
                    </a:lnTo>
                    <a:lnTo>
                      <a:pt x="4" y="13"/>
                    </a:lnTo>
                    <a:lnTo>
                      <a:pt x="6" y="17"/>
                    </a:lnTo>
                    <a:lnTo>
                      <a:pt x="6" y="21"/>
                    </a:lnTo>
                    <a:lnTo>
                      <a:pt x="2" y="26"/>
                    </a:lnTo>
                    <a:lnTo>
                      <a:pt x="6" y="30"/>
                    </a:lnTo>
                    <a:lnTo>
                      <a:pt x="6" y="34"/>
                    </a:lnTo>
                    <a:lnTo>
                      <a:pt x="4" y="38"/>
                    </a:lnTo>
                    <a:lnTo>
                      <a:pt x="2" y="44"/>
                    </a:lnTo>
                    <a:lnTo>
                      <a:pt x="4" y="48"/>
                    </a:lnTo>
                    <a:lnTo>
                      <a:pt x="4" y="51"/>
                    </a:lnTo>
                    <a:lnTo>
                      <a:pt x="2" y="55"/>
                    </a:lnTo>
                    <a:lnTo>
                      <a:pt x="2" y="57"/>
                    </a:lnTo>
                    <a:lnTo>
                      <a:pt x="4" y="63"/>
                    </a:lnTo>
                    <a:lnTo>
                      <a:pt x="4" y="67"/>
                    </a:lnTo>
                    <a:lnTo>
                      <a:pt x="4" y="69"/>
                    </a:lnTo>
                    <a:lnTo>
                      <a:pt x="2" y="71"/>
                    </a:lnTo>
                    <a:lnTo>
                      <a:pt x="108" y="55"/>
                    </a:lnTo>
                    <a:lnTo>
                      <a:pt x="104" y="7"/>
                    </a:lnTo>
                    <a:lnTo>
                      <a:pt x="92" y="11"/>
                    </a:lnTo>
                    <a:lnTo>
                      <a:pt x="81" y="9"/>
                    </a:lnTo>
                    <a:lnTo>
                      <a:pt x="62" y="3"/>
                    </a:lnTo>
                    <a:lnTo>
                      <a:pt x="39" y="0"/>
                    </a:lnTo>
                    <a:lnTo>
                      <a:pt x="29" y="0"/>
                    </a:lnTo>
                    <a:lnTo>
                      <a:pt x="23" y="3"/>
                    </a:lnTo>
                    <a:lnTo>
                      <a:pt x="21" y="5"/>
                    </a:lnTo>
                    <a:lnTo>
                      <a:pt x="21" y="7"/>
                    </a:lnTo>
                    <a:lnTo>
                      <a:pt x="23" y="9"/>
                    </a:lnTo>
                    <a:lnTo>
                      <a:pt x="25" y="9"/>
                    </a:lnTo>
                    <a:lnTo>
                      <a:pt x="69" y="15"/>
                    </a:lnTo>
                    <a:close/>
                  </a:path>
                </a:pathLst>
              </a:custGeom>
              <a:solidFill>
                <a:srgbClr val="EE9BA0"/>
              </a:solidFill>
              <a:ln w="9525">
                <a:noFill/>
                <a:round/>
                <a:headEnd/>
                <a:tailEnd/>
              </a:ln>
            </p:spPr>
            <p:txBody>
              <a:bodyPr/>
              <a:lstStyle/>
              <a:p>
                <a:pPr eaLnBrk="1" hangingPunct="1"/>
                <a:endParaRPr lang="pt-BR" u="none"/>
              </a:p>
            </p:txBody>
          </p:sp>
          <p:sp>
            <p:nvSpPr>
              <p:cNvPr id="445914" name="Freeform 1890"/>
              <p:cNvSpPr>
                <a:spLocks/>
              </p:cNvSpPr>
              <p:nvPr/>
            </p:nvSpPr>
            <p:spPr bwMode="auto">
              <a:xfrm>
                <a:off x="5560" y="1789"/>
                <a:ext cx="125" cy="82"/>
              </a:xfrm>
              <a:custGeom>
                <a:avLst/>
                <a:gdLst>
                  <a:gd name="T0" fmla="*/ 69 w 108"/>
                  <a:gd name="T1" fmla="*/ 15 h 71"/>
                  <a:gd name="T2" fmla="*/ 52 w 108"/>
                  <a:gd name="T3" fmla="*/ 15 h 71"/>
                  <a:gd name="T4" fmla="*/ 35 w 108"/>
                  <a:gd name="T5" fmla="*/ 13 h 71"/>
                  <a:gd name="T6" fmla="*/ 18 w 108"/>
                  <a:gd name="T7" fmla="*/ 13 h 71"/>
                  <a:gd name="T8" fmla="*/ 0 w 108"/>
                  <a:gd name="T9" fmla="*/ 11 h 71"/>
                  <a:gd name="T10" fmla="*/ 4 w 108"/>
                  <a:gd name="T11" fmla="*/ 13 h 71"/>
                  <a:gd name="T12" fmla="*/ 6 w 108"/>
                  <a:gd name="T13" fmla="*/ 17 h 71"/>
                  <a:gd name="T14" fmla="*/ 6 w 108"/>
                  <a:gd name="T15" fmla="*/ 21 h 71"/>
                  <a:gd name="T16" fmla="*/ 2 w 108"/>
                  <a:gd name="T17" fmla="*/ 26 h 71"/>
                  <a:gd name="T18" fmla="*/ 6 w 108"/>
                  <a:gd name="T19" fmla="*/ 30 h 71"/>
                  <a:gd name="T20" fmla="*/ 6 w 108"/>
                  <a:gd name="T21" fmla="*/ 34 h 71"/>
                  <a:gd name="T22" fmla="*/ 4 w 108"/>
                  <a:gd name="T23" fmla="*/ 38 h 71"/>
                  <a:gd name="T24" fmla="*/ 2 w 108"/>
                  <a:gd name="T25" fmla="*/ 44 h 71"/>
                  <a:gd name="T26" fmla="*/ 4 w 108"/>
                  <a:gd name="T27" fmla="*/ 48 h 71"/>
                  <a:gd name="T28" fmla="*/ 4 w 108"/>
                  <a:gd name="T29" fmla="*/ 51 h 71"/>
                  <a:gd name="T30" fmla="*/ 2 w 108"/>
                  <a:gd name="T31" fmla="*/ 55 h 71"/>
                  <a:gd name="T32" fmla="*/ 2 w 108"/>
                  <a:gd name="T33" fmla="*/ 57 h 71"/>
                  <a:gd name="T34" fmla="*/ 4 w 108"/>
                  <a:gd name="T35" fmla="*/ 63 h 71"/>
                  <a:gd name="T36" fmla="*/ 4 w 108"/>
                  <a:gd name="T37" fmla="*/ 67 h 71"/>
                  <a:gd name="T38" fmla="*/ 4 w 108"/>
                  <a:gd name="T39" fmla="*/ 69 h 71"/>
                  <a:gd name="T40" fmla="*/ 2 w 108"/>
                  <a:gd name="T41" fmla="*/ 71 h 71"/>
                  <a:gd name="T42" fmla="*/ 108 w 108"/>
                  <a:gd name="T43" fmla="*/ 55 h 71"/>
                  <a:gd name="T44" fmla="*/ 104 w 108"/>
                  <a:gd name="T45" fmla="*/ 7 h 71"/>
                  <a:gd name="T46" fmla="*/ 92 w 108"/>
                  <a:gd name="T47" fmla="*/ 11 h 71"/>
                  <a:gd name="T48" fmla="*/ 81 w 108"/>
                  <a:gd name="T49" fmla="*/ 9 h 71"/>
                  <a:gd name="T50" fmla="*/ 62 w 108"/>
                  <a:gd name="T51" fmla="*/ 3 h 71"/>
                  <a:gd name="T52" fmla="*/ 39 w 108"/>
                  <a:gd name="T53" fmla="*/ 0 h 71"/>
                  <a:gd name="T54" fmla="*/ 29 w 108"/>
                  <a:gd name="T55" fmla="*/ 0 h 71"/>
                  <a:gd name="T56" fmla="*/ 23 w 108"/>
                  <a:gd name="T57" fmla="*/ 3 h 71"/>
                  <a:gd name="T58" fmla="*/ 21 w 108"/>
                  <a:gd name="T59" fmla="*/ 5 h 71"/>
                  <a:gd name="T60" fmla="*/ 21 w 108"/>
                  <a:gd name="T61" fmla="*/ 7 h 71"/>
                  <a:gd name="T62" fmla="*/ 23 w 108"/>
                  <a:gd name="T63" fmla="*/ 9 h 71"/>
                  <a:gd name="T64" fmla="*/ 25 w 108"/>
                  <a:gd name="T65" fmla="*/ 9 h 71"/>
                  <a:gd name="T66" fmla="*/ 69 w 108"/>
                  <a:gd name="T67" fmla="*/ 15 h 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71"/>
                  <a:gd name="T104" fmla="*/ 108 w 108"/>
                  <a:gd name="T105" fmla="*/ 71 h 7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71">
                    <a:moveTo>
                      <a:pt x="69" y="15"/>
                    </a:moveTo>
                    <a:lnTo>
                      <a:pt x="52" y="15"/>
                    </a:lnTo>
                    <a:lnTo>
                      <a:pt x="35" y="13"/>
                    </a:lnTo>
                    <a:lnTo>
                      <a:pt x="18" y="13"/>
                    </a:lnTo>
                    <a:lnTo>
                      <a:pt x="0" y="11"/>
                    </a:lnTo>
                    <a:lnTo>
                      <a:pt x="4" y="13"/>
                    </a:lnTo>
                    <a:lnTo>
                      <a:pt x="6" y="17"/>
                    </a:lnTo>
                    <a:lnTo>
                      <a:pt x="6" y="21"/>
                    </a:lnTo>
                    <a:lnTo>
                      <a:pt x="2" y="26"/>
                    </a:lnTo>
                    <a:lnTo>
                      <a:pt x="6" y="30"/>
                    </a:lnTo>
                    <a:lnTo>
                      <a:pt x="6" y="34"/>
                    </a:lnTo>
                    <a:lnTo>
                      <a:pt x="4" y="38"/>
                    </a:lnTo>
                    <a:lnTo>
                      <a:pt x="2" y="44"/>
                    </a:lnTo>
                    <a:lnTo>
                      <a:pt x="4" y="48"/>
                    </a:lnTo>
                    <a:lnTo>
                      <a:pt x="4" y="51"/>
                    </a:lnTo>
                    <a:lnTo>
                      <a:pt x="2" y="55"/>
                    </a:lnTo>
                    <a:lnTo>
                      <a:pt x="2" y="57"/>
                    </a:lnTo>
                    <a:lnTo>
                      <a:pt x="4" y="63"/>
                    </a:lnTo>
                    <a:lnTo>
                      <a:pt x="4" y="67"/>
                    </a:lnTo>
                    <a:lnTo>
                      <a:pt x="4" y="69"/>
                    </a:lnTo>
                    <a:lnTo>
                      <a:pt x="2" y="71"/>
                    </a:lnTo>
                    <a:lnTo>
                      <a:pt x="108" y="55"/>
                    </a:lnTo>
                    <a:lnTo>
                      <a:pt x="104" y="7"/>
                    </a:lnTo>
                    <a:lnTo>
                      <a:pt x="92" y="11"/>
                    </a:lnTo>
                    <a:lnTo>
                      <a:pt x="81" y="9"/>
                    </a:lnTo>
                    <a:lnTo>
                      <a:pt x="62" y="3"/>
                    </a:lnTo>
                    <a:lnTo>
                      <a:pt x="39" y="0"/>
                    </a:lnTo>
                    <a:lnTo>
                      <a:pt x="29" y="0"/>
                    </a:lnTo>
                    <a:lnTo>
                      <a:pt x="23" y="3"/>
                    </a:lnTo>
                    <a:lnTo>
                      <a:pt x="21" y="5"/>
                    </a:lnTo>
                    <a:lnTo>
                      <a:pt x="21" y="7"/>
                    </a:lnTo>
                    <a:lnTo>
                      <a:pt x="23" y="9"/>
                    </a:lnTo>
                    <a:lnTo>
                      <a:pt x="25" y="9"/>
                    </a:lnTo>
                    <a:lnTo>
                      <a:pt x="69" y="15"/>
                    </a:lnTo>
                  </a:path>
                </a:pathLst>
              </a:custGeom>
              <a:noFill/>
              <a:ln w="3175">
                <a:solidFill>
                  <a:srgbClr val="1F1A17"/>
                </a:solidFill>
                <a:round/>
                <a:headEnd/>
                <a:tailEnd/>
              </a:ln>
            </p:spPr>
            <p:txBody>
              <a:bodyPr/>
              <a:lstStyle/>
              <a:p>
                <a:pPr eaLnBrk="1" hangingPunct="1"/>
                <a:endParaRPr lang="pt-BR" u="none"/>
              </a:p>
            </p:txBody>
          </p:sp>
          <p:sp>
            <p:nvSpPr>
              <p:cNvPr id="445915" name="Freeform 1891"/>
              <p:cNvSpPr>
                <a:spLocks/>
              </p:cNvSpPr>
              <p:nvPr/>
            </p:nvSpPr>
            <p:spPr bwMode="auto">
              <a:xfrm>
                <a:off x="5558" y="1780"/>
                <a:ext cx="124" cy="33"/>
              </a:xfrm>
              <a:custGeom>
                <a:avLst/>
                <a:gdLst>
                  <a:gd name="T0" fmla="*/ 108 w 108"/>
                  <a:gd name="T1" fmla="*/ 29 h 29"/>
                  <a:gd name="T2" fmla="*/ 89 w 108"/>
                  <a:gd name="T3" fmla="*/ 25 h 29"/>
                  <a:gd name="T4" fmla="*/ 60 w 108"/>
                  <a:gd name="T5" fmla="*/ 23 h 29"/>
                  <a:gd name="T6" fmla="*/ 27 w 108"/>
                  <a:gd name="T7" fmla="*/ 21 h 29"/>
                  <a:gd name="T8" fmla="*/ 4 w 108"/>
                  <a:gd name="T9" fmla="*/ 17 h 29"/>
                  <a:gd name="T10" fmla="*/ 8 w 108"/>
                  <a:gd name="T11" fmla="*/ 15 h 29"/>
                  <a:gd name="T12" fmla="*/ 8 w 108"/>
                  <a:gd name="T13" fmla="*/ 11 h 29"/>
                  <a:gd name="T14" fmla="*/ 10 w 108"/>
                  <a:gd name="T15" fmla="*/ 10 h 29"/>
                  <a:gd name="T16" fmla="*/ 8 w 108"/>
                  <a:gd name="T17" fmla="*/ 6 h 29"/>
                  <a:gd name="T18" fmla="*/ 4 w 108"/>
                  <a:gd name="T19" fmla="*/ 2 h 29"/>
                  <a:gd name="T20" fmla="*/ 0 w 108"/>
                  <a:gd name="T21" fmla="*/ 0 h 29"/>
                  <a:gd name="T22" fmla="*/ 20 w 108"/>
                  <a:gd name="T23" fmla="*/ 0 h 29"/>
                  <a:gd name="T24" fmla="*/ 41 w 108"/>
                  <a:gd name="T25" fmla="*/ 2 h 29"/>
                  <a:gd name="T26" fmla="*/ 69 w 108"/>
                  <a:gd name="T27" fmla="*/ 10 h 29"/>
                  <a:gd name="T28" fmla="*/ 89 w 108"/>
                  <a:gd name="T29" fmla="*/ 17 h 29"/>
                  <a:gd name="T30" fmla="*/ 100 w 108"/>
                  <a:gd name="T31" fmla="*/ 15 h 29"/>
                  <a:gd name="T32" fmla="*/ 108 w 108"/>
                  <a:gd name="T33" fmla="*/ 13 h 29"/>
                  <a:gd name="T34" fmla="*/ 108 w 108"/>
                  <a:gd name="T35" fmla="*/ 21 h 29"/>
                  <a:gd name="T36" fmla="*/ 108 w 108"/>
                  <a:gd name="T37" fmla="*/ 29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29"/>
                  <a:gd name="T59" fmla="*/ 108 w 108"/>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29">
                    <a:moveTo>
                      <a:pt x="108" y="29"/>
                    </a:moveTo>
                    <a:lnTo>
                      <a:pt x="89" y="25"/>
                    </a:lnTo>
                    <a:lnTo>
                      <a:pt x="60" y="23"/>
                    </a:lnTo>
                    <a:lnTo>
                      <a:pt x="27" y="21"/>
                    </a:lnTo>
                    <a:lnTo>
                      <a:pt x="4" y="17"/>
                    </a:lnTo>
                    <a:lnTo>
                      <a:pt x="8" y="15"/>
                    </a:lnTo>
                    <a:lnTo>
                      <a:pt x="8" y="11"/>
                    </a:lnTo>
                    <a:lnTo>
                      <a:pt x="10" y="10"/>
                    </a:lnTo>
                    <a:lnTo>
                      <a:pt x="8" y="6"/>
                    </a:lnTo>
                    <a:lnTo>
                      <a:pt x="4" y="2"/>
                    </a:lnTo>
                    <a:lnTo>
                      <a:pt x="0" y="0"/>
                    </a:lnTo>
                    <a:lnTo>
                      <a:pt x="20" y="0"/>
                    </a:lnTo>
                    <a:lnTo>
                      <a:pt x="41" y="2"/>
                    </a:lnTo>
                    <a:lnTo>
                      <a:pt x="69" y="10"/>
                    </a:lnTo>
                    <a:lnTo>
                      <a:pt x="89" y="17"/>
                    </a:lnTo>
                    <a:lnTo>
                      <a:pt x="100" y="15"/>
                    </a:lnTo>
                    <a:lnTo>
                      <a:pt x="108" y="13"/>
                    </a:lnTo>
                    <a:lnTo>
                      <a:pt x="108" y="21"/>
                    </a:lnTo>
                    <a:lnTo>
                      <a:pt x="108" y="29"/>
                    </a:lnTo>
                    <a:close/>
                  </a:path>
                </a:pathLst>
              </a:custGeom>
              <a:solidFill>
                <a:srgbClr val="FFF500"/>
              </a:solidFill>
              <a:ln w="9525">
                <a:noFill/>
                <a:round/>
                <a:headEnd/>
                <a:tailEnd/>
              </a:ln>
            </p:spPr>
            <p:txBody>
              <a:bodyPr/>
              <a:lstStyle/>
              <a:p>
                <a:pPr eaLnBrk="1" hangingPunct="1"/>
                <a:endParaRPr lang="pt-BR" u="none"/>
              </a:p>
            </p:txBody>
          </p:sp>
          <p:sp>
            <p:nvSpPr>
              <p:cNvPr id="445916" name="Freeform 1892"/>
              <p:cNvSpPr>
                <a:spLocks/>
              </p:cNvSpPr>
              <p:nvPr/>
            </p:nvSpPr>
            <p:spPr bwMode="auto">
              <a:xfrm>
                <a:off x="5558" y="1780"/>
                <a:ext cx="124" cy="33"/>
              </a:xfrm>
              <a:custGeom>
                <a:avLst/>
                <a:gdLst>
                  <a:gd name="T0" fmla="*/ 108 w 108"/>
                  <a:gd name="T1" fmla="*/ 29 h 29"/>
                  <a:gd name="T2" fmla="*/ 89 w 108"/>
                  <a:gd name="T3" fmla="*/ 25 h 29"/>
                  <a:gd name="T4" fmla="*/ 60 w 108"/>
                  <a:gd name="T5" fmla="*/ 23 h 29"/>
                  <a:gd name="T6" fmla="*/ 27 w 108"/>
                  <a:gd name="T7" fmla="*/ 21 h 29"/>
                  <a:gd name="T8" fmla="*/ 4 w 108"/>
                  <a:gd name="T9" fmla="*/ 17 h 29"/>
                  <a:gd name="T10" fmla="*/ 8 w 108"/>
                  <a:gd name="T11" fmla="*/ 15 h 29"/>
                  <a:gd name="T12" fmla="*/ 8 w 108"/>
                  <a:gd name="T13" fmla="*/ 11 h 29"/>
                  <a:gd name="T14" fmla="*/ 10 w 108"/>
                  <a:gd name="T15" fmla="*/ 10 h 29"/>
                  <a:gd name="T16" fmla="*/ 8 w 108"/>
                  <a:gd name="T17" fmla="*/ 6 h 29"/>
                  <a:gd name="T18" fmla="*/ 4 w 108"/>
                  <a:gd name="T19" fmla="*/ 2 h 29"/>
                  <a:gd name="T20" fmla="*/ 0 w 108"/>
                  <a:gd name="T21" fmla="*/ 0 h 29"/>
                  <a:gd name="T22" fmla="*/ 20 w 108"/>
                  <a:gd name="T23" fmla="*/ 0 h 29"/>
                  <a:gd name="T24" fmla="*/ 41 w 108"/>
                  <a:gd name="T25" fmla="*/ 2 h 29"/>
                  <a:gd name="T26" fmla="*/ 69 w 108"/>
                  <a:gd name="T27" fmla="*/ 10 h 29"/>
                  <a:gd name="T28" fmla="*/ 89 w 108"/>
                  <a:gd name="T29" fmla="*/ 17 h 29"/>
                  <a:gd name="T30" fmla="*/ 100 w 108"/>
                  <a:gd name="T31" fmla="*/ 15 h 29"/>
                  <a:gd name="T32" fmla="*/ 108 w 108"/>
                  <a:gd name="T33" fmla="*/ 13 h 29"/>
                  <a:gd name="T34" fmla="*/ 108 w 108"/>
                  <a:gd name="T35" fmla="*/ 21 h 29"/>
                  <a:gd name="T36" fmla="*/ 108 w 108"/>
                  <a:gd name="T37" fmla="*/ 29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29"/>
                  <a:gd name="T59" fmla="*/ 108 w 108"/>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29">
                    <a:moveTo>
                      <a:pt x="108" y="29"/>
                    </a:moveTo>
                    <a:lnTo>
                      <a:pt x="89" y="25"/>
                    </a:lnTo>
                    <a:lnTo>
                      <a:pt x="60" y="23"/>
                    </a:lnTo>
                    <a:lnTo>
                      <a:pt x="27" y="21"/>
                    </a:lnTo>
                    <a:lnTo>
                      <a:pt x="4" y="17"/>
                    </a:lnTo>
                    <a:lnTo>
                      <a:pt x="8" y="15"/>
                    </a:lnTo>
                    <a:lnTo>
                      <a:pt x="8" y="11"/>
                    </a:lnTo>
                    <a:lnTo>
                      <a:pt x="10" y="10"/>
                    </a:lnTo>
                    <a:lnTo>
                      <a:pt x="8" y="6"/>
                    </a:lnTo>
                    <a:lnTo>
                      <a:pt x="4" y="2"/>
                    </a:lnTo>
                    <a:lnTo>
                      <a:pt x="0" y="0"/>
                    </a:lnTo>
                    <a:lnTo>
                      <a:pt x="20" y="0"/>
                    </a:lnTo>
                    <a:lnTo>
                      <a:pt x="41" y="2"/>
                    </a:lnTo>
                    <a:lnTo>
                      <a:pt x="69" y="10"/>
                    </a:lnTo>
                    <a:lnTo>
                      <a:pt x="89" y="17"/>
                    </a:lnTo>
                    <a:lnTo>
                      <a:pt x="100" y="15"/>
                    </a:lnTo>
                    <a:lnTo>
                      <a:pt x="108" y="13"/>
                    </a:lnTo>
                    <a:lnTo>
                      <a:pt x="108" y="21"/>
                    </a:lnTo>
                    <a:lnTo>
                      <a:pt x="108" y="29"/>
                    </a:lnTo>
                    <a:close/>
                  </a:path>
                </a:pathLst>
              </a:custGeom>
              <a:noFill/>
              <a:ln w="3175">
                <a:solidFill>
                  <a:srgbClr val="1F1A17"/>
                </a:solidFill>
                <a:round/>
                <a:headEnd/>
                <a:tailEnd/>
              </a:ln>
            </p:spPr>
            <p:txBody>
              <a:bodyPr/>
              <a:lstStyle/>
              <a:p>
                <a:pPr eaLnBrk="1" hangingPunct="1"/>
                <a:endParaRPr lang="pt-BR" u="none"/>
              </a:p>
            </p:txBody>
          </p:sp>
          <p:sp>
            <p:nvSpPr>
              <p:cNvPr id="445917" name="Freeform 1893"/>
              <p:cNvSpPr>
                <a:spLocks/>
              </p:cNvSpPr>
              <p:nvPr/>
            </p:nvSpPr>
            <p:spPr bwMode="auto">
              <a:xfrm>
                <a:off x="5519" y="1848"/>
                <a:ext cx="166" cy="45"/>
              </a:xfrm>
              <a:custGeom>
                <a:avLst/>
                <a:gdLst>
                  <a:gd name="T0" fmla="*/ 142 w 144"/>
                  <a:gd name="T1" fmla="*/ 0 h 39"/>
                  <a:gd name="T2" fmla="*/ 144 w 144"/>
                  <a:gd name="T3" fmla="*/ 27 h 39"/>
                  <a:gd name="T4" fmla="*/ 111 w 144"/>
                  <a:gd name="T5" fmla="*/ 29 h 39"/>
                  <a:gd name="T6" fmla="*/ 86 w 144"/>
                  <a:gd name="T7" fmla="*/ 31 h 39"/>
                  <a:gd name="T8" fmla="*/ 67 w 144"/>
                  <a:gd name="T9" fmla="*/ 37 h 39"/>
                  <a:gd name="T10" fmla="*/ 52 w 144"/>
                  <a:gd name="T11" fmla="*/ 39 h 39"/>
                  <a:gd name="T12" fmla="*/ 40 w 144"/>
                  <a:gd name="T13" fmla="*/ 39 h 39"/>
                  <a:gd name="T14" fmla="*/ 29 w 144"/>
                  <a:gd name="T15" fmla="*/ 35 h 39"/>
                  <a:gd name="T16" fmla="*/ 13 w 144"/>
                  <a:gd name="T17" fmla="*/ 27 h 39"/>
                  <a:gd name="T18" fmla="*/ 0 w 144"/>
                  <a:gd name="T19" fmla="*/ 20 h 39"/>
                  <a:gd name="T20" fmla="*/ 17 w 144"/>
                  <a:gd name="T21" fmla="*/ 20 h 39"/>
                  <a:gd name="T22" fmla="*/ 32 w 144"/>
                  <a:gd name="T23" fmla="*/ 22 h 39"/>
                  <a:gd name="T24" fmla="*/ 44 w 144"/>
                  <a:gd name="T25" fmla="*/ 20 h 39"/>
                  <a:gd name="T26" fmla="*/ 54 w 144"/>
                  <a:gd name="T27" fmla="*/ 18 h 39"/>
                  <a:gd name="T28" fmla="*/ 142 w 144"/>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9"/>
                  <a:gd name="T47" fmla="*/ 144 w 144"/>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9">
                    <a:moveTo>
                      <a:pt x="142" y="0"/>
                    </a:moveTo>
                    <a:lnTo>
                      <a:pt x="144" y="27"/>
                    </a:lnTo>
                    <a:lnTo>
                      <a:pt x="111" y="29"/>
                    </a:lnTo>
                    <a:lnTo>
                      <a:pt x="86" y="31"/>
                    </a:lnTo>
                    <a:lnTo>
                      <a:pt x="67" y="37"/>
                    </a:lnTo>
                    <a:lnTo>
                      <a:pt x="52" y="39"/>
                    </a:lnTo>
                    <a:lnTo>
                      <a:pt x="40" y="39"/>
                    </a:lnTo>
                    <a:lnTo>
                      <a:pt x="29" y="35"/>
                    </a:lnTo>
                    <a:lnTo>
                      <a:pt x="13" y="27"/>
                    </a:lnTo>
                    <a:lnTo>
                      <a:pt x="0" y="20"/>
                    </a:lnTo>
                    <a:lnTo>
                      <a:pt x="17" y="20"/>
                    </a:lnTo>
                    <a:lnTo>
                      <a:pt x="32" y="22"/>
                    </a:lnTo>
                    <a:lnTo>
                      <a:pt x="44" y="20"/>
                    </a:lnTo>
                    <a:lnTo>
                      <a:pt x="54" y="18"/>
                    </a:lnTo>
                    <a:lnTo>
                      <a:pt x="142" y="0"/>
                    </a:lnTo>
                    <a:close/>
                  </a:path>
                </a:pathLst>
              </a:custGeom>
              <a:solidFill>
                <a:srgbClr val="D5CFC6"/>
              </a:solidFill>
              <a:ln w="9525">
                <a:noFill/>
                <a:round/>
                <a:headEnd/>
                <a:tailEnd/>
              </a:ln>
            </p:spPr>
            <p:txBody>
              <a:bodyPr/>
              <a:lstStyle/>
              <a:p>
                <a:pPr eaLnBrk="1" hangingPunct="1"/>
                <a:endParaRPr lang="pt-BR" u="none"/>
              </a:p>
            </p:txBody>
          </p:sp>
          <p:sp>
            <p:nvSpPr>
              <p:cNvPr id="445918" name="Freeform 1894"/>
              <p:cNvSpPr>
                <a:spLocks/>
              </p:cNvSpPr>
              <p:nvPr/>
            </p:nvSpPr>
            <p:spPr bwMode="auto">
              <a:xfrm>
                <a:off x="5519" y="1848"/>
                <a:ext cx="166" cy="45"/>
              </a:xfrm>
              <a:custGeom>
                <a:avLst/>
                <a:gdLst>
                  <a:gd name="T0" fmla="*/ 142 w 144"/>
                  <a:gd name="T1" fmla="*/ 0 h 39"/>
                  <a:gd name="T2" fmla="*/ 144 w 144"/>
                  <a:gd name="T3" fmla="*/ 27 h 39"/>
                  <a:gd name="T4" fmla="*/ 111 w 144"/>
                  <a:gd name="T5" fmla="*/ 29 h 39"/>
                  <a:gd name="T6" fmla="*/ 86 w 144"/>
                  <a:gd name="T7" fmla="*/ 31 h 39"/>
                  <a:gd name="T8" fmla="*/ 67 w 144"/>
                  <a:gd name="T9" fmla="*/ 37 h 39"/>
                  <a:gd name="T10" fmla="*/ 52 w 144"/>
                  <a:gd name="T11" fmla="*/ 39 h 39"/>
                  <a:gd name="T12" fmla="*/ 40 w 144"/>
                  <a:gd name="T13" fmla="*/ 39 h 39"/>
                  <a:gd name="T14" fmla="*/ 29 w 144"/>
                  <a:gd name="T15" fmla="*/ 35 h 39"/>
                  <a:gd name="T16" fmla="*/ 13 w 144"/>
                  <a:gd name="T17" fmla="*/ 27 h 39"/>
                  <a:gd name="T18" fmla="*/ 0 w 144"/>
                  <a:gd name="T19" fmla="*/ 20 h 39"/>
                  <a:gd name="T20" fmla="*/ 17 w 144"/>
                  <a:gd name="T21" fmla="*/ 20 h 39"/>
                  <a:gd name="T22" fmla="*/ 32 w 144"/>
                  <a:gd name="T23" fmla="*/ 22 h 39"/>
                  <a:gd name="T24" fmla="*/ 44 w 144"/>
                  <a:gd name="T25" fmla="*/ 20 h 39"/>
                  <a:gd name="T26" fmla="*/ 54 w 144"/>
                  <a:gd name="T27" fmla="*/ 18 h 39"/>
                  <a:gd name="T28" fmla="*/ 142 w 144"/>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9"/>
                  <a:gd name="T47" fmla="*/ 144 w 144"/>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9">
                    <a:moveTo>
                      <a:pt x="142" y="0"/>
                    </a:moveTo>
                    <a:lnTo>
                      <a:pt x="144" y="27"/>
                    </a:lnTo>
                    <a:lnTo>
                      <a:pt x="111" y="29"/>
                    </a:lnTo>
                    <a:lnTo>
                      <a:pt x="86" y="31"/>
                    </a:lnTo>
                    <a:lnTo>
                      <a:pt x="67" y="37"/>
                    </a:lnTo>
                    <a:lnTo>
                      <a:pt x="52" y="39"/>
                    </a:lnTo>
                    <a:lnTo>
                      <a:pt x="40" y="39"/>
                    </a:lnTo>
                    <a:lnTo>
                      <a:pt x="29" y="35"/>
                    </a:lnTo>
                    <a:lnTo>
                      <a:pt x="13" y="27"/>
                    </a:lnTo>
                    <a:lnTo>
                      <a:pt x="0" y="20"/>
                    </a:lnTo>
                    <a:lnTo>
                      <a:pt x="17" y="20"/>
                    </a:lnTo>
                    <a:lnTo>
                      <a:pt x="32" y="22"/>
                    </a:lnTo>
                    <a:lnTo>
                      <a:pt x="44" y="20"/>
                    </a:lnTo>
                    <a:lnTo>
                      <a:pt x="54" y="18"/>
                    </a:lnTo>
                    <a:lnTo>
                      <a:pt x="142" y="0"/>
                    </a:lnTo>
                  </a:path>
                </a:pathLst>
              </a:custGeom>
              <a:noFill/>
              <a:ln w="3175">
                <a:solidFill>
                  <a:srgbClr val="282A2B"/>
                </a:solidFill>
                <a:round/>
                <a:headEnd/>
                <a:tailEnd/>
              </a:ln>
            </p:spPr>
            <p:txBody>
              <a:bodyPr/>
              <a:lstStyle/>
              <a:p>
                <a:pPr eaLnBrk="1" hangingPunct="1"/>
                <a:endParaRPr lang="pt-BR" u="none"/>
              </a:p>
            </p:txBody>
          </p:sp>
          <p:sp>
            <p:nvSpPr>
              <p:cNvPr id="445919" name="Freeform 1895"/>
              <p:cNvSpPr>
                <a:spLocks/>
              </p:cNvSpPr>
              <p:nvPr/>
            </p:nvSpPr>
            <p:spPr bwMode="auto">
              <a:xfrm>
                <a:off x="5793" y="1795"/>
                <a:ext cx="79" cy="91"/>
              </a:xfrm>
              <a:custGeom>
                <a:avLst/>
                <a:gdLst>
                  <a:gd name="T0" fmla="*/ 54 w 69"/>
                  <a:gd name="T1" fmla="*/ 50 h 79"/>
                  <a:gd name="T2" fmla="*/ 69 w 69"/>
                  <a:gd name="T3" fmla="*/ 54 h 79"/>
                  <a:gd name="T4" fmla="*/ 65 w 69"/>
                  <a:gd name="T5" fmla="*/ 66 h 79"/>
                  <a:gd name="T6" fmla="*/ 57 w 69"/>
                  <a:gd name="T7" fmla="*/ 73 h 79"/>
                  <a:gd name="T8" fmla="*/ 48 w 69"/>
                  <a:gd name="T9" fmla="*/ 79 h 79"/>
                  <a:gd name="T10" fmla="*/ 36 w 69"/>
                  <a:gd name="T11" fmla="*/ 79 h 79"/>
                  <a:gd name="T12" fmla="*/ 29 w 69"/>
                  <a:gd name="T13" fmla="*/ 79 h 79"/>
                  <a:gd name="T14" fmla="*/ 21 w 69"/>
                  <a:gd name="T15" fmla="*/ 77 h 79"/>
                  <a:gd name="T16" fmla="*/ 15 w 69"/>
                  <a:gd name="T17" fmla="*/ 73 h 79"/>
                  <a:gd name="T18" fmla="*/ 9 w 69"/>
                  <a:gd name="T19" fmla="*/ 69 h 79"/>
                  <a:gd name="T20" fmla="*/ 6 w 69"/>
                  <a:gd name="T21" fmla="*/ 64 h 79"/>
                  <a:gd name="T22" fmla="*/ 2 w 69"/>
                  <a:gd name="T23" fmla="*/ 56 h 79"/>
                  <a:gd name="T24" fmla="*/ 0 w 69"/>
                  <a:gd name="T25" fmla="*/ 50 h 79"/>
                  <a:gd name="T26" fmla="*/ 0 w 69"/>
                  <a:gd name="T27" fmla="*/ 41 h 79"/>
                  <a:gd name="T28" fmla="*/ 0 w 69"/>
                  <a:gd name="T29" fmla="*/ 31 h 79"/>
                  <a:gd name="T30" fmla="*/ 2 w 69"/>
                  <a:gd name="T31" fmla="*/ 23 h 79"/>
                  <a:gd name="T32" fmla="*/ 6 w 69"/>
                  <a:gd name="T33" fmla="*/ 18 h 79"/>
                  <a:gd name="T34" fmla="*/ 9 w 69"/>
                  <a:gd name="T35" fmla="*/ 12 h 79"/>
                  <a:gd name="T36" fmla="*/ 15 w 69"/>
                  <a:gd name="T37" fmla="*/ 6 h 79"/>
                  <a:gd name="T38" fmla="*/ 21 w 69"/>
                  <a:gd name="T39" fmla="*/ 2 h 79"/>
                  <a:gd name="T40" fmla="*/ 29 w 69"/>
                  <a:gd name="T41" fmla="*/ 0 h 79"/>
                  <a:gd name="T42" fmla="*/ 36 w 69"/>
                  <a:gd name="T43" fmla="*/ 0 h 79"/>
                  <a:gd name="T44" fmla="*/ 44 w 69"/>
                  <a:gd name="T45" fmla="*/ 0 h 79"/>
                  <a:gd name="T46" fmla="*/ 50 w 69"/>
                  <a:gd name="T47" fmla="*/ 2 h 79"/>
                  <a:gd name="T48" fmla="*/ 55 w 69"/>
                  <a:gd name="T49" fmla="*/ 4 h 79"/>
                  <a:gd name="T50" fmla="*/ 61 w 69"/>
                  <a:gd name="T51" fmla="*/ 8 h 79"/>
                  <a:gd name="T52" fmla="*/ 67 w 69"/>
                  <a:gd name="T53" fmla="*/ 14 h 79"/>
                  <a:gd name="T54" fmla="*/ 69 w 69"/>
                  <a:gd name="T55" fmla="*/ 23 h 79"/>
                  <a:gd name="T56" fmla="*/ 54 w 69"/>
                  <a:gd name="T57" fmla="*/ 27 h 79"/>
                  <a:gd name="T58" fmla="*/ 52 w 69"/>
                  <a:gd name="T59" fmla="*/ 21 h 79"/>
                  <a:gd name="T60" fmla="*/ 48 w 69"/>
                  <a:gd name="T61" fmla="*/ 18 h 79"/>
                  <a:gd name="T62" fmla="*/ 42 w 69"/>
                  <a:gd name="T63" fmla="*/ 14 h 79"/>
                  <a:gd name="T64" fmla="*/ 36 w 69"/>
                  <a:gd name="T65" fmla="*/ 14 h 79"/>
                  <a:gd name="T66" fmla="*/ 29 w 69"/>
                  <a:gd name="T67" fmla="*/ 16 h 79"/>
                  <a:gd name="T68" fmla="*/ 21 w 69"/>
                  <a:gd name="T69" fmla="*/ 20 h 79"/>
                  <a:gd name="T70" fmla="*/ 17 w 69"/>
                  <a:gd name="T71" fmla="*/ 27 h 79"/>
                  <a:gd name="T72" fmla="*/ 15 w 69"/>
                  <a:gd name="T73" fmla="*/ 39 h 79"/>
                  <a:gd name="T74" fmla="*/ 17 w 69"/>
                  <a:gd name="T75" fmla="*/ 52 h 79"/>
                  <a:gd name="T76" fmla="*/ 21 w 69"/>
                  <a:gd name="T77" fmla="*/ 60 h 79"/>
                  <a:gd name="T78" fmla="*/ 29 w 69"/>
                  <a:gd name="T79" fmla="*/ 66 h 79"/>
                  <a:gd name="T80" fmla="*/ 36 w 69"/>
                  <a:gd name="T81" fmla="*/ 66 h 79"/>
                  <a:gd name="T82" fmla="*/ 42 w 69"/>
                  <a:gd name="T83" fmla="*/ 66 h 79"/>
                  <a:gd name="T84" fmla="*/ 48 w 69"/>
                  <a:gd name="T85" fmla="*/ 62 h 79"/>
                  <a:gd name="T86" fmla="*/ 52 w 69"/>
                  <a:gd name="T87" fmla="*/ 58 h 79"/>
                  <a:gd name="T88" fmla="*/ 54 w 69"/>
                  <a:gd name="T89" fmla="*/ 50 h 7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
                  <a:gd name="T136" fmla="*/ 0 h 79"/>
                  <a:gd name="T137" fmla="*/ 69 w 69"/>
                  <a:gd name="T138" fmla="*/ 79 h 7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 h="79">
                    <a:moveTo>
                      <a:pt x="54" y="50"/>
                    </a:moveTo>
                    <a:lnTo>
                      <a:pt x="69" y="54"/>
                    </a:lnTo>
                    <a:lnTo>
                      <a:pt x="65" y="66"/>
                    </a:lnTo>
                    <a:lnTo>
                      <a:pt x="57" y="73"/>
                    </a:lnTo>
                    <a:lnTo>
                      <a:pt x="48" y="79"/>
                    </a:lnTo>
                    <a:lnTo>
                      <a:pt x="36" y="79"/>
                    </a:lnTo>
                    <a:lnTo>
                      <a:pt x="29" y="79"/>
                    </a:lnTo>
                    <a:lnTo>
                      <a:pt x="21" y="77"/>
                    </a:lnTo>
                    <a:lnTo>
                      <a:pt x="15" y="73"/>
                    </a:lnTo>
                    <a:lnTo>
                      <a:pt x="9" y="69"/>
                    </a:lnTo>
                    <a:lnTo>
                      <a:pt x="6" y="64"/>
                    </a:lnTo>
                    <a:lnTo>
                      <a:pt x="2" y="56"/>
                    </a:lnTo>
                    <a:lnTo>
                      <a:pt x="0" y="50"/>
                    </a:lnTo>
                    <a:lnTo>
                      <a:pt x="0" y="41"/>
                    </a:lnTo>
                    <a:lnTo>
                      <a:pt x="0" y="31"/>
                    </a:lnTo>
                    <a:lnTo>
                      <a:pt x="2" y="23"/>
                    </a:lnTo>
                    <a:lnTo>
                      <a:pt x="6" y="18"/>
                    </a:lnTo>
                    <a:lnTo>
                      <a:pt x="9" y="12"/>
                    </a:lnTo>
                    <a:lnTo>
                      <a:pt x="15" y="6"/>
                    </a:lnTo>
                    <a:lnTo>
                      <a:pt x="21" y="2"/>
                    </a:lnTo>
                    <a:lnTo>
                      <a:pt x="29" y="0"/>
                    </a:lnTo>
                    <a:lnTo>
                      <a:pt x="36" y="0"/>
                    </a:lnTo>
                    <a:lnTo>
                      <a:pt x="44" y="0"/>
                    </a:lnTo>
                    <a:lnTo>
                      <a:pt x="50" y="2"/>
                    </a:lnTo>
                    <a:lnTo>
                      <a:pt x="55" y="4"/>
                    </a:lnTo>
                    <a:lnTo>
                      <a:pt x="61" y="8"/>
                    </a:lnTo>
                    <a:lnTo>
                      <a:pt x="67" y="14"/>
                    </a:lnTo>
                    <a:lnTo>
                      <a:pt x="69" y="23"/>
                    </a:lnTo>
                    <a:lnTo>
                      <a:pt x="54" y="27"/>
                    </a:lnTo>
                    <a:lnTo>
                      <a:pt x="52" y="21"/>
                    </a:lnTo>
                    <a:lnTo>
                      <a:pt x="48" y="18"/>
                    </a:lnTo>
                    <a:lnTo>
                      <a:pt x="42" y="14"/>
                    </a:lnTo>
                    <a:lnTo>
                      <a:pt x="36" y="14"/>
                    </a:lnTo>
                    <a:lnTo>
                      <a:pt x="29" y="16"/>
                    </a:lnTo>
                    <a:lnTo>
                      <a:pt x="21" y="20"/>
                    </a:lnTo>
                    <a:lnTo>
                      <a:pt x="17" y="27"/>
                    </a:lnTo>
                    <a:lnTo>
                      <a:pt x="15" y="39"/>
                    </a:lnTo>
                    <a:lnTo>
                      <a:pt x="17" y="52"/>
                    </a:lnTo>
                    <a:lnTo>
                      <a:pt x="21" y="60"/>
                    </a:lnTo>
                    <a:lnTo>
                      <a:pt x="29" y="66"/>
                    </a:lnTo>
                    <a:lnTo>
                      <a:pt x="36" y="66"/>
                    </a:lnTo>
                    <a:lnTo>
                      <a:pt x="42" y="66"/>
                    </a:lnTo>
                    <a:lnTo>
                      <a:pt x="48" y="62"/>
                    </a:lnTo>
                    <a:lnTo>
                      <a:pt x="52" y="58"/>
                    </a:lnTo>
                    <a:lnTo>
                      <a:pt x="54" y="50"/>
                    </a:lnTo>
                    <a:close/>
                  </a:path>
                </a:pathLst>
              </a:custGeom>
              <a:solidFill>
                <a:srgbClr val="FFFFFF"/>
              </a:solidFill>
              <a:ln w="9525">
                <a:noFill/>
                <a:round/>
                <a:headEnd/>
                <a:tailEnd/>
              </a:ln>
            </p:spPr>
            <p:txBody>
              <a:bodyPr/>
              <a:lstStyle/>
              <a:p>
                <a:pPr eaLnBrk="1" hangingPunct="1"/>
                <a:endParaRPr lang="pt-BR" u="none"/>
              </a:p>
            </p:txBody>
          </p:sp>
          <p:sp>
            <p:nvSpPr>
              <p:cNvPr id="445920" name="Freeform 1896"/>
              <p:cNvSpPr>
                <a:spLocks noEditPoints="1"/>
              </p:cNvSpPr>
              <p:nvPr/>
            </p:nvSpPr>
            <p:spPr bwMode="auto">
              <a:xfrm>
                <a:off x="5889" y="1797"/>
                <a:ext cx="77" cy="89"/>
              </a:xfrm>
              <a:custGeom>
                <a:avLst/>
                <a:gdLst>
                  <a:gd name="T0" fmla="*/ 0 w 67"/>
                  <a:gd name="T1" fmla="*/ 0 h 77"/>
                  <a:gd name="T2" fmla="*/ 29 w 67"/>
                  <a:gd name="T3" fmla="*/ 0 h 77"/>
                  <a:gd name="T4" fmla="*/ 39 w 67"/>
                  <a:gd name="T5" fmla="*/ 0 h 77"/>
                  <a:gd name="T6" fmla="*/ 44 w 67"/>
                  <a:gd name="T7" fmla="*/ 0 h 77"/>
                  <a:gd name="T8" fmla="*/ 52 w 67"/>
                  <a:gd name="T9" fmla="*/ 4 h 77"/>
                  <a:gd name="T10" fmla="*/ 58 w 67"/>
                  <a:gd name="T11" fmla="*/ 8 h 77"/>
                  <a:gd name="T12" fmla="*/ 62 w 67"/>
                  <a:gd name="T13" fmla="*/ 14 h 77"/>
                  <a:gd name="T14" fmla="*/ 65 w 67"/>
                  <a:gd name="T15" fmla="*/ 21 h 77"/>
                  <a:gd name="T16" fmla="*/ 67 w 67"/>
                  <a:gd name="T17" fmla="*/ 29 h 77"/>
                  <a:gd name="T18" fmla="*/ 67 w 67"/>
                  <a:gd name="T19" fmla="*/ 39 h 77"/>
                  <a:gd name="T20" fmla="*/ 67 w 67"/>
                  <a:gd name="T21" fmla="*/ 48 h 77"/>
                  <a:gd name="T22" fmla="*/ 65 w 67"/>
                  <a:gd name="T23" fmla="*/ 56 h 77"/>
                  <a:gd name="T24" fmla="*/ 62 w 67"/>
                  <a:gd name="T25" fmla="*/ 64 h 77"/>
                  <a:gd name="T26" fmla="*/ 56 w 67"/>
                  <a:gd name="T27" fmla="*/ 69 h 77"/>
                  <a:gd name="T28" fmla="*/ 52 w 67"/>
                  <a:gd name="T29" fmla="*/ 71 h 77"/>
                  <a:gd name="T30" fmla="*/ 44 w 67"/>
                  <a:gd name="T31" fmla="*/ 75 h 77"/>
                  <a:gd name="T32" fmla="*/ 39 w 67"/>
                  <a:gd name="T33" fmla="*/ 75 h 77"/>
                  <a:gd name="T34" fmla="*/ 31 w 67"/>
                  <a:gd name="T35" fmla="*/ 77 h 77"/>
                  <a:gd name="T36" fmla="*/ 0 w 67"/>
                  <a:gd name="T37" fmla="*/ 77 h 77"/>
                  <a:gd name="T38" fmla="*/ 0 w 67"/>
                  <a:gd name="T39" fmla="*/ 0 h 77"/>
                  <a:gd name="T40" fmla="*/ 16 w 67"/>
                  <a:gd name="T41" fmla="*/ 12 h 77"/>
                  <a:gd name="T42" fmla="*/ 16 w 67"/>
                  <a:gd name="T43" fmla="*/ 64 h 77"/>
                  <a:gd name="T44" fmla="*/ 29 w 67"/>
                  <a:gd name="T45" fmla="*/ 64 h 77"/>
                  <a:gd name="T46" fmla="*/ 35 w 67"/>
                  <a:gd name="T47" fmla="*/ 64 h 77"/>
                  <a:gd name="T48" fmla="*/ 39 w 67"/>
                  <a:gd name="T49" fmla="*/ 64 h 77"/>
                  <a:gd name="T50" fmla="*/ 42 w 67"/>
                  <a:gd name="T51" fmla="*/ 62 h 77"/>
                  <a:gd name="T52" fmla="*/ 44 w 67"/>
                  <a:gd name="T53" fmla="*/ 60 h 77"/>
                  <a:gd name="T54" fmla="*/ 48 w 67"/>
                  <a:gd name="T55" fmla="*/ 56 h 77"/>
                  <a:gd name="T56" fmla="*/ 50 w 67"/>
                  <a:gd name="T57" fmla="*/ 52 h 77"/>
                  <a:gd name="T58" fmla="*/ 50 w 67"/>
                  <a:gd name="T59" fmla="*/ 46 h 77"/>
                  <a:gd name="T60" fmla="*/ 50 w 67"/>
                  <a:gd name="T61" fmla="*/ 39 h 77"/>
                  <a:gd name="T62" fmla="*/ 50 w 67"/>
                  <a:gd name="T63" fmla="*/ 31 h 77"/>
                  <a:gd name="T64" fmla="*/ 50 w 67"/>
                  <a:gd name="T65" fmla="*/ 25 h 77"/>
                  <a:gd name="T66" fmla="*/ 48 w 67"/>
                  <a:gd name="T67" fmla="*/ 19 h 77"/>
                  <a:gd name="T68" fmla="*/ 44 w 67"/>
                  <a:gd name="T69" fmla="*/ 18 h 77"/>
                  <a:gd name="T70" fmla="*/ 41 w 67"/>
                  <a:gd name="T71" fmla="*/ 16 h 77"/>
                  <a:gd name="T72" fmla="*/ 37 w 67"/>
                  <a:gd name="T73" fmla="*/ 14 h 77"/>
                  <a:gd name="T74" fmla="*/ 33 w 67"/>
                  <a:gd name="T75" fmla="*/ 14 h 77"/>
                  <a:gd name="T76" fmla="*/ 23 w 67"/>
                  <a:gd name="T77" fmla="*/ 12 h 77"/>
                  <a:gd name="T78" fmla="*/ 16 w 67"/>
                  <a:gd name="T79" fmla="*/ 12 h 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
                  <a:gd name="T121" fmla="*/ 0 h 77"/>
                  <a:gd name="T122" fmla="*/ 67 w 67"/>
                  <a:gd name="T123" fmla="*/ 77 h 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 h="77">
                    <a:moveTo>
                      <a:pt x="0" y="0"/>
                    </a:moveTo>
                    <a:lnTo>
                      <a:pt x="29" y="0"/>
                    </a:lnTo>
                    <a:lnTo>
                      <a:pt x="39" y="0"/>
                    </a:lnTo>
                    <a:lnTo>
                      <a:pt x="44" y="0"/>
                    </a:lnTo>
                    <a:lnTo>
                      <a:pt x="52" y="4"/>
                    </a:lnTo>
                    <a:lnTo>
                      <a:pt x="58" y="8"/>
                    </a:lnTo>
                    <a:lnTo>
                      <a:pt x="62" y="14"/>
                    </a:lnTo>
                    <a:lnTo>
                      <a:pt x="65" y="21"/>
                    </a:lnTo>
                    <a:lnTo>
                      <a:pt x="67" y="29"/>
                    </a:lnTo>
                    <a:lnTo>
                      <a:pt x="67" y="39"/>
                    </a:lnTo>
                    <a:lnTo>
                      <a:pt x="67" y="48"/>
                    </a:lnTo>
                    <a:lnTo>
                      <a:pt x="65" y="56"/>
                    </a:lnTo>
                    <a:lnTo>
                      <a:pt x="62" y="64"/>
                    </a:lnTo>
                    <a:lnTo>
                      <a:pt x="56" y="69"/>
                    </a:lnTo>
                    <a:lnTo>
                      <a:pt x="52" y="71"/>
                    </a:lnTo>
                    <a:lnTo>
                      <a:pt x="44" y="75"/>
                    </a:lnTo>
                    <a:lnTo>
                      <a:pt x="39" y="75"/>
                    </a:lnTo>
                    <a:lnTo>
                      <a:pt x="31" y="77"/>
                    </a:lnTo>
                    <a:lnTo>
                      <a:pt x="0" y="77"/>
                    </a:lnTo>
                    <a:lnTo>
                      <a:pt x="0" y="0"/>
                    </a:lnTo>
                    <a:close/>
                    <a:moveTo>
                      <a:pt x="16" y="12"/>
                    </a:moveTo>
                    <a:lnTo>
                      <a:pt x="16" y="64"/>
                    </a:lnTo>
                    <a:lnTo>
                      <a:pt x="29" y="64"/>
                    </a:lnTo>
                    <a:lnTo>
                      <a:pt x="35" y="64"/>
                    </a:lnTo>
                    <a:lnTo>
                      <a:pt x="39" y="64"/>
                    </a:lnTo>
                    <a:lnTo>
                      <a:pt x="42" y="62"/>
                    </a:lnTo>
                    <a:lnTo>
                      <a:pt x="44" y="60"/>
                    </a:lnTo>
                    <a:lnTo>
                      <a:pt x="48" y="56"/>
                    </a:lnTo>
                    <a:lnTo>
                      <a:pt x="50" y="52"/>
                    </a:lnTo>
                    <a:lnTo>
                      <a:pt x="50" y="46"/>
                    </a:lnTo>
                    <a:lnTo>
                      <a:pt x="50" y="39"/>
                    </a:lnTo>
                    <a:lnTo>
                      <a:pt x="50" y="31"/>
                    </a:lnTo>
                    <a:lnTo>
                      <a:pt x="50" y="25"/>
                    </a:lnTo>
                    <a:lnTo>
                      <a:pt x="48" y="19"/>
                    </a:lnTo>
                    <a:lnTo>
                      <a:pt x="44" y="18"/>
                    </a:lnTo>
                    <a:lnTo>
                      <a:pt x="41" y="16"/>
                    </a:lnTo>
                    <a:lnTo>
                      <a:pt x="37" y="14"/>
                    </a:lnTo>
                    <a:lnTo>
                      <a:pt x="33" y="14"/>
                    </a:lnTo>
                    <a:lnTo>
                      <a:pt x="23" y="12"/>
                    </a:lnTo>
                    <a:lnTo>
                      <a:pt x="16" y="12"/>
                    </a:lnTo>
                    <a:close/>
                  </a:path>
                </a:pathLst>
              </a:custGeom>
              <a:solidFill>
                <a:srgbClr val="FFFFFF"/>
              </a:solidFill>
              <a:ln w="9525">
                <a:noFill/>
                <a:round/>
                <a:headEnd/>
                <a:tailEnd/>
              </a:ln>
            </p:spPr>
            <p:txBody>
              <a:bodyPr/>
              <a:lstStyle/>
              <a:p>
                <a:pPr eaLnBrk="1" hangingPunct="1"/>
                <a:endParaRPr lang="pt-BR" u="none"/>
              </a:p>
            </p:txBody>
          </p:sp>
          <p:sp>
            <p:nvSpPr>
              <p:cNvPr id="445921" name="Freeform 1897"/>
              <p:cNvSpPr>
                <a:spLocks noEditPoints="1"/>
              </p:cNvSpPr>
              <p:nvPr/>
            </p:nvSpPr>
            <p:spPr bwMode="auto">
              <a:xfrm>
                <a:off x="5980" y="1797"/>
                <a:ext cx="62" cy="89"/>
              </a:xfrm>
              <a:custGeom>
                <a:avLst/>
                <a:gdLst>
                  <a:gd name="T0" fmla="*/ 8 w 54"/>
                  <a:gd name="T1" fmla="*/ 33 h 77"/>
                  <a:gd name="T2" fmla="*/ 2 w 54"/>
                  <a:gd name="T3" fmla="*/ 23 h 77"/>
                  <a:gd name="T4" fmla="*/ 4 w 54"/>
                  <a:gd name="T5" fmla="*/ 12 h 77"/>
                  <a:gd name="T6" fmla="*/ 15 w 54"/>
                  <a:gd name="T7" fmla="*/ 0 h 77"/>
                  <a:gd name="T8" fmla="*/ 36 w 54"/>
                  <a:gd name="T9" fmla="*/ 0 h 77"/>
                  <a:gd name="T10" fmla="*/ 48 w 54"/>
                  <a:gd name="T11" fmla="*/ 12 h 77"/>
                  <a:gd name="T12" fmla="*/ 50 w 54"/>
                  <a:gd name="T13" fmla="*/ 23 h 77"/>
                  <a:gd name="T14" fmla="*/ 44 w 54"/>
                  <a:gd name="T15" fmla="*/ 33 h 77"/>
                  <a:gd name="T16" fmla="*/ 44 w 54"/>
                  <a:gd name="T17" fmla="*/ 39 h 77"/>
                  <a:gd name="T18" fmla="*/ 52 w 54"/>
                  <a:gd name="T19" fmla="*/ 48 h 77"/>
                  <a:gd name="T20" fmla="*/ 52 w 54"/>
                  <a:gd name="T21" fmla="*/ 60 h 77"/>
                  <a:gd name="T22" fmla="*/ 48 w 54"/>
                  <a:gd name="T23" fmla="*/ 67 h 77"/>
                  <a:gd name="T24" fmla="*/ 42 w 54"/>
                  <a:gd name="T25" fmla="*/ 73 h 77"/>
                  <a:gd name="T26" fmla="*/ 33 w 54"/>
                  <a:gd name="T27" fmla="*/ 77 h 77"/>
                  <a:gd name="T28" fmla="*/ 17 w 54"/>
                  <a:gd name="T29" fmla="*/ 77 h 77"/>
                  <a:gd name="T30" fmla="*/ 4 w 54"/>
                  <a:gd name="T31" fmla="*/ 69 h 77"/>
                  <a:gd name="T32" fmla="*/ 0 w 54"/>
                  <a:gd name="T33" fmla="*/ 60 h 77"/>
                  <a:gd name="T34" fmla="*/ 0 w 54"/>
                  <a:gd name="T35" fmla="*/ 48 h 77"/>
                  <a:gd name="T36" fmla="*/ 8 w 54"/>
                  <a:gd name="T37" fmla="*/ 39 h 77"/>
                  <a:gd name="T38" fmla="*/ 15 w 54"/>
                  <a:gd name="T39" fmla="*/ 19 h 77"/>
                  <a:gd name="T40" fmla="*/ 19 w 54"/>
                  <a:gd name="T41" fmla="*/ 27 h 77"/>
                  <a:gd name="T42" fmla="*/ 25 w 54"/>
                  <a:gd name="T43" fmla="*/ 29 h 77"/>
                  <a:gd name="T44" fmla="*/ 33 w 54"/>
                  <a:gd name="T45" fmla="*/ 27 h 77"/>
                  <a:gd name="T46" fmla="*/ 36 w 54"/>
                  <a:gd name="T47" fmla="*/ 19 h 77"/>
                  <a:gd name="T48" fmla="*/ 33 w 54"/>
                  <a:gd name="T49" fmla="*/ 14 h 77"/>
                  <a:gd name="T50" fmla="*/ 27 w 54"/>
                  <a:gd name="T51" fmla="*/ 12 h 77"/>
                  <a:gd name="T52" fmla="*/ 19 w 54"/>
                  <a:gd name="T53" fmla="*/ 14 h 77"/>
                  <a:gd name="T54" fmla="*/ 15 w 54"/>
                  <a:gd name="T55" fmla="*/ 19 h 77"/>
                  <a:gd name="T56" fmla="*/ 15 w 54"/>
                  <a:gd name="T57" fmla="*/ 58 h 77"/>
                  <a:gd name="T58" fmla="*/ 21 w 54"/>
                  <a:gd name="T59" fmla="*/ 66 h 77"/>
                  <a:gd name="T60" fmla="*/ 31 w 54"/>
                  <a:gd name="T61" fmla="*/ 66 h 77"/>
                  <a:gd name="T62" fmla="*/ 36 w 54"/>
                  <a:gd name="T63" fmla="*/ 58 h 77"/>
                  <a:gd name="T64" fmla="*/ 36 w 54"/>
                  <a:gd name="T65" fmla="*/ 48 h 77"/>
                  <a:gd name="T66" fmla="*/ 31 w 54"/>
                  <a:gd name="T67" fmla="*/ 43 h 77"/>
                  <a:gd name="T68" fmla="*/ 21 w 54"/>
                  <a:gd name="T69" fmla="*/ 43 h 77"/>
                  <a:gd name="T70" fmla="*/ 15 w 54"/>
                  <a:gd name="T71" fmla="*/ 48 h 7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77"/>
                  <a:gd name="T110" fmla="*/ 54 w 54"/>
                  <a:gd name="T111" fmla="*/ 77 h 7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77">
                    <a:moveTo>
                      <a:pt x="13" y="35"/>
                    </a:moveTo>
                    <a:lnTo>
                      <a:pt x="8" y="33"/>
                    </a:lnTo>
                    <a:lnTo>
                      <a:pt x="4" y="29"/>
                    </a:lnTo>
                    <a:lnTo>
                      <a:pt x="2" y="23"/>
                    </a:lnTo>
                    <a:lnTo>
                      <a:pt x="2" y="19"/>
                    </a:lnTo>
                    <a:lnTo>
                      <a:pt x="4" y="12"/>
                    </a:lnTo>
                    <a:lnTo>
                      <a:pt x="8" y="4"/>
                    </a:lnTo>
                    <a:lnTo>
                      <a:pt x="15" y="0"/>
                    </a:lnTo>
                    <a:lnTo>
                      <a:pt x="25" y="0"/>
                    </a:lnTo>
                    <a:lnTo>
                      <a:pt x="36" y="0"/>
                    </a:lnTo>
                    <a:lnTo>
                      <a:pt x="44" y="4"/>
                    </a:lnTo>
                    <a:lnTo>
                      <a:pt x="48" y="12"/>
                    </a:lnTo>
                    <a:lnTo>
                      <a:pt x="50" y="19"/>
                    </a:lnTo>
                    <a:lnTo>
                      <a:pt x="50" y="23"/>
                    </a:lnTo>
                    <a:lnTo>
                      <a:pt x="48" y="29"/>
                    </a:lnTo>
                    <a:lnTo>
                      <a:pt x="44" y="33"/>
                    </a:lnTo>
                    <a:lnTo>
                      <a:pt x="38" y="35"/>
                    </a:lnTo>
                    <a:lnTo>
                      <a:pt x="44" y="39"/>
                    </a:lnTo>
                    <a:lnTo>
                      <a:pt x="50" y="43"/>
                    </a:lnTo>
                    <a:lnTo>
                      <a:pt x="52" y="48"/>
                    </a:lnTo>
                    <a:lnTo>
                      <a:pt x="54" y="54"/>
                    </a:lnTo>
                    <a:lnTo>
                      <a:pt x="52" y="60"/>
                    </a:lnTo>
                    <a:lnTo>
                      <a:pt x="52" y="64"/>
                    </a:lnTo>
                    <a:lnTo>
                      <a:pt x="48" y="67"/>
                    </a:lnTo>
                    <a:lnTo>
                      <a:pt x="46" y="71"/>
                    </a:lnTo>
                    <a:lnTo>
                      <a:pt x="42" y="73"/>
                    </a:lnTo>
                    <a:lnTo>
                      <a:pt x="36" y="77"/>
                    </a:lnTo>
                    <a:lnTo>
                      <a:pt x="33" y="77"/>
                    </a:lnTo>
                    <a:lnTo>
                      <a:pt x="27" y="77"/>
                    </a:lnTo>
                    <a:lnTo>
                      <a:pt x="17" y="77"/>
                    </a:lnTo>
                    <a:lnTo>
                      <a:pt x="8" y="73"/>
                    </a:lnTo>
                    <a:lnTo>
                      <a:pt x="4" y="69"/>
                    </a:lnTo>
                    <a:lnTo>
                      <a:pt x="2" y="66"/>
                    </a:lnTo>
                    <a:lnTo>
                      <a:pt x="0" y="60"/>
                    </a:lnTo>
                    <a:lnTo>
                      <a:pt x="0" y="54"/>
                    </a:lnTo>
                    <a:lnTo>
                      <a:pt x="0" y="48"/>
                    </a:lnTo>
                    <a:lnTo>
                      <a:pt x="2" y="43"/>
                    </a:lnTo>
                    <a:lnTo>
                      <a:pt x="8" y="39"/>
                    </a:lnTo>
                    <a:lnTo>
                      <a:pt x="13" y="35"/>
                    </a:lnTo>
                    <a:close/>
                    <a:moveTo>
                      <a:pt x="15" y="19"/>
                    </a:moveTo>
                    <a:lnTo>
                      <a:pt x="17" y="23"/>
                    </a:lnTo>
                    <a:lnTo>
                      <a:pt x="19" y="27"/>
                    </a:lnTo>
                    <a:lnTo>
                      <a:pt x="21" y="29"/>
                    </a:lnTo>
                    <a:lnTo>
                      <a:pt x="25" y="29"/>
                    </a:lnTo>
                    <a:lnTo>
                      <a:pt x="31" y="29"/>
                    </a:lnTo>
                    <a:lnTo>
                      <a:pt x="33" y="27"/>
                    </a:lnTo>
                    <a:lnTo>
                      <a:pt x="34" y="23"/>
                    </a:lnTo>
                    <a:lnTo>
                      <a:pt x="36" y="19"/>
                    </a:lnTo>
                    <a:lnTo>
                      <a:pt x="34" y="16"/>
                    </a:lnTo>
                    <a:lnTo>
                      <a:pt x="33" y="14"/>
                    </a:lnTo>
                    <a:lnTo>
                      <a:pt x="31" y="12"/>
                    </a:lnTo>
                    <a:lnTo>
                      <a:pt x="27" y="12"/>
                    </a:lnTo>
                    <a:lnTo>
                      <a:pt x="21" y="12"/>
                    </a:lnTo>
                    <a:lnTo>
                      <a:pt x="19" y="14"/>
                    </a:lnTo>
                    <a:lnTo>
                      <a:pt x="17" y="16"/>
                    </a:lnTo>
                    <a:lnTo>
                      <a:pt x="15" y="19"/>
                    </a:lnTo>
                    <a:close/>
                    <a:moveTo>
                      <a:pt x="15" y="54"/>
                    </a:moveTo>
                    <a:lnTo>
                      <a:pt x="15" y="58"/>
                    </a:lnTo>
                    <a:lnTo>
                      <a:pt x="17" y="62"/>
                    </a:lnTo>
                    <a:lnTo>
                      <a:pt x="21" y="66"/>
                    </a:lnTo>
                    <a:lnTo>
                      <a:pt x="27" y="66"/>
                    </a:lnTo>
                    <a:lnTo>
                      <a:pt x="31" y="66"/>
                    </a:lnTo>
                    <a:lnTo>
                      <a:pt x="34" y="64"/>
                    </a:lnTo>
                    <a:lnTo>
                      <a:pt x="36" y="58"/>
                    </a:lnTo>
                    <a:lnTo>
                      <a:pt x="38" y="54"/>
                    </a:lnTo>
                    <a:lnTo>
                      <a:pt x="36" y="48"/>
                    </a:lnTo>
                    <a:lnTo>
                      <a:pt x="34" y="44"/>
                    </a:lnTo>
                    <a:lnTo>
                      <a:pt x="31" y="43"/>
                    </a:lnTo>
                    <a:lnTo>
                      <a:pt x="27" y="41"/>
                    </a:lnTo>
                    <a:lnTo>
                      <a:pt x="21" y="43"/>
                    </a:lnTo>
                    <a:lnTo>
                      <a:pt x="17" y="44"/>
                    </a:lnTo>
                    <a:lnTo>
                      <a:pt x="15" y="48"/>
                    </a:lnTo>
                    <a:lnTo>
                      <a:pt x="15" y="54"/>
                    </a:lnTo>
                    <a:close/>
                  </a:path>
                </a:pathLst>
              </a:custGeom>
              <a:solidFill>
                <a:srgbClr val="FFFFFF"/>
              </a:solidFill>
              <a:ln w="9525">
                <a:noFill/>
                <a:round/>
                <a:headEnd/>
                <a:tailEnd/>
              </a:ln>
            </p:spPr>
            <p:txBody>
              <a:bodyPr/>
              <a:lstStyle/>
              <a:p>
                <a:pPr eaLnBrk="1" hangingPunct="1"/>
                <a:endParaRPr lang="pt-BR" u="none"/>
              </a:p>
            </p:txBody>
          </p:sp>
        </p:grpSp>
        <p:grpSp>
          <p:nvGrpSpPr>
            <p:cNvPr id="445922" name="Group 1898"/>
            <p:cNvGrpSpPr>
              <a:grpSpLocks/>
            </p:cNvGrpSpPr>
            <p:nvPr/>
          </p:nvGrpSpPr>
          <p:grpSpPr bwMode="auto">
            <a:xfrm>
              <a:off x="4602" y="3058"/>
              <a:ext cx="1553" cy="878"/>
              <a:chOff x="4492" y="2550"/>
              <a:chExt cx="1553" cy="878"/>
            </a:xfrm>
          </p:grpSpPr>
          <p:sp>
            <p:nvSpPr>
              <p:cNvPr id="445923" name="Freeform 1899"/>
              <p:cNvSpPr>
                <a:spLocks/>
              </p:cNvSpPr>
              <p:nvPr/>
            </p:nvSpPr>
            <p:spPr bwMode="auto">
              <a:xfrm>
                <a:off x="5528" y="2804"/>
                <a:ext cx="130" cy="36"/>
              </a:xfrm>
              <a:custGeom>
                <a:avLst/>
                <a:gdLst>
                  <a:gd name="T0" fmla="*/ 3 w 113"/>
                  <a:gd name="T1" fmla="*/ 31 h 31"/>
                  <a:gd name="T2" fmla="*/ 0 w 113"/>
                  <a:gd name="T3" fmla="*/ 6 h 31"/>
                  <a:gd name="T4" fmla="*/ 95 w 113"/>
                  <a:gd name="T5" fmla="*/ 0 h 31"/>
                  <a:gd name="T6" fmla="*/ 97 w 113"/>
                  <a:gd name="T7" fmla="*/ 8 h 31"/>
                  <a:gd name="T8" fmla="*/ 103 w 113"/>
                  <a:gd name="T9" fmla="*/ 14 h 31"/>
                  <a:gd name="T10" fmla="*/ 107 w 113"/>
                  <a:gd name="T11" fmla="*/ 17 h 31"/>
                  <a:gd name="T12" fmla="*/ 111 w 113"/>
                  <a:gd name="T13" fmla="*/ 21 h 31"/>
                  <a:gd name="T14" fmla="*/ 113 w 113"/>
                  <a:gd name="T15" fmla="*/ 25 h 31"/>
                  <a:gd name="T16" fmla="*/ 113 w 113"/>
                  <a:gd name="T17" fmla="*/ 31 h 31"/>
                  <a:gd name="T18" fmla="*/ 3 w 113"/>
                  <a:gd name="T19" fmla="*/ 31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3"/>
                  <a:gd name="T31" fmla="*/ 0 h 31"/>
                  <a:gd name="T32" fmla="*/ 113 w 113"/>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3" h="31">
                    <a:moveTo>
                      <a:pt x="3" y="31"/>
                    </a:moveTo>
                    <a:lnTo>
                      <a:pt x="0" y="6"/>
                    </a:lnTo>
                    <a:lnTo>
                      <a:pt x="95" y="0"/>
                    </a:lnTo>
                    <a:lnTo>
                      <a:pt x="97" y="8"/>
                    </a:lnTo>
                    <a:lnTo>
                      <a:pt x="103" y="14"/>
                    </a:lnTo>
                    <a:lnTo>
                      <a:pt x="107" y="17"/>
                    </a:lnTo>
                    <a:lnTo>
                      <a:pt x="111" y="21"/>
                    </a:lnTo>
                    <a:lnTo>
                      <a:pt x="113" y="25"/>
                    </a:lnTo>
                    <a:lnTo>
                      <a:pt x="113" y="31"/>
                    </a:lnTo>
                    <a:lnTo>
                      <a:pt x="3" y="31"/>
                    </a:lnTo>
                    <a:close/>
                  </a:path>
                </a:pathLst>
              </a:custGeom>
              <a:solidFill>
                <a:srgbClr val="779485"/>
              </a:solidFill>
              <a:ln w="9525">
                <a:noFill/>
                <a:round/>
                <a:headEnd/>
                <a:tailEnd/>
              </a:ln>
            </p:spPr>
            <p:txBody>
              <a:bodyPr/>
              <a:lstStyle/>
              <a:p>
                <a:pPr eaLnBrk="1" hangingPunct="1"/>
                <a:endParaRPr lang="pt-BR" u="none"/>
              </a:p>
            </p:txBody>
          </p:sp>
          <p:sp>
            <p:nvSpPr>
              <p:cNvPr id="445924" name="Freeform 1900"/>
              <p:cNvSpPr>
                <a:spLocks/>
              </p:cNvSpPr>
              <p:nvPr/>
            </p:nvSpPr>
            <p:spPr bwMode="auto">
              <a:xfrm>
                <a:off x="5528" y="2804"/>
                <a:ext cx="130" cy="36"/>
              </a:xfrm>
              <a:custGeom>
                <a:avLst/>
                <a:gdLst>
                  <a:gd name="T0" fmla="*/ 3 w 113"/>
                  <a:gd name="T1" fmla="*/ 31 h 31"/>
                  <a:gd name="T2" fmla="*/ 0 w 113"/>
                  <a:gd name="T3" fmla="*/ 6 h 31"/>
                  <a:gd name="T4" fmla="*/ 95 w 113"/>
                  <a:gd name="T5" fmla="*/ 0 h 31"/>
                  <a:gd name="T6" fmla="*/ 97 w 113"/>
                  <a:gd name="T7" fmla="*/ 8 h 31"/>
                  <a:gd name="T8" fmla="*/ 103 w 113"/>
                  <a:gd name="T9" fmla="*/ 14 h 31"/>
                  <a:gd name="T10" fmla="*/ 107 w 113"/>
                  <a:gd name="T11" fmla="*/ 17 h 31"/>
                  <a:gd name="T12" fmla="*/ 111 w 113"/>
                  <a:gd name="T13" fmla="*/ 21 h 31"/>
                  <a:gd name="T14" fmla="*/ 113 w 113"/>
                  <a:gd name="T15" fmla="*/ 25 h 31"/>
                  <a:gd name="T16" fmla="*/ 113 w 113"/>
                  <a:gd name="T17" fmla="*/ 31 h 31"/>
                  <a:gd name="T18" fmla="*/ 3 w 113"/>
                  <a:gd name="T19" fmla="*/ 31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3"/>
                  <a:gd name="T31" fmla="*/ 0 h 31"/>
                  <a:gd name="T32" fmla="*/ 113 w 113"/>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3" h="31">
                    <a:moveTo>
                      <a:pt x="3" y="31"/>
                    </a:moveTo>
                    <a:lnTo>
                      <a:pt x="0" y="6"/>
                    </a:lnTo>
                    <a:lnTo>
                      <a:pt x="95" y="0"/>
                    </a:lnTo>
                    <a:lnTo>
                      <a:pt x="97" y="8"/>
                    </a:lnTo>
                    <a:lnTo>
                      <a:pt x="103" y="14"/>
                    </a:lnTo>
                    <a:lnTo>
                      <a:pt x="107" y="17"/>
                    </a:lnTo>
                    <a:lnTo>
                      <a:pt x="111" y="21"/>
                    </a:lnTo>
                    <a:lnTo>
                      <a:pt x="113" y="25"/>
                    </a:lnTo>
                    <a:lnTo>
                      <a:pt x="113" y="31"/>
                    </a:lnTo>
                    <a:lnTo>
                      <a:pt x="3" y="31"/>
                    </a:lnTo>
                    <a:close/>
                  </a:path>
                </a:pathLst>
              </a:custGeom>
              <a:noFill/>
              <a:ln w="3175">
                <a:solidFill>
                  <a:srgbClr val="1F1A17"/>
                </a:solidFill>
                <a:round/>
                <a:headEnd/>
                <a:tailEnd/>
              </a:ln>
            </p:spPr>
            <p:txBody>
              <a:bodyPr/>
              <a:lstStyle/>
              <a:p>
                <a:pPr eaLnBrk="1" hangingPunct="1"/>
                <a:endParaRPr lang="pt-BR" u="none"/>
              </a:p>
            </p:txBody>
          </p:sp>
          <p:sp>
            <p:nvSpPr>
              <p:cNvPr id="445925" name="Freeform 1901"/>
              <p:cNvSpPr>
                <a:spLocks/>
              </p:cNvSpPr>
              <p:nvPr/>
            </p:nvSpPr>
            <p:spPr bwMode="auto">
              <a:xfrm>
                <a:off x="5685" y="2800"/>
                <a:ext cx="112" cy="42"/>
              </a:xfrm>
              <a:custGeom>
                <a:avLst/>
                <a:gdLst>
                  <a:gd name="T0" fmla="*/ 98 w 98"/>
                  <a:gd name="T1" fmla="*/ 12 h 37"/>
                  <a:gd name="T2" fmla="*/ 92 w 98"/>
                  <a:gd name="T3" fmla="*/ 37 h 37"/>
                  <a:gd name="T4" fmla="*/ 21 w 98"/>
                  <a:gd name="T5" fmla="*/ 35 h 37"/>
                  <a:gd name="T6" fmla="*/ 17 w 98"/>
                  <a:gd name="T7" fmla="*/ 27 h 37"/>
                  <a:gd name="T8" fmla="*/ 11 w 98"/>
                  <a:gd name="T9" fmla="*/ 20 h 37"/>
                  <a:gd name="T10" fmla="*/ 6 w 98"/>
                  <a:gd name="T11" fmla="*/ 18 h 37"/>
                  <a:gd name="T12" fmla="*/ 2 w 98"/>
                  <a:gd name="T13" fmla="*/ 14 h 37"/>
                  <a:gd name="T14" fmla="*/ 0 w 98"/>
                  <a:gd name="T15" fmla="*/ 10 h 37"/>
                  <a:gd name="T16" fmla="*/ 0 w 98"/>
                  <a:gd name="T17" fmla="*/ 8 h 37"/>
                  <a:gd name="T18" fmla="*/ 0 w 98"/>
                  <a:gd name="T19" fmla="*/ 4 h 37"/>
                  <a:gd name="T20" fmla="*/ 2 w 98"/>
                  <a:gd name="T21" fmla="*/ 0 h 37"/>
                  <a:gd name="T22" fmla="*/ 98 w 98"/>
                  <a:gd name="T23" fmla="*/ 12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8"/>
                  <a:gd name="T37" fmla="*/ 0 h 37"/>
                  <a:gd name="T38" fmla="*/ 98 w 98"/>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8" h="37">
                    <a:moveTo>
                      <a:pt x="98" y="12"/>
                    </a:moveTo>
                    <a:lnTo>
                      <a:pt x="92" y="37"/>
                    </a:lnTo>
                    <a:lnTo>
                      <a:pt x="21" y="35"/>
                    </a:lnTo>
                    <a:lnTo>
                      <a:pt x="17" y="27"/>
                    </a:lnTo>
                    <a:lnTo>
                      <a:pt x="11" y="20"/>
                    </a:lnTo>
                    <a:lnTo>
                      <a:pt x="6" y="18"/>
                    </a:lnTo>
                    <a:lnTo>
                      <a:pt x="2" y="14"/>
                    </a:lnTo>
                    <a:lnTo>
                      <a:pt x="0" y="10"/>
                    </a:lnTo>
                    <a:lnTo>
                      <a:pt x="0" y="8"/>
                    </a:lnTo>
                    <a:lnTo>
                      <a:pt x="0" y="4"/>
                    </a:lnTo>
                    <a:lnTo>
                      <a:pt x="2" y="0"/>
                    </a:lnTo>
                    <a:lnTo>
                      <a:pt x="98" y="12"/>
                    </a:lnTo>
                    <a:close/>
                  </a:path>
                </a:pathLst>
              </a:custGeom>
              <a:solidFill>
                <a:srgbClr val="FFFFFF"/>
              </a:solidFill>
              <a:ln w="9525">
                <a:noFill/>
                <a:round/>
                <a:headEnd/>
                <a:tailEnd/>
              </a:ln>
            </p:spPr>
            <p:txBody>
              <a:bodyPr/>
              <a:lstStyle/>
              <a:p>
                <a:pPr eaLnBrk="1" hangingPunct="1"/>
                <a:endParaRPr lang="pt-BR" u="none"/>
              </a:p>
            </p:txBody>
          </p:sp>
          <p:sp>
            <p:nvSpPr>
              <p:cNvPr id="445926" name="Freeform 1902"/>
              <p:cNvSpPr>
                <a:spLocks/>
              </p:cNvSpPr>
              <p:nvPr/>
            </p:nvSpPr>
            <p:spPr bwMode="auto">
              <a:xfrm>
                <a:off x="5685" y="2800"/>
                <a:ext cx="112" cy="42"/>
              </a:xfrm>
              <a:custGeom>
                <a:avLst/>
                <a:gdLst>
                  <a:gd name="T0" fmla="*/ 98 w 98"/>
                  <a:gd name="T1" fmla="*/ 12 h 37"/>
                  <a:gd name="T2" fmla="*/ 92 w 98"/>
                  <a:gd name="T3" fmla="*/ 37 h 37"/>
                  <a:gd name="T4" fmla="*/ 21 w 98"/>
                  <a:gd name="T5" fmla="*/ 35 h 37"/>
                  <a:gd name="T6" fmla="*/ 17 w 98"/>
                  <a:gd name="T7" fmla="*/ 27 h 37"/>
                  <a:gd name="T8" fmla="*/ 11 w 98"/>
                  <a:gd name="T9" fmla="*/ 20 h 37"/>
                  <a:gd name="T10" fmla="*/ 6 w 98"/>
                  <a:gd name="T11" fmla="*/ 18 h 37"/>
                  <a:gd name="T12" fmla="*/ 2 w 98"/>
                  <a:gd name="T13" fmla="*/ 14 h 37"/>
                  <a:gd name="T14" fmla="*/ 0 w 98"/>
                  <a:gd name="T15" fmla="*/ 10 h 37"/>
                  <a:gd name="T16" fmla="*/ 0 w 98"/>
                  <a:gd name="T17" fmla="*/ 8 h 37"/>
                  <a:gd name="T18" fmla="*/ 0 w 98"/>
                  <a:gd name="T19" fmla="*/ 4 h 37"/>
                  <a:gd name="T20" fmla="*/ 2 w 98"/>
                  <a:gd name="T21" fmla="*/ 0 h 37"/>
                  <a:gd name="T22" fmla="*/ 98 w 98"/>
                  <a:gd name="T23" fmla="*/ 12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8"/>
                  <a:gd name="T37" fmla="*/ 0 h 37"/>
                  <a:gd name="T38" fmla="*/ 98 w 98"/>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8" h="37">
                    <a:moveTo>
                      <a:pt x="98" y="12"/>
                    </a:moveTo>
                    <a:lnTo>
                      <a:pt x="92" y="37"/>
                    </a:lnTo>
                    <a:lnTo>
                      <a:pt x="21" y="35"/>
                    </a:lnTo>
                    <a:lnTo>
                      <a:pt x="17" y="27"/>
                    </a:lnTo>
                    <a:lnTo>
                      <a:pt x="11" y="20"/>
                    </a:lnTo>
                    <a:lnTo>
                      <a:pt x="6" y="18"/>
                    </a:lnTo>
                    <a:lnTo>
                      <a:pt x="2" y="14"/>
                    </a:lnTo>
                    <a:lnTo>
                      <a:pt x="0" y="10"/>
                    </a:lnTo>
                    <a:lnTo>
                      <a:pt x="0" y="8"/>
                    </a:lnTo>
                    <a:lnTo>
                      <a:pt x="0" y="4"/>
                    </a:lnTo>
                    <a:lnTo>
                      <a:pt x="2" y="0"/>
                    </a:lnTo>
                    <a:lnTo>
                      <a:pt x="98" y="12"/>
                    </a:lnTo>
                    <a:close/>
                  </a:path>
                </a:pathLst>
              </a:custGeom>
              <a:noFill/>
              <a:ln w="3175">
                <a:solidFill>
                  <a:srgbClr val="1F1A17"/>
                </a:solidFill>
                <a:round/>
                <a:headEnd/>
                <a:tailEnd/>
              </a:ln>
            </p:spPr>
            <p:txBody>
              <a:bodyPr/>
              <a:lstStyle/>
              <a:p>
                <a:pPr eaLnBrk="1" hangingPunct="1"/>
                <a:endParaRPr lang="pt-BR" u="none"/>
              </a:p>
            </p:txBody>
          </p:sp>
          <p:sp>
            <p:nvSpPr>
              <p:cNvPr id="445927" name="Freeform 1903"/>
              <p:cNvSpPr>
                <a:spLocks/>
              </p:cNvSpPr>
              <p:nvPr/>
            </p:nvSpPr>
            <p:spPr bwMode="auto">
              <a:xfrm>
                <a:off x="5642" y="2857"/>
                <a:ext cx="115" cy="43"/>
              </a:xfrm>
              <a:custGeom>
                <a:avLst/>
                <a:gdLst>
                  <a:gd name="T0" fmla="*/ 0 w 100"/>
                  <a:gd name="T1" fmla="*/ 0 h 37"/>
                  <a:gd name="T2" fmla="*/ 2 w 100"/>
                  <a:gd name="T3" fmla="*/ 6 h 37"/>
                  <a:gd name="T4" fmla="*/ 4 w 100"/>
                  <a:gd name="T5" fmla="*/ 10 h 37"/>
                  <a:gd name="T6" fmla="*/ 8 w 100"/>
                  <a:gd name="T7" fmla="*/ 10 h 37"/>
                  <a:gd name="T8" fmla="*/ 14 w 100"/>
                  <a:gd name="T9" fmla="*/ 14 h 37"/>
                  <a:gd name="T10" fmla="*/ 18 w 100"/>
                  <a:gd name="T11" fmla="*/ 16 h 37"/>
                  <a:gd name="T12" fmla="*/ 19 w 100"/>
                  <a:gd name="T13" fmla="*/ 17 h 37"/>
                  <a:gd name="T14" fmla="*/ 16 w 100"/>
                  <a:gd name="T15" fmla="*/ 21 h 37"/>
                  <a:gd name="T16" fmla="*/ 12 w 100"/>
                  <a:gd name="T17" fmla="*/ 23 h 37"/>
                  <a:gd name="T18" fmla="*/ 8 w 100"/>
                  <a:gd name="T19" fmla="*/ 27 h 37"/>
                  <a:gd name="T20" fmla="*/ 4 w 100"/>
                  <a:gd name="T21" fmla="*/ 31 h 37"/>
                  <a:gd name="T22" fmla="*/ 0 w 100"/>
                  <a:gd name="T23" fmla="*/ 33 h 37"/>
                  <a:gd name="T24" fmla="*/ 2 w 100"/>
                  <a:gd name="T25" fmla="*/ 37 h 37"/>
                  <a:gd name="T26" fmla="*/ 98 w 100"/>
                  <a:gd name="T27" fmla="*/ 37 h 37"/>
                  <a:gd name="T28" fmla="*/ 100 w 100"/>
                  <a:gd name="T29" fmla="*/ 6 h 37"/>
                  <a:gd name="T30" fmla="*/ 0 w 100"/>
                  <a:gd name="T31" fmla="*/ 0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
                  <a:gd name="T49" fmla="*/ 0 h 37"/>
                  <a:gd name="T50" fmla="*/ 100 w 100"/>
                  <a:gd name="T51" fmla="*/ 37 h 3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 h="37">
                    <a:moveTo>
                      <a:pt x="0" y="0"/>
                    </a:moveTo>
                    <a:lnTo>
                      <a:pt x="2" y="6"/>
                    </a:lnTo>
                    <a:lnTo>
                      <a:pt x="4" y="10"/>
                    </a:lnTo>
                    <a:lnTo>
                      <a:pt x="8" y="10"/>
                    </a:lnTo>
                    <a:lnTo>
                      <a:pt x="14" y="14"/>
                    </a:lnTo>
                    <a:lnTo>
                      <a:pt x="18" y="16"/>
                    </a:lnTo>
                    <a:lnTo>
                      <a:pt x="19" y="17"/>
                    </a:lnTo>
                    <a:lnTo>
                      <a:pt x="16" y="21"/>
                    </a:lnTo>
                    <a:lnTo>
                      <a:pt x="12" y="23"/>
                    </a:lnTo>
                    <a:lnTo>
                      <a:pt x="8" y="27"/>
                    </a:lnTo>
                    <a:lnTo>
                      <a:pt x="4" y="31"/>
                    </a:lnTo>
                    <a:lnTo>
                      <a:pt x="0" y="33"/>
                    </a:lnTo>
                    <a:lnTo>
                      <a:pt x="2" y="37"/>
                    </a:lnTo>
                    <a:lnTo>
                      <a:pt x="98" y="37"/>
                    </a:lnTo>
                    <a:lnTo>
                      <a:pt x="100" y="6"/>
                    </a:lnTo>
                    <a:lnTo>
                      <a:pt x="0" y="0"/>
                    </a:lnTo>
                    <a:close/>
                  </a:path>
                </a:pathLst>
              </a:custGeom>
              <a:solidFill>
                <a:srgbClr val="DD137B"/>
              </a:solidFill>
              <a:ln w="9525">
                <a:noFill/>
                <a:round/>
                <a:headEnd/>
                <a:tailEnd/>
              </a:ln>
            </p:spPr>
            <p:txBody>
              <a:bodyPr/>
              <a:lstStyle/>
              <a:p>
                <a:pPr eaLnBrk="1" hangingPunct="1"/>
                <a:endParaRPr lang="pt-BR" u="none"/>
              </a:p>
            </p:txBody>
          </p:sp>
          <p:sp>
            <p:nvSpPr>
              <p:cNvPr id="445928" name="Freeform 1904"/>
              <p:cNvSpPr>
                <a:spLocks/>
              </p:cNvSpPr>
              <p:nvPr/>
            </p:nvSpPr>
            <p:spPr bwMode="auto">
              <a:xfrm>
                <a:off x="5642" y="2857"/>
                <a:ext cx="115" cy="43"/>
              </a:xfrm>
              <a:custGeom>
                <a:avLst/>
                <a:gdLst>
                  <a:gd name="T0" fmla="*/ 0 w 100"/>
                  <a:gd name="T1" fmla="*/ 0 h 37"/>
                  <a:gd name="T2" fmla="*/ 2 w 100"/>
                  <a:gd name="T3" fmla="*/ 6 h 37"/>
                  <a:gd name="T4" fmla="*/ 4 w 100"/>
                  <a:gd name="T5" fmla="*/ 10 h 37"/>
                  <a:gd name="T6" fmla="*/ 8 w 100"/>
                  <a:gd name="T7" fmla="*/ 10 h 37"/>
                  <a:gd name="T8" fmla="*/ 14 w 100"/>
                  <a:gd name="T9" fmla="*/ 14 h 37"/>
                  <a:gd name="T10" fmla="*/ 18 w 100"/>
                  <a:gd name="T11" fmla="*/ 16 h 37"/>
                  <a:gd name="T12" fmla="*/ 19 w 100"/>
                  <a:gd name="T13" fmla="*/ 17 h 37"/>
                  <a:gd name="T14" fmla="*/ 16 w 100"/>
                  <a:gd name="T15" fmla="*/ 21 h 37"/>
                  <a:gd name="T16" fmla="*/ 12 w 100"/>
                  <a:gd name="T17" fmla="*/ 23 h 37"/>
                  <a:gd name="T18" fmla="*/ 8 w 100"/>
                  <a:gd name="T19" fmla="*/ 27 h 37"/>
                  <a:gd name="T20" fmla="*/ 4 w 100"/>
                  <a:gd name="T21" fmla="*/ 31 h 37"/>
                  <a:gd name="T22" fmla="*/ 0 w 100"/>
                  <a:gd name="T23" fmla="*/ 33 h 37"/>
                  <a:gd name="T24" fmla="*/ 2 w 100"/>
                  <a:gd name="T25" fmla="*/ 37 h 37"/>
                  <a:gd name="T26" fmla="*/ 98 w 100"/>
                  <a:gd name="T27" fmla="*/ 37 h 37"/>
                  <a:gd name="T28" fmla="*/ 100 w 100"/>
                  <a:gd name="T29" fmla="*/ 6 h 37"/>
                  <a:gd name="T30" fmla="*/ 0 w 100"/>
                  <a:gd name="T31" fmla="*/ 0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
                  <a:gd name="T49" fmla="*/ 0 h 37"/>
                  <a:gd name="T50" fmla="*/ 100 w 100"/>
                  <a:gd name="T51" fmla="*/ 37 h 3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 h="37">
                    <a:moveTo>
                      <a:pt x="0" y="0"/>
                    </a:moveTo>
                    <a:lnTo>
                      <a:pt x="2" y="6"/>
                    </a:lnTo>
                    <a:lnTo>
                      <a:pt x="4" y="10"/>
                    </a:lnTo>
                    <a:lnTo>
                      <a:pt x="8" y="10"/>
                    </a:lnTo>
                    <a:lnTo>
                      <a:pt x="14" y="14"/>
                    </a:lnTo>
                    <a:lnTo>
                      <a:pt x="18" y="16"/>
                    </a:lnTo>
                    <a:lnTo>
                      <a:pt x="19" y="17"/>
                    </a:lnTo>
                    <a:lnTo>
                      <a:pt x="16" y="21"/>
                    </a:lnTo>
                    <a:lnTo>
                      <a:pt x="12" y="23"/>
                    </a:lnTo>
                    <a:lnTo>
                      <a:pt x="8" y="27"/>
                    </a:lnTo>
                    <a:lnTo>
                      <a:pt x="4" y="31"/>
                    </a:lnTo>
                    <a:lnTo>
                      <a:pt x="0" y="33"/>
                    </a:lnTo>
                    <a:lnTo>
                      <a:pt x="2" y="37"/>
                    </a:lnTo>
                    <a:lnTo>
                      <a:pt x="98" y="37"/>
                    </a:lnTo>
                    <a:lnTo>
                      <a:pt x="100" y="6"/>
                    </a:lnTo>
                    <a:lnTo>
                      <a:pt x="0" y="0"/>
                    </a:lnTo>
                  </a:path>
                </a:pathLst>
              </a:custGeom>
              <a:noFill/>
              <a:ln w="3175">
                <a:solidFill>
                  <a:srgbClr val="1F1A17"/>
                </a:solidFill>
                <a:round/>
                <a:headEnd/>
                <a:tailEnd/>
              </a:ln>
            </p:spPr>
            <p:txBody>
              <a:bodyPr/>
              <a:lstStyle/>
              <a:p>
                <a:pPr eaLnBrk="1" hangingPunct="1"/>
                <a:endParaRPr lang="pt-BR" u="none"/>
              </a:p>
            </p:txBody>
          </p:sp>
          <p:sp>
            <p:nvSpPr>
              <p:cNvPr id="445929" name="Freeform 1905"/>
              <p:cNvSpPr>
                <a:spLocks/>
              </p:cNvSpPr>
              <p:nvPr/>
            </p:nvSpPr>
            <p:spPr bwMode="auto">
              <a:xfrm>
                <a:off x="5505" y="2853"/>
                <a:ext cx="98" cy="47"/>
              </a:xfrm>
              <a:custGeom>
                <a:avLst/>
                <a:gdLst>
                  <a:gd name="T0" fmla="*/ 73 w 85"/>
                  <a:gd name="T1" fmla="*/ 0 h 41"/>
                  <a:gd name="T2" fmla="*/ 73 w 85"/>
                  <a:gd name="T3" fmla="*/ 8 h 41"/>
                  <a:gd name="T4" fmla="*/ 75 w 85"/>
                  <a:gd name="T5" fmla="*/ 12 h 41"/>
                  <a:gd name="T6" fmla="*/ 79 w 85"/>
                  <a:gd name="T7" fmla="*/ 14 h 41"/>
                  <a:gd name="T8" fmla="*/ 85 w 85"/>
                  <a:gd name="T9" fmla="*/ 16 h 41"/>
                  <a:gd name="T10" fmla="*/ 85 w 85"/>
                  <a:gd name="T11" fmla="*/ 20 h 41"/>
                  <a:gd name="T12" fmla="*/ 83 w 85"/>
                  <a:gd name="T13" fmla="*/ 23 h 41"/>
                  <a:gd name="T14" fmla="*/ 77 w 85"/>
                  <a:gd name="T15" fmla="*/ 25 h 41"/>
                  <a:gd name="T16" fmla="*/ 73 w 85"/>
                  <a:gd name="T17" fmla="*/ 29 h 41"/>
                  <a:gd name="T18" fmla="*/ 71 w 85"/>
                  <a:gd name="T19" fmla="*/ 33 h 41"/>
                  <a:gd name="T20" fmla="*/ 71 w 85"/>
                  <a:gd name="T21" fmla="*/ 37 h 41"/>
                  <a:gd name="T22" fmla="*/ 0 w 85"/>
                  <a:gd name="T23" fmla="*/ 41 h 41"/>
                  <a:gd name="T24" fmla="*/ 0 w 85"/>
                  <a:gd name="T25" fmla="*/ 10 h 41"/>
                  <a:gd name="T26" fmla="*/ 73 w 85"/>
                  <a:gd name="T27" fmla="*/ 0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41"/>
                  <a:gd name="T44" fmla="*/ 85 w 85"/>
                  <a:gd name="T45" fmla="*/ 41 h 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41">
                    <a:moveTo>
                      <a:pt x="73" y="0"/>
                    </a:moveTo>
                    <a:lnTo>
                      <a:pt x="73" y="8"/>
                    </a:lnTo>
                    <a:lnTo>
                      <a:pt x="75" y="12"/>
                    </a:lnTo>
                    <a:lnTo>
                      <a:pt x="79" y="14"/>
                    </a:lnTo>
                    <a:lnTo>
                      <a:pt x="85" y="16"/>
                    </a:lnTo>
                    <a:lnTo>
                      <a:pt x="85" y="20"/>
                    </a:lnTo>
                    <a:lnTo>
                      <a:pt x="83" y="23"/>
                    </a:lnTo>
                    <a:lnTo>
                      <a:pt x="77" y="25"/>
                    </a:lnTo>
                    <a:lnTo>
                      <a:pt x="73" y="29"/>
                    </a:lnTo>
                    <a:lnTo>
                      <a:pt x="71" y="33"/>
                    </a:lnTo>
                    <a:lnTo>
                      <a:pt x="71" y="37"/>
                    </a:lnTo>
                    <a:lnTo>
                      <a:pt x="0" y="41"/>
                    </a:lnTo>
                    <a:lnTo>
                      <a:pt x="0" y="10"/>
                    </a:lnTo>
                    <a:lnTo>
                      <a:pt x="73" y="0"/>
                    </a:lnTo>
                    <a:close/>
                  </a:path>
                </a:pathLst>
              </a:custGeom>
              <a:solidFill>
                <a:srgbClr val="007CC3"/>
              </a:solidFill>
              <a:ln w="9525">
                <a:noFill/>
                <a:round/>
                <a:headEnd/>
                <a:tailEnd/>
              </a:ln>
            </p:spPr>
            <p:txBody>
              <a:bodyPr/>
              <a:lstStyle/>
              <a:p>
                <a:pPr eaLnBrk="1" hangingPunct="1"/>
                <a:endParaRPr lang="pt-BR" u="none"/>
              </a:p>
            </p:txBody>
          </p:sp>
          <p:sp>
            <p:nvSpPr>
              <p:cNvPr id="445930" name="Freeform 1906"/>
              <p:cNvSpPr>
                <a:spLocks/>
              </p:cNvSpPr>
              <p:nvPr/>
            </p:nvSpPr>
            <p:spPr bwMode="auto">
              <a:xfrm>
                <a:off x="5505" y="2853"/>
                <a:ext cx="98" cy="47"/>
              </a:xfrm>
              <a:custGeom>
                <a:avLst/>
                <a:gdLst>
                  <a:gd name="T0" fmla="*/ 73 w 85"/>
                  <a:gd name="T1" fmla="*/ 0 h 41"/>
                  <a:gd name="T2" fmla="*/ 73 w 85"/>
                  <a:gd name="T3" fmla="*/ 8 h 41"/>
                  <a:gd name="T4" fmla="*/ 75 w 85"/>
                  <a:gd name="T5" fmla="*/ 12 h 41"/>
                  <a:gd name="T6" fmla="*/ 79 w 85"/>
                  <a:gd name="T7" fmla="*/ 14 h 41"/>
                  <a:gd name="T8" fmla="*/ 85 w 85"/>
                  <a:gd name="T9" fmla="*/ 16 h 41"/>
                  <a:gd name="T10" fmla="*/ 85 w 85"/>
                  <a:gd name="T11" fmla="*/ 20 h 41"/>
                  <a:gd name="T12" fmla="*/ 83 w 85"/>
                  <a:gd name="T13" fmla="*/ 23 h 41"/>
                  <a:gd name="T14" fmla="*/ 77 w 85"/>
                  <a:gd name="T15" fmla="*/ 25 h 41"/>
                  <a:gd name="T16" fmla="*/ 73 w 85"/>
                  <a:gd name="T17" fmla="*/ 29 h 41"/>
                  <a:gd name="T18" fmla="*/ 71 w 85"/>
                  <a:gd name="T19" fmla="*/ 33 h 41"/>
                  <a:gd name="T20" fmla="*/ 71 w 85"/>
                  <a:gd name="T21" fmla="*/ 37 h 41"/>
                  <a:gd name="T22" fmla="*/ 0 w 85"/>
                  <a:gd name="T23" fmla="*/ 41 h 41"/>
                  <a:gd name="T24" fmla="*/ 0 w 85"/>
                  <a:gd name="T25" fmla="*/ 10 h 41"/>
                  <a:gd name="T26" fmla="*/ 73 w 85"/>
                  <a:gd name="T27" fmla="*/ 0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41"/>
                  <a:gd name="T44" fmla="*/ 85 w 85"/>
                  <a:gd name="T45" fmla="*/ 41 h 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41">
                    <a:moveTo>
                      <a:pt x="73" y="0"/>
                    </a:moveTo>
                    <a:lnTo>
                      <a:pt x="73" y="8"/>
                    </a:lnTo>
                    <a:lnTo>
                      <a:pt x="75" y="12"/>
                    </a:lnTo>
                    <a:lnTo>
                      <a:pt x="79" y="14"/>
                    </a:lnTo>
                    <a:lnTo>
                      <a:pt x="85" y="16"/>
                    </a:lnTo>
                    <a:lnTo>
                      <a:pt x="85" y="20"/>
                    </a:lnTo>
                    <a:lnTo>
                      <a:pt x="83" y="23"/>
                    </a:lnTo>
                    <a:lnTo>
                      <a:pt x="77" y="25"/>
                    </a:lnTo>
                    <a:lnTo>
                      <a:pt x="73" y="29"/>
                    </a:lnTo>
                    <a:lnTo>
                      <a:pt x="71" y="33"/>
                    </a:lnTo>
                    <a:lnTo>
                      <a:pt x="71" y="37"/>
                    </a:lnTo>
                    <a:lnTo>
                      <a:pt x="0" y="41"/>
                    </a:lnTo>
                    <a:lnTo>
                      <a:pt x="0" y="10"/>
                    </a:lnTo>
                    <a:lnTo>
                      <a:pt x="73" y="0"/>
                    </a:lnTo>
                    <a:close/>
                  </a:path>
                </a:pathLst>
              </a:custGeom>
              <a:noFill/>
              <a:ln w="3175">
                <a:solidFill>
                  <a:srgbClr val="1F1A17"/>
                </a:solidFill>
                <a:round/>
                <a:headEnd/>
                <a:tailEnd/>
              </a:ln>
            </p:spPr>
            <p:txBody>
              <a:bodyPr/>
              <a:lstStyle/>
              <a:p>
                <a:pPr eaLnBrk="1" hangingPunct="1"/>
                <a:endParaRPr lang="pt-BR" u="none"/>
              </a:p>
            </p:txBody>
          </p:sp>
          <p:sp>
            <p:nvSpPr>
              <p:cNvPr id="445931" name="Freeform 1907"/>
              <p:cNvSpPr>
                <a:spLocks/>
              </p:cNvSpPr>
              <p:nvPr/>
            </p:nvSpPr>
            <p:spPr bwMode="auto">
              <a:xfrm>
                <a:off x="4492" y="2550"/>
                <a:ext cx="1109" cy="878"/>
              </a:xfrm>
              <a:custGeom>
                <a:avLst/>
                <a:gdLst>
                  <a:gd name="T0" fmla="*/ 578 w 964"/>
                  <a:gd name="T1" fmla="*/ 717 h 765"/>
                  <a:gd name="T2" fmla="*/ 613 w 964"/>
                  <a:gd name="T3" fmla="*/ 717 h 765"/>
                  <a:gd name="T4" fmla="*/ 687 w 964"/>
                  <a:gd name="T5" fmla="*/ 754 h 765"/>
                  <a:gd name="T6" fmla="*/ 734 w 964"/>
                  <a:gd name="T7" fmla="*/ 765 h 765"/>
                  <a:gd name="T8" fmla="*/ 772 w 964"/>
                  <a:gd name="T9" fmla="*/ 754 h 765"/>
                  <a:gd name="T10" fmla="*/ 818 w 964"/>
                  <a:gd name="T11" fmla="*/ 721 h 765"/>
                  <a:gd name="T12" fmla="*/ 862 w 964"/>
                  <a:gd name="T13" fmla="*/ 671 h 765"/>
                  <a:gd name="T14" fmla="*/ 885 w 964"/>
                  <a:gd name="T15" fmla="*/ 621 h 765"/>
                  <a:gd name="T16" fmla="*/ 902 w 964"/>
                  <a:gd name="T17" fmla="*/ 562 h 765"/>
                  <a:gd name="T18" fmla="*/ 906 w 964"/>
                  <a:gd name="T19" fmla="*/ 506 h 765"/>
                  <a:gd name="T20" fmla="*/ 889 w 964"/>
                  <a:gd name="T21" fmla="*/ 466 h 765"/>
                  <a:gd name="T22" fmla="*/ 872 w 964"/>
                  <a:gd name="T23" fmla="*/ 456 h 765"/>
                  <a:gd name="T24" fmla="*/ 849 w 964"/>
                  <a:gd name="T25" fmla="*/ 445 h 765"/>
                  <a:gd name="T26" fmla="*/ 839 w 964"/>
                  <a:gd name="T27" fmla="*/ 410 h 765"/>
                  <a:gd name="T28" fmla="*/ 854 w 964"/>
                  <a:gd name="T29" fmla="*/ 358 h 765"/>
                  <a:gd name="T30" fmla="*/ 939 w 964"/>
                  <a:gd name="T31" fmla="*/ 255 h 765"/>
                  <a:gd name="T32" fmla="*/ 960 w 964"/>
                  <a:gd name="T33" fmla="*/ 211 h 765"/>
                  <a:gd name="T34" fmla="*/ 962 w 964"/>
                  <a:gd name="T35" fmla="*/ 161 h 765"/>
                  <a:gd name="T36" fmla="*/ 941 w 964"/>
                  <a:gd name="T37" fmla="*/ 124 h 765"/>
                  <a:gd name="T38" fmla="*/ 904 w 964"/>
                  <a:gd name="T39" fmla="*/ 115 h 765"/>
                  <a:gd name="T40" fmla="*/ 858 w 964"/>
                  <a:gd name="T41" fmla="*/ 119 h 765"/>
                  <a:gd name="T42" fmla="*/ 766 w 964"/>
                  <a:gd name="T43" fmla="*/ 142 h 765"/>
                  <a:gd name="T44" fmla="*/ 663 w 964"/>
                  <a:gd name="T45" fmla="*/ 138 h 765"/>
                  <a:gd name="T46" fmla="*/ 584 w 964"/>
                  <a:gd name="T47" fmla="*/ 117 h 765"/>
                  <a:gd name="T48" fmla="*/ 542 w 964"/>
                  <a:gd name="T49" fmla="*/ 92 h 765"/>
                  <a:gd name="T50" fmla="*/ 473 w 964"/>
                  <a:gd name="T51" fmla="*/ 30 h 765"/>
                  <a:gd name="T52" fmla="*/ 417 w 964"/>
                  <a:gd name="T53" fmla="*/ 7 h 765"/>
                  <a:gd name="T54" fmla="*/ 344 w 964"/>
                  <a:gd name="T55" fmla="*/ 0 h 765"/>
                  <a:gd name="T56" fmla="*/ 275 w 964"/>
                  <a:gd name="T57" fmla="*/ 7 h 765"/>
                  <a:gd name="T58" fmla="*/ 246 w 964"/>
                  <a:gd name="T59" fmla="*/ 21 h 765"/>
                  <a:gd name="T60" fmla="*/ 229 w 964"/>
                  <a:gd name="T61" fmla="*/ 38 h 765"/>
                  <a:gd name="T62" fmla="*/ 221 w 964"/>
                  <a:gd name="T63" fmla="*/ 63 h 765"/>
                  <a:gd name="T64" fmla="*/ 227 w 964"/>
                  <a:gd name="T65" fmla="*/ 94 h 765"/>
                  <a:gd name="T66" fmla="*/ 229 w 964"/>
                  <a:gd name="T67" fmla="*/ 128 h 765"/>
                  <a:gd name="T68" fmla="*/ 212 w 964"/>
                  <a:gd name="T69" fmla="*/ 155 h 765"/>
                  <a:gd name="T70" fmla="*/ 148 w 964"/>
                  <a:gd name="T71" fmla="*/ 190 h 765"/>
                  <a:gd name="T72" fmla="*/ 102 w 964"/>
                  <a:gd name="T73" fmla="*/ 220 h 765"/>
                  <a:gd name="T74" fmla="*/ 87 w 964"/>
                  <a:gd name="T75" fmla="*/ 262 h 765"/>
                  <a:gd name="T76" fmla="*/ 70 w 964"/>
                  <a:gd name="T77" fmla="*/ 312 h 765"/>
                  <a:gd name="T78" fmla="*/ 47 w 964"/>
                  <a:gd name="T79" fmla="*/ 347 h 765"/>
                  <a:gd name="T80" fmla="*/ 6 w 964"/>
                  <a:gd name="T81" fmla="*/ 372 h 765"/>
                  <a:gd name="T82" fmla="*/ 0 w 964"/>
                  <a:gd name="T83" fmla="*/ 389 h 765"/>
                  <a:gd name="T84" fmla="*/ 20 w 964"/>
                  <a:gd name="T85" fmla="*/ 420 h 765"/>
                  <a:gd name="T86" fmla="*/ 104 w 964"/>
                  <a:gd name="T87" fmla="*/ 485 h 765"/>
                  <a:gd name="T88" fmla="*/ 131 w 964"/>
                  <a:gd name="T89" fmla="*/ 516 h 765"/>
                  <a:gd name="T90" fmla="*/ 139 w 964"/>
                  <a:gd name="T91" fmla="*/ 541 h 765"/>
                  <a:gd name="T92" fmla="*/ 135 w 964"/>
                  <a:gd name="T93" fmla="*/ 568 h 765"/>
                  <a:gd name="T94" fmla="*/ 112 w 964"/>
                  <a:gd name="T95" fmla="*/ 596 h 765"/>
                  <a:gd name="T96" fmla="*/ 104 w 964"/>
                  <a:gd name="T97" fmla="*/ 619 h 765"/>
                  <a:gd name="T98" fmla="*/ 127 w 964"/>
                  <a:gd name="T99" fmla="*/ 639 h 765"/>
                  <a:gd name="T100" fmla="*/ 225 w 964"/>
                  <a:gd name="T101" fmla="*/ 662 h 765"/>
                  <a:gd name="T102" fmla="*/ 331 w 964"/>
                  <a:gd name="T103" fmla="*/ 685 h 765"/>
                  <a:gd name="T104" fmla="*/ 359 w 964"/>
                  <a:gd name="T105" fmla="*/ 702 h 765"/>
                  <a:gd name="T106" fmla="*/ 375 w 964"/>
                  <a:gd name="T107" fmla="*/ 727 h 765"/>
                  <a:gd name="T108" fmla="*/ 402 w 964"/>
                  <a:gd name="T109" fmla="*/ 752 h 765"/>
                  <a:gd name="T110" fmla="*/ 436 w 964"/>
                  <a:gd name="T111" fmla="*/ 758 h 765"/>
                  <a:gd name="T112" fmla="*/ 501 w 964"/>
                  <a:gd name="T113" fmla="*/ 74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765"/>
                  <a:gd name="T173" fmla="*/ 964 w 964"/>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765">
                    <a:moveTo>
                      <a:pt x="557" y="723"/>
                    </a:moveTo>
                    <a:lnTo>
                      <a:pt x="567" y="719"/>
                    </a:lnTo>
                    <a:lnTo>
                      <a:pt x="578" y="717"/>
                    </a:lnTo>
                    <a:lnTo>
                      <a:pt x="588" y="715"/>
                    </a:lnTo>
                    <a:lnTo>
                      <a:pt x="595" y="715"/>
                    </a:lnTo>
                    <a:lnTo>
                      <a:pt x="613" y="717"/>
                    </a:lnTo>
                    <a:lnTo>
                      <a:pt x="630" y="723"/>
                    </a:lnTo>
                    <a:lnTo>
                      <a:pt x="659" y="736"/>
                    </a:lnTo>
                    <a:lnTo>
                      <a:pt x="687" y="754"/>
                    </a:lnTo>
                    <a:lnTo>
                      <a:pt x="701" y="759"/>
                    </a:lnTo>
                    <a:lnTo>
                      <a:pt x="716" y="763"/>
                    </a:lnTo>
                    <a:lnTo>
                      <a:pt x="734" y="765"/>
                    </a:lnTo>
                    <a:lnTo>
                      <a:pt x="751" y="761"/>
                    </a:lnTo>
                    <a:lnTo>
                      <a:pt x="760" y="759"/>
                    </a:lnTo>
                    <a:lnTo>
                      <a:pt x="772" y="754"/>
                    </a:lnTo>
                    <a:lnTo>
                      <a:pt x="782" y="748"/>
                    </a:lnTo>
                    <a:lnTo>
                      <a:pt x="793" y="740"/>
                    </a:lnTo>
                    <a:lnTo>
                      <a:pt x="818" y="721"/>
                    </a:lnTo>
                    <a:lnTo>
                      <a:pt x="847" y="694"/>
                    </a:lnTo>
                    <a:lnTo>
                      <a:pt x="854" y="685"/>
                    </a:lnTo>
                    <a:lnTo>
                      <a:pt x="862" y="671"/>
                    </a:lnTo>
                    <a:lnTo>
                      <a:pt x="870" y="658"/>
                    </a:lnTo>
                    <a:lnTo>
                      <a:pt x="879" y="640"/>
                    </a:lnTo>
                    <a:lnTo>
                      <a:pt x="885" y="621"/>
                    </a:lnTo>
                    <a:lnTo>
                      <a:pt x="893" y="602"/>
                    </a:lnTo>
                    <a:lnTo>
                      <a:pt x="899" y="583"/>
                    </a:lnTo>
                    <a:lnTo>
                      <a:pt x="902" y="562"/>
                    </a:lnTo>
                    <a:lnTo>
                      <a:pt x="904" y="543"/>
                    </a:lnTo>
                    <a:lnTo>
                      <a:pt x="906" y="523"/>
                    </a:lnTo>
                    <a:lnTo>
                      <a:pt x="906" y="506"/>
                    </a:lnTo>
                    <a:lnTo>
                      <a:pt x="902" y="491"/>
                    </a:lnTo>
                    <a:lnTo>
                      <a:pt x="897" y="477"/>
                    </a:lnTo>
                    <a:lnTo>
                      <a:pt x="889" y="466"/>
                    </a:lnTo>
                    <a:lnTo>
                      <a:pt x="883" y="462"/>
                    </a:lnTo>
                    <a:lnTo>
                      <a:pt x="877" y="458"/>
                    </a:lnTo>
                    <a:lnTo>
                      <a:pt x="872" y="456"/>
                    </a:lnTo>
                    <a:lnTo>
                      <a:pt x="864" y="454"/>
                    </a:lnTo>
                    <a:lnTo>
                      <a:pt x="854" y="452"/>
                    </a:lnTo>
                    <a:lnTo>
                      <a:pt x="849" y="445"/>
                    </a:lnTo>
                    <a:lnTo>
                      <a:pt x="843" y="435"/>
                    </a:lnTo>
                    <a:lnTo>
                      <a:pt x="839" y="424"/>
                    </a:lnTo>
                    <a:lnTo>
                      <a:pt x="839" y="410"/>
                    </a:lnTo>
                    <a:lnTo>
                      <a:pt x="841" y="393"/>
                    </a:lnTo>
                    <a:lnTo>
                      <a:pt x="847" y="376"/>
                    </a:lnTo>
                    <a:lnTo>
                      <a:pt x="854" y="358"/>
                    </a:lnTo>
                    <a:lnTo>
                      <a:pt x="885" y="318"/>
                    </a:lnTo>
                    <a:lnTo>
                      <a:pt x="927" y="268"/>
                    </a:lnTo>
                    <a:lnTo>
                      <a:pt x="939" y="255"/>
                    </a:lnTo>
                    <a:lnTo>
                      <a:pt x="947" y="241"/>
                    </a:lnTo>
                    <a:lnTo>
                      <a:pt x="954" y="226"/>
                    </a:lnTo>
                    <a:lnTo>
                      <a:pt x="960" y="211"/>
                    </a:lnTo>
                    <a:lnTo>
                      <a:pt x="964" y="193"/>
                    </a:lnTo>
                    <a:lnTo>
                      <a:pt x="964" y="178"/>
                    </a:lnTo>
                    <a:lnTo>
                      <a:pt x="962" y="161"/>
                    </a:lnTo>
                    <a:lnTo>
                      <a:pt x="956" y="144"/>
                    </a:lnTo>
                    <a:lnTo>
                      <a:pt x="950" y="132"/>
                    </a:lnTo>
                    <a:lnTo>
                      <a:pt x="941" y="124"/>
                    </a:lnTo>
                    <a:lnTo>
                      <a:pt x="931" y="119"/>
                    </a:lnTo>
                    <a:lnTo>
                      <a:pt x="918" y="115"/>
                    </a:lnTo>
                    <a:lnTo>
                      <a:pt x="904" y="115"/>
                    </a:lnTo>
                    <a:lnTo>
                      <a:pt x="889" y="115"/>
                    </a:lnTo>
                    <a:lnTo>
                      <a:pt x="874" y="117"/>
                    </a:lnTo>
                    <a:lnTo>
                      <a:pt x="858" y="119"/>
                    </a:lnTo>
                    <a:lnTo>
                      <a:pt x="826" y="126"/>
                    </a:lnTo>
                    <a:lnTo>
                      <a:pt x="793" y="136"/>
                    </a:lnTo>
                    <a:lnTo>
                      <a:pt x="766" y="142"/>
                    </a:lnTo>
                    <a:lnTo>
                      <a:pt x="743" y="144"/>
                    </a:lnTo>
                    <a:lnTo>
                      <a:pt x="701" y="142"/>
                    </a:lnTo>
                    <a:lnTo>
                      <a:pt x="663" y="138"/>
                    </a:lnTo>
                    <a:lnTo>
                      <a:pt x="628" y="132"/>
                    </a:lnTo>
                    <a:lnTo>
                      <a:pt x="597" y="122"/>
                    </a:lnTo>
                    <a:lnTo>
                      <a:pt x="584" y="117"/>
                    </a:lnTo>
                    <a:lnTo>
                      <a:pt x="570" y="111"/>
                    </a:lnTo>
                    <a:lnTo>
                      <a:pt x="555" y="101"/>
                    </a:lnTo>
                    <a:lnTo>
                      <a:pt x="542" y="92"/>
                    </a:lnTo>
                    <a:lnTo>
                      <a:pt x="515" y="69"/>
                    </a:lnTo>
                    <a:lnTo>
                      <a:pt x="484" y="38"/>
                    </a:lnTo>
                    <a:lnTo>
                      <a:pt x="473" y="30"/>
                    </a:lnTo>
                    <a:lnTo>
                      <a:pt x="457" y="21"/>
                    </a:lnTo>
                    <a:lnTo>
                      <a:pt x="438" y="13"/>
                    </a:lnTo>
                    <a:lnTo>
                      <a:pt x="417" y="7"/>
                    </a:lnTo>
                    <a:lnTo>
                      <a:pt x="394" y="3"/>
                    </a:lnTo>
                    <a:lnTo>
                      <a:pt x="369" y="0"/>
                    </a:lnTo>
                    <a:lnTo>
                      <a:pt x="344" y="0"/>
                    </a:lnTo>
                    <a:lnTo>
                      <a:pt x="319" y="0"/>
                    </a:lnTo>
                    <a:lnTo>
                      <a:pt x="296" y="3"/>
                    </a:lnTo>
                    <a:lnTo>
                      <a:pt x="275" y="7"/>
                    </a:lnTo>
                    <a:lnTo>
                      <a:pt x="263" y="11"/>
                    </a:lnTo>
                    <a:lnTo>
                      <a:pt x="256" y="15"/>
                    </a:lnTo>
                    <a:lnTo>
                      <a:pt x="246" y="21"/>
                    </a:lnTo>
                    <a:lnTo>
                      <a:pt x="240" y="25"/>
                    </a:lnTo>
                    <a:lnTo>
                      <a:pt x="233" y="32"/>
                    </a:lnTo>
                    <a:lnTo>
                      <a:pt x="229" y="38"/>
                    </a:lnTo>
                    <a:lnTo>
                      <a:pt x="225" y="46"/>
                    </a:lnTo>
                    <a:lnTo>
                      <a:pt x="221" y="53"/>
                    </a:lnTo>
                    <a:lnTo>
                      <a:pt x="221" y="63"/>
                    </a:lnTo>
                    <a:lnTo>
                      <a:pt x="221" y="73"/>
                    </a:lnTo>
                    <a:lnTo>
                      <a:pt x="223" y="84"/>
                    </a:lnTo>
                    <a:lnTo>
                      <a:pt x="227" y="94"/>
                    </a:lnTo>
                    <a:lnTo>
                      <a:pt x="231" y="107"/>
                    </a:lnTo>
                    <a:lnTo>
                      <a:pt x="231" y="119"/>
                    </a:lnTo>
                    <a:lnTo>
                      <a:pt x="229" y="128"/>
                    </a:lnTo>
                    <a:lnTo>
                      <a:pt x="225" y="138"/>
                    </a:lnTo>
                    <a:lnTo>
                      <a:pt x="219" y="145"/>
                    </a:lnTo>
                    <a:lnTo>
                      <a:pt x="212" y="155"/>
                    </a:lnTo>
                    <a:lnTo>
                      <a:pt x="202" y="161"/>
                    </a:lnTo>
                    <a:lnTo>
                      <a:pt x="192" y="168"/>
                    </a:lnTo>
                    <a:lnTo>
                      <a:pt x="148" y="190"/>
                    </a:lnTo>
                    <a:lnTo>
                      <a:pt x="114" y="207"/>
                    </a:lnTo>
                    <a:lnTo>
                      <a:pt x="106" y="213"/>
                    </a:lnTo>
                    <a:lnTo>
                      <a:pt x="102" y="220"/>
                    </a:lnTo>
                    <a:lnTo>
                      <a:pt x="96" y="228"/>
                    </a:lnTo>
                    <a:lnTo>
                      <a:pt x="95" y="239"/>
                    </a:lnTo>
                    <a:lnTo>
                      <a:pt x="87" y="262"/>
                    </a:lnTo>
                    <a:lnTo>
                      <a:pt x="79" y="287"/>
                    </a:lnTo>
                    <a:lnTo>
                      <a:pt x="75" y="299"/>
                    </a:lnTo>
                    <a:lnTo>
                      <a:pt x="70" y="312"/>
                    </a:lnTo>
                    <a:lnTo>
                      <a:pt x="64" y="324"/>
                    </a:lnTo>
                    <a:lnTo>
                      <a:pt x="56" y="337"/>
                    </a:lnTo>
                    <a:lnTo>
                      <a:pt x="47" y="347"/>
                    </a:lnTo>
                    <a:lnTo>
                      <a:pt x="35" y="356"/>
                    </a:lnTo>
                    <a:lnTo>
                      <a:pt x="22" y="364"/>
                    </a:lnTo>
                    <a:lnTo>
                      <a:pt x="6" y="372"/>
                    </a:lnTo>
                    <a:lnTo>
                      <a:pt x="2" y="378"/>
                    </a:lnTo>
                    <a:lnTo>
                      <a:pt x="0" y="383"/>
                    </a:lnTo>
                    <a:lnTo>
                      <a:pt x="0" y="389"/>
                    </a:lnTo>
                    <a:lnTo>
                      <a:pt x="2" y="397"/>
                    </a:lnTo>
                    <a:lnTo>
                      <a:pt x="8" y="408"/>
                    </a:lnTo>
                    <a:lnTo>
                      <a:pt x="20" y="420"/>
                    </a:lnTo>
                    <a:lnTo>
                      <a:pt x="50" y="445"/>
                    </a:lnTo>
                    <a:lnTo>
                      <a:pt x="87" y="472"/>
                    </a:lnTo>
                    <a:lnTo>
                      <a:pt x="104" y="485"/>
                    </a:lnTo>
                    <a:lnTo>
                      <a:pt x="119" y="500"/>
                    </a:lnTo>
                    <a:lnTo>
                      <a:pt x="125" y="508"/>
                    </a:lnTo>
                    <a:lnTo>
                      <a:pt x="131" y="516"/>
                    </a:lnTo>
                    <a:lnTo>
                      <a:pt x="135" y="523"/>
                    </a:lnTo>
                    <a:lnTo>
                      <a:pt x="137" y="531"/>
                    </a:lnTo>
                    <a:lnTo>
                      <a:pt x="139" y="541"/>
                    </a:lnTo>
                    <a:lnTo>
                      <a:pt x="139" y="548"/>
                    </a:lnTo>
                    <a:lnTo>
                      <a:pt x="137" y="558"/>
                    </a:lnTo>
                    <a:lnTo>
                      <a:pt x="135" y="568"/>
                    </a:lnTo>
                    <a:lnTo>
                      <a:pt x="129" y="577"/>
                    </a:lnTo>
                    <a:lnTo>
                      <a:pt x="121" y="587"/>
                    </a:lnTo>
                    <a:lnTo>
                      <a:pt x="112" y="596"/>
                    </a:lnTo>
                    <a:lnTo>
                      <a:pt x="98" y="608"/>
                    </a:lnTo>
                    <a:lnTo>
                      <a:pt x="100" y="614"/>
                    </a:lnTo>
                    <a:lnTo>
                      <a:pt x="104" y="619"/>
                    </a:lnTo>
                    <a:lnTo>
                      <a:pt x="108" y="625"/>
                    </a:lnTo>
                    <a:lnTo>
                      <a:pt x="114" y="631"/>
                    </a:lnTo>
                    <a:lnTo>
                      <a:pt x="127" y="639"/>
                    </a:lnTo>
                    <a:lnTo>
                      <a:pt x="142" y="644"/>
                    </a:lnTo>
                    <a:lnTo>
                      <a:pt x="181" y="654"/>
                    </a:lnTo>
                    <a:lnTo>
                      <a:pt x="225" y="662"/>
                    </a:lnTo>
                    <a:lnTo>
                      <a:pt x="271" y="667"/>
                    </a:lnTo>
                    <a:lnTo>
                      <a:pt x="313" y="677"/>
                    </a:lnTo>
                    <a:lnTo>
                      <a:pt x="331" y="685"/>
                    </a:lnTo>
                    <a:lnTo>
                      <a:pt x="346" y="692"/>
                    </a:lnTo>
                    <a:lnTo>
                      <a:pt x="354" y="696"/>
                    </a:lnTo>
                    <a:lnTo>
                      <a:pt x="359" y="702"/>
                    </a:lnTo>
                    <a:lnTo>
                      <a:pt x="363" y="708"/>
                    </a:lnTo>
                    <a:lnTo>
                      <a:pt x="367" y="715"/>
                    </a:lnTo>
                    <a:lnTo>
                      <a:pt x="375" y="727"/>
                    </a:lnTo>
                    <a:lnTo>
                      <a:pt x="382" y="738"/>
                    </a:lnTo>
                    <a:lnTo>
                      <a:pt x="392" y="746"/>
                    </a:lnTo>
                    <a:lnTo>
                      <a:pt x="402" y="752"/>
                    </a:lnTo>
                    <a:lnTo>
                      <a:pt x="413" y="756"/>
                    </a:lnTo>
                    <a:lnTo>
                      <a:pt x="425" y="758"/>
                    </a:lnTo>
                    <a:lnTo>
                      <a:pt x="436" y="758"/>
                    </a:lnTo>
                    <a:lnTo>
                      <a:pt x="448" y="758"/>
                    </a:lnTo>
                    <a:lnTo>
                      <a:pt x="474" y="752"/>
                    </a:lnTo>
                    <a:lnTo>
                      <a:pt x="501" y="744"/>
                    </a:lnTo>
                    <a:lnTo>
                      <a:pt x="530" y="734"/>
                    </a:lnTo>
                    <a:lnTo>
                      <a:pt x="557" y="723"/>
                    </a:lnTo>
                    <a:close/>
                  </a:path>
                </a:pathLst>
              </a:custGeom>
              <a:gradFill rotWithShape="0">
                <a:gsLst>
                  <a:gs pos="0">
                    <a:srgbClr val="FFF500"/>
                  </a:gs>
                  <a:gs pos="100000">
                    <a:srgbClr val="FF6600"/>
                  </a:gs>
                </a:gsLst>
                <a:lin ang="5400000" scaled="1"/>
              </a:gradFill>
              <a:ln w="9525">
                <a:noFill/>
                <a:round/>
                <a:headEnd/>
                <a:tailEnd/>
              </a:ln>
            </p:spPr>
            <p:txBody>
              <a:bodyPr/>
              <a:lstStyle/>
              <a:p>
                <a:pPr eaLnBrk="1" hangingPunct="1"/>
                <a:endParaRPr lang="pt-BR" u="none"/>
              </a:p>
            </p:txBody>
          </p:sp>
          <p:sp>
            <p:nvSpPr>
              <p:cNvPr id="445932" name="Freeform 1908"/>
              <p:cNvSpPr>
                <a:spLocks/>
              </p:cNvSpPr>
              <p:nvPr/>
            </p:nvSpPr>
            <p:spPr bwMode="auto">
              <a:xfrm>
                <a:off x="4492" y="2550"/>
                <a:ext cx="1109" cy="878"/>
              </a:xfrm>
              <a:custGeom>
                <a:avLst/>
                <a:gdLst>
                  <a:gd name="T0" fmla="*/ 578 w 964"/>
                  <a:gd name="T1" fmla="*/ 717 h 765"/>
                  <a:gd name="T2" fmla="*/ 613 w 964"/>
                  <a:gd name="T3" fmla="*/ 717 h 765"/>
                  <a:gd name="T4" fmla="*/ 687 w 964"/>
                  <a:gd name="T5" fmla="*/ 754 h 765"/>
                  <a:gd name="T6" fmla="*/ 734 w 964"/>
                  <a:gd name="T7" fmla="*/ 765 h 765"/>
                  <a:gd name="T8" fmla="*/ 772 w 964"/>
                  <a:gd name="T9" fmla="*/ 754 h 765"/>
                  <a:gd name="T10" fmla="*/ 818 w 964"/>
                  <a:gd name="T11" fmla="*/ 721 h 765"/>
                  <a:gd name="T12" fmla="*/ 862 w 964"/>
                  <a:gd name="T13" fmla="*/ 671 h 765"/>
                  <a:gd name="T14" fmla="*/ 885 w 964"/>
                  <a:gd name="T15" fmla="*/ 621 h 765"/>
                  <a:gd name="T16" fmla="*/ 902 w 964"/>
                  <a:gd name="T17" fmla="*/ 562 h 765"/>
                  <a:gd name="T18" fmla="*/ 906 w 964"/>
                  <a:gd name="T19" fmla="*/ 506 h 765"/>
                  <a:gd name="T20" fmla="*/ 889 w 964"/>
                  <a:gd name="T21" fmla="*/ 466 h 765"/>
                  <a:gd name="T22" fmla="*/ 872 w 964"/>
                  <a:gd name="T23" fmla="*/ 456 h 765"/>
                  <a:gd name="T24" fmla="*/ 849 w 964"/>
                  <a:gd name="T25" fmla="*/ 445 h 765"/>
                  <a:gd name="T26" fmla="*/ 839 w 964"/>
                  <a:gd name="T27" fmla="*/ 410 h 765"/>
                  <a:gd name="T28" fmla="*/ 854 w 964"/>
                  <a:gd name="T29" fmla="*/ 358 h 765"/>
                  <a:gd name="T30" fmla="*/ 939 w 964"/>
                  <a:gd name="T31" fmla="*/ 255 h 765"/>
                  <a:gd name="T32" fmla="*/ 960 w 964"/>
                  <a:gd name="T33" fmla="*/ 211 h 765"/>
                  <a:gd name="T34" fmla="*/ 962 w 964"/>
                  <a:gd name="T35" fmla="*/ 161 h 765"/>
                  <a:gd name="T36" fmla="*/ 941 w 964"/>
                  <a:gd name="T37" fmla="*/ 124 h 765"/>
                  <a:gd name="T38" fmla="*/ 904 w 964"/>
                  <a:gd name="T39" fmla="*/ 115 h 765"/>
                  <a:gd name="T40" fmla="*/ 858 w 964"/>
                  <a:gd name="T41" fmla="*/ 119 h 765"/>
                  <a:gd name="T42" fmla="*/ 766 w 964"/>
                  <a:gd name="T43" fmla="*/ 142 h 765"/>
                  <a:gd name="T44" fmla="*/ 663 w 964"/>
                  <a:gd name="T45" fmla="*/ 138 h 765"/>
                  <a:gd name="T46" fmla="*/ 584 w 964"/>
                  <a:gd name="T47" fmla="*/ 117 h 765"/>
                  <a:gd name="T48" fmla="*/ 542 w 964"/>
                  <a:gd name="T49" fmla="*/ 92 h 765"/>
                  <a:gd name="T50" fmla="*/ 473 w 964"/>
                  <a:gd name="T51" fmla="*/ 30 h 765"/>
                  <a:gd name="T52" fmla="*/ 417 w 964"/>
                  <a:gd name="T53" fmla="*/ 7 h 765"/>
                  <a:gd name="T54" fmla="*/ 344 w 964"/>
                  <a:gd name="T55" fmla="*/ 0 h 765"/>
                  <a:gd name="T56" fmla="*/ 275 w 964"/>
                  <a:gd name="T57" fmla="*/ 7 h 765"/>
                  <a:gd name="T58" fmla="*/ 246 w 964"/>
                  <a:gd name="T59" fmla="*/ 21 h 765"/>
                  <a:gd name="T60" fmla="*/ 229 w 964"/>
                  <a:gd name="T61" fmla="*/ 38 h 765"/>
                  <a:gd name="T62" fmla="*/ 221 w 964"/>
                  <a:gd name="T63" fmla="*/ 63 h 765"/>
                  <a:gd name="T64" fmla="*/ 227 w 964"/>
                  <a:gd name="T65" fmla="*/ 94 h 765"/>
                  <a:gd name="T66" fmla="*/ 229 w 964"/>
                  <a:gd name="T67" fmla="*/ 128 h 765"/>
                  <a:gd name="T68" fmla="*/ 212 w 964"/>
                  <a:gd name="T69" fmla="*/ 155 h 765"/>
                  <a:gd name="T70" fmla="*/ 148 w 964"/>
                  <a:gd name="T71" fmla="*/ 190 h 765"/>
                  <a:gd name="T72" fmla="*/ 102 w 964"/>
                  <a:gd name="T73" fmla="*/ 220 h 765"/>
                  <a:gd name="T74" fmla="*/ 87 w 964"/>
                  <a:gd name="T75" fmla="*/ 262 h 765"/>
                  <a:gd name="T76" fmla="*/ 70 w 964"/>
                  <a:gd name="T77" fmla="*/ 312 h 765"/>
                  <a:gd name="T78" fmla="*/ 47 w 964"/>
                  <a:gd name="T79" fmla="*/ 347 h 765"/>
                  <a:gd name="T80" fmla="*/ 6 w 964"/>
                  <a:gd name="T81" fmla="*/ 372 h 765"/>
                  <a:gd name="T82" fmla="*/ 0 w 964"/>
                  <a:gd name="T83" fmla="*/ 389 h 765"/>
                  <a:gd name="T84" fmla="*/ 20 w 964"/>
                  <a:gd name="T85" fmla="*/ 420 h 765"/>
                  <a:gd name="T86" fmla="*/ 104 w 964"/>
                  <a:gd name="T87" fmla="*/ 485 h 765"/>
                  <a:gd name="T88" fmla="*/ 131 w 964"/>
                  <a:gd name="T89" fmla="*/ 516 h 765"/>
                  <a:gd name="T90" fmla="*/ 139 w 964"/>
                  <a:gd name="T91" fmla="*/ 541 h 765"/>
                  <a:gd name="T92" fmla="*/ 135 w 964"/>
                  <a:gd name="T93" fmla="*/ 568 h 765"/>
                  <a:gd name="T94" fmla="*/ 112 w 964"/>
                  <a:gd name="T95" fmla="*/ 596 h 765"/>
                  <a:gd name="T96" fmla="*/ 104 w 964"/>
                  <a:gd name="T97" fmla="*/ 619 h 765"/>
                  <a:gd name="T98" fmla="*/ 127 w 964"/>
                  <a:gd name="T99" fmla="*/ 639 h 765"/>
                  <a:gd name="T100" fmla="*/ 225 w 964"/>
                  <a:gd name="T101" fmla="*/ 662 h 765"/>
                  <a:gd name="T102" fmla="*/ 331 w 964"/>
                  <a:gd name="T103" fmla="*/ 685 h 765"/>
                  <a:gd name="T104" fmla="*/ 359 w 964"/>
                  <a:gd name="T105" fmla="*/ 702 h 765"/>
                  <a:gd name="T106" fmla="*/ 375 w 964"/>
                  <a:gd name="T107" fmla="*/ 727 h 765"/>
                  <a:gd name="T108" fmla="*/ 402 w 964"/>
                  <a:gd name="T109" fmla="*/ 752 h 765"/>
                  <a:gd name="T110" fmla="*/ 436 w 964"/>
                  <a:gd name="T111" fmla="*/ 758 h 765"/>
                  <a:gd name="T112" fmla="*/ 501 w 964"/>
                  <a:gd name="T113" fmla="*/ 74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765"/>
                  <a:gd name="T173" fmla="*/ 964 w 964"/>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765">
                    <a:moveTo>
                      <a:pt x="557" y="723"/>
                    </a:moveTo>
                    <a:lnTo>
                      <a:pt x="567" y="719"/>
                    </a:lnTo>
                    <a:lnTo>
                      <a:pt x="578" y="717"/>
                    </a:lnTo>
                    <a:lnTo>
                      <a:pt x="588" y="715"/>
                    </a:lnTo>
                    <a:lnTo>
                      <a:pt x="595" y="715"/>
                    </a:lnTo>
                    <a:lnTo>
                      <a:pt x="613" y="717"/>
                    </a:lnTo>
                    <a:lnTo>
                      <a:pt x="630" y="723"/>
                    </a:lnTo>
                    <a:lnTo>
                      <a:pt x="659" y="736"/>
                    </a:lnTo>
                    <a:lnTo>
                      <a:pt x="687" y="754"/>
                    </a:lnTo>
                    <a:lnTo>
                      <a:pt x="701" y="759"/>
                    </a:lnTo>
                    <a:lnTo>
                      <a:pt x="716" y="763"/>
                    </a:lnTo>
                    <a:lnTo>
                      <a:pt x="734" y="765"/>
                    </a:lnTo>
                    <a:lnTo>
                      <a:pt x="751" y="761"/>
                    </a:lnTo>
                    <a:lnTo>
                      <a:pt x="760" y="759"/>
                    </a:lnTo>
                    <a:lnTo>
                      <a:pt x="772" y="754"/>
                    </a:lnTo>
                    <a:lnTo>
                      <a:pt x="782" y="748"/>
                    </a:lnTo>
                    <a:lnTo>
                      <a:pt x="793" y="740"/>
                    </a:lnTo>
                    <a:lnTo>
                      <a:pt x="818" y="721"/>
                    </a:lnTo>
                    <a:lnTo>
                      <a:pt x="847" y="694"/>
                    </a:lnTo>
                    <a:lnTo>
                      <a:pt x="854" y="685"/>
                    </a:lnTo>
                    <a:lnTo>
                      <a:pt x="862" y="671"/>
                    </a:lnTo>
                    <a:lnTo>
                      <a:pt x="870" y="658"/>
                    </a:lnTo>
                    <a:lnTo>
                      <a:pt x="879" y="640"/>
                    </a:lnTo>
                    <a:lnTo>
                      <a:pt x="885" y="621"/>
                    </a:lnTo>
                    <a:lnTo>
                      <a:pt x="893" y="602"/>
                    </a:lnTo>
                    <a:lnTo>
                      <a:pt x="899" y="583"/>
                    </a:lnTo>
                    <a:lnTo>
                      <a:pt x="902" y="562"/>
                    </a:lnTo>
                    <a:lnTo>
                      <a:pt x="904" y="543"/>
                    </a:lnTo>
                    <a:lnTo>
                      <a:pt x="906" y="523"/>
                    </a:lnTo>
                    <a:lnTo>
                      <a:pt x="906" y="506"/>
                    </a:lnTo>
                    <a:lnTo>
                      <a:pt x="902" y="491"/>
                    </a:lnTo>
                    <a:lnTo>
                      <a:pt x="897" y="477"/>
                    </a:lnTo>
                    <a:lnTo>
                      <a:pt x="889" y="466"/>
                    </a:lnTo>
                    <a:lnTo>
                      <a:pt x="883" y="462"/>
                    </a:lnTo>
                    <a:lnTo>
                      <a:pt x="877" y="458"/>
                    </a:lnTo>
                    <a:lnTo>
                      <a:pt x="872" y="456"/>
                    </a:lnTo>
                    <a:lnTo>
                      <a:pt x="864" y="454"/>
                    </a:lnTo>
                    <a:lnTo>
                      <a:pt x="854" y="452"/>
                    </a:lnTo>
                    <a:lnTo>
                      <a:pt x="849" y="445"/>
                    </a:lnTo>
                    <a:lnTo>
                      <a:pt x="843" y="435"/>
                    </a:lnTo>
                    <a:lnTo>
                      <a:pt x="839" y="424"/>
                    </a:lnTo>
                    <a:lnTo>
                      <a:pt x="839" y="410"/>
                    </a:lnTo>
                    <a:lnTo>
                      <a:pt x="841" y="393"/>
                    </a:lnTo>
                    <a:lnTo>
                      <a:pt x="847" y="376"/>
                    </a:lnTo>
                    <a:lnTo>
                      <a:pt x="854" y="358"/>
                    </a:lnTo>
                    <a:lnTo>
                      <a:pt x="885" y="318"/>
                    </a:lnTo>
                    <a:lnTo>
                      <a:pt x="927" y="268"/>
                    </a:lnTo>
                    <a:lnTo>
                      <a:pt x="939" y="255"/>
                    </a:lnTo>
                    <a:lnTo>
                      <a:pt x="947" y="241"/>
                    </a:lnTo>
                    <a:lnTo>
                      <a:pt x="954" y="226"/>
                    </a:lnTo>
                    <a:lnTo>
                      <a:pt x="960" y="211"/>
                    </a:lnTo>
                    <a:lnTo>
                      <a:pt x="964" y="193"/>
                    </a:lnTo>
                    <a:lnTo>
                      <a:pt x="964" y="178"/>
                    </a:lnTo>
                    <a:lnTo>
                      <a:pt x="962" y="161"/>
                    </a:lnTo>
                    <a:lnTo>
                      <a:pt x="956" y="144"/>
                    </a:lnTo>
                    <a:lnTo>
                      <a:pt x="950" y="132"/>
                    </a:lnTo>
                    <a:lnTo>
                      <a:pt x="941" y="124"/>
                    </a:lnTo>
                    <a:lnTo>
                      <a:pt x="931" y="119"/>
                    </a:lnTo>
                    <a:lnTo>
                      <a:pt x="918" y="115"/>
                    </a:lnTo>
                    <a:lnTo>
                      <a:pt x="904" y="115"/>
                    </a:lnTo>
                    <a:lnTo>
                      <a:pt x="889" y="115"/>
                    </a:lnTo>
                    <a:lnTo>
                      <a:pt x="874" y="117"/>
                    </a:lnTo>
                    <a:lnTo>
                      <a:pt x="858" y="119"/>
                    </a:lnTo>
                    <a:lnTo>
                      <a:pt x="826" y="126"/>
                    </a:lnTo>
                    <a:lnTo>
                      <a:pt x="793" y="136"/>
                    </a:lnTo>
                    <a:lnTo>
                      <a:pt x="766" y="142"/>
                    </a:lnTo>
                    <a:lnTo>
                      <a:pt x="743" y="144"/>
                    </a:lnTo>
                    <a:lnTo>
                      <a:pt x="701" y="142"/>
                    </a:lnTo>
                    <a:lnTo>
                      <a:pt x="663" y="138"/>
                    </a:lnTo>
                    <a:lnTo>
                      <a:pt x="628" y="132"/>
                    </a:lnTo>
                    <a:lnTo>
                      <a:pt x="597" y="122"/>
                    </a:lnTo>
                    <a:lnTo>
                      <a:pt x="584" y="117"/>
                    </a:lnTo>
                    <a:lnTo>
                      <a:pt x="570" y="111"/>
                    </a:lnTo>
                    <a:lnTo>
                      <a:pt x="555" y="101"/>
                    </a:lnTo>
                    <a:lnTo>
                      <a:pt x="542" y="92"/>
                    </a:lnTo>
                    <a:lnTo>
                      <a:pt x="515" y="69"/>
                    </a:lnTo>
                    <a:lnTo>
                      <a:pt x="484" y="38"/>
                    </a:lnTo>
                    <a:lnTo>
                      <a:pt x="473" y="30"/>
                    </a:lnTo>
                    <a:lnTo>
                      <a:pt x="457" y="21"/>
                    </a:lnTo>
                    <a:lnTo>
                      <a:pt x="438" y="13"/>
                    </a:lnTo>
                    <a:lnTo>
                      <a:pt x="417" y="7"/>
                    </a:lnTo>
                    <a:lnTo>
                      <a:pt x="394" y="3"/>
                    </a:lnTo>
                    <a:lnTo>
                      <a:pt x="369" y="0"/>
                    </a:lnTo>
                    <a:lnTo>
                      <a:pt x="344" y="0"/>
                    </a:lnTo>
                    <a:lnTo>
                      <a:pt x="319" y="0"/>
                    </a:lnTo>
                    <a:lnTo>
                      <a:pt x="296" y="3"/>
                    </a:lnTo>
                    <a:lnTo>
                      <a:pt x="275" y="7"/>
                    </a:lnTo>
                    <a:lnTo>
                      <a:pt x="263" y="11"/>
                    </a:lnTo>
                    <a:lnTo>
                      <a:pt x="256" y="15"/>
                    </a:lnTo>
                    <a:lnTo>
                      <a:pt x="246" y="21"/>
                    </a:lnTo>
                    <a:lnTo>
                      <a:pt x="240" y="25"/>
                    </a:lnTo>
                    <a:lnTo>
                      <a:pt x="233" y="32"/>
                    </a:lnTo>
                    <a:lnTo>
                      <a:pt x="229" y="38"/>
                    </a:lnTo>
                    <a:lnTo>
                      <a:pt x="225" y="46"/>
                    </a:lnTo>
                    <a:lnTo>
                      <a:pt x="221" y="53"/>
                    </a:lnTo>
                    <a:lnTo>
                      <a:pt x="221" y="63"/>
                    </a:lnTo>
                    <a:lnTo>
                      <a:pt x="221" y="73"/>
                    </a:lnTo>
                    <a:lnTo>
                      <a:pt x="223" y="84"/>
                    </a:lnTo>
                    <a:lnTo>
                      <a:pt x="227" y="94"/>
                    </a:lnTo>
                    <a:lnTo>
                      <a:pt x="231" y="107"/>
                    </a:lnTo>
                    <a:lnTo>
                      <a:pt x="231" y="119"/>
                    </a:lnTo>
                    <a:lnTo>
                      <a:pt x="229" y="128"/>
                    </a:lnTo>
                    <a:lnTo>
                      <a:pt x="225" y="138"/>
                    </a:lnTo>
                    <a:lnTo>
                      <a:pt x="219" y="145"/>
                    </a:lnTo>
                    <a:lnTo>
                      <a:pt x="212" y="155"/>
                    </a:lnTo>
                    <a:lnTo>
                      <a:pt x="202" y="161"/>
                    </a:lnTo>
                    <a:lnTo>
                      <a:pt x="192" y="168"/>
                    </a:lnTo>
                    <a:lnTo>
                      <a:pt x="148" y="190"/>
                    </a:lnTo>
                    <a:lnTo>
                      <a:pt x="114" y="207"/>
                    </a:lnTo>
                    <a:lnTo>
                      <a:pt x="106" y="213"/>
                    </a:lnTo>
                    <a:lnTo>
                      <a:pt x="102" y="220"/>
                    </a:lnTo>
                    <a:lnTo>
                      <a:pt x="96" y="228"/>
                    </a:lnTo>
                    <a:lnTo>
                      <a:pt x="95" y="239"/>
                    </a:lnTo>
                    <a:lnTo>
                      <a:pt x="87" y="262"/>
                    </a:lnTo>
                    <a:lnTo>
                      <a:pt x="79" y="287"/>
                    </a:lnTo>
                    <a:lnTo>
                      <a:pt x="75" y="299"/>
                    </a:lnTo>
                    <a:lnTo>
                      <a:pt x="70" y="312"/>
                    </a:lnTo>
                    <a:lnTo>
                      <a:pt x="64" y="324"/>
                    </a:lnTo>
                    <a:lnTo>
                      <a:pt x="56" y="337"/>
                    </a:lnTo>
                    <a:lnTo>
                      <a:pt x="47" y="347"/>
                    </a:lnTo>
                    <a:lnTo>
                      <a:pt x="35" y="356"/>
                    </a:lnTo>
                    <a:lnTo>
                      <a:pt x="22" y="364"/>
                    </a:lnTo>
                    <a:lnTo>
                      <a:pt x="6" y="372"/>
                    </a:lnTo>
                    <a:lnTo>
                      <a:pt x="2" y="378"/>
                    </a:lnTo>
                    <a:lnTo>
                      <a:pt x="0" y="383"/>
                    </a:lnTo>
                    <a:lnTo>
                      <a:pt x="0" y="389"/>
                    </a:lnTo>
                    <a:lnTo>
                      <a:pt x="2" y="397"/>
                    </a:lnTo>
                    <a:lnTo>
                      <a:pt x="8" y="408"/>
                    </a:lnTo>
                    <a:lnTo>
                      <a:pt x="20" y="420"/>
                    </a:lnTo>
                    <a:lnTo>
                      <a:pt x="50" y="445"/>
                    </a:lnTo>
                    <a:lnTo>
                      <a:pt x="87" y="472"/>
                    </a:lnTo>
                    <a:lnTo>
                      <a:pt x="104" y="485"/>
                    </a:lnTo>
                    <a:lnTo>
                      <a:pt x="119" y="500"/>
                    </a:lnTo>
                    <a:lnTo>
                      <a:pt x="125" y="508"/>
                    </a:lnTo>
                    <a:lnTo>
                      <a:pt x="131" y="516"/>
                    </a:lnTo>
                    <a:lnTo>
                      <a:pt x="135" y="523"/>
                    </a:lnTo>
                    <a:lnTo>
                      <a:pt x="137" y="531"/>
                    </a:lnTo>
                    <a:lnTo>
                      <a:pt x="139" y="541"/>
                    </a:lnTo>
                    <a:lnTo>
                      <a:pt x="139" y="548"/>
                    </a:lnTo>
                    <a:lnTo>
                      <a:pt x="137" y="558"/>
                    </a:lnTo>
                    <a:lnTo>
                      <a:pt x="135" y="568"/>
                    </a:lnTo>
                    <a:lnTo>
                      <a:pt x="129" y="577"/>
                    </a:lnTo>
                    <a:lnTo>
                      <a:pt x="121" y="587"/>
                    </a:lnTo>
                    <a:lnTo>
                      <a:pt x="112" y="596"/>
                    </a:lnTo>
                    <a:lnTo>
                      <a:pt x="98" y="608"/>
                    </a:lnTo>
                    <a:lnTo>
                      <a:pt x="100" y="614"/>
                    </a:lnTo>
                    <a:lnTo>
                      <a:pt x="104" y="619"/>
                    </a:lnTo>
                    <a:lnTo>
                      <a:pt x="108" y="625"/>
                    </a:lnTo>
                    <a:lnTo>
                      <a:pt x="114" y="631"/>
                    </a:lnTo>
                    <a:lnTo>
                      <a:pt x="127" y="639"/>
                    </a:lnTo>
                    <a:lnTo>
                      <a:pt x="142" y="644"/>
                    </a:lnTo>
                    <a:lnTo>
                      <a:pt x="181" y="654"/>
                    </a:lnTo>
                    <a:lnTo>
                      <a:pt x="225" y="662"/>
                    </a:lnTo>
                    <a:lnTo>
                      <a:pt x="271" y="667"/>
                    </a:lnTo>
                    <a:lnTo>
                      <a:pt x="313" y="677"/>
                    </a:lnTo>
                    <a:lnTo>
                      <a:pt x="331" y="685"/>
                    </a:lnTo>
                    <a:lnTo>
                      <a:pt x="346" y="692"/>
                    </a:lnTo>
                    <a:lnTo>
                      <a:pt x="354" y="696"/>
                    </a:lnTo>
                    <a:lnTo>
                      <a:pt x="359" y="702"/>
                    </a:lnTo>
                    <a:lnTo>
                      <a:pt x="363" y="708"/>
                    </a:lnTo>
                    <a:lnTo>
                      <a:pt x="367" y="715"/>
                    </a:lnTo>
                    <a:lnTo>
                      <a:pt x="375" y="727"/>
                    </a:lnTo>
                    <a:lnTo>
                      <a:pt x="382" y="738"/>
                    </a:lnTo>
                    <a:lnTo>
                      <a:pt x="392" y="746"/>
                    </a:lnTo>
                    <a:lnTo>
                      <a:pt x="402" y="752"/>
                    </a:lnTo>
                    <a:lnTo>
                      <a:pt x="413" y="756"/>
                    </a:lnTo>
                    <a:lnTo>
                      <a:pt x="425" y="758"/>
                    </a:lnTo>
                    <a:lnTo>
                      <a:pt x="436" y="758"/>
                    </a:lnTo>
                    <a:lnTo>
                      <a:pt x="448" y="758"/>
                    </a:lnTo>
                    <a:lnTo>
                      <a:pt x="474" y="752"/>
                    </a:lnTo>
                    <a:lnTo>
                      <a:pt x="501" y="744"/>
                    </a:lnTo>
                    <a:lnTo>
                      <a:pt x="530" y="734"/>
                    </a:lnTo>
                    <a:lnTo>
                      <a:pt x="557" y="723"/>
                    </a:lnTo>
                  </a:path>
                </a:pathLst>
              </a:custGeom>
              <a:noFill/>
              <a:ln w="3175">
                <a:solidFill>
                  <a:srgbClr val="DA251D"/>
                </a:solidFill>
                <a:round/>
                <a:headEnd/>
                <a:tailEnd/>
              </a:ln>
            </p:spPr>
            <p:txBody>
              <a:bodyPr/>
              <a:lstStyle/>
              <a:p>
                <a:pPr eaLnBrk="1" hangingPunct="1"/>
                <a:endParaRPr lang="pt-BR" u="none"/>
              </a:p>
            </p:txBody>
          </p:sp>
          <p:sp>
            <p:nvSpPr>
              <p:cNvPr id="445933" name="Freeform 1909"/>
              <p:cNvSpPr>
                <a:spLocks/>
              </p:cNvSpPr>
              <p:nvPr/>
            </p:nvSpPr>
            <p:spPr bwMode="auto">
              <a:xfrm>
                <a:off x="5700" y="2721"/>
                <a:ext cx="345" cy="573"/>
              </a:xfrm>
              <a:custGeom>
                <a:avLst/>
                <a:gdLst>
                  <a:gd name="T0" fmla="*/ 265 w 300"/>
                  <a:gd name="T1" fmla="*/ 499 h 499"/>
                  <a:gd name="T2" fmla="*/ 282 w 300"/>
                  <a:gd name="T3" fmla="*/ 497 h 499"/>
                  <a:gd name="T4" fmla="*/ 300 w 300"/>
                  <a:gd name="T5" fmla="*/ 495 h 499"/>
                  <a:gd name="T6" fmla="*/ 300 w 300"/>
                  <a:gd name="T7" fmla="*/ 2 h 499"/>
                  <a:gd name="T8" fmla="*/ 282 w 300"/>
                  <a:gd name="T9" fmla="*/ 0 h 499"/>
                  <a:gd name="T10" fmla="*/ 265 w 300"/>
                  <a:gd name="T11" fmla="*/ 0 h 499"/>
                  <a:gd name="T12" fmla="*/ 238 w 300"/>
                  <a:gd name="T13" fmla="*/ 2 h 499"/>
                  <a:gd name="T14" fmla="*/ 211 w 300"/>
                  <a:gd name="T15" fmla="*/ 6 h 499"/>
                  <a:gd name="T16" fmla="*/ 186 w 300"/>
                  <a:gd name="T17" fmla="*/ 12 h 499"/>
                  <a:gd name="T18" fmla="*/ 161 w 300"/>
                  <a:gd name="T19" fmla="*/ 19 h 499"/>
                  <a:gd name="T20" fmla="*/ 138 w 300"/>
                  <a:gd name="T21" fmla="*/ 31 h 499"/>
                  <a:gd name="T22" fmla="*/ 117 w 300"/>
                  <a:gd name="T23" fmla="*/ 42 h 499"/>
                  <a:gd name="T24" fmla="*/ 96 w 300"/>
                  <a:gd name="T25" fmla="*/ 58 h 499"/>
                  <a:gd name="T26" fmla="*/ 79 w 300"/>
                  <a:gd name="T27" fmla="*/ 73 h 499"/>
                  <a:gd name="T28" fmla="*/ 62 w 300"/>
                  <a:gd name="T29" fmla="*/ 90 h 499"/>
                  <a:gd name="T30" fmla="*/ 46 w 300"/>
                  <a:gd name="T31" fmla="*/ 110 h 499"/>
                  <a:gd name="T32" fmla="*/ 33 w 300"/>
                  <a:gd name="T33" fmla="*/ 131 h 499"/>
                  <a:gd name="T34" fmla="*/ 21 w 300"/>
                  <a:gd name="T35" fmla="*/ 152 h 499"/>
                  <a:gd name="T36" fmla="*/ 12 w 300"/>
                  <a:gd name="T37" fmla="*/ 175 h 499"/>
                  <a:gd name="T38" fmla="*/ 6 w 300"/>
                  <a:gd name="T39" fmla="*/ 200 h 499"/>
                  <a:gd name="T40" fmla="*/ 2 w 300"/>
                  <a:gd name="T41" fmla="*/ 223 h 499"/>
                  <a:gd name="T42" fmla="*/ 0 w 300"/>
                  <a:gd name="T43" fmla="*/ 250 h 499"/>
                  <a:gd name="T44" fmla="*/ 2 w 300"/>
                  <a:gd name="T45" fmla="*/ 275 h 499"/>
                  <a:gd name="T46" fmla="*/ 6 w 300"/>
                  <a:gd name="T47" fmla="*/ 300 h 499"/>
                  <a:gd name="T48" fmla="*/ 12 w 300"/>
                  <a:gd name="T49" fmla="*/ 323 h 499"/>
                  <a:gd name="T50" fmla="*/ 21 w 300"/>
                  <a:gd name="T51" fmla="*/ 346 h 499"/>
                  <a:gd name="T52" fmla="*/ 33 w 300"/>
                  <a:gd name="T53" fmla="*/ 369 h 499"/>
                  <a:gd name="T54" fmla="*/ 46 w 300"/>
                  <a:gd name="T55" fmla="*/ 388 h 499"/>
                  <a:gd name="T56" fmla="*/ 62 w 300"/>
                  <a:gd name="T57" fmla="*/ 407 h 499"/>
                  <a:gd name="T58" fmla="*/ 79 w 300"/>
                  <a:gd name="T59" fmla="*/ 424 h 499"/>
                  <a:gd name="T60" fmla="*/ 96 w 300"/>
                  <a:gd name="T61" fmla="*/ 442 h 499"/>
                  <a:gd name="T62" fmla="*/ 117 w 300"/>
                  <a:gd name="T63" fmla="*/ 455 h 499"/>
                  <a:gd name="T64" fmla="*/ 138 w 300"/>
                  <a:gd name="T65" fmla="*/ 468 h 499"/>
                  <a:gd name="T66" fmla="*/ 161 w 300"/>
                  <a:gd name="T67" fmla="*/ 478 h 499"/>
                  <a:gd name="T68" fmla="*/ 186 w 300"/>
                  <a:gd name="T69" fmla="*/ 488 h 499"/>
                  <a:gd name="T70" fmla="*/ 211 w 300"/>
                  <a:gd name="T71" fmla="*/ 493 h 499"/>
                  <a:gd name="T72" fmla="*/ 238 w 300"/>
                  <a:gd name="T73" fmla="*/ 497 h 499"/>
                  <a:gd name="T74" fmla="*/ 265 w 300"/>
                  <a:gd name="T75" fmla="*/ 499 h 4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0"/>
                  <a:gd name="T115" fmla="*/ 0 h 499"/>
                  <a:gd name="T116" fmla="*/ 300 w 300"/>
                  <a:gd name="T117" fmla="*/ 499 h 49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0" h="499">
                    <a:moveTo>
                      <a:pt x="265" y="499"/>
                    </a:moveTo>
                    <a:lnTo>
                      <a:pt x="282" y="497"/>
                    </a:lnTo>
                    <a:lnTo>
                      <a:pt x="300" y="495"/>
                    </a:lnTo>
                    <a:lnTo>
                      <a:pt x="300" y="2"/>
                    </a:lnTo>
                    <a:lnTo>
                      <a:pt x="282" y="0"/>
                    </a:lnTo>
                    <a:lnTo>
                      <a:pt x="265" y="0"/>
                    </a:lnTo>
                    <a:lnTo>
                      <a:pt x="238" y="2"/>
                    </a:lnTo>
                    <a:lnTo>
                      <a:pt x="211" y="6"/>
                    </a:lnTo>
                    <a:lnTo>
                      <a:pt x="186" y="12"/>
                    </a:lnTo>
                    <a:lnTo>
                      <a:pt x="161" y="19"/>
                    </a:lnTo>
                    <a:lnTo>
                      <a:pt x="138" y="31"/>
                    </a:lnTo>
                    <a:lnTo>
                      <a:pt x="117" y="42"/>
                    </a:lnTo>
                    <a:lnTo>
                      <a:pt x="96" y="58"/>
                    </a:lnTo>
                    <a:lnTo>
                      <a:pt x="79" y="73"/>
                    </a:lnTo>
                    <a:lnTo>
                      <a:pt x="62" y="90"/>
                    </a:lnTo>
                    <a:lnTo>
                      <a:pt x="46" y="110"/>
                    </a:lnTo>
                    <a:lnTo>
                      <a:pt x="33" y="131"/>
                    </a:lnTo>
                    <a:lnTo>
                      <a:pt x="21" y="152"/>
                    </a:lnTo>
                    <a:lnTo>
                      <a:pt x="12" y="175"/>
                    </a:lnTo>
                    <a:lnTo>
                      <a:pt x="6" y="200"/>
                    </a:lnTo>
                    <a:lnTo>
                      <a:pt x="2" y="223"/>
                    </a:lnTo>
                    <a:lnTo>
                      <a:pt x="0" y="250"/>
                    </a:lnTo>
                    <a:lnTo>
                      <a:pt x="2" y="275"/>
                    </a:lnTo>
                    <a:lnTo>
                      <a:pt x="6" y="300"/>
                    </a:lnTo>
                    <a:lnTo>
                      <a:pt x="12" y="323"/>
                    </a:lnTo>
                    <a:lnTo>
                      <a:pt x="21" y="346"/>
                    </a:lnTo>
                    <a:lnTo>
                      <a:pt x="33" y="369"/>
                    </a:lnTo>
                    <a:lnTo>
                      <a:pt x="46" y="388"/>
                    </a:lnTo>
                    <a:lnTo>
                      <a:pt x="62" y="407"/>
                    </a:lnTo>
                    <a:lnTo>
                      <a:pt x="79" y="424"/>
                    </a:lnTo>
                    <a:lnTo>
                      <a:pt x="96" y="442"/>
                    </a:lnTo>
                    <a:lnTo>
                      <a:pt x="117" y="455"/>
                    </a:lnTo>
                    <a:lnTo>
                      <a:pt x="138" y="468"/>
                    </a:lnTo>
                    <a:lnTo>
                      <a:pt x="161" y="478"/>
                    </a:lnTo>
                    <a:lnTo>
                      <a:pt x="186" y="488"/>
                    </a:lnTo>
                    <a:lnTo>
                      <a:pt x="211" y="493"/>
                    </a:lnTo>
                    <a:lnTo>
                      <a:pt x="238" y="497"/>
                    </a:lnTo>
                    <a:lnTo>
                      <a:pt x="265" y="499"/>
                    </a:lnTo>
                    <a:close/>
                  </a:path>
                </a:pathLst>
              </a:custGeom>
              <a:solidFill>
                <a:srgbClr val="797297"/>
              </a:solidFill>
              <a:ln w="9525">
                <a:noFill/>
                <a:round/>
                <a:headEnd/>
                <a:tailEnd/>
              </a:ln>
            </p:spPr>
            <p:txBody>
              <a:bodyPr/>
              <a:lstStyle/>
              <a:p>
                <a:pPr eaLnBrk="1" hangingPunct="1"/>
                <a:endParaRPr lang="pt-BR" u="none"/>
              </a:p>
            </p:txBody>
          </p:sp>
          <p:sp>
            <p:nvSpPr>
              <p:cNvPr id="445934" name="Freeform 1910"/>
              <p:cNvSpPr>
                <a:spLocks/>
              </p:cNvSpPr>
              <p:nvPr/>
            </p:nvSpPr>
            <p:spPr bwMode="auto">
              <a:xfrm>
                <a:off x="5700" y="2721"/>
                <a:ext cx="345" cy="573"/>
              </a:xfrm>
              <a:custGeom>
                <a:avLst/>
                <a:gdLst>
                  <a:gd name="T0" fmla="*/ 265 w 300"/>
                  <a:gd name="T1" fmla="*/ 499 h 499"/>
                  <a:gd name="T2" fmla="*/ 282 w 300"/>
                  <a:gd name="T3" fmla="*/ 497 h 499"/>
                  <a:gd name="T4" fmla="*/ 300 w 300"/>
                  <a:gd name="T5" fmla="*/ 495 h 499"/>
                  <a:gd name="T6" fmla="*/ 300 w 300"/>
                  <a:gd name="T7" fmla="*/ 2 h 499"/>
                  <a:gd name="T8" fmla="*/ 282 w 300"/>
                  <a:gd name="T9" fmla="*/ 0 h 499"/>
                  <a:gd name="T10" fmla="*/ 265 w 300"/>
                  <a:gd name="T11" fmla="*/ 0 h 499"/>
                  <a:gd name="T12" fmla="*/ 238 w 300"/>
                  <a:gd name="T13" fmla="*/ 2 h 499"/>
                  <a:gd name="T14" fmla="*/ 211 w 300"/>
                  <a:gd name="T15" fmla="*/ 6 h 499"/>
                  <a:gd name="T16" fmla="*/ 186 w 300"/>
                  <a:gd name="T17" fmla="*/ 12 h 499"/>
                  <a:gd name="T18" fmla="*/ 161 w 300"/>
                  <a:gd name="T19" fmla="*/ 19 h 499"/>
                  <a:gd name="T20" fmla="*/ 138 w 300"/>
                  <a:gd name="T21" fmla="*/ 31 h 499"/>
                  <a:gd name="T22" fmla="*/ 117 w 300"/>
                  <a:gd name="T23" fmla="*/ 42 h 499"/>
                  <a:gd name="T24" fmla="*/ 96 w 300"/>
                  <a:gd name="T25" fmla="*/ 58 h 499"/>
                  <a:gd name="T26" fmla="*/ 79 w 300"/>
                  <a:gd name="T27" fmla="*/ 73 h 499"/>
                  <a:gd name="T28" fmla="*/ 62 w 300"/>
                  <a:gd name="T29" fmla="*/ 90 h 499"/>
                  <a:gd name="T30" fmla="*/ 46 w 300"/>
                  <a:gd name="T31" fmla="*/ 110 h 499"/>
                  <a:gd name="T32" fmla="*/ 33 w 300"/>
                  <a:gd name="T33" fmla="*/ 131 h 499"/>
                  <a:gd name="T34" fmla="*/ 21 w 300"/>
                  <a:gd name="T35" fmla="*/ 152 h 499"/>
                  <a:gd name="T36" fmla="*/ 12 w 300"/>
                  <a:gd name="T37" fmla="*/ 175 h 499"/>
                  <a:gd name="T38" fmla="*/ 6 w 300"/>
                  <a:gd name="T39" fmla="*/ 200 h 499"/>
                  <a:gd name="T40" fmla="*/ 2 w 300"/>
                  <a:gd name="T41" fmla="*/ 223 h 499"/>
                  <a:gd name="T42" fmla="*/ 0 w 300"/>
                  <a:gd name="T43" fmla="*/ 250 h 499"/>
                  <a:gd name="T44" fmla="*/ 2 w 300"/>
                  <a:gd name="T45" fmla="*/ 275 h 499"/>
                  <a:gd name="T46" fmla="*/ 6 w 300"/>
                  <a:gd name="T47" fmla="*/ 300 h 499"/>
                  <a:gd name="T48" fmla="*/ 12 w 300"/>
                  <a:gd name="T49" fmla="*/ 323 h 499"/>
                  <a:gd name="T50" fmla="*/ 21 w 300"/>
                  <a:gd name="T51" fmla="*/ 346 h 499"/>
                  <a:gd name="T52" fmla="*/ 33 w 300"/>
                  <a:gd name="T53" fmla="*/ 369 h 499"/>
                  <a:gd name="T54" fmla="*/ 46 w 300"/>
                  <a:gd name="T55" fmla="*/ 388 h 499"/>
                  <a:gd name="T56" fmla="*/ 62 w 300"/>
                  <a:gd name="T57" fmla="*/ 407 h 499"/>
                  <a:gd name="T58" fmla="*/ 79 w 300"/>
                  <a:gd name="T59" fmla="*/ 424 h 499"/>
                  <a:gd name="T60" fmla="*/ 96 w 300"/>
                  <a:gd name="T61" fmla="*/ 442 h 499"/>
                  <a:gd name="T62" fmla="*/ 117 w 300"/>
                  <a:gd name="T63" fmla="*/ 455 h 499"/>
                  <a:gd name="T64" fmla="*/ 138 w 300"/>
                  <a:gd name="T65" fmla="*/ 468 h 499"/>
                  <a:gd name="T66" fmla="*/ 161 w 300"/>
                  <a:gd name="T67" fmla="*/ 478 h 499"/>
                  <a:gd name="T68" fmla="*/ 186 w 300"/>
                  <a:gd name="T69" fmla="*/ 488 h 499"/>
                  <a:gd name="T70" fmla="*/ 211 w 300"/>
                  <a:gd name="T71" fmla="*/ 493 h 499"/>
                  <a:gd name="T72" fmla="*/ 238 w 300"/>
                  <a:gd name="T73" fmla="*/ 497 h 499"/>
                  <a:gd name="T74" fmla="*/ 265 w 300"/>
                  <a:gd name="T75" fmla="*/ 499 h 4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0"/>
                  <a:gd name="T115" fmla="*/ 0 h 499"/>
                  <a:gd name="T116" fmla="*/ 300 w 300"/>
                  <a:gd name="T117" fmla="*/ 499 h 49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0" h="499">
                    <a:moveTo>
                      <a:pt x="265" y="499"/>
                    </a:moveTo>
                    <a:lnTo>
                      <a:pt x="282" y="497"/>
                    </a:lnTo>
                    <a:lnTo>
                      <a:pt x="300" y="495"/>
                    </a:lnTo>
                    <a:lnTo>
                      <a:pt x="300" y="2"/>
                    </a:lnTo>
                    <a:lnTo>
                      <a:pt x="282" y="0"/>
                    </a:lnTo>
                    <a:lnTo>
                      <a:pt x="265" y="0"/>
                    </a:lnTo>
                    <a:lnTo>
                      <a:pt x="238" y="2"/>
                    </a:lnTo>
                    <a:lnTo>
                      <a:pt x="211" y="6"/>
                    </a:lnTo>
                    <a:lnTo>
                      <a:pt x="186" y="12"/>
                    </a:lnTo>
                    <a:lnTo>
                      <a:pt x="161" y="19"/>
                    </a:lnTo>
                    <a:lnTo>
                      <a:pt x="138" y="31"/>
                    </a:lnTo>
                    <a:lnTo>
                      <a:pt x="117" y="42"/>
                    </a:lnTo>
                    <a:lnTo>
                      <a:pt x="96" y="58"/>
                    </a:lnTo>
                    <a:lnTo>
                      <a:pt x="79" y="73"/>
                    </a:lnTo>
                    <a:lnTo>
                      <a:pt x="62" y="90"/>
                    </a:lnTo>
                    <a:lnTo>
                      <a:pt x="46" y="110"/>
                    </a:lnTo>
                    <a:lnTo>
                      <a:pt x="33" y="131"/>
                    </a:lnTo>
                    <a:lnTo>
                      <a:pt x="21" y="152"/>
                    </a:lnTo>
                    <a:lnTo>
                      <a:pt x="12" y="175"/>
                    </a:lnTo>
                    <a:lnTo>
                      <a:pt x="6" y="200"/>
                    </a:lnTo>
                    <a:lnTo>
                      <a:pt x="2" y="223"/>
                    </a:lnTo>
                    <a:lnTo>
                      <a:pt x="0" y="250"/>
                    </a:lnTo>
                    <a:lnTo>
                      <a:pt x="2" y="275"/>
                    </a:lnTo>
                    <a:lnTo>
                      <a:pt x="6" y="300"/>
                    </a:lnTo>
                    <a:lnTo>
                      <a:pt x="12" y="323"/>
                    </a:lnTo>
                    <a:lnTo>
                      <a:pt x="21" y="346"/>
                    </a:lnTo>
                    <a:lnTo>
                      <a:pt x="33" y="369"/>
                    </a:lnTo>
                    <a:lnTo>
                      <a:pt x="46" y="388"/>
                    </a:lnTo>
                    <a:lnTo>
                      <a:pt x="62" y="407"/>
                    </a:lnTo>
                    <a:lnTo>
                      <a:pt x="79" y="424"/>
                    </a:lnTo>
                    <a:lnTo>
                      <a:pt x="96" y="442"/>
                    </a:lnTo>
                    <a:lnTo>
                      <a:pt x="117" y="455"/>
                    </a:lnTo>
                    <a:lnTo>
                      <a:pt x="138" y="468"/>
                    </a:lnTo>
                    <a:lnTo>
                      <a:pt x="161" y="478"/>
                    </a:lnTo>
                    <a:lnTo>
                      <a:pt x="186" y="488"/>
                    </a:lnTo>
                    <a:lnTo>
                      <a:pt x="211" y="493"/>
                    </a:lnTo>
                    <a:lnTo>
                      <a:pt x="238" y="497"/>
                    </a:lnTo>
                    <a:lnTo>
                      <a:pt x="265" y="499"/>
                    </a:lnTo>
                    <a:close/>
                  </a:path>
                </a:pathLst>
              </a:custGeom>
              <a:noFill/>
              <a:ln w="3175">
                <a:solidFill>
                  <a:srgbClr val="1F1A17"/>
                </a:solidFill>
                <a:round/>
                <a:headEnd/>
                <a:tailEnd/>
              </a:ln>
            </p:spPr>
            <p:txBody>
              <a:bodyPr/>
              <a:lstStyle/>
              <a:p>
                <a:pPr eaLnBrk="1" hangingPunct="1"/>
                <a:endParaRPr lang="pt-BR" u="none"/>
              </a:p>
            </p:txBody>
          </p:sp>
          <p:sp>
            <p:nvSpPr>
              <p:cNvPr id="445935" name="Freeform 1911"/>
              <p:cNvSpPr>
                <a:spLocks/>
              </p:cNvSpPr>
              <p:nvPr/>
            </p:nvSpPr>
            <p:spPr bwMode="auto">
              <a:xfrm>
                <a:off x="5755" y="2741"/>
                <a:ext cx="290" cy="500"/>
              </a:xfrm>
              <a:custGeom>
                <a:avLst/>
                <a:gdLst>
                  <a:gd name="T0" fmla="*/ 232 w 252"/>
                  <a:gd name="T1" fmla="*/ 435 h 435"/>
                  <a:gd name="T2" fmla="*/ 242 w 252"/>
                  <a:gd name="T3" fmla="*/ 435 h 435"/>
                  <a:gd name="T4" fmla="*/ 252 w 252"/>
                  <a:gd name="T5" fmla="*/ 433 h 435"/>
                  <a:gd name="T6" fmla="*/ 252 w 252"/>
                  <a:gd name="T7" fmla="*/ 0 h 435"/>
                  <a:gd name="T8" fmla="*/ 242 w 252"/>
                  <a:gd name="T9" fmla="*/ 0 h 435"/>
                  <a:gd name="T10" fmla="*/ 232 w 252"/>
                  <a:gd name="T11" fmla="*/ 0 h 435"/>
                  <a:gd name="T12" fmla="*/ 209 w 252"/>
                  <a:gd name="T13" fmla="*/ 0 h 435"/>
                  <a:gd name="T14" fmla="*/ 186 w 252"/>
                  <a:gd name="T15" fmla="*/ 3 h 435"/>
                  <a:gd name="T16" fmla="*/ 163 w 252"/>
                  <a:gd name="T17" fmla="*/ 9 h 435"/>
                  <a:gd name="T18" fmla="*/ 142 w 252"/>
                  <a:gd name="T19" fmla="*/ 17 h 435"/>
                  <a:gd name="T20" fmla="*/ 123 w 252"/>
                  <a:gd name="T21" fmla="*/ 24 h 435"/>
                  <a:gd name="T22" fmla="*/ 104 w 252"/>
                  <a:gd name="T23" fmla="*/ 36 h 435"/>
                  <a:gd name="T24" fmla="*/ 85 w 252"/>
                  <a:gd name="T25" fmla="*/ 49 h 435"/>
                  <a:gd name="T26" fmla="*/ 69 w 252"/>
                  <a:gd name="T27" fmla="*/ 63 h 435"/>
                  <a:gd name="T28" fmla="*/ 54 w 252"/>
                  <a:gd name="T29" fmla="*/ 78 h 435"/>
                  <a:gd name="T30" fmla="*/ 40 w 252"/>
                  <a:gd name="T31" fmla="*/ 95 h 435"/>
                  <a:gd name="T32" fmla="*/ 29 w 252"/>
                  <a:gd name="T33" fmla="*/ 113 h 435"/>
                  <a:gd name="T34" fmla="*/ 19 w 252"/>
                  <a:gd name="T35" fmla="*/ 132 h 435"/>
                  <a:gd name="T36" fmla="*/ 12 w 252"/>
                  <a:gd name="T37" fmla="*/ 153 h 435"/>
                  <a:gd name="T38" fmla="*/ 6 w 252"/>
                  <a:gd name="T39" fmla="*/ 172 h 435"/>
                  <a:gd name="T40" fmla="*/ 2 w 252"/>
                  <a:gd name="T41" fmla="*/ 195 h 435"/>
                  <a:gd name="T42" fmla="*/ 0 w 252"/>
                  <a:gd name="T43" fmla="*/ 216 h 435"/>
                  <a:gd name="T44" fmla="*/ 2 w 252"/>
                  <a:gd name="T45" fmla="*/ 239 h 435"/>
                  <a:gd name="T46" fmla="*/ 6 w 252"/>
                  <a:gd name="T47" fmla="*/ 260 h 435"/>
                  <a:gd name="T48" fmla="*/ 12 w 252"/>
                  <a:gd name="T49" fmla="*/ 282 h 435"/>
                  <a:gd name="T50" fmla="*/ 19 w 252"/>
                  <a:gd name="T51" fmla="*/ 301 h 435"/>
                  <a:gd name="T52" fmla="*/ 29 w 252"/>
                  <a:gd name="T53" fmla="*/ 320 h 435"/>
                  <a:gd name="T54" fmla="*/ 40 w 252"/>
                  <a:gd name="T55" fmla="*/ 339 h 435"/>
                  <a:gd name="T56" fmla="*/ 54 w 252"/>
                  <a:gd name="T57" fmla="*/ 355 h 435"/>
                  <a:gd name="T58" fmla="*/ 69 w 252"/>
                  <a:gd name="T59" fmla="*/ 370 h 435"/>
                  <a:gd name="T60" fmla="*/ 85 w 252"/>
                  <a:gd name="T61" fmla="*/ 385 h 435"/>
                  <a:gd name="T62" fmla="*/ 104 w 252"/>
                  <a:gd name="T63" fmla="*/ 397 h 435"/>
                  <a:gd name="T64" fmla="*/ 123 w 252"/>
                  <a:gd name="T65" fmla="*/ 408 h 435"/>
                  <a:gd name="T66" fmla="*/ 142 w 252"/>
                  <a:gd name="T67" fmla="*/ 418 h 435"/>
                  <a:gd name="T68" fmla="*/ 163 w 252"/>
                  <a:gd name="T69" fmla="*/ 426 h 435"/>
                  <a:gd name="T70" fmla="*/ 186 w 252"/>
                  <a:gd name="T71" fmla="*/ 429 h 435"/>
                  <a:gd name="T72" fmla="*/ 209 w 252"/>
                  <a:gd name="T73" fmla="*/ 433 h 435"/>
                  <a:gd name="T74" fmla="*/ 232 w 252"/>
                  <a:gd name="T75" fmla="*/ 435 h 4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2"/>
                  <a:gd name="T115" fmla="*/ 0 h 435"/>
                  <a:gd name="T116" fmla="*/ 252 w 252"/>
                  <a:gd name="T117" fmla="*/ 435 h 4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2" h="435">
                    <a:moveTo>
                      <a:pt x="232" y="435"/>
                    </a:moveTo>
                    <a:lnTo>
                      <a:pt x="242" y="435"/>
                    </a:lnTo>
                    <a:lnTo>
                      <a:pt x="252" y="433"/>
                    </a:lnTo>
                    <a:lnTo>
                      <a:pt x="252" y="0"/>
                    </a:lnTo>
                    <a:lnTo>
                      <a:pt x="242" y="0"/>
                    </a:lnTo>
                    <a:lnTo>
                      <a:pt x="232" y="0"/>
                    </a:lnTo>
                    <a:lnTo>
                      <a:pt x="209" y="0"/>
                    </a:lnTo>
                    <a:lnTo>
                      <a:pt x="186" y="3"/>
                    </a:lnTo>
                    <a:lnTo>
                      <a:pt x="163" y="9"/>
                    </a:lnTo>
                    <a:lnTo>
                      <a:pt x="142" y="17"/>
                    </a:lnTo>
                    <a:lnTo>
                      <a:pt x="123" y="24"/>
                    </a:lnTo>
                    <a:lnTo>
                      <a:pt x="104" y="36"/>
                    </a:lnTo>
                    <a:lnTo>
                      <a:pt x="85" y="49"/>
                    </a:lnTo>
                    <a:lnTo>
                      <a:pt x="69" y="63"/>
                    </a:lnTo>
                    <a:lnTo>
                      <a:pt x="54" y="78"/>
                    </a:lnTo>
                    <a:lnTo>
                      <a:pt x="40" y="95"/>
                    </a:lnTo>
                    <a:lnTo>
                      <a:pt x="29" y="113"/>
                    </a:lnTo>
                    <a:lnTo>
                      <a:pt x="19" y="132"/>
                    </a:lnTo>
                    <a:lnTo>
                      <a:pt x="12" y="153"/>
                    </a:lnTo>
                    <a:lnTo>
                      <a:pt x="6" y="172"/>
                    </a:lnTo>
                    <a:lnTo>
                      <a:pt x="2" y="195"/>
                    </a:lnTo>
                    <a:lnTo>
                      <a:pt x="0" y="216"/>
                    </a:lnTo>
                    <a:lnTo>
                      <a:pt x="2" y="239"/>
                    </a:lnTo>
                    <a:lnTo>
                      <a:pt x="6" y="260"/>
                    </a:lnTo>
                    <a:lnTo>
                      <a:pt x="12" y="282"/>
                    </a:lnTo>
                    <a:lnTo>
                      <a:pt x="19" y="301"/>
                    </a:lnTo>
                    <a:lnTo>
                      <a:pt x="29" y="320"/>
                    </a:lnTo>
                    <a:lnTo>
                      <a:pt x="40" y="339"/>
                    </a:lnTo>
                    <a:lnTo>
                      <a:pt x="54" y="355"/>
                    </a:lnTo>
                    <a:lnTo>
                      <a:pt x="69" y="370"/>
                    </a:lnTo>
                    <a:lnTo>
                      <a:pt x="85" y="385"/>
                    </a:lnTo>
                    <a:lnTo>
                      <a:pt x="104" y="397"/>
                    </a:lnTo>
                    <a:lnTo>
                      <a:pt x="123" y="408"/>
                    </a:lnTo>
                    <a:lnTo>
                      <a:pt x="142" y="418"/>
                    </a:lnTo>
                    <a:lnTo>
                      <a:pt x="163" y="426"/>
                    </a:lnTo>
                    <a:lnTo>
                      <a:pt x="186" y="429"/>
                    </a:lnTo>
                    <a:lnTo>
                      <a:pt x="209" y="433"/>
                    </a:lnTo>
                    <a:lnTo>
                      <a:pt x="232" y="435"/>
                    </a:lnTo>
                    <a:close/>
                  </a:path>
                </a:pathLst>
              </a:custGeom>
              <a:solidFill>
                <a:srgbClr val="887FAD"/>
              </a:solidFill>
              <a:ln w="9525">
                <a:noFill/>
                <a:round/>
                <a:headEnd/>
                <a:tailEnd/>
              </a:ln>
            </p:spPr>
            <p:txBody>
              <a:bodyPr/>
              <a:lstStyle/>
              <a:p>
                <a:pPr eaLnBrk="1" hangingPunct="1"/>
                <a:endParaRPr lang="pt-BR" u="none"/>
              </a:p>
            </p:txBody>
          </p:sp>
          <p:sp>
            <p:nvSpPr>
              <p:cNvPr id="445936" name="Freeform 1912"/>
              <p:cNvSpPr>
                <a:spLocks/>
              </p:cNvSpPr>
              <p:nvPr/>
            </p:nvSpPr>
            <p:spPr bwMode="auto">
              <a:xfrm>
                <a:off x="5755" y="2741"/>
                <a:ext cx="290" cy="500"/>
              </a:xfrm>
              <a:custGeom>
                <a:avLst/>
                <a:gdLst>
                  <a:gd name="T0" fmla="*/ 232 w 252"/>
                  <a:gd name="T1" fmla="*/ 435 h 435"/>
                  <a:gd name="T2" fmla="*/ 242 w 252"/>
                  <a:gd name="T3" fmla="*/ 435 h 435"/>
                  <a:gd name="T4" fmla="*/ 252 w 252"/>
                  <a:gd name="T5" fmla="*/ 433 h 435"/>
                  <a:gd name="T6" fmla="*/ 252 w 252"/>
                  <a:gd name="T7" fmla="*/ 0 h 435"/>
                  <a:gd name="T8" fmla="*/ 242 w 252"/>
                  <a:gd name="T9" fmla="*/ 0 h 435"/>
                  <a:gd name="T10" fmla="*/ 232 w 252"/>
                  <a:gd name="T11" fmla="*/ 0 h 435"/>
                  <a:gd name="T12" fmla="*/ 209 w 252"/>
                  <a:gd name="T13" fmla="*/ 0 h 435"/>
                  <a:gd name="T14" fmla="*/ 186 w 252"/>
                  <a:gd name="T15" fmla="*/ 3 h 435"/>
                  <a:gd name="T16" fmla="*/ 163 w 252"/>
                  <a:gd name="T17" fmla="*/ 9 h 435"/>
                  <a:gd name="T18" fmla="*/ 142 w 252"/>
                  <a:gd name="T19" fmla="*/ 17 h 435"/>
                  <a:gd name="T20" fmla="*/ 123 w 252"/>
                  <a:gd name="T21" fmla="*/ 24 h 435"/>
                  <a:gd name="T22" fmla="*/ 104 w 252"/>
                  <a:gd name="T23" fmla="*/ 36 h 435"/>
                  <a:gd name="T24" fmla="*/ 85 w 252"/>
                  <a:gd name="T25" fmla="*/ 49 h 435"/>
                  <a:gd name="T26" fmla="*/ 69 w 252"/>
                  <a:gd name="T27" fmla="*/ 63 h 435"/>
                  <a:gd name="T28" fmla="*/ 54 w 252"/>
                  <a:gd name="T29" fmla="*/ 78 h 435"/>
                  <a:gd name="T30" fmla="*/ 40 w 252"/>
                  <a:gd name="T31" fmla="*/ 95 h 435"/>
                  <a:gd name="T32" fmla="*/ 29 w 252"/>
                  <a:gd name="T33" fmla="*/ 113 h 435"/>
                  <a:gd name="T34" fmla="*/ 19 w 252"/>
                  <a:gd name="T35" fmla="*/ 132 h 435"/>
                  <a:gd name="T36" fmla="*/ 12 w 252"/>
                  <a:gd name="T37" fmla="*/ 153 h 435"/>
                  <a:gd name="T38" fmla="*/ 6 w 252"/>
                  <a:gd name="T39" fmla="*/ 172 h 435"/>
                  <a:gd name="T40" fmla="*/ 2 w 252"/>
                  <a:gd name="T41" fmla="*/ 195 h 435"/>
                  <a:gd name="T42" fmla="*/ 0 w 252"/>
                  <a:gd name="T43" fmla="*/ 216 h 435"/>
                  <a:gd name="T44" fmla="*/ 2 w 252"/>
                  <a:gd name="T45" fmla="*/ 239 h 435"/>
                  <a:gd name="T46" fmla="*/ 6 w 252"/>
                  <a:gd name="T47" fmla="*/ 260 h 435"/>
                  <a:gd name="T48" fmla="*/ 12 w 252"/>
                  <a:gd name="T49" fmla="*/ 282 h 435"/>
                  <a:gd name="T50" fmla="*/ 19 w 252"/>
                  <a:gd name="T51" fmla="*/ 301 h 435"/>
                  <a:gd name="T52" fmla="*/ 29 w 252"/>
                  <a:gd name="T53" fmla="*/ 320 h 435"/>
                  <a:gd name="T54" fmla="*/ 40 w 252"/>
                  <a:gd name="T55" fmla="*/ 339 h 435"/>
                  <a:gd name="T56" fmla="*/ 54 w 252"/>
                  <a:gd name="T57" fmla="*/ 355 h 435"/>
                  <a:gd name="T58" fmla="*/ 69 w 252"/>
                  <a:gd name="T59" fmla="*/ 370 h 435"/>
                  <a:gd name="T60" fmla="*/ 85 w 252"/>
                  <a:gd name="T61" fmla="*/ 385 h 435"/>
                  <a:gd name="T62" fmla="*/ 104 w 252"/>
                  <a:gd name="T63" fmla="*/ 397 h 435"/>
                  <a:gd name="T64" fmla="*/ 123 w 252"/>
                  <a:gd name="T65" fmla="*/ 408 h 435"/>
                  <a:gd name="T66" fmla="*/ 142 w 252"/>
                  <a:gd name="T67" fmla="*/ 418 h 435"/>
                  <a:gd name="T68" fmla="*/ 163 w 252"/>
                  <a:gd name="T69" fmla="*/ 426 h 435"/>
                  <a:gd name="T70" fmla="*/ 186 w 252"/>
                  <a:gd name="T71" fmla="*/ 429 h 435"/>
                  <a:gd name="T72" fmla="*/ 209 w 252"/>
                  <a:gd name="T73" fmla="*/ 433 h 435"/>
                  <a:gd name="T74" fmla="*/ 232 w 252"/>
                  <a:gd name="T75" fmla="*/ 435 h 4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2"/>
                  <a:gd name="T115" fmla="*/ 0 h 435"/>
                  <a:gd name="T116" fmla="*/ 252 w 252"/>
                  <a:gd name="T117" fmla="*/ 435 h 4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2" h="435">
                    <a:moveTo>
                      <a:pt x="232" y="435"/>
                    </a:moveTo>
                    <a:lnTo>
                      <a:pt x="242" y="435"/>
                    </a:lnTo>
                    <a:lnTo>
                      <a:pt x="252" y="433"/>
                    </a:lnTo>
                    <a:lnTo>
                      <a:pt x="252" y="0"/>
                    </a:lnTo>
                    <a:lnTo>
                      <a:pt x="242" y="0"/>
                    </a:lnTo>
                    <a:lnTo>
                      <a:pt x="232" y="0"/>
                    </a:lnTo>
                    <a:lnTo>
                      <a:pt x="209" y="0"/>
                    </a:lnTo>
                    <a:lnTo>
                      <a:pt x="186" y="3"/>
                    </a:lnTo>
                    <a:lnTo>
                      <a:pt x="163" y="9"/>
                    </a:lnTo>
                    <a:lnTo>
                      <a:pt x="142" y="17"/>
                    </a:lnTo>
                    <a:lnTo>
                      <a:pt x="123" y="24"/>
                    </a:lnTo>
                    <a:lnTo>
                      <a:pt x="104" y="36"/>
                    </a:lnTo>
                    <a:lnTo>
                      <a:pt x="85" y="49"/>
                    </a:lnTo>
                    <a:lnTo>
                      <a:pt x="69" y="63"/>
                    </a:lnTo>
                    <a:lnTo>
                      <a:pt x="54" y="78"/>
                    </a:lnTo>
                    <a:lnTo>
                      <a:pt x="40" y="95"/>
                    </a:lnTo>
                    <a:lnTo>
                      <a:pt x="29" y="113"/>
                    </a:lnTo>
                    <a:lnTo>
                      <a:pt x="19" y="132"/>
                    </a:lnTo>
                    <a:lnTo>
                      <a:pt x="12" y="153"/>
                    </a:lnTo>
                    <a:lnTo>
                      <a:pt x="6" y="172"/>
                    </a:lnTo>
                    <a:lnTo>
                      <a:pt x="2" y="195"/>
                    </a:lnTo>
                    <a:lnTo>
                      <a:pt x="0" y="216"/>
                    </a:lnTo>
                    <a:lnTo>
                      <a:pt x="2" y="239"/>
                    </a:lnTo>
                    <a:lnTo>
                      <a:pt x="6" y="260"/>
                    </a:lnTo>
                    <a:lnTo>
                      <a:pt x="12" y="282"/>
                    </a:lnTo>
                    <a:lnTo>
                      <a:pt x="19" y="301"/>
                    </a:lnTo>
                    <a:lnTo>
                      <a:pt x="29" y="320"/>
                    </a:lnTo>
                    <a:lnTo>
                      <a:pt x="40" y="339"/>
                    </a:lnTo>
                    <a:lnTo>
                      <a:pt x="54" y="355"/>
                    </a:lnTo>
                    <a:lnTo>
                      <a:pt x="69" y="370"/>
                    </a:lnTo>
                    <a:lnTo>
                      <a:pt x="85" y="385"/>
                    </a:lnTo>
                    <a:lnTo>
                      <a:pt x="104" y="397"/>
                    </a:lnTo>
                    <a:lnTo>
                      <a:pt x="123" y="408"/>
                    </a:lnTo>
                    <a:lnTo>
                      <a:pt x="142" y="418"/>
                    </a:lnTo>
                    <a:lnTo>
                      <a:pt x="163" y="426"/>
                    </a:lnTo>
                    <a:lnTo>
                      <a:pt x="186" y="429"/>
                    </a:lnTo>
                    <a:lnTo>
                      <a:pt x="209" y="433"/>
                    </a:lnTo>
                    <a:lnTo>
                      <a:pt x="232" y="435"/>
                    </a:lnTo>
                    <a:close/>
                  </a:path>
                </a:pathLst>
              </a:custGeom>
              <a:noFill/>
              <a:ln w="3175">
                <a:solidFill>
                  <a:srgbClr val="1F1A17"/>
                </a:solidFill>
                <a:round/>
                <a:headEnd/>
                <a:tailEnd/>
              </a:ln>
            </p:spPr>
            <p:txBody>
              <a:bodyPr/>
              <a:lstStyle/>
              <a:p>
                <a:pPr eaLnBrk="1" hangingPunct="1"/>
                <a:endParaRPr lang="pt-BR" u="none"/>
              </a:p>
            </p:txBody>
          </p:sp>
          <p:sp>
            <p:nvSpPr>
              <p:cNvPr id="445937" name="Freeform 1913"/>
              <p:cNvSpPr>
                <a:spLocks/>
              </p:cNvSpPr>
              <p:nvPr/>
            </p:nvSpPr>
            <p:spPr bwMode="auto">
              <a:xfrm>
                <a:off x="5545" y="3016"/>
                <a:ext cx="40" cy="23"/>
              </a:xfrm>
              <a:custGeom>
                <a:avLst/>
                <a:gdLst>
                  <a:gd name="T0" fmla="*/ 34 w 34"/>
                  <a:gd name="T1" fmla="*/ 10 h 20"/>
                  <a:gd name="T2" fmla="*/ 34 w 34"/>
                  <a:gd name="T3" fmla="*/ 12 h 20"/>
                  <a:gd name="T4" fmla="*/ 34 w 34"/>
                  <a:gd name="T5" fmla="*/ 14 h 20"/>
                  <a:gd name="T6" fmla="*/ 32 w 34"/>
                  <a:gd name="T7" fmla="*/ 18 h 20"/>
                  <a:gd name="T8" fmla="*/ 29 w 34"/>
                  <a:gd name="T9" fmla="*/ 20 h 20"/>
                  <a:gd name="T10" fmla="*/ 27 w 34"/>
                  <a:gd name="T11" fmla="*/ 20 h 20"/>
                  <a:gd name="T12" fmla="*/ 0 w 34"/>
                  <a:gd name="T13" fmla="*/ 20 h 20"/>
                  <a:gd name="T14" fmla="*/ 0 w 34"/>
                  <a:gd name="T15" fmla="*/ 0 h 20"/>
                  <a:gd name="T16" fmla="*/ 27 w 34"/>
                  <a:gd name="T17" fmla="*/ 0 h 20"/>
                  <a:gd name="T18" fmla="*/ 29 w 34"/>
                  <a:gd name="T19" fmla="*/ 0 h 20"/>
                  <a:gd name="T20" fmla="*/ 32 w 34"/>
                  <a:gd name="T21" fmla="*/ 2 h 20"/>
                  <a:gd name="T22" fmla="*/ 34 w 34"/>
                  <a:gd name="T23" fmla="*/ 6 h 20"/>
                  <a:gd name="T24" fmla="*/ 34 w 34"/>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20"/>
                  <a:gd name="T41" fmla="*/ 34 w 34"/>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20">
                    <a:moveTo>
                      <a:pt x="34" y="10"/>
                    </a:moveTo>
                    <a:lnTo>
                      <a:pt x="34" y="12"/>
                    </a:lnTo>
                    <a:lnTo>
                      <a:pt x="34" y="14"/>
                    </a:lnTo>
                    <a:lnTo>
                      <a:pt x="32" y="18"/>
                    </a:lnTo>
                    <a:lnTo>
                      <a:pt x="29" y="20"/>
                    </a:lnTo>
                    <a:lnTo>
                      <a:pt x="27" y="20"/>
                    </a:lnTo>
                    <a:lnTo>
                      <a:pt x="0" y="20"/>
                    </a:lnTo>
                    <a:lnTo>
                      <a:pt x="0" y="0"/>
                    </a:lnTo>
                    <a:lnTo>
                      <a:pt x="27" y="0"/>
                    </a:lnTo>
                    <a:lnTo>
                      <a:pt x="29" y="0"/>
                    </a:lnTo>
                    <a:lnTo>
                      <a:pt x="32" y="2"/>
                    </a:lnTo>
                    <a:lnTo>
                      <a:pt x="34" y="6"/>
                    </a:lnTo>
                    <a:lnTo>
                      <a:pt x="34" y="10"/>
                    </a:lnTo>
                    <a:close/>
                  </a:path>
                </a:pathLst>
              </a:custGeom>
              <a:solidFill>
                <a:srgbClr val="DA251D"/>
              </a:solidFill>
              <a:ln w="9525">
                <a:noFill/>
                <a:round/>
                <a:headEnd/>
                <a:tailEnd/>
              </a:ln>
            </p:spPr>
            <p:txBody>
              <a:bodyPr/>
              <a:lstStyle/>
              <a:p>
                <a:pPr eaLnBrk="1" hangingPunct="1"/>
                <a:endParaRPr lang="pt-BR" u="none"/>
              </a:p>
            </p:txBody>
          </p:sp>
          <p:sp>
            <p:nvSpPr>
              <p:cNvPr id="445938" name="Freeform 1914"/>
              <p:cNvSpPr>
                <a:spLocks/>
              </p:cNvSpPr>
              <p:nvPr/>
            </p:nvSpPr>
            <p:spPr bwMode="auto">
              <a:xfrm>
                <a:off x="5545" y="3016"/>
                <a:ext cx="40" cy="23"/>
              </a:xfrm>
              <a:custGeom>
                <a:avLst/>
                <a:gdLst>
                  <a:gd name="T0" fmla="*/ 34 w 34"/>
                  <a:gd name="T1" fmla="*/ 10 h 20"/>
                  <a:gd name="T2" fmla="*/ 34 w 34"/>
                  <a:gd name="T3" fmla="*/ 12 h 20"/>
                  <a:gd name="T4" fmla="*/ 34 w 34"/>
                  <a:gd name="T5" fmla="*/ 14 h 20"/>
                  <a:gd name="T6" fmla="*/ 32 w 34"/>
                  <a:gd name="T7" fmla="*/ 18 h 20"/>
                  <a:gd name="T8" fmla="*/ 29 w 34"/>
                  <a:gd name="T9" fmla="*/ 20 h 20"/>
                  <a:gd name="T10" fmla="*/ 27 w 34"/>
                  <a:gd name="T11" fmla="*/ 20 h 20"/>
                  <a:gd name="T12" fmla="*/ 0 w 34"/>
                  <a:gd name="T13" fmla="*/ 20 h 20"/>
                  <a:gd name="T14" fmla="*/ 0 w 34"/>
                  <a:gd name="T15" fmla="*/ 0 h 20"/>
                  <a:gd name="T16" fmla="*/ 27 w 34"/>
                  <a:gd name="T17" fmla="*/ 0 h 20"/>
                  <a:gd name="T18" fmla="*/ 29 w 34"/>
                  <a:gd name="T19" fmla="*/ 0 h 20"/>
                  <a:gd name="T20" fmla="*/ 32 w 34"/>
                  <a:gd name="T21" fmla="*/ 2 h 20"/>
                  <a:gd name="T22" fmla="*/ 34 w 34"/>
                  <a:gd name="T23" fmla="*/ 6 h 20"/>
                  <a:gd name="T24" fmla="*/ 34 w 34"/>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20"/>
                  <a:gd name="T41" fmla="*/ 34 w 34"/>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20">
                    <a:moveTo>
                      <a:pt x="34" y="10"/>
                    </a:moveTo>
                    <a:lnTo>
                      <a:pt x="34" y="12"/>
                    </a:lnTo>
                    <a:lnTo>
                      <a:pt x="34" y="14"/>
                    </a:lnTo>
                    <a:lnTo>
                      <a:pt x="32" y="18"/>
                    </a:lnTo>
                    <a:lnTo>
                      <a:pt x="29" y="20"/>
                    </a:lnTo>
                    <a:lnTo>
                      <a:pt x="27" y="20"/>
                    </a:lnTo>
                    <a:lnTo>
                      <a:pt x="0" y="20"/>
                    </a:lnTo>
                    <a:lnTo>
                      <a:pt x="0" y="0"/>
                    </a:lnTo>
                    <a:lnTo>
                      <a:pt x="27" y="0"/>
                    </a:lnTo>
                    <a:lnTo>
                      <a:pt x="29" y="0"/>
                    </a:lnTo>
                    <a:lnTo>
                      <a:pt x="32" y="2"/>
                    </a:lnTo>
                    <a:lnTo>
                      <a:pt x="34" y="6"/>
                    </a:lnTo>
                    <a:lnTo>
                      <a:pt x="34" y="10"/>
                    </a:lnTo>
                  </a:path>
                </a:pathLst>
              </a:custGeom>
              <a:noFill/>
              <a:ln w="3175">
                <a:solidFill>
                  <a:srgbClr val="1F1A17"/>
                </a:solidFill>
                <a:round/>
                <a:headEnd/>
                <a:tailEnd/>
              </a:ln>
            </p:spPr>
            <p:txBody>
              <a:bodyPr/>
              <a:lstStyle/>
              <a:p>
                <a:pPr eaLnBrk="1" hangingPunct="1"/>
                <a:endParaRPr lang="pt-BR" u="none"/>
              </a:p>
            </p:txBody>
          </p:sp>
          <p:sp>
            <p:nvSpPr>
              <p:cNvPr id="445939" name="Freeform 1915"/>
              <p:cNvSpPr>
                <a:spLocks/>
              </p:cNvSpPr>
              <p:nvPr/>
            </p:nvSpPr>
            <p:spPr bwMode="auto">
              <a:xfrm>
                <a:off x="5466" y="2987"/>
                <a:ext cx="106" cy="80"/>
              </a:xfrm>
              <a:custGeom>
                <a:avLst/>
                <a:gdLst>
                  <a:gd name="T0" fmla="*/ 57 w 92"/>
                  <a:gd name="T1" fmla="*/ 22 h 70"/>
                  <a:gd name="T2" fmla="*/ 57 w 92"/>
                  <a:gd name="T3" fmla="*/ 46 h 70"/>
                  <a:gd name="T4" fmla="*/ 84 w 92"/>
                  <a:gd name="T5" fmla="*/ 50 h 70"/>
                  <a:gd name="T6" fmla="*/ 88 w 92"/>
                  <a:gd name="T7" fmla="*/ 54 h 70"/>
                  <a:gd name="T8" fmla="*/ 92 w 92"/>
                  <a:gd name="T9" fmla="*/ 60 h 70"/>
                  <a:gd name="T10" fmla="*/ 92 w 92"/>
                  <a:gd name="T11" fmla="*/ 62 h 70"/>
                  <a:gd name="T12" fmla="*/ 86 w 92"/>
                  <a:gd name="T13" fmla="*/ 68 h 70"/>
                  <a:gd name="T14" fmla="*/ 80 w 92"/>
                  <a:gd name="T15" fmla="*/ 70 h 70"/>
                  <a:gd name="T16" fmla="*/ 48 w 92"/>
                  <a:gd name="T17" fmla="*/ 62 h 70"/>
                  <a:gd name="T18" fmla="*/ 0 w 92"/>
                  <a:gd name="T19" fmla="*/ 54 h 70"/>
                  <a:gd name="T20" fmla="*/ 2 w 92"/>
                  <a:gd name="T21" fmla="*/ 0 h 70"/>
                  <a:gd name="T22" fmla="*/ 57 w 92"/>
                  <a:gd name="T23" fmla="*/ 4 h 70"/>
                  <a:gd name="T24" fmla="*/ 82 w 92"/>
                  <a:gd name="T25" fmla="*/ 2 h 70"/>
                  <a:gd name="T26" fmla="*/ 88 w 92"/>
                  <a:gd name="T27" fmla="*/ 4 h 70"/>
                  <a:gd name="T28" fmla="*/ 92 w 92"/>
                  <a:gd name="T29" fmla="*/ 10 h 70"/>
                  <a:gd name="T30" fmla="*/ 92 w 92"/>
                  <a:gd name="T31" fmla="*/ 12 h 70"/>
                  <a:gd name="T32" fmla="*/ 88 w 92"/>
                  <a:gd name="T33" fmla="*/ 18 h 70"/>
                  <a:gd name="T34" fmla="*/ 82 w 92"/>
                  <a:gd name="T35" fmla="*/ 22 h 70"/>
                  <a:gd name="T36" fmla="*/ 57 w 92"/>
                  <a:gd name="T37" fmla="*/ 22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2"/>
                  <a:gd name="T58" fmla="*/ 0 h 70"/>
                  <a:gd name="T59" fmla="*/ 92 w 92"/>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2" h="70">
                    <a:moveTo>
                      <a:pt x="57" y="22"/>
                    </a:moveTo>
                    <a:lnTo>
                      <a:pt x="57" y="46"/>
                    </a:lnTo>
                    <a:lnTo>
                      <a:pt x="84" y="50"/>
                    </a:lnTo>
                    <a:lnTo>
                      <a:pt x="88" y="54"/>
                    </a:lnTo>
                    <a:lnTo>
                      <a:pt x="92" y="60"/>
                    </a:lnTo>
                    <a:lnTo>
                      <a:pt x="92" y="62"/>
                    </a:lnTo>
                    <a:lnTo>
                      <a:pt x="86" y="68"/>
                    </a:lnTo>
                    <a:lnTo>
                      <a:pt x="80" y="70"/>
                    </a:lnTo>
                    <a:lnTo>
                      <a:pt x="48" y="62"/>
                    </a:lnTo>
                    <a:lnTo>
                      <a:pt x="0" y="54"/>
                    </a:lnTo>
                    <a:lnTo>
                      <a:pt x="2" y="0"/>
                    </a:lnTo>
                    <a:lnTo>
                      <a:pt x="57" y="4"/>
                    </a:lnTo>
                    <a:lnTo>
                      <a:pt x="82" y="2"/>
                    </a:lnTo>
                    <a:lnTo>
                      <a:pt x="88" y="4"/>
                    </a:lnTo>
                    <a:lnTo>
                      <a:pt x="92" y="10"/>
                    </a:lnTo>
                    <a:lnTo>
                      <a:pt x="92" y="12"/>
                    </a:lnTo>
                    <a:lnTo>
                      <a:pt x="88" y="18"/>
                    </a:lnTo>
                    <a:lnTo>
                      <a:pt x="82" y="22"/>
                    </a:lnTo>
                    <a:lnTo>
                      <a:pt x="57" y="22"/>
                    </a:lnTo>
                    <a:close/>
                  </a:path>
                </a:pathLst>
              </a:custGeom>
              <a:solidFill>
                <a:srgbClr val="75C5F0"/>
              </a:solidFill>
              <a:ln w="9525">
                <a:noFill/>
                <a:round/>
                <a:headEnd/>
                <a:tailEnd/>
              </a:ln>
            </p:spPr>
            <p:txBody>
              <a:bodyPr/>
              <a:lstStyle/>
              <a:p>
                <a:pPr eaLnBrk="1" hangingPunct="1"/>
                <a:endParaRPr lang="pt-BR" u="none"/>
              </a:p>
            </p:txBody>
          </p:sp>
          <p:sp>
            <p:nvSpPr>
              <p:cNvPr id="445940" name="Freeform 1916"/>
              <p:cNvSpPr>
                <a:spLocks/>
              </p:cNvSpPr>
              <p:nvPr/>
            </p:nvSpPr>
            <p:spPr bwMode="auto">
              <a:xfrm>
                <a:off x="5466" y="2987"/>
                <a:ext cx="106" cy="80"/>
              </a:xfrm>
              <a:custGeom>
                <a:avLst/>
                <a:gdLst>
                  <a:gd name="T0" fmla="*/ 57 w 92"/>
                  <a:gd name="T1" fmla="*/ 22 h 70"/>
                  <a:gd name="T2" fmla="*/ 57 w 92"/>
                  <a:gd name="T3" fmla="*/ 46 h 70"/>
                  <a:gd name="T4" fmla="*/ 84 w 92"/>
                  <a:gd name="T5" fmla="*/ 50 h 70"/>
                  <a:gd name="T6" fmla="*/ 88 w 92"/>
                  <a:gd name="T7" fmla="*/ 54 h 70"/>
                  <a:gd name="T8" fmla="*/ 92 w 92"/>
                  <a:gd name="T9" fmla="*/ 60 h 70"/>
                  <a:gd name="T10" fmla="*/ 92 w 92"/>
                  <a:gd name="T11" fmla="*/ 62 h 70"/>
                  <a:gd name="T12" fmla="*/ 86 w 92"/>
                  <a:gd name="T13" fmla="*/ 68 h 70"/>
                  <a:gd name="T14" fmla="*/ 80 w 92"/>
                  <a:gd name="T15" fmla="*/ 70 h 70"/>
                  <a:gd name="T16" fmla="*/ 48 w 92"/>
                  <a:gd name="T17" fmla="*/ 62 h 70"/>
                  <a:gd name="T18" fmla="*/ 0 w 92"/>
                  <a:gd name="T19" fmla="*/ 54 h 70"/>
                  <a:gd name="T20" fmla="*/ 2 w 92"/>
                  <a:gd name="T21" fmla="*/ 0 h 70"/>
                  <a:gd name="T22" fmla="*/ 57 w 92"/>
                  <a:gd name="T23" fmla="*/ 4 h 70"/>
                  <a:gd name="T24" fmla="*/ 82 w 92"/>
                  <a:gd name="T25" fmla="*/ 2 h 70"/>
                  <a:gd name="T26" fmla="*/ 88 w 92"/>
                  <a:gd name="T27" fmla="*/ 4 h 70"/>
                  <a:gd name="T28" fmla="*/ 92 w 92"/>
                  <a:gd name="T29" fmla="*/ 10 h 70"/>
                  <a:gd name="T30" fmla="*/ 92 w 92"/>
                  <a:gd name="T31" fmla="*/ 12 h 70"/>
                  <a:gd name="T32" fmla="*/ 88 w 92"/>
                  <a:gd name="T33" fmla="*/ 18 h 70"/>
                  <a:gd name="T34" fmla="*/ 82 w 92"/>
                  <a:gd name="T35" fmla="*/ 22 h 70"/>
                  <a:gd name="T36" fmla="*/ 57 w 92"/>
                  <a:gd name="T37" fmla="*/ 22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2"/>
                  <a:gd name="T58" fmla="*/ 0 h 70"/>
                  <a:gd name="T59" fmla="*/ 92 w 92"/>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2" h="70">
                    <a:moveTo>
                      <a:pt x="57" y="22"/>
                    </a:moveTo>
                    <a:lnTo>
                      <a:pt x="57" y="46"/>
                    </a:lnTo>
                    <a:lnTo>
                      <a:pt x="84" y="50"/>
                    </a:lnTo>
                    <a:lnTo>
                      <a:pt x="88" y="54"/>
                    </a:lnTo>
                    <a:lnTo>
                      <a:pt x="92" y="60"/>
                    </a:lnTo>
                    <a:lnTo>
                      <a:pt x="92" y="62"/>
                    </a:lnTo>
                    <a:lnTo>
                      <a:pt x="86" y="68"/>
                    </a:lnTo>
                    <a:lnTo>
                      <a:pt x="80" y="70"/>
                    </a:lnTo>
                    <a:lnTo>
                      <a:pt x="48" y="62"/>
                    </a:lnTo>
                    <a:lnTo>
                      <a:pt x="0" y="54"/>
                    </a:lnTo>
                    <a:lnTo>
                      <a:pt x="2" y="0"/>
                    </a:lnTo>
                    <a:lnTo>
                      <a:pt x="57" y="4"/>
                    </a:lnTo>
                    <a:lnTo>
                      <a:pt x="82" y="2"/>
                    </a:lnTo>
                    <a:lnTo>
                      <a:pt x="88" y="4"/>
                    </a:lnTo>
                    <a:lnTo>
                      <a:pt x="92" y="10"/>
                    </a:lnTo>
                    <a:lnTo>
                      <a:pt x="92" y="12"/>
                    </a:lnTo>
                    <a:lnTo>
                      <a:pt x="88" y="18"/>
                    </a:lnTo>
                    <a:lnTo>
                      <a:pt x="82" y="22"/>
                    </a:lnTo>
                    <a:lnTo>
                      <a:pt x="57" y="22"/>
                    </a:lnTo>
                  </a:path>
                </a:pathLst>
              </a:custGeom>
              <a:noFill/>
              <a:ln w="3175">
                <a:solidFill>
                  <a:srgbClr val="1F1A17"/>
                </a:solidFill>
                <a:round/>
                <a:headEnd/>
                <a:tailEnd/>
              </a:ln>
            </p:spPr>
            <p:txBody>
              <a:bodyPr/>
              <a:lstStyle/>
              <a:p>
                <a:pPr eaLnBrk="1" hangingPunct="1"/>
                <a:endParaRPr lang="pt-BR" u="none"/>
              </a:p>
            </p:txBody>
          </p:sp>
          <p:sp>
            <p:nvSpPr>
              <p:cNvPr id="445941" name="Freeform 1917"/>
              <p:cNvSpPr>
                <a:spLocks/>
              </p:cNvSpPr>
              <p:nvPr/>
            </p:nvSpPr>
            <p:spPr bwMode="auto">
              <a:xfrm>
                <a:off x="5534" y="3049"/>
                <a:ext cx="166" cy="43"/>
              </a:xfrm>
              <a:custGeom>
                <a:avLst/>
                <a:gdLst>
                  <a:gd name="T0" fmla="*/ 144 w 144"/>
                  <a:gd name="T1" fmla="*/ 0 h 37"/>
                  <a:gd name="T2" fmla="*/ 144 w 144"/>
                  <a:gd name="T3" fmla="*/ 29 h 37"/>
                  <a:gd name="T4" fmla="*/ 127 w 144"/>
                  <a:gd name="T5" fmla="*/ 29 h 37"/>
                  <a:gd name="T6" fmla="*/ 110 w 144"/>
                  <a:gd name="T7" fmla="*/ 27 h 37"/>
                  <a:gd name="T8" fmla="*/ 96 w 144"/>
                  <a:gd name="T9" fmla="*/ 27 h 37"/>
                  <a:gd name="T10" fmla="*/ 85 w 144"/>
                  <a:gd name="T11" fmla="*/ 29 h 37"/>
                  <a:gd name="T12" fmla="*/ 64 w 144"/>
                  <a:gd name="T13" fmla="*/ 35 h 37"/>
                  <a:gd name="T14" fmla="*/ 48 w 144"/>
                  <a:gd name="T15" fmla="*/ 37 h 37"/>
                  <a:gd name="T16" fmla="*/ 37 w 144"/>
                  <a:gd name="T17" fmla="*/ 37 h 37"/>
                  <a:gd name="T18" fmla="*/ 27 w 144"/>
                  <a:gd name="T19" fmla="*/ 35 h 37"/>
                  <a:gd name="T20" fmla="*/ 14 w 144"/>
                  <a:gd name="T21" fmla="*/ 27 h 37"/>
                  <a:gd name="T22" fmla="*/ 0 w 144"/>
                  <a:gd name="T23" fmla="*/ 19 h 37"/>
                  <a:gd name="T24" fmla="*/ 16 w 144"/>
                  <a:gd name="T25" fmla="*/ 21 h 37"/>
                  <a:gd name="T26" fmla="*/ 29 w 144"/>
                  <a:gd name="T27" fmla="*/ 21 h 37"/>
                  <a:gd name="T28" fmla="*/ 41 w 144"/>
                  <a:gd name="T29" fmla="*/ 17 h 37"/>
                  <a:gd name="T30" fmla="*/ 50 w 144"/>
                  <a:gd name="T31" fmla="*/ 14 h 37"/>
                  <a:gd name="T32" fmla="*/ 144 w 144"/>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4"/>
                  <a:gd name="T52" fmla="*/ 0 h 37"/>
                  <a:gd name="T53" fmla="*/ 144 w 144"/>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4" h="37">
                    <a:moveTo>
                      <a:pt x="144" y="0"/>
                    </a:moveTo>
                    <a:lnTo>
                      <a:pt x="144" y="29"/>
                    </a:lnTo>
                    <a:lnTo>
                      <a:pt x="127" y="29"/>
                    </a:lnTo>
                    <a:lnTo>
                      <a:pt x="110" y="27"/>
                    </a:lnTo>
                    <a:lnTo>
                      <a:pt x="96" y="27"/>
                    </a:lnTo>
                    <a:lnTo>
                      <a:pt x="85" y="29"/>
                    </a:lnTo>
                    <a:lnTo>
                      <a:pt x="64" y="35"/>
                    </a:lnTo>
                    <a:lnTo>
                      <a:pt x="48" y="37"/>
                    </a:lnTo>
                    <a:lnTo>
                      <a:pt x="37" y="37"/>
                    </a:lnTo>
                    <a:lnTo>
                      <a:pt x="27" y="35"/>
                    </a:lnTo>
                    <a:lnTo>
                      <a:pt x="14" y="27"/>
                    </a:lnTo>
                    <a:lnTo>
                      <a:pt x="0" y="19"/>
                    </a:lnTo>
                    <a:lnTo>
                      <a:pt x="16" y="21"/>
                    </a:lnTo>
                    <a:lnTo>
                      <a:pt x="29" y="21"/>
                    </a:lnTo>
                    <a:lnTo>
                      <a:pt x="41" y="17"/>
                    </a:lnTo>
                    <a:lnTo>
                      <a:pt x="50" y="14"/>
                    </a:lnTo>
                    <a:lnTo>
                      <a:pt x="144" y="0"/>
                    </a:lnTo>
                    <a:close/>
                  </a:path>
                </a:pathLst>
              </a:custGeom>
              <a:solidFill>
                <a:srgbClr val="009240"/>
              </a:solidFill>
              <a:ln w="9525">
                <a:noFill/>
                <a:round/>
                <a:headEnd/>
                <a:tailEnd/>
              </a:ln>
            </p:spPr>
            <p:txBody>
              <a:bodyPr/>
              <a:lstStyle/>
              <a:p>
                <a:pPr eaLnBrk="1" hangingPunct="1"/>
                <a:endParaRPr lang="pt-BR" u="none"/>
              </a:p>
            </p:txBody>
          </p:sp>
          <p:sp>
            <p:nvSpPr>
              <p:cNvPr id="445942" name="Freeform 1918"/>
              <p:cNvSpPr>
                <a:spLocks/>
              </p:cNvSpPr>
              <p:nvPr/>
            </p:nvSpPr>
            <p:spPr bwMode="auto">
              <a:xfrm>
                <a:off x="5534" y="3049"/>
                <a:ext cx="166" cy="43"/>
              </a:xfrm>
              <a:custGeom>
                <a:avLst/>
                <a:gdLst>
                  <a:gd name="T0" fmla="*/ 144 w 144"/>
                  <a:gd name="T1" fmla="*/ 0 h 37"/>
                  <a:gd name="T2" fmla="*/ 144 w 144"/>
                  <a:gd name="T3" fmla="*/ 29 h 37"/>
                  <a:gd name="T4" fmla="*/ 127 w 144"/>
                  <a:gd name="T5" fmla="*/ 29 h 37"/>
                  <a:gd name="T6" fmla="*/ 110 w 144"/>
                  <a:gd name="T7" fmla="*/ 27 h 37"/>
                  <a:gd name="T8" fmla="*/ 96 w 144"/>
                  <a:gd name="T9" fmla="*/ 27 h 37"/>
                  <a:gd name="T10" fmla="*/ 85 w 144"/>
                  <a:gd name="T11" fmla="*/ 29 h 37"/>
                  <a:gd name="T12" fmla="*/ 64 w 144"/>
                  <a:gd name="T13" fmla="*/ 35 h 37"/>
                  <a:gd name="T14" fmla="*/ 48 w 144"/>
                  <a:gd name="T15" fmla="*/ 37 h 37"/>
                  <a:gd name="T16" fmla="*/ 37 w 144"/>
                  <a:gd name="T17" fmla="*/ 37 h 37"/>
                  <a:gd name="T18" fmla="*/ 27 w 144"/>
                  <a:gd name="T19" fmla="*/ 35 h 37"/>
                  <a:gd name="T20" fmla="*/ 14 w 144"/>
                  <a:gd name="T21" fmla="*/ 27 h 37"/>
                  <a:gd name="T22" fmla="*/ 0 w 144"/>
                  <a:gd name="T23" fmla="*/ 19 h 37"/>
                  <a:gd name="T24" fmla="*/ 16 w 144"/>
                  <a:gd name="T25" fmla="*/ 21 h 37"/>
                  <a:gd name="T26" fmla="*/ 29 w 144"/>
                  <a:gd name="T27" fmla="*/ 21 h 37"/>
                  <a:gd name="T28" fmla="*/ 41 w 144"/>
                  <a:gd name="T29" fmla="*/ 17 h 37"/>
                  <a:gd name="T30" fmla="*/ 50 w 144"/>
                  <a:gd name="T31" fmla="*/ 14 h 37"/>
                  <a:gd name="T32" fmla="*/ 144 w 144"/>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4"/>
                  <a:gd name="T52" fmla="*/ 0 h 37"/>
                  <a:gd name="T53" fmla="*/ 144 w 144"/>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4" h="37">
                    <a:moveTo>
                      <a:pt x="144" y="0"/>
                    </a:moveTo>
                    <a:lnTo>
                      <a:pt x="144" y="29"/>
                    </a:lnTo>
                    <a:lnTo>
                      <a:pt x="127" y="29"/>
                    </a:lnTo>
                    <a:lnTo>
                      <a:pt x="110" y="27"/>
                    </a:lnTo>
                    <a:lnTo>
                      <a:pt x="96" y="27"/>
                    </a:lnTo>
                    <a:lnTo>
                      <a:pt x="85" y="29"/>
                    </a:lnTo>
                    <a:lnTo>
                      <a:pt x="64" y="35"/>
                    </a:lnTo>
                    <a:lnTo>
                      <a:pt x="48" y="37"/>
                    </a:lnTo>
                    <a:lnTo>
                      <a:pt x="37" y="37"/>
                    </a:lnTo>
                    <a:lnTo>
                      <a:pt x="27" y="35"/>
                    </a:lnTo>
                    <a:lnTo>
                      <a:pt x="14" y="27"/>
                    </a:lnTo>
                    <a:lnTo>
                      <a:pt x="0" y="19"/>
                    </a:lnTo>
                    <a:lnTo>
                      <a:pt x="16" y="21"/>
                    </a:lnTo>
                    <a:lnTo>
                      <a:pt x="29" y="21"/>
                    </a:lnTo>
                    <a:lnTo>
                      <a:pt x="41" y="17"/>
                    </a:lnTo>
                    <a:lnTo>
                      <a:pt x="50" y="14"/>
                    </a:lnTo>
                    <a:lnTo>
                      <a:pt x="144" y="0"/>
                    </a:lnTo>
                    <a:close/>
                  </a:path>
                </a:pathLst>
              </a:custGeom>
              <a:noFill/>
              <a:ln w="3175">
                <a:solidFill>
                  <a:srgbClr val="FFF500"/>
                </a:solidFill>
                <a:round/>
                <a:headEnd/>
                <a:tailEnd/>
              </a:ln>
            </p:spPr>
            <p:txBody>
              <a:bodyPr/>
              <a:lstStyle/>
              <a:p>
                <a:pPr eaLnBrk="1" hangingPunct="1"/>
                <a:endParaRPr lang="pt-BR" u="none"/>
              </a:p>
            </p:txBody>
          </p:sp>
          <p:sp>
            <p:nvSpPr>
              <p:cNvPr id="445943" name="Freeform 1919"/>
              <p:cNvSpPr>
                <a:spLocks/>
              </p:cNvSpPr>
              <p:nvPr/>
            </p:nvSpPr>
            <p:spPr bwMode="auto">
              <a:xfrm>
                <a:off x="5572" y="2986"/>
                <a:ext cx="125" cy="72"/>
              </a:xfrm>
              <a:custGeom>
                <a:avLst/>
                <a:gdLst>
                  <a:gd name="T0" fmla="*/ 71 w 109"/>
                  <a:gd name="T1" fmla="*/ 15 h 63"/>
                  <a:gd name="T2" fmla="*/ 0 w 109"/>
                  <a:gd name="T3" fmla="*/ 9 h 63"/>
                  <a:gd name="T4" fmla="*/ 2 w 109"/>
                  <a:gd name="T5" fmla="*/ 15 h 63"/>
                  <a:gd name="T6" fmla="*/ 4 w 109"/>
                  <a:gd name="T7" fmla="*/ 21 h 63"/>
                  <a:gd name="T8" fmla="*/ 8 w 109"/>
                  <a:gd name="T9" fmla="*/ 24 h 63"/>
                  <a:gd name="T10" fmla="*/ 15 w 109"/>
                  <a:gd name="T11" fmla="*/ 28 h 63"/>
                  <a:gd name="T12" fmla="*/ 19 w 109"/>
                  <a:gd name="T13" fmla="*/ 30 h 63"/>
                  <a:gd name="T14" fmla="*/ 19 w 109"/>
                  <a:gd name="T15" fmla="*/ 34 h 63"/>
                  <a:gd name="T16" fmla="*/ 19 w 109"/>
                  <a:gd name="T17" fmla="*/ 38 h 63"/>
                  <a:gd name="T18" fmla="*/ 15 w 109"/>
                  <a:gd name="T19" fmla="*/ 42 h 63"/>
                  <a:gd name="T20" fmla="*/ 9 w 109"/>
                  <a:gd name="T21" fmla="*/ 46 h 63"/>
                  <a:gd name="T22" fmla="*/ 4 w 109"/>
                  <a:gd name="T23" fmla="*/ 51 h 63"/>
                  <a:gd name="T24" fmla="*/ 2 w 109"/>
                  <a:gd name="T25" fmla="*/ 53 h 63"/>
                  <a:gd name="T26" fmla="*/ 0 w 109"/>
                  <a:gd name="T27" fmla="*/ 55 h 63"/>
                  <a:gd name="T28" fmla="*/ 2 w 109"/>
                  <a:gd name="T29" fmla="*/ 59 h 63"/>
                  <a:gd name="T30" fmla="*/ 4 w 109"/>
                  <a:gd name="T31" fmla="*/ 63 h 63"/>
                  <a:gd name="T32" fmla="*/ 109 w 109"/>
                  <a:gd name="T33" fmla="*/ 51 h 63"/>
                  <a:gd name="T34" fmla="*/ 107 w 109"/>
                  <a:gd name="T35" fmla="*/ 7 h 63"/>
                  <a:gd name="T36" fmla="*/ 94 w 109"/>
                  <a:gd name="T37" fmla="*/ 9 h 63"/>
                  <a:gd name="T38" fmla="*/ 82 w 109"/>
                  <a:gd name="T39" fmla="*/ 9 h 63"/>
                  <a:gd name="T40" fmla="*/ 63 w 109"/>
                  <a:gd name="T41" fmla="*/ 3 h 63"/>
                  <a:gd name="T42" fmla="*/ 40 w 109"/>
                  <a:gd name="T43" fmla="*/ 0 h 63"/>
                  <a:gd name="T44" fmla="*/ 31 w 109"/>
                  <a:gd name="T45" fmla="*/ 0 h 63"/>
                  <a:gd name="T46" fmla="*/ 25 w 109"/>
                  <a:gd name="T47" fmla="*/ 3 h 63"/>
                  <a:gd name="T48" fmla="*/ 23 w 109"/>
                  <a:gd name="T49" fmla="*/ 5 h 63"/>
                  <a:gd name="T50" fmla="*/ 23 w 109"/>
                  <a:gd name="T51" fmla="*/ 7 h 63"/>
                  <a:gd name="T52" fmla="*/ 23 w 109"/>
                  <a:gd name="T53" fmla="*/ 7 h 63"/>
                  <a:gd name="T54" fmla="*/ 27 w 109"/>
                  <a:gd name="T55" fmla="*/ 9 h 63"/>
                  <a:gd name="T56" fmla="*/ 71 w 109"/>
                  <a:gd name="T57" fmla="*/ 15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63"/>
                  <a:gd name="T89" fmla="*/ 109 w 109"/>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63">
                    <a:moveTo>
                      <a:pt x="71" y="15"/>
                    </a:moveTo>
                    <a:lnTo>
                      <a:pt x="0" y="9"/>
                    </a:lnTo>
                    <a:lnTo>
                      <a:pt x="2" y="15"/>
                    </a:lnTo>
                    <a:lnTo>
                      <a:pt x="4" y="21"/>
                    </a:lnTo>
                    <a:lnTo>
                      <a:pt x="8" y="24"/>
                    </a:lnTo>
                    <a:lnTo>
                      <a:pt x="15" y="28"/>
                    </a:lnTo>
                    <a:lnTo>
                      <a:pt x="19" y="30"/>
                    </a:lnTo>
                    <a:lnTo>
                      <a:pt x="19" y="34"/>
                    </a:lnTo>
                    <a:lnTo>
                      <a:pt x="19" y="38"/>
                    </a:lnTo>
                    <a:lnTo>
                      <a:pt x="15" y="42"/>
                    </a:lnTo>
                    <a:lnTo>
                      <a:pt x="9" y="46"/>
                    </a:lnTo>
                    <a:lnTo>
                      <a:pt x="4" y="51"/>
                    </a:lnTo>
                    <a:lnTo>
                      <a:pt x="2" y="53"/>
                    </a:lnTo>
                    <a:lnTo>
                      <a:pt x="0" y="55"/>
                    </a:lnTo>
                    <a:lnTo>
                      <a:pt x="2" y="59"/>
                    </a:lnTo>
                    <a:lnTo>
                      <a:pt x="4" y="63"/>
                    </a:lnTo>
                    <a:lnTo>
                      <a:pt x="109" y="51"/>
                    </a:lnTo>
                    <a:lnTo>
                      <a:pt x="107" y="7"/>
                    </a:lnTo>
                    <a:lnTo>
                      <a:pt x="94" y="9"/>
                    </a:lnTo>
                    <a:lnTo>
                      <a:pt x="82" y="9"/>
                    </a:lnTo>
                    <a:lnTo>
                      <a:pt x="63" y="3"/>
                    </a:lnTo>
                    <a:lnTo>
                      <a:pt x="40" y="0"/>
                    </a:lnTo>
                    <a:lnTo>
                      <a:pt x="31" y="0"/>
                    </a:lnTo>
                    <a:lnTo>
                      <a:pt x="25" y="3"/>
                    </a:lnTo>
                    <a:lnTo>
                      <a:pt x="23" y="5"/>
                    </a:lnTo>
                    <a:lnTo>
                      <a:pt x="23" y="7"/>
                    </a:lnTo>
                    <a:lnTo>
                      <a:pt x="27" y="9"/>
                    </a:lnTo>
                    <a:lnTo>
                      <a:pt x="71" y="15"/>
                    </a:lnTo>
                    <a:close/>
                  </a:path>
                </a:pathLst>
              </a:custGeom>
              <a:solidFill>
                <a:srgbClr val="EE9BA0"/>
              </a:solidFill>
              <a:ln w="9525">
                <a:noFill/>
                <a:round/>
                <a:headEnd/>
                <a:tailEnd/>
              </a:ln>
            </p:spPr>
            <p:txBody>
              <a:bodyPr/>
              <a:lstStyle/>
              <a:p>
                <a:pPr eaLnBrk="1" hangingPunct="1"/>
                <a:endParaRPr lang="pt-BR" u="none"/>
              </a:p>
            </p:txBody>
          </p:sp>
          <p:sp>
            <p:nvSpPr>
              <p:cNvPr id="445944" name="Freeform 1920"/>
              <p:cNvSpPr>
                <a:spLocks/>
              </p:cNvSpPr>
              <p:nvPr/>
            </p:nvSpPr>
            <p:spPr bwMode="auto">
              <a:xfrm>
                <a:off x="5572" y="2986"/>
                <a:ext cx="125" cy="72"/>
              </a:xfrm>
              <a:custGeom>
                <a:avLst/>
                <a:gdLst>
                  <a:gd name="T0" fmla="*/ 71 w 109"/>
                  <a:gd name="T1" fmla="*/ 15 h 63"/>
                  <a:gd name="T2" fmla="*/ 0 w 109"/>
                  <a:gd name="T3" fmla="*/ 9 h 63"/>
                  <a:gd name="T4" fmla="*/ 2 w 109"/>
                  <a:gd name="T5" fmla="*/ 15 h 63"/>
                  <a:gd name="T6" fmla="*/ 4 w 109"/>
                  <a:gd name="T7" fmla="*/ 21 h 63"/>
                  <a:gd name="T8" fmla="*/ 8 w 109"/>
                  <a:gd name="T9" fmla="*/ 24 h 63"/>
                  <a:gd name="T10" fmla="*/ 15 w 109"/>
                  <a:gd name="T11" fmla="*/ 28 h 63"/>
                  <a:gd name="T12" fmla="*/ 19 w 109"/>
                  <a:gd name="T13" fmla="*/ 30 h 63"/>
                  <a:gd name="T14" fmla="*/ 19 w 109"/>
                  <a:gd name="T15" fmla="*/ 34 h 63"/>
                  <a:gd name="T16" fmla="*/ 19 w 109"/>
                  <a:gd name="T17" fmla="*/ 38 h 63"/>
                  <a:gd name="T18" fmla="*/ 15 w 109"/>
                  <a:gd name="T19" fmla="*/ 42 h 63"/>
                  <a:gd name="T20" fmla="*/ 9 w 109"/>
                  <a:gd name="T21" fmla="*/ 46 h 63"/>
                  <a:gd name="T22" fmla="*/ 4 w 109"/>
                  <a:gd name="T23" fmla="*/ 51 h 63"/>
                  <a:gd name="T24" fmla="*/ 2 w 109"/>
                  <a:gd name="T25" fmla="*/ 53 h 63"/>
                  <a:gd name="T26" fmla="*/ 0 w 109"/>
                  <a:gd name="T27" fmla="*/ 55 h 63"/>
                  <a:gd name="T28" fmla="*/ 2 w 109"/>
                  <a:gd name="T29" fmla="*/ 59 h 63"/>
                  <a:gd name="T30" fmla="*/ 4 w 109"/>
                  <a:gd name="T31" fmla="*/ 63 h 63"/>
                  <a:gd name="T32" fmla="*/ 109 w 109"/>
                  <a:gd name="T33" fmla="*/ 51 h 63"/>
                  <a:gd name="T34" fmla="*/ 107 w 109"/>
                  <a:gd name="T35" fmla="*/ 7 h 63"/>
                  <a:gd name="T36" fmla="*/ 94 w 109"/>
                  <a:gd name="T37" fmla="*/ 9 h 63"/>
                  <a:gd name="T38" fmla="*/ 82 w 109"/>
                  <a:gd name="T39" fmla="*/ 9 h 63"/>
                  <a:gd name="T40" fmla="*/ 63 w 109"/>
                  <a:gd name="T41" fmla="*/ 3 h 63"/>
                  <a:gd name="T42" fmla="*/ 40 w 109"/>
                  <a:gd name="T43" fmla="*/ 0 h 63"/>
                  <a:gd name="T44" fmla="*/ 31 w 109"/>
                  <a:gd name="T45" fmla="*/ 0 h 63"/>
                  <a:gd name="T46" fmla="*/ 25 w 109"/>
                  <a:gd name="T47" fmla="*/ 3 h 63"/>
                  <a:gd name="T48" fmla="*/ 23 w 109"/>
                  <a:gd name="T49" fmla="*/ 5 h 63"/>
                  <a:gd name="T50" fmla="*/ 23 w 109"/>
                  <a:gd name="T51" fmla="*/ 7 h 63"/>
                  <a:gd name="T52" fmla="*/ 23 w 109"/>
                  <a:gd name="T53" fmla="*/ 7 h 63"/>
                  <a:gd name="T54" fmla="*/ 27 w 109"/>
                  <a:gd name="T55" fmla="*/ 9 h 63"/>
                  <a:gd name="T56" fmla="*/ 71 w 109"/>
                  <a:gd name="T57" fmla="*/ 15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63"/>
                  <a:gd name="T89" fmla="*/ 109 w 109"/>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63">
                    <a:moveTo>
                      <a:pt x="71" y="15"/>
                    </a:moveTo>
                    <a:lnTo>
                      <a:pt x="0" y="9"/>
                    </a:lnTo>
                    <a:lnTo>
                      <a:pt x="2" y="15"/>
                    </a:lnTo>
                    <a:lnTo>
                      <a:pt x="4" y="21"/>
                    </a:lnTo>
                    <a:lnTo>
                      <a:pt x="8" y="24"/>
                    </a:lnTo>
                    <a:lnTo>
                      <a:pt x="15" y="28"/>
                    </a:lnTo>
                    <a:lnTo>
                      <a:pt x="19" y="30"/>
                    </a:lnTo>
                    <a:lnTo>
                      <a:pt x="19" y="34"/>
                    </a:lnTo>
                    <a:lnTo>
                      <a:pt x="19" y="38"/>
                    </a:lnTo>
                    <a:lnTo>
                      <a:pt x="15" y="42"/>
                    </a:lnTo>
                    <a:lnTo>
                      <a:pt x="9" y="46"/>
                    </a:lnTo>
                    <a:lnTo>
                      <a:pt x="4" y="51"/>
                    </a:lnTo>
                    <a:lnTo>
                      <a:pt x="2" y="53"/>
                    </a:lnTo>
                    <a:lnTo>
                      <a:pt x="0" y="55"/>
                    </a:lnTo>
                    <a:lnTo>
                      <a:pt x="2" y="59"/>
                    </a:lnTo>
                    <a:lnTo>
                      <a:pt x="4" y="63"/>
                    </a:lnTo>
                    <a:lnTo>
                      <a:pt x="109" y="51"/>
                    </a:lnTo>
                    <a:lnTo>
                      <a:pt x="107" y="7"/>
                    </a:lnTo>
                    <a:lnTo>
                      <a:pt x="94" y="9"/>
                    </a:lnTo>
                    <a:lnTo>
                      <a:pt x="82" y="9"/>
                    </a:lnTo>
                    <a:lnTo>
                      <a:pt x="63" y="3"/>
                    </a:lnTo>
                    <a:lnTo>
                      <a:pt x="40" y="0"/>
                    </a:lnTo>
                    <a:lnTo>
                      <a:pt x="31" y="0"/>
                    </a:lnTo>
                    <a:lnTo>
                      <a:pt x="25" y="3"/>
                    </a:lnTo>
                    <a:lnTo>
                      <a:pt x="23" y="5"/>
                    </a:lnTo>
                    <a:lnTo>
                      <a:pt x="23" y="7"/>
                    </a:lnTo>
                    <a:lnTo>
                      <a:pt x="27" y="9"/>
                    </a:lnTo>
                    <a:lnTo>
                      <a:pt x="71" y="15"/>
                    </a:lnTo>
                  </a:path>
                </a:pathLst>
              </a:custGeom>
              <a:noFill/>
              <a:ln w="3175">
                <a:solidFill>
                  <a:srgbClr val="1F1A17"/>
                </a:solidFill>
                <a:round/>
                <a:headEnd/>
                <a:tailEnd/>
              </a:ln>
            </p:spPr>
            <p:txBody>
              <a:bodyPr/>
              <a:lstStyle/>
              <a:p>
                <a:pPr eaLnBrk="1" hangingPunct="1"/>
                <a:endParaRPr lang="pt-BR" u="none"/>
              </a:p>
            </p:txBody>
          </p:sp>
          <p:sp>
            <p:nvSpPr>
              <p:cNvPr id="445945" name="Freeform 1921"/>
              <p:cNvSpPr>
                <a:spLocks/>
              </p:cNvSpPr>
              <p:nvPr/>
            </p:nvSpPr>
            <p:spPr bwMode="auto">
              <a:xfrm>
                <a:off x="5574" y="2965"/>
                <a:ext cx="121" cy="45"/>
              </a:xfrm>
              <a:custGeom>
                <a:avLst/>
                <a:gdLst>
                  <a:gd name="T0" fmla="*/ 105 w 105"/>
                  <a:gd name="T1" fmla="*/ 39 h 39"/>
                  <a:gd name="T2" fmla="*/ 86 w 105"/>
                  <a:gd name="T3" fmla="*/ 35 h 39"/>
                  <a:gd name="T4" fmla="*/ 55 w 105"/>
                  <a:gd name="T5" fmla="*/ 33 h 39"/>
                  <a:gd name="T6" fmla="*/ 25 w 105"/>
                  <a:gd name="T7" fmla="*/ 31 h 39"/>
                  <a:gd name="T8" fmla="*/ 0 w 105"/>
                  <a:gd name="T9" fmla="*/ 27 h 39"/>
                  <a:gd name="T10" fmla="*/ 0 w 105"/>
                  <a:gd name="T11" fmla="*/ 19 h 39"/>
                  <a:gd name="T12" fmla="*/ 4 w 105"/>
                  <a:gd name="T13" fmla="*/ 10 h 39"/>
                  <a:gd name="T14" fmla="*/ 6 w 105"/>
                  <a:gd name="T15" fmla="*/ 6 h 39"/>
                  <a:gd name="T16" fmla="*/ 9 w 105"/>
                  <a:gd name="T17" fmla="*/ 4 h 39"/>
                  <a:gd name="T18" fmla="*/ 13 w 105"/>
                  <a:gd name="T19" fmla="*/ 2 h 39"/>
                  <a:gd name="T20" fmla="*/ 19 w 105"/>
                  <a:gd name="T21" fmla="*/ 0 h 39"/>
                  <a:gd name="T22" fmla="*/ 31 w 105"/>
                  <a:gd name="T23" fmla="*/ 4 h 39"/>
                  <a:gd name="T24" fmla="*/ 50 w 105"/>
                  <a:gd name="T25" fmla="*/ 12 h 39"/>
                  <a:gd name="T26" fmla="*/ 69 w 105"/>
                  <a:gd name="T27" fmla="*/ 19 h 39"/>
                  <a:gd name="T28" fmla="*/ 84 w 105"/>
                  <a:gd name="T29" fmla="*/ 25 h 39"/>
                  <a:gd name="T30" fmla="*/ 98 w 105"/>
                  <a:gd name="T31" fmla="*/ 23 h 39"/>
                  <a:gd name="T32" fmla="*/ 105 w 105"/>
                  <a:gd name="T33" fmla="*/ 21 h 39"/>
                  <a:gd name="T34" fmla="*/ 105 w 105"/>
                  <a:gd name="T35" fmla="*/ 29 h 39"/>
                  <a:gd name="T36" fmla="*/ 105 w 105"/>
                  <a:gd name="T37" fmla="*/ 39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
                  <a:gd name="T58" fmla="*/ 0 h 39"/>
                  <a:gd name="T59" fmla="*/ 105 w 105"/>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 h="39">
                    <a:moveTo>
                      <a:pt x="105" y="39"/>
                    </a:moveTo>
                    <a:lnTo>
                      <a:pt x="86" y="35"/>
                    </a:lnTo>
                    <a:lnTo>
                      <a:pt x="55" y="33"/>
                    </a:lnTo>
                    <a:lnTo>
                      <a:pt x="25" y="31"/>
                    </a:lnTo>
                    <a:lnTo>
                      <a:pt x="0" y="27"/>
                    </a:lnTo>
                    <a:lnTo>
                      <a:pt x="0" y="19"/>
                    </a:lnTo>
                    <a:lnTo>
                      <a:pt x="4" y="10"/>
                    </a:lnTo>
                    <a:lnTo>
                      <a:pt x="6" y="6"/>
                    </a:lnTo>
                    <a:lnTo>
                      <a:pt x="9" y="4"/>
                    </a:lnTo>
                    <a:lnTo>
                      <a:pt x="13" y="2"/>
                    </a:lnTo>
                    <a:lnTo>
                      <a:pt x="19" y="0"/>
                    </a:lnTo>
                    <a:lnTo>
                      <a:pt x="31" y="4"/>
                    </a:lnTo>
                    <a:lnTo>
                      <a:pt x="50" y="12"/>
                    </a:lnTo>
                    <a:lnTo>
                      <a:pt x="69" y="19"/>
                    </a:lnTo>
                    <a:lnTo>
                      <a:pt x="84" y="25"/>
                    </a:lnTo>
                    <a:lnTo>
                      <a:pt x="98" y="23"/>
                    </a:lnTo>
                    <a:lnTo>
                      <a:pt x="105" y="21"/>
                    </a:lnTo>
                    <a:lnTo>
                      <a:pt x="105" y="29"/>
                    </a:lnTo>
                    <a:lnTo>
                      <a:pt x="105" y="39"/>
                    </a:lnTo>
                    <a:close/>
                  </a:path>
                </a:pathLst>
              </a:custGeom>
              <a:solidFill>
                <a:srgbClr val="FFF500"/>
              </a:solidFill>
              <a:ln w="9525">
                <a:noFill/>
                <a:round/>
                <a:headEnd/>
                <a:tailEnd/>
              </a:ln>
            </p:spPr>
            <p:txBody>
              <a:bodyPr/>
              <a:lstStyle/>
              <a:p>
                <a:pPr eaLnBrk="1" hangingPunct="1"/>
                <a:endParaRPr lang="pt-BR" u="none"/>
              </a:p>
            </p:txBody>
          </p:sp>
          <p:sp>
            <p:nvSpPr>
              <p:cNvPr id="445946" name="Freeform 1922"/>
              <p:cNvSpPr>
                <a:spLocks/>
              </p:cNvSpPr>
              <p:nvPr/>
            </p:nvSpPr>
            <p:spPr bwMode="auto">
              <a:xfrm>
                <a:off x="5574" y="2965"/>
                <a:ext cx="121" cy="45"/>
              </a:xfrm>
              <a:custGeom>
                <a:avLst/>
                <a:gdLst>
                  <a:gd name="T0" fmla="*/ 105 w 105"/>
                  <a:gd name="T1" fmla="*/ 39 h 39"/>
                  <a:gd name="T2" fmla="*/ 86 w 105"/>
                  <a:gd name="T3" fmla="*/ 35 h 39"/>
                  <a:gd name="T4" fmla="*/ 55 w 105"/>
                  <a:gd name="T5" fmla="*/ 33 h 39"/>
                  <a:gd name="T6" fmla="*/ 25 w 105"/>
                  <a:gd name="T7" fmla="*/ 31 h 39"/>
                  <a:gd name="T8" fmla="*/ 0 w 105"/>
                  <a:gd name="T9" fmla="*/ 27 h 39"/>
                  <a:gd name="T10" fmla="*/ 0 w 105"/>
                  <a:gd name="T11" fmla="*/ 19 h 39"/>
                  <a:gd name="T12" fmla="*/ 4 w 105"/>
                  <a:gd name="T13" fmla="*/ 10 h 39"/>
                  <a:gd name="T14" fmla="*/ 6 w 105"/>
                  <a:gd name="T15" fmla="*/ 6 h 39"/>
                  <a:gd name="T16" fmla="*/ 9 w 105"/>
                  <a:gd name="T17" fmla="*/ 4 h 39"/>
                  <a:gd name="T18" fmla="*/ 13 w 105"/>
                  <a:gd name="T19" fmla="*/ 2 h 39"/>
                  <a:gd name="T20" fmla="*/ 19 w 105"/>
                  <a:gd name="T21" fmla="*/ 0 h 39"/>
                  <a:gd name="T22" fmla="*/ 31 w 105"/>
                  <a:gd name="T23" fmla="*/ 4 h 39"/>
                  <a:gd name="T24" fmla="*/ 50 w 105"/>
                  <a:gd name="T25" fmla="*/ 12 h 39"/>
                  <a:gd name="T26" fmla="*/ 69 w 105"/>
                  <a:gd name="T27" fmla="*/ 19 h 39"/>
                  <a:gd name="T28" fmla="*/ 84 w 105"/>
                  <a:gd name="T29" fmla="*/ 25 h 39"/>
                  <a:gd name="T30" fmla="*/ 98 w 105"/>
                  <a:gd name="T31" fmla="*/ 23 h 39"/>
                  <a:gd name="T32" fmla="*/ 105 w 105"/>
                  <a:gd name="T33" fmla="*/ 21 h 39"/>
                  <a:gd name="T34" fmla="*/ 105 w 105"/>
                  <a:gd name="T35" fmla="*/ 29 h 39"/>
                  <a:gd name="T36" fmla="*/ 105 w 105"/>
                  <a:gd name="T37" fmla="*/ 39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
                  <a:gd name="T58" fmla="*/ 0 h 39"/>
                  <a:gd name="T59" fmla="*/ 105 w 105"/>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 h="39">
                    <a:moveTo>
                      <a:pt x="105" y="39"/>
                    </a:moveTo>
                    <a:lnTo>
                      <a:pt x="86" y="35"/>
                    </a:lnTo>
                    <a:lnTo>
                      <a:pt x="55" y="33"/>
                    </a:lnTo>
                    <a:lnTo>
                      <a:pt x="25" y="31"/>
                    </a:lnTo>
                    <a:lnTo>
                      <a:pt x="0" y="27"/>
                    </a:lnTo>
                    <a:lnTo>
                      <a:pt x="0" y="19"/>
                    </a:lnTo>
                    <a:lnTo>
                      <a:pt x="4" y="10"/>
                    </a:lnTo>
                    <a:lnTo>
                      <a:pt x="6" y="6"/>
                    </a:lnTo>
                    <a:lnTo>
                      <a:pt x="9" y="4"/>
                    </a:lnTo>
                    <a:lnTo>
                      <a:pt x="13" y="2"/>
                    </a:lnTo>
                    <a:lnTo>
                      <a:pt x="19" y="0"/>
                    </a:lnTo>
                    <a:lnTo>
                      <a:pt x="31" y="4"/>
                    </a:lnTo>
                    <a:lnTo>
                      <a:pt x="50" y="12"/>
                    </a:lnTo>
                    <a:lnTo>
                      <a:pt x="69" y="19"/>
                    </a:lnTo>
                    <a:lnTo>
                      <a:pt x="84" y="25"/>
                    </a:lnTo>
                    <a:lnTo>
                      <a:pt x="98" y="23"/>
                    </a:lnTo>
                    <a:lnTo>
                      <a:pt x="105" y="21"/>
                    </a:lnTo>
                    <a:lnTo>
                      <a:pt x="105" y="29"/>
                    </a:lnTo>
                    <a:lnTo>
                      <a:pt x="105" y="39"/>
                    </a:lnTo>
                  </a:path>
                </a:pathLst>
              </a:custGeom>
              <a:noFill/>
              <a:ln w="3175">
                <a:solidFill>
                  <a:srgbClr val="1F1A17"/>
                </a:solidFill>
                <a:round/>
                <a:headEnd/>
                <a:tailEnd/>
              </a:ln>
            </p:spPr>
            <p:txBody>
              <a:bodyPr/>
              <a:lstStyle/>
              <a:p>
                <a:pPr eaLnBrk="1" hangingPunct="1"/>
                <a:endParaRPr lang="pt-BR" u="none"/>
              </a:p>
            </p:txBody>
          </p:sp>
          <p:sp>
            <p:nvSpPr>
              <p:cNvPr id="445947" name="Freeform 1923"/>
              <p:cNvSpPr>
                <a:spLocks/>
              </p:cNvSpPr>
              <p:nvPr/>
            </p:nvSpPr>
            <p:spPr bwMode="auto">
              <a:xfrm>
                <a:off x="5380" y="2629"/>
                <a:ext cx="24" cy="31"/>
              </a:xfrm>
              <a:custGeom>
                <a:avLst/>
                <a:gdLst>
                  <a:gd name="T0" fmla="*/ 4 w 21"/>
                  <a:gd name="T1" fmla="*/ 2 h 27"/>
                  <a:gd name="T2" fmla="*/ 6 w 21"/>
                  <a:gd name="T3" fmla="*/ 0 h 27"/>
                  <a:gd name="T4" fmla="*/ 11 w 21"/>
                  <a:gd name="T5" fmla="*/ 0 h 27"/>
                  <a:gd name="T6" fmla="*/ 13 w 21"/>
                  <a:gd name="T7" fmla="*/ 4 h 27"/>
                  <a:gd name="T8" fmla="*/ 21 w 21"/>
                  <a:gd name="T9" fmla="*/ 23 h 27"/>
                  <a:gd name="T10" fmla="*/ 6 w 21"/>
                  <a:gd name="T11" fmla="*/ 27 h 27"/>
                  <a:gd name="T12" fmla="*/ 0 w 21"/>
                  <a:gd name="T13" fmla="*/ 7 h 27"/>
                  <a:gd name="T14" fmla="*/ 0 w 21"/>
                  <a:gd name="T15" fmla="*/ 5 h 27"/>
                  <a:gd name="T16" fmla="*/ 0 w 21"/>
                  <a:gd name="T17" fmla="*/ 4 h 27"/>
                  <a:gd name="T18" fmla="*/ 2 w 21"/>
                  <a:gd name="T19" fmla="*/ 2 h 27"/>
                  <a:gd name="T20" fmla="*/ 4 w 21"/>
                  <a:gd name="T21" fmla="*/ 2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7"/>
                  <a:gd name="T35" fmla="*/ 21 w 21"/>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7">
                    <a:moveTo>
                      <a:pt x="4" y="2"/>
                    </a:moveTo>
                    <a:lnTo>
                      <a:pt x="6" y="0"/>
                    </a:lnTo>
                    <a:lnTo>
                      <a:pt x="11" y="0"/>
                    </a:lnTo>
                    <a:lnTo>
                      <a:pt x="13" y="4"/>
                    </a:lnTo>
                    <a:lnTo>
                      <a:pt x="21" y="23"/>
                    </a:lnTo>
                    <a:lnTo>
                      <a:pt x="6" y="27"/>
                    </a:lnTo>
                    <a:lnTo>
                      <a:pt x="0" y="7"/>
                    </a:lnTo>
                    <a:lnTo>
                      <a:pt x="0" y="5"/>
                    </a:lnTo>
                    <a:lnTo>
                      <a:pt x="0" y="4"/>
                    </a:lnTo>
                    <a:lnTo>
                      <a:pt x="2" y="2"/>
                    </a:lnTo>
                    <a:lnTo>
                      <a:pt x="4" y="2"/>
                    </a:lnTo>
                    <a:close/>
                  </a:path>
                </a:pathLst>
              </a:custGeom>
              <a:solidFill>
                <a:srgbClr val="DA251D"/>
              </a:solidFill>
              <a:ln w="9525">
                <a:noFill/>
                <a:round/>
                <a:headEnd/>
                <a:tailEnd/>
              </a:ln>
            </p:spPr>
            <p:txBody>
              <a:bodyPr/>
              <a:lstStyle/>
              <a:p>
                <a:pPr eaLnBrk="1" hangingPunct="1"/>
                <a:endParaRPr lang="pt-BR" u="none"/>
              </a:p>
            </p:txBody>
          </p:sp>
          <p:sp>
            <p:nvSpPr>
              <p:cNvPr id="445948" name="Freeform 1924"/>
              <p:cNvSpPr>
                <a:spLocks/>
              </p:cNvSpPr>
              <p:nvPr/>
            </p:nvSpPr>
            <p:spPr bwMode="auto">
              <a:xfrm>
                <a:off x="5380" y="2629"/>
                <a:ext cx="24" cy="31"/>
              </a:xfrm>
              <a:custGeom>
                <a:avLst/>
                <a:gdLst>
                  <a:gd name="T0" fmla="*/ 4 w 21"/>
                  <a:gd name="T1" fmla="*/ 2 h 27"/>
                  <a:gd name="T2" fmla="*/ 6 w 21"/>
                  <a:gd name="T3" fmla="*/ 0 h 27"/>
                  <a:gd name="T4" fmla="*/ 11 w 21"/>
                  <a:gd name="T5" fmla="*/ 0 h 27"/>
                  <a:gd name="T6" fmla="*/ 13 w 21"/>
                  <a:gd name="T7" fmla="*/ 4 h 27"/>
                  <a:gd name="T8" fmla="*/ 21 w 21"/>
                  <a:gd name="T9" fmla="*/ 23 h 27"/>
                  <a:gd name="T10" fmla="*/ 6 w 21"/>
                  <a:gd name="T11" fmla="*/ 27 h 27"/>
                  <a:gd name="T12" fmla="*/ 0 w 21"/>
                  <a:gd name="T13" fmla="*/ 7 h 27"/>
                  <a:gd name="T14" fmla="*/ 0 w 21"/>
                  <a:gd name="T15" fmla="*/ 5 h 27"/>
                  <a:gd name="T16" fmla="*/ 0 w 21"/>
                  <a:gd name="T17" fmla="*/ 4 h 27"/>
                  <a:gd name="T18" fmla="*/ 2 w 21"/>
                  <a:gd name="T19" fmla="*/ 2 h 27"/>
                  <a:gd name="T20" fmla="*/ 4 w 21"/>
                  <a:gd name="T21" fmla="*/ 2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7"/>
                  <a:gd name="T35" fmla="*/ 21 w 21"/>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7">
                    <a:moveTo>
                      <a:pt x="4" y="2"/>
                    </a:moveTo>
                    <a:lnTo>
                      <a:pt x="6" y="0"/>
                    </a:lnTo>
                    <a:lnTo>
                      <a:pt x="11" y="0"/>
                    </a:lnTo>
                    <a:lnTo>
                      <a:pt x="13" y="4"/>
                    </a:lnTo>
                    <a:lnTo>
                      <a:pt x="21" y="23"/>
                    </a:lnTo>
                    <a:lnTo>
                      <a:pt x="6" y="27"/>
                    </a:lnTo>
                    <a:lnTo>
                      <a:pt x="0" y="7"/>
                    </a:lnTo>
                    <a:lnTo>
                      <a:pt x="0" y="5"/>
                    </a:lnTo>
                    <a:lnTo>
                      <a:pt x="0" y="4"/>
                    </a:lnTo>
                    <a:lnTo>
                      <a:pt x="2" y="2"/>
                    </a:lnTo>
                    <a:lnTo>
                      <a:pt x="4" y="2"/>
                    </a:lnTo>
                    <a:close/>
                  </a:path>
                </a:pathLst>
              </a:custGeom>
              <a:noFill/>
              <a:ln w="3175">
                <a:solidFill>
                  <a:srgbClr val="1F1A17"/>
                </a:solidFill>
                <a:round/>
                <a:headEnd/>
                <a:tailEnd/>
              </a:ln>
            </p:spPr>
            <p:txBody>
              <a:bodyPr/>
              <a:lstStyle/>
              <a:p>
                <a:pPr eaLnBrk="1" hangingPunct="1"/>
                <a:endParaRPr lang="pt-BR" u="none"/>
              </a:p>
            </p:txBody>
          </p:sp>
          <p:sp>
            <p:nvSpPr>
              <p:cNvPr id="445949" name="Freeform 1925"/>
              <p:cNvSpPr>
                <a:spLocks/>
              </p:cNvSpPr>
              <p:nvPr/>
            </p:nvSpPr>
            <p:spPr bwMode="auto">
              <a:xfrm>
                <a:off x="5363" y="2631"/>
                <a:ext cx="65" cy="85"/>
              </a:xfrm>
              <a:custGeom>
                <a:avLst/>
                <a:gdLst>
                  <a:gd name="T0" fmla="*/ 21 w 57"/>
                  <a:gd name="T1" fmla="*/ 32 h 74"/>
                  <a:gd name="T2" fmla="*/ 40 w 57"/>
                  <a:gd name="T3" fmla="*/ 26 h 74"/>
                  <a:gd name="T4" fmla="*/ 36 w 57"/>
                  <a:gd name="T5" fmla="*/ 9 h 74"/>
                  <a:gd name="T6" fmla="*/ 38 w 57"/>
                  <a:gd name="T7" fmla="*/ 5 h 74"/>
                  <a:gd name="T8" fmla="*/ 42 w 57"/>
                  <a:gd name="T9" fmla="*/ 0 h 74"/>
                  <a:gd name="T10" fmla="*/ 42 w 57"/>
                  <a:gd name="T11" fmla="*/ 0 h 74"/>
                  <a:gd name="T12" fmla="*/ 48 w 57"/>
                  <a:gd name="T13" fmla="*/ 3 h 74"/>
                  <a:gd name="T14" fmla="*/ 51 w 57"/>
                  <a:gd name="T15" fmla="*/ 5 h 74"/>
                  <a:gd name="T16" fmla="*/ 53 w 57"/>
                  <a:gd name="T17" fmla="*/ 28 h 74"/>
                  <a:gd name="T18" fmla="*/ 57 w 57"/>
                  <a:gd name="T19" fmla="*/ 63 h 74"/>
                  <a:gd name="T20" fmla="*/ 17 w 57"/>
                  <a:gd name="T21" fmla="*/ 74 h 74"/>
                  <a:gd name="T22" fmla="*/ 7 w 57"/>
                  <a:gd name="T23" fmla="*/ 36 h 74"/>
                  <a:gd name="T24" fmla="*/ 0 w 57"/>
                  <a:gd name="T25" fmla="*/ 21 h 74"/>
                  <a:gd name="T26" fmla="*/ 2 w 57"/>
                  <a:gd name="T27" fmla="*/ 17 h 74"/>
                  <a:gd name="T28" fmla="*/ 3 w 57"/>
                  <a:gd name="T29" fmla="*/ 11 h 74"/>
                  <a:gd name="T30" fmla="*/ 5 w 57"/>
                  <a:gd name="T31" fmla="*/ 11 h 74"/>
                  <a:gd name="T32" fmla="*/ 11 w 57"/>
                  <a:gd name="T33" fmla="*/ 13 h 74"/>
                  <a:gd name="T34" fmla="*/ 15 w 57"/>
                  <a:gd name="T35" fmla="*/ 15 h 74"/>
                  <a:gd name="T36" fmla="*/ 21 w 57"/>
                  <a:gd name="T37" fmla="*/ 32 h 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4"/>
                  <a:gd name="T59" fmla="*/ 57 w 57"/>
                  <a:gd name="T60" fmla="*/ 74 h 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4">
                    <a:moveTo>
                      <a:pt x="21" y="32"/>
                    </a:moveTo>
                    <a:lnTo>
                      <a:pt x="40" y="26"/>
                    </a:lnTo>
                    <a:lnTo>
                      <a:pt x="36" y="9"/>
                    </a:lnTo>
                    <a:lnTo>
                      <a:pt x="38" y="5"/>
                    </a:lnTo>
                    <a:lnTo>
                      <a:pt x="42" y="0"/>
                    </a:lnTo>
                    <a:lnTo>
                      <a:pt x="48" y="3"/>
                    </a:lnTo>
                    <a:lnTo>
                      <a:pt x="51" y="5"/>
                    </a:lnTo>
                    <a:lnTo>
                      <a:pt x="53" y="28"/>
                    </a:lnTo>
                    <a:lnTo>
                      <a:pt x="57" y="63"/>
                    </a:lnTo>
                    <a:lnTo>
                      <a:pt x="17" y="74"/>
                    </a:lnTo>
                    <a:lnTo>
                      <a:pt x="7" y="36"/>
                    </a:lnTo>
                    <a:lnTo>
                      <a:pt x="0" y="21"/>
                    </a:lnTo>
                    <a:lnTo>
                      <a:pt x="2" y="17"/>
                    </a:lnTo>
                    <a:lnTo>
                      <a:pt x="3" y="11"/>
                    </a:lnTo>
                    <a:lnTo>
                      <a:pt x="5" y="11"/>
                    </a:lnTo>
                    <a:lnTo>
                      <a:pt x="11" y="13"/>
                    </a:lnTo>
                    <a:lnTo>
                      <a:pt x="15" y="15"/>
                    </a:lnTo>
                    <a:lnTo>
                      <a:pt x="21" y="32"/>
                    </a:lnTo>
                    <a:close/>
                  </a:path>
                </a:pathLst>
              </a:custGeom>
              <a:solidFill>
                <a:srgbClr val="75C5F0"/>
              </a:solidFill>
              <a:ln w="9525">
                <a:noFill/>
                <a:round/>
                <a:headEnd/>
                <a:tailEnd/>
              </a:ln>
            </p:spPr>
            <p:txBody>
              <a:bodyPr/>
              <a:lstStyle/>
              <a:p>
                <a:pPr eaLnBrk="1" hangingPunct="1"/>
                <a:endParaRPr lang="pt-BR" u="none"/>
              </a:p>
            </p:txBody>
          </p:sp>
          <p:sp>
            <p:nvSpPr>
              <p:cNvPr id="445950" name="Freeform 1926"/>
              <p:cNvSpPr>
                <a:spLocks/>
              </p:cNvSpPr>
              <p:nvPr/>
            </p:nvSpPr>
            <p:spPr bwMode="auto">
              <a:xfrm>
                <a:off x="5363" y="2631"/>
                <a:ext cx="65" cy="85"/>
              </a:xfrm>
              <a:custGeom>
                <a:avLst/>
                <a:gdLst>
                  <a:gd name="T0" fmla="*/ 21 w 57"/>
                  <a:gd name="T1" fmla="*/ 32 h 74"/>
                  <a:gd name="T2" fmla="*/ 40 w 57"/>
                  <a:gd name="T3" fmla="*/ 26 h 74"/>
                  <a:gd name="T4" fmla="*/ 36 w 57"/>
                  <a:gd name="T5" fmla="*/ 9 h 74"/>
                  <a:gd name="T6" fmla="*/ 38 w 57"/>
                  <a:gd name="T7" fmla="*/ 5 h 74"/>
                  <a:gd name="T8" fmla="*/ 42 w 57"/>
                  <a:gd name="T9" fmla="*/ 0 h 74"/>
                  <a:gd name="T10" fmla="*/ 42 w 57"/>
                  <a:gd name="T11" fmla="*/ 0 h 74"/>
                  <a:gd name="T12" fmla="*/ 48 w 57"/>
                  <a:gd name="T13" fmla="*/ 3 h 74"/>
                  <a:gd name="T14" fmla="*/ 51 w 57"/>
                  <a:gd name="T15" fmla="*/ 5 h 74"/>
                  <a:gd name="T16" fmla="*/ 53 w 57"/>
                  <a:gd name="T17" fmla="*/ 28 h 74"/>
                  <a:gd name="T18" fmla="*/ 57 w 57"/>
                  <a:gd name="T19" fmla="*/ 63 h 74"/>
                  <a:gd name="T20" fmla="*/ 17 w 57"/>
                  <a:gd name="T21" fmla="*/ 74 h 74"/>
                  <a:gd name="T22" fmla="*/ 7 w 57"/>
                  <a:gd name="T23" fmla="*/ 36 h 74"/>
                  <a:gd name="T24" fmla="*/ 0 w 57"/>
                  <a:gd name="T25" fmla="*/ 21 h 74"/>
                  <a:gd name="T26" fmla="*/ 2 w 57"/>
                  <a:gd name="T27" fmla="*/ 17 h 74"/>
                  <a:gd name="T28" fmla="*/ 3 w 57"/>
                  <a:gd name="T29" fmla="*/ 11 h 74"/>
                  <a:gd name="T30" fmla="*/ 5 w 57"/>
                  <a:gd name="T31" fmla="*/ 11 h 74"/>
                  <a:gd name="T32" fmla="*/ 11 w 57"/>
                  <a:gd name="T33" fmla="*/ 13 h 74"/>
                  <a:gd name="T34" fmla="*/ 15 w 57"/>
                  <a:gd name="T35" fmla="*/ 15 h 74"/>
                  <a:gd name="T36" fmla="*/ 21 w 57"/>
                  <a:gd name="T37" fmla="*/ 32 h 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4"/>
                  <a:gd name="T59" fmla="*/ 57 w 57"/>
                  <a:gd name="T60" fmla="*/ 74 h 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4">
                    <a:moveTo>
                      <a:pt x="21" y="32"/>
                    </a:moveTo>
                    <a:lnTo>
                      <a:pt x="40" y="26"/>
                    </a:lnTo>
                    <a:lnTo>
                      <a:pt x="36" y="9"/>
                    </a:lnTo>
                    <a:lnTo>
                      <a:pt x="38" y="5"/>
                    </a:lnTo>
                    <a:lnTo>
                      <a:pt x="42" y="0"/>
                    </a:lnTo>
                    <a:lnTo>
                      <a:pt x="48" y="3"/>
                    </a:lnTo>
                    <a:lnTo>
                      <a:pt x="51" y="5"/>
                    </a:lnTo>
                    <a:lnTo>
                      <a:pt x="53" y="28"/>
                    </a:lnTo>
                    <a:lnTo>
                      <a:pt x="57" y="63"/>
                    </a:lnTo>
                    <a:lnTo>
                      <a:pt x="17" y="74"/>
                    </a:lnTo>
                    <a:lnTo>
                      <a:pt x="7" y="36"/>
                    </a:lnTo>
                    <a:lnTo>
                      <a:pt x="0" y="21"/>
                    </a:lnTo>
                    <a:lnTo>
                      <a:pt x="2" y="17"/>
                    </a:lnTo>
                    <a:lnTo>
                      <a:pt x="3" y="11"/>
                    </a:lnTo>
                    <a:lnTo>
                      <a:pt x="5" y="11"/>
                    </a:lnTo>
                    <a:lnTo>
                      <a:pt x="11" y="13"/>
                    </a:lnTo>
                    <a:lnTo>
                      <a:pt x="15" y="15"/>
                    </a:lnTo>
                    <a:lnTo>
                      <a:pt x="21" y="32"/>
                    </a:lnTo>
                  </a:path>
                </a:pathLst>
              </a:custGeom>
              <a:noFill/>
              <a:ln w="3175">
                <a:solidFill>
                  <a:srgbClr val="1F1A17"/>
                </a:solidFill>
                <a:round/>
                <a:headEnd/>
                <a:tailEnd/>
              </a:ln>
            </p:spPr>
            <p:txBody>
              <a:bodyPr/>
              <a:lstStyle/>
              <a:p>
                <a:pPr eaLnBrk="1" hangingPunct="1"/>
                <a:endParaRPr lang="pt-BR" u="none"/>
              </a:p>
            </p:txBody>
          </p:sp>
          <p:sp>
            <p:nvSpPr>
              <p:cNvPr id="445951" name="Freeform 1927"/>
              <p:cNvSpPr>
                <a:spLocks/>
              </p:cNvSpPr>
              <p:nvPr/>
            </p:nvSpPr>
            <p:spPr bwMode="auto">
              <a:xfrm>
                <a:off x="5219" y="2617"/>
                <a:ext cx="26" cy="31"/>
              </a:xfrm>
              <a:custGeom>
                <a:avLst/>
                <a:gdLst>
                  <a:gd name="T0" fmla="*/ 19 w 23"/>
                  <a:gd name="T1" fmla="*/ 2 h 27"/>
                  <a:gd name="T2" fmla="*/ 17 w 23"/>
                  <a:gd name="T3" fmla="*/ 0 h 27"/>
                  <a:gd name="T4" fmla="*/ 11 w 23"/>
                  <a:gd name="T5" fmla="*/ 0 h 27"/>
                  <a:gd name="T6" fmla="*/ 8 w 23"/>
                  <a:gd name="T7" fmla="*/ 4 h 27"/>
                  <a:gd name="T8" fmla="*/ 0 w 23"/>
                  <a:gd name="T9" fmla="*/ 21 h 27"/>
                  <a:gd name="T10" fmla="*/ 15 w 23"/>
                  <a:gd name="T11" fmla="*/ 27 h 27"/>
                  <a:gd name="T12" fmla="*/ 23 w 23"/>
                  <a:gd name="T13" fmla="*/ 10 h 27"/>
                  <a:gd name="T14" fmla="*/ 23 w 23"/>
                  <a:gd name="T15" fmla="*/ 8 h 27"/>
                  <a:gd name="T16" fmla="*/ 23 w 23"/>
                  <a:gd name="T17" fmla="*/ 4 h 27"/>
                  <a:gd name="T18" fmla="*/ 21 w 23"/>
                  <a:gd name="T19" fmla="*/ 2 h 27"/>
                  <a:gd name="T20" fmla="*/ 19 w 23"/>
                  <a:gd name="T21" fmla="*/ 2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27"/>
                  <a:gd name="T35" fmla="*/ 23 w 23"/>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27">
                    <a:moveTo>
                      <a:pt x="19" y="2"/>
                    </a:moveTo>
                    <a:lnTo>
                      <a:pt x="17" y="0"/>
                    </a:lnTo>
                    <a:lnTo>
                      <a:pt x="11" y="0"/>
                    </a:lnTo>
                    <a:lnTo>
                      <a:pt x="8" y="4"/>
                    </a:lnTo>
                    <a:lnTo>
                      <a:pt x="0" y="21"/>
                    </a:lnTo>
                    <a:lnTo>
                      <a:pt x="15" y="27"/>
                    </a:lnTo>
                    <a:lnTo>
                      <a:pt x="23" y="10"/>
                    </a:lnTo>
                    <a:lnTo>
                      <a:pt x="23" y="8"/>
                    </a:lnTo>
                    <a:lnTo>
                      <a:pt x="23" y="4"/>
                    </a:lnTo>
                    <a:lnTo>
                      <a:pt x="21" y="2"/>
                    </a:lnTo>
                    <a:lnTo>
                      <a:pt x="19" y="2"/>
                    </a:lnTo>
                    <a:close/>
                  </a:path>
                </a:pathLst>
              </a:custGeom>
              <a:solidFill>
                <a:srgbClr val="DA251D"/>
              </a:solidFill>
              <a:ln w="9525">
                <a:noFill/>
                <a:round/>
                <a:headEnd/>
                <a:tailEnd/>
              </a:ln>
            </p:spPr>
            <p:txBody>
              <a:bodyPr/>
              <a:lstStyle/>
              <a:p>
                <a:pPr eaLnBrk="1" hangingPunct="1"/>
                <a:endParaRPr lang="pt-BR" u="none"/>
              </a:p>
            </p:txBody>
          </p:sp>
          <p:sp>
            <p:nvSpPr>
              <p:cNvPr id="445952" name="Freeform 1928"/>
              <p:cNvSpPr>
                <a:spLocks/>
              </p:cNvSpPr>
              <p:nvPr/>
            </p:nvSpPr>
            <p:spPr bwMode="auto">
              <a:xfrm>
                <a:off x="5219" y="2617"/>
                <a:ext cx="26" cy="31"/>
              </a:xfrm>
              <a:custGeom>
                <a:avLst/>
                <a:gdLst>
                  <a:gd name="T0" fmla="*/ 19 w 23"/>
                  <a:gd name="T1" fmla="*/ 2 h 27"/>
                  <a:gd name="T2" fmla="*/ 17 w 23"/>
                  <a:gd name="T3" fmla="*/ 0 h 27"/>
                  <a:gd name="T4" fmla="*/ 11 w 23"/>
                  <a:gd name="T5" fmla="*/ 0 h 27"/>
                  <a:gd name="T6" fmla="*/ 8 w 23"/>
                  <a:gd name="T7" fmla="*/ 4 h 27"/>
                  <a:gd name="T8" fmla="*/ 0 w 23"/>
                  <a:gd name="T9" fmla="*/ 21 h 27"/>
                  <a:gd name="T10" fmla="*/ 15 w 23"/>
                  <a:gd name="T11" fmla="*/ 27 h 27"/>
                  <a:gd name="T12" fmla="*/ 23 w 23"/>
                  <a:gd name="T13" fmla="*/ 10 h 27"/>
                  <a:gd name="T14" fmla="*/ 23 w 23"/>
                  <a:gd name="T15" fmla="*/ 8 h 27"/>
                  <a:gd name="T16" fmla="*/ 23 w 23"/>
                  <a:gd name="T17" fmla="*/ 4 h 27"/>
                  <a:gd name="T18" fmla="*/ 21 w 23"/>
                  <a:gd name="T19" fmla="*/ 2 h 27"/>
                  <a:gd name="T20" fmla="*/ 19 w 23"/>
                  <a:gd name="T21" fmla="*/ 2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27"/>
                  <a:gd name="T35" fmla="*/ 23 w 23"/>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27">
                    <a:moveTo>
                      <a:pt x="19" y="2"/>
                    </a:moveTo>
                    <a:lnTo>
                      <a:pt x="17" y="0"/>
                    </a:lnTo>
                    <a:lnTo>
                      <a:pt x="11" y="0"/>
                    </a:lnTo>
                    <a:lnTo>
                      <a:pt x="8" y="4"/>
                    </a:lnTo>
                    <a:lnTo>
                      <a:pt x="0" y="21"/>
                    </a:lnTo>
                    <a:lnTo>
                      <a:pt x="15" y="27"/>
                    </a:lnTo>
                    <a:lnTo>
                      <a:pt x="23" y="10"/>
                    </a:lnTo>
                    <a:lnTo>
                      <a:pt x="23" y="8"/>
                    </a:lnTo>
                    <a:lnTo>
                      <a:pt x="23" y="4"/>
                    </a:lnTo>
                    <a:lnTo>
                      <a:pt x="21" y="2"/>
                    </a:lnTo>
                    <a:lnTo>
                      <a:pt x="19" y="2"/>
                    </a:lnTo>
                    <a:close/>
                  </a:path>
                </a:pathLst>
              </a:custGeom>
              <a:noFill/>
              <a:ln w="3175">
                <a:solidFill>
                  <a:srgbClr val="1F1A17"/>
                </a:solidFill>
                <a:round/>
                <a:headEnd/>
                <a:tailEnd/>
              </a:ln>
            </p:spPr>
            <p:txBody>
              <a:bodyPr/>
              <a:lstStyle/>
              <a:p>
                <a:pPr eaLnBrk="1" hangingPunct="1"/>
                <a:endParaRPr lang="pt-BR" u="none"/>
              </a:p>
            </p:txBody>
          </p:sp>
          <p:sp>
            <p:nvSpPr>
              <p:cNvPr id="445953" name="Freeform 1929"/>
              <p:cNvSpPr>
                <a:spLocks/>
              </p:cNvSpPr>
              <p:nvPr/>
            </p:nvSpPr>
            <p:spPr bwMode="auto">
              <a:xfrm>
                <a:off x="5190" y="2617"/>
                <a:ext cx="68" cy="89"/>
              </a:xfrm>
              <a:custGeom>
                <a:avLst/>
                <a:gdLst>
                  <a:gd name="T0" fmla="*/ 38 w 59"/>
                  <a:gd name="T1" fmla="*/ 35 h 77"/>
                  <a:gd name="T2" fmla="*/ 21 w 59"/>
                  <a:gd name="T3" fmla="*/ 27 h 77"/>
                  <a:gd name="T4" fmla="*/ 25 w 59"/>
                  <a:gd name="T5" fmla="*/ 10 h 77"/>
                  <a:gd name="T6" fmla="*/ 25 w 59"/>
                  <a:gd name="T7" fmla="*/ 6 h 77"/>
                  <a:gd name="T8" fmla="*/ 21 w 59"/>
                  <a:gd name="T9" fmla="*/ 0 h 77"/>
                  <a:gd name="T10" fmla="*/ 19 w 59"/>
                  <a:gd name="T11" fmla="*/ 0 h 77"/>
                  <a:gd name="T12" fmla="*/ 13 w 59"/>
                  <a:gd name="T13" fmla="*/ 2 h 77"/>
                  <a:gd name="T14" fmla="*/ 11 w 59"/>
                  <a:gd name="T15" fmla="*/ 6 h 77"/>
                  <a:gd name="T16" fmla="*/ 6 w 59"/>
                  <a:gd name="T17" fmla="*/ 29 h 77"/>
                  <a:gd name="T18" fmla="*/ 0 w 59"/>
                  <a:gd name="T19" fmla="*/ 61 h 77"/>
                  <a:gd name="T20" fmla="*/ 38 w 59"/>
                  <a:gd name="T21" fmla="*/ 77 h 77"/>
                  <a:gd name="T22" fmla="*/ 52 w 59"/>
                  <a:gd name="T23" fmla="*/ 40 h 77"/>
                  <a:gd name="T24" fmla="*/ 59 w 59"/>
                  <a:gd name="T25" fmla="*/ 25 h 77"/>
                  <a:gd name="T26" fmla="*/ 59 w 59"/>
                  <a:gd name="T27" fmla="*/ 19 h 77"/>
                  <a:gd name="T28" fmla="*/ 57 w 59"/>
                  <a:gd name="T29" fmla="*/ 15 h 77"/>
                  <a:gd name="T30" fmla="*/ 56 w 59"/>
                  <a:gd name="T31" fmla="*/ 15 h 77"/>
                  <a:gd name="T32" fmla="*/ 50 w 59"/>
                  <a:gd name="T33" fmla="*/ 15 h 77"/>
                  <a:gd name="T34" fmla="*/ 46 w 59"/>
                  <a:gd name="T35" fmla="*/ 17 h 77"/>
                  <a:gd name="T36" fmla="*/ 38 w 59"/>
                  <a:gd name="T37" fmla="*/ 35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77"/>
                  <a:gd name="T59" fmla="*/ 59 w 59"/>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77">
                    <a:moveTo>
                      <a:pt x="38" y="35"/>
                    </a:moveTo>
                    <a:lnTo>
                      <a:pt x="21" y="27"/>
                    </a:lnTo>
                    <a:lnTo>
                      <a:pt x="25" y="10"/>
                    </a:lnTo>
                    <a:lnTo>
                      <a:pt x="25" y="6"/>
                    </a:lnTo>
                    <a:lnTo>
                      <a:pt x="21" y="0"/>
                    </a:lnTo>
                    <a:lnTo>
                      <a:pt x="19" y="0"/>
                    </a:lnTo>
                    <a:lnTo>
                      <a:pt x="13" y="2"/>
                    </a:lnTo>
                    <a:lnTo>
                      <a:pt x="11" y="6"/>
                    </a:lnTo>
                    <a:lnTo>
                      <a:pt x="6" y="29"/>
                    </a:lnTo>
                    <a:lnTo>
                      <a:pt x="0" y="61"/>
                    </a:lnTo>
                    <a:lnTo>
                      <a:pt x="38" y="77"/>
                    </a:lnTo>
                    <a:lnTo>
                      <a:pt x="52" y="40"/>
                    </a:lnTo>
                    <a:lnTo>
                      <a:pt x="59" y="25"/>
                    </a:lnTo>
                    <a:lnTo>
                      <a:pt x="59" y="19"/>
                    </a:lnTo>
                    <a:lnTo>
                      <a:pt x="57" y="15"/>
                    </a:lnTo>
                    <a:lnTo>
                      <a:pt x="56" y="15"/>
                    </a:lnTo>
                    <a:lnTo>
                      <a:pt x="50" y="15"/>
                    </a:lnTo>
                    <a:lnTo>
                      <a:pt x="46" y="17"/>
                    </a:lnTo>
                    <a:lnTo>
                      <a:pt x="38" y="35"/>
                    </a:lnTo>
                    <a:close/>
                  </a:path>
                </a:pathLst>
              </a:custGeom>
              <a:solidFill>
                <a:srgbClr val="75C5F0"/>
              </a:solidFill>
              <a:ln w="9525">
                <a:noFill/>
                <a:round/>
                <a:headEnd/>
                <a:tailEnd/>
              </a:ln>
            </p:spPr>
            <p:txBody>
              <a:bodyPr/>
              <a:lstStyle/>
              <a:p>
                <a:pPr eaLnBrk="1" hangingPunct="1"/>
                <a:endParaRPr lang="pt-BR" u="none"/>
              </a:p>
            </p:txBody>
          </p:sp>
          <p:sp>
            <p:nvSpPr>
              <p:cNvPr id="445954" name="Freeform 1930"/>
              <p:cNvSpPr>
                <a:spLocks/>
              </p:cNvSpPr>
              <p:nvPr/>
            </p:nvSpPr>
            <p:spPr bwMode="auto">
              <a:xfrm>
                <a:off x="5190" y="2617"/>
                <a:ext cx="68" cy="89"/>
              </a:xfrm>
              <a:custGeom>
                <a:avLst/>
                <a:gdLst>
                  <a:gd name="T0" fmla="*/ 38 w 59"/>
                  <a:gd name="T1" fmla="*/ 35 h 77"/>
                  <a:gd name="T2" fmla="*/ 21 w 59"/>
                  <a:gd name="T3" fmla="*/ 27 h 77"/>
                  <a:gd name="T4" fmla="*/ 25 w 59"/>
                  <a:gd name="T5" fmla="*/ 10 h 77"/>
                  <a:gd name="T6" fmla="*/ 25 w 59"/>
                  <a:gd name="T7" fmla="*/ 6 h 77"/>
                  <a:gd name="T8" fmla="*/ 21 w 59"/>
                  <a:gd name="T9" fmla="*/ 0 h 77"/>
                  <a:gd name="T10" fmla="*/ 19 w 59"/>
                  <a:gd name="T11" fmla="*/ 0 h 77"/>
                  <a:gd name="T12" fmla="*/ 13 w 59"/>
                  <a:gd name="T13" fmla="*/ 2 h 77"/>
                  <a:gd name="T14" fmla="*/ 11 w 59"/>
                  <a:gd name="T15" fmla="*/ 6 h 77"/>
                  <a:gd name="T16" fmla="*/ 6 w 59"/>
                  <a:gd name="T17" fmla="*/ 29 h 77"/>
                  <a:gd name="T18" fmla="*/ 0 w 59"/>
                  <a:gd name="T19" fmla="*/ 61 h 77"/>
                  <a:gd name="T20" fmla="*/ 38 w 59"/>
                  <a:gd name="T21" fmla="*/ 77 h 77"/>
                  <a:gd name="T22" fmla="*/ 52 w 59"/>
                  <a:gd name="T23" fmla="*/ 40 h 77"/>
                  <a:gd name="T24" fmla="*/ 59 w 59"/>
                  <a:gd name="T25" fmla="*/ 25 h 77"/>
                  <a:gd name="T26" fmla="*/ 59 w 59"/>
                  <a:gd name="T27" fmla="*/ 19 h 77"/>
                  <a:gd name="T28" fmla="*/ 57 w 59"/>
                  <a:gd name="T29" fmla="*/ 15 h 77"/>
                  <a:gd name="T30" fmla="*/ 56 w 59"/>
                  <a:gd name="T31" fmla="*/ 15 h 77"/>
                  <a:gd name="T32" fmla="*/ 50 w 59"/>
                  <a:gd name="T33" fmla="*/ 15 h 77"/>
                  <a:gd name="T34" fmla="*/ 46 w 59"/>
                  <a:gd name="T35" fmla="*/ 17 h 77"/>
                  <a:gd name="T36" fmla="*/ 38 w 59"/>
                  <a:gd name="T37" fmla="*/ 35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77"/>
                  <a:gd name="T59" fmla="*/ 59 w 59"/>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77">
                    <a:moveTo>
                      <a:pt x="38" y="35"/>
                    </a:moveTo>
                    <a:lnTo>
                      <a:pt x="21" y="27"/>
                    </a:lnTo>
                    <a:lnTo>
                      <a:pt x="25" y="10"/>
                    </a:lnTo>
                    <a:lnTo>
                      <a:pt x="25" y="6"/>
                    </a:lnTo>
                    <a:lnTo>
                      <a:pt x="21" y="0"/>
                    </a:lnTo>
                    <a:lnTo>
                      <a:pt x="19" y="0"/>
                    </a:lnTo>
                    <a:lnTo>
                      <a:pt x="13" y="2"/>
                    </a:lnTo>
                    <a:lnTo>
                      <a:pt x="11" y="6"/>
                    </a:lnTo>
                    <a:lnTo>
                      <a:pt x="6" y="29"/>
                    </a:lnTo>
                    <a:lnTo>
                      <a:pt x="0" y="61"/>
                    </a:lnTo>
                    <a:lnTo>
                      <a:pt x="38" y="77"/>
                    </a:lnTo>
                    <a:lnTo>
                      <a:pt x="52" y="40"/>
                    </a:lnTo>
                    <a:lnTo>
                      <a:pt x="59" y="25"/>
                    </a:lnTo>
                    <a:lnTo>
                      <a:pt x="59" y="19"/>
                    </a:lnTo>
                    <a:lnTo>
                      <a:pt x="57" y="15"/>
                    </a:lnTo>
                    <a:lnTo>
                      <a:pt x="56" y="15"/>
                    </a:lnTo>
                    <a:lnTo>
                      <a:pt x="50" y="15"/>
                    </a:lnTo>
                    <a:lnTo>
                      <a:pt x="46" y="17"/>
                    </a:lnTo>
                    <a:lnTo>
                      <a:pt x="38" y="35"/>
                    </a:lnTo>
                  </a:path>
                </a:pathLst>
              </a:custGeom>
              <a:noFill/>
              <a:ln w="3175">
                <a:solidFill>
                  <a:srgbClr val="1F1A17"/>
                </a:solidFill>
                <a:round/>
                <a:headEnd/>
                <a:tailEnd/>
              </a:ln>
            </p:spPr>
            <p:txBody>
              <a:bodyPr/>
              <a:lstStyle/>
              <a:p>
                <a:pPr eaLnBrk="1" hangingPunct="1"/>
                <a:endParaRPr lang="pt-BR" u="none"/>
              </a:p>
            </p:txBody>
          </p:sp>
          <p:sp>
            <p:nvSpPr>
              <p:cNvPr id="445955" name="Freeform 1931"/>
              <p:cNvSpPr>
                <a:spLocks/>
              </p:cNvSpPr>
              <p:nvPr/>
            </p:nvSpPr>
            <p:spPr bwMode="auto">
              <a:xfrm>
                <a:off x="4766" y="3147"/>
                <a:ext cx="475" cy="164"/>
              </a:xfrm>
              <a:custGeom>
                <a:avLst/>
                <a:gdLst>
                  <a:gd name="T0" fmla="*/ 58 w 413"/>
                  <a:gd name="T1" fmla="*/ 0 h 143"/>
                  <a:gd name="T2" fmla="*/ 85 w 413"/>
                  <a:gd name="T3" fmla="*/ 9 h 143"/>
                  <a:gd name="T4" fmla="*/ 110 w 413"/>
                  <a:gd name="T5" fmla="*/ 19 h 143"/>
                  <a:gd name="T6" fmla="*/ 137 w 413"/>
                  <a:gd name="T7" fmla="*/ 30 h 143"/>
                  <a:gd name="T8" fmla="*/ 164 w 413"/>
                  <a:gd name="T9" fmla="*/ 40 h 143"/>
                  <a:gd name="T10" fmla="*/ 217 w 413"/>
                  <a:gd name="T11" fmla="*/ 42 h 143"/>
                  <a:gd name="T12" fmla="*/ 273 w 413"/>
                  <a:gd name="T13" fmla="*/ 44 h 143"/>
                  <a:gd name="T14" fmla="*/ 327 w 413"/>
                  <a:gd name="T15" fmla="*/ 46 h 143"/>
                  <a:gd name="T16" fmla="*/ 382 w 413"/>
                  <a:gd name="T17" fmla="*/ 49 h 143"/>
                  <a:gd name="T18" fmla="*/ 390 w 413"/>
                  <a:gd name="T19" fmla="*/ 53 h 143"/>
                  <a:gd name="T20" fmla="*/ 400 w 413"/>
                  <a:gd name="T21" fmla="*/ 63 h 143"/>
                  <a:gd name="T22" fmla="*/ 409 w 413"/>
                  <a:gd name="T23" fmla="*/ 74 h 143"/>
                  <a:gd name="T24" fmla="*/ 413 w 413"/>
                  <a:gd name="T25" fmla="*/ 84 h 143"/>
                  <a:gd name="T26" fmla="*/ 413 w 413"/>
                  <a:gd name="T27" fmla="*/ 105 h 143"/>
                  <a:gd name="T28" fmla="*/ 411 w 413"/>
                  <a:gd name="T29" fmla="*/ 124 h 143"/>
                  <a:gd name="T30" fmla="*/ 411 w 413"/>
                  <a:gd name="T31" fmla="*/ 128 h 143"/>
                  <a:gd name="T32" fmla="*/ 407 w 413"/>
                  <a:gd name="T33" fmla="*/ 132 h 143"/>
                  <a:gd name="T34" fmla="*/ 403 w 413"/>
                  <a:gd name="T35" fmla="*/ 136 h 143"/>
                  <a:gd name="T36" fmla="*/ 398 w 413"/>
                  <a:gd name="T37" fmla="*/ 138 h 143"/>
                  <a:gd name="T38" fmla="*/ 386 w 413"/>
                  <a:gd name="T39" fmla="*/ 142 h 143"/>
                  <a:gd name="T40" fmla="*/ 377 w 413"/>
                  <a:gd name="T41" fmla="*/ 143 h 143"/>
                  <a:gd name="T42" fmla="*/ 309 w 413"/>
                  <a:gd name="T43" fmla="*/ 124 h 143"/>
                  <a:gd name="T44" fmla="*/ 244 w 413"/>
                  <a:gd name="T45" fmla="*/ 105 h 143"/>
                  <a:gd name="T46" fmla="*/ 177 w 413"/>
                  <a:gd name="T47" fmla="*/ 88 h 143"/>
                  <a:gd name="T48" fmla="*/ 110 w 413"/>
                  <a:gd name="T49" fmla="*/ 69 h 143"/>
                  <a:gd name="T50" fmla="*/ 87 w 413"/>
                  <a:gd name="T51" fmla="*/ 67 h 143"/>
                  <a:gd name="T52" fmla="*/ 62 w 413"/>
                  <a:gd name="T53" fmla="*/ 67 h 143"/>
                  <a:gd name="T54" fmla="*/ 37 w 413"/>
                  <a:gd name="T55" fmla="*/ 65 h 143"/>
                  <a:gd name="T56" fmla="*/ 12 w 413"/>
                  <a:gd name="T57" fmla="*/ 65 h 143"/>
                  <a:gd name="T58" fmla="*/ 8 w 413"/>
                  <a:gd name="T59" fmla="*/ 63 h 143"/>
                  <a:gd name="T60" fmla="*/ 2 w 413"/>
                  <a:gd name="T61" fmla="*/ 59 h 143"/>
                  <a:gd name="T62" fmla="*/ 0 w 413"/>
                  <a:gd name="T63" fmla="*/ 53 h 143"/>
                  <a:gd name="T64" fmla="*/ 0 w 413"/>
                  <a:gd name="T65" fmla="*/ 48 h 143"/>
                  <a:gd name="T66" fmla="*/ 4 w 413"/>
                  <a:gd name="T67" fmla="*/ 28 h 143"/>
                  <a:gd name="T68" fmla="*/ 10 w 413"/>
                  <a:gd name="T69" fmla="*/ 7 h 143"/>
                  <a:gd name="T70" fmla="*/ 12 w 413"/>
                  <a:gd name="T71" fmla="*/ 5 h 143"/>
                  <a:gd name="T72" fmla="*/ 16 w 413"/>
                  <a:gd name="T73" fmla="*/ 3 h 143"/>
                  <a:gd name="T74" fmla="*/ 23 w 413"/>
                  <a:gd name="T75" fmla="*/ 2 h 143"/>
                  <a:gd name="T76" fmla="*/ 31 w 413"/>
                  <a:gd name="T77" fmla="*/ 0 h 143"/>
                  <a:gd name="T78" fmla="*/ 46 w 413"/>
                  <a:gd name="T79" fmla="*/ 0 h 143"/>
                  <a:gd name="T80" fmla="*/ 58 w 413"/>
                  <a:gd name="T81" fmla="*/ 0 h 1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3"/>
                  <a:gd name="T124" fmla="*/ 0 h 143"/>
                  <a:gd name="T125" fmla="*/ 413 w 413"/>
                  <a:gd name="T126" fmla="*/ 143 h 1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3" h="143">
                    <a:moveTo>
                      <a:pt x="58" y="0"/>
                    </a:moveTo>
                    <a:lnTo>
                      <a:pt x="85" y="9"/>
                    </a:lnTo>
                    <a:lnTo>
                      <a:pt x="110" y="19"/>
                    </a:lnTo>
                    <a:lnTo>
                      <a:pt x="137" y="30"/>
                    </a:lnTo>
                    <a:lnTo>
                      <a:pt x="164" y="40"/>
                    </a:lnTo>
                    <a:lnTo>
                      <a:pt x="217" y="42"/>
                    </a:lnTo>
                    <a:lnTo>
                      <a:pt x="273" y="44"/>
                    </a:lnTo>
                    <a:lnTo>
                      <a:pt x="327" y="46"/>
                    </a:lnTo>
                    <a:lnTo>
                      <a:pt x="382" y="49"/>
                    </a:lnTo>
                    <a:lnTo>
                      <a:pt x="390" y="53"/>
                    </a:lnTo>
                    <a:lnTo>
                      <a:pt x="400" y="63"/>
                    </a:lnTo>
                    <a:lnTo>
                      <a:pt x="409" y="74"/>
                    </a:lnTo>
                    <a:lnTo>
                      <a:pt x="413" y="84"/>
                    </a:lnTo>
                    <a:lnTo>
                      <a:pt x="413" y="105"/>
                    </a:lnTo>
                    <a:lnTo>
                      <a:pt x="411" y="124"/>
                    </a:lnTo>
                    <a:lnTo>
                      <a:pt x="411" y="128"/>
                    </a:lnTo>
                    <a:lnTo>
                      <a:pt x="407" y="132"/>
                    </a:lnTo>
                    <a:lnTo>
                      <a:pt x="403" y="136"/>
                    </a:lnTo>
                    <a:lnTo>
                      <a:pt x="398" y="138"/>
                    </a:lnTo>
                    <a:lnTo>
                      <a:pt x="386" y="142"/>
                    </a:lnTo>
                    <a:lnTo>
                      <a:pt x="377" y="143"/>
                    </a:lnTo>
                    <a:lnTo>
                      <a:pt x="309" y="124"/>
                    </a:lnTo>
                    <a:lnTo>
                      <a:pt x="244" y="105"/>
                    </a:lnTo>
                    <a:lnTo>
                      <a:pt x="177" y="88"/>
                    </a:lnTo>
                    <a:lnTo>
                      <a:pt x="110" y="69"/>
                    </a:lnTo>
                    <a:lnTo>
                      <a:pt x="87" y="67"/>
                    </a:lnTo>
                    <a:lnTo>
                      <a:pt x="62" y="67"/>
                    </a:lnTo>
                    <a:lnTo>
                      <a:pt x="37" y="65"/>
                    </a:lnTo>
                    <a:lnTo>
                      <a:pt x="12" y="65"/>
                    </a:lnTo>
                    <a:lnTo>
                      <a:pt x="8" y="63"/>
                    </a:lnTo>
                    <a:lnTo>
                      <a:pt x="2" y="59"/>
                    </a:lnTo>
                    <a:lnTo>
                      <a:pt x="0" y="53"/>
                    </a:lnTo>
                    <a:lnTo>
                      <a:pt x="0" y="48"/>
                    </a:lnTo>
                    <a:lnTo>
                      <a:pt x="4" y="28"/>
                    </a:lnTo>
                    <a:lnTo>
                      <a:pt x="10" y="7"/>
                    </a:lnTo>
                    <a:lnTo>
                      <a:pt x="12" y="5"/>
                    </a:lnTo>
                    <a:lnTo>
                      <a:pt x="16" y="3"/>
                    </a:lnTo>
                    <a:lnTo>
                      <a:pt x="23" y="2"/>
                    </a:lnTo>
                    <a:lnTo>
                      <a:pt x="31" y="0"/>
                    </a:lnTo>
                    <a:lnTo>
                      <a:pt x="46" y="0"/>
                    </a:lnTo>
                    <a:lnTo>
                      <a:pt x="58" y="0"/>
                    </a:lnTo>
                    <a:close/>
                  </a:path>
                </a:pathLst>
              </a:custGeom>
              <a:solidFill>
                <a:srgbClr val="994779"/>
              </a:solidFill>
              <a:ln w="9525">
                <a:noFill/>
                <a:round/>
                <a:headEnd/>
                <a:tailEnd/>
              </a:ln>
            </p:spPr>
            <p:txBody>
              <a:bodyPr/>
              <a:lstStyle/>
              <a:p>
                <a:pPr eaLnBrk="1" hangingPunct="1"/>
                <a:endParaRPr lang="pt-BR" u="none"/>
              </a:p>
            </p:txBody>
          </p:sp>
          <p:sp>
            <p:nvSpPr>
              <p:cNvPr id="445956" name="Freeform 1932"/>
              <p:cNvSpPr>
                <a:spLocks/>
              </p:cNvSpPr>
              <p:nvPr/>
            </p:nvSpPr>
            <p:spPr bwMode="auto">
              <a:xfrm>
                <a:off x="4766" y="3147"/>
                <a:ext cx="475" cy="164"/>
              </a:xfrm>
              <a:custGeom>
                <a:avLst/>
                <a:gdLst>
                  <a:gd name="T0" fmla="*/ 58 w 413"/>
                  <a:gd name="T1" fmla="*/ 0 h 143"/>
                  <a:gd name="T2" fmla="*/ 85 w 413"/>
                  <a:gd name="T3" fmla="*/ 9 h 143"/>
                  <a:gd name="T4" fmla="*/ 110 w 413"/>
                  <a:gd name="T5" fmla="*/ 19 h 143"/>
                  <a:gd name="T6" fmla="*/ 137 w 413"/>
                  <a:gd name="T7" fmla="*/ 30 h 143"/>
                  <a:gd name="T8" fmla="*/ 164 w 413"/>
                  <a:gd name="T9" fmla="*/ 40 h 143"/>
                  <a:gd name="T10" fmla="*/ 217 w 413"/>
                  <a:gd name="T11" fmla="*/ 42 h 143"/>
                  <a:gd name="T12" fmla="*/ 273 w 413"/>
                  <a:gd name="T13" fmla="*/ 44 h 143"/>
                  <a:gd name="T14" fmla="*/ 327 w 413"/>
                  <a:gd name="T15" fmla="*/ 46 h 143"/>
                  <a:gd name="T16" fmla="*/ 382 w 413"/>
                  <a:gd name="T17" fmla="*/ 49 h 143"/>
                  <a:gd name="T18" fmla="*/ 390 w 413"/>
                  <a:gd name="T19" fmla="*/ 53 h 143"/>
                  <a:gd name="T20" fmla="*/ 400 w 413"/>
                  <a:gd name="T21" fmla="*/ 63 h 143"/>
                  <a:gd name="T22" fmla="*/ 409 w 413"/>
                  <a:gd name="T23" fmla="*/ 74 h 143"/>
                  <a:gd name="T24" fmla="*/ 413 w 413"/>
                  <a:gd name="T25" fmla="*/ 84 h 143"/>
                  <a:gd name="T26" fmla="*/ 413 w 413"/>
                  <a:gd name="T27" fmla="*/ 105 h 143"/>
                  <a:gd name="T28" fmla="*/ 411 w 413"/>
                  <a:gd name="T29" fmla="*/ 124 h 143"/>
                  <a:gd name="T30" fmla="*/ 411 w 413"/>
                  <a:gd name="T31" fmla="*/ 128 h 143"/>
                  <a:gd name="T32" fmla="*/ 407 w 413"/>
                  <a:gd name="T33" fmla="*/ 132 h 143"/>
                  <a:gd name="T34" fmla="*/ 403 w 413"/>
                  <a:gd name="T35" fmla="*/ 136 h 143"/>
                  <a:gd name="T36" fmla="*/ 398 w 413"/>
                  <a:gd name="T37" fmla="*/ 138 h 143"/>
                  <a:gd name="T38" fmla="*/ 386 w 413"/>
                  <a:gd name="T39" fmla="*/ 142 h 143"/>
                  <a:gd name="T40" fmla="*/ 377 w 413"/>
                  <a:gd name="T41" fmla="*/ 143 h 143"/>
                  <a:gd name="T42" fmla="*/ 309 w 413"/>
                  <a:gd name="T43" fmla="*/ 124 h 143"/>
                  <a:gd name="T44" fmla="*/ 244 w 413"/>
                  <a:gd name="T45" fmla="*/ 105 h 143"/>
                  <a:gd name="T46" fmla="*/ 177 w 413"/>
                  <a:gd name="T47" fmla="*/ 88 h 143"/>
                  <a:gd name="T48" fmla="*/ 110 w 413"/>
                  <a:gd name="T49" fmla="*/ 69 h 143"/>
                  <a:gd name="T50" fmla="*/ 87 w 413"/>
                  <a:gd name="T51" fmla="*/ 67 h 143"/>
                  <a:gd name="T52" fmla="*/ 62 w 413"/>
                  <a:gd name="T53" fmla="*/ 67 h 143"/>
                  <a:gd name="T54" fmla="*/ 37 w 413"/>
                  <a:gd name="T55" fmla="*/ 65 h 143"/>
                  <a:gd name="T56" fmla="*/ 12 w 413"/>
                  <a:gd name="T57" fmla="*/ 65 h 143"/>
                  <a:gd name="T58" fmla="*/ 8 w 413"/>
                  <a:gd name="T59" fmla="*/ 63 h 143"/>
                  <a:gd name="T60" fmla="*/ 2 w 413"/>
                  <a:gd name="T61" fmla="*/ 59 h 143"/>
                  <a:gd name="T62" fmla="*/ 0 w 413"/>
                  <a:gd name="T63" fmla="*/ 53 h 143"/>
                  <a:gd name="T64" fmla="*/ 0 w 413"/>
                  <a:gd name="T65" fmla="*/ 48 h 143"/>
                  <a:gd name="T66" fmla="*/ 4 w 413"/>
                  <a:gd name="T67" fmla="*/ 28 h 143"/>
                  <a:gd name="T68" fmla="*/ 10 w 413"/>
                  <a:gd name="T69" fmla="*/ 7 h 143"/>
                  <a:gd name="T70" fmla="*/ 12 w 413"/>
                  <a:gd name="T71" fmla="*/ 5 h 143"/>
                  <a:gd name="T72" fmla="*/ 16 w 413"/>
                  <a:gd name="T73" fmla="*/ 3 h 143"/>
                  <a:gd name="T74" fmla="*/ 23 w 413"/>
                  <a:gd name="T75" fmla="*/ 2 h 143"/>
                  <a:gd name="T76" fmla="*/ 31 w 413"/>
                  <a:gd name="T77" fmla="*/ 0 h 143"/>
                  <a:gd name="T78" fmla="*/ 46 w 413"/>
                  <a:gd name="T79" fmla="*/ 0 h 143"/>
                  <a:gd name="T80" fmla="*/ 58 w 413"/>
                  <a:gd name="T81" fmla="*/ 0 h 1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3"/>
                  <a:gd name="T124" fmla="*/ 0 h 143"/>
                  <a:gd name="T125" fmla="*/ 413 w 413"/>
                  <a:gd name="T126" fmla="*/ 143 h 1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3" h="143">
                    <a:moveTo>
                      <a:pt x="58" y="0"/>
                    </a:moveTo>
                    <a:lnTo>
                      <a:pt x="85" y="9"/>
                    </a:lnTo>
                    <a:lnTo>
                      <a:pt x="110" y="19"/>
                    </a:lnTo>
                    <a:lnTo>
                      <a:pt x="137" y="30"/>
                    </a:lnTo>
                    <a:lnTo>
                      <a:pt x="164" y="40"/>
                    </a:lnTo>
                    <a:lnTo>
                      <a:pt x="217" y="42"/>
                    </a:lnTo>
                    <a:lnTo>
                      <a:pt x="273" y="44"/>
                    </a:lnTo>
                    <a:lnTo>
                      <a:pt x="327" y="46"/>
                    </a:lnTo>
                    <a:lnTo>
                      <a:pt x="382" y="49"/>
                    </a:lnTo>
                    <a:lnTo>
                      <a:pt x="390" y="53"/>
                    </a:lnTo>
                    <a:lnTo>
                      <a:pt x="400" y="63"/>
                    </a:lnTo>
                    <a:lnTo>
                      <a:pt x="409" y="74"/>
                    </a:lnTo>
                    <a:lnTo>
                      <a:pt x="413" y="84"/>
                    </a:lnTo>
                    <a:lnTo>
                      <a:pt x="413" y="105"/>
                    </a:lnTo>
                    <a:lnTo>
                      <a:pt x="411" y="124"/>
                    </a:lnTo>
                    <a:lnTo>
                      <a:pt x="411" y="128"/>
                    </a:lnTo>
                    <a:lnTo>
                      <a:pt x="407" y="132"/>
                    </a:lnTo>
                    <a:lnTo>
                      <a:pt x="403" y="136"/>
                    </a:lnTo>
                    <a:lnTo>
                      <a:pt x="398" y="138"/>
                    </a:lnTo>
                    <a:lnTo>
                      <a:pt x="386" y="142"/>
                    </a:lnTo>
                    <a:lnTo>
                      <a:pt x="377" y="143"/>
                    </a:lnTo>
                    <a:lnTo>
                      <a:pt x="309" y="124"/>
                    </a:lnTo>
                    <a:lnTo>
                      <a:pt x="244" y="105"/>
                    </a:lnTo>
                    <a:lnTo>
                      <a:pt x="177" y="88"/>
                    </a:lnTo>
                    <a:lnTo>
                      <a:pt x="110" y="69"/>
                    </a:lnTo>
                    <a:lnTo>
                      <a:pt x="87" y="67"/>
                    </a:lnTo>
                    <a:lnTo>
                      <a:pt x="62" y="67"/>
                    </a:lnTo>
                    <a:lnTo>
                      <a:pt x="37" y="65"/>
                    </a:lnTo>
                    <a:lnTo>
                      <a:pt x="12" y="65"/>
                    </a:lnTo>
                    <a:lnTo>
                      <a:pt x="8" y="63"/>
                    </a:lnTo>
                    <a:lnTo>
                      <a:pt x="2" y="59"/>
                    </a:lnTo>
                    <a:lnTo>
                      <a:pt x="0" y="53"/>
                    </a:lnTo>
                    <a:lnTo>
                      <a:pt x="0" y="48"/>
                    </a:lnTo>
                    <a:lnTo>
                      <a:pt x="4" y="28"/>
                    </a:lnTo>
                    <a:lnTo>
                      <a:pt x="10" y="7"/>
                    </a:lnTo>
                    <a:lnTo>
                      <a:pt x="12" y="5"/>
                    </a:lnTo>
                    <a:lnTo>
                      <a:pt x="16" y="3"/>
                    </a:lnTo>
                    <a:lnTo>
                      <a:pt x="23" y="2"/>
                    </a:lnTo>
                    <a:lnTo>
                      <a:pt x="31" y="0"/>
                    </a:lnTo>
                    <a:lnTo>
                      <a:pt x="46" y="0"/>
                    </a:lnTo>
                    <a:lnTo>
                      <a:pt x="58" y="0"/>
                    </a:lnTo>
                  </a:path>
                </a:pathLst>
              </a:custGeom>
              <a:noFill/>
              <a:ln w="3175">
                <a:solidFill>
                  <a:srgbClr val="1F1A17"/>
                </a:solidFill>
                <a:round/>
                <a:headEnd/>
                <a:tailEnd/>
              </a:ln>
            </p:spPr>
            <p:txBody>
              <a:bodyPr/>
              <a:lstStyle/>
              <a:p>
                <a:pPr eaLnBrk="1" hangingPunct="1"/>
                <a:endParaRPr lang="pt-BR" u="none"/>
              </a:p>
            </p:txBody>
          </p:sp>
          <p:sp>
            <p:nvSpPr>
              <p:cNvPr id="445957" name="Freeform 1933"/>
              <p:cNvSpPr>
                <a:spLocks/>
              </p:cNvSpPr>
              <p:nvPr/>
            </p:nvSpPr>
            <p:spPr bwMode="auto">
              <a:xfrm>
                <a:off x="4707" y="2787"/>
                <a:ext cx="171" cy="163"/>
              </a:xfrm>
              <a:custGeom>
                <a:avLst/>
                <a:gdLst>
                  <a:gd name="T0" fmla="*/ 74 w 149"/>
                  <a:gd name="T1" fmla="*/ 142 h 142"/>
                  <a:gd name="T2" fmla="*/ 90 w 149"/>
                  <a:gd name="T3" fmla="*/ 142 h 142"/>
                  <a:gd name="T4" fmla="*/ 103 w 149"/>
                  <a:gd name="T5" fmla="*/ 136 h 142"/>
                  <a:gd name="T6" fmla="*/ 117 w 149"/>
                  <a:gd name="T7" fmla="*/ 130 h 142"/>
                  <a:gd name="T8" fmla="*/ 128 w 149"/>
                  <a:gd name="T9" fmla="*/ 121 h 142"/>
                  <a:gd name="T10" fmla="*/ 138 w 149"/>
                  <a:gd name="T11" fmla="*/ 111 h 142"/>
                  <a:gd name="T12" fmla="*/ 144 w 149"/>
                  <a:gd name="T13" fmla="*/ 100 h 142"/>
                  <a:gd name="T14" fmla="*/ 149 w 149"/>
                  <a:gd name="T15" fmla="*/ 86 h 142"/>
                  <a:gd name="T16" fmla="*/ 149 w 149"/>
                  <a:gd name="T17" fmla="*/ 71 h 142"/>
                  <a:gd name="T18" fmla="*/ 149 w 149"/>
                  <a:gd name="T19" fmla="*/ 57 h 142"/>
                  <a:gd name="T20" fmla="*/ 144 w 149"/>
                  <a:gd name="T21" fmla="*/ 44 h 142"/>
                  <a:gd name="T22" fmla="*/ 138 w 149"/>
                  <a:gd name="T23" fmla="*/ 31 h 142"/>
                  <a:gd name="T24" fmla="*/ 128 w 149"/>
                  <a:gd name="T25" fmla="*/ 21 h 142"/>
                  <a:gd name="T26" fmla="*/ 117 w 149"/>
                  <a:gd name="T27" fmla="*/ 11 h 142"/>
                  <a:gd name="T28" fmla="*/ 103 w 149"/>
                  <a:gd name="T29" fmla="*/ 6 h 142"/>
                  <a:gd name="T30" fmla="*/ 90 w 149"/>
                  <a:gd name="T31" fmla="*/ 2 h 142"/>
                  <a:gd name="T32" fmla="*/ 74 w 149"/>
                  <a:gd name="T33" fmla="*/ 0 h 142"/>
                  <a:gd name="T34" fmla="*/ 59 w 149"/>
                  <a:gd name="T35" fmla="*/ 2 h 142"/>
                  <a:gd name="T36" fmla="*/ 46 w 149"/>
                  <a:gd name="T37" fmla="*/ 6 h 142"/>
                  <a:gd name="T38" fmla="*/ 32 w 149"/>
                  <a:gd name="T39" fmla="*/ 11 h 142"/>
                  <a:gd name="T40" fmla="*/ 21 w 149"/>
                  <a:gd name="T41" fmla="*/ 21 h 142"/>
                  <a:gd name="T42" fmla="*/ 11 w 149"/>
                  <a:gd name="T43" fmla="*/ 31 h 142"/>
                  <a:gd name="T44" fmla="*/ 5 w 149"/>
                  <a:gd name="T45" fmla="*/ 44 h 142"/>
                  <a:gd name="T46" fmla="*/ 0 w 149"/>
                  <a:gd name="T47" fmla="*/ 57 h 142"/>
                  <a:gd name="T48" fmla="*/ 0 w 149"/>
                  <a:gd name="T49" fmla="*/ 71 h 142"/>
                  <a:gd name="T50" fmla="*/ 0 w 149"/>
                  <a:gd name="T51" fmla="*/ 86 h 142"/>
                  <a:gd name="T52" fmla="*/ 5 w 149"/>
                  <a:gd name="T53" fmla="*/ 100 h 142"/>
                  <a:gd name="T54" fmla="*/ 11 w 149"/>
                  <a:gd name="T55" fmla="*/ 111 h 142"/>
                  <a:gd name="T56" fmla="*/ 21 w 149"/>
                  <a:gd name="T57" fmla="*/ 121 h 142"/>
                  <a:gd name="T58" fmla="*/ 32 w 149"/>
                  <a:gd name="T59" fmla="*/ 130 h 142"/>
                  <a:gd name="T60" fmla="*/ 46 w 149"/>
                  <a:gd name="T61" fmla="*/ 136 h 142"/>
                  <a:gd name="T62" fmla="*/ 59 w 149"/>
                  <a:gd name="T63" fmla="*/ 142 h 142"/>
                  <a:gd name="T64" fmla="*/ 74 w 149"/>
                  <a:gd name="T65" fmla="*/ 142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142"/>
                  <a:gd name="T101" fmla="*/ 149 w 149"/>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142">
                    <a:moveTo>
                      <a:pt x="74" y="142"/>
                    </a:moveTo>
                    <a:lnTo>
                      <a:pt x="90" y="142"/>
                    </a:lnTo>
                    <a:lnTo>
                      <a:pt x="103" y="136"/>
                    </a:lnTo>
                    <a:lnTo>
                      <a:pt x="117" y="130"/>
                    </a:lnTo>
                    <a:lnTo>
                      <a:pt x="128" y="121"/>
                    </a:lnTo>
                    <a:lnTo>
                      <a:pt x="138" y="111"/>
                    </a:lnTo>
                    <a:lnTo>
                      <a:pt x="144" y="100"/>
                    </a:lnTo>
                    <a:lnTo>
                      <a:pt x="149" y="86"/>
                    </a:lnTo>
                    <a:lnTo>
                      <a:pt x="149" y="71"/>
                    </a:lnTo>
                    <a:lnTo>
                      <a:pt x="149" y="57"/>
                    </a:lnTo>
                    <a:lnTo>
                      <a:pt x="144" y="44"/>
                    </a:lnTo>
                    <a:lnTo>
                      <a:pt x="138" y="31"/>
                    </a:lnTo>
                    <a:lnTo>
                      <a:pt x="128" y="21"/>
                    </a:lnTo>
                    <a:lnTo>
                      <a:pt x="117" y="11"/>
                    </a:lnTo>
                    <a:lnTo>
                      <a:pt x="103" y="6"/>
                    </a:lnTo>
                    <a:lnTo>
                      <a:pt x="90" y="2"/>
                    </a:lnTo>
                    <a:lnTo>
                      <a:pt x="74" y="0"/>
                    </a:lnTo>
                    <a:lnTo>
                      <a:pt x="59" y="2"/>
                    </a:lnTo>
                    <a:lnTo>
                      <a:pt x="46" y="6"/>
                    </a:lnTo>
                    <a:lnTo>
                      <a:pt x="32" y="11"/>
                    </a:lnTo>
                    <a:lnTo>
                      <a:pt x="21" y="21"/>
                    </a:lnTo>
                    <a:lnTo>
                      <a:pt x="11" y="31"/>
                    </a:lnTo>
                    <a:lnTo>
                      <a:pt x="5" y="44"/>
                    </a:lnTo>
                    <a:lnTo>
                      <a:pt x="0" y="57"/>
                    </a:lnTo>
                    <a:lnTo>
                      <a:pt x="0" y="71"/>
                    </a:lnTo>
                    <a:lnTo>
                      <a:pt x="0" y="86"/>
                    </a:lnTo>
                    <a:lnTo>
                      <a:pt x="5" y="100"/>
                    </a:lnTo>
                    <a:lnTo>
                      <a:pt x="11" y="111"/>
                    </a:lnTo>
                    <a:lnTo>
                      <a:pt x="21" y="121"/>
                    </a:lnTo>
                    <a:lnTo>
                      <a:pt x="32" y="130"/>
                    </a:lnTo>
                    <a:lnTo>
                      <a:pt x="46" y="136"/>
                    </a:lnTo>
                    <a:lnTo>
                      <a:pt x="59" y="142"/>
                    </a:lnTo>
                    <a:lnTo>
                      <a:pt x="74" y="142"/>
                    </a:lnTo>
                    <a:close/>
                  </a:path>
                </a:pathLst>
              </a:custGeom>
              <a:solidFill>
                <a:srgbClr val="994779"/>
              </a:solidFill>
              <a:ln w="9525">
                <a:noFill/>
                <a:round/>
                <a:headEnd/>
                <a:tailEnd/>
              </a:ln>
            </p:spPr>
            <p:txBody>
              <a:bodyPr/>
              <a:lstStyle/>
              <a:p>
                <a:pPr eaLnBrk="1" hangingPunct="1"/>
                <a:endParaRPr lang="pt-BR" u="none"/>
              </a:p>
            </p:txBody>
          </p:sp>
          <p:sp>
            <p:nvSpPr>
              <p:cNvPr id="445958" name="Freeform 1934"/>
              <p:cNvSpPr>
                <a:spLocks/>
              </p:cNvSpPr>
              <p:nvPr/>
            </p:nvSpPr>
            <p:spPr bwMode="auto">
              <a:xfrm>
                <a:off x="4707" y="2787"/>
                <a:ext cx="171" cy="163"/>
              </a:xfrm>
              <a:custGeom>
                <a:avLst/>
                <a:gdLst>
                  <a:gd name="T0" fmla="*/ 74 w 149"/>
                  <a:gd name="T1" fmla="*/ 142 h 142"/>
                  <a:gd name="T2" fmla="*/ 90 w 149"/>
                  <a:gd name="T3" fmla="*/ 142 h 142"/>
                  <a:gd name="T4" fmla="*/ 103 w 149"/>
                  <a:gd name="T5" fmla="*/ 136 h 142"/>
                  <a:gd name="T6" fmla="*/ 117 w 149"/>
                  <a:gd name="T7" fmla="*/ 130 h 142"/>
                  <a:gd name="T8" fmla="*/ 128 w 149"/>
                  <a:gd name="T9" fmla="*/ 121 h 142"/>
                  <a:gd name="T10" fmla="*/ 138 w 149"/>
                  <a:gd name="T11" fmla="*/ 111 h 142"/>
                  <a:gd name="T12" fmla="*/ 144 w 149"/>
                  <a:gd name="T13" fmla="*/ 100 h 142"/>
                  <a:gd name="T14" fmla="*/ 149 w 149"/>
                  <a:gd name="T15" fmla="*/ 86 h 142"/>
                  <a:gd name="T16" fmla="*/ 149 w 149"/>
                  <a:gd name="T17" fmla="*/ 71 h 142"/>
                  <a:gd name="T18" fmla="*/ 149 w 149"/>
                  <a:gd name="T19" fmla="*/ 57 h 142"/>
                  <a:gd name="T20" fmla="*/ 144 w 149"/>
                  <a:gd name="T21" fmla="*/ 44 h 142"/>
                  <a:gd name="T22" fmla="*/ 138 w 149"/>
                  <a:gd name="T23" fmla="*/ 31 h 142"/>
                  <a:gd name="T24" fmla="*/ 128 w 149"/>
                  <a:gd name="T25" fmla="*/ 21 h 142"/>
                  <a:gd name="T26" fmla="*/ 117 w 149"/>
                  <a:gd name="T27" fmla="*/ 11 h 142"/>
                  <a:gd name="T28" fmla="*/ 103 w 149"/>
                  <a:gd name="T29" fmla="*/ 6 h 142"/>
                  <a:gd name="T30" fmla="*/ 90 w 149"/>
                  <a:gd name="T31" fmla="*/ 2 h 142"/>
                  <a:gd name="T32" fmla="*/ 74 w 149"/>
                  <a:gd name="T33" fmla="*/ 0 h 142"/>
                  <a:gd name="T34" fmla="*/ 59 w 149"/>
                  <a:gd name="T35" fmla="*/ 2 h 142"/>
                  <a:gd name="T36" fmla="*/ 46 w 149"/>
                  <a:gd name="T37" fmla="*/ 6 h 142"/>
                  <a:gd name="T38" fmla="*/ 32 w 149"/>
                  <a:gd name="T39" fmla="*/ 11 h 142"/>
                  <a:gd name="T40" fmla="*/ 21 w 149"/>
                  <a:gd name="T41" fmla="*/ 21 h 142"/>
                  <a:gd name="T42" fmla="*/ 11 w 149"/>
                  <a:gd name="T43" fmla="*/ 31 h 142"/>
                  <a:gd name="T44" fmla="*/ 5 w 149"/>
                  <a:gd name="T45" fmla="*/ 44 h 142"/>
                  <a:gd name="T46" fmla="*/ 0 w 149"/>
                  <a:gd name="T47" fmla="*/ 57 h 142"/>
                  <a:gd name="T48" fmla="*/ 0 w 149"/>
                  <a:gd name="T49" fmla="*/ 71 h 142"/>
                  <a:gd name="T50" fmla="*/ 0 w 149"/>
                  <a:gd name="T51" fmla="*/ 86 h 142"/>
                  <a:gd name="T52" fmla="*/ 5 w 149"/>
                  <a:gd name="T53" fmla="*/ 100 h 142"/>
                  <a:gd name="T54" fmla="*/ 11 w 149"/>
                  <a:gd name="T55" fmla="*/ 111 h 142"/>
                  <a:gd name="T56" fmla="*/ 21 w 149"/>
                  <a:gd name="T57" fmla="*/ 121 h 142"/>
                  <a:gd name="T58" fmla="*/ 32 w 149"/>
                  <a:gd name="T59" fmla="*/ 130 h 142"/>
                  <a:gd name="T60" fmla="*/ 46 w 149"/>
                  <a:gd name="T61" fmla="*/ 136 h 142"/>
                  <a:gd name="T62" fmla="*/ 59 w 149"/>
                  <a:gd name="T63" fmla="*/ 142 h 142"/>
                  <a:gd name="T64" fmla="*/ 74 w 149"/>
                  <a:gd name="T65" fmla="*/ 142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142"/>
                  <a:gd name="T101" fmla="*/ 149 w 149"/>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142">
                    <a:moveTo>
                      <a:pt x="74" y="142"/>
                    </a:moveTo>
                    <a:lnTo>
                      <a:pt x="90" y="142"/>
                    </a:lnTo>
                    <a:lnTo>
                      <a:pt x="103" y="136"/>
                    </a:lnTo>
                    <a:lnTo>
                      <a:pt x="117" y="130"/>
                    </a:lnTo>
                    <a:lnTo>
                      <a:pt x="128" y="121"/>
                    </a:lnTo>
                    <a:lnTo>
                      <a:pt x="138" y="111"/>
                    </a:lnTo>
                    <a:lnTo>
                      <a:pt x="144" y="100"/>
                    </a:lnTo>
                    <a:lnTo>
                      <a:pt x="149" y="86"/>
                    </a:lnTo>
                    <a:lnTo>
                      <a:pt x="149" y="71"/>
                    </a:lnTo>
                    <a:lnTo>
                      <a:pt x="149" y="57"/>
                    </a:lnTo>
                    <a:lnTo>
                      <a:pt x="144" y="44"/>
                    </a:lnTo>
                    <a:lnTo>
                      <a:pt x="138" y="31"/>
                    </a:lnTo>
                    <a:lnTo>
                      <a:pt x="128" y="21"/>
                    </a:lnTo>
                    <a:lnTo>
                      <a:pt x="117" y="11"/>
                    </a:lnTo>
                    <a:lnTo>
                      <a:pt x="103" y="6"/>
                    </a:lnTo>
                    <a:lnTo>
                      <a:pt x="90" y="2"/>
                    </a:lnTo>
                    <a:lnTo>
                      <a:pt x="74" y="0"/>
                    </a:lnTo>
                    <a:lnTo>
                      <a:pt x="59" y="2"/>
                    </a:lnTo>
                    <a:lnTo>
                      <a:pt x="46" y="6"/>
                    </a:lnTo>
                    <a:lnTo>
                      <a:pt x="32" y="11"/>
                    </a:lnTo>
                    <a:lnTo>
                      <a:pt x="21" y="21"/>
                    </a:lnTo>
                    <a:lnTo>
                      <a:pt x="11" y="31"/>
                    </a:lnTo>
                    <a:lnTo>
                      <a:pt x="5" y="44"/>
                    </a:lnTo>
                    <a:lnTo>
                      <a:pt x="0" y="57"/>
                    </a:lnTo>
                    <a:lnTo>
                      <a:pt x="0" y="71"/>
                    </a:lnTo>
                    <a:lnTo>
                      <a:pt x="0" y="86"/>
                    </a:lnTo>
                    <a:lnTo>
                      <a:pt x="5" y="100"/>
                    </a:lnTo>
                    <a:lnTo>
                      <a:pt x="11" y="111"/>
                    </a:lnTo>
                    <a:lnTo>
                      <a:pt x="21" y="121"/>
                    </a:lnTo>
                    <a:lnTo>
                      <a:pt x="32" y="130"/>
                    </a:lnTo>
                    <a:lnTo>
                      <a:pt x="46" y="136"/>
                    </a:lnTo>
                    <a:lnTo>
                      <a:pt x="59" y="142"/>
                    </a:lnTo>
                    <a:lnTo>
                      <a:pt x="74" y="142"/>
                    </a:lnTo>
                    <a:close/>
                  </a:path>
                </a:pathLst>
              </a:custGeom>
              <a:noFill/>
              <a:ln w="3175">
                <a:solidFill>
                  <a:srgbClr val="1F1A17"/>
                </a:solidFill>
                <a:round/>
                <a:headEnd/>
                <a:tailEnd/>
              </a:ln>
            </p:spPr>
            <p:txBody>
              <a:bodyPr/>
              <a:lstStyle/>
              <a:p>
                <a:pPr eaLnBrk="1" hangingPunct="1"/>
                <a:endParaRPr lang="pt-BR" u="none"/>
              </a:p>
            </p:txBody>
          </p:sp>
          <p:sp>
            <p:nvSpPr>
              <p:cNvPr id="445959" name="Freeform 1935"/>
              <p:cNvSpPr>
                <a:spLocks/>
              </p:cNvSpPr>
              <p:nvPr/>
            </p:nvSpPr>
            <p:spPr bwMode="auto">
              <a:xfrm>
                <a:off x="4758" y="2807"/>
                <a:ext cx="33" cy="17"/>
              </a:xfrm>
              <a:custGeom>
                <a:avLst/>
                <a:gdLst>
                  <a:gd name="T0" fmla="*/ 29 w 29"/>
                  <a:gd name="T1" fmla="*/ 8 h 15"/>
                  <a:gd name="T2" fmla="*/ 29 w 29"/>
                  <a:gd name="T3" fmla="*/ 8 h 15"/>
                  <a:gd name="T4" fmla="*/ 29 w 29"/>
                  <a:gd name="T5" fmla="*/ 12 h 15"/>
                  <a:gd name="T6" fmla="*/ 27 w 29"/>
                  <a:gd name="T7" fmla="*/ 14 h 15"/>
                  <a:gd name="T8" fmla="*/ 25 w 29"/>
                  <a:gd name="T9" fmla="*/ 15 h 15"/>
                  <a:gd name="T10" fmla="*/ 23 w 29"/>
                  <a:gd name="T11" fmla="*/ 15 h 15"/>
                  <a:gd name="T12" fmla="*/ 0 w 29"/>
                  <a:gd name="T13" fmla="*/ 15 h 15"/>
                  <a:gd name="T14" fmla="*/ 0 w 29"/>
                  <a:gd name="T15" fmla="*/ 0 h 15"/>
                  <a:gd name="T16" fmla="*/ 23 w 29"/>
                  <a:gd name="T17" fmla="*/ 0 h 15"/>
                  <a:gd name="T18" fmla="*/ 25 w 29"/>
                  <a:gd name="T19" fmla="*/ 0 h 15"/>
                  <a:gd name="T20" fmla="*/ 27 w 29"/>
                  <a:gd name="T21" fmla="*/ 2 h 15"/>
                  <a:gd name="T22" fmla="*/ 29 w 29"/>
                  <a:gd name="T23" fmla="*/ 4 h 15"/>
                  <a:gd name="T24" fmla="*/ 29 w 29"/>
                  <a:gd name="T25" fmla="*/ 8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5"/>
                  <a:gd name="T41" fmla="*/ 29 w 29"/>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5">
                    <a:moveTo>
                      <a:pt x="29" y="8"/>
                    </a:moveTo>
                    <a:lnTo>
                      <a:pt x="29" y="8"/>
                    </a:lnTo>
                    <a:lnTo>
                      <a:pt x="29" y="12"/>
                    </a:lnTo>
                    <a:lnTo>
                      <a:pt x="27" y="14"/>
                    </a:lnTo>
                    <a:lnTo>
                      <a:pt x="25" y="15"/>
                    </a:lnTo>
                    <a:lnTo>
                      <a:pt x="23" y="15"/>
                    </a:lnTo>
                    <a:lnTo>
                      <a:pt x="0" y="15"/>
                    </a:lnTo>
                    <a:lnTo>
                      <a:pt x="0" y="0"/>
                    </a:lnTo>
                    <a:lnTo>
                      <a:pt x="23" y="0"/>
                    </a:lnTo>
                    <a:lnTo>
                      <a:pt x="25" y="0"/>
                    </a:lnTo>
                    <a:lnTo>
                      <a:pt x="27" y="2"/>
                    </a:lnTo>
                    <a:lnTo>
                      <a:pt x="29" y="4"/>
                    </a:lnTo>
                    <a:lnTo>
                      <a:pt x="29" y="8"/>
                    </a:lnTo>
                    <a:close/>
                  </a:path>
                </a:pathLst>
              </a:custGeom>
              <a:solidFill>
                <a:srgbClr val="DA251D"/>
              </a:solidFill>
              <a:ln w="9525">
                <a:noFill/>
                <a:round/>
                <a:headEnd/>
                <a:tailEnd/>
              </a:ln>
            </p:spPr>
            <p:txBody>
              <a:bodyPr/>
              <a:lstStyle/>
              <a:p>
                <a:pPr eaLnBrk="1" hangingPunct="1"/>
                <a:endParaRPr lang="pt-BR" u="none"/>
              </a:p>
            </p:txBody>
          </p:sp>
          <p:sp>
            <p:nvSpPr>
              <p:cNvPr id="445960" name="Freeform 1936"/>
              <p:cNvSpPr>
                <a:spLocks/>
              </p:cNvSpPr>
              <p:nvPr/>
            </p:nvSpPr>
            <p:spPr bwMode="auto">
              <a:xfrm>
                <a:off x="4758" y="2807"/>
                <a:ext cx="33" cy="17"/>
              </a:xfrm>
              <a:custGeom>
                <a:avLst/>
                <a:gdLst>
                  <a:gd name="T0" fmla="*/ 29 w 29"/>
                  <a:gd name="T1" fmla="*/ 8 h 15"/>
                  <a:gd name="T2" fmla="*/ 29 w 29"/>
                  <a:gd name="T3" fmla="*/ 8 h 15"/>
                  <a:gd name="T4" fmla="*/ 29 w 29"/>
                  <a:gd name="T5" fmla="*/ 12 h 15"/>
                  <a:gd name="T6" fmla="*/ 27 w 29"/>
                  <a:gd name="T7" fmla="*/ 14 h 15"/>
                  <a:gd name="T8" fmla="*/ 25 w 29"/>
                  <a:gd name="T9" fmla="*/ 15 h 15"/>
                  <a:gd name="T10" fmla="*/ 23 w 29"/>
                  <a:gd name="T11" fmla="*/ 15 h 15"/>
                  <a:gd name="T12" fmla="*/ 0 w 29"/>
                  <a:gd name="T13" fmla="*/ 15 h 15"/>
                  <a:gd name="T14" fmla="*/ 0 w 29"/>
                  <a:gd name="T15" fmla="*/ 0 h 15"/>
                  <a:gd name="T16" fmla="*/ 23 w 29"/>
                  <a:gd name="T17" fmla="*/ 0 h 15"/>
                  <a:gd name="T18" fmla="*/ 25 w 29"/>
                  <a:gd name="T19" fmla="*/ 0 h 15"/>
                  <a:gd name="T20" fmla="*/ 27 w 29"/>
                  <a:gd name="T21" fmla="*/ 2 h 15"/>
                  <a:gd name="T22" fmla="*/ 29 w 29"/>
                  <a:gd name="T23" fmla="*/ 4 h 15"/>
                  <a:gd name="T24" fmla="*/ 29 w 29"/>
                  <a:gd name="T25" fmla="*/ 8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5"/>
                  <a:gd name="T41" fmla="*/ 29 w 29"/>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5">
                    <a:moveTo>
                      <a:pt x="29" y="8"/>
                    </a:moveTo>
                    <a:lnTo>
                      <a:pt x="29" y="8"/>
                    </a:lnTo>
                    <a:lnTo>
                      <a:pt x="29" y="12"/>
                    </a:lnTo>
                    <a:lnTo>
                      <a:pt x="27" y="14"/>
                    </a:lnTo>
                    <a:lnTo>
                      <a:pt x="25" y="15"/>
                    </a:lnTo>
                    <a:lnTo>
                      <a:pt x="23" y="15"/>
                    </a:lnTo>
                    <a:lnTo>
                      <a:pt x="0" y="15"/>
                    </a:lnTo>
                    <a:lnTo>
                      <a:pt x="0" y="0"/>
                    </a:lnTo>
                    <a:lnTo>
                      <a:pt x="23" y="0"/>
                    </a:lnTo>
                    <a:lnTo>
                      <a:pt x="25" y="0"/>
                    </a:lnTo>
                    <a:lnTo>
                      <a:pt x="27" y="2"/>
                    </a:lnTo>
                    <a:lnTo>
                      <a:pt x="29" y="4"/>
                    </a:lnTo>
                    <a:lnTo>
                      <a:pt x="29" y="8"/>
                    </a:lnTo>
                    <a:close/>
                  </a:path>
                </a:pathLst>
              </a:custGeom>
              <a:noFill/>
              <a:ln w="3175">
                <a:solidFill>
                  <a:srgbClr val="1F1A17"/>
                </a:solidFill>
                <a:round/>
                <a:headEnd/>
                <a:tailEnd/>
              </a:ln>
            </p:spPr>
            <p:txBody>
              <a:bodyPr/>
              <a:lstStyle/>
              <a:p>
                <a:pPr eaLnBrk="1" hangingPunct="1"/>
                <a:endParaRPr lang="pt-BR" u="none"/>
              </a:p>
            </p:txBody>
          </p:sp>
          <p:sp>
            <p:nvSpPr>
              <p:cNvPr id="445961" name="Freeform 1937"/>
              <p:cNvSpPr>
                <a:spLocks/>
              </p:cNvSpPr>
              <p:nvPr/>
            </p:nvSpPr>
            <p:spPr bwMode="auto">
              <a:xfrm>
                <a:off x="4791" y="2807"/>
                <a:ext cx="32" cy="17"/>
              </a:xfrm>
              <a:custGeom>
                <a:avLst/>
                <a:gdLst>
                  <a:gd name="T0" fmla="*/ 28 w 28"/>
                  <a:gd name="T1" fmla="*/ 8 h 15"/>
                  <a:gd name="T2" fmla="*/ 28 w 28"/>
                  <a:gd name="T3" fmla="*/ 10 h 15"/>
                  <a:gd name="T4" fmla="*/ 28 w 28"/>
                  <a:gd name="T5" fmla="*/ 12 h 15"/>
                  <a:gd name="T6" fmla="*/ 26 w 28"/>
                  <a:gd name="T7" fmla="*/ 14 h 15"/>
                  <a:gd name="T8" fmla="*/ 24 w 28"/>
                  <a:gd name="T9" fmla="*/ 15 h 15"/>
                  <a:gd name="T10" fmla="*/ 23 w 28"/>
                  <a:gd name="T11" fmla="*/ 15 h 15"/>
                  <a:gd name="T12" fmla="*/ 0 w 28"/>
                  <a:gd name="T13" fmla="*/ 15 h 15"/>
                  <a:gd name="T14" fmla="*/ 0 w 28"/>
                  <a:gd name="T15" fmla="*/ 0 h 15"/>
                  <a:gd name="T16" fmla="*/ 23 w 28"/>
                  <a:gd name="T17" fmla="*/ 0 h 15"/>
                  <a:gd name="T18" fmla="*/ 24 w 28"/>
                  <a:gd name="T19" fmla="*/ 0 h 15"/>
                  <a:gd name="T20" fmla="*/ 26 w 28"/>
                  <a:gd name="T21" fmla="*/ 2 h 15"/>
                  <a:gd name="T22" fmla="*/ 28 w 28"/>
                  <a:gd name="T23" fmla="*/ 4 h 15"/>
                  <a:gd name="T24" fmla="*/ 28 w 28"/>
                  <a:gd name="T25" fmla="*/ 8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5"/>
                  <a:gd name="T41" fmla="*/ 28 w 28"/>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5">
                    <a:moveTo>
                      <a:pt x="28" y="8"/>
                    </a:moveTo>
                    <a:lnTo>
                      <a:pt x="28" y="10"/>
                    </a:lnTo>
                    <a:lnTo>
                      <a:pt x="28" y="12"/>
                    </a:lnTo>
                    <a:lnTo>
                      <a:pt x="26" y="14"/>
                    </a:lnTo>
                    <a:lnTo>
                      <a:pt x="24" y="15"/>
                    </a:lnTo>
                    <a:lnTo>
                      <a:pt x="23" y="15"/>
                    </a:lnTo>
                    <a:lnTo>
                      <a:pt x="0" y="15"/>
                    </a:lnTo>
                    <a:lnTo>
                      <a:pt x="0" y="0"/>
                    </a:lnTo>
                    <a:lnTo>
                      <a:pt x="23" y="0"/>
                    </a:lnTo>
                    <a:lnTo>
                      <a:pt x="24" y="0"/>
                    </a:lnTo>
                    <a:lnTo>
                      <a:pt x="26" y="2"/>
                    </a:lnTo>
                    <a:lnTo>
                      <a:pt x="28" y="4"/>
                    </a:lnTo>
                    <a:lnTo>
                      <a:pt x="28" y="8"/>
                    </a:lnTo>
                    <a:close/>
                  </a:path>
                </a:pathLst>
              </a:custGeom>
              <a:solidFill>
                <a:srgbClr val="DA251D"/>
              </a:solidFill>
              <a:ln w="9525">
                <a:noFill/>
                <a:round/>
                <a:headEnd/>
                <a:tailEnd/>
              </a:ln>
            </p:spPr>
            <p:txBody>
              <a:bodyPr/>
              <a:lstStyle/>
              <a:p>
                <a:pPr eaLnBrk="1" hangingPunct="1"/>
                <a:endParaRPr lang="pt-BR" u="none"/>
              </a:p>
            </p:txBody>
          </p:sp>
          <p:sp>
            <p:nvSpPr>
              <p:cNvPr id="445962" name="Freeform 1938"/>
              <p:cNvSpPr>
                <a:spLocks/>
              </p:cNvSpPr>
              <p:nvPr/>
            </p:nvSpPr>
            <p:spPr bwMode="auto">
              <a:xfrm>
                <a:off x="4791" y="2807"/>
                <a:ext cx="32" cy="17"/>
              </a:xfrm>
              <a:custGeom>
                <a:avLst/>
                <a:gdLst>
                  <a:gd name="T0" fmla="*/ 28 w 28"/>
                  <a:gd name="T1" fmla="*/ 8 h 15"/>
                  <a:gd name="T2" fmla="*/ 28 w 28"/>
                  <a:gd name="T3" fmla="*/ 10 h 15"/>
                  <a:gd name="T4" fmla="*/ 28 w 28"/>
                  <a:gd name="T5" fmla="*/ 12 h 15"/>
                  <a:gd name="T6" fmla="*/ 26 w 28"/>
                  <a:gd name="T7" fmla="*/ 14 h 15"/>
                  <a:gd name="T8" fmla="*/ 24 w 28"/>
                  <a:gd name="T9" fmla="*/ 15 h 15"/>
                  <a:gd name="T10" fmla="*/ 23 w 28"/>
                  <a:gd name="T11" fmla="*/ 15 h 15"/>
                  <a:gd name="T12" fmla="*/ 0 w 28"/>
                  <a:gd name="T13" fmla="*/ 15 h 15"/>
                  <a:gd name="T14" fmla="*/ 0 w 28"/>
                  <a:gd name="T15" fmla="*/ 0 h 15"/>
                  <a:gd name="T16" fmla="*/ 23 w 28"/>
                  <a:gd name="T17" fmla="*/ 0 h 15"/>
                  <a:gd name="T18" fmla="*/ 24 w 28"/>
                  <a:gd name="T19" fmla="*/ 0 h 15"/>
                  <a:gd name="T20" fmla="*/ 26 w 28"/>
                  <a:gd name="T21" fmla="*/ 2 h 15"/>
                  <a:gd name="T22" fmla="*/ 28 w 28"/>
                  <a:gd name="T23" fmla="*/ 4 h 15"/>
                  <a:gd name="T24" fmla="*/ 28 w 28"/>
                  <a:gd name="T25" fmla="*/ 8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5"/>
                  <a:gd name="T41" fmla="*/ 28 w 28"/>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5">
                    <a:moveTo>
                      <a:pt x="28" y="8"/>
                    </a:moveTo>
                    <a:lnTo>
                      <a:pt x="28" y="10"/>
                    </a:lnTo>
                    <a:lnTo>
                      <a:pt x="28" y="12"/>
                    </a:lnTo>
                    <a:lnTo>
                      <a:pt x="26" y="14"/>
                    </a:lnTo>
                    <a:lnTo>
                      <a:pt x="24" y="15"/>
                    </a:lnTo>
                    <a:lnTo>
                      <a:pt x="23" y="15"/>
                    </a:lnTo>
                    <a:lnTo>
                      <a:pt x="0" y="15"/>
                    </a:lnTo>
                    <a:lnTo>
                      <a:pt x="0" y="0"/>
                    </a:lnTo>
                    <a:lnTo>
                      <a:pt x="23" y="0"/>
                    </a:lnTo>
                    <a:lnTo>
                      <a:pt x="24" y="0"/>
                    </a:lnTo>
                    <a:lnTo>
                      <a:pt x="26" y="2"/>
                    </a:lnTo>
                    <a:lnTo>
                      <a:pt x="28" y="4"/>
                    </a:lnTo>
                    <a:lnTo>
                      <a:pt x="28" y="8"/>
                    </a:lnTo>
                    <a:close/>
                  </a:path>
                </a:pathLst>
              </a:custGeom>
              <a:noFill/>
              <a:ln w="3175">
                <a:solidFill>
                  <a:srgbClr val="1F1A17"/>
                </a:solidFill>
                <a:round/>
                <a:headEnd/>
                <a:tailEnd/>
              </a:ln>
            </p:spPr>
            <p:txBody>
              <a:bodyPr/>
              <a:lstStyle/>
              <a:p>
                <a:pPr eaLnBrk="1" hangingPunct="1"/>
                <a:endParaRPr lang="pt-BR" u="none"/>
              </a:p>
            </p:txBody>
          </p:sp>
          <p:sp>
            <p:nvSpPr>
              <p:cNvPr id="445963" name="Freeform 1939"/>
              <p:cNvSpPr>
                <a:spLocks/>
              </p:cNvSpPr>
              <p:nvPr/>
            </p:nvSpPr>
            <p:spPr bwMode="auto">
              <a:xfrm>
                <a:off x="4773" y="2842"/>
                <a:ext cx="33" cy="20"/>
              </a:xfrm>
              <a:custGeom>
                <a:avLst/>
                <a:gdLst>
                  <a:gd name="T0" fmla="*/ 29 w 29"/>
                  <a:gd name="T1" fmla="*/ 7 h 17"/>
                  <a:gd name="T2" fmla="*/ 29 w 29"/>
                  <a:gd name="T3" fmla="*/ 9 h 17"/>
                  <a:gd name="T4" fmla="*/ 29 w 29"/>
                  <a:gd name="T5" fmla="*/ 11 h 17"/>
                  <a:gd name="T6" fmla="*/ 27 w 29"/>
                  <a:gd name="T7" fmla="*/ 13 h 17"/>
                  <a:gd name="T8" fmla="*/ 25 w 29"/>
                  <a:gd name="T9" fmla="*/ 15 h 17"/>
                  <a:gd name="T10" fmla="*/ 21 w 29"/>
                  <a:gd name="T11" fmla="*/ 17 h 17"/>
                  <a:gd name="T12" fmla="*/ 0 w 29"/>
                  <a:gd name="T13" fmla="*/ 17 h 17"/>
                  <a:gd name="T14" fmla="*/ 0 w 29"/>
                  <a:gd name="T15" fmla="*/ 0 h 17"/>
                  <a:gd name="T16" fmla="*/ 21 w 29"/>
                  <a:gd name="T17" fmla="*/ 0 h 17"/>
                  <a:gd name="T18" fmla="*/ 25 w 29"/>
                  <a:gd name="T19" fmla="*/ 0 h 17"/>
                  <a:gd name="T20" fmla="*/ 27 w 29"/>
                  <a:gd name="T21" fmla="*/ 2 h 17"/>
                  <a:gd name="T22" fmla="*/ 29 w 29"/>
                  <a:gd name="T23" fmla="*/ 4 h 17"/>
                  <a:gd name="T24" fmla="*/ 29 w 29"/>
                  <a:gd name="T25" fmla="*/ 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7"/>
                  <a:gd name="T41" fmla="*/ 29 w 2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7">
                    <a:moveTo>
                      <a:pt x="29" y="7"/>
                    </a:moveTo>
                    <a:lnTo>
                      <a:pt x="29" y="9"/>
                    </a:lnTo>
                    <a:lnTo>
                      <a:pt x="29" y="11"/>
                    </a:lnTo>
                    <a:lnTo>
                      <a:pt x="27" y="13"/>
                    </a:lnTo>
                    <a:lnTo>
                      <a:pt x="25" y="15"/>
                    </a:lnTo>
                    <a:lnTo>
                      <a:pt x="21" y="17"/>
                    </a:lnTo>
                    <a:lnTo>
                      <a:pt x="0" y="17"/>
                    </a:lnTo>
                    <a:lnTo>
                      <a:pt x="0" y="0"/>
                    </a:lnTo>
                    <a:lnTo>
                      <a:pt x="21" y="0"/>
                    </a:lnTo>
                    <a:lnTo>
                      <a:pt x="25" y="0"/>
                    </a:lnTo>
                    <a:lnTo>
                      <a:pt x="27" y="2"/>
                    </a:lnTo>
                    <a:lnTo>
                      <a:pt x="29" y="4"/>
                    </a:lnTo>
                    <a:lnTo>
                      <a:pt x="29" y="7"/>
                    </a:lnTo>
                    <a:close/>
                  </a:path>
                </a:pathLst>
              </a:custGeom>
              <a:solidFill>
                <a:srgbClr val="DA251D"/>
              </a:solidFill>
              <a:ln w="9525">
                <a:noFill/>
                <a:round/>
                <a:headEnd/>
                <a:tailEnd/>
              </a:ln>
            </p:spPr>
            <p:txBody>
              <a:bodyPr/>
              <a:lstStyle/>
              <a:p>
                <a:pPr eaLnBrk="1" hangingPunct="1"/>
                <a:endParaRPr lang="pt-BR" u="none"/>
              </a:p>
            </p:txBody>
          </p:sp>
          <p:sp>
            <p:nvSpPr>
              <p:cNvPr id="445964" name="Freeform 1940"/>
              <p:cNvSpPr>
                <a:spLocks/>
              </p:cNvSpPr>
              <p:nvPr/>
            </p:nvSpPr>
            <p:spPr bwMode="auto">
              <a:xfrm>
                <a:off x="4773" y="2842"/>
                <a:ext cx="33" cy="20"/>
              </a:xfrm>
              <a:custGeom>
                <a:avLst/>
                <a:gdLst>
                  <a:gd name="T0" fmla="*/ 29 w 29"/>
                  <a:gd name="T1" fmla="*/ 7 h 17"/>
                  <a:gd name="T2" fmla="*/ 29 w 29"/>
                  <a:gd name="T3" fmla="*/ 9 h 17"/>
                  <a:gd name="T4" fmla="*/ 29 w 29"/>
                  <a:gd name="T5" fmla="*/ 11 h 17"/>
                  <a:gd name="T6" fmla="*/ 27 w 29"/>
                  <a:gd name="T7" fmla="*/ 13 h 17"/>
                  <a:gd name="T8" fmla="*/ 25 w 29"/>
                  <a:gd name="T9" fmla="*/ 15 h 17"/>
                  <a:gd name="T10" fmla="*/ 21 w 29"/>
                  <a:gd name="T11" fmla="*/ 17 h 17"/>
                  <a:gd name="T12" fmla="*/ 0 w 29"/>
                  <a:gd name="T13" fmla="*/ 17 h 17"/>
                  <a:gd name="T14" fmla="*/ 0 w 29"/>
                  <a:gd name="T15" fmla="*/ 0 h 17"/>
                  <a:gd name="T16" fmla="*/ 21 w 29"/>
                  <a:gd name="T17" fmla="*/ 0 h 17"/>
                  <a:gd name="T18" fmla="*/ 25 w 29"/>
                  <a:gd name="T19" fmla="*/ 0 h 17"/>
                  <a:gd name="T20" fmla="*/ 27 w 29"/>
                  <a:gd name="T21" fmla="*/ 2 h 17"/>
                  <a:gd name="T22" fmla="*/ 29 w 29"/>
                  <a:gd name="T23" fmla="*/ 4 h 17"/>
                  <a:gd name="T24" fmla="*/ 29 w 29"/>
                  <a:gd name="T25" fmla="*/ 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7"/>
                  <a:gd name="T41" fmla="*/ 29 w 2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7">
                    <a:moveTo>
                      <a:pt x="29" y="7"/>
                    </a:moveTo>
                    <a:lnTo>
                      <a:pt x="29" y="9"/>
                    </a:lnTo>
                    <a:lnTo>
                      <a:pt x="29" y="11"/>
                    </a:lnTo>
                    <a:lnTo>
                      <a:pt x="27" y="13"/>
                    </a:lnTo>
                    <a:lnTo>
                      <a:pt x="25" y="15"/>
                    </a:lnTo>
                    <a:lnTo>
                      <a:pt x="21" y="17"/>
                    </a:lnTo>
                    <a:lnTo>
                      <a:pt x="0" y="17"/>
                    </a:lnTo>
                    <a:lnTo>
                      <a:pt x="0" y="0"/>
                    </a:lnTo>
                    <a:lnTo>
                      <a:pt x="21" y="0"/>
                    </a:lnTo>
                    <a:lnTo>
                      <a:pt x="25" y="0"/>
                    </a:lnTo>
                    <a:lnTo>
                      <a:pt x="27" y="2"/>
                    </a:lnTo>
                    <a:lnTo>
                      <a:pt x="29" y="4"/>
                    </a:lnTo>
                    <a:lnTo>
                      <a:pt x="29" y="7"/>
                    </a:lnTo>
                    <a:close/>
                  </a:path>
                </a:pathLst>
              </a:custGeom>
              <a:noFill/>
              <a:ln w="3175">
                <a:solidFill>
                  <a:srgbClr val="1F1A17"/>
                </a:solidFill>
                <a:round/>
                <a:headEnd/>
                <a:tailEnd/>
              </a:ln>
            </p:spPr>
            <p:txBody>
              <a:bodyPr/>
              <a:lstStyle/>
              <a:p>
                <a:pPr eaLnBrk="1" hangingPunct="1"/>
                <a:endParaRPr lang="pt-BR" u="none"/>
              </a:p>
            </p:txBody>
          </p:sp>
          <p:sp>
            <p:nvSpPr>
              <p:cNvPr id="445965" name="Freeform 1941"/>
              <p:cNvSpPr>
                <a:spLocks/>
              </p:cNvSpPr>
              <p:nvPr/>
            </p:nvSpPr>
            <p:spPr bwMode="auto">
              <a:xfrm>
                <a:off x="4739" y="2842"/>
                <a:ext cx="34" cy="20"/>
              </a:xfrm>
              <a:custGeom>
                <a:avLst/>
                <a:gdLst>
                  <a:gd name="T0" fmla="*/ 29 w 29"/>
                  <a:gd name="T1" fmla="*/ 7 h 17"/>
                  <a:gd name="T2" fmla="*/ 29 w 29"/>
                  <a:gd name="T3" fmla="*/ 9 h 17"/>
                  <a:gd name="T4" fmla="*/ 29 w 29"/>
                  <a:gd name="T5" fmla="*/ 13 h 17"/>
                  <a:gd name="T6" fmla="*/ 27 w 29"/>
                  <a:gd name="T7" fmla="*/ 15 h 17"/>
                  <a:gd name="T8" fmla="*/ 25 w 29"/>
                  <a:gd name="T9" fmla="*/ 17 h 17"/>
                  <a:gd name="T10" fmla="*/ 22 w 29"/>
                  <a:gd name="T11" fmla="*/ 17 h 17"/>
                  <a:gd name="T12" fmla="*/ 0 w 29"/>
                  <a:gd name="T13" fmla="*/ 17 h 17"/>
                  <a:gd name="T14" fmla="*/ 0 w 29"/>
                  <a:gd name="T15" fmla="*/ 0 h 17"/>
                  <a:gd name="T16" fmla="*/ 22 w 29"/>
                  <a:gd name="T17" fmla="*/ 0 h 17"/>
                  <a:gd name="T18" fmla="*/ 25 w 29"/>
                  <a:gd name="T19" fmla="*/ 2 h 17"/>
                  <a:gd name="T20" fmla="*/ 27 w 29"/>
                  <a:gd name="T21" fmla="*/ 2 h 17"/>
                  <a:gd name="T22" fmla="*/ 29 w 29"/>
                  <a:gd name="T23" fmla="*/ 6 h 17"/>
                  <a:gd name="T24" fmla="*/ 29 w 29"/>
                  <a:gd name="T25" fmla="*/ 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7"/>
                  <a:gd name="T41" fmla="*/ 29 w 2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7">
                    <a:moveTo>
                      <a:pt x="29" y="7"/>
                    </a:moveTo>
                    <a:lnTo>
                      <a:pt x="29" y="9"/>
                    </a:lnTo>
                    <a:lnTo>
                      <a:pt x="29" y="13"/>
                    </a:lnTo>
                    <a:lnTo>
                      <a:pt x="27" y="15"/>
                    </a:lnTo>
                    <a:lnTo>
                      <a:pt x="25" y="17"/>
                    </a:lnTo>
                    <a:lnTo>
                      <a:pt x="22" y="17"/>
                    </a:lnTo>
                    <a:lnTo>
                      <a:pt x="0" y="17"/>
                    </a:lnTo>
                    <a:lnTo>
                      <a:pt x="0" y="0"/>
                    </a:lnTo>
                    <a:lnTo>
                      <a:pt x="22" y="0"/>
                    </a:lnTo>
                    <a:lnTo>
                      <a:pt x="25" y="2"/>
                    </a:lnTo>
                    <a:lnTo>
                      <a:pt x="27" y="2"/>
                    </a:lnTo>
                    <a:lnTo>
                      <a:pt x="29" y="6"/>
                    </a:lnTo>
                    <a:lnTo>
                      <a:pt x="29" y="7"/>
                    </a:lnTo>
                    <a:close/>
                  </a:path>
                </a:pathLst>
              </a:custGeom>
              <a:solidFill>
                <a:srgbClr val="DA251D"/>
              </a:solidFill>
              <a:ln w="9525">
                <a:noFill/>
                <a:round/>
                <a:headEnd/>
                <a:tailEnd/>
              </a:ln>
            </p:spPr>
            <p:txBody>
              <a:bodyPr/>
              <a:lstStyle/>
              <a:p>
                <a:pPr eaLnBrk="1" hangingPunct="1"/>
                <a:endParaRPr lang="pt-BR" u="none"/>
              </a:p>
            </p:txBody>
          </p:sp>
          <p:sp>
            <p:nvSpPr>
              <p:cNvPr id="445966" name="Freeform 1942"/>
              <p:cNvSpPr>
                <a:spLocks/>
              </p:cNvSpPr>
              <p:nvPr/>
            </p:nvSpPr>
            <p:spPr bwMode="auto">
              <a:xfrm>
                <a:off x="4739" y="2842"/>
                <a:ext cx="34" cy="20"/>
              </a:xfrm>
              <a:custGeom>
                <a:avLst/>
                <a:gdLst>
                  <a:gd name="T0" fmla="*/ 29 w 29"/>
                  <a:gd name="T1" fmla="*/ 7 h 17"/>
                  <a:gd name="T2" fmla="*/ 29 w 29"/>
                  <a:gd name="T3" fmla="*/ 9 h 17"/>
                  <a:gd name="T4" fmla="*/ 29 w 29"/>
                  <a:gd name="T5" fmla="*/ 13 h 17"/>
                  <a:gd name="T6" fmla="*/ 27 w 29"/>
                  <a:gd name="T7" fmla="*/ 15 h 17"/>
                  <a:gd name="T8" fmla="*/ 25 w 29"/>
                  <a:gd name="T9" fmla="*/ 17 h 17"/>
                  <a:gd name="T10" fmla="*/ 22 w 29"/>
                  <a:gd name="T11" fmla="*/ 17 h 17"/>
                  <a:gd name="T12" fmla="*/ 0 w 29"/>
                  <a:gd name="T13" fmla="*/ 17 h 17"/>
                  <a:gd name="T14" fmla="*/ 0 w 29"/>
                  <a:gd name="T15" fmla="*/ 0 h 17"/>
                  <a:gd name="T16" fmla="*/ 22 w 29"/>
                  <a:gd name="T17" fmla="*/ 0 h 17"/>
                  <a:gd name="T18" fmla="*/ 25 w 29"/>
                  <a:gd name="T19" fmla="*/ 2 h 17"/>
                  <a:gd name="T20" fmla="*/ 27 w 29"/>
                  <a:gd name="T21" fmla="*/ 2 h 17"/>
                  <a:gd name="T22" fmla="*/ 29 w 29"/>
                  <a:gd name="T23" fmla="*/ 6 h 17"/>
                  <a:gd name="T24" fmla="*/ 29 w 29"/>
                  <a:gd name="T25" fmla="*/ 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7"/>
                  <a:gd name="T41" fmla="*/ 29 w 2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7">
                    <a:moveTo>
                      <a:pt x="29" y="7"/>
                    </a:moveTo>
                    <a:lnTo>
                      <a:pt x="29" y="9"/>
                    </a:lnTo>
                    <a:lnTo>
                      <a:pt x="29" y="13"/>
                    </a:lnTo>
                    <a:lnTo>
                      <a:pt x="27" y="15"/>
                    </a:lnTo>
                    <a:lnTo>
                      <a:pt x="25" y="17"/>
                    </a:lnTo>
                    <a:lnTo>
                      <a:pt x="22" y="17"/>
                    </a:lnTo>
                    <a:lnTo>
                      <a:pt x="0" y="17"/>
                    </a:lnTo>
                    <a:lnTo>
                      <a:pt x="0" y="0"/>
                    </a:lnTo>
                    <a:lnTo>
                      <a:pt x="22" y="0"/>
                    </a:lnTo>
                    <a:lnTo>
                      <a:pt x="25" y="2"/>
                    </a:lnTo>
                    <a:lnTo>
                      <a:pt x="27" y="2"/>
                    </a:lnTo>
                    <a:lnTo>
                      <a:pt x="29" y="6"/>
                    </a:lnTo>
                    <a:lnTo>
                      <a:pt x="29" y="7"/>
                    </a:lnTo>
                    <a:close/>
                  </a:path>
                </a:pathLst>
              </a:custGeom>
              <a:noFill/>
              <a:ln w="3175">
                <a:solidFill>
                  <a:srgbClr val="1F1A17"/>
                </a:solidFill>
                <a:round/>
                <a:headEnd/>
                <a:tailEnd/>
              </a:ln>
            </p:spPr>
            <p:txBody>
              <a:bodyPr/>
              <a:lstStyle/>
              <a:p>
                <a:pPr eaLnBrk="1" hangingPunct="1"/>
                <a:endParaRPr lang="pt-BR" u="none"/>
              </a:p>
            </p:txBody>
          </p:sp>
          <p:sp>
            <p:nvSpPr>
              <p:cNvPr id="445967" name="Freeform 1943"/>
              <p:cNvSpPr>
                <a:spLocks/>
              </p:cNvSpPr>
              <p:nvPr/>
            </p:nvSpPr>
            <p:spPr bwMode="auto">
              <a:xfrm>
                <a:off x="4777" y="2877"/>
                <a:ext cx="34" cy="18"/>
              </a:xfrm>
              <a:custGeom>
                <a:avLst/>
                <a:gdLst>
                  <a:gd name="T0" fmla="*/ 29 w 29"/>
                  <a:gd name="T1" fmla="*/ 8 h 16"/>
                  <a:gd name="T2" fmla="*/ 29 w 29"/>
                  <a:gd name="T3" fmla="*/ 10 h 16"/>
                  <a:gd name="T4" fmla="*/ 29 w 29"/>
                  <a:gd name="T5" fmla="*/ 12 h 16"/>
                  <a:gd name="T6" fmla="*/ 27 w 29"/>
                  <a:gd name="T7" fmla="*/ 14 h 16"/>
                  <a:gd name="T8" fmla="*/ 25 w 29"/>
                  <a:gd name="T9" fmla="*/ 16 h 16"/>
                  <a:gd name="T10" fmla="*/ 21 w 29"/>
                  <a:gd name="T11" fmla="*/ 16 h 16"/>
                  <a:gd name="T12" fmla="*/ 0 w 29"/>
                  <a:gd name="T13" fmla="*/ 16 h 16"/>
                  <a:gd name="T14" fmla="*/ 0 w 29"/>
                  <a:gd name="T15" fmla="*/ 0 h 16"/>
                  <a:gd name="T16" fmla="*/ 21 w 29"/>
                  <a:gd name="T17" fmla="*/ 0 h 16"/>
                  <a:gd name="T18" fmla="*/ 25 w 29"/>
                  <a:gd name="T19" fmla="*/ 0 h 16"/>
                  <a:gd name="T20" fmla="*/ 27 w 29"/>
                  <a:gd name="T21" fmla="*/ 2 h 16"/>
                  <a:gd name="T22" fmla="*/ 29 w 29"/>
                  <a:gd name="T23" fmla="*/ 4 h 16"/>
                  <a:gd name="T24" fmla="*/ 29 w 29"/>
                  <a:gd name="T25" fmla="*/ 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6"/>
                  <a:gd name="T41" fmla="*/ 29 w 29"/>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6">
                    <a:moveTo>
                      <a:pt x="29" y="8"/>
                    </a:moveTo>
                    <a:lnTo>
                      <a:pt x="29" y="10"/>
                    </a:lnTo>
                    <a:lnTo>
                      <a:pt x="29" y="12"/>
                    </a:lnTo>
                    <a:lnTo>
                      <a:pt x="27" y="14"/>
                    </a:lnTo>
                    <a:lnTo>
                      <a:pt x="25" y="16"/>
                    </a:lnTo>
                    <a:lnTo>
                      <a:pt x="21" y="16"/>
                    </a:lnTo>
                    <a:lnTo>
                      <a:pt x="0" y="16"/>
                    </a:lnTo>
                    <a:lnTo>
                      <a:pt x="0" y="0"/>
                    </a:lnTo>
                    <a:lnTo>
                      <a:pt x="21" y="0"/>
                    </a:lnTo>
                    <a:lnTo>
                      <a:pt x="25" y="0"/>
                    </a:lnTo>
                    <a:lnTo>
                      <a:pt x="27" y="2"/>
                    </a:lnTo>
                    <a:lnTo>
                      <a:pt x="29" y="4"/>
                    </a:lnTo>
                    <a:lnTo>
                      <a:pt x="29" y="8"/>
                    </a:lnTo>
                    <a:close/>
                  </a:path>
                </a:pathLst>
              </a:custGeom>
              <a:solidFill>
                <a:srgbClr val="DA251D"/>
              </a:solidFill>
              <a:ln w="9525">
                <a:noFill/>
                <a:round/>
                <a:headEnd/>
                <a:tailEnd/>
              </a:ln>
            </p:spPr>
            <p:txBody>
              <a:bodyPr/>
              <a:lstStyle/>
              <a:p>
                <a:pPr eaLnBrk="1" hangingPunct="1"/>
                <a:endParaRPr lang="pt-BR" u="none"/>
              </a:p>
            </p:txBody>
          </p:sp>
          <p:sp>
            <p:nvSpPr>
              <p:cNvPr id="445968" name="Freeform 1944"/>
              <p:cNvSpPr>
                <a:spLocks/>
              </p:cNvSpPr>
              <p:nvPr/>
            </p:nvSpPr>
            <p:spPr bwMode="auto">
              <a:xfrm>
                <a:off x="4777" y="2877"/>
                <a:ext cx="34" cy="18"/>
              </a:xfrm>
              <a:custGeom>
                <a:avLst/>
                <a:gdLst>
                  <a:gd name="T0" fmla="*/ 29 w 29"/>
                  <a:gd name="T1" fmla="*/ 8 h 16"/>
                  <a:gd name="T2" fmla="*/ 29 w 29"/>
                  <a:gd name="T3" fmla="*/ 10 h 16"/>
                  <a:gd name="T4" fmla="*/ 29 w 29"/>
                  <a:gd name="T5" fmla="*/ 12 h 16"/>
                  <a:gd name="T6" fmla="*/ 27 w 29"/>
                  <a:gd name="T7" fmla="*/ 14 h 16"/>
                  <a:gd name="T8" fmla="*/ 25 w 29"/>
                  <a:gd name="T9" fmla="*/ 16 h 16"/>
                  <a:gd name="T10" fmla="*/ 21 w 29"/>
                  <a:gd name="T11" fmla="*/ 16 h 16"/>
                  <a:gd name="T12" fmla="*/ 0 w 29"/>
                  <a:gd name="T13" fmla="*/ 16 h 16"/>
                  <a:gd name="T14" fmla="*/ 0 w 29"/>
                  <a:gd name="T15" fmla="*/ 0 h 16"/>
                  <a:gd name="T16" fmla="*/ 21 w 29"/>
                  <a:gd name="T17" fmla="*/ 0 h 16"/>
                  <a:gd name="T18" fmla="*/ 25 w 29"/>
                  <a:gd name="T19" fmla="*/ 0 h 16"/>
                  <a:gd name="T20" fmla="*/ 27 w 29"/>
                  <a:gd name="T21" fmla="*/ 2 h 16"/>
                  <a:gd name="T22" fmla="*/ 29 w 29"/>
                  <a:gd name="T23" fmla="*/ 4 h 16"/>
                  <a:gd name="T24" fmla="*/ 29 w 29"/>
                  <a:gd name="T25" fmla="*/ 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6"/>
                  <a:gd name="T41" fmla="*/ 29 w 29"/>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6">
                    <a:moveTo>
                      <a:pt x="29" y="8"/>
                    </a:moveTo>
                    <a:lnTo>
                      <a:pt x="29" y="10"/>
                    </a:lnTo>
                    <a:lnTo>
                      <a:pt x="29" y="12"/>
                    </a:lnTo>
                    <a:lnTo>
                      <a:pt x="27" y="14"/>
                    </a:lnTo>
                    <a:lnTo>
                      <a:pt x="25" y="16"/>
                    </a:lnTo>
                    <a:lnTo>
                      <a:pt x="21" y="16"/>
                    </a:lnTo>
                    <a:lnTo>
                      <a:pt x="0" y="16"/>
                    </a:lnTo>
                    <a:lnTo>
                      <a:pt x="0" y="0"/>
                    </a:lnTo>
                    <a:lnTo>
                      <a:pt x="21" y="0"/>
                    </a:lnTo>
                    <a:lnTo>
                      <a:pt x="25" y="0"/>
                    </a:lnTo>
                    <a:lnTo>
                      <a:pt x="27" y="2"/>
                    </a:lnTo>
                    <a:lnTo>
                      <a:pt x="29" y="4"/>
                    </a:lnTo>
                    <a:lnTo>
                      <a:pt x="29" y="8"/>
                    </a:lnTo>
                    <a:close/>
                  </a:path>
                </a:pathLst>
              </a:custGeom>
              <a:noFill/>
              <a:ln w="3175">
                <a:solidFill>
                  <a:srgbClr val="1F1A17"/>
                </a:solidFill>
                <a:round/>
                <a:headEnd/>
                <a:tailEnd/>
              </a:ln>
            </p:spPr>
            <p:txBody>
              <a:bodyPr/>
              <a:lstStyle/>
              <a:p>
                <a:pPr eaLnBrk="1" hangingPunct="1"/>
                <a:endParaRPr lang="pt-BR" u="none"/>
              </a:p>
            </p:txBody>
          </p:sp>
          <p:sp>
            <p:nvSpPr>
              <p:cNvPr id="445969" name="Freeform 1945"/>
              <p:cNvSpPr>
                <a:spLocks/>
              </p:cNvSpPr>
              <p:nvPr/>
            </p:nvSpPr>
            <p:spPr bwMode="auto">
              <a:xfrm>
                <a:off x="4811" y="2877"/>
                <a:ext cx="33" cy="20"/>
              </a:xfrm>
              <a:custGeom>
                <a:avLst/>
                <a:gdLst>
                  <a:gd name="T0" fmla="*/ 29 w 29"/>
                  <a:gd name="T1" fmla="*/ 8 h 18"/>
                  <a:gd name="T2" fmla="*/ 29 w 29"/>
                  <a:gd name="T3" fmla="*/ 10 h 18"/>
                  <a:gd name="T4" fmla="*/ 27 w 29"/>
                  <a:gd name="T5" fmla="*/ 12 h 18"/>
                  <a:gd name="T6" fmla="*/ 27 w 29"/>
                  <a:gd name="T7" fmla="*/ 16 h 18"/>
                  <a:gd name="T8" fmla="*/ 25 w 29"/>
                  <a:gd name="T9" fmla="*/ 16 h 18"/>
                  <a:gd name="T10" fmla="*/ 21 w 29"/>
                  <a:gd name="T11" fmla="*/ 18 h 18"/>
                  <a:gd name="T12" fmla="*/ 0 w 29"/>
                  <a:gd name="T13" fmla="*/ 18 h 18"/>
                  <a:gd name="T14" fmla="*/ 0 w 29"/>
                  <a:gd name="T15" fmla="*/ 0 h 18"/>
                  <a:gd name="T16" fmla="*/ 21 w 29"/>
                  <a:gd name="T17" fmla="*/ 0 h 18"/>
                  <a:gd name="T18" fmla="*/ 25 w 29"/>
                  <a:gd name="T19" fmla="*/ 0 h 18"/>
                  <a:gd name="T20" fmla="*/ 27 w 29"/>
                  <a:gd name="T21" fmla="*/ 2 h 18"/>
                  <a:gd name="T22" fmla="*/ 27 w 29"/>
                  <a:gd name="T23" fmla="*/ 4 h 18"/>
                  <a:gd name="T24" fmla="*/ 29 w 29"/>
                  <a:gd name="T25" fmla="*/ 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8"/>
                  <a:gd name="T41" fmla="*/ 29 w 29"/>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8">
                    <a:moveTo>
                      <a:pt x="29" y="8"/>
                    </a:moveTo>
                    <a:lnTo>
                      <a:pt x="29" y="10"/>
                    </a:lnTo>
                    <a:lnTo>
                      <a:pt x="27" y="12"/>
                    </a:lnTo>
                    <a:lnTo>
                      <a:pt x="27" y="16"/>
                    </a:lnTo>
                    <a:lnTo>
                      <a:pt x="25" y="16"/>
                    </a:lnTo>
                    <a:lnTo>
                      <a:pt x="21" y="18"/>
                    </a:lnTo>
                    <a:lnTo>
                      <a:pt x="0" y="18"/>
                    </a:lnTo>
                    <a:lnTo>
                      <a:pt x="0" y="0"/>
                    </a:lnTo>
                    <a:lnTo>
                      <a:pt x="21" y="0"/>
                    </a:lnTo>
                    <a:lnTo>
                      <a:pt x="25" y="0"/>
                    </a:lnTo>
                    <a:lnTo>
                      <a:pt x="27" y="2"/>
                    </a:lnTo>
                    <a:lnTo>
                      <a:pt x="27" y="4"/>
                    </a:lnTo>
                    <a:lnTo>
                      <a:pt x="29" y="8"/>
                    </a:lnTo>
                    <a:close/>
                  </a:path>
                </a:pathLst>
              </a:custGeom>
              <a:solidFill>
                <a:srgbClr val="DA251D"/>
              </a:solidFill>
              <a:ln w="9525">
                <a:noFill/>
                <a:round/>
                <a:headEnd/>
                <a:tailEnd/>
              </a:ln>
            </p:spPr>
            <p:txBody>
              <a:bodyPr/>
              <a:lstStyle/>
              <a:p>
                <a:pPr eaLnBrk="1" hangingPunct="1"/>
                <a:endParaRPr lang="pt-BR" u="none"/>
              </a:p>
            </p:txBody>
          </p:sp>
          <p:sp>
            <p:nvSpPr>
              <p:cNvPr id="445970" name="Freeform 1946"/>
              <p:cNvSpPr>
                <a:spLocks/>
              </p:cNvSpPr>
              <p:nvPr/>
            </p:nvSpPr>
            <p:spPr bwMode="auto">
              <a:xfrm>
                <a:off x="4811" y="2877"/>
                <a:ext cx="33" cy="20"/>
              </a:xfrm>
              <a:custGeom>
                <a:avLst/>
                <a:gdLst>
                  <a:gd name="T0" fmla="*/ 29 w 29"/>
                  <a:gd name="T1" fmla="*/ 8 h 18"/>
                  <a:gd name="T2" fmla="*/ 29 w 29"/>
                  <a:gd name="T3" fmla="*/ 10 h 18"/>
                  <a:gd name="T4" fmla="*/ 27 w 29"/>
                  <a:gd name="T5" fmla="*/ 12 h 18"/>
                  <a:gd name="T6" fmla="*/ 27 w 29"/>
                  <a:gd name="T7" fmla="*/ 16 h 18"/>
                  <a:gd name="T8" fmla="*/ 25 w 29"/>
                  <a:gd name="T9" fmla="*/ 16 h 18"/>
                  <a:gd name="T10" fmla="*/ 21 w 29"/>
                  <a:gd name="T11" fmla="*/ 18 h 18"/>
                  <a:gd name="T12" fmla="*/ 0 w 29"/>
                  <a:gd name="T13" fmla="*/ 18 h 18"/>
                  <a:gd name="T14" fmla="*/ 0 w 29"/>
                  <a:gd name="T15" fmla="*/ 0 h 18"/>
                  <a:gd name="T16" fmla="*/ 21 w 29"/>
                  <a:gd name="T17" fmla="*/ 0 h 18"/>
                  <a:gd name="T18" fmla="*/ 25 w 29"/>
                  <a:gd name="T19" fmla="*/ 0 h 18"/>
                  <a:gd name="T20" fmla="*/ 27 w 29"/>
                  <a:gd name="T21" fmla="*/ 2 h 18"/>
                  <a:gd name="T22" fmla="*/ 27 w 29"/>
                  <a:gd name="T23" fmla="*/ 4 h 18"/>
                  <a:gd name="T24" fmla="*/ 29 w 29"/>
                  <a:gd name="T25" fmla="*/ 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8"/>
                  <a:gd name="T41" fmla="*/ 29 w 29"/>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8">
                    <a:moveTo>
                      <a:pt x="29" y="8"/>
                    </a:moveTo>
                    <a:lnTo>
                      <a:pt x="29" y="10"/>
                    </a:lnTo>
                    <a:lnTo>
                      <a:pt x="27" y="12"/>
                    </a:lnTo>
                    <a:lnTo>
                      <a:pt x="27" y="16"/>
                    </a:lnTo>
                    <a:lnTo>
                      <a:pt x="25" y="16"/>
                    </a:lnTo>
                    <a:lnTo>
                      <a:pt x="21" y="18"/>
                    </a:lnTo>
                    <a:lnTo>
                      <a:pt x="0" y="18"/>
                    </a:lnTo>
                    <a:lnTo>
                      <a:pt x="0" y="0"/>
                    </a:lnTo>
                    <a:lnTo>
                      <a:pt x="21" y="0"/>
                    </a:lnTo>
                    <a:lnTo>
                      <a:pt x="25" y="0"/>
                    </a:lnTo>
                    <a:lnTo>
                      <a:pt x="27" y="2"/>
                    </a:lnTo>
                    <a:lnTo>
                      <a:pt x="27" y="4"/>
                    </a:lnTo>
                    <a:lnTo>
                      <a:pt x="29" y="8"/>
                    </a:lnTo>
                    <a:close/>
                  </a:path>
                </a:pathLst>
              </a:custGeom>
              <a:noFill/>
              <a:ln w="3175">
                <a:solidFill>
                  <a:srgbClr val="1F1A17"/>
                </a:solidFill>
                <a:round/>
                <a:headEnd/>
                <a:tailEnd/>
              </a:ln>
            </p:spPr>
            <p:txBody>
              <a:bodyPr/>
              <a:lstStyle/>
              <a:p>
                <a:pPr eaLnBrk="1" hangingPunct="1"/>
                <a:endParaRPr lang="pt-BR" u="none"/>
              </a:p>
            </p:txBody>
          </p:sp>
          <p:sp>
            <p:nvSpPr>
              <p:cNvPr id="445971" name="Freeform 1947"/>
              <p:cNvSpPr>
                <a:spLocks/>
              </p:cNvSpPr>
              <p:nvPr/>
            </p:nvSpPr>
            <p:spPr bwMode="auto">
              <a:xfrm>
                <a:off x="4789" y="2912"/>
                <a:ext cx="32" cy="20"/>
              </a:xfrm>
              <a:custGeom>
                <a:avLst/>
                <a:gdLst>
                  <a:gd name="T0" fmla="*/ 28 w 28"/>
                  <a:gd name="T1" fmla="*/ 8 h 17"/>
                  <a:gd name="T2" fmla="*/ 28 w 28"/>
                  <a:gd name="T3" fmla="*/ 10 h 17"/>
                  <a:gd name="T4" fmla="*/ 26 w 28"/>
                  <a:gd name="T5" fmla="*/ 14 h 17"/>
                  <a:gd name="T6" fmla="*/ 26 w 28"/>
                  <a:gd name="T7" fmla="*/ 16 h 17"/>
                  <a:gd name="T8" fmla="*/ 25 w 28"/>
                  <a:gd name="T9" fmla="*/ 17 h 17"/>
                  <a:gd name="T10" fmla="*/ 21 w 28"/>
                  <a:gd name="T11" fmla="*/ 17 h 17"/>
                  <a:gd name="T12" fmla="*/ 0 w 28"/>
                  <a:gd name="T13" fmla="*/ 17 h 17"/>
                  <a:gd name="T14" fmla="*/ 0 w 28"/>
                  <a:gd name="T15" fmla="*/ 0 h 17"/>
                  <a:gd name="T16" fmla="*/ 21 w 28"/>
                  <a:gd name="T17" fmla="*/ 0 h 17"/>
                  <a:gd name="T18" fmla="*/ 25 w 28"/>
                  <a:gd name="T19" fmla="*/ 2 h 17"/>
                  <a:gd name="T20" fmla="*/ 26 w 28"/>
                  <a:gd name="T21" fmla="*/ 2 h 17"/>
                  <a:gd name="T22" fmla="*/ 26 w 28"/>
                  <a:gd name="T23" fmla="*/ 6 h 17"/>
                  <a:gd name="T24" fmla="*/ 28 w 28"/>
                  <a:gd name="T25" fmla="*/ 8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7"/>
                  <a:gd name="T41" fmla="*/ 28 w 28"/>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7">
                    <a:moveTo>
                      <a:pt x="28" y="8"/>
                    </a:moveTo>
                    <a:lnTo>
                      <a:pt x="28" y="10"/>
                    </a:lnTo>
                    <a:lnTo>
                      <a:pt x="26" y="14"/>
                    </a:lnTo>
                    <a:lnTo>
                      <a:pt x="26" y="16"/>
                    </a:lnTo>
                    <a:lnTo>
                      <a:pt x="25" y="17"/>
                    </a:lnTo>
                    <a:lnTo>
                      <a:pt x="21" y="17"/>
                    </a:lnTo>
                    <a:lnTo>
                      <a:pt x="0" y="17"/>
                    </a:lnTo>
                    <a:lnTo>
                      <a:pt x="0" y="0"/>
                    </a:lnTo>
                    <a:lnTo>
                      <a:pt x="21" y="0"/>
                    </a:lnTo>
                    <a:lnTo>
                      <a:pt x="25" y="2"/>
                    </a:lnTo>
                    <a:lnTo>
                      <a:pt x="26" y="2"/>
                    </a:lnTo>
                    <a:lnTo>
                      <a:pt x="26" y="6"/>
                    </a:lnTo>
                    <a:lnTo>
                      <a:pt x="28" y="8"/>
                    </a:lnTo>
                    <a:close/>
                  </a:path>
                </a:pathLst>
              </a:custGeom>
              <a:solidFill>
                <a:srgbClr val="DA251D"/>
              </a:solidFill>
              <a:ln w="9525">
                <a:noFill/>
                <a:round/>
                <a:headEnd/>
                <a:tailEnd/>
              </a:ln>
            </p:spPr>
            <p:txBody>
              <a:bodyPr/>
              <a:lstStyle/>
              <a:p>
                <a:pPr eaLnBrk="1" hangingPunct="1"/>
                <a:endParaRPr lang="pt-BR" u="none"/>
              </a:p>
            </p:txBody>
          </p:sp>
          <p:sp>
            <p:nvSpPr>
              <p:cNvPr id="445972" name="Freeform 1948"/>
              <p:cNvSpPr>
                <a:spLocks/>
              </p:cNvSpPr>
              <p:nvPr/>
            </p:nvSpPr>
            <p:spPr bwMode="auto">
              <a:xfrm>
                <a:off x="4789" y="2912"/>
                <a:ext cx="32" cy="20"/>
              </a:xfrm>
              <a:custGeom>
                <a:avLst/>
                <a:gdLst>
                  <a:gd name="T0" fmla="*/ 28 w 28"/>
                  <a:gd name="T1" fmla="*/ 8 h 17"/>
                  <a:gd name="T2" fmla="*/ 28 w 28"/>
                  <a:gd name="T3" fmla="*/ 10 h 17"/>
                  <a:gd name="T4" fmla="*/ 26 w 28"/>
                  <a:gd name="T5" fmla="*/ 14 h 17"/>
                  <a:gd name="T6" fmla="*/ 26 w 28"/>
                  <a:gd name="T7" fmla="*/ 16 h 17"/>
                  <a:gd name="T8" fmla="*/ 25 w 28"/>
                  <a:gd name="T9" fmla="*/ 17 h 17"/>
                  <a:gd name="T10" fmla="*/ 21 w 28"/>
                  <a:gd name="T11" fmla="*/ 17 h 17"/>
                  <a:gd name="T12" fmla="*/ 0 w 28"/>
                  <a:gd name="T13" fmla="*/ 17 h 17"/>
                  <a:gd name="T14" fmla="*/ 0 w 28"/>
                  <a:gd name="T15" fmla="*/ 0 h 17"/>
                  <a:gd name="T16" fmla="*/ 21 w 28"/>
                  <a:gd name="T17" fmla="*/ 0 h 17"/>
                  <a:gd name="T18" fmla="*/ 25 w 28"/>
                  <a:gd name="T19" fmla="*/ 2 h 17"/>
                  <a:gd name="T20" fmla="*/ 26 w 28"/>
                  <a:gd name="T21" fmla="*/ 2 h 17"/>
                  <a:gd name="T22" fmla="*/ 26 w 28"/>
                  <a:gd name="T23" fmla="*/ 6 h 17"/>
                  <a:gd name="T24" fmla="*/ 28 w 28"/>
                  <a:gd name="T25" fmla="*/ 8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7"/>
                  <a:gd name="T41" fmla="*/ 28 w 28"/>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7">
                    <a:moveTo>
                      <a:pt x="28" y="8"/>
                    </a:moveTo>
                    <a:lnTo>
                      <a:pt x="28" y="10"/>
                    </a:lnTo>
                    <a:lnTo>
                      <a:pt x="26" y="14"/>
                    </a:lnTo>
                    <a:lnTo>
                      <a:pt x="26" y="16"/>
                    </a:lnTo>
                    <a:lnTo>
                      <a:pt x="25" y="17"/>
                    </a:lnTo>
                    <a:lnTo>
                      <a:pt x="21" y="17"/>
                    </a:lnTo>
                    <a:lnTo>
                      <a:pt x="0" y="17"/>
                    </a:lnTo>
                    <a:lnTo>
                      <a:pt x="0" y="0"/>
                    </a:lnTo>
                    <a:lnTo>
                      <a:pt x="21" y="0"/>
                    </a:lnTo>
                    <a:lnTo>
                      <a:pt x="25" y="2"/>
                    </a:lnTo>
                    <a:lnTo>
                      <a:pt x="26" y="2"/>
                    </a:lnTo>
                    <a:lnTo>
                      <a:pt x="26" y="6"/>
                    </a:lnTo>
                    <a:lnTo>
                      <a:pt x="28" y="8"/>
                    </a:lnTo>
                    <a:close/>
                  </a:path>
                </a:pathLst>
              </a:custGeom>
              <a:noFill/>
              <a:ln w="3175">
                <a:solidFill>
                  <a:srgbClr val="1F1A17"/>
                </a:solidFill>
                <a:round/>
                <a:headEnd/>
                <a:tailEnd/>
              </a:ln>
            </p:spPr>
            <p:txBody>
              <a:bodyPr/>
              <a:lstStyle/>
              <a:p>
                <a:pPr eaLnBrk="1" hangingPunct="1"/>
                <a:endParaRPr lang="pt-BR" u="none"/>
              </a:p>
            </p:txBody>
          </p:sp>
          <p:sp>
            <p:nvSpPr>
              <p:cNvPr id="445973" name="Freeform 1949"/>
              <p:cNvSpPr>
                <a:spLocks/>
              </p:cNvSpPr>
              <p:nvPr/>
            </p:nvSpPr>
            <p:spPr bwMode="auto">
              <a:xfrm>
                <a:off x="4755" y="2915"/>
                <a:ext cx="34" cy="17"/>
              </a:xfrm>
              <a:custGeom>
                <a:avLst/>
                <a:gdLst>
                  <a:gd name="T0" fmla="*/ 29 w 29"/>
                  <a:gd name="T1" fmla="*/ 6 h 15"/>
                  <a:gd name="T2" fmla="*/ 29 w 29"/>
                  <a:gd name="T3" fmla="*/ 8 h 15"/>
                  <a:gd name="T4" fmla="*/ 27 w 29"/>
                  <a:gd name="T5" fmla="*/ 12 h 15"/>
                  <a:gd name="T6" fmla="*/ 27 w 29"/>
                  <a:gd name="T7" fmla="*/ 14 h 15"/>
                  <a:gd name="T8" fmla="*/ 25 w 29"/>
                  <a:gd name="T9" fmla="*/ 15 h 15"/>
                  <a:gd name="T10" fmla="*/ 21 w 29"/>
                  <a:gd name="T11" fmla="*/ 15 h 15"/>
                  <a:gd name="T12" fmla="*/ 0 w 29"/>
                  <a:gd name="T13" fmla="*/ 15 h 15"/>
                  <a:gd name="T14" fmla="*/ 0 w 29"/>
                  <a:gd name="T15" fmla="*/ 0 h 15"/>
                  <a:gd name="T16" fmla="*/ 21 w 29"/>
                  <a:gd name="T17" fmla="*/ 0 h 15"/>
                  <a:gd name="T18" fmla="*/ 25 w 29"/>
                  <a:gd name="T19" fmla="*/ 0 h 15"/>
                  <a:gd name="T20" fmla="*/ 27 w 29"/>
                  <a:gd name="T21" fmla="*/ 2 h 15"/>
                  <a:gd name="T22" fmla="*/ 27 w 29"/>
                  <a:gd name="T23" fmla="*/ 4 h 15"/>
                  <a:gd name="T24" fmla="*/ 29 w 29"/>
                  <a:gd name="T25" fmla="*/ 6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5"/>
                  <a:gd name="T41" fmla="*/ 29 w 29"/>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5">
                    <a:moveTo>
                      <a:pt x="29" y="6"/>
                    </a:moveTo>
                    <a:lnTo>
                      <a:pt x="29" y="8"/>
                    </a:lnTo>
                    <a:lnTo>
                      <a:pt x="27" y="12"/>
                    </a:lnTo>
                    <a:lnTo>
                      <a:pt x="27" y="14"/>
                    </a:lnTo>
                    <a:lnTo>
                      <a:pt x="25" y="15"/>
                    </a:lnTo>
                    <a:lnTo>
                      <a:pt x="21" y="15"/>
                    </a:lnTo>
                    <a:lnTo>
                      <a:pt x="0" y="15"/>
                    </a:lnTo>
                    <a:lnTo>
                      <a:pt x="0" y="0"/>
                    </a:lnTo>
                    <a:lnTo>
                      <a:pt x="21" y="0"/>
                    </a:lnTo>
                    <a:lnTo>
                      <a:pt x="25" y="0"/>
                    </a:lnTo>
                    <a:lnTo>
                      <a:pt x="27" y="2"/>
                    </a:lnTo>
                    <a:lnTo>
                      <a:pt x="27" y="4"/>
                    </a:lnTo>
                    <a:lnTo>
                      <a:pt x="29" y="6"/>
                    </a:lnTo>
                    <a:close/>
                  </a:path>
                </a:pathLst>
              </a:custGeom>
              <a:solidFill>
                <a:srgbClr val="DA251D"/>
              </a:solidFill>
              <a:ln w="9525">
                <a:noFill/>
                <a:round/>
                <a:headEnd/>
                <a:tailEnd/>
              </a:ln>
            </p:spPr>
            <p:txBody>
              <a:bodyPr/>
              <a:lstStyle/>
              <a:p>
                <a:pPr eaLnBrk="1" hangingPunct="1"/>
                <a:endParaRPr lang="pt-BR" u="none"/>
              </a:p>
            </p:txBody>
          </p:sp>
          <p:sp>
            <p:nvSpPr>
              <p:cNvPr id="445974" name="Freeform 1950"/>
              <p:cNvSpPr>
                <a:spLocks/>
              </p:cNvSpPr>
              <p:nvPr/>
            </p:nvSpPr>
            <p:spPr bwMode="auto">
              <a:xfrm>
                <a:off x="4755" y="2915"/>
                <a:ext cx="34" cy="17"/>
              </a:xfrm>
              <a:custGeom>
                <a:avLst/>
                <a:gdLst>
                  <a:gd name="T0" fmla="*/ 29 w 29"/>
                  <a:gd name="T1" fmla="*/ 6 h 15"/>
                  <a:gd name="T2" fmla="*/ 29 w 29"/>
                  <a:gd name="T3" fmla="*/ 8 h 15"/>
                  <a:gd name="T4" fmla="*/ 27 w 29"/>
                  <a:gd name="T5" fmla="*/ 12 h 15"/>
                  <a:gd name="T6" fmla="*/ 27 w 29"/>
                  <a:gd name="T7" fmla="*/ 14 h 15"/>
                  <a:gd name="T8" fmla="*/ 25 w 29"/>
                  <a:gd name="T9" fmla="*/ 15 h 15"/>
                  <a:gd name="T10" fmla="*/ 21 w 29"/>
                  <a:gd name="T11" fmla="*/ 15 h 15"/>
                  <a:gd name="T12" fmla="*/ 0 w 29"/>
                  <a:gd name="T13" fmla="*/ 15 h 15"/>
                  <a:gd name="T14" fmla="*/ 0 w 29"/>
                  <a:gd name="T15" fmla="*/ 0 h 15"/>
                  <a:gd name="T16" fmla="*/ 21 w 29"/>
                  <a:gd name="T17" fmla="*/ 0 h 15"/>
                  <a:gd name="T18" fmla="*/ 25 w 29"/>
                  <a:gd name="T19" fmla="*/ 0 h 15"/>
                  <a:gd name="T20" fmla="*/ 27 w 29"/>
                  <a:gd name="T21" fmla="*/ 2 h 15"/>
                  <a:gd name="T22" fmla="*/ 27 w 29"/>
                  <a:gd name="T23" fmla="*/ 4 h 15"/>
                  <a:gd name="T24" fmla="*/ 29 w 29"/>
                  <a:gd name="T25" fmla="*/ 6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5"/>
                  <a:gd name="T41" fmla="*/ 29 w 29"/>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5">
                    <a:moveTo>
                      <a:pt x="29" y="6"/>
                    </a:moveTo>
                    <a:lnTo>
                      <a:pt x="29" y="8"/>
                    </a:lnTo>
                    <a:lnTo>
                      <a:pt x="27" y="12"/>
                    </a:lnTo>
                    <a:lnTo>
                      <a:pt x="27" y="14"/>
                    </a:lnTo>
                    <a:lnTo>
                      <a:pt x="25" y="15"/>
                    </a:lnTo>
                    <a:lnTo>
                      <a:pt x="21" y="15"/>
                    </a:lnTo>
                    <a:lnTo>
                      <a:pt x="0" y="15"/>
                    </a:lnTo>
                    <a:lnTo>
                      <a:pt x="0" y="0"/>
                    </a:lnTo>
                    <a:lnTo>
                      <a:pt x="21" y="0"/>
                    </a:lnTo>
                    <a:lnTo>
                      <a:pt x="25" y="0"/>
                    </a:lnTo>
                    <a:lnTo>
                      <a:pt x="27" y="2"/>
                    </a:lnTo>
                    <a:lnTo>
                      <a:pt x="27" y="4"/>
                    </a:lnTo>
                    <a:lnTo>
                      <a:pt x="29" y="6"/>
                    </a:lnTo>
                    <a:close/>
                  </a:path>
                </a:pathLst>
              </a:custGeom>
              <a:noFill/>
              <a:ln w="3175">
                <a:solidFill>
                  <a:srgbClr val="1F1A17"/>
                </a:solidFill>
                <a:round/>
                <a:headEnd/>
                <a:tailEnd/>
              </a:ln>
            </p:spPr>
            <p:txBody>
              <a:bodyPr/>
              <a:lstStyle/>
              <a:p>
                <a:pPr eaLnBrk="1" hangingPunct="1"/>
                <a:endParaRPr lang="pt-BR" u="none"/>
              </a:p>
            </p:txBody>
          </p:sp>
          <p:sp>
            <p:nvSpPr>
              <p:cNvPr id="445975" name="Freeform 1951"/>
              <p:cNvSpPr>
                <a:spLocks/>
              </p:cNvSpPr>
              <p:nvPr/>
            </p:nvSpPr>
            <p:spPr bwMode="auto">
              <a:xfrm>
                <a:off x="5272" y="2787"/>
                <a:ext cx="175" cy="163"/>
              </a:xfrm>
              <a:custGeom>
                <a:avLst/>
                <a:gdLst>
                  <a:gd name="T0" fmla="*/ 77 w 152"/>
                  <a:gd name="T1" fmla="*/ 142 h 142"/>
                  <a:gd name="T2" fmla="*/ 92 w 152"/>
                  <a:gd name="T3" fmla="*/ 142 h 142"/>
                  <a:gd name="T4" fmla="*/ 105 w 152"/>
                  <a:gd name="T5" fmla="*/ 136 h 142"/>
                  <a:gd name="T6" fmla="*/ 119 w 152"/>
                  <a:gd name="T7" fmla="*/ 130 h 142"/>
                  <a:gd name="T8" fmla="*/ 128 w 152"/>
                  <a:gd name="T9" fmla="*/ 121 h 142"/>
                  <a:gd name="T10" fmla="*/ 138 w 152"/>
                  <a:gd name="T11" fmla="*/ 111 h 142"/>
                  <a:gd name="T12" fmla="*/ 146 w 152"/>
                  <a:gd name="T13" fmla="*/ 100 h 142"/>
                  <a:gd name="T14" fmla="*/ 150 w 152"/>
                  <a:gd name="T15" fmla="*/ 86 h 142"/>
                  <a:gd name="T16" fmla="*/ 152 w 152"/>
                  <a:gd name="T17" fmla="*/ 71 h 142"/>
                  <a:gd name="T18" fmla="*/ 150 w 152"/>
                  <a:gd name="T19" fmla="*/ 57 h 142"/>
                  <a:gd name="T20" fmla="*/ 146 w 152"/>
                  <a:gd name="T21" fmla="*/ 44 h 142"/>
                  <a:gd name="T22" fmla="*/ 138 w 152"/>
                  <a:gd name="T23" fmla="*/ 31 h 142"/>
                  <a:gd name="T24" fmla="*/ 128 w 152"/>
                  <a:gd name="T25" fmla="*/ 21 h 142"/>
                  <a:gd name="T26" fmla="*/ 119 w 152"/>
                  <a:gd name="T27" fmla="*/ 11 h 142"/>
                  <a:gd name="T28" fmla="*/ 105 w 152"/>
                  <a:gd name="T29" fmla="*/ 6 h 142"/>
                  <a:gd name="T30" fmla="*/ 92 w 152"/>
                  <a:gd name="T31" fmla="*/ 2 h 142"/>
                  <a:gd name="T32" fmla="*/ 77 w 152"/>
                  <a:gd name="T33" fmla="*/ 0 h 142"/>
                  <a:gd name="T34" fmla="*/ 61 w 152"/>
                  <a:gd name="T35" fmla="*/ 2 h 142"/>
                  <a:gd name="T36" fmla="*/ 46 w 152"/>
                  <a:gd name="T37" fmla="*/ 6 h 142"/>
                  <a:gd name="T38" fmla="*/ 34 w 152"/>
                  <a:gd name="T39" fmla="*/ 11 h 142"/>
                  <a:gd name="T40" fmla="*/ 23 w 152"/>
                  <a:gd name="T41" fmla="*/ 21 h 142"/>
                  <a:gd name="T42" fmla="*/ 13 w 152"/>
                  <a:gd name="T43" fmla="*/ 31 h 142"/>
                  <a:gd name="T44" fmla="*/ 6 w 152"/>
                  <a:gd name="T45" fmla="*/ 44 h 142"/>
                  <a:gd name="T46" fmla="*/ 2 w 152"/>
                  <a:gd name="T47" fmla="*/ 57 h 142"/>
                  <a:gd name="T48" fmla="*/ 0 w 152"/>
                  <a:gd name="T49" fmla="*/ 71 h 142"/>
                  <a:gd name="T50" fmla="*/ 2 w 152"/>
                  <a:gd name="T51" fmla="*/ 86 h 142"/>
                  <a:gd name="T52" fmla="*/ 6 w 152"/>
                  <a:gd name="T53" fmla="*/ 100 h 142"/>
                  <a:gd name="T54" fmla="*/ 13 w 152"/>
                  <a:gd name="T55" fmla="*/ 111 h 142"/>
                  <a:gd name="T56" fmla="*/ 23 w 152"/>
                  <a:gd name="T57" fmla="*/ 121 h 142"/>
                  <a:gd name="T58" fmla="*/ 34 w 152"/>
                  <a:gd name="T59" fmla="*/ 130 h 142"/>
                  <a:gd name="T60" fmla="*/ 46 w 152"/>
                  <a:gd name="T61" fmla="*/ 136 h 142"/>
                  <a:gd name="T62" fmla="*/ 61 w 152"/>
                  <a:gd name="T63" fmla="*/ 142 h 142"/>
                  <a:gd name="T64" fmla="*/ 77 w 152"/>
                  <a:gd name="T65" fmla="*/ 142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42"/>
                  <a:gd name="T101" fmla="*/ 152 w 152"/>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42">
                    <a:moveTo>
                      <a:pt x="77" y="142"/>
                    </a:moveTo>
                    <a:lnTo>
                      <a:pt x="92" y="142"/>
                    </a:lnTo>
                    <a:lnTo>
                      <a:pt x="105" y="136"/>
                    </a:lnTo>
                    <a:lnTo>
                      <a:pt x="119" y="130"/>
                    </a:lnTo>
                    <a:lnTo>
                      <a:pt x="128" y="121"/>
                    </a:lnTo>
                    <a:lnTo>
                      <a:pt x="138" y="111"/>
                    </a:lnTo>
                    <a:lnTo>
                      <a:pt x="146" y="100"/>
                    </a:lnTo>
                    <a:lnTo>
                      <a:pt x="150" y="86"/>
                    </a:lnTo>
                    <a:lnTo>
                      <a:pt x="152" y="71"/>
                    </a:lnTo>
                    <a:lnTo>
                      <a:pt x="150" y="57"/>
                    </a:lnTo>
                    <a:lnTo>
                      <a:pt x="146" y="44"/>
                    </a:lnTo>
                    <a:lnTo>
                      <a:pt x="138" y="31"/>
                    </a:lnTo>
                    <a:lnTo>
                      <a:pt x="128" y="21"/>
                    </a:lnTo>
                    <a:lnTo>
                      <a:pt x="119" y="11"/>
                    </a:lnTo>
                    <a:lnTo>
                      <a:pt x="105" y="6"/>
                    </a:lnTo>
                    <a:lnTo>
                      <a:pt x="92" y="2"/>
                    </a:lnTo>
                    <a:lnTo>
                      <a:pt x="77" y="0"/>
                    </a:lnTo>
                    <a:lnTo>
                      <a:pt x="61" y="2"/>
                    </a:lnTo>
                    <a:lnTo>
                      <a:pt x="46" y="6"/>
                    </a:lnTo>
                    <a:lnTo>
                      <a:pt x="34" y="11"/>
                    </a:lnTo>
                    <a:lnTo>
                      <a:pt x="23" y="21"/>
                    </a:lnTo>
                    <a:lnTo>
                      <a:pt x="13" y="31"/>
                    </a:lnTo>
                    <a:lnTo>
                      <a:pt x="6" y="44"/>
                    </a:lnTo>
                    <a:lnTo>
                      <a:pt x="2" y="57"/>
                    </a:lnTo>
                    <a:lnTo>
                      <a:pt x="0" y="71"/>
                    </a:lnTo>
                    <a:lnTo>
                      <a:pt x="2" y="86"/>
                    </a:lnTo>
                    <a:lnTo>
                      <a:pt x="6" y="100"/>
                    </a:lnTo>
                    <a:lnTo>
                      <a:pt x="13" y="111"/>
                    </a:lnTo>
                    <a:lnTo>
                      <a:pt x="23" y="121"/>
                    </a:lnTo>
                    <a:lnTo>
                      <a:pt x="34" y="130"/>
                    </a:lnTo>
                    <a:lnTo>
                      <a:pt x="46" y="136"/>
                    </a:lnTo>
                    <a:lnTo>
                      <a:pt x="61" y="142"/>
                    </a:lnTo>
                    <a:lnTo>
                      <a:pt x="77" y="142"/>
                    </a:lnTo>
                    <a:close/>
                  </a:path>
                </a:pathLst>
              </a:custGeom>
              <a:solidFill>
                <a:srgbClr val="994779"/>
              </a:solidFill>
              <a:ln w="9525">
                <a:noFill/>
                <a:round/>
                <a:headEnd/>
                <a:tailEnd/>
              </a:ln>
            </p:spPr>
            <p:txBody>
              <a:bodyPr/>
              <a:lstStyle/>
              <a:p>
                <a:pPr eaLnBrk="1" hangingPunct="1"/>
                <a:endParaRPr lang="pt-BR" u="none"/>
              </a:p>
            </p:txBody>
          </p:sp>
          <p:sp>
            <p:nvSpPr>
              <p:cNvPr id="445976" name="Freeform 1952"/>
              <p:cNvSpPr>
                <a:spLocks/>
              </p:cNvSpPr>
              <p:nvPr/>
            </p:nvSpPr>
            <p:spPr bwMode="auto">
              <a:xfrm>
                <a:off x="5272" y="2787"/>
                <a:ext cx="175" cy="163"/>
              </a:xfrm>
              <a:custGeom>
                <a:avLst/>
                <a:gdLst>
                  <a:gd name="T0" fmla="*/ 77 w 152"/>
                  <a:gd name="T1" fmla="*/ 142 h 142"/>
                  <a:gd name="T2" fmla="*/ 92 w 152"/>
                  <a:gd name="T3" fmla="*/ 142 h 142"/>
                  <a:gd name="T4" fmla="*/ 105 w 152"/>
                  <a:gd name="T5" fmla="*/ 136 h 142"/>
                  <a:gd name="T6" fmla="*/ 119 w 152"/>
                  <a:gd name="T7" fmla="*/ 130 h 142"/>
                  <a:gd name="T8" fmla="*/ 128 w 152"/>
                  <a:gd name="T9" fmla="*/ 121 h 142"/>
                  <a:gd name="T10" fmla="*/ 138 w 152"/>
                  <a:gd name="T11" fmla="*/ 111 h 142"/>
                  <a:gd name="T12" fmla="*/ 146 w 152"/>
                  <a:gd name="T13" fmla="*/ 100 h 142"/>
                  <a:gd name="T14" fmla="*/ 150 w 152"/>
                  <a:gd name="T15" fmla="*/ 86 h 142"/>
                  <a:gd name="T16" fmla="*/ 152 w 152"/>
                  <a:gd name="T17" fmla="*/ 71 h 142"/>
                  <a:gd name="T18" fmla="*/ 150 w 152"/>
                  <a:gd name="T19" fmla="*/ 57 h 142"/>
                  <a:gd name="T20" fmla="*/ 146 w 152"/>
                  <a:gd name="T21" fmla="*/ 44 h 142"/>
                  <a:gd name="T22" fmla="*/ 138 w 152"/>
                  <a:gd name="T23" fmla="*/ 31 h 142"/>
                  <a:gd name="T24" fmla="*/ 128 w 152"/>
                  <a:gd name="T25" fmla="*/ 21 h 142"/>
                  <a:gd name="T26" fmla="*/ 119 w 152"/>
                  <a:gd name="T27" fmla="*/ 11 h 142"/>
                  <a:gd name="T28" fmla="*/ 105 w 152"/>
                  <a:gd name="T29" fmla="*/ 6 h 142"/>
                  <a:gd name="T30" fmla="*/ 92 w 152"/>
                  <a:gd name="T31" fmla="*/ 2 h 142"/>
                  <a:gd name="T32" fmla="*/ 77 w 152"/>
                  <a:gd name="T33" fmla="*/ 0 h 142"/>
                  <a:gd name="T34" fmla="*/ 61 w 152"/>
                  <a:gd name="T35" fmla="*/ 2 h 142"/>
                  <a:gd name="T36" fmla="*/ 46 w 152"/>
                  <a:gd name="T37" fmla="*/ 6 h 142"/>
                  <a:gd name="T38" fmla="*/ 34 w 152"/>
                  <a:gd name="T39" fmla="*/ 11 h 142"/>
                  <a:gd name="T40" fmla="*/ 23 w 152"/>
                  <a:gd name="T41" fmla="*/ 21 h 142"/>
                  <a:gd name="T42" fmla="*/ 13 w 152"/>
                  <a:gd name="T43" fmla="*/ 31 h 142"/>
                  <a:gd name="T44" fmla="*/ 6 w 152"/>
                  <a:gd name="T45" fmla="*/ 44 h 142"/>
                  <a:gd name="T46" fmla="*/ 2 w 152"/>
                  <a:gd name="T47" fmla="*/ 57 h 142"/>
                  <a:gd name="T48" fmla="*/ 0 w 152"/>
                  <a:gd name="T49" fmla="*/ 71 h 142"/>
                  <a:gd name="T50" fmla="*/ 2 w 152"/>
                  <a:gd name="T51" fmla="*/ 86 h 142"/>
                  <a:gd name="T52" fmla="*/ 6 w 152"/>
                  <a:gd name="T53" fmla="*/ 100 h 142"/>
                  <a:gd name="T54" fmla="*/ 13 w 152"/>
                  <a:gd name="T55" fmla="*/ 111 h 142"/>
                  <a:gd name="T56" fmla="*/ 23 w 152"/>
                  <a:gd name="T57" fmla="*/ 121 h 142"/>
                  <a:gd name="T58" fmla="*/ 34 w 152"/>
                  <a:gd name="T59" fmla="*/ 130 h 142"/>
                  <a:gd name="T60" fmla="*/ 46 w 152"/>
                  <a:gd name="T61" fmla="*/ 136 h 142"/>
                  <a:gd name="T62" fmla="*/ 61 w 152"/>
                  <a:gd name="T63" fmla="*/ 142 h 142"/>
                  <a:gd name="T64" fmla="*/ 77 w 152"/>
                  <a:gd name="T65" fmla="*/ 142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42"/>
                  <a:gd name="T101" fmla="*/ 152 w 152"/>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42">
                    <a:moveTo>
                      <a:pt x="77" y="142"/>
                    </a:moveTo>
                    <a:lnTo>
                      <a:pt x="92" y="142"/>
                    </a:lnTo>
                    <a:lnTo>
                      <a:pt x="105" y="136"/>
                    </a:lnTo>
                    <a:lnTo>
                      <a:pt x="119" y="130"/>
                    </a:lnTo>
                    <a:lnTo>
                      <a:pt x="128" y="121"/>
                    </a:lnTo>
                    <a:lnTo>
                      <a:pt x="138" y="111"/>
                    </a:lnTo>
                    <a:lnTo>
                      <a:pt x="146" y="100"/>
                    </a:lnTo>
                    <a:lnTo>
                      <a:pt x="150" y="86"/>
                    </a:lnTo>
                    <a:lnTo>
                      <a:pt x="152" y="71"/>
                    </a:lnTo>
                    <a:lnTo>
                      <a:pt x="150" y="57"/>
                    </a:lnTo>
                    <a:lnTo>
                      <a:pt x="146" y="44"/>
                    </a:lnTo>
                    <a:lnTo>
                      <a:pt x="138" y="31"/>
                    </a:lnTo>
                    <a:lnTo>
                      <a:pt x="128" y="21"/>
                    </a:lnTo>
                    <a:lnTo>
                      <a:pt x="119" y="11"/>
                    </a:lnTo>
                    <a:lnTo>
                      <a:pt x="105" y="6"/>
                    </a:lnTo>
                    <a:lnTo>
                      <a:pt x="92" y="2"/>
                    </a:lnTo>
                    <a:lnTo>
                      <a:pt x="77" y="0"/>
                    </a:lnTo>
                    <a:lnTo>
                      <a:pt x="61" y="2"/>
                    </a:lnTo>
                    <a:lnTo>
                      <a:pt x="46" y="6"/>
                    </a:lnTo>
                    <a:lnTo>
                      <a:pt x="34" y="11"/>
                    </a:lnTo>
                    <a:lnTo>
                      <a:pt x="23" y="21"/>
                    </a:lnTo>
                    <a:lnTo>
                      <a:pt x="13" y="31"/>
                    </a:lnTo>
                    <a:lnTo>
                      <a:pt x="6" y="44"/>
                    </a:lnTo>
                    <a:lnTo>
                      <a:pt x="2" y="57"/>
                    </a:lnTo>
                    <a:lnTo>
                      <a:pt x="0" y="71"/>
                    </a:lnTo>
                    <a:lnTo>
                      <a:pt x="2" y="86"/>
                    </a:lnTo>
                    <a:lnTo>
                      <a:pt x="6" y="100"/>
                    </a:lnTo>
                    <a:lnTo>
                      <a:pt x="13" y="111"/>
                    </a:lnTo>
                    <a:lnTo>
                      <a:pt x="23" y="121"/>
                    </a:lnTo>
                    <a:lnTo>
                      <a:pt x="34" y="130"/>
                    </a:lnTo>
                    <a:lnTo>
                      <a:pt x="46" y="136"/>
                    </a:lnTo>
                    <a:lnTo>
                      <a:pt x="61" y="142"/>
                    </a:lnTo>
                    <a:lnTo>
                      <a:pt x="77" y="142"/>
                    </a:lnTo>
                    <a:close/>
                  </a:path>
                </a:pathLst>
              </a:custGeom>
              <a:noFill/>
              <a:ln w="3175">
                <a:solidFill>
                  <a:srgbClr val="1F1A17"/>
                </a:solidFill>
                <a:round/>
                <a:headEnd/>
                <a:tailEnd/>
              </a:ln>
            </p:spPr>
            <p:txBody>
              <a:bodyPr/>
              <a:lstStyle/>
              <a:p>
                <a:pPr eaLnBrk="1" hangingPunct="1"/>
                <a:endParaRPr lang="pt-BR" u="none"/>
              </a:p>
            </p:txBody>
          </p:sp>
          <p:sp>
            <p:nvSpPr>
              <p:cNvPr id="445977" name="Freeform 1953"/>
              <p:cNvSpPr>
                <a:spLocks/>
              </p:cNvSpPr>
              <p:nvPr/>
            </p:nvSpPr>
            <p:spPr bwMode="auto">
              <a:xfrm>
                <a:off x="5373" y="2821"/>
                <a:ext cx="19" cy="24"/>
              </a:xfrm>
              <a:custGeom>
                <a:avLst/>
                <a:gdLst>
                  <a:gd name="T0" fmla="*/ 4 w 17"/>
                  <a:gd name="T1" fmla="*/ 0 h 21"/>
                  <a:gd name="T2" fmla="*/ 6 w 17"/>
                  <a:gd name="T3" fmla="*/ 0 h 21"/>
                  <a:gd name="T4" fmla="*/ 10 w 17"/>
                  <a:gd name="T5" fmla="*/ 0 h 21"/>
                  <a:gd name="T6" fmla="*/ 12 w 17"/>
                  <a:gd name="T7" fmla="*/ 2 h 21"/>
                  <a:gd name="T8" fmla="*/ 17 w 17"/>
                  <a:gd name="T9" fmla="*/ 17 h 21"/>
                  <a:gd name="T10" fmla="*/ 6 w 17"/>
                  <a:gd name="T11" fmla="*/ 21 h 21"/>
                  <a:gd name="T12" fmla="*/ 0 w 17"/>
                  <a:gd name="T13" fmla="*/ 5 h 21"/>
                  <a:gd name="T14" fmla="*/ 0 w 17"/>
                  <a:gd name="T15" fmla="*/ 2 h 21"/>
                  <a:gd name="T16" fmla="*/ 4 w 17"/>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21"/>
                  <a:gd name="T29" fmla="*/ 17 w 17"/>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21">
                    <a:moveTo>
                      <a:pt x="4" y="0"/>
                    </a:moveTo>
                    <a:lnTo>
                      <a:pt x="6" y="0"/>
                    </a:lnTo>
                    <a:lnTo>
                      <a:pt x="10" y="0"/>
                    </a:lnTo>
                    <a:lnTo>
                      <a:pt x="12" y="2"/>
                    </a:lnTo>
                    <a:lnTo>
                      <a:pt x="17" y="17"/>
                    </a:lnTo>
                    <a:lnTo>
                      <a:pt x="6" y="21"/>
                    </a:lnTo>
                    <a:lnTo>
                      <a:pt x="0" y="5"/>
                    </a:lnTo>
                    <a:lnTo>
                      <a:pt x="0" y="2"/>
                    </a:lnTo>
                    <a:lnTo>
                      <a:pt x="4" y="0"/>
                    </a:lnTo>
                    <a:close/>
                  </a:path>
                </a:pathLst>
              </a:custGeom>
              <a:solidFill>
                <a:srgbClr val="DA251D"/>
              </a:solidFill>
              <a:ln w="9525">
                <a:noFill/>
                <a:round/>
                <a:headEnd/>
                <a:tailEnd/>
              </a:ln>
            </p:spPr>
            <p:txBody>
              <a:bodyPr/>
              <a:lstStyle/>
              <a:p>
                <a:pPr eaLnBrk="1" hangingPunct="1"/>
                <a:endParaRPr lang="pt-BR" u="none"/>
              </a:p>
            </p:txBody>
          </p:sp>
          <p:sp>
            <p:nvSpPr>
              <p:cNvPr id="445978" name="Freeform 1954"/>
              <p:cNvSpPr>
                <a:spLocks/>
              </p:cNvSpPr>
              <p:nvPr/>
            </p:nvSpPr>
            <p:spPr bwMode="auto">
              <a:xfrm>
                <a:off x="5373" y="2821"/>
                <a:ext cx="19" cy="24"/>
              </a:xfrm>
              <a:custGeom>
                <a:avLst/>
                <a:gdLst>
                  <a:gd name="T0" fmla="*/ 4 w 17"/>
                  <a:gd name="T1" fmla="*/ 0 h 21"/>
                  <a:gd name="T2" fmla="*/ 6 w 17"/>
                  <a:gd name="T3" fmla="*/ 0 h 21"/>
                  <a:gd name="T4" fmla="*/ 10 w 17"/>
                  <a:gd name="T5" fmla="*/ 0 h 21"/>
                  <a:gd name="T6" fmla="*/ 12 w 17"/>
                  <a:gd name="T7" fmla="*/ 2 h 21"/>
                  <a:gd name="T8" fmla="*/ 17 w 17"/>
                  <a:gd name="T9" fmla="*/ 17 h 21"/>
                  <a:gd name="T10" fmla="*/ 6 w 17"/>
                  <a:gd name="T11" fmla="*/ 21 h 21"/>
                  <a:gd name="T12" fmla="*/ 0 w 17"/>
                  <a:gd name="T13" fmla="*/ 5 h 21"/>
                  <a:gd name="T14" fmla="*/ 0 w 17"/>
                  <a:gd name="T15" fmla="*/ 2 h 21"/>
                  <a:gd name="T16" fmla="*/ 4 w 17"/>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21"/>
                  <a:gd name="T29" fmla="*/ 17 w 17"/>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21">
                    <a:moveTo>
                      <a:pt x="4" y="0"/>
                    </a:moveTo>
                    <a:lnTo>
                      <a:pt x="6" y="0"/>
                    </a:lnTo>
                    <a:lnTo>
                      <a:pt x="10" y="0"/>
                    </a:lnTo>
                    <a:lnTo>
                      <a:pt x="12" y="2"/>
                    </a:lnTo>
                    <a:lnTo>
                      <a:pt x="17" y="17"/>
                    </a:lnTo>
                    <a:lnTo>
                      <a:pt x="6" y="21"/>
                    </a:lnTo>
                    <a:lnTo>
                      <a:pt x="0" y="5"/>
                    </a:lnTo>
                    <a:lnTo>
                      <a:pt x="0" y="2"/>
                    </a:lnTo>
                    <a:lnTo>
                      <a:pt x="4" y="0"/>
                    </a:lnTo>
                  </a:path>
                </a:pathLst>
              </a:custGeom>
              <a:noFill/>
              <a:ln w="3175">
                <a:solidFill>
                  <a:srgbClr val="1F1A17"/>
                </a:solidFill>
                <a:round/>
                <a:headEnd/>
                <a:tailEnd/>
              </a:ln>
            </p:spPr>
            <p:txBody>
              <a:bodyPr/>
              <a:lstStyle/>
              <a:p>
                <a:pPr eaLnBrk="1" hangingPunct="1"/>
                <a:endParaRPr lang="pt-BR" u="none"/>
              </a:p>
            </p:txBody>
          </p:sp>
          <p:sp>
            <p:nvSpPr>
              <p:cNvPr id="445979" name="Freeform 1955"/>
              <p:cNvSpPr>
                <a:spLocks/>
              </p:cNvSpPr>
              <p:nvPr/>
            </p:nvSpPr>
            <p:spPr bwMode="auto">
              <a:xfrm>
                <a:off x="5360" y="2821"/>
                <a:ext cx="53" cy="67"/>
              </a:xfrm>
              <a:custGeom>
                <a:avLst/>
                <a:gdLst>
                  <a:gd name="T0" fmla="*/ 17 w 46"/>
                  <a:gd name="T1" fmla="*/ 26 h 59"/>
                  <a:gd name="T2" fmla="*/ 30 w 46"/>
                  <a:gd name="T3" fmla="*/ 21 h 59"/>
                  <a:gd name="T4" fmla="*/ 28 w 46"/>
                  <a:gd name="T5" fmla="*/ 7 h 59"/>
                  <a:gd name="T6" fmla="*/ 30 w 46"/>
                  <a:gd name="T7" fmla="*/ 3 h 59"/>
                  <a:gd name="T8" fmla="*/ 32 w 46"/>
                  <a:gd name="T9" fmla="*/ 0 h 59"/>
                  <a:gd name="T10" fmla="*/ 34 w 46"/>
                  <a:gd name="T11" fmla="*/ 0 h 59"/>
                  <a:gd name="T12" fmla="*/ 38 w 46"/>
                  <a:gd name="T13" fmla="*/ 2 h 59"/>
                  <a:gd name="T14" fmla="*/ 40 w 46"/>
                  <a:gd name="T15" fmla="*/ 5 h 59"/>
                  <a:gd name="T16" fmla="*/ 42 w 46"/>
                  <a:gd name="T17" fmla="*/ 23 h 59"/>
                  <a:gd name="T18" fmla="*/ 46 w 46"/>
                  <a:gd name="T19" fmla="*/ 51 h 59"/>
                  <a:gd name="T20" fmla="*/ 13 w 46"/>
                  <a:gd name="T21" fmla="*/ 59 h 59"/>
                  <a:gd name="T22" fmla="*/ 5 w 46"/>
                  <a:gd name="T23" fmla="*/ 30 h 59"/>
                  <a:gd name="T24" fmla="*/ 0 w 46"/>
                  <a:gd name="T25" fmla="*/ 17 h 59"/>
                  <a:gd name="T26" fmla="*/ 0 w 46"/>
                  <a:gd name="T27" fmla="*/ 13 h 59"/>
                  <a:gd name="T28" fmla="*/ 4 w 46"/>
                  <a:gd name="T29" fmla="*/ 9 h 59"/>
                  <a:gd name="T30" fmla="*/ 4 w 46"/>
                  <a:gd name="T31" fmla="*/ 9 h 59"/>
                  <a:gd name="T32" fmla="*/ 9 w 46"/>
                  <a:gd name="T33" fmla="*/ 11 h 59"/>
                  <a:gd name="T34" fmla="*/ 11 w 46"/>
                  <a:gd name="T35" fmla="*/ 13 h 59"/>
                  <a:gd name="T36" fmla="*/ 17 w 46"/>
                  <a:gd name="T37" fmla="*/ 2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59"/>
                  <a:gd name="T59" fmla="*/ 46 w 46"/>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59">
                    <a:moveTo>
                      <a:pt x="17" y="26"/>
                    </a:moveTo>
                    <a:lnTo>
                      <a:pt x="30" y="21"/>
                    </a:lnTo>
                    <a:lnTo>
                      <a:pt x="28" y="7"/>
                    </a:lnTo>
                    <a:lnTo>
                      <a:pt x="30" y="3"/>
                    </a:lnTo>
                    <a:lnTo>
                      <a:pt x="32" y="0"/>
                    </a:lnTo>
                    <a:lnTo>
                      <a:pt x="34" y="0"/>
                    </a:lnTo>
                    <a:lnTo>
                      <a:pt x="38" y="2"/>
                    </a:lnTo>
                    <a:lnTo>
                      <a:pt x="40" y="5"/>
                    </a:lnTo>
                    <a:lnTo>
                      <a:pt x="42" y="23"/>
                    </a:lnTo>
                    <a:lnTo>
                      <a:pt x="46" y="51"/>
                    </a:lnTo>
                    <a:lnTo>
                      <a:pt x="13" y="59"/>
                    </a:lnTo>
                    <a:lnTo>
                      <a:pt x="5" y="30"/>
                    </a:lnTo>
                    <a:lnTo>
                      <a:pt x="0" y="17"/>
                    </a:lnTo>
                    <a:lnTo>
                      <a:pt x="0" y="13"/>
                    </a:lnTo>
                    <a:lnTo>
                      <a:pt x="4" y="9"/>
                    </a:lnTo>
                    <a:lnTo>
                      <a:pt x="9" y="11"/>
                    </a:lnTo>
                    <a:lnTo>
                      <a:pt x="11" y="13"/>
                    </a:lnTo>
                    <a:lnTo>
                      <a:pt x="17" y="26"/>
                    </a:lnTo>
                    <a:close/>
                  </a:path>
                </a:pathLst>
              </a:custGeom>
              <a:solidFill>
                <a:srgbClr val="75C5F0"/>
              </a:solidFill>
              <a:ln w="9525">
                <a:noFill/>
                <a:round/>
                <a:headEnd/>
                <a:tailEnd/>
              </a:ln>
            </p:spPr>
            <p:txBody>
              <a:bodyPr/>
              <a:lstStyle/>
              <a:p>
                <a:pPr eaLnBrk="1" hangingPunct="1"/>
                <a:endParaRPr lang="pt-BR" u="none"/>
              </a:p>
            </p:txBody>
          </p:sp>
          <p:sp>
            <p:nvSpPr>
              <p:cNvPr id="445980" name="Freeform 1956"/>
              <p:cNvSpPr>
                <a:spLocks/>
              </p:cNvSpPr>
              <p:nvPr/>
            </p:nvSpPr>
            <p:spPr bwMode="auto">
              <a:xfrm>
                <a:off x="5360" y="2821"/>
                <a:ext cx="53" cy="67"/>
              </a:xfrm>
              <a:custGeom>
                <a:avLst/>
                <a:gdLst>
                  <a:gd name="T0" fmla="*/ 17 w 46"/>
                  <a:gd name="T1" fmla="*/ 26 h 59"/>
                  <a:gd name="T2" fmla="*/ 30 w 46"/>
                  <a:gd name="T3" fmla="*/ 21 h 59"/>
                  <a:gd name="T4" fmla="*/ 28 w 46"/>
                  <a:gd name="T5" fmla="*/ 7 h 59"/>
                  <a:gd name="T6" fmla="*/ 30 w 46"/>
                  <a:gd name="T7" fmla="*/ 3 h 59"/>
                  <a:gd name="T8" fmla="*/ 32 w 46"/>
                  <a:gd name="T9" fmla="*/ 0 h 59"/>
                  <a:gd name="T10" fmla="*/ 34 w 46"/>
                  <a:gd name="T11" fmla="*/ 0 h 59"/>
                  <a:gd name="T12" fmla="*/ 38 w 46"/>
                  <a:gd name="T13" fmla="*/ 2 h 59"/>
                  <a:gd name="T14" fmla="*/ 40 w 46"/>
                  <a:gd name="T15" fmla="*/ 5 h 59"/>
                  <a:gd name="T16" fmla="*/ 42 w 46"/>
                  <a:gd name="T17" fmla="*/ 23 h 59"/>
                  <a:gd name="T18" fmla="*/ 46 w 46"/>
                  <a:gd name="T19" fmla="*/ 51 h 59"/>
                  <a:gd name="T20" fmla="*/ 13 w 46"/>
                  <a:gd name="T21" fmla="*/ 59 h 59"/>
                  <a:gd name="T22" fmla="*/ 5 w 46"/>
                  <a:gd name="T23" fmla="*/ 30 h 59"/>
                  <a:gd name="T24" fmla="*/ 0 w 46"/>
                  <a:gd name="T25" fmla="*/ 17 h 59"/>
                  <a:gd name="T26" fmla="*/ 0 w 46"/>
                  <a:gd name="T27" fmla="*/ 13 h 59"/>
                  <a:gd name="T28" fmla="*/ 4 w 46"/>
                  <a:gd name="T29" fmla="*/ 9 h 59"/>
                  <a:gd name="T30" fmla="*/ 4 w 46"/>
                  <a:gd name="T31" fmla="*/ 9 h 59"/>
                  <a:gd name="T32" fmla="*/ 9 w 46"/>
                  <a:gd name="T33" fmla="*/ 11 h 59"/>
                  <a:gd name="T34" fmla="*/ 11 w 46"/>
                  <a:gd name="T35" fmla="*/ 13 h 59"/>
                  <a:gd name="T36" fmla="*/ 17 w 46"/>
                  <a:gd name="T37" fmla="*/ 2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59"/>
                  <a:gd name="T59" fmla="*/ 46 w 46"/>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59">
                    <a:moveTo>
                      <a:pt x="17" y="26"/>
                    </a:moveTo>
                    <a:lnTo>
                      <a:pt x="30" y="21"/>
                    </a:lnTo>
                    <a:lnTo>
                      <a:pt x="28" y="7"/>
                    </a:lnTo>
                    <a:lnTo>
                      <a:pt x="30" y="3"/>
                    </a:lnTo>
                    <a:lnTo>
                      <a:pt x="32" y="0"/>
                    </a:lnTo>
                    <a:lnTo>
                      <a:pt x="34" y="0"/>
                    </a:lnTo>
                    <a:lnTo>
                      <a:pt x="38" y="2"/>
                    </a:lnTo>
                    <a:lnTo>
                      <a:pt x="40" y="5"/>
                    </a:lnTo>
                    <a:lnTo>
                      <a:pt x="42" y="23"/>
                    </a:lnTo>
                    <a:lnTo>
                      <a:pt x="46" y="51"/>
                    </a:lnTo>
                    <a:lnTo>
                      <a:pt x="13" y="59"/>
                    </a:lnTo>
                    <a:lnTo>
                      <a:pt x="5" y="30"/>
                    </a:lnTo>
                    <a:lnTo>
                      <a:pt x="0" y="17"/>
                    </a:lnTo>
                    <a:lnTo>
                      <a:pt x="0" y="13"/>
                    </a:lnTo>
                    <a:lnTo>
                      <a:pt x="4" y="9"/>
                    </a:lnTo>
                    <a:lnTo>
                      <a:pt x="9" y="11"/>
                    </a:lnTo>
                    <a:lnTo>
                      <a:pt x="11" y="13"/>
                    </a:lnTo>
                    <a:lnTo>
                      <a:pt x="17" y="26"/>
                    </a:lnTo>
                  </a:path>
                </a:pathLst>
              </a:custGeom>
              <a:noFill/>
              <a:ln w="3175">
                <a:solidFill>
                  <a:srgbClr val="1F1A17"/>
                </a:solidFill>
                <a:round/>
                <a:headEnd/>
                <a:tailEnd/>
              </a:ln>
            </p:spPr>
            <p:txBody>
              <a:bodyPr/>
              <a:lstStyle/>
              <a:p>
                <a:pPr eaLnBrk="1" hangingPunct="1"/>
                <a:endParaRPr lang="pt-BR" u="none"/>
              </a:p>
            </p:txBody>
          </p:sp>
          <p:sp>
            <p:nvSpPr>
              <p:cNvPr id="445981" name="Freeform 1957"/>
              <p:cNvSpPr>
                <a:spLocks/>
              </p:cNvSpPr>
              <p:nvPr/>
            </p:nvSpPr>
            <p:spPr bwMode="auto">
              <a:xfrm>
                <a:off x="5315" y="2849"/>
                <a:ext cx="21" cy="22"/>
              </a:xfrm>
              <a:custGeom>
                <a:avLst/>
                <a:gdLst>
                  <a:gd name="T0" fmla="*/ 14 w 18"/>
                  <a:gd name="T1" fmla="*/ 0 h 19"/>
                  <a:gd name="T2" fmla="*/ 12 w 18"/>
                  <a:gd name="T3" fmla="*/ 0 h 19"/>
                  <a:gd name="T4" fmla="*/ 8 w 18"/>
                  <a:gd name="T5" fmla="*/ 0 h 19"/>
                  <a:gd name="T6" fmla="*/ 6 w 18"/>
                  <a:gd name="T7" fmla="*/ 1 h 19"/>
                  <a:gd name="T8" fmla="*/ 0 w 18"/>
                  <a:gd name="T9" fmla="*/ 17 h 19"/>
                  <a:gd name="T10" fmla="*/ 12 w 18"/>
                  <a:gd name="T11" fmla="*/ 19 h 19"/>
                  <a:gd name="T12" fmla="*/ 18 w 18"/>
                  <a:gd name="T13" fmla="*/ 5 h 19"/>
                  <a:gd name="T14" fmla="*/ 18 w 18"/>
                  <a:gd name="T15" fmla="*/ 1 h 19"/>
                  <a:gd name="T16" fmla="*/ 14 w 18"/>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9"/>
                  <a:gd name="T29" fmla="*/ 18 w 1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9">
                    <a:moveTo>
                      <a:pt x="14" y="0"/>
                    </a:moveTo>
                    <a:lnTo>
                      <a:pt x="12" y="0"/>
                    </a:lnTo>
                    <a:lnTo>
                      <a:pt x="8" y="0"/>
                    </a:lnTo>
                    <a:lnTo>
                      <a:pt x="6" y="1"/>
                    </a:lnTo>
                    <a:lnTo>
                      <a:pt x="0" y="17"/>
                    </a:lnTo>
                    <a:lnTo>
                      <a:pt x="12" y="19"/>
                    </a:lnTo>
                    <a:lnTo>
                      <a:pt x="18" y="5"/>
                    </a:lnTo>
                    <a:lnTo>
                      <a:pt x="18" y="1"/>
                    </a:lnTo>
                    <a:lnTo>
                      <a:pt x="14" y="0"/>
                    </a:lnTo>
                    <a:close/>
                  </a:path>
                </a:pathLst>
              </a:custGeom>
              <a:solidFill>
                <a:srgbClr val="DA251D"/>
              </a:solidFill>
              <a:ln w="9525">
                <a:noFill/>
                <a:round/>
                <a:headEnd/>
                <a:tailEnd/>
              </a:ln>
            </p:spPr>
            <p:txBody>
              <a:bodyPr/>
              <a:lstStyle/>
              <a:p>
                <a:pPr eaLnBrk="1" hangingPunct="1"/>
                <a:endParaRPr lang="pt-BR" u="none"/>
              </a:p>
            </p:txBody>
          </p:sp>
          <p:sp>
            <p:nvSpPr>
              <p:cNvPr id="445982" name="Freeform 1958"/>
              <p:cNvSpPr>
                <a:spLocks/>
              </p:cNvSpPr>
              <p:nvPr/>
            </p:nvSpPr>
            <p:spPr bwMode="auto">
              <a:xfrm>
                <a:off x="5315" y="2849"/>
                <a:ext cx="21" cy="22"/>
              </a:xfrm>
              <a:custGeom>
                <a:avLst/>
                <a:gdLst>
                  <a:gd name="T0" fmla="*/ 14 w 18"/>
                  <a:gd name="T1" fmla="*/ 0 h 19"/>
                  <a:gd name="T2" fmla="*/ 12 w 18"/>
                  <a:gd name="T3" fmla="*/ 0 h 19"/>
                  <a:gd name="T4" fmla="*/ 8 w 18"/>
                  <a:gd name="T5" fmla="*/ 0 h 19"/>
                  <a:gd name="T6" fmla="*/ 6 w 18"/>
                  <a:gd name="T7" fmla="*/ 1 h 19"/>
                  <a:gd name="T8" fmla="*/ 0 w 18"/>
                  <a:gd name="T9" fmla="*/ 17 h 19"/>
                  <a:gd name="T10" fmla="*/ 12 w 18"/>
                  <a:gd name="T11" fmla="*/ 19 h 19"/>
                  <a:gd name="T12" fmla="*/ 18 w 18"/>
                  <a:gd name="T13" fmla="*/ 5 h 19"/>
                  <a:gd name="T14" fmla="*/ 18 w 18"/>
                  <a:gd name="T15" fmla="*/ 1 h 19"/>
                  <a:gd name="T16" fmla="*/ 14 w 18"/>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9"/>
                  <a:gd name="T29" fmla="*/ 18 w 1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9">
                    <a:moveTo>
                      <a:pt x="14" y="0"/>
                    </a:moveTo>
                    <a:lnTo>
                      <a:pt x="12" y="0"/>
                    </a:lnTo>
                    <a:lnTo>
                      <a:pt x="8" y="0"/>
                    </a:lnTo>
                    <a:lnTo>
                      <a:pt x="6" y="1"/>
                    </a:lnTo>
                    <a:lnTo>
                      <a:pt x="0" y="17"/>
                    </a:lnTo>
                    <a:lnTo>
                      <a:pt x="12" y="19"/>
                    </a:lnTo>
                    <a:lnTo>
                      <a:pt x="18" y="5"/>
                    </a:lnTo>
                    <a:lnTo>
                      <a:pt x="18" y="1"/>
                    </a:lnTo>
                    <a:lnTo>
                      <a:pt x="14" y="0"/>
                    </a:lnTo>
                  </a:path>
                </a:pathLst>
              </a:custGeom>
              <a:noFill/>
              <a:ln w="3175">
                <a:solidFill>
                  <a:srgbClr val="1F1A17"/>
                </a:solidFill>
                <a:round/>
                <a:headEnd/>
                <a:tailEnd/>
              </a:ln>
            </p:spPr>
            <p:txBody>
              <a:bodyPr/>
              <a:lstStyle/>
              <a:p>
                <a:pPr eaLnBrk="1" hangingPunct="1"/>
                <a:endParaRPr lang="pt-BR" u="none"/>
              </a:p>
            </p:txBody>
          </p:sp>
          <p:sp>
            <p:nvSpPr>
              <p:cNvPr id="445983" name="Freeform 1959"/>
              <p:cNvSpPr>
                <a:spLocks/>
              </p:cNvSpPr>
              <p:nvPr/>
            </p:nvSpPr>
            <p:spPr bwMode="auto">
              <a:xfrm>
                <a:off x="5296" y="2849"/>
                <a:ext cx="53" cy="68"/>
              </a:xfrm>
              <a:custGeom>
                <a:avLst/>
                <a:gdLst>
                  <a:gd name="T0" fmla="*/ 29 w 46"/>
                  <a:gd name="T1" fmla="*/ 26 h 59"/>
                  <a:gd name="T2" fmla="*/ 15 w 46"/>
                  <a:gd name="T3" fmla="*/ 21 h 59"/>
                  <a:gd name="T4" fmla="*/ 17 w 46"/>
                  <a:gd name="T5" fmla="*/ 7 h 59"/>
                  <a:gd name="T6" fmla="*/ 15 w 46"/>
                  <a:gd name="T7" fmla="*/ 3 h 59"/>
                  <a:gd name="T8" fmla="*/ 13 w 46"/>
                  <a:gd name="T9" fmla="*/ 0 h 59"/>
                  <a:gd name="T10" fmla="*/ 12 w 46"/>
                  <a:gd name="T11" fmla="*/ 0 h 59"/>
                  <a:gd name="T12" fmla="*/ 8 w 46"/>
                  <a:gd name="T13" fmla="*/ 1 h 59"/>
                  <a:gd name="T14" fmla="*/ 6 w 46"/>
                  <a:gd name="T15" fmla="*/ 5 h 59"/>
                  <a:gd name="T16" fmla="*/ 4 w 46"/>
                  <a:gd name="T17" fmla="*/ 23 h 59"/>
                  <a:gd name="T18" fmla="*/ 0 w 46"/>
                  <a:gd name="T19" fmla="*/ 49 h 59"/>
                  <a:gd name="T20" fmla="*/ 33 w 46"/>
                  <a:gd name="T21" fmla="*/ 59 h 59"/>
                  <a:gd name="T22" fmla="*/ 40 w 46"/>
                  <a:gd name="T23" fmla="*/ 30 h 59"/>
                  <a:gd name="T24" fmla="*/ 46 w 46"/>
                  <a:gd name="T25" fmla="*/ 17 h 59"/>
                  <a:gd name="T26" fmla="*/ 46 w 46"/>
                  <a:gd name="T27" fmla="*/ 13 h 59"/>
                  <a:gd name="T28" fmla="*/ 42 w 46"/>
                  <a:gd name="T29" fmla="*/ 9 h 59"/>
                  <a:gd name="T30" fmla="*/ 42 w 46"/>
                  <a:gd name="T31" fmla="*/ 9 h 59"/>
                  <a:gd name="T32" fmla="*/ 36 w 46"/>
                  <a:gd name="T33" fmla="*/ 9 h 59"/>
                  <a:gd name="T34" fmla="*/ 35 w 46"/>
                  <a:gd name="T35" fmla="*/ 13 h 59"/>
                  <a:gd name="T36" fmla="*/ 29 w 46"/>
                  <a:gd name="T37" fmla="*/ 2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59"/>
                  <a:gd name="T59" fmla="*/ 46 w 46"/>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59">
                    <a:moveTo>
                      <a:pt x="29" y="26"/>
                    </a:moveTo>
                    <a:lnTo>
                      <a:pt x="15" y="21"/>
                    </a:lnTo>
                    <a:lnTo>
                      <a:pt x="17" y="7"/>
                    </a:lnTo>
                    <a:lnTo>
                      <a:pt x="15" y="3"/>
                    </a:lnTo>
                    <a:lnTo>
                      <a:pt x="13" y="0"/>
                    </a:lnTo>
                    <a:lnTo>
                      <a:pt x="12" y="0"/>
                    </a:lnTo>
                    <a:lnTo>
                      <a:pt x="8" y="1"/>
                    </a:lnTo>
                    <a:lnTo>
                      <a:pt x="6" y="5"/>
                    </a:lnTo>
                    <a:lnTo>
                      <a:pt x="4" y="23"/>
                    </a:lnTo>
                    <a:lnTo>
                      <a:pt x="0" y="49"/>
                    </a:lnTo>
                    <a:lnTo>
                      <a:pt x="33" y="59"/>
                    </a:lnTo>
                    <a:lnTo>
                      <a:pt x="40" y="30"/>
                    </a:lnTo>
                    <a:lnTo>
                      <a:pt x="46" y="17"/>
                    </a:lnTo>
                    <a:lnTo>
                      <a:pt x="46" y="13"/>
                    </a:lnTo>
                    <a:lnTo>
                      <a:pt x="42" y="9"/>
                    </a:lnTo>
                    <a:lnTo>
                      <a:pt x="36" y="9"/>
                    </a:lnTo>
                    <a:lnTo>
                      <a:pt x="35" y="13"/>
                    </a:lnTo>
                    <a:lnTo>
                      <a:pt x="29" y="26"/>
                    </a:lnTo>
                    <a:close/>
                  </a:path>
                </a:pathLst>
              </a:custGeom>
              <a:solidFill>
                <a:srgbClr val="75C5F0"/>
              </a:solidFill>
              <a:ln w="9525">
                <a:noFill/>
                <a:round/>
                <a:headEnd/>
                <a:tailEnd/>
              </a:ln>
            </p:spPr>
            <p:txBody>
              <a:bodyPr/>
              <a:lstStyle/>
              <a:p>
                <a:pPr eaLnBrk="1" hangingPunct="1"/>
                <a:endParaRPr lang="pt-BR" u="none"/>
              </a:p>
            </p:txBody>
          </p:sp>
          <p:sp>
            <p:nvSpPr>
              <p:cNvPr id="445984" name="Freeform 1960"/>
              <p:cNvSpPr>
                <a:spLocks/>
              </p:cNvSpPr>
              <p:nvPr/>
            </p:nvSpPr>
            <p:spPr bwMode="auto">
              <a:xfrm>
                <a:off x="5296" y="2849"/>
                <a:ext cx="53" cy="68"/>
              </a:xfrm>
              <a:custGeom>
                <a:avLst/>
                <a:gdLst>
                  <a:gd name="T0" fmla="*/ 29 w 46"/>
                  <a:gd name="T1" fmla="*/ 26 h 59"/>
                  <a:gd name="T2" fmla="*/ 15 w 46"/>
                  <a:gd name="T3" fmla="*/ 21 h 59"/>
                  <a:gd name="T4" fmla="*/ 17 w 46"/>
                  <a:gd name="T5" fmla="*/ 7 h 59"/>
                  <a:gd name="T6" fmla="*/ 15 w 46"/>
                  <a:gd name="T7" fmla="*/ 3 h 59"/>
                  <a:gd name="T8" fmla="*/ 13 w 46"/>
                  <a:gd name="T9" fmla="*/ 0 h 59"/>
                  <a:gd name="T10" fmla="*/ 12 w 46"/>
                  <a:gd name="T11" fmla="*/ 0 h 59"/>
                  <a:gd name="T12" fmla="*/ 8 w 46"/>
                  <a:gd name="T13" fmla="*/ 1 h 59"/>
                  <a:gd name="T14" fmla="*/ 6 w 46"/>
                  <a:gd name="T15" fmla="*/ 5 h 59"/>
                  <a:gd name="T16" fmla="*/ 4 w 46"/>
                  <a:gd name="T17" fmla="*/ 23 h 59"/>
                  <a:gd name="T18" fmla="*/ 0 w 46"/>
                  <a:gd name="T19" fmla="*/ 49 h 59"/>
                  <a:gd name="T20" fmla="*/ 33 w 46"/>
                  <a:gd name="T21" fmla="*/ 59 h 59"/>
                  <a:gd name="T22" fmla="*/ 40 w 46"/>
                  <a:gd name="T23" fmla="*/ 30 h 59"/>
                  <a:gd name="T24" fmla="*/ 46 w 46"/>
                  <a:gd name="T25" fmla="*/ 17 h 59"/>
                  <a:gd name="T26" fmla="*/ 46 w 46"/>
                  <a:gd name="T27" fmla="*/ 13 h 59"/>
                  <a:gd name="T28" fmla="*/ 42 w 46"/>
                  <a:gd name="T29" fmla="*/ 9 h 59"/>
                  <a:gd name="T30" fmla="*/ 42 w 46"/>
                  <a:gd name="T31" fmla="*/ 9 h 59"/>
                  <a:gd name="T32" fmla="*/ 36 w 46"/>
                  <a:gd name="T33" fmla="*/ 9 h 59"/>
                  <a:gd name="T34" fmla="*/ 35 w 46"/>
                  <a:gd name="T35" fmla="*/ 13 h 59"/>
                  <a:gd name="T36" fmla="*/ 29 w 46"/>
                  <a:gd name="T37" fmla="*/ 2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59"/>
                  <a:gd name="T59" fmla="*/ 46 w 46"/>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59">
                    <a:moveTo>
                      <a:pt x="29" y="26"/>
                    </a:moveTo>
                    <a:lnTo>
                      <a:pt x="15" y="21"/>
                    </a:lnTo>
                    <a:lnTo>
                      <a:pt x="17" y="7"/>
                    </a:lnTo>
                    <a:lnTo>
                      <a:pt x="15" y="3"/>
                    </a:lnTo>
                    <a:lnTo>
                      <a:pt x="13" y="0"/>
                    </a:lnTo>
                    <a:lnTo>
                      <a:pt x="12" y="0"/>
                    </a:lnTo>
                    <a:lnTo>
                      <a:pt x="8" y="1"/>
                    </a:lnTo>
                    <a:lnTo>
                      <a:pt x="6" y="5"/>
                    </a:lnTo>
                    <a:lnTo>
                      <a:pt x="4" y="23"/>
                    </a:lnTo>
                    <a:lnTo>
                      <a:pt x="0" y="49"/>
                    </a:lnTo>
                    <a:lnTo>
                      <a:pt x="33" y="59"/>
                    </a:lnTo>
                    <a:lnTo>
                      <a:pt x="40" y="30"/>
                    </a:lnTo>
                    <a:lnTo>
                      <a:pt x="46" y="17"/>
                    </a:lnTo>
                    <a:lnTo>
                      <a:pt x="46" y="13"/>
                    </a:lnTo>
                    <a:lnTo>
                      <a:pt x="42" y="9"/>
                    </a:lnTo>
                    <a:lnTo>
                      <a:pt x="36" y="9"/>
                    </a:lnTo>
                    <a:lnTo>
                      <a:pt x="35" y="13"/>
                    </a:lnTo>
                    <a:lnTo>
                      <a:pt x="29" y="26"/>
                    </a:lnTo>
                  </a:path>
                </a:pathLst>
              </a:custGeom>
              <a:noFill/>
              <a:ln w="3175">
                <a:solidFill>
                  <a:srgbClr val="1F1A17"/>
                </a:solidFill>
                <a:round/>
                <a:headEnd/>
                <a:tailEnd/>
              </a:ln>
            </p:spPr>
            <p:txBody>
              <a:bodyPr/>
              <a:lstStyle/>
              <a:p>
                <a:pPr eaLnBrk="1" hangingPunct="1"/>
                <a:endParaRPr lang="pt-BR" u="none"/>
              </a:p>
            </p:txBody>
          </p:sp>
          <p:sp>
            <p:nvSpPr>
              <p:cNvPr id="445985" name="Freeform 1961"/>
              <p:cNvSpPr>
                <a:spLocks/>
              </p:cNvSpPr>
              <p:nvPr/>
            </p:nvSpPr>
            <p:spPr bwMode="auto">
              <a:xfrm>
                <a:off x="4965" y="2752"/>
                <a:ext cx="209" cy="278"/>
              </a:xfrm>
              <a:custGeom>
                <a:avLst/>
                <a:gdLst>
                  <a:gd name="T0" fmla="*/ 134 w 182"/>
                  <a:gd name="T1" fmla="*/ 136 h 242"/>
                  <a:gd name="T2" fmla="*/ 144 w 182"/>
                  <a:gd name="T3" fmla="*/ 133 h 242"/>
                  <a:gd name="T4" fmla="*/ 154 w 182"/>
                  <a:gd name="T5" fmla="*/ 127 h 242"/>
                  <a:gd name="T6" fmla="*/ 161 w 182"/>
                  <a:gd name="T7" fmla="*/ 119 h 242"/>
                  <a:gd name="T8" fmla="*/ 169 w 182"/>
                  <a:gd name="T9" fmla="*/ 111 h 242"/>
                  <a:gd name="T10" fmla="*/ 175 w 182"/>
                  <a:gd name="T11" fmla="*/ 102 h 242"/>
                  <a:gd name="T12" fmla="*/ 179 w 182"/>
                  <a:gd name="T13" fmla="*/ 92 h 242"/>
                  <a:gd name="T14" fmla="*/ 181 w 182"/>
                  <a:gd name="T15" fmla="*/ 83 h 242"/>
                  <a:gd name="T16" fmla="*/ 182 w 182"/>
                  <a:gd name="T17" fmla="*/ 71 h 242"/>
                  <a:gd name="T18" fmla="*/ 181 w 182"/>
                  <a:gd name="T19" fmla="*/ 58 h 242"/>
                  <a:gd name="T20" fmla="*/ 177 w 182"/>
                  <a:gd name="T21" fmla="*/ 44 h 242"/>
                  <a:gd name="T22" fmla="*/ 169 w 182"/>
                  <a:gd name="T23" fmla="*/ 31 h 242"/>
                  <a:gd name="T24" fmla="*/ 159 w 182"/>
                  <a:gd name="T25" fmla="*/ 21 h 242"/>
                  <a:gd name="T26" fmla="*/ 148 w 182"/>
                  <a:gd name="T27" fmla="*/ 12 h 242"/>
                  <a:gd name="T28" fmla="*/ 136 w 182"/>
                  <a:gd name="T29" fmla="*/ 6 h 242"/>
                  <a:gd name="T30" fmla="*/ 121 w 182"/>
                  <a:gd name="T31" fmla="*/ 2 h 242"/>
                  <a:gd name="T32" fmla="*/ 106 w 182"/>
                  <a:gd name="T33" fmla="*/ 0 h 242"/>
                  <a:gd name="T34" fmla="*/ 92 w 182"/>
                  <a:gd name="T35" fmla="*/ 2 h 242"/>
                  <a:gd name="T36" fmla="*/ 77 w 182"/>
                  <a:gd name="T37" fmla="*/ 6 h 242"/>
                  <a:gd name="T38" fmla="*/ 63 w 182"/>
                  <a:gd name="T39" fmla="*/ 12 h 242"/>
                  <a:gd name="T40" fmla="*/ 54 w 182"/>
                  <a:gd name="T41" fmla="*/ 21 h 242"/>
                  <a:gd name="T42" fmla="*/ 44 w 182"/>
                  <a:gd name="T43" fmla="*/ 31 h 242"/>
                  <a:gd name="T44" fmla="*/ 37 w 182"/>
                  <a:gd name="T45" fmla="*/ 44 h 242"/>
                  <a:gd name="T46" fmla="*/ 33 w 182"/>
                  <a:gd name="T47" fmla="*/ 58 h 242"/>
                  <a:gd name="T48" fmla="*/ 31 w 182"/>
                  <a:gd name="T49" fmla="*/ 71 h 242"/>
                  <a:gd name="T50" fmla="*/ 33 w 182"/>
                  <a:gd name="T51" fmla="*/ 85 h 242"/>
                  <a:gd name="T52" fmla="*/ 37 w 182"/>
                  <a:gd name="T53" fmla="*/ 96 h 242"/>
                  <a:gd name="T54" fmla="*/ 42 w 182"/>
                  <a:gd name="T55" fmla="*/ 108 h 242"/>
                  <a:gd name="T56" fmla="*/ 50 w 182"/>
                  <a:gd name="T57" fmla="*/ 117 h 242"/>
                  <a:gd name="T58" fmla="*/ 31 w 182"/>
                  <a:gd name="T59" fmla="*/ 131 h 242"/>
                  <a:gd name="T60" fmla="*/ 16 w 182"/>
                  <a:gd name="T61" fmla="*/ 146 h 242"/>
                  <a:gd name="T62" fmla="*/ 10 w 182"/>
                  <a:gd name="T63" fmla="*/ 156 h 242"/>
                  <a:gd name="T64" fmla="*/ 4 w 182"/>
                  <a:gd name="T65" fmla="*/ 163 h 242"/>
                  <a:gd name="T66" fmla="*/ 2 w 182"/>
                  <a:gd name="T67" fmla="*/ 171 h 242"/>
                  <a:gd name="T68" fmla="*/ 0 w 182"/>
                  <a:gd name="T69" fmla="*/ 179 h 242"/>
                  <a:gd name="T70" fmla="*/ 2 w 182"/>
                  <a:gd name="T71" fmla="*/ 184 h 242"/>
                  <a:gd name="T72" fmla="*/ 4 w 182"/>
                  <a:gd name="T73" fmla="*/ 190 h 242"/>
                  <a:gd name="T74" fmla="*/ 8 w 182"/>
                  <a:gd name="T75" fmla="*/ 198 h 242"/>
                  <a:gd name="T76" fmla="*/ 12 w 182"/>
                  <a:gd name="T77" fmla="*/ 204 h 242"/>
                  <a:gd name="T78" fmla="*/ 25 w 182"/>
                  <a:gd name="T79" fmla="*/ 215 h 242"/>
                  <a:gd name="T80" fmla="*/ 40 w 182"/>
                  <a:gd name="T81" fmla="*/ 227 h 242"/>
                  <a:gd name="T82" fmla="*/ 58 w 182"/>
                  <a:gd name="T83" fmla="*/ 234 h 242"/>
                  <a:gd name="T84" fmla="*/ 77 w 182"/>
                  <a:gd name="T85" fmla="*/ 240 h 242"/>
                  <a:gd name="T86" fmla="*/ 87 w 182"/>
                  <a:gd name="T87" fmla="*/ 242 h 242"/>
                  <a:gd name="T88" fmla="*/ 96 w 182"/>
                  <a:gd name="T89" fmla="*/ 242 h 242"/>
                  <a:gd name="T90" fmla="*/ 104 w 182"/>
                  <a:gd name="T91" fmla="*/ 240 h 242"/>
                  <a:gd name="T92" fmla="*/ 113 w 182"/>
                  <a:gd name="T93" fmla="*/ 238 h 242"/>
                  <a:gd name="T94" fmla="*/ 127 w 182"/>
                  <a:gd name="T95" fmla="*/ 230 h 242"/>
                  <a:gd name="T96" fmla="*/ 134 w 182"/>
                  <a:gd name="T97" fmla="*/ 223 h 242"/>
                  <a:gd name="T98" fmla="*/ 140 w 182"/>
                  <a:gd name="T99" fmla="*/ 213 h 242"/>
                  <a:gd name="T100" fmla="*/ 142 w 182"/>
                  <a:gd name="T101" fmla="*/ 202 h 242"/>
                  <a:gd name="T102" fmla="*/ 142 w 182"/>
                  <a:gd name="T103" fmla="*/ 180 h 242"/>
                  <a:gd name="T104" fmla="*/ 140 w 182"/>
                  <a:gd name="T105" fmla="*/ 157 h 242"/>
                  <a:gd name="T106" fmla="*/ 138 w 182"/>
                  <a:gd name="T107" fmla="*/ 148 h 242"/>
                  <a:gd name="T108" fmla="*/ 134 w 182"/>
                  <a:gd name="T109" fmla="*/ 136 h 2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2"/>
                  <a:gd name="T166" fmla="*/ 0 h 242"/>
                  <a:gd name="T167" fmla="*/ 182 w 182"/>
                  <a:gd name="T168" fmla="*/ 242 h 2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2" h="242">
                    <a:moveTo>
                      <a:pt x="134" y="136"/>
                    </a:moveTo>
                    <a:lnTo>
                      <a:pt x="144" y="133"/>
                    </a:lnTo>
                    <a:lnTo>
                      <a:pt x="154" y="127"/>
                    </a:lnTo>
                    <a:lnTo>
                      <a:pt x="161" y="119"/>
                    </a:lnTo>
                    <a:lnTo>
                      <a:pt x="169" y="111"/>
                    </a:lnTo>
                    <a:lnTo>
                      <a:pt x="175" y="102"/>
                    </a:lnTo>
                    <a:lnTo>
                      <a:pt x="179" y="92"/>
                    </a:lnTo>
                    <a:lnTo>
                      <a:pt x="181" y="83"/>
                    </a:lnTo>
                    <a:lnTo>
                      <a:pt x="182" y="71"/>
                    </a:lnTo>
                    <a:lnTo>
                      <a:pt x="181" y="58"/>
                    </a:lnTo>
                    <a:lnTo>
                      <a:pt x="177" y="44"/>
                    </a:lnTo>
                    <a:lnTo>
                      <a:pt x="169" y="31"/>
                    </a:lnTo>
                    <a:lnTo>
                      <a:pt x="159" y="21"/>
                    </a:lnTo>
                    <a:lnTo>
                      <a:pt x="148" y="12"/>
                    </a:lnTo>
                    <a:lnTo>
                      <a:pt x="136" y="6"/>
                    </a:lnTo>
                    <a:lnTo>
                      <a:pt x="121" y="2"/>
                    </a:lnTo>
                    <a:lnTo>
                      <a:pt x="106" y="0"/>
                    </a:lnTo>
                    <a:lnTo>
                      <a:pt x="92" y="2"/>
                    </a:lnTo>
                    <a:lnTo>
                      <a:pt x="77" y="6"/>
                    </a:lnTo>
                    <a:lnTo>
                      <a:pt x="63" y="12"/>
                    </a:lnTo>
                    <a:lnTo>
                      <a:pt x="54" y="21"/>
                    </a:lnTo>
                    <a:lnTo>
                      <a:pt x="44" y="31"/>
                    </a:lnTo>
                    <a:lnTo>
                      <a:pt x="37" y="44"/>
                    </a:lnTo>
                    <a:lnTo>
                      <a:pt x="33" y="58"/>
                    </a:lnTo>
                    <a:lnTo>
                      <a:pt x="31" y="71"/>
                    </a:lnTo>
                    <a:lnTo>
                      <a:pt x="33" y="85"/>
                    </a:lnTo>
                    <a:lnTo>
                      <a:pt x="37" y="96"/>
                    </a:lnTo>
                    <a:lnTo>
                      <a:pt x="42" y="108"/>
                    </a:lnTo>
                    <a:lnTo>
                      <a:pt x="50" y="117"/>
                    </a:lnTo>
                    <a:lnTo>
                      <a:pt x="31" y="131"/>
                    </a:lnTo>
                    <a:lnTo>
                      <a:pt x="16" y="146"/>
                    </a:lnTo>
                    <a:lnTo>
                      <a:pt x="10" y="156"/>
                    </a:lnTo>
                    <a:lnTo>
                      <a:pt x="4" y="163"/>
                    </a:lnTo>
                    <a:lnTo>
                      <a:pt x="2" y="171"/>
                    </a:lnTo>
                    <a:lnTo>
                      <a:pt x="0" y="179"/>
                    </a:lnTo>
                    <a:lnTo>
                      <a:pt x="2" y="184"/>
                    </a:lnTo>
                    <a:lnTo>
                      <a:pt x="4" y="190"/>
                    </a:lnTo>
                    <a:lnTo>
                      <a:pt x="8" y="198"/>
                    </a:lnTo>
                    <a:lnTo>
                      <a:pt x="12" y="204"/>
                    </a:lnTo>
                    <a:lnTo>
                      <a:pt x="25" y="215"/>
                    </a:lnTo>
                    <a:lnTo>
                      <a:pt x="40" y="227"/>
                    </a:lnTo>
                    <a:lnTo>
                      <a:pt x="58" y="234"/>
                    </a:lnTo>
                    <a:lnTo>
                      <a:pt x="77" y="240"/>
                    </a:lnTo>
                    <a:lnTo>
                      <a:pt x="87" y="242"/>
                    </a:lnTo>
                    <a:lnTo>
                      <a:pt x="96" y="242"/>
                    </a:lnTo>
                    <a:lnTo>
                      <a:pt x="104" y="240"/>
                    </a:lnTo>
                    <a:lnTo>
                      <a:pt x="113" y="238"/>
                    </a:lnTo>
                    <a:lnTo>
                      <a:pt x="127" y="230"/>
                    </a:lnTo>
                    <a:lnTo>
                      <a:pt x="134" y="223"/>
                    </a:lnTo>
                    <a:lnTo>
                      <a:pt x="140" y="213"/>
                    </a:lnTo>
                    <a:lnTo>
                      <a:pt x="142" y="202"/>
                    </a:lnTo>
                    <a:lnTo>
                      <a:pt x="142" y="180"/>
                    </a:lnTo>
                    <a:lnTo>
                      <a:pt x="140" y="157"/>
                    </a:lnTo>
                    <a:lnTo>
                      <a:pt x="138" y="148"/>
                    </a:lnTo>
                    <a:lnTo>
                      <a:pt x="134" y="136"/>
                    </a:lnTo>
                    <a:close/>
                  </a:path>
                </a:pathLst>
              </a:custGeom>
              <a:solidFill>
                <a:srgbClr val="994779"/>
              </a:solidFill>
              <a:ln w="9525">
                <a:noFill/>
                <a:round/>
                <a:headEnd/>
                <a:tailEnd/>
              </a:ln>
            </p:spPr>
            <p:txBody>
              <a:bodyPr/>
              <a:lstStyle/>
              <a:p>
                <a:pPr eaLnBrk="1" hangingPunct="1"/>
                <a:endParaRPr lang="pt-BR" u="none"/>
              </a:p>
            </p:txBody>
          </p:sp>
          <p:sp>
            <p:nvSpPr>
              <p:cNvPr id="445986" name="Freeform 1962"/>
              <p:cNvSpPr>
                <a:spLocks/>
              </p:cNvSpPr>
              <p:nvPr/>
            </p:nvSpPr>
            <p:spPr bwMode="auto">
              <a:xfrm>
                <a:off x="4965" y="2752"/>
                <a:ext cx="209" cy="278"/>
              </a:xfrm>
              <a:custGeom>
                <a:avLst/>
                <a:gdLst>
                  <a:gd name="T0" fmla="*/ 134 w 182"/>
                  <a:gd name="T1" fmla="*/ 136 h 242"/>
                  <a:gd name="T2" fmla="*/ 144 w 182"/>
                  <a:gd name="T3" fmla="*/ 133 h 242"/>
                  <a:gd name="T4" fmla="*/ 154 w 182"/>
                  <a:gd name="T5" fmla="*/ 127 h 242"/>
                  <a:gd name="T6" fmla="*/ 161 w 182"/>
                  <a:gd name="T7" fmla="*/ 119 h 242"/>
                  <a:gd name="T8" fmla="*/ 169 w 182"/>
                  <a:gd name="T9" fmla="*/ 111 h 242"/>
                  <a:gd name="T10" fmla="*/ 175 w 182"/>
                  <a:gd name="T11" fmla="*/ 102 h 242"/>
                  <a:gd name="T12" fmla="*/ 179 w 182"/>
                  <a:gd name="T13" fmla="*/ 92 h 242"/>
                  <a:gd name="T14" fmla="*/ 181 w 182"/>
                  <a:gd name="T15" fmla="*/ 83 h 242"/>
                  <a:gd name="T16" fmla="*/ 182 w 182"/>
                  <a:gd name="T17" fmla="*/ 71 h 242"/>
                  <a:gd name="T18" fmla="*/ 181 w 182"/>
                  <a:gd name="T19" fmla="*/ 58 h 242"/>
                  <a:gd name="T20" fmla="*/ 177 w 182"/>
                  <a:gd name="T21" fmla="*/ 44 h 242"/>
                  <a:gd name="T22" fmla="*/ 169 w 182"/>
                  <a:gd name="T23" fmla="*/ 31 h 242"/>
                  <a:gd name="T24" fmla="*/ 159 w 182"/>
                  <a:gd name="T25" fmla="*/ 21 h 242"/>
                  <a:gd name="T26" fmla="*/ 148 w 182"/>
                  <a:gd name="T27" fmla="*/ 12 h 242"/>
                  <a:gd name="T28" fmla="*/ 136 w 182"/>
                  <a:gd name="T29" fmla="*/ 6 h 242"/>
                  <a:gd name="T30" fmla="*/ 121 w 182"/>
                  <a:gd name="T31" fmla="*/ 2 h 242"/>
                  <a:gd name="T32" fmla="*/ 106 w 182"/>
                  <a:gd name="T33" fmla="*/ 0 h 242"/>
                  <a:gd name="T34" fmla="*/ 92 w 182"/>
                  <a:gd name="T35" fmla="*/ 2 h 242"/>
                  <a:gd name="T36" fmla="*/ 77 w 182"/>
                  <a:gd name="T37" fmla="*/ 6 h 242"/>
                  <a:gd name="T38" fmla="*/ 63 w 182"/>
                  <a:gd name="T39" fmla="*/ 12 h 242"/>
                  <a:gd name="T40" fmla="*/ 54 w 182"/>
                  <a:gd name="T41" fmla="*/ 21 h 242"/>
                  <a:gd name="T42" fmla="*/ 44 w 182"/>
                  <a:gd name="T43" fmla="*/ 31 h 242"/>
                  <a:gd name="T44" fmla="*/ 37 w 182"/>
                  <a:gd name="T45" fmla="*/ 44 h 242"/>
                  <a:gd name="T46" fmla="*/ 33 w 182"/>
                  <a:gd name="T47" fmla="*/ 58 h 242"/>
                  <a:gd name="T48" fmla="*/ 31 w 182"/>
                  <a:gd name="T49" fmla="*/ 71 h 242"/>
                  <a:gd name="T50" fmla="*/ 33 w 182"/>
                  <a:gd name="T51" fmla="*/ 85 h 242"/>
                  <a:gd name="T52" fmla="*/ 37 w 182"/>
                  <a:gd name="T53" fmla="*/ 96 h 242"/>
                  <a:gd name="T54" fmla="*/ 42 w 182"/>
                  <a:gd name="T55" fmla="*/ 108 h 242"/>
                  <a:gd name="T56" fmla="*/ 50 w 182"/>
                  <a:gd name="T57" fmla="*/ 117 h 242"/>
                  <a:gd name="T58" fmla="*/ 31 w 182"/>
                  <a:gd name="T59" fmla="*/ 131 h 242"/>
                  <a:gd name="T60" fmla="*/ 16 w 182"/>
                  <a:gd name="T61" fmla="*/ 146 h 242"/>
                  <a:gd name="T62" fmla="*/ 10 w 182"/>
                  <a:gd name="T63" fmla="*/ 156 h 242"/>
                  <a:gd name="T64" fmla="*/ 4 w 182"/>
                  <a:gd name="T65" fmla="*/ 163 h 242"/>
                  <a:gd name="T66" fmla="*/ 2 w 182"/>
                  <a:gd name="T67" fmla="*/ 171 h 242"/>
                  <a:gd name="T68" fmla="*/ 0 w 182"/>
                  <a:gd name="T69" fmla="*/ 179 h 242"/>
                  <a:gd name="T70" fmla="*/ 2 w 182"/>
                  <a:gd name="T71" fmla="*/ 184 h 242"/>
                  <a:gd name="T72" fmla="*/ 4 w 182"/>
                  <a:gd name="T73" fmla="*/ 190 h 242"/>
                  <a:gd name="T74" fmla="*/ 8 w 182"/>
                  <a:gd name="T75" fmla="*/ 198 h 242"/>
                  <a:gd name="T76" fmla="*/ 12 w 182"/>
                  <a:gd name="T77" fmla="*/ 204 h 242"/>
                  <a:gd name="T78" fmla="*/ 25 w 182"/>
                  <a:gd name="T79" fmla="*/ 215 h 242"/>
                  <a:gd name="T80" fmla="*/ 40 w 182"/>
                  <a:gd name="T81" fmla="*/ 227 h 242"/>
                  <a:gd name="T82" fmla="*/ 58 w 182"/>
                  <a:gd name="T83" fmla="*/ 234 h 242"/>
                  <a:gd name="T84" fmla="*/ 77 w 182"/>
                  <a:gd name="T85" fmla="*/ 240 h 242"/>
                  <a:gd name="T86" fmla="*/ 87 w 182"/>
                  <a:gd name="T87" fmla="*/ 242 h 242"/>
                  <a:gd name="T88" fmla="*/ 96 w 182"/>
                  <a:gd name="T89" fmla="*/ 242 h 242"/>
                  <a:gd name="T90" fmla="*/ 104 w 182"/>
                  <a:gd name="T91" fmla="*/ 240 h 242"/>
                  <a:gd name="T92" fmla="*/ 113 w 182"/>
                  <a:gd name="T93" fmla="*/ 238 h 242"/>
                  <a:gd name="T94" fmla="*/ 127 w 182"/>
                  <a:gd name="T95" fmla="*/ 230 h 242"/>
                  <a:gd name="T96" fmla="*/ 134 w 182"/>
                  <a:gd name="T97" fmla="*/ 223 h 242"/>
                  <a:gd name="T98" fmla="*/ 140 w 182"/>
                  <a:gd name="T99" fmla="*/ 213 h 242"/>
                  <a:gd name="T100" fmla="*/ 142 w 182"/>
                  <a:gd name="T101" fmla="*/ 202 h 242"/>
                  <a:gd name="T102" fmla="*/ 142 w 182"/>
                  <a:gd name="T103" fmla="*/ 180 h 242"/>
                  <a:gd name="T104" fmla="*/ 140 w 182"/>
                  <a:gd name="T105" fmla="*/ 157 h 242"/>
                  <a:gd name="T106" fmla="*/ 138 w 182"/>
                  <a:gd name="T107" fmla="*/ 148 h 242"/>
                  <a:gd name="T108" fmla="*/ 134 w 182"/>
                  <a:gd name="T109" fmla="*/ 136 h 2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2"/>
                  <a:gd name="T166" fmla="*/ 0 h 242"/>
                  <a:gd name="T167" fmla="*/ 182 w 182"/>
                  <a:gd name="T168" fmla="*/ 242 h 2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2" h="242">
                    <a:moveTo>
                      <a:pt x="134" y="136"/>
                    </a:moveTo>
                    <a:lnTo>
                      <a:pt x="144" y="133"/>
                    </a:lnTo>
                    <a:lnTo>
                      <a:pt x="154" y="127"/>
                    </a:lnTo>
                    <a:lnTo>
                      <a:pt x="161" y="119"/>
                    </a:lnTo>
                    <a:lnTo>
                      <a:pt x="169" y="111"/>
                    </a:lnTo>
                    <a:lnTo>
                      <a:pt x="175" y="102"/>
                    </a:lnTo>
                    <a:lnTo>
                      <a:pt x="179" y="92"/>
                    </a:lnTo>
                    <a:lnTo>
                      <a:pt x="181" y="83"/>
                    </a:lnTo>
                    <a:lnTo>
                      <a:pt x="182" y="71"/>
                    </a:lnTo>
                    <a:lnTo>
                      <a:pt x="181" y="58"/>
                    </a:lnTo>
                    <a:lnTo>
                      <a:pt x="177" y="44"/>
                    </a:lnTo>
                    <a:lnTo>
                      <a:pt x="169" y="31"/>
                    </a:lnTo>
                    <a:lnTo>
                      <a:pt x="159" y="21"/>
                    </a:lnTo>
                    <a:lnTo>
                      <a:pt x="148" y="12"/>
                    </a:lnTo>
                    <a:lnTo>
                      <a:pt x="136" y="6"/>
                    </a:lnTo>
                    <a:lnTo>
                      <a:pt x="121" y="2"/>
                    </a:lnTo>
                    <a:lnTo>
                      <a:pt x="106" y="0"/>
                    </a:lnTo>
                    <a:lnTo>
                      <a:pt x="92" y="2"/>
                    </a:lnTo>
                    <a:lnTo>
                      <a:pt x="77" y="6"/>
                    </a:lnTo>
                    <a:lnTo>
                      <a:pt x="63" y="12"/>
                    </a:lnTo>
                    <a:lnTo>
                      <a:pt x="54" y="21"/>
                    </a:lnTo>
                    <a:lnTo>
                      <a:pt x="44" y="31"/>
                    </a:lnTo>
                    <a:lnTo>
                      <a:pt x="37" y="44"/>
                    </a:lnTo>
                    <a:lnTo>
                      <a:pt x="33" y="58"/>
                    </a:lnTo>
                    <a:lnTo>
                      <a:pt x="31" y="71"/>
                    </a:lnTo>
                    <a:lnTo>
                      <a:pt x="33" y="85"/>
                    </a:lnTo>
                    <a:lnTo>
                      <a:pt x="37" y="96"/>
                    </a:lnTo>
                    <a:lnTo>
                      <a:pt x="42" y="108"/>
                    </a:lnTo>
                    <a:lnTo>
                      <a:pt x="50" y="117"/>
                    </a:lnTo>
                    <a:lnTo>
                      <a:pt x="31" y="131"/>
                    </a:lnTo>
                    <a:lnTo>
                      <a:pt x="16" y="146"/>
                    </a:lnTo>
                    <a:lnTo>
                      <a:pt x="10" y="156"/>
                    </a:lnTo>
                    <a:lnTo>
                      <a:pt x="4" y="163"/>
                    </a:lnTo>
                    <a:lnTo>
                      <a:pt x="2" y="171"/>
                    </a:lnTo>
                    <a:lnTo>
                      <a:pt x="0" y="179"/>
                    </a:lnTo>
                    <a:lnTo>
                      <a:pt x="2" y="184"/>
                    </a:lnTo>
                    <a:lnTo>
                      <a:pt x="4" y="190"/>
                    </a:lnTo>
                    <a:lnTo>
                      <a:pt x="8" y="198"/>
                    </a:lnTo>
                    <a:lnTo>
                      <a:pt x="12" y="204"/>
                    </a:lnTo>
                    <a:lnTo>
                      <a:pt x="25" y="215"/>
                    </a:lnTo>
                    <a:lnTo>
                      <a:pt x="40" y="227"/>
                    </a:lnTo>
                    <a:lnTo>
                      <a:pt x="58" y="234"/>
                    </a:lnTo>
                    <a:lnTo>
                      <a:pt x="77" y="240"/>
                    </a:lnTo>
                    <a:lnTo>
                      <a:pt x="87" y="242"/>
                    </a:lnTo>
                    <a:lnTo>
                      <a:pt x="96" y="242"/>
                    </a:lnTo>
                    <a:lnTo>
                      <a:pt x="104" y="240"/>
                    </a:lnTo>
                    <a:lnTo>
                      <a:pt x="113" y="238"/>
                    </a:lnTo>
                    <a:lnTo>
                      <a:pt x="127" y="230"/>
                    </a:lnTo>
                    <a:lnTo>
                      <a:pt x="134" y="223"/>
                    </a:lnTo>
                    <a:lnTo>
                      <a:pt x="140" y="213"/>
                    </a:lnTo>
                    <a:lnTo>
                      <a:pt x="142" y="202"/>
                    </a:lnTo>
                    <a:lnTo>
                      <a:pt x="142" y="180"/>
                    </a:lnTo>
                    <a:lnTo>
                      <a:pt x="140" y="157"/>
                    </a:lnTo>
                    <a:lnTo>
                      <a:pt x="138" y="148"/>
                    </a:lnTo>
                    <a:lnTo>
                      <a:pt x="134" y="136"/>
                    </a:lnTo>
                  </a:path>
                </a:pathLst>
              </a:custGeom>
              <a:noFill/>
              <a:ln w="3175">
                <a:solidFill>
                  <a:srgbClr val="1F1A17"/>
                </a:solidFill>
                <a:round/>
                <a:headEnd/>
                <a:tailEnd/>
              </a:ln>
            </p:spPr>
            <p:txBody>
              <a:bodyPr/>
              <a:lstStyle/>
              <a:p>
                <a:pPr eaLnBrk="1" hangingPunct="1"/>
                <a:endParaRPr lang="pt-BR" u="none"/>
              </a:p>
            </p:txBody>
          </p:sp>
          <p:sp>
            <p:nvSpPr>
              <p:cNvPr id="445987" name="Freeform 1963"/>
              <p:cNvSpPr>
                <a:spLocks/>
              </p:cNvSpPr>
              <p:nvPr/>
            </p:nvSpPr>
            <p:spPr bwMode="auto">
              <a:xfrm>
                <a:off x="5065" y="2773"/>
                <a:ext cx="30" cy="19"/>
              </a:xfrm>
              <a:custGeom>
                <a:avLst/>
                <a:gdLst>
                  <a:gd name="T0" fmla="*/ 26 w 26"/>
                  <a:gd name="T1" fmla="*/ 8 h 16"/>
                  <a:gd name="T2" fmla="*/ 26 w 26"/>
                  <a:gd name="T3" fmla="*/ 10 h 16"/>
                  <a:gd name="T4" fmla="*/ 26 w 26"/>
                  <a:gd name="T5" fmla="*/ 12 h 16"/>
                  <a:gd name="T6" fmla="*/ 24 w 26"/>
                  <a:gd name="T7" fmla="*/ 14 h 16"/>
                  <a:gd name="T8" fmla="*/ 23 w 26"/>
                  <a:gd name="T9" fmla="*/ 16 h 16"/>
                  <a:gd name="T10" fmla="*/ 21 w 26"/>
                  <a:gd name="T11" fmla="*/ 16 h 16"/>
                  <a:gd name="T12" fmla="*/ 0 w 26"/>
                  <a:gd name="T13" fmla="*/ 16 h 16"/>
                  <a:gd name="T14" fmla="*/ 0 w 26"/>
                  <a:gd name="T15" fmla="*/ 0 h 16"/>
                  <a:gd name="T16" fmla="*/ 21 w 26"/>
                  <a:gd name="T17" fmla="*/ 0 h 16"/>
                  <a:gd name="T18" fmla="*/ 23 w 26"/>
                  <a:gd name="T19" fmla="*/ 2 h 16"/>
                  <a:gd name="T20" fmla="*/ 24 w 26"/>
                  <a:gd name="T21" fmla="*/ 4 h 16"/>
                  <a:gd name="T22" fmla="*/ 26 w 26"/>
                  <a:gd name="T23" fmla="*/ 6 h 16"/>
                  <a:gd name="T24" fmla="*/ 26 w 26"/>
                  <a:gd name="T25" fmla="*/ 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6"/>
                  <a:gd name="T41" fmla="*/ 26 w 2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6">
                    <a:moveTo>
                      <a:pt x="26" y="8"/>
                    </a:moveTo>
                    <a:lnTo>
                      <a:pt x="26" y="10"/>
                    </a:lnTo>
                    <a:lnTo>
                      <a:pt x="26" y="12"/>
                    </a:lnTo>
                    <a:lnTo>
                      <a:pt x="24" y="14"/>
                    </a:lnTo>
                    <a:lnTo>
                      <a:pt x="23" y="16"/>
                    </a:lnTo>
                    <a:lnTo>
                      <a:pt x="21" y="16"/>
                    </a:lnTo>
                    <a:lnTo>
                      <a:pt x="0" y="16"/>
                    </a:lnTo>
                    <a:lnTo>
                      <a:pt x="0" y="0"/>
                    </a:lnTo>
                    <a:lnTo>
                      <a:pt x="21" y="0"/>
                    </a:lnTo>
                    <a:lnTo>
                      <a:pt x="23" y="2"/>
                    </a:lnTo>
                    <a:lnTo>
                      <a:pt x="24" y="4"/>
                    </a:lnTo>
                    <a:lnTo>
                      <a:pt x="26" y="6"/>
                    </a:lnTo>
                    <a:lnTo>
                      <a:pt x="26" y="8"/>
                    </a:lnTo>
                    <a:close/>
                  </a:path>
                </a:pathLst>
              </a:custGeom>
              <a:solidFill>
                <a:srgbClr val="DA251D"/>
              </a:solidFill>
              <a:ln w="9525">
                <a:noFill/>
                <a:round/>
                <a:headEnd/>
                <a:tailEnd/>
              </a:ln>
            </p:spPr>
            <p:txBody>
              <a:bodyPr/>
              <a:lstStyle/>
              <a:p>
                <a:pPr eaLnBrk="1" hangingPunct="1"/>
                <a:endParaRPr lang="pt-BR" u="none"/>
              </a:p>
            </p:txBody>
          </p:sp>
          <p:sp>
            <p:nvSpPr>
              <p:cNvPr id="445988" name="Freeform 1964"/>
              <p:cNvSpPr>
                <a:spLocks/>
              </p:cNvSpPr>
              <p:nvPr/>
            </p:nvSpPr>
            <p:spPr bwMode="auto">
              <a:xfrm>
                <a:off x="5065" y="2773"/>
                <a:ext cx="30" cy="19"/>
              </a:xfrm>
              <a:custGeom>
                <a:avLst/>
                <a:gdLst>
                  <a:gd name="T0" fmla="*/ 26 w 26"/>
                  <a:gd name="T1" fmla="*/ 8 h 16"/>
                  <a:gd name="T2" fmla="*/ 26 w 26"/>
                  <a:gd name="T3" fmla="*/ 10 h 16"/>
                  <a:gd name="T4" fmla="*/ 26 w 26"/>
                  <a:gd name="T5" fmla="*/ 12 h 16"/>
                  <a:gd name="T6" fmla="*/ 24 w 26"/>
                  <a:gd name="T7" fmla="*/ 14 h 16"/>
                  <a:gd name="T8" fmla="*/ 23 w 26"/>
                  <a:gd name="T9" fmla="*/ 16 h 16"/>
                  <a:gd name="T10" fmla="*/ 21 w 26"/>
                  <a:gd name="T11" fmla="*/ 16 h 16"/>
                  <a:gd name="T12" fmla="*/ 0 w 26"/>
                  <a:gd name="T13" fmla="*/ 16 h 16"/>
                  <a:gd name="T14" fmla="*/ 0 w 26"/>
                  <a:gd name="T15" fmla="*/ 0 h 16"/>
                  <a:gd name="T16" fmla="*/ 21 w 26"/>
                  <a:gd name="T17" fmla="*/ 0 h 16"/>
                  <a:gd name="T18" fmla="*/ 23 w 26"/>
                  <a:gd name="T19" fmla="*/ 2 h 16"/>
                  <a:gd name="T20" fmla="*/ 24 w 26"/>
                  <a:gd name="T21" fmla="*/ 4 h 16"/>
                  <a:gd name="T22" fmla="*/ 26 w 26"/>
                  <a:gd name="T23" fmla="*/ 6 h 16"/>
                  <a:gd name="T24" fmla="*/ 26 w 26"/>
                  <a:gd name="T25" fmla="*/ 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6"/>
                  <a:gd name="T41" fmla="*/ 26 w 2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6">
                    <a:moveTo>
                      <a:pt x="26" y="8"/>
                    </a:moveTo>
                    <a:lnTo>
                      <a:pt x="26" y="10"/>
                    </a:lnTo>
                    <a:lnTo>
                      <a:pt x="26" y="12"/>
                    </a:lnTo>
                    <a:lnTo>
                      <a:pt x="24" y="14"/>
                    </a:lnTo>
                    <a:lnTo>
                      <a:pt x="23" y="16"/>
                    </a:lnTo>
                    <a:lnTo>
                      <a:pt x="21" y="16"/>
                    </a:lnTo>
                    <a:lnTo>
                      <a:pt x="0" y="16"/>
                    </a:lnTo>
                    <a:lnTo>
                      <a:pt x="0" y="0"/>
                    </a:lnTo>
                    <a:lnTo>
                      <a:pt x="21" y="0"/>
                    </a:lnTo>
                    <a:lnTo>
                      <a:pt x="23" y="2"/>
                    </a:lnTo>
                    <a:lnTo>
                      <a:pt x="24" y="4"/>
                    </a:lnTo>
                    <a:lnTo>
                      <a:pt x="26" y="6"/>
                    </a:lnTo>
                    <a:lnTo>
                      <a:pt x="26" y="8"/>
                    </a:lnTo>
                    <a:close/>
                  </a:path>
                </a:pathLst>
              </a:custGeom>
              <a:noFill/>
              <a:ln w="3175">
                <a:solidFill>
                  <a:srgbClr val="1F1A17"/>
                </a:solidFill>
                <a:round/>
                <a:headEnd/>
                <a:tailEnd/>
              </a:ln>
            </p:spPr>
            <p:txBody>
              <a:bodyPr/>
              <a:lstStyle/>
              <a:p>
                <a:pPr eaLnBrk="1" hangingPunct="1"/>
                <a:endParaRPr lang="pt-BR" u="none"/>
              </a:p>
            </p:txBody>
          </p:sp>
          <p:sp>
            <p:nvSpPr>
              <p:cNvPr id="445989" name="Freeform 1965"/>
              <p:cNvSpPr>
                <a:spLocks/>
              </p:cNvSpPr>
              <p:nvPr/>
            </p:nvSpPr>
            <p:spPr bwMode="auto">
              <a:xfrm>
                <a:off x="5044" y="2824"/>
                <a:ext cx="31" cy="18"/>
              </a:xfrm>
              <a:custGeom>
                <a:avLst/>
                <a:gdLst>
                  <a:gd name="T0" fmla="*/ 27 w 27"/>
                  <a:gd name="T1" fmla="*/ 8 h 16"/>
                  <a:gd name="T2" fmla="*/ 27 w 27"/>
                  <a:gd name="T3" fmla="*/ 10 h 16"/>
                  <a:gd name="T4" fmla="*/ 27 w 27"/>
                  <a:gd name="T5" fmla="*/ 12 h 16"/>
                  <a:gd name="T6" fmla="*/ 25 w 27"/>
                  <a:gd name="T7" fmla="*/ 14 h 16"/>
                  <a:gd name="T8" fmla="*/ 23 w 27"/>
                  <a:gd name="T9" fmla="*/ 16 h 16"/>
                  <a:gd name="T10" fmla="*/ 21 w 27"/>
                  <a:gd name="T11" fmla="*/ 16 h 16"/>
                  <a:gd name="T12" fmla="*/ 0 w 27"/>
                  <a:gd name="T13" fmla="*/ 16 h 16"/>
                  <a:gd name="T14" fmla="*/ 0 w 27"/>
                  <a:gd name="T15" fmla="*/ 0 h 16"/>
                  <a:gd name="T16" fmla="*/ 21 w 27"/>
                  <a:gd name="T17" fmla="*/ 0 h 16"/>
                  <a:gd name="T18" fmla="*/ 23 w 27"/>
                  <a:gd name="T19" fmla="*/ 0 h 16"/>
                  <a:gd name="T20" fmla="*/ 25 w 27"/>
                  <a:gd name="T21" fmla="*/ 2 h 16"/>
                  <a:gd name="T22" fmla="*/ 27 w 27"/>
                  <a:gd name="T23" fmla="*/ 4 h 16"/>
                  <a:gd name="T24" fmla="*/ 27 w 27"/>
                  <a:gd name="T25" fmla="*/ 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6"/>
                  <a:gd name="T41" fmla="*/ 27 w 27"/>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6">
                    <a:moveTo>
                      <a:pt x="27" y="8"/>
                    </a:moveTo>
                    <a:lnTo>
                      <a:pt x="27" y="10"/>
                    </a:lnTo>
                    <a:lnTo>
                      <a:pt x="27" y="12"/>
                    </a:lnTo>
                    <a:lnTo>
                      <a:pt x="25" y="14"/>
                    </a:lnTo>
                    <a:lnTo>
                      <a:pt x="23" y="16"/>
                    </a:lnTo>
                    <a:lnTo>
                      <a:pt x="21" y="16"/>
                    </a:lnTo>
                    <a:lnTo>
                      <a:pt x="0" y="16"/>
                    </a:lnTo>
                    <a:lnTo>
                      <a:pt x="0" y="0"/>
                    </a:lnTo>
                    <a:lnTo>
                      <a:pt x="21" y="0"/>
                    </a:lnTo>
                    <a:lnTo>
                      <a:pt x="23" y="0"/>
                    </a:lnTo>
                    <a:lnTo>
                      <a:pt x="25" y="2"/>
                    </a:lnTo>
                    <a:lnTo>
                      <a:pt x="27" y="4"/>
                    </a:lnTo>
                    <a:lnTo>
                      <a:pt x="27" y="8"/>
                    </a:lnTo>
                    <a:close/>
                  </a:path>
                </a:pathLst>
              </a:custGeom>
              <a:solidFill>
                <a:srgbClr val="DA251D"/>
              </a:solidFill>
              <a:ln w="9525">
                <a:noFill/>
                <a:round/>
                <a:headEnd/>
                <a:tailEnd/>
              </a:ln>
            </p:spPr>
            <p:txBody>
              <a:bodyPr/>
              <a:lstStyle/>
              <a:p>
                <a:pPr eaLnBrk="1" hangingPunct="1"/>
                <a:endParaRPr lang="pt-BR" u="none"/>
              </a:p>
            </p:txBody>
          </p:sp>
          <p:sp>
            <p:nvSpPr>
              <p:cNvPr id="445990" name="Freeform 1966"/>
              <p:cNvSpPr>
                <a:spLocks/>
              </p:cNvSpPr>
              <p:nvPr/>
            </p:nvSpPr>
            <p:spPr bwMode="auto">
              <a:xfrm>
                <a:off x="5044" y="2824"/>
                <a:ext cx="31" cy="18"/>
              </a:xfrm>
              <a:custGeom>
                <a:avLst/>
                <a:gdLst>
                  <a:gd name="T0" fmla="*/ 27 w 27"/>
                  <a:gd name="T1" fmla="*/ 8 h 16"/>
                  <a:gd name="T2" fmla="*/ 27 w 27"/>
                  <a:gd name="T3" fmla="*/ 10 h 16"/>
                  <a:gd name="T4" fmla="*/ 27 w 27"/>
                  <a:gd name="T5" fmla="*/ 12 h 16"/>
                  <a:gd name="T6" fmla="*/ 25 w 27"/>
                  <a:gd name="T7" fmla="*/ 14 h 16"/>
                  <a:gd name="T8" fmla="*/ 23 w 27"/>
                  <a:gd name="T9" fmla="*/ 16 h 16"/>
                  <a:gd name="T10" fmla="*/ 21 w 27"/>
                  <a:gd name="T11" fmla="*/ 16 h 16"/>
                  <a:gd name="T12" fmla="*/ 0 w 27"/>
                  <a:gd name="T13" fmla="*/ 16 h 16"/>
                  <a:gd name="T14" fmla="*/ 0 w 27"/>
                  <a:gd name="T15" fmla="*/ 0 h 16"/>
                  <a:gd name="T16" fmla="*/ 21 w 27"/>
                  <a:gd name="T17" fmla="*/ 0 h 16"/>
                  <a:gd name="T18" fmla="*/ 23 w 27"/>
                  <a:gd name="T19" fmla="*/ 0 h 16"/>
                  <a:gd name="T20" fmla="*/ 25 w 27"/>
                  <a:gd name="T21" fmla="*/ 2 h 16"/>
                  <a:gd name="T22" fmla="*/ 27 w 27"/>
                  <a:gd name="T23" fmla="*/ 4 h 16"/>
                  <a:gd name="T24" fmla="*/ 27 w 27"/>
                  <a:gd name="T25" fmla="*/ 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6"/>
                  <a:gd name="T41" fmla="*/ 27 w 27"/>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6">
                    <a:moveTo>
                      <a:pt x="27" y="8"/>
                    </a:moveTo>
                    <a:lnTo>
                      <a:pt x="27" y="10"/>
                    </a:lnTo>
                    <a:lnTo>
                      <a:pt x="27" y="12"/>
                    </a:lnTo>
                    <a:lnTo>
                      <a:pt x="25" y="14"/>
                    </a:lnTo>
                    <a:lnTo>
                      <a:pt x="23" y="16"/>
                    </a:lnTo>
                    <a:lnTo>
                      <a:pt x="21" y="16"/>
                    </a:lnTo>
                    <a:lnTo>
                      <a:pt x="0" y="16"/>
                    </a:lnTo>
                    <a:lnTo>
                      <a:pt x="0" y="0"/>
                    </a:lnTo>
                    <a:lnTo>
                      <a:pt x="21" y="0"/>
                    </a:lnTo>
                    <a:lnTo>
                      <a:pt x="23" y="0"/>
                    </a:lnTo>
                    <a:lnTo>
                      <a:pt x="25" y="2"/>
                    </a:lnTo>
                    <a:lnTo>
                      <a:pt x="27" y="4"/>
                    </a:lnTo>
                    <a:lnTo>
                      <a:pt x="27" y="8"/>
                    </a:lnTo>
                    <a:close/>
                  </a:path>
                </a:pathLst>
              </a:custGeom>
              <a:noFill/>
              <a:ln w="3175">
                <a:solidFill>
                  <a:srgbClr val="1F1A17"/>
                </a:solidFill>
                <a:round/>
                <a:headEnd/>
                <a:tailEnd/>
              </a:ln>
            </p:spPr>
            <p:txBody>
              <a:bodyPr/>
              <a:lstStyle/>
              <a:p>
                <a:pPr eaLnBrk="1" hangingPunct="1"/>
                <a:endParaRPr lang="pt-BR" u="none"/>
              </a:p>
            </p:txBody>
          </p:sp>
          <p:sp>
            <p:nvSpPr>
              <p:cNvPr id="445991" name="Freeform 1967"/>
              <p:cNvSpPr>
                <a:spLocks/>
              </p:cNvSpPr>
              <p:nvPr/>
            </p:nvSpPr>
            <p:spPr bwMode="auto">
              <a:xfrm>
                <a:off x="5082" y="2816"/>
                <a:ext cx="31" cy="17"/>
              </a:xfrm>
              <a:custGeom>
                <a:avLst/>
                <a:gdLst>
                  <a:gd name="T0" fmla="*/ 27 w 27"/>
                  <a:gd name="T1" fmla="*/ 7 h 15"/>
                  <a:gd name="T2" fmla="*/ 27 w 27"/>
                  <a:gd name="T3" fmla="*/ 9 h 15"/>
                  <a:gd name="T4" fmla="*/ 27 w 27"/>
                  <a:gd name="T5" fmla="*/ 11 h 15"/>
                  <a:gd name="T6" fmla="*/ 25 w 27"/>
                  <a:gd name="T7" fmla="*/ 13 h 15"/>
                  <a:gd name="T8" fmla="*/ 23 w 27"/>
                  <a:gd name="T9" fmla="*/ 15 h 15"/>
                  <a:gd name="T10" fmla="*/ 21 w 27"/>
                  <a:gd name="T11" fmla="*/ 15 h 15"/>
                  <a:gd name="T12" fmla="*/ 0 w 27"/>
                  <a:gd name="T13" fmla="*/ 15 h 15"/>
                  <a:gd name="T14" fmla="*/ 0 w 27"/>
                  <a:gd name="T15" fmla="*/ 0 h 15"/>
                  <a:gd name="T16" fmla="*/ 21 w 27"/>
                  <a:gd name="T17" fmla="*/ 0 h 15"/>
                  <a:gd name="T18" fmla="*/ 23 w 27"/>
                  <a:gd name="T19" fmla="*/ 0 h 15"/>
                  <a:gd name="T20" fmla="*/ 25 w 27"/>
                  <a:gd name="T21" fmla="*/ 2 h 15"/>
                  <a:gd name="T22" fmla="*/ 27 w 27"/>
                  <a:gd name="T23" fmla="*/ 4 h 15"/>
                  <a:gd name="T24" fmla="*/ 27 w 27"/>
                  <a:gd name="T25" fmla="*/ 7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5"/>
                  <a:gd name="T41" fmla="*/ 27 w 27"/>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5">
                    <a:moveTo>
                      <a:pt x="27" y="7"/>
                    </a:moveTo>
                    <a:lnTo>
                      <a:pt x="27" y="9"/>
                    </a:lnTo>
                    <a:lnTo>
                      <a:pt x="27" y="11"/>
                    </a:lnTo>
                    <a:lnTo>
                      <a:pt x="25" y="13"/>
                    </a:lnTo>
                    <a:lnTo>
                      <a:pt x="23" y="15"/>
                    </a:lnTo>
                    <a:lnTo>
                      <a:pt x="21" y="15"/>
                    </a:lnTo>
                    <a:lnTo>
                      <a:pt x="0" y="15"/>
                    </a:lnTo>
                    <a:lnTo>
                      <a:pt x="0" y="0"/>
                    </a:lnTo>
                    <a:lnTo>
                      <a:pt x="21" y="0"/>
                    </a:lnTo>
                    <a:lnTo>
                      <a:pt x="23" y="0"/>
                    </a:lnTo>
                    <a:lnTo>
                      <a:pt x="25" y="2"/>
                    </a:lnTo>
                    <a:lnTo>
                      <a:pt x="27" y="4"/>
                    </a:lnTo>
                    <a:lnTo>
                      <a:pt x="27" y="7"/>
                    </a:lnTo>
                    <a:close/>
                  </a:path>
                </a:pathLst>
              </a:custGeom>
              <a:solidFill>
                <a:srgbClr val="DA251D"/>
              </a:solidFill>
              <a:ln w="9525">
                <a:noFill/>
                <a:round/>
                <a:headEnd/>
                <a:tailEnd/>
              </a:ln>
            </p:spPr>
            <p:txBody>
              <a:bodyPr/>
              <a:lstStyle/>
              <a:p>
                <a:pPr eaLnBrk="1" hangingPunct="1"/>
                <a:endParaRPr lang="pt-BR" u="none"/>
              </a:p>
            </p:txBody>
          </p:sp>
          <p:sp>
            <p:nvSpPr>
              <p:cNvPr id="445992" name="Freeform 1968"/>
              <p:cNvSpPr>
                <a:spLocks/>
              </p:cNvSpPr>
              <p:nvPr/>
            </p:nvSpPr>
            <p:spPr bwMode="auto">
              <a:xfrm>
                <a:off x="5082" y="2816"/>
                <a:ext cx="31" cy="17"/>
              </a:xfrm>
              <a:custGeom>
                <a:avLst/>
                <a:gdLst>
                  <a:gd name="T0" fmla="*/ 27 w 27"/>
                  <a:gd name="T1" fmla="*/ 7 h 15"/>
                  <a:gd name="T2" fmla="*/ 27 w 27"/>
                  <a:gd name="T3" fmla="*/ 9 h 15"/>
                  <a:gd name="T4" fmla="*/ 27 w 27"/>
                  <a:gd name="T5" fmla="*/ 11 h 15"/>
                  <a:gd name="T6" fmla="*/ 25 w 27"/>
                  <a:gd name="T7" fmla="*/ 13 h 15"/>
                  <a:gd name="T8" fmla="*/ 23 w 27"/>
                  <a:gd name="T9" fmla="*/ 15 h 15"/>
                  <a:gd name="T10" fmla="*/ 21 w 27"/>
                  <a:gd name="T11" fmla="*/ 15 h 15"/>
                  <a:gd name="T12" fmla="*/ 0 w 27"/>
                  <a:gd name="T13" fmla="*/ 15 h 15"/>
                  <a:gd name="T14" fmla="*/ 0 w 27"/>
                  <a:gd name="T15" fmla="*/ 0 h 15"/>
                  <a:gd name="T16" fmla="*/ 21 w 27"/>
                  <a:gd name="T17" fmla="*/ 0 h 15"/>
                  <a:gd name="T18" fmla="*/ 23 w 27"/>
                  <a:gd name="T19" fmla="*/ 0 h 15"/>
                  <a:gd name="T20" fmla="*/ 25 w 27"/>
                  <a:gd name="T21" fmla="*/ 2 h 15"/>
                  <a:gd name="T22" fmla="*/ 27 w 27"/>
                  <a:gd name="T23" fmla="*/ 4 h 15"/>
                  <a:gd name="T24" fmla="*/ 27 w 27"/>
                  <a:gd name="T25" fmla="*/ 7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5"/>
                  <a:gd name="T41" fmla="*/ 27 w 27"/>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5">
                    <a:moveTo>
                      <a:pt x="27" y="7"/>
                    </a:moveTo>
                    <a:lnTo>
                      <a:pt x="27" y="9"/>
                    </a:lnTo>
                    <a:lnTo>
                      <a:pt x="27" y="11"/>
                    </a:lnTo>
                    <a:lnTo>
                      <a:pt x="25" y="13"/>
                    </a:lnTo>
                    <a:lnTo>
                      <a:pt x="23" y="15"/>
                    </a:lnTo>
                    <a:lnTo>
                      <a:pt x="21" y="15"/>
                    </a:lnTo>
                    <a:lnTo>
                      <a:pt x="0" y="15"/>
                    </a:lnTo>
                    <a:lnTo>
                      <a:pt x="0" y="0"/>
                    </a:lnTo>
                    <a:lnTo>
                      <a:pt x="21" y="0"/>
                    </a:lnTo>
                    <a:lnTo>
                      <a:pt x="23" y="0"/>
                    </a:lnTo>
                    <a:lnTo>
                      <a:pt x="25" y="2"/>
                    </a:lnTo>
                    <a:lnTo>
                      <a:pt x="27" y="4"/>
                    </a:lnTo>
                    <a:lnTo>
                      <a:pt x="27" y="7"/>
                    </a:lnTo>
                    <a:close/>
                  </a:path>
                </a:pathLst>
              </a:custGeom>
              <a:noFill/>
              <a:ln w="3175">
                <a:solidFill>
                  <a:srgbClr val="1F1A17"/>
                </a:solidFill>
                <a:round/>
                <a:headEnd/>
                <a:tailEnd/>
              </a:ln>
            </p:spPr>
            <p:txBody>
              <a:bodyPr/>
              <a:lstStyle/>
              <a:p>
                <a:pPr eaLnBrk="1" hangingPunct="1"/>
                <a:endParaRPr lang="pt-BR" u="none"/>
              </a:p>
            </p:txBody>
          </p:sp>
          <p:sp>
            <p:nvSpPr>
              <p:cNvPr id="445993" name="Freeform 1969"/>
              <p:cNvSpPr>
                <a:spLocks/>
              </p:cNvSpPr>
              <p:nvPr/>
            </p:nvSpPr>
            <p:spPr bwMode="auto">
              <a:xfrm>
                <a:off x="5089" y="2847"/>
                <a:ext cx="32" cy="17"/>
              </a:xfrm>
              <a:custGeom>
                <a:avLst/>
                <a:gdLst>
                  <a:gd name="T0" fmla="*/ 28 w 28"/>
                  <a:gd name="T1" fmla="*/ 7 h 15"/>
                  <a:gd name="T2" fmla="*/ 28 w 28"/>
                  <a:gd name="T3" fmla="*/ 7 h 15"/>
                  <a:gd name="T4" fmla="*/ 26 w 28"/>
                  <a:gd name="T5" fmla="*/ 11 h 15"/>
                  <a:gd name="T6" fmla="*/ 26 w 28"/>
                  <a:gd name="T7" fmla="*/ 13 h 15"/>
                  <a:gd name="T8" fmla="*/ 25 w 28"/>
                  <a:gd name="T9" fmla="*/ 15 h 15"/>
                  <a:gd name="T10" fmla="*/ 21 w 28"/>
                  <a:gd name="T11" fmla="*/ 15 h 15"/>
                  <a:gd name="T12" fmla="*/ 0 w 28"/>
                  <a:gd name="T13" fmla="*/ 15 h 15"/>
                  <a:gd name="T14" fmla="*/ 0 w 28"/>
                  <a:gd name="T15" fmla="*/ 0 h 15"/>
                  <a:gd name="T16" fmla="*/ 21 w 28"/>
                  <a:gd name="T17" fmla="*/ 0 h 15"/>
                  <a:gd name="T18" fmla="*/ 25 w 28"/>
                  <a:gd name="T19" fmla="*/ 0 h 15"/>
                  <a:gd name="T20" fmla="*/ 26 w 28"/>
                  <a:gd name="T21" fmla="*/ 2 h 15"/>
                  <a:gd name="T22" fmla="*/ 26 w 28"/>
                  <a:gd name="T23" fmla="*/ 3 h 15"/>
                  <a:gd name="T24" fmla="*/ 28 w 28"/>
                  <a:gd name="T25" fmla="*/ 7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5"/>
                  <a:gd name="T41" fmla="*/ 28 w 28"/>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5">
                    <a:moveTo>
                      <a:pt x="28" y="7"/>
                    </a:moveTo>
                    <a:lnTo>
                      <a:pt x="28" y="7"/>
                    </a:lnTo>
                    <a:lnTo>
                      <a:pt x="26" y="11"/>
                    </a:lnTo>
                    <a:lnTo>
                      <a:pt x="26" y="13"/>
                    </a:lnTo>
                    <a:lnTo>
                      <a:pt x="25" y="15"/>
                    </a:lnTo>
                    <a:lnTo>
                      <a:pt x="21" y="15"/>
                    </a:lnTo>
                    <a:lnTo>
                      <a:pt x="0" y="15"/>
                    </a:lnTo>
                    <a:lnTo>
                      <a:pt x="0" y="0"/>
                    </a:lnTo>
                    <a:lnTo>
                      <a:pt x="21" y="0"/>
                    </a:lnTo>
                    <a:lnTo>
                      <a:pt x="25" y="0"/>
                    </a:lnTo>
                    <a:lnTo>
                      <a:pt x="26" y="2"/>
                    </a:lnTo>
                    <a:lnTo>
                      <a:pt x="26" y="3"/>
                    </a:lnTo>
                    <a:lnTo>
                      <a:pt x="28" y="7"/>
                    </a:lnTo>
                    <a:close/>
                  </a:path>
                </a:pathLst>
              </a:custGeom>
              <a:solidFill>
                <a:srgbClr val="DA251D"/>
              </a:solidFill>
              <a:ln w="9525">
                <a:noFill/>
                <a:round/>
                <a:headEnd/>
                <a:tailEnd/>
              </a:ln>
            </p:spPr>
            <p:txBody>
              <a:bodyPr/>
              <a:lstStyle/>
              <a:p>
                <a:pPr eaLnBrk="1" hangingPunct="1"/>
                <a:endParaRPr lang="pt-BR" u="none"/>
              </a:p>
            </p:txBody>
          </p:sp>
          <p:sp>
            <p:nvSpPr>
              <p:cNvPr id="445994" name="Freeform 1970"/>
              <p:cNvSpPr>
                <a:spLocks/>
              </p:cNvSpPr>
              <p:nvPr/>
            </p:nvSpPr>
            <p:spPr bwMode="auto">
              <a:xfrm>
                <a:off x="5089" y="2847"/>
                <a:ext cx="32" cy="17"/>
              </a:xfrm>
              <a:custGeom>
                <a:avLst/>
                <a:gdLst>
                  <a:gd name="T0" fmla="*/ 28 w 28"/>
                  <a:gd name="T1" fmla="*/ 7 h 15"/>
                  <a:gd name="T2" fmla="*/ 28 w 28"/>
                  <a:gd name="T3" fmla="*/ 7 h 15"/>
                  <a:gd name="T4" fmla="*/ 26 w 28"/>
                  <a:gd name="T5" fmla="*/ 11 h 15"/>
                  <a:gd name="T6" fmla="*/ 26 w 28"/>
                  <a:gd name="T7" fmla="*/ 13 h 15"/>
                  <a:gd name="T8" fmla="*/ 25 w 28"/>
                  <a:gd name="T9" fmla="*/ 15 h 15"/>
                  <a:gd name="T10" fmla="*/ 21 w 28"/>
                  <a:gd name="T11" fmla="*/ 15 h 15"/>
                  <a:gd name="T12" fmla="*/ 0 w 28"/>
                  <a:gd name="T13" fmla="*/ 15 h 15"/>
                  <a:gd name="T14" fmla="*/ 0 w 28"/>
                  <a:gd name="T15" fmla="*/ 0 h 15"/>
                  <a:gd name="T16" fmla="*/ 21 w 28"/>
                  <a:gd name="T17" fmla="*/ 0 h 15"/>
                  <a:gd name="T18" fmla="*/ 25 w 28"/>
                  <a:gd name="T19" fmla="*/ 0 h 15"/>
                  <a:gd name="T20" fmla="*/ 26 w 28"/>
                  <a:gd name="T21" fmla="*/ 2 h 15"/>
                  <a:gd name="T22" fmla="*/ 26 w 28"/>
                  <a:gd name="T23" fmla="*/ 3 h 15"/>
                  <a:gd name="T24" fmla="*/ 28 w 28"/>
                  <a:gd name="T25" fmla="*/ 7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5"/>
                  <a:gd name="T41" fmla="*/ 28 w 28"/>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5">
                    <a:moveTo>
                      <a:pt x="28" y="7"/>
                    </a:moveTo>
                    <a:lnTo>
                      <a:pt x="28" y="7"/>
                    </a:lnTo>
                    <a:lnTo>
                      <a:pt x="26" y="11"/>
                    </a:lnTo>
                    <a:lnTo>
                      <a:pt x="26" y="13"/>
                    </a:lnTo>
                    <a:lnTo>
                      <a:pt x="25" y="15"/>
                    </a:lnTo>
                    <a:lnTo>
                      <a:pt x="21" y="15"/>
                    </a:lnTo>
                    <a:lnTo>
                      <a:pt x="0" y="15"/>
                    </a:lnTo>
                    <a:lnTo>
                      <a:pt x="0" y="0"/>
                    </a:lnTo>
                    <a:lnTo>
                      <a:pt x="21" y="0"/>
                    </a:lnTo>
                    <a:lnTo>
                      <a:pt x="25" y="0"/>
                    </a:lnTo>
                    <a:lnTo>
                      <a:pt x="26" y="2"/>
                    </a:lnTo>
                    <a:lnTo>
                      <a:pt x="26" y="3"/>
                    </a:lnTo>
                    <a:lnTo>
                      <a:pt x="28" y="7"/>
                    </a:lnTo>
                    <a:close/>
                  </a:path>
                </a:pathLst>
              </a:custGeom>
              <a:noFill/>
              <a:ln w="3175">
                <a:solidFill>
                  <a:srgbClr val="1F1A17"/>
                </a:solidFill>
                <a:round/>
                <a:headEnd/>
                <a:tailEnd/>
              </a:ln>
            </p:spPr>
            <p:txBody>
              <a:bodyPr/>
              <a:lstStyle/>
              <a:p>
                <a:pPr eaLnBrk="1" hangingPunct="1"/>
                <a:endParaRPr lang="pt-BR" u="none"/>
              </a:p>
            </p:txBody>
          </p:sp>
          <p:sp>
            <p:nvSpPr>
              <p:cNvPr id="445995" name="Freeform 1971"/>
              <p:cNvSpPr>
                <a:spLocks/>
              </p:cNvSpPr>
              <p:nvPr/>
            </p:nvSpPr>
            <p:spPr bwMode="auto">
              <a:xfrm>
                <a:off x="5049" y="2860"/>
                <a:ext cx="31" cy="17"/>
              </a:xfrm>
              <a:custGeom>
                <a:avLst/>
                <a:gdLst>
                  <a:gd name="T0" fmla="*/ 27 w 27"/>
                  <a:gd name="T1" fmla="*/ 8 h 15"/>
                  <a:gd name="T2" fmla="*/ 27 w 27"/>
                  <a:gd name="T3" fmla="*/ 10 h 15"/>
                  <a:gd name="T4" fmla="*/ 27 w 27"/>
                  <a:gd name="T5" fmla="*/ 12 h 15"/>
                  <a:gd name="T6" fmla="*/ 25 w 27"/>
                  <a:gd name="T7" fmla="*/ 14 h 15"/>
                  <a:gd name="T8" fmla="*/ 23 w 27"/>
                  <a:gd name="T9" fmla="*/ 15 h 15"/>
                  <a:gd name="T10" fmla="*/ 21 w 27"/>
                  <a:gd name="T11" fmla="*/ 15 h 15"/>
                  <a:gd name="T12" fmla="*/ 0 w 27"/>
                  <a:gd name="T13" fmla="*/ 15 h 15"/>
                  <a:gd name="T14" fmla="*/ 0 w 27"/>
                  <a:gd name="T15" fmla="*/ 0 h 15"/>
                  <a:gd name="T16" fmla="*/ 21 w 27"/>
                  <a:gd name="T17" fmla="*/ 0 h 15"/>
                  <a:gd name="T18" fmla="*/ 23 w 27"/>
                  <a:gd name="T19" fmla="*/ 2 h 15"/>
                  <a:gd name="T20" fmla="*/ 25 w 27"/>
                  <a:gd name="T21" fmla="*/ 2 h 15"/>
                  <a:gd name="T22" fmla="*/ 27 w 27"/>
                  <a:gd name="T23" fmla="*/ 4 h 15"/>
                  <a:gd name="T24" fmla="*/ 27 w 27"/>
                  <a:gd name="T25" fmla="*/ 8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5"/>
                  <a:gd name="T41" fmla="*/ 27 w 27"/>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5">
                    <a:moveTo>
                      <a:pt x="27" y="8"/>
                    </a:moveTo>
                    <a:lnTo>
                      <a:pt x="27" y="10"/>
                    </a:lnTo>
                    <a:lnTo>
                      <a:pt x="27" y="12"/>
                    </a:lnTo>
                    <a:lnTo>
                      <a:pt x="25" y="14"/>
                    </a:lnTo>
                    <a:lnTo>
                      <a:pt x="23" y="15"/>
                    </a:lnTo>
                    <a:lnTo>
                      <a:pt x="21" y="15"/>
                    </a:lnTo>
                    <a:lnTo>
                      <a:pt x="0" y="15"/>
                    </a:lnTo>
                    <a:lnTo>
                      <a:pt x="0" y="0"/>
                    </a:lnTo>
                    <a:lnTo>
                      <a:pt x="21" y="0"/>
                    </a:lnTo>
                    <a:lnTo>
                      <a:pt x="23" y="2"/>
                    </a:lnTo>
                    <a:lnTo>
                      <a:pt x="25" y="2"/>
                    </a:lnTo>
                    <a:lnTo>
                      <a:pt x="27" y="4"/>
                    </a:lnTo>
                    <a:lnTo>
                      <a:pt x="27" y="8"/>
                    </a:lnTo>
                    <a:close/>
                  </a:path>
                </a:pathLst>
              </a:custGeom>
              <a:solidFill>
                <a:srgbClr val="DA251D"/>
              </a:solidFill>
              <a:ln w="9525">
                <a:noFill/>
                <a:round/>
                <a:headEnd/>
                <a:tailEnd/>
              </a:ln>
            </p:spPr>
            <p:txBody>
              <a:bodyPr/>
              <a:lstStyle/>
              <a:p>
                <a:pPr eaLnBrk="1" hangingPunct="1"/>
                <a:endParaRPr lang="pt-BR" u="none"/>
              </a:p>
            </p:txBody>
          </p:sp>
          <p:sp>
            <p:nvSpPr>
              <p:cNvPr id="445996" name="Freeform 1972"/>
              <p:cNvSpPr>
                <a:spLocks/>
              </p:cNvSpPr>
              <p:nvPr/>
            </p:nvSpPr>
            <p:spPr bwMode="auto">
              <a:xfrm>
                <a:off x="5049" y="2860"/>
                <a:ext cx="31" cy="17"/>
              </a:xfrm>
              <a:custGeom>
                <a:avLst/>
                <a:gdLst>
                  <a:gd name="T0" fmla="*/ 27 w 27"/>
                  <a:gd name="T1" fmla="*/ 8 h 15"/>
                  <a:gd name="T2" fmla="*/ 27 w 27"/>
                  <a:gd name="T3" fmla="*/ 10 h 15"/>
                  <a:gd name="T4" fmla="*/ 27 w 27"/>
                  <a:gd name="T5" fmla="*/ 12 h 15"/>
                  <a:gd name="T6" fmla="*/ 25 w 27"/>
                  <a:gd name="T7" fmla="*/ 14 h 15"/>
                  <a:gd name="T8" fmla="*/ 23 w 27"/>
                  <a:gd name="T9" fmla="*/ 15 h 15"/>
                  <a:gd name="T10" fmla="*/ 21 w 27"/>
                  <a:gd name="T11" fmla="*/ 15 h 15"/>
                  <a:gd name="T12" fmla="*/ 0 w 27"/>
                  <a:gd name="T13" fmla="*/ 15 h 15"/>
                  <a:gd name="T14" fmla="*/ 0 w 27"/>
                  <a:gd name="T15" fmla="*/ 0 h 15"/>
                  <a:gd name="T16" fmla="*/ 21 w 27"/>
                  <a:gd name="T17" fmla="*/ 0 h 15"/>
                  <a:gd name="T18" fmla="*/ 23 w 27"/>
                  <a:gd name="T19" fmla="*/ 2 h 15"/>
                  <a:gd name="T20" fmla="*/ 25 w 27"/>
                  <a:gd name="T21" fmla="*/ 2 h 15"/>
                  <a:gd name="T22" fmla="*/ 27 w 27"/>
                  <a:gd name="T23" fmla="*/ 4 h 15"/>
                  <a:gd name="T24" fmla="*/ 27 w 27"/>
                  <a:gd name="T25" fmla="*/ 8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5"/>
                  <a:gd name="T41" fmla="*/ 27 w 27"/>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5">
                    <a:moveTo>
                      <a:pt x="27" y="8"/>
                    </a:moveTo>
                    <a:lnTo>
                      <a:pt x="27" y="10"/>
                    </a:lnTo>
                    <a:lnTo>
                      <a:pt x="27" y="12"/>
                    </a:lnTo>
                    <a:lnTo>
                      <a:pt x="25" y="14"/>
                    </a:lnTo>
                    <a:lnTo>
                      <a:pt x="23" y="15"/>
                    </a:lnTo>
                    <a:lnTo>
                      <a:pt x="21" y="15"/>
                    </a:lnTo>
                    <a:lnTo>
                      <a:pt x="0" y="15"/>
                    </a:lnTo>
                    <a:lnTo>
                      <a:pt x="0" y="0"/>
                    </a:lnTo>
                    <a:lnTo>
                      <a:pt x="21" y="0"/>
                    </a:lnTo>
                    <a:lnTo>
                      <a:pt x="23" y="2"/>
                    </a:lnTo>
                    <a:lnTo>
                      <a:pt x="25" y="2"/>
                    </a:lnTo>
                    <a:lnTo>
                      <a:pt x="27" y="4"/>
                    </a:lnTo>
                    <a:lnTo>
                      <a:pt x="27" y="8"/>
                    </a:lnTo>
                    <a:close/>
                  </a:path>
                </a:pathLst>
              </a:custGeom>
              <a:noFill/>
              <a:ln w="3175">
                <a:solidFill>
                  <a:srgbClr val="1F1A17"/>
                </a:solidFill>
                <a:round/>
                <a:headEnd/>
                <a:tailEnd/>
              </a:ln>
            </p:spPr>
            <p:txBody>
              <a:bodyPr/>
              <a:lstStyle/>
              <a:p>
                <a:pPr eaLnBrk="1" hangingPunct="1"/>
                <a:endParaRPr lang="pt-BR" u="none"/>
              </a:p>
            </p:txBody>
          </p:sp>
          <p:sp>
            <p:nvSpPr>
              <p:cNvPr id="445997" name="Freeform 1973"/>
              <p:cNvSpPr>
                <a:spLocks/>
              </p:cNvSpPr>
              <p:nvPr/>
            </p:nvSpPr>
            <p:spPr bwMode="auto">
              <a:xfrm>
                <a:off x="4974" y="2912"/>
                <a:ext cx="79" cy="72"/>
              </a:xfrm>
              <a:custGeom>
                <a:avLst/>
                <a:gdLst>
                  <a:gd name="T0" fmla="*/ 32 w 69"/>
                  <a:gd name="T1" fmla="*/ 21 h 62"/>
                  <a:gd name="T2" fmla="*/ 46 w 69"/>
                  <a:gd name="T3" fmla="*/ 31 h 62"/>
                  <a:gd name="T4" fmla="*/ 57 w 69"/>
                  <a:gd name="T5" fmla="*/ 19 h 62"/>
                  <a:gd name="T6" fmla="*/ 61 w 69"/>
                  <a:gd name="T7" fmla="*/ 17 h 62"/>
                  <a:gd name="T8" fmla="*/ 67 w 69"/>
                  <a:gd name="T9" fmla="*/ 17 h 62"/>
                  <a:gd name="T10" fmla="*/ 67 w 69"/>
                  <a:gd name="T11" fmla="*/ 19 h 62"/>
                  <a:gd name="T12" fmla="*/ 69 w 69"/>
                  <a:gd name="T13" fmla="*/ 23 h 62"/>
                  <a:gd name="T14" fmla="*/ 67 w 69"/>
                  <a:gd name="T15" fmla="*/ 27 h 62"/>
                  <a:gd name="T16" fmla="*/ 52 w 69"/>
                  <a:gd name="T17" fmla="*/ 40 h 62"/>
                  <a:gd name="T18" fmla="*/ 29 w 69"/>
                  <a:gd name="T19" fmla="*/ 62 h 62"/>
                  <a:gd name="T20" fmla="*/ 0 w 69"/>
                  <a:gd name="T21" fmla="*/ 40 h 62"/>
                  <a:gd name="T22" fmla="*/ 23 w 69"/>
                  <a:gd name="T23" fmla="*/ 16 h 62"/>
                  <a:gd name="T24" fmla="*/ 31 w 69"/>
                  <a:gd name="T25" fmla="*/ 2 h 62"/>
                  <a:gd name="T26" fmla="*/ 34 w 69"/>
                  <a:gd name="T27" fmla="*/ 0 h 62"/>
                  <a:gd name="T28" fmla="*/ 38 w 69"/>
                  <a:gd name="T29" fmla="*/ 0 h 62"/>
                  <a:gd name="T30" fmla="*/ 40 w 69"/>
                  <a:gd name="T31" fmla="*/ 0 h 62"/>
                  <a:gd name="T32" fmla="*/ 42 w 69"/>
                  <a:gd name="T33" fmla="*/ 4 h 62"/>
                  <a:gd name="T34" fmla="*/ 42 w 69"/>
                  <a:gd name="T35" fmla="*/ 8 h 62"/>
                  <a:gd name="T36" fmla="*/ 32 w 69"/>
                  <a:gd name="T37" fmla="*/ 21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9"/>
                  <a:gd name="T58" fmla="*/ 0 h 62"/>
                  <a:gd name="T59" fmla="*/ 69 w 69"/>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9" h="62">
                    <a:moveTo>
                      <a:pt x="32" y="21"/>
                    </a:moveTo>
                    <a:lnTo>
                      <a:pt x="46" y="31"/>
                    </a:lnTo>
                    <a:lnTo>
                      <a:pt x="57" y="19"/>
                    </a:lnTo>
                    <a:lnTo>
                      <a:pt x="61" y="17"/>
                    </a:lnTo>
                    <a:lnTo>
                      <a:pt x="67" y="17"/>
                    </a:lnTo>
                    <a:lnTo>
                      <a:pt x="67" y="19"/>
                    </a:lnTo>
                    <a:lnTo>
                      <a:pt x="69" y="23"/>
                    </a:lnTo>
                    <a:lnTo>
                      <a:pt x="67" y="27"/>
                    </a:lnTo>
                    <a:lnTo>
                      <a:pt x="52" y="40"/>
                    </a:lnTo>
                    <a:lnTo>
                      <a:pt x="29" y="62"/>
                    </a:lnTo>
                    <a:lnTo>
                      <a:pt x="0" y="40"/>
                    </a:lnTo>
                    <a:lnTo>
                      <a:pt x="23" y="16"/>
                    </a:lnTo>
                    <a:lnTo>
                      <a:pt x="31" y="2"/>
                    </a:lnTo>
                    <a:lnTo>
                      <a:pt x="34" y="0"/>
                    </a:lnTo>
                    <a:lnTo>
                      <a:pt x="38" y="0"/>
                    </a:lnTo>
                    <a:lnTo>
                      <a:pt x="40" y="0"/>
                    </a:lnTo>
                    <a:lnTo>
                      <a:pt x="42" y="4"/>
                    </a:lnTo>
                    <a:lnTo>
                      <a:pt x="42" y="8"/>
                    </a:lnTo>
                    <a:lnTo>
                      <a:pt x="32" y="21"/>
                    </a:lnTo>
                    <a:close/>
                  </a:path>
                </a:pathLst>
              </a:custGeom>
              <a:solidFill>
                <a:srgbClr val="75C5F0"/>
              </a:solidFill>
              <a:ln w="9525">
                <a:noFill/>
                <a:round/>
                <a:headEnd/>
                <a:tailEnd/>
              </a:ln>
            </p:spPr>
            <p:txBody>
              <a:bodyPr/>
              <a:lstStyle/>
              <a:p>
                <a:pPr eaLnBrk="1" hangingPunct="1"/>
                <a:endParaRPr lang="pt-BR" u="none"/>
              </a:p>
            </p:txBody>
          </p:sp>
          <p:sp>
            <p:nvSpPr>
              <p:cNvPr id="445998" name="Freeform 1974"/>
              <p:cNvSpPr>
                <a:spLocks/>
              </p:cNvSpPr>
              <p:nvPr/>
            </p:nvSpPr>
            <p:spPr bwMode="auto">
              <a:xfrm>
                <a:off x="4974" y="2912"/>
                <a:ext cx="79" cy="72"/>
              </a:xfrm>
              <a:custGeom>
                <a:avLst/>
                <a:gdLst>
                  <a:gd name="T0" fmla="*/ 32 w 69"/>
                  <a:gd name="T1" fmla="*/ 21 h 62"/>
                  <a:gd name="T2" fmla="*/ 46 w 69"/>
                  <a:gd name="T3" fmla="*/ 31 h 62"/>
                  <a:gd name="T4" fmla="*/ 57 w 69"/>
                  <a:gd name="T5" fmla="*/ 19 h 62"/>
                  <a:gd name="T6" fmla="*/ 61 w 69"/>
                  <a:gd name="T7" fmla="*/ 17 h 62"/>
                  <a:gd name="T8" fmla="*/ 67 w 69"/>
                  <a:gd name="T9" fmla="*/ 17 h 62"/>
                  <a:gd name="T10" fmla="*/ 67 w 69"/>
                  <a:gd name="T11" fmla="*/ 19 h 62"/>
                  <a:gd name="T12" fmla="*/ 69 w 69"/>
                  <a:gd name="T13" fmla="*/ 23 h 62"/>
                  <a:gd name="T14" fmla="*/ 67 w 69"/>
                  <a:gd name="T15" fmla="*/ 27 h 62"/>
                  <a:gd name="T16" fmla="*/ 52 w 69"/>
                  <a:gd name="T17" fmla="*/ 40 h 62"/>
                  <a:gd name="T18" fmla="*/ 29 w 69"/>
                  <a:gd name="T19" fmla="*/ 62 h 62"/>
                  <a:gd name="T20" fmla="*/ 0 w 69"/>
                  <a:gd name="T21" fmla="*/ 40 h 62"/>
                  <a:gd name="T22" fmla="*/ 23 w 69"/>
                  <a:gd name="T23" fmla="*/ 16 h 62"/>
                  <a:gd name="T24" fmla="*/ 31 w 69"/>
                  <a:gd name="T25" fmla="*/ 2 h 62"/>
                  <a:gd name="T26" fmla="*/ 34 w 69"/>
                  <a:gd name="T27" fmla="*/ 0 h 62"/>
                  <a:gd name="T28" fmla="*/ 38 w 69"/>
                  <a:gd name="T29" fmla="*/ 0 h 62"/>
                  <a:gd name="T30" fmla="*/ 40 w 69"/>
                  <a:gd name="T31" fmla="*/ 0 h 62"/>
                  <a:gd name="T32" fmla="*/ 42 w 69"/>
                  <a:gd name="T33" fmla="*/ 4 h 62"/>
                  <a:gd name="T34" fmla="*/ 42 w 69"/>
                  <a:gd name="T35" fmla="*/ 8 h 62"/>
                  <a:gd name="T36" fmla="*/ 32 w 69"/>
                  <a:gd name="T37" fmla="*/ 21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9"/>
                  <a:gd name="T58" fmla="*/ 0 h 62"/>
                  <a:gd name="T59" fmla="*/ 69 w 69"/>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9" h="62">
                    <a:moveTo>
                      <a:pt x="32" y="21"/>
                    </a:moveTo>
                    <a:lnTo>
                      <a:pt x="46" y="31"/>
                    </a:lnTo>
                    <a:lnTo>
                      <a:pt x="57" y="19"/>
                    </a:lnTo>
                    <a:lnTo>
                      <a:pt x="61" y="17"/>
                    </a:lnTo>
                    <a:lnTo>
                      <a:pt x="67" y="17"/>
                    </a:lnTo>
                    <a:lnTo>
                      <a:pt x="67" y="19"/>
                    </a:lnTo>
                    <a:lnTo>
                      <a:pt x="69" y="23"/>
                    </a:lnTo>
                    <a:lnTo>
                      <a:pt x="67" y="27"/>
                    </a:lnTo>
                    <a:lnTo>
                      <a:pt x="52" y="40"/>
                    </a:lnTo>
                    <a:lnTo>
                      <a:pt x="29" y="62"/>
                    </a:lnTo>
                    <a:lnTo>
                      <a:pt x="0" y="40"/>
                    </a:lnTo>
                    <a:lnTo>
                      <a:pt x="23" y="16"/>
                    </a:lnTo>
                    <a:lnTo>
                      <a:pt x="31" y="2"/>
                    </a:lnTo>
                    <a:lnTo>
                      <a:pt x="34" y="0"/>
                    </a:lnTo>
                    <a:lnTo>
                      <a:pt x="38" y="0"/>
                    </a:lnTo>
                    <a:lnTo>
                      <a:pt x="40" y="0"/>
                    </a:lnTo>
                    <a:lnTo>
                      <a:pt x="42" y="4"/>
                    </a:lnTo>
                    <a:lnTo>
                      <a:pt x="42" y="8"/>
                    </a:lnTo>
                    <a:lnTo>
                      <a:pt x="32" y="21"/>
                    </a:lnTo>
                  </a:path>
                </a:pathLst>
              </a:custGeom>
              <a:noFill/>
              <a:ln w="3175">
                <a:solidFill>
                  <a:srgbClr val="1F1A17"/>
                </a:solidFill>
                <a:round/>
                <a:headEnd/>
                <a:tailEnd/>
              </a:ln>
            </p:spPr>
            <p:txBody>
              <a:bodyPr/>
              <a:lstStyle/>
              <a:p>
                <a:pPr eaLnBrk="1" hangingPunct="1"/>
                <a:endParaRPr lang="pt-BR" u="none"/>
              </a:p>
            </p:txBody>
          </p:sp>
          <p:sp>
            <p:nvSpPr>
              <p:cNvPr id="445999" name="Freeform 1975"/>
              <p:cNvSpPr>
                <a:spLocks/>
              </p:cNvSpPr>
              <p:nvPr/>
            </p:nvSpPr>
            <p:spPr bwMode="auto">
              <a:xfrm>
                <a:off x="5042" y="2943"/>
                <a:ext cx="79" cy="70"/>
              </a:xfrm>
              <a:custGeom>
                <a:avLst/>
                <a:gdLst>
                  <a:gd name="T0" fmla="*/ 37 w 69"/>
                  <a:gd name="T1" fmla="*/ 23 h 61"/>
                  <a:gd name="T2" fmla="*/ 23 w 69"/>
                  <a:gd name="T3" fmla="*/ 31 h 61"/>
                  <a:gd name="T4" fmla="*/ 12 w 69"/>
                  <a:gd name="T5" fmla="*/ 19 h 61"/>
                  <a:gd name="T6" fmla="*/ 8 w 69"/>
                  <a:gd name="T7" fmla="*/ 19 h 61"/>
                  <a:gd name="T8" fmla="*/ 2 w 69"/>
                  <a:gd name="T9" fmla="*/ 19 h 61"/>
                  <a:gd name="T10" fmla="*/ 2 w 69"/>
                  <a:gd name="T11" fmla="*/ 19 h 61"/>
                  <a:gd name="T12" fmla="*/ 0 w 69"/>
                  <a:gd name="T13" fmla="*/ 25 h 61"/>
                  <a:gd name="T14" fmla="*/ 2 w 69"/>
                  <a:gd name="T15" fmla="*/ 29 h 61"/>
                  <a:gd name="T16" fmla="*/ 18 w 69"/>
                  <a:gd name="T17" fmla="*/ 42 h 61"/>
                  <a:gd name="T18" fmla="*/ 41 w 69"/>
                  <a:gd name="T19" fmla="*/ 61 h 61"/>
                  <a:gd name="T20" fmla="*/ 69 w 69"/>
                  <a:gd name="T21" fmla="*/ 42 h 61"/>
                  <a:gd name="T22" fmla="*/ 46 w 69"/>
                  <a:gd name="T23" fmla="*/ 15 h 61"/>
                  <a:gd name="T24" fmla="*/ 39 w 69"/>
                  <a:gd name="T25" fmla="*/ 2 h 61"/>
                  <a:gd name="T26" fmla="*/ 35 w 69"/>
                  <a:gd name="T27" fmla="*/ 0 h 61"/>
                  <a:gd name="T28" fmla="*/ 31 w 69"/>
                  <a:gd name="T29" fmla="*/ 0 h 61"/>
                  <a:gd name="T30" fmla="*/ 29 w 69"/>
                  <a:gd name="T31" fmla="*/ 2 h 61"/>
                  <a:gd name="T32" fmla="*/ 27 w 69"/>
                  <a:gd name="T33" fmla="*/ 6 h 61"/>
                  <a:gd name="T34" fmla="*/ 27 w 69"/>
                  <a:gd name="T35" fmla="*/ 10 h 61"/>
                  <a:gd name="T36" fmla="*/ 37 w 69"/>
                  <a:gd name="T37" fmla="*/ 23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9"/>
                  <a:gd name="T58" fmla="*/ 0 h 61"/>
                  <a:gd name="T59" fmla="*/ 69 w 69"/>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9" h="61">
                    <a:moveTo>
                      <a:pt x="37" y="23"/>
                    </a:moveTo>
                    <a:lnTo>
                      <a:pt x="23" y="31"/>
                    </a:lnTo>
                    <a:lnTo>
                      <a:pt x="12" y="19"/>
                    </a:lnTo>
                    <a:lnTo>
                      <a:pt x="8" y="19"/>
                    </a:lnTo>
                    <a:lnTo>
                      <a:pt x="2" y="19"/>
                    </a:lnTo>
                    <a:lnTo>
                      <a:pt x="0" y="25"/>
                    </a:lnTo>
                    <a:lnTo>
                      <a:pt x="2" y="29"/>
                    </a:lnTo>
                    <a:lnTo>
                      <a:pt x="18" y="42"/>
                    </a:lnTo>
                    <a:lnTo>
                      <a:pt x="41" y="61"/>
                    </a:lnTo>
                    <a:lnTo>
                      <a:pt x="69" y="42"/>
                    </a:lnTo>
                    <a:lnTo>
                      <a:pt x="46" y="15"/>
                    </a:lnTo>
                    <a:lnTo>
                      <a:pt x="39" y="2"/>
                    </a:lnTo>
                    <a:lnTo>
                      <a:pt x="35" y="0"/>
                    </a:lnTo>
                    <a:lnTo>
                      <a:pt x="31" y="0"/>
                    </a:lnTo>
                    <a:lnTo>
                      <a:pt x="29" y="2"/>
                    </a:lnTo>
                    <a:lnTo>
                      <a:pt x="27" y="6"/>
                    </a:lnTo>
                    <a:lnTo>
                      <a:pt x="27" y="10"/>
                    </a:lnTo>
                    <a:lnTo>
                      <a:pt x="37" y="23"/>
                    </a:lnTo>
                    <a:close/>
                  </a:path>
                </a:pathLst>
              </a:custGeom>
              <a:solidFill>
                <a:srgbClr val="75C5F0"/>
              </a:solidFill>
              <a:ln w="9525">
                <a:noFill/>
                <a:round/>
                <a:headEnd/>
                <a:tailEnd/>
              </a:ln>
            </p:spPr>
            <p:txBody>
              <a:bodyPr/>
              <a:lstStyle/>
              <a:p>
                <a:pPr eaLnBrk="1" hangingPunct="1"/>
                <a:endParaRPr lang="pt-BR" u="none"/>
              </a:p>
            </p:txBody>
          </p:sp>
          <p:sp>
            <p:nvSpPr>
              <p:cNvPr id="446000" name="Freeform 1976"/>
              <p:cNvSpPr>
                <a:spLocks/>
              </p:cNvSpPr>
              <p:nvPr/>
            </p:nvSpPr>
            <p:spPr bwMode="auto">
              <a:xfrm>
                <a:off x="5042" y="2943"/>
                <a:ext cx="79" cy="70"/>
              </a:xfrm>
              <a:custGeom>
                <a:avLst/>
                <a:gdLst>
                  <a:gd name="T0" fmla="*/ 37 w 69"/>
                  <a:gd name="T1" fmla="*/ 23 h 61"/>
                  <a:gd name="T2" fmla="*/ 23 w 69"/>
                  <a:gd name="T3" fmla="*/ 31 h 61"/>
                  <a:gd name="T4" fmla="*/ 12 w 69"/>
                  <a:gd name="T5" fmla="*/ 19 h 61"/>
                  <a:gd name="T6" fmla="*/ 8 w 69"/>
                  <a:gd name="T7" fmla="*/ 19 h 61"/>
                  <a:gd name="T8" fmla="*/ 2 w 69"/>
                  <a:gd name="T9" fmla="*/ 19 h 61"/>
                  <a:gd name="T10" fmla="*/ 2 w 69"/>
                  <a:gd name="T11" fmla="*/ 19 h 61"/>
                  <a:gd name="T12" fmla="*/ 0 w 69"/>
                  <a:gd name="T13" fmla="*/ 25 h 61"/>
                  <a:gd name="T14" fmla="*/ 2 w 69"/>
                  <a:gd name="T15" fmla="*/ 29 h 61"/>
                  <a:gd name="T16" fmla="*/ 18 w 69"/>
                  <a:gd name="T17" fmla="*/ 42 h 61"/>
                  <a:gd name="T18" fmla="*/ 41 w 69"/>
                  <a:gd name="T19" fmla="*/ 61 h 61"/>
                  <a:gd name="T20" fmla="*/ 69 w 69"/>
                  <a:gd name="T21" fmla="*/ 42 h 61"/>
                  <a:gd name="T22" fmla="*/ 46 w 69"/>
                  <a:gd name="T23" fmla="*/ 15 h 61"/>
                  <a:gd name="T24" fmla="*/ 39 w 69"/>
                  <a:gd name="T25" fmla="*/ 2 h 61"/>
                  <a:gd name="T26" fmla="*/ 35 w 69"/>
                  <a:gd name="T27" fmla="*/ 0 h 61"/>
                  <a:gd name="T28" fmla="*/ 31 w 69"/>
                  <a:gd name="T29" fmla="*/ 0 h 61"/>
                  <a:gd name="T30" fmla="*/ 29 w 69"/>
                  <a:gd name="T31" fmla="*/ 2 h 61"/>
                  <a:gd name="T32" fmla="*/ 27 w 69"/>
                  <a:gd name="T33" fmla="*/ 6 h 61"/>
                  <a:gd name="T34" fmla="*/ 27 w 69"/>
                  <a:gd name="T35" fmla="*/ 10 h 61"/>
                  <a:gd name="T36" fmla="*/ 37 w 69"/>
                  <a:gd name="T37" fmla="*/ 23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9"/>
                  <a:gd name="T58" fmla="*/ 0 h 61"/>
                  <a:gd name="T59" fmla="*/ 69 w 69"/>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9" h="61">
                    <a:moveTo>
                      <a:pt x="37" y="23"/>
                    </a:moveTo>
                    <a:lnTo>
                      <a:pt x="23" y="31"/>
                    </a:lnTo>
                    <a:lnTo>
                      <a:pt x="12" y="19"/>
                    </a:lnTo>
                    <a:lnTo>
                      <a:pt x="8" y="19"/>
                    </a:lnTo>
                    <a:lnTo>
                      <a:pt x="2" y="19"/>
                    </a:lnTo>
                    <a:lnTo>
                      <a:pt x="0" y="25"/>
                    </a:lnTo>
                    <a:lnTo>
                      <a:pt x="2" y="29"/>
                    </a:lnTo>
                    <a:lnTo>
                      <a:pt x="18" y="42"/>
                    </a:lnTo>
                    <a:lnTo>
                      <a:pt x="41" y="61"/>
                    </a:lnTo>
                    <a:lnTo>
                      <a:pt x="69" y="42"/>
                    </a:lnTo>
                    <a:lnTo>
                      <a:pt x="46" y="15"/>
                    </a:lnTo>
                    <a:lnTo>
                      <a:pt x="39" y="2"/>
                    </a:lnTo>
                    <a:lnTo>
                      <a:pt x="35" y="0"/>
                    </a:lnTo>
                    <a:lnTo>
                      <a:pt x="31" y="0"/>
                    </a:lnTo>
                    <a:lnTo>
                      <a:pt x="29" y="2"/>
                    </a:lnTo>
                    <a:lnTo>
                      <a:pt x="27" y="6"/>
                    </a:lnTo>
                    <a:lnTo>
                      <a:pt x="27" y="10"/>
                    </a:lnTo>
                    <a:lnTo>
                      <a:pt x="37" y="23"/>
                    </a:lnTo>
                  </a:path>
                </a:pathLst>
              </a:custGeom>
              <a:noFill/>
              <a:ln w="3175">
                <a:solidFill>
                  <a:srgbClr val="1F1A17"/>
                </a:solidFill>
                <a:round/>
                <a:headEnd/>
                <a:tailEnd/>
              </a:ln>
            </p:spPr>
            <p:txBody>
              <a:bodyPr/>
              <a:lstStyle/>
              <a:p>
                <a:pPr eaLnBrk="1" hangingPunct="1"/>
                <a:endParaRPr lang="pt-BR" u="none"/>
              </a:p>
            </p:txBody>
          </p:sp>
          <p:sp>
            <p:nvSpPr>
              <p:cNvPr id="446001" name="Freeform 1977"/>
              <p:cNvSpPr>
                <a:spLocks/>
              </p:cNvSpPr>
              <p:nvPr/>
            </p:nvSpPr>
            <p:spPr bwMode="auto">
              <a:xfrm>
                <a:off x="5793" y="2981"/>
                <a:ext cx="79" cy="90"/>
              </a:xfrm>
              <a:custGeom>
                <a:avLst/>
                <a:gdLst>
                  <a:gd name="T0" fmla="*/ 54 w 69"/>
                  <a:gd name="T1" fmla="*/ 50 h 78"/>
                  <a:gd name="T2" fmla="*/ 69 w 69"/>
                  <a:gd name="T3" fmla="*/ 53 h 78"/>
                  <a:gd name="T4" fmla="*/ 65 w 69"/>
                  <a:gd name="T5" fmla="*/ 65 h 78"/>
                  <a:gd name="T6" fmla="*/ 57 w 69"/>
                  <a:gd name="T7" fmla="*/ 73 h 78"/>
                  <a:gd name="T8" fmla="*/ 48 w 69"/>
                  <a:gd name="T9" fmla="*/ 76 h 78"/>
                  <a:gd name="T10" fmla="*/ 36 w 69"/>
                  <a:gd name="T11" fmla="*/ 78 h 78"/>
                  <a:gd name="T12" fmla="*/ 29 w 69"/>
                  <a:gd name="T13" fmla="*/ 78 h 78"/>
                  <a:gd name="T14" fmla="*/ 21 w 69"/>
                  <a:gd name="T15" fmla="*/ 76 h 78"/>
                  <a:gd name="T16" fmla="*/ 15 w 69"/>
                  <a:gd name="T17" fmla="*/ 73 h 78"/>
                  <a:gd name="T18" fmla="*/ 9 w 69"/>
                  <a:gd name="T19" fmla="*/ 69 h 78"/>
                  <a:gd name="T20" fmla="*/ 6 w 69"/>
                  <a:gd name="T21" fmla="*/ 63 h 78"/>
                  <a:gd name="T22" fmla="*/ 2 w 69"/>
                  <a:gd name="T23" fmla="*/ 55 h 78"/>
                  <a:gd name="T24" fmla="*/ 0 w 69"/>
                  <a:gd name="T25" fmla="*/ 48 h 78"/>
                  <a:gd name="T26" fmla="*/ 0 w 69"/>
                  <a:gd name="T27" fmla="*/ 40 h 78"/>
                  <a:gd name="T28" fmla="*/ 0 w 69"/>
                  <a:gd name="T29" fmla="*/ 30 h 78"/>
                  <a:gd name="T30" fmla="*/ 2 w 69"/>
                  <a:gd name="T31" fmla="*/ 23 h 78"/>
                  <a:gd name="T32" fmla="*/ 6 w 69"/>
                  <a:gd name="T33" fmla="*/ 15 h 78"/>
                  <a:gd name="T34" fmla="*/ 9 w 69"/>
                  <a:gd name="T35" fmla="*/ 9 h 78"/>
                  <a:gd name="T36" fmla="*/ 15 w 69"/>
                  <a:gd name="T37" fmla="*/ 5 h 78"/>
                  <a:gd name="T38" fmla="*/ 21 w 69"/>
                  <a:gd name="T39" fmla="*/ 2 h 78"/>
                  <a:gd name="T40" fmla="*/ 29 w 69"/>
                  <a:gd name="T41" fmla="*/ 0 h 78"/>
                  <a:gd name="T42" fmla="*/ 36 w 69"/>
                  <a:gd name="T43" fmla="*/ 0 h 78"/>
                  <a:gd name="T44" fmla="*/ 44 w 69"/>
                  <a:gd name="T45" fmla="*/ 0 h 78"/>
                  <a:gd name="T46" fmla="*/ 50 w 69"/>
                  <a:gd name="T47" fmla="*/ 2 h 78"/>
                  <a:gd name="T48" fmla="*/ 55 w 69"/>
                  <a:gd name="T49" fmla="*/ 4 h 78"/>
                  <a:gd name="T50" fmla="*/ 61 w 69"/>
                  <a:gd name="T51" fmla="*/ 7 h 78"/>
                  <a:gd name="T52" fmla="*/ 67 w 69"/>
                  <a:gd name="T53" fmla="*/ 13 h 78"/>
                  <a:gd name="T54" fmla="*/ 69 w 69"/>
                  <a:gd name="T55" fmla="*/ 21 h 78"/>
                  <a:gd name="T56" fmla="*/ 54 w 69"/>
                  <a:gd name="T57" fmla="*/ 25 h 78"/>
                  <a:gd name="T58" fmla="*/ 52 w 69"/>
                  <a:gd name="T59" fmla="*/ 21 h 78"/>
                  <a:gd name="T60" fmla="*/ 48 w 69"/>
                  <a:gd name="T61" fmla="*/ 15 h 78"/>
                  <a:gd name="T62" fmla="*/ 42 w 69"/>
                  <a:gd name="T63" fmla="*/ 13 h 78"/>
                  <a:gd name="T64" fmla="*/ 36 w 69"/>
                  <a:gd name="T65" fmla="*/ 13 h 78"/>
                  <a:gd name="T66" fmla="*/ 29 w 69"/>
                  <a:gd name="T67" fmla="*/ 13 h 78"/>
                  <a:gd name="T68" fmla="*/ 21 w 69"/>
                  <a:gd name="T69" fmla="*/ 19 h 78"/>
                  <a:gd name="T70" fmla="*/ 17 w 69"/>
                  <a:gd name="T71" fmla="*/ 27 h 78"/>
                  <a:gd name="T72" fmla="*/ 15 w 69"/>
                  <a:gd name="T73" fmla="*/ 38 h 78"/>
                  <a:gd name="T74" fmla="*/ 17 w 69"/>
                  <a:gd name="T75" fmla="*/ 51 h 78"/>
                  <a:gd name="T76" fmla="*/ 21 w 69"/>
                  <a:gd name="T77" fmla="*/ 59 h 78"/>
                  <a:gd name="T78" fmla="*/ 29 w 69"/>
                  <a:gd name="T79" fmla="*/ 63 h 78"/>
                  <a:gd name="T80" fmla="*/ 36 w 69"/>
                  <a:gd name="T81" fmla="*/ 65 h 78"/>
                  <a:gd name="T82" fmla="*/ 42 w 69"/>
                  <a:gd name="T83" fmla="*/ 65 h 78"/>
                  <a:gd name="T84" fmla="*/ 48 w 69"/>
                  <a:gd name="T85" fmla="*/ 61 h 78"/>
                  <a:gd name="T86" fmla="*/ 52 w 69"/>
                  <a:gd name="T87" fmla="*/ 55 h 78"/>
                  <a:gd name="T88" fmla="*/ 54 w 69"/>
                  <a:gd name="T89" fmla="*/ 5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
                  <a:gd name="T136" fmla="*/ 0 h 78"/>
                  <a:gd name="T137" fmla="*/ 69 w 69"/>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 h="78">
                    <a:moveTo>
                      <a:pt x="54" y="50"/>
                    </a:moveTo>
                    <a:lnTo>
                      <a:pt x="69" y="53"/>
                    </a:lnTo>
                    <a:lnTo>
                      <a:pt x="65" y="65"/>
                    </a:lnTo>
                    <a:lnTo>
                      <a:pt x="57" y="73"/>
                    </a:lnTo>
                    <a:lnTo>
                      <a:pt x="48" y="76"/>
                    </a:lnTo>
                    <a:lnTo>
                      <a:pt x="36" y="78"/>
                    </a:lnTo>
                    <a:lnTo>
                      <a:pt x="29" y="78"/>
                    </a:lnTo>
                    <a:lnTo>
                      <a:pt x="21" y="76"/>
                    </a:lnTo>
                    <a:lnTo>
                      <a:pt x="15" y="73"/>
                    </a:lnTo>
                    <a:lnTo>
                      <a:pt x="9" y="69"/>
                    </a:lnTo>
                    <a:lnTo>
                      <a:pt x="6" y="63"/>
                    </a:lnTo>
                    <a:lnTo>
                      <a:pt x="2" y="55"/>
                    </a:lnTo>
                    <a:lnTo>
                      <a:pt x="0" y="48"/>
                    </a:lnTo>
                    <a:lnTo>
                      <a:pt x="0" y="40"/>
                    </a:lnTo>
                    <a:lnTo>
                      <a:pt x="0" y="30"/>
                    </a:lnTo>
                    <a:lnTo>
                      <a:pt x="2" y="23"/>
                    </a:lnTo>
                    <a:lnTo>
                      <a:pt x="6" y="15"/>
                    </a:lnTo>
                    <a:lnTo>
                      <a:pt x="9" y="9"/>
                    </a:lnTo>
                    <a:lnTo>
                      <a:pt x="15" y="5"/>
                    </a:lnTo>
                    <a:lnTo>
                      <a:pt x="21" y="2"/>
                    </a:lnTo>
                    <a:lnTo>
                      <a:pt x="29" y="0"/>
                    </a:lnTo>
                    <a:lnTo>
                      <a:pt x="36" y="0"/>
                    </a:lnTo>
                    <a:lnTo>
                      <a:pt x="44" y="0"/>
                    </a:lnTo>
                    <a:lnTo>
                      <a:pt x="50" y="2"/>
                    </a:lnTo>
                    <a:lnTo>
                      <a:pt x="55" y="4"/>
                    </a:lnTo>
                    <a:lnTo>
                      <a:pt x="61" y="7"/>
                    </a:lnTo>
                    <a:lnTo>
                      <a:pt x="67" y="13"/>
                    </a:lnTo>
                    <a:lnTo>
                      <a:pt x="69" y="21"/>
                    </a:lnTo>
                    <a:lnTo>
                      <a:pt x="54" y="25"/>
                    </a:lnTo>
                    <a:lnTo>
                      <a:pt x="52" y="21"/>
                    </a:lnTo>
                    <a:lnTo>
                      <a:pt x="48" y="15"/>
                    </a:lnTo>
                    <a:lnTo>
                      <a:pt x="42" y="13"/>
                    </a:lnTo>
                    <a:lnTo>
                      <a:pt x="36" y="13"/>
                    </a:lnTo>
                    <a:lnTo>
                      <a:pt x="29" y="13"/>
                    </a:lnTo>
                    <a:lnTo>
                      <a:pt x="21" y="19"/>
                    </a:lnTo>
                    <a:lnTo>
                      <a:pt x="17" y="27"/>
                    </a:lnTo>
                    <a:lnTo>
                      <a:pt x="15" y="38"/>
                    </a:lnTo>
                    <a:lnTo>
                      <a:pt x="17" y="51"/>
                    </a:lnTo>
                    <a:lnTo>
                      <a:pt x="21" y="59"/>
                    </a:lnTo>
                    <a:lnTo>
                      <a:pt x="29" y="63"/>
                    </a:lnTo>
                    <a:lnTo>
                      <a:pt x="36" y="65"/>
                    </a:lnTo>
                    <a:lnTo>
                      <a:pt x="42" y="65"/>
                    </a:lnTo>
                    <a:lnTo>
                      <a:pt x="48" y="61"/>
                    </a:lnTo>
                    <a:lnTo>
                      <a:pt x="52" y="55"/>
                    </a:lnTo>
                    <a:lnTo>
                      <a:pt x="54" y="50"/>
                    </a:lnTo>
                    <a:close/>
                  </a:path>
                </a:pathLst>
              </a:custGeom>
              <a:solidFill>
                <a:srgbClr val="FFFFFF"/>
              </a:solidFill>
              <a:ln w="9525">
                <a:noFill/>
                <a:round/>
                <a:headEnd/>
                <a:tailEnd/>
              </a:ln>
            </p:spPr>
            <p:txBody>
              <a:bodyPr/>
              <a:lstStyle/>
              <a:p>
                <a:pPr eaLnBrk="1" hangingPunct="1"/>
                <a:endParaRPr lang="pt-BR" u="none"/>
              </a:p>
            </p:txBody>
          </p:sp>
          <p:sp>
            <p:nvSpPr>
              <p:cNvPr id="446002" name="Freeform 1978"/>
              <p:cNvSpPr>
                <a:spLocks noEditPoints="1"/>
              </p:cNvSpPr>
              <p:nvPr/>
            </p:nvSpPr>
            <p:spPr bwMode="auto">
              <a:xfrm>
                <a:off x="5889" y="2981"/>
                <a:ext cx="77" cy="88"/>
              </a:xfrm>
              <a:custGeom>
                <a:avLst/>
                <a:gdLst>
                  <a:gd name="T0" fmla="*/ 0 w 67"/>
                  <a:gd name="T1" fmla="*/ 0 h 76"/>
                  <a:gd name="T2" fmla="*/ 29 w 67"/>
                  <a:gd name="T3" fmla="*/ 0 h 76"/>
                  <a:gd name="T4" fmla="*/ 39 w 67"/>
                  <a:gd name="T5" fmla="*/ 2 h 76"/>
                  <a:gd name="T6" fmla="*/ 44 w 67"/>
                  <a:gd name="T7" fmla="*/ 2 h 76"/>
                  <a:gd name="T8" fmla="*/ 52 w 67"/>
                  <a:gd name="T9" fmla="*/ 5 h 76"/>
                  <a:gd name="T10" fmla="*/ 58 w 67"/>
                  <a:gd name="T11" fmla="*/ 9 h 76"/>
                  <a:gd name="T12" fmla="*/ 62 w 67"/>
                  <a:gd name="T13" fmla="*/ 15 h 76"/>
                  <a:gd name="T14" fmla="*/ 65 w 67"/>
                  <a:gd name="T15" fmla="*/ 21 h 76"/>
                  <a:gd name="T16" fmla="*/ 67 w 67"/>
                  <a:gd name="T17" fmla="*/ 30 h 76"/>
                  <a:gd name="T18" fmla="*/ 67 w 67"/>
                  <a:gd name="T19" fmla="*/ 40 h 76"/>
                  <a:gd name="T20" fmla="*/ 67 w 67"/>
                  <a:gd name="T21" fmla="*/ 48 h 76"/>
                  <a:gd name="T22" fmla="*/ 65 w 67"/>
                  <a:gd name="T23" fmla="*/ 55 h 76"/>
                  <a:gd name="T24" fmla="*/ 62 w 67"/>
                  <a:gd name="T25" fmla="*/ 63 h 76"/>
                  <a:gd name="T26" fmla="*/ 56 w 67"/>
                  <a:gd name="T27" fmla="*/ 69 h 76"/>
                  <a:gd name="T28" fmla="*/ 52 w 67"/>
                  <a:gd name="T29" fmla="*/ 73 h 76"/>
                  <a:gd name="T30" fmla="*/ 44 w 67"/>
                  <a:gd name="T31" fmla="*/ 76 h 76"/>
                  <a:gd name="T32" fmla="*/ 39 w 67"/>
                  <a:gd name="T33" fmla="*/ 76 h 76"/>
                  <a:gd name="T34" fmla="*/ 31 w 67"/>
                  <a:gd name="T35" fmla="*/ 76 h 76"/>
                  <a:gd name="T36" fmla="*/ 0 w 67"/>
                  <a:gd name="T37" fmla="*/ 76 h 76"/>
                  <a:gd name="T38" fmla="*/ 0 w 67"/>
                  <a:gd name="T39" fmla="*/ 0 h 76"/>
                  <a:gd name="T40" fmla="*/ 16 w 67"/>
                  <a:gd name="T41" fmla="*/ 13 h 76"/>
                  <a:gd name="T42" fmla="*/ 16 w 67"/>
                  <a:gd name="T43" fmla="*/ 65 h 76"/>
                  <a:gd name="T44" fmla="*/ 29 w 67"/>
                  <a:gd name="T45" fmla="*/ 65 h 76"/>
                  <a:gd name="T46" fmla="*/ 35 w 67"/>
                  <a:gd name="T47" fmla="*/ 65 h 76"/>
                  <a:gd name="T48" fmla="*/ 39 w 67"/>
                  <a:gd name="T49" fmla="*/ 63 h 76"/>
                  <a:gd name="T50" fmla="*/ 42 w 67"/>
                  <a:gd name="T51" fmla="*/ 63 h 76"/>
                  <a:gd name="T52" fmla="*/ 44 w 67"/>
                  <a:gd name="T53" fmla="*/ 61 h 76"/>
                  <a:gd name="T54" fmla="*/ 48 w 67"/>
                  <a:gd name="T55" fmla="*/ 57 h 76"/>
                  <a:gd name="T56" fmla="*/ 50 w 67"/>
                  <a:gd name="T57" fmla="*/ 53 h 76"/>
                  <a:gd name="T58" fmla="*/ 50 w 67"/>
                  <a:gd name="T59" fmla="*/ 48 h 76"/>
                  <a:gd name="T60" fmla="*/ 50 w 67"/>
                  <a:gd name="T61" fmla="*/ 38 h 76"/>
                  <a:gd name="T62" fmla="*/ 50 w 67"/>
                  <a:gd name="T63" fmla="*/ 30 h 76"/>
                  <a:gd name="T64" fmla="*/ 50 w 67"/>
                  <a:gd name="T65" fmla="*/ 25 h 76"/>
                  <a:gd name="T66" fmla="*/ 48 w 67"/>
                  <a:gd name="T67" fmla="*/ 21 h 76"/>
                  <a:gd name="T68" fmla="*/ 44 w 67"/>
                  <a:gd name="T69" fmla="*/ 17 h 76"/>
                  <a:gd name="T70" fmla="*/ 41 w 67"/>
                  <a:gd name="T71" fmla="*/ 15 h 76"/>
                  <a:gd name="T72" fmla="*/ 37 w 67"/>
                  <a:gd name="T73" fmla="*/ 15 h 76"/>
                  <a:gd name="T74" fmla="*/ 33 w 67"/>
                  <a:gd name="T75" fmla="*/ 13 h 76"/>
                  <a:gd name="T76" fmla="*/ 23 w 67"/>
                  <a:gd name="T77" fmla="*/ 13 h 76"/>
                  <a:gd name="T78" fmla="*/ 16 w 67"/>
                  <a:gd name="T79" fmla="*/ 13 h 7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
                  <a:gd name="T121" fmla="*/ 0 h 76"/>
                  <a:gd name="T122" fmla="*/ 67 w 67"/>
                  <a:gd name="T123" fmla="*/ 76 h 7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 h="76">
                    <a:moveTo>
                      <a:pt x="0" y="0"/>
                    </a:moveTo>
                    <a:lnTo>
                      <a:pt x="29" y="0"/>
                    </a:lnTo>
                    <a:lnTo>
                      <a:pt x="39" y="2"/>
                    </a:lnTo>
                    <a:lnTo>
                      <a:pt x="44" y="2"/>
                    </a:lnTo>
                    <a:lnTo>
                      <a:pt x="52" y="5"/>
                    </a:lnTo>
                    <a:lnTo>
                      <a:pt x="58" y="9"/>
                    </a:lnTo>
                    <a:lnTo>
                      <a:pt x="62" y="15"/>
                    </a:lnTo>
                    <a:lnTo>
                      <a:pt x="65" y="21"/>
                    </a:lnTo>
                    <a:lnTo>
                      <a:pt x="67" y="30"/>
                    </a:lnTo>
                    <a:lnTo>
                      <a:pt x="67" y="40"/>
                    </a:lnTo>
                    <a:lnTo>
                      <a:pt x="67" y="48"/>
                    </a:lnTo>
                    <a:lnTo>
                      <a:pt x="65" y="55"/>
                    </a:lnTo>
                    <a:lnTo>
                      <a:pt x="62" y="63"/>
                    </a:lnTo>
                    <a:lnTo>
                      <a:pt x="56" y="69"/>
                    </a:lnTo>
                    <a:lnTo>
                      <a:pt x="52" y="73"/>
                    </a:lnTo>
                    <a:lnTo>
                      <a:pt x="44" y="76"/>
                    </a:lnTo>
                    <a:lnTo>
                      <a:pt x="39" y="76"/>
                    </a:lnTo>
                    <a:lnTo>
                      <a:pt x="31" y="76"/>
                    </a:lnTo>
                    <a:lnTo>
                      <a:pt x="0" y="76"/>
                    </a:lnTo>
                    <a:lnTo>
                      <a:pt x="0" y="0"/>
                    </a:lnTo>
                    <a:close/>
                    <a:moveTo>
                      <a:pt x="16" y="13"/>
                    </a:moveTo>
                    <a:lnTo>
                      <a:pt x="16" y="65"/>
                    </a:lnTo>
                    <a:lnTo>
                      <a:pt x="29" y="65"/>
                    </a:lnTo>
                    <a:lnTo>
                      <a:pt x="35" y="65"/>
                    </a:lnTo>
                    <a:lnTo>
                      <a:pt x="39" y="63"/>
                    </a:lnTo>
                    <a:lnTo>
                      <a:pt x="42" y="63"/>
                    </a:lnTo>
                    <a:lnTo>
                      <a:pt x="44" y="61"/>
                    </a:lnTo>
                    <a:lnTo>
                      <a:pt x="48" y="57"/>
                    </a:lnTo>
                    <a:lnTo>
                      <a:pt x="50" y="53"/>
                    </a:lnTo>
                    <a:lnTo>
                      <a:pt x="50" y="48"/>
                    </a:lnTo>
                    <a:lnTo>
                      <a:pt x="50" y="38"/>
                    </a:lnTo>
                    <a:lnTo>
                      <a:pt x="50" y="30"/>
                    </a:lnTo>
                    <a:lnTo>
                      <a:pt x="50" y="25"/>
                    </a:lnTo>
                    <a:lnTo>
                      <a:pt x="48" y="21"/>
                    </a:lnTo>
                    <a:lnTo>
                      <a:pt x="44" y="17"/>
                    </a:lnTo>
                    <a:lnTo>
                      <a:pt x="41" y="15"/>
                    </a:lnTo>
                    <a:lnTo>
                      <a:pt x="37" y="15"/>
                    </a:lnTo>
                    <a:lnTo>
                      <a:pt x="33" y="13"/>
                    </a:lnTo>
                    <a:lnTo>
                      <a:pt x="23" y="13"/>
                    </a:lnTo>
                    <a:lnTo>
                      <a:pt x="16" y="13"/>
                    </a:lnTo>
                    <a:close/>
                  </a:path>
                </a:pathLst>
              </a:custGeom>
              <a:solidFill>
                <a:srgbClr val="FFFFFF"/>
              </a:solidFill>
              <a:ln w="9525">
                <a:noFill/>
                <a:round/>
                <a:headEnd/>
                <a:tailEnd/>
              </a:ln>
            </p:spPr>
            <p:txBody>
              <a:bodyPr/>
              <a:lstStyle/>
              <a:p>
                <a:pPr eaLnBrk="1" hangingPunct="1"/>
                <a:endParaRPr lang="pt-BR" u="none"/>
              </a:p>
            </p:txBody>
          </p:sp>
          <p:sp>
            <p:nvSpPr>
              <p:cNvPr id="446003" name="Freeform 1979"/>
              <p:cNvSpPr>
                <a:spLocks noEditPoints="1"/>
              </p:cNvSpPr>
              <p:nvPr/>
            </p:nvSpPr>
            <p:spPr bwMode="auto">
              <a:xfrm>
                <a:off x="5976" y="2981"/>
                <a:ext cx="69" cy="88"/>
              </a:xfrm>
              <a:custGeom>
                <a:avLst/>
                <a:gdLst>
                  <a:gd name="T0" fmla="*/ 35 w 60"/>
                  <a:gd name="T1" fmla="*/ 76 h 76"/>
                  <a:gd name="T2" fmla="*/ 35 w 60"/>
                  <a:gd name="T3" fmla="*/ 61 h 76"/>
                  <a:gd name="T4" fmla="*/ 0 w 60"/>
                  <a:gd name="T5" fmla="*/ 61 h 76"/>
                  <a:gd name="T6" fmla="*/ 0 w 60"/>
                  <a:gd name="T7" fmla="*/ 50 h 76"/>
                  <a:gd name="T8" fmla="*/ 37 w 60"/>
                  <a:gd name="T9" fmla="*/ 0 h 76"/>
                  <a:gd name="T10" fmla="*/ 50 w 60"/>
                  <a:gd name="T11" fmla="*/ 0 h 76"/>
                  <a:gd name="T12" fmla="*/ 50 w 60"/>
                  <a:gd name="T13" fmla="*/ 50 h 76"/>
                  <a:gd name="T14" fmla="*/ 60 w 60"/>
                  <a:gd name="T15" fmla="*/ 50 h 76"/>
                  <a:gd name="T16" fmla="*/ 60 w 60"/>
                  <a:gd name="T17" fmla="*/ 61 h 76"/>
                  <a:gd name="T18" fmla="*/ 50 w 60"/>
                  <a:gd name="T19" fmla="*/ 61 h 76"/>
                  <a:gd name="T20" fmla="*/ 50 w 60"/>
                  <a:gd name="T21" fmla="*/ 76 h 76"/>
                  <a:gd name="T22" fmla="*/ 35 w 60"/>
                  <a:gd name="T23" fmla="*/ 76 h 76"/>
                  <a:gd name="T24" fmla="*/ 35 w 60"/>
                  <a:gd name="T25" fmla="*/ 50 h 76"/>
                  <a:gd name="T26" fmla="*/ 35 w 60"/>
                  <a:gd name="T27" fmla="*/ 23 h 76"/>
                  <a:gd name="T28" fmla="*/ 15 w 60"/>
                  <a:gd name="T29" fmla="*/ 50 h 76"/>
                  <a:gd name="T30" fmla="*/ 35 w 60"/>
                  <a:gd name="T31" fmla="*/ 5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76"/>
                  <a:gd name="T50" fmla="*/ 60 w 60"/>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76">
                    <a:moveTo>
                      <a:pt x="35" y="76"/>
                    </a:moveTo>
                    <a:lnTo>
                      <a:pt x="35" y="61"/>
                    </a:lnTo>
                    <a:lnTo>
                      <a:pt x="0" y="61"/>
                    </a:lnTo>
                    <a:lnTo>
                      <a:pt x="0" y="50"/>
                    </a:lnTo>
                    <a:lnTo>
                      <a:pt x="37" y="0"/>
                    </a:lnTo>
                    <a:lnTo>
                      <a:pt x="50" y="0"/>
                    </a:lnTo>
                    <a:lnTo>
                      <a:pt x="50" y="50"/>
                    </a:lnTo>
                    <a:lnTo>
                      <a:pt x="60" y="50"/>
                    </a:lnTo>
                    <a:lnTo>
                      <a:pt x="60" y="61"/>
                    </a:lnTo>
                    <a:lnTo>
                      <a:pt x="50" y="61"/>
                    </a:lnTo>
                    <a:lnTo>
                      <a:pt x="50" y="76"/>
                    </a:lnTo>
                    <a:lnTo>
                      <a:pt x="35" y="76"/>
                    </a:lnTo>
                    <a:close/>
                    <a:moveTo>
                      <a:pt x="35" y="50"/>
                    </a:moveTo>
                    <a:lnTo>
                      <a:pt x="35" y="23"/>
                    </a:lnTo>
                    <a:lnTo>
                      <a:pt x="15" y="50"/>
                    </a:lnTo>
                    <a:lnTo>
                      <a:pt x="35" y="50"/>
                    </a:lnTo>
                    <a:close/>
                  </a:path>
                </a:pathLst>
              </a:custGeom>
              <a:solidFill>
                <a:srgbClr val="FFFFFF"/>
              </a:solidFill>
              <a:ln w="9525">
                <a:noFill/>
                <a:round/>
                <a:headEnd/>
                <a:tailEnd/>
              </a:ln>
            </p:spPr>
            <p:txBody>
              <a:bodyPr/>
              <a:lstStyle/>
              <a:p>
                <a:pPr eaLnBrk="1" hangingPunct="1"/>
                <a:endParaRPr lang="pt-BR" u="none"/>
              </a:p>
            </p:txBody>
          </p:sp>
        </p:grpSp>
        <p:grpSp>
          <p:nvGrpSpPr>
            <p:cNvPr id="446004" name="Group 1980"/>
            <p:cNvGrpSpPr>
              <a:grpSpLocks/>
            </p:cNvGrpSpPr>
            <p:nvPr/>
          </p:nvGrpSpPr>
          <p:grpSpPr bwMode="auto">
            <a:xfrm>
              <a:off x="5615" y="2342"/>
              <a:ext cx="547" cy="644"/>
              <a:chOff x="5615" y="2342"/>
              <a:chExt cx="547" cy="644"/>
            </a:xfrm>
          </p:grpSpPr>
          <p:sp>
            <p:nvSpPr>
              <p:cNvPr id="446005" name="Freeform 1981"/>
              <p:cNvSpPr>
                <a:spLocks/>
              </p:cNvSpPr>
              <p:nvPr/>
            </p:nvSpPr>
            <p:spPr bwMode="auto">
              <a:xfrm>
                <a:off x="5805" y="2413"/>
                <a:ext cx="345" cy="573"/>
              </a:xfrm>
              <a:custGeom>
                <a:avLst/>
                <a:gdLst>
                  <a:gd name="T0" fmla="*/ 265 w 300"/>
                  <a:gd name="T1" fmla="*/ 499 h 499"/>
                  <a:gd name="T2" fmla="*/ 282 w 300"/>
                  <a:gd name="T3" fmla="*/ 497 h 499"/>
                  <a:gd name="T4" fmla="*/ 300 w 300"/>
                  <a:gd name="T5" fmla="*/ 495 h 499"/>
                  <a:gd name="T6" fmla="*/ 300 w 300"/>
                  <a:gd name="T7" fmla="*/ 2 h 499"/>
                  <a:gd name="T8" fmla="*/ 282 w 300"/>
                  <a:gd name="T9" fmla="*/ 0 h 499"/>
                  <a:gd name="T10" fmla="*/ 265 w 300"/>
                  <a:gd name="T11" fmla="*/ 0 h 499"/>
                  <a:gd name="T12" fmla="*/ 238 w 300"/>
                  <a:gd name="T13" fmla="*/ 2 h 499"/>
                  <a:gd name="T14" fmla="*/ 211 w 300"/>
                  <a:gd name="T15" fmla="*/ 6 h 499"/>
                  <a:gd name="T16" fmla="*/ 186 w 300"/>
                  <a:gd name="T17" fmla="*/ 12 h 499"/>
                  <a:gd name="T18" fmla="*/ 161 w 300"/>
                  <a:gd name="T19" fmla="*/ 19 h 499"/>
                  <a:gd name="T20" fmla="*/ 138 w 300"/>
                  <a:gd name="T21" fmla="*/ 31 h 499"/>
                  <a:gd name="T22" fmla="*/ 117 w 300"/>
                  <a:gd name="T23" fmla="*/ 42 h 499"/>
                  <a:gd name="T24" fmla="*/ 96 w 300"/>
                  <a:gd name="T25" fmla="*/ 58 h 499"/>
                  <a:gd name="T26" fmla="*/ 79 w 300"/>
                  <a:gd name="T27" fmla="*/ 73 h 499"/>
                  <a:gd name="T28" fmla="*/ 62 w 300"/>
                  <a:gd name="T29" fmla="*/ 90 h 499"/>
                  <a:gd name="T30" fmla="*/ 46 w 300"/>
                  <a:gd name="T31" fmla="*/ 110 h 499"/>
                  <a:gd name="T32" fmla="*/ 33 w 300"/>
                  <a:gd name="T33" fmla="*/ 131 h 499"/>
                  <a:gd name="T34" fmla="*/ 21 w 300"/>
                  <a:gd name="T35" fmla="*/ 152 h 499"/>
                  <a:gd name="T36" fmla="*/ 12 w 300"/>
                  <a:gd name="T37" fmla="*/ 175 h 499"/>
                  <a:gd name="T38" fmla="*/ 6 w 300"/>
                  <a:gd name="T39" fmla="*/ 200 h 499"/>
                  <a:gd name="T40" fmla="*/ 2 w 300"/>
                  <a:gd name="T41" fmla="*/ 223 h 499"/>
                  <a:gd name="T42" fmla="*/ 0 w 300"/>
                  <a:gd name="T43" fmla="*/ 250 h 499"/>
                  <a:gd name="T44" fmla="*/ 2 w 300"/>
                  <a:gd name="T45" fmla="*/ 275 h 499"/>
                  <a:gd name="T46" fmla="*/ 6 w 300"/>
                  <a:gd name="T47" fmla="*/ 300 h 499"/>
                  <a:gd name="T48" fmla="*/ 12 w 300"/>
                  <a:gd name="T49" fmla="*/ 323 h 499"/>
                  <a:gd name="T50" fmla="*/ 21 w 300"/>
                  <a:gd name="T51" fmla="*/ 346 h 499"/>
                  <a:gd name="T52" fmla="*/ 33 w 300"/>
                  <a:gd name="T53" fmla="*/ 369 h 499"/>
                  <a:gd name="T54" fmla="*/ 46 w 300"/>
                  <a:gd name="T55" fmla="*/ 388 h 499"/>
                  <a:gd name="T56" fmla="*/ 62 w 300"/>
                  <a:gd name="T57" fmla="*/ 407 h 499"/>
                  <a:gd name="T58" fmla="*/ 79 w 300"/>
                  <a:gd name="T59" fmla="*/ 424 h 499"/>
                  <a:gd name="T60" fmla="*/ 96 w 300"/>
                  <a:gd name="T61" fmla="*/ 442 h 499"/>
                  <a:gd name="T62" fmla="*/ 117 w 300"/>
                  <a:gd name="T63" fmla="*/ 455 h 499"/>
                  <a:gd name="T64" fmla="*/ 138 w 300"/>
                  <a:gd name="T65" fmla="*/ 468 h 499"/>
                  <a:gd name="T66" fmla="*/ 161 w 300"/>
                  <a:gd name="T67" fmla="*/ 478 h 499"/>
                  <a:gd name="T68" fmla="*/ 186 w 300"/>
                  <a:gd name="T69" fmla="*/ 488 h 499"/>
                  <a:gd name="T70" fmla="*/ 211 w 300"/>
                  <a:gd name="T71" fmla="*/ 493 h 499"/>
                  <a:gd name="T72" fmla="*/ 238 w 300"/>
                  <a:gd name="T73" fmla="*/ 497 h 499"/>
                  <a:gd name="T74" fmla="*/ 265 w 300"/>
                  <a:gd name="T75" fmla="*/ 499 h 4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0"/>
                  <a:gd name="T115" fmla="*/ 0 h 499"/>
                  <a:gd name="T116" fmla="*/ 300 w 300"/>
                  <a:gd name="T117" fmla="*/ 499 h 49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0" h="499">
                    <a:moveTo>
                      <a:pt x="265" y="499"/>
                    </a:moveTo>
                    <a:lnTo>
                      <a:pt x="282" y="497"/>
                    </a:lnTo>
                    <a:lnTo>
                      <a:pt x="300" y="495"/>
                    </a:lnTo>
                    <a:lnTo>
                      <a:pt x="300" y="2"/>
                    </a:lnTo>
                    <a:lnTo>
                      <a:pt x="282" y="0"/>
                    </a:lnTo>
                    <a:lnTo>
                      <a:pt x="265" y="0"/>
                    </a:lnTo>
                    <a:lnTo>
                      <a:pt x="238" y="2"/>
                    </a:lnTo>
                    <a:lnTo>
                      <a:pt x="211" y="6"/>
                    </a:lnTo>
                    <a:lnTo>
                      <a:pt x="186" y="12"/>
                    </a:lnTo>
                    <a:lnTo>
                      <a:pt x="161" y="19"/>
                    </a:lnTo>
                    <a:lnTo>
                      <a:pt x="138" y="31"/>
                    </a:lnTo>
                    <a:lnTo>
                      <a:pt x="117" y="42"/>
                    </a:lnTo>
                    <a:lnTo>
                      <a:pt x="96" y="58"/>
                    </a:lnTo>
                    <a:lnTo>
                      <a:pt x="79" y="73"/>
                    </a:lnTo>
                    <a:lnTo>
                      <a:pt x="62" y="90"/>
                    </a:lnTo>
                    <a:lnTo>
                      <a:pt x="46" y="110"/>
                    </a:lnTo>
                    <a:lnTo>
                      <a:pt x="33" y="131"/>
                    </a:lnTo>
                    <a:lnTo>
                      <a:pt x="21" y="152"/>
                    </a:lnTo>
                    <a:lnTo>
                      <a:pt x="12" y="175"/>
                    </a:lnTo>
                    <a:lnTo>
                      <a:pt x="6" y="200"/>
                    </a:lnTo>
                    <a:lnTo>
                      <a:pt x="2" y="223"/>
                    </a:lnTo>
                    <a:lnTo>
                      <a:pt x="0" y="250"/>
                    </a:lnTo>
                    <a:lnTo>
                      <a:pt x="2" y="275"/>
                    </a:lnTo>
                    <a:lnTo>
                      <a:pt x="6" y="300"/>
                    </a:lnTo>
                    <a:lnTo>
                      <a:pt x="12" y="323"/>
                    </a:lnTo>
                    <a:lnTo>
                      <a:pt x="21" y="346"/>
                    </a:lnTo>
                    <a:lnTo>
                      <a:pt x="33" y="369"/>
                    </a:lnTo>
                    <a:lnTo>
                      <a:pt x="46" y="388"/>
                    </a:lnTo>
                    <a:lnTo>
                      <a:pt x="62" y="407"/>
                    </a:lnTo>
                    <a:lnTo>
                      <a:pt x="79" y="424"/>
                    </a:lnTo>
                    <a:lnTo>
                      <a:pt x="96" y="442"/>
                    </a:lnTo>
                    <a:lnTo>
                      <a:pt x="117" y="455"/>
                    </a:lnTo>
                    <a:lnTo>
                      <a:pt x="138" y="468"/>
                    </a:lnTo>
                    <a:lnTo>
                      <a:pt x="161" y="478"/>
                    </a:lnTo>
                    <a:lnTo>
                      <a:pt x="186" y="488"/>
                    </a:lnTo>
                    <a:lnTo>
                      <a:pt x="211" y="493"/>
                    </a:lnTo>
                    <a:lnTo>
                      <a:pt x="238" y="497"/>
                    </a:lnTo>
                    <a:lnTo>
                      <a:pt x="265" y="499"/>
                    </a:lnTo>
                    <a:close/>
                  </a:path>
                </a:pathLst>
              </a:custGeom>
              <a:solidFill>
                <a:srgbClr val="797297"/>
              </a:solidFill>
              <a:ln w="9525">
                <a:noFill/>
                <a:round/>
                <a:headEnd/>
                <a:tailEnd/>
              </a:ln>
            </p:spPr>
            <p:txBody>
              <a:bodyPr/>
              <a:lstStyle/>
              <a:p>
                <a:pPr eaLnBrk="1" hangingPunct="1"/>
                <a:endParaRPr lang="pt-BR" u="none"/>
              </a:p>
            </p:txBody>
          </p:sp>
          <p:sp>
            <p:nvSpPr>
              <p:cNvPr id="446006" name="Freeform 1982"/>
              <p:cNvSpPr>
                <a:spLocks/>
              </p:cNvSpPr>
              <p:nvPr/>
            </p:nvSpPr>
            <p:spPr bwMode="auto">
              <a:xfrm>
                <a:off x="5805" y="2413"/>
                <a:ext cx="345" cy="573"/>
              </a:xfrm>
              <a:custGeom>
                <a:avLst/>
                <a:gdLst>
                  <a:gd name="T0" fmla="*/ 265 w 300"/>
                  <a:gd name="T1" fmla="*/ 499 h 499"/>
                  <a:gd name="T2" fmla="*/ 282 w 300"/>
                  <a:gd name="T3" fmla="*/ 497 h 499"/>
                  <a:gd name="T4" fmla="*/ 300 w 300"/>
                  <a:gd name="T5" fmla="*/ 495 h 499"/>
                  <a:gd name="T6" fmla="*/ 300 w 300"/>
                  <a:gd name="T7" fmla="*/ 2 h 499"/>
                  <a:gd name="T8" fmla="*/ 282 w 300"/>
                  <a:gd name="T9" fmla="*/ 0 h 499"/>
                  <a:gd name="T10" fmla="*/ 265 w 300"/>
                  <a:gd name="T11" fmla="*/ 0 h 499"/>
                  <a:gd name="T12" fmla="*/ 238 w 300"/>
                  <a:gd name="T13" fmla="*/ 2 h 499"/>
                  <a:gd name="T14" fmla="*/ 211 w 300"/>
                  <a:gd name="T15" fmla="*/ 6 h 499"/>
                  <a:gd name="T16" fmla="*/ 186 w 300"/>
                  <a:gd name="T17" fmla="*/ 12 h 499"/>
                  <a:gd name="T18" fmla="*/ 161 w 300"/>
                  <a:gd name="T19" fmla="*/ 19 h 499"/>
                  <a:gd name="T20" fmla="*/ 138 w 300"/>
                  <a:gd name="T21" fmla="*/ 31 h 499"/>
                  <a:gd name="T22" fmla="*/ 117 w 300"/>
                  <a:gd name="T23" fmla="*/ 42 h 499"/>
                  <a:gd name="T24" fmla="*/ 96 w 300"/>
                  <a:gd name="T25" fmla="*/ 58 h 499"/>
                  <a:gd name="T26" fmla="*/ 79 w 300"/>
                  <a:gd name="T27" fmla="*/ 73 h 499"/>
                  <a:gd name="T28" fmla="*/ 62 w 300"/>
                  <a:gd name="T29" fmla="*/ 90 h 499"/>
                  <a:gd name="T30" fmla="*/ 46 w 300"/>
                  <a:gd name="T31" fmla="*/ 110 h 499"/>
                  <a:gd name="T32" fmla="*/ 33 w 300"/>
                  <a:gd name="T33" fmla="*/ 131 h 499"/>
                  <a:gd name="T34" fmla="*/ 21 w 300"/>
                  <a:gd name="T35" fmla="*/ 152 h 499"/>
                  <a:gd name="T36" fmla="*/ 12 w 300"/>
                  <a:gd name="T37" fmla="*/ 175 h 499"/>
                  <a:gd name="T38" fmla="*/ 6 w 300"/>
                  <a:gd name="T39" fmla="*/ 200 h 499"/>
                  <a:gd name="T40" fmla="*/ 2 w 300"/>
                  <a:gd name="T41" fmla="*/ 223 h 499"/>
                  <a:gd name="T42" fmla="*/ 0 w 300"/>
                  <a:gd name="T43" fmla="*/ 250 h 499"/>
                  <a:gd name="T44" fmla="*/ 2 w 300"/>
                  <a:gd name="T45" fmla="*/ 275 h 499"/>
                  <a:gd name="T46" fmla="*/ 6 w 300"/>
                  <a:gd name="T47" fmla="*/ 300 h 499"/>
                  <a:gd name="T48" fmla="*/ 12 w 300"/>
                  <a:gd name="T49" fmla="*/ 323 h 499"/>
                  <a:gd name="T50" fmla="*/ 21 w 300"/>
                  <a:gd name="T51" fmla="*/ 346 h 499"/>
                  <a:gd name="T52" fmla="*/ 33 w 300"/>
                  <a:gd name="T53" fmla="*/ 369 h 499"/>
                  <a:gd name="T54" fmla="*/ 46 w 300"/>
                  <a:gd name="T55" fmla="*/ 388 h 499"/>
                  <a:gd name="T56" fmla="*/ 62 w 300"/>
                  <a:gd name="T57" fmla="*/ 407 h 499"/>
                  <a:gd name="T58" fmla="*/ 79 w 300"/>
                  <a:gd name="T59" fmla="*/ 424 h 499"/>
                  <a:gd name="T60" fmla="*/ 96 w 300"/>
                  <a:gd name="T61" fmla="*/ 442 h 499"/>
                  <a:gd name="T62" fmla="*/ 117 w 300"/>
                  <a:gd name="T63" fmla="*/ 455 h 499"/>
                  <a:gd name="T64" fmla="*/ 138 w 300"/>
                  <a:gd name="T65" fmla="*/ 468 h 499"/>
                  <a:gd name="T66" fmla="*/ 161 w 300"/>
                  <a:gd name="T67" fmla="*/ 478 h 499"/>
                  <a:gd name="T68" fmla="*/ 186 w 300"/>
                  <a:gd name="T69" fmla="*/ 488 h 499"/>
                  <a:gd name="T70" fmla="*/ 211 w 300"/>
                  <a:gd name="T71" fmla="*/ 493 h 499"/>
                  <a:gd name="T72" fmla="*/ 238 w 300"/>
                  <a:gd name="T73" fmla="*/ 497 h 499"/>
                  <a:gd name="T74" fmla="*/ 265 w 300"/>
                  <a:gd name="T75" fmla="*/ 499 h 4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0"/>
                  <a:gd name="T115" fmla="*/ 0 h 499"/>
                  <a:gd name="T116" fmla="*/ 300 w 300"/>
                  <a:gd name="T117" fmla="*/ 499 h 49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0" h="499">
                    <a:moveTo>
                      <a:pt x="265" y="499"/>
                    </a:moveTo>
                    <a:lnTo>
                      <a:pt x="282" y="497"/>
                    </a:lnTo>
                    <a:lnTo>
                      <a:pt x="300" y="495"/>
                    </a:lnTo>
                    <a:lnTo>
                      <a:pt x="300" y="2"/>
                    </a:lnTo>
                    <a:lnTo>
                      <a:pt x="282" y="0"/>
                    </a:lnTo>
                    <a:lnTo>
                      <a:pt x="265" y="0"/>
                    </a:lnTo>
                    <a:lnTo>
                      <a:pt x="238" y="2"/>
                    </a:lnTo>
                    <a:lnTo>
                      <a:pt x="211" y="6"/>
                    </a:lnTo>
                    <a:lnTo>
                      <a:pt x="186" y="12"/>
                    </a:lnTo>
                    <a:lnTo>
                      <a:pt x="161" y="19"/>
                    </a:lnTo>
                    <a:lnTo>
                      <a:pt x="138" y="31"/>
                    </a:lnTo>
                    <a:lnTo>
                      <a:pt x="117" y="42"/>
                    </a:lnTo>
                    <a:lnTo>
                      <a:pt x="96" y="58"/>
                    </a:lnTo>
                    <a:lnTo>
                      <a:pt x="79" y="73"/>
                    </a:lnTo>
                    <a:lnTo>
                      <a:pt x="62" y="90"/>
                    </a:lnTo>
                    <a:lnTo>
                      <a:pt x="46" y="110"/>
                    </a:lnTo>
                    <a:lnTo>
                      <a:pt x="33" y="131"/>
                    </a:lnTo>
                    <a:lnTo>
                      <a:pt x="21" y="152"/>
                    </a:lnTo>
                    <a:lnTo>
                      <a:pt x="12" y="175"/>
                    </a:lnTo>
                    <a:lnTo>
                      <a:pt x="6" y="200"/>
                    </a:lnTo>
                    <a:lnTo>
                      <a:pt x="2" y="223"/>
                    </a:lnTo>
                    <a:lnTo>
                      <a:pt x="0" y="250"/>
                    </a:lnTo>
                    <a:lnTo>
                      <a:pt x="2" y="275"/>
                    </a:lnTo>
                    <a:lnTo>
                      <a:pt x="6" y="300"/>
                    </a:lnTo>
                    <a:lnTo>
                      <a:pt x="12" y="323"/>
                    </a:lnTo>
                    <a:lnTo>
                      <a:pt x="21" y="346"/>
                    </a:lnTo>
                    <a:lnTo>
                      <a:pt x="33" y="369"/>
                    </a:lnTo>
                    <a:lnTo>
                      <a:pt x="46" y="388"/>
                    </a:lnTo>
                    <a:lnTo>
                      <a:pt x="62" y="407"/>
                    </a:lnTo>
                    <a:lnTo>
                      <a:pt x="79" y="424"/>
                    </a:lnTo>
                    <a:lnTo>
                      <a:pt x="96" y="442"/>
                    </a:lnTo>
                    <a:lnTo>
                      <a:pt x="117" y="455"/>
                    </a:lnTo>
                    <a:lnTo>
                      <a:pt x="138" y="468"/>
                    </a:lnTo>
                    <a:lnTo>
                      <a:pt x="161" y="478"/>
                    </a:lnTo>
                    <a:lnTo>
                      <a:pt x="186" y="488"/>
                    </a:lnTo>
                    <a:lnTo>
                      <a:pt x="211" y="493"/>
                    </a:lnTo>
                    <a:lnTo>
                      <a:pt x="238" y="497"/>
                    </a:lnTo>
                    <a:lnTo>
                      <a:pt x="265" y="499"/>
                    </a:lnTo>
                    <a:close/>
                  </a:path>
                </a:pathLst>
              </a:custGeom>
              <a:solidFill>
                <a:srgbClr val="00B0F0"/>
              </a:solidFill>
              <a:ln w="3175">
                <a:solidFill>
                  <a:srgbClr val="1F1A17"/>
                </a:solidFill>
                <a:round/>
                <a:headEnd/>
                <a:tailEnd/>
              </a:ln>
            </p:spPr>
            <p:txBody>
              <a:bodyPr/>
              <a:lstStyle/>
              <a:p>
                <a:pPr eaLnBrk="1" hangingPunct="1"/>
                <a:endParaRPr lang="pt-BR" u="none"/>
              </a:p>
            </p:txBody>
          </p:sp>
          <p:sp>
            <p:nvSpPr>
              <p:cNvPr id="446007" name="Freeform 1983"/>
              <p:cNvSpPr>
                <a:spLocks/>
              </p:cNvSpPr>
              <p:nvPr/>
            </p:nvSpPr>
            <p:spPr bwMode="auto">
              <a:xfrm>
                <a:off x="5860" y="2433"/>
                <a:ext cx="290" cy="500"/>
              </a:xfrm>
              <a:custGeom>
                <a:avLst/>
                <a:gdLst>
                  <a:gd name="T0" fmla="*/ 232 w 252"/>
                  <a:gd name="T1" fmla="*/ 435 h 435"/>
                  <a:gd name="T2" fmla="*/ 242 w 252"/>
                  <a:gd name="T3" fmla="*/ 435 h 435"/>
                  <a:gd name="T4" fmla="*/ 252 w 252"/>
                  <a:gd name="T5" fmla="*/ 433 h 435"/>
                  <a:gd name="T6" fmla="*/ 252 w 252"/>
                  <a:gd name="T7" fmla="*/ 0 h 435"/>
                  <a:gd name="T8" fmla="*/ 242 w 252"/>
                  <a:gd name="T9" fmla="*/ 0 h 435"/>
                  <a:gd name="T10" fmla="*/ 232 w 252"/>
                  <a:gd name="T11" fmla="*/ 0 h 435"/>
                  <a:gd name="T12" fmla="*/ 209 w 252"/>
                  <a:gd name="T13" fmla="*/ 0 h 435"/>
                  <a:gd name="T14" fmla="*/ 186 w 252"/>
                  <a:gd name="T15" fmla="*/ 3 h 435"/>
                  <a:gd name="T16" fmla="*/ 163 w 252"/>
                  <a:gd name="T17" fmla="*/ 9 h 435"/>
                  <a:gd name="T18" fmla="*/ 142 w 252"/>
                  <a:gd name="T19" fmla="*/ 17 h 435"/>
                  <a:gd name="T20" fmla="*/ 123 w 252"/>
                  <a:gd name="T21" fmla="*/ 24 h 435"/>
                  <a:gd name="T22" fmla="*/ 104 w 252"/>
                  <a:gd name="T23" fmla="*/ 36 h 435"/>
                  <a:gd name="T24" fmla="*/ 85 w 252"/>
                  <a:gd name="T25" fmla="*/ 49 h 435"/>
                  <a:gd name="T26" fmla="*/ 69 w 252"/>
                  <a:gd name="T27" fmla="*/ 63 h 435"/>
                  <a:gd name="T28" fmla="*/ 54 w 252"/>
                  <a:gd name="T29" fmla="*/ 78 h 435"/>
                  <a:gd name="T30" fmla="*/ 40 w 252"/>
                  <a:gd name="T31" fmla="*/ 95 h 435"/>
                  <a:gd name="T32" fmla="*/ 29 w 252"/>
                  <a:gd name="T33" fmla="*/ 113 h 435"/>
                  <a:gd name="T34" fmla="*/ 19 w 252"/>
                  <a:gd name="T35" fmla="*/ 132 h 435"/>
                  <a:gd name="T36" fmla="*/ 12 w 252"/>
                  <a:gd name="T37" fmla="*/ 153 h 435"/>
                  <a:gd name="T38" fmla="*/ 6 w 252"/>
                  <a:gd name="T39" fmla="*/ 172 h 435"/>
                  <a:gd name="T40" fmla="*/ 2 w 252"/>
                  <a:gd name="T41" fmla="*/ 195 h 435"/>
                  <a:gd name="T42" fmla="*/ 0 w 252"/>
                  <a:gd name="T43" fmla="*/ 216 h 435"/>
                  <a:gd name="T44" fmla="*/ 2 w 252"/>
                  <a:gd name="T45" fmla="*/ 239 h 435"/>
                  <a:gd name="T46" fmla="*/ 6 w 252"/>
                  <a:gd name="T47" fmla="*/ 260 h 435"/>
                  <a:gd name="T48" fmla="*/ 12 w 252"/>
                  <a:gd name="T49" fmla="*/ 282 h 435"/>
                  <a:gd name="T50" fmla="*/ 19 w 252"/>
                  <a:gd name="T51" fmla="*/ 301 h 435"/>
                  <a:gd name="T52" fmla="*/ 29 w 252"/>
                  <a:gd name="T53" fmla="*/ 320 h 435"/>
                  <a:gd name="T54" fmla="*/ 40 w 252"/>
                  <a:gd name="T55" fmla="*/ 339 h 435"/>
                  <a:gd name="T56" fmla="*/ 54 w 252"/>
                  <a:gd name="T57" fmla="*/ 355 h 435"/>
                  <a:gd name="T58" fmla="*/ 69 w 252"/>
                  <a:gd name="T59" fmla="*/ 370 h 435"/>
                  <a:gd name="T60" fmla="*/ 85 w 252"/>
                  <a:gd name="T61" fmla="*/ 385 h 435"/>
                  <a:gd name="T62" fmla="*/ 104 w 252"/>
                  <a:gd name="T63" fmla="*/ 397 h 435"/>
                  <a:gd name="T64" fmla="*/ 123 w 252"/>
                  <a:gd name="T65" fmla="*/ 408 h 435"/>
                  <a:gd name="T66" fmla="*/ 142 w 252"/>
                  <a:gd name="T67" fmla="*/ 418 h 435"/>
                  <a:gd name="T68" fmla="*/ 163 w 252"/>
                  <a:gd name="T69" fmla="*/ 426 h 435"/>
                  <a:gd name="T70" fmla="*/ 186 w 252"/>
                  <a:gd name="T71" fmla="*/ 429 h 435"/>
                  <a:gd name="T72" fmla="*/ 209 w 252"/>
                  <a:gd name="T73" fmla="*/ 433 h 435"/>
                  <a:gd name="T74" fmla="*/ 232 w 252"/>
                  <a:gd name="T75" fmla="*/ 435 h 4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2"/>
                  <a:gd name="T115" fmla="*/ 0 h 435"/>
                  <a:gd name="T116" fmla="*/ 252 w 252"/>
                  <a:gd name="T117" fmla="*/ 435 h 4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2" h="435">
                    <a:moveTo>
                      <a:pt x="232" y="435"/>
                    </a:moveTo>
                    <a:lnTo>
                      <a:pt x="242" y="435"/>
                    </a:lnTo>
                    <a:lnTo>
                      <a:pt x="252" y="433"/>
                    </a:lnTo>
                    <a:lnTo>
                      <a:pt x="252" y="0"/>
                    </a:lnTo>
                    <a:lnTo>
                      <a:pt x="242" y="0"/>
                    </a:lnTo>
                    <a:lnTo>
                      <a:pt x="232" y="0"/>
                    </a:lnTo>
                    <a:lnTo>
                      <a:pt x="209" y="0"/>
                    </a:lnTo>
                    <a:lnTo>
                      <a:pt x="186" y="3"/>
                    </a:lnTo>
                    <a:lnTo>
                      <a:pt x="163" y="9"/>
                    </a:lnTo>
                    <a:lnTo>
                      <a:pt x="142" y="17"/>
                    </a:lnTo>
                    <a:lnTo>
                      <a:pt x="123" y="24"/>
                    </a:lnTo>
                    <a:lnTo>
                      <a:pt x="104" y="36"/>
                    </a:lnTo>
                    <a:lnTo>
                      <a:pt x="85" y="49"/>
                    </a:lnTo>
                    <a:lnTo>
                      <a:pt x="69" y="63"/>
                    </a:lnTo>
                    <a:lnTo>
                      <a:pt x="54" y="78"/>
                    </a:lnTo>
                    <a:lnTo>
                      <a:pt x="40" y="95"/>
                    </a:lnTo>
                    <a:lnTo>
                      <a:pt x="29" y="113"/>
                    </a:lnTo>
                    <a:lnTo>
                      <a:pt x="19" y="132"/>
                    </a:lnTo>
                    <a:lnTo>
                      <a:pt x="12" y="153"/>
                    </a:lnTo>
                    <a:lnTo>
                      <a:pt x="6" y="172"/>
                    </a:lnTo>
                    <a:lnTo>
                      <a:pt x="2" y="195"/>
                    </a:lnTo>
                    <a:lnTo>
                      <a:pt x="0" y="216"/>
                    </a:lnTo>
                    <a:lnTo>
                      <a:pt x="2" y="239"/>
                    </a:lnTo>
                    <a:lnTo>
                      <a:pt x="6" y="260"/>
                    </a:lnTo>
                    <a:lnTo>
                      <a:pt x="12" y="282"/>
                    </a:lnTo>
                    <a:lnTo>
                      <a:pt x="19" y="301"/>
                    </a:lnTo>
                    <a:lnTo>
                      <a:pt x="29" y="320"/>
                    </a:lnTo>
                    <a:lnTo>
                      <a:pt x="40" y="339"/>
                    </a:lnTo>
                    <a:lnTo>
                      <a:pt x="54" y="355"/>
                    </a:lnTo>
                    <a:lnTo>
                      <a:pt x="69" y="370"/>
                    </a:lnTo>
                    <a:lnTo>
                      <a:pt x="85" y="385"/>
                    </a:lnTo>
                    <a:lnTo>
                      <a:pt x="104" y="397"/>
                    </a:lnTo>
                    <a:lnTo>
                      <a:pt x="123" y="408"/>
                    </a:lnTo>
                    <a:lnTo>
                      <a:pt x="142" y="418"/>
                    </a:lnTo>
                    <a:lnTo>
                      <a:pt x="163" y="426"/>
                    </a:lnTo>
                    <a:lnTo>
                      <a:pt x="186" y="429"/>
                    </a:lnTo>
                    <a:lnTo>
                      <a:pt x="209" y="433"/>
                    </a:lnTo>
                    <a:lnTo>
                      <a:pt x="232" y="435"/>
                    </a:lnTo>
                    <a:close/>
                  </a:path>
                </a:pathLst>
              </a:custGeom>
              <a:solidFill>
                <a:srgbClr val="CC0099"/>
              </a:solidFill>
              <a:ln w="9525">
                <a:noFill/>
                <a:round/>
                <a:headEnd/>
                <a:tailEnd/>
              </a:ln>
            </p:spPr>
            <p:txBody>
              <a:bodyPr/>
              <a:lstStyle/>
              <a:p>
                <a:pPr eaLnBrk="1" hangingPunct="1"/>
                <a:endParaRPr lang="pt-BR" u="none"/>
              </a:p>
            </p:txBody>
          </p:sp>
          <p:sp>
            <p:nvSpPr>
              <p:cNvPr id="446008" name="Freeform 1984"/>
              <p:cNvSpPr>
                <a:spLocks/>
              </p:cNvSpPr>
              <p:nvPr/>
            </p:nvSpPr>
            <p:spPr bwMode="auto">
              <a:xfrm>
                <a:off x="5860" y="2433"/>
                <a:ext cx="290" cy="500"/>
              </a:xfrm>
              <a:custGeom>
                <a:avLst/>
                <a:gdLst>
                  <a:gd name="T0" fmla="*/ 232 w 252"/>
                  <a:gd name="T1" fmla="*/ 435 h 435"/>
                  <a:gd name="T2" fmla="*/ 242 w 252"/>
                  <a:gd name="T3" fmla="*/ 435 h 435"/>
                  <a:gd name="T4" fmla="*/ 252 w 252"/>
                  <a:gd name="T5" fmla="*/ 433 h 435"/>
                  <a:gd name="T6" fmla="*/ 252 w 252"/>
                  <a:gd name="T7" fmla="*/ 0 h 435"/>
                  <a:gd name="T8" fmla="*/ 242 w 252"/>
                  <a:gd name="T9" fmla="*/ 0 h 435"/>
                  <a:gd name="T10" fmla="*/ 232 w 252"/>
                  <a:gd name="T11" fmla="*/ 0 h 435"/>
                  <a:gd name="T12" fmla="*/ 209 w 252"/>
                  <a:gd name="T13" fmla="*/ 0 h 435"/>
                  <a:gd name="T14" fmla="*/ 186 w 252"/>
                  <a:gd name="T15" fmla="*/ 3 h 435"/>
                  <a:gd name="T16" fmla="*/ 163 w 252"/>
                  <a:gd name="T17" fmla="*/ 9 h 435"/>
                  <a:gd name="T18" fmla="*/ 142 w 252"/>
                  <a:gd name="T19" fmla="*/ 17 h 435"/>
                  <a:gd name="T20" fmla="*/ 123 w 252"/>
                  <a:gd name="T21" fmla="*/ 24 h 435"/>
                  <a:gd name="T22" fmla="*/ 104 w 252"/>
                  <a:gd name="T23" fmla="*/ 36 h 435"/>
                  <a:gd name="T24" fmla="*/ 85 w 252"/>
                  <a:gd name="T25" fmla="*/ 49 h 435"/>
                  <a:gd name="T26" fmla="*/ 69 w 252"/>
                  <a:gd name="T27" fmla="*/ 63 h 435"/>
                  <a:gd name="T28" fmla="*/ 54 w 252"/>
                  <a:gd name="T29" fmla="*/ 78 h 435"/>
                  <a:gd name="T30" fmla="*/ 40 w 252"/>
                  <a:gd name="T31" fmla="*/ 95 h 435"/>
                  <a:gd name="T32" fmla="*/ 29 w 252"/>
                  <a:gd name="T33" fmla="*/ 113 h 435"/>
                  <a:gd name="T34" fmla="*/ 19 w 252"/>
                  <a:gd name="T35" fmla="*/ 132 h 435"/>
                  <a:gd name="T36" fmla="*/ 12 w 252"/>
                  <a:gd name="T37" fmla="*/ 153 h 435"/>
                  <a:gd name="T38" fmla="*/ 6 w 252"/>
                  <a:gd name="T39" fmla="*/ 172 h 435"/>
                  <a:gd name="T40" fmla="*/ 2 w 252"/>
                  <a:gd name="T41" fmla="*/ 195 h 435"/>
                  <a:gd name="T42" fmla="*/ 0 w 252"/>
                  <a:gd name="T43" fmla="*/ 216 h 435"/>
                  <a:gd name="T44" fmla="*/ 2 w 252"/>
                  <a:gd name="T45" fmla="*/ 239 h 435"/>
                  <a:gd name="T46" fmla="*/ 6 w 252"/>
                  <a:gd name="T47" fmla="*/ 260 h 435"/>
                  <a:gd name="T48" fmla="*/ 12 w 252"/>
                  <a:gd name="T49" fmla="*/ 282 h 435"/>
                  <a:gd name="T50" fmla="*/ 19 w 252"/>
                  <a:gd name="T51" fmla="*/ 301 h 435"/>
                  <a:gd name="T52" fmla="*/ 29 w 252"/>
                  <a:gd name="T53" fmla="*/ 320 h 435"/>
                  <a:gd name="T54" fmla="*/ 40 w 252"/>
                  <a:gd name="T55" fmla="*/ 339 h 435"/>
                  <a:gd name="T56" fmla="*/ 54 w 252"/>
                  <a:gd name="T57" fmla="*/ 355 h 435"/>
                  <a:gd name="T58" fmla="*/ 69 w 252"/>
                  <a:gd name="T59" fmla="*/ 370 h 435"/>
                  <a:gd name="T60" fmla="*/ 85 w 252"/>
                  <a:gd name="T61" fmla="*/ 385 h 435"/>
                  <a:gd name="T62" fmla="*/ 104 w 252"/>
                  <a:gd name="T63" fmla="*/ 397 h 435"/>
                  <a:gd name="T64" fmla="*/ 123 w 252"/>
                  <a:gd name="T65" fmla="*/ 408 h 435"/>
                  <a:gd name="T66" fmla="*/ 142 w 252"/>
                  <a:gd name="T67" fmla="*/ 418 h 435"/>
                  <a:gd name="T68" fmla="*/ 163 w 252"/>
                  <a:gd name="T69" fmla="*/ 426 h 435"/>
                  <a:gd name="T70" fmla="*/ 186 w 252"/>
                  <a:gd name="T71" fmla="*/ 429 h 435"/>
                  <a:gd name="T72" fmla="*/ 209 w 252"/>
                  <a:gd name="T73" fmla="*/ 433 h 435"/>
                  <a:gd name="T74" fmla="*/ 232 w 252"/>
                  <a:gd name="T75" fmla="*/ 435 h 4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2"/>
                  <a:gd name="T115" fmla="*/ 0 h 435"/>
                  <a:gd name="T116" fmla="*/ 252 w 252"/>
                  <a:gd name="T117" fmla="*/ 435 h 4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2" h="435">
                    <a:moveTo>
                      <a:pt x="232" y="435"/>
                    </a:moveTo>
                    <a:lnTo>
                      <a:pt x="242" y="435"/>
                    </a:lnTo>
                    <a:lnTo>
                      <a:pt x="252" y="433"/>
                    </a:lnTo>
                    <a:lnTo>
                      <a:pt x="252" y="0"/>
                    </a:lnTo>
                    <a:lnTo>
                      <a:pt x="242" y="0"/>
                    </a:lnTo>
                    <a:lnTo>
                      <a:pt x="232" y="0"/>
                    </a:lnTo>
                    <a:lnTo>
                      <a:pt x="209" y="0"/>
                    </a:lnTo>
                    <a:lnTo>
                      <a:pt x="186" y="3"/>
                    </a:lnTo>
                    <a:lnTo>
                      <a:pt x="163" y="9"/>
                    </a:lnTo>
                    <a:lnTo>
                      <a:pt x="142" y="17"/>
                    </a:lnTo>
                    <a:lnTo>
                      <a:pt x="123" y="24"/>
                    </a:lnTo>
                    <a:lnTo>
                      <a:pt x="104" y="36"/>
                    </a:lnTo>
                    <a:lnTo>
                      <a:pt x="85" y="49"/>
                    </a:lnTo>
                    <a:lnTo>
                      <a:pt x="69" y="63"/>
                    </a:lnTo>
                    <a:lnTo>
                      <a:pt x="54" y="78"/>
                    </a:lnTo>
                    <a:lnTo>
                      <a:pt x="40" y="95"/>
                    </a:lnTo>
                    <a:lnTo>
                      <a:pt x="29" y="113"/>
                    </a:lnTo>
                    <a:lnTo>
                      <a:pt x="19" y="132"/>
                    </a:lnTo>
                    <a:lnTo>
                      <a:pt x="12" y="153"/>
                    </a:lnTo>
                    <a:lnTo>
                      <a:pt x="6" y="172"/>
                    </a:lnTo>
                    <a:lnTo>
                      <a:pt x="2" y="195"/>
                    </a:lnTo>
                    <a:lnTo>
                      <a:pt x="0" y="216"/>
                    </a:lnTo>
                    <a:lnTo>
                      <a:pt x="2" y="239"/>
                    </a:lnTo>
                    <a:lnTo>
                      <a:pt x="6" y="260"/>
                    </a:lnTo>
                    <a:lnTo>
                      <a:pt x="12" y="282"/>
                    </a:lnTo>
                    <a:lnTo>
                      <a:pt x="19" y="301"/>
                    </a:lnTo>
                    <a:lnTo>
                      <a:pt x="29" y="320"/>
                    </a:lnTo>
                    <a:lnTo>
                      <a:pt x="40" y="339"/>
                    </a:lnTo>
                    <a:lnTo>
                      <a:pt x="54" y="355"/>
                    </a:lnTo>
                    <a:lnTo>
                      <a:pt x="69" y="370"/>
                    </a:lnTo>
                    <a:lnTo>
                      <a:pt x="85" y="385"/>
                    </a:lnTo>
                    <a:lnTo>
                      <a:pt x="104" y="397"/>
                    </a:lnTo>
                    <a:lnTo>
                      <a:pt x="123" y="408"/>
                    </a:lnTo>
                    <a:lnTo>
                      <a:pt x="142" y="418"/>
                    </a:lnTo>
                    <a:lnTo>
                      <a:pt x="163" y="426"/>
                    </a:lnTo>
                    <a:lnTo>
                      <a:pt x="186" y="429"/>
                    </a:lnTo>
                    <a:lnTo>
                      <a:pt x="209" y="433"/>
                    </a:lnTo>
                    <a:lnTo>
                      <a:pt x="232" y="435"/>
                    </a:lnTo>
                    <a:close/>
                  </a:path>
                </a:pathLst>
              </a:custGeom>
              <a:noFill/>
              <a:ln w="3175">
                <a:solidFill>
                  <a:srgbClr val="1F1A17"/>
                </a:solidFill>
                <a:round/>
                <a:headEnd/>
                <a:tailEnd/>
              </a:ln>
            </p:spPr>
            <p:txBody>
              <a:bodyPr/>
              <a:lstStyle/>
              <a:p>
                <a:pPr eaLnBrk="1" hangingPunct="1"/>
                <a:endParaRPr lang="pt-BR" u="none"/>
              </a:p>
            </p:txBody>
          </p:sp>
          <p:sp>
            <p:nvSpPr>
              <p:cNvPr id="446009" name="Text Box 1985"/>
              <p:cNvSpPr txBox="1">
                <a:spLocks noChangeArrowheads="1"/>
              </p:cNvSpPr>
              <p:nvPr/>
            </p:nvSpPr>
            <p:spPr bwMode="auto">
              <a:xfrm>
                <a:off x="5938" y="2592"/>
                <a:ext cx="224" cy="219"/>
              </a:xfrm>
              <a:prstGeom prst="rect">
                <a:avLst/>
              </a:prstGeom>
              <a:noFill/>
              <a:ln w="12700">
                <a:noFill/>
                <a:miter lim="800000"/>
                <a:headEnd/>
                <a:tailEnd/>
              </a:ln>
            </p:spPr>
            <p:txBody>
              <a:bodyPr wrap="none">
                <a:spAutoFit/>
              </a:bodyPr>
              <a:lstStyle/>
              <a:p>
                <a:pPr algn="ctr" eaLnBrk="1" hangingPunct="1"/>
                <a:r>
                  <a:rPr lang="pt-BR" sz="1400" b="1" u="none">
                    <a:solidFill>
                      <a:srgbClr val="FFFFFF"/>
                    </a:solidFill>
                  </a:rPr>
                  <a:t>B</a:t>
                </a:r>
              </a:p>
            </p:txBody>
          </p:sp>
          <p:sp>
            <p:nvSpPr>
              <p:cNvPr id="446010" name="Text Box 1986"/>
              <p:cNvSpPr txBox="1">
                <a:spLocks noChangeArrowheads="1"/>
              </p:cNvSpPr>
              <p:nvPr/>
            </p:nvSpPr>
            <p:spPr bwMode="auto">
              <a:xfrm rot="-5116321">
                <a:off x="5640" y="2503"/>
                <a:ext cx="276" cy="326"/>
              </a:xfrm>
              <a:prstGeom prst="rect">
                <a:avLst/>
              </a:prstGeom>
              <a:noFill/>
              <a:ln w="12700">
                <a:noFill/>
                <a:miter lim="800000"/>
                <a:headEnd/>
                <a:tailEnd/>
              </a:ln>
            </p:spPr>
            <p:txBody>
              <a:bodyPr wrap="none">
                <a:spAutoFit/>
              </a:bodyPr>
              <a:lstStyle/>
              <a:p>
                <a:pPr algn="ctr" eaLnBrk="1" hangingPunct="1"/>
                <a:r>
                  <a:rPr lang="pt-BR" u="none">
                    <a:solidFill>
                      <a:srgbClr val="FFFFFF"/>
                    </a:solidFill>
                  </a:rPr>
                  <a:t>Y</a:t>
                </a:r>
              </a:p>
            </p:txBody>
          </p:sp>
          <p:sp>
            <p:nvSpPr>
              <p:cNvPr id="446011" name="Text Box 1987"/>
              <p:cNvSpPr txBox="1">
                <a:spLocks noChangeArrowheads="1"/>
              </p:cNvSpPr>
              <p:nvPr/>
            </p:nvSpPr>
            <p:spPr bwMode="auto">
              <a:xfrm rot="-3588785">
                <a:off x="5713" y="2317"/>
                <a:ext cx="276" cy="326"/>
              </a:xfrm>
              <a:prstGeom prst="rect">
                <a:avLst/>
              </a:prstGeom>
              <a:noFill/>
              <a:ln w="12700">
                <a:noFill/>
                <a:miter lim="800000"/>
                <a:headEnd/>
                <a:tailEnd/>
              </a:ln>
            </p:spPr>
            <p:txBody>
              <a:bodyPr wrap="none">
                <a:spAutoFit/>
              </a:bodyPr>
              <a:lstStyle/>
              <a:p>
                <a:pPr algn="ctr" eaLnBrk="1" hangingPunct="1"/>
                <a:r>
                  <a:rPr lang="pt-BR" u="none">
                    <a:solidFill>
                      <a:srgbClr val="FFFFFF"/>
                    </a:solidFill>
                  </a:rPr>
                  <a:t>Y</a:t>
                </a:r>
              </a:p>
            </p:txBody>
          </p:sp>
        </p:grpSp>
      </p:grpSp>
      <p:grpSp>
        <p:nvGrpSpPr>
          <p:cNvPr id="8" name="Group 1384"/>
          <p:cNvGrpSpPr>
            <a:grpSpLocks/>
          </p:cNvGrpSpPr>
          <p:nvPr/>
        </p:nvGrpSpPr>
        <p:grpSpPr bwMode="auto">
          <a:xfrm>
            <a:off x="6149975" y="2217738"/>
            <a:ext cx="484188" cy="3092450"/>
            <a:chOff x="4308" y="1406"/>
            <a:chExt cx="305" cy="1948"/>
          </a:xfrm>
        </p:grpSpPr>
        <p:sp>
          <p:nvSpPr>
            <p:cNvPr id="446013" name="Freeform 1385"/>
            <p:cNvSpPr>
              <a:spLocks/>
            </p:cNvSpPr>
            <p:nvPr/>
          </p:nvSpPr>
          <p:spPr bwMode="auto">
            <a:xfrm>
              <a:off x="4446" y="3193"/>
              <a:ext cx="167" cy="161"/>
            </a:xfrm>
            <a:custGeom>
              <a:avLst/>
              <a:gdLst>
                <a:gd name="T0" fmla="*/ 121 w 167"/>
                <a:gd name="T1" fmla="*/ 9 h 161"/>
                <a:gd name="T2" fmla="*/ 130 w 167"/>
                <a:gd name="T3" fmla="*/ 11 h 161"/>
                <a:gd name="T4" fmla="*/ 138 w 167"/>
                <a:gd name="T5" fmla="*/ 11 h 161"/>
                <a:gd name="T6" fmla="*/ 144 w 167"/>
                <a:gd name="T7" fmla="*/ 13 h 161"/>
                <a:gd name="T8" fmla="*/ 149 w 167"/>
                <a:gd name="T9" fmla="*/ 17 h 161"/>
                <a:gd name="T10" fmla="*/ 159 w 167"/>
                <a:gd name="T11" fmla="*/ 34 h 161"/>
                <a:gd name="T12" fmla="*/ 167 w 167"/>
                <a:gd name="T13" fmla="*/ 53 h 161"/>
                <a:gd name="T14" fmla="*/ 167 w 167"/>
                <a:gd name="T15" fmla="*/ 80 h 161"/>
                <a:gd name="T16" fmla="*/ 165 w 167"/>
                <a:gd name="T17" fmla="*/ 109 h 161"/>
                <a:gd name="T18" fmla="*/ 163 w 167"/>
                <a:gd name="T19" fmla="*/ 113 h 161"/>
                <a:gd name="T20" fmla="*/ 161 w 167"/>
                <a:gd name="T21" fmla="*/ 119 h 161"/>
                <a:gd name="T22" fmla="*/ 157 w 167"/>
                <a:gd name="T23" fmla="*/ 123 h 161"/>
                <a:gd name="T24" fmla="*/ 151 w 167"/>
                <a:gd name="T25" fmla="*/ 126 h 161"/>
                <a:gd name="T26" fmla="*/ 140 w 167"/>
                <a:gd name="T27" fmla="*/ 134 h 161"/>
                <a:gd name="T28" fmla="*/ 130 w 167"/>
                <a:gd name="T29" fmla="*/ 142 h 161"/>
                <a:gd name="T30" fmla="*/ 117 w 167"/>
                <a:gd name="T31" fmla="*/ 151 h 161"/>
                <a:gd name="T32" fmla="*/ 105 w 167"/>
                <a:gd name="T33" fmla="*/ 161 h 161"/>
                <a:gd name="T34" fmla="*/ 99 w 167"/>
                <a:gd name="T35" fmla="*/ 161 h 161"/>
                <a:gd name="T36" fmla="*/ 88 w 167"/>
                <a:gd name="T37" fmla="*/ 161 h 161"/>
                <a:gd name="T38" fmla="*/ 73 w 167"/>
                <a:gd name="T39" fmla="*/ 161 h 161"/>
                <a:gd name="T40" fmla="*/ 55 w 167"/>
                <a:gd name="T41" fmla="*/ 159 h 161"/>
                <a:gd name="T42" fmla="*/ 40 w 167"/>
                <a:gd name="T43" fmla="*/ 155 h 161"/>
                <a:gd name="T44" fmla="*/ 25 w 167"/>
                <a:gd name="T45" fmla="*/ 149 h 161"/>
                <a:gd name="T46" fmla="*/ 13 w 167"/>
                <a:gd name="T47" fmla="*/ 146 h 161"/>
                <a:gd name="T48" fmla="*/ 7 w 167"/>
                <a:gd name="T49" fmla="*/ 138 h 161"/>
                <a:gd name="T50" fmla="*/ 4 w 167"/>
                <a:gd name="T51" fmla="*/ 128 h 161"/>
                <a:gd name="T52" fmla="*/ 2 w 167"/>
                <a:gd name="T53" fmla="*/ 123 h 161"/>
                <a:gd name="T54" fmla="*/ 2 w 167"/>
                <a:gd name="T55" fmla="*/ 115 h 161"/>
                <a:gd name="T56" fmla="*/ 2 w 167"/>
                <a:gd name="T57" fmla="*/ 105 h 161"/>
                <a:gd name="T58" fmla="*/ 2 w 167"/>
                <a:gd name="T59" fmla="*/ 90 h 161"/>
                <a:gd name="T60" fmla="*/ 0 w 167"/>
                <a:gd name="T61" fmla="*/ 71 h 161"/>
                <a:gd name="T62" fmla="*/ 0 w 167"/>
                <a:gd name="T63" fmla="*/ 61 h 161"/>
                <a:gd name="T64" fmla="*/ 2 w 167"/>
                <a:gd name="T65" fmla="*/ 52 h 161"/>
                <a:gd name="T66" fmla="*/ 4 w 167"/>
                <a:gd name="T67" fmla="*/ 46 h 161"/>
                <a:gd name="T68" fmla="*/ 7 w 167"/>
                <a:gd name="T69" fmla="*/ 42 h 161"/>
                <a:gd name="T70" fmla="*/ 34 w 167"/>
                <a:gd name="T71" fmla="*/ 25 h 161"/>
                <a:gd name="T72" fmla="*/ 61 w 167"/>
                <a:gd name="T73" fmla="*/ 9 h 161"/>
                <a:gd name="T74" fmla="*/ 73 w 167"/>
                <a:gd name="T75" fmla="*/ 4 h 161"/>
                <a:gd name="T76" fmla="*/ 80 w 167"/>
                <a:gd name="T77" fmla="*/ 0 h 161"/>
                <a:gd name="T78" fmla="*/ 86 w 167"/>
                <a:gd name="T79" fmla="*/ 0 h 161"/>
                <a:gd name="T80" fmla="*/ 90 w 167"/>
                <a:gd name="T81" fmla="*/ 0 h 161"/>
                <a:gd name="T82" fmla="*/ 99 w 167"/>
                <a:gd name="T83" fmla="*/ 4 h 161"/>
                <a:gd name="T84" fmla="*/ 121 w 167"/>
                <a:gd name="T85" fmla="*/ 9 h 1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7"/>
                <a:gd name="T130" fmla="*/ 0 h 161"/>
                <a:gd name="T131" fmla="*/ 167 w 167"/>
                <a:gd name="T132" fmla="*/ 161 h 16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7" h="161">
                  <a:moveTo>
                    <a:pt x="121" y="9"/>
                  </a:moveTo>
                  <a:lnTo>
                    <a:pt x="130" y="11"/>
                  </a:lnTo>
                  <a:lnTo>
                    <a:pt x="138" y="11"/>
                  </a:lnTo>
                  <a:lnTo>
                    <a:pt x="144" y="13"/>
                  </a:lnTo>
                  <a:lnTo>
                    <a:pt x="149" y="17"/>
                  </a:lnTo>
                  <a:lnTo>
                    <a:pt x="159" y="34"/>
                  </a:lnTo>
                  <a:lnTo>
                    <a:pt x="167" y="53"/>
                  </a:lnTo>
                  <a:lnTo>
                    <a:pt x="167" y="80"/>
                  </a:lnTo>
                  <a:lnTo>
                    <a:pt x="165" y="109"/>
                  </a:lnTo>
                  <a:lnTo>
                    <a:pt x="163" y="113"/>
                  </a:lnTo>
                  <a:lnTo>
                    <a:pt x="161" y="119"/>
                  </a:lnTo>
                  <a:lnTo>
                    <a:pt x="157" y="123"/>
                  </a:lnTo>
                  <a:lnTo>
                    <a:pt x="151" y="126"/>
                  </a:lnTo>
                  <a:lnTo>
                    <a:pt x="140" y="134"/>
                  </a:lnTo>
                  <a:lnTo>
                    <a:pt x="130" y="142"/>
                  </a:lnTo>
                  <a:lnTo>
                    <a:pt x="117" y="151"/>
                  </a:lnTo>
                  <a:lnTo>
                    <a:pt x="105" y="161"/>
                  </a:lnTo>
                  <a:lnTo>
                    <a:pt x="99" y="161"/>
                  </a:lnTo>
                  <a:lnTo>
                    <a:pt x="88" y="161"/>
                  </a:lnTo>
                  <a:lnTo>
                    <a:pt x="73" y="161"/>
                  </a:lnTo>
                  <a:lnTo>
                    <a:pt x="55" y="159"/>
                  </a:lnTo>
                  <a:lnTo>
                    <a:pt x="40" y="155"/>
                  </a:lnTo>
                  <a:lnTo>
                    <a:pt x="25" y="149"/>
                  </a:lnTo>
                  <a:lnTo>
                    <a:pt x="13" y="146"/>
                  </a:lnTo>
                  <a:lnTo>
                    <a:pt x="7" y="138"/>
                  </a:lnTo>
                  <a:lnTo>
                    <a:pt x="4" y="128"/>
                  </a:lnTo>
                  <a:lnTo>
                    <a:pt x="2" y="123"/>
                  </a:lnTo>
                  <a:lnTo>
                    <a:pt x="2" y="115"/>
                  </a:lnTo>
                  <a:lnTo>
                    <a:pt x="2" y="105"/>
                  </a:lnTo>
                  <a:lnTo>
                    <a:pt x="2" y="90"/>
                  </a:lnTo>
                  <a:lnTo>
                    <a:pt x="0" y="71"/>
                  </a:lnTo>
                  <a:lnTo>
                    <a:pt x="0" y="61"/>
                  </a:lnTo>
                  <a:lnTo>
                    <a:pt x="2" y="52"/>
                  </a:lnTo>
                  <a:lnTo>
                    <a:pt x="4" y="46"/>
                  </a:lnTo>
                  <a:lnTo>
                    <a:pt x="7" y="42"/>
                  </a:lnTo>
                  <a:lnTo>
                    <a:pt x="34" y="25"/>
                  </a:lnTo>
                  <a:lnTo>
                    <a:pt x="61" y="9"/>
                  </a:lnTo>
                  <a:lnTo>
                    <a:pt x="73" y="4"/>
                  </a:lnTo>
                  <a:lnTo>
                    <a:pt x="80" y="0"/>
                  </a:lnTo>
                  <a:lnTo>
                    <a:pt x="86" y="0"/>
                  </a:lnTo>
                  <a:lnTo>
                    <a:pt x="90" y="0"/>
                  </a:lnTo>
                  <a:lnTo>
                    <a:pt x="99" y="4"/>
                  </a:lnTo>
                  <a:lnTo>
                    <a:pt x="121" y="9"/>
                  </a:lnTo>
                  <a:close/>
                </a:path>
              </a:pathLst>
            </a:custGeom>
            <a:solidFill>
              <a:srgbClr val="E7E7E8"/>
            </a:solidFill>
            <a:ln w="9525">
              <a:solidFill>
                <a:schemeClr val="tx1"/>
              </a:solidFill>
              <a:round/>
              <a:headEnd/>
              <a:tailEnd/>
            </a:ln>
          </p:spPr>
          <p:txBody>
            <a:bodyPr/>
            <a:lstStyle/>
            <a:p>
              <a:pPr eaLnBrk="1" hangingPunct="1"/>
              <a:endParaRPr lang="pt-BR" u="none"/>
            </a:p>
          </p:txBody>
        </p:sp>
        <p:sp>
          <p:nvSpPr>
            <p:cNvPr id="446014" name="Freeform 1386"/>
            <p:cNvSpPr>
              <a:spLocks/>
            </p:cNvSpPr>
            <p:nvPr/>
          </p:nvSpPr>
          <p:spPr bwMode="auto">
            <a:xfrm>
              <a:off x="4492" y="3243"/>
              <a:ext cx="78" cy="59"/>
            </a:xfrm>
            <a:custGeom>
              <a:avLst/>
              <a:gdLst>
                <a:gd name="T0" fmla="*/ 2 w 78"/>
                <a:gd name="T1" fmla="*/ 11 h 59"/>
                <a:gd name="T2" fmla="*/ 6 w 78"/>
                <a:gd name="T3" fmla="*/ 7 h 59"/>
                <a:gd name="T4" fmla="*/ 9 w 78"/>
                <a:gd name="T5" fmla="*/ 3 h 59"/>
                <a:gd name="T6" fmla="*/ 13 w 78"/>
                <a:gd name="T7" fmla="*/ 3 h 59"/>
                <a:gd name="T8" fmla="*/ 19 w 78"/>
                <a:gd name="T9" fmla="*/ 3 h 59"/>
                <a:gd name="T10" fmla="*/ 23 w 78"/>
                <a:gd name="T11" fmla="*/ 3 h 59"/>
                <a:gd name="T12" fmla="*/ 27 w 78"/>
                <a:gd name="T13" fmla="*/ 5 h 59"/>
                <a:gd name="T14" fmla="*/ 30 w 78"/>
                <a:gd name="T15" fmla="*/ 7 h 59"/>
                <a:gd name="T16" fmla="*/ 34 w 78"/>
                <a:gd name="T17" fmla="*/ 5 h 59"/>
                <a:gd name="T18" fmla="*/ 38 w 78"/>
                <a:gd name="T19" fmla="*/ 3 h 59"/>
                <a:gd name="T20" fmla="*/ 44 w 78"/>
                <a:gd name="T21" fmla="*/ 0 h 59"/>
                <a:gd name="T22" fmla="*/ 46 w 78"/>
                <a:gd name="T23" fmla="*/ 0 h 59"/>
                <a:gd name="T24" fmla="*/ 50 w 78"/>
                <a:gd name="T25" fmla="*/ 0 h 59"/>
                <a:gd name="T26" fmla="*/ 53 w 78"/>
                <a:gd name="T27" fmla="*/ 3 h 59"/>
                <a:gd name="T28" fmla="*/ 55 w 78"/>
                <a:gd name="T29" fmla="*/ 5 h 59"/>
                <a:gd name="T30" fmla="*/ 55 w 78"/>
                <a:gd name="T31" fmla="*/ 9 h 59"/>
                <a:gd name="T32" fmla="*/ 57 w 78"/>
                <a:gd name="T33" fmla="*/ 13 h 59"/>
                <a:gd name="T34" fmla="*/ 55 w 78"/>
                <a:gd name="T35" fmla="*/ 19 h 59"/>
                <a:gd name="T36" fmla="*/ 57 w 78"/>
                <a:gd name="T37" fmla="*/ 25 h 59"/>
                <a:gd name="T38" fmla="*/ 61 w 78"/>
                <a:gd name="T39" fmla="*/ 28 h 59"/>
                <a:gd name="T40" fmla="*/ 67 w 78"/>
                <a:gd name="T41" fmla="*/ 32 h 59"/>
                <a:gd name="T42" fmla="*/ 73 w 78"/>
                <a:gd name="T43" fmla="*/ 36 h 59"/>
                <a:gd name="T44" fmla="*/ 77 w 78"/>
                <a:gd name="T45" fmla="*/ 40 h 59"/>
                <a:gd name="T46" fmla="*/ 78 w 78"/>
                <a:gd name="T47" fmla="*/ 44 h 59"/>
                <a:gd name="T48" fmla="*/ 78 w 78"/>
                <a:gd name="T49" fmla="*/ 46 h 59"/>
                <a:gd name="T50" fmla="*/ 78 w 78"/>
                <a:gd name="T51" fmla="*/ 51 h 59"/>
                <a:gd name="T52" fmla="*/ 75 w 78"/>
                <a:gd name="T53" fmla="*/ 55 h 59"/>
                <a:gd name="T54" fmla="*/ 71 w 78"/>
                <a:gd name="T55" fmla="*/ 59 h 59"/>
                <a:gd name="T56" fmla="*/ 67 w 78"/>
                <a:gd name="T57" fmla="*/ 59 h 59"/>
                <a:gd name="T58" fmla="*/ 59 w 78"/>
                <a:gd name="T59" fmla="*/ 59 h 59"/>
                <a:gd name="T60" fmla="*/ 50 w 78"/>
                <a:gd name="T61" fmla="*/ 59 h 59"/>
                <a:gd name="T62" fmla="*/ 44 w 78"/>
                <a:gd name="T63" fmla="*/ 57 h 59"/>
                <a:gd name="T64" fmla="*/ 38 w 78"/>
                <a:gd name="T65" fmla="*/ 53 h 59"/>
                <a:gd name="T66" fmla="*/ 29 w 78"/>
                <a:gd name="T67" fmla="*/ 53 h 59"/>
                <a:gd name="T68" fmla="*/ 17 w 78"/>
                <a:gd name="T69" fmla="*/ 53 h 59"/>
                <a:gd name="T70" fmla="*/ 15 w 78"/>
                <a:gd name="T71" fmla="*/ 53 h 59"/>
                <a:gd name="T72" fmla="*/ 13 w 78"/>
                <a:gd name="T73" fmla="*/ 50 h 59"/>
                <a:gd name="T74" fmla="*/ 11 w 78"/>
                <a:gd name="T75" fmla="*/ 48 h 59"/>
                <a:gd name="T76" fmla="*/ 9 w 78"/>
                <a:gd name="T77" fmla="*/ 44 h 59"/>
                <a:gd name="T78" fmla="*/ 9 w 78"/>
                <a:gd name="T79" fmla="*/ 40 h 59"/>
                <a:gd name="T80" fmla="*/ 9 w 78"/>
                <a:gd name="T81" fmla="*/ 36 h 59"/>
                <a:gd name="T82" fmla="*/ 6 w 78"/>
                <a:gd name="T83" fmla="*/ 32 h 59"/>
                <a:gd name="T84" fmla="*/ 2 w 78"/>
                <a:gd name="T85" fmla="*/ 28 h 59"/>
                <a:gd name="T86" fmla="*/ 2 w 78"/>
                <a:gd name="T87" fmla="*/ 27 h 59"/>
                <a:gd name="T88" fmla="*/ 0 w 78"/>
                <a:gd name="T89" fmla="*/ 23 h 59"/>
                <a:gd name="T90" fmla="*/ 2 w 78"/>
                <a:gd name="T91" fmla="*/ 17 h 59"/>
                <a:gd name="T92" fmla="*/ 2 w 78"/>
                <a:gd name="T93" fmla="*/ 11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8"/>
                <a:gd name="T142" fmla="*/ 0 h 59"/>
                <a:gd name="T143" fmla="*/ 78 w 78"/>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8" h="59">
                  <a:moveTo>
                    <a:pt x="2" y="11"/>
                  </a:moveTo>
                  <a:lnTo>
                    <a:pt x="6" y="7"/>
                  </a:lnTo>
                  <a:lnTo>
                    <a:pt x="9" y="3"/>
                  </a:lnTo>
                  <a:lnTo>
                    <a:pt x="13" y="3"/>
                  </a:lnTo>
                  <a:lnTo>
                    <a:pt x="19" y="3"/>
                  </a:lnTo>
                  <a:lnTo>
                    <a:pt x="23" y="3"/>
                  </a:lnTo>
                  <a:lnTo>
                    <a:pt x="27" y="5"/>
                  </a:lnTo>
                  <a:lnTo>
                    <a:pt x="30" y="7"/>
                  </a:lnTo>
                  <a:lnTo>
                    <a:pt x="34" y="5"/>
                  </a:lnTo>
                  <a:lnTo>
                    <a:pt x="38" y="3"/>
                  </a:lnTo>
                  <a:lnTo>
                    <a:pt x="44" y="0"/>
                  </a:lnTo>
                  <a:lnTo>
                    <a:pt x="46" y="0"/>
                  </a:lnTo>
                  <a:lnTo>
                    <a:pt x="50" y="0"/>
                  </a:lnTo>
                  <a:lnTo>
                    <a:pt x="53" y="3"/>
                  </a:lnTo>
                  <a:lnTo>
                    <a:pt x="55" y="5"/>
                  </a:lnTo>
                  <a:lnTo>
                    <a:pt x="55" y="9"/>
                  </a:lnTo>
                  <a:lnTo>
                    <a:pt x="57" y="13"/>
                  </a:lnTo>
                  <a:lnTo>
                    <a:pt x="55" y="19"/>
                  </a:lnTo>
                  <a:lnTo>
                    <a:pt x="57" y="25"/>
                  </a:lnTo>
                  <a:lnTo>
                    <a:pt x="61" y="28"/>
                  </a:lnTo>
                  <a:lnTo>
                    <a:pt x="67" y="32"/>
                  </a:lnTo>
                  <a:lnTo>
                    <a:pt x="73" y="36"/>
                  </a:lnTo>
                  <a:lnTo>
                    <a:pt x="77" y="40"/>
                  </a:lnTo>
                  <a:lnTo>
                    <a:pt x="78" y="44"/>
                  </a:lnTo>
                  <a:lnTo>
                    <a:pt x="78" y="46"/>
                  </a:lnTo>
                  <a:lnTo>
                    <a:pt x="78" y="51"/>
                  </a:lnTo>
                  <a:lnTo>
                    <a:pt x="75" y="55"/>
                  </a:lnTo>
                  <a:lnTo>
                    <a:pt x="71" y="59"/>
                  </a:lnTo>
                  <a:lnTo>
                    <a:pt x="67" y="59"/>
                  </a:lnTo>
                  <a:lnTo>
                    <a:pt x="59" y="59"/>
                  </a:lnTo>
                  <a:lnTo>
                    <a:pt x="50" y="59"/>
                  </a:lnTo>
                  <a:lnTo>
                    <a:pt x="44" y="57"/>
                  </a:lnTo>
                  <a:lnTo>
                    <a:pt x="38" y="53"/>
                  </a:lnTo>
                  <a:lnTo>
                    <a:pt x="29" y="53"/>
                  </a:lnTo>
                  <a:lnTo>
                    <a:pt x="17" y="53"/>
                  </a:lnTo>
                  <a:lnTo>
                    <a:pt x="15" y="53"/>
                  </a:lnTo>
                  <a:lnTo>
                    <a:pt x="13" y="50"/>
                  </a:lnTo>
                  <a:lnTo>
                    <a:pt x="11" y="48"/>
                  </a:lnTo>
                  <a:lnTo>
                    <a:pt x="9" y="44"/>
                  </a:lnTo>
                  <a:lnTo>
                    <a:pt x="9" y="40"/>
                  </a:lnTo>
                  <a:lnTo>
                    <a:pt x="9" y="36"/>
                  </a:lnTo>
                  <a:lnTo>
                    <a:pt x="6" y="32"/>
                  </a:lnTo>
                  <a:lnTo>
                    <a:pt x="2" y="28"/>
                  </a:lnTo>
                  <a:lnTo>
                    <a:pt x="2" y="27"/>
                  </a:lnTo>
                  <a:lnTo>
                    <a:pt x="0" y="23"/>
                  </a:lnTo>
                  <a:lnTo>
                    <a:pt x="2" y="17"/>
                  </a:lnTo>
                  <a:lnTo>
                    <a:pt x="2" y="11"/>
                  </a:lnTo>
                  <a:close/>
                </a:path>
              </a:pathLst>
            </a:custGeom>
            <a:solidFill>
              <a:srgbClr val="994779"/>
            </a:solidFill>
            <a:ln w="9525">
              <a:solidFill>
                <a:schemeClr val="tx1"/>
              </a:solidFill>
              <a:round/>
              <a:headEnd/>
              <a:tailEnd/>
            </a:ln>
          </p:spPr>
          <p:txBody>
            <a:bodyPr/>
            <a:lstStyle/>
            <a:p>
              <a:pPr eaLnBrk="1" hangingPunct="1"/>
              <a:endParaRPr lang="pt-BR" u="none"/>
            </a:p>
          </p:txBody>
        </p:sp>
        <p:sp>
          <p:nvSpPr>
            <p:cNvPr id="446015" name="Freeform 1387"/>
            <p:cNvSpPr>
              <a:spLocks/>
            </p:cNvSpPr>
            <p:nvPr/>
          </p:nvSpPr>
          <p:spPr bwMode="auto">
            <a:xfrm>
              <a:off x="4492" y="3243"/>
              <a:ext cx="78" cy="59"/>
            </a:xfrm>
            <a:custGeom>
              <a:avLst/>
              <a:gdLst>
                <a:gd name="T0" fmla="*/ 2 w 78"/>
                <a:gd name="T1" fmla="*/ 11 h 59"/>
                <a:gd name="T2" fmla="*/ 6 w 78"/>
                <a:gd name="T3" fmla="*/ 7 h 59"/>
                <a:gd name="T4" fmla="*/ 9 w 78"/>
                <a:gd name="T5" fmla="*/ 3 h 59"/>
                <a:gd name="T6" fmla="*/ 13 w 78"/>
                <a:gd name="T7" fmla="*/ 3 h 59"/>
                <a:gd name="T8" fmla="*/ 19 w 78"/>
                <a:gd name="T9" fmla="*/ 3 h 59"/>
                <a:gd name="T10" fmla="*/ 23 w 78"/>
                <a:gd name="T11" fmla="*/ 3 h 59"/>
                <a:gd name="T12" fmla="*/ 27 w 78"/>
                <a:gd name="T13" fmla="*/ 5 h 59"/>
                <a:gd name="T14" fmla="*/ 30 w 78"/>
                <a:gd name="T15" fmla="*/ 7 h 59"/>
                <a:gd name="T16" fmla="*/ 34 w 78"/>
                <a:gd name="T17" fmla="*/ 5 h 59"/>
                <a:gd name="T18" fmla="*/ 38 w 78"/>
                <a:gd name="T19" fmla="*/ 3 h 59"/>
                <a:gd name="T20" fmla="*/ 44 w 78"/>
                <a:gd name="T21" fmla="*/ 0 h 59"/>
                <a:gd name="T22" fmla="*/ 46 w 78"/>
                <a:gd name="T23" fmla="*/ 0 h 59"/>
                <a:gd name="T24" fmla="*/ 50 w 78"/>
                <a:gd name="T25" fmla="*/ 0 h 59"/>
                <a:gd name="T26" fmla="*/ 53 w 78"/>
                <a:gd name="T27" fmla="*/ 3 h 59"/>
                <a:gd name="T28" fmla="*/ 55 w 78"/>
                <a:gd name="T29" fmla="*/ 5 h 59"/>
                <a:gd name="T30" fmla="*/ 55 w 78"/>
                <a:gd name="T31" fmla="*/ 9 h 59"/>
                <a:gd name="T32" fmla="*/ 57 w 78"/>
                <a:gd name="T33" fmla="*/ 13 h 59"/>
                <a:gd name="T34" fmla="*/ 55 w 78"/>
                <a:gd name="T35" fmla="*/ 19 h 59"/>
                <a:gd name="T36" fmla="*/ 57 w 78"/>
                <a:gd name="T37" fmla="*/ 25 h 59"/>
                <a:gd name="T38" fmla="*/ 61 w 78"/>
                <a:gd name="T39" fmla="*/ 28 h 59"/>
                <a:gd name="T40" fmla="*/ 67 w 78"/>
                <a:gd name="T41" fmla="*/ 32 h 59"/>
                <a:gd name="T42" fmla="*/ 73 w 78"/>
                <a:gd name="T43" fmla="*/ 36 h 59"/>
                <a:gd name="T44" fmla="*/ 77 w 78"/>
                <a:gd name="T45" fmla="*/ 40 h 59"/>
                <a:gd name="T46" fmla="*/ 78 w 78"/>
                <a:gd name="T47" fmla="*/ 44 h 59"/>
                <a:gd name="T48" fmla="*/ 78 w 78"/>
                <a:gd name="T49" fmla="*/ 46 h 59"/>
                <a:gd name="T50" fmla="*/ 78 w 78"/>
                <a:gd name="T51" fmla="*/ 51 h 59"/>
                <a:gd name="T52" fmla="*/ 75 w 78"/>
                <a:gd name="T53" fmla="*/ 55 h 59"/>
                <a:gd name="T54" fmla="*/ 71 w 78"/>
                <a:gd name="T55" fmla="*/ 59 h 59"/>
                <a:gd name="T56" fmla="*/ 67 w 78"/>
                <a:gd name="T57" fmla="*/ 59 h 59"/>
                <a:gd name="T58" fmla="*/ 59 w 78"/>
                <a:gd name="T59" fmla="*/ 59 h 59"/>
                <a:gd name="T60" fmla="*/ 50 w 78"/>
                <a:gd name="T61" fmla="*/ 59 h 59"/>
                <a:gd name="T62" fmla="*/ 44 w 78"/>
                <a:gd name="T63" fmla="*/ 57 h 59"/>
                <a:gd name="T64" fmla="*/ 38 w 78"/>
                <a:gd name="T65" fmla="*/ 53 h 59"/>
                <a:gd name="T66" fmla="*/ 29 w 78"/>
                <a:gd name="T67" fmla="*/ 53 h 59"/>
                <a:gd name="T68" fmla="*/ 17 w 78"/>
                <a:gd name="T69" fmla="*/ 53 h 59"/>
                <a:gd name="T70" fmla="*/ 15 w 78"/>
                <a:gd name="T71" fmla="*/ 53 h 59"/>
                <a:gd name="T72" fmla="*/ 13 w 78"/>
                <a:gd name="T73" fmla="*/ 50 h 59"/>
                <a:gd name="T74" fmla="*/ 11 w 78"/>
                <a:gd name="T75" fmla="*/ 48 h 59"/>
                <a:gd name="T76" fmla="*/ 9 w 78"/>
                <a:gd name="T77" fmla="*/ 44 h 59"/>
                <a:gd name="T78" fmla="*/ 9 w 78"/>
                <a:gd name="T79" fmla="*/ 40 h 59"/>
                <a:gd name="T80" fmla="*/ 9 w 78"/>
                <a:gd name="T81" fmla="*/ 36 h 59"/>
                <a:gd name="T82" fmla="*/ 6 w 78"/>
                <a:gd name="T83" fmla="*/ 32 h 59"/>
                <a:gd name="T84" fmla="*/ 2 w 78"/>
                <a:gd name="T85" fmla="*/ 28 h 59"/>
                <a:gd name="T86" fmla="*/ 2 w 78"/>
                <a:gd name="T87" fmla="*/ 27 h 59"/>
                <a:gd name="T88" fmla="*/ 0 w 78"/>
                <a:gd name="T89" fmla="*/ 23 h 59"/>
                <a:gd name="T90" fmla="*/ 2 w 78"/>
                <a:gd name="T91" fmla="*/ 17 h 59"/>
                <a:gd name="T92" fmla="*/ 2 w 78"/>
                <a:gd name="T93" fmla="*/ 11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8"/>
                <a:gd name="T142" fmla="*/ 0 h 59"/>
                <a:gd name="T143" fmla="*/ 78 w 78"/>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8" h="59">
                  <a:moveTo>
                    <a:pt x="2" y="11"/>
                  </a:moveTo>
                  <a:lnTo>
                    <a:pt x="6" y="7"/>
                  </a:lnTo>
                  <a:lnTo>
                    <a:pt x="9" y="3"/>
                  </a:lnTo>
                  <a:lnTo>
                    <a:pt x="13" y="3"/>
                  </a:lnTo>
                  <a:lnTo>
                    <a:pt x="19" y="3"/>
                  </a:lnTo>
                  <a:lnTo>
                    <a:pt x="23" y="3"/>
                  </a:lnTo>
                  <a:lnTo>
                    <a:pt x="27" y="5"/>
                  </a:lnTo>
                  <a:lnTo>
                    <a:pt x="30" y="7"/>
                  </a:lnTo>
                  <a:lnTo>
                    <a:pt x="34" y="5"/>
                  </a:lnTo>
                  <a:lnTo>
                    <a:pt x="38" y="3"/>
                  </a:lnTo>
                  <a:lnTo>
                    <a:pt x="44" y="0"/>
                  </a:lnTo>
                  <a:lnTo>
                    <a:pt x="46" y="0"/>
                  </a:lnTo>
                  <a:lnTo>
                    <a:pt x="50" y="0"/>
                  </a:lnTo>
                  <a:lnTo>
                    <a:pt x="53" y="3"/>
                  </a:lnTo>
                  <a:lnTo>
                    <a:pt x="55" y="5"/>
                  </a:lnTo>
                  <a:lnTo>
                    <a:pt x="55" y="9"/>
                  </a:lnTo>
                  <a:lnTo>
                    <a:pt x="57" y="13"/>
                  </a:lnTo>
                  <a:lnTo>
                    <a:pt x="55" y="19"/>
                  </a:lnTo>
                  <a:lnTo>
                    <a:pt x="57" y="25"/>
                  </a:lnTo>
                  <a:lnTo>
                    <a:pt x="61" y="28"/>
                  </a:lnTo>
                  <a:lnTo>
                    <a:pt x="67" y="32"/>
                  </a:lnTo>
                  <a:lnTo>
                    <a:pt x="73" y="36"/>
                  </a:lnTo>
                  <a:lnTo>
                    <a:pt x="77" y="40"/>
                  </a:lnTo>
                  <a:lnTo>
                    <a:pt x="78" y="44"/>
                  </a:lnTo>
                  <a:lnTo>
                    <a:pt x="78" y="46"/>
                  </a:lnTo>
                  <a:lnTo>
                    <a:pt x="78" y="51"/>
                  </a:lnTo>
                  <a:lnTo>
                    <a:pt x="75" y="55"/>
                  </a:lnTo>
                  <a:lnTo>
                    <a:pt x="71" y="59"/>
                  </a:lnTo>
                  <a:lnTo>
                    <a:pt x="67" y="59"/>
                  </a:lnTo>
                  <a:lnTo>
                    <a:pt x="59" y="59"/>
                  </a:lnTo>
                  <a:lnTo>
                    <a:pt x="50" y="59"/>
                  </a:lnTo>
                  <a:lnTo>
                    <a:pt x="44" y="57"/>
                  </a:lnTo>
                  <a:lnTo>
                    <a:pt x="38" y="53"/>
                  </a:lnTo>
                  <a:lnTo>
                    <a:pt x="29" y="53"/>
                  </a:lnTo>
                  <a:lnTo>
                    <a:pt x="17" y="53"/>
                  </a:lnTo>
                  <a:lnTo>
                    <a:pt x="15" y="53"/>
                  </a:lnTo>
                  <a:lnTo>
                    <a:pt x="13" y="50"/>
                  </a:lnTo>
                  <a:lnTo>
                    <a:pt x="11" y="48"/>
                  </a:lnTo>
                  <a:lnTo>
                    <a:pt x="9" y="44"/>
                  </a:lnTo>
                  <a:lnTo>
                    <a:pt x="9" y="40"/>
                  </a:lnTo>
                  <a:lnTo>
                    <a:pt x="9" y="36"/>
                  </a:lnTo>
                  <a:lnTo>
                    <a:pt x="6" y="32"/>
                  </a:lnTo>
                  <a:lnTo>
                    <a:pt x="2" y="28"/>
                  </a:lnTo>
                  <a:lnTo>
                    <a:pt x="2" y="27"/>
                  </a:lnTo>
                  <a:lnTo>
                    <a:pt x="0" y="23"/>
                  </a:lnTo>
                  <a:lnTo>
                    <a:pt x="2" y="17"/>
                  </a:lnTo>
                  <a:lnTo>
                    <a:pt x="2" y="11"/>
                  </a:lnTo>
                </a:path>
              </a:pathLst>
            </a:custGeom>
            <a:noFill/>
            <a:ln w="3175">
              <a:solidFill>
                <a:schemeClr val="tx1"/>
              </a:solidFill>
              <a:round/>
              <a:headEnd/>
              <a:tailEnd/>
            </a:ln>
          </p:spPr>
          <p:txBody>
            <a:bodyPr/>
            <a:lstStyle/>
            <a:p>
              <a:pPr eaLnBrk="1" hangingPunct="1"/>
              <a:endParaRPr lang="pt-BR" u="none"/>
            </a:p>
          </p:txBody>
        </p:sp>
        <p:sp>
          <p:nvSpPr>
            <p:cNvPr id="446016" name="Freeform 1388"/>
            <p:cNvSpPr>
              <a:spLocks/>
            </p:cNvSpPr>
            <p:nvPr/>
          </p:nvSpPr>
          <p:spPr bwMode="auto">
            <a:xfrm>
              <a:off x="4476" y="3229"/>
              <a:ext cx="6" cy="6"/>
            </a:xfrm>
            <a:custGeom>
              <a:avLst/>
              <a:gdLst>
                <a:gd name="T0" fmla="*/ 2 w 6"/>
                <a:gd name="T1" fmla="*/ 6 h 6"/>
                <a:gd name="T2" fmla="*/ 2 w 6"/>
                <a:gd name="T3" fmla="*/ 6 h 6"/>
                <a:gd name="T4" fmla="*/ 4 w 6"/>
                <a:gd name="T5" fmla="*/ 4 h 6"/>
                <a:gd name="T6" fmla="*/ 6 w 6"/>
                <a:gd name="T7" fmla="*/ 0 h 6"/>
                <a:gd name="T8" fmla="*/ 4 w 6"/>
                <a:gd name="T9" fmla="*/ 0 h 6"/>
                <a:gd name="T10" fmla="*/ 2 w 6"/>
                <a:gd name="T11" fmla="*/ 2 h 6"/>
                <a:gd name="T12" fmla="*/ 0 w 6"/>
                <a:gd name="T13" fmla="*/ 4 h 6"/>
                <a:gd name="T14" fmla="*/ 0 w 6"/>
                <a:gd name="T15" fmla="*/ 4 h 6"/>
                <a:gd name="T16" fmla="*/ 2 w 6"/>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2" y="6"/>
                  </a:moveTo>
                  <a:lnTo>
                    <a:pt x="2" y="6"/>
                  </a:lnTo>
                  <a:lnTo>
                    <a:pt x="4" y="4"/>
                  </a:lnTo>
                  <a:lnTo>
                    <a:pt x="6" y="0"/>
                  </a:lnTo>
                  <a:lnTo>
                    <a:pt x="4" y="0"/>
                  </a:lnTo>
                  <a:lnTo>
                    <a:pt x="2" y="2"/>
                  </a:lnTo>
                  <a:lnTo>
                    <a:pt x="0" y="4"/>
                  </a:lnTo>
                  <a:lnTo>
                    <a:pt x="2" y="6"/>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17" name="Freeform 1389"/>
            <p:cNvSpPr>
              <a:spLocks/>
            </p:cNvSpPr>
            <p:nvPr/>
          </p:nvSpPr>
          <p:spPr bwMode="auto">
            <a:xfrm>
              <a:off x="4476" y="3233"/>
              <a:ext cx="2" cy="6"/>
            </a:xfrm>
            <a:custGeom>
              <a:avLst/>
              <a:gdLst>
                <a:gd name="T0" fmla="*/ 2 w 2"/>
                <a:gd name="T1" fmla="*/ 6 h 6"/>
                <a:gd name="T2" fmla="*/ 2 w 2"/>
                <a:gd name="T3" fmla="*/ 6 h 6"/>
                <a:gd name="T4" fmla="*/ 2 w 2"/>
                <a:gd name="T5" fmla="*/ 4 h 6"/>
                <a:gd name="T6" fmla="*/ 2 w 2"/>
                <a:gd name="T7" fmla="*/ 2 h 6"/>
                <a:gd name="T8" fmla="*/ 0 w 2"/>
                <a:gd name="T9" fmla="*/ 0 h 6"/>
                <a:gd name="T10" fmla="*/ 0 w 2"/>
                <a:gd name="T11" fmla="*/ 4 h 6"/>
                <a:gd name="T12" fmla="*/ 0 w 2"/>
                <a:gd name="T13" fmla="*/ 6 h 6"/>
                <a:gd name="T14" fmla="*/ 0 w 2"/>
                <a:gd name="T15" fmla="*/ 6 h 6"/>
                <a:gd name="T16" fmla="*/ 2 w 2"/>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6"/>
                <a:gd name="T29" fmla="*/ 2 w 2"/>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6">
                  <a:moveTo>
                    <a:pt x="2" y="6"/>
                  </a:moveTo>
                  <a:lnTo>
                    <a:pt x="2" y="6"/>
                  </a:lnTo>
                  <a:lnTo>
                    <a:pt x="2" y="4"/>
                  </a:lnTo>
                  <a:lnTo>
                    <a:pt x="2" y="2"/>
                  </a:lnTo>
                  <a:lnTo>
                    <a:pt x="0" y="0"/>
                  </a:lnTo>
                  <a:lnTo>
                    <a:pt x="0" y="4"/>
                  </a:lnTo>
                  <a:lnTo>
                    <a:pt x="0" y="6"/>
                  </a:lnTo>
                  <a:lnTo>
                    <a:pt x="2" y="6"/>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18" name="Freeform 1390"/>
            <p:cNvSpPr>
              <a:spLocks/>
            </p:cNvSpPr>
            <p:nvPr/>
          </p:nvSpPr>
          <p:spPr bwMode="auto">
            <a:xfrm>
              <a:off x="4476" y="3237"/>
              <a:ext cx="2" cy="2"/>
            </a:xfrm>
            <a:custGeom>
              <a:avLst/>
              <a:gdLst>
                <a:gd name="T0" fmla="*/ 0 w 2"/>
                <a:gd name="T1" fmla="*/ 0 h 2"/>
                <a:gd name="T2" fmla="*/ 0 w 2"/>
                <a:gd name="T3" fmla="*/ 2 h 2"/>
                <a:gd name="T4" fmla="*/ 0 w 2"/>
                <a:gd name="T5" fmla="*/ 2 h 2"/>
                <a:gd name="T6" fmla="*/ 2 w 2"/>
                <a:gd name="T7" fmla="*/ 2 h 2"/>
                <a:gd name="T8" fmla="*/ 0 w 2"/>
                <a:gd name="T9" fmla="*/ 2 h 2"/>
                <a:gd name="T10" fmla="*/ 2 w 2"/>
                <a:gd name="T11" fmla="*/ 2 h 2"/>
                <a:gd name="T12" fmla="*/ 2 w 2"/>
                <a:gd name="T13" fmla="*/ 2 h 2"/>
                <a:gd name="T14" fmla="*/ 2 w 2"/>
                <a:gd name="T15" fmla="*/ 2 h 2"/>
                <a:gd name="T16" fmla="*/ 0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2"/>
                <a:gd name="T29" fmla="*/ 2 w 2"/>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2">
                  <a:moveTo>
                    <a:pt x="0" y="0"/>
                  </a:moveTo>
                  <a:lnTo>
                    <a:pt x="0" y="2"/>
                  </a:lnTo>
                  <a:lnTo>
                    <a:pt x="2" y="2"/>
                  </a:lnTo>
                  <a:lnTo>
                    <a:pt x="0" y="2"/>
                  </a:lnTo>
                  <a:lnTo>
                    <a:pt x="2" y="2"/>
                  </a:lnTo>
                  <a:lnTo>
                    <a:pt x="0" y="0"/>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19" name="Freeform 1391"/>
            <p:cNvSpPr>
              <a:spLocks/>
            </p:cNvSpPr>
            <p:nvPr/>
          </p:nvSpPr>
          <p:spPr bwMode="auto">
            <a:xfrm>
              <a:off x="4476" y="3233"/>
              <a:ext cx="16" cy="6"/>
            </a:xfrm>
            <a:custGeom>
              <a:avLst/>
              <a:gdLst>
                <a:gd name="T0" fmla="*/ 16 w 16"/>
                <a:gd name="T1" fmla="*/ 0 h 6"/>
                <a:gd name="T2" fmla="*/ 16 w 16"/>
                <a:gd name="T3" fmla="*/ 0 h 6"/>
                <a:gd name="T4" fmla="*/ 8 w 16"/>
                <a:gd name="T5" fmla="*/ 2 h 6"/>
                <a:gd name="T6" fmla="*/ 0 w 16"/>
                <a:gd name="T7" fmla="*/ 4 h 6"/>
                <a:gd name="T8" fmla="*/ 2 w 16"/>
                <a:gd name="T9" fmla="*/ 6 h 6"/>
                <a:gd name="T10" fmla="*/ 8 w 16"/>
                <a:gd name="T11" fmla="*/ 4 h 6"/>
                <a:gd name="T12" fmla="*/ 16 w 16"/>
                <a:gd name="T13" fmla="*/ 2 h 6"/>
                <a:gd name="T14" fmla="*/ 16 w 16"/>
                <a:gd name="T15" fmla="*/ 2 h 6"/>
                <a:gd name="T16" fmla="*/ 16 w 16"/>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
                <a:gd name="T29" fmla="*/ 16 w 1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
                  <a:moveTo>
                    <a:pt x="16" y="0"/>
                  </a:moveTo>
                  <a:lnTo>
                    <a:pt x="16" y="0"/>
                  </a:lnTo>
                  <a:lnTo>
                    <a:pt x="8" y="2"/>
                  </a:lnTo>
                  <a:lnTo>
                    <a:pt x="0" y="4"/>
                  </a:lnTo>
                  <a:lnTo>
                    <a:pt x="2" y="6"/>
                  </a:lnTo>
                  <a:lnTo>
                    <a:pt x="8" y="4"/>
                  </a:lnTo>
                  <a:lnTo>
                    <a:pt x="16" y="2"/>
                  </a:lnTo>
                  <a:lnTo>
                    <a:pt x="16" y="0"/>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0" name="Freeform 1392"/>
            <p:cNvSpPr>
              <a:spLocks/>
            </p:cNvSpPr>
            <p:nvPr/>
          </p:nvSpPr>
          <p:spPr bwMode="auto">
            <a:xfrm>
              <a:off x="4492" y="3233"/>
              <a:ext cx="1" cy="2"/>
            </a:xfrm>
            <a:custGeom>
              <a:avLst/>
              <a:gdLst>
                <a:gd name="T0" fmla="*/ 0 w 1"/>
                <a:gd name="T1" fmla="*/ 0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2 h 2"/>
                <a:gd name="T16" fmla="*/ 0 w 1"/>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
                <a:gd name="T29" fmla="*/ 1 w 1"/>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
                  <a:moveTo>
                    <a:pt x="0" y="0"/>
                  </a:moveTo>
                  <a:lnTo>
                    <a:pt x="0" y="0"/>
                  </a:lnTo>
                  <a:lnTo>
                    <a:pt x="0" y="2"/>
                  </a:lnTo>
                  <a:lnTo>
                    <a:pt x="0" y="0"/>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1" name="Freeform 1393"/>
            <p:cNvSpPr>
              <a:spLocks/>
            </p:cNvSpPr>
            <p:nvPr/>
          </p:nvSpPr>
          <p:spPr bwMode="auto">
            <a:xfrm>
              <a:off x="4492" y="3231"/>
              <a:ext cx="7" cy="4"/>
            </a:xfrm>
            <a:custGeom>
              <a:avLst/>
              <a:gdLst>
                <a:gd name="T0" fmla="*/ 7 w 7"/>
                <a:gd name="T1" fmla="*/ 0 h 4"/>
                <a:gd name="T2" fmla="*/ 7 w 7"/>
                <a:gd name="T3" fmla="*/ 0 h 4"/>
                <a:gd name="T4" fmla="*/ 4 w 7"/>
                <a:gd name="T5" fmla="*/ 0 h 4"/>
                <a:gd name="T6" fmla="*/ 0 w 7"/>
                <a:gd name="T7" fmla="*/ 2 h 4"/>
                <a:gd name="T8" fmla="*/ 0 w 7"/>
                <a:gd name="T9" fmla="*/ 4 h 4"/>
                <a:gd name="T10" fmla="*/ 4 w 7"/>
                <a:gd name="T11" fmla="*/ 4 h 4"/>
                <a:gd name="T12" fmla="*/ 6 w 7"/>
                <a:gd name="T13" fmla="*/ 4 h 4"/>
                <a:gd name="T14" fmla="*/ 6 w 7"/>
                <a:gd name="T15" fmla="*/ 4 h 4"/>
                <a:gd name="T16" fmla="*/ 7 w 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
                <a:gd name="T29" fmla="*/ 7 w 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
                  <a:moveTo>
                    <a:pt x="7" y="0"/>
                  </a:moveTo>
                  <a:lnTo>
                    <a:pt x="7" y="0"/>
                  </a:lnTo>
                  <a:lnTo>
                    <a:pt x="4" y="0"/>
                  </a:lnTo>
                  <a:lnTo>
                    <a:pt x="0" y="2"/>
                  </a:lnTo>
                  <a:lnTo>
                    <a:pt x="0" y="4"/>
                  </a:lnTo>
                  <a:lnTo>
                    <a:pt x="4" y="4"/>
                  </a:lnTo>
                  <a:lnTo>
                    <a:pt x="6" y="4"/>
                  </a:lnTo>
                  <a:lnTo>
                    <a:pt x="7" y="0"/>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2" name="Freeform 1394"/>
            <p:cNvSpPr>
              <a:spLocks/>
            </p:cNvSpPr>
            <p:nvPr/>
          </p:nvSpPr>
          <p:spPr bwMode="auto">
            <a:xfrm>
              <a:off x="4498" y="3231"/>
              <a:ext cx="3" cy="10"/>
            </a:xfrm>
            <a:custGeom>
              <a:avLst/>
              <a:gdLst>
                <a:gd name="T0" fmla="*/ 1 w 3"/>
                <a:gd name="T1" fmla="*/ 10 h 10"/>
                <a:gd name="T2" fmla="*/ 3 w 3"/>
                <a:gd name="T3" fmla="*/ 6 h 10"/>
                <a:gd name="T4" fmla="*/ 1 w 3"/>
                <a:gd name="T5" fmla="*/ 0 h 10"/>
                <a:gd name="T6" fmla="*/ 0 w 3"/>
                <a:gd name="T7" fmla="*/ 4 h 10"/>
                <a:gd name="T8" fmla="*/ 0 w 3"/>
                <a:gd name="T9" fmla="*/ 6 h 10"/>
                <a:gd name="T10" fmla="*/ 0 w 3"/>
                <a:gd name="T11" fmla="*/ 10 h 10"/>
                <a:gd name="T12" fmla="*/ 1 w 3"/>
                <a:gd name="T13" fmla="*/ 10 h 10"/>
                <a:gd name="T14" fmla="*/ 0 60000 65536"/>
                <a:gd name="T15" fmla="*/ 0 60000 65536"/>
                <a:gd name="T16" fmla="*/ 0 60000 65536"/>
                <a:gd name="T17" fmla="*/ 0 60000 65536"/>
                <a:gd name="T18" fmla="*/ 0 60000 65536"/>
                <a:gd name="T19" fmla="*/ 0 60000 65536"/>
                <a:gd name="T20" fmla="*/ 0 60000 65536"/>
                <a:gd name="T21" fmla="*/ 0 w 3"/>
                <a:gd name="T22" fmla="*/ 0 h 10"/>
                <a:gd name="T23" fmla="*/ 3 w 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0">
                  <a:moveTo>
                    <a:pt x="1" y="10"/>
                  </a:moveTo>
                  <a:lnTo>
                    <a:pt x="3" y="6"/>
                  </a:lnTo>
                  <a:lnTo>
                    <a:pt x="1" y="0"/>
                  </a:lnTo>
                  <a:lnTo>
                    <a:pt x="0" y="4"/>
                  </a:lnTo>
                  <a:lnTo>
                    <a:pt x="0" y="6"/>
                  </a:lnTo>
                  <a:lnTo>
                    <a:pt x="0" y="10"/>
                  </a:lnTo>
                  <a:lnTo>
                    <a:pt x="1" y="10"/>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3" name="Freeform 1395"/>
            <p:cNvSpPr>
              <a:spLocks/>
            </p:cNvSpPr>
            <p:nvPr/>
          </p:nvSpPr>
          <p:spPr bwMode="auto">
            <a:xfrm>
              <a:off x="4536" y="3216"/>
              <a:ext cx="8" cy="7"/>
            </a:xfrm>
            <a:custGeom>
              <a:avLst/>
              <a:gdLst>
                <a:gd name="T0" fmla="*/ 8 w 8"/>
                <a:gd name="T1" fmla="*/ 0 h 7"/>
                <a:gd name="T2" fmla="*/ 8 w 8"/>
                <a:gd name="T3" fmla="*/ 0 h 7"/>
                <a:gd name="T4" fmla="*/ 4 w 8"/>
                <a:gd name="T5" fmla="*/ 2 h 7"/>
                <a:gd name="T6" fmla="*/ 0 w 8"/>
                <a:gd name="T7" fmla="*/ 6 h 7"/>
                <a:gd name="T8" fmla="*/ 2 w 8"/>
                <a:gd name="T9" fmla="*/ 7 h 7"/>
                <a:gd name="T10" fmla="*/ 6 w 8"/>
                <a:gd name="T11" fmla="*/ 4 h 7"/>
                <a:gd name="T12" fmla="*/ 8 w 8"/>
                <a:gd name="T13" fmla="*/ 2 h 7"/>
                <a:gd name="T14" fmla="*/ 8 w 8"/>
                <a:gd name="T15" fmla="*/ 2 h 7"/>
                <a:gd name="T16" fmla="*/ 8 w 8"/>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7"/>
                <a:gd name="T29" fmla="*/ 8 w 8"/>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7">
                  <a:moveTo>
                    <a:pt x="8" y="0"/>
                  </a:moveTo>
                  <a:lnTo>
                    <a:pt x="8" y="0"/>
                  </a:lnTo>
                  <a:lnTo>
                    <a:pt x="4" y="2"/>
                  </a:lnTo>
                  <a:lnTo>
                    <a:pt x="0" y="6"/>
                  </a:lnTo>
                  <a:lnTo>
                    <a:pt x="2" y="7"/>
                  </a:lnTo>
                  <a:lnTo>
                    <a:pt x="6" y="4"/>
                  </a:lnTo>
                  <a:lnTo>
                    <a:pt x="8" y="2"/>
                  </a:lnTo>
                  <a:lnTo>
                    <a:pt x="8" y="0"/>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4" name="Freeform 1396"/>
            <p:cNvSpPr>
              <a:spLocks/>
            </p:cNvSpPr>
            <p:nvPr/>
          </p:nvSpPr>
          <p:spPr bwMode="auto">
            <a:xfrm>
              <a:off x="4544" y="3216"/>
              <a:ext cx="9" cy="4"/>
            </a:xfrm>
            <a:custGeom>
              <a:avLst/>
              <a:gdLst>
                <a:gd name="T0" fmla="*/ 7 w 9"/>
                <a:gd name="T1" fmla="*/ 2 h 4"/>
                <a:gd name="T2" fmla="*/ 7 w 9"/>
                <a:gd name="T3" fmla="*/ 2 h 4"/>
                <a:gd name="T4" fmla="*/ 3 w 9"/>
                <a:gd name="T5" fmla="*/ 0 h 4"/>
                <a:gd name="T6" fmla="*/ 0 w 9"/>
                <a:gd name="T7" fmla="*/ 0 h 4"/>
                <a:gd name="T8" fmla="*/ 0 w 9"/>
                <a:gd name="T9" fmla="*/ 2 h 4"/>
                <a:gd name="T10" fmla="*/ 3 w 9"/>
                <a:gd name="T11" fmla="*/ 4 h 4"/>
                <a:gd name="T12" fmla="*/ 9 w 9"/>
                <a:gd name="T13" fmla="*/ 4 h 4"/>
                <a:gd name="T14" fmla="*/ 9 w 9"/>
                <a:gd name="T15" fmla="*/ 4 h 4"/>
                <a:gd name="T16" fmla="*/ 7 w 9"/>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4"/>
                <a:gd name="T29" fmla="*/ 9 w 9"/>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4">
                  <a:moveTo>
                    <a:pt x="7" y="2"/>
                  </a:moveTo>
                  <a:lnTo>
                    <a:pt x="7" y="2"/>
                  </a:lnTo>
                  <a:lnTo>
                    <a:pt x="3" y="0"/>
                  </a:lnTo>
                  <a:lnTo>
                    <a:pt x="0" y="0"/>
                  </a:lnTo>
                  <a:lnTo>
                    <a:pt x="0" y="2"/>
                  </a:lnTo>
                  <a:lnTo>
                    <a:pt x="3" y="4"/>
                  </a:lnTo>
                  <a:lnTo>
                    <a:pt x="9" y="4"/>
                  </a:lnTo>
                  <a:lnTo>
                    <a:pt x="7" y="2"/>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5" name="Freeform 1397"/>
            <p:cNvSpPr>
              <a:spLocks/>
            </p:cNvSpPr>
            <p:nvPr/>
          </p:nvSpPr>
          <p:spPr bwMode="auto">
            <a:xfrm>
              <a:off x="4551" y="3210"/>
              <a:ext cx="10" cy="10"/>
            </a:xfrm>
            <a:custGeom>
              <a:avLst/>
              <a:gdLst>
                <a:gd name="T0" fmla="*/ 8 w 10"/>
                <a:gd name="T1" fmla="*/ 0 h 10"/>
                <a:gd name="T2" fmla="*/ 4 w 10"/>
                <a:gd name="T3" fmla="*/ 4 h 10"/>
                <a:gd name="T4" fmla="*/ 0 w 10"/>
                <a:gd name="T5" fmla="*/ 8 h 10"/>
                <a:gd name="T6" fmla="*/ 2 w 10"/>
                <a:gd name="T7" fmla="*/ 10 h 10"/>
                <a:gd name="T8" fmla="*/ 6 w 10"/>
                <a:gd name="T9" fmla="*/ 6 h 10"/>
                <a:gd name="T10" fmla="*/ 10 w 10"/>
                <a:gd name="T11" fmla="*/ 2 h 10"/>
                <a:gd name="T12" fmla="*/ 8 w 10"/>
                <a:gd name="T13" fmla="*/ 0 h 10"/>
                <a:gd name="T14" fmla="*/ 0 60000 65536"/>
                <a:gd name="T15" fmla="*/ 0 60000 65536"/>
                <a:gd name="T16" fmla="*/ 0 60000 65536"/>
                <a:gd name="T17" fmla="*/ 0 60000 65536"/>
                <a:gd name="T18" fmla="*/ 0 60000 65536"/>
                <a:gd name="T19" fmla="*/ 0 60000 65536"/>
                <a:gd name="T20" fmla="*/ 0 60000 65536"/>
                <a:gd name="T21" fmla="*/ 0 w 10"/>
                <a:gd name="T22" fmla="*/ 0 h 10"/>
                <a:gd name="T23" fmla="*/ 10 w 1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0">
                  <a:moveTo>
                    <a:pt x="8" y="0"/>
                  </a:moveTo>
                  <a:lnTo>
                    <a:pt x="4" y="4"/>
                  </a:lnTo>
                  <a:lnTo>
                    <a:pt x="0" y="8"/>
                  </a:lnTo>
                  <a:lnTo>
                    <a:pt x="2" y="10"/>
                  </a:lnTo>
                  <a:lnTo>
                    <a:pt x="6" y="6"/>
                  </a:lnTo>
                  <a:lnTo>
                    <a:pt x="10" y="2"/>
                  </a:lnTo>
                  <a:lnTo>
                    <a:pt x="8" y="0"/>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6" name="Freeform 1398"/>
            <p:cNvSpPr>
              <a:spLocks/>
            </p:cNvSpPr>
            <p:nvPr/>
          </p:nvSpPr>
          <p:spPr bwMode="auto">
            <a:xfrm>
              <a:off x="4584" y="3237"/>
              <a:ext cx="8" cy="6"/>
            </a:xfrm>
            <a:custGeom>
              <a:avLst/>
              <a:gdLst>
                <a:gd name="T0" fmla="*/ 2 w 8"/>
                <a:gd name="T1" fmla="*/ 6 h 6"/>
                <a:gd name="T2" fmla="*/ 2 w 8"/>
                <a:gd name="T3" fmla="*/ 6 h 6"/>
                <a:gd name="T4" fmla="*/ 4 w 8"/>
                <a:gd name="T5" fmla="*/ 4 h 6"/>
                <a:gd name="T6" fmla="*/ 8 w 8"/>
                <a:gd name="T7" fmla="*/ 2 h 6"/>
                <a:gd name="T8" fmla="*/ 6 w 8"/>
                <a:gd name="T9" fmla="*/ 0 h 6"/>
                <a:gd name="T10" fmla="*/ 2 w 8"/>
                <a:gd name="T11" fmla="*/ 2 h 6"/>
                <a:gd name="T12" fmla="*/ 0 w 8"/>
                <a:gd name="T13" fmla="*/ 6 h 6"/>
                <a:gd name="T14" fmla="*/ 0 w 8"/>
                <a:gd name="T15" fmla="*/ 6 h 6"/>
                <a:gd name="T16" fmla="*/ 2 w 8"/>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8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2" y="6"/>
                  </a:moveTo>
                  <a:lnTo>
                    <a:pt x="2" y="6"/>
                  </a:lnTo>
                  <a:lnTo>
                    <a:pt x="4" y="4"/>
                  </a:lnTo>
                  <a:lnTo>
                    <a:pt x="8" y="2"/>
                  </a:lnTo>
                  <a:lnTo>
                    <a:pt x="6" y="0"/>
                  </a:lnTo>
                  <a:lnTo>
                    <a:pt x="2" y="2"/>
                  </a:lnTo>
                  <a:lnTo>
                    <a:pt x="0" y="6"/>
                  </a:lnTo>
                  <a:lnTo>
                    <a:pt x="2" y="6"/>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7" name="Freeform 1399"/>
            <p:cNvSpPr>
              <a:spLocks/>
            </p:cNvSpPr>
            <p:nvPr/>
          </p:nvSpPr>
          <p:spPr bwMode="auto">
            <a:xfrm>
              <a:off x="4584" y="3243"/>
              <a:ext cx="8" cy="9"/>
            </a:xfrm>
            <a:custGeom>
              <a:avLst/>
              <a:gdLst>
                <a:gd name="T0" fmla="*/ 8 w 8"/>
                <a:gd name="T1" fmla="*/ 7 h 9"/>
                <a:gd name="T2" fmla="*/ 8 w 8"/>
                <a:gd name="T3" fmla="*/ 7 h 9"/>
                <a:gd name="T4" fmla="*/ 4 w 8"/>
                <a:gd name="T5" fmla="*/ 3 h 9"/>
                <a:gd name="T6" fmla="*/ 2 w 8"/>
                <a:gd name="T7" fmla="*/ 0 h 9"/>
                <a:gd name="T8" fmla="*/ 0 w 8"/>
                <a:gd name="T9" fmla="*/ 0 h 9"/>
                <a:gd name="T10" fmla="*/ 2 w 8"/>
                <a:gd name="T11" fmla="*/ 5 h 9"/>
                <a:gd name="T12" fmla="*/ 4 w 8"/>
                <a:gd name="T13" fmla="*/ 9 h 9"/>
                <a:gd name="T14" fmla="*/ 4 w 8"/>
                <a:gd name="T15" fmla="*/ 9 h 9"/>
                <a:gd name="T16" fmla="*/ 8 w 8"/>
                <a:gd name="T17" fmla="*/ 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
                <a:gd name="T29" fmla="*/ 8 w 8"/>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
                  <a:moveTo>
                    <a:pt x="8" y="7"/>
                  </a:moveTo>
                  <a:lnTo>
                    <a:pt x="8" y="7"/>
                  </a:lnTo>
                  <a:lnTo>
                    <a:pt x="4" y="3"/>
                  </a:lnTo>
                  <a:lnTo>
                    <a:pt x="2" y="0"/>
                  </a:lnTo>
                  <a:lnTo>
                    <a:pt x="0" y="0"/>
                  </a:lnTo>
                  <a:lnTo>
                    <a:pt x="2" y="5"/>
                  </a:lnTo>
                  <a:lnTo>
                    <a:pt x="4" y="9"/>
                  </a:lnTo>
                  <a:lnTo>
                    <a:pt x="8" y="7"/>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8" name="Freeform 1400"/>
            <p:cNvSpPr>
              <a:spLocks/>
            </p:cNvSpPr>
            <p:nvPr/>
          </p:nvSpPr>
          <p:spPr bwMode="auto">
            <a:xfrm>
              <a:off x="4588" y="3250"/>
              <a:ext cx="7" cy="10"/>
            </a:xfrm>
            <a:custGeom>
              <a:avLst/>
              <a:gdLst>
                <a:gd name="T0" fmla="*/ 7 w 7"/>
                <a:gd name="T1" fmla="*/ 8 h 10"/>
                <a:gd name="T2" fmla="*/ 5 w 7"/>
                <a:gd name="T3" fmla="*/ 8 h 10"/>
                <a:gd name="T4" fmla="*/ 5 w 7"/>
                <a:gd name="T5" fmla="*/ 4 h 10"/>
                <a:gd name="T6" fmla="*/ 4 w 7"/>
                <a:gd name="T7" fmla="*/ 0 h 10"/>
                <a:gd name="T8" fmla="*/ 0 w 7"/>
                <a:gd name="T9" fmla="*/ 2 h 10"/>
                <a:gd name="T10" fmla="*/ 2 w 7"/>
                <a:gd name="T11" fmla="*/ 6 h 10"/>
                <a:gd name="T12" fmla="*/ 4 w 7"/>
                <a:gd name="T13" fmla="*/ 10 h 10"/>
                <a:gd name="T14" fmla="*/ 4 w 7"/>
                <a:gd name="T15" fmla="*/ 8 h 10"/>
                <a:gd name="T16" fmla="*/ 7 w 7"/>
                <a:gd name="T17" fmla="*/ 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0"/>
                <a:gd name="T29" fmla="*/ 7 w 7"/>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0">
                  <a:moveTo>
                    <a:pt x="7" y="8"/>
                  </a:moveTo>
                  <a:lnTo>
                    <a:pt x="5" y="8"/>
                  </a:lnTo>
                  <a:lnTo>
                    <a:pt x="5" y="4"/>
                  </a:lnTo>
                  <a:lnTo>
                    <a:pt x="4" y="0"/>
                  </a:lnTo>
                  <a:lnTo>
                    <a:pt x="0" y="2"/>
                  </a:lnTo>
                  <a:lnTo>
                    <a:pt x="2" y="6"/>
                  </a:lnTo>
                  <a:lnTo>
                    <a:pt x="4" y="10"/>
                  </a:lnTo>
                  <a:lnTo>
                    <a:pt x="4" y="8"/>
                  </a:lnTo>
                  <a:lnTo>
                    <a:pt x="7" y="8"/>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29" name="Freeform 1401"/>
            <p:cNvSpPr>
              <a:spLocks/>
            </p:cNvSpPr>
            <p:nvPr/>
          </p:nvSpPr>
          <p:spPr bwMode="auto">
            <a:xfrm>
              <a:off x="4592" y="3258"/>
              <a:ext cx="3" cy="2"/>
            </a:xfrm>
            <a:custGeom>
              <a:avLst/>
              <a:gdLst>
                <a:gd name="T0" fmla="*/ 0 w 3"/>
                <a:gd name="T1" fmla="*/ 0 h 2"/>
                <a:gd name="T2" fmla="*/ 3 w 3"/>
                <a:gd name="T3" fmla="*/ 0 h 2"/>
                <a:gd name="T4" fmla="*/ 3 w 3"/>
                <a:gd name="T5" fmla="*/ 0 h 2"/>
                <a:gd name="T6" fmla="*/ 0 w 3"/>
                <a:gd name="T7" fmla="*/ 0 h 2"/>
                <a:gd name="T8" fmla="*/ 0 w 3"/>
                <a:gd name="T9" fmla="*/ 2 h 2"/>
                <a:gd name="T10" fmla="*/ 3 w 3"/>
                <a:gd name="T11" fmla="*/ 0 h 2"/>
                <a:gd name="T12" fmla="*/ 0 w 3"/>
                <a:gd name="T13" fmla="*/ 0 h 2"/>
                <a:gd name="T14" fmla="*/ 0 60000 65536"/>
                <a:gd name="T15" fmla="*/ 0 60000 65536"/>
                <a:gd name="T16" fmla="*/ 0 60000 65536"/>
                <a:gd name="T17" fmla="*/ 0 60000 65536"/>
                <a:gd name="T18" fmla="*/ 0 60000 65536"/>
                <a:gd name="T19" fmla="*/ 0 60000 65536"/>
                <a:gd name="T20" fmla="*/ 0 60000 65536"/>
                <a:gd name="T21" fmla="*/ 0 w 3"/>
                <a:gd name="T22" fmla="*/ 0 h 2"/>
                <a:gd name="T23" fmla="*/ 3 w 3"/>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2">
                  <a:moveTo>
                    <a:pt x="0" y="0"/>
                  </a:moveTo>
                  <a:lnTo>
                    <a:pt x="3" y="0"/>
                  </a:lnTo>
                  <a:lnTo>
                    <a:pt x="0" y="0"/>
                  </a:lnTo>
                  <a:lnTo>
                    <a:pt x="0" y="2"/>
                  </a:lnTo>
                  <a:lnTo>
                    <a:pt x="3" y="0"/>
                  </a:lnTo>
                  <a:lnTo>
                    <a:pt x="0" y="0"/>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30" name="Freeform 1402"/>
            <p:cNvSpPr>
              <a:spLocks/>
            </p:cNvSpPr>
            <p:nvPr/>
          </p:nvSpPr>
          <p:spPr bwMode="auto">
            <a:xfrm>
              <a:off x="4461" y="3291"/>
              <a:ext cx="8" cy="7"/>
            </a:xfrm>
            <a:custGeom>
              <a:avLst/>
              <a:gdLst>
                <a:gd name="T0" fmla="*/ 8 w 8"/>
                <a:gd name="T1" fmla="*/ 5 h 7"/>
                <a:gd name="T2" fmla="*/ 8 w 8"/>
                <a:gd name="T3" fmla="*/ 5 h 7"/>
                <a:gd name="T4" fmla="*/ 6 w 8"/>
                <a:gd name="T5" fmla="*/ 2 h 7"/>
                <a:gd name="T6" fmla="*/ 4 w 8"/>
                <a:gd name="T7" fmla="*/ 0 h 7"/>
                <a:gd name="T8" fmla="*/ 0 w 8"/>
                <a:gd name="T9" fmla="*/ 0 h 7"/>
                <a:gd name="T10" fmla="*/ 2 w 8"/>
                <a:gd name="T11" fmla="*/ 3 h 7"/>
                <a:gd name="T12" fmla="*/ 4 w 8"/>
                <a:gd name="T13" fmla="*/ 7 h 7"/>
                <a:gd name="T14" fmla="*/ 4 w 8"/>
                <a:gd name="T15" fmla="*/ 7 h 7"/>
                <a:gd name="T16" fmla="*/ 8 w 8"/>
                <a:gd name="T17" fmla="*/ 5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7"/>
                <a:gd name="T29" fmla="*/ 8 w 8"/>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7">
                  <a:moveTo>
                    <a:pt x="8" y="5"/>
                  </a:moveTo>
                  <a:lnTo>
                    <a:pt x="8" y="5"/>
                  </a:lnTo>
                  <a:lnTo>
                    <a:pt x="6" y="2"/>
                  </a:lnTo>
                  <a:lnTo>
                    <a:pt x="4" y="0"/>
                  </a:lnTo>
                  <a:lnTo>
                    <a:pt x="0" y="0"/>
                  </a:lnTo>
                  <a:lnTo>
                    <a:pt x="2" y="3"/>
                  </a:lnTo>
                  <a:lnTo>
                    <a:pt x="4" y="7"/>
                  </a:lnTo>
                  <a:lnTo>
                    <a:pt x="8" y="5"/>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31" name="Freeform 1403"/>
            <p:cNvSpPr>
              <a:spLocks/>
            </p:cNvSpPr>
            <p:nvPr/>
          </p:nvSpPr>
          <p:spPr bwMode="auto">
            <a:xfrm>
              <a:off x="4465" y="3296"/>
              <a:ext cx="4" cy="10"/>
            </a:xfrm>
            <a:custGeom>
              <a:avLst/>
              <a:gdLst>
                <a:gd name="T0" fmla="*/ 4 w 4"/>
                <a:gd name="T1" fmla="*/ 10 h 10"/>
                <a:gd name="T2" fmla="*/ 4 w 4"/>
                <a:gd name="T3" fmla="*/ 10 h 10"/>
                <a:gd name="T4" fmla="*/ 4 w 4"/>
                <a:gd name="T5" fmla="*/ 6 h 10"/>
                <a:gd name="T6" fmla="*/ 4 w 4"/>
                <a:gd name="T7" fmla="*/ 0 h 10"/>
                <a:gd name="T8" fmla="*/ 0 w 4"/>
                <a:gd name="T9" fmla="*/ 2 h 10"/>
                <a:gd name="T10" fmla="*/ 0 w 4"/>
                <a:gd name="T11" fmla="*/ 6 h 10"/>
                <a:gd name="T12" fmla="*/ 0 w 4"/>
                <a:gd name="T13" fmla="*/ 10 h 10"/>
                <a:gd name="T14" fmla="*/ 0 w 4"/>
                <a:gd name="T15" fmla="*/ 10 h 10"/>
                <a:gd name="T16" fmla="*/ 4 w 4"/>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0"/>
                <a:gd name="T29" fmla="*/ 4 w 4"/>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0">
                  <a:moveTo>
                    <a:pt x="4" y="10"/>
                  </a:moveTo>
                  <a:lnTo>
                    <a:pt x="4" y="10"/>
                  </a:lnTo>
                  <a:lnTo>
                    <a:pt x="4" y="6"/>
                  </a:lnTo>
                  <a:lnTo>
                    <a:pt x="4" y="0"/>
                  </a:lnTo>
                  <a:lnTo>
                    <a:pt x="0" y="2"/>
                  </a:lnTo>
                  <a:lnTo>
                    <a:pt x="0" y="6"/>
                  </a:lnTo>
                  <a:lnTo>
                    <a:pt x="0" y="10"/>
                  </a:lnTo>
                  <a:lnTo>
                    <a:pt x="4" y="10"/>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32" name="Freeform 1404"/>
            <p:cNvSpPr>
              <a:spLocks/>
            </p:cNvSpPr>
            <p:nvPr/>
          </p:nvSpPr>
          <p:spPr bwMode="auto">
            <a:xfrm>
              <a:off x="4461" y="3306"/>
              <a:ext cx="8" cy="4"/>
            </a:xfrm>
            <a:custGeom>
              <a:avLst/>
              <a:gdLst>
                <a:gd name="T0" fmla="*/ 2 w 8"/>
                <a:gd name="T1" fmla="*/ 4 h 4"/>
                <a:gd name="T2" fmla="*/ 2 w 8"/>
                <a:gd name="T3" fmla="*/ 4 h 4"/>
                <a:gd name="T4" fmla="*/ 4 w 8"/>
                <a:gd name="T5" fmla="*/ 4 h 4"/>
                <a:gd name="T6" fmla="*/ 8 w 8"/>
                <a:gd name="T7" fmla="*/ 0 h 4"/>
                <a:gd name="T8" fmla="*/ 4 w 8"/>
                <a:gd name="T9" fmla="*/ 0 h 4"/>
                <a:gd name="T10" fmla="*/ 2 w 8"/>
                <a:gd name="T11" fmla="*/ 2 h 4"/>
                <a:gd name="T12" fmla="*/ 0 w 8"/>
                <a:gd name="T13" fmla="*/ 4 h 4"/>
                <a:gd name="T14" fmla="*/ 0 w 8"/>
                <a:gd name="T15" fmla="*/ 4 h 4"/>
                <a:gd name="T16" fmla="*/ 2 w 8"/>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
                <a:gd name="T29" fmla="*/ 8 w 8"/>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
                  <a:moveTo>
                    <a:pt x="2" y="4"/>
                  </a:moveTo>
                  <a:lnTo>
                    <a:pt x="2" y="4"/>
                  </a:lnTo>
                  <a:lnTo>
                    <a:pt x="4" y="4"/>
                  </a:lnTo>
                  <a:lnTo>
                    <a:pt x="8" y="0"/>
                  </a:lnTo>
                  <a:lnTo>
                    <a:pt x="4" y="0"/>
                  </a:lnTo>
                  <a:lnTo>
                    <a:pt x="2" y="2"/>
                  </a:lnTo>
                  <a:lnTo>
                    <a:pt x="0" y="4"/>
                  </a:lnTo>
                  <a:lnTo>
                    <a:pt x="2" y="4"/>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33" name="Freeform 1405"/>
            <p:cNvSpPr>
              <a:spLocks/>
            </p:cNvSpPr>
            <p:nvPr/>
          </p:nvSpPr>
          <p:spPr bwMode="auto">
            <a:xfrm>
              <a:off x="4461" y="3310"/>
              <a:ext cx="2" cy="9"/>
            </a:xfrm>
            <a:custGeom>
              <a:avLst/>
              <a:gdLst>
                <a:gd name="T0" fmla="*/ 2 w 2"/>
                <a:gd name="T1" fmla="*/ 9 h 9"/>
                <a:gd name="T2" fmla="*/ 2 w 2"/>
                <a:gd name="T3" fmla="*/ 4 h 9"/>
                <a:gd name="T4" fmla="*/ 2 w 2"/>
                <a:gd name="T5" fmla="*/ 0 h 9"/>
                <a:gd name="T6" fmla="*/ 0 w 2"/>
                <a:gd name="T7" fmla="*/ 0 h 9"/>
                <a:gd name="T8" fmla="*/ 0 w 2"/>
                <a:gd name="T9" fmla="*/ 4 h 9"/>
                <a:gd name="T10" fmla="*/ 0 w 2"/>
                <a:gd name="T11" fmla="*/ 9 h 9"/>
                <a:gd name="T12" fmla="*/ 2 w 2"/>
                <a:gd name="T13" fmla="*/ 9 h 9"/>
                <a:gd name="T14" fmla="*/ 0 60000 65536"/>
                <a:gd name="T15" fmla="*/ 0 60000 65536"/>
                <a:gd name="T16" fmla="*/ 0 60000 65536"/>
                <a:gd name="T17" fmla="*/ 0 60000 65536"/>
                <a:gd name="T18" fmla="*/ 0 60000 65536"/>
                <a:gd name="T19" fmla="*/ 0 60000 65536"/>
                <a:gd name="T20" fmla="*/ 0 60000 65536"/>
                <a:gd name="T21" fmla="*/ 0 w 2"/>
                <a:gd name="T22" fmla="*/ 0 h 9"/>
                <a:gd name="T23" fmla="*/ 2 w 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9">
                  <a:moveTo>
                    <a:pt x="2" y="9"/>
                  </a:moveTo>
                  <a:lnTo>
                    <a:pt x="2" y="4"/>
                  </a:lnTo>
                  <a:lnTo>
                    <a:pt x="2" y="0"/>
                  </a:lnTo>
                  <a:lnTo>
                    <a:pt x="0" y="0"/>
                  </a:lnTo>
                  <a:lnTo>
                    <a:pt x="0" y="4"/>
                  </a:lnTo>
                  <a:lnTo>
                    <a:pt x="0" y="9"/>
                  </a:lnTo>
                  <a:lnTo>
                    <a:pt x="2" y="9"/>
                  </a:lnTo>
                  <a:close/>
                </a:path>
              </a:pathLst>
            </a:custGeom>
            <a:solidFill>
              <a:srgbClr val="1F1A17"/>
            </a:solidFill>
            <a:ln w="9525">
              <a:solidFill>
                <a:schemeClr val="tx1"/>
              </a:solidFill>
              <a:round/>
              <a:headEnd/>
              <a:tailEnd/>
            </a:ln>
          </p:spPr>
          <p:txBody>
            <a:bodyPr/>
            <a:lstStyle/>
            <a:p>
              <a:pPr eaLnBrk="1" hangingPunct="1"/>
              <a:endParaRPr lang="pt-BR" u="none"/>
            </a:p>
          </p:txBody>
        </p:sp>
        <p:sp>
          <p:nvSpPr>
            <p:cNvPr id="446034" name="Freeform 1406"/>
            <p:cNvSpPr>
              <a:spLocks/>
            </p:cNvSpPr>
            <p:nvPr/>
          </p:nvSpPr>
          <p:spPr bwMode="auto">
            <a:xfrm>
              <a:off x="4308" y="2567"/>
              <a:ext cx="97" cy="83"/>
            </a:xfrm>
            <a:custGeom>
              <a:avLst/>
              <a:gdLst>
                <a:gd name="T0" fmla="*/ 97 w 97"/>
                <a:gd name="T1" fmla="*/ 37 h 83"/>
                <a:gd name="T2" fmla="*/ 97 w 97"/>
                <a:gd name="T3" fmla="*/ 44 h 83"/>
                <a:gd name="T4" fmla="*/ 95 w 97"/>
                <a:gd name="T5" fmla="*/ 60 h 83"/>
                <a:gd name="T6" fmla="*/ 90 w 97"/>
                <a:gd name="T7" fmla="*/ 71 h 83"/>
                <a:gd name="T8" fmla="*/ 88 w 97"/>
                <a:gd name="T9" fmla="*/ 75 h 83"/>
                <a:gd name="T10" fmla="*/ 84 w 97"/>
                <a:gd name="T11" fmla="*/ 79 h 83"/>
                <a:gd name="T12" fmla="*/ 78 w 97"/>
                <a:gd name="T13" fmla="*/ 81 h 83"/>
                <a:gd name="T14" fmla="*/ 74 w 97"/>
                <a:gd name="T15" fmla="*/ 83 h 83"/>
                <a:gd name="T16" fmla="*/ 0 w 97"/>
                <a:gd name="T17" fmla="*/ 83 h 83"/>
                <a:gd name="T18" fmla="*/ 0 w 97"/>
                <a:gd name="T19" fmla="*/ 0 h 83"/>
                <a:gd name="T20" fmla="*/ 74 w 97"/>
                <a:gd name="T21" fmla="*/ 0 h 83"/>
                <a:gd name="T22" fmla="*/ 78 w 97"/>
                <a:gd name="T23" fmla="*/ 0 h 83"/>
                <a:gd name="T24" fmla="*/ 84 w 97"/>
                <a:gd name="T25" fmla="*/ 2 h 83"/>
                <a:gd name="T26" fmla="*/ 88 w 97"/>
                <a:gd name="T27" fmla="*/ 6 h 83"/>
                <a:gd name="T28" fmla="*/ 90 w 97"/>
                <a:gd name="T29" fmla="*/ 10 h 83"/>
                <a:gd name="T30" fmla="*/ 95 w 97"/>
                <a:gd name="T31" fmla="*/ 21 h 83"/>
                <a:gd name="T32" fmla="*/ 97 w 97"/>
                <a:gd name="T33" fmla="*/ 37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83"/>
                <a:gd name="T53" fmla="*/ 97 w 97"/>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83">
                  <a:moveTo>
                    <a:pt x="97" y="37"/>
                  </a:moveTo>
                  <a:lnTo>
                    <a:pt x="97" y="44"/>
                  </a:lnTo>
                  <a:lnTo>
                    <a:pt x="95" y="60"/>
                  </a:lnTo>
                  <a:lnTo>
                    <a:pt x="90" y="71"/>
                  </a:lnTo>
                  <a:lnTo>
                    <a:pt x="88" y="75"/>
                  </a:lnTo>
                  <a:lnTo>
                    <a:pt x="84" y="79"/>
                  </a:lnTo>
                  <a:lnTo>
                    <a:pt x="78" y="81"/>
                  </a:lnTo>
                  <a:lnTo>
                    <a:pt x="74" y="83"/>
                  </a:lnTo>
                  <a:lnTo>
                    <a:pt x="0" y="83"/>
                  </a:lnTo>
                  <a:lnTo>
                    <a:pt x="0" y="0"/>
                  </a:lnTo>
                  <a:lnTo>
                    <a:pt x="74" y="0"/>
                  </a:lnTo>
                  <a:lnTo>
                    <a:pt x="78" y="0"/>
                  </a:lnTo>
                  <a:lnTo>
                    <a:pt x="84" y="2"/>
                  </a:lnTo>
                  <a:lnTo>
                    <a:pt x="88" y="6"/>
                  </a:lnTo>
                  <a:lnTo>
                    <a:pt x="90" y="10"/>
                  </a:lnTo>
                  <a:lnTo>
                    <a:pt x="95" y="21"/>
                  </a:lnTo>
                  <a:lnTo>
                    <a:pt x="97" y="37"/>
                  </a:lnTo>
                  <a:close/>
                </a:path>
              </a:pathLst>
            </a:custGeom>
            <a:solidFill>
              <a:srgbClr val="DA251D"/>
            </a:solidFill>
            <a:ln w="9525">
              <a:solidFill>
                <a:schemeClr val="tx1"/>
              </a:solidFill>
              <a:round/>
              <a:headEnd/>
              <a:tailEnd/>
            </a:ln>
          </p:spPr>
          <p:txBody>
            <a:bodyPr/>
            <a:lstStyle/>
            <a:p>
              <a:pPr eaLnBrk="1" hangingPunct="1"/>
              <a:endParaRPr lang="pt-BR" u="none"/>
            </a:p>
          </p:txBody>
        </p:sp>
        <p:sp>
          <p:nvSpPr>
            <p:cNvPr id="446035" name="Freeform 1407"/>
            <p:cNvSpPr>
              <a:spLocks/>
            </p:cNvSpPr>
            <p:nvPr/>
          </p:nvSpPr>
          <p:spPr bwMode="auto">
            <a:xfrm>
              <a:off x="4308" y="2567"/>
              <a:ext cx="97" cy="83"/>
            </a:xfrm>
            <a:custGeom>
              <a:avLst/>
              <a:gdLst>
                <a:gd name="T0" fmla="*/ 97 w 97"/>
                <a:gd name="T1" fmla="*/ 37 h 83"/>
                <a:gd name="T2" fmla="*/ 97 w 97"/>
                <a:gd name="T3" fmla="*/ 44 h 83"/>
                <a:gd name="T4" fmla="*/ 95 w 97"/>
                <a:gd name="T5" fmla="*/ 60 h 83"/>
                <a:gd name="T6" fmla="*/ 90 w 97"/>
                <a:gd name="T7" fmla="*/ 71 h 83"/>
                <a:gd name="T8" fmla="*/ 88 w 97"/>
                <a:gd name="T9" fmla="*/ 75 h 83"/>
                <a:gd name="T10" fmla="*/ 84 w 97"/>
                <a:gd name="T11" fmla="*/ 79 h 83"/>
                <a:gd name="T12" fmla="*/ 78 w 97"/>
                <a:gd name="T13" fmla="*/ 81 h 83"/>
                <a:gd name="T14" fmla="*/ 74 w 97"/>
                <a:gd name="T15" fmla="*/ 83 h 83"/>
                <a:gd name="T16" fmla="*/ 0 w 97"/>
                <a:gd name="T17" fmla="*/ 83 h 83"/>
                <a:gd name="T18" fmla="*/ 0 w 97"/>
                <a:gd name="T19" fmla="*/ 0 h 83"/>
                <a:gd name="T20" fmla="*/ 74 w 97"/>
                <a:gd name="T21" fmla="*/ 0 h 83"/>
                <a:gd name="T22" fmla="*/ 78 w 97"/>
                <a:gd name="T23" fmla="*/ 0 h 83"/>
                <a:gd name="T24" fmla="*/ 84 w 97"/>
                <a:gd name="T25" fmla="*/ 2 h 83"/>
                <a:gd name="T26" fmla="*/ 88 w 97"/>
                <a:gd name="T27" fmla="*/ 6 h 83"/>
                <a:gd name="T28" fmla="*/ 90 w 97"/>
                <a:gd name="T29" fmla="*/ 10 h 83"/>
                <a:gd name="T30" fmla="*/ 95 w 97"/>
                <a:gd name="T31" fmla="*/ 21 h 83"/>
                <a:gd name="T32" fmla="*/ 97 w 97"/>
                <a:gd name="T33" fmla="*/ 37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83"/>
                <a:gd name="T53" fmla="*/ 97 w 97"/>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83">
                  <a:moveTo>
                    <a:pt x="97" y="37"/>
                  </a:moveTo>
                  <a:lnTo>
                    <a:pt x="97" y="44"/>
                  </a:lnTo>
                  <a:lnTo>
                    <a:pt x="95" y="60"/>
                  </a:lnTo>
                  <a:lnTo>
                    <a:pt x="90" y="71"/>
                  </a:lnTo>
                  <a:lnTo>
                    <a:pt x="88" y="75"/>
                  </a:lnTo>
                  <a:lnTo>
                    <a:pt x="84" y="79"/>
                  </a:lnTo>
                  <a:lnTo>
                    <a:pt x="78" y="81"/>
                  </a:lnTo>
                  <a:lnTo>
                    <a:pt x="74" y="83"/>
                  </a:lnTo>
                  <a:lnTo>
                    <a:pt x="0" y="83"/>
                  </a:lnTo>
                  <a:lnTo>
                    <a:pt x="0" y="0"/>
                  </a:lnTo>
                  <a:lnTo>
                    <a:pt x="74" y="0"/>
                  </a:lnTo>
                  <a:lnTo>
                    <a:pt x="78" y="0"/>
                  </a:lnTo>
                  <a:lnTo>
                    <a:pt x="84" y="2"/>
                  </a:lnTo>
                  <a:lnTo>
                    <a:pt x="88" y="6"/>
                  </a:lnTo>
                  <a:lnTo>
                    <a:pt x="90" y="10"/>
                  </a:lnTo>
                  <a:lnTo>
                    <a:pt x="95" y="21"/>
                  </a:lnTo>
                  <a:lnTo>
                    <a:pt x="97" y="37"/>
                  </a:lnTo>
                  <a:close/>
                </a:path>
              </a:pathLst>
            </a:custGeom>
            <a:noFill/>
            <a:ln w="3175">
              <a:solidFill>
                <a:schemeClr val="tx1"/>
              </a:solidFill>
              <a:round/>
              <a:headEnd/>
              <a:tailEnd/>
            </a:ln>
          </p:spPr>
          <p:txBody>
            <a:bodyPr/>
            <a:lstStyle/>
            <a:p>
              <a:pPr eaLnBrk="1" hangingPunct="1"/>
              <a:endParaRPr lang="pt-BR" u="none"/>
            </a:p>
          </p:txBody>
        </p:sp>
        <p:sp>
          <p:nvSpPr>
            <p:cNvPr id="446036" name="Freeform 1408"/>
            <p:cNvSpPr>
              <a:spLocks/>
            </p:cNvSpPr>
            <p:nvPr/>
          </p:nvSpPr>
          <p:spPr bwMode="auto">
            <a:xfrm>
              <a:off x="4403" y="2567"/>
              <a:ext cx="98" cy="83"/>
            </a:xfrm>
            <a:custGeom>
              <a:avLst/>
              <a:gdLst>
                <a:gd name="T0" fmla="*/ 98 w 98"/>
                <a:gd name="T1" fmla="*/ 39 h 83"/>
                <a:gd name="T2" fmla="*/ 98 w 98"/>
                <a:gd name="T3" fmla="*/ 46 h 83"/>
                <a:gd name="T4" fmla="*/ 96 w 98"/>
                <a:gd name="T5" fmla="*/ 60 h 83"/>
                <a:gd name="T6" fmla="*/ 91 w 98"/>
                <a:gd name="T7" fmla="*/ 73 h 83"/>
                <a:gd name="T8" fmla="*/ 89 w 98"/>
                <a:gd name="T9" fmla="*/ 77 h 83"/>
                <a:gd name="T10" fmla="*/ 85 w 98"/>
                <a:gd name="T11" fmla="*/ 81 h 83"/>
                <a:gd name="T12" fmla="*/ 79 w 98"/>
                <a:gd name="T13" fmla="*/ 83 h 83"/>
                <a:gd name="T14" fmla="*/ 75 w 98"/>
                <a:gd name="T15" fmla="*/ 83 h 83"/>
                <a:gd name="T16" fmla="*/ 0 w 98"/>
                <a:gd name="T17" fmla="*/ 83 h 83"/>
                <a:gd name="T18" fmla="*/ 0 w 98"/>
                <a:gd name="T19" fmla="*/ 0 h 83"/>
                <a:gd name="T20" fmla="*/ 75 w 98"/>
                <a:gd name="T21" fmla="*/ 0 h 83"/>
                <a:gd name="T22" fmla="*/ 79 w 98"/>
                <a:gd name="T23" fmla="*/ 2 h 83"/>
                <a:gd name="T24" fmla="*/ 85 w 98"/>
                <a:gd name="T25" fmla="*/ 4 h 83"/>
                <a:gd name="T26" fmla="*/ 89 w 98"/>
                <a:gd name="T27" fmla="*/ 6 h 83"/>
                <a:gd name="T28" fmla="*/ 91 w 98"/>
                <a:gd name="T29" fmla="*/ 12 h 83"/>
                <a:gd name="T30" fmla="*/ 96 w 98"/>
                <a:gd name="T31" fmla="*/ 23 h 83"/>
                <a:gd name="T32" fmla="*/ 98 w 98"/>
                <a:gd name="T33" fmla="*/ 39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83"/>
                <a:gd name="T53" fmla="*/ 98 w 98"/>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83">
                  <a:moveTo>
                    <a:pt x="98" y="39"/>
                  </a:moveTo>
                  <a:lnTo>
                    <a:pt x="98" y="46"/>
                  </a:lnTo>
                  <a:lnTo>
                    <a:pt x="96" y="60"/>
                  </a:lnTo>
                  <a:lnTo>
                    <a:pt x="91" y="73"/>
                  </a:lnTo>
                  <a:lnTo>
                    <a:pt x="89" y="77"/>
                  </a:lnTo>
                  <a:lnTo>
                    <a:pt x="85" y="81"/>
                  </a:lnTo>
                  <a:lnTo>
                    <a:pt x="79" y="83"/>
                  </a:lnTo>
                  <a:lnTo>
                    <a:pt x="75" y="83"/>
                  </a:lnTo>
                  <a:lnTo>
                    <a:pt x="0" y="83"/>
                  </a:lnTo>
                  <a:lnTo>
                    <a:pt x="0" y="0"/>
                  </a:lnTo>
                  <a:lnTo>
                    <a:pt x="75" y="0"/>
                  </a:lnTo>
                  <a:lnTo>
                    <a:pt x="79" y="2"/>
                  </a:lnTo>
                  <a:lnTo>
                    <a:pt x="85" y="4"/>
                  </a:lnTo>
                  <a:lnTo>
                    <a:pt x="89" y="6"/>
                  </a:lnTo>
                  <a:lnTo>
                    <a:pt x="91" y="12"/>
                  </a:lnTo>
                  <a:lnTo>
                    <a:pt x="96" y="23"/>
                  </a:lnTo>
                  <a:lnTo>
                    <a:pt x="98" y="39"/>
                  </a:lnTo>
                  <a:close/>
                </a:path>
              </a:pathLst>
            </a:custGeom>
            <a:solidFill>
              <a:srgbClr val="DA251D"/>
            </a:solidFill>
            <a:ln w="9525">
              <a:solidFill>
                <a:schemeClr val="tx1"/>
              </a:solidFill>
              <a:round/>
              <a:headEnd/>
              <a:tailEnd/>
            </a:ln>
          </p:spPr>
          <p:txBody>
            <a:bodyPr/>
            <a:lstStyle/>
            <a:p>
              <a:pPr eaLnBrk="1" hangingPunct="1"/>
              <a:endParaRPr lang="pt-BR" u="none"/>
            </a:p>
          </p:txBody>
        </p:sp>
        <p:sp>
          <p:nvSpPr>
            <p:cNvPr id="446037" name="Freeform 1409"/>
            <p:cNvSpPr>
              <a:spLocks/>
            </p:cNvSpPr>
            <p:nvPr/>
          </p:nvSpPr>
          <p:spPr bwMode="auto">
            <a:xfrm>
              <a:off x="4403" y="2567"/>
              <a:ext cx="98" cy="83"/>
            </a:xfrm>
            <a:custGeom>
              <a:avLst/>
              <a:gdLst>
                <a:gd name="T0" fmla="*/ 98 w 98"/>
                <a:gd name="T1" fmla="*/ 39 h 83"/>
                <a:gd name="T2" fmla="*/ 98 w 98"/>
                <a:gd name="T3" fmla="*/ 46 h 83"/>
                <a:gd name="T4" fmla="*/ 96 w 98"/>
                <a:gd name="T5" fmla="*/ 60 h 83"/>
                <a:gd name="T6" fmla="*/ 91 w 98"/>
                <a:gd name="T7" fmla="*/ 73 h 83"/>
                <a:gd name="T8" fmla="*/ 89 w 98"/>
                <a:gd name="T9" fmla="*/ 77 h 83"/>
                <a:gd name="T10" fmla="*/ 85 w 98"/>
                <a:gd name="T11" fmla="*/ 81 h 83"/>
                <a:gd name="T12" fmla="*/ 79 w 98"/>
                <a:gd name="T13" fmla="*/ 83 h 83"/>
                <a:gd name="T14" fmla="*/ 75 w 98"/>
                <a:gd name="T15" fmla="*/ 83 h 83"/>
                <a:gd name="T16" fmla="*/ 0 w 98"/>
                <a:gd name="T17" fmla="*/ 83 h 83"/>
                <a:gd name="T18" fmla="*/ 0 w 98"/>
                <a:gd name="T19" fmla="*/ 0 h 83"/>
                <a:gd name="T20" fmla="*/ 75 w 98"/>
                <a:gd name="T21" fmla="*/ 0 h 83"/>
                <a:gd name="T22" fmla="*/ 79 w 98"/>
                <a:gd name="T23" fmla="*/ 2 h 83"/>
                <a:gd name="T24" fmla="*/ 85 w 98"/>
                <a:gd name="T25" fmla="*/ 4 h 83"/>
                <a:gd name="T26" fmla="*/ 89 w 98"/>
                <a:gd name="T27" fmla="*/ 6 h 83"/>
                <a:gd name="T28" fmla="*/ 91 w 98"/>
                <a:gd name="T29" fmla="*/ 12 h 83"/>
                <a:gd name="T30" fmla="*/ 96 w 98"/>
                <a:gd name="T31" fmla="*/ 23 h 83"/>
                <a:gd name="T32" fmla="*/ 98 w 98"/>
                <a:gd name="T33" fmla="*/ 39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83"/>
                <a:gd name="T53" fmla="*/ 98 w 98"/>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83">
                  <a:moveTo>
                    <a:pt x="98" y="39"/>
                  </a:moveTo>
                  <a:lnTo>
                    <a:pt x="98" y="46"/>
                  </a:lnTo>
                  <a:lnTo>
                    <a:pt x="96" y="60"/>
                  </a:lnTo>
                  <a:lnTo>
                    <a:pt x="91" y="73"/>
                  </a:lnTo>
                  <a:lnTo>
                    <a:pt x="89" y="77"/>
                  </a:lnTo>
                  <a:lnTo>
                    <a:pt x="85" y="81"/>
                  </a:lnTo>
                  <a:lnTo>
                    <a:pt x="79" y="83"/>
                  </a:lnTo>
                  <a:lnTo>
                    <a:pt x="75" y="83"/>
                  </a:lnTo>
                  <a:lnTo>
                    <a:pt x="0" y="83"/>
                  </a:lnTo>
                  <a:lnTo>
                    <a:pt x="0" y="0"/>
                  </a:lnTo>
                  <a:lnTo>
                    <a:pt x="75" y="0"/>
                  </a:lnTo>
                  <a:lnTo>
                    <a:pt x="79" y="2"/>
                  </a:lnTo>
                  <a:lnTo>
                    <a:pt x="85" y="4"/>
                  </a:lnTo>
                  <a:lnTo>
                    <a:pt x="89" y="6"/>
                  </a:lnTo>
                  <a:lnTo>
                    <a:pt x="91" y="12"/>
                  </a:lnTo>
                  <a:lnTo>
                    <a:pt x="96" y="23"/>
                  </a:lnTo>
                  <a:lnTo>
                    <a:pt x="98" y="39"/>
                  </a:lnTo>
                  <a:close/>
                </a:path>
              </a:pathLst>
            </a:custGeom>
            <a:noFill/>
            <a:ln w="3175">
              <a:solidFill>
                <a:schemeClr val="tx1"/>
              </a:solidFill>
              <a:round/>
              <a:headEnd/>
              <a:tailEnd/>
            </a:ln>
          </p:spPr>
          <p:txBody>
            <a:bodyPr/>
            <a:lstStyle/>
            <a:p>
              <a:pPr eaLnBrk="1" hangingPunct="1"/>
              <a:endParaRPr lang="pt-BR" u="none"/>
            </a:p>
          </p:txBody>
        </p:sp>
        <p:sp>
          <p:nvSpPr>
            <p:cNvPr id="446038" name="Freeform 1410"/>
            <p:cNvSpPr>
              <a:spLocks/>
            </p:cNvSpPr>
            <p:nvPr/>
          </p:nvSpPr>
          <p:spPr bwMode="auto">
            <a:xfrm>
              <a:off x="4379" y="1406"/>
              <a:ext cx="220" cy="210"/>
            </a:xfrm>
            <a:custGeom>
              <a:avLst/>
              <a:gdLst>
                <a:gd name="T0" fmla="*/ 63 w 220"/>
                <a:gd name="T1" fmla="*/ 68 h 210"/>
                <a:gd name="T2" fmla="*/ 28 w 220"/>
                <a:gd name="T3" fmla="*/ 31 h 210"/>
                <a:gd name="T4" fmla="*/ 28 w 220"/>
                <a:gd name="T5" fmla="*/ 29 h 210"/>
                <a:gd name="T6" fmla="*/ 69 w 220"/>
                <a:gd name="T7" fmla="*/ 60 h 210"/>
                <a:gd name="T8" fmla="*/ 88 w 220"/>
                <a:gd name="T9" fmla="*/ 52 h 210"/>
                <a:gd name="T10" fmla="*/ 107 w 220"/>
                <a:gd name="T11" fmla="*/ 46 h 210"/>
                <a:gd name="T12" fmla="*/ 109 w 220"/>
                <a:gd name="T13" fmla="*/ 0 h 210"/>
                <a:gd name="T14" fmla="*/ 109 w 220"/>
                <a:gd name="T15" fmla="*/ 0 h 210"/>
                <a:gd name="T16" fmla="*/ 115 w 220"/>
                <a:gd name="T17" fmla="*/ 46 h 210"/>
                <a:gd name="T18" fmla="*/ 126 w 220"/>
                <a:gd name="T19" fmla="*/ 48 h 210"/>
                <a:gd name="T20" fmla="*/ 138 w 220"/>
                <a:gd name="T21" fmla="*/ 50 h 210"/>
                <a:gd name="T22" fmla="*/ 145 w 220"/>
                <a:gd name="T23" fmla="*/ 54 h 210"/>
                <a:gd name="T24" fmla="*/ 153 w 220"/>
                <a:gd name="T25" fmla="*/ 60 h 210"/>
                <a:gd name="T26" fmla="*/ 191 w 220"/>
                <a:gd name="T27" fmla="*/ 31 h 210"/>
                <a:gd name="T28" fmla="*/ 157 w 220"/>
                <a:gd name="T29" fmla="*/ 66 h 210"/>
                <a:gd name="T30" fmla="*/ 163 w 220"/>
                <a:gd name="T31" fmla="*/ 73 h 210"/>
                <a:gd name="T32" fmla="*/ 168 w 220"/>
                <a:gd name="T33" fmla="*/ 83 h 210"/>
                <a:gd name="T34" fmla="*/ 172 w 220"/>
                <a:gd name="T35" fmla="*/ 92 h 210"/>
                <a:gd name="T36" fmla="*/ 174 w 220"/>
                <a:gd name="T37" fmla="*/ 102 h 210"/>
                <a:gd name="T38" fmla="*/ 220 w 220"/>
                <a:gd name="T39" fmla="*/ 104 h 210"/>
                <a:gd name="T40" fmla="*/ 220 w 220"/>
                <a:gd name="T41" fmla="*/ 104 h 210"/>
                <a:gd name="T42" fmla="*/ 172 w 220"/>
                <a:gd name="T43" fmla="*/ 108 h 210"/>
                <a:gd name="T44" fmla="*/ 170 w 220"/>
                <a:gd name="T45" fmla="*/ 117 h 210"/>
                <a:gd name="T46" fmla="*/ 168 w 220"/>
                <a:gd name="T47" fmla="*/ 127 h 210"/>
                <a:gd name="T48" fmla="*/ 163 w 220"/>
                <a:gd name="T49" fmla="*/ 137 h 210"/>
                <a:gd name="T50" fmla="*/ 159 w 220"/>
                <a:gd name="T51" fmla="*/ 146 h 210"/>
                <a:gd name="T52" fmla="*/ 186 w 220"/>
                <a:gd name="T53" fmla="*/ 177 h 210"/>
                <a:gd name="T54" fmla="*/ 186 w 220"/>
                <a:gd name="T55" fmla="*/ 179 h 210"/>
                <a:gd name="T56" fmla="*/ 153 w 220"/>
                <a:gd name="T57" fmla="*/ 150 h 210"/>
                <a:gd name="T58" fmla="*/ 145 w 220"/>
                <a:gd name="T59" fmla="*/ 154 h 210"/>
                <a:gd name="T60" fmla="*/ 136 w 220"/>
                <a:gd name="T61" fmla="*/ 160 h 210"/>
                <a:gd name="T62" fmla="*/ 124 w 220"/>
                <a:gd name="T63" fmla="*/ 163 h 210"/>
                <a:gd name="T64" fmla="*/ 115 w 220"/>
                <a:gd name="T65" fmla="*/ 165 h 210"/>
                <a:gd name="T66" fmla="*/ 111 w 220"/>
                <a:gd name="T67" fmla="*/ 210 h 210"/>
                <a:gd name="T68" fmla="*/ 111 w 220"/>
                <a:gd name="T69" fmla="*/ 210 h 210"/>
                <a:gd name="T70" fmla="*/ 105 w 220"/>
                <a:gd name="T71" fmla="*/ 163 h 210"/>
                <a:gd name="T72" fmla="*/ 88 w 220"/>
                <a:gd name="T73" fmla="*/ 160 h 210"/>
                <a:gd name="T74" fmla="*/ 69 w 220"/>
                <a:gd name="T75" fmla="*/ 150 h 210"/>
                <a:gd name="T76" fmla="*/ 30 w 220"/>
                <a:gd name="T77" fmla="*/ 183 h 210"/>
                <a:gd name="T78" fmla="*/ 32 w 220"/>
                <a:gd name="T79" fmla="*/ 179 h 210"/>
                <a:gd name="T80" fmla="*/ 59 w 220"/>
                <a:gd name="T81" fmla="*/ 144 h 210"/>
                <a:gd name="T82" fmla="*/ 53 w 220"/>
                <a:gd name="T83" fmla="*/ 137 h 210"/>
                <a:gd name="T84" fmla="*/ 51 w 220"/>
                <a:gd name="T85" fmla="*/ 129 h 210"/>
                <a:gd name="T86" fmla="*/ 49 w 220"/>
                <a:gd name="T87" fmla="*/ 119 h 210"/>
                <a:gd name="T88" fmla="*/ 48 w 220"/>
                <a:gd name="T89" fmla="*/ 110 h 210"/>
                <a:gd name="T90" fmla="*/ 0 w 220"/>
                <a:gd name="T91" fmla="*/ 104 h 210"/>
                <a:gd name="T92" fmla="*/ 0 w 220"/>
                <a:gd name="T93" fmla="*/ 104 h 210"/>
                <a:gd name="T94" fmla="*/ 48 w 220"/>
                <a:gd name="T95" fmla="*/ 102 h 210"/>
                <a:gd name="T96" fmla="*/ 51 w 220"/>
                <a:gd name="T97" fmla="*/ 92 h 210"/>
                <a:gd name="T98" fmla="*/ 53 w 220"/>
                <a:gd name="T99" fmla="*/ 83 h 210"/>
                <a:gd name="T100" fmla="*/ 59 w 220"/>
                <a:gd name="T101" fmla="*/ 75 h 210"/>
                <a:gd name="T102" fmla="*/ 63 w 220"/>
                <a:gd name="T103" fmla="*/ 68 h 2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0"/>
                <a:gd name="T157" fmla="*/ 0 h 210"/>
                <a:gd name="T158" fmla="*/ 220 w 220"/>
                <a:gd name="T159" fmla="*/ 210 h 21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0" h="210">
                  <a:moveTo>
                    <a:pt x="63" y="68"/>
                  </a:moveTo>
                  <a:lnTo>
                    <a:pt x="28" y="31"/>
                  </a:lnTo>
                  <a:lnTo>
                    <a:pt x="28" y="29"/>
                  </a:lnTo>
                  <a:lnTo>
                    <a:pt x="69" y="60"/>
                  </a:lnTo>
                  <a:lnTo>
                    <a:pt x="88" y="52"/>
                  </a:lnTo>
                  <a:lnTo>
                    <a:pt x="107" y="46"/>
                  </a:lnTo>
                  <a:lnTo>
                    <a:pt x="109" y="0"/>
                  </a:lnTo>
                  <a:lnTo>
                    <a:pt x="115" y="46"/>
                  </a:lnTo>
                  <a:lnTo>
                    <a:pt x="126" y="48"/>
                  </a:lnTo>
                  <a:lnTo>
                    <a:pt x="138" y="50"/>
                  </a:lnTo>
                  <a:lnTo>
                    <a:pt x="145" y="54"/>
                  </a:lnTo>
                  <a:lnTo>
                    <a:pt x="153" y="60"/>
                  </a:lnTo>
                  <a:lnTo>
                    <a:pt x="191" y="31"/>
                  </a:lnTo>
                  <a:lnTo>
                    <a:pt x="157" y="66"/>
                  </a:lnTo>
                  <a:lnTo>
                    <a:pt x="163" y="73"/>
                  </a:lnTo>
                  <a:lnTo>
                    <a:pt x="168" y="83"/>
                  </a:lnTo>
                  <a:lnTo>
                    <a:pt x="172" y="92"/>
                  </a:lnTo>
                  <a:lnTo>
                    <a:pt x="174" y="102"/>
                  </a:lnTo>
                  <a:lnTo>
                    <a:pt x="220" y="104"/>
                  </a:lnTo>
                  <a:lnTo>
                    <a:pt x="172" y="108"/>
                  </a:lnTo>
                  <a:lnTo>
                    <a:pt x="170" y="117"/>
                  </a:lnTo>
                  <a:lnTo>
                    <a:pt x="168" y="127"/>
                  </a:lnTo>
                  <a:lnTo>
                    <a:pt x="163" y="137"/>
                  </a:lnTo>
                  <a:lnTo>
                    <a:pt x="159" y="146"/>
                  </a:lnTo>
                  <a:lnTo>
                    <a:pt x="186" y="177"/>
                  </a:lnTo>
                  <a:lnTo>
                    <a:pt x="186" y="179"/>
                  </a:lnTo>
                  <a:lnTo>
                    <a:pt x="153" y="150"/>
                  </a:lnTo>
                  <a:lnTo>
                    <a:pt x="145" y="154"/>
                  </a:lnTo>
                  <a:lnTo>
                    <a:pt x="136" y="160"/>
                  </a:lnTo>
                  <a:lnTo>
                    <a:pt x="124" y="163"/>
                  </a:lnTo>
                  <a:lnTo>
                    <a:pt x="115" y="165"/>
                  </a:lnTo>
                  <a:lnTo>
                    <a:pt x="111" y="210"/>
                  </a:lnTo>
                  <a:lnTo>
                    <a:pt x="105" y="163"/>
                  </a:lnTo>
                  <a:lnTo>
                    <a:pt x="88" y="160"/>
                  </a:lnTo>
                  <a:lnTo>
                    <a:pt x="69" y="150"/>
                  </a:lnTo>
                  <a:lnTo>
                    <a:pt x="30" y="183"/>
                  </a:lnTo>
                  <a:lnTo>
                    <a:pt x="32" y="179"/>
                  </a:lnTo>
                  <a:lnTo>
                    <a:pt x="59" y="144"/>
                  </a:lnTo>
                  <a:lnTo>
                    <a:pt x="53" y="137"/>
                  </a:lnTo>
                  <a:lnTo>
                    <a:pt x="51" y="129"/>
                  </a:lnTo>
                  <a:lnTo>
                    <a:pt x="49" y="119"/>
                  </a:lnTo>
                  <a:lnTo>
                    <a:pt x="48" y="110"/>
                  </a:lnTo>
                  <a:lnTo>
                    <a:pt x="0" y="104"/>
                  </a:lnTo>
                  <a:lnTo>
                    <a:pt x="48" y="102"/>
                  </a:lnTo>
                  <a:lnTo>
                    <a:pt x="51" y="92"/>
                  </a:lnTo>
                  <a:lnTo>
                    <a:pt x="53" y="83"/>
                  </a:lnTo>
                  <a:lnTo>
                    <a:pt x="59" y="75"/>
                  </a:lnTo>
                  <a:lnTo>
                    <a:pt x="63" y="68"/>
                  </a:lnTo>
                  <a:close/>
                </a:path>
              </a:pathLst>
            </a:custGeom>
            <a:solidFill>
              <a:srgbClr val="DA251D"/>
            </a:solidFill>
            <a:ln w="9525">
              <a:solidFill>
                <a:schemeClr val="tx1"/>
              </a:solidFill>
              <a:round/>
              <a:headEnd/>
              <a:tailEnd/>
            </a:ln>
          </p:spPr>
          <p:txBody>
            <a:bodyPr/>
            <a:lstStyle/>
            <a:p>
              <a:pPr eaLnBrk="1" hangingPunct="1"/>
              <a:endParaRPr lang="pt-BR" u="none"/>
            </a:p>
          </p:txBody>
        </p:sp>
        <p:sp>
          <p:nvSpPr>
            <p:cNvPr id="446039" name="Freeform 1411"/>
            <p:cNvSpPr>
              <a:spLocks/>
            </p:cNvSpPr>
            <p:nvPr/>
          </p:nvSpPr>
          <p:spPr bwMode="auto">
            <a:xfrm>
              <a:off x="4379" y="1406"/>
              <a:ext cx="220" cy="210"/>
            </a:xfrm>
            <a:custGeom>
              <a:avLst/>
              <a:gdLst>
                <a:gd name="T0" fmla="*/ 63 w 220"/>
                <a:gd name="T1" fmla="*/ 68 h 210"/>
                <a:gd name="T2" fmla="*/ 28 w 220"/>
                <a:gd name="T3" fmla="*/ 31 h 210"/>
                <a:gd name="T4" fmla="*/ 28 w 220"/>
                <a:gd name="T5" fmla="*/ 29 h 210"/>
                <a:gd name="T6" fmla="*/ 69 w 220"/>
                <a:gd name="T7" fmla="*/ 60 h 210"/>
                <a:gd name="T8" fmla="*/ 88 w 220"/>
                <a:gd name="T9" fmla="*/ 52 h 210"/>
                <a:gd name="T10" fmla="*/ 107 w 220"/>
                <a:gd name="T11" fmla="*/ 46 h 210"/>
                <a:gd name="T12" fmla="*/ 109 w 220"/>
                <a:gd name="T13" fmla="*/ 0 h 210"/>
                <a:gd name="T14" fmla="*/ 109 w 220"/>
                <a:gd name="T15" fmla="*/ 0 h 210"/>
                <a:gd name="T16" fmla="*/ 115 w 220"/>
                <a:gd name="T17" fmla="*/ 46 h 210"/>
                <a:gd name="T18" fmla="*/ 126 w 220"/>
                <a:gd name="T19" fmla="*/ 48 h 210"/>
                <a:gd name="T20" fmla="*/ 138 w 220"/>
                <a:gd name="T21" fmla="*/ 50 h 210"/>
                <a:gd name="T22" fmla="*/ 145 w 220"/>
                <a:gd name="T23" fmla="*/ 54 h 210"/>
                <a:gd name="T24" fmla="*/ 153 w 220"/>
                <a:gd name="T25" fmla="*/ 60 h 210"/>
                <a:gd name="T26" fmla="*/ 191 w 220"/>
                <a:gd name="T27" fmla="*/ 31 h 210"/>
                <a:gd name="T28" fmla="*/ 191 w 220"/>
                <a:gd name="T29" fmla="*/ 31 h 210"/>
                <a:gd name="T30" fmla="*/ 157 w 220"/>
                <a:gd name="T31" fmla="*/ 66 h 210"/>
                <a:gd name="T32" fmla="*/ 163 w 220"/>
                <a:gd name="T33" fmla="*/ 73 h 210"/>
                <a:gd name="T34" fmla="*/ 168 w 220"/>
                <a:gd name="T35" fmla="*/ 83 h 210"/>
                <a:gd name="T36" fmla="*/ 172 w 220"/>
                <a:gd name="T37" fmla="*/ 92 h 210"/>
                <a:gd name="T38" fmla="*/ 174 w 220"/>
                <a:gd name="T39" fmla="*/ 102 h 210"/>
                <a:gd name="T40" fmla="*/ 220 w 220"/>
                <a:gd name="T41" fmla="*/ 104 h 210"/>
                <a:gd name="T42" fmla="*/ 220 w 220"/>
                <a:gd name="T43" fmla="*/ 104 h 210"/>
                <a:gd name="T44" fmla="*/ 172 w 220"/>
                <a:gd name="T45" fmla="*/ 108 h 210"/>
                <a:gd name="T46" fmla="*/ 170 w 220"/>
                <a:gd name="T47" fmla="*/ 117 h 210"/>
                <a:gd name="T48" fmla="*/ 168 w 220"/>
                <a:gd name="T49" fmla="*/ 127 h 210"/>
                <a:gd name="T50" fmla="*/ 163 w 220"/>
                <a:gd name="T51" fmla="*/ 137 h 210"/>
                <a:gd name="T52" fmla="*/ 159 w 220"/>
                <a:gd name="T53" fmla="*/ 146 h 210"/>
                <a:gd name="T54" fmla="*/ 186 w 220"/>
                <a:gd name="T55" fmla="*/ 177 h 210"/>
                <a:gd name="T56" fmla="*/ 186 w 220"/>
                <a:gd name="T57" fmla="*/ 179 h 210"/>
                <a:gd name="T58" fmla="*/ 153 w 220"/>
                <a:gd name="T59" fmla="*/ 150 h 210"/>
                <a:gd name="T60" fmla="*/ 145 w 220"/>
                <a:gd name="T61" fmla="*/ 154 h 210"/>
                <a:gd name="T62" fmla="*/ 136 w 220"/>
                <a:gd name="T63" fmla="*/ 160 h 210"/>
                <a:gd name="T64" fmla="*/ 124 w 220"/>
                <a:gd name="T65" fmla="*/ 163 h 210"/>
                <a:gd name="T66" fmla="*/ 115 w 220"/>
                <a:gd name="T67" fmla="*/ 165 h 210"/>
                <a:gd name="T68" fmla="*/ 111 w 220"/>
                <a:gd name="T69" fmla="*/ 210 h 210"/>
                <a:gd name="T70" fmla="*/ 111 w 220"/>
                <a:gd name="T71" fmla="*/ 210 h 210"/>
                <a:gd name="T72" fmla="*/ 105 w 220"/>
                <a:gd name="T73" fmla="*/ 163 h 210"/>
                <a:gd name="T74" fmla="*/ 88 w 220"/>
                <a:gd name="T75" fmla="*/ 160 h 210"/>
                <a:gd name="T76" fmla="*/ 69 w 220"/>
                <a:gd name="T77" fmla="*/ 150 h 210"/>
                <a:gd name="T78" fmla="*/ 30 w 220"/>
                <a:gd name="T79" fmla="*/ 183 h 210"/>
                <a:gd name="T80" fmla="*/ 32 w 220"/>
                <a:gd name="T81" fmla="*/ 179 h 210"/>
                <a:gd name="T82" fmla="*/ 59 w 220"/>
                <a:gd name="T83" fmla="*/ 144 h 210"/>
                <a:gd name="T84" fmla="*/ 53 w 220"/>
                <a:gd name="T85" fmla="*/ 137 h 210"/>
                <a:gd name="T86" fmla="*/ 51 w 220"/>
                <a:gd name="T87" fmla="*/ 129 h 210"/>
                <a:gd name="T88" fmla="*/ 49 w 220"/>
                <a:gd name="T89" fmla="*/ 119 h 210"/>
                <a:gd name="T90" fmla="*/ 48 w 220"/>
                <a:gd name="T91" fmla="*/ 110 h 210"/>
                <a:gd name="T92" fmla="*/ 0 w 220"/>
                <a:gd name="T93" fmla="*/ 104 h 210"/>
                <a:gd name="T94" fmla="*/ 0 w 220"/>
                <a:gd name="T95" fmla="*/ 104 h 210"/>
                <a:gd name="T96" fmla="*/ 48 w 220"/>
                <a:gd name="T97" fmla="*/ 102 h 210"/>
                <a:gd name="T98" fmla="*/ 51 w 220"/>
                <a:gd name="T99" fmla="*/ 92 h 210"/>
                <a:gd name="T100" fmla="*/ 53 w 220"/>
                <a:gd name="T101" fmla="*/ 83 h 210"/>
                <a:gd name="T102" fmla="*/ 59 w 220"/>
                <a:gd name="T103" fmla="*/ 75 h 210"/>
                <a:gd name="T104" fmla="*/ 63 w 220"/>
                <a:gd name="T105" fmla="*/ 68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0"/>
                <a:gd name="T160" fmla="*/ 0 h 210"/>
                <a:gd name="T161" fmla="*/ 220 w 220"/>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0" h="210">
                  <a:moveTo>
                    <a:pt x="63" y="68"/>
                  </a:moveTo>
                  <a:lnTo>
                    <a:pt x="28" y="31"/>
                  </a:lnTo>
                  <a:lnTo>
                    <a:pt x="28" y="29"/>
                  </a:lnTo>
                  <a:lnTo>
                    <a:pt x="69" y="60"/>
                  </a:lnTo>
                  <a:lnTo>
                    <a:pt x="88" y="52"/>
                  </a:lnTo>
                  <a:lnTo>
                    <a:pt x="107" y="46"/>
                  </a:lnTo>
                  <a:lnTo>
                    <a:pt x="109" y="0"/>
                  </a:lnTo>
                  <a:lnTo>
                    <a:pt x="115" y="46"/>
                  </a:lnTo>
                  <a:lnTo>
                    <a:pt x="126" y="48"/>
                  </a:lnTo>
                  <a:lnTo>
                    <a:pt x="138" y="50"/>
                  </a:lnTo>
                  <a:lnTo>
                    <a:pt x="145" y="54"/>
                  </a:lnTo>
                  <a:lnTo>
                    <a:pt x="153" y="60"/>
                  </a:lnTo>
                  <a:lnTo>
                    <a:pt x="191" y="31"/>
                  </a:lnTo>
                  <a:lnTo>
                    <a:pt x="157" y="66"/>
                  </a:lnTo>
                  <a:lnTo>
                    <a:pt x="163" y="73"/>
                  </a:lnTo>
                  <a:lnTo>
                    <a:pt x="168" y="83"/>
                  </a:lnTo>
                  <a:lnTo>
                    <a:pt x="172" y="92"/>
                  </a:lnTo>
                  <a:lnTo>
                    <a:pt x="174" y="102"/>
                  </a:lnTo>
                  <a:lnTo>
                    <a:pt x="220" y="104"/>
                  </a:lnTo>
                  <a:lnTo>
                    <a:pt x="172" y="108"/>
                  </a:lnTo>
                  <a:lnTo>
                    <a:pt x="170" y="117"/>
                  </a:lnTo>
                  <a:lnTo>
                    <a:pt x="168" y="127"/>
                  </a:lnTo>
                  <a:lnTo>
                    <a:pt x="163" y="137"/>
                  </a:lnTo>
                  <a:lnTo>
                    <a:pt x="159" y="146"/>
                  </a:lnTo>
                  <a:lnTo>
                    <a:pt x="186" y="177"/>
                  </a:lnTo>
                  <a:lnTo>
                    <a:pt x="186" y="179"/>
                  </a:lnTo>
                  <a:lnTo>
                    <a:pt x="153" y="150"/>
                  </a:lnTo>
                  <a:lnTo>
                    <a:pt x="145" y="154"/>
                  </a:lnTo>
                  <a:lnTo>
                    <a:pt x="136" y="160"/>
                  </a:lnTo>
                  <a:lnTo>
                    <a:pt x="124" y="163"/>
                  </a:lnTo>
                  <a:lnTo>
                    <a:pt x="115" y="165"/>
                  </a:lnTo>
                  <a:lnTo>
                    <a:pt x="111" y="210"/>
                  </a:lnTo>
                  <a:lnTo>
                    <a:pt x="105" y="163"/>
                  </a:lnTo>
                  <a:lnTo>
                    <a:pt x="88" y="160"/>
                  </a:lnTo>
                  <a:lnTo>
                    <a:pt x="69" y="150"/>
                  </a:lnTo>
                  <a:lnTo>
                    <a:pt x="30" y="183"/>
                  </a:lnTo>
                  <a:lnTo>
                    <a:pt x="32" y="179"/>
                  </a:lnTo>
                  <a:lnTo>
                    <a:pt x="59" y="144"/>
                  </a:lnTo>
                  <a:lnTo>
                    <a:pt x="53" y="137"/>
                  </a:lnTo>
                  <a:lnTo>
                    <a:pt x="51" y="129"/>
                  </a:lnTo>
                  <a:lnTo>
                    <a:pt x="49" y="119"/>
                  </a:lnTo>
                  <a:lnTo>
                    <a:pt x="48" y="110"/>
                  </a:lnTo>
                  <a:lnTo>
                    <a:pt x="0" y="104"/>
                  </a:lnTo>
                  <a:lnTo>
                    <a:pt x="48" y="102"/>
                  </a:lnTo>
                  <a:lnTo>
                    <a:pt x="51" y="92"/>
                  </a:lnTo>
                  <a:lnTo>
                    <a:pt x="53" y="83"/>
                  </a:lnTo>
                  <a:lnTo>
                    <a:pt x="59" y="75"/>
                  </a:lnTo>
                  <a:lnTo>
                    <a:pt x="63" y="68"/>
                  </a:lnTo>
                </a:path>
              </a:pathLst>
            </a:custGeom>
            <a:noFill/>
            <a:ln w="3175">
              <a:solidFill>
                <a:schemeClr val="tx1"/>
              </a:solidFill>
              <a:round/>
              <a:headEnd/>
              <a:tailEnd/>
            </a:ln>
          </p:spPr>
          <p:txBody>
            <a:bodyPr/>
            <a:lstStyle/>
            <a:p>
              <a:pPr eaLnBrk="1" hangingPunct="1"/>
              <a:endParaRPr lang="pt-BR" u="none"/>
            </a:p>
          </p:txBody>
        </p:sp>
        <p:sp>
          <p:nvSpPr>
            <p:cNvPr id="446040" name="Freeform 1412"/>
            <p:cNvSpPr>
              <a:spLocks/>
            </p:cNvSpPr>
            <p:nvPr/>
          </p:nvSpPr>
          <p:spPr bwMode="auto">
            <a:xfrm>
              <a:off x="4451" y="1466"/>
              <a:ext cx="75" cy="90"/>
            </a:xfrm>
            <a:custGeom>
              <a:avLst/>
              <a:gdLst>
                <a:gd name="T0" fmla="*/ 0 w 75"/>
                <a:gd name="T1" fmla="*/ 23 h 90"/>
                <a:gd name="T2" fmla="*/ 37 w 75"/>
                <a:gd name="T3" fmla="*/ 0 h 90"/>
                <a:gd name="T4" fmla="*/ 75 w 75"/>
                <a:gd name="T5" fmla="*/ 23 h 90"/>
                <a:gd name="T6" fmla="*/ 75 w 75"/>
                <a:gd name="T7" fmla="*/ 67 h 90"/>
                <a:gd name="T8" fmla="*/ 37 w 75"/>
                <a:gd name="T9" fmla="*/ 90 h 90"/>
                <a:gd name="T10" fmla="*/ 0 w 75"/>
                <a:gd name="T11" fmla="*/ 67 h 90"/>
                <a:gd name="T12" fmla="*/ 0 w 75"/>
                <a:gd name="T13" fmla="*/ 23 h 90"/>
                <a:gd name="T14" fmla="*/ 0 60000 65536"/>
                <a:gd name="T15" fmla="*/ 0 60000 65536"/>
                <a:gd name="T16" fmla="*/ 0 60000 65536"/>
                <a:gd name="T17" fmla="*/ 0 60000 65536"/>
                <a:gd name="T18" fmla="*/ 0 60000 65536"/>
                <a:gd name="T19" fmla="*/ 0 60000 65536"/>
                <a:gd name="T20" fmla="*/ 0 60000 65536"/>
                <a:gd name="T21" fmla="*/ 0 w 75"/>
                <a:gd name="T22" fmla="*/ 0 h 90"/>
                <a:gd name="T23" fmla="*/ 75 w 75"/>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90">
                  <a:moveTo>
                    <a:pt x="0" y="23"/>
                  </a:moveTo>
                  <a:lnTo>
                    <a:pt x="37" y="0"/>
                  </a:lnTo>
                  <a:lnTo>
                    <a:pt x="75" y="23"/>
                  </a:lnTo>
                  <a:lnTo>
                    <a:pt x="75" y="67"/>
                  </a:lnTo>
                  <a:lnTo>
                    <a:pt x="37" y="90"/>
                  </a:lnTo>
                  <a:lnTo>
                    <a:pt x="0" y="67"/>
                  </a:lnTo>
                  <a:lnTo>
                    <a:pt x="0" y="23"/>
                  </a:lnTo>
                  <a:close/>
                </a:path>
              </a:pathLst>
            </a:custGeom>
            <a:solidFill>
              <a:srgbClr val="009240"/>
            </a:solidFill>
            <a:ln w="9525">
              <a:solidFill>
                <a:schemeClr val="tx1"/>
              </a:solidFill>
              <a:round/>
              <a:headEnd/>
              <a:tailEnd/>
            </a:ln>
          </p:spPr>
          <p:txBody>
            <a:bodyPr/>
            <a:lstStyle/>
            <a:p>
              <a:pPr eaLnBrk="1" hangingPunct="1"/>
              <a:endParaRPr lang="pt-BR" u="none"/>
            </a:p>
          </p:txBody>
        </p:sp>
        <p:sp>
          <p:nvSpPr>
            <p:cNvPr id="446041" name="Freeform 1413"/>
            <p:cNvSpPr>
              <a:spLocks/>
            </p:cNvSpPr>
            <p:nvPr/>
          </p:nvSpPr>
          <p:spPr bwMode="auto">
            <a:xfrm>
              <a:off x="4451" y="1466"/>
              <a:ext cx="75" cy="90"/>
            </a:xfrm>
            <a:custGeom>
              <a:avLst/>
              <a:gdLst>
                <a:gd name="T0" fmla="*/ 0 w 75"/>
                <a:gd name="T1" fmla="*/ 23 h 90"/>
                <a:gd name="T2" fmla="*/ 37 w 75"/>
                <a:gd name="T3" fmla="*/ 0 h 90"/>
                <a:gd name="T4" fmla="*/ 75 w 75"/>
                <a:gd name="T5" fmla="*/ 23 h 90"/>
                <a:gd name="T6" fmla="*/ 75 w 75"/>
                <a:gd name="T7" fmla="*/ 67 h 90"/>
                <a:gd name="T8" fmla="*/ 37 w 75"/>
                <a:gd name="T9" fmla="*/ 90 h 90"/>
                <a:gd name="T10" fmla="*/ 0 w 75"/>
                <a:gd name="T11" fmla="*/ 67 h 90"/>
                <a:gd name="T12" fmla="*/ 0 w 75"/>
                <a:gd name="T13" fmla="*/ 23 h 90"/>
                <a:gd name="T14" fmla="*/ 0 60000 65536"/>
                <a:gd name="T15" fmla="*/ 0 60000 65536"/>
                <a:gd name="T16" fmla="*/ 0 60000 65536"/>
                <a:gd name="T17" fmla="*/ 0 60000 65536"/>
                <a:gd name="T18" fmla="*/ 0 60000 65536"/>
                <a:gd name="T19" fmla="*/ 0 60000 65536"/>
                <a:gd name="T20" fmla="*/ 0 60000 65536"/>
                <a:gd name="T21" fmla="*/ 0 w 75"/>
                <a:gd name="T22" fmla="*/ 0 h 90"/>
                <a:gd name="T23" fmla="*/ 75 w 75"/>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90">
                  <a:moveTo>
                    <a:pt x="0" y="23"/>
                  </a:moveTo>
                  <a:lnTo>
                    <a:pt x="37" y="0"/>
                  </a:lnTo>
                  <a:lnTo>
                    <a:pt x="75" y="23"/>
                  </a:lnTo>
                  <a:lnTo>
                    <a:pt x="75" y="67"/>
                  </a:lnTo>
                  <a:lnTo>
                    <a:pt x="37" y="90"/>
                  </a:lnTo>
                  <a:lnTo>
                    <a:pt x="0" y="67"/>
                  </a:lnTo>
                  <a:lnTo>
                    <a:pt x="0" y="23"/>
                  </a:lnTo>
                  <a:close/>
                </a:path>
              </a:pathLst>
            </a:custGeom>
            <a:noFill/>
            <a:ln w="3175">
              <a:solidFill>
                <a:schemeClr val="tx1"/>
              </a:solidFill>
              <a:round/>
              <a:headEnd/>
              <a:tailEnd/>
            </a:ln>
          </p:spPr>
          <p:txBody>
            <a:bodyPr/>
            <a:lstStyle/>
            <a:p>
              <a:pPr eaLnBrk="1" hangingPunct="1"/>
              <a:endParaRPr lang="pt-BR" u="none"/>
            </a:p>
          </p:txBody>
        </p:sp>
      </p:grpSp>
      <p:sp>
        <p:nvSpPr>
          <p:cNvPr id="446042"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
        <p:nvSpPr>
          <p:cNvPr id="446043" name="CaixaDeTexto 692"/>
          <p:cNvSpPr txBox="1">
            <a:spLocks noChangeArrowheads="1"/>
          </p:cNvSpPr>
          <p:nvPr/>
        </p:nvSpPr>
        <p:spPr bwMode="auto">
          <a:xfrm>
            <a:off x="1009650" y="6172200"/>
            <a:ext cx="1774825" cy="369888"/>
          </a:xfrm>
          <a:prstGeom prst="rect">
            <a:avLst/>
          </a:prstGeom>
          <a:noFill/>
          <a:ln w="9525">
            <a:noFill/>
            <a:miter lim="800000"/>
            <a:headEnd/>
            <a:tailEnd/>
          </a:ln>
        </p:spPr>
        <p:txBody>
          <a:bodyPr wrap="none">
            <a:spAutoFit/>
          </a:bodyPr>
          <a:lstStyle/>
          <a:p>
            <a:pPr eaLnBrk="1" hangingPunct="1"/>
            <a:r>
              <a:rPr lang="pt-BR" sz="1800" b="1" u="none"/>
              <a:t>90% de defesa</a:t>
            </a:r>
          </a:p>
        </p:txBody>
      </p:sp>
      <p:sp>
        <p:nvSpPr>
          <p:cNvPr id="695" name="CaixaDeTexto 694"/>
          <p:cNvSpPr txBox="1">
            <a:spLocks noChangeArrowheads="1"/>
          </p:cNvSpPr>
          <p:nvPr/>
        </p:nvSpPr>
        <p:spPr bwMode="auto">
          <a:xfrm>
            <a:off x="4243388" y="6162675"/>
            <a:ext cx="1774825" cy="369888"/>
          </a:xfrm>
          <a:prstGeom prst="rect">
            <a:avLst/>
          </a:prstGeom>
          <a:noFill/>
          <a:ln w="9525">
            <a:noFill/>
            <a:miter lim="800000"/>
            <a:headEnd/>
            <a:tailEnd/>
          </a:ln>
        </p:spPr>
        <p:txBody>
          <a:bodyPr wrap="none">
            <a:spAutoFit/>
          </a:bodyPr>
          <a:lstStyle/>
          <a:p>
            <a:pPr eaLnBrk="1" hangingPunct="1"/>
            <a:r>
              <a:rPr lang="pt-BR" sz="1800" b="1" u="none"/>
              <a:t>97% de defesa</a:t>
            </a:r>
          </a:p>
        </p:txBody>
      </p:sp>
      <p:cxnSp>
        <p:nvCxnSpPr>
          <p:cNvPr id="446045" name="Conector reto 696"/>
          <p:cNvCxnSpPr>
            <a:cxnSpLocks noChangeShapeType="1"/>
          </p:cNvCxnSpPr>
          <p:nvPr/>
        </p:nvCxnSpPr>
        <p:spPr bwMode="auto">
          <a:xfrm rot="5400000">
            <a:off x="2521744" y="6228557"/>
            <a:ext cx="452437" cy="0"/>
          </a:xfrm>
          <a:prstGeom prst="line">
            <a:avLst/>
          </a:prstGeom>
          <a:noFill/>
          <a:ln w="38100" algn="ctr">
            <a:solidFill>
              <a:srgbClr val="F94107"/>
            </a:solidFill>
            <a:round/>
            <a:headEnd/>
            <a:tailEnd/>
          </a:ln>
        </p:spPr>
      </p:cxnSp>
      <p:cxnSp>
        <p:nvCxnSpPr>
          <p:cNvPr id="698" name="Conector reto 697"/>
          <p:cNvCxnSpPr>
            <a:cxnSpLocks noChangeShapeType="1"/>
          </p:cNvCxnSpPr>
          <p:nvPr/>
        </p:nvCxnSpPr>
        <p:spPr bwMode="auto">
          <a:xfrm rot="5400000">
            <a:off x="5788819" y="6209507"/>
            <a:ext cx="452437" cy="0"/>
          </a:xfrm>
          <a:prstGeom prst="line">
            <a:avLst/>
          </a:prstGeom>
          <a:noFill/>
          <a:ln w="76200" algn="ctr">
            <a:solidFill>
              <a:srgbClr val="FFFF00"/>
            </a:solidFill>
            <a:round/>
            <a:headEnd/>
            <a:tailEnd/>
          </a:ln>
        </p:spPr>
      </p:cxnSp>
      <p:sp>
        <p:nvSpPr>
          <p:cNvPr id="699" name="Rectangle 313"/>
          <p:cNvSpPr>
            <a:spLocks noChangeArrowheads="1"/>
          </p:cNvSpPr>
          <p:nvPr/>
        </p:nvSpPr>
        <p:spPr bwMode="auto">
          <a:xfrm>
            <a:off x="3009900" y="5680075"/>
            <a:ext cx="3729038" cy="430213"/>
          </a:xfrm>
          <a:prstGeom prst="rect">
            <a:avLst/>
          </a:prstGeom>
          <a:noFill/>
          <a:ln w="9525">
            <a:noFill/>
            <a:miter lim="800000"/>
            <a:headEnd/>
            <a:tailEnd/>
          </a:ln>
        </p:spPr>
        <p:txBody>
          <a:bodyPr lIns="0" tIns="0" rIns="0" bIns="0">
            <a:spAutoFit/>
          </a:bodyPr>
          <a:lstStyle/>
          <a:p>
            <a:pPr eaLnBrk="1" hangingPunct="1"/>
            <a:r>
              <a:rPr lang="pt-BR" sz="1400" b="1" u="none">
                <a:solidFill>
                  <a:srgbClr val="FFFFFF"/>
                </a:solidFill>
              </a:rPr>
              <a:t>COAGULAÇÃO / FIBRINÓLISE,</a:t>
            </a:r>
          </a:p>
          <a:p>
            <a:pPr eaLnBrk="1" hangingPunct="1"/>
            <a:endParaRPr lang="pt-BR" sz="1400" b="1">
              <a:solidFill>
                <a:srgbClr val="FFFFFF"/>
              </a:solidFill>
            </a:endParaRPr>
          </a:p>
        </p:txBody>
      </p:sp>
      <p:sp>
        <p:nvSpPr>
          <p:cNvPr id="701" name="CaixaDeTexto 700"/>
          <p:cNvSpPr txBox="1">
            <a:spLocks noChangeArrowheads="1"/>
          </p:cNvSpPr>
          <p:nvPr/>
        </p:nvSpPr>
        <p:spPr bwMode="auto">
          <a:xfrm>
            <a:off x="3357563" y="4619625"/>
            <a:ext cx="973137" cy="523875"/>
          </a:xfrm>
          <a:prstGeom prst="rect">
            <a:avLst/>
          </a:prstGeom>
          <a:noFill/>
          <a:ln w="9525">
            <a:noFill/>
            <a:miter lim="800000"/>
            <a:headEnd/>
            <a:tailEnd/>
          </a:ln>
        </p:spPr>
        <p:txBody>
          <a:bodyPr wrap="none">
            <a:spAutoFit/>
          </a:bodyPr>
          <a:lstStyle/>
          <a:p>
            <a:pPr eaLnBrk="1" hangingPunct="1"/>
            <a:r>
              <a:rPr lang="pt-BR" sz="1400" b="1" u="none">
                <a:solidFill>
                  <a:srgbClr val="FFFFFF"/>
                </a:solidFill>
              </a:rPr>
              <a:t>CININAS </a:t>
            </a:r>
          </a:p>
          <a:p>
            <a:pPr eaLnBrk="1" hangingPunct="1"/>
            <a:endParaRPr lang="pt-BR" sz="1400" u="none"/>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10939"/>
                                        </p:tgtEl>
                                        <p:attrNameLst>
                                          <p:attrName>style.visibility</p:attrName>
                                        </p:attrNameLst>
                                      </p:cBhvr>
                                      <p:to>
                                        <p:strVal val="visible"/>
                                      </p:to>
                                    </p:set>
                                    <p:animEffect transition="in" filter="wipe(left)">
                                      <p:cBhvr>
                                        <p:cTn id="7" dur="500"/>
                                        <p:tgtEl>
                                          <p:spTgt spid="41093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10940"/>
                                        </p:tgtEl>
                                        <p:attrNameLst>
                                          <p:attrName>style.visibility</p:attrName>
                                        </p:attrNameLst>
                                      </p:cBhvr>
                                      <p:to>
                                        <p:strVal val="visible"/>
                                      </p:to>
                                    </p:set>
                                    <p:animEffect transition="in" filter="wipe(left)">
                                      <p:cBhvr>
                                        <p:cTn id="12" dur="500"/>
                                        <p:tgtEl>
                                          <p:spTgt spid="410940"/>
                                        </p:tgtEl>
                                      </p:cBhvr>
                                    </p:animEffect>
                                  </p:childTnLst>
                                </p:cTn>
                              </p:par>
                            </p:childTnLst>
                          </p:cTn>
                        </p:par>
                        <p:par>
                          <p:cTn id="13" fill="hold">
                            <p:stCondLst>
                              <p:cond delay="500"/>
                            </p:stCondLst>
                            <p:childTnLst>
                              <p:par>
                                <p:cTn id="14" presetID="12" presetClass="entr" presetSubtype="8" fill="hold" nodeType="afterEffect">
                                  <p:stCondLst>
                                    <p:cond delay="0"/>
                                  </p:stCondLst>
                                  <p:childTnLst>
                                    <p:set>
                                      <p:cBhvr>
                                        <p:cTn id="15" dur="1" fill="hold">
                                          <p:stCondLst>
                                            <p:cond delay="0"/>
                                          </p:stCondLst>
                                        </p:cTn>
                                        <p:tgtEl>
                                          <p:spTgt spid="410946"/>
                                        </p:tgtEl>
                                        <p:attrNameLst>
                                          <p:attrName>style.visibility</p:attrName>
                                        </p:attrNameLst>
                                      </p:cBhvr>
                                      <p:to>
                                        <p:strVal val="visible"/>
                                      </p:to>
                                    </p:set>
                                    <p:animEffect transition="in" filter="slide(fromLeft)">
                                      <p:cBhvr>
                                        <p:cTn id="16" dur="500"/>
                                        <p:tgtEl>
                                          <p:spTgt spid="410946"/>
                                        </p:tgtEl>
                                      </p:cBhvr>
                                    </p:animEffect>
                                  </p:childTnLst>
                                </p:cTn>
                              </p:par>
                            </p:childTnLst>
                          </p:cTn>
                        </p:par>
                        <p:par>
                          <p:cTn id="17" fill="hold">
                            <p:stCondLst>
                              <p:cond delay="1000"/>
                            </p:stCondLst>
                            <p:childTnLst>
                              <p:par>
                                <p:cTn id="18" presetID="12" presetClass="entr" presetSubtype="2" fill="hold" nodeType="afterEffect">
                                  <p:stCondLst>
                                    <p:cond delay="0"/>
                                  </p:stCondLst>
                                  <p:childTnLst>
                                    <p:set>
                                      <p:cBhvr>
                                        <p:cTn id="19" dur="1" fill="hold">
                                          <p:stCondLst>
                                            <p:cond delay="0"/>
                                          </p:stCondLst>
                                        </p:cTn>
                                        <p:tgtEl>
                                          <p:spTgt spid="410947"/>
                                        </p:tgtEl>
                                        <p:attrNameLst>
                                          <p:attrName>style.visibility</p:attrName>
                                        </p:attrNameLst>
                                      </p:cBhvr>
                                      <p:to>
                                        <p:strVal val="visible"/>
                                      </p:to>
                                    </p:set>
                                    <p:animEffect transition="in" filter="slide(fromRight)">
                                      <p:cBhvr>
                                        <p:cTn id="20" dur="500"/>
                                        <p:tgtEl>
                                          <p:spTgt spid="410947"/>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499"/>
                                          </p:stCondLst>
                                        </p:cTn>
                                        <p:tgtEl>
                                          <p:spTgt spid="701"/>
                                        </p:tgtEl>
                                        <p:attrNameLst>
                                          <p:attrName>style.visibility</p:attrName>
                                        </p:attrNameLst>
                                      </p:cBhvr>
                                      <p:to>
                                        <p:strVal val="visible"/>
                                      </p:to>
                                    </p:set>
                                  </p:childTnLst>
                                </p:cTn>
                              </p:par>
                            </p:childTnLst>
                          </p:cTn>
                        </p:par>
                        <p:par>
                          <p:cTn id="24" fill="hold">
                            <p:stCondLst>
                              <p:cond delay="2000"/>
                            </p:stCondLst>
                            <p:childTnLst>
                              <p:par>
                                <p:cTn id="25" presetID="1" presetClass="entr" presetSubtype="0" fill="hold" grpId="0" nodeType="afterEffect">
                                  <p:stCondLst>
                                    <p:cond delay="0"/>
                                  </p:stCondLst>
                                  <p:childTnLst>
                                    <p:set>
                                      <p:cBhvr>
                                        <p:cTn id="26" dur="1" fill="hold">
                                          <p:stCondLst>
                                            <p:cond delay="499"/>
                                          </p:stCondLst>
                                        </p:cTn>
                                        <p:tgtEl>
                                          <p:spTgt spid="699"/>
                                        </p:tgtEl>
                                        <p:attrNameLst>
                                          <p:attrName>style.visibility</p:attrName>
                                        </p:attrNameLst>
                                      </p:cBhvr>
                                      <p:to>
                                        <p:strVal val="visible"/>
                                      </p:to>
                                    </p:se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695"/>
                                        </p:tgtEl>
                                        <p:attrNameLst>
                                          <p:attrName>style.visibility</p:attrName>
                                        </p:attrNameLst>
                                      </p:cBhvr>
                                      <p:to>
                                        <p:strVal val="visible"/>
                                      </p:to>
                                    </p:set>
                                    <p:animEffect transition="in" filter="wipe(left)">
                                      <p:cBhvr>
                                        <p:cTn id="30" dur="500"/>
                                        <p:tgtEl>
                                          <p:spTgt spid="695"/>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698"/>
                                        </p:tgtEl>
                                        <p:attrNameLst>
                                          <p:attrName>style.visibility</p:attrName>
                                        </p:attrNameLst>
                                      </p:cBhvr>
                                      <p:to>
                                        <p:strVal val="visible"/>
                                      </p:to>
                                    </p:set>
                                    <p:animEffect transition="in" filter="wipe(up)">
                                      <p:cBhvr>
                                        <p:cTn id="34" dur="500"/>
                                        <p:tgtEl>
                                          <p:spTgt spid="69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410941"/>
                                        </p:tgtEl>
                                        <p:attrNameLst>
                                          <p:attrName>style.visibility</p:attrName>
                                        </p:attrNameLst>
                                      </p:cBhvr>
                                      <p:to>
                                        <p:strVal val="visible"/>
                                      </p:to>
                                    </p:set>
                                    <p:animEffect transition="in" filter="wipe(left)">
                                      <p:cBhvr>
                                        <p:cTn id="39" dur="500"/>
                                        <p:tgtEl>
                                          <p:spTgt spid="410941"/>
                                        </p:tgtEl>
                                      </p:cBhvr>
                                    </p:animEffect>
                                  </p:childTnLst>
                                </p:cTn>
                              </p:par>
                            </p:childTnLst>
                          </p:cTn>
                        </p:par>
                        <p:par>
                          <p:cTn id="40" fill="hold">
                            <p:stCondLst>
                              <p:cond delay="500"/>
                            </p:stCondLst>
                            <p:childTnLst>
                              <p:par>
                                <p:cTn id="41" presetID="12" presetClass="entr" presetSubtype="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lide(fromLeft)">
                                      <p:cBhvr>
                                        <p:cTn id="43" dur="500"/>
                                        <p:tgtEl>
                                          <p:spTgt spid="8"/>
                                        </p:tgtEl>
                                      </p:cBhvr>
                                    </p:animEffect>
                                  </p:childTnLst>
                                </p:cTn>
                              </p:par>
                            </p:childTnLst>
                          </p:cTn>
                        </p:par>
                        <p:par>
                          <p:cTn id="44" fill="hold">
                            <p:stCondLst>
                              <p:cond delay="1000"/>
                            </p:stCondLst>
                            <p:childTnLst>
                              <p:par>
                                <p:cTn id="45" presetID="12" presetClass="entr" presetSubtype="2" fill="hold" nodeType="afterEffect">
                                  <p:stCondLst>
                                    <p:cond delay="500"/>
                                  </p:stCondLst>
                                  <p:childTnLst>
                                    <p:set>
                                      <p:cBhvr>
                                        <p:cTn id="46" dur="1" fill="hold">
                                          <p:stCondLst>
                                            <p:cond delay="0"/>
                                          </p:stCondLst>
                                        </p:cTn>
                                        <p:tgtEl>
                                          <p:spTgt spid="4"/>
                                        </p:tgtEl>
                                        <p:attrNameLst>
                                          <p:attrName>style.visibility</p:attrName>
                                        </p:attrNameLst>
                                      </p:cBhvr>
                                      <p:to>
                                        <p:strVal val="visible"/>
                                      </p:to>
                                    </p:set>
                                    <p:animEffect transition="in" filter="slide(fromRight)">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5" grpId="0" autoUpdateAnimBg="0"/>
      <p:bldP spid="699" grpId="0" autoUpdateAnimBg="0"/>
      <p:bldP spid="701"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7490" name="Rounded Rectangle 225"/>
          <p:cNvSpPr>
            <a:spLocks noChangeArrowheads="1"/>
          </p:cNvSpPr>
          <p:nvPr/>
        </p:nvSpPr>
        <p:spPr bwMode="auto">
          <a:xfrm>
            <a:off x="357188" y="1249363"/>
            <a:ext cx="8429625" cy="4714875"/>
          </a:xfrm>
          <a:prstGeom prst="roundRect">
            <a:avLst>
              <a:gd name="adj" fmla="val 5352"/>
            </a:avLst>
          </a:prstGeom>
          <a:solidFill>
            <a:srgbClr val="000066"/>
          </a:solidFill>
          <a:ln w="9525" algn="ctr">
            <a:noFill/>
            <a:round/>
            <a:headEnd/>
            <a:tailEnd/>
          </a:ln>
        </p:spPr>
        <p:txBody>
          <a:bodyPr wrap="none"/>
          <a:lstStyle/>
          <a:p>
            <a:pPr eaLnBrk="1" hangingPunct="1"/>
            <a:endParaRPr lang="pt-BR" u="none"/>
          </a:p>
        </p:txBody>
      </p:sp>
      <p:sp>
        <p:nvSpPr>
          <p:cNvPr id="447491" name="AutoShape 3"/>
          <p:cNvSpPr>
            <a:spLocks noChangeArrowheads="1"/>
          </p:cNvSpPr>
          <p:nvPr/>
        </p:nvSpPr>
        <p:spPr bwMode="auto">
          <a:xfrm>
            <a:off x="2622550" y="1804988"/>
            <a:ext cx="4114800" cy="3989387"/>
          </a:xfrm>
          <a:prstGeom prst="roundRect">
            <a:avLst>
              <a:gd name="adj" fmla="val 11181"/>
            </a:avLst>
          </a:prstGeom>
          <a:gradFill rotWithShape="0">
            <a:gsLst>
              <a:gs pos="0">
                <a:srgbClr val="FF9933"/>
              </a:gs>
              <a:gs pos="100000">
                <a:srgbClr val="FFCC00"/>
              </a:gs>
            </a:gsLst>
            <a:lin ang="5400000" scaled="1"/>
          </a:gradFill>
          <a:ln w="38100">
            <a:solidFill>
              <a:srgbClr val="F02E00"/>
            </a:solidFill>
            <a:round/>
            <a:headEnd/>
            <a:tailEnd/>
          </a:ln>
        </p:spPr>
        <p:txBody>
          <a:bodyPr wrap="none" anchor="ctr"/>
          <a:lstStyle/>
          <a:p>
            <a:pPr eaLnBrk="1" hangingPunct="1"/>
            <a:endParaRPr lang="pt-BR" u="none"/>
          </a:p>
        </p:txBody>
      </p:sp>
      <p:sp>
        <p:nvSpPr>
          <p:cNvPr id="447492" name="Freeform 4"/>
          <p:cNvSpPr>
            <a:spLocks/>
          </p:cNvSpPr>
          <p:nvPr/>
        </p:nvSpPr>
        <p:spPr bwMode="auto">
          <a:xfrm>
            <a:off x="3324225" y="5773738"/>
            <a:ext cx="2895600" cy="47625"/>
          </a:xfrm>
          <a:custGeom>
            <a:avLst/>
            <a:gdLst>
              <a:gd name="T0" fmla="*/ 0 w 1824"/>
              <a:gd name="T1" fmla="*/ 2147483647 h 30"/>
              <a:gd name="T2" fmla="*/ 0 w 1824"/>
              <a:gd name="T3" fmla="*/ 2147483647 h 30"/>
              <a:gd name="T4" fmla="*/ 2147483647 w 1824"/>
              <a:gd name="T5" fmla="*/ 2147483647 h 30"/>
              <a:gd name="T6" fmla="*/ 2147483647 w 1824"/>
              <a:gd name="T7" fmla="*/ 0 h 30"/>
              <a:gd name="T8" fmla="*/ 0 w 1824"/>
              <a:gd name="T9" fmla="*/ 2147483647 h 30"/>
              <a:gd name="T10" fmla="*/ 0 w 1824"/>
              <a:gd name="T11" fmla="*/ 2147483647 h 30"/>
              <a:gd name="T12" fmla="*/ 0 60000 65536"/>
              <a:gd name="T13" fmla="*/ 0 60000 65536"/>
              <a:gd name="T14" fmla="*/ 0 60000 65536"/>
              <a:gd name="T15" fmla="*/ 0 60000 65536"/>
              <a:gd name="T16" fmla="*/ 0 60000 65536"/>
              <a:gd name="T17" fmla="*/ 0 60000 65536"/>
              <a:gd name="T18" fmla="*/ 0 w 1824"/>
              <a:gd name="T19" fmla="*/ 0 h 30"/>
              <a:gd name="T20" fmla="*/ 1824 w 1824"/>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1824" h="30">
                <a:moveTo>
                  <a:pt x="0" y="6"/>
                </a:moveTo>
                <a:lnTo>
                  <a:pt x="0" y="30"/>
                </a:lnTo>
                <a:lnTo>
                  <a:pt x="1824" y="24"/>
                </a:lnTo>
                <a:lnTo>
                  <a:pt x="1824" y="0"/>
                </a:lnTo>
                <a:lnTo>
                  <a:pt x="0" y="6"/>
                </a:lnTo>
                <a:close/>
              </a:path>
            </a:pathLst>
          </a:custGeom>
          <a:solidFill>
            <a:srgbClr val="EB3D00"/>
          </a:solidFill>
          <a:ln w="9525">
            <a:noFill/>
            <a:round/>
            <a:headEnd/>
            <a:tailEnd/>
          </a:ln>
        </p:spPr>
        <p:txBody>
          <a:bodyPr/>
          <a:lstStyle/>
          <a:p>
            <a:pPr eaLnBrk="1" hangingPunct="1"/>
            <a:endParaRPr lang="pt-BR" u="none"/>
          </a:p>
        </p:txBody>
      </p:sp>
      <p:sp>
        <p:nvSpPr>
          <p:cNvPr id="447493" name="Freeform 5"/>
          <p:cNvSpPr>
            <a:spLocks/>
          </p:cNvSpPr>
          <p:nvPr/>
        </p:nvSpPr>
        <p:spPr bwMode="auto">
          <a:xfrm>
            <a:off x="3581400" y="5408613"/>
            <a:ext cx="1971675" cy="390525"/>
          </a:xfrm>
          <a:custGeom>
            <a:avLst/>
            <a:gdLst>
              <a:gd name="T0" fmla="*/ 2147483647 w 207"/>
              <a:gd name="T1" fmla="*/ 2147483647 h 41"/>
              <a:gd name="T2" fmla="*/ 2147483647 w 207"/>
              <a:gd name="T3" fmla="*/ 2147483647 h 41"/>
              <a:gd name="T4" fmla="*/ 2147483647 w 207"/>
              <a:gd name="T5" fmla="*/ 0 h 41"/>
              <a:gd name="T6" fmla="*/ 2147483647 w 207"/>
              <a:gd name="T7" fmla="*/ 0 h 41"/>
              <a:gd name="T8" fmla="*/ 0 w 207"/>
              <a:gd name="T9" fmla="*/ 2147483647 h 41"/>
              <a:gd name="T10" fmla="*/ 0 w 207"/>
              <a:gd name="T11" fmla="*/ 2147483647 h 41"/>
              <a:gd name="T12" fmla="*/ 2147483647 w 207"/>
              <a:gd name="T13" fmla="*/ 2147483647 h 41"/>
              <a:gd name="T14" fmla="*/ 0 60000 65536"/>
              <a:gd name="T15" fmla="*/ 0 60000 65536"/>
              <a:gd name="T16" fmla="*/ 0 60000 65536"/>
              <a:gd name="T17" fmla="*/ 0 60000 65536"/>
              <a:gd name="T18" fmla="*/ 0 60000 65536"/>
              <a:gd name="T19" fmla="*/ 0 60000 65536"/>
              <a:gd name="T20" fmla="*/ 0 60000 65536"/>
              <a:gd name="T21" fmla="*/ 0 w 207"/>
              <a:gd name="T22" fmla="*/ 0 h 41"/>
              <a:gd name="T23" fmla="*/ 207 w 207"/>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7" h="41">
                <a:moveTo>
                  <a:pt x="207" y="41"/>
                </a:moveTo>
                <a:lnTo>
                  <a:pt x="207" y="34"/>
                </a:lnTo>
                <a:cubicBezTo>
                  <a:pt x="207" y="15"/>
                  <a:pt x="191" y="0"/>
                  <a:pt x="172" y="0"/>
                </a:cubicBezTo>
                <a:lnTo>
                  <a:pt x="35" y="0"/>
                </a:lnTo>
                <a:cubicBezTo>
                  <a:pt x="16" y="0"/>
                  <a:pt x="0" y="15"/>
                  <a:pt x="0" y="34"/>
                </a:cubicBezTo>
                <a:lnTo>
                  <a:pt x="0" y="41"/>
                </a:lnTo>
                <a:lnTo>
                  <a:pt x="207" y="41"/>
                </a:lnTo>
              </a:path>
            </a:pathLst>
          </a:custGeom>
          <a:solidFill>
            <a:srgbClr val="EB3D00"/>
          </a:solidFill>
          <a:ln w="9525">
            <a:noFill/>
            <a:round/>
            <a:headEnd/>
            <a:tailEnd/>
          </a:ln>
        </p:spPr>
        <p:txBody>
          <a:bodyPr/>
          <a:lstStyle/>
          <a:p>
            <a:pPr eaLnBrk="1" hangingPunct="1"/>
            <a:endParaRPr lang="pt-BR" u="none"/>
          </a:p>
        </p:txBody>
      </p:sp>
      <p:sp>
        <p:nvSpPr>
          <p:cNvPr id="447494" name="Text Box 6"/>
          <p:cNvSpPr txBox="1">
            <a:spLocks noChangeArrowheads="1"/>
          </p:cNvSpPr>
          <p:nvPr/>
        </p:nvSpPr>
        <p:spPr bwMode="auto">
          <a:xfrm>
            <a:off x="4051300" y="5430838"/>
            <a:ext cx="1039813" cy="336550"/>
          </a:xfrm>
          <a:prstGeom prst="rect">
            <a:avLst/>
          </a:prstGeom>
          <a:noFill/>
          <a:ln w="9525">
            <a:noFill/>
            <a:miter lim="800000"/>
            <a:headEnd/>
            <a:tailEnd/>
          </a:ln>
        </p:spPr>
        <p:txBody>
          <a:bodyPr wrap="none">
            <a:spAutoFit/>
          </a:bodyPr>
          <a:lstStyle/>
          <a:p>
            <a:pPr eaLnBrk="1" hangingPunct="1"/>
            <a:r>
              <a:rPr lang="pt-BR" sz="1600" b="1" u="none">
                <a:solidFill>
                  <a:srgbClr val="FFFFFF"/>
                </a:solidFill>
              </a:rPr>
              <a:t>NÚCLEO</a:t>
            </a:r>
          </a:p>
        </p:txBody>
      </p:sp>
      <p:sp>
        <p:nvSpPr>
          <p:cNvPr id="447495" name="Freeform 7"/>
          <p:cNvSpPr>
            <a:spLocks/>
          </p:cNvSpPr>
          <p:nvPr/>
        </p:nvSpPr>
        <p:spPr bwMode="auto">
          <a:xfrm>
            <a:off x="6734175" y="2405063"/>
            <a:ext cx="38100" cy="2857500"/>
          </a:xfrm>
          <a:custGeom>
            <a:avLst/>
            <a:gdLst>
              <a:gd name="T0" fmla="*/ 2147483647 w 24"/>
              <a:gd name="T1" fmla="*/ 0 h 1800"/>
              <a:gd name="T2" fmla="*/ 0 w 24"/>
              <a:gd name="T3" fmla="*/ 2147483647 h 1800"/>
              <a:gd name="T4" fmla="*/ 0 w 24"/>
              <a:gd name="T5" fmla="*/ 2147483647 h 1800"/>
              <a:gd name="T6" fmla="*/ 2147483647 w 24"/>
              <a:gd name="T7" fmla="*/ 2147483647 h 1800"/>
              <a:gd name="T8" fmla="*/ 2147483647 w 24"/>
              <a:gd name="T9" fmla="*/ 2147483647 h 1800"/>
              <a:gd name="T10" fmla="*/ 2147483647 w 24"/>
              <a:gd name="T11" fmla="*/ 0 h 1800"/>
              <a:gd name="T12" fmla="*/ 0 60000 65536"/>
              <a:gd name="T13" fmla="*/ 0 60000 65536"/>
              <a:gd name="T14" fmla="*/ 0 60000 65536"/>
              <a:gd name="T15" fmla="*/ 0 60000 65536"/>
              <a:gd name="T16" fmla="*/ 0 60000 65536"/>
              <a:gd name="T17" fmla="*/ 0 60000 65536"/>
              <a:gd name="T18" fmla="*/ 0 w 24"/>
              <a:gd name="T19" fmla="*/ 0 h 1800"/>
              <a:gd name="T20" fmla="*/ 24 w 24"/>
              <a:gd name="T21" fmla="*/ 1800 h 1800"/>
            </a:gdLst>
            <a:ahLst/>
            <a:cxnLst>
              <a:cxn ang="T12">
                <a:pos x="T0" y="T1"/>
              </a:cxn>
              <a:cxn ang="T13">
                <a:pos x="T2" y="T3"/>
              </a:cxn>
              <a:cxn ang="T14">
                <a:pos x="T4" y="T5"/>
              </a:cxn>
              <a:cxn ang="T15">
                <a:pos x="T6" y="T7"/>
              </a:cxn>
              <a:cxn ang="T16">
                <a:pos x="T8" y="T9"/>
              </a:cxn>
              <a:cxn ang="T17">
                <a:pos x="T10" y="T11"/>
              </a:cxn>
            </a:cxnLst>
            <a:rect l="T18" t="T19" r="T20" b="T21"/>
            <a:pathLst>
              <a:path w="24" h="1800">
                <a:moveTo>
                  <a:pt x="6" y="0"/>
                </a:moveTo>
                <a:lnTo>
                  <a:pt x="0" y="6"/>
                </a:lnTo>
                <a:lnTo>
                  <a:pt x="0" y="1800"/>
                </a:lnTo>
                <a:lnTo>
                  <a:pt x="24" y="1800"/>
                </a:lnTo>
                <a:lnTo>
                  <a:pt x="24" y="6"/>
                </a:lnTo>
                <a:lnTo>
                  <a:pt x="6" y="0"/>
                </a:lnTo>
                <a:close/>
              </a:path>
            </a:pathLst>
          </a:custGeom>
          <a:solidFill>
            <a:srgbClr val="EB3D00"/>
          </a:solidFill>
          <a:ln w="9525">
            <a:noFill/>
            <a:round/>
            <a:headEnd/>
            <a:tailEnd/>
          </a:ln>
        </p:spPr>
        <p:txBody>
          <a:bodyPr/>
          <a:lstStyle/>
          <a:p>
            <a:pPr eaLnBrk="1" hangingPunct="1"/>
            <a:endParaRPr lang="pt-BR" u="none"/>
          </a:p>
        </p:txBody>
      </p:sp>
      <p:sp>
        <p:nvSpPr>
          <p:cNvPr id="447496" name="Oval 8"/>
          <p:cNvSpPr>
            <a:spLocks noChangeArrowheads="1"/>
          </p:cNvSpPr>
          <p:nvPr/>
        </p:nvSpPr>
        <p:spPr bwMode="auto">
          <a:xfrm>
            <a:off x="5607050" y="2987675"/>
            <a:ext cx="473075" cy="460375"/>
          </a:xfrm>
          <a:prstGeom prst="ellipse">
            <a:avLst/>
          </a:prstGeom>
          <a:solidFill>
            <a:srgbClr val="000066"/>
          </a:solidFill>
          <a:ln w="9525">
            <a:noFill/>
            <a:round/>
            <a:headEnd/>
            <a:tailEnd/>
          </a:ln>
        </p:spPr>
        <p:txBody>
          <a:bodyPr wrap="none" anchor="ctr"/>
          <a:lstStyle/>
          <a:p>
            <a:pPr eaLnBrk="1" hangingPunct="1"/>
            <a:endParaRPr lang="pt-BR" u="none"/>
          </a:p>
        </p:txBody>
      </p:sp>
      <p:grpSp>
        <p:nvGrpSpPr>
          <p:cNvPr id="447497" name="Group 9"/>
          <p:cNvGrpSpPr>
            <a:grpSpLocks/>
          </p:cNvGrpSpPr>
          <p:nvPr/>
        </p:nvGrpSpPr>
        <p:grpSpPr bwMode="auto">
          <a:xfrm>
            <a:off x="4695825" y="2024063"/>
            <a:ext cx="485775" cy="485775"/>
            <a:chOff x="2958" y="1537"/>
            <a:chExt cx="306" cy="306"/>
          </a:xfrm>
        </p:grpSpPr>
        <p:sp>
          <p:nvSpPr>
            <p:cNvPr id="447498" name="Oval 10"/>
            <p:cNvSpPr>
              <a:spLocks noChangeArrowheads="1"/>
            </p:cNvSpPr>
            <p:nvPr/>
          </p:nvSpPr>
          <p:spPr bwMode="auto">
            <a:xfrm>
              <a:off x="2971" y="1549"/>
              <a:ext cx="279" cy="287"/>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499" name="Freeform 11"/>
            <p:cNvSpPr>
              <a:spLocks/>
            </p:cNvSpPr>
            <p:nvPr/>
          </p:nvSpPr>
          <p:spPr bwMode="auto">
            <a:xfrm>
              <a:off x="3108" y="1537"/>
              <a:ext cx="156" cy="150"/>
            </a:xfrm>
            <a:custGeom>
              <a:avLst/>
              <a:gdLst>
                <a:gd name="T0" fmla="*/ 156 w 156"/>
                <a:gd name="T1" fmla="*/ 150 h 150"/>
                <a:gd name="T2" fmla="*/ 156 w 156"/>
                <a:gd name="T3" fmla="*/ 150 h 150"/>
                <a:gd name="T4" fmla="*/ 150 w 156"/>
                <a:gd name="T5" fmla="*/ 120 h 150"/>
                <a:gd name="T6" fmla="*/ 144 w 156"/>
                <a:gd name="T7" fmla="*/ 90 h 150"/>
                <a:gd name="T8" fmla="*/ 132 w 156"/>
                <a:gd name="T9" fmla="*/ 66 h 150"/>
                <a:gd name="T10" fmla="*/ 108 w 156"/>
                <a:gd name="T11" fmla="*/ 42 h 150"/>
                <a:gd name="T12" fmla="*/ 90 w 156"/>
                <a:gd name="T13" fmla="*/ 24 h 150"/>
                <a:gd name="T14" fmla="*/ 60 w 156"/>
                <a:gd name="T15" fmla="*/ 12 h 150"/>
                <a:gd name="T16" fmla="*/ 30 w 156"/>
                <a:gd name="T17" fmla="*/ 0 h 150"/>
                <a:gd name="T18" fmla="*/ 0 w 156"/>
                <a:gd name="T19" fmla="*/ 0 h 150"/>
                <a:gd name="T20" fmla="*/ 0 w 156"/>
                <a:gd name="T21" fmla="*/ 24 h 150"/>
                <a:gd name="T22" fmla="*/ 30 w 156"/>
                <a:gd name="T23" fmla="*/ 24 h 150"/>
                <a:gd name="T24" fmla="*/ 54 w 156"/>
                <a:gd name="T25" fmla="*/ 30 h 150"/>
                <a:gd name="T26" fmla="*/ 72 w 156"/>
                <a:gd name="T27" fmla="*/ 42 h 150"/>
                <a:gd name="T28" fmla="*/ 96 w 156"/>
                <a:gd name="T29" fmla="*/ 60 h 150"/>
                <a:gd name="T30" fmla="*/ 108 w 156"/>
                <a:gd name="T31" fmla="*/ 78 h 150"/>
                <a:gd name="T32" fmla="*/ 120 w 156"/>
                <a:gd name="T33" fmla="*/ 102 h 150"/>
                <a:gd name="T34" fmla="*/ 132 w 156"/>
                <a:gd name="T35" fmla="*/ 126 h 150"/>
                <a:gd name="T36" fmla="*/ 132 w 156"/>
                <a:gd name="T37" fmla="*/ 150 h 150"/>
                <a:gd name="T38" fmla="*/ 132 w 156"/>
                <a:gd name="T39" fmla="*/ 150 h 150"/>
                <a:gd name="T40" fmla="*/ 156 w 156"/>
                <a:gd name="T41" fmla="*/ 150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50"/>
                <a:gd name="T65" fmla="*/ 156 w 156"/>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50">
                  <a:moveTo>
                    <a:pt x="156" y="150"/>
                  </a:moveTo>
                  <a:lnTo>
                    <a:pt x="156" y="150"/>
                  </a:lnTo>
                  <a:lnTo>
                    <a:pt x="150" y="120"/>
                  </a:lnTo>
                  <a:lnTo>
                    <a:pt x="144" y="90"/>
                  </a:lnTo>
                  <a:lnTo>
                    <a:pt x="132" y="66"/>
                  </a:lnTo>
                  <a:lnTo>
                    <a:pt x="108" y="42"/>
                  </a:lnTo>
                  <a:lnTo>
                    <a:pt x="90" y="24"/>
                  </a:lnTo>
                  <a:lnTo>
                    <a:pt x="60" y="12"/>
                  </a:lnTo>
                  <a:lnTo>
                    <a:pt x="30" y="0"/>
                  </a:lnTo>
                  <a:lnTo>
                    <a:pt x="0" y="0"/>
                  </a:lnTo>
                  <a:lnTo>
                    <a:pt x="0" y="24"/>
                  </a:lnTo>
                  <a:lnTo>
                    <a:pt x="30" y="24"/>
                  </a:lnTo>
                  <a:lnTo>
                    <a:pt x="54" y="30"/>
                  </a:lnTo>
                  <a:lnTo>
                    <a:pt x="72" y="42"/>
                  </a:lnTo>
                  <a:lnTo>
                    <a:pt x="96" y="60"/>
                  </a:lnTo>
                  <a:lnTo>
                    <a:pt x="108" y="78"/>
                  </a:lnTo>
                  <a:lnTo>
                    <a:pt x="120" y="102"/>
                  </a:lnTo>
                  <a:lnTo>
                    <a:pt x="132" y="126"/>
                  </a:lnTo>
                  <a:lnTo>
                    <a:pt x="132" y="150"/>
                  </a:lnTo>
                  <a:lnTo>
                    <a:pt x="156" y="150"/>
                  </a:lnTo>
                  <a:close/>
                </a:path>
              </a:pathLst>
            </a:custGeom>
            <a:solidFill>
              <a:srgbClr val="EB3D00"/>
            </a:solidFill>
            <a:ln w="9525">
              <a:noFill/>
              <a:round/>
              <a:headEnd/>
              <a:tailEnd/>
            </a:ln>
          </p:spPr>
          <p:txBody>
            <a:bodyPr/>
            <a:lstStyle/>
            <a:p>
              <a:pPr eaLnBrk="1" hangingPunct="1"/>
              <a:endParaRPr lang="pt-BR" u="none"/>
            </a:p>
          </p:txBody>
        </p:sp>
        <p:sp>
          <p:nvSpPr>
            <p:cNvPr id="447500" name="Freeform 12"/>
            <p:cNvSpPr>
              <a:spLocks/>
            </p:cNvSpPr>
            <p:nvPr/>
          </p:nvSpPr>
          <p:spPr bwMode="auto">
            <a:xfrm>
              <a:off x="3108" y="1687"/>
              <a:ext cx="156" cy="156"/>
            </a:xfrm>
            <a:custGeom>
              <a:avLst/>
              <a:gdLst>
                <a:gd name="T0" fmla="*/ 0 w 156"/>
                <a:gd name="T1" fmla="*/ 156 h 156"/>
                <a:gd name="T2" fmla="*/ 0 w 156"/>
                <a:gd name="T3" fmla="*/ 156 h 156"/>
                <a:gd name="T4" fmla="*/ 30 w 156"/>
                <a:gd name="T5" fmla="*/ 150 h 156"/>
                <a:gd name="T6" fmla="*/ 60 w 156"/>
                <a:gd name="T7" fmla="*/ 144 h 156"/>
                <a:gd name="T8" fmla="*/ 90 w 156"/>
                <a:gd name="T9" fmla="*/ 132 h 156"/>
                <a:gd name="T10" fmla="*/ 108 w 156"/>
                <a:gd name="T11" fmla="*/ 108 h 156"/>
                <a:gd name="T12" fmla="*/ 132 w 156"/>
                <a:gd name="T13" fmla="*/ 90 h 156"/>
                <a:gd name="T14" fmla="*/ 144 w 156"/>
                <a:gd name="T15" fmla="*/ 60 h 156"/>
                <a:gd name="T16" fmla="*/ 150 w 156"/>
                <a:gd name="T17" fmla="*/ 30 h 156"/>
                <a:gd name="T18" fmla="*/ 156 w 156"/>
                <a:gd name="T19" fmla="*/ 0 h 156"/>
                <a:gd name="T20" fmla="*/ 132 w 156"/>
                <a:gd name="T21" fmla="*/ 0 h 156"/>
                <a:gd name="T22" fmla="*/ 132 w 156"/>
                <a:gd name="T23" fmla="*/ 30 h 156"/>
                <a:gd name="T24" fmla="*/ 120 w 156"/>
                <a:gd name="T25" fmla="*/ 54 h 156"/>
                <a:gd name="T26" fmla="*/ 108 w 156"/>
                <a:gd name="T27" fmla="*/ 72 h 156"/>
                <a:gd name="T28" fmla="*/ 96 w 156"/>
                <a:gd name="T29" fmla="*/ 96 h 156"/>
                <a:gd name="T30" fmla="*/ 72 w 156"/>
                <a:gd name="T31" fmla="*/ 108 h 156"/>
                <a:gd name="T32" fmla="*/ 54 w 156"/>
                <a:gd name="T33" fmla="*/ 120 h 156"/>
                <a:gd name="T34" fmla="*/ 30 w 156"/>
                <a:gd name="T35" fmla="*/ 132 h 156"/>
                <a:gd name="T36" fmla="*/ 0 w 156"/>
                <a:gd name="T37" fmla="*/ 132 h 156"/>
                <a:gd name="T38" fmla="*/ 0 w 156"/>
                <a:gd name="T39" fmla="*/ 132 h 156"/>
                <a:gd name="T40" fmla="*/ 0 w 156"/>
                <a:gd name="T41" fmla="*/ 156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56"/>
                <a:gd name="T65" fmla="*/ 156 w 156"/>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56">
                  <a:moveTo>
                    <a:pt x="0" y="156"/>
                  </a:moveTo>
                  <a:lnTo>
                    <a:pt x="0" y="156"/>
                  </a:lnTo>
                  <a:lnTo>
                    <a:pt x="30" y="150"/>
                  </a:lnTo>
                  <a:lnTo>
                    <a:pt x="60" y="144"/>
                  </a:lnTo>
                  <a:lnTo>
                    <a:pt x="90" y="132"/>
                  </a:lnTo>
                  <a:lnTo>
                    <a:pt x="108" y="108"/>
                  </a:lnTo>
                  <a:lnTo>
                    <a:pt x="132" y="90"/>
                  </a:lnTo>
                  <a:lnTo>
                    <a:pt x="144" y="60"/>
                  </a:lnTo>
                  <a:lnTo>
                    <a:pt x="150" y="30"/>
                  </a:lnTo>
                  <a:lnTo>
                    <a:pt x="156" y="0"/>
                  </a:lnTo>
                  <a:lnTo>
                    <a:pt x="132" y="0"/>
                  </a:lnTo>
                  <a:lnTo>
                    <a:pt x="132" y="30"/>
                  </a:lnTo>
                  <a:lnTo>
                    <a:pt x="120" y="54"/>
                  </a:lnTo>
                  <a:lnTo>
                    <a:pt x="108" y="72"/>
                  </a:lnTo>
                  <a:lnTo>
                    <a:pt x="96" y="96"/>
                  </a:lnTo>
                  <a:lnTo>
                    <a:pt x="72" y="108"/>
                  </a:lnTo>
                  <a:lnTo>
                    <a:pt x="54" y="120"/>
                  </a:lnTo>
                  <a:lnTo>
                    <a:pt x="30" y="132"/>
                  </a:lnTo>
                  <a:lnTo>
                    <a:pt x="0" y="132"/>
                  </a:lnTo>
                  <a:lnTo>
                    <a:pt x="0" y="156"/>
                  </a:lnTo>
                  <a:close/>
                </a:path>
              </a:pathLst>
            </a:custGeom>
            <a:solidFill>
              <a:srgbClr val="EB3D00"/>
            </a:solidFill>
            <a:ln w="9525">
              <a:noFill/>
              <a:round/>
              <a:headEnd/>
              <a:tailEnd/>
            </a:ln>
          </p:spPr>
          <p:txBody>
            <a:bodyPr/>
            <a:lstStyle/>
            <a:p>
              <a:pPr eaLnBrk="1" hangingPunct="1"/>
              <a:endParaRPr lang="pt-BR" u="none"/>
            </a:p>
          </p:txBody>
        </p:sp>
        <p:sp>
          <p:nvSpPr>
            <p:cNvPr id="447501" name="Freeform 13"/>
            <p:cNvSpPr>
              <a:spLocks/>
            </p:cNvSpPr>
            <p:nvPr/>
          </p:nvSpPr>
          <p:spPr bwMode="auto">
            <a:xfrm>
              <a:off x="2958" y="1687"/>
              <a:ext cx="150" cy="156"/>
            </a:xfrm>
            <a:custGeom>
              <a:avLst/>
              <a:gdLst>
                <a:gd name="T0" fmla="*/ 0 w 150"/>
                <a:gd name="T1" fmla="*/ 0 h 156"/>
                <a:gd name="T2" fmla="*/ 0 w 150"/>
                <a:gd name="T3" fmla="*/ 0 h 156"/>
                <a:gd name="T4" fmla="*/ 0 w 150"/>
                <a:gd name="T5" fmla="*/ 30 h 156"/>
                <a:gd name="T6" fmla="*/ 12 w 150"/>
                <a:gd name="T7" fmla="*/ 60 h 156"/>
                <a:gd name="T8" fmla="*/ 24 w 150"/>
                <a:gd name="T9" fmla="*/ 90 h 156"/>
                <a:gd name="T10" fmla="*/ 42 w 150"/>
                <a:gd name="T11" fmla="*/ 108 h 156"/>
                <a:gd name="T12" fmla="*/ 66 w 150"/>
                <a:gd name="T13" fmla="*/ 132 h 156"/>
                <a:gd name="T14" fmla="*/ 90 w 150"/>
                <a:gd name="T15" fmla="*/ 144 h 156"/>
                <a:gd name="T16" fmla="*/ 120 w 150"/>
                <a:gd name="T17" fmla="*/ 150 h 156"/>
                <a:gd name="T18" fmla="*/ 150 w 150"/>
                <a:gd name="T19" fmla="*/ 156 h 156"/>
                <a:gd name="T20" fmla="*/ 150 w 150"/>
                <a:gd name="T21" fmla="*/ 132 h 156"/>
                <a:gd name="T22" fmla="*/ 126 w 150"/>
                <a:gd name="T23" fmla="*/ 132 h 156"/>
                <a:gd name="T24" fmla="*/ 102 w 150"/>
                <a:gd name="T25" fmla="*/ 120 h 156"/>
                <a:gd name="T26" fmla="*/ 78 w 150"/>
                <a:gd name="T27" fmla="*/ 108 h 156"/>
                <a:gd name="T28" fmla="*/ 60 w 150"/>
                <a:gd name="T29" fmla="*/ 96 h 156"/>
                <a:gd name="T30" fmla="*/ 42 w 150"/>
                <a:gd name="T31" fmla="*/ 72 h 156"/>
                <a:gd name="T32" fmla="*/ 30 w 150"/>
                <a:gd name="T33" fmla="*/ 54 h 156"/>
                <a:gd name="T34" fmla="*/ 24 w 150"/>
                <a:gd name="T35" fmla="*/ 30 h 156"/>
                <a:gd name="T36" fmla="*/ 24 w 150"/>
                <a:gd name="T37" fmla="*/ 0 h 156"/>
                <a:gd name="T38" fmla="*/ 24 w 150"/>
                <a:gd name="T39" fmla="*/ 0 h 156"/>
                <a:gd name="T40" fmla="*/ 0 w 150"/>
                <a:gd name="T41" fmla="*/ 0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156"/>
                <a:gd name="T65" fmla="*/ 150 w 150"/>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156">
                  <a:moveTo>
                    <a:pt x="0" y="0"/>
                  </a:moveTo>
                  <a:lnTo>
                    <a:pt x="0" y="0"/>
                  </a:lnTo>
                  <a:lnTo>
                    <a:pt x="0" y="30"/>
                  </a:lnTo>
                  <a:lnTo>
                    <a:pt x="12" y="60"/>
                  </a:lnTo>
                  <a:lnTo>
                    <a:pt x="24" y="90"/>
                  </a:lnTo>
                  <a:lnTo>
                    <a:pt x="42" y="108"/>
                  </a:lnTo>
                  <a:lnTo>
                    <a:pt x="66" y="132"/>
                  </a:lnTo>
                  <a:lnTo>
                    <a:pt x="90" y="144"/>
                  </a:lnTo>
                  <a:lnTo>
                    <a:pt x="120" y="150"/>
                  </a:lnTo>
                  <a:lnTo>
                    <a:pt x="150" y="156"/>
                  </a:lnTo>
                  <a:lnTo>
                    <a:pt x="150" y="132"/>
                  </a:lnTo>
                  <a:lnTo>
                    <a:pt x="126" y="132"/>
                  </a:lnTo>
                  <a:lnTo>
                    <a:pt x="102" y="120"/>
                  </a:lnTo>
                  <a:lnTo>
                    <a:pt x="78" y="108"/>
                  </a:lnTo>
                  <a:lnTo>
                    <a:pt x="60" y="96"/>
                  </a:lnTo>
                  <a:lnTo>
                    <a:pt x="42" y="72"/>
                  </a:lnTo>
                  <a:lnTo>
                    <a:pt x="30" y="54"/>
                  </a:lnTo>
                  <a:lnTo>
                    <a:pt x="24" y="30"/>
                  </a:lnTo>
                  <a:lnTo>
                    <a:pt x="24" y="0"/>
                  </a:lnTo>
                  <a:lnTo>
                    <a:pt x="0" y="0"/>
                  </a:lnTo>
                  <a:close/>
                </a:path>
              </a:pathLst>
            </a:custGeom>
            <a:solidFill>
              <a:srgbClr val="EB3D00"/>
            </a:solidFill>
            <a:ln w="9525">
              <a:noFill/>
              <a:round/>
              <a:headEnd/>
              <a:tailEnd/>
            </a:ln>
          </p:spPr>
          <p:txBody>
            <a:bodyPr/>
            <a:lstStyle/>
            <a:p>
              <a:pPr eaLnBrk="1" hangingPunct="1"/>
              <a:endParaRPr lang="pt-BR" u="none"/>
            </a:p>
          </p:txBody>
        </p:sp>
        <p:sp>
          <p:nvSpPr>
            <p:cNvPr id="447502" name="Freeform 14"/>
            <p:cNvSpPr>
              <a:spLocks/>
            </p:cNvSpPr>
            <p:nvPr/>
          </p:nvSpPr>
          <p:spPr bwMode="auto">
            <a:xfrm>
              <a:off x="2958" y="1537"/>
              <a:ext cx="150" cy="150"/>
            </a:xfrm>
            <a:custGeom>
              <a:avLst/>
              <a:gdLst>
                <a:gd name="T0" fmla="*/ 150 w 150"/>
                <a:gd name="T1" fmla="*/ 0 h 150"/>
                <a:gd name="T2" fmla="*/ 150 w 150"/>
                <a:gd name="T3" fmla="*/ 0 h 150"/>
                <a:gd name="T4" fmla="*/ 120 w 150"/>
                <a:gd name="T5" fmla="*/ 0 h 150"/>
                <a:gd name="T6" fmla="*/ 90 w 150"/>
                <a:gd name="T7" fmla="*/ 12 h 150"/>
                <a:gd name="T8" fmla="*/ 66 w 150"/>
                <a:gd name="T9" fmla="*/ 24 h 150"/>
                <a:gd name="T10" fmla="*/ 42 w 150"/>
                <a:gd name="T11" fmla="*/ 42 h 150"/>
                <a:gd name="T12" fmla="*/ 24 w 150"/>
                <a:gd name="T13" fmla="*/ 66 h 150"/>
                <a:gd name="T14" fmla="*/ 12 w 150"/>
                <a:gd name="T15" fmla="*/ 90 h 150"/>
                <a:gd name="T16" fmla="*/ 0 w 150"/>
                <a:gd name="T17" fmla="*/ 120 h 150"/>
                <a:gd name="T18" fmla="*/ 0 w 150"/>
                <a:gd name="T19" fmla="*/ 150 h 150"/>
                <a:gd name="T20" fmla="*/ 24 w 150"/>
                <a:gd name="T21" fmla="*/ 150 h 150"/>
                <a:gd name="T22" fmla="*/ 24 w 150"/>
                <a:gd name="T23" fmla="*/ 126 h 150"/>
                <a:gd name="T24" fmla="*/ 30 w 150"/>
                <a:gd name="T25" fmla="*/ 102 h 150"/>
                <a:gd name="T26" fmla="*/ 42 w 150"/>
                <a:gd name="T27" fmla="*/ 78 h 150"/>
                <a:gd name="T28" fmla="*/ 60 w 150"/>
                <a:gd name="T29" fmla="*/ 60 h 150"/>
                <a:gd name="T30" fmla="*/ 78 w 150"/>
                <a:gd name="T31" fmla="*/ 42 h 150"/>
                <a:gd name="T32" fmla="*/ 102 w 150"/>
                <a:gd name="T33" fmla="*/ 30 h 150"/>
                <a:gd name="T34" fmla="*/ 126 w 150"/>
                <a:gd name="T35" fmla="*/ 24 h 150"/>
                <a:gd name="T36" fmla="*/ 150 w 150"/>
                <a:gd name="T37" fmla="*/ 24 h 150"/>
                <a:gd name="T38" fmla="*/ 150 w 150"/>
                <a:gd name="T39" fmla="*/ 24 h 150"/>
                <a:gd name="T40" fmla="*/ 150 w 150"/>
                <a:gd name="T41" fmla="*/ 0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150"/>
                <a:gd name="T65" fmla="*/ 150 w 150"/>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150">
                  <a:moveTo>
                    <a:pt x="150" y="0"/>
                  </a:moveTo>
                  <a:lnTo>
                    <a:pt x="150" y="0"/>
                  </a:lnTo>
                  <a:lnTo>
                    <a:pt x="120" y="0"/>
                  </a:lnTo>
                  <a:lnTo>
                    <a:pt x="90" y="12"/>
                  </a:lnTo>
                  <a:lnTo>
                    <a:pt x="66" y="24"/>
                  </a:lnTo>
                  <a:lnTo>
                    <a:pt x="42" y="42"/>
                  </a:lnTo>
                  <a:lnTo>
                    <a:pt x="24" y="66"/>
                  </a:lnTo>
                  <a:lnTo>
                    <a:pt x="12" y="90"/>
                  </a:lnTo>
                  <a:lnTo>
                    <a:pt x="0" y="120"/>
                  </a:lnTo>
                  <a:lnTo>
                    <a:pt x="0" y="150"/>
                  </a:lnTo>
                  <a:lnTo>
                    <a:pt x="24" y="150"/>
                  </a:lnTo>
                  <a:lnTo>
                    <a:pt x="24" y="126"/>
                  </a:lnTo>
                  <a:lnTo>
                    <a:pt x="30" y="102"/>
                  </a:lnTo>
                  <a:lnTo>
                    <a:pt x="42" y="78"/>
                  </a:lnTo>
                  <a:lnTo>
                    <a:pt x="60" y="60"/>
                  </a:lnTo>
                  <a:lnTo>
                    <a:pt x="78" y="42"/>
                  </a:lnTo>
                  <a:lnTo>
                    <a:pt x="102" y="30"/>
                  </a:lnTo>
                  <a:lnTo>
                    <a:pt x="126" y="24"/>
                  </a:lnTo>
                  <a:lnTo>
                    <a:pt x="150" y="24"/>
                  </a:lnTo>
                  <a:lnTo>
                    <a:pt x="150" y="0"/>
                  </a:lnTo>
                  <a:close/>
                </a:path>
              </a:pathLst>
            </a:custGeom>
            <a:solidFill>
              <a:srgbClr val="EB3D00"/>
            </a:solidFill>
            <a:ln w="9525">
              <a:noFill/>
              <a:round/>
              <a:headEnd/>
              <a:tailEnd/>
            </a:ln>
          </p:spPr>
          <p:txBody>
            <a:bodyPr/>
            <a:lstStyle/>
            <a:p>
              <a:pPr eaLnBrk="1" hangingPunct="1"/>
              <a:endParaRPr lang="pt-BR" u="none"/>
            </a:p>
          </p:txBody>
        </p:sp>
      </p:grpSp>
      <p:sp>
        <p:nvSpPr>
          <p:cNvPr id="447503" name="Freeform 15"/>
          <p:cNvSpPr>
            <a:spLocks/>
          </p:cNvSpPr>
          <p:nvPr/>
        </p:nvSpPr>
        <p:spPr bwMode="auto">
          <a:xfrm>
            <a:off x="5800725" y="1947863"/>
            <a:ext cx="247650" cy="247650"/>
          </a:xfrm>
          <a:custGeom>
            <a:avLst/>
            <a:gdLst>
              <a:gd name="T0" fmla="*/ 2147483647 w 156"/>
              <a:gd name="T1" fmla="*/ 2147483647 h 156"/>
              <a:gd name="T2" fmla="*/ 2147483647 w 156"/>
              <a:gd name="T3" fmla="*/ 2147483647 h 156"/>
              <a:gd name="T4" fmla="*/ 2147483647 w 156"/>
              <a:gd name="T5" fmla="*/ 2147483647 h 156"/>
              <a:gd name="T6" fmla="*/ 2147483647 w 156"/>
              <a:gd name="T7" fmla="*/ 2147483647 h 156"/>
              <a:gd name="T8" fmla="*/ 2147483647 w 156"/>
              <a:gd name="T9" fmla="*/ 2147483647 h 156"/>
              <a:gd name="T10" fmla="*/ 2147483647 w 156"/>
              <a:gd name="T11" fmla="*/ 2147483647 h 156"/>
              <a:gd name="T12" fmla="*/ 2147483647 w 156"/>
              <a:gd name="T13" fmla="*/ 2147483647 h 156"/>
              <a:gd name="T14" fmla="*/ 2147483647 w 156"/>
              <a:gd name="T15" fmla="*/ 2147483647 h 156"/>
              <a:gd name="T16" fmla="*/ 2147483647 w 156"/>
              <a:gd name="T17" fmla="*/ 0 h 156"/>
              <a:gd name="T18" fmla="*/ 0 w 156"/>
              <a:gd name="T19" fmla="*/ 0 h 156"/>
              <a:gd name="T20" fmla="*/ 0 w 156"/>
              <a:gd name="T21" fmla="*/ 2147483647 h 156"/>
              <a:gd name="T22" fmla="*/ 2147483647 w 156"/>
              <a:gd name="T23" fmla="*/ 2147483647 h 156"/>
              <a:gd name="T24" fmla="*/ 2147483647 w 156"/>
              <a:gd name="T25" fmla="*/ 2147483647 h 156"/>
              <a:gd name="T26" fmla="*/ 2147483647 w 156"/>
              <a:gd name="T27" fmla="*/ 2147483647 h 156"/>
              <a:gd name="T28" fmla="*/ 2147483647 w 156"/>
              <a:gd name="T29" fmla="*/ 2147483647 h 156"/>
              <a:gd name="T30" fmla="*/ 2147483647 w 156"/>
              <a:gd name="T31" fmla="*/ 2147483647 h 156"/>
              <a:gd name="T32" fmla="*/ 2147483647 w 156"/>
              <a:gd name="T33" fmla="*/ 2147483647 h 156"/>
              <a:gd name="T34" fmla="*/ 2147483647 w 156"/>
              <a:gd name="T35" fmla="*/ 2147483647 h 156"/>
              <a:gd name="T36" fmla="*/ 2147483647 w 156"/>
              <a:gd name="T37" fmla="*/ 2147483647 h 156"/>
              <a:gd name="T38" fmla="*/ 2147483647 w 156"/>
              <a:gd name="T39" fmla="*/ 2147483647 h 156"/>
              <a:gd name="T40" fmla="*/ 2147483647 w 156"/>
              <a:gd name="T41" fmla="*/ 2147483647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56"/>
              <a:gd name="T65" fmla="*/ 156 w 156"/>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56">
                <a:moveTo>
                  <a:pt x="156" y="156"/>
                </a:moveTo>
                <a:lnTo>
                  <a:pt x="156" y="156"/>
                </a:lnTo>
                <a:lnTo>
                  <a:pt x="156" y="126"/>
                </a:lnTo>
                <a:lnTo>
                  <a:pt x="144" y="96"/>
                </a:lnTo>
                <a:lnTo>
                  <a:pt x="132" y="66"/>
                </a:lnTo>
                <a:lnTo>
                  <a:pt x="114" y="42"/>
                </a:lnTo>
                <a:lnTo>
                  <a:pt x="90" y="24"/>
                </a:lnTo>
                <a:lnTo>
                  <a:pt x="60" y="12"/>
                </a:lnTo>
                <a:lnTo>
                  <a:pt x="30" y="0"/>
                </a:lnTo>
                <a:lnTo>
                  <a:pt x="0" y="0"/>
                </a:lnTo>
                <a:lnTo>
                  <a:pt x="0" y="18"/>
                </a:lnTo>
                <a:lnTo>
                  <a:pt x="24" y="24"/>
                </a:lnTo>
                <a:lnTo>
                  <a:pt x="54" y="30"/>
                </a:lnTo>
                <a:lnTo>
                  <a:pt x="72" y="42"/>
                </a:lnTo>
                <a:lnTo>
                  <a:pt x="96" y="60"/>
                </a:lnTo>
                <a:lnTo>
                  <a:pt x="114" y="78"/>
                </a:lnTo>
                <a:lnTo>
                  <a:pt x="126" y="102"/>
                </a:lnTo>
                <a:lnTo>
                  <a:pt x="132" y="126"/>
                </a:lnTo>
                <a:lnTo>
                  <a:pt x="132" y="156"/>
                </a:lnTo>
                <a:lnTo>
                  <a:pt x="156" y="156"/>
                </a:lnTo>
                <a:close/>
              </a:path>
            </a:pathLst>
          </a:custGeom>
          <a:solidFill>
            <a:srgbClr val="EB3D00"/>
          </a:solidFill>
          <a:ln w="9525">
            <a:noFill/>
            <a:round/>
            <a:headEnd/>
            <a:tailEnd/>
          </a:ln>
        </p:spPr>
        <p:txBody>
          <a:bodyPr/>
          <a:lstStyle/>
          <a:p>
            <a:pPr eaLnBrk="1" hangingPunct="1"/>
            <a:endParaRPr lang="pt-BR" u="none"/>
          </a:p>
        </p:txBody>
      </p:sp>
      <p:sp>
        <p:nvSpPr>
          <p:cNvPr id="447504" name="Freeform 16"/>
          <p:cNvSpPr>
            <a:spLocks/>
          </p:cNvSpPr>
          <p:nvPr/>
        </p:nvSpPr>
        <p:spPr bwMode="auto">
          <a:xfrm>
            <a:off x="5800725" y="2195513"/>
            <a:ext cx="247650" cy="247650"/>
          </a:xfrm>
          <a:custGeom>
            <a:avLst/>
            <a:gdLst>
              <a:gd name="T0" fmla="*/ 0 w 156"/>
              <a:gd name="T1" fmla="*/ 2147483647 h 156"/>
              <a:gd name="T2" fmla="*/ 0 w 156"/>
              <a:gd name="T3" fmla="*/ 2147483647 h 156"/>
              <a:gd name="T4" fmla="*/ 2147483647 w 156"/>
              <a:gd name="T5" fmla="*/ 2147483647 h 156"/>
              <a:gd name="T6" fmla="*/ 2147483647 w 156"/>
              <a:gd name="T7" fmla="*/ 2147483647 h 156"/>
              <a:gd name="T8" fmla="*/ 2147483647 w 156"/>
              <a:gd name="T9" fmla="*/ 2147483647 h 156"/>
              <a:gd name="T10" fmla="*/ 2147483647 w 156"/>
              <a:gd name="T11" fmla="*/ 2147483647 h 156"/>
              <a:gd name="T12" fmla="*/ 2147483647 w 156"/>
              <a:gd name="T13" fmla="*/ 2147483647 h 156"/>
              <a:gd name="T14" fmla="*/ 2147483647 w 156"/>
              <a:gd name="T15" fmla="*/ 2147483647 h 156"/>
              <a:gd name="T16" fmla="*/ 2147483647 w 156"/>
              <a:gd name="T17" fmla="*/ 2147483647 h 156"/>
              <a:gd name="T18" fmla="*/ 2147483647 w 156"/>
              <a:gd name="T19" fmla="*/ 0 h 156"/>
              <a:gd name="T20" fmla="*/ 2147483647 w 156"/>
              <a:gd name="T21" fmla="*/ 0 h 156"/>
              <a:gd name="T22" fmla="*/ 2147483647 w 156"/>
              <a:gd name="T23" fmla="*/ 2147483647 h 156"/>
              <a:gd name="T24" fmla="*/ 2147483647 w 156"/>
              <a:gd name="T25" fmla="*/ 2147483647 h 156"/>
              <a:gd name="T26" fmla="*/ 2147483647 w 156"/>
              <a:gd name="T27" fmla="*/ 2147483647 h 156"/>
              <a:gd name="T28" fmla="*/ 2147483647 w 156"/>
              <a:gd name="T29" fmla="*/ 2147483647 h 156"/>
              <a:gd name="T30" fmla="*/ 2147483647 w 156"/>
              <a:gd name="T31" fmla="*/ 2147483647 h 156"/>
              <a:gd name="T32" fmla="*/ 2147483647 w 156"/>
              <a:gd name="T33" fmla="*/ 2147483647 h 156"/>
              <a:gd name="T34" fmla="*/ 2147483647 w 156"/>
              <a:gd name="T35" fmla="*/ 2147483647 h 156"/>
              <a:gd name="T36" fmla="*/ 0 w 156"/>
              <a:gd name="T37" fmla="*/ 2147483647 h 156"/>
              <a:gd name="T38" fmla="*/ 0 w 156"/>
              <a:gd name="T39" fmla="*/ 2147483647 h 156"/>
              <a:gd name="T40" fmla="*/ 0 w 156"/>
              <a:gd name="T41" fmla="*/ 2147483647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56"/>
              <a:gd name="T65" fmla="*/ 156 w 156"/>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56">
                <a:moveTo>
                  <a:pt x="0" y="156"/>
                </a:moveTo>
                <a:lnTo>
                  <a:pt x="0" y="156"/>
                </a:lnTo>
                <a:lnTo>
                  <a:pt x="30" y="156"/>
                </a:lnTo>
                <a:lnTo>
                  <a:pt x="60" y="144"/>
                </a:lnTo>
                <a:lnTo>
                  <a:pt x="90" y="132"/>
                </a:lnTo>
                <a:lnTo>
                  <a:pt x="114" y="114"/>
                </a:lnTo>
                <a:lnTo>
                  <a:pt x="132" y="90"/>
                </a:lnTo>
                <a:lnTo>
                  <a:pt x="144" y="60"/>
                </a:lnTo>
                <a:lnTo>
                  <a:pt x="156" y="30"/>
                </a:lnTo>
                <a:lnTo>
                  <a:pt x="156" y="0"/>
                </a:lnTo>
                <a:lnTo>
                  <a:pt x="132" y="0"/>
                </a:lnTo>
                <a:lnTo>
                  <a:pt x="132" y="24"/>
                </a:lnTo>
                <a:lnTo>
                  <a:pt x="126" y="54"/>
                </a:lnTo>
                <a:lnTo>
                  <a:pt x="114" y="78"/>
                </a:lnTo>
                <a:lnTo>
                  <a:pt x="96" y="96"/>
                </a:lnTo>
                <a:lnTo>
                  <a:pt x="72" y="114"/>
                </a:lnTo>
                <a:lnTo>
                  <a:pt x="54" y="126"/>
                </a:lnTo>
                <a:lnTo>
                  <a:pt x="24" y="132"/>
                </a:lnTo>
                <a:lnTo>
                  <a:pt x="0" y="132"/>
                </a:lnTo>
                <a:lnTo>
                  <a:pt x="0" y="156"/>
                </a:lnTo>
                <a:close/>
              </a:path>
            </a:pathLst>
          </a:custGeom>
          <a:solidFill>
            <a:srgbClr val="EB3D00"/>
          </a:solidFill>
          <a:ln w="9525">
            <a:noFill/>
            <a:round/>
            <a:headEnd/>
            <a:tailEnd/>
          </a:ln>
        </p:spPr>
        <p:txBody>
          <a:bodyPr/>
          <a:lstStyle/>
          <a:p>
            <a:pPr eaLnBrk="1" hangingPunct="1"/>
            <a:endParaRPr lang="pt-BR" u="none"/>
          </a:p>
        </p:txBody>
      </p:sp>
      <p:sp>
        <p:nvSpPr>
          <p:cNvPr id="447505" name="Freeform 17"/>
          <p:cNvSpPr>
            <a:spLocks/>
          </p:cNvSpPr>
          <p:nvPr/>
        </p:nvSpPr>
        <p:spPr bwMode="auto">
          <a:xfrm>
            <a:off x="5553075" y="2195513"/>
            <a:ext cx="247650" cy="247650"/>
          </a:xfrm>
          <a:custGeom>
            <a:avLst/>
            <a:gdLst>
              <a:gd name="T0" fmla="*/ 0 w 156"/>
              <a:gd name="T1" fmla="*/ 0 h 156"/>
              <a:gd name="T2" fmla="*/ 0 w 156"/>
              <a:gd name="T3" fmla="*/ 0 h 156"/>
              <a:gd name="T4" fmla="*/ 0 w 156"/>
              <a:gd name="T5" fmla="*/ 2147483647 h 156"/>
              <a:gd name="T6" fmla="*/ 2147483647 w 156"/>
              <a:gd name="T7" fmla="*/ 2147483647 h 156"/>
              <a:gd name="T8" fmla="*/ 2147483647 w 156"/>
              <a:gd name="T9" fmla="*/ 2147483647 h 156"/>
              <a:gd name="T10" fmla="*/ 2147483647 w 156"/>
              <a:gd name="T11" fmla="*/ 2147483647 h 156"/>
              <a:gd name="T12" fmla="*/ 2147483647 w 156"/>
              <a:gd name="T13" fmla="*/ 2147483647 h 156"/>
              <a:gd name="T14" fmla="*/ 2147483647 w 156"/>
              <a:gd name="T15" fmla="*/ 2147483647 h 156"/>
              <a:gd name="T16" fmla="*/ 2147483647 w 156"/>
              <a:gd name="T17" fmla="*/ 2147483647 h 156"/>
              <a:gd name="T18" fmla="*/ 2147483647 w 156"/>
              <a:gd name="T19" fmla="*/ 2147483647 h 156"/>
              <a:gd name="T20" fmla="*/ 2147483647 w 156"/>
              <a:gd name="T21" fmla="*/ 2147483647 h 156"/>
              <a:gd name="T22" fmla="*/ 2147483647 w 156"/>
              <a:gd name="T23" fmla="*/ 2147483647 h 156"/>
              <a:gd name="T24" fmla="*/ 2147483647 w 156"/>
              <a:gd name="T25" fmla="*/ 2147483647 h 156"/>
              <a:gd name="T26" fmla="*/ 2147483647 w 156"/>
              <a:gd name="T27" fmla="*/ 2147483647 h 156"/>
              <a:gd name="T28" fmla="*/ 2147483647 w 156"/>
              <a:gd name="T29" fmla="*/ 2147483647 h 156"/>
              <a:gd name="T30" fmla="*/ 2147483647 w 156"/>
              <a:gd name="T31" fmla="*/ 2147483647 h 156"/>
              <a:gd name="T32" fmla="*/ 2147483647 w 156"/>
              <a:gd name="T33" fmla="*/ 2147483647 h 156"/>
              <a:gd name="T34" fmla="*/ 2147483647 w 156"/>
              <a:gd name="T35" fmla="*/ 2147483647 h 156"/>
              <a:gd name="T36" fmla="*/ 2147483647 w 156"/>
              <a:gd name="T37" fmla="*/ 0 h 156"/>
              <a:gd name="T38" fmla="*/ 2147483647 w 156"/>
              <a:gd name="T39" fmla="*/ 0 h 156"/>
              <a:gd name="T40" fmla="*/ 0 w 156"/>
              <a:gd name="T41" fmla="*/ 0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56"/>
              <a:gd name="T65" fmla="*/ 156 w 156"/>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56">
                <a:moveTo>
                  <a:pt x="0" y="0"/>
                </a:moveTo>
                <a:lnTo>
                  <a:pt x="0" y="0"/>
                </a:lnTo>
                <a:lnTo>
                  <a:pt x="0" y="30"/>
                </a:lnTo>
                <a:lnTo>
                  <a:pt x="12" y="60"/>
                </a:lnTo>
                <a:lnTo>
                  <a:pt x="24" y="90"/>
                </a:lnTo>
                <a:lnTo>
                  <a:pt x="42" y="114"/>
                </a:lnTo>
                <a:lnTo>
                  <a:pt x="66" y="132"/>
                </a:lnTo>
                <a:lnTo>
                  <a:pt x="96" y="144"/>
                </a:lnTo>
                <a:lnTo>
                  <a:pt x="126" y="156"/>
                </a:lnTo>
                <a:lnTo>
                  <a:pt x="156" y="156"/>
                </a:lnTo>
                <a:lnTo>
                  <a:pt x="156" y="132"/>
                </a:lnTo>
                <a:lnTo>
                  <a:pt x="126" y="132"/>
                </a:lnTo>
                <a:lnTo>
                  <a:pt x="102" y="126"/>
                </a:lnTo>
                <a:lnTo>
                  <a:pt x="78" y="114"/>
                </a:lnTo>
                <a:lnTo>
                  <a:pt x="60" y="96"/>
                </a:lnTo>
                <a:lnTo>
                  <a:pt x="42" y="78"/>
                </a:lnTo>
                <a:lnTo>
                  <a:pt x="30" y="54"/>
                </a:lnTo>
                <a:lnTo>
                  <a:pt x="24" y="24"/>
                </a:lnTo>
                <a:lnTo>
                  <a:pt x="18" y="0"/>
                </a:lnTo>
                <a:lnTo>
                  <a:pt x="0" y="0"/>
                </a:lnTo>
                <a:close/>
              </a:path>
            </a:pathLst>
          </a:custGeom>
          <a:solidFill>
            <a:srgbClr val="EB3D00"/>
          </a:solidFill>
          <a:ln w="9525">
            <a:noFill/>
            <a:round/>
            <a:headEnd/>
            <a:tailEnd/>
          </a:ln>
        </p:spPr>
        <p:txBody>
          <a:bodyPr/>
          <a:lstStyle/>
          <a:p>
            <a:pPr eaLnBrk="1" hangingPunct="1"/>
            <a:endParaRPr lang="pt-BR" u="none"/>
          </a:p>
        </p:txBody>
      </p:sp>
      <p:sp>
        <p:nvSpPr>
          <p:cNvPr id="447506" name="Freeform 18"/>
          <p:cNvSpPr>
            <a:spLocks/>
          </p:cNvSpPr>
          <p:nvPr/>
        </p:nvSpPr>
        <p:spPr bwMode="auto">
          <a:xfrm>
            <a:off x="5553075" y="1947863"/>
            <a:ext cx="247650" cy="247650"/>
          </a:xfrm>
          <a:custGeom>
            <a:avLst/>
            <a:gdLst>
              <a:gd name="T0" fmla="*/ 2147483647 w 156"/>
              <a:gd name="T1" fmla="*/ 0 h 156"/>
              <a:gd name="T2" fmla="*/ 2147483647 w 156"/>
              <a:gd name="T3" fmla="*/ 0 h 156"/>
              <a:gd name="T4" fmla="*/ 2147483647 w 156"/>
              <a:gd name="T5" fmla="*/ 0 h 156"/>
              <a:gd name="T6" fmla="*/ 2147483647 w 156"/>
              <a:gd name="T7" fmla="*/ 2147483647 h 156"/>
              <a:gd name="T8" fmla="*/ 2147483647 w 156"/>
              <a:gd name="T9" fmla="*/ 2147483647 h 156"/>
              <a:gd name="T10" fmla="*/ 2147483647 w 156"/>
              <a:gd name="T11" fmla="*/ 2147483647 h 156"/>
              <a:gd name="T12" fmla="*/ 2147483647 w 156"/>
              <a:gd name="T13" fmla="*/ 2147483647 h 156"/>
              <a:gd name="T14" fmla="*/ 2147483647 w 156"/>
              <a:gd name="T15" fmla="*/ 2147483647 h 156"/>
              <a:gd name="T16" fmla="*/ 0 w 156"/>
              <a:gd name="T17" fmla="*/ 2147483647 h 156"/>
              <a:gd name="T18" fmla="*/ 0 w 156"/>
              <a:gd name="T19" fmla="*/ 2147483647 h 156"/>
              <a:gd name="T20" fmla="*/ 2147483647 w 156"/>
              <a:gd name="T21" fmla="*/ 2147483647 h 156"/>
              <a:gd name="T22" fmla="*/ 2147483647 w 156"/>
              <a:gd name="T23" fmla="*/ 2147483647 h 156"/>
              <a:gd name="T24" fmla="*/ 2147483647 w 156"/>
              <a:gd name="T25" fmla="*/ 2147483647 h 156"/>
              <a:gd name="T26" fmla="*/ 2147483647 w 156"/>
              <a:gd name="T27" fmla="*/ 2147483647 h 156"/>
              <a:gd name="T28" fmla="*/ 2147483647 w 156"/>
              <a:gd name="T29" fmla="*/ 2147483647 h 156"/>
              <a:gd name="T30" fmla="*/ 2147483647 w 156"/>
              <a:gd name="T31" fmla="*/ 2147483647 h 156"/>
              <a:gd name="T32" fmla="*/ 2147483647 w 156"/>
              <a:gd name="T33" fmla="*/ 2147483647 h 156"/>
              <a:gd name="T34" fmla="*/ 2147483647 w 156"/>
              <a:gd name="T35" fmla="*/ 2147483647 h 156"/>
              <a:gd name="T36" fmla="*/ 2147483647 w 156"/>
              <a:gd name="T37" fmla="*/ 2147483647 h 156"/>
              <a:gd name="T38" fmla="*/ 2147483647 w 156"/>
              <a:gd name="T39" fmla="*/ 2147483647 h 156"/>
              <a:gd name="T40" fmla="*/ 2147483647 w 156"/>
              <a:gd name="T41" fmla="*/ 0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56"/>
              <a:gd name="T65" fmla="*/ 156 w 156"/>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56">
                <a:moveTo>
                  <a:pt x="156" y="0"/>
                </a:moveTo>
                <a:lnTo>
                  <a:pt x="156" y="0"/>
                </a:lnTo>
                <a:lnTo>
                  <a:pt x="126" y="0"/>
                </a:lnTo>
                <a:lnTo>
                  <a:pt x="96" y="12"/>
                </a:lnTo>
                <a:lnTo>
                  <a:pt x="66" y="24"/>
                </a:lnTo>
                <a:lnTo>
                  <a:pt x="42" y="42"/>
                </a:lnTo>
                <a:lnTo>
                  <a:pt x="24" y="66"/>
                </a:lnTo>
                <a:lnTo>
                  <a:pt x="12" y="96"/>
                </a:lnTo>
                <a:lnTo>
                  <a:pt x="0" y="126"/>
                </a:lnTo>
                <a:lnTo>
                  <a:pt x="0" y="156"/>
                </a:lnTo>
                <a:lnTo>
                  <a:pt x="18" y="156"/>
                </a:lnTo>
                <a:lnTo>
                  <a:pt x="24" y="126"/>
                </a:lnTo>
                <a:lnTo>
                  <a:pt x="30" y="102"/>
                </a:lnTo>
                <a:lnTo>
                  <a:pt x="42" y="78"/>
                </a:lnTo>
                <a:lnTo>
                  <a:pt x="60" y="60"/>
                </a:lnTo>
                <a:lnTo>
                  <a:pt x="78" y="42"/>
                </a:lnTo>
                <a:lnTo>
                  <a:pt x="102" y="30"/>
                </a:lnTo>
                <a:lnTo>
                  <a:pt x="126" y="24"/>
                </a:lnTo>
                <a:lnTo>
                  <a:pt x="156" y="18"/>
                </a:lnTo>
                <a:lnTo>
                  <a:pt x="156" y="0"/>
                </a:lnTo>
                <a:close/>
              </a:path>
            </a:pathLst>
          </a:custGeom>
          <a:solidFill>
            <a:srgbClr val="EB3D00"/>
          </a:solidFill>
          <a:ln w="9525">
            <a:noFill/>
            <a:round/>
            <a:headEnd/>
            <a:tailEnd/>
          </a:ln>
        </p:spPr>
        <p:txBody>
          <a:bodyPr/>
          <a:lstStyle/>
          <a:p>
            <a:pPr eaLnBrk="1" hangingPunct="1"/>
            <a:endParaRPr lang="pt-BR" u="none"/>
          </a:p>
        </p:txBody>
      </p:sp>
      <p:grpSp>
        <p:nvGrpSpPr>
          <p:cNvPr id="447507" name="Group 19"/>
          <p:cNvGrpSpPr>
            <a:grpSpLocks/>
          </p:cNvGrpSpPr>
          <p:nvPr/>
        </p:nvGrpSpPr>
        <p:grpSpPr bwMode="auto">
          <a:xfrm>
            <a:off x="4737100" y="2711450"/>
            <a:ext cx="739775" cy="460375"/>
            <a:chOff x="2984" y="1973"/>
            <a:chExt cx="466" cy="290"/>
          </a:xfrm>
        </p:grpSpPr>
        <p:sp>
          <p:nvSpPr>
            <p:cNvPr id="447508" name="Oval 20"/>
            <p:cNvSpPr>
              <a:spLocks noChangeArrowheads="1"/>
            </p:cNvSpPr>
            <p:nvPr/>
          </p:nvSpPr>
          <p:spPr bwMode="auto">
            <a:xfrm>
              <a:off x="2984" y="1976"/>
              <a:ext cx="283" cy="287"/>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509" name="Oval 21"/>
            <p:cNvSpPr>
              <a:spLocks noChangeArrowheads="1"/>
            </p:cNvSpPr>
            <p:nvPr/>
          </p:nvSpPr>
          <p:spPr bwMode="auto">
            <a:xfrm rot="-1955871">
              <a:off x="3167" y="1973"/>
              <a:ext cx="283" cy="96"/>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510" name="Oval 22"/>
            <p:cNvSpPr>
              <a:spLocks noChangeArrowheads="1"/>
            </p:cNvSpPr>
            <p:nvPr/>
          </p:nvSpPr>
          <p:spPr bwMode="auto">
            <a:xfrm rot="10414242">
              <a:off x="3150" y="1976"/>
              <a:ext cx="168" cy="96"/>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511" name="Oval 23"/>
            <p:cNvSpPr>
              <a:spLocks noChangeArrowheads="1"/>
            </p:cNvSpPr>
            <p:nvPr/>
          </p:nvSpPr>
          <p:spPr bwMode="auto">
            <a:xfrm rot="8028156">
              <a:off x="3178" y="2038"/>
              <a:ext cx="168" cy="96"/>
            </a:xfrm>
            <a:prstGeom prst="ellipse">
              <a:avLst/>
            </a:prstGeom>
            <a:solidFill>
              <a:srgbClr val="000066"/>
            </a:solidFill>
            <a:ln w="9525">
              <a:noFill/>
              <a:round/>
              <a:headEnd/>
              <a:tailEnd/>
            </a:ln>
          </p:spPr>
          <p:txBody>
            <a:bodyPr wrap="none" anchor="ctr"/>
            <a:lstStyle/>
            <a:p>
              <a:pPr eaLnBrk="1" hangingPunct="1"/>
              <a:endParaRPr lang="pt-BR" u="none"/>
            </a:p>
          </p:txBody>
        </p:sp>
      </p:grpSp>
      <p:grpSp>
        <p:nvGrpSpPr>
          <p:cNvPr id="447512" name="Group 24"/>
          <p:cNvGrpSpPr>
            <a:grpSpLocks/>
          </p:cNvGrpSpPr>
          <p:nvPr/>
        </p:nvGrpSpPr>
        <p:grpSpPr bwMode="auto">
          <a:xfrm>
            <a:off x="4714875" y="2633663"/>
            <a:ext cx="762000" cy="571500"/>
            <a:chOff x="2970" y="1921"/>
            <a:chExt cx="480" cy="360"/>
          </a:xfrm>
        </p:grpSpPr>
        <p:sp>
          <p:nvSpPr>
            <p:cNvPr id="447513" name="Freeform 25"/>
            <p:cNvSpPr>
              <a:spLocks/>
            </p:cNvSpPr>
            <p:nvPr/>
          </p:nvSpPr>
          <p:spPr bwMode="auto">
            <a:xfrm>
              <a:off x="3126" y="2143"/>
              <a:ext cx="156" cy="138"/>
            </a:xfrm>
            <a:custGeom>
              <a:avLst/>
              <a:gdLst>
                <a:gd name="T0" fmla="*/ 0 w 156"/>
                <a:gd name="T1" fmla="*/ 138 h 138"/>
                <a:gd name="T2" fmla="*/ 0 w 156"/>
                <a:gd name="T3" fmla="*/ 138 h 138"/>
                <a:gd name="T4" fmla="*/ 30 w 156"/>
                <a:gd name="T5" fmla="*/ 138 h 138"/>
                <a:gd name="T6" fmla="*/ 60 w 156"/>
                <a:gd name="T7" fmla="*/ 126 h 138"/>
                <a:gd name="T8" fmla="*/ 84 w 156"/>
                <a:gd name="T9" fmla="*/ 114 h 138"/>
                <a:gd name="T10" fmla="*/ 102 w 156"/>
                <a:gd name="T11" fmla="*/ 102 h 138"/>
                <a:gd name="T12" fmla="*/ 126 w 156"/>
                <a:gd name="T13" fmla="*/ 84 h 138"/>
                <a:gd name="T14" fmla="*/ 138 w 156"/>
                <a:gd name="T15" fmla="*/ 60 h 138"/>
                <a:gd name="T16" fmla="*/ 150 w 156"/>
                <a:gd name="T17" fmla="*/ 36 h 138"/>
                <a:gd name="T18" fmla="*/ 156 w 156"/>
                <a:gd name="T19" fmla="*/ 6 h 138"/>
                <a:gd name="T20" fmla="*/ 138 w 156"/>
                <a:gd name="T21" fmla="*/ 0 h 138"/>
                <a:gd name="T22" fmla="*/ 132 w 156"/>
                <a:gd name="T23" fmla="*/ 24 h 138"/>
                <a:gd name="T24" fmla="*/ 120 w 156"/>
                <a:gd name="T25" fmla="*/ 48 h 138"/>
                <a:gd name="T26" fmla="*/ 108 w 156"/>
                <a:gd name="T27" fmla="*/ 66 h 138"/>
                <a:gd name="T28" fmla="*/ 90 w 156"/>
                <a:gd name="T29" fmla="*/ 84 h 138"/>
                <a:gd name="T30" fmla="*/ 72 w 156"/>
                <a:gd name="T31" fmla="*/ 96 h 138"/>
                <a:gd name="T32" fmla="*/ 48 w 156"/>
                <a:gd name="T33" fmla="*/ 108 h 138"/>
                <a:gd name="T34" fmla="*/ 24 w 156"/>
                <a:gd name="T35" fmla="*/ 114 h 138"/>
                <a:gd name="T36" fmla="*/ 0 w 156"/>
                <a:gd name="T37" fmla="*/ 114 h 138"/>
                <a:gd name="T38" fmla="*/ 0 w 156"/>
                <a:gd name="T39" fmla="*/ 114 h 138"/>
                <a:gd name="T40" fmla="*/ 0 w 156"/>
                <a:gd name="T41" fmla="*/ 138 h 1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38"/>
                <a:gd name="T65" fmla="*/ 156 w 156"/>
                <a:gd name="T66" fmla="*/ 138 h 1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38">
                  <a:moveTo>
                    <a:pt x="0" y="138"/>
                  </a:moveTo>
                  <a:lnTo>
                    <a:pt x="0" y="138"/>
                  </a:lnTo>
                  <a:lnTo>
                    <a:pt x="30" y="138"/>
                  </a:lnTo>
                  <a:lnTo>
                    <a:pt x="60" y="126"/>
                  </a:lnTo>
                  <a:lnTo>
                    <a:pt x="84" y="114"/>
                  </a:lnTo>
                  <a:lnTo>
                    <a:pt x="102" y="102"/>
                  </a:lnTo>
                  <a:lnTo>
                    <a:pt x="126" y="84"/>
                  </a:lnTo>
                  <a:lnTo>
                    <a:pt x="138" y="60"/>
                  </a:lnTo>
                  <a:lnTo>
                    <a:pt x="150" y="36"/>
                  </a:lnTo>
                  <a:lnTo>
                    <a:pt x="156" y="6"/>
                  </a:lnTo>
                  <a:lnTo>
                    <a:pt x="138" y="0"/>
                  </a:lnTo>
                  <a:lnTo>
                    <a:pt x="132" y="24"/>
                  </a:lnTo>
                  <a:lnTo>
                    <a:pt x="120" y="48"/>
                  </a:lnTo>
                  <a:lnTo>
                    <a:pt x="108" y="66"/>
                  </a:lnTo>
                  <a:lnTo>
                    <a:pt x="90" y="84"/>
                  </a:lnTo>
                  <a:lnTo>
                    <a:pt x="72" y="96"/>
                  </a:lnTo>
                  <a:lnTo>
                    <a:pt x="48" y="108"/>
                  </a:lnTo>
                  <a:lnTo>
                    <a:pt x="24" y="114"/>
                  </a:lnTo>
                  <a:lnTo>
                    <a:pt x="0" y="114"/>
                  </a:lnTo>
                  <a:lnTo>
                    <a:pt x="0" y="138"/>
                  </a:lnTo>
                  <a:close/>
                </a:path>
              </a:pathLst>
            </a:custGeom>
            <a:solidFill>
              <a:srgbClr val="EB3D00"/>
            </a:solidFill>
            <a:ln w="9525">
              <a:noFill/>
              <a:round/>
              <a:headEnd/>
              <a:tailEnd/>
            </a:ln>
          </p:spPr>
          <p:txBody>
            <a:bodyPr/>
            <a:lstStyle/>
            <a:p>
              <a:pPr eaLnBrk="1" hangingPunct="1"/>
              <a:endParaRPr lang="pt-BR" u="none"/>
            </a:p>
          </p:txBody>
        </p:sp>
        <p:sp>
          <p:nvSpPr>
            <p:cNvPr id="447514" name="Freeform 26"/>
            <p:cNvSpPr>
              <a:spLocks/>
            </p:cNvSpPr>
            <p:nvPr/>
          </p:nvSpPr>
          <p:spPr bwMode="auto">
            <a:xfrm>
              <a:off x="3168" y="1963"/>
              <a:ext cx="84" cy="30"/>
            </a:xfrm>
            <a:custGeom>
              <a:avLst/>
              <a:gdLst>
                <a:gd name="T0" fmla="*/ 84 w 84"/>
                <a:gd name="T1" fmla="*/ 0 h 30"/>
                <a:gd name="T2" fmla="*/ 84 w 84"/>
                <a:gd name="T3" fmla="*/ 0 h 30"/>
                <a:gd name="T4" fmla="*/ 36 w 84"/>
                <a:gd name="T5" fmla="*/ 6 h 30"/>
                <a:gd name="T6" fmla="*/ 0 w 84"/>
                <a:gd name="T7" fmla="*/ 6 h 30"/>
                <a:gd name="T8" fmla="*/ 0 w 84"/>
                <a:gd name="T9" fmla="*/ 30 h 30"/>
                <a:gd name="T10" fmla="*/ 36 w 84"/>
                <a:gd name="T11" fmla="*/ 24 h 30"/>
                <a:gd name="T12" fmla="*/ 84 w 84"/>
                <a:gd name="T13" fmla="*/ 24 h 30"/>
                <a:gd name="T14" fmla="*/ 84 w 84"/>
                <a:gd name="T15" fmla="*/ 24 h 30"/>
                <a:gd name="T16" fmla="*/ 84 w 8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4"/>
                <a:gd name="T28" fmla="*/ 0 h 30"/>
                <a:gd name="T29" fmla="*/ 84 w 8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4" h="30">
                  <a:moveTo>
                    <a:pt x="84" y="0"/>
                  </a:moveTo>
                  <a:lnTo>
                    <a:pt x="84" y="0"/>
                  </a:lnTo>
                  <a:lnTo>
                    <a:pt x="36" y="6"/>
                  </a:lnTo>
                  <a:lnTo>
                    <a:pt x="0" y="6"/>
                  </a:lnTo>
                  <a:lnTo>
                    <a:pt x="0" y="30"/>
                  </a:lnTo>
                  <a:lnTo>
                    <a:pt x="36" y="24"/>
                  </a:lnTo>
                  <a:lnTo>
                    <a:pt x="84" y="24"/>
                  </a:lnTo>
                  <a:lnTo>
                    <a:pt x="84" y="0"/>
                  </a:lnTo>
                  <a:close/>
                </a:path>
              </a:pathLst>
            </a:custGeom>
            <a:solidFill>
              <a:srgbClr val="EB3D00"/>
            </a:solidFill>
            <a:ln w="9525">
              <a:noFill/>
              <a:round/>
              <a:headEnd/>
              <a:tailEnd/>
            </a:ln>
          </p:spPr>
          <p:txBody>
            <a:bodyPr/>
            <a:lstStyle/>
            <a:p>
              <a:pPr eaLnBrk="1" hangingPunct="1"/>
              <a:endParaRPr lang="pt-BR" u="none"/>
            </a:p>
          </p:txBody>
        </p:sp>
        <p:sp>
          <p:nvSpPr>
            <p:cNvPr id="447515" name="Freeform 27"/>
            <p:cNvSpPr>
              <a:spLocks/>
            </p:cNvSpPr>
            <p:nvPr/>
          </p:nvSpPr>
          <p:spPr bwMode="auto">
            <a:xfrm>
              <a:off x="3252" y="1921"/>
              <a:ext cx="192" cy="66"/>
            </a:xfrm>
            <a:custGeom>
              <a:avLst/>
              <a:gdLst>
                <a:gd name="T0" fmla="*/ 192 w 192"/>
                <a:gd name="T1" fmla="*/ 12 h 66"/>
                <a:gd name="T2" fmla="*/ 192 w 192"/>
                <a:gd name="T3" fmla="*/ 12 h 66"/>
                <a:gd name="T4" fmla="*/ 174 w 192"/>
                <a:gd name="T5" fmla="*/ 0 h 66"/>
                <a:gd name="T6" fmla="*/ 150 w 192"/>
                <a:gd name="T7" fmla="*/ 0 h 66"/>
                <a:gd name="T8" fmla="*/ 126 w 192"/>
                <a:gd name="T9" fmla="*/ 6 h 66"/>
                <a:gd name="T10" fmla="*/ 102 w 192"/>
                <a:gd name="T11" fmla="*/ 12 h 66"/>
                <a:gd name="T12" fmla="*/ 48 w 192"/>
                <a:gd name="T13" fmla="*/ 30 h 66"/>
                <a:gd name="T14" fmla="*/ 0 w 192"/>
                <a:gd name="T15" fmla="*/ 42 h 66"/>
                <a:gd name="T16" fmla="*/ 0 w 192"/>
                <a:gd name="T17" fmla="*/ 66 h 66"/>
                <a:gd name="T18" fmla="*/ 54 w 192"/>
                <a:gd name="T19" fmla="*/ 54 h 66"/>
                <a:gd name="T20" fmla="*/ 108 w 192"/>
                <a:gd name="T21" fmla="*/ 36 h 66"/>
                <a:gd name="T22" fmla="*/ 132 w 192"/>
                <a:gd name="T23" fmla="*/ 30 h 66"/>
                <a:gd name="T24" fmla="*/ 156 w 192"/>
                <a:gd name="T25" fmla="*/ 24 h 66"/>
                <a:gd name="T26" fmla="*/ 168 w 192"/>
                <a:gd name="T27" fmla="*/ 24 h 66"/>
                <a:gd name="T28" fmla="*/ 174 w 192"/>
                <a:gd name="T29" fmla="*/ 24 h 66"/>
                <a:gd name="T30" fmla="*/ 174 w 192"/>
                <a:gd name="T31" fmla="*/ 24 h 66"/>
                <a:gd name="T32" fmla="*/ 192 w 192"/>
                <a:gd name="T33" fmla="*/ 1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2"/>
                <a:gd name="T52" fmla="*/ 0 h 66"/>
                <a:gd name="T53" fmla="*/ 192 w 192"/>
                <a:gd name="T54" fmla="*/ 66 h 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2" h="66">
                  <a:moveTo>
                    <a:pt x="192" y="12"/>
                  </a:moveTo>
                  <a:lnTo>
                    <a:pt x="192" y="12"/>
                  </a:lnTo>
                  <a:lnTo>
                    <a:pt x="174" y="0"/>
                  </a:lnTo>
                  <a:lnTo>
                    <a:pt x="150" y="0"/>
                  </a:lnTo>
                  <a:lnTo>
                    <a:pt x="126" y="6"/>
                  </a:lnTo>
                  <a:lnTo>
                    <a:pt x="102" y="12"/>
                  </a:lnTo>
                  <a:lnTo>
                    <a:pt x="48" y="30"/>
                  </a:lnTo>
                  <a:lnTo>
                    <a:pt x="0" y="42"/>
                  </a:lnTo>
                  <a:lnTo>
                    <a:pt x="0" y="66"/>
                  </a:lnTo>
                  <a:lnTo>
                    <a:pt x="54" y="54"/>
                  </a:lnTo>
                  <a:lnTo>
                    <a:pt x="108" y="36"/>
                  </a:lnTo>
                  <a:lnTo>
                    <a:pt x="132" y="30"/>
                  </a:lnTo>
                  <a:lnTo>
                    <a:pt x="156" y="24"/>
                  </a:lnTo>
                  <a:lnTo>
                    <a:pt x="168" y="24"/>
                  </a:lnTo>
                  <a:lnTo>
                    <a:pt x="174" y="24"/>
                  </a:lnTo>
                  <a:lnTo>
                    <a:pt x="192" y="12"/>
                  </a:lnTo>
                  <a:close/>
                </a:path>
              </a:pathLst>
            </a:custGeom>
            <a:solidFill>
              <a:srgbClr val="EB3D00"/>
            </a:solidFill>
            <a:ln w="9525">
              <a:noFill/>
              <a:round/>
              <a:headEnd/>
              <a:tailEnd/>
            </a:ln>
          </p:spPr>
          <p:txBody>
            <a:bodyPr/>
            <a:lstStyle/>
            <a:p>
              <a:pPr eaLnBrk="1" hangingPunct="1"/>
              <a:endParaRPr lang="pt-BR" u="none"/>
            </a:p>
          </p:txBody>
        </p:sp>
        <p:sp>
          <p:nvSpPr>
            <p:cNvPr id="447516" name="Freeform 28"/>
            <p:cNvSpPr>
              <a:spLocks/>
            </p:cNvSpPr>
            <p:nvPr/>
          </p:nvSpPr>
          <p:spPr bwMode="auto">
            <a:xfrm>
              <a:off x="3306" y="1933"/>
              <a:ext cx="144" cy="174"/>
            </a:xfrm>
            <a:custGeom>
              <a:avLst/>
              <a:gdLst>
                <a:gd name="T0" fmla="*/ 18 w 144"/>
                <a:gd name="T1" fmla="*/ 174 h 174"/>
                <a:gd name="T2" fmla="*/ 18 w 144"/>
                <a:gd name="T3" fmla="*/ 174 h 174"/>
                <a:gd name="T4" fmla="*/ 60 w 144"/>
                <a:gd name="T5" fmla="*/ 126 h 174"/>
                <a:gd name="T6" fmla="*/ 102 w 144"/>
                <a:gd name="T7" fmla="*/ 78 h 174"/>
                <a:gd name="T8" fmla="*/ 120 w 144"/>
                <a:gd name="T9" fmla="*/ 60 h 174"/>
                <a:gd name="T10" fmla="*/ 138 w 144"/>
                <a:gd name="T11" fmla="*/ 36 h 174"/>
                <a:gd name="T12" fmla="*/ 144 w 144"/>
                <a:gd name="T13" fmla="*/ 18 h 174"/>
                <a:gd name="T14" fmla="*/ 138 w 144"/>
                <a:gd name="T15" fmla="*/ 0 h 174"/>
                <a:gd name="T16" fmla="*/ 120 w 144"/>
                <a:gd name="T17" fmla="*/ 12 h 174"/>
                <a:gd name="T18" fmla="*/ 120 w 144"/>
                <a:gd name="T19" fmla="*/ 18 h 174"/>
                <a:gd name="T20" fmla="*/ 114 w 144"/>
                <a:gd name="T21" fmla="*/ 30 h 174"/>
                <a:gd name="T22" fmla="*/ 102 w 144"/>
                <a:gd name="T23" fmla="*/ 42 h 174"/>
                <a:gd name="T24" fmla="*/ 90 w 144"/>
                <a:gd name="T25" fmla="*/ 66 h 174"/>
                <a:gd name="T26" fmla="*/ 42 w 144"/>
                <a:gd name="T27" fmla="*/ 108 h 174"/>
                <a:gd name="T28" fmla="*/ 0 w 144"/>
                <a:gd name="T29" fmla="*/ 156 h 174"/>
                <a:gd name="T30" fmla="*/ 0 w 144"/>
                <a:gd name="T31" fmla="*/ 156 h 174"/>
                <a:gd name="T32" fmla="*/ 18 w 144"/>
                <a:gd name="T33" fmla="*/ 174 h 1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4"/>
                <a:gd name="T52" fmla="*/ 0 h 174"/>
                <a:gd name="T53" fmla="*/ 144 w 144"/>
                <a:gd name="T54" fmla="*/ 174 h 1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4" h="174">
                  <a:moveTo>
                    <a:pt x="18" y="174"/>
                  </a:moveTo>
                  <a:lnTo>
                    <a:pt x="18" y="174"/>
                  </a:lnTo>
                  <a:lnTo>
                    <a:pt x="60" y="126"/>
                  </a:lnTo>
                  <a:lnTo>
                    <a:pt x="102" y="78"/>
                  </a:lnTo>
                  <a:lnTo>
                    <a:pt x="120" y="60"/>
                  </a:lnTo>
                  <a:lnTo>
                    <a:pt x="138" y="36"/>
                  </a:lnTo>
                  <a:lnTo>
                    <a:pt x="144" y="18"/>
                  </a:lnTo>
                  <a:lnTo>
                    <a:pt x="138" y="0"/>
                  </a:lnTo>
                  <a:lnTo>
                    <a:pt x="120" y="12"/>
                  </a:lnTo>
                  <a:lnTo>
                    <a:pt x="120" y="18"/>
                  </a:lnTo>
                  <a:lnTo>
                    <a:pt x="114" y="30"/>
                  </a:lnTo>
                  <a:lnTo>
                    <a:pt x="102" y="42"/>
                  </a:lnTo>
                  <a:lnTo>
                    <a:pt x="90" y="66"/>
                  </a:lnTo>
                  <a:lnTo>
                    <a:pt x="42" y="108"/>
                  </a:lnTo>
                  <a:lnTo>
                    <a:pt x="0" y="156"/>
                  </a:lnTo>
                  <a:lnTo>
                    <a:pt x="18" y="174"/>
                  </a:lnTo>
                  <a:close/>
                </a:path>
              </a:pathLst>
            </a:custGeom>
            <a:solidFill>
              <a:srgbClr val="EB3D00"/>
            </a:solidFill>
            <a:ln w="9525">
              <a:noFill/>
              <a:round/>
              <a:headEnd/>
              <a:tailEnd/>
            </a:ln>
          </p:spPr>
          <p:txBody>
            <a:bodyPr/>
            <a:lstStyle/>
            <a:p>
              <a:pPr eaLnBrk="1" hangingPunct="1"/>
              <a:endParaRPr lang="pt-BR" u="none"/>
            </a:p>
          </p:txBody>
        </p:sp>
        <p:sp>
          <p:nvSpPr>
            <p:cNvPr id="447517" name="Freeform 29"/>
            <p:cNvSpPr>
              <a:spLocks/>
            </p:cNvSpPr>
            <p:nvPr/>
          </p:nvSpPr>
          <p:spPr bwMode="auto">
            <a:xfrm>
              <a:off x="2970" y="2125"/>
              <a:ext cx="156" cy="156"/>
            </a:xfrm>
            <a:custGeom>
              <a:avLst/>
              <a:gdLst>
                <a:gd name="T0" fmla="*/ 0 w 156"/>
                <a:gd name="T1" fmla="*/ 0 h 156"/>
                <a:gd name="T2" fmla="*/ 0 w 156"/>
                <a:gd name="T3" fmla="*/ 0 h 156"/>
                <a:gd name="T4" fmla="*/ 6 w 156"/>
                <a:gd name="T5" fmla="*/ 30 h 156"/>
                <a:gd name="T6" fmla="*/ 12 w 156"/>
                <a:gd name="T7" fmla="*/ 60 h 156"/>
                <a:gd name="T8" fmla="*/ 24 w 156"/>
                <a:gd name="T9" fmla="*/ 90 h 156"/>
                <a:gd name="T10" fmla="*/ 48 w 156"/>
                <a:gd name="T11" fmla="*/ 108 h 156"/>
                <a:gd name="T12" fmla="*/ 72 w 156"/>
                <a:gd name="T13" fmla="*/ 132 h 156"/>
                <a:gd name="T14" fmla="*/ 96 w 156"/>
                <a:gd name="T15" fmla="*/ 144 h 156"/>
                <a:gd name="T16" fmla="*/ 126 w 156"/>
                <a:gd name="T17" fmla="*/ 156 h 156"/>
                <a:gd name="T18" fmla="*/ 156 w 156"/>
                <a:gd name="T19" fmla="*/ 156 h 156"/>
                <a:gd name="T20" fmla="*/ 156 w 156"/>
                <a:gd name="T21" fmla="*/ 132 h 156"/>
                <a:gd name="T22" fmla="*/ 132 w 156"/>
                <a:gd name="T23" fmla="*/ 132 h 156"/>
                <a:gd name="T24" fmla="*/ 108 w 156"/>
                <a:gd name="T25" fmla="*/ 126 h 156"/>
                <a:gd name="T26" fmla="*/ 84 w 156"/>
                <a:gd name="T27" fmla="*/ 108 h 156"/>
                <a:gd name="T28" fmla="*/ 60 w 156"/>
                <a:gd name="T29" fmla="*/ 96 h 156"/>
                <a:gd name="T30" fmla="*/ 48 w 156"/>
                <a:gd name="T31" fmla="*/ 72 h 156"/>
                <a:gd name="T32" fmla="*/ 36 w 156"/>
                <a:gd name="T33" fmla="*/ 54 h 156"/>
                <a:gd name="T34" fmla="*/ 24 w 156"/>
                <a:gd name="T35" fmla="*/ 24 h 156"/>
                <a:gd name="T36" fmla="*/ 24 w 156"/>
                <a:gd name="T37" fmla="*/ 0 h 156"/>
                <a:gd name="T38" fmla="*/ 24 w 156"/>
                <a:gd name="T39" fmla="*/ 0 h 156"/>
                <a:gd name="T40" fmla="*/ 0 w 156"/>
                <a:gd name="T41" fmla="*/ 0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56"/>
                <a:gd name="T65" fmla="*/ 156 w 156"/>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56">
                  <a:moveTo>
                    <a:pt x="0" y="0"/>
                  </a:moveTo>
                  <a:lnTo>
                    <a:pt x="0" y="0"/>
                  </a:lnTo>
                  <a:lnTo>
                    <a:pt x="6" y="30"/>
                  </a:lnTo>
                  <a:lnTo>
                    <a:pt x="12" y="60"/>
                  </a:lnTo>
                  <a:lnTo>
                    <a:pt x="24" y="90"/>
                  </a:lnTo>
                  <a:lnTo>
                    <a:pt x="48" y="108"/>
                  </a:lnTo>
                  <a:lnTo>
                    <a:pt x="72" y="132"/>
                  </a:lnTo>
                  <a:lnTo>
                    <a:pt x="96" y="144"/>
                  </a:lnTo>
                  <a:lnTo>
                    <a:pt x="126" y="156"/>
                  </a:lnTo>
                  <a:lnTo>
                    <a:pt x="156" y="156"/>
                  </a:lnTo>
                  <a:lnTo>
                    <a:pt x="156" y="132"/>
                  </a:lnTo>
                  <a:lnTo>
                    <a:pt x="132" y="132"/>
                  </a:lnTo>
                  <a:lnTo>
                    <a:pt x="108" y="126"/>
                  </a:lnTo>
                  <a:lnTo>
                    <a:pt x="84" y="108"/>
                  </a:lnTo>
                  <a:lnTo>
                    <a:pt x="60" y="96"/>
                  </a:lnTo>
                  <a:lnTo>
                    <a:pt x="48" y="72"/>
                  </a:lnTo>
                  <a:lnTo>
                    <a:pt x="36" y="54"/>
                  </a:lnTo>
                  <a:lnTo>
                    <a:pt x="24" y="24"/>
                  </a:lnTo>
                  <a:lnTo>
                    <a:pt x="24" y="0"/>
                  </a:lnTo>
                  <a:lnTo>
                    <a:pt x="0" y="0"/>
                  </a:lnTo>
                  <a:close/>
                </a:path>
              </a:pathLst>
            </a:custGeom>
            <a:solidFill>
              <a:srgbClr val="EB3D00"/>
            </a:solidFill>
            <a:ln w="9525">
              <a:noFill/>
              <a:round/>
              <a:headEnd/>
              <a:tailEnd/>
            </a:ln>
          </p:spPr>
          <p:txBody>
            <a:bodyPr/>
            <a:lstStyle/>
            <a:p>
              <a:pPr eaLnBrk="1" hangingPunct="1"/>
              <a:endParaRPr lang="pt-BR" u="none"/>
            </a:p>
          </p:txBody>
        </p:sp>
        <p:sp>
          <p:nvSpPr>
            <p:cNvPr id="447518" name="Freeform 30"/>
            <p:cNvSpPr>
              <a:spLocks/>
            </p:cNvSpPr>
            <p:nvPr/>
          </p:nvSpPr>
          <p:spPr bwMode="auto">
            <a:xfrm>
              <a:off x="2970" y="1963"/>
              <a:ext cx="156" cy="162"/>
            </a:xfrm>
            <a:custGeom>
              <a:avLst/>
              <a:gdLst>
                <a:gd name="T0" fmla="*/ 156 w 156"/>
                <a:gd name="T1" fmla="*/ 0 h 162"/>
                <a:gd name="T2" fmla="*/ 156 w 156"/>
                <a:gd name="T3" fmla="*/ 0 h 162"/>
                <a:gd name="T4" fmla="*/ 126 w 156"/>
                <a:gd name="T5" fmla="*/ 6 h 162"/>
                <a:gd name="T6" fmla="*/ 96 w 156"/>
                <a:gd name="T7" fmla="*/ 18 h 162"/>
                <a:gd name="T8" fmla="*/ 72 w 156"/>
                <a:gd name="T9" fmla="*/ 30 h 162"/>
                <a:gd name="T10" fmla="*/ 48 w 156"/>
                <a:gd name="T11" fmla="*/ 48 h 162"/>
                <a:gd name="T12" fmla="*/ 24 w 156"/>
                <a:gd name="T13" fmla="*/ 72 h 162"/>
                <a:gd name="T14" fmla="*/ 12 w 156"/>
                <a:gd name="T15" fmla="*/ 102 h 162"/>
                <a:gd name="T16" fmla="*/ 6 w 156"/>
                <a:gd name="T17" fmla="*/ 132 h 162"/>
                <a:gd name="T18" fmla="*/ 0 w 156"/>
                <a:gd name="T19" fmla="*/ 162 h 162"/>
                <a:gd name="T20" fmla="*/ 24 w 156"/>
                <a:gd name="T21" fmla="*/ 162 h 162"/>
                <a:gd name="T22" fmla="*/ 24 w 156"/>
                <a:gd name="T23" fmla="*/ 132 h 162"/>
                <a:gd name="T24" fmla="*/ 36 w 156"/>
                <a:gd name="T25" fmla="*/ 108 h 162"/>
                <a:gd name="T26" fmla="*/ 48 w 156"/>
                <a:gd name="T27" fmla="*/ 84 h 162"/>
                <a:gd name="T28" fmla="*/ 60 w 156"/>
                <a:gd name="T29" fmla="*/ 66 h 162"/>
                <a:gd name="T30" fmla="*/ 84 w 156"/>
                <a:gd name="T31" fmla="*/ 48 h 162"/>
                <a:gd name="T32" fmla="*/ 108 w 156"/>
                <a:gd name="T33" fmla="*/ 36 h 162"/>
                <a:gd name="T34" fmla="*/ 132 w 156"/>
                <a:gd name="T35" fmla="*/ 30 h 162"/>
                <a:gd name="T36" fmla="*/ 156 w 156"/>
                <a:gd name="T37" fmla="*/ 24 h 162"/>
                <a:gd name="T38" fmla="*/ 156 w 156"/>
                <a:gd name="T39" fmla="*/ 24 h 162"/>
                <a:gd name="T40" fmla="*/ 156 w 156"/>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62"/>
                <a:gd name="T65" fmla="*/ 156 w 156"/>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62">
                  <a:moveTo>
                    <a:pt x="156" y="0"/>
                  </a:moveTo>
                  <a:lnTo>
                    <a:pt x="156" y="0"/>
                  </a:lnTo>
                  <a:lnTo>
                    <a:pt x="126" y="6"/>
                  </a:lnTo>
                  <a:lnTo>
                    <a:pt x="96" y="18"/>
                  </a:lnTo>
                  <a:lnTo>
                    <a:pt x="72" y="30"/>
                  </a:lnTo>
                  <a:lnTo>
                    <a:pt x="48" y="48"/>
                  </a:lnTo>
                  <a:lnTo>
                    <a:pt x="24" y="72"/>
                  </a:lnTo>
                  <a:lnTo>
                    <a:pt x="12" y="102"/>
                  </a:lnTo>
                  <a:lnTo>
                    <a:pt x="6" y="132"/>
                  </a:lnTo>
                  <a:lnTo>
                    <a:pt x="0" y="162"/>
                  </a:lnTo>
                  <a:lnTo>
                    <a:pt x="24" y="162"/>
                  </a:lnTo>
                  <a:lnTo>
                    <a:pt x="24" y="132"/>
                  </a:lnTo>
                  <a:lnTo>
                    <a:pt x="36" y="108"/>
                  </a:lnTo>
                  <a:lnTo>
                    <a:pt x="48" y="84"/>
                  </a:lnTo>
                  <a:lnTo>
                    <a:pt x="60" y="66"/>
                  </a:lnTo>
                  <a:lnTo>
                    <a:pt x="84" y="48"/>
                  </a:lnTo>
                  <a:lnTo>
                    <a:pt x="108" y="36"/>
                  </a:lnTo>
                  <a:lnTo>
                    <a:pt x="132" y="30"/>
                  </a:lnTo>
                  <a:lnTo>
                    <a:pt x="156" y="24"/>
                  </a:lnTo>
                  <a:lnTo>
                    <a:pt x="156" y="0"/>
                  </a:lnTo>
                  <a:close/>
                </a:path>
              </a:pathLst>
            </a:custGeom>
            <a:solidFill>
              <a:srgbClr val="EB3D00"/>
            </a:solidFill>
            <a:ln w="9525">
              <a:noFill/>
              <a:round/>
              <a:headEnd/>
              <a:tailEnd/>
            </a:ln>
          </p:spPr>
          <p:txBody>
            <a:bodyPr/>
            <a:lstStyle/>
            <a:p>
              <a:pPr eaLnBrk="1" hangingPunct="1"/>
              <a:endParaRPr lang="pt-BR" u="none"/>
            </a:p>
          </p:txBody>
        </p:sp>
        <p:sp>
          <p:nvSpPr>
            <p:cNvPr id="447519" name="Freeform 31"/>
            <p:cNvSpPr>
              <a:spLocks/>
            </p:cNvSpPr>
            <p:nvPr/>
          </p:nvSpPr>
          <p:spPr bwMode="auto">
            <a:xfrm>
              <a:off x="3264" y="2089"/>
              <a:ext cx="60" cy="66"/>
            </a:xfrm>
            <a:custGeom>
              <a:avLst/>
              <a:gdLst>
                <a:gd name="T0" fmla="*/ 18 w 60"/>
                <a:gd name="T1" fmla="*/ 60 h 66"/>
                <a:gd name="T2" fmla="*/ 18 w 60"/>
                <a:gd name="T3" fmla="*/ 66 h 66"/>
                <a:gd name="T4" fmla="*/ 36 w 60"/>
                <a:gd name="T5" fmla="*/ 42 h 66"/>
                <a:gd name="T6" fmla="*/ 60 w 60"/>
                <a:gd name="T7" fmla="*/ 18 h 66"/>
                <a:gd name="T8" fmla="*/ 42 w 60"/>
                <a:gd name="T9" fmla="*/ 0 h 66"/>
                <a:gd name="T10" fmla="*/ 18 w 60"/>
                <a:gd name="T11" fmla="*/ 30 h 66"/>
                <a:gd name="T12" fmla="*/ 0 w 60"/>
                <a:gd name="T13" fmla="*/ 54 h 66"/>
                <a:gd name="T14" fmla="*/ 0 w 60"/>
                <a:gd name="T15" fmla="*/ 54 h 66"/>
                <a:gd name="T16" fmla="*/ 18 w 60"/>
                <a:gd name="T17" fmla="*/ 6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66"/>
                <a:gd name="T29" fmla="*/ 60 w 60"/>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66">
                  <a:moveTo>
                    <a:pt x="18" y="60"/>
                  </a:moveTo>
                  <a:lnTo>
                    <a:pt x="18" y="66"/>
                  </a:lnTo>
                  <a:lnTo>
                    <a:pt x="36" y="42"/>
                  </a:lnTo>
                  <a:lnTo>
                    <a:pt x="60" y="18"/>
                  </a:lnTo>
                  <a:lnTo>
                    <a:pt x="42" y="0"/>
                  </a:lnTo>
                  <a:lnTo>
                    <a:pt x="18" y="30"/>
                  </a:lnTo>
                  <a:lnTo>
                    <a:pt x="0" y="54"/>
                  </a:lnTo>
                  <a:lnTo>
                    <a:pt x="18" y="60"/>
                  </a:lnTo>
                  <a:close/>
                </a:path>
              </a:pathLst>
            </a:custGeom>
            <a:solidFill>
              <a:srgbClr val="EB3D00"/>
            </a:solidFill>
            <a:ln w="9525">
              <a:noFill/>
              <a:round/>
              <a:headEnd/>
              <a:tailEnd/>
            </a:ln>
          </p:spPr>
          <p:txBody>
            <a:bodyPr/>
            <a:lstStyle/>
            <a:p>
              <a:pPr eaLnBrk="1" hangingPunct="1"/>
              <a:endParaRPr lang="pt-BR" u="none"/>
            </a:p>
          </p:txBody>
        </p:sp>
      </p:grpSp>
      <p:sp>
        <p:nvSpPr>
          <p:cNvPr id="447520" name="Freeform 32"/>
          <p:cNvSpPr>
            <a:spLocks/>
          </p:cNvSpPr>
          <p:nvPr/>
        </p:nvSpPr>
        <p:spPr bwMode="auto">
          <a:xfrm>
            <a:off x="5848350" y="2955925"/>
            <a:ext cx="257175" cy="257175"/>
          </a:xfrm>
          <a:custGeom>
            <a:avLst/>
            <a:gdLst>
              <a:gd name="T0" fmla="*/ 2147483647 w 162"/>
              <a:gd name="T1" fmla="*/ 2147483647 h 162"/>
              <a:gd name="T2" fmla="*/ 2147483647 w 162"/>
              <a:gd name="T3" fmla="*/ 2147483647 h 162"/>
              <a:gd name="T4" fmla="*/ 2147483647 w 162"/>
              <a:gd name="T5" fmla="*/ 2147483647 h 162"/>
              <a:gd name="T6" fmla="*/ 2147483647 w 162"/>
              <a:gd name="T7" fmla="*/ 2147483647 h 162"/>
              <a:gd name="T8" fmla="*/ 2147483647 w 162"/>
              <a:gd name="T9" fmla="*/ 2147483647 h 162"/>
              <a:gd name="T10" fmla="*/ 2147483647 w 162"/>
              <a:gd name="T11" fmla="*/ 2147483647 h 162"/>
              <a:gd name="T12" fmla="*/ 2147483647 w 162"/>
              <a:gd name="T13" fmla="*/ 2147483647 h 162"/>
              <a:gd name="T14" fmla="*/ 2147483647 w 162"/>
              <a:gd name="T15" fmla="*/ 2147483647 h 162"/>
              <a:gd name="T16" fmla="*/ 2147483647 w 162"/>
              <a:gd name="T17" fmla="*/ 2147483647 h 162"/>
              <a:gd name="T18" fmla="*/ 0 w 162"/>
              <a:gd name="T19" fmla="*/ 0 h 162"/>
              <a:gd name="T20" fmla="*/ 0 w 162"/>
              <a:gd name="T21" fmla="*/ 2147483647 h 162"/>
              <a:gd name="T22" fmla="*/ 2147483647 w 162"/>
              <a:gd name="T23" fmla="*/ 2147483647 h 162"/>
              <a:gd name="T24" fmla="*/ 2147483647 w 162"/>
              <a:gd name="T25" fmla="*/ 2147483647 h 162"/>
              <a:gd name="T26" fmla="*/ 2147483647 w 162"/>
              <a:gd name="T27" fmla="*/ 2147483647 h 162"/>
              <a:gd name="T28" fmla="*/ 2147483647 w 162"/>
              <a:gd name="T29" fmla="*/ 2147483647 h 162"/>
              <a:gd name="T30" fmla="*/ 2147483647 w 162"/>
              <a:gd name="T31" fmla="*/ 2147483647 h 162"/>
              <a:gd name="T32" fmla="*/ 2147483647 w 162"/>
              <a:gd name="T33" fmla="*/ 2147483647 h 162"/>
              <a:gd name="T34" fmla="*/ 2147483647 w 162"/>
              <a:gd name="T35" fmla="*/ 2147483647 h 162"/>
              <a:gd name="T36" fmla="*/ 2147483647 w 162"/>
              <a:gd name="T37" fmla="*/ 2147483647 h 162"/>
              <a:gd name="T38" fmla="*/ 2147483647 w 162"/>
              <a:gd name="T39" fmla="*/ 2147483647 h 162"/>
              <a:gd name="T40" fmla="*/ 2147483647 w 162"/>
              <a:gd name="T41" fmla="*/ 2147483647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162" y="162"/>
                </a:moveTo>
                <a:lnTo>
                  <a:pt x="162" y="162"/>
                </a:lnTo>
                <a:lnTo>
                  <a:pt x="156" y="132"/>
                </a:lnTo>
                <a:lnTo>
                  <a:pt x="150" y="102"/>
                </a:lnTo>
                <a:lnTo>
                  <a:pt x="132" y="72"/>
                </a:lnTo>
                <a:lnTo>
                  <a:pt x="114" y="48"/>
                </a:lnTo>
                <a:lnTo>
                  <a:pt x="90" y="30"/>
                </a:lnTo>
                <a:lnTo>
                  <a:pt x="60" y="12"/>
                </a:lnTo>
                <a:lnTo>
                  <a:pt x="30" y="6"/>
                </a:lnTo>
                <a:lnTo>
                  <a:pt x="0" y="0"/>
                </a:lnTo>
                <a:lnTo>
                  <a:pt x="0" y="24"/>
                </a:lnTo>
                <a:lnTo>
                  <a:pt x="24" y="30"/>
                </a:lnTo>
                <a:lnTo>
                  <a:pt x="54" y="36"/>
                </a:lnTo>
                <a:lnTo>
                  <a:pt x="78" y="48"/>
                </a:lnTo>
                <a:lnTo>
                  <a:pt x="96" y="66"/>
                </a:lnTo>
                <a:lnTo>
                  <a:pt x="114" y="84"/>
                </a:lnTo>
                <a:lnTo>
                  <a:pt x="126" y="108"/>
                </a:lnTo>
                <a:lnTo>
                  <a:pt x="132" y="138"/>
                </a:lnTo>
                <a:lnTo>
                  <a:pt x="138" y="162"/>
                </a:lnTo>
                <a:lnTo>
                  <a:pt x="162" y="162"/>
                </a:lnTo>
                <a:close/>
              </a:path>
            </a:pathLst>
          </a:custGeom>
          <a:solidFill>
            <a:srgbClr val="EB3D00"/>
          </a:solidFill>
          <a:ln w="9525">
            <a:noFill/>
            <a:round/>
            <a:headEnd/>
            <a:tailEnd/>
          </a:ln>
        </p:spPr>
        <p:txBody>
          <a:bodyPr/>
          <a:lstStyle/>
          <a:p>
            <a:pPr eaLnBrk="1" hangingPunct="1"/>
            <a:endParaRPr lang="pt-BR" u="none"/>
          </a:p>
        </p:txBody>
      </p:sp>
      <p:sp>
        <p:nvSpPr>
          <p:cNvPr id="447521" name="Freeform 33"/>
          <p:cNvSpPr>
            <a:spLocks/>
          </p:cNvSpPr>
          <p:nvPr/>
        </p:nvSpPr>
        <p:spPr bwMode="auto">
          <a:xfrm>
            <a:off x="5591175" y="2955925"/>
            <a:ext cx="257175" cy="257175"/>
          </a:xfrm>
          <a:custGeom>
            <a:avLst/>
            <a:gdLst>
              <a:gd name="T0" fmla="*/ 2147483647 w 162"/>
              <a:gd name="T1" fmla="*/ 0 h 162"/>
              <a:gd name="T2" fmla="*/ 2147483647 w 162"/>
              <a:gd name="T3" fmla="*/ 0 h 162"/>
              <a:gd name="T4" fmla="*/ 2147483647 w 162"/>
              <a:gd name="T5" fmla="*/ 2147483647 h 162"/>
              <a:gd name="T6" fmla="*/ 2147483647 w 162"/>
              <a:gd name="T7" fmla="*/ 2147483647 h 162"/>
              <a:gd name="T8" fmla="*/ 2147483647 w 162"/>
              <a:gd name="T9" fmla="*/ 2147483647 h 162"/>
              <a:gd name="T10" fmla="*/ 2147483647 w 162"/>
              <a:gd name="T11" fmla="*/ 2147483647 h 162"/>
              <a:gd name="T12" fmla="*/ 2147483647 w 162"/>
              <a:gd name="T13" fmla="*/ 2147483647 h 162"/>
              <a:gd name="T14" fmla="*/ 2147483647 w 162"/>
              <a:gd name="T15" fmla="*/ 2147483647 h 162"/>
              <a:gd name="T16" fmla="*/ 0 w 162"/>
              <a:gd name="T17" fmla="*/ 2147483647 h 162"/>
              <a:gd name="T18" fmla="*/ 0 w 162"/>
              <a:gd name="T19" fmla="*/ 2147483647 h 162"/>
              <a:gd name="T20" fmla="*/ 2147483647 w 162"/>
              <a:gd name="T21" fmla="*/ 2147483647 h 162"/>
              <a:gd name="T22" fmla="*/ 2147483647 w 162"/>
              <a:gd name="T23" fmla="*/ 2147483647 h 162"/>
              <a:gd name="T24" fmla="*/ 2147483647 w 162"/>
              <a:gd name="T25" fmla="*/ 2147483647 h 162"/>
              <a:gd name="T26" fmla="*/ 2147483647 w 162"/>
              <a:gd name="T27" fmla="*/ 2147483647 h 162"/>
              <a:gd name="T28" fmla="*/ 2147483647 w 162"/>
              <a:gd name="T29" fmla="*/ 2147483647 h 162"/>
              <a:gd name="T30" fmla="*/ 2147483647 w 162"/>
              <a:gd name="T31" fmla="*/ 2147483647 h 162"/>
              <a:gd name="T32" fmla="*/ 2147483647 w 162"/>
              <a:gd name="T33" fmla="*/ 2147483647 h 162"/>
              <a:gd name="T34" fmla="*/ 2147483647 w 162"/>
              <a:gd name="T35" fmla="*/ 2147483647 h 162"/>
              <a:gd name="T36" fmla="*/ 2147483647 w 162"/>
              <a:gd name="T37" fmla="*/ 2147483647 h 162"/>
              <a:gd name="T38" fmla="*/ 2147483647 w 162"/>
              <a:gd name="T39" fmla="*/ 2147483647 h 162"/>
              <a:gd name="T40" fmla="*/ 2147483647 w 162"/>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162" y="0"/>
                </a:moveTo>
                <a:lnTo>
                  <a:pt x="162" y="0"/>
                </a:lnTo>
                <a:lnTo>
                  <a:pt x="126" y="6"/>
                </a:lnTo>
                <a:lnTo>
                  <a:pt x="96" y="12"/>
                </a:lnTo>
                <a:lnTo>
                  <a:pt x="66" y="30"/>
                </a:lnTo>
                <a:lnTo>
                  <a:pt x="42" y="48"/>
                </a:lnTo>
                <a:lnTo>
                  <a:pt x="24" y="72"/>
                </a:lnTo>
                <a:lnTo>
                  <a:pt x="12" y="102"/>
                </a:lnTo>
                <a:lnTo>
                  <a:pt x="0" y="132"/>
                </a:lnTo>
                <a:lnTo>
                  <a:pt x="0" y="162"/>
                </a:lnTo>
                <a:lnTo>
                  <a:pt x="18" y="162"/>
                </a:lnTo>
                <a:lnTo>
                  <a:pt x="24" y="138"/>
                </a:lnTo>
                <a:lnTo>
                  <a:pt x="30" y="108"/>
                </a:lnTo>
                <a:lnTo>
                  <a:pt x="42" y="84"/>
                </a:lnTo>
                <a:lnTo>
                  <a:pt x="60" y="66"/>
                </a:lnTo>
                <a:lnTo>
                  <a:pt x="84" y="48"/>
                </a:lnTo>
                <a:lnTo>
                  <a:pt x="108" y="36"/>
                </a:lnTo>
                <a:lnTo>
                  <a:pt x="132" y="30"/>
                </a:lnTo>
                <a:lnTo>
                  <a:pt x="162" y="24"/>
                </a:lnTo>
                <a:lnTo>
                  <a:pt x="162" y="0"/>
                </a:lnTo>
                <a:close/>
              </a:path>
            </a:pathLst>
          </a:custGeom>
          <a:solidFill>
            <a:srgbClr val="EB3D00"/>
          </a:solidFill>
          <a:ln w="9525">
            <a:noFill/>
            <a:round/>
            <a:headEnd/>
            <a:tailEnd/>
          </a:ln>
        </p:spPr>
        <p:txBody>
          <a:bodyPr/>
          <a:lstStyle/>
          <a:p>
            <a:pPr eaLnBrk="1" hangingPunct="1"/>
            <a:endParaRPr lang="pt-BR" u="none"/>
          </a:p>
        </p:txBody>
      </p:sp>
      <p:grpSp>
        <p:nvGrpSpPr>
          <p:cNvPr id="447522" name="Group 34"/>
          <p:cNvGrpSpPr>
            <a:grpSpLocks/>
          </p:cNvGrpSpPr>
          <p:nvPr/>
        </p:nvGrpSpPr>
        <p:grpSpPr bwMode="auto">
          <a:xfrm>
            <a:off x="5556250" y="1955800"/>
            <a:ext cx="485775" cy="485775"/>
            <a:chOff x="2958" y="1537"/>
            <a:chExt cx="306" cy="306"/>
          </a:xfrm>
        </p:grpSpPr>
        <p:sp>
          <p:nvSpPr>
            <p:cNvPr id="447523" name="Oval 35"/>
            <p:cNvSpPr>
              <a:spLocks noChangeArrowheads="1"/>
            </p:cNvSpPr>
            <p:nvPr/>
          </p:nvSpPr>
          <p:spPr bwMode="auto">
            <a:xfrm>
              <a:off x="2971" y="1549"/>
              <a:ext cx="279" cy="287"/>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524" name="Freeform 36"/>
            <p:cNvSpPr>
              <a:spLocks/>
            </p:cNvSpPr>
            <p:nvPr/>
          </p:nvSpPr>
          <p:spPr bwMode="auto">
            <a:xfrm>
              <a:off x="3108" y="1537"/>
              <a:ext cx="156" cy="150"/>
            </a:xfrm>
            <a:custGeom>
              <a:avLst/>
              <a:gdLst>
                <a:gd name="T0" fmla="*/ 156 w 156"/>
                <a:gd name="T1" fmla="*/ 150 h 150"/>
                <a:gd name="T2" fmla="*/ 156 w 156"/>
                <a:gd name="T3" fmla="*/ 150 h 150"/>
                <a:gd name="T4" fmla="*/ 150 w 156"/>
                <a:gd name="T5" fmla="*/ 120 h 150"/>
                <a:gd name="T6" fmla="*/ 144 w 156"/>
                <a:gd name="T7" fmla="*/ 90 h 150"/>
                <a:gd name="T8" fmla="*/ 132 w 156"/>
                <a:gd name="T9" fmla="*/ 66 h 150"/>
                <a:gd name="T10" fmla="*/ 108 w 156"/>
                <a:gd name="T11" fmla="*/ 42 h 150"/>
                <a:gd name="T12" fmla="*/ 90 w 156"/>
                <a:gd name="T13" fmla="*/ 24 h 150"/>
                <a:gd name="T14" fmla="*/ 60 w 156"/>
                <a:gd name="T15" fmla="*/ 12 h 150"/>
                <a:gd name="T16" fmla="*/ 30 w 156"/>
                <a:gd name="T17" fmla="*/ 0 h 150"/>
                <a:gd name="T18" fmla="*/ 0 w 156"/>
                <a:gd name="T19" fmla="*/ 0 h 150"/>
                <a:gd name="T20" fmla="*/ 0 w 156"/>
                <a:gd name="T21" fmla="*/ 24 h 150"/>
                <a:gd name="T22" fmla="*/ 30 w 156"/>
                <a:gd name="T23" fmla="*/ 24 h 150"/>
                <a:gd name="T24" fmla="*/ 54 w 156"/>
                <a:gd name="T25" fmla="*/ 30 h 150"/>
                <a:gd name="T26" fmla="*/ 72 w 156"/>
                <a:gd name="T27" fmla="*/ 42 h 150"/>
                <a:gd name="T28" fmla="*/ 96 w 156"/>
                <a:gd name="T29" fmla="*/ 60 h 150"/>
                <a:gd name="T30" fmla="*/ 108 w 156"/>
                <a:gd name="T31" fmla="*/ 78 h 150"/>
                <a:gd name="T32" fmla="*/ 120 w 156"/>
                <a:gd name="T33" fmla="*/ 102 h 150"/>
                <a:gd name="T34" fmla="*/ 132 w 156"/>
                <a:gd name="T35" fmla="*/ 126 h 150"/>
                <a:gd name="T36" fmla="*/ 132 w 156"/>
                <a:gd name="T37" fmla="*/ 150 h 150"/>
                <a:gd name="T38" fmla="*/ 132 w 156"/>
                <a:gd name="T39" fmla="*/ 150 h 150"/>
                <a:gd name="T40" fmla="*/ 156 w 156"/>
                <a:gd name="T41" fmla="*/ 150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50"/>
                <a:gd name="T65" fmla="*/ 156 w 156"/>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50">
                  <a:moveTo>
                    <a:pt x="156" y="150"/>
                  </a:moveTo>
                  <a:lnTo>
                    <a:pt x="156" y="150"/>
                  </a:lnTo>
                  <a:lnTo>
                    <a:pt x="150" y="120"/>
                  </a:lnTo>
                  <a:lnTo>
                    <a:pt x="144" y="90"/>
                  </a:lnTo>
                  <a:lnTo>
                    <a:pt x="132" y="66"/>
                  </a:lnTo>
                  <a:lnTo>
                    <a:pt x="108" y="42"/>
                  </a:lnTo>
                  <a:lnTo>
                    <a:pt x="90" y="24"/>
                  </a:lnTo>
                  <a:lnTo>
                    <a:pt x="60" y="12"/>
                  </a:lnTo>
                  <a:lnTo>
                    <a:pt x="30" y="0"/>
                  </a:lnTo>
                  <a:lnTo>
                    <a:pt x="0" y="0"/>
                  </a:lnTo>
                  <a:lnTo>
                    <a:pt x="0" y="24"/>
                  </a:lnTo>
                  <a:lnTo>
                    <a:pt x="30" y="24"/>
                  </a:lnTo>
                  <a:lnTo>
                    <a:pt x="54" y="30"/>
                  </a:lnTo>
                  <a:lnTo>
                    <a:pt x="72" y="42"/>
                  </a:lnTo>
                  <a:lnTo>
                    <a:pt x="96" y="60"/>
                  </a:lnTo>
                  <a:lnTo>
                    <a:pt x="108" y="78"/>
                  </a:lnTo>
                  <a:lnTo>
                    <a:pt x="120" y="102"/>
                  </a:lnTo>
                  <a:lnTo>
                    <a:pt x="132" y="126"/>
                  </a:lnTo>
                  <a:lnTo>
                    <a:pt x="132" y="150"/>
                  </a:lnTo>
                  <a:lnTo>
                    <a:pt x="156" y="150"/>
                  </a:lnTo>
                  <a:close/>
                </a:path>
              </a:pathLst>
            </a:custGeom>
            <a:solidFill>
              <a:srgbClr val="EB3D00"/>
            </a:solidFill>
            <a:ln w="9525">
              <a:noFill/>
              <a:round/>
              <a:headEnd/>
              <a:tailEnd/>
            </a:ln>
          </p:spPr>
          <p:txBody>
            <a:bodyPr/>
            <a:lstStyle/>
            <a:p>
              <a:pPr eaLnBrk="1" hangingPunct="1"/>
              <a:endParaRPr lang="pt-BR" u="none"/>
            </a:p>
          </p:txBody>
        </p:sp>
        <p:sp>
          <p:nvSpPr>
            <p:cNvPr id="447525" name="Freeform 37"/>
            <p:cNvSpPr>
              <a:spLocks/>
            </p:cNvSpPr>
            <p:nvPr/>
          </p:nvSpPr>
          <p:spPr bwMode="auto">
            <a:xfrm>
              <a:off x="3108" y="1687"/>
              <a:ext cx="156" cy="156"/>
            </a:xfrm>
            <a:custGeom>
              <a:avLst/>
              <a:gdLst>
                <a:gd name="T0" fmla="*/ 0 w 156"/>
                <a:gd name="T1" fmla="*/ 156 h 156"/>
                <a:gd name="T2" fmla="*/ 0 w 156"/>
                <a:gd name="T3" fmla="*/ 156 h 156"/>
                <a:gd name="T4" fmla="*/ 30 w 156"/>
                <a:gd name="T5" fmla="*/ 150 h 156"/>
                <a:gd name="T6" fmla="*/ 60 w 156"/>
                <a:gd name="T7" fmla="*/ 144 h 156"/>
                <a:gd name="T8" fmla="*/ 90 w 156"/>
                <a:gd name="T9" fmla="*/ 132 h 156"/>
                <a:gd name="T10" fmla="*/ 108 w 156"/>
                <a:gd name="T11" fmla="*/ 108 h 156"/>
                <a:gd name="T12" fmla="*/ 132 w 156"/>
                <a:gd name="T13" fmla="*/ 90 h 156"/>
                <a:gd name="T14" fmla="*/ 144 w 156"/>
                <a:gd name="T15" fmla="*/ 60 h 156"/>
                <a:gd name="T16" fmla="*/ 150 w 156"/>
                <a:gd name="T17" fmla="*/ 30 h 156"/>
                <a:gd name="T18" fmla="*/ 156 w 156"/>
                <a:gd name="T19" fmla="*/ 0 h 156"/>
                <a:gd name="T20" fmla="*/ 132 w 156"/>
                <a:gd name="T21" fmla="*/ 0 h 156"/>
                <a:gd name="T22" fmla="*/ 132 w 156"/>
                <a:gd name="T23" fmla="*/ 30 h 156"/>
                <a:gd name="T24" fmla="*/ 120 w 156"/>
                <a:gd name="T25" fmla="*/ 54 h 156"/>
                <a:gd name="T26" fmla="*/ 108 w 156"/>
                <a:gd name="T27" fmla="*/ 72 h 156"/>
                <a:gd name="T28" fmla="*/ 96 w 156"/>
                <a:gd name="T29" fmla="*/ 96 h 156"/>
                <a:gd name="T30" fmla="*/ 72 w 156"/>
                <a:gd name="T31" fmla="*/ 108 h 156"/>
                <a:gd name="T32" fmla="*/ 54 w 156"/>
                <a:gd name="T33" fmla="*/ 120 h 156"/>
                <a:gd name="T34" fmla="*/ 30 w 156"/>
                <a:gd name="T35" fmla="*/ 132 h 156"/>
                <a:gd name="T36" fmla="*/ 0 w 156"/>
                <a:gd name="T37" fmla="*/ 132 h 156"/>
                <a:gd name="T38" fmla="*/ 0 w 156"/>
                <a:gd name="T39" fmla="*/ 132 h 156"/>
                <a:gd name="T40" fmla="*/ 0 w 156"/>
                <a:gd name="T41" fmla="*/ 156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6"/>
                <a:gd name="T64" fmla="*/ 0 h 156"/>
                <a:gd name="T65" fmla="*/ 156 w 156"/>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6" h="156">
                  <a:moveTo>
                    <a:pt x="0" y="156"/>
                  </a:moveTo>
                  <a:lnTo>
                    <a:pt x="0" y="156"/>
                  </a:lnTo>
                  <a:lnTo>
                    <a:pt x="30" y="150"/>
                  </a:lnTo>
                  <a:lnTo>
                    <a:pt x="60" y="144"/>
                  </a:lnTo>
                  <a:lnTo>
                    <a:pt x="90" y="132"/>
                  </a:lnTo>
                  <a:lnTo>
                    <a:pt x="108" y="108"/>
                  </a:lnTo>
                  <a:lnTo>
                    <a:pt x="132" y="90"/>
                  </a:lnTo>
                  <a:lnTo>
                    <a:pt x="144" y="60"/>
                  </a:lnTo>
                  <a:lnTo>
                    <a:pt x="150" y="30"/>
                  </a:lnTo>
                  <a:lnTo>
                    <a:pt x="156" y="0"/>
                  </a:lnTo>
                  <a:lnTo>
                    <a:pt x="132" y="0"/>
                  </a:lnTo>
                  <a:lnTo>
                    <a:pt x="132" y="30"/>
                  </a:lnTo>
                  <a:lnTo>
                    <a:pt x="120" y="54"/>
                  </a:lnTo>
                  <a:lnTo>
                    <a:pt x="108" y="72"/>
                  </a:lnTo>
                  <a:lnTo>
                    <a:pt x="96" y="96"/>
                  </a:lnTo>
                  <a:lnTo>
                    <a:pt x="72" y="108"/>
                  </a:lnTo>
                  <a:lnTo>
                    <a:pt x="54" y="120"/>
                  </a:lnTo>
                  <a:lnTo>
                    <a:pt x="30" y="132"/>
                  </a:lnTo>
                  <a:lnTo>
                    <a:pt x="0" y="132"/>
                  </a:lnTo>
                  <a:lnTo>
                    <a:pt x="0" y="156"/>
                  </a:lnTo>
                  <a:close/>
                </a:path>
              </a:pathLst>
            </a:custGeom>
            <a:solidFill>
              <a:srgbClr val="EB3D00"/>
            </a:solidFill>
            <a:ln w="9525">
              <a:noFill/>
              <a:round/>
              <a:headEnd/>
              <a:tailEnd/>
            </a:ln>
          </p:spPr>
          <p:txBody>
            <a:bodyPr/>
            <a:lstStyle/>
            <a:p>
              <a:pPr eaLnBrk="1" hangingPunct="1"/>
              <a:endParaRPr lang="pt-BR" u="none"/>
            </a:p>
          </p:txBody>
        </p:sp>
        <p:sp>
          <p:nvSpPr>
            <p:cNvPr id="447526" name="Freeform 38"/>
            <p:cNvSpPr>
              <a:spLocks/>
            </p:cNvSpPr>
            <p:nvPr/>
          </p:nvSpPr>
          <p:spPr bwMode="auto">
            <a:xfrm>
              <a:off x="2958" y="1687"/>
              <a:ext cx="150" cy="156"/>
            </a:xfrm>
            <a:custGeom>
              <a:avLst/>
              <a:gdLst>
                <a:gd name="T0" fmla="*/ 0 w 150"/>
                <a:gd name="T1" fmla="*/ 0 h 156"/>
                <a:gd name="T2" fmla="*/ 0 w 150"/>
                <a:gd name="T3" fmla="*/ 0 h 156"/>
                <a:gd name="T4" fmla="*/ 0 w 150"/>
                <a:gd name="T5" fmla="*/ 30 h 156"/>
                <a:gd name="T6" fmla="*/ 12 w 150"/>
                <a:gd name="T7" fmla="*/ 60 h 156"/>
                <a:gd name="T8" fmla="*/ 24 w 150"/>
                <a:gd name="T9" fmla="*/ 90 h 156"/>
                <a:gd name="T10" fmla="*/ 42 w 150"/>
                <a:gd name="T11" fmla="*/ 108 h 156"/>
                <a:gd name="T12" fmla="*/ 66 w 150"/>
                <a:gd name="T13" fmla="*/ 132 h 156"/>
                <a:gd name="T14" fmla="*/ 90 w 150"/>
                <a:gd name="T15" fmla="*/ 144 h 156"/>
                <a:gd name="T16" fmla="*/ 120 w 150"/>
                <a:gd name="T17" fmla="*/ 150 h 156"/>
                <a:gd name="T18" fmla="*/ 150 w 150"/>
                <a:gd name="T19" fmla="*/ 156 h 156"/>
                <a:gd name="T20" fmla="*/ 150 w 150"/>
                <a:gd name="T21" fmla="*/ 132 h 156"/>
                <a:gd name="T22" fmla="*/ 126 w 150"/>
                <a:gd name="T23" fmla="*/ 132 h 156"/>
                <a:gd name="T24" fmla="*/ 102 w 150"/>
                <a:gd name="T25" fmla="*/ 120 h 156"/>
                <a:gd name="T26" fmla="*/ 78 w 150"/>
                <a:gd name="T27" fmla="*/ 108 h 156"/>
                <a:gd name="T28" fmla="*/ 60 w 150"/>
                <a:gd name="T29" fmla="*/ 96 h 156"/>
                <a:gd name="T30" fmla="*/ 42 w 150"/>
                <a:gd name="T31" fmla="*/ 72 h 156"/>
                <a:gd name="T32" fmla="*/ 30 w 150"/>
                <a:gd name="T33" fmla="*/ 54 h 156"/>
                <a:gd name="T34" fmla="*/ 24 w 150"/>
                <a:gd name="T35" fmla="*/ 30 h 156"/>
                <a:gd name="T36" fmla="*/ 24 w 150"/>
                <a:gd name="T37" fmla="*/ 0 h 156"/>
                <a:gd name="T38" fmla="*/ 24 w 150"/>
                <a:gd name="T39" fmla="*/ 0 h 156"/>
                <a:gd name="T40" fmla="*/ 0 w 150"/>
                <a:gd name="T41" fmla="*/ 0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156"/>
                <a:gd name="T65" fmla="*/ 150 w 150"/>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156">
                  <a:moveTo>
                    <a:pt x="0" y="0"/>
                  </a:moveTo>
                  <a:lnTo>
                    <a:pt x="0" y="0"/>
                  </a:lnTo>
                  <a:lnTo>
                    <a:pt x="0" y="30"/>
                  </a:lnTo>
                  <a:lnTo>
                    <a:pt x="12" y="60"/>
                  </a:lnTo>
                  <a:lnTo>
                    <a:pt x="24" y="90"/>
                  </a:lnTo>
                  <a:lnTo>
                    <a:pt x="42" y="108"/>
                  </a:lnTo>
                  <a:lnTo>
                    <a:pt x="66" y="132"/>
                  </a:lnTo>
                  <a:lnTo>
                    <a:pt x="90" y="144"/>
                  </a:lnTo>
                  <a:lnTo>
                    <a:pt x="120" y="150"/>
                  </a:lnTo>
                  <a:lnTo>
                    <a:pt x="150" y="156"/>
                  </a:lnTo>
                  <a:lnTo>
                    <a:pt x="150" y="132"/>
                  </a:lnTo>
                  <a:lnTo>
                    <a:pt x="126" y="132"/>
                  </a:lnTo>
                  <a:lnTo>
                    <a:pt x="102" y="120"/>
                  </a:lnTo>
                  <a:lnTo>
                    <a:pt x="78" y="108"/>
                  </a:lnTo>
                  <a:lnTo>
                    <a:pt x="60" y="96"/>
                  </a:lnTo>
                  <a:lnTo>
                    <a:pt x="42" y="72"/>
                  </a:lnTo>
                  <a:lnTo>
                    <a:pt x="30" y="54"/>
                  </a:lnTo>
                  <a:lnTo>
                    <a:pt x="24" y="30"/>
                  </a:lnTo>
                  <a:lnTo>
                    <a:pt x="24" y="0"/>
                  </a:lnTo>
                  <a:lnTo>
                    <a:pt x="0" y="0"/>
                  </a:lnTo>
                  <a:close/>
                </a:path>
              </a:pathLst>
            </a:custGeom>
            <a:solidFill>
              <a:srgbClr val="EB3D00"/>
            </a:solidFill>
            <a:ln w="9525">
              <a:noFill/>
              <a:round/>
              <a:headEnd/>
              <a:tailEnd/>
            </a:ln>
          </p:spPr>
          <p:txBody>
            <a:bodyPr/>
            <a:lstStyle/>
            <a:p>
              <a:pPr eaLnBrk="1" hangingPunct="1"/>
              <a:endParaRPr lang="pt-BR" u="none"/>
            </a:p>
          </p:txBody>
        </p:sp>
        <p:sp>
          <p:nvSpPr>
            <p:cNvPr id="447527" name="Freeform 39"/>
            <p:cNvSpPr>
              <a:spLocks/>
            </p:cNvSpPr>
            <p:nvPr/>
          </p:nvSpPr>
          <p:spPr bwMode="auto">
            <a:xfrm>
              <a:off x="2958" y="1537"/>
              <a:ext cx="150" cy="150"/>
            </a:xfrm>
            <a:custGeom>
              <a:avLst/>
              <a:gdLst>
                <a:gd name="T0" fmla="*/ 150 w 150"/>
                <a:gd name="T1" fmla="*/ 0 h 150"/>
                <a:gd name="T2" fmla="*/ 150 w 150"/>
                <a:gd name="T3" fmla="*/ 0 h 150"/>
                <a:gd name="T4" fmla="*/ 120 w 150"/>
                <a:gd name="T5" fmla="*/ 0 h 150"/>
                <a:gd name="T6" fmla="*/ 90 w 150"/>
                <a:gd name="T7" fmla="*/ 12 h 150"/>
                <a:gd name="T8" fmla="*/ 66 w 150"/>
                <a:gd name="T9" fmla="*/ 24 h 150"/>
                <a:gd name="T10" fmla="*/ 42 w 150"/>
                <a:gd name="T11" fmla="*/ 42 h 150"/>
                <a:gd name="T12" fmla="*/ 24 w 150"/>
                <a:gd name="T13" fmla="*/ 66 h 150"/>
                <a:gd name="T14" fmla="*/ 12 w 150"/>
                <a:gd name="T15" fmla="*/ 90 h 150"/>
                <a:gd name="T16" fmla="*/ 0 w 150"/>
                <a:gd name="T17" fmla="*/ 120 h 150"/>
                <a:gd name="T18" fmla="*/ 0 w 150"/>
                <a:gd name="T19" fmla="*/ 150 h 150"/>
                <a:gd name="T20" fmla="*/ 24 w 150"/>
                <a:gd name="T21" fmla="*/ 150 h 150"/>
                <a:gd name="T22" fmla="*/ 24 w 150"/>
                <a:gd name="T23" fmla="*/ 126 h 150"/>
                <a:gd name="T24" fmla="*/ 30 w 150"/>
                <a:gd name="T25" fmla="*/ 102 h 150"/>
                <a:gd name="T26" fmla="*/ 42 w 150"/>
                <a:gd name="T27" fmla="*/ 78 h 150"/>
                <a:gd name="T28" fmla="*/ 60 w 150"/>
                <a:gd name="T29" fmla="*/ 60 h 150"/>
                <a:gd name="T30" fmla="*/ 78 w 150"/>
                <a:gd name="T31" fmla="*/ 42 h 150"/>
                <a:gd name="T32" fmla="*/ 102 w 150"/>
                <a:gd name="T33" fmla="*/ 30 h 150"/>
                <a:gd name="T34" fmla="*/ 126 w 150"/>
                <a:gd name="T35" fmla="*/ 24 h 150"/>
                <a:gd name="T36" fmla="*/ 150 w 150"/>
                <a:gd name="T37" fmla="*/ 24 h 150"/>
                <a:gd name="T38" fmla="*/ 150 w 150"/>
                <a:gd name="T39" fmla="*/ 24 h 150"/>
                <a:gd name="T40" fmla="*/ 150 w 150"/>
                <a:gd name="T41" fmla="*/ 0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150"/>
                <a:gd name="T65" fmla="*/ 150 w 150"/>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150">
                  <a:moveTo>
                    <a:pt x="150" y="0"/>
                  </a:moveTo>
                  <a:lnTo>
                    <a:pt x="150" y="0"/>
                  </a:lnTo>
                  <a:lnTo>
                    <a:pt x="120" y="0"/>
                  </a:lnTo>
                  <a:lnTo>
                    <a:pt x="90" y="12"/>
                  </a:lnTo>
                  <a:lnTo>
                    <a:pt x="66" y="24"/>
                  </a:lnTo>
                  <a:lnTo>
                    <a:pt x="42" y="42"/>
                  </a:lnTo>
                  <a:lnTo>
                    <a:pt x="24" y="66"/>
                  </a:lnTo>
                  <a:lnTo>
                    <a:pt x="12" y="90"/>
                  </a:lnTo>
                  <a:lnTo>
                    <a:pt x="0" y="120"/>
                  </a:lnTo>
                  <a:lnTo>
                    <a:pt x="0" y="150"/>
                  </a:lnTo>
                  <a:lnTo>
                    <a:pt x="24" y="150"/>
                  </a:lnTo>
                  <a:lnTo>
                    <a:pt x="24" y="126"/>
                  </a:lnTo>
                  <a:lnTo>
                    <a:pt x="30" y="102"/>
                  </a:lnTo>
                  <a:lnTo>
                    <a:pt x="42" y="78"/>
                  </a:lnTo>
                  <a:lnTo>
                    <a:pt x="60" y="60"/>
                  </a:lnTo>
                  <a:lnTo>
                    <a:pt x="78" y="42"/>
                  </a:lnTo>
                  <a:lnTo>
                    <a:pt x="102" y="30"/>
                  </a:lnTo>
                  <a:lnTo>
                    <a:pt x="126" y="24"/>
                  </a:lnTo>
                  <a:lnTo>
                    <a:pt x="150" y="24"/>
                  </a:lnTo>
                  <a:lnTo>
                    <a:pt x="150" y="0"/>
                  </a:lnTo>
                  <a:close/>
                </a:path>
              </a:pathLst>
            </a:custGeom>
            <a:solidFill>
              <a:srgbClr val="EB3D00"/>
            </a:solidFill>
            <a:ln w="9525">
              <a:noFill/>
              <a:round/>
              <a:headEnd/>
              <a:tailEnd/>
            </a:ln>
          </p:spPr>
          <p:txBody>
            <a:bodyPr/>
            <a:lstStyle/>
            <a:p>
              <a:pPr eaLnBrk="1" hangingPunct="1"/>
              <a:endParaRPr lang="pt-BR" u="none"/>
            </a:p>
          </p:txBody>
        </p:sp>
      </p:grpSp>
      <p:sp>
        <p:nvSpPr>
          <p:cNvPr id="447528" name="Oval 40"/>
          <p:cNvSpPr>
            <a:spLocks noChangeArrowheads="1"/>
          </p:cNvSpPr>
          <p:nvPr/>
        </p:nvSpPr>
        <p:spPr bwMode="auto">
          <a:xfrm>
            <a:off x="6276975" y="1647825"/>
            <a:ext cx="581025" cy="663575"/>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529" name="Oval 41"/>
          <p:cNvSpPr>
            <a:spLocks noChangeArrowheads="1"/>
          </p:cNvSpPr>
          <p:nvPr/>
        </p:nvSpPr>
        <p:spPr bwMode="auto">
          <a:xfrm rot="-3703637">
            <a:off x="6381750" y="1793875"/>
            <a:ext cx="581025" cy="663575"/>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530" name="Freeform 42"/>
          <p:cNvSpPr>
            <a:spLocks/>
          </p:cNvSpPr>
          <p:nvPr/>
        </p:nvSpPr>
        <p:spPr bwMode="auto">
          <a:xfrm>
            <a:off x="6249988" y="1970088"/>
            <a:ext cx="523875" cy="476250"/>
          </a:xfrm>
          <a:custGeom>
            <a:avLst/>
            <a:gdLst>
              <a:gd name="T0" fmla="*/ 2147483647 w 330"/>
              <a:gd name="T1" fmla="*/ 2147483647 h 300"/>
              <a:gd name="T2" fmla="*/ 2147483647 w 330"/>
              <a:gd name="T3" fmla="*/ 2147483647 h 300"/>
              <a:gd name="T4" fmla="*/ 2147483647 w 330"/>
              <a:gd name="T5" fmla="*/ 2147483647 h 300"/>
              <a:gd name="T6" fmla="*/ 2147483647 w 330"/>
              <a:gd name="T7" fmla="*/ 2147483647 h 300"/>
              <a:gd name="T8" fmla="*/ 2147483647 w 330"/>
              <a:gd name="T9" fmla="*/ 2147483647 h 300"/>
              <a:gd name="T10" fmla="*/ 2147483647 w 330"/>
              <a:gd name="T11" fmla="*/ 2147483647 h 300"/>
              <a:gd name="T12" fmla="*/ 2147483647 w 330"/>
              <a:gd name="T13" fmla="*/ 2147483647 h 300"/>
              <a:gd name="T14" fmla="*/ 2147483647 w 330"/>
              <a:gd name="T15" fmla="*/ 2147483647 h 300"/>
              <a:gd name="T16" fmla="*/ 2147483647 w 330"/>
              <a:gd name="T17" fmla="*/ 2147483647 h 300"/>
              <a:gd name="T18" fmla="*/ 2147483647 w 330"/>
              <a:gd name="T19" fmla="*/ 2147483647 h 300"/>
              <a:gd name="T20" fmla="*/ 2147483647 w 330"/>
              <a:gd name="T21" fmla="*/ 2147483647 h 300"/>
              <a:gd name="T22" fmla="*/ 2147483647 w 330"/>
              <a:gd name="T23" fmla="*/ 2147483647 h 300"/>
              <a:gd name="T24" fmla="*/ 2147483647 w 330"/>
              <a:gd name="T25" fmla="*/ 2147483647 h 300"/>
              <a:gd name="T26" fmla="*/ 2147483647 w 330"/>
              <a:gd name="T27" fmla="*/ 0 h 300"/>
              <a:gd name="T28" fmla="*/ 0 w 330"/>
              <a:gd name="T29" fmla="*/ 0 h 300"/>
              <a:gd name="T30" fmla="*/ 0 w 330"/>
              <a:gd name="T31" fmla="*/ 2147483647 h 300"/>
              <a:gd name="T32" fmla="*/ 2147483647 w 330"/>
              <a:gd name="T33" fmla="*/ 2147483647 h 300"/>
              <a:gd name="T34" fmla="*/ 2147483647 w 330"/>
              <a:gd name="T35" fmla="*/ 2147483647 h 300"/>
              <a:gd name="T36" fmla="*/ 2147483647 w 330"/>
              <a:gd name="T37" fmla="*/ 2147483647 h 300"/>
              <a:gd name="T38" fmla="*/ 2147483647 w 330"/>
              <a:gd name="T39" fmla="*/ 2147483647 h 300"/>
              <a:gd name="T40" fmla="*/ 2147483647 w 330"/>
              <a:gd name="T41" fmla="*/ 2147483647 h 300"/>
              <a:gd name="T42" fmla="*/ 2147483647 w 330"/>
              <a:gd name="T43" fmla="*/ 2147483647 h 300"/>
              <a:gd name="T44" fmla="*/ 2147483647 w 330"/>
              <a:gd name="T45" fmla="*/ 2147483647 h 300"/>
              <a:gd name="T46" fmla="*/ 2147483647 w 330"/>
              <a:gd name="T47" fmla="*/ 2147483647 h 300"/>
              <a:gd name="T48" fmla="*/ 2147483647 w 330"/>
              <a:gd name="T49" fmla="*/ 2147483647 h 300"/>
              <a:gd name="T50" fmla="*/ 2147483647 w 330"/>
              <a:gd name="T51" fmla="*/ 2147483647 h 300"/>
              <a:gd name="T52" fmla="*/ 2147483647 w 330"/>
              <a:gd name="T53" fmla="*/ 2147483647 h 300"/>
              <a:gd name="T54" fmla="*/ 2147483647 w 330"/>
              <a:gd name="T55" fmla="*/ 2147483647 h 300"/>
              <a:gd name="T56" fmla="*/ 2147483647 w 330"/>
              <a:gd name="T57" fmla="*/ 2147483647 h 300"/>
              <a:gd name="T58" fmla="*/ 2147483647 w 330"/>
              <a:gd name="T59" fmla="*/ 2147483647 h 300"/>
              <a:gd name="T60" fmla="*/ 2147483647 w 330"/>
              <a:gd name="T61" fmla="*/ 2147483647 h 300"/>
              <a:gd name="T62" fmla="*/ 2147483647 w 330"/>
              <a:gd name="T63" fmla="*/ 2147483647 h 3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00"/>
              <a:gd name="T98" fmla="*/ 330 w 330"/>
              <a:gd name="T99" fmla="*/ 300 h 3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00">
                <a:moveTo>
                  <a:pt x="330" y="288"/>
                </a:moveTo>
                <a:lnTo>
                  <a:pt x="318" y="276"/>
                </a:lnTo>
                <a:lnTo>
                  <a:pt x="288" y="282"/>
                </a:lnTo>
                <a:lnTo>
                  <a:pt x="258" y="276"/>
                </a:lnTo>
                <a:lnTo>
                  <a:pt x="234" y="270"/>
                </a:lnTo>
                <a:lnTo>
                  <a:pt x="204" y="264"/>
                </a:lnTo>
                <a:lnTo>
                  <a:pt x="156" y="240"/>
                </a:lnTo>
                <a:lnTo>
                  <a:pt x="108" y="204"/>
                </a:lnTo>
                <a:lnTo>
                  <a:pt x="72" y="162"/>
                </a:lnTo>
                <a:lnTo>
                  <a:pt x="42" y="114"/>
                </a:lnTo>
                <a:lnTo>
                  <a:pt x="36" y="90"/>
                </a:lnTo>
                <a:lnTo>
                  <a:pt x="30" y="60"/>
                </a:lnTo>
                <a:lnTo>
                  <a:pt x="24" y="30"/>
                </a:lnTo>
                <a:lnTo>
                  <a:pt x="18" y="0"/>
                </a:lnTo>
                <a:lnTo>
                  <a:pt x="0" y="0"/>
                </a:lnTo>
                <a:lnTo>
                  <a:pt x="0" y="36"/>
                </a:lnTo>
                <a:lnTo>
                  <a:pt x="6" y="66"/>
                </a:lnTo>
                <a:lnTo>
                  <a:pt x="12" y="96"/>
                </a:lnTo>
                <a:lnTo>
                  <a:pt x="24" y="126"/>
                </a:lnTo>
                <a:lnTo>
                  <a:pt x="54" y="174"/>
                </a:lnTo>
                <a:lnTo>
                  <a:pt x="96" y="222"/>
                </a:lnTo>
                <a:lnTo>
                  <a:pt x="144" y="258"/>
                </a:lnTo>
                <a:lnTo>
                  <a:pt x="198" y="282"/>
                </a:lnTo>
                <a:lnTo>
                  <a:pt x="228" y="294"/>
                </a:lnTo>
                <a:lnTo>
                  <a:pt x="258" y="300"/>
                </a:lnTo>
                <a:lnTo>
                  <a:pt x="288" y="300"/>
                </a:lnTo>
                <a:lnTo>
                  <a:pt x="318" y="300"/>
                </a:lnTo>
                <a:lnTo>
                  <a:pt x="306" y="288"/>
                </a:lnTo>
                <a:lnTo>
                  <a:pt x="330" y="288"/>
                </a:lnTo>
                <a:lnTo>
                  <a:pt x="330" y="276"/>
                </a:lnTo>
                <a:lnTo>
                  <a:pt x="318" y="276"/>
                </a:lnTo>
                <a:lnTo>
                  <a:pt x="330" y="288"/>
                </a:lnTo>
                <a:close/>
              </a:path>
            </a:pathLst>
          </a:custGeom>
          <a:solidFill>
            <a:srgbClr val="EB3D00"/>
          </a:solidFill>
          <a:ln w="9525">
            <a:noFill/>
            <a:round/>
            <a:headEnd/>
            <a:tailEnd/>
          </a:ln>
        </p:spPr>
        <p:txBody>
          <a:bodyPr/>
          <a:lstStyle/>
          <a:p>
            <a:pPr eaLnBrk="1" hangingPunct="1"/>
            <a:endParaRPr lang="pt-BR" u="none"/>
          </a:p>
        </p:txBody>
      </p:sp>
      <p:sp>
        <p:nvSpPr>
          <p:cNvPr id="447531" name="Freeform 43"/>
          <p:cNvSpPr>
            <a:spLocks/>
          </p:cNvSpPr>
          <p:nvPr/>
        </p:nvSpPr>
        <p:spPr bwMode="auto">
          <a:xfrm>
            <a:off x="6256338" y="1773238"/>
            <a:ext cx="76200" cy="200025"/>
          </a:xfrm>
          <a:custGeom>
            <a:avLst/>
            <a:gdLst>
              <a:gd name="T0" fmla="*/ 2147483647 w 48"/>
              <a:gd name="T1" fmla="*/ 2147483647 h 126"/>
              <a:gd name="T2" fmla="*/ 2147483647 w 48"/>
              <a:gd name="T3" fmla="*/ 2147483647 h 126"/>
              <a:gd name="T4" fmla="*/ 2147483647 w 48"/>
              <a:gd name="T5" fmla="*/ 2147483647 h 126"/>
              <a:gd name="T6" fmla="*/ 2147483647 w 48"/>
              <a:gd name="T7" fmla="*/ 2147483647 h 126"/>
              <a:gd name="T8" fmla="*/ 2147483647 w 48"/>
              <a:gd name="T9" fmla="*/ 2147483647 h 126"/>
              <a:gd name="T10" fmla="*/ 2147483647 w 48"/>
              <a:gd name="T11" fmla="*/ 2147483647 h 126"/>
              <a:gd name="T12" fmla="*/ 2147483647 w 48"/>
              <a:gd name="T13" fmla="*/ 0 h 126"/>
              <a:gd name="T14" fmla="*/ 2147483647 w 48"/>
              <a:gd name="T15" fmla="*/ 2147483647 h 126"/>
              <a:gd name="T16" fmla="*/ 2147483647 w 48"/>
              <a:gd name="T17" fmla="*/ 2147483647 h 126"/>
              <a:gd name="T18" fmla="*/ 0 w 48"/>
              <a:gd name="T19" fmla="*/ 2147483647 h 126"/>
              <a:gd name="T20" fmla="*/ 0 w 48"/>
              <a:gd name="T21" fmla="*/ 2147483647 h 126"/>
              <a:gd name="T22" fmla="*/ 0 w 48"/>
              <a:gd name="T23" fmla="*/ 2147483647 h 126"/>
              <a:gd name="T24" fmla="*/ 2147483647 w 48"/>
              <a:gd name="T25" fmla="*/ 2147483647 h 1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126"/>
              <a:gd name="T41" fmla="*/ 48 w 48"/>
              <a:gd name="T42" fmla="*/ 126 h 1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126">
                <a:moveTo>
                  <a:pt x="18" y="126"/>
                </a:moveTo>
                <a:lnTo>
                  <a:pt x="18" y="126"/>
                </a:lnTo>
                <a:lnTo>
                  <a:pt x="24" y="96"/>
                </a:lnTo>
                <a:lnTo>
                  <a:pt x="30" y="66"/>
                </a:lnTo>
                <a:lnTo>
                  <a:pt x="36" y="36"/>
                </a:lnTo>
                <a:lnTo>
                  <a:pt x="48" y="12"/>
                </a:lnTo>
                <a:lnTo>
                  <a:pt x="24" y="0"/>
                </a:lnTo>
                <a:lnTo>
                  <a:pt x="12" y="30"/>
                </a:lnTo>
                <a:lnTo>
                  <a:pt x="6" y="60"/>
                </a:lnTo>
                <a:lnTo>
                  <a:pt x="0" y="96"/>
                </a:lnTo>
                <a:lnTo>
                  <a:pt x="0" y="126"/>
                </a:lnTo>
                <a:lnTo>
                  <a:pt x="18" y="126"/>
                </a:lnTo>
                <a:close/>
              </a:path>
            </a:pathLst>
          </a:custGeom>
          <a:solidFill>
            <a:srgbClr val="EB3D00"/>
          </a:solidFill>
          <a:ln w="9525">
            <a:noFill/>
            <a:round/>
            <a:headEnd/>
            <a:tailEnd/>
          </a:ln>
        </p:spPr>
        <p:txBody>
          <a:bodyPr/>
          <a:lstStyle/>
          <a:p>
            <a:pPr eaLnBrk="1" hangingPunct="1"/>
            <a:endParaRPr lang="pt-BR" u="none"/>
          </a:p>
        </p:txBody>
      </p:sp>
      <p:sp>
        <p:nvSpPr>
          <p:cNvPr id="447532" name="Oval 44"/>
          <p:cNvSpPr>
            <a:spLocks noChangeArrowheads="1"/>
          </p:cNvSpPr>
          <p:nvPr/>
        </p:nvSpPr>
        <p:spPr bwMode="auto">
          <a:xfrm>
            <a:off x="4810125" y="1285875"/>
            <a:ext cx="600075" cy="663575"/>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533" name="Freeform 45"/>
          <p:cNvSpPr>
            <a:spLocks/>
          </p:cNvSpPr>
          <p:nvPr/>
        </p:nvSpPr>
        <p:spPr bwMode="auto">
          <a:xfrm>
            <a:off x="4846638" y="1766888"/>
            <a:ext cx="523875" cy="209550"/>
          </a:xfrm>
          <a:custGeom>
            <a:avLst/>
            <a:gdLst>
              <a:gd name="T0" fmla="*/ 2147483647 w 330"/>
              <a:gd name="T1" fmla="*/ 0 h 132"/>
              <a:gd name="T2" fmla="*/ 2147483647 w 330"/>
              <a:gd name="T3" fmla="*/ 2147483647 h 132"/>
              <a:gd name="T4" fmla="*/ 2147483647 w 330"/>
              <a:gd name="T5" fmla="*/ 2147483647 h 132"/>
              <a:gd name="T6" fmla="*/ 2147483647 w 330"/>
              <a:gd name="T7" fmla="*/ 2147483647 h 132"/>
              <a:gd name="T8" fmla="*/ 2147483647 w 330"/>
              <a:gd name="T9" fmla="*/ 2147483647 h 132"/>
              <a:gd name="T10" fmla="*/ 2147483647 w 330"/>
              <a:gd name="T11" fmla="*/ 2147483647 h 132"/>
              <a:gd name="T12" fmla="*/ 2147483647 w 330"/>
              <a:gd name="T13" fmla="*/ 2147483647 h 132"/>
              <a:gd name="T14" fmla="*/ 2147483647 w 330"/>
              <a:gd name="T15" fmla="*/ 2147483647 h 132"/>
              <a:gd name="T16" fmla="*/ 2147483647 w 330"/>
              <a:gd name="T17" fmla="*/ 2147483647 h 132"/>
              <a:gd name="T18" fmla="*/ 2147483647 w 330"/>
              <a:gd name="T19" fmla="*/ 2147483647 h 132"/>
              <a:gd name="T20" fmla="*/ 2147483647 w 330"/>
              <a:gd name="T21" fmla="*/ 2147483647 h 132"/>
              <a:gd name="T22" fmla="*/ 2147483647 w 330"/>
              <a:gd name="T23" fmla="*/ 2147483647 h 132"/>
              <a:gd name="T24" fmla="*/ 2147483647 w 330"/>
              <a:gd name="T25" fmla="*/ 2147483647 h 132"/>
              <a:gd name="T26" fmla="*/ 2147483647 w 330"/>
              <a:gd name="T27" fmla="*/ 2147483647 h 132"/>
              <a:gd name="T28" fmla="*/ 2147483647 w 330"/>
              <a:gd name="T29" fmla="*/ 2147483647 h 132"/>
              <a:gd name="T30" fmla="*/ 2147483647 w 330"/>
              <a:gd name="T31" fmla="*/ 2147483647 h 132"/>
              <a:gd name="T32" fmla="*/ 2147483647 w 330"/>
              <a:gd name="T33" fmla="*/ 2147483647 h 132"/>
              <a:gd name="T34" fmla="*/ 2147483647 w 330"/>
              <a:gd name="T35" fmla="*/ 2147483647 h 132"/>
              <a:gd name="T36" fmla="*/ 0 w 330"/>
              <a:gd name="T37" fmla="*/ 2147483647 h 132"/>
              <a:gd name="T38" fmla="*/ 2147483647 w 330"/>
              <a:gd name="T39" fmla="*/ 2147483647 h 132"/>
              <a:gd name="T40" fmla="*/ 2147483647 w 330"/>
              <a:gd name="T41" fmla="*/ 2147483647 h 132"/>
              <a:gd name="T42" fmla="*/ 2147483647 w 330"/>
              <a:gd name="T43" fmla="*/ 2147483647 h 132"/>
              <a:gd name="T44" fmla="*/ 2147483647 w 330"/>
              <a:gd name="T45" fmla="*/ 2147483647 h 132"/>
              <a:gd name="T46" fmla="*/ 2147483647 w 330"/>
              <a:gd name="T47" fmla="*/ 2147483647 h 132"/>
              <a:gd name="T48" fmla="*/ 2147483647 w 330"/>
              <a:gd name="T49" fmla="*/ 2147483647 h 132"/>
              <a:gd name="T50" fmla="*/ 2147483647 w 330"/>
              <a:gd name="T51" fmla="*/ 2147483647 h 132"/>
              <a:gd name="T52" fmla="*/ 2147483647 w 330"/>
              <a:gd name="T53" fmla="*/ 2147483647 h 132"/>
              <a:gd name="T54" fmla="*/ 2147483647 w 330"/>
              <a:gd name="T55" fmla="*/ 2147483647 h 132"/>
              <a:gd name="T56" fmla="*/ 2147483647 w 330"/>
              <a:gd name="T57" fmla="*/ 2147483647 h 132"/>
              <a:gd name="T58" fmla="*/ 2147483647 w 330"/>
              <a:gd name="T59" fmla="*/ 2147483647 h 132"/>
              <a:gd name="T60" fmla="*/ 2147483647 w 330"/>
              <a:gd name="T61" fmla="*/ 2147483647 h 132"/>
              <a:gd name="T62" fmla="*/ 2147483647 w 330"/>
              <a:gd name="T63" fmla="*/ 2147483647 h 132"/>
              <a:gd name="T64" fmla="*/ 2147483647 w 330"/>
              <a:gd name="T65" fmla="*/ 2147483647 h 132"/>
              <a:gd name="T66" fmla="*/ 2147483647 w 330"/>
              <a:gd name="T67" fmla="*/ 2147483647 h 132"/>
              <a:gd name="T68" fmla="*/ 2147483647 w 330"/>
              <a:gd name="T69" fmla="*/ 2147483647 h 132"/>
              <a:gd name="T70" fmla="*/ 2147483647 w 330"/>
              <a:gd name="T71" fmla="*/ 2147483647 h 132"/>
              <a:gd name="T72" fmla="*/ 2147483647 w 330"/>
              <a:gd name="T73" fmla="*/ 0 h 132"/>
              <a:gd name="T74" fmla="*/ 2147483647 w 330"/>
              <a:gd name="T75" fmla="*/ 0 h 132"/>
              <a:gd name="T76" fmla="*/ 2147483647 w 330"/>
              <a:gd name="T77" fmla="*/ 2147483647 h 132"/>
              <a:gd name="T78" fmla="*/ 2147483647 w 330"/>
              <a:gd name="T79" fmla="*/ 0 h 1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0"/>
              <a:gd name="T121" fmla="*/ 0 h 132"/>
              <a:gd name="T122" fmla="*/ 330 w 330"/>
              <a:gd name="T123" fmla="*/ 132 h 13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0" h="132">
                <a:moveTo>
                  <a:pt x="318" y="0"/>
                </a:moveTo>
                <a:lnTo>
                  <a:pt x="306" y="12"/>
                </a:lnTo>
                <a:lnTo>
                  <a:pt x="300" y="36"/>
                </a:lnTo>
                <a:lnTo>
                  <a:pt x="294" y="60"/>
                </a:lnTo>
                <a:lnTo>
                  <a:pt x="276" y="78"/>
                </a:lnTo>
                <a:lnTo>
                  <a:pt x="258" y="90"/>
                </a:lnTo>
                <a:lnTo>
                  <a:pt x="240" y="102"/>
                </a:lnTo>
                <a:lnTo>
                  <a:pt x="216" y="108"/>
                </a:lnTo>
                <a:lnTo>
                  <a:pt x="192" y="108"/>
                </a:lnTo>
                <a:lnTo>
                  <a:pt x="162" y="114"/>
                </a:lnTo>
                <a:lnTo>
                  <a:pt x="138" y="108"/>
                </a:lnTo>
                <a:lnTo>
                  <a:pt x="114" y="102"/>
                </a:lnTo>
                <a:lnTo>
                  <a:pt x="90" y="96"/>
                </a:lnTo>
                <a:lnTo>
                  <a:pt x="66" y="84"/>
                </a:lnTo>
                <a:lnTo>
                  <a:pt x="48" y="72"/>
                </a:lnTo>
                <a:lnTo>
                  <a:pt x="36" y="54"/>
                </a:lnTo>
                <a:lnTo>
                  <a:pt x="30" y="36"/>
                </a:lnTo>
                <a:lnTo>
                  <a:pt x="24" y="12"/>
                </a:lnTo>
                <a:lnTo>
                  <a:pt x="0" y="12"/>
                </a:lnTo>
                <a:lnTo>
                  <a:pt x="6" y="42"/>
                </a:lnTo>
                <a:lnTo>
                  <a:pt x="18" y="66"/>
                </a:lnTo>
                <a:lnTo>
                  <a:pt x="36" y="84"/>
                </a:lnTo>
                <a:lnTo>
                  <a:pt x="54" y="102"/>
                </a:lnTo>
                <a:lnTo>
                  <a:pt x="78" y="114"/>
                </a:lnTo>
                <a:lnTo>
                  <a:pt x="108" y="126"/>
                </a:lnTo>
                <a:lnTo>
                  <a:pt x="132" y="132"/>
                </a:lnTo>
                <a:lnTo>
                  <a:pt x="162" y="132"/>
                </a:lnTo>
                <a:lnTo>
                  <a:pt x="192" y="132"/>
                </a:lnTo>
                <a:lnTo>
                  <a:pt x="222" y="132"/>
                </a:lnTo>
                <a:lnTo>
                  <a:pt x="246" y="120"/>
                </a:lnTo>
                <a:lnTo>
                  <a:pt x="270" y="108"/>
                </a:lnTo>
                <a:lnTo>
                  <a:pt x="294" y="90"/>
                </a:lnTo>
                <a:lnTo>
                  <a:pt x="312" y="72"/>
                </a:lnTo>
                <a:lnTo>
                  <a:pt x="324" y="42"/>
                </a:lnTo>
                <a:lnTo>
                  <a:pt x="330" y="12"/>
                </a:lnTo>
                <a:lnTo>
                  <a:pt x="318" y="24"/>
                </a:lnTo>
                <a:lnTo>
                  <a:pt x="318" y="0"/>
                </a:lnTo>
                <a:lnTo>
                  <a:pt x="306" y="0"/>
                </a:lnTo>
                <a:lnTo>
                  <a:pt x="306" y="12"/>
                </a:lnTo>
                <a:lnTo>
                  <a:pt x="318" y="0"/>
                </a:lnTo>
                <a:close/>
              </a:path>
            </a:pathLst>
          </a:custGeom>
          <a:solidFill>
            <a:srgbClr val="EB3D00"/>
          </a:solidFill>
          <a:ln w="9525">
            <a:noFill/>
            <a:round/>
            <a:headEnd/>
            <a:tailEnd/>
          </a:ln>
        </p:spPr>
        <p:txBody>
          <a:bodyPr/>
          <a:lstStyle/>
          <a:p>
            <a:pPr eaLnBrk="1" hangingPunct="1"/>
            <a:endParaRPr lang="pt-BR" u="none"/>
          </a:p>
        </p:txBody>
      </p:sp>
      <p:grpSp>
        <p:nvGrpSpPr>
          <p:cNvPr id="6" name="Group 46"/>
          <p:cNvGrpSpPr>
            <a:grpSpLocks/>
          </p:cNvGrpSpPr>
          <p:nvPr/>
        </p:nvGrpSpPr>
        <p:grpSpPr bwMode="auto">
          <a:xfrm>
            <a:off x="4456113" y="1390650"/>
            <a:ext cx="2152650" cy="1019175"/>
            <a:chOff x="2807" y="1138"/>
            <a:chExt cx="1356" cy="642"/>
          </a:xfrm>
        </p:grpSpPr>
        <p:grpSp>
          <p:nvGrpSpPr>
            <p:cNvPr id="447535" name="Group 47"/>
            <p:cNvGrpSpPr>
              <a:grpSpLocks/>
            </p:cNvGrpSpPr>
            <p:nvPr/>
          </p:nvGrpSpPr>
          <p:grpSpPr bwMode="auto">
            <a:xfrm>
              <a:off x="2807" y="1444"/>
              <a:ext cx="762" cy="336"/>
              <a:chOff x="2807" y="1444"/>
              <a:chExt cx="762" cy="336"/>
            </a:xfrm>
          </p:grpSpPr>
          <p:pic>
            <p:nvPicPr>
              <p:cNvPr id="447536" name="Picture 48"/>
              <p:cNvPicPr>
                <a:picLocks noChangeAspect="1" noChangeArrowheads="1"/>
              </p:cNvPicPr>
              <p:nvPr/>
            </p:nvPicPr>
            <p:blipFill>
              <a:blip r:embed="rId4" cstate="print"/>
              <a:srcRect/>
              <a:stretch>
                <a:fillRect/>
              </a:stretch>
            </p:blipFill>
            <p:spPr bwMode="auto">
              <a:xfrm>
                <a:off x="2996" y="1580"/>
                <a:ext cx="201" cy="200"/>
              </a:xfrm>
              <a:prstGeom prst="rect">
                <a:avLst/>
              </a:prstGeom>
              <a:noFill/>
              <a:ln w="9525">
                <a:noFill/>
                <a:miter lim="800000"/>
                <a:headEnd/>
                <a:tailEnd/>
              </a:ln>
            </p:spPr>
          </p:pic>
          <p:sp>
            <p:nvSpPr>
              <p:cNvPr id="491569" name="Text Box 49"/>
              <p:cNvSpPr txBox="1">
                <a:spLocks noChangeArrowheads="1"/>
              </p:cNvSpPr>
              <p:nvPr/>
            </p:nvSpPr>
            <p:spPr bwMode="auto">
              <a:xfrm>
                <a:off x="2807" y="1444"/>
                <a:ext cx="762" cy="212"/>
              </a:xfrm>
              <a:prstGeom prst="rect">
                <a:avLst/>
              </a:prstGeom>
              <a:noFill/>
              <a:ln w="9525">
                <a:noFill/>
                <a:miter lim="800000"/>
                <a:headEnd/>
                <a:tailEnd/>
              </a:ln>
              <a:effectLst>
                <a:outerShdw dist="17961" dir="2700000" algn="ctr" rotWithShape="0">
                  <a:schemeClr val="bg1"/>
                </a:outerShdw>
              </a:effectLst>
            </p:spPr>
            <p:txBody>
              <a:bodyPr wrap="none">
                <a:spAutoFit/>
              </a:bodyPr>
              <a:lstStyle/>
              <a:p>
                <a:pPr eaLnBrk="1" hangingPunct="1">
                  <a:defRPr/>
                </a:pPr>
                <a:r>
                  <a:rPr lang="pt-BR" sz="1600" b="1" u="none" dirty="0">
                    <a:solidFill>
                      <a:srgbClr val="FFFFFF"/>
                    </a:solidFill>
                  </a:rPr>
                  <a:t>PEPTÍDEO</a:t>
                </a:r>
                <a:endParaRPr lang="pt-BR" sz="1600" b="1" u="none" dirty="0">
                  <a:solidFill>
                    <a:srgbClr val="FFFFFF"/>
                  </a:solidFill>
                  <a:effectLst>
                    <a:outerShdw blurRad="38100" dist="38100" dir="2700000" algn="tl">
                      <a:srgbClr val="C0C0C0"/>
                    </a:outerShdw>
                  </a:effectLst>
                </a:endParaRPr>
              </a:p>
            </p:txBody>
          </p:sp>
        </p:grpSp>
        <p:grpSp>
          <p:nvGrpSpPr>
            <p:cNvPr id="447538" name="Group 50"/>
            <p:cNvGrpSpPr>
              <a:grpSpLocks/>
            </p:cNvGrpSpPr>
            <p:nvPr/>
          </p:nvGrpSpPr>
          <p:grpSpPr bwMode="auto">
            <a:xfrm>
              <a:off x="3149" y="1138"/>
              <a:ext cx="1014" cy="289"/>
              <a:chOff x="3154" y="1152"/>
              <a:chExt cx="1014" cy="289"/>
            </a:xfrm>
          </p:grpSpPr>
          <p:pic>
            <p:nvPicPr>
              <p:cNvPr id="447539" name="Picture 51"/>
              <p:cNvPicPr>
                <a:picLocks noChangeAspect="1" noChangeArrowheads="1"/>
              </p:cNvPicPr>
              <p:nvPr/>
            </p:nvPicPr>
            <p:blipFill>
              <a:blip r:embed="rId5" cstate="print"/>
              <a:srcRect/>
              <a:stretch>
                <a:fillRect/>
              </a:stretch>
            </p:blipFill>
            <p:spPr bwMode="auto">
              <a:xfrm>
                <a:off x="3154" y="1248"/>
                <a:ext cx="158" cy="193"/>
              </a:xfrm>
              <a:prstGeom prst="rect">
                <a:avLst/>
              </a:prstGeom>
              <a:noFill/>
              <a:ln w="9525">
                <a:noFill/>
                <a:miter lim="800000"/>
                <a:headEnd/>
                <a:tailEnd/>
              </a:ln>
            </p:spPr>
          </p:pic>
          <p:sp>
            <p:nvSpPr>
              <p:cNvPr id="447540" name="Text Box 52"/>
              <p:cNvSpPr txBox="1">
                <a:spLocks noChangeArrowheads="1"/>
              </p:cNvSpPr>
              <p:nvPr/>
            </p:nvSpPr>
            <p:spPr bwMode="auto">
              <a:xfrm>
                <a:off x="3305" y="1152"/>
                <a:ext cx="863" cy="192"/>
              </a:xfrm>
              <a:prstGeom prst="rect">
                <a:avLst/>
              </a:prstGeom>
              <a:noFill/>
              <a:ln w="9525">
                <a:noFill/>
                <a:miter lim="800000"/>
                <a:headEnd/>
                <a:tailEnd/>
              </a:ln>
            </p:spPr>
            <p:txBody>
              <a:bodyPr wrap="none">
                <a:spAutoFit/>
              </a:bodyPr>
              <a:lstStyle/>
              <a:p>
                <a:pPr eaLnBrk="1" hangingPunct="1"/>
                <a:r>
                  <a:rPr lang="pt-BR" sz="1400" b="1" u="none">
                    <a:solidFill>
                      <a:srgbClr val="FFFFFF"/>
                    </a:solidFill>
                  </a:rPr>
                  <a:t>Ag EXÓGENO</a:t>
                </a:r>
              </a:p>
            </p:txBody>
          </p:sp>
        </p:grpSp>
      </p:grpSp>
      <p:sp>
        <p:nvSpPr>
          <p:cNvPr id="447541" name="Text Box 53"/>
          <p:cNvSpPr txBox="1">
            <a:spLocks noChangeArrowheads="1"/>
          </p:cNvSpPr>
          <p:nvPr/>
        </p:nvSpPr>
        <p:spPr bwMode="auto">
          <a:xfrm>
            <a:off x="4265613" y="4257675"/>
            <a:ext cx="611187" cy="336550"/>
          </a:xfrm>
          <a:prstGeom prst="rect">
            <a:avLst/>
          </a:prstGeom>
          <a:noFill/>
          <a:ln w="9525">
            <a:noFill/>
            <a:miter lim="800000"/>
            <a:headEnd/>
            <a:tailEnd/>
          </a:ln>
        </p:spPr>
        <p:txBody>
          <a:bodyPr wrap="none">
            <a:spAutoFit/>
          </a:bodyPr>
          <a:lstStyle/>
          <a:p>
            <a:pPr eaLnBrk="1" hangingPunct="1"/>
            <a:r>
              <a:rPr lang="pt-BR" sz="1600" b="1" u="none">
                <a:solidFill>
                  <a:srgbClr val="FFFFFF"/>
                </a:solidFill>
              </a:rPr>
              <a:t>RER</a:t>
            </a:r>
          </a:p>
        </p:txBody>
      </p:sp>
      <p:sp>
        <p:nvSpPr>
          <p:cNvPr id="447542" name="AutoShape 54"/>
          <p:cNvSpPr>
            <a:spLocks noChangeArrowheads="1"/>
          </p:cNvSpPr>
          <p:nvPr/>
        </p:nvSpPr>
        <p:spPr bwMode="auto">
          <a:xfrm>
            <a:off x="3952875" y="4560888"/>
            <a:ext cx="1233488" cy="604837"/>
          </a:xfrm>
          <a:prstGeom prst="roundRect">
            <a:avLst>
              <a:gd name="adj" fmla="val 47917"/>
            </a:avLst>
          </a:prstGeom>
          <a:solidFill>
            <a:srgbClr val="FFCCCC"/>
          </a:solidFill>
          <a:ln w="38100">
            <a:solidFill>
              <a:srgbClr val="F02E00"/>
            </a:solidFill>
            <a:round/>
            <a:headEnd/>
            <a:tailEnd/>
          </a:ln>
        </p:spPr>
        <p:txBody>
          <a:bodyPr wrap="none" anchor="ctr"/>
          <a:lstStyle/>
          <a:p>
            <a:pPr eaLnBrk="1" hangingPunct="1"/>
            <a:endParaRPr lang="pt-BR" u="none"/>
          </a:p>
        </p:txBody>
      </p:sp>
      <p:grpSp>
        <p:nvGrpSpPr>
          <p:cNvPr id="9" name="Group 55"/>
          <p:cNvGrpSpPr>
            <a:grpSpLocks/>
          </p:cNvGrpSpPr>
          <p:nvPr/>
        </p:nvGrpSpPr>
        <p:grpSpPr bwMode="auto">
          <a:xfrm>
            <a:off x="5430838" y="1412875"/>
            <a:ext cx="3179762" cy="1454150"/>
            <a:chOff x="3421" y="1152"/>
            <a:chExt cx="2003" cy="916"/>
          </a:xfrm>
        </p:grpSpPr>
        <p:grpSp>
          <p:nvGrpSpPr>
            <p:cNvPr id="447544" name="Group 56"/>
            <p:cNvGrpSpPr>
              <a:grpSpLocks/>
            </p:cNvGrpSpPr>
            <p:nvPr/>
          </p:nvGrpSpPr>
          <p:grpSpPr bwMode="auto">
            <a:xfrm>
              <a:off x="3531" y="1152"/>
              <a:ext cx="1893" cy="916"/>
              <a:chOff x="3531" y="1152"/>
              <a:chExt cx="1893" cy="916"/>
            </a:xfrm>
          </p:grpSpPr>
          <p:graphicFrame>
            <p:nvGraphicFramePr>
              <p:cNvPr id="447545" name="Object 4"/>
              <p:cNvGraphicFramePr>
                <a:graphicFrameLocks noChangeAspect="1"/>
              </p:cNvGraphicFramePr>
              <p:nvPr/>
            </p:nvGraphicFramePr>
            <p:xfrm>
              <a:off x="3765" y="1772"/>
              <a:ext cx="249" cy="87"/>
            </p:xfrm>
            <a:graphic>
              <a:graphicData uri="http://schemas.openxmlformats.org/presentationml/2006/ole">
                <p:oleObj spid="_x0000_s447545" name="CorelDRAW" r:id="rId6" imgW="394920" imgH="138600" progId="">
                  <p:embed/>
                </p:oleObj>
              </a:graphicData>
            </a:graphic>
          </p:graphicFrame>
          <p:pic>
            <p:nvPicPr>
              <p:cNvPr id="447546" name="Picture 58"/>
              <p:cNvPicPr>
                <a:picLocks noChangeAspect="1" noChangeArrowheads="1"/>
              </p:cNvPicPr>
              <p:nvPr/>
            </p:nvPicPr>
            <p:blipFill>
              <a:blip r:embed="rId7" cstate="print"/>
              <a:srcRect/>
              <a:stretch>
                <a:fillRect/>
              </a:stretch>
            </p:blipFill>
            <p:spPr bwMode="auto">
              <a:xfrm>
                <a:off x="3531" y="1510"/>
                <a:ext cx="218" cy="292"/>
              </a:xfrm>
              <a:prstGeom prst="rect">
                <a:avLst/>
              </a:prstGeom>
              <a:noFill/>
              <a:ln w="9525">
                <a:noFill/>
                <a:miter lim="800000"/>
                <a:headEnd/>
                <a:tailEnd/>
              </a:ln>
            </p:spPr>
          </p:pic>
          <p:grpSp>
            <p:nvGrpSpPr>
              <p:cNvPr id="447547" name="Group 59"/>
              <p:cNvGrpSpPr>
                <a:grpSpLocks/>
              </p:cNvGrpSpPr>
              <p:nvPr/>
            </p:nvGrpSpPr>
            <p:grpSpPr bwMode="auto">
              <a:xfrm>
                <a:off x="4205" y="1532"/>
                <a:ext cx="254" cy="536"/>
                <a:chOff x="4210" y="1546"/>
                <a:chExt cx="254" cy="536"/>
              </a:xfrm>
            </p:grpSpPr>
            <p:pic>
              <p:nvPicPr>
                <p:cNvPr id="447548" name="Picture 60"/>
                <p:cNvPicPr>
                  <a:picLocks noChangeAspect="1" noChangeArrowheads="1"/>
                </p:cNvPicPr>
                <p:nvPr/>
              </p:nvPicPr>
              <p:blipFill>
                <a:blip r:embed="rId8" cstate="print"/>
                <a:srcRect/>
                <a:stretch>
                  <a:fillRect/>
                </a:stretch>
              </p:blipFill>
              <p:spPr bwMode="auto">
                <a:xfrm>
                  <a:off x="4241" y="1930"/>
                  <a:ext cx="223" cy="152"/>
                </a:xfrm>
                <a:prstGeom prst="rect">
                  <a:avLst/>
                </a:prstGeom>
                <a:noFill/>
                <a:ln w="9525">
                  <a:noFill/>
                  <a:miter lim="800000"/>
                  <a:headEnd/>
                  <a:tailEnd/>
                </a:ln>
              </p:spPr>
            </p:pic>
            <p:graphicFrame>
              <p:nvGraphicFramePr>
                <p:cNvPr id="447549" name="Object 5"/>
                <p:cNvGraphicFramePr>
                  <a:graphicFrameLocks noChangeAspect="1"/>
                </p:cNvGraphicFramePr>
                <p:nvPr/>
              </p:nvGraphicFramePr>
              <p:xfrm>
                <a:off x="4210" y="1546"/>
                <a:ext cx="192" cy="309"/>
              </p:xfrm>
              <a:graphic>
                <a:graphicData uri="http://schemas.openxmlformats.org/presentationml/2006/ole">
                  <p:oleObj spid="_x0000_s447549" name="CorelDRAW" r:id="rId9" imgW="305280" imgH="490320" progId="">
                    <p:embed/>
                  </p:oleObj>
                </a:graphicData>
              </a:graphic>
            </p:graphicFrame>
          </p:grpSp>
          <p:pic>
            <p:nvPicPr>
              <p:cNvPr id="447550" name="Picture 62"/>
              <p:cNvPicPr>
                <a:picLocks noChangeAspect="1" noChangeArrowheads="1"/>
              </p:cNvPicPr>
              <p:nvPr/>
            </p:nvPicPr>
            <p:blipFill>
              <a:blip r:embed="rId10" cstate="print"/>
              <a:srcRect/>
              <a:stretch>
                <a:fillRect/>
              </a:stretch>
            </p:blipFill>
            <p:spPr bwMode="auto">
              <a:xfrm>
                <a:off x="3992" y="1558"/>
                <a:ext cx="213" cy="193"/>
              </a:xfrm>
              <a:prstGeom prst="rect">
                <a:avLst/>
              </a:prstGeom>
              <a:noFill/>
              <a:ln w="9525">
                <a:noFill/>
                <a:miter lim="800000"/>
                <a:headEnd/>
                <a:tailEnd/>
              </a:ln>
            </p:spPr>
          </p:pic>
          <p:sp>
            <p:nvSpPr>
              <p:cNvPr id="447551" name="Text Box 63"/>
              <p:cNvSpPr txBox="1">
                <a:spLocks noChangeArrowheads="1"/>
              </p:cNvSpPr>
              <p:nvPr/>
            </p:nvSpPr>
            <p:spPr bwMode="auto">
              <a:xfrm>
                <a:off x="4356" y="1152"/>
                <a:ext cx="1068" cy="366"/>
              </a:xfrm>
              <a:prstGeom prst="rect">
                <a:avLst/>
              </a:prstGeom>
              <a:noFill/>
              <a:ln w="9525">
                <a:noFill/>
                <a:miter lim="800000"/>
                <a:headEnd/>
                <a:tailEnd/>
              </a:ln>
            </p:spPr>
            <p:txBody>
              <a:bodyPr wrap="none">
                <a:spAutoFit/>
              </a:bodyPr>
              <a:lstStyle/>
              <a:p>
                <a:pPr eaLnBrk="1" hangingPunct="1"/>
                <a:r>
                  <a:rPr lang="pt-BR" sz="1600" b="1" u="none">
                    <a:solidFill>
                      <a:srgbClr val="FFFFFF"/>
                    </a:solidFill>
                  </a:rPr>
                  <a:t>VIA EXÓGENA </a:t>
                </a:r>
              </a:p>
              <a:p>
                <a:pPr eaLnBrk="1" hangingPunct="1"/>
                <a:r>
                  <a:rPr lang="pt-BR" sz="1600" b="1" u="none">
                    <a:solidFill>
                      <a:srgbClr val="FFFFFF"/>
                    </a:solidFill>
                  </a:rPr>
                  <a:t>MHC CLASSE II</a:t>
                </a:r>
              </a:p>
            </p:txBody>
          </p:sp>
        </p:grpSp>
        <p:sp>
          <p:nvSpPr>
            <p:cNvPr id="447552" name="Freeform 64"/>
            <p:cNvSpPr>
              <a:spLocks/>
            </p:cNvSpPr>
            <p:nvPr/>
          </p:nvSpPr>
          <p:spPr bwMode="auto">
            <a:xfrm>
              <a:off x="3421" y="1750"/>
              <a:ext cx="33" cy="133"/>
            </a:xfrm>
            <a:custGeom>
              <a:avLst/>
              <a:gdLst>
                <a:gd name="T0" fmla="*/ 27 w 33"/>
                <a:gd name="T1" fmla="*/ 0 h 133"/>
                <a:gd name="T2" fmla="*/ 20 w 33"/>
                <a:gd name="T3" fmla="*/ 8 h 133"/>
                <a:gd name="T4" fmla="*/ 14 w 33"/>
                <a:gd name="T5" fmla="*/ 17 h 133"/>
                <a:gd name="T6" fmla="*/ 8 w 33"/>
                <a:gd name="T7" fmla="*/ 27 h 133"/>
                <a:gd name="T8" fmla="*/ 6 w 33"/>
                <a:gd name="T9" fmla="*/ 39 h 133"/>
                <a:gd name="T10" fmla="*/ 0 w 33"/>
                <a:gd name="T11" fmla="*/ 60 h 133"/>
                <a:gd name="T12" fmla="*/ 0 w 33"/>
                <a:gd name="T13" fmla="*/ 83 h 133"/>
                <a:gd name="T14" fmla="*/ 2 w 33"/>
                <a:gd name="T15" fmla="*/ 118 h 133"/>
                <a:gd name="T16" fmla="*/ 6 w 33"/>
                <a:gd name="T17" fmla="*/ 133 h 133"/>
                <a:gd name="T18" fmla="*/ 14 w 33"/>
                <a:gd name="T19" fmla="*/ 131 h 133"/>
                <a:gd name="T20" fmla="*/ 10 w 33"/>
                <a:gd name="T21" fmla="*/ 118 h 133"/>
                <a:gd name="T22" fmla="*/ 8 w 33"/>
                <a:gd name="T23" fmla="*/ 81 h 133"/>
                <a:gd name="T24" fmla="*/ 10 w 33"/>
                <a:gd name="T25" fmla="*/ 62 h 133"/>
                <a:gd name="T26" fmla="*/ 14 w 33"/>
                <a:gd name="T27" fmla="*/ 41 h 133"/>
                <a:gd name="T28" fmla="*/ 16 w 33"/>
                <a:gd name="T29" fmla="*/ 31 h 133"/>
                <a:gd name="T30" fmla="*/ 20 w 33"/>
                <a:gd name="T31" fmla="*/ 21 h 133"/>
                <a:gd name="T32" fmla="*/ 25 w 33"/>
                <a:gd name="T33" fmla="*/ 13 h 133"/>
                <a:gd name="T34" fmla="*/ 33 w 33"/>
                <a:gd name="T35" fmla="*/ 6 h 133"/>
                <a:gd name="T36" fmla="*/ 27 w 33"/>
                <a:gd name="T37" fmla="*/ 0 h 1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133"/>
                <a:gd name="T59" fmla="*/ 33 w 33"/>
                <a:gd name="T60" fmla="*/ 133 h 1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133">
                  <a:moveTo>
                    <a:pt x="27" y="0"/>
                  </a:moveTo>
                  <a:lnTo>
                    <a:pt x="20" y="8"/>
                  </a:lnTo>
                  <a:lnTo>
                    <a:pt x="14" y="17"/>
                  </a:lnTo>
                  <a:lnTo>
                    <a:pt x="8" y="27"/>
                  </a:lnTo>
                  <a:lnTo>
                    <a:pt x="6" y="39"/>
                  </a:lnTo>
                  <a:lnTo>
                    <a:pt x="0" y="60"/>
                  </a:lnTo>
                  <a:lnTo>
                    <a:pt x="0" y="83"/>
                  </a:lnTo>
                  <a:lnTo>
                    <a:pt x="2" y="118"/>
                  </a:lnTo>
                  <a:lnTo>
                    <a:pt x="6" y="133"/>
                  </a:lnTo>
                  <a:lnTo>
                    <a:pt x="14" y="131"/>
                  </a:lnTo>
                  <a:lnTo>
                    <a:pt x="10" y="118"/>
                  </a:lnTo>
                  <a:lnTo>
                    <a:pt x="8" y="81"/>
                  </a:lnTo>
                  <a:lnTo>
                    <a:pt x="10" y="62"/>
                  </a:lnTo>
                  <a:lnTo>
                    <a:pt x="14" y="41"/>
                  </a:lnTo>
                  <a:lnTo>
                    <a:pt x="16" y="31"/>
                  </a:lnTo>
                  <a:lnTo>
                    <a:pt x="20" y="21"/>
                  </a:lnTo>
                  <a:lnTo>
                    <a:pt x="25" y="13"/>
                  </a:lnTo>
                  <a:lnTo>
                    <a:pt x="33" y="6"/>
                  </a:lnTo>
                  <a:lnTo>
                    <a:pt x="27" y="0"/>
                  </a:lnTo>
                  <a:close/>
                </a:path>
              </a:pathLst>
            </a:custGeom>
            <a:solidFill>
              <a:srgbClr val="FFFFFF"/>
            </a:solidFill>
            <a:ln w="9525">
              <a:noFill/>
              <a:round/>
              <a:headEnd/>
              <a:tailEnd/>
            </a:ln>
          </p:spPr>
          <p:txBody>
            <a:bodyPr/>
            <a:lstStyle/>
            <a:p>
              <a:pPr eaLnBrk="1" hangingPunct="1"/>
              <a:endParaRPr lang="pt-BR" b="1" u="none">
                <a:solidFill>
                  <a:srgbClr val="FFFFFF"/>
                </a:solidFill>
              </a:endParaRPr>
            </a:p>
          </p:txBody>
        </p:sp>
        <p:sp>
          <p:nvSpPr>
            <p:cNvPr id="447553" name="Freeform 65"/>
            <p:cNvSpPr>
              <a:spLocks/>
            </p:cNvSpPr>
            <p:nvPr/>
          </p:nvSpPr>
          <p:spPr bwMode="auto">
            <a:xfrm>
              <a:off x="3435" y="1729"/>
              <a:ext cx="42" cy="42"/>
            </a:xfrm>
            <a:custGeom>
              <a:avLst/>
              <a:gdLst>
                <a:gd name="T0" fmla="*/ 0 w 42"/>
                <a:gd name="T1" fmla="*/ 11 h 42"/>
                <a:gd name="T2" fmla="*/ 42 w 42"/>
                <a:gd name="T3" fmla="*/ 0 h 42"/>
                <a:gd name="T4" fmla="*/ 27 w 42"/>
                <a:gd name="T5" fmla="*/ 42 h 42"/>
                <a:gd name="T6" fmla="*/ 0 w 42"/>
                <a:gd name="T7" fmla="*/ 11 h 42"/>
                <a:gd name="T8" fmla="*/ 42 w 42"/>
                <a:gd name="T9" fmla="*/ 0 h 42"/>
                <a:gd name="T10" fmla="*/ 0 w 42"/>
                <a:gd name="T11" fmla="*/ 11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0" y="11"/>
                  </a:moveTo>
                  <a:lnTo>
                    <a:pt x="42" y="0"/>
                  </a:lnTo>
                  <a:lnTo>
                    <a:pt x="27" y="42"/>
                  </a:lnTo>
                  <a:lnTo>
                    <a:pt x="0" y="11"/>
                  </a:lnTo>
                  <a:lnTo>
                    <a:pt x="42" y="0"/>
                  </a:lnTo>
                  <a:lnTo>
                    <a:pt x="0" y="11"/>
                  </a:lnTo>
                  <a:close/>
                </a:path>
              </a:pathLst>
            </a:custGeom>
            <a:solidFill>
              <a:srgbClr val="FFFFFF"/>
            </a:solidFill>
            <a:ln w="9525">
              <a:noFill/>
              <a:round/>
              <a:headEnd/>
              <a:tailEnd/>
            </a:ln>
          </p:spPr>
          <p:txBody>
            <a:bodyPr/>
            <a:lstStyle/>
            <a:p>
              <a:pPr eaLnBrk="1" hangingPunct="1"/>
              <a:endParaRPr lang="pt-BR" b="1" u="none">
                <a:solidFill>
                  <a:srgbClr val="FFFFFF"/>
                </a:solidFill>
              </a:endParaRPr>
            </a:p>
          </p:txBody>
        </p:sp>
      </p:grpSp>
      <p:sp>
        <p:nvSpPr>
          <p:cNvPr id="447554" name="Freeform 66"/>
          <p:cNvSpPr>
            <a:spLocks/>
          </p:cNvSpPr>
          <p:nvPr/>
        </p:nvSpPr>
        <p:spPr bwMode="auto">
          <a:xfrm>
            <a:off x="4962525" y="2700338"/>
            <a:ext cx="76200" cy="47625"/>
          </a:xfrm>
          <a:custGeom>
            <a:avLst/>
            <a:gdLst>
              <a:gd name="T0" fmla="*/ 2147483647 w 48"/>
              <a:gd name="T1" fmla="*/ 2147483647 h 30"/>
              <a:gd name="T2" fmla="*/ 2147483647 w 48"/>
              <a:gd name="T3" fmla="*/ 2147483647 h 30"/>
              <a:gd name="T4" fmla="*/ 2147483647 w 48"/>
              <a:gd name="T5" fmla="*/ 2147483647 h 30"/>
              <a:gd name="T6" fmla="*/ 0 w 48"/>
              <a:gd name="T7" fmla="*/ 0 h 30"/>
              <a:gd name="T8" fmla="*/ 0 w 48"/>
              <a:gd name="T9" fmla="*/ 2147483647 h 30"/>
              <a:gd name="T10" fmla="*/ 2147483647 w 48"/>
              <a:gd name="T11" fmla="*/ 2147483647 h 30"/>
              <a:gd name="T12" fmla="*/ 2147483647 w 48"/>
              <a:gd name="T13" fmla="*/ 2147483647 h 30"/>
              <a:gd name="T14" fmla="*/ 2147483647 w 48"/>
              <a:gd name="T15" fmla="*/ 2147483647 h 30"/>
              <a:gd name="T16" fmla="*/ 2147483647 w 48"/>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30"/>
              <a:gd name="T29" fmla="*/ 48 w 48"/>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30">
                <a:moveTo>
                  <a:pt x="42" y="6"/>
                </a:moveTo>
                <a:lnTo>
                  <a:pt x="48" y="12"/>
                </a:lnTo>
                <a:lnTo>
                  <a:pt x="24" y="6"/>
                </a:lnTo>
                <a:lnTo>
                  <a:pt x="0" y="0"/>
                </a:lnTo>
                <a:lnTo>
                  <a:pt x="0" y="24"/>
                </a:lnTo>
                <a:lnTo>
                  <a:pt x="24" y="30"/>
                </a:lnTo>
                <a:lnTo>
                  <a:pt x="42" y="30"/>
                </a:lnTo>
                <a:lnTo>
                  <a:pt x="42" y="6"/>
                </a:lnTo>
                <a:close/>
              </a:path>
            </a:pathLst>
          </a:custGeom>
          <a:solidFill>
            <a:srgbClr val="EB3D00"/>
          </a:solidFill>
          <a:ln w="9525">
            <a:noFill/>
            <a:round/>
            <a:headEnd/>
            <a:tailEnd/>
          </a:ln>
        </p:spPr>
        <p:txBody>
          <a:bodyPr/>
          <a:lstStyle/>
          <a:p>
            <a:pPr eaLnBrk="1" hangingPunct="1"/>
            <a:endParaRPr lang="pt-BR" u="none"/>
          </a:p>
        </p:txBody>
      </p:sp>
      <p:sp>
        <p:nvSpPr>
          <p:cNvPr id="447555" name="Freeform 67"/>
          <p:cNvSpPr>
            <a:spLocks/>
          </p:cNvSpPr>
          <p:nvPr/>
        </p:nvSpPr>
        <p:spPr bwMode="auto">
          <a:xfrm>
            <a:off x="5848350" y="3197225"/>
            <a:ext cx="257175" cy="257175"/>
          </a:xfrm>
          <a:custGeom>
            <a:avLst/>
            <a:gdLst>
              <a:gd name="T0" fmla="*/ 0 w 162"/>
              <a:gd name="T1" fmla="*/ 2147483647 h 162"/>
              <a:gd name="T2" fmla="*/ 0 w 162"/>
              <a:gd name="T3" fmla="*/ 2147483647 h 162"/>
              <a:gd name="T4" fmla="*/ 2147483647 w 162"/>
              <a:gd name="T5" fmla="*/ 2147483647 h 162"/>
              <a:gd name="T6" fmla="*/ 2147483647 w 162"/>
              <a:gd name="T7" fmla="*/ 2147483647 h 162"/>
              <a:gd name="T8" fmla="*/ 2147483647 w 162"/>
              <a:gd name="T9" fmla="*/ 2147483647 h 162"/>
              <a:gd name="T10" fmla="*/ 2147483647 w 162"/>
              <a:gd name="T11" fmla="*/ 2147483647 h 162"/>
              <a:gd name="T12" fmla="*/ 2147483647 w 162"/>
              <a:gd name="T13" fmla="*/ 2147483647 h 162"/>
              <a:gd name="T14" fmla="*/ 2147483647 w 162"/>
              <a:gd name="T15" fmla="*/ 2147483647 h 162"/>
              <a:gd name="T16" fmla="*/ 2147483647 w 162"/>
              <a:gd name="T17" fmla="*/ 2147483647 h 162"/>
              <a:gd name="T18" fmla="*/ 2147483647 w 162"/>
              <a:gd name="T19" fmla="*/ 0 h 162"/>
              <a:gd name="T20" fmla="*/ 2147483647 w 162"/>
              <a:gd name="T21" fmla="*/ 0 h 162"/>
              <a:gd name="T22" fmla="*/ 2147483647 w 162"/>
              <a:gd name="T23" fmla="*/ 2147483647 h 162"/>
              <a:gd name="T24" fmla="*/ 2147483647 w 162"/>
              <a:gd name="T25" fmla="*/ 2147483647 h 162"/>
              <a:gd name="T26" fmla="*/ 2147483647 w 162"/>
              <a:gd name="T27" fmla="*/ 2147483647 h 162"/>
              <a:gd name="T28" fmla="*/ 2147483647 w 162"/>
              <a:gd name="T29" fmla="*/ 2147483647 h 162"/>
              <a:gd name="T30" fmla="*/ 2147483647 w 162"/>
              <a:gd name="T31" fmla="*/ 2147483647 h 162"/>
              <a:gd name="T32" fmla="*/ 2147483647 w 162"/>
              <a:gd name="T33" fmla="*/ 2147483647 h 162"/>
              <a:gd name="T34" fmla="*/ 2147483647 w 162"/>
              <a:gd name="T35" fmla="*/ 2147483647 h 162"/>
              <a:gd name="T36" fmla="*/ 0 w 162"/>
              <a:gd name="T37" fmla="*/ 2147483647 h 162"/>
              <a:gd name="T38" fmla="*/ 0 w 162"/>
              <a:gd name="T39" fmla="*/ 2147483647 h 162"/>
              <a:gd name="T40" fmla="*/ 0 w 162"/>
              <a:gd name="T41" fmla="*/ 2147483647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0" y="162"/>
                </a:moveTo>
                <a:lnTo>
                  <a:pt x="0" y="162"/>
                </a:lnTo>
                <a:lnTo>
                  <a:pt x="30" y="162"/>
                </a:lnTo>
                <a:lnTo>
                  <a:pt x="60" y="150"/>
                </a:lnTo>
                <a:lnTo>
                  <a:pt x="90" y="138"/>
                </a:lnTo>
                <a:lnTo>
                  <a:pt x="114" y="114"/>
                </a:lnTo>
                <a:lnTo>
                  <a:pt x="132" y="90"/>
                </a:lnTo>
                <a:lnTo>
                  <a:pt x="150" y="66"/>
                </a:lnTo>
                <a:lnTo>
                  <a:pt x="156" y="36"/>
                </a:lnTo>
                <a:lnTo>
                  <a:pt x="162" y="0"/>
                </a:lnTo>
                <a:lnTo>
                  <a:pt x="138" y="0"/>
                </a:lnTo>
                <a:lnTo>
                  <a:pt x="132" y="30"/>
                </a:lnTo>
                <a:lnTo>
                  <a:pt x="126" y="54"/>
                </a:lnTo>
                <a:lnTo>
                  <a:pt x="114" y="78"/>
                </a:lnTo>
                <a:lnTo>
                  <a:pt x="96" y="102"/>
                </a:lnTo>
                <a:lnTo>
                  <a:pt x="78" y="120"/>
                </a:lnTo>
                <a:lnTo>
                  <a:pt x="54" y="132"/>
                </a:lnTo>
                <a:lnTo>
                  <a:pt x="24" y="138"/>
                </a:lnTo>
                <a:lnTo>
                  <a:pt x="0" y="144"/>
                </a:lnTo>
                <a:lnTo>
                  <a:pt x="0" y="162"/>
                </a:lnTo>
                <a:close/>
              </a:path>
            </a:pathLst>
          </a:custGeom>
          <a:solidFill>
            <a:srgbClr val="EB3D00"/>
          </a:solidFill>
          <a:ln w="9525">
            <a:noFill/>
            <a:round/>
            <a:headEnd/>
            <a:tailEnd/>
          </a:ln>
        </p:spPr>
        <p:txBody>
          <a:bodyPr/>
          <a:lstStyle/>
          <a:p>
            <a:pPr eaLnBrk="1" hangingPunct="1"/>
            <a:endParaRPr lang="pt-BR" u="none"/>
          </a:p>
        </p:txBody>
      </p:sp>
      <p:sp>
        <p:nvSpPr>
          <p:cNvPr id="447556" name="Freeform 68"/>
          <p:cNvSpPr>
            <a:spLocks/>
          </p:cNvSpPr>
          <p:nvPr/>
        </p:nvSpPr>
        <p:spPr bwMode="auto">
          <a:xfrm>
            <a:off x="5591175" y="3197225"/>
            <a:ext cx="257175" cy="257175"/>
          </a:xfrm>
          <a:custGeom>
            <a:avLst/>
            <a:gdLst>
              <a:gd name="T0" fmla="*/ 0 w 162"/>
              <a:gd name="T1" fmla="*/ 0 h 162"/>
              <a:gd name="T2" fmla="*/ 0 w 162"/>
              <a:gd name="T3" fmla="*/ 0 h 162"/>
              <a:gd name="T4" fmla="*/ 0 w 162"/>
              <a:gd name="T5" fmla="*/ 2147483647 h 162"/>
              <a:gd name="T6" fmla="*/ 2147483647 w 162"/>
              <a:gd name="T7" fmla="*/ 2147483647 h 162"/>
              <a:gd name="T8" fmla="*/ 2147483647 w 162"/>
              <a:gd name="T9" fmla="*/ 2147483647 h 162"/>
              <a:gd name="T10" fmla="*/ 2147483647 w 162"/>
              <a:gd name="T11" fmla="*/ 2147483647 h 162"/>
              <a:gd name="T12" fmla="*/ 2147483647 w 162"/>
              <a:gd name="T13" fmla="*/ 2147483647 h 162"/>
              <a:gd name="T14" fmla="*/ 2147483647 w 162"/>
              <a:gd name="T15" fmla="*/ 2147483647 h 162"/>
              <a:gd name="T16" fmla="*/ 2147483647 w 162"/>
              <a:gd name="T17" fmla="*/ 2147483647 h 162"/>
              <a:gd name="T18" fmla="*/ 2147483647 w 162"/>
              <a:gd name="T19" fmla="*/ 2147483647 h 162"/>
              <a:gd name="T20" fmla="*/ 2147483647 w 162"/>
              <a:gd name="T21" fmla="*/ 2147483647 h 162"/>
              <a:gd name="T22" fmla="*/ 2147483647 w 162"/>
              <a:gd name="T23" fmla="*/ 2147483647 h 162"/>
              <a:gd name="T24" fmla="*/ 2147483647 w 162"/>
              <a:gd name="T25" fmla="*/ 2147483647 h 162"/>
              <a:gd name="T26" fmla="*/ 2147483647 w 162"/>
              <a:gd name="T27" fmla="*/ 2147483647 h 162"/>
              <a:gd name="T28" fmla="*/ 2147483647 w 162"/>
              <a:gd name="T29" fmla="*/ 2147483647 h 162"/>
              <a:gd name="T30" fmla="*/ 2147483647 w 162"/>
              <a:gd name="T31" fmla="*/ 2147483647 h 162"/>
              <a:gd name="T32" fmla="*/ 2147483647 w 162"/>
              <a:gd name="T33" fmla="*/ 2147483647 h 162"/>
              <a:gd name="T34" fmla="*/ 2147483647 w 162"/>
              <a:gd name="T35" fmla="*/ 2147483647 h 162"/>
              <a:gd name="T36" fmla="*/ 2147483647 w 162"/>
              <a:gd name="T37" fmla="*/ 0 h 162"/>
              <a:gd name="T38" fmla="*/ 2147483647 w 162"/>
              <a:gd name="T39" fmla="*/ 0 h 162"/>
              <a:gd name="T40" fmla="*/ 0 w 162"/>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0" y="0"/>
                </a:moveTo>
                <a:lnTo>
                  <a:pt x="0" y="0"/>
                </a:lnTo>
                <a:lnTo>
                  <a:pt x="0" y="36"/>
                </a:lnTo>
                <a:lnTo>
                  <a:pt x="12" y="66"/>
                </a:lnTo>
                <a:lnTo>
                  <a:pt x="24" y="90"/>
                </a:lnTo>
                <a:lnTo>
                  <a:pt x="42" y="114"/>
                </a:lnTo>
                <a:lnTo>
                  <a:pt x="66" y="138"/>
                </a:lnTo>
                <a:lnTo>
                  <a:pt x="96" y="150"/>
                </a:lnTo>
                <a:lnTo>
                  <a:pt x="126" y="162"/>
                </a:lnTo>
                <a:lnTo>
                  <a:pt x="162" y="162"/>
                </a:lnTo>
                <a:lnTo>
                  <a:pt x="162" y="144"/>
                </a:lnTo>
                <a:lnTo>
                  <a:pt x="132" y="138"/>
                </a:lnTo>
                <a:lnTo>
                  <a:pt x="108" y="132"/>
                </a:lnTo>
                <a:lnTo>
                  <a:pt x="84" y="120"/>
                </a:lnTo>
                <a:lnTo>
                  <a:pt x="60" y="102"/>
                </a:lnTo>
                <a:lnTo>
                  <a:pt x="42" y="78"/>
                </a:lnTo>
                <a:lnTo>
                  <a:pt x="30" y="54"/>
                </a:lnTo>
                <a:lnTo>
                  <a:pt x="24" y="30"/>
                </a:lnTo>
                <a:lnTo>
                  <a:pt x="18" y="0"/>
                </a:lnTo>
                <a:lnTo>
                  <a:pt x="0" y="0"/>
                </a:lnTo>
                <a:close/>
              </a:path>
            </a:pathLst>
          </a:custGeom>
          <a:solidFill>
            <a:srgbClr val="EB3D00"/>
          </a:solidFill>
          <a:ln w="9525">
            <a:noFill/>
            <a:round/>
            <a:headEnd/>
            <a:tailEnd/>
          </a:ln>
        </p:spPr>
        <p:txBody>
          <a:bodyPr/>
          <a:lstStyle/>
          <a:p>
            <a:pPr eaLnBrk="1" hangingPunct="1"/>
            <a:endParaRPr lang="pt-BR" u="none"/>
          </a:p>
        </p:txBody>
      </p:sp>
      <p:grpSp>
        <p:nvGrpSpPr>
          <p:cNvPr id="12" name="Group 69"/>
          <p:cNvGrpSpPr>
            <a:grpSpLocks/>
          </p:cNvGrpSpPr>
          <p:nvPr/>
        </p:nvGrpSpPr>
        <p:grpSpPr bwMode="auto">
          <a:xfrm>
            <a:off x="4764088" y="2382838"/>
            <a:ext cx="850900" cy="866775"/>
            <a:chOff x="2992" y="1763"/>
            <a:chExt cx="536" cy="546"/>
          </a:xfrm>
        </p:grpSpPr>
        <p:grpSp>
          <p:nvGrpSpPr>
            <p:cNvPr id="447558" name="Group 70"/>
            <p:cNvGrpSpPr>
              <a:grpSpLocks/>
            </p:cNvGrpSpPr>
            <p:nvPr/>
          </p:nvGrpSpPr>
          <p:grpSpPr bwMode="auto">
            <a:xfrm>
              <a:off x="2992" y="1763"/>
              <a:ext cx="356" cy="496"/>
              <a:chOff x="2992" y="1763"/>
              <a:chExt cx="356" cy="496"/>
            </a:xfrm>
          </p:grpSpPr>
          <p:sp>
            <p:nvSpPr>
              <p:cNvPr id="447559" name="Freeform 71"/>
              <p:cNvSpPr>
                <a:spLocks/>
              </p:cNvSpPr>
              <p:nvPr/>
            </p:nvSpPr>
            <p:spPr bwMode="auto">
              <a:xfrm>
                <a:off x="3281" y="1763"/>
                <a:ext cx="44" cy="109"/>
              </a:xfrm>
              <a:custGeom>
                <a:avLst/>
                <a:gdLst>
                  <a:gd name="T0" fmla="*/ 44 w 44"/>
                  <a:gd name="T1" fmla="*/ 109 h 109"/>
                  <a:gd name="T2" fmla="*/ 42 w 44"/>
                  <a:gd name="T3" fmla="*/ 78 h 109"/>
                  <a:gd name="T4" fmla="*/ 38 w 44"/>
                  <a:gd name="T5" fmla="*/ 53 h 109"/>
                  <a:gd name="T6" fmla="*/ 30 w 44"/>
                  <a:gd name="T7" fmla="*/ 33 h 109"/>
                  <a:gd name="T8" fmla="*/ 23 w 44"/>
                  <a:gd name="T9" fmla="*/ 18 h 109"/>
                  <a:gd name="T10" fmla="*/ 9 w 44"/>
                  <a:gd name="T11" fmla="*/ 4 h 109"/>
                  <a:gd name="T12" fmla="*/ 2 w 44"/>
                  <a:gd name="T13" fmla="*/ 0 h 109"/>
                  <a:gd name="T14" fmla="*/ 0 w 44"/>
                  <a:gd name="T15" fmla="*/ 8 h 109"/>
                  <a:gd name="T16" fmla="*/ 3 w 44"/>
                  <a:gd name="T17" fmla="*/ 10 h 109"/>
                  <a:gd name="T18" fmla="*/ 17 w 44"/>
                  <a:gd name="T19" fmla="*/ 24 h 109"/>
                  <a:gd name="T20" fmla="*/ 25 w 44"/>
                  <a:gd name="T21" fmla="*/ 35 h 109"/>
                  <a:gd name="T22" fmla="*/ 30 w 44"/>
                  <a:gd name="T23" fmla="*/ 55 h 109"/>
                  <a:gd name="T24" fmla="*/ 34 w 44"/>
                  <a:gd name="T25" fmla="*/ 78 h 109"/>
                  <a:gd name="T26" fmla="*/ 36 w 44"/>
                  <a:gd name="T27" fmla="*/ 109 h 109"/>
                  <a:gd name="T28" fmla="*/ 44 w 44"/>
                  <a:gd name="T29" fmla="*/ 109 h 10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09"/>
                  <a:gd name="T47" fmla="*/ 44 w 44"/>
                  <a:gd name="T48" fmla="*/ 109 h 10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09">
                    <a:moveTo>
                      <a:pt x="44" y="109"/>
                    </a:moveTo>
                    <a:lnTo>
                      <a:pt x="42" y="78"/>
                    </a:lnTo>
                    <a:lnTo>
                      <a:pt x="38" y="53"/>
                    </a:lnTo>
                    <a:lnTo>
                      <a:pt x="30" y="33"/>
                    </a:lnTo>
                    <a:lnTo>
                      <a:pt x="23" y="18"/>
                    </a:lnTo>
                    <a:lnTo>
                      <a:pt x="9" y="4"/>
                    </a:lnTo>
                    <a:lnTo>
                      <a:pt x="2" y="0"/>
                    </a:lnTo>
                    <a:lnTo>
                      <a:pt x="0" y="8"/>
                    </a:lnTo>
                    <a:lnTo>
                      <a:pt x="3" y="10"/>
                    </a:lnTo>
                    <a:lnTo>
                      <a:pt x="17" y="24"/>
                    </a:lnTo>
                    <a:lnTo>
                      <a:pt x="25" y="35"/>
                    </a:lnTo>
                    <a:lnTo>
                      <a:pt x="30" y="55"/>
                    </a:lnTo>
                    <a:lnTo>
                      <a:pt x="34" y="78"/>
                    </a:lnTo>
                    <a:lnTo>
                      <a:pt x="36" y="109"/>
                    </a:lnTo>
                    <a:lnTo>
                      <a:pt x="44" y="109"/>
                    </a:lnTo>
                    <a:close/>
                  </a:path>
                </a:pathLst>
              </a:custGeom>
              <a:solidFill>
                <a:srgbClr val="FFFFFF"/>
              </a:solidFill>
              <a:ln w="9525">
                <a:noFill/>
                <a:round/>
                <a:headEnd/>
                <a:tailEnd/>
              </a:ln>
            </p:spPr>
            <p:txBody>
              <a:bodyPr/>
              <a:lstStyle/>
              <a:p>
                <a:pPr eaLnBrk="1" hangingPunct="1"/>
                <a:endParaRPr lang="pt-BR" u="none"/>
              </a:p>
            </p:txBody>
          </p:sp>
          <p:sp>
            <p:nvSpPr>
              <p:cNvPr id="447560" name="Freeform 72"/>
              <p:cNvSpPr>
                <a:spLocks/>
              </p:cNvSpPr>
              <p:nvPr/>
            </p:nvSpPr>
            <p:spPr bwMode="auto">
              <a:xfrm>
                <a:off x="3300" y="1870"/>
                <a:ext cx="42" cy="38"/>
              </a:xfrm>
              <a:custGeom>
                <a:avLst/>
                <a:gdLst>
                  <a:gd name="T0" fmla="*/ 42 w 42"/>
                  <a:gd name="T1" fmla="*/ 0 h 38"/>
                  <a:gd name="T2" fmla="*/ 21 w 42"/>
                  <a:gd name="T3" fmla="*/ 38 h 38"/>
                  <a:gd name="T4" fmla="*/ 0 w 42"/>
                  <a:gd name="T5" fmla="*/ 0 h 38"/>
                  <a:gd name="T6" fmla="*/ 42 w 42"/>
                  <a:gd name="T7" fmla="*/ 0 h 38"/>
                  <a:gd name="T8" fmla="*/ 21 w 42"/>
                  <a:gd name="T9" fmla="*/ 38 h 38"/>
                  <a:gd name="T10" fmla="*/ 42 w 42"/>
                  <a:gd name="T11" fmla="*/ 0 h 38"/>
                  <a:gd name="T12" fmla="*/ 0 60000 65536"/>
                  <a:gd name="T13" fmla="*/ 0 60000 65536"/>
                  <a:gd name="T14" fmla="*/ 0 60000 65536"/>
                  <a:gd name="T15" fmla="*/ 0 60000 65536"/>
                  <a:gd name="T16" fmla="*/ 0 60000 65536"/>
                  <a:gd name="T17" fmla="*/ 0 60000 65536"/>
                  <a:gd name="T18" fmla="*/ 0 w 42"/>
                  <a:gd name="T19" fmla="*/ 0 h 38"/>
                  <a:gd name="T20" fmla="*/ 42 w 42"/>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2" h="38">
                    <a:moveTo>
                      <a:pt x="42" y="0"/>
                    </a:moveTo>
                    <a:lnTo>
                      <a:pt x="21" y="38"/>
                    </a:lnTo>
                    <a:lnTo>
                      <a:pt x="0" y="0"/>
                    </a:lnTo>
                    <a:lnTo>
                      <a:pt x="42" y="0"/>
                    </a:lnTo>
                    <a:lnTo>
                      <a:pt x="21" y="38"/>
                    </a:lnTo>
                    <a:lnTo>
                      <a:pt x="42" y="0"/>
                    </a:lnTo>
                    <a:close/>
                  </a:path>
                </a:pathLst>
              </a:custGeom>
              <a:solidFill>
                <a:srgbClr val="FFFFFF"/>
              </a:solidFill>
              <a:ln w="9525">
                <a:noFill/>
                <a:round/>
                <a:headEnd/>
                <a:tailEnd/>
              </a:ln>
            </p:spPr>
            <p:txBody>
              <a:bodyPr/>
              <a:lstStyle/>
              <a:p>
                <a:pPr eaLnBrk="1" hangingPunct="1"/>
                <a:endParaRPr lang="pt-BR" u="none"/>
              </a:p>
            </p:txBody>
          </p:sp>
          <p:pic>
            <p:nvPicPr>
              <p:cNvPr id="447561" name="Picture 73"/>
              <p:cNvPicPr>
                <a:picLocks noChangeAspect="1" noChangeArrowheads="1"/>
              </p:cNvPicPr>
              <p:nvPr/>
            </p:nvPicPr>
            <p:blipFill>
              <a:blip r:embed="rId11" cstate="print"/>
              <a:srcRect/>
              <a:stretch>
                <a:fillRect/>
              </a:stretch>
            </p:blipFill>
            <p:spPr bwMode="auto">
              <a:xfrm>
                <a:off x="2992" y="1998"/>
                <a:ext cx="356" cy="261"/>
              </a:xfrm>
              <a:prstGeom prst="rect">
                <a:avLst/>
              </a:prstGeom>
              <a:noFill/>
              <a:ln w="9525">
                <a:noFill/>
                <a:miter lim="800000"/>
                <a:headEnd/>
                <a:tailEnd/>
              </a:ln>
            </p:spPr>
          </p:pic>
        </p:grpSp>
        <p:grpSp>
          <p:nvGrpSpPr>
            <p:cNvPr id="447562" name="Group 74"/>
            <p:cNvGrpSpPr>
              <a:grpSpLocks/>
            </p:cNvGrpSpPr>
            <p:nvPr/>
          </p:nvGrpSpPr>
          <p:grpSpPr bwMode="auto">
            <a:xfrm>
              <a:off x="3264" y="2267"/>
              <a:ext cx="264" cy="42"/>
              <a:chOff x="3264" y="2267"/>
              <a:chExt cx="264" cy="42"/>
            </a:xfrm>
          </p:grpSpPr>
          <p:sp>
            <p:nvSpPr>
              <p:cNvPr id="447563" name="Freeform 75"/>
              <p:cNvSpPr>
                <a:spLocks/>
              </p:cNvSpPr>
              <p:nvPr/>
            </p:nvSpPr>
            <p:spPr bwMode="auto">
              <a:xfrm>
                <a:off x="3300" y="2285"/>
                <a:ext cx="228" cy="24"/>
              </a:xfrm>
              <a:custGeom>
                <a:avLst/>
                <a:gdLst>
                  <a:gd name="T0" fmla="*/ 0 w 228"/>
                  <a:gd name="T1" fmla="*/ 6 h 24"/>
                  <a:gd name="T2" fmla="*/ 42 w 228"/>
                  <a:gd name="T3" fmla="*/ 18 h 24"/>
                  <a:gd name="T4" fmla="*/ 78 w 228"/>
                  <a:gd name="T5" fmla="*/ 24 h 24"/>
                  <a:gd name="T6" fmla="*/ 120 w 228"/>
                  <a:gd name="T7" fmla="*/ 24 h 24"/>
                  <a:gd name="T8" fmla="*/ 156 w 228"/>
                  <a:gd name="T9" fmla="*/ 24 h 24"/>
                  <a:gd name="T10" fmla="*/ 210 w 228"/>
                  <a:gd name="T11" fmla="*/ 18 h 24"/>
                  <a:gd name="T12" fmla="*/ 228 w 228"/>
                  <a:gd name="T13" fmla="*/ 18 h 24"/>
                  <a:gd name="T14" fmla="*/ 228 w 228"/>
                  <a:gd name="T15" fmla="*/ 6 h 24"/>
                  <a:gd name="T16" fmla="*/ 210 w 228"/>
                  <a:gd name="T17" fmla="*/ 12 h 24"/>
                  <a:gd name="T18" fmla="*/ 156 w 228"/>
                  <a:gd name="T19" fmla="*/ 18 h 24"/>
                  <a:gd name="T20" fmla="*/ 120 w 228"/>
                  <a:gd name="T21" fmla="*/ 18 h 24"/>
                  <a:gd name="T22" fmla="*/ 78 w 228"/>
                  <a:gd name="T23" fmla="*/ 12 h 24"/>
                  <a:gd name="T24" fmla="*/ 42 w 228"/>
                  <a:gd name="T25" fmla="*/ 6 h 24"/>
                  <a:gd name="T26" fmla="*/ 0 w 228"/>
                  <a:gd name="T27" fmla="*/ 0 h 24"/>
                  <a:gd name="T28" fmla="*/ 0 w 228"/>
                  <a:gd name="T29" fmla="*/ 6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8"/>
                  <a:gd name="T46" fmla="*/ 0 h 24"/>
                  <a:gd name="T47" fmla="*/ 228 w 228"/>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8" h="24">
                    <a:moveTo>
                      <a:pt x="0" y="6"/>
                    </a:moveTo>
                    <a:lnTo>
                      <a:pt x="42" y="18"/>
                    </a:lnTo>
                    <a:lnTo>
                      <a:pt x="78" y="24"/>
                    </a:lnTo>
                    <a:lnTo>
                      <a:pt x="120" y="24"/>
                    </a:lnTo>
                    <a:lnTo>
                      <a:pt x="156" y="24"/>
                    </a:lnTo>
                    <a:lnTo>
                      <a:pt x="210" y="18"/>
                    </a:lnTo>
                    <a:lnTo>
                      <a:pt x="228" y="18"/>
                    </a:lnTo>
                    <a:lnTo>
                      <a:pt x="228" y="6"/>
                    </a:lnTo>
                    <a:lnTo>
                      <a:pt x="210" y="12"/>
                    </a:lnTo>
                    <a:lnTo>
                      <a:pt x="156" y="18"/>
                    </a:lnTo>
                    <a:lnTo>
                      <a:pt x="120" y="18"/>
                    </a:lnTo>
                    <a:lnTo>
                      <a:pt x="78" y="12"/>
                    </a:lnTo>
                    <a:lnTo>
                      <a:pt x="42" y="6"/>
                    </a:lnTo>
                    <a:lnTo>
                      <a:pt x="0" y="0"/>
                    </a:lnTo>
                    <a:lnTo>
                      <a:pt x="0" y="6"/>
                    </a:lnTo>
                    <a:close/>
                  </a:path>
                </a:pathLst>
              </a:custGeom>
              <a:solidFill>
                <a:srgbClr val="FFFFFF"/>
              </a:solidFill>
              <a:ln w="9525">
                <a:noFill/>
                <a:round/>
                <a:headEnd/>
                <a:tailEnd/>
              </a:ln>
            </p:spPr>
            <p:txBody>
              <a:bodyPr/>
              <a:lstStyle/>
              <a:p>
                <a:pPr eaLnBrk="1" hangingPunct="1"/>
                <a:endParaRPr lang="pt-BR" u="none"/>
              </a:p>
            </p:txBody>
          </p:sp>
          <p:sp>
            <p:nvSpPr>
              <p:cNvPr id="447564" name="Freeform 76"/>
              <p:cNvSpPr>
                <a:spLocks/>
              </p:cNvSpPr>
              <p:nvPr/>
            </p:nvSpPr>
            <p:spPr bwMode="auto">
              <a:xfrm>
                <a:off x="3264" y="2267"/>
                <a:ext cx="48" cy="42"/>
              </a:xfrm>
              <a:custGeom>
                <a:avLst/>
                <a:gdLst>
                  <a:gd name="T0" fmla="*/ 30 w 48"/>
                  <a:gd name="T1" fmla="*/ 42 h 42"/>
                  <a:gd name="T2" fmla="*/ 0 w 48"/>
                  <a:gd name="T3" fmla="*/ 12 h 42"/>
                  <a:gd name="T4" fmla="*/ 48 w 48"/>
                  <a:gd name="T5" fmla="*/ 0 h 42"/>
                  <a:gd name="T6" fmla="*/ 30 w 48"/>
                  <a:gd name="T7" fmla="*/ 42 h 42"/>
                  <a:gd name="T8" fmla="*/ 0 w 48"/>
                  <a:gd name="T9" fmla="*/ 12 h 42"/>
                  <a:gd name="T10" fmla="*/ 30 w 48"/>
                  <a:gd name="T11" fmla="*/ 42 h 42"/>
                  <a:gd name="T12" fmla="*/ 0 60000 65536"/>
                  <a:gd name="T13" fmla="*/ 0 60000 65536"/>
                  <a:gd name="T14" fmla="*/ 0 60000 65536"/>
                  <a:gd name="T15" fmla="*/ 0 60000 65536"/>
                  <a:gd name="T16" fmla="*/ 0 60000 65536"/>
                  <a:gd name="T17" fmla="*/ 0 60000 65536"/>
                  <a:gd name="T18" fmla="*/ 0 w 48"/>
                  <a:gd name="T19" fmla="*/ 0 h 42"/>
                  <a:gd name="T20" fmla="*/ 48 w 48"/>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8" h="42">
                    <a:moveTo>
                      <a:pt x="30" y="42"/>
                    </a:moveTo>
                    <a:lnTo>
                      <a:pt x="0" y="12"/>
                    </a:lnTo>
                    <a:lnTo>
                      <a:pt x="48" y="0"/>
                    </a:lnTo>
                    <a:lnTo>
                      <a:pt x="30" y="42"/>
                    </a:lnTo>
                    <a:lnTo>
                      <a:pt x="0" y="12"/>
                    </a:lnTo>
                    <a:lnTo>
                      <a:pt x="30" y="42"/>
                    </a:lnTo>
                    <a:close/>
                  </a:path>
                </a:pathLst>
              </a:custGeom>
              <a:solidFill>
                <a:srgbClr val="FFFFFF"/>
              </a:solidFill>
              <a:ln w="9525">
                <a:noFill/>
                <a:round/>
                <a:headEnd/>
                <a:tailEnd/>
              </a:ln>
            </p:spPr>
            <p:txBody>
              <a:bodyPr/>
              <a:lstStyle/>
              <a:p>
                <a:pPr eaLnBrk="1" hangingPunct="1"/>
                <a:endParaRPr lang="pt-BR" u="none"/>
              </a:p>
            </p:txBody>
          </p:sp>
        </p:grpSp>
      </p:grpSp>
      <p:grpSp>
        <p:nvGrpSpPr>
          <p:cNvPr id="15" name="Group 77"/>
          <p:cNvGrpSpPr>
            <a:grpSpLocks/>
          </p:cNvGrpSpPr>
          <p:nvPr/>
        </p:nvGrpSpPr>
        <p:grpSpPr bwMode="auto">
          <a:xfrm>
            <a:off x="4787900" y="3068638"/>
            <a:ext cx="1990725" cy="2747962"/>
            <a:chOff x="3016" y="2195"/>
            <a:chExt cx="1254" cy="1731"/>
          </a:xfrm>
        </p:grpSpPr>
        <p:grpSp>
          <p:nvGrpSpPr>
            <p:cNvPr id="447566" name="Group 78"/>
            <p:cNvGrpSpPr>
              <a:grpSpLocks/>
            </p:cNvGrpSpPr>
            <p:nvPr/>
          </p:nvGrpSpPr>
          <p:grpSpPr bwMode="auto">
            <a:xfrm>
              <a:off x="3630" y="2195"/>
              <a:ext cx="570" cy="396"/>
              <a:chOff x="3630" y="2195"/>
              <a:chExt cx="570" cy="396"/>
            </a:xfrm>
          </p:grpSpPr>
          <p:sp>
            <p:nvSpPr>
              <p:cNvPr id="447567" name="Freeform 79"/>
              <p:cNvSpPr>
                <a:spLocks/>
              </p:cNvSpPr>
              <p:nvPr/>
            </p:nvSpPr>
            <p:spPr bwMode="auto">
              <a:xfrm>
                <a:off x="3636" y="2273"/>
                <a:ext cx="114" cy="138"/>
              </a:xfrm>
              <a:custGeom>
                <a:avLst/>
                <a:gdLst>
                  <a:gd name="T0" fmla="*/ 2147483647 w 19"/>
                  <a:gd name="T1" fmla="*/ 2147483647 h 23"/>
                  <a:gd name="T2" fmla="*/ 2147483647 w 19"/>
                  <a:gd name="T3" fmla="*/ 2147483647 h 23"/>
                  <a:gd name="T4" fmla="*/ 2147483647 w 19"/>
                  <a:gd name="T5" fmla="*/ 2147483647 h 23"/>
                  <a:gd name="T6" fmla="*/ 2147483647 w 19"/>
                  <a:gd name="T7" fmla="*/ 0 h 23"/>
                  <a:gd name="T8" fmla="*/ 2147483647 w 19"/>
                  <a:gd name="T9" fmla="*/ 0 h 23"/>
                  <a:gd name="T10" fmla="*/ 0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3" y="9"/>
                    </a:moveTo>
                    <a:lnTo>
                      <a:pt x="6" y="9"/>
                    </a:lnTo>
                    <a:lnTo>
                      <a:pt x="5" y="3"/>
                    </a:lnTo>
                    <a:cubicBezTo>
                      <a:pt x="5" y="2"/>
                      <a:pt x="4" y="0"/>
                      <a:pt x="2" y="0"/>
                    </a:cubicBezTo>
                    <a:cubicBezTo>
                      <a:pt x="1" y="0"/>
                      <a:pt x="0" y="3"/>
                      <a:pt x="0" y="3"/>
                    </a:cubicBezTo>
                    <a:lnTo>
                      <a:pt x="1" y="11"/>
                    </a:lnTo>
                    <a:lnTo>
                      <a:pt x="3" y="23"/>
                    </a:lnTo>
                    <a:lnTo>
                      <a:pt x="19" y="23"/>
                    </a:lnTo>
                    <a:lnTo>
                      <a:pt x="18" y="10"/>
                    </a:lnTo>
                    <a:lnTo>
                      <a:pt x="19" y="3"/>
                    </a:lnTo>
                    <a:cubicBezTo>
                      <a:pt x="19" y="3"/>
                      <a:pt x="18" y="1"/>
                      <a:pt x="17" y="1"/>
                    </a:cubicBezTo>
                    <a:lnTo>
                      <a:pt x="16" y="1"/>
                    </a:lnTo>
                    <a:cubicBezTo>
                      <a:pt x="15" y="1"/>
                      <a:pt x="14" y="3"/>
                      <a:pt x="14" y="3"/>
                    </a:cubicBezTo>
                    <a:lnTo>
                      <a:pt x="13" y="9"/>
                    </a:lnTo>
                  </a:path>
                </a:pathLst>
              </a:custGeom>
              <a:solidFill>
                <a:srgbClr val="FDFA00"/>
              </a:solidFill>
              <a:ln w="9525">
                <a:noFill/>
                <a:round/>
                <a:headEnd/>
                <a:tailEnd/>
              </a:ln>
            </p:spPr>
            <p:txBody>
              <a:bodyPr/>
              <a:lstStyle/>
              <a:p>
                <a:pPr eaLnBrk="1" hangingPunct="1"/>
                <a:endParaRPr lang="pt-BR" u="none"/>
              </a:p>
            </p:txBody>
          </p:sp>
          <p:sp>
            <p:nvSpPr>
              <p:cNvPr id="447568" name="Freeform 80"/>
              <p:cNvSpPr>
                <a:spLocks/>
              </p:cNvSpPr>
              <p:nvPr/>
            </p:nvSpPr>
            <p:spPr bwMode="auto">
              <a:xfrm>
                <a:off x="3666" y="2321"/>
                <a:ext cx="48" cy="12"/>
              </a:xfrm>
              <a:custGeom>
                <a:avLst/>
                <a:gdLst>
                  <a:gd name="T0" fmla="*/ 0 w 48"/>
                  <a:gd name="T1" fmla="*/ 6 h 12"/>
                  <a:gd name="T2" fmla="*/ 6 w 48"/>
                  <a:gd name="T3" fmla="*/ 12 h 12"/>
                  <a:gd name="T4" fmla="*/ 48 w 48"/>
                  <a:gd name="T5" fmla="*/ 12 h 12"/>
                  <a:gd name="T6" fmla="*/ 48 w 48"/>
                  <a:gd name="T7" fmla="*/ 6 h 12"/>
                  <a:gd name="T8" fmla="*/ 6 w 48"/>
                  <a:gd name="T9" fmla="*/ 0 h 12"/>
                  <a:gd name="T10" fmla="*/ 0 w 48"/>
                  <a:gd name="T11" fmla="*/ 6 h 12"/>
                  <a:gd name="T12" fmla="*/ 0 w 48"/>
                  <a:gd name="T13" fmla="*/ 6 h 12"/>
                  <a:gd name="T14" fmla="*/ 0 w 48"/>
                  <a:gd name="T15" fmla="*/ 12 h 12"/>
                  <a:gd name="T16" fmla="*/ 6 w 48"/>
                  <a:gd name="T17" fmla="*/ 12 h 12"/>
                  <a:gd name="T18" fmla="*/ 0 w 48"/>
                  <a:gd name="T19" fmla="*/ 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2"/>
                  <a:gd name="T32" fmla="*/ 48 w 4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2">
                    <a:moveTo>
                      <a:pt x="0" y="6"/>
                    </a:moveTo>
                    <a:lnTo>
                      <a:pt x="6" y="12"/>
                    </a:lnTo>
                    <a:lnTo>
                      <a:pt x="48" y="12"/>
                    </a:lnTo>
                    <a:lnTo>
                      <a:pt x="48" y="6"/>
                    </a:lnTo>
                    <a:lnTo>
                      <a:pt x="6" y="0"/>
                    </a:lnTo>
                    <a:lnTo>
                      <a:pt x="0" y="6"/>
                    </a:lnTo>
                    <a:lnTo>
                      <a:pt x="0" y="12"/>
                    </a:lnTo>
                    <a:lnTo>
                      <a:pt x="6" y="12"/>
                    </a:lnTo>
                    <a:lnTo>
                      <a:pt x="0" y="6"/>
                    </a:lnTo>
                    <a:close/>
                  </a:path>
                </a:pathLst>
              </a:custGeom>
              <a:solidFill>
                <a:srgbClr val="25221E"/>
              </a:solidFill>
              <a:ln w="9525">
                <a:noFill/>
                <a:round/>
                <a:headEnd/>
                <a:tailEnd/>
              </a:ln>
            </p:spPr>
            <p:txBody>
              <a:bodyPr/>
              <a:lstStyle/>
              <a:p>
                <a:pPr eaLnBrk="1" hangingPunct="1"/>
                <a:endParaRPr lang="pt-BR" u="none"/>
              </a:p>
            </p:txBody>
          </p:sp>
          <p:sp>
            <p:nvSpPr>
              <p:cNvPr id="447569" name="Freeform 81"/>
              <p:cNvSpPr>
                <a:spLocks/>
              </p:cNvSpPr>
              <p:nvPr/>
            </p:nvSpPr>
            <p:spPr bwMode="auto">
              <a:xfrm>
                <a:off x="3660" y="2285"/>
                <a:ext cx="12" cy="42"/>
              </a:xfrm>
              <a:custGeom>
                <a:avLst/>
                <a:gdLst>
                  <a:gd name="T0" fmla="*/ 0 w 12"/>
                  <a:gd name="T1" fmla="*/ 6 h 42"/>
                  <a:gd name="T2" fmla="*/ 0 w 12"/>
                  <a:gd name="T3" fmla="*/ 6 h 42"/>
                  <a:gd name="T4" fmla="*/ 6 w 12"/>
                  <a:gd name="T5" fmla="*/ 42 h 42"/>
                  <a:gd name="T6" fmla="*/ 12 w 12"/>
                  <a:gd name="T7" fmla="*/ 42 h 42"/>
                  <a:gd name="T8" fmla="*/ 12 w 12"/>
                  <a:gd name="T9" fmla="*/ 0 h 42"/>
                  <a:gd name="T10" fmla="*/ 0 w 12"/>
                  <a:gd name="T11" fmla="*/ 6 h 42"/>
                  <a:gd name="T12" fmla="*/ 0 60000 65536"/>
                  <a:gd name="T13" fmla="*/ 0 60000 65536"/>
                  <a:gd name="T14" fmla="*/ 0 60000 65536"/>
                  <a:gd name="T15" fmla="*/ 0 60000 65536"/>
                  <a:gd name="T16" fmla="*/ 0 60000 65536"/>
                  <a:gd name="T17" fmla="*/ 0 60000 65536"/>
                  <a:gd name="T18" fmla="*/ 0 w 12"/>
                  <a:gd name="T19" fmla="*/ 0 h 42"/>
                  <a:gd name="T20" fmla="*/ 12 w 1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12" h="42">
                    <a:moveTo>
                      <a:pt x="0" y="6"/>
                    </a:moveTo>
                    <a:lnTo>
                      <a:pt x="0" y="6"/>
                    </a:lnTo>
                    <a:lnTo>
                      <a:pt x="6" y="42"/>
                    </a:lnTo>
                    <a:lnTo>
                      <a:pt x="12" y="42"/>
                    </a:lnTo>
                    <a:lnTo>
                      <a:pt x="12" y="0"/>
                    </a:lnTo>
                    <a:lnTo>
                      <a:pt x="0" y="6"/>
                    </a:lnTo>
                    <a:close/>
                  </a:path>
                </a:pathLst>
              </a:custGeom>
              <a:solidFill>
                <a:srgbClr val="25221E"/>
              </a:solidFill>
              <a:ln w="9525">
                <a:noFill/>
                <a:round/>
                <a:headEnd/>
                <a:tailEnd/>
              </a:ln>
            </p:spPr>
            <p:txBody>
              <a:bodyPr/>
              <a:lstStyle/>
              <a:p>
                <a:pPr eaLnBrk="1" hangingPunct="1"/>
                <a:endParaRPr lang="pt-BR" u="none"/>
              </a:p>
            </p:txBody>
          </p:sp>
          <p:sp>
            <p:nvSpPr>
              <p:cNvPr id="447570" name="Freeform 82"/>
              <p:cNvSpPr>
                <a:spLocks/>
              </p:cNvSpPr>
              <p:nvPr/>
            </p:nvSpPr>
            <p:spPr bwMode="auto">
              <a:xfrm>
                <a:off x="3648" y="2273"/>
                <a:ext cx="24" cy="18"/>
              </a:xfrm>
              <a:custGeom>
                <a:avLst/>
                <a:gdLst>
                  <a:gd name="T0" fmla="*/ 0 w 24"/>
                  <a:gd name="T1" fmla="*/ 6 h 18"/>
                  <a:gd name="T2" fmla="*/ 0 w 24"/>
                  <a:gd name="T3" fmla="*/ 6 h 18"/>
                  <a:gd name="T4" fmla="*/ 12 w 24"/>
                  <a:gd name="T5" fmla="*/ 12 h 18"/>
                  <a:gd name="T6" fmla="*/ 12 w 24"/>
                  <a:gd name="T7" fmla="*/ 18 h 18"/>
                  <a:gd name="T8" fmla="*/ 24 w 24"/>
                  <a:gd name="T9" fmla="*/ 18 h 18"/>
                  <a:gd name="T10" fmla="*/ 18 w 24"/>
                  <a:gd name="T11" fmla="*/ 6 h 18"/>
                  <a:gd name="T12" fmla="*/ 0 w 24"/>
                  <a:gd name="T13" fmla="*/ 0 h 18"/>
                  <a:gd name="T14" fmla="*/ 0 w 24"/>
                  <a:gd name="T15" fmla="*/ 0 h 18"/>
                  <a:gd name="T16" fmla="*/ 0 w 24"/>
                  <a:gd name="T17" fmla="*/ 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18"/>
                  <a:gd name="T29" fmla="*/ 24 w 24"/>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18">
                    <a:moveTo>
                      <a:pt x="0" y="6"/>
                    </a:moveTo>
                    <a:lnTo>
                      <a:pt x="0" y="6"/>
                    </a:lnTo>
                    <a:lnTo>
                      <a:pt x="12" y="12"/>
                    </a:lnTo>
                    <a:lnTo>
                      <a:pt x="12" y="18"/>
                    </a:lnTo>
                    <a:lnTo>
                      <a:pt x="24" y="18"/>
                    </a:lnTo>
                    <a:lnTo>
                      <a:pt x="18" y="6"/>
                    </a:lnTo>
                    <a:lnTo>
                      <a:pt x="0" y="0"/>
                    </a:lnTo>
                    <a:lnTo>
                      <a:pt x="0" y="6"/>
                    </a:lnTo>
                    <a:close/>
                  </a:path>
                </a:pathLst>
              </a:custGeom>
              <a:solidFill>
                <a:srgbClr val="25221E"/>
              </a:solidFill>
              <a:ln w="9525">
                <a:noFill/>
                <a:round/>
                <a:headEnd/>
                <a:tailEnd/>
              </a:ln>
            </p:spPr>
            <p:txBody>
              <a:bodyPr/>
              <a:lstStyle/>
              <a:p>
                <a:pPr eaLnBrk="1" hangingPunct="1"/>
                <a:endParaRPr lang="pt-BR" u="none"/>
              </a:p>
            </p:txBody>
          </p:sp>
          <p:sp>
            <p:nvSpPr>
              <p:cNvPr id="447571" name="Freeform 83"/>
              <p:cNvSpPr>
                <a:spLocks/>
              </p:cNvSpPr>
              <p:nvPr/>
            </p:nvSpPr>
            <p:spPr bwMode="auto">
              <a:xfrm>
                <a:off x="3648" y="2273"/>
                <a:ext cx="1" cy="6"/>
              </a:xfrm>
              <a:custGeom>
                <a:avLst/>
                <a:gdLst>
                  <a:gd name="T0" fmla="*/ 0 w 1"/>
                  <a:gd name="T1" fmla="*/ 6 h 6"/>
                  <a:gd name="T2" fmla="*/ 0 w 1"/>
                  <a:gd name="T3" fmla="*/ 6 h 6"/>
                  <a:gd name="T4" fmla="*/ 0 w 1"/>
                  <a:gd name="T5" fmla="*/ 6 h 6"/>
                  <a:gd name="T6" fmla="*/ 0 w 1"/>
                  <a:gd name="T7" fmla="*/ 0 h 6"/>
                  <a:gd name="T8" fmla="*/ 0 w 1"/>
                  <a:gd name="T9" fmla="*/ 0 h 6"/>
                  <a:gd name="T10" fmla="*/ 0 w 1"/>
                  <a:gd name="T11" fmla="*/ 6 h 6"/>
                  <a:gd name="T12" fmla="*/ 0 60000 65536"/>
                  <a:gd name="T13" fmla="*/ 0 60000 65536"/>
                  <a:gd name="T14" fmla="*/ 0 60000 65536"/>
                  <a:gd name="T15" fmla="*/ 0 60000 65536"/>
                  <a:gd name="T16" fmla="*/ 0 60000 65536"/>
                  <a:gd name="T17" fmla="*/ 0 60000 65536"/>
                  <a:gd name="T18" fmla="*/ 0 w 1"/>
                  <a:gd name="T19" fmla="*/ 0 h 6"/>
                  <a:gd name="T20" fmla="*/ 1 w 1"/>
                  <a:gd name="T21" fmla="*/ 6 h 6"/>
                </a:gdLst>
                <a:ahLst/>
                <a:cxnLst>
                  <a:cxn ang="T12">
                    <a:pos x="T0" y="T1"/>
                  </a:cxn>
                  <a:cxn ang="T13">
                    <a:pos x="T2" y="T3"/>
                  </a:cxn>
                  <a:cxn ang="T14">
                    <a:pos x="T4" y="T5"/>
                  </a:cxn>
                  <a:cxn ang="T15">
                    <a:pos x="T6" y="T7"/>
                  </a:cxn>
                  <a:cxn ang="T16">
                    <a:pos x="T8" y="T9"/>
                  </a:cxn>
                  <a:cxn ang="T17">
                    <a:pos x="T10" y="T11"/>
                  </a:cxn>
                </a:cxnLst>
                <a:rect l="T18" t="T19" r="T20" b="T21"/>
                <a:pathLst>
                  <a:path w="1" h="6">
                    <a:moveTo>
                      <a:pt x="0" y="6"/>
                    </a:moveTo>
                    <a:lnTo>
                      <a:pt x="0" y="6"/>
                    </a:lnTo>
                    <a:lnTo>
                      <a:pt x="0" y="0"/>
                    </a:lnTo>
                    <a:lnTo>
                      <a:pt x="0" y="6"/>
                    </a:lnTo>
                    <a:close/>
                  </a:path>
                </a:pathLst>
              </a:custGeom>
              <a:solidFill>
                <a:srgbClr val="25221E"/>
              </a:solidFill>
              <a:ln w="9525">
                <a:noFill/>
                <a:round/>
                <a:headEnd/>
                <a:tailEnd/>
              </a:ln>
            </p:spPr>
            <p:txBody>
              <a:bodyPr/>
              <a:lstStyle/>
              <a:p>
                <a:pPr eaLnBrk="1" hangingPunct="1"/>
                <a:endParaRPr lang="pt-BR" u="none"/>
              </a:p>
            </p:txBody>
          </p:sp>
          <p:sp>
            <p:nvSpPr>
              <p:cNvPr id="447572" name="Freeform 84"/>
              <p:cNvSpPr>
                <a:spLocks/>
              </p:cNvSpPr>
              <p:nvPr/>
            </p:nvSpPr>
            <p:spPr bwMode="auto">
              <a:xfrm>
                <a:off x="3630" y="2273"/>
                <a:ext cx="18" cy="18"/>
              </a:xfrm>
              <a:custGeom>
                <a:avLst/>
                <a:gdLst>
                  <a:gd name="T0" fmla="*/ 6 w 18"/>
                  <a:gd name="T1" fmla="*/ 18 h 18"/>
                  <a:gd name="T2" fmla="*/ 6 w 18"/>
                  <a:gd name="T3" fmla="*/ 18 h 18"/>
                  <a:gd name="T4" fmla="*/ 12 w 18"/>
                  <a:gd name="T5" fmla="*/ 12 h 18"/>
                  <a:gd name="T6" fmla="*/ 18 w 18"/>
                  <a:gd name="T7" fmla="*/ 6 h 18"/>
                  <a:gd name="T8" fmla="*/ 18 w 18"/>
                  <a:gd name="T9" fmla="*/ 0 h 18"/>
                  <a:gd name="T10" fmla="*/ 6 w 18"/>
                  <a:gd name="T11" fmla="*/ 6 h 18"/>
                  <a:gd name="T12" fmla="*/ 0 w 18"/>
                  <a:gd name="T13" fmla="*/ 18 h 18"/>
                  <a:gd name="T14" fmla="*/ 0 w 18"/>
                  <a:gd name="T15" fmla="*/ 18 h 18"/>
                  <a:gd name="T16" fmla="*/ 6 w 18"/>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8"/>
                  <a:gd name="T29" fmla="*/ 18 w 18"/>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8">
                    <a:moveTo>
                      <a:pt x="6" y="18"/>
                    </a:moveTo>
                    <a:lnTo>
                      <a:pt x="6" y="18"/>
                    </a:lnTo>
                    <a:lnTo>
                      <a:pt x="12" y="12"/>
                    </a:lnTo>
                    <a:lnTo>
                      <a:pt x="18" y="6"/>
                    </a:lnTo>
                    <a:lnTo>
                      <a:pt x="18" y="0"/>
                    </a:lnTo>
                    <a:lnTo>
                      <a:pt x="6" y="6"/>
                    </a:lnTo>
                    <a:lnTo>
                      <a:pt x="0" y="18"/>
                    </a:lnTo>
                    <a:lnTo>
                      <a:pt x="6" y="18"/>
                    </a:lnTo>
                    <a:close/>
                  </a:path>
                </a:pathLst>
              </a:custGeom>
              <a:solidFill>
                <a:srgbClr val="25221E"/>
              </a:solidFill>
              <a:ln w="9525">
                <a:noFill/>
                <a:round/>
                <a:headEnd/>
                <a:tailEnd/>
              </a:ln>
            </p:spPr>
            <p:txBody>
              <a:bodyPr/>
              <a:lstStyle/>
              <a:p>
                <a:pPr eaLnBrk="1" hangingPunct="1"/>
                <a:endParaRPr lang="pt-BR" u="none"/>
              </a:p>
            </p:txBody>
          </p:sp>
          <p:sp>
            <p:nvSpPr>
              <p:cNvPr id="447573" name="Freeform 85"/>
              <p:cNvSpPr>
                <a:spLocks/>
              </p:cNvSpPr>
              <p:nvPr/>
            </p:nvSpPr>
            <p:spPr bwMode="auto">
              <a:xfrm>
                <a:off x="3630" y="2291"/>
                <a:ext cx="18" cy="48"/>
              </a:xfrm>
              <a:custGeom>
                <a:avLst/>
                <a:gdLst>
                  <a:gd name="T0" fmla="*/ 12 w 18"/>
                  <a:gd name="T1" fmla="*/ 48 h 48"/>
                  <a:gd name="T2" fmla="*/ 18 w 18"/>
                  <a:gd name="T3" fmla="*/ 48 h 48"/>
                  <a:gd name="T4" fmla="*/ 6 w 18"/>
                  <a:gd name="T5" fmla="*/ 0 h 48"/>
                  <a:gd name="T6" fmla="*/ 0 w 18"/>
                  <a:gd name="T7" fmla="*/ 0 h 48"/>
                  <a:gd name="T8" fmla="*/ 12 w 18"/>
                  <a:gd name="T9" fmla="*/ 48 h 48"/>
                  <a:gd name="T10" fmla="*/ 12 w 18"/>
                  <a:gd name="T11" fmla="*/ 48 h 48"/>
                  <a:gd name="T12" fmla="*/ 0 60000 65536"/>
                  <a:gd name="T13" fmla="*/ 0 60000 65536"/>
                  <a:gd name="T14" fmla="*/ 0 60000 65536"/>
                  <a:gd name="T15" fmla="*/ 0 60000 65536"/>
                  <a:gd name="T16" fmla="*/ 0 60000 65536"/>
                  <a:gd name="T17" fmla="*/ 0 60000 65536"/>
                  <a:gd name="T18" fmla="*/ 0 w 18"/>
                  <a:gd name="T19" fmla="*/ 0 h 48"/>
                  <a:gd name="T20" fmla="*/ 18 w 1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8" h="48">
                    <a:moveTo>
                      <a:pt x="12" y="48"/>
                    </a:moveTo>
                    <a:lnTo>
                      <a:pt x="18" y="48"/>
                    </a:lnTo>
                    <a:lnTo>
                      <a:pt x="6" y="0"/>
                    </a:lnTo>
                    <a:lnTo>
                      <a:pt x="0" y="0"/>
                    </a:lnTo>
                    <a:lnTo>
                      <a:pt x="12" y="48"/>
                    </a:lnTo>
                    <a:close/>
                  </a:path>
                </a:pathLst>
              </a:custGeom>
              <a:solidFill>
                <a:srgbClr val="25221E"/>
              </a:solidFill>
              <a:ln w="9525">
                <a:noFill/>
                <a:round/>
                <a:headEnd/>
                <a:tailEnd/>
              </a:ln>
            </p:spPr>
            <p:txBody>
              <a:bodyPr/>
              <a:lstStyle/>
              <a:p>
                <a:pPr eaLnBrk="1" hangingPunct="1"/>
                <a:endParaRPr lang="pt-BR" u="none"/>
              </a:p>
            </p:txBody>
          </p:sp>
          <p:sp>
            <p:nvSpPr>
              <p:cNvPr id="447574" name="Freeform 86"/>
              <p:cNvSpPr>
                <a:spLocks/>
              </p:cNvSpPr>
              <p:nvPr/>
            </p:nvSpPr>
            <p:spPr bwMode="auto">
              <a:xfrm>
                <a:off x="3642" y="2339"/>
                <a:ext cx="18" cy="78"/>
              </a:xfrm>
              <a:custGeom>
                <a:avLst/>
                <a:gdLst>
                  <a:gd name="T0" fmla="*/ 12 w 18"/>
                  <a:gd name="T1" fmla="*/ 78 h 78"/>
                  <a:gd name="T2" fmla="*/ 18 w 18"/>
                  <a:gd name="T3" fmla="*/ 72 h 78"/>
                  <a:gd name="T4" fmla="*/ 6 w 18"/>
                  <a:gd name="T5" fmla="*/ 0 h 78"/>
                  <a:gd name="T6" fmla="*/ 0 w 18"/>
                  <a:gd name="T7" fmla="*/ 0 h 78"/>
                  <a:gd name="T8" fmla="*/ 12 w 18"/>
                  <a:gd name="T9" fmla="*/ 72 h 78"/>
                  <a:gd name="T10" fmla="*/ 12 w 18"/>
                  <a:gd name="T11" fmla="*/ 78 h 78"/>
                  <a:gd name="T12" fmla="*/ 12 w 18"/>
                  <a:gd name="T13" fmla="*/ 72 h 78"/>
                  <a:gd name="T14" fmla="*/ 12 w 18"/>
                  <a:gd name="T15" fmla="*/ 78 h 78"/>
                  <a:gd name="T16" fmla="*/ 12 w 1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78"/>
                  <a:gd name="T29" fmla="*/ 18 w 1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78">
                    <a:moveTo>
                      <a:pt x="12" y="78"/>
                    </a:moveTo>
                    <a:lnTo>
                      <a:pt x="18" y="72"/>
                    </a:lnTo>
                    <a:lnTo>
                      <a:pt x="6" y="0"/>
                    </a:lnTo>
                    <a:lnTo>
                      <a:pt x="0" y="0"/>
                    </a:lnTo>
                    <a:lnTo>
                      <a:pt x="12" y="72"/>
                    </a:lnTo>
                    <a:lnTo>
                      <a:pt x="12" y="78"/>
                    </a:lnTo>
                    <a:lnTo>
                      <a:pt x="12" y="72"/>
                    </a:lnTo>
                    <a:lnTo>
                      <a:pt x="12" y="78"/>
                    </a:lnTo>
                    <a:close/>
                  </a:path>
                </a:pathLst>
              </a:custGeom>
              <a:solidFill>
                <a:srgbClr val="25221E"/>
              </a:solidFill>
              <a:ln w="9525">
                <a:noFill/>
                <a:round/>
                <a:headEnd/>
                <a:tailEnd/>
              </a:ln>
            </p:spPr>
            <p:txBody>
              <a:bodyPr/>
              <a:lstStyle/>
              <a:p>
                <a:pPr eaLnBrk="1" hangingPunct="1"/>
                <a:endParaRPr lang="pt-BR" u="none"/>
              </a:p>
            </p:txBody>
          </p:sp>
          <p:sp>
            <p:nvSpPr>
              <p:cNvPr id="447575" name="Freeform 87"/>
              <p:cNvSpPr>
                <a:spLocks/>
              </p:cNvSpPr>
              <p:nvPr/>
            </p:nvSpPr>
            <p:spPr bwMode="auto">
              <a:xfrm>
                <a:off x="3654" y="2405"/>
                <a:ext cx="102" cy="12"/>
              </a:xfrm>
              <a:custGeom>
                <a:avLst/>
                <a:gdLst>
                  <a:gd name="T0" fmla="*/ 102 w 102"/>
                  <a:gd name="T1" fmla="*/ 6 h 12"/>
                  <a:gd name="T2" fmla="*/ 96 w 102"/>
                  <a:gd name="T3" fmla="*/ 6 h 12"/>
                  <a:gd name="T4" fmla="*/ 0 w 102"/>
                  <a:gd name="T5" fmla="*/ 0 h 12"/>
                  <a:gd name="T6" fmla="*/ 0 w 102"/>
                  <a:gd name="T7" fmla="*/ 12 h 12"/>
                  <a:gd name="T8" fmla="*/ 96 w 102"/>
                  <a:gd name="T9" fmla="*/ 12 h 12"/>
                  <a:gd name="T10" fmla="*/ 102 w 102"/>
                  <a:gd name="T11" fmla="*/ 6 h 12"/>
                  <a:gd name="T12" fmla="*/ 96 w 102"/>
                  <a:gd name="T13" fmla="*/ 12 h 12"/>
                  <a:gd name="T14" fmla="*/ 102 w 102"/>
                  <a:gd name="T15" fmla="*/ 12 h 12"/>
                  <a:gd name="T16" fmla="*/ 102 w 102"/>
                  <a:gd name="T17" fmla="*/ 6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2"/>
                  <a:gd name="T29" fmla="*/ 102 w 10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2">
                    <a:moveTo>
                      <a:pt x="102" y="6"/>
                    </a:moveTo>
                    <a:lnTo>
                      <a:pt x="96" y="6"/>
                    </a:lnTo>
                    <a:lnTo>
                      <a:pt x="0" y="0"/>
                    </a:lnTo>
                    <a:lnTo>
                      <a:pt x="0" y="12"/>
                    </a:lnTo>
                    <a:lnTo>
                      <a:pt x="96" y="12"/>
                    </a:lnTo>
                    <a:lnTo>
                      <a:pt x="102" y="6"/>
                    </a:lnTo>
                    <a:lnTo>
                      <a:pt x="96" y="12"/>
                    </a:lnTo>
                    <a:lnTo>
                      <a:pt x="102" y="12"/>
                    </a:lnTo>
                    <a:lnTo>
                      <a:pt x="102" y="6"/>
                    </a:lnTo>
                    <a:close/>
                  </a:path>
                </a:pathLst>
              </a:custGeom>
              <a:solidFill>
                <a:srgbClr val="25221E"/>
              </a:solidFill>
              <a:ln w="9525">
                <a:noFill/>
                <a:round/>
                <a:headEnd/>
                <a:tailEnd/>
              </a:ln>
            </p:spPr>
            <p:txBody>
              <a:bodyPr/>
              <a:lstStyle/>
              <a:p>
                <a:pPr eaLnBrk="1" hangingPunct="1"/>
                <a:endParaRPr lang="pt-BR" u="none"/>
              </a:p>
            </p:txBody>
          </p:sp>
          <p:sp>
            <p:nvSpPr>
              <p:cNvPr id="447576" name="Freeform 88"/>
              <p:cNvSpPr>
                <a:spLocks/>
              </p:cNvSpPr>
              <p:nvPr/>
            </p:nvSpPr>
            <p:spPr bwMode="auto">
              <a:xfrm>
                <a:off x="3744" y="2333"/>
                <a:ext cx="12" cy="78"/>
              </a:xfrm>
              <a:custGeom>
                <a:avLst/>
                <a:gdLst>
                  <a:gd name="T0" fmla="*/ 0 w 12"/>
                  <a:gd name="T1" fmla="*/ 0 h 78"/>
                  <a:gd name="T2" fmla="*/ 0 w 12"/>
                  <a:gd name="T3" fmla="*/ 0 h 78"/>
                  <a:gd name="T4" fmla="*/ 0 w 12"/>
                  <a:gd name="T5" fmla="*/ 78 h 78"/>
                  <a:gd name="T6" fmla="*/ 12 w 12"/>
                  <a:gd name="T7" fmla="*/ 78 h 78"/>
                  <a:gd name="T8" fmla="*/ 6 w 12"/>
                  <a:gd name="T9" fmla="*/ 0 h 78"/>
                  <a:gd name="T10" fmla="*/ 0 w 12"/>
                  <a:gd name="T11" fmla="*/ 0 h 78"/>
                  <a:gd name="T12" fmla="*/ 0 60000 65536"/>
                  <a:gd name="T13" fmla="*/ 0 60000 65536"/>
                  <a:gd name="T14" fmla="*/ 0 60000 65536"/>
                  <a:gd name="T15" fmla="*/ 0 60000 65536"/>
                  <a:gd name="T16" fmla="*/ 0 60000 65536"/>
                  <a:gd name="T17" fmla="*/ 0 60000 65536"/>
                  <a:gd name="T18" fmla="*/ 0 w 12"/>
                  <a:gd name="T19" fmla="*/ 0 h 78"/>
                  <a:gd name="T20" fmla="*/ 12 w 12"/>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12" h="78">
                    <a:moveTo>
                      <a:pt x="0" y="0"/>
                    </a:moveTo>
                    <a:lnTo>
                      <a:pt x="0" y="0"/>
                    </a:lnTo>
                    <a:lnTo>
                      <a:pt x="0" y="78"/>
                    </a:lnTo>
                    <a:lnTo>
                      <a:pt x="12" y="78"/>
                    </a:lnTo>
                    <a:lnTo>
                      <a:pt x="6" y="0"/>
                    </a:lnTo>
                    <a:lnTo>
                      <a:pt x="0" y="0"/>
                    </a:lnTo>
                    <a:close/>
                  </a:path>
                </a:pathLst>
              </a:custGeom>
              <a:solidFill>
                <a:srgbClr val="25221E"/>
              </a:solidFill>
              <a:ln w="9525">
                <a:noFill/>
                <a:round/>
                <a:headEnd/>
                <a:tailEnd/>
              </a:ln>
            </p:spPr>
            <p:txBody>
              <a:bodyPr/>
              <a:lstStyle/>
              <a:p>
                <a:pPr eaLnBrk="1" hangingPunct="1"/>
                <a:endParaRPr lang="pt-BR" u="none"/>
              </a:p>
            </p:txBody>
          </p:sp>
          <p:sp>
            <p:nvSpPr>
              <p:cNvPr id="447577" name="Freeform 89"/>
              <p:cNvSpPr>
                <a:spLocks/>
              </p:cNvSpPr>
              <p:nvPr/>
            </p:nvSpPr>
            <p:spPr bwMode="auto">
              <a:xfrm>
                <a:off x="3744" y="2291"/>
                <a:ext cx="6" cy="42"/>
              </a:xfrm>
              <a:custGeom>
                <a:avLst/>
                <a:gdLst>
                  <a:gd name="T0" fmla="*/ 6 w 6"/>
                  <a:gd name="T1" fmla="*/ 0 h 42"/>
                  <a:gd name="T2" fmla="*/ 0 w 6"/>
                  <a:gd name="T3" fmla="*/ 0 h 42"/>
                  <a:gd name="T4" fmla="*/ 0 w 6"/>
                  <a:gd name="T5" fmla="*/ 42 h 42"/>
                  <a:gd name="T6" fmla="*/ 6 w 6"/>
                  <a:gd name="T7" fmla="*/ 42 h 42"/>
                  <a:gd name="T8" fmla="*/ 6 w 6"/>
                  <a:gd name="T9" fmla="*/ 0 h 42"/>
                  <a:gd name="T10" fmla="*/ 6 w 6"/>
                  <a:gd name="T11" fmla="*/ 0 h 42"/>
                  <a:gd name="T12" fmla="*/ 0 60000 65536"/>
                  <a:gd name="T13" fmla="*/ 0 60000 65536"/>
                  <a:gd name="T14" fmla="*/ 0 60000 65536"/>
                  <a:gd name="T15" fmla="*/ 0 60000 65536"/>
                  <a:gd name="T16" fmla="*/ 0 60000 65536"/>
                  <a:gd name="T17" fmla="*/ 0 60000 65536"/>
                  <a:gd name="T18" fmla="*/ 0 w 6"/>
                  <a:gd name="T19" fmla="*/ 0 h 42"/>
                  <a:gd name="T20" fmla="*/ 6 w 6"/>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6" h="42">
                    <a:moveTo>
                      <a:pt x="6" y="0"/>
                    </a:moveTo>
                    <a:lnTo>
                      <a:pt x="0" y="0"/>
                    </a:lnTo>
                    <a:lnTo>
                      <a:pt x="0" y="42"/>
                    </a:lnTo>
                    <a:lnTo>
                      <a:pt x="6" y="42"/>
                    </a:lnTo>
                    <a:lnTo>
                      <a:pt x="6" y="0"/>
                    </a:lnTo>
                    <a:close/>
                  </a:path>
                </a:pathLst>
              </a:custGeom>
              <a:solidFill>
                <a:srgbClr val="25221E"/>
              </a:solidFill>
              <a:ln w="9525">
                <a:noFill/>
                <a:round/>
                <a:headEnd/>
                <a:tailEnd/>
              </a:ln>
            </p:spPr>
            <p:txBody>
              <a:bodyPr/>
              <a:lstStyle/>
              <a:p>
                <a:pPr eaLnBrk="1" hangingPunct="1"/>
                <a:endParaRPr lang="pt-BR" u="none"/>
              </a:p>
            </p:txBody>
          </p:sp>
          <p:sp>
            <p:nvSpPr>
              <p:cNvPr id="447578" name="Freeform 90"/>
              <p:cNvSpPr>
                <a:spLocks/>
              </p:cNvSpPr>
              <p:nvPr/>
            </p:nvSpPr>
            <p:spPr bwMode="auto">
              <a:xfrm>
                <a:off x="3738" y="2273"/>
                <a:ext cx="12" cy="18"/>
              </a:xfrm>
              <a:custGeom>
                <a:avLst/>
                <a:gdLst>
                  <a:gd name="T0" fmla="*/ 0 w 12"/>
                  <a:gd name="T1" fmla="*/ 6 h 18"/>
                  <a:gd name="T2" fmla="*/ 0 w 12"/>
                  <a:gd name="T3" fmla="*/ 6 h 18"/>
                  <a:gd name="T4" fmla="*/ 6 w 12"/>
                  <a:gd name="T5" fmla="*/ 12 h 18"/>
                  <a:gd name="T6" fmla="*/ 6 w 12"/>
                  <a:gd name="T7" fmla="*/ 18 h 18"/>
                  <a:gd name="T8" fmla="*/ 12 w 12"/>
                  <a:gd name="T9" fmla="*/ 18 h 18"/>
                  <a:gd name="T10" fmla="*/ 12 w 12"/>
                  <a:gd name="T11" fmla="*/ 12 h 18"/>
                  <a:gd name="T12" fmla="*/ 0 w 12"/>
                  <a:gd name="T13" fmla="*/ 0 h 18"/>
                  <a:gd name="T14" fmla="*/ 0 w 12"/>
                  <a:gd name="T15" fmla="*/ 0 h 18"/>
                  <a:gd name="T16" fmla="*/ 0 w 12"/>
                  <a:gd name="T17" fmla="*/ 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6"/>
                    </a:lnTo>
                    <a:lnTo>
                      <a:pt x="6" y="12"/>
                    </a:lnTo>
                    <a:lnTo>
                      <a:pt x="6" y="18"/>
                    </a:lnTo>
                    <a:lnTo>
                      <a:pt x="12" y="18"/>
                    </a:lnTo>
                    <a:lnTo>
                      <a:pt x="12" y="12"/>
                    </a:lnTo>
                    <a:lnTo>
                      <a:pt x="0" y="0"/>
                    </a:lnTo>
                    <a:lnTo>
                      <a:pt x="0" y="6"/>
                    </a:lnTo>
                    <a:close/>
                  </a:path>
                </a:pathLst>
              </a:custGeom>
              <a:solidFill>
                <a:srgbClr val="25221E"/>
              </a:solidFill>
              <a:ln w="9525">
                <a:noFill/>
                <a:round/>
                <a:headEnd/>
                <a:tailEnd/>
              </a:ln>
            </p:spPr>
            <p:txBody>
              <a:bodyPr/>
              <a:lstStyle/>
              <a:p>
                <a:pPr eaLnBrk="1" hangingPunct="1"/>
                <a:endParaRPr lang="pt-BR" u="none"/>
              </a:p>
            </p:txBody>
          </p:sp>
          <p:sp>
            <p:nvSpPr>
              <p:cNvPr id="447579" name="Freeform 91"/>
              <p:cNvSpPr>
                <a:spLocks/>
              </p:cNvSpPr>
              <p:nvPr/>
            </p:nvSpPr>
            <p:spPr bwMode="auto">
              <a:xfrm>
                <a:off x="3732" y="2273"/>
                <a:ext cx="6" cy="6"/>
              </a:xfrm>
              <a:custGeom>
                <a:avLst/>
                <a:gdLst>
                  <a:gd name="T0" fmla="*/ 0 w 6"/>
                  <a:gd name="T1" fmla="*/ 0 h 6"/>
                  <a:gd name="T2" fmla="*/ 0 w 6"/>
                  <a:gd name="T3" fmla="*/ 6 h 6"/>
                  <a:gd name="T4" fmla="*/ 6 w 6"/>
                  <a:gd name="T5" fmla="*/ 6 h 6"/>
                  <a:gd name="T6" fmla="*/ 6 w 6"/>
                  <a:gd name="T7" fmla="*/ 0 h 6"/>
                  <a:gd name="T8" fmla="*/ 0 w 6"/>
                  <a:gd name="T9" fmla="*/ 0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0" y="0"/>
                    </a:moveTo>
                    <a:lnTo>
                      <a:pt x="0" y="6"/>
                    </a:lnTo>
                    <a:lnTo>
                      <a:pt x="6" y="6"/>
                    </a:lnTo>
                    <a:lnTo>
                      <a:pt x="6" y="0"/>
                    </a:lnTo>
                    <a:lnTo>
                      <a:pt x="0" y="0"/>
                    </a:lnTo>
                    <a:close/>
                  </a:path>
                </a:pathLst>
              </a:custGeom>
              <a:solidFill>
                <a:srgbClr val="25221E"/>
              </a:solidFill>
              <a:ln w="9525">
                <a:noFill/>
                <a:round/>
                <a:headEnd/>
                <a:tailEnd/>
              </a:ln>
            </p:spPr>
            <p:txBody>
              <a:bodyPr/>
              <a:lstStyle/>
              <a:p>
                <a:pPr eaLnBrk="1" hangingPunct="1"/>
                <a:endParaRPr lang="pt-BR" u="none"/>
              </a:p>
            </p:txBody>
          </p:sp>
          <p:sp>
            <p:nvSpPr>
              <p:cNvPr id="447580" name="Freeform 92"/>
              <p:cNvSpPr>
                <a:spLocks/>
              </p:cNvSpPr>
              <p:nvPr/>
            </p:nvSpPr>
            <p:spPr bwMode="auto">
              <a:xfrm>
                <a:off x="3714" y="2273"/>
                <a:ext cx="18" cy="18"/>
              </a:xfrm>
              <a:custGeom>
                <a:avLst/>
                <a:gdLst>
                  <a:gd name="T0" fmla="*/ 6 w 18"/>
                  <a:gd name="T1" fmla="*/ 18 h 18"/>
                  <a:gd name="T2" fmla="*/ 6 w 18"/>
                  <a:gd name="T3" fmla="*/ 18 h 18"/>
                  <a:gd name="T4" fmla="*/ 12 w 18"/>
                  <a:gd name="T5" fmla="*/ 12 h 18"/>
                  <a:gd name="T6" fmla="*/ 18 w 18"/>
                  <a:gd name="T7" fmla="*/ 6 h 18"/>
                  <a:gd name="T8" fmla="*/ 18 w 18"/>
                  <a:gd name="T9" fmla="*/ 0 h 18"/>
                  <a:gd name="T10" fmla="*/ 6 w 18"/>
                  <a:gd name="T11" fmla="*/ 6 h 18"/>
                  <a:gd name="T12" fmla="*/ 0 w 18"/>
                  <a:gd name="T13" fmla="*/ 18 h 18"/>
                  <a:gd name="T14" fmla="*/ 0 w 18"/>
                  <a:gd name="T15" fmla="*/ 18 h 18"/>
                  <a:gd name="T16" fmla="*/ 6 w 18"/>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8"/>
                  <a:gd name="T29" fmla="*/ 18 w 18"/>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8">
                    <a:moveTo>
                      <a:pt x="6" y="18"/>
                    </a:moveTo>
                    <a:lnTo>
                      <a:pt x="6" y="18"/>
                    </a:lnTo>
                    <a:lnTo>
                      <a:pt x="12" y="12"/>
                    </a:lnTo>
                    <a:lnTo>
                      <a:pt x="18" y="6"/>
                    </a:lnTo>
                    <a:lnTo>
                      <a:pt x="18" y="0"/>
                    </a:lnTo>
                    <a:lnTo>
                      <a:pt x="6" y="6"/>
                    </a:lnTo>
                    <a:lnTo>
                      <a:pt x="0" y="18"/>
                    </a:lnTo>
                    <a:lnTo>
                      <a:pt x="6" y="18"/>
                    </a:lnTo>
                    <a:close/>
                  </a:path>
                </a:pathLst>
              </a:custGeom>
              <a:solidFill>
                <a:srgbClr val="25221E"/>
              </a:solidFill>
              <a:ln w="9525">
                <a:noFill/>
                <a:round/>
                <a:headEnd/>
                <a:tailEnd/>
              </a:ln>
            </p:spPr>
            <p:txBody>
              <a:bodyPr/>
              <a:lstStyle/>
              <a:p>
                <a:pPr eaLnBrk="1" hangingPunct="1"/>
                <a:endParaRPr lang="pt-BR" u="none"/>
              </a:p>
            </p:txBody>
          </p:sp>
          <p:sp>
            <p:nvSpPr>
              <p:cNvPr id="447581" name="Freeform 93"/>
              <p:cNvSpPr>
                <a:spLocks/>
              </p:cNvSpPr>
              <p:nvPr/>
            </p:nvSpPr>
            <p:spPr bwMode="auto">
              <a:xfrm>
                <a:off x="3708" y="2291"/>
                <a:ext cx="12" cy="42"/>
              </a:xfrm>
              <a:custGeom>
                <a:avLst/>
                <a:gdLst>
                  <a:gd name="T0" fmla="*/ 6 w 12"/>
                  <a:gd name="T1" fmla="*/ 42 h 42"/>
                  <a:gd name="T2" fmla="*/ 6 w 12"/>
                  <a:gd name="T3" fmla="*/ 36 h 42"/>
                  <a:gd name="T4" fmla="*/ 12 w 12"/>
                  <a:gd name="T5" fmla="*/ 0 h 42"/>
                  <a:gd name="T6" fmla="*/ 6 w 12"/>
                  <a:gd name="T7" fmla="*/ 0 h 42"/>
                  <a:gd name="T8" fmla="*/ 0 w 12"/>
                  <a:gd name="T9" fmla="*/ 36 h 42"/>
                  <a:gd name="T10" fmla="*/ 6 w 12"/>
                  <a:gd name="T11" fmla="*/ 42 h 42"/>
                  <a:gd name="T12" fmla="*/ 6 w 12"/>
                  <a:gd name="T13" fmla="*/ 42 h 42"/>
                  <a:gd name="T14" fmla="*/ 6 w 12"/>
                  <a:gd name="T15" fmla="*/ 42 h 42"/>
                  <a:gd name="T16" fmla="*/ 6 w 12"/>
                  <a:gd name="T17" fmla="*/ 36 h 42"/>
                  <a:gd name="T18" fmla="*/ 6 w 12"/>
                  <a:gd name="T19" fmla="*/ 42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42"/>
                  <a:gd name="T32" fmla="*/ 12 w 12"/>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42">
                    <a:moveTo>
                      <a:pt x="6" y="42"/>
                    </a:moveTo>
                    <a:lnTo>
                      <a:pt x="6" y="36"/>
                    </a:lnTo>
                    <a:lnTo>
                      <a:pt x="12" y="0"/>
                    </a:lnTo>
                    <a:lnTo>
                      <a:pt x="6" y="0"/>
                    </a:lnTo>
                    <a:lnTo>
                      <a:pt x="0" y="36"/>
                    </a:lnTo>
                    <a:lnTo>
                      <a:pt x="6" y="42"/>
                    </a:lnTo>
                    <a:lnTo>
                      <a:pt x="6" y="36"/>
                    </a:lnTo>
                    <a:lnTo>
                      <a:pt x="6" y="42"/>
                    </a:lnTo>
                    <a:close/>
                  </a:path>
                </a:pathLst>
              </a:custGeom>
              <a:solidFill>
                <a:srgbClr val="25221E"/>
              </a:solidFill>
              <a:ln w="9525">
                <a:noFill/>
                <a:round/>
                <a:headEnd/>
                <a:tailEnd/>
              </a:ln>
            </p:spPr>
            <p:txBody>
              <a:bodyPr/>
              <a:lstStyle/>
              <a:p>
                <a:pPr eaLnBrk="1" hangingPunct="1"/>
                <a:endParaRPr lang="pt-BR" u="none"/>
              </a:p>
            </p:txBody>
          </p:sp>
          <p:sp>
            <p:nvSpPr>
              <p:cNvPr id="447582" name="Freeform 94"/>
              <p:cNvSpPr>
                <a:spLocks/>
              </p:cNvSpPr>
              <p:nvPr/>
            </p:nvSpPr>
            <p:spPr bwMode="auto">
              <a:xfrm>
                <a:off x="3672" y="2201"/>
                <a:ext cx="36" cy="60"/>
              </a:xfrm>
              <a:custGeom>
                <a:avLst/>
                <a:gdLst>
                  <a:gd name="T0" fmla="*/ 2147483647 w 6"/>
                  <a:gd name="T1" fmla="*/ 0 h 10"/>
                  <a:gd name="T2" fmla="*/ 2147483647 w 6"/>
                  <a:gd name="T3" fmla="*/ 2147483647 h 10"/>
                  <a:gd name="T4" fmla="*/ 2147483647 w 6"/>
                  <a:gd name="T5" fmla="*/ 2147483647 h 10"/>
                  <a:gd name="T6" fmla="*/ 2147483647 w 6"/>
                  <a:gd name="T7" fmla="*/ 2147483647 h 10"/>
                  <a:gd name="T8" fmla="*/ 2147483647 w 6"/>
                  <a:gd name="T9" fmla="*/ 2147483647 h 10"/>
                  <a:gd name="T10" fmla="*/ 2147483647 w 6"/>
                  <a:gd name="T11" fmla="*/ 2147483647 h 10"/>
                  <a:gd name="T12" fmla="*/ 0 w 6"/>
                  <a:gd name="T13" fmla="*/ 2147483647 h 10"/>
                  <a:gd name="T14" fmla="*/ 0 w 6"/>
                  <a:gd name="T15" fmla="*/ 2147483647 h 10"/>
                  <a:gd name="T16" fmla="*/ 2147483647 w 6"/>
                  <a:gd name="T17" fmla="*/ 2147483647 h 10"/>
                  <a:gd name="T18" fmla="*/ 2147483647 w 6"/>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10"/>
                  <a:gd name="T32" fmla="*/ 6 w 6"/>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10">
                    <a:moveTo>
                      <a:pt x="3" y="0"/>
                    </a:moveTo>
                    <a:lnTo>
                      <a:pt x="4" y="3"/>
                    </a:lnTo>
                    <a:cubicBezTo>
                      <a:pt x="4" y="3"/>
                      <a:pt x="3" y="3"/>
                      <a:pt x="3" y="3"/>
                    </a:cubicBezTo>
                    <a:cubicBezTo>
                      <a:pt x="3" y="3"/>
                      <a:pt x="3" y="3"/>
                      <a:pt x="3" y="4"/>
                    </a:cubicBezTo>
                    <a:cubicBezTo>
                      <a:pt x="4" y="5"/>
                      <a:pt x="5" y="6"/>
                      <a:pt x="6" y="7"/>
                    </a:cubicBezTo>
                    <a:lnTo>
                      <a:pt x="3" y="10"/>
                    </a:lnTo>
                    <a:cubicBezTo>
                      <a:pt x="1" y="8"/>
                      <a:pt x="0" y="6"/>
                      <a:pt x="0" y="4"/>
                    </a:cubicBezTo>
                    <a:cubicBezTo>
                      <a:pt x="0" y="4"/>
                      <a:pt x="0" y="3"/>
                      <a:pt x="0" y="2"/>
                    </a:cubicBezTo>
                    <a:cubicBezTo>
                      <a:pt x="0" y="2"/>
                      <a:pt x="0" y="1"/>
                      <a:pt x="1" y="1"/>
                    </a:cubicBezTo>
                    <a:cubicBezTo>
                      <a:pt x="1" y="0"/>
                      <a:pt x="2" y="0"/>
                      <a:pt x="3" y="0"/>
                    </a:cubicBezTo>
                  </a:path>
                </a:pathLst>
              </a:custGeom>
              <a:solidFill>
                <a:srgbClr val="FA9E9A"/>
              </a:solidFill>
              <a:ln w="0">
                <a:solidFill>
                  <a:srgbClr val="25221E"/>
                </a:solidFill>
                <a:round/>
                <a:headEnd/>
                <a:tailEnd/>
              </a:ln>
            </p:spPr>
            <p:txBody>
              <a:bodyPr/>
              <a:lstStyle/>
              <a:p>
                <a:pPr eaLnBrk="1" hangingPunct="1"/>
                <a:endParaRPr lang="pt-BR" u="none"/>
              </a:p>
            </p:txBody>
          </p:sp>
          <p:sp>
            <p:nvSpPr>
              <p:cNvPr id="447583" name="Freeform 95"/>
              <p:cNvSpPr>
                <a:spLocks/>
              </p:cNvSpPr>
              <p:nvPr/>
            </p:nvSpPr>
            <p:spPr bwMode="auto">
              <a:xfrm>
                <a:off x="4056" y="2195"/>
                <a:ext cx="144" cy="186"/>
              </a:xfrm>
              <a:custGeom>
                <a:avLst/>
                <a:gdLst>
                  <a:gd name="T0" fmla="*/ 2147483647 w 24"/>
                  <a:gd name="T1" fmla="*/ 2147483647 h 31"/>
                  <a:gd name="T2" fmla="*/ 0 w 24"/>
                  <a:gd name="T3" fmla="*/ 2147483647 h 31"/>
                  <a:gd name="T4" fmla="*/ 0 w 24"/>
                  <a:gd name="T5" fmla="*/ 2147483647 h 31"/>
                  <a:gd name="T6" fmla="*/ 2147483647 w 24"/>
                  <a:gd name="T7" fmla="*/ 2147483647 h 31"/>
                  <a:gd name="T8" fmla="*/ 2147483647 w 24"/>
                  <a:gd name="T9" fmla="*/ 2147483647 h 31"/>
                  <a:gd name="T10" fmla="*/ 2147483647 w 24"/>
                  <a:gd name="T11" fmla="*/ 2147483647 h 31"/>
                  <a:gd name="T12" fmla="*/ 2147483647 w 24"/>
                  <a:gd name="T13" fmla="*/ 2147483647 h 31"/>
                  <a:gd name="T14" fmla="*/ 2147483647 w 24"/>
                  <a:gd name="T15" fmla="*/ 2147483647 h 31"/>
                  <a:gd name="T16" fmla="*/ 2147483647 w 24"/>
                  <a:gd name="T17" fmla="*/ 2147483647 h 31"/>
                  <a:gd name="T18" fmla="*/ 2147483647 w 24"/>
                  <a:gd name="T19" fmla="*/ 2147483647 h 31"/>
                  <a:gd name="T20" fmla="*/ 2147483647 w 24"/>
                  <a:gd name="T21" fmla="*/ 2147483647 h 31"/>
                  <a:gd name="T22" fmla="*/ 2147483647 w 24"/>
                  <a:gd name="T23" fmla="*/ 2147483647 h 31"/>
                  <a:gd name="T24" fmla="*/ 2147483647 w 24"/>
                  <a:gd name="T25" fmla="*/ 2147483647 h 31"/>
                  <a:gd name="T26" fmla="*/ 2147483647 w 24"/>
                  <a:gd name="T27" fmla="*/ 2147483647 h 31"/>
                  <a:gd name="T28" fmla="*/ 2147483647 w 24"/>
                  <a:gd name="T29" fmla="*/ 2147483647 h 31"/>
                  <a:gd name="T30" fmla="*/ 2147483647 w 24"/>
                  <a:gd name="T31" fmla="*/ 2147483647 h 31"/>
                  <a:gd name="T32" fmla="*/ 2147483647 w 24"/>
                  <a:gd name="T33" fmla="*/ 2147483647 h 31"/>
                  <a:gd name="T34" fmla="*/ 2147483647 w 24"/>
                  <a:gd name="T35" fmla="*/ 2147483647 h 31"/>
                  <a:gd name="T36" fmla="*/ 2147483647 w 24"/>
                  <a:gd name="T37" fmla="*/ 2147483647 h 31"/>
                  <a:gd name="T38" fmla="*/ 2147483647 w 24"/>
                  <a:gd name="T39" fmla="*/ 2147483647 h 31"/>
                  <a:gd name="T40" fmla="*/ 2147483647 w 24"/>
                  <a:gd name="T41" fmla="*/ 2147483647 h 31"/>
                  <a:gd name="T42" fmla="*/ 2147483647 w 24"/>
                  <a:gd name="T43" fmla="*/ 2147483647 h 31"/>
                  <a:gd name="T44" fmla="*/ 2147483647 w 24"/>
                  <a:gd name="T45" fmla="*/ 2147483647 h 31"/>
                  <a:gd name="T46" fmla="*/ 2147483647 w 24"/>
                  <a:gd name="T47" fmla="*/ 2147483647 h 31"/>
                  <a:gd name="T48" fmla="*/ 2147483647 w 24"/>
                  <a:gd name="T49" fmla="*/ 2147483647 h 31"/>
                  <a:gd name="T50" fmla="*/ 2147483647 w 24"/>
                  <a:gd name="T51" fmla="*/ 2147483647 h 31"/>
                  <a:gd name="T52" fmla="*/ 2147483647 w 24"/>
                  <a:gd name="T53" fmla="*/ 2147483647 h 31"/>
                  <a:gd name="T54" fmla="*/ 2147483647 w 24"/>
                  <a:gd name="T55" fmla="*/ 2147483647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31"/>
                  <a:gd name="T86" fmla="*/ 24 w 24"/>
                  <a:gd name="T87" fmla="*/ 31 h 3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31">
                    <a:moveTo>
                      <a:pt x="3" y="4"/>
                    </a:moveTo>
                    <a:lnTo>
                      <a:pt x="0" y="5"/>
                    </a:lnTo>
                    <a:cubicBezTo>
                      <a:pt x="0" y="4"/>
                      <a:pt x="0" y="4"/>
                      <a:pt x="0" y="3"/>
                    </a:cubicBezTo>
                    <a:cubicBezTo>
                      <a:pt x="0" y="2"/>
                      <a:pt x="1" y="2"/>
                      <a:pt x="1" y="2"/>
                    </a:cubicBezTo>
                    <a:cubicBezTo>
                      <a:pt x="2" y="1"/>
                      <a:pt x="2" y="1"/>
                      <a:pt x="3" y="1"/>
                    </a:cubicBezTo>
                    <a:cubicBezTo>
                      <a:pt x="4" y="0"/>
                      <a:pt x="6" y="1"/>
                      <a:pt x="8" y="2"/>
                    </a:cubicBezTo>
                    <a:cubicBezTo>
                      <a:pt x="9" y="2"/>
                      <a:pt x="11" y="3"/>
                      <a:pt x="13" y="2"/>
                    </a:cubicBezTo>
                    <a:cubicBezTo>
                      <a:pt x="15" y="1"/>
                      <a:pt x="17" y="1"/>
                      <a:pt x="19" y="2"/>
                    </a:cubicBezTo>
                    <a:cubicBezTo>
                      <a:pt x="20" y="3"/>
                      <a:pt x="21" y="4"/>
                      <a:pt x="22" y="5"/>
                    </a:cubicBezTo>
                    <a:cubicBezTo>
                      <a:pt x="24" y="8"/>
                      <a:pt x="23" y="9"/>
                      <a:pt x="23" y="10"/>
                    </a:cubicBezTo>
                    <a:cubicBezTo>
                      <a:pt x="22" y="11"/>
                      <a:pt x="22" y="13"/>
                      <a:pt x="22" y="15"/>
                    </a:cubicBezTo>
                    <a:cubicBezTo>
                      <a:pt x="22" y="17"/>
                      <a:pt x="21" y="17"/>
                      <a:pt x="21" y="17"/>
                    </a:cubicBezTo>
                    <a:cubicBezTo>
                      <a:pt x="22" y="17"/>
                      <a:pt x="23" y="17"/>
                      <a:pt x="23" y="20"/>
                    </a:cubicBezTo>
                    <a:cubicBezTo>
                      <a:pt x="23" y="25"/>
                      <a:pt x="20" y="31"/>
                      <a:pt x="20" y="31"/>
                    </a:cubicBezTo>
                    <a:lnTo>
                      <a:pt x="17" y="30"/>
                    </a:lnTo>
                    <a:cubicBezTo>
                      <a:pt x="17" y="30"/>
                      <a:pt x="20" y="24"/>
                      <a:pt x="20" y="20"/>
                    </a:cubicBezTo>
                    <a:cubicBezTo>
                      <a:pt x="20" y="19"/>
                      <a:pt x="21" y="20"/>
                      <a:pt x="21" y="19"/>
                    </a:cubicBezTo>
                    <a:cubicBezTo>
                      <a:pt x="20" y="19"/>
                      <a:pt x="19" y="19"/>
                      <a:pt x="19" y="15"/>
                    </a:cubicBezTo>
                    <a:cubicBezTo>
                      <a:pt x="19" y="12"/>
                      <a:pt x="19" y="10"/>
                      <a:pt x="20" y="9"/>
                    </a:cubicBezTo>
                    <a:cubicBezTo>
                      <a:pt x="20" y="8"/>
                      <a:pt x="21" y="8"/>
                      <a:pt x="20" y="7"/>
                    </a:cubicBezTo>
                    <a:cubicBezTo>
                      <a:pt x="19" y="6"/>
                      <a:pt x="18" y="5"/>
                      <a:pt x="18" y="5"/>
                    </a:cubicBezTo>
                    <a:cubicBezTo>
                      <a:pt x="17" y="4"/>
                      <a:pt x="16" y="4"/>
                      <a:pt x="14" y="5"/>
                    </a:cubicBezTo>
                    <a:cubicBezTo>
                      <a:pt x="11" y="6"/>
                      <a:pt x="9" y="5"/>
                      <a:pt x="7" y="4"/>
                    </a:cubicBezTo>
                    <a:cubicBezTo>
                      <a:pt x="5" y="4"/>
                      <a:pt x="4" y="3"/>
                      <a:pt x="4" y="4"/>
                    </a:cubicBezTo>
                    <a:cubicBezTo>
                      <a:pt x="3" y="4"/>
                      <a:pt x="3" y="4"/>
                      <a:pt x="3" y="4"/>
                    </a:cubicBezTo>
                    <a:cubicBezTo>
                      <a:pt x="3" y="4"/>
                      <a:pt x="3" y="4"/>
                      <a:pt x="3" y="4"/>
                    </a:cubicBezTo>
                  </a:path>
                </a:pathLst>
              </a:custGeom>
              <a:solidFill>
                <a:srgbClr val="FA9E9A"/>
              </a:solidFill>
              <a:ln w="0">
                <a:solidFill>
                  <a:srgbClr val="25221E"/>
                </a:solidFill>
                <a:round/>
                <a:headEnd/>
                <a:tailEnd/>
              </a:ln>
            </p:spPr>
            <p:txBody>
              <a:bodyPr/>
              <a:lstStyle/>
              <a:p>
                <a:pPr eaLnBrk="1" hangingPunct="1"/>
                <a:endParaRPr lang="pt-BR" u="none"/>
              </a:p>
            </p:txBody>
          </p:sp>
          <p:sp>
            <p:nvSpPr>
              <p:cNvPr id="447584" name="Freeform 96"/>
              <p:cNvSpPr>
                <a:spLocks/>
              </p:cNvSpPr>
              <p:nvPr/>
            </p:nvSpPr>
            <p:spPr bwMode="auto">
              <a:xfrm>
                <a:off x="3636" y="2459"/>
                <a:ext cx="66" cy="132"/>
              </a:xfrm>
              <a:custGeom>
                <a:avLst/>
                <a:gdLst>
                  <a:gd name="T0" fmla="*/ 54 w 66"/>
                  <a:gd name="T1" fmla="*/ 0 h 132"/>
                  <a:gd name="T2" fmla="*/ 54 w 66"/>
                  <a:gd name="T3" fmla="*/ 36 h 132"/>
                  <a:gd name="T4" fmla="*/ 48 w 66"/>
                  <a:gd name="T5" fmla="*/ 60 h 132"/>
                  <a:gd name="T6" fmla="*/ 36 w 66"/>
                  <a:gd name="T7" fmla="*/ 84 h 132"/>
                  <a:gd name="T8" fmla="*/ 30 w 66"/>
                  <a:gd name="T9" fmla="*/ 96 h 132"/>
                  <a:gd name="T10" fmla="*/ 6 w 66"/>
                  <a:gd name="T11" fmla="*/ 120 h 132"/>
                  <a:gd name="T12" fmla="*/ 0 w 66"/>
                  <a:gd name="T13" fmla="*/ 120 h 132"/>
                  <a:gd name="T14" fmla="*/ 6 w 66"/>
                  <a:gd name="T15" fmla="*/ 132 h 132"/>
                  <a:gd name="T16" fmla="*/ 12 w 66"/>
                  <a:gd name="T17" fmla="*/ 120 h 132"/>
                  <a:gd name="T18" fmla="*/ 36 w 66"/>
                  <a:gd name="T19" fmla="*/ 102 h 132"/>
                  <a:gd name="T20" fmla="*/ 42 w 66"/>
                  <a:gd name="T21" fmla="*/ 84 h 132"/>
                  <a:gd name="T22" fmla="*/ 54 w 66"/>
                  <a:gd name="T23" fmla="*/ 60 h 132"/>
                  <a:gd name="T24" fmla="*/ 60 w 66"/>
                  <a:gd name="T25" fmla="*/ 36 h 132"/>
                  <a:gd name="T26" fmla="*/ 66 w 66"/>
                  <a:gd name="T27" fmla="*/ 0 h 132"/>
                  <a:gd name="T28" fmla="*/ 54 w 66"/>
                  <a:gd name="T29" fmla="*/ 0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32"/>
                  <a:gd name="T47" fmla="*/ 66 w 66"/>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32">
                    <a:moveTo>
                      <a:pt x="54" y="0"/>
                    </a:moveTo>
                    <a:lnTo>
                      <a:pt x="54" y="36"/>
                    </a:lnTo>
                    <a:lnTo>
                      <a:pt x="48" y="60"/>
                    </a:lnTo>
                    <a:lnTo>
                      <a:pt x="36" y="84"/>
                    </a:lnTo>
                    <a:lnTo>
                      <a:pt x="30" y="96"/>
                    </a:lnTo>
                    <a:lnTo>
                      <a:pt x="6" y="120"/>
                    </a:lnTo>
                    <a:lnTo>
                      <a:pt x="0" y="120"/>
                    </a:lnTo>
                    <a:lnTo>
                      <a:pt x="6" y="132"/>
                    </a:lnTo>
                    <a:lnTo>
                      <a:pt x="12" y="120"/>
                    </a:lnTo>
                    <a:lnTo>
                      <a:pt x="36" y="102"/>
                    </a:lnTo>
                    <a:lnTo>
                      <a:pt x="42" y="84"/>
                    </a:lnTo>
                    <a:lnTo>
                      <a:pt x="54" y="60"/>
                    </a:lnTo>
                    <a:lnTo>
                      <a:pt x="60" y="36"/>
                    </a:lnTo>
                    <a:lnTo>
                      <a:pt x="66" y="0"/>
                    </a:lnTo>
                    <a:lnTo>
                      <a:pt x="54" y="0"/>
                    </a:lnTo>
                    <a:close/>
                  </a:path>
                </a:pathLst>
              </a:custGeom>
              <a:solidFill>
                <a:srgbClr val="FFFFFF"/>
              </a:solidFill>
              <a:ln w="9525">
                <a:noFill/>
                <a:round/>
                <a:headEnd/>
                <a:tailEnd/>
              </a:ln>
            </p:spPr>
            <p:txBody>
              <a:bodyPr/>
              <a:lstStyle/>
              <a:p>
                <a:pPr eaLnBrk="1" hangingPunct="1"/>
                <a:endParaRPr lang="pt-BR" u="none"/>
              </a:p>
            </p:txBody>
          </p:sp>
          <p:sp>
            <p:nvSpPr>
              <p:cNvPr id="447585" name="Freeform 97"/>
              <p:cNvSpPr>
                <a:spLocks/>
              </p:cNvSpPr>
              <p:nvPr/>
            </p:nvSpPr>
            <p:spPr bwMode="auto">
              <a:xfrm>
                <a:off x="3672" y="2423"/>
                <a:ext cx="42" cy="42"/>
              </a:xfrm>
              <a:custGeom>
                <a:avLst/>
                <a:gdLst>
                  <a:gd name="T0" fmla="*/ 0 w 42"/>
                  <a:gd name="T1" fmla="*/ 42 h 42"/>
                  <a:gd name="T2" fmla="*/ 24 w 42"/>
                  <a:gd name="T3" fmla="*/ 0 h 42"/>
                  <a:gd name="T4" fmla="*/ 42 w 42"/>
                  <a:gd name="T5" fmla="*/ 42 h 42"/>
                  <a:gd name="T6" fmla="*/ 0 w 42"/>
                  <a:gd name="T7" fmla="*/ 42 h 42"/>
                  <a:gd name="T8" fmla="*/ 24 w 42"/>
                  <a:gd name="T9" fmla="*/ 0 h 42"/>
                  <a:gd name="T10" fmla="*/ 0 w 42"/>
                  <a:gd name="T11" fmla="*/ 42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0" y="42"/>
                    </a:moveTo>
                    <a:lnTo>
                      <a:pt x="24" y="0"/>
                    </a:lnTo>
                    <a:lnTo>
                      <a:pt x="42" y="42"/>
                    </a:lnTo>
                    <a:lnTo>
                      <a:pt x="0" y="42"/>
                    </a:lnTo>
                    <a:lnTo>
                      <a:pt x="24" y="0"/>
                    </a:lnTo>
                    <a:lnTo>
                      <a:pt x="0" y="42"/>
                    </a:lnTo>
                    <a:close/>
                  </a:path>
                </a:pathLst>
              </a:custGeom>
              <a:solidFill>
                <a:srgbClr val="FFFFFF"/>
              </a:solidFill>
              <a:ln w="9525">
                <a:noFill/>
                <a:round/>
                <a:headEnd/>
                <a:tailEnd/>
              </a:ln>
            </p:spPr>
            <p:txBody>
              <a:bodyPr/>
              <a:lstStyle/>
              <a:p>
                <a:pPr eaLnBrk="1" hangingPunct="1"/>
                <a:endParaRPr lang="pt-BR" u="none"/>
              </a:p>
            </p:txBody>
          </p:sp>
          <p:sp>
            <p:nvSpPr>
              <p:cNvPr id="447586" name="Freeform 98"/>
              <p:cNvSpPr>
                <a:spLocks/>
              </p:cNvSpPr>
              <p:nvPr/>
            </p:nvSpPr>
            <p:spPr bwMode="auto">
              <a:xfrm>
                <a:off x="3816" y="2285"/>
                <a:ext cx="234" cy="24"/>
              </a:xfrm>
              <a:custGeom>
                <a:avLst/>
                <a:gdLst>
                  <a:gd name="T0" fmla="*/ 228 w 234"/>
                  <a:gd name="T1" fmla="*/ 0 h 24"/>
                  <a:gd name="T2" fmla="*/ 192 w 234"/>
                  <a:gd name="T3" fmla="*/ 6 h 24"/>
                  <a:gd name="T4" fmla="*/ 150 w 234"/>
                  <a:gd name="T5" fmla="*/ 12 h 24"/>
                  <a:gd name="T6" fmla="*/ 114 w 234"/>
                  <a:gd name="T7" fmla="*/ 18 h 24"/>
                  <a:gd name="T8" fmla="*/ 78 w 234"/>
                  <a:gd name="T9" fmla="*/ 18 h 24"/>
                  <a:gd name="T10" fmla="*/ 24 w 234"/>
                  <a:gd name="T11" fmla="*/ 12 h 24"/>
                  <a:gd name="T12" fmla="*/ 6 w 234"/>
                  <a:gd name="T13" fmla="*/ 6 h 24"/>
                  <a:gd name="T14" fmla="*/ 0 w 234"/>
                  <a:gd name="T15" fmla="*/ 18 h 24"/>
                  <a:gd name="T16" fmla="*/ 24 w 234"/>
                  <a:gd name="T17" fmla="*/ 18 h 24"/>
                  <a:gd name="T18" fmla="*/ 78 w 234"/>
                  <a:gd name="T19" fmla="*/ 24 h 24"/>
                  <a:gd name="T20" fmla="*/ 114 w 234"/>
                  <a:gd name="T21" fmla="*/ 24 h 24"/>
                  <a:gd name="T22" fmla="*/ 150 w 234"/>
                  <a:gd name="T23" fmla="*/ 24 h 24"/>
                  <a:gd name="T24" fmla="*/ 192 w 234"/>
                  <a:gd name="T25" fmla="*/ 18 h 24"/>
                  <a:gd name="T26" fmla="*/ 234 w 234"/>
                  <a:gd name="T27" fmla="*/ 6 h 24"/>
                  <a:gd name="T28" fmla="*/ 228 w 234"/>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4"/>
                  <a:gd name="T46" fmla="*/ 0 h 24"/>
                  <a:gd name="T47" fmla="*/ 234 w 234"/>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4" h="24">
                    <a:moveTo>
                      <a:pt x="228" y="0"/>
                    </a:moveTo>
                    <a:lnTo>
                      <a:pt x="192" y="6"/>
                    </a:lnTo>
                    <a:lnTo>
                      <a:pt x="150" y="12"/>
                    </a:lnTo>
                    <a:lnTo>
                      <a:pt x="114" y="18"/>
                    </a:lnTo>
                    <a:lnTo>
                      <a:pt x="78" y="18"/>
                    </a:lnTo>
                    <a:lnTo>
                      <a:pt x="24" y="12"/>
                    </a:lnTo>
                    <a:lnTo>
                      <a:pt x="6" y="6"/>
                    </a:lnTo>
                    <a:lnTo>
                      <a:pt x="0" y="18"/>
                    </a:lnTo>
                    <a:lnTo>
                      <a:pt x="24" y="18"/>
                    </a:lnTo>
                    <a:lnTo>
                      <a:pt x="78" y="24"/>
                    </a:lnTo>
                    <a:lnTo>
                      <a:pt x="114" y="24"/>
                    </a:lnTo>
                    <a:lnTo>
                      <a:pt x="150" y="24"/>
                    </a:lnTo>
                    <a:lnTo>
                      <a:pt x="192" y="18"/>
                    </a:lnTo>
                    <a:lnTo>
                      <a:pt x="234" y="6"/>
                    </a:lnTo>
                    <a:lnTo>
                      <a:pt x="228" y="0"/>
                    </a:lnTo>
                    <a:close/>
                  </a:path>
                </a:pathLst>
              </a:custGeom>
              <a:solidFill>
                <a:srgbClr val="FFFFFF"/>
              </a:solidFill>
              <a:ln w="9525">
                <a:noFill/>
                <a:round/>
                <a:headEnd/>
                <a:tailEnd/>
              </a:ln>
            </p:spPr>
            <p:txBody>
              <a:bodyPr/>
              <a:lstStyle/>
              <a:p>
                <a:pPr eaLnBrk="1" hangingPunct="1"/>
                <a:endParaRPr lang="pt-BR" u="none"/>
              </a:p>
            </p:txBody>
          </p:sp>
          <p:sp>
            <p:nvSpPr>
              <p:cNvPr id="447587" name="Freeform 99"/>
              <p:cNvSpPr>
                <a:spLocks/>
              </p:cNvSpPr>
              <p:nvPr/>
            </p:nvSpPr>
            <p:spPr bwMode="auto">
              <a:xfrm>
                <a:off x="4038" y="2267"/>
                <a:ext cx="42" cy="42"/>
              </a:xfrm>
              <a:custGeom>
                <a:avLst/>
                <a:gdLst>
                  <a:gd name="T0" fmla="*/ 0 w 42"/>
                  <a:gd name="T1" fmla="*/ 0 h 42"/>
                  <a:gd name="T2" fmla="*/ 42 w 42"/>
                  <a:gd name="T3" fmla="*/ 12 h 42"/>
                  <a:gd name="T4" fmla="*/ 12 w 42"/>
                  <a:gd name="T5" fmla="*/ 42 h 42"/>
                  <a:gd name="T6" fmla="*/ 0 w 42"/>
                  <a:gd name="T7" fmla="*/ 0 h 42"/>
                  <a:gd name="T8" fmla="*/ 42 w 42"/>
                  <a:gd name="T9" fmla="*/ 12 h 42"/>
                  <a:gd name="T10" fmla="*/ 0 w 42"/>
                  <a:gd name="T11" fmla="*/ 0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0" y="0"/>
                    </a:moveTo>
                    <a:lnTo>
                      <a:pt x="42" y="12"/>
                    </a:lnTo>
                    <a:lnTo>
                      <a:pt x="12" y="42"/>
                    </a:lnTo>
                    <a:lnTo>
                      <a:pt x="0" y="0"/>
                    </a:lnTo>
                    <a:lnTo>
                      <a:pt x="42" y="12"/>
                    </a:lnTo>
                    <a:lnTo>
                      <a:pt x="0" y="0"/>
                    </a:lnTo>
                    <a:close/>
                  </a:path>
                </a:pathLst>
              </a:custGeom>
              <a:solidFill>
                <a:srgbClr val="FFFFFF"/>
              </a:solidFill>
              <a:ln w="9525">
                <a:noFill/>
                <a:round/>
                <a:headEnd/>
                <a:tailEnd/>
              </a:ln>
            </p:spPr>
            <p:txBody>
              <a:bodyPr/>
              <a:lstStyle/>
              <a:p>
                <a:pPr eaLnBrk="1" hangingPunct="1"/>
                <a:endParaRPr lang="pt-BR" u="none"/>
              </a:p>
            </p:txBody>
          </p:sp>
        </p:grpSp>
        <p:grpSp>
          <p:nvGrpSpPr>
            <p:cNvPr id="447588" name="Group 100"/>
            <p:cNvGrpSpPr>
              <a:grpSpLocks/>
            </p:cNvGrpSpPr>
            <p:nvPr/>
          </p:nvGrpSpPr>
          <p:grpSpPr bwMode="auto">
            <a:xfrm>
              <a:off x="3016" y="2378"/>
              <a:ext cx="1254" cy="1548"/>
              <a:chOff x="3016" y="2378"/>
              <a:chExt cx="1254" cy="1548"/>
            </a:xfrm>
          </p:grpSpPr>
          <p:sp>
            <p:nvSpPr>
              <p:cNvPr id="447589" name="Freeform 101"/>
              <p:cNvSpPr>
                <a:spLocks/>
              </p:cNvSpPr>
              <p:nvPr/>
            </p:nvSpPr>
            <p:spPr bwMode="auto">
              <a:xfrm>
                <a:off x="3915" y="3553"/>
                <a:ext cx="353" cy="373"/>
              </a:xfrm>
              <a:custGeom>
                <a:avLst/>
                <a:gdLst>
                  <a:gd name="T0" fmla="*/ 0 w 348"/>
                  <a:gd name="T1" fmla="*/ 2204 h 336"/>
                  <a:gd name="T2" fmla="*/ 0 w 348"/>
                  <a:gd name="T3" fmla="*/ 2204 h 336"/>
                  <a:gd name="T4" fmla="*/ 111 w 348"/>
                  <a:gd name="T5" fmla="*/ 2161 h 336"/>
                  <a:gd name="T6" fmla="*/ 210 w 348"/>
                  <a:gd name="T7" fmla="*/ 2039 h 336"/>
                  <a:gd name="T8" fmla="*/ 254 w 348"/>
                  <a:gd name="T9" fmla="*/ 1970 h 336"/>
                  <a:gd name="T10" fmla="*/ 294 w 348"/>
                  <a:gd name="T11" fmla="*/ 1839 h 336"/>
                  <a:gd name="T12" fmla="*/ 326 w 348"/>
                  <a:gd name="T13" fmla="*/ 1727 h 336"/>
                  <a:gd name="T14" fmla="*/ 356 w 348"/>
                  <a:gd name="T15" fmla="*/ 1611 h 336"/>
                  <a:gd name="T16" fmla="*/ 379 w 348"/>
                  <a:gd name="T17" fmla="*/ 1451 h 336"/>
                  <a:gd name="T18" fmla="*/ 404 w 348"/>
                  <a:gd name="T19" fmla="*/ 1299 h 336"/>
                  <a:gd name="T20" fmla="*/ 420 w 348"/>
                  <a:gd name="T21" fmla="*/ 1138 h 336"/>
                  <a:gd name="T22" fmla="*/ 434 w 348"/>
                  <a:gd name="T23" fmla="*/ 949 h 336"/>
                  <a:gd name="T24" fmla="*/ 441 w 348"/>
                  <a:gd name="T25" fmla="*/ 706 h 336"/>
                  <a:gd name="T26" fmla="*/ 441 w 348"/>
                  <a:gd name="T27" fmla="*/ 473 h 336"/>
                  <a:gd name="T28" fmla="*/ 449 w 348"/>
                  <a:gd name="T29" fmla="*/ 233 h 336"/>
                  <a:gd name="T30" fmla="*/ 441 w 348"/>
                  <a:gd name="T31" fmla="*/ 0 h 336"/>
                  <a:gd name="T32" fmla="*/ 413 w 348"/>
                  <a:gd name="T33" fmla="*/ 0 h 336"/>
                  <a:gd name="T34" fmla="*/ 420 w 348"/>
                  <a:gd name="T35" fmla="*/ 233 h 336"/>
                  <a:gd name="T36" fmla="*/ 420 w 348"/>
                  <a:gd name="T37" fmla="*/ 473 h 336"/>
                  <a:gd name="T38" fmla="*/ 413 w 348"/>
                  <a:gd name="T39" fmla="*/ 706 h 336"/>
                  <a:gd name="T40" fmla="*/ 404 w 348"/>
                  <a:gd name="T41" fmla="*/ 907 h 336"/>
                  <a:gd name="T42" fmla="*/ 386 w 348"/>
                  <a:gd name="T43" fmla="*/ 1060 h 336"/>
                  <a:gd name="T44" fmla="*/ 371 w 348"/>
                  <a:gd name="T45" fmla="*/ 1212 h 336"/>
                  <a:gd name="T46" fmla="*/ 356 w 348"/>
                  <a:gd name="T47" fmla="*/ 1378 h 336"/>
                  <a:gd name="T48" fmla="*/ 334 w 348"/>
                  <a:gd name="T49" fmla="*/ 1491 h 336"/>
                  <a:gd name="T50" fmla="*/ 310 w 348"/>
                  <a:gd name="T51" fmla="*/ 1611 h 336"/>
                  <a:gd name="T52" fmla="*/ 278 w 348"/>
                  <a:gd name="T53" fmla="*/ 1727 h 336"/>
                  <a:gd name="T54" fmla="*/ 240 w 348"/>
                  <a:gd name="T55" fmla="*/ 1806 h 336"/>
                  <a:gd name="T56" fmla="*/ 201 w 348"/>
                  <a:gd name="T57" fmla="*/ 1885 h 336"/>
                  <a:gd name="T58" fmla="*/ 102 w 348"/>
                  <a:gd name="T59" fmla="*/ 2005 h 336"/>
                  <a:gd name="T60" fmla="*/ 0 w 348"/>
                  <a:gd name="T61" fmla="*/ 2039 h 336"/>
                  <a:gd name="T62" fmla="*/ 0 w 348"/>
                  <a:gd name="T63" fmla="*/ 2039 h 336"/>
                  <a:gd name="T64" fmla="*/ 0 w 348"/>
                  <a:gd name="T65" fmla="*/ 2204 h 3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8"/>
                  <a:gd name="T100" fmla="*/ 0 h 336"/>
                  <a:gd name="T101" fmla="*/ 348 w 348"/>
                  <a:gd name="T102" fmla="*/ 336 h 3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8" h="336">
                    <a:moveTo>
                      <a:pt x="0" y="336"/>
                    </a:moveTo>
                    <a:lnTo>
                      <a:pt x="0" y="336"/>
                    </a:lnTo>
                    <a:lnTo>
                      <a:pt x="90" y="330"/>
                    </a:lnTo>
                    <a:lnTo>
                      <a:pt x="162" y="312"/>
                    </a:lnTo>
                    <a:lnTo>
                      <a:pt x="198" y="300"/>
                    </a:lnTo>
                    <a:lnTo>
                      <a:pt x="228" y="282"/>
                    </a:lnTo>
                    <a:lnTo>
                      <a:pt x="252" y="264"/>
                    </a:lnTo>
                    <a:lnTo>
                      <a:pt x="276" y="246"/>
                    </a:lnTo>
                    <a:lnTo>
                      <a:pt x="294" y="222"/>
                    </a:lnTo>
                    <a:lnTo>
                      <a:pt x="312" y="198"/>
                    </a:lnTo>
                    <a:lnTo>
                      <a:pt x="324" y="174"/>
                    </a:lnTo>
                    <a:lnTo>
                      <a:pt x="336" y="144"/>
                    </a:lnTo>
                    <a:lnTo>
                      <a:pt x="342" y="108"/>
                    </a:lnTo>
                    <a:lnTo>
                      <a:pt x="342" y="72"/>
                    </a:lnTo>
                    <a:lnTo>
                      <a:pt x="348" y="36"/>
                    </a:lnTo>
                    <a:lnTo>
                      <a:pt x="342" y="0"/>
                    </a:lnTo>
                    <a:lnTo>
                      <a:pt x="318" y="0"/>
                    </a:lnTo>
                    <a:lnTo>
                      <a:pt x="324" y="36"/>
                    </a:lnTo>
                    <a:lnTo>
                      <a:pt x="324" y="72"/>
                    </a:lnTo>
                    <a:lnTo>
                      <a:pt x="318" y="108"/>
                    </a:lnTo>
                    <a:lnTo>
                      <a:pt x="312" y="138"/>
                    </a:lnTo>
                    <a:lnTo>
                      <a:pt x="300" y="162"/>
                    </a:lnTo>
                    <a:lnTo>
                      <a:pt x="288" y="186"/>
                    </a:lnTo>
                    <a:lnTo>
                      <a:pt x="276" y="210"/>
                    </a:lnTo>
                    <a:lnTo>
                      <a:pt x="258" y="228"/>
                    </a:lnTo>
                    <a:lnTo>
                      <a:pt x="240" y="246"/>
                    </a:lnTo>
                    <a:lnTo>
                      <a:pt x="216" y="264"/>
                    </a:lnTo>
                    <a:lnTo>
                      <a:pt x="186" y="276"/>
                    </a:lnTo>
                    <a:lnTo>
                      <a:pt x="156" y="288"/>
                    </a:lnTo>
                    <a:lnTo>
                      <a:pt x="84" y="306"/>
                    </a:lnTo>
                    <a:lnTo>
                      <a:pt x="0" y="312"/>
                    </a:lnTo>
                    <a:lnTo>
                      <a:pt x="0" y="336"/>
                    </a:lnTo>
                    <a:close/>
                  </a:path>
                </a:pathLst>
              </a:custGeom>
              <a:solidFill>
                <a:srgbClr val="EB3D00"/>
              </a:solidFill>
              <a:ln w="9525">
                <a:noFill/>
                <a:round/>
                <a:headEnd/>
                <a:tailEnd/>
              </a:ln>
            </p:spPr>
            <p:txBody>
              <a:bodyPr/>
              <a:lstStyle/>
              <a:p>
                <a:pPr eaLnBrk="1" hangingPunct="1"/>
                <a:endParaRPr lang="pt-BR" u="none"/>
              </a:p>
            </p:txBody>
          </p:sp>
          <p:sp>
            <p:nvSpPr>
              <p:cNvPr id="447590" name="Oval 102"/>
              <p:cNvSpPr>
                <a:spLocks noChangeArrowheads="1"/>
              </p:cNvSpPr>
              <p:nvPr/>
            </p:nvSpPr>
            <p:spPr bwMode="auto">
              <a:xfrm>
                <a:off x="3668" y="2756"/>
                <a:ext cx="298" cy="290"/>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591" name="Freeform 103"/>
              <p:cNvSpPr>
                <a:spLocks/>
              </p:cNvSpPr>
              <p:nvPr/>
            </p:nvSpPr>
            <p:spPr bwMode="auto">
              <a:xfrm>
                <a:off x="3820" y="2736"/>
                <a:ext cx="162" cy="162"/>
              </a:xfrm>
              <a:custGeom>
                <a:avLst/>
                <a:gdLst>
                  <a:gd name="T0" fmla="*/ 162 w 162"/>
                  <a:gd name="T1" fmla="*/ 162 h 162"/>
                  <a:gd name="T2" fmla="*/ 162 w 162"/>
                  <a:gd name="T3" fmla="*/ 162 h 162"/>
                  <a:gd name="T4" fmla="*/ 156 w 162"/>
                  <a:gd name="T5" fmla="*/ 132 h 162"/>
                  <a:gd name="T6" fmla="*/ 150 w 162"/>
                  <a:gd name="T7" fmla="*/ 102 h 162"/>
                  <a:gd name="T8" fmla="*/ 132 w 162"/>
                  <a:gd name="T9" fmla="*/ 72 h 162"/>
                  <a:gd name="T10" fmla="*/ 114 w 162"/>
                  <a:gd name="T11" fmla="*/ 48 h 162"/>
                  <a:gd name="T12" fmla="*/ 90 w 162"/>
                  <a:gd name="T13" fmla="*/ 30 h 162"/>
                  <a:gd name="T14" fmla="*/ 60 w 162"/>
                  <a:gd name="T15" fmla="*/ 12 h 162"/>
                  <a:gd name="T16" fmla="*/ 30 w 162"/>
                  <a:gd name="T17" fmla="*/ 6 h 162"/>
                  <a:gd name="T18" fmla="*/ 0 w 162"/>
                  <a:gd name="T19" fmla="*/ 0 h 162"/>
                  <a:gd name="T20" fmla="*/ 0 w 162"/>
                  <a:gd name="T21" fmla="*/ 24 h 162"/>
                  <a:gd name="T22" fmla="*/ 24 w 162"/>
                  <a:gd name="T23" fmla="*/ 30 h 162"/>
                  <a:gd name="T24" fmla="*/ 54 w 162"/>
                  <a:gd name="T25" fmla="*/ 36 h 162"/>
                  <a:gd name="T26" fmla="*/ 78 w 162"/>
                  <a:gd name="T27" fmla="*/ 48 h 162"/>
                  <a:gd name="T28" fmla="*/ 96 w 162"/>
                  <a:gd name="T29" fmla="*/ 66 h 162"/>
                  <a:gd name="T30" fmla="*/ 114 w 162"/>
                  <a:gd name="T31" fmla="*/ 84 h 162"/>
                  <a:gd name="T32" fmla="*/ 126 w 162"/>
                  <a:gd name="T33" fmla="*/ 108 h 162"/>
                  <a:gd name="T34" fmla="*/ 132 w 162"/>
                  <a:gd name="T35" fmla="*/ 138 h 162"/>
                  <a:gd name="T36" fmla="*/ 138 w 162"/>
                  <a:gd name="T37" fmla="*/ 162 h 162"/>
                  <a:gd name="T38" fmla="*/ 138 w 162"/>
                  <a:gd name="T39" fmla="*/ 162 h 162"/>
                  <a:gd name="T40" fmla="*/ 162 w 162"/>
                  <a:gd name="T41" fmla="*/ 162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162" y="162"/>
                    </a:moveTo>
                    <a:lnTo>
                      <a:pt x="162" y="162"/>
                    </a:lnTo>
                    <a:lnTo>
                      <a:pt x="156" y="132"/>
                    </a:lnTo>
                    <a:lnTo>
                      <a:pt x="150" y="102"/>
                    </a:lnTo>
                    <a:lnTo>
                      <a:pt x="132" y="72"/>
                    </a:lnTo>
                    <a:lnTo>
                      <a:pt x="114" y="48"/>
                    </a:lnTo>
                    <a:lnTo>
                      <a:pt x="90" y="30"/>
                    </a:lnTo>
                    <a:lnTo>
                      <a:pt x="60" y="12"/>
                    </a:lnTo>
                    <a:lnTo>
                      <a:pt x="30" y="6"/>
                    </a:lnTo>
                    <a:lnTo>
                      <a:pt x="0" y="0"/>
                    </a:lnTo>
                    <a:lnTo>
                      <a:pt x="0" y="24"/>
                    </a:lnTo>
                    <a:lnTo>
                      <a:pt x="24" y="30"/>
                    </a:lnTo>
                    <a:lnTo>
                      <a:pt x="54" y="36"/>
                    </a:lnTo>
                    <a:lnTo>
                      <a:pt x="78" y="48"/>
                    </a:lnTo>
                    <a:lnTo>
                      <a:pt x="96" y="66"/>
                    </a:lnTo>
                    <a:lnTo>
                      <a:pt x="114" y="84"/>
                    </a:lnTo>
                    <a:lnTo>
                      <a:pt x="126" y="108"/>
                    </a:lnTo>
                    <a:lnTo>
                      <a:pt x="132" y="138"/>
                    </a:lnTo>
                    <a:lnTo>
                      <a:pt x="138" y="162"/>
                    </a:lnTo>
                    <a:lnTo>
                      <a:pt x="162" y="162"/>
                    </a:lnTo>
                    <a:close/>
                  </a:path>
                </a:pathLst>
              </a:custGeom>
              <a:solidFill>
                <a:srgbClr val="EB3D00"/>
              </a:solidFill>
              <a:ln w="9525">
                <a:noFill/>
                <a:round/>
                <a:headEnd/>
                <a:tailEnd/>
              </a:ln>
            </p:spPr>
            <p:txBody>
              <a:bodyPr/>
              <a:lstStyle/>
              <a:p>
                <a:pPr eaLnBrk="1" hangingPunct="1"/>
                <a:endParaRPr lang="pt-BR" u="none"/>
              </a:p>
            </p:txBody>
          </p:sp>
          <p:sp>
            <p:nvSpPr>
              <p:cNvPr id="447592" name="Freeform 104"/>
              <p:cNvSpPr>
                <a:spLocks/>
              </p:cNvSpPr>
              <p:nvPr/>
            </p:nvSpPr>
            <p:spPr bwMode="auto">
              <a:xfrm>
                <a:off x="3658" y="2736"/>
                <a:ext cx="162" cy="162"/>
              </a:xfrm>
              <a:custGeom>
                <a:avLst/>
                <a:gdLst>
                  <a:gd name="T0" fmla="*/ 162 w 162"/>
                  <a:gd name="T1" fmla="*/ 0 h 162"/>
                  <a:gd name="T2" fmla="*/ 162 w 162"/>
                  <a:gd name="T3" fmla="*/ 0 h 162"/>
                  <a:gd name="T4" fmla="*/ 126 w 162"/>
                  <a:gd name="T5" fmla="*/ 6 h 162"/>
                  <a:gd name="T6" fmla="*/ 96 w 162"/>
                  <a:gd name="T7" fmla="*/ 12 h 162"/>
                  <a:gd name="T8" fmla="*/ 66 w 162"/>
                  <a:gd name="T9" fmla="*/ 30 h 162"/>
                  <a:gd name="T10" fmla="*/ 42 w 162"/>
                  <a:gd name="T11" fmla="*/ 48 h 162"/>
                  <a:gd name="T12" fmla="*/ 24 w 162"/>
                  <a:gd name="T13" fmla="*/ 72 h 162"/>
                  <a:gd name="T14" fmla="*/ 12 w 162"/>
                  <a:gd name="T15" fmla="*/ 102 h 162"/>
                  <a:gd name="T16" fmla="*/ 0 w 162"/>
                  <a:gd name="T17" fmla="*/ 132 h 162"/>
                  <a:gd name="T18" fmla="*/ 0 w 162"/>
                  <a:gd name="T19" fmla="*/ 162 h 162"/>
                  <a:gd name="T20" fmla="*/ 18 w 162"/>
                  <a:gd name="T21" fmla="*/ 162 h 162"/>
                  <a:gd name="T22" fmla="*/ 24 w 162"/>
                  <a:gd name="T23" fmla="*/ 138 h 162"/>
                  <a:gd name="T24" fmla="*/ 30 w 162"/>
                  <a:gd name="T25" fmla="*/ 108 h 162"/>
                  <a:gd name="T26" fmla="*/ 42 w 162"/>
                  <a:gd name="T27" fmla="*/ 84 h 162"/>
                  <a:gd name="T28" fmla="*/ 60 w 162"/>
                  <a:gd name="T29" fmla="*/ 66 h 162"/>
                  <a:gd name="T30" fmla="*/ 84 w 162"/>
                  <a:gd name="T31" fmla="*/ 48 h 162"/>
                  <a:gd name="T32" fmla="*/ 108 w 162"/>
                  <a:gd name="T33" fmla="*/ 36 h 162"/>
                  <a:gd name="T34" fmla="*/ 132 w 162"/>
                  <a:gd name="T35" fmla="*/ 30 h 162"/>
                  <a:gd name="T36" fmla="*/ 162 w 162"/>
                  <a:gd name="T37" fmla="*/ 24 h 162"/>
                  <a:gd name="T38" fmla="*/ 162 w 162"/>
                  <a:gd name="T39" fmla="*/ 24 h 162"/>
                  <a:gd name="T40" fmla="*/ 162 w 162"/>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162" y="0"/>
                    </a:moveTo>
                    <a:lnTo>
                      <a:pt x="162" y="0"/>
                    </a:lnTo>
                    <a:lnTo>
                      <a:pt x="126" y="6"/>
                    </a:lnTo>
                    <a:lnTo>
                      <a:pt x="96" y="12"/>
                    </a:lnTo>
                    <a:lnTo>
                      <a:pt x="66" y="30"/>
                    </a:lnTo>
                    <a:lnTo>
                      <a:pt x="42" y="48"/>
                    </a:lnTo>
                    <a:lnTo>
                      <a:pt x="24" y="72"/>
                    </a:lnTo>
                    <a:lnTo>
                      <a:pt x="12" y="102"/>
                    </a:lnTo>
                    <a:lnTo>
                      <a:pt x="0" y="132"/>
                    </a:lnTo>
                    <a:lnTo>
                      <a:pt x="0" y="162"/>
                    </a:lnTo>
                    <a:lnTo>
                      <a:pt x="18" y="162"/>
                    </a:lnTo>
                    <a:lnTo>
                      <a:pt x="24" y="138"/>
                    </a:lnTo>
                    <a:lnTo>
                      <a:pt x="30" y="108"/>
                    </a:lnTo>
                    <a:lnTo>
                      <a:pt x="42" y="84"/>
                    </a:lnTo>
                    <a:lnTo>
                      <a:pt x="60" y="66"/>
                    </a:lnTo>
                    <a:lnTo>
                      <a:pt x="84" y="48"/>
                    </a:lnTo>
                    <a:lnTo>
                      <a:pt x="108" y="36"/>
                    </a:lnTo>
                    <a:lnTo>
                      <a:pt x="132" y="30"/>
                    </a:lnTo>
                    <a:lnTo>
                      <a:pt x="162" y="24"/>
                    </a:lnTo>
                    <a:lnTo>
                      <a:pt x="162" y="0"/>
                    </a:lnTo>
                    <a:close/>
                  </a:path>
                </a:pathLst>
              </a:custGeom>
              <a:solidFill>
                <a:srgbClr val="EB3D00"/>
              </a:solidFill>
              <a:ln w="9525">
                <a:noFill/>
                <a:round/>
                <a:headEnd/>
                <a:tailEnd/>
              </a:ln>
            </p:spPr>
            <p:txBody>
              <a:bodyPr/>
              <a:lstStyle/>
              <a:p>
                <a:pPr eaLnBrk="1" hangingPunct="1"/>
                <a:endParaRPr lang="pt-BR" u="none"/>
              </a:p>
            </p:txBody>
          </p:sp>
          <p:sp>
            <p:nvSpPr>
              <p:cNvPr id="447593" name="Freeform 105"/>
              <p:cNvSpPr>
                <a:spLocks/>
              </p:cNvSpPr>
              <p:nvPr/>
            </p:nvSpPr>
            <p:spPr bwMode="auto">
              <a:xfrm>
                <a:off x="3820" y="2898"/>
                <a:ext cx="162" cy="162"/>
              </a:xfrm>
              <a:custGeom>
                <a:avLst/>
                <a:gdLst>
                  <a:gd name="T0" fmla="*/ 0 w 162"/>
                  <a:gd name="T1" fmla="*/ 162 h 162"/>
                  <a:gd name="T2" fmla="*/ 0 w 162"/>
                  <a:gd name="T3" fmla="*/ 162 h 162"/>
                  <a:gd name="T4" fmla="*/ 30 w 162"/>
                  <a:gd name="T5" fmla="*/ 162 h 162"/>
                  <a:gd name="T6" fmla="*/ 60 w 162"/>
                  <a:gd name="T7" fmla="*/ 150 h 162"/>
                  <a:gd name="T8" fmla="*/ 90 w 162"/>
                  <a:gd name="T9" fmla="*/ 138 h 162"/>
                  <a:gd name="T10" fmla="*/ 114 w 162"/>
                  <a:gd name="T11" fmla="*/ 114 h 162"/>
                  <a:gd name="T12" fmla="*/ 132 w 162"/>
                  <a:gd name="T13" fmla="*/ 90 h 162"/>
                  <a:gd name="T14" fmla="*/ 150 w 162"/>
                  <a:gd name="T15" fmla="*/ 66 h 162"/>
                  <a:gd name="T16" fmla="*/ 156 w 162"/>
                  <a:gd name="T17" fmla="*/ 36 h 162"/>
                  <a:gd name="T18" fmla="*/ 162 w 162"/>
                  <a:gd name="T19" fmla="*/ 0 h 162"/>
                  <a:gd name="T20" fmla="*/ 138 w 162"/>
                  <a:gd name="T21" fmla="*/ 0 h 162"/>
                  <a:gd name="T22" fmla="*/ 132 w 162"/>
                  <a:gd name="T23" fmla="*/ 30 h 162"/>
                  <a:gd name="T24" fmla="*/ 126 w 162"/>
                  <a:gd name="T25" fmla="*/ 54 h 162"/>
                  <a:gd name="T26" fmla="*/ 114 w 162"/>
                  <a:gd name="T27" fmla="*/ 78 h 162"/>
                  <a:gd name="T28" fmla="*/ 96 w 162"/>
                  <a:gd name="T29" fmla="*/ 102 h 162"/>
                  <a:gd name="T30" fmla="*/ 78 w 162"/>
                  <a:gd name="T31" fmla="*/ 120 h 162"/>
                  <a:gd name="T32" fmla="*/ 54 w 162"/>
                  <a:gd name="T33" fmla="*/ 132 h 162"/>
                  <a:gd name="T34" fmla="*/ 24 w 162"/>
                  <a:gd name="T35" fmla="*/ 138 h 162"/>
                  <a:gd name="T36" fmla="*/ 0 w 162"/>
                  <a:gd name="T37" fmla="*/ 144 h 162"/>
                  <a:gd name="T38" fmla="*/ 0 w 162"/>
                  <a:gd name="T39" fmla="*/ 144 h 162"/>
                  <a:gd name="T40" fmla="*/ 0 w 162"/>
                  <a:gd name="T41" fmla="*/ 162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0" y="162"/>
                    </a:moveTo>
                    <a:lnTo>
                      <a:pt x="0" y="162"/>
                    </a:lnTo>
                    <a:lnTo>
                      <a:pt x="30" y="162"/>
                    </a:lnTo>
                    <a:lnTo>
                      <a:pt x="60" y="150"/>
                    </a:lnTo>
                    <a:lnTo>
                      <a:pt x="90" y="138"/>
                    </a:lnTo>
                    <a:lnTo>
                      <a:pt x="114" y="114"/>
                    </a:lnTo>
                    <a:lnTo>
                      <a:pt x="132" y="90"/>
                    </a:lnTo>
                    <a:lnTo>
                      <a:pt x="150" y="66"/>
                    </a:lnTo>
                    <a:lnTo>
                      <a:pt x="156" y="36"/>
                    </a:lnTo>
                    <a:lnTo>
                      <a:pt x="162" y="0"/>
                    </a:lnTo>
                    <a:lnTo>
                      <a:pt x="138" y="0"/>
                    </a:lnTo>
                    <a:lnTo>
                      <a:pt x="132" y="30"/>
                    </a:lnTo>
                    <a:lnTo>
                      <a:pt x="126" y="54"/>
                    </a:lnTo>
                    <a:lnTo>
                      <a:pt x="114" y="78"/>
                    </a:lnTo>
                    <a:lnTo>
                      <a:pt x="96" y="102"/>
                    </a:lnTo>
                    <a:lnTo>
                      <a:pt x="78" y="120"/>
                    </a:lnTo>
                    <a:lnTo>
                      <a:pt x="54" y="132"/>
                    </a:lnTo>
                    <a:lnTo>
                      <a:pt x="24" y="138"/>
                    </a:lnTo>
                    <a:lnTo>
                      <a:pt x="0" y="144"/>
                    </a:lnTo>
                    <a:lnTo>
                      <a:pt x="0" y="162"/>
                    </a:lnTo>
                    <a:close/>
                  </a:path>
                </a:pathLst>
              </a:custGeom>
              <a:solidFill>
                <a:srgbClr val="EB3D00"/>
              </a:solidFill>
              <a:ln w="9525">
                <a:noFill/>
                <a:round/>
                <a:headEnd/>
                <a:tailEnd/>
              </a:ln>
            </p:spPr>
            <p:txBody>
              <a:bodyPr/>
              <a:lstStyle/>
              <a:p>
                <a:pPr eaLnBrk="1" hangingPunct="1"/>
                <a:endParaRPr lang="pt-BR" u="none"/>
              </a:p>
            </p:txBody>
          </p:sp>
          <p:sp>
            <p:nvSpPr>
              <p:cNvPr id="447594" name="Freeform 106"/>
              <p:cNvSpPr>
                <a:spLocks/>
              </p:cNvSpPr>
              <p:nvPr/>
            </p:nvSpPr>
            <p:spPr bwMode="auto">
              <a:xfrm>
                <a:off x="3658" y="2898"/>
                <a:ext cx="162" cy="162"/>
              </a:xfrm>
              <a:custGeom>
                <a:avLst/>
                <a:gdLst>
                  <a:gd name="T0" fmla="*/ 0 w 162"/>
                  <a:gd name="T1" fmla="*/ 0 h 162"/>
                  <a:gd name="T2" fmla="*/ 0 w 162"/>
                  <a:gd name="T3" fmla="*/ 0 h 162"/>
                  <a:gd name="T4" fmla="*/ 0 w 162"/>
                  <a:gd name="T5" fmla="*/ 36 h 162"/>
                  <a:gd name="T6" fmla="*/ 12 w 162"/>
                  <a:gd name="T7" fmla="*/ 66 h 162"/>
                  <a:gd name="T8" fmla="*/ 24 w 162"/>
                  <a:gd name="T9" fmla="*/ 90 h 162"/>
                  <a:gd name="T10" fmla="*/ 42 w 162"/>
                  <a:gd name="T11" fmla="*/ 114 h 162"/>
                  <a:gd name="T12" fmla="*/ 66 w 162"/>
                  <a:gd name="T13" fmla="*/ 138 h 162"/>
                  <a:gd name="T14" fmla="*/ 96 w 162"/>
                  <a:gd name="T15" fmla="*/ 150 h 162"/>
                  <a:gd name="T16" fmla="*/ 126 w 162"/>
                  <a:gd name="T17" fmla="*/ 162 h 162"/>
                  <a:gd name="T18" fmla="*/ 162 w 162"/>
                  <a:gd name="T19" fmla="*/ 162 h 162"/>
                  <a:gd name="T20" fmla="*/ 162 w 162"/>
                  <a:gd name="T21" fmla="*/ 144 h 162"/>
                  <a:gd name="T22" fmla="*/ 132 w 162"/>
                  <a:gd name="T23" fmla="*/ 138 h 162"/>
                  <a:gd name="T24" fmla="*/ 108 w 162"/>
                  <a:gd name="T25" fmla="*/ 132 h 162"/>
                  <a:gd name="T26" fmla="*/ 84 w 162"/>
                  <a:gd name="T27" fmla="*/ 120 h 162"/>
                  <a:gd name="T28" fmla="*/ 60 w 162"/>
                  <a:gd name="T29" fmla="*/ 102 h 162"/>
                  <a:gd name="T30" fmla="*/ 42 w 162"/>
                  <a:gd name="T31" fmla="*/ 78 h 162"/>
                  <a:gd name="T32" fmla="*/ 30 w 162"/>
                  <a:gd name="T33" fmla="*/ 54 h 162"/>
                  <a:gd name="T34" fmla="*/ 24 w 162"/>
                  <a:gd name="T35" fmla="*/ 30 h 162"/>
                  <a:gd name="T36" fmla="*/ 18 w 162"/>
                  <a:gd name="T37" fmla="*/ 0 h 162"/>
                  <a:gd name="T38" fmla="*/ 18 w 162"/>
                  <a:gd name="T39" fmla="*/ 0 h 162"/>
                  <a:gd name="T40" fmla="*/ 0 w 162"/>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0" y="0"/>
                    </a:moveTo>
                    <a:lnTo>
                      <a:pt x="0" y="0"/>
                    </a:lnTo>
                    <a:lnTo>
                      <a:pt x="0" y="36"/>
                    </a:lnTo>
                    <a:lnTo>
                      <a:pt x="12" y="66"/>
                    </a:lnTo>
                    <a:lnTo>
                      <a:pt x="24" y="90"/>
                    </a:lnTo>
                    <a:lnTo>
                      <a:pt x="42" y="114"/>
                    </a:lnTo>
                    <a:lnTo>
                      <a:pt x="66" y="138"/>
                    </a:lnTo>
                    <a:lnTo>
                      <a:pt x="96" y="150"/>
                    </a:lnTo>
                    <a:lnTo>
                      <a:pt x="126" y="162"/>
                    </a:lnTo>
                    <a:lnTo>
                      <a:pt x="162" y="162"/>
                    </a:lnTo>
                    <a:lnTo>
                      <a:pt x="162" y="144"/>
                    </a:lnTo>
                    <a:lnTo>
                      <a:pt x="132" y="138"/>
                    </a:lnTo>
                    <a:lnTo>
                      <a:pt x="108" y="132"/>
                    </a:lnTo>
                    <a:lnTo>
                      <a:pt x="84" y="120"/>
                    </a:lnTo>
                    <a:lnTo>
                      <a:pt x="60" y="102"/>
                    </a:lnTo>
                    <a:lnTo>
                      <a:pt x="42" y="78"/>
                    </a:lnTo>
                    <a:lnTo>
                      <a:pt x="30" y="54"/>
                    </a:lnTo>
                    <a:lnTo>
                      <a:pt x="24" y="30"/>
                    </a:lnTo>
                    <a:lnTo>
                      <a:pt x="18" y="0"/>
                    </a:lnTo>
                    <a:lnTo>
                      <a:pt x="0" y="0"/>
                    </a:lnTo>
                    <a:close/>
                  </a:path>
                </a:pathLst>
              </a:custGeom>
              <a:solidFill>
                <a:srgbClr val="EB3D00"/>
              </a:solidFill>
              <a:ln w="9525">
                <a:noFill/>
                <a:round/>
                <a:headEnd/>
                <a:tailEnd/>
              </a:ln>
            </p:spPr>
            <p:txBody>
              <a:bodyPr/>
              <a:lstStyle/>
              <a:p>
                <a:pPr eaLnBrk="1" hangingPunct="1"/>
                <a:endParaRPr lang="pt-BR" u="none"/>
              </a:p>
            </p:txBody>
          </p:sp>
          <p:grpSp>
            <p:nvGrpSpPr>
              <p:cNvPr id="447595" name="Group 107"/>
              <p:cNvGrpSpPr>
                <a:grpSpLocks/>
              </p:cNvGrpSpPr>
              <p:nvPr/>
            </p:nvGrpSpPr>
            <p:grpSpPr bwMode="auto">
              <a:xfrm>
                <a:off x="3220" y="2378"/>
                <a:ext cx="324" cy="324"/>
                <a:chOff x="3564" y="2496"/>
                <a:chExt cx="324" cy="324"/>
              </a:xfrm>
            </p:grpSpPr>
            <p:sp>
              <p:nvSpPr>
                <p:cNvPr id="447596" name="Oval 108"/>
                <p:cNvSpPr>
                  <a:spLocks noChangeArrowheads="1"/>
                </p:cNvSpPr>
                <p:nvPr/>
              </p:nvSpPr>
              <p:spPr bwMode="auto">
                <a:xfrm>
                  <a:off x="3574" y="2516"/>
                  <a:ext cx="298" cy="290"/>
                </a:xfrm>
                <a:prstGeom prst="ellipse">
                  <a:avLst/>
                </a:prstGeom>
                <a:solidFill>
                  <a:srgbClr val="000066"/>
                </a:solidFill>
                <a:ln w="9525">
                  <a:noFill/>
                  <a:round/>
                  <a:headEnd/>
                  <a:tailEnd/>
                </a:ln>
              </p:spPr>
              <p:txBody>
                <a:bodyPr wrap="none" anchor="ctr"/>
                <a:lstStyle/>
                <a:p>
                  <a:pPr eaLnBrk="1" hangingPunct="1"/>
                  <a:endParaRPr lang="pt-BR" u="none"/>
                </a:p>
              </p:txBody>
            </p:sp>
            <p:sp>
              <p:nvSpPr>
                <p:cNvPr id="447597" name="Freeform 109"/>
                <p:cNvSpPr>
                  <a:spLocks/>
                </p:cNvSpPr>
                <p:nvPr/>
              </p:nvSpPr>
              <p:spPr bwMode="auto">
                <a:xfrm>
                  <a:off x="3726" y="2496"/>
                  <a:ext cx="162" cy="162"/>
                </a:xfrm>
                <a:custGeom>
                  <a:avLst/>
                  <a:gdLst>
                    <a:gd name="T0" fmla="*/ 162 w 162"/>
                    <a:gd name="T1" fmla="*/ 162 h 162"/>
                    <a:gd name="T2" fmla="*/ 162 w 162"/>
                    <a:gd name="T3" fmla="*/ 162 h 162"/>
                    <a:gd name="T4" fmla="*/ 156 w 162"/>
                    <a:gd name="T5" fmla="*/ 132 h 162"/>
                    <a:gd name="T6" fmla="*/ 150 w 162"/>
                    <a:gd name="T7" fmla="*/ 102 h 162"/>
                    <a:gd name="T8" fmla="*/ 132 w 162"/>
                    <a:gd name="T9" fmla="*/ 72 h 162"/>
                    <a:gd name="T10" fmla="*/ 114 w 162"/>
                    <a:gd name="T11" fmla="*/ 48 h 162"/>
                    <a:gd name="T12" fmla="*/ 90 w 162"/>
                    <a:gd name="T13" fmla="*/ 30 h 162"/>
                    <a:gd name="T14" fmla="*/ 60 w 162"/>
                    <a:gd name="T15" fmla="*/ 12 h 162"/>
                    <a:gd name="T16" fmla="*/ 30 w 162"/>
                    <a:gd name="T17" fmla="*/ 6 h 162"/>
                    <a:gd name="T18" fmla="*/ 0 w 162"/>
                    <a:gd name="T19" fmla="*/ 0 h 162"/>
                    <a:gd name="T20" fmla="*/ 0 w 162"/>
                    <a:gd name="T21" fmla="*/ 24 h 162"/>
                    <a:gd name="T22" fmla="*/ 24 w 162"/>
                    <a:gd name="T23" fmla="*/ 30 h 162"/>
                    <a:gd name="T24" fmla="*/ 54 w 162"/>
                    <a:gd name="T25" fmla="*/ 36 h 162"/>
                    <a:gd name="T26" fmla="*/ 78 w 162"/>
                    <a:gd name="T27" fmla="*/ 48 h 162"/>
                    <a:gd name="T28" fmla="*/ 96 w 162"/>
                    <a:gd name="T29" fmla="*/ 66 h 162"/>
                    <a:gd name="T30" fmla="*/ 114 w 162"/>
                    <a:gd name="T31" fmla="*/ 84 h 162"/>
                    <a:gd name="T32" fmla="*/ 126 w 162"/>
                    <a:gd name="T33" fmla="*/ 108 h 162"/>
                    <a:gd name="T34" fmla="*/ 132 w 162"/>
                    <a:gd name="T35" fmla="*/ 138 h 162"/>
                    <a:gd name="T36" fmla="*/ 138 w 162"/>
                    <a:gd name="T37" fmla="*/ 162 h 162"/>
                    <a:gd name="T38" fmla="*/ 138 w 162"/>
                    <a:gd name="T39" fmla="*/ 162 h 162"/>
                    <a:gd name="T40" fmla="*/ 162 w 162"/>
                    <a:gd name="T41" fmla="*/ 162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162" y="162"/>
                      </a:moveTo>
                      <a:lnTo>
                        <a:pt x="162" y="162"/>
                      </a:lnTo>
                      <a:lnTo>
                        <a:pt x="156" y="132"/>
                      </a:lnTo>
                      <a:lnTo>
                        <a:pt x="150" y="102"/>
                      </a:lnTo>
                      <a:lnTo>
                        <a:pt x="132" y="72"/>
                      </a:lnTo>
                      <a:lnTo>
                        <a:pt x="114" y="48"/>
                      </a:lnTo>
                      <a:lnTo>
                        <a:pt x="90" y="30"/>
                      </a:lnTo>
                      <a:lnTo>
                        <a:pt x="60" y="12"/>
                      </a:lnTo>
                      <a:lnTo>
                        <a:pt x="30" y="6"/>
                      </a:lnTo>
                      <a:lnTo>
                        <a:pt x="0" y="0"/>
                      </a:lnTo>
                      <a:lnTo>
                        <a:pt x="0" y="24"/>
                      </a:lnTo>
                      <a:lnTo>
                        <a:pt x="24" y="30"/>
                      </a:lnTo>
                      <a:lnTo>
                        <a:pt x="54" y="36"/>
                      </a:lnTo>
                      <a:lnTo>
                        <a:pt x="78" y="48"/>
                      </a:lnTo>
                      <a:lnTo>
                        <a:pt x="96" y="66"/>
                      </a:lnTo>
                      <a:lnTo>
                        <a:pt x="114" y="84"/>
                      </a:lnTo>
                      <a:lnTo>
                        <a:pt x="126" y="108"/>
                      </a:lnTo>
                      <a:lnTo>
                        <a:pt x="132" y="138"/>
                      </a:lnTo>
                      <a:lnTo>
                        <a:pt x="138" y="162"/>
                      </a:lnTo>
                      <a:lnTo>
                        <a:pt x="162" y="162"/>
                      </a:lnTo>
                      <a:close/>
                    </a:path>
                  </a:pathLst>
                </a:custGeom>
                <a:solidFill>
                  <a:srgbClr val="EB3D00"/>
                </a:solidFill>
                <a:ln w="9525">
                  <a:noFill/>
                  <a:round/>
                  <a:headEnd/>
                  <a:tailEnd/>
                </a:ln>
              </p:spPr>
              <p:txBody>
                <a:bodyPr/>
                <a:lstStyle/>
                <a:p>
                  <a:pPr eaLnBrk="1" hangingPunct="1"/>
                  <a:endParaRPr lang="pt-BR" u="none"/>
                </a:p>
              </p:txBody>
            </p:sp>
            <p:sp>
              <p:nvSpPr>
                <p:cNvPr id="447598" name="Freeform 110"/>
                <p:cNvSpPr>
                  <a:spLocks/>
                </p:cNvSpPr>
                <p:nvPr/>
              </p:nvSpPr>
              <p:spPr bwMode="auto">
                <a:xfrm>
                  <a:off x="3726" y="2658"/>
                  <a:ext cx="162" cy="162"/>
                </a:xfrm>
                <a:custGeom>
                  <a:avLst/>
                  <a:gdLst>
                    <a:gd name="T0" fmla="*/ 0 w 162"/>
                    <a:gd name="T1" fmla="*/ 162 h 162"/>
                    <a:gd name="T2" fmla="*/ 0 w 162"/>
                    <a:gd name="T3" fmla="*/ 162 h 162"/>
                    <a:gd name="T4" fmla="*/ 30 w 162"/>
                    <a:gd name="T5" fmla="*/ 162 h 162"/>
                    <a:gd name="T6" fmla="*/ 60 w 162"/>
                    <a:gd name="T7" fmla="*/ 150 h 162"/>
                    <a:gd name="T8" fmla="*/ 90 w 162"/>
                    <a:gd name="T9" fmla="*/ 138 h 162"/>
                    <a:gd name="T10" fmla="*/ 114 w 162"/>
                    <a:gd name="T11" fmla="*/ 114 h 162"/>
                    <a:gd name="T12" fmla="*/ 132 w 162"/>
                    <a:gd name="T13" fmla="*/ 90 h 162"/>
                    <a:gd name="T14" fmla="*/ 150 w 162"/>
                    <a:gd name="T15" fmla="*/ 66 h 162"/>
                    <a:gd name="T16" fmla="*/ 156 w 162"/>
                    <a:gd name="T17" fmla="*/ 36 h 162"/>
                    <a:gd name="T18" fmla="*/ 162 w 162"/>
                    <a:gd name="T19" fmla="*/ 0 h 162"/>
                    <a:gd name="T20" fmla="*/ 138 w 162"/>
                    <a:gd name="T21" fmla="*/ 0 h 162"/>
                    <a:gd name="T22" fmla="*/ 132 w 162"/>
                    <a:gd name="T23" fmla="*/ 30 h 162"/>
                    <a:gd name="T24" fmla="*/ 126 w 162"/>
                    <a:gd name="T25" fmla="*/ 54 h 162"/>
                    <a:gd name="T26" fmla="*/ 114 w 162"/>
                    <a:gd name="T27" fmla="*/ 78 h 162"/>
                    <a:gd name="T28" fmla="*/ 96 w 162"/>
                    <a:gd name="T29" fmla="*/ 102 h 162"/>
                    <a:gd name="T30" fmla="*/ 78 w 162"/>
                    <a:gd name="T31" fmla="*/ 120 h 162"/>
                    <a:gd name="T32" fmla="*/ 54 w 162"/>
                    <a:gd name="T33" fmla="*/ 132 h 162"/>
                    <a:gd name="T34" fmla="*/ 24 w 162"/>
                    <a:gd name="T35" fmla="*/ 138 h 162"/>
                    <a:gd name="T36" fmla="*/ 0 w 162"/>
                    <a:gd name="T37" fmla="*/ 144 h 162"/>
                    <a:gd name="T38" fmla="*/ 0 w 162"/>
                    <a:gd name="T39" fmla="*/ 144 h 162"/>
                    <a:gd name="T40" fmla="*/ 0 w 162"/>
                    <a:gd name="T41" fmla="*/ 162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0" y="162"/>
                      </a:moveTo>
                      <a:lnTo>
                        <a:pt x="0" y="162"/>
                      </a:lnTo>
                      <a:lnTo>
                        <a:pt x="30" y="162"/>
                      </a:lnTo>
                      <a:lnTo>
                        <a:pt x="60" y="150"/>
                      </a:lnTo>
                      <a:lnTo>
                        <a:pt x="90" y="138"/>
                      </a:lnTo>
                      <a:lnTo>
                        <a:pt x="114" y="114"/>
                      </a:lnTo>
                      <a:lnTo>
                        <a:pt x="132" y="90"/>
                      </a:lnTo>
                      <a:lnTo>
                        <a:pt x="150" y="66"/>
                      </a:lnTo>
                      <a:lnTo>
                        <a:pt x="156" y="36"/>
                      </a:lnTo>
                      <a:lnTo>
                        <a:pt x="162" y="0"/>
                      </a:lnTo>
                      <a:lnTo>
                        <a:pt x="138" y="0"/>
                      </a:lnTo>
                      <a:lnTo>
                        <a:pt x="132" y="30"/>
                      </a:lnTo>
                      <a:lnTo>
                        <a:pt x="126" y="54"/>
                      </a:lnTo>
                      <a:lnTo>
                        <a:pt x="114" y="78"/>
                      </a:lnTo>
                      <a:lnTo>
                        <a:pt x="96" y="102"/>
                      </a:lnTo>
                      <a:lnTo>
                        <a:pt x="78" y="120"/>
                      </a:lnTo>
                      <a:lnTo>
                        <a:pt x="54" y="132"/>
                      </a:lnTo>
                      <a:lnTo>
                        <a:pt x="24" y="138"/>
                      </a:lnTo>
                      <a:lnTo>
                        <a:pt x="0" y="144"/>
                      </a:lnTo>
                      <a:lnTo>
                        <a:pt x="0" y="162"/>
                      </a:lnTo>
                      <a:close/>
                    </a:path>
                  </a:pathLst>
                </a:custGeom>
                <a:solidFill>
                  <a:srgbClr val="EB3D00"/>
                </a:solidFill>
                <a:ln w="9525">
                  <a:noFill/>
                  <a:round/>
                  <a:headEnd/>
                  <a:tailEnd/>
                </a:ln>
              </p:spPr>
              <p:txBody>
                <a:bodyPr/>
                <a:lstStyle/>
                <a:p>
                  <a:pPr eaLnBrk="1" hangingPunct="1"/>
                  <a:endParaRPr lang="pt-BR" u="none"/>
                </a:p>
              </p:txBody>
            </p:sp>
            <p:sp>
              <p:nvSpPr>
                <p:cNvPr id="447599" name="Freeform 111"/>
                <p:cNvSpPr>
                  <a:spLocks/>
                </p:cNvSpPr>
                <p:nvPr/>
              </p:nvSpPr>
              <p:spPr bwMode="auto">
                <a:xfrm>
                  <a:off x="3564" y="2658"/>
                  <a:ext cx="162" cy="162"/>
                </a:xfrm>
                <a:custGeom>
                  <a:avLst/>
                  <a:gdLst>
                    <a:gd name="T0" fmla="*/ 0 w 162"/>
                    <a:gd name="T1" fmla="*/ 0 h 162"/>
                    <a:gd name="T2" fmla="*/ 0 w 162"/>
                    <a:gd name="T3" fmla="*/ 0 h 162"/>
                    <a:gd name="T4" fmla="*/ 0 w 162"/>
                    <a:gd name="T5" fmla="*/ 36 h 162"/>
                    <a:gd name="T6" fmla="*/ 12 w 162"/>
                    <a:gd name="T7" fmla="*/ 66 h 162"/>
                    <a:gd name="T8" fmla="*/ 24 w 162"/>
                    <a:gd name="T9" fmla="*/ 90 h 162"/>
                    <a:gd name="T10" fmla="*/ 42 w 162"/>
                    <a:gd name="T11" fmla="*/ 114 h 162"/>
                    <a:gd name="T12" fmla="*/ 66 w 162"/>
                    <a:gd name="T13" fmla="*/ 138 h 162"/>
                    <a:gd name="T14" fmla="*/ 96 w 162"/>
                    <a:gd name="T15" fmla="*/ 150 h 162"/>
                    <a:gd name="T16" fmla="*/ 126 w 162"/>
                    <a:gd name="T17" fmla="*/ 162 h 162"/>
                    <a:gd name="T18" fmla="*/ 162 w 162"/>
                    <a:gd name="T19" fmla="*/ 162 h 162"/>
                    <a:gd name="T20" fmla="*/ 162 w 162"/>
                    <a:gd name="T21" fmla="*/ 144 h 162"/>
                    <a:gd name="T22" fmla="*/ 132 w 162"/>
                    <a:gd name="T23" fmla="*/ 138 h 162"/>
                    <a:gd name="T24" fmla="*/ 108 w 162"/>
                    <a:gd name="T25" fmla="*/ 132 h 162"/>
                    <a:gd name="T26" fmla="*/ 84 w 162"/>
                    <a:gd name="T27" fmla="*/ 120 h 162"/>
                    <a:gd name="T28" fmla="*/ 60 w 162"/>
                    <a:gd name="T29" fmla="*/ 102 h 162"/>
                    <a:gd name="T30" fmla="*/ 42 w 162"/>
                    <a:gd name="T31" fmla="*/ 78 h 162"/>
                    <a:gd name="T32" fmla="*/ 30 w 162"/>
                    <a:gd name="T33" fmla="*/ 54 h 162"/>
                    <a:gd name="T34" fmla="*/ 24 w 162"/>
                    <a:gd name="T35" fmla="*/ 30 h 162"/>
                    <a:gd name="T36" fmla="*/ 18 w 162"/>
                    <a:gd name="T37" fmla="*/ 0 h 162"/>
                    <a:gd name="T38" fmla="*/ 18 w 162"/>
                    <a:gd name="T39" fmla="*/ 0 h 162"/>
                    <a:gd name="T40" fmla="*/ 0 w 162"/>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0" y="0"/>
                      </a:moveTo>
                      <a:lnTo>
                        <a:pt x="0" y="0"/>
                      </a:lnTo>
                      <a:lnTo>
                        <a:pt x="0" y="36"/>
                      </a:lnTo>
                      <a:lnTo>
                        <a:pt x="12" y="66"/>
                      </a:lnTo>
                      <a:lnTo>
                        <a:pt x="24" y="90"/>
                      </a:lnTo>
                      <a:lnTo>
                        <a:pt x="42" y="114"/>
                      </a:lnTo>
                      <a:lnTo>
                        <a:pt x="66" y="138"/>
                      </a:lnTo>
                      <a:lnTo>
                        <a:pt x="96" y="150"/>
                      </a:lnTo>
                      <a:lnTo>
                        <a:pt x="126" y="162"/>
                      </a:lnTo>
                      <a:lnTo>
                        <a:pt x="162" y="162"/>
                      </a:lnTo>
                      <a:lnTo>
                        <a:pt x="162" y="144"/>
                      </a:lnTo>
                      <a:lnTo>
                        <a:pt x="132" y="138"/>
                      </a:lnTo>
                      <a:lnTo>
                        <a:pt x="108" y="132"/>
                      </a:lnTo>
                      <a:lnTo>
                        <a:pt x="84" y="120"/>
                      </a:lnTo>
                      <a:lnTo>
                        <a:pt x="60" y="102"/>
                      </a:lnTo>
                      <a:lnTo>
                        <a:pt x="42" y="78"/>
                      </a:lnTo>
                      <a:lnTo>
                        <a:pt x="30" y="54"/>
                      </a:lnTo>
                      <a:lnTo>
                        <a:pt x="24" y="30"/>
                      </a:lnTo>
                      <a:lnTo>
                        <a:pt x="18" y="0"/>
                      </a:lnTo>
                      <a:lnTo>
                        <a:pt x="0" y="0"/>
                      </a:lnTo>
                      <a:close/>
                    </a:path>
                  </a:pathLst>
                </a:custGeom>
                <a:solidFill>
                  <a:srgbClr val="EB3D00"/>
                </a:solidFill>
                <a:ln w="9525">
                  <a:noFill/>
                  <a:round/>
                  <a:headEnd/>
                  <a:tailEnd/>
                </a:ln>
              </p:spPr>
              <p:txBody>
                <a:bodyPr/>
                <a:lstStyle/>
                <a:p>
                  <a:pPr eaLnBrk="1" hangingPunct="1"/>
                  <a:endParaRPr lang="pt-BR" u="none"/>
                </a:p>
              </p:txBody>
            </p:sp>
            <p:sp>
              <p:nvSpPr>
                <p:cNvPr id="447600" name="Freeform 112"/>
                <p:cNvSpPr>
                  <a:spLocks/>
                </p:cNvSpPr>
                <p:nvPr/>
              </p:nvSpPr>
              <p:spPr bwMode="auto">
                <a:xfrm>
                  <a:off x="3564" y="2496"/>
                  <a:ext cx="162" cy="162"/>
                </a:xfrm>
                <a:custGeom>
                  <a:avLst/>
                  <a:gdLst>
                    <a:gd name="T0" fmla="*/ 162 w 162"/>
                    <a:gd name="T1" fmla="*/ 0 h 162"/>
                    <a:gd name="T2" fmla="*/ 162 w 162"/>
                    <a:gd name="T3" fmla="*/ 0 h 162"/>
                    <a:gd name="T4" fmla="*/ 126 w 162"/>
                    <a:gd name="T5" fmla="*/ 6 h 162"/>
                    <a:gd name="T6" fmla="*/ 96 w 162"/>
                    <a:gd name="T7" fmla="*/ 12 h 162"/>
                    <a:gd name="T8" fmla="*/ 66 w 162"/>
                    <a:gd name="T9" fmla="*/ 30 h 162"/>
                    <a:gd name="T10" fmla="*/ 42 w 162"/>
                    <a:gd name="T11" fmla="*/ 48 h 162"/>
                    <a:gd name="T12" fmla="*/ 24 w 162"/>
                    <a:gd name="T13" fmla="*/ 72 h 162"/>
                    <a:gd name="T14" fmla="*/ 12 w 162"/>
                    <a:gd name="T15" fmla="*/ 102 h 162"/>
                    <a:gd name="T16" fmla="*/ 0 w 162"/>
                    <a:gd name="T17" fmla="*/ 132 h 162"/>
                    <a:gd name="T18" fmla="*/ 0 w 162"/>
                    <a:gd name="T19" fmla="*/ 162 h 162"/>
                    <a:gd name="T20" fmla="*/ 18 w 162"/>
                    <a:gd name="T21" fmla="*/ 162 h 162"/>
                    <a:gd name="T22" fmla="*/ 24 w 162"/>
                    <a:gd name="T23" fmla="*/ 138 h 162"/>
                    <a:gd name="T24" fmla="*/ 30 w 162"/>
                    <a:gd name="T25" fmla="*/ 108 h 162"/>
                    <a:gd name="T26" fmla="*/ 42 w 162"/>
                    <a:gd name="T27" fmla="*/ 84 h 162"/>
                    <a:gd name="T28" fmla="*/ 60 w 162"/>
                    <a:gd name="T29" fmla="*/ 66 h 162"/>
                    <a:gd name="T30" fmla="*/ 84 w 162"/>
                    <a:gd name="T31" fmla="*/ 48 h 162"/>
                    <a:gd name="T32" fmla="*/ 108 w 162"/>
                    <a:gd name="T33" fmla="*/ 36 h 162"/>
                    <a:gd name="T34" fmla="*/ 132 w 162"/>
                    <a:gd name="T35" fmla="*/ 30 h 162"/>
                    <a:gd name="T36" fmla="*/ 162 w 162"/>
                    <a:gd name="T37" fmla="*/ 24 h 162"/>
                    <a:gd name="T38" fmla="*/ 162 w 162"/>
                    <a:gd name="T39" fmla="*/ 24 h 162"/>
                    <a:gd name="T40" fmla="*/ 162 w 162"/>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162" y="0"/>
                      </a:moveTo>
                      <a:lnTo>
                        <a:pt x="162" y="0"/>
                      </a:lnTo>
                      <a:lnTo>
                        <a:pt x="126" y="6"/>
                      </a:lnTo>
                      <a:lnTo>
                        <a:pt x="96" y="12"/>
                      </a:lnTo>
                      <a:lnTo>
                        <a:pt x="66" y="30"/>
                      </a:lnTo>
                      <a:lnTo>
                        <a:pt x="42" y="48"/>
                      </a:lnTo>
                      <a:lnTo>
                        <a:pt x="24" y="72"/>
                      </a:lnTo>
                      <a:lnTo>
                        <a:pt x="12" y="102"/>
                      </a:lnTo>
                      <a:lnTo>
                        <a:pt x="0" y="132"/>
                      </a:lnTo>
                      <a:lnTo>
                        <a:pt x="0" y="162"/>
                      </a:lnTo>
                      <a:lnTo>
                        <a:pt x="18" y="162"/>
                      </a:lnTo>
                      <a:lnTo>
                        <a:pt x="24" y="138"/>
                      </a:lnTo>
                      <a:lnTo>
                        <a:pt x="30" y="108"/>
                      </a:lnTo>
                      <a:lnTo>
                        <a:pt x="42" y="84"/>
                      </a:lnTo>
                      <a:lnTo>
                        <a:pt x="60" y="66"/>
                      </a:lnTo>
                      <a:lnTo>
                        <a:pt x="84" y="48"/>
                      </a:lnTo>
                      <a:lnTo>
                        <a:pt x="108" y="36"/>
                      </a:lnTo>
                      <a:lnTo>
                        <a:pt x="132" y="30"/>
                      </a:lnTo>
                      <a:lnTo>
                        <a:pt x="162" y="24"/>
                      </a:lnTo>
                      <a:lnTo>
                        <a:pt x="162" y="0"/>
                      </a:lnTo>
                      <a:close/>
                    </a:path>
                  </a:pathLst>
                </a:custGeom>
                <a:solidFill>
                  <a:srgbClr val="EB3D00"/>
                </a:solidFill>
                <a:ln w="9525">
                  <a:noFill/>
                  <a:round/>
                  <a:headEnd/>
                  <a:tailEnd/>
                </a:ln>
              </p:spPr>
              <p:txBody>
                <a:bodyPr/>
                <a:lstStyle/>
                <a:p>
                  <a:pPr eaLnBrk="1" hangingPunct="1"/>
                  <a:endParaRPr lang="pt-BR" u="none"/>
                </a:p>
              </p:txBody>
            </p:sp>
          </p:grpSp>
          <p:graphicFrame>
            <p:nvGraphicFramePr>
              <p:cNvPr id="447601" name="Object 2"/>
              <p:cNvGraphicFramePr>
                <a:graphicFrameLocks noChangeAspect="1"/>
              </p:cNvGraphicFramePr>
              <p:nvPr/>
            </p:nvGraphicFramePr>
            <p:xfrm>
              <a:off x="3390" y="2732"/>
              <a:ext cx="248" cy="246"/>
            </p:xfrm>
            <a:graphic>
              <a:graphicData uri="http://schemas.openxmlformats.org/presentationml/2006/ole">
                <p:oleObj spid="_x0000_s447601" name="CorelDRAW" r:id="rId12" imgW="393120" imgH="390960" progId="">
                  <p:embed/>
                </p:oleObj>
              </a:graphicData>
            </a:graphic>
          </p:graphicFrame>
          <p:sp>
            <p:nvSpPr>
              <p:cNvPr id="447602" name="Text Box 114"/>
              <p:cNvSpPr txBox="1">
                <a:spLocks noChangeArrowheads="1"/>
              </p:cNvSpPr>
              <p:nvPr/>
            </p:nvSpPr>
            <p:spPr bwMode="auto">
              <a:xfrm>
                <a:off x="3374" y="3378"/>
                <a:ext cx="896" cy="366"/>
              </a:xfrm>
              <a:prstGeom prst="rect">
                <a:avLst/>
              </a:prstGeom>
              <a:noFill/>
              <a:ln w="9525">
                <a:noFill/>
                <a:miter lim="800000"/>
                <a:headEnd/>
                <a:tailEnd/>
              </a:ln>
            </p:spPr>
            <p:txBody>
              <a:bodyPr wrap="none">
                <a:spAutoFit/>
              </a:bodyPr>
              <a:lstStyle/>
              <a:p>
                <a:pPr eaLnBrk="1" hangingPunct="1"/>
                <a:r>
                  <a:rPr lang="pt-BR" sz="1600" u="none"/>
                  <a:t>CADEIA</a:t>
                </a:r>
              </a:p>
              <a:p>
                <a:pPr eaLnBrk="1" hangingPunct="1"/>
                <a:r>
                  <a:rPr lang="pt-BR" sz="1600" u="none"/>
                  <a:t>INVARIANTE</a:t>
                </a:r>
              </a:p>
            </p:txBody>
          </p:sp>
          <p:pic>
            <p:nvPicPr>
              <p:cNvPr id="447603" name="Picture 115"/>
              <p:cNvPicPr>
                <a:picLocks noChangeAspect="1" noChangeArrowheads="1"/>
              </p:cNvPicPr>
              <p:nvPr/>
            </p:nvPicPr>
            <p:blipFill>
              <a:blip r:embed="rId13" cstate="print"/>
              <a:srcRect/>
              <a:stretch>
                <a:fillRect/>
              </a:stretch>
            </p:blipFill>
            <p:spPr bwMode="auto">
              <a:xfrm>
                <a:off x="3725" y="2847"/>
                <a:ext cx="187" cy="211"/>
              </a:xfrm>
              <a:prstGeom prst="rect">
                <a:avLst/>
              </a:prstGeom>
              <a:noFill/>
              <a:ln w="9525">
                <a:noFill/>
                <a:miter lim="800000"/>
                <a:headEnd/>
                <a:tailEnd/>
              </a:ln>
            </p:spPr>
          </p:pic>
          <p:pic>
            <p:nvPicPr>
              <p:cNvPr id="447604" name="Picture 116"/>
              <p:cNvPicPr>
                <a:picLocks noChangeAspect="1" noChangeArrowheads="1"/>
              </p:cNvPicPr>
              <p:nvPr/>
            </p:nvPicPr>
            <p:blipFill>
              <a:blip r:embed="rId13" cstate="print"/>
              <a:srcRect/>
              <a:stretch>
                <a:fillRect/>
              </a:stretch>
            </p:blipFill>
            <p:spPr bwMode="auto">
              <a:xfrm>
                <a:off x="3285" y="2481"/>
                <a:ext cx="187" cy="211"/>
              </a:xfrm>
              <a:prstGeom prst="rect">
                <a:avLst/>
              </a:prstGeom>
              <a:noFill/>
              <a:ln w="9525">
                <a:noFill/>
                <a:miter lim="800000"/>
                <a:headEnd/>
                <a:tailEnd/>
              </a:ln>
            </p:spPr>
          </p:pic>
          <p:grpSp>
            <p:nvGrpSpPr>
              <p:cNvPr id="447605" name="Group 117"/>
              <p:cNvGrpSpPr>
                <a:grpSpLocks/>
              </p:cNvGrpSpPr>
              <p:nvPr/>
            </p:nvGrpSpPr>
            <p:grpSpPr bwMode="auto">
              <a:xfrm>
                <a:off x="3047" y="3021"/>
                <a:ext cx="736" cy="313"/>
                <a:chOff x="3047" y="3021"/>
                <a:chExt cx="736" cy="313"/>
              </a:xfrm>
            </p:grpSpPr>
            <p:graphicFrame>
              <p:nvGraphicFramePr>
                <p:cNvPr id="447606" name="Object 3"/>
                <p:cNvGraphicFramePr>
                  <a:graphicFrameLocks noChangeAspect="1"/>
                </p:cNvGraphicFramePr>
                <p:nvPr/>
              </p:nvGraphicFramePr>
              <p:xfrm>
                <a:off x="3710" y="3108"/>
                <a:ext cx="73" cy="167"/>
              </p:xfrm>
              <a:graphic>
                <a:graphicData uri="http://schemas.openxmlformats.org/presentationml/2006/ole">
                  <p:oleObj spid="_x0000_s447606" name="CorelDRAW" r:id="rId14" imgW="115200" imgH="264960" progId="">
                    <p:embed/>
                  </p:oleObj>
                </a:graphicData>
              </a:graphic>
            </p:graphicFrame>
            <p:sp>
              <p:nvSpPr>
                <p:cNvPr id="447607" name="Arc 119"/>
                <p:cNvSpPr>
                  <a:spLocks/>
                </p:cNvSpPr>
                <p:nvPr/>
              </p:nvSpPr>
              <p:spPr bwMode="auto">
                <a:xfrm rot="7609312">
                  <a:off x="3219" y="2849"/>
                  <a:ext cx="313" cy="658"/>
                </a:xfrm>
                <a:custGeom>
                  <a:avLst/>
                  <a:gdLst>
                    <a:gd name="T0" fmla="*/ 0 w 15867"/>
                    <a:gd name="T1" fmla="*/ 0 h 21600"/>
                    <a:gd name="T2" fmla="*/ 0 w 15867"/>
                    <a:gd name="T3" fmla="*/ 0 h 21600"/>
                    <a:gd name="T4" fmla="*/ 0 w 15867"/>
                    <a:gd name="T5" fmla="*/ 0 h 21600"/>
                    <a:gd name="T6" fmla="*/ 0 60000 65536"/>
                    <a:gd name="T7" fmla="*/ 0 60000 65536"/>
                    <a:gd name="T8" fmla="*/ 0 60000 65536"/>
                    <a:gd name="T9" fmla="*/ 0 w 15867"/>
                    <a:gd name="T10" fmla="*/ 0 h 21600"/>
                    <a:gd name="T11" fmla="*/ 15867 w 15867"/>
                    <a:gd name="T12" fmla="*/ 21600 h 21600"/>
                  </a:gdLst>
                  <a:ahLst/>
                  <a:cxnLst>
                    <a:cxn ang="T6">
                      <a:pos x="T0" y="T1"/>
                    </a:cxn>
                    <a:cxn ang="T7">
                      <a:pos x="T2" y="T3"/>
                    </a:cxn>
                    <a:cxn ang="T8">
                      <a:pos x="T4" y="T5"/>
                    </a:cxn>
                  </a:cxnLst>
                  <a:rect l="T9" t="T10" r="T11" b="T12"/>
                  <a:pathLst>
                    <a:path w="15867" h="21600" fill="none" extrusionOk="0">
                      <a:moveTo>
                        <a:pt x="-1" y="0"/>
                      </a:moveTo>
                      <a:cubicBezTo>
                        <a:pt x="6026" y="0"/>
                        <a:pt x="11778" y="2517"/>
                        <a:pt x="15866" y="6944"/>
                      </a:cubicBezTo>
                    </a:path>
                    <a:path w="15867" h="21600" stroke="0" extrusionOk="0">
                      <a:moveTo>
                        <a:pt x="-1" y="0"/>
                      </a:moveTo>
                      <a:cubicBezTo>
                        <a:pt x="6026" y="0"/>
                        <a:pt x="11778" y="2517"/>
                        <a:pt x="15866" y="6944"/>
                      </a:cubicBezTo>
                      <a:lnTo>
                        <a:pt x="0" y="21600"/>
                      </a:lnTo>
                      <a:close/>
                    </a:path>
                  </a:pathLst>
                </a:custGeom>
                <a:noFill/>
                <a:ln w="12700">
                  <a:solidFill>
                    <a:schemeClr val="bg1"/>
                  </a:solidFill>
                  <a:round/>
                  <a:headEnd/>
                  <a:tailEnd/>
                </a:ln>
              </p:spPr>
              <p:txBody>
                <a:bodyPr wrap="none" anchor="ctr"/>
                <a:lstStyle/>
                <a:p>
                  <a:pPr eaLnBrk="1" hangingPunct="1"/>
                  <a:endParaRPr lang="pt-BR" u="none"/>
                </a:p>
              </p:txBody>
            </p:sp>
          </p:grpSp>
          <p:pic>
            <p:nvPicPr>
              <p:cNvPr id="447608" name="Picture 120"/>
              <p:cNvPicPr>
                <a:picLocks noChangeAspect="1" noChangeArrowheads="1"/>
              </p:cNvPicPr>
              <p:nvPr/>
            </p:nvPicPr>
            <p:blipFill>
              <a:blip r:embed="rId15" cstate="print"/>
              <a:srcRect/>
              <a:stretch>
                <a:fillRect/>
              </a:stretch>
            </p:blipFill>
            <p:spPr bwMode="auto">
              <a:xfrm>
                <a:off x="3016" y="3307"/>
                <a:ext cx="189" cy="215"/>
              </a:xfrm>
              <a:prstGeom prst="rect">
                <a:avLst/>
              </a:prstGeom>
              <a:noFill/>
              <a:ln w="9525">
                <a:noFill/>
                <a:miter lim="800000"/>
                <a:headEnd/>
                <a:tailEnd/>
              </a:ln>
            </p:spPr>
          </p:pic>
        </p:grpSp>
      </p:grpSp>
      <p:sp>
        <p:nvSpPr>
          <p:cNvPr id="447609" name="Text Box 121"/>
          <p:cNvSpPr txBox="1">
            <a:spLocks noChangeArrowheads="1"/>
          </p:cNvSpPr>
          <p:nvPr/>
        </p:nvSpPr>
        <p:spPr bwMode="auto">
          <a:xfrm>
            <a:off x="4041775" y="3686175"/>
            <a:ext cx="1101725" cy="336550"/>
          </a:xfrm>
          <a:prstGeom prst="rect">
            <a:avLst/>
          </a:prstGeom>
          <a:noFill/>
          <a:ln w="9525">
            <a:noFill/>
            <a:miter lim="800000"/>
            <a:headEnd/>
            <a:tailEnd/>
          </a:ln>
        </p:spPr>
        <p:txBody>
          <a:bodyPr wrap="none">
            <a:spAutoFit/>
          </a:bodyPr>
          <a:lstStyle/>
          <a:p>
            <a:pPr eaLnBrk="1" hangingPunct="1"/>
            <a:r>
              <a:rPr lang="pt-BR" sz="1600" b="1" u="none">
                <a:solidFill>
                  <a:srgbClr val="FFFFFF"/>
                </a:solidFill>
              </a:rPr>
              <a:t>C. GOLGI</a:t>
            </a:r>
          </a:p>
        </p:txBody>
      </p:sp>
      <p:sp>
        <p:nvSpPr>
          <p:cNvPr id="447610" name="AutoShape 122"/>
          <p:cNvSpPr>
            <a:spLocks noChangeArrowheads="1"/>
          </p:cNvSpPr>
          <p:nvPr/>
        </p:nvSpPr>
        <p:spPr bwMode="auto">
          <a:xfrm rot="5352256">
            <a:off x="4495800" y="2833688"/>
            <a:ext cx="165100" cy="1079500"/>
          </a:xfrm>
          <a:prstGeom prst="moon">
            <a:avLst>
              <a:gd name="adj" fmla="val 50000"/>
            </a:avLst>
          </a:prstGeom>
          <a:solidFill>
            <a:srgbClr val="29166F"/>
          </a:solidFill>
          <a:ln w="28575">
            <a:solidFill>
              <a:srgbClr val="F02E00"/>
            </a:solidFill>
            <a:miter lim="800000"/>
            <a:headEnd/>
            <a:tailEnd/>
          </a:ln>
        </p:spPr>
        <p:txBody>
          <a:bodyPr wrap="none" anchor="ctr"/>
          <a:lstStyle/>
          <a:p>
            <a:pPr eaLnBrk="1" hangingPunct="1"/>
            <a:endParaRPr lang="pt-BR" u="none"/>
          </a:p>
        </p:txBody>
      </p:sp>
      <p:sp>
        <p:nvSpPr>
          <p:cNvPr id="447611" name="AutoShape 123"/>
          <p:cNvSpPr>
            <a:spLocks noChangeArrowheads="1"/>
          </p:cNvSpPr>
          <p:nvPr/>
        </p:nvSpPr>
        <p:spPr bwMode="auto">
          <a:xfrm rot="5352256">
            <a:off x="4495800" y="3114675"/>
            <a:ext cx="165100" cy="1079500"/>
          </a:xfrm>
          <a:prstGeom prst="moon">
            <a:avLst>
              <a:gd name="adj" fmla="val 50000"/>
            </a:avLst>
          </a:prstGeom>
          <a:solidFill>
            <a:srgbClr val="29166F"/>
          </a:solidFill>
          <a:ln w="28575">
            <a:solidFill>
              <a:srgbClr val="F02E00"/>
            </a:solidFill>
            <a:miter lim="800000"/>
            <a:headEnd/>
            <a:tailEnd/>
          </a:ln>
        </p:spPr>
        <p:txBody>
          <a:bodyPr wrap="none" anchor="ctr"/>
          <a:lstStyle/>
          <a:p>
            <a:pPr eaLnBrk="1" hangingPunct="1"/>
            <a:endParaRPr lang="pt-BR" u="none"/>
          </a:p>
        </p:txBody>
      </p:sp>
      <p:sp>
        <p:nvSpPr>
          <p:cNvPr id="447612" name="AutoShape 124"/>
          <p:cNvSpPr>
            <a:spLocks noChangeArrowheads="1"/>
          </p:cNvSpPr>
          <p:nvPr/>
        </p:nvSpPr>
        <p:spPr bwMode="auto">
          <a:xfrm rot="5352256">
            <a:off x="4508500" y="2973388"/>
            <a:ext cx="165100" cy="1079500"/>
          </a:xfrm>
          <a:prstGeom prst="moon">
            <a:avLst>
              <a:gd name="adj" fmla="val 50000"/>
            </a:avLst>
          </a:prstGeom>
          <a:solidFill>
            <a:srgbClr val="29166F"/>
          </a:solidFill>
          <a:ln w="28575">
            <a:solidFill>
              <a:srgbClr val="F02E00"/>
            </a:solidFill>
            <a:miter lim="800000"/>
            <a:headEnd/>
            <a:tailEnd/>
          </a:ln>
        </p:spPr>
        <p:txBody>
          <a:bodyPr wrap="none" anchor="ctr"/>
          <a:lstStyle/>
          <a:p>
            <a:pPr eaLnBrk="1" hangingPunct="1"/>
            <a:endParaRPr lang="pt-BR" u="none"/>
          </a:p>
        </p:txBody>
      </p:sp>
      <p:sp>
        <p:nvSpPr>
          <p:cNvPr id="447613" name="Rectangle 126"/>
          <p:cNvSpPr>
            <a:spLocks noChangeArrowheads="1"/>
          </p:cNvSpPr>
          <p:nvPr/>
        </p:nvSpPr>
        <p:spPr bwMode="auto">
          <a:xfrm>
            <a:off x="1208088" y="312738"/>
            <a:ext cx="6727825" cy="615950"/>
          </a:xfrm>
          <a:prstGeom prst="rect">
            <a:avLst/>
          </a:prstGeom>
          <a:noFill/>
          <a:ln w="9525">
            <a:noFill/>
            <a:miter lim="800000"/>
            <a:headEnd/>
            <a:tailEnd/>
          </a:ln>
        </p:spPr>
        <p:txBody>
          <a:bodyPr lIns="0" tIns="0" rIns="0" bIns="0" anchor="ctr">
            <a:spAutoFit/>
          </a:bodyPr>
          <a:lstStyle/>
          <a:p>
            <a:pPr algn="ctr" eaLnBrk="1" hangingPunct="1"/>
            <a:r>
              <a:rPr lang="pt-BR" sz="2200" b="1" u="none">
                <a:solidFill>
                  <a:srgbClr val="000000"/>
                </a:solidFill>
              </a:rPr>
              <a:t>RESPOSTA IMUNE</a:t>
            </a:r>
          </a:p>
          <a:p>
            <a:pPr algn="ctr" eaLnBrk="1" hangingPunct="1"/>
            <a:r>
              <a:rPr lang="pt-BR" sz="1800" b="1" u="none">
                <a:solidFill>
                  <a:srgbClr val="000000"/>
                </a:solidFill>
              </a:rPr>
              <a:t>APRESENTAÇÃO DE ANTÍGENOS EXÓGENOS</a:t>
            </a:r>
          </a:p>
        </p:txBody>
      </p:sp>
      <p:sp>
        <p:nvSpPr>
          <p:cNvPr id="447614"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4" fill="hold" nodeType="afterEffect">
                                  <p:stCondLst>
                                    <p:cond delay="1000"/>
                                  </p:stCondLst>
                                  <p:childTnLst>
                                    <p:set>
                                      <p:cBhvr>
                                        <p:cTn id="10" dur="1" fill="hold">
                                          <p:stCondLst>
                                            <p:cond delay="0"/>
                                          </p:stCondLst>
                                        </p:cTn>
                                        <p:tgtEl>
                                          <p:spTgt spid="15"/>
                                        </p:tgtEl>
                                        <p:attrNameLst>
                                          <p:attrName>style.visibility</p:attrName>
                                        </p:attrNameLst>
                                      </p:cBhvr>
                                      <p:to>
                                        <p:strVal val="visible"/>
                                      </p:to>
                                    </p:set>
                                    <p:animEffect transition="in" filter="wipe(down)">
                                      <p:cBhvr>
                                        <p:cTn id="11" dur="500"/>
                                        <p:tgtEl>
                                          <p:spTgt spid="15"/>
                                        </p:tgtEl>
                                      </p:cBhvr>
                                    </p:animEffect>
                                  </p:childTnLst>
                                </p:cTn>
                              </p:par>
                            </p:childTnLst>
                          </p:cTn>
                        </p:par>
                        <p:par>
                          <p:cTn id="12" fill="hold">
                            <p:stCondLst>
                              <p:cond delay="2000"/>
                            </p:stCondLst>
                            <p:childTnLst>
                              <p:par>
                                <p:cTn id="13" presetID="16" presetClass="entr" presetSubtype="26" fill="hold" nodeType="afterEffect">
                                  <p:stCondLst>
                                    <p:cond delay="1000"/>
                                  </p:stCondLst>
                                  <p:childTnLst>
                                    <p:set>
                                      <p:cBhvr>
                                        <p:cTn id="14" dur="1" fill="hold">
                                          <p:stCondLst>
                                            <p:cond delay="0"/>
                                          </p:stCondLst>
                                        </p:cTn>
                                        <p:tgtEl>
                                          <p:spTgt spid="12"/>
                                        </p:tgtEl>
                                        <p:attrNameLst>
                                          <p:attrName>style.visibility</p:attrName>
                                        </p:attrNameLst>
                                      </p:cBhvr>
                                      <p:to>
                                        <p:strVal val="visible"/>
                                      </p:to>
                                    </p:set>
                                    <p:animEffect transition="in" filter="barn(inHorizontal)">
                                      <p:cBhvr>
                                        <p:cTn id="15" dur="500"/>
                                        <p:tgtEl>
                                          <p:spTgt spid="12"/>
                                        </p:tgtEl>
                                      </p:cBhvr>
                                    </p:animEffect>
                                  </p:childTnLst>
                                </p:cTn>
                              </p:par>
                            </p:childTnLst>
                          </p:cTn>
                        </p:par>
                        <p:par>
                          <p:cTn id="16" fill="hold">
                            <p:stCondLst>
                              <p:cond delay="3500"/>
                            </p:stCondLst>
                            <p:childTnLst>
                              <p:par>
                                <p:cTn id="17" presetID="22" presetClass="entr" presetSubtype="8" fill="hold" nodeType="afterEffect">
                                  <p:stCondLst>
                                    <p:cond delay="100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9538" name="Rounded Rectangle 225"/>
          <p:cNvSpPr>
            <a:spLocks noChangeArrowheads="1"/>
          </p:cNvSpPr>
          <p:nvPr/>
        </p:nvSpPr>
        <p:spPr bwMode="auto">
          <a:xfrm>
            <a:off x="357188" y="1249363"/>
            <a:ext cx="8429625" cy="4714875"/>
          </a:xfrm>
          <a:prstGeom prst="roundRect">
            <a:avLst>
              <a:gd name="adj" fmla="val 5352"/>
            </a:avLst>
          </a:prstGeom>
          <a:solidFill>
            <a:srgbClr val="000066"/>
          </a:solidFill>
          <a:ln w="9525" algn="ctr">
            <a:noFill/>
            <a:round/>
            <a:headEnd/>
            <a:tailEnd/>
          </a:ln>
        </p:spPr>
        <p:txBody>
          <a:bodyPr wrap="none"/>
          <a:lstStyle/>
          <a:p>
            <a:pPr eaLnBrk="1" hangingPunct="1"/>
            <a:endParaRPr lang="pt-BR" u="none"/>
          </a:p>
        </p:txBody>
      </p:sp>
      <p:sp>
        <p:nvSpPr>
          <p:cNvPr id="449539" name="AutoShape 3"/>
          <p:cNvSpPr>
            <a:spLocks noChangeArrowheads="1"/>
          </p:cNvSpPr>
          <p:nvPr/>
        </p:nvSpPr>
        <p:spPr bwMode="auto">
          <a:xfrm>
            <a:off x="2622550" y="1785938"/>
            <a:ext cx="4114800" cy="3989387"/>
          </a:xfrm>
          <a:prstGeom prst="roundRect">
            <a:avLst>
              <a:gd name="adj" fmla="val 11181"/>
            </a:avLst>
          </a:prstGeom>
          <a:gradFill rotWithShape="0">
            <a:gsLst>
              <a:gs pos="0">
                <a:srgbClr val="FF9933"/>
              </a:gs>
              <a:gs pos="100000">
                <a:srgbClr val="FFCC00"/>
              </a:gs>
            </a:gsLst>
            <a:lin ang="5400000" scaled="1"/>
          </a:gradFill>
          <a:ln w="38100">
            <a:solidFill>
              <a:srgbClr val="F02E00"/>
            </a:solidFill>
            <a:round/>
            <a:headEnd/>
            <a:tailEnd/>
          </a:ln>
        </p:spPr>
        <p:txBody>
          <a:bodyPr wrap="none" anchor="ctr"/>
          <a:lstStyle/>
          <a:p>
            <a:pPr eaLnBrk="1" hangingPunct="1"/>
            <a:endParaRPr lang="pt-BR" u="none"/>
          </a:p>
        </p:txBody>
      </p:sp>
      <p:sp>
        <p:nvSpPr>
          <p:cNvPr id="449540" name="Freeform 4"/>
          <p:cNvSpPr>
            <a:spLocks/>
          </p:cNvSpPr>
          <p:nvPr/>
        </p:nvSpPr>
        <p:spPr bwMode="auto">
          <a:xfrm>
            <a:off x="2609850" y="1766888"/>
            <a:ext cx="409575" cy="447675"/>
          </a:xfrm>
          <a:custGeom>
            <a:avLst/>
            <a:gdLst>
              <a:gd name="T0" fmla="*/ 2147483647 w 258"/>
              <a:gd name="T1" fmla="*/ 0 h 282"/>
              <a:gd name="T2" fmla="*/ 2147483647 w 258"/>
              <a:gd name="T3" fmla="*/ 2147483647 h 282"/>
              <a:gd name="T4" fmla="*/ 2147483647 w 258"/>
              <a:gd name="T5" fmla="*/ 2147483647 h 282"/>
              <a:gd name="T6" fmla="*/ 2147483647 w 258"/>
              <a:gd name="T7" fmla="*/ 2147483647 h 282"/>
              <a:gd name="T8" fmla="*/ 2147483647 w 258"/>
              <a:gd name="T9" fmla="*/ 2147483647 h 282"/>
              <a:gd name="T10" fmla="*/ 2147483647 w 258"/>
              <a:gd name="T11" fmla="*/ 2147483647 h 282"/>
              <a:gd name="T12" fmla="*/ 2147483647 w 258"/>
              <a:gd name="T13" fmla="*/ 2147483647 h 282"/>
              <a:gd name="T14" fmla="*/ 2147483647 w 258"/>
              <a:gd name="T15" fmla="*/ 2147483647 h 282"/>
              <a:gd name="T16" fmla="*/ 2147483647 w 258"/>
              <a:gd name="T17" fmla="*/ 2147483647 h 282"/>
              <a:gd name="T18" fmla="*/ 0 w 258"/>
              <a:gd name="T19" fmla="*/ 2147483647 h 282"/>
              <a:gd name="T20" fmla="*/ 2147483647 w 258"/>
              <a:gd name="T21" fmla="*/ 2147483647 h 282"/>
              <a:gd name="T22" fmla="*/ 2147483647 w 258"/>
              <a:gd name="T23" fmla="*/ 2147483647 h 282"/>
              <a:gd name="T24" fmla="*/ 2147483647 w 258"/>
              <a:gd name="T25" fmla="*/ 2147483647 h 282"/>
              <a:gd name="T26" fmla="*/ 2147483647 w 258"/>
              <a:gd name="T27" fmla="*/ 2147483647 h 282"/>
              <a:gd name="T28" fmla="*/ 2147483647 w 258"/>
              <a:gd name="T29" fmla="*/ 2147483647 h 282"/>
              <a:gd name="T30" fmla="*/ 2147483647 w 258"/>
              <a:gd name="T31" fmla="*/ 2147483647 h 282"/>
              <a:gd name="T32" fmla="*/ 2147483647 w 258"/>
              <a:gd name="T33" fmla="*/ 2147483647 h 282"/>
              <a:gd name="T34" fmla="*/ 2147483647 w 258"/>
              <a:gd name="T35" fmla="*/ 2147483647 h 282"/>
              <a:gd name="T36" fmla="*/ 2147483647 w 258"/>
              <a:gd name="T37" fmla="*/ 2147483647 h 282"/>
              <a:gd name="T38" fmla="*/ 2147483647 w 258"/>
              <a:gd name="T39" fmla="*/ 2147483647 h 282"/>
              <a:gd name="T40" fmla="*/ 2147483647 w 258"/>
              <a:gd name="T41" fmla="*/ 0 h 2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282"/>
              <a:gd name="T65" fmla="*/ 258 w 258"/>
              <a:gd name="T66" fmla="*/ 282 h 2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282">
                <a:moveTo>
                  <a:pt x="258" y="0"/>
                </a:moveTo>
                <a:lnTo>
                  <a:pt x="252" y="6"/>
                </a:lnTo>
                <a:lnTo>
                  <a:pt x="198" y="18"/>
                </a:lnTo>
                <a:lnTo>
                  <a:pt x="150" y="42"/>
                </a:lnTo>
                <a:lnTo>
                  <a:pt x="114" y="66"/>
                </a:lnTo>
                <a:lnTo>
                  <a:pt x="84" y="96"/>
                </a:lnTo>
                <a:lnTo>
                  <a:pt x="54" y="132"/>
                </a:lnTo>
                <a:lnTo>
                  <a:pt x="36" y="174"/>
                </a:lnTo>
                <a:lnTo>
                  <a:pt x="12" y="222"/>
                </a:lnTo>
                <a:lnTo>
                  <a:pt x="0" y="276"/>
                </a:lnTo>
                <a:lnTo>
                  <a:pt x="18" y="282"/>
                </a:lnTo>
                <a:lnTo>
                  <a:pt x="36" y="228"/>
                </a:lnTo>
                <a:lnTo>
                  <a:pt x="54" y="186"/>
                </a:lnTo>
                <a:lnTo>
                  <a:pt x="78" y="144"/>
                </a:lnTo>
                <a:lnTo>
                  <a:pt x="102" y="108"/>
                </a:lnTo>
                <a:lnTo>
                  <a:pt x="126" y="84"/>
                </a:lnTo>
                <a:lnTo>
                  <a:pt x="162" y="60"/>
                </a:lnTo>
                <a:lnTo>
                  <a:pt x="204" y="42"/>
                </a:lnTo>
                <a:lnTo>
                  <a:pt x="258" y="24"/>
                </a:lnTo>
                <a:lnTo>
                  <a:pt x="258" y="0"/>
                </a:lnTo>
                <a:close/>
              </a:path>
            </a:pathLst>
          </a:custGeom>
          <a:solidFill>
            <a:srgbClr val="EB3D00"/>
          </a:solidFill>
          <a:ln w="9525">
            <a:noFill/>
            <a:round/>
            <a:headEnd/>
            <a:tailEnd/>
          </a:ln>
        </p:spPr>
        <p:txBody>
          <a:bodyPr/>
          <a:lstStyle/>
          <a:p>
            <a:pPr eaLnBrk="1" hangingPunct="1"/>
            <a:endParaRPr lang="pt-BR" u="none"/>
          </a:p>
        </p:txBody>
      </p:sp>
      <p:sp>
        <p:nvSpPr>
          <p:cNvPr id="449541" name="Freeform 5"/>
          <p:cNvSpPr>
            <a:spLocks/>
          </p:cNvSpPr>
          <p:nvPr/>
        </p:nvSpPr>
        <p:spPr bwMode="auto">
          <a:xfrm>
            <a:off x="6203950" y="5227638"/>
            <a:ext cx="560388" cy="592137"/>
          </a:xfrm>
          <a:custGeom>
            <a:avLst/>
            <a:gdLst>
              <a:gd name="T0" fmla="*/ 0 w 348"/>
              <a:gd name="T1" fmla="*/ 2147483647 h 336"/>
              <a:gd name="T2" fmla="*/ 0 w 348"/>
              <a:gd name="T3" fmla="*/ 2147483647 h 336"/>
              <a:gd name="T4" fmla="*/ 2147483647 w 348"/>
              <a:gd name="T5" fmla="*/ 2147483647 h 336"/>
              <a:gd name="T6" fmla="*/ 2147483647 w 348"/>
              <a:gd name="T7" fmla="*/ 2147483647 h 336"/>
              <a:gd name="T8" fmla="*/ 2147483647 w 348"/>
              <a:gd name="T9" fmla="*/ 2147483647 h 336"/>
              <a:gd name="T10" fmla="*/ 2147483647 w 348"/>
              <a:gd name="T11" fmla="*/ 2147483647 h 336"/>
              <a:gd name="T12" fmla="*/ 2147483647 w 348"/>
              <a:gd name="T13" fmla="*/ 2147483647 h 336"/>
              <a:gd name="T14" fmla="*/ 2147483647 w 348"/>
              <a:gd name="T15" fmla="*/ 2147483647 h 336"/>
              <a:gd name="T16" fmla="*/ 2147483647 w 348"/>
              <a:gd name="T17" fmla="*/ 2147483647 h 336"/>
              <a:gd name="T18" fmla="*/ 2147483647 w 348"/>
              <a:gd name="T19" fmla="*/ 2147483647 h 336"/>
              <a:gd name="T20" fmla="*/ 2147483647 w 348"/>
              <a:gd name="T21" fmla="*/ 2147483647 h 336"/>
              <a:gd name="T22" fmla="*/ 2147483647 w 348"/>
              <a:gd name="T23" fmla="*/ 2147483647 h 336"/>
              <a:gd name="T24" fmla="*/ 2147483647 w 348"/>
              <a:gd name="T25" fmla="*/ 2147483647 h 336"/>
              <a:gd name="T26" fmla="*/ 2147483647 w 348"/>
              <a:gd name="T27" fmla="*/ 2147483647 h 336"/>
              <a:gd name="T28" fmla="*/ 2147483647 w 348"/>
              <a:gd name="T29" fmla="*/ 2147483647 h 336"/>
              <a:gd name="T30" fmla="*/ 2147483647 w 348"/>
              <a:gd name="T31" fmla="*/ 0 h 336"/>
              <a:gd name="T32" fmla="*/ 2147483647 w 348"/>
              <a:gd name="T33" fmla="*/ 0 h 336"/>
              <a:gd name="T34" fmla="*/ 2147483647 w 348"/>
              <a:gd name="T35" fmla="*/ 2147483647 h 336"/>
              <a:gd name="T36" fmla="*/ 2147483647 w 348"/>
              <a:gd name="T37" fmla="*/ 2147483647 h 336"/>
              <a:gd name="T38" fmla="*/ 2147483647 w 348"/>
              <a:gd name="T39" fmla="*/ 2147483647 h 336"/>
              <a:gd name="T40" fmla="*/ 2147483647 w 348"/>
              <a:gd name="T41" fmla="*/ 2147483647 h 336"/>
              <a:gd name="T42" fmla="*/ 2147483647 w 348"/>
              <a:gd name="T43" fmla="*/ 2147483647 h 336"/>
              <a:gd name="T44" fmla="*/ 2147483647 w 348"/>
              <a:gd name="T45" fmla="*/ 2147483647 h 336"/>
              <a:gd name="T46" fmla="*/ 2147483647 w 348"/>
              <a:gd name="T47" fmla="*/ 2147483647 h 336"/>
              <a:gd name="T48" fmla="*/ 2147483647 w 348"/>
              <a:gd name="T49" fmla="*/ 2147483647 h 336"/>
              <a:gd name="T50" fmla="*/ 2147483647 w 348"/>
              <a:gd name="T51" fmla="*/ 2147483647 h 336"/>
              <a:gd name="T52" fmla="*/ 2147483647 w 348"/>
              <a:gd name="T53" fmla="*/ 2147483647 h 336"/>
              <a:gd name="T54" fmla="*/ 2147483647 w 348"/>
              <a:gd name="T55" fmla="*/ 2147483647 h 336"/>
              <a:gd name="T56" fmla="*/ 2147483647 w 348"/>
              <a:gd name="T57" fmla="*/ 2147483647 h 336"/>
              <a:gd name="T58" fmla="*/ 2147483647 w 348"/>
              <a:gd name="T59" fmla="*/ 2147483647 h 336"/>
              <a:gd name="T60" fmla="*/ 0 w 348"/>
              <a:gd name="T61" fmla="*/ 2147483647 h 336"/>
              <a:gd name="T62" fmla="*/ 0 w 348"/>
              <a:gd name="T63" fmla="*/ 2147483647 h 336"/>
              <a:gd name="T64" fmla="*/ 0 w 348"/>
              <a:gd name="T65" fmla="*/ 2147483647 h 3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8"/>
              <a:gd name="T100" fmla="*/ 0 h 336"/>
              <a:gd name="T101" fmla="*/ 348 w 348"/>
              <a:gd name="T102" fmla="*/ 336 h 3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8" h="336">
                <a:moveTo>
                  <a:pt x="0" y="336"/>
                </a:moveTo>
                <a:lnTo>
                  <a:pt x="0" y="336"/>
                </a:lnTo>
                <a:lnTo>
                  <a:pt x="90" y="330"/>
                </a:lnTo>
                <a:lnTo>
                  <a:pt x="162" y="312"/>
                </a:lnTo>
                <a:lnTo>
                  <a:pt x="198" y="300"/>
                </a:lnTo>
                <a:lnTo>
                  <a:pt x="228" y="282"/>
                </a:lnTo>
                <a:lnTo>
                  <a:pt x="252" y="264"/>
                </a:lnTo>
                <a:lnTo>
                  <a:pt x="276" y="246"/>
                </a:lnTo>
                <a:lnTo>
                  <a:pt x="294" y="222"/>
                </a:lnTo>
                <a:lnTo>
                  <a:pt x="312" y="198"/>
                </a:lnTo>
                <a:lnTo>
                  <a:pt x="324" y="174"/>
                </a:lnTo>
                <a:lnTo>
                  <a:pt x="336" y="144"/>
                </a:lnTo>
                <a:lnTo>
                  <a:pt x="342" y="108"/>
                </a:lnTo>
                <a:lnTo>
                  <a:pt x="342" y="72"/>
                </a:lnTo>
                <a:lnTo>
                  <a:pt x="348" y="36"/>
                </a:lnTo>
                <a:lnTo>
                  <a:pt x="342" y="0"/>
                </a:lnTo>
                <a:lnTo>
                  <a:pt x="318" y="0"/>
                </a:lnTo>
                <a:lnTo>
                  <a:pt x="324" y="36"/>
                </a:lnTo>
                <a:lnTo>
                  <a:pt x="324" y="72"/>
                </a:lnTo>
                <a:lnTo>
                  <a:pt x="318" y="108"/>
                </a:lnTo>
                <a:lnTo>
                  <a:pt x="312" y="138"/>
                </a:lnTo>
                <a:lnTo>
                  <a:pt x="300" y="162"/>
                </a:lnTo>
                <a:lnTo>
                  <a:pt x="288" y="186"/>
                </a:lnTo>
                <a:lnTo>
                  <a:pt x="276" y="210"/>
                </a:lnTo>
                <a:lnTo>
                  <a:pt x="258" y="228"/>
                </a:lnTo>
                <a:lnTo>
                  <a:pt x="240" y="246"/>
                </a:lnTo>
                <a:lnTo>
                  <a:pt x="216" y="264"/>
                </a:lnTo>
                <a:lnTo>
                  <a:pt x="186" y="276"/>
                </a:lnTo>
                <a:lnTo>
                  <a:pt x="156" y="288"/>
                </a:lnTo>
                <a:lnTo>
                  <a:pt x="84" y="306"/>
                </a:lnTo>
                <a:lnTo>
                  <a:pt x="0" y="312"/>
                </a:lnTo>
                <a:lnTo>
                  <a:pt x="0" y="336"/>
                </a:lnTo>
                <a:close/>
              </a:path>
            </a:pathLst>
          </a:custGeom>
          <a:solidFill>
            <a:srgbClr val="EB3D00"/>
          </a:solidFill>
          <a:ln w="9525">
            <a:noFill/>
            <a:round/>
            <a:headEnd/>
            <a:tailEnd/>
          </a:ln>
        </p:spPr>
        <p:txBody>
          <a:bodyPr/>
          <a:lstStyle/>
          <a:p>
            <a:pPr eaLnBrk="1" hangingPunct="1"/>
            <a:endParaRPr lang="pt-BR" u="none"/>
          </a:p>
        </p:txBody>
      </p:sp>
      <p:sp>
        <p:nvSpPr>
          <p:cNvPr id="449542" name="Freeform 6"/>
          <p:cNvSpPr>
            <a:spLocks/>
          </p:cNvSpPr>
          <p:nvPr/>
        </p:nvSpPr>
        <p:spPr bwMode="auto">
          <a:xfrm>
            <a:off x="3324225" y="5776913"/>
            <a:ext cx="2895600" cy="47625"/>
          </a:xfrm>
          <a:custGeom>
            <a:avLst/>
            <a:gdLst>
              <a:gd name="T0" fmla="*/ 0 w 1824"/>
              <a:gd name="T1" fmla="*/ 2147483647 h 30"/>
              <a:gd name="T2" fmla="*/ 0 w 1824"/>
              <a:gd name="T3" fmla="*/ 2147483647 h 30"/>
              <a:gd name="T4" fmla="*/ 2147483647 w 1824"/>
              <a:gd name="T5" fmla="*/ 2147483647 h 30"/>
              <a:gd name="T6" fmla="*/ 2147483647 w 1824"/>
              <a:gd name="T7" fmla="*/ 0 h 30"/>
              <a:gd name="T8" fmla="*/ 0 w 1824"/>
              <a:gd name="T9" fmla="*/ 2147483647 h 30"/>
              <a:gd name="T10" fmla="*/ 0 w 1824"/>
              <a:gd name="T11" fmla="*/ 2147483647 h 30"/>
              <a:gd name="T12" fmla="*/ 0 60000 65536"/>
              <a:gd name="T13" fmla="*/ 0 60000 65536"/>
              <a:gd name="T14" fmla="*/ 0 60000 65536"/>
              <a:gd name="T15" fmla="*/ 0 60000 65536"/>
              <a:gd name="T16" fmla="*/ 0 60000 65536"/>
              <a:gd name="T17" fmla="*/ 0 60000 65536"/>
              <a:gd name="T18" fmla="*/ 0 w 1824"/>
              <a:gd name="T19" fmla="*/ 0 h 30"/>
              <a:gd name="T20" fmla="*/ 1824 w 1824"/>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1824" h="30">
                <a:moveTo>
                  <a:pt x="0" y="6"/>
                </a:moveTo>
                <a:lnTo>
                  <a:pt x="0" y="30"/>
                </a:lnTo>
                <a:lnTo>
                  <a:pt x="1824" y="24"/>
                </a:lnTo>
                <a:lnTo>
                  <a:pt x="1824" y="0"/>
                </a:lnTo>
                <a:lnTo>
                  <a:pt x="0" y="6"/>
                </a:lnTo>
                <a:close/>
              </a:path>
            </a:pathLst>
          </a:custGeom>
          <a:solidFill>
            <a:srgbClr val="EB3D00"/>
          </a:solidFill>
          <a:ln w="9525">
            <a:noFill/>
            <a:round/>
            <a:headEnd/>
            <a:tailEnd/>
          </a:ln>
        </p:spPr>
        <p:txBody>
          <a:bodyPr/>
          <a:lstStyle/>
          <a:p>
            <a:pPr eaLnBrk="1" hangingPunct="1"/>
            <a:endParaRPr lang="pt-BR" u="none"/>
          </a:p>
        </p:txBody>
      </p:sp>
      <p:sp>
        <p:nvSpPr>
          <p:cNvPr id="449543" name="Freeform 7"/>
          <p:cNvSpPr>
            <a:spLocks/>
          </p:cNvSpPr>
          <p:nvPr/>
        </p:nvSpPr>
        <p:spPr bwMode="auto">
          <a:xfrm>
            <a:off x="2752725" y="5672138"/>
            <a:ext cx="571500" cy="152400"/>
          </a:xfrm>
          <a:custGeom>
            <a:avLst/>
            <a:gdLst>
              <a:gd name="T0" fmla="*/ 2147483647 w 360"/>
              <a:gd name="T1" fmla="*/ 0 h 96"/>
              <a:gd name="T2" fmla="*/ 2147483647 w 360"/>
              <a:gd name="T3" fmla="*/ 2147483647 h 96"/>
              <a:gd name="T4" fmla="*/ 2147483647 w 360"/>
              <a:gd name="T5" fmla="*/ 2147483647 h 96"/>
              <a:gd name="T6" fmla="*/ 2147483647 w 360"/>
              <a:gd name="T7" fmla="*/ 2147483647 h 96"/>
              <a:gd name="T8" fmla="*/ 2147483647 w 360"/>
              <a:gd name="T9" fmla="*/ 2147483647 h 96"/>
              <a:gd name="T10" fmla="*/ 2147483647 w 360"/>
              <a:gd name="T11" fmla="*/ 2147483647 h 96"/>
              <a:gd name="T12" fmla="*/ 2147483647 w 360"/>
              <a:gd name="T13" fmla="*/ 2147483647 h 96"/>
              <a:gd name="T14" fmla="*/ 2147483647 w 360"/>
              <a:gd name="T15" fmla="*/ 2147483647 h 96"/>
              <a:gd name="T16" fmla="*/ 2147483647 w 360"/>
              <a:gd name="T17" fmla="*/ 2147483647 h 96"/>
              <a:gd name="T18" fmla="*/ 2147483647 w 360"/>
              <a:gd name="T19" fmla="*/ 2147483647 h 96"/>
              <a:gd name="T20" fmla="*/ 2147483647 w 360"/>
              <a:gd name="T21" fmla="*/ 2147483647 h 96"/>
              <a:gd name="T22" fmla="*/ 2147483647 w 360"/>
              <a:gd name="T23" fmla="*/ 2147483647 h 96"/>
              <a:gd name="T24" fmla="*/ 2147483647 w 360"/>
              <a:gd name="T25" fmla="*/ 2147483647 h 96"/>
              <a:gd name="T26" fmla="*/ 2147483647 w 360"/>
              <a:gd name="T27" fmla="*/ 2147483647 h 96"/>
              <a:gd name="T28" fmla="*/ 2147483647 w 360"/>
              <a:gd name="T29" fmla="*/ 0 h 96"/>
              <a:gd name="T30" fmla="*/ 2147483647 w 360"/>
              <a:gd name="T31" fmla="*/ 2147483647 h 96"/>
              <a:gd name="T32" fmla="*/ 2147483647 w 360"/>
              <a:gd name="T33" fmla="*/ 0 h 96"/>
              <a:gd name="T34" fmla="*/ 0 w 360"/>
              <a:gd name="T35" fmla="*/ 2147483647 h 96"/>
              <a:gd name="T36" fmla="*/ 2147483647 w 360"/>
              <a:gd name="T37" fmla="*/ 2147483647 h 96"/>
              <a:gd name="T38" fmla="*/ 2147483647 w 360"/>
              <a:gd name="T39" fmla="*/ 0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0"/>
              <a:gd name="T61" fmla="*/ 0 h 96"/>
              <a:gd name="T62" fmla="*/ 360 w 360"/>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0" h="96">
                <a:moveTo>
                  <a:pt x="18" y="0"/>
                </a:moveTo>
                <a:lnTo>
                  <a:pt x="18" y="24"/>
                </a:lnTo>
                <a:lnTo>
                  <a:pt x="48" y="36"/>
                </a:lnTo>
                <a:lnTo>
                  <a:pt x="78" y="54"/>
                </a:lnTo>
                <a:lnTo>
                  <a:pt x="114" y="66"/>
                </a:lnTo>
                <a:lnTo>
                  <a:pt x="156" y="72"/>
                </a:lnTo>
                <a:lnTo>
                  <a:pt x="246" y="90"/>
                </a:lnTo>
                <a:lnTo>
                  <a:pt x="360" y="96"/>
                </a:lnTo>
                <a:lnTo>
                  <a:pt x="360" y="72"/>
                </a:lnTo>
                <a:lnTo>
                  <a:pt x="252" y="66"/>
                </a:lnTo>
                <a:lnTo>
                  <a:pt x="156" y="54"/>
                </a:lnTo>
                <a:lnTo>
                  <a:pt x="120" y="42"/>
                </a:lnTo>
                <a:lnTo>
                  <a:pt x="84" y="30"/>
                </a:lnTo>
                <a:lnTo>
                  <a:pt x="54" y="18"/>
                </a:lnTo>
                <a:lnTo>
                  <a:pt x="30" y="0"/>
                </a:lnTo>
                <a:lnTo>
                  <a:pt x="30" y="24"/>
                </a:lnTo>
                <a:lnTo>
                  <a:pt x="18" y="0"/>
                </a:lnTo>
                <a:lnTo>
                  <a:pt x="0" y="12"/>
                </a:lnTo>
                <a:lnTo>
                  <a:pt x="18" y="24"/>
                </a:lnTo>
                <a:lnTo>
                  <a:pt x="18" y="0"/>
                </a:lnTo>
                <a:close/>
              </a:path>
            </a:pathLst>
          </a:custGeom>
          <a:solidFill>
            <a:srgbClr val="EB3D00"/>
          </a:solidFill>
          <a:ln w="9525">
            <a:noFill/>
            <a:round/>
            <a:headEnd/>
            <a:tailEnd/>
          </a:ln>
        </p:spPr>
        <p:txBody>
          <a:bodyPr/>
          <a:lstStyle/>
          <a:p>
            <a:pPr eaLnBrk="1" hangingPunct="1"/>
            <a:endParaRPr lang="pt-BR" u="none"/>
          </a:p>
        </p:txBody>
      </p:sp>
      <p:sp>
        <p:nvSpPr>
          <p:cNvPr id="449544" name="Freeform 8"/>
          <p:cNvSpPr>
            <a:spLocks/>
          </p:cNvSpPr>
          <p:nvPr/>
        </p:nvSpPr>
        <p:spPr bwMode="auto">
          <a:xfrm>
            <a:off x="2600325" y="2205038"/>
            <a:ext cx="38100" cy="2857500"/>
          </a:xfrm>
          <a:custGeom>
            <a:avLst/>
            <a:gdLst>
              <a:gd name="T0" fmla="*/ 2147483647 w 24"/>
              <a:gd name="T1" fmla="*/ 0 h 1800"/>
              <a:gd name="T2" fmla="*/ 0 w 24"/>
              <a:gd name="T3" fmla="*/ 2147483647 h 1800"/>
              <a:gd name="T4" fmla="*/ 0 w 24"/>
              <a:gd name="T5" fmla="*/ 2147483647 h 1800"/>
              <a:gd name="T6" fmla="*/ 2147483647 w 24"/>
              <a:gd name="T7" fmla="*/ 2147483647 h 1800"/>
              <a:gd name="T8" fmla="*/ 2147483647 w 24"/>
              <a:gd name="T9" fmla="*/ 2147483647 h 1800"/>
              <a:gd name="T10" fmla="*/ 2147483647 w 24"/>
              <a:gd name="T11" fmla="*/ 0 h 1800"/>
              <a:gd name="T12" fmla="*/ 0 60000 65536"/>
              <a:gd name="T13" fmla="*/ 0 60000 65536"/>
              <a:gd name="T14" fmla="*/ 0 60000 65536"/>
              <a:gd name="T15" fmla="*/ 0 60000 65536"/>
              <a:gd name="T16" fmla="*/ 0 60000 65536"/>
              <a:gd name="T17" fmla="*/ 0 60000 65536"/>
              <a:gd name="T18" fmla="*/ 0 w 24"/>
              <a:gd name="T19" fmla="*/ 0 h 1800"/>
              <a:gd name="T20" fmla="*/ 24 w 24"/>
              <a:gd name="T21" fmla="*/ 1800 h 1800"/>
            </a:gdLst>
            <a:ahLst/>
            <a:cxnLst>
              <a:cxn ang="T12">
                <a:pos x="T0" y="T1"/>
              </a:cxn>
              <a:cxn ang="T13">
                <a:pos x="T2" y="T3"/>
              </a:cxn>
              <a:cxn ang="T14">
                <a:pos x="T4" y="T5"/>
              </a:cxn>
              <a:cxn ang="T15">
                <a:pos x="T6" y="T7"/>
              </a:cxn>
              <a:cxn ang="T16">
                <a:pos x="T8" y="T9"/>
              </a:cxn>
              <a:cxn ang="T17">
                <a:pos x="T10" y="T11"/>
              </a:cxn>
            </a:cxnLst>
            <a:rect l="T18" t="T19" r="T20" b="T21"/>
            <a:pathLst>
              <a:path w="24" h="1800">
                <a:moveTo>
                  <a:pt x="6" y="0"/>
                </a:moveTo>
                <a:lnTo>
                  <a:pt x="0" y="6"/>
                </a:lnTo>
                <a:lnTo>
                  <a:pt x="0" y="1800"/>
                </a:lnTo>
                <a:lnTo>
                  <a:pt x="24" y="1800"/>
                </a:lnTo>
                <a:lnTo>
                  <a:pt x="24" y="6"/>
                </a:lnTo>
                <a:lnTo>
                  <a:pt x="6" y="0"/>
                </a:lnTo>
                <a:close/>
              </a:path>
            </a:pathLst>
          </a:custGeom>
          <a:solidFill>
            <a:srgbClr val="EB3D00"/>
          </a:solidFill>
          <a:ln w="9525">
            <a:noFill/>
            <a:round/>
            <a:headEnd/>
            <a:tailEnd/>
          </a:ln>
        </p:spPr>
        <p:txBody>
          <a:bodyPr/>
          <a:lstStyle/>
          <a:p>
            <a:pPr eaLnBrk="1" hangingPunct="1"/>
            <a:endParaRPr lang="pt-BR" u="none"/>
          </a:p>
        </p:txBody>
      </p:sp>
      <p:sp>
        <p:nvSpPr>
          <p:cNvPr id="449545" name="Text Box 9"/>
          <p:cNvSpPr txBox="1">
            <a:spLocks noChangeArrowheads="1"/>
          </p:cNvSpPr>
          <p:nvPr/>
        </p:nvSpPr>
        <p:spPr bwMode="auto">
          <a:xfrm>
            <a:off x="4025900" y="3657600"/>
            <a:ext cx="1101725" cy="336550"/>
          </a:xfrm>
          <a:prstGeom prst="rect">
            <a:avLst/>
          </a:prstGeom>
          <a:noFill/>
          <a:ln w="9525">
            <a:noFill/>
            <a:miter lim="800000"/>
            <a:headEnd/>
            <a:tailEnd/>
          </a:ln>
        </p:spPr>
        <p:txBody>
          <a:bodyPr wrap="none">
            <a:spAutoFit/>
          </a:bodyPr>
          <a:lstStyle/>
          <a:p>
            <a:pPr eaLnBrk="1" hangingPunct="1"/>
            <a:r>
              <a:rPr lang="pt-BR" sz="1600" b="1" u="none">
                <a:solidFill>
                  <a:srgbClr val="FFFFFF"/>
                </a:solidFill>
              </a:rPr>
              <a:t>C. GOLGI</a:t>
            </a:r>
          </a:p>
        </p:txBody>
      </p:sp>
      <p:sp>
        <p:nvSpPr>
          <p:cNvPr id="449546" name="Text Box 10"/>
          <p:cNvSpPr txBox="1">
            <a:spLocks noChangeArrowheads="1"/>
          </p:cNvSpPr>
          <p:nvPr/>
        </p:nvSpPr>
        <p:spPr bwMode="auto">
          <a:xfrm>
            <a:off x="782638" y="1428750"/>
            <a:ext cx="1808162" cy="581025"/>
          </a:xfrm>
          <a:prstGeom prst="rect">
            <a:avLst/>
          </a:prstGeom>
          <a:noFill/>
          <a:ln w="9525">
            <a:noFill/>
            <a:miter lim="800000"/>
            <a:headEnd/>
            <a:tailEnd/>
          </a:ln>
        </p:spPr>
        <p:txBody>
          <a:bodyPr wrap="none">
            <a:spAutoFit/>
          </a:bodyPr>
          <a:lstStyle/>
          <a:p>
            <a:pPr eaLnBrk="1" hangingPunct="1"/>
            <a:r>
              <a:rPr lang="pt-BR" sz="1600" b="1" u="none">
                <a:solidFill>
                  <a:srgbClr val="FFFFFF"/>
                </a:solidFill>
              </a:rPr>
              <a:t>VIA ENDÓGENA </a:t>
            </a:r>
          </a:p>
          <a:p>
            <a:pPr eaLnBrk="1" hangingPunct="1"/>
            <a:r>
              <a:rPr lang="pt-BR" sz="1600" b="1" u="none">
                <a:solidFill>
                  <a:srgbClr val="FFFFFF"/>
                </a:solidFill>
              </a:rPr>
              <a:t>MHC CLASSE I</a:t>
            </a:r>
          </a:p>
        </p:txBody>
      </p:sp>
      <p:sp>
        <p:nvSpPr>
          <p:cNvPr id="449547" name="Oval 11"/>
          <p:cNvSpPr>
            <a:spLocks noChangeArrowheads="1"/>
          </p:cNvSpPr>
          <p:nvPr/>
        </p:nvSpPr>
        <p:spPr bwMode="auto">
          <a:xfrm>
            <a:off x="2419350" y="5084763"/>
            <a:ext cx="541338" cy="620712"/>
          </a:xfrm>
          <a:prstGeom prst="ellipse">
            <a:avLst/>
          </a:prstGeom>
          <a:solidFill>
            <a:srgbClr val="000066"/>
          </a:solidFill>
          <a:ln w="9525">
            <a:noFill/>
            <a:round/>
            <a:headEnd/>
            <a:tailEnd/>
          </a:ln>
        </p:spPr>
        <p:txBody>
          <a:bodyPr wrap="none" anchor="ctr"/>
          <a:lstStyle/>
          <a:p>
            <a:pPr eaLnBrk="1" hangingPunct="1"/>
            <a:endParaRPr lang="pt-BR" u="none"/>
          </a:p>
        </p:txBody>
      </p:sp>
      <p:pic>
        <p:nvPicPr>
          <p:cNvPr id="589836" name="Picture 12"/>
          <p:cNvPicPr>
            <a:picLocks noChangeAspect="1" noChangeArrowheads="1"/>
          </p:cNvPicPr>
          <p:nvPr/>
        </p:nvPicPr>
        <p:blipFill>
          <a:blip r:embed="rId4" cstate="print"/>
          <a:srcRect/>
          <a:stretch>
            <a:fillRect/>
          </a:stretch>
        </p:blipFill>
        <p:spPr bwMode="auto">
          <a:xfrm>
            <a:off x="2422525" y="5165725"/>
            <a:ext cx="457200" cy="455613"/>
          </a:xfrm>
          <a:prstGeom prst="rect">
            <a:avLst/>
          </a:prstGeom>
          <a:noFill/>
          <a:ln w="9525">
            <a:noFill/>
            <a:miter lim="800000"/>
            <a:headEnd/>
            <a:tailEnd/>
          </a:ln>
        </p:spPr>
      </p:pic>
      <p:sp>
        <p:nvSpPr>
          <p:cNvPr id="449549" name="Freeform 14"/>
          <p:cNvSpPr>
            <a:spLocks/>
          </p:cNvSpPr>
          <p:nvPr/>
        </p:nvSpPr>
        <p:spPr bwMode="auto">
          <a:xfrm>
            <a:off x="2781300" y="5395913"/>
            <a:ext cx="209550" cy="314325"/>
          </a:xfrm>
          <a:custGeom>
            <a:avLst/>
            <a:gdLst>
              <a:gd name="T0" fmla="*/ 2147483647 w 132"/>
              <a:gd name="T1" fmla="*/ 0 h 198"/>
              <a:gd name="T2" fmla="*/ 2147483647 w 132"/>
              <a:gd name="T3" fmla="*/ 0 h 198"/>
              <a:gd name="T4" fmla="*/ 2147483647 w 132"/>
              <a:gd name="T5" fmla="*/ 2147483647 h 198"/>
              <a:gd name="T6" fmla="*/ 2147483647 w 132"/>
              <a:gd name="T7" fmla="*/ 2147483647 h 198"/>
              <a:gd name="T8" fmla="*/ 2147483647 w 132"/>
              <a:gd name="T9" fmla="*/ 2147483647 h 198"/>
              <a:gd name="T10" fmla="*/ 2147483647 w 132"/>
              <a:gd name="T11" fmla="*/ 2147483647 h 198"/>
              <a:gd name="T12" fmla="*/ 2147483647 w 132"/>
              <a:gd name="T13" fmla="*/ 2147483647 h 198"/>
              <a:gd name="T14" fmla="*/ 2147483647 w 132"/>
              <a:gd name="T15" fmla="*/ 2147483647 h 198"/>
              <a:gd name="T16" fmla="*/ 2147483647 w 132"/>
              <a:gd name="T17" fmla="*/ 2147483647 h 198"/>
              <a:gd name="T18" fmla="*/ 0 w 132"/>
              <a:gd name="T19" fmla="*/ 2147483647 h 198"/>
              <a:gd name="T20" fmla="*/ 2147483647 w 132"/>
              <a:gd name="T21" fmla="*/ 2147483647 h 198"/>
              <a:gd name="T22" fmla="*/ 2147483647 w 132"/>
              <a:gd name="T23" fmla="*/ 2147483647 h 198"/>
              <a:gd name="T24" fmla="*/ 2147483647 w 132"/>
              <a:gd name="T25" fmla="*/ 2147483647 h 198"/>
              <a:gd name="T26" fmla="*/ 2147483647 w 132"/>
              <a:gd name="T27" fmla="*/ 2147483647 h 198"/>
              <a:gd name="T28" fmla="*/ 2147483647 w 132"/>
              <a:gd name="T29" fmla="*/ 2147483647 h 198"/>
              <a:gd name="T30" fmla="*/ 2147483647 w 132"/>
              <a:gd name="T31" fmla="*/ 2147483647 h 198"/>
              <a:gd name="T32" fmla="*/ 2147483647 w 132"/>
              <a:gd name="T33" fmla="*/ 2147483647 h 198"/>
              <a:gd name="T34" fmla="*/ 2147483647 w 132"/>
              <a:gd name="T35" fmla="*/ 2147483647 h 198"/>
              <a:gd name="T36" fmla="*/ 2147483647 w 132"/>
              <a:gd name="T37" fmla="*/ 0 h 198"/>
              <a:gd name="T38" fmla="*/ 2147483647 w 132"/>
              <a:gd name="T39" fmla="*/ 0 h 198"/>
              <a:gd name="T40" fmla="*/ 2147483647 w 132"/>
              <a:gd name="T41" fmla="*/ 0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2"/>
              <a:gd name="T64" fmla="*/ 0 h 198"/>
              <a:gd name="T65" fmla="*/ 132 w 13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2" h="198">
                <a:moveTo>
                  <a:pt x="108" y="0"/>
                </a:moveTo>
                <a:lnTo>
                  <a:pt x="108" y="0"/>
                </a:lnTo>
                <a:lnTo>
                  <a:pt x="102" y="30"/>
                </a:lnTo>
                <a:lnTo>
                  <a:pt x="96" y="54"/>
                </a:lnTo>
                <a:lnTo>
                  <a:pt x="90" y="78"/>
                </a:lnTo>
                <a:lnTo>
                  <a:pt x="78" y="102"/>
                </a:lnTo>
                <a:lnTo>
                  <a:pt x="60" y="126"/>
                </a:lnTo>
                <a:lnTo>
                  <a:pt x="42" y="144"/>
                </a:lnTo>
                <a:lnTo>
                  <a:pt x="24" y="162"/>
                </a:lnTo>
                <a:lnTo>
                  <a:pt x="0" y="174"/>
                </a:lnTo>
                <a:lnTo>
                  <a:pt x="12" y="198"/>
                </a:lnTo>
                <a:lnTo>
                  <a:pt x="36" y="180"/>
                </a:lnTo>
                <a:lnTo>
                  <a:pt x="60" y="162"/>
                </a:lnTo>
                <a:lnTo>
                  <a:pt x="78" y="138"/>
                </a:lnTo>
                <a:lnTo>
                  <a:pt x="96" y="114"/>
                </a:lnTo>
                <a:lnTo>
                  <a:pt x="108" y="90"/>
                </a:lnTo>
                <a:lnTo>
                  <a:pt x="120" y="60"/>
                </a:lnTo>
                <a:lnTo>
                  <a:pt x="126" y="30"/>
                </a:lnTo>
                <a:lnTo>
                  <a:pt x="132" y="0"/>
                </a:lnTo>
                <a:lnTo>
                  <a:pt x="108" y="0"/>
                </a:lnTo>
                <a:close/>
              </a:path>
            </a:pathLst>
          </a:custGeom>
          <a:solidFill>
            <a:srgbClr val="EB3D00"/>
          </a:solidFill>
          <a:ln w="9525">
            <a:noFill/>
            <a:round/>
            <a:headEnd/>
            <a:tailEnd/>
          </a:ln>
        </p:spPr>
        <p:txBody>
          <a:bodyPr/>
          <a:lstStyle/>
          <a:p>
            <a:pPr eaLnBrk="1" hangingPunct="1"/>
            <a:endParaRPr lang="pt-BR" u="none"/>
          </a:p>
        </p:txBody>
      </p:sp>
      <p:sp>
        <p:nvSpPr>
          <p:cNvPr id="449550" name="Freeform 15"/>
          <p:cNvSpPr>
            <a:spLocks/>
          </p:cNvSpPr>
          <p:nvPr/>
        </p:nvSpPr>
        <p:spPr bwMode="auto">
          <a:xfrm>
            <a:off x="2600325" y="5043488"/>
            <a:ext cx="38100" cy="38100"/>
          </a:xfrm>
          <a:custGeom>
            <a:avLst/>
            <a:gdLst>
              <a:gd name="T0" fmla="*/ 0 w 24"/>
              <a:gd name="T1" fmla="*/ 2147483647 h 24"/>
              <a:gd name="T2" fmla="*/ 2147483647 w 24"/>
              <a:gd name="T3" fmla="*/ 2147483647 h 24"/>
              <a:gd name="T4" fmla="*/ 2147483647 w 24"/>
              <a:gd name="T5" fmla="*/ 2147483647 h 24"/>
              <a:gd name="T6" fmla="*/ 2147483647 w 24"/>
              <a:gd name="T7" fmla="*/ 2147483647 h 24"/>
              <a:gd name="T8" fmla="*/ 2147483647 w 24"/>
              <a:gd name="T9" fmla="*/ 0 h 24"/>
              <a:gd name="T10" fmla="*/ 2147483647 w 24"/>
              <a:gd name="T11" fmla="*/ 0 h 24"/>
              <a:gd name="T12" fmla="*/ 2147483647 w 24"/>
              <a:gd name="T13" fmla="*/ 0 h 24"/>
              <a:gd name="T14" fmla="*/ 2147483647 w 24"/>
              <a:gd name="T15" fmla="*/ 2147483647 h 24"/>
              <a:gd name="T16" fmla="*/ 0 w 24"/>
              <a:gd name="T17" fmla="*/ 2147483647 h 24"/>
              <a:gd name="T18" fmla="*/ 0 w 24"/>
              <a:gd name="T19" fmla="*/ 2147483647 h 24"/>
              <a:gd name="T20" fmla="*/ 2147483647 w 24"/>
              <a:gd name="T21" fmla="*/ 2147483647 h 24"/>
              <a:gd name="T22" fmla="*/ 0 w 24"/>
              <a:gd name="T23" fmla="*/ 2147483647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0" y="12"/>
                </a:moveTo>
                <a:lnTo>
                  <a:pt x="12" y="24"/>
                </a:lnTo>
                <a:lnTo>
                  <a:pt x="18" y="24"/>
                </a:lnTo>
                <a:lnTo>
                  <a:pt x="18" y="0"/>
                </a:lnTo>
                <a:lnTo>
                  <a:pt x="12" y="0"/>
                </a:lnTo>
                <a:lnTo>
                  <a:pt x="24" y="12"/>
                </a:lnTo>
                <a:lnTo>
                  <a:pt x="0" y="12"/>
                </a:lnTo>
                <a:lnTo>
                  <a:pt x="0" y="24"/>
                </a:lnTo>
                <a:lnTo>
                  <a:pt x="12" y="24"/>
                </a:lnTo>
                <a:lnTo>
                  <a:pt x="0" y="12"/>
                </a:lnTo>
                <a:close/>
              </a:path>
            </a:pathLst>
          </a:custGeom>
          <a:solidFill>
            <a:srgbClr val="EB3D00"/>
          </a:solidFill>
          <a:ln w="9525">
            <a:noFill/>
            <a:round/>
            <a:headEnd/>
            <a:tailEnd/>
          </a:ln>
        </p:spPr>
        <p:txBody>
          <a:bodyPr/>
          <a:lstStyle/>
          <a:p>
            <a:pPr eaLnBrk="1" hangingPunct="1"/>
            <a:endParaRPr lang="pt-BR" u="none"/>
          </a:p>
        </p:txBody>
      </p:sp>
      <p:sp>
        <p:nvSpPr>
          <p:cNvPr id="449551" name="Freeform 16"/>
          <p:cNvSpPr>
            <a:spLocks/>
          </p:cNvSpPr>
          <p:nvPr/>
        </p:nvSpPr>
        <p:spPr bwMode="auto">
          <a:xfrm>
            <a:off x="3581400" y="5411788"/>
            <a:ext cx="1971675" cy="390525"/>
          </a:xfrm>
          <a:custGeom>
            <a:avLst/>
            <a:gdLst>
              <a:gd name="T0" fmla="*/ 2147483647 w 207"/>
              <a:gd name="T1" fmla="*/ 2147483647 h 41"/>
              <a:gd name="T2" fmla="*/ 2147483647 w 207"/>
              <a:gd name="T3" fmla="*/ 2147483647 h 41"/>
              <a:gd name="T4" fmla="*/ 2147483647 w 207"/>
              <a:gd name="T5" fmla="*/ 0 h 41"/>
              <a:gd name="T6" fmla="*/ 2147483647 w 207"/>
              <a:gd name="T7" fmla="*/ 0 h 41"/>
              <a:gd name="T8" fmla="*/ 0 w 207"/>
              <a:gd name="T9" fmla="*/ 2147483647 h 41"/>
              <a:gd name="T10" fmla="*/ 0 w 207"/>
              <a:gd name="T11" fmla="*/ 2147483647 h 41"/>
              <a:gd name="T12" fmla="*/ 2147483647 w 207"/>
              <a:gd name="T13" fmla="*/ 2147483647 h 41"/>
              <a:gd name="T14" fmla="*/ 0 60000 65536"/>
              <a:gd name="T15" fmla="*/ 0 60000 65536"/>
              <a:gd name="T16" fmla="*/ 0 60000 65536"/>
              <a:gd name="T17" fmla="*/ 0 60000 65536"/>
              <a:gd name="T18" fmla="*/ 0 60000 65536"/>
              <a:gd name="T19" fmla="*/ 0 60000 65536"/>
              <a:gd name="T20" fmla="*/ 0 60000 65536"/>
              <a:gd name="T21" fmla="*/ 0 w 207"/>
              <a:gd name="T22" fmla="*/ 0 h 41"/>
              <a:gd name="T23" fmla="*/ 207 w 207"/>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7" h="41">
                <a:moveTo>
                  <a:pt x="207" y="41"/>
                </a:moveTo>
                <a:lnTo>
                  <a:pt x="207" y="34"/>
                </a:lnTo>
                <a:cubicBezTo>
                  <a:pt x="207" y="15"/>
                  <a:pt x="191" y="0"/>
                  <a:pt x="172" y="0"/>
                </a:cubicBezTo>
                <a:lnTo>
                  <a:pt x="35" y="0"/>
                </a:lnTo>
                <a:cubicBezTo>
                  <a:pt x="16" y="0"/>
                  <a:pt x="0" y="15"/>
                  <a:pt x="0" y="34"/>
                </a:cubicBezTo>
                <a:lnTo>
                  <a:pt x="0" y="41"/>
                </a:lnTo>
                <a:lnTo>
                  <a:pt x="207" y="41"/>
                </a:lnTo>
              </a:path>
            </a:pathLst>
          </a:custGeom>
          <a:solidFill>
            <a:srgbClr val="EB3D00"/>
          </a:solidFill>
          <a:ln w="9525">
            <a:noFill/>
            <a:round/>
            <a:headEnd/>
            <a:tailEnd/>
          </a:ln>
        </p:spPr>
        <p:txBody>
          <a:bodyPr/>
          <a:lstStyle/>
          <a:p>
            <a:pPr eaLnBrk="1" hangingPunct="1"/>
            <a:endParaRPr lang="pt-BR" u="none"/>
          </a:p>
        </p:txBody>
      </p:sp>
      <p:sp>
        <p:nvSpPr>
          <p:cNvPr id="449552" name="Text Box 17"/>
          <p:cNvSpPr txBox="1">
            <a:spLocks noChangeArrowheads="1"/>
          </p:cNvSpPr>
          <p:nvPr/>
        </p:nvSpPr>
        <p:spPr bwMode="auto">
          <a:xfrm>
            <a:off x="4051300" y="5434013"/>
            <a:ext cx="1039813" cy="336550"/>
          </a:xfrm>
          <a:prstGeom prst="rect">
            <a:avLst/>
          </a:prstGeom>
          <a:noFill/>
          <a:ln w="9525">
            <a:noFill/>
            <a:miter lim="800000"/>
            <a:headEnd/>
            <a:tailEnd/>
          </a:ln>
        </p:spPr>
        <p:txBody>
          <a:bodyPr wrap="none">
            <a:spAutoFit/>
          </a:bodyPr>
          <a:lstStyle/>
          <a:p>
            <a:pPr eaLnBrk="1" hangingPunct="1"/>
            <a:r>
              <a:rPr lang="pt-BR" sz="1600" u="none">
                <a:solidFill>
                  <a:srgbClr val="FFFFFF"/>
                </a:solidFill>
              </a:rPr>
              <a:t>NÚCLEO</a:t>
            </a:r>
          </a:p>
        </p:txBody>
      </p:sp>
      <p:sp>
        <p:nvSpPr>
          <p:cNvPr id="449553" name="Text Box 18"/>
          <p:cNvSpPr txBox="1">
            <a:spLocks noChangeArrowheads="1"/>
          </p:cNvSpPr>
          <p:nvPr/>
        </p:nvSpPr>
        <p:spPr bwMode="auto">
          <a:xfrm>
            <a:off x="2982913" y="5324475"/>
            <a:ext cx="1209675" cy="336550"/>
          </a:xfrm>
          <a:prstGeom prst="rect">
            <a:avLst/>
          </a:prstGeom>
          <a:noFill/>
          <a:ln w="9525">
            <a:noFill/>
            <a:miter lim="800000"/>
            <a:headEnd/>
            <a:tailEnd/>
          </a:ln>
        </p:spPr>
        <p:txBody>
          <a:bodyPr wrap="none">
            <a:spAutoFit/>
          </a:bodyPr>
          <a:lstStyle/>
          <a:p>
            <a:pPr eaLnBrk="1" hangingPunct="1"/>
            <a:r>
              <a:rPr lang="pt-BR" sz="1600" b="1" u="none"/>
              <a:t>PEPTÍDEO</a:t>
            </a:r>
          </a:p>
        </p:txBody>
      </p:sp>
      <p:sp>
        <p:nvSpPr>
          <p:cNvPr id="449554" name="AutoShape 19"/>
          <p:cNvSpPr>
            <a:spLocks noChangeArrowheads="1"/>
          </p:cNvSpPr>
          <p:nvPr/>
        </p:nvSpPr>
        <p:spPr bwMode="auto">
          <a:xfrm>
            <a:off x="3952875" y="4564063"/>
            <a:ext cx="1233488" cy="604837"/>
          </a:xfrm>
          <a:prstGeom prst="roundRect">
            <a:avLst>
              <a:gd name="adj" fmla="val 47917"/>
            </a:avLst>
          </a:prstGeom>
          <a:solidFill>
            <a:srgbClr val="FFCCCC"/>
          </a:solidFill>
          <a:ln w="38100">
            <a:solidFill>
              <a:srgbClr val="F02E00"/>
            </a:solidFill>
            <a:round/>
            <a:headEnd/>
            <a:tailEnd/>
          </a:ln>
        </p:spPr>
        <p:txBody>
          <a:bodyPr wrap="none" anchor="ctr"/>
          <a:lstStyle/>
          <a:p>
            <a:pPr eaLnBrk="1" hangingPunct="1"/>
            <a:endParaRPr lang="pt-BR" u="none"/>
          </a:p>
        </p:txBody>
      </p:sp>
      <p:sp>
        <p:nvSpPr>
          <p:cNvPr id="449555" name="Freeform 20"/>
          <p:cNvSpPr>
            <a:spLocks/>
          </p:cNvSpPr>
          <p:nvPr/>
        </p:nvSpPr>
        <p:spPr bwMode="auto">
          <a:xfrm>
            <a:off x="2628900" y="5043488"/>
            <a:ext cx="361950" cy="352425"/>
          </a:xfrm>
          <a:custGeom>
            <a:avLst/>
            <a:gdLst>
              <a:gd name="T0" fmla="*/ 0 w 228"/>
              <a:gd name="T1" fmla="*/ 2147483647 h 222"/>
              <a:gd name="T2" fmla="*/ 0 w 228"/>
              <a:gd name="T3" fmla="*/ 2147483647 h 222"/>
              <a:gd name="T4" fmla="*/ 2147483647 w 228"/>
              <a:gd name="T5" fmla="*/ 2147483647 h 222"/>
              <a:gd name="T6" fmla="*/ 2147483647 w 228"/>
              <a:gd name="T7" fmla="*/ 2147483647 h 222"/>
              <a:gd name="T8" fmla="*/ 2147483647 w 228"/>
              <a:gd name="T9" fmla="*/ 2147483647 h 222"/>
              <a:gd name="T10" fmla="*/ 2147483647 w 228"/>
              <a:gd name="T11" fmla="*/ 2147483647 h 222"/>
              <a:gd name="T12" fmla="*/ 2147483647 w 228"/>
              <a:gd name="T13" fmla="*/ 2147483647 h 222"/>
              <a:gd name="T14" fmla="*/ 2147483647 w 228"/>
              <a:gd name="T15" fmla="*/ 2147483647 h 222"/>
              <a:gd name="T16" fmla="*/ 2147483647 w 228"/>
              <a:gd name="T17" fmla="*/ 2147483647 h 222"/>
              <a:gd name="T18" fmla="*/ 2147483647 w 228"/>
              <a:gd name="T19" fmla="*/ 2147483647 h 222"/>
              <a:gd name="T20" fmla="*/ 2147483647 w 228"/>
              <a:gd name="T21" fmla="*/ 2147483647 h 222"/>
              <a:gd name="T22" fmla="*/ 2147483647 w 228"/>
              <a:gd name="T23" fmla="*/ 2147483647 h 222"/>
              <a:gd name="T24" fmla="*/ 2147483647 w 228"/>
              <a:gd name="T25" fmla="*/ 2147483647 h 222"/>
              <a:gd name="T26" fmla="*/ 2147483647 w 228"/>
              <a:gd name="T27" fmla="*/ 2147483647 h 222"/>
              <a:gd name="T28" fmla="*/ 2147483647 w 228"/>
              <a:gd name="T29" fmla="*/ 2147483647 h 222"/>
              <a:gd name="T30" fmla="*/ 2147483647 w 228"/>
              <a:gd name="T31" fmla="*/ 2147483647 h 222"/>
              <a:gd name="T32" fmla="*/ 2147483647 w 228"/>
              <a:gd name="T33" fmla="*/ 2147483647 h 222"/>
              <a:gd name="T34" fmla="*/ 2147483647 w 228"/>
              <a:gd name="T35" fmla="*/ 2147483647 h 222"/>
              <a:gd name="T36" fmla="*/ 0 w 228"/>
              <a:gd name="T37" fmla="*/ 0 h 222"/>
              <a:gd name="T38" fmla="*/ 0 w 228"/>
              <a:gd name="T39" fmla="*/ 0 h 222"/>
              <a:gd name="T40" fmla="*/ 0 w 228"/>
              <a:gd name="T41" fmla="*/ 2147483647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22"/>
              <a:gd name="T65" fmla="*/ 228 w 228"/>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22">
                <a:moveTo>
                  <a:pt x="0" y="24"/>
                </a:moveTo>
                <a:lnTo>
                  <a:pt x="0" y="24"/>
                </a:lnTo>
                <a:lnTo>
                  <a:pt x="42" y="24"/>
                </a:lnTo>
                <a:lnTo>
                  <a:pt x="78" y="36"/>
                </a:lnTo>
                <a:lnTo>
                  <a:pt x="114" y="54"/>
                </a:lnTo>
                <a:lnTo>
                  <a:pt x="144" y="78"/>
                </a:lnTo>
                <a:lnTo>
                  <a:pt x="168" y="108"/>
                </a:lnTo>
                <a:lnTo>
                  <a:pt x="186" y="144"/>
                </a:lnTo>
                <a:lnTo>
                  <a:pt x="198" y="180"/>
                </a:lnTo>
                <a:lnTo>
                  <a:pt x="204" y="222"/>
                </a:lnTo>
                <a:lnTo>
                  <a:pt x="228" y="222"/>
                </a:lnTo>
                <a:lnTo>
                  <a:pt x="222" y="180"/>
                </a:lnTo>
                <a:lnTo>
                  <a:pt x="210" y="138"/>
                </a:lnTo>
                <a:lnTo>
                  <a:pt x="186" y="96"/>
                </a:lnTo>
                <a:lnTo>
                  <a:pt x="162" y="66"/>
                </a:lnTo>
                <a:lnTo>
                  <a:pt x="126" y="36"/>
                </a:lnTo>
                <a:lnTo>
                  <a:pt x="90" y="18"/>
                </a:lnTo>
                <a:lnTo>
                  <a:pt x="48" y="6"/>
                </a:lnTo>
                <a:lnTo>
                  <a:pt x="0" y="0"/>
                </a:lnTo>
                <a:lnTo>
                  <a:pt x="0" y="24"/>
                </a:lnTo>
                <a:close/>
              </a:path>
            </a:pathLst>
          </a:custGeom>
          <a:solidFill>
            <a:srgbClr val="EB3D00"/>
          </a:solidFill>
          <a:ln w="9525">
            <a:noFill/>
            <a:round/>
            <a:headEnd/>
            <a:tailEnd/>
          </a:ln>
        </p:spPr>
        <p:txBody>
          <a:bodyPr/>
          <a:lstStyle/>
          <a:p>
            <a:pPr eaLnBrk="1" hangingPunct="1"/>
            <a:endParaRPr lang="pt-BR" u="none"/>
          </a:p>
        </p:txBody>
      </p:sp>
      <p:grpSp>
        <p:nvGrpSpPr>
          <p:cNvPr id="2" name="Group 21"/>
          <p:cNvGrpSpPr>
            <a:grpSpLocks/>
          </p:cNvGrpSpPr>
          <p:nvPr/>
        </p:nvGrpSpPr>
        <p:grpSpPr bwMode="auto">
          <a:xfrm>
            <a:off x="2813050" y="1479550"/>
            <a:ext cx="2063750" cy="3881438"/>
            <a:chOff x="1772" y="1192"/>
            <a:chExt cx="1300" cy="2445"/>
          </a:xfrm>
        </p:grpSpPr>
        <p:pic>
          <p:nvPicPr>
            <p:cNvPr id="449557" name="Picture 22"/>
            <p:cNvPicPr>
              <a:picLocks noChangeAspect="1" noChangeArrowheads="1"/>
            </p:cNvPicPr>
            <p:nvPr/>
          </p:nvPicPr>
          <p:blipFill>
            <a:blip r:embed="rId5" cstate="print"/>
            <a:srcRect/>
            <a:stretch>
              <a:fillRect/>
            </a:stretch>
          </p:blipFill>
          <p:spPr bwMode="auto">
            <a:xfrm>
              <a:off x="1772" y="3158"/>
              <a:ext cx="764" cy="479"/>
            </a:xfrm>
            <a:prstGeom prst="rect">
              <a:avLst/>
            </a:prstGeom>
            <a:noFill/>
            <a:ln w="9525">
              <a:noFill/>
              <a:miter lim="800000"/>
              <a:headEnd/>
              <a:tailEnd/>
            </a:ln>
          </p:spPr>
        </p:pic>
        <p:sp>
          <p:nvSpPr>
            <p:cNvPr id="449558" name="Text Box 23"/>
            <p:cNvSpPr txBox="1">
              <a:spLocks noChangeArrowheads="1"/>
            </p:cNvSpPr>
            <p:nvPr/>
          </p:nvSpPr>
          <p:spPr bwMode="auto">
            <a:xfrm>
              <a:off x="2091" y="3203"/>
              <a:ext cx="371" cy="212"/>
            </a:xfrm>
            <a:prstGeom prst="rect">
              <a:avLst/>
            </a:prstGeom>
            <a:noFill/>
            <a:ln w="9525">
              <a:noFill/>
              <a:miter lim="800000"/>
              <a:headEnd/>
              <a:tailEnd/>
            </a:ln>
          </p:spPr>
          <p:txBody>
            <a:bodyPr wrap="none">
              <a:spAutoFit/>
            </a:bodyPr>
            <a:lstStyle/>
            <a:p>
              <a:pPr eaLnBrk="1" hangingPunct="1"/>
              <a:r>
                <a:rPr lang="pt-BR" sz="1600" b="1" u="none">
                  <a:solidFill>
                    <a:srgbClr val="FFFFFF"/>
                  </a:solidFill>
                </a:rPr>
                <a:t>TAP</a:t>
              </a:r>
            </a:p>
          </p:txBody>
        </p:sp>
        <p:sp>
          <p:nvSpPr>
            <p:cNvPr id="449559" name="Oval 24"/>
            <p:cNvSpPr>
              <a:spLocks noChangeArrowheads="1"/>
            </p:cNvSpPr>
            <p:nvPr/>
          </p:nvSpPr>
          <p:spPr bwMode="auto">
            <a:xfrm>
              <a:off x="2050" y="2803"/>
              <a:ext cx="298" cy="290"/>
            </a:xfrm>
            <a:prstGeom prst="ellipse">
              <a:avLst/>
            </a:prstGeom>
            <a:solidFill>
              <a:srgbClr val="000066"/>
            </a:solidFill>
            <a:ln w="9525">
              <a:noFill/>
              <a:round/>
              <a:headEnd/>
              <a:tailEnd/>
            </a:ln>
          </p:spPr>
          <p:txBody>
            <a:bodyPr wrap="none" anchor="ctr"/>
            <a:lstStyle/>
            <a:p>
              <a:pPr eaLnBrk="1" hangingPunct="1"/>
              <a:endParaRPr lang="pt-BR" b="1" u="none">
                <a:solidFill>
                  <a:srgbClr val="FFFFFF"/>
                </a:solidFill>
              </a:endParaRPr>
            </a:p>
          </p:txBody>
        </p:sp>
        <p:graphicFrame>
          <p:nvGraphicFramePr>
            <p:cNvPr id="449560" name="Object 2"/>
            <p:cNvGraphicFramePr>
              <a:graphicFrameLocks noChangeAspect="1"/>
            </p:cNvGraphicFramePr>
            <p:nvPr/>
          </p:nvGraphicFramePr>
          <p:xfrm>
            <a:off x="2458" y="2103"/>
            <a:ext cx="182" cy="259"/>
          </p:xfrm>
          <a:graphic>
            <a:graphicData uri="http://schemas.openxmlformats.org/presentationml/2006/ole">
              <p:oleObj spid="_x0000_s449560" name="CorelDRAW" r:id="rId6" imgW="287280" imgH="410400" progId="">
                <p:embed/>
              </p:oleObj>
            </a:graphicData>
          </a:graphic>
        </p:graphicFrame>
        <p:graphicFrame>
          <p:nvGraphicFramePr>
            <p:cNvPr id="449561" name="Object 3"/>
            <p:cNvGraphicFramePr>
              <a:graphicFrameLocks noChangeAspect="1"/>
            </p:cNvGraphicFramePr>
            <p:nvPr/>
          </p:nvGraphicFramePr>
          <p:xfrm>
            <a:off x="2089" y="1690"/>
            <a:ext cx="123" cy="189"/>
          </p:xfrm>
          <a:graphic>
            <a:graphicData uri="http://schemas.openxmlformats.org/presentationml/2006/ole">
              <p:oleObj spid="_x0000_s449561" name="CorelDRAW" r:id="rId7" imgW="196560" imgH="300600" progId="">
                <p:embed/>
              </p:oleObj>
            </a:graphicData>
          </a:graphic>
        </p:graphicFrame>
        <p:pic>
          <p:nvPicPr>
            <p:cNvPr id="449562" name="Picture 27"/>
            <p:cNvPicPr>
              <a:picLocks noChangeAspect="1" noChangeArrowheads="1"/>
            </p:cNvPicPr>
            <p:nvPr/>
          </p:nvPicPr>
          <p:blipFill>
            <a:blip r:embed="rId8" cstate="print"/>
            <a:srcRect/>
            <a:stretch>
              <a:fillRect/>
            </a:stretch>
          </p:blipFill>
          <p:spPr bwMode="auto">
            <a:xfrm>
              <a:off x="2158" y="2904"/>
              <a:ext cx="200" cy="182"/>
            </a:xfrm>
            <a:prstGeom prst="rect">
              <a:avLst/>
            </a:prstGeom>
            <a:noFill/>
            <a:ln w="9525">
              <a:noFill/>
              <a:miter lim="800000"/>
              <a:headEnd/>
              <a:tailEnd/>
            </a:ln>
          </p:spPr>
        </p:pic>
        <p:sp>
          <p:nvSpPr>
            <p:cNvPr id="449563" name="Freeform 28"/>
            <p:cNvSpPr>
              <a:spLocks/>
            </p:cNvSpPr>
            <p:nvPr/>
          </p:nvSpPr>
          <p:spPr bwMode="auto">
            <a:xfrm>
              <a:off x="2202" y="2783"/>
              <a:ext cx="162" cy="162"/>
            </a:xfrm>
            <a:custGeom>
              <a:avLst/>
              <a:gdLst>
                <a:gd name="T0" fmla="*/ 162 w 162"/>
                <a:gd name="T1" fmla="*/ 162 h 162"/>
                <a:gd name="T2" fmla="*/ 162 w 162"/>
                <a:gd name="T3" fmla="*/ 162 h 162"/>
                <a:gd name="T4" fmla="*/ 156 w 162"/>
                <a:gd name="T5" fmla="*/ 132 h 162"/>
                <a:gd name="T6" fmla="*/ 150 w 162"/>
                <a:gd name="T7" fmla="*/ 102 h 162"/>
                <a:gd name="T8" fmla="*/ 132 w 162"/>
                <a:gd name="T9" fmla="*/ 72 h 162"/>
                <a:gd name="T10" fmla="*/ 114 w 162"/>
                <a:gd name="T11" fmla="*/ 48 h 162"/>
                <a:gd name="T12" fmla="*/ 90 w 162"/>
                <a:gd name="T13" fmla="*/ 30 h 162"/>
                <a:gd name="T14" fmla="*/ 60 w 162"/>
                <a:gd name="T15" fmla="*/ 12 h 162"/>
                <a:gd name="T16" fmla="*/ 30 w 162"/>
                <a:gd name="T17" fmla="*/ 6 h 162"/>
                <a:gd name="T18" fmla="*/ 0 w 162"/>
                <a:gd name="T19" fmla="*/ 0 h 162"/>
                <a:gd name="T20" fmla="*/ 0 w 162"/>
                <a:gd name="T21" fmla="*/ 24 h 162"/>
                <a:gd name="T22" fmla="*/ 24 w 162"/>
                <a:gd name="T23" fmla="*/ 30 h 162"/>
                <a:gd name="T24" fmla="*/ 54 w 162"/>
                <a:gd name="T25" fmla="*/ 36 h 162"/>
                <a:gd name="T26" fmla="*/ 78 w 162"/>
                <a:gd name="T27" fmla="*/ 48 h 162"/>
                <a:gd name="T28" fmla="*/ 96 w 162"/>
                <a:gd name="T29" fmla="*/ 66 h 162"/>
                <a:gd name="T30" fmla="*/ 114 w 162"/>
                <a:gd name="T31" fmla="*/ 84 h 162"/>
                <a:gd name="T32" fmla="*/ 126 w 162"/>
                <a:gd name="T33" fmla="*/ 108 h 162"/>
                <a:gd name="T34" fmla="*/ 132 w 162"/>
                <a:gd name="T35" fmla="*/ 138 h 162"/>
                <a:gd name="T36" fmla="*/ 138 w 162"/>
                <a:gd name="T37" fmla="*/ 162 h 162"/>
                <a:gd name="T38" fmla="*/ 138 w 162"/>
                <a:gd name="T39" fmla="*/ 162 h 162"/>
                <a:gd name="T40" fmla="*/ 162 w 162"/>
                <a:gd name="T41" fmla="*/ 162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162" y="162"/>
                  </a:moveTo>
                  <a:lnTo>
                    <a:pt x="162" y="162"/>
                  </a:lnTo>
                  <a:lnTo>
                    <a:pt x="156" y="132"/>
                  </a:lnTo>
                  <a:lnTo>
                    <a:pt x="150" y="102"/>
                  </a:lnTo>
                  <a:lnTo>
                    <a:pt x="132" y="72"/>
                  </a:lnTo>
                  <a:lnTo>
                    <a:pt x="114" y="48"/>
                  </a:lnTo>
                  <a:lnTo>
                    <a:pt x="90" y="30"/>
                  </a:lnTo>
                  <a:lnTo>
                    <a:pt x="60" y="12"/>
                  </a:lnTo>
                  <a:lnTo>
                    <a:pt x="30" y="6"/>
                  </a:lnTo>
                  <a:lnTo>
                    <a:pt x="0" y="0"/>
                  </a:lnTo>
                  <a:lnTo>
                    <a:pt x="0" y="24"/>
                  </a:lnTo>
                  <a:lnTo>
                    <a:pt x="24" y="30"/>
                  </a:lnTo>
                  <a:lnTo>
                    <a:pt x="54" y="36"/>
                  </a:lnTo>
                  <a:lnTo>
                    <a:pt x="78" y="48"/>
                  </a:lnTo>
                  <a:lnTo>
                    <a:pt x="96" y="66"/>
                  </a:lnTo>
                  <a:lnTo>
                    <a:pt x="114" y="84"/>
                  </a:lnTo>
                  <a:lnTo>
                    <a:pt x="126" y="108"/>
                  </a:lnTo>
                  <a:lnTo>
                    <a:pt x="132" y="138"/>
                  </a:lnTo>
                  <a:lnTo>
                    <a:pt x="138" y="162"/>
                  </a:lnTo>
                  <a:lnTo>
                    <a:pt x="162" y="162"/>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64" name="Freeform 29"/>
            <p:cNvSpPr>
              <a:spLocks/>
            </p:cNvSpPr>
            <p:nvPr/>
          </p:nvSpPr>
          <p:spPr bwMode="auto">
            <a:xfrm>
              <a:off x="2202" y="2945"/>
              <a:ext cx="162" cy="162"/>
            </a:xfrm>
            <a:custGeom>
              <a:avLst/>
              <a:gdLst>
                <a:gd name="T0" fmla="*/ 0 w 162"/>
                <a:gd name="T1" fmla="*/ 162 h 162"/>
                <a:gd name="T2" fmla="*/ 0 w 162"/>
                <a:gd name="T3" fmla="*/ 162 h 162"/>
                <a:gd name="T4" fmla="*/ 30 w 162"/>
                <a:gd name="T5" fmla="*/ 162 h 162"/>
                <a:gd name="T6" fmla="*/ 60 w 162"/>
                <a:gd name="T7" fmla="*/ 150 h 162"/>
                <a:gd name="T8" fmla="*/ 90 w 162"/>
                <a:gd name="T9" fmla="*/ 138 h 162"/>
                <a:gd name="T10" fmla="*/ 114 w 162"/>
                <a:gd name="T11" fmla="*/ 114 h 162"/>
                <a:gd name="T12" fmla="*/ 132 w 162"/>
                <a:gd name="T13" fmla="*/ 90 h 162"/>
                <a:gd name="T14" fmla="*/ 150 w 162"/>
                <a:gd name="T15" fmla="*/ 66 h 162"/>
                <a:gd name="T16" fmla="*/ 156 w 162"/>
                <a:gd name="T17" fmla="*/ 36 h 162"/>
                <a:gd name="T18" fmla="*/ 162 w 162"/>
                <a:gd name="T19" fmla="*/ 0 h 162"/>
                <a:gd name="T20" fmla="*/ 138 w 162"/>
                <a:gd name="T21" fmla="*/ 0 h 162"/>
                <a:gd name="T22" fmla="*/ 132 w 162"/>
                <a:gd name="T23" fmla="*/ 30 h 162"/>
                <a:gd name="T24" fmla="*/ 126 w 162"/>
                <a:gd name="T25" fmla="*/ 54 h 162"/>
                <a:gd name="T26" fmla="*/ 114 w 162"/>
                <a:gd name="T27" fmla="*/ 78 h 162"/>
                <a:gd name="T28" fmla="*/ 96 w 162"/>
                <a:gd name="T29" fmla="*/ 102 h 162"/>
                <a:gd name="T30" fmla="*/ 78 w 162"/>
                <a:gd name="T31" fmla="*/ 120 h 162"/>
                <a:gd name="T32" fmla="*/ 54 w 162"/>
                <a:gd name="T33" fmla="*/ 132 h 162"/>
                <a:gd name="T34" fmla="*/ 24 w 162"/>
                <a:gd name="T35" fmla="*/ 138 h 162"/>
                <a:gd name="T36" fmla="*/ 0 w 162"/>
                <a:gd name="T37" fmla="*/ 144 h 162"/>
                <a:gd name="T38" fmla="*/ 0 w 162"/>
                <a:gd name="T39" fmla="*/ 144 h 162"/>
                <a:gd name="T40" fmla="*/ 0 w 162"/>
                <a:gd name="T41" fmla="*/ 162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0" y="162"/>
                  </a:moveTo>
                  <a:lnTo>
                    <a:pt x="0" y="162"/>
                  </a:lnTo>
                  <a:lnTo>
                    <a:pt x="30" y="162"/>
                  </a:lnTo>
                  <a:lnTo>
                    <a:pt x="60" y="150"/>
                  </a:lnTo>
                  <a:lnTo>
                    <a:pt x="90" y="138"/>
                  </a:lnTo>
                  <a:lnTo>
                    <a:pt x="114" y="114"/>
                  </a:lnTo>
                  <a:lnTo>
                    <a:pt x="132" y="90"/>
                  </a:lnTo>
                  <a:lnTo>
                    <a:pt x="150" y="66"/>
                  </a:lnTo>
                  <a:lnTo>
                    <a:pt x="156" y="36"/>
                  </a:lnTo>
                  <a:lnTo>
                    <a:pt x="162" y="0"/>
                  </a:lnTo>
                  <a:lnTo>
                    <a:pt x="138" y="0"/>
                  </a:lnTo>
                  <a:lnTo>
                    <a:pt x="132" y="30"/>
                  </a:lnTo>
                  <a:lnTo>
                    <a:pt x="126" y="54"/>
                  </a:lnTo>
                  <a:lnTo>
                    <a:pt x="114" y="78"/>
                  </a:lnTo>
                  <a:lnTo>
                    <a:pt x="96" y="102"/>
                  </a:lnTo>
                  <a:lnTo>
                    <a:pt x="78" y="120"/>
                  </a:lnTo>
                  <a:lnTo>
                    <a:pt x="54" y="132"/>
                  </a:lnTo>
                  <a:lnTo>
                    <a:pt x="24" y="138"/>
                  </a:lnTo>
                  <a:lnTo>
                    <a:pt x="0" y="144"/>
                  </a:lnTo>
                  <a:lnTo>
                    <a:pt x="0" y="162"/>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65" name="Freeform 30"/>
            <p:cNvSpPr>
              <a:spLocks/>
            </p:cNvSpPr>
            <p:nvPr/>
          </p:nvSpPr>
          <p:spPr bwMode="auto">
            <a:xfrm>
              <a:off x="2040" y="2945"/>
              <a:ext cx="162" cy="162"/>
            </a:xfrm>
            <a:custGeom>
              <a:avLst/>
              <a:gdLst>
                <a:gd name="T0" fmla="*/ 0 w 162"/>
                <a:gd name="T1" fmla="*/ 0 h 162"/>
                <a:gd name="T2" fmla="*/ 0 w 162"/>
                <a:gd name="T3" fmla="*/ 0 h 162"/>
                <a:gd name="T4" fmla="*/ 0 w 162"/>
                <a:gd name="T5" fmla="*/ 36 h 162"/>
                <a:gd name="T6" fmla="*/ 12 w 162"/>
                <a:gd name="T7" fmla="*/ 66 h 162"/>
                <a:gd name="T8" fmla="*/ 24 w 162"/>
                <a:gd name="T9" fmla="*/ 90 h 162"/>
                <a:gd name="T10" fmla="*/ 42 w 162"/>
                <a:gd name="T11" fmla="*/ 114 h 162"/>
                <a:gd name="T12" fmla="*/ 66 w 162"/>
                <a:gd name="T13" fmla="*/ 138 h 162"/>
                <a:gd name="T14" fmla="*/ 96 w 162"/>
                <a:gd name="T15" fmla="*/ 150 h 162"/>
                <a:gd name="T16" fmla="*/ 126 w 162"/>
                <a:gd name="T17" fmla="*/ 162 h 162"/>
                <a:gd name="T18" fmla="*/ 162 w 162"/>
                <a:gd name="T19" fmla="*/ 162 h 162"/>
                <a:gd name="T20" fmla="*/ 162 w 162"/>
                <a:gd name="T21" fmla="*/ 144 h 162"/>
                <a:gd name="T22" fmla="*/ 132 w 162"/>
                <a:gd name="T23" fmla="*/ 138 h 162"/>
                <a:gd name="T24" fmla="*/ 108 w 162"/>
                <a:gd name="T25" fmla="*/ 132 h 162"/>
                <a:gd name="T26" fmla="*/ 84 w 162"/>
                <a:gd name="T27" fmla="*/ 120 h 162"/>
                <a:gd name="T28" fmla="*/ 60 w 162"/>
                <a:gd name="T29" fmla="*/ 102 h 162"/>
                <a:gd name="T30" fmla="*/ 42 w 162"/>
                <a:gd name="T31" fmla="*/ 78 h 162"/>
                <a:gd name="T32" fmla="*/ 30 w 162"/>
                <a:gd name="T33" fmla="*/ 54 h 162"/>
                <a:gd name="T34" fmla="*/ 24 w 162"/>
                <a:gd name="T35" fmla="*/ 30 h 162"/>
                <a:gd name="T36" fmla="*/ 18 w 162"/>
                <a:gd name="T37" fmla="*/ 0 h 162"/>
                <a:gd name="T38" fmla="*/ 18 w 162"/>
                <a:gd name="T39" fmla="*/ 0 h 162"/>
                <a:gd name="T40" fmla="*/ 0 w 162"/>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0" y="0"/>
                  </a:moveTo>
                  <a:lnTo>
                    <a:pt x="0" y="0"/>
                  </a:lnTo>
                  <a:lnTo>
                    <a:pt x="0" y="36"/>
                  </a:lnTo>
                  <a:lnTo>
                    <a:pt x="12" y="66"/>
                  </a:lnTo>
                  <a:lnTo>
                    <a:pt x="24" y="90"/>
                  </a:lnTo>
                  <a:lnTo>
                    <a:pt x="42" y="114"/>
                  </a:lnTo>
                  <a:lnTo>
                    <a:pt x="66" y="138"/>
                  </a:lnTo>
                  <a:lnTo>
                    <a:pt x="96" y="150"/>
                  </a:lnTo>
                  <a:lnTo>
                    <a:pt x="126" y="162"/>
                  </a:lnTo>
                  <a:lnTo>
                    <a:pt x="162" y="162"/>
                  </a:lnTo>
                  <a:lnTo>
                    <a:pt x="162" y="144"/>
                  </a:lnTo>
                  <a:lnTo>
                    <a:pt x="132" y="138"/>
                  </a:lnTo>
                  <a:lnTo>
                    <a:pt x="108" y="132"/>
                  </a:lnTo>
                  <a:lnTo>
                    <a:pt x="84" y="120"/>
                  </a:lnTo>
                  <a:lnTo>
                    <a:pt x="60" y="102"/>
                  </a:lnTo>
                  <a:lnTo>
                    <a:pt x="42" y="78"/>
                  </a:lnTo>
                  <a:lnTo>
                    <a:pt x="30" y="54"/>
                  </a:lnTo>
                  <a:lnTo>
                    <a:pt x="24" y="30"/>
                  </a:lnTo>
                  <a:lnTo>
                    <a:pt x="18" y="0"/>
                  </a:lnTo>
                  <a:lnTo>
                    <a:pt x="0" y="0"/>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66" name="Freeform 31"/>
            <p:cNvSpPr>
              <a:spLocks/>
            </p:cNvSpPr>
            <p:nvPr/>
          </p:nvSpPr>
          <p:spPr bwMode="auto">
            <a:xfrm>
              <a:off x="2040" y="2783"/>
              <a:ext cx="162" cy="162"/>
            </a:xfrm>
            <a:custGeom>
              <a:avLst/>
              <a:gdLst>
                <a:gd name="T0" fmla="*/ 162 w 162"/>
                <a:gd name="T1" fmla="*/ 0 h 162"/>
                <a:gd name="T2" fmla="*/ 162 w 162"/>
                <a:gd name="T3" fmla="*/ 0 h 162"/>
                <a:gd name="T4" fmla="*/ 126 w 162"/>
                <a:gd name="T5" fmla="*/ 6 h 162"/>
                <a:gd name="T6" fmla="*/ 96 w 162"/>
                <a:gd name="T7" fmla="*/ 12 h 162"/>
                <a:gd name="T8" fmla="*/ 66 w 162"/>
                <a:gd name="T9" fmla="*/ 30 h 162"/>
                <a:gd name="T10" fmla="*/ 42 w 162"/>
                <a:gd name="T11" fmla="*/ 48 h 162"/>
                <a:gd name="T12" fmla="*/ 24 w 162"/>
                <a:gd name="T13" fmla="*/ 72 h 162"/>
                <a:gd name="T14" fmla="*/ 12 w 162"/>
                <a:gd name="T15" fmla="*/ 102 h 162"/>
                <a:gd name="T16" fmla="*/ 0 w 162"/>
                <a:gd name="T17" fmla="*/ 132 h 162"/>
                <a:gd name="T18" fmla="*/ 0 w 162"/>
                <a:gd name="T19" fmla="*/ 162 h 162"/>
                <a:gd name="T20" fmla="*/ 18 w 162"/>
                <a:gd name="T21" fmla="*/ 162 h 162"/>
                <a:gd name="T22" fmla="*/ 24 w 162"/>
                <a:gd name="T23" fmla="*/ 138 h 162"/>
                <a:gd name="T24" fmla="*/ 30 w 162"/>
                <a:gd name="T25" fmla="*/ 108 h 162"/>
                <a:gd name="T26" fmla="*/ 42 w 162"/>
                <a:gd name="T27" fmla="*/ 84 h 162"/>
                <a:gd name="T28" fmla="*/ 60 w 162"/>
                <a:gd name="T29" fmla="*/ 66 h 162"/>
                <a:gd name="T30" fmla="*/ 84 w 162"/>
                <a:gd name="T31" fmla="*/ 48 h 162"/>
                <a:gd name="T32" fmla="*/ 108 w 162"/>
                <a:gd name="T33" fmla="*/ 36 h 162"/>
                <a:gd name="T34" fmla="*/ 132 w 162"/>
                <a:gd name="T35" fmla="*/ 30 h 162"/>
                <a:gd name="T36" fmla="*/ 162 w 162"/>
                <a:gd name="T37" fmla="*/ 24 h 162"/>
                <a:gd name="T38" fmla="*/ 162 w 162"/>
                <a:gd name="T39" fmla="*/ 24 h 162"/>
                <a:gd name="T40" fmla="*/ 162 w 162"/>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62"/>
                <a:gd name="T65" fmla="*/ 162 w 16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62">
                  <a:moveTo>
                    <a:pt x="162" y="0"/>
                  </a:moveTo>
                  <a:lnTo>
                    <a:pt x="162" y="0"/>
                  </a:lnTo>
                  <a:lnTo>
                    <a:pt x="126" y="6"/>
                  </a:lnTo>
                  <a:lnTo>
                    <a:pt x="96" y="12"/>
                  </a:lnTo>
                  <a:lnTo>
                    <a:pt x="66" y="30"/>
                  </a:lnTo>
                  <a:lnTo>
                    <a:pt x="42" y="48"/>
                  </a:lnTo>
                  <a:lnTo>
                    <a:pt x="24" y="72"/>
                  </a:lnTo>
                  <a:lnTo>
                    <a:pt x="12" y="102"/>
                  </a:lnTo>
                  <a:lnTo>
                    <a:pt x="0" y="132"/>
                  </a:lnTo>
                  <a:lnTo>
                    <a:pt x="0" y="162"/>
                  </a:lnTo>
                  <a:lnTo>
                    <a:pt x="18" y="162"/>
                  </a:lnTo>
                  <a:lnTo>
                    <a:pt x="24" y="138"/>
                  </a:lnTo>
                  <a:lnTo>
                    <a:pt x="30" y="108"/>
                  </a:lnTo>
                  <a:lnTo>
                    <a:pt x="42" y="84"/>
                  </a:lnTo>
                  <a:lnTo>
                    <a:pt x="60" y="66"/>
                  </a:lnTo>
                  <a:lnTo>
                    <a:pt x="84" y="48"/>
                  </a:lnTo>
                  <a:lnTo>
                    <a:pt x="108" y="36"/>
                  </a:lnTo>
                  <a:lnTo>
                    <a:pt x="132" y="30"/>
                  </a:lnTo>
                  <a:lnTo>
                    <a:pt x="162" y="24"/>
                  </a:lnTo>
                  <a:lnTo>
                    <a:pt x="162" y="0"/>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67" name="Text Box 32"/>
            <p:cNvSpPr txBox="1">
              <a:spLocks noChangeArrowheads="1"/>
            </p:cNvSpPr>
            <p:nvPr/>
          </p:nvSpPr>
          <p:spPr bwMode="auto">
            <a:xfrm>
              <a:off x="2687" y="2944"/>
              <a:ext cx="385" cy="212"/>
            </a:xfrm>
            <a:prstGeom prst="rect">
              <a:avLst/>
            </a:prstGeom>
            <a:noFill/>
            <a:ln w="9525">
              <a:noFill/>
              <a:miter lim="800000"/>
              <a:headEnd/>
              <a:tailEnd/>
            </a:ln>
          </p:spPr>
          <p:txBody>
            <a:bodyPr wrap="none">
              <a:spAutoFit/>
            </a:bodyPr>
            <a:lstStyle/>
            <a:p>
              <a:pPr eaLnBrk="1" hangingPunct="1"/>
              <a:r>
                <a:rPr lang="pt-BR" sz="1600" b="1" u="none">
                  <a:solidFill>
                    <a:srgbClr val="FFFFFF"/>
                  </a:solidFill>
                </a:rPr>
                <a:t>RER</a:t>
              </a:r>
            </a:p>
          </p:txBody>
        </p:sp>
        <p:sp>
          <p:nvSpPr>
            <p:cNvPr id="449568" name="Oval 33"/>
            <p:cNvSpPr>
              <a:spLocks noChangeArrowheads="1"/>
            </p:cNvSpPr>
            <p:nvPr/>
          </p:nvSpPr>
          <p:spPr bwMode="auto">
            <a:xfrm>
              <a:off x="2236" y="2364"/>
              <a:ext cx="310" cy="304"/>
            </a:xfrm>
            <a:prstGeom prst="ellipse">
              <a:avLst/>
            </a:prstGeom>
            <a:solidFill>
              <a:srgbClr val="000066"/>
            </a:solidFill>
            <a:ln w="9525">
              <a:noFill/>
              <a:round/>
              <a:headEnd/>
              <a:tailEnd/>
            </a:ln>
          </p:spPr>
          <p:txBody>
            <a:bodyPr wrap="none" anchor="ctr"/>
            <a:lstStyle/>
            <a:p>
              <a:pPr eaLnBrk="1" hangingPunct="1"/>
              <a:endParaRPr lang="pt-BR" b="1" u="none">
                <a:solidFill>
                  <a:srgbClr val="FFFFFF"/>
                </a:solidFill>
              </a:endParaRPr>
            </a:p>
          </p:txBody>
        </p:sp>
        <p:pic>
          <p:nvPicPr>
            <p:cNvPr id="449569" name="Picture 34"/>
            <p:cNvPicPr>
              <a:picLocks noChangeAspect="1" noChangeArrowheads="1"/>
            </p:cNvPicPr>
            <p:nvPr/>
          </p:nvPicPr>
          <p:blipFill>
            <a:blip r:embed="rId9" cstate="print"/>
            <a:srcRect/>
            <a:stretch>
              <a:fillRect/>
            </a:stretch>
          </p:blipFill>
          <p:spPr bwMode="auto">
            <a:xfrm>
              <a:off x="2214" y="2465"/>
              <a:ext cx="198" cy="192"/>
            </a:xfrm>
            <a:prstGeom prst="rect">
              <a:avLst/>
            </a:prstGeom>
            <a:noFill/>
            <a:ln w="9525">
              <a:noFill/>
              <a:miter lim="800000"/>
              <a:headEnd/>
              <a:tailEnd/>
            </a:ln>
          </p:spPr>
        </p:pic>
        <p:sp>
          <p:nvSpPr>
            <p:cNvPr id="449570" name="Freeform 35"/>
            <p:cNvSpPr>
              <a:spLocks/>
            </p:cNvSpPr>
            <p:nvPr/>
          </p:nvSpPr>
          <p:spPr bwMode="auto">
            <a:xfrm>
              <a:off x="2386" y="2345"/>
              <a:ext cx="174" cy="174"/>
            </a:xfrm>
            <a:custGeom>
              <a:avLst/>
              <a:gdLst>
                <a:gd name="T0" fmla="*/ 168 w 174"/>
                <a:gd name="T1" fmla="*/ 156 h 174"/>
                <a:gd name="T2" fmla="*/ 174 w 174"/>
                <a:gd name="T3" fmla="*/ 168 h 174"/>
                <a:gd name="T4" fmla="*/ 174 w 174"/>
                <a:gd name="T5" fmla="*/ 132 h 174"/>
                <a:gd name="T6" fmla="*/ 162 w 174"/>
                <a:gd name="T7" fmla="*/ 102 h 174"/>
                <a:gd name="T8" fmla="*/ 144 w 174"/>
                <a:gd name="T9" fmla="*/ 72 h 174"/>
                <a:gd name="T10" fmla="*/ 126 w 174"/>
                <a:gd name="T11" fmla="*/ 48 h 174"/>
                <a:gd name="T12" fmla="*/ 96 w 174"/>
                <a:gd name="T13" fmla="*/ 30 h 174"/>
                <a:gd name="T14" fmla="*/ 72 w 174"/>
                <a:gd name="T15" fmla="*/ 12 h 174"/>
                <a:gd name="T16" fmla="*/ 36 w 174"/>
                <a:gd name="T17" fmla="*/ 0 h 174"/>
                <a:gd name="T18" fmla="*/ 0 w 174"/>
                <a:gd name="T19" fmla="*/ 0 h 174"/>
                <a:gd name="T20" fmla="*/ 0 w 174"/>
                <a:gd name="T21" fmla="*/ 24 h 174"/>
                <a:gd name="T22" fmla="*/ 30 w 174"/>
                <a:gd name="T23" fmla="*/ 24 h 174"/>
                <a:gd name="T24" fmla="*/ 60 w 174"/>
                <a:gd name="T25" fmla="*/ 36 h 174"/>
                <a:gd name="T26" fmla="*/ 84 w 174"/>
                <a:gd name="T27" fmla="*/ 48 h 174"/>
                <a:gd name="T28" fmla="*/ 108 w 174"/>
                <a:gd name="T29" fmla="*/ 66 h 174"/>
                <a:gd name="T30" fmla="*/ 126 w 174"/>
                <a:gd name="T31" fmla="*/ 84 h 174"/>
                <a:gd name="T32" fmla="*/ 138 w 174"/>
                <a:gd name="T33" fmla="*/ 108 h 174"/>
                <a:gd name="T34" fmla="*/ 150 w 174"/>
                <a:gd name="T35" fmla="*/ 138 h 174"/>
                <a:gd name="T36" fmla="*/ 150 w 174"/>
                <a:gd name="T37" fmla="*/ 168 h 174"/>
                <a:gd name="T38" fmla="*/ 156 w 174"/>
                <a:gd name="T39" fmla="*/ 174 h 174"/>
                <a:gd name="T40" fmla="*/ 150 w 174"/>
                <a:gd name="T41" fmla="*/ 168 h 174"/>
                <a:gd name="T42" fmla="*/ 150 w 174"/>
                <a:gd name="T43" fmla="*/ 174 h 174"/>
                <a:gd name="T44" fmla="*/ 156 w 174"/>
                <a:gd name="T45" fmla="*/ 174 h 174"/>
                <a:gd name="T46" fmla="*/ 168 w 174"/>
                <a:gd name="T47" fmla="*/ 156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4"/>
                <a:gd name="T73" fmla="*/ 0 h 174"/>
                <a:gd name="T74" fmla="*/ 174 w 174"/>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4" h="174">
                  <a:moveTo>
                    <a:pt x="168" y="156"/>
                  </a:moveTo>
                  <a:lnTo>
                    <a:pt x="174" y="168"/>
                  </a:lnTo>
                  <a:lnTo>
                    <a:pt x="174" y="132"/>
                  </a:lnTo>
                  <a:lnTo>
                    <a:pt x="162" y="102"/>
                  </a:lnTo>
                  <a:lnTo>
                    <a:pt x="144" y="72"/>
                  </a:lnTo>
                  <a:lnTo>
                    <a:pt x="126" y="48"/>
                  </a:lnTo>
                  <a:lnTo>
                    <a:pt x="96" y="30"/>
                  </a:lnTo>
                  <a:lnTo>
                    <a:pt x="72" y="12"/>
                  </a:lnTo>
                  <a:lnTo>
                    <a:pt x="36" y="0"/>
                  </a:lnTo>
                  <a:lnTo>
                    <a:pt x="0" y="0"/>
                  </a:lnTo>
                  <a:lnTo>
                    <a:pt x="0" y="24"/>
                  </a:lnTo>
                  <a:lnTo>
                    <a:pt x="30" y="24"/>
                  </a:lnTo>
                  <a:lnTo>
                    <a:pt x="60" y="36"/>
                  </a:lnTo>
                  <a:lnTo>
                    <a:pt x="84" y="48"/>
                  </a:lnTo>
                  <a:lnTo>
                    <a:pt x="108" y="66"/>
                  </a:lnTo>
                  <a:lnTo>
                    <a:pt x="126" y="84"/>
                  </a:lnTo>
                  <a:lnTo>
                    <a:pt x="138" y="108"/>
                  </a:lnTo>
                  <a:lnTo>
                    <a:pt x="150" y="138"/>
                  </a:lnTo>
                  <a:lnTo>
                    <a:pt x="150" y="168"/>
                  </a:lnTo>
                  <a:lnTo>
                    <a:pt x="156" y="174"/>
                  </a:lnTo>
                  <a:lnTo>
                    <a:pt x="150" y="168"/>
                  </a:lnTo>
                  <a:lnTo>
                    <a:pt x="150" y="174"/>
                  </a:lnTo>
                  <a:lnTo>
                    <a:pt x="156" y="174"/>
                  </a:lnTo>
                  <a:lnTo>
                    <a:pt x="168" y="156"/>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71" name="Freeform 36"/>
            <p:cNvSpPr>
              <a:spLocks/>
            </p:cNvSpPr>
            <p:nvPr/>
          </p:nvSpPr>
          <p:spPr bwMode="auto">
            <a:xfrm>
              <a:off x="2386" y="2579"/>
              <a:ext cx="162" cy="108"/>
            </a:xfrm>
            <a:custGeom>
              <a:avLst/>
              <a:gdLst>
                <a:gd name="T0" fmla="*/ 0 w 162"/>
                <a:gd name="T1" fmla="*/ 108 h 108"/>
                <a:gd name="T2" fmla="*/ 0 w 162"/>
                <a:gd name="T3" fmla="*/ 108 h 108"/>
                <a:gd name="T4" fmla="*/ 30 w 162"/>
                <a:gd name="T5" fmla="*/ 108 h 108"/>
                <a:gd name="T6" fmla="*/ 54 w 162"/>
                <a:gd name="T7" fmla="*/ 102 h 108"/>
                <a:gd name="T8" fmla="*/ 78 w 162"/>
                <a:gd name="T9" fmla="*/ 96 h 108"/>
                <a:gd name="T10" fmla="*/ 96 w 162"/>
                <a:gd name="T11" fmla="*/ 84 h 108"/>
                <a:gd name="T12" fmla="*/ 120 w 162"/>
                <a:gd name="T13" fmla="*/ 66 h 108"/>
                <a:gd name="T14" fmla="*/ 132 w 162"/>
                <a:gd name="T15" fmla="*/ 48 h 108"/>
                <a:gd name="T16" fmla="*/ 150 w 162"/>
                <a:gd name="T17" fmla="*/ 30 h 108"/>
                <a:gd name="T18" fmla="*/ 162 w 162"/>
                <a:gd name="T19" fmla="*/ 6 h 108"/>
                <a:gd name="T20" fmla="*/ 138 w 162"/>
                <a:gd name="T21" fmla="*/ 0 h 108"/>
                <a:gd name="T22" fmla="*/ 132 w 162"/>
                <a:gd name="T23" fmla="*/ 18 h 108"/>
                <a:gd name="T24" fmla="*/ 120 w 162"/>
                <a:gd name="T25" fmla="*/ 36 h 108"/>
                <a:gd name="T26" fmla="*/ 102 w 162"/>
                <a:gd name="T27" fmla="*/ 48 h 108"/>
                <a:gd name="T28" fmla="*/ 84 w 162"/>
                <a:gd name="T29" fmla="*/ 60 h 108"/>
                <a:gd name="T30" fmla="*/ 66 w 162"/>
                <a:gd name="T31" fmla="*/ 72 h 108"/>
                <a:gd name="T32" fmla="*/ 48 w 162"/>
                <a:gd name="T33" fmla="*/ 78 h 108"/>
                <a:gd name="T34" fmla="*/ 24 w 162"/>
                <a:gd name="T35" fmla="*/ 84 h 108"/>
                <a:gd name="T36" fmla="*/ 0 w 162"/>
                <a:gd name="T37" fmla="*/ 84 h 108"/>
                <a:gd name="T38" fmla="*/ 0 w 162"/>
                <a:gd name="T39" fmla="*/ 84 h 108"/>
                <a:gd name="T40" fmla="*/ 0 w 162"/>
                <a:gd name="T41" fmla="*/ 108 h 1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08"/>
                <a:gd name="T65" fmla="*/ 162 w 162"/>
                <a:gd name="T66" fmla="*/ 108 h 1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08">
                  <a:moveTo>
                    <a:pt x="0" y="108"/>
                  </a:moveTo>
                  <a:lnTo>
                    <a:pt x="0" y="108"/>
                  </a:lnTo>
                  <a:lnTo>
                    <a:pt x="30" y="108"/>
                  </a:lnTo>
                  <a:lnTo>
                    <a:pt x="54" y="102"/>
                  </a:lnTo>
                  <a:lnTo>
                    <a:pt x="78" y="96"/>
                  </a:lnTo>
                  <a:lnTo>
                    <a:pt x="96" y="84"/>
                  </a:lnTo>
                  <a:lnTo>
                    <a:pt x="120" y="66"/>
                  </a:lnTo>
                  <a:lnTo>
                    <a:pt x="132" y="48"/>
                  </a:lnTo>
                  <a:lnTo>
                    <a:pt x="150" y="30"/>
                  </a:lnTo>
                  <a:lnTo>
                    <a:pt x="162" y="6"/>
                  </a:lnTo>
                  <a:lnTo>
                    <a:pt x="138" y="0"/>
                  </a:lnTo>
                  <a:lnTo>
                    <a:pt x="132" y="18"/>
                  </a:lnTo>
                  <a:lnTo>
                    <a:pt x="120" y="36"/>
                  </a:lnTo>
                  <a:lnTo>
                    <a:pt x="102" y="48"/>
                  </a:lnTo>
                  <a:lnTo>
                    <a:pt x="84" y="60"/>
                  </a:lnTo>
                  <a:lnTo>
                    <a:pt x="66" y="72"/>
                  </a:lnTo>
                  <a:lnTo>
                    <a:pt x="48" y="78"/>
                  </a:lnTo>
                  <a:lnTo>
                    <a:pt x="24" y="84"/>
                  </a:lnTo>
                  <a:lnTo>
                    <a:pt x="0" y="84"/>
                  </a:lnTo>
                  <a:lnTo>
                    <a:pt x="0" y="108"/>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72" name="Freeform 37"/>
            <p:cNvSpPr>
              <a:spLocks/>
            </p:cNvSpPr>
            <p:nvPr/>
          </p:nvSpPr>
          <p:spPr bwMode="auto">
            <a:xfrm>
              <a:off x="2218" y="2519"/>
              <a:ext cx="168" cy="168"/>
            </a:xfrm>
            <a:custGeom>
              <a:avLst/>
              <a:gdLst>
                <a:gd name="T0" fmla="*/ 0 w 168"/>
                <a:gd name="T1" fmla="*/ 0 h 168"/>
                <a:gd name="T2" fmla="*/ 0 w 168"/>
                <a:gd name="T3" fmla="*/ 0 h 168"/>
                <a:gd name="T4" fmla="*/ 0 w 168"/>
                <a:gd name="T5" fmla="*/ 30 h 168"/>
                <a:gd name="T6" fmla="*/ 12 w 168"/>
                <a:gd name="T7" fmla="*/ 66 h 168"/>
                <a:gd name="T8" fmla="*/ 30 w 168"/>
                <a:gd name="T9" fmla="*/ 96 h 168"/>
                <a:gd name="T10" fmla="*/ 48 w 168"/>
                <a:gd name="T11" fmla="*/ 120 h 168"/>
                <a:gd name="T12" fmla="*/ 72 w 168"/>
                <a:gd name="T13" fmla="*/ 138 h 168"/>
                <a:gd name="T14" fmla="*/ 102 w 168"/>
                <a:gd name="T15" fmla="*/ 156 h 168"/>
                <a:gd name="T16" fmla="*/ 138 w 168"/>
                <a:gd name="T17" fmla="*/ 168 h 168"/>
                <a:gd name="T18" fmla="*/ 168 w 168"/>
                <a:gd name="T19" fmla="*/ 168 h 168"/>
                <a:gd name="T20" fmla="*/ 168 w 168"/>
                <a:gd name="T21" fmla="*/ 144 h 168"/>
                <a:gd name="T22" fmla="*/ 138 w 168"/>
                <a:gd name="T23" fmla="*/ 144 h 168"/>
                <a:gd name="T24" fmla="*/ 114 w 168"/>
                <a:gd name="T25" fmla="*/ 138 h 168"/>
                <a:gd name="T26" fmla="*/ 90 w 168"/>
                <a:gd name="T27" fmla="*/ 120 h 168"/>
                <a:gd name="T28" fmla="*/ 66 w 168"/>
                <a:gd name="T29" fmla="*/ 102 h 168"/>
                <a:gd name="T30" fmla="*/ 48 w 168"/>
                <a:gd name="T31" fmla="*/ 78 h 168"/>
                <a:gd name="T32" fmla="*/ 36 w 168"/>
                <a:gd name="T33" fmla="*/ 54 h 168"/>
                <a:gd name="T34" fmla="*/ 24 w 168"/>
                <a:gd name="T35" fmla="*/ 30 h 168"/>
                <a:gd name="T36" fmla="*/ 24 w 168"/>
                <a:gd name="T37" fmla="*/ 0 h 168"/>
                <a:gd name="T38" fmla="*/ 24 w 168"/>
                <a:gd name="T39" fmla="*/ 0 h 168"/>
                <a:gd name="T40" fmla="*/ 0 w 168"/>
                <a:gd name="T41" fmla="*/ 0 h 1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8"/>
                <a:gd name="T64" fmla="*/ 0 h 168"/>
                <a:gd name="T65" fmla="*/ 168 w 168"/>
                <a:gd name="T66" fmla="*/ 168 h 1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8" h="168">
                  <a:moveTo>
                    <a:pt x="0" y="0"/>
                  </a:moveTo>
                  <a:lnTo>
                    <a:pt x="0" y="0"/>
                  </a:lnTo>
                  <a:lnTo>
                    <a:pt x="0" y="30"/>
                  </a:lnTo>
                  <a:lnTo>
                    <a:pt x="12" y="66"/>
                  </a:lnTo>
                  <a:lnTo>
                    <a:pt x="30" y="96"/>
                  </a:lnTo>
                  <a:lnTo>
                    <a:pt x="48" y="120"/>
                  </a:lnTo>
                  <a:lnTo>
                    <a:pt x="72" y="138"/>
                  </a:lnTo>
                  <a:lnTo>
                    <a:pt x="102" y="156"/>
                  </a:lnTo>
                  <a:lnTo>
                    <a:pt x="138" y="168"/>
                  </a:lnTo>
                  <a:lnTo>
                    <a:pt x="168" y="168"/>
                  </a:lnTo>
                  <a:lnTo>
                    <a:pt x="168" y="144"/>
                  </a:lnTo>
                  <a:lnTo>
                    <a:pt x="138" y="144"/>
                  </a:lnTo>
                  <a:lnTo>
                    <a:pt x="114" y="138"/>
                  </a:lnTo>
                  <a:lnTo>
                    <a:pt x="90" y="120"/>
                  </a:lnTo>
                  <a:lnTo>
                    <a:pt x="66" y="102"/>
                  </a:lnTo>
                  <a:lnTo>
                    <a:pt x="48" y="78"/>
                  </a:lnTo>
                  <a:lnTo>
                    <a:pt x="36" y="54"/>
                  </a:lnTo>
                  <a:lnTo>
                    <a:pt x="24" y="30"/>
                  </a:lnTo>
                  <a:lnTo>
                    <a:pt x="24" y="0"/>
                  </a:lnTo>
                  <a:lnTo>
                    <a:pt x="0" y="0"/>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73" name="Freeform 38"/>
            <p:cNvSpPr>
              <a:spLocks/>
            </p:cNvSpPr>
            <p:nvPr/>
          </p:nvSpPr>
          <p:spPr bwMode="auto">
            <a:xfrm>
              <a:off x="2218" y="2345"/>
              <a:ext cx="168" cy="174"/>
            </a:xfrm>
            <a:custGeom>
              <a:avLst/>
              <a:gdLst>
                <a:gd name="T0" fmla="*/ 168 w 168"/>
                <a:gd name="T1" fmla="*/ 0 h 174"/>
                <a:gd name="T2" fmla="*/ 168 w 168"/>
                <a:gd name="T3" fmla="*/ 0 h 174"/>
                <a:gd name="T4" fmla="*/ 138 w 168"/>
                <a:gd name="T5" fmla="*/ 0 h 174"/>
                <a:gd name="T6" fmla="*/ 102 w 168"/>
                <a:gd name="T7" fmla="*/ 12 h 174"/>
                <a:gd name="T8" fmla="*/ 72 w 168"/>
                <a:gd name="T9" fmla="*/ 30 h 174"/>
                <a:gd name="T10" fmla="*/ 48 w 168"/>
                <a:gd name="T11" fmla="*/ 48 h 174"/>
                <a:gd name="T12" fmla="*/ 30 w 168"/>
                <a:gd name="T13" fmla="*/ 78 h 174"/>
                <a:gd name="T14" fmla="*/ 12 w 168"/>
                <a:gd name="T15" fmla="*/ 102 h 174"/>
                <a:gd name="T16" fmla="*/ 0 w 168"/>
                <a:gd name="T17" fmla="*/ 138 h 174"/>
                <a:gd name="T18" fmla="*/ 0 w 168"/>
                <a:gd name="T19" fmla="*/ 174 h 174"/>
                <a:gd name="T20" fmla="*/ 24 w 168"/>
                <a:gd name="T21" fmla="*/ 174 h 174"/>
                <a:gd name="T22" fmla="*/ 24 w 168"/>
                <a:gd name="T23" fmla="*/ 144 h 174"/>
                <a:gd name="T24" fmla="*/ 36 w 168"/>
                <a:gd name="T25" fmla="*/ 114 h 174"/>
                <a:gd name="T26" fmla="*/ 48 w 168"/>
                <a:gd name="T27" fmla="*/ 90 h 174"/>
                <a:gd name="T28" fmla="*/ 66 w 168"/>
                <a:gd name="T29" fmla="*/ 66 h 174"/>
                <a:gd name="T30" fmla="*/ 90 w 168"/>
                <a:gd name="T31" fmla="*/ 48 h 174"/>
                <a:gd name="T32" fmla="*/ 114 w 168"/>
                <a:gd name="T33" fmla="*/ 36 h 174"/>
                <a:gd name="T34" fmla="*/ 138 w 168"/>
                <a:gd name="T35" fmla="*/ 24 h 174"/>
                <a:gd name="T36" fmla="*/ 168 w 168"/>
                <a:gd name="T37" fmla="*/ 24 h 174"/>
                <a:gd name="T38" fmla="*/ 168 w 168"/>
                <a:gd name="T39" fmla="*/ 24 h 174"/>
                <a:gd name="T40" fmla="*/ 168 w 168"/>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8"/>
                <a:gd name="T64" fmla="*/ 0 h 174"/>
                <a:gd name="T65" fmla="*/ 168 w 168"/>
                <a:gd name="T66" fmla="*/ 174 h 1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8" h="174">
                  <a:moveTo>
                    <a:pt x="168" y="0"/>
                  </a:moveTo>
                  <a:lnTo>
                    <a:pt x="168" y="0"/>
                  </a:lnTo>
                  <a:lnTo>
                    <a:pt x="138" y="0"/>
                  </a:lnTo>
                  <a:lnTo>
                    <a:pt x="102" y="12"/>
                  </a:lnTo>
                  <a:lnTo>
                    <a:pt x="72" y="30"/>
                  </a:lnTo>
                  <a:lnTo>
                    <a:pt x="48" y="48"/>
                  </a:lnTo>
                  <a:lnTo>
                    <a:pt x="30" y="78"/>
                  </a:lnTo>
                  <a:lnTo>
                    <a:pt x="12" y="102"/>
                  </a:lnTo>
                  <a:lnTo>
                    <a:pt x="0" y="138"/>
                  </a:lnTo>
                  <a:lnTo>
                    <a:pt x="0" y="174"/>
                  </a:lnTo>
                  <a:lnTo>
                    <a:pt x="24" y="174"/>
                  </a:lnTo>
                  <a:lnTo>
                    <a:pt x="24" y="144"/>
                  </a:lnTo>
                  <a:lnTo>
                    <a:pt x="36" y="114"/>
                  </a:lnTo>
                  <a:lnTo>
                    <a:pt x="48" y="90"/>
                  </a:lnTo>
                  <a:lnTo>
                    <a:pt x="66" y="66"/>
                  </a:lnTo>
                  <a:lnTo>
                    <a:pt x="90" y="48"/>
                  </a:lnTo>
                  <a:lnTo>
                    <a:pt x="114" y="36"/>
                  </a:lnTo>
                  <a:lnTo>
                    <a:pt x="138" y="24"/>
                  </a:lnTo>
                  <a:lnTo>
                    <a:pt x="168" y="24"/>
                  </a:lnTo>
                  <a:lnTo>
                    <a:pt x="168" y="0"/>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74" name="Freeform 39"/>
            <p:cNvSpPr>
              <a:spLocks/>
            </p:cNvSpPr>
            <p:nvPr/>
          </p:nvSpPr>
          <p:spPr bwMode="auto">
            <a:xfrm>
              <a:off x="2386" y="2511"/>
              <a:ext cx="174" cy="180"/>
            </a:xfrm>
            <a:custGeom>
              <a:avLst/>
              <a:gdLst>
                <a:gd name="T0" fmla="*/ 0 w 174"/>
                <a:gd name="T1" fmla="*/ 180 h 180"/>
                <a:gd name="T2" fmla="*/ 0 w 174"/>
                <a:gd name="T3" fmla="*/ 180 h 180"/>
                <a:gd name="T4" fmla="*/ 36 w 174"/>
                <a:gd name="T5" fmla="*/ 174 h 180"/>
                <a:gd name="T6" fmla="*/ 66 w 174"/>
                <a:gd name="T7" fmla="*/ 168 h 180"/>
                <a:gd name="T8" fmla="*/ 96 w 174"/>
                <a:gd name="T9" fmla="*/ 150 h 180"/>
                <a:gd name="T10" fmla="*/ 126 w 174"/>
                <a:gd name="T11" fmla="*/ 126 h 180"/>
                <a:gd name="T12" fmla="*/ 144 w 174"/>
                <a:gd name="T13" fmla="*/ 102 h 180"/>
                <a:gd name="T14" fmla="*/ 162 w 174"/>
                <a:gd name="T15" fmla="*/ 72 h 180"/>
                <a:gd name="T16" fmla="*/ 174 w 174"/>
                <a:gd name="T17" fmla="*/ 36 h 180"/>
                <a:gd name="T18" fmla="*/ 174 w 174"/>
                <a:gd name="T19" fmla="*/ 0 h 180"/>
                <a:gd name="T20" fmla="*/ 150 w 174"/>
                <a:gd name="T21" fmla="*/ 0 h 180"/>
                <a:gd name="T22" fmla="*/ 150 w 174"/>
                <a:gd name="T23" fmla="*/ 36 h 180"/>
                <a:gd name="T24" fmla="*/ 138 w 174"/>
                <a:gd name="T25" fmla="*/ 60 h 180"/>
                <a:gd name="T26" fmla="*/ 126 w 174"/>
                <a:gd name="T27" fmla="*/ 90 h 180"/>
                <a:gd name="T28" fmla="*/ 108 w 174"/>
                <a:gd name="T29" fmla="*/ 108 h 180"/>
                <a:gd name="T30" fmla="*/ 84 w 174"/>
                <a:gd name="T31" fmla="*/ 132 h 180"/>
                <a:gd name="T32" fmla="*/ 60 w 174"/>
                <a:gd name="T33" fmla="*/ 144 h 180"/>
                <a:gd name="T34" fmla="*/ 30 w 174"/>
                <a:gd name="T35" fmla="*/ 156 h 180"/>
                <a:gd name="T36" fmla="*/ 0 w 174"/>
                <a:gd name="T37" fmla="*/ 156 h 180"/>
                <a:gd name="T38" fmla="*/ 0 w 174"/>
                <a:gd name="T39" fmla="*/ 156 h 180"/>
                <a:gd name="T40" fmla="*/ 0 w 174"/>
                <a:gd name="T41" fmla="*/ 180 h 1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4"/>
                <a:gd name="T64" fmla="*/ 0 h 180"/>
                <a:gd name="T65" fmla="*/ 174 w 174"/>
                <a:gd name="T66" fmla="*/ 180 h 1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4" h="180">
                  <a:moveTo>
                    <a:pt x="0" y="180"/>
                  </a:moveTo>
                  <a:lnTo>
                    <a:pt x="0" y="180"/>
                  </a:lnTo>
                  <a:lnTo>
                    <a:pt x="36" y="174"/>
                  </a:lnTo>
                  <a:lnTo>
                    <a:pt x="66" y="168"/>
                  </a:lnTo>
                  <a:lnTo>
                    <a:pt x="96" y="150"/>
                  </a:lnTo>
                  <a:lnTo>
                    <a:pt x="126" y="126"/>
                  </a:lnTo>
                  <a:lnTo>
                    <a:pt x="144" y="102"/>
                  </a:lnTo>
                  <a:lnTo>
                    <a:pt x="162" y="72"/>
                  </a:lnTo>
                  <a:lnTo>
                    <a:pt x="174" y="36"/>
                  </a:lnTo>
                  <a:lnTo>
                    <a:pt x="174" y="0"/>
                  </a:lnTo>
                  <a:lnTo>
                    <a:pt x="150" y="0"/>
                  </a:lnTo>
                  <a:lnTo>
                    <a:pt x="150" y="36"/>
                  </a:lnTo>
                  <a:lnTo>
                    <a:pt x="138" y="60"/>
                  </a:lnTo>
                  <a:lnTo>
                    <a:pt x="126" y="90"/>
                  </a:lnTo>
                  <a:lnTo>
                    <a:pt x="108" y="108"/>
                  </a:lnTo>
                  <a:lnTo>
                    <a:pt x="84" y="132"/>
                  </a:lnTo>
                  <a:lnTo>
                    <a:pt x="60" y="144"/>
                  </a:lnTo>
                  <a:lnTo>
                    <a:pt x="30" y="156"/>
                  </a:lnTo>
                  <a:lnTo>
                    <a:pt x="0" y="156"/>
                  </a:lnTo>
                  <a:lnTo>
                    <a:pt x="0" y="180"/>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graphicFrame>
          <p:nvGraphicFramePr>
            <p:cNvPr id="449575" name="Object 4"/>
            <p:cNvGraphicFramePr>
              <a:graphicFrameLocks noChangeAspect="1"/>
            </p:cNvGraphicFramePr>
            <p:nvPr/>
          </p:nvGraphicFramePr>
          <p:xfrm>
            <a:off x="2104" y="2554"/>
            <a:ext cx="64" cy="210"/>
          </p:xfrm>
          <a:graphic>
            <a:graphicData uri="http://schemas.openxmlformats.org/presentationml/2006/ole">
              <p:oleObj spid="_x0000_s449575" name="CorelDRAW" r:id="rId10" imgW="101880" imgH="333720" progId="">
                <p:embed/>
              </p:oleObj>
            </a:graphicData>
          </a:graphic>
        </p:graphicFrame>
        <p:sp>
          <p:nvSpPr>
            <p:cNvPr id="449576" name="Oval 41"/>
            <p:cNvSpPr>
              <a:spLocks noChangeArrowheads="1"/>
            </p:cNvSpPr>
            <p:nvPr/>
          </p:nvSpPr>
          <p:spPr bwMode="auto">
            <a:xfrm>
              <a:off x="2282" y="1792"/>
              <a:ext cx="324" cy="311"/>
            </a:xfrm>
            <a:prstGeom prst="ellipse">
              <a:avLst/>
            </a:prstGeom>
            <a:solidFill>
              <a:srgbClr val="000066"/>
            </a:solidFill>
            <a:ln w="9525">
              <a:noFill/>
              <a:round/>
              <a:headEnd/>
              <a:tailEnd/>
            </a:ln>
          </p:spPr>
          <p:txBody>
            <a:bodyPr wrap="none" anchor="ctr"/>
            <a:lstStyle/>
            <a:p>
              <a:pPr eaLnBrk="1" hangingPunct="1"/>
              <a:endParaRPr lang="pt-BR" b="1" u="none">
                <a:solidFill>
                  <a:srgbClr val="FFFFFF"/>
                </a:solidFill>
              </a:endParaRPr>
            </a:p>
          </p:txBody>
        </p:sp>
        <p:pic>
          <p:nvPicPr>
            <p:cNvPr id="449577" name="Picture 42"/>
            <p:cNvPicPr>
              <a:picLocks noChangeAspect="1" noChangeArrowheads="1"/>
            </p:cNvPicPr>
            <p:nvPr/>
          </p:nvPicPr>
          <p:blipFill>
            <a:blip r:embed="rId11" cstate="print"/>
            <a:srcRect/>
            <a:stretch>
              <a:fillRect/>
            </a:stretch>
          </p:blipFill>
          <p:spPr bwMode="auto">
            <a:xfrm>
              <a:off x="2418" y="1910"/>
              <a:ext cx="194" cy="195"/>
            </a:xfrm>
            <a:prstGeom prst="rect">
              <a:avLst/>
            </a:prstGeom>
            <a:noFill/>
            <a:ln w="9525">
              <a:noFill/>
              <a:miter lim="800000"/>
              <a:headEnd/>
              <a:tailEnd/>
            </a:ln>
          </p:spPr>
        </p:pic>
        <p:sp>
          <p:nvSpPr>
            <p:cNvPr id="449578" name="Freeform 43"/>
            <p:cNvSpPr>
              <a:spLocks/>
            </p:cNvSpPr>
            <p:nvPr/>
          </p:nvSpPr>
          <p:spPr bwMode="auto">
            <a:xfrm>
              <a:off x="2442" y="1769"/>
              <a:ext cx="180" cy="174"/>
            </a:xfrm>
            <a:custGeom>
              <a:avLst/>
              <a:gdLst>
                <a:gd name="T0" fmla="*/ 180 w 180"/>
                <a:gd name="T1" fmla="*/ 174 h 174"/>
                <a:gd name="T2" fmla="*/ 180 w 180"/>
                <a:gd name="T3" fmla="*/ 174 h 174"/>
                <a:gd name="T4" fmla="*/ 174 w 180"/>
                <a:gd name="T5" fmla="*/ 144 h 174"/>
                <a:gd name="T6" fmla="*/ 168 w 180"/>
                <a:gd name="T7" fmla="*/ 108 h 174"/>
                <a:gd name="T8" fmla="*/ 150 w 180"/>
                <a:gd name="T9" fmla="*/ 78 h 174"/>
                <a:gd name="T10" fmla="*/ 126 w 180"/>
                <a:gd name="T11" fmla="*/ 54 h 174"/>
                <a:gd name="T12" fmla="*/ 102 w 180"/>
                <a:gd name="T13" fmla="*/ 30 h 174"/>
                <a:gd name="T14" fmla="*/ 72 w 180"/>
                <a:gd name="T15" fmla="*/ 12 h 174"/>
                <a:gd name="T16" fmla="*/ 36 w 180"/>
                <a:gd name="T17" fmla="*/ 0 h 174"/>
                <a:gd name="T18" fmla="*/ 0 w 180"/>
                <a:gd name="T19" fmla="*/ 0 h 174"/>
                <a:gd name="T20" fmla="*/ 0 w 180"/>
                <a:gd name="T21" fmla="*/ 24 h 174"/>
                <a:gd name="T22" fmla="*/ 30 w 180"/>
                <a:gd name="T23" fmla="*/ 24 h 174"/>
                <a:gd name="T24" fmla="*/ 60 w 180"/>
                <a:gd name="T25" fmla="*/ 36 h 174"/>
                <a:gd name="T26" fmla="*/ 90 w 180"/>
                <a:gd name="T27" fmla="*/ 48 h 174"/>
                <a:gd name="T28" fmla="*/ 108 w 180"/>
                <a:gd name="T29" fmla="*/ 66 h 174"/>
                <a:gd name="T30" fmla="*/ 132 w 180"/>
                <a:gd name="T31" fmla="*/ 90 h 174"/>
                <a:gd name="T32" fmla="*/ 144 w 180"/>
                <a:gd name="T33" fmla="*/ 114 h 174"/>
                <a:gd name="T34" fmla="*/ 156 w 180"/>
                <a:gd name="T35" fmla="*/ 144 h 174"/>
                <a:gd name="T36" fmla="*/ 156 w 180"/>
                <a:gd name="T37" fmla="*/ 174 h 174"/>
                <a:gd name="T38" fmla="*/ 156 w 180"/>
                <a:gd name="T39" fmla="*/ 174 h 174"/>
                <a:gd name="T40" fmla="*/ 180 w 180"/>
                <a:gd name="T41" fmla="*/ 174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0"/>
                <a:gd name="T64" fmla="*/ 0 h 174"/>
                <a:gd name="T65" fmla="*/ 180 w 180"/>
                <a:gd name="T66" fmla="*/ 174 h 1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0" h="174">
                  <a:moveTo>
                    <a:pt x="180" y="174"/>
                  </a:moveTo>
                  <a:lnTo>
                    <a:pt x="180" y="174"/>
                  </a:lnTo>
                  <a:lnTo>
                    <a:pt x="174" y="144"/>
                  </a:lnTo>
                  <a:lnTo>
                    <a:pt x="168" y="108"/>
                  </a:lnTo>
                  <a:lnTo>
                    <a:pt x="150" y="78"/>
                  </a:lnTo>
                  <a:lnTo>
                    <a:pt x="126" y="54"/>
                  </a:lnTo>
                  <a:lnTo>
                    <a:pt x="102" y="30"/>
                  </a:lnTo>
                  <a:lnTo>
                    <a:pt x="72" y="12"/>
                  </a:lnTo>
                  <a:lnTo>
                    <a:pt x="36" y="0"/>
                  </a:lnTo>
                  <a:lnTo>
                    <a:pt x="0" y="0"/>
                  </a:lnTo>
                  <a:lnTo>
                    <a:pt x="0" y="24"/>
                  </a:lnTo>
                  <a:lnTo>
                    <a:pt x="30" y="24"/>
                  </a:lnTo>
                  <a:lnTo>
                    <a:pt x="60" y="36"/>
                  </a:lnTo>
                  <a:lnTo>
                    <a:pt x="90" y="48"/>
                  </a:lnTo>
                  <a:lnTo>
                    <a:pt x="108" y="66"/>
                  </a:lnTo>
                  <a:lnTo>
                    <a:pt x="132" y="90"/>
                  </a:lnTo>
                  <a:lnTo>
                    <a:pt x="144" y="114"/>
                  </a:lnTo>
                  <a:lnTo>
                    <a:pt x="156" y="144"/>
                  </a:lnTo>
                  <a:lnTo>
                    <a:pt x="156" y="174"/>
                  </a:lnTo>
                  <a:lnTo>
                    <a:pt x="180" y="174"/>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79" name="Freeform 44"/>
            <p:cNvSpPr>
              <a:spLocks/>
            </p:cNvSpPr>
            <p:nvPr/>
          </p:nvSpPr>
          <p:spPr bwMode="auto">
            <a:xfrm>
              <a:off x="2442" y="1943"/>
              <a:ext cx="180" cy="180"/>
            </a:xfrm>
            <a:custGeom>
              <a:avLst/>
              <a:gdLst>
                <a:gd name="T0" fmla="*/ 0 w 180"/>
                <a:gd name="T1" fmla="*/ 180 h 180"/>
                <a:gd name="T2" fmla="*/ 0 w 180"/>
                <a:gd name="T3" fmla="*/ 180 h 180"/>
                <a:gd name="T4" fmla="*/ 36 w 180"/>
                <a:gd name="T5" fmla="*/ 174 h 180"/>
                <a:gd name="T6" fmla="*/ 72 w 180"/>
                <a:gd name="T7" fmla="*/ 168 h 180"/>
                <a:gd name="T8" fmla="*/ 102 w 180"/>
                <a:gd name="T9" fmla="*/ 150 h 180"/>
                <a:gd name="T10" fmla="*/ 126 w 180"/>
                <a:gd name="T11" fmla="*/ 126 h 180"/>
                <a:gd name="T12" fmla="*/ 150 w 180"/>
                <a:gd name="T13" fmla="*/ 102 h 180"/>
                <a:gd name="T14" fmla="*/ 168 w 180"/>
                <a:gd name="T15" fmla="*/ 72 h 180"/>
                <a:gd name="T16" fmla="*/ 174 w 180"/>
                <a:gd name="T17" fmla="*/ 36 h 180"/>
                <a:gd name="T18" fmla="*/ 180 w 180"/>
                <a:gd name="T19" fmla="*/ 0 h 180"/>
                <a:gd name="T20" fmla="*/ 156 w 180"/>
                <a:gd name="T21" fmla="*/ 0 h 180"/>
                <a:gd name="T22" fmla="*/ 156 w 180"/>
                <a:gd name="T23" fmla="*/ 36 h 180"/>
                <a:gd name="T24" fmla="*/ 144 w 180"/>
                <a:gd name="T25" fmla="*/ 60 h 180"/>
                <a:gd name="T26" fmla="*/ 132 w 180"/>
                <a:gd name="T27" fmla="*/ 90 h 180"/>
                <a:gd name="T28" fmla="*/ 108 w 180"/>
                <a:gd name="T29" fmla="*/ 114 h 180"/>
                <a:gd name="T30" fmla="*/ 90 w 180"/>
                <a:gd name="T31" fmla="*/ 132 h 180"/>
                <a:gd name="T32" fmla="*/ 60 w 180"/>
                <a:gd name="T33" fmla="*/ 144 h 180"/>
                <a:gd name="T34" fmla="*/ 30 w 180"/>
                <a:gd name="T35" fmla="*/ 156 h 180"/>
                <a:gd name="T36" fmla="*/ 0 w 180"/>
                <a:gd name="T37" fmla="*/ 156 h 180"/>
                <a:gd name="T38" fmla="*/ 0 w 180"/>
                <a:gd name="T39" fmla="*/ 156 h 180"/>
                <a:gd name="T40" fmla="*/ 0 w 180"/>
                <a:gd name="T41" fmla="*/ 180 h 1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0"/>
                <a:gd name="T64" fmla="*/ 0 h 180"/>
                <a:gd name="T65" fmla="*/ 180 w 180"/>
                <a:gd name="T66" fmla="*/ 180 h 1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0" h="180">
                  <a:moveTo>
                    <a:pt x="0" y="180"/>
                  </a:moveTo>
                  <a:lnTo>
                    <a:pt x="0" y="180"/>
                  </a:lnTo>
                  <a:lnTo>
                    <a:pt x="36" y="174"/>
                  </a:lnTo>
                  <a:lnTo>
                    <a:pt x="72" y="168"/>
                  </a:lnTo>
                  <a:lnTo>
                    <a:pt x="102" y="150"/>
                  </a:lnTo>
                  <a:lnTo>
                    <a:pt x="126" y="126"/>
                  </a:lnTo>
                  <a:lnTo>
                    <a:pt x="150" y="102"/>
                  </a:lnTo>
                  <a:lnTo>
                    <a:pt x="168" y="72"/>
                  </a:lnTo>
                  <a:lnTo>
                    <a:pt x="174" y="36"/>
                  </a:lnTo>
                  <a:lnTo>
                    <a:pt x="180" y="0"/>
                  </a:lnTo>
                  <a:lnTo>
                    <a:pt x="156" y="0"/>
                  </a:lnTo>
                  <a:lnTo>
                    <a:pt x="156" y="36"/>
                  </a:lnTo>
                  <a:lnTo>
                    <a:pt x="144" y="60"/>
                  </a:lnTo>
                  <a:lnTo>
                    <a:pt x="132" y="90"/>
                  </a:lnTo>
                  <a:lnTo>
                    <a:pt x="108" y="114"/>
                  </a:lnTo>
                  <a:lnTo>
                    <a:pt x="90" y="132"/>
                  </a:lnTo>
                  <a:lnTo>
                    <a:pt x="60" y="144"/>
                  </a:lnTo>
                  <a:lnTo>
                    <a:pt x="30" y="156"/>
                  </a:lnTo>
                  <a:lnTo>
                    <a:pt x="0" y="156"/>
                  </a:lnTo>
                  <a:lnTo>
                    <a:pt x="0" y="180"/>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80" name="Freeform 45"/>
            <p:cNvSpPr>
              <a:spLocks/>
            </p:cNvSpPr>
            <p:nvPr/>
          </p:nvSpPr>
          <p:spPr bwMode="auto">
            <a:xfrm>
              <a:off x="2268" y="1943"/>
              <a:ext cx="174" cy="180"/>
            </a:xfrm>
            <a:custGeom>
              <a:avLst/>
              <a:gdLst>
                <a:gd name="T0" fmla="*/ 0 w 174"/>
                <a:gd name="T1" fmla="*/ 0 h 180"/>
                <a:gd name="T2" fmla="*/ 0 w 174"/>
                <a:gd name="T3" fmla="*/ 0 h 180"/>
                <a:gd name="T4" fmla="*/ 0 w 174"/>
                <a:gd name="T5" fmla="*/ 36 h 180"/>
                <a:gd name="T6" fmla="*/ 12 w 174"/>
                <a:gd name="T7" fmla="*/ 72 h 180"/>
                <a:gd name="T8" fmla="*/ 30 w 174"/>
                <a:gd name="T9" fmla="*/ 102 h 180"/>
                <a:gd name="T10" fmla="*/ 48 w 174"/>
                <a:gd name="T11" fmla="*/ 126 h 180"/>
                <a:gd name="T12" fmla="*/ 78 w 174"/>
                <a:gd name="T13" fmla="*/ 150 h 180"/>
                <a:gd name="T14" fmla="*/ 108 w 174"/>
                <a:gd name="T15" fmla="*/ 168 h 180"/>
                <a:gd name="T16" fmla="*/ 138 w 174"/>
                <a:gd name="T17" fmla="*/ 174 h 180"/>
                <a:gd name="T18" fmla="*/ 174 w 174"/>
                <a:gd name="T19" fmla="*/ 180 h 180"/>
                <a:gd name="T20" fmla="*/ 174 w 174"/>
                <a:gd name="T21" fmla="*/ 156 h 180"/>
                <a:gd name="T22" fmla="*/ 144 w 174"/>
                <a:gd name="T23" fmla="*/ 156 h 180"/>
                <a:gd name="T24" fmla="*/ 114 w 174"/>
                <a:gd name="T25" fmla="*/ 144 h 180"/>
                <a:gd name="T26" fmla="*/ 90 w 174"/>
                <a:gd name="T27" fmla="*/ 132 h 180"/>
                <a:gd name="T28" fmla="*/ 66 w 174"/>
                <a:gd name="T29" fmla="*/ 114 h 180"/>
                <a:gd name="T30" fmla="*/ 48 w 174"/>
                <a:gd name="T31" fmla="*/ 90 h 180"/>
                <a:gd name="T32" fmla="*/ 36 w 174"/>
                <a:gd name="T33" fmla="*/ 60 h 180"/>
                <a:gd name="T34" fmla="*/ 24 w 174"/>
                <a:gd name="T35" fmla="*/ 36 h 180"/>
                <a:gd name="T36" fmla="*/ 24 w 174"/>
                <a:gd name="T37" fmla="*/ 0 h 180"/>
                <a:gd name="T38" fmla="*/ 24 w 174"/>
                <a:gd name="T39" fmla="*/ 0 h 180"/>
                <a:gd name="T40" fmla="*/ 0 w 174"/>
                <a:gd name="T41" fmla="*/ 0 h 1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4"/>
                <a:gd name="T64" fmla="*/ 0 h 180"/>
                <a:gd name="T65" fmla="*/ 174 w 174"/>
                <a:gd name="T66" fmla="*/ 180 h 1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4" h="180">
                  <a:moveTo>
                    <a:pt x="0" y="0"/>
                  </a:moveTo>
                  <a:lnTo>
                    <a:pt x="0" y="0"/>
                  </a:lnTo>
                  <a:lnTo>
                    <a:pt x="0" y="36"/>
                  </a:lnTo>
                  <a:lnTo>
                    <a:pt x="12" y="72"/>
                  </a:lnTo>
                  <a:lnTo>
                    <a:pt x="30" y="102"/>
                  </a:lnTo>
                  <a:lnTo>
                    <a:pt x="48" y="126"/>
                  </a:lnTo>
                  <a:lnTo>
                    <a:pt x="78" y="150"/>
                  </a:lnTo>
                  <a:lnTo>
                    <a:pt x="108" y="168"/>
                  </a:lnTo>
                  <a:lnTo>
                    <a:pt x="138" y="174"/>
                  </a:lnTo>
                  <a:lnTo>
                    <a:pt x="174" y="180"/>
                  </a:lnTo>
                  <a:lnTo>
                    <a:pt x="174" y="156"/>
                  </a:lnTo>
                  <a:lnTo>
                    <a:pt x="144" y="156"/>
                  </a:lnTo>
                  <a:lnTo>
                    <a:pt x="114" y="144"/>
                  </a:lnTo>
                  <a:lnTo>
                    <a:pt x="90" y="132"/>
                  </a:lnTo>
                  <a:lnTo>
                    <a:pt x="66" y="114"/>
                  </a:lnTo>
                  <a:lnTo>
                    <a:pt x="48" y="90"/>
                  </a:lnTo>
                  <a:lnTo>
                    <a:pt x="36" y="60"/>
                  </a:lnTo>
                  <a:lnTo>
                    <a:pt x="24" y="36"/>
                  </a:lnTo>
                  <a:lnTo>
                    <a:pt x="24" y="0"/>
                  </a:lnTo>
                  <a:lnTo>
                    <a:pt x="0" y="0"/>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81" name="Freeform 46"/>
            <p:cNvSpPr>
              <a:spLocks/>
            </p:cNvSpPr>
            <p:nvPr/>
          </p:nvSpPr>
          <p:spPr bwMode="auto">
            <a:xfrm>
              <a:off x="2268" y="1769"/>
              <a:ext cx="174" cy="174"/>
            </a:xfrm>
            <a:custGeom>
              <a:avLst/>
              <a:gdLst>
                <a:gd name="T0" fmla="*/ 174 w 174"/>
                <a:gd name="T1" fmla="*/ 0 h 174"/>
                <a:gd name="T2" fmla="*/ 174 w 174"/>
                <a:gd name="T3" fmla="*/ 0 h 174"/>
                <a:gd name="T4" fmla="*/ 138 w 174"/>
                <a:gd name="T5" fmla="*/ 0 h 174"/>
                <a:gd name="T6" fmla="*/ 108 w 174"/>
                <a:gd name="T7" fmla="*/ 12 h 174"/>
                <a:gd name="T8" fmla="*/ 78 w 174"/>
                <a:gd name="T9" fmla="*/ 30 h 174"/>
                <a:gd name="T10" fmla="*/ 48 w 174"/>
                <a:gd name="T11" fmla="*/ 54 h 174"/>
                <a:gd name="T12" fmla="*/ 30 w 174"/>
                <a:gd name="T13" fmla="*/ 78 h 174"/>
                <a:gd name="T14" fmla="*/ 12 w 174"/>
                <a:gd name="T15" fmla="*/ 108 h 174"/>
                <a:gd name="T16" fmla="*/ 0 w 174"/>
                <a:gd name="T17" fmla="*/ 144 h 174"/>
                <a:gd name="T18" fmla="*/ 0 w 174"/>
                <a:gd name="T19" fmla="*/ 174 h 174"/>
                <a:gd name="T20" fmla="*/ 24 w 174"/>
                <a:gd name="T21" fmla="*/ 174 h 174"/>
                <a:gd name="T22" fmla="*/ 24 w 174"/>
                <a:gd name="T23" fmla="*/ 144 h 174"/>
                <a:gd name="T24" fmla="*/ 36 w 174"/>
                <a:gd name="T25" fmla="*/ 114 h 174"/>
                <a:gd name="T26" fmla="*/ 48 w 174"/>
                <a:gd name="T27" fmla="*/ 90 h 174"/>
                <a:gd name="T28" fmla="*/ 66 w 174"/>
                <a:gd name="T29" fmla="*/ 66 h 174"/>
                <a:gd name="T30" fmla="*/ 90 w 174"/>
                <a:gd name="T31" fmla="*/ 48 h 174"/>
                <a:gd name="T32" fmla="*/ 114 w 174"/>
                <a:gd name="T33" fmla="*/ 36 h 174"/>
                <a:gd name="T34" fmla="*/ 144 w 174"/>
                <a:gd name="T35" fmla="*/ 24 h 174"/>
                <a:gd name="T36" fmla="*/ 174 w 174"/>
                <a:gd name="T37" fmla="*/ 24 h 174"/>
                <a:gd name="T38" fmla="*/ 174 w 174"/>
                <a:gd name="T39" fmla="*/ 24 h 174"/>
                <a:gd name="T40" fmla="*/ 174 w 17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4"/>
                <a:gd name="T64" fmla="*/ 0 h 174"/>
                <a:gd name="T65" fmla="*/ 174 w 174"/>
                <a:gd name="T66" fmla="*/ 174 h 1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4" h="174">
                  <a:moveTo>
                    <a:pt x="174" y="0"/>
                  </a:moveTo>
                  <a:lnTo>
                    <a:pt x="174" y="0"/>
                  </a:lnTo>
                  <a:lnTo>
                    <a:pt x="138" y="0"/>
                  </a:lnTo>
                  <a:lnTo>
                    <a:pt x="108" y="12"/>
                  </a:lnTo>
                  <a:lnTo>
                    <a:pt x="78" y="30"/>
                  </a:lnTo>
                  <a:lnTo>
                    <a:pt x="48" y="54"/>
                  </a:lnTo>
                  <a:lnTo>
                    <a:pt x="30" y="78"/>
                  </a:lnTo>
                  <a:lnTo>
                    <a:pt x="12" y="108"/>
                  </a:lnTo>
                  <a:lnTo>
                    <a:pt x="0" y="144"/>
                  </a:lnTo>
                  <a:lnTo>
                    <a:pt x="0" y="174"/>
                  </a:lnTo>
                  <a:lnTo>
                    <a:pt x="24" y="174"/>
                  </a:lnTo>
                  <a:lnTo>
                    <a:pt x="24" y="144"/>
                  </a:lnTo>
                  <a:lnTo>
                    <a:pt x="36" y="114"/>
                  </a:lnTo>
                  <a:lnTo>
                    <a:pt x="48" y="90"/>
                  </a:lnTo>
                  <a:lnTo>
                    <a:pt x="66" y="66"/>
                  </a:lnTo>
                  <a:lnTo>
                    <a:pt x="90" y="48"/>
                  </a:lnTo>
                  <a:lnTo>
                    <a:pt x="114" y="36"/>
                  </a:lnTo>
                  <a:lnTo>
                    <a:pt x="144" y="24"/>
                  </a:lnTo>
                  <a:lnTo>
                    <a:pt x="174" y="24"/>
                  </a:lnTo>
                  <a:lnTo>
                    <a:pt x="174" y="0"/>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82" name="Oval 47"/>
            <p:cNvSpPr>
              <a:spLocks noChangeArrowheads="1"/>
            </p:cNvSpPr>
            <p:nvPr/>
          </p:nvSpPr>
          <p:spPr bwMode="auto">
            <a:xfrm>
              <a:off x="1944" y="1236"/>
              <a:ext cx="389" cy="338"/>
            </a:xfrm>
            <a:prstGeom prst="ellipse">
              <a:avLst/>
            </a:prstGeom>
            <a:solidFill>
              <a:srgbClr val="000066"/>
            </a:solidFill>
            <a:ln w="9525">
              <a:noFill/>
              <a:round/>
              <a:headEnd/>
              <a:tailEnd/>
            </a:ln>
          </p:spPr>
          <p:txBody>
            <a:bodyPr wrap="none" anchor="ctr"/>
            <a:lstStyle/>
            <a:p>
              <a:pPr eaLnBrk="1" hangingPunct="1"/>
              <a:endParaRPr lang="pt-BR" b="1" u="none">
                <a:solidFill>
                  <a:srgbClr val="FFFFFF"/>
                </a:solidFill>
              </a:endParaRPr>
            </a:p>
          </p:txBody>
        </p:sp>
        <p:sp>
          <p:nvSpPr>
            <p:cNvPr id="449583" name="Freeform 48"/>
            <p:cNvSpPr>
              <a:spLocks/>
            </p:cNvSpPr>
            <p:nvPr/>
          </p:nvSpPr>
          <p:spPr bwMode="auto">
            <a:xfrm>
              <a:off x="1902" y="1373"/>
              <a:ext cx="42" cy="24"/>
            </a:xfrm>
            <a:custGeom>
              <a:avLst/>
              <a:gdLst>
                <a:gd name="T0" fmla="*/ 42 w 42"/>
                <a:gd name="T1" fmla="*/ 12 h 24"/>
                <a:gd name="T2" fmla="*/ 30 w 42"/>
                <a:gd name="T3" fmla="*/ 0 h 24"/>
                <a:gd name="T4" fmla="*/ 0 w 42"/>
                <a:gd name="T5" fmla="*/ 0 h 24"/>
                <a:gd name="T6" fmla="*/ 0 w 42"/>
                <a:gd name="T7" fmla="*/ 24 h 24"/>
                <a:gd name="T8" fmla="*/ 30 w 42"/>
                <a:gd name="T9" fmla="*/ 24 h 24"/>
                <a:gd name="T10" fmla="*/ 42 w 42"/>
                <a:gd name="T11" fmla="*/ 12 h 24"/>
                <a:gd name="T12" fmla="*/ 42 w 42"/>
                <a:gd name="T13" fmla="*/ 12 h 24"/>
                <a:gd name="T14" fmla="*/ 42 w 42"/>
                <a:gd name="T15" fmla="*/ 0 h 24"/>
                <a:gd name="T16" fmla="*/ 30 w 42"/>
                <a:gd name="T17" fmla="*/ 0 h 24"/>
                <a:gd name="T18" fmla="*/ 42 w 42"/>
                <a:gd name="T19" fmla="*/ 12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24"/>
                <a:gd name="T32" fmla="*/ 42 w 42"/>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24">
                  <a:moveTo>
                    <a:pt x="42" y="12"/>
                  </a:moveTo>
                  <a:lnTo>
                    <a:pt x="30" y="0"/>
                  </a:lnTo>
                  <a:lnTo>
                    <a:pt x="0" y="0"/>
                  </a:lnTo>
                  <a:lnTo>
                    <a:pt x="0" y="24"/>
                  </a:lnTo>
                  <a:lnTo>
                    <a:pt x="30" y="24"/>
                  </a:lnTo>
                  <a:lnTo>
                    <a:pt x="42" y="12"/>
                  </a:lnTo>
                  <a:lnTo>
                    <a:pt x="42" y="0"/>
                  </a:lnTo>
                  <a:lnTo>
                    <a:pt x="30" y="0"/>
                  </a:lnTo>
                  <a:lnTo>
                    <a:pt x="42" y="12"/>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84" name="Freeform 49"/>
            <p:cNvSpPr>
              <a:spLocks/>
            </p:cNvSpPr>
            <p:nvPr/>
          </p:nvSpPr>
          <p:spPr bwMode="auto">
            <a:xfrm>
              <a:off x="2399" y="1252"/>
              <a:ext cx="114" cy="138"/>
            </a:xfrm>
            <a:custGeom>
              <a:avLst/>
              <a:gdLst>
                <a:gd name="T0" fmla="*/ 2147483647 w 19"/>
                <a:gd name="T1" fmla="*/ 2147483647 h 23"/>
                <a:gd name="T2" fmla="*/ 2147483647 w 19"/>
                <a:gd name="T3" fmla="*/ 2147483647 h 23"/>
                <a:gd name="T4" fmla="*/ 2147483647 w 19"/>
                <a:gd name="T5" fmla="*/ 2147483647 h 23"/>
                <a:gd name="T6" fmla="*/ 2147483647 w 19"/>
                <a:gd name="T7" fmla="*/ 0 h 23"/>
                <a:gd name="T8" fmla="*/ 2147483647 w 19"/>
                <a:gd name="T9" fmla="*/ 0 h 23"/>
                <a:gd name="T10" fmla="*/ 0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0 h 23"/>
                <a:gd name="T24" fmla="*/ 2147483647 w 19"/>
                <a:gd name="T25" fmla="*/ 0 h 23"/>
                <a:gd name="T26" fmla="*/ 2147483647 w 19"/>
                <a:gd name="T27" fmla="*/ 2147483647 h 23"/>
                <a:gd name="T28" fmla="*/ 2147483647 w 19"/>
                <a:gd name="T29" fmla="*/ 2147483647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3" y="9"/>
                  </a:moveTo>
                  <a:lnTo>
                    <a:pt x="6" y="9"/>
                  </a:lnTo>
                  <a:lnTo>
                    <a:pt x="5" y="2"/>
                  </a:lnTo>
                  <a:cubicBezTo>
                    <a:pt x="5" y="2"/>
                    <a:pt x="3" y="0"/>
                    <a:pt x="2" y="0"/>
                  </a:cubicBezTo>
                  <a:cubicBezTo>
                    <a:pt x="0" y="0"/>
                    <a:pt x="0" y="3"/>
                    <a:pt x="0" y="3"/>
                  </a:cubicBezTo>
                  <a:lnTo>
                    <a:pt x="1" y="11"/>
                  </a:lnTo>
                  <a:lnTo>
                    <a:pt x="4" y="23"/>
                  </a:lnTo>
                  <a:lnTo>
                    <a:pt x="19" y="23"/>
                  </a:lnTo>
                  <a:lnTo>
                    <a:pt x="18" y="9"/>
                  </a:lnTo>
                  <a:lnTo>
                    <a:pt x="19" y="3"/>
                  </a:lnTo>
                  <a:cubicBezTo>
                    <a:pt x="19" y="3"/>
                    <a:pt x="18" y="0"/>
                    <a:pt x="17" y="0"/>
                  </a:cubicBezTo>
                  <a:lnTo>
                    <a:pt x="16" y="0"/>
                  </a:lnTo>
                  <a:cubicBezTo>
                    <a:pt x="15" y="0"/>
                    <a:pt x="13" y="2"/>
                    <a:pt x="13" y="3"/>
                  </a:cubicBezTo>
                  <a:lnTo>
                    <a:pt x="13" y="9"/>
                  </a:lnTo>
                </a:path>
              </a:pathLst>
            </a:custGeom>
            <a:solidFill>
              <a:srgbClr val="61BFF3"/>
            </a:solidFill>
            <a:ln w="0">
              <a:solidFill>
                <a:srgbClr val="25221E"/>
              </a:solidFill>
              <a:round/>
              <a:headEnd/>
              <a:tailEnd/>
            </a:ln>
          </p:spPr>
          <p:txBody>
            <a:bodyPr/>
            <a:lstStyle/>
            <a:p>
              <a:pPr eaLnBrk="1" hangingPunct="1"/>
              <a:endParaRPr lang="pt-BR" b="1" u="none">
                <a:solidFill>
                  <a:srgbClr val="FFFFFF"/>
                </a:solidFill>
              </a:endParaRPr>
            </a:p>
          </p:txBody>
        </p:sp>
        <p:sp>
          <p:nvSpPr>
            <p:cNvPr id="449585" name="Freeform 50"/>
            <p:cNvSpPr>
              <a:spLocks/>
            </p:cNvSpPr>
            <p:nvPr/>
          </p:nvSpPr>
          <p:spPr bwMode="auto">
            <a:xfrm>
              <a:off x="2435" y="1204"/>
              <a:ext cx="36" cy="96"/>
            </a:xfrm>
            <a:custGeom>
              <a:avLst/>
              <a:gdLst>
                <a:gd name="T0" fmla="*/ 2147483647 w 6"/>
                <a:gd name="T1" fmla="*/ 2147483647 h 16"/>
                <a:gd name="T2" fmla="*/ 0 w 6"/>
                <a:gd name="T3" fmla="*/ 2147483647 h 16"/>
                <a:gd name="T4" fmla="*/ 2147483647 w 6"/>
                <a:gd name="T5" fmla="*/ 2147483647 h 16"/>
                <a:gd name="T6" fmla="*/ 2147483647 w 6"/>
                <a:gd name="T7" fmla="*/ 0 h 16"/>
                <a:gd name="T8" fmla="*/ 2147483647 w 6"/>
                <a:gd name="T9" fmla="*/ 0 h 16"/>
                <a:gd name="T10" fmla="*/ 2147483647 w 6"/>
                <a:gd name="T11" fmla="*/ 2147483647 h 16"/>
                <a:gd name="T12" fmla="*/ 2147483647 w 6"/>
                <a:gd name="T13" fmla="*/ 2147483647 h 16"/>
                <a:gd name="T14" fmla="*/ 2147483647 w 6"/>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6"/>
                <a:gd name="T26" fmla="*/ 6 w 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6">
                  <a:moveTo>
                    <a:pt x="4" y="16"/>
                  </a:moveTo>
                  <a:lnTo>
                    <a:pt x="0" y="8"/>
                  </a:lnTo>
                  <a:cubicBezTo>
                    <a:pt x="1" y="7"/>
                    <a:pt x="1" y="7"/>
                    <a:pt x="2" y="7"/>
                  </a:cubicBezTo>
                  <a:lnTo>
                    <a:pt x="2" y="0"/>
                  </a:lnTo>
                  <a:lnTo>
                    <a:pt x="3" y="7"/>
                  </a:lnTo>
                  <a:cubicBezTo>
                    <a:pt x="4" y="7"/>
                    <a:pt x="5" y="7"/>
                    <a:pt x="6" y="8"/>
                  </a:cubicBezTo>
                  <a:lnTo>
                    <a:pt x="4" y="16"/>
                  </a:lnTo>
                </a:path>
              </a:pathLst>
            </a:custGeom>
            <a:solidFill>
              <a:srgbClr val="EB3D00"/>
            </a:solidFill>
            <a:ln w="0">
              <a:solidFill>
                <a:srgbClr val="242729"/>
              </a:solidFill>
              <a:round/>
              <a:headEnd/>
              <a:tailEnd/>
            </a:ln>
          </p:spPr>
          <p:txBody>
            <a:bodyPr/>
            <a:lstStyle/>
            <a:p>
              <a:pPr eaLnBrk="1" hangingPunct="1"/>
              <a:endParaRPr lang="pt-BR" b="1" u="none">
                <a:solidFill>
                  <a:srgbClr val="FFFFFF"/>
                </a:solidFill>
              </a:endParaRPr>
            </a:p>
          </p:txBody>
        </p:sp>
        <p:sp>
          <p:nvSpPr>
            <p:cNvPr id="449586" name="Freeform 51"/>
            <p:cNvSpPr>
              <a:spLocks/>
            </p:cNvSpPr>
            <p:nvPr/>
          </p:nvSpPr>
          <p:spPr bwMode="auto">
            <a:xfrm>
              <a:off x="2075" y="1438"/>
              <a:ext cx="108" cy="150"/>
            </a:xfrm>
            <a:custGeom>
              <a:avLst/>
              <a:gdLst>
                <a:gd name="T0" fmla="*/ 2147483647 w 18"/>
                <a:gd name="T1" fmla="*/ 2147483647 h 25"/>
                <a:gd name="T2" fmla="*/ 2147483647 w 18"/>
                <a:gd name="T3" fmla="*/ 2147483647 h 25"/>
                <a:gd name="T4" fmla="*/ 2147483647 w 18"/>
                <a:gd name="T5" fmla="*/ 2147483647 h 25"/>
                <a:gd name="T6" fmla="*/ 2147483647 w 18"/>
                <a:gd name="T7" fmla="*/ 0 h 25"/>
                <a:gd name="T8" fmla="*/ 2147483647 w 18"/>
                <a:gd name="T9" fmla="*/ 0 h 25"/>
                <a:gd name="T10" fmla="*/ 0 w 18"/>
                <a:gd name="T11" fmla="*/ 2147483647 h 25"/>
                <a:gd name="T12" fmla="*/ 0 w 18"/>
                <a:gd name="T13" fmla="*/ 2147483647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25"/>
                <a:gd name="T47" fmla="*/ 18 w 18"/>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25">
                  <a:moveTo>
                    <a:pt x="12" y="10"/>
                  </a:moveTo>
                  <a:lnTo>
                    <a:pt x="5" y="9"/>
                  </a:lnTo>
                  <a:lnTo>
                    <a:pt x="5" y="3"/>
                  </a:lnTo>
                  <a:cubicBezTo>
                    <a:pt x="5" y="3"/>
                    <a:pt x="4" y="0"/>
                    <a:pt x="3" y="0"/>
                  </a:cubicBezTo>
                  <a:lnTo>
                    <a:pt x="2" y="0"/>
                  </a:lnTo>
                  <a:cubicBezTo>
                    <a:pt x="1" y="0"/>
                    <a:pt x="0" y="2"/>
                    <a:pt x="0" y="2"/>
                  </a:cubicBezTo>
                  <a:lnTo>
                    <a:pt x="0" y="11"/>
                  </a:lnTo>
                  <a:lnTo>
                    <a:pt x="1" y="23"/>
                  </a:lnTo>
                  <a:lnTo>
                    <a:pt x="16" y="25"/>
                  </a:lnTo>
                  <a:lnTo>
                    <a:pt x="17" y="12"/>
                  </a:lnTo>
                  <a:lnTo>
                    <a:pt x="18" y="5"/>
                  </a:lnTo>
                  <a:cubicBezTo>
                    <a:pt x="18" y="5"/>
                    <a:pt x="18" y="3"/>
                    <a:pt x="17" y="2"/>
                  </a:cubicBezTo>
                  <a:lnTo>
                    <a:pt x="16" y="2"/>
                  </a:lnTo>
                  <a:cubicBezTo>
                    <a:pt x="15" y="2"/>
                    <a:pt x="13" y="4"/>
                    <a:pt x="13" y="4"/>
                  </a:cubicBezTo>
                  <a:lnTo>
                    <a:pt x="12" y="10"/>
                  </a:lnTo>
                </a:path>
              </a:pathLst>
            </a:custGeom>
            <a:solidFill>
              <a:srgbClr val="61BFF3"/>
            </a:solidFill>
            <a:ln w="0">
              <a:solidFill>
                <a:srgbClr val="25221E"/>
              </a:solidFill>
              <a:round/>
              <a:headEnd/>
              <a:tailEnd/>
            </a:ln>
          </p:spPr>
          <p:txBody>
            <a:bodyPr/>
            <a:lstStyle/>
            <a:p>
              <a:pPr eaLnBrk="1" hangingPunct="1"/>
              <a:endParaRPr lang="pt-BR" b="1" u="none">
                <a:solidFill>
                  <a:srgbClr val="FFFFFF"/>
                </a:solidFill>
              </a:endParaRPr>
            </a:p>
          </p:txBody>
        </p:sp>
        <p:sp>
          <p:nvSpPr>
            <p:cNvPr id="449587" name="Freeform 52"/>
            <p:cNvSpPr>
              <a:spLocks/>
            </p:cNvSpPr>
            <p:nvPr/>
          </p:nvSpPr>
          <p:spPr bwMode="auto">
            <a:xfrm>
              <a:off x="2111" y="1390"/>
              <a:ext cx="42" cy="96"/>
            </a:xfrm>
            <a:custGeom>
              <a:avLst/>
              <a:gdLst>
                <a:gd name="T0" fmla="*/ 2147483647 w 7"/>
                <a:gd name="T1" fmla="*/ 2147483647 h 16"/>
                <a:gd name="T2" fmla="*/ 0 w 7"/>
                <a:gd name="T3" fmla="*/ 2147483647 h 16"/>
                <a:gd name="T4" fmla="*/ 2147483647 w 7"/>
                <a:gd name="T5" fmla="*/ 2147483647 h 16"/>
                <a:gd name="T6" fmla="*/ 2147483647 w 7"/>
                <a:gd name="T7" fmla="*/ 0 h 16"/>
                <a:gd name="T8" fmla="*/ 2147483647 w 7"/>
                <a:gd name="T9" fmla="*/ 0 h 16"/>
                <a:gd name="T10" fmla="*/ 2147483647 w 7"/>
                <a:gd name="T11" fmla="*/ 2147483647 h 16"/>
                <a:gd name="T12" fmla="*/ 2147483647 w 7"/>
                <a:gd name="T13" fmla="*/ 2147483647 h 16"/>
                <a:gd name="T14" fmla="*/ 2147483647 w 7"/>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6"/>
                <a:gd name="T26" fmla="*/ 7 w 7"/>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6">
                  <a:moveTo>
                    <a:pt x="3" y="16"/>
                  </a:moveTo>
                  <a:lnTo>
                    <a:pt x="0" y="8"/>
                  </a:lnTo>
                  <a:cubicBezTo>
                    <a:pt x="1" y="7"/>
                    <a:pt x="2" y="7"/>
                    <a:pt x="3" y="7"/>
                  </a:cubicBezTo>
                  <a:lnTo>
                    <a:pt x="4" y="0"/>
                  </a:lnTo>
                  <a:lnTo>
                    <a:pt x="4" y="7"/>
                  </a:lnTo>
                  <a:cubicBezTo>
                    <a:pt x="5" y="7"/>
                    <a:pt x="6" y="8"/>
                    <a:pt x="7" y="8"/>
                  </a:cubicBezTo>
                  <a:lnTo>
                    <a:pt x="3" y="16"/>
                  </a:lnTo>
                </a:path>
              </a:pathLst>
            </a:custGeom>
            <a:solidFill>
              <a:srgbClr val="EB3D00"/>
            </a:solidFill>
            <a:ln w="0">
              <a:solidFill>
                <a:srgbClr val="242729"/>
              </a:solidFill>
              <a:round/>
              <a:headEnd/>
              <a:tailEnd/>
            </a:ln>
          </p:spPr>
          <p:txBody>
            <a:bodyPr/>
            <a:lstStyle/>
            <a:p>
              <a:pPr eaLnBrk="1" hangingPunct="1"/>
              <a:endParaRPr lang="pt-BR" b="1" u="none">
                <a:solidFill>
                  <a:srgbClr val="FFFFFF"/>
                </a:solidFill>
              </a:endParaRPr>
            </a:p>
          </p:txBody>
        </p:sp>
        <p:sp>
          <p:nvSpPr>
            <p:cNvPr id="449588" name="Freeform 53"/>
            <p:cNvSpPr>
              <a:spLocks/>
            </p:cNvSpPr>
            <p:nvPr/>
          </p:nvSpPr>
          <p:spPr bwMode="auto">
            <a:xfrm>
              <a:off x="2159" y="1234"/>
              <a:ext cx="84" cy="138"/>
            </a:xfrm>
            <a:custGeom>
              <a:avLst/>
              <a:gdLst>
                <a:gd name="T0" fmla="*/ 78 w 84"/>
                <a:gd name="T1" fmla="*/ 0 h 138"/>
                <a:gd name="T2" fmla="*/ 48 w 84"/>
                <a:gd name="T3" fmla="*/ 12 h 138"/>
                <a:gd name="T4" fmla="*/ 30 w 84"/>
                <a:gd name="T5" fmla="*/ 30 h 138"/>
                <a:gd name="T6" fmla="*/ 12 w 84"/>
                <a:gd name="T7" fmla="*/ 54 h 138"/>
                <a:gd name="T8" fmla="*/ 6 w 84"/>
                <a:gd name="T9" fmla="*/ 78 h 138"/>
                <a:gd name="T10" fmla="*/ 0 w 84"/>
                <a:gd name="T11" fmla="*/ 114 h 138"/>
                <a:gd name="T12" fmla="*/ 0 w 84"/>
                <a:gd name="T13" fmla="*/ 138 h 138"/>
                <a:gd name="T14" fmla="*/ 6 w 84"/>
                <a:gd name="T15" fmla="*/ 132 h 138"/>
                <a:gd name="T16" fmla="*/ 6 w 84"/>
                <a:gd name="T17" fmla="*/ 120 h 138"/>
                <a:gd name="T18" fmla="*/ 12 w 84"/>
                <a:gd name="T19" fmla="*/ 78 h 138"/>
                <a:gd name="T20" fmla="*/ 24 w 84"/>
                <a:gd name="T21" fmla="*/ 54 h 138"/>
                <a:gd name="T22" fmla="*/ 36 w 84"/>
                <a:gd name="T23" fmla="*/ 36 h 138"/>
                <a:gd name="T24" fmla="*/ 54 w 84"/>
                <a:gd name="T25" fmla="*/ 18 h 138"/>
                <a:gd name="T26" fmla="*/ 84 w 84"/>
                <a:gd name="T27" fmla="*/ 12 h 138"/>
                <a:gd name="T28" fmla="*/ 78 w 84"/>
                <a:gd name="T29" fmla="*/ 0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4"/>
                <a:gd name="T46" fmla="*/ 0 h 138"/>
                <a:gd name="T47" fmla="*/ 84 w 84"/>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4" h="138">
                  <a:moveTo>
                    <a:pt x="78" y="0"/>
                  </a:moveTo>
                  <a:lnTo>
                    <a:pt x="48" y="12"/>
                  </a:lnTo>
                  <a:lnTo>
                    <a:pt x="30" y="30"/>
                  </a:lnTo>
                  <a:lnTo>
                    <a:pt x="12" y="54"/>
                  </a:lnTo>
                  <a:lnTo>
                    <a:pt x="6" y="78"/>
                  </a:lnTo>
                  <a:lnTo>
                    <a:pt x="0" y="114"/>
                  </a:lnTo>
                  <a:lnTo>
                    <a:pt x="0" y="138"/>
                  </a:lnTo>
                  <a:lnTo>
                    <a:pt x="6" y="132"/>
                  </a:lnTo>
                  <a:lnTo>
                    <a:pt x="6" y="120"/>
                  </a:lnTo>
                  <a:lnTo>
                    <a:pt x="12" y="78"/>
                  </a:lnTo>
                  <a:lnTo>
                    <a:pt x="24" y="54"/>
                  </a:lnTo>
                  <a:lnTo>
                    <a:pt x="36" y="36"/>
                  </a:lnTo>
                  <a:lnTo>
                    <a:pt x="54" y="18"/>
                  </a:lnTo>
                  <a:lnTo>
                    <a:pt x="84" y="12"/>
                  </a:lnTo>
                  <a:lnTo>
                    <a:pt x="78" y="0"/>
                  </a:lnTo>
                  <a:close/>
                </a:path>
              </a:pathLst>
            </a:custGeom>
            <a:solidFill>
              <a:srgbClr val="FFFFFF"/>
            </a:solidFill>
            <a:ln w="9525">
              <a:noFill/>
              <a:round/>
              <a:headEnd/>
              <a:tailEnd/>
            </a:ln>
          </p:spPr>
          <p:txBody>
            <a:bodyPr/>
            <a:lstStyle/>
            <a:p>
              <a:pPr eaLnBrk="1" hangingPunct="1"/>
              <a:endParaRPr lang="pt-BR" b="1" u="none">
                <a:solidFill>
                  <a:srgbClr val="FFFFFF"/>
                </a:solidFill>
              </a:endParaRPr>
            </a:p>
          </p:txBody>
        </p:sp>
        <p:sp>
          <p:nvSpPr>
            <p:cNvPr id="449589" name="Freeform 54"/>
            <p:cNvSpPr>
              <a:spLocks/>
            </p:cNvSpPr>
            <p:nvPr/>
          </p:nvSpPr>
          <p:spPr bwMode="auto">
            <a:xfrm>
              <a:off x="2231" y="1222"/>
              <a:ext cx="42" cy="42"/>
            </a:xfrm>
            <a:custGeom>
              <a:avLst/>
              <a:gdLst>
                <a:gd name="T0" fmla="*/ 0 w 42"/>
                <a:gd name="T1" fmla="*/ 0 h 42"/>
                <a:gd name="T2" fmla="*/ 42 w 42"/>
                <a:gd name="T3" fmla="*/ 12 h 42"/>
                <a:gd name="T4" fmla="*/ 12 w 42"/>
                <a:gd name="T5" fmla="*/ 42 h 42"/>
                <a:gd name="T6" fmla="*/ 0 w 42"/>
                <a:gd name="T7" fmla="*/ 0 h 42"/>
                <a:gd name="T8" fmla="*/ 42 w 42"/>
                <a:gd name="T9" fmla="*/ 12 h 42"/>
                <a:gd name="T10" fmla="*/ 0 w 42"/>
                <a:gd name="T11" fmla="*/ 0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0" y="0"/>
                  </a:moveTo>
                  <a:lnTo>
                    <a:pt x="42" y="12"/>
                  </a:lnTo>
                  <a:lnTo>
                    <a:pt x="12" y="42"/>
                  </a:lnTo>
                  <a:lnTo>
                    <a:pt x="0" y="0"/>
                  </a:lnTo>
                  <a:lnTo>
                    <a:pt x="42" y="12"/>
                  </a:lnTo>
                  <a:lnTo>
                    <a:pt x="0" y="0"/>
                  </a:lnTo>
                  <a:close/>
                </a:path>
              </a:pathLst>
            </a:custGeom>
            <a:solidFill>
              <a:srgbClr val="FFFFFF"/>
            </a:solidFill>
            <a:ln w="9525">
              <a:noFill/>
              <a:round/>
              <a:headEnd/>
              <a:tailEnd/>
            </a:ln>
          </p:spPr>
          <p:txBody>
            <a:bodyPr/>
            <a:lstStyle/>
            <a:p>
              <a:pPr eaLnBrk="1" hangingPunct="1"/>
              <a:endParaRPr lang="pt-BR" b="1" u="none">
                <a:solidFill>
                  <a:srgbClr val="FFFFFF"/>
                </a:solidFill>
              </a:endParaRPr>
            </a:p>
          </p:txBody>
        </p:sp>
        <p:sp>
          <p:nvSpPr>
            <p:cNvPr id="449590" name="Freeform 55"/>
            <p:cNvSpPr>
              <a:spLocks/>
            </p:cNvSpPr>
            <p:nvPr/>
          </p:nvSpPr>
          <p:spPr bwMode="auto">
            <a:xfrm>
              <a:off x="2027" y="1210"/>
              <a:ext cx="84" cy="144"/>
            </a:xfrm>
            <a:custGeom>
              <a:avLst/>
              <a:gdLst>
                <a:gd name="T0" fmla="*/ 0 w 84"/>
                <a:gd name="T1" fmla="*/ 12 h 144"/>
                <a:gd name="T2" fmla="*/ 18 w 84"/>
                <a:gd name="T3" fmla="*/ 12 h 144"/>
                <a:gd name="T4" fmla="*/ 36 w 84"/>
                <a:gd name="T5" fmla="*/ 18 h 144"/>
                <a:gd name="T6" fmla="*/ 48 w 84"/>
                <a:gd name="T7" fmla="*/ 24 h 144"/>
                <a:gd name="T8" fmla="*/ 54 w 84"/>
                <a:gd name="T9" fmla="*/ 30 h 144"/>
                <a:gd name="T10" fmla="*/ 66 w 84"/>
                <a:gd name="T11" fmla="*/ 54 h 144"/>
                <a:gd name="T12" fmla="*/ 78 w 84"/>
                <a:gd name="T13" fmla="*/ 78 h 144"/>
                <a:gd name="T14" fmla="*/ 78 w 84"/>
                <a:gd name="T15" fmla="*/ 120 h 144"/>
                <a:gd name="T16" fmla="*/ 72 w 84"/>
                <a:gd name="T17" fmla="*/ 144 h 144"/>
                <a:gd name="T18" fmla="*/ 84 w 84"/>
                <a:gd name="T19" fmla="*/ 144 h 144"/>
                <a:gd name="T20" fmla="*/ 84 w 84"/>
                <a:gd name="T21" fmla="*/ 120 h 144"/>
                <a:gd name="T22" fmla="*/ 84 w 84"/>
                <a:gd name="T23" fmla="*/ 72 h 144"/>
                <a:gd name="T24" fmla="*/ 78 w 84"/>
                <a:gd name="T25" fmla="*/ 48 h 144"/>
                <a:gd name="T26" fmla="*/ 60 w 84"/>
                <a:gd name="T27" fmla="*/ 24 h 144"/>
                <a:gd name="T28" fmla="*/ 48 w 84"/>
                <a:gd name="T29" fmla="*/ 18 h 144"/>
                <a:gd name="T30" fmla="*/ 36 w 84"/>
                <a:gd name="T31" fmla="*/ 6 h 144"/>
                <a:gd name="T32" fmla="*/ 18 w 84"/>
                <a:gd name="T33" fmla="*/ 6 h 144"/>
                <a:gd name="T34" fmla="*/ 0 w 84"/>
                <a:gd name="T35" fmla="*/ 0 h 144"/>
                <a:gd name="T36" fmla="*/ 0 w 84"/>
                <a:gd name="T37" fmla="*/ 12 h 1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144"/>
                <a:gd name="T59" fmla="*/ 84 w 84"/>
                <a:gd name="T60" fmla="*/ 144 h 1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144">
                  <a:moveTo>
                    <a:pt x="0" y="12"/>
                  </a:moveTo>
                  <a:lnTo>
                    <a:pt x="18" y="12"/>
                  </a:lnTo>
                  <a:lnTo>
                    <a:pt x="36" y="18"/>
                  </a:lnTo>
                  <a:lnTo>
                    <a:pt x="48" y="24"/>
                  </a:lnTo>
                  <a:lnTo>
                    <a:pt x="54" y="30"/>
                  </a:lnTo>
                  <a:lnTo>
                    <a:pt x="66" y="54"/>
                  </a:lnTo>
                  <a:lnTo>
                    <a:pt x="78" y="78"/>
                  </a:lnTo>
                  <a:lnTo>
                    <a:pt x="78" y="120"/>
                  </a:lnTo>
                  <a:lnTo>
                    <a:pt x="72" y="144"/>
                  </a:lnTo>
                  <a:lnTo>
                    <a:pt x="84" y="144"/>
                  </a:lnTo>
                  <a:lnTo>
                    <a:pt x="84" y="120"/>
                  </a:lnTo>
                  <a:lnTo>
                    <a:pt x="84" y="72"/>
                  </a:lnTo>
                  <a:lnTo>
                    <a:pt x="78" y="48"/>
                  </a:lnTo>
                  <a:lnTo>
                    <a:pt x="60" y="24"/>
                  </a:lnTo>
                  <a:lnTo>
                    <a:pt x="48" y="18"/>
                  </a:lnTo>
                  <a:lnTo>
                    <a:pt x="36" y="6"/>
                  </a:lnTo>
                  <a:lnTo>
                    <a:pt x="18" y="6"/>
                  </a:lnTo>
                  <a:lnTo>
                    <a:pt x="0" y="0"/>
                  </a:lnTo>
                  <a:lnTo>
                    <a:pt x="0" y="12"/>
                  </a:lnTo>
                  <a:close/>
                </a:path>
              </a:pathLst>
            </a:custGeom>
            <a:solidFill>
              <a:srgbClr val="FFFFFF"/>
            </a:solidFill>
            <a:ln w="9525">
              <a:noFill/>
              <a:round/>
              <a:headEnd/>
              <a:tailEnd/>
            </a:ln>
          </p:spPr>
          <p:txBody>
            <a:bodyPr/>
            <a:lstStyle/>
            <a:p>
              <a:pPr eaLnBrk="1" hangingPunct="1"/>
              <a:endParaRPr lang="pt-BR" b="1" u="none">
                <a:solidFill>
                  <a:srgbClr val="FFFFFF"/>
                </a:solidFill>
              </a:endParaRPr>
            </a:p>
          </p:txBody>
        </p:sp>
        <p:sp>
          <p:nvSpPr>
            <p:cNvPr id="449591" name="Freeform 56"/>
            <p:cNvSpPr>
              <a:spLocks/>
            </p:cNvSpPr>
            <p:nvPr/>
          </p:nvSpPr>
          <p:spPr bwMode="auto">
            <a:xfrm>
              <a:off x="1991" y="1192"/>
              <a:ext cx="42" cy="42"/>
            </a:xfrm>
            <a:custGeom>
              <a:avLst/>
              <a:gdLst>
                <a:gd name="T0" fmla="*/ 42 w 42"/>
                <a:gd name="T1" fmla="*/ 42 h 42"/>
                <a:gd name="T2" fmla="*/ 0 w 42"/>
                <a:gd name="T3" fmla="*/ 24 h 42"/>
                <a:gd name="T4" fmla="*/ 42 w 42"/>
                <a:gd name="T5" fmla="*/ 0 h 42"/>
                <a:gd name="T6" fmla="*/ 42 w 42"/>
                <a:gd name="T7" fmla="*/ 42 h 42"/>
                <a:gd name="T8" fmla="*/ 0 w 42"/>
                <a:gd name="T9" fmla="*/ 24 h 42"/>
                <a:gd name="T10" fmla="*/ 42 w 42"/>
                <a:gd name="T11" fmla="*/ 42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42" y="42"/>
                  </a:moveTo>
                  <a:lnTo>
                    <a:pt x="0" y="24"/>
                  </a:lnTo>
                  <a:lnTo>
                    <a:pt x="42" y="0"/>
                  </a:lnTo>
                  <a:lnTo>
                    <a:pt x="42" y="42"/>
                  </a:lnTo>
                  <a:lnTo>
                    <a:pt x="0" y="24"/>
                  </a:lnTo>
                  <a:lnTo>
                    <a:pt x="42" y="42"/>
                  </a:lnTo>
                  <a:close/>
                </a:path>
              </a:pathLst>
            </a:custGeom>
            <a:solidFill>
              <a:srgbClr val="FFFFFF"/>
            </a:solidFill>
            <a:ln w="9525">
              <a:noFill/>
              <a:round/>
              <a:headEnd/>
              <a:tailEnd/>
            </a:ln>
          </p:spPr>
          <p:txBody>
            <a:bodyPr/>
            <a:lstStyle/>
            <a:p>
              <a:pPr eaLnBrk="1" hangingPunct="1"/>
              <a:endParaRPr lang="pt-BR" b="1" u="none">
                <a:solidFill>
                  <a:srgbClr val="FFFFFF"/>
                </a:solidFill>
              </a:endParaRPr>
            </a:p>
          </p:txBody>
        </p:sp>
        <p:sp>
          <p:nvSpPr>
            <p:cNvPr id="449592" name="Freeform 57"/>
            <p:cNvSpPr>
              <a:spLocks/>
            </p:cNvSpPr>
            <p:nvPr/>
          </p:nvSpPr>
          <p:spPr bwMode="auto">
            <a:xfrm>
              <a:off x="1920" y="1385"/>
              <a:ext cx="216" cy="210"/>
            </a:xfrm>
            <a:custGeom>
              <a:avLst/>
              <a:gdLst>
                <a:gd name="T0" fmla="*/ 216 w 216"/>
                <a:gd name="T1" fmla="*/ 192 h 210"/>
                <a:gd name="T2" fmla="*/ 216 w 216"/>
                <a:gd name="T3" fmla="*/ 192 h 210"/>
                <a:gd name="T4" fmla="*/ 180 w 216"/>
                <a:gd name="T5" fmla="*/ 186 h 210"/>
                <a:gd name="T6" fmla="*/ 144 w 216"/>
                <a:gd name="T7" fmla="*/ 174 h 210"/>
                <a:gd name="T8" fmla="*/ 108 w 216"/>
                <a:gd name="T9" fmla="*/ 156 h 210"/>
                <a:gd name="T10" fmla="*/ 84 w 216"/>
                <a:gd name="T11" fmla="*/ 132 h 210"/>
                <a:gd name="T12" fmla="*/ 60 w 216"/>
                <a:gd name="T13" fmla="*/ 108 h 210"/>
                <a:gd name="T14" fmla="*/ 42 w 216"/>
                <a:gd name="T15" fmla="*/ 72 h 210"/>
                <a:gd name="T16" fmla="*/ 24 w 216"/>
                <a:gd name="T17" fmla="*/ 42 h 210"/>
                <a:gd name="T18" fmla="*/ 24 w 216"/>
                <a:gd name="T19" fmla="*/ 0 h 210"/>
                <a:gd name="T20" fmla="*/ 0 w 216"/>
                <a:gd name="T21" fmla="*/ 0 h 210"/>
                <a:gd name="T22" fmla="*/ 6 w 216"/>
                <a:gd name="T23" fmla="*/ 48 h 210"/>
                <a:gd name="T24" fmla="*/ 18 w 216"/>
                <a:gd name="T25" fmla="*/ 84 h 210"/>
                <a:gd name="T26" fmla="*/ 36 w 216"/>
                <a:gd name="T27" fmla="*/ 120 h 210"/>
                <a:gd name="T28" fmla="*/ 66 w 216"/>
                <a:gd name="T29" fmla="*/ 150 h 210"/>
                <a:gd name="T30" fmla="*/ 96 w 216"/>
                <a:gd name="T31" fmla="*/ 174 h 210"/>
                <a:gd name="T32" fmla="*/ 132 w 216"/>
                <a:gd name="T33" fmla="*/ 198 h 210"/>
                <a:gd name="T34" fmla="*/ 174 w 216"/>
                <a:gd name="T35" fmla="*/ 210 h 210"/>
                <a:gd name="T36" fmla="*/ 216 w 216"/>
                <a:gd name="T37" fmla="*/ 210 h 210"/>
                <a:gd name="T38" fmla="*/ 216 w 216"/>
                <a:gd name="T39" fmla="*/ 210 h 210"/>
                <a:gd name="T40" fmla="*/ 216 w 216"/>
                <a:gd name="T41" fmla="*/ 192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210"/>
                <a:gd name="T65" fmla="*/ 216 w 216"/>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210">
                  <a:moveTo>
                    <a:pt x="216" y="192"/>
                  </a:moveTo>
                  <a:lnTo>
                    <a:pt x="216" y="192"/>
                  </a:lnTo>
                  <a:lnTo>
                    <a:pt x="180" y="186"/>
                  </a:lnTo>
                  <a:lnTo>
                    <a:pt x="144" y="174"/>
                  </a:lnTo>
                  <a:lnTo>
                    <a:pt x="108" y="156"/>
                  </a:lnTo>
                  <a:lnTo>
                    <a:pt x="84" y="132"/>
                  </a:lnTo>
                  <a:lnTo>
                    <a:pt x="60" y="108"/>
                  </a:lnTo>
                  <a:lnTo>
                    <a:pt x="42" y="72"/>
                  </a:lnTo>
                  <a:lnTo>
                    <a:pt x="24" y="42"/>
                  </a:lnTo>
                  <a:lnTo>
                    <a:pt x="24" y="0"/>
                  </a:lnTo>
                  <a:lnTo>
                    <a:pt x="0" y="0"/>
                  </a:lnTo>
                  <a:lnTo>
                    <a:pt x="6" y="48"/>
                  </a:lnTo>
                  <a:lnTo>
                    <a:pt x="18" y="84"/>
                  </a:lnTo>
                  <a:lnTo>
                    <a:pt x="36" y="120"/>
                  </a:lnTo>
                  <a:lnTo>
                    <a:pt x="66" y="150"/>
                  </a:lnTo>
                  <a:lnTo>
                    <a:pt x="96" y="174"/>
                  </a:lnTo>
                  <a:lnTo>
                    <a:pt x="132" y="198"/>
                  </a:lnTo>
                  <a:lnTo>
                    <a:pt x="174" y="210"/>
                  </a:lnTo>
                  <a:lnTo>
                    <a:pt x="216" y="210"/>
                  </a:lnTo>
                  <a:lnTo>
                    <a:pt x="216" y="192"/>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sp>
          <p:nvSpPr>
            <p:cNvPr id="449593" name="Freeform 58"/>
            <p:cNvSpPr>
              <a:spLocks/>
            </p:cNvSpPr>
            <p:nvPr/>
          </p:nvSpPr>
          <p:spPr bwMode="auto">
            <a:xfrm>
              <a:off x="2136" y="1373"/>
              <a:ext cx="216" cy="222"/>
            </a:xfrm>
            <a:custGeom>
              <a:avLst/>
              <a:gdLst>
                <a:gd name="T0" fmla="*/ 204 w 216"/>
                <a:gd name="T1" fmla="*/ 0 h 222"/>
                <a:gd name="T2" fmla="*/ 198 w 216"/>
                <a:gd name="T3" fmla="*/ 12 h 222"/>
                <a:gd name="T4" fmla="*/ 192 w 216"/>
                <a:gd name="T5" fmla="*/ 54 h 222"/>
                <a:gd name="T6" fmla="*/ 180 w 216"/>
                <a:gd name="T7" fmla="*/ 84 h 222"/>
                <a:gd name="T8" fmla="*/ 162 w 216"/>
                <a:gd name="T9" fmla="*/ 120 h 222"/>
                <a:gd name="T10" fmla="*/ 138 w 216"/>
                <a:gd name="T11" fmla="*/ 144 h 222"/>
                <a:gd name="T12" fmla="*/ 108 w 216"/>
                <a:gd name="T13" fmla="*/ 168 h 222"/>
                <a:gd name="T14" fmla="*/ 72 w 216"/>
                <a:gd name="T15" fmla="*/ 186 h 222"/>
                <a:gd name="T16" fmla="*/ 36 w 216"/>
                <a:gd name="T17" fmla="*/ 198 h 222"/>
                <a:gd name="T18" fmla="*/ 0 w 216"/>
                <a:gd name="T19" fmla="*/ 204 h 222"/>
                <a:gd name="T20" fmla="*/ 0 w 216"/>
                <a:gd name="T21" fmla="*/ 222 h 222"/>
                <a:gd name="T22" fmla="*/ 42 w 216"/>
                <a:gd name="T23" fmla="*/ 222 h 222"/>
                <a:gd name="T24" fmla="*/ 84 w 216"/>
                <a:gd name="T25" fmla="*/ 210 h 222"/>
                <a:gd name="T26" fmla="*/ 120 w 216"/>
                <a:gd name="T27" fmla="*/ 186 h 222"/>
                <a:gd name="T28" fmla="*/ 150 w 216"/>
                <a:gd name="T29" fmla="*/ 162 h 222"/>
                <a:gd name="T30" fmla="*/ 180 w 216"/>
                <a:gd name="T31" fmla="*/ 132 h 222"/>
                <a:gd name="T32" fmla="*/ 198 w 216"/>
                <a:gd name="T33" fmla="*/ 96 h 222"/>
                <a:gd name="T34" fmla="*/ 210 w 216"/>
                <a:gd name="T35" fmla="*/ 60 h 222"/>
                <a:gd name="T36" fmla="*/ 216 w 216"/>
                <a:gd name="T37" fmla="*/ 12 h 222"/>
                <a:gd name="T38" fmla="*/ 204 w 216"/>
                <a:gd name="T39" fmla="*/ 24 h 222"/>
                <a:gd name="T40" fmla="*/ 204 w 216"/>
                <a:gd name="T41" fmla="*/ 0 h 222"/>
                <a:gd name="T42" fmla="*/ 198 w 216"/>
                <a:gd name="T43" fmla="*/ 0 h 222"/>
                <a:gd name="T44" fmla="*/ 198 w 216"/>
                <a:gd name="T45" fmla="*/ 12 h 222"/>
                <a:gd name="T46" fmla="*/ 204 w 216"/>
                <a:gd name="T47" fmla="*/ 0 h 2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6"/>
                <a:gd name="T73" fmla="*/ 0 h 222"/>
                <a:gd name="T74" fmla="*/ 216 w 216"/>
                <a:gd name="T75" fmla="*/ 222 h 2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6" h="222">
                  <a:moveTo>
                    <a:pt x="204" y="0"/>
                  </a:moveTo>
                  <a:lnTo>
                    <a:pt x="198" y="12"/>
                  </a:lnTo>
                  <a:lnTo>
                    <a:pt x="192" y="54"/>
                  </a:lnTo>
                  <a:lnTo>
                    <a:pt x="180" y="84"/>
                  </a:lnTo>
                  <a:lnTo>
                    <a:pt x="162" y="120"/>
                  </a:lnTo>
                  <a:lnTo>
                    <a:pt x="138" y="144"/>
                  </a:lnTo>
                  <a:lnTo>
                    <a:pt x="108" y="168"/>
                  </a:lnTo>
                  <a:lnTo>
                    <a:pt x="72" y="186"/>
                  </a:lnTo>
                  <a:lnTo>
                    <a:pt x="36" y="198"/>
                  </a:lnTo>
                  <a:lnTo>
                    <a:pt x="0" y="204"/>
                  </a:lnTo>
                  <a:lnTo>
                    <a:pt x="0" y="222"/>
                  </a:lnTo>
                  <a:lnTo>
                    <a:pt x="42" y="222"/>
                  </a:lnTo>
                  <a:lnTo>
                    <a:pt x="84" y="210"/>
                  </a:lnTo>
                  <a:lnTo>
                    <a:pt x="120" y="186"/>
                  </a:lnTo>
                  <a:lnTo>
                    <a:pt x="150" y="162"/>
                  </a:lnTo>
                  <a:lnTo>
                    <a:pt x="180" y="132"/>
                  </a:lnTo>
                  <a:lnTo>
                    <a:pt x="198" y="96"/>
                  </a:lnTo>
                  <a:lnTo>
                    <a:pt x="210" y="60"/>
                  </a:lnTo>
                  <a:lnTo>
                    <a:pt x="216" y="12"/>
                  </a:lnTo>
                  <a:lnTo>
                    <a:pt x="204" y="24"/>
                  </a:lnTo>
                  <a:lnTo>
                    <a:pt x="204" y="0"/>
                  </a:lnTo>
                  <a:lnTo>
                    <a:pt x="198" y="0"/>
                  </a:lnTo>
                  <a:lnTo>
                    <a:pt x="198" y="12"/>
                  </a:lnTo>
                  <a:lnTo>
                    <a:pt x="204" y="0"/>
                  </a:lnTo>
                  <a:close/>
                </a:path>
              </a:pathLst>
            </a:custGeom>
            <a:solidFill>
              <a:srgbClr val="EB3D00"/>
            </a:solidFill>
            <a:ln w="9525">
              <a:noFill/>
              <a:round/>
              <a:headEnd/>
              <a:tailEnd/>
            </a:ln>
          </p:spPr>
          <p:txBody>
            <a:bodyPr/>
            <a:lstStyle/>
            <a:p>
              <a:pPr eaLnBrk="1" hangingPunct="1"/>
              <a:endParaRPr lang="pt-BR" b="1" u="none">
                <a:solidFill>
                  <a:srgbClr val="FFFFFF"/>
                </a:solidFill>
              </a:endParaRPr>
            </a:p>
          </p:txBody>
        </p:sp>
        <p:graphicFrame>
          <p:nvGraphicFramePr>
            <p:cNvPr id="449594" name="Object 5"/>
            <p:cNvGraphicFramePr>
              <a:graphicFrameLocks noChangeAspect="1"/>
            </p:cNvGraphicFramePr>
            <p:nvPr/>
          </p:nvGraphicFramePr>
          <p:xfrm>
            <a:off x="2418" y="3039"/>
            <a:ext cx="144" cy="208"/>
          </p:xfrm>
          <a:graphic>
            <a:graphicData uri="http://schemas.openxmlformats.org/presentationml/2006/ole">
              <p:oleObj spid="_x0000_s449594" name="CorelDRAW" r:id="rId12" imgW="227880" imgH="329760" progId="">
                <p:embed/>
              </p:oleObj>
            </a:graphicData>
          </a:graphic>
        </p:graphicFrame>
        <p:grpSp>
          <p:nvGrpSpPr>
            <p:cNvPr id="449595" name="Group 60"/>
            <p:cNvGrpSpPr>
              <a:grpSpLocks/>
            </p:cNvGrpSpPr>
            <p:nvPr/>
          </p:nvGrpSpPr>
          <p:grpSpPr bwMode="auto">
            <a:xfrm>
              <a:off x="2559" y="3182"/>
              <a:ext cx="168" cy="318"/>
              <a:chOff x="1212" y="2988"/>
              <a:chExt cx="168" cy="318"/>
            </a:xfrm>
          </p:grpSpPr>
          <p:sp>
            <p:nvSpPr>
              <p:cNvPr id="449596" name="Freeform 61"/>
              <p:cNvSpPr>
                <a:spLocks/>
              </p:cNvSpPr>
              <p:nvPr/>
            </p:nvSpPr>
            <p:spPr bwMode="auto">
              <a:xfrm>
                <a:off x="1260" y="3168"/>
                <a:ext cx="120" cy="138"/>
              </a:xfrm>
              <a:custGeom>
                <a:avLst/>
                <a:gdLst>
                  <a:gd name="T0" fmla="*/ 2147483647 w 20"/>
                  <a:gd name="T1" fmla="*/ 2147483647 h 23"/>
                  <a:gd name="T2" fmla="*/ 2147483647 w 20"/>
                  <a:gd name="T3" fmla="*/ 2147483647 h 23"/>
                  <a:gd name="T4" fmla="*/ 2147483647 w 20"/>
                  <a:gd name="T5" fmla="*/ 2147483647 h 23"/>
                  <a:gd name="T6" fmla="*/ 2147483647 w 20"/>
                  <a:gd name="T7" fmla="*/ 0 h 23"/>
                  <a:gd name="T8" fmla="*/ 2147483647 w 20"/>
                  <a:gd name="T9" fmla="*/ 0 h 23"/>
                  <a:gd name="T10" fmla="*/ 0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
                  <a:gd name="T46" fmla="*/ 0 h 23"/>
                  <a:gd name="T47" fmla="*/ 20 w 20"/>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 h="23">
                    <a:moveTo>
                      <a:pt x="13" y="9"/>
                    </a:moveTo>
                    <a:lnTo>
                      <a:pt x="6" y="9"/>
                    </a:lnTo>
                    <a:lnTo>
                      <a:pt x="5" y="3"/>
                    </a:lnTo>
                    <a:cubicBezTo>
                      <a:pt x="5" y="3"/>
                      <a:pt x="4" y="0"/>
                      <a:pt x="3" y="0"/>
                    </a:cubicBezTo>
                    <a:lnTo>
                      <a:pt x="2" y="0"/>
                    </a:lnTo>
                    <a:cubicBezTo>
                      <a:pt x="1" y="1"/>
                      <a:pt x="0" y="3"/>
                      <a:pt x="0" y="3"/>
                    </a:cubicBezTo>
                    <a:lnTo>
                      <a:pt x="2" y="11"/>
                    </a:lnTo>
                    <a:lnTo>
                      <a:pt x="4" y="23"/>
                    </a:lnTo>
                    <a:lnTo>
                      <a:pt x="20" y="23"/>
                    </a:lnTo>
                    <a:lnTo>
                      <a:pt x="19" y="10"/>
                    </a:lnTo>
                    <a:lnTo>
                      <a:pt x="19" y="3"/>
                    </a:lnTo>
                    <a:cubicBezTo>
                      <a:pt x="19" y="3"/>
                      <a:pt x="18" y="1"/>
                      <a:pt x="17" y="1"/>
                    </a:cubicBezTo>
                    <a:lnTo>
                      <a:pt x="16" y="1"/>
                    </a:lnTo>
                    <a:cubicBezTo>
                      <a:pt x="15" y="1"/>
                      <a:pt x="14" y="3"/>
                      <a:pt x="14" y="3"/>
                    </a:cubicBezTo>
                    <a:lnTo>
                      <a:pt x="13" y="9"/>
                    </a:lnTo>
                  </a:path>
                </a:pathLst>
              </a:custGeom>
              <a:solidFill>
                <a:srgbClr val="61BFF3"/>
              </a:solidFill>
              <a:ln w="0">
                <a:solidFill>
                  <a:srgbClr val="25221E"/>
                </a:solidFill>
                <a:round/>
                <a:headEnd/>
                <a:tailEnd/>
              </a:ln>
            </p:spPr>
            <p:txBody>
              <a:bodyPr/>
              <a:lstStyle/>
              <a:p>
                <a:pPr eaLnBrk="1" hangingPunct="1"/>
                <a:endParaRPr lang="pt-BR" b="1" u="none">
                  <a:solidFill>
                    <a:srgbClr val="FFFFFF"/>
                  </a:solidFill>
                </a:endParaRPr>
              </a:p>
            </p:txBody>
          </p:sp>
          <p:sp>
            <p:nvSpPr>
              <p:cNvPr id="449597" name="Freeform 62"/>
              <p:cNvSpPr>
                <a:spLocks/>
              </p:cNvSpPr>
              <p:nvPr/>
            </p:nvSpPr>
            <p:spPr bwMode="auto">
              <a:xfrm>
                <a:off x="1302" y="3114"/>
                <a:ext cx="42" cy="96"/>
              </a:xfrm>
              <a:custGeom>
                <a:avLst/>
                <a:gdLst>
                  <a:gd name="T0" fmla="*/ 2147483647 w 7"/>
                  <a:gd name="T1" fmla="*/ 2147483647 h 16"/>
                  <a:gd name="T2" fmla="*/ 0 w 7"/>
                  <a:gd name="T3" fmla="*/ 2147483647 h 16"/>
                  <a:gd name="T4" fmla="*/ 2147483647 w 7"/>
                  <a:gd name="T5" fmla="*/ 2147483647 h 16"/>
                  <a:gd name="T6" fmla="*/ 2147483647 w 7"/>
                  <a:gd name="T7" fmla="*/ 0 h 16"/>
                  <a:gd name="T8" fmla="*/ 2147483647 w 7"/>
                  <a:gd name="T9" fmla="*/ 0 h 16"/>
                  <a:gd name="T10" fmla="*/ 2147483647 w 7"/>
                  <a:gd name="T11" fmla="*/ 2147483647 h 16"/>
                  <a:gd name="T12" fmla="*/ 2147483647 w 7"/>
                  <a:gd name="T13" fmla="*/ 2147483647 h 16"/>
                  <a:gd name="T14" fmla="*/ 2147483647 w 7"/>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6"/>
                  <a:gd name="T26" fmla="*/ 7 w 7"/>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6">
                    <a:moveTo>
                      <a:pt x="2" y="16"/>
                    </a:moveTo>
                    <a:lnTo>
                      <a:pt x="0" y="7"/>
                    </a:lnTo>
                    <a:cubicBezTo>
                      <a:pt x="1" y="7"/>
                      <a:pt x="2" y="7"/>
                      <a:pt x="3" y="7"/>
                    </a:cubicBezTo>
                    <a:lnTo>
                      <a:pt x="5" y="0"/>
                    </a:lnTo>
                    <a:lnTo>
                      <a:pt x="4" y="8"/>
                    </a:lnTo>
                    <a:cubicBezTo>
                      <a:pt x="5" y="8"/>
                      <a:pt x="6" y="8"/>
                      <a:pt x="7" y="9"/>
                    </a:cubicBezTo>
                    <a:lnTo>
                      <a:pt x="2" y="16"/>
                    </a:lnTo>
                  </a:path>
                </a:pathLst>
              </a:custGeom>
              <a:solidFill>
                <a:srgbClr val="EB3D00"/>
              </a:solidFill>
              <a:ln w="0">
                <a:solidFill>
                  <a:srgbClr val="242729"/>
                </a:solidFill>
                <a:round/>
                <a:headEnd/>
                <a:tailEnd/>
              </a:ln>
            </p:spPr>
            <p:txBody>
              <a:bodyPr/>
              <a:lstStyle/>
              <a:p>
                <a:pPr eaLnBrk="1" hangingPunct="1"/>
                <a:endParaRPr lang="pt-BR" b="1" u="none">
                  <a:solidFill>
                    <a:srgbClr val="FFFFFF"/>
                  </a:solidFill>
                </a:endParaRPr>
              </a:p>
            </p:txBody>
          </p:sp>
          <p:sp>
            <p:nvSpPr>
              <p:cNvPr id="449598" name="Freeform 63"/>
              <p:cNvSpPr>
                <a:spLocks/>
              </p:cNvSpPr>
              <p:nvPr/>
            </p:nvSpPr>
            <p:spPr bwMode="auto">
              <a:xfrm>
                <a:off x="1212" y="3024"/>
                <a:ext cx="60" cy="96"/>
              </a:xfrm>
              <a:custGeom>
                <a:avLst/>
                <a:gdLst>
                  <a:gd name="T0" fmla="*/ 2147483647 w 10"/>
                  <a:gd name="T1" fmla="*/ 2147483647 h 16"/>
                  <a:gd name="T2" fmla="*/ 0 w 10"/>
                  <a:gd name="T3" fmla="*/ 2147483647 h 16"/>
                  <a:gd name="T4" fmla="*/ 2147483647 w 10"/>
                  <a:gd name="T5" fmla="*/ 2147483647 h 16"/>
                  <a:gd name="T6" fmla="*/ 2147483647 w 10"/>
                  <a:gd name="T7" fmla="*/ 0 h 16"/>
                  <a:gd name="T8" fmla="*/ 2147483647 w 10"/>
                  <a:gd name="T9" fmla="*/ 0 h 16"/>
                  <a:gd name="T10" fmla="*/ 2147483647 w 10"/>
                  <a:gd name="T11" fmla="*/ 2147483647 h 16"/>
                  <a:gd name="T12" fmla="*/ 2147483647 w 10"/>
                  <a:gd name="T13" fmla="*/ 2147483647 h 16"/>
                  <a:gd name="T14" fmla="*/ 2147483647 w 10"/>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6"/>
                  <a:gd name="T26" fmla="*/ 10 w 1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6">
                    <a:moveTo>
                      <a:pt x="6" y="16"/>
                    </a:moveTo>
                    <a:lnTo>
                      <a:pt x="0" y="9"/>
                    </a:lnTo>
                    <a:cubicBezTo>
                      <a:pt x="1" y="8"/>
                      <a:pt x="4" y="7"/>
                      <a:pt x="5" y="7"/>
                    </a:cubicBezTo>
                    <a:lnTo>
                      <a:pt x="6" y="0"/>
                    </a:lnTo>
                    <a:lnTo>
                      <a:pt x="6" y="7"/>
                    </a:lnTo>
                    <a:cubicBezTo>
                      <a:pt x="7" y="7"/>
                      <a:pt x="9" y="7"/>
                      <a:pt x="10" y="8"/>
                    </a:cubicBezTo>
                    <a:lnTo>
                      <a:pt x="6" y="16"/>
                    </a:lnTo>
                  </a:path>
                </a:pathLst>
              </a:custGeom>
              <a:solidFill>
                <a:srgbClr val="EB3D00"/>
              </a:solidFill>
              <a:ln w="0">
                <a:solidFill>
                  <a:srgbClr val="242729"/>
                </a:solidFill>
                <a:round/>
                <a:headEnd/>
                <a:tailEnd/>
              </a:ln>
            </p:spPr>
            <p:txBody>
              <a:bodyPr/>
              <a:lstStyle/>
              <a:p>
                <a:pPr eaLnBrk="1" hangingPunct="1"/>
                <a:endParaRPr lang="pt-BR" b="1" u="none">
                  <a:solidFill>
                    <a:srgbClr val="FFFFFF"/>
                  </a:solidFill>
                </a:endParaRPr>
              </a:p>
            </p:txBody>
          </p:sp>
          <p:sp>
            <p:nvSpPr>
              <p:cNvPr id="449599" name="Freeform 64"/>
              <p:cNvSpPr>
                <a:spLocks/>
              </p:cNvSpPr>
              <p:nvPr/>
            </p:nvSpPr>
            <p:spPr bwMode="auto">
              <a:xfrm>
                <a:off x="1272" y="2988"/>
                <a:ext cx="78" cy="72"/>
              </a:xfrm>
              <a:custGeom>
                <a:avLst/>
                <a:gdLst>
                  <a:gd name="T0" fmla="*/ 2147483647 w 13"/>
                  <a:gd name="T1" fmla="*/ 2147483647 h 12"/>
                  <a:gd name="T2" fmla="*/ 2147483647 w 13"/>
                  <a:gd name="T3" fmla="*/ 2147483647 h 12"/>
                  <a:gd name="T4" fmla="*/ 0 w 13"/>
                  <a:gd name="T5" fmla="*/ 0 h 12"/>
                  <a:gd name="T6" fmla="*/ 0 w 13"/>
                  <a:gd name="T7" fmla="*/ 0 h 12"/>
                  <a:gd name="T8" fmla="*/ 2147483647 w 13"/>
                  <a:gd name="T9" fmla="*/ 2147483647 h 12"/>
                  <a:gd name="T10" fmla="*/ 2147483647 w 13"/>
                  <a:gd name="T11" fmla="*/ 2147483647 h 12"/>
                  <a:gd name="T12" fmla="*/ 2147483647 w 13"/>
                  <a:gd name="T13" fmla="*/ 2147483647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3" y="9"/>
                    </a:moveTo>
                    <a:cubicBezTo>
                      <a:pt x="3" y="8"/>
                      <a:pt x="4" y="7"/>
                      <a:pt x="5" y="6"/>
                    </a:cubicBezTo>
                    <a:lnTo>
                      <a:pt x="0" y="0"/>
                    </a:lnTo>
                    <a:lnTo>
                      <a:pt x="6" y="5"/>
                    </a:lnTo>
                    <a:lnTo>
                      <a:pt x="13" y="12"/>
                    </a:lnTo>
                    <a:lnTo>
                      <a:pt x="3" y="9"/>
                    </a:lnTo>
                  </a:path>
                </a:pathLst>
              </a:custGeom>
              <a:solidFill>
                <a:srgbClr val="EB3D00"/>
              </a:solidFill>
              <a:ln w="0">
                <a:solidFill>
                  <a:srgbClr val="242729"/>
                </a:solidFill>
                <a:round/>
                <a:headEnd/>
                <a:tailEnd/>
              </a:ln>
            </p:spPr>
            <p:txBody>
              <a:bodyPr/>
              <a:lstStyle/>
              <a:p>
                <a:pPr eaLnBrk="1" hangingPunct="1"/>
                <a:endParaRPr lang="pt-BR" b="1" u="none">
                  <a:solidFill>
                    <a:srgbClr val="FFFFFF"/>
                  </a:solidFill>
                </a:endParaRPr>
              </a:p>
            </p:txBody>
          </p:sp>
        </p:grpSp>
      </p:grpSp>
      <p:sp>
        <p:nvSpPr>
          <p:cNvPr id="449600" name="AutoShape 65"/>
          <p:cNvSpPr>
            <a:spLocks noChangeArrowheads="1"/>
          </p:cNvSpPr>
          <p:nvPr/>
        </p:nvSpPr>
        <p:spPr bwMode="auto">
          <a:xfrm rot="5352256">
            <a:off x="4495800" y="2836863"/>
            <a:ext cx="165100" cy="1079500"/>
          </a:xfrm>
          <a:prstGeom prst="moon">
            <a:avLst>
              <a:gd name="adj" fmla="val 50000"/>
            </a:avLst>
          </a:prstGeom>
          <a:solidFill>
            <a:srgbClr val="29166F"/>
          </a:solidFill>
          <a:ln w="28575">
            <a:solidFill>
              <a:srgbClr val="F02E00"/>
            </a:solidFill>
            <a:miter lim="800000"/>
            <a:headEnd/>
            <a:tailEnd/>
          </a:ln>
        </p:spPr>
        <p:txBody>
          <a:bodyPr wrap="none" anchor="ctr"/>
          <a:lstStyle/>
          <a:p>
            <a:pPr eaLnBrk="1" hangingPunct="1"/>
            <a:endParaRPr lang="pt-BR" u="none"/>
          </a:p>
        </p:txBody>
      </p:sp>
      <p:sp>
        <p:nvSpPr>
          <p:cNvPr id="449601" name="AutoShape 66"/>
          <p:cNvSpPr>
            <a:spLocks noChangeArrowheads="1"/>
          </p:cNvSpPr>
          <p:nvPr/>
        </p:nvSpPr>
        <p:spPr bwMode="auto">
          <a:xfrm rot="5352256">
            <a:off x="4495800" y="3117850"/>
            <a:ext cx="165100" cy="1079500"/>
          </a:xfrm>
          <a:prstGeom prst="moon">
            <a:avLst>
              <a:gd name="adj" fmla="val 50000"/>
            </a:avLst>
          </a:prstGeom>
          <a:solidFill>
            <a:srgbClr val="29166F"/>
          </a:solidFill>
          <a:ln w="28575">
            <a:solidFill>
              <a:srgbClr val="F02E00"/>
            </a:solidFill>
            <a:miter lim="800000"/>
            <a:headEnd/>
            <a:tailEnd/>
          </a:ln>
        </p:spPr>
        <p:txBody>
          <a:bodyPr wrap="none" anchor="ctr"/>
          <a:lstStyle/>
          <a:p>
            <a:pPr eaLnBrk="1" hangingPunct="1"/>
            <a:endParaRPr lang="pt-BR" u="none"/>
          </a:p>
        </p:txBody>
      </p:sp>
      <p:sp>
        <p:nvSpPr>
          <p:cNvPr id="449602" name="AutoShape 67"/>
          <p:cNvSpPr>
            <a:spLocks noChangeArrowheads="1"/>
          </p:cNvSpPr>
          <p:nvPr/>
        </p:nvSpPr>
        <p:spPr bwMode="auto">
          <a:xfrm rot="5352256">
            <a:off x="4508500" y="2976563"/>
            <a:ext cx="165100" cy="1079500"/>
          </a:xfrm>
          <a:prstGeom prst="moon">
            <a:avLst>
              <a:gd name="adj" fmla="val 50000"/>
            </a:avLst>
          </a:prstGeom>
          <a:solidFill>
            <a:srgbClr val="29166F"/>
          </a:solidFill>
          <a:ln w="28575">
            <a:solidFill>
              <a:srgbClr val="F02E00"/>
            </a:solidFill>
            <a:miter lim="800000"/>
            <a:headEnd/>
            <a:tailEnd/>
          </a:ln>
        </p:spPr>
        <p:txBody>
          <a:bodyPr wrap="none" anchor="ctr"/>
          <a:lstStyle/>
          <a:p>
            <a:pPr eaLnBrk="1" hangingPunct="1"/>
            <a:endParaRPr lang="pt-BR" u="none"/>
          </a:p>
        </p:txBody>
      </p:sp>
      <p:sp>
        <p:nvSpPr>
          <p:cNvPr id="449603" name="Text Box 68"/>
          <p:cNvSpPr txBox="1">
            <a:spLocks noChangeArrowheads="1"/>
          </p:cNvSpPr>
          <p:nvPr/>
        </p:nvSpPr>
        <p:spPr bwMode="auto">
          <a:xfrm>
            <a:off x="1831975" y="266700"/>
            <a:ext cx="5480050" cy="708025"/>
          </a:xfrm>
          <a:prstGeom prst="rect">
            <a:avLst/>
          </a:prstGeom>
          <a:noFill/>
          <a:ln w="9525">
            <a:noFill/>
            <a:miter lim="800000"/>
            <a:headEnd/>
            <a:tailEnd/>
          </a:ln>
        </p:spPr>
        <p:txBody>
          <a:bodyPr wrap="none">
            <a:spAutoFit/>
          </a:bodyPr>
          <a:lstStyle/>
          <a:p>
            <a:pPr algn="ctr" eaLnBrk="1" hangingPunct="1"/>
            <a:r>
              <a:rPr lang="pt-BR" sz="2200" b="1" u="none">
                <a:solidFill>
                  <a:srgbClr val="000000"/>
                </a:solidFill>
              </a:rPr>
              <a:t>ATIVAÇÃO DA IMUNIDADE ADQUIRIDA</a:t>
            </a:r>
          </a:p>
          <a:p>
            <a:pPr algn="ctr" eaLnBrk="1" hangingPunct="1"/>
            <a:r>
              <a:rPr lang="pt-BR" sz="1800" b="1" u="none">
                <a:solidFill>
                  <a:srgbClr val="000000"/>
                </a:solidFill>
              </a:rPr>
              <a:t>APRESENTAÇÃO DE ANTÍGENOS ENDÓGENOS</a:t>
            </a:r>
          </a:p>
        </p:txBody>
      </p:sp>
      <p:sp>
        <p:nvSpPr>
          <p:cNvPr id="449604" name="Rectangle 70"/>
          <p:cNvSpPr>
            <a:spLocks noChangeArrowheads="1"/>
          </p:cNvSpPr>
          <p:nvPr/>
        </p:nvSpPr>
        <p:spPr bwMode="auto">
          <a:xfrm>
            <a:off x="1201738" y="5168900"/>
            <a:ext cx="1066800" cy="400050"/>
          </a:xfrm>
          <a:prstGeom prst="rect">
            <a:avLst/>
          </a:prstGeom>
          <a:noFill/>
          <a:ln w="9525">
            <a:noFill/>
            <a:miter lim="800000"/>
            <a:headEnd/>
            <a:tailEnd/>
          </a:ln>
        </p:spPr>
        <p:txBody>
          <a:bodyPr>
            <a:spAutoFit/>
          </a:bodyPr>
          <a:lstStyle/>
          <a:p>
            <a:pPr eaLnBrk="1" hangingPunct="1">
              <a:spcBef>
                <a:spcPct val="50000"/>
              </a:spcBef>
            </a:pPr>
            <a:r>
              <a:rPr lang="pt-BR" sz="2000" u="none">
                <a:solidFill>
                  <a:srgbClr val="FFFFFF"/>
                </a:solidFill>
              </a:rPr>
              <a:t>VIRUS</a:t>
            </a:r>
          </a:p>
        </p:txBody>
      </p:sp>
      <p:sp>
        <p:nvSpPr>
          <p:cNvPr id="449605" name="Line 72"/>
          <p:cNvSpPr>
            <a:spLocks noChangeShapeType="1"/>
          </p:cNvSpPr>
          <p:nvPr/>
        </p:nvSpPr>
        <p:spPr bwMode="auto">
          <a:xfrm>
            <a:off x="2089150" y="5378450"/>
            <a:ext cx="304800" cy="0"/>
          </a:xfrm>
          <a:prstGeom prst="line">
            <a:avLst/>
          </a:prstGeom>
          <a:noFill/>
          <a:ln w="9525">
            <a:solidFill>
              <a:srgbClr val="FFFF00"/>
            </a:solidFill>
            <a:round/>
            <a:headEnd/>
            <a:tailEnd type="triangle" w="med" len="med"/>
          </a:ln>
        </p:spPr>
        <p:txBody>
          <a:bodyPr/>
          <a:lstStyle/>
          <a:p>
            <a:endParaRPr lang="pt-BR"/>
          </a:p>
        </p:txBody>
      </p:sp>
      <p:sp>
        <p:nvSpPr>
          <p:cNvPr id="449606"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589836"/>
                                        </p:tgtEl>
                                        <p:attrNameLst>
                                          <p:attrName>style.visibility</p:attrName>
                                        </p:attrNameLst>
                                      </p:cBhvr>
                                      <p:to>
                                        <p:strVal val="visible"/>
                                      </p:to>
                                    </p:set>
                                    <p:anim calcmode="lin" valueType="num">
                                      <p:cBhvr additive="base">
                                        <p:cTn id="7" dur="500" fill="hold"/>
                                        <p:tgtEl>
                                          <p:spTgt spid="589836"/>
                                        </p:tgtEl>
                                        <p:attrNameLst>
                                          <p:attrName>ppt_x</p:attrName>
                                        </p:attrNameLst>
                                      </p:cBhvr>
                                      <p:tavLst>
                                        <p:tav tm="0">
                                          <p:val>
                                            <p:strVal val="0-#ppt_w/2"/>
                                          </p:val>
                                        </p:tav>
                                        <p:tav tm="100000">
                                          <p:val>
                                            <p:strVal val="#ppt_x"/>
                                          </p:val>
                                        </p:tav>
                                      </p:tavLst>
                                    </p:anim>
                                    <p:anim calcmode="lin" valueType="num">
                                      <p:cBhvr additive="base">
                                        <p:cTn id="8" dur="500" fill="hold"/>
                                        <p:tgtEl>
                                          <p:spTgt spid="58983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1586" name="Rounded Rectangle 225"/>
          <p:cNvSpPr>
            <a:spLocks noChangeArrowheads="1"/>
          </p:cNvSpPr>
          <p:nvPr/>
        </p:nvSpPr>
        <p:spPr bwMode="auto">
          <a:xfrm>
            <a:off x="357188" y="1249363"/>
            <a:ext cx="8429625" cy="4714875"/>
          </a:xfrm>
          <a:prstGeom prst="roundRect">
            <a:avLst>
              <a:gd name="adj" fmla="val 5352"/>
            </a:avLst>
          </a:prstGeom>
          <a:solidFill>
            <a:srgbClr val="000066"/>
          </a:solidFill>
          <a:ln w="9525" algn="ctr">
            <a:solidFill>
              <a:schemeClr val="accent1"/>
            </a:solidFill>
            <a:round/>
            <a:headEnd/>
            <a:tailEnd/>
          </a:ln>
        </p:spPr>
        <p:txBody>
          <a:bodyPr wrap="none"/>
          <a:lstStyle/>
          <a:p>
            <a:pPr eaLnBrk="1" hangingPunct="1"/>
            <a:endParaRPr lang="pt-BR" u="none"/>
          </a:p>
        </p:txBody>
      </p:sp>
      <p:grpSp>
        <p:nvGrpSpPr>
          <p:cNvPr id="2" name="Group 236"/>
          <p:cNvGrpSpPr>
            <a:grpSpLocks/>
          </p:cNvGrpSpPr>
          <p:nvPr/>
        </p:nvGrpSpPr>
        <p:grpSpPr bwMode="auto">
          <a:xfrm>
            <a:off x="5232400" y="2058988"/>
            <a:ext cx="3378200" cy="3481387"/>
            <a:chOff x="3312" y="1759"/>
            <a:chExt cx="2128" cy="2193"/>
          </a:xfrm>
        </p:grpSpPr>
        <p:sp>
          <p:nvSpPr>
            <p:cNvPr id="44223" name="Freeform 2288"/>
            <p:cNvSpPr>
              <a:spLocks/>
            </p:cNvSpPr>
            <p:nvPr/>
          </p:nvSpPr>
          <p:spPr bwMode="auto">
            <a:xfrm>
              <a:off x="3424" y="2749"/>
              <a:ext cx="155" cy="1021"/>
            </a:xfrm>
            <a:custGeom>
              <a:avLst/>
              <a:gdLst>
                <a:gd name="T0" fmla="*/ 619 w 619"/>
                <a:gd name="T1" fmla="*/ 4076 h 4084"/>
                <a:gd name="T2" fmla="*/ 60 w 619"/>
                <a:gd name="T3" fmla="*/ 0 h 4084"/>
                <a:gd name="T4" fmla="*/ 0 w 619"/>
                <a:gd name="T5" fmla="*/ 8 h 4084"/>
                <a:gd name="T6" fmla="*/ 559 w 619"/>
                <a:gd name="T7" fmla="*/ 4084 h 4084"/>
                <a:gd name="T8" fmla="*/ 619 w 619"/>
                <a:gd name="T9" fmla="*/ 4076 h 4084"/>
                <a:gd name="T10" fmla="*/ 0 60000 65536"/>
                <a:gd name="T11" fmla="*/ 0 60000 65536"/>
                <a:gd name="T12" fmla="*/ 0 60000 65536"/>
                <a:gd name="T13" fmla="*/ 0 60000 65536"/>
                <a:gd name="T14" fmla="*/ 0 60000 65536"/>
                <a:gd name="T15" fmla="*/ 0 w 619"/>
                <a:gd name="T16" fmla="*/ 0 h 4084"/>
                <a:gd name="T17" fmla="*/ 619 w 619"/>
                <a:gd name="T18" fmla="*/ 4084 h 4084"/>
              </a:gdLst>
              <a:ahLst/>
              <a:cxnLst>
                <a:cxn ang="T10">
                  <a:pos x="T0" y="T1"/>
                </a:cxn>
                <a:cxn ang="T11">
                  <a:pos x="T2" y="T3"/>
                </a:cxn>
                <a:cxn ang="T12">
                  <a:pos x="T4" y="T5"/>
                </a:cxn>
                <a:cxn ang="T13">
                  <a:pos x="T6" y="T7"/>
                </a:cxn>
                <a:cxn ang="T14">
                  <a:pos x="T8" y="T9"/>
                </a:cxn>
              </a:cxnLst>
              <a:rect l="T15" t="T16" r="T17" b="T18"/>
              <a:pathLst>
                <a:path w="619" h="4084">
                  <a:moveTo>
                    <a:pt x="619" y="4076"/>
                  </a:moveTo>
                  <a:lnTo>
                    <a:pt x="60" y="0"/>
                  </a:lnTo>
                  <a:lnTo>
                    <a:pt x="0" y="8"/>
                  </a:lnTo>
                  <a:lnTo>
                    <a:pt x="559" y="4084"/>
                  </a:lnTo>
                  <a:lnTo>
                    <a:pt x="619" y="4076"/>
                  </a:lnTo>
                  <a:close/>
                </a:path>
              </a:pathLst>
            </a:custGeom>
            <a:solidFill>
              <a:schemeClr val="accent5"/>
            </a:solidFill>
            <a:ln w="9525">
              <a:noFill/>
              <a:round/>
              <a:headEnd/>
              <a:tailEnd/>
            </a:ln>
          </p:spPr>
          <p:txBody>
            <a:bodyPr/>
            <a:lstStyle/>
            <a:p>
              <a:pPr eaLnBrk="1" hangingPunct="1">
                <a:defRPr/>
              </a:pPr>
              <a:endParaRPr lang="pt-BR" b="1" u="none"/>
            </a:p>
          </p:txBody>
        </p:sp>
        <p:sp>
          <p:nvSpPr>
            <p:cNvPr id="44224" name="Freeform 2289"/>
            <p:cNvSpPr>
              <a:spLocks/>
            </p:cNvSpPr>
            <p:nvPr/>
          </p:nvSpPr>
          <p:spPr bwMode="auto">
            <a:xfrm>
              <a:off x="3612" y="2880"/>
              <a:ext cx="155" cy="447"/>
            </a:xfrm>
            <a:custGeom>
              <a:avLst/>
              <a:gdLst>
                <a:gd name="T0" fmla="*/ 618 w 618"/>
                <a:gd name="T1" fmla="*/ 1770 h 1788"/>
                <a:gd name="T2" fmla="*/ 58 w 618"/>
                <a:gd name="T3" fmla="*/ 0 h 1788"/>
                <a:gd name="T4" fmla="*/ 0 w 618"/>
                <a:gd name="T5" fmla="*/ 18 h 1788"/>
                <a:gd name="T6" fmla="*/ 560 w 618"/>
                <a:gd name="T7" fmla="*/ 1788 h 1788"/>
                <a:gd name="T8" fmla="*/ 618 w 618"/>
                <a:gd name="T9" fmla="*/ 1770 h 1788"/>
                <a:gd name="T10" fmla="*/ 0 60000 65536"/>
                <a:gd name="T11" fmla="*/ 0 60000 65536"/>
                <a:gd name="T12" fmla="*/ 0 60000 65536"/>
                <a:gd name="T13" fmla="*/ 0 60000 65536"/>
                <a:gd name="T14" fmla="*/ 0 60000 65536"/>
                <a:gd name="T15" fmla="*/ 0 w 618"/>
                <a:gd name="T16" fmla="*/ 0 h 1788"/>
                <a:gd name="T17" fmla="*/ 618 w 618"/>
                <a:gd name="T18" fmla="*/ 1788 h 1788"/>
              </a:gdLst>
              <a:ahLst/>
              <a:cxnLst>
                <a:cxn ang="T10">
                  <a:pos x="T0" y="T1"/>
                </a:cxn>
                <a:cxn ang="T11">
                  <a:pos x="T2" y="T3"/>
                </a:cxn>
                <a:cxn ang="T12">
                  <a:pos x="T4" y="T5"/>
                </a:cxn>
                <a:cxn ang="T13">
                  <a:pos x="T6" y="T7"/>
                </a:cxn>
                <a:cxn ang="T14">
                  <a:pos x="T8" y="T9"/>
                </a:cxn>
              </a:cxnLst>
              <a:rect l="T15" t="T16" r="T17" b="T18"/>
              <a:pathLst>
                <a:path w="618" h="1788">
                  <a:moveTo>
                    <a:pt x="618" y="1770"/>
                  </a:moveTo>
                  <a:lnTo>
                    <a:pt x="58" y="0"/>
                  </a:lnTo>
                  <a:lnTo>
                    <a:pt x="0" y="18"/>
                  </a:lnTo>
                  <a:lnTo>
                    <a:pt x="560" y="1788"/>
                  </a:lnTo>
                  <a:lnTo>
                    <a:pt x="618" y="1770"/>
                  </a:lnTo>
                  <a:close/>
                </a:path>
              </a:pathLst>
            </a:custGeom>
            <a:solidFill>
              <a:schemeClr val="accent5"/>
            </a:solidFill>
            <a:ln w="9525">
              <a:noFill/>
              <a:round/>
              <a:headEnd/>
              <a:tailEnd/>
            </a:ln>
          </p:spPr>
          <p:txBody>
            <a:bodyPr/>
            <a:lstStyle/>
            <a:p>
              <a:pPr eaLnBrk="1" hangingPunct="1">
                <a:defRPr/>
              </a:pPr>
              <a:endParaRPr lang="pt-BR" b="1" u="none"/>
            </a:p>
          </p:txBody>
        </p:sp>
        <p:grpSp>
          <p:nvGrpSpPr>
            <p:cNvPr id="451590" name="Group 235"/>
            <p:cNvGrpSpPr>
              <a:grpSpLocks/>
            </p:cNvGrpSpPr>
            <p:nvPr/>
          </p:nvGrpSpPr>
          <p:grpSpPr bwMode="auto">
            <a:xfrm>
              <a:off x="3312" y="1759"/>
              <a:ext cx="2128" cy="2193"/>
              <a:chOff x="3312" y="1759"/>
              <a:chExt cx="2128" cy="2193"/>
            </a:xfrm>
          </p:grpSpPr>
          <p:sp>
            <p:nvSpPr>
              <p:cNvPr id="451591" name="Freeform 2274"/>
              <p:cNvSpPr>
                <a:spLocks/>
              </p:cNvSpPr>
              <p:nvPr/>
            </p:nvSpPr>
            <p:spPr bwMode="auto">
              <a:xfrm>
                <a:off x="3737" y="2172"/>
                <a:ext cx="275" cy="107"/>
              </a:xfrm>
              <a:custGeom>
                <a:avLst/>
                <a:gdLst>
                  <a:gd name="T0" fmla="*/ 0 w 1097"/>
                  <a:gd name="T1" fmla="*/ 0 h 426"/>
                  <a:gd name="T2" fmla="*/ 0 w 1097"/>
                  <a:gd name="T3" fmla="*/ 0 h 426"/>
                  <a:gd name="T4" fmla="*/ 0 w 1097"/>
                  <a:gd name="T5" fmla="*/ 0 h 426"/>
                  <a:gd name="T6" fmla="*/ 0 w 1097"/>
                  <a:gd name="T7" fmla="*/ 0 h 426"/>
                  <a:gd name="T8" fmla="*/ 0 w 1097"/>
                  <a:gd name="T9" fmla="*/ 0 h 426"/>
                  <a:gd name="T10" fmla="*/ 0 w 1097"/>
                  <a:gd name="T11" fmla="*/ 0 h 426"/>
                  <a:gd name="T12" fmla="*/ 0 w 1097"/>
                  <a:gd name="T13" fmla="*/ 0 h 426"/>
                  <a:gd name="T14" fmla="*/ 0 w 1097"/>
                  <a:gd name="T15" fmla="*/ 0 h 426"/>
                  <a:gd name="T16" fmla="*/ 0 w 1097"/>
                  <a:gd name="T17" fmla="*/ 0 h 426"/>
                  <a:gd name="T18" fmla="*/ 0 w 1097"/>
                  <a:gd name="T19" fmla="*/ 0 h 426"/>
                  <a:gd name="T20" fmla="*/ 0 w 1097"/>
                  <a:gd name="T21" fmla="*/ 0 h 426"/>
                  <a:gd name="T22" fmla="*/ 0 w 1097"/>
                  <a:gd name="T23" fmla="*/ 0 h 426"/>
                  <a:gd name="T24" fmla="*/ 0 w 1097"/>
                  <a:gd name="T25" fmla="*/ 0 h 426"/>
                  <a:gd name="T26" fmla="*/ 0 w 1097"/>
                  <a:gd name="T27" fmla="*/ 0 h 426"/>
                  <a:gd name="T28" fmla="*/ 0 w 1097"/>
                  <a:gd name="T29" fmla="*/ 0 h 426"/>
                  <a:gd name="T30" fmla="*/ 0 w 1097"/>
                  <a:gd name="T31" fmla="*/ 0 h 426"/>
                  <a:gd name="T32" fmla="*/ 0 w 1097"/>
                  <a:gd name="T33" fmla="*/ 0 h 426"/>
                  <a:gd name="T34" fmla="*/ 0 w 1097"/>
                  <a:gd name="T35" fmla="*/ 0 h 426"/>
                  <a:gd name="T36" fmla="*/ 0 w 1097"/>
                  <a:gd name="T37" fmla="*/ 0 h 426"/>
                  <a:gd name="T38" fmla="*/ 0 w 1097"/>
                  <a:gd name="T39" fmla="*/ 0 h 426"/>
                  <a:gd name="T40" fmla="*/ 0 w 1097"/>
                  <a:gd name="T41" fmla="*/ 0 h 426"/>
                  <a:gd name="T42" fmla="*/ 0 w 1097"/>
                  <a:gd name="T43" fmla="*/ 0 h 426"/>
                  <a:gd name="T44" fmla="*/ 0 w 1097"/>
                  <a:gd name="T45" fmla="*/ 0 h 426"/>
                  <a:gd name="T46" fmla="*/ 0 w 1097"/>
                  <a:gd name="T47" fmla="*/ 0 h 426"/>
                  <a:gd name="T48" fmla="*/ 0 w 1097"/>
                  <a:gd name="T49" fmla="*/ 0 h 426"/>
                  <a:gd name="T50" fmla="*/ 0 w 1097"/>
                  <a:gd name="T51" fmla="*/ 0 h 426"/>
                  <a:gd name="T52" fmla="*/ 0 w 1097"/>
                  <a:gd name="T53" fmla="*/ 0 h 426"/>
                  <a:gd name="T54" fmla="*/ 0 w 1097"/>
                  <a:gd name="T55" fmla="*/ 0 h 426"/>
                  <a:gd name="T56" fmla="*/ 0 w 1097"/>
                  <a:gd name="T57" fmla="*/ 0 h 426"/>
                  <a:gd name="T58" fmla="*/ 0 w 1097"/>
                  <a:gd name="T59" fmla="*/ 0 h 426"/>
                  <a:gd name="T60" fmla="*/ 0 w 1097"/>
                  <a:gd name="T61" fmla="*/ 0 h 426"/>
                  <a:gd name="T62" fmla="*/ 0 w 1097"/>
                  <a:gd name="T63" fmla="*/ 0 h 4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97"/>
                  <a:gd name="T97" fmla="*/ 0 h 426"/>
                  <a:gd name="T98" fmla="*/ 1097 w 1097"/>
                  <a:gd name="T99" fmla="*/ 426 h 4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97" h="426">
                    <a:moveTo>
                      <a:pt x="1097" y="136"/>
                    </a:moveTo>
                    <a:lnTo>
                      <a:pt x="1034" y="426"/>
                    </a:lnTo>
                    <a:lnTo>
                      <a:pt x="229" y="392"/>
                    </a:lnTo>
                    <a:lnTo>
                      <a:pt x="225" y="363"/>
                    </a:lnTo>
                    <a:lnTo>
                      <a:pt x="218" y="339"/>
                    </a:lnTo>
                    <a:lnTo>
                      <a:pt x="214" y="328"/>
                    </a:lnTo>
                    <a:lnTo>
                      <a:pt x="210" y="319"/>
                    </a:lnTo>
                    <a:lnTo>
                      <a:pt x="205" y="310"/>
                    </a:lnTo>
                    <a:lnTo>
                      <a:pt x="200" y="302"/>
                    </a:lnTo>
                    <a:lnTo>
                      <a:pt x="188" y="285"/>
                    </a:lnTo>
                    <a:lnTo>
                      <a:pt x="175" y="269"/>
                    </a:lnTo>
                    <a:lnTo>
                      <a:pt x="158" y="251"/>
                    </a:lnTo>
                    <a:lnTo>
                      <a:pt x="136" y="229"/>
                    </a:lnTo>
                    <a:lnTo>
                      <a:pt x="107" y="211"/>
                    </a:lnTo>
                    <a:lnTo>
                      <a:pt x="77" y="191"/>
                    </a:lnTo>
                    <a:lnTo>
                      <a:pt x="62" y="181"/>
                    </a:lnTo>
                    <a:lnTo>
                      <a:pt x="49" y="169"/>
                    </a:lnTo>
                    <a:lnTo>
                      <a:pt x="37" y="157"/>
                    </a:lnTo>
                    <a:lnTo>
                      <a:pt x="27" y="144"/>
                    </a:lnTo>
                    <a:lnTo>
                      <a:pt x="18" y="130"/>
                    </a:lnTo>
                    <a:lnTo>
                      <a:pt x="10" y="116"/>
                    </a:lnTo>
                    <a:lnTo>
                      <a:pt x="4" y="100"/>
                    </a:lnTo>
                    <a:lnTo>
                      <a:pt x="0" y="83"/>
                    </a:lnTo>
                    <a:lnTo>
                      <a:pt x="0" y="74"/>
                    </a:lnTo>
                    <a:lnTo>
                      <a:pt x="0" y="64"/>
                    </a:lnTo>
                    <a:lnTo>
                      <a:pt x="2" y="55"/>
                    </a:lnTo>
                    <a:lnTo>
                      <a:pt x="3" y="45"/>
                    </a:lnTo>
                    <a:lnTo>
                      <a:pt x="6" y="34"/>
                    </a:lnTo>
                    <a:lnTo>
                      <a:pt x="8" y="24"/>
                    </a:lnTo>
                    <a:lnTo>
                      <a:pt x="12" y="12"/>
                    </a:lnTo>
                    <a:lnTo>
                      <a:pt x="18" y="0"/>
                    </a:lnTo>
                    <a:lnTo>
                      <a:pt x="1097" y="136"/>
                    </a:lnTo>
                    <a:close/>
                  </a:path>
                </a:pathLst>
              </a:custGeom>
              <a:solidFill>
                <a:srgbClr val="FFFFFF"/>
              </a:solidFill>
              <a:ln w="9525">
                <a:noFill/>
                <a:round/>
                <a:headEnd/>
                <a:tailEnd/>
              </a:ln>
            </p:spPr>
            <p:txBody>
              <a:bodyPr/>
              <a:lstStyle/>
              <a:p>
                <a:pPr eaLnBrk="1" hangingPunct="1"/>
                <a:endParaRPr lang="pt-BR" b="1" u="none"/>
              </a:p>
            </p:txBody>
          </p:sp>
          <p:sp>
            <p:nvSpPr>
              <p:cNvPr id="451592" name="Freeform 2275"/>
              <p:cNvSpPr>
                <a:spLocks/>
              </p:cNvSpPr>
              <p:nvPr/>
            </p:nvSpPr>
            <p:spPr bwMode="auto">
              <a:xfrm>
                <a:off x="3737" y="2172"/>
                <a:ext cx="275" cy="107"/>
              </a:xfrm>
              <a:custGeom>
                <a:avLst/>
                <a:gdLst>
                  <a:gd name="T0" fmla="*/ 0 w 1097"/>
                  <a:gd name="T1" fmla="*/ 0 h 426"/>
                  <a:gd name="T2" fmla="*/ 0 w 1097"/>
                  <a:gd name="T3" fmla="*/ 0 h 426"/>
                  <a:gd name="T4" fmla="*/ 0 w 1097"/>
                  <a:gd name="T5" fmla="*/ 0 h 426"/>
                  <a:gd name="T6" fmla="*/ 0 w 1097"/>
                  <a:gd name="T7" fmla="*/ 0 h 426"/>
                  <a:gd name="T8" fmla="*/ 0 w 1097"/>
                  <a:gd name="T9" fmla="*/ 0 h 426"/>
                  <a:gd name="T10" fmla="*/ 0 w 1097"/>
                  <a:gd name="T11" fmla="*/ 0 h 426"/>
                  <a:gd name="T12" fmla="*/ 0 w 1097"/>
                  <a:gd name="T13" fmla="*/ 0 h 426"/>
                  <a:gd name="T14" fmla="*/ 0 w 1097"/>
                  <a:gd name="T15" fmla="*/ 0 h 426"/>
                  <a:gd name="T16" fmla="*/ 0 w 1097"/>
                  <a:gd name="T17" fmla="*/ 0 h 426"/>
                  <a:gd name="T18" fmla="*/ 0 w 1097"/>
                  <a:gd name="T19" fmla="*/ 0 h 426"/>
                  <a:gd name="T20" fmla="*/ 0 w 1097"/>
                  <a:gd name="T21" fmla="*/ 0 h 426"/>
                  <a:gd name="T22" fmla="*/ 0 w 1097"/>
                  <a:gd name="T23" fmla="*/ 0 h 426"/>
                  <a:gd name="T24" fmla="*/ 0 w 1097"/>
                  <a:gd name="T25" fmla="*/ 0 h 426"/>
                  <a:gd name="T26" fmla="*/ 0 w 1097"/>
                  <a:gd name="T27" fmla="*/ 0 h 426"/>
                  <a:gd name="T28" fmla="*/ 0 w 1097"/>
                  <a:gd name="T29" fmla="*/ 0 h 426"/>
                  <a:gd name="T30" fmla="*/ 0 w 1097"/>
                  <a:gd name="T31" fmla="*/ 0 h 426"/>
                  <a:gd name="T32" fmla="*/ 0 w 1097"/>
                  <a:gd name="T33" fmla="*/ 0 h 426"/>
                  <a:gd name="T34" fmla="*/ 0 w 1097"/>
                  <a:gd name="T35" fmla="*/ 0 h 426"/>
                  <a:gd name="T36" fmla="*/ 0 w 1097"/>
                  <a:gd name="T37" fmla="*/ 0 h 426"/>
                  <a:gd name="T38" fmla="*/ 0 w 1097"/>
                  <a:gd name="T39" fmla="*/ 0 h 426"/>
                  <a:gd name="T40" fmla="*/ 0 w 1097"/>
                  <a:gd name="T41" fmla="*/ 0 h 426"/>
                  <a:gd name="T42" fmla="*/ 0 w 1097"/>
                  <a:gd name="T43" fmla="*/ 0 h 426"/>
                  <a:gd name="T44" fmla="*/ 0 w 1097"/>
                  <a:gd name="T45" fmla="*/ 0 h 426"/>
                  <a:gd name="T46" fmla="*/ 0 w 1097"/>
                  <a:gd name="T47" fmla="*/ 0 h 426"/>
                  <a:gd name="T48" fmla="*/ 0 w 1097"/>
                  <a:gd name="T49" fmla="*/ 0 h 426"/>
                  <a:gd name="T50" fmla="*/ 0 w 1097"/>
                  <a:gd name="T51" fmla="*/ 0 h 426"/>
                  <a:gd name="T52" fmla="*/ 0 w 1097"/>
                  <a:gd name="T53" fmla="*/ 0 h 426"/>
                  <a:gd name="T54" fmla="*/ 0 w 1097"/>
                  <a:gd name="T55" fmla="*/ 0 h 426"/>
                  <a:gd name="T56" fmla="*/ 0 w 1097"/>
                  <a:gd name="T57" fmla="*/ 0 h 426"/>
                  <a:gd name="T58" fmla="*/ 0 w 1097"/>
                  <a:gd name="T59" fmla="*/ 0 h 426"/>
                  <a:gd name="T60" fmla="*/ 0 w 1097"/>
                  <a:gd name="T61" fmla="*/ 0 h 426"/>
                  <a:gd name="T62" fmla="*/ 0 w 1097"/>
                  <a:gd name="T63" fmla="*/ 0 h 4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97"/>
                  <a:gd name="T97" fmla="*/ 0 h 426"/>
                  <a:gd name="T98" fmla="*/ 1097 w 1097"/>
                  <a:gd name="T99" fmla="*/ 426 h 4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97" h="426">
                    <a:moveTo>
                      <a:pt x="1097" y="136"/>
                    </a:moveTo>
                    <a:lnTo>
                      <a:pt x="1034" y="426"/>
                    </a:lnTo>
                    <a:lnTo>
                      <a:pt x="229" y="392"/>
                    </a:lnTo>
                    <a:lnTo>
                      <a:pt x="225" y="363"/>
                    </a:lnTo>
                    <a:lnTo>
                      <a:pt x="218" y="339"/>
                    </a:lnTo>
                    <a:lnTo>
                      <a:pt x="214" y="328"/>
                    </a:lnTo>
                    <a:lnTo>
                      <a:pt x="210" y="319"/>
                    </a:lnTo>
                    <a:lnTo>
                      <a:pt x="205" y="310"/>
                    </a:lnTo>
                    <a:lnTo>
                      <a:pt x="200" y="302"/>
                    </a:lnTo>
                    <a:lnTo>
                      <a:pt x="188" y="285"/>
                    </a:lnTo>
                    <a:lnTo>
                      <a:pt x="175" y="269"/>
                    </a:lnTo>
                    <a:lnTo>
                      <a:pt x="158" y="251"/>
                    </a:lnTo>
                    <a:lnTo>
                      <a:pt x="136" y="229"/>
                    </a:lnTo>
                    <a:lnTo>
                      <a:pt x="107" y="211"/>
                    </a:lnTo>
                    <a:lnTo>
                      <a:pt x="77" y="191"/>
                    </a:lnTo>
                    <a:lnTo>
                      <a:pt x="62" y="181"/>
                    </a:lnTo>
                    <a:lnTo>
                      <a:pt x="49" y="169"/>
                    </a:lnTo>
                    <a:lnTo>
                      <a:pt x="37" y="157"/>
                    </a:lnTo>
                    <a:lnTo>
                      <a:pt x="27" y="144"/>
                    </a:lnTo>
                    <a:lnTo>
                      <a:pt x="18" y="130"/>
                    </a:lnTo>
                    <a:lnTo>
                      <a:pt x="10" y="116"/>
                    </a:lnTo>
                    <a:lnTo>
                      <a:pt x="4" y="100"/>
                    </a:lnTo>
                    <a:lnTo>
                      <a:pt x="0" y="83"/>
                    </a:lnTo>
                    <a:lnTo>
                      <a:pt x="0" y="74"/>
                    </a:lnTo>
                    <a:lnTo>
                      <a:pt x="0" y="64"/>
                    </a:lnTo>
                    <a:lnTo>
                      <a:pt x="2" y="55"/>
                    </a:lnTo>
                    <a:lnTo>
                      <a:pt x="3" y="45"/>
                    </a:lnTo>
                    <a:lnTo>
                      <a:pt x="6" y="34"/>
                    </a:lnTo>
                    <a:lnTo>
                      <a:pt x="8" y="24"/>
                    </a:lnTo>
                    <a:lnTo>
                      <a:pt x="12" y="12"/>
                    </a:lnTo>
                    <a:lnTo>
                      <a:pt x="18" y="0"/>
                    </a:lnTo>
                    <a:lnTo>
                      <a:pt x="1097" y="136"/>
                    </a:lnTo>
                  </a:path>
                </a:pathLst>
              </a:custGeom>
              <a:noFill/>
              <a:ln w="3175">
                <a:solidFill>
                  <a:srgbClr val="1F1A17"/>
                </a:solidFill>
                <a:round/>
                <a:headEnd/>
                <a:tailEnd/>
              </a:ln>
            </p:spPr>
            <p:txBody>
              <a:bodyPr/>
              <a:lstStyle/>
              <a:p>
                <a:pPr eaLnBrk="1" hangingPunct="1"/>
                <a:endParaRPr lang="pt-BR" b="1" u="none"/>
              </a:p>
            </p:txBody>
          </p:sp>
          <p:sp>
            <p:nvSpPr>
              <p:cNvPr id="451593" name="Freeform 2276"/>
              <p:cNvSpPr>
                <a:spLocks/>
              </p:cNvSpPr>
              <p:nvPr/>
            </p:nvSpPr>
            <p:spPr bwMode="auto">
              <a:xfrm>
                <a:off x="3638" y="2316"/>
                <a:ext cx="273" cy="110"/>
              </a:xfrm>
              <a:custGeom>
                <a:avLst/>
                <a:gdLst>
                  <a:gd name="T0" fmla="*/ 0 w 1094"/>
                  <a:gd name="T1" fmla="*/ 0 h 437"/>
                  <a:gd name="T2" fmla="*/ 0 w 1094"/>
                  <a:gd name="T3" fmla="*/ 0 h 437"/>
                  <a:gd name="T4" fmla="*/ 0 w 1094"/>
                  <a:gd name="T5" fmla="*/ 0 h 437"/>
                  <a:gd name="T6" fmla="*/ 0 w 1094"/>
                  <a:gd name="T7" fmla="*/ 0 h 437"/>
                  <a:gd name="T8" fmla="*/ 0 w 1094"/>
                  <a:gd name="T9" fmla="*/ 0 h 437"/>
                  <a:gd name="T10" fmla="*/ 0 w 1094"/>
                  <a:gd name="T11" fmla="*/ 0 h 437"/>
                  <a:gd name="T12" fmla="*/ 0 w 1094"/>
                  <a:gd name="T13" fmla="*/ 0 h 437"/>
                  <a:gd name="T14" fmla="*/ 0 w 1094"/>
                  <a:gd name="T15" fmla="*/ 0 h 437"/>
                  <a:gd name="T16" fmla="*/ 0 w 1094"/>
                  <a:gd name="T17" fmla="*/ 0 h 437"/>
                  <a:gd name="T18" fmla="*/ 0 w 1094"/>
                  <a:gd name="T19" fmla="*/ 0 h 437"/>
                  <a:gd name="T20" fmla="*/ 0 w 1094"/>
                  <a:gd name="T21" fmla="*/ 0 h 437"/>
                  <a:gd name="T22" fmla="*/ 0 w 1094"/>
                  <a:gd name="T23" fmla="*/ 0 h 437"/>
                  <a:gd name="T24" fmla="*/ 0 w 1094"/>
                  <a:gd name="T25" fmla="*/ 0 h 437"/>
                  <a:gd name="T26" fmla="*/ 0 w 1094"/>
                  <a:gd name="T27" fmla="*/ 0 h 437"/>
                  <a:gd name="T28" fmla="*/ 0 w 1094"/>
                  <a:gd name="T29" fmla="*/ 0 h 437"/>
                  <a:gd name="T30" fmla="*/ 0 w 1094"/>
                  <a:gd name="T31" fmla="*/ 0 h 437"/>
                  <a:gd name="T32" fmla="*/ 0 w 1094"/>
                  <a:gd name="T33" fmla="*/ 0 h 437"/>
                  <a:gd name="T34" fmla="*/ 0 w 1094"/>
                  <a:gd name="T35" fmla="*/ 0 h 437"/>
                  <a:gd name="T36" fmla="*/ 0 w 1094"/>
                  <a:gd name="T37" fmla="*/ 0 h 437"/>
                  <a:gd name="T38" fmla="*/ 0 w 1094"/>
                  <a:gd name="T39" fmla="*/ 0 h 437"/>
                  <a:gd name="T40" fmla="*/ 0 w 1094"/>
                  <a:gd name="T41" fmla="*/ 0 h 437"/>
                  <a:gd name="T42" fmla="*/ 0 w 1094"/>
                  <a:gd name="T43" fmla="*/ 0 h 437"/>
                  <a:gd name="T44" fmla="*/ 0 w 1094"/>
                  <a:gd name="T45" fmla="*/ 0 h 437"/>
                  <a:gd name="T46" fmla="*/ 0 w 1094"/>
                  <a:gd name="T47" fmla="*/ 0 h 437"/>
                  <a:gd name="T48" fmla="*/ 0 w 1094"/>
                  <a:gd name="T49" fmla="*/ 0 h 437"/>
                  <a:gd name="T50" fmla="*/ 0 w 1094"/>
                  <a:gd name="T51" fmla="*/ 0 h 437"/>
                  <a:gd name="T52" fmla="*/ 0 w 1094"/>
                  <a:gd name="T53" fmla="*/ 0 h 437"/>
                  <a:gd name="T54" fmla="*/ 0 w 1094"/>
                  <a:gd name="T55" fmla="*/ 0 h 437"/>
                  <a:gd name="T56" fmla="*/ 0 w 1094"/>
                  <a:gd name="T57" fmla="*/ 0 h 437"/>
                  <a:gd name="T58" fmla="*/ 0 w 1094"/>
                  <a:gd name="T59" fmla="*/ 0 h 437"/>
                  <a:gd name="T60" fmla="*/ 0 w 1094"/>
                  <a:gd name="T61" fmla="*/ 0 h 437"/>
                  <a:gd name="T62" fmla="*/ 0 w 1094"/>
                  <a:gd name="T63" fmla="*/ 0 h 437"/>
                  <a:gd name="T64" fmla="*/ 0 w 1094"/>
                  <a:gd name="T65" fmla="*/ 0 h 437"/>
                  <a:gd name="T66" fmla="*/ 0 w 1094"/>
                  <a:gd name="T67" fmla="*/ 0 h 437"/>
                  <a:gd name="T68" fmla="*/ 0 w 1094"/>
                  <a:gd name="T69" fmla="*/ 0 h 437"/>
                  <a:gd name="T70" fmla="*/ 0 w 1094"/>
                  <a:gd name="T71" fmla="*/ 0 h 437"/>
                  <a:gd name="T72" fmla="*/ 0 w 1094"/>
                  <a:gd name="T73" fmla="*/ 0 h 437"/>
                  <a:gd name="T74" fmla="*/ 0 w 1094"/>
                  <a:gd name="T75" fmla="*/ 0 h 437"/>
                  <a:gd name="T76" fmla="*/ 0 w 1094"/>
                  <a:gd name="T77" fmla="*/ 0 h 437"/>
                  <a:gd name="T78" fmla="*/ 0 w 1094"/>
                  <a:gd name="T79" fmla="*/ 0 h 437"/>
                  <a:gd name="T80" fmla="*/ 0 w 1094"/>
                  <a:gd name="T81" fmla="*/ 0 h 437"/>
                  <a:gd name="T82" fmla="*/ 0 w 1094"/>
                  <a:gd name="T83" fmla="*/ 0 h 437"/>
                  <a:gd name="T84" fmla="*/ 0 w 1094"/>
                  <a:gd name="T85" fmla="*/ 0 h 437"/>
                  <a:gd name="T86" fmla="*/ 0 w 1094"/>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4"/>
                  <a:gd name="T133" fmla="*/ 0 h 437"/>
                  <a:gd name="T134" fmla="*/ 1094 w 1094"/>
                  <a:gd name="T135" fmla="*/ 437 h 4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4" h="437">
                    <a:moveTo>
                      <a:pt x="0" y="0"/>
                    </a:moveTo>
                    <a:lnTo>
                      <a:pt x="0" y="25"/>
                    </a:lnTo>
                    <a:lnTo>
                      <a:pt x="2" y="47"/>
                    </a:lnTo>
                    <a:lnTo>
                      <a:pt x="6" y="64"/>
                    </a:lnTo>
                    <a:lnTo>
                      <a:pt x="12" y="78"/>
                    </a:lnTo>
                    <a:lnTo>
                      <a:pt x="18" y="89"/>
                    </a:lnTo>
                    <a:lnTo>
                      <a:pt x="26" y="98"/>
                    </a:lnTo>
                    <a:lnTo>
                      <a:pt x="35" y="105"/>
                    </a:lnTo>
                    <a:lnTo>
                      <a:pt x="46" y="110"/>
                    </a:lnTo>
                    <a:lnTo>
                      <a:pt x="68" y="118"/>
                    </a:lnTo>
                    <a:lnTo>
                      <a:pt x="94" y="127"/>
                    </a:lnTo>
                    <a:lnTo>
                      <a:pt x="105" y="132"/>
                    </a:lnTo>
                    <a:lnTo>
                      <a:pt x="119" y="140"/>
                    </a:lnTo>
                    <a:lnTo>
                      <a:pt x="130" y="149"/>
                    </a:lnTo>
                    <a:lnTo>
                      <a:pt x="142" y="161"/>
                    </a:lnTo>
                    <a:lnTo>
                      <a:pt x="161" y="168"/>
                    </a:lnTo>
                    <a:lnTo>
                      <a:pt x="175" y="175"/>
                    </a:lnTo>
                    <a:lnTo>
                      <a:pt x="186" y="181"/>
                    </a:lnTo>
                    <a:lnTo>
                      <a:pt x="195" y="188"/>
                    </a:lnTo>
                    <a:lnTo>
                      <a:pt x="200" y="196"/>
                    </a:lnTo>
                    <a:lnTo>
                      <a:pt x="203" y="204"/>
                    </a:lnTo>
                    <a:lnTo>
                      <a:pt x="203" y="210"/>
                    </a:lnTo>
                    <a:lnTo>
                      <a:pt x="202" y="218"/>
                    </a:lnTo>
                    <a:lnTo>
                      <a:pt x="198" y="226"/>
                    </a:lnTo>
                    <a:lnTo>
                      <a:pt x="193" y="235"/>
                    </a:lnTo>
                    <a:lnTo>
                      <a:pt x="186" y="243"/>
                    </a:lnTo>
                    <a:lnTo>
                      <a:pt x="177" y="251"/>
                    </a:lnTo>
                    <a:lnTo>
                      <a:pt x="157" y="268"/>
                    </a:lnTo>
                    <a:lnTo>
                      <a:pt x="133" y="287"/>
                    </a:lnTo>
                    <a:lnTo>
                      <a:pt x="107" y="304"/>
                    </a:lnTo>
                    <a:lnTo>
                      <a:pt x="82" y="322"/>
                    </a:lnTo>
                    <a:lnTo>
                      <a:pt x="57" y="341"/>
                    </a:lnTo>
                    <a:lnTo>
                      <a:pt x="35" y="358"/>
                    </a:lnTo>
                    <a:lnTo>
                      <a:pt x="26" y="367"/>
                    </a:lnTo>
                    <a:lnTo>
                      <a:pt x="18" y="376"/>
                    </a:lnTo>
                    <a:lnTo>
                      <a:pt x="12" y="386"/>
                    </a:lnTo>
                    <a:lnTo>
                      <a:pt x="8" y="395"/>
                    </a:lnTo>
                    <a:lnTo>
                      <a:pt x="5" y="403"/>
                    </a:lnTo>
                    <a:lnTo>
                      <a:pt x="4" y="412"/>
                    </a:lnTo>
                    <a:lnTo>
                      <a:pt x="6" y="421"/>
                    </a:lnTo>
                    <a:lnTo>
                      <a:pt x="10" y="429"/>
                    </a:lnTo>
                    <a:lnTo>
                      <a:pt x="1073" y="437"/>
                    </a:lnTo>
                    <a:lnTo>
                      <a:pt x="1094" y="81"/>
                    </a:lnTo>
                    <a:lnTo>
                      <a:pt x="0" y="0"/>
                    </a:lnTo>
                    <a:close/>
                  </a:path>
                </a:pathLst>
              </a:custGeom>
              <a:solidFill>
                <a:srgbClr val="DD137B"/>
              </a:solidFill>
              <a:ln w="9525">
                <a:noFill/>
                <a:round/>
                <a:headEnd/>
                <a:tailEnd/>
              </a:ln>
            </p:spPr>
            <p:txBody>
              <a:bodyPr/>
              <a:lstStyle/>
              <a:p>
                <a:pPr eaLnBrk="1" hangingPunct="1"/>
                <a:endParaRPr lang="pt-BR" b="1" u="none"/>
              </a:p>
            </p:txBody>
          </p:sp>
          <p:sp>
            <p:nvSpPr>
              <p:cNvPr id="451594" name="Freeform 2277"/>
              <p:cNvSpPr>
                <a:spLocks/>
              </p:cNvSpPr>
              <p:nvPr/>
            </p:nvSpPr>
            <p:spPr bwMode="auto">
              <a:xfrm>
                <a:off x="3638" y="2316"/>
                <a:ext cx="273" cy="110"/>
              </a:xfrm>
              <a:custGeom>
                <a:avLst/>
                <a:gdLst>
                  <a:gd name="T0" fmla="*/ 0 w 1094"/>
                  <a:gd name="T1" fmla="*/ 0 h 437"/>
                  <a:gd name="T2" fmla="*/ 0 w 1094"/>
                  <a:gd name="T3" fmla="*/ 0 h 437"/>
                  <a:gd name="T4" fmla="*/ 0 w 1094"/>
                  <a:gd name="T5" fmla="*/ 0 h 437"/>
                  <a:gd name="T6" fmla="*/ 0 w 1094"/>
                  <a:gd name="T7" fmla="*/ 0 h 437"/>
                  <a:gd name="T8" fmla="*/ 0 w 1094"/>
                  <a:gd name="T9" fmla="*/ 0 h 437"/>
                  <a:gd name="T10" fmla="*/ 0 w 1094"/>
                  <a:gd name="T11" fmla="*/ 0 h 437"/>
                  <a:gd name="T12" fmla="*/ 0 w 1094"/>
                  <a:gd name="T13" fmla="*/ 0 h 437"/>
                  <a:gd name="T14" fmla="*/ 0 w 1094"/>
                  <a:gd name="T15" fmla="*/ 0 h 437"/>
                  <a:gd name="T16" fmla="*/ 0 w 1094"/>
                  <a:gd name="T17" fmla="*/ 0 h 437"/>
                  <a:gd name="T18" fmla="*/ 0 w 1094"/>
                  <a:gd name="T19" fmla="*/ 0 h 437"/>
                  <a:gd name="T20" fmla="*/ 0 w 1094"/>
                  <a:gd name="T21" fmla="*/ 0 h 437"/>
                  <a:gd name="T22" fmla="*/ 0 w 1094"/>
                  <a:gd name="T23" fmla="*/ 0 h 437"/>
                  <a:gd name="T24" fmla="*/ 0 w 1094"/>
                  <a:gd name="T25" fmla="*/ 0 h 437"/>
                  <a:gd name="T26" fmla="*/ 0 w 1094"/>
                  <a:gd name="T27" fmla="*/ 0 h 437"/>
                  <a:gd name="T28" fmla="*/ 0 w 1094"/>
                  <a:gd name="T29" fmla="*/ 0 h 437"/>
                  <a:gd name="T30" fmla="*/ 0 w 1094"/>
                  <a:gd name="T31" fmla="*/ 0 h 437"/>
                  <a:gd name="T32" fmla="*/ 0 w 1094"/>
                  <a:gd name="T33" fmla="*/ 0 h 437"/>
                  <a:gd name="T34" fmla="*/ 0 w 1094"/>
                  <a:gd name="T35" fmla="*/ 0 h 437"/>
                  <a:gd name="T36" fmla="*/ 0 w 1094"/>
                  <a:gd name="T37" fmla="*/ 0 h 437"/>
                  <a:gd name="T38" fmla="*/ 0 w 1094"/>
                  <a:gd name="T39" fmla="*/ 0 h 437"/>
                  <a:gd name="T40" fmla="*/ 0 w 1094"/>
                  <a:gd name="T41" fmla="*/ 0 h 437"/>
                  <a:gd name="T42" fmla="*/ 0 w 1094"/>
                  <a:gd name="T43" fmla="*/ 0 h 437"/>
                  <a:gd name="T44" fmla="*/ 0 w 1094"/>
                  <a:gd name="T45" fmla="*/ 0 h 437"/>
                  <a:gd name="T46" fmla="*/ 0 w 1094"/>
                  <a:gd name="T47" fmla="*/ 0 h 437"/>
                  <a:gd name="T48" fmla="*/ 0 w 1094"/>
                  <a:gd name="T49" fmla="*/ 0 h 437"/>
                  <a:gd name="T50" fmla="*/ 0 w 1094"/>
                  <a:gd name="T51" fmla="*/ 0 h 437"/>
                  <a:gd name="T52" fmla="*/ 0 w 1094"/>
                  <a:gd name="T53" fmla="*/ 0 h 437"/>
                  <a:gd name="T54" fmla="*/ 0 w 1094"/>
                  <a:gd name="T55" fmla="*/ 0 h 437"/>
                  <a:gd name="T56" fmla="*/ 0 w 1094"/>
                  <a:gd name="T57" fmla="*/ 0 h 437"/>
                  <a:gd name="T58" fmla="*/ 0 w 1094"/>
                  <a:gd name="T59" fmla="*/ 0 h 437"/>
                  <a:gd name="T60" fmla="*/ 0 w 1094"/>
                  <a:gd name="T61" fmla="*/ 0 h 437"/>
                  <a:gd name="T62" fmla="*/ 0 w 1094"/>
                  <a:gd name="T63" fmla="*/ 0 h 437"/>
                  <a:gd name="T64" fmla="*/ 0 w 1094"/>
                  <a:gd name="T65" fmla="*/ 0 h 437"/>
                  <a:gd name="T66" fmla="*/ 0 w 1094"/>
                  <a:gd name="T67" fmla="*/ 0 h 437"/>
                  <a:gd name="T68" fmla="*/ 0 w 1094"/>
                  <a:gd name="T69" fmla="*/ 0 h 437"/>
                  <a:gd name="T70" fmla="*/ 0 w 1094"/>
                  <a:gd name="T71" fmla="*/ 0 h 437"/>
                  <a:gd name="T72" fmla="*/ 0 w 1094"/>
                  <a:gd name="T73" fmla="*/ 0 h 437"/>
                  <a:gd name="T74" fmla="*/ 0 w 1094"/>
                  <a:gd name="T75" fmla="*/ 0 h 437"/>
                  <a:gd name="T76" fmla="*/ 0 w 1094"/>
                  <a:gd name="T77" fmla="*/ 0 h 437"/>
                  <a:gd name="T78" fmla="*/ 0 w 1094"/>
                  <a:gd name="T79" fmla="*/ 0 h 437"/>
                  <a:gd name="T80" fmla="*/ 0 w 1094"/>
                  <a:gd name="T81" fmla="*/ 0 h 437"/>
                  <a:gd name="T82" fmla="*/ 0 w 1094"/>
                  <a:gd name="T83" fmla="*/ 0 h 437"/>
                  <a:gd name="T84" fmla="*/ 0 w 1094"/>
                  <a:gd name="T85" fmla="*/ 0 h 437"/>
                  <a:gd name="T86" fmla="*/ 0 w 1094"/>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4"/>
                  <a:gd name="T133" fmla="*/ 0 h 437"/>
                  <a:gd name="T134" fmla="*/ 1094 w 1094"/>
                  <a:gd name="T135" fmla="*/ 437 h 4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4" h="437">
                    <a:moveTo>
                      <a:pt x="0" y="0"/>
                    </a:moveTo>
                    <a:lnTo>
                      <a:pt x="0" y="25"/>
                    </a:lnTo>
                    <a:lnTo>
                      <a:pt x="2" y="47"/>
                    </a:lnTo>
                    <a:lnTo>
                      <a:pt x="6" y="64"/>
                    </a:lnTo>
                    <a:lnTo>
                      <a:pt x="12" y="78"/>
                    </a:lnTo>
                    <a:lnTo>
                      <a:pt x="18" y="89"/>
                    </a:lnTo>
                    <a:lnTo>
                      <a:pt x="26" y="98"/>
                    </a:lnTo>
                    <a:lnTo>
                      <a:pt x="35" y="105"/>
                    </a:lnTo>
                    <a:lnTo>
                      <a:pt x="46" y="110"/>
                    </a:lnTo>
                    <a:lnTo>
                      <a:pt x="68" y="118"/>
                    </a:lnTo>
                    <a:lnTo>
                      <a:pt x="94" y="127"/>
                    </a:lnTo>
                    <a:lnTo>
                      <a:pt x="105" y="132"/>
                    </a:lnTo>
                    <a:lnTo>
                      <a:pt x="119" y="140"/>
                    </a:lnTo>
                    <a:lnTo>
                      <a:pt x="130" y="149"/>
                    </a:lnTo>
                    <a:lnTo>
                      <a:pt x="142" y="161"/>
                    </a:lnTo>
                    <a:lnTo>
                      <a:pt x="161" y="168"/>
                    </a:lnTo>
                    <a:lnTo>
                      <a:pt x="175" y="175"/>
                    </a:lnTo>
                    <a:lnTo>
                      <a:pt x="186" y="181"/>
                    </a:lnTo>
                    <a:lnTo>
                      <a:pt x="195" y="188"/>
                    </a:lnTo>
                    <a:lnTo>
                      <a:pt x="200" y="196"/>
                    </a:lnTo>
                    <a:lnTo>
                      <a:pt x="203" y="204"/>
                    </a:lnTo>
                    <a:lnTo>
                      <a:pt x="203" y="210"/>
                    </a:lnTo>
                    <a:lnTo>
                      <a:pt x="202" y="218"/>
                    </a:lnTo>
                    <a:lnTo>
                      <a:pt x="198" y="226"/>
                    </a:lnTo>
                    <a:lnTo>
                      <a:pt x="193" y="235"/>
                    </a:lnTo>
                    <a:lnTo>
                      <a:pt x="186" y="243"/>
                    </a:lnTo>
                    <a:lnTo>
                      <a:pt x="177" y="251"/>
                    </a:lnTo>
                    <a:lnTo>
                      <a:pt x="157" y="268"/>
                    </a:lnTo>
                    <a:lnTo>
                      <a:pt x="133" y="287"/>
                    </a:lnTo>
                    <a:lnTo>
                      <a:pt x="107" y="304"/>
                    </a:lnTo>
                    <a:lnTo>
                      <a:pt x="82" y="322"/>
                    </a:lnTo>
                    <a:lnTo>
                      <a:pt x="57" y="341"/>
                    </a:lnTo>
                    <a:lnTo>
                      <a:pt x="35" y="358"/>
                    </a:lnTo>
                    <a:lnTo>
                      <a:pt x="26" y="367"/>
                    </a:lnTo>
                    <a:lnTo>
                      <a:pt x="18" y="376"/>
                    </a:lnTo>
                    <a:lnTo>
                      <a:pt x="12" y="386"/>
                    </a:lnTo>
                    <a:lnTo>
                      <a:pt x="8" y="395"/>
                    </a:lnTo>
                    <a:lnTo>
                      <a:pt x="5" y="403"/>
                    </a:lnTo>
                    <a:lnTo>
                      <a:pt x="4" y="412"/>
                    </a:lnTo>
                    <a:lnTo>
                      <a:pt x="6" y="421"/>
                    </a:lnTo>
                    <a:lnTo>
                      <a:pt x="10" y="429"/>
                    </a:lnTo>
                    <a:lnTo>
                      <a:pt x="1073" y="437"/>
                    </a:lnTo>
                    <a:lnTo>
                      <a:pt x="1094" y="81"/>
                    </a:lnTo>
                    <a:lnTo>
                      <a:pt x="0" y="0"/>
                    </a:lnTo>
                    <a:close/>
                  </a:path>
                </a:pathLst>
              </a:custGeom>
              <a:noFill/>
              <a:ln w="3175">
                <a:solidFill>
                  <a:srgbClr val="1F1A17"/>
                </a:solidFill>
                <a:round/>
                <a:headEnd/>
                <a:tailEnd/>
              </a:ln>
            </p:spPr>
            <p:txBody>
              <a:bodyPr/>
              <a:lstStyle/>
              <a:p>
                <a:pPr eaLnBrk="1" hangingPunct="1"/>
                <a:endParaRPr lang="pt-BR" b="1" u="none"/>
              </a:p>
            </p:txBody>
          </p:sp>
          <p:sp>
            <p:nvSpPr>
              <p:cNvPr id="44213" name="Rectangle 2278"/>
              <p:cNvSpPr>
                <a:spLocks noChangeArrowheads="1"/>
              </p:cNvSpPr>
              <p:nvPr/>
            </p:nvSpPr>
            <p:spPr bwMode="auto">
              <a:xfrm>
                <a:off x="3658" y="3402"/>
                <a:ext cx="257" cy="155"/>
              </a:xfrm>
              <a:prstGeom prst="rect">
                <a:avLst/>
              </a:prstGeom>
              <a:noFill/>
              <a:ln w="9525">
                <a:noFill/>
                <a:miter lim="800000"/>
                <a:headEnd/>
                <a:tailEnd/>
              </a:ln>
            </p:spPr>
            <p:txBody>
              <a:bodyPr wrap="none" lIns="0" tIns="0" rIns="0" bIns="0">
                <a:spAutoFit/>
              </a:bodyPr>
              <a:lstStyle/>
              <a:p>
                <a:pPr eaLnBrk="1" hangingPunct="1">
                  <a:defRPr/>
                </a:pPr>
                <a:r>
                  <a:rPr lang="pt-BR" sz="1600" b="1" u="none" dirty="0">
                    <a:solidFill>
                      <a:schemeClr val="bg1">
                        <a:lumMod val="20000"/>
                        <a:lumOff val="80000"/>
                      </a:schemeClr>
                    </a:solidFill>
                  </a:rPr>
                  <a:t>CD4</a:t>
                </a:r>
                <a:endParaRPr lang="pt-BR" b="1" u="none" dirty="0">
                  <a:solidFill>
                    <a:schemeClr val="bg1">
                      <a:lumMod val="20000"/>
                      <a:lumOff val="80000"/>
                    </a:schemeClr>
                  </a:solidFill>
                </a:endParaRPr>
              </a:p>
            </p:txBody>
          </p:sp>
          <p:sp>
            <p:nvSpPr>
              <p:cNvPr id="44214" name="Rectangle 2279"/>
              <p:cNvSpPr>
                <a:spLocks noChangeArrowheads="1"/>
              </p:cNvSpPr>
              <p:nvPr/>
            </p:nvSpPr>
            <p:spPr bwMode="auto">
              <a:xfrm>
                <a:off x="3312" y="3798"/>
                <a:ext cx="646" cy="154"/>
              </a:xfrm>
              <a:prstGeom prst="rect">
                <a:avLst/>
              </a:prstGeom>
              <a:noFill/>
              <a:ln w="9525">
                <a:noFill/>
                <a:miter lim="800000"/>
                <a:headEnd/>
                <a:tailEnd/>
              </a:ln>
            </p:spPr>
            <p:txBody>
              <a:bodyPr wrap="none" lIns="0" tIns="0" rIns="0" bIns="0">
                <a:spAutoFit/>
              </a:bodyPr>
              <a:lstStyle/>
              <a:p>
                <a:pPr eaLnBrk="1" hangingPunct="1">
                  <a:defRPr/>
                </a:pPr>
                <a:r>
                  <a:rPr lang="pt-BR" sz="1600" b="1" u="none">
                    <a:solidFill>
                      <a:schemeClr val="bg1">
                        <a:lumMod val="20000"/>
                        <a:lumOff val="80000"/>
                      </a:schemeClr>
                    </a:solidFill>
                  </a:rPr>
                  <a:t>PEPTÍDEO</a:t>
                </a:r>
                <a:endParaRPr lang="pt-BR" b="1" u="none">
                  <a:solidFill>
                    <a:schemeClr val="bg1">
                      <a:lumMod val="20000"/>
                      <a:lumOff val="80000"/>
                    </a:schemeClr>
                  </a:solidFill>
                </a:endParaRPr>
              </a:p>
            </p:txBody>
          </p:sp>
          <p:sp>
            <p:nvSpPr>
              <p:cNvPr id="451597" name="Freeform 2280"/>
              <p:cNvSpPr>
                <a:spLocks/>
              </p:cNvSpPr>
              <p:nvPr/>
            </p:nvSpPr>
            <p:spPr bwMode="auto">
              <a:xfrm>
                <a:off x="3401" y="2723"/>
                <a:ext cx="98" cy="59"/>
              </a:xfrm>
              <a:custGeom>
                <a:avLst/>
                <a:gdLst>
                  <a:gd name="T0" fmla="*/ 0 w 393"/>
                  <a:gd name="T1" fmla="*/ 0 h 236"/>
                  <a:gd name="T2" fmla="*/ 0 w 393"/>
                  <a:gd name="T3" fmla="*/ 0 h 236"/>
                  <a:gd name="T4" fmla="*/ 0 w 393"/>
                  <a:gd name="T5" fmla="*/ 0 h 236"/>
                  <a:gd name="T6" fmla="*/ 0 w 393"/>
                  <a:gd name="T7" fmla="*/ 0 h 236"/>
                  <a:gd name="T8" fmla="*/ 0 w 393"/>
                  <a:gd name="T9" fmla="*/ 0 h 236"/>
                  <a:gd name="T10" fmla="*/ 0 w 393"/>
                  <a:gd name="T11" fmla="*/ 0 h 236"/>
                  <a:gd name="T12" fmla="*/ 0 w 393"/>
                  <a:gd name="T13" fmla="*/ 0 h 236"/>
                  <a:gd name="T14" fmla="*/ 0 w 393"/>
                  <a:gd name="T15" fmla="*/ 0 h 236"/>
                  <a:gd name="T16" fmla="*/ 0 w 393"/>
                  <a:gd name="T17" fmla="*/ 0 h 236"/>
                  <a:gd name="T18" fmla="*/ 0 w 393"/>
                  <a:gd name="T19" fmla="*/ 0 h 236"/>
                  <a:gd name="T20" fmla="*/ 0 w 393"/>
                  <a:gd name="T21" fmla="*/ 0 h 236"/>
                  <a:gd name="T22" fmla="*/ 0 w 393"/>
                  <a:gd name="T23" fmla="*/ 0 h 236"/>
                  <a:gd name="T24" fmla="*/ 0 w 393"/>
                  <a:gd name="T25" fmla="*/ 0 h 236"/>
                  <a:gd name="T26" fmla="*/ 0 w 393"/>
                  <a:gd name="T27" fmla="*/ 0 h 236"/>
                  <a:gd name="T28" fmla="*/ 0 w 393"/>
                  <a:gd name="T29" fmla="*/ 0 h 236"/>
                  <a:gd name="T30" fmla="*/ 0 w 393"/>
                  <a:gd name="T31" fmla="*/ 0 h 236"/>
                  <a:gd name="T32" fmla="*/ 0 w 393"/>
                  <a:gd name="T33" fmla="*/ 0 h 236"/>
                  <a:gd name="T34" fmla="*/ 0 w 393"/>
                  <a:gd name="T35" fmla="*/ 0 h 236"/>
                  <a:gd name="T36" fmla="*/ 0 w 393"/>
                  <a:gd name="T37" fmla="*/ 0 h 236"/>
                  <a:gd name="T38" fmla="*/ 0 w 393"/>
                  <a:gd name="T39" fmla="*/ 0 h 236"/>
                  <a:gd name="T40" fmla="*/ 0 w 393"/>
                  <a:gd name="T41" fmla="*/ 0 h 236"/>
                  <a:gd name="T42" fmla="*/ 0 w 393"/>
                  <a:gd name="T43" fmla="*/ 0 h 236"/>
                  <a:gd name="T44" fmla="*/ 0 w 393"/>
                  <a:gd name="T45" fmla="*/ 0 h 236"/>
                  <a:gd name="T46" fmla="*/ 0 w 393"/>
                  <a:gd name="T47" fmla="*/ 0 h 236"/>
                  <a:gd name="T48" fmla="*/ 0 w 393"/>
                  <a:gd name="T49" fmla="*/ 0 h 236"/>
                  <a:gd name="T50" fmla="*/ 0 w 393"/>
                  <a:gd name="T51" fmla="*/ 0 h 236"/>
                  <a:gd name="T52" fmla="*/ 0 w 393"/>
                  <a:gd name="T53" fmla="*/ 0 h 236"/>
                  <a:gd name="T54" fmla="*/ 0 w 393"/>
                  <a:gd name="T55" fmla="*/ 0 h 236"/>
                  <a:gd name="T56" fmla="*/ 0 w 393"/>
                  <a:gd name="T57" fmla="*/ 0 h 236"/>
                  <a:gd name="T58" fmla="*/ 0 w 393"/>
                  <a:gd name="T59" fmla="*/ 0 h 236"/>
                  <a:gd name="T60" fmla="*/ 0 w 393"/>
                  <a:gd name="T61" fmla="*/ 0 h 236"/>
                  <a:gd name="T62" fmla="*/ 0 w 393"/>
                  <a:gd name="T63" fmla="*/ 0 h 236"/>
                  <a:gd name="T64" fmla="*/ 0 w 393"/>
                  <a:gd name="T65" fmla="*/ 0 h 236"/>
                  <a:gd name="T66" fmla="*/ 0 w 393"/>
                  <a:gd name="T67" fmla="*/ 0 h 236"/>
                  <a:gd name="T68" fmla="*/ 0 w 393"/>
                  <a:gd name="T69" fmla="*/ 0 h 236"/>
                  <a:gd name="T70" fmla="*/ 0 w 393"/>
                  <a:gd name="T71" fmla="*/ 0 h 236"/>
                  <a:gd name="T72" fmla="*/ 0 w 393"/>
                  <a:gd name="T73" fmla="*/ 0 h 2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3"/>
                  <a:gd name="T112" fmla="*/ 0 h 236"/>
                  <a:gd name="T113" fmla="*/ 393 w 393"/>
                  <a:gd name="T114" fmla="*/ 236 h 2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3" h="236">
                    <a:moveTo>
                      <a:pt x="393" y="107"/>
                    </a:moveTo>
                    <a:lnTo>
                      <a:pt x="393" y="130"/>
                    </a:lnTo>
                    <a:lnTo>
                      <a:pt x="393" y="141"/>
                    </a:lnTo>
                    <a:lnTo>
                      <a:pt x="392" y="152"/>
                    </a:lnTo>
                    <a:lnTo>
                      <a:pt x="389" y="163"/>
                    </a:lnTo>
                    <a:lnTo>
                      <a:pt x="387" y="172"/>
                    </a:lnTo>
                    <a:lnTo>
                      <a:pt x="383" y="181"/>
                    </a:lnTo>
                    <a:lnTo>
                      <a:pt x="379" y="190"/>
                    </a:lnTo>
                    <a:lnTo>
                      <a:pt x="374" y="198"/>
                    </a:lnTo>
                    <a:lnTo>
                      <a:pt x="368" y="206"/>
                    </a:lnTo>
                    <a:lnTo>
                      <a:pt x="362" y="213"/>
                    </a:lnTo>
                    <a:lnTo>
                      <a:pt x="354" y="218"/>
                    </a:lnTo>
                    <a:lnTo>
                      <a:pt x="347" y="223"/>
                    </a:lnTo>
                    <a:lnTo>
                      <a:pt x="339" y="229"/>
                    </a:lnTo>
                    <a:lnTo>
                      <a:pt x="330" y="231"/>
                    </a:lnTo>
                    <a:lnTo>
                      <a:pt x="322" y="234"/>
                    </a:lnTo>
                    <a:lnTo>
                      <a:pt x="313" y="235"/>
                    </a:lnTo>
                    <a:lnTo>
                      <a:pt x="302" y="236"/>
                    </a:lnTo>
                    <a:lnTo>
                      <a:pt x="0" y="236"/>
                    </a:lnTo>
                    <a:lnTo>
                      <a:pt x="0" y="0"/>
                    </a:lnTo>
                    <a:lnTo>
                      <a:pt x="302" y="0"/>
                    </a:lnTo>
                    <a:lnTo>
                      <a:pt x="313" y="2"/>
                    </a:lnTo>
                    <a:lnTo>
                      <a:pt x="322" y="3"/>
                    </a:lnTo>
                    <a:lnTo>
                      <a:pt x="330" y="5"/>
                    </a:lnTo>
                    <a:lnTo>
                      <a:pt x="339" y="8"/>
                    </a:lnTo>
                    <a:lnTo>
                      <a:pt x="347" y="13"/>
                    </a:lnTo>
                    <a:lnTo>
                      <a:pt x="354" y="19"/>
                    </a:lnTo>
                    <a:lnTo>
                      <a:pt x="362" y="24"/>
                    </a:lnTo>
                    <a:lnTo>
                      <a:pt x="368" y="31"/>
                    </a:lnTo>
                    <a:lnTo>
                      <a:pt x="374" y="38"/>
                    </a:lnTo>
                    <a:lnTo>
                      <a:pt x="379" y="46"/>
                    </a:lnTo>
                    <a:lnTo>
                      <a:pt x="383" y="56"/>
                    </a:lnTo>
                    <a:lnTo>
                      <a:pt x="387" y="65"/>
                    </a:lnTo>
                    <a:lnTo>
                      <a:pt x="389" y="74"/>
                    </a:lnTo>
                    <a:lnTo>
                      <a:pt x="392" y="85"/>
                    </a:lnTo>
                    <a:lnTo>
                      <a:pt x="393" y="95"/>
                    </a:lnTo>
                    <a:lnTo>
                      <a:pt x="393" y="107"/>
                    </a:lnTo>
                    <a:close/>
                  </a:path>
                </a:pathLst>
              </a:custGeom>
              <a:solidFill>
                <a:srgbClr val="DA251D"/>
              </a:solidFill>
              <a:ln w="9525">
                <a:noFill/>
                <a:round/>
                <a:headEnd/>
                <a:tailEnd/>
              </a:ln>
            </p:spPr>
            <p:txBody>
              <a:bodyPr/>
              <a:lstStyle/>
              <a:p>
                <a:pPr eaLnBrk="1" hangingPunct="1"/>
                <a:endParaRPr lang="pt-BR" b="1" u="none"/>
              </a:p>
            </p:txBody>
          </p:sp>
          <p:sp>
            <p:nvSpPr>
              <p:cNvPr id="451598" name="Freeform 2281"/>
              <p:cNvSpPr>
                <a:spLocks/>
              </p:cNvSpPr>
              <p:nvPr/>
            </p:nvSpPr>
            <p:spPr bwMode="auto">
              <a:xfrm>
                <a:off x="3401" y="2723"/>
                <a:ext cx="98" cy="59"/>
              </a:xfrm>
              <a:custGeom>
                <a:avLst/>
                <a:gdLst>
                  <a:gd name="T0" fmla="*/ 0 w 393"/>
                  <a:gd name="T1" fmla="*/ 0 h 236"/>
                  <a:gd name="T2" fmla="*/ 0 w 393"/>
                  <a:gd name="T3" fmla="*/ 0 h 236"/>
                  <a:gd name="T4" fmla="*/ 0 w 393"/>
                  <a:gd name="T5" fmla="*/ 0 h 236"/>
                  <a:gd name="T6" fmla="*/ 0 w 393"/>
                  <a:gd name="T7" fmla="*/ 0 h 236"/>
                  <a:gd name="T8" fmla="*/ 0 w 393"/>
                  <a:gd name="T9" fmla="*/ 0 h 236"/>
                  <a:gd name="T10" fmla="*/ 0 w 393"/>
                  <a:gd name="T11" fmla="*/ 0 h 236"/>
                  <a:gd name="T12" fmla="*/ 0 w 393"/>
                  <a:gd name="T13" fmla="*/ 0 h 236"/>
                  <a:gd name="T14" fmla="*/ 0 w 393"/>
                  <a:gd name="T15" fmla="*/ 0 h 236"/>
                  <a:gd name="T16" fmla="*/ 0 w 393"/>
                  <a:gd name="T17" fmla="*/ 0 h 236"/>
                  <a:gd name="T18" fmla="*/ 0 w 393"/>
                  <a:gd name="T19" fmla="*/ 0 h 236"/>
                  <a:gd name="T20" fmla="*/ 0 w 393"/>
                  <a:gd name="T21" fmla="*/ 0 h 236"/>
                  <a:gd name="T22" fmla="*/ 0 w 393"/>
                  <a:gd name="T23" fmla="*/ 0 h 236"/>
                  <a:gd name="T24" fmla="*/ 0 w 393"/>
                  <a:gd name="T25" fmla="*/ 0 h 236"/>
                  <a:gd name="T26" fmla="*/ 0 w 393"/>
                  <a:gd name="T27" fmla="*/ 0 h 236"/>
                  <a:gd name="T28" fmla="*/ 0 w 393"/>
                  <a:gd name="T29" fmla="*/ 0 h 236"/>
                  <a:gd name="T30" fmla="*/ 0 w 393"/>
                  <a:gd name="T31" fmla="*/ 0 h 236"/>
                  <a:gd name="T32" fmla="*/ 0 w 393"/>
                  <a:gd name="T33" fmla="*/ 0 h 236"/>
                  <a:gd name="T34" fmla="*/ 0 w 393"/>
                  <a:gd name="T35" fmla="*/ 0 h 236"/>
                  <a:gd name="T36" fmla="*/ 0 w 393"/>
                  <a:gd name="T37" fmla="*/ 0 h 236"/>
                  <a:gd name="T38" fmla="*/ 0 w 393"/>
                  <a:gd name="T39" fmla="*/ 0 h 236"/>
                  <a:gd name="T40" fmla="*/ 0 w 393"/>
                  <a:gd name="T41" fmla="*/ 0 h 236"/>
                  <a:gd name="T42" fmla="*/ 0 w 393"/>
                  <a:gd name="T43" fmla="*/ 0 h 236"/>
                  <a:gd name="T44" fmla="*/ 0 w 393"/>
                  <a:gd name="T45" fmla="*/ 0 h 236"/>
                  <a:gd name="T46" fmla="*/ 0 w 393"/>
                  <a:gd name="T47" fmla="*/ 0 h 236"/>
                  <a:gd name="T48" fmla="*/ 0 w 393"/>
                  <a:gd name="T49" fmla="*/ 0 h 236"/>
                  <a:gd name="T50" fmla="*/ 0 w 393"/>
                  <a:gd name="T51" fmla="*/ 0 h 236"/>
                  <a:gd name="T52" fmla="*/ 0 w 393"/>
                  <a:gd name="T53" fmla="*/ 0 h 236"/>
                  <a:gd name="T54" fmla="*/ 0 w 393"/>
                  <a:gd name="T55" fmla="*/ 0 h 236"/>
                  <a:gd name="T56" fmla="*/ 0 w 393"/>
                  <a:gd name="T57" fmla="*/ 0 h 236"/>
                  <a:gd name="T58" fmla="*/ 0 w 393"/>
                  <a:gd name="T59" fmla="*/ 0 h 236"/>
                  <a:gd name="T60" fmla="*/ 0 w 393"/>
                  <a:gd name="T61" fmla="*/ 0 h 236"/>
                  <a:gd name="T62" fmla="*/ 0 w 393"/>
                  <a:gd name="T63" fmla="*/ 0 h 236"/>
                  <a:gd name="T64" fmla="*/ 0 w 393"/>
                  <a:gd name="T65" fmla="*/ 0 h 236"/>
                  <a:gd name="T66" fmla="*/ 0 w 393"/>
                  <a:gd name="T67" fmla="*/ 0 h 236"/>
                  <a:gd name="T68" fmla="*/ 0 w 393"/>
                  <a:gd name="T69" fmla="*/ 0 h 236"/>
                  <a:gd name="T70" fmla="*/ 0 w 393"/>
                  <a:gd name="T71" fmla="*/ 0 h 236"/>
                  <a:gd name="T72" fmla="*/ 0 w 393"/>
                  <a:gd name="T73" fmla="*/ 0 h 2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3"/>
                  <a:gd name="T112" fmla="*/ 0 h 236"/>
                  <a:gd name="T113" fmla="*/ 393 w 393"/>
                  <a:gd name="T114" fmla="*/ 236 h 2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3" h="236">
                    <a:moveTo>
                      <a:pt x="393" y="107"/>
                    </a:moveTo>
                    <a:lnTo>
                      <a:pt x="393" y="130"/>
                    </a:lnTo>
                    <a:lnTo>
                      <a:pt x="393" y="141"/>
                    </a:lnTo>
                    <a:lnTo>
                      <a:pt x="392" y="152"/>
                    </a:lnTo>
                    <a:lnTo>
                      <a:pt x="389" y="163"/>
                    </a:lnTo>
                    <a:lnTo>
                      <a:pt x="387" y="172"/>
                    </a:lnTo>
                    <a:lnTo>
                      <a:pt x="383" y="181"/>
                    </a:lnTo>
                    <a:lnTo>
                      <a:pt x="379" y="190"/>
                    </a:lnTo>
                    <a:lnTo>
                      <a:pt x="374" y="198"/>
                    </a:lnTo>
                    <a:lnTo>
                      <a:pt x="368" y="206"/>
                    </a:lnTo>
                    <a:lnTo>
                      <a:pt x="362" y="213"/>
                    </a:lnTo>
                    <a:lnTo>
                      <a:pt x="354" y="218"/>
                    </a:lnTo>
                    <a:lnTo>
                      <a:pt x="347" y="223"/>
                    </a:lnTo>
                    <a:lnTo>
                      <a:pt x="339" y="229"/>
                    </a:lnTo>
                    <a:lnTo>
                      <a:pt x="330" y="231"/>
                    </a:lnTo>
                    <a:lnTo>
                      <a:pt x="322" y="234"/>
                    </a:lnTo>
                    <a:lnTo>
                      <a:pt x="313" y="235"/>
                    </a:lnTo>
                    <a:lnTo>
                      <a:pt x="302" y="236"/>
                    </a:lnTo>
                    <a:lnTo>
                      <a:pt x="0" y="236"/>
                    </a:lnTo>
                    <a:lnTo>
                      <a:pt x="0" y="0"/>
                    </a:lnTo>
                    <a:lnTo>
                      <a:pt x="302" y="0"/>
                    </a:lnTo>
                    <a:lnTo>
                      <a:pt x="313" y="2"/>
                    </a:lnTo>
                    <a:lnTo>
                      <a:pt x="322" y="3"/>
                    </a:lnTo>
                    <a:lnTo>
                      <a:pt x="330" y="5"/>
                    </a:lnTo>
                    <a:lnTo>
                      <a:pt x="339" y="8"/>
                    </a:lnTo>
                    <a:lnTo>
                      <a:pt x="347" y="13"/>
                    </a:lnTo>
                    <a:lnTo>
                      <a:pt x="354" y="19"/>
                    </a:lnTo>
                    <a:lnTo>
                      <a:pt x="362" y="24"/>
                    </a:lnTo>
                    <a:lnTo>
                      <a:pt x="368" y="31"/>
                    </a:lnTo>
                    <a:lnTo>
                      <a:pt x="374" y="38"/>
                    </a:lnTo>
                    <a:lnTo>
                      <a:pt x="379" y="46"/>
                    </a:lnTo>
                    <a:lnTo>
                      <a:pt x="383" y="56"/>
                    </a:lnTo>
                    <a:lnTo>
                      <a:pt x="387" y="65"/>
                    </a:lnTo>
                    <a:lnTo>
                      <a:pt x="389" y="74"/>
                    </a:lnTo>
                    <a:lnTo>
                      <a:pt x="392" y="85"/>
                    </a:lnTo>
                    <a:lnTo>
                      <a:pt x="393" y="95"/>
                    </a:lnTo>
                    <a:lnTo>
                      <a:pt x="393" y="107"/>
                    </a:lnTo>
                  </a:path>
                </a:pathLst>
              </a:custGeom>
              <a:noFill/>
              <a:ln w="9525">
                <a:solidFill>
                  <a:srgbClr val="1F1A17"/>
                </a:solidFill>
                <a:round/>
                <a:headEnd/>
                <a:tailEnd/>
              </a:ln>
            </p:spPr>
            <p:txBody>
              <a:bodyPr/>
              <a:lstStyle/>
              <a:p>
                <a:pPr eaLnBrk="1" hangingPunct="1"/>
                <a:endParaRPr lang="pt-BR" b="1" u="none"/>
              </a:p>
            </p:txBody>
          </p:sp>
          <p:sp>
            <p:nvSpPr>
              <p:cNvPr id="451599" name="Freeform 2282"/>
              <p:cNvSpPr>
                <a:spLocks/>
              </p:cNvSpPr>
              <p:nvPr/>
            </p:nvSpPr>
            <p:spPr bwMode="auto">
              <a:xfrm>
                <a:off x="3378" y="2809"/>
                <a:ext cx="396" cy="106"/>
              </a:xfrm>
              <a:custGeom>
                <a:avLst/>
                <a:gdLst>
                  <a:gd name="T0" fmla="*/ 0 w 1586"/>
                  <a:gd name="T1" fmla="*/ 0 h 424"/>
                  <a:gd name="T2" fmla="*/ 0 w 1586"/>
                  <a:gd name="T3" fmla="*/ 0 h 424"/>
                  <a:gd name="T4" fmla="*/ 0 w 1586"/>
                  <a:gd name="T5" fmla="*/ 0 h 424"/>
                  <a:gd name="T6" fmla="*/ 0 w 1586"/>
                  <a:gd name="T7" fmla="*/ 0 h 424"/>
                  <a:gd name="T8" fmla="*/ 0 w 1586"/>
                  <a:gd name="T9" fmla="*/ 0 h 424"/>
                  <a:gd name="T10" fmla="*/ 0 w 1586"/>
                  <a:gd name="T11" fmla="*/ 0 h 424"/>
                  <a:gd name="T12" fmla="*/ 0 w 1586"/>
                  <a:gd name="T13" fmla="*/ 0 h 424"/>
                  <a:gd name="T14" fmla="*/ 0 w 1586"/>
                  <a:gd name="T15" fmla="*/ 0 h 424"/>
                  <a:gd name="T16" fmla="*/ 0 w 1586"/>
                  <a:gd name="T17" fmla="*/ 0 h 424"/>
                  <a:gd name="T18" fmla="*/ 0 w 1586"/>
                  <a:gd name="T19" fmla="*/ 0 h 424"/>
                  <a:gd name="T20" fmla="*/ 0 w 1586"/>
                  <a:gd name="T21" fmla="*/ 0 h 424"/>
                  <a:gd name="T22" fmla="*/ 0 w 1586"/>
                  <a:gd name="T23" fmla="*/ 0 h 424"/>
                  <a:gd name="T24" fmla="*/ 0 w 1586"/>
                  <a:gd name="T25" fmla="*/ 0 h 424"/>
                  <a:gd name="T26" fmla="*/ 0 w 1586"/>
                  <a:gd name="T27" fmla="*/ 0 h 424"/>
                  <a:gd name="T28" fmla="*/ 0 w 1586"/>
                  <a:gd name="T29" fmla="*/ 0 h 424"/>
                  <a:gd name="T30" fmla="*/ 0 w 1586"/>
                  <a:gd name="T31" fmla="*/ 0 h 424"/>
                  <a:gd name="T32" fmla="*/ 0 w 1586"/>
                  <a:gd name="T33" fmla="*/ 0 h 424"/>
                  <a:gd name="T34" fmla="*/ 0 w 1586"/>
                  <a:gd name="T35" fmla="*/ 0 h 424"/>
                  <a:gd name="T36" fmla="*/ 0 w 1586"/>
                  <a:gd name="T37" fmla="*/ 0 h 424"/>
                  <a:gd name="T38" fmla="*/ 0 w 1586"/>
                  <a:gd name="T39" fmla="*/ 0 h 424"/>
                  <a:gd name="T40" fmla="*/ 0 w 1586"/>
                  <a:gd name="T41" fmla="*/ 0 h 424"/>
                  <a:gd name="T42" fmla="*/ 0 w 1586"/>
                  <a:gd name="T43" fmla="*/ 0 h 424"/>
                  <a:gd name="T44" fmla="*/ 0 w 1586"/>
                  <a:gd name="T45" fmla="*/ 0 h 424"/>
                  <a:gd name="T46" fmla="*/ 0 w 1586"/>
                  <a:gd name="T47" fmla="*/ 0 h 424"/>
                  <a:gd name="T48" fmla="*/ 0 w 1586"/>
                  <a:gd name="T49" fmla="*/ 0 h 424"/>
                  <a:gd name="T50" fmla="*/ 0 w 1586"/>
                  <a:gd name="T51" fmla="*/ 0 h 424"/>
                  <a:gd name="T52" fmla="*/ 0 w 1586"/>
                  <a:gd name="T53" fmla="*/ 0 h 424"/>
                  <a:gd name="T54" fmla="*/ 0 w 1586"/>
                  <a:gd name="T55" fmla="*/ 0 h 424"/>
                  <a:gd name="T56" fmla="*/ 0 w 1586"/>
                  <a:gd name="T57" fmla="*/ 0 h 424"/>
                  <a:gd name="T58" fmla="*/ 0 w 1586"/>
                  <a:gd name="T59" fmla="*/ 0 h 424"/>
                  <a:gd name="T60" fmla="*/ 0 w 1586"/>
                  <a:gd name="T61" fmla="*/ 0 h 424"/>
                  <a:gd name="T62" fmla="*/ 0 w 1586"/>
                  <a:gd name="T63" fmla="*/ 0 h 424"/>
                  <a:gd name="T64" fmla="*/ 0 w 1586"/>
                  <a:gd name="T65" fmla="*/ 0 h 424"/>
                  <a:gd name="T66" fmla="*/ 0 w 1586"/>
                  <a:gd name="T67" fmla="*/ 0 h 424"/>
                  <a:gd name="T68" fmla="*/ 0 w 1586"/>
                  <a:gd name="T69" fmla="*/ 0 h 424"/>
                  <a:gd name="T70" fmla="*/ 0 w 1586"/>
                  <a:gd name="T71" fmla="*/ 0 h 424"/>
                  <a:gd name="T72" fmla="*/ 0 w 1586"/>
                  <a:gd name="T73" fmla="*/ 0 h 424"/>
                  <a:gd name="T74" fmla="*/ 0 w 1586"/>
                  <a:gd name="T75" fmla="*/ 0 h 424"/>
                  <a:gd name="T76" fmla="*/ 0 w 1586"/>
                  <a:gd name="T77" fmla="*/ 0 h 424"/>
                  <a:gd name="T78" fmla="*/ 0 w 1586"/>
                  <a:gd name="T79" fmla="*/ 0 h 424"/>
                  <a:gd name="T80" fmla="*/ 0 w 1586"/>
                  <a:gd name="T81" fmla="*/ 0 h 424"/>
                  <a:gd name="T82" fmla="*/ 0 w 1586"/>
                  <a:gd name="T83" fmla="*/ 0 h 424"/>
                  <a:gd name="T84" fmla="*/ 0 w 1586"/>
                  <a:gd name="T85" fmla="*/ 0 h 424"/>
                  <a:gd name="T86" fmla="*/ 0 w 1586"/>
                  <a:gd name="T87" fmla="*/ 0 h 424"/>
                  <a:gd name="T88" fmla="*/ 0 w 1586"/>
                  <a:gd name="T89" fmla="*/ 0 h 424"/>
                  <a:gd name="T90" fmla="*/ 0 w 1586"/>
                  <a:gd name="T91" fmla="*/ 0 h 424"/>
                  <a:gd name="T92" fmla="*/ 0 w 1586"/>
                  <a:gd name="T93" fmla="*/ 0 h 424"/>
                  <a:gd name="T94" fmla="*/ 0 w 1586"/>
                  <a:gd name="T95" fmla="*/ 0 h 424"/>
                  <a:gd name="T96" fmla="*/ 0 w 1586"/>
                  <a:gd name="T97" fmla="*/ 0 h 424"/>
                  <a:gd name="T98" fmla="*/ 0 w 1586"/>
                  <a:gd name="T99" fmla="*/ 0 h 424"/>
                  <a:gd name="T100" fmla="*/ 0 w 1586"/>
                  <a:gd name="T101" fmla="*/ 0 h 424"/>
                  <a:gd name="T102" fmla="*/ 0 w 1586"/>
                  <a:gd name="T103" fmla="*/ 0 h 424"/>
                  <a:gd name="T104" fmla="*/ 0 w 1586"/>
                  <a:gd name="T105" fmla="*/ 0 h 424"/>
                  <a:gd name="T106" fmla="*/ 0 w 1586"/>
                  <a:gd name="T107" fmla="*/ 0 h 424"/>
                  <a:gd name="T108" fmla="*/ 0 w 1586"/>
                  <a:gd name="T109" fmla="*/ 0 h 424"/>
                  <a:gd name="T110" fmla="*/ 0 w 1586"/>
                  <a:gd name="T111" fmla="*/ 0 h 424"/>
                  <a:gd name="T112" fmla="*/ 0 w 1586"/>
                  <a:gd name="T113" fmla="*/ 0 h 424"/>
                  <a:gd name="T114" fmla="*/ 0 w 1586"/>
                  <a:gd name="T115" fmla="*/ 0 h 424"/>
                  <a:gd name="T116" fmla="*/ 0 w 1586"/>
                  <a:gd name="T117" fmla="*/ 0 h 424"/>
                  <a:gd name="T118" fmla="*/ 0 w 1586"/>
                  <a:gd name="T119" fmla="*/ 0 h 424"/>
                  <a:gd name="T120" fmla="*/ 0 w 1586"/>
                  <a:gd name="T121" fmla="*/ 0 h 424"/>
                  <a:gd name="T122" fmla="*/ 0 w 1586"/>
                  <a:gd name="T123" fmla="*/ 0 h 424"/>
                  <a:gd name="T124" fmla="*/ 0 w 1586"/>
                  <a:gd name="T125" fmla="*/ 0 h 4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86"/>
                  <a:gd name="T190" fmla="*/ 0 h 424"/>
                  <a:gd name="T191" fmla="*/ 1586 w 1586"/>
                  <a:gd name="T192" fmla="*/ 424 h 4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86" h="424">
                    <a:moveTo>
                      <a:pt x="1584" y="0"/>
                    </a:moveTo>
                    <a:lnTo>
                      <a:pt x="1586" y="329"/>
                    </a:lnTo>
                    <a:lnTo>
                      <a:pt x="1535" y="333"/>
                    </a:lnTo>
                    <a:lnTo>
                      <a:pt x="1486" y="334"/>
                    </a:lnTo>
                    <a:lnTo>
                      <a:pt x="1437" y="334"/>
                    </a:lnTo>
                    <a:lnTo>
                      <a:pt x="1390" y="333"/>
                    </a:lnTo>
                    <a:lnTo>
                      <a:pt x="1299" y="326"/>
                    </a:lnTo>
                    <a:lnTo>
                      <a:pt x="1213" y="318"/>
                    </a:lnTo>
                    <a:lnTo>
                      <a:pt x="1172" y="315"/>
                    </a:lnTo>
                    <a:lnTo>
                      <a:pt x="1134" y="312"/>
                    </a:lnTo>
                    <a:lnTo>
                      <a:pt x="1095" y="311"/>
                    </a:lnTo>
                    <a:lnTo>
                      <a:pt x="1058" y="311"/>
                    </a:lnTo>
                    <a:lnTo>
                      <a:pt x="1023" y="312"/>
                    </a:lnTo>
                    <a:lnTo>
                      <a:pt x="988" y="316"/>
                    </a:lnTo>
                    <a:lnTo>
                      <a:pt x="971" y="318"/>
                    </a:lnTo>
                    <a:lnTo>
                      <a:pt x="955" y="322"/>
                    </a:lnTo>
                    <a:lnTo>
                      <a:pt x="939" y="326"/>
                    </a:lnTo>
                    <a:lnTo>
                      <a:pt x="924" y="332"/>
                    </a:lnTo>
                    <a:lnTo>
                      <a:pt x="863" y="350"/>
                    </a:lnTo>
                    <a:lnTo>
                      <a:pt x="805" y="366"/>
                    </a:lnTo>
                    <a:lnTo>
                      <a:pt x="751" y="381"/>
                    </a:lnTo>
                    <a:lnTo>
                      <a:pt x="701" y="392"/>
                    </a:lnTo>
                    <a:lnTo>
                      <a:pt x="653" y="402"/>
                    </a:lnTo>
                    <a:lnTo>
                      <a:pt x="608" y="410"/>
                    </a:lnTo>
                    <a:lnTo>
                      <a:pt x="566" y="415"/>
                    </a:lnTo>
                    <a:lnTo>
                      <a:pt x="526" y="420"/>
                    </a:lnTo>
                    <a:lnTo>
                      <a:pt x="491" y="423"/>
                    </a:lnTo>
                    <a:lnTo>
                      <a:pt x="455" y="424"/>
                    </a:lnTo>
                    <a:lnTo>
                      <a:pt x="423" y="423"/>
                    </a:lnTo>
                    <a:lnTo>
                      <a:pt x="393" y="421"/>
                    </a:lnTo>
                    <a:lnTo>
                      <a:pt x="365" y="419"/>
                    </a:lnTo>
                    <a:lnTo>
                      <a:pt x="339" y="414"/>
                    </a:lnTo>
                    <a:lnTo>
                      <a:pt x="314" y="408"/>
                    </a:lnTo>
                    <a:lnTo>
                      <a:pt x="290" y="402"/>
                    </a:lnTo>
                    <a:lnTo>
                      <a:pt x="268" y="394"/>
                    </a:lnTo>
                    <a:lnTo>
                      <a:pt x="248" y="386"/>
                    </a:lnTo>
                    <a:lnTo>
                      <a:pt x="228" y="377"/>
                    </a:lnTo>
                    <a:lnTo>
                      <a:pt x="208" y="367"/>
                    </a:lnTo>
                    <a:lnTo>
                      <a:pt x="190" y="357"/>
                    </a:lnTo>
                    <a:lnTo>
                      <a:pt x="173" y="345"/>
                    </a:lnTo>
                    <a:lnTo>
                      <a:pt x="155" y="333"/>
                    </a:lnTo>
                    <a:lnTo>
                      <a:pt x="140" y="321"/>
                    </a:lnTo>
                    <a:lnTo>
                      <a:pt x="107" y="296"/>
                    </a:lnTo>
                    <a:lnTo>
                      <a:pt x="72" y="271"/>
                    </a:lnTo>
                    <a:lnTo>
                      <a:pt x="38" y="246"/>
                    </a:lnTo>
                    <a:lnTo>
                      <a:pt x="0" y="221"/>
                    </a:lnTo>
                    <a:lnTo>
                      <a:pt x="47" y="231"/>
                    </a:lnTo>
                    <a:lnTo>
                      <a:pt x="92" y="241"/>
                    </a:lnTo>
                    <a:lnTo>
                      <a:pt x="134" y="246"/>
                    </a:lnTo>
                    <a:lnTo>
                      <a:pt x="175" y="249"/>
                    </a:lnTo>
                    <a:lnTo>
                      <a:pt x="213" y="249"/>
                    </a:lnTo>
                    <a:lnTo>
                      <a:pt x="252" y="247"/>
                    </a:lnTo>
                    <a:lnTo>
                      <a:pt x="287" y="243"/>
                    </a:lnTo>
                    <a:lnTo>
                      <a:pt x="322" y="238"/>
                    </a:lnTo>
                    <a:lnTo>
                      <a:pt x="353" y="230"/>
                    </a:lnTo>
                    <a:lnTo>
                      <a:pt x="385" y="222"/>
                    </a:lnTo>
                    <a:lnTo>
                      <a:pt x="415" y="212"/>
                    </a:lnTo>
                    <a:lnTo>
                      <a:pt x="446" y="201"/>
                    </a:lnTo>
                    <a:lnTo>
                      <a:pt x="474" y="188"/>
                    </a:lnTo>
                    <a:lnTo>
                      <a:pt x="501" y="176"/>
                    </a:lnTo>
                    <a:lnTo>
                      <a:pt x="528" y="161"/>
                    </a:lnTo>
                    <a:lnTo>
                      <a:pt x="554" y="148"/>
                    </a:lnTo>
                    <a:lnTo>
                      <a:pt x="1584" y="0"/>
                    </a:lnTo>
                    <a:close/>
                  </a:path>
                </a:pathLst>
              </a:custGeom>
              <a:solidFill>
                <a:srgbClr val="009240"/>
              </a:solidFill>
              <a:ln w="9525">
                <a:noFill/>
                <a:round/>
                <a:headEnd/>
                <a:tailEnd/>
              </a:ln>
            </p:spPr>
            <p:txBody>
              <a:bodyPr/>
              <a:lstStyle/>
              <a:p>
                <a:pPr eaLnBrk="1" hangingPunct="1"/>
                <a:endParaRPr lang="pt-BR" b="1" u="none"/>
              </a:p>
            </p:txBody>
          </p:sp>
          <p:sp>
            <p:nvSpPr>
              <p:cNvPr id="451600" name="Freeform 2283"/>
              <p:cNvSpPr>
                <a:spLocks/>
              </p:cNvSpPr>
              <p:nvPr/>
            </p:nvSpPr>
            <p:spPr bwMode="auto">
              <a:xfrm>
                <a:off x="3378" y="2809"/>
                <a:ext cx="396" cy="106"/>
              </a:xfrm>
              <a:custGeom>
                <a:avLst/>
                <a:gdLst>
                  <a:gd name="T0" fmla="*/ 0 w 1586"/>
                  <a:gd name="T1" fmla="*/ 0 h 424"/>
                  <a:gd name="T2" fmla="*/ 0 w 1586"/>
                  <a:gd name="T3" fmla="*/ 0 h 424"/>
                  <a:gd name="T4" fmla="*/ 0 w 1586"/>
                  <a:gd name="T5" fmla="*/ 0 h 424"/>
                  <a:gd name="T6" fmla="*/ 0 w 1586"/>
                  <a:gd name="T7" fmla="*/ 0 h 424"/>
                  <a:gd name="T8" fmla="*/ 0 w 1586"/>
                  <a:gd name="T9" fmla="*/ 0 h 424"/>
                  <a:gd name="T10" fmla="*/ 0 w 1586"/>
                  <a:gd name="T11" fmla="*/ 0 h 424"/>
                  <a:gd name="T12" fmla="*/ 0 w 1586"/>
                  <a:gd name="T13" fmla="*/ 0 h 424"/>
                  <a:gd name="T14" fmla="*/ 0 w 1586"/>
                  <a:gd name="T15" fmla="*/ 0 h 424"/>
                  <a:gd name="T16" fmla="*/ 0 w 1586"/>
                  <a:gd name="T17" fmla="*/ 0 h 424"/>
                  <a:gd name="T18" fmla="*/ 0 w 1586"/>
                  <a:gd name="T19" fmla="*/ 0 h 424"/>
                  <a:gd name="T20" fmla="*/ 0 w 1586"/>
                  <a:gd name="T21" fmla="*/ 0 h 424"/>
                  <a:gd name="T22" fmla="*/ 0 w 1586"/>
                  <a:gd name="T23" fmla="*/ 0 h 424"/>
                  <a:gd name="T24" fmla="*/ 0 w 1586"/>
                  <a:gd name="T25" fmla="*/ 0 h 424"/>
                  <a:gd name="T26" fmla="*/ 0 w 1586"/>
                  <a:gd name="T27" fmla="*/ 0 h 424"/>
                  <a:gd name="T28" fmla="*/ 0 w 1586"/>
                  <a:gd name="T29" fmla="*/ 0 h 424"/>
                  <a:gd name="T30" fmla="*/ 0 w 1586"/>
                  <a:gd name="T31" fmla="*/ 0 h 424"/>
                  <a:gd name="T32" fmla="*/ 0 w 1586"/>
                  <a:gd name="T33" fmla="*/ 0 h 424"/>
                  <a:gd name="T34" fmla="*/ 0 w 1586"/>
                  <a:gd name="T35" fmla="*/ 0 h 424"/>
                  <a:gd name="T36" fmla="*/ 0 w 1586"/>
                  <a:gd name="T37" fmla="*/ 0 h 424"/>
                  <a:gd name="T38" fmla="*/ 0 w 1586"/>
                  <a:gd name="T39" fmla="*/ 0 h 424"/>
                  <a:gd name="T40" fmla="*/ 0 w 1586"/>
                  <a:gd name="T41" fmla="*/ 0 h 424"/>
                  <a:gd name="T42" fmla="*/ 0 w 1586"/>
                  <a:gd name="T43" fmla="*/ 0 h 424"/>
                  <a:gd name="T44" fmla="*/ 0 w 1586"/>
                  <a:gd name="T45" fmla="*/ 0 h 424"/>
                  <a:gd name="T46" fmla="*/ 0 w 1586"/>
                  <a:gd name="T47" fmla="*/ 0 h 424"/>
                  <a:gd name="T48" fmla="*/ 0 w 1586"/>
                  <a:gd name="T49" fmla="*/ 0 h 424"/>
                  <a:gd name="T50" fmla="*/ 0 w 1586"/>
                  <a:gd name="T51" fmla="*/ 0 h 424"/>
                  <a:gd name="T52" fmla="*/ 0 w 1586"/>
                  <a:gd name="T53" fmla="*/ 0 h 424"/>
                  <a:gd name="T54" fmla="*/ 0 w 1586"/>
                  <a:gd name="T55" fmla="*/ 0 h 424"/>
                  <a:gd name="T56" fmla="*/ 0 w 1586"/>
                  <a:gd name="T57" fmla="*/ 0 h 424"/>
                  <a:gd name="T58" fmla="*/ 0 w 1586"/>
                  <a:gd name="T59" fmla="*/ 0 h 424"/>
                  <a:gd name="T60" fmla="*/ 0 w 1586"/>
                  <a:gd name="T61" fmla="*/ 0 h 424"/>
                  <a:gd name="T62" fmla="*/ 0 w 1586"/>
                  <a:gd name="T63" fmla="*/ 0 h 424"/>
                  <a:gd name="T64" fmla="*/ 0 w 1586"/>
                  <a:gd name="T65" fmla="*/ 0 h 424"/>
                  <a:gd name="T66" fmla="*/ 0 w 1586"/>
                  <a:gd name="T67" fmla="*/ 0 h 424"/>
                  <a:gd name="T68" fmla="*/ 0 w 1586"/>
                  <a:gd name="T69" fmla="*/ 0 h 424"/>
                  <a:gd name="T70" fmla="*/ 0 w 1586"/>
                  <a:gd name="T71" fmla="*/ 0 h 424"/>
                  <a:gd name="T72" fmla="*/ 0 w 1586"/>
                  <a:gd name="T73" fmla="*/ 0 h 424"/>
                  <a:gd name="T74" fmla="*/ 0 w 1586"/>
                  <a:gd name="T75" fmla="*/ 0 h 424"/>
                  <a:gd name="T76" fmla="*/ 0 w 1586"/>
                  <a:gd name="T77" fmla="*/ 0 h 424"/>
                  <a:gd name="T78" fmla="*/ 0 w 1586"/>
                  <a:gd name="T79" fmla="*/ 0 h 424"/>
                  <a:gd name="T80" fmla="*/ 0 w 1586"/>
                  <a:gd name="T81" fmla="*/ 0 h 424"/>
                  <a:gd name="T82" fmla="*/ 0 w 1586"/>
                  <a:gd name="T83" fmla="*/ 0 h 424"/>
                  <a:gd name="T84" fmla="*/ 0 w 1586"/>
                  <a:gd name="T85" fmla="*/ 0 h 424"/>
                  <a:gd name="T86" fmla="*/ 0 w 1586"/>
                  <a:gd name="T87" fmla="*/ 0 h 424"/>
                  <a:gd name="T88" fmla="*/ 0 w 1586"/>
                  <a:gd name="T89" fmla="*/ 0 h 424"/>
                  <a:gd name="T90" fmla="*/ 0 w 1586"/>
                  <a:gd name="T91" fmla="*/ 0 h 424"/>
                  <a:gd name="T92" fmla="*/ 0 w 1586"/>
                  <a:gd name="T93" fmla="*/ 0 h 424"/>
                  <a:gd name="T94" fmla="*/ 0 w 1586"/>
                  <a:gd name="T95" fmla="*/ 0 h 424"/>
                  <a:gd name="T96" fmla="*/ 0 w 1586"/>
                  <a:gd name="T97" fmla="*/ 0 h 424"/>
                  <a:gd name="T98" fmla="*/ 0 w 1586"/>
                  <a:gd name="T99" fmla="*/ 0 h 424"/>
                  <a:gd name="T100" fmla="*/ 0 w 1586"/>
                  <a:gd name="T101" fmla="*/ 0 h 424"/>
                  <a:gd name="T102" fmla="*/ 0 w 1586"/>
                  <a:gd name="T103" fmla="*/ 0 h 424"/>
                  <a:gd name="T104" fmla="*/ 0 w 1586"/>
                  <a:gd name="T105" fmla="*/ 0 h 424"/>
                  <a:gd name="T106" fmla="*/ 0 w 1586"/>
                  <a:gd name="T107" fmla="*/ 0 h 424"/>
                  <a:gd name="T108" fmla="*/ 0 w 1586"/>
                  <a:gd name="T109" fmla="*/ 0 h 424"/>
                  <a:gd name="T110" fmla="*/ 0 w 1586"/>
                  <a:gd name="T111" fmla="*/ 0 h 424"/>
                  <a:gd name="T112" fmla="*/ 0 w 1586"/>
                  <a:gd name="T113" fmla="*/ 0 h 424"/>
                  <a:gd name="T114" fmla="*/ 0 w 1586"/>
                  <a:gd name="T115" fmla="*/ 0 h 424"/>
                  <a:gd name="T116" fmla="*/ 0 w 1586"/>
                  <a:gd name="T117" fmla="*/ 0 h 424"/>
                  <a:gd name="T118" fmla="*/ 0 w 1586"/>
                  <a:gd name="T119" fmla="*/ 0 h 424"/>
                  <a:gd name="T120" fmla="*/ 0 w 1586"/>
                  <a:gd name="T121" fmla="*/ 0 h 424"/>
                  <a:gd name="T122" fmla="*/ 0 w 1586"/>
                  <a:gd name="T123" fmla="*/ 0 h 424"/>
                  <a:gd name="T124" fmla="*/ 0 w 1586"/>
                  <a:gd name="T125" fmla="*/ 0 h 4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86"/>
                  <a:gd name="T190" fmla="*/ 0 h 424"/>
                  <a:gd name="T191" fmla="*/ 1586 w 1586"/>
                  <a:gd name="T192" fmla="*/ 424 h 4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86" h="424">
                    <a:moveTo>
                      <a:pt x="1584" y="0"/>
                    </a:moveTo>
                    <a:lnTo>
                      <a:pt x="1586" y="329"/>
                    </a:lnTo>
                    <a:lnTo>
                      <a:pt x="1535" y="333"/>
                    </a:lnTo>
                    <a:lnTo>
                      <a:pt x="1486" y="334"/>
                    </a:lnTo>
                    <a:lnTo>
                      <a:pt x="1437" y="334"/>
                    </a:lnTo>
                    <a:lnTo>
                      <a:pt x="1390" y="333"/>
                    </a:lnTo>
                    <a:lnTo>
                      <a:pt x="1299" y="326"/>
                    </a:lnTo>
                    <a:lnTo>
                      <a:pt x="1213" y="318"/>
                    </a:lnTo>
                    <a:lnTo>
                      <a:pt x="1172" y="315"/>
                    </a:lnTo>
                    <a:lnTo>
                      <a:pt x="1134" y="312"/>
                    </a:lnTo>
                    <a:lnTo>
                      <a:pt x="1095" y="311"/>
                    </a:lnTo>
                    <a:lnTo>
                      <a:pt x="1058" y="311"/>
                    </a:lnTo>
                    <a:lnTo>
                      <a:pt x="1023" y="312"/>
                    </a:lnTo>
                    <a:lnTo>
                      <a:pt x="988" y="316"/>
                    </a:lnTo>
                    <a:lnTo>
                      <a:pt x="971" y="318"/>
                    </a:lnTo>
                    <a:lnTo>
                      <a:pt x="955" y="322"/>
                    </a:lnTo>
                    <a:lnTo>
                      <a:pt x="939" y="326"/>
                    </a:lnTo>
                    <a:lnTo>
                      <a:pt x="924" y="332"/>
                    </a:lnTo>
                    <a:lnTo>
                      <a:pt x="863" y="350"/>
                    </a:lnTo>
                    <a:lnTo>
                      <a:pt x="805" y="366"/>
                    </a:lnTo>
                    <a:lnTo>
                      <a:pt x="751" y="381"/>
                    </a:lnTo>
                    <a:lnTo>
                      <a:pt x="701" y="392"/>
                    </a:lnTo>
                    <a:lnTo>
                      <a:pt x="653" y="402"/>
                    </a:lnTo>
                    <a:lnTo>
                      <a:pt x="608" y="410"/>
                    </a:lnTo>
                    <a:lnTo>
                      <a:pt x="566" y="415"/>
                    </a:lnTo>
                    <a:lnTo>
                      <a:pt x="526" y="420"/>
                    </a:lnTo>
                    <a:lnTo>
                      <a:pt x="491" y="423"/>
                    </a:lnTo>
                    <a:lnTo>
                      <a:pt x="455" y="424"/>
                    </a:lnTo>
                    <a:lnTo>
                      <a:pt x="423" y="423"/>
                    </a:lnTo>
                    <a:lnTo>
                      <a:pt x="393" y="421"/>
                    </a:lnTo>
                    <a:lnTo>
                      <a:pt x="365" y="419"/>
                    </a:lnTo>
                    <a:lnTo>
                      <a:pt x="339" y="414"/>
                    </a:lnTo>
                    <a:lnTo>
                      <a:pt x="314" y="408"/>
                    </a:lnTo>
                    <a:lnTo>
                      <a:pt x="290" y="402"/>
                    </a:lnTo>
                    <a:lnTo>
                      <a:pt x="268" y="394"/>
                    </a:lnTo>
                    <a:lnTo>
                      <a:pt x="248" y="386"/>
                    </a:lnTo>
                    <a:lnTo>
                      <a:pt x="228" y="377"/>
                    </a:lnTo>
                    <a:lnTo>
                      <a:pt x="208" y="367"/>
                    </a:lnTo>
                    <a:lnTo>
                      <a:pt x="190" y="357"/>
                    </a:lnTo>
                    <a:lnTo>
                      <a:pt x="173" y="345"/>
                    </a:lnTo>
                    <a:lnTo>
                      <a:pt x="155" y="333"/>
                    </a:lnTo>
                    <a:lnTo>
                      <a:pt x="140" y="321"/>
                    </a:lnTo>
                    <a:lnTo>
                      <a:pt x="107" y="296"/>
                    </a:lnTo>
                    <a:lnTo>
                      <a:pt x="72" y="271"/>
                    </a:lnTo>
                    <a:lnTo>
                      <a:pt x="38" y="246"/>
                    </a:lnTo>
                    <a:lnTo>
                      <a:pt x="0" y="221"/>
                    </a:lnTo>
                    <a:lnTo>
                      <a:pt x="47" y="231"/>
                    </a:lnTo>
                    <a:lnTo>
                      <a:pt x="92" y="241"/>
                    </a:lnTo>
                    <a:lnTo>
                      <a:pt x="134" y="246"/>
                    </a:lnTo>
                    <a:lnTo>
                      <a:pt x="175" y="249"/>
                    </a:lnTo>
                    <a:lnTo>
                      <a:pt x="213" y="249"/>
                    </a:lnTo>
                    <a:lnTo>
                      <a:pt x="252" y="247"/>
                    </a:lnTo>
                    <a:lnTo>
                      <a:pt x="287" y="243"/>
                    </a:lnTo>
                    <a:lnTo>
                      <a:pt x="322" y="238"/>
                    </a:lnTo>
                    <a:lnTo>
                      <a:pt x="353" y="230"/>
                    </a:lnTo>
                    <a:lnTo>
                      <a:pt x="385" y="222"/>
                    </a:lnTo>
                    <a:lnTo>
                      <a:pt x="415" y="212"/>
                    </a:lnTo>
                    <a:lnTo>
                      <a:pt x="446" y="201"/>
                    </a:lnTo>
                    <a:lnTo>
                      <a:pt x="474" y="188"/>
                    </a:lnTo>
                    <a:lnTo>
                      <a:pt x="501" y="176"/>
                    </a:lnTo>
                    <a:lnTo>
                      <a:pt x="528" y="161"/>
                    </a:lnTo>
                    <a:lnTo>
                      <a:pt x="554" y="148"/>
                    </a:lnTo>
                    <a:lnTo>
                      <a:pt x="1584" y="0"/>
                    </a:lnTo>
                    <a:close/>
                  </a:path>
                </a:pathLst>
              </a:custGeom>
              <a:noFill/>
              <a:ln w="9525">
                <a:solidFill>
                  <a:srgbClr val="FFF500"/>
                </a:solidFill>
                <a:round/>
                <a:headEnd/>
                <a:tailEnd/>
              </a:ln>
            </p:spPr>
            <p:txBody>
              <a:bodyPr/>
              <a:lstStyle/>
              <a:p>
                <a:pPr eaLnBrk="1" hangingPunct="1"/>
                <a:endParaRPr lang="pt-BR" b="1" u="none"/>
              </a:p>
            </p:txBody>
          </p:sp>
          <p:sp>
            <p:nvSpPr>
              <p:cNvPr id="451601" name="Freeform 2284"/>
              <p:cNvSpPr>
                <a:spLocks/>
              </p:cNvSpPr>
              <p:nvPr/>
            </p:nvSpPr>
            <p:spPr bwMode="auto">
              <a:xfrm>
                <a:off x="3469" y="2643"/>
                <a:ext cx="300" cy="189"/>
              </a:xfrm>
              <a:custGeom>
                <a:avLst/>
                <a:gdLst>
                  <a:gd name="T0" fmla="*/ 0 w 1201"/>
                  <a:gd name="T1" fmla="*/ 0 h 757"/>
                  <a:gd name="T2" fmla="*/ 0 w 1201"/>
                  <a:gd name="T3" fmla="*/ 0 h 757"/>
                  <a:gd name="T4" fmla="*/ 0 w 1201"/>
                  <a:gd name="T5" fmla="*/ 0 h 757"/>
                  <a:gd name="T6" fmla="*/ 0 w 1201"/>
                  <a:gd name="T7" fmla="*/ 0 h 757"/>
                  <a:gd name="T8" fmla="*/ 0 w 1201"/>
                  <a:gd name="T9" fmla="*/ 0 h 757"/>
                  <a:gd name="T10" fmla="*/ 0 w 1201"/>
                  <a:gd name="T11" fmla="*/ 0 h 757"/>
                  <a:gd name="T12" fmla="*/ 0 w 1201"/>
                  <a:gd name="T13" fmla="*/ 0 h 757"/>
                  <a:gd name="T14" fmla="*/ 0 w 1201"/>
                  <a:gd name="T15" fmla="*/ 0 h 757"/>
                  <a:gd name="T16" fmla="*/ 0 w 1201"/>
                  <a:gd name="T17" fmla="*/ 0 h 757"/>
                  <a:gd name="T18" fmla="*/ 0 w 1201"/>
                  <a:gd name="T19" fmla="*/ 0 h 757"/>
                  <a:gd name="T20" fmla="*/ 0 w 1201"/>
                  <a:gd name="T21" fmla="*/ 0 h 757"/>
                  <a:gd name="T22" fmla="*/ 0 w 1201"/>
                  <a:gd name="T23" fmla="*/ 0 h 757"/>
                  <a:gd name="T24" fmla="*/ 0 w 1201"/>
                  <a:gd name="T25" fmla="*/ 0 h 757"/>
                  <a:gd name="T26" fmla="*/ 0 w 1201"/>
                  <a:gd name="T27" fmla="*/ 0 h 757"/>
                  <a:gd name="T28" fmla="*/ 0 w 1201"/>
                  <a:gd name="T29" fmla="*/ 0 h 757"/>
                  <a:gd name="T30" fmla="*/ 0 w 1201"/>
                  <a:gd name="T31" fmla="*/ 0 h 757"/>
                  <a:gd name="T32" fmla="*/ 0 w 1201"/>
                  <a:gd name="T33" fmla="*/ 0 h 757"/>
                  <a:gd name="T34" fmla="*/ 0 w 1201"/>
                  <a:gd name="T35" fmla="*/ 0 h 757"/>
                  <a:gd name="T36" fmla="*/ 0 w 1201"/>
                  <a:gd name="T37" fmla="*/ 0 h 757"/>
                  <a:gd name="T38" fmla="*/ 0 w 1201"/>
                  <a:gd name="T39" fmla="*/ 0 h 757"/>
                  <a:gd name="T40" fmla="*/ 0 w 1201"/>
                  <a:gd name="T41" fmla="*/ 0 h 757"/>
                  <a:gd name="T42" fmla="*/ 0 w 1201"/>
                  <a:gd name="T43" fmla="*/ 0 h 757"/>
                  <a:gd name="T44" fmla="*/ 0 w 1201"/>
                  <a:gd name="T45" fmla="*/ 0 h 757"/>
                  <a:gd name="T46" fmla="*/ 0 w 1201"/>
                  <a:gd name="T47" fmla="*/ 0 h 757"/>
                  <a:gd name="T48" fmla="*/ 0 w 1201"/>
                  <a:gd name="T49" fmla="*/ 0 h 757"/>
                  <a:gd name="T50" fmla="*/ 0 w 1201"/>
                  <a:gd name="T51" fmla="*/ 0 h 757"/>
                  <a:gd name="T52" fmla="*/ 0 w 1201"/>
                  <a:gd name="T53" fmla="*/ 0 h 757"/>
                  <a:gd name="T54" fmla="*/ 0 w 1201"/>
                  <a:gd name="T55" fmla="*/ 0 h 757"/>
                  <a:gd name="T56" fmla="*/ 0 w 1201"/>
                  <a:gd name="T57" fmla="*/ 0 h 757"/>
                  <a:gd name="T58" fmla="*/ 0 w 1201"/>
                  <a:gd name="T59" fmla="*/ 0 h 757"/>
                  <a:gd name="T60" fmla="*/ 0 w 1201"/>
                  <a:gd name="T61" fmla="*/ 0 h 757"/>
                  <a:gd name="T62" fmla="*/ 0 w 1201"/>
                  <a:gd name="T63" fmla="*/ 0 h 757"/>
                  <a:gd name="T64" fmla="*/ 0 w 1201"/>
                  <a:gd name="T65" fmla="*/ 0 h 757"/>
                  <a:gd name="T66" fmla="*/ 0 w 1201"/>
                  <a:gd name="T67" fmla="*/ 0 h 757"/>
                  <a:gd name="T68" fmla="*/ 0 w 1201"/>
                  <a:gd name="T69" fmla="*/ 0 h 757"/>
                  <a:gd name="T70" fmla="*/ 0 w 1201"/>
                  <a:gd name="T71" fmla="*/ 0 h 757"/>
                  <a:gd name="T72" fmla="*/ 0 w 1201"/>
                  <a:gd name="T73" fmla="*/ 0 h 757"/>
                  <a:gd name="T74" fmla="*/ 0 w 1201"/>
                  <a:gd name="T75" fmla="*/ 0 h 757"/>
                  <a:gd name="T76" fmla="*/ 0 w 1201"/>
                  <a:gd name="T77" fmla="*/ 0 h 757"/>
                  <a:gd name="T78" fmla="*/ 0 w 1201"/>
                  <a:gd name="T79" fmla="*/ 0 h 757"/>
                  <a:gd name="T80" fmla="*/ 0 w 1201"/>
                  <a:gd name="T81" fmla="*/ 0 h 757"/>
                  <a:gd name="T82" fmla="*/ 0 w 1201"/>
                  <a:gd name="T83" fmla="*/ 0 h 757"/>
                  <a:gd name="T84" fmla="*/ 0 w 1201"/>
                  <a:gd name="T85" fmla="*/ 0 h 757"/>
                  <a:gd name="T86" fmla="*/ 0 w 1201"/>
                  <a:gd name="T87" fmla="*/ 0 h 757"/>
                  <a:gd name="T88" fmla="*/ 0 w 1201"/>
                  <a:gd name="T89" fmla="*/ 0 h 757"/>
                  <a:gd name="T90" fmla="*/ 0 w 1201"/>
                  <a:gd name="T91" fmla="*/ 0 h 757"/>
                  <a:gd name="T92" fmla="*/ 0 w 1201"/>
                  <a:gd name="T93" fmla="*/ 0 h 757"/>
                  <a:gd name="T94" fmla="*/ 0 w 1201"/>
                  <a:gd name="T95" fmla="*/ 0 h 7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01"/>
                  <a:gd name="T145" fmla="*/ 0 h 757"/>
                  <a:gd name="T146" fmla="*/ 1201 w 1201"/>
                  <a:gd name="T147" fmla="*/ 757 h 7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01" h="757">
                    <a:moveTo>
                      <a:pt x="790" y="181"/>
                    </a:moveTo>
                    <a:lnTo>
                      <a:pt x="3" y="123"/>
                    </a:lnTo>
                    <a:lnTo>
                      <a:pt x="6" y="157"/>
                    </a:lnTo>
                    <a:lnTo>
                      <a:pt x="11" y="190"/>
                    </a:lnTo>
                    <a:lnTo>
                      <a:pt x="15" y="206"/>
                    </a:lnTo>
                    <a:lnTo>
                      <a:pt x="19" y="220"/>
                    </a:lnTo>
                    <a:lnTo>
                      <a:pt x="25" y="236"/>
                    </a:lnTo>
                    <a:lnTo>
                      <a:pt x="32" y="251"/>
                    </a:lnTo>
                    <a:lnTo>
                      <a:pt x="41" y="264"/>
                    </a:lnTo>
                    <a:lnTo>
                      <a:pt x="52" y="277"/>
                    </a:lnTo>
                    <a:lnTo>
                      <a:pt x="64" y="290"/>
                    </a:lnTo>
                    <a:lnTo>
                      <a:pt x="78" y="301"/>
                    </a:lnTo>
                    <a:lnTo>
                      <a:pt x="95" y="311"/>
                    </a:lnTo>
                    <a:lnTo>
                      <a:pt x="115" y="321"/>
                    </a:lnTo>
                    <a:lnTo>
                      <a:pt x="138" y="330"/>
                    </a:lnTo>
                    <a:lnTo>
                      <a:pt x="163" y="336"/>
                    </a:lnTo>
                    <a:lnTo>
                      <a:pt x="173" y="344"/>
                    </a:lnTo>
                    <a:lnTo>
                      <a:pt x="182" y="352"/>
                    </a:lnTo>
                    <a:lnTo>
                      <a:pt x="190" y="361"/>
                    </a:lnTo>
                    <a:lnTo>
                      <a:pt x="197" y="371"/>
                    </a:lnTo>
                    <a:lnTo>
                      <a:pt x="202" y="379"/>
                    </a:lnTo>
                    <a:lnTo>
                      <a:pt x="206" y="388"/>
                    </a:lnTo>
                    <a:lnTo>
                      <a:pt x="209" y="397"/>
                    </a:lnTo>
                    <a:lnTo>
                      <a:pt x="210" y="408"/>
                    </a:lnTo>
                    <a:lnTo>
                      <a:pt x="210" y="417"/>
                    </a:lnTo>
                    <a:lnTo>
                      <a:pt x="209" y="427"/>
                    </a:lnTo>
                    <a:lnTo>
                      <a:pt x="206" y="438"/>
                    </a:lnTo>
                    <a:lnTo>
                      <a:pt x="202" y="450"/>
                    </a:lnTo>
                    <a:lnTo>
                      <a:pt x="196" y="462"/>
                    </a:lnTo>
                    <a:lnTo>
                      <a:pt x="189" y="474"/>
                    </a:lnTo>
                    <a:lnTo>
                      <a:pt x="180" y="486"/>
                    </a:lnTo>
                    <a:lnTo>
                      <a:pt x="171" y="499"/>
                    </a:lnTo>
                    <a:lnTo>
                      <a:pt x="128" y="529"/>
                    </a:lnTo>
                    <a:lnTo>
                      <a:pt x="89" y="555"/>
                    </a:lnTo>
                    <a:lnTo>
                      <a:pt x="72" y="569"/>
                    </a:lnTo>
                    <a:lnTo>
                      <a:pt x="54" y="582"/>
                    </a:lnTo>
                    <a:lnTo>
                      <a:pt x="40" y="595"/>
                    </a:lnTo>
                    <a:lnTo>
                      <a:pt x="28" y="610"/>
                    </a:lnTo>
                    <a:lnTo>
                      <a:pt x="17" y="624"/>
                    </a:lnTo>
                    <a:lnTo>
                      <a:pt x="8" y="639"/>
                    </a:lnTo>
                    <a:lnTo>
                      <a:pt x="6" y="647"/>
                    </a:lnTo>
                    <a:lnTo>
                      <a:pt x="3" y="654"/>
                    </a:lnTo>
                    <a:lnTo>
                      <a:pt x="2" y="664"/>
                    </a:lnTo>
                    <a:lnTo>
                      <a:pt x="0" y="672"/>
                    </a:lnTo>
                    <a:lnTo>
                      <a:pt x="0" y="681"/>
                    </a:lnTo>
                    <a:lnTo>
                      <a:pt x="2" y="691"/>
                    </a:lnTo>
                    <a:lnTo>
                      <a:pt x="3" y="701"/>
                    </a:lnTo>
                    <a:lnTo>
                      <a:pt x="6" y="711"/>
                    </a:lnTo>
                    <a:lnTo>
                      <a:pt x="10" y="722"/>
                    </a:lnTo>
                    <a:lnTo>
                      <a:pt x="13" y="734"/>
                    </a:lnTo>
                    <a:lnTo>
                      <a:pt x="19" y="746"/>
                    </a:lnTo>
                    <a:lnTo>
                      <a:pt x="25" y="757"/>
                    </a:lnTo>
                    <a:lnTo>
                      <a:pt x="1201" y="623"/>
                    </a:lnTo>
                    <a:lnTo>
                      <a:pt x="1174" y="108"/>
                    </a:lnTo>
                    <a:lnTo>
                      <a:pt x="1139" y="117"/>
                    </a:lnTo>
                    <a:lnTo>
                      <a:pt x="1106" y="124"/>
                    </a:lnTo>
                    <a:lnTo>
                      <a:pt x="1073" y="129"/>
                    </a:lnTo>
                    <a:lnTo>
                      <a:pt x="1040" y="132"/>
                    </a:lnTo>
                    <a:lnTo>
                      <a:pt x="1007" y="133"/>
                    </a:lnTo>
                    <a:lnTo>
                      <a:pt x="974" y="130"/>
                    </a:lnTo>
                    <a:lnTo>
                      <a:pt x="940" y="126"/>
                    </a:lnTo>
                    <a:lnTo>
                      <a:pt x="904" y="120"/>
                    </a:lnTo>
                    <a:lnTo>
                      <a:pt x="865" y="109"/>
                    </a:lnTo>
                    <a:lnTo>
                      <a:pt x="817" y="95"/>
                    </a:lnTo>
                    <a:lnTo>
                      <a:pt x="763" y="78"/>
                    </a:lnTo>
                    <a:lnTo>
                      <a:pt x="705" y="59"/>
                    </a:lnTo>
                    <a:lnTo>
                      <a:pt x="642" y="41"/>
                    </a:lnTo>
                    <a:lnTo>
                      <a:pt x="578" y="25"/>
                    </a:lnTo>
                    <a:lnTo>
                      <a:pt x="545" y="17"/>
                    </a:lnTo>
                    <a:lnTo>
                      <a:pt x="512" y="10"/>
                    </a:lnTo>
                    <a:lnTo>
                      <a:pt x="481" y="5"/>
                    </a:lnTo>
                    <a:lnTo>
                      <a:pt x="448" y="1"/>
                    </a:lnTo>
                    <a:lnTo>
                      <a:pt x="432" y="0"/>
                    </a:lnTo>
                    <a:lnTo>
                      <a:pt x="417" y="0"/>
                    </a:lnTo>
                    <a:lnTo>
                      <a:pt x="402" y="0"/>
                    </a:lnTo>
                    <a:lnTo>
                      <a:pt x="387" y="1"/>
                    </a:lnTo>
                    <a:lnTo>
                      <a:pt x="361" y="5"/>
                    </a:lnTo>
                    <a:lnTo>
                      <a:pt x="336" y="10"/>
                    </a:lnTo>
                    <a:lnTo>
                      <a:pt x="313" y="18"/>
                    </a:lnTo>
                    <a:lnTo>
                      <a:pt x="293" y="26"/>
                    </a:lnTo>
                    <a:lnTo>
                      <a:pt x="277" y="37"/>
                    </a:lnTo>
                    <a:lnTo>
                      <a:pt x="263" y="47"/>
                    </a:lnTo>
                    <a:lnTo>
                      <a:pt x="252" y="58"/>
                    </a:lnTo>
                    <a:lnTo>
                      <a:pt x="246" y="68"/>
                    </a:lnTo>
                    <a:lnTo>
                      <a:pt x="243" y="74"/>
                    </a:lnTo>
                    <a:lnTo>
                      <a:pt x="242" y="79"/>
                    </a:lnTo>
                    <a:lnTo>
                      <a:pt x="242" y="83"/>
                    </a:lnTo>
                    <a:lnTo>
                      <a:pt x="242" y="88"/>
                    </a:lnTo>
                    <a:lnTo>
                      <a:pt x="243" y="92"/>
                    </a:lnTo>
                    <a:lnTo>
                      <a:pt x="246" y="96"/>
                    </a:lnTo>
                    <a:lnTo>
                      <a:pt x="250" y="100"/>
                    </a:lnTo>
                    <a:lnTo>
                      <a:pt x="254" y="103"/>
                    </a:lnTo>
                    <a:lnTo>
                      <a:pt x="259" y="105"/>
                    </a:lnTo>
                    <a:lnTo>
                      <a:pt x="266" y="108"/>
                    </a:lnTo>
                    <a:lnTo>
                      <a:pt x="274" y="109"/>
                    </a:lnTo>
                    <a:lnTo>
                      <a:pt x="283" y="111"/>
                    </a:lnTo>
                    <a:lnTo>
                      <a:pt x="790" y="181"/>
                    </a:lnTo>
                    <a:close/>
                  </a:path>
                </a:pathLst>
              </a:custGeom>
              <a:solidFill>
                <a:srgbClr val="EE9BA0"/>
              </a:solidFill>
              <a:ln w="9525">
                <a:noFill/>
                <a:round/>
                <a:headEnd/>
                <a:tailEnd/>
              </a:ln>
            </p:spPr>
            <p:txBody>
              <a:bodyPr/>
              <a:lstStyle/>
              <a:p>
                <a:pPr eaLnBrk="1" hangingPunct="1"/>
                <a:endParaRPr lang="pt-BR" b="1" u="none"/>
              </a:p>
            </p:txBody>
          </p:sp>
          <p:sp>
            <p:nvSpPr>
              <p:cNvPr id="451602" name="Freeform 2285"/>
              <p:cNvSpPr>
                <a:spLocks/>
              </p:cNvSpPr>
              <p:nvPr/>
            </p:nvSpPr>
            <p:spPr bwMode="auto">
              <a:xfrm>
                <a:off x="3469" y="2643"/>
                <a:ext cx="300" cy="189"/>
              </a:xfrm>
              <a:custGeom>
                <a:avLst/>
                <a:gdLst>
                  <a:gd name="T0" fmla="*/ 0 w 1201"/>
                  <a:gd name="T1" fmla="*/ 0 h 757"/>
                  <a:gd name="T2" fmla="*/ 0 w 1201"/>
                  <a:gd name="T3" fmla="*/ 0 h 757"/>
                  <a:gd name="T4" fmla="*/ 0 w 1201"/>
                  <a:gd name="T5" fmla="*/ 0 h 757"/>
                  <a:gd name="T6" fmla="*/ 0 w 1201"/>
                  <a:gd name="T7" fmla="*/ 0 h 757"/>
                  <a:gd name="T8" fmla="*/ 0 w 1201"/>
                  <a:gd name="T9" fmla="*/ 0 h 757"/>
                  <a:gd name="T10" fmla="*/ 0 w 1201"/>
                  <a:gd name="T11" fmla="*/ 0 h 757"/>
                  <a:gd name="T12" fmla="*/ 0 w 1201"/>
                  <a:gd name="T13" fmla="*/ 0 h 757"/>
                  <a:gd name="T14" fmla="*/ 0 w 1201"/>
                  <a:gd name="T15" fmla="*/ 0 h 757"/>
                  <a:gd name="T16" fmla="*/ 0 w 1201"/>
                  <a:gd name="T17" fmla="*/ 0 h 757"/>
                  <a:gd name="T18" fmla="*/ 0 w 1201"/>
                  <a:gd name="T19" fmla="*/ 0 h 757"/>
                  <a:gd name="T20" fmla="*/ 0 w 1201"/>
                  <a:gd name="T21" fmla="*/ 0 h 757"/>
                  <a:gd name="T22" fmla="*/ 0 w 1201"/>
                  <a:gd name="T23" fmla="*/ 0 h 757"/>
                  <a:gd name="T24" fmla="*/ 0 w 1201"/>
                  <a:gd name="T25" fmla="*/ 0 h 757"/>
                  <a:gd name="T26" fmla="*/ 0 w 1201"/>
                  <a:gd name="T27" fmla="*/ 0 h 757"/>
                  <a:gd name="T28" fmla="*/ 0 w 1201"/>
                  <a:gd name="T29" fmla="*/ 0 h 757"/>
                  <a:gd name="T30" fmla="*/ 0 w 1201"/>
                  <a:gd name="T31" fmla="*/ 0 h 757"/>
                  <a:gd name="T32" fmla="*/ 0 w 1201"/>
                  <a:gd name="T33" fmla="*/ 0 h 757"/>
                  <a:gd name="T34" fmla="*/ 0 w 1201"/>
                  <a:gd name="T35" fmla="*/ 0 h 757"/>
                  <a:gd name="T36" fmla="*/ 0 w 1201"/>
                  <a:gd name="T37" fmla="*/ 0 h 757"/>
                  <a:gd name="T38" fmla="*/ 0 w 1201"/>
                  <a:gd name="T39" fmla="*/ 0 h 757"/>
                  <a:gd name="T40" fmla="*/ 0 w 1201"/>
                  <a:gd name="T41" fmla="*/ 0 h 757"/>
                  <a:gd name="T42" fmla="*/ 0 w 1201"/>
                  <a:gd name="T43" fmla="*/ 0 h 757"/>
                  <a:gd name="T44" fmla="*/ 0 w 1201"/>
                  <a:gd name="T45" fmla="*/ 0 h 757"/>
                  <a:gd name="T46" fmla="*/ 0 w 1201"/>
                  <a:gd name="T47" fmla="*/ 0 h 757"/>
                  <a:gd name="T48" fmla="*/ 0 w 1201"/>
                  <a:gd name="T49" fmla="*/ 0 h 757"/>
                  <a:gd name="T50" fmla="*/ 0 w 1201"/>
                  <a:gd name="T51" fmla="*/ 0 h 757"/>
                  <a:gd name="T52" fmla="*/ 0 w 1201"/>
                  <a:gd name="T53" fmla="*/ 0 h 757"/>
                  <a:gd name="T54" fmla="*/ 0 w 1201"/>
                  <a:gd name="T55" fmla="*/ 0 h 757"/>
                  <a:gd name="T56" fmla="*/ 0 w 1201"/>
                  <a:gd name="T57" fmla="*/ 0 h 757"/>
                  <a:gd name="T58" fmla="*/ 0 w 1201"/>
                  <a:gd name="T59" fmla="*/ 0 h 757"/>
                  <a:gd name="T60" fmla="*/ 0 w 1201"/>
                  <a:gd name="T61" fmla="*/ 0 h 757"/>
                  <a:gd name="T62" fmla="*/ 0 w 1201"/>
                  <a:gd name="T63" fmla="*/ 0 h 757"/>
                  <a:gd name="T64" fmla="*/ 0 w 1201"/>
                  <a:gd name="T65" fmla="*/ 0 h 757"/>
                  <a:gd name="T66" fmla="*/ 0 w 1201"/>
                  <a:gd name="T67" fmla="*/ 0 h 757"/>
                  <a:gd name="T68" fmla="*/ 0 w 1201"/>
                  <a:gd name="T69" fmla="*/ 0 h 757"/>
                  <a:gd name="T70" fmla="*/ 0 w 1201"/>
                  <a:gd name="T71" fmla="*/ 0 h 757"/>
                  <a:gd name="T72" fmla="*/ 0 w 1201"/>
                  <a:gd name="T73" fmla="*/ 0 h 757"/>
                  <a:gd name="T74" fmla="*/ 0 w 1201"/>
                  <a:gd name="T75" fmla="*/ 0 h 757"/>
                  <a:gd name="T76" fmla="*/ 0 w 1201"/>
                  <a:gd name="T77" fmla="*/ 0 h 757"/>
                  <a:gd name="T78" fmla="*/ 0 w 1201"/>
                  <a:gd name="T79" fmla="*/ 0 h 757"/>
                  <a:gd name="T80" fmla="*/ 0 w 1201"/>
                  <a:gd name="T81" fmla="*/ 0 h 757"/>
                  <a:gd name="T82" fmla="*/ 0 w 1201"/>
                  <a:gd name="T83" fmla="*/ 0 h 757"/>
                  <a:gd name="T84" fmla="*/ 0 w 1201"/>
                  <a:gd name="T85" fmla="*/ 0 h 757"/>
                  <a:gd name="T86" fmla="*/ 0 w 1201"/>
                  <a:gd name="T87" fmla="*/ 0 h 757"/>
                  <a:gd name="T88" fmla="*/ 0 w 1201"/>
                  <a:gd name="T89" fmla="*/ 0 h 757"/>
                  <a:gd name="T90" fmla="*/ 0 w 1201"/>
                  <a:gd name="T91" fmla="*/ 0 h 757"/>
                  <a:gd name="T92" fmla="*/ 0 w 1201"/>
                  <a:gd name="T93" fmla="*/ 0 h 757"/>
                  <a:gd name="T94" fmla="*/ 0 w 1201"/>
                  <a:gd name="T95" fmla="*/ 0 h 7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01"/>
                  <a:gd name="T145" fmla="*/ 0 h 757"/>
                  <a:gd name="T146" fmla="*/ 1201 w 1201"/>
                  <a:gd name="T147" fmla="*/ 757 h 7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01" h="757">
                    <a:moveTo>
                      <a:pt x="790" y="181"/>
                    </a:moveTo>
                    <a:lnTo>
                      <a:pt x="3" y="123"/>
                    </a:lnTo>
                    <a:lnTo>
                      <a:pt x="6" y="157"/>
                    </a:lnTo>
                    <a:lnTo>
                      <a:pt x="11" y="190"/>
                    </a:lnTo>
                    <a:lnTo>
                      <a:pt x="15" y="206"/>
                    </a:lnTo>
                    <a:lnTo>
                      <a:pt x="19" y="220"/>
                    </a:lnTo>
                    <a:lnTo>
                      <a:pt x="25" y="236"/>
                    </a:lnTo>
                    <a:lnTo>
                      <a:pt x="32" y="251"/>
                    </a:lnTo>
                    <a:lnTo>
                      <a:pt x="41" y="264"/>
                    </a:lnTo>
                    <a:lnTo>
                      <a:pt x="52" y="277"/>
                    </a:lnTo>
                    <a:lnTo>
                      <a:pt x="64" y="290"/>
                    </a:lnTo>
                    <a:lnTo>
                      <a:pt x="78" y="301"/>
                    </a:lnTo>
                    <a:lnTo>
                      <a:pt x="95" y="311"/>
                    </a:lnTo>
                    <a:lnTo>
                      <a:pt x="115" y="321"/>
                    </a:lnTo>
                    <a:lnTo>
                      <a:pt x="138" y="330"/>
                    </a:lnTo>
                    <a:lnTo>
                      <a:pt x="163" y="336"/>
                    </a:lnTo>
                    <a:lnTo>
                      <a:pt x="173" y="344"/>
                    </a:lnTo>
                    <a:lnTo>
                      <a:pt x="182" y="352"/>
                    </a:lnTo>
                    <a:lnTo>
                      <a:pt x="190" y="361"/>
                    </a:lnTo>
                    <a:lnTo>
                      <a:pt x="197" y="371"/>
                    </a:lnTo>
                    <a:lnTo>
                      <a:pt x="202" y="379"/>
                    </a:lnTo>
                    <a:lnTo>
                      <a:pt x="206" y="388"/>
                    </a:lnTo>
                    <a:lnTo>
                      <a:pt x="209" y="397"/>
                    </a:lnTo>
                    <a:lnTo>
                      <a:pt x="210" y="408"/>
                    </a:lnTo>
                    <a:lnTo>
                      <a:pt x="210" y="417"/>
                    </a:lnTo>
                    <a:lnTo>
                      <a:pt x="209" y="427"/>
                    </a:lnTo>
                    <a:lnTo>
                      <a:pt x="206" y="438"/>
                    </a:lnTo>
                    <a:lnTo>
                      <a:pt x="202" y="450"/>
                    </a:lnTo>
                    <a:lnTo>
                      <a:pt x="196" y="462"/>
                    </a:lnTo>
                    <a:lnTo>
                      <a:pt x="189" y="474"/>
                    </a:lnTo>
                    <a:lnTo>
                      <a:pt x="180" y="486"/>
                    </a:lnTo>
                    <a:lnTo>
                      <a:pt x="171" y="499"/>
                    </a:lnTo>
                    <a:lnTo>
                      <a:pt x="128" y="529"/>
                    </a:lnTo>
                    <a:lnTo>
                      <a:pt x="89" y="555"/>
                    </a:lnTo>
                    <a:lnTo>
                      <a:pt x="72" y="569"/>
                    </a:lnTo>
                    <a:lnTo>
                      <a:pt x="54" y="582"/>
                    </a:lnTo>
                    <a:lnTo>
                      <a:pt x="40" y="595"/>
                    </a:lnTo>
                    <a:lnTo>
                      <a:pt x="28" y="610"/>
                    </a:lnTo>
                    <a:lnTo>
                      <a:pt x="17" y="624"/>
                    </a:lnTo>
                    <a:lnTo>
                      <a:pt x="8" y="639"/>
                    </a:lnTo>
                    <a:lnTo>
                      <a:pt x="6" y="647"/>
                    </a:lnTo>
                    <a:lnTo>
                      <a:pt x="3" y="654"/>
                    </a:lnTo>
                    <a:lnTo>
                      <a:pt x="2" y="664"/>
                    </a:lnTo>
                    <a:lnTo>
                      <a:pt x="0" y="672"/>
                    </a:lnTo>
                    <a:lnTo>
                      <a:pt x="0" y="681"/>
                    </a:lnTo>
                    <a:lnTo>
                      <a:pt x="2" y="691"/>
                    </a:lnTo>
                    <a:lnTo>
                      <a:pt x="3" y="701"/>
                    </a:lnTo>
                    <a:lnTo>
                      <a:pt x="6" y="711"/>
                    </a:lnTo>
                    <a:lnTo>
                      <a:pt x="10" y="722"/>
                    </a:lnTo>
                    <a:lnTo>
                      <a:pt x="13" y="734"/>
                    </a:lnTo>
                    <a:lnTo>
                      <a:pt x="19" y="746"/>
                    </a:lnTo>
                    <a:lnTo>
                      <a:pt x="25" y="757"/>
                    </a:lnTo>
                    <a:lnTo>
                      <a:pt x="1201" y="623"/>
                    </a:lnTo>
                    <a:lnTo>
                      <a:pt x="1174" y="108"/>
                    </a:lnTo>
                    <a:lnTo>
                      <a:pt x="1139" y="117"/>
                    </a:lnTo>
                    <a:lnTo>
                      <a:pt x="1106" y="124"/>
                    </a:lnTo>
                    <a:lnTo>
                      <a:pt x="1073" y="129"/>
                    </a:lnTo>
                    <a:lnTo>
                      <a:pt x="1040" y="132"/>
                    </a:lnTo>
                    <a:lnTo>
                      <a:pt x="1007" y="133"/>
                    </a:lnTo>
                    <a:lnTo>
                      <a:pt x="974" y="130"/>
                    </a:lnTo>
                    <a:lnTo>
                      <a:pt x="940" y="126"/>
                    </a:lnTo>
                    <a:lnTo>
                      <a:pt x="904" y="120"/>
                    </a:lnTo>
                    <a:lnTo>
                      <a:pt x="865" y="109"/>
                    </a:lnTo>
                    <a:lnTo>
                      <a:pt x="817" y="95"/>
                    </a:lnTo>
                    <a:lnTo>
                      <a:pt x="763" y="78"/>
                    </a:lnTo>
                    <a:lnTo>
                      <a:pt x="705" y="59"/>
                    </a:lnTo>
                    <a:lnTo>
                      <a:pt x="642" y="41"/>
                    </a:lnTo>
                    <a:lnTo>
                      <a:pt x="578" y="25"/>
                    </a:lnTo>
                    <a:lnTo>
                      <a:pt x="545" y="17"/>
                    </a:lnTo>
                    <a:lnTo>
                      <a:pt x="512" y="10"/>
                    </a:lnTo>
                    <a:lnTo>
                      <a:pt x="481" y="5"/>
                    </a:lnTo>
                    <a:lnTo>
                      <a:pt x="448" y="1"/>
                    </a:lnTo>
                    <a:lnTo>
                      <a:pt x="432" y="0"/>
                    </a:lnTo>
                    <a:lnTo>
                      <a:pt x="417" y="0"/>
                    </a:lnTo>
                    <a:lnTo>
                      <a:pt x="402" y="0"/>
                    </a:lnTo>
                    <a:lnTo>
                      <a:pt x="387" y="1"/>
                    </a:lnTo>
                    <a:lnTo>
                      <a:pt x="361" y="5"/>
                    </a:lnTo>
                    <a:lnTo>
                      <a:pt x="336" y="10"/>
                    </a:lnTo>
                    <a:lnTo>
                      <a:pt x="313" y="18"/>
                    </a:lnTo>
                    <a:lnTo>
                      <a:pt x="293" y="26"/>
                    </a:lnTo>
                    <a:lnTo>
                      <a:pt x="277" y="37"/>
                    </a:lnTo>
                    <a:lnTo>
                      <a:pt x="263" y="47"/>
                    </a:lnTo>
                    <a:lnTo>
                      <a:pt x="252" y="58"/>
                    </a:lnTo>
                    <a:lnTo>
                      <a:pt x="246" y="68"/>
                    </a:lnTo>
                    <a:lnTo>
                      <a:pt x="243" y="74"/>
                    </a:lnTo>
                    <a:lnTo>
                      <a:pt x="242" y="79"/>
                    </a:lnTo>
                    <a:lnTo>
                      <a:pt x="242" y="83"/>
                    </a:lnTo>
                    <a:lnTo>
                      <a:pt x="242" y="88"/>
                    </a:lnTo>
                    <a:lnTo>
                      <a:pt x="243" y="92"/>
                    </a:lnTo>
                    <a:lnTo>
                      <a:pt x="246" y="96"/>
                    </a:lnTo>
                    <a:lnTo>
                      <a:pt x="250" y="100"/>
                    </a:lnTo>
                    <a:lnTo>
                      <a:pt x="254" y="103"/>
                    </a:lnTo>
                    <a:lnTo>
                      <a:pt x="259" y="105"/>
                    </a:lnTo>
                    <a:lnTo>
                      <a:pt x="266" y="108"/>
                    </a:lnTo>
                    <a:lnTo>
                      <a:pt x="274" y="109"/>
                    </a:lnTo>
                    <a:lnTo>
                      <a:pt x="283" y="111"/>
                    </a:lnTo>
                    <a:lnTo>
                      <a:pt x="790" y="181"/>
                    </a:lnTo>
                    <a:close/>
                  </a:path>
                </a:pathLst>
              </a:custGeom>
              <a:noFill/>
              <a:ln w="9525">
                <a:solidFill>
                  <a:srgbClr val="1F1A17"/>
                </a:solidFill>
                <a:round/>
                <a:headEnd/>
                <a:tailEnd/>
              </a:ln>
            </p:spPr>
            <p:txBody>
              <a:bodyPr/>
              <a:lstStyle/>
              <a:p>
                <a:pPr eaLnBrk="1" hangingPunct="1"/>
                <a:endParaRPr lang="pt-BR" b="1" u="none"/>
              </a:p>
            </p:txBody>
          </p:sp>
          <p:sp>
            <p:nvSpPr>
              <p:cNvPr id="451603" name="Freeform 2286"/>
              <p:cNvSpPr>
                <a:spLocks/>
              </p:cNvSpPr>
              <p:nvPr/>
            </p:nvSpPr>
            <p:spPr bwMode="auto">
              <a:xfrm>
                <a:off x="3471" y="2594"/>
                <a:ext cx="293" cy="111"/>
              </a:xfrm>
              <a:custGeom>
                <a:avLst/>
                <a:gdLst>
                  <a:gd name="T0" fmla="*/ 0 w 1174"/>
                  <a:gd name="T1" fmla="*/ 0 h 442"/>
                  <a:gd name="T2" fmla="*/ 0 w 1174"/>
                  <a:gd name="T3" fmla="*/ 0 h 442"/>
                  <a:gd name="T4" fmla="*/ 0 w 1174"/>
                  <a:gd name="T5" fmla="*/ 0 h 442"/>
                  <a:gd name="T6" fmla="*/ 0 w 1174"/>
                  <a:gd name="T7" fmla="*/ 0 h 442"/>
                  <a:gd name="T8" fmla="*/ 0 w 1174"/>
                  <a:gd name="T9" fmla="*/ 0 h 442"/>
                  <a:gd name="T10" fmla="*/ 0 w 1174"/>
                  <a:gd name="T11" fmla="*/ 0 h 442"/>
                  <a:gd name="T12" fmla="*/ 0 w 1174"/>
                  <a:gd name="T13" fmla="*/ 0 h 442"/>
                  <a:gd name="T14" fmla="*/ 0 w 1174"/>
                  <a:gd name="T15" fmla="*/ 0 h 442"/>
                  <a:gd name="T16" fmla="*/ 0 w 1174"/>
                  <a:gd name="T17" fmla="*/ 0 h 442"/>
                  <a:gd name="T18" fmla="*/ 0 w 1174"/>
                  <a:gd name="T19" fmla="*/ 0 h 442"/>
                  <a:gd name="T20" fmla="*/ 0 w 1174"/>
                  <a:gd name="T21" fmla="*/ 0 h 442"/>
                  <a:gd name="T22" fmla="*/ 0 w 1174"/>
                  <a:gd name="T23" fmla="*/ 0 h 442"/>
                  <a:gd name="T24" fmla="*/ 0 w 1174"/>
                  <a:gd name="T25" fmla="*/ 0 h 442"/>
                  <a:gd name="T26" fmla="*/ 0 w 1174"/>
                  <a:gd name="T27" fmla="*/ 0 h 442"/>
                  <a:gd name="T28" fmla="*/ 0 w 1174"/>
                  <a:gd name="T29" fmla="*/ 0 h 442"/>
                  <a:gd name="T30" fmla="*/ 0 w 1174"/>
                  <a:gd name="T31" fmla="*/ 0 h 442"/>
                  <a:gd name="T32" fmla="*/ 0 w 1174"/>
                  <a:gd name="T33" fmla="*/ 0 h 442"/>
                  <a:gd name="T34" fmla="*/ 0 w 1174"/>
                  <a:gd name="T35" fmla="*/ 0 h 442"/>
                  <a:gd name="T36" fmla="*/ 0 w 1174"/>
                  <a:gd name="T37" fmla="*/ 0 h 442"/>
                  <a:gd name="T38" fmla="*/ 0 w 1174"/>
                  <a:gd name="T39" fmla="*/ 0 h 442"/>
                  <a:gd name="T40" fmla="*/ 0 w 1174"/>
                  <a:gd name="T41" fmla="*/ 0 h 442"/>
                  <a:gd name="T42" fmla="*/ 0 w 1174"/>
                  <a:gd name="T43" fmla="*/ 0 h 442"/>
                  <a:gd name="T44" fmla="*/ 0 w 1174"/>
                  <a:gd name="T45" fmla="*/ 0 h 442"/>
                  <a:gd name="T46" fmla="*/ 0 w 1174"/>
                  <a:gd name="T47" fmla="*/ 0 h 442"/>
                  <a:gd name="T48" fmla="*/ 0 w 1174"/>
                  <a:gd name="T49" fmla="*/ 0 h 442"/>
                  <a:gd name="T50" fmla="*/ 0 w 1174"/>
                  <a:gd name="T51" fmla="*/ 0 h 442"/>
                  <a:gd name="T52" fmla="*/ 0 w 1174"/>
                  <a:gd name="T53" fmla="*/ 0 h 442"/>
                  <a:gd name="T54" fmla="*/ 0 w 1174"/>
                  <a:gd name="T55" fmla="*/ 0 h 442"/>
                  <a:gd name="T56" fmla="*/ 0 w 1174"/>
                  <a:gd name="T57" fmla="*/ 0 h 442"/>
                  <a:gd name="T58" fmla="*/ 0 w 1174"/>
                  <a:gd name="T59" fmla="*/ 0 h 442"/>
                  <a:gd name="T60" fmla="*/ 0 w 1174"/>
                  <a:gd name="T61" fmla="*/ 0 h 442"/>
                  <a:gd name="T62" fmla="*/ 0 w 1174"/>
                  <a:gd name="T63" fmla="*/ 0 h 442"/>
                  <a:gd name="T64" fmla="*/ 0 w 1174"/>
                  <a:gd name="T65" fmla="*/ 0 h 442"/>
                  <a:gd name="T66" fmla="*/ 0 w 1174"/>
                  <a:gd name="T67" fmla="*/ 0 h 442"/>
                  <a:gd name="T68" fmla="*/ 0 w 1174"/>
                  <a:gd name="T69" fmla="*/ 0 h 442"/>
                  <a:gd name="T70" fmla="*/ 0 w 1174"/>
                  <a:gd name="T71" fmla="*/ 0 h 442"/>
                  <a:gd name="T72" fmla="*/ 0 w 1174"/>
                  <a:gd name="T73" fmla="*/ 0 h 442"/>
                  <a:gd name="T74" fmla="*/ 0 w 1174"/>
                  <a:gd name="T75" fmla="*/ 0 h 442"/>
                  <a:gd name="T76" fmla="*/ 0 w 1174"/>
                  <a:gd name="T77" fmla="*/ 0 h 4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74"/>
                  <a:gd name="T118" fmla="*/ 0 h 442"/>
                  <a:gd name="T119" fmla="*/ 1174 w 1174"/>
                  <a:gd name="T120" fmla="*/ 442 h 44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74" h="442">
                    <a:moveTo>
                      <a:pt x="1170" y="442"/>
                    </a:moveTo>
                    <a:lnTo>
                      <a:pt x="1153" y="437"/>
                    </a:lnTo>
                    <a:lnTo>
                      <a:pt x="1133" y="431"/>
                    </a:lnTo>
                    <a:lnTo>
                      <a:pt x="1110" y="427"/>
                    </a:lnTo>
                    <a:lnTo>
                      <a:pt x="1085" y="422"/>
                    </a:lnTo>
                    <a:lnTo>
                      <a:pt x="1026" y="414"/>
                    </a:lnTo>
                    <a:lnTo>
                      <a:pt x="957" y="406"/>
                    </a:lnTo>
                    <a:lnTo>
                      <a:pt x="882" y="398"/>
                    </a:lnTo>
                    <a:lnTo>
                      <a:pt x="800" y="392"/>
                    </a:lnTo>
                    <a:lnTo>
                      <a:pt x="713" y="385"/>
                    </a:lnTo>
                    <a:lnTo>
                      <a:pt x="625" y="379"/>
                    </a:lnTo>
                    <a:lnTo>
                      <a:pt x="535" y="372"/>
                    </a:lnTo>
                    <a:lnTo>
                      <a:pt x="444" y="365"/>
                    </a:lnTo>
                    <a:lnTo>
                      <a:pt x="357" y="357"/>
                    </a:lnTo>
                    <a:lnTo>
                      <a:pt x="272" y="350"/>
                    </a:lnTo>
                    <a:lnTo>
                      <a:pt x="193" y="340"/>
                    </a:lnTo>
                    <a:lnTo>
                      <a:pt x="120" y="330"/>
                    </a:lnTo>
                    <a:lnTo>
                      <a:pt x="86" y="324"/>
                    </a:lnTo>
                    <a:lnTo>
                      <a:pt x="56" y="318"/>
                    </a:lnTo>
                    <a:lnTo>
                      <a:pt x="27" y="311"/>
                    </a:lnTo>
                    <a:lnTo>
                      <a:pt x="0" y="305"/>
                    </a:lnTo>
                    <a:lnTo>
                      <a:pt x="2" y="285"/>
                    </a:lnTo>
                    <a:lnTo>
                      <a:pt x="4" y="265"/>
                    </a:lnTo>
                    <a:lnTo>
                      <a:pt x="7" y="241"/>
                    </a:lnTo>
                    <a:lnTo>
                      <a:pt x="11" y="219"/>
                    </a:lnTo>
                    <a:lnTo>
                      <a:pt x="17" y="194"/>
                    </a:lnTo>
                    <a:lnTo>
                      <a:pt x="25" y="169"/>
                    </a:lnTo>
                    <a:lnTo>
                      <a:pt x="35" y="145"/>
                    </a:lnTo>
                    <a:lnTo>
                      <a:pt x="45" y="121"/>
                    </a:lnTo>
                    <a:lnTo>
                      <a:pt x="52" y="109"/>
                    </a:lnTo>
                    <a:lnTo>
                      <a:pt x="60" y="97"/>
                    </a:lnTo>
                    <a:lnTo>
                      <a:pt x="66" y="87"/>
                    </a:lnTo>
                    <a:lnTo>
                      <a:pt x="74" y="76"/>
                    </a:lnTo>
                    <a:lnTo>
                      <a:pt x="83" y="66"/>
                    </a:lnTo>
                    <a:lnTo>
                      <a:pt x="93" y="56"/>
                    </a:lnTo>
                    <a:lnTo>
                      <a:pt x="103" y="47"/>
                    </a:lnTo>
                    <a:lnTo>
                      <a:pt x="114" y="39"/>
                    </a:lnTo>
                    <a:lnTo>
                      <a:pt x="126" y="31"/>
                    </a:lnTo>
                    <a:lnTo>
                      <a:pt x="137" y="23"/>
                    </a:lnTo>
                    <a:lnTo>
                      <a:pt x="149" y="18"/>
                    </a:lnTo>
                    <a:lnTo>
                      <a:pt x="164" y="12"/>
                    </a:lnTo>
                    <a:lnTo>
                      <a:pt x="177" y="8"/>
                    </a:lnTo>
                    <a:lnTo>
                      <a:pt x="193" y="4"/>
                    </a:lnTo>
                    <a:lnTo>
                      <a:pt x="209" y="1"/>
                    </a:lnTo>
                    <a:lnTo>
                      <a:pt x="226" y="0"/>
                    </a:lnTo>
                    <a:lnTo>
                      <a:pt x="269" y="22"/>
                    </a:lnTo>
                    <a:lnTo>
                      <a:pt x="345" y="56"/>
                    </a:lnTo>
                    <a:lnTo>
                      <a:pt x="441" y="97"/>
                    </a:lnTo>
                    <a:lnTo>
                      <a:pt x="551" y="144"/>
                    </a:lnTo>
                    <a:lnTo>
                      <a:pt x="665" y="190"/>
                    </a:lnTo>
                    <a:lnTo>
                      <a:pt x="776" y="232"/>
                    </a:lnTo>
                    <a:lnTo>
                      <a:pt x="828" y="252"/>
                    </a:lnTo>
                    <a:lnTo>
                      <a:pt x="874" y="269"/>
                    </a:lnTo>
                    <a:lnTo>
                      <a:pt x="916" y="282"/>
                    </a:lnTo>
                    <a:lnTo>
                      <a:pt x="952" y="294"/>
                    </a:lnTo>
                    <a:lnTo>
                      <a:pt x="973" y="299"/>
                    </a:lnTo>
                    <a:lnTo>
                      <a:pt x="994" y="301"/>
                    </a:lnTo>
                    <a:lnTo>
                      <a:pt x="1013" y="301"/>
                    </a:lnTo>
                    <a:lnTo>
                      <a:pt x="1030" y="298"/>
                    </a:lnTo>
                    <a:lnTo>
                      <a:pt x="1046" y="294"/>
                    </a:lnTo>
                    <a:lnTo>
                      <a:pt x="1061" y="289"/>
                    </a:lnTo>
                    <a:lnTo>
                      <a:pt x="1076" y="282"/>
                    </a:lnTo>
                    <a:lnTo>
                      <a:pt x="1089" y="276"/>
                    </a:lnTo>
                    <a:lnTo>
                      <a:pt x="1113" y="262"/>
                    </a:lnTo>
                    <a:lnTo>
                      <a:pt x="1134" y="252"/>
                    </a:lnTo>
                    <a:lnTo>
                      <a:pt x="1145" y="249"/>
                    </a:lnTo>
                    <a:lnTo>
                      <a:pt x="1154" y="248"/>
                    </a:lnTo>
                    <a:lnTo>
                      <a:pt x="1159" y="248"/>
                    </a:lnTo>
                    <a:lnTo>
                      <a:pt x="1163" y="249"/>
                    </a:lnTo>
                    <a:lnTo>
                      <a:pt x="1168" y="251"/>
                    </a:lnTo>
                    <a:lnTo>
                      <a:pt x="1172" y="253"/>
                    </a:lnTo>
                    <a:lnTo>
                      <a:pt x="1170" y="273"/>
                    </a:lnTo>
                    <a:lnTo>
                      <a:pt x="1168" y="295"/>
                    </a:lnTo>
                    <a:lnTo>
                      <a:pt x="1170" y="322"/>
                    </a:lnTo>
                    <a:lnTo>
                      <a:pt x="1171" y="348"/>
                    </a:lnTo>
                    <a:lnTo>
                      <a:pt x="1172" y="375"/>
                    </a:lnTo>
                    <a:lnTo>
                      <a:pt x="1174" y="400"/>
                    </a:lnTo>
                    <a:lnTo>
                      <a:pt x="1172" y="422"/>
                    </a:lnTo>
                    <a:lnTo>
                      <a:pt x="1170" y="442"/>
                    </a:lnTo>
                    <a:close/>
                  </a:path>
                </a:pathLst>
              </a:custGeom>
              <a:solidFill>
                <a:srgbClr val="FFF500"/>
              </a:solidFill>
              <a:ln w="9525">
                <a:noFill/>
                <a:round/>
                <a:headEnd/>
                <a:tailEnd/>
              </a:ln>
            </p:spPr>
            <p:txBody>
              <a:bodyPr/>
              <a:lstStyle/>
              <a:p>
                <a:pPr eaLnBrk="1" hangingPunct="1"/>
                <a:endParaRPr lang="pt-BR" b="1" u="none"/>
              </a:p>
            </p:txBody>
          </p:sp>
          <p:sp>
            <p:nvSpPr>
              <p:cNvPr id="451604" name="Freeform 2287"/>
              <p:cNvSpPr>
                <a:spLocks/>
              </p:cNvSpPr>
              <p:nvPr/>
            </p:nvSpPr>
            <p:spPr bwMode="auto">
              <a:xfrm>
                <a:off x="3471" y="2594"/>
                <a:ext cx="293" cy="111"/>
              </a:xfrm>
              <a:custGeom>
                <a:avLst/>
                <a:gdLst>
                  <a:gd name="T0" fmla="*/ 0 w 1174"/>
                  <a:gd name="T1" fmla="*/ 0 h 442"/>
                  <a:gd name="T2" fmla="*/ 0 w 1174"/>
                  <a:gd name="T3" fmla="*/ 0 h 442"/>
                  <a:gd name="T4" fmla="*/ 0 w 1174"/>
                  <a:gd name="T5" fmla="*/ 0 h 442"/>
                  <a:gd name="T6" fmla="*/ 0 w 1174"/>
                  <a:gd name="T7" fmla="*/ 0 h 442"/>
                  <a:gd name="T8" fmla="*/ 0 w 1174"/>
                  <a:gd name="T9" fmla="*/ 0 h 442"/>
                  <a:gd name="T10" fmla="*/ 0 w 1174"/>
                  <a:gd name="T11" fmla="*/ 0 h 442"/>
                  <a:gd name="T12" fmla="*/ 0 w 1174"/>
                  <a:gd name="T13" fmla="*/ 0 h 442"/>
                  <a:gd name="T14" fmla="*/ 0 w 1174"/>
                  <a:gd name="T15" fmla="*/ 0 h 442"/>
                  <a:gd name="T16" fmla="*/ 0 w 1174"/>
                  <a:gd name="T17" fmla="*/ 0 h 442"/>
                  <a:gd name="T18" fmla="*/ 0 w 1174"/>
                  <a:gd name="T19" fmla="*/ 0 h 442"/>
                  <a:gd name="T20" fmla="*/ 0 w 1174"/>
                  <a:gd name="T21" fmla="*/ 0 h 442"/>
                  <a:gd name="T22" fmla="*/ 0 w 1174"/>
                  <a:gd name="T23" fmla="*/ 0 h 442"/>
                  <a:gd name="T24" fmla="*/ 0 w 1174"/>
                  <a:gd name="T25" fmla="*/ 0 h 442"/>
                  <a:gd name="T26" fmla="*/ 0 w 1174"/>
                  <a:gd name="T27" fmla="*/ 0 h 442"/>
                  <a:gd name="T28" fmla="*/ 0 w 1174"/>
                  <a:gd name="T29" fmla="*/ 0 h 442"/>
                  <a:gd name="T30" fmla="*/ 0 w 1174"/>
                  <a:gd name="T31" fmla="*/ 0 h 442"/>
                  <a:gd name="T32" fmla="*/ 0 w 1174"/>
                  <a:gd name="T33" fmla="*/ 0 h 442"/>
                  <a:gd name="T34" fmla="*/ 0 w 1174"/>
                  <a:gd name="T35" fmla="*/ 0 h 442"/>
                  <a:gd name="T36" fmla="*/ 0 w 1174"/>
                  <a:gd name="T37" fmla="*/ 0 h 442"/>
                  <a:gd name="T38" fmla="*/ 0 w 1174"/>
                  <a:gd name="T39" fmla="*/ 0 h 442"/>
                  <a:gd name="T40" fmla="*/ 0 w 1174"/>
                  <a:gd name="T41" fmla="*/ 0 h 442"/>
                  <a:gd name="T42" fmla="*/ 0 w 1174"/>
                  <a:gd name="T43" fmla="*/ 0 h 442"/>
                  <a:gd name="T44" fmla="*/ 0 w 1174"/>
                  <a:gd name="T45" fmla="*/ 0 h 442"/>
                  <a:gd name="T46" fmla="*/ 0 w 1174"/>
                  <a:gd name="T47" fmla="*/ 0 h 442"/>
                  <a:gd name="T48" fmla="*/ 0 w 1174"/>
                  <a:gd name="T49" fmla="*/ 0 h 442"/>
                  <a:gd name="T50" fmla="*/ 0 w 1174"/>
                  <a:gd name="T51" fmla="*/ 0 h 442"/>
                  <a:gd name="T52" fmla="*/ 0 w 1174"/>
                  <a:gd name="T53" fmla="*/ 0 h 442"/>
                  <a:gd name="T54" fmla="*/ 0 w 1174"/>
                  <a:gd name="T55" fmla="*/ 0 h 442"/>
                  <a:gd name="T56" fmla="*/ 0 w 1174"/>
                  <a:gd name="T57" fmla="*/ 0 h 442"/>
                  <a:gd name="T58" fmla="*/ 0 w 1174"/>
                  <a:gd name="T59" fmla="*/ 0 h 442"/>
                  <a:gd name="T60" fmla="*/ 0 w 1174"/>
                  <a:gd name="T61" fmla="*/ 0 h 442"/>
                  <a:gd name="T62" fmla="*/ 0 w 1174"/>
                  <a:gd name="T63" fmla="*/ 0 h 442"/>
                  <a:gd name="T64" fmla="*/ 0 w 1174"/>
                  <a:gd name="T65" fmla="*/ 0 h 442"/>
                  <a:gd name="T66" fmla="*/ 0 w 1174"/>
                  <a:gd name="T67" fmla="*/ 0 h 442"/>
                  <a:gd name="T68" fmla="*/ 0 w 1174"/>
                  <a:gd name="T69" fmla="*/ 0 h 442"/>
                  <a:gd name="T70" fmla="*/ 0 w 1174"/>
                  <a:gd name="T71" fmla="*/ 0 h 442"/>
                  <a:gd name="T72" fmla="*/ 0 w 1174"/>
                  <a:gd name="T73" fmla="*/ 0 h 442"/>
                  <a:gd name="T74" fmla="*/ 0 w 1174"/>
                  <a:gd name="T75" fmla="*/ 0 h 442"/>
                  <a:gd name="T76" fmla="*/ 0 w 1174"/>
                  <a:gd name="T77" fmla="*/ 0 h 4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74"/>
                  <a:gd name="T118" fmla="*/ 0 h 442"/>
                  <a:gd name="T119" fmla="*/ 1174 w 1174"/>
                  <a:gd name="T120" fmla="*/ 442 h 44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74" h="442">
                    <a:moveTo>
                      <a:pt x="1170" y="442"/>
                    </a:moveTo>
                    <a:lnTo>
                      <a:pt x="1153" y="437"/>
                    </a:lnTo>
                    <a:lnTo>
                      <a:pt x="1133" y="431"/>
                    </a:lnTo>
                    <a:lnTo>
                      <a:pt x="1110" y="427"/>
                    </a:lnTo>
                    <a:lnTo>
                      <a:pt x="1085" y="422"/>
                    </a:lnTo>
                    <a:lnTo>
                      <a:pt x="1026" y="414"/>
                    </a:lnTo>
                    <a:lnTo>
                      <a:pt x="957" y="406"/>
                    </a:lnTo>
                    <a:lnTo>
                      <a:pt x="882" y="398"/>
                    </a:lnTo>
                    <a:lnTo>
                      <a:pt x="800" y="392"/>
                    </a:lnTo>
                    <a:lnTo>
                      <a:pt x="713" y="385"/>
                    </a:lnTo>
                    <a:lnTo>
                      <a:pt x="625" y="379"/>
                    </a:lnTo>
                    <a:lnTo>
                      <a:pt x="535" y="372"/>
                    </a:lnTo>
                    <a:lnTo>
                      <a:pt x="444" y="365"/>
                    </a:lnTo>
                    <a:lnTo>
                      <a:pt x="357" y="357"/>
                    </a:lnTo>
                    <a:lnTo>
                      <a:pt x="272" y="350"/>
                    </a:lnTo>
                    <a:lnTo>
                      <a:pt x="193" y="340"/>
                    </a:lnTo>
                    <a:lnTo>
                      <a:pt x="120" y="330"/>
                    </a:lnTo>
                    <a:lnTo>
                      <a:pt x="86" y="324"/>
                    </a:lnTo>
                    <a:lnTo>
                      <a:pt x="56" y="318"/>
                    </a:lnTo>
                    <a:lnTo>
                      <a:pt x="27" y="311"/>
                    </a:lnTo>
                    <a:lnTo>
                      <a:pt x="0" y="305"/>
                    </a:lnTo>
                    <a:lnTo>
                      <a:pt x="2" y="285"/>
                    </a:lnTo>
                    <a:lnTo>
                      <a:pt x="4" y="265"/>
                    </a:lnTo>
                    <a:lnTo>
                      <a:pt x="7" y="241"/>
                    </a:lnTo>
                    <a:lnTo>
                      <a:pt x="11" y="219"/>
                    </a:lnTo>
                    <a:lnTo>
                      <a:pt x="17" y="194"/>
                    </a:lnTo>
                    <a:lnTo>
                      <a:pt x="25" y="169"/>
                    </a:lnTo>
                    <a:lnTo>
                      <a:pt x="35" y="145"/>
                    </a:lnTo>
                    <a:lnTo>
                      <a:pt x="45" y="121"/>
                    </a:lnTo>
                    <a:lnTo>
                      <a:pt x="52" y="109"/>
                    </a:lnTo>
                    <a:lnTo>
                      <a:pt x="60" y="97"/>
                    </a:lnTo>
                    <a:lnTo>
                      <a:pt x="66" y="87"/>
                    </a:lnTo>
                    <a:lnTo>
                      <a:pt x="74" y="76"/>
                    </a:lnTo>
                    <a:lnTo>
                      <a:pt x="83" y="66"/>
                    </a:lnTo>
                    <a:lnTo>
                      <a:pt x="93" y="56"/>
                    </a:lnTo>
                    <a:lnTo>
                      <a:pt x="103" y="47"/>
                    </a:lnTo>
                    <a:lnTo>
                      <a:pt x="114" y="39"/>
                    </a:lnTo>
                    <a:lnTo>
                      <a:pt x="126" y="31"/>
                    </a:lnTo>
                    <a:lnTo>
                      <a:pt x="137" y="23"/>
                    </a:lnTo>
                    <a:lnTo>
                      <a:pt x="149" y="18"/>
                    </a:lnTo>
                    <a:lnTo>
                      <a:pt x="164" y="12"/>
                    </a:lnTo>
                    <a:lnTo>
                      <a:pt x="177" y="8"/>
                    </a:lnTo>
                    <a:lnTo>
                      <a:pt x="193" y="4"/>
                    </a:lnTo>
                    <a:lnTo>
                      <a:pt x="209" y="1"/>
                    </a:lnTo>
                    <a:lnTo>
                      <a:pt x="226" y="0"/>
                    </a:lnTo>
                    <a:lnTo>
                      <a:pt x="269" y="22"/>
                    </a:lnTo>
                    <a:lnTo>
                      <a:pt x="345" y="56"/>
                    </a:lnTo>
                    <a:lnTo>
                      <a:pt x="441" y="97"/>
                    </a:lnTo>
                    <a:lnTo>
                      <a:pt x="551" y="144"/>
                    </a:lnTo>
                    <a:lnTo>
                      <a:pt x="665" y="190"/>
                    </a:lnTo>
                    <a:lnTo>
                      <a:pt x="776" y="232"/>
                    </a:lnTo>
                    <a:lnTo>
                      <a:pt x="828" y="252"/>
                    </a:lnTo>
                    <a:lnTo>
                      <a:pt x="874" y="269"/>
                    </a:lnTo>
                    <a:lnTo>
                      <a:pt x="916" y="282"/>
                    </a:lnTo>
                    <a:lnTo>
                      <a:pt x="952" y="294"/>
                    </a:lnTo>
                    <a:lnTo>
                      <a:pt x="973" y="299"/>
                    </a:lnTo>
                    <a:lnTo>
                      <a:pt x="994" y="301"/>
                    </a:lnTo>
                    <a:lnTo>
                      <a:pt x="1013" y="301"/>
                    </a:lnTo>
                    <a:lnTo>
                      <a:pt x="1030" y="298"/>
                    </a:lnTo>
                    <a:lnTo>
                      <a:pt x="1046" y="294"/>
                    </a:lnTo>
                    <a:lnTo>
                      <a:pt x="1061" y="289"/>
                    </a:lnTo>
                    <a:lnTo>
                      <a:pt x="1076" y="282"/>
                    </a:lnTo>
                    <a:lnTo>
                      <a:pt x="1089" y="276"/>
                    </a:lnTo>
                    <a:lnTo>
                      <a:pt x="1113" y="262"/>
                    </a:lnTo>
                    <a:lnTo>
                      <a:pt x="1134" y="252"/>
                    </a:lnTo>
                    <a:lnTo>
                      <a:pt x="1145" y="249"/>
                    </a:lnTo>
                    <a:lnTo>
                      <a:pt x="1154" y="248"/>
                    </a:lnTo>
                    <a:lnTo>
                      <a:pt x="1159" y="248"/>
                    </a:lnTo>
                    <a:lnTo>
                      <a:pt x="1163" y="249"/>
                    </a:lnTo>
                    <a:lnTo>
                      <a:pt x="1168" y="251"/>
                    </a:lnTo>
                    <a:lnTo>
                      <a:pt x="1172" y="253"/>
                    </a:lnTo>
                    <a:lnTo>
                      <a:pt x="1170" y="273"/>
                    </a:lnTo>
                    <a:lnTo>
                      <a:pt x="1168" y="295"/>
                    </a:lnTo>
                    <a:lnTo>
                      <a:pt x="1170" y="322"/>
                    </a:lnTo>
                    <a:lnTo>
                      <a:pt x="1171" y="348"/>
                    </a:lnTo>
                    <a:lnTo>
                      <a:pt x="1172" y="375"/>
                    </a:lnTo>
                    <a:lnTo>
                      <a:pt x="1174" y="400"/>
                    </a:lnTo>
                    <a:lnTo>
                      <a:pt x="1172" y="422"/>
                    </a:lnTo>
                    <a:lnTo>
                      <a:pt x="1170" y="442"/>
                    </a:lnTo>
                    <a:close/>
                  </a:path>
                </a:pathLst>
              </a:custGeom>
              <a:noFill/>
              <a:ln w="6350">
                <a:solidFill>
                  <a:srgbClr val="1F1A17"/>
                </a:solidFill>
                <a:round/>
                <a:headEnd/>
                <a:tailEnd/>
              </a:ln>
            </p:spPr>
            <p:txBody>
              <a:bodyPr/>
              <a:lstStyle/>
              <a:p>
                <a:pPr eaLnBrk="1" hangingPunct="1"/>
                <a:endParaRPr lang="pt-BR" b="1" u="none"/>
              </a:p>
            </p:txBody>
          </p:sp>
          <p:sp>
            <p:nvSpPr>
              <p:cNvPr id="44225" name="Rectangle 2290"/>
              <p:cNvSpPr>
                <a:spLocks noChangeArrowheads="1"/>
              </p:cNvSpPr>
              <p:nvPr/>
            </p:nvSpPr>
            <p:spPr bwMode="auto">
              <a:xfrm>
                <a:off x="3335" y="2467"/>
                <a:ext cx="232" cy="136"/>
              </a:xfrm>
              <a:prstGeom prst="rect">
                <a:avLst/>
              </a:prstGeom>
              <a:noFill/>
              <a:ln w="9525">
                <a:noFill/>
                <a:miter lim="800000"/>
                <a:headEnd/>
                <a:tailEnd/>
              </a:ln>
            </p:spPr>
            <p:txBody>
              <a:bodyPr wrap="none" lIns="0" tIns="0" rIns="0" bIns="0">
                <a:spAutoFit/>
              </a:bodyPr>
              <a:lstStyle/>
              <a:p>
                <a:pPr eaLnBrk="1" hangingPunct="1">
                  <a:defRPr/>
                </a:pPr>
                <a:r>
                  <a:rPr lang="pt-BR" sz="1400" b="1" u="none" dirty="0">
                    <a:solidFill>
                      <a:schemeClr val="bg1">
                        <a:lumMod val="20000"/>
                        <a:lumOff val="80000"/>
                      </a:schemeClr>
                    </a:solidFill>
                  </a:rPr>
                  <a:t>TCR</a:t>
                </a:r>
                <a:endParaRPr lang="pt-BR" b="1" u="none" dirty="0">
                  <a:solidFill>
                    <a:schemeClr val="bg1">
                      <a:lumMod val="20000"/>
                      <a:lumOff val="80000"/>
                    </a:schemeClr>
                  </a:solidFill>
                </a:endParaRPr>
              </a:p>
            </p:txBody>
          </p:sp>
          <p:sp>
            <p:nvSpPr>
              <p:cNvPr id="451606" name="Freeform 2291"/>
              <p:cNvSpPr>
                <a:spLocks/>
              </p:cNvSpPr>
              <p:nvPr/>
            </p:nvSpPr>
            <p:spPr bwMode="auto">
              <a:xfrm>
                <a:off x="4567" y="1759"/>
                <a:ext cx="81" cy="249"/>
              </a:xfrm>
              <a:custGeom>
                <a:avLst/>
                <a:gdLst>
                  <a:gd name="T0" fmla="*/ 0 w 324"/>
                  <a:gd name="T1" fmla="*/ 0 h 994"/>
                  <a:gd name="T2" fmla="*/ 0 w 324"/>
                  <a:gd name="T3" fmla="*/ 0 h 994"/>
                  <a:gd name="T4" fmla="*/ 0 w 324"/>
                  <a:gd name="T5" fmla="*/ 0 h 994"/>
                  <a:gd name="T6" fmla="*/ 0 w 324"/>
                  <a:gd name="T7" fmla="*/ 0 h 994"/>
                  <a:gd name="T8" fmla="*/ 0 w 324"/>
                  <a:gd name="T9" fmla="*/ 0 h 994"/>
                  <a:gd name="T10" fmla="*/ 0 w 324"/>
                  <a:gd name="T11" fmla="*/ 0 h 994"/>
                  <a:gd name="T12" fmla="*/ 0 w 324"/>
                  <a:gd name="T13" fmla="*/ 0 h 994"/>
                  <a:gd name="T14" fmla="*/ 0 w 324"/>
                  <a:gd name="T15" fmla="*/ 0 h 994"/>
                  <a:gd name="T16" fmla="*/ 0 w 324"/>
                  <a:gd name="T17" fmla="*/ 0 h 994"/>
                  <a:gd name="T18" fmla="*/ 0 w 324"/>
                  <a:gd name="T19" fmla="*/ 0 h 994"/>
                  <a:gd name="T20" fmla="*/ 0 w 324"/>
                  <a:gd name="T21" fmla="*/ 0 h 994"/>
                  <a:gd name="T22" fmla="*/ 0 w 324"/>
                  <a:gd name="T23" fmla="*/ 0 h 994"/>
                  <a:gd name="T24" fmla="*/ 0 w 324"/>
                  <a:gd name="T25" fmla="*/ 0 h 994"/>
                  <a:gd name="T26" fmla="*/ 0 w 324"/>
                  <a:gd name="T27" fmla="*/ 0 h 994"/>
                  <a:gd name="T28" fmla="*/ 0 w 324"/>
                  <a:gd name="T29" fmla="*/ 0 h 994"/>
                  <a:gd name="T30" fmla="*/ 0 w 324"/>
                  <a:gd name="T31" fmla="*/ 0 h 994"/>
                  <a:gd name="T32" fmla="*/ 0 w 324"/>
                  <a:gd name="T33" fmla="*/ 0 h 994"/>
                  <a:gd name="T34" fmla="*/ 0 w 324"/>
                  <a:gd name="T35" fmla="*/ 0 h 994"/>
                  <a:gd name="T36" fmla="*/ 0 w 324"/>
                  <a:gd name="T37" fmla="*/ 0 h 994"/>
                  <a:gd name="T38" fmla="*/ 0 w 324"/>
                  <a:gd name="T39" fmla="*/ 0 h 994"/>
                  <a:gd name="T40" fmla="*/ 0 w 324"/>
                  <a:gd name="T41" fmla="*/ 0 h 994"/>
                  <a:gd name="T42" fmla="*/ 0 w 324"/>
                  <a:gd name="T43" fmla="*/ 0 h 994"/>
                  <a:gd name="T44" fmla="*/ 0 w 324"/>
                  <a:gd name="T45" fmla="*/ 0 h 994"/>
                  <a:gd name="T46" fmla="*/ 0 w 324"/>
                  <a:gd name="T47" fmla="*/ 0 h 994"/>
                  <a:gd name="T48" fmla="*/ 0 w 324"/>
                  <a:gd name="T49" fmla="*/ 0 h 994"/>
                  <a:gd name="T50" fmla="*/ 0 w 324"/>
                  <a:gd name="T51" fmla="*/ 0 h 994"/>
                  <a:gd name="T52" fmla="*/ 0 w 324"/>
                  <a:gd name="T53" fmla="*/ 0 h 994"/>
                  <a:gd name="T54" fmla="*/ 0 w 324"/>
                  <a:gd name="T55" fmla="*/ 0 h 994"/>
                  <a:gd name="T56" fmla="*/ 0 w 324"/>
                  <a:gd name="T57" fmla="*/ 0 h 994"/>
                  <a:gd name="T58" fmla="*/ 0 w 324"/>
                  <a:gd name="T59" fmla="*/ 0 h 994"/>
                  <a:gd name="T60" fmla="*/ 0 w 324"/>
                  <a:gd name="T61" fmla="*/ 0 h 994"/>
                  <a:gd name="T62" fmla="*/ 0 w 324"/>
                  <a:gd name="T63" fmla="*/ 0 h 994"/>
                  <a:gd name="T64" fmla="*/ 0 w 324"/>
                  <a:gd name="T65" fmla="*/ 0 h 994"/>
                  <a:gd name="T66" fmla="*/ 0 w 324"/>
                  <a:gd name="T67" fmla="*/ 0 h 994"/>
                  <a:gd name="T68" fmla="*/ 0 w 324"/>
                  <a:gd name="T69" fmla="*/ 0 h 994"/>
                  <a:gd name="T70" fmla="*/ 0 w 324"/>
                  <a:gd name="T71" fmla="*/ 0 h 994"/>
                  <a:gd name="T72" fmla="*/ 0 w 324"/>
                  <a:gd name="T73" fmla="*/ 0 h 994"/>
                  <a:gd name="T74" fmla="*/ 0 w 324"/>
                  <a:gd name="T75" fmla="*/ 0 h 994"/>
                  <a:gd name="T76" fmla="*/ 0 w 324"/>
                  <a:gd name="T77" fmla="*/ 0 h 994"/>
                  <a:gd name="T78" fmla="*/ 0 w 324"/>
                  <a:gd name="T79" fmla="*/ 0 h 994"/>
                  <a:gd name="T80" fmla="*/ 0 w 324"/>
                  <a:gd name="T81" fmla="*/ 0 h 994"/>
                  <a:gd name="T82" fmla="*/ 0 w 324"/>
                  <a:gd name="T83" fmla="*/ 0 h 994"/>
                  <a:gd name="T84" fmla="*/ 0 w 324"/>
                  <a:gd name="T85" fmla="*/ 0 h 994"/>
                  <a:gd name="T86" fmla="*/ 0 w 324"/>
                  <a:gd name="T87" fmla="*/ 0 h 994"/>
                  <a:gd name="T88" fmla="*/ 0 w 324"/>
                  <a:gd name="T89" fmla="*/ 0 h 994"/>
                  <a:gd name="T90" fmla="*/ 0 w 324"/>
                  <a:gd name="T91" fmla="*/ 0 h 994"/>
                  <a:gd name="T92" fmla="*/ 0 w 324"/>
                  <a:gd name="T93" fmla="*/ 0 h 994"/>
                  <a:gd name="T94" fmla="*/ 0 w 324"/>
                  <a:gd name="T95" fmla="*/ 0 h 994"/>
                  <a:gd name="T96" fmla="*/ 0 w 324"/>
                  <a:gd name="T97" fmla="*/ 0 h 994"/>
                  <a:gd name="T98" fmla="*/ 0 w 324"/>
                  <a:gd name="T99" fmla="*/ 0 h 994"/>
                  <a:gd name="T100" fmla="*/ 0 w 324"/>
                  <a:gd name="T101" fmla="*/ 0 h 994"/>
                  <a:gd name="T102" fmla="*/ 0 w 324"/>
                  <a:gd name="T103" fmla="*/ 0 h 994"/>
                  <a:gd name="T104" fmla="*/ 0 w 324"/>
                  <a:gd name="T105" fmla="*/ 0 h 994"/>
                  <a:gd name="T106" fmla="*/ 0 w 324"/>
                  <a:gd name="T107" fmla="*/ 0 h 994"/>
                  <a:gd name="T108" fmla="*/ 0 w 324"/>
                  <a:gd name="T109" fmla="*/ 0 h 9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4"/>
                  <a:gd name="T166" fmla="*/ 0 h 994"/>
                  <a:gd name="T167" fmla="*/ 324 w 324"/>
                  <a:gd name="T168" fmla="*/ 994 h 9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4" h="994">
                    <a:moveTo>
                      <a:pt x="200" y="994"/>
                    </a:moveTo>
                    <a:lnTo>
                      <a:pt x="0" y="943"/>
                    </a:lnTo>
                    <a:lnTo>
                      <a:pt x="7" y="911"/>
                    </a:lnTo>
                    <a:lnTo>
                      <a:pt x="13" y="881"/>
                    </a:lnTo>
                    <a:lnTo>
                      <a:pt x="21" y="852"/>
                    </a:lnTo>
                    <a:lnTo>
                      <a:pt x="31" y="823"/>
                    </a:lnTo>
                    <a:lnTo>
                      <a:pt x="49" y="768"/>
                    </a:lnTo>
                    <a:lnTo>
                      <a:pt x="68" y="718"/>
                    </a:lnTo>
                    <a:lnTo>
                      <a:pt x="77" y="694"/>
                    </a:lnTo>
                    <a:lnTo>
                      <a:pt x="85" y="671"/>
                    </a:lnTo>
                    <a:lnTo>
                      <a:pt x="91" y="648"/>
                    </a:lnTo>
                    <a:lnTo>
                      <a:pt x="98" y="626"/>
                    </a:lnTo>
                    <a:lnTo>
                      <a:pt x="102" y="603"/>
                    </a:lnTo>
                    <a:lnTo>
                      <a:pt x="106" y="582"/>
                    </a:lnTo>
                    <a:lnTo>
                      <a:pt x="107" y="561"/>
                    </a:lnTo>
                    <a:lnTo>
                      <a:pt x="106" y="540"/>
                    </a:lnTo>
                    <a:lnTo>
                      <a:pt x="105" y="500"/>
                    </a:lnTo>
                    <a:lnTo>
                      <a:pt x="105" y="463"/>
                    </a:lnTo>
                    <a:lnTo>
                      <a:pt x="105" y="429"/>
                    </a:lnTo>
                    <a:lnTo>
                      <a:pt x="106" y="396"/>
                    </a:lnTo>
                    <a:lnTo>
                      <a:pt x="108" y="366"/>
                    </a:lnTo>
                    <a:lnTo>
                      <a:pt x="111" y="337"/>
                    </a:lnTo>
                    <a:lnTo>
                      <a:pt x="114" y="310"/>
                    </a:lnTo>
                    <a:lnTo>
                      <a:pt x="118" y="287"/>
                    </a:lnTo>
                    <a:lnTo>
                      <a:pt x="122" y="264"/>
                    </a:lnTo>
                    <a:lnTo>
                      <a:pt x="127" y="243"/>
                    </a:lnTo>
                    <a:lnTo>
                      <a:pt x="132" y="223"/>
                    </a:lnTo>
                    <a:lnTo>
                      <a:pt x="138" y="205"/>
                    </a:lnTo>
                    <a:lnTo>
                      <a:pt x="144" y="189"/>
                    </a:lnTo>
                    <a:lnTo>
                      <a:pt x="152" y="173"/>
                    </a:lnTo>
                    <a:lnTo>
                      <a:pt x="159" y="159"/>
                    </a:lnTo>
                    <a:lnTo>
                      <a:pt x="167" y="145"/>
                    </a:lnTo>
                    <a:lnTo>
                      <a:pt x="174" y="133"/>
                    </a:lnTo>
                    <a:lnTo>
                      <a:pt x="184" y="123"/>
                    </a:lnTo>
                    <a:lnTo>
                      <a:pt x="192" y="112"/>
                    </a:lnTo>
                    <a:lnTo>
                      <a:pt x="201" y="102"/>
                    </a:lnTo>
                    <a:lnTo>
                      <a:pt x="221" y="85"/>
                    </a:lnTo>
                    <a:lnTo>
                      <a:pt x="240" y="67"/>
                    </a:lnTo>
                    <a:lnTo>
                      <a:pt x="281" y="36"/>
                    </a:lnTo>
                    <a:lnTo>
                      <a:pt x="324" y="0"/>
                    </a:lnTo>
                    <a:lnTo>
                      <a:pt x="309" y="27"/>
                    </a:lnTo>
                    <a:lnTo>
                      <a:pt x="297" y="52"/>
                    </a:lnTo>
                    <a:lnTo>
                      <a:pt x="287" y="77"/>
                    </a:lnTo>
                    <a:lnTo>
                      <a:pt x="279" y="100"/>
                    </a:lnTo>
                    <a:lnTo>
                      <a:pt x="272" y="124"/>
                    </a:lnTo>
                    <a:lnTo>
                      <a:pt x="267" y="148"/>
                    </a:lnTo>
                    <a:lnTo>
                      <a:pt x="263" y="169"/>
                    </a:lnTo>
                    <a:lnTo>
                      <a:pt x="260" y="192"/>
                    </a:lnTo>
                    <a:lnTo>
                      <a:pt x="260" y="213"/>
                    </a:lnTo>
                    <a:lnTo>
                      <a:pt x="260" y="232"/>
                    </a:lnTo>
                    <a:lnTo>
                      <a:pt x="262" y="254"/>
                    </a:lnTo>
                    <a:lnTo>
                      <a:pt x="263" y="272"/>
                    </a:lnTo>
                    <a:lnTo>
                      <a:pt x="270" y="310"/>
                    </a:lnTo>
                    <a:lnTo>
                      <a:pt x="277" y="347"/>
                    </a:lnTo>
                    <a:lnTo>
                      <a:pt x="200" y="994"/>
                    </a:lnTo>
                    <a:close/>
                  </a:path>
                </a:pathLst>
              </a:custGeom>
              <a:solidFill>
                <a:srgbClr val="009240"/>
              </a:solidFill>
              <a:ln w="9525">
                <a:noFill/>
                <a:round/>
                <a:headEnd/>
                <a:tailEnd/>
              </a:ln>
            </p:spPr>
            <p:txBody>
              <a:bodyPr/>
              <a:lstStyle/>
              <a:p>
                <a:pPr eaLnBrk="1" hangingPunct="1"/>
                <a:endParaRPr lang="pt-BR" b="1" u="none"/>
              </a:p>
            </p:txBody>
          </p:sp>
          <p:sp>
            <p:nvSpPr>
              <p:cNvPr id="451607" name="Freeform 2292"/>
              <p:cNvSpPr>
                <a:spLocks/>
              </p:cNvSpPr>
              <p:nvPr/>
            </p:nvSpPr>
            <p:spPr bwMode="auto">
              <a:xfrm>
                <a:off x="4567" y="1759"/>
                <a:ext cx="81" cy="249"/>
              </a:xfrm>
              <a:custGeom>
                <a:avLst/>
                <a:gdLst>
                  <a:gd name="T0" fmla="*/ 0 w 324"/>
                  <a:gd name="T1" fmla="*/ 0 h 994"/>
                  <a:gd name="T2" fmla="*/ 0 w 324"/>
                  <a:gd name="T3" fmla="*/ 0 h 994"/>
                  <a:gd name="T4" fmla="*/ 0 w 324"/>
                  <a:gd name="T5" fmla="*/ 0 h 994"/>
                  <a:gd name="T6" fmla="*/ 0 w 324"/>
                  <a:gd name="T7" fmla="*/ 0 h 994"/>
                  <a:gd name="T8" fmla="*/ 0 w 324"/>
                  <a:gd name="T9" fmla="*/ 0 h 994"/>
                  <a:gd name="T10" fmla="*/ 0 w 324"/>
                  <a:gd name="T11" fmla="*/ 0 h 994"/>
                  <a:gd name="T12" fmla="*/ 0 w 324"/>
                  <a:gd name="T13" fmla="*/ 0 h 994"/>
                  <a:gd name="T14" fmla="*/ 0 w 324"/>
                  <a:gd name="T15" fmla="*/ 0 h 994"/>
                  <a:gd name="T16" fmla="*/ 0 w 324"/>
                  <a:gd name="T17" fmla="*/ 0 h 994"/>
                  <a:gd name="T18" fmla="*/ 0 w 324"/>
                  <a:gd name="T19" fmla="*/ 0 h 994"/>
                  <a:gd name="T20" fmla="*/ 0 w 324"/>
                  <a:gd name="T21" fmla="*/ 0 h 994"/>
                  <a:gd name="T22" fmla="*/ 0 w 324"/>
                  <a:gd name="T23" fmla="*/ 0 h 994"/>
                  <a:gd name="T24" fmla="*/ 0 w 324"/>
                  <a:gd name="T25" fmla="*/ 0 h 994"/>
                  <a:gd name="T26" fmla="*/ 0 w 324"/>
                  <a:gd name="T27" fmla="*/ 0 h 994"/>
                  <a:gd name="T28" fmla="*/ 0 w 324"/>
                  <a:gd name="T29" fmla="*/ 0 h 994"/>
                  <a:gd name="T30" fmla="*/ 0 w 324"/>
                  <a:gd name="T31" fmla="*/ 0 h 994"/>
                  <a:gd name="T32" fmla="*/ 0 w 324"/>
                  <a:gd name="T33" fmla="*/ 0 h 994"/>
                  <a:gd name="T34" fmla="*/ 0 w 324"/>
                  <a:gd name="T35" fmla="*/ 0 h 994"/>
                  <a:gd name="T36" fmla="*/ 0 w 324"/>
                  <a:gd name="T37" fmla="*/ 0 h 994"/>
                  <a:gd name="T38" fmla="*/ 0 w 324"/>
                  <a:gd name="T39" fmla="*/ 0 h 994"/>
                  <a:gd name="T40" fmla="*/ 0 w 324"/>
                  <a:gd name="T41" fmla="*/ 0 h 994"/>
                  <a:gd name="T42" fmla="*/ 0 w 324"/>
                  <a:gd name="T43" fmla="*/ 0 h 994"/>
                  <a:gd name="T44" fmla="*/ 0 w 324"/>
                  <a:gd name="T45" fmla="*/ 0 h 994"/>
                  <a:gd name="T46" fmla="*/ 0 w 324"/>
                  <a:gd name="T47" fmla="*/ 0 h 994"/>
                  <a:gd name="T48" fmla="*/ 0 w 324"/>
                  <a:gd name="T49" fmla="*/ 0 h 994"/>
                  <a:gd name="T50" fmla="*/ 0 w 324"/>
                  <a:gd name="T51" fmla="*/ 0 h 994"/>
                  <a:gd name="T52" fmla="*/ 0 w 324"/>
                  <a:gd name="T53" fmla="*/ 0 h 994"/>
                  <a:gd name="T54" fmla="*/ 0 w 324"/>
                  <a:gd name="T55" fmla="*/ 0 h 994"/>
                  <a:gd name="T56" fmla="*/ 0 w 324"/>
                  <a:gd name="T57" fmla="*/ 0 h 994"/>
                  <a:gd name="T58" fmla="*/ 0 w 324"/>
                  <a:gd name="T59" fmla="*/ 0 h 994"/>
                  <a:gd name="T60" fmla="*/ 0 w 324"/>
                  <a:gd name="T61" fmla="*/ 0 h 994"/>
                  <a:gd name="T62" fmla="*/ 0 w 324"/>
                  <a:gd name="T63" fmla="*/ 0 h 994"/>
                  <a:gd name="T64" fmla="*/ 0 w 324"/>
                  <a:gd name="T65" fmla="*/ 0 h 994"/>
                  <a:gd name="T66" fmla="*/ 0 w 324"/>
                  <a:gd name="T67" fmla="*/ 0 h 994"/>
                  <a:gd name="T68" fmla="*/ 0 w 324"/>
                  <a:gd name="T69" fmla="*/ 0 h 994"/>
                  <a:gd name="T70" fmla="*/ 0 w 324"/>
                  <a:gd name="T71" fmla="*/ 0 h 994"/>
                  <a:gd name="T72" fmla="*/ 0 w 324"/>
                  <a:gd name="T73" fmla="*/ 0 h 994"/>
                  <a:gd name="T74" fmla="*/ 0 w 324"/>
                  <a:gd name="T75" fmla="*/ 0 h 994"/>
                  <a:gd name="T76" fmla="*/ 0 w 324"/>
                  <a:gd name="T77" fmla="*/ 0 h 994"/>
                  <a:gd name="T78" fmla="*/ 0 w 324"/>
                  <a:gd name="T79" fmla="*/ 0 h 994"/>
                  <a:gd name="T80" fmla="*/ 0 w 324"/>
                  <a:gd name="T81" fmla="*/ 0 h 994"/>
                  <a:gd name="T82" fmla="*/ 0 w 324"/>
                  <a:gd name="T83" fmla="*/ 0 h 994"/>
                  <a:gd name="T84" fmla="*/ 0 w 324"/>
                  <a:gd name="T85" fmla="*/ 0 h 994"/>
                  <a:gd name="T86" fmla="*/ 0 w 324"/>
                  <a:gd name="T87" fmla="*/ 0 h 994"/>
                  <a:gd name="T88" fmla="*/ 0 w 324"/>
                  <a:gd name="T89" fmla="*/ 0 h 994"/>
                  <a:gd name="T90" fmla="*/ 0 w 324"/>
                  <a:gd name="T91" fmla="*/ 0 h 994"/>
                  <a:gd name="T92" fmla="*/ 0 w 324"/>
                  <a:gd name="T93" fmla="*/ 0 h 994"/>
                  <a:gd name="T94" fmla="*/ 0 w 324"/>
                  <a:gd name="T95" fmla="*/ 0 h 994"/>
                  <a:gd name="T96" fmla="*/ 0 w 324"/>
                  <a:gd name="T97" fmla="*/ 0 h 994"/>
                  <a:gd name="T98" fmla="*/ 0 w 324"/>
                  <a:gd name="T99" fmla="*/ 0 h 994"/>
                  <a:gd name="T100" fmla="*/ 0 w 324"/>
                  <a:gd name="T101" fmla="*/ 0 h 994"/>
                  <a:gd name="T102" fmla="*/ 0 w 324"/>
                  <a:gd name="T103" fmla="*/ 0 h 994"/>
                  <a:gd name="T104" fmla="*/ 0 w 324"/>
                  <a:gd name="T105" fmla="*/ 0 h 994"/>
                  <a:gd name="T106" fmla="*/ 0 w 324"/>
                  <a:gd name="T107" fmla="*/ 0 h 994"/>
                  <a:gd name="T108" fmla="*/ 0 w 324"/>
                  <a:gd name="T109" fmla="*/ 0 h 9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4"/>
                  <a:gd name="T166" fmla="*/ 0 h 994"/>
                  <a:gd name="T167" fmla="*/ 324 w 324"/>
                  <a:gd name="T168" fmla="*/ 994 h 9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4" h="994">
                    <a:moveTo>
                      <a:pt x="200" y="994"/>
                    </a:moveTo>
                    <a:lnTo>
                      <a:pt x="0" y="943"/>
                    </a:lnTo>
                    <a:lnTo>
                      <a:pt x="7" y="911"/>
                    </a:lnTo>
                    <a:lnTo>
                      <a:pt x="13" y="881"/>
                    </a:lnTo>
                    <a:lnTo>
                      <a:pt x="21" y="852"/>
                    </a:lnTo>
                    <a:lnTo>
                      <a:pt x="31" y="823"/>
                    </a:lnTo>
                    <a:lnTo>
                      <a:pt x="49" y="768"/>
                    </a:lnTo>
                    <a:lnTo>
                      <a:pt x="68" y="718"/>
                    </a:lnTo>
                    <a:lnTo>
                      <a:pt x="77" y="694"/>
                    </a:lnTo>
                    <a:lnTo>
                      <a:pt x="85" y="671"/>
                    </a:lnTo>
                    <a:lnTo>
                      <a:pt x="91" y="648"/>
                    </a:lnTo>
                    <a:lnTo>
                      <a:pt x="98" y="626"/>
                    </a:lnTo>
                    <a:lnTo>
                      <a:pt x="102" y="603"/>
                    </a:lnTo>
                    <a:lnTo>
                      <a:pt x="106" y="582"/>
                    </a:lnTo>
                    <a:lnTo>
                      <a:pt x="107" y="561"/>
                    </a:lnTo>
                    <a:lnTo>
                      <a:pt x="106" y="540"/>
                    </a:lnTo>
                    <a:lnTo>
                      <a:pt x="105" y="500"/>
                    </a:lnTo>
                    <a:lnTo>
                      <a:pt x="105" y="463"/>
                    </a:lnTo>
                    <a:lnTo>
                      <a:pt x="105" y="429"/>
                    </a:lnTo>
                    <a:lnTo>
                      <a:pt x="106" y="396"/>
                    </a:lnTo>
                    <a:lnTo>
                      <a:pt x="108" y="366"/>
                    </a:lnTo>
                    <a:lnTo>
                      <a:pt x="111" y="337"/>
                    </a:lnTo>
                    <a:lnTo>
                      <a:pt x="114" y="310"/>
                    </a:lnTo>
                    <a:lnTo>
                      <a:pt x="118" y="287"/>
                    </a:lnTo>
                    <a:lnTo>
                      <a:pt x="122" y="264"/>
                    </a:lnTo>
                    <a:lnTo>
                      <a:pt x="127" y="243"/>
                    </a:lnTo>
                    <a:lnTo>
                      <a:pt x="132" y="223"/>
                    </a:lnTo>
                    <a:lnTo>
                      <a:pt x="138" y="205"/>
                    </a:lnTo>
                    <a:lnTo>
                      <a:pt x="144" y="189"/>
                    </a:lnTo>
                    <a:lnTo>
                      <a:pt x="152" y="173"/>
                    </a:lnTo>
                    <a:lnTo>
                      <a:pt x="159" y="159"/>
                    </a:lnTo>
                    <a:lnTo>
                      <a:pt x="167" y="145"/>
                    </a:lnTo>
                    <a:lnTo>
                      <a:pt x="174" y="133"/>
                    </a:lnTo>
                    <a:lnTo>
                      <a:pt x="184" y="123"/>
                    </a:lnTo>
                    <a:lnTo>
                      <a:pt x="192" y="112"/>
                    </a:lnTo>
                    <a:lnTo>
                      <a:pt x="201" y="102"/>
                    </a:lnTo>
                    <a:lnTo>
                      <a:pt x="221" y="85"/>
                    </a:lnTo>
                    <a:lnTo>
                      <a:pt x="240" y="67"/>
                    </a:lnTo>
                    <a:lnTo>
                      <a:pt x="281" y="36"/>
                    </a:lnTo>
                    <a:lnTo>
                      <a:pt x="324" y="0"/>
                    </a:lnTo>
                    <a:lnTo>
                      <a:pt x="309" y="27"/>
                    </a:lnTo>
                    <a:lnTo>
                      <a:pt x="297" y="52"/>
                    </a:lnTo>
                    <a:lnTo>
                      <a:pt x="287" y="77"/>
                    </a:lnTo>
                    <a:lnTo>
                      <a:pt x="279" y="100"/>
                    </a:lnTo>
                    <a:lnTo>
                      <a:pt x="272" y="124"/>
                    </a:lnTo>
                    <a:lnTo>
                      <a:pt x="267" y="148"/>
                    </a:lnTo>
                    <a:lnTo>
                      <a:pt x="263" y="169"/>
                    </a:lnTo>
                    <a:lnTo>
                      <a:pt x="260" y="192"/>
                    </a:lnTo>
                    <a:lnTo>
                      <a:pt x="260" y="213"/>
                    </a:lnTo>
                    <a:lnTo>
                      <a:pt x="260" y="232"/>
                    </a:lnTo>
                    <a:lnTo>
                      <a:pt x="262" y="254"/>
                    </a:lnTo>
                    <a:lnTo>
                      <a:pt x="263" y="272"/>
                    </a:lnTo>
                    <a:lnTo>
                      <a:pt x="270" y="310"/>
                    </a:lnTo>
                    <a:lnTo>
                      <a:pt x="277" y="347"/>
                    </a:lnTo>
                    <a:lnTo>
                      <a:pt x="200" y="994"/>
                    </a:lnTo>
                    <a:close/>
                  </a:path>
                </a:pathLst>
              </a:custGeom>
              <a:noFill/>
              <a:ln w="9525">
                <a:solidFill>
                  <a:srgbClr val="FFF500"/>
                </a:solidFill>
                <a:round/>
                <a:headEnd/>
                <a:tailEnd/>
              </a:ln>
            </p:spPr>
            <p:txBody>
              <a:bodyPr/>
              <a:lstStyle/>
              <a:p>
                <a:pPr eaLnBrk="1" hangingPunct="1"/>
                <a:endParaRPr lang="pt-BR" b="1" u="none"/>
              </a:p>
            </p:txBody>
          </p:sp>
          <p:sp>
            <p:nvSpPr>
              <p:cNvPr id="451608" name="Freeform 2293"/>
              <p:cNvSpPr>
                <a:spLocks/>
              </p:cNvSpPr>
              <p:nvPr/>
            </p:nvSpPr>
            <p:spPr bwMode="auto">
              <a:xfrm>
                <a:off x="4886" y="1878"/>
                <a:ext cx="156" cy="224"/>
              </a:xfrm>
              <a:custGeom>
                <a:avLst/>
                <a:gdLst>
                  <a:gd name="T0" fmla="*/ 0 w 623"/>
                  <a:gd name="T1" fmla="*/ 0 h 893"/>
                  <a:gd name="T2" fmla="*/ 0 w 623"/>
                  <a:gd name="T3" fmla="*/ 0 h 893"/>
                  <a:gd name="T4" fmla="*/ 0 w 623"/>
                  <a:gd name="T5" fmla="*/ 0 h 893"/>
                  <a:gd name="T6" fmla="*/ 0 w 623"/>
                  <a:gd name="T7" fmla="*/ 0 h 893"/>
                  <a:gd name="T8" fmla="*/ 0 w 623"/>
                  <a:gd name="T9" fmla="*/ 0 h 893"/>
                  <a:gd name="T10" fmla="*/ 0 w 623"/>
                  <a:gd name="T11" fmla="*/ 0 h 893"/>
                  <a:gd name="T12" fmla="*/ 0 w 623"/>
                  <a:gd name="T13" fmla="*/ 0 h 893"/>
                  <a:gd name="T14" fmla="*/ 0 w 623"/>
                  <a:gd name="T15" fmla="*/ 0 h 893"/>
                  <a:gd name="T16" fmla="*/ 0 w 623"/>
                  <a:gd name="T17" fmla="*/ 0 h 893"/>
                  <a:gd name="T18" fmla="*/ 0 w 623"/>
                  <a:gd name="T19" fmla="*/ 0 h 893"/>
                  <a:gd name="T20" fmla="*/ 0 w 623"/>
                  <a:gd name="T21" fmla="*/ 0 h 893"/>
                  <a:gd name="T22" fmla="*/ 0 w 623"/>
                  <a:gd name="T23" fmla="*/ 0 h 893"/>
                  <a:gd name="T24" fmla="*/ 0 w 623"/>
                  <a:gd name="T25" fmla="*/ 0 h 893"/>
                  <a:gd name="T26" fmla="*/ 0 w 623"/>
                  <a:gd name="T27" fmla="*/ 0 h 893"/>
                  <a:gd name="T28" fmla="*/ 0 w 623"/>
                  <a:gd name="T29" fmla="*/ 0 h 893"/>
                  <a:gd name="T30" fmla="*/ 0 w 623"/>
                  <a:gd name="T31" fmla="*/ 0 h 893"/>
                  <a:gd name="T32" fmla="*/ 0 w 623"/>
                  <a:gd name="T33" fmla="*/ 0 h 893"/>
                  <a:gd name="T34" fmla="*/ 0 w 623"/>
                  <a:gd name="T35" fmla="*/ 0 h 893"/>
                  <a:gd name="T36" fmla="*/ 0 w 623"/>
                  <a:gd name="T37" fmla="*/ 0 h 893"/>
                  <a:gd name="T38" fmla="*/ 0 w 623"/>
                  <a:gd name="T39" fmla="*/ 0 h 893"/>
                  <a:gd name="T40" fmla="*/ 0 w 623"/>
                  <a:gd name="T41" fmla="*/ 0 h 893"/>
                  <a:gd name="T42" fmla="*/ 0 w 623"/>
                  <a:gd name="T43" fmla="*/ 0 h 893"/>
                  <a:gd name="T44" fmla="*/ 0 w 623"/>
                  <a:gd name="T45" fmla="*/ 0 h 893"/>
                  <a:gd name="T46" fmla="*/ 0 w 623"/>
                  <a:gd name="T47" fmla="*/ 0 h 893"/>
                  <a:gd name="T48" fmla="*/ 0 w 623"/>
                  <a:gd name="T49" fmla="*/ 0 h 893"/>
                  <a:gd name="T50" fmla="*/ 0 w 623"/>
                  <a:gd name="T51" fmla="*/ 0 h 893"/>
                  <a:gd name="T52" fmla="*/ 0 w 623"/>
                  <a:gd name="T53" fmla="*/ 0 h 893"/>
                  <a:gd name="T54" fmla="*/ 0 w 623"/>
                  <a:gd name="T55" fmla="*/ 0 h 893"/>
                  <a:gd name="T56" fmla="*/ 0 w 623"/>
                  <a:gd name="T57" fmla="*/ 0 h 893"/>
                  <a:gd name="T58" fmla="*/ 0 w 623"/>
                  <a:gd name="T59" fmla="*/ 0 h 893"/>
                  <a:gd name="T60" fmla="*/ 0 w 623"/>
                  <a:gd name="T61" fmla="*/ 0 h 893"/>
                  <a:gd name="T62" fmla="*/ 0 w 623"/>
                  <a:gd name="T63" fmla="*/ 0 h 893"/>
                  <a:gd name="T64" fmla="*/ 0 w 623"/>
                  <a:gd name="T65" fmla="*/ 0 h 893"/>
                  <a:gd name="T66" fmla="*/ 0 w 623"/>
                  <a:gd name="T67" fmla="*/ 0 h 893"/>
                  <a:gd name="T68" fmla="*/ 0 w 623"/>
                  <a:gd name="T69" fmla="*/ 0 h 893"/>
                  <a:gd name="T70" fmla="*/ 0 w 623"/>
                  <a:gd name="T71" fmla="*/ 0 h 893"/>
                  <a:gd name="T72" fmla="*/ 0 w 623"/>
                  <a:gd name="T73" fmla="*/ 0 h 893"/>
                  <a:gd name="T74" fmla="*/ 0 w 623"/>
                  <a:gd name="T75" fmla="*/ 0 h 893"/>
                  <a:gd name="T76" fmla="*/ 0 w 623"/>
                  <a:gd name="T77" fmla="*/ 0 h 893"/>
                  <a:gd name="T78" fmla="*/ 0 w 623"/>
                  <a:gd name="T79" fmla="*/ 0 h 893"/>
                  <a:gd name="T80" fmla="*/ 0 w 623"/>
                  <a:gd name="T81" fmla="*/ 0 h 893"/>
                  <a:gd name="T82" fmla="*/ 0 w 623"/>
                  <a:gd name="T83" fmla="*/ 0 h 893"/>
                  <a:gd name="T84" fmla="*/ 0 w 623"/>
                  <a:gd name="T85" fmla="*/ 0 h 893"/>
                  <a:gd name="T86" fmla="*/ 0 w 623"/>
                  <a:gd name="T87" fmla="*/ 0 h 893"/>
                  <a:gd name="T88" fmla="*/ 0 w 623"/>
                  <a:gd name="T89" fmla="*/ 0 h 893"/>
                  <a:gd name="T90" fmla="*/ 0 w 623"/>
                  <a:gd name="T91" fmla="*/ 0 h 893"/>
                  <a:gd name="T92" fmla="*/ 0 w 623"/>
                  <a:gd name="T93" fmla="*/ 0 h 893"/>
                  <a:gd name="T94" fmla="*/ 0 w 623"/>
                  <a:gd name="T95" fmla="*/ 0 h 893"/>
                  <a:gd name="T96" fmla="*/ 0 w 623"/>
                  <a:gd name="T97" fmla="*/ 0 h 893"/>
                  <a:gd name="T98" fmla="*/ 0 w 623"/>
                  <a:gd name="T99" fmla="*/ 0 h 893"/>
                  <a:gd name="T100" fmla="*/ 0 w 623"/>
                  <a:gd name="T101" fmla="*/ 0 h 893"/>
                  <a:gd name="T102" fmla="*/ 0 w 623"/>
                  <a:gd name="T103" fmla="*/ 0 h 893"/>
                  <a:gd name="T104" fmla="*/ 0 w 623"/>
                  <a:gd name="T105" fmla="*/ 0 h 893"/>
                  <a:gd name="T106" fmla="*/ 0 w 623"/>
                  <a:gd name="T107" fmla="*/ 0 h 893"/>
                  <a:gd name="T108" fmla="*/ 0 w 623"/>
                  <a:gd name="T109" fmla="*/ 0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3"/>
                  <a:gd name="T167" fmla="*/ 623 w 623"/>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3">
                    <a:moveTo>
                      <a:pt x="169" y="893"/>
                    </a:moveTo>
                    <a:lnTo>
                      <a:pt x="0" y="777"/>
                    </a:lnTo>
                    <a:lnTo>
                      <a:pt x="16" y="749"/>
                    </a:lnTo>
                    <a:lnTo>
                      <a:pt x="33" y="723"/>
                    </a:lnTo>
                    <a:lnTo>
                      <a:pt x="50" y="698"/>
                    </a:lnTo>
                    <a:lnTo>
                      <a:pt x="67" y="674"/>
                    </a:lnTo>
                    <a:lnTo>
                      <a:pt x="104" y="629"/>
                    </a:lnTo>
                    <a:lnTo>
                      <a:pt x="139" y="588"/>
                    </a:lnTo>
                    <a:lnTo>
                      <a:pt x="154" y="569"/>
                    </a:lnTo>
                    <a:lnTo>
                      <a:pt x="170" y="550"/>
                    </a:lnTo>
                    <a:lnTo>
                      <a:pt x="185" y="530"/>
                    </a:lnTo>
                    <a:lnTo>
                      <a:pt x="198" y="512"/>
                    </a:lnTo>
                    <a:lnTo>
                      <a:pt x="210" y="493"/>
                    </a:lnTo>
                    <a:lnTo>
                      <a:pt x="220" y="474"/>
                    </a:lnTo>
                    <a:lnTo>
                      <a:pt x="228" y="454"/>
                    </a:lnTo>
                    <a:lnTo>
                      <a:pt x="235" y="434"/>
                    </a:lnTo>
                    <a:lnTo>
                      <a:pt x="248" y="397"/>
                    </a:lnTo>
                    <a:lnTo>
                      <a:pt x="260" y="361"/>
                    </a:lnTo>
                    <a:lnTo>
                      <a:pt x="272" y="328"/>
                    </a:lnTo>
                    <a:lnTo>
                      <a:pt x="285" y="298"/>
                    </a:lnTo>
                    <a:lnTo>
                      <a:pt x="297" y="270"/>
                    </a:lnTo>
                    <a:lnTo>
                      <a:pt x="309" y="245"/>
                    </a:lnTo>
                    <a:lnTo>
                      <a:pt x="321" y="221"/>
                    </a:lnTo>
                    <a:lnTo>
                      <a:pt x="333" y="199"/>
                    </a:lnTo>
                    <a:lnTo>
                      <a:pt x="345" y="179"/>
                    </a:lnTo>
                    <a:lnTo>
                      <a:pt x="356" y="161"/>
                    </a:lnTo>
                    <a:lnTo>
                      <a:pt x="368" y="145"/>
                    </a:lnTo>
                    <a:lnTo>
                      <a:pt x="379" y="130"/>
                    </a:lnTo>
                    <a:lnTo>
                      <a:pt x="391" y="117"/>
                    </a:lnTo>
                    <a:lnTo>
                      <a:pt x="403" y="104"/>
                    </a:lnTo>
                    <a:lnTo>
                      <a:pt x="415" y="93"/>
                    </a:lnTo>
                    <a:lnTo>
                      <a:pt x="426" y="84"/>
                    </a:lnTo>
                    <a:lnTo>
                      <a:pt x="438" y="75"/>
                    </a:lnTo>
                    <a:lnTo>
                      <a:pt x="450" y="67"/>
                    </a:lnTo>
                    <a:lnTo>
                      <a:pt x="462" y="60"/>
                    </a:lnTo>
                    <a:lnTo>
                      <a:pt x="474" y="55"/>
                    </a:lnTo>
                    <a:lnTo>
                      <a:pt x="498" y="45"/>
                    </a:lnTo>
                    <a:lnTo>
                      <a:pt x="521" y="35"/>
                    </a:lnTo>
                    <a:lnTo>
                      <a:pt x="572" y="19"/>
                    </a:lnTo>
                    <a:lnTo>
                      <a:pt x="623" y="0"/>
                    </a:lnTo>
                    <a:lnTo>
                      <a:pt x="601" y="19"/>
                    </a:lnTo>
                    <a:lnTo>
                      <a:pt x="581" y="39"/>
                    </a:lnTo>
                    <a:lnTo>
                      <a:pt x="562" y="59"/>
                    </a:lnTo>
                    <a:lnTo>
                      <a:pt x="547" y="80"/>
                    </a:lnTo>
                    <a:lnTo>
                      <a:pt x="532" y="100"/>
                    </a:lnTo>
                    <a:lnTo>
                      <a:pt x="520" y="120"/>
                    </a:lnTo>
                    <a:lnTo>
                      <a:pt x="510" y="140"/>
                    </a:lnTo>
                    <a:lnTo>
                      <a:pt x="499" y="158"/>
                    </a:lnTo>
                    <a:lnTo>
                      <a:pt x="491" y="178"/>
                    </a:lnTo>
                    <a:lnTo>
                      <a:pt x="484" y="198"/>
                    </a:lnTo>
                    <a:lnTo>
                      <a:pt x="479" y="216"/>
                    </a:lnTo>
                    <a:lnTo>
                      <a:pt x="474" y="236"/>
                    </a:lnTo>
                    <a:lnTo>
                      <a:pt x="467" y="274"/>
                    </a:lnTo>
                    <a:lnTo>
                      <a:pt x="462" y="311"/>
                    </a:lnTo>
                    <a:lnTo>
                      <a:pt x="169" y="893"/>
                    </a:lnTo>
                    <a:close/>
                  </a:path>
                </a:pathLst>
              </a:custGeom>
              <a:solidFill>
                <a:srgbClr val="009240"/>
              </a:solidFill>
              <a:ln w="9525">
                <a:noFill/>
                <a:round/>
                <a:headEnd/>
                <a:tailEnd/>
              </a:ln>
            </p:spPr>
            <p:txBody>
              <a:bodyPr/>
              <a:lstStyle/>
              <a:p>
                <a:pPr eaLnBrk="1" hangingPunct="1"/>
                <a:endParaRPr lang="pt-BR" b="1" u="none"/>
              </a:p>
            </p:txBody>
          </p:sp>
          <p:sp>
            <p:nvSpPr>
              <p:cNvPr id="451609" name="Freeform 2294"/>
              <p:cNvSpPr>
                <a:spLocks/>
              </p:cNvSpPr>
              <p:nvPr/>
            </p:nvSpPr>
            <p:spPr bwMode="auto">
              <a:xfrm>
                <a:off x="4886" y="1878"/>
                <a:ext cx="156" cy="224"/>
              </a:xfrm>
              <a:custGeom>
                <a:avLst/>
                <a:gdLst>
                  <a:gd name="T0" fmla="*/ 0 w 623"/>
                  <a:gd name="T1" fmla="*/ 0 h 893"/>
                  <a:gd name="T2" fmla="*/ 0 w 623"/>
                  <a:gd name="T3" fmla="*/ 0 h 893"/>
                  <a:gd name="T4" fmla="*/ 0 w 623"/>
                  <a:gd name="T5" fmla="*/ 0 h 893"/>
                  <a:gd name="T6" fmla="*/ 0 w 623"/>
                  <a:gd name="T7" fmla="*/ 0 h 893"/>
                  <a:gd name="T8" fmla="*/ 0 w 623"/>
                  <a:gd name="T9" fmla="*/ 0 h 893"/>
                  <a:gd name="T10" fmla="*/ 0 w 623"/>
                  <a:gd name="T11" fmla="*/ 0 h 893"/>
                  <a:gd name="T12" fmla="*/ 0 w 623"/>
                  <a:gd name="T13" fmla="*/ 0 h 893"/>
                  <a:gd name="T14" fmla="*/ 0 w 623"/>
                  <a:gd name="T15" fmla="*/ 0 h 893"/>
                  <a:gd name="T16" fmla="*/ 0 w 623"/>
                  <a:gd name="T17" fmla="*/ 0 h 893"/>
                  <a:gd name="T18" fmla="*/ 0 w 623"/>
                  <a:gd name="T19" fmla="*/ 0 h 893"/>
                  <a:gd name="T20" fmla="*/ 0 w 623"/>
                  <a:gd name="T21" fmla="*/ 0 h 893"/>
                  <a:gd name="T22" fmla="*/ 0 w 623"/>
                  <a:gd name="T23" fmla="*/ 0 h 893"/>
                  <a:gd name="T24" fmla="*/ 0 w 623"/>
                  <a:gd name="T25" fmla="*/ 0 h 893"/>
                  <a:gd name="T26" fmla="*/ 0 w 623"/>
                  <a:gd name="T27" fmla="*/ 0 h 893"/>
                  <a:gd name="T28" fmla="*/ 0 w 623"/>
                  <a:gd name="T29" fmla="*/ 0 h 893"/>
                  <a:gd name="T30" fmla="*/ 0 w 623"/>
                  <a:gd name="T31" fmla="*/ 0 h 893"/>
                  <a:gd name="T32" fmla="*/ 0 w 623"/>
                  <a:gd name="T33" fmla="*/ 0 h 893"/>
                  <a:gd name="T34" fmla="*/ 0 w 623"/>
                  <a:gd name="T35" fmla="*/ 0 h 893"/>
                  <a:gd name="T36" fmla="*/ 0 w 623"/>
                  <a:gd name="T37" fmla="*/ 0 h 893"/>
                  <a:gd name="T38" fmla="*/ 0 w 623"/>
                  <a:gd name="T39" fmla="*/ 0 h 893"/>
                  <a:gd name="T40" fmla="*/ 0 w 623"/>
                  <a:gd name="T41" fmla="*/ 0 h 893"/>
                  <a:gd name="T42" fmla="*/ 0 w 623"/>
                  <a:gd name="T43" fmla="*/ 0 h 893"/>
                  <a:gd name="T44" fmla="*/ 0 w 623"/>
                  <a:gd name="T45" fmla="*/ 0 h 893"/>
                  <a:gd name="T46" fmla="*/ 0 w 623"/>
                  <a:gd name="T47" fmla="*/ 0 h 893"/>
                  <a:gd name="T48" fmla="*/ 0 w 623"/>
                  <a:gd name="T49" fmla="*/ 0 h 893"/>
                  <a:gd name="T50" fmla="*/ 0 w 623"/>
                  <a:gd name="T51" fmla="*/ 0 h 893"/>
                  <a:gd name="T52" fmla="*/ 0 w 623"/>
                  <a:gd name="T53" fmla="*/ 0 h 893"/>
                  <a:gd name="T54" fmla="*/ 0 w 623"/>
                  <a:gd name="T55" fmla="*/ 0 h 893"/>
                  <a:gd name="T56" fmla="*/ 0 w 623"/>
                  <a:gd name="T57" fmla="*/ 0 h 893"/>
                  <a:gd name="T58" fmla="*/ 0 w 623"/>
                  <a:gd name="T59" fmla="*/ 0 h 893"/>
                  <a:gd name="T60" fmla="*/ 0 w 623"/>
                  <a:gd name="T61" fmla="*/ 0 h 893"/>
                  <a:gd name="T62" fmla="*/ 0 w 623"/>
                  <a:gd name="T63" fmla="*/ 0 h 893"/>
                  <a:gd name="T64" fmla="*/ 0 w 623"/>
                  <a:gd name="T65" fmla="*/ 0 h 893"/>
                  <a:gd name="T66" fmla="*/ 0 w 623"/>
                  <a:gd name="T67" fmla="*/ 0 h 893"/>
                  <a:gd name="T68" fmla="*/ 0 w 623"/>
                  <a:gd name="T69" fmla="*/ 0 h 893"/>
                  <a:gd name="T70" fmla="*/ 0 w 623"/>
                  <a:gd name="T71" fmla="*/ 0 h 893"/>
                  <a:gd name="T72" fmla="*/ 0 w 623"/>
                  <a:gd name="T73" fmla="*/ 0 h 893"/>
                  <a:gd name="T74" fmla="*/ 0 w 623"/>
                  <a:gd name="T75" fmla="*/ 0 h 893"/>
                  <a:gd name="T76" fmla="*/ 0 w 623"/>
                  <a:gd name="T77" fmla="*/ 0 h 893"/>
                  <a:gd name="T78" fmla="*/ 0 w 623"/>
                  <a:gd name="T79" fmla="*/ 0 h 893"/>
                  <a:gd name="T80" fmla="*/ 0 w 623"/>
                  <a:gd name="T81" fmla="*/ 0 h 893"/>
                  <a:gd name="T82" fmla="*/ 0 w 623"/>
                  <a:gd name="T83" fmla="*/ 0 h 893"/>
                  <a:gd name="T84" fmla="*/ 0 w 623"/>
                  <a:gd name="T85" fmla="*/ 0 h 893"/>
                  <a:gd name="T86" fmla="*/ 0 w 623"/>
                  <a:gd name="T87" fmla="*/ 0 h 893"/>
                  <a:gd name="T88" fmla="*/ 0 w 623"/>
                  <a:gd name="T89" fmla="*/ 0 h 893"/>
                  <a:gd name="T90" fmla="*/ 0 w 623"/>
                  <a:gd name="T91" fmla="*/ 0 h 893"/>
                  <a:gd name="T92" fmla="*/ 0 w 623"/>
                  <a:gd name="T93" fmla="*/ 0 h 893"/>
                  <a:gd name="T94" fmla="*/ 0 w 623"/>
                  <a:gd name="T95" fmla="*/ 0 h 893"/>
                  <a:gd name="T96" fmla="*/ 0 w 623"/>
                  <a:gd name="T97" fmla="*/ 0 h 893"/>
                  <a:gd name="T98" fmla="*/ 0 w 623"/>
                  <a:gd name="T99" fmla="*/ 0 h 893"/>
                  <a:gd name="T100" fmla="*/ 0 w 623"/>
                  <a:gd name="T101" fmla="*/ 0 h 893"/>
                  <a:gd name="T102" fmla="*/ 0 w 623"/>
                  <a:gd name="T103" fmla="*/ 0 h 893"/>
                  <a:gd name="T104" fmla="*/ 0 w 623"/>
                  <a:gd name="T105" fmla="*/ 0 h 893"/>
                  <a:gd name="T106" fmla="*/ 0 w 623"/>
                  <a:gd name="T107" fmla="*/ 0 h 893"/>
                  <a:gd name="T108" fmla="*/ 0 w 623"/>
                  <a:gd name="T109" fmla="*/ 0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3"/>
                  <a:gd name="T167" fmla="*/ 623 w 623"/>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3">
                    <a:moveTo>
                      <a:pt x="169" y="893"/>
                    </a:moveTo>
                    <a:lnTo>
                      <a:pt x="0" y="777"/>
                    </a:lnTo>
                    <a:lnTo>
                      <a:pt x="16" y="749"/>
                    </a:lnTo>
                    <a:lnTo>
                      <a:pt x="33" y="723"/>
                    </a:lnTo>
                    <a:lnTo>
                      <a:pt x="50" y="698"/>
                    </a:lnTo>
                    <a:lnTo>
                      <a:pt x="67" y="674"/>
                    </a:lnTo>
                    <a:lnTo>
                      <a:pt x="104" y="629"/>
                    </a:lnTo>
                    <a:lnTo>
                      <a:pt x="139" y="588"/>
                    </a:lnTo>
                    <a:lnTo>
                      <a:pt x="154" y="569"/>
                    </a:lnTo>
                    <a:lnTo>
                      <a:pt x="170" y="550"/>
                    </a:lnTo>
                    <a:lnTo>
                      <a:pt x="185" y="530"/>
                    </a:lnTo>
                    <a:lnTo>
                      <a:pt x="198" y="512"/>
                    </a:lnTo>
                    <a:lnTo>
                      <a:pt x="210" y="493"/>
                    </a:lnTo>
                    <a:lnTo>
                      <a:pt x="220" y="474"/>
                    </a:lnTo>
                    <a:lnTo>
                      <a:pt x="228" y="454"/>
                    </a:lnTo>
                    <a:lnTo>
                      <a:pt x="235" y="434"/>
                    </a:lnTo>
                    <a:lnTo>
                      <a:pt x="248" y="397"/>
                    </a:lnTo>
                    <a:lnTo>
                      <a:pt x="260" y="361"/>
                    </a:lnTo>
                    <a:lnTo>
                      <a:pt x="272" y="328"/>
                    </a:lnTo>
                    <a:lnTo>
                      <a:pt x="285" y="298"/>
                    </a:lnTo>
                    <a:lnTo>
                      <a:pt x="297" y="270"/>
                    </a:lnTo>
                    <a:lnTo>
                      <a:pt x="309" y="245"/>
                    </a:lnTo>
                    <a:lnTo>
                      <a:pt x="321" y="221"/>
                    </a:lnTo>
                    <a:lnTo>
                      <a:pt x="333" y="199"/>
                    </a:lnTo>
                    <a:lnTo>
                      <a:pt x="345" y="179"/>
                    </a:lnTo>
                    <a:lnTo>
                      <a:pt x="356" y="161"/>
                    </a:lnTo>
                    <a:lnTo>
                      <a:pt x="368" y="145"/>
                    </a:lnTo>
                    <a:lnTo>
                      <a:pt x="379" y="130"/>
                    </a:lnTo>
                    <a:lnTo>
                      <a:pt x="391" y="117"/>
                    </a:lnTo>
                    <a:lnTo>
                      <a:pt x="403" y="104"/>
                    </a:lnTo>
                    <a:lnTo>
                      <a:pt x="415" y="93"/>
                    </a:lnTo>
                    <a:lnTo>
                      <a:pt x="426" y="84"/>
                    </a:lnTo>
                    <a:lnTo>
                      <a:pt x="438" y="75"/>
                    </a:lnTo>
                    <a:lnTo>
                      <a:pt x="450" y="67"/>
                    </a:lnTo>
                    <a:lnTo>
                      <a:pt x="462" y="60"/>
                    </a:lnTo>
                    <a:lnTo>
                      <a:pt x="474" y="55"/>
                    </a:lnTo>
                    <a:lnTo>
                      <a:pt x="498" y="45"/>
                    </a:lnTo>
                    <a:lnTo>
                      <a:pt x="521" y="35"/>
                    </a:lnTo>
                    <a:lnTo>
                      <a:pt x="572" y="19"/>
                    </a:lnTo>
                    <a:lnTo>
                      <a:pt x="623" y="0"/>
                    </a:lnTo>
                    <a:lnTo>
                      <a:pt x="601" y="19"/>
                    </a:lnTo>
                    <a:lnTo>
                      <a:pt x="581" y="39"/>
                    </a:lnTo>
                    <a:lnTo>
                      <a:pt x="562" y="59"/>
                    </a:lnTo>
                    <a:lnTo>
                      <a:pt x="547" y="80"/>
                    </a:lnTo>
                    <a:lnTo>
                      <a:pt x="532" y="100"/>
                    </a:lnTo>
                    <a:lnTo>
                      <a:pt x="520" y="120"/>
                    </a:lnTo>
                    <a:lnTo>
                      <a:pt x="510" y="140"/>
                    </a:lnTo>
                    <a:lnTo>
                      <a:pt x="499" y="158"/>
                    </a:lnTo>
                    <a:lnTo>
                      <a:pt x="491" y="178"/>
                    </a:lnTo>
                    <a:lnTo>
                      <a:pt x="484" y="198"/>
                    </a:lnTo>
                    <a:lnTo>
                      <a:pt x="479" y="216"/>
                    </a:lnTo>
                    <a:lnTo>
                      <a:pt x="474" y="236"/>
                    </a:lnTo>
                    <a:lnTo>
                      <a:pt x="467" y="274"/>
                    </a:lnTo>
                    <a:lnTo>
                      <a:pt x="462" y="311"/>
                    </a:lnTo>
                    <a:lnTo>
                      <a:pt x="169" y="893"/>
                    </a:lnTo>
                    <a:close/>
                  </a:path>
                </a:pathLst>
              </a:custGeom>
              <a:noFill/>
              <a:ln w="9525">
                <a:solidFill>
                  <a:srgbClr val="FFF500"/>
                </a:solidFill>
                <a:round/>
                <a:headEnd/>
                <a:tailEnd/>
              </a:ln>
            </p:spPr>
            <p:txBody>
              <a:bodyPr/>
              <a:lstStyle/>
              <a:p>
                <a:pPr eaLnBrk="1" hangingPunct="1"/>
                <a:endParaRPr lang="pt-BR" b="1" u="none"/>
              </a:p>
            </p:txBody>
          </p:sp>
          <p:sp>
            <p:nvSpPr>
              <p:cNvPr id="451610" name="Freeform 2295"/>
              <p:cNvSpPr>
                <a:spLocks/>
              </p:cNvSpPr>
              <p:nvPr/>
            </p:nvSpPr>
            <p:spPr bwMode="auto">
              <a:xfrm>
                <a:off x="4886" y="3306"/>
                <a:ext cx="156" cy="223"/>
              </a:xfrm>
              <a:custGeom>
                <a:avLst/>
                <a:gdLst>
                  <a:gd name="T0" fmla="*/ 0 w 623"/>
                  <a:gd name="T1" fmla="*/ 0 h 894"/>
                  <a:gd name="T2" fmla="*/ 0 w 623"/>
                  <a:gd name="T3" fmla="*/ 0 h 894"/>
                  <a:gd name="T4" fmla="*/ 0 w 623"/>
                  <a:gd name="T5" fmla="*/ 0 h 894"/>
                  <a:gd name="T6" fmla="*/ 0 w 623"/>
                  <a:gd name="T7" fmla="*/ 0 h 894"/>
                  <a:gd name="T8" fmla="*/ 0 w 623"/>
                  <a:gd name="T9" fmla="*/ 0 h 894"/>
                  <a:gd name="T10" fmla="*/ 0 w 623"/>
                  <a:gd name="T11" fmla="*/ 0 h 894"/>
                  <a:gd name="T12" fmla="*/ 0 w 623"/>
                  <a:gd name="T13" fmla="*/ 0 h 894"/>
                  <a:gd name="T14" fmla="*/ 0 w 623"/>
                  <a:gd name="T15" fmla="*/ 0 h 894"/>
                  <a:gd name="T16" fmla="*/ 0 w 623"/>
                  <a:gd name="T17" fmla="*/ 0 h 894"/>
                  <a:gd name="T18" fmla="*/ 0 w 623"/>
                  <a:gd name="T19" fmla="*/ 0 h 894"/>
                  <a:gd name="T20" fmla="*/ 0 w 623"/>
                  <a:gd name="T21" fmla="*/ 0 h 894"/>
                  <a:gd name="T22" fmla="*/ 0 w 623"/>
                  <a:gd name="T23" fmla="*/ 0 h 894"/>
                  <a:gd name="T24" fmla="*/ 0 w 623"/>
                  <a:gd name="T25" fmla="*/ 0 h 894"/>
                  <a:gd name="T26" fmla="*/ 0 w 623"/>
                  <a:gd name="T27" fmla="*/ 0 h 894"/>
                  <a:gd name="T28" fmla="*/ 0 w 623"/>
                  <a:gd name="T29" fmla="*/ 0 h 894"/>
                  <a:gd name="T30" fmla="*/ 0 w 623"/>
                  <a:gd name="T31" fmla="*/ 0 h 894"/>
                  <a:gd name="T32" fmla="*/ 0 w 623"/>
                  <a:gd name="T33" fmla="*/ 0 h 894"/>
                  <a:gd name="T34" fmla="*/ 0 w 623"/>
                  <a:gd name="T35" fmla="*/ 0 h 894"/>
                  <a:gd name="T36" fmla="*/ 0 w 623"/>
                  <a:gd name="T37" fmla="*/ 0 h 894"/>
                  <a:gd name="T38" fmla="*/ 0 w 623"/>
                  <a:gd name="T39" fmla="*/ 0 h 894"/>
                  <a:gd name="T40" fmla="*/ 0 w 623"/>
                  <a:gd name="T41" fmla="*/ 0 h 894"/>
                  <a:gd name="T42" fmla="*/ 0 w 623"/>
                  <a:gd name="T43" fmla="*/ 0 h 894"/>
                  <a:gd name="T44" fmla="*/ 0 w 623"/>
                  <a:gd name="T45" fmla="*/ 0 h 894"/>
                  <a:gd name="T46" fmla="*/ 0 w 623"/>
                  <a:gd name="T47" fmla="*/ 0 h 894"/>
                  <a:gd name="T48" fmla="*/ 0 w 623"/>
                  <a:gd name="T49" fmla="*/ 0 h 894"/>
                  <a:gd name="T50" fmla="*/ 0 w 623"/>
                  <a:gd name="T51" fmla="*/ 0 h 894"/>
                  <a:gd name="T52" fmla="*/ 0 w 623"/>
                  <a:gd name="T53" fmla="*/ 0 h 894"/>
                  <a:gd name="T54" fmla="*/ 0 w 623"/>
                  <a:gd name="T55" fmla="*/ 0 h 894"/>
                  <a:gd name="T56" fmla="*/ 0 w 623"/>
                  <a:gd name="T57" fmla="*/ 0 h 894"/>
                  <a:gd name="T58" fmla="*/ 0 w 623"/>
                  <a:gd name="T59" fmla="*/ 0 h 894"/>
                  <a:gd name="T60" fmla="*/ 0 w 623"/>
                  <a:gd name="T61" fmla="*/ 0 h 894"/>
                  <a:gd name="T62" fmla="*/ 0 w 623"/>
                  <a:gd name="T63" fmla="*/ 0 h 894"/>
                  <a:gd name="T64" fmla="*/ 0 w 623"/>
                  <a:gd name="T65" fmla="*/ 0 h 894"/>
                  <a:gd name="T66" fmla="*/ 0 w 623"/>
                  <a:gd name="T67" fmla="*/ 0 h 894"/>
                  <a:gd name="T68" fmla="*/ 0 w 623"/>
                  <a:gd name="T69" fmla="*/ 0 h 894"/>
                  <a:gd name="T70" fmla="*/ 0 w 623"/>
                  <a:gd name="T71" fmla="*/ 0 h 894"/>
                  <a:gd name="T72" fmla="*/ 0 w 623"/>
                  <a:gd name="T73" fmla="*/ 0 h 894"/>
                  <a:gd name="T74" fmla="*/ 0 w 623"/>
                  <a:gd name="T75" fmla="*/ 0 h 894"/>
                  <a:gd name="T76" fmla="*/ 0 w 623"/>
                  <a:gd name="T77" fmla="*/ 0 h 894"/>
                  <a:gd name="T78" fmla="*/ 0 w 623"/>
                  <a:gd name="T79" fmla="*/ 0 h 894"/>
                  <a:gd name="T80" fmla="*/ 0 w 623"/>
                  <a:gd name="T81" fmla="*/ 0 h 894"/>
                  <a:gd name="T82" fmla="*/ 0 w 623"/>
                  <a:gd name="T83" fmla="*/ 0 h 894"/>
                  <a:gd name="T84" fmla="*/ 0 w 623"/>
                  <a:gd name="T85" fmla="*/ 0 h 894"/>
                  <a:gd name="T86" fmla="*/ 0 w 623"/>
                  <a:gd name="T87" fmla="*/ 0 h 894"/>
                  <a:gd name="T88" fmla="*/ 0 w 623"/>
                  <a:gd name="T89" fmla="*/ 0 h 894"/>
                  <a:gd name="T90" fmla="*/ 0 w 623"/>
                  <a:gd name="T91" fmla="*/ 0 h 894"/>
                  <a:gd name="T92" fmla="*/ 0 w 623"/>
                  <a:gd name="T93" fmla="*/ 0 h 894"/>
                  <a:gd name="T94" fmla="*/ 0 w 623"/>
                  <a:gd name="T95" fmla="*/ 0 h 894"/>
                  <a:gd name="T96" fmla="*/ 0 w 623"/>
                  <a:gd name="T97" fmla="*/ 0 h 894"/>
                  <a:gd name="T98" fmla="*/ 0 w 623"/>
                  <a:gd name="T99" fmla="*/ 0 h 894"/>
                  <a:gd name="T100" fmla="*/ 0 w 623"/>
                  <a:gd name="T101" fmla="*/ 0 h 894"/>
                  <a:gd name="T102" fmla="*/ 0 w 623"/>
                  <a:gd name="T103" fmla="*/ 0 h 894"/>
                  <a:gd name="T104" fmla="*/ 0 w 623"/>
                  <a:gd name="T105" fmla="*/ 0 h 894"/>
                  <a:gd name="T106" fmla="*/ 0 w 623"/>
                  <a:gd name="T107" fmla="*/ 0 h 894"/>
                  <a:gd name="T108" fmla="*/ 0 w 623"/>
                  <a:gd name="T109" fmla="*/ 0 h 8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4"/>
                  <a:gd name="T167" fmla="*/ 623 w 623"/>
                  <a:gd name="T168" fmla="*/ 894 h 8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4">
                    <a:moveTo>
                      <a:pt x="169" y="0"/>
                    </a:moveTo>
                    <a:lnTo>
                      <a:pt x="0" y="116"/>
                    </a:lnTo>
                    <a:lnTo>
                      <a:pt x="16" y="144"/>
                    </a:lnTo>
                    <a:lnTo>
                      <a:pt x="33" y="170"/>
                    </a:lnTo>
                    <a:lnTo>
                      <a:pt x="50" y="195"/>
                    </a:lnTo>
                    <a:lnTo>
                      <a:pt x="67" y="219"/>
                    </a:lnTo>
                    <a:lnTo>
                      <a:pt x="104" y="264"/>
                    </a:lnTo>
                    <a:lnTo>
                      <a:pt x="139" y="305"/>
                    </a:lnTo>
                    <a:lnTo>
                      <a:pt x="154" y="325"/>
                    </a:lnTo>
                    <a:lnTo>
                      <a:pt x="170" y="343"/>
                    </a:lnTo>
                    <a:lnTo>
                      <a:pt x="185" y="363"/>
                    </a:lnTo>
                    <a:lnTo>
                      <a:pt x="198" y="381"/>
                    </a:lnTo>
                    <a:lnTo>
                      <a:pt x="210" y="400"/>
                    </a:lnTo>
                    <a:lnTo>
                      <a:pt x="220" y="420"/>
                    </a:lnTo>
                    <a:lnTo>
                      <a:pt x="228" y="438"/>
                    </a:lnTo>
                    <a:lnTo>
                      <a:pt x="235" y="458"/>
                    </a:lnTo>
                    <a:lnTo>
                      <a:pt x="248" y="496"/>
                    </a:lnTo>
                    <a:lnTo>
                      <a:pt x="260" y="532"/>
                    </a:lnTo>
                    <a:lnTo>
                      <a:pt x="272" y="564"/>
                    </a:lnTo>
                    <a:lnTo>
                      <a:pt x="285" y="594"/>
                    </a:lnTo>
                    <a:lnTo>
                      <a:pt x="297" y="623"/>
                    </a:lnTo>
                    <a:lnTo>
                      <a:pt x="309" y="648"/>
                    </a:lnTo>
                    <a:lnTo>
                      <a:pt x="321" y="672"/>
                    </a:lnTo>
                    <a:lnTo>
                      <a:pt x="333" y="694"/>
                    </a:lnTo>
                    <a:lnTo>
                      <a:pt x="345" y="714"/>
                    </a:lnTo>
                    <a:lnTo>
                      <a:pt x="356" y="731"/>
                    </a:lnTo>
                    <a:lnTo>
                      <a:pt x="368" y="748"/>
                    </a:lnTo>
                    <a:lnTo>
                      <a:pt x="379" y="763"/>
                    </a:lnTo>
                    <a:lnTo>
                      <a:pt x="391" y="776"/>
                    </a:lnTo>
                    <a:lnTo>
                      <a:pt x="403" y="788"/>
                    </a:lnTo>
                    <a:lnTo>
                      <a:pt x="415" y="800"/>
                    </a:lnTo>
                    <a:lnTo>
                      <a:pt x="426" y="809"/>
                    </a:lnTo>
                    <a:lnTo>
                      <a:pt x="438" y="818"/>
                    </a:lnTo>
                    <a:lnTo>
                      <a:pt x="450" y="825"/>
                    </a:lnTo>
                    <a:lnTo>
                      <a:pt x="462" y="833"/>
                    </a:lnTo>
                    <a:lnTo>
                      <a:pt x="474" y="838"/>
                    </a:lnTo>
                    <a:lnTo>
                      <a:pt x="498" y="849"/>
                    </a:lnTo>
                    <a:lnTo>
                      <a:pt x="521" y="858"/>
                    </a:lnTo>
                    <a:lnTo>
                      <a:pt x="572" y="874"/>
                    </a:lnTo>
                    <a:lnTo>
                      <a:pt x="623" y="894"/>
                    </a:lnTo>
                    <a:lnTo>
                      <a:pt x="601" y="874"/>
                    </a:lnTo>
                    <a:lnTo>
                      <a:pt x="581" y="853"/>
                    </a:lnTo>
                    <a:lnTo>
                      <a:pt x="562" y="833"/>
                    </a:lnTo>
                    <a:lnTo>
                      <a:pt x="547" y="813"/>
                    </a:lnTo>
                    <a:lnTo>
                      <a:pt x="532" y="793"/>
                    </a:lnTo>
                    <a:lnTo>
                      <a:pt x="520" y="773"/>
                    </a:lnTo>
                    <a:lnTo>
                      <a:pt x="510" y="754"/>
                    </a:lnTo>
                    <a:lnTo>
                      <a:pt x="499" y="734"/>
                    </a:lnTo>
                    <a:lnTo>
                      <a:pt x="491" y="715"/>
                    </a:lnTo>
                    <a:lnTo>
                      <a:pt x="484" y="696"/>
                    </a:lnTo>
                    <a:lnTo>
                      <a:pt x="479" y="676"/>
                    </a:lnTo>
                    <a:lnTo>
                      <a:pt x="474" y="657"/>
                    </a:lnTo>
                    <a:lnTo>
                      <a:pt x="467" y="619"/>
                    </a:lnTo>
                    <a:lnTo>
                      <a:pt x="462" y="582"/>
                    </a:lnTo>
                    <a:lnTo>
                      <a:pt x="169" y="0"/>
                    </a:lnTo>
                    <a:close/>
                  </a:path>
                </a:pathLst>
              </a:custGeom>
              <a:solidFill>
                <a:srgbClr val="009240"/>
              </a:solidFill>
              <a:ln w="9525">
                <a:noFill/>
                <a:round/>
                <a:headEnd/>
                <a:tailEnd/>
              </a:ln>
            </p:spPr>
            <p:txBody>
              <a:bodyPr/>
              <a:lstStyle/>
              <a:p>
                <a:pPr eaLnBrk="1" hangingPunct="1"/>
                <a:endParaRPr lang="pt-BR" b="1" u="none"/>
              </a:p>
            </p:txBody>
          </p:sp>
          <p:sp>
            <p:nvSpPr>
              <p:cNvPr id="451611" name="Freeform 2296"/>
              <p:cNvSpPr>
                <a:spLocks/>
              </p:cNvSpPr>
              <p:nvPr/>
            </p:nvSpPr>
            <p:spPr bwMode="auto">
              <a:xfrm>
                <a:off x="4886" y="3306"/>
                <a:ext cx="156" cy="223"/>
              </a:xfrm>
              <a:custGeom>
                <a:avLst/>
                <a:gdLst>
                  <a:gd name="T0" fmla="*/ 0 w 623"/>
                  <a:gd name="T1" fmla="*/ 0 h 894"/>
                  <a:gd name="T2" fmla="*/ 0 w 623"/>
                  <a:gd name="T3" fmla="*/ 0 h 894"/>
                  <a:gd name="T4" fmla="*/ 0 w 623"/>
                  <a:gd name="T5" fmla="*/ 0 h 894"/>
                  <a:gd name="T6" fmla="*/ 0 w 623"/>
                  <a:gd name="T7" fmla="*/ 0 h 894"/>
                  <a:gd name="T8" fmla="*/ 0 w 623"/>
                  <a:gd name="T9" fmla="*/ 0 h 894"/>
                  <a:gd name="T10" fmla="*/ 0 w 623"/>
                  <a:gd name="T11" fmla="*/ 0 h 894"/>
                  <a:gd name="T12" fmla="*/ 0 w 623"/>
                  <a:gd name="T13" fmla="*/ 0 h 894"/>
                  <a:gd name="T14" fmla="*/ 0 w 623"/>
                  <a:gd name="T15" fmla="*/ 0 h 894"/>
                  <a:gd name="T16" fmla="*/ 0 w 623"/>
                  <a:gd name="T17" fmla="*/ 0 h 894"/>
                  <a:gd name="T18" fmla="*/ 0 w 623"/>
                  <a:gd name="T19" fmla="*/ 0 h 894"/>
                  <a:gd name="T20" fmla="*/ 0 w 623"/>
                  <a:gd name="T21" fmla="*/ 0 h 894"/>
                  <a:gd name="T22" fmla="*/ 0 w 623"/>
                  <a:gd name="T23" fmla="*/ 0 h 894"/>
                  <a:gd name="T24" fmla="*/ 0 w 623"/>
                  <a:gd name="T25" fmla="*/ 0 h 894"/>
                  <a:gd name="T26" fmla="*/ 0 w 623"/>
                  <a:gd name="T27" fmla="*/ 0 h 894"/>
                  <a:gd name="T28" fmla="*/ 0 w 623"/>
                  <a:gd name="T29" fmla="*/ 0 h 894"/>
                  <a:gd name="T30" fmla="*/ 0 w 623"/>
                  <a:gd name="T31" fmla="*/ 0 h 894"/>
                  <a:gd name="T32" fmla="*/ 0 w 623"/>
                  <a:gd name="T33" fmla="*/ 0 h 894"/>
                  <a:gd name="T34" fmla="*/ 0 w 623"/>
                  <a:gd name="T35" fmla="*/ 0 h 894"/>
                  <a:gd name="T36" fmla="*/ 0 w 623"/>
                  <a:gd name="T37" fmla="*/ 0 h 894"/>
                  <a:gd name="T38" fmla="*/ 0 w 623"/>
                  <a:gd name="T39" fmla="*/ 0 h 894"/>
                  <a:gd name="T40" fmla="*/ 0 w 623"/>
                  <a:gd name="T41" fmla="*/ 0 h 894"/>
                  <a:gd name="T42" fmla="*/ 0 w 623"/>
                  <a:gd name="T43" fmla="*/ 0 h 894"/>
                  <a:gd name="T44" fmla="*/ 0 w 623"/>
                  <a:gd name="T45" fmla="*/ 0 h 894"/>
                  <a:gd name="T46" fmla="*/ 0 w 623"/>
                  <a:gd name="T47" fmla="*/ 0 h 894"/>
                  <a:gd name="T48" fmla="*/ 0 w 623"/>
                  <a:gd name="T49" fmla="*/ 0 h 894"/>
                  <a:gd name="T50" fmla="*/ 0 w 623"/>
                  <a:gd name="T51" fmla="*/ 0 h 894"/>
                  <a:gd name="T52" fmla="*/ 0 w 623"/>
                  <a:gd name="T53" fmla="*/ 0 h 894"/>
                  <a:gd name="T54" fmla="*/ 0 w 623"/>
                  <a:gd name="T55" fmla="*/ 0 h 894"/>
                  <a:gd name="T56" fmla="*/ 0 w 623"/>
                  <a:gd name="T57" fmla="*/ 0 h 894"/>
                  <a:gd name="T58" fmla="*/ 0 w 623"/>
                  <a:gd name="T59" fmla="*/ 0 h 894"/>
                  <a:gd name="T60" fmla="*/ 0 w 623"/>
                  <a:gd name="T61" fmla="*/ 0 h 894"/>
                  <a:gd name="T62" fmla="*/ 0 w 623"/>
                  <a:gd name="T63" fmla="*/ 0 h 894"/>
                  <a:gd name="T64" fmla="*/ 0 w 623"/>
                  <a:gd name="T65" fmla="*/ 0 h 894"/>
                  <a:gd name="T66" fmla="*/ 0 w 623"/>
                  <a:gd name="T67" fmla="*/ 0 h 894"/>
                  <a:gd name="T68" fmla="*/ 0 w 623"/>
                  <a:gd name="T69" fmla="*/ 0 h 894"/>
                  <a:gd name="T70" fmla="*/ 0 w 623"/>
                  <a:gd name="T71" fmla="*/ 0 h 894"/>
                  <a:gd name="T72" fmla="*/ 0 w 623"/>
                  <a:gd name="T73" fmla="*/ 0 h 894"/>
                  <a:gd name="T74" fmla="*/ 0 w 623"/>
                  <a:gd name="T75" fmla="*/ 0 h 894"/>
                  <a:gd name="T76" fmla="*/ 0 w 623"/>
                  <a:gd name="T77" fmla="*/ 0 h 894"/>
                  <a:gd name="T78" fmla="*/ 0 w 623"/>
                  <a:gd name="T79" fmla="*/ 0 h 894"/>
                  <a:gd name="T80" fmla="*/ 0 w 623"/>
                  <a:gd name="T81" fmla="*/ 0 h 894"/>
                  <a:gd name="T82" fmla="*/ 0 w 623"/>
                  <a:gd name="T83" fmla="*/ 0 h 894"/>
                  <a:gd name="T84" fmla="*/ 0 w 623"/>
                  <a:gd name="T85" fmla="*/ 0 h 894"/>
                  <a:gd name="T86" fmla="*/ 0 w 623"/>
                  <a:gd name="T87" fmla="*/ 0 h 894"/>
                  <a:gd name="T88" fmla="*/ 0 w 623"/>
                  <a:gd name="T89" fmla="*/ 0 h 894"/>
                  <a:gd name="T90" fmla="*/ 0 w 623"/>
                  <a:gd name="T91" fmla="*/ 0 h 894"/>
                  <a:gd name="T92" fmla="*/ 0 w 623"/>
                  <a:gd name="T93" fmla="*/ 0 h 894"/>
                  <a:gd name="T94" fmla="*/ 0 w 623"/>
                  <a:gd name="T95" fmla="*/ 0 h 894"/>
                  <a:gd name="T96" fmla="*/ 0 w 623"/>
                  <a:gd name="T97" fmla="*/ 0 h 894"/>
                  <a:gd name="T98" fmla="*/ 0 w 623"/>
                  <a:gd name="T99" fmla="*/ 0 h 894"/>
                  <a:gd name="T100" fmla="*/ 0 w 623"/>
                  <a:gd name="T101" fmla="*/ 0 h 894"/>
                  <a:gd name="T102" fmla="*/ 0 w 623"/>
                  <a:gd name="T103" fmla="*/ 0 h 894"/>
                  <a:gd name="T104" fmla="*/ 0 w 623"/>
                  <a:gd name="T105" fmla="*/ 0 h 894"/>
                  <a:gd name="T106" fmla="*/ 0 w 623"/>
                  <a:gd name="T107" fmla="*/ 0 h 894"/>
                  <a:gd name="T108" fmla="*/ 0 w 623"/>
                  <a:gd name="T109" fmla="*/ 0 h 8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4"/>
                  <a:gd name="T167" fmla="*/ 623 w 623"/>
                  <a:gd name="T168" fmla="*/ 894 h 8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4">
                    <a:moveTo>
                      <a:pt x="169" y="0"/>
                    </a:moveTo>
                    <a:lnTo>
                      <a:pt x="0" y="116"/>
                    </a:lnTo>
                    <a:lnTo>
                      <a:pt x="16" y="144"/>
                    </a:lnTo>
                    <a:lnTo>
                      <a:pt x="33" y="170"/>
                    </a:lnTo>
                    <a:lnTo>
                      <a:pt x="50" y="195"/>
                    </a:lnTo>
                    <a:lnTo>
                      <a:pt x="67" y="219"/>
                    </a:lnTo>
                    <a:lnTo>
                      <a:pt x="104" y="264"/>
                    </a:lnTo>
                    <a:lnTo>
                      <a:pt x="139" y="305"/>
                    </a:lnTo>
                    <a:lnTo>
                      <a:pt x="154" y="325"/>
                    </a:lnTo>
                    <a:lnTo>
                      <a:pt x="170" y="343"/>
                    </a:lnTo>
                    <a:lnTo>
                      <a:pt x="185" y="363"/>
                    </a:lnTo>
                    <a:lnTo>
                      <a:pt x="198" y="381"/>
                    </a:lnTo>
                    <a:lnTo>
                      <a:pt x="210" y="400"/>
                    </a:lnTo>
                    <a:lnTo>
                      <a:pt x="220" y="420"/>
                    </a:lnTo>
                    <a:lnTo>
                      <a:pt x="228" y="438"/>
                    </a:lnTo>
                    <a:lnTo>
                      <a:pt x="235" y="458"/>
                    </a:lnTo>
                    <a:lnTo>
                      <a:pt x="248" y="496"/>
                    </a:lnTo>
                    <a:lnTo>
                      <a:pt x="260" y="532"/>
                    </a:lnTo>
                    <a:lnTo>
                      <a:pt x="272" y="564"/>
                    </a:lnTo>
                    <a:lnTo>
                      <a:pt x="285" y="594"/>
                    </a:lnTo>
                    <a:lnTo>
                      <a:pt x="297" y="623"/>
                    </a:lnTo>
                    <a:lnTo>
                      <a:pt x="309" y="648"/>
                    </a:lnTo>
                    <a:lnTo>
                      <a:pt x="321" y="672"/>
                    </a:lnTo>
                    <a:lnTo>
                      <a:pt x="333" y="694"/>
                    </a:lnTo>
                    <a:lnTo>
                      <a:pt x="345" y="714"/>
                    </a:lnTo>
                    <a:lnTo>
                      <a:pt x="356" y="731"/>
                    </a:lnTo>
                    <a:lnTo>
                      <a:pt x="368" y="748"/>
                    </a:lnTo>
                    <a:lnTo>
                      <a:pt x="379" y="763"/>
                    </a:lnTo>
                    <a:lnTo>
                      <a:pt x="391" y="776"/>
                    </a:lnTo>
                    <a:lnTo>
                      <a:pt x="403" y="788"/>
                    </a:lnTo>
                    <a:lnTo>
                      <a:pt x="415" y="800"/>
                    </a:lnTo>
                    <a:lnTo>
                      <a:pt x="426" y="809"/>
                    </a:lnTo>
                    <a:lnTo>
                      <a:pt x="438" y="818"/>
                    </a:lnTo>
                    <a:lnTo>
                      <a:pt x="450" y="825"/>
                    </a:lnTo>
                    <a:lnTo>
                      <a:pt x="462" y="833"/>
                    </a:lnTo>
                    <a:lnTo>
                      <a:pt x="474" y="838"/>
                    </a:lnTo>
                    <a:lnTo>
                      <a:pt x="498" y="849"/>
                    </a:lnTo>
                    <a:lnTo>
                      <a:pt x="521" y="858"/>
                    </a:lnTo>
                    <a:lnTo>
                      <a:pt x="572" y="874"/>
                    </a:lnTo>
                    <a:lnTo>
                      <a:pt x="623" y="894"/>
                    </a:lnTo>
                    <a:lnTo>
                      <a:pt x="601" y="874"/>
                    </a:lnTo>
                    <a:lnTo>
                      <a:pt x="581" y="853"/>
                    </a:lnTo>
                    <a:lnTo>
                      <a:pt x="562" y="833"/>
                    </a:lnTo>
                    <a:lnTo>
                      <a:pt x="547" y="813"/>
                    </a:lnTo>
                    <a:lnTo>
                      <a:pt x="532" y="793"/>
                    </a:lnTo>
                    <a:lnTo>
                      <a:pt x="520" y="773"/>
                    </a:lnTo>
                    <a:lnTo>
                      <a:pt x="510" y="754"/>
                    </a:lnTo>
                    <a:lnTo>
                      <a:pt x="499" y="734"/>
                    </a:lnTo>
                    <a:lnTo>
                      <a:pt x="491" y="715"/>
                    </a:lnTo>
                    <a:lnTo>
                      <a:pt x="484" y="696"/>
                    </a:lnTo>
                    <a:lnTo>
                      <a:pt x="479" y="676"/>
                    </a:lnTo>
                    <a:lnTo>
                      <a:pt x="474" y="657"/>
                    </a:lnTo>
                    <a:lnTo>
                      <a:pt x="467" y="619"/>
                    </a:lnTo>
                    <a:lnTo>
                      <a:pt x="462" y="582"/>
                    </a:lnTo>
                    <a:lnTo>
                      <a:pt x="169" y="0"/>
                    </a:lnTo>
                    <a:close/>
                  </a:path>
                </a:pathLst>
              </a:custGeom>
              <a:noFill/>
              <a:ln w="9525">
                <a:solidFill>
                  <a:srgbClr val="FFF500"/>
                </a:solidFill>
                <a:round/>
                <a:headEnd/>
                <a:tailEnd/>
              </a:ln>
            </p:spPr>
            <p:txBody>
              <a:bodyPr/>
              <a:lstStyle/>
              <a:p>
                <a:pPr eaLnBrk="1" hangingPunct="1"/>
                <a:endParaRPr lang="pt-BR" b="1" u="none"/>
              </a:p>
            </p:txBody>
          </p:sp>
          <p:sp>
            <p:nvSpPr>
              <p:cNvPr id="451612" name="Freeform 2297"/>
              <p:cNvSpPr>
                <a:spLocks/>
              </p:cNvSpPr>
              <p:nvPr/>
            </p:nvSpPr>
            <p:spPr bwMode="auto">
              <a:xfrm>
                <a:off x="5035" y="2079"/>
                <a:ext cx="214" cy="170"/>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681"/>
                    </a:moveTo>
                    <a:lnTo>
                      <a:pt x="0" y="512"/>
                    </a:lnTo>
                    <a:lnTo>
                      <a:pt x="25" y="493"/>
                    </a:lnTo>
                    <a:lnTo>
                      <a:pt x="51" y="473"/>
                    </a:lnTo>
                    <a:lnTo>
                      <a:pt x="76" y="456"/>
                    </a:lnTo>
                    <a:lnTo>
                      <a:pt x="101" y="440"/>
                    </a:lnTo>
                    <a:lnTo>
                      <a:pt x="150" y="411"/>
                    </a:lnTo>
                    <a:lnTo>
                      <a:pt x="197" y="384"/>
                    </a:lnTo>
                    <a:lnTo>
                      <a:pt x="219" y="371"/>
                    </a:lnTo>
                    <a:lnTo>
                      <a:pt x="241" y="359"/>
                    </a:lnTo>
                    <a:lnTo>
                      <a:pt x="260" y="346"/>
                    </a:lnTo>
                    <a:lnTo>
                      <a:pt x="280" y="333"/>
                    </a:lnTo>
                    <a:lnTo>
                      <a:pt x="297" y="320"/>
                    </a:lnTo>
                    <a:lnTo>
                      <a:pt x="313" y="305"/>
                    </a:lnTo>
                    <a:lnTo>
                      <a:pt x="329" y="291"/>
                    </a:lnTo>
                    <a:lnTo>
                      <a:pt x="341" y="273"/>
                    </a:lnTo>
                    <a:lnTo>
                      <a:pt x="366" y="243"/>
                    </a:lnTo>
                    <a:lnTo>
                      <a:pt x="390" y="214"/>
                    </a:lnTo>
                    <a:lnTo>
                      <a:pt x="414" y="188"/>
                    </a:lnTo>
                    <a:lnTo>
                      <a:pt x="435" y="164"/>
                    </a:lnTo>
                    <a:lnTo>
                      <a:pt x="456" y="141"/>
                    </a:lnTo>
                    <a:lnTo>
                      <a:pt x="476" y="122"/>
                    </a:lnTo>
                    <a:lnTo>
                      <a:pt x="495" y="103"/>
                    </a:lnTo>
                    <a:lnTo>
                      <a:pt x="514" y="87"/>
                    </a:lnTo>
                    <a:lnTo>
                      <a:pt x="532" y="73"/>
                    </a:lnTo>
                    <a:lnTo>
                      <a:pt x="549" y="60"/>
                    </a:lnTo>
                    <a:lnTo>
                      <a:pt x="567" y="49"/>
                    </a:lnTo>
                    <a:lnTo>
                      <a:pt x="582" y="39"/>
                    </a:lnTo>
                    <a:lnTo>
                      <a:pt x="598" y="31"/>
                    </a:lnTo>
                    <a:lnTo>
                      <a:pt x="614" y="23"/>
                    </a:lnTo>
                    <a:lnTo>
                      <a:pt x="629" y="17"/>
                    </a:lnTo>
                    <a:lnTo>
                      <a:pt x="643" y="12"/>
                    </a:lnTo>
                    <a:lnTo>
                      <a:pt x="656" y="8"/>
                    </a:lnTo>
                    <a:lnTo>
                      <a:pt x="671" y="6"/>
                    </a:lnTo>
                    <a:lnTo>
                      <a:pt x="684" y="3"/>
                    </a:lnTo>
                    <a:lnTo>
                      <a:pt x="697" y="2"/>
                    </a:lnTo>
                    <a:lnTo>
                      <a:pt x="724" y="0"/>
                    </a:lnTo>
                    <a:lnTo>
                      <a:pt x="749" y="0"/>
                    </a:lnTo>
                    <a:lnTo>
                      <a:pt x="802" y="3"/>
                    </a:lnTo>
                    <a:lnTo>
                      <a:pt x="857" y="2"/>
                    </a:lnTo>
                    <a:lnTo>
                      <a:pt x="829" y="13"/>
                    </a:lnTo>
                    <a:lnTo>
                      <a:pt x="803" y="25"/>
                    </a:lnTo>
                    <a:lnTo>
                      <a:pt x="779" y="37"/>
                    </a:lnTo>
                    <a:lnTo>
                      <a:pt x="757" y="50"/>
                    </a:lnTo>
                    <a:lnTo>
                      <a:pt x="737" y="64"/>
                    </a:lnTo>
                    <a:lnTo>
                      <a:pt x="718" y="78"/>
                    </a:lnTo>
                    <a:lnTo>
                      <a:pt x="701" y="93"/>
                    </a:lnTo>
                    <a:lnTo>
                      <a:pt x="685" y="108"/>
                    </a:lnTo>
                    <a:lnTo>
                      <a:pt x="671" y="123"/>
                    </a:lnTo>
                    <a:lnTo>
                      <a:pt x="658" y="139"/>
                    </a:lnTo>
                    <a:lnTo>
                      <a:pt x="646" y="155"/>
                    </a:lnTo>
                    <a:lnTo>
                      <a:pt x="634" y="172"/>
                    </a:lnTo>
                    <a:lnTo>
                      <a:pt x="614" y="205"/>
                    </a:lnTo>
                    <a:lnTo>
                      <a:pt x="597" y="238"/>
                    </a:lnTo>
                    <a:lnTo>
                      <a:pt x="119" y="681"/>
                    </a:lnTo>
                    <a:close/>
                  </a:path>
                </a:pathLst>
              </a:custGeom>
              <a:solidFill>
                <a:srgbClr val="009240"/>
              </a:solidFill>
              <a:ln w="9525">
                <a:noFill/>
                <a:round/>
                <a:headEnd/>
                <a:tailEnd/>
              </a:ln>
            </p:spPr>
            <p:txBody>
              <a:bodyPr/>
              <a:lstStyle/>
              <a:p>
                <a:pPr eaLnBrk="1" hangingPunct="1"/>
                <a:endParaRPr lang="pt-BR" b="1" u="none"/>
              </a:p>
            </p:txBody>
          </p:sp>
          <p:sp>
            <p:nvSpPr>
              <p:cNvPr id="451613" name="Freeform 2298"/>
              <p:cNvSpPr>
                <a:spLocks/>
              </p:cNvSpPr>
              <p:nvPr/>
            </p:nvSpPr>
            <p:spPr bwMode="auto">
              <a:xfrm>
                <a:off x="5035" y="2079"/>
                <a:ext cx="214" cy="170"/>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681"/>
                    </a:moveTo>
                    <a:lnTo>
                      <a:pt x="0" y="512"/>
                    </a:lnTo>
                    <a:lnTo>
                      <a:pt x="25" y="493"/>
                    </a:lnTo>
                    <a:lnTo>
                      <a:pt x="51" y="473"/>
                    </a:lnTo>
                    <a:lnTo>
                      <a:pt x="76" y="456"/>
                    </a:lnTo>
                    <a:lnTo>
                      <a:pt x="101" y="440"/>
                    </a:lnTo>
                    <a:lnTo>
                      <a:pt x="150" y="411"/>
                    </a:lnTo>
                    <a:lnTo>
                      <a:pt x="197" y="384"/>
                    </a:lnTo>
                    <a:lnTo>
                      <a:pt x="219" y="371"/>
                    </a:lnTo>
                    <a:lnTo>
                      <a:pt x="241" y="359"/>
                    </a:lnTo>
                    <a:lnTo>
                      <a:pt x="260" y="346"/>
                    </a:lnTo>
                    <a:lnTo>
                      <a:pt x="280" y="333"/>
                    </a:lnTo>
                    <a:lnTo>
                      <a:pt x="297" y="320"/>
                    </a:lnTo>
                    <a:lnTo>
                      <a:pt x="313" y="305"/>
                    </a:lnTo>
                    <a:lnTo>
                      <a:pt x="329" y="291"/>
                    </a:lnTo>
                    <a:lnTo>
                      <a:pt x="341" y="273"/>
                    </a:lnTo>
                    <a:lnTo>
                      <a:pt x="366" y="243"/>
                    </a:lnTo>
                    <a:lnTo>
                      <a:pt x="390" y="214"/>
                    </a:lnTo>
                    <a:lnTo>
                      <a:pt x="414" y="188"/>
                    </a:lnTo>
                    <a:lnTo>
                      <a:pt x="435" y="164"/>
                    </a:lnTo>
                    <a:lnTo>
                      <a:pt x="456" y="141"/>
                    </a:lnTo>
                    <a:lnTo>
                      <a:pt x="476" y="122"/>
                    </a:lnTo>
                    <a:lnTo>
                      <a:pt x="495" y="103"/>
                    </a:lnTo>
                    <a:lnTo>
                      <a:pt x="514" y="87"/>
                    </a:lnTo>
                    <a:lnTo>
                      <a:pt x="532" y="73"/>
                    </a:lnTo>
                    <a:lnTo>
                      <a:pt x="549" y="60"/>
                    </a:lnTo>
                    <a:lnTo>
                      <a:pt x="567" y="49"/>
                    </a:lnTo>
                    <a:lnTo>
                      <a:pt x="582" y="39"/>
                    </a:lnTo>
                    <a:lnTo>
                      <a:pt x="598" y="31"/>
                    </a:lnTo>
                    <a:lnTo>
                      <a:pt x="614" y="23"/>
                    </a:lnTo>
                    <a:lnTo>
                      <a:pt x="629" y="17"/>
                    </a:lnTo>
                    <a:lnTo>
                      <a:pt x="643" y="12"/>
                    </a:lnTo>
                    <a:lnTo>
                      <a:pt x="656" y="8"/>
                    </a:lnTo>
                    <a:lnTo>
                      <a:pt x="671" y="6"/>
                    </a:lnTo>
                    <a:lnTo>
                      <a:pt x="684" y="3"/>
                    </a:lnTo>
                    <a:lnTo>
                      <a:pt x="697" y="2"/>
                    </a:lnTo>
                    <a:lnTo>
                      <a:pt x="724" y="0"/>
                    </a:lnTo>
                    <a:lnTo>
                      <a:pt x="749" y="0"/>
                    </a:lnTo>
                    <a:lnTo>
                      <a:pt x="802" y="3"/>
                    </a:lnTo>
                    <a:lnTo>
                      <a:pt x="857" y="2"/>
                    </a:lnTo>
                    <a:lnTo>
                      <a:pt x="829" y="13"/>
                    </a:lnTo>
                    <a:lnTo>
                      <a:pt x="803" y="25"/>
                    </a:lnTo>
                    <a:lnTo>
                      <a:pt x="779" y="37"/>
                    </a:lnTo>
                    <a:lnTo>
                      <a:pt x="757" y="50"/>
                    </a:lnTo>
                    <a:lnTo>
                      <a:pt x="737" y="64"/>
                    </a:lnTo>
                    <a:lnTo>
                      <a:pt x="718" y="78"/>
                    </a:lnTo>
                    <a:lnTo>
                      <a:pt x="701" y="93"/>
                    </a:lnTo>
                    <a:lnTo>
                      <a:pt x="685" y="108"/>
                    </a:lnTo>
                    <a:lnTo>
                      <a:pt x="671" y="123"/>
                    </a:lnTo>
                    <a:lnTo>
                      <a:pt x="658" y="139"/>
                    </a:lnTo>
                    <a:lnTo>
                      <a:pt x="646" y="155"/>
                    </a:lnTo>
                    <a:lnTo>
                      <a:pt x="634" y="172"/>
                    </a:lnTo>
                    <a:lnTo>
                      <a:pt x="614" y="205"/>
                    </a:lnTo>
                    <a:lnTo>
                      <a:pt x="597" y="238"/>
                    </a:lnTo>
                    <a:lnTo>
                      <a:pt x="119" y="681"/>
                    </a:lnTo>
                    <a:close/>
                  </a:path>
                </a:pathLst>
              </a:custGeom>
              <a:noFill/>
              <a:ln w="9525">
                <a:solidFill>
                  <a:srgbClr val="FFF500"/>
                </a:solidFill>
                <a:round/>
                <a:headEnd/>
                <a:tailEnd/>
              </a:ln>
            </p:spPr>
            <p:txBody>
              <a:bodyPr/>
              <a:lstStyle/>
              <a:p>
                <a:pPr eaLnBrk="1" hangingPunct="1"/>
                <a:endParaRPr lang="pt-BR" b="1" u="none"/>
              </a:p>
            </p:txBody>
          </p:sp>
          <p:sp>
            <p:nvSpPr>
              <p:cNvPr id="451614" name="Freeform 2299"/>
              <p:cNvSpPr>
                <a:spLocks/>
              </p:cNvSpPr>
              <p:nvPr/>
            </p:nvSpPr>
            <p:spPr bwMode="auto">
              <a:xfrm>
                <a:off x="5035" y="3158"/>
                <a:ext cx="214" cy="171"/>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0"/>
                    </a:moveTo>
                    <a:lnTo>
                      <a:pt x="0" y="169"/>
                    </a:lnTo>
                    <a:lnTo>
                      <a:pt x="25" y="189"/>
                    </a:lnTo>
                    <a:lnTo>
                      <a:pt x="51" y="207"/>
                    </a:lnTo>
                    <a:lnTo>
                      <a:pt x="76" y="226"/>
                    </a:lnTo>
                    <a:lnTo>
                      <a:pt x="101" y="241"/>
                    </a:lnTo>
                    <a:lnTo>
                      <a:pt x="150" y="270"/>
                    </a:lnTo>
                    <a:lnTo>
                      <a:pt x="197" y="297"/>
                    </a:lnTo>
                    <a:lnTo>
                      <a:pt x="219" y="309"/>
                    </a:lnTo>
                    <a:lnTo>
                      <a:pt x="241" y="322"/>
                    </a:lnTo>
                    <a:lnTo>
                      <a:pt x="260" y="335"/>
                    </a:lnTo>
                    <a:lnTo>
                      <a:pt x="280" y="347"/>
                    </a:lnTo>
                    <a:lnTo>
                      <a:pt x="297" y="362"/>
                    </a:lnTo>
                    <a:lnTo>
                      <a:pt x="313" y="376"/>
                    </a:lnTo>
                    <a:lnTo>
                      <a:pt x="329" y="391"/>
                    </a:lnTo>
                    <a:lnTo>
                      <a:pt x="341" y="406"/>
                    </a:lnTo>
                    <a:lnTo>
                      <a:pt x="366" y="438"/>
                    </a:lnTo>
                    <a:lnTo>
                      <a:pt x="390" y="467"/>
                    </a:lnTo>
                    <a:lnTo>
                      <a:pt x="414" y="494"/>
                    </a:lnTo>
                    <a:lnTo>
                      <a:pt x="435" y="517"/>
                    </a:lnTo>
                    <a:lnTo>
                      <a:pt x="456" y="540"/>
                    </a:lnTo>
                    <a:lnTo>
                      <a:pt x="476" y="560"/>
                    </a:lnTo>
                    <a:lnTo>
                      <a:pt x="495" y="577"/>
                    </a:lnTo>
                    <a:lnTo>
                      <a:pt x="514" y="594"/>
                    </a:lnTo>
                    <a:lnTo>
                      <a:pt x="532" y="608"/>
                    </a:lnTo>
                    <a:lnTo>
                      <a:pt x="549" y="620"/>
                    </a:lnTo>
                    <a:lnTo>
                      <a:pt x="567" y="632"/>
                    </a:lnTo>
                    <a:lnTo>
                      <a:pt x="582" y="641"/>
                    </a:lnTo>
                    <a:lnTo>
                      <a:pt x="598" y="651"/>
                    </a:lnTo>
                    <a:lnTo>
                      <a:pt x="614" y="657"/>
                    </a:lnTo>
                    <a:lnTo>
                      <a:pt x="629" y="664"/>
                    </a:lnTo>
                    <a:lnTo>
                      <a:pt x="643" y="669"/>
                    </a:lnTo>
                    <a:lnTo>
                      <a:pt x="656" y="673"/>
                    </a:lnTo>
                    <a:lnTo>
                      <a:pt x="671" y="676"/>
                    </a:lnTo>
                    <a:lnTo>
                      <a:pt x="684" y="678"/>
                    </a:lnTo>
                    <a:lnTo>
                      <a:pt x="697" y="680"/>
                    </a:lnTo>
                    <a:lnTo>
                      <a:pt x="724" y="681"/>
                    </a:lnTo>
                    <a:lnTo>
                      <a:pt x="749" y="681"/>
                    </a:lnTo>
                    <a:lnTo>
                      <a:pt x="802" y="678"/>
                    </a:lnTo>
                    <a:lnTo>
                      <a:pt x="857" y="678"/>
                    </a:lnTo>
                    <a:lnTo>
                      <a:pt x="829" y="668"/>
                    </a:lnTo>
                    <a:lnTo>
                      <a:pt x="803" y="656"/>
                    </a:lnTo>
                    <a:lnTo>
                      <a:pt x="779" y="644"/>
                    </a:lnTo>
                    <a:lnTo>
                      <a:pt x="757" y="631"/>
                    </a:lnTo>
                    <a:lnTo>
                      <a:pt x="737" y="618"/>
                    </a:lnTo>
                    <a:lnTo>
                      <a:pt x="718" y="603"/>
                    </a:lnTo>
                    <a:lnTo>
                      <a:pt x="701" y="589"/>
                    </a:lnTo>
                    <a:lnTo>
                      <a:pt x="685" y="573"/>
                    </a:lnTo>
                    <a:lnTo>
                      <a:pt x="671" y="558"/>
                    </a:lnTo>
                    <a:lnTo>
                      <a:pt x="658" y="542"/>
                    </a:lnTo>
                    <a:lnTo>
                      <a:pt x="646" y="525"/>
                    </a:lnTo>
                    <a:lnTo>
                      <a:pt x="634" y="509"/>
                    </a:lnTo>
                    <a:lnTo>
                      <a:pt x="614" y="476"/>
                    </a:lnTo>
                    <a:lnTo>
                      <a:pt x="597" y="443"/>
                    </a:lnTo>
                    <a:lnTo>
                      <a:pt x="119" y="0"/>
                    </a:lnTo>
                    <a:close/>
                  </a:path>
                </a:pathLst>
              </a:custGeom>
              <a:solidFill>
                <a:srgbClr val="009240"/>
              </a:solidFill>
              <a:ln w="9525">
                <a:noFill/>
                <a:round/>
                <a:headEnd/>
                <a:tailEnd/>
              </a:ln>
            </p:spPr>
            <p:txBody>
              <a:bodyPr/>
              <a:lstStyle/>
              <a:p>
                <a:pPr eaLnBrk="1" hangingPunct="1"/>
                <a:endParaRPr lang="pt-BR" b="1" u="none"/>
              </a:p>
            </p:txBody>
          </p:sp>
          <p:sp>
            <p:nvSpPr>
              <p:cNvPr id="451615" name="Freeform 2300"/>
              <p:cNvSpPr>
                <a:spLocks/>
              </p:cNvSpPr>
              <p:nvPr/>
            </p:nvSpPr>
            <p:spPr bwMode="auto">
              <a:xfrm>
                <a:off x="5035" y="3158"/>
                <a:ext cx="214" cy="171"/>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0"/>
                    </a:moveTo>
                    <a:lnTo>
                      <a:pt x="0" y="169"/>
                    </a:lnTo>
                    <a:lnTo>
                      <a:pt x="25" y="189"/>
                    </a:lnTo>
                    <a:lnTo>
                      <a:pt x="51" y="207"/>
                    </a:lnTo>
                    <a:lnTo>
                      <a:pt x="76" y="226"/>
                    </a:lnTo>
                    <a:lnTo>
                      <a:pt x="101" y="241"/>
                    </a:lnTo>
                    <a:lnTo>
                      <a:pt x="150" y="270"/>
                    </a:lnTo>
                    <a:lnTo>
                      <a:pt x="197" y="297"/>
                    </a:lnTo>
                    <a:lnTo>
                      <a:pt x="219" y="309"/>
                    </a:lnTo>
                    <a:lnTo>
                      <a:pt x="241" y="322"/>
                    </a:lnTo>
                    <a:lnTo>
                      <a:pt x="260" y="335"/>
                    </a:lnTo>
                    <a:lnTo>
                      <a:pt x="280" y="347"/>
                    </a:lnTo>
                    <a:lnTo>
                      <a:pt x="297" y="362"/>
                    </a:lnTo>
                    <a:lnTo>
                      <a:pt x="313" y="376"/>
                    </a:lnTo>
                    <a:lnTo>
                      <a:pt x="329" y="391"/>
                    </a:lnTo>
                    <a:lnTo>
                      <a:pt x="341" y="406"/>
                    </a:lnTo>
                    <a:lnTo>
                      <a:pt x="366" y="438"/>
                    </a:lnTo>
                    <a:lnTo>
                      <a:pt x="390" y="467"/>
                    </a:lnTo>
                    <a:lnTo>
                      <a:pt x="414" y="494"/>
                    </a:lnTo>
                    <a:lnTo>
                      <a:pt x="435" y="517"/>
                    </a:lnTo>
                    <a:lnTo>
                      <a:pt x="456" y="540"/>
                    </a:lnTo>
                    <a:lnTo>
                      <a:pt x="476" y="560"/>
                    </a:lnTo>
                    <a:lnTo>
                      <a:pt x="495" y="577"/>
                    </a:lnTo>
                    <a:lnTo>
                      <a:pt x="514" y="594"/>
                    </a:lnTo>
                    <a:lnTo>
                      <a:pt x="532" y="608"/>
                    </a:lnTo>
                    <a:lnTo>
                      <a:pt x="549" y="620"/>
                    </a:lnTo>
                    <a:lnTo>
                      <a:pt x="567" y="632"/>
                    </a:lnTo>
                    <a:lnTo>
                      <a:pt x="582" y="641"/>
                    </a:lnTo>
                    <a:lnTo>
                      <a:pt x="598" y="651"/>
                    </a:lnTo>
                    <a:lnTo>
                      <a:pt x="614" y="657"/>
                    </a:lnTo>
                    <a:lnTo>
                      <a:pt x="629" y="664"/>
                    </a:lnTo>
                    <a:lnTo>
                      <a:pt x="643" y="669"/>
                    </a:lnTo>
                    <a:lnTo>
                      <a:pt x="656" y="673"/>
                    </a:lnTo>
                    <a:lnTo>
                      <a:pt x="671" y="676"/>
                    </a:lnTo>
                    <a:lnTo>
                      <a:pt x="684" y="678"/>
                    </a:lnTo>
                    <a:lnTo>
                      <a:pt x="697" y="680"/>
                    </a:lnTo>
                    <a:lnTo>
                      <a:pt x="724" y="681"/>
                    </a:lnTo>
                    <a:lnTo>
                      <a:pt x="749" y="681"/>
                    </a:lnTo>
                    <a:lnTo>
                      <a:pt x="802" y="678"/>
                    </a:lnTo>
                    <a:lnTo>
                      <a:pt x="857" y="678"/>
                    </a:lnTo>
                    <a:lnTo>
                      <a:pt x="829" y="668"/>
                    </a:lnTo>
                    <a:lnTo>
                      <a:pt x="803" y="656"/>
                    </a:lnTo>
                    <a:lnTo>
                      <a:pt x="779" y="644"/>
                    </a:lnTo>
                    <a:lnTo>
                      <a:pt x="757" y="631"/>
                    </a:lnTo>
                    <a:lnTo>
                      <a:pt x="737" y="618"/>
                    </a:lnTo>
                    <a:lnTo>
                      <a:pt x="718" y="603"/>
                    </a:lnTo>
                    <a:lnTo>
                      <a:pt x="701" y="589"/>
                    </a:lnTo>
                    <a:lnTo>
                      <a:pt x="685" y="573"/>
                    </a:lnTo>
                    <a:lnTo>
                      <a:pt x="671" y="558"/>
                    </a:lnTo>
                    <a:lnTo>
                      <a:pt x="658" y="542"/>
                    </a:lnTo>
                    <a:lnTo>
                      <a:pt x="646" y="525"/>
                    </a:lnTo>
                    <a:lnTo>
                      <a:pt x="634" y="509"/>
                    </a:lnTo>
                    <a:lnTo>
                      <a:pt x="614" y="476"/>
                    </a:lnTo>
                    <a:lnTo>
                      <a:pt x="597" y="443"/>
                    </a:lnTo>
                    <a:lnTo>
                      <a:pt x="119" y="0"/>
                    </a:lnTo>
                    <a:close/>
                  </a:path>
                </a:pathLst>
              </a:custGeom>
              <a:noFill/>
              <a:ln w="9525">
                <a:solidFill>
                  <a:srgbClr val="FFF500"/>
                </a:solidFill>
                <a:round/>
                <a:headEnd/>
                <a:tailEnd/>
              </a:ln>
            </p:spPr>
            <p:txBody>
              <a:bodyPr/>
              <a:lstStyle/>
              <a:p>
                <a:pPr eaLnBrk="1" hangingPunct="1"/>
                <a:endParaRPr lang="pt-BR" b="1" u="none"/>
              </a:p>
            </p:txBody>
          </p:sp>
          <p:sp>
            <p:nvSpPr>
              <p:cNvPr id="44236" name="Rectangle 2301"/>
              <p:cNvSpPr>
                <a:spLocks noChangeArrowheads="1"/>
              </p:cNvSpPr>
              <p:nvPr/>
            </p:nvSpPr>
            <p:spPr bwMode="auto">
              <a:xfrm>
                <a:off x="4261" y="3649"/>
                <a:ext cx="553" cy="154"/>
              </a:xfrm>
              <a:prstGeom prst="rect">
                <a:avLst/>
              </a:prstGeom>
              <a:noFill/>
              <a:ln w="9525">
                <a:noFill/>
                <a:miter lim="800000"/>
                <a:headEnd/>
                <a:tailEnd/>
              </a:ln>
            </p:spPr>
            <p:txBody>
              <a:bodyPr wrap="none" lIns="0" tIns="0" rIns="0" bIns="0">
                <a:spAutoFit/>
              </a:bodyPr>
              <a:lstStyle/>
              <a:p>
                <a:pPr eaLnBrk="1" hangingPunct="1">
                  <a:defRPr/>
                </a:pPr>
                <a:r>
                  <a:rPr lang="pt-BR" sz="1600" b="1" u="none">
                    <a:solidFill>
                      <a:schemeClr val="bg1">
                        <a:lumMod val="20000"/>
                        <a:lumOff val="80000"/>
                      </a:schemeClr>
                    </a:solidFill>
                  </a:rPr>
                  <a:t>CD3 TCR</a:t>
                </a:r>
                <a:endParaRPr lang="pt-BR" b="1" u="none">
                  <a:solidFill>
                    <a:schemeClr val="bg1">
                      <a:lumMod val="20000"/>
                      <a:lumOff val="80000"/>
                    </a:schemeClr>
                  </a:solidFill>
                </a:endParaRPr>
              </a:p>
            </p:txBody>
          </p:sp>
          <p:sp>
            <p:nvSpPr>
              <p:cNvPr id="451617" name="Freeform 2302"/>
              <p:cNvSpPr>
                <a:spLocks/>
              </p:cNvSpPr>
              <p:nvPr/>
            </p:nvSpPr>
            <p:spPr bwMode="auto">
              <a:xfrm>
                <a:off x="3777" y="1968"/>
                <a:ext cx="1463" cy="1463"/>
              </a:xfrm>
              <a:custGeom>
                <a:avLst/>
                <a:gdLst>
                  <a:gd name="T0" fmla="*/ 0 w 5853"/>
                  <a:gd name="T1" fmla="*/ 0 h 5853"/>
                  <a:gd name="T2" fmla="*/ 0 w 5853"/>
                  <a:gd name="T3" fmla="*/ 0 h 5853"/>
                  <a:gd name="T4" fmla="*/ 0 w 5853"/>
                  <a:gd name="T5" fmla="*/ 0 h 5853"/>
                  <a:gd name="T6" fmla="*/ 0 w 5853"/>
                  <a:gd name="T7" fmla="*/ 0 h 5853"/>
                  <a:gd name="T8" fmla="*/ 0 w 5853"/>
                  <a:gd name="T9" fmla="*/ 0 h 5853"/>
                  <a:gd name="T10" fmla="*/ 0 w 5853"/>
                  <a:gd name="T11" fmla="*/ 0 h 5853"/>
                  <a:gd name="T12" fmla="*/ 0 w 5853"/>
                  <a:gd name="T13" fmla="*/ 0 h 5853"/>
                  <a:gd name="T14" fmla="*/ 0 w 5853"/>
                  <a:gd name="T15" fmla="*/ 0 h 5853"/>
                  <a:gd name="T16" fmla="*/ 0 w 5853"/>
                  <a:gd name="T17" fmla="*/ 0 h 5853"/>
                  <a:gd name="T18" fmla="*/ 0 w 5853"/>
                  <a:gd name="T19" fmla="*/ 0 h 5853"/>
                  <a:gd name="T20" fmla="*/ 0 w 5853"/>
                  <a:gd name="T21" fmla="*/ 0 h 5853"/>
                  <a:gd name="T22" fmla="*/ 0 w 5853"/>
                  <a:gd name="T23" fmla="*/ 0 h 5853"/>
                  <a:gd name="T24" fmla="*/ 0 w 5853"/>
                  <a:gd name="T25" fmla="*/ 0 h 5853"/>
                  <a:gd name="T26" fmla="*/ 0 w 5853"/>
                  <a:gd name="T27" fmla="*/ 0 h 5853"/>
                  <a:gd name="T28" fmla="*/ 0 w 5853"/>
                  <a:gd name="T29" fmla="*/ 0 h 5853"/>
                  <a:gd name="T30" fmla="*/ 0 w 5853"/>
                  <a:gd name="T31" fmla="*/ 0 h 5853"/>
                  <a:gd name="T32" fmla="*/ 0 w 5853"/>
                  <a:gd name="T33" fmla="*/ 0 h 5853"/>
                  <a:gd name="T34" fmla="*/ 0 w 5853"/>
                  <a:gd name="T35" fmla="*/ 0 h 5853"/>
                  <a:gd name="T36" fmla="*/ 0 w 5853"/>
                  <a:gd name="T37" fmla="*/ 0 h 5853"/>
                  <a:gd name="T38" fmla="*/ 0 w 5853"/>
                  <a:gd name="T39" fmla="*/ 0 h 5853"/>
                  <a:gd name="T40" fmla="*/ 0 w 5853"/>
                  <a:gd name="T41" fmla="*/ 0 h 5853"/>
                  <a:gd name="T42" fmla="*/ 0 w 5853"/>
                  <a:gd name="T43" fmla="*/ 0 h 5853"/>
                  <a:gd name="T44" fmla="*/ 0 w 5853"/>
                  <a:gd name="T45" fmla="*/ 0 h 5853"/>
                  <a:gd name="T46" fmla="*/ 0 w 5853"/>
                  <a:gd name="T47" fmla="*/ 0 h 5853"/>
                  <a:gd name="T48" fmla="*/ 0 w 5853"/>
                  <a:gd name="T49" fmla="*/ 0 h 5853"/>
                  <a:gd name="T50" fmla="*/ 0 w 5853"/>
                  <a:gd name="T51" fmla="*/ 0 h 5853"/>
                  <a:gd name="T52" fmla="*/ 0 w 5853"/>
                  <a:gd name="T53" fmla="*/ 0 h 5853"/>
                  <a:gd name="T54" fmla="*/ 0 w 5853"/>
                  <a:gd name="T55" fmla="*/ 0 h 5853"/>
                  <a:gd name="T56" fmla="*/ 0 w 5853"/>
                  <a:gd name="T57" fmla="*/ 0 h 5853"/>
                  <a:gd name="T58" fmla="*/ 0 w 5853"/>
                  <a:gd name="T59" fmla="*/ 0 h 5853"/>
                  <a:gd name="T60" fmla="*/ 0 w 5853"/>
                  <a:gd name="T61" fmla="*/ 0 h 5853"/>
                  <a:gd name="T62" fmla="*/ 0 w 5853"/>
                  <a:gd name="T63" fmla="*/ 0 h 5853"/>
                  <a:gd name="T64" fmla="*/ 0 w 5853"/>
                  <a:gd name="T65" fmla="*/ 0 h 5853"/>
                  <a:gd name="T66" fmla="*/ 0 w 5853"/>
                  <a:gd name="T67" fmla="*/ 0 h 5853"/>
                  <a:gd name="T68" fmla="*/ 0 w 5853"/>
                  <a:gd name="T69" fmla="*/ 0 h 5853"/>
                  <a:gd name="T70" fmla="*/ 0 w 5853"/>
                  <a:gd name="T71" fmla="*/ 0 h 5853"/>
                  <a:gd name="T72" fmla="*/ 0 w 5853"/>
                  <a:gd name="T73" fmla="*/ 0 h 5853"/>
                  <a:gd name="T74" fmla="*/ 0 w 5853"/>
                  <a:gd name="T75" fmla="*/ 0 h 5853"/>
                  <a:gd name="T76" fmla="*/ 0 w 5853"/>
                  <a:gd name="T77" fmla="*/ 0 h 5853"/>
                  <a:gd name="T78" fmla="*/ 0 w 5853"/>
                  <a:gd name="T79" fmla="*/ 0 h 5853"/>
                  <a:gd name="T80" fmla="*/ 0 w 5853"/>
                  <a:gd name="T81" fmla="*/ 0 h 5853"/>
                  <a:gd name="T82" fmla="*/ 0 w 5853"/>
                  <a:gd name="T83" fmla="*/ 0 h 5853"/>
                  <a:gd name="T84" fmla="*/ 0 w 5853"/>
                  <a:gd name="T85" fmla="*/ 0 h 58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3"/>
                  <a:gd name="T130" fmla="*/ 0 h 5853"/>
                  <a:gd name="T131" fmla="*/ 5853 w 5853"/>
                  <a:gd name="T132" fmla="*/ 5853 h 58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3" h="5853">
                    <a:moveTo>
                      <a:pt x="2926" y="5853"/>
                    </a:moveTo>
                    <a:lnTo>
                      <a:pt x="3075" y="5849"/>
                    </a:lnTo>
                    <a:lnTo>
                      <a:pt x="3225" y="5838"/>
                    </a:lnTo>
                    <a:lnTo>
                      <a:pt x="3371" y="5818"/>
                    </a:lnTo>
                    <a:lnTo>
                      <a:pt x="3515" y="5793"/>
                    </a:lnTo>
                    <a:lnTo>
                      <a:pt x="3656" y="5760"/>
                    </a:lnTo>
                    <a:lnTo>
                      <a:pt x="3795" y="5721"/>
                    </a:lnTo>
                    <a:lnTo>
                      <a:pt x="3931" y="5674"/>
                    </a:lnTo>
                    <a:lnTo>
                      <a:pt x="4063" y="5622"/>
                    </a:lnTo>
                    <a:lnTo>
                      <a:pt x="4192" y="5563"/>
                    </a:lnTo>
                    <a:lnTo>
                      <a:pt x="4319" y="5499"/>
                    </a:lnTo>
                    <a:lnTo>
                      <a:pt x="4442" y="5427"/>
                    </a:lnTo>
                    <a:lnTo>
                      <a:pt x="4560" y="5351"/>
                    </a:lnTo>
                    <a:lnTo>
                      <a:pt x="4675" y="5270"/>
                    </a:lnTo>
                    <a:lnTo>
                      <a:pt x="4786" y="5183"/>
                    </a:lnTo>
                    <a:lnTo>
                      <a:pt x="4892" y="5091"/>
                    </a:lnTo>
                    <a:lnTo>
                      <a:pt x="4993" y="4993"/>
                    </a:lnTo>
                    <a:lnTo>
                      <a:pt x="5091" y="4892"/>
                    </a:lnTo>
                    <a:lnTo>
                      <a:pt x="5182" y="4786"/>
                    </a:lnTo>
                    <a:lnTo>
                      <a:pt x="5269" y="4675"/>
                    </a:lnTo>
                    <a:lnTo>
                      <a:pt x="5351" y="4560"/>
                    </a:lnTo>
                    <a:lnTo>
                      <a:pt x="5428" y="4441"/>
                    </a:lnTo>
                    <a:lnTo>
                      <a:pt x="5499" y="4319"/>
                    </a:lnTo>
                    <a:lnTo>
                      <a:pt x="5564" y="4193"/>
                    </a:lnTo>
                    <a:lnTo>
                      <a:pt x="5622" y="4063"/>
                    </a:lnTo>
                    <a:lnTo>
                      <a:pt x="5675" y="3931"/>
                    </a:lnTo>
                    <a:lnTo>
                      <a:pt x="5721" y="3795"/>
                    </a:lnTo>
                    <a:lnTo>
                      <a:pt x="5760" y="3656"/>
                    </a:lnTo>
                    <a:lnTo>
                      <a:pt x="5793" y="3515"/>
                    </a:lnTo>
                    <a:lnTo>
                      <a:pt x="5818" y="3371"/>
                    </a:lnTo>
                    <a:lnTo>
                      <a:pt x="5837" y="3224"/>
                    </a:lnTo>
                    <a:lnTo>
                      <a:pt x="5849" y="3077"/>
                    </a:lnTo>
                    <a:lnTo>
                      <a:pt x="5853" y="2926"/>
                    </a:lnTo>
                    <a:lnTo>
                      <a:pt x="5849" y="2776"/>
                    </a:lnTo>
                    <a:lnTo>
                      <a:pt x="5837" y="2628"/>
                    </a:lnTo>
                    <a:lnTo>
                      <a:pt x="5818" y="2481"/>
                    </a:lnTo>
                    <a:lnTo>
                      <a:pt x="5793" y="2337"/>
                    </a:lnTo>
                    <a:lnTo>
                      <a:pt x="5760" y="2196"/>
                    </a:lnTo>
                    <a:lnTo>
                      <a:pt x="5721" y="2058"/>
                    </a:lnTo>
                    <a:lnTo>
                      <a:pt x="5675" y="1922"/>
                    </a:lnTo>
                    <a:lnTo>
                      <a:pt x="5622" y="1788"/>
                    </a:lnTo>
                    <a:lnTo>
                      <a:pt x="5564" y="1659"/>
                    </a:lnTo>
                    <a:lnTo>
                      <a:pt x="5499" y="1532"/>
                    </a:lnTo>
                    <a:lnTo>
                      <a:pt x="5428" y="1411"/>
                    </a:lnTo>
                    <a:lnTo>
                      <a:pt x="5351" y="1292"/>
                    </a:lnTo>
                    <a:lnTo>
                      <a:pt x="5269" y="1177"/>
                    </a:lnTo>
                    <a:lnTo>
                      <a:pt x="5182" y="1066"/>
                    </a:lnTo>
                    <a:lnTo>
                      <a:pt x="5091" y="959"/>
                    </a:lnTo>
                    <a:lnTo>
                      <a:pt x="4993" y="858"/>
                    </a:lnTo>
                    <a:lnTo>
                      <a:pt x="4892" y="761"/>
                    </a:lnTo>
                    <a:lnTo>
                      <a:pt x="4786" y="669"/>
                    </a:lnTo>
                    <a:lnTo>
                      <a:pt x="4675" y="582"/>
                    </a:lnTo>
                    <a:lnTo>
                      <a:pt x="4560" y="500"/>
                    </a:lnTo>
                    <a:lnTo>
                      <a:pt x="4442" y="423"/>
                    </a:lnTo>
                    <a:lnTo>
                      <a:pt x="4319" y="353"/>
                    </a:lnTo>
                    <a:lnTo>
                      <a:pt x="4192" y="289"/>
                    </a:lnTo>
                    <a:lnTo>
                      <a:pt x="4063" y="229"/>
                    </a:lnTo>
                    <a:lnTo>
                      <a:pt x="3931" y="177"/>
                    </a:lnTo>
                    <a:lnTo>
                      <a:pt x="3795" y="132"/>
                    </a:lnTo>
                    <a:lnTo>
                      <a:pt x="3656" y="92"/>
                    </a:lnTo>
                    <a:lnTo>
                      <a:pt x="3515" y="59"/>
                    </a:lnTo>
                    <a:lnTo>
                      <a:pt x="3371" y="33"/>
                    </a:lnTo>
                    <a:lnTo>
                      <a:pt x="3225" y="14"/>
                    </a:lnTo>
                    <a:lnTo>
                      <a:pt x="3075" y="2"/>
                    </a:lnTo>
                    <a:lnTo>
                      <a:pt x="2926" y="0"/>
                    </a:lnTo>
                    <a:lnTo>
                      <a:pt x="2776" y="2"/>
                    </a:lnTo>
                    <a:lnTo>
                      <a:pt x="2628" y="14"/>
                    </a:lnTo>
                    <a:lnTo>
                      <a:pt x="2481" y="33"/>
                    </a:lnTo>
                    <a:lnTo>
                      <a:pt x="2338" y="59"/>
                    </a:lnTo>
                    <a:lnTo>
                      <a:pt x="2196" y="92"/>
                    </a:lnTo>
                    <a:lnTo>
                      <a:pt x="2058" y="132"/>
                    </a:lnTo>
                    <a:lnTo>
                      <a:pt x="1922" y="177"/>
                    </a:lnTo>
                    <a:lnTo>
                      <a:pt x="1788" y="229"/>
                    </a:lnTo>
                    <a:lnTo>
                      <a:pt x="1659" y="289"/>
                    </a:lnTo>
                    <a:lnTo>
                      <a:pt x="1532" y="353"/>
                    </a:lnTo>
                    <a:lnTo>
                      <a:pt x="1411" y="423"/>
                    </a:lnTo>
                    <a:lnTo>
                      <a:pt x="1292" y="500"/>
                    </a:lnTo>
                    <a:lnTo>
                      <a:pt x="1177" y="582"/>
                    </a:lnTo>
                    <a:lnTo>
                      <a:pt x="1066" y="669"/>
                    </a:lnTo>
                    <a:lnTo>
                      <a:pt x="959" y="761"/>
                    </a:lnTo>
                    <a:lnTo>
                      <a:pt x="858" y="858"/>
                    </a:lnTo>
                    <a:lnTo>
                      <a:pt x="761" y="959"/>
                    </a:lnTo>
                    <a:lnTo>
                      <a:pt x="669" y="1066"/>
                    </a:lnTo>
                    <a:lnTo>
                      <a:pt x="582" y="1177"/>
                    </a:lnTo>
                    <a:lnTo>
                      <a:pt x="500" y="1292"/>
                    </a:lnTo>
                    <a:lnTo>
                      <a:pt x="424" y="1411"/>
                    </a:lnTo>
                    <a:lnTo>
                      <a:pt x="354" y="1532"/>
                    </a:lnTo>
                    <a:lnTo>
                      <a:pt x="289" y="1659"/>
                    </a:lnTo>
                    <a:lnTo>
                      <a:pt x="230" y="1788"/>
                    </a:lnTo>
                    <a:lnTo>
                      <a:pt x="177" y="1922"/>
                    </a:lnTo>
                    <a:lnTo>
                      <a:pt x="132" y="2058"/>
                    </a:lnTo>
                    <a:lnTo>
                      <a:pt x="92" y="2196"/>
                    </a:lnTo>
                    <a:lnTo>
                      <a:pt x="59" y="2337"/>
                    </a:lnTo>
                    <a:lnTo>
                      <a:pt x="33" y="2481"/>
                    </a:lnTo>
                    <a:lnTo>
                      <a:pt x="14" y="2628"/>
                    </a:lnTo>
                    <a:lnTo>
                      <a:pt x="2" y="2776"/>
                    </a:lnTo>
                    <a:lnTo>
                      <a:pt x="0" y="2926"/>
                    </a:lnTo>
                    <a:lnTo>
                      <a:pt x="2" y="3077"/>
                    </a:lnTo>
                    <a:lnTo>
                      <a:pt x="14" y="3224"/>
                    </a:lnTo>
                    <a:lnTo>
                      <a:pt x="33" y="3371"/>
                    </a:lnTo>
                    <a:lnTo>
                      <a:pt x="59" y="3515"/>
                    </a:lnTo>
                    <a:lnTo>
                      <a:pt x="92" y="3656"/>
                    </a:lnTo>
                    <a:lnTo>
                      <a:pt x="132" y="3795"/>
                    </a:lnTo>
                    <a:lnTo>
                      <a:pt x="177" y="3931"/>
                    </a:lnTo>
                    <a:lnTo>
                      <a:pt x="230" y="4063"/>
                    </a:lnTo>
                    <a:lnTo>
                      <a:pt x="289" y="4193"/>
                    </a:lnTo>
                    <a:lnTo>
                      <a:pt x="354" y="4319"/>
                    </a:lnTo>
                    <a:lnTo>
                      <a:pt x="424" y="4441"/>
                    </a:lnTo>
                    <a:lnTo>
                      <a:pt x="500" y="4560"/>
                    </a:lnTo>
                    <a:lnTo>
                      <a:pt x="582" y="4675"/>
                    </a:lnTo>
                    <a:lnTo>
                      <a:pt x="669" y="4786"/>
                    </a:lnTo>
                    <a:lnTo>
                      <a:pt x="761" y="4892"/>
                    </a:lnTo>
                    <a:lnTo>
                      <a:pt x="858" y="4993"/>
                    </a:lnTo>
                    <a:lnTo>
                      <a:pt x="959" y="5091"/>
                    </a:lnTo>
                    <a:lnTo>
                      <a:pt x="1066" y="5183"/>
                    </a:lnTo>
                    <a:lnTo>
                      <a:pt x="1177" y="5270"/>
                    </a:lnTo>
                    <a:lnTo>
                      <a:pt x="1292" y="5351"/>
                    </a:lnTo>
                    <a:lnTo>
                      <a:pt x="1411" y="5427"/>
                    </a:lnTo>
                    <a:lnTo>
                      <a:pt x="1532" y="5499"/>
                    </a:lnTo>
                    <a:lnTo>
                      <a:pt x="1659" y="5563"/>
                    </a:lnTo>
                    <a:lnTo>
                      <a:pt x="1788" y="5622"/>
                    </a:lnTo>
                    <a:lnTo>
                      <a:pt x="1922" y="5674"/>
                    </a:lnTo>
                    <a:lnTo>
                      <a:pt x="2058" y="5721"/>
                    </a:lnTo>
                    <a:lnTo>
                      <a:pt x="2196" y="5760"/>
                    </a:lnTo>
                    <a:lnTo>
                      <a:pt x="2338" y="5793"/>
                    </a:lnTo>
                    <a:lnTo>
                      <a:pt x="2481" y="5818"/>
                    </a:lnTo>
                    <a:lnTo>
                      <a:pt x="2628" y="5838"/>
                    </a:lnTo>
                    <a:lnTo>
                      <a:pt x="2776" y="5849"/>
                    </a:lnTo>
                    <a:lnTo>
                      <a:pt x="2926" y="5853"/>
                    </a:lnTo>
                    <a:close/>
                  </a:path>
                </a:pathLst>
              </a:custGeom>
              <a:solidFill>
                <a:srgbClr val="797297"/>
              </a:solidFill>
              <a:ln w="9525">
                <a:noFill/>
                <a:round/>
                <a:headEnd/>
                <a:tailEnd/>
              </a:ln>
            </p:spPr>
            <p:txBody>
              <a:bodyPr/>
              <a:lstStyle/>
              <a:p>
                <a:pPr eaLnBrk="1" hangingPunct="1"/>
                <a:endParaRPr lang="pt-BR" b="1" u="none"/>
              </a:p>
            </p:txBody>
          </p:sp>
          <p:sp>
            <p:nvSpPr>
              <p:cNvPr id="451618" name="Freeform 2303"/>
              <p:cNvSpPr>
                <a:spLocks/>
              </p:cNvSpPr>
              <p:nvPr/>
            </p:nvSpPr>
            <p:spPr bwMode="auto">
              <a:xfrm>
                <a:off x="3777" y="1968"/>
                <a:ext cx="1463" cy="1463"/>
              </a:xfrm>
              <a:custGeom>
                <a:avLst/>
                <a:gdLst>
                  <a:gd name="T0" fmla="*/ 0 w 5853"/>
                  <a:gd name="T1" fmla="*/ 0 h 5853"/>
                  <a:gd name="T2" fmla="*/ 0 w 5853"/>
                  <a:gd name="T3" fmla="*/ 0 h 5853"/>
                  <a:gd name="T4" fmla="*/ 0 w 5853"/>
                  <a:gd name="T5" fmla="*/ 0 h 5853"/>
                  <a:gd name="T6" fmla="*/ 0 w 5853"/>
                  <a:gd name="T7" fmla="*/ 0 h 5853"/>
                  <a:gd name="T8" fmla="*/ 0 w 5853"/>
                  <a:gd name="T9" fmla="*/ 0 h 5853"/>
                  <a:gd name="T10" fmla="*/ 0 w 5853"/>
                  <a:gd name="T11" fmla="*/ 0 h 5853"/>
                  <a:gd name="T12" fmla="*/ 0 w 5853"/>
                  <a:gd name="T13" fmla="*/ 0 h 5853"/>
                  <a:gd name="T14" fmla="*/ 0 w 5853"/>
                  <a:gd name="T15" fmla="*/ 0 h 5853"/>
                  <a:gd name="T16" fmla="*/ 0 w 5853"/>
                  <a:gd name="T17" fmla="*/ 0 h 5853"/>
                  <a:gd name="T18" fmla="*/ 0 w 5853"/>
                  <a:gd name="T19" fmla="*/ 0 h 5853"/>
                  <a:gd name="T20" fmla="*/ 0 w 5853"/>
                  <a:gd name="T21" fmla="*/ 0 h 5853"/>
                  <a:gd name="T22" fmla="*/ 0 w 5853"/>
                  <a:gd name="T23" fmla="*/ 0 h 5853"/>
                  <a:gd name="T24" fmla="*/ 0 w 5853"/>
                  <a:gd name="T25" fmla="*/ 0 h 5853"/>
                  <a:gd name="T26" fmla="*/ 0 w 5853"/>
                  <a:gd name="T27" fmla="*/ 0 h 5853"/>
                  <a:gd name="T28" fmla="*/ 0 w 5853"/>
                  <a:gd name="T29" fmla="*/ 0 h 5853"/>
                  <a:gd name="T30" fmla="*/ 0 w 5853"/>
                  <a:gd name="T31" fmla="*/ 0 h 5853"/>
                  <a:gd name="T32" fmla="*/ 0 w 5853"/>
                  <a:gd name="T33" fmla="*/ 0 h 5853"/>
                  <a:gd name="T34" fmla="*/ 0 w 5853"/>
                  <a:gd name="T35" fmla="*/ 0 h 5853"/>
                  <a:gd name="T36" fmla="*/ 0 w 5853"/>
                  <a:gd name="T37" fmla="*/ 0 h 5853"/>
                  <a:gd name="T38" fmla="*/ 0 w 5853"/>
                  <a:gd name="T39" fmla="*/ 0 h 5853"/>
                  <a:gd name="T40" fmla="*/ 0 w 5853"/>
                  <a:gd name="T41" fmla="*/ 0 h 5853"/>
                  <a:gd name="T42" fmla="*/ 0 w 5853"/>
                  <a:gd name="T43" fmla="*/ 0 h 5853"/>
                  <a:gd name="T44" fmla="*/ 0 w 5853"/>
                  <a:gd name="T45" fmla="*/ 0 h 5853"/>
                  <a:gd name="T46" fmla="*/ 0 w 5853"/>
                  <a:gd name="T47" fmla="*/ 0 h 5853"/>
                  <a:gd name="T48" fmla="*/ 0 w 5853"/>
                  <a:gd name="T49" fmla="*/ 0 h 5853"/>
                  <a:gd name="T50" fmla="*/ 0 w 5853"/>
                  <a:gd name="T51" fmla="*/ 0 h 5853"/>
                  <a:gd name="T52" fmla="*/ 0 w 5853"/>
                  <a:gd name="T53" fmla="*/ 0 h 5853"/>
                  <a:gd name="T54" fmla="*/ 0 w 5853"/>
                  <a:gd name="T55" fmla="*/ 0 h 5853"/>
                  <a:gd name="T56" fmla="*/ 0 w 5853"/>
                  <a:gd name="T57" fmla="*/ 0 h 5853"/>
                  <a:gd name="T58" fmla="*/ 0 w 5853"/>
                  <a:gd name="T59" fmla="*/ 0 h 5853"/>
                  <a:gd name="T60" fmla="*/ 0 w 5853"/>
                  <a:gd name="T61" fmla="*/ 0 h 5853"/>
                  <a:gd name="T62" fmla="*/ 0 w 5853"/>
                  <a:gd name="T63" fmla="*/ 0 h 5853"/>
                  <a:gd name="T64" fmla="*/ 0 w 5853"/>
                  <a:gd name="T65" fmla="*/ 0 h 5853"/>
                  <a:gd name="T66" fmla="*/ 0 w 5853"/>
                  <a:gd name="T67" fmla="*/ 0 h 5853"/>
                  <a:gd name="T68" fmla="*/ 0 w 5853"/>
                  <a:gd name="T69" fmla="*/ 0 h 5853"/>
                  <a:gd name="T70" fmla="*/ 0 w 5853"/>
                  <a:gd name="T71" fmla="*/ 0 h 5853"/>
                  <a:gd name="T72" fmla="*/ 0 w 5853"/>
                  <a:gd name="T73" fmla="*/ 0 h 5853"/>
                  <a:gd name="T74" fmla="*/ 0 w 5853"/>
                  <a:gd name="T75" fmla="*/ 0 h 5853"/>
                  <a:gd name="T76" fmla="*/ 0 w 5853"/>
                  <a:gd name="T77" fmla="*/ 0 h 5853"/>
                  <a:gd name="T78" fmla="*/ 0 w 5853"/>
                  <a:gd name="T79" fmla="*/ 0 h 5853"/>
                  <a:gd name="T80" fmla="*/ 0 w 5853"/>
                  <a:gd name="T81" fmla="*/ 0 h 5853"/>
                  <a:gd name="T82" fmla="*/ 0 w 5853"/>
                  <a:gd name="T83" fmla="*/ 0 h 5853"/>
                  <a:gd name="T84" fmla="*/ 0 w 5853"/>
                  <a:gd name="T85" fmla="*/ 0 h 58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3"/>
                  <a:gd name="T130" fmla="*/ 0 h 5853"/>
                  <a:gd name="T131" fmla="*/ 5853 w 5853"/>
                  <a:gd name="T132" fmla="*/ 5853 h 58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3" h="5853">
                    <a:moveTo>
                      <a:pt x="2926" y="5853"/>
                    </a:moveTo>
                    <a:lnTo>
                      <a:pt x="3075" y="5849"/>
                    </a:lnTo>
                    <a:lnTo>
                      <a:pt x="3225" y="5838"/>
                    </a:lnTo>
                    <a:lnTo>
                      <a:pt x="3371" y="5818"/>
                    </a:lnTo>
                    <a:lnTo>
                      <a:pt x="3515" y="5793"/>
                    </a:lnTo>
                    <a:lnTo>
                      <a:pt x="3656" y="5760"/>
                    </a:lnTo>
                    <a:lnTo>
                      <a:pt x="3795" y="5721"/>
                    </a:lnTo>
                    <a:lnTo>
                      <a:pt x="3931" y="5674"/>
                    </a:lnTo>
                    <a:lnTo>
                      <a:pt x="4063" y="5622"/>
                    </a:lnTo>
                    <a:lnTo>
                      <a:pt x="4192" y="5563"/>
                    </a:lnTo>
                    <a:lnTo>
                      <a:pt x="4319" y="5499"/>
                    </a:lnTo>
                    <a:lnTo>
                      <a:pt x="4442" y="5427"/>
                    </a:lnTo>
                    <a:lnTo>
                      <a:pt x="4560" y="5351"/>
                    </a:lnTo>
                    <a:lnTo>
                      <a:pt x="4675" y="5270"/>
                    </a:lnTo>
                    <a:lnTo>
                      <a:pt x="4786" y="5183"/>
                    </a:lnTo>
                    <a:lnTo>
                      <a:pt x="4892" y="5091"/>
                    </a:lnTo>
                    <a:lnTo>
                      <a:pt x="4993" y="4993"/>
                    </a:lnTo>
                    <a:lnTo>
                      <a:pt x="5091" y="4892"/>
                    </a:lnTo>
                    <a:lnTo>
                      <a:pt x="5182" y="4786"/>
                    </a:lnTo>
                    <a:lnTo>
                      <a:pt x="5269" y="4675"/>
                    </a:lnTo>
                    <a:lnTo>
                      <a:pt x="5351" y="4560"/>
                    </a:lnTo>
                    <a:lnTo>
                      <a:pt x="5428" y="4441"/>
                    </a:lnTo>
                    <a:lnTo>
                      <a:pt x="5499" y="4319"/>
                    </a:lnTo>
                    <a:lnTo>
                      <a:pt x="5564" y="4193"/>
                    </a:lnTo>
                    <a:lnTo>
                      <a:pt x="5622" y="4063"/>
                    </a:lnTo>
                    <a:lnTo>
                      <a:pt x="5675" y="3931"/>
                    </a:lnTo>
                    <a:lnTo>
                      <a:pt x="5721" y="3795"/>
                    </a:lnTo>
                    <a:lnTo>
                      <a:pt x="5760" y="3656"/>
                    </a:lnTo>
                    <a:lnTo>
                      <a:pt x="5793" y="3515"/>
                    </a:lnTo>
                    <a:lnTo>
                      <a:pt x="5818" y="3371"/>
                    </a:lnTo>
                    <a:lnTo>
                      <a:pt x="5837" y="3224"/>
                    </a:lnTo>
                    <a:lnTo>
                      <a:pt x="5849" y="3077"/>
                    </a:lnTo>
                    <a:lnTo>
                      <a:pt x="5853" y="2926"/>
                    </a:lnTo>
                    <a:lnTo>
                      <a:pt x="5849" y="2776"/>
                    </a:lnTo>
                    <a:lnTo>
                      <a:pt x="5837" y="2628"/>
                    </a:lnTo>
                    <a:lnTo>
                      <a:pt x="5818" y="2481"/>
                    </a:lnTo>
                    <a:lnTo>
                      <a:pt x="5793" y="2337"/>
                    </a:lnTo>
                    <a:lnTo>
                      <a:pt x="5760" y="2196"/>
                    </a:lnTo>
                    <a:lnTo>
                      <a:pt x="5721" y="2058"/>
                    </a:lnTo>
                    <a:lnTo>
                      <a:pt x="5675" y="1922"/>
                    </a:lnTo>
                    <a:lnTo>
                      <a:pt x="5622" y="1788"/>
                    </a:lnTo>
                    <a:lnTo>
                      <a:pt x="5564" y="1659"/>
                    </a:lnTo>
                    <a:lnTo>
                      <a:pt x="5499" y="1532"/>
                    </a:lnTo>
                    <a:lnTo>
                      <a:pt x="5428" y="1411"/>
                    </a:lnTo>
                    <a:lnTo>
                      <a:pt x="5351" y="1292"/>
                    </a:lnTo>
                    <a:lnTo>
                      <a:pt x="5269" y="1177"/>
                    </a:lnTo>
                    <a:lnTo>
                      <a:pt x="5182" y="1066"/>
                    </a:lnTo>
                    <a:lnTo>
                      <a:pt x="5091" y="959"/>
                    </a:lnTo>
                    <a:lnTo>
                      <a:pt x="4993" y="858"/>
                    </a:lnTo>
                    <a:lnTo>
                      <a:pt x="4892" y="761"/>
                    </a:lnTo>
                    <a:lnTo>
                      <a:pt x="4786" y="669"/>
                    </a:lnTo>
                    <a:lnTo>
                      <a:pt x="4675" y="582"/>
                    </a:lnTo>
                    <a:lnTo>
                      <a:pt x="4560" y="500"/>
                    </a:lnTo>
                    <a:lnTo>
                      <a:pt x="4442" y="423"/>
                    </a:lnTo>
                    <a:lnTo>
                      <a:pt x="4319" y="353"/>
                    </a:lnTo>
                    <a:lnTo>
                      <a:pt x="4192" y="289"/>
                    </a:lnTo>
                    <a:lnTo>
                      <a:pt x="4063" y="229"/>
                    </a:lnTo>
                    <a:lnTo>
                      <a:pt x="3931" y="177"/>
                    </a:lnTo>
                    <a:lnTo>
                      <a:pt x="3795" y="132"/>
                    </a:lnTo>
                    <a:lnTo>
                      <a:pt x="3656" y="92"/>
                    </a:lnTo>
                    <a:lnTo>
                      <a:pt x="3515" y="59"/>
                    </a:lnTo>
                    <a:lnTo>
                      <a:pt x="3371" y="33"/>
                    </a:lnTo>
                    <a:lnTo>
                      <a:pt x="3225" y="14"/>
                    </a:lnTo>
                    <a:lnTo>
                      <a:pt x="3075" y="2"/>
                    </a:lnTo>
                    <a:lnTo>
                      <a:pt x="2926" y="0"/>
                    </a:lnTo>
                    <a:lnTo>
                      <a:pt x="2776" y="2"/>
                    </a:lnTo>
                    <a:lnTo>
                      <a:pt x="2628" y="14"/>
                    </a:lnTo>
                    <a:lnTo>
                      <a:pt x="2481" y="33"/>
                    </a:lnTo>
                    <a:lnTo>
                      <a:pt x="2338" y="59"/>
                    </a:lnTo>
                    <a:lnTo>
                      <a:pt x="2196" y="92"/>
                    </a:lnTo>
                    <a:lnTo>
                      <a:pt x="2058" y="132"/>
                    </a:lnTo>
                    <a:lnTo>
                      <a:pt x="1922" y="177"/>
                    </a:lnTo>
                    <a:lnTo>
                      <a:pt x="1788" y="229"/>
                    </a:lnTo>
                    <a:lnTo>
                      <a:pt x="1659" y="289"/>
                    </a:lnTo>
                    <a:lnTo>
                      <a:pt x="1532" y="353"/>
                    </a:lnTo>
                    <a:lnTo>
                      <a:pt x="1411" y="423"/>
                    </a:lnTo>
                    <a:lnTo>
                      <a:pt x="1292" y="500"/>
                    </a:lnTo>
                    <a:lnTo>
                      <a:pt x="1177" y="582"/>
                    </a:lnTo>
                    <a:lnTo>
                      <a:pt x="1066" y="669"/>
                    </a:lnTo>
                    <a:lnTo>
                      <a:pt x="959" y="761"/>
                    </a:lnTo>
                    <a:lnTo>
                      <a:pt x="858" y="858"/>
                    </a:lnTo>
                    <a:lnTo>
                      <a:pt x="761" y="959"/>
                    </a:lnTo>
                    <a:lnTo>
                      <a:pt x="669" y="1066"/>
                    </a:lnTo>
                    <a:lnTo>
                      <a:pt x="582" y="1177"/>
                    </a:lnTo>
                    <a:lnTo>
                      <a:pt x="500" y="1292"/>
                    </a:lnTo>
                    <a:lnTo>
                      <a:pt x="424" y="1411"/>
                    </a:lnTo>
                    <a:lnTo>
                      <a:pt x="354" y="1532"/>
                    </a:lnTo>
                    <a:lnTo>
                      <a:pt x="289" y="1659"/>
                    </a:lnTo>
                    <a:lnTo>
                      <a:pt x="230" y="1788"/>
                    </a:lnTo>
                    <a:lnTo>
                      <a:pt x="177" y="1922"/>
                    </a:lnTo>
                    <a:lnTo>
                      <a:pt x="132" y="2058"/>
                    </a:lnTo>
                    <a:lnTo>
                      <a:pt x="92" y="2196"/>
                    </a:lnTo>
                    <a:lnTo>
                      <a:pt x="59" y="2337"/>
                    </a:lnTo>
                    <a:lnTo>
                      <a:pt x="33" y="2481"/>
                    </a:lnTo>
                    <a:lnTo>
                      <a:pt x="14" y="2628"/>
                    </a:lnTo>
                    <a:lnTo>
                      <a:pt x="2" y="2776"/>
                    </a:lnTo>
                    <a:lnTo>
                      <a:pt x="0" y="2926"/>
                    </a:lnTo>
                    <a:lnTo>
                      <a:pt x="2" y="3077"/>
                    </a:lnTo>
                    <a:lnTo>
                      <a:pt x="14" y="3224"/>
                    </a:lnTo>
                    <a:lnTo>
                      <a:pt x="33" y="3371"/>
                    </a:lnTo>
                    <a:lnTo>
                      <a:pt x="59" y="3515"/>
                    </a:lnTo>
                    <a:lnTo>
                      <a:pt x="92" y="3656"/>
                    </a:lnTo>
                    <a:lnTo>
                      <a:pt x="132" y="3795"/>
                    </a:lnTo>
                    <a:lnTo>
                      <a:pt x="177" y="3931"/>
                    </a:lnTo>
                    <a:lnTo>
                      <a:pt x="230" y="4063"/>
                    </a:lnTo>
                    <a:lnTo>
                      <a:pt x="289" y="4193"/>
                    </a:lnTo>
                    <a:lnTo>
                      <a:pt x="354" y="4319"/>
                    </a:lnTo>
                    <a:lnTo>
                      <a:pt x="424" y="4441"/>
                    </a:lnTo>
                    <a:lnTo>
                      <a:pt x="500" y="4560"/>
                    </a:lnTo>
                    <a:lnTo>
                      <a:pt x="582" y="4675"/>
                    </a:lnTo>
                    <a:lnTo>
                      <a:pt x="669" y="4786"/>
                    </a:lnTo>
                    <a:lnTo>
                      <a:pt x="761" y="4892"/>
                    </a:lnTo>
                    <a:lnTo>
                      <a:pt x="858" y="4993"/>
                    </a:lnTo>
                    <a:lnTo>
                      <a:pt x="959" y="5091"/>
                    </a:lnTo>
                    <a:lnTo>
                      <a:pt x="1066" y="5183"/>
                    </a:lnTo>
                    <a:lnTo>
                      <a:pt x="1177" y="5270"/>
                    </a:lnTo>
                    <a:lnTo>
                      <a:pt x="1292" y="5351"/>
                    </a:lnTo>
                    <a:lnTo>
                      <a:pt x="1411" y="5427"/>
                    </a:lnTo>
                    <a:lnTo>
                      <a:pt x="1532" y="5499"/>
                    </a:lnTo>
                    <a:lnTo>
                      <a:pt x="1659" y="5563"/>
                    </a:lnTo>
                    <a:lnTo>
                      <a:pt x="1788" y="5622"/>
                    </a:lnTo>
                    <a:lnTo>
                      <a:pt x="1922" y="5674"/>
                    </a:lnTo>
                    <a:lnTo>
                      <a:pt x="2058" y="5721"/>
                    </a:lnTo>
                    <a:lnTo>
                      <a:pt x="2196" y="5760"/>
                    </a:lnTo>
                    <a:lnTo>
                      <a:pt x="2338" y="5793"/>
                    </a:lnTo>
                    <a:lnTo>
                      <a:pt x="2481" y="5818"/>
                    </a:lnTo>
                    <a:lnTo>
                      <a:pt x="2628" y="5838"/>
                    </a:lnTo>
                    <a:lnTo>
                      <a:pt x="2776" y="5849"/>
                    </a:lnTo>
                    <a:lnTo>
                      <a:pt x="2926" y="5853"/>
                    </a:lnTo>
                  </a:path>
                </a:pathLst>
              </a:custGeom>
              <a:noFill/>
              <a:ln w="6350">
                <a:solidFill>
                  <a:srgbClr val="1F1A17"/>
                </a:solidFill>
                <a:round/>
                <a:headEnd/>
                <a:tailEnd/>
              </a:ln>
            </p:spPr>
            <p:txBody>
              <a:bodyPr/>
              <a:lstStyle/>
              <a:p>
                <a:pPr eaLnBrk="1" hangingPunct="1"/>
                <a:endParaRPr lang="pt-BR" b="1" u="none"/>
              </a:p>
            </p:txBody>
          </p:sp>
          <p:sp>
            <p:nvSpPr>
              <p:cNvPr id="451619" name="Freeform 2304"/>
              <p:cNvSpPr>
                <a:spLocks/>
              </p:cNvSpPr>
              <p:nvPr/>
            </p:nvSpPr>
            <p:spPr bwMode="auto">
              <a:xfrm>
                <a:off x="3911" y="2017"/>
                <a:ext cx="1280" cy="1280"/>
              </a:xfrm>
              <a:custGeom>
                <a:avLst/>
                <a:gdLst>
                  <a:gd name="T0" fmla="*/ 0 w 5119"/>
                  <a:gd name="T1" fmla="*/ 0 h 5121"/>
                  <a:gd name="T2" fmla="*/ 0 w 5119"/>
                  <a:gd name="T3" fmla="*/ 0 h 5121"/>
                  <a:gd name="T4" fmla="*/ 0 w 5119"/>
                  <a:gd name="T5" fmla="*/ 0 h 5121"/>
                  <a:gd name="T6" fmla="*/ 0 w 5119"/>
                  <a:gd name="T7" fmla="*/ 0 h 5121"/>
                  <a:gd name="T8" fmla="*/ 0 w 5119"/>
                  <a:gd name="T9" fmla="*/ 0 h 5121"/>
                  <a:gd name="T10" fmla="*/ 0 w 5119"/>
                  <a:gd name="T11" fmla="*/ 0 h 5121"/>
                  <a:gd name="T12" fmla="*/ 0 w 5119"/>
                  <a:gd name="T13" fmla="*/ 0 h 5121"/>
                  <a:gd name="T14" fmla="*/ 0 w 5119"/>
                  <a:gd name="T15" fmla="*/ 0 h 5121"/>
                  <a:gd name="T16" fmla="*/ 0 w 5119"/>
                  <a:gd name="T17" fmla="*/ 0 h 5121"/>
                  <a:gd name="T18" fmla="*/ 0 w 5119"/>
                  <a:gd name="T19" fmla="*/ 0 h 5121"/>
                  <a:gd name="T20" fmla="*/ 0 w 5119"/>
                  <a:gd name="T21" fmla="*/ 0 h 5121"/>
                  <a:gd name="T22" fmla="*/ 0 w 5119"/>
                  <a:gd name="T23" fmla="*/ 0 h 5121"/>
                  <a:gd name="T24" fmla="*/ 0 w 5119"/>
                  <a:gd name="T25" fmla="*/ 0 h 5121"/>
                  <a:gd name="T26" fmla="*/ 0 w 5119"/>
                  <a:gd name="T27" fmla="*/ 0 h 5121"/>
                  <a:gd name="T28" fmla="*/ 0 w 5119"/>
                  <a:gd name="T29" fmla="*/ 0 h 5121"/>
                  <a:gd name="T30" fmla="*/ 0 w 5119"/>
                  <a:gd name="T31" fmla="*/ 0 h 5121"/>
                  <a:gd name="T32" fmla="*/ 0 w 5119"/>
                  <a:gd name="T33" fmla="*/ 0 h 5121"/>
                  <a:gd name="T34" fmla="*/ 0 w 5119"/>
                  <a:gd name="T35" fmla="*/ 0 h 5121"/>
                  <a:gd name="T36" fmla="*/ 0 w 5119"/>
                  <a:gd name="T37" fmla="*/ 0 h 5121"/>
                  <a:gd name="T38" fmla="*/ 0 w 5119"/>
                  <a:gd name="T39" fmla="*/ 0 h 5121"/>
                  <a:gd name="T40" fmla="*/ 0 w 5119"/>
                  <a:gd name="T41" fmla="*/ 0 h 5121"/>
                  <a:gd name="T42" fmla="*/ 0 w 5119"/>
                  <a:gd name="T43" fmla="*/ 0 h 5121"/>
                  <a:gd name="T44" fmla="*/ 0 w 5119"/>
                  <a:gd name="T45" fmla="*/ 0 h 5121"/>
                  <a:gd name="T46" fmla="*/ 0 w 5119"/>
                  <a:gd name="T47" fmla="*/ 0 h 5121"/>
                  <a:gd name="T48" fmla="*/ 0 w 5119"/>
                  <a:gd name="T49" fmla="*/ 0 h 5121"/>
                  <a:gd name="T50" fmla="*/ 0 w 5119"/>
                  <a:gd name="T51" fmla="*/ 0 h 5121"/>
                  <a:gd name="T52" fmla="*/ 0 w 5119"/>
                  <a:gd name="T53" fmla="*/ 0 h 5121"/>
                  <a:gd name="T54" fmla="*/ 0 w 5119"/>
                  <a:gd name="T55" fmla="*/ 0 h 5121"/>
                  <a:gd name="T56" fmla="*/ 0 w 5119"/>
                  <a:gd name="T57" fmla="*/ 0 h 5121"/>
                  <a:gd name="T58" fmla="*/ 0 w 5119"/>
                  <a:gd name="T59" fmla="*/ 0 h 5121"/>
                  <a:gd name="T60" fmla="*/ 0 w 5119"/>
                  <a:gd name="T61" fmla="*/ 0 h 5121"/>
                  <a:gd name="T62" fmla="*/ 0 w 5119"/>
                  <a:gd name="T63" fmla="*/ 0 h 5121"/>
                  <a:gd name="T64" fmla="*/ 0 w 5119"/>
                  <a:gd name="T65" fmla="*/ 0 h 5121"/>
                  <a:gd name="T66" fmla="*/ 0 w 5119"/>
                  <a:gd name="T67" fmla="*/ 0 h 5121"/>
                  <a:gd name="T68" fmla="*/ 0 w 5119"/>
                  <a:gd name="T69" fmla="*/ 0 h 5121"/>
                  <a:gd name="T70" fmla="*/ 0 w 5119"/>
                  <a:gd name="T71" fmla="*/ 0 h 5121"/>
                  <a:gd name="T72" fmla="*/ 0 w 5119"/>
                  <a:gd name="T73" fmla="*/ 0 h 5121"/>
                  <a:gd name="T74" fmla="*/ 0 w 5119"/>
                  <a:gd name="T75" fmla="*/ 0 h 5121"/>
                  <a:gd name="T76" fmla="*/ 0 w 5119"/>
                  <a:gd name="T77" fmla="*/ 0 h 5121"/>
                  <a:gd name="T78" fmla="*/ 0 w 5119"/>
                  <a:gd name="T79" fmla="*/ 0 h 5121"/>
                  <a:gd name="T80" fmla="*/ 0 w 5119"/>
                  <a:gd name="T81" fmla="*/ 0 h 5121"/>
                  <a:gd name="T82" fmla="*/ 0 w 5119"/>
                  <a:gd name="T83" fmla="*/ 0 h 5121"/>
                  <a:gd name="T84" fmla="*/ 0 w 5119"/>
                  <a:gd name="T85" fmla="*/ 0 h 51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19"/>
                  <a:gd name="T130" fmla="*/ 0 h 5121"/>
                  <a:gd name="T131" fmla="*/ 5119 w 5119"/>
                  <a:gd name="T132" fmla="*/ 5121 h 51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19" h="5121">
                    <a:moveTo>
                      <a:pt x="2559" y="5121"/>
                    </a:moveTo>
                    <a:lnTo>
                      <a:pt x="2690" y="5117"/>
                    </a:lnTo>
                    <a:lnTo>
                      <a:pt x="2821" y="5107"/>
                    </a:lnTo>
                    <a:lnTo>
                      <a:pt x="2949" y="5090"/>
                    </a:lnTo>
                    <a:lnTo>
                      <a:pt x="3074" y="5068"/>
                    </a:lnTo>
                    <a:lnTo>
                      <a:pt x="3198" y="5039"/>
                    </a:lnTo>
                    <a:lnTo>
                      <a:pt x="3318" y="5004"/>
                    </a:lnTo>
                    <a:lnTo>
                      <a:pt x="3437" y="4965"/>
                    </a:lnTo>
                    <a:lnTo>
                      <a:pt x="3553" y="4919"/>
                    </a:lnTo>
                    <a:lnTo>
                      <a:pt x="3667" y="4867"/>
                    </a:lnTo>
                    <a:lnTo>
                      <a:pt x="3778" y="4810"/>
                    </a:lnTo>
                    <a:lnTo>
                      <a:pt x="3885" y="4748"/>
                    </a:lnTo>
                    <a:lnTo>
                      <a:pt x="3989" y="4682"/>
                    </a:lnTo>
                    <a:lnTo>
                      <a:pt x="4089" y="4611"/>
                    </a:lnTo>
                    <a:lnTo>
                      <a:pt x="4185" y="4535"/>
                    </a:lnTo>
                    <a:lnTo>
                      <a:pt x="4279" y="4454"/>
                    </a:lnTo>
                    <a:lnTo>
                      <a:pt x="4368" y="4370"/>
                    </a:lnTo>
                    <a:lnTo>
                      <a:pt x="4452" y="4280"/>
                    </a:lnTo>
                    <a:lnTo>
                      <a:pt x="4533" y="4187"/>
                    </a:lnTo>
                    <a:lnTo>
                      <a:pt x="4609" y="4090"/>
                    </a:lnTo>
                    <a:lnTo>
                      <a:pt x="4680" y="3989"/>
                    </a:lnTo>
                    <a:lnTo>
                      <a:pt x="4748" y="3886"/>
                    </a:lnTo>
                    <a:lnTo>
                      <a:pt x="4809" y="3780"/>
                    </a:lnTo>
                    <a:lnTo>
                      <a:pt x="4865" y="3669"/>
                    </a:lnTo>
                    <a:lnTo>
                      <a:pt x="4917" y="3555"/>
                    </a:lnTo>
                    <a:lnTo>
                      <a:pt x="4963" y="3439"/>
                    </a:lnTo>
                    <a:lnTo>
                      <a:pt x="5004" y="3320"/>
                    </a:lnTo>
                    <a:lnTo>
                      <a:pt x="5038" y="3199"/>
                    </a:lnTo>
                    <a:lnTo>
                      <a:pt x="5067" y="3075"/>
                    </a:lnTo>
                    <a:lnTo>
                      <a:pt x="5090" y="2949"/>
                    </a:lnTo>
                    <a:lnTo>
                      <a:pt x="5106" y="2821"/>
                    </a:lnTo>
                    <a:lnTo>
                      <a:pt x="5115" y="2692"/>
                    </a:lnTo>
                    <a:lnTo>
                      <a:pt x="5119" y="2560"/>
                    </a:lnTo>
                    <a:lnTo>
                      <a:pt x="5115" y="2429"/>
                    </a:lnTo>
                    <a:lnTo>
                      <a:pt x="5106" y="2300"/>
                    </a:lnTo>
                    <a:lnTo>
                      <a:pt x="5090" y="2172"/>
                    </a:lnTo>
                    <a:lnTo>
                      <a:pt x="5067" y="2046"/>
                    </a:lnTo>
                    <a:lnTo>
                      <a:pt x="5038" y="1922"/>
                    </a:lnTo>
                    <a:lnTo>
                      <a:pt x="5004" y="1801"/>
                    </a:lnTo>
                    <a:lnTo>
                      <a:pt x="4963" y="1682"/>
                    </a:lnTo>
                    <a:lnTo>
                      <a:pt x="4917" y="1566"/>
                    </a:lnTo>
                    <a:lnTo>
                      <a:pt x="4865" y="1452"/>
                    </a:lnTo>
                    <a:lnTo>
                      <a:pt x="4809" y="1342"/>
                    </a:lnTo>
                    <a:lnTo>
                      <a:pt x="4748" y="1235"/>
                    </a:lnTo>
                    <a:lnTo>
                      <a:pt x="4680" y="1132"/>
                    </a:lnTo>
                    <a:lnTo>
                      <a:pt x="4609" y="1031"/>
                    </a:lnTo>
                    <a:lnTo>
                      <a:pt x="4533" y="934"/>
                    </a:lnTo>
                    <a:lnTo>
                      <a:pt x="4452" y="841"/>
                    </a:lnTo>
                    <a:lnTo>
                      <a:pt x="4368" y="751"/>
                    </a:lnTo>
                    <a:lnTo>
                      <a:pt x="4279" y="667"/>
                    </a:lnTo>
                    <a:lnTo>
                      <a:pt x="4185" y="586"/>
                    </a:lnTo>
                    <a:lnTo>
                      <a:pt x="4089" y="510"/>
                    </a:lnTo>
                    <a:lnTo>
                      <a:pt x="3989" y="439"/>
                    </a:lnTo>
                    <a:lnTo>
                      <a:pt x="3885" y="373"/>
                    </a:lnTo>
                    <a:lnTo>
                      <a:pt x="3778" y="311"/>
                    </a:lnTo>
                    <a:lnTo>
                      <a:pt x="3667" y="254"/>
                    </a:lnTo>
                    <a:lnTo>
                      <a:pt x="3553" y="202"/>
                    </a:lnTo>
                    <a:lnTo>
                      <a:pt x="3437" y="156"/>
                    </a:lnTo>
                    <a:lnTo>
                      <a:pt x="3318" y="117"/>
                    </a:lnTo>
                    <a:lnTo>
                      <a:pt x="3198" y="82"/>
                    </a:lnTo>
                    <a:lnTo>
                      <a:pt x="3074" y="53"/>
                    </a:lnTo>
                    <a:lnTo>
                      <a:pt x="2949" y="31"/>
                    </a:lnTo>
                    <a:lnTo>
                      <a:pt x="2821" y="14"/>
                    </a:lnTo>
                    <a:lnTo>
                      <a:pt x="2690" y="4"/>
                    </a:lnTo>
                    <a:lnTo>
                      <a:pt x="2559" y="0"/>
                    </a:lnTo>
                    <a:lnTo>
                      <a:pt x="2427" y="4"/>
                    </a:lnTo>
                    <a:lnTo>
                      <a:pt x="2298" y="14"/>
                    </a:lnTo>
                    <a:lnTo>
                      <a:pt x="2170" y="31"/>
                    </a:lnTo>
                    <a:lnTo>
                      <a:pt x="2044" y="53"/>
                    </a:lnTo>
                    <a:lnTo>
                      <a:pt x="1920" y="82"/>
                    </a:lnTo>
                    <a:lnTo>
                      <a:pt x="1799" y="117"/>
                    </a:lnTo>
                    <a:lnTo>
                      <a:pt x="1680" y="156"/>
                    </a:lnTo>
                    <a:lnTo>
                      <a:pt x="1564" y="202"/>
                    </a:lnTo>
                    <a:lnTo>
                      <a:pt x="1452" y="254"/>
                    </a:lnTo>
                    <a:lnTo>
                      <a:pt x="1341" y="311"/>
                    </a:lnTo>
                    <a:lnTo>
                      <a:pt x="1234" y="373"/>
                    </a:lnTo>
                    <a:lnTo>
                      <a:pt x="1130" y="439"/>
                    </a:lnTo>
                    <a:lnTo>
                      <a:pt x="1029" y="510"/>
                    </a:lnTo>
                    <a:lnTo>
                      <a:pt x="933" y="586"/>
                    </a:lnTo>
                    <a:lnTo>
                      <a:pt x="839" y="667"/>
                    </a:lnTo>
                    <a:lnTo>
                      <a:pt x="751" y="751"/>
                    </a:lnTo>
                    <a:lnTo>
                      <a:pt x="666" y="841"/>
                    </a:lnTo>
                    <a:lnTo>
                      <a:pt x="586" y="934"/>
                    </a:lnTo>
                    <a:lnTo>
                      <a:pt x="509" y="1031"/>
                    </a:lnTo>
                    <a:lnTo>
                      <a:pt x="438" y="1132"/>
                    </a:lnTo>
                    <a:lnTo>
                      <a:pt x="371" y="1235"/>
                    </a:lnTo>
                    <a:lnTo>
                      <a:pt x="310" y="1342"/>
                    </a:lnTo>
                    <a:lnTo>
                      <a:pt x="253" y="1452"/>
                    </a:lnTo>
                    <a:lnTo>
                      <a:pt x="202" y="1566"/>
                    </a:lnTo>
                    <a:lnTo>
                      <a:pt x="156" y="1682"/>
                    </a:lnTo>
                    <a:lnTo>
                      <a:pt x="115" y="1801"/>
                    </a:lnTo>
                    <a:lnTo>
                      <a:pt x="80" y="1922"/>
                    </a:lnTo>
                    <a:lnTo>
                      <a:pt x="51" y="2046"/>
                    </a:lnTo>
                    <a:lnTo>
                      <a:pt x="29" y="2172"/>
                    </a:lnTo>
                    <a:lnTo>
                      <a:pt x="13" y="2300"/>
                    </a:lnTo>
                    <a:lnTo>
                      <a:pt x="2" y="2429"/>
                    </a:lnTo>
                    <a:lnTo>
                      <a:pt x="0" y="2560"/>
                    </a:lnTo>
                    <a:lnTo>
                      <a:pt x="2" y="2692"/>
                    </a:lnTo>
                    <a:lnTo>
                      <a:pt x="13" y="2821"/>
                    </a:lnTo>
                    <a:lnTo>
                      <a:pt x="29" y="2949"/>
                    </a:lnTo>
                    <a:lnTo>
                      <a:pt x="51" y="3075"/>
                    </a:lnTo>
                    <a:lnTo>
                      <a:pt x="80" y="3199"/>
                    </a:lnTo>
                    <a:lnTo>
                      <a:pt x="115" y="3320"/>
                    </a:lnTo>
                    <a:lnTo>
                      <a:pt x="156" y="3439"/>
                    </a:lnTo>
                    <a:lnTo>
                      <a:pt x="202" y="3555"/>
                    </a:lnTo>
                    <a:lnTo>
                      <a:pt x="253" y="3669"/>
                    </a:lnTo>
                    <a:lnTo>
                      <a:pt x="310" y="3780"/>
                    </a:lnTo>
                    <a:lnTo>
                      <a:pt x="371" y="3886"/>
                    </a:lnTo>
                    <a:lnTo>
                      <a:pt x="438" y="3989"/>
                    </a:lnTo>
                    <a:lnTo>
                      <a:pt x="509" y="4090"/>
                    </a:lnTo>
                    <a:lnTo>
                      <a:pt x="586" y="4187"/>
                    </a:lnTo>
                    <a:lnTo>
                      <a:pt x="666" y="4280"/>
                    </a:lnTo>
                    <a:lnTo>
                      <a:pt x="751" y="4370"/>
                    </a:lnTo>
                    <a:lnTo>
                      <a:pt x="839" y="4454"/>
                    </a:lnTo>
                    <a:lnTo>
                      <a:pt x="933" y="4535"/>
                    </a:lnTo>
                    <a:lnTo>
                      <a:pt x="1029" y="4611"/>
                    </a:lnTo>
                    <a:lnTo>
                      <a:pt x="1130" y="4682"/>
                    </a:lnTo>
                    <a:lnTo>
                      <a:pt x="1234" y="4748"/>
                    </a:lnTo>
                    <a:lnTo>
                      <a:pt x="1341" y="4810"/>
                    </a:lnTo>
                    <a:lnTo>
                      <a:pt x="1452" y="4867"/>
                    </a:lnTo>
                    <a:lnTo>
                      <a:pt x="1564" y="4919"/>
                    </a:lnTo>
                    <a:lnTo>
                      <a:pt x="1680" y="4965"/>
                    </a:lnTo>
                    <a:lnTo>
                      <a:pt x="1799" y="5004"/>
                    </a:lnTo>
                    <a:lnTo>
                      <a:pt x="1920" y="5039"/>
                    </a:lnTo>
                    <a:lnTo>
                      <a:pt x="2044" y="5068"/>
                    </a:lnTo>
                    <a:lnTo>
                      <a:pt x="2170" y="5090"/>
                    </a:lnTo>
                    <a:lnTo>
                      <a:pt x="2298" y="5107"/>
                    </a:lnTo>
                    <a:lnTo>
                      <a:pt x="2427" y="5117"/>
                    </a:lnTo>
                    <a:lnTo>
                      <a:pt x="2559" y="5121"/>
                    </a:lnTo>
                    <a:close/>
                  </a:path>
                </a:pathLst>
              </a:custGeom>
              <a:solidFill>
                <a:srgbClr val="887FAD"/>
              </a:solidFill>
              <a:ln w="9525">
                <a:noFill/>
                <a:round/>
                <a:headEnd/>
                <a:tailEnd/>
              </a:ln>
            </p:spPr>
            <p:txBody>
              <a:bodyPr/>
              <a:lstStyle/>
              <a:p>
                <a:pPr eaLnBrk="1" hangingPunct="1"/>
                <a:endParaRPr lang="pt-BR" b="1" u="none"/>
              </a:p>
            </p:txBody>
          </p:sp>
          <p:sp>
            <p:nvSpPr>
              <p:cNvPr id="451620" name="Freeform 2305"/>
              <p:cNvSpPr>
                <a:spLocks/>
              </p:cNvSpPr>
              <p:nvPr/>
            </p:nvSpPr>
            <p:spPr bwMode="auto">
              <a:xfrm>
                <a:off x="3911" y="2017"/>
                <a:ext cx="1280" cy="1280"/>
              </a:xfrm>
              <a:custGeom>
                <a:avLst/>
                <a:gdLst>
                  <a:gd name="T0" fmla="*/ 0 w 5119"/>
                  <a:gd name="T1" fmla="*/ 0 h 5121"/>
                  <a:gd name="T2" fmla="*/ 0 w 5119"/>
                  <a:gd name="T3" fmla="*/ 0 h 5121"/>
                  <a:gd name="T4" fmla="*/ 0 w 5119"/>
                  <a:gd name="T5" fmla="*/ 0 h 5121"/>
                  <a:gd name="T6" fmla="*/ 0 w 5119"/>
                  <a:gd name="T7" fmla="*/ 0 h 5121"/>
                  <a:gd name="T8" fmla="*/ 0 w 5119"/>
                  <a:gd name="T9" fmla="*/ 0 h 5121"/>
                  <a:gd name="T10" fmla="*/ 0 w 5119"/>
                  <a:gd name="T11" fmla="*/ 0 h 5121"/>
                  <a:gd name="T12" fmla="*/ 0 w 5119"/>
                  <a:gd name="T13" fmla="*/ 0 h 5121"/>
                  <a:gd name="T14" fmla="*/ 0 w 5119"/>
                  <a:gd name="T15" fmla="*/ 0 h 5121"/>
                  <a:gd name="T16" fmla="*/ 0 w 5119"/>
                  <a:gd name="T17" fmla="*/ 0 h 5121"/>
                  <a:gd name="T18" fmla="*/ 0 w 5119"/>
                  <a:gd name="T19" fmla="*/ 0 h 5121"/>
                  <a:gd name="T20" fmla="*/ 0 w 5119"/>
                  <a:gd name="T21" fmla="*/ 0 h 5121"/>
                  <a:gd name="T22" fmla="*/ 0 w 5119"/>
                  <a:gd name="T23" fmla="*/ 0 h 5121"/>
                  <a:gd name="T24" fmla="*/ 0 w 5119"/>
                  <a:gd name="T25" fmla="*/ 0 h 5121"/>
                  <a:gd name="T26" fmla="*/ 0 w 5119"/>
                  <a:gd name="T27" fmla="*/ 0 h 5121"/>
                  <a:gd name="T28" fmla="*/ 0 w 5119"/>
                  <a:gd name="T29" fmla="*/ 0 h 5121"/>
                  <a:gd name="T30" fmla="*/ 0 w 5119"/>
                  <a:gd name="T31" fmla="*/ 0 h 5121"/>
                  <a:gd name="T32" fmla="*/ 0 w 5119"/>
                  <a:gd name="T33" fmla="*/ 0 h 5121"/>
                  <a:gd name="T34" fmla="*/ 0 w 5119"/>
                  <a:gd name="T35" fmla="*/ 0 h 5121"/>
                  <a:gd name="T36" fmla="*/ 0 w 5119"/>
                  <a:gd name="T37" fmla="*/ 0 h 5121"/>
                  <a:gd name="T38" fmla="*/ 0 w 5119"/>
                  <a:gd name="T39" fmla="*/ 0 h 5121"/>
                  <a:gd name="T40" fmla="*/ 0 w 5119"/>
                  <a:gd name="T41" fmla="*/ 0 h 5121"/>
                  <a:gd name="T42" fmla="*/ 0 w 5119"/>
                  <a:gd name="T43" fmla="*/ 0 h 5121"/>
                  <a:gd name="T44" fmla="*/ 0 w 5119"/>
                  <a:gd name="T45" fmla="*/ 0 h 5121"/>
                  <a:gd name="T46" fmla="*/ 0 w 5119"/>
                  <a:gd name="T47" fmla="*/ 0 h 5121"/>
                  <a:gd name="T48" fmla="*/ 0 w 5119"/>
                  <a:gd name="T49" fmla="*/ 0 h 5121"/>
                  <a:gd name="T50" fmla="*/ 0 w 5119"/>
                  <a:gd name="T51" fmla="*/ 0 h 5121"/>
                  <a:gd name="T52" fmla="*/ 0 w 5119"/>
                  <a:gd name="T53" fmla="*/ 0 h 5121"/>
                  <a:gd name="T54" fmla="*/ 0 w 5119"/>
                  <a:gd name="T55" fmla="*/ 0 h 5121"/>
                  <a:gd name="T56" fmla="*/ 0 w 5119"/>
                  <a:gd name="T57" fmla="*/ 0 h 5121"/>
                  <a:gd name="T58" fmla="*/ 0 w 5119"/>
                  <a:gd name="T59" fmla="*/ 0 h 5121"/>
                  <a:gd name="T60" fmla="*/ 0 w 5119"/>
                  <a:gd name="T61" fmla="*/ 0 h 5121"/>
                  <a:gd name="T62" fmla="*/ 0 w 5119"/>
                  <a:gd name="T63" fmla="*/ 0 h 5121"/>
                  <a:gd name="T64" fmla="*/ 0 w 5119"/>
                  <a:gd name="T65" fmla="*/ 0 h 5121"/>
                  <a:gd name="T66" fmla="*/ 0 w 5119"/>
                  <a:gd name="T67" fmla="*/ 0 h 5121"/>
                  <a:gd name="T68" fmla="*/ 0 w 5119"/>
                  <a:gd name="T69" fmla="*/ 0 h 5121"/>
                  <a:gd name="T70" fmla="*/ 0 w 5119"/>
                  <a:gd name="T71" fmla="*/ 0 h 5121"/>
                  <a:gd name="T72" fmla="*/ 0 w 5119"/>
                  <a:gd name="T73" fmla="*/ 0 h 5121"/>
                  <a:gd name="T74" fmla="*/ 0 w 5119"/>
                  <a:gd name="T75" fmla="*/ 0 h 5121"/>
                  <a:gd name="T76" fmla="*/ 0 w 5119"/>
                  <a:gd name="T77" fmla="*/ 0 h 5121"/>
                  <a:gd name="T78" fmla="*/ 0 w 5119"/>
                  <a:gd name="T79" fmla="*/ 0 h 5121"/>
                  <a:gd name="T80" fmla="*/ 0 w 5119"/>
                  <a:gd name="T81" fmla="*/ 0 h 5121"/>
                  <a:gd name="T82" fmla="*/ 0 w 5119"/>
                  <a:gd name="T83" fmla="*/ 0 h 5121"/>
                  <a:gd name="T84" fmla="*/ 0 w 5119"/>
                  <a:gd name="T85" fmla="*/ 0 h 51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19"/>
                  <a:gd name="T130" fmla="*/ 0 h 5121"/>
                  <a:gd name="T131" fmla="*/ 5119 w 5119"/>
                  <a:gd name="T132" fmla="*/ 5121 h 51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19" h="5121">
                    <a:moveTo>
                      <a:pt x="2559" y="5121"/>
                    </a:moveTo>
                    <a:lnTo>
                      <a:pt x="2690" y="5117"/>
                    </a:lnTo>
                    <a:lnTo>
                      <a:pt x="2821" y="5107"/>
                    </a:lnTo>
                    <a:lnTo>
                      <a:pt x="2949" y="5090"/>
                    </a:lnTo>
                    <a:lnTo>
                      <a:pt x="3074" y="5068"/>
                    </a:lnTo>
                    <a:lnTo>
                      <a:pt x="3198" y="5039"/>
                    </a:lnTo>
                    <a:lnTo>
                      <a:pt x="3318" y="5004"/>
                    </a:lnTo>
                    <a:lnTo>
                      <a:pt x="3437" y="4965"/>
                    </a:lnTo>
                    <a:lnTo>
                      <a:pt x="3553" y="4919"/>
                    </a:lnTo>
                    <a:lnTo>
                      <a:pt x="3667" y="4867"/>
                    </a:lnTo>
                    <a:lnTo>
                      <a:pt x="3778" y="4810"/>
                    </a:lnTo>
                    <a:lnTo>
                      <a:pt x="3885" y="4748"/>
                    </a:lnTo>
                    <a:lnTo>
                      <a:pt x="3989" y="4682"/>
                    </a:lnTo>
                    <a:lnTo>
                      <a:pt x="4089" y="4611"/>
                    </a:lnTo>
                    <a:lnTo>
                      <a:pt x="4185" y="4535"/>
                    </a:lnTo>
                    <a:lnTo>
                      <a:pt x="4279" y="4454"/>
                    </a:lnTo>
                    <a:lnTo>
                      <a:pt x="4368" y="4370"/>
                    </a:lnTo>
                    <a:lnTo>
                      <a:pt x="4452" y="4280"/>
                    </a:lnTo>
                    <a:lnTo>
                      <a:pt x="4533" y="4187"/>
                    </a:lnTo>
                    <a:lnTo>
                      <a:pt x="4609" y="4090"/>
                    </a:lnTo>
                    <a:lnTo>
                      <a:pt x="4680" y="3989"/>
                    </a:lnTo>
                    <a:lnTo>
                      <a:pt x="4748" y="3886"/>
                    </a:lnTo>
                    <a:lnTo>
                      <a:pt x="4809" y="3780"/>
                    </a:lnTo>
                    <a:lnTo>
                      <a:pt x="4865" y="3669"/>
                    </a:lnTo>
                    <a:lnTo>
                      <a:pt x="4917" y="3555"/>
                    </a:lnTo>
                    <a:lnTo>
                      <a:pt x="4963" y="3439"/>
                    </a:lnTo>
                    <a:lnTo>
                      <a:pt x="5004" y="3320"/>
                    </a:lnTo>
                    <a:lnTo>
                      <a:pt x="5038" y="3199"/>
                    </a:lnTo>
                    <a:lnTo>
                      <a:pt x="5067" y="3075"/>
                    </a:lnTo>
                    <a:lnTo>
                      <a:pt x="5090" y="2949"/>
                    </a:lnTo>
                    <a:lnTo>
                      <a:pt x="5106" y="2821"/>
                    </a:lnTo>
                    <a:lnTo>
                      <a:pt x="5115" y="2692"/>
                    </a:lnTo>
                    <a:lnTo>
                      <a:pt x="5119" y="2560"/>
                    </a:lnTo>
                    <a:lnTo>
                      <a:pt x="5115" y="2429"/>
                    </a:lnTo>
                    <a:lnTo>
                      <a:pt x="5106" y="2300"/>
                    </a:lnTo>
                    <a:lnTo>
                      <a:pt x="5090" y="2172"/>
                    </a:lnTo>
                    <a:lnTo>
                      <a:pt x="5067" y="2046"/>
                    </a:lnTo>
                    <a:lnTo>
                      <a:pt x="5038" y="1922"/>
                    </a:lnTo>
                    <a:lnTo>
                      <a:pt x="5004" y="1801"/>
                    </a:lnTo>
                    <a:lnTo>
                      <a:pt x="4963" y="1682"/>
                    </a:lnTo>
                    <a:lnTo>
                      <a:pt x="4917" y="1566"/>
                    </a:lnTo>
                    <a:lnTo>
                      <a:pt x="4865" y="1452"/>
                    </a:lnTo>
                    <a:lnTo>
                      <a:pt x="4809" y="1342"/>
                    </a:lnTo>
                    <a:lnTo>
                      <a:pt x="4748" y="1235"/>
                    </a:lnTo>
                    <a:lnTo>
                      <a:pt x="4680" y="1132"/>
                    </a:lnTo>
                    <a:lnTo>
                      <a:pt x="4609" y="1031"/>
                    </a:lnTo>
                    <a:lnTo>
                      <a:pt x="4533" y="934"/>
                    </a:lnTo>
                    <a:lnTo>
                      <a:pt x="4452" y="841"/>
                    </a:lnTo>
                    <a:lnTo>
                      <a:pt x="4368" y="751"/>
                    </a:lnTo>
                    <a:lnTo>
                      <a:pt x="4279" y="667"/>
                    </a:lnTo>
                    <a:lnTo>
                      <a:pt x="4185" y="586"/>
                    </a:lnTo>
                    <a:lnTo>
                      <a:pt x="4089" y="510"/>
                    </a:lnTo>
                    <a:lnTo>
                      <a:pt x="3989" y="439"/>
                    </a:lnTo>
                    <a:lnTo>
                      <a:pt x="3885" y="373"/>
                    </a:lnTo>
                    <a:lnTo>
                      <a:pt x="3778" y="311"/>
                    </a:lnTo>
                    <a:lnTo>
                      <a:pt x="3667" y="254"/>
                    </a:lnTo>
                    <a:lnTo>
                      <a:pt x="3553" y="202"/>
                    </a:lnTo>
                    <a:lnTo>
                      <a:pt x="3437" y="156"/>
                    </a:lnTo>
                    <a:lnTo>
                      <a:pt x="3318" y="117"/>
                    </a:lnTo>
                    <a:lnTo>
                      <a:pt x="3198" y="82"/>
                    </a:lnTo>
                    <a:lnTo>
                      <a:pt x="3074" y="53"/>
                    </a:lnTo>
                    <a:lnTo>
                      <a:pt x="2949" y="31"/>
                    </a:lnTo>
                    <a:lnTo>
                      <a:pt x="2821" y="14"/>
                    </a:lnTo>
                    <a:lnTo>
                      <a:pt x="2690" y="4"/>
                    </a:lnTo>
                    <a:lnTo>
                      <a:pt x="2559" y="0"/>
                    </a:lnTo>
                    <a:lnTo>
                      <a:pt x="2427" y="4"/>
                    </a:lnTo>
                    <a:lnTo>
                      <a:pt x="2298" y="14"/>
                    </a:lnTo>
                    <a:lnTo>
                      <a:pt x="2170" y="31"/>
                    </a:lnTo>
                    <a:lnTo>
                      <a:pt x="2044" y="53"/>
                    </a:lnTo>
                    <a:lnTo>
                      <a:pt x="1920" y="82"/>
                    </a:lnTo>
                    <a:lnTo>
                      <a:pt x="1799" y="117"/>
                    </a:lnTo>
                    <a:lnTo>
                      <a:pt x="1680" y="156"/>
                    </a:lnTo>
                    <a:lnTo>
                      <a:pt x="1564" y="202"/>
                    </a:lnTo>
                    <a:lnTo>
                      <a:pt x="1452" y="254"/>
                    </a:lnTo>
                    <a:lnTo>
                      <a:pt x="1341" y="311"/>
                    </a:lnTo>
                    <a:lnTo>
                      <a:pt x="1234" y="373"/>
                    </a:lnTo>
                    <a:lnTo>
                      <a:pt x="1130" y="439"/>
                    </a:lnTo>
                    <a:lnTo>
                      <a:pt x="1029" y="510"/>
                    </a:lnTo>
                    <a:lnTo>
                      <a:pt x="933" y="586"/>
                    </a:lnTo>
                    <a:lnTo>
                      <a:pt x="839" y="667"/>
                    </a:lnTo>
                    <a:lnTo>
                      <a:pt x="751" y="751"/>
                    </a:lnTo>
                    <a:lnTo>
                      <a:pt x="666" y="841"/>
                    </a:lnTo>
                    <a:lnTo>
                      <a:pt x="586" y="934"/>
                    </a:lnTo>
                    <a:lnTo>
                      <a:pt x="509" y="1031"/>
                    </a:lnTo>
                    <a:lnTo>
                      <a:pt x="438" y="1132"/>
                    </a:lnTo>
                    <a:lnTo>
                      <a:pt x="371" y="1235"/>
                    </a:lnTo>
                    <a:lnTo>
                      <a:pt x="310" y="1342"/>
                    </a:lnTo>
                    <a:lnTo>
                      <a:pt x="253" y="1452"/>
                    </a:lnTo>
                    <a:lnTo>
                      <a:pt x="202" y="1566"/>
                    </a:lnTo>
                    <a:lnTo>
                      <a:pt x="156" y="1682"/>
                    </a:lnTo>
                    <a:lnTo>
                      <a:pt x="115" y="1801"/>
                    </a:lnTo>
                    <a:lnTo>
                      <a:pt x="80" y="1922"/>
                    </a:lnTo>
                    <a:lnTo>
                      <a:pt x="51" y="2046"/>
                    </a:lnTo>
                    <a:lnTo>
                      <a:pt x="29" y="2172"/>
                    </a:lnTo>
                    <a:lnTo>
                      <a:pt x="13" y="2300"/>
                    </a:lnTo>
                    <a:lnTo>
                      <a:pt x="2" y="2429"/>
                    </a:lnTo>
                    <a:lnTo>
                      <a:pt x="0" y="2560"/>
                    </a:lnTo>
                    <a:lnTo>
                      <a:pt x="2" y="2692"/>
                    </a:lnTo>
                    <a:lnTo>
                      <a:pt x="13" y="2821"/>
                    </a:lnTo>
                    <a:lnTo>
                      <a:pt x="29" y="2949"/>
                    </a:lnTo>
                    <a:lnTo>
                      <a:pt x="51" y="3075"/>
                    </a:lnTo>
                    <a:lnTo>
                      <a:pt x="80" y="3199"/>
                    </a:lnTo>
                    <a:lnTo>
                      <a:pt x="115" y="3320"/>
                    </a:lnTo>
                    <a:lnTo>
                      <a:pt x="156" y="3439"/>
                    </a:lnTo>
                    <a:lnTo>
                      <a:pt x="202" y="3555"/>
                    </a:lnTo>
                    <a:lnTo>
                      <a:pt x="253" y="3669"/>
                    </a:lnTo>
                    <a:lnTo>
                      <a:pt x="310" y="3780"/>
                    </a:lnTo>
                    <a:lnTo>
                      <a:pt x="371" y="3886"/>
                    </a:lnTo>
                    <a:lnTo>
                      <a:pt x="438" y="3989"/>
                    </a:lnTo>
                    <a:lnTo>
                      <a:pt x="509" y="4090"/>
                    </a:lnTo>
                    <a:lnTo>
                      <a:pt x="586" y="4187"/>
                    </a:lnTo>
                    <a:lnTo>
                      <a:pt x="666" y="4280"/>
                    </a:lnTo>
                    <a:lnTo>
                      <a:pt x="751" y="4370"/>
                    </a:lnTo>
                    <a:lnTo>
                      <a:pt x="839" y="4454"/>
                    </a:lnTo>
                    <a:lnTo>
                      <a:pt x="933" y="4535"/>
                    </a:lnTo>
                    <a:lnTo>
                      <a:pt x="1029" y="4611"/>
                    </a:lnTo>
                    <a:lnTo>
                      <a:pt x="1130" y="4682"/>
                    </a:lnTo>
                    <a:lnTo>
                      <a:pt x="1234" y="4748"/>
                    </a:lnTo>
                    <a:lnTo>
                      <a:pt x="1341" y="4810"/>
                    </a:lnTo>
                    <a:lnTo>
                      <a:pt x="1452" y="4867"/>
                    </a:lnTo>
                    <a:lnTo>
                      <a:pt x="1564" y="4919"/>
                    </a:lnTo>
                    <a:lnTo>
                      <a:pt x="1680" y="4965"/>
                    </a:lnTo>
                    <a:lnTo>
                      <a:pt x="1799" y="5004"/>
                    </a:lnTo>
                    <a:lnTo>
                      <a:pt x="1920" y="5039"/>
                    </a:lnTo>
                    <a:lnTo>
                      <a:pt x="2044" y="5068"/>
                    </a:lnTo>
                    <a:lnTo>
                      <a:pt x="2170" y="5090"/>
                    </a:lnTo>
                    <a:lnTo>
                      <a:pt x="2298" y="5107"/>
                    </a:lnTo>
                    <a:lnTo>
                      <a:pt x="2427" y="5117"/>
                    </a:lnTo>
                    <a:lnTo>
                      <a:pt x="2559" y="5121"/>
                    </a:lnTo>
                  </a:path>
                </a:pathLst>
              </a:custGeom>
              <a:noFill/>
              <a:ln w="6350">
                <a:solidFill>
                  <a:srgbClr val="1F1A17"/>
                </a:solidFill>
                <a:round/>
                <a:headEnd/>
                <a:tailEnd/>
              </a:ln>
            </p:spPr>
            <p:txBody>
              <a:bodyPr/>
              <a:lstStyle/>
              <a:p>
                <a:pPr eaLnBrk="1" hangingPunct="1"/>
                <a:endParaRPr lang="pt-BR" b="1" u="none"/>
              </a:p>
            </p:txBody>
          </p:sp>
          <p:grpSp>
            <p:nvGrpSpPr>
              <p:cNvPr id="451621" name="Group 2496"/>
              <p:cNvGrpSpPr>
                <a:grpSpLocks/>
              </p:cNvGrpSpPr>
              <p:nvPr/>
            </p:nvGrpSpPr>
            <p:grpSpPr bwMode="auto">
              <a:xfrm>
                <a:off x="4286" y="2784"/>
                <a:ext cx="578" cy="154"/>
                <a:chOff x="4286" y="2784"/>
                <a:chExt cx="578" cy="154"/>
              </a:xfrm>
            </p:grpSpPr>
            <p:sp>
              <p:nvSpPr>
                <p:cNvPr id="451622" name="Rectangle 2306"/>
                <p:cNvSpPr>
                  <a:spLocks noChangeArrowheads="1"/>
                </p:cNvSpPr>
                <p:nvPr/>
              </p:nvSpPr>
              <p:spPr bwMode="auto">
                <a:xfrm>
                  <a:off x="4286" y="2784"/>
                  <a:ext cx="498"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Célula T</a:t>
                  </a:r>
                  <a:endParaRPr lang="pt-BR" b="1" u="none">
                    <a:solidFill>
                      <a:srgbClr val="FFFFFF"/>
                    </a:solidFill>
                  </a:endParaRPr>
                </a:p>
              </p:txBody>
            </p:sp>
            <p:sp>
              <p:nvSpPr>
                <p:cNvPr id="451623" name="Rectangle 2307"/>
                <p:cNvSpPr>
                  <a:spLocks noChangeArrowheads="1"/>
                </p:cNvSpPr>
                <p:nvPr/>
              </p:nvSpPr>
              <p:spPr bwMode="auto">
                <a:xfrm>
                  <a:off x="4800" y="2832"/>
                  <a:ext cx="64" cy="106"/>
                </a:xfrm>
                <a:prstGeom prst="rect">
                  <a:avLst/>
                </a:prstGeom>
                <a:noFill/>
                <a:ln w="9525">
                  <a:noFill/>
                  <a:miter lim="800000"/>
                  <a:headEnd/>
                  <a:tailEnd/>
                </a:ln>
              </p:spPr>
              <p:txBody>
                <a:bodyPr wrap="none" lIns="0" tIns="0" rIns="0" bIns="0">
                  <a:spAutoFit/>
                </a:bodyPr>
                <a:lstStyle/>
                <a:p>
                  <a:pPr eaLnBrk="1" hangingPunct="1"/>
                  <a:r>
                    <a:rPr lang="pt-BR" sz="1100" b="1" u="none">
                      <a:solidFill>
                        <a:srgbClr val="FFFFFF"/>
                      </a:solidFill>
                    </a:rPr>
                    <a:t>H</a:t>
                  </a:r>
                  <a:endParaRPr lang="pt-BR" b="1" u="none">
                    <a:solidFill>
                      <a:srgbClr val="FFFFFF"/>
                    </a:solidFill>
                  </a:endParaRPr>
                </a:p>
              </p:txBody>
            </p:sp>
          </p:grpSp>
          <p:sp>
            <p:nvSpPr>
              <p:cNvPr id="451624" name="Freeform 2308"/>
              <p:cNvSpPr>
                <a:spLocks/>
              </p:cNvSpPr>
              <p:nvPr/>
            </p:nvSpPr>
            <p:spPr bwMode="auto">
              <a:xfrm>
                <a:off x="4243" y="1779"/>
                <a:ext cx="160" cy="227"/>
              </a:xfrm>
              <a:custGeom>
                <a:avLst/>
                <a:gdLst>
                  <a:gd name="T0" fmla="*/ 0 w 641"/>
                  <a:gd name="T1" fmla="*/ 0 h 910"/>
                  <a:gd name="T2" fmla="*/ 0 w 641"/>
                  <a:gd name="T3" fmla="*/ 0 h 910"/>
                  <a:gd name="T4" fmla="*/ 0 w 641"/>
                  <a:gd name="T5" fmla="*/ 0 h 910"/>
                  <a:gd name="T6" fmla="*/ 0 w 641"/>
                  <a:gd name="T7" fmla="*/ 0 h 910"/>
                  <a:gd name="T8" fmla="*/ 0 w 641"/>
                  <a:gd name="T9" fmla="*/ 0 h 910"/>
                  <a:gd name="T10" fmla="*/ 0 w 641"/>
                  <a:gd name="T11" fmla="*/ 0 h 910"/>
                  <a:gd name="T12" fmla="*/ 0 w 641"/>
                  <a:gd name="T13" fmla="*/ 0 h 910"/>
                  <a:gd name="T14" fmla="*/ 0 w 641"/>
                  <a:gd name="T15" fmla="*/ 0 h 910"/>
                  <a:gd name="T16" fmla="*/ 0 w 641"/>
                  <a:gd name="T17" fmla="*/ 0 h 910"/>
                  <a:gd name="T18" fmla="*/ 0 w 641"/>
                  <a:gd name="T19" fmla="*/ 0 h 910"/>
                  <a:gd name="T20" fmla="*/ 0 w 641"/>
                  <a:gd name="T21" fmla="*/ 0 h 910"/>
                  <a:gd name="T22" fmla="*/ 0 w 641"/>
                  <a:gd name="T23" fmla="*/ 0 h 910"/>
                  <a:gd name="T24" fmla="*/ 0 w 641"/>
                  <a:gd name="T25" fmla="*/ 0 h 910"/>
                  <a:gd name="T26" fmla="*/ 0 w 641"/>
                  <a:gd name="T27" fmla="*/ 0 h 910"/>
                  <a:gd name="T28" fmla="*/ 0 w 641"/>
                  <a:gd name="T29" fmla="*/ 0 h 910"/>
                  <a:gd name="T30" fmla="*/ 0 w 641"/>
                  <a:gd name="T31" fmla="*/ 0 h 910"/>
                  <a:gd name="T32" fmla="*/ 0 w 641"/>
                  <a:gd name="T33" fmla="*/ 0 h 910"/>
                  <a:gd name="T34" fmla="*/ 0 w 641"/>
                  <a:gd name="T35" fmla="*/ 0 h 910"/>
                  <a:gd name="T36" fmla="*/ 0 w 641"/>
                  <a:gd name="T37" fmla="*/ 0 h 910"/>
                  <a:gd name="T38" fmla="*/ 0 w 641"/>
                  <a:gd name="T39" fmla="*/ 0 h 910"/>
                  <a:gd name="T40" fmla="*/ 0 w 641"/>
                  <a:gd name="T41" fmla="*/ 0 h 910"/>
                  <a:gd name="T42" fmla="*/ 0 w 641"/>
                  <a:gd name="T43" fmla="*/ 0 h 910"/>
                  <a:gd name="T44" fmla="*/ 0 w 641"/>
                  <a:gd name="T45" fmla="*/ 0 h 910"/>
                  <a:gd name="T46" fmla="*/ 0 w 641"/>
                  <a:gd name="T47" fmla="*/ 0 h 910"/>
                  <a:gd name="T48" fmla="*/ 0 w 641"/>
                  <a:gd name="T49" fmla="*/ 0 h 910"/>
                  <a:gd name="T50" fmla="*/ 0 w 641"/>
                  <a:gd name="T51" fmla="*/ 0 h 910"/>
                  <a:gd name="T52" fmla="*/ 0 w 641"/>
                  <a:gd name="T53" fmla="*/ 0 h 910"/>
                  <a:gd name="T54" fmla="*/ 0 w 641"/>
                  <a:gd name="T55" fmla="*/ 0 h 910"/>
                  <a:gd name="T56" fmla="*/ 0 w 641"/>
                  <a:gd name="T57" fmla="*/ 0 h 910"/>
                  <a:gd name="T58" fmla="*/ 0 w 641"/>
                  <a:gd name="T59" fmla="*/ 0 h 910"/>
                  <a:gd name="T60" fmla="*/ 0 w 641"/>
                  <a:gd name="T61" fmla="*/ 0 h 910"/>
                  <a:gd name="T62" fmla="*/ 0 w 641"/>
                  <a:gd name="T63" fmla="*/ 0 h 910"/>
                  <a:gd name="T64" fmla="*/ 0 w 641"/>
                  <a:gd name="T65" fmla="*/ 0 h 910"/>
                  <a:gd name="T66" fmla="*/ 0 w 641"/>
                  <a:gd name="T67" fmla="*/ 0 h 910"/>
                  <a:gd name="T68" fmla="*/ 0 w 641"/>
                  <a:gd name="T69" fmla="*/ 0 h 910"/>
                  <a:gd name="T70" fmla="*/ 0 w 641"/>
                  <a:gd name="T71" fmla="*/ 0 h 910"/>
                  <a:gd name="T72" fmla="*/ 0 w 641"/>
                  <a:gd name="T73" fmla="*/ 0 h 910"/>
                  <a:gd name="T74" fmla="*/ 0 w 641"/>
                  <a:gd name="T75" fmla="*/ 0 h 910"/>
                  <a:gd name="T76" fmla="*/ 0 w 641"/>
                  <a:gd name="T77" fmla="*/ 0 h 910"/>
                  <a:gd name="T78" fmla="*/ 0 w 641"/>
                  <a:gd name="T79" fmla="*/ 0 h 910"/>
                  <a:gd name="T80" fmla="*/ 0 w 641"/>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1"/>
                  <a:gd name="T124" fmla="*/ 0 h 910"/>
                  <a:gd name="T125" fmla="*/ 641 w 641"/>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1" h="910">
                    <a:moveTo>
                      <a:pt x="526" y="553"/>
                    </a:moveTo>
                    <a:lnTo>
                      <a:pt x="435" y="0"/>
                    </a:lnTo>
                    <a:lnTo>
                      <a:pt x="412" y="8"/>
                    </a:lnTo>
                    <a:lnTo>
                      <a:pt x="391" y="18"/>
                    </a:lnTo>
                    <a:lnTo>
                      <a:pt x="381" y="23"/>
                    </a:lnTo>
                    <a:lnTo>
                      <a:pt x="370" y="28"/>
                    </a:lnTo>
                    <a:lnTo>
                      <a:pt x="361" y="35"/>
                    </a:lnTo>
                    <a:lnTo>
                      <a:pt x="351" y="43"/>
                    </a:lnTo>
                    <a:lnTo>
                      <a:pt x="344" y="51"/>
                    </a:lnTo>
                    <a:lnTo>
                      <a:pt x="337" y="60"/>
                    </a:lnTo>
                    <a:lnTo>
                      <a:pt x="330" y="70"/>
                    </a:lnTo>
                    <a:lnTo>
                      <a:pt x="325" y="82"/>
                    </a:lnTo>
                    <a:lnTo>
                      <a:pt x="320" y="97"/>
                    </a:lnTo>
                    <a:lnTo>
                      <a:pt x="317" y="111"/>
                    </a:lnTo>
                    <a:lnTo>
                      <a:pt x="315" y="128"/>
                    </a:lnTo>
                    <a:lnTo>
                      <a:pt x="315" y="147"/>
                    </a:lnTo>
                    <a:lnTo>
                      <a:pt x="311" y="155"/>
                    </a:lnTo>
                    <a:lnTo>
                      <a:pt x="307" y="163"/>
                    </a:lnTo>
                    <a:lnTo>
                      <a:pt x="301" y="171"/>
                    </a:lnTo>
                    <a:lnTo>
                      <a:pt x="297" y="176"/>
                    </a:lnTo>
                    <a:lnTo>
                      <a:pt x="292" y="181"/>
                    </a:lnTo>
                    <a:lnTo>
                      <a:pt x="285" y="185"/>
                    </a:lnTo>
                    <a:lnTo>
                      <a:pt x="280" y="189"/>
                    </a:lnTo>
                    <a:lnTo>
                      <a:pt x="274" y="192"/>
                    </a:lnTo>
                    <a:lnTo>
                      <a:pt x="267" y="193"/>
                    </a:lnTo>
                    <a:lnTo>
                      <a:pt x="259" y="194"/>
                    </a:lnTo>
                    <a:lnTo>
                      <a:pt x="251" y="193"/>
                    </a:lnTo>
                    <a:lnTo>
                      <a:pt x="243" y="193"/>
                    </a:lnTo>
                    <a:lnTo>
                      <a:pt x="225" y="188"/>
                    </a:lnTo>
                    <a:lnTo>
                      <a:pt x="204" y="180"/>
                    </a:lnTo>
                    <a:lnTo>
                      <a:pt x="176" y="155"/>
                    </a:lnTo>
                    <a:lnTo>
                      <a:pt x="151" y="132"/>
                    </a:lnTo>
                    <a:lnTo>
                      <a:pt x="139" y="123"/>
                    </a:lnTo>
                    <a:lnTo>
                      <a:pt x="127" y="114"/>
                    </a:lnTo>
                    <a:lnTo>
                      <a:pt x="115" y="106"/>
                    </a:lnTo>
                    <a:lnTo>
                      <a:pt x="103" y="99"/>
                    </a:lnTo>
                    <a:lnTo>
                      <a:pt x="93" y="94"/>
                    </a:lnTo>
                    <a:lnTo>
                      <a:pt x="81" y="91"/>
                    </a:lnTo>
                    <a:lnTo>
                      <a:pt x="69" y="90"/>
                    </a:lnTo>
                    <a:lnTo>
                      <a:pt x="56" y="91"/>
                    </a:lnTo>
                    <a:lnTo>
                      <a:pt x="43" y="95"/>
                    </a:lnTo>
                    <a:lnTo>
                      <a:pt x="29" y="101"/>
                    </a:lnTo>
                    <a:lnTo>
                      <a:pt x="16" y="110"/>
                    </a:lnTo>
                    <a:lnTo>
                      <a:pt x="0" y="122"/>
                    </a:lnTo>
                    <a:lnTo>
                      <a:pt x="291" y="910"/>
                    </a:lnTo>
                    <a:lnTo>
                      <a:pt x="641" y="806"/>
                    </a:lnTo>
                    <a:lnTo>
                      <a:pt x="629" y="783"/>
                    </a:lnTo>
                    <a:lnTo>
                      <a:pt x="618" y="762"/>
                    </a:lnTo>
                    <a:lnTo>
                      <a:pt x="610" y="740"/>
                    </a:lnTo>
                    <a:lnTo>
                      <a:pt x="602" y="718"/>
                    </a:lnTo>
                    <a:lnTo>
                      <a:pt x="596" y="695"/>
                    </a:lnTo>
                    <a:lnTo>
                      <a:pt x="592" y="672"/>
                    </a:lnTo>
                    <a:lnTo>
                      <a:pt x="588" y="647"/>
                    </a:lnTo>
                    <a:lnTo>
                      <a:pt x="586" y="622"/>
                    </a:lnTo>
                    <a:lnTo>
                      <a:pt x="588" y="593"/>
                    </a:lnTo>
                    <a:lnTo>
                      <a:pt x="590" y="557"/>
                    </a:lnTo>
                    <a:lnTo>
                      <a:pt x="593" y="518"/>
                    </a:lnTo>
                    <a:lnTo>
                      <a:pt x="596" y="474"/>
                    </a:lnTo>
                    <a:lnTo>
                      <a:pt x="598" y="428"/>
                    </a:lnTo>
                    <a:lnTo>
                      <a:pt x="598" y="381"/>
                    </a:lnTo>
                    <a:lnTo>
                      <a:pt x="598" y="357"/>
                    </a:lnTo>
                    <a:lnTo>
                      <a:pt x="597" y="333"/>
                    </a:lnTo>
                    <a:lnTo>
                      <a:pt x="596" y="311"/>
                    </a:lnTo>
                    <a:lnTo>
                      <a:pt x="593" y="287"/>
                    </a:lnTo>
                    <a:lnTo>
                      <a:pt x="589" y="266"/>
                    </a:lnTo>
                    <a:lnTo>
                      <a:pt x="582" y="246"/>
                    </a:lnTo>
                    <a:lnTo>
                      <a:pt x="576" y="227"/>
                    </a:lnTo>
                    <a:lnTo>
                      <a:pt x="568" y="212"/>
                    </a:lnTo>
                    <a:lnTo>
                      <a:pt x="559" y="197"/>
                    </a:lnTo>
                    <a:lnTo>
                      <a:pt x="549" y="185"/>
                    </a:lnTo>
                    <a:lnTo>
                      <a:pt x="540" y="176"/>
                    </a:lnTo>
                    <a:lnTo>
                      <a:pt x="531" y="168"/>
                    </a:lnTo>
                    <a:lnTo>
                      <a:pt x="522" y="163"/>
                    </a:lnTo>
                    <a:lnTo>
                      <a:pt x="513" y="159"/>
                    </a:lnTo>
                    <a:lnTo>
                      <a:pt x="505" y="159"/>
                    </a:lnTo>
                    <a:lnTo>
                      <a:pt x="499" y="160"/>
                    </a:lnTo>
                    <a:lnTo>
                      <a:pt x="495" y="161"/>
                    </a:lnTo>
                    <a:lnTo>
                      <a:pt x="494" y="164"/>
                    </a:lnTo>
                    <a:lnTo>
                      <a:pt x="491" y="167"/>
                    </a:lnTo>
                    <a:lnTo>
                      <a:pt x="490" y="171"/>
                    </a:lnTo>
                    <a:lnTo>
                      <a:pt x="489" y="180"/>
                    </a:lnTo>
                    <a:lnTo>
                      <a:pt x="490" y="192"/>
                    </a:lnTo>
                    <a:lnTo>
                      <a:pt x="526" y="553"/>
                    </a:lnTo>
                    <a:close/>
                  </a:path>
                </a:pathLst>
              </a:custGeom>
              <a:solidFill>
                <a:srgbClr val="EE9BA0"/>
              </a:solidFill>
              <a:ln w="9525">
                <a:noFill/>
                <a:round/>
                <a:headEnd/>
                <a:tailEnd/>
              </a:ln>
            </p:spPr>
            <p:txBody>
              <a:bodyPr/>
              <a:lstStyle/>
              <a:p>
                <a:pPr eaLnBrk="1" hangingPunct="1"/>
                <a:endParaRPr lang="pt-BR" b="1" u="none"/>
              </a:p>
            </p:txBody>
          </p:sp>
          <p:sp>
            <p:nvSpPr>
              <p:cNvPr id="451625" name="Freeform 2309"/>
              <p:cNvSpPr>
                <a:spLocks/>
              </p:cNvSpPr>
              <p:nvPr/>
            </p:nvSpPr>
            <p:spPr bwMode="auto">
              <a:xfrm>
                <a:off x="4243" y="1779"/>
                <a:ext cx="160" cy="227"/>
              </a:xfrm>
              <a:custGeom>
                <a:avLst/>
                <a:gdLst>
                  <a:gd name="T0" fmla="*/ 0 w 641"/>
                  <a:gd name="T1" fmla="*/ 0 h 910"/>
                  <a:gd name="T2" fmla="*/ 0 w 641"/>
                  <a:gd name="T3" fmla="*/ 0 h 910"/>
                  <a:gd name="T4" fmla="*/ 0 w 641"/>
                  <a:gd name="T5" fmla="*/ 0 h 910"/>
                  <a:gd name="T6" fmla="*/ 0 w 641"/>
                  <a:gd name="T7" fmla="*/ 0 h 910"/>
                  <a:gd name="T8" fmla="*/ 0 w 641"/>
                  <a:gd name="T9" fmla="*/ 0 h 910"/>
                  <a:gd name="T10" fmla="*/ 0 w 641"/>
                  <a:gd name="T11" fmla="*/ 0 h 910"/>
                  <a:gd name="T12" fmla="*/ 0 w 641"/>
                  <a:gd name="T13" fmla="*/ 0 h 910"/>
                  <a:gd name="T14" fmla="*/ 0 w 641"/>
                  <a:gd name="T15" fmla="*/ 0 h 910"/>
                  <a:gd name="T16" fmla="*/ 0 w 641"/>
                  <a:gd name="T17" fmla="*/ 0 h 910"/>
                  <a:gd name="T18" fmla="*/ 0 w 641"/>
                  <a:gd name="T19" fmla="*/ 0 h 910"/>
                  <a:gd name="T20" fmla="*/ 0 w 641"/>
                  <a:gd name="T21" fmla="*/ 0 h 910"/>
                  <a:gd name="T22" fmla="*/ 0 w 641"/>
                  <a:gd name="T23" fmla="*/ 0 h 910"/>
                  <a:gd name="T24" fmla="*/ 0 w 641"/>
                  <a:gd name="T25" fmla="*/ 0 h 910"/>
                  <a:gd name="T26" fmla="*/ 0 w 641"/>
                  <a:gd name="T27" fmla="*/ 0 h 910"/>
                  <a:gd name="T28" fmla="*/ 0 w 641"/>
                  <a:gd name="T29" fmla="*/ 0 h 910"/>
                  <a:gd name="T30" fmla="*/ 0 w 641"/>
                  <a:gd name="T31" fmla="*/ 0 h 910"/>
                  <a:gd name="T32" fmla="*/ 0 w 641"/>
                  <a:gd name="T33" fmla="*/ 0 h 910"/>
                  <a:gd name="T34" fmla="*/ 0 w 641"/>
                  <a:gd name="T35" fmla="*/ 0 h 910"/>
                  <a:gd name="T36" fmla="*/ 0 w 641"/>
                  <a:gd name="T37" fmla="*/ 0 h 910"/>
                  <a:gd name="T38" fmla="*/ 0 w 641"/>
                  <a:gd name="T39" fmla="*/ 0 h 910"/>
                  <a:gd name="T40" fmla="*/ 0 w 641"/>
                  <a:gd name="T41" fmla="*/ 0 h 910"/>
                  <a:gd name="T42" fmla="*/ 0 w 641"/>
                  <a:gd name="T43" fmla="*/ 0 h 910"/>
                  <a:gd name="T44" fmla="*/ 0 w 641"/>
                  <a:gd name="T45" fmla="*/ 0 h 910"/>
                  <a:gd name="T46" fmla="*/ 0 w 641"/>
                  <a:gd name="T47" fmla="*/ 0 h 910"/>
                  <a:gd name="T48" fmla="*/ 0 w 641"/>
                  <a:gd name="T49" fmla="*/ 0 h 910"/>
                  <a:gd name="T50" fmla="*/ 0 w 641"/>
                  <a:gd name="T51" fmla="*/ 0 h 910"/>
                  <a:gd name="T52" fmla="*/ 0 w 641"/>
                  <a:gd name="T53" fmla="*/ 0 h 910"/>
                  <a:gd name="T54" fmla="*/ 0 w 641"/>
                  <a:gd name="T55" fmla="*/ 0 h 910"/>
                  <a:gd name="T56" fmla="*/ 0 w 641"/>
                  <a:gd name="T57" fmla="*/ 0 h 910"/>
                  <a:gd name="T58" fmla="*/ 0 w 641"/>
                  <a:gd name="T59" fmla="*/ 0 h 910"/>
                  <a:gd name="T60" fmla="*/ 0 w 641"/>
                  <a:gd name="T61" fmla="*/ 0 h 910"/>
                  <a:gd name="T62" fmla="*/ 0 w 641"/>
                  <a:gd name="T63" fmla="*/ 0 h 910"/>
                  <a:gd name="T64" fmla="*/ 0 w 641"/>
                  <a:gd name="T65" fmla="*/ 0 h 910"/>
                  <a:gd name="T66" fmla="*/ 0 w 641"/>
                  <a:gd name="T67" fmla="*/ 0 h 910"/>
                  <a:gd name="T68" fmla="*/ 0 w 641"/>
                  <a:gd name="T69" fmla="*/ 0 h 910"/>
                  <a:gd name="T70" fmla="*/ 0 w 641"/>
                  <a:gd name="T71" fmla="*/ 0 h 910"/>
                  <a:gd name="T72" fmla="*/ 0 w 641"/>
                  <a:gd name="T73" fmla="*/ 0 h 910"/>
                  <a:gd name="T74" fmla="*/ 0 w 641"/>
                  <a:gd name="T75" fmla="*/ 0 h 910"/>
                  <a:gd name="T76" fmla="*/ 0 w 641"/>
                  <a:gd name="T77" fmla="*/ 0 h 910"/>
                  <a:gd name="T78" fmla="*/ 0 w 641"/>
                  <a:gd name="T79" fmla="*/ 0 h 910"/>
                  <a:gd name="T80" fmla="*/ 0 w 641"/>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1"/>
                  <a:gd name="T124" fmla="*/ 0 h 910"/>
                  <a:gd name="T125" fmla="*/ 641 w 641"/>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1" h="910">
                    <a:moveTo>
                      <a:pt x="526" y="553"/>
                    </a:moveTo>
                    <a:lnTo>
                      <a:pt x="435" y="0"/>
                    </a:lnTo>
                    <a:lnTo>
                      <a:pt x="412" y="8"/>
                    </a:lnTo>
                    <a:lnTo>
                      <a:pt x="391" y="18"/>
                    </a:lnTo>
                    <a:lnTo>
                      <a:pt x="381" y="23"/>
                    </a:lnTo>
                    <a:lnTo>
                      <a:pt x="370" y="28"/>
                    </a:lnTo>
                    <a:lnTo>
                      <a:pt x="361" y="35"/>
                    </a:lnTo>
                    <a:lnTo>
                      <a:pt x="351" y="43"/>
                    </a:lnTo>
                    <a:lnTo>
                      <a:pt x="344" y="51"/>
                    </a:lnTo>
                    <a:lnTo>
                      <a:pt x="337" y="60"/>
                    </a:lnTo>
                    <a:lnTo>
                      <a:pt x="330" y="70"/>
                    </a:lnTo>
                    <a:lnTo>
                      <a:pt x="325" y="82"/>
                    </a:lnTo>
                    <a:lnTo>
                      <a:pt x="320" y="97"/>
                    </a:lnTo>
                    <a:lnTo>
                      <a:pt x="317" y="111"/>
                    </a:lnTo>
                    <a:lnTo>
                      <a:pt x="315" y="128"/>
                    </a:lnTo>
                    <a:lnTo>
                      <a:pt x="315" y="147"/>
                    </a:lnTo>
                    <a:lnTo>
                      <a:pt x="311" y="155"/>
                    </a:lnTo>
                    <a:lnTo>
                      <a:pt x="307" y="163"/>
                    </a:lnTo>
                    <a:lnTo>
                      <a:pt x="301" y="171"/>
                    </a:lnTo>
                    <a:lnTo>
                      <a:pt x="297" y="176"/>
                    </a:lnTo>
                    <a:lnTo>
                      <a:pt x="292" y="181"/>
                    </a:lnTo>
                    <a:lnTo>
                      <a:pt x="285" y="185"/>
                    </a:lnTo>
                    <a:lnTo>
                      <a:pt x="280" y="189"/>
                    </a:lnTo>
                    <a:lnTo>
                      <a:pt x="274" y="192"/>
                    </a:lnTo>
                    <a:lnTo>
                      <a:pt x="267" y="193"/>
                    </a:lnTo>
                    <a:lnTo>
                      <a:pt x="259" y="194"/>
                    </a:lnTo>
                    <a:lnTo>
                      <a:pt x="251" y="193"/>
                    </a:lnTo>
                    <a:lnTo>
                      <a:pt x="243" y="193"/>
                    </a:lnTo>
                    <a:lnTo>
                      <a:pt x="225" y="188"/>
                    </a:lnTo>
                    <a:lnTo>
                      <a:pt x="204" y="180"/>
                    </a:lnTo>
                    <a:lnTo>
                      <a:pt x="176" y="155"/>
                    </a:lnTo>
                    <a:lnTo>
                      <a:pt x="151" y="132"/>
                    </a:lnTo>
                    <a:lnTo>
                      <a:pt x="139" y="123"/>
                    </a:lnTo>
                    <a:lnTo>
                      <a:pt x="127" y="114"/>
                    </a:lnTo>
                    <a:lnTo>
                      <a:pt x="115" y="106"/>
                    </a:lnTo>
                    <a:lnTo>
                      <a:pt x="103" y="99"/>
                    </a:lnTo>
                    <a:lnTo>
                      <a:pt x="93" y="94"/>
                    </a:lnTo>
                    <a:lnTo>
                      <a:pt x="81" y="91"/>
                    </a:lnTo>
                    <a:lnTo>
                      <a:pt x="69" y="90"/>
                    </a:lnTo>
                    <a:lnTo>
                      <a:pt x="56" y="91"/>
                    </a:lnTo>
                    <a:lnTo>
                      <a:pt x="43" y="95"/>
                    </a:lnTo>
                    <a:lnTo>
                      <a:pt x="29" y="101"/>
                    </a:lnTo>
                    <a:lnTo>
                      <a:pt x="16" y="110"/>
                    </a:lnTo>
                    <a:lnTo>
                      <a:pt x="0" y="122"/>
                    </a:lnTo>
                    <a:lnTo>
                      <a:pt x="291" y="910"/>
                    </a:lnTo>
                    <a:lnTo>
                      <a:pt x="641" y="806"/>
                    </a:lnTo>
                    <a:lnTo>
                      <a:pt x="629" y="783"/>
                    </a:lnTo>
                    <a:lnTo>
                      <a:pt x="618" y="762"/>
                    </a:lnTo>
                    <a:lnTo>
                      <a:pt x="610" y="740"/>
                    </a:lnTo>
                    <a:lnTo>
                      <a:pt x="602" y="718"/>
                    </a:lnTo>
                    <a:lnTo>
                      <a:pt x="596" y="695"/>
                    </a:lnTo>
                    <a:lnTo>
                      <a:pt x="592" y="672"/>
                    </a:lnTo>
                    <a:lnTo>
                      <a:pt x="588" y="647"/>
                    </a:lnTo>
                    <a:lnTo>
                      <a:pt x="586" y="622"/>
                    </a:lnTo>
                    <a:lnTo>
                      <a:pt x="588" y="593"/>
                    </a:lnTo>
                    <a:lnTo>
                      <a:pt x="590" y="557"/>
                    </a:lnTo>
                    <a:lnTo>
                      <a:pt x="593" y="518"/>
                    </a:lnTo>
                    <a:lnTo>
                      <a:pt x="596" y="474"/>
                    </a:lnTo>
                    <a:lnTo>
                      <a:pt x="598" y="428"/>
                    </a:lnTo>
                    <a:lnTo>
                      <a:pt x="598" y="381"/>
                    </a:lnTo>
                    <a:lnTo>
                      <a:pt x="598" y="357"/>
                    </a:lnTo>
                    <a:lnTo>
                      <a:pt x="597" y="333"/>
                    </a:lnTo>
                    <a:lnTo>
                      <a:pt x="596" y="311"/>
                    </a:lnTo>
                    <a:lnTo>
                      <a:pt x="593" y="287"/>
                    </a:lnTo>
                    <a:lnTo>
                      <a:pt x="589" y="266"/>
                    </a:lnTo>
                    <a:lnTo>
                      <a:pt x="582" y="246"/>
                    </a:lnTo>
                    <a:lnTo>
                      <a:pt x="576" y="227"/>
                    </a:lnTo>
                    <a:lnTo>
                      <a:pt x="568" y="212"/>
                    </a:lnTo>
                    <a:lnTo>
                      <a:pt x="559" y="197"/>
                    </a:lnTo>
                    <a:lnTo>
                      <a:pt x="549" y="185"/>
                    </a:lnTo>
                    <a:lnTo>
                      <a:pt x="540" y="176"/>
                    </a:lnTo>
                    <a:lnTo>
                      <a:pt x="531" y="168"/>
                    </a:lnTo>
                    <a:lnTo>
                      <a:pt x="522" y="163"/>
                    </a:lnTo>
                    <a:lnTo>
                      <a:pt x="513" y="159"/>
                    </a:lnTo>
                    <a:lnTo>
                      <a:pt x="505" y="159"/>
                    </a:lnTo>
                    <a:lnTo>
                      <a:pt x="499" y="160"/>
                    </a:lnTo>
                    <a:lnTo>
                      <a:pt x="495" y="161"/>
                    </a:lnTo>
                    <a:lnTo>
                      <a:pt x="494" y="164"/>
                    </a:lnTo>
                    <a:lnTo>
                      <a:pt x="491" y="167"/>
                    </a:lnTo>
                    <a:lnTo>
                      <a:pt x="490" y="171"/>
                    </a:lnTo>
                    <a:lnTo>
                      <a:pt x="489" y="180"/>
                    </a:lnTo>
                    <a:lnTo>
                      <a:pt x="490" y="192"/>
                    </a:lnTo>
                    <a:lnTo>
                      <a:pt x="526" y="553"/>
                    </a:lnTo>
                    <a:close/>
                  </a:path>
                </a:pathLst>
              </a:custGeom>
              <a:noFill/>
              <a:ln w="9525">
                <a:solidFill>
                  <a:srgbClr val="1F1A17"/>
                </a:solidFill>
                <a:round/>
                <a:headEnd/>
                <a:tailEnd/>
              </a:ln>
            </p:spPr>
            <p:txBody>
              <a:bodyPr/>
              <a:lstStyle/>
              <a:p>
                <a:pPr eaLnBrk="1" hangingPunct="1"/>
                <a:endParaRPr lang="pt-BR" b="1" u="none"/>
              </a:p>
            </p:txBody>
          </p:sp>
          <p:sp>
            <p:nvSpPr>
              <p:cNvPr id="451626" name="Freeform 2310"/>
              <p:cNvSpPr>
                <a:spLocks/>
              </p:cNvSpPr>
              <p:nvPr/>
            </p:nvSpPr>
            <p:spPr bwMode="auto">
              <a:xfrm>
                <a:off x="4353" y="1778"/>
                <a:ext cx="63" cy="209"/>
              </a:xfrm>
              <a:custGeom>
                <a:avLst/>
                <a:gdLst>
                  <a:gd name="T0" fmla="*/ 0 w 248"/>
                  <a:gd name="T1" fmla="*/ 0 h 836"/>
                  <a:gd name="T2" fmla="*/ 0 w 248"/>
                  <a:gd name="T3" fmla="*/ 0 h 836"/>
                  <a:gd name="T4" fmla="*/ 0 w 248"/>
                  <a:gd name="T5" fmla="*/ 0 h 836"/>
                  <a:gd name="T6" fmla="*/ 0 w 248"/>
                  <a:gd name="T7" fmla="*/ 0 h 836"/>
                  <a:gd name="T8" fmla="*/ 0 w 248"/>
                  <a:gd name="T9" fmla="*/ 0 h 836"/>
                  <a:gd name="T10" fmla="*/ 0 w 248"/>
                  <a:gd name="T11" fmla="*/ 0 h 836"/>
                  <a:gd name="T12" fmla="*/ 0 w 248"/>
                  <a:gd name="T13" fmla="*/ 0 h 836"/>
                  <a:gd name="T14" fmla="*/ 0 w 248"/>
                  <a:gd name="T15" fmla="*/ 0 h 836"/>
                  <a:gd name="T16" fmla="*/ 0 w 248"/>
                  <a:gd name="T17" fmla="*/ 0 h 836"/>
                  <a:gd name="T18" fmla="*/ 0 w 248"/>
                  <a:gd name="T19" fmla="*/ 0 h 836"/>
                  <a:gd name="T20" fmla="*/ 0 w 248"/>
                  <a:gd name="T21" fmla="*/ 0 h 836"/>
                  <a:gd name="T22" fmla="*/ 0 w 248"/>
                  <a:gd name="T23" fmla="*/ 0 h 836"/>
                  <a:gd name="T24" fmla="*/ 0 w 248"/>
                  <a:gd name="T25" fmla="*/ 0 h 836"/>
                  <a:gd name="T26" fmla="*/ 0 w 248"/>
                  <a:gd name="T27" fmla="*/ 0 h 836"/>
                  <a:gd name="T28" fmla="*/ 0 w 248"/>
                  <a:gd name="T29" fmla="*/ 0 h 836"/>
                  <a:gd name="T30" fmla="*/ 0 w 248"/>
                  <a:gd name="T31" fmla="*/ 0 h 836"/>
                  <a:gd name="T32" fmla="*/ 0 w 248"/>
                  <a:gd name="T33" fmla="*/ 0 h 836"/>
                  <a:gd name="T34" fmla="*/ 0 w 248"/>
                  <a:gd name="T35" fmla="*/ 0 h 836"/>
                  <a:gd name="T36" fmla="*/ 0 w 248"/>
                  <a:gd name="T37" fmla="*/ 0 h 836"/>
                  <a:gd name="T38" fmla="*/ 0 w 248"/>
                  <a:gd name="T39" fmla="*/ 0 h 836"/>
                  <a:gd name="T40" fmla="*/ 0 w 248"/>
                  <a:gd name="T41" fmla="*/ 0 h 836"/>
                  <a:gd name="T42" fmla="*/ 0 w 248"/>
                  <a:gd name="T43" fmla="*/ 0 h 836"/>
                  <a:gd name="T44" fmla="*/ 0 w 248"/>
                  <a:gd name="T45" fmla="*/ 0 h 836"/>
                  <a:gd name="T46" fmla="*/ 0 w 248"/>
                  <a:gd name="T47" fmla="*/ 0 h 836"/>
                  <a:gd name="T48" fmla="*/ 0 w 248"/>
                  <a:gd name="T49" fmla="*/ 0 h 836"/>
                  <a:gd name="T50" fmla="*/ 0 w 248"/>
                  <a:gd name="T51" fmla="*/ 0 h 836"/>
                  <a:gd name="T52" fmla="*/ 0 w 248"/>
                  <a:gd name="T53" fmla="*/ 0 h 836"/>
                  <a:gd name="T54" fmla="*/ 0 w 248"/>
                  <a:gd name="T55" fmla="*/ 0 h 836"/>
                  <a:gd name="T56" fmla="*/ 0 w 248"/>
                  <a:gd name="T57" fmla="*/ 0 h 836"/>
                  <a:gd name="T58" fmla="*/ 0 w 248"/>
                  <a:gd name="T59" fmla="*/ 0 h 836"/>
                  <a:gd name="T60" fmla="*/ 0 w 248"/>
                  <a:gd name="T61" fmla="*/ 0 h 836"/>
                  <a:gd name="T62" fmla="*/ 0 w 248"/>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836"/>
                  <a:gd name="T98" fmla="*/ 248 w 248"/>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836">
                    <a:moveTo>
                      <a:pt x="100" y="836"/>
                    </a:moveTo>
                    <a:lnTo>
                      <a:pt x="102" y="823"/>
                    </a:lnTo>
                    <a:lnTo>
                      <a:pt x="102" y="808"/>
                    </a:lnTo>
                    <a:lnTo>
                      <a:pt x="102" y="792"/>
                    </a:lnTo>
                    <a:lnTo>
                      <a:pt x="100" y="774"/>
                    </a:lnTo>
                    <a:lnTo>
                      <a:pt x="96" y="732"/>
                    </a:lnTo>
                    <a:lnTo>
                      <a:pt x="90" y="683"/>
                    </a:lnTo>
                    <a:lnTo>
                      <a:pt x="74" y="572"/>
                    </a:lnTo>
                    <a:lnTo>
                      <a:pt x="53" y="449"/>
                    </a:lnTo>
                    <a:lnTo>
                      <a:pt x="33" y="322"/>
                    </a:lnTo>
                    <a:lnTo>
                      <a:pt x="14" y="201"/>
                    </a:lnTo>
                    <a:lnTo>
                      <a:pt x="8" y="146"/>
                    </a:lnTo>
                    <a:lnTo>
                      <a:pt x="3" y="93"/>
                    </a:lnTo>
                    <a:lnTo>
                      <a:pt x="0" y="47"/>
                    </a:lnTo>
                    <a:lnTo>
                      <a:pt x="0" y="7"/>
                    </a:lnTo>
                    <a:lnTo>
                      <a:pt x="13" y="4"/>
                    </a:lnTo>
                    <a:lnTo>
                      <a:pt x="29" y="2"/>
                    </a:lnTo>
                    <a:lnTo>
                      <a:pt x="45" y="0"/>
                    </a:lnTo>
                    <a:lnTo>
                      <a:pt x="62" y="0"/>
                    </a:lnTo>
                    <a:lnTo>
                      <a:pt x="79" y="0"/>
                    </a:lnTo>
                    <a:lnTo>
                      <a:pt x="98" y="0"/>
                    </a:lnTo>
                    <a:lnTo>
                      <a:pt x="116" y="3"/>
                    </a:lnTo>
                    <a:lnTo>
                      <a:pt x="135" y="7"/>
                    </a:lnTo>
                    <a:lnTo>
                      <a:pt x="153" y="12"/>
                    </a:lnTo>
                    <a:lnTo>
                      <a:pt x="170" y="20"/>
                    </a:lnTo>
                    <a:lnTo>
                      <a:pt x="187" y="29"/>
                    </a:lnTo>
                    <a:lnTo>
                      <a:pt x="202" y="40"/>
                    </a:lnTo>
                    <a:lnTo>
                      <a:pt x="210" y="47"/>
                    </a:lnTo>
                    <a:lnTo>
                      <a:pt x="216" y="55"/>
                    </a:lnTo>
                    <a:lnTo>
                      <a:pt x="223" y="62"/>
                    </a:lnTo>
                    <a:lnTo>
                      <a:pt x="228" y="70"/>
                    </a:lnTo>
                    <a:lnTo>
                      <a:pt x="235" y="80"/>
                    </a:lnTo>
                    <a:lnTo>
                      <a:pt x="239" y="89"/>
                    </a:lnTo>
                    <a:lnTo>
                      <a:pt x="244" y="99"/>
                    </a:lnTo>
                    <a:lnTo>
                      <a:pt x="248" y="111"/>
                    </a:lnTo>
                    <a:lnTo>
                      <a:pt x="240" y="146"/>
                    </a:lnTo>
                    <a:lnTo>
                      <a:pt x="230" y="202"/>
                    </a:lnTo>
                    <a:lnTo>
                      <a:pt x="216" y="276"/>
                    </a:lnTo>
                    <a:lnTo>
                      <a:pt x="203" y="359"/>
                    </a:lnTo>
                    <a:lnTo>
                      <a:pt x="190" y="445"/>
                    </a:lnTo>
                    <a:lnTo>
                      <a:pt x="179" y="530"/>
                    </a:lnTo>
                    <a:lnTo>
                      <a:pt x="171" y="604"/>
                    </a:lnTo>
                    <a:lnTo>
                      <a:pt x="166" y="660"/>
                    </a:lnTo>
                    <a:lnTo>
                      <a:pt x="166" y="676"/>
                    </a:lnTo>
                    <a:lnTo>
                      <a:pt x="169" y="691"/>
                    </a:lnTo>
                    <a:lnTo>
                      <a:pt x="171" y="704"/>
                    </a:lnTo>
                    <a:lnTo>
                      <a:pt x="177" y="715"/>
                    </a:lnTo>
                    <a:lnTo>
                      <a:pt x="182" y="725"/>
                    </a:lnTo>
                    <a:lnTo>
                      <a:pt x="189" y="736"/>
                    </a:lnTo>
                    <a:lnTo>
                      <a:pt x="195" y="744"/>
                    </a:lnTo>
                    <a:lnTo>
                      <a:pt x="202" y="751"/>
                    </a:lnTo>
                    <a:lnTo>
                      <a:pt x="215" y="766"/>
                    </a:lnTo>
                    <a:lnTo>
                      <a:pt x="226" y="779"/>
                    </a:lnTo>
                    <a:lnTo>
                      <a:pt x="230" y="786"/>
                    </a:lnTo>
                    <a:lnTo>
                      <a:pt x="232" y="792"/>
                    </a:lnTo>
                    <a:lnTo>
                      <a:pt x="232" y="799"/>
                    </a:lnTo>
                    <a:lnTo>
                      <a:pt x="232" y="806"/>
                    </a:lnTo>
                    <a:lnTo>
                      <a:pt x="218" y="807"/>
                    </a:lnTo>
                    <a:lnTo>
                      <a:pt x="201" y="811"/>
                    </a:lnTo>
                    <a:lnTo>
                      <a:pt x="183" y="815"/>
                    </a:lnTo>
                    <a:lnTo>
                      <a:pt x="166" y="820"/>
                    </a:lnTo>
                    <a:lnTo>
                      <a:pt x="148" y="827"/>
                    </a:lnTo>
                    <a:lnTo>
                      <a:pt x="131" y="831"/>
                    </a:lnTo>
                    <a:lnTo>
                      <a:pt x="115" y="835"/>
                    </a:lnTo>
                    <a:lnTo>
                      <a:pt x="100" y="836"/>
                    </a:lnTo>
                    <a:close/>
                  </a:path>
                </a:pathLst>
              </a:custGeom>
              <a:solidFill>
                <a:srgbClr val="FFF500"/>
              </a:solidFill>
              <a:ln w="9525">
                <a:noFill/>
                <a:round/>
                <a:headEnd/>
                <a:tailEnd/>
              </a:ln>
            </p:spPr>
            <p:txBody>
              <a:bodyPr/>
              <a:lstStyle/>
              <a:p>
                <a:pPr eaLnBrk="1" hangingPunct="1"/>
                <a:endParaRPr lang="pt-BR" b="1" u="none"/>
              </a:p>
            </p:txBody>
          </p:sp>
          <p:sp>
            <p:nvSpPr>
              <p:cNvPr id="451627" name="Freeform 2311"/>
              <p:cNvSpPr>
                <a:spLocks/>
              </p:cNvSpPr>
              <p:nvPr/>
            </p:nvSpPr>
            <p:spPr bwMode="auto">
              <a:xfrm>
                <a:off x="4353" y="1778"/>
                <a:ext cx="63" cy="209"/>
              </a:xfrm>
              <a:custGeom>
                <a:avLst/>
                <a:gdLst>
                  <a:gd name="T0" fmla="*/ 0 w 248"/>
                  <a:gd name="T1" fmla="*/ 0 h 836"/>
                  <a:gd name="T2" fmla="*/ 0 w 248"/>
                  <a:gd name="T3" fmla="*/ 0 h 836"/>
                  <a:gd name="T4" fmla="*/ 0 w 248"/>
                  <a:gd name="T5" fmla="*/ 0 h 836"/>
                  <a:gd name="T6" fmla="*/ 0 w 248"/>
                  <a:gd name="T7" fmla="*/ 0 h 836"/>
                  <a:gd name="T8" fmla="*/ 0 w 248"/>
                  <a:gd name="T9" fmla="*/ 0 h 836"/>
                  <a:gd name="T10" fmla="*/ 0 w 248"/>
                  <a:gd name="T11" fmla="*/ 0 h 836"/>
                  <a:gd name="T12" fmla="*/ 0 w 248"/>
                  <a:gd name="T13" fmla="*/ 0 h 836"/>
                  <a:gd name="T14" fmla="*/ 0 w 248"/>
                  <a:gd name="T15" fmla="*/ 0 h 836"/>
                  <a:gd name="T16" fmla="*/ 0 w 248"/>
                  <a:gd name="T17" fmla="*/ 0 h 836"/>
                  <a:gd name="T18" fmla="*/ 0 w 248"/>
                  <a:gd name="T19" fmla="*/ 0 h 836"/>
                  <a:gd name="T20" fmla="*/ 0 w 248"/>
                  <a:gd name="T21" fmla="*/ 0 h 836"/>
                  <a:gd name="T22" fmla="*/ 0 w 248"/>
                  <a:gd name="T23" fmla="*/ 0 h 836"/>
                  <a:gd name="T24" fmla="*/ 0 w 248"/>
                  <a:gd name="T25" fmla="*/ 0 h 836"/>
                  <a:gd name="T26" fmla="*/ 0 w 248"/>
                  <a:gd name="T27" fmla="*/ 0 h 836"/>
                  <a:gd name="T28" fmla="*/ 0 w 248"/>
                  <a:gd name="T29" fmla="*/ 0 h 836"/>
                  <a:gd name="T30" fmla="*/ 0 w 248"/>
                  <a:gd name="T31" fmla="*/ 0 h 836"/>
                  <a:gd name="T32" fmla="*/ 0 w 248"/>
                  <a:gd name="T33" fmla="*/ 0 h 836"/>
                  <a:gd name="T34" fmla="*/ 0 w 248"/>
                  <a:gd name="T35" fmla="*/ 0 h 836"/>
                  <a:gd name="T36" fmla="*/ 0 w 248"/>
                  <a:gd name="T37" fmla="*/ 0 h 836"/>
                  <a:gd name="T38" fmla="*/ 0 w 248"/>
                  <a:gd name="T39" fmla="*/ 0 h 836"/>
                  <a:gd name="T40" fmla="*/ 0 w 248"/>
                  <a:gd name="T41" fmla="*/ 0 h 836"/>
                  <a:gd name="T42" fmla="*/ 0 w 248"/>
                  <a:gd name="T43" fmla="*/ 0 h 836"/>
                  <a:gd name="T44" fmla="*/ 0 w 248"/>
                  <a:gd name="T45" fmla="*/ 0 h 836"/>
                  <a:gd name="T46" fmla="*/ 0 w 248"/>
                  <a:gd name="T47" fmla="*/ 0 h 836"/>
                  <a:gd name="T48" fmla="*/ 0 w 248"/>
                  <a:gd name="T49" fmla="*/ 0 h 836"/>
                  <a:gd name="T50" fmla="*/ 0 w 248"/>
                  <a:gd name="T51" fmla="*/ 0 h 836"/>
                  <a:gd name="T52" fmla="*/ 0 w 248"/>
                  <a:gd name="T53" fmla="*/ 0 h 836"/>
                  <a:gd name="T54" fmla="*/ 0 w 248"/>
                  <a:gd name="T55" fmla="*/ 0 h 836"/>
                  <a:gd name="T56" fmla="*/ 0 w 248"/>
                  <a:gd name="T57" fmla="*/ 0 h 836"/>
                  <a:gd name="T58" fmla="*/ 0 w 248"/>
                  <a:gd name="T59" fmla="*/ 0 h 836"/>
                  <a:gd name="T60" fmla="*/ 0 w 248"/>
                  <a:gd name="T61" fmla="*/ 0 h 836"/>
                  <a:gd name="T62" fmla="*/ 0 w 248"/>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836"/>
                  <a:gd name="T98" fmla="*/ 248 w 248"/>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836">
                    <a:moveTo>
                      <a:pt x="100" y="836"/>
                    </a:moveTo>
                    <a:lnTo>
                      <a:pt x="102" y="823"/>
                    </a:lnTo>
                    <a:lnTo>
                      <a:pt x="102" y="808"/>
                    </a:lnTo>
                    <a:lnTo>
                      <a:pt x="102" y="792"/>
                    </a:lnTo>
                    <a:lnTo>
                      <a:pt x="100" y="774"/>
                    </a:lnTo>
                    <a:lnTo>
                      <a:pt x="96" y="732"/>
                    </a:lnTo>
                    <a:lnTo>
                      <a:pt x="90" y="683"/>
                    </a:lnTo>
                    <a:lnTo>
                      <a:pt x="74" y="572"/>
                    </a:lnTo>
                    <a:lnTo>
                      <a:pt x="53" y="449"/>
                    </a:lnTo>
                    <a:lnTo>
                      <a:pt x="33" y="322"/>
                    </a:lnTo>
                    <a:lnTo>
                      <a:pt x="14" y="201"/>
                    </a:lnTo>
                    <a:lnTo>
                      <a:pt x="8" y="146"/>
                    </a:lnTo>
                    <a:lnTo>
                      <a:pt x="3" y="93"/>
                    </a:lnTo>
                    <a:lnTo>
                      <a:pt x="0" y="47"/>
                    </a:lnTo>
                    <a:lnTo>
                      <a:pt x="0" y="7"/>
                    </a:lnTo>
                    <a:lnTo>
                      <a:pt x="13" y="4"/>
                    </a:lnTo>
                    <a:lnTo>
                      <a:pt x="29" y="2"/>
                    </a:lnTo>
                    <a:lnTo>
                      <a:pt x="45" y="0"/>
                    </a:lnTo>
                    <a:lnTo>
                      <a:pt x="62" y="0"/>
                    </a:lnTo>
                    <a:lnTo>
                      <a:pt x="79" y="0"/>
                    </a:lnTo>
                    <a:lnTo>
                      <a:pt x="98" y="0"/>
                    </a:lnTo>
                    <a:lnTo>
                      <a:pt x="116" y="3"/>
                    </a:lnTo>
                    <a:lnTo>
                      <a:pt x="135" y="7"/>
                    </a:lnTo>
                    <a:lnTo>
                      <a:pt x="153" y="12"/>
                    </a:lnTo>
                    <a:lnTo>
                      <a:pt x="170" y="20"/>
                    </a:lnTo>
                    <a:lnTo>
                      <a:pt x="187" y="29"/>
                    </a:lnTo>
                    <a:lnTo>
                      <a:pt x="202" y="40"/>
                    </a:lnTo>
                    <a:lnTo>
                      <a:pt x="210" y="47"/>
                    </a:lnTo>
                    <a:lnTo>
                      <a:pt x="216" y="55"/>
                    </a:lnTo>
                    <a:lnTo>
                      <a:pt x="223" y="62"/>
                    </a:lnTo>
                    <a:lnTo>
                      <a:pt x="228" y="70"/>
                    </a:lnTo>
                    <a:lnTo>
                      <a:pt x="235" y="80"/>
                    </a:lnTo>
                    <a:lnTo>
                      <a:pt x="239" y="89"/>
                    </a:lnTo>
                    <a:lnTo>
                      <a:pt x="244" y="99"/>
                    </a:lnTo>
                    <a:lnTo>
                      <a:pt x="248" y="111"/>
                    </a:lnTo>
                    <a:lnTo>
                      <a:pt x="240" y="146"/>
                    </a:lnTo>
                    <a:lnTo>
                      <a:pt x="230" y="202"/>
                    </a:lnTo>
                    <a:lnTo>
                      <a:pt x="216" y="276"/>
                    </a:lnTo>
                    <a:lnTo>
                      <a:pt x="203" y="359"/>
                    </a:lnTo>
                    <a:lnTo>
                      <a:pt x="190" y="445"/>
                    </a:lnTo>
                    <a:lnTo>
                      <a:pt x="179" y="530"/>
                    </a:lnTo>
                    <a:lnTo>
                      <a:pt x="171" y="604"/>
                    </a:lnTo>
                    <a:lnTo>
                      <a:pt x="166" y="660"/>
                    </a:lnTo>
                    <a:lnTo>
                      <a:pt x="166" y="676"/>
                    </a:lnTo>
                    <a:lnTo>
                      <a:pt x="169" y="691"/>
                    </a:lnTo>
                    <a:lnTo>
                      <a:pt x="171" y="704"/>
                    </a:lnTo>
                    <a:lnTo>
                      <a:pt x="177" y="715"/>
                    </a:lnTo>
                    <a:lnTo>
                      <a:pt x="182" y="725"/>
                    </a:lnTo>
                    <a:lnTo>
                      <a:pt x="189" y="736"/>
                    </a:lnTo>
                    <a:lnTo>
                      <a:pt x="195" y="744"/>
                    </a:lnTo>
                    <a:lnTo>
                      <a:pt x="202" y="751"/>
                    </a:lnTo>
                    <a:lnTo>
                      <a:pt x="215" y="766"/>
                    </a:lnTo>
                    <a:lnTo>
                      <a:pt x="226" y="779"/>
                    </a:lnTo>
                    <a:lnTo>
                      <a:pt x="230" y="786"/>
                    </a:lnTo>
                    <a:lnTo>
                      <a:pt x="232" y="792"/>
                    </a:lnTo>
                    <a:lnTo>
                      <a:pt x="232" y="799"/>
                    </a:lnTo>
                    <a:lnTo>
                      <a:pt x="232" y="806"/>
                    </a:lnTo>
                    <a:lnTo>
                      <a:pt x="218" y="807"/>
                    </a:lnTo>
                    <a:lnTo>
                      <a:pt x="201" y="811"/>
                    </a:lnTo>
                    <a:lnTo>
                      <a:pt x="183" y="815"/>
                    </a:lnTo>
                    <a:lnTo>
                      <a:pt x="166" y="820"/>
                    </a:lnTo>
                    <a:lnTo>
                      <a:pt x="148" y="827"/>
                    </a:lnTo>
                    <a:lnTo>
                      <a:pt x="131" y="831"/>
                    </a:lnTo>
                    <a:lnTo>
                      <a:pt x="115" y="835"/>
                    </a:lnTo>
                    <a:lnTo>
                      <a:pt x="100" y="836"/>
                    </a:lnTo>
                  </a:path>
                </a:pathLst>
              </a:custGeom>
              <a:noFill/>
              <a:ln w="6350">
                <a:solidFill>
                  <a:srgbClr val="1F1A17"/>
                </a:solidFill>
                <a:round/>
                <a:headEnd/>
                <a:tailEnd/>
              </a:ln>
            </p:spPr>
            <p:txBody>
              <a:bodyPr/>
              <a:lstStyle/>
              <a:p>
                <a:pPr eaLnBrk="1" hangingPunct="1"/>
                <a:endParaRPr lang="pt-BR" b="1" u="none"/>
              </a:p>
            </p:txBody>
          </p:sp>
          <p:sp>
            <p:nvSpPr>
              <p:cNvPr id="451628" name="Freeform 2312"/>
              <p:cNvSpPr>
                <a:spLocks/>
              </p:cNvSpPr>
              <p:nvPr/>
            </p:nvSpPr>
            <p:spPr bwMode="auto">
              <a:xfrm>
                <a:off x="4454" y="3416"/>
                <a:ext cx="159" cy="227"/>
              </a:xfrm>
              <a:custGeom>
                <a:avLst/>
                <a:gdLst>
                  <a:gd name="T0" fmla="*/ 0 w 635"/>
                  <a:gd name="T1" fmla="*/ 0 h 910"/>
                  <a:gd name="T2" fmla="*/ 0 w 635"/>
                  <a:gd name="T3" fmla="*/ 0 h 910"/>
                  <a:gd name="T4" fmla="*/ 0 w 635"/>
                  <a:gd name="T5" fmla="*/ 0 h 910"/>
                  <a:gd name="T6" fmla="*/ 0 w 635"/>
                  <a:gd name="T7" fmla="*/ 0 h 910"/>
                  <a:gd name="T8" fmla="*/ 0 w 635"/>
                  <a:gd name="T9" fmla="*/ 0 h 910"/>
                  <a:gd name="T10" fmla="*/ 0 w 635"/>
                  <a:gd name="T11" fmla="*/ 0 h 910"/>
                  <a:gd name="T12" fmla="*/ 0 w 635"/>
                  <a:gd name="T13" fmla="*/ 0 h 910"/>
                  <a:gd name="T14" fmla="*/ 0 w 635"/>
                  <a:gd name="T15" fmla="*/ 0 h 910"/>
                  <a:gd name="T16" fmla="*/ 0 w 635"/>
                  <a:gd name="T17" fmla="*/ 0 h 910"/>
                  <a:gd name="T18" fmla="*/ 0 w 635"/>
                  <a:gd name="T19" fmla="*/ 0 h 910"/>
                  <a:gd name="T20" fmla="*/ 0 w 635"/>
                  <a:gd name="T21" fmla="*/ 0 h 910"/>
                  <a:gd name="T22" fmla="*/ 0 w 635"/>
                  <a:gd name="T23" fmla="*/ 0 h 910"/>
                  <a:gd name="T24" fmla="*/ 0 w 635"/>
                  <a:gd name="T25" fmla="*/ 0 h 910"/>
                  <a:gd name="T26" fmla="*/ 0 w 635"/>
                  <a:gd name="T27" fmla="*/ 0 h 910"/>
                  <a:gd name="T28" fmla="*/ 0 w 635"/>
                  <a:gd name="T29" fmla="*/ 0 h 910"/>
                  <a:gd name="T30" fmla="*/ 0 w 635"/>
                  <a:gd name="T31" fmla="*/ 0 h 910"/>
                  <a:gd name="T32" fmla="*/ 0 w 635"/>
                  <a:gd name="T33" fmla="*/ 0 h 910"/>
                  <a:gd name="T34" fmla="*/ 0 w 635"/>
                  <a:gd name="T35" fmla="*/ 0 h 910"/>
                  <a:gd name="T36" fmla="*/ 0 w 635"/>
                  <a:gd name="T37" fmla="*/ 0 h 910"/>
                  <a:gd name="T38" fmla="*/ 0 w 635"/>
                  <a:gd name="T39" fmla="*/ 0 h 910"/>
                  <a:gd name="T40" fmla="*/ 0 w 635"/>
                  <a:gd name="T41" fmla="*/ 0 h 910"/>
                  <a:gd name="T42" fmla="*/ 0 w 635"/>
                  <a:gd name="T43" fmla="*/ 0 h 910"/>
                  <a:gd name="T44" fmla="*/ 0 w 635"/>
                  <a:gd name="T45" fmla="*/ 0 h 910"/>
                  <a:gd name="T46" fmla="*/ 0 w 635"/>
                  <a:gd name="T47" fmla="*/ 0 h 910"/>
                  <a:gd name="T48" fmla="*/ 0 w 635"/>
                  <a:gd name="T49" fmla="*/ 0 h 910"/>
                  <a:gd name="T50" fmla="*/ 0 w 635"/>
                  <a:gd name="T51" fmla="*/ 0 h 910"/>
                  <a:gd name="T52" fmla="*/ 0 w 635"/>
                  <a:gd name="T53" fmla="*/ 0 h 910"/>
                  <a:gd name="T54" fmla="*/ 0 w 635"/>
                  <a:gd name="T55" fmla="*/ 0 h 910"/>
                  <a:gd name="T56" fmla="*/ 0 w 635"/>
                  <a:gd name="T57" fmla="*/ 0 h 910"/>
                  <a:gd name="T58" fmla="*/ 0 w 635"/>
                  <a:gd name="T59" fmla="*/ 0 h 910"/>
                  <a:gd name="T60" fmla="*/ 0 w 635"/>
                  <a:gd name="T61" fmla="*/ 0 h 910"/>
                  <a:gd name="T62" fmla="*/ 0 w 635"/>
                  <a:gd name="T63" fmla="*/ 0 h 910"/>
                  <a:gd name="T64" fmla="*/ 0 w 635"/>
                  <a:gd name="T65" fmla="*/ 0 h 910"/>
                  <a:gd name="T66" fmla="*/ 0 w 635"/>
                  <a:gd name="T67" fmla="*/ 0 h 910"/>
                  <a:gd name="T68" fmla="*/ 0 w 635"/>
                  <a:gd name="T69" fmla="*/ 0 h 910"/>
                  <a:gd name="T70" fmla="*/ 0 w 635"/>
                  <a:gd name="T71" fmla="*/ 0 h 910"/>
                  <a:gd name="T72" fmla="*/ 0 w 635"/>
                  <a:gd name="T73" fmla="*/ 0 h 910"/>
                  <a:gd name="T74" fmla="*/ 0 w 635"/>
                  <a:gd name="T75" fmla="*/ 0 h 910"/>
                  <a:gd name="T76" fmla="*/ 0 w 635"/>
                  <a:gd name="T77" fmla="*/ 0 h 910"/>
                  <a:gd name="T78" fmla="*/ 0 w 635"/>
                  <a:gd name="T79" fmla="*/ 0 h 910"/>
                  <a:gd name="T80" fmla="*/ 0 w 635"/>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5"/>
                  <a:gd name="T124" fmla="*/ 0 h 910"/>
                  <a:gd name="T125" fmla="*/ 635 w 635"/>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5" h="910">
                    <a:moveTo>
                      <a:pt x="114" y="357"/>
                    </a:moveTo>
                    <a:lnTo>
                      <a:pt x="201" y="910"/>
                    </a:lnTo>
                    <a:lnTo>
                      <a:pt x="223" y="902"/>
                    </a:lnTo>
                    <a:lnTo>
                      <a:pt x="244" y="892"/>
                    </a:lnTo>
                    <a:lnTo>
                      <a:pt x="255" y="887"/>
                    </a:lnTo>
                    <a:lnTo>
                      <a:pt x="265" y="882"/>
                    </a:lnTo>
                    <a:lnTo>
                      <a:pt x="275" y="875"/>
                    </a:lnTo>
                    <a:lnTo>
                      <a:pt x="284" y="869"/>
                    </a:lnTo>
                    <a:lnTo>
                      <a:pt x="292" y="859"/>
                    </a:lnTo>
                    <a:lnTo>
                      <a:pt x="300" y="850"/>
                    </a:lnTo>
                    <a:lnTo>
                      <a:pt x="306" y="840"/>
                    </a:lnTo>
                    <a:lnTo>
                      <a:pt x="312" y="828"/>
                    </a:lnTo>
                    <a:lnTo>
                      <a:pt x="316" y="815"/>
                    </a:lnTo>
                    <a:lnTo>
                      <a:pt x="320" y="800"/>
                    </a:lnTo>
                    <a:lnTo>
                      <a:pt x="321" y="783"/>
                    </a:lnTo>
                    <a:lnTo>
                      <a:pt x="322" y="764"/>
                    </a:lnTo>
                    <a:lnTo>
                      <a:pt x="326" y="755"/>
                    </a:lnTo>
                    <a:lnTo>
                      <a:pt x="330" y="747"/>
                    </a:lnTo>
                    <a:lnTo>
                      <a:pt x="334" y="741"/>
                    </a:lnTo>
                    <a:lnTo>
                      <a:pt x="339" y="734"/>
                    </a:lnTo>
                    <a:lnTo>
                      <a:pt x="345" y="730"/>
                    </a:lnTo>
                    <a:lnTo>
                      <a:pt x="350" y="725"/>
                    </a:lnTo>
                    <a:lnTo>
                      <a:pt x="357" y="722"/>
                    </a:lnTo>
                    <a:lnTo>
                      <a:pt x="363" y="720"/>
                    </a:lnTo>
                    <a:lnTo>
                      <a:pt x="370" y="718"/>
                    </a:lnTo>
                    <a:lnTo>
                      <a:pt x="378" y="717"/>
                    </a:lnTo>
                    <a:lnTo>
                      <a:pt x="386" y="718"/>
                    </a:lnTo>
                    <a:lnTo>
                      <a:pt x="394" y="718"/>
                    </a:lnTo>
                    <a:lnTo>
                      <a:pt x="412" y="724"/>
                    </a:lnTo>
                    <a:lnTo>
                      <a:pt x="433" y="733"/>
                    </a:lnTo>
                    <a:lnTo>
                      <a:pt x="460" y="757"/>
                    </a:lnTo>
                    <a:lnTo>
                      <a:pt x="486" y="779"/>
                    </a:lnTo>
                    <a:lnTo>
                      <a:pt x="498" y="790"/>
                    </a:lnTo>
                    <a:lnTo>
                      <a:pt x="510" y="799"/>
                    </a:lnTo>
                    <a:lnTo>
                      <a:pt x="520" y="807"/>
                    </a:lnTo>
                    <a:lnTo>
                      <a:pt x="532" y="813"/>
                    </a:lnTo>
                    <a:lnTo>
                      <a:pt x="544" y="819"/>
                    </a:lnTo>
                    <a:lnTo>
                      <a:pt x="556" y="821"/>
                    </a:lnTo>
                    <a:lnTo>
                      <a:pt x="568" y="823"/>
                    </a:lnTo>
                    <a:lnTo>
                      <a:pt x="580" y="821"/>
                    </a:lnTo>
                    <a:lnTo>
                      <a:pt x="593" y="817"/>
                    </a:lnTo>
                    <a:lnTo>
                      <a:pt x="606" y="812"/>
                    </a:lnTo>
                    <a:lnTo>
                      <a:pt x="621" y="803"/>
                    </a:lnTo>
                    <a:lnTo>
                      <a:pt x="635" y="791"/>
                    </a:lnTo>
                    <a:lnTo>
                      <a:pt x="351" y="0"/>
                    </a:lnTo>
                    <a:lnTo>
                      <a:pt x="0" y="103"/>
                    </a:lnTo>
                    <a:lnTo>
                      <a:pt x="12" y="126"/>
                    </a:lnTo>
                    <a:lnTo>
                      <a:pt x="23" y="147"/>
                    </a:lnTo>
                    <a:lnTo>
                      <a:pt x="31" y="169"/>
                    </a:lnTo>
                    <a:lnTo>
                      <a:pt x="38" y="192"/>
                    </a:lnTo>
                    <a:lnTo>
                      <a:pt x="44" y="214"/>
                    </a:lnTo>
                    <a:lnTo>
                      <a:pt x="49" y="238"/>
                    </a:lnTo>
                    <a:lnTo>
                      <a:pt x="52" y="262"/>
                    </a:lnTo>
                    <a:lnTo>
                      <a:pt x="53" y="287"/>
                    </a:lnTo>
                    <a:lnTo>
                      <a:pt x="52" y="317"/>
                    </a:lnTo>
                    <a:lnTo>
                      <a:pt x="49" y="351"/>
                    </a:lnTo>
                    <a:lnTo>
                      <a:pt x="46" y="391"/>
                    </a:lnTo>
                    <a:lnTo>
                      <a:pt x="42" y="434"/>
                    </a:lnTo>
                    <a:lnTo>
                      <a:pt x="40" y="481"/>
                    </a:lnTo>
                    <a:lnTo>
                      <a:pt x="40" y="528"/>
                    </a:lnTo>
                    <a:lnTo>
                      <a:pt x="40" y="552"/>
                    </a:lnTo>
                    <a:lnTo>
                      <a:pt x="41" y="576"/>
                    </a:lnTo>
                    <a:lnTo>
                      <a:pt x="42" y="598"/>
                    </a:lnTo>
                    <a:lnTo>
                      <a:pt x="45" y="622"/>
                    </a:lnTo>
                    <a:lnTo>
                      <a:pt x="49" y="643"/>
                    </a:lnTo>
                    <a:lnTo>
                      <a:pt x="54" y="663"/>
                    </a:lnTo>
                    <a:lnTo>
                      <a:pt x="61" y="681"/>
                    </a:lnTo>
                    <a:lnTo>
                      <a:pt x="69" y="697"/>
                    </a:lnTo>
                    <a:lnTo>
                      <a:pt x="78" y="712"/>
                    </a:lnTo>
                    <a:lnTo>
                      <a:pt x="87" y="724"/>
                    </a:lnTo>
                    <a:lnTo>
                      <a:pt x="97" y="734"/>
                    </a:lnTo>
                    <a:lnTo>
                      <a:pt x="106" y="742"/>
                    </a:lnTo>
                    <a:lnTo>
                      <a:pt x="115" y="747"/>
                    </a:lnTo>
                    <a:lnTo>
                      <a:pt x="124" y="750"/>
                    </a:lnTo>
                    <a:lnTo>
                      <a:pt x="131" y="751"/>
                    </a:lnTo>
                    <a:lnTo>
                      <a:pt x="137" y="750"/>
                    </a:lnTo>
                    <a:lnTo>
                      <a:pt x="140" y="747"/>
                    </a:lnTo>
                    <a:lnTo>
                      <a:pt x="143" y="746"/>
                    </a:lnTo>
                    <a:lnTo>
                      <a:pt x="145" y="742"/>
                    </a:lnTo>
                    <a:lnTo>
                      <a:pt x="147" y="739"/>
                    </a:lnTo>
                    <a:lnTo>
                      <a:pt x="148" y="730"/>
                    </a:lnTo>
                    <a:lnTo>
                      <a:pt x="147" y="718"/>
                    </a:lnTo>
                    <a:lnTo>
                      <a:pt x="114" y="357"/>
                    </a:lnTo>
                    <a:close/>
                  </a:path>
                </a:pathLst>
              </a:custGeom>
              <a:solidFill>
                <a:srgbClr val="EE9BA0"/>
              </a:solidFill>
              <a:ln w="9525">
                <a:noFill/>
                <a:round/>
                <a:headEnd/>
                <a:tailEnd/>
              </a:ln>
            </p:spPr>
            <p:txBody>
              <a:bodyPr/>
              <a:lstStyle/>
              <a:p>
                <a:pPr eaLnBrk="1" hangingPunct="1"/>
                <a:endParaRPr lang="pt-BR" b="1" u="none"/>
              </a:p>
            </p:txBody>
          </p:sp>
          <p:sp>
            <p:nvSpPr>
              <p:cNvPr id="451629" name="Freeform 2313"/>
              <p:cNvSpPr>
                <a:spLocks/>
              </p:cNvSpPr>
              <p:nvPr/>
            </p:nvSpPr>
            <p:spPr bwMode="auto">
              <a:xfrm>
                <a:off x="4454" y="3416"/>
                <a:ext cx="159" cy="227"/>
              </a:xfrm>
              <a:custGeom>
                <a:avLst/>
                <a:gdLst>
                  <a:gd name="T0" fmla="*/ 0 w 635"/>
                  <a:gd name="T1" fmla="*/ 0 h 910"/>
                  <a:gd name="T2" fmla="*/ 0 w 635"/>
                  <a:gd name="T3" fmla="*/ 0 h 910"/>
                  <a:gd name="T4" fmla="*/ 0 w 635"/>
                  <a:gd name="T5" fmla="*/ 0 h 910"/>
                  <a:gd name="T6" fmla="*/ 0 w 635"/>
                  <a:gd name="T7" fmla="*/ 0 h 910"/>
                  <a:gd name="T8" fmla="*/ 0 w 635"/>
                  <a:gd name="T9" fmla="*/ 0 h 910"/>
                  <a:gd name="T10" fmla="*/ 0 w 635"/>
                  <a:gd name="T11" fmla="*/ 0 h 910"/>
                  <a:gd name="T12" fmla="*/ 0 w 635"/>
                  <a:gd name="T13" fmla="*/ 0 h 910"/>
                  <a:gd name="T14" fmla="*/ 0 w 635"/>
                  <a:gd name="T15" fmla="*/ 0 h 910"/>
                  <a:gd name="T16" fmla="*/ 0 w 635"/>
                  <a:gd name="T17" fmla="*/ 0 h 910"/>
                  <a:gd name="T18" fmla="*/ 0 w 635"/>
                  <a:gd name="T19" fmla="*/ 0 h 910"/>
                  <a:gd name="T20" fmla="*/ 0 w 635"/>
                  <a:gd name="T21" fmla="*/ 0 h 910"/>
                  <a:gd name="T22" fmla="*/ 0 w 635"/>
                  <a:gd name="T23" fmla="*/ 0 h 910"/>
                  <a:gd name="T24" fmla="*/ 0 w 635"/>
                  <a:gd name="T25" fmla="*/ 0 h 910"/>
                  <a:gd name="T26" fmla="*/ 0 w 635"/>
                  <a:gd name="T27" fmla="*/ 0 h 910"/>
                  <a:gd name="T28" fmla="*/ 0 w 635"/>
                  <a:gd name="T29" fmla="*/ 0 h 910"/>
                  <a:gd name="T30" fmla="*/ 0 w 635"/>
                  <a:gd name="T31" fmla="*/ 0 h 910"/>
                  <a:gd name="T32" fmla="*/ 0 w 635"/>
                  <a:gd name="T33" fmla="*/ 0 h 910"/>
                  <a:gd name="T34" fmla="*/ 0 w 635"/>
                  <a:gd name="T35" fmla="*/ 0 h 910"/>
                  <a:gd name="T36" fmla="*/ 0 w 635"/>
                  <a:gd name="T37" fmla="*/ 0 h 910"/>
                  <a:gd name="T38" fmla="*/ 0 w 635"/>
                  <a:gd name="T39" fmla="*/ 0 h 910"/>
                  <a:gd name="T40" fmla="*/ 0 w 635"/>
                  <a:gd name="T41" fmla="*/ 0 h 910"/>
                  <a:gd name="T42" fmla="*/ 0 w 635"/>
                  <a:gd name="T43" fmla="*/ 0 h 910"/>
                  <a:gd name="T44" fmla="*/ 0 w 635"/>
                  <a:gd name="T45" fmla="*/ 0 h 910"/>
                  <a:gd name="T46" fmla="*/ 0 w 635"/>
                  <a:gd name="T47" fmla="*/ 0 h 910"/>
                  <a:gd name="T48" fmla="*/ 0 w 635"/>
                  <a:gd name="T49" fmla="*/ 0 h 910"/>
                  <a:gd name="T50" fmla="*/ 0 w 635"/>
                  <a:gd name="T51" fmla="*/ 0 h 910"/>
                  <a:gd name="T52" fmla="*/ 0 w 635"/>
                  <a:gd name="T53" fmla="*/ 0 h 910"/>
                  <a:gd name="T54" fmla="*/ 0 w 635"/>
                  <a:gd name="T55" fmla="*/ 0 h 910"/>
                  <a:gd name="T56" fmla="*/ 0 w 635"/>
                  <a:gd name="T57" fmla="*/ 0 h 910"/>
                  <a:gd name="T58" fmla="*/ 0 w 635"/>
                  <a:gd name="T59" fmla="*/ 0 h 910"/>
                  <a:gd name="T60" fmla="*/ 0 w 635"/>
                  <a:gd name="T61" fmla="*/ 0 h 910"/>
                  <a:gd name="T62" fmla="*/ 0 w 635"/>
                  <a:gd name="T63" fmla="*/ 0 h 910"/>
                  <a:gd name="T64" fmla="*/ 0 w 635"/>
                  <a:gd name="T65" fmla="*/ 0 h 910"/>
                  <a:gd name="T66" fmla="*/ 0 w 635"/>
                  <a:gd name="T67" fmla="*/ 0 h 910"/>
                  <a:gd name="T68" fmla="*/ 0 w 635"/>
                  <a:gd name="T69" fmla="*/ 0 h 910"/>
                  <a:gd name="T70" fmla="*/ 0 w 635"/>
                  <a:gd name="T71" fmla="*/ 0 h 910"/>
                  <a:gd name="T72" fmla="*/ 0 w 635"/>
                  <a:gd name="T73" fmla="*/ 0 h 910"/>
                  <a:gd name="T74" fmla="*/ 0 w 635"/>
                  <a:gd name="T75" fmla="*/ 0 h 910"/>
                  <a:gd name="T76" fmla="*/ 0 w 635"/>
                  <a:gd name="T77" fmla="*/ 0 h 910"/>
                  <a:gd name="T78" fmla="*/ 0 w 635"/>
                  <a:gd name="T79" fmla="*/ 0 h 910"/>
                  <a:gd name="T80" fmla="*/ 0 w 635"/>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5"/>
                  <a:gd name="T124" fmla="*/ 0 h 910"/>
                  <a:gd name="T125" fmla="*/ 635 w 635"/>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5" h="910">
                    <a:moveTo>
                      <a:pt x="114" y="357"/>
                    </a:moveTo>
                    <a:lnTo>
                      <a:pt x="201" y="910"/>
                    </a:lnTo>
                    <a:lnTo>
                      <a:pt x="223" y="902"/>
                    </a:lnTo>
                    <a:lnTo>
                      <a:pt x="244" y="892"/>
                    </a:lnTo>
                    <a:lnTo>
                      <a:pt x="255" y="887"/>
                    </a:lnTo>
                    <a:lnTo>
                      <a:pt x="265" y="882"/>
                    </a:lnTo>
                    <a:lnTo>
                      <a:pt x="275" y="875"/>
                    </a:lnTo>
                    <a:lnTo>
                      <a:pt x="284" y="869"/>
                    </a:lnTo>
                    <a:lnTo>
                      <a:pt x="292" y="859"/>
                    </a:lnTo>
                    <a:lnTo>
                      <a:pt x="300" y="850"/>
                    </a:lnTo>
                    <a:lnTo>
                      <a:pt x="306" y="840"/>
                    </a:lnTo>
                    <a:lnTo>
                      <a:pt x="312" y="828"/>
                    </a:lnTo>
                    <a:lnTo>
                      <a:pt x="316" y="815"/>
                    </a:lnTo>
                    <a:lnTo>
                      <a:pt x="320" y="800"/>
                    </a:lnTo>
                    <a:lnTo>
                      <a:pt x="321" y="783"/>
                    </a:lnTo>
                    <a:lnTo>
                      <a:pt x="322" y="764"/>
                    </a:lnTo>
                    <a:lnTo>
                      <a:pt x="326" y="755"/>
                    </a:lnTo>
                    <a:lnTo>
                      <a:pt x="330" y="747"/>
                    </a:lnTo>
                    <a:lnTo>
                      <a:pt x="334" y="741"/>
                    </a:lnTo>
                    <a:lnTo>
                      <a:pt x="339" y="734"/>
                    </a:lnTo>
                    <a:lnTo>
                      <a:pt x="345" y="730"/>
                    </a:lnTo>
                    <a:lnTo>
                      <a:pt x="350" y="725"/>
                    </a:lnTo>
                    <a:lnTo>
                      <a:pt x="357" y="722"/>
                    </a:lnTo>
                    <a:lnTo>
                      <a:pt x="363" y="720"/>
                    </a:lnTo>
                    <a:lnTo>
                      <a:pt x="370" y="718"/>
                    </a:lnTo>
                    <a:lnTo>
                      <a:pt x="378" y="717"/>
                    </a:lnTo>
                    <a:lnTo>
                      <a:pt x="386" y="718"/>
                    </a:lnTo>
                    <a:lnTo>
                      <a:pt x="394" y="718"/>
                    </a:lnTo>
                    <a:lnTo>
                      <a:pt x="412" y="724"/>
                    </a:lnTo>
                    <a:lnTo>
                      <a:pt x="433" y="733"/>
                    </a:lnTo>
                    <a:lnTo>
                      <a:pt x="460" y="757"/>
                    </a:lnTo>
                    <a:lnTo>
                      <a:pt x="486" y="779"/>
                    </a:lnTo>
                    <a:lnTo>
                      <a:pt x="498" y="790"/>
                    </a:lnTo>
                    <a:lnTo>
                      <a:pt x="510" y="799"/>
                    </a:lnTo>
                    <a:lnTo>
                      <a:pt x="520" y="807"/>
                    </a:lnTo>
                    <a:lnTo>
                      <a:pt x="532" y="813"/>
                    </a:lnTo>
                    <a:lnTo>
                      <a:pt x="544" y="819"/>
                    </a:lnTo>
                    <a:lnTo>
                      <a:pt x="556" y="821"/>
                    </a:lnTo>
                    <a:lnTo>
                      <a:pt x="568" y="823"/>
                    </a:lnTo>
                    <a:lnTo>
                      <a:pt x="580" y="821"/>
                    </a:lnTo>
                    <a:lnTo>
                      <a:pt x="593" y="817"/>
                    </a:lnTo>
                    <a:lnTo>
                      <a:pt x="606" y="812"/>
                    </a:lnTo>
                    <a:lnTo>
                      <a:pt x="621" y="803"/>
                    </a:lnTo>
                    <a:lnTo>
                      <a:pt x="635" y="791"/>
                    </a:lnTo>
                    <a:lnTo>
                      <a:pt x="351" y="0"/>
                    </a:lnTo>
                    <a:lnTo>
                      <a:pt x="0" y="103"/>
                    </a:lnTo>
                    <a:lnTo>
                      <a:pt x="12" y="126"/>
                    </a:lnTo>
                    <a:lnTo>
                      <a:pt x="23" y="147"/>
                    </a:lnTo>
                    <a:lnTo>
                      <a:pt x="31" y="169"/>
                    </a:lnTo>
                    <a:lnTo>
                      <a:pt x="38" y="192"/>
                    </a:lnTo>
                    <a:lnTo>
                      <a:pt x="44" y="214"/>
                    </a:lnTo>
                    <a:lnTo>
                      <a:pt x="49" y="238"/>
                    </a:lnTo>
                    <a:lnTo>
                      <a:pt x="52" y="262"/>
                    </a:lnTo>
                    <a:lnTo>
                      <a:pt x="53" y="287"/>
                    </a:lnTo>
                    <a:lnTo>
                      <a:pt x="52" y="317"/>
                    </a:lnTo>
                    <a:lnTo>
                      <a:pt x="49" y="351"/>
                    </a:lnTo>
                    <a:lnTo>
                      <a:pt x="46" y="391"/>
                    </a:lnTo>
                    <a:lnTo>
                      <a:pt x="42" y="434"/>
                    </a:lnTo>
                    <a:lnTo>
                      <a:pt x="40" y="481"/>
                    </a:lnTo>
                    <a:lnTo>
                      <a:pt x="40" y="528"/>
                    </a:lnTo>
                    <a:lnTo>
                      <a:pt x="40" y="552"/>
                    </a:lnTo>
                    <a:lnTo>
                      <a:pt x="41" y="576"/>
                    </a:lnTo>
                    <a:lnTo>
                      <a:pt x="42" y="598"/>
                    </a:lnTo>
                    <a:lnTo>
                      <a:pt x="45" y="622"/>
                    </a:lnTo>
                    <a:lnTo>
                      <a:pt x="49" y="643"/>
                    </a:lnTo>
                    <a:lnTo>
                      <a:pt x="54" y="663"/>
                    </a:lnTo>
                    <a:lnTo>
                      <a:pt x="61" y="681"/>
                    </a:lnTo>
                    <a:lnTo>
                      <a:pt x="69" y="697"/>
                    </a:lnTo>
                    <a:lnTo>
                      <a:pt x="78" y="712"/>
                    </a:lnTo>
                    <a:lnTo>
                      <a:pt x="87" y="724"/>
                    </a:lnTo>
                    <a:lnTo>
                      <a:pt x="97" y="734"/>
                    </a:lnTo>
                    <a:lnTo>
                      <a:pt x="106" y="742"/>
                    </a:lnTo>
                    <a:lnTo>
                      <a:pt x="115" y="747"/>
                    </a:lnTo>
                    <a:lnTo>
                      <a:pt x="124" y="750"/>
                    </a:lnTo>
                    <a:lnTo>
                      <a:pt x="131" y="751"/>
                    </a:lnTo>
                    <a:lnTo>
                      <a:pt x="137" y="750"/>
                    </a:lnTo>
                    <a:lnTo>
                      <a:pt x="140" y="747"/>
                    </a:lnTo>
                    <a:lnTo>
                      <a:pt x="143" y="746"/>
                    </a:lnTo>
                    <a:lnTo>
                      <a:pt x="145" y="742"/>
                    </a:lnTo>
                    <a:lnTo>
                      <a:pt x="147" y="739"/>
                    </a:lnTo>
                    <a:lnTo>
                      <a:pt x="148" y="730"/>
                    </a:lnTo>
                    <a:lnTo>
                      <a:pt x="147" y="718"/>
                    </a:lnTo>
                    <a:lnTo>
                      <a:pt x="114" y="357"/>
                    </a:lnTo>
                    <a:close/>
                  </a:path>
                </a:pathLst>
              </a:custGeom>
              <a:noFill/>
              <a:ln w="9525">
                <a:solidFill>
                  <a:srgbClr val="1F1A17"/>
                </a:solidFill>
                <a:round/>
                <a:headEnd/>
                <a:tailEnd/>
              </a:ln>
            </p:spPr>
            <p:txBody>
              <a:bodyPr/>
              <a:lstStyle/>
              <a:p>
                <a:pPr eaLnBrk="1" hangingPunct="1"/>
                <a:endParaRPr lang="pt-BR" b="1" u="none"/>
              </a:p>
            </p:txBody>
          </p:sp>
          <p:sp>
            <p:nvSpPr>
              <p:cNvPr id="451630" name="Freeform 2314"/>
              <p:cNvSpPr>
                <a:spLocks/>
              </p:cNvSpPr>
              <p:nvPr/>
            </p:nvSpPr>
            <p:spPr bwMode="auto">
              <a:xfrm>
                <a:off x="4440" y="3435"/>
                <a:ext cx="62" cy="209"/>
              </a:xfrm>
              <a:custGeom>
                <a:avLst/>
                <a:gdLst>
                  <a:gd name="T0" fmla="*/ 0 w 247"/>
                  <a:gd name="T1" fmla="*/ 0 h 836"/>
                  <a:gd name="T2" fmla="*/ 0 w 247"/>
                  <a:gd name="T3" fmla="*/ 0 h 836"/>
                  <a:gd name="T4" fmla="*/ 0 w 247"/>
                  <a:gd name="T5" fmla="*/ 0 h 836"/>
                  <a:gd name="T6" fmla="*/ 0 w 247"/>
                  <a:gd name="T7" fmla="*/ 0 h 836"/>
                  <a:gd name="T8" fmla="*/ 0 w 247"/>
                  <a:gd name="T9" fmla="*/ 0 h 836"/>
                  <a:gd name="T10" fmla="*/ 0 w 247"/>
                  <a:gd name="T11" fmla="*/ 0 h 836"/>
                  <a:gd name="T12" fmla="*/ 0 w 247"/>
                  <a:gd name="T13" fmla="*/ 0 h 836"/>
                  <a:gd name="T14" fmla="*/ 0 w 247"/>
                  <a:gd name="T15" fmla="*/ 0 h 836"/>
                  <a:gd name="T16" fmla="*/ 0 w 247"/>
                  <a:gd name="T17" fmla="*/ 0 h 836"/>
                  <a:gd name="T18" fmla="*/ 0 w 247"/>
                  <a:gd name="T19" fmla="*/ 0 h 836"/>
                  <a:gd name="T20" fmla="*/ 0 w 247"/>
                  <a:gd name="T21" fmla="*/ 0 h 836"/>
                  <a:gd name="T22" fmla="*/ 0 w 247"/>
                  <a:gd name="T23" fmla="*/ 0 h 836"/>
                  <a:gd name="T24" fmla="*/ 0 w 247"/>
                  <a:gd name="T25" fmla="*/ 0 h 836"/>
                  <a:gd name="T26" fmla="*/ 0 w 247"/>
                  <a:gd name="T27" fmla="*/ 0 h 836"/>
                  <a:gd name="T28" fmla="*/ 0 w 247"/>
                  <a:gd name="T29" fmla="*/ 0 h 836"/>
                  <a:gd name="T30" fmla="*/ 0 w 247"/>
                  <a:gd name="T31" fmla="*/ 0 h 836"/>
                  <a:gd name="T32" fmla="*/ 0 w 247"/>
                  <a:gd name="T33" fmla="*/ 0 h 836"/>
                  <a:gd name="T34" fmla="*/ 0 w 247"/>
                  <a:gd name="T35" fmla="*/ 0 h 836"/>
                  <a:gd name="T36" fmla="*/ 0 w 247"/>
                  <a:gd name="T37" fmla="*/ 0 h 836"/>
                  <a:gd name="T38" fmla="*/ 0 w 247"/>
                  <a:gd name="T39" fmla="*/ 0 h 836"/>
                  <a:gd name="T40" fmla="*/ 0 w 247"/>
                  <a:gd name="T41" fmla="*/ 0 h 836"/>
                  <a:gd name="T42" fmla="*/ 0 w 247"/>
                  <a:gd name="T43" fmla="*/ 0 h 836"/>
                  <a:gd name="T44" fmla="*/ 0 w 247"/>
                  <a:gd name="T45" fmla="*/ 0 h 836"/>
                  <a:gd name="T46" fmla="*/ 0 w 247"/>
                  <a:gd name="T47" fmla="*/ 0 h 836"/>
                  <a:gd name="T48" fmla="*/ 0 w 247"/>
                  <a:gd name="T49" fmla="*/ 0 h 836"/>
                  <a:gd name="T50" fmla="*/ 0 w 247"/>
                  <a:gd name="T51" fmla="*/ 0 h 836"/>
                  <a:gd name="T52" fmla="*/ 0 w 247"/>
                  <a:gd name="T53" fmla="*/ 0 h 836"/>
                  <a:gd name="T54" fmla="*/ 0 w 247"/>
                  <a:gd name="T55" fmla="*/ 0 h 836"/>
                  <a:gd name="T56" fmla="*/ 0 w 247"/>
                  <a:gd name="T57" fmla="*/ 0 h 836"/>
                  <a:gd name="T58" fmla="*/ 0 w 247"/>
                  <a:gd name="T59" fmla="*/ 0 h 836"/>
                  <a:gd name="T60" fmla="*/ 0 w 247"/>
                  <a:gd name="T61" fmla="*/ 0 h 836"/>
                  <a:gd name="T62" fmla="*/ 0 w 247"/>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7"/>
                  <a:gd name="T97" fmla="*/ 0 h 836"/>
                  <a:gd name="T98" fmla="*/ 247 w 247"/>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7" h="836">
                    <a:moveTo>
                      <a:pt x="152" y="0"/>
                    </a:moveTo>
                    <a:lnTo>
                      <a:pt x="150" y="12"/>
                    </a:lnTo>
                    <a:lnTo>
                      <a:pt x="150" y="26"/>
                    </a:lnTo>
                    <a:lnTo>
                      <a:pt x="150" y="44"/>
                    </a:lnTo>
                    <a:lnTo>
                      <a:pt x="152" y="62"/>
                    </a:lnTo>
                    <a:lnTo>
                      <a:pt x="155" y="104"/>
                    </a:lnTo>
                    <a:lnTo>
                      <a:pt x="161" y="152"/>
                    </a:lnTo>
                    <a:lnTo>
                      <a:pt x="177" y="264"/>
                    </a:lnTo>
                    <a:lnTo>
                      <a:pt x="196" y="387"/>
                    </a:lnTo>
                    <a:lnTo>
                      <a:pt x="216" y="514"/>
                    </a:lnTo>
                    <a:lnTo>
                      <a:pt x="233" y="635"/>
                    </a:lnTo>
                    <a:lnTo>
                      <a:pt x="240" y="690"/>
                    </a:lnTo>
                    <a:lnTo>
                      <a:pt x="244" y="743"/>
                    </a:lnTo>
                    <a:lnTo>
                      <a:pt x="247" y="789"/>
                    </a:lnTo>
                    <a:lnTo>
                      <a:pt x="247" y="829"/>
                    </a:lnTo>
                    <a:lnTo>
                      <a:pt x="233" y="832"/>
                    </a:lnTo>
                    <a:lnTo>
                      <a:pt x="218" y="833"/>
                    </a:lnTo>
                    <a:lnTo>
                      <a:pt x="202" y="834"/>
                    </a:lnTo>
                    <a:lnTo>
                      <a:pt x="185" y="836"/>
                    </a:lnTo>
                    <a:lnTo>
                      <a:pt x="167" y="836"/>
                    </a:lnTo>
                    <a:lnTo>
                      <a:pt x="149" y="834"/>
                    </a:lnTo>
                    <a:lnTo>
                      <a:pt x="130" y="832"/>
                    </a:lnTo>
                    <a:lnTo>
                      <a:pt x="112" y="828"/>
                    </a:lnTo>
                    <a:lnTo>
                      <a:pt x="93" y="822"/>
                    </a:lnTo>
                    <a:lnTo>
                      <a:pt x="76" y="814"/>
                    </a:lnTo>
                    <a:lnTo>
                      <a:pt x="59" y="805"/>
                    </a:lnTo>
                    <a:lnTo>
                      <a:pt x="45" y="793"/>
                    </a:lnTo>
                    <a:lnTo>
                      <a:pt x="37" y="788"/>
                    </a:lnTo>
                    <a:lnTo>
                      <a:pt x="30" y="780"/>
                    </a:lnTo>
                    <a:lnTo>
                      <a:pt x="23" y="772"/>
                    </a:lnTo>
                    <a:lnTo>
                      <a:pt x="18" y="764"/>
                    </a:lnTo>
                    <a:lnTo>
                      <a:pt x="13" y="755"/>
                    </a:lnTo>
                    <a:lnTo>
                      <a:pt x="8" y="745"/>
                    </a:lnTo>
                    <a:lnTo>
                      <a:pt x="4" y="734"/>
                    </a:lnTo>
                    <a:lnTo>
                      <a:pt x="0" y="723"/>
                    </a:lnTo>
                    <a:lnTo>
                      <a:pt x="8" y="689"/>
                    </a:lnTo>
                    <a:lnTo>
                      <a:pt x="18" y="632"/>
                    </a:lnTo>
                    <a:lnTo>
                      <a:pt x="31" y="558"/>
                    </a:lnTo>
                    <a:lnTo>
                      <a:pt x="46" y="475"/>
                    </a:lnTo>
                    <a:lnTo>
                      <a:pt x="59" y="388"/>
                    </a:lnTo>
                    <a:lnTo>
                      <a:pt x="71" y="305"/>
                    </a:lnTo>
                    <a:lnTo>
                      <a:pt x="80" y="231"/>
                    </a:lnTo>
                    <a:lnTo>
                      <a:pt x="84" y="174"/>
                    </a:lnTo>
                    <a:lnTo>
                      <a:pt x="84" y="158"/>
                    </a:lnTo>
                    <a:lnTo>
                      <a:pt x="83" y="144"/>
                    </a:lnTo>
                    <a:lnTo>
                      <a:pt x="79" y="131"/>
                    </a:lnTo>
                    <a:lnTo>
                      <a:pt x="75" y="120"/>
                    </a:lnTo>
                    <a:lnTo>
                      <a:pt x="70" y="110"/>
                    </a:lnTo>
                    <a:lnTo>
                      <a:pt x="63" y="99"/>
                    </a:lnTo>
                    <a:lnTo>
                      <a:pt x="56" y="91"/>
                    </a:lnTo>
                    <a:lnTo>
                      <a:pt x="50" y="83"/>
                    </a:lnTo>
                    <a:lnTo>
                      <a:pt x="37" y="69"/>
                    </a:lnTo>
                    <a:lnTo>
                      <a:pt x="26" y="55"/>
                    </a:lnTo>
                    <a:lnTo>
                      <a:pt x="22" y="49"/>
                    </a:lnTo>
                    <a:lnTo>
                      <a:pt x="20" y="42"/>
                    </a:lnTo>
                    <a:lnTo>
                      <a:pt x="20" y="36"/>
                    </a:lnTo>
                    <a:lnTo>
                      <a:pt x="21" y="28"/>
                    </a:lnTo>
                    <a:lnTo>
                      <a:pt x="35" y="28"/>
                    </a:lnTo>
                    <a:lnTo>
                      <a:pt x="51" y="24"/>
                    </a:lnTo>
                    <a:lnTo>
                      <a:pt x="68" y="20"/>
                    </a:lnTo>
                    <a:lnTo>
                      <a:pt x="86" y="15"/>
                    </a:lnTo>
                    <a:lnTo>
                      <a:pt x="104" y="9"/>
                    </a:lnTo>
                    <a:lnTo>
                      <a:pt x="121" y="4"/>
                    </a:lnTo>
                    <a:lnTo>
                      <a:pt x="137" y="1"/>
                    </a:lnTo>
                    <a:lnTo>
                      <a:pt x="152" y="0"/>
                    </a:lnTo>
                    <a:close/>
                  </a:path>
                </a:pathLst>
              </a:custGeom>
              <a:solidFill>
                <a:srgbClr val="FFF500"/>
              </a:solidFill>
              <a:ln w="9525">
                <a:noFill/>
                <a:round/>
                <a:headEnd/>
                <a:tailEnd/>
              </a:ln>
            </p:spPr>
            <p:txBody>
              <a:bodyPr/>
              <a:lstStyle/>
              <a:p>
                <a:pPr eaLnBrk="1" hangingPunct="1"/>
                <a:endParaRPr lang="pt-BR" b="1" u="none"/>
              </a:p>
            </p:txBody>
          </p:sp>
          <p:sp>
            <p:nvSpPr>
              <p:cNvPr id="451631" name="Freeform 2315"/>
              <p:cNvSpPr>
                <a:spLocks/>
              </p:cNvSpPr>
              <p:nvPr/>
            </p:nvSpPr>
            <p:spPr bwMode="auto">
              <a:xfrm>
                <a:off x="4440" y="3435"/>
                <a:ext cx="62" cy="209"/>
              </a:xfrm>
              <a:custGeom>
                <a:avLst/>
                <a:gdLst>
                  <a:gd name="T0" fmla="*/ 0 w 247"/>
                  <a:gd name="T1" fmla="*/ 0 h 836"/>
                  <a:gd name="T2" fmla="*/ 0 w 247"/>
                  <a:gd name="T3" fmla="*/ 0 h 836"/>
                  <a:gd name="T4" fmla="*/ 0 w 247"/>
                  <a:gd name="T5" fmla="*/ 0 h 836"/>
                  <a:gd name="T6" fmla="*/ 0 w 247"/>
                  <a:gd name="T7" fmla="*/ 0 h 836"/>
                  <a:gd name="T8" fmla="*/ 0 w 247"/>
                  <a:gd name="T9" fmla="*/ 0 h 836"/>
                  <a:gd name="T10" fmla="*/ 0 w 247"/>
                  <a:gd name="T11" fmla="*/ 0 h 836"/>
                  <a:gd name="T12" fmla="*/ 0 w 247"/>
                  <a:gd name="T13" fmla="*/ 0 h 836"/>
                  <a:gd name="T14" fmla="*/ 0 w 247"/>
                  <a:gd name="T15" fmla="*/ 0 h 836"/>
                  <a:gd name="T16" fmla="*/ 0 w 247"/>
                  <a:gd name="T17" fmla="*/ 0 h 836"/>
                  <a:gd name="T18" fmla="*/ 0 w 247"/>
                  <a:gd name="T19" fmla="*/ 0 h 836"/>
                  <a:gd name="T20" fmla="*/ 0 w 247"/>
                  <a:gd name="T21" fmla="*/ 0 h 836"/>
                  <a:gd name="T22" fmla="*/ 0 w 247"/>
                  <a:gd name="T23" fmla="*/ 0 h 836"/>
                  <a:gd name="T24" fmla="*/ 0 w 247"/>
                  <a:gd name="T25" fmla="*/ 0 h 836"/>
                  <a:gd name="T26" fmla="*/ 0 w 247"/>
                  <a:gd name="T27" fmla="*/ 0 h 836"/>
                  <a:gd name="T28" fmla="*/ 0 w 247"/>
                  <a:gd name="T29" fmla="*/ 0 h 836"/>
                  <a:gd name="T30" fmla="*/ 0 w 247"/>
                  <a:gd name="T31" fmla="*/ 0 h 836"/>
                  <a:gd name="T32" fmla="*/ 0 w 247"/>
                  <a:gd name="T33" fmla="*/ 0 h 836"/>
                  <a:gd name="T34" fmla="*/ 0 w 247"/>
                  <a:gd name="T35" fmla="*/ 0 h 836"/>
                  <a:gd name="T36" fmla="*/ 0 w 247"/>
                  <a:gd name="T37" fmla="*/ 0 h 836"/>
                  <a:gd name="T38" fmla="*/ 0 w 247"/>
                  <a:gd name="T39" fmla="*/ 0 h 836"/>
                  <a:gd name="T40" fmla="*/ 0 w 247"/>
                  <a:gd name="T41" fmla="*/ 0 h 836"/>
                  <a:gd name="T42" fmla="*/ 0 w 247"/>
                  <a:gd name="T43" fmla="*/ 0 h 836"/>
                  <a:gd name="T44" fmla="*/ 0 w 247"/>
                  <a:gd name="T45" fmla="*/ 0 h 836"/>
                  <a:gd name="T46" fmla="*/ 0 w 247"/>
                  <a:gd name="T47" fmla="*/ 0 h 836"/>
                  <a:gd name="T48" fmla="*/ 0 w 247"/>
                  <a:gd name="T49" fmla="*/ 0 h 836"/>
                  <a:gd name="T50" fmla="*/ 0 w 247"/>
                  <a:gd name="T51" fmla="*/ 0 h 836"/>
                  <a:gd name="T52" fmla="*/ 0 w 247"/>
                  <a:gd name="T53" fmla="*/ 0 h 836"/>
                  <a:gd name="T54" fmla="*/ 0 w 247"/>
                  <a:gd name="T55" fmla="*/ 0 h 836"/>
                  <a:gd name="T56" fmla="*/ 0 w 247"/>
                  <a:gd name="T57" fmla="*/ 0 h 836"/>
                  <a:gd name="T58" fmla="*/ 0 w 247"/>
                  <a:gd name="T59" fmla="*/ 0 h 836"/>
                  <a:gd name="T60" fmla="*/ 0 w 247"/>
                  <a:gd name="T61" fmla="*/ 0 h 836"/>
                  <a:gd name="T62" fmla="*/ 0 w 247"/>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7"/>
                  <a:gd name="T97" fmla="*/ 0 h 836"/>
                  <a:gd name="T98" fmla="*/ 247 w 247"/>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7" h="836">
                    <a:moveTo>
                      <a:pt x="152" y="0"/>
                    </a:moveTo>
                    <a:lnTo>
                      <a:pt x="150" y="12"/>
                    </a:lnTo>
                    <a:lnTo>
                      <a:pt x="150" y="26"/>
                    </a:lnTo>
                    <a:lnTo>
                      <a:pt x="150" y="44"/>
                    </a:lnTo>
                    <a:lnTo>
                      <a:pt x="152" y="62"/>
                    </a:lnTo>
                    <a:lnTo>
                      <a:pt x="155" y="104"/>
                    </a:lnTo>
                    <a:lnTo>
                      <a:pt x="161" y="152"/>
                    </a:lnTo>
                    <a:lnTo>
                      <a:pt x="177" y="264"/>
                    </a:lnTo>
                    <a:lnTo>
                      <a:pt x="196" y="387"/>
                    </a:lnTo>
                    <a:lnTo>
                      <a:pt x="216" y="514"/>
                    </a:lnTo>
                    <a:lnTo>
                      <a:pt x="233" y="635"/>
                    </a:lnTo>
                    <a:lnTo>
                      <a:pt x="240" y="690"/>
                    </a:lnTo>
                    <a:lnTo>
                      <a:pt x="244" y="743"/>
                    </a:lnTo>
                    <a:lnTo>
                      <a:pt x="247" y="789"/>
                    </a:lnTo>
                    <a:lnTo>
                      <a:pt x="247" y="829"/>
                    </a:lnTo>
                    <a:lnTo>
                      <a:pt x="233" y="832"/>
                    </a:lnTo>
                    <a:lnTo>
                      <a:pt x="218" y="833"/>
                    </a:lnTo>
                    <a:lnTo>
                      <a:pt x="202" y="834"/>
                    </a:lnTo>
                    <a:lnTo>
                      <a:pt x="185" y="836"/>
                    </a:lnTo>
                    <a:lnTo>
                      <a:pt x="167" y="836"/>
                    </a:lnTo>
                    <a:lnTo>
                      <a:pt x="149" y="834"/>
                    </a:lnTo>
                    <a:lnTo>
                      <a:pt x="130" y="832"/>
                    </a:lnTo>
                    <a:lnTo>
                      <a:pt x="112" y="828"/>
                    </a:lnTo>
                    <a:lnTo>
                      <a:pt x="93" y="822"/>
                    </a:lnTo>
                    <a:lnTo>
                      <a:pt x="76" y="814"/>
                    </a:lnTo>
                    <a:lnTo>
                      <a:pt x="59" y="805"/>
                    </a:lnTo>
                    <a:lnTo>
                      <a:pt x="45" y="793"/>
                    </a:lnTo>
                    <a:lnTo>
                      <a:pt x="37" y="788"/>
                    </a:lnTo>
                    <a:lnTo>
                      <a:pt x="30" y="780"/>
                    </a:lnTo>
                    <a:lnTo>
                      <a:pt x="23" y="772"/>
                    </a:lnTo>
                    <a:lnTo>
                      <a:pt x="18" y="764"/>
                    </a:lnTo>
                    <a:lnTo>
                      <a:pt x="13" y="755"/>
                    </a:lnTo>
                    <a:lnTo>
                      <a:pt x="8" y="745"/>
                    </a:lnTo>
                    <a:lnTo>
                      <a:pt x="4" y="734"/>
                    </a:lnTo>
                    <a:lnTo>
                      <a:pt x="0" y="723"/>
                    </a:lnTo>
                    <a:lnTo>
                      <a:pt x="8" y="689"/>
                    </a:lnTo>
                    <a:lnTo>
                      <a:pt x="18" y="632"/>
                    </a:lnTo>
                    <a:lnTo>
                      <a:pt x="31" y="558"/>
                    </a:lnTo>
                    <a:lnTo>
                      <a:pt x="46" y="475"/>
                    </a:lnTo>
                    <a:lnTo>
                      <a:pt x="59" y="388"/>
                    </a:lnTo>
                    <a:lnTo>
                      <a:pt x="71" y="305"/>
                    </a:lnTo>
                    <a:lnTo>
                      <a:pt x="80" y="231"/>
                    </a:lnTo>
                    <a:lnTo>
                      <a:pt x="84" y="174"/>
                    </a:lnTo>
                    <a:lnTo>
                      <a:pt x="84" y="158"/>
                    </a:lnTo>
                    <a:lnTo>
                      <a:pt x="83" y="144"/>
                    </a:lnTo>
                    <a:lnTo>
                      <a:pt x="79" y="131"/>
                    </a:lnTo>
                    <a:lnTo>
                      <a:pt x="75" y="120"/>
                    </a:lnTo>
                    <a:lnTo>
                      <a:pt x="70" y="110"/>
                    </a:lnTo>
                    <a:lnTo>
                      <a:pt x="63" y="99"/>
                    </a:lnTo>
                    <a:lnTo>
                      <a:pt x="56" y="91"/>
                    </a:lnTo>
                    <a:lnTo>
                      <a:pt x="50" y="83"/>
                    </a:lnTo>
                    <a:lnTo>
                      <a:pt x="37" y="69"/>
                    </a:lnTo>
                    <a:lnTo>
                      <a:pt x="26" y="55"/>
                    </a:lnTo>
                    <a:lnTo>
                      <a:pt x="22" y="49"/>
                    </a:lnTo>
                    <a:lnTo>
                      <a:pt x="20" y="42"/>
                    </a:lnTo>
                    <a:lnTo>
                      <a:pt x="20" y="36"/>
                    </a:lnTo>
                    <a:lnTo>
                      <a:pt x="21" y="28"/>
                    </a:lnTo>
                    <a:lnTo>
                      <a:pt x="35" y="28"/>
                    </a:lnTo>
                    <a:lnTo>
                      <a:pt x="51" y="24"/>
                    </a:lnTo>
                    <a:lnTo>
                      <a:pt x="68" y="20"/>
                    </a:lnTo>
                    <a:lnTo>
                      <a:pt x="86" y="15"/>
                    </a:lnTo>
                    <a:lnTo>
                      <a:pt x="104" y="9"/>
                    </a:lnTo>
                    <a:lnTo>
                      <a:pt x="121" y="4"/>
                    </a:lnTo>
                    <a:lnTo>
                      <a:pt x="137" y="1"/>
                    </a:lnTo>
                    <a:lnTo>
                      <a:pt x="152" y="0"/>
                    </a:lnTo>
                    <a:close/>
                  </a:path>
                </a:pathLst>
              </a:custGeom>
              <a:noFill/>
              <a:ln w="6350">
                <a:solidFill>
                  <a:srgbClr val="1F1A17"/>
                </a:solidFill>
                <a:round/>
                <a:headEnd/>
                <a:tailEnd/>
              </a:ln>
            </p:spPr>
            <p:txBody>
              <a:bodyPr/>
              <a:lstStyle/>
              <a:p>
                <a:pPr eaLnBrk="1" hangingPunct="1"/>
                <a:endParaRPr lang="pt-BR" b="1" u="none"/>
              </a:p>
            </p:txBody>
          </p:sp>
          <p:sp>
            <p:nvSpPr>
              <p:cNvPr id="451632" name="Freeform 2316"/>
              <p:cNvSpPr>
                <a:spLocks/>
              </p:cNvSpPr>
              <p:nvPr/>
            </p:nvSpPr>
            <p:spPr bwMode="auto">
              <a:xfrm>
                <a:off x="5221" y="2554"/>
                <a:ext cx="219" cy="140"/>
              </a:xfrm>
              <a:custGeom>
                <a:avLst/>
                <a:gdLst>
                  <a:gd name="T0" fmla="*/ 0 w 878"/>
                  <a:gd name="T1" fmla="*/ 0 h 561"/>
                  <a:gd name="T2" fmla="*/ 0 w 878"/>
                  <a:gd name="T3" fmla="*/ 0 h 561"/>
                  <a:gd name="T4" fmla="*/ 0 w 878"/>
                  <a:gd name="T5" fmla="*/ 0 h 561"/>
                  <a:gd name="T6" fmla="*/ 0 w 878"/>
                  <a:gd name="T7" fmla="*/ 0 h 561"/>
                  <a:gd name="T8" fmla="*/ 0 w 878"/>
                  <a:gd name="T9" fmla="*/ 0 h 561"/>
                  <a:gd name="T10" fmla="*/ 0 w 878"/>
                  <a:gd name="T11" fmla="*/ 0 h 561"/>
                  <a:gd name="T12" fmla="*/ 0 w 878"/>
                  <a:gd name="T13" fmla="*/ 0 h 561"/>
                  <a:gd name="T14" fmla="*/ 0 w 878"/>
                  <a:gd name="T15" fmla="*/ 0 h 561"/>
                  <a:gd name="T16" fmla="*/ 0 w 878"/>
                  <a:gd name="T17" fmla="*/ 0 h 561"/>
                  <a:gd name="T18" fmla="*/ 0 w 878"/>
                  <a:gd name="T19" fmla="*/ 0 h 561"/>
                  <a:gd name="T20" fmla="*/ 0 w 878"/>
                  <a:gd name="T21" fmla="*/ 0 h 561"/>
                  <a:gd name="T22" fmla="*/ 0 w 878"/>
                  <a:gd name="T23" fmla="*/ 0 h 561"/>
                  <a:gd name="T24" fmla="*/ 0 w 878"/>
                  <a:gd name="T25" fmla="*/ 0 h 561"/>
                  <a:gd name="T26" fmla="*/ 0 w 878"/>
                  <a:gd name="T27" fmla="*/ 0 h 561"/>
                  <a:gd name="T28" fmla="*/ 0 w 878"/>
                  <a:gd name="T29" fmla="*/ 0 h 561"/>
                  <a:gd name="T30" fmla="*/ 0 w 878"/>
                  <a:gd name="T31" fmla="*/ 0 h 561"/>
                  <a:gd name="T32" fmla="*/ 0 w 878"/>
                  <a:gd name="T33" fmla="*/ 0 h 561"/>
                  <a:gd name="T34" fmla="*/ 0 w 878"/>
                  <a:gd name="T35" fmla="*/ 0 h 561"/>
                  <a:gd name="T36" fmla="*/ 0 w 878"/>
                  <a:gd name="T37" fmla="*/ 0 h 561"/>
                  <a:gd name="T38" fmla="*/ 0 w 878"/>
                  <a:gd name="T39" fmla="*/ 0 h 561"/>
                  <a:gd name="T40" fmla="*/ 0 w 878"/>
                  <a:gd name="T41" fmla="*/ 0 h 561"/>
                  <a:gd name="T42" fmla="*/ 0 w 878"/>
                  <a:gd name="T43" fmla="*/ 0 h 561"/>
                  <a:gd name="T44" fmla="*/ 0 w 878"/>
                  <a:gd name="T45" fmla="*/ 0 h 561"/>
                  <a:gd name="T46" fmla="*/ 0 w 878"/>
                  <a:gd name="T47" fmla="*/ 0 h 561"/>
                  <a:gd name="T48" fmla="*/ 0 w 878"/>
                  <a:gd name="T49" fmla="*/ 0 h 561"/>
                  <a:gd name="T50" fmla="*/ 0 w 878"/>
                  <a:gd name="T51" fmla="*/ 0 h 561"/>
                  <a:gd name="T52" fmla="*/ 0 w 878"/>
                  <a:gd name="T53" fmla="*/ 0 h 561"/>
                  <a:gd name="T54" fmla="*/ 0 w 878"/>
                  <a:gd name="T55" fmla="*/ 0 h 561"/>
                  <a:gd name="T56" fmla="*/ 0 w 878"/>
                  <a:gd name="T57" fmla="*/ 0 h 561"/>
                  <a:gd name="T58" fmla="*/ 0 w 878"/>
                  <a:gd name="T59" fmla="*/ 0 h 561"/>
                  <a:gd name="T60" fmla="*/ 0 w 878"/>
                  <a:gd name="T61" fmla="*/ 0 h 561"/>
                  <a:gd name="T62" fmla="*/ 0 w 878"/>
                  <a:gd name="T63" fmla="*/ 0 h 561"/>
                  <a:gd name="T64" fmla="*/ 0 w 878"/>
                  <a:gd name="T65" fmla="*/ 0 h 561"/>
                  <a:gd name="T66" fmla="*/ 0 w 878"/>
                  <a:gd name="T67" fmla="*/ 0 h 561"/>
                  <a:gd name="T68" fmla="*/ 0 w 878"/>
                  <a:gd name="T69" fmla="*/ 0 h 561"/>
                  <a:gd name="T70" fmla="*/ 0 w 878"/>
                  <a:gd name="T71" fmla="*/ 0 h 561"/>
                  <a:gd name="T72" fmla="*/ 0 w 878"/>
                  <a:gd name="T73" fmla="*/ 0 h 561"/>
                  <a:gd name="T74" fmla="*/ 0 w 878"/>
                  <a:gd name="T75" fmla="*/ 0 h 561"/>
                  <a:gd name="T76" fmla="*/ 0 w 878"/>
                  <a:gd name="T77" fmla="*/ 0 h 561"/>
                  <a:gd name="T78" fmla="*/ 0 w 878"/>
                  <a:gd name="T79" fmla="*/ 0 h 561"/>
                  <a:gd name="T80" fmla="*/ 0 w 878"/>
                  <a:gd name="T81" fmla="*/ 0 h 5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78"/>
                  <a:gd name="T124" fmla="*/ 0 h 561"/>
                  <a:gd name="T125" fmla="*/ 878 w 878"/>
                  <a:gd name="T126" fmla="*/ 561 h 5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78" h="561">
                    <a:moveTo>
                      <a:pt x="318" y="455"/>
                    </a:moveTo>
                    <a:lnTo>
                      <a:pt x="878" y="447"/>
                    </a:lnTo>
                    <a:lnTo>
                      <a:pt x="873" y="423"/>
                    </a:lnTo>
                    <a:lnTo>
                      <a:pt x="867" y="401"/>
                    </a:lnTo>
                    <a:lnTo>
                      <a:pt x="865" y="390"/>
                    </a:lnTo>
                    <a:lnTo>
                      <a:pt x="859" y="379"/>
                    </a:lnTo>
                    <a:lnTo>
                      <a:pt x="856" y="369"/>
                    </a:lnTo>
                    <a:lnTo>
                      <a:pt x="849" y="359"/>
                    </a:lnTo>
                    <a:lnTo>
                      <a:pt x="842" y="349"/>
                    </a:lnTo>
                    <a:lnTo>
                      <a:pt x="834" y="342"/>
                    </a:lnTo>
                    <a:lnTo>
                      <a:pt x="824" y="334"/>
                    </a:lnTo>
                    <a:lnTo>
                      <a:pt x="813" y="326"/>
                    </a:lnTo>
                    <a:lnTo>
                      <a:pt x="800" y="320"/>
                    </a:lnTo>
                    <a:lnTo>
                      <a:pt x="787" y="314"/>
                    </a:lnTo>
                    <a:lnTo>
                      <a:pt x="770" y="310"/>
                    </a:lnTo>
                    <a:lnTo>
                      <a:pt x="751" y="306"/>
                    </a:lnTo>
                    <a:lnTo>
                      <a:pt x="743" y="302"/>
                    </a:lnTo>
                    <a:lnTo>
                      <a:pt x="737" y="297"/>
                    </a:lnTo>
                    <a:lnTo>
                      <a:pt x="730" y="290"/>
                    </a:lnTo>
                    <a:lnTo>
                      <a:pt x="725" y="285"/>
                    </a:lnTo>
                    <a:lnTo>
                      <a:pt x="721" y="278"/>
                    </a:lnTo>
                    <a:lnTo>
                      <a:pt x="717" y="273"/>
                    </a:lnTo>
                    <a:lnTo>
                      <a:pt x="714" y="266"/>
                    </a:lnTo>
                    <a:lnTo>
                      <a:pt x="713" y="260"/>
                    </a:lnTo>
                    <a:lnTo>
                      <a:pt x="713" y="252"/>
                    </a:lnTo>
                    <a:lnTo>
                      <a:pt x="713" y="245"/>
                    </a:lnTo>
                    <a:lnTo>
                      <a:pt x="714" y="237"/>
                    </a:lnTo>
                    <a:lnTo>
                      <a:pt x="717" y="229"/>
                    </a:lnTo>
                    <a:lnTo>
                      <a:pt x="725" y="211"/>
                    </a:lnTo>
                    <a:lnTo>
                      <a:pt x="735" y="192"/>
                    </a:lnTo>
                    <a:lnTo>
                      <a:pt x="763" y="169"/>
                    </a:lnTo>
                    <a:lnTo>
                      <a:pt x="790" y="148"/>
                    </a:lnTo>
                    <a:lnTo>
                      <a:pt x="801" y="137"/>
                    </a:lnTo>
                    <a:lnTo>
                      <a:pt x="812" y="126"/>
                    </a:lnTo>
                    <a:lnTo>
                      <a:pt x="823" y="116"/>
                    </a:lnTo>
                    <a:lnTo>
                      <a:pt x="830" y="105"/>
                    </a:lnTo>
                    <a:lnTo>
                      <a:pt x="837" y="95"/>
                    </a:lnTo>
                    <a:lnTo>
                      <a:pt x="841" y="83"/>
                    </a:lnTo>
                    <a:lnTo>
                      <a:pt x="844" y="72"/>
                    </a:lnTo>
                    <a:lnTo>
                      <a:pt x="845" y="59"/>
                    </a:lnTo>
                    <a:lnTo>
                      <a:pt x="844" y="46"/>
                    </a:lnTo>
                    <a:lnTo>
                      <a:pt x="840" y="31"/>
                    </a:lnTo>
                    <a:lnTo>
                      <a:pt x="832" y="17"/>
                    </a:lnTo>
                    <a:lnTo>
                      <a:pt x="823" y="0"/>
                    </a:lnTo>
                    <a:lnTo>
                      <a:pt x="0" y="169"/>
                    </a:lnTo>
                    <a:lnTo>
                      <a:pt x="52" y="530"/>
                    </a:lnTo>
                    <a:lnTo>
                      <a:pt x="75" y="522"/>
                    </a:lnTo>
                    <a:lnTo>
                      <a:pt x="98" y="516"/>
                    </a:lnTo>
                    <a:lnTo>
                      <a:pt x="120" y="509"/>
                    </a:lnTo>
                    <a:lnTo>
                      <a:pt x="144" y="505"/>
                    </a:lnTo>
                    <a:lnTo>
                      <a:pt x="168" y="503"/>
                    </a:lnTo>
                    <a:lnTo>
                      <a:pt x="192" y="501"/>
                    </a:lnTo>
                    <a:lnTo>
                      <a:pt x="215" y="503"/>
                    </a:lnTo>
                    <a:lnTo>
                      <a:pt x="240" y="505"/>
                    </a:lnTo>
                    <a:lnTo>
                      <a:pt x="269" y="511"/>
                    </a:lnTo>
                    <a:lnTo>
                      <a:pt x="304" y="517"/>
                    </a:lnTo>
                    <a:lnTo>
                      <a:pt x="343" y="526"/>
                    </a:lnTo>
                    <a:lnTo>
                      <a:pt x="386" y="536"/>
                    </a:lnTo>
                    <a:lnTo>
                      <a:pt x="430" y="545"/>
                    </a:lnTo>
                    <a:lnTo>
                      <a:pt x="478" y="553"/>
                    </a:lnTo>
                    <a:lnTo>
                      <a:pt x="500" y="555"/>
                    </a:lnTo>
                    <a:lnTo>
                      <a:pt x="524" y="558"/>
                    </a:lnTo>
                    <a:lnTo>
                      <a:pt x="548" y="559"/>
                    </a:lnTo>
                    <a:lnTo>
                      <a:pt x="570" y="561"/>
                    </a:lnTo>
                    <a:lnTo>
                      <a:pt x="593" y="559"/>
                    </a:lnTo>
                    <a:lnTo>
                      <a:pt x="614" y="557"/>
                    </a:lnTo>
                    <a:lnTo>
                      <a:pt x="632" y="553"/>
                    </a:lnTo>
                    <a:lnTo>
                      <a:pt x="650" y="547"/>
                    </a:lnTo>
                    <a:lnTo>
                      <a:pt x="664" y="541"/>
                    </a:lnTo>
                    <a:lnTo>
                      <a:pt x="679" y="533"/>
                    </a:lnTo>
                    <a:lnTo>
                      <a:pt x="689" y="525"/>
                    </a:lnTo>
                    <a:lnTo>
                      <a:pt x="698" y="517"/>
                    </a:lnTo>
                    <a:lnTo>
                      <a:pt x="705" y="509"/>
                    </a:lnTo>
                    <a:lnTo>
                      <a:pt x="709" y="501"/>
                    </a:lnTo>
                    <a:lnTo>
                      <a:pt x="712" y="493"/>
                    </a:lnTo>
                    <a:lnTo>
                      <a:pt x="710" y="487"/>
                    </a:lnTo>
                    <a:lnTo>
                      <a:pt x="709" y="484"/>
                    </a:lnTo>
                    <a:lnTo>
                      <a:pt x="708" y="481"/>
                    </a:lnTo>
                    <a:lnTo>
                      <a:pt x="705" y="479"/>
                    </a:lnTo>
                    <a:lnTo>
                      <a:pt x="701" y="476"/>
                    </a:lnTo>
                    <a:lnTo>
                      <a:pt x="693" y="474"/>
                    </a:lnTo>
                    <a:lnTo>
                      <a:pt x="681" y="474"/>
                    </a:lnTo>
                    <a:lnTo>
                      <a:pt x="318" y="455"/>
                    </a:lnTo>
                    <a:close/>
                  </a:path>
                </a:pathLst>
              </a:custGeom>
              <a:solidFill>
                <a:srgbClr val="EE9BA0"/>
              </a:solidFill>
              <a:ln w="9525">
                <a:noFill/>
                <a:round/>
                <a:headEnd/>
                <a:tailEnd/>
              </a:ln>
            </p:spPr>
            <p:txBody>
              <a:bodyPr/>
              <a:lstStyle/>
              <a:p>
                <a:pPr eaLnBrk="1" hangingPunct="1"/>
                <a:endParaRPr lang="pt-BR" b="1" u="none"/>
              </a:p>
            </p:txBody>
          </p:sp>
          <p:sp>
            <p:nvSpPr>
              <p:cNvPr id="451633" name="Freeform 2317"/>
              <p:cNvSpPr>
                <a:spLocks/>
              </p:cNvSpPr>
              <p:nvPr/>
            </p:nvSpPr>
            <p:spPr bwMode="auto">
              <a:xfrm>
                <a:off x="5221" y="2554"/>
                <a:ext cx="219" cy="140"/>
              </a:xfrm>
              <a:custGeom>
                <a:avLst/>
                <a:gdLst>
                  <a:gd name="T0" fmla="*/ 0 w 878"/>
                  <a:gd name="T1" fmla="*/ 0 h 561"/>
                  <a:gd name="T2" fmla="*/ 0 w 878"/>
                  <a:gd name="T3" fmla="*/ 0 h 561"/>
                  <a:gd name="T4" fmla="*/ 0 w 878"/>
                  <a:gd name="T5" fmla="*/ 0 h 561"/>
                  <a:gd name="T6" fmla="*/ 0 w 878"/>
                  <a:gd name="T7" fmla="*/ 0 h 561"/>
                  <a:gd name="T8" fmla="*/ 0 w 878"/>
                  <a:gd name="T9" fmla="*/ 0 h 561"/>
                  <a:gd name="T10" fmla="*/ 0 w 878"/>
                  <a:gd name="T11" fmla="*/ 0 h 561"/>
                  <a:gd name="T12" fmla="*/ 0 w 878"/>
                  <a:gd name="T13" fmla="*/ 0 h 561"/>
                  <a:gd name="T14" fmla="*/ 0 w 878"/>
                  <a:gd name="T15" fmla="*/ 0 h 561"/>
                  <a:gd name="T16" fmla="*/ 0 w 878"/>
                  <a:gd name="T17" fmla="*/ 0 h 561"/>
                  <a:gd name="T18" fmla="*/ 0 w 878"/>
                  <a:gd name="T19" fmla="*/ 0 h 561"/>
                  <a:gd name="T20" fmla="*/ 0 w 878"/>
                  <a:gd name="T21" fmla="*/ 0 h 561"/>
                  <a:gd name="T22" fmla="*/ 0 w 878"/>
                  <a:gd name="T23" fmla="*/ 0 h 561"/>
                  <a:gd name="T24" fmla="*/ 0 w 878"/>
                  <a:gd name="T25" fmla="*/ 0 h 561"/>
                  <a:gd name="T26" fmla="*/ 0 w 878"/>
                  <a:gd name="T27" fmla="*/ 0 h 561"/>
                  <a:gd name="T28" fmla="*/ 0 w 878"/>
                  <a:gd name="T29" fmla="*/ 0 h 561"/>
                  <a:gd name="T30" fmla="*/ 0 w 878"/>
                  <a:gd name="T31" fmla="*/ 0 h 561"/>
                  <a:gd name="T32" fmla="*/ 0 w 878"/>
                  <a:gd name="T33" fmla="*/ 0 h 561"/>
                  <a:gd name="T34" fmla="*/ 0 w 878"/>
                  <a:gd name="T35" fmla="*/ 0 h 561"/>
                  <a:gd name="T36" fmla="*/ 0 w 878"/>
                  <a:gd name="T37" fmla="*/ 0 h 561"/>
                  <a:gd name="T38" fmla="*/ 0 w 878"/>
                  <a:gd name="T39" fmla="*/ 0 h 561"/>
                  <a:gd name="T40" fmla="*/ 0 w 878"/>
                  <a:gd name="T41" fmla="*/ 0 h 561"/>
                  <a:gd name="T42" fmla="*/ 0 w 878"/>
                  <a:gd name="T43" fmla="*/ 0 h 561"/>
                  <a:gd name="T44" fmla="*/ 0 w 878"/>
                  <a:gd name="T45" fmla="*/ 0 h 561"/>
                  <a:gd name="T46" fmla="*/ 0 w 878"/>
                  <a:gd name="T47" fmla="*/ 0 h 561"/>
                  <a:gd name="T48" fmla="*/ 0 w 878"/>
                  <a:gd name="T49" fmla="*/ 0 h 561"/>
                  <a:gd name="T50" fmla="*/ 0 w 878"/>
                  <a:gd name="T51" fmla="*/ 0 h 561"/>
                  <a:gd name="T52" fmla="*/ 0 w 878"/>
                  <a:gd name="T53" fmla="*/ 0 h 561"/>
                  <a:gd name="T54" fmla="*/ 0 w 878"/>
                  <a:gd name="T55" fmla="*/ 0 h 561"/>
                  <a:gd name="T56" fmla="*/ 0 w 878"/>
                  <a:gd name="T57" fmla="*/ 0 h 561"/>
                  <a:gd name="T58" fmla="*/ 0 w 878"/>
                  <a:gd name="T59" fmla="*/ 0 h 561"/>
                  <a:gd name="T60" fmla="*/ 0 w 878"/>
                  <a:gd name="T61" fmla="*/ 0 h 561"/>
                  <a:gd name="T62" fmla="*/ 0 w 878"/>
                  <a:gd name="T63" fmla="*/ 0 h 561"/>
                  <a:gd name="T64" fmla="*/ 0 w 878"/>
                  <a:gd name="T65" fmla="*/ 0 h 561"/>
                  <a:gd name="T66" fmla="*/ 0 w 878"/>
                  <a:gd name="T67" fmla="*/ 0 h 561"/>
                  <a:gd name="T68" fmla="*/ 0 w 878"/>
                  <a:gd name="T69" fmla="*/ 0 h 561"/>
                  <a:gd name="T70" fmla="*/ 0 w 878"/>
                  <a:gd name="T71" fmla="*/ 0 h 561"/>
                  <a:gd name="T72" fmla="*/ 0 w 878"/>
                  <a:gd name="T73" fmla="*/ 0 h 561"/>
                  <a:gd name="T74" fmla="*/ 0 w 878"/>
                  <a:gd name="T75" fmla="*/ 0 h 561"/>
                  <a:gd name="T76" fmla="*/ 0 w 878"/>
                  <a:gd name="T77" fmla="*/ 0 h 561"/>
                  <a:gd name="T78" fmla="*/ 0 w 878"/>
                  <a:gd name="T79" fmla="*/ 0 h 561"/>
                  <a:gd name="T80" fmla="*/ 0 w 878"/>
                  <a:gd name="T81" fmla="*/ 0 h 5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78"/>
                  <a:gd name="T124" fmla="*/ 0 h 561"/>
                  <a:gd name="T125" fmla="*/ 878 w 878"/>
                  <a:gd name="T126" fmla="*/ 561 h 5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78" h="561">
                    <a:moveTo>
                      <a:pt x="318" y="455"/>
                    </a:moveTo>
                    <a:lnTo>
                      <a:pt x="878" y="447"/>
                    </a:lnTo>
                    <a:lnTo>
                      <a:pt x="873" y="423"/>
                    </a:lnTo>
                    <a:lnTo>
                      <a:pt x="867" y="401"/>
                    </a:lnTo>
                    <a:lnTo>
                      <a:pt x="865" y="390"/>
                    </a:lnTo>
                    <a:lnTo>
                      <a:pt x="859" y="379"/>
                    </a:lnTo>
                    <a:lnTo>
                      <a:pt x="856" y="369"/>
                    </a:lnTo>
                    <a:lnTo>
                      <a:pt x="849" y="359"/>
                    </a:lnTo>
                    <a:lnTo>
                      <a:pt x="842" y="349"/>
                    </a:lnTo>
                    <a:lnTo>
                      <a:pt x="834" y="342"/>
                    </a:lnTo>
                    <a:lnTo>
                      <a:pt x="824" y="334"/>
                    </a:lnTo>
                    <a:lnTo>
                      <a:pt x="813" y="326"/>
                    </a:lnTo>
                    <a:lnTo>
                      <a:pt x="800" y="320"/>
                    </a:lnTo>
                    <a:lnTo>
                      <a:pt x="787" y="314"/>
                    </a:lnTo>
                    <a:lnTo>
                      <a:pt x="770" y="310"/>
                    </a:lnTo>
                    <a:lnTo>
                      <a:pt x="751" y="306"/>
                    </a:lnTo>
                    <a:lnTo>
                      <a:pt x="743" y="302"/>
                    </a:lnTo>
                    <a:lnTo>
                      <a:pt x="737" y="297"/>
                    </a:lnTo>
                    <a:lnTo>
                      <a:pt x="730" y="290"/>
                    </a:lnTo>
                    <a:lnTo>
                      <a:pt x="725" y="285"/>
                    </a:lnTo>
                    <a:lnTo>
                      <a:pt x="721" y="278"/>
                    </a:lnTo>
                    <a:lnTo>
                      <a:pt x="717" y="273"/>
                    </a:lnTo>
                    <a:lnTo>
                      <a:pt x="714" y="266"/>
                    </a:lnTo>
                    <a:lnTo>
                      <a:pt x="713" y="260"/>
                    </a:lnTo>
                    <a:lnTo>
                      <a:pt x="713" y="252"/>
                    </a:lnTo>
                    <a:lnTo>
                      <a:pt x="713" y="245"/>
                    </a:lnTo>
                    <a:lnTo>
                      <a:pt x="714" y="237"/>
                    </a:lnTo>
                    <a:lnTo>
                      <a:pt x="717" y="229"/>
                    </a:lnTo>
                    <a:lnTo>
                      <a:pt x="725" y="211"/>
                    </a:lnTo>
                    <a:lnTo>
                      <a:pt x="735" y="192"/>
                    </a:lnTo>
                    <a:lnTo>
                      <a:pt x="763" y="169"/>
                    </a:lnTo>
                    <a:lnTo>
                      <a:pt x="790" y="148"/>
                    </a:lnTo>
                    <a:lnTo>
                      <a:pt x="801" y="137"/>
                    </a:lnTo>
                    <a:lnTo>
                      <a:pt x="812" y="126"/>
                    </a:lnTo>
                    <a:lnTo>
                      <a:pt x="823" y="116"/>
                    </a:lnTo>
                    <a:lnTo>
                      <a:pt x="830" y="105"/>
                    </a:lnTo>
                    <a:lnTo>
                      <a:pt x="837" y="95"/>
                    </a:lnTo>
                    <a:lnTo>
                      <a:pt x="841" y="83"/>
                    </a:lnTo>
                    <a:lnTo>
                      <a:pt x="844" y="72"/>
                    </a:lnTo>
                    <a:lnTo>
                      <a:pt x="845" y="59"/>
                    </a:lnTo>
                    <a:lnTo>
                      <a:pt x="844" y="46"/>
                    </a:lnTo>
                    <a:lnTo>
                      <a:pt x="840" y="31"/>
                    </a:lnTo>
                    <a:lnTo>
                      <a:pt x="832" y="17"/>
                    </a:lnTo>
                    <a:lnTo>
                      <a:pt x="823" y="0"/>
                    </a:lnTo>
                    <a:lnTo>
                      <a:pt x="0" y="169"/>
                    </a:lnTo>
                    <a:lnTo>
                      <a:pt x="52" y="530"/>
                    </a:lnTo>
                    <a:lnTo>
                      <a:pt x="75" y="522"/>
                    </a:lnTo>
                    <a:lnTo>
                      <a:pt x="98" y="516"/>
                    </a:lnTo>
                    <a:lnTo>
                      <a:pt x="120" y="509"/>
                    </a:lnTo>
                    <a:lnTo>
                      <a:pt x="144" y="505"/>
                    </a:lnTo>
                    <a:lnTo>
                      <a:pt x="168" y="503"/>
                    </a:lnTo>
                    <a:lnTo>
                      <a:pt x="192" y="501"/>
                    </a:lnTo>
                    <a:lnTo>
                      <a:pt x="215" y="503"/>
                    </a:lnTo>
                    <a:lnTo>
                      <a:pt x="240" y="505"/>
                    </a:lnTo>
                    <a:lnTo>
                      <a:pt x="269" y="511"/>
                    </a:lnTo>
                    <a:lnTo>
                      <a:pt x="304" y="517"/>
                    </a:lnTo>
                    <a:lnTo>
                      <a:pt x="343" y="526"/>
                    </a:lnTo>
                    <a:lnTo>
                      <a:pt x="386" y="536"/>
                    </a:lnTo>
                    <a:lnTo>
                      <a:pt x="430" y="545"/>
                    </a:lnTo>
                    <a:lnTo>
                      <a:pt x="478" y="553"/>
                    </a:lnTo>
                    <a:lnTo>
                      <a:pt x="500" y="555"/>
                    </a:lnTo>
                    <a:lnTo>
                      <a:pt x="524" y="558"/>
                    </a:lnTo>
                    <a:lnTo>
                      <a:pt x="548" y="559"/>
                    </a:lnTo>
                    <a:lnTo>
                      <a:pt x="570" y="561"/>
                    </a:lnTo>
                    <a:lnTo>
                      <a:pt x="593" y="559"/>
                    </a:lnTo>
                    <a:lnTo>
                      <a:pt x="614" y="557"/>
                    </a:lnTo>
                    <a:lnTo>
                      <a:pt x="632" y="553"/>
                    </a:lnTo>
                    <a:lnTo>
                      <a:pt x="650" y="547"/>
                    </a:lnTo>
                    <a:lnTo>
                      <a:pt x="664" y="541"/>
                    </a:lnTo>
                    <a:lnTo>
                      <a:pt x="679" y="533"/>
                    </a:lnTo>
                    <a:lnTo>
                      <a:pt x="689" y="525"/>
                    </a:lnTo>
                    <a:lnTo>
                      <a:pt x="698" y="517"/>
                    </a:lnTo>
                    <a:lnTo>
                      <a:pt x="705" y="509"/>
                    </a:lnTo>
                    <a:lnTo>
                      <a:pt x="709" y="501"/>
                    </a:lnTo>
                    <a:lnTo>
                      <a:pt x="712" y="493"/>
                    </a:lnTo>
                    <a:lnTo>
                      <a:pt x="710" y="487"/>
                    </a:lnTo>
                    <a:lnTo>
                      <a:pt x="709" y="484"/>
                    </a:lnTo>
                    <a:lnTo>
                      <a:pt x="708" y="481"/>
                    </a:lnTo>
                    <a:lnTo>
                      <a:pt x="705" y="479"/>
                    </a:lnTo>
                    <a:lnTo>
                      <a:pt x="701" y="476"/>
                    </a:lnTo>
                    <a:lnTo>
                      <a:pt x="693" y="474"/>
                    </a:lnTo>
                    <a:lnTo>
                      <a:pt x="681" y="474"/>
                    </a:lnTo>
                    <a:lnTo>
                      <a:pt x="318" y="455"/>
                    </a:lnTo>
                  </a:path>
                </a:pathLst>
              </a:custGeom>
              <a:noFill/>
              <a:ln w="9525">
                <a:solidFill>
                  <a:srgbClr val="1F1A17"/>
                </a:solidFill>
                <a:round/>
                <a:headEnd/>
                <a:tailEnd/>
              </a:ln>
            </p:spPr>
            <p:txBody>
              <a:bodyPr/>
              <a:lstStyle/>
              <a:p>
                <a:pPr eaLnBrk="1" hangingPunct="1"/>
                <a:endParaRPr lang="pt-BR" b="1" u="none"/>
              </a:p>
            </p:txBody>
          </p:sp>
          <p:sp>
            <p:nvSpPr>
              <p:cNvPr id="451634" name="Freeform 2318"/>
              <p:cNvSpPr>
                <a:spLocks/>
              </p:cNvSpPr>
              <p:nvPr/>
            </p:nvSpPr>
            <p:spPr bwMode="auto">
              <a:xfrm>
                <a:off x="5231" y="2662"/>
                <a:ext cx="209" cy="64"/>
              </a:xfrm>
              <a:custGeom>
                <a:avLst/>
                <a:gdLst>
                  <a:gd name="T0" fmla="*/ 0 w 835"/>
                  <a:gd name="T1" fmla="*/ 0 h 255"/>
                  <a:gd name="T2" fmla="*/ 0 w 835"/>
                  <a:gd name="T3" fmla="*/ 0 h 255"/>
                  <a:gd name="T4" fmla="*/ 0 w 835"/>
                  <a:gd name="T5" fmla="*/ 0 h 255"/>
                  <a:gd name="T6" fmla="*/ 0 w 835"/>
                  <a:gd name="T7" fmla="*/ 0 h 255"/>
                  <a:gd name="T8" fmla="*/ 0 w 835"/>
                  <a:gd name="T9" fmla="*/ 0 h 255"/>
                  <a:gd name="T10" fmla="*/ 0 w 835"/>
                  <a:gd name="T11" fmla="*/ 0 h 255"/>
                  <a:gd name="T12" fmla="*/ 0 w 835"/>
                  <a:gd name="T13" fmla="*/ 0 h 255"/>
                  <a:gd name="T14" fmla="*/ 0 w 835"/>
                  <a:gd name="T15" fmla="*/ 0 h 255"/>
                  <a:gd name="T16" fmla="*/ 0 w 835"/>
                  <a:gd name="T17" fmla="*/ 0 h 255"/>
                  <a:gd name="T18" fmla="*/ 0 w 835"/>
                  <a:gd name="T19" fmla="*/ 0 h 255"/>
                  <a:gd name="T20" fmla="*/ 0 w 835"/>
                  <a:gd name="T21" fmla="*/ 0 h 255"/>
                  <a:gd name="T22" fmla="*/ 0 w 835"/>
                  <a:gd name="T23" fmla="*/ 0 h 255"/>
                  <a:gd name="T24" fmla="*/ 0 w 835"/>
                  <a:gd name="T25" fmla="*/ 0 h 255"/>
                  <a:gd name="T26" fmla="*/ 0 w 835"/>
                  <a:gd name="T27" fmla="*/ 0 h 255"/>
                  <a:gd name="T28" fmla="*/ 0 w 835"/>
                  <a:gd name="T29" fmla="*/ 0 h 255"/>
                  <a:gd name="T30" fmla="*/ 0 w 835"/>
                  <a:gd name="T31" fmla="*/ 0 h 255"/>
                  <a:gd name="T32" fmla="*/ 0 w 835"/>
                  <a:gd name="T33" fmla="*/ 0 h 255"/>
                  <a:gd name="T34" fmla="*/ 0 w 835"/>
                  <a:gd name="T35" fmla="*/ 0 h 255"/>
                  <a:gd name="T36" fmla="*/ 0 w 835"/>
                  <a:gd name="T37" fmla="*/ 0 h 255"/>
                  <a:gd name="T38" fmla="*/ 0 w 835"/>
                  <a:gd name="T39" fmla="*/ 0 h 255"/>
                  <a:gd name="T40" fmla="*/ 0 w 835"/>
                  <a:gd name="T41" fmla="*/ 0 h 255"/>
                  <a:gd name="T42" fmla="*/ 0 w 835"/>
                  <a:gd name="T43" fmla="*/ 0 h 255"/>
                  <a:gd name="T44" fmla="*/ 0 w 835"/>
                  <a:gd name="T45" fmla="*/ 0 h 255"/>
                  <a:gd name="T46" fmla="*/ 0 w 835"/>
                  <a:gd name="T47" fmla="*/ 0 h 255"/>
                  <a:gd name="T48" fmla="*/ 0 w 835"/>
                  <a:gd name="T49" fmla="*/ 0 h 255"/>
                  <a:gd name="T50" fmla="*/ 0 w 835"/>
                  <a:gd name="T51" fmla="*/ 0 h 255"/>
                  <a:gd name="T52" fmla="*/ 0 w 835"/>
                  <a:gd name="T53" fmla="*/ 0 h 255"/>
                  <a:gd name="T54" fmla="*/ 0 w 835"/>
                  <a:gd name="T55" fmla="*/ 0 h 255"/>
                  <a:gd name="T56" fmla="*/ 0 w 835"/>
                  <a:gd name="T57" fmla="*/ 0 h 255"/>
                  <a:gd name="T58" fmla="*/ 0 w 835"/>
                  <a:gd name="T59" fmla="*/ 0 h 255"/>
                  <a:gd name="T60" fmla="*/ 0 w 835"/>
                  <a:gd name="T61" fmla="*/ 0 h 255"/>
                  <a:gd name="T62" fmla="*/ 0 w 835"/>
                  <a:gd name="T63" fmla="*/ 0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35"/>
                  <a:gd name="T97" fmla="*/ 0 h 255"/>
                  <a:gd name="T98" fmla="*/ 835 w 835"/>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35" h="255">
                    <a:moveTo>
                      <a:pt x="0" y="0"/>
                    </a:moveTo>
                    <a:lnTo>
                      <a:pt x="12" y="3"/>
                    </a:lnTo>
                    <a:lnTo>
                      <a:pt x="26" y="6"/>
                    </a:lnTo>
                    <a:lnTo>
                      <a:pt x="43" y="8"/>
                    </a:lnTo>
                    <a:lnTo>
                      <a:pt x="62" y="10"/>
                    </a:lnTo>
                    <a:lnTo>
                      <a:pt x="104" y="12"/>
                    </a:lnTo>
                    <a:lnTo>
                      <a:pt x="153" y="14"/>
                    </a:lnTo>
                    <a:lnTo>
                      <a:pt x="265" y="14"/>
                    </a:lnTo>
                    <a:lnTo>
                      <a:pt x="389" y="11"/>
                    </a:lnTo>
                    <a:lnTo>
                      <a:pt x="517" y="10"/>
                    </a:lnTo>
                    <a:lnTo>
                      <a:pt x="640" y="11"/>
                    </a:lnTo>
                    <a:lnTo>
                      <a:pt x="697" y="12"/>
                    </a:lnTo>
                    <a:lnTo>
                      <a:pt x="748" y="15"/>
                    </a:lnTo>
                    <a:lnTo>
                      <a:pt x="794" y="19"/>
                    </a:lnTo>
                    <a:lnTo>
                      <a:pt x="834" y="25"/>
                    </a:lnTo>
                    <a:lnTo>
                      <a:pt x="835" y="39"/>
                    </a:lnTo>
                    <a:lnTo>
                      <a:pt x="834" y="54"/>
                    </a:lnTo>
                    <a:lnTo>
                      <a:pt x="834" y="70"/>
                    </a:lnTo>
                    <a:lnTo>
                      <a:pt x="833" y="87"/>
                    </a:lnTo>
                    <a:lnTo>
                      <a:pt x="830" y="105"/>
                    </a:lnTo>
                    <a:lnTo>
                      <a:pt x="826" y="123"/>
                    </a:lnTo>
                    <a:lnTo>
                      <a:pt x="821" y="140"/>
                    </a:lnTo>
                    <a:lnTo>
                      <a:pt x="814" y="159"/>
                    </a:lnTo>
                    <a:lnTo>
                      <a:pt x="806" y="175"/>
                    </a:lnTo>
                    <a:lnTo>
                      <a:pt x="796" y="192"/>
                    </a:lnTo>
                    <a:lnTo>
                      <a:pt x="785" y="206"/>
                    </a:lnTo>
                    <a:lnTo>
                      <a:pt x="771" y="219"/>
                    </a:lnTo>
                    <a:lnTo>
                      <a:pt x="764" y="226"/>
                    </a:lnTo>
                    <a:lnTo>
                      <a:pt x="755" y="233"/>
                    </a:lnTo>
                    <a:lnTo>
                      <a:pt x="747" y="237"/>
                    </a:lnTo>
                    <a:lnTo>
                      <a:pt x="738" y="242"/>
                    </a:lnTo>
                    <a:lnTo>
                      <a:pt x="727" y="246"/>
                    </a:lnTo>
                    <a:lnTo>
                      <a:pt x="718" y="250"/>
                    </a:lnTo>
                    <a:lnTo>
                      <a:pt x="706" y="252"/>
                    </a:lnTo>
                    <a:lnTo>
                      <a:pt x="694" y="255"/>
                    </a:lnTo>
                    <a:lnTo>
                      <a:pt x="662" y="242"/>
                    </a:lnTo>
                    <a:lnTo>
                      <a:pt x="607" y="222"/>
                    </a:lnTo>
                    <a:lnTo>
                      <a:pt x="536" y="198"/>
                    </a:lnTo>
                    <a:lnTo>
                      <a:pt x="455" y="173"/>
                    </a:lnTo>
                    <a:lnTo>
                      <a:pt x="372" y="148"/>
                    </a:lnTo>
                    <a:lnTo>
                      <a:pt x="291" y="124"/>
                    </a:lnTo>
                    <a:lnTo>
                      <a:pt x="219" y="105"/>
                    </a:lnTo>
                    <a:lnTo>
                      <a:pt x="163" y="91"/>
                    </a:lnTo>
                    <a:lnTo>
                      <a:pt x="148" y="90"/>
                    </a:lnTo>
                    <a:lnTo>
                      <a:pt x="133" y="90"/>
                    </a:lnTo>
                    <a:lnTo>
                      <a:pt x="120" y="91"/>
                    </a:lnTo>
                    <a:lnTo>
                      <a:pt x="108" y="94"/>
                    </a:lnTo>
                    <a:lnTo>
                      <a:pt x="96" y="98"/>
                    </a:lnTo>
                    <a:lnTo>
                      <a:pt x="86" y="102"/>
                    </a:lnTo>
                    <a:lnTo>
                      <a:pt x="76" y="107"/>
                    </a:lnTo>
                    <a:lnTo>
                      <a:pt x="67" y="114"/>
                    </a:lnTo>
                    <a:lnTo>
                      <a:pt x="51" y="124"/>
                    </a:lnTo>
                    <a:lnTo>
                      <a:pt x="37" y="132"/>
                    </a:lnTo>
                    <a:lnTo>
                      <a:pt x="30" y="136"/>
                    </a:lnTo>
                    <a:lnTo>
                      <a:pt x="24" y="138"/>
                    </a:lnTo>
                    <a:lnTo>
                      <a:pt x="17" y="136"/>
                    </a:lnTo>
                    <a:lnTo>
                      <a:pt x="10" y="135"/>
                    </a:lnTo>
                    <a:lnTo>
                      <a:pt x="10" y="120"/>
                    </a:lnTo>
                    <a:lnTo>
                      <a:pt x="10" y="103"/>
                    </a:lnTo>
                    <a:lnTo>
                      <a:pt x="8" y="86"/>
                    </a:lnTo>
                    <a:lnTo>
                      <a:pt x="5" y="68"/>
                    </a:lnTo>
                    <a:lnTo>
                      <a:pt x="2" y="49"/>
                    </a:lnTo>
                    <a:lnTo>
                      <a:pt x="0" y="31"/>
                    </a:lnTo>
                    <a:lnTo>
                      <a:pt x="0" y="15"/>
                    </a:lnTo>
                    <a:lnTo>
                      <a:pt x="0" y="0"/>
                    </a:lnTo>
                    <a:close/>
                  </a:path>
                </a:pathLst>
              </a:custGeom>
              <a:solidFill>
                <a:srgbClr val="FFF500"/>
              </a:solidFill>
              <a:ln w="9525">
                <a:noFill/>
                <a:round/>
                <a:headEnd/>
                <a:tailEnd/>
              </a:ln>
            </p:spPr>
            <p:txBody>
              <a:bodyPr/>
              <a:lstStyle/>
              <a:p>
                <a:pPr eaLnBrk="1" hangingPunct="1"/>
                <a:endParaRPr lang="pt-BR" b="1" u="none"/>
              </a:p>
            </p:txBody>
          </p:sp>
          <p:sp>
            <p:nvSpPr>
              <p:cNvPr id="451635" name="Freeform 2319"/>
              <p:cNvSpPr>
                <a:spLocks/>
              </p:cNvSpPr>
              <p:nvPr/>
            </p:nvSpPr>
            <p:spPr bwMode="auto">
              <a:xfrm>
                <a:off x="5231" y="2662"/>
                <a:ext cx="209" cy="64"/>
              </a:xfrm>
              <a:custGeom>
                <a:avLst/>
                <a:gdLst>
                  <a:gd name="T0" fmla="*/ 0 w 835"/>
                  <a:gd name="T1" fmla="*/ 0 h 255"/>
                  <a:gd name="T2" fmla="*/ 0 w 835"/>
                  <a:gd name="T3" fmla="*/ 0 h 255"/>
                  <a:gd name="T4" fmla="*/ 0 w 835"/>
                  <a:gd name="T5" fmla="*/ 0 h 255"/>
                  <a:gd name="T6" fmla="*/ 0 w 835"/>
                  <a:gd name="T7" fmla="*/ 0 h 255"/>
                  <a:gd name="T8" fmla="*/ 0 w 835"/>
                  <a:gd name="T9" fmla="*/ 0 h 255"/>
                  <a:gd name="T10" fmla="*/ 0 w 835"/>
                  <a:gd name="T11" fmla="*/ 0 h 255"/>
                  <a:gd name="T12" fmla="*/ 0 w 835"/>
                  <a:gd name="T13" fmla="*/ 0 h 255"/>
                  <a:gd name="T14" fmla="*/ 0 w 835"/>
                  <a:gd name="T15" fmla="*/ 0 h 255"/>
                  <a:gd name="T16" fmla="*/ 0 w 835"/>
                  <a:gd name="T17" fmla="*/ 0 h 255"/>
                  <a:gd name="T18" fmla="*/ 0 w 835"/>
                  <a:gd name="T19" fmla="*/ 0 h 255"/>
                  <a:gd name="T20" fmla="*/ 0 w 835"/>
                  <a:gd name="T21" fmla="*/ 0 h 255"/>
                  <a:gd name="T22" fmla="*/ 0 w 835"/>
                  <a:gd name="T23" fmla="*/ 0 h 255"/>
                  <a:gd name="T24" fmla="*/ 0 w 835"/>
                  <a:gd name="T25" fmla="*/ 0 h 255"/>
                  <a:gd name="T26" fmla="*/ 0 w 835"/>
                  <a:gd name="T27" fmla="*/ 0 h 255"/>
                  <a:gd name="T28" fmla="*/ 0 w 835"/>
                  <a:gd name="T29" fmla="*/ 0 h 255"/>
                  <a:gd name="T30" fmla="*/ 0 w 835"/>
                  <a:gd name="T31" fmla="*/ 0 h 255"/>
                  <a:gd name="T32" fmla="*/ 0 w 835"/>
                  <a:gd name="T33" fmla="*/ 0 h 255"/>
                  <a:gd name="T34" fmla="*/ 0 w 835"/>
                  <a:gd name="T35" fmla="*/ 0 h 255"/>
                  <a:gd name="T36" fmla="*/ 0 w 835"/>
                  <a:gd name="T37" fmla="*/ 0 h 255"/>
                  <a:gd name="T38" fmla="*/ 0 w 835"/>
                  <a:gd name="T39" fmla="*/ 0 h 255"/>
                  <a:gd name="T40" fmla="*/ 0 w 835"/>
                  <a:gd name="T41" fmla="*/ 0 h 255"/>
                  <a:gd name="T42" fmla="*/ 0 w 835"/>
                  <a:gd name="T43" fmla="*/ 0 h 255"/>
                  <a:gd name="T44" fmla="*/ 0 w 835"/>
                  <a:gd name="T45" fmla="*/ 0 h 255"/>
                  <a:gd name="T46" fmla="*/ 0 w 835"/>
                  <a:gd name="T47" fmla="*/ 0 h 255"/>
                  <a:gd name="T48" fmla="*/ 0 w 835"/>
                  <a:gd name="T49" fmla="*/ 0 h 255"/>
                  <a:gd name="T50" fmla="*/ 0 w 835"/>
                  <a:gd name="T51" fmla="*/ 0 h 255"/>
                  <a:gd name="T52" fmla="*/ 0 w 835"/>
                  <a:gd name="T53" fmla="*/ 0 h 255"/>
                  <a:gd name="T54" fmla="*/ 0 w 835"/>
                  <a:gd name="T55" fmla="*/ 0 h 255"/>
                  <a:gd name="T56" fmla="*/ 0 w 835"/>
                  <a:gd name="T57" fmla="*/ 0 h 255"/>
                  <a:gd name="T58" fmla="*/ 0 w 835"/>
                  <a:gd name="T59" fmla="*/ 0 h 255"/>
                  <a:gd name="T60" fmla="*/ 0 w 835"/>
                  <a:gd name="T61" fmla="*/ 0 h 255"/>
                  <a:gd name="T62" fmla="*/ 0 w 835"/>
                  <a:gd name="T63" fmla="*/ 0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35"/>
                  <a:gd name="T97" fmla="*/ 0 h 255"/>
                  <a:gd name="T98" fmla="*/ 835 w 835"/>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35" h="255">
                    <a:moveTo>
                      <a:pt x="0" y="0"/>
                    </a:moveTo>
                    <a:lnTo>
                      <a:pt x="12" y="3"/>
                    </a:lnTo>
                    <a:lnTo>
                      <a:pt x="26" y="6"/>
                    </a:lnTo>
                    <a:lnTo>
                      <a:pt x="43" y="8"/>
                    </a:lnTo>
                    <a:lnTo>
                      <a:pt x="62" y="10"/>
                    </a:lnTo>
                    <a:lnTo>
                      <a:pt x="104" y="12"/>
                    </a:lnTo>
                    <a:lnTo>
                      <a:pt x="153" y="14"/>
                    </a:lnTo>
                    <a:lnTo>
                      <a:pt x="265" y="14"/>
                    </a:lnTo>
                    <a:lnTo>
                      <a:pt x="389" y="11"/>
                    </a:lnTo>
                    <a:lnTo>
                      <a:pt x="517" y="10"/>
                    </a:lnTo>
                    <a:lnTo>
                      <a:pt x="640" y="11"/>
                    </a:lnTo>
                    <a:lnTo>
                      <a:pt x="697" y="12"/>
                    </a:lnTo>
                    <a:lnTo>
                      <a:pt x="748" y="15"/>
                    </a:lnTo>
                    <a:lnTo>
                      <a:pt x="794" y="19"/>
                    </a:lnTo>
                    <a:lnTo>
                      <a:pt x="834" y="25"/>
                    </a:lnTo>
                    <a:lnTo>
                      <a:pt x="835" y="39"/>
                    </a:lnTo>
                    <a:lnTo>
                      <a:pt x="834" y="54"/>
                    </a:lnTo>
                    <a:lnTo>
                      <a:pt x="834" y="70"/>
                    </a:lnTo>
                    <a:lnTo>
                      <a:pt x="833" y="87"/>
                    </a:lnTo>
                    <a:lnTo>
                      <a:pt x="830" y="105"/>
                    </a:lnTo>
                    <a:lnTo>
                      <a:pt x="826" y="123"/>
                    </a:lnTo>
                    <a:lnTo>
                      <a:pt x="821" y="140"/>
                    </a:lnTo>
                    <a:lnTo>
                      <a:pt x="814" y="159"/>
                    </a:lnTo>
                    <a:lnTo>
                      <a:pt x="806" y="175"/>
                    </a:lnTo>
                    <a:lnTo>
                      <a:pt x="796" y="192"/>
                    </a:lnTo>
                    <a:lnTo>
                      <a:pt x="785" y="206"/>
                    </a:lnTo>
                    <a:lnTo>
                      <a:pt x="771" y="219"/>
                    </a:lnTo>
                    <a:lnTo>
                      <a:pt x="764" y="226"/>
                    </a:lnTo>
                    <a:lnTo>
                      <a:pt x="755" y="233"/>
                    </a:lnTo>
                    <a:lnTo>
                      <a:pt x="747" y="237"/>
                    </a:lnTo>
                    <a:lnTo>
                      <a:pt x="738" y="242"/>
                    </a:lnTo>
                    <a:lnTo>
                      <a:pt x="727" y="246"/>
                    </a:lnTo>
                    <a:lnTo>
                      <a:pt x="718" y="250"/>
                    </a:lnTo>
                    <a:lnTo>
                      <a:pt x="706" y="252"/>
                    </a:lnTo>
                    <a:lnTo>
                      <a:pt x="694" y="255"/>
                    </a:lnTo>
                    <a:lnTo>
                      <a:pt x="662" y="242"/>
                    </a:lnTo>
                    <a:lnTo>
                      <a:pt x="607" y="222"/>
                    </a:lnTo>
                    <a:lnTo>
                      <a:pt x="536" y="198"/>
                    </a:lnTo>
                    <a:lnTo>
                      <a:pt x="455" y="173"/>
                    </a:lnTo>
                    <a:lnTo>
                      <a:pt x="372" y="148"/>
                    </a:lnTo>
                    <a:lnTo>
                      <a:pt x="291" y="124"/>
                    </a:lnTo>
                    <a:lnTo>
                      <a:pt x="219" y="105"/>
                    </a:lnTo>
                    <a:lnTo>
                      <a:pt x="163" y="91"/>
                    </a:lnTo>
                    <a:lnTo>
                      <a:pt x="148" y="90"/>
                    </a:lnTo>
                    <a:lnTo>
                      <a:pt x="133" y="90"/>
                    </a:lnTo>
                    <a:lnTo>
                      <a:pt x="120" y="91"/>
                    </a:lnTo>
                    <a:lnTo>
                      <a:pt x="108" y="94"/>
                    </a:lnTo>
                    <a:lnTo>
                      <a:pt x="96" y="98"/>
                    </a:lnTo>
                    <a:lnTo>
                      <a:pt x="86" y="102"/>
                    </a:lnTo>
                    <a:lnTo>
                      <a:pt x="76" y="107"/>
                    </a:lnTo>
                    <a:lnTo>
                      <a:pt x="67" y="114"/>
                    </a:lnTo>
                    <a:lnTo>
                      <a:pt x="51" y="124"/>
                    </a:lnTo>
                    <a:lnTo>
                      <a:pt x="37" y="132"/>
                    </a:lnTo>
                    <a:lnTo>
                      <a:pt x="30" y="136"/>
                    </a:lnTo>
                    <a:lnTo>
                      <a:pt x="24" y="138"/>
                    </a:lnTo>
                    <a:lnTo>
                      <a:pt x="17" y="136"/>
                    </a:lnTo>
                    <a:lnTo>
                      <a:pt x="10" y="135"/>
                    </a:lnTo>
                    <a:lnTo>
                      <a:pt x="10" y="120"/>
                    </a:lnTo>
                    <a:lnTo>
                      <a:pt x="10" y="103"/>
                    </a:lnTo>
                    <a:lnTo>
                      <a:pt x="8" y="86"/>
                    </a:lnTo>
                    <a:lnTo>
                      <a:pt x="5" y="68"/>
                    </a:lnTo>
                    <a:lnTo>
                      <a:pt x="2" y="49"/>
                    </a:lnTo>
                    <a:lnTo>
                      <a:pt x="0" y="31"/>
                    </a:lnTo>
                    <a:lnTo>
                      <a:pt x="0" y="15"/>
                    </a:lnTo>
                    <a:lnTo>
                      <a:pt x="0" y="0"/>
                    </a:lnTo>
                    <a:close/>
                  </a:path>
                </a:pathLst>
              </a:custGeom>
              <a:noFill/>
              <a:ln w="6350">
                <a:solidFill>
                  <a:srgbClr val="1F1A17"/>
                </a:solidFill>
                <a:round/>
                <a:headEnd/>
                <a:tailEnd/>
              </a:ln>
            </p:spPr>
            <p:txBody>
              <a:bodyPr/>
              <a:lstStyle/>
              <a:p>
                <a:pPr eaLnBrk="1" hangingPunct="1"/>
                <a:endParaRPr lang="pt-BR" b="1" u="none"/>
              </a:p>
            </p:txBody>
          </p:sp>
        </p:grpSp>
      </p:grpSp>
      <p:grpSp>
        <p:nvGrpSpPr>
          <p:cNvPr id="451636" name="Group 2320"/>
          <p:cNvGrpSpPr>
            <a:grpSpLocks/>
          </p:cNvGrpSpPr>
          <p:nvPr/>
        </p:nvGrpSpPr>
        <p:grpSpPr bwMode="auto">
          <a:xfrm>
            <a:off x="1355725" y="1676400"/>
            <a:ext cx="4486275" cy="3600450"/>
            <a:chOff x="855" y="1518"/>
            <a:chExt cx="2826" cy="2268"/>
          </a:xfrm>
        </p:grpSpPr>
        <p:grpSp>
          <p:nvGrpSpPr>
            <p:cNvPr id="451637" name="Group 2321"/>
            <p:cNvGrpSpPr>
              <a:grpSpLocks/>
            </p:cNvGrpSpPr>
            <p:nvPr/>
          </p:nvGrpSpPr>
          <p:grpSpPr bwMode="auto">
            <a:xfrm>
              <a:off x="3304" y="2183"/>
              <a:ext cx="377" cy="243"/>
              <a:chOff x="3304" y="2183"/>
              <a:chExt cx="377" cy="243"/>
            </a:xfrm>
          </p:grpSpPr>
          <p:sp>
            <p:nvSpPr>
              <p:cNvPr id="451638" name="Freeform 2322"/>
              <p:cNvSpPr>
                <a:spLocks/>
              </p:cNvSpPr>
              <p:nvPr/>
            </p:nvSpPr>
            <p:spPr bwMode="auto">
              <a:xfrm>
                <a:off x="3304" y="2306"/>
                <a:ext cx="236" cy="120"/>
              </a:xfrm>
              <a:custGeom>
                <a:avLst/>
                <a:gdLst>
                  <a:gd name="T0" fmla="*/ 0 w 945"/>
                  <a:gd name="T1" fmla="*/ 0 h 478"/>
                  <a:gd name="T2" fmla="*/ 0 w 945"/>
                  <a:gd name="T3" fmla="*/ 0 h 478"/>
                  <a:gd name="T4" fmla="*/ 0 w 945"/>
                  <a:gd name="T5" fmla="*/ 0 h 478"/>
                  <a:gd name="T6" fmla="*/ 0 w 945"/>
                  <a:gd name="T7" fmla="*/ 0 h 478"/>
                  <a:gd name="T8" fmla="*/ 0 w 945"/>
                  <a:gd name="T9" fmla="*/ 0 h 478"/>
                  <a:gd name="T10" fmla="*/ 0 w 945"/>
                  <a:gd name="T11" fmla="*/ 0 h 478"/>
                  <a:gd name="T12" fmla="*/ 0 w 945"/>
                  <a:gd name="T13" fmla="*/ 0 h 478"/>
                  <a:gd name="T14" fmla="*/ 0 w 945"/>
                  <a:gd name="T15" fmla="*/ 0 h 478"/>
                  <a:gd name="T16" fmla="*/ 0 w 945"/>
                  <a:gd name="T17" fmla="*/ 0 h 478"/>
                  <a:gd name="T18" fmla="*/ 0 w 945"/>
                  <a:gd name="T19" fmla="*/ 0 h 478"/>
                  <a:gd name="T20" fmla="*/ 0 w 945"/>
                  <a:gd name="T21" fmla="*/ 0 h 478"/>
                  <a:gd name="T22" fmla="*/ 0 w 945"/>
                  <a:gd name="T23" fmla="*/ 0 h 478"/>
                  <a:gd name="T24" fmla="*/ 0 w 945"/>
                  <a:gd name="T25" fmla="*/ 0 h 478"/>
                  <a:gd name="T26" fmla="*/ 0 w 945"/>
                  <a:gd name="T27" fmla="*/ 0 h 478"/>
                  <a:gd name="T28" fmla="*/ 0 w 945"/>
                  <a:gd name="T29" fmla="*/ 0 h 478"/>
                  <a:gd name="T30" fmla="*/ 0 w 945"/>
                  <a:gd name="T31" fmla="*/ 0 h 478"/>
                  <a:gd name="T32" fmla="*/ 0 w 945"/>
                  <a:gd name="T33" fmla="*/ 0 h 478"/>
                  <a:gd name="T34" fmla="*/ 0 w 945"/>
                  <a:gd name="T35" fmla="*/ 0 h 478"/>
                  <a:gd name="T36" fmla="*/ 0 w 945"/>
                  <a:gd name="T37" fmla="*/ 0 h 478"/>
                  <a:gd name="T38" fmla="*/ 0 w 945"/>
                  <a:gd name="T39" fmla="*/ 0 h 478"/>
                  <a:gd name="T40" fmla="*/ 0 w 945"/>
                  <a:gd name="T41" fmla="*/ 0 h 478"/>
                  <a:gd name="T42" fmla="*/ 0 w 945"/>
                  <a:gd name="T43" fmla="*/ 0 h 478"/>
                  <a:gd name="T44" fmla="*/ 0 w 945"/>
                  <a:gd name="T45" fmla="*/ 0 h 478"/>
                  <a:gd name="T46" fmla="*/ 0 w 945"/>
                  <a:gd name="T47" fmla="*/ 0 h 478"/>
                  <a:gd name="T48" fmla="*/ 0 w 945"/>
                  <a:gd name="T49" fmla="*/ 0 h 478"/>
                  <a:gd name="T50" fmla="*/ 0 w 945"/>
                  <a:gd name="T51" fmla="*/ 0 h 478"/>
                  <a:gd name="T52" fmla="*/ 0 w 945"/>
                  <a:gd name="T53" fmla="*/ 0 h 478"/>
                  <a:gd name="T54" fmla="*/ 0 w 945"/>
                  <a:gd name="T55" fmla="*/ 0 h 478"/>
                  <a:gd name="T56" fmla="*/ 0 w 945"/>
                  <a:gd name="T57" fmla="*/ 0 h 478"/>
                  <a:gd name="T58" fmla="*/ 0 w 945"/>
                  <a:gd name="T59" fmla="*/ 0 h 478"/>
                  <a:gd name="T60" fmla="*/ 0 w 945"/>
                  <a:gd name="T61" fmla="*/ 0 h 478"/>
                  <a:gd name="T62" fmla="*/ 0 w 945"/>
                  <a:gd name="T63" fmla="*/ 0 h 478"/>
                  <a:gd name="T64" fmla="*/ 0 w 945"/>
                  <a:gd name="T65" fmla="*/ 0 h 478"/>
                  <a:gd name="T66" fmla="*/ 0 w 945"/>
                  <a:gd name="T67" fmla="*/ 0 h 478"/>
                  <a:gd name="T68" fmla="*/ 0 w 945"/>
                  <a:gd name="T69" fmla="*/ 0 h 478"/>
                  <a:gd name="T70" fmla="*/ 0 w 945"/>
                  <a:gd name="T71" fmla="*/ 0 h 478"/>
                  <a:gd name="T72" fmla="*/ 0 w 945"/>
                  <a:gd name="T73" fmla="*/ 0 h 478"/>
                  <a:gd name="T74" fmla="*/ 0 w 945"/>
                  <a:gd name="T75" fmla="*/ 0 h 478"/>
                  <a:gd name="T76" fmla="*/ 0 w 945"/>
                  <a:gd name="T77" fmla="*/ 0 h 478"/>
                  <a:gd name="T78" fmla="*/ 0 w 945"/>
                  <a:gd name="T79" fmla="*/ 0 h 478"/>
                  <a:gd name="T80" fmla="*/ 0 w 945"/>
                  <a:gd name="T81" fmla="*/ 0 h 478"/>
                  <a:gd name="T82" fmla="*/ 0 w 945"/>
                  <a:gd name="T83" fmla="*/ 0 h 4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5"/>
                  <a:gd name="T127" fmla="*/ 0 h 478"/>
                  <a:gd name="T128" fmla="*/ 945 w 945"/>
                  <a:gd name="T129" fmla="*/ 478 h 47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5" h="478">
                    <a:moveTo>
                      <a:pt x="805" y="0"/>
                    </a:moveTo>
                    <a:lnTo>
                      <a:pt x="807" y="26"/>
                    </a:lnTo>
                    <a:lnTo>
                      <a:pt x="808" y="49"/>
                    </a:lnTo>
                    <a:lnTo>
                      <a:pt x="812" y="70"/>
                    </a:lnTo>
                    <a:lnTo>
                      <a:pt x="816" y="88"/>
                    </a:lnTo>
                    <a:lnTo>
                      <a:pt x="821" y="104"/>
                    </a:lnTo>
                    <a:lnTo>
                      <a:pt x="828" y="117"/>
                    </a:lnTo>
                    <a:lnTo>
                      <a:pt x="836" y="129"/>
                    </a:lnTo>
                    <a:lnTo>
                      <a:pt x="844" y="140"/>
                    </a:lnTo>
                    <a:lnTo>
                      <a:pt x="853" y="149"/>
                    </a:lnTo>
                    <a:lnTo>
                      <a:pt x="863" y="157"/>
                    </a:lnTo>
                    <a:lnTo>
                      <a:pt x="874" y="163"/>
                    </a:lnTo>
                    <a:lnTo>
                      <a:pt x="886" y="170"/>
                    </a:lnTo>
                    <a:lnTo>
                      <a:pt x="912" y="181"/>
                    </a:lnTo>
                    <a:lnTo>
                      <a:pt x="940" y="190"/>
                    </a:lnTo>
                    <a:lnTo>
                      <a:pt x="943" y="196"/>
                    </a:lnTo>
                    <a:lnTo>
                      <a:pt x="945" y="202"/>
                    </a:lnTo>
                    <a:lnTo>
                      <a:pt x="945" y="208"/>
                    </a:lnTo>
                    <a:lnTo>
                      <a:pt x="945" y="212"/>
                    </a:lnTo>
                    <a:lnTo>
                      <a:pt x="944" y="221"/>
                    </a:lnTo>
                    <a:lnTo>
                      <a:pt x="940" y="231"/>
                    </a:lnTo>
                    <a:lnTo>
                      <a:pt x="932" y="247"/>
                    </a:lnTo>
                    <a:lnTo>
                      <a:pt x="924" y="262"/>
                    </a:lnTo>
                    <a:lnTo>
                      <a:pt x="906" y="265"/>
                    </a:lnTo>
                    <a:lnTo>
                      <a:pt x="889" y="270"/>
                    </a:lnTo>
                    <a:lnTo>
                      <a:pt x="873" y="278"/>
                    </a:lnTo>
                    <a:lnTo>
                      <a:pt x="858" y="286"/>
                    </a:lnTo>
                    <a:lnTo>
                      <a:pt x="846" y="295"/>
                    </a:lnTo>
                    <a:lnTo>
                      <a:pt x="834" y="306"/>
                    </a:lnTo>
                    <a:lnTo>
                      <a:pt x="824" y="318"/>
                    </a:lnTo>
                    <a:lnTo>
                      <a:pt x="816" y="331"/>
                    </a:lnTo>
                    <a:lnTo>
                      <a:pt x="808" y="344"/>
                    </a:lnTo>
                    <a:lnTo>
                      <a:pt x="803" y="357"/>
                    </a:lnTo>
                    <a:lnTo>
                      <a:pt x="799" y="371"/>
                    </a:lnTo>
                    <a:lnTo>
                      <a:pt x="795" y="382"/>
                    </a:lnTo>
                    <a:lnTo>
                      <a:pt x="794" y="396"/>
                    </a:lnTo>
                    <a:lnTo>
                      <a:pt x="794" y="408"/>
                    </a:lnTo>
                    <a:lnTo>
                      <a:pt x="796" y="419"/>
                    </a:lnTo>
                    <a:lnTo>
                      <a:pt x="799" y="429"/>
                    </a:lnTo>
                    <a:lnTo>
                      <a:pt x="15" y="478"/>
                    </a:lnTo>
                    <a:lnTo>
                      <a:pt x="0" y="120"/>
                    </a:lnTo>
                    <a:lnTo>
                      <a:pt x="805" y="0"/>
                    </a:lnTo>
                    <a:close/>
                  </a:path>
                </a:pathLst>
              </a:custGeom>
              <a:solidFill>
                <a:srgbClr val="007CC3"/>
              </a:solidFill>
              <a:ln w="9525">
                <a:noFill/>
                <a:round/>
                <a:headEnd/>
                <a:tailEnd/>
              </a:ln>
            </p:spPr>
            <p:txBody>
              <a:bodyPr/>
              <a:lstStyle/>
              <a:p>
                <a:pPr eaLnBrk="1" hangingPunct="1"/>
                <a:endParaRPr lang="pt-BR" b="1" u="none"/>
              </a:p>
            </p:txBody>
          </p:sp>
          <p:grpSp>
            <p:nvGrpSpPr>
              <p:cNvPr id="451639" name="Group 2323"/>
              <p:cNvGrpSpPr>
                <a:grpSpLocks/>
              </p:cNvGrpSpPr>
              <p:nvPr/>
            </p:nvGrpSpPr>
            <p:grpSpPr bwMode="auto">
              <a:xfrm>
                <a:off x="3312" y="2183"/>
                <a:ext cx="369" cy="243"/>
                <a:chOff x="3773" y="2183"/>
                <a:chExt cx="369" cy="243"/>
              </a:xfrm>
            </p:grpSpPr>
            <p:sp>
              <p:nvSpPr>
                <p:cNvPr id="451640" name="Freeform 2324"/>
                <p:cNvSpPr>
                  <a:spLocks/>
                </p:cNvSpPr>
                <p:nvPr/>
              </p:nvSpPr>
              <p:spPr bwMode="auto">
                <a:xfrm>
                  <a:off x="3828" y="2183"/>
                  <a:ext cx="314" cy="90"/>
                </a:xfrm>
                <a:custGeom>
                  <a:avLst/>
                  <a:gdLst>
                    <a:gd name="T0" fmla="*/ 0 w 1256"/>
                    <a:gd name="T1" fmla="*/ 0 h 360"/>
                    <a:gd name="T2" fmla="*/ 0 w 1256"/>
                    <a:gd name="T3" fmla="*/ 0 h 360"/>
                    <a:gd name="T4" fmla="*/ 0 w 1256"/>
                    <a:gd name="T5" fmla="*/ 0 h 360"/>
                    <a:gd name="T6" fmla="*/ 0 w 1256"/>
                    <a:gd name="T7" fmla="*/ 0 h 360"/>
                    <a:gd name="T8" fmla="*/ 0 w 1256"/>
                    <a:gd name="T9" fmla="*/ 0 h 360"/>
                    <a:gd name="T10" fmla="*/ 0 w 1256"/>
                    <a:gd name="T11" fmla="*/ 0 h 360"/>
                    <a:gd name="T12" fmla="*/ 0 w 1256"/>
                    <a:gd name="T13" fmla="*/ 0 h 360"/>
                    <a:gd name="T14" fmla="*/ 0 w 1256"/>
                    <a:gd name="T15" fmla="*/ 0 h 360"/>
                    <a:gd name="T16" fmla="*/ 0 w 1256"/>
                    <a:gd name="T17" fmla="*/ 0 h 360"/>
                    <a:gd name="T18" fmla="*/ 0 w 1256"/>
                    <a:gd name="T19" fmla="*/ 0 h 360"/>
                    <a:gd name="T20" fmla="*/ 0 w 1256"/>
                    <a:gd name="T21" fmla="*/ 0 h 360"/>
                    <a:gd name="T22" fmla="*/ 0 w 1256"/>
                    <a:gd name="T23" fmla="*/ 0 h 360"/>
                    <a:gd name="T24" fmla="*/ 0 w 1256"/>
                    <a:gd name="T25" fmla="*/ 0 h 360"/>
                    <a:gd name="T26" fmla="*/ 0 w 1256"/>
                    <a:gd name="T27" fmla="*/ 0 h 360"/>
                    <a:gd name="T28" fmla="*/ 0 w 1256"/>
                    <a:gd name="T29" fmla="*/ 0 h 360"/>
                    <a:gd name="T30" fmla="*/ 0 w 1256"/>
                    <a:gd name="T31" fmla="*/ 0 h 360"/>
                    <a:gd name="T32" fmla="*/ 0 w 1256"/>
                    <a:gd name="T33" fmla="*/ 0 h 360"/>
                    <a:gd name="T34" fmla="*/ 0 w 1256"/>
                    <a:gd name="T35" fmla="*/ 0 h 360"/>
                    <a:gd name="T36" fmla="*/ 0 w 1256"/>
                    <a:gd name="T37" fmla="*/ 0 h 360"/>
                    <a:gd name="T38" fmla="*/ 0 w 1256"/>
                    <a:gd name="T39" fmla="*/ 0 h 360"/>
                    <a:gd name="T40" fmla="*/ 0 w 1256"/>
                    <a:gd name="T41" fmla="*/ 0 h 360"/>
                    <a:gd name="T42" fmla="*/ 0 w 1256"/>
                    <a:gd name="T43" fmla="*/ 0 h 360"/>
                    <a:gd name="T44" fmla="*/ 0 w 1256"/>
                    <a:gd name="T45" fmla="*/ 0 h 360"/>
                    <a:gd name="T46" fmla="*/ 0 w 1256"/>
                    <a:gd name="T47" fmla="*/ 0 h 360"/>
                    <a:gd name="T48" fmla="*/ 0 w 1256"/>
                    <a:gd name="T49" fmla="*/ 0 h 360"/>
                    <a:gd name="T50" fmla="*/ 0 w 1256"/>
                    <a:gd name="T51" fmla="*/ 0 h 3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6"/>
                    <a:gd name="T79" fmla="*/ 0 h 360"/>
                    <a:gd name="T80" fmla="*/ 1256 w 1256"/>
                    <a:gd name="T81" fmla="*/ 360 h 3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6" h="360">
                      <a:moveTo>
                        <a:pt x="43" y="354"/>
                      </a:moveTo>
                      <a:lnTo>
                        <a:pt x="0" y="71"/>
                      </a:lnTo>
                      <a:lnTo>
                        <a:pt x="1060" y="0"/>
                      </a:lnTo>
                      <a:lnTo>
                        <a:pt x="1064" y="29"/>
                      </a:lnTo>
                      <a:lnTo>
                        <a:pt x="1070" y="53"/>
                      </a:lnTo>
                      <a:lnTo>
                        <a:pt x="1077" y="73"/>
                      </a:lnTo>
                      <a:lnTo>
                        <a:pt x="1085" y="90"/>
                      </a:lnTo>
                      <a:lnTo>
                        <a:pt x="1096" y="107"/>
                      </a:lnTo>
                      <a:lnTo>
                        <a:pt x="1108" y="123"/>
                      </a:lnTo>
                      <a:lnTo>
                        <a:pt x="1124" y="141"/>
                      </a:lnTo>
                      <a:lnTo>
                        <a:pt x="1141" y="161"/>
                      </a:lnTo>
                      <a:lnTo>
                        <a:pt x="1167" y="181"/>
                      </a:lnTo>
                      <a:lnTo>
                        <a:pt x="1191" y="201"/>
                      </a:lnTo>
                      <a:lnTo>
                        <a:pt x="1203" y="211"/>
                      </a:lnTo>
                      <a:lnTo>
                        <a:pt x="1213" y="222"/>
                      </a:lnTo>
                      <a:lnTo>
                        <a:pt x="1224" y="234"/>
                      </a:lnTo>
                      <a:lnTo>
                        <a:pt x="1232" y="246"/>
                      </a:lnTo>
                      <a:lnTo>
                        <a:pt x="1240" y="257"/>
                      </a:lnTo>
                      <a:lnTo>
                        <a:pt x="1246" y="271"/>
                      </a:lnTo>
                      <a:lnTo>
                        <a:pt x="1252" y="284"/>
                      </a:lnTo>
                      <a:lnTo>
                        <a:pt x="1254" y="297"/>
                      </a:lnTo>
                      <a:lnTo>
                        <a:pt x="1256" y="312"/>
                      </a:lnTo>
                      <a:lnTo>
                        <a:pt x="1254" y="327"/>
                      </a:lnTo>
                      <a:lnTo>
                        <a:pt x="1252" y="343"/>
                      </a:lnTo>
                      <a:lnTo>
                        <a:pt x="1245" y="360"/>
                      </a:lnTo>
                      <a:lnTo>
                        <a:pt x="43" y="354"/>
                      </a:lnTo>
                      <a:close/>
                    </a:path>
                  </a:pathLst>
                </a:custGeom>
                <a:solidFill>
                  <a:srgbClr val="779485"/>
                </a:solidFill>
                <a:ln w="9525">
                  <a:noFill/>
                  <a:round/>
                  <a:headEnd/>
                  <a:tailEnd/>
                </a:ln>
              </p:spPr>
              <p:txBody>
                <a:bodyPr/>
                <a:lstStyle/>
                <a:p>
                  <a:pPr eaLnBrk="1" hangingPunct="1"/>
                  <a:endParaRPr lang="pt-BR" b="1" u="none"/>
                </a:p>
              </p:txBody>
            </p:sp>
            <p:sp>
              <p:nvSpPr>
                <p:cNvPr id="451641" name="Freeform 2325"/>
                <p:cNvSpPr>
                  <a:spLocks/>
                </p:cNvSpPr>
                <p:nvPr/>
              </p:nvSpPr>
              <p:spPr bwMode="auto">
                <a:xfrm>
                  <a:off x="3825" y="2183"/>
                  <a:ext cx="314" cy="90"/>
                </a:xfrm>
                <a:custGeom>
                  <a:avLst/>
                  <a:gdLst>
                    <a:gd name="T0" fmla="*/ 0 w 1256"/>
                    <a:gd name="T1" fmla="*/ 0 h 360"/>
                    <a:gd name="T2" fmla="*/ 0 w 1256"/>
                    <a:gd name="T3" fmla="*/ 0 h 360"/>
                    <a:gd name="T4" fmla="*/ 0 w 1256"/>
                    <a:gd name="T5" fmla="*/ 0 h 360"/>
                    <a:gd name="T6" fmla="*/ 0 w 1256"/>
                    <a:gd name="T7" fmla="*/ 0 h 360"/>
                    <a:gd name="T8" fmla="*/ 0 w 1256"/>
                    <a:gd name="T9" fmla="*/ 0 h 360"/>
                    <a:gd name="T10" fmla="*/ 0 w 1256"/>
                    <a:gd name="T11" fmla="*/ 0 h 360"/>
                    <a:gd name="T12" fmla="*/ 0 w 1256"/>
                    <a:gd name="T13" fmla="*/ 0 h 360"/>
                    <a:gd name="T14" fmla="*/ 0 w 1256"/>
                    <a:gd name="T15" fmla="*/ 0 h 360"/>
                    <a:gd name="T16" fmla="*/ 0 w 1256"/>
                    <a:gd name="T17" fmla="*/ 0 h 360"/>
                    <a:gd name="T18" fmla="*/ 0 w 1256"/>
                    <a:gd name="T19" fmla="*/ 0 h 360"/>
                    <a:gd name="T20" fmla="*/ 0 w 1256"/>
                    <a:gd name="T21" fmla="*/ 0 h 360"/>
                    <a:gd name="T22" fmla="*/ 0 w 1256"/>
                    <a:gd name="T23" fmla="*/ 0 h 360"/>
                    <a:gd name="T24" fmla="*/ 0 w 1256"/>
                    <a:gd name="T25" fmla="*/ 0 h 360"/>
                    <a:gd name="T26" fmla="*/ 0 w 1256"/>
                    <a:gd name="T27" fmla="*/ 0 h 360"/>
                    <a:gd name="T28" fmla="*/ 0 w 1256"/>
                    <a:gd name="T29" fmla="*/ 0 h 360"/>
                    <a:gd name="T30" fmla="*/ 0 w 1256"/>
                    <a:gd name="T31" fmla="*/ 0 h 360"/>
                    <a:gd name="T32" fmla="*/ 0 w 1256"/>
                    <a:gd name="T33" fmla="*/ 0 h 360"/>
                    <a:gd name="T34" fmla="*/ 0 w 1256"/>
                    <a:gd name="T35" fmla="*/ 0 h 360"/>
                    <a:gd name="T36" fmla="*/ 0 w 1256"/>
                    <a:gd name="T37" fmla="*/ 0 h 360"/>
                    <a:gd name="T38" fmla="*/ 0 w 1256"/>
                    <a:gd name="T39" fmla="*/ 0 h 360"/>
                    <a:gd name="T40" fmla="*/ 0 w 1256"/>
                    <a:gd name="T41" fmla="*/ 0 h 360"/>
                    <a:gd name="T42" fmla="*/ 0 w 1256"/>
                    <a:gd name="T43" fmla="*/ 0 h 360"/>
                    <a:gd name="T44" fmla="*/ 0 w 1256"/>
                    <a:gd name="T45" fmla="*/ 0 h 360"/>
                    <a:gd name="T46" fmla="*/ 0 w 1256"/>
                    <a:gd name="T47" fmla="*/ 0 h 360"/>
                    <a:gd name="T48" fmla="*/ 0 w 1256"/>
                    <a:gd name="T49" fmla="*/ 0 h 360"/>
                    <a:gd name="T50" fmla="*/ 0 w 1256"/>
                    <a:gd name="T51" fmla="*/ 0 h 3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6"/>
                    <a:gd name="T79" fmla="*/ 0 h 360"/>
                    <a:gd name="T80" fmla="*/ 1256 w 1256"/>
                    <a:gd name="T81" fmla="*/ 360 h 3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6" h="360">
                      <a:moveTo>
                        <a:pt x="43" y="354"/>
                      </a:moveTo>
                      <a:lnTo>
                        <a:pt x="0" y="71"/>
                      </a:lnTo>
                      <a:lnTo>
                        <a:pt x="1060" y="0"/>
                      </a:lnTo>
                      <a:lnTo>
                        <a:pt x="1064" y="29"/>
                      </a:lnTo>
                      <a:lnTo>
                        <a:pt x="1070" y="53"/>
                      </a:lnTo>
                      <a:lnTo>
                        <a:pt x="1077" y="73"/>
                      </a:lnTo>
                      <a:lnTo>
                        <a:pt x="1085" y="90"/>
                      </a:lnTo>
                      <a:lnTo>
                        <a:pt x="1096" y="107"/>
                      </a:lnTo>
                      <a:lnTo>
                        <a:pt x="1108" y="123"/>
                      </a:lnTo>
                      <a:lnTo>
                        <a:pt x="1124" y="141"/>
                      </a:lnTo>
                      <a:lnTo>
                        <a:pt x="1141" y="161"/>
                      </a:lnTo>
                      <a:lnTo>
                        <a:pt x="1167" y="181"/>
                      </a:lnTo>
                      <a:lnTo>
                        <a:pt x="1191" y="201"/>
                      </a:lnTo>
                      <a:lnTo>
                        <a:pt x="1203" y="211"/>
                      </a:lnTo>
                      <a:lnTo>
                        <a:pt x="1213" y="222"/>
                      </a:lnTo>
                      <a:lnTo>
                        <a:pt x="1224" y="234"/>
                      </a:lnTo>
                      <a:lnTo>
                        <a:pt x="1232" y="246"/>
                      </a:lnTo>
                      <a:lnTo>
                        <a:pt x="1240" y="257"/>
                      </a:lnTo>
                      <a:lnTo>
                        <a:pt x="1246" y="271"/>
                      </a:lnTo>
                      <a:lnTo>
                        <a:pt x="1252" y="284"/>
                      </a:lnTo>
                      <a:lnTo>
                        <a:pt x="1254" y="297"/>
                      </a:lnTo>
                      <a:lnTo>
                        <a:pt x="1256" y="312"/>
                      </a:lnTo>
                      <a:lnTo>
                        <a:pt x="1254" y="327"/>
                      </a:lnTo>
                      <a:lnTo>
                        <a:pt x="1252" y="343"/>
                      </a:lnTo>
                      <a:lnTo>
                        <a:pt x="1245" y="360"/>
                      </a:lnTo>
                      <a:lnTo>
                        <a:pt x="43" y="354"/>
                      </a:lnTo>
                    </a:path>
                  </a:pathLst>
                </a:custGeom>
                <a:noFill/>
                <a:ln w="3175">
                  <a:solidFill>
                    <a:srgbClr val="1F1A17"/>
                  </a:solidFill>
                  <a:round/>
                  <a:headEnd/>
                  <a:tailEnd/>
                </a:ln>
              </p:spPr>
              <p:txBody>
                <a:bodyPr/>
                <a:lstStyle/>
                <a:p>
                  <a:pPr eaLnBrk="1" hangingPunct="1"/>
                  <a:endParaRPr lang="pt-BR" b="1" u="none"/>
                </a:p>
              </p:txBody>
            </p:sp>
            <p:sp>
              <p:nvSpPr>
                <p:cNvPr id="451642" name="Freeform 2326"/>
                <p:cNvSpPr>
                  <a:spLocks/>
                </p:cNvSpPr>
                <p:nvPr/>
              </p:nvSpPr>
              <p:spPr bwMode="auto">
                <a:xfrm>
                  <a:off x="3773" y="2306"/>
                  <a:ext cx="236" cy="120"/>
                </a:xfrm>
                <a:custGeom>
                  <a:avLst/>
                  <a:gdLst>
                    <a:gd name="T0" fmla="*/ 0 w 945"/>
                    <a:gd name="T1" fmla="*/ 0 h 478"/>
                    <a:gd name="T2" fmla="*/ 0 w 945"/>
                    <a:gd name="T3" fmla="*/ 0 h 478"/>
                    <a:gd name="T4" fmla="*/ 0 w 945"/>
                    <a:gd name="T5" fmla="*/ 0 h 478"/>
                    <a:gd name="T6" fmla="*/ 0 w 945"/>
                    <a:gd name="T7" fmla="*/ 0 h 478"/>
                    <a:gd name="T8" fmla="*/ 0 w 945"/>
                    <a:gd name="T9" fmla="*/ 0 h 478"/>
                    <a:gd name="T10" fmla="*/ 0 w 945"/>
                    <a:gd name="T11" fmla="*/ 0 h 478"/>
                    <a:gd name="T12" fmla="*/ 0 w 945"/>
                    <a:gd name="T13" fmla="*/ 0 h 478"/>
                    <a:gd name="T14" fmla="*/ 0 w 945"/>
                    <a:gd name="T15" fmla="*/ 0 h 478"/>
                    <a:gd name="T16" fmla="*/ 0 w 945"/>
                    <a:gd name="T17" fmla="*/ 0 h 478"/>
                    <a:gd name="T18" fmla="*/ 0 w 945"/>
                    <a:gd name="T19" fmla="*/ 0 h 478"/>
                    <a:gd name="T20" fmla="*/ 0 w 945"/>
                    <a:gd name="T21" fmla="*/ 0 h 478"/>
                    <a:gd name="T22" fmla="*/ 0 w 945"/>
                    <a:gd name="T23" fmla="*/ 0 h 478"/>
                    <a:gd name="T24" fmla="*/ 0 w 945"/>
                    <a:gd name="T25" fmla="*/ 0 h 478"/>
                    <a:gd name="T26" fmla="*/ 0 w 945"/>
                    <a:gd name="T27" fmla="*/ 0 h 478"/>
                    <a:gd name="T28" fmla="*/ 0 w 945"/>
                    <a:gd name="T29" fmla="*/ 0 h 478"/>
                    <a:gd name="T30" fmla="*/ 0 w 945"/>
                    <a:gd name="T31" fmla="*/ 0 h 478"/>
                    <a:gd name="T32" fmla="*/ 0 w 945"/>
                    <a:gd name="T33" fmla="*/ 0 h 478"/>
                    <a:gd name="T34" fmla="*/ 0 w 945"/>
                    <a:gd name="T35" fmla="*/ 0 h 478"/>
                    <a:gd name="T36" fmla="*/ 0 w 945"/>
                    <a:gd name="T37" fmla="*/ 0 h 478"/>
                    <a:gd name="T38" fmla="*/ 0 w 945"/>
                    <a:gd name="T39" fmla="*/ 0 h 478"/>
                    <a:gd name="T40" fmla="*/ 0 w 945"/>
                    <a:gd name="T41" fmla="*/ 0 h 478"/>
                    <a:gd name="T42" fmla="*/ 0 w 945"/>
                    <a:gd name="T43" fmla="*/ 0 h 478"/>
                    <a:gd name="T44" fmla="*/ 0 w 945"/>
                    <a:gd name="T45" fmla="*/ 0 h 478"/>
                    <a:gd name="T46" fmla="*/ 0 w 945"/>
                    <a:gd name="T47" fmla="*/ 0 h 478"/>
                    <a:gd name="T48" fmla="*/ 0 w 945"/>
                    <a:gd name="T49" fmla="*/ 0 h 478"/>
                    <a:gd name="T50" fmla="*/ 0 w 945"/>
                    <a:gd name="T51" fmla="*/ 0 h 478"/>
                    <a:gd name="T52" fmla="*/ 0 w 945"/>
                    <a:gd name="T53" fmla="*/ 0 h 478"/>
                    <a:gd name="T54" fmla="*/ 0 w 945"/>
                    <a:gd name="T55" fmla="*/ 0 h 478"/>
                    <a:gd name="T56" fmla="*/ 0 w 945"/>
                    <a:gd name="T57" fmla="*/ 0 h 478"/>
                    <a:gd name="T58" fmla="*/ 0 w 945"/>
                    <a:gd name="T59" fmla="*/ 0 h 478"/>
                    <a:gd name="T60" fmla="*/ 0 w 945"/>
                    <a:gd name="T61" fmla="*/ 0 h 478"/>
                    <a:gd name="T62" fmla="*/ 0 w 945"/>
                    <a:gd name="T63" fmla="*/ 0 h 478"/>
                    <a:gd name="T64" fmla="*/ 0 w 945"/>
                    <a:gd name="T65" fmla="*/ 0 h 478"/>
                    <a:gd name="T66" fmla="*/ 0 w 945"/>
                    <a:gd name="T67" fmla="*/ 0 h 478"/>
                    <a:gd name="T68" fmla="*/ 0 w 945"/>
                    <a:gd name="T69" fmla="*/ 0 h 478"/>
                    <a:gd name="T70" fmla="*/ 0 w 945"/>
                    <a:gd name="T71" fmla="*/ 0 h 478"/>
                    <a:gd name="T72" fmla="*/ 0 w 945"/>
                    <a:gd name="T73" fmla="*/ 0 h 478"/>
                    <a:gd name="T74" fmla="*/ 0 w 945"/>
                    <a:gd name="T75" fmla="*/ 0 h 478"/>
                    <a:gd name="T76" fmla="*/ 0 w 945"/>
                    <a:gd name="T77" fmla="*/ 0 h 478"/>
                    <a:gd name="T78" fmla="*/ 0 w 945"/>
                    <a:gd name="T79" fmla="*/ 0 h 478"/>
                    <a:gd name="T80" fmla="*/ 0 w 945"/>
                    <a:gd name="T81" fmla="*/ 0 h 478"/>
                    <a:gd name="T82" fmla="*/ 0 w 945"/>
                    <a:gd name="T83" fmla="*/ 0 h 4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5"/>
                    <a:gd name="T127" fmla="*/ 0 h 478"/>
                    <a:gd name="T128" fmla="*/ 945 w 945"/>
                    <a:gd name="T129" fmla="*/ 478 h 47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5" h="478">
                      <a:moveTo>
                        <a:pt x="805" y="0"/>
                      </a:moveTo>
                      <a:lnTo>
                        <a:pt x="807" y="26"/>
                      </a:lnTo>
                      <a:lnTo>
                        <a:pt x="808" y="49"/>
                      </a:lnTo>
                      <a:lnTo>
                        <a:pt x="812" y="70"/>
                      </a:lnTo>
                      <a:lnTo>
                        <a:pt x="816" y="88"/>
                      </a:lnTo>
                      <a:lnTo>
                        <a:pt x="821" y="104"/>
                      </a:lnTo>
                      <a:lnTo>
                        <a:pt x="828" y="117"/>
                      </a:lnTo>
                      <a:lnTo>
                        <a:pt x="836" y="129"/>
                      </a:lnTo>
                      <a:lnTo>
                        <a:pt x="844" y="140"/>
                      </a:lnTo>
                      <a:lnTo>
                        <a:pt x="853" y="149"/>
                      </a:lnTo>
                      <a:lnTo>
                        <a:pt x="863" y="157"/>
                      </a:lnTo>
                      <a:lnTo>
                        <a:pt x="874" y="163"/>
                      </a:lnTo>
                      <a:lnTo>
                        <a:pt x="886" y="170"/>
                      </a:lnTo>
                      <a:lnTo>
                        <a:pt x="912" y="181"/>
                      </a:lnTo>
                      <a:lnTo>
                        <a:pt x="940" y="190"/>
                      </a:lnTo>
                      <a:lnTo>
                        <a:pt x="943" y="196"/>
                      </a:lnTo>
                      <a:lnTo>
                        <a:pt x="945" y="202"/>
                      </a:lnTo>
                      <a:lnTo>
                        <a:pt x="945" y="208"/>
                      </a:lnTo>
                      <a:lnTo>
                        <a:pt x="945" y="212"/>
                      </a:lnTo>
                      <a:lnTo>
                        <a:pt x="944" y="221"/>
                      </a:lnTo>
                      <a:lnTo>
                        <a:pt x="940" y="231"/>
                      </a:lnTo>
                      <a:lnTo>
                        <a:pt x="932" y="247"/>
                      </a:lnTo>
                      <a:lnTo>
                        <a:pt x="924" y="262"/>
                      </a:lnTo>
                      <a:lnTo>
                        <a:pt x="906" y="265"/>
                      </a:lnTo>
                      <a:lnTo>
                        <a:pt x="889" y="270"/>
                      </a:lnTo>
                      <a:lnTo>
                        <a:pt x="873" y="278"/>
                      </a:lnTo>
                      <a:lnTo>
                        <a:pt x="858" y="286"/>
                      </a:lnTo>
                      <a:lnTo>
                        <a:pt x="846" y="295"/>
                      </a:lnTo>
                      <a:lnTo>
                        <a:pt x="834" y="306"/>
                      </a:lnTo>
                      <a:lnTo>
                        <a:pt x="824" y="318"/>
                      </a:lnTo>
                      <a:lnTo>
                        <a:pt x="816" y="331"/>
                      </a:lnTo>
                      <a:lnTo>
                        <a:pt x="808" y="344"/>
                      </a:lnTo>
                      <a:lnTo>
                        <a:pt x="803" y="357"/>
                      </a:lnTo>
                      <a:lnTo>
                        <a:pt x="799" y="371"/>
                      </a:lnTo>
                      <a:lnTo>
                        <a:pt x="795" y="382"/>
                      </a:lnTo>
                      <a:lnTo>
                        <a:pt x="794" y="396"/>
                      </a:lnTo>
                      <a:lnTo>
                        <a:pt x="794" y="408"/>
                      </a:lnTo>
                      <a:lnTo>
                        <a:pt x="796" y="419"/>
                      </a:lnTo>
                      <a:lnTo>
                        <a:pt x="799" y="429"/>
                      </a:lnTo>
                      <a:lnTo>
                        <a:pt x="15" y="478"/>
                      </a:lnTo>
                      <a:lnTo>
                        <a:pt x="0" y="120"/>
                      </a:lnTo>
                      <a:lnTo>
                        <a:pt x="805" y="0"/>
                      </a:lnTo>
                    </a:path>
                  </a:pathLst>
                </a:custGeom>
                <a:noFill/>
                <a:ln w="3175">
                  <a:solidFill>
                    <a:srgbClr val="1F1A17"/>
                  </a:solidFill>
                  <a:round/>
                  <a:headEnd/>
                  <a:tailEnd/>
                </a:ln>
              </p:spPr>
              <p:txBody>
                <a:bodyPr/>
                <a:lstStyle/>
                <a:p>
                  <a:pPr eaLnBrk="1" hangingPunct="1"/>
                  <a:endParaRPr lang="pt-BR" b="1" u="none"/>
                </a:p>
              </p:txBody>
            </p:sp>
          </p:grpSp>
        </p:grpSp>
        <p:sp>
          <p:nvSpPr>
            <p:cNvPr id="451643" name="Freeform 2327"/>
            <p:cNvSpPr>
              <a:spLocks/>
            </p:cNvSpPr>
            <p:nvPr/>
          </p:nvSpPr>
          <p:spPr bwMode="auto">
            <a:xfrm>
              <a:off x="3212" y="2648"/>
              <a:ext cx="255" cy="204"/>
            </a:xfrm>
            <a:custGeom>
              <a:avLst/>
              <a:gdLst>
                <a:gd name="T0" fmla="*/ 0 w 1021"/>
                <a:gd name="T1" fmla="*/ 0 h 817"/>
                <a:gd name="T2" fmla="*/ 0 w 1021"/>
                <a:gd name="T3" fmla="*/ 0 h 817"/>
                <a:gd name="T4" fmla="*/ 0 w 1021"/>
                <a:gd name="T5" fmla="*/ 0 h 817"/>
                <a:gd name="T6" fmla="*/ 0 w 1021"/>
                <a:gd name="T7" fmla="*/ 0 h 817"/>
                <a:gd name="T8" fmla="*/ 0 w 1021"/>
                <a:gd name="T9" fmla="*/ 0 h 817"/>
                <a:gd name="T10" fmla="*/ 0 w 1021"/>
                <a:gd name="T11" fmla="*/ 0 h 817"/>
                <a:gd name="T12" fmla="*/ 0 w 1021"/>
                <a:gd name="T13" fmla="*/ 0 h 817"/>
                <a:gd name="T14" fmla="*/ 0 w 1021"/>
                <a:gd name="T15" fmla="*/ 0 h 817"/>
                <a:gd name="T16" fmla="*/ 0 w 1021"/>
                <a:gd name="T17" fmla="*/ 0 h 817"/>
                <a:gd name="T18" fmla="*/ 0 w 1021"/>
                <a:gd name="T19" fmla="*/ 0 h 817"/>
                <a:gd name="T20" fmla="*/ 0 w 1021"/>
                <a:gd name="T21" fmla="*/ 0 h 817"/>
                <a:gd name="T22" fmla="*/ 0 w 1021"/>
                <a:gd name="T23" fmla="*/ 0 h 817"/>
                <a:gd name="T24" fmla="*/ 0 w 1021"/>
                <a:gd name="T25" fmla="*/ 0 h 817"/>
                <a:gd name="T26" fmla="*/ 0 w 1021"/>
                <a:gd name="T27" fmla="*/ 0 h 817"/>
                <a:gd name="T28" fmla="*/ 0 w 1021"/>
                <a:gd name="T29" fmla="*/ 0 h 817"/>
                <a:gd name="T30" fmla="*/ 0 w 1021"/>
                <a:gd name="T31" fmla="*/ 0 h 817"/>
                <a:gd name="T32" fmla="*/ 0 w 1021"/>
                <a:gd name="T33" fmla="*/ 0 h 817"/>
                <a:gd name="T34" fmla="*/ 0 w 1021"/>
                <a:gd name="T35" fmla="*/ 0 h 817"/>
                <a:gd name="T36" fmla="*/ 0 w 1021"/>
                <a:gd name="T37" fmla="*/ 0 h 817"/>
                <a:gd name="T38" fmla="*/ 0 w 1021"/>
                <a:gd name="T39" fmla="*/ 0 h 817"/>
                <a:gd name="T40" fmla="*/ 0 w 1021"/>
                <a:gd name="T41" fmla="*/ 0 h 817"/>
                <a:gd name="T42" fmla="*/ 0 w 1021"/>
                <a:gd name="T43" fmla="*/ 0 h 817"/>
                <a:gd name="T44" fmla="*/ 0 w 1021"/>
                <a:gd name="T45" fmla="*/ 0 h 817"/>
                <a:gd name="T46" fmla="*/ 0 w 1021"/>
                <a:gd name="T47" fmla="*/ 0 h 817"/>
                <a:gd name="T48" fmla="*/ 0 w 1021"/>
                <a:gd name="T49" fmla="*/ 0 h 817"/>
                <a:gd name="T50" fmla="*/ 0 w 1021"/>
                <a:gd name="T51" fmla="*/ 0 h 817"/>
                <a:gd name="T52" fmla="*/ 0 w 1021"/>
                <a:gd name="T53" fmla="*/ 0 h 817"/>
                <a:gd name="T54" fmla="*/ 0 w 1021"/>
                <a:gd name="T55" fmla="*/ 0 h 817"/>
                <a:gd name="T56" fmla="*/ 0 w 1021"/>
                <a:gd name="T57" fmla="*/ 0 h 817"/>
                <a:gd name="T58" fmla="*/ 0 w 1021"/>
                <a:gd name="T59" fmla="*/ 0 h 817"/>
                <a:gd name="T60" fmla="*/ 0 w 1021"/>
                <a:gd name="T61" fmla="*/ 0 h 817"/>
                <a:gd name="T62" fmla="*/ 0 w 1021"/>
                <a:gd name="T63" fmla="*/ 0 h 817"/>
                <a:gd name="T64" fmla="*/ 0 w 1021"/>
                <a:gd name="T65" fmla="*/ 0 h 817"/>
                <a:gd name="T66" fmla="*/ 0 w 1021"/>
                <a:gd name="T67" fmla="*/ 0 h 817"/>
                <a:gd name="T68" fmla="*/ 0 w 1021"/>
                <a:gd name="T69" fmla="*/ 0 h 817"/>
                <a:gd name="T70" fmla="*/ 0 w 1021"/>
                <a:gd name="T71" fmla="*/ 0 h 817"/>
                <a:gd name="T72" fmla="*/ 0 w 1021"/>
                <a:gd name="T73" fmla="*/ 0 h 817"/>
                <a:gd name="T74" fmla="*/ 0 w 1021"/>
                <a:gd name="T75" fmla="*/ 0 h 817"/>
                <a:gd name="T76" fmla="*/ 0 w 1021"/>
                <a:gd name="T77" fmla="*/ 0 h 817"/>
                <a:gd name="T78" fmla="*/ 0 w 1021"/>
                <a:gd name="T79" fmla="*/ 0 h 817"/>
                <a:gd name="T80" fmla="*/ 0 w 1021"/>
                <a:gd name="T81" fmla="*/ 0 h 817"/>
                <a:gd name="T82" fmla="*/ 0 w 1021"/>
                <a:gd name="T83" fmla="*/ 0 h 817"/>
                <a:gd name="T84" fmla="*/ 0 w 1021"/>
                <a:gd name="T85" fmla="*/ 0 h 817"/>
                <a:gd name="T86" fmla="*/ 0 w 1021"/>
                <a:gd name="T87" fmla="*/ 0 h 817"/>
                <a:gd name="T88" fmla="*/ 0 w 1021"/>
                <a:gd name="T89" fmla="*/ 0 h 817"/>
                <a:gd name="T90" fmla="*/ 0 w 1021"/>
                <a:gd name="T91" fmla="*/ 0 h 817"/>
                <a:gd name="T92" fmla="*/ 0 w 1021"/>
                <a:gd name="T93" fmla="*/ 0 h 817"/>
                <a:gd name="T94" fmla="*/ 0 w 1021"/>
                <a:gd name="T95" fmla="*/ 0 h 817"/>
                <a:gd name="T96" fmla="*/ 0 w 1021"/>
                <a:gd name="T97" fmla="*/ 0 h 817"/>
                <a:gd name="T98" fmla="*/ 0 w 1021"/>
                <a:gd name="T99" fmla="*/ 0 h 817"/>
                <a:gd name="T100" fmla="*/ 0 w 1021"/>
                <a:gd name="T101" fmla="*/ 0 h 817"/>
                <a:gd name="T102" fmla="*/ 0 w 1021"/>
                <a:gd name="T103" fmla="*/ 0 h 817"/>
                <a:gd name="T104" fmla="*/ 0 w 1021"/>
                <a:gd name="T105" fmla="*/ 0 h 817"/>
                <a:gd name="T106" fmla="*/ 0 w 1021"/>
                <a:gd name="T107" fmla="*/ 0 h 817"/>
                <a:gd name="T108" fmla="*/ 0 w 1021"/>
                <a:gd name="T109" fmla="*/ 0 h 817"/>
                <a:gd name="T110" fmla="*/ 0 w 1021"/>
                <a:gd name="T111" fmla="*/ 0 h 817"/>
                <a:gd name="T112" fmla="*/ 0 w 1021"/>
                <a:gd name="T113" fmla="*/ 0 h 817"/>
                <a:gd name="T114" fmla="*/ 0 w 1021"/>
                <a:gd name="T115" fmla="*/ 0 h 817"/>
                <a:gd name="T116" fmla="*/ 0 w 1021"/>
                <a:gd name="T117" fmla="*/ 0 h 8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21"/>
                <a:gd name="T178" fmla="*/ 0 h 817"/>
                <a:gd name="T179" fmla="*/ 1021 w 1021"/>
                <a:gd name="T180" fmla="*/ 817 h 8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21" h="817">
                  <a:moveTo>
                    <a:pt x="629" y="269"/>
                  </a:moveTo>
                  <a:lnTo>
                    <a:pt x="629" y="553"/>
                  </a:lnTo>
                  <a:lnTo>
                    <a:pt x="920" y="599"/>
                  </a:lnTo>
                  <a:lnTo>
                    <a:pt x="925" y="602"/>
                  </a:lnTo>
                  <a:lnTo>
                    <a:pt x="938" y="610"/>
                  </a:lnTo>
                  <a:lnTo>
                    <a:pt x="954" y="620"/>
                  </a:lnTo>
                  <a:lnTo>
                    <a:pt x="974" y="636"/>
                  </a:lnTo>
                  <a:lnTo>
                    <a:pt x="983" y="644"/>
                  </a:lnTo>
                  <a:lnTo>
                    <a:pt x="992" y="653"/>
                  </a:lnTo>
                  <a:lnTo>
                    <a:pt x="1000" y="663"/>
                  </a:lnTo>
                  <a:lnTo>
                    <a:pt x="1008" y="673"/>
                  </a:lnTo>
                  <a:lnTo>
                    <a:pt x="1013" y="682"/>
                  </a:lnTo>
                  <a:lnTo>
                    <a:pt x="1017" y="693"/>
                  </a:lnTo>
                  <a:lnTo>
                    <a:pt x="1020" y="703"/>
                  </a:lnTo>
                  <a:lnTo>
                    <a:pt x="1020" y="713"/>
                  </a:lnTo>
                  <a:lnTo>
                    <a:pt x="1015" y="735"/>
                  </a:lnTo>
                  <a:lnTo>
                    <a:pt x="1012" y="744"/>
                  </a:lnTo>
                  <a:lnTo>
                    <a:pt x="1008" y="752"/>
                  </a:lnTo>
                  <a:lnTo>
                    <a:pt x="1001" y="762"/>
                  </a:lnTo>
                  <a:lnTo>
                    <a:pt x="992" y="769"/>
                  </a:lnTo>
                  <a:lnTo>
                    <a:pt x="983" y="776"/>
                  </a:lnTo>
                  <a:lnTo>
                    <a:pt x="974" y="783"/>
                  </a:lnTo>
                  <a:lnTo>
                    <a:pt x="963" y="789"/>
                  </a:lnTo>
                  <a:lnTo>
                    <a:pt x="951" y="795"/>
                  </a:lnTo>
                  <a:lnTo>
                    <a:pt x="930" y="805"/>
                  </a:lnTo>
                  <a:lnTo>
                    <a:pt x="912" y="812"/>
                  </a:lnTo>
                  <a:lnTo>
                    <a:pt x="897" y="816"/>
                  </a:lnTo>
                  <a:lnTo>
                    <a:pt x="892" y="817"/>
                  </a:lnTo>
                  <a:lnTo>
                    <a:pt x="529" y="742"/>
                  </a:lnTo>
                  <a:lnTo>
                    <a:pt x="0" y="631"/>
                  </a:lnTo>
                  <a:lnTo>
                    <a:pt x="19" y="0"/>
                  </a:lnTo>
                  <a:lnTo>
                    <a:pt x="620" y="53"/>
                  </a:lnTo>
                  <a:lnTo>
                    <a:pt x="905" y="34"/>
                  </a:lnTo>
                  <a:lnTo>
                    <a:pt x="910" y="36"/>
                  </a:lnTo>
                  <a:lnTo>
                    <a:pt x="925" y="39"/>
                  </a:lnTo>
                  <a:lnTo>
                    <a:pt x="943" y="47"/>
                  </a:lnTo>
                  <a:lnTo>
                    <a:pt x="965" y="58"/>
                  </a:lnTo>
                  <a:lnTo>
                    <a:pt x="975" y="65"/>
                  </a:lnTo>
                  <a:lnTo>
                    <a:pt x="986" y="71"/>
                  </a:lnTo>
                  <a:lnTo>
                    <a:pt x="995" y="78"/>
                  </a:lnTo>
                  <a:lnTo>
                    <a:pt x="1004" y="86"/>
                  </a:lnTo>
                  <a:lnTo>
                    <a:pt x="1011" y="95"/>
                  </a:lnTo>
                  <a:lnTo>
                    <a:pt x="1017" y="104"/>
                  </a:lnTo>
                  <a:lnTo>
                    <a:pt x="1020" y="113"/>
                  </a:lnTo>
                  <a:lnTo>
                    <a:pt x="1021" y="124"/>
                  </a:lnTo>
                  <a:lnTo>
                    <a:pt x="1021" y="145"/>
                  </a:lnTo>
                  <a:lnTo>
                    <a:pt x="1020" y="156"/>
                  </a:lnTo>
                  <a:lnTo>
                    <a:pt x="1017" y="165"/>
                  </a:lnTo>
                  <a:lnTo>
                    <a:pt x="1012" y="175"/>
                  </a:lnTo>
                  <a:lnTo>
                    <a:pt x="1005" y="185"/>
                  </a:lnTo>
                  <a:lnTo>
                    <a:pt x="998" y="194"/>
                  </a:lnTo>
                  <a:lnTo>
                    <a:pt x="990" y="203"/>
                  </a:lnTo>
                  <a:lnTo>
                    <a:pt x="980" y="211"/>
                  </a:lnTo>
                  <a:lnTo>
                    <a:pt x="970" y="219"/>
                  </a:lnTo>
                  <a:lnTo>
                    <a:pt x="951" y="232"/>
                  </a:lnTo>
                  <a:lnTo>
                    <a:pt x="934" y="243"/>
                  </a:lnTo>
                  <a:lnTo>
                    <a:pt x="921" y="249"/>
                  </a:lnTo>
                  <a:lnTo>
                    <a:pt x="916" y="252"/>
                  </a:lnTo>
                  <a:lnTo>
                    <a:pt x="629" y="269"/>
                  </a:lnTo>
                  <a:close/>
                </a:path>
              </a:pathLst>
            </a:custGeom>
            <a:solidFill>
              <a:srgbClr val="75C5F0"/>
            </a:solidFill>
            <a:ln w="9525">
              <a:noFill/>
              <a:round/>
              <a:headEnd/>
              <a:tailEnd/>
            </a:ln>
          </p:spPr>
          <p:txBody>
            <a:bodyPr/>
            <a:lstStyle/>
            <a:p>
              <a:pPr eaLnBrk="1" hangingPunct="1"/>
              <a:endParaRPr lang="pt-BR" b="1" u="none"/>
            </a:p>
          </p:txBody>
        </p:sp>
        <p:sp>
          <p:nvSpPr>
            <p:cNvPr id="451644" name="Freeform 2328"/>
            <p:cNvSpPr>
              <a:spLocks/>
            </p:cNvSpPr>
            <p:nvPr/>
          </p:nvSpPr>
          <p:spPr bwMode="auto">
            <a:xfrm>
              <a:off x="3212" y="2648"/>
              <a:ext cx="255" cy="204"/>
            </a:xfrm>
            <a:custGeom>
              <a:avLst/>
              <a:gdLst>
                <a:gd name="T0" fmla="*/ 0 w 1021"/>
                <a:gd name="T1" fmla="*/ 0 h 817"/>
                <a:gd name="T2" fmla="*/ 0 w 1021"/>
                <a:gd name="T3" fmla="*/ 0 h 817"/>
                <a:gd name="T4" fmla="*/ 0 w 1021"/>
                <a:gd name="T5" fmla="*/ 0 h 817"/>
                <a:gd name="T6" fmla="*/ 0 w 1021"/>
                <a:gd name="T7" fmla="*/ 0 h 817"/>
                <a:gd name="T8" fmla="*/ 0 w 1021"/>
                <a:gd name="T9" fmla="*/ 0 h 817"/>
                <a:gd name="T10" fmla="*/ 0 w 1021"/>
                <a:gd name="T11" fmla="*/ 0 h 817"/>
                <a:gd name="T12" fmla="*/ 0 w 1021"/>
                <a:gd name="T13" fmla="*/ 0 h 817"/>
                <a:gd name="T14" fmla="*/ 0 w 1021"/>
                <a:gd name="T15" fmla="*/ 0 h 817"/>
                <a:gd name="T16" fmla="*/ 0 w 1021"/>
                <a:gd name="T17" fmla="*/ 0 h 817"/>
                <a:gd name="T18" fmla="*/ 0 w 1021"/>
                <a:gd name="T19" fmla="*/ 0 h 817"/>
                <a:gd name="T20" fmla="*/ 0 w 1021"/>
                <a:gd name="T21" fmla="*/ 0 h 817"/>
                <a:gd name="T22" fmla="*/ 0 w 1021"/>
                <a:gd name="T23" fmla="*/ 0 h 817"/>
                <a:gd name="T24" fmla="*/ 0 w 1021"/>
                <a:gd name="T25" fmla="*/ 0 h 817"/>
                <a:gd name="T26" fmla="*/ 0 w 1021"/>
                <a:gd name="T27" fmla="*/ 0 h 817"/>
                <a:gd name="T28" fmla="*/ 0 w 1021"/>
                <a:gd name="T29" fmla="*/ 0 h 817"/>
                <a:gd name="T30" fmla="*/ 0 w 1021"/>
                <a:gd name="T31" fmla="*/ 0 h 817"/>
                <a:gd name="T32" fmla="*/ 0 w 1021"/>
                <a:gd name="T33" fmla="*/ 0 h 817"/>
                <a:gd name="T34" fmla="*/ 0 w 1021"/>
                <a:gd name="T35" fmla="*/ 0 h 817"/>
                <a:gd name="T36" fmla="*/ 0 w 1021"/>
                <a:gd name="T37" fmla="*/ 0 h 817"/>
                <a:gd name="T38" fmla="*/ 0 w 1021"/>
                <a:gd name="T39" fmla="*/ 0 h 817"/>
                <a:gd name="T40" fmla="*/ 0 w 1021"/>
                <a:gd name="T41" fmla="*/ 0 h 817"/>
                <a:gd name="T42" fmla="*/ 0 w 1021"/>
                <a:gd name="T43" fmla="*/ 0 h 817"/>
                <a:gd name="T44" fmla="*/ 0 w 1021"/>
                <a:gd name="T45" fmla="*/ 0 h 817"/>
                <a:gd name="T46" fmla="*/ 0 w 1021"/>
                <a:gd name="T47" fmla="*/ 0 h 817"/>
                <a:gd name="T48" fmla="*/ 0 w 1021"/>
                <a:gd name="T49" fmla="*/ 0 h 817"/>
                <a:gd name="T50" fmla="*/ 0 w 1021"/>
                <a:gd name="T51" fmla="*/ 0 h 817"/>
                <a:gd name="T52" fmla="*/ 0 w 1021"/>
                <a:gd name="T53" fmla="*/ 0 h 817"/>
                <a:gd name="T54" fmla="*/ 0 w 1021"/>
                <a:gd name="T55" fmla="*/ 0 h 817"/>
                <a:gd name="T56" fmla="*/ 0 w 1021"/>
                <a:gd name="T57" fmla="*/ 0 h 817"/>
                <a:gd name="T58" fmla="*/ 0 w 1021"/>
                <a:gd name="T59" fmla="*/ 0 h 817"/>
                <a:gd name="T60" fmla="*/ 0 w 1021"/>
                <a:gd name="T61" fmla="*/ 0 h 817"/>
                <a:gd name="T62" fmla="*/ 0 w 1021"/>
                <a:gd name="T63" fmla="*/ 0 h 817"/>
                <a:gd name="T64" fmla="*/ 0 w 1021"/>
                <a:gd name="T65" fmla="*/ 0 h 817"/>
                <a:gd name="T66" fmla="*/ 0 w 1021"/>
                <a:gd name="T67" fmla="*/ 0 h 817"/>
                <a:gd name="T68" fmla="*/ 0 w 1021"/>
                <a:gd name="T69" fmla="*/ 0 h 817"/>
                <a:gd name="T70" fmla="*/ 0 w 1021"/>
                <a:gd name="T71" fmla="*/ 0 h 817"/>
                <a:gd name="T72" fmla="*/ 0 w 1021"/>
                <a:gd name="T73" fmla="*/ 0 h 817"/>
                <a:gd name="T74" fmla="*/ 0 w 1021"/>
                <a:gd name="T75" fmla="*/ 0 h 817"/>
                <a:gd name="T76" fmla="*/ 0 w 1021"/>
                <a:gd name="T77" fmla="*/ 0 h 817"/>
                <a:gd name="T78" fmla="*/ 0 w 1021"/>
                <a:gd name="T79" fmla="*/ 0 h 817"/>
                <a:gd name="T80" fmla="*/ 0 w 1021"/>
                <a:gd name="T81" fmla="*/ 0 h 817"/>
                <a:gd name="T82" fmla="*/ 0 w 1021"/>
                <a:gd name="T83" fmla="*/ 0 h 817"/>
                <a:gd name="T84" fmla="*/ 0 w 1021"/>
                <a:gd name="T85" fmla="*/ 0 h 817"/>
                <a:gd name="T86" fmla="*/ 0 w 1021"/>
                <a:gd name="T87" fmla="*/ 0 h 817"/>
                <a:gd name="T88" fmla="*/ 0 w 1021"/>
                <a:gd name="T89" fmla="*/ 0 h 817"/>
                <a:gd name="T90" fmla="*/ 0 w 1021"/>
                <a:gd name="T91" fmla="*/ 0 h 817"/>
                <a:gd name="T92" fmla="*/ 0 w 1021"/>
                <a:gd name="T93" fmla="*/ 0 h 817"/>
                <a:gd name="T94" fmla="*/ 0 w 1021"/>
                <a:gd name="T95" fmla="*/ 0 h 817"/>
                <a:gd name="T96" fmla="*/ 0 w 1021"/>
                <a:gd name="T97" fmla="*/ 0 h 817"/>
                <a:gd name="T98" fmla="*/ 0 w 1021"/>
                <a:gd name="T99" fmla="*/ 0 h 817"/>
                <a:gd name="T100" fmla="*/ 0 w 1021"/>
                <a:gd name="T101" fmla="*/ 0 h 817"/>
                <a:gd name="T102" fmla="*/ 0 w 1021"/>
                <a:gd name="T103" fmla="*/ 0 h 817"/>
                <a:gd name="T104" fmla="*/ 0 w 1021"/>
                <a:gd name="T105" fmla="*/ 0 h 817"/>
                <a:gd name="T106" fmla="*/ 0 w 1021"/>
                <a:gd name="T107" fmla="*/ 0 h 817"/>
                <a:gd name="T108" fmla="*/ 0 w 1021"/>
                <a:gd name="T109" fmla="*/ 0 h 817"/>
                <a:gd name="T110" fmla="*/ 0 w 1021"/>
                <a:gd name="T111" fmla="*/ 0 h 817"/>
                <a:gd name="T112" fmla="*/ 0 w 1021"/>
                <a:gd name="T113" fmla="*/ 0 h 817"/>
                <a:gd name="T114" fmla="*/ 0 w 1021"/>
                <a:gd name="T115" fmla="*/ 0 h 817"/>
                <a:gd name="T116" fmla="*/ 0 w 1021"/>
                <a:gd name="T117" fmla="*/ 0 h 8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21"/>
                <a:gd name="T178" fmla="*/ 0 h 817"/>
                <a:gd name="T179" fmla="*/ 1021 w 1021"/>
                <a:gd name="T180" fmla="*/ 817 h 8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21" h="817">
                  <a:moveTo>
                    <a:pt x="629" y="269"/>
                  </a:moveTo>
                  <a:lnTo>
                    <a:pt x="629" y="553"/>
                  </a:lnTo>
                  <a:lnTo>
                    <a:pt x="920" y="599"/>
                  </a:lnTo>
                  <a:lnTo>
                    <a:pt x="925" y="602"/>
                  </a:lnTo>
                  <a:lnTo>
                    <a:pt x="938" y="610"/>
                  </a:lnTo>
                  <a:lnTo>
                    <a:pt x="954" y="620"/>
                  </a:lnTo>
                  <a:lnTo>
                    <a:pt x="974" y="636"/>
                  </a:lnTo>
                  <a:lnTo>
                    <a:pt x="983" y="644"/>
                  </a:lnTo>
                  <a:lnTo>
                    <a:pt x="992" y="653"/>
                  </a:lnTo>
                  <a:lnTo>
                    <a:pt x="1000" y="663"/>
                  </a:lnTo>
                  <a:lnTo>
                    <a:pt x="1008" y="673"/>
                  </a:lnTo>
                  <a:lnTo>
                    <a:pt x="1013" y="682"/>
                  </a:lnTo>
                  <a:lnTo>
                    <a:pt x="1017" y="693"/>
                  </a:lnTo>
                  <a:lnTo>
                    <a:pt x="1020" y="703"/>
                  </a:lnTo>
                  <a:lnTo>
                    <a:pt x="1020" y="713"/>
                  </a:lnTo>
                  <a:lnTo>
                    <a:pt x="1015" y="735"/>
                  </a:lnTo>
                  <a:lnTo>
                    <a:pt x="1012" y="744"/>
                  </a:lnTo>
                  <a:lnTo>
                    <a:pt x="1008" y="752"/>
                  </a:lnTo>
                  <a:lnTo>
                    <a:pt x="1001" y="762"/>
                  </a:lnTo>
                  <a:lnTo>
                    <a:pt x="992" y="769"/>
                  </a:lnTo>
                  <a:lnTo>
                    <a:pt x="983" y="776"/>
                  </a:lnTo>
                  <a:lnTo>
                    <a:pt x="974" y="783"/>
                  </a:lnTo>
                  <a:lnTo>
                    <a:pt x="963" y="789"/>
                  </a:lnTo>
                  <a:lnTo>
                    <a:pt x="951" y="795"/>
                  </a:lnTo>
                  <a:lnTo>
                    <a:pt x="930" y="805"/>
                  </a:lnTo>
                  <a:lnTo>
                    <a:pt x="912" y="812"/>
                  </a:lnTo>
                  <a:lnTo>
                    <a:pt x="897" y="816"/>
                  </a:lnTo>
                  <a:lnTo>
                    <a:pt x="892" y="817"/>
                  </a:lnTo>
                  <a:lnTo>
                    <a:pt x="529" y="742"/>
                  </a:lnTo>
                  <a:lnTo>
                    <a:pt x="0" y="631"/>
                  </a:lnTo>
                  <a:lnTo>
                    <a:pt x="19" y="0"/>
                  </a:lnTo>
                  <a:lnTo>
                    <a:pt x="620" y="53"/>
                  </a:lnTo>
                  <a:lnTo>
                    <a:pt x="905" y="34"/>
                  </a:lnTo>
                  <a:lnTo>
                    <a:pt x="910" y="36"/>
                  </a:lnTo>
                  <a:lnTo>
                    <a:pt x="925" y="39"/>
                  </a:lnTo>
                  <a:lnTo>
                    <a:pt x="943" y="47"/>
                  </a:lnTo>
                  <a:lnTo>
                    <a:pt x="965" y="58"/>
                  </a:lnTo>
                  <a:lnTo>
                    <a:pt x="975" y="65"/>
                  </a:lnTo>
                  <a:lnTo>
                    <a:pt x="986" y="71"/>
                  </a:lnTo>
                  <a:lnTo>
                    <a:pt x="995" y="78"/>
                  </a:lnTo>
                  <a:lnTo>
                    <a:pt x="1004" y="86"/>
                  </a:lnTo>
                  <a:lnTo>
                    <a:pt x="1011" y="95"/>
                  </a:lnTo>
                  <a:lnTo>
                    <a:pt x="1017" y="104"/>
                  </a:lnTo>
                  <a:lnTo>
                    <a:pt x="1020" y="113"/>
                  </a:lnTo>
                  <a:lnTo>
                    <a:pt x="1021" y="124"/>
                  </a:lnTo>
                  <a:lnTo>
                    <a:pt x="1021" y="145"/>
                  </a:lnTo>
                  <a:lnTo>
                    <a:pt x="1020" y="156"/>
                  </a:lnTo>
                  <a:lnTo>
                    <a:pt x="1017" y="165"/>
                  </a:lnTo>
                  <a:lnTo>
                    <a:pt x="1012" y="175"/>
                  </a:lnTo>
                  <a:lnTo>
                    <a:pt x="1005" y="185"/>
                  </a:lnTo>
                  <a:lnTo>
                    <a:pt x="998" y="194"/>
                  </a:lnTo>
                  <a:lnTo>
                    <a:pt x="990" y="203"/>
                  </a:lnTo>
                  <a:lnTo>
                    <a:pt x="980" y="211"/>
                  </a:lnTo>
                  <a:lnTo>
                    <a:pt x="970" y="219"/>
                  </a:lnTo>
                  <a:lnTo>
                    <a:pt x="951" y="232"/>
                  </a:lnTo>
                  <a:lnTo>
                    <a:pt x="934" y="243"/>
                  </a:lnTo>
                  <a:lnTo>
                    <a:pt x="921" y="249"/>
                  </a:lnTo>
                  <a:lnTo>
                    <a:pt x="916" y="252"/>
                  </a:lnTo>
                  <a:lnTo>
                    <a:pt x="629" y="269"/>
                  </a:lnTo>
                </a:path>
              </a:pathLst>
            </a:custGeom>
            <a:noFill/>
            <a:ln w="9525">
              <a:solidFill>
                <a:srgbClr val="1F1A17"/>
              </a:solidFill>
              <a:round/>
              <a:headEnd/>
              <a:tailEnd/>
            </a:ln>
          </p:spPr>
          <p:txBody>
            <a:bodyPr/>
            <a:lstStyle/>
            <a:p>
              <a:pPr eaLnBrk="1" hangingPunct="1"/>
              <a:endParaRPr lang="pt-BR" b="1" u="none"/>
            </a:p>
          </p:txBody>
        </p:sp>
        <p:sp>
          <p:nvSpPr>
            <p:cNvPr id="451645" name="Freeform 2329"/>
            <p:cNvSpPr>
              <a:spLocks noEditPoints="1"/>
            </p:cNvSpPr>
            <p:nvPr/>
          </p:nvSpPr>
          <p:spPr bwMode="auto">
            <a:xfrm>
              <a:off x="1978" y="3737"/>
              <a:ext cx="1038" cy="39"/>
            </a:xfrm>
            <a:custGeom>
              <a:avLst/>
              <a:gdLst>
                <a:gd name="T0" fmla="*/ 0 w 4153"/>
                <a:gd name="T1" fmla="*/ 0 h 155"/>
                <a:gd name="T2" fmla="*/ 0 w 4153"/>
                <a:gd name="T3" fmla="*/ 0 h 155"/>
                <a:gd name="T4" fmla="*/ 0 w 4153"/>
                <a:gd name="T5" fmla="*/ 0 h 155"/>
                <a:gd name="T6" fmla="*/ 0 w 4153"/>
                <a:gd name="T7" fmla="*/ 0 h 155"/>
                <a:gd name="T8" fmla="*/ 0 w 4153"/>
                <a:gd name="T9" fmla="*/ 0 h 155"/>
                <a:gd name="T10" fmla="*/ 0 w 4153"/>
                <a:gd name="T11" fmla="*/ 0 h 155"/>
                <a:gd name="T12" fmla="*/ 0 w 4153"/>
                <a:gd name="T13" fmla="*/ 0 h 155"/>
                <a:gd name="T14" fmla="*/ 0 w 4153"/>
                <a:gd name="T15" fmla="*/ 0 h 155"/>
                <a:gd name="T16" fmla="*/ 0 w 4153"/>
                <a:gd name="T17" fmla="*/ 0 h 155"/>
                <a:gd name="T18" fmla="*/ 0 w 4153"/>
                <a:gd name="T19" fmla="*/ 0 h 155"/>
                <a:gd name="T20" fmla="*/ 0 w 4153"/>
                <a:gd name="T21" fmla="*/ 0 h 155"/>
                <a:gd name="T22" fmla="*/ 0 w 4153"/>
                <a:gd name="T23" fmla="*/ 0 h 155"/>
                <a:gd name="T24" fmla="*/ 0 w 4153"/>
                <a:gd name="T25" fmla="*/ 0 h 155"/>
                <a:gd name="T26" fmla="*/ 0 w 4153"/>
                <a:gd name="T27" fmla="*/ 0 h 155"/>
                <a:gd name="T28" fmla="*/ 0 w 4153"/>
                <a:gd name="T29" fmla="*/ 0 h 155"/>
                <a:gd name="T30" fmla="*/ 0 w 4153"/>
                <a:gd name="T31" fmla="*/ 0 h 155"/>
                <a:gd name="T32" fmla="*/ 0 w 4153"/>
                <a:gd name="T33" fmla="*/ 0 h 155"/>
                <a:gd name="T34" fmla="*/ 0 w 4153"/>
                <a:gd name="T35" fmla="*/ 0 h 155"/>
                <a:gd name="T36" fmla="*/ 0 w 4153"/>
                <a:gd name="T37" fmla="*/ 0 h 155"/>
                <a:gd name="T38" fmla="*/ 0 w 4153"/>
                <a:gd name="T39" fmla="*/ 0 h 155"/>
                <a:gd name="T40" fmla="*/ 0 w 4153"/>
                <a:gd name="T41" fmla="*/ 0 h 155"/>
                <a:gd name="T42" fmla="*/ 0 w 4153"/>
                <a:gd name="T43" fmla="*/ 0 h 155"/>
                <a:gd name="T44" fmla="*/ 0 w 4153"/>
                <a:gd name="T45" fmla="*/ 0 h 155"/>
                <a:gd name="T46" fmla="*/ 0 w 4153"/>
                <a:gd name="T47" fmla="*/ 0 h 155"/>
                <a:gd name="T48" fmla="*/ 0 w 4153"/>
                <a:gd name="T49" fmla="*/ 0 h 155"/>
                <a:gd name="T50" fmla="*/ 0 w 4153"/>
                <a:gd name="T51" fmla="*/ 0 h 155"/>
                <a:gd name="T52" fmla="*/ 0 w 4153"/>
                <a:gd name="T53" fmla="*/ 0 h 155"/>
                <a:gd name="T54" fmla="*/ 0 w 4153"/>
                <a:gd name="T55" fmla="*/ 0 h 155"/>
                <a:gd name="T56" fmla="*/ 0 w 4153"/>
                <a:gd name="T57" fmla="*/ 0 h 155"/>
                <a:gd name="T58" fmla="*/ 0 w 4153"/>
                <a:gd name="T59" fmla="*/ 0 h 155"/>
                <a:gd name="T60" fmla="*/ 0 w 4153"/>
                <a:gd name="T61" fmla="*/ 0 h 155"/>
                <a:gd name="T62" fmla="*/ 0 w 4153"/>
                <a:gd name="T63" fmla="*/ 0 h 155"/>
                <a:gd name="T64" fmla="*/ 0 w 4153"/>
                <a:gd name="T65" fmla="*/ 0 h 155"/>
                <a:gd name="T66" fmla="*/ 0 w 4153"/>
                <a:gd name="T67" fmla="*/ 0 h 155"/>
                <a:gd name="T68" fmla="*/ 0 w 4153"/>
                <a:gd name="T69" fmla="*/ 0 h 155"/>
                <a:gd name="T70" fmla="*/ 0 w 4153"/>
                <a:gd name="T71" fmla="*/ 0 h 155"/>
                <a:gd name="T72" fmla="*/ 0 w 4153"/>
                <a:gd name="T73" fmla="*/ 0 h 155"/>
                <a:gd name="T74" fmla="*/ 0 w 4153"/>
                <a:gd name="T75" fmla="*/ 0 h 155"/>
                <a:gd name="T76" fmla="*/ 0 w 4153"/>
                <a:gd name="T77" fmla="*/ 0 h 155"/>
                <a:gd name="T78" fmla="*/ 0 w 4153"/>
                <a:gd name="T79" fmla="*/ 0 h 155"/>
                <a:gd name="T80" fmla="*/ 0 w 4153"/>
                <a:gd name="T81" fmla="*/ 0 h 155"/>
                <a:gd name="T82" fmla="*/ 0 w 4153"/>
                <a:gd name="T83" fmla="*/ 0 h 155"/>
                <a:gd name="T84" fmla="*/ 0 w 4153"/>
                <a:gd name="T85" fmla="*/ 0 h 155"/>
                <a:gd name="T86" fmla="*/ 0 w 4153"/>
                <a:gd name="T87" fmla="*/ 0 h 155"/>
                <a:gd name="T88" fmla="*/ 0 w 4153"/>
                <a:gd name="T89" fmla="*/ 0 h 155"/>
                <a:gd name="T90" fmla="*/ 0 w 4153"/>
                <a:gd name="T91" fmla="*/ 0 h 155"/>
                <a:gd name="T92" fmla="*/ 0 w 4153"/>
                <a:gd name="T93" fmla="*/ 0 h 155"/>
                <a:gd name="T94" fmla="*/ 0 w 4153"/>
                <a:gd name="T95" fmla="*/ 0 h 155"/>
                <a:gd name="T96" fmla="*/ 0 w 4153"/>
                <a:gd name="T97" fmla="*/ 0 h 155"/>
                <a:gd name="T98" fmla="*/ 0 w 4153"/>
                <a:gd name="T99" fmla="*/ 0 h 155"/>
                <a:gd name="T100" fmla="*/ 0 w 4153"/>
                <a:gd name="T101" fmla="*/ 0 h 155"/>
                <a:gd name="T102" fmla="*/ 0 w 4153"/>
                <a:gd name="T103" fmla="*/ 0 h 155"/>
                <a:gd name="T104" fmla="*/ 0 w 4153"/>
                <a:gd name="T105" fmla="*/ 0 h 155"/>
                <a:gd name="T106" fmla="*/ 0 w 4153"/>
                <a:gd name="T107" fmla="*/ 0 h 155"/>
                <a:gd name="T108" fmla="*/ 0 w 4153"/>
                <a:gd name="T109" fmla="*/ 0 h 155"/>
                <a:gd name="T110" fmla="*/ 0 w 4153"/>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53"/>
                <a:gd name="T169" fmla="*/ 0 h 155"/>
                <a:gd name="T170" fmla="*/ 4153 w 4153"/>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53" h="155">
                  <a:moveTo>
                    <a:pt x="0" y="0"/>
                  </a:moveTo>
                  <a:lnTo>
                    <a:pt x="841" y="0"/>
                  </a:lnTo>
                  <a:lnTo>
                    <a:pt x="783" y="16"/>
                  </a:lnTo>
                  <a:lnTo>
                    <a:pt x="726" y="31"/>
                  </a:lnTo>
                  <a:lnTo>
                    <a:pt x="668" y="42"/>
                  </a:lnTo>
                  <a:lnTo>
                    <a:pt x="613" y="53"/>
                  </a:lnTo>
                  <a:lnTo>
                    <a:pt x="556" y="62"/>
                  </a:lnTo>
                  <a:lnTo>
                    <a:pt x="502" y="69"/>
                  </a:lnTo>
                  <a:lnTo>
                    <a:pt x="446" y="73"/>
                  </a:lnTo>
                  <a:lnTo>
                    <a:pt x="393" y="75"/>
                  </a:lnTo>
                  <a:lnTo>
                    <a:pt x="341" y="75"/>
                  </a:lnTo>
                  <a:lnTo>
                    <a:pt x="289" y="74"/>
                  </a:lnTo>
                  <a:lnTo>
                    <a:pt x="263" y="71"/>
                  </a:lnTo>
                  <a:lnTo>
                    <a:pt x="238" y="69"/>
                  </a:lnTo>
                  <a:lnTo>
                    <a:pt x="213" y="65"/>
                  </a:lnTo>
                  <a:lnTo>
                    <a:pt x="188" y="61"/>
                  </a:lnTo>
                  <a:lnTo>
                    <a:pt x="164" y="56"/>
                  </a:lnTo>
                  <a:lnTo>
                    <a:pt x="139" y="50"/>
                  </a:lnTo>
                  <a:lnTo>
                    <a:pt x="115" y="44"/>
                  </a:lnTo>
                  <a:lnTo>
                    <a:pt x="91" y="37"/>
                  </a:lnTo>
                  <a:lnTo>
                    <a:pt x="67" y="29"/>
                  </a:lnTo>
                  <a:lnTo>
                    <a:pt x="45" y="20"/>
                  </a:lnTo>
                  <a:lnTo>
                    <a:pt x="23" y="11"/>
                  </a:lnTo>
                  <a:lnTo>
                    <a:pt x="0" y="0"/>
                  </a:lnTo>
                  <a:close/>
                  <a:moveTo>
                    <a:pt x="3121" y="0"/>
                  </a:moveTo>
                  <a:lnTo>
                    <a:pt x="4153" y="0"/>
                  </a:lnTo>
                  <a:lnTo>
                    <a:pt x="4112" y="23"/>
                  </a:lnTo>
                  <a:lnTo>
                    <a:pt x="4072" y="42"/>
                  </a:lnTo>
                  <a:lnTo>
                    <a:pt x="4033" y="61"/>
                  </a:lnTo>
                  <a:lnTo>
                    <a:pt x="3994" y="78"/>
                  </a:lnTo>
                  <a:lnTo>
                    <a:pt x="3957" y="93"/>
                  </a:lnTo>
                  <a:lnTo>
                    <a:pt x="3921" y="106"/>
                  </a:lnTo>
                  <a:lnTo>
                    <a:pt x="3884" y="118"/>
                  </a:lnTo>
                  <a:lnTo>
                    <a:pt x="3848" y="127"/>
                  </a:lnTo>
                  <a:lnTo>
                    <a:pt x="3814" y="135"/>
                  </a:lnTo>
                  <a:lnTo>
                    <a:pt x="3778" y="141"/>
                  </a:lnTo>
                  <a:lnTo>
                    <a:pt x="3745" y="147"/>
                  </a:lnTo>
                  <a:lnTo>
                    <a:pt x="3711" y="151"/>
                  </a:lnTo>
                  <a:lnTo>
                    <a:pt x="3678" y="153"/>
                  </a:lnTo>
                  <a:lnTo>
                    <a:pt x="3645" y="155"/>
                  </a:lnTo>
                  <a:lnTo>
                    <a:pt x="3613" y="155"/>
                  </a:lnTo>
                  <a:lnTo>
                    <a:pt x="3581" y="152"/>
                  </a:lnTo>
                  <a:lnTo>
                    <a:pt x="3551" y="149"/>
                  </a:lnTo>
                  <a:lnTo>
                    <a:pt x="3519" y="147"/>
                  </a:lnTo>
                  <a:lnTo>
                    <a:pt x="3489" y="141"/>
                  </a:lnTo>
                  <a:lnTo>
                    <a:pt x="3459" y="135"/>
                  </a:lnTo>
                  <a:lnTo>
                    <a:pt x="3429" y="128"/>
                  </a:lnTo>
                  <a:lnTo>
                    <a:pt x="3400" y="120"/>
                  </a:lnTo>
                  <a:lnTo>
                    <a:pt x="3371" y="111"/>
                  </a:lnTo>
                  <a:lnTo>
                    <a:pt x="3342" y="102"/>
                  </a:lnTo>
                  <a:lnTo>
                    <a:pt x="3313" y="91"/>
                  </a:lnTo>
                  <a:lnTo>
                    <a:pt x="3286" y="81"/>
                  </a:lnTo>
                  <a:lnTo>
                    <a:pt x="3258" y="69"/>
                  </a:lnTo>
                  <a:lnTo>
                    <a:pt x="3230" y="56"/>
                  </a:lnTo>
                  <a:lnTo>
                    <a:pt x="3175" y="29"/>
                  </a:lnTo>
                  <a:lnTo>
                    <a:pt x="3121" y="0"/>
                  </a:lnTo>
                  <a:close/>
                </a:path>
              </a:pathLst>
            </a:custGeom>
            <a:solidFill>
              <a:srgbClr val="FCDD00"/>
            </a:solidFill>
            <a:ln w="9525">
              <a:noFill/>
              <a:round/>
              <a:headEnd/>
              <a:tailEnd/>
            </a:ln>
          </p:spPr>
          <p:txBody>
            <a:bodyPr/>
            <a:lstStyle/>
            <a:p>
              <a:pPr eaLnBrk="1" hangingPunct="1"/>
              <a:endParaRPr lang="pt-BR" b="1" u="none"/>
            </a:p>
          </p:txBody>
        </p:sp>
        <p:sp>
          <p:nvSpPr>
            <p:cNvPr id="451646" name="Freeform 2330"/>
            <p:cNvSpPr>
              <a:spLocks noEditPoints="1"/>
            </p:cNvSpPr>
            <p:nvPr/>
          </p:nvSpPr>
          <p:spPr bwMode="auto">
            <a:xfrm>
              <a:off x="1914" y="3685"/>
              <a:ext cx="1177" cy="91"/>
            </a:xfrm>
            <a:custGeom>
              <a:avLst/>
              <a:gdLst>
                <a:gd name="T0" fmla="*/ 0 w 4706"/>
                <a:gd name="T1" fmla="*/ 0 h 363"/>
                <a:gd name="T2" fmla="*/ 0 w 4706"/>
                <a:gd name="T3" fmla="*/ 0 h 363"/>
                <a:gd name="T4" fmla="*/ 0 w 4706"/>
                <a:gd name="T5" fmla="*/ 0 h 363"/>
                <a:gd name="T6" fmla="*/ 0 w 4706"/>
                <a:gd name="T7" fmla="*/ 0 h 363"/>
                <a:gd name="T8" fmla="*/ 0 w 4706"/>
                <a:gd name="T9" fmla="*/ 0 h 363"/>
                <a:gd name="T10" fmla="*/ 0 w 4706"/>
                <a:gd name="T11" fmla="*/ 0 h 363"/>
                <a:gd name="T12" fmla="*/ 0 w 4706"/>
                <a:gd name="T13" fmla="*/ 0 h 363"/>
                <a:gd name="T14" fmla="*/ 0 w 4706"/>
                <a:gd name="T15" fmla="*/ 0 h 363"/>
                <a:gd name="T16" fmla="*/ 0 w 4706"/>
                <a:gd name="T17" fmla="*/ 0 h 363"/>
                <a:gd name="T18" fmla="*/ 0 w 4706"/>
                <a:gd name="T19" fmla="*/ 0 h 363"/>
                <a:gd name="T20" fmla="*/ 0 w 4706"/>
                <a:gd name="T21" fmla="*/ 0 h 363"/>
                <a:gd name="T22" fmla="*/ 0 w 4706"/>
                <a:gd name="T23" fmla="*/ 0 h 363"/>
                <a:gd name="T24" fmla="*/ 0 w 4706"/>
                <a:gd name="T25" fmla="*/ 0 h 363"/>
                <a:gd name="T26" fmla="*/ 0 w 4706"/>
                <a:gd name="T27" fmla="*/ 0 h 363"/>
                <a:gd name="T28" fmla="*/ 0 w 4706"/>
                <a:gd name="T29" fmla="*/ 0 h 363"/>
                <a:gd name="T30" fmla="*/ 0 w 4706"/>
                <a:gd name="T31" fmla="*/ 0 h 363"/>
                <a:gd name="T32" fmla="*/ 0 w 4706"/>
                <a:gd name="T33" fmla="*/ 0 h 363"/>
                <a:gd name="T34" fmla="*/ 0 w 4706"/>
                <a:gd name="T35" fmla="*/ 0 h 363"/>
                <a:gd name="T36" fmla="*/ 0 w 4706"/>
                <a:gd name="T37" fmla="*/ 0 h 363"/>
                <a:gd name="T38" fmla="*/ 0 w 4706"/>
                <a:gd name="T39" fmla="*/ 0 h 363"/>
                <a:gd name="T40" fmla="*/ 0 w 4706"/>
                <a:gd name="T41" fmla="*/ 0 h 363"/>
                <a:gd name="T42" fmla="*/ 0 w 4706"/>
                <a:gd name="T43" fmla="*/ 0 h 363"/>
                <a:gd name="T44" fmla="*/ 0 w 4706"/>
                <a:gd name="T45" fmla="*/ 0 h 363"/>
                <a:gd name="T46" fmla="*/ 0 w 4706"/>
                <a:gd name="T47" fmla="*/ 0 h 363"/>
                <a:gd name="T48" fmla="*/ 0 w 4706"/>
                <a:gd name="T49" fmla="*/ 0 h 363"/>
                <a:gd name="T50" fmla="*/ 0 w 4706"/>
                <a:gd name="T51" fmla="*/ 0 h 363"/>
                <a:gd name="T52" fmla="*/ 0 w 4706"/>
                <a:gd name="T53" fmla="*/ 0 h 363"/>
                <a:gd name="T54" fmla="*/ 0 w 4706"/>
                <a:gd name="T55" fmla="*/ 0 h 363"/>
                <a:gd name="T56" fmla="*/ 0 w 4706"/>
                <a:gd name="T57" fmla="*/ 0 h 363"/>
                <a:gd name="T58" fmla="*/ 0 w 4706"/>
                <a:gd name="T59" fmla="*/ 0 h 363"/>
                <a:gd name="T60" fmla="*/ 0 w 4706"/>
                <a:gd name="T61" fmla="*/ 0 h 363"/>
                <a:gd name="T62" fmla="*/ 0 w 4706"/>
                <a:gd name="T63" fmla="*/ 0 h 363"/>
                <a:gd name="T64" fmla="*/ 0 w 4706"/>
                <a:gd name="T65" fmla="*/ 0 h 363"/>
                <a:gd name="T66" fmla="*/ 0 w 4706"/>
                <a:gd name="T67" fmla="*/ 0 h 363"/>
                <a:gd name="T68" fmla="*/ 0 w 4706"/>
                <a:gd name="T69" fmla="*/ 0 h 363"/>
                <a:gd name="T70" fmla="*/ 0 w 4706"/>
                <a:gd name="T71" fmla="*/ 0 h 363"/>
                <a:gd name="T72" fmla="*/ 0 w 4706"/>
                <a:gd name="T73" fmla="*/ 0 h 363"/>
                <a:gd name="T74" fmla="*/ 0 w 4706"/>
                <a:gd name="T75" fmla="*/ 0 h 363"/>
                <a:gd name="T76" fmla="*/ 0 w 4706"/>
                <a:gd name="T77" fmla="*/ 0 h 363"/>
                <a:gd name="T78" fmla="*/ 0 w 4706"/>
                <a:gd name="T79" fmla="*/ 0 h 363"/>
                <a:gd name="T80" fmla="*/ 0 w 4706"/>
                <a:gd name="T81" fmla="*/ 0 h 363"/>
                <a:gd name="T82" fmla="*/ 0 w 4706"/>
                <a:gd name="T83" fmla="*/ 0 h 363"/>
                <a:gd name="T84" fmla="*/ 0 w 4706"/>
                <a:gd name="T85" fmla="*/ 0 h 363"/>
                <a:gd name="T86" fmla="*/ 0 w 4706"/>
                <a:gd name="T87" fmla="*/ 0 h 363"/>
                <a:gd name="T88" fmla="*/ 0 w 4706"/>
                <a:gd name="T89" fmla="*/ 0 h 363"/>
                <a:gd name="T90" fmla="*/ 0 w 4706"/>
                <a:gd name="T91" fmla="*/ 0 h 363"/>
                <a:gd name="T92" fmla="*/ 0 w 4706"/>
                <a:gd name="T93" fmla="*/ 0 h 363"/>
                <a:gd name="T94" fmla="*/ 0 w 4706"/>
                <a:gd name="T95" fmla="*/ 0 h 363"/>
                <a:gd name="T96" fmla="*/ 0 w 4706"/>
                <a:gd name="T97" fmla="*/ 0 h 363"/>
                <a:gd name="T98" fmla="*/ 0 w 4706"/>
                <a:gd name="T99" fmla="*/ 0 h 363"/>
                <a:gd name="T100" fmla="*/ 0 w 4706"/>
                <a:gd name="T101" fmla="*/ 0 h 363"/>
                <a:gd name="T102" fmla="*/ 0 w 4706"/>
                <a:gd name="T103" fmla="*/ 0 h 363"/>
                <a:gd name="T104" fmla="*/ 0 w 4706"/>
                <a:gd name="T105" fmla="*/ 0 h 363"/>
                <a:gd name="T106" fmla="*/ 0 w 4706"/>
                <a:gd name="T107" fmla="*/ 0 h 363"/>
                <a:gd name="T108" fmla="*/ 0 w 4706"/>
                <a:gd name="T109" fmla="*/ 0 h 363"/>
                <a:gd name="T110" fmla="*/ 0 w 4706"/>
                <a:gd name="T111" fmla="*/ 0 h 363"/>
                <a:gd name="T112" fmla="*/ 0 w 4706"/>
                <a:gd name="T113" fmla="*/ 0 h 363"/>
                <a:gd name="T114" fmla="*/ 0 w 4706"/>
                <a:gd name="T115" fmla="*/ 0 h 363"/>
                <a:gd name="T116" fmla="*/ 0 w 4706"/>
                <a:gd name="T117" fmla="*/ 0 h 363"/>
                <a:gd name="T118" fmla="*/ 0 w 4706"/>
                <a:gd name="T119" fmla="*/ 0 h 363"/>
                <a:gd name="T120" fmla="*/ 0 w 4706"/>
                <a:gd name="T121" fmla="*/ 0 h 363"/>
                <a:gd name="T122" fmla="*/ 0 w 4706"/>
                <a:gd name="T123" fmla="*/ 0 h 3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06"/>
                <a:gd name="T187" fmla="*/ 0 h 363"/>
                <a:gd name="T188" fmla="*/ 4706 w 4706"/>
                <a:gd name="T189" fmla="*/ 363 h 3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06" h="363">
                  <a:moveTo>
                    <a:pt x="0" y="0"/>
                  </a:moveTo>
                  <a:lnTo>
                    <a:pt x="1675" y="0"/>
                  </a:lnTo>
                  <a:lnTo>
                    <a:pt x="1557" y="47"/>
                  </a:lnTo>
                  <a:lnTo>
                    <a:pt x="1437" y="93"/>
                  </a:lnTo>
                  <a:lnTo>
                    <a:pt x="1377" y="116"/>
                  </a:lnTo>
                  <a:lnTo>
                    <a:pt x="1318" y="137"/>
                  </a:lnTo>
                  <a:lnTo>
                    <a:pt x="1258" y="158"/>
                  </a:lnTo>
                  <a:lnTo>
                    <a:pt x="1199" y="178"/>
                  </a:lnTo>
                  <a:lnTo>
                    <a:pt x="1141" y="195"/>
                  </a:lnTo>
                  <a:lnTo>
                    <a:pt x="1081" y="212"/>
                  </a:lnTo>
                  <a:lnTo>
                    <a:pt x="1023" y="228"/>
                  </a:lnTo>
                  <a:lnTo>
                    <a:pt x="967" y="241"/>
                  </a:lnTo>
                  <a:lnTo>
                    <a:pt x="909" y="253"/>
                  </a:lnTo>
                  <a:lnTo>
                    <a:pt x="852" y="264"/>
                  </a:lnTo>
                  <a:lnTo>
                    <a:pt x="796" y="272"/>
                  </a:lnTo>
                  <a:lnTo>
                    <a:pt x="741" y="278"/>
                  </a:lnTo>
                  <a:lnTo>
                    <a:pt x="687" y="282"/>
                  </a:lnTo>
                  <a:lnTo>
                    <a:pt x="633" y="283"/>
                  </a:lnTo>
                  <a:lnTo>
                    <a:pt x="580" y="283"/>
                  </a:lnTo>
                  <a:lnTo>
                    <a:pt x="528" y="281"/>
                  </a:lnTo>
                  <a:lnTo>
                    <a:pt x="478" y="274"/>
                  </a:lnTo>
                  <a:lnTo>
                    <a:pt x="428" y="266"/>
                  </a:lnTo>
                  <a:lnTo>
                    <a:pt x="379" y="254"/>
                  </a:lnTo>
                  <a:lnTo>
                    <a:pt x="332" y="240"/>
                  </a:lnTo>
                  <a:lnTo>
                    <a:pt x="285" y="221"/>
                  </a:lnTo>
                  <a:lnTo>
                    <a:pt x="241" y="200"/>
                  </a:lnTo>
                  <a:lnTo>
                    <a:pt x="197" y="176"/>
                  </a:lnTo>
                  <a:lnTo>
                    <a:pt x="155" y="149"/>
                  </a:lnTo>
                  <a:lnTo>
                    <a:pt x="114" y="117"/>
                  </a:lnTo>
                  <a:lnTo>
                    <a:pt x="74" y="81"/>
                  </a:lnTo>
                  <a:lnTo>
                    <a:pt x="36" y="42"/>
                  </a:lnTo>
                  <a:lnTo>
                    <a:pt x="0" y="0"/>
                  </a:lnTo>
                  <a:close/>
                  <a:moveTo>
                    <a:pt x="3030" y="0"/>
                  </a:moveTo>
                  <a:lnTo>
                    <a:pt x="4706" y="0"/>
                  </a:lnTo>
                  <a:lnTo>
                    <a:pt x="4632" y="58"/>
                  </a:lnTo>
                  <a:lnTo>
                    <a:pt x="4561" y="110"/>
                  </a:lnTo>
                  <a:lnTo>
                    <a:pt x="4491" y="157"/>
                  </a:lnTo>
                  <a:lnTo>
                    <a:pt x="4424" y="199"/>
                  </a:lnTo>
                  <a:lnTo>
                    <a:pt x="4358" y="235"/>
                  </a:lnTo>
                  <a:lnTo>
                    <a:pt x="4294" y="266"/>
                  </a:lnTo>
                  <a:lnTo>
                    <a:pt x="4232" y="293"/>
                  </a:lnTo>
                  <a:lnTo>
                    <a:pt x="4173" y="315"/>
                  </a:lnTo>
                  <a:lnTo>
                    <a:pt x="4113" y="332"/>
                  </a:lnTo>
                  <a:lnTo>
                    <a:pt x="4057" y="345"/>
                  </a:lnTo>
                  <a:lnTo>
                    <a:pt x="4001" y="355"/>
                  </a:lnTo>
                  <a:lnTo>
                    <a:pt x="3947" y="360"/>
                  </a:lnTo>
                  <a:lnTo>
                    <a:pt x="3894" y="363"/>
                  </a:lnTo>
                  <a:lnTo>
                    <a:pt x="3843" y="361"/>
                  </a:lnTo>
                  <a:lnTo>
                    <a:pt x="3793" y="356"/>
                  </a:lnTo>
                  <a:lnTo>
                    <a:pt x="3743" y="349"/>
                  </a:lnTo>
                  <a:lnTo>
                    <a:pt x="3695" y="339"/>
                  </a:lnTo>
                  <a:lnTo>
                    <a:pt x="3648" y="326"/>
                  </a:lnTo>
                  <a:lnTo>
                    <a:pt x="3600" y="311"/>
                  </a:lnTo>
                  <a:lnTo>
                    <a:pt x="3554" y="294"/>
                  </a:lnTo>
                  <a:lnTo>
                    <a:pt x="3509" y="274"/>
                  </a:lnTo>
                  <a:lnTo>
                    <a:pt x="3464" y="254"/>
                  </a:lnTo>
                  <a:lnTo>
                    <a:pt x="3420" y="232"/>
                  </a:lnTo>
                  <a:lnTo>
                    <a:pt x="3376" y="208"/>
                  </a:lnTo>
                  <a:lnTo>
                    <a:pt x="3288" y="158"/>
                  </a:lnTo>
                  <a:lnTo>
                    <a:pt x="3203" y="105"/>
                  </a:lnTo>
                  <a:lnTo>
                    <a:pt x="3117" y="52"/>
                  </a:lnTo>
                  <a:lnTo>
                    <a:pt x="3030" y="0"/>
                  </a:lnTo>
                  <a:close/>
                </a:path>
              </a:pathLst>
            </a:custGeom>
            <a:solidFill>
              <a:srgbClr val="FBD600"/>
            </a:solidFill>
            <a:ln w="9525">
              <a:noFill/>
              <a:round/>
              <a:headEnd/>
              <a:tailEnd/>
            </a:ln>
          </p:spPr>
          <p:txBody>
            <a:bodyPr/>
            <a:lstStyle/>
            <a:p>
              <a:pPr eaLnBrk="1" hangingPunct="1"/>
              <a:endParaRPr lang="pt-BR" b="1" u="none"/>
            </a:p>
          </p:txBody>
        </p:sp>
        <p:sp>
          <p:nvSpPr>
            <p:cNvPr id="451647" name="Freeform 2331"/>
            <p:cNvSpPr>
              <a:spLocks noEditPoints="1"/>
            </p:cNvSpPr>
            <p:nvPr/>
          </p:nvSpPr>
          <p:spPr bwMode="auto">
            <a:xfrm>
              <a:off x="1883" y="3633"/>
              <a:ext cx="1266" cy="104"/>
            </a:xfrm>
            <a:custGeom>
              <a:avLst/>
              <a:gdLst>
                <a:gd name="T0" fmla="*/ 0 w 5062"/>
                <a:gd name="T1" fmla="*/ 0 h 418"/>
                <a:gd name="T2" fmla="*/ 0 w 5062"/>
                <a:gd name="T3" fmla="*/ 0 h 418"/>
                <a:gd name="T4" fmla="*/ 0 w 5062"/>
                <a:gd name="T5" fmla="*/ 0 h 418"/>
                <a:gd name="T6" fmla="*/ 0 w 5062"/>
                <a:gd name="T7" fmla="*/ 0 h 418"/>
                <a:gd name="T8" fmla="*/ 0 w 5062"/>
                <a:gd name="T9" fmla="*/ 0 h 418"/>
                <a:gd name="T10" fmla="*/ 0 w 5062"/>
                <a:gd name="T11" fmla="*/ 0 h 418"/>
                <a:gd name="T12" fmla="*/ 0 w 5062"/>
                <a:gd name="T13" fmla="*/ 0 h 418"/>
                <a:gd name="T14" fmla="*/ 0 w 5062"/>
                <a:gd name="T15" fmla="*/ 0 h 418"/>
                <a:gd name="T16" fmla="*/ 0 w 5062"/>
                <a:gd name="T17" fmla="*/ 0 h 418"/>
                <a:gd name="T18" fmla="*/ 0 w 5062"/>
                <a:gd name="T19" fmla="*/ 0 h 418"/>
                <a:gd name="T20" fmla="*/ 0 w 5062"/>
                <a:gd name="T21" fmla="*/ 0 h 418"/>
                <a:gd name="T22" fmla="*/ 0 w 5062"/>
                <a:gd name="T23" fmla="*/ 0 h 418"/>
                <a:gd name="T24" fmla="*/ 0 w 5062"/>
                <a:gd name="T25" fmla="*/ 0 h 418"/>
                <a:gd name="T26" fmla="*/ 0 w 5062"/>
                <a:gd name="T27" fmla="*/ 0 h 418"/>
                <a:gd name="T28" fmla="*/ 0 w 5062"/>
                <a:gd name="T29" fmla="*/ 0 h 418"/>
                <a:gd name="T30" fmla="*/ 0 w 5062"/>
                <a:gd name="T31" fmla="*/ 0 h 418"/>
                <a:gd name="T32" fmla="*/ 0 w 5062"/>
                <a:gd name="T33" fmla="*/ 0 h 418"/>
                <a:gd name="T34" fmla="*/ 0 w 5062"/>
                <a:gd name="T35" fmla="*/ 0 h 418"/>
                <a:gd name="T36" fmla="*/ 0 w 5062"/>
                <a:gd name="T37" fmla="*/ 0 h 418"/>
                <a:gd name="T38" fmla="*/ 0 w 5062"/>
                <a:gd name="T39" fmla="*/ 0 h 418"/>
                <a:gd name="T40" fmla="*/ 0 w 5062"/>
                <a:gd name="T41" fmla="*/ 0 h 418"/>
                <a:gd name="T42" fmla="*/ 0 w 5062"/>
                <a:gd name="T43" fmla="*/ 0 h 418"/>
                <a:gd name="T44" fmla="*/ 0 w 5062"/>
                <a:gd name="T45" fmla="*/ 0 h 418"/>
                <a:gd name="T46" fmla="*/ 0 w 5062"/>
                <a:gd name="T47" fmla="*/ 0 h 418"/>
                <a:gd name="T48" fmla="*/ 0 w 5062"/>
                <a:gd name="T49" fmla="*/ 0 h 418"/>
                <a:gd name="T50" fmla="*/ 0 w 5062"/>
                <a:gd name="T51" fmla="*/ 0 h 418"/>
                <a:gd name="T52" fmla="*/ 0 w 5062"/>
                <a:gd name="T53" fmla="*/ 0 h 418"/>
                <a:gd name="T54" fmla="*/ 0 w 5062"/>
                <a:gd name="T55" fmla="*/ 0 h 418"/>
                <a:gd name="T56" fmla="*/ 0 w 5062"/>
                <a:gd name="T57" fmla="*/ 0 h 418"/>
                <a:gd name="T58" fmla="*/ 0 w 5062"/>
                <a:gd name="T59" fmla="*/ 0 h 418"/>
                <a:gd name="T60" fmla="*/ 0 w 5062"/>
                <a:gd name="T61" fmla="*/ 0 h 418"/>
                <a:gd name="T62" fmla="*/ 0 w 5062"/>
                <a:gd name="T63" fmla="*/ 0 h 418"/>
                <a:gd name="T64" fmla="*/ 0 w 5062"/>
                <a:gd name="T65" fmla="*/ 0 h 418"/>
                <a:gd name="T66" fmla="*/ 0 w 5062"/>
                <a:gd name="T67" fmla="*/ 0 h 418"/>
                <a:gd name="T68" fmla="*/ 0 w 5062"/>
                <a:gd name="T69" fmla="*/ 0 h 418"/>
                <a:gd name="T70" fmla="*/ 0 w 5062"/>
                <a:gd name="T71" fmla="*/ 0 h 418"/>
                <a:gd name="T72" fmla="*/ 0 w 5062"/>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62"/>
                <a:gd name="T112" fmla="*/ 0 h 418"/>
                <a:gd name="T113" fmla="*/ 5062 w 5062"/>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62" h="418">
                  <a:moveTo>
                    <a:pt x="4532" y="418"/>
                  </a:moveTo>
                  <a:lnTo>
                    <a:pt x="3500" y="418"/>
                  </a:lnTo>
                  <a:lnTo>
                    <a:pt x="3445" y="388"/>
                  </a:lnTo>
                  <a:lnTo>
                    <a:pt x="3393" y="356"/>
                  </a:lnTo>
                  <a:lnTo>
                    <a:pt x="3339" y="323"/>
                  </a:lnTo>
                  <a:lnTo>
                    <a:pt x="3286" y="290"/>
                  </a:lnTo>
                  <a:lnTo>
                    <a:pt x="3232" y="257"/>
                  </a:lnTo>
                  <a:lnTo>
                    <a:pt x="3179" y="224"/>
                  </a:lnTo>
                  <a:lnTo>
                    <a:pt x="3125" y="192"/>
                  </a:lnTo>
                  <a:lnTo>
                    <a:pt x="3069" y="161"/>
                  </a:lnTo>
                  <a:lnTo>
                    <a:pt x="3014" y="132"/>
                  </a:lnTo>
                  <a:lnTo>
                    <a:pt x="2957" y="104"/>
                  </a:lnTo>
                  <a:lnTo>
                    <a:pt x="2929" y="91"/>
                  </a:lnTo>
                  <a:lnTo>
                    <a:pt x="2900" y="79"/>
                  </a:lnTo>
                  <a:lnTo>
                    <a:pt x="2871" y="67"/>
                  </a:lnTo>
                  <a:lnTo>
                    <a:pt x="2841" y="56"/>
                  </a:lnTo>
                  <a:lnTo>
                    <a:pt x="2812" y="46"/>
                  </a:lnTo>
                  <a:lnTo>
                    <a:pt x="2782" y="37"/>
                  </a:lnTo>
                  <a:lnTo>
                    <a:pt x="2751" y="27"/>
                  </a:lnTo>
                  <a:lnTo>
                    <a:pt x="2719" y="21"/>
                  </a:lnTo>
                  <a:lnTo>
                    <a:pt x="2689" y="14"/>
                  </a:lnTo>
                  <a:lnTo>
                    <a:pt x="2656" y="8"/>
                  </a:lnTo>
                  <a:lnTo>
                    <a:pt x="2624" y="4"/>
                  </a:lnTo>
                  <a:lnTo>
                    <a:pt x="2591" y="0"/>
                  </a:lnTo>
                  <a:lnTo>
                    <a:pt x="5062" y="0"/>
                  </a:lnTo>
                  <a:lnTo>
                    <a:pt x="4990" y="70"/>
                  </a:lnTo>
                  <a:lnTo>
                    <a:pt x="4919" y="134"/>
                  </a:lnTo>
                  <a:lnTo>
                    <a:pt x="4850" y="194"/>
                  </a:lnTo>
                  <a:lnTo>
                    <a:pt x="4783" y="248"/>
                  </a:lnTo>
                  <a:lnTo>
                    <a:pt x="4750" y="273"/>
                  </a:lnTo>
                  <a:lnTo>
                    <a:pt x="4717" y="297"/>
                  </a:lnTo>
                  <a:lnTo>
                    <a:pt x="4685" y="320"/>
                  </a:lnTo>
                  <a:lnTo>
                    <a:pt x="4653" y="342"/>
                  </a:lnTo>
                  <a:lnTo>
                    <a:pt x="4623" y="363"/>
                  </a:lnTo>
                  <a:lnTo>
                    <a:pt x="4591" y="383"/>
                  </a:lnTo>
                  <a:lnTo>
                    <a:pt x="4561" y="401"/>
                  </a:lnTo>
                  <a:lnTo>
                    <a:pt x="4532" y="418"/>
                  </a:lnTo>
                  <a:close/>
                  <a:moveTo>
                    <a:pt x="1220" y="418"/>
                  </a:moveTo>
                  <a:lnTo>
                    <a:pt x="379" y="418"/>
                  </a:lnTo>
                  <a:lnTo>
                    <a:pt x="350" y="404"/>
                  </a:lnTo>
                  <a:lnTo>
                    <a:pt x="322" y="388"/>
                  </a:lnTo>
                  <a:lnTo>
                    <a:pt x="295" y="371"/>
                  </a:lnTo>
                  <a:lnTo>
                    <a:pt x="268" y="352"/>
                  </a:lnTo>
                  <a:lnTo>
                    <a:pt x="243" y="331"/>
                  </a:lnTo>
                  <a:lnTo>
                    <a:pt x="217" y="310"/>
                  </a:lnTo>
                  <a:lnTo>
                    <a:pt x="192" y="286"/>
                  </a:lnTo>
                  <a:lnTo>
                    <a:pt x="168" y="261"/>
                  </a:lnTo>
                  <a:lnTo>
                    <a:pt x="144" y="235"/>
                  </a:lnTo>
                  <a:lnTo>
                    <a:pt x="122" y="206"/>
                  </a:lnTo>
                  <a:lnTo>
                    <a:pt x="99" y="177"/>
                  </a:lnTo>
                  <a:lnTo>
                    <a:pt x="78" y="145"/>
                  </a:lnTo>
                  <a:lnTo>
                    <a:pt x="57" y="111"/>
                  </a:lnTo>
                  <a:lnTo>
                    <a:pt x="37" y="76"/>
                  </a:lnTo>
                  <a:lnTo>
                    <a:pt x="19" y="39"/>
                  </a:lnTo>
                  <a:lnTo>
                    <a:pt x="0" y="0"/>
                  </a:lnTo>
                  <a:lnTo>
                    <a:pt x="2429" y="0"/>
                  </a:lnTo>
                  <a:lnTo>
                    <a:pt x="2389" y="5"/>
                  </a:lnTo>
                  <a:lnTo>
                    <a:pt x="2349" y="10"/>
                  </a:lnTo>
                  <a:lnTo>
                    <a:pt x="2308" y="18"/>
                  </a:lnTo>
                  <a:lnTo>
                    <a:pt x="2267" y="29"/>
                  </a:lnTo>
                  <a:lnTo>
                    <a:pt x="2223" y="39"/>
                  </a:lnTo>
                  <a:lnTo>
                    <a:pt x="2181" y="54"/>
                  </a:lnTo>
                  <a:lnTo>
                    <a:pt x="2136" y="70"/>
                  </a:lnTo>
                  <a:lnTo>
                    <a:pt x="2091" y="87"/>
                  </a:lnTo>
                  <a:lnTo>
                    <a:pt x="1984" y="132"/>
                  </a:lnTo>
                  <a:lnTo>
                    <a:pt x="1876" y="178"/>
                  </a:lnTo>
                  <a:lnTo>
                    <a:pt x="1766" y="223"/>
                  </a:lnTo>
                  <a:lnTo>
                    <a:pt x="1657" y="266"/>
                  </a:lnTo>
                  <a:lnTo>
                    <a:pt x="1547" y="309"/>
                  </a:lnTo>
                  <a:lnTo>
                    <a:pt x="1436" y="350"/>
                  </a:lnTo>
                  <a:lnTo>
                    <a:pt x="1382" y="368"/>
                  </a:lnTo>
                  <a:lnTo>
                    <a:pt x="1328" y="385"/>
                  </a:lnTo>
                  <a:lnTo>
                    <a:pt x="1274" y="402"/>
                  </a:lnTo>
                  <a:lnTo>
                    <a:pt x="1220" y="418"/>
                  </a:lnTo>
                  <a:close/>
                </a:path>
              </a:pathLst>
            </a:custGeom>
            <a:solidFill>
              <a:srgbClr val="FACF00"/>
            </a:solidFill>
            <a:ln w="9525">
              <a:noFill/>
              <a:round/>
              <a:headEnd/>
              <a:tailEnd/>
            </a:ln>
          </p:spPr>
          <p:txBody>
            <a:bodyPr/>
            <a:lstStyle/>
            <a:p>
              <a:pPr eaLnBrk="1" hangingPunct="1"/>
              <a:endParaRPr lang="pt-BR" b="1" u="none"/>
            </a:p>
          </p:txBody>
        </p:sp>
        <p:sp>
          <p:nvSpPr>
            <p:cNvPr id="451648" name="Freeform 2332"/>
            <p:cNvSpPr>
              <a:spLocks/>
            </p:cNvSpPr>
            <p:nvPr/>
          </p:nvSpPr>
          <p:spPr bwMode="auto">
            <a:xfrm>
              <a:off x="1845" y="3581"/>
              <a:ext cx="1354" cy="104"/>
            </a:xfrm>
            <a:custGeom>
              <a:avLst/>
              <a:gdLst>
                <a:gd name="T0" fmla="*/ 0 w 5413"/>
                <a:gd name="T1" fmla="*/ 0 h 419"/>
                <a:gd name="T2" fmla="*/ 0 w 5413"/>
                <a:gd name="T3" fmla="*/ 0 h 419"/>
                <a:gd name="T4" fmla="*/ 0 w 5413"/>
                <a:gd name="T5" fmla="*/ 0 h 419"/>
                <a:gd name="T6" fmla="*/ 0 w 5413"/>
                <a:gd name="T7" fmla="*/ 0 h 419"/>
                <a:gd name="T8" fmla="*/ 0 w 5413"/>
                <a:gd name="T9" fmla="*/ 0 h 419"/>
                <a:gd name="T10" fmla="*/ 0 w 5413"/>
                <a:gd name="T11" fmla="*/ 0 h 419"/>
                <a:gd name="T12" fmla="*/ 0 w 5413"/>
                <a:gd name="T13" fmla="*/ 0 h 419"/>
                <a:gd name="T14" fmla="*/ 0 w 5413"/>
                <a:gd name="T15" fmla="*/ 0 h 419"/>
                <a:gd name="T16" fmla="*/ 0 w 5413"/>
                <a:gd name="T17" fmla="*/ 0 h 419"/>
                <a:gd name="T18" fmla="*/ 0 w 5413"/>
                <a:gd name="T19" fmla="*/ 0 h 419"/>
                <a:gd name="T20" fmla="*/ 0 w 5413"/>
                <a:gd name="T21" fmla="*/ 0 h 419"/>
                <a:gd name="T22" fmla="*/ 0 w 5413"/>
                <a:gd name="T23" fmla="*/ 0 h 419"/>
                <a:gd name="T24" fmla="*/ 0 w 5413"/>
                <a:gd name="T25" fmla="*/ 0 h 419"/>
                <a:gd name="T26" fmla="*/ 0 w 5413"/>
                <a:gd name="T27" fmla="*/ 0 h 419"/>
                <a:gd name="T28" fmla="*/ 0 w 5413"/>
                <a:gd name="T29" fmla="*/ 0 h 419"/>
                <a:gd name="T30" fmla="*/ 0 w 5413"/>
                <a:gd name="T31" fmla="*/ 0 h 419"/>
                <a:gd name="T32" fmla="*/ 0 w 5413"/>
                <a:gd name="T33" fmla="*/ 0 h 419"/>
                <a:gd name="T34" fmla="*/ 0 w 5413"/>
                <a:gd name="T35" fmla="*/ 0 h 419"/>
                <a:gd name="T36" fmla="*/ 0 w 5413"/>
                <a:gd name="T37" fmla="*/ 0 h 419"/>
                <a:gd name="T38" fmla="*/ 0 w 5413"/>
                <a:gd name="T39" fmla="*/ 0 h 419"/>
                <a:gd name="T40" fmla="*/ 0 w 5413"/>
                <a:gd name="T41" fmla="*/ 0 h 419"/>
                <a:gd name="T42" fmla="*/ 0 w 5413"/>
                <a:gd name="T43" fmla="*/ 0 h 419"/>
                <a:gd name="T44" fmla="*/ 0 w 5413"/>
                <a:gd name="T45" fmla="*/ 0 h 419"/>
                <a:gd name="T46" fmla="*/ 0 w 5413"/>
                <a:gd name="T47" fmla="*/ 0 h 419"/>
                <a:gd name="T48" fmla="*/ 0 w 5413"/>
                <a:gd name="T49" fmla="*/ 0 h 419"/>
                <a:gd name="T50" fmla="*/ 0 w 5413"/>
                <a:gd name="T51" fmla="*/ 0 h 419"/>
                <a:gd name="T52" fmla="*/ 0 w 5413"/>
                <a:gd name="T53" fmla="*/ 0 h 419"/>
                <a:gd name="T54" fmla="*/ 0 w 5413"/>
                <a:gd name="T55" fmla="*/ 0 h 419"/>
                <a:gd name="T56" fmla="*/ 0 w 5413"/>
                <a:gd name="T57" fmla="*/ 0 h 419"/>
                <a:gd name="T58" fmla="*/ 0 w 5413"/>
                <a:gd name="T59" fmla="*/ 0 h 419"/>
                <a:gd name="T60" fmla="*/ 0 w 5413"/>
                <a:gd name="T61" fmla="*/ 0 h 419"/>
                <a:gd name="T62" fmla="*/ 0 w 5413"/>
                <a:gd name="T63" fmla="*/ 0 h 4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13"/>
                <a:gd name="T97" fmla="*/ 0 h 419"/>
                <a:gd name="T98" fmla="*/ 5413 w 5413"/>
                <a:gd name="T99" fmla="*/ 419 h 4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13" h="419">
                  <a:moveTo>
                    <a:pt x="4980" y="419"/>
                  </a:moveTo>
                  <a:lnTo>
                    <a:pt x="3304" y="419"/>
                  </a:lnTo>
                  <a:lnTo>
                    <a:pt x="3248" y="386"/>
                  </a:lnTo>
                  <a:lnTo>
                    <a:pt x="3192" y="355"/>
                  </a:lnTo>
                  <a:lnTo>
                    <a:pt x="3135" y="326"/>
                  </a:lnTo>
                  <a:lnTo>
                    <a:pt x="3077" y="298"/>
                  </a:lnTo>
                  <a:lnTo>
                    <a:pt x="3048" y="287"/>
                  </a:lnTo>
                  <a:lnTo>
                    <a:pt x="3017" y="275"/>
                  </a:lnTo>
                  <a:lnTo>
                    <a:pt x="2987" y="263"/>
                  </a:lnTo>
                  <a:lnTo>
                    <a:pt x="2957" y="254"/>
                  </a:lnTo>
                  <a:lnTo>
                    <a:pt x="2926" y="244"/>
                  </a:lnTo>
                  <a:lnTo>
                    <a:pt x="2895" y="235"/>
                  </a:lnTo>
                  <a:lnTo>
                    <a:pt x="2863" y="227"/>
                  </a:lnTo>
                  <a:lnTo>
                    <a:pt x="2831" y="221"/>
                  </a:lnTo>
                  <a:lnTo>
                    <a:pt x="2798" y="215"/>
                  </a:lnTo>
                  <a:lnTo>
                    <a:pt x="2765" y="211"/>
                  </a:lnTo>
                  <a:lnTo>
                    <a:pt x="2732" y="209"/>
                  </a:lnTo>
                  <a:lnTo>
                    <a:pt x="2698" y="206"/>
                  </a:lnTo>
                  <a:lnTo>
                    <a:pt x="2664" y="205"/>
                  </a:lnTo>
                  <a:lnTo>
                    <a:pt x="2628" y="206"/>
                  </a:lnTo>
                  <a:lnTo>
                    <a:pt x="2592" y="207"/>
                  </a:lnTo>
                  <a:lnTo>
                    <a:pt x="2555" y="211"/>
                  </a:lnTo>
                  <a:lnTo>
                    <a:pt x="2518" y="217"/>
                  </a:lnTo>
                  <a:lnTo>
                    <a:pt x="2481" y="223"/>
                  </a:lnTo>
                  <a:lnTo>
                    <a:pt x="2443" y="231"/>
                  </a:lnTo>
                  <a:lnTo>
                    <a:pt x="2404" y="240"/>
                  </a:lnTo>
                  <a:lnTo>
                    <a:pt x="2364" y="252"/>
                  </a:lnTo>
                  <a:lnTo>
                    <a:pt x="2324" y="264"/>
                  </a:lnTo>
                  <a:lnTo>
                    <a:pt x="2283" y="280"/>
                  </a:lnTo>
                  <a:lnTo>
                    <a:pt x="2241" y="296"/>
                  </a:lnTo>
                  <a:lnTo>
                    <a:pt x="2206" y="312"/>
                  </a:lnTo>
                  <a:lnTo>
                    <a:pt x="2169" y="326"/>
                  </a:lnTo>
                  <a:lnTo>
                    <a:pt x="2133" y="342"/>
                  </a:lnTo>
                  <a:lnTo>
                    <a:pt x="2096" y="357"/>
                  </a:lnTo>
                  <a:lnTo>
                    <a:pt x="2059" y="372"/>
                  </a:lnTo>
                  <a:lnTo>
                    <a:pt x="2023" y="388"/>
                  </a:lnTo>
                  <a:lnTo>
                    <a:pt x="1986" y="403"/>
                  </a:lnTo>
                  <a:lnTo>
                    <a:pt x="1949" y="419"/>
                  </a:lnTo>
                  <a:lnTo>
                    <a:pt x="274" y="419"/>
                  </a:lnTo>
                  <a:lnTo>
                    <a:pt x="256" y="395"/>
                  </a:lnTo>
                  <a:lnTo>
                    <a:pt x="239" y="370"/>
                  </a:lnTo>
                  <a:lnTo>
                    <a:pt x="223" y="345"/>
                  </a:lnTo>
                  <a:lnTo>
                    <a:pt x="206" y="318"/>
                  </a:lnTo>
                  <a:lnTo>
                    <a:pt x="190" y="291"/>
                  </a:lnTo>
                  <a:lnTo>
                    <a:pt x="175" y="262"/>
                  </a:lnTo>
                  <a:lnTo>
                    <a:pt x="161" y="232"/>
                  </a:lnTo>
                  <a:lnTo>
                    <a:pt x="146" y="201"/>
                  </a:lnTo>
                  <a:lnTo>
                    <a:pt x="132" y="173"/>
                  </a:lnTo>
                  <a:lnTo>
                    <a:pt x="117" y="145"/>
                  </a:lnTo>
                  <a:lnTo>
                    <a:pt x="101" y="119"/>
                  </a:lnTo>
                  <a:lnTo>
                    <a:pt x="83" y="94"/>
                  </a:lnTo>
                  <a:lnTo>
                    <a:pt x="64" y="69"/>
                  </a:lnTo>
                  <a:lnTo>
                    <a:pt x="43" y="45"/>
                  </a:lnTo>
                  <a:lnTo>
                    <a:pt x="22" y="23"/>
                  </a:lnTo>
                  <a:lnTo>
                    <a:pt x="0" y="0"/>
                  </a:lnTo>
                  <a:lnTo>
                    <a:pt x="5413" y="0"/>
                  </a:lnTo>
                  <a:lnTo>
                    <a:pt x="5355" y="62"/>
                  </a:lnTo>
                  <a:lnTo>
                    <a:pt x="5298" y="123"/>
                  </a:lnTo>
                  <a:lnTo>
                    <a:pt x="5243" y="178"/>
                  </a:lnTo>
                  <a:lnTo>
                    <a:pt x="5187" y="232"/>
                  </a:lnTo>
                  <a:lnTo>
                    <a:pt x="5135" y="283"/>
                  </a:lnTo>
                  <a:lnTo>
                    <a:pt x="5082" y="331"/>
                  </a:lnTo>
                  <a:lnTo>
                    <a:pt x="5030" y="376"/>
                  </a:lnTo>
                  <a:lnTo>
                    <a:pt x="4980" y="419"/>
                  </a:lnTo>
                  <a:close/>
                </a:path>
              </a:pathLst>
            </a:custGeom>
            <a:solidFill>
              <a:srgbClr val="F9CA00"/>
            </a:solidFill>
            <a:ln w="9525">
              <a:noFill/>
              <a:round/>
              <a:headEnd/>
              <a:tailEnd/>
            </a:ln>
          </p:spPr>
          <p:txBody>
            <a:bodyPr/>
            <a:lstStyle/>
            <a:p>
              <a:pPr eaLnBrk="1" hangingPunct="1"/>
              <a:endParaRPr lang="pt-BR" b="1" u="none"/>
            </a:p>
          </p:txBody>
        </p:sp>
        <p:sp>
          <p:nvSpPr>
            <p:cNvPr id="451649" name="Freeform 2333"/>
            <p:cNvSpPr>
              <a:spLocks/>
            </p:cNvSpPr>
            <p:nvPr/>
          </p:nvSpPr>
          <p:spPr bwMode="auto">
            <a:xfrm>
              <a:off x="1756" y="3528"/>
              <a:ext cx="1483" cy="105"/>
            </a:xfrm>
            <a:custGeom>
              <a:avLst/>
              <a:gdLst>
                <a:gd name="T0" fmla="*/ 0 w 5931"/>
                <a:gd name="T1" fmla="*/ 0 h 417"/>
                <a:gd name="T2" fmla="*/ 0 w 5931"/>
                <a:gd name="T3" fmla="*/ 0 h 417"/>
                <a:gd name="T4" fmla="*/ 0 w 5931"/>
                <a:gd name="T5" fmla="*/ 0 h 417"/>
                <a:gd name="T6" fmla="*/ 0 w 5931"/>
                <a:gd name="T7" fmla="*/ 0 h 417"/>
                <a:gd name="T8" fmla="*/ 0 w 5931"/>
                <a:gd name="T9" fmla="*/ 0 h 417"/>
                <a:gd name="T10" fmla="*/ 0 w 5931"/>
                <a:gd name="T11" fmla="*/ 0 h 417"/>
                <a:gd name="T12" fmla="*/ 0 w 5931"/>
                <a:gd name="T13" fmla="*/ 0 h 417"/>
                <a:gd name="T14" fmla="*/ 0 w 5931"/>
                <a:gd name="T15" fmla="*/ 0 h 417"/>
                <a:gd name="T16" fmla="*/ 0 w 5931"/>
                <a:gd name="T17" fmla="*/ 0 h 417"/>
                <a:gd name="T18" fmla="*/ 0 w 5931"/>
                <a:gd name="T19" fmla="*/ 0 h 417"/>
                <a:gd name="T20" fmla="*/ 0 w 5931"/>
                <a:gd name="T21" fmla="*/ 0 h 417"/>
                <a:gd name="T22" fmla="*/ 0 w 5931"/>
                <a:gd name="T23" fmla="*/ 0 h 417"/>
                <a:gd name="T24" fmla="*/ 0 w 5931"/>
                <a:gd name="T25" fmla="*/ 0 h 417"/>
                <a:gd name="T26" fmla="*/ 0 w 5931"/>
                <a:gd name="T27" fmla="*/ 0 h 417"/>
                <a:gd name="T28" fmla="*/ 0 w 5931"/>
                <a:gd name="T29" fmla="*/ 0 h 417"/>
                <a:gd name="T30" fmla="*/ 0 w 5931"/>
                <a:gd name="T31" fmla="*/ 0 h 417"/>
                <a:gd name="T32" fmla="*/ 0 w 5931"/>
                <a:gd name="T33" fmla="*/ 0 h 417"/>
                <a:gd name="T34" fmla="*/ 0 w 5931"/>
                <a:gd name="T35" fmla="*/ 0 h 417"/>
                <a:gd name="T36" fmla="*/ 0 w 5931"/>
                <a:gd name="T37" fmla="*/ 0 h 417"/>
                <a:gd name="T38" fmla="*/ 0 w 5931"/>
                <a:gd name="T39" fmla="*/ 0 h 417"/>
                <a:gd name="T40" fmla="*/ 0 w 5931"/>
                <a:gd name="T41" fmla="*/ 0 h 417"/>
                <a:gd name="T42" fmla="*/ 0 w 5931"/>
                <a:gd name="T43" fmla="*/ 0 h 417"/>
                <a:gd name="T44" fmla="*/ 0 w 5931"/>
                <a:gd name="T45" fmla="*/ 0 h 417"/>
                <a:gd name="T46" fmla="*/ 0 w 5931"/>
                <a:gd name="T47" fmla="*/ 0 h 417"/>
                <a:gd name="T48" fmla="*/ 0 w 5931"/>
                <a:gd name="T49" fmla="*/ 0 h 417"/>
                <a:gd name="T50" fmla="*/ 0 w 5931"/>
                <a:gd name="T51" fmla="*/ 0 h 417"/>
                <a:gd name="T52" fmla="*/ 0 w 5931"/>
                <a:gd name="T53" fmla="*/ 0 h 417"/>
                <a:gd name="T54" fmla="*/ 0 w 5931"/>
                <a:gd name="T55" fmla="*/ 0 h 417"/>
                <a:gd name="T56" fmla="*/ 0 w 5931"/>
                <a:gd name="T57" fmla="*/ 0 h 417"/>
                <a:gd name="T58" fmla="*/ 0 w 5931"/>
                <a:gd name="T59" fmla="*/ 0 h 417"/>
                <a:gd name="T60" fmla="*/ 0 w 5931"/>
                <a:gd name="T61" fmla="*/ 0 h 417"/>
                <a:gd name="T62" fmla="*/ 0 w 5931"/>
                <a:gd name="T63" fmla="*/ 0 h 417"/>
                <a:gd name="T64" fmla="*/ 0 w 5931"/>
                <a:gd name="T65" fmla="*/ 0 h 417"/>
                <a:gd name="T66" fmla="*/ 0 w 5931"/>
                <a:gd name="T67" fmla="*/ 0 h 417"/>
                <a:gd name="T68" fmla="*/ 0 w 5931"/>
                <a:gd name="T69" fmla="*/ 0 h 417"/>
                <a:gd name="T70" fmla="*/ 0 w 5931"/>
                <a:gd name="T71" fmla="*/ 0 h 417"/>
                <a:gd name="T72" fmla="*/ 0 w 5931"/>
                <a:gd name="T73" fmla="*/ 0 h 417"/>
                <a:gd name="T74" fmla="*/ 0 w 5931"/>
                <a:gd name="T75" fmla="*/ 0 h 4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31"/>
                <a:gd name="T115" fmla="*/ 0 h 417"/>
                <a:gd name="T116" fmla="*/ 5931 w 5931"/>
                <a:gd name="T117" fmla="*/ 417 h 4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31" h="417">
                  <a:moveTo>
                    <a:pt x="5569" y="417"/>
                  </a:moveTo>
                  <a:lnTo>
                    <a:pt x="3098" y="417"/>
                  </a:lnTo>
                  <a:lnTo>
                    <a:pt x="3059" y="414"/>
                  </a:lnTo>
                  <a:lnTo>
                    <a:pt x="3019" y="414"/>
                  </a:lnTo>
                  <a:lnTo>
                    <a:pt x="2978" y="414"/>
                  </a:lnTo>
                  <a:lnTo>
                    <a:pt x="2936" y="417"/>
                  </a:lnTo>
                  <a:lnTo>
                    <a:pt x="507" y="417"/>
                  </a:lnTo>
                  <a:lnTo>
                    <a:pt x="505" y="413"/>
                  </a:lnTo>
                  <a:lnTo>
                    <a:pt x="503" y="409"/>
                  </a:lnTo>
                  <a:lnTo>
                    <a:pt x="486" y="373"/>
                  </a:lnTo>
                  <a:lnTo>
                    <a:pt x="466" y="340"/>
                  </a:lnTo>
                  <a:lnTo>
                    <a:pt x="445" y="307"/>
                  </a:lnTo>
                  <a:lnTo>
                    <a:pt x="421" y="277"/>
                  </a:lnTo>
                  <a:lnTo>
                    <a:pt x="395" y="246"/>
                  </a:lnTo>
                  <a:lnTo>
                    <a:pt x="369" y="219"/>
                  </a:lnTo>
                  <a:lnTo>
                    <a:pt x="338" y="191"/>
                  </a:lnTo>
                  <a:lnTo>
                    <a:pt x="308" y="166"/>
                  </a:lnTo>
                  <a:lnTo>
                    <a:pt x="275" y="141"/>
                  </a:lnTo>
                  <a:lnTo>
                    <a:pt x="239" y="118"/>
                  </a:lnTo>
                  <a:lnTo>
                    <a:pt x="204" y="96"/>
                  </a:lnTo>
                  <a:lnTo>
                    <a:pt x="165" y="75"/>
                  </a:lnTo>
                  <a:lnTo>
                    <a:pt x="127" y="54"/>
                  </a:lnTo>
                  <a:lnTo>
                    <a:pt x="86" y="35"/>
                  </a:lnTo>
                  <a:lnTo>
                    <a:pt x="44" y="17"/>
                  </a:lnTo>
                  <a:lnTo>
                    <a:pt x="0" y="0"/>
                  </a:lnTo>
                  <a:lnTo>
                    <a:pt x="5931" y="0"/>
                  </a:lnTo>
                  <a:lnTo>
                    <a:pt x="5899" y="47"/>
                  </a:lnTo>
                  <a:lnTo>
                    <a:pt x="5868" y="92"/>
                  </a:lnTo>
                  <a:lnTo>
                    <a:pt x="5837" y="132"/>
                  </a:lnTo>
                  <a:lnTo>
                    <a:pt x="5807" y="169"/>
                  </a:lnTo>
                  <a:lnTo>
                    <a:pt x="5775" y="202"/>
                  </a:lnTo>
                  <a:lnTo>
                    <a:pt x="5745" y="236"/>
                  </a:lnTo>
                  <a:lnTo>
                    <a:pt x="5716" y="268"/>
                  </a:lnTo>
                  <a:lnTo>
                    <a:pt x="5686" y="299"/>
                  </a:lnTo>
                  <a:lnTo>
                    <a:pt x="5655" y="330"/>
                  </a:lnTo>
                  <a:lnTo>
                    <a:pt x="5626" y="360"/>
                  </a:lnTo>
                  <a:lnTo>
                    <a:pt x="5597" y="389"/>
                  </a:lnTo>
                  <a:lnTo>
                    <a:pt x="5569" y="417"/>
                  </a:lnTo>
                  <a:close/>
                </a:path>
              </a:pathLst>
            </a:custGeom>
            <a:solidFill>
              <a:srgbClr val="F8C400"/>
            </a:solidFill>
            <a:ln w="9525">
              <a:noFill/>
              <a:round/>
              <a:headEnd/>
              <a:tailEnd/>
            </a:ln>
          </p:spPr>
          <p:txBody>
            <a:bodyPr/>
            <a:lstStyle/>
            <a:p>
              <a:pPr eaLnBrk="1" hangingPunct="1"/>
              <a:endParaRPr lang="pt-BR" b="1" u="none"/>
            </a:p>
          </p:txBody>
        </p:sp>
        <p:sp>
          <p:nvSpPr>
            <p:cNvPr id="451650" name="Freeform 2334"/>
            <p:cNvSpPr>
              <a:spLocks/>
            </p:cNvSpPr>
            <p:nvPr/>
          </p:nvSpPr>
          <p:spPr bwMode="auto">
            <a:xfrm>
              <a:off x="1520" y="3476"/>
              <a:ext cx="1748" cy="105"/>
            </a:xfrm>
            <a:custGeom>
              <a:avLst/>
              <a:gdLst>
                <a:gd name="T0" fmla="*/ 0 w 6990"/>
                <a:gd name="T1" fmla="*/ 0 h 418"/>
                <a:gd name="T2" fmla="*/ 0 w 6990"/>
                <a:gd name="T3" fmla="*/ 0 h 418"/>
                <a:gd name="T4" fmla="*/ 0 w 6990"/>
                <a:gd name="T5" fmla="*/ 0 h 418"/>
                <a:gd name="T6" fmla="*/ 0 w 6990"/>
                <a:gd name="T7" fmla="*/ 0 h 418"/>
                <a:gd name="T8" fmla="*/ 0 w 6990"/>
                <a:gd name="T9" fmla="*/ 0 h 418"/>
                <a:gd name="T10" fmla="*/ 0 w 6990"/>
                <a:gd name="T11" fmla="*/ 0 h 418"/>
                <a:gd name="T12" fmla="*/ 0 w 6990"/>
                <a:gd name="T13" fmla="*/ 0 h 418"/>
                <a:gd name="T14" fmla="*/ 0 w 6990"/>
                <a:gd name="T15" fmla="*/ 0 h 418"/>
                <a:gd name="T16" fmla="*/ 0 w 6990"/>
                <a:gd name="T17" fmla="*/ 0 h 418"/>
                <a:gd name="T18" fmla="*/ 0 w 6990"/>
                <a:gd name="T19" fmla="*/ 0 h 418"/>
                <a:gd name="T20" fmla="*/ 0 w 6990"/>
                <a:gd name="T21" fmla="*/ 0 h 418"/>
                <a:gd name="T22" fmla="*/ 0 w 6990"/>
                <a:gd name="T23" fmla="*/ 0 h 418"/>
                <a:gd name="T24" fmla="*/ 0 w 6990"/>
                <a:gd name="T25" fmla="*/ 0 h 418"/>
                <a:gd name="T26" fmla="*/ 0 w 6990"/>
                <a:gd name="T27" fmla="*/ 0 h 418"/>
                <a:gd name="T28" fmla="*/ 0 w 6990"/>
                <a:gd name="T29" fmla="*/ 0 h 418"/>
                <a:gd name="T30" fmla="*/ 0 w 6990"/>
                <a:gd name="T31" fmla="*/ 0 h 418"/>
                <a:gd name="T32" fmla="*/ 0 w 6990"/>
                <a:gd name="T33" fmla="*/ 0 h 418"/>
                <a:gd name="T34" fmla="*/ 0 w 6990"/>
                <a:gd name="T35" fmla="*/ 0 h 418"/>
                <a:gd name="T36" fmla="*/ 0 w 6990"/>
                <a:gd name="T37" fmla="*/ 0 h 418"/>
                <a:gd name="T38" fmla="*/ 0 w 6990"/>
                <a:gd name="T39" fmla="*/ 0 h 418"/>
                <a:gd name="T40" fmla="*/ 0 w 6990"/>
                <a:gd name="T41" fmla="*/ 0 h 418"/>
                <a:gd name="T42" fmla="*/ 0 w 6990"/>
                <a:gd name="T43" fmla="*/ 0 h 418"/>
                <a:gd name="T44" fmla="*/ 0 w 6990"/>
                <a:gd name="T45" fmla="*/ 0 h 418"/>
                <a:gd name="T46" fmla="*/ 0 w 6990"/>
                <a:gd name="T47" fmla="*/ 0 h 418"/>
                <a:gd name="T48" fmla="*/ 0 w 6990"/>
                <a:gd name="T49" fmla="*/ 0 h 418"/>
                <a:gd name="T50" fmla="*/ 0 w 6990"/>
                <a:gd name="T51" fmla="*/ 0 h 418"/>
                <a:gd name="T52" fmla="*/ 0 w 6990"/>
                <a:gd name="T53" fmla="*/ 0 h 418"/>
                <a:gd name="T54" fmla="*/ 0 w 6990"/>
                <a:gd name="T55" fmla="*/ 0 h 418"/>
                <a:gd name="T56" fmla="*/ 0 w 6990"/>
                <a:gd name="T57" fmla="*/ 0 h 418"/>
                <a:gd name="T58" fmla="*/ 0 w 6990"/>
                <a:gd name="T59" fmla="*/ 0 h 418"/>
                <a:gd name="T60" fmla="*/ 0 w 6990"/>
                <a:gd name="T61" fmla="*/ 0 h 418"/>
                <a:gd name="T62" fmla="*/ 0 w 6990"/>
                <a:gd name="T63" fmla="*/ 0 h 418"/>
                <a:gd name="T64" fmla="*/ 0 w 6990"/>
                <a:gd name="T65" fmla="*/ 0 h 418"/>
                <a:gd name="T66" fmla="*/ 0 w 6990"/>
                <a:gd name="T67" fmla="*/ 0 h 418"/>
                <a:gd name="T68" fmla="*/ 0 w 6990"/>
                <a:gd name="T69" fmla="*/ 0 h 418"/>
                <a:gd name="T70" fmla="*/ 0 w 6990"/>
                <a:gd name="T71" fmla="*/ 0 h 418"/>
                <a:gd name="T72" fmla="*/ 0 w 6990"/>
                <a:gd name="T73" fmla="*/ 0 h 418"/>
                <a:gd name="T74" fmla="*/ 0 w 6990"/>
                <a:gd name="T75" fmla="*/ 0 h 418"/>
                <a:gd name="T76" fmla="*/ 0 w 6990"/>
                <a:gd name="T77" fmla="*/ 0 h 4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90"/>
                <a:gd name="T118" fmla="*/ 0 h 418"/>
                <a:gd name="T119" fmla="*/ 6990 w 6990"/>
                <a:gd name="T120" fmla="*/ 418 h 4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90" h="418">
                  <a:moveTo>
                    <a:pt x="6713" y="418"/>
                  </a:moveTo>
                  <a:lnTo>
                    <a:pt x="1300" y="418"/>
                  </a:lnTo>
                  <a:lnTo>
                    <a:pt x="1273" y="394"/>
                  </a:lnTo>
                  <a:lnTo>
                    <a:pt x="1246" y="372"/>
                  </a:lnTo>
                  <a:lnTo>
                    <a:pt x="1217" y="351"/>
                  </a:lnTo>
                  <a:lnTo>
                    <a:pt x="1186" y="331"/>
                  </a:lnTo>
                  <a:lnTo>
                    <a:pt x="1155" y="311"/>
                  </a:lnTo>
                  <a:lnTo>
                    <a:pt x="1123" y="291"/>
                  </a:lnTo>
                  <a:lnTo>
                    <a:pt x="1089" y="274"/>
                  </a:lnTo>
                  <a:lnTo>
                    <a:pt x="1054" y="257"/>
                  </a:lnTo>
                  <a:lnTo>
                    <a:pt x="1019" y="240"/>
                  </a:lnTo>
                  <a:lnTo>
                    <a:pt x="982" y="224"/>
                  </a:lnTo>
                  <a:lnTo>
                    <a:pt x="943" y="210"/>
                  </a:lnTo>
                  <a:lnTo>
                    <a:pt x="904" y="195"/>
                  </a:lnTo>
                  <a:lnTo>
                    <a:pt x="864" y="181"/>
                  </a:lnTo>
                  <a:lnTo>
                    <a:pt x="825" y="167"/>
                  </a:lnTo>
                  <a:lnTo>
                    <a:pt x="782" y="155"/>
                  </a:lnTo>
                  <a:lnTo>
                    <a:pt x="740" y="142"/>
                  </a:lnTo>
                  <a:lnTo>
                    <a:pt x="654" y="120"/>
                  </a:lnTo>
                  <a:lnTo>
                    <a:pt x="566" y="99"/>
                  </a:lnTo>
                  <a:lnTo>
                    <a:pt x="475" y="80"/>
                  </a:lnTo>
                  <a:lnTo>
                    <a:pt x="381" y="62"/>
                  </a:lnTo>
                  <a:lnTo>
                    <a:pt x="287" y="45"/>
                  </a:lnTo>
                  <a:lnTo>
                    <a:pt x="192" y="30"/>
                  </a:lnTo>
                  <a:lnTo>
                    <a:pt x="96" y="14"/>
                  </a:lnTo>
                  <a:lnTo>
                    <a:pt x="0" y="0"/>
                  </a:lnTo>
                  <a:lnTo>
                    <a:pt x="6990" y="0"/>
                  </a:lnTo>
                  <a:lnTo>
                    <a:pt x="6960" y="59"/>
                  </a:lnTo>
                  <a:lnTo>
                    <a:pt x="6930" y="115"/>
                  </a:lnTo>
                  <a:lnTo>
                    <a:pt x="6899" y="167"/>
                  </a:lnTo>
                  <a:lnTo>
                    <a:pt x="6869" y="216"/>
                  </a:lnTo>
                  <a:lnTo>
                    <a:pt x="6839" y="262"/>
                  </a:lnTo>
                  <a:lnTo>
                    <a:pt x="6809" y="305"/>
                  </a:lnTo>
                  <a:lnTo>
                    <a:pt x="6779" y="344"/>
                  </a:lnTo>
                  <a:lnTo>
                    <a:pt x="6750" y="379"/>
                  </a:lnTo>
                  <a:lnTo>
                    <a:pt x="6741" y="388"/>
                  </a:lnTo>
                  <a:lnTo>
                    <a:pt x="6732" y="398"/>
                  </a:lnTo>
                  <a:lnTo>
                    <a:pt x="6722" y="408"/>
                  </a:lnTo>
                  <a:lnTo>
                    <a:pt x="6713" y="418"/>
                  </a:lnTo>
                  <a:close/>
                </a:path>
              </a:pathLst>
            </a:custGeom>
            <a:solidFill>
              <a:srgbClr val="F7BF00"/>
            </a:solidFill>
            <a:ln w="9525">
              <a:noFill/>
              <a:round/>
              <a:headEnd/>
              <a:tailEnd/>
            </a:ln>
          </p:spPr>
          <p:txBody>
            <a:bodyPr/>
            <a:lstStyle/>
            <a:p>
              <a:pPr eaLnBrk="1" hangingPunct="1"/>
              <a:endParaRPr lang="pt-BR" b="1" u="none"/>
            </a:p>
          </p:txBody>
        </p:sp>
        <p:sp>
          <p:nvSpPr>
            <p:cNvPr id="451651" name="Freeform 2335"/>
            <p:cNvSpPr>
              <a:spLocks/>
            </p:cNvSpPr>
            <p:nvPr/>
          </p:nvSpPr>
          <p:spPr bwMode="auto">
            <a:xfrm>
              <a:off x="1258" y="3424"/>
              <a:ext cx="2034" cy="104"/>
            </a:xfrm>
            <a:custGeom>
              <a:avLst/>
              <a:gdLst>
                <a:gd name="T0" fmla="*/ 0 w 8136"/>
                <a:gd name="T1" fmla="*/ 0 h 419"/>
                <a:gd name="T2" fmla="*/ 0 w 8136"/>
                <a:gd name="T3" fmla="*/ 0 h 419"/>
                <a:gd name="T4" fmla="*/ 0 w 8136"/>
                <a:gd name="T5" fmla="*/ 0 h 419"/>
                <a:gd name="T6" fmla="*/ 0 w 8136"/>
                <a:gd name="T7" fmla="*/ 0 h 419"/>
                <a:gd name="T8" fmla="*/ 0 w 8136"/>
                <a:gd name="T9" fmla="*/ 0 h 419"/>
                <a:gd name="T10" fmla="*/ 0 w 8136"/>
                <a:gd name="T11" fmla="*/ 0 h 419"/>
                <a:gd name="T12" fmla="*/ 0 w 8136"/>
                <a:gd name="T13" fmla="*/ 0 h 419"/>
                <a:gd name="T14" fmla="*/ 0 w 8136"/>
                <a:gd name="T15" fmla="*/ 0 h 419"/>
                <a:gd name="T16" fmla="*/ 0 w 8136"/>
                <a:gd name="T17" fmla="*/ 0 h 419"/>
                <a:gd name="T18" fmla="*/ 0 w 8136"/>
                <a:gd name="T19" fmla="*/ 0 h 419"/>
                <a:gd name="T20" fmla="*/ 0 w 8136"/>
                <a:gd name="T21" fmla="*/ 0 h 419"/>
                <a:gd name="T22" fmla="*/ 0 w 8136"/>
                <a:gd name="T23" fmla="*/ 0 h 419"/>
                <a:gd name="T24" fmla="*/ 0 w 8136"/>
                <a:gd name="T25" fmla="*/ 0 h 419"/>
                <a:gd name="T26" fmla="*/ 0 w 8136"/>
                <a:gd name="T27" fmla="*/ 0 h 419"/>
                <a:gd name="T28" fmla="*/ 0 w 8136"/>
                <a:gd name="T29" fmla="*/ 0 h 419"/>
                <a:gd name="T30" fmla="*/ 0 w 8136"/>
                <a:gd name="T31" fmla="*/ 0 h 419"/>
                <a:gd name="T32" fmla="*/ 0 w 8136"/>
                <a:gd name="T33" fmla="*/ 0 h 419"/>
                <a:gd name="T34" fmla="*/ 0 w 8136"/>
                <a:gd name="T35" fmla="*/ 0 h 419"/>
                <a:gd name="T36" fmla="*/ 0 w 8136"/>
                <a:gd name="T37" fmla="*/ 0 h 419"/>
                <a:gd name="T38" fmla="*/ 0 w 8136"/>
                <a:gd name="T39" fmla="*/ 0 h 419"/>
                <a:gd name="T40" fmla="*/ 0 w 8136"/>
                <a:gd name="T41" fmla="*/ 0 h 419"/>
                <a:gd name="T42" fmla="*/ 0 w 8136"/>
                <a:gd name="T43" fmla="*/ 0 h 419"/>
                <a:gd name="T44" fmla="*/ 0 w 8136"/>
                <a:gd name="T45" fmla="*/ 0 h 419"/>
                <a:gd name="T46" fmla="*/ 0 w 8136"/>
                <a:gd name="T47" fmla="*/ 0 h 419"/>
                <a:gd name="T48" fmla="*/ 0 w 8136"/>
                <a:gd name="T49" fmla="*/ 0 h 419"/>
                <a:gd name="T50" fmla="*/ 0 w 8136"/>
                <a:gd name="T51" fmla="*/ 0 h 419"/>
                <a:gd name="T52" fmla="*/ 0 w 8136"/>
                <a:gd name="T53" fmla="*/ 0 h 419"/>
                <a:gd name="T54" fmla="*/ 0 w 8136"/>
                <a:gd name="T55" fmla="*/ 0 h 419"/>
                <a:gd name="T56" fmla="*/ 0 w 8136"/>
                <a:gd name="T57" fmla="*/ 0 h 419"/>
                <a:gd name="T58" fmla="*/ 0 w 8136"/>
                <a:gd name="T59" fmla="*/ 0 h 419"/>
                <a:gd name="T60" fmla="*/ 0 w 8136"/>
                <a:gd name="T61" fmla="*/ 0 h 419"/>
                <a:gd name="T62" fmla="*/ 0 w 8136"/>
                <a:gd name="T63" fmla="*/ 0 h 419"/>
                <a:gd name="T64" fmla="*/ 0 w 8136"/>
                <a:gd name="T65" fmla="*/ 0 h 419"/>
                <a:gd name="T66" fmla="*/ 0 w 8136"/>
                <a:gd name="T67" fmla="*/ 0 h 419"/>
                <a:gd name="T68" fmla="*/ 0 w 8136"/>
                <a:gd name="T69" fmla="*/ 0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136"/>
                <a:gd name="T106" fmla="*/ 0 h 419"/>
                <a:gd name="T107" fmla="*/ 8136 w 8136"/>
                <a:gd name="T108" fmla="*/ 419 h 4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136" h="419">
                  <a:moveTo>
                    <a:pt x="7925" y="419"/>
                  </a:moveTo>
                  <a:lnTo>
                    <a:pt x="1994" y="419"/>
                  </a:lnTo>
                  <a:lnTo>
                    <a:pt x="1940" y="397"/>
                  </a:lnTo>
                  <a:lnTo>
                    <a:pt x="1884" y="379"/>
                  </a:lnTo>
                  <a:lnTo>
                    <a:pt x="1827" y="362"/>
                  </a:lnTo>
                  <a:lnTo>
                    <a:pt x="1767" y="345"/>
                  </a:lnTo>
                  <a:lnTo>
                    <a:pt x="1707" y="329"/>
                  </a:lnTo>
                  <a:lnTo>
                    <a:pt x="1645" y="314"/>
                  </a:lnTo>
                  <a:lnTo>
                    <a:pt x="1583" y="301"/>
                  </a:lnTo>
                  <a:lnTo>
                    <a:pt x="1519" y="288"/>
                  </a:lnTo>
                  <a:lnTo>
                    <a:pt x="1389" y="263"/>
                  </a:lnTo>
                  <a:lnTo>
                    <a:pt x="1257" y="240"/>
                  </a:lnTo>
                  <a:lnTo>
                    <a:pt x="1122" y="219"/>
                  </a:lnTo>
                  <a:lnTo>
                    <a:pt x="987" y="199"/>
                  </a:lnTo>
                  <a:lnTo>
                    <a:pt x="853" y="180"/>
                  </a:lnTo>
                  <a:lnTo>
                    <a:pt x="719" y="160"/>
                  </a:lnTo>
                  <a:lnTo>
                    <a:pt x="589" y="139"/>
                  </a:lnTo>
                  <a:lnTo>
                    <a:pt x="461" y="116"/>
                  </a:lnTo>
                  <a:lnTo>
                    <a:pt x="399" y="104"/>
                  </a:lnTo>
                  <a:lnTo>
                    <a:pt x="338" y="93"/>
                  </a:lnTo>
                  <a:lnTo>
                    <a:pt x="277" y="79"/>
                  </a:lnTo>
                  <a:lnTo>
                    <a:pt x="219" y="65"/>
                  </a:lnTo>
                  <a:lnTo>
                    <a:pt x="161" y="50"/>
                  </a:lnTo>
                  <a:lnTo>
                    <a:pt x="105" y="34"/>
                  </a:lnTo>
                  <a:lnTo>
                    <a:pt x="53" y="17"/>
                  </a:lnTo>
                  <a:lnTo>
                    <a:pt x="0" y="0"/>
                  </a:lnTo>
                  <a:lnTo>
                    <a:pt x="8136" y="0"/>
                  </a:lnTo>
                  <a:lnTo>
                    <a:pt x="8111" y="60"/>
                  </a:lnTo>
                  <a:lnTo>
                    <a:pt x="8085" y="116"/>
                  </a:lnTo>
                  <a:lnTo>
                    <a:pt x="8058" y="173"/>
                  </a:lnTo>
                  <a:lnTo>
                    <a:pt x="8032" y="226"/>
                  </a:lnTo>
                  <a:lnTo>
                    <a:pt x="8006" y="277"/>
                  </a:lnTo>
                  <a:lnTo>
                    <a:pt x="7979" y="328"/>
                  </a:lnTo>
                  <a:lnTo>
                    <a:pt x="7952" y="374"/>
                  </a:lnTo>
                  <a:lnTo>
                    <a:pt x="7925" y="419"/>
                  </a:lnTo>
                  <a:close/>
                </a:path>
              </a:pathLst>
            </a:custGeom>
            <a:solidFill>
              <a:srgbClr val="F6BA00"/>
            </a:solidFill>
            <a:ln w="9525">
              <a:noFill/>
              <a:round/>
              <a:headEnd/>
              <a:tailEnd/>
            </a:ln>
          </p:spPr>
          <p:txBody>
            <a:bodyPr/>
            <a:lstStyle/>
            <a:p>
              <a:pPr eaLnBrk="1" hangingPunct="1"/>
              <a:endParaRPr lang="pt-BR" b="1" u="none"/>
            </a:p>
          </p:txBody>
        </p:sp>
        <p:sp>
          <p:nvSpPr>
            <p:cNvPr id="451652" name="Freeform 2336"/>
            <p:cNvSpPr>
              <a:spLocks/>
            </p:cNvSpPr>
            <p:nvPr/>
          </p:nvSpPr>
          <p:spPr bwMode="auto">
            <a:xfrm>
              <a:off x="1169" y="3372"/>
              <a:ext cx="2143" cy="104"/>
            </a:xfrm>
            <a:custGeom>
              <a:avLst/>
              <a:gdLst>
                <a:gd name="T0" fmla="*/ 0 w 8572"/>
                <a:gd name="T1" fmla="*/ 0 h 417"/>
                <a:gd name="T2" fmla="*/ 0 w 8572"/>
                <a:gd name="T3" fmla="*/ 0 h 417"/>
                <a:gd name="T4" fmla="*/ 0 w 8572"/>
                <a:gd name="T5" fmla="*/ 0 h 417"/>
                <a:gd name="T6" fmla="*/ 0 w 8572"/>
                <a:gd name="T7" fmla="*/ 0 h 417"/>
                <a:gd name="T8" fmla="*/ 0 w 8572"/>
                <a:gd name="T9" fmla="*/ 0 h 417"/>
                <a:gd name="T10" fmla="*/ 0 w 8572"/>
                <a:gd name="T11" fmla="*/ 0 h 417"/>
                <a:gd name="T12" fmla="*/ 0 w 8572"/>
                <a:gd name="T13" fmla="*/ 0 h 417"/>
                <a:gd name="T14" fmla="*/ 0 w 8572"/>
                <a:gd name="T15" fmla="*/ 0 h 417"/>
                <a:gd name="T16" fmla="*/ 0 w 8572"/>
                <a:gd name="T17" fmla="*/ 0 h 417"/>
                <a:gd name="T18" fmla="*/ 0 w 8572"/>
                <a:gd name="T19" fmla="*/ 0 h 417"/>
                <a:gd name="T20" fmla="*/ 0 w 8572"/>
                <a:gd name="T21" fmla="*/ 0 h 417"/>
                <a:gd name="T22" fmla="*/ 0 w 8572"/>
                <a:gd name="T23" fmla="*/ 0 h 417"/>
                <a:gd name="T24" fmla="*/ 0 w 8572"/>
                <a:gd name="T25" fmla="*/ 0 h 417"/>
                <a:gd name="T26" fmla="*/ 0 w 8572"/>
                <a:gd name="T27" fmla="*/ 0 h 417"/>
                <a:gd name="T28" fmla="*/ 0 w 8572"/>
                <a:gd name="T29" fmla="*/ 0 h 417"/>
                <a:gd name="T30" fmla="*/ 0 w 8572"/>
                <a:gd name="T31" fmla="*/ 0 h 417"/>
                <a:gd name="T32" fmla="*/ 0 w 8572"/>
                <a:gd name="T33" fmla="*/ 0 h 417"/>
                <a:gd name="T34" fmla="*/ 0 w 8572"/>
                <a:gd name="T35" fmla="*/ 0 h 417"/>
                <a:gd name="T36" fmla="*/ 0 w 8572"/>
                <a:gd name="T37" fmla="*/ 0 h 417"/>
                <a:gd name="T38" fmla="*/ 0 w 8572"/>
                <a:gd name="T39" fmla="*/ 0 h 417"/>
                <a:gd name="T40" fmla="*/ 0 w 8572"/>
                <a:gd name="T41" fmla="*/ 0 h 417"/>
                <a:gd name="T42" fmla="*/ 0 w 8572"/>
                <a:gd name="T43" fmla="*/ 0 h 417"/>
                <a:gd name="T44" fmla="*/ 0 w 8572"/>
                <a:gd name="T45" fmla="*/ 0 h 417"/>
                <a:gd name="T46" fmla="*/ 0 w 8572"/>
                <a:gd name="T47" fmla="*/ 0 h 417"/>
                <a:gd name="T48" fmla="*/ 0 w 8572"/>
                <a:gd name="T49" fmla="*/ 0 h 417"/>
                <a:gd name="T50" fmla="*/ 0 w 8572"/>
                <a:gd name="T51" fmla="*/ 0 h 417"/>
                <a:gd name="T52" fmla="*/ 0 w 8572"/>
                <a:gd name="T53" fmla="*/ 0 h 417"/>
                <a:gd name="T54" fmla="*/ 0 w 8572"/>
                <a:gd name="T55" fmla="*/ 0 h 417"/>
                <a:gd name="T56" fmla="*/ 0 w 8572"/>
                <a:gd name="T57" fmla="*/ 0 h 417"/>
                <a:gd name="T58" fmla="*/ 0 w 8572"/>
                <a:gd name="T59" fmla="*/ 0 h 417"/>
                <a:gd name="T60" fmla="*/ 0 w 8572"/>
                <a:gd name="T61" fmla="*/ 0 h 417"/>
                <a:gd name="T62" fmla="*/ 0 w 8572"/>
                <a:gd name="T63" fmla="*/ 0 h 417"/>
                <a:gd name="T64" fmla="*/ 0 w 8572"/>
                <a:gd name="T65" fmla="*/ 0 h 417"/>
                <a:gd name="T66" fmla="*/ 0 w 8572"/>
                <a:gd name="T67" fmla="*/ 0 h 417"/>
                <a:gd name="T68" fmla="*/ 0 w 8572"/>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72"/>
                <a:gd name="T106" fmla="*/ 0 h 417"/>
                <a:gd name="T107" fmla="*/ 8572 w 8572"/>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72" h="417">
                  <a:moveTo>
                    <a:pt x="8395" y="417"/>
                  </a:moveTo>
                  <a:lnTo>
                    <a:pt x="1405" y="417"/>
                  </a:lnTo>
                  <a:lnTo>
                    <a:pt x="1296" y="401"/>
                  </a:lnTo>
                  <a:lnTo>
                    <a:pt x="1189" y="385"/>
                  </a:lnTo>
                  <a:lnTo>
                    <a:pt x="1083" y="369"/>
                  </a:lnTo>
                  <a:lnTo>
                    <a:pt x="978" y="353"/>
                  </a:lnTo>
                  <a:lnTo>
                    <a:pt x="875" y="336"/>
                  </a:lnTo>
                  <a:lnTo>
                    <a:pt x="774" y="316"/>
                  </a:lnTo>
                  <a:lnTo>
                    <a:pt x="676" y="297"/>
                  </a:lnTo>
                  <a:lnTo>
                    <a:pt x="581" y="275"/>
                  </a:lnTo>
                  <a:lnTo>
                    <a:pt x="535" y="264"/>
                  </a:lnTo>
                  <a:lnTo>
                    <a:pt x="490" y="252"/>
                  </a:lnTo>
                  <a:lnTo>
                    <a:pt x="446" y="239"/>
                  </a:lnTo>
                  <a:lnTo>
                    <a:pt x="404" y="225"/>
                  </a:lnTo>
                  <a:lnTo>
                    <a:pt x="362" y="211"/>
                  </a:lnTo>
                  <a:lnTo>
                    <a:pt x="322" y="196"/>
                  </a:lnTo>
                  <a:lnTo>
                    <a:pt x="283" y="180"/>
                  </a:lnTo>
                  <a:lnTo>
                    <a:pt x="244" y="163"/>
                  </a:lnTo>
                  <a:lnTo>
                    <a:pt x="209" y="146"/>
                  </a:lnTo>
                  <a:lnTo>
                    <a:pt x="174" y="128"/>
                  </a:lnTo>
                  <a:lnTo>
                    <a:pt x="140" y="109"/>
                  </a:lnTo>
                  <a:lnTo>
                    <a:pt x="108" y="89"/>
                  </a:lnTo>
                  <a:lnTo>
                    <a:pt x="79" y="68"/>
                  </a:lnTo>
                  <a:lnTo>
                    <a:pt x="50" y="46"/>
                  </a:lnTo>
                  <a:lnTo>
                    <a:pt x="24" y="23"/>
                  </a:lnTo>
                  <a:lnTo>
                    <a:pt x="0" y="0"/>
                  </a:lnTo>
                  <a:lnTo>
                    <a:pt x="8572" y="0"/>
                  </a:lnTo>
                  <a:lnTo>
                    <a:pt x="8552" y="55"/>
                  </a:lnTo>
                  <a:lnTo>
                    <a:pt x="8530" y="110"/>
                  </a:lnTo>
                  <a:lnTo>
                    <a:pt x="8509" y="165"/>
                  </a:lnTo>
                  <a:lnTo>
                    <a:pt x="8486" y="217"/>
                  </a:lnTo>
                  <a:lnTo>
                    <a:pt x="8464" y="270"/>
                  </a:lnTo>
                  <a:lnTo>
                    <a:pt x="8442" y="320"/>
                  </a:lnTo>
                  <a:lnTo>
                    <a:pt x="8418" y="369"/>
                  </a:lnTo>
                  <a:lnTo>
                    <a:pt x="8395" y="417"/>
                  </a:lnTo>
                  <a:close/>
                </a:path>
              </a:pathLst>
            </a:custGeom>
            <a:solidFill>
              <a:srgbClr val="F4B300"/>
            </a:solidFill>
            <a:ln w="9525">
              <a:noFill/>
              <a:round/>
              <a:headEnd/>
              <a:tailEnd/>
            </a:ln>
          </p:spPr>
          <p:txBody>
            <a:bodyPr/>
            <a:lstStyle/>
            <a:p>
              <a:pPr eaLnBrk="1" hangingPunct="1"/>
              <a:endParaRPr lang="pt-BR" b="1" u="none"/>
            </a:p>
          </p:txBody>
        </p:sp>
        <p:sp>
          <p:nvSpPr>
            <p:cNvPr id="451653" name="Freeform 2337"/>
            <p:cNvSpPr>
              <a:spLocks/>
            </p:cNvSpPr>
            <p:nvPr/>
          </p:nvSpPr>
          <p:spPr bwMode="auto">
            <a:xfrm>
              <a:off x="1140" y="3319"/>
              <a:ext cx="2190" cy="105"/>
            </a:xfrm>
            <a:custGeom>
              <a:avLst/>
              <a:gdLst>
                <a:gd name="T0" fmla="*/ 0 w 8760"/>
                <a:gd name="T1" fmla="*/ 0 h 418"/>
                <a:gd name="T2" fmla="*/ 0 w 8760"/>
                <a:gd name="T3" fmla="*/ 0 h 418"/>
                <a:gd name="T4" fmla="*/ 0 w 8760"/>
                <a:gd name="T5" fmla="*/ 0 h 418"/>
                <a:gd name="T6" fmla="*/ 0 w 8760"/>
                <a:gd name="T7" fmla="*/ 0 h 418"/>
                <a:gd name="T8" fmla="*/ 0 w 8760"/>
                <a:gd name="T9" fmla="*/ 0 h 418"/>
                <a:gd name="T10" fmla="*/ 0 w 8760"/>
                <a:gd name="T11" fmla="*/ 0 h 418"/>
                <a:gd name="T12" fmla="*/ 0 w 8760"/>
                <a:gd name="T13" fmla="*/ 0 h 418"/>
                <a:gd name="T14" fmla="*/ 0 w 8760"/>
                <a:gd name="T15" fmla="*/ 0 h 418"/>
                <a:gd name="T16" fmla="*/ 0 w 8760"/>
                <a:gd name="T17" fmla="*/ 0 h 418"/>
                <a:gd name="T18" fmla="*/ 0 w 8760"/>
                <a:gd name="T19" fmla="*/ 0 h 418"/>
                <a:gd name="T20" fmla="*/ 0 w 8760"/>
                <a:gd name="T21" fmla="*/ 0 h 418"/>
                <a:gd name="T22" fmla="*/ 0 w 8760"/>
                <a:gd name="T23" fmla="*/ 0 h 418"/>
                <a:gd name="T24" fmla="*/ 0 w 8760"/>
                <a:gd name="T25" fmla="*/ 0 h 418"/>
                <a:gd name="T26" fmla="*/ 0 w 8760"/>
                <a:gd name="T27" fmla="*/ 0 h 418"/>
                <a:gd name="T28" fmla="*/ 0 w 8760"/>
                <a:gd name="T29" fmla="*/ 0 h 418"/>
                <a:gd name="T30" fmla="*/ 0 w 8760"/>
                <a:gd name="T31" fmla="*/ 0 h 418"/>
                <a:gd name="T32" fmla="*/ 0 w 8760"/>
                <a:gd name="T33" fmla="*/ 0 h 418"/>
                <a:gd name="T34" fmla="*/ 0 w 8760"/>
                <a:gd name="T35" fmla="*/ 0 h 418"/>
                <a:gd name="T36" fmla="*/ 0 w 8760"/>
                <a:gd name="T37" fmla="*/ 0 h 418"/>
                <a:gd name="T38" fmla="*/ 0 w 8760"/>
                <a:gd name="T39" fmla="*/ 0 h 418"/>
                <a:gd name="T40" fmla="*/ 0 w 8760"/>
                <a:gd name="T41" fmla="*/ 0 h 418"/>
                <a:gd name="T42" fmla="*/ 0 w 8760"/>
                <a:gd name="T43" fmla="*/ 0 h 418"/>
                <a:gd name="T44" fmla="*/ 0 w 8760"/>
                <a:gd name="T45" fmla="*/ 0 h 418"/>
                <a:gd name="T46" fmla="*/ 0 w 8760"/>
                <a:gd name="T47" fmla="*/ 0 h 418"/>
                <a:gd name="T48" fmla="*/ 0 w 8760"/>
                <a:gd name="T49" fmla="*/ 0 h 418"/>
                <a:gd name="T50" fmla="*/ 0 w 8760"/>
                <a:gd name="T51" fmla="*/ 0 h 418"/>
                <a:gd name="T52" fmla="*/ 0 w 8760"/>
                <a:gd name="T53" fmla="*/ 0 h 418"/>
                <a:gd name="T54" fmla="*/ 0 w 8760"/>
                <a:gd name="T55" fmla="*/ 0 h 418"/>
                <a:gd name="T56" fmla="*/ 0 w 8760"/>
                <a:gd name="T57" fmla="*/ 0 h 418"/>
                <a:gd name="T58" fmla="*/ 0 w 8760"/>
                <a:gd name="T59" fmla="*/ 0 h 418"/>
                <a:gd name="T60" fmla="*/ 0 w 8760"/>
                <a:gd name="T61" fmla="*/ 0 h 418"/>
                <a:gd name="T62" fmla="*/ 0 w 8760"/>
                <a:gd name="T63" fmla="*/ 0 h 418"/>
                <a:gd name="T64" fmla="*/ 0 w 8760"/>
                <a:gd name="T65" fmla="*/ 0 h 418"/>
                <a:gd name="T66" fmla="*/ 0 w 8760"/>
                <a:gd name="T67" fmla="*/ 0 h 418"/>
                <a:gd name="T68" fmla="*/ 0 w 8760"/>
                <a:gd name="T69" fmla="*/ 0 h 4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760"/>
                <a:gd name="T106" fmla="*/ 0 h 418"/>
                <a:gd name="T107" fmla="*/ 8760 w 8760"/>
                <a:gd name="T108" fmla="*/ 418 h 4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760" h="418">
                  <a:moveTo>
                    <a:pt x="8607" y="418"/>
                  </a:moveTo>
                  <a:lnTo>
                    <a:pt x="471" y="418"/>
                  </a:lnTo>
                  <a:lnTo>
                    <a:pt x="426" y="401"/>
                  </a:lnTo>
                  <a:lnTo>
                    <a:pt x="382" y="384"/>
                  </a:lnTo>
                  <a:lnTo>
                    <a:pt x="342" y="364"/>
                  </a:lnTo>
                  <a:lnTo>
                    <a:pt x="302" y="344"/>
                  </a:lnTo>
                  <a:lnTo>
                    <a:pt x="264" y="323"/>
                  </a:lnTo>
                  <a:lnTo>
                    <a:pt x="228" y="301"/>
                  </a:lnTo>
                  <a:lnTo>
                    <a:pt x="194" y="277"/>
                  </a:lnTo>
                  <a:lnTo>
                    <a:pt x="163" y="252"/>
                  </a:lnTo>
                  <a:lnTo>
                    <a:pt x="147" y="239"/>
                  </a:lnTo>
                  <a:lnTo>
                    <a:pt x="133" y="225"/>
                  </a:lnTo>
                  <a:lnTo>
                    <a:pt x="120" y="212"/>
                  </a:lnTo>
                  <a:lnTo>
                    <a:pt x="107" y="198"/>
                  </a:lnTo>
                  <a:lnTo>
                    <a:pt x="95" y="185"/>
                  </a:lnTo>
                  <a:lnTo>
                    <a:pt x="81" y="169"/>
                  </a:lnTo>
                  <a:lnTo>
                    <a:pt x="71" y="154"/>
                  </a:lnTo>
                  <a:lnTo>
                    <a:pt x="60" y="138"/>
                  </a:lnTo>
                  <a:lnTo>
                    <a:pt x="50" y="122"/>
                  </a:lnTo>
                  <a:lnTo>
                    <a:pt x="41" y="107"/>
                  </a:lnTo>
                  <a:lnTo>
                    <a:pt x="33" y="89"/>
                  </a:lnTo>
                  <a:lnTo>
                    <a:pt x="25" y="72"/>
                  </a:lnTo>
                  <a:lnTo>
                    <a:pt x="17" y="55"/>
                  </a:lnTo>
                  <a:lnTo>
                    <a:pt x="10" y="37"/>
                  </a:lnTo>
                  <a:lnTo>
                    <a:pt x="5" y="18"/>
                  </a:lnTo>
                  <a:lnTo>
                    <a:pt x="0" y="0"/>
                  </a:lnTo>
                  <a:lnTo>
                    <a:pt x="8760" y="0"/>
                  </a:lnTo>
                  <a:lnTo>
                    <a:pt x="8743" y="55"/>
                  </a:lnTo>
                  <a:lnTo>
                    <a:pt x="8725" y="109"/>
                  </a:lnTo>
                  <a:lnTo>
                    <a:pt x="8706" y="162"/>
                  </a:lnTo>
                  <a:lnTo>
                    <a:pt x="8688" y="215"/>
                  </a:lnTo>
                  <a:lnTo>
                    <a:pt x="8668" y="268"/>
                  </a:lnTo>
                  <a:lnTo>
                    <a:pt x="8648" y="318"/>
                  </a:lnTo>
                  <a:lnTo>
                    <a:pt x="8628" y="369"/>
                  </a:lnTo>
                  <a:lnTo>
                    <a:pt x="8607" y="418"/>
                  </a:lnTo>
                  <a:close/>
                </a:path>
              </a:pathLst>
            </a:custGeom>
            <a:solidFill>
              <a:srgbClr val="F3AE00"/>
            </a:solidFill>
            <a:ln w="9525">
              <a:noFill/>
              <a:round/>
              <a:headEnd/>
              <a:tailEnd/>
            </a:ln>
          </p:spPr>
          <p:txBody>
            <a:bodyPr/>
            <a:lstStyle/>
            <a:p>
              <a:pPr eaLnBrk="1" hangingPunct="1"/>
              <a:endParaRPr lang="pt-BR" b="1" u="none"/>
            </a:p>
          </p:txBody>
        </p:sp>
        <p:sp>
          <p:nvSpPr>
            <p:cNvPr id="451654" name="Freeform 2338"/>
            <p:cNvSpPr>
              <a:spLocks/>
            </p:cNvSpPr>
            <p:nvPr/>
          </p:nvSpPr>
          <p:spPr bwMode="auto">
            <a:xfrm>
              <a:off x="1138" y="3267"/>
              <a:ext cx="2207" cy="105"/>
            </a:xfrm>
            <a:custGeom>
              <a:avLst/>
              <a:gdLst>
                <a:gd name="T0" fmla="*/ 0 w 8827"/>
                <a:gd name="T1" fmla="*/ 0 h 419"/>
                <a:gd name="T2" fmla="*/ 0 w 8827"/>
                <a:gd name="T3" fmla="*/ 0 h 419"/>
                <a:gd name="T4" fmla="*/ 0 w 8827"/>
                <a:gd name="T5" fmla="*/ 0 h 419"/>
                <a:gd name="T6" fmla="*/ 0 w 8827"/>
                <a:gd name="T7" fmla="*/ 0 h 419"/>
                <a:gd name="T8" fmla="*/ 0 w 8827"/>
                <a:gd name="T9" fmla="*/ 0 h 419"/>
                <a:gd name="T10" fmla="*/ 0 w 8827"/>
                <a:gd name="T11" fmla="*/ 0 h 419"/>
                <a:gd name="T12" fmla="*/ 0 w 8827"/>
                <a:gd name="T13" fmla="*/ 0 h 419"/>
                <a:gd name="T14" fmla="*/ 0 w 8827"/>
                <a:gd name="T15" fmla="*/ 0 h 419"/>
                <a:gd name="T16" fmla="*/ 0 w 8827"/>
                <a:gd name="T17" fmla="*/ 0 h 419"/>
                <a:gd name="T18" fmla="*/ 0 w 8827"/>
                <a:gd name="T19" fmla="*/ 0 h 419"/>
                <a:gd name="T20" fmla="*/ 0 w 8827"/>
                <a:gd name="T21" fmla="*/ 0 h 419"/>
                <a:gd name="T22" fmla="*/ 0 w 8827"/>
                <a:gd name="T23" fmla="*/ 0 h 419"/>
                <a:gd name="T24" fmla="*/ 0 w 8827"/>
                <a:gd name="T25" fmla="*/ 0 h 419"/>
                <a:gd name="T26" fmla="*/ 0 w 8827"/>
                <a:gd name="T27" fmla="*/ 0 h 419"/>
                <a:gd name="T28" fmla="*/ 0 w 8827"/>
                <a:gd name="T29" fmla="*/ 0 h 419"/>
                <a:gd name="T30" fmla="*/ 0 w 8827"/>
                <a:gd name="T31" fmla="*/ 0 h 419"/>
                <a:gd name="T32" fmla="*/ 0 w 8827"/>
                <a:gd name="T33" fmla="*/ 0 h 419"/>
                <a:gd name="T34" fmla="*/ 0 w 8827"/>
                <a:gd name="T35" fmla="*/ 0 h 419"/>
                <a:gd name="T36" fmla="*/ 0 w 8827"/>
                <a:gd name="T37" fmla="*/ 0 h 419"/>
                <a:gd name="T38" fmla="*/ 0 w 8827"/>
                <a:gd name="T39" fmla="*/ 0 h 419"/>
                <a:gd name="T40" fmla="*/ 0 w 8827"/>
                <a:gd name="T41" fmla="*/ 0 h 419"/>
                <a:gd name="T42" fmla="*/ 0 w 8827"/>
                <a:gd name="T43" fmla="*/ 0 h 419"/>
                <a:gd name="T44" fmla="*/ 0 w 8827"/>
                <a:gd name="T45" fmla="*/ 0 h 4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27"/>
                <a:gd name="T70" fmla="*/ 0 h 419"/>
                <a:gd name="T71" fmla="*/ 8827 w 8827"/>
                <a:gd name="T72" fmla="*/ 419 h 4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27" h="419">
                  <a:moveTo>
                    <a:pt x="8696" y="419"/>
                  </a:moveTo>
                  <a:lnTo>
                    <a:pt x="124" y="419"/>
                  </a:lnTo>
                  <a:lnTo>
                    <a:pt x="100" y="394"/>
                  </a:lnTo>
                  <a:lnTo>
                    <a:pt x="81" y="367"/>
                  </a:lnTo>
                  <a:lnTo>
                    <a:pt x="62" y="339"/>
                  </a:lnTo>
                  <a:lnTo>
                    <a:pt x="45" y="310"/>
                  </a:lnTo>
                  <a:lnTo>
                    <a:pt x="30" y="281"/>
                  </a:lnTo>
                  <a:lnTo>
                    <a:pt x="19" y="250"/>
                  </a:lnTo>
                  <a:lnTo>
                    <a:pt x="8" y="217"/>
                  </a:lnTo>
                  <a:lnTo>
                    <a:pt x="0" y="184"/>
                  </a:lnTo>
                  <a:lnTo>
                    <a:pt x="54" y="136"/>
                  </a:lnTo>
                  <a:lnTo>
                    <a:pt x="104" y="90"/>
                  </a:lnTo>
                  <a:lnTo>
                    <a:pt x="151" y="45"/>
                  </a:lnTo>
                  <a:lnTo>
                    <a:pt x="193" y="0"/>
                  </a:lnTo>
                  <a:lnTo>
                    <a:pt x="8827" y="0"/>
                  </a:lnTo>
                  <a:lnTo>
                    <a:pt x="8812" y="53"/>
                  </a:lnTo>
                  <a:lnTo>
                    <a:pt x="8798" y="107"/>
                  </a:lnTo>
                  <a:lnTo>
                    <a:pt x="8782" y="160"/>
                  </a:lnTo>
                  <a:lnTo>
                    <a:pt x="8766" y="213"/>
                  </a:lnTo>
                  <a:lnTo>
                    <a:pt x="8749" y="264"/>
                  </a:lnTo>
                  <a:lnTo>
                    <a:pt x="8732" y="317"/>
                  </a:lnTo>
                  <a:lnTo>
                    <a:pt x="8715" y="367"/>
                  </a:lnTo>
                  <a:lnTo>
                    <a:pt x="8696" y="419"/>
                  </a:lnTo>
                  <a:close/>
                </a:path>
              </a:pathLst>
            </a:custGeom>
            <a:solidFill>
              <a:srgbClr val="F2AA00"/>
            </a:solidFill>
            <a:ln w="9525">
              <a:noFill/>
              <a:round/>
              <a:headEnd/>
              <a:tailEnd/>
            </a:ln>
          </p:spPr>
          <p:txBody>
            <a:bodyPr/>
            <a:lstStyle/>
            <a:p>
              <a:pPr eaLnBrk="1" hangingPunct="1"/>
              <a:endParaRPr lang="pt-BR" b="1" u="none"/>
            </a:p>
          </p:txBody>
        </p:sp>
        <p:sp>
          <p:nvSpPr>
            <p:cNvPr id="451655" name="Freeform 2339"/>
            <p:cNvSpPr>
              <a:spLocks/>
            </p:cNvSpPr>
            <p:nvPr/>
          </p:nvSpPr>
          <p:spPr bwMode="auto">
            <a:xfrm>
              <a:off x="1138" y="3215"/>
              <a:ext cx="2220" cy="104"/>
            </a:xfrm>
            <a:custGeom>
              <a:avLst/>
              <a:gdLst>
                <a:gd name="T0" fmla="*/ 0 w 8877"/>
                <a:gd name="T1" fmla="*/ 0 h 417"/>
                <a:gd name="T2" fmla="*/ 0 w 8877"/>
                <a:gd name="T3" fmla="*/ 0 h 417"/>
                <a:gd name="T4" fmla="*/ 0 w 8877"/>
                <a:gd name="T5" fmla="*/ 0 h 417"/>
                <a:gd name="T6" fmla="*/ 0 w 8877"/>
                <a:gd name="T7" fmla="*/ 0 h 417"/>
                <a:gd name="T8" fmla="*/ 0 w 8877"/>
                <a:gd name="T9" fmla="*/ 0 h 417"/>
                <a:gd name="T10" fmla="*/ 0 w 8877"/>
                <a:gd name="T11" fmla="*/ 0 h 417"/>
                <a:gd name="T12" fmla="*/ 0 w 8877"/>
                <a:gd name="T13" fmla="*/ 0 h 417"/>
                <a:gd name="T14" fmla="*/ 0 w 8877"/>
                <a:gd name="T15" fmla="*/ 0 h 417"/>
                <a:gd name="T16" fmla="*/ 0 w 8877"/>
                <a:gd name="T17" fmla="*/ 0 h 417"/>
                <a:gd name="T18" fmla="*/ 0 w 8877"/>
                <a:gd name="T19" fmla="*/ 0 h 417"/>
                <a:gd name="T20" fmla="*/ 0 w 8877"/>
                <a:gd name="T21" fmla="*/ 0 h 417"/>
                <a:gd name="T22" fmla="*/ 0 w 8877"/>
                <a:gd name="T23" fmla="*/ 0 h 417"/>
                <a:gd name="T24" fmla="*/ 0 w 8877"/>
                <a:gd name="T25" fmla="*/ 0 h 417"/>
                <a:gd name="T26" fmla="*/ 0 w 8877"/>
                <a:gd name="T27" fmla="*/ 0 h 417"/>
                <a:gd name="T28" fmla="*/ 0 w 8877"/>
                <a:gd name="T29" fmla="*/ 0 h 417"/>
                <a:gd name="T30" fmla="*/ 0 w 8877"/>
                <a:gd name="T31" fmla="*/ 0 h 417"/>
                <a:gd name="T32" fmla="*/ 0 w 8877"/>
                <a:gd name="T33" fmla="*/ 0 h 417"/>
                <a:gd name="T34" fmla="*/ 0 w 8877"/>
                <a:gd name="T35" fmla="*/ 0 h 417"/>
                <a:gd name="T36" fmla="*/ 0 w 8877"/>
                <a:gd name="T37" fmla="*/ 0 h 417"/>
                <a:gd name="T38" fmla="*/ 0 w 8877"/>
                <a:gd name="T39" fmla="*/ 0 h 417"/>
                <a:gd name="T40" fmla="*/ 0 w 8877"/>
                <a:gd name="T41" fmla="*/ 0 h 417"/>
                <a:gd name="T42" fmla="*/ 0 w 8877"/>
                <a:gd name="T43" fmla="*/ 0 h 417"/>
                <a:gd name="T44" fmla="*/ 0 w 8877"/>
                <a:gd name="T45" fmla="*/ 0 h 417"/>
                <a:gd name="T46" fmla="*/ 0 w 8877"/>
                <a:gd name="T47" fmla="*/ 0 h 417"/>
                <a:gd name="T48" fmla="*/ 0 w 8877"/>
                <a:gd name="T49" fmla="*/ 0 h 417"/>
                <a:gd name="T50" fmla="*/ 0 w 8877"/>
                <a:gd name="T51" fmla="*/ 0 h 417"/>
                <a:gd name="T52" fmla="*/ 0 w 8877"/>
                <a:gd name="T53" fmla="*/ 0 h 417"/>
                <a:gd name="T54" fmla="*/ 0 w 8877"/>
                <a:gd name="T55" fmla="*/ 0 h 417"/>
                <a:gd name="T56" fmla="*/ 0 w 8877"/>
                <a:gd name="T57" fmla="*/ 0 h 41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877"/>
                <a:gd name="T88" fmla="*/ 0 h 417"/>
                <a:gd name="T89" fmla="*/ 8877 w 8877"/>
                <a:gd name="T90" fmla="*/ 417 h 41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877" h="417">
                  <a:moveTo>
                    <a:pt x="8767" y="417"/>
                  </a:moveTo>
                  <a:lnTo>
                    <a:pt x="7" y="417"/>
                  </a:lnTo>
                  <a:lnTo>
                    <a:pt x="3" y="405"/>
                  </a:lnTo>
                  <a:lnTo>
                    <a:pt x="0" y="392"/>
                  </a:lnTo>
                  <a:lnTo>
                    <a:pt x="30" y="365"/>
                  </a:lnTo>
                  <a:lnTo>
                    <a:pt x="59" y="340"/>
                  </a:lnTo>
                  <a:lnTo>
                    <a:pt x="87" y="315"/>
                  </a:lnTo>
                  <a:lnTo>
                    <a:pt x="114" y="289"/>
                  </a:lnTo>
                  <a:lnTo>
                    <a:pt x="139" y="264"/>
                  </a:lnTo>
                  <a:lnTo>
                    <a:pt x="162" y="240"/>
                  </a:lnTo>
                  <a:lnTo>
                    <a:pt x="186" y="215"/>
                  </a:lnTo>
                  <a:lnTo>
                    <a:pt x="209" y="190"/>
                  </a:lnTo>
                  <a:lnTo>
                    <a:pt x="228" y="166"/>
                  </a:lnTo>
                  <a:lnTo>
                    <a:pt x="250" y="141"/>
                  </a:lnTo>
                  <a:lnTo>
                    <a:pt x="268" y="117"/>
                  </a:lnTo>
                  <a:lnTo>
                    <a:pt x="285" y="93"/>
                  </a:lnTo>
                  <a:lnTo>
                    <a:pt x="302" y="70"/>
                  </a:lnTo>
                  <a:lnTo>
                    <a:pt x="318" y="46"/>
                  </a:lnTo>
                  <a:lnTo>
                    <a:pt x="333" y="22"/>
                  </a:lnTo>
                  <a:lnTo>
                    <a:pt x="347" y="0"/>
                  </a:lnTo>
                  <a:lnTo>
                    <a:pt x="8877" y="0"/>
                  </a:lnTo>
                  <a:lnTo>
                    <a:pt x="8865" y="51"/>
                  </a:lnTo>
                  <a:lnTo>
                    <a:pt x="8853" y="104"/>
                  </a:lnTo>
                  <a:lnTo>
                    <a:pt x="8840" y="157"/>
                  </a:lnTo>
                  <a:lnTo>
                    <a:pt x="8827" y="209"/>
                  </a:lnTo>
                  <a:lnTo>
                    <a:pt x="8812" y="261"/>
                  </a:lnTo>
                  <a:lnTo>
                    <a:pt x="8798" y="314"/>
                  </a:lnTo>
                  <a:lnTo>
                    <a:pt x="8783" y="365"/>
                  </a:lnTo>
                  <a:lnTo>
                    <a:pt x="8767" y="417"/>
                  </a:lnTo>
                  <a:close/>
                </a:path>
              </a:pathLst>
            </a:custGeom>
            <a:solidFill>
              <a:srgbClr val="F1A500"/>
            </a:solidFill>
            <a:ln w="9525">
              <a:noFill/>
              <a:round/>
              <a:headEnd/>
              <a:tailEnd/>
            </a:ln>
          </p:spPr>
          <p:txBody>
            <a:bodyPr/>
            <a:lstStyle/>
            <a:p>
              <a:pPr eaLnBrk="1" hangingPunct="1"/>
              <a:endParaRPr lang="pt-BR" b="1" u="none"/>
            </a:p>
          </p:txBody>
        </p:sp>
        <p:sp>
          <p:nvSpPr>
            <p:cNvPr id="451656" name="Freeform 2340"/>
            <p:cNvSpPr>
              <a:spLocks/>
            </p:cNvSpPr>
            <p:nvPr/>
          </p:nvSpPr>
          <p:spPr bwMode="auto">
            <a:xfrm>
              <a:off x="1186" y="3162"/>
              <a:ext cx="2181" cy="105"/>
            </a:xfrm>
            <a:custGeom>
              <a:avLst/>
              <a:gdLst>
                <a:gd name="T0" fmla="*/ 0 w 8721"/>
                <a:gd name="T1" fmla="*/ 0 h 418"/>
                <a:gd name="T2" fmla="*/ 0 w 8721"/>
                <a:gd name="T3" fmla="*/ 0 h 418"/>
                <a:gd name="T4" fmla="*/ 0 w 8721"/>
                <a:gd name="T5" fmla="*/ 0 h 418"/>
                <a:gd name="T6" fmla="*/ 0 w 8721"/>
                <a:gd name="T7" fmla="*/ 0 h 418"/>
                <a:gd name="T8" fmla="*/ 0 w 8721"/>
                <a:gd name="T9" fmla="*/ 0 h 418"/>
                <a:gd name="T10" fmla="*/ 0 w 8721"/>
                <a:gd name="T11" fmla="*/ 0 h 418"/>
                <a:gd name="T12" fmla="*/ 0 w 8721"/>
                <a:gd name="T13" fmla="*/ 0 h 418"/>
                <a:gd name="T14" fmla="*/ 0 w 8721"/>
                <a:gd name="T15" fmla="*/ 0 h 418"/>
                <a:gd name="T16" fmla="*/ 0 w 8721"/>
                <a:gd name="T17" fmla="*/ 0 h 418"/>
                <a:gd name="T18" fmla="*/ 0 w 8721"/>
                <a:gd name="T19" fmla="*/ 0 h 418"/>
                <a:gd name="T20" fmla="*/ 0 w 8721"/>
                <a:gd name="T21" fmla="*/ 0 h 418"/>
                <a:gd name="T22" fmla="*/ 0 w 8721"/>
                <a:gd name="T23" fmla="*/ 0 h 418"/>
                <a:gd name="T24" fmla="*/ 0 w 8721"/>
                <a:gd name="T25" fmla="*/ 0 h 418"/>
                <a:gd name="T26" fmla="*/ 0 w 8721"/>
                <a:gd name="T27" fmla="*/ 0 h 418"/>
                <a:gd name="T28" fmla="*/ 0 w 8721"/>
                <a:gd name="T29" fmla="*/ 0 h 418"/>
                <a:gd name="T30" fmla="*/ 0 w 8721"/>
                <a:gd name="T31" fmla="*/ 0 h 418"/>
                <a:gd name="T32" fmla="*/ 0 w 8721"/>
                <a:gd name="T33" fmla="*/ 0 h 418"/>
                <a:gd name="T34" fmla="*/ 0 w 8721"/>
                <a:gd name="T35" fmla="*/ 0 h 418"/>
                <a:gd name="T36" fmla="*/ 0 w 8721"/>
                <a:gd name="T37" fmla="*/ 0 h 418"/>
                <a:gd name="T38" fmla="*/ 0 w 8721"/>
                <a:gd name="T39" fmla="*/ 0 h 418"/>
                <a:gd name="T40" fmla="*/ 0 w 8721"/>
                <a:gd name="T41" fmla="*/ 0 h 418"/>
                <a:gd name="T42" fmla="*/ 0 w 8721"/>
                <a:gd name="T43" fmla="*/ 0 h 418"/>
                <a:gd name="T44" fmla="*/ 0 w 8721"/>
                <a:gd name="T45" fmla="*/ 0 h 418"/>
                <a:gd name="T46" fmla="*/ 0 w 8721"/>
                <a:gd name="T47" fmla="*/ 0 h 418"/>
                <a:gd name="T48" fmla="*/ 0 w 8721"/>
                <a:gd name="T49" fmla="*/ 0 h 418"/>
                <a:gd name="T50" fmla="*/ 0 w 8721"/>
                <a:gd name="T51" fmla="*/ 0 h 418"/>
                <a:gd name="T52" fmla="*/ 0 w 8721"/>
                <a:gd name="T53" fmla="*/ 0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21"/>
                <a:gd name="T82" fmla="*/ 0 h 418"/>
                <a:gd name="T83" fmla="*/ 8721 w 8721"/>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21" h="418">
                  <a:moveTo>
                    <a:pt x="8634" y="418"/>
                  </a:moveTo>
                  <a:lnTo>
                    <a:pt x="0" y="418"/>
                  </a:lnTo>
                  <a:lnTo>
                    <a:pt x="24" y="390"/>
                  </a:lnTo>
                  <a:lnTo>
                    <a:pt x="47" y="363"/>
                  </a:lnTo>
                  <a:lnTo>
                    <a:pt x="68" y="336"/>
                  </a:lnTo>
                  <a:lnTo>
                    <a:pt x="88" y="309"/>
                  </a:lnTo>
                  <a:lnTo>
                    <a:pt x="108" y="282"/>
                  </a:lnTo>
                  <a:lnTo>
                    <a:pt x="125" y="256"/>
                  </a:lnTo>
                  <a:lnTo>
                    <a:pt x="142" y="229"/>
                  </a:lnTo>
                  <a:lnTo>
                    <a:pt x="157" y="203"/>
                  </a:lnTo>
                  <a:lnTo>
                    <a:pt x="171" y="177"/>
                  </a:lnTo>
                  <a:lnTo>
                    <a:pt x="185" y="152"/>
                  </a:lnTo>
                  <a:lnTo>
                    <a:pt x="196" y="125"/>
                  </a:lnTo>
                  <a:lnTo>
                    <a:pt x="207" y="100"/>
                  </a:lnTo>
                  <a:lnTo>
                    <a:pt x="216" y="75"/>
                  </a:lnTo>
                  <a:lnTo>
                    <a:pt x="224" y="50"/>
                  </a:lnTo>
                  <a:lnTo>
                    <a:pt x="231" y="25"/>
                  </a:lnTo>
                  <a:lnTo>
                    <a:pt x="237" y="0"/>
                  </a:lnTo>
                  <a:lnTo>
                    <a:pt x="8721" y="0"/>
                  </a:lnTo>
                  <a:lnTo>
                    <a:pt x="8713" y="51"/>
                  </a:lnTo>
                  <a:lnTo>
                    <a:pt x="8704" y="104"/>
                  </a:lnTo>
                  <a:lnTo>
                    <a:pt x="8695" y="155"/>
                  </a:lnTo>
                  <a:lnTo>
                    <a:pt x="8684" y="208"/>
                  </a:lnTo>
                  <a:lnTo>
                    <a:pt x="8672" y="261"/>
                  </a:lnTo>
                  <a:lnTo>
                    <a:pt x="8660" y="314"/>
                  </a:lnTo>
                  <a:lnTo>
                    <a:pt x="8647" y="365"/>
                  </a:lnTo>
                  <a:lnTo>
                    <a:pt x="8634" y="418"/>
                  </a:lnTo>
                  <a:close/>
                </a:path>
              </a:pathLst>
            </a:custGeom>
            <a:solidFill>
              <a:srgbClr val="F0A100"/>
            </a:solidFill>
            <a:ln w="9525">
              <a:noFill/>
              <a:round/>
              <a:headEnd/>
              <a:tailEnd/>
            </a:ln>
          </p:spPr>
          <p:txBody>
            <a:bodyPr/>
            <a:lstStyle/>
            <a:p>
              <a:pPr eaLnBrk="1" hangingPunct="1"/>
              <a:endParaRPr lang="pt-BR" b="1" u="none"/>
            </a:p>
          </p:txBody>
        </p:sp>
        <p:sp>
          <p:nvSpPr>
            <p:cNvPr id="451657" name="Freeform 2341"/>
            <p:cNvSpPr>
              <a:spLocks/>
            </p:cNvSpPr>
            <p:nvPr/>
          </p:nvSpPr>
          <p:spPr bwMode="auto">
            <a:xfrm>
              <a:off x="1225" y="3110"/>
              <a:ext cx="2148" cy="105"/>
            </a:xfrm>
            <a:custGeom>
              <a:avLst/>
              <a:gdLst>
                <a:gd name="T0" fmla="*/ 0 w 8592"/>
                <a:gd name="T1" fmla="*/ 0 h 419"/>
                <a:gd name="T2" fmla="*/ 0 w 8592"/>
                <a:gd name="T3" fmla="*/ 0 h 419"/>
                <a:gd name="T4" fmla="*/ 0 w 8592"/>
                <a:gd name="T5" fmla="*/ 0 h 419"/>
                <a:gd name="T6" fmla="*/ 0 w 8592"/>
                <a:gd name="T7" fmla="*/ 0 h 419"/>
                <a:gd name="T8" fmla="*/ 0 w 8592"/>
                <a:gd name="T9" fmla="*/ 0 h 419"/>
                <a:gd name="T10" fmla="*/ 0 w 8592"/>
                <a:gd name="T11" fmla="*/ 0 h 419"/>
                <a:gd name="T12" fmla="*/ 0 w 8592"/>
                <a:gd name="T13" fmla="*/ 0 h 419"/>
                <a:gd name="T14" fmla="*/ 0 w 8592"/>
                <a:gd name="T15" fmla="*/ 0 h 419"/>
                <a:gd name="T16" fmla="*/ 0 w 8592"/>
                <a:gd name="T17" fmla="*/ 0 h 419"/>
                <a:gd name="T18" fmla="*/ 0 w 8592"/>
                <a:gd name="T19" fmla="*/ 0 h 419"/>
                <a:gd name="T20" fmla="*/ 0 w 8592"/>
                <a:gd name="T21" fmla="*/ 0 h 419"/>
                <a:gd name="T22" fmla="*/ 0 w 8592"/>
                <a:gd name="T23" fmla="*/ 0 h 419"/>
                <a:gd name="T24" fmla="*/ 0 w 8592"/>
                <a:gd name="T25" fmla="*/ 0 h 419"/>
                <a:gd name="T26" fmla="*/ 0 w 8592"/>
                <a:gd name="T27" fmla="*/ 0 h 419"/>
                <a:gd name="T28" fmla="*/ 0 w 8592"/>
                <a:gd name="T29" fmla="*/ 0 h 419"/>
                <a:gd name="T30" fmla="*/ 0 w 8592"/>
                <a:gd name="T31" fmla="*/ 0 h 419"/>
                <a:gd name="T32" fmla="*/ 0 w 8592"/>
                <a:gd name="T33" fmla="*/ 0 h 419"/>
                <a:gd name="T34" fmla="*/ 0 w 8592"/>
                <a:gd name="T35" fmla="*/ 0 h 419"/>
                <a:gd name="T36" fmla="*/ 0 w 8592"/>
                <a:gd name="T37" fmla="*/ 0 h 419"/>
                <a:gd name="T38" fmla="*/ 0 w 8592"/>
                <a:gd name="T39" fmla="*/ 0 h 419"/>
                <a:gd name="T40" fmla="*/ 0 w 8592"/>
                <a:gd name="T41" fmla="*/ 0 h 419"/>
                <a:gd name="T42" fmla="*/ 0 w 8592"/>
                <a:gd name="T43" fmla="*/ 0 h 419"/>
                <a:gd name="T44" fmla="*/ 0 w 8592"/>
                <a:gd name="T45" fmla="*/ 0 h 419"/>
                <a:gd name="T46" fmla="*/ 0 w 8592"/>
                <a:gd name="T47" fmla="*/ 0 h 419"/>
                <a:gd name="T48" fmla="*/ 0 w 8592"/>
                <a:gd name="T49" fmla="*/ 0 h 419"/>
                <a:gd name="T50" fmla="*/ 0 w 8592"/>
                <a:gd name="T51" fmla="*/ 0 h 419"/>
                <a:gd name="T52" fmla="*/ 0 w 8592"/>
                <a:gd name="T53" fmla="*/ 0 h 4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592"/>
                <a:gd name="T82" fmla="*/ 0 h 419"/>
                <a:gd name="T83" fmla="*/ 8592 w 8592"/>
                <a:gd name="T84" fmla="*/ 419 h 4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592" h="419">
                  <a:moveTo>
                    <a:pt x="8530" y="419"/>
                  </a:moveTo>
                  <a:lnTo>
                    <a:pt x="0" y="419"/>
                  </a:lnTo>
                  <a:lnTo>
                    <a:pt x="15" y="391"/>
                  </a:lnTo>
                  <a:lnTo>
                    <a:pt x="29" y="363"/>
                  </a:lnTo>
                  <a:lnTo>
                    <a:pt x="41" y="335"/>
                  </a:lnTo>
                  <a:lnTo>
                    <a:pt x="53" y="309"/>
                  </a:lnTo>
                  <a:lnTo>
                    <a:pt x="62" y="281"/>
                  </a:lnTo>
                  <a:lnTo>
                    <a:pt x="71" y="255"/>
                  </a:lnTo>
                  <a:lnTo>
                    <a:pt x="78" y="229"/>
                  </a:lnTo>
                  <a:lnTo>
                    <a:pt x="85" y="202"/>
                  </a:lnTo>
                  <a:lnTo>
                    <a:pt x="90" y="177"/>
                  </a:lnTo>
                  <a:lnTo>
                    <a:pt x="94" y="151"/>
                  </a:lnTo>
                  <a:lnTo>
                    <a:pt x="97" y="126"/>
                  </a:lnTo>
                  <a:lnTo>
                    <a:pt x="98" y="100"/>
                  </a:lnTo>
                  <a:lnTo>
                    <a:pt x="99" y="74"/>
                  </a:lnTo>
                  <a:lnTo>
                    <a:pt x="98" y="49"/>
                  </a:lnTo>
                  <a:lnTo>
                    <a:pt x="97" y="25"/>
                  </a:lnTo>
                  <a:lnTo>
                    <a:pt x="94" y="0"/>
                  </a:lnTo>
                  <a:lnTo>
                    <a:pt x="8592" y="0"/>
                  </a:lnTo>
                  <a:lnTo>
                    <a:pt x="8587" y="50"/>
                  </a:lnTo>
                  <a:lnTo>
                    <a:pt x="8582" y="102"/>
                  </a:lnTo>
                  <a:lnTo>
                    <a:pt x="8575" y="155"/>
                  </a:lnTo>
                  <a:lnTo>
                    <a:pt x="8567" y="206"/>
                  </a:lnTo>
                  <a:lnTo>
                    <a:pt x="8559" y="259"/>
                  </a:lnTo>
                  <a:lnTo>
                    <a:pt x="8550" y="312"/>
                  </a:lnTo>
                  <a:lnTo>
                    <a:pt x="8541" y="364"/>
                  </a:lnTo>
                  <a:lnTo>
                    <a:pt x="8530" y="419"/>
                  </a:lnTo>
                  <a:close/>
                </a:path>
              </a:pathLst>
            </a:custGeom>
            <a:solidFill>
              <a:srgbClr val="EE9B13"/>
            </a:solidFill>
            <a:ln w="9525">
              <a:noFill/>
              <a:round/>
              <a:headEnd/>
              <a:tailEnd/>
            </a:ln>
          </p:spPr>
          <p:txBody>
            <a:bodyPr/>
            <a:lstStyle/>
            <a:p>
              <a:pPr eaLnBrk="1" hangingPunct="1"/>
              <a:endParaRPr lang="pt-BR" b="1" u="none"/>
            </a:p>
          </p:txBody>
        </p:sp>
        <p:sp>
          <p:nvSpPr>
            <p:cNvPr id="451658" name="Freeform 2342"/>
            <p:cNvSpPr>
              <a:spLocks/>
            </p:cNvSpPr>
            <p:nvPr/>
          </p:nvSpPr>
          <p:spPr bwMode="auto">
            <a:xfrm>
              <a:off x="1233" y="3058"/>
              <a:ext cx="2142" cy="104"/>
            </a:xfrm>
            <a:custGeom>
              <a:avLst/>
              <a:gdLst>
                <a:gd name="T0" fmla="*/ 0 w 8569"/>
                <a:gd name="T1" fmla="*/ 0 h 419"/>
                <a:gd name="T2" fmla="*/ 0 w 8569"/>
                <a:gd name="T3" fmla="*/ 0 h 419"/>
                <a:gd name="T4" fmla="*/ 0 w 8569"/>
                <a:gd name="T5" fmla="*/ 0 h 419"/>
                <a:gd name="T6" fmla="*/ 0 w 8569"/>
                <a:gd name="T7" fmla="*/ 0 h 419"/>
                <a:gd name="T8" fmla="*/ 0 w 8569"/>
                <a:gd name="T9" fmla="*/ 0 h 419"/>
                <a:gd name="T10" fmla="*/ 0 w 8569"/>
                <a:gd name="T11" fmla="*/ 0 h 419"/>
                <a:gd name="T12" fmla="*/ 0 w 8569"/>
                <a:gd name="T13" fmla="*/ 0 h 419"/>
                <a:gd name="T14" fmla="*/ 0 w 8569"/>
                <a:gd name="T15" fmla="*/ 0 h 419"/>
                <a:gd name="T16" fmla="*/ 0 w 8569"/>
                <a:gd name="T17" fmla="*/ 0 h 419"/>
                <a:gd name="T18" fmla="*/ 0 w 8569"/>
                <a:gd name="T19" fmla="*/ 0 h 419"/>
                <a:gd name="T20" fmla="*/ 0 w 8569"/>
                <a:gd name="T21" fmla="*/ 0 h 419"/>
                <a:gd name="T22" fmla="*/ 0 w 8569"/>
                <a:gd name="T23" fmla="*/ 0 h 419"/>
                <a:gd name="T24" fmla="*/ 0 w 8569"/>
                <a:gd name="T25" fmla="*/ 0 h 419"/>
                <a:gd name="T26" fmla="*/ 0 w 8569"/>
                <a:gd name="T27" fmla="*/ 0 h 419"/>
                <a:gd name="T28" fmla="*/ 0 w 8569"/>
                <a:gd name="T29" fmla="*/ 0 h 419"/>
                <a:gd name="T30" fmla="*/ 0 w 8569"/>
                <a:gd name="T31" fmla="*/ 0 h 419"/>
                <a:gd name="T32" fmla="*/ 0 w 8569"/>
                <a:gd name="T33" fmla="*/ 0 h 419"/>
                <a:gd name="T34" fmla="*/ 0 w 8569"/>
                <a:gd name="T35" fmla="*/ 0 h 419"/>
                <a:gd name="T36" fmla="*/ 0 w 8569"/>
                <a:gd name="T37" fmla="*/ 0 h 419"/>
                <a:gd name="T38" fmla="*/ 0 w 8569"/>
                <a:gd name="T39" fmla="*/ 0 h 419"/>
                <a:gd name="T40" fmla="*/ 0 w 8569"/>
                <a:gd name="T41" fmla="*/ 0 h 419"/>
                <a:gd name="T42" fmla="*/ 0 w 8569"/>
                <a:gd name="T43" fmla="*/ 0 h 419"/>
                <a:gd name="T44" fmla="*/ 0 w 8569"/>
                <a:gd name="T45" fmla="*/ 0 h 419"/>
                <a:gd name="T46" fmla="*/ 0 w 8569"/>
                <a:gd name="T47" fmla="*/ 0 h 419"/>
                <a:gd name="T48" fmla="*/ 0 w 8569"/>
                <a:gd name="T49" fmla="*/ 0 h 419"/>
                <a:gd name="T50" fmla="*/ 0 w 8569"/>
                <a:gd name="T51" fmla="*/ 0 h 419"/>
                <a:gd name="T52" fmla="*/ 0 w 8569"/>
                <a:gd name="T53" fmla="*/ 0 h 4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569"/>
                <a:gd name="T82" fmla="*/ 0 h 419"/>
                <a:gd name="T83" fmla="*/ 8569 w 8569"/>
                <a:gd name="T84" fmla="*/ 419 h 4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569" h="419">
                  <a:moveTo>
                    <a:pt x="8536" y="419"/>
                  </a:moveTo>
                  <a:lnTo>
                    <a:pt x="52" y="419"/>
                  </a:lnTo>
                  <a:lnTo>
                    <a:pt x="58" y="391"/>
                  </a:lnTo>
                  <a:lnTo>
                    <a:pt x="63" y="363"/>
                  </a:lnTo>
                  <a:lnTo>
                    <a:pt x="66" y="337"/>
                  </a:lnTo>
                  <a:lnTo>
                    <a:pt x="67" y="309"/>
                  </a:lnTo>
                  <a:lnTo>
                    <a:pt x="68" y="283"/>
                  </a:lnTo>
                  <a:lnTo>
                    <a:pt x="67" y="256"/>
                  </a:lnTo>
                  <a:lnTo>
                    <a:pt x="66" y="230"/>
                  </a:lnTo>
                  <a:lnTo>
                    <a:pt x="62" y="204"/>
                  </a:lnTo>
                  <a:lnTo>
                    <a:pt x="58" y="177"/>
                  </a:lnTo>
                  <a:lnTo>
                    <a:pt x="52" y="152"/>
                  </a:lnTo>
                  <a:lnTo>
                    <a:pt x="46" y="126"/>
                  </a:lnTo>
                  <a:lnTo>
                    <a:pt x="39" y="101"/>
                  </a:lnTo>
                  <a:lnTo>
                    <a:pt x="30" y="76"/>
                  </a:lnTo>
                  <a:lnTo>
                    <a:pt x="21" y="50"/>
                  </a:lnTo>
                  <a:lnTo>
                    <a:pt x="10" y="25"/>
                  </a:lnTo>
                  <a:lnTo>
                    <a:pt x="0" y="0"/>
                  </a:lnTo>
                  <a:lnTo>
                    <a:pt x="8569" y="0"/>
                  </a:lnTo>
                  <a:lnTo>
                    <a:pt x="8569" y="50"/>
                  </a:lnTo>
                  <a:lnTo>
                    <a:pt x="8568" y="102"/>
                  </a:lnTo>
                  <a:lnTo>
                    <a:pt x="8565" y="153"/>
                  </a:lnTo>
                  <a:lnTo>
                    <a:pt x="8561" y="205"/>
                  </a:lnTo>
                  <a:lnTo>
                    <a:pt x="8556" y="258"/>
                  </a:lnTo>
                  <a:lnTo>
                    <a:pt x="8551" y="310"/>
                  </a:lnTo>
                  <a:lnTo>
                    <a:pt x="8544" y="365"/>
                  </a:lnTo>
                  <a:lnTo>
                    <a:pt x="8536" y="419"/>
                  </a:lnTo>
                  <a:close/>
                </a:path>
              </a:pathLst>
            </a:custGeom>
            <a:solidFill>
              <a:srgbClr val="ED961D"/>
            </a:solidFill>
            <a:ln w="9525">
              <a:noFill/>
              <a:round/>
              <a:headEnd/>
              <a:tailEnd/>
            </a:ln>
          </p:spPr>
          <p:txBody>
            <a:bodyPr/>
            <a:lstStyle/>
            <a:p>
              <a:pPr eaLnBrk="1" hangingPunct="1"/>
              <a:endParaRPr lang="pt-BR" b="1" u="none"/>
            </a:p>
          </p:txBody>
        </p:sp>
        <p:sp>
          <p:nvSpPr>
            <p:cNvPr id="451659" name="Freeform 2343"/>
            <p:cNvSpPr>
              <a:spLocks/>
            </p:cNvSpPr>
            <p:nvPr/>
          </p:nvSpPr>
          <p:spPr bwMode="auto">
            <a:xfrm>
              <a:off x="1199" y="3006"/>
              <a:ext cx="2176" cy="104"/>
            </a:xfrm>
            <a:custGeom>
              <a:avLst/>
              <a:gdLst>
                <a:gd name="T0" fmla="*/ 0 w 8704"/>
                <a:gd name="T1" fmla="*/ 0 h 418"/>
                <a:gd name="T2" fmla="*/ 0 w 8704"/>
                <a:gd name="T3" fmla="*/ 0 h 418"/>
                <a:gd name="T4" fmla="*/ 0 w 8704"/>
                <a:gd name="T5" fmla="*/ 0 h 418"/>
                <a:gd name="T6" fmla="*/ 0 w 8704"/>
                <a:gd name="T7" fmla="*/ 0 h 418"/>
                <a:gd name="T8" fmla="*/ 0 w 8704"/>
                <a:gd name="T9" fmla="*/ 0 h 418"/>
                <a:gd name="T10" fmla="*/ 0 w 8704"/>
                <a:gd name="T11" fmla="*/ 0 h 418"/>
                <a:gd name="T12" fmla="*/ 0 w 8704"/>
                <a:gd name="T13" fmla="*/ 0 h 418"/>
                <a:gd name="T14" fmla="*/ 0 w 8704"/>
                <a:gd name="T15" fmla="*/ 0 h 418"/>
                <a:gd name="T16" fmla="*/ 0 w 8704"/>
                <a:gd name="T17" fmla="*/ 0 h 418"/>
                <a:gd name="T18" fmla="*/ 0 w 8704"/>
                <a:gd name="T19" fmla="*/ 0 h 418"/>
                <a:gd name="T20" fmla="*/ 0 w 8704"/>
                <a:gd name="T21" fmla="*/ 0 h 418"/>
                <a:gd name="T22" fmla="*/ 0 w 8704"/>
                <a:gd name="T23" fmla="*/ 0 h 418"/>
                <a:gd name="T24" fmla="*/ 0 w 8704"/>
                <a:gd name="T25" fmla="*/ 0 h 418"/>
                <a:gd name="T26" fmla="*/ 0 w 8704"/>
                <a:gd name="T27" fmla="*/ 0 h 418"/>
                <a:gd name="T28" fmla="*/ 0 w 8704"/>
                <a:gd name="T29" fmla="*/ 0 h 418"/>
                <a:gd name="T30" fmla="*/ 0 w 8704"/>
                <a:gd name="T31" fmla="*/ 0 h 418"/>
                <a:gd name="T32" fmla="*/ 0 w 8704"/>
                <a:gd name="T33" fmla="*/ 0 h 418"/>
                <a:gd name="T34" fmla="*/ 0 w 8704"/>
                <a:gd name="T35" fmla="*/ 0 h 418"/>
                <a:gd name="T36" fmla="*/ 0 w 8704"/>
                <a:gd name="T37" fmla="*/ 0 h 418"/>
                <a:gd name="T38" fmla="*/ 0 w 8704"/>
                <a:gd name="T39" fmla="*/ 0 h 418"/>
                <a:gd name="T40" fmla="*/ 0 w 8704"/>
                <a:gd name="T41" fmla="*/ 0 h 418"/>
                <a:gd name="T42" fmla="*/ 0 w 8704"/>
                <a:gd name="T43" fmla="*/ 0 h 418"/>
                <a:gd name="T44" fmla="*/ 0 w 8704"/>
                <a:gd name="T45" fmla="*/ 0 h 418"/>
                <a:gd name="T46" fmla="*/ 0 w 8704"/>
                <a:gd name="T47" fmla="*/ 0 h 418"/>
                <a:gd name="T48" fmla="*/ 0 w 8704"/>
                <a:gd name="T49" fmla="*/ 0 h 418"/>
                <a:gd name="T50" fmla="*/ 0 w 8704"/>
                <a:gd name="T51" fmla="*/ 0 h 418"/>
                <a:gd name="T52" fmla="*/ 0 w 8704"/>
                <a:gd name="T53" fmla="*/ 0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04"/>
                <a:gd name="T82" fmla="*/ 0 h 418"/>
                <a:gd name="T83" fmla="*/ 8704 w 8704"/>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04" h="418">
                  <a:moveTo>
                    <a:pt x="8696" y="418"/>
                  </a:moveTo>
                  <a:lnTo>
                    <a:pt x="198" y="418"/>
                  </a:lnTo>
                  <a:lnTo>
                    <a:pt x="194" y="390"/>
                  </a:lnTo>
                  <a:lnTo>
                    <a:pt x="189" y="363"/>
                  </a:lnTo>
                  <a:lnTo>
                    <a:pt x="182" y="335"/>
                  </a:lnTo>
                  <a:lnTo>
                    <a:pt x="174" y="309"/>
                  </a:lnTo>
                  <a:lnTo>
                    <a:pt x="165" y="282"/>
                  </a:lnTo>
                  <a:lnTo>
                    <a:pt x="154" y="254"/>
                  </a:lnTo>
                  <a:lnTo>
                    <a:pt x="144" y="228"/>
                  </a:lnTo>
                  <a:lnTo>
                    <a:pt x="131" y="203"/>
                  </a:lnTo>
                  <a:lnTo>
                    <a:pt x="117" y="177"/>
                  </a:lnTo>
                  <a:lnTo>
                    <a:pt x="104" y="150"/>
                  </a:lnTo>
                  <a:lnTo>
                    <a:pt x="88" y="125"/>
                  </a:lnTo>
                  <a:lnTo>
                    <a:pt x="73" y="100"/>
                  </a:lnTo>
                  <a:lnTo>
                    <a:pt x="55" y="75"/>
                  </a:lnTo>
                  <a:lnTo>
                    <a:pt x="38" y="50"/>
                  </a:lnTo>
                  <a:lnTo>
                    <a:pt x="20" y="25"/>
                  </a:lnTo>
                  <a:lnTo>
                    <a:pt x="0" y="0"/>
                  </a:lnTo>
                  <a:lnTo>
                    <a:pt x="8689" y="0"/>
                  </a:lnTo>
                  <a:lnTo>
                    <a:pt x="8695" y="49"/>
                  </a:lnTo>
                  <a:lnTo>
                    <a:pt x="8700" y="97"/>
                  </a:lnTo>
                  <a:lnTo>
                    <a:pt x="8703" y="149"/>
                  </a:lnTo>
                  <a:lnTo>
                    <a:pt x="8704" y="200"/>
                  </a:lnTo>
                  <a:lnTo>
                    <a:pt x="8704" y="253"/>
                  </a:lnTo>
                  <a:lnTo>
                    <a:pt x="8703" y="307"/>
                  </a:lnTo>
                  <a:lnTo>
                    <a:pt x="8700" y="363"/>
                  </a:lnTo>
                  <a:lnTo>
                    <a:pt x="8696" y="418"/>
                  </a:lnTo>
                  <a:close/>
                </a:path>
              </a:pathLst>
            </a:custGeom>
            <a:solidFill>
              <a:srgbClr val="EC921E"/>
            </a:solidFill>
            <a:ln w="9525">
              <a:noFill/>
              <a:round/>
              <a:headEnd/>
              <a:tailEnd/>
            </a:ln>
          </p:spPr>
          <p:txBody>
            <a:bodyPr/>
            <a:lstStyle/>
            <a:p>
              <a:pPr eaLnBrk="1" hangingPunct="1"/>
              <a:endParaRPr lang="pt-BR" b="1" u="none"/>
            </a:p>
          </p:txBody>
        </p:sp>
        <p:sp>
          <p:nvSpPr>
            <p:cNvPr id="451660" name="Freeform 2344"/>
            <p:cNvSpPr>
              <a:spLocks/>
            </p:cNvSpPr>
            <p:nvPr/>
          </p:nvSpPr>
          <p:spPr bwMode="auto">
            <a:xfrm>
              <a:off x="1149" y="2954"/>
              <a:ext cx="2226" cy="104"/>
            </a:xfrm>
            <a:custGeom>
              <a:avLst/>
              <a:gdLst>
                <a:gd name="T0" fmla="*/ 0 w 8902"/>
                <a:gd name="T1" fmla="*/ 0 h 417"/>
                <a:gd name="T2" fmla="*/ 0 w 8902"/>
                <a:gd name="T3" fmla="*/ 0 h 417"/>
                <a:gd name="T4" fmla="*/ 0 w 8902"/>
                <a:gd name="T5" fmla="*/ 0 h 417"/>
                <a:gd name="T6" fmla="*/ 0 w 8902"/>
                <a:gd name="T7" fmla="*/ 0 h 417"/>
                <a:gd name="T8" fmla="*/ 0 w 8902"/>
                <a:gd name="T9" fmla="*/ 0 h 417"/>
                <a:gd name="T10" fmla="*/ 0 w 8902"/>
                <a:gd name="T11" fmla="*/ 0 h 417"/>
                <a:gd name="T12" fmla="*/ 0 w 8902"/>
                <a:gd name="T13" fmla="*/ 0 h 417"/>
                <a:gd name="T14" fmla="*/ 0 w 8902"/>
                <a:gd name="T15" fmla="*/ 0 h 417"/>
                <a:gd name="T16" fmla="*/ 0 w 8902"/>
                <a:gd name="T17" fmla="*/ 0 h 417"/>
                <a:gd name="T18" fmla="*/ 0 w 8902"/>
                <a:gd name="T19" fmla="*/ 0 h 417"/>
                <a:gd name="T20" fmla="*/ 0 w 8902"/>
                <a:gd name="T21" fmla="*/ 0 h 417"/>
                <a:gd name="T22" fmla="*/ 0 w 8902"/>
                <a:gd name="T23" fmla="*/ 0 h 417"/>
                <a:gd name="T24" fmla="*/ 0 w 8902"/>
                <a:gd name="T25" fmla="*/ 0 h 417"/>
                <a:gd name="T26" fmla="*/ 0 w 8902"/>
                <a:gd name="T27" fmla="*/ 0 h 417"/>
                <a:gd name="T28" fmla="*/ 0 w 8902"/>
                <a:gd name="T29" fmla="*/ 0 h 417"/>
                <a:gd name="T30" fmla="*/ 0 w 8902"/>
                <a:gd name="T31" fmla="*/ 0 h 417"/>
                <a:gd name="T32" fmla="*/ 0 w 8902"/>
                <a:gd name="T33" fmla="*/ 0 h 417"/>
                <a:gd name="T34" fmla="*/ 0 w 8902"/>
                <a:gd name="T35" fmla="*/ 0 h 417"/>
                <a:gd name="T36" fmla="*/ 0 w 8902"/>
                <a:gd name="T37" fmla="*/ 0 h 417"/>
                <a:gd name="T38" fmla="*/ 0 w 8902"/>
                <a:gd name="T39" fmla="*/ 0 h 417"/>
                <a:gd name="T40" fmla="*/ 0 w 8902"/>
                <a:gd name="T41" fmla="*/ 0 h 417"/>
                <a:gd name="T42" fmla="*/ 0 w 8902"/>
                <a:gd name="T43" fmla="*/ 0 h 417"/>
                <a:gd name="T44" fmla="*/ 0 w 8902"/>
                <a:gd name="T45" fmla="*/ 0 h 417"/>
                <a:gd name="T46" fmla="*/ 0 w 8902"/>
                <a:gd name="T47" fmla="*/ 0 h 417"/>
                <a:gd name="T48" fmla="*/ 0 w 8902"/>
                <a:gd name="T49" fmla="*/ 0 h 4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02"/>
                <a:gd name="T76" fmla="*/ 0 h 417"/>
                <a:gd name="T77" fmla="*/ 8902 w 8902"/>
                <a:gd name="T78" fmla="*/ 417 h 4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02" h="417">
                  <a:moveTo>
                    <a:pt x="8902" y="417"/>
                  </a:moveTo>
                  <a:lnTo>
                    <a:pt x="333" y="417"/>
                  </a:lnTo>
                  <a:lnTo>
                    <a:pt x="318" y="391"/>
                  </a:lnTo>
                  <a:lnTo>
                    <a:pt x="304" y="363"/>
                  </a:lnTo>
                  <a:lnTo>
                    <a:pt x="288" y="335"/>
                  </a:lnTo>
                  <a:lnTo>
                    <a:pt x="271" y="309"/>
                  </a:lnTo>
                  <a:lnTo>
                    <a:pt x="252" y="281"/>
                  </a:lnTo>
                  <a:lnTo>
                    <a:pt x="234" y="255"/>
                  </a:lnTo>
                  <a:lnTo>
                    <a:pt x="214" y="229"/>
                  </a:lnTo>
                  <a:lnTo>
                    <a:pt x="193" y="202"/>
                  </a:lnTo>
                  <a:lnTo>
                    <a:pt x="172" y="177"/>
                  </a:lnTo>
                  <a:lnTo>
                    <a:pt x="149" y="151"/>
                  </a:lnTo>
                  <a:lnTo>
                    <a:pt x="125" y="126"/>
                  </a:lnTo>
                  <a:lnTo>
                    <a:pt x="102" y="99"/>
                  </a:lnTo>
                  <a:lnTo>
                    <a:pt x="51" y="49"/>
                  </a:lnTo>
                  <a:lnTo>
                    <a:pt x="0" y="0"/>
                  </a:lnTo>
                  <a:lnTo>
                    <a:pt x="8839" y="0"/>
                  </a:lnTo>
                  <a:lnTo>
                    <a:pt x="8853" y="45"/>
                  </a:lnTo>
                  <a:lnTo>
                    <a:pt x="8866" y="94"/>
                  </a:lnTo>
                  <a:lnTo>
                    <a:pt x="8877" y="143"/>
                  </a:lnTo>
                  <a:lnTo>
                    <a:pt x="8885" y="196"/>
                  </a:lnTo>
                  <a:lnTo>
                    <a:pt x="8893" y="248"/>
                  </a:lnTo>
                  <a:lnTo>
                    <a:pt x="8897" y="304"/>
                  </a:lnTo>
                  <a:lnTo>
                    <a:pt x="8901" y="361"/>
                  </a:lnTo>
                  <a:lnTo>
                    <a:pt x="8902" y="417"/>
                  </a:lnTo>
                  <a:close/>
                </a:path>
              </a:pathLst>
            </a:custGeom>
            <a:solidFill>
              <a:srgbClr val="EB8E1D"/>
            </a:solidFill>
            <a:ln w="9525">
              <a:noFill/>
              <a:round/>
              <a:headEnd/>
              <a:tailEnd/>
            </a:ln>
          </p:spPr>
          <p:txBody>
            <a:bodyPr/>
            <a:lstStyle/>
            <a:p>
              <a:pPr eaLnBrk="1" hangingPunct="1"/>
              <a:endParaRPr lang="pt-BR" b="1" u="none"/>
            </a:p>
          </p:txBody>
        </p:sp>
        <p:sp>
          <p:nvSpPr>
            <p:cNvPr id="451661" name="Freeform 2345"/>
            <p:cNvSpPr>
              <a:spLocks/>
            </p:cNvSpPr>
            <p:nvPr/>
          </p:nvSpPr>
          <p:spPr bwMode="auto">
            <a:xfrm>
              <a:off x="1088" y="2901"/>
              <a:ext cx="2283" cy="105"/>
            </a:xfrm>
            <a:custGeom>
              <a:avLst/>
              <a:gdLst>
                <a:gd name="T0" fmla="*/ 0 w 9134"/>
                <a:gd name="T1" fmla="*/ 0 h 419"/>
                <a:gd name="T2" fmla="*/ 0 w 9134"/>
                <a:gd name="T3" fmla="*/ 0 h 419"/>
                <a:gd name="T4" fmla="*/ 0 w 9134"/>
                <a:gd name="T5" fmla="*/ 0 h 419"/>
                <a:gd name="T6" fmla="*/ 0 w 9134"/>
                <a:gd name="T7" fmla="*/ 0 h 419"/>
                <a:gd name="T8" fmla="*/ 0 w 9134"/>
                <a:gd name="T9" fmla="*/ 0 h 419"/>
                <a:gd name="T10" fmla="*/ 0 w 9134"/>
                <a:gd name="T11" fmla="*/ 0 h 419"/>
                <a:gd name="T12" fmla="*/ 0 w 9134"/>
                <a:gd name="T13" fmla="*/ 0 h 419"/>
                <a:gd name="T14" fmla="*/ 0 w 9134"/>
                <a:gd name="T15" fmla="*/ 0 h 419"/>
                <a:gd name="T16" fmla="*/ 0 w 9134"/>
                <a:gd name="T17" fmla="*/ 0 h 419"/>
                <a:gd name="T18" fmla="*/ 0 w 9134"/>
                <a:gd name="T19" fmla="*/ 0 h 419"/>
                <a:gd name="T20" fmla="*/ 0 w 9134"/>
                <a:gd name="T21" fmla="*/ 0 h 419"/>
                <a:gd name="T22" fmla="*/ 0 w 9134"/>
                <a:gd name="T23" fmla="*/ 0 h 419"/>
                <a:gd name="T24" fmla="*/ 0 w 9134"/>
                <a:gd name="T25" fmla="*/ 0 h 419"/>
                <a:gd name="T26" fmla="*/ 0 w 9134"/>
                <a:gd name="T27" fmla="*/ 0 h 419"/>
                <a:gd name="T28" fmla="*/ 0 w 9134"/>
                <a:gd name="T29" fmla="*/ 0 h 419"/>
                <a:gd name="T30" fmla="*/ 0 w 9134"/>
                <a:gd name="T31" fmla="*/ 0 h 419"/>
                <a:gd name="T32" fmla="*/ 0 w 9134"/>
                <a:gd name="T33" fmla="*/ 0 h 419"/>
                <a:gd name="T34" fmla="*/ 0 w 9134"/>
                <a:gd name="T35" fmla="*/ 0 h 419"/>
                <a:gd name="T36" fmla="*/ 0 w 9134"/>
                <a:gd name="T37" fmla="*/ 0 h 419"/>
                <a:gd name="T38" fmla="*/ 0 w 9134"/>
                <a:gd name="T39" fmla="*/ 0 h 419"/>
                <a:gd name="T40" fmla="*/ 0 w 9134"/>
                <a:gd name="T41" fmla="*/ 0 h 419"/>
                <a:gd name="T42" fmla="*/ 0 w 9134"/>
                <a:gd name="T43" fmla="*/ 0 h 419"/>
                <a:gd name="T44" fmla="*/ 0 w 9134"/>
                <a:gd name="T45" fmla="*/ 0 h 419"/>
                <a:gd name="T46" fmla="*/ 0 w 9134"/>
                <a:gd name="T47" fmla="*/ 0 h 419"/>
                <a:gd name="T48" fmla="*/ 0 w 9134"/>
                <a:gd name="T49" fmla="*/ 0 h 419"/>
                <a:gd name="T50" fmla="*/ 0 w 9134"/>
                <a:gd name="T51" fmla="*/ 0 h 419"/>
                <a:gd name="T52" fmla="*/ 0 w 9134"/>
                <a:gd name="T53" fmla="*/ 0 h 419"/>
                <a:gd name="T54" fmla="*/ 0 w 9134"/>
                <a:gd name="T55" fmla="*/ 0 h 419"/>
                <a:gd name="T56" fmla="*/ 0 w 9134"/>
                <a:gd name="T57" fmla="*/ 0 h 4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134"/>
                <a:gd name="T88" fmla="*/ 0 h 419"/>
                <a:gd name="T89" fmla="*/ 9134 w 9134"/>
                <a:gd name="T90" fmla="*/ 419 h 4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134" h="419">
                  <a:moveTo>
                    <a:pt x="9134" y="419"/>
                  </a:moveTo>
                  <a:lnTo>
                    <a:pt x="445" y="419"/>
                  </a:lnTo>
                  <a:lnTo>
                    <a:pt x="422" y="391"/>
                  </a:lnTo>
                  <a:lnTo>
                    <a:pt x="399" y="363"/>
                  </a:lnTo>
                  <a:lnTo>
                    <a:pt x="374" y="337"/>
                  </a:lnTo>
                  <a:lnTo>
                    <a:pt x="349" y="309"/>
                  </a:lnTo>
                  <a:lnTo>
                    <a:pt x="296" y="256"/>
                  </a:lnTo>
                  <a:lnTo>
                    <a:pt x="240" y="204"/>
                  </a:lnTo>
                  <a:lnTo>
                    <a:pt x="182" y="152"/>
                  </a:lnTo>
                  <a:lnTo>
                    <a:pt x="123" y="101"/>
                  </a:lnTo>
                  <a:lnTo>
                    <a:pt x="62" y="50"/>
                  </a:lnTo>
                  <a:lnTo>
                    <a:pt x="0" y="0"/>
                  </a:lnTo>
                  <a:lnTo>
                    <a:pt x="8963" y="0"/>
                  </a:lnTo>
                  <a:lnTo>
                    <a:pt x="8980" y="20"/>
                  </a:lnTo>
                  <a:lnTo>
                    <a:pt x="8996" y="40"/>
                  </a:lnTo>
                  <a:lnTo>
                    <a:pt x="9012" y="62"/>
                  </a:lnTo>
                  <a:lnTo>
                    <a:pt x="9026" y="83"/>
                  </a:lnTo>
                  <a:lnTo>
                    <a:pt x="9039" y="107"/>
                  </a:lnTo>
                  <a:lnTo>
                    <a:pt x="9053" y="131"/>
                  </a:lnTo>
                  <a:lnTo>
                    <a:pt x="9065" y="156"/>
                  </a:lnTo>
                  <a:lnTo>
                    <a:pt x="9075" y="182"/>
                  </a:lnTo>
                  <a:lnTo>
                    <a:pt x="9086" y="209"/>
                  </a:lnTo>
                  <a:lnTo>
                    <a:pt x="9095" y="237"/>
                  </a:lnTo>
                  <a:lnTo>
                    <a:pt x="9103" y="266"/>
                  </a:lnTo>
                  <a:lnTo>
                    <a:pt x="9111" y="295"/>
                  </a:lnTo>
                  <a:lnTo>
                    <a:pt x="9117" y="325"/>
                  </a:lnTo>
                  <a:lnTo>
                    <a:pt x="9124" y="355"/>
                  </a:lnTo>
                  <a:lnTo>
                    <a:pt x="9129" y="387"/>
                  </a:lnTo>
                  <a:lnTo>
                    <a:pt x="9134" y="419"/>
                  </a:lnTo>
                  <a:close/>
                </a:path>
              </a:pathLst>
            </a:custGeom>
            <a:solidFill>
              <a:srgbClr val="EB8A1D"/>
            </a:solidFill>
            <a:ln w="9525">
              <a:noFill/>
              <a:round/>
              <a:headEnd/>
              <a:tailEnd/>
            </a:ln>
          </p:spPr>
          <p:txBody>
            <a:bodyPr/>
            <a:lstStyle/>
            <a:p>
              <a:pPr eaLnBrk="1" hangingPunct="1"/>
              <a:endParaRPr lang="pt-BR" b="1" u="none"/>
            </a:p>
          </p:txBody>
        </p:sp>
        <p:sp>
          <p:nvSpPr>
            <p:cNvPr id="451662" name="Freeform 2346"/>
            <p:cNvSpPr>
              <a:spLocks/>
            </p:cNvSpPr>
            <p:nvPr/>
          </p:nvSpPr>
          <p:spPr bwMode="auto">
            <a:xfrm>
              <a:off x="1019" y="2849"/>
              <a:ext cx="2340" cy="105"/>
            </a:xfrm>
            <a:custGeom>
              <a:avLst/>
              <a:gdLst>
                <a:gd name="T0" fmla="*/ 0 w 9359"/>
                <a:gd name="T1" fmla="*/ 0 h 418"/>
                <a:gd name="T2" fmla="*/ 0 w 9359"/>
                <a:gd name="T3" fmla="*/ 0 h 418"/>
                <a:gd name="T4" fmla="*/ 0 w 9359"/>
                <a:gd name="T5" fmla="*/ 0 h 418"/>
                <a:gd name="T6" fmla="*/ 0 w 9359"/>
                <a:gd name="T7" fmla="*/ 0 h 418"/>
                <a:gd name="T8" fmla="*/ 0 w 9359"/>
                <a:gd name="T9" fmla="*/ 0 h 418"/>
                <a:gd name="T10" fmla="*/ 0 w 9359"/>
                <a:gd name="T11" fmla="*/ 0 h 418"/>
                <a:gd name="T12" fmla="*/ 0 w 9359"/>
                <a:gd name="T13" fmla="*/ 0 h 418"/>
                <a:gd name="T14" fmla="*/ 0 w 9359"/>
                <a:gd name="T15" fmla="*/ 0 h 418"/>
                <a:gd name="T16" fmla="*/ 0 w 9359"/>
                <a:gd name="T17" fmla="*/ 0 h 418"/>
                <a:gd name="T18" fmla="*/ 0 w 9359"/>
                <a:gd name="T19" fmla="*/ 0 h 418"/>
                <a:gd name="T20" fmla="*/ 0 w 9359"/>
                <a:gd name="T21" fmla="*/ 0 h 418"/>
                <a:gd name="T22" fmla="*/ 0 w 9359"/>
                <a:gd name="T23" fmla="*/ 0 h 418"/>
                <a:gd name="T24" fmla="*/ 0 w 9359"/>
                <a:gd name="T25" fmla="*/ 0 h 418"/>
                <a:gd name="T26" fmla="*/ 0 w 9359"/>
                <a:gd name="T27" fmla="*/ 0 h 418"/>
                <a:gd name="T28" fmla="*/ 0 w 9359"/>
                <a:gd name="T29" fmla="*/ 0 h 418"/>
                <a:gd name="T30" fmla="*/ 0 w 9359"/>
                <a:gd name="T31" fmla="*/ 0 h 418"/>
                <a:gd name="T32" fmla="*/ 0 w 9359"/>
                <a:gd name="T33" fmla="*/ 0 h 418"/>
                <a:gd name="T34" fmla="*/ 0 w 9359"/>
                <a:gd name="T35" fmla="*/ 0 h 418"/>
                <a:gd name="T36" fmla="*/ 0 w 9359"/>
                <a:gd name="T37" fmla="*/ 0 h 418"/>
                <a:gd name="T38" fmla="*/ 0 w 9359"/>
                <a:gd name="T39" fmla="*/ 0 h 418"/>
                <a:gd name="T40" fmla="*/ 0 w 9359"/>
                <a:gd name="T41" fmla="*/ 0 h 418"/>
                <a:gd name="T42" fmla="*/ 0 w 9359"/>
                <a:gd name="T43" fmla="*/ 0 h 418"/>
                <a:gd name="T44" fmla="*/ 0 w 9359"/>
                <a:gd name="T45" fmla="*/ 0 h 418"/>
                <a:gd name="T46" fmla="*/ 0 w 9359"/>
                <a:gd name="T47" fmla="*/ 0 h 418"/>
                <a:gd name="T48" fmla="*/ 0 w 9359"/>
                <a:gd name="T49" fmla="*/ 0 h 418"/>
                <a:gd name="T50" fmla="*/ 0 w 9359"/>
                <a:gd name="T51" fmla="*/ 0 h 418"/>
                <a:gd name="T52" fmla="*/ 0 w 9359"/>
                <a:gd name="T53" fmla="*/ 0 h 418"/>
                <a:gd name="T54" fmla="*/ 0 w 9359"/>
                <a:gd name="T55" fmla="*/ 0 h 418"/>
                <a:gd name="T56" fmla="*/ 0 w 9359"/>
                <a:gd name="T57" fmla="*/ 0 h 418"/>
                <a:gd name="T58" fmla="*/ 0 w 9359"/>
                <a:gd name="T59" fmla="*/ 0 h 418"/>
                <a:gd name="T60" fmla="*/ 0 w 9359"/>
                <a:gd name="T61" fmla="*/ 0 h 418"/>
                <a:gd name="T62" fmla="*/ 0 w 9359"/>
                <a:gd name="T63" fmla="*/ 0 h 418"/>
                <a:gd name="T64" fmla="*/ 0 w 9359"/>
                <a:gd name="T65" fmla="*/ 0 h 418"/>
                <a:gd name="T66" fmla="*/ 0 w 9359"/>
                <a:gd name="T67" fmla="*/ 0 h 418"/>
                <a:gd name="T68" fmla="*/ 0 w 9359"/>
                <a:gd name="T69" fmla="*/ 0 h 418"/>
                <a:gd name="T70" fmla="*/ 0 w 9359"/>
                <a:gd name="T71" fmla="*/ 0 h 418"/>
                <a:gd name="T72" fmla="*/ 0 w 9359"/>
                <a:gd name="T73" fmla="*/ 0 h 418"/>
                <a:gd name="T74" fmla="*/ 0 w 9359"/>
                <a:gd name="T75" fmla="*/ 0 h 418"/>
                <a:gd name="T76" fmla="*/ 0 w 9359"/>
                <a:gd name="T77" fmla="*/ 0 h 418"/>
                <a:gd name="T78" fmla="*/ 0 w 9359"/>
                <a:gd name="T79" fmla="*/ 0 h 418"/>
                <a:gd name="T80" fmla="*/ 0 w 9359"/>
                <a:gd name="T81" fmla="*/ 0 h 4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359"/>
                <a:gd name="T124" fmla="*/ 0 h 418"/>
                <a:gd name="T125" fmla="*/ 9359 w 9359"/>
                <a:gd name="T126" fmla="*/ 418 h 4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359" h="418">
                  <a:moveTo>
                    <a:pt x="9359" y="418"/>
                  </a:moveTo>
                  <a:lnTo>
                    <a:pt x="520" y="418"/>
                  </a:lnTo>
                  <a:lnTo>
                    <a:pt x="459" y="363"/>
                  </a:lnTo>
                  <a:lnTo>
                    <a:pt x="396" y="309"/>
                  </a:lnTo>
                  <a:lnTo>
                    <a:pt x="331" y="256"/>
                  </a:lnTo>
                  <a:lnTo>
                    <a:pt x="266" y="203"/>
                  </a:lnTo>
                  <a:lnTo>
                    <a:pt x="199" y="152"/>
                  </a:lnTo>
                  <a:lnTo>
                    <a:pt x="133" y="100"/>
                  </a:lnTo>
                  <a:lnTo>
                    <a:pt x="66" y="50"/>
                  </a:lnTo>
                  <a:lnTo>
                    <a:pt x="0" y="0"/>
                  </a:lnTo>
                  <a:lnTo>
                    <a:pt x="8813" y="0"/>
                  </a:lnTo>
                  <a:lnTo>
                    <a:pt x="8829" y="13"/>
                  </a:lnTo>
                  <a:lnTo>
                    <a:pt x="8845" y="26"/>
                  </a:lnTo>
                  <a:lnTo>
                    <a:pt x="8862" y="37"/>
                  </a:lnTo>
                  <a:lnTo>
                    <a:pt x="8879" y="46"/>
                  </a:lnTo>
                  <a:lnTo>
                    <a:pt x="8897" y="54"/>
                  </a:lnTo>
                  <a:lnTo>
                    <a:pt x="8916" y="60"/>
                  </a:lnTo>
                  <a:lnTo>
                    <a:pt x="8935" y="66"/>
                  </a:lnTo>
                  <a:lnTo>
                    <a:pt x="8955" y="68"/>
                  </a:lnTo>
                  <a:lnTo>
                    <a:pt x="8975" y="71"/>
                  </a:lnTo>
                  <a:lnTo>
                    <a:pt x="8993" y="75"/>
                  </a:lnTo>
                  <a:lnTo>
                    <a:pt x="9011" y="79"/>
                  </a:lnTo>
                  <a:lnTo>
                    <a:pt x="9029" y="84"/>
                  </a:lnTo>
                  <a:lnTo>
                    <a:pt x="9046" y="90"/>
                  </a:lnTo>
                  <a:lnTo>
                    <a:pt x="9063" y="95"/>
                  </a:lnTo>
                  <a:lnTo>
                    <a:pt x="9080" y="101"/>
                  </a:lnTo>
                  <a:lnTo>
                    <a:pt x="9096" y="108"/>
                  </a:lnTo>
                  <a:lnTo>
                    <a:pt x="9112" y="116"/>
                  </a:lnTo>
                  <a:lnTo>
                    <a:pt x="9126" y="124"/>
                  </a:lnTo>
                  <a:lnTo>
                    <a:pt x="9141" y="132"/>
                  </a:lnTo>
                  <a:lnTo>
                    <a:pt x="9155" y="141"/>
                  </a:lnTo>
                  <a:lnTo>
                    <a:pt x="9183" y="161"/>
                  </a:lnTo>
                  <a:lnTo>
                    <a:pt x="9208" y="182"/>
                  </a:lnTo>
                  <a:lnTo>
                    <a:pt x="9233" y="206"/>
                  </a:lnTo>
                  <a:lnTo>
                    <a:pt x="9256" y="231"/>
                  </a:lnTo>
                  <a:lnTo>
                    <a:pt x="9275" y="257"/>
                  </a:lnTo>
                  <a:lnTo>
                    <a:pt x="9295" y="286"/>
                  </a:lnTo>
                  <a:lnTo>
                    <a:pt x="9314" y="317"/>
                  </a:lnTo>
                  <a:lnTo>
                    <a:pt x="9330" y="350"/>
                  </a:lnTo>
                  <a:lnTo>
                    <a:pt x="9344" y="383"/>
                  </a:lnTo>
                  <a:lnTo>
                    <a:pt x="9359" y="418"/>
                  </a:lnTo>
                  <a:close/>
                </a:path>
              </a:pathLst>
            </a:custGeom>
            <a:solidFill>
              <a:srgbClr val="EA871C"/>
            </a:solidFill>
            <a:ln w="9525">
              <a:noFill/>
              <a:round/>
              <a:headEnd/>
              <a:tailEnd/>
            </a:ln>
          </p:spPr>
          <p:txBody>
            <a:bodyPr/>
            <a:lstStyle/>
            <a:p>
              <a:pPr eaLnBrk="1" hangingPunct="1"/>
              <a:endParaRPr lang="pt-BR" b="1" u="none"/>
            </a:p>
          </p:txBody>
        </p:sp>
        <p:sp>
          <p:nvSpPr>
            <p:cNvPr id="451663" name="Freeform 2347"/>
            <p:cNvSpPr>
              <a:spLocks/>
            </p:cNvSpPr>
            <p:nvPr/>
          </p:nvSpPr>
          <p:spPr bwMode="auto">
            <a:xfrm>
              <a:off x="953" y="2797"/>
              <a:ext cx="2375" cy="104"/>
            </a:xfrm>
            <a:custGeom>
              <a:avLst/>
              <a:gdLst>
                <a:gd name="T0" fmla="*/ 0 w 9501"/>
                <a:gd name="T1" fmla="*/ 0 h 417"/>
                <a:gd name="T2" fmla="*/ 0 w 9501"/>
                <a:gd name="T3" fmla="*/ 0 h 417"/>
                <a:gd name="T4" fmla="*/ 0 w 9501"/>
                <a:gd name="T5" fmla="*/ 0 h 417"/>
                <a:gd name="T6" fmla="*/ 0 w 9501"/>
                <a:gd name="T7" fmla="*/ 0 h 417"/>
                <a:gd name="T8" fmla="*/ 0 w 9501"/>
                <a:gd name="T9" fmla="*/ 0 h 417"/>
                <a:gd name="T10" fmla="*/ 0 w 9501"/>
                <a:gd name="T11" fmla="*/ 0 h 417"/>
                <a:gd name="T12" fmla="*/ 0 w 9501"/>
                <a:gd name="T13" fmla="*/ 0 h 417"/>
                <a:gd name="T14" fmla="*/ 0 w 9501"/>
                <a:gd name="T15" fmla="*/ 0 h 417"/>
                <a:gd name="T16" fmla="*/ 0 w 9501"/>
                <a:gd name="T17" fmla="*/ 0 h 417"/>
                <a:gd name="T18" fmla="*/ 0 w 9501"/>
                <a:gd name="T19" fmla="*/ 0 h 417"/>
                <a:gd name="T20" fmla="*/ 0 w 9501"/>
                <a:gd name="T21" fmla="*/ 0 h 417"/>
                <a:gd name="T22" fmla="*/ 0 w 9501"/>
                <a:gd name="T23" fmla="*/ 0 h 417"/>
                <a:gd name="T24" fmla="*/ 0 w 9501"/>
                <a:gd name="T25" fmla="*/ 0 h 417"/>
                <a:gd name="T26" fmla="*/ 0 w 9501"/>
                <a:gd name="T27" fmla="*/ 0 h 417"/>
                <a:gd name="T28" fmla="*/ 0 w 9501"/>
                <a:gd name="T29" fmla="*/ 0 h 417"/>
                <a:gd name="T30" fmla="*/ 0 w 9501"/>
                <a:gd name="T31" fmla="*/ 0 h 417"/>
                <a:gd name="T32" fmla="*/ 0 w 9501"/>
                <a:gd name="T33" fmla="*/ 0 h 417"/>
                <a:gd name="T34" fmla="*/ 0 w 9501"/>
                <a:gd name="T35" fmla="*/ 0 h 417"/>
                <a:gd name="T36" fmla="*/ 0 w 9501"/>
                <a:gd name="T37" fmla="*/ 0 h 417"/>
                <a:gd name="T38" fmla="*/ 0 w 9501"/>
                <a:gd name="T39" fmla="*/ 0 h 417"/>
                <a:gd name="T40" fmla="*/ 0 w 9501"/>
                <a:gd name="T41" fmla="*/ 0 h 417"/>
                <a:gd name="T42" fmla="*/ 0 w 9501"/>
                <a:gd name="T43" fmla="*/ 0 h 417"/>
                <a:gd name="T44" fmla="*/ 0 w 9501"/>
                <a:gd name="T45" fmla="*/ 0 h 417"/>
                <a:gd name="T46" fmla="*/ 0 w 9501"/>
                <a:gd name="T47" fmla="*/ 0 h 417"/>
                <a:gd name="T48" fmla="*/ 0 w 9501"/>
                <a:gd name="T49" fmla="*/ 0 h 417"/>
                <a:gd name="T50" fmla="*/ 0 w 9501"/>
                <a:gd name="T51" fmla="*/ 0 h 417"/>
                <a:gd name="T52" fmla="*/ 0 w 9501"/>
                <a:gd name="T53" fmla="*/ 0 h 417"/>
                <a:gd name="T54" fmla="*/ 0 w 9501"/>
                <a:gd name="T55" fmla="*/ 0 h 417"/>
                <a:gd name="T56" fmla="*/ 0 w 9501"/>
                <a:gd name="T57" fmla="*/ 0 h 417"/>
                <a:gd name="T58" fmla="*/ 0 w 9501"/>
                <a:gd name="T59" fmla="*/ 0 h 417"/>
                <a:gd name="T60" fmla="*/ 0 w 9501"/>
                <a:gd name="T61" fmla="*/ 0 h 417"/>
                <a:gd name="T62" fmla="*/ 0 w 9501"/>
                <a:gd name="T63" fmla="*/ 0 h 417"/>
                <a:gd name="T64" fmla="*/ 0 w 9501"/>
                <a:gd name="T65" fmla="*/ 0 h 417"/>
                <a:gd name="T66" fmla="*/ 0 w 9501"/>
                <a:gd name="T67" fmla="*/ 0 h 417"/>
                <a:gd name="T68" fmla="*/ 0 w 9501"/>
                <a:gd name="T69" fmla="*/ 0 h 417"/>
                <a:gd name="T70" fmla="*/ 0 w 9501"/>
                <a:gd name="T71" fmla="*/ 0 h 417"/>
                <a:gd name="T72" fmla="*/ 0 w 9501"/>
                <a:gd name="T73" fmla="*/ 0 h 417"/>
                <a:gd name="T74" fmla="*/ 0 w 9501"/>
                <a:gd name="T75" fmla="*/ 0 h 417"/>
                <a:gd name="T76" fmla="*/ 0 w 9501"/>
                <a:gd name="T77" fmla="*/ 0 h 417"/>
                <a:gd name="T78" fmla="*/ 0 w 9501"/>
                <a:gd name="T79" fmla="*/ 0 h 417"/>
                <a:gd name="T80" fmla="*/ 0 w 9501"/>
                <a:gd name="T81" fmla="*/ 0 h 417"/>
                <a:gd name="T82" fmla="*/ 0 w 9501"/>
                <a:gd name="T83" fmla="*/ 0 h 417"/>
                <a:gd name="T84" fmla="*/ 0 w 9501"/>
                <a:gd name="T85" fmla="*/ 0 h 4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501"/>
                <a:gd name="T130" fmla="*/ 0 h 417"/>
                <a:gd name="T131" fmla="*/ 9501 w 9501"/>
                <a:gd name="T132" fmla="*/ 417 h 4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501" h="417">
                  <a:moveTo>
                    <a:pt x="9501" y="417"/>
                  </a:moveTo>
                  <a:lnTo>
                    <a:pt x="538" y="417"/>
                  </a:lnTo>
                  <a:lnTo>
                    <a:pt x="468" y="363"/>
                  </a:lnTo>
                  <a:lnTo>
                    <a:pt x="398" y="310"/>
                  </a:lnTo>
                  <a:lnTo>
                    <a:pt x="328" y="258"/>
                  </a:lnTo>
                  <a:lnTo>
                    <a:pt x="260" y="205"/>
                  </a:lnTo>
                  <a:lnTo>
                    <a:pt x="191" y="153"/>
                  </a:lnTo>
                  <a:lnTo>
                    <a:pt x="125" y="102"/>
                  </a:lnTo>
                  <a:lnTo>
                    <a:pt x="62" y="50"/>
                  </a:lnTo>
                  <a:lnTo>
                    <a:pt x="0" y="0"/>
                  </a:lnTo>
                  <a:lnTo>
                    <a:pt x="8966" y="0"/>
                  </a:lnTo>
                  <a:lnTo>
                    <a:pt x="8974" y="29"/>
                  </a:lnTo>
                  <a:lnTo>
                    <a:pt x="8983" y="57"/>
                  </a:lnTo>
                  <a:lnTo>
                    <a:pt x="8994" y="83"/>
                  </a:lnTo>
                  <a:lnTo>
                    <a:pt x="9006" y="108"/>
                  </a:lnTo>
                  <a:lnTo>
                    <a:pt x="9019" y="131"/>
                  </a:lnTo>
                  <a:lnTo>
                    <a:pt x="9032" y="153"/>
                  </a:lnTo>
                  <a:lnTo>
                    <a:pt x="9047" y="173"/>
                  </a:lnTo>
                  <a:lnTo>
                    <a:pt x="9063" y="192"/>
                  </a:lnTo>
                  <a:lnTo>
                    <a:pt x="9080" y="209"/>
                  </a:lnTo>
                  <a:lnTo>
                    <a:pt x="9097" y="225"/>
                  </a:lnTo>
                  <a:lnTo>
                    <a:pt x="9115" y="238"/>
                  </a:lnTo>
                  <a:lnTo>
                    <a:pt x="9134" y="250"/>
                  </a:lnTo>
                  <a:lnTo>
                    <a:pt x="9155" y="260"/>
                  </a:lnTo>
                  <a:lnTo>
                    <a:pt x="9176" y="268"/>
                  </a:lnTo>
                  <a:lnTo>
                    <a:pt x="9197" y="273"/>
                  </a:lnTo>
                  <a:lnTo>
                    <a:pt x="9220" y="277"/>
                  </a:lnTo>
                  <a:lnTo>
                    <a:pt x="9242" y="281"/>
                  </a:lnTo>
                  <a:lnTo>
                    <a:pt x="9263" y="285"/>
                  </a:lnTo>
                  <a:lnTo>
                    <a:pt x="9283" y="291"/>
                  </a:lnTo>
                  <a:lnTo>
                    <a:pt x="9304" y="296"/>
                  </a:lnTo>
                  <a:lnTo>
                    <a:pt x="9323" y="302"/>
                  </a:lnTo>
                  <a:lnTo>
                    <a:pt x="9342" y="309"/>
                  </a:lnTo>
                  <a:lnTo>
                    <a:pt x="9361" y="317"/>
                  </a:lnTo>
                  <a:lnTo>
                    <a:pt x="9378" y="326"/>
                  </a:lnTo>
                  <a:lnTo>
                    <a:pt x="9395" y="335"/>
                  </a:lnTo>
                  <a:lnTo>
                    <a:pt x="9412" y="345"/>
                  </a:lnTo>
                  <a:lnTo>
                    <a:pt x="9428" y="355"/>
                  </a:lnTo>
                  <a:lnTo>
                    <a:pt x="9444" y="367"/>
                  </a:lnTo>
                  <a:lnTo>
                    <a:pt x="9459" y="379"/>
                  </a:lnTo>
                  <a:lnTo>
                    <a:pt x="9473" y="391"/>
                  </a:lnTo>
                  <a:lnTo>
                    <a:pt x="9488" y="404"/>
                  </a:lnTo>
                  <a:lnTo>
                    <a:pt x="9501" y="417"/>
                  </a:lnTo>
                  <a:close/>
                </a:path>
              </a:pathLst>
            </a:custGeom>
            <a:solidFill>
              <a:srgbClr val="E9841B"/>
            </a:solidFill>
            <a:ln w="9525">
              <a:noFill/>
              <a:round/>
              <a:headEnd/>
              <a:tailEnd/>
            </a:ln>
          </p:spPr>
          <p:txBody>
            <a:bodyPr/>
            <a:lstStyle/>
            <a:p>
              <a:pPr eaLnBrk="1" hangingPunct="1"/>
              <a:endParaRPr lang="pt-BR" b="1" u="none"/>
            </a:p>
          </p:txBody>
        </p:sp>
        <p:sp>
          <p:nvSpPr>
            <p:cNvPr id="451664" name="Freeform 2348"/>
            <p:cNvSpPr>
              <a:spLocks/>
            </p:cNvSpPr>
            <p:nvPr/>
          </p:nvSpPr>
          <p:spPr bwMode="auto">
            <a:xfrm>
              <a:off x="899" y="2744"/>
              <a:ext cx="2324" cy="105"/>
            </a:xfrm>
            <a:custGeom>
              <a:avLst/>
              <a:gdLst>
                <a:gd name="T0" fmla="*/ 0 w 9295"/>
                <a:gd name="T1" fmla="*/ 0 h 419"/>
                <a:gd name="T2" fmla="*/ 0 w 9295"/>
                <a:gd name="T3" fmla="*/ 0 h 419"/>
                <a:gd name="T4" fmla="*/ 0 w 9295"/>
                <a:gd name="T5" fmla="*/ 0 h 419"/>
                <a:gd name="T6" fmla="*/ 0 w 9295"/>
                <a:gd name="T7" fmla="*/ 0 h 419"/>
                <a:gd name="T8" fmla="*/ 0 w 9295"/>
                <a:gd name="T9" fmla="*/ 0 h 419"/>
                <a:gd name="T10" fmla="*/ 0 w 9295"/>
                <a:gd name="T11" fmla="*/ 0 h 419"/>
                <a:gd name="T12" fmla="*/ 0 w 9295"/>
                <a:gd name="T13" fmla="*/ 0 h 419"/>
                <a:gd name="T14" fmla="*/ 0 w 9295"/>
                <a:gd name="T15" fmla="*/ 0 h 419"/>
                <a:gd name="T16" fmla="*/ 0 w 9295"/>
                <a:gd name="T17" fmla="*/ 0 h 419"/>
                <a:gd name="T18" fmla="*/ 0 w 9295"/>
                <a:gd name="T19" fmla="*/ 0 h 419"/>
                <a:gd name="T20" fmla="*/ 0 w 9295"/>
                <a:gd name="T21" fmla="*/ 0 h 419"/>
                <a:gd name="T22" fmla="*/ 0 w 9295"/>
                <a:gd name="T23" fmla="*/ 0 h 419"/>
                <a:gd name="T24" fmla="*/ 0 w 9295"/>
                <a:gd name="T25" fmla="*/ 0 h 419"/>
                <a:gd name="T26" fmla="*/ 0 w 9295"/>
                <a:gd name="T27" fmla="*/ 0 h 419"/>
                <a:gd name="T28" fmla="*/ 0 w 9295"/>
                <a:gd name="T29" fmla="*/ 0 h 419"/>
                <a:gd name="T30" fmla="*/ 0 w 9295"/>
                <a:gd name="T31" fmla="*/ 0 h 419"/>
                <a:gd name="T32" fmla="*/ 0 w 9295"/>
                <a:gd name="T33" fmla="*/ 0 h 419"/>
                <a:gd name="T34" fmla="*/ 0 w 9295"/>
                <a:gd name="T35" fmla="*/ 0 h 419"/>
                <a:gd name="T36" fmla="*/ 0 w 9295"/>
                <a:gd name="T37" fmla="*/ 0 h 419"/>
                <a:gd name="T38" fmla="*/ 0 w 9295"/>
                <a:gd name="T39" fmla="*/ 0 h 419"/>
                <a:gd name="T40" fmla="*/ 0 w 9295"/>
                <a:gd name="T41" fmla="*/ 0 h 419"/>
                <a:gd name="T42" fmla="*/ 0 w 9295"/>
                <a:gd name="T43" fmla="*/ 0 h 419"/>
                <a:gd name="T44" fmla="*/ 0 w 9295"/>
                <a:gd name="T45" fmla="*/ 0 h 419"/>
                <a:gd name="T46" fmla="*/ 0 w 9295"/>
                <a:gd name="T47" fmla="*/ 0 h 419"/>
                <a:gd name="T48" fmla="*/ 0 w 9295"/>
                <a:gd name="T49" fmla="*/ 0 h 419"/>
                <a:gd name="T50" fmla="*/ 0 w 9295"/>
                <a:gd name="T51" fmla="*/ 0 h 419"/>
                <a:gd name="T52" fmla="*/ 0 w 9295"/>
                <a:gd name="T53" fmla="*/ 0 h 419"/>
                <a:gd name="T54" fmla="*/ 0 w 9295"/>
                <a:gd name="T55" fmla="*/ 0 h 419"/>
                <a:gd name="T56" fmla="*/ 0 w 9295"/>
                <a:gd name="T57" fmla="*/ 0 h 4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295"/>
                <a:gd name="T88" fmla="*/ 0 h 419"/>
                <a:gd name="T89" fmla="*/ 9295 w 9295"/>
                <a:gd name="T90" fmla="*/ 419 h 4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295" h="419">
                  <a:moveTo>
                    <a:pt x="9295" y="419"/>
                  </a:moveTo>
                  <a:lnTo>
                    <a:pt x="482" y="419"/>
                  </a:lnTo>
                  <a:lnTo>
                    <a:pt x="412" y="365"/>
                  </a:lnTo>
                  <a:lnTo>
                    <a:pt x="343" y="312"/>
                  </a:lnTo>
                  <a:lnTo>
                    <a:pt x="276" y="259"/>
                  </a:lnTo>
                  <a:lnTo>
                    <a:pt x="213" y="206"/>
                  </a:lnTo>
                  <a:lnTo>
                    <a:pt x="153" y="155"/>
                  </a:lnTo>
                  <a:lnTo>
                    <a:pt x="98" y="103"/>
                  </a:lnTo>
                  <a:lnTo>
                    <a:pt x="71" y="78"/>
                  </a:lnTo>
                  <a:lnTo>
                    <a:pt x="46" y="52"/>
                  </a:lnTo>
                  <a:lnTo>
                    <a:pt x="22" y="27"/>
                  </a:lnTo>
                  <a:lnTo>
                    <a:pt x="0" y="0"/>
                  </a:lnTo>
                  <a:lnTo>
                    <a:pt x="9160" y="0"/>
                  </a:lnTo>
                  <a:lnTo>
                    <a:pt x="9160" y="36"/>
                  </a:lnTo>
                  <a:lnTo>
                    <a:pt x="9161" y="69"/>
                  </a:lnTo>
                  <a:lnTo>
                    <a:pt x="9165" y="102"/>
                  </a:lnTo>
                  <a:lnTo>
                    <a:pt x="9169" y="134"/>
                  </a:lnTo>
                  <a:lnTo>
                    <a:pt x="9173" y="164"/>
                  </a:lnTo>
                  <a:lnTo>
                    <a:pt x="9179" y="194"/>
                  </a:lnTo>
                  <a:lnTo>
                    <a:pt x="9187" y="222"/>
                  </a:lnTo>
                  <a:lnTo>
                    <a:pt x="9195" y="250"/>
                  </a:lnTo>
                  <a:lnTo>
                    <a:pt x="9204" y="276"/>
                  </a:lnTo>
                  <a:lnTo>
                    <a:pt x="9215" y="300"/>
                  </a:lnTo>
                  <a:lnTo>
                    <a:pt x="9226" y="324"/>
                  </a:lnTo>
                  <a:lnTo>
                    <a:pt x="9237" y="345"/>
                  </a:lnTo>
                  <a:lnTo>
                    <a:pt x="9251" y="366"/>
                  </a:lnTo>
                  <a:lnTo>
                    <a:pt x="9265" y="384"/>
                  </a:lnTo>
                  <a:lnTo>
                    <a:pt x="9280" y="403"/>
                  </a:lnTo>
                  <a:lnTo>
                    <a:pt x="9295" y="419"/>
                  </a:lnTo>
                  <a:close/>
                </a:path>
              </a:pathLst>
            </a:custGeom>
            <a:solidFill>
              <a:srgbClr val="E9811B"/>
            </a:solidFill>
            <a:ln w="9525">
              <a:noFill/>
              <a:round/>
              <a:headEnd/>
              <a:tailEnd/>
            </a:ln>
          </p:spPr>
          <p:txBody>
            <a:bodyPr/>
            <a:lstStyle/>
            <a:p>
              <a:pPr eaLnBrk="1" hangingPunct="1"/>
              <a:endParaRPr lang="pt-BR" b="1" u="none"/>
            </a:p>
          </p:txBody>
        </p:sp>
        <p:sp>
          <p:nvSpPr>
            <p:cNvPr id="451665" name="Freeform 2349"/>
            <p:cNvSpPr>
              <a:spLocks/>
            </p:cNvSpPr>
            <p:nvPr/>
          </p:nvSpPr>
          <p:spPr bwMode="auto">
            <a:xfrm>
              <a:off x="869" y="2692"/>
              <a:ext cx="2326" cy="105"/>
            </a:xfrm>
            <a:custGeom>
              <a:avLst/>
              <a:gdLst>
                <a:gd name="T0" fmla="*/ 0 w 9304"/>
                <a:gd name="T1" fmla="*/ 0 h 418"/>
                <a:gd name="T2" fmla="*/ 0 w 9304"/>
                <a:gd name="T3" fmla="*/ 0 h 418"/>
                <a:gd name="T4" fmla="*/ 0 w 9304"/>
                <a:gd name="T5" fmla="*/ 0 h 418"/>
                <a:gd name="T6" fmla="*/ 0 w 9304"/>
                <a:gd name="T7" fmla="*/ 0 h 418"/>
                <a:gd name="T8" fmla="*/ 0 w 9304"/>
                <a:gd name="T9" fmla="*/ 0 h 418"/>
                <a:gd name="T10" fmla="*/ 0 w 9304"/>
                <a:gd name="T11" fmla="*/ 0 h 418"/>
                <a:gd name="T12" fmla="*/ 0 w 9304"/>
                <a:gd name="T13" fmla="*/ 0 h 418"/>
                <a:gd name="T14" fmla="*/ 0 w 9304"/>
                <a:gd name="T15" fmla="*/ 0 h 418"/>
                <a:gd name="T16" fmla="*/ 0 w 9304"/>
                <a:gd name="T17" fmla="*/ 0 h 418"/>
                <a:gd name="T18" fmla="*/ 0 w 9304"/>
                <a:gd name="T19" fmla="*/ 0 h 418"/>
                <a:gd name="T20" fmla="*/ 0 w 9304"/>
                <a:gd name="T21" fmla="*/ 0 h 418"/>
                <a:gd name="T22" fmla="*/ 0 w 9304"/>
                <a:gd name="T23" fmla="*/ 0 h 418"/>
                <a:gd name="T24" fmla="*/ 0 w 9304"/>
                <a:gd name="T25" fmla="*/ 0 h 418"/>
                <a:gd name="T26" fmla="*/ 0 w 9304"/>
                <a:gd name="T27" fmla="*/ 0 h 418"/>
                <a:gd name="T28" fmla="*/ 0 w 9304"/>
                <a:gd name="T29" fmla="*/ 0 h 418"/>
                <a:gd name="T30" fmla="*/ 0 w 9304"/>
                <a:gd name="T31" fmla="*/ 0 h 418"/>
                <a:gd name="T32" fmla="*/ 0 w 9304"/>
                <a:gd name="T33" fmla="*/ 0 h 418"/>
                <a:gd name="T34" fmla="*/ 0 w 9304"/>
                <a:gd name="T35" fmla="*/ 0 h 418"/>
                <a:gd name="T36" fmla="*/ 0 w 9304"/>
                <a:gd name="T37" fmla="*/ 0 h 418"/>
                <a:gd name="T38" fmla="*/ 0 w 9304"/>
                <a:gd name="T39" fmla="*/ 0 h 418"/>
                <a:gd name="T40" fmla="*/ 0 w 9304"/>
                <a:gd name="T41" fmla="*/ 0 h 418"/>
                <a:gd name="T42" fmla="*/ 0 w 9304"/>
                <a:gd name="T43" fmla="*/ 0 h 418"/>
                <a:gd name="T44" fmla="*/ 0 w 9304"/>
                <a:gd name="T45" fmla="*/ 0 h 418"/>
                <a:gd name="T46" fmla="*/ 0 w 9304"/>
                <a:gd name="T47" fmla="*/ 0 h 418"/>
                <a:gd name="T48" fmla="*/ 0 w 9304"/>
                <a:gd name="T49" fmla="*/ 0 h 418"/>
                <a:gd name="T50" fmla="*/ 0 w 9304"/>
                <a:gd name="T51" fmla="*/ 0 h 418"/>
                <a:gd name="T52" fmla="*/ 0 w 9304"/>
                <a:gd name="T53" fmla="*/ 0 h 418"/>
                <a:gd name="T54" fmla="*/ 0 w 9304"/>
                <a:gd name="T55" fmla="*/ 0 h 418"/>
                <a:gd name="T56" fmla="*/ 0 w 9304"/>
                <a:gd name="T57" fmla="*/ 0 h 418"/>
                <a:gd name="T58" fmla="*/ 0 w 9304"/>
                <a:gd name="T59" fmla="*/ 0 h 418"/>
                <a:gd name="T60" fmla="*/ 0 w 9304"/>
                <a:gd name="T61" fmla="*/ 0 h 418"/>
                <a:gd name="T62" fmla="*/ 0 w 9304"/>
                <a:gd name="T63" fmla="*/ 0 h 418"/>
                <a:gd name="T64" fmla="*/ 0 w 9304"/>
                <a:gd name="T65" fmla="*/ 0 h 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04"/>
                <a:gd name="T100" fmla="*/ 0 h 418"/>
                <a:gd name="T101" fmla="*/ 9304 w 9304"/>
                <a:gd name="T102" fmla="*/ 418 h 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04" h="418">
                  <a:moveTo>
                    <a:pt x="9304" y="418"/>
                  </a:moveTo>
                  <a:lnTo>
                    <a:pt x="338" y="418"/>
                  </a:lnTo>
                  <a:lnTo>
                    <a:pt x="277" y="365"/>
                  </a:lnTo>
                  <a:lnTo>
                    <a:pt x="219" y="313"/>
                  </a:lnTo>
                  <a:lnTo>
                    <a:pt x="192" y="286"/>
                  </a:lnTo>
                  <a:lnTo>
                    <a:pt x="167" y="260"/>
                  </a:lnTo>
                  <a:lnTo>
                    <a:pt x="143" y="233"/>
                  </a:lnTo>
                  <a:lnTo>
                    <a:pt x="120" y="207"/>
                  </a:lnTo>
                  <a:lnTo>
                    <a:pt x="99" y="182"/>
                  </a:lnTo>
                  <a:lnTo>
                    <a:pt x="80" y="156"/>
                  </a:lnTo>
                  <a:lnTo>
                    <a:pt x="62" y="129"/>
                  </a:lnTo>
                  <a:lnTo>
                    <a:pt x="46" y="104"/>
                  </a:lnTo>
                  <a:lnTo>
                    <a:pt x="31" y="78"/>
                  </a:lnTo>
                  <a:lnTo>
                    <a:pt x="19" y="51"/>
                  </a:lnTo>
                  <a:lnTo>
                    <a:pt x="9" y="26"/>
                  </a:lnTo>
                  <a:lnTo>
                    <a:pt x="0" y="0"/>
                  </a:lnTo>
                  <a:lnTo>
                    <a:pt x="9299" y="0"/>
                  </a:lnTo>
                  <a:lnTo>
                    <a:pt x="9295" y="30"/>
                  </a:lnTo>
                  <a:lnTo>
                    <a:pt x="9290" y="59"/>
                  </a:lnTo>
                  <a:lnTo>
                    <a:pt x="9287" y="88"/>
                  </a:lnTo>
                  <a:lnTo>
                    <a:pt x="9284" y="117"/>
                  </a:lnTo>
                  <a:lnTo>
                    <a:pt x="9282" y="145"/>
                  </a:lnTo>
                  <a:lnTo>
                    <a:pt x="9281" y="173"/>
                  </a:lnTo>
                  <a:lnTo>
                    <a:pt x="9281" y="200"/>
                  </a:lnTo>
                  <a:lnTo>
                    <a:pt x="9281" y="227"/>
                  </a:lnTo>
                  <a:lnTo>
                    <a:pt x="9281" y="252"/>
                  </a:lnTo>
                  <a:lnTo>
                    <a:pt x="9282" y="278"/>
                  </a:lnTo>
                  <a:lnTo>
                    <a:pt x="9284" y="303"/>
                  </a:lnTo>
                  <a:lnTo>
                    <a:pt x="9287" y="327"/>
                  </a:lnTo>
                  <a:lnTo>
                    <a:pt x="9291" y="351"/>
                  </a:lnTo>
                  <a:lnTo>
                    <a:pt x="9295" y="373"/>
                  </a:lnTo>
                  <a:lnTo>
                    <a:pt x="9299" y="396"/>
                  </a:lnTo>
                  <a:lnTo>
                    <a:pt x="9304" y="418"/>
                  </a:lnTo>
                  <a:close/>
                </a:path>
              </a:pathLst>
            </a:custGeom>
            <a:solidFill>
              <a:srgbClr val="E87D1A"/>
            </a:solidFill>
            <a:ln w="9525">
              <a:noFill/>
              <a:round/>
              <a:headEnd/>
              <a:tailEnd/>
            </a:ln>
          </p:spPr>
          <p:txBody>
            <a:bodyPr/>
            <a:lstStyle/>
            <a:p>
              <a:pPr eaLnBrk="1" hangingPunct="1"/>
              <a:endParaRPr lang="pt-BR" b="1" u="none"/>
            </a:p>
          </p:txBody>
        </p:sp>
        <p:sp>
          <p:nvSpPr>
            <p:cNvPr id="451666" name="Freeform 2350"/>
            <p:cNvSpPr>
              <a:spLocks/>
            </p:cNvSpPr>
            <p:nvPr/>
          </p:nvSpPr>
          <p:spPr bwMode="auto">
            <a:xfrm>
              <a:off x="866" y="2640"/>
              <a:ext cx="2341" cy="104"/>
            </a:xfrm>
            <a:custGeom>
              <a:avLst/>
              <a:gdLst>
                <a:gd name="T0" fmla="*/ 0 w 9364"/>
                <a:gd name="T1" fmla="*/ 0 h 417"/>
                <a:gd name="T2" fmla="*/ 0 w 9364"/>
                <a:gd name="T3" fmla="*/ 0 h 417"/>
                <a:gd name="T4" fmla="*/ 0 w 9364"/>
                <a:gd name="T5" fmla="*/ 0 h 417"/>
                <a:gd name="T6" fmla="*/ 0 w 9364"/>
                <a:gd name="T7" fmla="*/ 0 h 417"/>
                <a:gd name="T8" fmla="*/ 0 w 9364"/>
                <a:gd name="T9" fmla="*/ 0 h 417"/>
                <a:gd name="T10" fmla="*/ 0 w 9364"/>
                <a:gd name="T11" fmla="*/ 0 h 417"/>
                <a:gd name="T12" fmla="*/ 0 w 9364"/>
                <a:gd name="T13" fmla="*/ 0 h 417"/>
                <a:gd name="T14" fmla="*/ 0 w 9364"/>
                <a:gd name="T15" fmla="*/ 0 h 417"/>
                <a:gd name="T16" fmla="*/ 0 w 9364"/>
                <a:gd name="T17" fmla="*/ 0 h 417"/>
                <a:gd name="T18" fmla="*/ 0 w 9364"/>
                <a:gd name="T19" fmla="*/ 0 h 417"/>
                <a:gd name="T20" fmla="*/ 0 w 9364"/>
                <a:gd name="T21" fmla="*/ 0 h 417"/>
                <a:gd name="T22" fmla="*/ 0 w 9364"/>
                <a:gd name="T23" fmla="*/ 0 h 417"/>
                <a:gd name="T24" fmla="*/ 0 w 9364"/>
                <a:gd name="T25" fmla="*/ 0 h 417"/>
                <a:gd name="T26" fmla="*/ 0 w 9364"/>
                <a:gd name="T27" fmla="*/ 0 h 417"/>
                <a:gd name="T28" fmla="*/ 0 w 9364"/>
                <a:gd name="T29" fmla="*/ 0 h 417"/>
                <a:gd name="T30" fmla="*/ 0 w 9364"/>
                <a:gd name="T31" fmla="*/ 0 h 417"/>
                <a:gd name="T32" fmla="*/ 0 w 9364"/>
                <a:gd name="T33" fmla="*/ 0 h 417"/>
                <a:gd name="T34" fmla="*/ 0 w 9364"/>
                <a:gd name="T35" fmla="*/ 0 h 417"/>
                <a:gd name="T36" fmla="*/ 0 w 9364"/>
                <a:gd name="T37" fmla="*/ 0 h 417"/>
                <a:gd name="T38" fmla="*/ 0 w 9364"/>
                <a:gd name="T39" fmla="*/ 0 h 417"/>
                <a:gd name="T40" fmla="*/ 0 w 9364"/>
                <a:gd name="T41" fmla="*/ 0 h 417"/>
                <a:gd name="T42" fmla="*/ 0 w 9364"/>
                <a:gd name="T43" fmla="*/ 0 h 417"/>
                <a:gd name="T44" fmla="*/ 0 w 9364"/>
                <a:gd name="T45" fmla="*/ 0 h 417"/>
                <a:gd name="T46" fmla="*/ 0 w 9364"/>
                <a:gd name="T47" fmla="*/ 0 h 417"/>
                <a:gd name="T48" fmla="*/ 0 w 9364"/>
                <a:gd name="T49" fmla="*/ 0 h 417"/>
                <a:gd name="T50" fmla="*/ 0 w 9364"/>
                <a:gd name="T51" fmla="*/ 0 h 417"/>
                <a:gd name="T52" fmla="*/ 0 w 9364"/>
                <a:gd name="T53" fmla="*/ 0 h 4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364"/>
                <a:gd name="T82" fmla="*/ 0 h 417"/>
                <a:gd name="T83" fmla="*/ 9364 w 9364"/>
                <a:gd name="T84" fmla="*/ 417 h 4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364" h="417">
                  <a:moveTo>
                    <a:pt x="9293" y="417"/>
                  </a:moveTo>
                  <a:lnTo>
                    <a:pt x="133" y="417"/>
                  </a:lnTo>
                  <a:lnTo>
                    <a:pt x="112" y="392"/>
                  </a:lnTo>
                  <a:lnTo>
                    <a:pt x="92" y="366"/>
                  </a:lnTo>
                  <a:lnTo>
                    <a:pt x="75" y="339"/>
                  </a:lnTo>
                  <a:lnTo>
                    <a:pt x="58" y="313"/>
                  </a:lnTo>
                  <a:lnTo>
                    <a:pt x="43" y="288"/>
                  </a:lnTo>
                  <a:lnTo>
                    <a:pt x="31" y="262"/>
                  </a:lnTo>
                  <a:lnTo>
                    <a:pt x="21" y="235"/>
                  </a:lnTo>
                  <a:lnTo>
                    <a:pt x="12" y="209"/>
                  </a:lnTo>
                  <a:lnTo>
                    <a:pt x="5" y="184"/>
                  </a:lnTo>
                  <a:lnTo>
                    <a:pt x="1" y="157"/>
                  </a:lnTo>
                  <a:lnTo>
                    <a:pt x="0" y="131"/>
                  </a:lnTo>
                  <a:lnTo>
                    <a:pt x="0" y="104"/>
                  </a:lnTo>
                  <a:lnTo>
                    <a:pt x="4" y="79"/>
                  </a:lnTo>
                  <a:lnTo>
                    <a:pt x="9" y="53"/>
                  </a:lnTo>
                  <a:lnTo>
                    <a:pt x="17" y="27"/>
                  </a:lnTo>
                  <a:lnTo>
                    <a:pt x="27" y="0"/>
                  </a:lnTo>
                  <a:lnTo>
                    <a:pt x="9364" y="0"/>
                  </a:lnTo>
                  <a:lnTo>
                    <a:pt x="9347" y="56"/>
                  </a:lnTo>
                  <a:lnTo>
                    <a:pt x="9332" y="111"/>
                  </a:lnTo>
                  <a:lnTo>
                    <a:pt x="9319" y="167"/>
                  </a:lnTo>
                  <a:lnTo>
                    <a:pt x="9310" y="219"/>
                  </a:lnTo>
                  <a:lnTo>
                    <a:pt x="9302" y="271"/>
                  </a:lnTo>
                  <a:lnTo>
                    <a:pt x="9296" y="321"/>
                  </a:lnTo>
                  <a:lnTo>
                    <a:pt x="9294" y="370"/>
                  </a:lnTo>
                  <a:lnTo>
                    <a:pt x="9293" y="417"/>
                  </a:lnTo>
                  <a:close/>
                </a:path>
              </a:pathLst>
            </a:custGeom>
            <a:solidFill>
              <a:srgbClr val="E87B19"/>
            </a:solidFill>
            <a:ln w="9525">
              <a:noFill/>
              <a:round/>
              <a:headEnd/>
              <a:tailEnd/>
            </a:ln>
          </p:spPr>
          <p:txBody>
            <a:bodyPr/>
            <a:lstStyle/>
            <a:p>
              <a:pPr eaLnBrk="1" hangingPunct="1"/>
              <a:endParaRPr lang="pt-BR" b="1" u="none"/>
            </a:p>
          </p:txBody>
        </p:sp>
        <p:sp>
          <p:nvSpPr>
            <p:cNvPr id="451667" name="Freeform 2351"/>
            <p:cNvSpPr>
              <a:spLocks/>
            </p:cNvSpPr>
            <p:nvPr/>
          </p:nvSpPr>
          <p:spPr bwMode="auto">
            <a:xfrm>
              <a:off x="866" y="2588"/>
              <a:ext cx="2361" cy="104"/>
            </a:xfrm>
            <a:custGeom>
              <a:avLst/>
              <a:gdLst>
                <a:gd name="T0" fmla="*/ 0 w 9446"/>
                <a:gd name="T1" fmla="*/ 0 h 419"/>
                <a:gd name="T2" fmla="*/ 0 w 9446"/>
                <a:gd name="T3" fmla="*/ 0 h 419"/>
                <a:gd name="T4" fmla="*/ 0 w 9446"/>
                <a:gd name="T5" fmla="*/ 0 h 419"/>
                <a:gd name="T6" fmla="*/ 0 w 9446"/>
                <a:gd name="T7" fmla="*/ 0 h 419"/>
                <a:gd name="T8" fmla="*/ 0 w 9446"/>
                <a:gd name="T9" fmla="*/ 0 h 419"/>
                <a:gd name="T10" fmla="*/ 0 w 9446"/>
                <a:gd name="T11" fmla="*/ 0 h 419"/>
                <a:gd name="T12" fmla="*/ 0 w 9446"/>
                <a:gd name="T13" fmla="*/ 0 h 419"/>
                <a:gd name="T14" fmla="*/ 0 w 9446"/>
                <a:gd name="T15" fmla="*/ 0 h 419"/>
                <a:gd name="T16" fmla="*/ 0 w 9446"/>
                <a:gd name="T17" fmla="*/ 0 h 419"/>
                <a:gd name="T18" fmla="*/ 0 w 9446"/>
                <a:gd name="T19" fmla="*/ 0 h 419"/>
                <a:gd name="T20" fmla="*/ 0 w 9446"/>
                <a:gd name="T21" fmla="*/ 0 h 419"/>
                <a:gd name="T22" fmla="*/ 0 w 9446"/>
                <a:gd name="T23" fmla="*/ 0 h 419"/>
                <a:gd name="T24" fmla="*/ 0 w 9446"/>
                <a:gd name="T25" fmla="*/ 0 h 419"/>
                <a:gd name="T26" fmla="*/ 0 w 9446"/>
                <a:gd name="T27" fmla="*/ 0 h 419"/>
                <a:gd name="T28" fmla="*/ 0 w 9446"/>
                <a:gd name="T29" fmla="*/ 0 h 419"/>
                <a:gd name="T30" fmla="*/ 0 w 9446"/>
                <a:gd name="T31" fmla="*/ 0 h 419"/>
                <a:gd name="T32" fmla="*/ 0 w 9446"/>
                <a:gd name="T33" fmla="*/ 0 h 419"/>
                <a:gd name="T34" fmla="*/ 0 w 9446"/>
                <a:gd name="T35" fmla="*/ 0 h 419"/>
                <a:gd name="T36" fmla="*/ 0 w 9446"/>
                <a:gd name="T37" fmla="*/ 0 h 419"/>
                <a:gd name="T38" fmla="*/ 0 w 9446"/>
                <a:gd name="T39" fmla="*/ 0 h 419"/>
                <a:gd name="T40" fmla="*/ 0 w 9446"/>
                <a:gd name="T41" fmla="*/ 0 h 419"/>
                <a:gd name="T42" fmla="*/ 0 w 9446"/>
                <a:gd name="T43" fmla="*/ 0 h 419"/>
                <a:gd name="T44" fmla="*/ 0 w 9446"/>
                <a:gd name="T45" fmla="*/ 0 h 419"/>
                <a:gd name="T46" fmla="*/ 0 w 9446"/>
                <a:gd name="T47" fmla="*/ 0 h 419"/>
                <a:gd name="T48" fmla="*/ 0 w 9446"/>
                <a:gd name="T49" fmla="*/ 0 h 419"/>
                <a:gd name="T50" fmla="*/ 0 w 9446"/>
                <a:gd name="T51" fmla="*/ 0 h 419"/>
                <a:gd name="T52" fmla="*/ 0 w 9446"/>
                <a:gd name="T53" fmla="*/ 0 h 419"/>
                <a:gd name="T54" fmla="*/ 0 w 9446"/>
                <a:gd name="T55" fmla="*/ 0 h 419"/>
                <a:gd name="T56" fmla="*/ 0 w 9446"/>
                <a:gd name="T57" fmla="*/ 0 h 419"/>
                <a:gd name="T58" fmla="*/ 0 w 9446"/>
                <a:gd name="T59" fmla="*/ 0 h 419"/>
                <a:gd name="T60" fmla="*/ 0 w 9446"/>
                <a:gd name="T61" fmla="*/ 0 h 419"/>
                <a:gd name="T62" fmla="*/ 0 w 9446"/>
                <a:gd name="T63" fmla="*/ 0 h 419"/>
                <a:gd name="T64" fmla="*/ 0 w 9446"/>
                <a:gd name="T65" fmla="*/ 0 h 419"/>
                <a:gd name="T66" fmla="*/ 0 w 9446"/>
                <a:gd name="T67" fmla="*/ 0 h 419"/>
                <a:gd name="T68" fmla="*/ 0 w 9446"/>
                <a:gd name="T69" fmla="*/ 0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46"/>
                <a:gd name="T106" fmla="*/ 0 h 419"/>
                <a:gd name="T107" fmla="*/ 9446 w 9446"/>
                <a:gd name="T108" fmla="*/ 419 h 4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46" h="419">
                  <a:moveTo>
                    <a:pt x="9311" y="419"/>
                  </a:moveTo>
                  <a:lnTo>
                    <a:pt x="12" y="419"/>
                  </a:lnTo>
                  <a:lnTo>
                    <a:pt x="8" y="402"/>
                  </a:lnTo>
                  <a:lnTo>
                    <a:pt x="4" y="384"/>
                  </a:lnTo>
                  <a:lnTo>
                    <a:pt x="1" y="366"/>
                  </a:lnTo>
                  <a:lnTo>
                    <a:pt x="0" y="349"/>
                  </a:lnTo>
                  <a:lnTo>
                    <a:pt x="0" y="332"/>
                  </a:lnTo>
                  <a:lnTo>
                    <a:pt x="0" y="314"/>
                  </a:lnTo>
                  <a:lnTo>
                    <a:pt x="2" y="296"/>
                  </a:lnTo>
                  <a:lnTo>
                    <a:pt x="5" y="279"/>
                  </a:lnTo>
                  <a:lnTo>
                    <a:pt x="9" y="262"/>
                  </a:lnTo>
                  <a:lnTo>
                    <a:pt x="14" y="243"/>
                  </a:lnTo>
                  <a:lnTo>
                    <a:pt x="21" y="226"/>
                  </a:lnTo>
                  <a:lnTo>
                    <a:pt x="29" y="209"/>
                  </a:lnTo>
                  <a:lnTo>
                    <a:pt x="37" y="190"/>
                  </a:lnTo>
                  <a:lnTo>
                    <a:pt x="47" y="173"/>
                  </a:lnTo>
                  <a:lnTo>
                    <a:pt x="59" y="155"/>
                  </a:lnTo>
                  <a:lnTo>
                    <a:pt x="71" y="138"/>
                  </a:lnTo>
                  <a:lnTo>
                    <a:pt x="108" y="123"/>
                  </a:lnTo>
                  <a:lnTo>
                    <a:pt x="144" y="109"/>
                  </a:lnTo>
                  <a:lnTo>
                    <a:pt x="178" y="93"/>
                  </a:lnTo>
                  <a:lnTo>
                    <a:pt x="211" y="76"/>
                  </a:lnTo>
                  <a:lnTo>
                    <a:pt x="243" y="58"/>
                  </a:lnTo>
                  <a:lnTo>
                    <a:pt x="274" y="40"/>
                  </a:lnTo>
                  <a:lnTo>
                    <a:pt x="305" y="20"/>
                  </a:lnTo>
                  <a:lnTo>
                    <a:pt x="334" y="0"/>
                  </a:lnTo>
                  <a:lnTo>
                    <a:pt x="9446" y="0"/>
                  </a:lnTo>
                  <a:lnTo>
                    <a:pt x="9421" y="56"/>
                  </a:lnTo>
                  <a:lnTo>
                    <a:pt x="9399" y="110"/>
                  </a:lnTo>
                  <a:lnTo>
                    <a:pt x="9380" y="164"/>
                  </a:lnTo>
                  <a:lnTo>
                    <a:pt x="9361" y="217"/>
                  </a:lnTo>
                  <a:lnTo>
                    <a:pt x="9345" y="268"/>
                  </a:lnTo>
                  <a:lnTo>
                    <a:pt x="9332" y="320"/>
                  </a:lnTo>
                  <a:lnTo>
                    <a:pt x="9320" y="370"/>
                  </a:lnTo>
                  <a:lnTo>
                    <a:pt x="9311" y="419"/>
                  </a:lnTo>
                  <a:close/>
                </a:path>
              </a:pathLst>
            </a:custGeom>
            <a:solidFill>
              <a:srgbClr val="E77919"/>
            </a:solidFill>
            <a:ln w="9525">
              <a:noFill/>
              <a:round/>
              <a:headEnd/>
              <a:tailEnd/>
            </a:ln>
          </p:spPr>
          <p:txBody>
            <a:bodyPr/>
            <a:lstStyle/>
            <a:p>
              <a:pPr eaLnBrk="1" hangingPunct="1"/>
              <a:endParaRPr lang="pt-BR" b="1" u="none"/>
            </a:p>
          </p:txBody>
        </p:sp>
        <p:sp>
          <p:nvSpPr>
            <p:cNvPr id="451668" name="Freeform 2352"/>
            <p:cNvSpPr>
              <a:spLocks/>
            </p:cNvSpPr>
            <p:nvPr/>
          </p:nvSpPr>
          <p:spPr bwMode="auto">
            <a:xfrm>
              <a:off x="873" y="2535"/>
              <a:ext cx="2386" cy="105"/>
            </a:xfrm>
            <a:custGeom>
              <a:avLst/>
              <a:gdLst>
                <a:gd name="T0" fmla="*/ 0 w 9545"/>
                <a:gd name="T1" fmla="*/ 0 h 418"/>
                <a:gd name="T2" fmla="*/ 0 w 9545"/>
                <a:gd name="T3" fmla="*/ 0 h 418"/>
                <a:gd name="T4" fmla="*/ 0 w 9545"/>
                <a:gd name="T5" fmla="*/ 0 h 418"/>
                <a:gd name="T6" fmla="*/ 0 w 9545"/>
                <a:gd name="T7" fmla="*/ 0 h 418"/>
                <a:gd name="T8" fmla="*/ 0 w 9545"/>
                <a:gd name="T9" fmla="*/ 0 h 418"/>
                <a:gd name="T10" fmla="*/ 0 w 9545"/>
                <a:gd name="T11" fmla="*/ 0 h 418"/>
                <a:gd name="T12" fmla="*/ 0 w 9545"/>
                <a:gd name="T13" fmla="*/ 0 h 418"/>
                <a:gd name="T14" fmla="*/ 0 w 9545"/>
                <a:gd name="T15" fmla="*/ 0 h 418"/>
                <a:gd name="T16" fmla="*/ 0 w 9545"/>
                <a:gd name="T17" fmla="*/ 0 h 418"/>
                <a:gd name="T18" fmla="*/ 0 w 9545"/>
                <a:gd name="T19" fmla="*/ 0 h 418"/>
                <a:gd name="T20" fmla="*/ 0 w 9545"/>
                <a:gd name="T21" fmla="*/ 0 h 418"/>
                <a:gd name="T22" fmla="*/ 0 w 9545"/>
                <a:gd name="T23" fmla="*/ 0 h 418"/>
                <a:gd name="T24" fmla="*/ 0 w 9545"/>
                <a:gd name="T25" fmla="*/ 0 h 418"/>
                <a:gd name="T26" fmla="*/ 0 w 9545"/>
                <a:gd name="T27" fmla="*/ 0 h 418"/>
                <a:gd name="T28" fmla="*/ 0 w 9545"/>
                <a:gd name="T29" fmla="*/ 0 h 418"/>
                <a:gd name="T30" fmla="*/ 0 w 9545"/>
                <a:gd name="T31" fmla="*/ 0 h 418"/>
                <a:gd name="T32" fmla="*/ 0 w 9545"/>
                <a:gd name="T33" fmla="*/ 0 h 418"/>
                <a:gd name="T34" fmla="*/ 0 w 9545"/>
                <a:gd name="T35" fmla="*/ 0 h 418"/>
                <a:gd name="T36" fmla="*/ 0 w 9545"/>
                <a:gd name="T37" fmla="*/ 0 h 418"/>
                <a:gd name="T38" fmla="*/ 0 w 9545"/>
                <a:gd name="T39" fmla="*/ 0 h 418"/>
                <a:gd name="T40" fmla="*/ 0 w 9545"/>
                <a:gd name="T41" fmla="*/ 0 h 418"/>
                <a:gd name="T42" fmla="*/ 0 w 9545"/>
                <a:gd name="T43" fmla="*/ 0 h 418"/>
                <a:gd name="T44" fmla="*/ 0 w 9545"/>
                <a:gd name="T45" fmla="*/ 0 h 418"/>
                <a:gd name="T46" fmla="*/ 0 w 9545"/>
                <a:gd name="T47" fmla="*/ 0 h 418"/>
                <a:gd name="T48" fmla="*/ 0 w 9545"/>
                <a:gd name="T49" fmla="*/ 0 h 418"/>
                <a:gd name="T50" fmla="*/ 0 w 9545"/>
                <a:gd name="T51" fmla="*/ 0 h 418"/>
                <a:gd name="T52" fmla="*/ 0 w 9545"/>
                <a:gd name="T53" fmla="*/ 0 h 418"/>
                <a:gd name="T54" fmla="*/ 0 w 9545"/>
                <a:gd name="T55" fmla="*/ 0 h 418"/>
                <a:gd name="T56" fmla="*/ 0 w 9545"/>
                <a:gd name="T57" fmla="*/ 0 h 418"/>
                <a:gd name="T58" fmla="*/ 0 w 9545"/>
                <a:gd name="T59" fmla="*/ 0 h 418"/>
                <a:gd name="T60" fmla="*/ 0 w 9545"/>
                <a:gd name="T61" fmla="*/ 0 h 418"/>
                <a:gd name="T62" fmla="*/ 0 w 9545"/>
                <a:gd name="T63" fmla="*/ 0 h 418"/>
                <a:gd name="T64" fmla="*/ 0 w 9545"/>
                <a:gd name="T65" fmla="*/ 0 h 418"/>
                <a:gd name="T66" fmla="*/ 0 w 9545"/>
                <a:gd name="T67" fmla="*/ 0 h 418"/>
                <a:gd name="T68" fmla="*/ 0 w 9545"/>
                <a:gd name="T69" fmla="*/ 0 h 418"/>
                <a:gd name="T70" fmla="*/ 0 w 9545"/>
                <a:gd name="T71" fmla="*/ 0 h 418"/>
                <a:gd name="T72" fmla="*/ 0 w 95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45"/>
                <a:gd name="T112" fmla="*/ 0 h 418"/>
                <a:gd name="T113" fmla="*/ 9545 w 9545"/>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45" h="418">
                  <a:moveTo>
                    <a:pt x="9337" y="418"/>
                  </a:moveTo>
                  <a:lnTo>
                    <a:pt x="0" y="418"/>
                  </a:lnTo>
                  <a:lnTo>
                    <a:pt x="10" y="400"/>
                  </a:lnTo>
                  <a:lnTo>
                    <a:pt x="20" y="381"/>
                  </a:lnTo>
                  <a:lnTo>
                    <a:pt x="31" y="364"/>
                  </a:lnTo>
                  <a:lnTo>
                    <a:pt x="44" y="346"/>
                  </a:lnTo>
                  <a:lnTo>
                    <a:pt x="84" y="330"/>
                  </a:lnTo>
                  <a:lnTo>
                    <a:pt x="121" y="314"/>
                  </a:lnTo>
                  <a:lnTo>
                    <a:pt x="158" y="297"/>
                  </a:lnTo>
                  <a:lnTo>
                    <a:pt x="193" y="278"/>
                  </a:lnTo>
                  <a:lnTo>
                    <a:pt x="227" y="260"/>
                  </a:lnTo>
                  <a:lnTo>
                    <a:pt x="260" y="240"/>
                  </a:lnTo>
                  <a:lnTo>
                    <a:pt x="292" y="219"/>
                  </a:lnTo>
                  <a:lnTo>
                    <a:pt x="323" y="198"/>
                  </a:lnTo>
                  <a:lnTo>
                    <a:pt x="352" y="175"/>
                  </a:lnTo>
                  <a:lnTo>
                    <a:pt x="381" y="153"/>
                  </a:lnTo>
                  <a:lnTo>
                    <a:pt x="408" y="129"/>
                  </a:lnTo>
                  <a:lnTo>
                    <a:pt x="435" y="104"/>
                  </a:lnTo>
                  <a:lnTo>
                    <a:pt x="460" y="79"/>
                  </a:lnTo>
                  <a:lnTo>
                    <a:pt x="485" y="53"/>
                  </a:lnTo>
                  <a:lnTo>
                    <a:pt x="509" y="26"/>
                  </a:lnTo>
                  <a:lnTo>
                    <a:pt x="531" y="0"/>
                  </a:lnTo>
                  <a:lnTo>
                    <a:pt x="9545" y="0"/>
                  </a:lnTo>
                  <a:lnTo>
                    <a:pt x="9511" y="47"/>
                  </a:lnTo>
                  <a:lnTo>
                    <a:pt x="9481" y="92"/>
                  </a:lnTo>
                  <a:lnTo>
                    <a:pt x="9467" y="115"/>
                  </a:lnTo>
                  <a:lnTo>
                    <a:pt x="9454" y="136"/>
                  </a:lnTo>
                  <a:lnTo>
                    <a:pt x="9444" y="158"/>
                  </a:lnTo>
                  <a:lnTo>
                    <a:pt x="9433" y="178"/>
                  </a:lnTo>
                  <a:lnTo>
                    <a:pt x="9419" y="210"/>
                  </a:lnTo>
                  <a:lnTo>
                    <a:pt x="9404" y="240"/>
                  </a:lnTo>
                  <a:lnTo>
                    <a:pt x="9391" y="270"/>
                  </a:lnTo>
                  <a:lnTo>
                    <a:pt x="9379" y="299"/>
                  </a:lnTo>
                  <a:lnTo>
                    <a:pt x="9367" y="330"/>
                  </a:lnTo>
                  <a:lnTo>
                    <a:pt x="9357" y="359"/>
                  </a:lnTo>
                  <a:lnTo>
                    <a:pt x="9346" y="389"/>
                  </a:lnTo>
                  <a:lnTo>
                    <a:pt x="9337" y="418"/>
                  </a:lnTo>
                  <a:close/>
                </a:path>
              </a:pathLst>
            </a:custGeom>
            <a:solidFill>
              <a:srgbClr val="E77617"/>
            </a:solidFill>
            <a:ln w="9525">
              <a:noFill/>
              <a:round/>
              <a:headEnd/>
              <a:tailEnd/>
            </a:ln>
          </p:spPr>
          <p:txBody>
            <a:bodyPr/>
            <a:lstStyle/>
            <a:p>
              <a:pPr eaLnBrk="1" hangingPunct="1"/>
              <a:endParaRPr lang="pt-BR" b="1" u="none"/>
            </a:p>
          </p:txBody>
        </p:sp>
        <p:sp>
          <p:nvSpPr>
            <p:cNvPr id="451669" name="Freeform 2353"/>
            <p:cNvSpPr>
              <a:spLocks/>
            </p:cNvSpPr>
            <p:nvPr/>
          </p:nvSpPr>
          <p:spPr bwMode="auto">
            <a:xfrm>
              <a:off x="949" y="2483"/>
              <a:ext cx="2352" cy="105"/>
            </a:xfrm>
            <a:custGeom>
              <a:avLst/>
              <a:gdLst>
                <a:gd name="T0" fmla="*/ 0 w 9407"/>
                <a:gd name="T1" fmla="*/ 0 h 417"/>
                <a:gd name="T2" fmla="*/ 0 w 9407"/>
                <a:gd name="T3" fmla="*/ 0 h 417"/>
                <a:gd name="T4" fmla="*/ 0 w 9407"/>
                <a:gd name="T5" fmla="*/ 0 h 417"/>
                <a:gd name="T6" fmla="*/ 0 w 9407"/>
                <a:gd name="T7" fmla="*/ 0 h 417"/>
                <a:gd name="T8" fmla="*/ 0 w 9407"/>
                <a:gd name="T9" fmla="*/ 0 h 417"/>
                <a:gd name="T10" fmla="*/ 0 w 9407"/>
                <a:gd name="T11" fmla="*/ 0 h 417"/>
                <a:gd name="T12" fmla="*/ 0 w 9407"/>
                <a:gd name="T13" fmla="*/ 0 h 417"/>
                <a:gd name="T14" fmla="*/ 0 w 9407"/>
                <a:gd name="T15" fmla="*/ 0 h 417"/>
                <a:gd name="T16" fmla="*/ 0 w 9407"/>
                <a:gd name="T17" fmla="*/ 0 h 417"/>
                <a:gd name="T18" fmla="*/ 0 w 9407"/>
                <a:gd name="T19" fmla="*/ 0 h 417"/>
                <a:gd name="T20" fmla="*/ 0 w 9407"/>
                <a:gd name="T21" fmla="*/ 0 h 417"/>
                <a:gd name="T22" fmla="*/ 0 w 9407"/>
                <a:gd name="T23" fmla="*/ 0 h 417"/>
                <a:gd name="T24" fmla="*/ 0 w 9407"/>
                <a:gd name="T25" fmla="*/ 0 h 417"/>
                <a:gd name="T26" fmla="*/ 0 w 9407"/>
                <a:gd name="T27" fmla="*/ 0 h 417"/>
                <a:gd name="T28" fmla="*/ 0 w 9407"/>
                <a:gd name="T29" fmla="*/ 0 h 417"/>
                <a:gd name="T30" fmla="*/ 0 w 9407"/>
                <a:gd name="T31" fmla="*/ 0 h 417"/>
                <a:gd name="T32" fmla="*/ 0 w 9407"/>
                <a:gd name="T33" fmla="*/ 0 h 417"/>
                <a:gd name="T34" fmla="*/ 0 w 9407"/>
                <a:gd name="T35" fmla="*/ 0 h 417"/>
                <a:gd name="T36" fmla="*/ 0 w 9407"/>
                <a:gd name="T37" fmla="*/ 0 h 417"/>
                <a:gd name="T38" fmla="*/ 0 w 9407"/>
                <a:gd name="T39" fmla="*/ 0 h 417"/>
                <a:gd name="T40" fmla="*/ 0 w 9407"/>
                <a:gd name="T41" fmla="*/ 0 h 417"/>
                <a:gd name="T42" fmla="*/ 0 w 9407"/>
                <a:gd name="T43" fmla="*/ 0 h 417"/>
                <a:gd name="T44" fmla="*/ 0 w 9407"/>
                <a:gd name="T45" fmla="*/ 0 h 417"/>
                <a:gd name="T46" fmla="*/ 0 w 9407"/>
                <a:gd name="T47" fmla="*/ 0 h 417"/>
                <a:gd name="T48" fmla="*/ 0 w 9407"/>
                <a:gd name="T49" fmla="*/ 0 h 417"/>
                <a:gd name="T50" fmla="*/ 0 w 9407"/>
                <a:gd name="T51" fmla="*/ 0 h 417"/>
                <a:gd name="T52" fmla="*/ 0 w 9407"/>
                <a:gd name="T53" fmla="*/ 0 h 417"/>
                <a:gd name="T54" fmla="*/ 0 w 9407"/>
                <a:gd name="T55" fmla="*/ 0 h 417"/>
                <a:gd name="T56" fmla="*/ 0 w 9407"/>
                <a:gd name="T57" fmla="*/ 0 h 417"/>
                <a:gd name="T58" fmla="*/ 0 w 9407"/>
                <a:gd name="T59" fmla="*/ 0 h 417"/>
                <a:gd name="T60" fmla="*/ 0 w 9407"/>
                <a:gd name="T61" fmla="*/ 0 h 41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07"/>
                <a:gd name="T94" fmla="*/ 0 h 417"/>
                <a:gd name="T95" fmla="*/ 9407 w 9407"/>
                <a:gd name="T96" fmla="*/ 417 h 41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07" h="417">
                  <a:moveTo>
                    <a:pt x="9112" y="417"/>
                  </a:moveTo>
                  <a:lnTo>
                    <a:pt x="0" y="417"/>
                  </a:lnTo>
                  <a:lnTo>
                    <a:pt x="30" y="396"/>
                  </a:lnTo>
                  <a:lnTo>
                    <a:pt x="58" y="374"/>
                  </a:lnTo>
                  <a:lnTo>
                    <a:pt x="85" y="351"/>
                  </a:lnTo>
                  <a:lnTo>
                    <a:pt x="112" y="328"/>
                  </a:lnTo>
                  <a:lnTo>
                    <a:pt x="138" y="304"/>
                  </a:lnTo>
                  <a:lnTo>
                    <a:pt x="162" y="279"/>
                  </a:lnTo>
                  <a:lnTo>
                    <a:pt x="186" y="252"/>
                  </a:lnTo>
                  <a:lnTo>
                    <a:pt x="210" y="227"/>
                  </a:lnTo>
                  <a:lnTo>
                    <a:pt x="231" y="200"/>
                  </a:lnTo>
                  <a:lnTo>
                    <a:pt x="252" y="173"/>
                  </a:lnTo>
                  <a:lnTo>
                    <a:pt x="273" y="145"/>
                  </a:lnTo>
                  <a:lnTo>
                    <a:pt x="293" y="116"/>
                  </a:lnTo>
                  <a:lnTo>
                    <a:pt x="311" y="89"/>
                  </a:lnTo>
                  <a:lnTo>
                    <a:pt x="330" y="60"/>
                  </a:lnTo>
                  <a:lnTo>
                    <a:pt x="347" y="29"/>
                  </a:lnTo>
                  <a:lnTo>
                    <a:pt x="364" y="0"/>
                  </a:lnTo>
                  <a:lnTo>
                    <a:pt x="9407" y="0"/>
                  </a:lnTo>
                  <a:lnTo>
                    <a:pt x="9362" y="53"/>
                  </a:lnTo>
                  <a:lnTo>
                    <a:pt x="9319" y="106"/>
                  </a:lnTo>
                  <a:lnTo>
                    <a:pt x="9278" y="157"/>
                  </a:lnTo>
                  <a:lnTo>
                    <a:pt x="9240" y="206"/>
                  </a:lnTo>
                  <a:lnTo>
                    <a:pt x="9205" y="254"/>
                  </a:lnTo>
                  <a:lnTo>
                    <a:pt x="9175" y="300"/>
                  </a:lnTo>
                  <a:lnTo>
                    <a:pt x="9160" y="322"/>
                  </a:lnTo>
                  <a:lnTo>
                    <a:pt x="9149" y="345"/>
                  </a:lnTo>
                  <a:lnTo>
                    <a:pt x="9137" y="366"/>
                  </a:lnTo>
                  <a:lnTo>
                    <a:pt x="9126" y="387"/>
                  </a:lnTo>
                  <a:lnTo>
                    <a:pt x="9118" y="403"/>
                  </a:lnTo>
                  <a:lnTo>
                    <a:pt x="9112" y="417"/>
                  </a:lnTo>
                  <a:close/>
                </a:path>
              </a:pathLst>
            </a:custGeom>
            <a:solidFill>
              <a:srgbClr val="E67316"/>
            </a:solidFill>
            <a:ln w="9525">
              <a:noFill/>
              <a:round/>
              <a:headEnd/>
              <a:tailEnd/>
            </a:ln>
          </p:spPr>
          <p:txBody>
            <a:bodyPr/>
            <a:lstStyle/>
            <a:p>
              <a:pPr eaLnBrk="1" hangingPunct="1"/>
              <a:endParaRPr lang="pt-BR" b="1" u="none"/>
            </a:p>
          </p:txBody>
        </p:sp>
        <p:sp>
          <p:nvSpPr>
            <p:cNvPr id="451670" name="Freeform 2354"/>
            <p:cNvSpPr>
              <a:spLocks/>
            </p:cNvSpPr>
            <p:nvPr/>
          </p:nvSpPr>
          <p:spPr bwMode="auto">
            <a:xfrm>
              <a:off x="1005" y="2431"/>
              <a:ext cx="2342" cy="104"/>
            </a:xfrm>
            <a:custGeom>
              <a:avLst/>
              <a:gdLst>
                <a:gd name="T0" fmla="*/ 0 w 9365"/>
                <a:gd name="T1" fmla="*/ 0 h 419"/>
                <a:gd name="T2" fmla="*/ 0 w 9365"/>
                <a:gd name="T3" fmla="*/ 0 h 419"/>
                <a:gd name="T4" fmla="*/ 0 w 9365"/>
                <a:gd name="T5" fmla="*/ 0 h 419"/>
                <a:gd name="T6" fmla="*/ 0 w 9365"/>
                <a:gd name="T7" fmla="*/ 0 h 419"/>
                <a:gd name="T8" fmla="*/ 0 w 9365"/>
                <a:gd name="T9" fmla="*/ 0 h 419"/>
                <a:gd name="T10" fmla="*/ 0 w 9365"/>
                <a:gd name="T11" fmla="*/ 0 h 419"/>
                <a:gd name="T12" fmla="*/ 0 w 9365"/>
                <a:gd name="T13" fmla="*/ 0 h 419"/>
                <a:gd name="T14" fmla="*/ 0 w 9365"/>
                <a:gd name="T15" fmla="*/ 0 h 419"/>
                <a:gd name="T16" fmla="*/ 0 w 9365"/>
                <a:gd name="T17" fmla="*/ 0 h 419"/>
                <a:gd name="T18" fmla="*/ 0 w 9365"/>
                <a:gd name="T19" fmla="*/ 0 h 419"/>
                <a:gd name="T20" fmla="*/ 0 w 9365"/>
                <a:gd name="T21" fmla="*/ 0 h 419"/>
                <a:gd name="T22" fmla="*/ 0 w 9365"/>
                <a:gd name="T23" fmla="*/ 0 h 419"/>
                <a:gd name="T24" fmla="*/ 0 w 9365"/>
                <a:gd name="T25" fmla="*/ 0 h 419"/>
                <a:gd name="T26" fmla="*/ 0 w 9365"/>
                <a:gd name="T27" fmla="*/ 0 h 419"/>
                <a:gd name="T28" fmla="*/ 0 w 9365"/>
                <a:gd name="T29" fmla="*/ 0 h 419"/>
                <a:gd name="T30" fmla="*/ 0 w 9365"/>
                <a:gd name="T31" fmla="*/ 0 h 419"/>
                <a:gd name="T32" fmla="*/ 0 w 9365"/>
                <a:gd name="T33" fmla="*/ 0 h 419"/>
                <a:gd name="T34" fmla="*/ 0 w 9365"/>
                <a:gd name="T35" fmla="*/ 0 h 419"/>
                <a:gd name="T36" fmla="*/ 0 w 9365"/>
                <a:gd name="T37" fmla="*/ 0 h 419"/>
                <a:gd name="T38" fmla="*/ 0 w 9365"/>
                <a:gd name="T39" fmla="*/ 0 h 419"/>
                <a:gd name="T40" fmla="*/ 0 w 9365"/>
                <a:gd name="T41" fmla="*/ 0 h 4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65"/>
                <a:gd name="T64" fmla="*/ 0 h 419"/>
                <a:gd name="T65" fmla="*/ 9365 w 9365"/>
                <a:gd name="T66" fmla="*/ 419 h 4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65" h="419">
                  <a:moveTo>
                    <a:pt x="9014" y="419"/>
                  </a:moveTo>
                  <a:lnTo>
                    <a:pt x="0" y="419"/>
                  </a:lnTo>
                  <a:lnTo>
                    <a:pt x="19" y="395"/>
                  </a:lnTo>
                  <a:lnTo>
                    <a:pt x="37" y="371"/>
                  </a:lnTo>
                  <a:lnTo>
                    <a:pt x="56" y="346"/>
                  </a:lnTo>
                  <a:lnTo>
                    <a:pt x="73" y="321"/>
                  </a:lnTo>
                  <a:lnTo>
                    <a:pt x="104" y="271"/>
                  </a:lnTo>
                  <a:lnTo>
                    <a:pt x="135" y="218"/>
                  </a:lnTo>
                  <a:lnTo>
                    <a:pt x="162" y="165"/>
                  </a:lnTo>
                  <a:lnTo>
                    <a:pt x="189" y="111"/>
                  </a:lnTo>
                  <a:lnTo>
                    <a:pt x="214" y="56"/>
                  </a:lnTo>
                  <a:lnTo>
                    <a:pt x="236" y="0"/>
                  </a:lnTo>
                  <a:lnTo>
                    <a:pt x="9365" y="0"/>
                  </a:lnTo>
                  <a:lnTo>
                    <a:pt x="9315" y="57"/>
                  </a:lnTo>
                  <a:lnTo>
                    <a:pt x="9266" y="114"/>
                  </a:lnTo>
                  <a:lnTo>
                    <a:pt x="9220" y="168"/>
                  </a:lnTo>
                  <a:lnTo>
                    <a:pt x="9174" y="221"/>
                  </a:lnTo>
                  <a:lnTo>
                    <a:pt x="9131" y="272"/>
                  </a:lnTo>
                  <a:lnTo>
                    <a:pt x="9090" y="322"/>
                  </a:lnTo>
                  <a:lnTo>
                    <a:pt x="9050" y="371"/>
                  </a:lnTo>
                  <a:lnTo>
                    <a:pt x="9014" y="419"/>
                  </a:lnTo>
                  <a:close/>
                </a:path>
              </a:pathLst>
            </a:custGeom>
            <a:solidFill>
              <a:srgbClr val="E57015"/>
            </a:solidFill>
            <a:ln w="9525">
              <a:noFill/>
              <a:round/>
              <a:headEnd/>
              <a:tailEnd/>
            </a:ln>
          </p:spPr>
          <p:txBody>
            <a:bodyPr/>
            <a:lstStyle/>
            <a:p>
              <a:pPr eaLnBrk="1" hangingPunct="1"/>
              <a:endParaRPr lang="pt-BR" b="1" u="none"/>
            </a:p>
          </p:txBody>
        </p:sp>
        <p:sp>
          <p:nvSpPr>
            <p:cNvPr id="451671" name="Freeform 2355"/>
            <p:cNvSpPr>
              <a:spLocks/>
            </p:cNvSpPr>
            <p:nvPr/>
          </p:nvSpPr>
          <p:spPr bwMode="auto">
            <a:xfrm>
              <a:off x="1040" y="2379"/>
              <a:ext cx="2351" cy="104"/>
            </a:xfrm>
            <a:custGeom>
              <a:avLst/>
              <a:gdLst>
                <a:gd name="T0" fmla="*/ 0 w 9401"/>
                <a:gd name="T1" fmla="*/ 0 h 418"/>
                <a:gd name="T2" fmla="*/ 0 w 9401"/>
                <a:gd name="T3" fmla="*/ 0 h 418"/>
                <a:gd name="T4" fmla="*/ 0 w 9401"/>
                <a:gd name="T5" fmla="*/ 0 h 418"/>
                <a:gd name="T6" fmla="*/ 0 w 9401"/>
                <a:gd name="T7" fmla="*/ 0 h 418"/>
                <a:gd name="T8" fmla="*/ 0 w 9401"/>
                <a:gd name="T9" fmla="*/ 0 h 418"/>
                <a:gd name="T10" fmla="*/ 0 w 9401"/>
                <a:gd name="T11" fmla="*/ 0 h 418"/>
                <a:gd name="T12" fmla="*/ 0 w 9401"/>
                <a:gd name="T13" fmla="*/ 0 h 418"/>
                <a:gd name="T14" fmla="*/ 0 w 9401"/>
                <a:gd name="T15" fmla="*/ 0 h 418"/>
                <a:gd name="T16" fmla="*/ 0 w 9401"/>
                <a:gd name="T17" fmla="*/ 0 h 418"/>
                <a:gd name="T18" fmla="*/ 0 w 9401"/>
                <a:gd name="T19" fmla="*/ 0 h 418"/>
                <a:gd name="T20" fmla="*/ 0 w 9401"/>
                <a:gd name="T21" fmla="*/ 0 h 418"/>
                <a:gd name="T22" fmla="*/ 0 w 9401"/>
                <a:gd name="T23" fmla="*/ 0 h 418"/>
                <a:gd name="T24" fmla="*/ 0 w 9401"/>
                <a:gd name="T25" fmla="*/ 0 h 418"/>
                <a:gd name="T26" fmla="*/ 0 w 9401"/>
                <a:gd name="T27" fmla="*/ 0 h 418"/>
                <a:gd name="T28" fmla="*/ 0 w 9401"/>
                <a:gd name="T29" fmla="*/ 0 h 418"/>
                <a:gd name="T30" fmla="*/ 0 w 9401"/>
                <a:gd name="T31" fmla="*/ 0 h 418"/>
                <a:gd name="T32" fmla="*/ 0 w 9401"/>
                <a:gd name="T33" fmla="*/ 0 h 418"/>
                <a:gd name="T34" fmla="*/ 0 w 9401"/>
                <a:gd name="T35" fmla="*/ 0 h 418"/>
                <a:gd name="T36" fmla="*/ 0 w 9401"/>
                <a:gd name="T37" fmla="*/ 0 h 4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01"/>
                <a:gd name="T58" fmla="*/ 0 h 418"/>
                <a:gd name="T59" fmla="*/ 9401 w 9401"/>
                <a:gd name="T60" fmla="*/ 418 h 4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01" h="418">
                  <a:moveTo>
                    <a:pt x="9043" y="418"/>
                  </a:moveTo>
                  <a:lnTo>
                    <a:pt x="0" y="418"/>
                  </a:lnTo>
                  <a:lnTo>
                    <a:pt x="26" y="368"/>
                  </a:lnTo>
                  <a:lnTo>
                    <a:pt x="50" y="317"/>
                  </a:lnTo>
                  <a:lnTo>
                    <a:pt x="74" y="265"/>
                  </a:lnTo>
                  <a:lnTo>
                    <a:pt x="95" y="212"/>
                  </a:lnTo>
                  <a:lnTo>
                    <a:pt x="115" y="159"/>
                  </a:lnTo>
                  <a:lnTo>
                    <a:pt x="135" y="107"/>
                  </a:lnTo>
                  <a:lnTo>
                    <a:pt x="152" y="53"/>
                  </a:lnTo>
                  <a:lnTo>
                    <a:pt x="169" y="0"/>
                  </a:lnTo>
                  <a:lnTo>
                    <a:pt x="9401" y="0"/>
                  </a:lnTo>
                  <a:lnTo>
                    <a:pt x="9355" y="55"/>
                  </a:lnTo>
                  <a:lnTo>
                    <a:pt x="9309" y="111"/>
                  </a:lnTo>
                  <a:lnTo>
                    <a:pt x="9264" y="165"/>
                  </a:lnTo>
                  <a:lnTo>
                    <a:pt x="9218" y="218"/>
                  </a:lnTo>
                  <a:lnTo>
                    <a:pt x="9173" y="269"/>
                  </a:lnTo>
                  <a:lnTo>
                    <a:pt x="9128" y="319"/>
                  </a:lnTo>
                  <a:lnTo>
                    <a:pt x="9086" y="369"/>
                  </a:lnTo>
                  <a:lnTo>
                    <a:pt x="9043" y="418"/>
                  </a:lnTo>
                  <a:close/>
                </a:path>
              </a:pathLst>
            </a:custGeom>
            <a:solidFill>
              <a:srgbClr val="E56D15"/>
            </a:solidFill>
            <a:ln w="9525">
              <a:noFill/>
              <a:round/>
              <a:headEnd/>
              <a:tailEnd/>
            </a:ln>
          </p:spPr>
          <p:txBody>
            <a:bodyPr/>
            <a:lstStyle/>
            <a:p>
              <a:pPr eaLnBrk="1" hangingPunct="1"/>
              <a:endParaRPr lang="pt-BR" b="1" u="none"/>
            </a:p>
          </p:txBody>
        </p:sp>
        <p:sp>
          <p:nvSpPr>
            <p:cNvPr id="451672" name="Freeform 2356"/>
            <p:cNvSpPr>
              <a:spLocks/>
            </p:cNvSpPr>
            <p:nvPr/>
          </p:nvSpPr>
          <p:spPr bwMode="auto">
            <a:xfrm>
              <a:off x="1064" y="2327"/>
              <a:ext cx="2367" cy="104"/>
            </a:xfrm>
            <a:custGeom>
              <a:avLst/>
              <a:gdLst>
                <a:gd name="T0" fmla="*/ 0 w 9467"/>
                <a:gd name="T1" fmla="*/ 0 h 417"/>
                <a:gd name="T2" fmla="*/ 0 w 9467"/>
                <a:gd name="T3" fmla="*/ 0 h 417"/>
                <a:gd name="T4" fmla="*/ 0 w 9467"/>
                <a:gd name="T5" fmla="*/ 0 h 417"/>
                <a:gd name="T6" fmla="*/ 0 w 9467"/>
                <a:gd name="T7" fmla="*/ 0 h 417"/>
                <a:gd name="T8" fmla="*/ 0 w 9467"/>
                <a:gd name="T9" fmla="*/ 0 h 417"/>
                <a:gd name="T10" fmla="*/ 0 w 9467"/>
                <a:gd name="T11" fmla="*/ 0 h 417"/>
                <a:gd name="T12" fmla="*/ 0 w 9467"/>
                <a:gd name="T13" fmla="*/ 0 h 417"/>
                <a:gd name="T14" fmla="*/ 0 w 9467"/>
                <a:gd name="T15" fmla="*/ 0 h 417"/>
                <a:gd name="T16" fmla="*/ 0 w 9467"/>
                <a:gd name="T17" fmla="*/ 0 h 417"/>
                <a:gd name="T18" fmla="*/ 0 w 9467"/>
                <a:gd name="T19" fmla="*/ 0 h 417"/>
                <a:gd name="T20" fmla="*/ 0 w 9467"/>
                <a:gd name="T21" fmla="*/ 0 h 417"/>
                <a:gd name="T22" fmla="*/ 0 w 9467"/>
                <a:gd name="T23" fmla="*/ 0 h 417"/>
                <a:gd name="T24" fmla="*/ 0 w 9467"/>
                <a:gd name="T25" fmla="*/ 0 h 417"/>
                <a:gd name="T26" fmla="*/ 0 w 9467"/>
                <a:gd name="T27" fmla="*/ 0 h 417"/>
                <a:gd name="T28" fmla="*/ 0 w 9467"/>
                <a:gd name="T29" fmla="*/ 0 h 417"/>
                <a:gd name="T30" fmla="*/ 0 w 9467"/>
                <a:gd name="T31" fmla="*/ 0 h 417"/>
                <a:gd name="T32" fmla="*/ 0 w 9467"/>
                <a:gd name="T33" fmla="*/ 0 h 417"/>
                <a:gd name="T34" fmla="*/ 0 w 9467"/>
                <a:gd name="T35" fmla="*/ 0 h 417"/>
                <a:gd name="T36" fmla="*/ 0 w 9467"/>
                <a:gd name="T37" fmla="*/ 0 h 4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67"/>
                <a:gd name="T58" fmla="*/ 0 h 417"/>
                <a:gd name="T59" fmla="*/ 9467 w 9467"/>
                <a:gd name="T60" fmla="*/ 417 h 4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67" h="417">
                  <a:moveTo>
                    <a:pt x="9129" y="417"/>
                  </a:moveTo>
                  <a:lnTo>
                    <a:pt x="0" y="417"/>
                  </a:lnTo>
                  <a:lnTo>
                    <a:pt x="20" y="366"/>
                  </a:lnTo>
                  <a:lnTo>
                    <a:pt x="39" y="313"/>
                  </a:lnTo>
                  <a:lnTo>
                    <a:pt x="56" y="260"/>
                  </a:lnTo>
                  <a:lnTo>
                    <a:pt x="73" y="209"/>
                  </a:lnTo>
                  <a:lnTo>
                    <a:pt x="89" y="156"/>
                  </a:lnTo>
                  <a:lnTo>
                    <a:pt x="103" y="103"/>
                  </a:lnTo>
                  <a:lnTo>
                    <a:pt x="118" y="52"/>
                  </a:lnTo>
                  <a:lnTo>
                    <a:pt x="132" y="0"/>
                  </a:lnTo>
                  <a:lnTo>
                    <a:pt x="9467" y="0"/>
                  </a:lnTo>
                  <a:lnTo>
                    <a:pt x="9426" y="56"/>
                  </a:lnTo>
                  <a:lnTo>
                    <a:pt x="9384" y="110"/>
                  </a:lnTo>
                  <a:lnTo>
                    <a:pt x="9342" y="163"/>
                  </a:lnTo>
                  <a:lnTo>
                    <a:pt x="9300" y="215"/>
                  </a:lnTo>
                  <a:lnTo>
                    <a:pt x="9258" y="268"/>
                  </a:lnTo>
                  <a:lnTo>
                    <a:pt x="9214" y="318"/>
                  </a:lnTo>
                  <a:lnTo>
                    <a:pt x="9172" y="368"/>
                  </a:lnTo>
                  <a:lnTo>
                    <a:pt x="9129" y="417"/>
                  </a:lnTo>
                  <a:close/>
                </a:path>
              </a:pathLst>
            </a:custGeom>
            <a:solidFill>
              <a:srgbClr val="E46A13"/>
            </a:solidFill>
            <a:ln w="9525">
              <a:noFill/>
              <a:round/>
              <a:headEnd/>
              <a:tailEnd/>
            </a:ln>
          </p:spPr>
          <p:txBody>
            <a:bodyPr/>
            <a:lstStyle/>
            <a:p>
              <a:pPr eaLnBrk="1" hangingPunct="1"/>
              <a:endParaRPr lang="pt-BR" b="1" u="none"/>
            </a:p>
          </p:txBody>
        </p:sp>
        <p:sp>
          <p:nvSpPr>
            <p:cNvPr id="451673" name="Freeform 2357"/>
            <p:cNvSpPr>
              <a:spLocks/>
            </p:cNvSpPr>
            <p:nvPr/>
          </p:nvSpPr>
          <p:spPr bwMode="auto">
            <a:xfrm>
              <a:off x="1082" y="2274"/>
              <a:ext cx="2384" cy="105"/>
            </a:xfrm>
            <a:custGeom>
              <a:avLst/>
              <a:gdLst>
                <a:gd name="T0" fmla="*/ 0 w 9536"/>
                <a:gd name="T1" fmla="*/ 0 h 419"/>
                <a:gd name="T2" fmla="*/ 0 w 9536"/>
                <a:gd name="T3" fmla="*/ 0 h 419"/>
                <a:gd name="T4" fmla="*/ 0 w 9536"/>
                <a:gd name="T5" fmla="*/ 0 h 419"/>
                <a:gd name="T6" fmla="*/ 0 w 9536"/>
                <a:gd name="T7" fmla="*/ 0 h 419"/>
                <a:gd name="T8" fmla="*/ 0 w 9536"/>
                <a:gd name="T9" fmla="*/ 0 h 419"/>
                <a:gd name="T10" fmla="*/ 0 w 9536"/>
                <a:gd name="T11" fmla="*/ 0 h 419"/>
                <a:gd name="T12" fmla="*/ 0 w 9536"/>
                <a:gd name="T13" fmla="*/ 0 h 419"/>
                <a:gd name="T14" fmla="*/ 0 w 9536"/>
                <a:gd name="T15" fmla="*/ 0 h 419"/>
                <a:gd name="T16" fmla="*/ 0 w 9536"/>
                <a:gd name="T17" fmla="*/ 0 h 419"/>
                <a:gd name="T18" fmla="*/ 0 w 9536"/>
                <a:gd name="T19" fmla="*/ 0 h 419"/>
                <a:gd name="T20" fmla="*/ 0 w 9536"/>
                <a:gd name="T21" fmla="*/ 0 h 419"/>
                <a:gd name="T22" fmla="*/ 0 w 9536"/>
                <a:gd name="T23" fmla="*/ 0 h 419"/>
                <a:gd name="T24" fmla="*/ 0 w 9536"/>
                <a:gd name="T25" fmla="*/ 0 h 419"/>
                <a:gd name="T26" fmla="*/ 0 w 9536"/>
                <a:gd name="T27" fmla="*/ 0 h 419"/>
                <a:gd name="T28" fmla="*/ 0 w 9536"/>
                <a:gd name="T29" fmla="*/ 0 h 419"/>
                <a:gd name="T30" fmla="*/ 0 w 9536"/>
                <a:gd name="T31" fmla="*/ 0 h 419"/>
                <a:gd name="T32" fmla="*/ 0 w 9536"/>
                <a:gd name="T33" fmla="*/ 0 h 419"/>
                <a:gd name="T34" fmla="*/ 0 w 9536"/>
                <a:gd name="T35" fmla="*/ 0 h 419"/>
                <a:gd name="T36" fmla="*/ 0 w 9536"/>
                <a:gd name="T37" fmla="*/ 0 h 4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36"/>
                <a:gd name="T58" fmla="*/ 0 h 419"/>
                <a:gd name="T59" fmla="*/ 9536 w 9536"/>
                <a:gd name="T60" fmla="*/ 419 h 4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36" h="419">
                  <a:moveTo>
                    <a:pt x="9232" y="419"/>
                  </a:moveTo>
                  <a:lnTo>
                    <a:pt x="0" y="419"/>
                  </a:lnTo>
                  <a:lnTo>
                    <a:pt x="16" y="365"/>
                  </a:lnTo>
                  <a:lnTo>
                    <a:pt x="32" y="312"/>
                  </a:lnTo>
                  <a:lnTo>
                    <a:pt x="46" y="258"/>
                  </a:lnTo>
                  <a:lnTo>
                    <a:pt x="59" y="205"/>
                  </a:lnTo>
                  <a:lnTo>
                    <a:pt x="74" y="153"/>
                  </a:lnTo>
                  <a:lnTo>
                    <a:pt x="87" y="101"/>
                  </a:lnTo>
                  <a:lnTo>
                    <a:pt x="100" y="51"/>
                  </a:lnTo>
                  <a:lnTo>
                    <a:pt x="113" y="0"/>
                  </a:lnTo>
                  <a:lnTo>
                    <a:pt x="9536" y="0"/>
                  </a:lnTo>
                  <a:lnTo>
                    <a:pt x="9500" y="56"/>
                  </a:lnTo>
                  <a:lnTo>
                    <a:pt x="9464" y="110"/>
                  </a:lnTo>
                  <a:lnTo>
                    <a:pt x="9427" y="163"/>
                  </a:lnTo>
                  <a:lnTo>
                    <a:pt x="9390" y="216"/>
                  </a:lnTo>
                  <a:lnTo>
                    <a:pt x="9352" y="268"/>
                  </a:lnTo>
                  <a:lnTo>
                    <a:pt x="9313" y="318"/>
                  </a:lnTo>
                  <a:lnTo>
                    <a:pt x="9273" y="369"/>
                  </a:lnTo>
                  <a:lnTo>
                    <a:pt x="9232" y="419"/>
                  </a:lnTo>
                  <a:close/>
                </a:path>
              </a:pathLst>
            </a:custGeom>
            <a:solidFill>
              <a:srgbClr val="E46612"/>
            </a:solidFill>
            <a:ln w="9525">
              <a:noFill/>
              <a:round/>
              <a:headEnd/>
              <a:tailEnd/>
            </a:ln>
          </p:spPr>
          <p:txBody>
            <a:bodyPr/>
            <a:lstStyle/>
            <a:p>
              <a:pPr eaLnBrk="1" hangingPunct="1"/>
              <a:endParaRPr lang="pt-BR" b="1" u="none"/>
            </a:p>
          </p:txBody>
        </p:sp>
        <p:sp>
          <p:nvSpPr>
            <p:cNvPr id="451674" name="Freeform 2358"/>
            <p:cNvSpPr>
              <a:spLocks/>
            </p:cNvSpPr>
            <p:nvPr/>
          </p:nvSpPr>
          <p:spPr bwMode="auto">
            <a:xfrm>
              <a:off x="1097" y="2222"/>
              <a:ext cx="2398" cy="105"/>
            </a:xfrm>
            <a:custGeom>
              <a:avLst/>
              <a:gdLst>
                <a:gd name="T0" fmla="*/ 0 w 9591"/>
                <a:gd name="T1" fmla="*/ 0 h 418"/>
                <a:gd name="T2" fmla="*/ 0 w 9591"/>
                <a:gd name="T3" fmla="*/ 0 h 418"/>
                <a:gd name="T4" fmla="*/ 0 w 9591"/>
                <a:gd name="T5" fmla="*/ 0 h 418"/>
                <a:gd name="T6" fmla="*/ 0 w 9591"/>
                <a:gd name="T7" fmla="*/ 0 h 418"/>
                <a:gd name="T8" fmla="*/ 0 w 9591"/>
                <a:gd name="T9" fmla="*/ 0 h 418"/>
                <a:gd name="T10" fmla="*/ 0 w 9591"/>
                <a:gd name="T11" fmla="*/ 0 h 418"/>
                <a:gd name="T12" fmla="*/ 0 w 9591"/>
                <a:gd name="T13" fmla="*/ 0 h 418"/>
                <a:gd name="T14" fmla="*/ 0 w 9591"/>
                <a:gd name="T15" fmla="*/ 0 h 418"/>
                <a:gd name="T16" fmla="*/ 0 w 9591"/>
                <a:gd name="T17" fmla="*/ 0 h 418"/>
                <a:gd name="T18" fmla="*/ 0 w 9591"/>
                <a:gd name="T19" fmla="*/ 0 h 418"/>
                <a:gd name="T20" fmla="*/ 0 w 9591"/>
                <a:gd name="T21" fmla="*/ 0 h 418"/>
                <a:gd name="T22" fmla="*/ 0 w 9591"/>
                <a:gd name="T23" fmla="*/ 0 h 418"/>
                <a:gd name="T24" fmla="*/ 0 w 9591"/>
                <a:gd name="T25" fmla="*/ 0 h 418"/>
                <a:gd name="T26" fmla="*/ 0 w 9591"/>
                <a:gd name="T27" fmla="*/ 0 h 418"/>
                <a:gd name="T28" fmla="*/ 0 w 9591"/>
                <a:gd name="T29" fmla="*/ 0 h 418"/>
                <a:gd name="T30" fmla="*/ 0 w 9591"/>
                <a:gd name="T31" fmla="*/ 0 h 418"/>
                <a:gd name="T32" fmla="*/ 0 w 9591"/>
                <a:gd name="T33" fmla="*/ 0 h 418"/>
                <a:gd name="T34" fmla="*/ 0 w 9591"/>
                <a:gd name="T35" fmla="*/ 0 h 418"/>
                <a:gd name="T36" fmla="*/ 0 w 9591"/>
                <a:gd name="T37" fmla="*/ 0 h 4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91"/>
                <a:gd name="T58" fmla="*/ 0 h 418"/>
                <a:gd name="T59" fmla="*/ 9591 w 9591"/>
                <a:gd name="T60" fmla="*/ 418 h 4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91" h="418">
                  <a:moveTo>
                    <a:pt x="9335" y="418"/>
                  </a:moveTo>
                  <a:lnTo>
                    <a:pt x="0" y="418"/>
                  </a:lnTo>
                  <a:lnTo>
                    <a:pt x="15" y="361"/>
                  </a:lnTo>
                  <a:lnTo>
                    <a:pt x="29" y="306"/>
                  </a:lnTo>
                  <a:lnTo>
                    <a:pt x="43" y="252"/>
                  </a:lnTo>
                  <a:lnTo>
                    <a:pt x="57" y="199"/>
                  </a:lnTo>
                  <a:lnTo>
                    <a:pt x="72" y="146"/>
                  </a:lnTo>
                  <a:lnTo>
                    <a:pt x="86" y="96"/>
                  </a:lnTo>
                  <a:lnTo>
                    <a:pt x="101" y="47"/>
                  </a:lnTo>
                  <a:lnTo>
                    <a:pt x="117" y="0"/>
                  </a:lnTo>
                  <a:lnTo>
                    <a:pt x="9591" y="0"/>
                  </a:lnTo>
                  <a:lnTo>
                    <a:pt x="9564" y="54"/>
                  </a:lnTo>
                  <a:lnTo>
                    <a:pt x="9535" y="108"/>
                  </a:lnTo>
                  <a:lnTo>
                    <a:pt x="9504" y="161"/>
                  </a:lnTo>
                  <a:lnTo>
                    <a:pt x="9473" y="214"/>
                  </a:lnTo>
                  <a:lnTo>
                    <a:pt x="9440" y="266"/>
                  </a:lnTo>
                  <a:lnTo>
                    <a:pt x="9407" y="317"/>
                  </a:lnTo>
                  <a:lnTo>
                    <a:pt x="9371" y="368"/>
                  </a:lnTo>
                  <a:lnTo>
                    <a:pt x="9335" y="418"/>
                  </a:lnTo>
                  <a:close/>
                </a:path>
              </a:pathLst>
            </a:custGeom>
            <a:solidFill>
              <a:srgbClr val="E36412"/>
            </a:solidFill>
            <a:ln w="9525">
              <a:noFill/>
              <a:round/>
              <a:headEnd/>
              <a:tailEnd/>
            </a:ln>
          </p:spPr>
          <p:txBody>
            <a:bodyPr/>
            <a:lstStyle/>
            <a:p>
              <a:pPr eaLnBrk="1" hangingPunct="1"/>
              <a:endParaRPr lang="pt-BR" b="1" u="none"/>
            </a:p>
          </p:txBody>
        </p:sp>
        <p:sp>
          <p:nvSpPr>
            <p:cNvPr id="451675" name="Freeform 2359"/>
            <p:cNvSpPr>
              <a:spLocks/>
            </p:cNvSpPr>
            <p:nvPr/>
          </p:nvSpPr>
          <p:spPr bwMode="auto">
            <a:xfrm>
              <a:off x="1111" y="2170"/>
              <a:ext cx="2406" cy="104"/>
            </a:xfrm>
            <a:custGeom>
              <a:avLst/>
              <a:gdLst>
                <a:gd name="T0" fmla="*/ 0 w 9623"/>
                <a:gd name="T1" fmla="*/ 0 h 417"/>
                <a:gd name="T2" fmla="*/ 0 w 9623"/>
                <a:gd name="T3" fmla="*/ 0 h 417"/>
                <a:gd name="T4" fmla="*/ 0 w 9623"/>
                <a:gd name="T5" fmla="*/ 0 h 417"/>
                <a:gd name="T6" fmla="*/ 0 w 9623"/>
                <a:gd name="T7" fmla="*/ 0 h 417"/>
                <a:gd name="T8" fmla="*/ 0 w 9623"/>
                <a:gd name="T9" fmla="*/ 0 h 417"/>
                <a:gd name="T10" fmla="*/ 0 w 9623"/>
                <a:gd name="T11" fmla="*/ 0 h 417"/>
                <a:gd name="T12" fmla="*/ 0 w 9623"/>
                <a:gd name="T13" fmla="*/ 0 h 417"/>
                <a:gd name="T14" fmla="*/ 0 w 9623"/>
                <a:gd name="T15" fmla="*/ 0 h 417"/>
                <a:gd name="T16" fmla="*/ 0 w 9623"/>
                <a:gd name="T17" fmla="*/ 0 h 417"/>
                <a:gd name="T18" fmla="*/ 0 w 9623"/>
                <a:gd name="T19" fmla="*/ 0 h 417"/>
                <a:gd name="T20" fmla="*/ 0 w 9623"/>
                <a:gd name="T21" fmla="*/ 0 h 417"/>
                <a:gd name="T22" fmla="*/ 0 w 9623"/>
                <a:gd name="T23" fmla="*/ 0 h 417"/>
                <a:gd name="T24" fmla="*/ 0 w 9623"/>
                <a:gd name="T25" fmla="*/ 0 h 417"/>
                <a:gd name="T26" fmla="*/ 0 w 9623"/>
                <a:gd name="T27" fmla="*/ 0 h 417"/>
                <a:gd name="T28" fmla="*/ 0 w 9623"/>
                <a:gd name="T29" fmla="*/ 0 h 417"/>
                <a:gd name="T30" fmla="*/ 0 w 9623"/>
                <a:gd name="T31" fmla="*/ 0 h 417"/>
                <a:gd name="T32" fmla="*/ 0 w 9623"/>
                <a:gd name="T33" fmla="*/ 0 h 417"/>
                <a:gd name="T34" fmla="*/ 0 w 9623"/>
                <a:gd name="T35" fmla="*/ 0 h 417"/>
                <a:gd name="T36" fmla="*/ 0 w 9623"/>
                <a:gd name="T37" fmla="*/ 0 h 417"/>
                <a:gd name="T38" fmla="*/ 0 w 9623"/>
                <a:gd name="T39" fmla="*/ 0 h 417"/>
                <a:gd name="T40" fmla="*/ 0 w 9623"/>
                <a:gd name="T41" fmla="*/ 0 h 4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23"/>
                <a:gd name="T64" fmla="*/ 0 h 417"/>
                <a:gd name="T65" fmla="*/ 9623 w 9623"/>
                <a:gd name="T66" fmla="*/ 417 h 4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23" h="417">
                  <a:moveTo>
                    <a:pt x="9423" y="417"/>
                  </a:moveTo>
                  <a:lnTo>
                    <a:pt x="0" y="417"/>
                  </a:lnTo>
                  <a:lnTo>
                    <a:pt x="16" y="357"/>
                  </a:lnTo>
                  <a:lnTo>
                    <a:pt x="33" y="299"/>
                  </a:lnTo>
                  <a:lnTo>
                    <a:pt x="51" y="242"/>
                  </a:lnTo>
                  <a:lnTo>
                    <a:pt x="69" y="186"/>
                  </a:lnTo>
                  <a:lnTo>
                    <a:pt x="89" y="135"/>
                  </a:lnTo>
                  <a:lnTo>
                    <a:pt x="109" y="87"/>
                  </a:lnTo>
                  <a:lnTo>
                    <a:pt x="121" y="64"/>
                  </a:lnTo>
                  <a:lnTo>
                    <a:pt x="131" y="41"/>
                  </a:lnTo>
                  <a:lnTo>
                    <a:pt x="143" y="20"/>
                  </a:lnTo>
                  <a:lnTo>
                    <a:pt x="155" y="0"/>
                  </a:lnTo>
                  <a:lnTo>
                    <a:pt x="9623" y="0"/>
                  </a:lnTo>
                  <a:lnTo>
                    <a:pt x="9603" y="54"/>
                  </a:lnTo>
                  <a:lnTo>
                    <a:pt x="9582" y="107"/>
                  </a:lnTo>
                  <a:lnTo>
                    <a:pt x="9560" y="161"/>
                  </a:lnTo>
                  <a:lnTo>
                    <a:pt x="9535" y="213"/>
                  </a:lnTo>
                  <a:lnTo>
                    <a:pt x="9508" y="266"/>
                  </a:lnTo>
                  <a:lnTo>
                    <a:pt x="9481" y="317"/>
                  </a:lnTo>
                  <a:lnTo>
                    <a:pt x="9452" y="367"/>
                  </a:lnTo>
                  <a:lnTo>
                    <a:pt x="9423" y="417"/>
                  </a:lnTo>
                  <a:close/>
                </a:path>
              </a:pathLst>
            </a:custGeom>
            <a:solidFill>
              <a:srgbClr val="E36013"/>
            </a:solidFill>
            <a:ln w="9525">
              <a:noFill/>
              <a:round/>
              <a:headEnd/>
              <a:tailEnd/>
            </a:ln>
          </p:spPr>
          <p:txBody>
            <a:bodyPr/>
            <a:lstStyle/>
            <a:p>
              <a:pPr eaLnBrk="1" hangingPunct="1"/>
              <a:endParaRPr lang="pt-BR" b="1" u="none"/>
            </a:p>
          </p:txBody>
        </p:sp>
        <p:sp>
          <p:nvSpPr>
            <p:cNvPr id="451676" name="Freeform 2360"/>
            <p:cNvSpPr>
              <a:spLocks/>
            </p:cNvSpPr>
            <p:nvPr/>
          </p:nvSpPr>
          <p:spPr bwMode="auto">
            <a:xfrm>
              <a:off x="1126" y="2117"/>
              <a:ext cx="2404" cy="105"/>
            </a:xfrm>
            <a:custGeom>
              <a:avLst/>
              <a:gdLst>
                <a:gd name="T0" fmla="*/ 0 w 9614"/>
                <a:gd name="T1" fmla="*/ 0 h 419"/>
                <a:gd name="T2" fmla="*/ 0 w 9614"/>
                <a:gd name="T3" fmla="*/ 0 h 419"/>
                <a:gd name="T4" fmla="*/ 0 w 9614"/>
                <a:gd name="T5" fmla="*/ 0 h 419"/>
                <a:gd name="T6" fmla="*/ 0 w 9614"/>
                <a:gd name="T7" fmla="*/ 0 h 419"/>
                <a:gd name="T8" fmla="*/ 0 w 9614"/>
                <a:gd name="T9" fmla="*/ 0 h 419"/>
                <a:gd name="T10" fmla="*/ 0 w 9614"/>
                <a:gd name="T11" fmla="*/ 0 h 419"/>
                <a:gd name="T12" fmla="*/ 0 w 9614"/>
                <a:gd name="T13" fmla="*/ 0 h 419"/>
                <a:gd name="T14" fmla="*/ 0 w 9614"/>
                <a:gd name="T15" fmla="*/ 0 h 419"/>
                <a:gd name="T16" fmla="*/ 0 w 9614"/>
                <a:gd name="T17" fmla="*/ 0 h 419"/>
                <a:gd name="T18" fmla="*/ 0 w 9614"/>
                <a:gd name="T19" fmla="*/ 0 h 419"/>
                <a:gd name="T20" fmla="*/ 0 w 9614"/>
                <a:gd name="T21" fmla="*/ 0 h 419"/>
                <a:gd name="T22" fmla="*/ 0 w 9614"/>
                <a:gd name="T23" fmla="*/ 0 h 419"/>
                <a:gd name="T24" fmla="*/ 0 w 9614"/>
                <a:gd name="T25" fmla="*/ 0 h 419"/>
                <a:gd name="T26" fmla="*/ 0 w 9614"/>
                <a:gd name="T27" fmla="*/ 0 h 419"/>
                <a:gd name="T28" fmla="*/ 0 w 9614"/>
                <a:gd name="T29" fmla="*/ 0 h 419"/>
                <a:gd name="T30" fmla="*/ 0 w 9614"/>
                <a:gd name="T31" fmla="*/ 0 h 419"/>
                <a:gd name="T32" fmla="*/ 0 w 9614"/>
                <a:gd name="T33" fmla="*/ 0 h 419"/>
                <a:gd name="T34" fmla="*/ 0 w 9614"/>
                <a:gd name="T35" fmla="*/ 0 h 419"/>
                <a:gd name="T36" fmla="*/ 0 w 9614"/>
                <a:gd name="T37" fmla="*/ 0 h 419"/>
                <a:gd name="T38" fmla="*/ 0 w 9614"/>
                <a:gd name="T39" fmla="*/ 0 h 419"/>
                <a:gd name="T40" fmla="*/ 0 w 9614"/>
                <a:gd name="T41" fmla="*/ 0 h 419"/>
                <a:gd name="T42" fmla="*/ 0 w 9614"/>
                <a:gd name="T43" fmla="*/ 0 h 419"/>
                <a:gd name="T44" fmla="*/ 0 w 9614"/>
                <a:gd name="T45" fmla="*/ 0 h 419"/>
                <a:gd name="T46" fmla="*/ 0 w 9614"/>
                <a:gd name="T47" fmla="*/ 0 h 419"/>
                <a:gd name="T48" fmla="*/ 0 w 9614"/>
                <a:gd name="T49" fmla="*/ 0 h 419"/>
                <a:gd name="T50" fmla="*/ 0 w 9614"/>
                <a:gd name="T51" fmla="*/ 0 h 419"/>
                <a:gd name="T52" fmla="*/ 0 w 9614"/>
                <a:gd name="T53" fmla="*/ 0 h 419"/>
                <a:gd name="T54" fmla="*/ 0 w 9614"/>
                <a:gd name="T55" fmla="*/ 0 h 419"/>
                <a:gd name="T56" fmla="*/ 0 w 9614"/>
                <a:gd name="T57" fmla="*/ 0 h 4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614"/>
                <a:gd name="T88" fmla="*/ 0 h 419"/>
                <a:gd name="T89" fmla="*/ 9614 w 9614"/>
                <a:gd name="T90" fmla="*/ 419 h 4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614" h="419">
                  <a:moveTo>
                    <a:pt x="9474" y="419"/>
                  </a:moveTo>
                  <a:lnTo>
                    <a:pt x="0" y="419"/>
                  </a:lnTo>
                  <a:lnTo>
                    <a:pt x="18" y="365"/>
                  </a:lnTo>
                  <a:lnTo>
                    <a:pt x="39" y="313"/>
                  </a:lnTo>
                  <a:lnTo>
                    <a:pt x="50" y="289"/>
                  </a:lnTo>
                  <a:lnTo>
                    <a:pt x="60" y="266"/>
                  </a:lnTo>
                  <a:lnTo>
                    <a:pt x="72" y="243"/>
                  </a:lnTo>
                  <a:lnTo>
                    <a:pt x="84" y="222"/>
                  </a:lnTo>
                  <a:lnTo>
                    <a:pt x="97" y="201"/>
                  </a:lnTo>
                  <a:lnTo>
                    <a:pt x="110" y="181"/>
                  </a:lnTo>
                  <a:lnTo>
                    <a:pt x="124" y="163"/>
                  </a:lnTo>
                  <a:lnTo>
                    <a:pt x="138" y="146"/>
                  </a:lnTo>
                  <a:lnTo>
                    <a:pt x="154" y="128"/>
                  </a:lnTo>
                  <a:lnTo>
                    <a:pt x="168" y="114"/>
                  </a:lnTo>
                  <a:lnTo>
                    <a:pt x="186" y="99"/>
                  </a:lnTo>
                  <a:lnTo>
                    <a:pt x="203" y="86"/>
                  </a:lnTo>
                  <a:lnTo>
                    <a:pt x="234" y="65"/>
                  </a:lnTo>
                  <a:lnTo>
                    <a:pt x="269" y="44"/>
                  </a:lnTo>
                  <a:lnTo>
                    <a:pt x="307" y="23"/>
                  </a:lnTo>
                  <a:lnTo>
                    <a:pt x="348" y="0"/>
                  </a:lnTo>
                  <a:lnTo>
                    <a:pt x="9614" y="0"/>
                  </a:lnTo>
                  <a:lnTo>
                    <a:pt x="9604" y="54"/>
                  </a:lnTo>
                  <a:lnTo>
                    <a:pt x="9591" y="109"/>
                  </a:lnTo>
                  <a:lnTo>
                    <a:pt x="9575" y="161"/>
                  </a:lnTo>
                  <a:lnTo>
                    <a:pt x="9559" y="214"/>
                  </a:lnTo>
                  <a:lnTo>
                    <a:pt x="9540" y="266"/>
                  </a:lnTo>
                  <a:lnTo>
                    <a:pt x="9519" y="317"/>
                  </a:lnTo>
                  <a:lnTo>
                    <a:pt x="9498" y="369"/>
                  </a:lnTo>
                  <a:lnTo>
                    <a:pt x="9474" y="419"/>
                  </a:lnTo>
                  <a:close/>
                </a:path>
              </a:pathLst>
            </a:custGeom>
            <a:solidFill>
              <a:srgbClr val="E25E13"/>
            </a:solidFill>
            <a:ln w="9525">
              <a:noFill/>
              <a:round/>
              <a:headEnd/>
              <a:tailEnd/>
            </a:ln>
          </p:spPr>
          <p:txBody>
            <a:bodyPr/>
            <a:lstStyle/>
            <a:p>
              <a:pPr eaLnBrk="1" hangingPunct="1"/>
              <a:endParaRPr lang="pt-BR" b="1" u="none"/>
            </a:p>
          </p:txBody>
        </p:sp>
        <p:sp>
          <p:nvSpPr>
            <p:cNvPr id="451677" name="Freeform 2361"/>
            <p:cNvSpPr>
              <a:spLocks/>
            </p:cNvSpPr>
            <p:nvPr/>
          </p:nvSpPr>
          <p:spPr bwMode="auto">
            <a:xfrm>
              <a:off x="1149" y="2065"/>
              <a:ext cx="2386" cy="105"/>
            </a:xfrm>
            <a:custGeom>
              <a:avLst/>
              <a:gdLst>
                <a:gd name="T0" fmla="*/ 0 w 9542"/>
                <a:gd name="T1" fmla="*/ 0 h 418"/>
                <a:gd name="T2" fmla="*/ 0 w 9542"/>
                <a:gd name="T3" fmla="*/ 0 h 418"/>
                <a:gd name="T4" fmla="*/ 0 w 9542"/>
                <a:gd name="T5" fmla="*/ 0 h 418"/>
                <a:gd name="T6" fmla="*/ 0 w 9542"/>
                <a:gd name="T7" fmla="*/ 0 h 418"/>
                <a:gd name="T8" fmla="*/ 0 w 9542"/>
                <a:gd name="T9" fmla="*/ 0 h 418"/>
                <a:gd name="T10" fmla="*/ 0 w 9542"/>
                <a:gd name="T11" fmla="*/ 0 h 418"/>
                <a:gd name="T12" fmla="*/ 0 w 9542"/>
                <a:gd name="T13" fmla="*/ 0 h 418"/>
                <a:gd name="T14" fmla="*/ 0 w 9542"/>
                <a:gd name="T15" fmla="*/ 0 h 418"/>
                <a:gd name="T16" fmla="*/ 0 w 9542"/>
                <a:gd name="T17" fmla="*/ 0 h 418"/>
                <a:gd name="T18" fmla="*/ 0 w 9542"/>
                <a:gd name="T19" fmla="*/ 0 h 418"/>
                <a:gd name="T20" fmla="*/ 0 w 9542"/>
                <a:gd name="T21" fmla="*/ 0 h 418"/>
                <a:gd name="T22" fmla="*/ 0 w 9542"/>
                <a:gd name="T23" fmla="*/ 0 h 418"/>
                <a:gd name="T24" fmla="*/ 0 w 9542"/>
                <a:gd name="T25" fmla="*/ 0 h 418"/>
                <a:gd name="T26" fmla="*/ 0 w 9542"/>
                <a:gd name="T27" fmla="*/ 0 h 418"/>
                <a:gd name="T28" fmla="*/ 0 w 9542"/>
                <a:gd name="T29" fmla="*/ 0 h 418"/>
                <a:gd name="T30" fmla="*/ 0 w 9542"/>
                <a:gd name="T31" fmla="*/ 0 h 418"/>
                <a:gd name="T32" fmla="*/ 0 w 9542"/>
                <a:gd name="T33" fmla="*/ 0 h 418"/>
                <a:gd name="T34" fmla="*/ 0 w 9542"/>
                <a:gd name="T35" fmla="*/ 0 h 418"/>
                <a:gd name="T36" fmla="*/ 0 w 9542"/>
                <a:gd name="T37" fmla="*/ 0 h 418"/>
                <a:gd name="T38" fmla="*/ 0 w 9542"/>
                <a:gd name="T39" fmla="*/ 0 h 418"/>
                <a:gd name="T40" fmla="*/ 0 w 9542"/>
                <a:gd name="T41" fmla="*/ 0 h 418"/>
                <a:gd name="T42" fmla="*/ 0 w 9542"/>
                <a:gd name="T43" fmla="*/ 0 h 418"/>
                <a:gd name="T44" fmla="*/ 0 w 9542"/>
                <a:gd name="T45" fmla="*/ 0 h 418"/>
                <a:gd name="T46" fmla="*/ 0 w 9542"/>
                <a:gd name="T47" fmla="*/ 0 h 418"/>
                <a:gd name="T48" fmla="*/ 0 w 9542"/>
                <a:gd name="T49" fmla="*/ 0 h 418"/>
                <a:gd name="T50" fmla="*/ 0 w 9542"/>
                <a:gd name="T51" fmla="*/ 0 h 418"/>
                <a:gd name="T52" fmla="*/ 0 w 9542"/>
                <a:gd name="T53" fmla="*/ 0 h 418"/>
                <a:gd name="T54" fmla="*/ 0 w 9542"/>
                <a:gd name="T55" fmla="*/ 0 h 418"/>
                <a:gd name="T56" fmla="*/ 0 w 9542"/>
                <a:gd name="T57" fmla="*/ 0 h 4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542"/>
                <a:gd name="T88" fmla="*/ 0 h 418"/>
                <a:gd name="T89" fmla="*/ 9542 w 9542"/>
                <a:gd name="T90" fmla="*/ 418 h 41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542" h="418">
                  <a:moveTo>
                    <a:pt x="9468" y="418"/>
                  </a:moveTo>
                  <a:lnTo>
                    <a:pt x="0" y="418"/>
                  </a:lnTo>
                  <a:lnTo>
                    <a:pt x="12" y="398"/>
                  </a:lnTo>
                  <a:lnTo>
                    <a:pt x="25" y="381"/>
                  </a:lnTo>
                  <a:lnTo>
                    <a:pt x="37" y="364"/>
                  </a:lnTo>
                  <a:lnTo>
                    <a:pt x="51" y="348"/>
                  </a:lnTo>
                  <a:lnTo>
                    <a:pt x="65" y="334"/>
                  </a:lnTo>
                  <a:lnTo>
                    <a:pt x="79" y="319"/>
                  </a:lnTo>
                  <a:lnTo>
                    <a:pt x="95" y="306"/>
                  </a:lnTo>
                  <a:lnTo>
                    <a:pt x="111" y="294"/>
                  </a:lnTo>
                  <a:lnTo>
                    <a:pt x="136" y="277"/>
                  </a:lnTo>
                  <a:lnTo>
                    <a:pt x="162" y="260"/>
                  </a:lnTo>
                  <a:lnTo>
                    <a:pt x="193" y="243"/>
                  </a:lnTo>
                  <a:lnTo>
                    <a:pt x="223" y="226"/>
                  </a:lnTo>
                  <a:lnTo>
                    <a:pt x="290" y="191"/>
                  </a:lnTo>
                  <a:lnTo>
                    <a:pt x="364" y="156"/>
                  </a:lnTo>
                  <a:lnTo>
                    <a:pt x="442" y="119"/>
                  </a:lnTo>
                  <a:lnTo>
                    <a:pt x="524" y="80"/>
                  </a:lnTo>
                  <a:lnTo>
                    <a:pt x="608" y="41"/>
                  </a:lnTo>
                  <a:lnTo>
                    <a:pt x="694" y="0"/>
                  </a:lnTo>
                  <a:lnTo>
                    <a:pt x="9542" y="0"/>
                  </a:lnTo>
                  <a:lnTo>
                    <a:pt x="9541" y="54"/>
                  </a:lnTo>
                  <a:lnTo>
                    <a:pt x="9537" y="107"/>
                  </a:lnTo>
                  <a:lnTo>
                    <a:pt x="9530" y="160"/>
                  </a:lnTo>
                  <a:lnTo>
                    <a:pt x="9521" y="212"/>
                  </a:lnTo>
                  <a:lnTo>
                    <a:pt x="9511" y="264"/>
                  </a:lnTo>
                  <a:lnTo>
                    <a:pt x="9499" y="315"/>
                  </a:lnTo>
                  <a:lnTo>
                    <a:pt x="9484" y="367"/>
                  </a:lnTo>
                  <a:lnTo>
                    <a:pt x="9468" y="418"/>
                  </a:lnTo>
                  <a:close/>
                </a:path>
              </a:pathLst>
            </a:custGeom>
            <a:solidFill>
              <a:srgbClr val="E25B15"/>
            </a:solidFill>
            <a:ln w="9525">
              <a:noFill/>
              <a:round/>
              <a:headEnd/>
              <a:tailEnd/>
            </a:ln>
          </p:spPr>
          <p:txBody>
            <a:bodyPr/>
            <a:lstStyle/>
            <a:p>
              <a:pPr eaLnBrk="1" hangingPunct="1"/>
              <a:endParaRPr lang="pt-BR" b="1" u="none"/>
            </a:p>
          </p:txBody>
        </p:sp>
        <p:sp>
          <p:nvSpPr>
            <p:cNvPr id="451678" name="Freeform 2362"/>
            <p:cNvSpPr>
              <a:spLocks/>
            </p:cNvSpPr>
            <p:nvPr/>
          </p:nvSpPr>
          <p:spPr bwMode="auto">
            <a:xfrm>
              <a:off x="1214" y="2013"/>
              <a:ext cx="2321" cy="104"/>
            </a:xfrm>
            <a:custGeom>
              <a:avLst/>
              <a:gdLst>
                <a:gd name="T0" fmla="*/ 0 w 9286"/>
                <a:gd name="T1" fmla="*/ 0 h 417"/>
                <a:gd name="T2" fmla="*/ 0 w 9286"/>
                <a:gd name="T3" fmla="*/ 0 h 417"/>
                <a:gd name="T4" fmla="*/ 0 w 9286"/>
                <a:gd name="T5" fmla="*/ 0 h 417"/>
                <a:gd name="T6" fmla="*/ 0 w 9286"/>
                <a:gd name="T7" fmla="*/ 0 h 417"/>
                <a:gd name="T8" fmla="*/ 0 w 9286"/>
                <a:gd name="T9" fmla="*/ 0 h 417"/>
                <a:gd name="T10" fmla="*/ 0 w 9286"/>
                <a:gd name="T11" fmla="*/ 0 h 417"/>
                <a:gd name="T12" fmla="*/ 0 w 9286"/>
                <a:gd name="T13" fmla="*/ 0 h 417"/>
                <a:gd name="T14" fmla="*/ 0 w 9286"/>
                <a:gd name="T15" fmla="*/ 0 h 417"/>
                <a:gd name="T16" fmla="*/ 0 w 9286"/>
                <a:gd name="T17" fmla="*/ 0 h 417"/>
                <a:gd name="T18" fmla="*/ 0 w 9286"/>
                <a:gd name="T19" fmla="*/ 0 h 417"/>
                <a:gd name="T20" fmla="*/ 0 w 9286"/>
                <a:gd name="T21" fmla="*/ 0 h 417"/>
                <a:gd name="T22" fmla="*/ 0 w 9286"/>
                <a:gd name="T23" fmla="*/ 0 h 417"/>
                <a:gd name="T24" fmla="*/ 0 w 9286"/>
                <a:gd name="T25" fmla="*/ 0 h 417"/>
                <a:gd name="T26" fmla="*/ 0 w 9286"/>
                <a:gd name="T27" fmla="*/ 0 h 417"/>
                <a:gd name="T28" fmla="*/ 0 w 9286"/>
                <a:gd name="T29" fmla="*/ 0 h 417"/>
                <a:gd name="T30" fmla="*/ 0 w 9286"/>
                <a:gd name="T31" fmla="*/ 0 h 417"/>
                <a:gd name="T32" fmla="*/ 0 w 9286"/>
                <a:gd name="T33" fmla="*/ 0 h 417"/>
                <a:gd name="T34" fmla="*/ 0 w 9286"/>
                <a:gd name="T35" fmla="*/ 0 h 417"/>
                <a:gd name="T36" fmla="*/ 0 w 9286"/>
                <a:gd name="T37" fmla="*/ 0 h 417"/>
                <a:gd name="T38" fmla="*/ 0 w 9286"/>
                <a:gd name="T39" fmla="*/ 0 h 417"/>
                <a:gd name="T40" fmla="*/ 0 w 9286"/>
                <a:gd name="T41" fmla="*/ 0 h 417"/>
                <a:gd name="T42" fmla="*/ 0 w 9286"/>
                <a:gd name="T43" fmla="*/ 0 h 417"/>
                <a:gd name="T44" fmla="*/ 0 w 9286"/>
                <a:gd name="T45" fmla="*/ 0 h 4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286"/>
                <a:gd name="T70" fmla="*/ 0 h 417"/>
                <a:gd name="T71" fmla="*/ 9286 w 9286"/>
                <a:gd name="T72" fmla="*/ 417 h 4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286" h="417">
                  <a:moveTo>
                    <a:pt x="9266" y="417"/>
                  </a:moveTo>
                  <a:lnTo>
                    <a:pt x="0" y="417"/>
                  </a:lnTo>
                  <a:lnTo>
                    <a:pt x="88" y="374"/>
                  </a:lnTo>
                  <a:lnTo>
                    <a:pt x="183" y="329"/>
                  </a:lnTo>
                  <a:lnTo>
                    <a:pt x="285" y="281"/>
                  </a:lnTo>
                  <a:lnTo>
                    <a:pt x="389" y="233"/>
                  </a:lnTo>
                  <a:lnTo>
                    <a:pt x="442" y="206"/>
                  </a:lnTo>
                  <a:lnTo>
                    <a:pt x="496" y="180"/>
                  </a:lnTo>
                  <a:lnTo>
                    <a:pt x="549" y="152"/>
                  </a:lnTo>
                  <a:lnTo>
                    <a:pt x="601" y="124"/>
                  </a:lnTo>
                  <a:lnTo>
                    <a:pt x="653" y="94"/>
                  </a:lnTo>
                  <a:lnTo>
                    <a:pt x="704" y="64"/>
                  </a:lnTo>
                  <a:lnTo>
                    <a:pt x="754" y="32"/>
                  </a:lnTo>
                  <a:lnTo>
                    <a:pt x="801" y="0"/>
                  </a:lnTo>
                  <a:lnTo>
                    <a:pt x="9270" y="0"/>
                  </a:lnTo>
                  <a:lnTo>
                    <a:pt x="9278" y="53"/>
                  </a:lnTo>
                  <a:lnTo>
                    <a:pt x="9284" y="107"/>
                  </a:lnTo>
                  <a:lnTo>
                    <a:pt x="9286" y="160"/>
                  </a:lnTo>
                  <a:lnTo>
                    <a:pt x="9286" y="211"/>
                  </a:lnTo>
                  <a:lnTo>
                    <a:pt x="9284" y="264"/>
                  </a:lnTo>
                  <a:lnTo>
                    <a:pt x="9280" y="316"/>
                  </a:lnTo>
                  <a:lnTo>
                    <a:pt x="9274" y="367"/>
                  </a:lnTo>
                  <a:lnTo>
                    <a:pt x="9266" y="417"/>
                  </a:lnTo>
                  <a:close/>
                </a:path>
              </a:pathLst>
            </a:custGeom>
            <a:solidFill>
              <a:srgbClr val="E15816"/>
            </a:solidFill>
            <a:ln w="9525">
              <a:noFill/>
              <a:round/>
              <a:headEnd/>
              <a:tailEnd/>
            </a:ln>
          </p:spPr>
          <p:txBody>
            <a:bodyPr/>
            <a:lstStyle/>
            <a:p>
              <a:pPr eaLnBrk="1" hangingPunct="1"/>
              <a:endParaRPr lang="pt-BR" b="1" u="none"/>
            </a:p>
          </p:txBody>
        </p:sp>
        <p:sp>
          <p:nvSpPr>
            <p:cNvPr id="451679" name="Freeform 2363"/>
            <p:cNvSpPr>
              <a:spLocks/>
            </p:cNvSpPr>
            <p:nvPr/>
          </p:nvSpPr>
          <p:spPr bwMode="auto">
            <a:xfrm>
              <a:off x="1323" y="1961"/>
              <a:ext cx="2212" cy="104"/>
            </a:xfrm>
            <a:custGeom>
              <a:avLst/>
              <a:gdLst>
                <a:gd name="T0" fmla="*/ 0 w 8848"/>
                <a:gd name="T1" fmla="*/ 0 h 419"/>
                <a:gd name="T2" fmla="*/ 0 w 8848"/>
                <a:gd name="T3" fmla="*/ 0 h 419"/>
                <a:gd name="T4" fmla="*/ 0 w 8848"/>
                <a:gd name="T5" fmla="*/ 0 h 419"/>
                <a:gd name="T6" fmla="*/ 0 w 8848"/>
                <a:gd name="T7" fmla="*/ 0 h 419"/>
                <a:gd name="T8" fmla="*/ 0 w 8848"/>
                <a:gd name="T9" fmla="*/ 0 h 419"/>
                <a:gd name="T10" fmla="*/ 0 w 8848"/>
                <a:gd name="T11" fmla="*/ 0 h 419"/>
                <a:gd name="T12" fmla="*/ 0 w 8848"/>
                <a:gd name="T13" fmla="*/ 0 h 419"/>
                <a:gd name="T14" fmla="*/ 0 w 8848"/>
                <a:gd name="T15" fmla="*/ 0 h 419"/>
                <a:gd name="T16" fmla="*/ 0 w 8848"/>
                <a:gd name="T17" fmla="*/ 0 h 419"/>
                <a:gd name="T18" fmla="*/ 0 w 8848"/>
                <a:gd name="T19" fmla="*/ 0 h 419"/>
                <a:gd name="T20" fmla="*/ 0 w 8848"/>
                <a:gd name="T21" fmla="*/ 0 h 419"/>
                <a:gd name="T22" fmla="*/ 0 w 8848"/>
                <a:gd name="T23" fmla="*/ 0 h 419"/>
                <a:gd name="T24" fmla="*/ 0 w 8848"/>
                <a:gd name="T25" fmla="*/ 0 h 419"/>
                <a:gd name="T26" fmla="*/ 0 w 8848"/>
                <a:gd name="T27" fmla="*/ 0 h 419"/>
                <a:gd name="T28" fmla="*/ 0 w 8848"/>
                <a:gd name="T29" fmla="*/ 0 h 419"/>
                <a:gd name="T30" fmla="*/ 0 w 8848"/>
                <a:gd name="T31" fmla="*/ 0 h 419"/>
                <a:gd name="T32" fmla="*/ 0 w 8848"/>
                <a:gd name="T33" fmla="*/ 0 h 419"/>
                <a:gd name="T34" fmla="*/ 0 w 8848"/>
                <a:gd name="T35" fmla="*/ 0 h 419"/>
                <a:gd name="T36" fmla="*/ 0 w 8848"/>
                <a:gd name="T37" fmla="*/ 0 h 419"/>
                <a:gd name="T38" fmla="*/ 0 w 8848"/>
                <a:gd name="T39" fmla="*/ 0 h 419"/>
                <a:gd name="T40" fmla="*/ 0 w 8848"/>
                <a:gd name="T41" fmla="*/ 0 h 419"/>
                <a:gd name="T42" fmla="*/ 0 w 8848"/>
                <a:gd name="T43" fmla="*/ 0 h 419"/>
                <a:gd name="T44" fmla="*/ 0 w 8848"/>
                <a:gd name="T45" fmla="*/ 0 h 419"/>
                <a:gd name="T46" fmla="*/ 0 w 8848"/>
                <a:gd name="T47" fmla="*/ 0 h 419"/>
                <a:gd name="T48" fmla="*/ 0 w 8848"/>
                <a:gd name="T49" fmla="*/ 0 h 4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48"/>
                <a:gd name="T76" fmla="*/ 0 h 419"/>
                <a:gd name="T77" fmla="*/ 8848 w 8848"/>
                <a:gd name="T78" fmla="*/ 419 h 4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48" h="419">
                  <a:moveTo>
                    <a:pt x="8848" y="419"/>
                  </a:moveTo>
                  <a:lnTo>
                    <a:pt x="0" y="419"/>
                  </a:lnTo>
                  <a:lnTo>
                    <a:pt x="85" y="377"/>
                  </a:lnTo>
                  <a:lnTo>
                    <a:pt x="168" y="332"/>
                  </a:lnTo>
                  <a:lnTo>
                    <a:pt x="209" y="308"/>
                  </a:lnTo>
                  <a:lnTo>
                    <a:pt x="250" y="284"/>
                  </a:lnTo>
                  <a:lnTo>
                    <a:pt x="289" y="259"/>
                  </a:lnTo>
                  <a:lnTo>
                    <a:pt x="329" y="234"/>
                  </a:lnTo>
                  <a:lnTo>
                    <a:pt x="366" y="208"/>
                  </a:lnTo>
                  <a:lnTo>
                    <a:pt x="403" y="180"/>
                  </a:lnTo>
                  <a:lnTo>
                    <a:pt x="438" y="152"/>
                  </a:lnTo>
                  <a:lnTo>
                    <a:pt x="473" y="124"/>
                  </a:lnTo>
                  <a:lnTo>
                    <a:pt x="506" y="94"/>
                  </a:lnTo>
                  <a:lnTo>
                    <a:pt x="536" y="64"/>
                  </a:lnTo>
                  <a:lnTo>
                    <a:pt x="565" y="33"/>
                  </a:lnTo>
                  <a:lnTo>
                    <a:pt x="593" y="0"/>
                  </a:lnTo>
                  <a:lnTo>
                    <a:pt x="8780" y="0"/>
                  </a:lnTo>
                  <a:lnTo>
                    <a:pt x="8797" y="54"/>
                  </a:lnTo>
                  <a:lnTo>
                    <a:pt x="8811" y="107"/>
                  </a:lnTo>
                  <a:lnTo>
                    <a:pt x="8823" y="160"/>
                  </a:lnTo>
                  <a:lnTo>
                    <a:pt x="8832" y="213"/>
                  </a:lnTo>
                  <a:lnTo>
                    <a:pt x="8840" y="264"/>
                  </a:lnTo>
                  <a:lnTo>
                    <a:pt x="8846" y="316"/>
                  </a:lnTo>
                  <a:lnTo>
                    <a:pt x="8848" y="367"/>
                  </a:lnTo>
                  <a:lnTo>
                    <a:pt x="8848" y="419"/>
                  </a:lnTo>
                  <a:close/>
                </a:path>
              </a:pathLst>
            </a:custGeom>
            <a:solidFill>
              <a:srgbClr val="E15516"/>
            </a:solidFill>
            <a:ln w="9525">
              <a:noFill/>
              <a:round/>
              <a:headEnd/>
              <a:tailEnd/>
            </a:ln>
          </p:spPr>
          <p:txBody>
            <a:bodyPr/>
            <a:lstStyle/>
            <a:p>
              <a:pPr eaLnBrk="1" hangingPunct="1"/>
              <a:endParaRPr lang="pt-BR" b="1" u="none"/>
            </a:p>
          </p:txBody>
        </p:sp>
        <p:sp>
          <p:nvSpPr>
            <p:cNvPr id="451680" name="Freeform 2364"/>
            <p:cNvSpPr>
              <a:spLocks/>
            </p:cNvSpPr>
            <p:nvPr/>
          </p:nvSpPr>
          <p:spPr bwMode="auto">
            <a:xfrm>
              <a:off x="1414" y="1908"/>
              <a:ext cx="2117" cy="105"/>
            </a:xfrm>
            <a:custGeom>
              <a:avLst/>
              <a:gdLst>
                <a:gd name="T0" fmla="*/ 0 w 8469"/>
                <a:gd name="T1" fmla="*/ 0 h 418"/>
                <a:gd name="T2" fmla="*/ 0 w 8469"/>
                <a:gd name="T3" fmla="*/ 0 h 418"/>
                <a:gd name="T4" fmla="*/ 0 w 8469"/>
                <a:gd name="T5" fmla="*/ 0 h 418"/>
                <a:gd name="T6" fmla="*/ 0 w 8469"/>
                <a:gd name="T7" fmla="*/ 0 h 418"/>
                <a:gd name="T8" fmla="*/ 0 w 8469"/>
                <a:gd name="T9" fmla="*/ 0 h 418"/>
                <a:gd name="T10" fmla="*/ 0 w 8469"/>
                <a:gd name="T11" fmla="*/ 0 h 418"/>
                <a:gd name="T12" fmla="*/ 0 w 8469"/>
                <a:gd name="T13" fmla="*/ 0 h 418"/>
                <a:gd name="T14" fmla="*/ 0 w 8469"/>
                <a:gd name="T15" fmla="*/ 0 h 418"/>
                <a:gd name="T16" fmla="*/ 0 w 8469"/>
                <a:gd name="T17" fmla="*/ 0 h 418"/>
                <a:gd name="T18" fmla="*/ 0 w 8469"/>
                <a:gd name="T19" fmla="*/ 0 h 418"/>
                <a:gd name="T20" fmla="*/ 0 w 8469"/>
                <a:gd name="T21" fmla="*/ 0 h 418"/>
                <a:gd name="T22" fmla="*/ 0 w 8469"/>
                <a:gd name="T23" fmla="*/ 0 h 418"/>
                <a:gd name="T24" fmla="*/ 0 w 8469"/>
                <a:gd name="T25" fmla="*/ 0 h 418"/>
                <a:gd name="T26" fmla="*/ 0 w 8469"/>
                <a:gd name="T27" fmla="*/ 0 h 418"/>
                <a:gd name="T28" fmla="*/ 0 w 8469"/>
                <a:gd name="T29" fmla="*/ 0 h 418"/>
                <a:gd name="T30" fmla="*/ 0 w 8469"/>
                <a:gd name="T31" fmla="*/ 0 h 418"/>
                <a:gd name="T32" fmla="*/ 0 w 8469"/>
                <a:gd name="T33" fmla="*/ 0 h 418"/>
                <a:gd name="T34" fmla="*/ 0 w 8469"/>
                <a:gd name="T35" fmla="*/ 0 h 418"/>
                <a:gd name="T36" fmla="*/ 0 w 8469"/>
                <a:gd name="T37" fmla="*/ 0 h 418"/>
                <a:gd name="T38" fmla="*/ 0 w 8469"/>
                <a:gd name="T39" fmla="*/ 0 h 418"/>
                <a:gd name="T40" fmla="*/ 0 w 8469"/>
                <a:gd name="T41" fmla="*/ 0 h 418"/>
                <a:gd name="T42" fmla="*/ 0 w 8469"/>
                <a:gd name="T43" fmla="*/ 0 h 418"/>
                <a:gd name="T44" fmla="*/ 0 w 8469"/>
                <a:gd name="T45" fmla="*/ 0 h 418"/>
                <a:gd name="T46" fmla="*/ 0 w 8469"/>
                <a:gd name="T47" fmla="*/ 0 h 418"/>
                <a:gd name="T48" fmla="*/ 0 w 8469"/>
                <a:gd name="T49" fmla="*/ 0 h 418"/>
                <a:gd name="T50" fmla="*/ 0 w 8469"/>
                <a:gd name="T51" fmla="*/ 0 h 418"/>
                <a:gd name="T52" fmla="*/ 0 w 8469"/>
                <a:gd name="T53" fmla="*/ 0 h 418"/>
                <a:gd name="T54" fmla="*/ 0 w 8469"/>
                <a:gd name="T55" fmla="*/ 0 h 418"/>
                <a:gd name="T56" fmla="*/ 0 w 8469"/>
                <a:gd name="T57" fmla="*/ 0 h 418"/>
                <a:gd name="T58" fmla="*/ 0 w 8469"/>
                <a:gd name="T59" fmla="*/ 0 h 418"/>
                <a:gd name="T60" fmla="*/ 0 w 8469"/>
                <a:gd name="T61" fmla="*/ 0 h 418"/>
                <a:gd name="T62" fmla="*/ 0 w 8469"/>
                <a:gd name="T63" fmla="*/ 0 h 4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69"/>
                <a:gd name="T97" fmla="*/ 0 h 418"/>
                <a:gd name="T98" fmla="*/ 8469 w 8469"/>
                <a:gd name="T99" fmla="*/ 418 h 4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69" h="418">
                  <a:moveTo>
                    <a:pt x="8469" y="418"/>
                  </a:moveTo>
                  <a:lnTo>
                    <a:pt x="0" y="418"/>
                  </a:lnTo>
                  <a:lnTo>
                    <a:pt x="31" y="396"/>
                  </a:lnTo>
                  <a:lnTo>
                    <a:pt x="60" y="373"/>
                  </a:lnTo>
                  <a:lnTo>
                    <a:pt x="87" y="351"/>
                  </a:lnTo>
                  <a:lnTo>
                    <a:pt x="115" y="328"/>
                  </a:lnTo>
                  <a:lnTo>
                    <a:pt x="140" y="303"/>
                  </a:lnTo>
                  <a:lnTo>
                    <a:pt x="167" y="280"/>
                  </a:lnTo>
                  <a:lnTo>
                    <a:pt x="190" y="255"/>
                  </a:lnTo>
                  <a:lnTo>
                    <a:pt x="213" y="229"/>
                  </a:lnTo>
                  <a:lnTo>
                    <a:pt x="234" y="203"/>
                  </a:lnTo>
                  <a:lnTo>
                    <a:pt x="255" y="175"/>
                  </a:lnTo>
                  <a:lnTo>
                    <a:pt x="273" y="148"/>
                  </a:lnTo>
                  <a:lnTo>
                    <a:pt x="291" y="120"/>
                  </a:lnTo>
                  <a:lnTo>
                    <a:pt x="306" y="91"/>
                  </a:lnTo>
                  <a:lnTo>
                    <a:pt x="320" y="62"/>
                  </a:lnTo>
                  <a:lnTo>
                    <a:pt x="332" y="30"/>
                  </a:lnTo>
                  <a:lnTo>
                    <a:pt x="342" y="0"/>
                  </a:lnTo>
                  <a:lnTo>
                    <a:pt x="4610" y="0"/>
                  </a:lnTo>
                  <a:lnTo>
                    <a:pt x="4684" y="21"/>
                  </a:lnTo>
                  <a:lnTo>
                    <a:pt x="4759" y="41"/>
                  </a:lnTo>
                  <a:lnTo>
                    <a:pt x="4835" y="58"/>
                  </a:lnTo>
                  <a:lnTo>
                    <a:pt x="4913" y="75"/>
                  </a:lnTo>
                  <a:lnTo>
                    <a:pt x="4994" y="90"/>
                  </a:lnTo>
                  <a:lnTo>
                    <a:pt x="5077" y="103"/>
                  </a:lnTo>
                  <a:lnTo>
                    <a:pt x="5161" y="115"/>
                  </a:lnTo>
                  <a:lnTo>
                    <a:pt x="5249" y="127"/>
                  </a:lnTo>
                  <a:lnTo>
                    <a:pt x="5338" y="136"/>
                  </a:lnTo>
                  <a:lnTo>
                    <a:pt x="5431" y="145"/>
                  </a:lnTo>
                  <a:lnTo>
                    <a:pt x="5524" y="153"/>
                  </a:lnTo>
                  <a:lnTo>
                    <a:pt x="5622" y="160"/>
                  </a:lnTo>
                  <a:lnTo>
                    <a:pt x="5724" y="166"/>
                  </a:lnTo>
                  <a:lnTo>
                    <a:pt x="5827" y="173"/>
                  </a:lnTo>
                  <a:lnTo>
                    <a:pt x="5934" y="178"/>
                  </a:lnTo>
                  <a:lnTo>
                    <a:pt x="6045" y="183"/>
                  </a:lnTo>
                  <a:lnTo>
                    <a:pt x="6080" y="183"/>
                  </a:lnTo>
                  <a:lnTo>
                    <a:pt x="6118" y="182"/>
                  </a:lnTo>
                  <a:lnTo>
                    <a:pt x="6159" y="178"/>
                  </a:lnTo>
                  <a:lnTo>
                    <a:pt x="6204" y="171"/>
                  </a:lnTo>
                  <a:lnTo>
                    <a:pt x="6249" y="163"/>
                  </a:lnTo>
                  <a:lnTo>
                    <a:pt x="6298" y="154"/>
                  </a:lnTo>
                  <a:lnTo>
                    <a:pt x="6348" y="142"/>
                  </a:lnTo>
                  <a:lnTo>
                    <a:pt x="6401" y="130"/>
                  </a:lnTo>
                  <a:lnTo>
                    <a:pt x="6510" y="101"/>
                  </a:lnTo>
                  <a:lnTo>
                    <a:pt x="6627" y="70"/>
                  </a:lnTo>
                  <a:lnTo>
                    <a:pt x="6747" y="35"/>
                  </a:lnTo>
                  <a:lnTo>
                    <a:pt x="6871" y="0"/>
                  </a:lnTo>
                  <a:lnTo>
                    <a:pt x="8298" y="0"/>
                  </a:lnTo>
                  <a:lnTo>
                    <a:pt x="8314" y="17"/>
                  </a:lnTo>
                  <a:lnTo>
                    <a:pt x="8328" y="37"/>
                  </a:lnTo>
                  <a:lnTo>
                    <a:pt x="8343" y="57"/>
                  </a:lnTo>
                  <a:lnTo>
                    <a:pt x="8357" y="78"/>
                  </a:lnTo>
                  <a:lnTo>
                    <a:pt x="8369" y="99"/>
                  </a:lnTo>
                  <a:lnTo>
                    <a:pt x="8381" y="123"/>
                  </a:lnTo>
                  <a:lnTo>
                    <a:pt x="8393" y="146"/>
                  </a:lnTo>
                  <a:lnTo>
                    <a:pt x="8403" y="171"/>
                  </a:lnTo>
                  <a:lnTo>
                    <a:pt x="8414" y="203"/>
                  </a:lnTo>
                  <a:lnTo>
                    <a:pt x="8424" y="235"/>
                  </a:lnTo>
                  <a:lnTo>
                    <a:pt x="8434" y="265"/>
                  </a:lnTo>
                  <a:lnTo>
                    <a:pt x="8443" y="295"/>
                  </a:lnTo>
                  <a:lnTo>
                    <a:pt x="8451" y="326"/>
                  </a:lnTo>
                  <a:lnTo>
                    <a:pt x="8457" y="358"/>
                  </a:lnTo>
                  <a:lnTo>
                    <a:pt x="8464" y="388"/>
                  </a:lnTo>
                  <a:lnTo>
                    <a:pt x="8469" y="418"/>
                  </a:lnTo>
                  <a:close/>
                </a:path>
              </a:pathLst>
            </a:custGeom>
            <a:solidFill>
              <a:srgbClr val="E05117"/>
            </a:solidFill>
            <a:ln w="9525">
              <a:noFill/>
              <a:round/>
              <a:headEnd/>
              <a:tailEnd/>
            </a:ln>
          </p:spPr>
          <p:txBody>
            <a:bodyPr/>
            <a:lstStyle/>
            <a:p>
              <a:pPr eaLnBrk="1" hangingPunct="1"/>
              <a:endParaRPr lang="pt-BR" b="1" u="none"/>
            </a:p>
          </p:txBody>
        </p:sp>
        <p:sp>
          <p:nvSpPr>
            <p:cNvPr id="451681" name="Freeform 2365"/>
            <p:cNvSpPr>
              <a:spLocks/>
            </p:cNvSpPr>
            <p:nvPr/>
          </p:nvSpPr>
          <p:spPr bwMode="auto">
            <a:xfrm>
              <a:off x="1471" y="1856"/>
              <a:ext cx="2047" cy="105"/>
            </a:xfrm>
            <a:custGeom>
              <a:avLst/>
              <a:gdLst>
                <a:gd name="T0" fmla="*/ 0 w 8187"/>
                <a:gd name="T1" fmla="*/ 0 h 417"/>
                <a:gd name="T2" fmla="*/ 0 w 8187"/>
                <a:gd name="T3" fmla="*/ 0 h 417"/>
                <a:gd name="T4" fmla="*/ 0 w 8187"/>
                <a:gd name="T5" fmla="*/ 0 h 417"/>
                <a:gd name="T6" fmla="*/ 0 w 8187"/>
                <a:gd name="T7" fmla="*/ 0 h 417"/>
                <a:gd name="T8" fmla="*/ 0 w 8187"/>
                <a:gd name="T9" fmla="*/ 0 h 417"/>
                <a:gd name="T10" fmla="*/ 0 w 8187"/>
                <a:gd name="T11" fmla="*/ 0 h 417"/>
                <a:gd name="T12" fmla="*/ 0 w 8187"/>
                <a:gd name="T13" fmla="*/ 0 h 417"/>
                <a:gd name="T14" fmla="*/ 0 w 8187"/>
                <a:gd name="T15" fmla="*/ 0 h 417"/>
                <a:gd name="T16" fmla="*/ 0 w 8187"/>
                <a:gd name="T17" fmla="*/ 0 h 417"/>
                <a:gd name="T18" fmla="*/ 0 w 8187"/>
                <a:gd name="T19" fmla="*/ 0 h 417"/>
                <a:gd name="T20" fmla="*/ 0 w 8187"/>
                <a:gd name="T21" fmla="*/ 0 h 417"/>
                <a:gd name="T22" fmla="*/ 0 w 8187"/>
                <a:gd name="T23" fmla="*/ 0 h 417"/>
                <a:gd name="T24" fmla="*/ 0 w 8187"/>
                <a:gd name="T25" fmla="*/ 0 h 417"/>
                <a:gd name="T26" fmla="*/ 0 w 8187"/>
                <a:gd name="T27" fmla="*/ 0 h 417"/>
                <a:gd name="T28" fmla="*/ 0 w 8187"/>
                <a:gd name="T29" fmla="*/ 0 h 417"/>
                <a:gd name="T30" fmla="*/ 0 w 8187"/>
                <a:gd name="T31" fmla="*/ 0 h 417"/>
                <a:gd name="T32" fmla="*/ 0 w 8187"/>
                <a:gd name="T33" fmla="*/ 0 h 417"/>
                <a:gd name="T34" fmla="*/ 0 w 8187"/>
                <a:gd name="T35" fmla="*/ 0 h 417"/>
                <a:gd name="T36" fmla="*/ 0 w 8187"/>
                <a:gd name="T37" fmla="*/ 0 h 417"/>
                <a:gd name="T38" fmla="*/ 0 w 8187"/>
                <a:gd name="T39" fmla="*/ 0 h 417"/>
                <a:gd name="T40" fmla="*/ 0 w 8187"/>
                <a:gd name="T41" fmla="*/ 0 h 417"/>
                <a:gd name="T42" fmla="*/ 0 w 8187"/>
                <a:gd name="T43" fmla="*/ 0 h 417"/>
                <a:gd name="T44" fmla="*/ 0 w 8187"/>
                <a:gd name="T45" fmla="*/ 0 h 417"/>
                <a:gd name="T46" fmla="*/ 0 w 8187"/>
                <a:gd name="T47" fmla="*/ 0 h 417"/>
                <a:gd name="T48" fmla="*/ 0 w 8187"/>
                <a:gd name="T49" fmla="*/ 0 h 417"/>
                <a:gd name="T50" fmla="*/ 0 w 8187"/>
                <a:gd name="T51" fmla="*/ 0 h 417"/>
                <a:gd name="T52" fmla="*/ 0 w 8187"/>
                <a:gd name="T53" fmla="*/ 0 h 417"/>
                <a:gd name="T54" fmla="*/ 0 w 8187"/>
                <a:gd name="T55" fmla="*/ 0 h 417"/>
                <a:gd name="T56" fmla="*/ 0 w 8187"/>
                <a:gd name="T57" fmla="*/ 0 h 417"/>
                <a:gd name="T58" fmla="*/ 0 w 8187"/>
                <a:gd name="T59" fmla="*/ 0 h 417"/>
                <a:gd name="T60" fmla="*/ 0 w 8187"/>
                <a:gd name="T61" fmla="*/ 0 h 417"/>
                <a:gd name="T62" fmla="*/ 0 w 8187"/>
                <a:gd name="T63" fmla="*/ 0 h 417"/>
                <a:gd name="T64" fmla="*/ 0 w 8187"/>
                <a:gd name="T65" fmla="*/ 0 h 417"/>
                <a:gd name="T66" fmla="*/ 0 w 8187"/>
                <a:gd name="T67" fmla="*/ 0 h 417"/>
                <a:gd name="T68" fmla="*/ 0 w 8187"/>
                <a:gd name="T69" fmla="*/ 0 h 417"/>
                <a:gd name="T70" fmla="*/ 0 w 8187"/>
                <a:gd name="T71" fmla="*/ 0 h 417"/>
                <a:gd name="T72" fmla="*/ 0 w 8187"/>
                <a:gd name="T73" fmla="*/ 0 h 417"/>
                <a:gd name="T74" fmla="*/ 0 w 8187"/>
                <a:gd name="T75" fmla="*/ 0 h 4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187"/>
                <a:gd name="T115" fmla="*/ 0 h 417"/>
                <a:gd name="T116" fmla="*/ 8187 w 8187"/>
                <a:gd name="T117" fmla="*/ 417 h 4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187" h="417">
                  <a:moveTo>
                    <a:pt x="8187" y="417"/>
                  </a:moveTo>
                  <a:lnTo>
                    <a:pt x="0" y="417"/>
                  </a:lnTo>
                  <a:lnTo>
                    <a:pt x="17" y="395"/>
                  </a:lnTo>
                  <a:lnTo>
                    <a:pt x="33" y="372"/>
                  </a:lnTo>
                  <a:lnTo>
                    <a:pt x="49" y="349"/>
                  </a:lnTo>
                  <a:lnTo>
                    <a:pt x="62" y="325"/>
                  </a:lnTo>
                  <a:lnTo>
                    <a:pt x="75" y="301"/>
                  </a:lnTo>
                  <a:lnTo>
                    <a:pt x="87" y="276"/>
                  </a:lnTo>
                  <a:lnTo>
                    <a:pt x="98" y="251"/>
                  </a:lnTo>
                  <a:lnTo>
                    <a:pt x="107" y="226"/>
                  </a:lnTo>
                  <a:lnTo>
                    <a:pt x="116" y="200"/>
                  </a:lnTo>
                  <a:lnTo>
                    <a:pt x="123" y="172"/>
                  </a:lnTo>
                  <a:lnTo>
                    <a:pt x="128" y="145"/>
                  </a:lnTo>
                  <a:lnTo>
                    <a:pt x="132" y="116"/>
                  </a:lnTo>
                  <a:lnTo>
                    <a:pt x="135" y="89"/>
                  </a:lnTo>
                  <a:lnTo>
                    <a:pt x="136" y="60"/>
                  </a:lnTo>
                  <a:lnTo>
                    <a:pt x="136" y="29"/>
                  </a:lnTo>
                  <a:lnTo>
                    <a:pt x="133" y="0"/>
                  </a:lnTo>
                  <a:lnTo>
                    <a:pt x="3895" y="0"/>
                  </a:lnTo>
                  <a:lnTo>
                    <a:pt x="3943" y="27"/>
                  </a:lnTo>
                  <a:lnTo>
                    <a:pt x="3992" y="52"/>
                  </a:lnTo>
                  <a:lnTo>
                    <a:pt x="4040" y="75"/>
                  </a:lnTo>
                  <a:lnTo>
                    <a:pt x="4089" y="99"/>
                  </a:lnTo>
                  <a:lnTo>
                    <a:pt x="4138" y="120"/>
                  </a:lnTo>
                  <a:lnTo>
                    <a:pt x="4188" y="141"/>
                  </a:lnTo>
                  <a:lnTo>
                    <a:pt x="4238" y="161"/>
                  </a:lnTo>
                  <a:lnTo>
                    <a:pt x="4290" y="180"/>
                  </a:lnTo>
                  <a:lnTo>
                    <a:pt x="4341" y="197"/>
                  </a:lnTo>
                  <a:lnTo>
                    <a:pt x="4393" y="213"/>
                  </a:lnTo>
                  <a:lnTo>
                    <a:pt x="4446" y="229"/>
                  </a:lnTo>
                  <a:lnTo>
                    <a:pt x="4500" y="243"/>
                  </a:lnTo>
                  <a:lnTo>
                    <a:pt x="4554" y="256"/>
                  </a:lnTo>
                  <a:lnTo>
                    <a:pt x="4609" y="268"/>
                  </a:lnTo>
                  <a:lnTo>
                    <a:pt x="4666" y="280"/>
                  </a:lnTo>
                  <a:lnTo>
                    <a:pt x="4724" y="292"/>
                  </a:lnTo>
                  <a:lnTo>
                    <a:pt x="4782" y="301"/>
                  </a:lnTo>
                  <a:lnTo>
                    <a:pt x="4842" y="312"/>
                  </a:lnTo>
                  <a:lnTo>
                    <a:pt x="4902" y="320"/>
                  </a:lnTo>
                  <a:lnTo>
                    <a:pt x="4963" y="329"/>
                  </a:lnTo>
                  <a:lnTo>
                    <a:pt x="5091" y="343"/>
                  </a:lnTo>
                  <a:lnTo>
                    <a:pt x="5223" y="355"/>
                  </a:lnTo>
                  <a:lnTo>
                    <a:pt x="5362" y="367"/>
                  </a:lnTo>
                  <a:lnTo>
                    <a:pt x="5506" y="376"/>
                  </a:lnTo>
                  <a:lnTo>
                    <a:pt x="5657" y="384"/>
                  </a:lnTo>
                  <a:lnTo>
                    <a:pt x="5815" y="392"/>
                  </a:lnTo>
                  <a:lnTo>
                    <a:pt x="5866" y="392"/>
                  </a:lnTo>
                  <a:lnTo>
                    <a:pt x="5924" y="387"/>
                  </a:lnTo>
                  <a:lnTo>
                    <a:pt x="5986" y="379"/>
                  </a:lnTo>
                  <a:lnTo>
                    <a:pt x="6053" y="366"/>
                  </a:lnTo>
                  <a:lnTo>
                    <a:pt x="6125" y="350"/>
                  </a:lnTo>
                  <a:lnTo>
                    <a:pt x="6200" y="332"/>
                  </a:lnTo>
                  <a:lnTo>
                    <a:pt x="6278" y="312"/>
                  </a:lnTo>
                  <a:lnTo>
                    <a:pt x="6360" y="288"/>
                  </a:lnTo>
                  <a:lnTo>
                    <a:pt x="6531" y="240"/>
                  </a:lnTo>
                  <a:lnTo>
                    <a:pt x="6709" y="189"/>
                  </a:lnTo>
                  <a:lnTo>
                    <a:pt x="6801" y="164"/>
                  </a:lnTo>
                  <a:lnTo>
                    <a:pt x="6893" y="140"/>
                  </a:lnTo>
                  <a:lnTo>
                    <a:pt x="6984" y="118"/>
                  </a:lnTo>
                  <a:lnTo>
                    <a:pt x="7076" y="97"/>
                  </a:lnTo>
                  <a:lnTo>
                    <a:pt x="7166" y="78"/>
                  </a:lnTo>
                  <a:lnTo>
                    <a:pt x="7256" y="62"/>
                  </a:lnTo>
                  <a:lnTo>
                    <a:pt x="7344" y="50"/>
                  </a:lnTo>
                  <a:lnTo>
                    <a:pt x="7432" y="41"/>
                  </a:lnTo>
                  <a:lnTo>
                    <a:pt x="7516" y="36"/>
                  </a:lnTo>
                  <a:lnTo>
                    <a:pt x="7597" y="36"/>
                  </a:lnTo>
                  <a:lnTo>
                    <a:pt x="7676" y="40"/>
                  </a:lnTo>
                  <a:lnTo>
                    <a:pt x="7751" y="50"/>
                  </a:lnTo>
                  <a:lnTo>
                    <a:pt x="7821" y="66"/>
                  </a:lnTo>
                  <a:lnTo>
                    <a:pt x="7888" y="89"/>
                  </a:lnTo>
                  <a:lnTo>
                    <a:pt x="7950" y="118"/>
                  </a:lnTo>
                  <a:lnTo>
                    <a:pt x="8007" y="153"/>
                  </a:lnTo>
                  <a:lnTo>
                    <a:pt x="8057" y="198"/>
                  </a:lnTo>
                  <a:lnTo>
                    <a:pt x="8102" y="250"/>
                  </a:lnTo>
                  <a:lnTo>
                    <a:pt x="8142" y="312"/>
                  </a:lnTo>
                  <a:lnTo>
                    <a:pt x="8173" y="380"/>
                  </a:lnTo>
                  <a:lnTo>
                    <a:pt x="8180" y="399"/>
                  </a:lnTo>
                  <a:lnTo>
                    <a:pt x="8187" y="417"/>
                  </a:lnTo>
                  <a:close/>
                </a:path>
              </a:pathLst>
            </a:custGeom>
            <a:solidFill>
              <a:srgbClr val="E04D19"/>
            </a:solidFill>
            <a:ln w="9525">
              <a:noFill/>
              <a:round/>
              <a:headEnd/>
              <a:tailEnd/>
            </a:ln>
          </p:spPr>
          <p:txBody>
            <a:bodyPr/>
            <a:lstStyle/>
            <a:p>
              <a:pPr eaLnBrk="1" hangingPunct="1"/>
              <a:endParaRPr lang="pt-BR" b="1" u="none"/>
            </a:p>
          </p:txBody>
        </p:sp>
        <p:sp>
          <p:nvSpPr>
            <p:cNvPr id="451682" name="Freeform 2366"/>
            <p:cNvSpPr>
              <a:spLocks noEditPoints="1"/>
            </p:cNvSpPr>
            <p:nvPr/>
          </p:nvSpPr>
          <p:spPr bwMode="auto">
            <a:xfrm>
              <a:off x="1492" y="1804"/>
              <a:ext cx="1996" cy="104"/>
            </a:xfrm>
            <a:custGeom>
              <a:avLst/>
              <a:gdLst>
                <a:gd name="T0" fmla="*/ 0 w 7985"/>
                <a:gd name="T1" fmla="*/ 0 h 419"/>
                <a:gd name="T2" fmla="*/ 0 w 7985"/>
                <a:gd name="T3" fmla="*/ 0 h 419"/>
                <a:gd name="T4" fmla="*/ 0 w 7985"/>
                <a:gd name="T5" fmla="*/ 0 h 419"/>
                <a:gd name="T6" fmla="*/ 0 w 7985"/>
                <a:gd name="T7" fmla="*/ 0 h 419"/>
                <a:gd name="T8" fmla="*/ 0 w 7985"/>
                <a:gd name="T9" fmla="*/ 0 h 419"/>
                <a:gd name="T10" fmla="*/ 0 w 7985"/>
                <a:gd name="T11" fmla="*/ 0 h 419"/>
                <a:gd name="T12" fmla="*/ 0 w 7985"/>
                <a:gd name="T13" fmla="*/ 0 h 419"/>
                <a:gd name="T14" fmla="*/ 0 w 7985"/>
                <a:gd name="T15" fmla="*/ 0 h 419"/>
                <a:gd name="T16" fmla="*/ 0 w 7985"/>
                <a:gd name="T17" fmla="*/ 0 h 419"/>
                <a:gd name="T18" fmla="*/ 0 w 7985"/>
                <a:gd name="T19" fmla="*/ 0 h 419"/>
                <a:gd name="T20" fmla="*/ 0 w 7985"/>
                <a:gd name="T21" fmla="*/ 0 h 419"/>
                <a:gd name="T22" fmla="*/ 0 w 7985"/>
                <a:gd name="T23" fmla="*/ 0 h 419"/>
                <a:gd name="T24" fmla="*/ 0 w 7985"/>
                <a:gd name="T25" fmla="*/ 0 h 419"/>
                <a:gd name="T26" fmla="*/ 0 w 7985"/>
                <a:gd name="T27" fmla="*/ 0 h 419"/>
                <a:gd name="T28" fmla="*/ 0 w 7985"/>
                <a:gd name="T29" fmla="*/ 0 h 419"/>
                <a:gd name="T30" fmla="*/ 0 w 7985"/>
                <a:gd name="T31" fmla="*/ 0 h 419"/>
                <a:gd name="T32" fmla="*/ 0 w 7985"/>
                <a:gd name="T33" fmla="*/ 0 h 419"/>
                <a:gd name="T34" fmla="*/ 0 w 7985"/>
                <a:gd name="T35" fmla="*/ 0 h 419"/>
                <a:gd name="T36" fmla="*/ 0 w 7985"/>
                <a:gd name="T37" fmla="*/ 0 h 419"/>
                <a:gd name="T38" fmla="*/ 0 w 7985"/>
                <a:gd name="T39" fmla="*/ 0 h 419"/>
                <a:gd name="T40" fmla="*/ 0 w 7985"/>
                <a:gd name="T41" fmla="*/ 0 h 419"/>
                <a:gd name="T42" fmla="*/ 0 w 7985"/>
                <a:gd name="T43" fmla="*/ 0 h 419"/>
                <a:gd name="T44" fmla="*/ 0 w 7985"/>
                <a:gd name="T45" fmla="*/ 0 h 419"/>
                <a:gd name="T46" fmla="*/ 0 w 7985"/>
                <a:gd name="T47" fmla="*/ 0 h 419"/>
                <a:gd name="T48" fmla="*/ 0 w 7985"/>
                <a:gd name="T49" fmla="*/ 0 h 419"/>
                <a:gd name="T50" fmla="*/ 0 w 7985"/>
                <a:gd name="T51" fmla="*/ 0 h 419"/>
                <a:gd name="T52" fmla="*/ 0 w 7985"/>
                <a:gd name="T53" fmla="*/ 0 h 419"/>
                <a:gd name="T54" fmla="*/ 0 w 7985"/>
                <a:gd name="T55" fmla="*/ 0 h 419"/>
                <a:gd name="T56" fmla="*/ 0 w 7985"/>
                <a:gd name="T57" fmla="*/ 0 h 419"/>
                <a:gd name="T58" fmla="*/ 0 w 7985"/>
                <a:gd name="T59" fmla="*/ 0 h 419"/>
                <a:gd name="T60" fmla="*/ 0 w 7985"/>
                <a:gd name="T61" fmla="*/ 0 h 419"/>
                <a:gd name="T62" fmla="*/ 0 w 7985"/>
                <a:gd name="T63" fmla="*/ 0 h 419"/>
                <a:gd name="T64" fmla="*/ 0 w 7985"/>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85"/>
                <a:gd name="T100" fmla="*/ 0 h 419"/>
                <a:gd name="T101" fmla="*/ 7985 w 7985"/>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85" h="419">
                  <a:moveTo>
                    <a:pt x="7985" y="419"/>
                  </a:moveTo>
                  <a:lnTo>
                    <a:pt x="6558" y="419"/>
                  </a:lnTo>
                  <a:lnTo>
                    <a:pt x="6659" y="390"/>
                  </a:lnTo>
                  <a:lnTo>
                    <a:pt x="6762" y="363"/>
                  </a:lnTo>
                  <a:lnTo>
                    <a:pt x="6865" y="337"/>
                  </a:lnTo>
                  <a:lnTo>
                    <a:pt x="6968" y="313"/>
                  </a:lnTo>
                  <a:lnTo>
                    <a:pt x="7020" y="301"/>
                  </a:lnTo>
                  <a:lnTo>
                    <a:pt x="7070" y="291"/>
                  </a:lnTo>
                  <a:lnTo>
                    <a:pt x="7121" y="282"/>
                  </a:lnTo>
                  <a:lnTo>
                    <a:pt x="7172" y="274"/>
                  </a:lnTo>
                  <a:lnTo>
                    <a:pt x="7222" y="266"/>
                  </a:lnTo>
                  <a:lnTo>
                    <a:pt x="7271" y="259"/>
                  </a:lnTo>
                  <a:lnTo>
                    <a:pt x="7319" y="254"/>
                  </a:lnTo>
                  <a:lnTo>
                    <a:pt x="7367" y="250"/>
                  </a:lnTo>
                  <a:lnTo>
                    <a:pt x="7415" y="247"/>
                  </a:lnTo>
                  <a:lnTo>
                    <a:pt x="7461" y="246"/>
                  </a:lnTo>
                  <a:lnTo>
                    <a:pt x="7507" y="246"/>
                  </a:lnTo>
                  <a:lnTo>
                    <a:pt x="7552" y="247"/>
                  </a:lnTo>
                  <a:lnTo>
                    <a:pt x="7595" y="251"/>
                  </a:lnTo>
                  <a:lnTo>
                    <a:pt x="7638" y="256"/>
                  </a:lnTo>
                  <a:lnTo>
                    <a:pt x="7679" y="263"/>
                  </a:lnTo>
                  <a:lnTo>
                    <a:pt x="7718" y="271"/>
                  </a:lnTo>
                  <a:lnTo>
                    <a:pt x="7758" y="282"/>
                  </a:lnTo>
                  <a:lnTo>
                    <a:pt x="7795" y="295"/>
                  </a:lnTo>
                  <a:lnTo>
                    <a:pt x="7830" y="309"/>
                  </a:lnTo>
                  <a:lnTo>
                    <a:pt x="7865" y="326"/>
                  </a:lnTo>
                  <a:lnTo>
                    <a:pt x="7898" y="346"/>
                  </a:lnTo>
                  <a:lnTo>
                    <a:pt x="7928" y="367"/>
                  </a:lnTo>
                  <a:lnTo>
                    <a:pt x="7957" y="392"/>
                  </a:lnTo>
                  <a:lnTo>
                    <a:pt x="7985" y="419"/>
                  </a:lnTo>
                  <a:close/>
                  <a:moveTo>
                    <a:pt x="4297" y="419"/>
                  </a:moveTo>
                  <a:lnTo>
                    <a:pt x="29" y="419"/>
                  </a:lnTo>
                  <a:lnTo>
                    <a:pt x="36" y="396"/>
                  </a:lnTo>
                  <a:lnTo>
                    <a:pt x="41" y="374"/>
                  </a:lnTo>
                  <a:lnTo>
                    <a:pt x="45" y="351"/>
                  </a:lnTo>
                  <a:lnTo>
                    <a:pt x="49" y="328"/>
                  </a:lnTo>
                  <a:lnTo>
                    <a:pt x="52" y="304"/>
                  </a:lnTo>
                  <a:lnTo>
                    <a:pt x="53" y="280"/>
                  </a:lnTo>
                  <a:lnTo>
                    <a:pt x="53" y="255"/>
                  </a:lnTo>
                  <a:lnTo>
                    <a:pt x="53" y="230"/>
                  </a:lnTo>
                  <a:lnTo>
                    <a:pt x="50" y="205"/>
                  </a:lnTo>
                  <a:lnTo>
                    <a:pt x="48" y="180"/>
                  </a:lnTo>
                  <a:lnTo>
                    <a:pt x="44" y="153"/>
                  </a:lnTo>
                  <a:lnTo>
                    <a:pt x="38" y="127"/>
                  </a:lnTo>
                  <a:lnTo>
                    <a:pt x="32" y="99"/>
                  </a:lnTo>
                  <a:lnTo>
                    <a:pt x="24" y="73"/>
                  </a:lnTo>
                  <a:lnTo>
                    <a:pt x="16" y="44"/>
                  </a:lnTo>
                  <a:lnTo>
                    <a:pt x="5" y="16"/>
                  </a:lnTo>
                  <a:lnTo>
                    <a:pt x="3" y="8"/>
                  </a:lnTo>
                  <a:lnTo>
                    <a:pt x="0" y="0"/>
                  </a:lnTo>
                  <a:lnTo>
                    <a:pt x="3505" y="0"/>
                  </a:lnTo>
                  <a:lnTo>
                    <a:pt x="3552" y="37"/>
                  </a:lnTo>
                  <a:lnTo>
                    <a:pt x="3601" y="73"/>
                  </a:lnTo>
                  <a:lnTo>
                    <a:pt x="3649" y="106"/>
                  </a:lnTo>
                  <a:lnTo>
                    <a:pt x="3696" y="139"/>
                  </a:lnTo>
                  <a:lnTo>
                    <a:pt x="3745" y="169"/>
                  </a:lnTo>
                  <a:lnTo>
                    <a:pt x="3792" y="198"/>
                  </a:lnTo>
                  <a:lnTo>
                    <a:pt x="3841" y="226"/>
                  </a:lnTo>
                  <a:lnTo>
                    <a:pt x="3890" y="252"/>
                  </a:lnTo>
                  <a:lnTo>
                    <a:pt x="3939" y="278"/>
                  </a:lnTo>
                  <a:lnTo>
                    <a:pt x="3989" y="301"/>
                  </a:lnTo>
                  <a:lnTo>
                    <a:pt x="4039" y="324"/>
                  </a:lnTo>
                  <a:lnTo>
                    <a:pt x="4089" y="345"/>
                  </a:lnTo>
                  <a:lnTo>
                    <a:pt x="4140" y="365"/>
                  </a:lnTo>
                  <a:lnTo>
                    <a:pt x="4191" y="384"/>
                  </a:lnTo>
                  <a:lnTo>
                    <a:pt x="4244" y="402"/>
                  </a:lnTo>
                  <a:lnTo>
                    <a:pt x="4297" y="419"/>
                  </a:lnTo>
                  <a:close/>
                </a:path>
              </a:pathLst>
            </a:custGeom>
            <a:solidFill>
              <a:srgbClr val="DF4A19"/>
            </a:solidFill>
            <a:ln w="9525">
              <a:noFill/>
              <a:round/>
              <a:headEnd/>
              <a:tailEnd/>
            </a:ln>
          </p:spPr>
          <p:txBody>
            <a:bodyPr/>
            <a:lstStyle/>
            <a:p>
              <a:pPr eaLnBrk="1" hangingPunct="1"/>
              <a:endParaRPr lang="pt-BR" b="1" u="none"/>
            </a:p>
          </p:txBody>
        </p:sp>
        <p:sp>
          <p:nvSpPr>
            <p:cNvPr id="451683" name="Freeform 2367"/>
            <p:cNvSpPr>
              <a:spLocks/>
            </p:cNvSpPr>
            <p:nvPr/>
          </p:nvSpPr>
          <p:spPr bwMode="auto">
            <a:xfrm>
              <a:off x="1478" y="1752"/>
              <a:ext cx="967" cy="104"/>
            </a:xfrm>
            <a:custGeom>
              <a:avLst/>
              <a:gdLst>
                <a:gd name="T0" fmla="*/ 0 w 3867"/>
                <a:gd name="T1" fmla="*/ 0 h 418"/>
                <a:gd name="T2" fmla="*/ 0 w 3867"/>
                <a:gd name="T3" fmla="*/ 0 h 418"/>
                <a:gd name="T4" fmla="*/ 0 w 3867"/>
                <a:gd name="T5" fmla="*/ 0 h 418"/>
                <a:gd name="T6" fmla="*/ 0 w 3867"/>
                <a:gd name="T7" fmla="*/ 0 h 418"/>
                <a:gd name="T8" fmla="*/ 0 w 3867"/>
                <a:gd name="T9" fmla="*/ 0 h 418"/>
                <a:gd name="T10" fmla="*/ 0 w 3867"/>
                <a:gd name="T11" fmla="*/ 0 h 418"/>
                <a:gd name="T12" fmla="*/ 0 w 3867"/>
                <a:gd name="T13" fmla="*/ 0 h 418"/>
                <a:gd name="T14" fmla="*/ 0 w 3867"/>
                <a:gd name="T15" fmla="*/ 0 h 418"/>
                <a:gd name="T16" fmla="*/ 0 w 3867"/>
                <a:gd name="T17" fmla="*/ 0 h 418"/>
                <a:gd name="T18" fmla="*/ 0 w 3867"/>
                <a:gd name="T19" fmla="*/ 0 h 418"/>
                <a:gd name="T20" fmla="*/ 0 w 3867"/>
                <a:gd name="T21" fmla="*/ 0 h 418"/>
                <a:gd name="T22" fmla="*/ 0 w 3867"/>
                <a:gd name="T23" fmla="*/ 0 h 418"/>
                <a:gd name="T24" fmla="*/ 0 w 3867"/>
                <a:gd name="T25" fmla="*/ 0 h 418"/>
                <a:gd name="T26" fmla="*/ 0 w 3867"/>
                <a:gd name="T27" fmla="*/ 0 h 418"/>
                <a:gd name="T28" fmla="*/ 0 w 3867"/>
                <a:gd name="T29" fmla="*/ 0 h 418"/>
                <a:gd name="T30" fmla="*/ 0 w 3867"/>
                <a:gd name="T31" fmla="*/ 0 h 418"/>
                <a:gd name="T32" fmla="*/ 0 w 3867"/>
                <a:gd name="T33" fmla="*/ 0 h 418"/>
                <a:gd name="T34" fmla="*/ 0 w 3867"/>
                <a:gd name="T35" fmla="*/ 0 h 418"/>
                <a:gd name="T36" fmla="*/ 0 w 3867"/>
                <a:gd name="T37" fmla="*/ 0 h 418"/>
                <a:gd name="T38" fmla="*/ 0 w 3867"/>
                <a:gd name="T39" fmla="*/ 0 h 418"/>
                <a:gd name="T40" fmla="*/ 0 w 3867"/>
                <a:gd name="T41" fmla="*/ 0 h 418"/>
                <a:gd name="T42" fmla="*/ 0 w 3867"/>
                <a:gd name="T43" fmla="*/ 0 h 418"/>
                <a:gd name="T44" fmla="*/ 0 w 3867"/>
                <a:gd name="T45" fmla="*/ 0 h 418"/>
                <a:gd name="T46" fmla="*/ 0 w 3867"/>
                <a:gd name="T47" fmla="*/ 0 h 418"/>
                <a:gd name="T48" fmla="*/ 0 w 3867"/>
                <a:gd name="T49" fmla="*/ 0 h 418"/>
                <a:gd name="T50" fmla="*/ 0 w 3867"/>
                <a:gd name="T51" fmla="*/ 0 h 418"/>
                <a:gd name="T52" fmla="*/ 0 w 3867"/>
                <a:gd name="T53" fmla="*/ 0 h 418"/>
                <a:gd name="T54" fmla="*/ 0 w 3867"/>
                <a:gd name="T55" fmla="*/ 0 h 418"/>
                <a:gd name="T56" fmla="*/ 0 w 3867"/>
                <a:gd name="T57" fmla="*/ 0 h 4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67"/>
                <a:gd name="T88" fmla="*/ 0 h 418"/>
                <a:gd name="T89" fmla="*/ 3867 w 3867"/>
                <a:gd name="T90" fmla="*/ 418 h 41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67" h="418">
                  <a:moveTo>
                    <a:pt x="3867" y="418"/>
                  </a:moveTo>
                  <a:lnTo>
                    <a:pt x="105" y="418"/>
                  </a:lnTo>
                  <a:lnTo>
                    <a:pt x="104" y="394"/>
                  </a:lnTo>
                  <a:lnTo>
                    <a:pt x="100" y="371"/>
                  </a:lnTo>
                  <a:lnTo>
                    <a:pt x="96" y="348"/>
                  </a:lnTo>
                  <a:lnTo>
                    <a:pt x="91" y="323"/>
                  </a:lnTo>
                  <a:lnTo>
                    <a:pt x="84" y="299"/>
                  </a:lnTo>
                  <a:lnTo>
                    <a:pt x="78" y="274"/>
                  </a:lnTo>
                  <a:lnTo>
                    <a:pt x="70" y="249"/>
                  </a:lnTo>
                  <a:lnTo>
                    <a:pt x="60" y="224"/>
                  </a:lnTo>
                  <a:lnTo>
                    <a:pt x="50" y="194"/>
                  </a:lnTo>
                  <a:lnTo>
                    <a:pt x="39" y="165"/>
                  </a:lnTo>
                  <a:lnTo>
                    <a:pt x="31" y="137"/>
                  </a:lnTo>
                  <a:lnTo>
                    <a:pt x="23" y="108"/>
                  </a:lnTo>
                  <a:lnTo>
                    <a:pt x="15" y="80"/>
                  </a:lnTo>
                  <a:lnTo>
                    <a:pt x="10" y="53"/>
                  </a:lnTo>
                  <a:lnTo>
                    <a:pt x="5" y="26"/>
                  </a:lnTo>
                  <a:lnTo>
                    <a:pt x="0" y="0"/>
                  </a:lnTo>
                  <a:lnTo>
                    <a:pt x="3318" y="0"/>
                  </a:lnTo>
                  <a:lnTo>
                    <a:pt x="3388" y="63"/>
                  </a:lnTo>
                  <a:lnTo>
                    <a:pt x="3457" y="124"/>
                  </a:lnTo>
                  <a:lnTo>
                    <a:pt x="3525" y="182"/>
                  </a:lnTo>
                  <a:lnTo>
                    <a:pt x="3594" y="235"/>
                  </a:lnTo>
                  <a:lnTo>
                    <a:pt x="3661" y="285"/>
                  </a:lnTo>
                  <a:lnTo>
                    <a:pt x="3730" y="332"/>
                  </a:lnTo>
                  <a:lnTo>
                    <a:pt x="3764" y="355"/>
                  </a:lnTo>
                  <a:lnTo>
                    <a:pt x="3799" y="376"/>
                  </a:lnTo>
                  <a:lnTo>
                    <a:pt x="3833" y="397"/>
                  </a:lnTo>
                  <a:lnTo>
                    <a:pt x="3867" y="418"/>
                  </a:lnTo>
                  <a:close/>
                </a:path>
              </a:pathLst>
            </a:custGeom>
            <a:solidFill>
              <a:srgbClr val="DE461A"/>
            </a:solidFill>
            <a:ln w="9525">
              <a:noFill/>
              <a:round/>
              <a:headEnd/>
              <a:tailEnd/>
            </a:ln>
          </p:spPr>
          <p:txBody>
            <a:bodyPr/>
            <a:lstStyle/>
            <a:p>
              <a:pPr eaLnBrk="1" hangingPunct="1"/>
              <a:endParaRPr lang="pt-BR" b="1" u="none"/>
            </a:p>
          </p:txBody>
        </p:sp>
        <p:sp>
          <p:nvSpPr>
            <p:cNvPr id="451684" name="Freeform 2368"/>
            <p:cNvSpPr>
              <a:spLocks/>
            </p:cNvSpPr>
            <p:nvPr/>
          </p:nvSpPr>
          <p:spPr bwMode="auto">
            <a:xfrm>
              <a:off x="1476" y="1699"/>
              <a:ext cx="892" cy="105"/>
            </a:xfrm>
            <a:custGeom>
              <a:avLst/>
              <a:gdLst>
                <a:gd name="T0" fmla="*/ 0 w 3571"/>
                <a:gd name="T1" fmla="*/ 0 h 418"/>
                <a:gd name="T2" fmla="*/ 0 w 3571"/>
                <a:gd name="T3" fmla="*/ 0 h 418"/>
                <a:gd name="T4" fmla="*/ 0 w 3571"/>
                <a:gd name="T5" fmla="*/ 0 h 418"/>
                <a:gd name="T6" fmla="*/ 0 w 3571"/>
                <a:gd name="T7" fmla="*/ 0 h 418"/>
                <a:gd name="T8" fmla="*/ 0 w 3571"/>
                <a:gd name="T9" fmla="*/ 0 h 418"/>
                <a:gd name="T10" fmla="*/ 0 w 3571"/>
                <a:gd name="T11" fmla="*/ 0 h 418"/>
                <a:gd name="T12" fmla="*/ 0 w 3571"/>
                <a:gd name="T13" fmla="*/ 0 h 418"/>
                <a:gd name="T14" fmla="*/ 0 w 3571"/>
                <a:gd name="T15" fmla="*/ 0 h 418"/>
                <a:gd name="T16" fmla="*/ 0 w 3571"/>
                <a:gd name="T17" fmla="*/ 0 h 418"/>
                <a:gd name="T18" fmla="*/ 0 w 3571"/>
                <a:gd name="T19" fmla="*/ 0 h 418"/>
                <a:gd name="T20" fmla="*/ 0 w 3571"/>
                <a:gd name="T21" fmla="*/ 0 h 418"/>
                <a:gd name="T22" fmla="*/ 0 w 3571"/>
                <a:gd name="T23" fmla="*/ 0 h 418"/>
                <a:gd name="T24" fmla="*/ 0 w 3571"/>
                <a:gd name="T25" fmla="*/ 0 h 418"/>
                <a:gd name="T26" fmla="*/ 0 w 3571"/>
                <a:gd name="T27" fmla="*/ 0 h 418"/>
                <a:gd name="T28" fmla="*/ 0 w 3571"/>
                <a:gd name="T29" fmla="*/ 0 h 418"/>
                <a:gd name="T30" fmla="*/ 0 w 3571"/>
                <a:gd name="T31" fmla="*/ 0 h 418"/>
                <a:gd name="T32" fmla="*/ 0 w 3571"/>
                <a:gd name="T33" fmla="*/ 0 h 418"/>
                <a:gd name="T34" fmla="*/ 0 w 3571"/>
                <a:gd name="T35" fmla="*/ 0 h 418"/>
                <a:gd name="T36" fmla="*/ 0 w 3571"/>
                <a:gd name="T37" fmla="*/ 0 h 418"/>
                <a:gd name="T38" fmla="*/ 0 w 3571"/>
                <a:gd name="T39" fmla="*/ 0 h 418"/>
                <a:gd name="T40" fmla="*/ 0 w 3571"/>
                <a:gd name="T41" fmla="*/ 0 h 418"/>
                <a:gd name="T42" fmla="*/ 0 w 3571"/>
                <a:gd name="T43" fmla="*/ 0 h 418"/>
                <a:gd name="T44" fmla="*/ 0 w 3571"/>
                <a:gd name="T45" fmla="*/ 0 h 418"/>
                <a:gd name="T46" fmla="*/ 0 w 3571"/>
                <a:gd name="T47" fmla="*/ 0 h 418"/>
                <a:gd name="T48" fmla="*/ 0 w 3571"/>
                <a:gd name="T49" fmla="*/ 0 h 418"/>
                <a:gd name="T50" fmla="*/ 0 w 3571"/>
                <a:gd name="T51" fmla="*/ 0 h 418"/>
                <a:gd name="T52" fmla="*/ 0 w 3571"/>
                <a:gd name="T53" fmla="*/ 0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71"/>
                <a:gd name="T82" fmla="*/ 0 h 418"/>
                <a:gd name="T83" fmla="*/ 3571 w 3571"/>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71" h="418">
                  <a:moveTo>
                    <a:pt x="3571" y="418"/>
                  </a:moveTo>
                  <a:lnTo>
                    <a:pt x="66" y="418"/>
                  </a:lnTo>
                  <a:lnTo>
                    <a:pt x="56" y="389"/>
                  </a:lnTo>
                  <a:lnTo>
                    <a:pt x="46" y="360"/>
                  </a:lnTo>
                  <a:lnTo>
                    <a:pt x="37" y="331"/>
                  </a:lnTo>
                  <a:lnTo>
                    <a:pt x="30" y="304"/>
                  </a:lnTo>
                  <a:lnTo>
                    <a:pt x="24" y="276"/>
                  </a:lnTo>
                  <a:lnTo>
                    <a:pt x="17" y="248"/>
                  </a:lnTo>
                  <a:lnTo>
                    <a:pt x="13" y="222"/>
                  </a:lnTo>
                  <a:lnTo>
                    <a:pt x="8" y="195"/>
                  </a:lnTo>
                  <a:lnTo>
                    <a:pt x="5" y="170"/>
                  </a:lnTo>
                  <a:lnTo>
                    <a:pt x="3" y="144"/>
                  </a:lnTo>
                  <a:lnTo>
                    <a:pt x="1" y="119"/>
                  </a:lnTo>
                  <a:lnTo>
                    <a:pt x="0" y="95"/>
                  </a:lnTo>
                  <a:lnTo>
                    <a:pt x="1" y="70"/>
                  </a:lnTo>
                  <a:lnTo>
                    <a:pt x="1" y="46"/>
                  </a:lnTo>
                  <a:lnTo>
                    <a:pt x="3" y="24"/>
                  </a:lnTo>
                  <a:lnTo>
                    <a:pt x="5" y="0"/>
                  </a:lnTo>
                  <a:lnTo>
                    <a:pt x="3122" y="0"/>
                  </a:lnTo>
                  <a:lnTo>
                    <a:pt x="3180" y="62"/>
                  </a:lnTo>
                  <a:lnTo>
                    <a:pt x="3237" y="120"/>
                  </a:lnTo>
                  <a:lnTo>
                    <a:pt x="3293" y="175"/>
                  </a:lnTo>
                  <a:lnTo>
                    <a:pt x="3349" y="228"/>
                  </a:lnTo>
                  <a:lnTo>
                    <a:pt x="3406" y="280"/>
                  </a:lnTo>
                  <a:lnTo>
                    <a:pt x="3461" y="329"/>
                  </a:lnTo>
                  <a:lnTo>
                    <a:pt x="3515" y="375"/>
                  </a:lnTo>
                  <a:lnTo>
                    <a:pt x="3571" y="418"/>
                  </a:lnTo>
                  <a:close/>
                </a:path>
              </a:pathLst>
            </a:custGeom>
            <a:solidFill>
              <a:srgbClr val="DE431A"/>
            </a:solidFill>
            <a:ln w="9525">
              <a:noFill/>
              <a:round/>
              <a:headEnd/>
              <a:tailEnd/>
            </a:ln>
          </p:spPr>
          <p:txBody>
            <a:bodyPr/>
            <a:lstStyle/>
            <a:p>
              <a:pPr eaLnBrk="1" hangingPunct="1"/>
              <a:endParaRPr lang="pt-BR" b="1" u="none"/>
            </a:p>
          </p:txBody>
        </p:sp>
        <p:sp>
          <p:nvSpPr>
            <p:cNvPr id="451685" name="Freeform 2369"/>
            <p:cNvSpPr>
              <a:spLocks/>
            </p:cNvSpPr>
            <p:nvPr/>
          </p:nvSpPr>
          <p:spPr bwMode="auto">
            <a:xfrm>
              <a:off x="1476" y="1647"/>
              <a:ext cx="832" cy="105"/>
            </a:xfrm>
            <a:custGeom>
              <a:avLst/>
              <a:gdLst>
                <a:gd name="T0" fmla="*/ 0 w 3328"/>
                <a:gd name="T1" fmla="*/ 0 h 419"/>
                <a:gd name="T2" fmla="*/ 0 w 3328"/>
                <a:gd name="T3" fmla="*/ 0 h 419"/>
                <a:gd name="T4" fmla="*/ 0 w 3328"/>
                <a:gd name="T5" fmla="*/ 0 h 419"/>
                <a:gd name="T6" fmla="*/ 0 w 3328"/>
                <a:gd name="T7" fmla="*/ 0 h 419"/>
                <a:gd name="T8" fmla="*/ 0 w 3328"/>
                <a:gd name="T9" fmla="*/ 0 h 419"/>
                <a:gd name="T10" fmla="*/ 0 w 3328"/>
                <a:gd name="T11" fmla="*/ 0 h 419"/>
                <a:gd name="T12" fmla="*/ 0 w 3328"/>
                <a:gd name="T13" fmla="*/ 0 h 419"/>
                <a:gd name="T14" fmla="*/ 0 w 3328"/>
                <a:gd name="T15" fmla="*/ 0 h 419"/>
                <a:gd name="T16" fmla="*/ 0 w 3328"/>
                <a:gd name="T17" fmla="*/ 0 h 419"/>
                <a:gd name="T18" fmla="*/ 0 w 3328"/>
                <a:gd name="T19" fmla="*/ 0 h 419"/>
                <a:gd name="T20" fmla="*/ 0 w 3328"/>
                <a:gd name="T21" fmla="*/ 0 h 419"/>
                <a:gd name="T22" fmla="*/ 0 w 3328"/>
                <a:gd name="T23" fmla="*/ 0 h 419"/>
                <a:gd name="T24" fmla="*/ 0 w 3328"/>
                <a:gd name="T25" fmla="*/ 0 h 419"/>
                <a:gd name="T26" fmla="*/ 0 w 3328"/>
                <a:gd name="T27" fmla="*/ 0 h 419"/>
                <a:gd name="T28" fmla="*/ 0 w 3328"/>
                <a:gd name="T29" fmla="*/ 0 h 419"/>
                <a:gd name="T30" fmla="*/ 0 w 3328"/>
                <a:gd name="T31" fmla="*/ 0 h 419"/>
                <a:gd name="T32" fmla="*/ 0 w 3328"/>
                <a:gd name="T33" fmla="*/ 0 h 419"/>
                <a:gd name="T34" fmla="*/ 0 w 3328"/>
                <a:gd name="T35" fmla="*/ 0 h 419"/>
                <a:gd name="T36" fmla="*/ 0 w 3328"/>
                <a:gd name="T37" fmla="*/ 0 h 419"/>
                <a:gd name="T38" fmla="*/ 0 w 3328"/>
                <a:gd name="T39" fmla="*/ 0 h 419"/>
                <a:gd name="T40" fmla="*/ 0 w 3328"/>
                <a:gd name="T41" fmla="*/ 0 h 419"/>
                <a:gd name="T42" fmla="*/ 0 w 3328"/>
                <a:gd name="T43" fmla="*/ 0 h 419"/>
                <a:gd name="T44" fmla="*/ 0 w 3328"/>
                <a:gd name="T45" fmla="*/ 0 h 419"/>
                <a:gd name="T46" fmla="*/ 0 w 3328"/>
                <a:gd name="T47" fmla="*/ 0 h 419"/>
                <a:gd name="T48" fmla="*/ 0 w 3328"/>
                <a:gd name="T49" fmla="*/ 0 h 419"/>
                <a:gd name="T50" fmla="*/ 0 w 3328"/>
                <a:gd name="T51" fmla="*/ 0 h 419"/>
                <a:gd name="T52" fmla="*/ 0 w 3328"/>
                <a:gd name="T53" fmla="*/ 0 h 4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28"/>
                <a:gd name="T82" fmla="*/ 0 h 419"/>
                <a:gd name="T83" fmla="*/ 3328 w 3328"/>
                <a:gd name="T84" fmla="*/ 419 h 4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28" h="419">
                  <a:moveTo>
                    <a:pt x="3328" y="419"/>
                  </a:moveTo>
                  <a:lnTo>
                    <a:pt x="10" y="419"/>
                  </a:lnTo>
                  <a:lnTo>
                    <a:pt x="6" y="388"/>
                  </a:lnTo>
                  <a:lnTo>
                    <a:pt x="3" y="358"/>
                  </a:lnTo>
                  <a:lnTo>
                    <a:pt x="0" y="329"/>
                  </a:lnTo>
                  <a:lnTo>
                    <a:pt x="0" y="300"/>
                  </a:lnTo>
                  <a:lnTo>
                    <a:pt x="0" y="272"/>
                  </a:lnTo>
                  <a:lnTo>
                    <a:pt x="2" y="245"/>
                  </a:lnTo>
                  <a:lnTo>
                    <a:pt x="4" y="217"/>
                  </a:lnTo>
                  <a:lnTo>
                    <a:pt x="7" y="192"/>
                  </a:lnTo>
                  <a:lnTo>
                    <a:pt x="12" y="165"/>
                  </a:lnTo>
                  <a:lnTo>
                    <a:pt x="18" y="140"/>
                  </a:lnTo>
                  <a:lnTo>
                    <a:pt x="24" y="115"/>
                  </a:lnTo>
                  <a:lnTo>
                    <a:pt x="32" y="91"/>
                  </a:lnTo>
                  <a:lnTo>
                    <a:pt x="40" y="68"/>
                  </a:lnTo>
                  <a:lnTo>
                    <a:pt x="49" y="45"/>
                  </a:lnTo>
                  <a:lnTo>
                    <a:pt x="60" y="23"/>
                  </a:lnTo>
                  <a:lnTo>
                    <a:pt x="72" y="0"/>
                  </a:lnTo>
                  <a:lnTo>
                    <a:pt x="2933" y="0"/>
                  </a:lnTo>
                  <a:lnTo>
                    <a:pt x="2985" y="60"/>
                  </a:lnTo>
                  <a:lnTo>
                    <a:pt x="3035" y="117"/>
                  </a:lnTo>
                  <a:lnTo>
                    <a:pt x="3085" y="172"/>
                  </a:lnTo>
                  <a:lnTo>
                    <a:pt x="3134" y="225"/>
                  </a:lnTo>
                  <a:lnTo>
                    <a:pt x="3184" y="276"/>
                  </a:lnTo>
                  <a:lnTo>
                    <a:pt x="3232" y="325"/>
                  </a:lnTo>
                  <a:lnTo>
                    <a:pt x="3281" y="373"/>
                  </a:lnTo>
                  <a:lnTo>
                    <a:pt x="3328" y="419"/>
                  </a:lnTo>
                  <a:close/>
                </a:path>
              </a:pathLst>
            </a:custGeom>
            <a:solidFill>
              <a:srgbClr val="DD3F1B"/>
            </a:solidFill>
            <a:ln w="9525">
              <a:noFill/>
              <a:round/>
              <a:headEnd/>
              <a:tailEnd/>
            </a:ln>
          </p:spPr>
          <p:txBody>
            <a:bodyPr/>
            <a:lstStyle/>
            <a:p>
              <a:pPr eaLnBrk="1" hangingPunct="1"/>
              <a:endParaRPr lang="pt-BR" b="1" u="none"/>
            </a:p>
          </p:txBody>
        </p:sp>
        <p:sp>
          <p:nvSpPr>
            <p:cNvPr id="451686" name="Freeform 2370"/>
            <p:cNvSpPr>
              <a:spLocks/>
            </p:cNvSpPr>
            <p:nvPr/>
          </p:nvSpPr>
          <p:spPr bwMode="auto">
            <a:xfrm>
              <a:off x="1477" y="1595"/>
              <a:ext cx="779" cy="104"/>
            </a:xfrm>
            <a:custGeom>
              <a:avLst/>
              <a:gdLst>
                <a:gd name="T0" fmla="*/ 0 w 3117"/>
                <a:gd name="T1" fmla="*/ 0 h 417"/>
                <a:gd name="T2" fmla="*/ 0 w 3117"/>
                <a:gd name="T3" fmla="*/ 0 h 417"/>
                <a:gd name="T4" fmla="*/ 0 w 3117"/>
                <a:gd name="T5" fmla="*/ 0 h 417"/>
                <a:gd name="T6" fmla="*/ 0 w 3117"/>
                <a:gd name="T7" fmla="*/ 0 h 417"/>
                <a:gd name="T8" fmla="*/ 0 w 3117"/>
                <a:gd name="T9" fmla="*/ 0 h 417"/>
                <a:gd name="T10" fmla="*/ 0 w 3117"/>
                <a:gd name="T11" fmla="*/ 0 h 417"/>
                <a:gd name="T12" fmla="*/ 0 w 3117"/>
                <a:gd name="T13" fmla="*/ 0 h 417"/>
                <a:gd name="T14" fmla="*/ 0 w 3117"/>
                <a:gd name="T15" fmla="*/ 0 h 417"/>
                <a:gd name="T16" fmla="*/ 0 w 3117"/>
                <a:gd name="T17" fmla="*/ 0 h 417"/>
                <a:gd name="T18" fmla="*/ 0 w 3117"/>
                <a:gd name="T19" fmla="*/ 0 h 417"/>
                <a:gd name="T20" fmla="*/ 0 w 3117"/>
                <a:gd name="T21" fmla="*/ 0 h 417"/>
                <a:gd name="T22" fmla="*/ 0 w 3117"/>
                <a:gd name="T23" fmla="*/ 0 h 417"/>
                <a:gd name="T24" fmla="*/ 0 w 3117"/>
                <a:gd name="T25" fmla="*/ 0 h 417"/>
                <a:gd name="T26" fmla="*/ 0 w 3117"/>
                <a:gd name="T27" fmla="*/ 0 h 417"/>
                <a:gd name="T28" fmla="*/ 0 w 3117"/>
                <a:gd name="T29" fmla="*/ 0 h 417"/>
                <a:gd name="T30" fmla="*/ 0 w 3117"/>
                <a:gd name="T31" fmla="*/ 0 h 417"/>
                <a:gd name="T32" fmla="*/ 0 w 3117"/>
                <a:gd name="T33" fmla="*/ 0 h 417"/>
                <a:gd name="T34" fmla="*/ 0 w 3117"/>
                <a:gd name="T35" fmla="*/ 0 h 417"/>
                <a:gd name="T36" fmla="*/ 0 w 3117"/>
                <a:gd name="T37" fmla="*/ 0 h 417"/>
                <a:gd name="T38" fmla="*/ 0 w 3117"/>
                <a:gd name="T39" fmla="*/ 0 h 417"/>
                <a:gd name="T40" fmla="*/ 0 w 3117"/>
                <a:gd name="T41" fmla="*/ 0 h 417"/>
                <a:gd name="T42" fmla="*/ 0 w 3117"/>
                <a:gd name="T43" fmla="*/ 0 h 417"/>
                <a:gd name="T44" fmla="*/ 0 w 3117"/>
                <a:gd name="T45" fmla="*/ 0 h 417"/>
                <a:gd name="T46" fmla="*/ 0 w 3117"/>
                <a:gd name="T47" fmla="*/ 0 h 417"/>
                <a:gd name="T48" fmla="*/ 0 w 3117"/>
                <a:gd name="T49" fmla="*/ 0 h 417"/>
                <a:gd name="T50" fmla="*/ 0 w 3117"/>
                <a:gd name="T51" fmla="*/ 0 h 417"/>
                <a:gd name="T52" fmla="*/ 0 w 3117"/>
                <a:gd name="T53" fmla="*/ 0 h 417"/>
                <a:gd name="T54" fmla="*/ 0 w 3117"/>
                <a:gd name="T55" fmla="*/ 0 h 417"/>
                <a:gd name="T56" fmla="*/ 0 w 3117"/>
                <a:gd name="T57" fmla="*/ 0 h 417"/>
                <a:gd name="T58" fmla="*/ 0 w 3117"/>
                <a:gd name="T59" fmla="*/ 0 h 417"/>
                <a:gd name="T60" fmla="*/ 0 w 3117"/>
                <a:gd name="T61" fmla="*/ 0 h 417"/>
                <a:gd name="T62" fmla="*/ 0 w 3117"/>
                <a:gd name="T63" fmla="*/ 0 h 417"/>
                <a:gd name="T64" fmla="*/ 0 w 3117"/>
                <a:gd name="T65" fmla="*/ 0 h 417"/>
                <a:gd name="T66" fmla="*/ 0 w 3117"/>
                <a:gd name="T67" fmla="*/ 0 h 417"/>
                <a:gd name="T68" fmla="*/ 0 w 3117"/>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17"/>
                <a:gd name="T106" fmla="*/ 0 h 417"/>
                <a:gd name="T107" fmla="*/ 3117 w 3117"/>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17" h="417">
                  <a:moveTo>
                    <a:pt x="3117" y="417"/>
                  </a:moveTo>
                  <a:lnTo>
                    <a:pt x="0" y="417"/>
                  </a:lnTo>
                  <a:lnTo>
                    <a:pt x="6" y="385"/>
                  </a:lnTo>
                  <a:lnTo>
                    <a:pt x="12" y="354"/>
                  </a:lnTo>
                  <a:lnTo>
                    <a:pt x="20" y="323"/>
                  </a:lnTo>
                  <a:lnTo>
                    <a:pt x="29" y="293"/>
                  </a:lnTo>
                  <a:lnTo>
                    <a:pt x="41" y="264"/>
                  </a:lnTo>
                  <a:lnTo>
                    <a:pt x="53" y="236"/>
                  </a:lnTo>
                  <a:lnTo>
                    <a:pt x="68" y="208"/>
                  </a:lnTo>
                  <a:lnTo>
                    <a:pt x="84" y="182"/>
                  </a:lnTo>
                  <a:lnTo>
                    <a:pt x="99" y="156"/>
                  </a:lnTo>
                  <a:lnTo>
                    <a:pt x="118" y="132"/>
                  </a:lnTo>
                  <a:lnTo>
                    <a:pt x="138" y="107"/>
                  </a:lnTo>
                  <a:lnTo>
                    <a:pt x="157" y="84"/>
                  </a:lnTo>
                  <a:lnTo>
                    <a:pt x="180" y="62"/>
                  </a:lnTo>
                  <a:lnTo>
                    <a:pt x="202" y="41"/>
                  </a:lnTo>
                  <a:lnTo>
                    <a:pt x="226" y="20"/>
                  </a:lnTo>
                  <a:lnTo>
                    <a:pt x="252" y="0"/>
                  </a:lnTo>
                  <a:lnTo>
                    <a:pt x="2644" y="0"/>
                  </a:lnTo>
                  <a:lnTo>
                    <a:pt x="2688" y="22"/>
                  </a:lnTo>
                  <a:lnTo>
                    <a:pt x="2729" y="45"/>
                  </a:lnTo>
                  <a:lnTo>
                    <a:pt x="2767" y="68"/>
                  </a:lnTo>
                  <a:lnTo>
                    <a:pt x="2803" y="94"/>
                  </a:lnTo>
                  <a:lnTo>
                    <a:pt x="2836" y="119"/>
                  </a:lnTo>
                  <a:lnTo>
                    <a:pt x="2866" y="144"/>
                  </a:lnTo>
                  <a:lnTo>
                    <a:pt x="2894" y="170"/>
                  </a:lnTo>
                  <a:lnTo>
                    <a:pt x="2919" y="197"/>
                  </a:lnTo>
                  <a:lnTo>
                    <a:pt x="2944" y="226"/>
                  </a:lnTo>
                  <a:lnTo>
                    <a:pt x="2969" y="255"/>
                  </a:lnTo>
                  <a:lnTo>
                    <a:pt x="2994" y="284"/>
                  </a:lnTo>
                  <a:lnTo>
                    <a:pt x="3019" y="311"/>
                  </a:lnTo>
                  <a:lnTo>
                    <a:pt x="3043" y="338"/>
                  </a:lnTo>
                  <a:lnTo>
                    <a:pt x="3068" y="365"/>
                  </a:lnTo>
                  <a:lnTo>
                    <a:pt x="3092" y="392"/>
                  </a:lnTo>
                  <a:lnTo>
                    <a:pt x="3117" y="417"/>
                  </a:lnTo>
                  <a:close/>
                </a:path>
              </a:pathLst>
            </a:custGeom>
            <a:solidFill>
              <a:srgbClr val="DD3B1B"/>
            </a:solidFill>
            <a:ln w="9525">
              <a:noFill/>
              <a:round/>
              <a:headEnd/>
              <a:tailEnd/>
            </a:ln>
          </p:spPr>
          <p:txBody>
            <a:bodyPr/>
            <a:lstStyle/>
            <a:p>
              <a:pPr eaLnBrk="1" hangingPunct="1"/>
              <a:endParaRPr lang="pt-BR" b="1" u="none"/>
            </a:p>
          </p:txBody>
        </p:sp>
        <p:sp>
          <p:nvSpPr>
            <p:cNvPr id="451687" name="Freeform 2371"/>
            <p:cNvSpPr>
              <a:spLocks/>
            </p:cNvSpPr>
            <p:nvPr/>
          </p:nvSpPr>
          <p:spPr bwMode="auto">
            <a:xfrm>
              <a:off x="1494" y="1542"/>
              <a:ext cx="715" cy="105"/>
            </a:xfrm>
            <a:custGeom>
              <a:avLst/>
              <a:gdLst>
                <a:gd name="T0" fmla="*/ 0 w 2861"/>
                <a:gd name="T1" fmla="*/ 0 h 418"/>
                <a:gd name="T2" fmla="*/ 0 w 2861"/>
                <a:gd name="T3" fmla="*/ 0 h 418"/>
                <a:gd name="T4" fmla="*/ 0 w 2861"/>
                <a:gd name="T5" fmla="*/ 0 h 418"/>
                <a:gd name="T6" fmla="*/ 0 w 2861"/>
                <a:gd name="T7" fmla="*/ 0 h 418"/>
                <a:gd name="T8" fmla="*/ 0 w 2861"/>
                <a:gd name="T9" fmla="*/ 0 h 418"/>
                <a:gd name="T10" fmla="*/ 0 w 2861"/>
                <a:gd name="T11" fmla="*/ 0 h 418"/>
                <a:gd name="T12" fmla="*/ 0 w 2861"/>
                <a:gd name="T13" fmla="*/ 0 h 418"/>
                <a:gd name="T14" fmla="*/ 0 w 2861"/>
                <a:gd name="T15" fmla="*/ 0 h 418"/>
                <a:gd name="T16" fmla="*/ 0 w 2861"/>
                <a:gd name="T17" fmla="*/ 0 h 418"/>
                <a:gd name="T18" fmla="*/ 0 w 2861"/>
                <a:gd name="T19" fmla="*/ 0 h 418"/>
                <a:gd name="T20" fmla="*/ 0 w 2861"/>
                <a:gd name="T21" fmla="*/ 0 h 418"/>
                <a:gd name="T22" fmla="*/ 0 w 2861"/>
                <a:gd name="T23" fmla="*/ 0 h 418"/>
                <a:gd name="T24" fmla="*/ 0 w 2861"/>
                <a:gd name="T25" fmla="*/ 0 h 418"/>
                <a:gd name="T26" fmla="*/ 0 w 2861"/>
                <a:gd name="T27" fmla="*/ 0 h 418"/>
                <a:gd name="T28" fmla="*/ 0 w 2861"/>
                <a:gd name="T29" fmla="*/ 0 h 418"/>
                <a:gd name="T30" fmla="*/ 0 w 2861"/>
                <a:gd name="T31" fmla="*/ 0 h 418"/>
                <a:gd name="T32" fmla="*/ 0 w 2861"/>
                <a:gd name="T33" fmla="*/ 0 h 418"/>
                <a:gd name="T34" fmla="*/ 0 w 2861"/>
                <a:gd name="T35" fmla="*/ 0 h 418"/>
                <a:gd name="T36" fmla="*/ 0 w 2861"/>
                <a:gd name="T37" fmla="*/ 0 h 418"/>
                <a:gd name="T38" fmla="*/ 0 w 2861"/>
                <a:gd name="T39" fmla="*/ 0 h 418"/>
                <a:gd name="T40" fmla="*/ 0 w 2861"/>
                <a:gd name="T41" fmla="*/ 0 h 418"/>
                <a:gd name="T42" fmla="*/ 0 w 2861"/>
                <a:gd name="T43" fmla="*/ 0 h 418"/>
                <a:gd name="T44" fmla="*/ 0 w 2861"/>
                <a:gd name="T45" fmla="*/ 0 h 418"/>
                <a:gd name="T46" fmla="*/ 0 w 2861"/>
                <a:gd name="T47" fmla="*/ 0 h 418"/>
                <a:gd name="T48" fmla="*/ 0 w 2861"/>
                <a:gd name="T49" fmla="*/ 0 h 418"/>
                <a:gd name="T50" fmla="*/ 0 w 2861"/>
                <a:gd name="T51" fmla="*/ 0 h 418"/>
                <a:gd name="T52" fmla="*/ 0 w 2861"/>
                <a:gd name="T53" fmla="*/ 0 h 418"/>
                <a:gd name="T54" fmla="*/ 0 w 2861"/>
                <a:gd name="T55" fmla="*/ 0 h 418"/>
                <a:gd name="T56" fmla="*/ 0 w 2861"/>
                <a:gd name="T57" fmla="*/ 0 h 418"/>
                <a:gd name="T58" fmla="*/ 0 w 2861"/>
                <a:gd name="T59" fmla="*/ 0 h 418"/>
                <a:gd name="T60" fmla="*/ 0 w 2861"/>
                <a:gd name="T61" fmla="*/ 0 h 418"/>
                <a:gd name="T62" fmla="*/ 0 w 2861"/>
                <a:gd name="T63" fmla="*/ 0 h 418"/>
                <a:gd name="T64" fmla="*/ 0 w 2861"/>
                <a:gd name="T65" fmla="*/ 0 h 418"/>
                <a:gd name="T66" fmla="*/ 0 w 2861"/>
                <a:gd name="T67" fmla="*/ 0 h 418"/>
                <a:gd name="T68" fmla="*/ 0 w 2861"/>
                <a:gd name="T69" fmla="*/ 0 h 418"/>
                <a:gd name="T70" fmla="*/ 0 w 2861"/>
                <a:gd name="T71" fmla="*/ 0 h 418"/>
                <a:gd name="T72" fmla="*/ 0 w 2861"/>
                <a:gd name="T73" fmla="*/ 0 h 418"/>
                <a:gd name="T74" fmla="*/ 0 w 2861"/>
                <a:gd name="T75" fmla="*/ 0 h 418"/>
                <a:gd name="T76" fmla="*/ 0 w 2861"/>
                <a:gd name="T77" fmla="*/ 0 h 418"/>
                <a:gd name="T78" fmla="*/ 0 w 2861"/>
                <a:gd name="T79" fmla="*/ 0 h 418"/>
                <a:gd name="T80" fmla="*/ 0 w 2861"/>
                <a:gd name="T81" fmla="*/ 0 h 418"/>
                <a:gd name="T82" fmla="*/ 0 w 2861"/>
                <a:gd name="T83" fmla="*/ 0 h 418"/>
                <a:gd name="T84" fmla="*/ 0 w 2861"/>
                <a:gd name="T85" fmla="*/ 0 h 418"/>
                <a:gd name="T86" fmla="*/ 0 w 2861"/>
                <a:gd name="T87" fmla="*/ 0 h 418"/>
                <a:gd name="T88" fmla="*/ 0 w 2861"/>
                <a:gd name="T89" fmla="*/ 0 h 418"/>
                <a:gd name="T90" fmla="*/ 0 w 2861"/>
                <a:gd name="T91" fmla="*/ 0 h 418"/>
                <a:gd name="T92" fmla="*/ 0 w 2861"/>
                <a:gd name="T93" fmla="*/ 0 h 418"/>
                <a:gd name="T94" fmla="*/ 0 w 2861"/>
                <a:gd name="T95" fmla="*/ 0 h 418"/>
                <a:gd name="T96" fmla="*/ 0 w 2861"/>
                <a:gd name="T97" fmla="*/ 0 h 418"/>
                <a:gd name="T98" fmla="*/ 0 w 2861"/>
                <a:gd name="T99" fmla="*/ 0 h 418"/>
                <a:gd name="T100" fmla="*/ 0 w 2861"/>
                <a:gd name="T101" fmla="*/ 0 h 4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61"/>
                <a:gd name="T154" fmla="*/ 0 h 418"/>
                <a:gd name="T155" fmla="*/ 2861 w 2861"/>
                <a:gd name="T156" fmla="*/ 418 h 4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61" h="418">
                  <a:moveTo>
                    <a:pt x="2861" y="418"/>
                  </a:moveTo>
                  <a:lnTo>
                    <a:pt x="0" y="418"/>
                  </a:lnTo>
                  <a:lnTo>
                    <a:pt x="12" y="399"/>
                  </a:lnTo>
                  <a:lnTo>
                    <a:pt x="23" y="379"/>
                  </a:lnTo>
                  <a:lnTo>
                    <a:pt x="35" y="360"/>
                  </a:lnTo>
                  <a:lnTo>
                    <a:pt x="50" y="342"/>
                  </a:lnTo>
                  <a:lnTo>
                    <a:pt x="64" y="323"/>
                  </a:lnTo>
                  <a:lnTo>
                    <a:pt x="79" y="306"/>
                  </a:lnTo>
                  <a:lnTo>
                    <a:pt x="95" y="289"/>
                  </a:lnTo>
                  <a:lnTo>
                    <a:pt x="111" y="272"/>
                  </a:lnTo>
                  <a:lnTo>
                    <a:pt x="128" y="256"/>
                  </a:lnTo>
                  <a:lnTo>
                    <a:pt x="146" y="240"/>
                  </a:lnTo>
                  <a:lnTo>
                    <a:pt x="165" y="226"/>
                  </a:lnTo>
                  <a:lnTo>
                    <a:pt x="183" y="210"/>
                  </a:lnTo>
                  <a:lnTo>
                    <a:pt x="203" y="195"/>
                  </a:lnTo>
                  <a:lnTo>
                    <a:pt x="223" y="182"/>
                  </a:lnTo>
                  <a:lnTo>
                    <a:pt x="244" y="168"/>
                  </a:lnTo>
                  <a:lnTo>
                    <a:pt x="265" y="156"/>
                  </a:lnTo>
                  <a:lnTo>
                    <a:pt x="310" y="131"/>
                  </a:lnTo>
                  <a:lnTo>
                    <a:pt x="356" y="107"/>
                  </a:lnTo>
                  <a:lnTo>
                    <a:pt x="405" y="84"/>
                  </a:lnTo>
                  <a:lnTo>
                    <a:pt x="455" y="65"/>
                  </a:lnTo>
                  <a:lnTo>
                    <a:pt x="508" y="46"/>
                  </a:lnTo>
                  <a:lnTo>
                    <a:pt x="562" y="30"/>
                  </a:lnTo>
                  <a:lnTo>
                    <a:pt x="617" y="14"/>
                  </a:lnTo>
                  <a:lnTo>
                    <a:pt x="674" y="0"/>
                  </a:lnTo>
                  <a:lnTo>
                    <a:pt x="1908" y="0"/>
                  </a:lnTo>
                  <a:lnTo>
                    <a:pt x="1986" y="16"/>
                  </a:lnTo>
                  <a:lnTo>
                    <a:pt x="2063" y="33"/>
                  </a:lnTo>
                  <a:lnTo>
                    <a:pt x="2138" y="51"/>
                  </a:lnTo>
                  <a:lnTo>
                    <a:pt x="2211" y="71"/>
                  </a:lnTo>
                  <a:lnTo>
                    <a:pt x="2282" y="92"/>
                  </a:lnTo>
                  <a:lnTo>
                    <a:pt x="2351" y="115"/>
                  </a:lnTo>
                  <a:lnTo>
                    <a:pt x="2417" y="139"/>
                  </a:lnTo>
                  <a:lnTo>
                    <a:pt x="2479" y="164"/>
                  </a:lnTo>
                  <a:lnTo>
                    <a:pt x="2538" y="191"/>
                  </a:lnTo>
                  <a:lnTo>
                    <a:pt x="2595" y="219"/>
                  </a:lnTo>
                  <a:lnTo>
                    <a:pt x="2623" y="232"/>
                  </a:lnTo>
                  <a:lnTo>
                    <a:pt x="2648" y="247"/>
                  </a:lnTo>
                  <a:lnTo>
                    <a:pt x="2673" y="263"/>
                  </a:lnTo>
                  <a:lnTo>
                    <a:pt x="2696" y="277"/>
                  </a:lnTo>
                  <a:lnTo>
                    <a:pt x="2720" y="293"/>
                  </a:lnTo>
                  <a:lnTo>
                    <a:pt x="2741" y="309"/>
                  </a:lnTo>
                  <a:lnTo>
                    <a:pt x="2762" y="325"/>
                  </a:lnTo>
                  <a:lnTo>
                    <a:pt x="2782" y="341"/>
                  </a:lnTo>
                  <a:lnTo>
                    <a:pt x="2802" y="356"/>
                  </a:lnTo>
                  <a:lnTo>
                    <a:pt x="2819" y="374"/>
                  </a:lnTo>
                  <a:lnTo>
                    <a:pt x="2835" y="389"/>
                  </a:lnTo>
                  <a:lnTo>
                    <a:pt x="2851" y="407"/>
                  </a:lnTo>
                  <a:lnTo>
                    <a:pt x="2856" y="413"/>
                  </a:lnTo>
                  <a:lnTo>
                    <a:pt x="2861" y="418"/>
                  </a:lnTo>
                  <a:close/>
                </a:path>
              </a:pathLst>
            </a:custGeom>
            <a:solidFill>
              <a:srgbClr val="DC371B"/>
            </a:solidFill>
            <a:ln w="9525">
              <a:noFill/>
              <a:round/>
              <a:headEnd/>
              <a:tailEnd/>
            </a:ln>
          </p:spPr>
          <p:txBody>
            <a:bodyPr/>
            <a:lstStyle/>
            <a:p>
              <a:pPr eaLnBrk="1" hangingPunct="1"/>
              <a:endParaRPr lang="pt-BR" b="1" u="none"/>
            </a:p>
          </p:txBody>
        </p:sp>
        <p:sp>
          <p:nvSpPr>
            <p:cNvPr id="451688" name="Freeform 2372"/>
            <p:cNvSpPr>
              <a:spLocks/>
            </p:cNvSpPr>
            <p:nvPr/>
          </p:nvSpPr>
          <p:spPr bwMode="auto">
            <a:xfrm>
              <a:off x="1540" y="1528"/>
              <a:ext cx="598" cy="67"/>
            </a:xfrm>
            <a:custGeom>
              <a:avLst/>
              <a:gdLst>
                <a:gd name="T0" fmla="*/ 0 w 2392"/>
                <a:gd name="T1" fmla="*/ 0 h 269"/>
                <a:gd name="T2" fmla="*/ 0 w 2392"/>
                <a:gd name="T3" fmla="*/ 0 h 269"/>
                <a:gd name="T4" fmla="*/ 0 w 2392"/>
                <a:gd name="T5" fmla="*/ 0 h 269"/>
                <a:gd name="T6" fmla="*/ 0 w 2392"/>
                <a:gd name="T7" fmla="*/ 0 h 269"/>
                <a:gd name="T8" fmla="*/ 0 w 2392"/>
                <a:gd name="T9" fmla="*/ 0 h 269"/>
                <a:gd name="T10" fmla="*/ 0 w 2392"/>
                <a:gd name="T11" fmla="*/ 0 h 269"/>
                <a:gd name="T12" fmla="*/ 0 w 2392"/>
                <a:gd name="T13" fmla="*/ 0 h 269"/>
                <a:gd name="T14" fmla="*/ 0 w 2392"/>
                <a:gd name="T15" fmla="*/ 0 h 269"/>
                <a:gd name="T16" fmla="*/ 0 w 2392"/>
                <a:gd name="T17" fmla="*/ 0 h 269"/>
                <a:gd name="T18" fmla="*/ 0 w 2392"/>
                <a:gd name="T19" fmla="*/ 0 h 269"/>
                <a:gd name="T20" fmla="*/ 0 w 2392"/>
                <a:gd name="T21" fmla="*/ 0 h 269"/>
                <a:gd name="T22" fmla="*/ 0 w 2392"/>
                <a:gd name="T23" fmla="*/ 0 h 269"/>
                <a:gd name="T24" fmla="*/ 0 w 2392"/>
                <a:gd name="T25" fmla="*/ 0 h 269"/>
                <a:gd name="T26" fmla="*/ 0 w 2392"/>
                <a:gd name="T27" fmla="*/ 0 h 269"/>
                <a:gd name="T28" fmla="*/ 0 w 2392"/>
                <a:gd name="T29" fmla="*/ 0 h 269"/>
                <a:gd name="T30" fmla="*/ 0 w 2392"/>
                <a:gd name="T31" fmla="*/ 0 h 269"/>
                <a:gd name="T32" fmla="*/ 0 w 2392"/>
                <a:gd name="T33" fmla="*/ 0 h 269"/>
                <a:gd name="T34" fmla="*/ 0 w 2392"/>
                <a:gd name="T35" fmla="*/ 0 h 269"/>
                <a:gd name="T36" fmla="*/ 0 w 2392"/>
                <a:gd name="T37" fmla="*/ 0 h 269"/>
                <a:gd name="T38" fmla="*/ 0 w 2392"/>
                <a:gd name="T39" fmla="*/ 0 h 269"/>
                <a:gd name="T40" fmla="*/ 0 w 2392"/>
                <a:gd name="T41" fmla="*/ 0 h 269"/>
                <a:gd name="T42" fmla="*/ 0 w 2392"/>
                <a:gd name="T43" fmla="*/ 0 h 269"/>
                <a:gd name="T44" fmla="*/ 0 w 2392"/>
                <a:gd name="T45" fmla="*/ 0 h 269"/>
                <a:gd name="T46" fmla="*/ 0 w 2392"/>
                <a:gd name="T47" fmla="*/ 0 h 269"/>
                <a:gd name="T48" fmla="*/ 0 w 2392"/>
                <a:gd name="T49" fmla="*/ 0 h 269"/>
                <a:gd name="T50" fmla="*/ 0 w 2392"/>
                <a:gd name="T51" fmla="*/ 0 h 269"/>
                <a:gd name="T52" fmla="*/ 0 w 2392"/>
                <a:gd name="T53" fmla="*/ 0 h 269"/>
                <a:gd name="T54" fmla="*/ 0 w 2392"/>
                <a:gd name="T55" fmla="*/ 0 h 269"/>
                <a:gd name="T56" fmla="*/ 0 w 2392"/>
                <a:gd name="T57" fmla="*/ 0 h 269"/>
                <a:gd name="T58" fmla="*/ 0 w 2392"/>
                <a:gd name="T59" fmla="*/ 0 h 269"/>
                <a:gd name="T60" fmla="*/ 0 w 2392"/>
                <a:gd name="T61" fmla="*/ 0 h 269"/>
                <a:gd name="T62" fmla="*/ 0 w 2392"/>
                <a:gd name="T63" fmla="*/ 0 h 269"/>
                <a:gd name="T64" fmla="*/ 0 w 2392"/>
                <a:gd name="T65" fmla="*/ 0 h 269"/>
                <a:gd name="T66" fmla="*/ 0 w 2392"/>
                <a:gd name="T67" fmla="*/ 0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92"/>
                <a:gd name="T103" fmla="*/ 0 h 269"/>
                <a:gd name="T104" fmla="*/ 2392 w 2392"/>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92" h="269">
                  <a:moveTo>
                    <a:pt x="2392" y="269"/>
                  </a:moveTo>
                  <a:lnTo>
                    <a:pt x="0" y="269"/>
                  </a:lnTo>
                  <a:lnTo>
                    <a:pt x="52" y="232"/>
                  </a:lnTo>
                  <a:lnTo>
                    <a:pt x="109" y="199"/>
                  </a:lnTo>
                  <a:lnTo>
                    <a:pt x="168" y="167"/>
                  </a:lnTo>
                  <a:lnTo>
                    <a:pt x="231" y="139"/>
                  </a:lnTo>
                  <a:lnTo>
                    <a:pt x="299" y="114"/>
                  </a:lnTo>
                  <a:lnTo>
                    <a:pt x="367" y="92"/>
                  </a:lnTo>
                  <a:lnTo>
                    <a:pt x="440" y="72"/>
                  </a:lnTo>
                  <a:lnTo>
                    <a:pt x="514" y="54"/>
                  </a:lnTo>
                  <a:lnTo>
                    <a:pt x="591" y="39"/>
                  </a:lnTo>
                  <a:lnTo>
                    <a:pt x="670" y="27"/>
                  </a:lnTo>
                  <a:lnTo>
                    <a:pt x="750" y="17"/>
                  </a:lnTo>
                  <a:lnTo>
                    <a:pt x="831" y="9"/>
                  </a:lnTo>
                  <a:lnTo>
                    <a:pt x="914" y="4"/>
                  </a:lnTo>
                  <a:lnTo>
                    <a:pt x="998" y="1"/>
                  </a:lnTo>
                  <a:lnTo>
                    <a:pt x="1083" y="0"/>
                  </a:lnTo>
                  <a:lnTo>
                    <a:pt x="1167" y="1"/>
                  </a:lnTo>
                  <a:lnTo>
                    <a:pt x="1253" y="5"/>
                  </a:lnTo>
                  <a:lnTo>
                    <a:pt x="1339" y="10"/>
                  </a:lnTo>
                  <a:lnTo>
                    <a:pt x="1423" y="18"/>
                  </a:lnTo>
                  <a:lnTo>
                    <a:pt x="1508" y="27"/>
                  </a:lnTo>
                  <a:lnTo>
                    <a:pt x="1591" y="38"/>
                  </a:lnTo>
                  <a:lnTo>
                    <a:pt x="1674" y="51"/>
                  </a:lnTo>
                  <a:lnTo>
                    <a:pt x="1756" y="66"/>
                  </a:lnTo>
                  <a:lnTo>
                    <a:pt x="1835" y="83"/>
                  </a:lnTo>
                  <a:lnTo>
                    <a:pt x="1914" y="100"/>
                  </a:lnTo>
                  <a:lnTo>
                    <a:pt x="1991" y="120"/>
                  </a:lnTo>
                  <a:lnTo>
                    <a:pt x="2065" y="141"/>
                  </a:lnTo>
                  <a:lnTo>
                    <a:pt x="2136" y="163"/>
                  </a:lnTo>
                  <a:lnTo>
                    <a:pt x="2205" y="188"/>
                  </a:lnTo>
                  <a:lnTo>
                    <a:pt x="2271" y="213"/>
                  </a:lnTo>
                  <a:lnTo>
                    <a:pt x="2334" y="240"/>
                  </a:lnTo>
                  <a:lnTo>
                    <a:pt x="2392" y="269"/>
                  </a:lnTo>
                  <a:close/>
                </a:path>
              </a:pathLst>
            </a:custGeom>
            <a:solidFill>
              <a:srgbClr val="DC311C"/>
            </a:solidFill>
            <a:ln w="9525">
              <a:noFill/>
              <a:round/>
              <a:headEnd/>
              <a:tailEnd/>
            </a:ln>
          </p:spPr>
          <p:txBody>
            <a:bodyPr/>
            <a:lstStyle/>
            <a:p>
              <a:pPr eaLnBrk="1" hangingPunct="1"/>
              <a:endParaRPr lang="pt-BR" b="1" u="none"/>
            </a:p>
          </p:txBody>
        </p:sp>
        <p:sp>
          <p:nvSpPr>
            <p:cNvPr id="451689" name="Freeform 2373"/>
            <p:cNvSpPr>
              <a:spLocks/>
            </p:cNvSpPr>
            <p:nvPr/>
          </p:nvSpPr>
          <p:spPr bwMode="auto">
            <a:xfrm>
              <a:off x="1662" y="1528"/>
              <a:ext cx="309" cy="14"/>
            </a:xfrm>
            <a:custGeom>
              <a:avLst/>
              <a:gdLst>
                <a:gd name="T0" fmla="*/ 0 w 1234"/>
                <a:gd name="T1" fmla="*/ 0 h 59"/>
                <a:gd name="T2" fmla="*/ 0 w 1234"/>
                <a:gd name="T3" fmla="*/ 0 h 59"/>
                <a:gd name="T4" fmla="*/ 0 w 1234"/>
                <a:gd name="T5" fmla="*/ 0 h 59"/>
                <a:gd name="T6" fmla="*/ 0 w 1234"/>
                <a:gd name="T7" fmla="*/ 0 h 59"/>
                <a:gd name="T8" fmla="*/ 0 w 1234"/>
                <a:gd name="T9" fmla="*/ 0 h 59"/>
                <a:gd name="T10" fmla="*/ 0 w 1234"/>
                <a:gd name="T11" fmla="*/ 0 h 59"/>
                <a:gd name="T12" fmla="*/ 0 w 1234"/>
                <a:gd name="T13" fmla="*/ 0 h 59"/>
                <a:gd name="T14" fmla="*/ 0 w 1234"/>
                <a:gd name="T15" fmla="*/ 0 h 59"/>
                <a:gd name="T16" fmla="*/ 0 w 1234"/>
                <a:gd name="T17" fmla="*/ 0 h 59"/>
                <a:gd name="T18" fmla="*/ 0 w 1234"/>
                <a:gd name="T19" fmla="*/ 0 h 59"/>
                <a:gd name="T20" fmla="*/ 0 w 1234"/>
                <a:gd name="T21" fmla="*/ 0 h 59"/>
                <a:gd name="T22" fmla="*/ 0 w 1234"/>
                <a:gd name="T23" fmla="*/ 0 h 59"/>
                <a:gd name="T24" fmla="*/ 0 w 1234"/>
                <a:gd name="T25" fmla="*/ 0 h 59"/>
                <a:gd name="T26" fmla="*/ 0 w 1234"/>
                <a:gd name="T27" fmla="*/ 0 h 59"/>
                <a:gd name="T28" fmla="*/ 0 w 1234"/>
                <a:gd name="T29" fmla="*/ 0 h 59"/>
                <a:gd name="T30" fmla="*/ 0 w 1234"/>
                <a:gd name="T31" fmla="*/ 0 h 59"/>
                <a:gd name="T32" fmla="*/ 0 w 1234"/>
                <a:gd name="T33" fmla="*/ 0 h 59"/>
                <a:gd name="T34" fmla="*/ 0 w 1234"/>
                <a:gd name="T35" fmla="*/ 0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4"/>
                <a:gd name="T55" fmla="*/ 0 h 59"/>
                <a:gd name="T56" fmla="*/ 1234 w 1234"/>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4" h="59">
                  <a:moveTo>
                    <a:pt x="1234" y="59"/>
                  </a:moveTo>
                  <a:lnTo>
                    <a:pt x="0" y="59"/>
                  </a:lnTo>
                  <a:lnTo>
                    <a:pt x="71" y="44"/>
                  </a:lnTo>
                  <a:lnTo>
                    <a:pt x="144" y="33"/>
                  </a:lnTo>
                  <a:lnTo>
                    <a:pt x="218" y="22"/>
                  </a:lnTo>
                  <a:lnTo>
                    <a:pt x="293" y="14"/>
                  </a:lnTo>
                  <a:lnTo>
                    <a:pt x="370" y="7"/>
                  </a:lnTo>
                  <a:lnTo>
                    <a:pt x="448" y="4"/>
                  </a:lnTo>
                  <a:lnTo>
                    <a:pt x="526" y="1"/>
                  </a:lnTo>
                  <a:lnTo>
                    <a:pt x="605" y="0"/>
                  </a:lnTo>
                  <a:lnTo>
                    <a:pt x="684" y="1"/>
                  </a:lnTo>
                  <a:lnTo>
                    <a:pt x="764" y="5"/>
                  </a:lnTo>
                  <a:lnTo>
                    <a:pt x="844" y="10"/>
                  </a:lnTo>
                  <a:lnTo>
                    <a:pt x="923" y="17"/>
                  </a:lnTo>
                  <a:lnTo>
                    <a:pt x="1002" y="25"/>
                  </a:lnTo>
                  <a:lnTo>
                    <a:pt x="1080" y="35"/>
                  </a:lnTo>
                  <a:lnTo>
                    <a:pt x="1158" y="46"/>
                  </a:lnTo>
                  <a:lnTo>
                    <a:pt x="1234" y="59"/>
                  </a:lnTo>
                  <a:close/>
                </a:path>
              </a:pathLst>
            </a:custGeom>
            <a:solidFill>
              <a:srgbClr val="DB2C1C"/>
            </a:solidFill>
            <a:ln w="9525">
              <a:noFill/>
              <a:round/>
              <a:headEnd/>
              <a:tailEnd/>
            </a:ln>
          </p:spPr>
          <p:txBody>
            <a:bodyPr/>
            <a:lstStyle/>
            <a:p>
              <a:pPr eaLnBrk="1" hangingPunct="1"/>
              <a:endParaRPr lang="pt-BR" b="1" u="none"/>
            </a:p>
          </p:txBody>
        </p:sp>
        <p:sp>
          <p:nvSpPr>
            <p:cNvPr id="451690" name="Freeform 2374"/>
            <p:cNvSpPr>
              <a:spLocks/>
            </p:cNvSpPr>
            <p:nvPr/>
          </p:nvSpPr>
          <p:spPr bwMode="auto">
            <a:xfrm>
              <a:off x="2402" y="3564"/>
              <a:ext cx="813" cy="222"/>
            </a:xfrm>
            <a:custGeom>
              <a:avLst/>
              <a:gdLst>
                <a:gd name="T0" fmla="*/ 0 w 3254"/>
                <a:gd name="T1" fmla="*/ 0 h 888"/>
                <a:gd name="T2" fmla="*/ 0 w 3254"/>
                <a:gd name="T3" fmla="*/ 0 h 888"/>
                <a:gd name="T4" fmla="*/ 0 w 3254"/>
                <a:gd name="T5" fmla="*/ 0 h 888"/>
                <a:gd name="T6" fmla="*/ 0 w 3254"/>
                <a:gd name="T7" fmla="*/ 0 h 888"/>
                <a:gd name="T8" fmla="*/ 0 w 3254"/>
                <a:gd name="T9" fmla="*/ 0 h 888"/>
                <a:gd name="T10" fmla="*/ 0 w 3254"/>
                <a:gd name="T11" fmla="*/ 0 h 888"/>
                <a:gd name="T12" fmla="*/ 0 w 3254"/>
                <a:gd name="T13" fmla="*/ 0 h 888"/>
                <a:gd name="T14" fmla="*/ 0 w 3254"/>
                <a:gd name="T15" fmla="*/ 0 h 888"/>
                <a:gd name="T16" fmla="*/ 0 w 3254"/>
                <a:gd name="T17" fmla="*/ 0 h 888"/>
                <a:gd name="T18" fmla="*/ 0 w 3254"/>
                <a:gd name="T19" fmla="*/ 0 h 888"/>
                <a:gd name="T20" fmla="*/ 0 w 3254"/>
                <a:gd name="T21" fmla="*/ 0 h 888"/>
                <a:gd name="T22" fmla="*/ 0 w 3254"/>
                <a:gd name="T23" fmla="*/ 0 h 888"/>
                <a:gd name="T24" fmla="*/ 0 w 3254"/>
                <a:gd name="T25" fmla="*/ 0 h 888"/>
                <a:gd name="T26" fmla="*/ 0 w 3254"/>
                <a:gd name="T27" fmla="*/ 0 h 888"/>
                <a:gd name="T28" fmla="*/ 0 w 3254"/>
                <a:gd name="T29" fmla="*/ 0 h 888"/>
                <a:gd name="T30" fmla="*/ 0 w 3254"/>
                <a:gd name="T31" fmla="*/ 0 h 888"/>
                <a:gd name="T32" fmla="*/ 0 w 3254"/>
                <a:gd name="T33" fmla="*/ 0 h 888"/>
                <a:gd name="T34" fmla="*/ 0 w 3254"/>
                <a:gd name="T35" fmla="*/ 0 h 888"/>
                <a:gd name="T36" fmla="*/ 0 w 3254"/>
                <a:gd name="T37" fmla="*/ 0 h 888"/>
                <a:gd name="T38" fmla="*/ 0 w 3254"/>
                <a:gd name="T39" fmla="*/ 0 h 888"/>
                <a:gd name="T40" fmla="*/ 0 w 3254"/>
                <a:gd name="T41" fmla="*/ 0 h 888"/>
                <a:gd name="T42" fmla="*/ 0 w 3254"/>
                <a:gd name="T43" fmla="*/ 0 h 888"/>
                <a:gd name="T44" fmla="*/ 0 w 3254"/>
                <a:gd name="T45" fmla="*/ 0 h 888"/>
                <a:gd name="T46" fmla="*/ 0 w 3254"/>
                <a:gd name="T47" fmla="*/ 0 h 888"/>
                <a:gd name="T48" fmla="*/ 0 w 3254"/>
                <a:gd name="T49" fmla="*/ 0 h 888"/>
                <a:gd name="T50" fmla="*/ 0 w 3254"/>
                <a:gd name="T51" fmla="*/ 0 h 888"/>
                <a:gd name="T52" fmla="*/ 0 w 3254"/>
                <a:gd name="T53" fmla="*/ 0 h 888"/>
                <a:gd name="T54" fmla="*/ 0 w 3254"/>
                <a:gd name="T55" fmla="*/ 0 h 888"/>
                <a:gd name="T56" fmla="*/ 0 w 3254"/>
                <a:gd name="T57" fmla="*/ 0 h 888"/>
                <a:gd name="T58" fmla="*/ 0 w 3254"/>
                <a:gd name="T59" fmla="*/ 0 h 888"/>
                <a:gd name="T60" fmla="*/ 0 w 3254"/>
                <a:gd name="T61" fmla="*/ 0 h 888"/>
                <a:gd name="T62" fmla="*/ 0 w 3254"/>
                <a:gd name="T63" fmla="*/ 0 h 888"/>
                <a:gd name="T64" fmla="*/ 0 w 3254"/>
                <a:gd name="T65" fmla="*/ 0 h 888"/>
                <a:gd name="T66" fmla="*/ 0 w 3254"/>
                <a:gd name="T67" fmla="*/ 0 h 888"/>
                <a:gd name="T68" fmla="*/ 0 w 3254"/>
                <a:gd name="T69" fmla="*/ 0 h 888"/>
                <a:gd name="T70" fmla="*/ 0 w 3254"/>
                <a:gd name="T71" fmla="*/ 0 h 888"/>
                <a:gd name="T72" fmla="*/ 0 w 3254"/>
                <a:gd name="T73" fmla="*/ 0 h 888"/>
                <a:gd name="T74" fmla="*/ 0 w 3254"/>
                <a:gd name="T75" fmla="*/ 0 h 888"/>
                <a:gd name="T76" fmla="*/ 0 w 3254"/>
                <a:gd name="T77" fmla="*/ 0 h 888"/>
                <a:gd name="T78" fmla="*/ 0 w 3254"/>
                <a:gd name="T79" fmla="*/ 0 h 888"/>
                <a:gd name="T80" fmla="*/ 0 w 3254"/>
                <a:gd name="T81" fmla="*/ 0 h 888"/>
                <a:gd name="T82" fmla="*/ 0 w 3254"/>
                <a:gd name="T83" fmla="*/ 0 h 888"/>
                <a:gd name="T84" fmla="*/ 0 w 3254"/>
                <a:gd name="T85" fmla="*/ 0 h 888"/>
                <a:gd name="T86" fmla="*/ 0 w 3254"/>
                <a:gd name="T87" fmla="*/ 0 h 888"/>
                <a:gd name="T88" fmla="*/ 0 w 3254"/>
                <a:gd name="T89" fmla="*/ 0 h 888"/>
                <a:gd name="T90" fmla="*/ 0 w 3254"/>
                <a:gd name="T91" fmla="*/ 0 h 888"/>
                <a:gd name="T92" fmla="*/ 0 w 3254"/>
                <a:gd name="T93" fmla="*/ 0 h 888"/>
                <a:gd name="T94" fmla="*/ 0 w 3254"/>
                <a:gd name="T95" fmla="*/ 0 h 888"/>
                <a:gd name="T96" fmla="*/ 0 w 3254"/>
                <a:gd name="T97" fmla="*/ 0 h 888"/>
                <a:gd name="T98" fmla="*/ 0 w 3254"/>
                <a:gd name="T99" fmla="*/ 0 h 888"/>
                <a:gd name="T100" fmla="*/ 0 w 3254"/>
                <a:gd name="T101" fmla="*/ 0 h 888"/>
                <a:gd name="T102" fmla="*/ 0 w 3254"/>
                <a:gd name="T103" fmla="*/ 0 h 888"/>
                <a:gd name="T104" fmla="*/ 0 w 3254"/>
                <a:gd name="T105" fmla="*/ 0 h 888"/>
                <a:gd name="T106" fmla="*/ 0 w 3254"/>
                <a:gd name="T107" fmla="*/ 0 h 888"/>
                <a:gd name="T108" fmla="*/ 0 w 3254"/>
                <a:gd name="T109" fmla="*/ 0 h 888"/>
                <a:gd name="T110" fmla="*/ 0 w 3254"/>
                <a:gd name="T111" fmla="*/ 0 h 888"/>
                <a:gd name="T112" fmla="*/ 0 w 3254"/>
                <a:gd name="T113" fmla="*/ 0 h 8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54"/>
                <a:gd name="T172" fmla="*/ 0 h 888"/>
                <a:gd name="T173" fmla="*/ 3254 w 3254"/>
                <a:gd name="T174" fmla="*/ 888 h 8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54" h="888">
                  <a:moveTo>
                    <a:pt x="3195" y="0"/>
                  </a:moveTo>
                  <a:lnTo>
                    <a:pt x="3195" y="0"/>
                  </a:lnTo>
                  <a:lnTo>
                    <a:pt x="3116" y="87"/>
                  </a:lnTo>
                  <a:lnTo>
                    <a:pt x="3039" y="167"/>
                  </a:lnTo>
                  <a:lnTo>
                    <a:pt x="2964" y="243"/>
                  </a:lnTo>
                  <a:lnTo>
                    <a:pt x="2891" y="313"/>
                  </a:lnTo>
                  <a:lnTo>
                    <a:pt x="2821" y="376"/>
                  </a:lnTo>
                  <a:lnTo>
                    <a:pt x="2753" y="435"/>
                  </a:lnTo>
                  <a:lnTo>
                    <a:pt x="2718" y="463"/>
                  </a:lnTo>
                  <a:lnTo>
                    <a:pt x="2685" y="490"/>
                  </a:lnTo>
                  <a:lnTo>
                    <a:pt x="2654" y="515"/>
                  </a:lnTo>
                  <a:lnTo>
                    <a:pt x="2622" y="538"/>
                  </a:lnTo>
                  <a:lnTo>
                    <a:pt x="2590" y="562"/>
                  </a:lnTo>
                  <a:lnTo>
                    <a:pt x="2558" y="583"/>
                  </a:lnTo>
                  <a:lnTo>
                    <a:pt x="2528" y="603"/>
                  </a:lnTo>
                  <a:lnTo>
                    <a:pt x="2498" y="623"/>
                  </a:lnTo>
                  <a:lnTo>
                    <a:pt x="2467" y="641"/>
                  </a:lnTo>
                  <a:lnTo>
                    <a:pt x="2438" y="659"/>
                  </a:lnTo>
                  <a:lnTo>
                    <a:pt x="2409" y="674"/>
                  </a:lnTo>
                  <a:lnTo>
                    <a:pt x="2380" y="690"/>
                  </a:lnTo>
                  <a:lnTo>
                    <a:pt x="2353" y="703"/>
                  </a:lnTo>
                  <a:lnTo>
                    <a:pt x="2325" y="717"/>
                  </a:lnTo>
                  <a:lnTo>
                    <a:pt x="2297" y="728"/>
                  </a:lnTo>
                  <a:lnTo>
                    <a:pt x="2271" y="740"/>
                  </a:lnTo>
                  <a:lnTo>
                    <a:pt x="2244" y="750"/>
                  </a:lnTo>
                  <a:lnTo>
                    <a:pt x="2218" y="760"/>
                  </a:lnTo>
                  <a:lnTo>
                    <a:pt x="2193" y="768"/>
                  </a:lnTo>
                  <a:lnTo>
                    <a:pt x="2168" y="776"/>
                  </a:lnTo>
                  <a:lnTo>
                    <a:pt x="2143" y="783"/>
                  </a:lnTo>
                  <a:lnTo>
                    <a:pt x="2118" y="788"/>
                  </a:lnTo>
                  <a:lnTo>
                    <a:pt x="2093" y="793"/>
                  </a:lnTo>
                  <a:lnTo>
                    <a:pt x="2069" y="797"/>
                  </a:lnTo>
                  <a:lnTo>
                    <a:pt x="2045" y="801"/>
                  </a:lnTo>
                  <a:lnTo>
                    <a:pt x="2021" y="804"/>
                  </a:lnTo>
                  <a:lnTo>
                    <a:pt x="1999" y="806"/>
                  </a:lnTo>
                  <a:lnTo>
                    <a:pt x="1975" y="808"/>
                  </a:lnTo>
                  <a:lnTo>
                    <a:pt x="1953" y="808"/>
                  </a:lnTo>
                  <a:lnTo>
                    <a:pt x="1930" y="808"/>
                  </a:lnTo>
                  <a:lnTo>
                    <a:pt x="1908" y="808"/>
                  </a:lnTo>
                  <a:lnTo>
                    <a:pt x="1887" y="806"/>
                  </a:lnTo>
                  <a:lnTo>
                    <a:pt x="1843" y="802"/>
                  </a:lnTo>
                  <a:lnTo>
                    <a:pt x="1801" y="796"/>
                  </a:lnTo>
                  <a:lnTo>
                    <a:pt x="1759" y="787"/>
                  </a:lnTo>
                  <a:lnTo>
                    <a:pt x="1718" y="776"/>
                  </a:lnTo>
                  <a:lnTo>
                    <a:pt x="1677" y="764"/>
                  </a:lnTo>
                  <a:lnTo>
                    <a:pt x="1636" y="750"/>
                  </a:lnTo>
                  <a:lnTo>
                    <a:pt x="1596" y="734"/>
                  </a:lnTo>
                  <a:lnTo>
                    <a:pt x="1557" y="717"/>
                  </a:lnTo>
                  <a:lnTo>
                    <a:pt x="1517" y="698"/>
                  </a:lnTo>
                  <a:lnTo>
                    <a:pt x="1479" y="677"/>
                  </a:lnTo>
                  <a:lnTo>
                    <a:pt x="1439" y="656"/>
                  </a:lnTo>
                  <a:lnTo>
                    <a:pt x="1401" y="635"/>
                  </a:lnTo>
                  <a:lnTo>
                    <a:pt x="1361" y="612"/>
                  </a:lnTo>
                  <a:lnTo>
                    <a:pt x="1323" y="589"/>
                  </a:lnTo>
                  <a:lnTo>
                    <a:pt x="1245" y="541"/>
                  </a:lnTo>
                  <a:lnTo>
                    <a:pt x="1167" y="492"/>
                  </a:lnTo>
                  <a:lnTo>
                    <a:pt x="1088" y="443"/>
                  </a:lnTo>
                  <a:lnTo>
                    <a:pt x="1006" y="398"/>
                  </a:lnTo>
                  <a:lnTo>
                    <a:pt x="965" y="376"/>
                  </a:lnTo>
                  <a:lnTo>
                    <a:pt x="923" y="355"/>
                  </a:lnTo>
                  <a:lnTo>
                    <a:pt x="881" y="335"/>
                  </a:lnTo>
                  <a:lnTo>
                    <a:pt x="837" y="317"/>
                  </a:lnTo>
                  <a:lnTo>
                    <a:pt x="792" y="298"/>
                  </a:lnTo>
                  <a:lnTo>
                    <a:pt x="747" y="284"/>
                  </a:lnTo>
                  <a:lnTo>
                    <a:pt x="701" y="269"/>
                  </a:lnTo>
                  <a:lnTo>
                    <a:pt x="655" y="257"/>
                  </a:lnTo>
                  <a:lnTo>
                    <a:pt x="606" y="248"/>
                  </a:lnTo>
                  <a:lnTo>
                    <a:pt x="557" y="240"/>
                  </a:lnTo>
                  <a:lnTo>
                    <a:pt x="507" y="235"/>
                  </a:lnTo>
                  <a:lnTo>
                    <a:pt x="457" y="232"/>
                  </a:lnTo>
                  <a:lnTo>
                    <a:pt x="431" y="232"/>
                  </a:lnTo>
                  <a:lnTo>
                    <a:pt x="404" y="233"/>
                  </a:lnTo>
                  <a:lnTo>
                    <a:pt x="377" y="235"/>
                  </a:lnTo>
                  <a:lnTo>
                    <a:pt x="350" y="236"/>
                  </a:lnTo>
                  <a:lnTo>
                    <a:pt x="322" y="239"/>
                  </a:lnTo>
                  <a:lnTo>
                    <a:pt x="295" y="243"/>
                  </a:lnTo>
                  <a:lnTo>
                    <a:pt x="267" y="247"/>
                  </a:lnTo>
                  <a:lnTo>
                    <a:pt x="239" y="252"/>
                  </a:lnTo>
                  <a:lnTo>
                    <a:pt x="210" y="259"/>
                  </a:lnTo>
                  <a:lnTo>
                    <a:pt x="181" y="265"/>
                  </a:lnTo>
                  <a:lnTo>
                    <a:pt x="152" y="273"/>
                  </a:lnTo>
                  <a:lnTo>
                    <a:pt x="123" y="282"/>
                  </a:lnTo>
                  <a:lnTo>
                    <a:pt x="93" y="292"/>
                  </a:lnTo>
                  <a:lnTo>
                    <a:pt x="62" y="302"/>
                  </a:lnTo>
                  <a:lnTo>
                    <a:pt x="32" y="314"/>
                  </a:lnTo>
                  <a:lnTo>
                    <a:pt x="0" y="326"/>
                  </a:lnTo>
                  <a:lnTo>
                    <a:pt x="31" y="400"/>
                  </a:lnTo>
                  <a:lnTo>
                    <a:pt x="61" y="388"/>
                  </a:lnTo>
                  <a:lnTo>
                    <a:pt x="90" y="377"/>
                  </a:lnTo>
                  <a:lnTo>
                    <a:pt x="118" y="368"/>
                  </a:lnTo>
                  <a:lnTo>
                    <a:pt x="146" y="359"/>
                  </a:lnTo>
                  <a:lnTo>
                    <a:pt x="173" y="351"/>
                  </a:lnTo>
                  <a:lnTo>
                    <a:pt x="201" y="343"/>
                  </a:lnTo>
                  <a:lnTo>
                    <a:pt x="227" y="336"/>
                  </a:lnTo>
                  <a:lnTo>
                    <a:pt x="255" y="331"/>
                  </a:lnTo>
                  <a:lnTo>
                    <a:pt x="280" y="326"/>
                  </a:lnTo>
                  <a:lnTo>
                    <a:pt x="307" y="322"/>
                  </a:lnTo>
                  <a:lnTo>
                    <a:pt x="332" y="319"/>
                  </a:lnTo>
                  <a:lnTo>
                    <a:pt x="357" y="317"/>
                  </a:lnTo>
                  <a:lnTo>
                    <a:pt x="382" y="314"/>
                  </a:lnTo>
                  <a:lnTo>
                    <a:pt x="406" y="313"/>
                  </a:lnTo>
                  <a:lnTo>
                    <a:pt x="431" y="313"/>
                  </a:lnTo>
                  <a:lnTo>
                    <a:pt x="454" y="313"/>
                  </a:lnTo>
                  <a:lnTo>
                    <a:pt x="502" y="315"/>
                  </a:lnTo>
                  <a:lnTo>
                    <a:pt x="547" y="319"/>
                  </a:lnTo>
                  <a:lnTo>
                    <a:pt x="593" y="326"/>
                  </a:lnTo>
                  <a:lnTo>
                    <a:pt x="637" y="335"/>
                  </a:lnTo>
                  <a:lnTo>
                    <a:pt x="680" y="347"/>
                  </a:lnTo>
                  <a:lnTo>
                    <a:pt x="722" y="359"/>
                  </a:lnTo>
                  <a:lnTo>
                    <a:pt x="765" y="373"/>
                  </a:lnTo>
                  <a:lnTo>
                    <a:pt x="807" y="391"/>
                  </a:lnTo>
                  <a:lnTo>
                    <a:pt x="848" y="408"/>
                  </a:lnTo>
                  <a:lnTo>
                    <a:pt x="887" y="426"/>
                  </a:lnTo>
                  <a:lnTo>
                    <a:pt x="928" y="447"/>
                  </a:lnTo>
                  <a:lnTo>
                    <a:pt x="968" y="468"/>
                  </a:lnTo>
                  <a:lnTo>
                    <a:pt x="1047" y="513"/>
                  </a:lnTo>
                  <a:lnTo>
                    <a:pt x="1125" y="561"/>
                  </a:lnTo>
                  <a:lnTo>
                    <a:pt x="1203" y="608"/>
                  </a:lnTo>
                  <a:lnTo>
                    <a:pt x="1281" y="657"/>
                  </a:lnTo>
                  <a:lnTo>
                    <a:pt x="1320" y="681"/>
                  </a:lnTo>
                  <a:lnTo>
                    <a:pt x="1361" y="703"/>
                  </a:lnTo>
                  <a:lnTo>
                    <a:pt x="1401" y="727"/>
                  </a:lnTo>
                  <a:lnTo>
                    <a:pt x="1440" y="748"/>
                  </a:lnTo>
                  <a:lnTo>
                    <a:pt x="1481" y="769"/>
                  </a:lnTo>
                  <a:lnTo>
                    <a:pt x="1524" y="789"/>
                  </a:lnTo>
                  <a:lnTo>
                    <a:pt x="1565" y="808"/>
                  </a:lnTo>
                  <a:lnTo>
                    <a:pt x="1608" y="825"/>
                  </a:lnTo>
                  <a:lnTo>
                    <a:pt x="1652" y="841"/>
                  </a:lnTo>
                  <a:lnTo>
                    <a:pt x="1695" y="854"/>
                  </a:lnTo>
                  <a:lnTo>
                    <a:pt x="1740" y="866"/>
                  </a:lnTo>
                  <a:lnTo>
                    <a:pt x="1786" y="875"/>
                  </a:lnTo>
                  <a:lnTo>
                    <a:pt x="1832" y="882"/>
                  </a:lnTo>
                  <a:lnTo>
                    <a:pt x="1880" y="887"/>
                  </a:lnTo>
                  <a:lnTo>
                    <a:pt x="1905" y="888"/>
                  </a:lnTo>
                  <a:lnTo>
                    <a:pt x="1930" y="888"/>
                  </a:lnTo>
                  <a:lnTo>
                    <a:pt x="1954" y="888"/>
                  </a:lnTo>
                  <a:lnTo>
                    <a:pt x="1979" y="888"/>
                  </a:lnTo>
                  <a:lnTo>
                    <a:pt x="2004" y="886"/>
                  </a:lnTo>
                  <a:lnTo>
                    <a:pt x="2030" y="884"/>
                  </a:lnTo>
                  <a:lnTo>
                    <a:pt x="2056" y="880"/>
                  </a:lnTo>
                  <a:lnTo>
                    <a:pt x="2082" y="876"/>
                  </a:lnTo>
                  <a:lnTo>
                    <a:pt x="2108" y="872"/>
                  </a:lnTo>
                  <a:lnTo>
                    <a:pt x="2135" y="866"/>
                  </a:lnTo>
                  <a:lnTo>
                    <a:pt x="2161" y="860"/>
                  </a:lnTo>
                  <a:lnTo>
                    <a:pt x="2189" y="853"/>
                  </a:lnTo>
                  <a:lnTo>
                    <a:pt x="2217" y="845"/>
                  </a:lnTo>
                  <a:lnTo>
                    <a:pt x="2244" y="835"/>
                  </a:lnTo>
                  <a:lnTo>
                    <a:pt x="2272" y="826"/>
                  </a:lnTo>
                  <a:lnTo>
                    <a:pt x="2301" y="814"/>
                  </a:lnTo>
                  <a:lnTo>
                    <a:pt x="2330" y="802"/>
                  </a:lnTo>
                  <a:lnTo>
                    <a:pt x="2358" y="789"/>
                  </a:lnTo>
                  <a:lnTo>
                    <a:pt x="2388" y="776"/>
                  </a:lnTo>
                  <a:lnTo>
                    <a:pt x="2417" y="761"/>
                  </a:lnTo>
                  <a:lnTo>
                    <a:pt x="2448" y="744"/>
                  </a:lnTo>
                  <a:lnTo>
                    <a:pt x="2478" y="728"/>
                  </a:lnTo>
                  <a:lnTo>
                    <a:pt x="2508" y="710"/>
                  </a:lnTo>
                  <a:lnTo>
                    <a:pt x="2540" y="690"/>
                  </a:lnTo>
                  <a:lnTo>
                    <a:pt x="2572" y="670"/>
                  </a:lnTo>
                  <a:lnTo>
                    <a:pt x="2603" y="649"/>
                  </a:lnTo>
                  <a:lnTo>
                    <a:pt x="2636" y="627"/>
                  </a:lnTo>
                  <a:lnTo>
                    <a:pt x="2668" y="603"/>
                  </a:lnTo>
                  <a:lnTo>
                    <a:pt x="2701" y="578"/>
                  </a:lnTo>
                  <a:lnTo>
                    <a:pt x="2735" y="553"/>
                  </a:lnTo>
                  <a:lnTo>
                    <a:pt x="2770" y="525"/>
                  </a:lnTo>
                  <a:lnTo>
                    <a:pt x="2804" y="497"/>
                  </a:lnTo>
                  <a:lnTo>
                    <a:pt x="2874" y="437"/>
                  </a:lnTo>
                  <a:lnTo>
                    <a:pt x="2947" y="371"/>
                  </a:lnTo>
                  <a:lnTo>
                    <a:pt x="3020" y="299"/>
                  </a:lnTo>
                  <a:lnTo>
                    <a:pt x="3096" y="223"/>
                  </a:lnTo>
                  <a:lnTo>
                    <a:pt x="3175" y="141"/>
                  </a:lnTo>
                  <a:lnTo>
                    <a:pt x="3254" y="54"/>
                  </a:lnTo>
                  <a:lnTo>
                    <a:pt x="3195" y="0"/>
                  </a:lnTo>
                  <a:close/>
                </a:path>
              </a:pathLst>
            </a:custGeom>
            <a:solidFill>
              <a:srgbClr val="DA251D"/>
            </a:solidFill>
            <a:ln w="9525">
              <a:noFill/>
              <a:round/>
              <a:headEnd/>
              <a:tailEnd/>
            </a:ln>
          </p:spPr>
          <p:txBody>
            <a:bodyPr/>
            <a:lstStyle/>
            <a:p>
              <a:pPr eaLnBrk="1" hangingPunct="1"/>
              <a:endParaRPr lang="pt-BR" b="1" u="none"/>
            </a:p>
          </p:txBody>
        </p:sp>
        <p:sp>
          <p:nvSpPr>
            <p:cNvPr id="451691" name="Freeform 2375"/>
            <p:cNvSpPr>
              <a:spLocks/>
            </p:cNvSpPr>
            <p:nvPr/>
          </p:nvSpPr>
          <p:spPr bwMode="auto">
            <a:xfrm>
              <a:off x="3200" y="2856"/>
              <a:ext cx="185" cy="721"/>
            </a:xfrm>
            <a:custGeom>
              <a:avLst/>
              <a:gdLst>
                <a:gd name="T0" fmla="*/ 0 w 738"/>
                <a:gd name="T1" fmla="*/ 0 h 2884"/>
                <a:gd name="T2" fmla="*/ 0 w 738"/>
                <a:gd name="T3" fmla="*/ 0 h 2884"/>
                <a:gd name="T4" fmla="*/ 0 w 738"/>
                <a:gd name="T5" fmla="*/ 0 h 2884"/>
                <a:gd name="T6" fmla="*/ 0 w 738"/>
                <a:gd name="T7" fmla="*/ 0 h 2884"/>
                <a:gd name="T8" fmla="*/ 0 w 738"/>
                <a:gd name="T9" fmla="*/ 0 h 2884"/>
                <a:gd name="T10" fmla="*/ 0 w 738"/>
                <a:gd name="T11" fmla="*/ 0 h 2884"/>
                <a:gd name="T12" fmla="*/ 0 w 738"/>
                <a:gd name="T13" fmla="*/ 0 h 2884"/>
                <a:gd name="T14" fmla="*/ 0 w 738"/>
                <a:gd name="T15" fmla="*/ 0 h 2884"/>
                <a:gd name="T16" fmla="*/ 0 w 738"/>
                <a:gd name="T17" fmla="*/ 0 h 2884"/>
                <a:gd name="T18" fmla="*/ 0 w 738"/>
                <a:gd name="T19" fmla="*/ 0 h 2884"/>
                <a:gd name="T20" fmla="*/ 0 w 738"/>
                <a:gd name="T21" fmla="*/ 0 h 2884"/>
                <a:gd name="T22" fmla="*/ 0 w 738"/>
                <a:gd name="T23" fmla="*/ 0 h 2884"/>
                <a:gd name="T24" fmla="*/ 0 w 738"/>
                <a:gd name="T25" fmla="*/ 0 h 2884"/>
                <a:gd name="T26" fmla="*/ 0 w 738"/>
                <a:gd name="T27" fmla="*/ 0 h 2884"/>
                <a:gd name="T28" fmla="*/ 0 w 738"/>
                <a:gd name="T29" fmla="*/ 0 h 2884"/>
                <a:gd name="T30" fmla="*/ 0 w 738"/>
                <a:gd name="T31" fmla="*/ 0 h 2884"/>
                <a:gd name="T32" fmla="*/ 0 w 738"/>
                <a:gd name="T33" fmla="*/ 0 h 2884"/>
                <a:gd name="T34" fmla="*/ 0 w 738"/>
                <a:gd name="T35" fmla="*/ 0 h 2884"/>
                <a:gd name="T36" fmla="*/ 0 w 738"/>
                <a:gd name="T37" fmla="*/ 0 h 2884"/>
                <a:gd name="T38" fmla="*/ 0 w 738"/>
                <a:gd name="T39" fmla="*/ 0 h 2884"/>
                <a:gd name="T40" fmla="*/ 0 w 738"/>
                <a:gd name="T41" fmla="*/ 0 h 2884"/>
                <a:gd name="T42" fmla="*/ 0 w 738"/>
                <a:gd name="T43" fmla="*/ 0 h 2884"/>
                <a:gd name="T44" fmla="*/ 0 w 738"/>
                <a:gd name="T45" fmla="*/ 0 h 2884"/>
                <a:gd name="T46" fmla="*/ 0 w 738"/>
                <a:gd name="T47" fmla="*/ 0 h 2884"/>
                <a:gd name="T48" fmla="*/ 0 w 738"/>
                <a:gd name="T49" fmla="*/ 0 h 2884"/>
                <a:gd name="T50" fmla="*/ 0 w 738"/>
                <a:gd name="T51" fmla="*/ 0 h 2884"/>
                <a:gd name="T52" fmla="*/ 0 w 738"/>
                <a:gd name="T53" fmla="*/ 0 h 2884"/>
                <a:gd name="T54" fmla="*/ 0 w 738"/>
                <a:gd name="T55" fmla="*/ 0 h 2884"/>
                <a:gd name="T56" fmla="*/ 0 w 738"/>
                <a:gd name="T57" fmla="*/ 0 h 2884"/>
                <a:gd name="T58" fmla="*/ 0 w 738"/>
                <a:gd name="T59" fmla="*/ 0 h 2884"/>
                <a:gd name="T60" fmla="*/ 0 w 738"/>
                <a:gd name="T61" fmla="*/ 0 h 2884"/>
                <a:gd name="T62" fmla="*/ 0 w 738"/>
                <a:gd name="T63" fmla="*/ 0 h 2884"/>
                <a:gd name="T64" fmla="*/ 0 w 738"/>
                <a:gd name="T65" fmla="*/ 0 h 2884"/>
                <a:gd name="T66" fmla="*/ 0 w 738"/>
                <a:gd name="T67" fmla="*/ 0 h 2884"/>
                <a:gd name="T68" fmla="*/ 0 w 738"/>
                <a:gd name="T69" fmla="*/ 0 h 2884"/>
                <a:gd name="T70" fmla="*/ 0 w 738"/>
                <a:gd name="T71" fmla="*/ 0 h 2884"/>
                <a:gd name="T72" fmla="*/ 0 w 738"/>
                <a:gd name="T73" fmla="*/ 0 h 2884"/>
                <a:gd name="T74" fmla="*/ 0 w 738"/>
                <a:gd name="T75" fmla="*/ 0 h 2884"/>
                <a:gd name="T76" fmla="*/ 0 w 738"/>
                <a:gd name="T77" fmla="*/ 0 h 2884"/>
                <a:gd name="T78" fmla="*/ 0 w 738"/>
                <a:gd name="T79" fmla="*/ 0 h 2884"/>
                <a:gd name="T80" fmla="*/ 0 w 738"/>
                <a:gd name="T81" fmla="*/ 0 h 2884"/>
                <a:gd name="T82" fmla="*/ 0 w 738"/>
                <a:gd name="T83" fmla="*/ 0 h 2884"/>
                <a:gd name="T84" fmla="*/ 0 w 738"/>
                <a:gd name="T85" fmla="*/ 0 h 2884"/>
                <a:gd name="T86" fmla="*/ 0 w 738"/>
                <a:gd name="T87" fmla="*/ 0 h 2884"/>
                <a:gd name="T88" fmla="*/ 0 w 738"/>
                <a:gd name="T89" fmla="*/ 0 h 2884"/>
                <a:gd name="T90" fmla="*/ 0 w 738"/>
                <a:gd name="T91" fmla="*/ 0 h 2884"/>
                <a:gd name="T92" fmla="*/ 0 w 738"/>
                <a:gd name="T93" fmla="*/ 0 h 2884"/>
                <a:gd name="T94" fmla="*/ 0 w 738"/>
                <a:gd name="T95" fmla="*/ 0 h 2884"/>
                <a:gd name="T96" fmla="*/ 0 w 738"/>
                <a:gd name="T97" fmla="*/ 0 h 2884"/>
                <a:gd name="T98" fmla="*/ 0 w 738"/>
                <a:gd name="T99" fmla="*/ 0 h 2884"/>
                <a:gd name="T100" fmla="*/ 0 w 738"/>
                <a:gd name="T101" fmla="*/ 0 h 2884"/>
                <a:gd name="T102" fmla="*/ 0 w 738"/>
                <a:gd name="T103" fmla="*/ 0 h 28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8"/>
                <a:gd name="T157" fmla="*/ 0 h 2884"/>
                <a:gd name="T158" fmla="*/ 738 w 738"/>
                <a:gd name="T159" fmla="*/ 2884 h 28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8" h="2884">
                  <a:moveTo>
                    <a:pt x="225" y="79"/>
                  </a:moveTo>
                  <a:lnTo>
                    <a:pt x="225" y="79"/>
                  </a:lnTo>
                  <a:lnTo>
                    <a:pt x="245" y="83"/>
                  </a:lnTo>
                  <a:lnTo>
                    <a:pt x="265" y="86"/>
                  </a:lnTo>
                  <a:lnTo>
                    <a:pt x="284" y="91"/>
                  </a:lnTo>
                  <a:lnTo>
                    <a:pt x="302" y="96"/>
                  </a:lnTo>
                  <a:lnTo>
                    <a:pt x="319" y="101"/>
                  </a:lnTo>
                  <a:lnTo>
                    <a:pt x="336" y="108"/>
                  </a:lnTo>
                  <a:lnTo>
                    <a:pt x="352" y="115"/>
                  </a:lnTo>
                  <a:lnTo>
                    <a:pt x="369" y="123"/>
                  </a:lnTo>
                  <a:lnTo>
                    <a:pt x="384" y="130"/>
                  </a:lnTo>
                  <a:lnTo>
                    <a:pt x="398" y="138"/>
                  </a:lnTo>
                  <a:lnTo>
                    <a:pt x="413" y="148"/>
                  </a:lnTo>
                  <a:lnTo>
                    <a:pt x="427" y="158"/>
                  </a:lnTo>
                  <a:lnTo>
                    <a:pt x="441" y="169"/>
                  </a:lnTo>
                  <a:lnTo>
                    <a:pt x="454" y="179"/>
                  </a:lnTo>
                  <a:lnTo>
                    <a:pt x="467" y="191"/>
                  </a:lnTo>
                  <a:lnTo>
                    <a:pt x="479" y="203"/>
                  </a:lnTo>
                  <a:lnTo>
                    <a:pt x="491" y="215"/>
                  </a:lnTo>
                  <a:lnTo>
                    <a:pt x="501" y="228"/>
                  </a:lnTo>
                  <a:lnTo>
                    <a:pt x="513" y="243"/>
                  </a:lnTo>
                  <a:lnTo>
                    <a:pt x="522" y="257"/>
                  </a:lnTo>
                  <a:lnTo>
                    <a:pt x="533" y="272"/>
                  </a:lnTo>
                  <a:lnTo>
                    <a:pt x="542" y="288"/>
                  </a:lnTo>
                  <a:lnTo>
                    <a:pt x="551" y="303"/>
                  </a:lnTo>
                  <a:lnTo>
                    <a:pt x="561" y="319"/>
                  </a:lnTo>
                  <a:lnTo>
                    <a:pt x="578" y="354"/>
                  </a:lnTo>
                  <a:lnTo>
                    <a:pt x="592" y="391"/>
                  </a:lnTo>
                  <a:lnTo>
                    <a:pt x="606" y="429"/>
                  </a:lnTo>
                  <a:lnTo>
                    <a:pt x="617" y="470"/>
                  </a:lnTo>
                  <a:lnTo>
                    <a:pt x="628" y="512"/>
                  </a:lnTo>
                  <a:lnTo>
                    <a:pt x="636" y="556"/>
                  </a:lnTo>
                  <a:lnTo>
                    <a:pt x="644" y="600"/>
                  </a:lnTo>
                  <a:lnTo>
                    <a:pt x="649" y="647"/>
                  </a:lnTo>
                  <a:lnTo>
                    <a:pt x="653" y="695"/>
                  </a:lnTo>
                  <a:lnTo>
                    <a:pt x="656" y="746"/>
                  </a:lnTo>
                  <a:lnTo>
                    <a:pt x="657" y="796"/>
                  </a:lnTo>
                  <a:lnTo>
                    <a:pt x="657" y="849"/>
                  </a:lnTo>
                  <a:lnTo>
                    <a:pt x="657" y="901"/>
                  </a:lnTo>
                  <a:lnTo>
                    <a:pt x="654" y="954"/>
                  </a:lnTo>
                  <a:lnTo>
                    <a:pt x="650" y="1010"/>
                  </a:lnTo>
                  <a:lnTo>
                    <a:pt x="645" y="1065"/>
                  </a:lnTo>
                  <a:lnTo>
                    <a:pt x="639" y="1122"/>
                  </a:lnTo>
                  <a:lnTo>
                    <a:pt x="632" y="1179"/>
                  </a:lnTo>
                  <a:lnTo>
                    <a:pt x="623" y="1235"/>
                  </a:lnTo>
                  <a:lnTo>
                    <a:pt x="614" y="1293"/>
                  </a:lnTo>
                  <a:lnTo>
                    <a:pt x="603" y="1351"/>
                  </a:lnTo>
                  <a:lnTo>
                    <a:pt x="592" y="1410"/>
                  </a:lnTo>
                  <a:lnTo>
                    <a:pt x="579" y="1468"/>
                  </a:lnTo>
                  <a:lnTo>
                    <a:pt x="566" y="1526"/>
                  </a:lnTo>
                  <a:lnTo>
                    <a:pt x="551" y="1584"/>
                  </a:lnTo>
                  <a:lnTo>
                    <a:pt x="537" y="1642"/>
                  </a:lnTo>
                  <a:lnTo>
                    <a:pt x="521" y="1700"/>
                  </a:lnTo>
                  <a:lnTo>
                    <a:pt x="505" y="1758"/>
                  </a:lnTo>
                  <a:lnTo>
                    <a:pt x="488" y="1816"/>
                  </a:lnTo>
                  <a:lnTo>
                    <a:pt x="470" y="1873"/>
                  </a:lnTo>
                  <a:lnTo>
                    <a:pt x="451" y="1930"/>
                  </a:lnTo>
                  <a:lnTo>
                    <a:pt x="433" y="1985"/>
                  </a:lnTo>
                  <a:lnTo>
                    <a:pt x="413" y="2039"/>
                  </a:lnTo>
                  <a:lnTo>
                    <a:pt x="393" y="2095"/>
                  </a:lnTo>
                  <a:lnTo>
                    <a:pt x="372" y="2147"/>
                  </a:lnTo>
                  <a:lnTo>
                    <a:pt x="352" y="2200"/>
                  </a:lnTo>
                  <a:lnTo>
                    <a:pt x="331" y="2250"/>
                  </a:lnTo>
                  <a:lnTo>
                    <a:pt x="309" y="2301"/>
                  </a:lnTo>
                  <a:lnTo>
                    <a:pt x="287" y="2349"/>
                  </a:lnTo>
                  <a:lnTo>
                    <a:pt x="265" y="2397"/>
                  </a:lnTo>
                  <a:lnTo>
                    <a:pt x="243" y="2443"/>
                  </a:lnTo>
                  <a:lnTo>
                    <a:pt x="220" y="2488"/>
                  </a:lnTo>
                  <a:lnTo>
                    <a:pt x="198" y="2532"/>
                  </a:lnTo>
                  <a:lnTo>
                    <a:pt x="175" y="2572"/>
                  </a:lnTo>
                  <a:lnTo>
                    <a:pt x="153" y="2612"/>
                  </a:lnTo>
                  <a:lnTo>
                    <a:pt x="130" y="2649"/>
                  </a:lnTo>
                  <a:lnTo>
                    <a:pt x="108" y="2685"/>
                  </a:lnTo>
                  <a:lnTo>
                    <a:pt x="87" y="2719"/>
                  </a:lnTo>
                  <a:lnTo>
                    <a:pt x="64" y="2751"/>
                  </a:lnTo>
                  <a:lnTo>
                    <a:pt x="42" y="2780"/>
                  </a:lnTo>
                  <a:lnTo>
                    <a:pt x="21" y="2806"/>
                  </a:lnTo>
                  <a:lnTo>
                    <a:pt x="0" y="2830"/>
                  </a:lnTo>
                  <a:lnTo>
                    <a:pt x="59" y="2884"/>
                  </a:lnTo>
                  <a:lnTo>
                    <a:pt x="83" y="2858"/>
                  </a:lnTo>
                  <a:lnTo>
                    <a:pt x="105" y="2829"/>
                  </a:lnTo>
                  <a:lnTo>
                    <a:pt x="129" y="2797"/>
                  </a:lnTo>
                  <a:lnTo>
                    <a:pt x="153" y="2764"/>
                  </a:lnTo>
                  <a:lnTo>
                    <a:pt x="175" y="2728"/>
                  </a:lnTo>
                  <a:lnTo>
                    <a:pt x="199" y="2691"/>
                  </a:lnTo>
                  <a:lnTo>
                    <a:pt x="223" y="2652"/>
                  </a:lnTo>
                  <a:lnTo>
                    <a:pt x="245" y="2611"/>
                  </a:lnTo>
                  <a:lnTo>
                    <a:pt x="269" y="2568"/>
                  </a:lnTo>
                  <a:lnTo>
                    <a:pt x="291" y="2525"/>
                  </a:lnTo>
                  <a:lnTo>
                    <a:pt x="315" y="2479"/>
                  </a:lnTo>
                  <a:lnTo>
                    <a:pt x="338" y="2431"/>
                  </a:lnTo>
                  <a:lnTo>
                    <a:pt x="360" y="2382"/>
                  </a:lnTo>
                  <a:lnTo>
                    <a:pt x="383" y="2334"/>
                  </a:lnTo>
                  <a:lnTo>
                    <a:pt x="405" y="2282"/>
                  </a:lnTo>
                  <a:lnTo>
                    <a:pt x="426" y="2229"/>
                  </a:lnTo>
                  <a:lnTo>
                    <a:pt x="447" y="2176"/>
                  </a:lnTo>
                  <a:lnTo>
                    <a:pt x="468" y="2122"/>
                  </a:lnTo>
                  <a:lnTo>
                    <a:pt x="488" y="2067"/>
                  </a:lnTo>
                  <a:lnTo>
                    <a:pt x="508" y="2011"/>
                  </a:lnTo>
                  <a:lnTo>
                    <a:pt x="528" y="1955"/>
                  </a:lnTo>
                  <a:lnTo>
                    <a:pt x="546" y="1897"/>
                  </a:lnTo>
                  <a:lnTo>
                    <a:pt x="565" y="1839"/>
                  </a:lnTo>
                  <a:lnTo>
                    <a:pt x="582" y="1780"/>
                  </a:lnTo>
                  <a:lnTo>
                    <a:pt x="599" y="1722"/>
                  </a:lnTo>
                  <a:lnTo>
                    <a:pt x="615" y="1663"/>
                  </a:lnTo>
                  <a:lnTo>
                    <a:pt x="629" y="1604"/>
                  </a:lnTo>
                  <a:lnTo>
                    <a:pt x="644" y="1544"/>
                  </a:lnTo>
                  <a:lnTo>
                    <a:pt x="658" y="1485"/>
                  </a:lnTo>
                  <a:lnTo>
                    <a:pt x="670" y="1425"/>
                  </a:lnTo>
                  <a:lnTo>
                    <a:pt x="682" y="1366"/>
                  </a:lnTo>
                  <a:lnTo>
                    <a:pt x="693" y="1307"/>
                  </a:lnTo>
                  <a:lnTo>
                    <a:pt x="702" y="1247"/>
                  </a:lnTo>
                  <a:lnTo>
                    <a:pt x="711" y="1189"/>
                  </a:lnTo>
                  <a:lnTo>
                    <a:pt x="719" y="1131"/>
                  </a:lnTo>
                  <a:lnTo>
                    <a:pt x="724" y="1073"/>
                  </a:lnTo>
                  <a:lnTo>
                    <a:pt x="730" y="1016"/>
                  </a:lnTo>
                  <a:lnTo>
                    <a:pt x="734" y="959"/>
                  </a:lnTo>
                  <a:lnTo>
                    <a:pt x="736" y="904"/>
                  </a:lnTo>
                  <a:lnTo>
                    <a:pt x="738" y="849"/>
                  </a:lnTo>
                  <a:lnTo>
                    <a:pt x="738" y="794"/>
                  </a:lnTo>
                  <a:lnTo>
                    <a:pt x="736" y="742"/>
                  </a:lnTo>
                  <a:lnTo>
                    <a:pt x="734" y="690"/>
                  </a:lnTo>
                  <a:lnTo>
                    <a:pt x="728" y="639"/>
                  </a:lnTo>
                  <a:lnTo>
                    <a:pt x="723" y="590"/>
                  </a:lnTo>
                  <a:lnTo>
                    <a:pt x="715" y="541"/>
                  </a:lnTo>
                  <a:lnTo>
                    <a:pt x="706" y="493"/>
                  </a:lnTo>
                  <a:lnTo>
                    <a:pt x="695" y="449"/>
                  </a:lnTo>
                  <a:lnTo>
                    <a:pt x="682" y="405"/>
                  </a:lnTo>
                  <a:lnTo>
                    <a:pt x="668" y="363"/>
                  </a:lnTo>
                  <a:lnTo>
                    <a:pt x="650" y="322"/>
                  </a:lnTo>
                  <a:lnTo>
                    <a:pt x="632" y="284"/>
                  </a:lnTo>
                  <a:lnTo>
                    <a:pt x="621" y="264"/>
                  </a:lnTo>
                  <a:lnTo>
                    <a:pt x="611" y="245"/>
                  </a:lnTo>
                  <a:lnTo>
                    <a:pt x="600" y="228"/>
                  </a:lnTo>
                  <a:lnTo>
                    <a:pt x="588" y="211"/>
                  </a:lnTo>
                  <a:lnTo>
                    <a:pt x="577" y="194"/>
                  </a:lnTo>
                  <a:lnTo>
                    <a:pt x="563" y="178"/>
                  </a:lnTo>
                  <a:lnTo>
                    <a:pt x="550" y="162"/>
                  </a:lnTo>
                  <a:lnTo>
                    <a:pt x="537" y="148"/>
                  </a:lnTo>
                  <a:lnTo>
                    <a:pt x="521" y="133"/>
                  </a:lnTo>
                  <a:lnTo>
                    <a:pt x="507" y="119"/>
                  </a:lnTo>
                  <a:lnTo>
                    <a:pt x="491" y="105"/>
                  </a:lnTo>
                  <a:lnTo>
                    <a:pt x="475" y="94"/>
                  </a:lnTo>
                  <a:lnTo>
                    <a:pt x="458" y="82"/>
                  </a:lnTo>
                  <a:lnTo>
                    <a:pt x="441" y="70"/>
                  </a:lnTo>
                  <a:lnTo>
                    <a:pt x="422" y="59"/>
                  </a:lnTo>
                  <a:lnTo>
                    <a:pt x="404" y="50"/>
                  </a:lnTo>
                  <a:lnTo>
                    <a:pt x="385" y="41"/>
                  </a:lnTo>
                  <a:lnTo>
                    <a:pt x="365" y="33"/>
                  </a:lnTo>
                  <a:lnTo>
                    <a:pt x="346" y="25"/>
                  </a:lnTo>
                  <a:lnTo>
                    <a:pt x="324" y="18"/>
                  </a:lnTo>
                  <a:lnTo>
                    <a:pt x="303" y="13"/>
                  </a:lnTo>
                  <a:lnTo>
                    <a:pt x="281" y="8"/>
                  </a:lnTo>
                  <a:lnTo>
                    <a:pt x="258" y="4"/>
                  </a:lnTo>
                  <a:lnTo>
                    <a:pt x="236" y="0"/>
                  </a:lnTo>
                  <a:lnTo>
                    <a:pt x="225" y="79"/>
                  </a:lnTo>
                  <a:close/>
                </a:path>
              </a:pathLst>
            </a:custGeom>
            <a:solidFill>
              <a:srgbClr val="DA251D"/>
            </a:solidFill>
            <a:ln w="9525">
              <a:noFill/>
              <a:round/>
              <a:headEnd/>
              <a:tailEnd/>
            </a:ln>
          </p:spPr>
          <p:txBody>
            <a:bodyPr/>
            <a:lstStyle/>
            <a:p>
              <a:pPr eaLnBrk="1" hangingPunct="1"/>
              <a:endParaRPr lang="pt-BR" b="1" u="none"/>
            </a:p>
          </p:txBody>
        </p:sp>
        <p:sp>
          <p:nvSpPr>
            <p:cNvPr id="451692" name="Freeform 2376"/>
            <p:cNvSpPr>
              <a:spLocks/>
            </p:cNvSpPr>
            <p:nvPr/>
          </p:nvSpPr>
          <p:spPr bwMode="auto">
            <a:xfrm>
              <a:off x="3179" y="2576"/>
              <a:ext cx="81" cy="300"/>
            </a:xfrm>
            <a:custGeom>
              <a:avLst/>
              <a:gdLst>
                <a:gd name="T0" fmla="*/ 0 w 323"/>
                <a:gd name="T1" fmla="*/ 0 h 1201"/>
                <a:gd name="T2" fmla="*/ 0 w 323"/>
                <a:gd name="T3" fmla="*/ 0 h 1201"/>
                <a:gd name="T4" fmla="*/ 0 w 323"/>
                <a:gd name="T5" fmla="*/ 0 h 1201"/>
                <a:gd name="T6" fmla="*/ 0 w 323"/>
                <a:gd name="T7" fmla="*/ 0 h 1201"/>
                <a:gd name="T8" fmla="*/ 0 w 323"/>
                <a:gd name="T9" fmla="*/ 0 h 1201"/>
                <a:gd name="T10" fmla="*/ 0 w 323"/>
                <a:gd name="T11" fmla="*/ 0 h 1201"/>
                <a:gd name="T12" fmla="*/ 0 w 323"/>
                <a:gd name="T13" fmla="*/ 0 h 1201"/>
                <a:gd name="T14" fmla="*/ 0 w 323"/>
                <a:gd name="T15" fmla="*/ 0 h 1201"/>
                <a:gd name="T16" fmla="*/ 0 w 323"/>
                <a:gd name="T17" fmla="*/ 0 h 1201"/>
                <a:gd name="T18" fmla="*/ 0 w 323"/>
                <a:gd name="T19" fmla="*/ 0 h 1201"/>
                <a:gd name="T20" fmla="*/ 0 w 323"/>
                <a:gd name="T21" fmla="*/ 0 h 1201"/>
                <a:gd name="T22" fmla="*/ 0 w 323"/>
                <a:gd name="T23" fmla="*/ 0 h 1201"/>
                <a:gd name="T24" fmla="*/ 0 w 323"/>
                <a:gd name="T25" fmla="*/ 0 h 1201"/>
                <a:gd name="T26" fmla="*/ 0 w 323"/>
                <a:gd name="T27" fmla="*/ 0 h 1201"/>
                <a:gd name="T28" fmla="*/ 0 w 323"/>
                <a:gd name="T29" fmla="*/ 0 h 1201"/>
                <a:gd name="T30" fmla="*/ 0 w 323"/>
                <a:gd name="T31" fmla="*/ 0 h 1201"/>
                <a:gd name="T32" fmla="*/ 0 w 323"/>
                <a:gd name="T33" fmla="*/ 0 h 1201"/>
                <a:gd name="T34" fmla="*/ 0 w 323"/>
                <a:gd name="T35" fmla="*/ 0 h 1201"/>
                <a:gd name="T36" fmla="*/ 0 w 323"/>
                <a:gd name="T37" fmla="*/ 0 h 1201"/>
                <a:gd name="T38" fmla="*/ 0 w 323"/>
                <a:gd name="T39" fmla="*/ 0 h 1201"/>
                <a:gd name="T40" fmla="*/ 0 w 323"/>
                <a:gd name="T41" fmla="*/ 0 h 1201"/>
                <a:gd name="T42" fmla="*/ 0 w 323"/>
                <a:gd name="T43" fmla="*/ 0 h 1201"/>
                <a:gd name="T44" fmla="*/ 0 w 323"/>
                <a:gd name="T45" fmla="*/ 0 h 1201"/>
                <a:gd name="T46" fmla="*/ 0 w 323"/>
                <a:gd name="T47" fmla="*/ 0 h 1201"/>
                <a:gd name="T48" fmla="*/ 0 w 323"/>
                <a:gd name="T49" fmla="*/ 0 h 1201"/>
                <a:gd name="T50" fmla="*/ 0 w 323"/>
                <a:gd name="T51" fmla="*/ 0 h 1201"/>
                <a:gd name="T52" fmla="*/ 0 w 323"/>
                <a:gd name="T53" fmla="*/ 0 h 1201"/>
                <a:gd name="T54" fmla="*/ 0 w 323"/>
                <a:gd name="T55" fmla="*/ 0 h 1201"/>
                <a:gd name="T56" fmla="*/ 0 w 323"/>
                <a:gd name="T57" fmla="*/ 0 h 1201"/>
                <a:gd name="T58" fmla="*/ 0 w 323"/>
                <a:gd name="T59" fmla="*/ 0 h 1201"/>
                <a:gd name="T60" fmla="*/ 0 w 323"/>
                <a:gd name="T61" fmla="*/ 0 h 1201"/>
                <a:gd name="T62" fmla="*/ 0 w 323"/>
                <a:gd name="T63" fmla="*/ 0 h 1201"/>
                <a:gd name="T64" fmla="*/ 0 w 323"/>
                <a:gd name="T65" fmla="*/ 0 h 1201"/>
                <a:gd name="T66" fmla="*/ 0 w 323"/>
                <a:gd name="T67" fmla="*/ 0 h 1201"/>
                <a:gd name="T68" fmla="*/ 0 w 323"/>
                <a:gd name="T69" fmla="*/ 0 h 1201"/>
                <a:gd name="T70" fmla="*/ 0 w 323"/>
                <a:gd name="T71" fmla="*/ 0 h 1201"/>
                <a:gd name="T72" fmla="*/ 0 w 323"/>
                <a:gd name="T73" fmla="*/ 0 h 1201"/>
                <a:gd name="T74" fmla="*/ 0 w 323"/>
                <a:gd name="T75" fmla="*/ 0 h 1201"/>
                <a:gd name="T76" fmla="*/ 0 w 323"/>
                <a:gd name="T77" fmla="*/ 0 h 1201"/>
                <a:gd name="T78" fmla="*/ 0 w 323"/>
                <a:gd name="T79" fmla="*/ 0 h 12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3"/>
                <a:gd name="T121" fmla="*/ 0 h 1201"/>
                <a:gd name="T122" fmla="*/ 323 w 323"/>
                <a:gd name="T123" fmla="*/ 1201 h 120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3" h="1201">
                  <a:moveTo>
                    <a:pt x="171" y="0"/>
                  </a:moveTo>
                  <a:lnTo>
                    <a:pt x="171" y="0"/>
                  </a:lnTo>
                  <a:lnTo>
                    <a:pt x="145" y="57"/>
                  </a:lnTo>
                  <a:lnTo>
                    <a:pt x="121" y="113"/>
                  </a:lnTo>
                  <a:lnTo>
                    <a:pt x="100" y="169"/>
                  </a:lnTo>
                  <a:lnTo>
                    <a:pt x="80" y="224"/>
                  </a:lnTo>
                  <a:lnTo>
                    <a:pt x="63" y="278"/>
                  </a:lnTo>
                  <a:lnTo>
                    <a:pt x="48" y="331"/>
                  </a:lnTo>
                  <a:lnTo>
                    <a:pt x="35" y="384"/>
                  </a:lnTo>
                  <a:lnTo>
                    <a:pt x="25" y="435"/>
                  </a:lnTo>
                  <a:lnTo>
                    <a:pt x="15" y="486"/>
                  </a:lnTo>
                  <a:lnTo>
                    <a:pt x="9" y="534"/>
                  </a:lnTo>
                  <a:lnTo>
                    <a:pt x="4" y="583"/>
                  </a:lnTo>
                  <a:lnTo>
                    <a:pt x="1" y="629"/>
                  </a:lnTo>
                  <a:lnTo>
                    <a:pt x="0" y="676"/>
                  </a:lnTo>
                  <a:lnTo>
                    <a:pt x="1" y="719"/>
                  </a:lnTo>
                  <a:lnTo>
                    <a:pt x="4" y="763"/>
                  </a:lnTo>
                  <a:lnTo>
                    <a:pt x="9" y="804"/>
                  </a:lnTo>
                  <a:lnTo>
                    <a:pt x="14" y="845"/>
                  </a:lnTo>
                  <a:lnTo>
                    <a:pt x="23" y="883"/>
                  </a:lnTo>
                  <a:lnTo>
                    <a:pt x="33" y="919"/>
                  </a:lnTo>
                  <a:lnTo>
                    <a:pt x="44" y="954"/>
                  </a:lnTo>
                  <a:lnTo>
                    <a:pt x="58" y="987"/>
                  </a:lnTo>
                  <a:lnTo>
                    <a:pt x="72" y="1018"/>
                  </a:lnTo>
                  <a:lnTo>
                    <a:pt x="89" y="1048"/>
                  </a:lnTo>
                  <a:lnTo>
                    <a:pt x="108" y="1074"/>
                  </a:lnTo>
                  <a:lnTo>
                    <a:pt x="128" y="1099"/>
                  </a:lnTo>
                  <a:lnTo>
                    <a:pt x="149" y="1122"/>
                  </a:lnTo>
                  <a:lnTo>
                    <a:pt x="161" y="1132"/>
                  </a:lnTo>
                  <a:lnTo>
                    <a:pt x="173" y="1143"/>
                  </a:lnTo>
                  <a:lnTo>
                    <a:pt x="186" y="1152"/>
                  </a:lnTo>
                  <a:lnTo>
                    <a:pt x="198" y="1160"/>
                  </a:lnTo>
                  <a:lnTo>
                    <a:pt x="211" y="1168"/>
                  </a:lnTo>
                  <a:lnTo>
                    <a:pt x="225" y="1175"/>
                  </a:lnTo>
                  <a:lnTo>
                    <a:pt x="239" y="1181"/>
                  </a:lnTo>
                  <a:lnTo>
                    <a:pt x="253" y="1186"/>
                  </a:lnTo>
                  <a:lnTo>
                    <a:pt x="268" y="1192"/>
                  </a:lnTo>
                  <a:lnTo>
                    <a:pt x="282" y="1196"/>
                  </a:lnTo>
                  <a:lnTo>
                    <a:pt x="297" y="1198"/>
                  </a:lnTo>
                  <a:lnTo>
                    <a:pt x="312" y="1201"/>
                  </a:lnTo>
                  <a:lnTo>
                    <a:pt x="323" y="1122"/>
                  </a:lnTo>
                  <a:lnTo>
                    <a:pt x="312" y="1120"/>
                  </a:lnTo>
                  <a:lnTo>
                    <a:pt x="301" y="1118"/>
                  </a:lnTo>
                  <a:lnTo>
                    <a:pt x="290" y="1115"/>
                  </a:lnTo>
                  <a:lnTo>
                    <a:pt x="279" y="1111"/>
                  </a:lnTo>
                  <a:lnTo>
                    <a:pt x="270" y="1107"/>
                  </a:lnTo>
                  <a:lnTo>
                    <a:pt x="260" y="1103"/>
                  </a:lnTo>
                  <a:lnTo>
                    <a:pt x="250" y="1098"/>
                  </a:lnTo>
                  <a:lnTo>
                    <a:pt x="241" y="1093"/>
                  </a:lnTo>
                  <a:lnTo>
                    <a:pt x="232" y="1086"/>
                  </a:lnTo>
                  <a:lnTo>
                    <a:pt x="223" y="1080"/>
                  </a:lnTo>
                  <a:lnTo>
                    <a:pt x="213" y="1072"/>
                  </a:lnTo>
                  <a:lnTo>
                    <a:pt x="206" y="1065"/>
                  </a:lnTo>
                  <a:lnTo>
                    <a:pt x="188" y="1047"/>
                  </a:lnTo>
                  <a:lnTo>
                    <a:pt x="173" y="1027"/>
                  </a:lnTo>
                  <a:lnTo>
                    <a:pt x="157" y="1006"/>
                  </a:lnTo>
                  <a:lnTo>
                    <a:pt x="143" y="981"/>
                  </a:lnTo>
                  <a:lnTo>
                    <a:pt x="130" y="954"/>
                  </a:lnTo>
                  <a:lnTo>
                    <a:pt x="120" y="926"/>
                  </a:lnTo>
                  <a:lnTo>
                    <a:pt x="109" y="896"/>
                  </a:lnTo>
                  <a:lnTo>
                    <a:pt x="101" y="864"/>
                  </a:lnTo>
                  <a:lnTo>
                    <a:pt x="93" y="830"/>
                  </a:lnTo>
                  <a:lnTo>
                    <a:pt x="88" y="793"/>
                  </a:lnTo>
                  <a:lnTo>
                    <a:pt x="84" y="756"/>
                  </a:lnTo>
                  <a:lnTo>
                    <a:pt x="81" y="717"/>
                  </a:lnTo>
                  <a:lnTo>
                    <a:pt x="80" y="676"/>
                  </a:lnTo>
                  <a:lnTo>
                    <a:pt x="81" y="633"/>
                  </a:lnTo>
                  <a:lnTo>
                    <a:pt x="84" y="590"/>
                  </a:lnTo>
                  <a:lnTo>
                    <a:pt x="88" y="544"/>
                  </a:lnTo>
                  <a:lnTo>
                    <a:pt x="95" y="497"/>
                  </a:lnTo>
                  <a:lnTo>
                    <a:pt x="103" y="450"/>
                  </a:lnTo>
                  <a:lnTo>
                    <a:pt x="113" y="401"/>
                  </a:lnTo>
                  <a:lnTo>
                    <a:pt x="125" y="351"/>
                  </a:lnTo>
                  <a:lnTo>
                    <a:pt x="140" y="301"/>
                  </a:lnTo>
                  <a:lnTo>
                    <a:pt x="157" y="249"/>
                  </a:lnTo>
                  <a:lnTo>
                    <a:pt x="175" y="196"/>
                  </a:lnTo>
                  <a:lnTo>
                    <a:pt x="195" y="144"/>
                  </a:lnTo>
                  <a:lnTo>
                    <a:pt x="219" y="90"/>
                  </a:lnTo>
                  <a:lnTo>
                    <a:pt x="244" y="35"/>
                  </a:lnTo>
                  <a:lnTo>
                    <a:pt x="171" y="0"/>
                  </a:lnTo>
                  <a:close/>
                </a:path>
              </a:pathLst>
            </a:custGeom>
            <a:solidFill>
              <a:srgbClr val="DA251D"/>
            </a:solidFill>
            <a:ln w="9525">
              <a:noFill/>
              <a:round/>
              <a:headEnd/>
              <a:tailEnd/>
            </a:ln>
          </p:spPr>
          <p:txBody>
            <a:bodyPr/>
            <a:lstStyle/>
            <a:p>
              <a:pPr eaLnBrk="1" hangingPunct="1"/>
              <a:endParaRPr lang="pt-BR" b="1" u="none"/>
            </a:p>
          </p:txBody>
        </p:sp>
        <p:sp>
          <p:nvSpPr>
            <p:cNvPr id="451693" name="Freeform 2377"/>
            <p:cNvSpPr>
              <a:spLocks/>
            </p:cNvSpPr>
            <p:nvPr/>
          </p:nvSpPr>
          <p:spPr bwMode="auto">
            <a:xfrm>
              <a:off x="3222" y="1948"/>
              <a:ext cx="323" cy="637"/>
            </a:xfrm>
            <a:custGeom>
              <a:avLst/>
              <a:gdLst>
                <a:gd name="T0" fmla="*/ 0 w 1294"/>
                <a:gd name="T1" fmla="*/ 0 h 2546"/>
                <a:gd name="T2" fmla="*/ 0 w 1294"/>
                <a:gd name="T3" fmla="*/ 0 h 2546"/>
                <a:gd name="T4" fmla="*/ 0 w 1294"/>
                <a:gd name="T5" fmla="*/ 0 h 2546"/>
                <a:gd name="T6" fmla="*/ 0 w 1294"/>
                <a:gd name="T7" fmla="*/ 0 h 2546"/>
                <a:gd name="T8" fmla="*/ 0 w 1294"/>
                <a:gd name="T9" fmla="*/ 0 h 2546"/>
                <a:gd name="T10" fmla="*/ 0 w 1294"/>
                <a:gd name="T11" fmla="*/ 0 h 2546"/>
                <a:gd name="T12" fmla="*/ 0 w 1294"/>
                <a:gd name="T13" fmla="*/ 0 h 2546"/>
                <a:gd name="T14" fmla="*/ 0 w 1294"/>
                <a:gd name="T15" fmla="*/ 0 h 2546"/>
                <a:gd name="T16" fmla="*/ 0 w 1294"/>
                <a:gd name="T17" fmla="*/ 0 h 2546"/>
                <a:gd name="T18" fmla="*/ 0 w 1294"/>
                <a:gd name="T19" fmla="*/ 0 h 2546"/>
                <a:gd name="T20" fmla="*/ 0 w 1294"/>
                <a:gd name="T21" fmla="*/ 0 h 2546"/>
                <a:gd name="T22" fmla="*/ 0 w 1294"/>
                <a:gd name="T23" fmla="*/ 0 h 2546"/>
                <a:gd name="T24" fmla="*/ 0 w 1294"/>
                <a:gd name="T25" fmla="*/ 0 h 2546"/>
                <a:gd name="T26" fmla="*/ 0 w 1294"/>
                <a:gd name="T27" fmla="*/ 0 h 2546"/>
                <a:gd name="T28" fmla="*/ 0 w 1294"/>
                <a:gd name="T29" fmla="*/ 0 h 2546"/>
                <a:gd name="T30" fmla="*/ 0 w 1294"/>
                <a:gd name="T31" fmla="*/ 0 h 2546"/>
                <a:gd name="T32" fmla="*/ 0 w 1294"/>
                <a:gd name="T33" fmla="*/ 0 h 2546"/>
                <a:gd name="T34" fmla="*/ 0 w 1294"/>
                <a:gd name="T35" fmla="*/ 0 h 2546"/>
                <a:gd name="T36" fmla="*/ 0 w 1294"/>
                <a:gd name="T37" fmla="*/ 0 h 2546"/>
                <a:gd name="T38" fmla="*/ 0 w 1294"/>
                <a:gd name="T39" fmla="*/ 0 h 2546"/>
                <a:gd name="T40" fmla="*/ 0 w 1294"/>
                <a:gd name="T41" fmla="*/ 0 h 2546"/>
                <a:gd name="T42" fmla="*/ 0 w 1294"/>
                <a:gd name="T43" fmla="*/ 0 h 2546"/>
                <a:gd name="T44" fmla="*/ 0 w 1294"/>
                <a:gd name="T45" fmla="*/ 0 h 2546"/>
                <a:gd name="T46" fmla="*/ 0 w 1294"/>
                <a:gd name="T47" fmla="*/ 0 h 2546"/>
                <a:gd name="T48" fmla="*/ 0 w 1294"/>
                <a:gd name="T49" fmla="*/ 0 h 2546"/>
                <a:gd name="T50" fmla="*/ 0 w 1294"/>
                <a:gd name="T51" fmla="*/ 0 h 2546"/>
                <a:gd name="T52" fmla="*/ 0 w 1294"/>
                <a:gd name="T53" fmla="*/ 0 h 2546"/>
                <a:gd name="T54" fmla="*/ 0 w 1294"/>
                <a:gd name="T55" fmla="*/ 0 h 2546"/>
                <a:gd name="T56" fmla="*/ 0 w 1294"/>
                <a:gd name="T57" fmla="*/ 0 h 2546"/>
                <a:gd name="T58" fmla="*/ 0 w 1294"/>
                <a:gd name="T59" fmla="*/ 0 h 2546"/>
                <a:gd name="T60" fmla="*/ 0 w 1294"/>
                <a:gd name="T61" fmla="*/ 0 h 2546"/>
                <a:gd name="T62" fmla="*/ 0 w 1294"/>
                <a:gd name="T63" fmla="*/ 0 h 2546"/>
                <a:gd name="T64" fmla="*/ 0 w 1294"/>
                <a:gd name="T65" fmla="*/ 0 h 2546"/>
                <a:gd name="T66" fmla="*/ 0 w 1294"/>
                <a:gd name="T67" fmla="*/ 0 h 2546"/>
                <a:gd name="T68" fmla="*/ 0 w 1294"/>
                <a:gd name="T69" fmla="*/ 0 h 2546"/>
                <a:gd name="T70" fmla="*/ 0 w 1294"/>
                <a:gd name="T71" fmla="*/ 0 h 2546"/>
                <a:gd name="T72" fmla="*/ 0 w 1294"/>
                <a:gd name="T73" fmla="*/ 0 h 2546"/>
                <a:gd name="T74" fmla="*/ 0 w 1294"/>
                <a:gd name="T75" fmla="*/ 0 h 2546"/>
                <a:gd name="T76" fmla="*/ 0 w 1294"/>
                <a:gd name="T77" fmla="*/ 0 h 2546"/>
                <a:gd name="T78" fmla="*/ 0 w 1294"/>
                <a:gd name="T79" fmla="*/ 0 h 2546"/>
                <a:gd name="T80" fmla="*/ 0 w 1294"/>
                <a:gd name="T81" fmla="*/ 0 h 2546"/>
                <a:gd name="T82" fmla="*/ 0 w 1294"/>
                <a:gd name="T83" fmla="*/ 0 h 2546"/>
                <a:gd name="T84" fmla="*/ 0 w 1294"/>
                <a:gd name="T85" fmla="*/ 0 h 2546"/>
                <a:gd name="T86" fmla="*/ 0 w 1294"/>
                <a:gd name="T87" fmla="*/ 0 h 2546"/>
                <a:gd name="T88" fmla="*/ 0 w 1294"/>
                <a:gd name="T89" fmla="*/ 0 h 2546"/>
                <a:gd name="T90" fmla="*/ 0 w 1294"/>
                <a:gd name="T91" fmla="*/ 0 h 2546"/>
                <a:gd name="T92" fmla="*/ 0 w 1294"/>
                <a:gd name="T93" fmla="*/ 0 h 2546"/>
                <a:gd name="T94" fmla="*/ 0 w 1294"/>
                <a:gd name="T95" fmla="*/ 0 h 2546"/>
                <a:gd name="T96" fmla="*/ 0 w 1294"/>
                <a:gd name="T97" fmla="*/ 0 h 2546"/>
                <a:gd name="T98" fmla="*/ 0 w 1294"/>
                <a:gd name="T99" fmla="*/ 0 h 25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94"/>
                <a:gd name="T151" fmla="*/ 0 h 2546"/>
                <a:gd name="T152" fmla="*/ 1294 w 1294"/>
                <a:gd name="T153" fmla="*/ 2546 h 25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94" h="2546">
                  <a:moveTo>
                    <a:pt x="1134" y="28"/>
                  </a:moveTo>
                  <a:lnTo>
                    <a:pt x="1134" y="28"/>
                  </a:lnTo>
                  <a:lnTo>
                    <a:pt x="1153" y="78"/>
                  </a:lnTo>
                  <a:lnTo>
                    <a:pt x="1167" y="128"/>
                  </a:lnTo>
                  <a:lnTo>
                    <a:pt x="1180" y="177"/>
                  </a:lnTo>
                  <a:lnTo>
                    <a:pt x="1192" y="226"/>
                  </a:lnTo>
                  <a:lnTo>
                    <a:pt x="1200" y="275"/>
                  </a:lnTo>
                  <a:lnTo>
                    <a:pt x="1207" y="324"/>
                  </a:lnTo>
                  <a:lnTo>
                    <a:pt x="1211" y="371"/>
                  </a:lnTo>
                  <a:lnTo>
                    <a:pt x="1213" y="419"/>
                  </a:lnTo>
                  <a:lnTo>
                    <a:pt x="1215" y="466"/>
                  </a:lnTo>
                  <a:lnTo>
                    <a:pt x="1213" y="514"/>
                  </a:lnTo>
                  <a:lnTo>
                    <a:pt x="1209" y="561"/>
                  </a:lnTo>
                  <a:lnTo>
                    <a:pt x="1204" y="607"/>
                  </a:lnTo>
                  <a:lnTo>
                    <a:pt x="1197" y="654"/>
                  </a:lnTo>
                  <a:lnTo>
                    <a:pt x="1190" y="698"/>
                  </a:lnTo>
                  <a:lnTo>
                    <a:pt x="1179" y="745"/>
                  </a:lnTo>
                  <a:lnTo>
                    <a:pt x="1168" y="790"/>
                  </a:lnTo>
                  <a:lnTo>
                    <a:pt x="1155" y="834"/>
                  </a:lnTo>
                  <a:lnTo>
                    <a:pt x="1141" y="879"/>
                  </a:lnTo>
                  <a:lnTo>
                    <a:pt x="1125" y="923"/>
                  </a:lnTo>
                  <a:lnTo>
                    <a:pt x="1108" y="968"/>
                  </a:lnTo>
                  <a:lnTo>
                    <a:pt x="1089" y="1011"/>
                  </a:lnTo>
                  <a:lnTo>
                    <a:pt x="1069" y="1054"/>
                  </a:lnTo>
                  <a:lnTo>
                    <a:pt x="1050" y="1097"/>
                  </a:lnTo>
                  <a:lnTo>
                    <a:pt x="1027" y="1139"/>
                  </a:lnTo>
                  <a:lnTo>
                    <a:pt x="1005" y="1182"/>
                  </a:lnTo>
                  <a:lnTo>
                    <a:pt x="981" y="1224"/>
                  </a:lnTo>
                  <a:lnTo>
                    <a:pt x="956" y="1265"/>
                  </a:lnTo>
                  <a:lnTo>
                    <a:pt x="931" y="1307"/>
                  </a:lnTo>
                  <a:lnTo>
                    <a:pt x="904" y="1347"/>
                  </a:lnTo>
                  <a:lnTo>
                    <a:pt x="878" y="1388"/>
                  </a:lnTo>
                  <a:lnTo>
                    <a:pt x="850" y="1427"/>
                  </a:lnTo>
                  <a:lnTo>
                    <a:pt x="823" y="1467"/>
                  </a:lnTo>
                  <a:lnTo>
                    <a:pt x="766" y="1546"/>
                  </a:lnTo>
                  <a:lnTo>
                    <a:pt x="706" y="1622"/>
                  </a:lnTo>
                  <a:lnTo>
                    <a:pt x="646" y="1696"/>
                  </a:lnTo>
                  <a:lnTo>
                    <a:pt x="586" y="1770"/>
                  </a:lnTo>
                  <a:lnTo>
                    <a:pt x="465" y="1912"/>
                  </a:lnTo>
                  <a:lnTo>
                    <a:pt x="349" y="2045"/>
                  </a:lnTo>
                  <a:lnTo>
                    <a:pt x="293" y="2110"/>
                  </a:lnTo>
                  <a:lnTo>
                    <a:pt x="239" y="2172"/>
                  </a:lnTo>
                  <a:lnTo>
                    <a:pt x="189" y="2234"/>
                  </a:lnTo>
                  <a:lnTo>
                    <a:pt x="143" y="2292"/>
                  </a:lnTo>
                  <a:lnTo>
                    <a:pt x="101" y="2350"/>
                  </a:lnTo>
                  <a:lnTo>
                    <a:pt x="62" y="2404"/>
                  </a:lnTo>
                  <a:lnTo>
                    <a:pt x="44" y="2432"/>
                  </a:lnTo>
                  <a:lnTo>
                    <a:pt x="28" y="2459"/>
                  </a:lnTo>
                  <a:lnTo>
                    <a:pt x="13" y="2486"/>
                  </a:lnTo>
                  <a:lnTo>
                    <a:pt x="0" y="2511"/>
                  </a:lnTo>
                  <a:lnTo>
                    <a:pt x="73" y="2546"/>
                  </a:lnTo>
                  <a:lnTo>
                    <a:pt x="85" y="2523"/>
                  </a:lnTo>
                  <a:lnTo>
                    <a:pt x="98" y="2499"/>
                  </a:lnTo>
                  <a:lnTo>
                    <a:pt x="112" y="2474"/>
                  </a:lnTo>
                  <a:lnTo>
                    <a:pt x="128" y="2449"/>
                  </a:lnTo>
                  <a:lnTo>
                    <a:pt x="165" y="2396"/>
                  </a:lnTo>
                  <a:lnTo>
                    <a:pt x="206" y="2341"/>
                  </a:lnTo>
                  <a:lnTo>
                    <a:pt x="252" y="2284"/>
                  </a:lnTo>
                  <a:lnTo>
                    <a:pt x="301" y="2223"/>
                  </a:lnTo>
                  <a:lnTo>
                    <a:pt x="354" y="2162"/>
                  </a:lnTo>
                  <a:lnTo>
                    <a:pt x="409" y="2098"/>
                  </a:lnTo>
                  <a:lnTo>
                    <a:pt x="526" y="1963"/>
                  </a:lnTo>
                  <a:lnTo>
                    <a:pt x="647" y="1822"/>
                  </a:lnTo>
                  <a:lnTo>
                    <a:pt x="708" y="1748"/>
                  </a:lnTo>
                  <a:lnTo>
                    <a:pt x="770" y="1671"/>
                  </a:lnTo>
                  <a:lnTo>
                    <a:pt x="829" y="1593"/>
                  </a:lnTo>
                  <a:lnTo>
                    <a:pt x="887" y="1514"/>
                  </a:lnTo>
                  <a:lnTo>
                    <a:pt x="916" y="1473"/>
                  </a:lnTo>
                  <a:lnTo>
                    <a:pt x="945" y="1432"/>
                  </a:lnTo>
                  <a:lnTo>
                    <a:pt x="972" y="1391"/>
                  </a:lnTo>
                  <a:lnTo>
                    <a:pt x="999" y="1349"/>
                  </a:lnTo>
                  <a:lnTo>
                    <a:pt x="1025" y="1307"/>
                  </a:lnTo>
                  <a:lnTo>
                    <a:pt x="1051" y="1263"/>
                  </a:lnTo>
                  <a:lnTo>
                    <a:pt x="1075" y="1220"/>
                  </a:lnTo>
                  <a:lnTo>
                    <a:pt x="1098" y="1176"/>
                  </a:lnTo>
                  <a:lnTo>
                    <a:pt x="1121" y="1133"/>
                  </a:lnTo>
                  <a:lnTo>
                    <a:pt x="1142" y="1088"/>
                  </a:lnTo>
                  <a:lnTo>
                    <a:pt x="1163" y="1043"/>
                  </a:lnTo>
                  <a:lnTo>
                    <a:pt x="1182" y="997"/>
                  </a:lnTo>
                  <a:lnTo>
                    <a:pt x="1200" y="951"/>
                  </a:lnTo>
                  <a:lnTo>
                    <a:pt x="1216" y="904"/>
                  </a:lnTo>
                  <a:lnTo>
                    <a:pt x="1232" y="858"/>
                  </a:lnTo>
                  <a:lnTo>
                    <a:pt x="1245" y="811"/>
                  </a:lnTo>
                  <a:lnTo>
                    <a:pt x="1257" y="763"/>
                  </a:lnTo>
                  <a:lnTo>
                    <a:pt x="1267" y="714"/>
                  </a:lnTo>
                  <a:lnTo>
                    <a:pt x="1277" y="665"/>
                  </a:lnTo>
                  <a:lnTo>
                    <a:pt x="1285" y="617"/>
                  </a:lnTo>
                  <a:lnTo>
                    <a:pt x="1290" y="568"/>
                  </a:lnTo>
                  <a:lnTo>
                    <a:pt x="1292" y="518"/>
                  </a:lnTo>
                  <a:lnTo>
                    <a:pt x="1294" y="467"/>
                  </a:lnTo>
                  <a:lnTo>
                    <a:pt x="1294" y="417"/>
                  </a:lnTo>
                  <a:lnTo>
                    <a:pt x="1291" y="366"/>
                  </a:lnTo>
                  <a:lnTo>
                    <a:pt x="1287" y="314"/>
                  </a:lnTo>
                  <a:lnTo>
                    <a:pt x="1279" y="263"/>
                  </a:lnTo>
                  <a:lnTo>
                    <a:pt x="1270" y="211"/>
                  </a:lnTo>
                  <a:lnTo>
                    <a:pt x="1258" y="159"/>
                  </a:lnTo>
                  <a:lnTo>
                    <a:pt x="1245" y="106"/>
                  </a:lnTo>
                  <a:lnTo>
                    <a:pt x="1228" y="53"/>
                  </a:lnTo>
                  <a:lnTo>
                    <a:pt x="1209" y="0"/>
                  </a:lnTo>
                  <a:lnTo>
                    <a:pt x="1134" y="28"/>
                  </a:lnTo>
                  <a:close/>
                </a:path>
              </a:pathLst>
            </a:custGeom>
            <a:solidFill>
              <a:srgbClr val="DA251D"/>
            </a:solidFill>
            <a:ln w="9525">
              <a:noFill/>
              <a:round/>
              <a:headEnd/>
              <a:tailEnd/>
            </a:ln>
          </p:spPr>
          <p:txBody>
            <a:bodyPr/>
            <a:lstStyle/>
            <a:p>
              <a:pPr eaLnBrk="1" hangingPunct="1"/>
              <a:endParaRPr lang="pt-BR" b="1" u="none"/>
            </a:p>
          </p:txBody>
        </p:sp>
        <p:sp>
          <p:nvSpPr>
            <p:cNvPr id="451694" name="Freeform 2378"/>
            <p:cNvSpPr>
              <a:spLocks/>
            </p:cNvSpPr>
            <p:nvPr/>
          </p:nvSpPr>
          <p:spPr bwMode="auto">
            <a:xfrm>
              <a:off x="2925" y="1855"/>
              <a:ext cx="599" cy="110"/>
            </a:xfrm>
            <a:custGeom>
              <a:avLst/>
              <a:gdLst>
                <a:gd name="T0" fmla="*/ 0 w 2397"/>
                <a:gd name="T1" fmla="*/ 0 h 438"/>
                <a:gd name="T2" fmla="*/ 0 w 2397"/>
                <a:gd name="T3" fmla="*/ 0 h 438"/>
                <a:gd name="T4" fmla="*/ 0 w 2397"/>
                <a:gd name="T5" fmla="*/ 0 h 438"/>
                <a:gd name="T6" fmla="*/ 0 w 2397"/>
                <a:gd name="T7" fmla="*/ 0 h 438"/>
                <a:gd name="T8" fmla="*/ 0 w 2397"/>
                <a:gd name="T9" fmla="*/ 0 h 438"/>
                <a:gd name="T10" fmla="*/ 0 w 2397"/>
                <a:gd name="T11" fmla="*/ 0 h 438"/>
                <a:gd name="T12" fmla="*/ 0 w 2397"/>
                <a:gd name="T13" fmla="*/ 0 h 438"/>
                <a:gd name="T14" fmla="*/ 0 w 2397"/>
                <a:gd name="T15" fmla="*/ 0 h 438"/>
                <a:gd name="T16" fmla="*/ 0 w 2397"/>
                <a:gd name="T17" fmla="*/ 0 h 438"/>
                <a:gd name="T18" fmla="*/ 0 w 2397"/>
                <a:gd name="T19" fmla="*/ 0 h 438"/>
                <a:gd name="T20" fmla="*/ 0 w 2397"/>
                <a:gd name="T21" fmla="*/ 0 h 438"/>
                <a:gd name="T22" fmla="*/ 0 w 2397"/>
                <a:gd name="T23" fmla="*/ 0 h 438"/>
                <a:gd name="T24" fmla="*/ 0 w 2397"/>
                <a:gd name="T25" fmla="*/ 0 h 438"/>
                <a:gd name="T26" fmla="*/ 0 w 2397"/>
                <a:gd name="T27" fmla="*/ 0 h 438"/>
                <a:gd name="T28" fmla="*/ 0 w 2397"/>
                <a:gd name="T29" fmla="*/ 0 h 438"/>
                <a:gd name="T30" fmla="*/ 0 w 2397"/>
                <a:gd name="T31" fmla="*/ 0 h 438"/>
                <a:gd name="T32" fmla="*/ 0 w 2397"/>
                <a:gd name="T33" fmla="*/ 0 h 438"/>
                <a:gd name="T34" fmla="*/ 0 w 2397"/>
                <a:gd name="T35" fmla="*/ 0 h 438"/>
                <a:gd name="T36" fmla="*/ 0 w 2397"/>
                <a:gd name="T37" fmla="*/ 0 h 438"/>
                <a:gd name="T38" fmla="*/ 0 w 2397"/>
                <a:gd name="T39" fmla="*/ 0 h 438"/>
                <a:gd name="T40" fmla="*/ 0 w 2397"/>
                <a:gd name="T41" fmla="*/ 0 h 438"/>
                <a:gd name="T42" fmla="*/ 0 w 2397"/>
                <a:gd name="T43" fmla="*/ 0 h 438"/>
                <a:gd name="T44" fmla="*/ 0 w 2397"/>
                <a:gd name="T45" fmla="*/ 0 h 438"/>
                <a:gd name="T46" fmla="*/ 0 w 2397"/>
                <a:gd name="T47" fmla="*/ 0 h 438"/>
                <a:gd name="T48" fmla="*/ 0 w 2397"/>
                <a:gd name="T49" fmla="*/ 0 h 438"/>
                <a:gd name="T50" fmla="*/ 0 w 2397"/>
                <a:gd name="T51" fmla="*/ 0 h 438"/>
                <a:gd name="T52" fmla="*/ 0 w 2397"/>
                <a:gd name="T53" fmla="*/ 0 h 438"/>
                <a:gd name="T54" fmla="*/ 0 w 2397"/>
                <a:gd name="T55" fmla="*/ 0 h 438"/>
                <a:gd name="T56" fmla="*/ 0 w 2397"/>
                <a:gd name="T57" fmla="*/ 0 h 438"/>
                <a:gd name="T58" fmla="*/ 0 w 2397"/>
                <a:gd name="T59" fmla="*/ 0 h 438"/>
                <a:gd name="T60" fmla="*/ 0 w 2397"/>
                <a:gd name="T61" fmla="*/ 0 h 438"/>
                <a:gd name="T62" fmla="*/ 0 w 2397"/>
                <a:gd name="T63" fmla="*/ 0 h 438"/>
                <a:gd name="T64" fmla="*/ 0 w 2397"/>
                <a:gd name="T65" fmla="*/ 0 h 438"/>
                <a:gd name="T66" fmla="*/ 0 w 2397"/>
                <a:gd name="T67" fmla="*/ 0 h 438"/>
                <a:gd name="T68" fmla="*/ 0 w 2397"/>
                <a:gd name="T69" fmla="*/ 0 h 438"/>
                <a:gd name="T70" fmla="*/ 0 w 2397"/>
                <a:gd name="T71" fmla="*/ 0 h 438"/>
                <a:gd name="T72" fmla="*/ 0 w 2397"/>
                <a:gd name="T73" fmla="*/ 0 h 438"/>
                <a:gd name="T74" fmla="*/ 0 w 2397"/>
                <a:gd name="T75" fmla="*/ 0 h 438"/>
                <a:gd name="T76" fmla="*/ 0 w 2397"/>
                <a:gd name="T77" fmla="*/ 0 h 438"/>
                <a:gd name="T78" fmla="*/ 0 w 2397"/>
                <a:gd name="T79" fmla="*/ 0 h 438"/>
                <a:gd name="T80" fmla="*/ 0 w 2397"/>
                <a:gd name="T81" fmla="*/ 0 h 438"/>
                <a:gd name="T82" fmla="*/ 0 w 2397"/>
                <a:gd name="T83" fmla="*/ 0 h 438"/>
                <a:gd name="T84" fmla="*/ 0 w 2397"/>
                <a:gd name="T85" fmla="*/ 0 h 438"/>
                <a:gd name="T86" fmla="*/ 0 w 2397"/>
                <a:gd name="T87" fmla="*/ 0 h 438"/>
                <a:gd name="T88" fmla="*/ 0 w 2397"/>
                <a:gd name="T89" fmla="*/ 0 h 438"/>
                <a:gd name="T90" fmla="*/ 0 w 2397"/>
                <a:gd name="T91" fmla="*/ 0 h 438"/>
                <a:gd name="T92" fmla="*/ 0 w 2397"/>
                <a:gd name="T93" fmla="*/ 0 h 438"/>
                <a:gd name="T94" fmla="*/ 0 w 2397"/>
                <a:gd name="T95" fmla="*/ 0 h 438"/>
                <a:gd name="T96" fmla="*/ 0 w 2397"/>
                <a:gd name="T97" fmla="*/ 0 h 438"/>
                <a:gd name="T98" fmla="*/ 0 w 2397"/>
                <a:gd name="T99" fmla="*/ 0 h 43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97"/>
                <a:gd name="T151" fmla="*/ 0 h 438"/>
                <a:gd name="T152" fmla="*/ 2397 w 2397"/>
                <a:gd name="T153" fmla="*/ 438 h 43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97" h="438">
                  <a:moveTo>
                    <a:pt x="0" y="437"/>
                  </a:moveTo>
                  <a:lnTo>
                    <a:pt x="0" y="437"/>
                  </a:lnTo>
                  <a:lnTo>
                    <a:pt x="27" y="438"/>
                  </a:lnTo>
                  <a:lnTo>
                    <a:pt x="56" y="437"/>
                  </a:lnTo>
                  <a:lnTo>
                    <a:pt x="85" y="436"/>
                  </a:lnTo>
                  <a:lnTo>
                    <a:pt x="115" y="433"/>
                  </a:lnTo>
                  <a:lnTo>
                    <a:pt x="147" y="428"/>
                  </a:lnTo>
                  <a:lnTo>
                    <a:pt x="180" y="424"/>
                  </a:lnTo>
                  <a:lnTo>
                    <a:pt x="213" y="417"/>
                  </a:lnTo>
                  <a:lnTo>
                    <a:pt x="248" y="410"/>
                  </a:lnTo>
                  <a:lnTo>
                    <a:pt x="321" y="395"/>
                  </a:lnTo>
                  <a:lnTo>
                    <a:pt x="396" y="376"/>
                  </a:lnTo>
                  <a:lnTo>
                    <a:pt x="475" y="355"/>
                  </a:lnTo>
                  <a:lnTo>
                    <a:pt x="559" y="333"/>
                  </a:lnTo>
                  <a:lnTo>
                    <a:pt x="729" y="284"/>
                  </a:lnTo>
                  <a:lnTo>
                    <a:pt x="908" y="232"/>
                  </a:lnTo>
                  <a:lnTo>
                    <a:pt x="998" y="209"/>
                  </a:lnTo>
                  <a:lnTo>
                    <a:pt x="1089" y="185"/>
                  </a:lnTo>
                  <a:lnTo>
                    <a:pt x="1180" y="162"/>
                  </a:lnTo>
                  <a:lnTo>
                    <a:pt x="1271" y="141"/>
                  </a:lnTo>
                  <a:lnTo>
                    <a:pt x="1361" y="123"/>
                  </a:lnTo>
                  <a:lnTo>
                    <a:pt x="1450" y="107"/>
                  </a:lnTo>
                  <a:lnTo>
                    <a:pt x="1493" y="100"/>
                  </a:lnTo>
                  <a:lnTo>
                    <a:pt x="1537" y="95"/>
                  </a:lnTo>
                  <a:lnTo>
                    <a:pt x="1579" y="90"/>
                  </a:lnTo>
                  <a:lnTo>
                    <a:pt x="1621" y="86"/>
                  </a:lnTo>
                  <a:lnTo>
                    <a:pt x="1663" y="83"/>
                  </a:lnTo>
                  <a:lnTo>
                    <a:pt x="1704" y="80"/>
                  </a:lnTo>
                  <a:lnTo>
                    <a:pt x="1744" y="80"/>
                  </a:lnTo>
                  <a:lnTo>
                    <a:pt x="1784" y="80"/>
                  </a:lnTo>
                  <a:lnTo>
                    <a:pt x="1822" y="82"/>
                  </a:lnTo>
                  <a:lnTo>
                    <a:pt x="1859" y="86"/>
                  </a:lnTo>
                  <a:lnTo>
                    <a:pt x="1896" y="90"/>
                  </a:lnTo>
                  <a:lnTo>
                    <a:pt x="1930" y="95"/>
                  </a:lnTo>
                  <a:lnTo>
                    <a:pt x="1964" y="102"/>
                  </a:lnTo>
                  <a:lnTo>
                    <a:pt x="1997" y="110"/>
                  </a:lnTo>
                  <a:lnTo>
                    <a:pt x="2029" y="120"/>
                  </a:lnTo>
                  <a:lnTo>
                    <a:pt x="2061" y="131"/>
                  </a:lnTo>
                  <a:lnTo>
                    <a:pt x="2090" y="144"/>
                  </a:lnTo>
                  <a:lnTo>
                    <a:pt x="2117" y="158"/>
                  </a:lnTo>
                  <a:lnTo>
                    <a:pt x="2144" y="174"/>
                  </a:lnTo>
                  <a:lnTo>
                    <a:pt x="2169" y="191"/>
                  </a:lnTo>
                  <a:lnTo>
                    <a:pt x="2194" y="210"/>
                  </a:lnTo>
                  <a:lnTo>
                    <a:pt x="2216" y="231"/>
                  </a:lnTo>
                  <a:lnTo>
                    <a:pt x="2238" y="255"/>
                  </a:lnTo>
                  <a:lnTo>
                    <a:pt x="2257" y="278"/>
                  </a:lnTo>
                  <a:lnTo>
                    <a:pt x="2276" y="306"/>
                  </a:lnTo>
                  <a:lnTo>
                    <a:pt x="2293" y="335"/>
                  </a:lnTo>
                  <a:lnTo>
                    <a:pt x="2309" y="367"/>
                  </a:lnTo>
                  <a:lnTo>
                    <a:pt x="2322" y="400"/>
                  </a:lnTo>
                  <a:lnTo>
                    <a:pt x="2397" y="372"/>
                  </a:lnTo>
                  <a:lnTo>
                    <a:pt x="2381" y="334"/>
                  </a:lnTo>
                  <a:lnTo>
                    <a:pt x="2363" y="297"/>
                  </a:lnTo>
                  <a:lnTo>
                    <a:pt x="2343" y="263"/>
                  </a:lnTo>
                  <a:lnTo>
                    <a:pt x="2322" y="231"/>
                  </a:lnTo>
                  <a:lnTo>
                    <a:pt x="2298" y="202"/>
                  </a:lnTo>
                  <a:lnTo>
                    <a:pt x="2273" y="174"/>
                  </a:lnTo>
                  <a:lnTo>
                    <a:pt x="2246" y="149"/>
                  </a:lnTo>
                  <a:lnTo>
                    <a:pt x="2218" y="127"/>
                  </a:lnTo>
                  <a:lnTo>
                    <a:pt x="2187" y="106"/>
                  </a:lnTo>
                  <a:lnTo>
                    <a:pt x="2156" y="87"/>
                  </a:lnTo>
                  <a:lnTo>
                    <a:pt x="2124" y="71"/>
                  </a:lnTo>
                  <a:lnTo>
                    <a:pt x="2090" y="57"/>
                  </a:lnTo>
                  <a:lnTo>
                    <a:pt x="2055" y="44"/>
                  </a:lnTo>
                  <a:lnTo>
                    <a:pt x="2018" y="33"/>
                  </a:lnTo>
                  <a:lnTo>
                    <a:pt x="1983" y="24"/>
                  </a:lnTo>
                  <a:lnTo>
                    <a:pt x="1945" y="16"/>
                  </a:lnTo>
                  <a:lnTo>
                    <a:pt x="1906" y="11"/>
                  </a:lnTo>
                  <a:lnTo>
                    <a:pt x="1867" y="5"/>
                  </a:lnTo>
                  <a:lnTo>
                    <a:pt x="1826" y="3"/>
                  </a:lnTo>
                  <a:lnTo>
                    <a:pt x="1785" y="1"/>
                  </a:lnTo>
                  <a:lnTo>
                    <a:pt x="1744" y="0"/>
                  </a:lnTo>
                  <a:lnTo>
                    <a:pt x="1702" y="1"/>
                  </a:lnTo>
                  <a:lnTo>
                    <a:pt x="1658" y="3"/>
                  </a:lnTo>
                  <a:lnTo>
                    <a:pt x="1615" y="7"/>
                  </a:lnTo>
                  <a:lnTo>
                    <a:pt x="1571" y="11"/>
                  </a:lnTo>
                  <a:lnTo>
                    <a:pt x="1527" y="16"/>
                  </a:lnTo>
                  <a:lnTo>
                    <a:pt x="1483" y="21"/>
                  </a:lnTo>
                  <a:lnTo>
                    <a:pt x="1436" y="28"/>
                  </a:lnTo>
                  <a:lnTo>
                    <a:pt x="1347" y="44"/>
                  </a:lnTo>
                  <a:lnTo>
                    <a:pt x="1254" y="63"/>
                  </a:lnTo>
                  <a:lnTo>
                    <a:pt x="1162" y="83"/>
                  </a:lnTo>
                  <a:lnTo>
                    <a:pt x="1069" y="107"/>
                  </a:lnTo>
                  <a:lnTo>
                    <a:pt x="977" y="131"/>
                  </a:lnTo>
                  <a:lnTo>
                    <a:pt x="886" y="156"/>
                  </a:lnTo>
                  <a:lnTo>
                    <a:pt x="708" y="206"/>
                  </a:lnTo>
                  <a:lnTo>
                    <a:pt x="536" y="255"/>
                  </a:lnTo>
                  <a:lnTo>
                    <a:pt x="456" y="277"/>
                  </a:lnTo>
                  <a:lnTo>
                    <a:pt x="376" y="298"/>
                  </a:lnTo>
                  <a:lnTo>
                    <a:pt x="302" y="317"/>
                  </a:lnTo>
                  <a:lnTo>
                    <a:pt x="231" y="331"/>
                  </a:lnTo>
                  <a:lnTo>
                    <a:pt x="198" y="338"/>
                  </a:lnTo>
                  <a:lnTo>
                    <a:pt x="167" y="344"/>
                  </a:lnTo>
                  <a:lnTo>
                    <a:pt x="136" y="348"/>
                  </a:lnTo>
                  <a:lnTo>
                    <a:pt x="106" y="352"/>
                  </a:lnTo>
                  <a:lnTo>
                    <a:pt x="78" y="355"/>
                  </a:lnTo>
                  <a:lnTo>
                    <a:pt x="52" y="358"/>
                  </a:lnTo>
                  <a:lnTo>
                    <a:pt x="27" y="358"/>
                  </a:lnTo>
                  <a:lnTo>
                    <a:pt x="3" y="358"/>
                  </a:lnTo>
                  <a:lnTo>
                    <a:pt x="0" y="437"/>
                  </a:lnTo>
                  <a:close/>
                </a:path>
              </a:pathLst>
            </a:custGeom>
            <a:solidFill>
              <a:srgbClr val="DA251D"/>
            </a:solidFill>
            <a:ln w="9525">
              <a:noFill/>
              <a:round/>
              <a:headEnd/>
              <a:tailEnd/>
            </a:ln>
          </p:spPr>
          <p:txBody>
            <a:bodyPr/>
            <a:lstStyle/>
            <a:p>
              <a:pPr eaLnBrk="1" hangingPunct="1"/>
              <a:endParaRPr lang="pt-BR" b="1" u="none"/>
            </a:p>
          </p:txBody>
        </p:sp>
        <p:sp>
          <p:nvSpPr>
            <p:cNvPr id="451695" name="Freeform 2379"/>
            <p:cNvSpPr>
              <a:spLocks/>
            </p:cNvSpPr>
            <p:nvPr/>
          </p:nvSpPr>
          <p:spPr bwMode="auto">
            <a:xfrm>
              <a:off x="2199" y="1638"/>
              <a:ext cx="726" cy="326"/>
            </a:xfrm>
            <a:custGeom>
              <a:avLst/>
              <a:gdLst>
                <a:gd name="T0" fmla="*/ 0 w 2905"/>
                <a:gd name="T1" fmla="*/ 0 h 1307"/>
                <a:gd name="T2" fmla="*/ 0 w 2905"/>
                <a:gd name="T3" fmla="*/ 0 h 1307"/>
                <a:gd name="T4" fmla="*/ 0 w 2905"/>
                <a:gd name="T5" fmla="*/ 0 h 1307"/>
                <a:gd name="T6" fmla="*/ 0 w 2905"/>
                <a:gd name="T7" fmla="*/ 0 h 1307"/>
                <a:gd name="T8" fmla="*/ 0 w 2905"/>
                <a:gd name="T9" fmla="*/ 0 h 1307"/>
                <a:gd name="T10" fmla="*/ 0 w 2905"/>
                <a:gd name="T11" fmla="*/ 0 h 1307"/>
                <a:gd name="T12" fmla="*/ 0 w 2905"/>
                <a:gd name="T13" fmla="*/ 0 h 1307"/>
                <a:gd name="T14" fmla="*/ 0 w 2905"/>
                <a:gd name="T15" fmla="*/ 0 h 1307"/>
                <a:gd name="T16" fmla="*/ 0 w 2905"/>
                <a:gd name="T17" fmla="*/ 0 h 1307"/>
                <a:gd name="T18" fmla="*/ 0 w 2905"/>
                <a:gd name="T19" fmla="*/ 0 h 1307"/>
                <a:gd name="T20" fmla="*/ 0 w 2905"/>
                <a:gd name="T21" fmla="*/ 0 h 1307"/>
                <a:gd name="T22" fmla="*/ 0 w 2905"/>
                <a:gd name="T23" fmla="*/ 0 h 1307"/>
                <a:gd name="T24" fmla="*/ 0 w 2905"/>
                <a:gd name="T25" fmla="*/ 0 h 1307"/>
                <a:gd name="T26" fmla="*/ 0 w 2905"/>
                <a:gd name="T27" fmla="*/ 0 h 1307"/>
                <a:gd name="T28" fmla="*/ 0 w 2905"/>
                <a:gd name="T29" fmla="*/ 0 h 1307"/>
                <a:gd name="T30" fmla="*/ 0 w 2905"/>
                <a:gd name="T31" fmla="*/ 0 h 1307"/>
                <a:gd name="T32" fmla="*/ 0 w 2905"/>
                <a:gd name="T33" fmla="*/ 0 h 1307"/>
                <a:gd name="T34" fmla="*/ 0 w 2905"/>
                <a:gd name="T35" fmla="*/ 0 h 1307"/>
                <a:gd name="T36" fmla="*/ 0 w 2905"/>
                <a:gd name="T37" fmla="*/ 0 h 1307"/>
                <a:gd name="T38" fmla="*/ 0 w 2905"/>
                <a:gd name="T39" fmla="*/ 0 h 1307"/>
                <a:gd name="T40" fmla="*/ 0 w 2905"/>
                <a:gd name="T41" fmla="*/ 0 h 1307"/>
                <a:gd name="T42" fmla="*/ 0 w 2905"/>
                <a:gd name="T43" fmla="*/ 0 h 1307"/>
                <a:gd name="T44" fmla="*/ 0 w 2905"/>
                <a:gd name="T45" fmla="*/ 0 h 1307"/>
                <a:gd name="T46" fmla="*/ 0 w 2905"/>
                <a:gd name="T47" fmla="*/ 0 h 1307"/>
                <a:gd name="T48" fmla="*/ 0 w 2905"/>
                <a:gd name="T49" fmla="*/ 0 h 1307"/>
                <a:gd name="T50" fmla="*/ 0 w 2905"/>
                <a:gd name="T51" fmla="*/ 0 h 1307"/>
                <a:gd name="T52" fmla="*/ 0 w 2905"/>
                <a:gd name="T53" fmla="*/ 0 h 1307"/>
                <a:gd name="T54" fmla="*/ 0 w 2905"/>
                <a:gd name="T55" fmla="*/ 0 h 1307"/>
                <a:gd name="T56" fmla="*/ 0 w 2905"/>
                <a:gd name="T57" fmla="*/ 0 h 1307"/>
                <a:gd name="T58" fmla="*/ 0 w 2905"/>
                <a:gd name="T59" fmla="*/ 0 h 1307"/>
                <a:gd name="T60" fmla="*/ 0 w 2905"/>
                <a:gd name="T61" fmla="*/ 0 h 1307"/>
                <a:gd name="T62" fmla="*/ 0 w 2905"/>
                <a:gd name="T63" fmla="*/ 0 h 1307"/>
                <a:gd name="T64" fmla="*/ 0 w 2905"/>
                <a:gd name="T65" fmla="*/ 0 h 1307"/>
                <a:gd name="T66" fmla="*/ 0 w 2905"/>
                <a:gd name="T67" fmla="*/ 0 h 1307"/>
                <a:gd name="T68" fmla="*/ 0 w 2905"/>
                <a:gd name="T69" fmla="*/ 0 h 1307"/>
                <a:gd name="T70" fmla="*/ 0 w 2905"/>
                <a:gd name="T71" fmla="*/ 0 h 1307"/>
                <a:gd name="T72" fmla="*/ 0 w 2905"/>
                <a:gd name="T73" fmla="*/ 0 h 1307"/>
                <a:gd name="T74" fmla="*/ 0 w 2905"/>
                <a:gd name="T75" fmla="*/ 0 h 1307"/>
                <a:gd name="T76" fmla="*/ 0 w 2905"/>
                <a:gd name="T77" fmla="*/ 0 h 1307"/>
                <a:gd name="T78" fmla="*/ 0 w 2905"/>
                <a:gd name="T79" fmla="*/ 0 h 1307"/>
                <a:gd name="T80" fmla="*/ 0 w 2905"/>
                <a:gd name="T81" fmla="*/ 0 h 1307"/>
                <a:gd name="T82" fmla="*/ 0 w 2905"/>
                <a:gd name="T83" fmla="*/ 0 h 1307"/>
                <a:gd name="T84" fmla="*/ 0 w 2905"/>
                <a:gd name="T85" fmla="*/ 0 h 1307"/>
                <a:gd name="T86" fmla="*/ 0 w 2905"/>
                <a:gd name="T87" fmla="*/ 0 h 1307"/>
                <a:gd name="T88" fmla="*/ 0 w 2905"/>
                <a:gd name="T89" fmla="*/ 0 h 1307"/>
                <a:gd name="T90" fmla="*/ 0 w 2905"/>
                <a:gd name="T91" fmla="*/ 0 h 1307"/>
                <a:gd name="T92" fmla="*/ 0 w 2905"/>
                <a:gd name="T93" fmla="*/ 0 h 1307"/>
                <a:gd name="T94" fmla="*/ 0 w 2905"/>
                <a:gd name="T95" fmla="*/ 0 h 1307"/>
                <a:gd name="T96" fmla="*/ 0 w 2905"/>
                <a:gd name="T97" fmla="*/ 0 h 1307"/>
                <a:gd name="T98" fmla="*/ 0 w 2905"/>
                <a:gd name="T99" fmla="*/ 0 h 130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5"/>
                <a:gd name="T151" fmla="*/ 0 h 1307"/>
                <a:gd name="T152" fmla="*/ 2905 w 2905"/>
                <a:gd name="T153" fmla="*/ 1307 h 130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5" h="1307">
                  <a:moveTo>
                    <a:pt x="0" y="53"/>
                  </a:moveTo>
                  <a:lnTo>
                    <a:pt x="0" y="53"/>
                  </a:lnTo>
                  <a:lnTo>
                    <a:pt x="84" y="149"/>
                  </a:lnTo>
                  <a:lnTo>
                    <a:pt x="167" y="242"/>
                  </a:lnTo>
                  <a:lnTo>
                    <a:pt x="249" y="327"/>
                  </a:lnTo>
                  <a:lnTo>
                    <a:pt x="328" y="409"/>
                  </a:lnTo>
                  <a:lnTo>
                    <a:pt x="369" y="449"/>
                  </a:lnTo>
                  <a:lnTo>
                    <a:pt x="409" y="486"/>
                  </a:lnTo>
                  <a:lnTo>
                    <a:pt x="447" y="523"/>
                  </a:lnTo>
                  <a:lnTo>
                    <a:pt x="487" y="558"/>
                  </a:lnTo>
                  <a:lnTo>
                    <a:pt x="526" y="593"/>
                  </a:lnTo>
                  <a:lnTo>
                    <a:pt x="564" y="626"/>
                  </a:lnTo>
                  <a:lnTo>
                    <a:pt x="603" y="659"/>
                  </a:lnTo>
                  <a:lnTo>
                    <a:pt x="642" y="689"/>
                  </a:lnTo>
                  <a:lnTo>
                    <a:pt x="681" y="719"/>
                  </a:lnTo>
                  <a:lnTo>
                    <a:pt x="719" y="749"/>
                  </a:lnTo>
                  <a:lnTo>
                    <a:pt x="757" y="776"/>
                  </a:lnTo>
                  <a:lnTo>
                    <a:pt x="797" y="804"/>
                  </a:lnTo>
                  <a:lnTo>
                    <a:pt x="835" y="830"/>
                  </a:lnTo>
                  <a:lnTo>
                    <a:pt x="873" y="855"/>
                  </a:lnTo>
                  <a:lnTo>
                    <a:pt x="913" y="879"/>
                  </a:lnTo>
                  <a:lnTo>
                    <a:pt x="953" y="903"/>
                  </a:lnTo>
                  <a:lnTo>
                    <a:pt x="991" y="924"/>
                  </a:lnTo>
                  <a:lnTo>
                    <a:pt x="1030" y="947"/>
                  </a:lnTo>
                  <a:lnTo>
                    <a:pt x="1070" y="966"/>
                  </a:lnTo>
                  <a:lnTo>
                    <a:pt x="1110" y="986"/>
                  </a:lnTo>
                  <a:lnTo>
                    <a:pt x="1151" y="1006"/>
                  </a:lnTo>
                  <a:lnTo>
                    <a:pt x="1190" y="1023"/>
                  </a:lnTo>
                  <a:lnTo>
                    <a:pt x="1231" y="1042"/>
                  </a:lnTo>
                  <a:lnTo>
                    <a:pt x="1272" y="1057"/>
                  </a:lnTo>
                  <a:lnTo>
                    <a:pt x="1313" y="1073"/>
                  </a:lnTo>
                  <a:lnTo>
                    <a:pt x="1355" y="1089"/>
                  </a:lnTo>
                  <a:lnTo>
                    <a:pt x="1397" y="1104"/>
                  </a:lnTo>
                  <a:lnTo>
                    <a:pt x="1440" y="1117"/>
                  </a:lnTo>
                  <a:lnTo>
                    <a:pt x="1483" y="1130"/>
                  </a:lnTo>
                  <a:lnTo>
                    <a:pt x="1527" y="1142"/>
                  </a:lnTo>
                  <a:lnTo>
                    <a:pt x="1570" y="1154"/>
                  </a:lnTo>
                  <a:lnTo>
                    <a:pt x="1615" y="1166"/>
                  </a:lnTo>
                  <a:lnTo>
                    <a:pt x="1705" y="1185"/>
                  </a:lnTo>
                  <a:lnTo>
                    <a:pt x="1797" y="1204"/>
                  </a:lnTo>
                  <a:lnTo>
                    <a:pt x="1894" y="1221"/>
                  </a:lnTo>
                  <a:lnTo>
                    <a:pt x="1991" y="1236"/>
                  </a:lnTo>
                  <a:lnTo>
                    <a:pt x="2093" y="1249"/>
                  </a:lnTo>
                  <a:lnTo>
                    <a:pt x="2197" y="1261"/>
                  </a:lnTo>
                  <a:lnTo>
                    <a:pt x="2304" y="1271"/>
                  </a:lnTo>
                  <a:lnTo>
                    <a:pt x="2416" y="1279"/>
                  </a:lnTo>
                  <a:lnTo>
                    <a:pt x="2531" y="1287"/>
                  </a:lnTo>
                  <a:lnTo>
                    <a:pt x="2650" y="1295"/>
                  </a:lnTo>
                  <a:lnTo>
                    <a:pt x="2774" y="1302"/>
                  </a:lnTo>
                  <a:lnTo>
                    <a:pt x="2902" y="1307"/>
                  </a:lnTo>
                  <a:lnTo>
                    <a:pt x="2905" y="1228"/>
                  </a:lnTo>
                  <a:lnTo>
                    <a:pt x="2778" y="1221"/>
                  </a:lnTo>
                  <a:lnTo>
                    <a:pt x="2655" y="1214"/>
                  </a:lnTo>
                  <a:lnTo>
                    <a:pt x="2537" y="1208"/>
                  </a:lnTo>
                  <a:lnTo>
                    <a:pt x="2422" y="1200"/>
                  </a:lnTo>
                  <a:lnTo>
                    <a:pt x="2312" y="1191"/>
                  </a:lnTo>
                  <a:lnTo>
                    <a:pt x="2205" y="1180"/>
                  </a:lnTo>
                  <a:lnTo>
                    <a:pt x="2102" y="1170"/>
                  </a:lnTo>
                  <a:lnTo>
                    <a:pt x="2002" y="1156"/>
                  </a:lnTo>
                  <a:lnTo>
                    <a:pt x="1906" y="1142"/>
                  </a:lnTo>
                  <a:lnTo>
                    <a:pt x="1812" y="1126"/>
                  </a:lnTo>
                  <a:lnTo>
                    <a:pt x="1722" y="1108"/>
                  </a:lnTo>
                  <a:lnTo>
                    <a:pt x="1634" y="1088"/>
                  </a:lnTo>
                  <a:lnTo>
                    <a:pt x="1590" y="1077"/>
                  </a:lnTo>
                  <a:lnTo>
                    <a:pt x="1548" y="1065"/>
                  </a:lnTo>
                  <a:lnTo>
                    <a:pt x="1506" y="1053"/>
                  </a:lnTo>
                  <a:lnTo>
                    <a:pt x="1463" y="1040"/>
                  </a:lnTo>
                  <a:lnTo>
                    <a:pt x="1422" y="1027"/>
                  </a:lnTo>
                  <a:lnTo>
                    <a:pt x="1382" y="1013"/>
                  </a:lnTo>
                  <a:lnTo>
                    <a:pt x="1342" y="998"/>
                  </a:lnTo>
                  <a:lnTo>
                    <a:pt x="1301" y="983"/>
                  </a:lnTo>
                  <a:lnTo>
                    <a:pt x="1261" y="968"/>
                  </a:lnTo>
                  <a:lnTo>
                    <a:pt x="1223" y="950"/>
                  </a:lnTo>
                  <a:lnTo>
                    <a:pt x="1184" y="933"/>
                  </a:lnTo>
                  <a:lnTo>
                    <a:pt x="1145" y="915"/>
                  </a:lnTo>
                  <a:lnTo>
                    <a:pt x="1107" y="895"/>
                  </a:lnTo>
                  <a:lnTo>
                    <a:pt x="1069" y="875"/>
                  </a:lnTo>
                  <a:lnTo>
                    <a:pt x="1030" y="854"/>
                  </a:lnTo>
                  <a:lnTo>
                    <a:pt x="992" y="833"/>
                  </a:lnTo>
                  <a:lnTo>
                    <a:pt x="955" y="811"/>
                  </a:lnTo>
                  <a:lnTo>
                    <a:pt x="917" y="787"/>
                  </a:lnTo>
                  <a:lnTo>
                    <a:pt x="880" y="763"/>
                  </a:lnTo>
                  <a:lnTo>
                    <a:pt x="842" y="738"/>
                  </a:lnTo>
                  <a:lnTo>
                    <a:pt x="805" y="712"/>
                  </a:lnTo>
                  <a:lnTo>
                    <a:pt x="766" y="684"/>
                  </a:lnTo>
                  <a:lnTo>
                    <a:pt x="729" y="656"/>
                  </a:lnTo>
                  <a:lnTo>
                    <a:pt x="691" y="627"/>
                  </a:lnTo>
                  <a:lnTo>
                    <a:pt x="654" y="597"/>
                  </a:lnTo>
                  <a:lnTo>
                    <a:pt x="616" y="565"/>
                  </a:lnTo>
                  <a:lnTo>
                    <a:pt x="578" y="532"/>
                  </a:lnTo>
                  <a:lnTo>
                    <a:pt x="539" y="499"/>
                  </a:lnTo>
                  <a:lnTo>
                    <a:pt x="501" y="463"/>
                  </a:lnTo>
                  <a:lnTo>
                    <a:pt x="463" y="428"/>
                  </a:lnTo>
                  <a:lnTo>
                    <a:pt x="425" y="391"/>
                  </a:lnTo>
                  <a:lnTo>
                    <a:pt x="385" y="353"/>
                  </a:lnTo>
                  <a:lnTo>
                    <a:pt x="306" y="272"/>
                  </a:lnTo>
                  <a:lnTo>
                    <a:pt x="227" y="188"/>
                  </a:lnTo>
                  <a:lnTo>
                    <a:pt x="143" y="96"/>
                  </a:lnTo>
                  <a:lnTo>
                    <a:pt x="60" y="0"/>
                  </a:lnTo>
                  <a:lnTo>
                    <a:pt x="0" y="53"/>
                  </a:lnTo>
                  <a:close/>
                </a:path>
              </a:pathLst>
            </a:custGeom>
            <a:solidFill>
              <a:srgbClr val="DA251D"/>
            </a:solidFill>
            <a:ln w="9525">
              <a:noFill/>
              <a:round/>
              <a:headEnd/>
              <a:tailEnd/>
            </a:ln>
          </p:spPr>
          <p:txBody>
            <a:bodyPr/>
            <a:lstStyle/>
            <a:p>
              <a:pPr eaLnBrk="1" hangingPunct="1"/>
              <a:endParaRPr lang="pt-BR" b="1" u="none"/>
            </a:p>
          </p:txBody>
        </p:sp>
        <p:sp>
          <p:nvSpPr>
            <p:cNvPr id="451696" name="Freeform 2380"/>
            <p:cNvSpPr>
              <a:spLocks/>
            </p:cNvSpPr>
            <p:nvPr/>
          </p:nvSpPr>
          <p:spPr bwMode="auto">
            <a:xfrm>
              <a:off x="1466" y="1518"/>
              <a:ext cx="748" cy="293"/>
            </a:xfrm>
            <a:custGeom>
              <a:avLst/>
              <a:gdLst>
                <a:gd name="T0" fmla="*/ 0 w 2994"/>
                <a:gd name="T1" fmla="*/ 0 h 1175"/>
                <a:gd name="T2" fmla="*/ 0 w 2994"/>
                <a:gd name="T3" fmla="*/ 0 h 1175"/>
                <a:gd name="T4" fmla="*/ 0 w 2994"/>
                <a:gd name="T5" fmla="*/ 0 h 1175"/>
                <a:gd name="T6" fmla="*/ 0 w 2994"/>
                <a:gd name="T7" fmla="*/ 0 h 1175"/>
                <a:gd name="T8" fmla="*/ 0 w 2994"/>
                <a:gd name="T9" fmla="*/ 0 h 1175"/>
                <a:gd name="T10" fmla="*/ 0 w 2994"/>
                <a:gd name="T11" fmla="*/ 0 h 1175"/>
                <a:gd name="T12" fmla="*/ 0 w 2994"/>
                <a:gd name="T13" fmla="*/ 0 h 1175"/>
                <a:gd name="T14" fmla="*/ 0 w 2994"/>
                <a:gd name="T15" fmla="*/ 0 h 1175"/>
                <a:gd name="T16" fmla="*/ 0 w 2994"/>
                <a:gd name="T17" fmla="*/ 0 h 1175"/>
                <a:gd name="T18" fmla="*/ 0 w 2994"/>
                <a:gd name="T19" fmla="*/ 0 h 1175"/>
                <a:gd name="T20" fmla="*/ 0 w 2994"/>
                <a:gd name="T21" fmla="*/ 0 h 1175"/>
                <a:gd name="T22" fmla="*/ 0 w 2994"/>
                <a:gd name="T23" fmla="*/ 0 h 1175"/>
                <a:gd name="T24" fmla="*/ 0 w 2994"/>
                <a:gd name="T25" fmla="*/ 0 h 1175"/>
                <a:gd name="T26" fmla="*/ 0 w 2994"/>
                <a:gd name="T27" fmla="*/ 0 h 1175"/>
                <a:gd name="T28" fmla="*/ 0 w 2994"/>
                <a:gd name="T29" fmla="*/ 0 h 1175"/>
                <a:gd name="T30" fmla="*/ 0 w 2994"/>
                <a:gd name="T31" fmla="*/ 0 h 1175"/>
                <a:gd name="T32" fmla="*/ 0 w 2994"/>
                <a:gd name="T33" fmla="*/ 0 h 1175"/>
                <a:gd name="T34" fmla="*/ 0 w 2994"/>
                <a:gd name="T35" fmla="*/ 0 h 1175"/>
                <a:gd name="T36" fmla="*/ 0 w 2994"/>
                <a:gd name="T37" fmla="*/ 0 h 1175"/>
                <a:gd name="T38" fmla="*/ 0 w 2994"/>
                <a:gd name="T39" fmla="*/ 0 h 1175"/>
                <a:gd name="T40" fmla="*/ 0 w 2994"/>
                <a:gd name="T41" fmla="*/ 0 h 1175"/>
                <a:gd name="T42" fmla="*/ 0 w 2994"/>
                <a:gd name="T43" fmla="*/ 0 h 1175"/>
                <a:gd name="T44" fmla="*/ 0 w 2994"/>
                <a:gd name="T45" fmla="*/ 0 h 1175"/>
                <a:gd name="T46" fmla="*/ 0 w 2994"/>
                <a:gd name="T47" fmla="*/ 0 h 1175"/>
                <a:gd name="T48" fmla="*/ 0 w 2994"/>
                <a:gd name="T49" fmla="*/ 0 h 1175"/>
                <a:gd name="T50" fmla="*/ 0 w 2994"/>
                <a:gd name="T51" fmla="*/ 0 h 1175"/>
                <a:gd name="T52" fmla="*/ 0 w 2994"/>
                <a:gd name="T53" fmla="*/ 0 h 1175"/>
                <a:gd name="T54" fmla="*/ 0 w 2994"/>
                <a:gd name="T55" fmla="*/ 0 h 1175"/>
                <a:gd name="T56" fmla="*/ 0 w 2994"/>
                <a:gd name="T57" fmla="*/ 0 h 1175"/>
                <a:gd name="T58" fmla="*/ 0 w 2994"/>
                <a:gd name="T59" fmla="*/ 0 h 1175"/>
                <a:gd name="T60" fmla="*/ 0 w 2994"/>
                <a:gd name="T61" fmla="*/ 0 h 1175"/>
                <a:gd name="T62" fmla="*/ 0 w 2994"/>
                <a:gd name="T63" fmla="*/ 0 h 1175"/>
                <a:gd name="T64" fmla="*/ 0 w 2994"/>
                <a:gd name="T65" fmla="*/ 0 h 1175"/>
                <a:gd name="T66" fmla="*/ 0 w 2994"/>
                <a:gd name="T67" fmla="*/ 0 h 1175"/>
                <a:gd name="T68" fmla="*/ 0 w 2994"/>
                <a:gd name="T69" fmla="*/ 0 h 1175"/>
                <a:gd name="T70" fmla="*/ 0 w 2994"/>
                <a:gd name="T71" fmla="*/ 0 h 1175"/>
                <a:gd name="T72" fmla="*/ 0 w 2994"/>
                <a:gd name="T73" fmla="*/ 0 h 1175"/>
                <a:gd name="T74" fmla="*/ 0 w 2994"/>
                <a:gd name="T75" fmla="*/ 0 h 1175"/>
                <a:gd name="T76" fmla="*/ 0 w 2994"/>
                <a:gd name="T77" fmla="*/ 0 h 1175"/>
                <a:gd name="T78" fmla="*/ 0 w 2994"/>
                <a:gd name="T79" fmla="*/ 0 h 1175"/>
                <a:gd name="T80" fmla="*/ 0 w 2994"/>
                <a:gd name="T81" fmla="*/ 0 h 1175"/>
                <a:gd name="T82" fmla="*/ 0 w 2994"/>
                <a:gd name="T83" fmla="*/ 0 h 1175"/>
                <a:gd name="T84" fmla="*/ 0 w 2994"/>
                <a:gd name="T85" fmla="*/ 0 h 1175"/>
                <a:gd name="T86" fmla="*/ 0 w 2994"/>
                <a:gd name="T87" fmla="*/ 0 h 1175"/>
                <a:gd name="T88" fmla="*/ 0 w 2994"/>
                <a:gd name="T89" fmla="*/ 0 h 1175"/>
                <a:gd name="T90" fmla="*/ 0 w 2994"/>
                <a:gd name="T91" fmla="*/ 0 h 1175"/>
                <a:gd name="T92" fmla="*/ 0 w 2994"/>
                <a:gd name="T93" fmla="*/ 0 h 1175"/>
                <a:gd name="T94" fmla="*/ 0 w 2994"/>
                <a:gd name="T95" fmla="*/ 0 h 1175"/>
                <a:gd name="T96" fmla="*/ 0 w 2994"/>
                <a:gd name="T97" fmla="*/ 0 h 1175"/>
                <a:gd name="T98" fmla="*/ 0 w 2994"/>
                <a:gd name="T99" fmla="*/ 0 h 1175"/>
                <a:gd name="T100" fmla="*/ 0 w 2994"/>
                <a:gd name="T101" fmla="*/ 0 h 1175"/>
                <a:gd name="T102" fmla="*/ 0 w 2994"/>
                <a:gd name="T103" fmla="*/ 0 h 1175"/>
                <a:gd name="T104" fmla="*/ 0 w 2994"/>
                <a:gd name="T105" fmla="*/ 0 h 1175"/>
                <a:gd name="T106" fmla="*/ 0 w 2994"/>
                <a:gd name="T107" fmla="*/ 0 h 1175"/>
                <a:gd name="T108" fmla="*/ 0 w 2994"/>
                <a:gd name="T109" fmla="*/ 0 h 1175"/>
                <a:gd name="T110" fmla="*/ 0 w 2994"/>
                <a:gd name="T111" fmla="*/ 0 h 1175"/>
                <a:gd name="T112" fmla="*/ 0 w 2994"/>
                <a:gd name="T113" fmla="*/ 0 h 1175"/>
                <a:gd name="T114" fmla="*/ 0 w 2994"/>
                <a:gd name="T115" fmla="*/ 0 h 1175"/>
                <a:gd name="T116" fmla="*/ 0 w 2994"/>
                <a:gd name="T117" fmla="*/ 0 h 1175"/>
                <a:gd name="T118" fmla="*/ 0 w 2994"/>
                <a:gd name="T119" fmla="*/ 0 h 11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94"/>
                <a:gd name="T181" fmla="*/ 0 h 1175"/>
                <a:gd name="T182" fmla="*/ 2994 w 2994"/>
                <a:gd name="T183" fmla="*/ 1175 h 117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94" h="1175">
                  <a:moveTo>
                    <a:pt x="148" y="1146"/>
                  </a:moveTo>
                  <a:lnTo>
                    <a:pt x="148" y="1146"/>
                  </a:lnTo>
                  <a:lnTo>
                    <a:pt x="136" y="1113"/>
                  </a:lnTo>
                  <a:lnTo>
                    <a:pt x="126" y="1080"/>
                  </a:lnTo>
                  <a:lnTo>
                    <a:pt x="117" y="1048"/>
                  </a:lnTo>
                  <a:lnTo>
                    <a:pt x="107" y="1016"/>
                  </a:lnTo>
                  <a:lnTo>
                    <a:pt x="101" y="986"/>
                  </a:lnTo>
                  <a:lnTo>
                    <a:pt x="94" y="956"/>
                  </a:lnTo>
                  <a:lnTo>
                    <a:pt x="90" y="927"/>
                  </a:lnTo>
                  <a:lnTo>
                    <a:pt x="86" y="898"/>
                  </a:lnTo>
                  <a:lnTo>
                    <a:pt x="82" y="870"/>
                  </a:lnTo>
                  <a:lnTo>
                    <a:pt x="81" y="842"/>
                  </a:lnTo>
                  <a:lnTo>
                    <a:pt x="81" y="816"/>
                  </a:lnTo>
                  <a:lnTo>
                    <a:pt x="81" y="789"/>
                  </a:lnTo>
                  <a:lnTo>
                    <a:pt x="82" y="763"/>
                  </a:lnTo>
                  <a:lnTo>
                    <a:pt x="85" y="738"/>
                  </a:lnTo>
                  <a:lnTo>
                    <a:pt x="88" y="714"/>
                  </a:lnTo>
                  <a:lnTo>
                    <a:pt x="92" y="690"/>
                  </a:lnTo>
                  <a:lnTo>
                    <a:pt x="97" y="667"/>
                  </a:lnTo>
                  <a:lnTo>
                    <a:pt x="103" y="644"/>
                  </a:lnTo>
                  <a:lnTo>
                    <a:pt x="110" y="622"/>
                  </a:lnTo>
                  <a:lnTo>
                    <a:pt x="118" y="601"/>
                  </a:lnTo>
                  <a:lnTo>
                    <a:pt x="126" y="579"/>
                  </a:lnTo>
                  <a:lnTo>
                    <a:pt x="136" y="558"/>
                  </a:lnTo>
                  <a:lnTo>
                    <a:pt x="146" y="538"/>
                  </a:lnTo>
                  <a:lnTo>
                    <a:pt x="158" y="519"/>
                  </a:lnTo>
                  <a:lnTo>
                    <a:pt x="169" y="499"/>
                  </a:lnTo>
                  <a:lnTo>
                    <a:pt x="183" y="480"/>
                  </a:lnTo>
                  <a:lnTo>
                    <a:pt x="196" y="462"/>
                  </a:lnTo>
                  <a:lnTo>
                    <a:pt x="210" y="445"/>
                  </a:lnTo>
                  <a:lnTo>
                    <a:pt x="225" y="428"/>
                  </a:lnTo>
                  <a:lnTo>
                    <a:pt x="241" y="410"/>
                  </a:lnTo>
                  <a:lnTo>
                    <a:pt x="258" y="395"/>
                  </a:lnTo>
                  <a:lnTo>
                    <a:pt x="275" y="377"/>
                  </a:lnTo>
                  <a:lnTo>
                    <a:pt x="294" y="362"/>
                  </a:lnTo>
                  <a:lnTo>
                    <a:pt x="312" y="347"/>
                  </a:lnTo>
                  <a:lnTo>
                    <a:pt x="332" y="333"/>
                  </a:lnTo>
                  <a:lnTo>
                    <a:pt x="352" y="318"/>
                  </a:lnTo>
                  <a:lnTo>
                    <a:pt x="373" y="305"/>
                  </a:lnTo>
                  <a:lnTo>
                    <a:pt x="394" y="290"/>
                  </a:lnTo>
                  <a:lnTo>
                    <a:pt x="416" y="277"/>
                  </a:lnTo>
                  <a:lnTo>
                    <a:pt x="440" y="265"/>
                  </a:lnTo>
                  <a:lnTo>
                    <a:pt x="462" y="253"/>
                  </a:lnTo>
                  <a:lnTo>
                    <a:pt x="488" y="242"/>
                  </a:lnTo>
                  <a:lnTo>
                    <a:pt x="511" y="230"/>
                  </a:lnTo>
                  <a:lnTo>
                    <a:pt x="536" y="219"/>
                  </a:lnTo>
                  <a:lnTo>
                    <a:pt x="589" y="199"/>
                  </a:lnTo>
                  <a:lnTo>
                    <a:pt x="643" y="179"/>
                  </a:lnTo>
                  <a:lnTo>
                    <a:pt x="699" y="162"/>
                  </a:lnTo>
                  <a:lnTo>
                    <a:pt x="757" y="148"/>
                  </a:lnTo>
                  <a:lnTo>
                    <a:pt x="816" y="133"/>
                  </a:lnTo>
                  <a:lnTo>
                    <a:pt x="878" y="121"/>
                  </a:lnTo>
                  <a:lnTo>
                    <a:pt x="940" y="111"/>
                  </a:lnTo>
                  <a:lnTo>
                    <a:pt x="1004" y="102"/>
                  </a:lnTo>
                  <a:lnTo>
                    <a:pt x="1070" y="95"/>
                  </a:lnTo>
                  <a:lnTo>
                    <a:pt x="1134" y="88"/>
                  </a:lnTo>
                  <a:lnTo>
                    <a:pt x="1202" y="84"/>
                  </a:lnTo>
                  <a:lnTo>
                    <a:pt x="1269" y="82"/>
                  </a:lnTo>
                  <a:lnTo>
                    <a:pt x="1336" y="80"/>
                  </a:lnTo>
                  <a:lnTo>
                    <a:pt x="1405" y="80"/>
                  </a:lnTo>
                  <a:lnTo>
                    <a:pt x="1474" y="82"/>
                  </a:lnTo>
                  <a:lnTo>
                    <a:pt x="1544" y="84"/>
                  </a:lnTo>
                  <a:lnTo>
                    <a:pt x="1612" y="88"/>
                  </a:lnTo>
                  <a:lnTo>
                    <a:pt x="1681" y="94"/>
                  </a:lnTo>
                  <a:lnTo>
                    <a:pt x="1748" y="100"/>
                  </a:lnTo>
                  <a:lnTo>
                    <a:pt x="1817" y="108"/>
                  </a:lnTo>
                  <a:lnTo>
                    <a:pt x="1884" y="117"/>
                  </a:lnTo>
                  <a:lnTo>
                    <a:pt x="1951" y="128"/>
                  </a:lnTo>
                  <a:lnTo>
                    <a:pt x="2017" y="140"/>
                  </a:lnTo>
                  <a:lnTo>
                    <a:pt x="2082" y="152"/>
                  </a:lnTo>
                  <a:lnTo>
                    <a:pt x="2145" y="166"/>
                  </a:lnTo>
                  <a:lnTo>
                    <a:pt x="2209" y="181"/>
                  </a:lnTo>
                  <a:lnTo>
                    <a:pt x="2270" y="197"/>
                  </a:lnTo>
                  <a:lnTo>
                    <a:pt x="2330" y="214"/>
                  </a:lnTo>
                  <a:lnTo>
                    <a:pt x="2388" y="231"/>
                  </a:lnTo>
                  <a:lnTo>
                    <a:pt x="2445" y="249"/>
                  </a:lnTo>
                  <a:lnTo>
                    <a:pt x="2499" y="269"/>
                  </a:lnTo>
                  <a:lnTo>
                    <a:pt x="2552" y="290"/>
                  </a:lnTo>
                  <a:lnTo>
                    <a:pt x="2602" y="311"/>
                  </a:lnTo>
                  <a:lnTo>
                    <a:pt x="2651" y="334"/>
                  </a:lnTo>
                  <a:lnTo>
                    <a:pt x="2696" y="356"/>
                  </a:lnTo>
                  <a:lnTo>
                    <a:pt x="2739" y="380"/>
                  </a:lnTo>
                  <a:lnTo>
                    <a:pt x="2779" y="404"/>
                  </a:lnTo>
                  <a:lnTo>
                    <a:pt x="2816" y="429"/>
                  </a:lnTo>
                  <a:lnTo>
                    <a:pt x="2850" y="454"/>
                  </a:lnTo>
                  <a:lnTo>
                    <a:pt x="2882" y="480"/>
                  </a:lnTo>
                  <a:lnTo>
                    <a:pt x="2895" y="492"/>
                  </a:lnTo>
                  <a:lnTo>
                    <a:pt x="2910" y="506"/>
                  </a:lnTo>
                  <a:lnTo>
                    <a:pt x="2922" y="519"/>
                  </a:lnTo>
                  <a:lnTo>
                    <a:pt x="2934" y="532"/>
                  </a:lnTo>
                  <a:lnTo>
                    <a:pt x="2994" y="479"/>
                  </a:lnTo>
                  <a:lnTo>
                    <a:pt x="2981" y="465"/>
                  </a:lnTo>
                  <a:lnTo>
                    <a:pt x="2967" y="449"/>
                  </a:lnTo>
                  <a:lnTo>
                    <a:pt x="2951" y="434"/>
                  </a:lnTo>
                  <a:lnTo>
                    <a:pt x="2934" y="420"/>
                  </a:lnTo>
                  <a:lnTo>
                    <a:pt x="2899" y="391"/>
                  </a:lnTo>
                  <a:lnTo>
                    <a:pt x="2862" y="363"/>
                  </a:lnTo>
                  <a:lnTo>
                    <a:pt x="2821" y="337"/>
                  </a:lnTo>
                  <a:lnTo>
                    <a:pt x="2779" y="310"/>
                  </a:lnTo>
                  <a:lnTo>
                    <a:pt x="2733" y="285"/>
                  </a:lnTo>
                  <a:lnTo>
                    <a:pt x="2685" y="261"/>
                  </a:lnTo>
                  <a:lnTo>
                    <a:pt x="2635" y="238"/>
                  </a:lnTo>
                  <a:lnTo>
                    <a:pt x="2582" y="216"/>
                  </a:lnTo>
                  <a:lnTo>
                    <a:pt x="2527" y="194"/>
                  </a:lnTo>
                  <a:lnTo>
                    <a:pt x="2472" y="174"/>
                  </a:lnTo>
                  <a:lnTo>
                    <a:pt x="2412" y="154"/>
                  </a:lnTo>
                  <a:lnTo>
                    <a:pt x="2353" y="136"/>
                  </a:lnTo>
                  <a:lnTo>
                    <a:pt x="2291" y="119"/>
                  </a:lnTo>
                  <a:lnTo>
                    <a:pt x="2227" y="103"/>
                  </a:lnTo>
                  <a:lnTo>
                    <a:pt x="2164" y="87"/>
                  </a:lnTo>
                  <a:lnTo>
                    <a:pt x="2098" y="74"/>
                  </a:lnTo>
                  <a:lnTo>
                    <a:pt x="2032" y="61"/>
                  </a:lnTo>
                  <a:lnTo>
                    <a:pt x="1963" y="49"/>
                  </a:lnTo>
                  <a:lnTo>
                    <a:pt x="1896" y="38"/>
                  </a:lnTo>
                  <a:lnTo>
                    <a:pt x="1827" y="29"/>
                  </a:lnTo>
                  <a:lnTo>
                    <a:pt x="1757" y="21"/>
                  </a:lnTo>
                  <a:lnTo>
                    <a:pt x="1687" y="14"/>
                  </a:lnTo>
                  <a:lnTo>
                    <a:pt x="1617" y="8"/>
                  </a:lnTo>
                  <a:lnTo>
                    <a:pt x="1546" y="4"/>
                  </a:lnTo>
                  <a:lnTo>
                    <a:pt x="1476" y="1"/>
                  </a:lnTo>
                  <a:lnTo>
                    <a:pt x="1406" y="0"/>
                  </a:lnTo>
                  <a:lnTo>
                    <a:pt x="1336" y="0"/>
                  </a:lnTo>
                  <a:lnTo>
                    <a:pt x="1266" y="1"/>
                  </a:lnTo>
                  <a:lnTo>
                    <a:pt x="1198" y="4"/>
                  </a:lnTo>
                  <a:lnTo>
                    <a:pt x="1129" y="9"/>
                  </a:lnTo>
                  <a:lnTo>
                    <a:pt x="1062" y="14"/>
                  </a:lnTo>
                  <a:lnTo>
                    <a:pt x="994" y="22"/>
                  </a:lnTo>
                  <a:lnTo>
                    <a:pt x="928" y="32"/>
                  </a:lnTo>
                  <a:lnTo>
                    <a:pt x="864" y="42"/>
                  </a:lnTo>
                  <a:lnTo>
                    <a:pt x="800" y="55"/>
                  </a:lnTo>
                  <a:lnTo>
                    <a:pt x="738" y="70"/>
                  </a:lnTo>
                  <a:lnTo>
                    <a:pt x="678" y="86"/>
                  </a:lnTo>
                  <a:lnTo>
                    <a:pt x="618" y="104"/>
                  </a:lnTo>
                  <a:lnTo>
                    <a:pt x="561" y="124"/>
                  </a:lnTo>
                  <a:lnTo>
                    <a:pt x="506" y="145"/>
                  </a:lnTo>
                  <a:lnTo>
                    <a:pt x="480" y="157"/>
                  </a:lnTo>
                  <a:lnTo>
                    <a:pt x="453" y="169"/>
                  </a:lnTo>
                  <a:lnTo>
                    <a:pt x="427" y="182"/>
                  </a:lnTo>
                  <a:lnTo>
                    <a:pt x="402" y="194"/>
                  </a:lnTo>
                  <a:lnTo>
                    <a:pt x="377" y="209"/>
                  </a:lnTo>
                  <a:lnTo>
                    <a:pt x="353" y="222"/>
                  </a:lnTo>
                  <a:lnTo>
                    <a:pt x="329" y="236"/>
                  </a:lnTo>
                  <a:lnTo>
                    <a:pt x="307" y="252"/>
                  </a:lnTo>
                  <a:lnTo>
                    <a:pt x="284" y="268"/>
                  </a:lnTo>
                  <a:lnTo>
                    <a:pt x="263" y="284"/>
                  </a:lnTo>
                  <a:lnTo>
                    <a:pt x="242" y="301"/>
                  </a:lnTo>
                  <a:lnTo>
                    <a:pt x="222" y="318"/>
                  </a:lnTo>
                  <a:lnTo>
                    <a:pt x="202" y="337"/>
                  </a:lnTo>
                  <a:lnTo>
                    <a:pt x="184" y="355"/>
                  </a:lnTo>
                  <a:lnTo>
                    <a:pt x="165" y="374"/>
                  </a:lnTo>
                  <a:lnTo>
                    <a:pt x="148" y="393"/>
                  </a:lnTo>
                  <a:lnTo>
                    <a:pt x="132" y="413"/>
                  </a:lnTo>
                  <a:lnTo>
                    <a:pt x="117" y="434"/>
                  </a:lnTo>
                  <a:lnTo>
                    <a:pt x="102" y="455"/>
                  </a:lnTo>
                  <a:lnTo>
                    <a:pt x="89" y="478"/>
                  </a:lnTo>
                  <a:lnTo>
                    <a:pt x="76" y="500"/>
                  </a:lnTo>
                  <a:lnTo>
                    <a:pt x="64" y="524"/>
                  </a:lnTo>
                  <a:lnTo>
                    <a:pt x="53" y="548"/>
                  </a:lnTo>
                  <a:lnTo>
                    <a:pt x="43" y="571"/>
                  </a:lnTo>
                  <a:lnTo>
                    <a:pt x="33" y="597"/>
                  </a:lnTo>
                  <a:lnTo>
                    <a:pt x="26" y="622"/>
                  </a:lnTo>
                  <a:lnTo>
                    <a:pt x="19" y="648"/>
                  </a:lnTo>
                  <a:lnTo>
                    <a:pt x="14" y="674"/>
                  </a:lnTo>
                  <a:lnTo>
                    <a:pt x="8" y="702"/>
                  </a:lnTo>
                  <a:lnTo>
                    <a:pt x="4" y="730"/>
                  </a:lnTo>
                  <a:lnTo>
                    <a:pt x="2" y="758"/>
                  </a:lnTo>
                  <a:lnTo>
                    <a:pt x="0" y="787"/>
                  </a:lnTo>
                  <a:lnTo>
                    <a:pt x="0" y="816"/>
                  </a:lnTo>
                  <a:lnTo>
                    <a:pt x="0" y="846"/>
                  </a:lnTo>
                  <a:lnTo>
                    <a:pt x="3" y="876"/>
                  </a:lnTo>
                  <a:lnTo>
                    <a:pt x="6" y="907"/>
                  </a:lnTo>
                  <a:lnTo>
                    <a:pt x="10" y="938"/>
                  </a:lnTo>
                  <a:lnTo>
                    <a:pt x="16" y="970"/>
                  </a:lnTo>
                  <a:lnTo>
                    <a:pt x="22" y="1003"/>
                  </a:lnTo>
                  <a:lnTo>
                    <a:pt x="30" y="1036"/>
                  </a:lnTo>
                  <a:lnTo>
                    <a:pt x="39" y="1070"/>
                  </a:lnTo>
                  <a:lnTo>
                    <a:pt x="49" y="1105"/>
                  </a:lnTo>
                  <a:lnTo>
                    <a:pt x="61" y="1139"/>
                  </a:lnTo>
                  <a:lnTo>
                    <a:pt x="74" y="1175"/>
                  </a:lnTo>
                  <a:lnTo>
                    <a:pt x="148" y="1146"/>
                  </a:lnTo>
                  <a:close/>
                </a:path>
              </a:pathLst>
            </a:custGeom>
            <a:solidFill>
              <a:srgbClr val="DA251D"/>
            </a:solidFill>
            <a:ln w="9525">
              <a:noFill/>
              <a:round/>
              <a:headEnd/>
              <a:tailEnd/>
            </a:ln>
          </p:spPr>
          <p:txBody>
            <a:bodyPr/>
            <a:lstStyle/>
            <a:p>
              <a:pPr eaLnBrk="1" hangingPunct="1"/>
              <a:endParaRPr lang="pt-BR" b="1" u="none"/>
            </a:p>
          </p:txBody>
        </p:sp>
        <p:sp>
          <p:nvSpPr>
            <p:cNvPr id="451697" name="Freeform 2381"/>
            <p:cNvSpPr>
              <a:spLocks/>
            </p:cNvSpPr>
            <p:nvPr/>
          </p:nvSpPr>
          <p:spPr bwMode="auto">
            <a:xfrm>
              <a:off x="1171" y="1804"/>
              <a:ext cx="344" cy="343"/>
            </a:xfrm>
            <a:custGeom>
              <a:avLst/>
              <a:gdLst>
                <a:gd name="T0" fmla="*/ 0 w 1377"/>
                <a:gd name="T1" fmla="*/ 0 h 1371"/>
                <a:gd name="T2" fmla="*/ 0 w 1377"/>
                <a:gd name="T3" fmla="*/ 0 h 1371"/>
                <a:gd name="T4" fmla="*/ 0 w 1377"/>
                <a:gd name="T5" fmla="*/ 0 h 1371"/>
                <a:gd name="T6" fmla="*/ 0 w 1377"/>
                <a:gd name="T7" fmla="*/ 0 h 1371"/>
                <a:gd name="T8" fmla="*/ 0 w 1377"/>
                <a:gd name="T9" fmla="*/ 0 h 1371"/>
                <a:gd name="T10" fmla="*/ 0 w 1377"/>
                <a:gd name="T11" fmla="*/ 0 h 1371"/>
                <a:gd name="T12" fmla="*/ 0 w 1377"/>
                <a:gd name="T13" fmla="*/ 0 h 1371"/>
                <a:gd name="T14" fmla="*/ 0 w 1377"/>
                <a:gd name="T15" fmla="*/ 0 h 1371"/>
                <a:gd name="T16" fmla="*/ 0 w 1377"/>
                <a:gd name="T17" fmla="*/ 0 h 1371"/>
                <a:gd name="T18" fmla="*/ 0 w 1377"/>
                <a:gd name="T19" fmla="*/ 0 h 1371"/>
                <a:gd name="T20" fmla="*/ 0 w 1377"/>
                <a:gd name="T21" fmla="*/ 0 h 1371"/>
                <a:gd name="T22" fmla="*/ 0 w 1377"/>
                <a:gd name="T23" fmla="*/ 0 h 1371"/>
                <a:gd name="T24" fmla="*/ 0 w 1377"/>
                <a:gd name="T25" fmla="*/ 0 h 1371"/>
                <a:gd name="T26" fmla="*/ 0 w 1377"/>
                <a:gd name="T27" fmla="*/ 0 h 1371"/>
                <a:gd name="T28" fmla="*/ 0 w 1377"/>
                <a:gd name="T29" fmla="*/ 0 h 1371"/>
                <a:gd name="T30" fmla="*/ 0 w 1377"/>
                <a:gd name="T31" fmla="*/ 0 h 1371"/>
                <a:gd name="T32" fmla="*/ 0 w 1377"/>
                <a:gd name="T33" fmla="*/ 0 h 1371"/>
                <a:gd name="T34" fmla="*/ 0 w 1377"/>
                <a:gd name="T35" fmla="*/ 0 h 1371"/>
                <a:gd name="T36" fmla="*/ 0 w 1377"/>
                <a:gd name="T37" fmla="*/ 0 h 1371"/>
                <a:gd name="T38" fmla="*/ 0 w 1377"/>
                <a:gd name="T39" fmla="*/ 0 h 1371"/>
                <a:gd name="T40" fmla="*/ 0 w 1377"/>
                <a:gd name="T41" fmla="*/ 0 h 1371"/>
                <a:gd name="T42" fmla="*/ 0 w 1377"/>
                <a:gd name="T43" fmla="*/ 0 h 1371"/>
                <a:gd name="T44" fmla="*/ 0 w 1377"/>
                <a:gd name="T45" fmla="*/ 0 h 1371"/>
                <a:gd name="T46" fmla="*/ 0 w 1377"/>
                <a:gd name="T47" fmla="*/ 0 h 1371"/>
                <a:gd name="T48" fmla="*/ 0 w 1377"/>
                <a:gd name="T49" fmla="*/ 0 h 1371"/>
                <a:gd name="T50" fmla="*/ 0 w 1377"/>
                <a:gd name="T51" fmla="*/ 0 h 1371"/>
                <a:gd name="T52" fmla="*/ 0 w 1377"/>
                <a:gd name="T53" fmla="*/ 0 h 1371"/>
                <a:gd name="T54" fmla="*/ 0 w 1377"/>
                <a:gd name="T55" fmla="*/ 0 h 1371"/>
                <a:gd name="T56" fmla="*/ 0 w 1377"/>
                <a:gd name="T57" fmla="*/ 0 h 1371"/>
                <a:gd name="T58" fmla="*/ 0 w 1377"/>
                <a:gd name="T59" fmla="*/ 0 h 1371"/>
                <a:gd name="T60" fmla="*/ 0 w 1377"/>
                <a:gd name="T61" fmla="*/ 0 h 1371"/>
                <a:gd name="T62" fmla="*/ 0 w 1377"/>
                <a:gd name="T63" fmla="*/ 0 h 1371"/>
                <a:gd name="T64" fmla="*/ 0 w 1377"/>
                <a:gd name="T65" fmla="*/ 0 h 1371"/>
                <a:gd name="T66" fmla="*/ 0 w 1377"/>
                <a:gd name="T67" fmla="*/ 0 h 1371"/>
                <a:gd name="T68" fmla="*/ 0 w 1377"/>
                <a:gd name="T69" fmla="*/ 0 h 1371"/>
                <a:gd name="T70" fmla="*/ 0 w 1377"/>
                <a:gd name="T71" fmla="*/ 0 h 1371"/>
                <a:gd name="T72" fmla="*/ 0 w 1377"/>
                <a:gd name="T73" fmla="*/ 0 h 1371"/>
                <a:gd name="T74" fmla="*/ 0 w 1377"/>
                <a:gd name="T75" fmla="*/ 0 h 1371"/>
                <a:gd name="T76" fmla="*/ 0 w 1377"/>
                <a:gd name="T77" fmla="*/ 0 h 1371"/>
                <a:gd name="T78" fmla="*/ 0 w 1377"/>
                <a:gd name="T79" fmla="*/ 0 h 1371"/>
                <a:gd name="T80" fmla="*/ 0 w 1377"/>
                <a:gd name="T81" fmla="*/ 0 h 1371"/>
                <a:gd name="T82" fmla="*/ 0 w 1377"/>
                <a:gd name="T83" fmla="*/ 0 h 1371"/>
                <a:gd name="T84" fmla="*/ 0 w 1377"/>
                <a:gd name="T85" fmla="*/ 0 h 1371"/>
                <a:gd name="T86" fmla="*/ 0 w 1377"/>
                <a:gd name="T87" fmla="*/ 0 h 1371"/>
                <a:gd name="T88" fmla="*/ 0 w 1377"/>
                <a:gd name="T89" fmla="*/ 0 h 1371"/>
                <a:gd name="T90" fmla="*/ 0 w 1377"/>
                <a:gd name="T91" fmla="*/ 0 h 13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77"/>
                <a:gd name="T139" fmla="*/ 0 h 1371"/>
                <a:gd name="T140" fmla="*/ 1377 w 1377"/>
                <a:gd name="T141" fmla="*/ 1371 h 13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77" h="1371">
                  <a:moveTo>
                    <a:pt x="46" y="1371"/>
                  </a:moveTo>
                  <a:lnTo>
                    <a:pt x="46" y="1371"/>
                  </a:lnTo>
                  <a:lnTo>
                    <a:pt x="82" y="1347"/>
                  </a:lnTo>
                  <a:lnTo>
                    <a:pt x="121" y="1324"/>
                  </a:lnTo>
                  <a:lnTo>
                    <a:pt x="166" y="1300"/>
                  </a:lnTo>
                  <a:lnTo>
                    <a:pt x="214" y="1275"/>
                  </a:lnTo>
                  <a:lnTo>
                    <a:pt x="321" y="1223"/>
                  </a:lnTo>
                  <a:lnTo>
                    <a:pt x="436" y="1169"/>
                  </a:lnTo>
                  <a:lnTo>
                    <a:pt x="558" y="1112"/>
                  </a:lnTo>
                  <a:lnTo>
                    <a:pt x="684" y="1050"/>
                  </a:lnTo>
                  <a:lnTo>
                    <a:pt x="746" y="1017"/>
                  </a:lnTo>
                  <a:lnTo>
                    <a:pt x="808" y="983"/>
                  </a:lnTo>
                  <a:lnTo>
                    <a:pt x="870" y="947"/>
                  </a:lnTo>
                  <a:lnTo>
                    <a:pt x="929" y="910"/>
                  </a:lnTo>
                  <a:lnTo>
                    <a:pt x="958" y="892"/>
                  </a:lnTo>
                  <a:lnTo>
                    <a:pt x="986" y="872"/>
                  </a:lnTo>
                  <a:lnTo>
                    <a:pt x="1015" y="852"/>
                  </a:lnTo>
                  <a:lnTo>
                    <a:pt x="1043" y="831"/>
                  </a:lnTo>
                  <a:lnTo>
                    <a:pt x="1069" y="810"/>
                  </a:lnTo>
                  <a:lnTo>
                    <a:pt x="1096" y="789"/>
                  </a:lnTo>
                  <a:lnTo>
                    <a:pt x="1121" y="767"/>
                  </a:lnTo>
                  <a:lnTo>
                    <a:pt x="1146" y="744"/>
                  </a:lnTo>
                  <a:lnTo>
                    <a:pt x="1168" y="720"/>
                  </a:lnTo>
                  <a:lnTo>
                    <a:pt x="1192" y="697"/>
                  </a:lnTo>
                  <a:lnTo>
                    <a:pt x="1213" y="672"/>
                  </a:lnTo>
                  <a:lnTo>
                    <a:pt x="1234" y="646"/>
                  </a:lnTo>
                  <a:lnTo>
                    <a:pt x="1254" y="621"/>
                  </a:lnTo>
                  <a:lnTo>
                    <a:pt x="1271" y="595"/>
                  </a:lnTo>
                  <a:lnTo>
                    <a:pt x="1288" y="567"/>
                  </a:lnTo>
                  <a:lnTo>
                    <a:pt x="1304" y="540"/>
                  </a:lnTo>
                  <a:lnTo>
                    <a:pt x="1319" y="512"/>
                  </a:lnTo>
                  <a:lnTo>
                    <a:pt x="1332" y="481"/>
                  </a:lnTo>
                  <a:lnTo>
                    <a:pt x="1344" y="452"/>
                  </a:lnTo>
                  <a:lnTo>
                    <a:pt x="1353" y="421"/>
                  </a:lnTo>
                  <a:lnTo>
                    <a:pt x="1361" y="390"/>
                  </a:lnTo>
                  <a:lnTo>
                    <a:pt x="1368" y="357"/>
                  </a:lnTo>
                  <a:lnTo>
                    <a:pt x="1373" y="324"/>
                  </a:lnTo>
                  <a:lnTo>
                    <a:pt x="1375" y="291"/>
                  </a:lnTo>
                  <a:lnTo>
                    <a:pt x="1377" y="257"/>
                  </a:lnTo>
                  <a:lnTo>
                    <a:pt x="1375" y="223"/>
                  </a:lnTo>
                  <a:lnTo>
                    <a:pt x="1372" y="187"/>
                  </a:lnTo>
                  <a:lnTo>
                    <a:pt x="1368" y="151"/>
                  </a:lnTo>
                  <a:lnTo>
                    <a:pt x="1360" y="115"/>
                  </a:lnTo>
                  <a:lnTo>
                    <a:pt x="1350" y="78"/>
                  </a:lnTo>
                  <a:lnTo>
                    <a:pt x="1340" y="39"/>
                  </a:lnTo>
                  <a:lnTo>
                    <a:pt x="1325" y="0"/>
                  </a:lnTo>
                  <a:lnTo>
                    <a:pt x="1251" y="29"/>
                  </a:lnTo>
                  <a:lnTo>
                    <a:pt x="1263" y="63"/>
                  </a:lnTo>
                  <a:lnTo>
                    <a:pt x="1274" y="97"/>
                  </a:lnTo>
                  <a:lnTo>
                    <a:pt x="1282" y="132"/>
                  </a:lnTo>
                  <a:lnTo>
                    <a:pt x="1288" y="165"/>
                  </a:lnTo>
                  <a:lnTo>
                    <a:pt x="1292" y="196"/>
                  </a:lnTo>
                  <a:lnTo>
                    <a:pt x="1295" y="227"/>
                  </a:lnTo>
                  <a:lnTo>
                    <a:pt x="1296" y="257"/>
                  </a:lnTo>
                  <a:lnTo>
                    <a:pt x="1295" y="287"/>
                  </a:lnTo>
                  <a:lnTo>
                    <a:pt x="1292" y="316"/>
                  </a:lnTo>
                  <a:lnTo>
                    <a:pt x="1288" y="344"/>
                  </a:lnTo>
                  <a:lnTo>
                    <a:pt x="1283" y="372"/>
                  </a:lnTo>
                  <a:lnTo>
                    <a:pt x="1276" y="400"/>
                  </a:lnTo>
                  <a:lnTo>
                    <a:pt x="1267" y="426"/>
                  </a:lnTo>
                  <a:lnTo>
                    <a:pt x="1258" y="451"/>
                  </a:lnTo>
                  <a:lnTo>
                    <a:pt x="1246" y="478"/>
                  </a:lnTo>
                  <a:lnTo>
                    <a:pt x="1234" y="503"/>
                  </a:lnTo>
                  <a:lnTo>
                    <a:pt x="1220" y="526"/>
                  </a:lnTo>
                  <a:lnTo>
                    <a:pt x="1205" y="550"/>
                  </a:lnTo>
                  <a:lnTo>
                    <a:pt x="1188" y="574"/>
                  </a:lnTo>
                  <a:lnTo>
                    <a:pt x="1171" y="598"/>
                  </a:lnTo>
                  <a:lnTo>
                    <a:pt x="1152" y="620"/>
                  </a:lnTo>
                  <a:lnTo>
                    <a:pt x="1133" y="643"/>
                  </a:lnTo>
                  <a:lnTo>
                    <a:pt x="1111" y="664"/>
                  </a:lnTo>
                  <a:lnTo>
                    <a:pt x="1090" y="686"/>
                  </a:lnTo>
                  <a:lnTo>
                    <a:pt x="1067" y="707"/>
                  </a:lnTo>
                  <a:lnTo>
                    <a:pt x="1043" y="727"/>
                  </a:lnTo>
                  <a:lnTo>
                    <a:pt x="1019" y="748"/>
                  </a:lnTo>
                  <a:lnTo>
                    <a:pt x="994" y="768"/>
                  </a:lnTo>
                  <a:lnTo>
                    <a:pt x="968" y="788"/>
                  </a:lnTo>
                  <a:lnTo>
                    <a:pt x="941" y="806"/>
                  </a:lnTo>
                  <a:lnTo>
                    <a:pt x="913" y="825"/>
                  </a:lnTo>
                  <a:lnTo>
                    <a:pt x="886" y="843"/>
                  </a:lnTo>
                  <a:lnTo>
                    <a:pt x="828" y="879"/>
                  </a:lnTo>
                  <a:lnTo>
                    <a:pt x="768" y="914"/>
                  </a:lnTo>
                  <a:lnTo>
                    <a:pt x="709" y="947"/>
                  </a:lnTo>
                  <a:lnTo>
                    <a:pt x="647" y="979"/>
                  </a:lnTo>
                  <a:lnTo>
                    <a:pt x="524" y="1040"/>
                  </a:lnTo>
                  <a:lnTo>
                    <a:pt x="403" y="1097"/>
                  </a:lnTo>
                  <a:lnTo>
                    <a:pt x="286" y="1151"/>
                  </a:lnTo>
                  <a:lnTo>
                    <a:pt x="178" y="1204"/>
                  </a:lnTo>
                  <a:lnTo>
                    <a:pt x="128" y="1229"/>
                  </a:lnTo>
                  <a:lnTo>
                    <a:pt x="82" y="1254"/>
                  </a:lnTo>
                  <a:lnTo>
                    <a:pt x="40" y="1280"/>
                  </a:lnTo>
                  <a:lnTo>
                    <a:pt x="0" y="1305"/>
                  </a:lnTo>
                  <a:lnTo>
                    <a:pt x="46" y="1371"/>
                  </a:lnTo>
                  <a:close/>
                </a:path>
              </a:pathLst>
            </a:custGeom>
            <a:solidFill>
              <a:srgbClr val="DA251D"/>
            </a:solidFill>
            <a:ln w="9525">
              <a:noFill/>
              <a:round/>
              <a:headEnd/>
              <a:tailEnd/>
            </a:ln>
          </p:spPr>
          <p:txBody>
            <a:bodyPr/>
            <a:lstStyle/>
            <a:p>
              <a:pPr eaLnBrk="1" hangingPunct="1"/>
              <a:endParaRPr lang="pt-BR" b="1" u="none"/>
            </a:p>
          </p:txBody>
        </p:sp>
        <p:sp>
          <p:nvSpPr>
            <p:cNvPr id="451698" name="Freeform 2382"/>
            <p:cNvSpPr>
              <a:spLocks/>
            </p:cNvSpPr>
            <p:nvPr/>
          </p:nvSpPr>
          <p:spPr bwMode="auto">
            <a:xfrm>
              <a:off x="855" y="2616"/>
              <a:ext cx="405" cy="705"/>
            </a:xfrm>
            <a:custGeom>
              <a:avLst/>
              <a:gdLst>
                <a:gd name="T0" fmla="*/ 0 w 1617"/>
                <a:gd name="T1" fmla="*/ 0 h 2818"/>
                <a:gd name="T2" fmla="*/ 0 w 1617"/>
                <a:gd name="T3" fmla="*/ 0 h 2818"/>
                <a:gd name="T4" fmla="*/ 0 w 1617"/>
                <a:gd name="T5" fmla="*/ 0 h 2818"/>
                <a:gd name="T6" fmla="*/ 0 w 1617"/>
                <a:gd name="T7" fmla="*/ 0 h 2818"/>
                <a:gd name="T8" fmla="*/ 0 w 1617"/>
                <a:gd name="T9" fmla="*/ 0 h 2818"/>
                <a:gd name="T10" fmla="*/ 0 w 1617"/>
                <a:gd name="T11" fmla="*/ 0 h 2818"/>
                <a:gd name="T12" fmla="*/ 0 w 1617"/>
                <a:gd name="T13" fmla="*/ 0 h 2818"/>
                <a:gd name="T14" fmla="*/ 0 w 1617"/>
                <a:gd name="T15" fmla="*/ 0 h 2818"/>
                <a:gd name="T16" fmla="*/ 0 w 1617"/>
                <a:gd name="T17" fmla="*/ 0 h 2818"/>
                <a:gd name="T18" fmla="*/ 0 w 1617"/>
                <a:gd name="T19" fmla="*/ 0 h 2818"/>
                <a:gd name="T20" fmla="*/ 0 w 1617"/>
                <a:gd name="T21" fmla="*/ 0 h 2818"/>
                <a:gd name="T22" fmla="*/ 0 w 1617"/>
                <a:gd name="T23" fmla="*/ 0 h 2818"/>
                <a:gd name="T24" fmla="*/ 0 w 1617"/>
                <a:gd name="T25" fmla="*/ 0 h 2818"/>
                <a:gd name="T26" fmla="*/ 0 w 1617"/>
                <a:gd name="T27" fmla="*/ 0 h 2818"/>
                <a:gd name="T28" fmla="*/ 0 w 1617"/>
                <a:gd name="T29" fmla="*/ 0 h 2818"/>
                <a:gd name="T30" fmla="*/ 0 w 1617"/>
                <a:gd name="T31" fmla="*/ 0 h 2818"/>
                <a:gd name="T32" fmla="*/ 0 w 1617"/>
                <a:gd name="T33" fmla="*/ 0 h 2818"/>
                <a:gd name="T34" fmla="*/ 0 w 1617"/>
                <a:gd name="T35" fmla="*/ 0 h 2818"/>
                <a:gd name="T36" fmla="*/ 0 w 1617"/>
                <a:gd name="T37" fmla="*/ 0 h 2818"/>
                <a:gd name="T38" fmla="*/ 0 w 1617"/>
                <a:gd name="T39" fmla="*/ 0 h 2818"/>
                <a:gd name="T40" fmla="*/ 0 w 1617"/>
                <a:gd name="T41" fmla="*/ 0 h 2818"/>
                <a:gd name="T42" fmla="*/ 0 w 1617"/>
                <a:gd name="T43" fmla="*/ 0 h 2818"/>
                <a:gd name="T44" fmla="*/ 0 w 1617"/>
                <a:gd name="T45" fmla="*/ 0 h 2818"/>
                <a:gd name="T46" fmla="*/ 0 w 1617"/>
                <a:gd name="T47" fmla="*/ 0 h 2818"/>
                <a:gd name="T48" fmla="*/ 0 w 1617"/>
                <a:gd name="T49" fmla="*/ 0 h 2818"/>
                <a:gd name="T50" fmla="*/ 0 w 1617"/>
                <a:gd name="T51" fmla="*/ 0 h 2818"/>
                <a:gd name="T52" fmla="*/ 0 w 1617"/>
                <a:gd name="T53" fmla="*/ 0 h 2818"/>
                <a:gd name="T54" fmla="*/ 0 w 1617"/>
                <a:gd name="T55" fmla="*/ 0 h 2818"/>
                <a:gd name="T56" fmla="*/ 0 w 1617"/>
                <a:gd name="T57" fmla="*/ 0 h 2818"/>
                <a:gd name="T58" fmla="*/ 0 w 1617"/>
                <a:gd name="T59" fmla="*/ 0 h 2818"/>
                <a:gd name="T60" fmla="*/ 0 w 1617"/>
                <a:gd name="T61" fmla="*/ 0 h 2818"/>
                <a:gd name="T62" fmla="*/ 0 w 1617"/>
                <a:gd name="T63" fmla="*/ 0 h 2818"/>
                <a:gd name="T64" fmla="*/ 0 w 1617"/>
                <a:gd name="T65" fmla="*/ 0 h 2818"/>
                <a:gd name="T66" fmla="*/ 0 w 1617"/>
                <a:gd name="T67" fmla="*/ 0 h 2818"/>
                <a:gd name="T68" fmla="*/ 0 w 1617"/>
                <a:gd name="T69" fmla="*/ 0 h 2818"/>
                <a:gd name="T70" fmla="*/ 0 w 1617"/>
                <a:gd name="T71" fmla="*/ 0 h 2818"/>
                <a:gd name="T72" fmla="*/ 0 w 1617"/>
                <a:gd name="T73" fmla="*/ 0 h 2818"/>
                <a:gd name="T74" fmla="*/ 0 w 1617"/>
                <a:gd name="T75" fmla="*/ 0 h 2818"/>
                <a:gd name="T76" fmla="*/ 0 w 1617"/>
                <a:gd name="T77" fmla="*/ 0 h 2818"/>
                <a:gd name="T78" fmla="*/ 0 w 1617"/>
                <a:gd name="T79" fmla="*/ 0 h 2818"/>
                <a:gd name="T80" fmla="*/ 0 w 1617"/>
                <a:gd name="T81" fmla="*/ 0 h 2818"/>
                <a:gd name="T82" fmla="*/ 0 w 1617"/>
                <a:gd name="T83" fmla="*/ 0 h 2818"/>
                <a:gd name="T84" fmla="*/ 0 w 1617"/>
                <a:gd name="T85" fmla="*/ 0 h 2818"/>
                <a:gd name="T86" fmla="*/ 0 w 1617"/>
                <a:gd name="T87" fmla="*/ 0 h 2818"/>
                <a:gd name="T88" fmla="*/ 0 w 1617"/>
                <a:gd name="T89" fmla="*/ 0 h 2818"/>
                <a:gd name="T90" fmla="*/ 0 w 1617"/>
                <a:gd name="T91" fmla="*/ 0 h 2818"/>
                <a:gd name="T92" fmla="*/ 0 w 1617"/>
                <a:gd name="T93" fmla="*/ 0 h 2818"/>
                <a:gd name="T94" fmla="*/ 0 w 1617"/>
                <a:gd name="T95" fmla="*/ 0 h 28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17"/>
                <a:gd name="T145" fmla="*/ 0 h 2818"/>
                <a:gd name="T146" fmla="*/ 1617 w 1617"/>
                <a:gd name="T147" fmla="*/ 2818 h 28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17" h="2818">
                  <a:moveTo>
                    <a:pt x="1171" y="2780"/>
                  </a:moveTo>
                  <a:lnTo>
                    <a:pt x="1157" y="2818"/>
                  </a:lnTo>
                  <a:lnTo>
                    <a:pt x="1194" y="2786"/>
                  </a:lnTo>
                  <a:lnTo>
                    <a:pt x="1229" y="2755"/>
                  </a:lnTo>
                  <a:lnTo>
                    <a:pt x="1262" y="2723"/>
                  </a:lnTo>
                  <a:lnTo>
                    <a:pt x="1295" y="2693"/>
                  </a:lnTo>
                  <a:lnTo>
                    <a:pt x="1324" y="2662"/>
                  </a:lnTo>
                  <a:lnTo>
                    <a:pt x="1353" y="2631"/>
                  </a:lnTo>
                  <a:lnTo>
                    <a:pt x="1381" y="2600"/>
                  </a:lnTo>
                  <a:lnTo>
                    <a:pt x="1406" y="2570"/>
                  </a:lnTo>
                  <a:lnTo>
                    <a:pt x="1429" y="2539"/>
                  </a:lnTo>
                  <a:lnTo>
                    <a:pt x="1452" y="2510"/>
                  </a:lnTo>
                  <a:lnTo>
                    <a:pt x="1473" y="2480"/>
                  </a:lnTo>
                  <a:lnTo>
                    <a:pt x="1491" y="2451"/>
                  </a:lnTo>
                  <a:lnTo>
                    <a:pt x="1510" y="2421"/>
                  </a:lnTo>
                  <a:lnTo>
                    <a:pt x="1526" y="2392"/>
                  </a:lnTo>
                  <a:lnTo>
                    <a:pt x="1540" y="2363"/>
                  </a:lnTo>
                  <a:lnTo>
                    <a:pt x="1555" y="2334"/>
                  </a:lnTo>
                  <a:lnTo>
                    <a:pt x="1567" y="2305"/>
                  </a:lnTo>
                  <a:lnTo>
                    <a:pt x="1577" y="2275"/>
                  </a:lnTo>
                  <a:lnTo>
                    <a:pt x="1586" y="2248"/>
                  </a:lnTo>
                  <a:lnTo>
                    <a:pt x="1596" y="2219"/>
                  </a:lnTo>
                  <a:lnTo>
                    <a:pt x="1602" y="2191"/>
                  </a:lnTo>
                  <a:lnTo>
                    <a:pt x="1608" y="2162"/>
                  </a:lnTo>
                  <a:lnTo>
                    <a:pt x="1612" y="2134"/>
                  </a:lnTo>
                  <a:lnTo>
                    <a:pt x="1615" y="2107"/>
                  </a:lnTo>
                  <a:lnTo>
                    <a:pt x="1617" y="2079"/>
                  </a:lnTo>
                  <a:lnTo>
                    <a:pt x="1617" y="2051"/>
                  </a:lnTo>
                  <a:lnTo>
                    <a:pt x="1617" y="2025"/>
                  </a:lnTo>
                  <a:lnTo>
                    <a:pt x="1615" y="1997"/>
                  </a:lnTo>
                  <a:lnTo>
                    <a:pt x="1612" y="1971"/>
                  </a:lnTo>
                  <a:lnTo>
                    <a:pt x="1608" y="1944"/>
                  </a:lnTo>
                  <a:lnTo>
                    <a:pt x="1602" y="1918"/>
                  </a:lnTo>
                  <a:lnTo>
                    <a:pt x="1597" y="1891"/>
                  </a:lnTo>
                  <a:lnTo>
                    <a:pt x="1589" y="1866"/>
                  </a:lnTo>
                  <a:lnTo>
                    <a:pt x="1581" y="1840"/>
                  </a:lnTo>
                  <a:lnTo>
                    <a:pt x="1572" y="1815"/>
                  </a:lnTo>
                  <a:lnTo>
                    <a:pt x="1563" y="1790"/>
                  </a:lnTo>
                  <a:lnTo>
                    <a:pt x="1551" y="1765"/>
                  </a:lnTo>
                  <a:lnTo>
                    <a:pt x="1540" y="1740"/>
                  </a:lnTo>
                  <a:lnTo>
                    <a:pt x="1527" y="1716"/>
                  </a:lnTo>
                  <a:lnTo>
                    <a:pt x="1514" y="1692"/>
                  </a:lnTo>
                  <a:lnTo>
                    <a:pt x="1499" y="1667"/>
                  </a:lnTo>
                  <a:lnTo>
                    <a:pt x="1485" y="1643"/>
                  </a:lnTo>
                  <a:lnTo>
                    <a:pt x="1469" y="1619"/>
                  </a:lnTo>
                  <a:lnTo>
                    <a:pt x="1453" y="1596"/>
                  </a:lnTo>
                  <a:lnTo>
                    <a:pt x="1419" y="1551"/>
                  </a:lnTo>
                  <a:lnTo>
                    <a:pt x="1382" y="1505"/>
                  </a:lnTo>
                  <a:lnTo>
                    <a:pt x="1342" y="1460"/>
                  </a:lnTo>
                  <a:lnTo>
                    <a:pt x="1301" y="1416"/>
                  </a:lnTo>
                  <a:lnTo>
                    <a:pt x="1258" y="1373"/>
                  </a:lnTo>
                  <a:lnTo>
                    <a:pt x="1213" y="1330"/>
                  </a:lnTo>
                  <a:lnTo>
                    <a:pt x="1167" y="1288"/>
                  </a:lnTo>
                  <a:lnTo>
                    <a:pt x="1120" y="1246"/>
                  </a:lnTo>
                  <a:lnTo>
                    <a:pt x="1072" y="1205"/>
                  </a:lnTo>
                  <a:lnTo>
                    <a:pt x="1023" y="1164"/>
                  </a:lnTo>
                  <a:lnTo>
                    <a:pt x="922" y="1085"/>
                  </a:lnTo>
                  <a:lnTo>
                    <a:pt x="821" y="1007"/>
                  </a:lnTo>
                  <a:lnTo>
                    <a:pt x="719" y="930"/>
                  </a:lnTo>
                  <a:lnTo>
                    <a:pt x="620" y="855"/>
                  </a:lnTo>
                  <a:lnTo>
                    <a:pt x="525" y="781"/>
                  </a:lnTo>
                  <a:lnTo>
                    <a:pt x="435" y="707"/>
                  </a:lnTo>
                  <a:lnTo>
                    <a:pt x="393" y="672"/>
                  </a:lnTo>
                  <a:lnTo>
                    <a:pt x="352" y="636"/>
                  </a:lnTo>
                  <a:lnTo>
                    <a:pt x="314" y="602"/>
                  </a:lnTo>
                  <a:lnTo>
                    <a:pt x="277" y="566"/>
                  </a:lnTo>
                  <a:lnTo>
                    <a:pt x="243" y="532"/>
                  </a:lnTo>
                  <a:lnTo>
                    <a:pt x="212" y="496"/>
                  </a:lnTo>
                  <a:lnTo>
                    <a:pt x="185" y="463"/>
                  </a:lnTo>
                  <a:lnTo>
                    <a:pt x="158" y="429"/>
                  </a:lnTo>
                  <a:lnTo>
                    <a:pt x="148" y="412"/>
                  </a:lnTo>
                  <a:lnTo>
                    <a:pt x="137" y="396"/>
                  </a:lnTo>
                  <a:lnTo>
                    <a:pt x="128" y="379"/>
                  </a:lnTo>
                  <a:lnTo>
                    <a:pt x="119" y="363"/>
                  </a:lnTo>
                  <a:lnTo>
                    <a:pt x="111" y="346"/>
                  </a:lnTo>
                  <a:lnTo>
                    <a:pt x="104" y="330"/>
                  </a:lnTo>
                  <a:lnTo>
                    <a:pt x="97" y="314"/>
                  </a:lnTo>
                  <a:lnTo>
                    <a:pt x="92" y="298"/>
                  </a:lnTo>
                  <a:lnTo>
                    <a:pt x="88" y="282"/>
                  </a:lnTo>
                  <a:lnTo>
                    <a:pt x="84" y="266"/>
                  </a:lnTo>
                  <a:lnTo>
                    <a:pt x="83" y="252"/>
                  </a:lnTo>
                  <a:lnTo>
                    <a:pt x="82" y="236"/>
                  </a:lnTo>
                  <a:lnTo>
                    <a:pt x="80" y="220"/>
                  </a:lnTo>
                  <a:lnTo>
                    <a:pt x="80" y="206"/>
                  </a:lnTo>
                  <a:lnTo>
                    <a:pt x="83" y="190"/>
                  </a:lnTo>
                  <a:lnTo>
                    <a:pt x="84" y="174"/>
                  </a:lnTo>
                  <a:lnTo>
                    <a:pt x="88" y="160"/>
                  </a:lnTo>
                  <a:lnTo>
                    <a:pt x="92" y="144"/>
                  </a:lnTo>
                  <a:lnTo>
                    <a:pt x="99" y="128"/>
                  </a:lnTo>
                  <a:lnTo>
                    <a:pt x="105" y="112"/>
                  </a:lnTo>
                  <a:lnTo>
                    <a:pt x="113" y="96"/>
                  </a:lnTo>
                  <a:lnTo>
                    <a:pt x="123" y="80"/>
                  </a:lnTo>
                  <a:lnTo>
                    <a:pt x="133" y="63"/>
                  </a:lnTo>
                  <a:lnTo>
                    <a:pt x="144" y="47"/>
                  </a:lnTo>
                  <a:lnTo>
                    <a:pt x="80" y="0"/>
                  </a:lnTo>
                  <a:lnTo>
                    <a:pt x="66" y="18"/>
                  </a:lnTo>
                  <a:lnTo>
                    <a:pt x="54" y="38"/>
                  </a:lnTo>
                  <a:lnTo>
                    <a:pt x="42" y="59"/>
                  </a:lnTo>
                  <a:lnTo>
                    <a:pt x="31" y="79"/>
                  </a:lnTo>
                  <a:lnTo>
                    <a:pt x="24" y="99"/>
                  </a:lnTo>
                  <a:lnTo>
                    <a:pt x="16" y="119"/>
                  </a:lnTo>
                  <a:lnTo>
                    <a:pt x="10" y="140"/>
                  </a:lnTo>
                  <a:lnTo>
                    <a:pt x="6" y="160"/>
                  </a:lnTo>
                  <a:lnTo>
                    <a:pt x="2" y="181"/>
                  </a:lnTo>
                  <a:lnTo>
                    <a:pt x="1" y="200"/>
                  </a:lnTo>
                  <a:lnTo>
                    <a:pt x="0" y="220"/>
                  </a:lnTo>
                  <a:lnTo>
                    <a:pt x="1" y="241"/>
                  </a:lnTo>
                  <a:lnTo>
                    <a:pt x="2" y="261"/>
                  </a:lnTo>
                  <a:lnTo>
                    <a:pt x="6" y="281"/>
                  </a:lnTo>
                  <a:lnTo>
                    <a:pt x="10" y="301"/>
                  </a:lnTo>
                  <a:lnTo>
                    <a:pt x="16" y="321"/>
                  </a:lnTo>
                  <a:lnTo>
                    <a:pt x="22" y="340"/>
                  </a:lnTo>
                  <a:lnTo>
                    <a:pt x="29" y="360"/>
                  </a:lnTo>
                  <a:lnTo>
                    <a:pt x="38" y="380"/>
                  </a:lnTo>
                  <a:lnTo>
                    <a:pt x="47" y="398"/>
                  </a:lnTo>
                  <a:lnTo>
                    <a:pt x="58" y="418"/>
                  </a:lnTo>
                  <a:lnTo>
                    <a:pt x="68" y="437"/>
                  </a:lnTo>
                  <a:lnTo>
                    <a:pt x="80" y="457"/>
                  </a:lnTo>
                  <a:lnTo>
                    <a:pt x="94" y="475"/>
                  </a:lnTo>
                  <a:lnTo>
                    <a:pt x="121" y="512"/>
                  </a:lnTo>
                  <a:lnTo>
                    <a:pt x="152" y="549"/>
                  </a:lnTo>
                  <a:lnTo>
                    <a:pt x="185" y="586"/>
                  </a:lnTo>
                  <a:lnTo>
                    <a:pt x="220" y="623"/>
                  </a:lnTo>
                  <a:lnTo>
                    <a:pt x="259" y="660"/>
                  </a:lnTo>
                  <a:lnTo>
                    <a:pt x="298" y="697"/>
                  </a:lnTo>
                  <a:lnTo>
                    <a:pt x="340" y="732"/>
                  </a:lnTo>
                  <a:lnTo>
                    <a:pt x="384" y="769"/>
                  </a:lnTo>
                  <a:lnTo>
                    <a:pt x="476" y="843"/>
                  </a:lnTo>
                  <a:lnTo>
                    <a:pt x="573" y="919"/>
                  </a:lnTo>
                  <a:lnTo>
                    <a:pt x="672" y="994"/>
                  </a:lnTo>
                  <a:lnTo>
                    <a:pt x="772" y="1070"/>
                  </a:lnTo>
                  <a:lnTo>
                    <a:pt x="872" y="1148"/>
                  </a:lnTo>
                  <a:lnTo>
                    <a:pt x="973" y="1227"/>
                  </a:lnTo>
                  <a:lnTo>
                    <a:pt x="1020" y="1267"/>
                  </a:lnTo>
                  <a:lnTo>
                    <a:pt x="1068" y="1307"/>
                  </a:lnTo>
                  <a:lnTo>
                    <a:pt x="1114" y="1348"/>
                  </a:lnTo>
                  <a:lnTo>
                    <a:pt x="1159" y="1388"/>
                  </a:lnTo>
                  <a:lnTo>
                    <a:pt x="1202" y="1429"/>
                  </a:lnTo>
                  <a:lnTo>
                    <a:pt x="1243" y="1472"/>
                  </a:lnTo>
                  <a:lnTo>
                    <a:pt x="1283" y="1514"/>
                  </a:lnTo>
                  <a:lnTo>
                    <a:pt x="1320" y="1556"/>
                  </a:lnTo>
                  <a:lnTo>
                    <a:pt x="1355" y="1600"/>
                  </a:lnTo>
                  <a:lnTo>
                    <a:pt x="1388" y="1643"/>
                  </a:lnTo>
                  <a:lnTo>
                    <a:pt x="1403" y="1664"/>
                  </a:lnTo>
                  <a:lnTo>
                    <a:pt x="1417" y="1687"/>
                  </a:lnTo>
                  <a:lnTo>
                    <a:pt x="1431" y="1709"/>
                  </a:lnTo>
                  <a:lnTo>
                    <a:pt x="1444" y="1730"/>
                  </a:lnTo>
                  <a:lnTo>
                    <a:pt x="1456" y="1753"/>
                  </a:lnTo>
                  <a:lnTo>
                    <a:pt x="1468" y="1775"/>
                  </a:lnTo>
                  <a:lnTo>
                    <a:pt x="1478" y="1798"/>
                  </a:lnTo>
                  <a:lnTo>
                    <a:pt x="1489" y="1820"/>
                  </a:lnTo>
                  <a:lnTo>
                    <a:pt x="1497" y="1843"/>
                  </a:lnTo>
                  <a:lnTo>
                    <a:pt x="1506" y="1866"/>
                  </a:lnTo>
                  <a:lnTo>
                    <a:pt x="1513" y="1889"/>
                  </a:lnTo>
                  <a:lnTo>
                    <a:pt x="1519" y="1911"/>
                  </a:lnTo>
                  <a:lnTo>
                    <a:pt x="1524" y="1935"/>
                  </a:lnTo>
                  <a:lnTo>
                    <a:pt x="1528" y="1957"/>
                  </a:lnTo>
                  <a:lnTo>
                    <a:pt x="1532" y="1981"/>
                  </a:lnTo>
                  <a:lnTo>
                    <a:pt x="1535" y="2005"/>
                  </a:lnTo>
                  <a:lnTo>
                    <a:pt x="1536" y="2027"/>
                  </a:lnTo>
                  <a:lnTo>
                    <a:pt x="1536" y="2051"/>
                  </a:lnTo>
                  <a:lnTo>
                    <a:pt x="1536" y="2076"/>
                  </a:lnTo>
                  <a:lnTo>
                    <a:pt x="1535" y="2100"/>
                  </a:lnTo>
                  <a:lnTo>
                    <a:pt x="1532" y="2124"/>
                  </a:lnTo>
                  <a:lnTo>
                    <a:pt x="1528" y="2149"/>
                  </a:lnTo>
                  <a:lnTo>
                    <a:pt x="1523" y="2174"/>
                  </a:lnTo>
                  <a:lnTo>
                    <a:pt x="1518" y="2199"/>
                  </a:lnTo>
                  <a:lnTo>
                    <a:pt x="1510" y="2224"/>
                  </a:lnTo>
                  <a:lnTo>
                    <a:pt x="1502" y="2249"/>
                  </a:lnTo>
                  <a:lnTo>
                    <a:pt x="1493" y="2275"/>
                  </a:lnTo>
                  <a:lnTo>
                    <a:pt x="1481" y="2301"/>
                  </a:lnTo>
                  <a:lnTo>
                    <a:pt x="1469" y="2327"/>
                  </a:lnTo>
                  <a:lnTo>
                    <a:pt x="1456" y="2353"/>
                  </a:lnTo>
                  <a:lnTo>
                    <a:pt x="1440" y="2381"/>
                  </a:lnTo>
                  <a:lnTo>
                    <a:pt x="1424" y="2407"/>
                  </a:lnTo>
                  <a:lnTo>
                    <a:pt x="1406" y="2435"/>
                  </a:lnTo>
                  <a:lnTo>
                    <a:pt x="1386" y="2463"/>
                  </a:lnTo>
                  <a:lnTo>
                    <a:pt x="1366" y="2492"/>
                  </a:lnTo>
                  <a:lnTo>
                    <a:pt x="1344" y="2520"/>
                  </a:lnTo>
                  <a:lnTo>
                    <a:pt x="1318" y="2549"/>
                  </a:lnTo>
                  <a:lnTo>
                    <a:pt x="1293" y="2576"/>
                  </a:lnTo>
                  <a:lnTo>
                    <a:pt x="1266" y="2607"/>
                  </a:lnTo>
                  <a:lnTo>
                    <a:pt x="1238" y="2636"/>
                  </a:lnTo>
                  <a:lnTo>
                    <a:pt x="1208" y="2665"/>
                  </a:lnTo>
                  <a:lnTo>
                    <a:pt x="1175" y="2695"/>
                  </a:lnTo>
                  <a:lnTo>
                    <a:pt x="1142" y="2726"/>
                  </a:lnTo>
                  <a:lnTo>
                    <a:pt x="1106" y="2756"/>
                  </a:lnTo>
                  <a:lnTo>
                    <a:pt x="1091" y="2794"/>
                  </a:lnTo>
                  <a:lnTo>
                    <a:pt x="1106" y="2756"/>
                  </a:lnTo>
                  <a:lnTo>
                    <a:pt x="1087" y="2772"/>
                  </a:lnTo>
                  <a:lnTo>
                    <a:pt x="1091" y="2794"/>
                  </a:lnTo>
                  <a:lnTo>
                    <a:pt x="1171" y="2780"/>
                  </a:lnTo>
                  <a:close/>
                </a:path>
              </a:pathLst>
            </a:custGeom>
            <a:solidFill>
              <a:srgbClr val="DA251D"/>
            </a:solidFill>
            <a:ln w="9525">
              <a:noFill/>
              <a:round/>
              <a:headEnd/>
              <a:tailEnd/>
            </a:ln>
          </p:spPr>
          <p:txBody>
            <a:bodyPr/>
            <a:lstStyle/>
            <a:p>
              <a:pPr eaLnBrk="1" hangingPunct="1"/>
              <a:endParaRPr lang="pt-BR" b="1" u="none"/>
            </a:p>
          </p:txBody>
        </p:sp>
        <p:sp>
          <p:nvSpPr>
            <p:cNvPr id="451699" name="Freeform 2383"/>
            <p:cNvSpPr>
              <a:spLocks/>
            </p:cNvSpPr>
            <p:nvPr/>
          </p:nvSpPr>
          <p:spPr bwMode="auto">
            <a:xfrm>
              <a:off x="1128" y="3311"/>
              <a:ext cx="763" cy="324"/>
            </a:xfrm>
            <a:custGeom>
              <a:avLst/>
              <a:gdLst>
                <a:gd name="T0" fmla="*/ 0 w 3051"/>
                <a:gd name="T1" fmla="*/ 0 h 1295"/>
                <a:gd name="T2" fmla="*/ 0 w 3051"/>
                <a:gd name="T3" fmla="*/ 0 h 1295"/>
                <a:gd name="T4" fmla="*/ 0 w 3051"/>
                <a:gd name="T5" fmla="*/ 0 h 1295"/>
                <a:gd name="T6" fmla="*/ 0 w 3051"/>
                <a:gd name="T7" fmla="*/ 0 h 1295"/>
                <a:gd name="T8" fmla="*/ 0 w 3051"/>
                <a:gd name="T9" fmla="*/ 0 h 1295"/>
                <a:gd name="T10" fmla="*/ 0 w 3051"/>
                <a:gd name="T11" fmla="*/ 0 h 1295"/>
                <a:gd name="T12" fmla="*/ 0 w 3051"/>
                <a:gd name="T13" fmla="*/ 0 h 1295"/>
                <a:gd name="T14" fmla="*/ 0 w 3051"/>
                <a:gd name="T15" fmla="*/ 0 h 1295"/>
                <a:gd name="T16" fmla="*/ 0 w 3051"/>
                <a:gd name="T17" fmla="*/ 0 h 1295"/>
                <a:gd name="T18" fmla="*/ 0 w 3051"/>
                <a:gd name="T19" fmla="*/ 0 h 1295"/>
                <a:gd name="T20" fmla="*/ 0 w 3051"/>
                <a:gd name="T21" fmla="*/ 0 h 1295"/>
                <a:gd name="T22" fmla="*/ 0 w 3051"/>
                <a:gd name="T23" fmla="*/ 0 h 1295"/>
                <a:gd name="T24" fmla="*/ 0 w 3051"/>
                <a:gd name="T25" fmla="*/ 0 h 1295"/>
                <a:gd name="T26" fmla="*/ 0 w 3051"/>
                <a:gd name="T27" fmla="*/ 0 h 1295"/>
                <a:gd name="T28" fmla="*/ 0 w 3051"/>
                <a:gd name="T29" fmla="*/ 0 h 1295"/>
                <a:gd name="T30" fmla="*/ 0 w 3051"/>
                <a:gd name="T31" fmla="*/ 0 h 1295"/>
                <a:gd name="T32" fmla="*/ 0 w 3051"/>
                <a:gd name="T33" fmla="*/ 0 h 1295"/>
                <a:gd name="T34" fmla="*/ 0 w 3051"/>
                <a:gd name="T35" fmla="*/ 0 h 1295"/>
                <a:gd name="T36" fmla="*/ 0 w 3051"/>
                <a:gd name="T37" fmla="*/ 0 h 1295"/>
                <a:gd name="T38" fmla="*/ 0 w 3051"/>
                <a:gd name="T39" fmla="*/ 0 h 1295"/>
                <a:gd name="T40" fmla="*/ 0 w 3051"/>
                <a:gd name="T41" fmla="*/ 0 h 1295"/>
                <a:gd name="T42" fmla="*/ 0 w 3051"/>
                <a:gd name="T43" fmla="*/ 0 h 1295"/>
                <a:gd name="T44" fmla="*/ 0 w 3051"/>
                <a:gd name="T45" fmla="*/ 0 h 1295"/>
                <a:gd name="T46" fmla="*/ 0 w 3051"/>
                <a:gd name="T47" fmla="*/ 0 h 1295"/>
                <a:gd name="T48" fmla="*/ 0 w 3051"/>
                <a:gd name="T49" fmla="*/ 0 h 1295"/>
                <a:gd name="T50" fmla="*/ 0 w 3051"/>
                <a:gd name="T51" fmla="*/ 0 h 1295"/>
                <a:gd name="T52" fmla="*/ 0 w 3051"/>
                <a:gd name="T53" fmla="*/ 0 h 1295"/>
                <a:gd name="T54" fmla="*/ 0 w 3051"/>
                <a:gd name="T55" fmla="*/ 0 h 1295"/>
                <a:gd name="T56" fmla="*/ 0 w 3051"/>
                <a:gd name="T57" fmla="*/ 0 h 1295"/>
                <a:gd name="T58" fmla="*/ 0 w 3051"/>
                <a:gd name="T59" fmla="*/ 0 h 1295"/>
                <a:gd name="T60" fmla="*/ 0 w 3051"/>
                <a:gd name="T61" fmla="*/ 0 h 1295"/>
                <a:gd name="T62" fmla="*/ 0 w 3051"/>
                <a:gd name="T63" fmla="*/ 0 h 1295"/>
                <a:gd name="T64" fmla="*/ 0 w 3051"/>
                <a:gd name="T65" fmla="*/ 0 h 1295"/>
                <a:gd name="T66" fmla="*/ 0 w 3051"/>
                <a:gd name="T67" fmla="*/ 0 h 1295"/>
                <a:gd name="T68" fmla="*/ 0 w 3051"/>
                <a:gd name="T69" fmla="*/ 0 h 1295"/>
                <a:gd name="T70" fmla="*/ 0 w 3051"/>
                <a:gd name="T71" fmla="*/ 0 h 1295"/>
                <a:gd name="T72" fmla="*/ 0 w 3051"/>
                <a:gd name="T73" fmla="*/ 0 h 1295"/>
                <a:gd name="T74" fmla="*/ 0 w 3051"/>
                <a:gd name="T75" fmla="*/ 0 h 1295"/>
                <a:gd name="T76" fmla="*/ 0 w 3051"/>
                <a:gd name="T77" fmla="*/ 0 h 1295"/>
                <a:gd name="T78" fmla="*/ 0 w 3051"/>
                <a:gd name="T79" fmla="*/ 0 h 1295"/>
                <a:gd name="T80" fmla="*/ 0 w 3051"/>
                <a:gd name="T81" fmla="*/ 0 h 1295"/>
                <a:gd name="T82" fmla="*/ 0 w 3051"/>
                <a:gd name="T83" fmla="*/ 0 h 1295"/>
                <a:gd name="T84" fmla="*/ 0 w 3051"/>
                <a:gd name="T85" fmla="*/ 0 h 1295"/>
                <a:gd name="T86" fmla="*/ 0 w 3051"/>
                <a:gd name="T87" fmla="*/ 0 h 1295"/>
                <a:gd name="T88" fmla="*/ 0 w 3051"/>
                <a:gd name="T89" fmla="*/ 0 h 1295"/>
                <a:gd name="T90" fmla="*/ 0 w 3051"/>
                <a:gd name="T91" fmla="*/ 0 h 1295"/>
                <a:gd name="T92" fmla="*/ 0 w 3051"/>
                <a:gd name="T93" fmla="*/ 0 h 1295"/>
                <a:gd name="T94" fmla="*/ 0 w 3051"/>
                <a:gd name="T95" fmla="*/ 0 h 12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51"/>
                <a:gd name="T145" fmla="*/ 0 h 1295"/>
                <a:gd name="T146" fmla="*/ 3051 w 3051"/>
                <a:gd name="T147" fmla="*/ 1295 h 12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51" h="1295">
                  <a:moveTo>
                    <a:pt x="3051" y="1263"/>
                  </a:moveTo>
                  <a:lnTo>
                    <a:pt x="3051" y="1263"/>
                  </a:lnTo>
                  <a:lnTo>
                    <a:pt x="3042" y="1241"/>
                  </a:lnTo>
                  <a:lnTo>
                    <a:pt x="3030" y="1219"/>
                  </a:lnTo>
                  <a:lnTo>
                    <a:pt x="3018" y="1198"/>
                  </a:lnTo>
                  <a:lnTo>
                    <a:pt x="3006" y="1178"/>
                  </a:lnTo>
                  <a:lnTo>
                    <a:pt x="2993" y="1159"/>
                  </a:lnTo>
                  <a:lnTo>
                    <a:pt x="2978" y="1140"/>
                  </a:lnTo>
                  <a:lnTo>
                    <a:pt x="2964" y="1122"/>
                  </a:lnTo>
                  <a:lnTo>
                    <a:pt x="2949" y="1103"/>
                  </a:lnTo>
                  <a:lnTo>
                    <a:pt x="2933" y="1085"/>
                  </a:lnTo>
                  <a:lnTo>
                    <a:pt x="2916" y="1068"/>
                  </a:lnTo>
                  <a:lnTo>
                    <a:pt x="2899" y="1052"/>
                  </a:lnTo>
                  <a:lnTo>
                    <a:pt x="2881" y="1035"/>
                  </a:lnTo>
                  <a:lnTo>
                    <a:pt x="2844" y="1004"/>
                  </a:lnTo>
                  <a:lnTo>
                    <a:pt x="2804" y="975"/>
                  </a:lnTo>
                  <a:lnTo>
                    <a:pt x="2763" y="947"/>
                  </a:lnTo>
                  <a:lnTo>
                    <a:pt x="2720" y="921"/>
                  </a:lnTo>
                  <a:lnTo>
                    <a:pt x="2673" y="897"/>
                  </a:lnTo>
                  <a:lnTo>
                    <a:pt x="2626" y="874"/>
                  </a:lnTo>
                  <a:lnTo>
                    <a:pt x="2577" y="852"/>
                  </a:lnTo>
                  <a:lnTo>
                    <a:pt x="2527" y="831"/>
                  </a:lnTo>
                  <a:lnTo>
                    <a:pt x="2474" y="813"/>
                  </a:lnTo>
                  <a:lnTo>
                    <a:pt x="2420" y="794"/>
                  </a:lnTo>
                  <a:lnTo>
                    <a:pt x="2366" y="777"/>
                  </a:lnTo>
                  <a:lnTo>
                    <a:pt x="2309" y="761"/>
                  </a:lnTo>
                  <a:lnTo>
                    <a:pt x="2252" y="746"/>
                  </a:lnTo>
                  <a:lnTo>
                    <a:pt x="2194" y="731"/>
                  </a:lnTo>
                  <a:lnTo>
                    <a:pt x="2135" y="718"/>
                  </a:lnTo>
                  <a:lnTo>
                    <a:pt x="2075" y="706"/>
                  </a:lnTo>
                  <a:lnTo>
                    <a:pt x="2015" y="693"/>
                  </a:lnTo>
                  <a:lnTo>
                    <a:pt x="1953" y="681"/>
                  </a:lnTo>
                  <a:lnTo>
                    <a:pt x="1829" y="660"/>
                  </a:lnTo>
                  <a:lnTo>
                    <a:pt x="1702" y="640"/>
                  </a:lnTo>
                  <a:lnTo>
                    <a:pt x="1575" y="620"/>
                  </a:lnTo>
                  <a:lnTo>
                    <a:pt x="1450" y="602"/>
                  </a:lnTo>
                  <a:lnTo>
                    <a:pt x="1323" y="583"/>
                  </a:lnTo>
                  <a:lnTo>
                    <a:pt x="1199" y="565"/>
                  </a:lnTo>
                  <a:lnTo>
                    <a:pt x="1078" y="545"/>
                  </a:lnTo>
                  <a:lnTo>
                    <a:pt x="959" y="524"/>
                  </a:lnTo>
                  <a:lnTo>
                    <a:pt x="902" y="512"/>
                  </a:lnTo>
                  <a:lnTo>
                    <a:pt x="845" y="500"/>
                  </a:lnTo>
                  <a:lnTo>
                    <a:pt x="790" y="488"/>
                  </a:lnTo>
                  <a:lnTo>
                    <a:pt x="736" y="475"/>
                  </a:lnTo>
                  <a:lnTo>
                    <a:pt x="683" y="460"/>
                  </a:lnTo>
                  <a:lnTo>
                    <a:pt x="631" y="446"/>
                  </a:lnTo>
                  <a:lnTo>
                    <a:pt x="583" y="430"/>
                  </a:lnTo>
                  <a:lnTo>
                    <a:pt x="534" y="414"/>
                  </a:lnTo>
                  <a:lnTo>
                    <a:pt x="489" y="397"/>
                  </a:lnTo>
                  <a:lnTo>
                    <a:pt x="444" y="379"/>
                  </a:lnTo>
                  <a:lnTo>
                    <a:pt x="402" y="360"/>
                  </a:lnTo>
                  <a:lnTo>
                    <a:pt x="362" y="339"/>
                  </a:lnTo>
                  <a:lnTo>
                    <a:pt x="325" y="318"/>
                  </a:lnTo>
                  <a:lnTo>
                    <a:pt x="290" y="295"/>
                  </a:lnTo>
                  <a:lnTo>
                    <a:pt x="257" y="272"/>
                  </a:lnTo>
                  <a:lnTo>
                    <a:pt x="226" y="247"/>
                  </a:lnTo>
                  <a:lnTo>
                    <a:pt x="213" y="235"/>
                  </a:lnTo>
                  <a:lnTo>
                    <a:pt x="198" y="221"/>
                  </a:lnTo>
                  <a:lnTo>
                    <a:pt x="187" y="208"/>
                  </a:lnTo>
                  <a:lnTo>
                    <a:pt x="173" y="194"/>
                  </a:lnTo>
                  <a:lnTo>
                    <a:pt x="163" y="181"/>
                  </a:lnTo>
                  <a:lnTo>
                    <a:pt x="151" y="166"/>
                  </a:lnTo>
                  <a:lnTo>
                    <a:pt x="140" y="150"/>
                  </a:lnTo>
                  <a:lnTo>
                    <a:pt x="131" y="136"/>
                  </a:lnTo>
                  <a:lnTo>
                    <a:pt x="122" y="120"/>
                  </a:lnTo>
                  <a:lnTo>
                    <a:pt x="114" y="104"/>
                  </a:lnTo>
                  <a:lnTo>
                    <a:pt x="106" y="88"/>
                  </a:lnTo>
                  <a:lnTo>
                    <a:pt x="99" y="71"/>
                  </a:lnTo>
                  <a:lnTo>
                    <a:pt x="94" y="54"/>
                  </a:lnTo>
                  <a:lnTo>
                    <a:pt x="89" y="37"/>
                  </a:lnTo>
                  <a:lnTo>
                    <a:pt x="84" y="18"/>
                  </a:lnTo>
                  <a:lnTo>
                    <a:pt x="80" y="0"/>
                  </a:lnTo>
                  <a:lnTo>
                    <a:pt x="0" y="14"/>
                  </a:lnTo>
                  <a:lnTo>
                    <a:pt x="6" y="37"/>
                  </a:lnTo>
                  <a:lnTo>
                    <a:pt x="11" y="58"/>
                  </a:lnTo>
                  <a:lnTo>
                    <a:pt x="18" y="79"/>
                  </a:lnTo>
                  <a:lnTo>
                    <a:pt x="26" y="100"/>
                  </a:lnTo>
                  <a:lnTo>
                    <a:pt x="33" y="120"/>
                  </a:lnTo>
                  <a:lnTo>
                    <a:pt x="43" y="140"/>
                  </a:lnTo>
                  <a:lnTo>
                    <a:pt x="52" y="158"/>
                  </a:lnTo>
                  <a:lnTo>
                    <a:pt x="62" y="177"/>
                  </a:lnTo>
                  <a:lnTo>
                    <a:pt x="74" y="195"/>
                  </a:lnTo>
                  <a:lnTo>
                    <a:pt x="86" y="212"/>
                  </a:lnTo>
                  <a:lnTo>
                    <a:pt x="99" y="229"/>
                  </a:lnTo>
                  <a:lnTo>
                    <a:pt x="113" y="247"/>
                  </a:lnTo>
                  <a:lnTo>
                    <a:pt x="127" y="262"/>
                  </a:lnTo>
                  <a:lnTo>
                    <a:pt x="142" y="278"/>
                  </a:lnTo>
                  <a:lnTo>
                    <a:pt x="158" y="293"/>
                  </a:lnTo>
                  <a:lnTo>
                    <a:pt x="175" y="309"/>
                  </a:lnTo>
                  <a:lnTo>
                    <a:pt x="208" y="336"/>
                  </a:lnTo>
                  <a:lnTo>
                    <a:pt x="245" y="363"/>
                  </a:lnTo>
                  <a:lnTo>
                    <a:pt x="284" y="386"/>
                  </a:lnTo>
                  <a:lnTo>
                    <a:pt x="325" y="410"/>
                  </a:lnTo>
                  <a:lnTo>
                    <a:pt x="367" y="431"/>
                  </a:lnTo>
                  <a:lnTo>
                    <a:pt x="412" y="452"/>
                  </a:lnTo>
                  <a:lnTo>
                    <a:pt x="458" y="472"/>
                  </a:lnTo>
                  <a:lnTo>
                    <a:pt x="507" y="489"/>
                  </a:lnTo>
                  <a:lnTo>
                    <a:pt x="557" y="507"/>
                  </a:lnTo>
                  <a:lnTo>
                    <a:pt x="609" y="522"/>
                  </a:lnTo>
                  <a:lnTo>
                    <a:pt x="662" y="538"/>
                  </a:lnTo>
                  <a:lnTo>
                    <a:pt x="716" y="553"/>
                  </a:lnTo>
                  <a:lnTo>
                    <a:pt x="771" y="566"/>
                  </a:lnTo>
                  <a:lnTo>
                    <a:pt x="828" y="579"/>
                  </a:lnTo>
                  <a:lnTo>
                    <a:pt x="886" y="591"/>
                  </a:lnTo>
                  <a:lnTo>
                    <a:pt x="944" y="602"/>
                  </a:lnTo>
                  <a:lnTo>
                    <a:pt x="1064" y="624"/>
                  </a:lnTo>
                  <a:lnTo>
                    <a:pt x="1187" y="644"/>
                  </a:lnTo>
                  <a:lnTo>
                    <a:pt x="1313" y="664"/>
                  </a:lnTo>
                  <a:lnTo>
                    <a:pt x="1438" y="682"/>
                  </a:lnTo>
                  <a:lnTo>
                    <a:pt x="1565" y="701"/>
                  </a:lnTo>
                  <a:lnTo>
                    <a:pt x="1690" y="719"/>
                  </a:lnTo>
                  <a:lnTo>
                    <a:pt x="1815" y="739"/>
                  </a:lnTo>
                  <a:lnTo>
                    <a:pt x="1938" y="760"/>
                  </a:lnTo>
                  <a:lnTo>
                    <a:pt x="1999" y="772"/>
                  </a:lnTo>
                  <a:lnTo>
                    <a:pt x="2058" y="784"/>
                  </a:lnTo>
                  <a:lnTo>
                    <a:pt x="2118" y="796"/>
                  </a:lnTo>
                  <a:lnTo>
                    <a:pt x="2176" y="810"/>
                  </a:lnTo>
                  <a:lnTo>
                    <a:pt x="2233" y="823"/>
                  </a:lnTo>
                  <a:lnTo>
                    <a:pt x="2288" y="838"/>
                  </a:lnTo>
                  <a:lnTo>
                    <a:pt x="2343" y="854"/>
                  </a:lnTo>
                  <a:lnTo>
                    <a:pt x="2396" y="871"/>
                  </a:lnTo>
                  <a:lnTo>
                    <a:pt x="2448" y="888"/>
                  </a:lnTo>
                  <a:lnTo>
                    <a:pt x="2498" y="907"/>
                  </a:lnTo>
                  <a:lnTo>
                    <a:pt x="2545" y="925"/>
                  </a:lnTo>
                  <a:lnTo>
                    <a:pt x="2593" y="946"/>
                  </a:lnTo>
                  <a:lnTo>
                    <a:pt x="2636" y="969"/>
                  </a:lnTo>
                  <a:lnTo>
                    <a:pt x="2680" y="991"/>
                  </a:lnTo>
                  <a:lnTo>
                    <a:pt x="2720" y="1015"/>
                  </a:lnTo>
                  <a:lnTo>
                    <a:pt x="2758" y="1040"/>
                  </a:lnTo>
                  <a:lnTo>
                    <a:pt x="2795" y="1068"/>
                  </a:lnTo>
                  <a:lnTo>
                    <a:pt x="2829" y="1095"/>
                  </a:lnTo>
                  <a:lnTo>
                    <a:pt x="2844" y="1110"/>
                  </a:lnTo>
                  <a:lnTo>
                    <a:pt x="2860" y="1124"/>
                  </a:lnTo>
                  <a:lnTo>
                    <a:pt x="2874" y="1140"/>
                  </a:lnTo>
                  <a:lnTo>
                    <a:pt x="2889" y="1156"/>
                  </a:lnTo>
                  <a:lnTo>
                    <a:pt x="2902" y="1172"/>
                  </a:lnTo>
                  <a:lnTo>
                    <a:pt x="2915" y="1188"/>
                  </a:lnTo>
                  <a:lnTo>
                    <a:pt x="2927" y="1205"/>
                  </a:lnTo>
                  <a:lnTo>
                    <a:pt x="2939" y="1222"/>
                  </a:lnTo>
                  <a:lnTo>
                    <a:pt x="2949" y="1239"/>
                  </a:lnTo>
                  <a:lnTo>
                    <a:pt x="2960" y="1258"/>
                  </a:lnTo>
                  <a:lnTo>
                    <a:pt x="2969" y="1276"/>
                  </a:lnTo>
                  <a:lnTo>
                    <a:pt x="2978" y="1295"/>
                  </a:lnTo>
                  <a:lnTo>
                    <a:pt x="3051" y="1263"/>
                  </a:lnTo>
                  <a:close/>
                </a:path>
              </a:pathLst>
            </a:custGeom>
            <a:solidFill>
              <a:srgbClr val="DA251D"/>
            </a:solidFill>
            <a:ln w="9525">
              <a:noFill/>
              <a:round/>
              <a:headEnd/>
              <a:tailEnd/>
            </a:ln>
          </p:spPr>
          <p:txBody>
            <a:bodyPr/>
            <a:lstStyle/>
            <a:p>
              <a:pPr eaLnBrk="1" hangingPunct="1"/>
              <a:endParaRPr lang="pt-BR" b="1" u="none"/>
            </a:p>
          </p:txBody>
        </p:sp>
        <p:sp>
          <p:nvSpPr>
            <p:cNvPr id="451700" name="Freeform 2384"/>
            <p:cNvSpPr>
              <a:spLocks/>
            </p:cNvSpPr>
            <p:nvPr/>
          </p:nvSpPr>
          <p:spPr bwMode="auto">
            <a:xfrm>
              <a:off x="1873" y="3627"/>
              <a:ext cx="536" cy="139"/>
            </a:xfrm>
            <a:custGeom>
              <a:avLst/>
              <a:gdLst>
                <a:gd name="T0" fmla="*/ 0 w 2147"/>
                <a:gd name="T1" fmla="*/ 0 h 558"/>
                <a:gd name="T2" fmla="*/ 0 w 2147"/>
                <a:gd name="T3" fmla="*/ 0 h 558"/>
                <a:gd name="T4" fmla="*/ 0 w 2147"/>
                <a:gd name="T5" fmla="*/ 0 h 558"/>
                <a:gd name="T6" fmla="*/ 0 w 2147"/>
                <a:gd name="T7" fmla="*/ 0 h 558"/>
                <a:gd name="T8" fmla="*/ 0 w 2147"/>
                <a:gd name="T9" fmla="*/ 0 h 558"/>
                <a:gd name="T10" fmla="*/ 0 w 2147"/>
                <a:gd name="T11" fmla="*/ 0 h 558"/>
                <a:gd name="T12" fmla="*/ 0 w 2147"/>
                <a:gd name="T13" fmla="*/ 0 h 558"/>
                <a:gd name="T14" fmla="*/ 0 w 2147"/>
                <a:gd name="T15" fmla="*/ 0 h 558"/>
                <a:gd name="T16" fmla="*/ 0 w 2147"/>
                <a:gd name="T17" fmla="*/ 0 h 558"/>
                <a:gd name="T18" fmla="*/ 0 w 2147"/>
                <a:gd name="T19" fmla="*/ 0 h 558"/>
                <a:gd name="T20" fmla="*/ 0 w 2147"/>
                <a:gd name="T21" fmla="*/ 0 h 558"/>
                <a:gd name="T22" fmla="*/ 0 w 2147"/>
                <a:gd name="T23" fmla="*/ 0 h 558"/>
                <a:gd name="T24" fmla="*/ 0 w 2147"/>
                <a:gd name="T25" fmla="*/ 0 h 558"/>
                <a:gd name="T26" fmla="*/ 0 w 2147"/>
                <a:gd name="T27" fmla="*/ 0 h 558"/>
                <a:gd name="T28" fmla="*/ 0 w 2147"/>
                <a:gd name="T29" fmla="*/ 0 h 558"/>
                <a:gd name="T30" fmla="*/ 0 w 2147"/>
                <a:gd name="T31" fmla="*/ 0 h 558"/>
                <a:gd name="T32" fmla="*/ 0 w 2147"/>
                <a:gd name="T33" fmla="*/ 0 h 558"/>
                <a:gd name="T34" fmla="*/ 0 w 2147"/>
                <a:gd name="T35" fmla="*/ 0 h 558"/>
                <a:gd name="T36" fmla="*/ 0 w 2147"/>
                <a:gd name="T37" fmla="*/ 0 h 558"/>
                <a:gd name="T38" fmla="*/ 0 w 2147"/>
                <a:gd name="T39" fmla="*/ 0 h 558"/>
                <a:gd name="T40" fmla="*/ 0 w 2147"/>
                <a:gd name="T41" fmla="*/ 0 h 558"/>
                <a:gd name="T42" fmla="*/ 0 w 2147"/>
                <a:gd name="T43" fmla="*/ 0 h 558"/>
                <a:gd name="T44" fmla="*/ 0 w 2147"/>
                <a:gd name="T45" fmla="*/ 0 h 558"/>
                <a:gd name="T46" fmla="*/ 0 w 2147"/>
                <a:gd name="T47" fmla="*/ 0 h 558"/>
                <a:gd name="T48" fmla="*/ 0 w 2147"/>
                <a:gd name="T49" fmla="*/ 0 h 558"/>
                <a:gd name="T50" fmla="*/ 0 w 2147"/>
                <a:gd name="T51" fmla="*/ 0 h 558"/>
                <a:gd name="T52" fmla="*/ 0 w 2147"/>
                <a:gd name="T53" fmla="*/ 0 h 558"/>
                <a:gd name="T54" fmla="*/ 0 w 2147"/>
                <a:gd name="T55" fmla="*/ 0 h 558"/>
                <a:gd name="T56" fmla="*/ 0 w 2147"/>
                <a:gd name="T57" fmla="*/ 0 h 558"/>
                <a:gd name="T58" fmla="*/ 0 w 2147"/>
                <a:gd name="T59" fmla="*/ 0 h 558"/>
                <a:gd name="T60" fmla="*/ 0 w 2147"/>
                <a:gd name="T61" fmla="*/ 0 h 558"/>
                <a:gd name="T62" fmla="*/ 0 w 2147"/>
                <a:gd name="T63" fmla="*/ 0 h 558"/>
                <a:gd name="T64" fmla="*/ 0 w 2147"/>
                <a:gd name="T65" fmla="*/ 0 h 558"/>
                <a:gd name="T66" fmla="*/ 0 w 2147"/>
                <a:gd name="T67" fmla="*/ 0 h 558"/>
                <a:gd name="T68" fmla="*/ 0 w 2147"/>
                <a:gd name="T69" fmla="*/ 0 h 558"/>
                <a:gd name="T70" fmla="*/ 0 w 2147"/>
                <a:gd name="T71" fmla="*/ 0 h 558"/>
                <a:gd name="T72" fmla="*/ 0 w 2147"/>
                <a:gd name="T73" fmla="*/ 0 h 558"/>
                <a:gd name="T74" fmla="*/ 0 w 2147"/>
                <a:gd name="T75" fmla="*/ 0 h 558"/>
                <a:gd name="T76" fmla="*/ 0 w 2147"/>
                <a:gd name="T77" fmla="*/ 0 h 558"/>
                <a:gd name="T78" fmla="*/ 0 w 2147"/>
                <a:gd name="T79" fmla="*/ 0 h 558"/>
                <a:gd name="T80" fmla="*/ 0 w 2147"/>
                <a:gd name="T81" fmla="*/ 0 h 558"/>
                <a:gd name="T82" fmla="*/ 0 w 2147"/>
                <a:gd name="T83" fmla="*/ 0 h 558"/>
                <a:gd name="T84" fmla="*/ 0 w 2147"/>
                <a:gd name="T85" fmla="*/ 0 h 558"/>
                <a:gd name="T86" fmla="*/ 0 w 2147"/>
                <a:gd name="T87" fmla="*/ 0 h 558"/>
                <a:gd name="T88" fmla="*/ 0 w 2147"/>
                <a:gd name="T89" fmla="*/ 0 h 558"/>
                <a:gd name="T90" fmla="*/ 0 w 2147"/>
                <a:gd name="T91" fmla="*/ 0 h 558"/>
                <a:gd name="T92" fmla="*/ 0 w 2147"/>
                <a:gd name="T93" fmla="*/ 0 h 558"/>
                <a:gd name="T94" fmla="*/ 0 w 2147"/>
                <a:gd name="T95" fmla="*/ 0 h 558"/>
                <a:gd name="T96" fmla="*/ 0 w 2147"/>
                <a:gd name="T97" fmla="*/ 0 h 558"/>
                <a:gd name="T98" fmla="*/ 0 w 2147"/>
                <a:gd name="T99" fmla="*/ 0 h 5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47"/>
                <a:gd name="T151" fmla="*/ 0 h 558"/>
                <a:gd name="T152" fmla="*/ 2147 w 2147"/>
                <a:gd name="T153" fmla="*/ 558 h 55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47" h="558">
                  <a:moveTo>
                    <a:pt x="2116" y="74"/>
                  </a:moveTo>
                  <a:lnTo>
                    <a:pt x="2116" y="74"/>
                  </a:lnTo>
                  <a:lnTo>
                    <a:pt x="1967" y="137"/>
                  </a:lnTo>
                  <a:lnTo>
                    <a:pt x="1815" y="201"/>
                  </a:lnTo>
                  <a:lnTo>
                    <a:pt x="1740" y="231"/>
                  </a:lnTo>
                  <a:lnTo>
                    <a:pt x="1664" y="261"/>
                  </a:lnTo>
                  <a:lnTo>
                    <a:pt x="1587" y="290"/>
                  </a:lnTo>
                  <a:lnTo>
                    <a:pt x="1512" y="318"/>
                  </a:lnTo>
                  <a:lnTo>
                    <a:pt x="1437" y="346"/>
                  </a:lnTo>
                  <a:lnTo>
                    <a:pt x="1361" y="370"/>
                  </a:lnTo>
                  <a:lnTo>
                    <a:pt x="1286" y="393"/>
                  </a:lnTo>
                  <a:lnTo>
                    <a:pt x="1212" y="414"/>
                  </a:lnTo>
                  <a:lnTo>
                    <a:pt x="1140" y="432"/>
                  </a:lnTo>
                  <a:lnTo>
                    <a:pt x="1067" y="447"/>
                  </a:lnTo>
                  <a:lnTo>
                    <a:pt x="1033" y="454"/>
                  </a:lnTo>
                  <a:lnTo>
                    <a:pt x="997" y="461"/>
                  </a:lnTo>
                  <a:lnTo>
                    <a:pt x="963" y="466"/>
                  </a:lnTo>
                  <a:lnTo>
                    <a:pt x="927" y="470"/>
                  </a:lnTo>
                  <a:lnTo>
                    <a:pt x="893" y="473"/>
                  </a:lnTo>
                  <a:lnTo>
                    <a:pt x="860" y="475"/>
                  </a:lnTo>
                  <a:lnTo>
                    <a:pt x="825" y="478"/>
                  </a:lnTo>
                  <a:lnTo>
                    <a:pt x="792" y="478"/>
                  </a:lnTo>
                  <a:lnTo>
                    <a:pt x="759" y="478"/>
                  </a:lnTo>
                  <a:lnTo>
                    <a:pt x="728" y="476"/>
                  </a:lnTo>
                  <a:lnTo>
                    <a:pt x="696" y="474"/>
                  </a:lnTo>
                  <a:lnTo>
                    <a:pt x="664" y="471"/>
                  </a:lnTo>
                  <a:lnTo>
                    <a:pt x="634" y="467"/>
                  </a:lnTo>
                  <a:lnTo>
                    <a:pt x="604" y="461"/>
                  </a:lnTo>
                  <a:lnTo>
                    <a:pt x="573" y="454"/>
                  </a:lnTo>
                  <a:lnTo>
                    <a:pt x="544" y="447"/>
                  </a:lnTo>
                  <a:lnTo>
                    <a:pt x="515" y="438"/>
                  </a:lnTo>
                  <a:lnTo>
                    <a:pt x="487" y="428"/>
                  </a:lnTo>
                  <a:lnTo>
                    <a:pt x="460" y="417"/>
                  </a:lnTo>
                  <a:lnTo>
                    <a:pt x="432" y="404"/>
                  </a:lnTo>
                  <a:lnTo>
                    <a:pt x="406" y="391"/>
                  </a:lnTo>
                  <a:lnTo>
                    <a:pt x="379" y="375"/>
                  </a:lnTo>
                  <a:lnTo>
                    <a:pt x="354" y="358"/>
                  </a:lnTo>
                  <a:lnTo>
                    <a:pt x="329" y="341"/>
                  </a:lnTo>
                  <a:lnTo>
                    <a:pt x="304" y="321"/>
                  </a:lnTo>
                  <a:lnTo>
                    <a:pt x="280" y="300"/>
                  </a:lnTo>
                  <a:lnTo>
                    <a:pt x="256" y="277"/>
                  </a:lnTo>
                  <a:lnTo>
                    <a:pt x="234" y="253"/>
                  </a:lnTo>
                  <a:lnTo>
                    <a:pt x="212" y="228"/>
                  </a:lnTo>
                  <a:lnTo>
                    <a:pt x="190" y="201"/>
                  </a:lnTo>
                  <a:lnTo>
                    <a:pt x="169" y="172"/>
                  </a:lnTo>
                  <a:lnTo>
                    <a:pt x="148" y="141"/>
                  </a:lnTo>
                  <a:lnTo>
                    <a:pt x="128" y="108"/>
                  </a:lnTo>
                  <a:lnTo>
                    <a:pt x="110" y="74"/>
                  </a:lnTo>
                  <a:lnTo>
                    <a:pt x="91" y="38"/>
                  </a:lnTo>
                  <a:lnTo>
                    <a:pt x="73" y="0"/>
                  </a:lnTo>
                  <a:lnTo>
                    <a:pt x="0" y="32"/>
                  </a:lnTo>
                  <a:lnTo>
                    <a:pt x="19" y="73"/>
                  </a:lnTo>
                  <a:lnTo>
                    <a:pt x="39" y="112"/>
                  </a:lnTo>
                  <a:lnTo>
                    <a:pt x="60" y="149"/>
                  </a:lnTo>
                  <a:lnTo>
                    <a:pt x="81" y="183"/>
                  </a:lnTo>
                  <a:lnTo>
                    <a:pt x="103" y="218"/>
                  </a:lnTo>
                  <a:lnTo>
                    <a:pt x="127" y="249"/>
                  </a:lnTo>
                  <a:lnTo>
                    <a:pt x="151" y="278"/>
                  </a:lnTo>
                  <a:lnTo>
                    <a:pt x="175" y="308"/>
                  </a:lnTo>
                  <a:lnTo>
                    <a:pt x="200" y="334"/>
                  </a:lnTo>
                  <a:lnTo>
                    <a:pt x="226" y="359"/>
                  </a:lnTo>
                  <a:lnTo>
                    <a:pt x="254" y="383"/>
                  </a:lnTo>
                  <a:lnTo>
                    <a:pt x="280" y="404"/>
                  </a:lnTo>
                  <a:lnTo>
                    <a:pt x="309" y="425"/>
                  </a:lnTo>
                  <a:lnTo>
                    <a:pt x="338" y="443"/>
                  </a:lnTo>
                  <a:lnTo>
                    <a:pt x="367" y="461"/>
                  </a:lnTo>
                  <a:lnTo>
                    <a:pt x="398" y="476"/>
                  </a:lnTo>
                  <a:lnTo>
                    <a:pt x="428" y="490"/>
                  </a:lnTo>
                  <a:lnTo>
                    <a:pt x="458" y="503"/>
                  </a:lnTo>
                  <a:lnTo>
                    <a:pt x="490" y="513"/>
                  </a:lnTo>
                  <a:lnTo>
                    <a:pt x="523" y="524"/>
                  </a:lnTo>
                  <a:lnTo>
                    <a:pt x="555" y="532"/>
                  </a:lnTo>
                  <a:lnTo>
                    <a:pt x="588" y="540"/>
                  </a:lnTo>
                  <a:lnTo>
                    <a:pt x="621" y="546"/>
                  </a:lnTo>
                  <a:lnTo>
                    <a:pt x="655" y="550"/>
                  </a:lnTo>
                  <a:lnTo>
                    <a:pt x="689" y="554"/>
                  </a:lnTo>
                  <a:lnTo>
                    <a:pt x="724" y="557"/>
                  </a:lnTo>
                  <a:lnTo>
                    <a:pt x="758" y="558"/>
                  </a:lnTo>
                  <a:lnTo>
                    <a:pt x="794" y="558"/>
                  </a:lnTo>
                  <a:lnTo>
                    <a:pt x="829" y="557"/>
                  </a:lnTo>
                  <a:lnTo>
                    <a:pt x="865" y="556"/>
                  </a:lnTo>
                  <a:lnTo>
                    <a:pt x="901" y="553"/>
                  </a:lnTo>
                  <a:lnTo>
                    <a:pt x="936" y="549"/>
                  </a:lnTo>
                  <a:lnTo>
                    <a:pt x="973" y="545"/>
                  </a:lnTo>
                  <a:lnTo>
                    <a:pt x="1009" y="540"/>
                  </a:lnTo>
                  <a:lnTo>
                    <a:pt x="1046" y="533"/>
                  </a:lnTo>
                  <a:lnTo>
                    <a:pt x="1084" y="527"/>
                  </a:lnTo>
                  <a:lnTo>
                    <a:pt x="1158" y="511"/>
                  </a:lnTo>
                  <a:lnTo>
                    <a:pt x="1233" y="491"/>
                  </a:lnTo>
                  <a:lnTo>
                    <a:pt x="1308" y="470"/>
                  </a:lnTo>
                  <a:lnTo>
                    <a:pt x="1385" y="446"/>
                  </a:lnTo>
                  <a:lnTo>
                    <a:pt x="1462" y="421"/>
                  </a:lnTo>
                  <a:lnTo>
                    <a:pt x="1539" y="393"/>
                  </a:lnTo>
                  <a:lnTo>
                    <a:pt x="1616" y="366"/>
                  </a:lnTo>
                  <a:lnTo>
                    <a:pt x="1693" y="335"/>
                  </a:lnTo>
                  <a:lnTo>
                    <a:pt x="1769" y="305"/>
                  </a:lnTo>
                  <a:lnTo>
                    <a:pt x="1846" y="275"/>
                  </a:lnTo>
                  <a:lnTo>
                    <a:pt x="1998" y="211"/>
                  </a:lnTo>
                  <a:lnTo>
                    <a:pt x="2147" y="148"/>
                  </a:lnTo>
                  <a:lnTo>
                    <a:pt x="2116" y="74"/>
                  </a:lnTo>
                  <a:close/>
                </a:path>
              </a:pathLst>
            </a:custGeom>
            <a:solidFill>
              <a:srgbClr val="DA251D"/>
            </a:solidFill>
            <a:ln w="9525">
              <a:noFill/>
              <a:round/>
              <a:headEnd/>
              <a:tailEnd/>
            </a:ln>
          </p:spPr>
          <p:txBody>
            <a:bodyPr/>
            <a:lstStyle/>
            <a:p>
              <a:pPr eaLnBrk="1" hangingPunct="1"/>
              <a:endParaRPr lang="pt-BR" b="1" u="none"/>
            </a:p>
          </p:txBody>
        </p:sp>
        <p:sp>
          <p:nvSpPr>
            <p:cNvPr id="451701" name="Freeform 2385"/>
            <p:cNvSpPr>
              <a:spLocks/>
            </p:cNvSpPr>
            <p:nvPr/>
          </p:nvSpPr>
          <p:spPr bwMode="auto">
            <a:xfrm>
              <a:off x="1346" y="3129"/>
              <a:ext cx="1241" cy="462"/>
            </a:xfrm>
            <a:custGeom>
              <a:avLst/>
              <a:gdLst>
                <a:gd name="T0" fmla="*/ 0 w 4964"/>
                <a:gd name="T1" fmla="*/ 0 h 1845"/>
                <a:gd name="T2" fmla="*/ 0 w 4964"/>
                <a:gd name="T3" fmla="*/ 0 h 1845"/>
                <a:gd name="T4" fmla="*/ 0 w 4964"/>
                <a:gd name="T5" fmla="*/ 0 h 1845"/>
                <a:gd name="T6" fmla="*/ 0 w 4964"/>
                <a:gd name="T7" fmla="*/ 0 h 1845"/>
                <a:gd name="T8" fmla="*/ 0 w 4964"/>
                <a:gd name="T9" fmla="*/ 0 h 1845"/>
                <a:gd name="T10" fmla="*/ 0 w 4964"/>
                <a:gd name="T11" fmla="*/ 0 h 1845"/>
                <a:gd name="T12" fmla="*/ 0 w 4964"/>
                <a:gd name="T13" fmla="*/ 0 h 1845"/>
                <a:gd name="T14" fmla="*/ 0 w 4964"/>
                <a:gd name="T15" fmla="*/ 0 h 1845"/>
                <a:gd name="T16" fmla="*/ 0 w 4964"/>
                <a:gd name="T17" fmla="*/ 0 h 1845"/>
                <a:gd name="T18" fmla="*/ 0 w 4964"/>
                <a:gd name="T19" fmla="*/ 0 h 1845"/>
                <a:gd name="T20" fmla="*/ 0 w 4964"/>
                <a:gd name="T21" fmla="*/ 0 h 1845"/>
                <a:gd name="T22" fmla="*/ 0 w 4964"/>
                <a:gd name="T23" fmla="*/ 0 h 1845"/>
                <a:gd name="T24" fmla="*/ 0 w 4964"/>
                <a:gd name="T25" fmla="*/ 0 h 1845"/>
                <a:gd name="T26" fmla="*/ 0 w 4964"/>
                <a:gd name="T27" fmla="*/ 0 h 1845"/>
                <a:gd name="T28" fmla="*/ 0 w 4964"/>
                <a:gd name="T29" fmla="*/ 0 h 1845"/>
                <a:gd name="T30" fmla="*/ 0 w 4964"/>
                <a:gd name="T31" fmla="*/ 0 h 1845"/>
                <a:gd name="T32" fmla="*/ 0 w 4964"/>
                <a:gd name="T33" fmla="*/ 0 h 1845"/>
                <a:gd name="T34" fmla="*/ 0 w 4964"/>
                <a:gd name="T35" fmla="*/ 0 h 1845"/>
                <a:gd name="T36" fmla="*/ 0 w 4964"/>
                <a:gd name="T37" fmla="*/ 0 h 1845"/>
                <a:gd name="T38" fmla="*/ 0 w 4964"/>
                <a:gd name="T39" fmla="*/ 0 h 1845"/>
                <a:gd name="T40" fmla="*/ 0 w 4964"/>
                <a:gd name="T41" fmla="*/ 0 h 1845"/>
                <a:gd name="T42" fmla="*/ 0 w 4964"/>
                <a:gd name="T43" fmla="*/ 0 h 1845"/>
                <a:gd name="T44" fmla="*/ 0 w 4964"/>
                <a:gd name="T45" fmla="*/ 0 h 1845"/>
                <a:gd name="T46" fmla="*/ 0 w 4964"/>
                <a:gd name="T47" fmla="*/ 0 h 1845"/>
                <a:gd name="T48" fmla="*/ 0 w 4964"/>
                <a:gd name="T49" fmla="*/ 0 h 1845"/>
                <a:gd name="T50" fmla="*/ 0 w 4964"/>
                <a:gd name="T51" fmla="*/ 0 h 1845"/>
                <a:gd name="T52" fmla="*/ 0 w 4964"/>
                <a:gd name="T53" fmla="*/ 0 h 1845"/>
                <a:gd name="T54" fmla="*/ 0 w 4964"/>
                <a:gd name="T55" fmla="*/ 0 h 1845"/>
                <a:gd name="T56" fmla="*/ 0 w 4964"/>
                <a:gd name="T57" fmla="*/ 0 h 1845"/>
                <a:gd name="T58" fmla="*/ 0 w 4964"/>
                <a:gd name="T59" fmla="*/ 0 h 1845"/>
                <a:gd name="T60" fmla="*/ 0 w 4964"/>
                <a:gd name="T61" fmla="*/ 0 h 1845"/>
                <a:gd name="T62" fmla="*/ 0 w 4964"/>
                <a:gd name="T63" fmla="*/ 0 h 1845"/>
                <a:gd name="T64" fmla="*/ 0 w 4964"/>
                <a:gd name="T65" fmla="*/ 0 h 1845"/>
                <a:gd name="T66" fmla="*/ 0 w 4964"/>
                <a:gd name="T67" fmla="*/ 0 h 1845"/>
                <a:gd name="T68" fmla="*/ 0 w 4964"/>
                <a:gd name="T69" fmla="*/ 0 h 1845"/>
                <a:gd name="T70" fmla="*/ 0 w 4964"/>
                <a:gd name="T71" fmla="*/ 0 h 1845"/>
                <a:gd name="T72" fmla="*/ 0 w 4964"/>
                <a:gd name="T73" fmla="*/ 0 h 1845"/>
                <a:gd name="T74" fmla="*/ 0 w 4964"/>
                <a:gd name="T75" fmla="*/ 0 h 1845"/>
                <a:gd name="T76" fmla="*/ 0 w 4964"/>
                <a:gd name="T77" fmla="*/ 0 h 1845"/>
                <a:gd name="T78" fmla="*/ 0 w 4964"/>
                <a:gd name="T79" fmla="*/ 0 h 1845"/>
                <a:gd name="T80" fmla="*/ 0 w 4964"/>
                <a:gd name="T81" fmla="*/ 0 h 1845"/>
                <a:gd name="T82" fmla="*/ 0 w 4964"/>
                <a:gd name="T83" fmla="*/ 0 h 1845"/>
                <a:gd name="T84" fmla="*/ 0 w 4964"/>
                <a:gd name="T85" fmla="*/ 0 h 1845"/>
                <a:gd name="T86" fmla="*/ 0 w 4964"/>
                <a:gd name="T87" fmla="*/ 0 h 1845"/>
                <a:gd name="T88" fmla="*/ 0 w 4964"/>
                <a:gd name="T89" fmla="*/ 0 h 1845"/>
                <a:gd name="T90" fmla="*/ 0 w 4964"/>
                <a:gd name="T91" fmla="*/ 0 h 1845"/>
                <a:gd name="T92" fmla="*/ 0 w 4964"/>
                <a:gd name="T93" fmla="*/ 0 h 1845"/>
                <a:gd name="T94" fmla="*/ 0 w 4964"/>
                <a:gd name="T95" fmla="*/ 0 h 1845"/>
                <a:gd name="T96" fmla="*/ 0 w 4964"/>
                <a:gd name="T97" fmla="*/ 0 h 1845"/>
                <a:gd name="T98" fmla="*/ 0 w 4964"/>
                <a:gd name="T99" fmla="*/ 0 h 1845"/>
                <a:gd name="T100" fmla="*/ 0 w 4964"/>
                <a:gd name="T101" fmla="*/ 0 h 1845"/>
                <a:gd name="T102" fmla="*/ 0 w 4964"/>
                <a:gd name="T103" fmla="*/ 0 h 1845"/>
                <a:gd name="T104" fmla="*/ 0 w 4964"/>
                <a:gd name="T105" fmla="*/ 0 h 1845"/>
                <a:gd name="T106" fmla="*/ 0 w 4964"/>
                <a:gd name="T107" fmla="*/ 0 h 1845"/>
                <a:gd name="T108" fmla="*/ 0 w 4964"/>
                <a:gd name="T109" fmla="*/ 0 h 1845"/>
                <a:gd name="T110" fmla="*/ 0 w 4964"/>
                <a:gd name="T111" fmla="*/ 0 h 18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64"/>
                <a:gd name="T169" fmla="*/ 0 h 1845"/>
                <a:gd name="T170" fmla="*/ 4964 w 4964"/>
                <a:gd name="T171" fmla="*/ 1845 h 18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64" h="1845">
                  <a:moveTo>
                    <a:pt x="686" y="13"/>
                  </a:moveTo>
                  <a:lnTo>
                    <a:pt x="767" y="45"/>
                  </a:lnTo>
                  <a:lnTo>
                    <a:pt x="846" y="76"/>
                  </a:lnTo>
                  <a:lnTo>
                    <a:pt x="925" y="107"/>
                  </a:lnTo>
                  <a:lnTo>
                    <a:pt x="1004" y="138"/>
                  </a:lnTo>
                  <a:lnTo>
                    <a:pt x="1085" y="170"/>
                  </a:lnTo>
                  <a:lnTo>
                    <a:pt x="1164" y="202"/>
                  </a:lnTo>
                  <a:lnTo>
                    <a:pt x="1243" y="233"/>
                  </a:lnTo>
                  <a:lnTo>
                    <a:pt x="1322" y="265"/>
                  </a:lnTo>
                  <a:lnTo>
                    <a:pt x="1401" y="297"/>
                  </a:lnTo>
                  <a:lnTo>
                    <a:pt x="1482" y="327"/>
                  </a:lnTo>
                  <a:lnTo>
                    <a:pt x="1561" y="359"/>
                  </a:lnTo>
                  <a:lnTo>
                    <a:pt x="1640" y="390"/>
                  </a:lnTo>
                  <a:lnTo>
                    <a:pt x="1720" y="422"/>
                  </a:lnTo>
                  <a:lnTo>
                    <a:pt x="1799" y="454"/>
                  </a:lnTo>
                  <a:lnTo>
                    <a:pt x="1879" y="485"/>
                  </a:lnTo>
                  <a:lnTo>
                    <a:pt x="1959" y="516"/>
                  </a:lnTo>
                  <a:lnTo>
                    <a:pt x="2122" y="524"/>
                  </a:lnTo>
                  <a:lnTo>
                    <a:pt x="2287" y="532"/>
                  </a:lnTo>
                  <a:lnTo>
                    <a:pt x="2451" y="538"/>
                  </a:lnTo>
                  <a:lnTo>
                    <a:pt x="2615" y="546"/>
                  </a:lnTo>
                  <a:lnTo>
                    <a:pt x="2780" y="554"/>
                  </a:lnTo>
                  <a:lnTo>
                    <a:pt x="2943" y="561"/>
                  </a:lnTo>
                  <a:lnTo>
                    <a:pt x="3108" y="569"/>
                  </a:lnTo>
                  <a:lnTo>
                    <a:pt x="3272" y="577"/>
                  </a:lnTo>
                  <a:lnTo>
                    <a:pt x="3436" y="583"/>
                  </a:lnTo>
                  <a:lnTo>
                    <a:pt x="3601" y="591"/>
                  </a:lnTo>
                  <a:lnTo>
                    <a:pt x="3764" y="598"/>
                  </a:lnTo>
                  <a:lnTo>
                    <a:pt x="3929" y="606"/>
                  </a:lnTo>
                  <a:lnTo>
                    <a:pt x="4093" y="614"/>
                  </a:lnTo>
                  <a:lnTo>
                    <a:pt x="4257" y="620"/>
                  </a:lnTo>
                  <a:lnTo>
                    <a:pt x="4422" y="628"/>
                  </a:lnTo>
                  <a:lnTo>
                    <a:pt x="4585" y="636"/>
                  </a:lnTo>
                  <a:lnTo>
                    <a:pt x="4596" y="637"/>
                  </a:lnTo>
                  <a:lnTo>
                    <a:pt x="4606" y="640"/>
                  </a:lnTo>
                  <a:lnTo>
                    <a:pt x="4618" y="645"/>
                  </a:lnTo>
                  <a:lnTo>
                    <a:pt x="4630" y="652"/>
                  </a:lnTo>
                  <a:lnTo>
                    <a:pt x="4645" y="660"/>
                  </a:lnTo>
                  <a:lnTo>
                    <a:pt x="4658" y="670"/>
                  </a:lnTo>
                  <a:lnTo>
                    <a:pt x="4672" y="681"/>
                  </a:lnTo>
                  <a:lnTo>
                    <a:pt x="4687" y="694"/>
                  </a:lnTo>
                  <a:lnTo>
                    <a:pt x="4719" y="722"/>
                  </a:lnTo>
                  <a:lnTo>
                    <a:pt x="4750" y="753"/>
                  </a:lnTo>
                  <a:lnTo>
                    <a:pt x="4782" y="788"/>
                  </a:lnTo>
                  <a:lnTo>
                    <a:pt x="4814" y="825"/>
                  </a:lnTo>
                  <a:lnTo>
                    <a:pt x="4843" y="862"/>
                  </a:lnTo>
                  <a:lnTo>
                    <a:pt x="4872" y="900"/>
                  </a:lnTo>
                  <a:lnTo>
                    <a:pt x="4897" y="937"/>
                  </a:lnTo>
                  <a:lnTo>
                    <a:pt x="4919" y="973"/>
                  </a:lnTo>
                  <a:lnTo>
                    <a:pt x="4930" y="990"/>
                  </a:lnTo>
                  <a:lnTo>
                    <a:pt x="4938" y="1007"/>
                  </a:lnTo>
                  <a:lnTo>
                    <a:pt x="4946" y="1023"/>
                  </a:lnTo>
                  <a:lnTo>
                    <a:pt x="4952" y="1037"/>
                  </a:lnTo>
                  <a:lnTo>
                    <a:pt x="4958" y="1050"/>
                  </a:lnTo>
                  <a:lnTo>
                    <a:pt x="4960" y="1064"/>
                  </a:lnTo>
                  <a:lnTo>
                    <a:pt x="4963" y="1076"/>
                  </a:lnTo>
                  <a:lnTo>
                    <a:pt x="4964" y="1085"/>
                  </a:lnTo>
                  <a:lnTo>
                    <a:pt x="4962" y="1151"/>
                  </a:lnTo>
                  <a:lnTo>
                    <a:pt x="4960" y="1217"/>
                  </a:lnTo>
                  <a:lnTo>
                    <a:pt x="4959" y="1283"/>
                  </a:lnTo>
                  <a:lnTo>
                    <a:pt x="4958" y="1349"/>
                  </a:lnTo>
                  <a:lnTo>
                    <a:pt x="4956" y="1415"/>
                  </a:lnTo>
                  <a:lnTo>
                    <a:pt x="4955" y="1481"/>
                  </a:lnTo>
                  <a:lnTo>
                    <a:pt x="4954" y="1547"/>
                  </a:lnTo>
                  <a:lnTo>
                    <a:pt x="4952" y="1613"/>
                  </a:lnTo>
                  <a:lnTo>
                    <a:pt x="4951" y="1623"/>
                  </a:lnTo>
                  <a:lnTo>
                    <a:pt x="4947" y="1633"/>
                  </a:lnTo>
                  <a:lnTo>
                    <a:pt x="4943" y="1643"/>
                  </a:lnTo>
                  <a:lnTo>
                    <a:pt x="4936" y="1654"/>
                  </a:lnTo>
                  <a:lnTo>
                    <a:pt x="4930" y="1663"/>
                  </a:lnTo>
                  <a:lnTo>
                    <a:pt x="4921" y="1673"/>
                  </a:lnTo>
                  <a:lnTo>
                    <a:pt x="4910" y="1685"/>
                  </a:lnTo>
                  <a:lnTo>
                    <a:pt x="4898" y="1696"/>
                  </a:lnTo>
                  <a:lnTo>
                    <a:pt x="4873" y="1717"/>
                  </a:lnTo>
                  <a:lnTo>
                    <a:pt x="4843" y="1737"/>
                  </a:lnTo>
                  <a:lnTo>
                    <a:pt x="4811" y="1757"/>
                  </a:lnTo>
                  <a:lnTo>
                    <a:pt x="4777" y="1776"/>
                  </a:lnTo>
                  <a:lnTo>
                    <a:pt x="4742" y="1794"/>
                  </a:lnTo>
                  <a:lnTo>
                    <a:pt x="4707" y="1808"/>
                  </a:lnTo>
                  <a:lnTo>
                    <a:pt x="4671" y="1821"/>
                  </a:lnTo>
                  <a:lnTo>
                    <a:pt x="4638" y="1832"/>
                  </a:lnTo>
                  <a:lnTo>
                    <a:pt x="4622" y="1836"/>
                  </a:lnTo>
                  <a:lnTo>
                    <a:pt x="4606" y="1840"/>
                  </a:lnTo>
                  <a:lnTo>
                    <a:pt x="4592" y="1842"/>
                  </a:lnTo>
                  <a:lnTo>
                    <a:pt x="4577" y="1844"/>
                  </a:lnTo>
                  <a:lnTo>
                    <a:pt x="4564" y="1845"/>
                  </a:lnTo>
                  <a:lnTo>
                    <a:pt x="4552" y="1845"/>
                  </a:lnTo>
                  <a:lnTo>
                    <a:pt x="4542" y="1844"/>
                  </a:lnTo>
                  <a:lnTo>
                    <a:pt x="4533" y="1841"/>
                  </a:lnTo>
                  <a:lnTo>
                    <a:pt x="4332" y="1782"/>
                  </a:lnTo>
                  <a:lnTo>
                    <a:pt x="4131" y="1722"/>
                  </a:lnTo>
                  <a:lnTo>
                    <a:pt x="3931" y="1663"/>
                  </a:lnTo>
                  <a:lnTo>
                    <a:pt x="3730" y="1604"/>
                  </a:lnTo>
                  <a:lnTo>
                    <a:pt x="3529" y="1544"/>
                  </a:lnTo>
                  <a:lnTo>
                    <a:pt x="3329" y="1483"/>
                  </a:lnTo>
                  <a:lnTo>
                    <a:pt x="3128" y="1424"/>
                  </a:lnTo>
                  <a:lnTo>
                    <a:pt x="2927" y="1365"/>
                  </a:lnTo>
                  <a:lnTo>
                    <a:pt x="2727" y="1305"/>
                  </a:lnTo>
                  <a:lnTo>
                    <a:pt x="2526" y="1246"/>
                  </a:lnTo>
                  <a:lnTo>
                    <a:pt x="2325" y="1186"/>
                  </a:lnTo>
                  <a:lnTo>
                    <a:pt x="2125" y="1127"/>
                  </a:lnTo>
                  <a:lnTo>
                    <a:pt x="1924" y="1068"/>
                  </a:lnTo>
                  <a:lnTo>
                    <a:pt x="1724" y="1007"/>
                  </a:lnTo>
                  <a:lnTo>
                    <a:pt x="1523" y="947"/>
                  </a:lnTo>
                  <a:lnTo>
                    <a:pt x="1322" y="888"/>
                  </a:lnTo>
                  <a:lnTo>
                    <a:pt x="1250" y="885"/>
                  </a:lnTo>
                  <a:lnTo>
                    <a:pt x="1176" y="883"/>
                  </a:lnTo>
                  <a:lnTo>
                    <a:pt x="1102" y="880"/>
                  </a:lnTo>
                  <a:lnTo>
                    <a:pt x="1029" y="876"/>
                  </a:lnTo>
                  <a:lnTo>
                    <a:pt x="955" y="874"/>
                  </a:lnTo>
                  <a:lnTo>
                    <a:pt x="881" y="871"/>
                  </a:lnTo>
                  <a:lnTo>
                    <a:pt x="809" y="867"/>
                  </a:lnTo>
                  <a:lnTo>
                    <a:pt x="735" y="864"/>
                  </a:lnTo>
                  <a:lnTo>
                    <a:pt x="661" y="862"/>
                  </a:lnTo>
                  <a:lnTo>
                    <a:pt x="588" y="859"/>
                  </a:lnTo>
                  <a:lnTo>
                    <a:pt x="514" y="855"/>
                  </a:lnTo>
                  <a:lnTo>
                    <a:pt x="441" y="852"/>
                  </a:lnTo>
                  <a:lnTo>
                    <a:pt x="368" y="850"/>
                  </a:lnTo>
                  <a:lnTo>
                    <a:pt x="294" y="847"/>
                  </a:lnTo>
                  <a:lnTo>
                    <a:pt x="220" y="843"/>
                  </a:lnTo>
                  <a:lnTo>
                    <a:pt x="147" y="841"/>
                  </a:lnTo>
                  <a:lnTo>
                    <a:pt x="129" y="839"/>
                  </a:lnTo>
                  <a:lnTo>
                    <a:pt x="111" y="834"/>
                  </a:lnTo>
                  <a:lnTo>
                    <a:pt x="95" y="827"/>
                  </a:lnTo>
                  <a:lnTo>
                    <a:pt x="79" y="819"/>
                  </a:lnTo>
                  <a:lnTo>
                    <a:pt x="66" y="809"/>
                  </a:lnTo>
                  <a:lnTo>
                    <a:pt x="52" y="797"/>
                  </a:lnTo>
                  <a:lnTo>
                    <a:pt x="41" y="784"/>
                  </a:lnTo>
                  <a:lnTo>
                    <a:pt x="30" y="768"/>
                  </a:lnTo>
                  <a:lnTo>
                    <a:pt x="21" y="752"/>
                  </a:lnTo>
                  <a:lnTo>
                    <a:pt x="13" y="736"/>
                  </a:lnTo>
                  <a:lnTo>
                    <a:pt x="8" y="718"/>
                  </a:lnTo>
                  <a:lnTo>
                    <a:pt x="4" y="699"/>
                  </a:lnTo>
                  <a:lnTo>
                    <a:pt x="1" y="681"/>
                  </a:lnTo>
                  <a:lnTo>
                    <a:pt x="0" y="662"/>
                  </a:lnTo>
                  <a:lnTo>
                    <a:pt x="1" y="644"/>
                  </a:lnTo>
                  <a:lnTo>
                    <a:pt x="4" y="625"/>
                  </a:lnTo>
                  <a:lnTo>
                    <a:pt x="15" y="561"/>
                  </a:lnTo>
                  <a:lnTo>
                    <a:pt x="29" y="497"/>
                  </a:lnTo>
                  <a:lnTo>
                    <a:pt x="42" y="434"/>
                  </a:lnTo>
                  <a:lnTo>
                    <a:pt x="54" y="369"/>
                  </a:lnTo>
                  <a:lnTo>
                    <a:pt x="67" y="306"/>
                  </a:lnTo>
                  <a:lnTo>
                    <a:pt x="79" y="243"/>
                  </a:lnTo>
                  <a:lnTo>
                    <a:pt x="92" y="179"/>
                  </a:lnTo>
                  <a:lnTo>
                    <a:pt x="105" y="115"/>
                  </a:lnTo>
                  <a:lnTo>
                    <a:pt x="108" y="105"/>
                  </a:lnTo>
                  <a:lnTo>
                    <a:pt x="113" y="97"/>
                  </a:lnTo>
                  <a:lnTo>
                    <a:pt x="121" y="88"/>
                  </a:lnTo>
                  <a:lnTo>
                    <a:pt x="132" y="80"/>
                  </a:lnTo>
                  <a:lnTo>
                    <a:pt x="144" y="74"/>
                  </a:lnTo>
                  <a:lnTo>
                    <a:pt x="158" y="66"/>
                  </a:lnTo>
                  <a:lnTo>
                    <a:pt x="174" y="59"/>
                  </a:lnTo>
                  <a:lnTo>
                    <a:pt x="191" y="53"/>
                  </a:lnTo>
                  <a:lnTo>
                    <a:pt x="210" y="46"/>
                  </a:lnTo>
                  <a:lnTo>
                    <a:pt x="229" y="41"/>
                  </a:lnTo>
                  <a:lnTo>
                    <a:pt x="250" y="34"/>
                  </a:lnTo>
                  <a:lnTo>
                    <a:pt x="273" y="29"/>
                  </a:lnTo>
                  <a:lnTo>
                    <a:pt x="319" y="21"/>
                  </a:lnTo>
                  <a:lnTo>
                    <a:pt x="368" y="13"/>
                  </a:lnTo>
                  <a:lnTo>
                    <a:pt x="418" y="8"/>
                  </a:lnTo>
                  <a:lnTo>
                    <a:pt x="467" y="2"/>
                  </a:lnTo>
                  <a:lnTo>
                    <a:pt x="514" y="0"/>
                  </a:lnTo>
                  <a:lnTo>
                    <a:pt x="559" y="0"/>
                  </a:lnTo>
                  <a:lnTo>
                    <a:pt x="600" y="0"/>
                  </a:lnTo>
                  <a:lnTo>
                    <a:pt x="636" y="2"/>
                  </a:lnTo>
                  <a:lnTo>
                    <a:pt x="652" y="5"/>
                  </a:lnTo>
                  <a:lnTo>
                    <a:pt x="665" y="6"/>
                  </a:lnTo>
                  <a:lnTo>
                    <a:pt x="677" y="9"/>
                  </a:lnTo>
                  <a:lnTo>
                    <a:pt x="686" y="13"/>
                  </a:lnTo>
                  <a:close/>
                </a:path>
              </a:pathLst>
            </a:custGeom>
            <a:solidFill>
              <a:srgbClr val="994779"/>
            </a:solidFill>
            <a:ln w="9525">
              <a:noFill/>
              <a:round/>
              <a:headEnd/>
              <a:tailEnd/>
            </a:ln>
          </p:spPr>
          <p:txBody>
            <a:bodyPr/>
            <a:lstStyle/>
            <a:p>
              <a:pPr eaLnBrk="1" hangingPunct="1"/>
              <a:endParaRPr lang="pt-BR" b="1" u="none"/>
            </a:p>
          </p:txBody>
        </p:sp>
        <p:sp>
          <p:nvSpPr>
            <p:cNvPr id="451702" name="Freeform 2386"/>
            <p:cNvSpPr>
              <a:spLocks/>
            </p:cNvSpPr>
            <p:nvPr/>
          </p:nvSpPr>
          <p:spPr bwMode="auto">
            <a:xfrm>
              <a:off x="1346" y="3129"/>
              <a:ext cx="1241" cy="462"/>
            </a:xfrm>
            <a:custGeom>
              <a:avLst/>
              <a:gdLst>
                <a:gd name="T0" fmla="*/ 0 w 4964"/>
                <a:gd name="T1" fmla="*/ 0 h 1845"/>
                <a:gd name="T2" fmla="*/ 0 w 4964"/>
                <a:gd name="T3" fmla="*/ 0 h 1845"/>
                <a:gd name="T4" fmla="*/ 0 w 4964"/>
                <a:gd name="T5" fmla="*/ 0 h 1845"/>
                <a:gd name="T6" fmla="*/ 0 w 4964"/>
                <a:gd name="T7" fmla="*/ 0 h 1845"/>
                <a:gd name="T8" fmla="*/ 0 w 4964"/>
                <a:gd name="T9" fmla="*/ 0 h 1845"/>
                <a:gd name="T10" fmla="*/ 0 w 4964"/>
                <a:gd name="T11" fmla="*/ 0 h 1845"/>
                <a:gd name="T12" fmla="*/ 0 w 4964"/>
                <a:gd name="T13" fmla="*/ 0 h 1845"/>
                <a:gd name="T14" fmla="*/ 0 w 4964"/>
                <a:gd name="T15" fmla="*/ 0 h 1845"/>
                <a:gd name="T16" fmla="*/ 0 w 4964"/>
                <a:gd name="T17" fmla="*/ 0 h 1845"/>
                <a:gd name="T18" fmla="*/ 0 w 4964"/>
                <a:gd name="T19" fmla="*/ 0 h 1845"/>
                <a:gd name="T20" fmla="*/ 0 w 4964"/>
                <a:gd name="T21" fmla="*/ 0 h 1845"/>
                <a:gd name="T22" fmla="*/ 0 w 4964"/>
                <a:gd name="T23" fmla="*/ 0 h 1845"/>
                <a:gd name="T24" fmla="*/ 0 w 4964"/>
                <a:gd name="T25" fmla="*/ 0 h 1845"/>
                <a:gd name="T26" fmla="*/ 0 w 4964"/>
                <a:gd name="T27" fmla="*/ 0 h 1845"/>
                <a:gd name="T28" fmla="*/ 0 w 4964"/>
                <a:gd name="T29" fmla="*/ 0 h 1845"/>
                <a:gd name="T30" fmla="*/ 0 w 4964"/>
                <a:gd name="T31" fmla="*/ 0 h 1845"/>
                <a:gd name="T32" fmla="*/ 0 w 4964"/>
                <a:gd name="T33" fmla="*/ 0 h 1845"/>
                <a:gd name="T34" fmla="*/ 0 w 4964"/>
                <a:gd name="T35" fmla="*/ 0 h 1845"/>
                <a:gd name="T36" fmla="*/ 0 w 4964"/>
                <a:gd name="T37" fmla="*/ 0 h 1845"/>
                <a:gd name="T38" fmla="*/ 0 w 4964"/>
                <a:gd name="T39" fmla="*/ 0 h 1845"/>
                <a:gd name="T40" fmla="*/ 0 w 4964"/>
                <a:gd name="T41" fmla="*/ 0 h 1845"/>
                <a:gd name="T42" fmla="*/ 0 w 4964"/>
                <a:gd name="T43" fmla="*/ 0 h 1845"/>
                <a:gd name="T44" fmla="*/ 0 w 4964"/>
                <a:gd name="T45" fmla="*/ 0 h 1845"/>
                <a:gd name="T46" fmla="*/ 0 w 4964"/>
                <a:gd name="T47" fmla="*/ 0 h 1845"/>
                <a:gd name="T48" fmla="*/ 0 w 4964"/>
                <a:gd name="T49" fmla="*/ 0 h 1845"/>
                <a:gd name="T50" fmla="*/ 0 w 4964"/>
                <a:gd name="T51" fmla="*/ 0 h 1845"/>
                <a:gd name="T52" fmla="*/ 0 w 4964"/>
                <a:gd name="T53" fmla="*/ 0 h 1845"/>
                <a:gd name="T54" fmla="*/ 0 w 4964"/>
                <a:gd name="T55" fmla="*/ 0 h 1845"/>
                <a:gd name="T56" fmla="*/ 0 w 4964"/>
                <a:gd name="T57" fmla="*/ 0 h 1845"/>
                <a:gd name="T58" fmla="*/ 0 w 4964"/>
                <a:gd name="T59" fmla="*/ 0 h 1845"/>
                <a:gd name="T60" fmla="*/ 0 w 4964"/>
                <a:gd name="T61" fmla="*/ 0 h 1845"/>
                <a:gd name="T62" fmla="*/ 0 w 4964"/>
                <a:gd name="T63" fmla="*/ 0 h 1845"/>
                <a:gd name="T64" fmla="*/ 0 w 4964"/>
                <a:gd name="T65" fmla="*/ 0 h 1845"/>
                <a:gd name="T66" fmla="*/ 0 w 4964"/>
                <a:gd name="T67" fmla="*/ 0 h 1845"/>
                <a:gd name="T68" fmla="*/ 0 w 4964"/>
                <a:gd name="T69" fmla="*/ 0 h 1845"/>
                <a:gd name="T70" fmla="*/ 0 w 4964"/>
                <a:gd name="T71" fmla="*/ 0 h 1845"/>
                <a:gd name="T72" fmla="*/ 0 w 4964"/>
                <a:gd name="T73" fmla="*/ 0 h 1845"/>
                <a:gd name="T74" fmla="*/ 0 w 4964"/>
                <a:gd name="T75" fmla="*/ 0 h 1845"/>
                <a:gd name="T76" fmla="*/ 0 w 4964"/>
                <a:gd name="T77" fmla="*/ 0 h 1845"/>
                <a:gd name="T78" fmla="*/ 0 w 4964"/>
                <a:gd name="T79" fmla="*/ 0 h 1845"/>
                <a:gd name="T80" fmla="*/ 0 w 4964"/>
                <a:gd name="T81" fmla="*/ 0 h 1845"/>
                <a:gd name="T82" fmla="*/ 0 w 4964"/>
                <a:gd name="T83" fmla="*/ 0 h 1845"/>
                <a:gd name="T84" fmla="*/ 0 w 4964"/>
                <a:gd name="T85" fmla="*/ 0 h 1845"/>
                <a:gd name="T86" fmla="*/ 0 w 4964"/>
                <a:gd name="T87" fmla="*/ 0 h 1845"/>
                <a:gd name="T88" fmla="*/ 0 w 4964"/>
                <a:gd name="T89" fmla="*/ 0 h 1845"/>
                <a:gd name="T90" fmla="*/ 0 w 4964"/>
                <a:gd name="T91" fmla="*/ 0 h 1845"/>
                <a:gd name="T92" fmla="*/ 0 w 4964"/>
                <a:gd name="T93" fmla="*/ 0 h 1845"/>
                <a:gd name="T94" fmla="*/ 0 w 4964"/>
                <a:gd name="T95" fmla="*/ 0 h 1845"/>
                <a:gd name="T96" fmla="*/ 0 w 4964"/>
                <a:gd name="T97" fmla="*/ 0 h 1845"/>
                <a:gd name="T98" fmla="*/ 0 w 4964"/>
                <a:gd name="T99" fmla="*/ 0 h 1845"/>
                <a:gd name="T100" fmla="*/ 0 w 4964"/>
                <a:gd name="T101" fmla="*/ 0 h 1845"/>
                <a:gd name="T102" fmla="*/ 0 w 4964"/>
                <a:gd name="T103" fmla="*/ 0 h 1845"/>
                <a:gd name="T104" fmla="*/ 0 w 4964"/>
                <a:gd name="T105" fmla="*/ 0 h 1845"/>
                <a:gd name="T106" fmla="*/ 0 w 4964"/>
                <a:gd name="T107" fmla="*/ 0 h 1845"/>
                <a:gd name="T108" fmla="*/ 0 w 4964"/>
                <a:gd name="T109" fmla="*/ 0 h 1845"/>
                <a:gd name="T110" fmla="*/ 0 w 4964"/>
                <a:gd name="T111" fmla="*/ 0 h 18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64"/>
                <a:gd name="T169" fmla="*/ 0 h 1845"/>
                <a:gd name="T170" fmla="*/ 4964 w 4964"/>
                <a:gd name="T171" fmla="*/ 1845 h 18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64" h="1845">
                  <a:moveTo>
                    <a:pt x="686" y="13"/>
                  </a:moveTo>
                  <a:lnTo>
                    <a:pt x="767" y="45"/>
                  </a:lnTo>
                  <a:lnTo>
                    <a:pt x="846" y="76"/>
                  </a:lnTo>
                  <a:lnTo>
                    <a:pt x="925" y="107"/>
                  </a:lnTo>
                  <a:lnTo>
                    <a:pt x="1004" y="138"/>
                  </a:lnTo>
                  <a:lnTo>
                    <a:pt x="1085" y="170"/>
                  </a:lnTo>
                  <a:lnTo>
                    <a:pt x="1164" y="202"/>
                  </a:lnTo>
                  <a:lnTo>
                    <a:pt x="1243" y="233"/>
                  </a:lnTo>
                  <a:lnTo>
                    <a:pt x="1322" y="265"/>
                  </a:lnTo>
                  <a:lnTo>
                    <a:pt x="1401" y="297"/>
                  </a:lnTo>
                  <a:lnTo>
                    <a:pt x="1482" y="327"/>
                  </a:lnTo>
                  <a:lnTo>
                    <a:pt x="1561" y="359"/>
                  </a:lnTo>
                  <a:lnTo>
                    <a:pt x="1640" y="390"/>
                  </a:lnTo>
                  <a:lnTo>
                    <a:pt x="1720" y="422"/>
                  </a:lnTo>
                  <a:lnTo>
                    <a:pt x="1799" y="454"/>
                  </a:lnTo>
                  <a:lnTo>
                    <a:pt x="1879" y="485"/>
                  </a:lnTo>
                  <a:lnTo>
                    <a:pt x="1959" y="516"/>
                  </a:lnTo>
                  <a:lnTo>
                    <a:pt x="2122" y="524"/>
                  </a:lnTo>
                  <a:lnTo>
                    <a:pt x="2287" y="532"/>
                  </a:lnTo>
                  <a:lnTo>
                    <a:pt x="2451" y="538"/>
                  </a:lnTo>
                  <a:lnTo>
                    <a:pt x="2615" y="546"/>
                  </a:lnTo>
                  <a:lnTo>
                    <a:pt x="2780" y="554"/>
                  </a:lnTo>
                  <a:lnTo>
                    <a:pt x="2943" y="561"/>
                  </a:lnTo>
                  <a:lnTo>
                    <a:pt x="3108" y="569"/>
                  </a:lnTo>
                  <a:lnTo>
                    <a:pt x="3272" y="577"/>
                  </a:lnTo>
                  <a:lnTo>
                    <a:pt x="3436" y="583"/>
                  </a:lnTo>
                  <a:lnTo>
                    <a:pt x="3601" y="591"/>
                  </a:lnTo>
                  <a:lnTo>
                    <a:pt x="3764" y="598"/>
                  </a:lnTo>
                  <a:lnTo>
                    <a:pt x="3929" y="606"/>
                  </a:lnTo>
                  <a:lnTo>
                    <a:pt x="4093" y="614"/>
                  </a:lnTo>
                  <a:lnTo>
                    <a:pt x="4257" y="620"/>
                  </a:lnTo>
                  <a:lnTo>
                    <a:pt x="4422" y="628"/>
                  </a:lnTo>
                  <a:lnTo>
                    <a:pt x="4585" y="636"/>
                  </a:lnTo>
                  <a:lnTo>
                    <a:pt x="4596" y="637"/>
                  </a:lnTo>
                  <a:lnTo>
                    <a:pt x="4606" y="640"/>
                  </a:lnTo>
                  <a:lnTo>
                    <a:pt x="4618" y="645"/>
                  </a:lnTo>
                  <a:lnTo>
                    <a:pt x="4630" y="652"/>
                  </a:lnTo>
                  <a:lnTo>
                    <a:pt x="4645" y="660"/>
                  </a:lnTo>
                  <a:lnTo>
                    <a:pt x="4658" y="670"/>
                  </a:lnTo>
                  <a:lnTo>
                    <a:pt x="4672" y="681"/>
                  </a:lnTo>
                  <a:lnTo>
                    <a:pt x="4687" y="694"/>
                  </a:lnTo>
                  <a:lnTo>
                    <a:pt x="4719" y="722"/>
                  </a:lnTo>
                  <a:lnTo>
                    <a:pt x="4750" y="753"/>
                  </a:lnTo>
                  <a:lnTo>
                    <a:pt x="4782" y="788"/>
                  </a:lnTo>
                  <a:lnTo>
                    <a:pt x="4814" y="825"/>
                  </a:lnTo>
                  <a:lnTo>
                    <a:pt x="4843" y="862"/>
                  </a:lnTo>
                  <a:lnTo>
                    <a:pt x="4872" y="900"/>
                  </a:lnTo>
                  <a:lnTo>
                    <a:pt x="4897" y="937"/>
                  </a:lnTo>
                  <a:lnTo>
                    <a:pt x="4919" y="973"/>
                  </a:lnTo>
                  <a:lnTo>
                    <a:pt x="4930" y="990"/>
                  </a:lnTo>
                  <a:lnTo>
                    <a:pt x="4938" y="1007"/>
                  </a:lnTo>
                  <a:lnTo>
                    <a:pt x="4946" y="1023"/>
                  </a:lnTo>
                  <a:lnTo>
                    <a:pt x="4952" y="1037"/>
                  </a:lnTo>
                  <a:lnTo>
                    <a:pt x="4958" y="1050"/>
                  </a:lnTo>
                  <a:lnTo>
                    <a:pt x="4960" y="1064"/>
                  </a:lnTo>
                  <a:lnTo>
                    <a:pt x="4963" y="1076"/>
                  </a:lnTo>
                  <a:lnTo>
                    <a:pt x="4964" y="1085"/>
                  </a:lnTo>
                  <a:lnTo>
                    <a:pt x="4962" y="1151"/>
                  </a:lnTo>
                  <a:lnTo>
                    <a:pt x="4960" y="1217"/>
                  </a:lnTo>
                  <a:lnTo>
                    <a:pt x="4959" y="1283"/>
                  </a:lnTo>
                  <a:lnTo>
                    <a:pt x="4958" y="1349"/>
                  </a:lnTo>
                  <a:lnTo>
                    <a:pt x="4956" y="1415"/>
                  </a:lnTo>
                  <a:lnTo>
                    <a:pt x="4955" y="1481"/>
                  </a:lnTo>
                  <a:lnTo>
                    <a:pt x="4954" y="1547"/>
                  </a:lnTo>
                  <a:lnTo>
                    <a:pt x="4952" y="1613"/>
                  </a:lnTo>
                  <a:lnTo>
                    <a:pt x="4951" y="1623"/>
                  </a:lnTo>
                  <a:lnTo>
                    <a:pt x="4947" y="1633"/>
                  </a:lnTo>
                  <a:lnTo>
                    <a:pt x="4943" y="1643"/>
                  </a:lnTo>
                  <a:lnTo>
                    <a:pt x="4936" y="1654"/>
                  </a:lnTo>
                  <a:lnTo>
                    <a:pt x="4930" y="1663"/>
                  </a:lnTo>
                  <a:lnTo>
                    <a:pt x="4921" y="1673"/>
                  </a:lnTo>
                  <a:lnTo>
                    <a:pt x="4910" y="1685"/>
                  </a:lnTo>
                  <a:lnTo>
                    <a:pt x="4898" y="1696"/>
                  </a:lnTo>
                  <a:lnTo>
                    <a:pt x="4873" y="1717"/>
                  </a:lnTo>
                  <a:lnTo>
                    <a:pt x="4843" y="1737"/>
                  </a:lnTo>
                  <a:lnTo>
                    <a:pt x="4811" y="1757"/>
                  </a:lnTo>
                  <a:lnTo>
                    <a:pt x="4777" y="1776"/>
                  </a:lnTo>
                  <a:lnTo>
                    <a:pt x="4742" y="1794"/>
                  </a:lnTo>
                  <a:lnTo>
                    <a:pt x="4707" y="1808"/>
                  </a:lnTo>
                  <a:lnTo>
                    <a:pt x="4671" y="1821"/>
                  </a:lnTo>
                  <a:lnTo>
                    <a:pt x="4638" y="1832"/>
                  </a:lnTo>
                  <a:lnTo>
                    <a:pt x="4622" y="1836"/>
                  </a:lnTo>
                  <a:lnTo>
                    <a:pt x="4606" y="1840"/>
                  </a:lnTo>
                  <a:lnTo>
                    <a:pt x="4592" y="1842"/>
                  </a:lnTo>
                  <a:lnTo>
                    <a:pt x="4577" y="1844"/>
                  </a:lnTo>
                  <a:lnTo>
                    <a:pt x="4564" y="1845"/>
                  </a:lnTo>
                  <a:lnTo>
                    <a:pt x="4552" y="1845"/>
                  </a:lnTo>
                  <a:lnTo>
                    <a:pt x="4542" y="1844"/>
                  </a:lnTo>
                  <a:lnTo>
                    <a:pt x="4533" y="1841"/>
                  </a:lnTo>
                  <a:lnTo>
                    <a:pt x="4332" y="1782"/>
                  </a:lnTo>
                  <a:lnTo>
                    <a:pt x="4131" y="1722"/>
                  </a:lnTo>
                  <a:lnTo>
                    <a:pt x="3931" y="1663"/>
                  </a:lnTo>
                  <a:lnTo>
                    <a:pt x="3730" y="1604"/>
                  </a:lnTo>
                  <a:lnTo>
                    <a:pt x="3529" y="1544"/>
                  </a:lnTo>
                  <a:lnTo>
                    <a:pt x="3329" y="1483"/>
                  </a:lnTo>
                  <a:lnTo>
                    <a:pt x="3128" y="1424"/>
                  </a:lnTo>
                  <a:lnTo>
                    <a:pt x="2927" y="1365"/>
                  </a:lnTo>
                  <a:lnTo>
                    <a:pt x="2727" y="1305"/>
                  </a:lnTo>
                  <a:lnTo>
                    <a:pt x="2526" y="1246"/>
                  </a:lnTo>
                  <a:lnTo>
                    <a:pt x="2325" y="1186"/>
                  </a:lnTo>
                  <a:lnTo>
                    <a:pt x="2125" y="1127"/>
                  </a:lnTo>
                  <a:lnTo>
                    <a:pt x="1924" y="1068"/>
                  </a:lnTo>
                  <a:lnTo>
                    <a:pt x="1724" y="1007"/>
                  </a:lnTo>
                  <a:lnTo>
                    <a:pt x="1523" y="947"/>
                  </a:lnTo>
                  <a:lnTo>
                    <a:pt x="1322" y="888"/>
                  </a:lnTo>
                  <a:lnTo>
                    <a:pt x="1250" y="885"/>
                  </a:lnTo>
                  <a:lnTo>
                    <a:pt x="1176" y="883"/>
                  </a:lnTo>
                  <a:lnTo>
                    <a:pt x="1102" y="880"/>
                  </a:lnTo>
                  <a:lnTo>
                    <a:pt x="1029" y="876"/>
                  </a:lnTo>
                  <a:lnTo>
                    <a:pt x="955" y="874"/>
                  </a:lnTo>
                  <a:lnTo>
                    <a:pt x="881" y="871"/>
                  </a:lnTo>
                  <a:lnTo>
                    <a:pt x="809" y="867"/>
                  </a:lnTo>
                  <a:lnTo>
                    <a:pt x="735" y="864"/>
                  </a:lnTo>
                  <a:lnTo>
                    <a:pt x="661" y="862"/>
                  </a:lnTo>
                  <a:lnTo>
                    <a:pt x="588" y="859"/>
                  </a:lnTo>
                  <a:lnTo>
                    <a:pt x="514" y="855"/>
                  </a:lnTo>
                  <a:lnTo>
                    <a:pt x="441" y="852"/>
                  </a:lnTo>
                  <a:lnTo>
                    <a:pt x="368" y="850"/>
                  </a:lnTo>
                  <a:lnTo>
                    <a:pt x="294" y="847"/>
                  </a:lnTo>
                  <a:lnTo>
                    <a:pt x="220" y="843"/>
                  </a:lnTo>
                  <a:lnTo>
                    <a:pt x="147" y="841"/>
                  </a:lnTo>
                  <a:lnTo>
                    <a:pt x="129" y="839"/>
                  </a:lnTo>
                  <a:lnTo>
                    <a:pt x="111" y="834"/>
                  </a:lnTo>
                  <a:lnTo>
                    <a:pt x="95" y="827"/>
                  </a:lnTo>
                  <a:lnTo>
                    <a:pt x="79" y="819"/>
                  </a:lnTo>
                  <a:lnTo>
                    <a:pt x="66" y="809"/>
                  </a:lnTo>
                  <a:lnTo>
                    <a:pt x="52" y="797"/>
                  </a:lnTo>
                  <a:lnTo>
                    <a:pt x="41" y="784"/>
                  </a:lnTo>
                  <a:lnTo>
                    <a:pt x="30" y="768"/>
                  </a:lnTo>
                  <a:lnTo>
                    <a:pt x="21" y="752"/>
                  </a:lnTo>
                  <a:lnTo>
                    <a:pt x="13" y="736"/>
                  </a:lnTo>
                  <a:lnTo>
                    <a:pt x="8" y="718"/>
                  </a:lnTo>
                  <a:lnTo>
                    <a:pt x="4" y="699"/>
                  </a:lnTo>
                  <a:lnTo>
                    <a:pt x="1" y="681"/>
                  </a:lnTo>
                  <a:lnTo>
                    <a:pt x="0" y="662"/>
                  </a:lnTo>
                  <a:lnTo>
                    <a:pt x="1" y="644"/>
                  </a:lnTo>
                  <a:lnTo>
                    <a:pt x="4" y="625"/>
                  </a:lnTo>
                  <a:lnTo>
                    <a:pt x="15" y="561"/>
                  </a:lnTo>
                  <a:lnTo>
                    <a:pt x="29" y="497"/>
                  </a:lnTo>
                  <a:lnTo>
                    <a:pt x="42" y="434"/>
                  </a:lnTo>
                  <a:lnTo>
                    <a:pt x="54" y="369"/>
                  </a:lnTo>
                  <a:lnTo>
                    <a:pt x="67" y="306"/>
                  </a:lnTo>
                  <a:lnTo>
                    <a:pt x="79" y="243"/>
                  </a:lnTo>
                  <a:lnTo>
                    <a:pt x="92" y="179"/>
                  </a:lnTo>
                  <a:lnTo>
                    <a:pt x="105" y="115"/>
                  </a:lnTo>
                  <a:lnTo>
                    <a:pt x="108" y="105"/>
                  </a:lnTo>
                  <a:lnTo>
                    <a:pt x="113" y="97"/>
                  </a:lnTo>
                  <a:lnTo>
                    <a:pt x="121" y="88"/>
                  </a:lnTo>
                  <a:lnTo>
                    <a:pt x="132" y="80"/>
                  </a:lnTo>
                  <a:lnTo>
                    <a:pt x="144" y="74"/>
                  </a:lnTo>
                  <a:lnTo>
                    <a:pt x="158" y="66"/>
                  </a:lnTo>
                  <a:lnTo>
                    <a:pt x="174" y="59"/>
                  </a:lnTo>
                  <a:lnTo>
                    <a:pt x="191" y="53"/>
                  </a:lnTo>
                  <a:lnTo>
                    <a:pt x="210" y="46"/>
                  </a:lnTo>
                  <a:lnTo>
                    <a:pt x="229" y="41"/>
                  </a:lnTo>
                  <a:lnTo>
                    <a:pt x="250" y="34"/>
                  </a:lnTo>
                  <a:lnTo>
                    <a:pt x="273" y="29"/>
                  </a:lnTo>
                  <a:lnTo>
                    <a:pt x="319" y="21"/>
                  </a:lnTo>
                  <a:lnTo>
                    <a:pt x="368" y="13"/>
                  </a:lnTo>
                  <a:lnTo>
                    <a:pt x="418" y="8"/>
                  </a:lnTo>
                  <a:lnTo>
                    <a:pt x="467" y="2"/>
                  </a:lnTo>
                  <a:lnTo>
                    <a:pt x="514" y="0"/>
                  </a:lnTo>
                  <a:lnTo>
                    <a:pt x="559" y="0"/>
                  </a:lnTo>
                  <a:lnTo>
                    <a:pt x="600" y="0"/>
                  </a:lnTo>
                  <a:lnTo>
                    <a:pt x="636" y="2"/>
                  </a:lnTo>
                  <a:lnTo>
                    <a:pt x="652" y="5"/>
                  </a:lnTo>
                  <a:lnTo>
                    <a:pt x="665" y="6"/>
                  </a:lnTo>
                  <a:lnTo>
                    <a:pt x="677" y="9"/>
                  </a:lnTo>
                  <a:lnTo>
                    <a:pt x="686" y="13"/>
                  </a:lnTo>
                </a:path>
              </a:pathLst>
            </a:custGeom>
            <a:noFill/>
            <a:ln w="3175">
              <a:solidFill>
                <a:srgbClr val="1F1A17"/>
              </a:solidFill>
              <a:round/>
              <a:headEnd/>
              <a:tailEnd/>
            </a:ln>
          </p:spPr>
          <p:txBody>
            <a:bodyPr/>
            <a:lstStyle/>
            <a:p>
              <a:pPr eaLnBrk="1" hangingPunct="1"/>
              <a:endParaRPr lang="pt-BR" b="1" u="none"/>
            </a:p>
          </p:txBody>
        </p:sp>
        <p:sp>
          <p:nvSpPr>
            <p:cNvPr id="451703" name="Freeform 2387"/>
            <p:cNvSpPr>
              <a:spLocks/>
            </p:cNvSpPr>
            <p:nvPr/>
          </p:nvSpPr>
          <p:spPr bwMode="auto">
            <a:xfrm>
              <a:off x="1867" y="2035"/>
              <a:ext cx="546" cy="771"/>
            </a:xfrm>
            <a:custGeom>
              <a:avLst/>
              <a:gdLst>
                <a:gd name="T0" fmla="*/ 0 w 2184"/>
                <a:gd name="T1" fmla="*/ 0 h 3082"/>
                <a:gd name="T2" fmla="*/ 0 w 2184"/>
                <a:gd name="T3" fmla="*/ 0 h 3082"/>
                <a:gd name="T4" fmla="*/ 0 w 2184"/>
                <a:gd name="T5" fmla="*/ 0 h 3082"/>
                <a:gd name="T6" fmla="*/ 0 w 2184"/>
                <a:gd name="T7" fmla="*/ 0 h 3082"/>
                <a:gd name="T8" fmla="*/ 0 w 2184"/>
                <a:gd name="T9" fmla="*/ 0 h 3082"/>
                <a:gd name="T10" fmla="*/ 0 w 2184"/>
                <a:gd name="T11" fmla="*/ 0 h 3082"/>
                <a:gd name="T12" fmla="*/ 0 w 2184"/>
                <a:gd name="T13" fmla="*/ 0 h 3082"/>
                <a:gd name="T14" fmla="*/ 0 w 2184"/>
                <a:gd name="T15" fmla="*/ 0 h 3082"/>
                <a:gd name="T16" fmla="*/ 0 w 2184"/>
                <a:gd name="T17" fmla="*/ 0 h 3082"/>
                <a:gd name="T18" fmla="*/ 0 w 2184"/>
                <a:gd name="T19" fmla="*/ 0 h 3082"/>
                <a:gd name="T20" fmla="*/ 0 w 2184"/>
                <a:gd name="T21" fmla="*/ 0 h 3082"/>
                <a:gd name="T22" fmla="*/ 0 w 2184"/>
                <a:gd name="T23" fmla="*/ 0 h 3082"/>
                <a:gd name="T24" fmla="*/ 0 w 2184"/>
                <a:gd name="T25" fmla="*/ 0 h 3082"/>
                <a:gd name="T26" fmla="*/ 0 w 2184"/>
                <a:gd name="T27" fmla="*/ 0 h 3082"/>
                <a:gd name="T28" fmla="*/ 0 w 2184"/>
                <a:gd name="T29" fmla="*/ 0 h 3082"/>
                <a:gd name="T30" fmla="*/ 0 w 2184"/>
                <a:gd name="T31" fmla="*/ 0 h 3082"/>
                <a:gd name="T32" fmla="*/ 0 w 2184"/>
                <a:gd name="T33" fmla="*/ 0 h 3082"/>
                <a:gd name="T34" fmla="*/ 0 w 2184"/>
                <a:gd name="T35" fmla="*/ 0 h 3082"/>
                <a:gd name="T36" fmla="*/ 0 w 2184"/>
                <a:gd name="T37" fmla="*/ 0 h 3082"/>
                <a:gd name="T38" fmla="*/ 0 w 2184"/>
                <a:gd name="T39" fmla="*/ 0 h 3082"/>
                <a:gd name="T40" fmla="*/ 0 w 2184"/>
                <a:gd name="T41" fmla="*/ 0 h 3082"/>
                <a:gd name="T42" fmla="*/ 0 w 2184"/>
                <a:gd name="T43" fmla="*/ 0 h 3082"/>
                <a:gd name="T44" fmla="*/ 0 w 2184"/>
                <a:gd name="T45" fmla="*/ 0 h 3082"/>
                <a:gd name="T46" fmla="*/ 0 w 2184"/>
                <a:gd name="T47" fmla="*/ 0 h 3082"/>
                <a:gd name="T48" fmla="*/ 0 w 2184"/>
                <a:gd name="T49" fmla="*/ 0 h 3082"/>
                <a:gd name="T50" fmla="*/ 0 w 2184"/>
                <a:gd name="T51" fmla="*/ 0 h 3082"/>
                <a:gd name="T52" fmla="*/ 0 w 2184"/>
                <a:gd name="T53" fmla="*/ 0 h 3082"/>
                <a:gd name="T54" fmla="*/ 0 w 2184"/>
                <a:gd name="T55" fmla="*/ 0 h 3082"/>
                <a:gd name="T56" fmla="*/ 0 w 2184"/>
                <a:gd name="T57" fmla="*/ 0 h 3082"/>
                <a:gd name="T58" fmla="*/ 0 w 2184"/>
                <a:gd name="T59" fmla="*/ 0 h 3082"/>
                <a:gd name="T60" fmla="*/ 0 w 2184"/>
                <a:gd name="T61" fmla="*/ 0 h 3082"/>
                <a:gd name="T62" fmla="*/ 0 w 2184"/>
                <a:gd name="T63" fmla="*/ 0 h 3082"/>
                <a:gd name="T64" fmla="*/ 0 w 2184"/>
                <a:gd name="T65" fmla="*/ 0 h 3082"/>
                <a:gd name="T66" fmla="*/ 0 w 2184"/>
                <a:gd name="T67" fmla="*/ 0 h 3082"/>
                <a:gd name="T68" fmla="*/ 0 w 2184"/>
                <a:gd name="T69" fmla="*/ 0 h 3082"/>
                <a:gd name="T70" fmla="*/ 0 w 2184"/>
                <a:gd name="T71" fmla="*/ 0 h 3082"/>
                <a:gd name="T72" fmla="*/ 0 w 2184"/>
                <a:gd name="T73" fmla="*/ 0 h 3082"/>
                <a:gd name="T74" fmla="*/ 0 w 2184"/>
                <a:gd name="T75" fmla="*/ 0 h 3082"/>
                <a:gd name="T76" fmla="*/ 0 w 2184"/>
                <a:gd name="T77" fmla="*/ 0 h 3082"/>
                <a:gd name="T78" fmla="*/ 0 w 2184"/>
                <a:gd name="T79" fmla="*/ 0 h 3082"/>
                <a:gd name="T80" fmla="*/ 0 w 2184"/>
                <a:gd name="T81" fmla="*/ 0 h 3082"/>
                <a:gd name="T82" fmla="*/ 0 w 2184"/>
                <a:gd name="T83" fmla="*/ 0 h 3082"/>
                <a:gd name="T84" fmla="*/ 0 w 2184"/>
                <a:gd name="T85" fmla="*/ 0 h 3082"/>
                <a:gd name="T86" fmla="*/ 0 w 2184"/>
                <a:gd name="T87" fmla="*/ 0 h 3082"/>
                <a:gd name="T88" fmla="*/ 0 w 2184"/>
                <a:gd name="T89" fmla="*/ 0 h 3082"/>
                <a:gd name="T90" fmla="*/ 0 w 2184"/>
                <a:gd name="T91" fmla="*/ 0 h 3082"/>
                <a:gd name="T92" fmla="*/ 0 w 2184"/>
                <a:gd name="T93" fmla="*/ 0 h 3082"/>
                <a:gd name="T94" fmla="*/ 0 w 2184"/>
                <a:gd name="T95" fmla="*/ 0 h 3082"/>
                <a:gd name="T96" fmla="*/ 0 w 2184"/>
                <a:gd name="T97" fmla="*/ 0 h 3082"/>
                <a:gd name="T98" fmla="*/ 0 w 2184"/>
                <a:gd name="T99" fmla="*/ 0 h 3082"/>
                <a:gd name="T100" fmla="*/ 0 w 2184"/>
                <a:gd name="T101" fmla="*/ 0 h 3082"/>
                <a:gd name="T102" fmla="*/ 0 w 2184"/>
                <a:gd name="T103" fmla="*/ 0 h 3082"/>
                <a:gd name="T104" fmla="*/ 0 w 2184"/>
                <a:gd name="T105" fmla="*/ 0 h 30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84"/>
                <a:gd name="T160" fmla="*/ 0 h 3082"/>
                <a:gd name="T161" fmla="*/ 2184 w 2184"/>
                <a:gd name="T162" fmla="*/ 3082 h 30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84" h="3082">
                  <a:moveTo>
                    <a:pt x="1617" y="1752"/>
                  </a:moveTo>
                  <a:lnTo>
                    <a:pt x="1648" y="1738"/>
                  </a:lnTo>
                  <a:lnTo>
                    <a:pt x="1677" y="1724"/>
                  </a:lnTo>
                  <a:lnTo>
                    <a:pt x="1708" y="1708"/>
                  </a:lnTo>
                  <a:lnTo>
                    <a:pt x="1737" y="1692"/>
                  </a:lnTo>
                  <a:lnTo>
                    <a:pt x="1764" y="1674"/>
                  </a:lnTo>
                  <a:lnTo>
                    <a:pt x="1792" y="1655"/>
                  </a:lnTo>
                  <a:lnTo>
                    <a:pt x="1820" y="1637"/>
                  </a:lnTo>
                  <a:lnTo>
                    <a:pt x="1846" y="1616"/>
                  </a:lnTo>
                  <a:lnTo>
                    <a:pt x="1871" y="1595"/>
                  </a:lnTo>
                  <a:lnTo>
                    <a:pt x="1895" y="1572"/>
                  </a:lnTo>
                  <a:lnTo>
                    <a:pt x="1919" y="1550"/>
                  </a:lnTo>
                  <a:lnTo>
                    <a:pt x="1943" y="1526"/>
                  </a:lnTo>
                  <a:lnTo>
                    <a:pt x="1965" y="1501"/>
                  </a:lnTo>
                  <a:lnTo>
                    <a:pt x="1986" y="1476"/>
                  </a:lnTo>
                  <a:lnTo>
                    <a:pt x="2006" y="1449"/>
                  </a:lnTo>
                  <a:lnTo>
                    <a:pt x="2026" y="1422"/>
                  </a:lnTo>
                  <a:lnTo>
                    <a:pt x="2043" y="1394"/>
                  </a:lnTo>
                  <a:lnTo>
                    <a:pt x="2061" y="1366"/>
                  </a:lnTo>
                  <a:lnTo>
                    <a:pt x="2077" y="1337"/>
                  </a:lnTo>
                  <a:lnTo>
                    <a:pt x="2092" y="1307"/>
                  </a:lnTo>
                  <a:lnTo>
                    <a:pt x="2106" y="1276"/>
                  </a:lnTo>
                  <a:lnTo>
                    <a:pt x="2120" y="1246"/>
                  </a:lnTo>
                  <a:lnTo>
                    <a:pt x="2131" y="1214"/>
                  </a:lnTo>
                  <a:lnTo>
                    <a:pt x="2142" y="1181"/>
                  </a:lnTo>
                  <a:lnTo>
                    <a:pt x="2153" y="1150"/>
                  </a:lnTo>
                  <a:lnTo>
                    <a:pt x="2160" y="1117"/>
                  </a:lnTo>
                  <a:lnTo>
                    <a:pt x="2167" y="1082"/>
                  </a:lnTo>
                  <a:lnTo>
                    <a:pt x="2174" y="1048"/>
                  </a:lnTo>
                  <a:lnTo>
                    <a:pt x="2179" y="1014"/>
                  </a:lnTo>
                  <a:lnTo>
                    <a:pt x="2182" y="979"/>
                  </a:lnTo>
                  <a:lnTo>
                    <a:pt x="2184" y="945"/>
                  </a:lnTo>
                  <a:lnTo>
                    <a:pt x="2184" y="909"/>
                  </a:lnTo>
                  <a:lnTo>
                    <a:pt x="2183" y="862"/>
                  </a:lnTo>
                  <a:lnTo>
                    <a:pt x="2180" y="816"/>
                  </a:lnTo>
                  <a:lnTo>
                    <a:pt x="2174" y="771"/>
                  </a:lnTo>
                  <a:lnTo>
                    <a:pt x="2166" y="726"/>
                  </a:lnTo>
                  <a:lnTo>
                    <a:pt x="2155" y="682"/>
                  </a:lnTo>
                  <a:lnTo>
                    <a:pt x="2143" y="639"/>
                  </a:lnTo>
                  <a:lnTo>
                    <a:pt x="2129" y="597"/>
                  </a:lnTo>
                  <a:lnTo>
                    <a:pt x="2113" y="556"/>
                  </a:lnTo>
                  <a:lnTo>
                    <a:pt x="2094" y="516"/>
                  </a:lnTo>
                  <a:lnTo>
                    <a:pt x="2075" y="477"/>
                  </a:lnTo>
                  <a:lnTo>
                    <a:pt x="2052" y="438"/>
                  </a:lnTo>
                  <a:lnTo>
                    <a:pt x="2028" y="401"/>
                  </a:lnTo>
                  <a:lnTo>
                    <a:pt x="2003" y="366"/>
                  </a:lnTo>
                  <a:lnTo>
                    <a:pt x="1977" y="331"/>
                  </a:lnTo>
                  <a:lnTo>
                    <a:pt x="1948" y="298"/>
                  </a:lnTo>
                  <a:lnTo>
                    <a:pt x="1918" y="267"/>
                  </a:lnTo>
                  <a:lnTo>
                    <a:pt x="1886" y="236"/>
                  </a:lnTo>
                  <a:lnTo>
                    <a:pt x="1853" y="209"/>
                  </a:lnTo>
                  <a:lnTo>
                    <a:pt x="1819" y="181"/>
                  </a:lnTo>
                  <a:lnTo>
                    <a:pt x="1783" y="156"/>
                  </a:lnTo>
                  <a:lnTo>
                    <a:pt x="1746" y="132"/>
                  </a:lnTo>
                  <a:lnTo>
                    <a:pt x="1708" y="110"/>
                  </a:lnTo>
                  <a:lnTo>
                    <a:pt x="1669" y="90"/>
                  </a:lnTo>
                  <a:lnTo>
                    <a:pt x="1628" y="71"/>
                  </a:lnTo>
                  <a:lnTo>
                    <a:pt x="1588" y="55"/>
                  </a:lnTo>
                  <a:lnTo>
                    <a:pt x="1545" y="41"/>
                  </a:lnTo>
                  <a:lnTo>
                    <a:pt x="1502" y="29"/>
                  </a:lnTo>
                  <a:lnTo>
                    <a:pt x="1458" y="18"/>
                  </a:lnTo>
                  <a:lnTo>
                    <a:pt x="1413" y="11"/>
                  </a:lnTo>
                  <a:lnTo>
                    <a:pt x="1368" y="5"/>
                  </a:lnTo>
                  <a:lnTo>
                    <a:pt x="1322" y="1"/>
                  </a:lnTo>
                  <a:lnTo>
                    <a:pt x="1276" y="0"/>
                  </a:lnTo>
                  <a:lnTo>
                    <a:pt x="1229" y="1"/>
                  </a:lnTo>
                  <a:lnTo>
                    <a:pt x="1182" y="5"/>
                  </a:lnTo>
                  <a:lnTo>
                    <a:pt x="1137" y="11"/>
                  </a:lnTo>
                  <a:lnTo>
                    <a:pt x="1093" y="18"/>
                  </a:lnTo>
                  <a:lnTo>
                    <a:pt x="1049" y="29"/>
                  </a:lnTo>
                  <a:lnTo>
                    <a:pt x="1005" y="41"/>
                  </a:lnTo>
                  <a:lnTo>
                    <a:pt x="963" y="55"/>
                  </a:lnTo>
                  <a:lnTo>
                    <a:pt x="922" y="71"/>
                  </a:lnTo>
                  <a:lnTo>
                    <a:pt x="881" y="90"/>
                  </a:lnTo>
                  <a:lnTo>
                    <a:pt x="843" y="110"/>
                  </a:lnTo>
                  <a:lnTo>
                    <a:pt x="805" y="132"/>
                  </a:lnTo>
                  <a:lnTo>
                    <a:pt x="768" y="156"/>
                  </a:lnTo>
                  <a:lnTo>
                    <a:pt x="732" y="181"/>
                  </a:lnTo>
                  <a:lnTo>
                    <a:pt x="698" y="209"/>
                  </a:lnTo>
                  <a:lnTo>
                    <a:pt x="665" y="236"/>
                  </a:lnTo>
                  <a:lnTo>
                    <a:pt x="633" y="267"/>
                  </a:lnTo>
                  <a:lnTo>
                    <a:pt x="603" y="298"/>
                  </a:lnTo>
                  <a:lnTo>
                    <a:pt x="575" y="331"/>
                  </a:lnTo>
                  <a:lnTo>
                    <a:pt x="547" y="366"/>
                  </a:lnTo>
                  <a:lnTo>
                    <a:pt x="522" y="401"/>
                  </a:lnTo>
                  <a:lnTo>
                    <a:pt x="499" y="438"/>
                  </a:lnTo>
                  <a:lnTo>
                    <a:pt x="476" y="477"/>
                  </a:lnTo>
                  <a:lnTo>
                    <a:pt x="456" y="516"/>
                  </a:lnTo>
                  <a:lnTo>
                    <a:pt x="438" y="556"/>
                  </a:lnTo>
                  <a:lnTo>
                    <a:pt x="422" y="597"/>
                  </a:lnTo>
                  <a:lnTo>
                    <a:pt x="407" y="639"/>
                  </a:lnTo>
                  <a:lnTo>
                    <a:pt x="396" y="682"/>
                  </a:lnTo>
                  <a:lnTo>
                    <a:pt x="385" y="726"/>
                  </a:lnTo>
                  <a:lnTo>
                    <a:pt x="377" y="771"/>
                  </a:lnTo>
                  <a:lnTo>
                    <a:pt x="372" y="816"/>
                  </a:lnTo>
                  <a:lnTo>
                    <a:pt x="368" y="862"/>
                  </a:lnTo>
                  <a:lnTo>
                    <a:pt x="367" y="909"/>
                  </a:lnTo>
                  <a:lnTo>
                    <a:pt x="368" y="950"/>
                  </a:lnTo>
                  <a:lnTo>
                    <a:pt x="371" y="993"/>
                  </a:lnTo>
                  <a:lnTo>
                    <a:pt x="374" y="1034"/>
                  </a:lnTo>
                  <a:lnTo>
                    <a:pt x="381" y="1074"/>
                  </a:lnTo>
                  <a:lnTo>
                    <a:pt x="390" y="1114"/>
                  </a:lnTo>
                  <a:lnTo>
                    <a:pt x="400" y="1152"/>
                  </a:lnTo>
                  <a:lnTo>
                    <a:pt x="411" y="1191"/>
                  </a:lnTo>
                  <a:lnTo>
                    <a:pt x="425" y="1229"/>
                  </a:lnTo>
                  <a:lnTo>
                    <a:pt x="439" y="1266"/>
                  </a:lnTo>
                  <a:lnTo>
                    <a:pt x="456" y="1301"/>
                  </a:lnTo>
                  <a:lnTo>
                    <a:pt x="475" y="1337"/>
                  </a:lnTo>
                  <a:lnTo>
                    <a:pt x="493" y="1371"/>
                  </a:lnTo>
                  <a:lnTo>
                    <a:pt x="514" y="1406"/>
                  </a:lnTo>
                  <a:lnTo>
                    <a:pt x="537" y="1437"/>
                  </a:lnTo>
                  <a:lnTo>
                    <a:pt x="561" y="1469"/>
                  </a:lnTo>
                  <a:lnTo>
                    <a:pt x="586" y="1499"/>
                  </a:lnTo>
                  <a:lnTo>
                    <a:pt x="558" y="1518"/>
                  </a:lnTo>
                  <a:lnTo>
                    <a:pt x="529" y="1538"/>
                  </a:lnTo>
                  <a:lnTo>
                    <a:pt x="501" y="1559"/>
                  </a:lnTo>
                  <a:lnTo>
                    <a:pt x="475" y="1580"/>
                  </a:lnTo>
                  <a:lnTo>
                    <a:pt x="447" y="1601"/>
                  </a:lnTo>
                  <a:lnTo>
                    <a:pt x="421" y="1624"/>
                  </a:lnTo>
                  <a:lnTo>
                    <a:pt x="393" y="1647"/>
                  </a:lnTo>
                  <a:lnTo>
                    <a:pt x="368" y="1670"/>
                  </a:lnTo>
                  <a:lnTo>
                    <a:pt x="341" y="1695"/>
                  </a:lnTo>
                  <a:lnTo>
                    <a:pt x="316" y="1719"/>
                  </a:lnTo>
                  <a:lnTo>
                    <a:pt x="293" y="1744"/>
                  </a:lnTo>
                  <a:lnTo>
                    <a:pt x="269" y="1769"/>
                  </a:lnTo>
                  <a:lnTo>
                    <a:pt x="245" y="1795"/>
                  </a:lnTo>
                  <a:lnTo>
                    <a:pt x="223" y="1820"/>
                  </a:lnTo>
                  <a:lnTo>
                    <a:pt x="202" y="1847"/>
                  </a:lnTo>
                  <a:lnTo>
                    <a:pt x="180" y="1873"/>
                  </a:lnTo>
                  <a:lnTo>
                    <a:pt x="161" y="1899"/>
                  </a:lnTo>
                  <a:lnTo>
                    <a:pt x="141" y="1927"/>
                  </a:lnTo>
                  <a:lnTo>
                    <a:pt x="122" y="1954"/>
                  </a:lnTo>
                  <a:lnTo>
                    <a:pt x="107" y="1980"/>
                  </a:lnTo>
                  <a:lnTo>
                    <a:pt x="89" y="2006"/>
                  </a:lnTo>
                  <a:lnTo>
                    <a:pt x="75" y="2034"/>
                  </a:lnTo>
                  <a:lnTo>
                    <a:pt x="62" y="2060"/>
                  </a:lnTo>
                  <a:lnTo>
                    <a:pt x="48" y="2087"/>
                  </a:lnTo>
                  <a:lnTo>
                    <a:pt x="38" y="2113"/>
                  </a:lnTo>
                  <a:lnTo>
                    <a:pt x="27" y="2138"/>
                  </a:lnTo>
                  <a:lnTo>
                    <a:pt x="19" y="2165"/>
                  </a:lnTo>
                  <a:lnTo>
                    <a:pt x="13" y="2190"/>
                  </a:lnTo>
                  <a:lnTo>
                    <a:pt x="8" y="2215"/>
                  </a:lnTo>
                  <a:lnTo>
                    <a:pt x="2" y="2240"/>
                  </a:lnTo>
                  <a:lnTo>
                    <a:pt x="1" y="2264"/>
                  </a:lnTo>
                  <a:lnTo>
                    <a:pt x="0" y="2288"/>
                  </a:lnTo>
                  <a:lnTo>
                    <a:pt x="2" y="2323"/>
                  </a:lnTo>
                  <a:lnTo>
                    <a:pt x="9" y="2359"/>
                  </a:lnTo>
                  <a:lnTo>
                    <a:pt x="21" y="2397"/>
                  </a:lnTo>
                  <a:lnTo>
                    <a:pt x="37" y="2435"/>
                  </a:lnTo>
                  <a:lnTo>
                    <a:pt x="56" y="2474"/>
                  </a:lnTo>
                  <a:lnTo>
                    <a:pt x="80" y="2512"/>
                  </a:lnTo>
                  <a:lnTo>
                    <a:pt x="107" y="2552"/>
                  </a:lnTo>
                  <a:lnTo>
                    <a:pt x="137" y="2591"/>
                  </a:lnTo>
                  <a:lnTo>
                    <a:pt x="171" y="2629"/>
                  </a:lnTo>
                  <a:lnTo>
                    <a:pt x="208" y="2669"/>
                  </a:lnTo>
                  <a:lnTo>
                    <a:pt x="248" y="2706"/>
                  </a:lnTo>
                  <a:lnTo>
                    <a:pt x="290" y="2744"/>
                  </a:lnTo>
                  <a:lnTo>
                    <a:pt x="335" y="2780"/>
                  </a:lnTo>
                  <a:lnTo>
                    <a:pt x="381" y="2816"/>
                  </a:lnTo>
                  <a:lnTo>
                    <a:pt x="430" y="2849"/>
                  </a:lnTo>
                  <a:lnTo>
                    <a:pt x="480" y="2882"/>
                  </a:lnTo>
                  <a:lnTo>
                    <a:pt x="532" y="2912"/>
                  </a:lnTo>
                  <a:lnTo>
                    <a:pt x="586" y="2941"/>
                  </a:lnTo>
                  <a:lnTo>
                    <a:pt x="640" y="2967"/>
                  </a:lnTo>
                  <a:lnTo>
                    <a:pt x="695" y="2991"/>
                  </a:lnTo>
                  <a:lnTo>
                    <a:pt x="751" y="3014"/>
                  </a:lnTo>
                  <a:lnTo>
                    <a:pt x="807" y="3032"/>
                  </a:lnTo>
                  <a:lnTo>
                    <a:pt x="864" y="3049"/>
                  </a:lnTo>
                  <a:lnTo>
                    <a:pt x="921" y="3062"/>
                  </a:lnTo>
                  <a:lnTo>
                    <a:pt x="978" y="3072"/>
                  </a:lnTo>
                  <a:lnTo>
                    <a:pt x="1033" y="3080"/>
                  </a:lnTo>
                  <a:lnTo>
                    <a:pt x="1090" y="3082"/>
                  </a:lnTo>
                  <a:lnTo>
                    <a:pt x="1144" y="3081"/>
                  </a:lnTo>
                  <a:lnTo>
                    <a:pt x="1198" y="3077"/>
                  </a:lnTo>
                  <a:lnTo>
                    <a:pt x="1251" y="3068"/>
                  </a:lnTo>
                  <a:lnTo>
                    <a:pt x="1302" y="3054"/>
                  </a:lnTo>
                  <a:lnTo>
                    <a:pt x="1353" y="3037"/>
                  </a:lnTo>
                  <a:lnTo>
                    <a:pt x="1400" y="3016"/>
                  </a:lnTo>
                  <a:lnTo>
                    <a:pt x="1442" y="2994"/>
                  </a:lnTo>
                  <a:lnTo>
                    <a:pt x="1482" y="2971"/>
                  </a:lnTo>
                  <a:lnTo>
                    <a:pt x="1516" y="2946"/>
                  </a:lnTo>
                  <a:lnTo>
                    <a:pt x="1548" y="2921"/>
                  </a:lnTo>
                  <a:lnTo>
                    <a:pt x="1576" y="2895"/>
                  </a:lnTo>
                  <a:lnTo>
                    <a:pt x="1601" y="2867"/>
                  </a:lnTo>
                  <a:lnTo>
                    <a:pt x="1623" y="2839"/>
                  </a:lnTo>
                  <a:lnTo>
                    <a:pt x="1642" y="2810"/>
                  </a:lnTo>
                  <a:lnTo>
                    <a:pt x="1659" y="2780"/>
                  </a:lnTo>
                  <a:lnTo>
                    <a:pt x="1672" y="2750"/>
                  </a:lnTo>
                  <a:lnTo>
                    <a:pt x="1684" y="2718"/>
                  </a:lnTo>
                  <a:lnTo>
                    <a:pt x="1692" y="2685"/>
                  </a:lnTo>
                  <a:lnTo>
                    <a:pt x="1700" y="2652"/>
                  </a:lnTo>
                  <a:lnTo>
                    <a:pt x="1705" y="2619"/>
                  </a:lnTo>
                  <a:lnTo>
                    <a:pt x="1708" y="2585"/>
                  </a:lnTo>
                  <a:lnTo>
                    <a:pt x="1710" y="2550"/>
                  </a:lnTo>
                  <a:lnTo>
                    <a:pt x="1710" y="2516"/>
                  </a:lnTo>
                  <a:lnTo>
                    <a:pt x="1710" y="2480"/>
                  </a:lnTo>
                  <a:lnTo>
                    <a:pt x="1709" y="2445"/>
                  </a:lnTo>
                  <a:lnTo>
                    <a:pt x="1702" y="2373"/>
                  </a:lnTo>
                  <a:lnTo>
                    <a:pt x="1694" y="2302"/>
                  </a:lnTo>
                  <a:lnTo>
                    <a:pt x="1687" y="2229"/>
                  </a:lnTo>
                  <a:lnTo>
                    <a:pt x="1679" y="2157"/>
                  </a:lnTo>
                  <a:lnTo>
                    <a:pt x="1676" y="2121"/>
                  </a:lnTo>
                  <a:lnTo>
                    <a:pt x="1673" y="2086"/>
                  </a:lnTo>
                  <a:lnTo>
                    <a:pt x="1672" y="2051"/>
                  </a:lnTo>
                  <a:lnTo>
                    <a:pt x="1671" y="2016"/>
                  </a:lnTo>
                  <a:lnTo>
                    <a:pt x="1671" y="1981"/>
                  </a:lnTo>
                  <a:lnTo>
                    <a:pt x="1668" y="1947"/>
                  </a:lnTo>
                  <a:lnTo>
                    <a:pt x="1663" y="1913"/>
                  </a:lnTo>
                  <a:lnTo>
                    <a:pt x="1658" y="1878"/>
                  </a:lnTo>
                  <a:lnTo>
                    <a:pt x="1650" y="1845"/>
                  </a:lnTo>
                  <a:lnTo>
                    <a:pt x="1640" y="1814"/>
                  </a:lnTo>
                  <a:lnTo>
                    <a:pt x="1630" y="1782"/>
                  </a:lnTo>
                  <a:lnTo>
                    <a:pt x="1617" y="1752"/>
                  </a:lnTo>
                  <a:close/>
                </a:path>
              </a:pathLst>
            </a:custGeom>
            <a:solidFill>
              <a:srgbClr val="994779"/>
            </a:solidFill>
            <a:ln w="9525">
              <a:noFill/>
              <a:round/>
              <a:headEnd/>
              <a:tailEnd/>
            </a:ln>
          </p:spPr>
          <p:txBody>
            <a:bodyPr/>
            <a:lstStyle/>
            <a:p>
              <a:pPr eaLnBrk="1" hangingPunct="1"/>
              <a:endParaRPr lang="pt-BR" b="1" u="none"/>
            </a:p>
          </p:txBody>
        </p:sp>
        <p:sp>
          <p:nvSpPr>
            <p:cNvPr id="451704" name="Freeform 2388"/>
            <p:cNvSpPr>
              <a:spLocks/>
            </p:cNvSpPr>
            <p:nvPr/>
          </p:nvSpPr>
          <p:spPr bwMode="auto">
            <a:xfrm>
              <a:off x="1867" y="2035"/>
              <a:ext cx="546" cy="771"/>
            </a:xfrm>
            <a:custGeom>
              <a:avLst/>
              <a:gdLst>
                <a:gd name="T0" fmla="*/ 0 w 2184"/>
                <a:gd name="T1" fmla="*/ 0 h 3082"/>
                <a:gd name="T2" fmla="*/ 0 w 2184"/>
                <a:gd name="T3" fmla="*/ 0 h 3082"/>
                <a:gd name="T4" fmla="*/ 0 w 2184"/>
                <a:gd name="T5" fmla="*/ 0 h 3082"/>
                <a:gd name="T6" fmla="*/ 0 w 2184"/>
                <a:gd name="T7" fmla="*/ 0 h 3082"/>
                <a:gd name="T8" fmla="*/ 0 w 2184"/>
                <a:gd name="T9" fmla="*/ 0 h 3082"/>
                <a:gd name="T10" fmla="*/ 0 w 2184"/>
                <a:gd name="T11" fmla="*/ 0 h 3082"/>
                <a:gd name="T12" fmla="*/ 0 w 2184"/>
                <a:gd name="T13" fmla="*/ 0 h 3082"/>
                <a:gd name="T14" fmla="*/ 0 w 2184"/>
                <a:gd name="T15" fmla="*/ 0 h 3082"/>
                <a:gd name="T16" fmla="*/ 0 w 2184"/>
                <a:gd name="T17" fmla="*/ 0 h 3082"/>
                <a:gd name="T18" fmla="*/ 0 w 2184"/>
                <a:gd name="T19" fmla="*/ 0 h 3082"/>
                <a:gd name="T20" fmla="*/ 0 w 2184"/>
                <a:gd name="T21" fmla="*/ 0 h 3082"/>
                <a:gd name="T22" fmla="*/ 0 w 2184"/>
                <a:gd name="T23" fmla="*/ 0 h 3082"/>
                <a:gd name="T24" fmla="*/ 0 w 2184"/>
                <a:gd name="T25" fmla="*/ 0 h 3082"/>
                <a:gd name="T26" fmla="*/ 0 w 2184"/>
                <a:gd name="T27" fmla="*/ 0 h 3082"/>
                <a:gd name="T28" fmla="*/ 0 w 2184"/>
                <a:gd name="T29" fmla="*/ 0 h 3082"/>
                <a:gd name="T30" fmla="*/ 0 w 2184"/>
                <a:gd name="T31" fmla="*/ 0 h 3082"/>
                <a:gd name="T32" fmla="*/ 0 w 2184"/>
                <a:gd name="T33" fmla="*/ 0 h 3082"/>
                <a:gd name="T34" fmla="*/ 0 w 2184"/>
                <a:gd name="T35" fmla="*/ 0 h 3082"/>
                <a:gd name="T36" fmla="*/ 0 w 2184"/>
                <a:gd name="T37" fmla="*/ 0 h 3082"/>
                <a:gd name="T38" fmla="*/ 0 w 2184"/>
                <a:gd name="T39" fmla="*/ 0 h 3082"/>
                <a:gd name="T40" fmla="*/ 0 w 2184"/>
                <a:gd name="T41" fmla="*/ 0 h 3082"/>
                <a:gd name="T42" fmla="*/ 0 w 2184"/>
                <a:gd name="T43" fmla="*/ 0 h 3082"/>
                <a:gd name="T44" fmla="*/ 0 w 2184"/>
                <a:gd name="T45" fmla="*/ 0 h 3082"/>
                <a:gd name="T46" fmla="*/ 0 w 2184"/>
                <a:gd name="T47" fmla="*/ 0 h 3082"/>
                <a:gd name="T48" fmla="*/ 0 w 2184"/>
                <a:gd name="T49" fmla="*/ 0 h 3082"/>
                <a:gd name="T50" fmla="*/ 0 w 2184"/>
                <a:gd name="T51" fmla="*/ 0 h 3082"/>
                <a:gd name="T52" fmla="*/ 0 w 2184"/>
                <a:gd name="T53" fmla="*/ 0 h 3082"/>
                <a:gd name="T54" fmla="*/ 0 w 2184"/>
                <a:gd name="T55" fmla="*/ 0 h 3082"/>
                <a:gd name="T56" fmla="*/ 0 w 2184"/>
                <a:gd name="T57" fmla="*/ 0 h 3082"/>
                <a:gd name="T58" fmla="*/ 0 w 2184"/>
                <a:gd name="T59" fmla="*/ 0 h 3082"/>
                <a:gd name="T60" fmla="*/ 0 w 2184"/>
                <a:gd name="T61" fmla="*/ 0 h 3082"/>
                <a:gd name="T62" fmla="*/ 0 w 2184"/>
                <a:gd name="T63" fmla="*/ 0 h 3082"/>
                <a:gd name="T64" fmla="*/ 0 w 2184"/>
                <a:gd name="T65" fmla="*/ 0 h 3082"/>
                <a:gd name="T66" fmla="*/ 0 w 2184"/>
                <a:gd name="T67" fmla="*/ 0 h 3082"/>
                <a:gd name="T68" fmla="*/ 0 w 2184"/>
                <a:gd name="T69" fmla="*/ 0 h 3082"/>
                <a:gd name="T70" fmla="*/ 0 w 2184"/>
                <a:gd name="T71" fmla="*/ 0 h 3082"/>
                <a:gd name="T72" fmla="*/ 0 w 2184"/>
                <a:gd name="T73" fmla="*/ 0 h 3082"/>
                <a:gd name="T74" fmla="*/ 0 w 2184"/>
                <a:gd name="T75" fmla="*/ 0 h 3082"/>
                <a:gd name="T76" fmla="*/ 0 w 2184"/>
                <a:gd name="T77" fmla="*/ 0 h 3082"/>
                <a:gd name="T78" fmla="*/ 0 w 2184"/>
                <a:gd name="T79" fmla="*/ 0 h 3082"/>
                <a:gd name="T80" fmla="*/ 0 w 2184"/>
                <a:gd name="T81" fmla="*/ 0 h 3082"/>
                <a:gd name="T82" fmla="*/ 0 w 2184"/>
                <a:gd name="T83" fmla="*/ 0 h 3082"/>
                <a:gd name="T84" fmla="*/ 0 w 2184"/>
                <a:gd name="T85" fmla="*/ 0 h 3082"/>
                <a:gd name="T86" fmla="*/ 0 w 2184"/>
                <a:gd name="T87" fmla="*/ 0 h 3082"/>
                <a:gd name="T88" fmla="*/ 0 w 2184"/>
                <a:gd name="T89" fmla="*/ 0 h 3082"/>
                <a:gd name="T90" fmla="*/ 0 w 2184"/>
                <a:gd name="T91" fmla="*/ 0 h 3082"/>
                <a:gd name="T92" fmla="*/ 0 w 2184"/>
                <a:gd name="T93" fmla="*/ 0 h 3082"/>
                <a:gd name="T94" fmla="*/ 0 w 2184"/>
                <a:gd name="T95" fmla="*/ 0 h 3082"/>
                <a:gd name="T96" fmla="*/ 0 w 2184"/>
                <a:gd name="T97" fmla="*/ 0 h 3082"/>
                <a:gd name="T98" fmla="*/ 0 w 2184"/>
                <a:gd name="T99" fmla="*/ 0 h 3082"/>
                <a:gd name="T100" fmla="*/ 0 w 2184"/>
                <a:gd name="T101" fmla="*/ 0 h 3082"/>
                <a:gd name="T102" fmla="*/ 0 w 2184"/>
                <a:gd name="T103" fmla="*/ 0 h 3082"/>
                <a:gd name="T104" fmla="*/ 0 w 2184"/>
                <a:gd name="T105" fmla="*/ 0 h 30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84"/>
                <a:gd name="T160" fmla="*/ 0 h 3082"/>
                <a:gd name="T161" fmla="*/ 2184 w 2184"/>
                <a:gd name="T162" fmla="*/ 3082 h 30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84" h="3082">
                  <a:moveTo>
                    <a:pt x="1617" y="1752"/>
                  </a:moveTo>
                  <a:lnTo>
                    <a:pt x="1648" y="1738"/>
                  </a:lnTo>
                  <a:lnTo>
                    <a:pt x="1677" y="1724"/>
                  </a:lnTo>
                  <a:lnTo>
                    <a:pt x="1708" y="1708"/>
                  </a:lnTo>
                  <a:lnTo>
                    <a:pt x="1737" y="1692"/>
                  </a:lnTo>
                  <a:lnTo>
                    <a:pt x="1764" y="1674"/>
                  </a:lnTo>
                  <a:lnTo>
                    <a:pt x="1792" y="1655"/>
                  </a:lnTo>
                  <a:lnTo>
                    <a:pt x="1820" y="1637"/>
                  </a:lnTo>
                  <a:lnTo>
                    <a:pt x="1846" y="1616"/>
                  </a:lnTo>
                  <a:lnTo>
                    <a:pt x="1871" y="1595"/>
                  </a:lnTo>
                  <a:lnTo>
                    <a:pt x="1895" y="1572"/>
                  </a:lnTo>
                  <a:lnTo>
                    <a:pt x="1919" y="1550"/>
                  </a:lnTo>
                  <a:lnTo>
                    <a:pt x="1943" y="1526"/>
                  </a:lnTo>
                  <a:lnTo>
                    <a:pt x="1965" y="1501"/>
                  </a:lnTo>
                  <a:lnTo>
                    <a:pt x="1986" y="1476"/>
                  </a:lnTo>
                  <a:lnTo>
                    <a:pt x="2006" y="1449"/>
                  </a:lnTo>
                  <a:lnTo>
                    <a:pt x="2026" y="1422"/>
                  </a:lnTo>
                  <a:lnTo>
                    <a:pt x="2043" y="1394"/>
                  </a:lnTo>
                  <a:lnTo>
                    <a:pt x="2061" y="1366"/>
                  </a:lnTo>
                  <a:lnTo>
                    <a:pt x="2077" y="1337"/>
                  </a:lnTo>
                  <a:lnTo>
                    <a:pt x="2092" y="1307"/>
                  </a:lnTo>
                  <a:lnTo>
                    <a:pt x="2106" y="1276"/>
                  </a:lnTo>
                  <a:lnTo>
                    <a:pt x="2120" y="1246"/>
                  </a:lnTo>
                  <a:lnTo>
                    <a:pt x="2131" y="1214"/>
                  </a:lnTo>
                  <a:lnTo>
                    <a:pt x="2142" y="1181"/>
                  </a:lnTo>
                  <a:lnTo>
                    <a:pt x="2153" y="1150"/>
                  </a:lnTo>
                  <a:lnTo>
                    <a:pt x="2160" y="1117"/>
                  </a:lnTo>
                  <a:lnTo>
                    <a:pt x="2167" y="1082"/>
                  </a:lnTo>
                  <a:lnTo>
                    <a:pt x="2174" y="1048"/>
                  </a:lnTo>
                  <a:lnTo>
                    <a:pt x="2179" y="1014"/>
                  </a:lnTo>
                  <a:lnTo>
                    <a:pt x="2182" y="979"/>
                  </a:lnTo>
                  <a:lnTo>
                    <a:pt x="2184" y="945"/>
                  </a:lnTo>
                  <a:lnTo>
                    <a:pt x="2184" y="909"/>
                  </a:lnTo>
                  <a:lnTo>
                    <a:pt x="2183" y="862"/>
                  </a:lnTo>
                  <a:lnTo>
                    <a:pt x="2180" y="816"/>
                  </a:lnTo>
                  <a:lnTo>
                    <a:pt x="2174" y="771"/>
                  </a:lnTo>
                  <a:lnTo>
                    <a:pt x="2166" y="726"/>
                  </a:lnTo>
                  <a:lnTo>
                    <a:pt x="2155" y="682"/>
                  </a:lnTo>
                  <a:lnTo>
                    <a:pt x="2143" y="639"/>
                  </a:lnTo>
                  <a:lnTo>
                    <a:pt x="2129" y="597"/>
                  </a:lnTo>
                  <a:lnTo>
                    <a:pt x="2113" y="556"/>
                  </a:lnTo>
                  <a:lnTo>
                    <a:pt x="2094" y="516"/>
                  </a:lnTo>
                  <a:lnTo>
                    <a:pt x="2075" y="477"/>
                  </a:lnTo>
                  <a:lnTo>
                    <a:pt x="2052" y="438"/>
                  </a:lnTo>
                  <a:lnTo>
                    <a:pt x="2028" y="401"/>
                  </a:lnTo>
                  <a:lnTo>
                    <a:pt x="2003" y="366"/>
                  </a:lnTo>
                  <a:lnTo>
                    <a:pt x="1977" y="331"/>
                  </a:lnTo>
                  <a:lnTo>
                    <a:pt x="1948" y="298"/>
                  </a:lnTo>
                  <a:lnTo>
                    <a:pt x="1918" y="267"/>
                  </a:lnTo>
                  <a:lnTo>
                    <a:pt x="1886" y="236"/>
                  </a:lnTo>
                  <a:lnTo>
                    <a:pt x="1853" y="209"/>
                  </a:lnTo>
                  <a:lnTo>
                    <a:pt x="1819" y="181"/>
                  </a:lnTo>
                  <a:lnTo>
                    <a:pt x="1783" y="156"/>
                  </a:lnTo>
                  <a:lnTo>
                    <a:pt x="1746" y="132"/>
                  </a:lnTo>
                  <a:lnTo>
                    <a:pt x="1708" y="110"/>
                  </a:lnTo>
                  <a:lnTo>
                    <a:pt x="1669" y="90"/>
                  </a:lnTo>
                  <a:lnTo>
                    <a:pt x="1628" y="71"/>
                  </a:lnTo>
                  <a:lnTo>
                    <a:pt x="1588" y="55"/>
                  </a:lnTo>
                  <a:lnTo>
                    <a:pt x="1545" y="41"/>
                  </a:lnTo>
                  <a:lnTo>
                    <a:pt x="1502" y="29"/>
                  </a:lnTo>
                  <a:lnTo>
                    <a:pt x="1458" y="18"/>
                  </a:lnTo>
                  <a:lnTo>
                    <a:pt x="1413" y="11"/>
                  </a:lnTo>
                  <a:lnTo>
                    <a:pt x="1368" y="5"/>
                  </a:lnTo>
                  <a:lnTo>
                    <a:pt x="1322" y="1"/>
                  </a:lnTo>
                  <a:lnTo>
                    <a:pt x="1276" y="0"/>
                  </a:lnTo>
                  <a:lnTo>
                    <a:pt x="1229" y="1"/>
                  </a:lnTo>
                  <a:lnTo>
                    <a:pt x="1182" y="5"/>
                  </a:lnTo>
                  <a:lnTo>
                    <a:pt x="1137" y="11"/>
                  </a:lnTo>
                  <a:lnTo>
                    <a:pt x="1093" y="18"/>
                  </a:lnTo>
                  <a:lnTo>
                    <a:pt x="1049" y="29"/>
                  </a:lnTo>
                  <a:lnTo>
                    <a:pt x="1005" y="41"/>
                  </a:lnTo>
                  <a:lnTo>
                    <a:pt x="963" y="55"/>
                  </a:lnTo>
                  <a:lnTo>
                    <a:pt x="922" y="71"/>
                  </a:lnTo>
                  <a:lnTo>
                    <a:pt x="881" y="90"/>
                  </a:lnTo>
                  <a:lnTo>
                    <a:pt x="843" y="110"/>
                  </a:lnTo>
                  <a:lnTo>
                    <a:pt x="805" y="132"/>
                  </a:lnTo>
                  <a:lnTo>
                    <a:pt x="768" y="156"/>
                  </a:lnTo>
                  <a:lnTo>
                    <a:pt x="732" y="181"/>
                  </a:lnTo>
                  <a:lnTo>
                    <a:pt x="698" y="209"/>
                  </a:lnTo>
                  <a:lnTo>
                    <a:pt x="665" y="236"/>
                  </a:lnTo>
                  <a:lnTo>
                    <a:pt x="633" y="267"/>
                  </a:lnTo>
                  <a:lnTo>
                    <a:pt x="603" y="298"/>
                  </a:lnTo>
                  <a:lnTo>
                    <a:pt x="575" y="331"/>
                  </a:lnTo>
                  <a:lnTo>
                    <a:pt x="547" y="366"/>
                  </a:lnTo>
                  <a:lnTo>
                    <a:pt x="522" y="401"/>
                  </a:lnTo>
                  <a:lnTo>
                    <a:pt x="499" y="438"/>
                  </a:lnTo>
                  <a:lnTo>
                    <a:pt x="476" y="477"/>
                  </a:lnTo>
                  <a:lnTo>
                    <a:pt x="456" y="516"/>
                  </a:lnTo>
                  <a:lnTo>
                    <a:pt x="438" y="556"/>
                  </a:lnTo>
                  <a:lnTo>
                    <a:pt x="422" y="597"/>
                  </a:lnTo>
                  <a:lnTo>
                    <a:pt x="407" y="639"/>
                  </a:lnTo>
                  <a:lnTo>
                    <a:pt x="396" y="682"/>
                  </a:lnTo>
                  <a:lnTo>
                    <a:pt x="385" y="726"/>
                  </a:lnTo>
                  <a:lnTo>
                    <a:pt x="377" y="771"/>
                  </a:lnTo>
                  <a:lnTo>
                    <a:pt x="372" y="816"/>
                  </a:lnTo>
                  <a:lnTo>
                    <a:pt x="368" y="862"/>
                  </a:lnTo>
                  <a:lnTo>
                    <a:pt x="367" y="909"/>
                  </a:lnTo>
                  <a:lnTo>
                    <a:pt x="368" y="950"/>
                  </a:lnTo>
                  <a:lnTo>
                    <a:pt x="371" y="993"/>
                  </a:lnTo>
                  <a:lnTo>
                    <a:pt x="374" y="1034"/>
                  </a:lnTo>
                  <a:lnTo>
                    <a:pt x="381" y="1074"/>
                  </a:lnTo>
                  <a:lnTo>
                    <a:pt x="390" y="1114"/>
                  </a:lnTo>
                  <a:lnTo>
                    <a:pt x="400" y="1152"/>
                  </a:lnTo>
                  <a:lnTo>
                    <a:pt x="411" y="1191"/>
                  </a:lnTo>
                  <a:lnTo>
                    <a:pt x="425" y="1229"/>
                  </a:lnTo>
                  <a:lnTo>
                    <a:pt x="439" y="1266"/>
                  </a:lnTo>
                  <a:lnTo>
                    <a:pt x="456" y="1301"/>
                  </a:lnTo>
                  <a:lnTo>
                    <a:pt x="475" y="1337"/>
                  </a:lnTo>
                  <a:lnTo>
                    <a:pt x="493" y="1371"/>
                  </a:lnTo>
                  <a:lnTo>
                    <a:pt x="514" y="1406"/>
                  </a:lnTo>
                  <a:lnTo>
                    <a:pt x="537" y="1437"/>
                  </a:lnTo>
                  <a:lnTo>
                    <a:pt x="561" y="1469"/>
                  </a:lnTo>
                  <a:lnTo>
                    <a:pt x="586" y="1499"/>
                  </a:lnTo>
                  <a:lnTo>
                    <a:pt x="558" y="1518"/>
                  </a:lnTo>
                  <a:lnTo>
                    <a:pt x="529" y="1538"/>
                  </a:lnTo>
                  <a:lnTo>
                    <a:pt x="501" y="1559"/>
                  </a:lnTo>
                  <a:lnTo>
                    <a:pt x="475" y="1580"/>
                  </a:lnTo>
                  <a:lnTo>
                    <a:pt x="447" y="1601"/>
                  </a:lnTo>
                  <a:lnTo>
                    <a:pt x="421" y="1624"/>
                  </a:lnTo>
                  <a:lnTo>
                    <a:pt x="393" y="1647"/>
                  </a:lnTo>
                  <a:lnTo>
                    <a:pt x="368" y="1670"/>
                  </a:lnTo>
                  <a:lnTo>
                    <a:pt x="341" y="1695"/>
                  </a:lnTo>
                  <a:lnTo>
                    <a:pt x="316" y="1719"/>
                  </a:lnTo>
                  <a:lnTo>
                    <a:pt x="293" y="1744"/>
                  </a:lnTo>
                  <a:lnTo>
                    <a:pt x="269" y="1769"/>
                  </a:lnTo>
                  <a:lnTo>
                    <a:pt x="245" y="1795"/>
                  </a:lnTo>
                  <a:lnTo>
                    <a:pt x="223" y="1820"/>
                  </a:lnTo>
                  <a:lnTo>
                    <a:pt x="202" y="1847"/>
                  </a:lnTo>
                  <a:lnTo>
                    <a:pt x="180" y="1873"/>
                  </a:lnTo>
                  <a:lnTo>
                    <a:pt x="161" y="1899"/>
                  </a:lnTo>
                  <a:lnTo>
                    <a:pt x="141" y="1927"/>
                  </a:lnTo>
                  <a:lnTo>
                    <a:pt x="122" y="1954"/>
                  </a:lnTo>
                  <a:lnTo>
                    <a:pt x="107" y="1980"/>
                  </a:lnTo>
                  <a:lnTo>
                    <a:pt x="89" y="2006"/>
                  </a:lnTo>
                  <a:lnTo>
                    <a:pt x="75" y="2034"/>
                  </a:lnTo>
                  <a:lnTo>
                    <a:pt x="62" y="2060"/>
                  </a:lnTo>
                  <a:lnTo>
                    <a:pt x="48" y="2087"/>
                  </a:lnTo>
                  <a:lnTo>
                    <a:pt x="38" y="2113"/>
                  </a:lnTo>
                  <a:lnTo>
                    <a:pt x="27" y="2138"/>
                  </a:lnTo>
                  <a:lnTo>
                    <a:pt x="19" y="2165"/>
                  </a:lnTo>
                  <a:lnTo>
                    <a:pt x="13" y="2190"/>
                  </a:lnTo>
                  <a:lnTo>
                    <a:pt x="8" y="2215"/>
                  </a:lnTo>
                  <a:lnTo>
                    <a:pt x="2" y="2240"/>
                  </a:lnTo>
                  <a:lnTo>
                    <a:pt x="1" y="2264"/>
                  </a:lnTo>
                  <a:lnTo>
                    <a:pt x="0" y="2288"/>
                  </a:lnTo>
                  <a:lnTo>
                    <a:pt x="2" y="2323"/>
                  </a:lnTo>
                  <a:lnTo>
                    <a:pt x="9" y="2359"/>
                  </a:lnTo>
                  <a:lnTo>
                    <a:pt x="21" y="2397"/>
                  </a:lnTo>
                  <a:lnTo>
                    <a:pt x="37" y="2435"/>
                  </a:lnTo>
                  <a:lnTo>
                    <a:pt x="56" y="2474"/>
                  </a:lnTo>
                  <a:lnTo>
                    <a:pt x="80" y="2512"/>
                  </a:lnTo>
                  <a:lnTo>
                    <a:pt x="107" y="2552"/>
                  </a:lnTo>
                  <a:lnTo>
                    <a:pt x="137" y="2591"/>
                  </a:lnTo>
                  <a:lnTo>
                    <a:pt x="171" y="2629"/>
                  </a:lnTo>
                  <a:lnTo>
                    <a:pt x="208" y="2669"/>
                  </a:lnTo>
                  <a:lnTo>
                    <a:pt x="248" y="2706"/>
                  </a:lnTo>
                  <a:lnTo>
                    <a:pt x="290" y="2744"/>
                  </a:lnTo>
                  <a:lnTo>
                    <a:pt x="335" y="2780"/>
                  </a:lnTo>
                  <a:lnTo>
                    <a:pt x="381" y="2816"/>
                  </a:lnTo>
                  <a:lnTo>
                    <a:pt x="430" y="2849"/>
                  </a:lnTo>
                  <a:lnTo>
                    <a:pt x="480" y="2882"/>
                  </a:lnTo>
                  <a:lnTo>
                    <a:pt x="532" y="2912"/>
                  </a:lnTo>
                  <a:lnTo>
                    <a:pt x="586" y="2941"/>
                  </a:lnTo>
                  <a:lnTo>
                    <a:pt x="640" y="2967"/>
                  </a:lnTo>
                  <a:lnTo>
                    <a:pt x="695" y="2991"/>
                  </a:lnTo>
                  <a:lnTo>
                    <a:pt x="751" y="3014"/>
                  </a:lnTo>
                  <a:lnTo>
                    <a:pt x="807" y="3032"/>
                  </a:lnTo>
                  <a:lnTo>
                    <a:pt x="864" y="3049"/>
                  </a:lnTo>
                  <a:lnTo>
                    <a:pt x="921" y="3062"/>
                  </a:lnTo>
                  <a:lnTo>
                    <a:pt x="978" y="3072"/>
                  </a:lnTo>
                  <a:lnTo>
                    <a:pt x="1033" y="3080"/>
                  </a:lnTo>
                  <a:lnTo>
                    <a:pt x="1090" y="3082"/>
                  </a:lnTo>
                  <a:lnTo>
                    <a:pt x="1144" y="3081"/>
                  </a:lnTo>
                  <a:lnTo>
                    <a:pt x="1198" y="3077"/>
                  </a:lnTo>
                  <a:lnTo>
                    <a:pt x="1251" y="3068"/>
                  </a:lnTo>
                  <a:lnTo>
                    <a:pt x="1302" y="3054"/>
                  </a:lnTo>
                  <a:lnTo>
                    <a:pt x="1353" y="3037"/>
                  </a:lnTo>
                  <a:lnTo>
                    <a:pt x="1400" y="3016"/>
                  </a:lnTo>
                  <a:lnTo>
                    <a:pt x="1442" y="2994"/>
                  </a:lnTo>
                  <a:lnTo>
                    <a:pt x="1482" y="2971"/>
                  </a:lnTo>
                  <a:lnTo>
                    <a:pt x="1516" y="2946"/>
                  </a:lnTo>
                  <a:lnTo>
                    <a:pt x="1548" y="2921"/>
                  </a:lnTo>
                  <a:lnTo>
                    <a:pt x="1576" y="2895"/>
                  </a:lnTo>
                  <a:lnTo>
                    <a:pt x="1601" y="2867"/>
                  </a:lnTo>
                  <a:lnTo>
                    <a:pt x="1623" y="2839"/>
                  </a:lnTo>
                  <a:lnTo>
                    <a:pt x="1642" y="2810"/>
                  </a:lnTo>
                  <a:lnTo>
                    <a:pt x="1659" y="2780"/>
                  </a:lnTo>
                  <a:lnTo>
                    <a:pt x="1672" y="2750"/>
                  </a:lnTo>
                  <a:lnTo>
                    <a:pt x="1684" y="2718"/>
                  </a:lnTo>
                  <a:lnTo>
                    <a:pt x="1692" y="2685"/>
                  </a:lnTo>
                  <a:lnTo>
                    <a:pt x="1700" y="2652"/>
                  </a:lnTo>
                  <a:lnTo>
                    <a:pt x="1705" y="2619"/>
                  </a:lnTo>
                  <a:lnTo>
                    <a:pt x="1708" y="2585"/>
                  </a:lnTo>
                  <a:lnTo>
                    <a:pt x="1710" y="2550"/>
                  </a:lnTo>
                  <a:lnTo>
                    <a:pt x="1710" y="2516"/>
                  </a:lnTo>
                  <a:lnTo>
                    <a:pt x="1710" y="2480"/>
                  </a:lnTo>
                  <a:lnTo>
                    <a:pt x="1709" y="2445"/>
                  </a:lnTo>
                  <a:lnTo>
                    <a:pt x="1702" y="2373"/>
                  </a:lnTo>
                  <a:lnTo>
                    <a:pt x="1694" y="2302"/>
                  </a:lnTo>
                  <a:lnTo>
                    <a:pt x="1687" y="2229"/>
                  </a:lnTo>
                  <a:lnTo>
                    <a:pt x="1679" y="2157"/>
                  </a:lnTo>
                  <a:lnTo>
                    <a:pt x="1676" y="2121"/>
                  </a:lnTo>
                  <a:lnTo>
                    <a:pt x="1673" y="2086"/>
                  </a:lnTo>
                  <a:lnTo>
                    <a:pt x="1672" y="2051"/>
                  </a:lnTo>
                  <a:lnTo>
                    <a:pt x="1671" y="2016"/>
                  </a:lnTo>
                  <a:lnTo>
                    <a:pt x="1671" y="1981"/>
                  </a:lnTo>
                  <a:lnTo>
                    <a:pt x="1668" y="1947"/>
                  </a:lnTo>
                  <a:lnTo>
                    <a:pt x="1663" y="1913"/>
                  </a:lnTo>
                  <a:lnTo>
                    <a:pt x="1658" y="1878"/>
                  </a:lnTo>
                  <a:lnTo>
                    <a:pt x="1650" y="1845"/>
                  </a:lnTo>
                  <a:lnTo>
                    <a:pt x="1640" y="1814"/>
                  </a:lnTo>
                  <a:lnTo>
                    <a:pt x="1630" y="1782"/>
                  </a:lnTo>
                  <a:lnTo>
                    <a:pt x="1617" y="1752"/>
                  </a:lnTo>
                  <a:close/>
                </a:path>
              </a:pathLst>
            </a:custGeom>
            <a:noFill/>
            <a:ln w="3175">
              <a:solidFill>
                <a:srgbClr val="1F1A17"/>
              </a:solidFill>
              <a:round/>
              <a:headEnd/>
              <a:tailEnd/>
            </a:ln>
          </p:spPr>
          <p:txBody>
            <a:bodyPr/>
            <a:lstStyle/>
            <a:p>
              <a:pPr eaLnBrk="1" hangingPunct="1"/>
              <a:endParaRPr lang="pt-BR" b="1" u="none"/>
            </a:p>
          </p:txBody>
        </p:sp>
        <p:sp>
          <p:nvSpPr>
            <p:cNvPr id="451705" name="Freeform 2389"/>
            <p:cNvSpPr>
              <a:spLocks/>
            </p:cNvSpPr>
            <p:nvPr/>
          </p:nvSpPr>
          <p:spPr bwMode="auto">
            <a:xfrm>
              <a:off x="1188" y="2134"/>
              <a:ext cx="454" cy="455"/>
            </a:xfrm>
            <a:custGeom>
              <a:avLst/>
              <a:gdLst>
                <a:gd name="T0" fmla="*/ 0 w 1818"/>
                <a:gd name="T1" fmla="*/ 0 h 1818"/>
                <a:gd name="T2" fmla="*/ 0 w 1818"/>
                <a:gd name="T3" fmla="*/ 0 h 1818"/>
                <a:gd name="T4" fmla="*/ 0 w 1818"/>
                <a:gd name="T5" fmla="*/ 0 h 1818"/>
                <a:gd name="T6" fmla="*/ 0 w 1818"/>
                <a:gd name="T7" fmla="*/ 0 h 1818"/>
                <a:gd name="T8" fmla="*/ 0 w 1818"/>
                <a:gd name="T9" fmla="*/ 0 h 1818"/>
                <a:gd name="T10" fmla="*/ 0 w 1818"/>
                <a:gd name="T11" fmla="*/ 0 h 1818"/>
                <a:gd name="T12" fmla="*/ 0 w 1818"/>
                <a:gd name="T13" fmla="*/ 0 h 1818"/>
                <a:gd name="T14" fmla="*/ 0 w 1818"/>
                <a:gd name="T15" fmla="*/ 0 h 1818"/>
                <a:gd name="T16" fmla="*/ 0 w 1818"/>
                <a:gd name="T17" fmla="*/ 0 h 1818"/>
                <a:gd name="T18" fmla="*/ 0 w 1818"/>
                <a:gd name="T19" fmla="*/ 0 h 1818"/>
                <a:gd name="T20" fmla="*/ 0 w 1818"/>
                <a:gd name="T21" fmla="*/ 0 h 1818"/>
                <a:gd name="T22" fmla="*/ 0 w 1818"/>
                <a:gd name="T23" fmla="*/ 0 h 1818"/>
                <a:gd name="T24" fmla="*/ 0 w 1818"/>
                <a:gd name="T25" fmla="*/ 0 h 1818"/>
                <a:gd name="T26" fmla="*/ 0 w 1818"/>
                <a:gd name="T27" fmla="*/ 0 h 1818"/>
                <a:gd name="T28" fmla="*/ 0 w 1818"/>
                <a:gd name="T29" fmla="*/ 0 h 1818"/>
                <a:gd name="T30" fmla="*/ 0 w 1818"/>
                <a:gd name="T31" fmla="*/ 0 h 1818"/>
                <a:gd name="T32" fmla="*/ 0 w 1818"/>
                <a:gd name="T33" fmla="*/ 0 h 1818"/>
                <a:gd name="T34" fmla="*/ 0 w 1818"/>
                <a:gd name="T35" fmla="*/ 0 h 1818"/>
                <a:gd name="T36" fmla="*/ 0 w 1818"/>
                <a:gd name="T37" fmla="*/ 0 h 1818"/>
                <a:gd name="T38" fmla="*/ 0 w 1818"/>
                <a:gd name="T39" fmla="*/ 0 h 1818"/>
                <a:gd name="T40" fmla="*/ 0 w 1818"/>
                <a:gd name="T41" fmla="*/ 0 h 1818"/>
                <a:gd name="T42" fmla="*/ 0 w 1818"/>
                <a:gd name="T43" fmla="*/ 0 h 1818"/>
                <a:gd name="T44" fmla="*/ 0 w 1818"/>
                <a:gd name="T45" fmla="*/ 0 h 1818"/>
                <a:gd name="T46" fmla="*/ 0 w 1818"/>
                <a:gd name="T47" fmla="*/ 0 h 1818"/>
                <a:gd name="T48" fmla="*/ 0 w 1818"/>
                <a:gd name="T49" fmla="*/ 0 h 1818"/>
                <a:gd name="T50" fmla="*/ 0 w 1818"/>
                <a:gd name="T51" fmla="*/ 0 h 1818"/>
                <a:gd name="T52" fmla="*/ 0 w 1818"/>
                <a:gd name="T53" fmla="*/ 0 h 1818"/>
                <a:gd name="T54" fmla="*/ 0 w 1818"/>
                <a:gd name="T55" fmla="*/ 0 h 1818"/>
                <a:gd name="T56" fmla="*/ 0 w 1818"/>
                <a:gd name="T57" fmla="*/ 0 h 1818"/>
                <a:gd name="T58" fmla="*/ 0 w 1818"/>
                <a:gd name="T59" fmla="*/ 0 h 1818"/>
                <a:gd name="T60" fmla="*/ 0 w 1818"/>
                <a:gd name="T61" fmla="*/ 0 h 1818"/>
                <a:gd name="T62" fmla="*/ 0 w 1818"/>
                <a:gd name="T63" fmla="*/ 0 h 1818"/>
                <a:gd name="T64" fmla="*/ 0 w 1818"/>
                <a:gd name="T65" fmla="*/ 0 h 1818"/>
                <a:gd name="T66" fmla="*/ 0 w 1818"/>
                <a:gd name="T67" fmla="*/ 0 h 1818"/>
                <a:gd name="T68" fmla="*/ 0 w 1818"/>
                <a:gd name="T69" fmla="*/ 0 h 1818"/>
                <a:gd name="T70" fmla="*/ 0 w 1818"/>
                <a:gd name="T71" fmla="*/ 0 h 1818"/>
                <a:gd name="T72" fmla="*/ 0 w 1818"/>
                <a:gd name="T73" fmla="*/ 0 h 1818"/>
                <a:gd name="T74" fmla="*/ 0 w 1818"/>
                <a:gd name="T75" fmla="*/ 0 h 1818"/>
                <a:gd name="T76" fmla="*/ 0 w 1818"/>
                <a:gd name="T77" fmla="*/ 0 h 1818"/>
                <a:gd name="T78" fmla="*/ 0 w 1818"/>
                <a:gd name="T79" fmla="*/ 0 h 1818"/>
                <a:gd name="T80" fmla="*/ 0 w 1818"/>
                <a:gd name="T81" fmla="*/ 0 h 1818"/>
                <a:gd name="T82" fmla="*/ 0 w 1818"/>
                <a:gd name="T83" fmla="*/ 0 h 1818"/>
                <a:gd name="T84" fmla="*/ 0 w 1818"/>
                <a:gd name="T85" fmla="*/ 0 h 18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8"/>
                <a:gd name="T130" fmla="*/ 0 h 1818"/>
                <a:gd name="T131" fmla="*/ 1818 w 1818"/>
                <a:gd name="T132" fmla="*/ 1818 h 18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8" h="1818">
                  <a:moveTo>
                    <a:pt x="908" y="1818"/>
                  </a:moveTo>
                  <a:lnTo>
                    <a:pt x="956" y="1816"/>
                  </a:lnTo>
                  <a:lnTo>
                    <a:pt x="1002" y="1812"/>
                  </a:lnTo>
                  <a:lnTo>
                    <a:pt x="1047" y="1807"/>
                  </a:lnTo>
                  <a:lnTo>
                    <a:pt x="1092" y="1799"/>
                  </a:lnTo>
                  <a:lnTo>
                    <a:pt x="1135" y="1789"/>
                  </a:lnTo>
                  <a:lnTo>
                    <a:pt x="1179" y="1777"/>
                  </a:lnTo>
                  <a:lnTo>
                    <a:pt x="1221" y="1762"/>
                  </a:lnTo>
                  <a:lnTo>
                    <a:pt x="1262" y="1745"/>
                  </a:lnTo>
                  <a:lnTo>
                    <a:pt x="1303" y="1728"/>
                  </a:lnTo>
                  <a:lnTo>
                    <a:pt x="1341" y="1707"/>
                  </a:lnTo>
                  <a:lnTo>
                    <a:pt x="1379" y="1686"/>
                  </a:lnTo>
                  <a:lnTo>
                    <a:pt x="1416" y="1662"/>
                  </a:lnTo>
                  <a:lnTo>
                    <a:pt x="1452" y="1637"/>
                  </a:lnTo>
                  <a:lnTo>
                    <a:pt x="1486" y="1609"/>
                  </a:lnTo>
                  <a:lnTo>
                    <a:pt x="1519" y="1581"/>
                  </a:lnTo>
                  <a:lnTo>
                    <a:pt x="1551" y="1551"/>
                  </a:lnTo>
                  <a:lnTo>
                    <a:pt x="1581" y="1519"/>
                  </a:lnTo>
                  <a:lnTo>
                    <a:pt x="1609" y="1486"/>
                  </a:lnTo>
                  <a:lnTo>
                    <a:pt x="1637" y="1452"/>
                  </a:lnTo>
                  <a:lnTo>
                    <a:pt x="1662" y="1416"/>
                  </a:lnTo>
                  <a:lnTo>
                    <a:pt x="1686" y="1379"/>
                  </a:lnTo>
                  <a:lnTo>
                    <a:pt x="1708" y="1341"/>
                  </a:lnTo>
                  <a:lnTo>
                    <a:pt x="1728" y="1301"/>
                  </a:lnTo>
                  <a:lnTo>
                    <a:pt x="1746" y="1262"/>
                  </a:lnTo>
                  <a:lnTo>
                    <a:pt x="1762" y="1221"/>
                  </a:lnTo>
                  <a:lnTo>
                    <a:pt x="1777" y="1179"/>
                  </a:lnTo>
                  <a:lnTo>
                    <a:pt x="1789" y="1135"/>
                  </a:lnTo>
                  <a:lnTo>
                    <a:pt x="1799" y="1092"/>
                  </a:lnTo>
                  <a:lnTo>
                    <a:pt x="1807" y="1047"/>
                  </a:lnTo>
                  <a:lnTo>
                    <a:pt x="1812" y="1001"/>
                  </a:lnTo>
                  <a:lnTo>
                    <a:pt x="1816" y="954"/>
                  </a:lnTo>
                  <a:lnTo>
                    <a:pt x="1818" y="908"/>
                  </a:lnTo>
                  <a:lnTo>
                    <a:pt x="1816" y="862"/>
                  </a:lnTo>
                  <a:lnTo>
                    <a:pt x="1812" y="816"/>
                  </a:lnTo>
                  <a:lnTo>
                    <a:pt x="1807" y="771"/>
                  </a:lnTo>
                  <a:lnTo>
                    <a:pt x="1799" y="726"/>
                  </a:lnTo>
                  <a:lnTo>
                    <a:pt x="1789" y="681"/>
                  </a:lnTo>
                  <a:lnTo>
                    <a:pt x="1777" y="639"/>
                  </a:lnTo>
                  <a:lnTo>
                    <a:pt x="1762" y="597"/>
                  </a:lnTo>
                  <a:lnTo>
                    <a:pt x="1746" y="556"/>
                  </a:lnTo>
                  <a:lnTo>
                    <a:pt x="1728" y="515"/>
                  </a:lnTo>
                  <a:lnTo>
                    <a:pt x="1708" y="475"/>
                  </a:lnTo>
                  <a:lnTo>
                    <a:pt x="1686" y="438"/>
                  </a:lnTo>
                  <a:lnTo>
                    <a:pt x="1662" y="401"/>
                  </a:lnTo>
                  <a:lnTo>
                    <a:pt x="1637" y="366"/>
                  </a:lnTo>
                  <a:lnTo>
                    <a:pt x="1609" y="331"/>
                  </a:lnTo>
                  <a:lnTo>
                    <a:pt x="1581" y="298"/>
                  </a:lnTo>
                  <a:lnTo>
                    <a:pt x="1551" y="267"/>
                  </a:lnTo>
                  <a:lnTo>
                    <a:pt x="1519" y="236"/>
                  </a:lnTo>
                  <a:lnTo>
                    <a:pt x="1486" y="207"/>
                  </a:lnTo>
                  <a:lnTo>
                    <a:pt x="1452" y="181"/>
                  </a:lnTo>
                  <a:lnTo>
                    <a:pt x="1416" y="154"/>
                  </a:lnTo>
                  <a:lnTo>
                    <a:pt x="1379" y="132"/>
                  </a:lnTo>
                  <a:lnTo>
                    <a:pt x="1341" y="110"/>
                  </a:lnTo>
                  <a:lnTo>
                    <a:pt x="1303" y="90"/>
                  </a:lnTo>
                  <a:lnTo>
                    <a:pt x="1262" y="71"/>
                  </a:lnTo>
                  <a:lnTo>
                    <a:pt x="1221" y="54"/>
                  </a:lnTo>
                  <a:lnTo>
                    <a:pt x="1179" y="41"/>
                  </a:lnTo>
                  <a:lnTo>
                    <a:pt x="1135" y="28"/>
                  </a:lnTo>
                  <a:lnTo>
                    <a:pt x="1092" y="18"/>
                  </a:lnTo>
                  <a:lnTo>
                    <a:pt x="1047" y="11"/>
                  </a:lnTo>
                  <a:lnTo>
                    <a:pt x="1002" y="4"/>
                  </a:lnTo>
                  <a:lnTo>
                    <a:pt x="956" y="0"/>
                  </a:lnTo>
                  <a:lnTo>
                    <a:pt x="908" y="0"/>
                  </a:lnTo>
                  <a:lnTo>
                    <a:pt x="862" y="0"/>
                  </a:lnTo>
                  <a:lnTo>
                    <a:pt x="816" y="4"/>
                  </a:lnTo>
                  <a:lnTo>
                    <a:pt x="771" y="11"/>
                  </a:lnTo>
                  <a:lnTo>
                    <a:pt x="726" y="18"/>
                  </a:lnTo>
                  <a:lnTo>
                    <a:pt x="682" y="28"/>
                  </a:lnTo>
                  <a:lnTo>
                    <a:pt x="639" y="41"/>
                  </a:lnTo>
                  <a:lnTo>
                    <a:pt x="597" y="54"/>
                  </a:lnTo>
                  <a:lnTo>
                    <a:pt x="556" y="71"/>
                  </a:lnTo>
                  <a:lnTo>
                    <a:pt x="515" y="90"/>
                  </a:lnTo>
                  <a:lnTo>
                    <a:pt x="477" y="110"/>
                  </a:lnTo>
                  <a:lnTo>
                    <a:pt x="438" y="132"/>
                  </a:lnTo>
                  <a:lnTo>
                    <a:pt x="401" y="154"/>
                  </a:lnTo>
                  <a:lnTo>
                    <a:pt x="366" y="181"/>
                  </a:lnTo>
                  <a:lnTo>
                    <a:pt x="331" y="207"/>
                  </a:lnTo>
                  <a:lnTo>
                    <a:pt x="298" y="236"/>
                  </a:lnTo>
                  <a:lnTo>
                    <a:pt x="267" y="267"/>
                  </a:lnTo>
                  <a:lnTo>
                    <a:pt x="236" y="298"/>
                  </a:lnTo>
                  <a:lnTo>
                    <a:pt x="207" y="331"/>
                  </a:lnTo>
                  <a:lnTo>
                    <a:pt x="181" y="366"/>
                  </a:lnTo>
                  <a:lnTo>
                    <a:pt x="156" y="401"/>
                  </a:lnTo>
                  <a:lnTo>
                    <a:pt x="132" y="438"/>
                  </a:lnTo>
                  <a:lnTo>
                    <a:pt x="110" y="475"/>
                  </a:lnTo>
                  <a:lnTo>
                    <a:pt x="90" y="515"/>
                  </a:lnTo>
                  <a:lnTo>
                    <a:pt x="71" y="556"/>
                  </a:lnTo>
                  <a:lnTo>
                    <a:pt x="55" y="597"/>
                  </a:lnTo>
                  <a:lnTo>
                    <a:pt x="41" y="639"/>
                  </a:lnTo>
                  <a:lnTo>
                    <a:pt x="29" y="681"/>
                  </a:lnTo>
                  <a:lnTo>
                    <a:pt x="19" y="726"/>
                  </a:lnTo>
                  <a:lnTo>
                    <a:pt x="11" y="771"/>
                  </a:lnTo>
                  <a:lnTo>
                    <a:pt x="4" y="816"/>
                  </a:lnTo>
                  <a:lnTo>
                    <a:pt x="1" y="862"/>
                  </a:lnTo>
                  <a:lnTo>
                    <a:pt x="0" y="908"/>
                  </a:lnTo>
                  <a:lnTo>
                    <a:pt x="1" y="954"/>
                  </a:lnTo>
                  <a:lnTo>
                    <a:pt x="4" y="1001"/>
                  </a:lnTo>
                  <a:lnTo>
                    <a:pt x="11" y="1047"/>
                  </a:lnTo>
                  <a:lnTo>
                    <a:pt x="19" y="1092"/>
                  </a:lnTo>
                  <a:lnTo>
                    <a:pt x="29" y="1135"/>
                  </a:lnTo>
                  <a:lnTo>
                    <a:pt x="41" y="1179"/>
                  </a:lnTo>
                  <a:lnTo>
                    <a:pt x="55" y="1221"/>
                  </a:lnTo>
                  <a:lnTo>
                    <a:pt x="71" y="1262"/>
                  </a:lnTo>
                  <a:lnTo>
                    <a:pt x="90" y="1301"/>
                  </a:lnTo>
                  <a:lnTo>
                    <a:pt x="110" y="1341"/>
                  </a:lnTo>
                  <a:lnTo>
                    <a:pt x="132" y="1379"/>
                  </a:lnTo>
                  <a:lnTo>
                    <a:pt x="156" y="1416"/>
                  </a:lnTo>
                  <a:lnTo>
                    <a:pt x="181" y="1452"/>
                  </a:lnTo>
                  <a:lnTo>
                    <a:pt x="207" y="1486"/>
                  </a:lnTo>
                  <a:lnTo>
                    <a:pt x="236" y="1519"/>
                  </a:lnTo>
                  <a:lnTo>
                    <a:pt x="267" y="1551"/>
                  </a:lnTo>
                  <a:lnTo>
                    <a:pt x="298" y="1581"/>
                  </a:lnTo>
                  <a:lnTo>
                    <a:pt x="331" y="1609"/>
                  </a:lnTo>
                  <a:lnTo>
                    <a:pt x="366" y="1637"/>
                  </a:lnTo>
                  <a:lnTo>
                    <a:pt x="401" y="1662"/>
                  </a:lnTo>
                  <a:lnTo>
                    <a:pt x="438" y="1686"/>
                  </a:lnTo>
                  <a:lnTo>
                    <a:pt x="477" y="1707"/>
                  </a:lnTo>
                  <a:lnTo>
                    <a:pt x="515" y="1728"/>
                  </a:lnTo>
                  <a:lnTo>
                    <a:pt x="556" y="1745"/>
                  </a:lnTo>
                  <a:lnTo>
                    <a:pt x="597" y="1762"/>
                  </a:lnTo>
                  <a:lnTo>
                    <a:pt x="639" y="1777"/>
                  </a:lnTo>
                  <a:lnTo>
                    <a:pt x="682" y="1789"/>
                  </a:lnTo>
                  <a:lnTo>
                    <a:pt x="726" y="1799"/>
                  </a:lnTo>
                  <a:lnTo>
                    <a:pt x="771" y="1807"/>
                  </a:lnTo>
                  <a:lnTo>
                    <a:pt x="816" y="1812"/>
                  </a:lnTo>
                  <a:lnTo>
                    <a:pt x="862" y="1816"/>
                  </a:lnTo>
                  <a:lnTo>
                    <a:pt x="908" y="1818"/>
                  </a:lnTo>
                  <a:close/>
                </a:path>
              </a:pathLst>
            </a:custGeom>
            <a:solidFill>
              <a:srgbClr val="994779"/>
            </a:solidFill>
            <a:ln w="9525">
              <a:noFill/>
              <a:round/>
              <a:headEnd/>
              <a:tailEnd/>
            </a:ln>
          </p:spPr>
          <p:txBody>
            <a:bodyPr/>
            <a:lstStyle/>
            <a:p>
              <a:pPr eaLnBrk="1" hangingPunct="1"/>
              <a:endParaRPr lang="pt-BR" b="1" u="none"/>
            </a:p>
          </p:txBody>
        </p:sp>
        <p:sp>
          <p:nvSpPr>
            <p:cNvPr id="451706" name="Freeform 2390"/>
            <p:cNvSpPr>
              <a:spLocks/>
            </p:cNvSpPr>
            <p:nvPr/>
          </p:nvSpPr>
          <p:spPr bwMode="auto">
            <a:xfrm>
              <a:off x="1188" y="2134"/>
              <a:ext cx="454" cy="455"/>
            </a:xfrm>
            <a:custGeom>
              <a:avLst/>
              <a:gdLst>
                <a:gd name="T0" fmla="*/ 0 w 1818"/>
                <a:gd name="T1" fmla="*/ 0 h 1818"/>
                <a:gd name="T2" fmla="*/ 0 w 1818"/>
                <a:gd name="T3" fmla="*/ 0 h 1818"/>
                <a:gd name="T4" fmla="*/ 0 w 1818"/>
                <a:gd name="T5" fmla="*/ 0 h 1818"/>
                <a:gd name="T6" fmla="*/ 0 w 1818"/>
                <a:gd name="T7" fmla="*/ 0 h 1818"/>
                <a:gd name="T8" fmla="*/ 0 w 1818"/>
                <a:gd name="T9" fmla="*/ 0 h 1818"/>
                <a:gd name="T10" fmla="*/ 0 w 1818"/>
                <a:gd name="T11" fmla="*/ 0 h 1818"/>
                <a:gd name="T12" fmla="*/ 0 w 1818"/>
                <a:gd name="T13" fmla="*/ 0 h 1818"/>
                <a:gd name="T14" fmla="*/ 0 w 1818"/>
                <a:gd name="T15" fmla="*/ 0 h 1818"/>
                <a:gd name="T16" fmla="*/ 0 w 1818"/>
                <a:gd name="T17" fmla="*/ 0 h 1818"/>
                <a:gd name="T18" fmla="*/ 0 w 1818"/>
                <a:gd name="T19" fmla="*/ 0 h 1818"/>
                <a:gd name="T20" fmla="*/ 0 w 1818"/>
                <a:gd name="T21" fmla="*/ 0 h 1818"/>
                <a:gd name="T22" fmla="*/ 0 w 1818"/>
                <a:gd name="T23" fmla="*/ 0 h 1818"/>
                <a:gd name="T24" fmla="*/ 0 w 1818"/>
                <a:gd name="T25" fmla="*/ 0 h 1818"/>
                <a:gd name="T26" fmla="*/ 0 w 1818"/>
                <a:gd name="T27" fmla="*/ 0 h 1818"/>
                <a:gd name="T28" fmla="*/ 0 w 1818"/>
                <a:gd name="T29" fmla="*/ 0 h 1818"/>
                <a:gd name="T30" fmla="*/ 0 w 1818"/>
                <a:gd name="T31" fmla="*/ 0 h 1818"/>
                <a:gd name="T32" fmla="*/ 0 w 1818"/>
                <a:gd name="T33" fmla="*/ 0 h 1818"/>
                <a:gd name="T34" fmla="*/ 0 w 1818"/>
                <a:gd name="T35" fmla="*/ 0 h 1818"/>
                <a:gd name="T36" fmla="*/ 0 w 1818"/>
                <a:gd name="T37" fmla="*/ 0 h 1818"/>
                <a:gd name="T38" fmla="*/ 0 w 1818"/>
                <a:gd name="T39" fmla="*/ 0 h 1818"/>
                <a:gd name="T40" fmla="*/ 0 w 1818"/>
                <a:gd name="T41" fmla="*/ 0 h 1818"/>
                <a:gd name="T42" fmla="*/ 0 w 1818"/>
                <a:gd name="T43" fmla="*/ 0 h 1818"/>
                <a:gd name="T44" fmla="*/ 0 w 1818"/>
                <a:gd name="T45" fmla="*/ 0 h 1818"/>
                <a:gd name="T46" fmla="*/ 0 w 1818"/>
                <a:gd name="T47" fmla="*/ 0 h 1818"/>
                <a:gd name="T48" fmla="*/ 0 w 1818"/>
                <a:gd name="T49" fmla="*/ 0 h 1818"/>
                <a:gd name="T50" fmla="*/ 0 w 1818"/>
                <a:gd name="T51" fmla="*/ 0 h 1818"/>
                <a:gd name="T52" fmla="*/ 0 w 1818"/>
                <a:gd name="T53" fmla="*/ 0 h 1818"/>
                <a:gd name="T54" fmla="*/ 0 w 1818"/>
                <a:gd name="T55" fmla="*/ 0 h 1818"/>
                <a:gd name="T56" fmla="*/ 0 w 1818"/>
                <a:gd name="T57" fmla="*/ 0 h 1818"/>
                <a:gd name="T58" fmla="*/ 0 w 1818"/>
                <a:gd name="T59" fmla="*/ 0 h 1818"/>
                <a:gd name="T60" fmla="*/ 0 w 1818"/>
                <a:gd name="T61" fmla="*/ 0 h 1818"/>
                <a:gd name="T62" fmla="*/ 0 w 1818"/>
                <a:gd name="T63" fmla="*/ 0 h 1818"/>
                <a:gd name="T64" fmla="*/ 0 w 1818"/>
                <a:gd name="T65" fmla="*/ 0 h 1818"/>
                <a:gd name="T66" fmla="*/ 0 w 1818"/>
                <a:gd name="T67" fmla="*/ 0 h 1818"/>
                <a:gd name="T68" fmla="*/ 0 w 1818"/>
                <a:gd name="T69" fmla="*/ 0 h 1818"/>
                <a:gd name="T70" fmla="*/ 0 w 1818"/>
                <a:gd name="T71" fmla="*/ 0 h 1818"/>
                <a:gd name="T72" fmla="*/ 0 w 1818"/>
                <a:gd name="T73" fmla="*/ 0 h 1818"/>
                <a:gd name="T74" fmla="*/ 0 w 1818"/>
                <a:gd name="T75" fmla="*/ 0 h 1818"/>
                <a:gd name="T76" fmla="*/ 0 w 1818"/>
                <a:gd name="T77" fmla="*/ 0 h 1818"/>
                <a:gd name="T78" fmla="*/ 0 w 1818"/>
                <a:gd name="T79" fmla="*/ 0 h 1818"/>
                <a:gd name="T80" fmla="*/ 0 w 1818"/>
                <a:gd name="T81" fmla="*/ 0 h 1818"/>
                <a:gd name="T82" fmla="*/ 0 w 1818"/>
                <a:gd name="T83" fmla="*/ 0 h 1818"/>
                <a:gd name="T84" fmla="*/ 0 w 1818"/>
                <a:gd name="T85" fmla="*/ 0 h 18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8"/>
                <a:gd name="T130" fmla="*/ 0 h 1818"/>
                <a:gd name="T131" fmla="*/ 1818 w 1818"/>
                <a:gd name="T132" fmla="*/ 1818 h 18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8" h="1818">
                  <a:moveTo>
                    <a:pt x="908" y="1818"/>
                  </a:moveTo>
                  <a:lnTo>
                    <a:pt x="956" y="1816"/>
                  </a:lnTo>
                  <a:lnTo>
                    <a:pt x="1002" y="1812"/>
                  </a:lnTo>
                  <a:lnTo>
                    <a:pt x="1047" y="1807"/>
                  </a:lnTo>
                  <a:lnTo>
                    <a:pt x="1092" y="1799"/>
                  </a:lnTo>
                  <a:lnTo>
                    <a:pt x="1135" y="1789"/>
                  </a:lnTo>
                  <a:lnTo>
                    <a:pt x="1179" y="1777"/>
                  </a:lnTo>
                  <a:lnTo>
                    <a:pt x="1221" y="1762"/>
                  </a:lnTo>
                  <a:lnTo>
                    <a:pt x="1262" y="1745"/>
                  </a:lnTo>
                  <a:lnTo>
                    <a:pt x="1303" y="1728"/>
                  </a:lnTo>
                  <a:lnTo>
                    <a:pt x="1341" y="1707"/>
                  </a:lnTo>
                  <a:lnTo>
                    <a:pt x="1379" y="1686"/>
                  </a:lnTo>
                  <a:lnTo>
                    <a:pt x="1416" y="1662"/>
                  </a:lnTo>
                  <a:lnTo>
                    <a:pt x="1452" y="1637"/>
                  </a:lnTo>
                  <a:lnTo>
                    <a:pt x="1486" y="1609"/>
                  </a:lnTo>
                  <a:lnTo>
                    <a:pt x="1519" y="1581"/>
                  </a:lnTo>
                  <a:lnTo>
                    <a:pt x="1551" y="1551"/>
                  </a:lnTo>
                  <a:lnTo>
                    <a:pt x="1581" y="1519"/>
                  </a:lnTo>
                  <a:lnTo>
                    <a:pt x="1609" y="1486"/>
                  </a:lnTo>
                  <a:lnTo>
                    <a:pt x="1637" y="1452"/>
                  </a:lnTo>
                  <a:lnTo>
                    <a:pt x="1662" y="1416"/>
                  </a:lnTo>
                  <a:lnTo>
                    <a:pt x="1686" y="1379"/>
                  </a:lnTo>
                  <a:lnTo>
                    <a:pt x="1708" y="1341"/>
                  </a:lnTo>
                  <a:lnTo>
                    <a:pt x="1728" y="1301"/>
                  </a:lnTo>
                  <a:lnTo>
                    <a:pt x="1746" y="1262"/>
                  </a:lnTo>
                  <a:lnTo>
                    <a:pt x="1762" y="1221"/>
                  </a:lnTo>
                  <a:lnTo>
                    <a:pt x="1777" y="1179"/>
                  </a:lnTo>
                  <a:lnTo>
                    <a:pt x="1789" y="1135"/>
                  </a:lnTo>
                  <a:lnTo>
                    <a:pt x="1799" y="1092"/>
                  </a:lnTo>
                  <a:lnTo>
                    <a:pt x="1807" y="1047"/>
                  </a:lnTo>
                  <a:lnTo>
                    <a:pt x="1812" y="1001"/>
                  </a:lnTo>
                  <a:lnTo>
                    <a:pt x="1816" y="954"/>
                  </a:lnTo>
                  <a:lnTo>
                    <a:pt x="1818" y="908"/>
                  </a:lnTo>
                  <a:lnTo>
                    <a:pt x="1816" y="862"/>
                  </a:lnTo>
                  <a:lnTo>
                    <a:pt x="1812" y="816"/>
                  </a:lnTo>
                  <a:lnTo>
                    <a:pt x="1807" y="771"/>
                  </a:lnTo>
                  <a:lnTo>
                    <a:pt x="1799" y="726"/>
                  </a:lnTo>
                  <a:lnTo>
                    <a:pt x="1789" y="681"/>
                  </a:lnTo>
                  <a:lnTo>
                    <a:pt x="1777" y="639"/>
                  </a:lnTo>
                  <a:lnTo>
                    <a:pt x="1762" y="597"/>
                  </a:lnTo>
                  <a:lnTo>
                    <a:pt x="1746" y="556"/>
                  </a:lnTo>
                  <a:lnTo>
                    <a:pt x="1728" y="515"/>
                  </a:lnTo>
                  <a:lnTo>
                    <a:pt x="1708" y="475"/>
                  </a:lnTo>
                  <a:lnTo>
                    <a:pt x="1686" y="438"/>
                  </a:lnTo>
                  <a:lnTo>
                    <a:pt x="1662" y="401"/>
                  </a:lnTo>
                  <a:lnTo>
                    <a:pt x="1637" y="366"/>
                  </a:lnTo>
                  <a:lnTo>
                    <a:pt x="1609" y="331"/>
                  </a:lnTo>
                  <a:lnTo>
                    <a:pt x="1581" y="298"/>
                  </a:lnTo>
                  <a:lnTo>
                    <a:pt x="1551" y="267"/>
                  </a:lnTo>
                  <a:lnTo>
                    <a:pt x="1519" y="236"/>
                  </a:lnTo>
                  <a:lnTo>
                    <a:pt x="1486" y="207"/>
                  </a:lnTo>
                  <a:lnTo>
                    <a:pt x="1452" y="181"/>
                  </a:lnTo>
                  <a:lnTo>
                    <a:pt x="1416" y="154"/>
                  </a:lnTo>
                  <a:lnTo>
                    <a:pt x="1379" y="132"/>
                  </a:lnTo>
                  <a:lnTo>
                    <a:pt x="1341" y="110"/>
                  </a:lnTo>
                  <a:lnTo>
                    <a:pt x="1303" y="90"/>
                  </a:lnTo>
                  <a:lnTo>
                    <a:pt x="1262" y="71"/>
                  </a:lnTo>
                  <a:lnTo>
                    <a:pt x="1221" y="54"/>
                  </a:lnTo>
                  <a:lnTo>
                    <a:pt x="1179" y="41"/>
                  </a:lnTo>
                  <a:lnTo>
                    <a:pt x="1135" y="28"/>
                  </a:lnTo>
                  <a:lnTo>
                    <a:pt x="1092" y="18"/>
                  </a:lnTo>
                  <a:lnTo>
                    <a:pt x="1047" y="11"/>
                  </a:lnTo>
                  <a:lnTo>
                    <a:pt x="1002" y="4"/>
                  </a:lnTo>
                  <a:lnTo>
                    <a:pt x="956" y="0"/>
                  </a:lnTo>
                  <a:lnTo>
                    <a:pt x="908" y="0"/>
                  </a:lnTo>
                  <a:lnTo>
                    <a:pt x="862" y="0"/>
                  </a:lnTo>
                  <a:lnTo>
                    <a:pt x="816" y="4"/>
                  </a:lnTo>
                  <a:lnTo>
                    <a:pt x="771" y="11"/>
                  </a:lnTo>
                  <a:lnTo>
                    <a:pt x="726" y="18"/>
                  </a:lnTo>
                  <a:lnTo>
                    <a:pt x="682" y="28"/>
                  </a:lnTo>
                  <a:lnTo>
                    <a:pt x="639" y="41"/>
                  </a:lnTo>
                  <a:lnTo>
                    <a:pt x="597" y="54"/>
                  </a:lnTo>
                  <a:lnTo>
                    <a:pt x="556" y="71"/>
                  </a:lnTo>
                  <a:lnTo>
                    <a:pt x="515" y="90"/>
                  </a:lnTo>
                  <a:lnTo>
                    <a:pt x="477" y="110"/>
                  </a:lnTo>
                  <a:lnTo>
                    <a:pt x="438" y="132"/>
                  </a:lnTo>
                  <a:lnTo>
                    <a:pt x="401" y="154"/>
                  </a:lnTo>
                  <a:lnTo>
                    <a:pt x="366" y="181"/>
                  </a:lnTo>
                  <a:lnTo>
                    <a:pt x="331" y="207"/>
                  </a:lnTo>
                  <a:lnTo>
                    <a:pt x="298" y="236"/>
                  </a:lnTo>
                  <a:lnTo>
                    <a:pt x="267" y="267"/>
                  </a:lnTo>
                  <a:lnTo>
                    <a:pt x="236" y="298"/>
                  </a:lnTo>
                  <a:lnTo>
                    <a:pt x="207" y="331"/>
                  </a:lnTo>
                  <a:lnTo>
                    <a:pt x="181" y="366"/>
                  </a:lnTo>
                  <a:lnTo>
                    <a:pt x="156" y="401"/>
                  </a:lnTo>
                  <a:lnTo>
                    <a:pt x="132" y="438"/>
                  </a:lnTo>
                  <a:lnTo>
                    <a:pt x="110" y="475"/>
                  </a:lnTo>
                  <a:lnTo>
                    <a:pt x="90" y="515"/>
                  </a:lnTo>
                  <a:lnTo>
                    <a:pt x="71" y="556"/>
                  </a:lnTo>
                  <a:lnTo>
                    <a:pt x="55" y="597"/>
                  </a:lnTo>
                  <a:lnTo>
                    <a:pt x="41" y="639"/>
                  </a:lnTo>
                  <a:lnTo>
                    <a:pt x="29" y="681"/>
                  </a:lnTo>
                  <a:lnTo>
                    <a:pt x="19" y="726"/>
                  </a:lnTo>
                  <a:lnTo>
                    <a:pt x="11" y="771"/>
                  </a:lnTo>
                  <a:lnTo>
                    <a:pt x="4" y="816"/>
                  </a:lnTo>
                  <a:lnTo>
                    <a:pt x="1" y="862"/>
                  </a:lnTo>
                  <a:lnTo>
                    <a:pt x="0" y="908"/>
                  </a:lnTo>
                  <a:lnTo>
                    <a:pt x="1" y="954"/>
                  </a:lnTo>
                  <a:lnTo>
                    <a:pt x="4" y="1001"/>
                  </a:lnTo>
                  <a:lnTo>
                    <a:pt x="11" y="1047"/>
                  </a:lnTo>
                  <a:lnTo>
                    <a:pt x="19" y="1092"/>
                  </a:lnTo>
                  <a:lnTo>
                    <a:pt x="29" y="1135"/>
                  </a:lnTo>
                  <a:lnTo>
                    <a:pt x="41" y="1179"/>
                  </a:lnTo>
                  <a:lnTo>
                    <a:pt x="55" y="1221"/>
                  </a:lnTo>
                  <a:lnTo>
                    <a:pt x="71" y="1262"/>
                  </a:lnTo>
                  <a:lnTo>
                    <a:pt x="90" y="1301"/>
                  </a:lnTo>
                  <a:lnTo>
                    <a:pt x="110" y="1341"/>
                  </a:lnTo>
                  <a:lnTo>
                    <a:pt x="132" y="1379"/>
                  </a:lnTo>
                  <a:lnTo>
                    <a:pt x="156" y="1416"/>
                  </a:lnTo>
                  <a:lnTo>
                    <a:pt x="181" y="1452"/>
                  </a:lnTo>
                  <a:lnTo>
                    <a:pt x="207" y="1486"/>
                  </a:lnTo>
                  <a:lnTo>
                    <a:pt x="236" y="1519"/>
                  </a:lnTo>
                  <a:lnTo>
                    <a:pt x="267" y="1551"/>
                  </a:lnTo>
                  <a:lnTo>
                    <a:pt x="298" y="1581"/>
                  </a:lnTo>
                  <a:lnTo>
                    <a:pt x="331" y="1609"/>
                  </a:lnTo>
                  <a:lnTo>
                    <a:pt x="366" y="1637"/>
                  </a:lnTo>
                  <a:lnTo>
                    <a:pt x="401" y="1662"/>
                  </a:lnTo>
                  <a:lnTo>
                    <a:pt x="438" y="1686"/>
                  </a:lnTo>
                  <a:lnTo>
                    <a:pt x="477" y="1707"/>
                  </a:lnTo>
                  <a:lnTo>
                    <a:pt x="515" y="1728"/>
                  </a:lnTo>
                  <a:lnTo>
                    <a:pt x="556" y="1745"/>
                  </a:lnTo>
                  <a:lnTo>
                    <a:pt x="597" y="1762"/>
                  </a:lnTo>
                  <a:lnTo>
                    <a:pt x="639" y="1777"/>
                  </a:lnTo>
                  <a:lnTo>
                    <a:pt x="682" y="1789"/>
                  </a:lnTo>
                  <a:lnTo>
                    <a:pt x="726" y="1799"/>
                  </a:lnTo>
                  <a:lnTo>
                    <a:pt x="771" y="1807"/>
                  </a:lnTo>
                  <a:lnTo>
                    <a:pt x="816" y="1812"/>
                  </a:lnTo>
                  <a:lnTo>
                    <a:pt x="862" y="1816"/>
                  </a:lnTo>
                  <a:lnTo>
                    <a:pt x="908" y="1818"/>
                  </a:lnTo>
                </a:path>
              </a:pathLst>
            </a:custGeom>
            <a:noFill/>
            <a:ln w="3175">
              <a:solidFill>
                <a:srgbClr val="1F1A17"/>
              </a:solidFill>
              <a:round/>
              <a:headEnd/>
              <a:tailEnd/>
            </a:ln>
          </p:spPr>
          <p:txBody>
            <a:bodyPr/>
            <a:lstStyle/>
            <a:p>
              <a:pPr eaLnBrk="1" hangingPunct="1"/>
              <a:endParaRPr lang="pt-BR" b="1" u="none"/>
            </a:p>
          </p:txBody>
        </p:sp>
        <p:sp>
          <p:nvSpPr>
            <p:cNvPr id="451707" name="Freeform 2391"/>
            <p:cNvSpPr>
              <a:spLocks/>
            </p:cNvSpPr>
            <p:nvPr/>
          </p:nvSpPr>
          <p:spPr bwMode="auto">
            <a:xfrm>
              <a:off x="876" y="2131"/>
              <a:ext cx="307" cy="500"/>
            </a:xfrm>
            <a:custGeom>
              <a:avLst/>
              <a:gdLst>
                <a:gd name="T0" fmla="*/ 0 w 1229"/>
                <a:gd name="T1" fmla="*/ 0 h 2003"/>
                <a:gd name="T2" fmla="*/ 0 w 1229"/>
                <a:gd name="T3" fmla="*/ 0 h 2003"/>
                <a:gd name="T4" fmla="*/ 0 w 1229"/>
                <a:gd name="T5" fmla="*/ 0 h 2003"/>
                <a:gd name="T6" fmla="*/ 0 w 1229"/>
                <a:gd name="T7" fmla="*/ 0 h 2003"/>
                <a:gd name="T8" fmla="*/ 0 w 1229"/>
                <a:gd name="T9" fmla="*/ 0 h 2003"/>
                <a:gd name="T10" fmla="*/ 0 w 1229"/>
                <a:gd name="T11" fmla="*/ 0 h 2003"/>
                <a:gd name="T12" fmla="*/ 0 w 1229"/>
                <a:gd name="T13" fmla="*/ 0 h 2003"/>
                <a:gd name="T14" fmla="*/ 0 w 1229"/>
                <a:gd name="T15" fmla="*/ 0 h 2003"/>
                <a:gd name="T16" fmla="*/ 0 w 1229"/>
                <a:gd name="T17" fmla="*/ 0 h 2003"/>
                <a:gd name="T18" fmla="*/ 0 w 1229"/>
                <a:gd name="T19" fmla="*/ 0 h 2003"/>
                <a:gd name="T20" fmla="*/ 0 w 1229"/>
                <a:gd name="T21" fmla="*/ 0 h 2003"/>
                <a:gd name="T22" fmla="*/ 0 w 1229"/>
                <a:gd name="T23" fmla="*/ 0 h 2003"/>
                <a:gd name="T24" fmla="*/ 0 w 1229"/>
                <a:gd name="T25" fmla="*/ 0 h 2003"/>
                <a:gd name="T26" fmla="*/ 0 w 1229"/>
                <a:gd name="T27" fmla="*/ 0 h 2003"/>
                <a:gd name="T28" fmla="*/ 0 w 1229"/>
                <a:gd name="T29" fmla="*/ 0 h 2003"/>
                <a:gd name="T30" fmla="*/ 0 w 1229"/>
                <a:gd name="T31" fmla="*/ 0 h 2003"/>
                <a:gd name="T32" fmla="*/ 0 w 1229"/>
                <a:gd name="T33" fmla="*/ 0 h 2003"/>
                <a:gd name="T34" fmla="*/ 0 w 1229"/>
                <a:gd name="T35" fmla="*/ 0 h 2003"/>
                <a:gd name="T36" fmla="*/ 0 w 1229"/>
                <a:gd name="T37" fmla="*/ 0 h 2003"/>
                <a:gd name="T38" fmla="*/ 0 w 1229"/>
                <a:gd name="T39" fmla="*/ 0 h 2003"/>
                <a:gd name="T40" fmla="*/ 0 w 1229"/>
                <a:gd name="T41" fmla="*/ 0 h 2003"/>
                <a:gd name="T42" fmla="*/ 0 w 1229"/>
                <a:gd name="T43" fmla="*/ 0 h 2003"/>
                <a:gd name="T44" fmla="*/ 0 w 1229"/>
                <a:gd name="T45" fmla="*/ 0 h 2003"/>
                <a:gd name="T46" fmla="*/ 0 w 1229"/>
                <a:gd name="T47" fmla="*/ 0 h 2003"/>
                <a:gd name="T48" fmla="*/ 0 w 1229"/>
                <a:gd name="T49" fmla="*/ 0 h 2003"/>
                <a:gd name="T50" fmla="*/ 0 w 1229"/>
                <a:gd name="T51" fmla="*/ 0 h 2003"/>
                <a:gd name="T52" fmla="*/ 0 w 1229"/>
                <a:gd name="T53" fmla="*/ 0 h 2003"/>
                <a:gd name="T54" fmla="*/ 0 w 1229"/>
                <a:gd name="T55" fmla="*/ 0 h 2003"/>
                <a:gd name="T56" fmla="*/ 0 w 1229"/>
                <a:gd name="T57" fmla="*/ 0 h 2003"/>
                <a:gd name="T58" fmla="*/ 0 w 1229"/>
                <a:gd name="T59" fmla="*/ 0 h 2003"/>
                <a:gd name="T60" fmla="*/ 0 w 1229"/>
                <a:gd name="T61" fmla="*/ 0 h 2003"/>
                <a:gd name="T62" fmla="*/ 0 w 1229"/>
                <a:gd name="T63" fmla="*/ 0 h 2003"/>
                <a:gd name="T64" fmla="*/ 0 w 1229"/>
                <a:gd name="T65" fmla="*/ 0 h 2003"/>
                <a:gd name="T66" fmla="*/ 0 w 1229"/>
                <a:gd name="T67" fmla="*/ 0 h 2003"/>
                <a:gd name="T68" fmla="*/ 0 w 1229"/>
                <a:gd name="T69" fmla="*/ 0 h 2003"/>
                <a:gd name="T70" fmla="*/ 0 w 1229"/>
                <a:gd name="T71" fmla="*/ 0 h 2003"/>
                <a:gd name="T72" fmla="*/ 0 w 1229"/>
                <a:gd name="T73" fmla="*/ 0 h 2003"/>
                <a:gd name="T74" fmla="*/ 0 w 1229"/>
                <a:gd name="T75" fmla="*/ 0 h 2003"/>
                <a:gd name="T76" fmla="*/ 0 w 1229"/>
                <a:gd name="T77" fmla="*/ 0 h 2003"/>
                <a:gd name="T78" fmla="*/ 0 w 1229"/>
                <a:gd name="T79" fmla="*/ 0 h 2003"/>
                <a:gd name="T80" fmla="*/ 0 w 1229"/>
                <a:gd name="T81" fmla="*/ 0 h 2003"/>
                <a:gd name="T82" fmla="*/ 0 w 1229"/>
                <a:gd name="T83" fmla="*/ 0 h 2003"/>
                <a:gd name="T84" fmla="*/ 0 w 1229"/>
                <a:gd name="T85" fmla="*/ 0 h 2003"/>
                <a:gd name="T86" fmla="*/ 0 w 1229"/>
                <a:gd name="T87" fmla="*/ 0 h 2003"/>
                <a:gd name="T88" fmla="*/ 0 w 1229"/>
                <a:gd name="T89" fmla="*/ 0 h 2003"/>
                <a:gd name="T90" fmla="*/ 0 w 1229"/>
                <a:gd name="T91" fmla="*/ 0 h 2003"/>
                <a:gd name="T92" fmla="*/ 0 w 1229"/>
                <a:gd name="T93" fmla="*/ 0 h 2003"/>
                <a:gd name="T94" fmla="*/ 0 w 1229"/>
                <a:gd name="T95" fmla="*/ 0 h 2003"/>
                <a:gd name="T96" fmla="*/ 0 w 1229"/>
                <a:gd name="T97" fmla="*/ 0 h 2003"/>
                <a:gd name="T98" fmla="*/ 0 w 1229"/>
                <a:gd name="T99" fmla="*/ 0 h 2003"/>
                <a:gd name="T100" fmla="*/ 0 w 1229"/>
                <a:gd name="T101" fmla="*/ 0 h 2003"/>
                <a:gd name="T102" fmla="*/ 0 w 1229"/>
                <a:gd name="T103" fmla="*/ 0 h 2003"/>
                <a:gd name="T104" fmla="*/ 0 w 1229"/>
                <a:gd name="T105" fmla="*/ 0 h 2003"/>
                <a:gd name="T106" fmla="*/ 0 w 1229"/>
                <a:gd name="T107" fmla="*/ 0 h 2003"/>
                <a:gd name="T108" fmla="*/ 0 w 1229"/>
                <a:gd name="T109" fmla="*/ 0 h 2003"/>
                <a:gd name="T110" fmla="*/ 0 w 1229"/>
                <a:gd name="T111" fmla="*/ 0 h 20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29"/>
                <a:gd name="T169" fmla="*/ 0 h 2003"/>
                <a:gd name="T170" fmla="*/ 1229 w 1229"/>
                <a:gd name="T171" fmla="*/ 2003 h 20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29" h="2003">
                  <a:moveTo>
                    <a:pt x="64" y="1989"/>
                  </a:moveTo>
                  <a:lnTo>
                    <a:pt x="47" y="2003"/>
                  </a:lnTo>
                  <a:lnTo>
                    <a:pt x="93" y="1984"/>
                  </a:lnTo>
                  <a:lnTo>
                    <a:pt x="138" y="1966"/>
                  </a:lnTo>
                  <a:lnTo>
                    <a:pt x="180" y="1944"/>
                  </a:lnTo>
                  <a:lnTo>
                    <a:pt x="222" y="1922"/>
                  </a:lnTo>
                  <a:lnTo>
                    <a:pt x="262" y="1898"/>
                  </a:lnTo>
                  <a:lnTo>
                    <a:pt x="300" y="1875"/>
                  </a:lnTo>
                  <a:lnTo>
                    <a:pt x="336" y="1848"/>
                  </a:lnTo>
                  <a:lnTo>
                    <a:pt x="371" y="1822"/>
                  </a:lnTo>
                  <a:lnTo>
                    <a:pt x="406" y="1794"/>
                  </a:lnTo>
                  <a:lnTo>
                    <a:pt x="437" y="1765"/>
                  </a:lnTo>
                  <a:lnTo>
                    <a:pt x="469" y="1736"/>
                  </a:lnTo>
                  <a:lnTo>
                    <a:pt x="498" y="1704"/>
                  </a:lnTo>
                  <a:lnTo>
                    <a:pt x="527" y="1674"/>
                  </a:lnTo>
                  <a:lnTo>
                    <a:pt x="553" y="1641"/>
                  </a:lnTo>
                  <a:lnTo>
                    <a:pt x="580" y="1608"/>
                  </a:lnTo>
                  <a:lnTo>
                    <a:pt x="604" y="1575"/>
                  </a:lnTo>
                  <a:lnTo>
                    <a:pt x="627" y="1541"/>
                  </a:lnTo>
                  <a:lnTo>
                    <a:pt x="650" y="1505"/>
                  </a:lnTo>
                  <a:lnTo>
                    <a:pt x="671" y="1471"/>
                  </a:lnTo>
                  <a:lnTo>
                    <a:pt x="692" y="1434"/>
                  </a:lnTo>
                  <a:lnTo>
                    <a:pt x="710" y="1398"/>
                  </a:lnTo>
                  <a:lnTo>
                    <a:pt x="729" y="1361"/>
                  </a:lnTo>
                  <a:lnTo>
                    <a:pt x="746" y="1324"/>
                  </a:lnTo>
                  <a:lnTo>
                    <a:pt x="763" y="1287"/>
                  </a:lnTo>
                  <a:lnTo>
                    <a:pt x="779" y="1249"/>
                  </a:lnTo>
                  <a:lnTo>
                    <a:pt x="795" y="1212"/>
                  </a:lnTo>
                  <a:lnTo>
                    <a:pt x="809" y="1174"/>
                  </a:lnTo>
                  <a:lnTo>
                    <a:pt x="823" y="1135"/>
                  </a:lnTo>
                  <a:lnTo>
                    <a:pt x="849" y="1059"/>
                  </a:lnTo>
                  <a:lnTo>
                    <a:pt x="873" y="982"/>
                  </a:lnTo>
                  <a:lnTo>
                    <a:pt x="895" y="907"/>
                  </a:lnTo>
                  <a:lnTo>
                    <a:pt x="915" y="832"/>
                  </a:lnTo>
                  <a:lnTo>
                    <a:pt x="935" y="758"/>
                  </a:lnTo>
                  <a:lnTo>
                    <a:pt x="953" y="685"/>
                  </a:lnTo>
                  <a:lnTo>
                    <a:pt x="972" y="614"/>
                  </a:lnTo>
                  <a:lnTo>
                    <a:pt x="990" y="547"/>
                  </a:lnTo>
                  <a:lnTo>
                    <a:pt x="1009" y="481"/>
                  </a:lnTo>
                  <a:lnTo>
                    <a:pt x="1029" y="417"/>
                  </a:lnTo>
                  <a:lnTo>
                    <a:pt x="1048" y="358"/>
                  </a:lnTo>
                  <a:lnTo>
                    <a:pt x="1070" y="301"/>
                  </a:lnTo>
                  <a:lnTo>
                    <a:pt x="1080" y="276"/>
                  </a:lnTo>
                  <a:lnTo>
                    <a:pt x="1092" y="250"/>
                  </a:lnTo>
                  <a:lnTo>
                    <a:pt x="1103" y="226"/>
                  </a:lnTo>
                  <a:lnTo>
                    <a:pt x="1116" y="203"/>
                  </a:lnTo>
                  <a:lnTo>
                    <a:pt x="1128" y="181"/>
                  </a:lnTo>
                  <a:lnTo>
                    <a:pt x="1141" y="161"/>
                  </a:lnTo>
                  <a:lnTo>
                    <a:pt x="1154" y="141"/>
                  </a:lnTo>
                  <a:lnTo>
                    <a:pt x="1169" y="124"/>
                  </a:lnTo>
                  <a:lnTo>
                    <a:pt x="1183" y="107"/>
                  </a:lnTo>
                  <a:lnTo>
                    <a:pt x="1198" y="93"/>
                  </a:lnTo>
                  <a:lnTo>
                    <a:pt x="1213" y="78"/>
                  </a:lnTo>
                  <a:lnTo>
                    <a:pt x="1229" y="66"/>
                  </a:lnTo>
                  <a:lnTo>
                    <a:pt x="1183" y="0"/>
                  </a:lnTo>
                  <a:lnTo>
                    <a:pt x="1162" y="16"/>
                  </a:lnTo>
                  <a:lnTo>
                    <a:pt x="1143" y="34"/>
                  </a:lnTo>
                  <a:lnTo>
                    <a:pt x="1124" y="53"/>
                  </a:lnTo>
                  <a:lnTo>
                    <a:pt x="1106" y="73"/>
                  </a:lnTo>
                  <a:lnTo>
                    <a:pt x="1089" y="94"/>
                  </a:lnTo>
                  <a:lnTo>
                    <a:pt x="1075" y="116"/>
                  </a:lnTo>
                  <a:lnTo>
                    <a:pt x="1059" y="140"/>
                  </a:lnTo>
                  <a:lnTo>
                    <a:pt x="1044" y="164"/>
                  </a:lnTo>
                  <a:lnTo>
                    <a:pt x="1031" y="190"/>
                  </a:lnTo>
                  <a:lnTo>
                    <a:pt x="1018" y="217"/>
                  </a:lnTo>
                  <a:lnTo>
                    <a:pt x="1006" y="244"/>
                  </a:lnTo>
                  <a:lnTo>
                    <a:pt x="994" y="272"/>
                  </a:lnTo>
                  <a:lnTo>
                    <a:pt x="972" y="331"/>
                  </a:lnTo>
                  <a:lnTo>
                    <a:pt x="952" y="394"/>
                  </a:lnTo>
                  <a:lnTo>
                    <a:pt x="932" y="458"/>
                  </a:lnTo>
                  <a:lnTo>
                    <a:pt x="914" y="526"/>
                  </a:lnTo>
                  <a:lnTo>
                    <a:pt x="895" y="594"/>
                  </a:lnTo>
                  <a:lnTo>
                    <a:pt x="877" y="665"/>
                  </a:lnTo>
                  <a:lnTo>
                    <a:pt x="857" y="738"/>
                  </a:lnTo>
                  <a:lnTo>
                    <a:pt x="839" y="811"/>
                  </a:lnTo>
                  <a:lnTo>
                    <a:pt x="817" y="886"/>
                  </a:lnTo>
                  <a:lnTo>
                    <a:pt x="796" y="960"/>
                  </a:lnTo>
                  <a:lnTo>
                    <a:pt x="773" y="1035"/>
                  </a:lnTo>
                  <a:lnTo>
                    <a:pt x="747" y="1109"/>
                  </a:lnTo>
                  <a:lnTo>
                    <a:pt x="734" y="1146"/>
                  </a:lnTo>
                  <a:lnTo>
                    <a:pt x="720" y="1183"/>
                  </a:lnTo>
                  <a:lnTo>
                    <a:pt x="705" y="1218"/>
                  </a:lnTo>
                  <a:lnTo>
                    <a:pt x="689" y="1255"/>
                  </a:lnTo>
                  <a:lnTo>
                    <a:pt x="674" y="1291"/>
                  </a:lnTo>
                  <a:lnTo>
                    <a:pt x="658" y="1327"/>
                  </a:lnTo>
                  <a:lnTo>
                    <a:pt x="639" y="1361"/>
                  </a:lnTo>
                  <a:lnTo>
                    <a:pt x="621" y="1395"/>
                  </a:lnTo>
                  <a:lnTo>
                    <a:pt x="602" y="1430"/>
                  </a:lnTo>
                  <a:lnTo>
                    <a:pt x="581" y="1463"/>
                  </a:lnTo>
                  <a:lnTo>
                    <a:pt x="560" y="1496"/>
                  </a:lnTo>
                  <a:lnTo>
                    <a:pt x="539" y="1529"/>
                  </a:lnTo>
                  <a:lnTo>
                    <a:pt x="515" y="1560"/>
                  </a:lnTo>
                  <a:lnTo>
                    <a:pt x="491" y="1591"/>
                  </a:lnTo>
                  <a:lnTo>
                    <a:pt x="466" y="1621"/>
                  </a:lnTo>
                  <a:lnTo>
                    <a:pt x="440" y="1650"/>
                  </a:lnTo>
                  <a:lnTo>
                    <a:pt x="412" y="1679"/>
                  </a:lnTo>
                  <a:lnTo>
                    <a:pt x="383" y="1707"/>
                  </a:lnTo>
                  <a:lnTo>
                    <a:pt x="353" y="1733"/>
                  </a:lnTo>
                  <a:lnTo>
                    <a:pt x="322" y="1760"/>
                  </a:lnTo>
                  <a:lnTo>
                    <a:pt x="289" y="1783"/>
                  </a:lnTo>
                  <a:lnTo>
                    <a:pt x="255" y="1807"/>
                  </a:lnTo>
                  <a:lnTo>
                    <a:pt x="219" y="1831"/>
                  </a:lnTo>
                  <a:lnTo>
                    <a:pt x="182" y="1852"/>
                  </a:lnTo>
                  <a:lnTo>
                    <a:pt x="144" y="1873"/>
                  </a:lnTo>
                  <a:lnTo>
                    <a:pt x="103" y="1893"/>
                  </a:lnTo>
                  <a:lnTo>
                    <a:pt x="62" y="1910"/>
                  </a:lnTo>
                  <a:lnTo>
                    <a:pt x="19" y="1927"/>
                  </a:lnTo>
                  <a:lnTo>
                    <a:pt x="0" y="1942"/>
                  </a:lnTo>
                  <a:lnTo>
                    <a:pt x="19" y="1927"/>
                  </a:lnTo>
                  <a:lnTo>
                    <a:pt x="7" y="1931"/>
                  </a:lnTo>
                  <a:lnTo>
                    <a:pt x="0" y="1942"/>
                  </a:lnTo>
                  <a:lnTo>
                    <a:pt x="64" y="1989"/>
                  </a:lnTo>
                  <a:close/>
                </a:path>
              </a:pathLst>
            </a:custGeom>
            <a:solidFill>
              <a:srgbClr val="DA251D"/>
            </a:solidFill>
            <a:ln w="9525">
              <a:noFill/>
              <a:round/>
              <a:headEnd/>
              <a:tailEnd/>
            </a:ln>
          </p:spPr>
          <p:txBody>
            <a:bodyPr/>
            <a:lstStyle/>
            <a:p>
              <a:pPr eaLnBrk="1" hangingPunct="1"/>
              <a:endParaRPr lang="pt-BR" b="1" u="none"/>
            </a:p>
          </p:txBody>
        </p:sp>
        <p:sp>
          <p:nvSpPr>
            <p:cNvPr id="451708" name="Freeform 2392"/>
            <p:cNvSpPr>
              <a:spLocks/>
            </p:cNvSpPr>
            <p:nvPr/>
          </p:nvSpPr>
          <p:spPr bwMode="auto">
            <a:xfrm>
              <a:off x="2670" y="2134"/>
              <a:ext cx="455" cy="455"/>
            </a:xfrm>
            <a:custGeom>
              <a:avLst/>
              <a:gdLst>
                <a:gd name="T0" fmla="*/ 0 w 1819"/>
                <a:gd name="T1" fmla="*/ 0 h 1818"/>
                <a:gd name="T2" fmla="*/ 0 w 1819"/>
                <a:gd name="T3" fmla="*/ 0 h 1818"/>
                <a:gd name="T4" fmla="*/ 0 w 1819"/>
                <a:gd name="T5" fmla="*/ 0 h 1818"/>
                <a:gd name="T6" fmla="*/ 0 w 1819"/>
                <a:gd name="T7" fmla="*/ 0 h 1818"/>
                <a:gd name="T8" fmla="*/ 0 w 1819"/>
                <a:gd name="T9" fmla="*/ 0 h 1818"/>
                <a:gd name="T10" fmla="*/ 0 w 1819"/>
                <a:gd name="T11" fmla="*/ 0 h 1818"/>
                <a:gd name="T12" fmla="*/ 0 w 1819"/>
                <a:gd name="T13" fmla="*/ 0 h 1818"/>
                <a:gd name="T14" fmla="*/ 0 w 1819"/>
                <a:gd name="T15" fmla="*/ 0 h 1818"/>
                <a:gd name="T16" fmla="*/ 0 w 1819"/>
                <a:gd name="T17" fmla="*/ 0 h 1818"/>
                <a:gd name="T18" fmla="*/ 0 w 1819"/>
                <a:gd name="T19" fmla="*/ 0 h 1818"/>
                <a:gd name="T20" fmla="*/ 0 w 1819"/>
                <a:gd name="T21" fmla="*/ 0 h 1818"/>
                <a:gd name="T22" fmla="*/ 0 w 1819"/>
                <a:gd name="T23" fmla="*/ 0 h 1818"/>
                <a:gd name="T24" fmla="*/ 0 w 1819"/>
                <a:gd name="T25" fmla="*/ 0 h 1818"/>
                <a:gd name="T26" fmla="*/ 0 w 1819"/>
                <a:gd name="T27" fmla="*/ 0 h 1818"/>
                <a:gd name="T28" fmla="*/ 0 w 1819"/>
                <a:gd name="T29" fmla="*/ 0 h 1818"/>
                <a:gd name="T30" fmla="*/ 0 w 1819"/>
                <a:gd name="T31" fmla="*/ 0 h 1818"/>
                <a:gd name="T32" fmla="*/ 0 w 1819"/>
                <a:gd name="T33" fmla="*/ 0 h 1818"/>
                <a:gd name="T34" fmla="*/ 0 w 1819"/>
                <a:gd name="T35" fmla="*/ 0 h 1818"/>
                <a:gd name="T36" fmla="*/ 0 w 1819"/>
                <a:gd name="T37" fmla="*/ 0 h 1818"/>
                <a:gd name="T38" fmla="*/ 0 w 1819"/>
                <a:gd name="T39" fmla="*/ 0 h 1818"/>
                <a:gd name="T40" fmla="*/ 0 w 1819"/>
                <a:gd name="T41" fmla="*/ 0 h 1818"/>
                <a:gd name="T42" fmla="*/ 0 w 1819"/>
                <a:gd name="T43" fmla="*/ 0 h 1818"/>
                <a:gd name="T44" fmla="*/ 0 w 1819"/>
                <a:gd name="T45" fmla="*/ 0 h 1818"/>
                <a:gd name="T46" fmla="*/ 0 w 1819"/>
                <a:gd name="T47" fmla="*/ 0 h 1818"/>
                <a:gd name="T48" fmla="*/ 0 w 1819"/>
                <a:gd name="T49" fmla="*/ 0 h 1818"/>
                <a:gd name="T50" fmla="*/ 0 w 1819"/>
                <a:gd name="T51" fmla="*/ 0 h 1818"/>
                <a:gd name="T52" fmla="*/ 0 w 1819"/>
                <a:gd name="T53" fmla="*/ 0 h 1818"/>
                <a:gd name="T54" fmla="*/ 0 w 1819"/>
                <a:gd name="T55" fmla="*/ 0 h 1818"/>
                <a:gd name="T56" fmla="*/ 0 w 1819"/>
                <a:gd name="T57" fmla="*/ 0 h 1818"/>
                <a:gd name="T58" fmla="*/ 0 w 1819"/>
                <a:gd name="T59" fmla="*/ 0 h 1818"/>
                <a:gd name="T60" fmla="*/ 0 w 1819"/>
                <a:gd name="T61" fmla="*/ 0 h 1818"/>
                <a:gd name="T62" fmla="*/ 0 w 1819"/>
                <a:gd name="T63" fmla="*/ 0 h 1818"/>
                <a:gd name="T64" fmla="*/ 0 w 1819"/>
                <a:gd name="T65" fmla="*/ 0 h 1818"/>
                <a:gd name="T66" fmla="*/ 0 w 1819"/>
                <a:gd name="T67" fmla="*/ 0 h 1818"/>
                <a:gd name="T68" fmla="*/ 0 w 1819"/>
                <a:gd name="T69" fmla="*/ 0 h 1818"/>
                <a:gd name="T70" fmla="*/ 0 w 1819"/>
                <a:gd name="T71" fmla="*/ 0 h 1818"/>
                <a:gd name="T72" fmla="*/ 0 w 1819"/>
                <a:gd name="T73" fmla="*/ 0 h 1818"/>
                <a:gd name="T74" fmla="*/ 0 w 1819"/>
                <a:gd name="T75" fmla="*/ 0 h 1818"/>
                <a:gd name="T76" fmla="*/ 0 w 1819"/>
                <a:gd name="T77" fmla="*/ 0 h 1818"/>
                <a:gd name="T78" fmla="*/ 0 w 1819"/>
                <a:gd name="T79" fmla="*/ 0 h 1818"/>
                <a:gd name="T80" fmla="*/ 0 w 1819"/>
                <a:gd name="T81" fmla="*/ 0 h 1818"/>
                <a:gd name="T82" fmla="*/ 0 w 1819"/>
                <a:gd name="T83" fmla="*/ 0 h 1818"/>
                <a:gd name="T84" fmla="*/ 0 w 1819"/>
                <a:gd name="T85" fmla="*/ 0 h 18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9"/>
                <a:gd name="T130" fmla="*/ 0 h 1818"/>
                <a:gd name="T131" fmla="*/ 1819 w 1819"/>
                <a:gd name="T132" fmla="*/ 1818 h 18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9" h="1818">
                  <a:moveTo>
                    <a:pt x="910" y="1818"/>
                  </a:moveTo>
                  <a:lnTo>
                    <a:pt x="956" y="1816"/>
                  </a:lnTo>
                  <a:lnTo>
                    <a:pt x="1002" y="1812"/>
                  </a:lnTo>
                  <a:lnTo>
                    <a:pt x="1049" y="1807"/>
                  </a:lnTo>
                  <a:lnTo>
                    <a:pt x="1092" y="1799"/>
                  </a:lnTo>
                  <a:lnTo>
                    <a:pt x="1137" y="1789"/>
                  </a:lnTo>
                  <a:lnTo>
                    <a:pt x="1179" y="1777"/>
                  </a:lnTo>
                  <a:lnTo>
                    <a:pt x="1221" y="1762"/>
                  </a:lnTo>
                  <a:lnTo>
                    <a:pt x="1264" y="1745"/>
                  </a:lnTo>
                  <a:lnTo>
                    <a:pt x="1303" y="1728"/>
                  </a:lnTo>
                  <a:lnTo>
                    <a:pt x="1343" y="1707"/>
                  </a:lnTo>
                  <a:lnTo>
                    <a:pt x="1381" y="1686"/>
                  </a:lnTo>
                  <a:lnTo>
                    <a:pt x="1417" y="1662"/>
                  </a:lnTo>
                  <a:lnTo>
                    <a:pt x="1452" y="1637"/>
                  </a:lnTo>
                  <a:lnTo>
                    <a:pt x="1488" y="1609"/>
                  </a:lnTo>
                  <a:lnTo>
                    <a:pt x="1521" y="1581"/>
                  </a:lnTo>
                  <a:lnTo>
                    <a:pt x="1551" y="1551"/>
                  </a:lnTo>
                  <a:lnTo>
                    <a:pt x="1582" y="1519"/>
                  </a:lnTo>
                  <a:lnTo>
                    <a:pt x="1611" y="1486"/>
                  </a:lnTo>
                  <a:lnTo>
                    <a:pt x="1637" y="1452"/>
                  </a:lnTo>
                  <a:lnTo>
                    <a:pt x="1664" y="1416"/>
                  </a:lnTo>
                  <a:lnTo>
                    <a:pt x="1687" y="1379"/>
                  </a:lnTo>
                  <a:lnTo>
                    <a:pt x="1709" y="1341"/>
                  </a:lnTo>
                  <a:lnTo>
                    <a:pt x="1728" y="1301"/>
                  </a:lnTo>
                  <a:lnTo>
                    <a:pt x="1747" y="1262"/>
                  </a:lnTo>
                  <a:lnTo>
                    <a:pt x="1764" y="1221"/>
                  </a:lnTo>
                  <a:lnTo>
                    <a:pt x="1777" y="1179"/>
                  </a:lnTo>
                  <a:lnTo>
                    <a:pt x="1790" y="1135"/>
                  </a:lnTo>
                  <a:lnTo>
                    <a:pt x="1801" y="1092"/>
                  </a:lnTo>
                  <a:lnTo>
                    <a:pt x="1809" y="1047"/>
                  </a:lnTo>
                  <a:lnTo>
                    <a:pt x="1814" y="1001"/>
                  </a:lnTo>
                  <a:lnTo>
                    <a:pt x="1818" y="954"/>
                  </a:lnTo>
                  <a:lnTo>
                    <a:pt x="1819" y="908"/>
                  </a:lnTo>
                  <a:lnTo>
                    <a:pt x="1818" y="862"/>
                  </a:lnTo>
                  <a:lnTo>
                    <a:pt x="1814" y="816"/>
                  </a:lnTo>
                  <a:lnTo>
                    <a:pt x="1809" y="771"/>
                  </a:lnTo>
                  <a:lnTo>
                    <a:pt x="1801" y="726"/>
                  </a:lnTo>
                  <a:lnTo>
                    <a:pt x="1790" y="681"/>
                  </a:lnTo>
                  <a:lnTo>
                    <a:pt x="1777" y="639"/>
                  </a:lnTo>
                  <a:lnTo>
                    <a:pt x="1764" y="597"/>
                  </a:lnTo>
                  <a:lnTo>
                    <a:pt x="1747" y="556"/>
                  </a:lnTo>
                  <a:lnTo>
                    <a:pt x="1728" y="515"/>
                  </a:lnTo>
                  <a:lnTo>
                    <a:pt x="1709" y="475"/>
                  </a:lnTo>
                  <a:lnTo>
                    <a:pt x="1687" y="438"/>
                  </a:lnTo>
                  <a:lnTo>
                    <a:pt x="1664" y="401"/>
                  </a:lnTo>
                  <a:lnTo>
                    <a:pt x="1637" y="366"/>
                  </a:lnTo>
                  <a:lnTo>
                    <a:pt x="1611" y="331"/>
                  </a:lnTo>
                  <a:lnTo>
                    <a:pt x="1582" y="298"/>
                  </a:lnTo>
                  <a:lnTo>
                    <a:pt x="1551" y="267"/>
                  </a:lnTo>
                  <a:lnTo>
                    <a:pt x="1521" y="236"/>
                  </a:lnTo>
                  <a:lnTo>
                    <a:pt x="1488" y="207"/>
                  </a:lnTo>
                  <a:lnTo>
                    <a:pt x="1452" y="181"/>
                  </a:lnTo>
                  <a:lnTo>
                    <a:pt x="1417" y="154"/>
                  </a:lnTo>
                  <a:lnTo>
                    <a:pt x="1381" y="132"/>
                  </a:lnTo>
                  <a:lnTo>
                    <a:pt x="1343" y="110"/>
                  </a:lnTo>
                  <a:lnTo>
                    <a:pt x="1303" y="90"/>
                  </a:lnTo>
                  <a:lnTo>
                    <a:pt x="1264" y="71"/>
                  </a:lnTo>
                  <a:lnTo>
                    <a:pt x="1221" y="54"/>
                  </a:lnTo>
                  <a:lnTo>
                    <a:pt x="1179" y="41"/>
                  </a:lnTo>
                  <a:lnTo>
                    <a:pt x="1137" y="28"/>
                  </a:lnTo>
                  <a:lnTo>
                    <a:pt x="1092" y="18"/>
                  </a:lnTo>
                  <a:lnTo>
                    <a:pt x="1049" y="11"/>
                  </a:lnTo>
                  <a:lnTo>
                    <a:pt x="1002" y="4"/>
                  </a:lnTo>
                  <a:lnTo>
                    <a:pt x="956" y="0"/>
                  </a:lnTo>
                  <a:lnTo>
                    <a:pt x="910" y="0"/>
                  </a:lnTo>
                  <a:lnTo>
                    <a:pt x="864" y="0"/>
                  </a:lnTo>
                  <a:lnTo>
                    <a:pt x="818" y="4"/>
                  </a:lnTo>
                  <a:lnTo>
                    <a:pt x="771" y="11"/>
                  </a:lnTo>
                  <a:lnTo>
                    <a:pt x="728" y="18"/>
                  </a:lnTo>
                  <a:lnTo>
                    <a:pt x="683" y="28"/>
                  </a:lnTo>
                  <a:lnTo>
                    <a:pt x="641" y="41"/>
                  </a:lnTo>
                  <a:lnTo>
                    <a:pt x="598" y="54"/>
                  </a:lnTo>
                  <a:lnTo>
                    <a:pt x="556" y="71"/>
                  </a:lnTo>
                  <a:lnTo>
                    <a:pt x="517" y="90"/>
                  </a:lnTo>
                  <a:lnTo>
                    <a:pt x="477" y="110"/>
                  </a:lnTo>
                  <a:lnTo>
                    <a:pt x="439" y="132"/>
                  </a:lnTo>
                  <a:lnTo>
                    <a:pt x="402" y="154"/>
                  </a:lnTo>
                  <a:lnTo>
                    <a:pt x="366" y="181"/>
                  </a:lnTo>
                  <a:lnTo>
                    <a:pt x="332" y="207"/>
                  </a:lnTo>
                  <a:lnTo>
                    <a:pt x="299" y="236"/>
                  </a:lnTo>
                  <a:lnTo>
                    <a:pt x="267" y="267"/>
                  </a:lnTo>
                  <a:lnTo>
                    <a:pt x="238" y="298"/>
                  </a:lnTo>
                  <a:lnTo>
                    <a:pt x="209" y="331"/>
                  </a:lnTo>
                  <a:lnTo>
                    <a:pt x="183" y="366"/>
                  </a:lnTo>
                  <a:lnTo>
                    <a:pt x="156" y="401"/>
                  </a:lnTo>
                  <a:lnTo>
                    <a:pt x="132" y="438"/>
                  </a:lnTo>
                  <a:lnTo>
                    <a:pt x="111" y="475"/>
                  </a:lnTo>
                  <a:lnTo>
                    <a:pt x="90" y="515"/>
                  </a:lnTo>
                  <a:lnTo>
                    <a:pt x="73" y="556"/>
                  </a:lnTo>
                  <a:lnTo>
                    <a:pt x="56" y="597"/>
                  </a:lnTo>
                  <a:lnTo>
                    <a:pt x="41" y="639"/>
                  </a:lnTo>
                  <a:lnTo>
                    <a:pt x="30" y="681"/>
                  </a:lnTo>
                  <a:lnTo>
                    <a:pt x="19" y="726"/>
                  </a:lnTo>
                  <a:lnTo>
                    <a:pt x="11" y="771"/>
                  </a:lnTo>
                  <a:lnTo>
                    <a:pt x="6" y="816"/>
                  </a:lnTo>
                  <a:lnTo>
                    <a:pt x="2" y="862"/>
                  </a:lnTo>
                  <a:lnTo>
                    <a:pt x="0" y="908"/>
                  </a:lnTo>
                  <a:lnTo>
                    <a:pt x="2" y="954"/>
                  </a:lnTo>
                  <a:lnTo>
                    <a:pt x="6" y="1001"/>
                  </a:lnTo>
                  <a:lnTo>
                    <a:pt x="11" y="1047"/>
                  </a:lnTo>
                  <a:lnTo>
                    <a:pt x="19" y="1092"/>
                  </a:lnTo>
                  <a:lnTo>
                    <a:pt x="30" y="1135"/>
                  </a:lnTo>
                  <a:lnTo>
                    <a:pt x="41" y="1179"/>
                  </a:lnTo>
                  <a:lnTo>
                    <a:pt x="56" y="1221"/>
                  </a:lnTo>
                  <a:lnTo>
                    <a:pt x="73" y="1262"/>
                  </a:lnTo>
                  <a:lnTo>
                    <a:pt x="90" y="1301"/>
                  </a:lnTo>
                  <a:lnTo>
                    <a:pt x="111" y="1341"/>
                  </a:lnTo>
                  <a:lnTo>
                    <a:pt x="132" y="1379"/>
                  </a:lnTo>
                  <a:lnTo>
                    <a:pt x="156" y="1416"/>
                  </a:lnTo>
                  <a:lnTo>
                    <a:pt x="183" y="1452"/>
                  </a:lnTo>
                  <a:lnTo>
                    <a:pt x="209" y="1486"/>
                  </a:lnTo>
                  <a:lnTo>
                    <a:pt x="238" y="1519"/>
                  </a:lnTo>
                  <a:lnTo>
                    <a:pt x="267" y="1551"/>
                  </a:lnTo>
                  <a:lnTo>
                    <a:pt x="299" y="1581"/>
                  </a:lnTo>
                  <a:lnTo>
                    <a:pt x="332" y="1609"/>
                  </a:lnTo>
                  <a:lnTo>
                    <a:pt x="366" y="1637"/>
                  </a:lnTo>
                  <a:lnTo>
                    <a:pt x="402" y="1662"/>
                  </a:lnTo>
                  <a:lnTo>
                    <a:pt x="439" y="1686"/>
                  </a:lnTo>
                  <a:lnTo>
                    <a:pt x="477" y="1707"/>
                  </a:lnTo>
                  <a:lnTo>
                    <a:pt x="517" y="1728"/>
                  </a:lnTo>
                  <a:lnTo>
                    <a:pt x="556" y="1745"/>
                  </a:lnTo>
                  <a:lnTo>
                    <a:pt x="598" y="1762"/>
                  </a:lnTo>
                  <a:lnTo>
                    <a:pt x="641" y="1777"/>
                  </a:lnTo>
                  <a:lnTo>
                    <a:pt x="683" y="1789"/>
                  </a:lnTo>
                  <a:lnTo>
                    <a:pt x="728" y="1799"/>
                  </a:lnTo>
                  <a:lnTo>
                    <a:pt x="771" y="1807"/>
                  </a:lnTo>
                  <a:lnTo>
                    <a:pt x="818" y="1812"/>
                  </a:lnTo>
                  <a:lnTo>
                    <a:pt x="864" y="1816"/>
                  </a:lnTo>
                  <a:lnTo>
                    <a:pt x="910" y="1818"/>
                  </a:lnTo>
                  <a:close/>
                </a:path>
              </a:pathLst>
            </a:custGeom>
            <a:solidFill>
              <a:srgbClr val="994779"/>
            </a:solidFill>
            <a:ln w="9525">
              <a:solidFill>
                <a:schemeClr val="tx1"/>
              </a:solidFill>
              <a:round/>
              <a:headEnd/>
              <a:tailEnd/>
            </a:ln>
          </p:spPr>
          <p:txBody>
            <a:bodyPr/>
            <a:lstStyle/>
            <a:p>
              <a:pPr eaLnBrk="1" hangingPunct="1"/>
              <a:endParaRPr lang="pt-BR" b="1" u="none"/>
            </a:p>
          </p:txBody>
        </p:sp>
      </p:grpSp>
      <p:grpSp>
        <p:nvGrpSpPr>
          <p:cNvPr id="8" name="Group 2393"/>
          <p:cNvGrpSpPr>
            <a:grpSpLocks/>
          </p:cNvGrpSpPr>
          <p:nvPr/>
        </p:nvGrpSpPr>
        <p:grpSpPr bwMode="auto">
          <a:xfrm>
            <a:off x="539750" y="1981200"/>
            <a:ext cx="1474788" cy="1433513"/>
            <a:chOff x="356" y="1710"/>
            <a:chExt cx="929" cy="903"/>
          </a:xfrm>
        </p:grpSpPr>
        <p:sp>
          <p:nvSpPr>
            <p:cNvPr id="451710" name="Freeform 2394"/>
            <p:cNvSpPr>
              <a:spLocks/>
            </p:cNvSpPr>
            <p:nvPr/>
          </p:nvSpPr>
          <p:spPr bwMode="auto">
            <a:xfrm>
              <a:off x="356" y="2565"/>
              <a:ext cx="81"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9" y="154"/>
                  </a:lnTo>
                  <a:lnTo>
                    <a:pt x="304" y="161"/>
                  </a:lnTo>
                  <a:lnTo>
                    <a:pt x="300" y="166"/>
                  </a:lnTo>
                  <a:lnTo>
                    <a:pt x="294" y="172"/>
                  </a:lnTo>
                  <a:lnTo>
                    <a:pt x="289"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9" y="14"/>
                  </a:lnTo>
                  <a:lnTo>
                    <a:pt x="294" y="18"/>
                  </a:lnTo>
                  <a:lnTo>
                    <a:pt x="300" y="23"/>
                  </a:lnTo>
                  <a:lnTo>
                    <a:pt x="304" y="30"/>
                  </a:lnTo>
                  <a:lnTo>
                    <a:pt x="309" y="37"/>
                  </a:lnTo>
                  <a:lnTo>
                    <a:pt x="311" y="44"/>
                  </a:lnTo>
                  <a:lnTo>
                    <a:pt x="315" y="51"/>
                  </a:lnTo>
                  <a:lnTo>
                    <a:pt x="317" y="59"/>
                  </a:lnTo>
                  <a:lnTo>
                    <a:pt x="319" y="68"/>
                  </a:lnTo>
                  <a:lnTo>
                    <a:pt x="321" y="76"/>
                  </a:lnTo>
                  <a:lnTo>
                    <a:pt x="321" y="85"/>
                  </a:lnTo>
                  <a:close/>
                </a:path>
              </a:pathLst>
            </a:custGeom>
            <a:solidFill>
              <a:srgbClr val="DA251D"/>
            </a:solidFill>
            <a:ln w="9525">
              <a:noFill/>
              <a:round/>
              <a:headEnd/>
              <a:tailEnd/>
            </a:ln>
          </p:spPr>
          <p:txBody>
            <a:bodyPr/>
            <a:lstStyle/>
            <a:p>
              <a:pPr eaLnBrk="1" hangingPunct="1"/>
              <a:endParaRPr lang="pt-BR" b="1" u="none"/>
            </a:p>
          </p:txBody>
        </p:sp>
        <p:sp>
          <p:nvSpPr>
            <p:cNvPr id="451711" name="Freeform 2395"/>
            <p:cNvSpPr>
              <a:spLocks/>
            </p:cNvSpPr>
            <p:nvPr/>
          </p:nvSpPr>
          <p:spPr bwMode="auto">
            <a:xfrm>
              <a:off x="356" y="2565"/>
              <a:ext cx="81"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9" y="154"/>
                  </a:lnTo>
                  <a:lnTo>
                    <a:pt x="304" y="161"/>
                  </a:lnTo>
                  <a:lnTo>
                    <a:pt x="300" y="166"/>
                  </a:lnTo>
                  <a:lnTo>
                    <a:pt x="294" y="172"/>
                  </a:lnTo>
                  <a:lnTo>
                    <a:pt x="289"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9" y="14"/>
                  </a:lnTo>
                  <a:lnTo>
                    <a:pt x="294" y="18"/>
                  </a:lnTo>
                  <a:lnTo>
                    <a:pt x="300" y="23"/>
                  </a:lnTo>
                  <a:lnTo>
                    <a:pt x="304" y="30"/>
                  </a:lnTo>
                  <a:lnTo>
                    <a:pt x="309" y="37"/>
                  </a:lnTo>
                  <a:lnTo>
                    <a:pt x="311" y="44"/>
                  </a:lnTo>
                  <a:lnTo>
                    <a:pt x="315" y="51"/>
                  </a:lnTo>
                  <a:lnTo>
                    <a:pt x="317" y="59"/>
                  </a:lnTo>
                  <a:lnTo>
                    <a:pt x="319" y="68"/>
                  </a:lnTo>
                  <a:lnTo>
                    <a:pt x="321" y="76"/>
                  </a:lnTo>
                  <a:lnTo>
                    <a:pt x="321" y="85"/>
                  </a:lnTo>
                </a:path>
              </a:pathLst>
            </a:custGeom>
            <a:noFill/>
            <a:ln w="9525">
              <a:solidFill>
                <a:srgbClr val="1F1A17"/>
              </a:solidFill>
              <a:round/>
              <a:headEnd/>
              <a:tailEnd/>
            </a:ln>
          </p:spPr>
          <p:txBody>
            <a:bodyPr/>
            <a:lstStyle/>
            <a:p>
              <a:pPr eaLnBrk="1" hangingPunct="1"/>
              <a:endParaRPr lang="pt-BR" b="1" u="none"/>
            </a:p>
          </p:txBody>
        </p:sp>
        <p:sp>
          <p:nvSpPr>
            <p:cNvPr id="44104" name="Rectangle 2396"/>
            <p:cNvSpPr>
              <a:spLocks noChangeArrowheads="1"/>
            </p:cNvSpPr>
            <p:nvPr/>
          </p:nvSpPr>
          <p:spPr bwMode="auto">
            <a:xfrm>
              <a:off x="496" y="1710"/>
              <a:ext cx="559" cy="155"/>
            </a:xfrm>
            <a:prstGeom prst="rect">
              <a:avLst/>
            </a:prstGeom>
            <a:noFill/>
            <a:ln w="9525">
              <a:noFill/>
              <a:miter lim="800000"/>
              <a:headEnd/>
              <a:tailEnd/>
            </a:ln>
          </p:spPr>
          <p:txBody>
            <a:bodyPr wrap="none" lIns="0" tIns="0" rIns="0" bIns="0">
              <a:spAutoFit/>
            </a:bodyPr>
            <a:lstStyle/>
            <a:p>
              <a:pPr eaLnBrk="1" hangingPunct="1">
                <a:defRPr/>
              </a:pPr>
              <a:r>
                <a:rPr lang="pt-BR" sz="1600" b="1" u="none" dirty="0">
                  <a:solidFill>
                    <a:schemeClr val="bg1">
                      <a:lumMod val="20000"/>
                      <a:lumOff val="80000"/>
                    </a:schemeClr>
                  </a:solidFill>
                </a:rPr>
                <a:t>Antígeno</a:t>
              </a:r>
              <a:endParaRPr lang="pt-BR" b="1" u="none" dirty="0">
                <a:solidFill>
                  <a:schemeClr val="bg1">
                    <a:lumMod val="20000"/>
                    <a:lumOff val="80000"/>
                  </a:schemeClr>
                </a:solidFill>
              </a:endParaRPr>
            </a:p>
          </p:txBody>
        </p:sp>
        <p:sp>
          <p:nvSpPr>
            <p:cNvPr id="451713" name="Freeform 2397"/>
            <p:cNvSpPr>
              <a:spLocks/>
            </p:cNvSpPr>
            <p:nvPr/>
          </p:nvSpPr>
          <p:spPr bwMode="auto">
            <a:xfrm>
              <a:off x="651" y="2016"/>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8"/>
                  </a:moveTo>
                  <a:lnTo>
                    <a:pt x="322" y="106"/>
                  </a:lnTo>
                  <a:lnTo>
                    <a:pt x="320" y="115"/>
                  </a:lnTo>
                  <a:lnTo>
                    <a:pt x="320" y="123"/>
                  </a:lnTo>
                  <a:lnTo>
                    <a:pt x="318" y="132"/>
                  </a:lnTo>
                  <a:lnTo>
                    <a:pt x="315" y="140"/>
                  </a:lnTo>
                  <a:lnTo>
                    <a:pt x="313" y="148"/>
                  </a:lnTo>
                  <a:lnTo>
                    <a:pt x="309" y="155"/>
                  </a:lnTo>
                  <a:lnTo>
                    <a:pt x="305" y="161"/>
                  </a:lnTo>
                  <a:lnTo>
                    <a:pt x="301" y="168"/>
                  </a:lnTo>
                  <a:lnTo>
                    <a:pt x="295" y="173"/>
                  </a:lnTo>
                  <a:lnTo>
                    <a:pt x="289" y="177"/>
                  </a:lnTo>
                  <a:lnTo>
                    <a:pt x="284" y="183"/>
                  </a:lnTo>
                  <a:lnTo>
                    <a:pt x="277" y="185"/>
                  </a:lnTo>
                  <a:lnTo>
                    <a:pt x="270" y="189"/>
                  </a:lnTo>
                  <a:lnTo>
                    <a:pt x="262" y="191"/>
                  </a:lnTo>
                  <a:lnTo>
                    <a:pt x="254" y="192"/>
                  </a:lnTo>
                  <a:lnTo>
                    <a:pt x="248" y="192"/>
                  </a:lnTo>
                  <a:lnTo>
                    <a:pt x="0" y="192"/>
                  </a:lnTo>
                  <a:lnTo>
                    <a:pt x="0" y="0"/>
                  </a:lnTo>
                  <a:lnTo>
                    <a:pt x="248" y="0"/>
                  </a:lnTo>
                  <a:lnTo>
                    <a:pt x="254" y="0"/>
                  </a:lnTo>
                  <a:lnTo>
                    <a:pt x="262" y="2"/>
                  </a:lnTo>
                  <a:lnTo>
                    <a:pt x="270" y="4"/>
                  </a:lnTo>
                  <a:lnTo>
                    <a:pt x="277" y="7"/>
                  </a:lnTo>
                  <a:lnTo>
                    <a:pt x="284" y="11"/>
                  </a:lnTo>
                  <a:lnTo>
                    <a:pt x="289" y="15"/>
                  </a:lnTo>
                  <a:lnTo>
                    <a:pt x="295" y="20"/>
                  </a:lnTo>
                  <a:lnTo>
                    <a:pt x="301" y="26"/>
                  </a:lnTo>
                  <a:lnTo>
                    <a:pt x="305" y="31"/>
                  </a:lnTo>
                  <a:lnTo>
                    <a:pt x="309" y="37"/>
                  </a:lnTo>
                  <a:lnTo>
                    <a:pt x="313" y="45"/>
                  </a:lnTo>
                  <a:lnTo>
                    <a:pt x="315" y="53"/>
                  </a:lnTo>
                  <a:lnTo>
                    <a:pt x="318" y="61"/>
                  </a:lnTo>
                  <a:lnTo>
                    <a:pt x="320" y="69"/>
                  </a:lnTo>
                  <a:lnTo>
                    <a:pt x="320" y="78"/>
                  </a:lnTo>
                  <a:lnTo>
                    <a:pt x="322" y="88"/>
                  </a:lnTo>
                  <a:close/>
                </a:path>
              </a:pathLst>
            </a:custGeom>
            <a:solidFill>
              <a:srgbClr val="DA251D"/>
            </a:solidFill>
            <a:ln w="9525">
              <a:noFill/>
              <a:round/>
              <a:headEnd/>
              <a:tailEnd/>
            </a:ln>
          </p:spPr>
          <p:txBody>
            <a:bodyPr/>
            <a:lstStyle/>
            <a:p>
              <a:pPr eaLnBrk="1" hangingPunct="1"/>
              <a:endParaRPr lang="pt-BR" b="1" u="none"/>
            </a:p>
          </p:txBody>
        </p:sp>
        <p:sp>
          <p:nvSpPr>
            <p:cNvPr id="451714" name="Freeform 2398"/>
            <p:cNvSpPr>
              <a:spLocks/>
            </p:cNvSpPr>
            <p:nvPr/>
          </p:nvSpPr>
          <p:spPr bwMode="auto">
            <a:xfrm>
              <a:off x="651" y="2016"/>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8"/>
                  </a:moveTo>
                  <a:lnTo>
                    <a:pt x="322" y="106"/>
                  </a:lnTo>
                  <a:lnTo>
                    <a:pt x="320" y="115"/>
                  </a:lnTo>
                  <a:lnTo>
                    <a:pt x="320" y="123"/>
                  </a:lnTo>
                  <a:lnTo>
                    <a:pt x="318" y="132"/>
                  </a:lnTo>
                  <a:lnTo>
                    <a:pt x="315" y="140"/>
                  </a:lnTo>
                  <a:lnTo>
                    <a:pt x="313" y="148"/>
                  </a:lnTo>
                  <a:lnTo>
                    <a:pt x="309" y="155"/>
                  </a:lnTo>
                  <a:lnTo>
                    <a:pt x="305" y="161"/>
                  </a:lnTo>
                  <a:lnTo>
                    <a:pt x="301" y="168"/>
                  </a:lnTo>
                  <a:lnTo>
                    <a:pt x="295" y="173"/>
                  </a:lnTo>
                  <a:lnTo>
                    <a:pt x="289" y="177"/>
                  </a:lnTo>
                  <a:lnTo>
                    <a:pt x="284" y="183"/>
                  </a:lnTo>
                  <a:lnTo>
                    <a:pt x="277" y="185"/>
                  </a:lnTo>
                  <a:lnTo>
                    <a:pt x="270" y="189"/>
                  </a:lnTo>
                  <a:lnTo>
                    <a:pt x="262" y="191"/>
                  </a:lnTo>
                  <a:lnTo>
                    <a:pt x="254" y="192"/>
                  </a:lnTo>
                  <a:lnTo>
                    <a:pt x="248" y="192"/>
                  </a:lnTo>
                  <a:lnTo>
                    <a:pt x="0" y="192"/>
                  </a:lnTo>
                  <a:lnTo>
                    <a:pt x="0" y="0"/>
                  </a:lnTo>
                  <a:lnTo>
                    <a:pt x="248" y="0"/>
                  </a:lnTo>
                  <a:lnTo>
                    <a:pt x="254" y="0"/>
                  </a:lnTo>
                  <a:lnTo>
                    <a:pt x="262" y="2"/>
                  </a:lnTo>
                  <a:lnTo>
                    <a:pt x="270" y="4"/>
                  </a:lnTo>
                  <a:lnTo>
                    <a:pt x="277" y="7"/>
                  </a:lnTo>
                  <a:lnTo>
                    <a:pt x="284" y="11"/>
                  </a:lnTo>
                  <a:lnTo>
                    <a:pt x="289" y="15"/>
                  </a:lnTo>
                  <a:lnTo>
                    <a:pt x="295" y="20"/>
                  </a:lnTo>
                  <a:lnTo>
                    <a:pt x="301" y="26"/>
                  </a:lnTo>
                  <a:lnTo>
                    <a:pt x="305" y="31"/>
                  </a:lnTo>
                  <a:lnTo>
                    <a:pt x="309" y="37"/>
                  </a:lnTo>
                  <a:lnTo>
                    <a:pt x="313" y="45"/>
                  </a:lnTo>
                  <a:lnTo>
                    <a:pt x="315" y="53"/>
                  </a:lnTo>
                  <a:lnTo>
                    <a:pt x="318" y="61"/>
                  </a:lnTo>
                  <a:lnTo>
                    <a:pt x="320" y="69"/>
                  </a:lnTo>
                  <a:lnTo>
                    <a:pt x="320" y="78"/>
                  </a:lnTo>
                  <a:lnTo>
                    <a:pt x="322" y="88"/>
                  </a:lnTo>
                  <a:close/>
                </a:path>
              </a:pathLst>
            </a:custGeom>
            <a:noFill/>
            <a:ln w="9525">
              <a:solidFill>
                <a:srgbClr val="1F1A17"/>
              </a:solidFill>
              <a:round/>
              <a:headEnd/>
              <a:tailEnd/>
            </a:ln>
          </p:spPr>
          <p:txBody>
            <a:bodyPr/>
            <a:lstStyle/>
            <a:p>
              <a:pPr eaLnBrk="1" hangingPunct="1"/>
              <a:endParaRPr lang="pt-BR" b="1" u="none"/>
            </a:p>
          </p:txBody>
        </p:sp>
        <p:sp>
          <p:nvSpPr>
            <p:cNvPr id="451715" name="Freeform 2399"/>
            <p:cNvSpPr>
              <a:spLocks/>
            </p:cNvSpPr>
            <p:nvPr/>
          </p:nvSpPr>
          <p:spPr bwMode="auto">
            <a:xfrm>
              <a:off x="730" y="2017"/>
              <a:ext cx="81" cy="48"/>
            </a:xfrm>
            <a:custGeom>
              <a:avLst/>
              <a:gdLst>
                <a:gd name="T0" fmla="*/ 0 w 322"/>
                <a:gd name="T1" fmla="*/ 0 h 193"/>
                <a:gd name="T2" fmla="*/ 0 w 322"/>
                <a:gd name="T3" fmla="*/ 0 h 193"/>
                <a:gd name="T4" fmla="*/ 0 w 322"/>
                <a:gd name="T5" fmla="*/ 0 h 193"/>
                <a:gd name="T6" fmla="*/ 0 w 322"/>
                <a:gd name="T7" fmla="*/ 0 h 193"/>
                <a:gd name="T8" fmla="*/ 0 w 322"/>
                <a:gd name="T9" fmla="*/ 0 h 193"/>
                <a:gd name="T10" fmla="*/ 0 w 322"/>
                <a:gd name="T11" fmla="*/ 0 h 193"/>
                <a:gd name="T12" fmla="*/ 0 w 322"/>
                <a:gd name="T13" fmla="*/ 0 h 193"/>
                <a:gd name="T14" fmla="*/ 0 w 322"/>
                <a:gd name="T15" fmla="*/ 0 h 193"/>
                <a:gd name="T16" fmla="*/ 0 w 322"/>
                <a:gd name="T17" fmla="*/ 0 h 193"/>
                <a:gd name="T18" fmla="*/ 0 w 322"/>
                <a:gd name="T19" fmla="*/ 0 h 193"/>
                <a:gd name="T20" fmla="*/ 0 w 322"/>
                <a:gd name="T21" fmla="*/ 0 h 193"/>
                <a:gd name="T22" fmla="*/ 0 w 322"/>
                <a:gd name="T23" fmla="*/ 0 h 193"/>
                <a:gd name="T24" fmla="*/ 0 w 322"/>
                <a:gd name="T25" fmla="*/ 0 h 193"/>
                <a:gd name="T26" fmla="*/ 0 w 322"/>
                <a:gd name="T27" fmla="*/ 0 h 193"/>
                <a:gd name="T28" fmla="*/ 0 w 322"/>
                <a:gd name="T29" fmla="*/ 0 h 193"/>
                <a:gd name="T30" fmla="*/ 0 w 322"/>
                <a:gd name="T31" fmla="*/ 0 h 193"/>
                <a:gd name="T32" fmla="*/ 0 w 322"/>
                <a:gd name="T33" fmla="*/ 0 h 193"/>
                <a:gd name="T34" fmla="*/ 0 w 322"/>
                <a:gd name="T35" fmla="*/ 0 h 193"/>
                <a:gd name="T36" fmla="*/ 0 w 322"/>
                <a:gd name="T37" fmla="*/ 0 h 193"/>
                <a:gd name="T38" fmla="*/ 0 w 322"/>
                <a:gd name="T39" fmla="*/ 0 h 193"/>
                <a:gd name="T40" fmla="*/ 0 w 322"/>
                <a:gd name="T41" fmla="*/ 0 h 193"/>
                <a:gd name="T42" fmla="*/ 0 w 322"/>
                <a:gd name="T43" fmla="*/ 0 h 193"/>
                <a:gd name="T44" fmla="*/ 0 w 322"/>
                <a:gd name="T45" fmla="*/ 0 h 193"/>
                <a:gd name="T46" fmla="*/ 0 w 322"/>
                <a:gd name="T47" fmla="*/ 0 h 193"/>
                <a:gd name="T48" fmla="*/ 0 w 322"/>
                <a:gd name="T49" fmla="*/ 0 h 193"/>
                <a:gd name="T50" fmla="*/ 0 w 322"/>
                <a:gd name="T51" fmla="*/ 0 h 193"/>
                <a:gd name="T52" fmla="*/ 0 w 322"/>
                <a:gd name="T53" fmla="*/ 0 h 193"/>
                <a:gd name="T54" fmla="*/ 0 w 322"/>
                <a:gd name="T55" fmla="*/ 0 h 193"/>
                <a:gd name="T56" fmla="*/ 0 w 322"/>
                <a:gd name="T57" fmla="*/ 0 h 193"/>
                <a:gd name="T58" fmla="*/ 0 w 322"/>
                <a:gd name="T59" fmla="*/ 0 h 193"/>
                <a:gd name="T60" fmla="*/ 0 w 322"/>
                <a:gd name="T61" fmla="*/ 0 h 193"/>
                <a:gd name="T62" fmla="*/ 0 w 322"/>
                <a:gd name="T63" fmla="*/ 0 h 193"/>
                <a:gd name="T64" fmla="*/ 0 w 322"/>
                <a:gd name="T65" fmla="*/ 0 h 193"/>
                <a:gd name="T66" fmla="*/ 0 w 322"/>
                <a:gd name="T67" fmla="*/ 0 h 193"/>
                <a:gd name="T68" fmla="*/ 0 w 322"/>
                <a:gd name="T69" fmla="*/ 0 h 193"/>
                <a:gd name="T70" fmla="*/ 0 w 322"/>
                <a:gd name="T71" fmla="*/ 0 h 193"/>
                <a:gd name="T72" fmla="*/ 0 w 322"/>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3"/>
                <a:gd name="T113" fmla="*/ 322 w 322"/>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3">
                  <a:moveTo>
                    <a:pt x="322" y="87"/>
                  </a:moveTo>
                  <a:lnTo>
                    <a:pt x="322" y="106"/>
                  </a:lnTo>
                  <a:lnTo>
                    <a:pt x="321" y="115"/>
                  </a:lnTo>
                  <a:lnTo>
                    <a:pt x="321" y="124"/>
                  </a:lnTo>
                  <a:lnTo>
                    <a:pt x="318" y="132"/>
                  </a:lnTo>
                  <a:lnTo>
                    <a:pt x="316" y="140"/>
                  </a:lnTo>
                  <a:lnTo>
                    <a:pt x="313" y="148"/>
                  </a:lnTo>
                  <a:lnTo>
                    <a:pt x="309" y="155"/>
                  </a:lnTo>
                  <a:lnTo>
                    <a:pt x="305" y="161"/>
                  </a:lnTo>
                  <a:lnTo>
                    <a:pt x="301" y="168"/>
                  </a:lnTo>
                  <a:lnTo>
                    <a:pt x="296" y="173"/>
                  </a:lnTo>
                  <a:lnTo>
                    <a:pt x="289" y="178"/>
                  </a:lnTo>
                  <a:lnTo>
                    <a:pt x="284" y="182"/>
                  </a:lnTo>
                  <a:lnTo>
                    <a:pt x="277" y="186"/>
                  </a:lnTo>
                  <a:lnTo>
                    <a:pt x="271" y="189"/>
                  </a:lnTo>
                  <a:lnTo>
                    <a:pt x="263" y="190"/>
                  </a:lnTo>
                  <a:lnTo>
                    <a:pt x="255" y="191"/>
                  </a:lnTo>
                  <a:lnTo>
                    <a:pt x="248" y="193"/>
                  </a:lnTo>
                  <a:lnTo>
                    <a:pt x="0" y="193"/>
                  </a:lnTo>
                  <a:lnTo>
                    <a:pt x="0" y="0"/>
                  </a:lnTo>
                  <a:lnTo>
                    <a:pt x="248" y="0"/>
                  </a:lnTo>
                  <a:lnTo>
                    <a:pt x="255" y="0"/>
                  </a:lnTo>
                  <a:lnTo>
                    <a:pt x="263" y="1"/>
                  </a:lnTo>
                  <a:lnTo>
                    <a:pt x="271" y="4"/>
                  </a:lnTo>
                  <a:lnTo>
                    <a:pt x="277" y="7"/>
                  </a:lnTo>
                  <a:lnTo>
                    <a:pt x="284" y="11"/>
                  </a:lnTo>
                  <a:lnTo>
                    <a:pt x="289" y="15"/>
                  </a:lnTo>
                  <a:lnTo>
                    <a:pt x="296" y="20"/>
                  </a:lnTo>
                  <a:lnTo>
                    <a:pt x="301" y="25"/>
                  </a:lnTo>
                  <a:lnTo>
                    <a:pt x="305" y="32"/>
                  </a:lnTo>
                  <a:lnTo>
                    <a:pt x="309" y="38"/>
                  </a:lnTo>
                  <a:lnTo>
                    <a:pt x="313" y="45"/>
                  </a:lnTo>
                  <a:lnTo>
                    <a:pt x="316" y="53"/>
                  </a:lnTo>
                  <a:lnTo>
                    <a:pt x="318" y="61"/>
                  </a:lnTo>
                  <a:lnTo>
                    <a:pt x="321" y="69"/>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1716" name="Freeform 2400"/>
            <p:cNvSpPr>
              <a:spLocks/>
            </p:cNvSpPr>
            <p:nvPr/>
          </p:nvSpPr>
          <p:spPr bwMode="auto">
            <a:xfrm>
              <a:off x="730" y="2017"/>
              <a:ext cx="81" cy="48"/>
            </a:xfrm>
            <a:custGeom>
              <a:avLst/>
              <a:gdLst>
                <a:gd name="T0" fmla="*/ 0 w 322"/>
                <a:gd name="T1" fmla="*/ 0 h 193"/>
                <a:gd name="T2" fmla="*/ 0 w 322"/>
                <a:gd name="T3" fmla="*/ 0 h 193"/>
                <a:gd name="T4" fmla="*/ 0 w 322"/>
                <a:gd name="T5" fmla="*/ 0 h 193"/>
                <a:gd name="T6" fmla="*/ 0 w 322"/>
                <a:gd name="T7" fmla="*/ 0 h 193"/>
                <a:gd name="T8" fmla="*/ 0 w 322"/>
                <a:gd name="T9" fmla="*/ 0 h 193"/>
                <a:gd name="T10" fmla="*/ 0 w 322"/>
                <a:gd name="T11" fmla="*/ 0 h 193"/>
                <a:gd name="T12" fmla="*/ 0 w 322"/>
                <a:gd name="T13" fmla="*/ 0 h 193"/>
                <a:gd name="T14" fmla="*/ 0 w 322"/>
                <a:gd name="T15" fmla="*/ 0 h 193"/>
                <a:gd name="T16" fmla="*/ 0 w 322"/>
                <a:gd name="T17" fmla="*/ 0 h 193"/>
                <a:gd name="T18" fmla="*/ 0 w 322"/>
                <a:gd name="T19" fmla="*/ 0 h 193"/>
                <a:gd name="T20" fmla="*/ 0 w 322"/>
                <a:gd name="T21" fmla="*/ 0 h 193"/>
                <a:gd name="T22" fmla="*/ 0 w 322"/>
                <a:gd name="T23" fmla="*/ 0 h 193"/>
                <a:gd name="T24" fmla="*/ 0 w 322"/>
                <a:gd name="T25" fmla="*/ 0 h 193"/>
                <a:gd name="T26" fmla="*/ 0 w 322"/>
                <a:gd name="T27" fmla="*/ 0 h 193"/>
                <a:gd name="T28" fmla="*/ 0 w 322"/>
                <a:gd name="T29" fmla="*/ 0 h 193"/>
                <a:gd name="T30" fmla="*/ 0 w 322"/>
                <a:gd name="T31" fmla="*/ 0 h 193"/>
                <a:gd name="T32" fmla="*/ 0 w 322"/>
                <a:gd name="T33" fmla="*/ 0 h 193"/>
                <a:gd name="T34" fmla="*/ 0 w 322"/>
                <a:gd name="T35" fmla="*/ 0 h 193"/>
                <a:gd name="T36" fmla="*/ 0 w 322"/>
                <a:gd name="T37" fmla="*/ 0 h 193"/>
                <a:gd name="T38" fmla="*/ 0 w 322"/>
                <a:gd name="T39" fmla="*/ 0 h 193"/>
                <a:gd name="T40" fmla="*/ 0 w 322"/>
                <a:gd name="T41" fmla="*/ 0 h 193"/>
                <a:gd name="T42" fmla="*/ 0 w 322"/>
                <a:gd name="T43" fmla="*/ 0 h 193"/>
                <a:gd name="T44" fmla="*/ 0 w 322"/>
                <a:gd name="T45" fmla="*/ 0 h 193"/>
                <a:gd name="T46" fmla="*/ 0 w 322"/>
                <a:gd name="T47" fmla="*/ 0 h 193"/>
                <a:gd name="T48" fmla="*/ 0 w 322"/>
                <a:gd name="T49" fmla="*/ 0 h 193"/>
                <a:gd name="T50" fmla="*/ 0 w 322"/>
                <a:gd name="T51" fmla="*/ 0 h 193"/>
                <a:gd name="T52" fmla="*/ 0 w 322"/>
                <a:gd name="T53" fmla="*/ 0 h 193"/>
                <a:gd name="T54" fmla="*/ 0 w 322"/>
                <a:gd name="T55" fmla="*/ 0 h 193"/>
                <a:gd name="T56" fmla="*/ 0 w 322"/>
                <a:gd name="T57" fmla="*/ 0 h 193"/>
                <a:gd name="T58" fmla="*/ 0 w 322"/>
                <a:gd name="T59" fmla="*/ 0 h 193"/>
                <a:gd name="T60" fmla="*/ 0 w 322"/>
                <a:gd name="T61" fmla="*/ 0 h 193"/>
                <a:gd name="T62" fmla="*/ 0 w 322"/>
                <a:gd name="T63" fmla="*/ 0 h 193"/>
                <a:gd name="T64" fmla="*/ 0 w 322"/>
                <a:gd name="T65" fmla="*/ 0 h 193"/>
                <a:gd name="T66" fmla="*/ 0 w 322"/>
                <a:gd name="T67" fmla="*/ 0 h 193"/>
                <a:gd name="T68" fmla="*/ 0 w 322"/>
                <a:gd name="T69" fmla="*/ 0 h 193"/>
                <a:gd name="T70" fmla="*/ 0 w 322"/>
                <a:gd name="T71" fmla="*/ 0 h 193"/>
                <a:gd name="T72" fmla="*/ 0 w 322"/>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3"/>
                <a:gd name="T113" fmla="*/ 322 w 322"/>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3">
                  <a:moveTo>
                    <a:pt x="322" y="87"/>
                  </a:moveTo>
                  <a:lnTo>
                    <a:pt x="322" y="106"/>
                  </a:lnTo>
                  <a:lnTo>
                    <a:pt x="321" y="115"/>
                  </a:lnTo>
                  <a:lnTo>
                    <a:pt x="321" y="124"/>
                  </a:lnTo>
                  <a:lnTo>
                    <a:pt x="318" y="132"/>
                  </a:lnTo>
                  <a:lnTo>
                    <a:pt x="316" y="140"/>
                  </a:lnTo>
                  <a:lnTo>
                    <a:pt x="313" y="148"/>
                  </a:lnTo>
                  <a:lnTo>
                    <a:pt x="309" y="155"/>
                  </a:lnTo>
                  <a:lnTo>
                    <a:pt x="305" y="161"/>
                  </a:lnTo>
                  <a:lnTo>
                    <a:pt x="301" y="168"/>
                  </a:lnTo>
                  <a:lnTo>
                    <a:pt x="296" y="173"/>
                  </a:lnTo>
                  <a:lnTo>
                    <a:pt x="289" y="178"/>
                  </a:lnTo>
                  <a:lnTo>
                    <a:pt x="284" y="182"/>
                  </a:lnTo>
                  <a:lnTo>
                    <a:pt x="277" y="186"/>
                  </a:lnTo>
                  <a:lnTo>
                    <a:pt x="271" y="189"/>
                  </a:lnTo>
                  <a:lnTo>
                    <a:pt x="263" y="190"/>
                  </a:lnTo>
                  <a:lnTo>
                    <a:pt x="255" y="191"/>
                  </a:lnTo>
                  <a:lnTo>
                    <a:pt x="248" y="193"/>
                  </a:lnTo>
                  <a:lnTo>
                    <a:pt x="0" y="193"/>
                  </a:lnTo>
                  <a:lnTo>
                    <a:pt x="0" y="0"/>
                  </a:lnTo>
                  <a:lnTo>
                    <a:pt x="248" y="0"/>
                  </a:lnTo>
                  <a:lnTo>
                    <a:pt x="255" y="0"/>
                  </a:lnTo>
                  <a:lnTo>
                    <a:pt x="263" y="1"/>
                  </a:lnTo>
                  <a:lnTo>
                    <a:pt x="271" y="4"/>
                  </a:lnTo>
                  <a:lnTo>
                    <a:pt x="277" y="7"/>
                  </a:lnTo>
                  <a:lnTo>
                    <a:pt x="284" y="11"/>
                  </a:lnTo>
                  <a:lnTo>
                    <a:pt x="289" y="15"/>
                  </a:lnTo>
                  <a:lnTo>
                    <a:pt x="296" y="20"/>
                  </a:lnTo>
                  <a:lnTo>
                    <a:pt x="301" y="25"/>
                  </a:lnTo>
                  <a:lnTo>
                    <a:pt x="305" y="32"/>
                  </a:lnTo>
                  <a:lnTo>
                    <a:pt x="309" y="38"/>
                  </a:lnTo>
                  <a:lnTo>
                    <a:pt x="313" y="45"/>
                  </a:lnTo>
                  <a:lnTo>
                    <a:pt x="316" y="53"/>
                  </a:lnTo>
                  <a:lnTo>
                    <a:pt x="318" y="61"/>
                  </a:lnTo>
                  <a:lnTo>
                    <a:pt x="321" y="69"/>
                  </a:lnTo>
                  <a:lnTo>
                    <a:pt x="321" y="78"/>
                  </a:lnTo>
                  <a:lnTo>
                    <a:pt x="322" y="87"/>
                  </a:lnTo>
                </a:path>
              </a:pathLst>
            </a:custGeom>
            <a:noFill/>
            <a:ln w="9525">
              <a:solidFill>
                <a:srgbClr val="1F1A17"/>
              </a:solidFill>
              <a:round/>
              <a:headEnd/>
              <a:tailEnd/>
            </a:ln>
          </p:spPr>
          <p:txBody>
            <a:bodyPr/>
            <a:lstStyle/>
            <a:p>
              <a:pPr eaLnBrk="1" hangingPunct="1"/>
              <a:endParaRPr lang="pt-BR" b="1" u="none"/>
            </a:p>
          </p:txBody>
        </p:sp>
        <p:sp>
          <p:nvSpPr>
            <p:cNvPr id="451717" name="Freeform 2401"/>
            <p:cNvSpPr>
              <a:spLocks/>
            </p:cNvSpPr>
            <p:nvPr/>
          </p:nvSpPr>
          <p:spPr bwMode="auto">
            <a:xfrm>
              <a:off x="722" y="2267"/>
              <a:ext cx="81"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299"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299" y="25"/>
                  </a:lnTo>
                  <a:lnTo>
                    <a:pt x="305" y="31"/>
                  </a:lnTo>
                  <a:lnTo>
                    <a:pt x="309" y="37"/>
                  </a:lnTo>
                  <a:lnTo>
                    <a:pt x="313" y="45"/>
                  </a:lnTo>
                  <a:lnTo>
                    <a:pt x="315" y="52"/>
                  </a:lnTo>
                  <a:lnTo>
                    <a:pt x="318" y="61"/>
                  </a:lnTo>
                  <a:lnTo>
                    <a:pt x="319" y="69"/>
                  </a:lnTo>
                  <a:lnTo>
                    <a:pt x="321" y="78"/>
                  </a:lnTo>
                  <a:lnTo>
                    <a:pt x="321" y="86"/>
                  </a:lnTo>
                  <a:close/>
                </a:path>
              </a:pathLst>
            </a:custGeom>
            <a:solidFill>
              <a:srgbClr val="DA251D"/>
            </a:solidFill>
            <a:ln w="9525">
              <a:noFill/>
              <a:round/>
              <a:headEnd/>
              <a:tailEnd/>
            </a:ln>
          </p:spPr>
          <p:txBody>
            <a:bodyPr/>
            <a:lstStyle/>
            <a:p>
              <a:pPr eaLnBrk="1" hangingPunct="1"/>
              <a:endParaRPr lang="pt-BR" b="1" u="none"/>
            </a:p>
          </p:txBody>
        </p:sp>
        <p:sp>
          <p:nvSpPr>
            <p:cNvPr id="451718" name="Freeform 2402"/>
            <p:cNvSpPr>
              <a:spLocks/>
            </p:cNvSpPr>
            <p:nvPr/>
          </p:nvSpPr>
          <p:spPr bwMode="auto">
            <a:xfrm>
              <a:off x="722" y="2267"/>
              <a:ext cx="81"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299"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299" y="25"/>
                  </a:lnTo>
                  <a:lnTo>
                    <a:pt x="305" y="31"/>
                  </a:lnTo>
                  <a:lnTo>
                    <a:pt x="309" y="37"/>
                  </a:lnTo>
                  <a:lnTo>
                    <a:pt x="313" y="45"/>
                  </a:lnTo>
                  <a:lnTo>
                    <a:pt x="315" y="52"/>
                  </a:lnTo>
                  <a:lnTo>
                    <a:pt x="318" y="61"/>
                  </a:lnTo>
                  <a:lnTo>
                    <a:pt x="319" y="69"/>
                  </a:lnTo>
                  <a:lnTo>
                    <a:pt x="321" y="78"/>
                  </a:lnTo>
                  <a:lnTo>
                    <a:pt x="321" y="86"/>
                  </a:lnTo>
                </a:path>
              </a:pathLst>
            </a:custGeom>
            <a:noFill/>
            <a:ln w="9525">
              <a:solidFill>
                <a:srgbClr val="1F1A17"/>
              </a:solidFill>
              <a:round/>
              <a:headEnd/>
              <a:tailEnd/>
            </a:ln>
          </p:spPr>
          <p:txBody>
            <a:bodyPr/>
            <a:lstStyle/>
            <a:p>
              <a:pPr eaLnBrk="1" hangingPunct="1"/>
              <a:endParaRPr lang="pt-BR" b="1" u="none"/>
            </a:p>
          </p:txBody>
        </p:sp>
        <p:sp>
          <p:nvSpPr>
            <p:cNvPr id="451719" name="Freeform 2403"/>
            <p:cNvSpPr>
              <a:spLocks/>
            </p:cNvSpPr>
            <p:nvPr/>
          </p:nvSpPr>
          <p:spPr bwMode="auto">
            <a:xfrm>
              <a:off x="642"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4" y="173"/>
                  </a:lnTo>
                  <a:lnTo>
                    <a:pt x="289" y="178"/>
                  </a:lnTo>
                  <a:lnTo>
                    <a:pt x="283" y="182"/>
                  </a:lnTo>
                  <a:lnTo>
                    <a:pt x="276" y="186"/>
                  </a:lnTo>
                  <a:lnTo>
                    <a:pt x="269" y="189"/>
                  </a:lnTo>
                  <a:lnTo>
                    <a:pt x="263" y="190"/>
                  </a:lnTo>
                  <a:lnTo>
                    <a:pt x="255" y="191"/>
                  </a:lnTo>
                  <a:lnTo>
                    <a:pt x="247" y="193"/>
                  </a:lnTo>
                  <a:lnTo>
                    <a:pt x="0" y="193"/>
                  </a:lnTo>
                  <a:lnTo>
                    <a:pt x="0" y="0"/>
                  </a:lnTo>
                  <a:lnTo>
                    <a:pt x="247" y="0"/>
                  </a:lnTo>
                  <a:lnTo>
                    <a:pt x="255" y="0"/>
                  </a:lnTo>
                  <a:lnTo>
                    <a:pt x="263" y="1"/>
                  </a:lnTo>
                  <a:lnTo>
                    <a:pt x="269" y="4"/>
                  </a:lnTo>
                  <a:lnTo>
                    <a:pt x="276" y="7"/>
                  </a:lnTo>
                  <a:lnTo>
                    <a:pt x="283" y="10"/>
                  </a:lnTo>
                  <a:lnTo>
                    <a:pt x="289" y="14"/>
                  </a:lnTo>
                  <a:lnTo>
                    <a:pt x="294" y="20"/>
                  </a:lnTo>
                  <a:lnTo>
                    <a:pt x="300" y="25"/>
                  </a:lnTo>
                  <a:lnTo>
                    <a:pt x="305" y="32"/>
                  </a:lnTo>
                  <a:lnTo>
                    <a:pt x="309" y="38"/>
                  </a:lnTo>
                  <a:lnTo>
                    <a:pt x="313" y="45"/>
                  </a:lnTo>
                  <a:lnTo>
                    <a:pt x="316" y="53"/>
                  </a:lnTo>
                  <a:lnTo>
                    <a:pt x="318" y="61"/>
                  </a:lnTo>
                  <a:lnTo>
                    <a:pt x="320" y="69"/>
                  </a:lnTo>
                  <a:lnTo>
                    <a:pt x="321" y="78"/>
                  </a:lnTo>
                  <a:lnTo>
                    <a:pt x="321" y="87"/>
                  </a:lnTo>
                  <a:close/>
                </a:path>
              </a:pathLst>
            </a:custGeom>
            <a:solidFill>
              <a:srgbClr val="DA251D"/>
            </a:solidFill>
            <a:ln w="9525">
              <a:noFill/>
              <a:round/>
              <a:headEnd/>
              <a:tailEnd/>
            </a:ln>
          </p:spPr>
          <p:txBody>
            <a:bodyPr/>
            <a:lstStyle/>
            <a:p>
              <a:pPr eaLnBrk="1" hangingPunct="1"/>
              <a:endParaRPr lang="pt-BR" b="1" u="none"/>
            </a:p>
          </p:txBody>
        </p:sp>
        <p:sp>
          <p:nvSpPr>
            <p:cNvPr id="451720" name="Freeform 2404"/>
            <p:cNvSpPr>
              <a:spLocks/>
            </p:cNvSpPr>
            <p:nvPr/>
          </p:nvSpPr>
          <p:spPr bwMode="auto">
            <a:xfrm>
              <a:off x="642"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4" y="173"/>
                  </a:lnTo>
                  <a:lnTo>
                    <a:pt x="289" y="178"/>
                  </a:lnTo>
                  <a:lnTo>
                    <a:pt x="283" y="182"/>
                  </a:lnTo>
                  <a:lnTo>
                    <a:pt x="276" y="186"/>
                  </a:lnTo>
                  <a:lnTo>
                    <a:pt x="269" y="189"/>
                  </a:lnTo>
                  <a:lnTo>
                    <a:pt x="263" y="190"/>
                  </a:lnTo>
                  <a:lnTo>
                    <a:pt x="255" y="191"/>
                  </a:lnTo>
                  <a:lnTo>
                    <a:pt x="247" y="193"/>
                  </a:lnTo>
                  <a:lnTo>
                    <a:pt x="0" y="193"/>
                  </a:lnTo>
                  <a:lnTo>
                    <a:pt x="0" y="0"/>
                  </a:lnTo>
                  <a:lnTo>
                    <a:pt x="247" y="0"/>
                  </a:lnTo>
                  <a:lnTo>
                    <a:pt x="255" y="0"/>
                  </a:lnTo>
                  <a:lnTo>
                    <a:pt x="263" y="1"/>
                  </a:lnTo>
                  <a:lnTo>
                    <a:pt x="269" y="4"/>
                  </a:lnTo>
                  <a:lnTo>
                    <a:pt x="276" y="7"/>
                  </a:lnTo>
                  <a:lnTo>
                    <a:pt x="283" y="10"/>
                  </a:lnTo>
                  <a:lnTo>
                    <a:pt x="289" y="14"/>
                  </a:lnTo>
                  <a:lnTo>
                    <a:pt x="294" y="20"/>
                  </a:lnTo>
                  <a:lnTo>
                    <a:pt x="300" y="25"/>
                  </a:lnTo>
                  <a:lnTo>
                    <a:pt x="305" y="32"/>
                  </a:lnTo>
                  <a:lnTo>
                    <a:pt x="309" y="38"/>
                  </a:lnTo>
                  <a:lnTo>
                    <a:pt x="313" y="45"/>
                  </a:lnTo>
                  <a:lnTo>
                    <a:pt x="316" y="53"/>
                  </a:lnTo>
                  <a:lnTo>
                    <a:pt x="318" y="61"/>
                  </a:lnTo>
                  <a:lnTo>
                    <a:pt x="320" y="69"/>
                  </a:lnTo>
                  <a:lnTo>
                    <a:pt x="321" y="78"/>
                  </a:lnTo>
                  <a:lnTo>
                    <a:pt x="321" y="87"/>
                  </a:lnTo>
                  <a:close/>
                </a:path>
              </a:pathLst>
            </a:custGeom>
            <a:noFill/>
            <a:ln w="9525">
              <a:solidFill>
                <a:srgbClr val="1F1A17"/>
              </a:solidFill>
              <a:round/>
              <a:headEnd/>
              <a:tailEnd/>
            </a:ln>
          </p:spPr>
          <p:txBody>
            <a:bodyPr/>
            <a:lstStyle/>
            <a:p>
              <a:pPr eaLnBrk="1" hangingPunct="1"/>
              <a:endParaRPr lang="pt-BR" b="1" u="none"/>
            </a:p>
          </p:txBody>
        </p:sp>
        <p:sp>
          <p:nvSpPr>
            <p:cNvPr id="451721" name="Freeform 2405"/>
            <p:cNvSpPr>
              <a:spLocks/>
            </p:cNvSpPr>
            <p:nvPr/>
          </p:nvSpPr>
          <p:spPr bwMode="auto">
            <a:xfrm>
              <a:off x="661" y="2471"/>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6"/>
                  </a:moveTo>
                  <a:lnTo>
                    <a:pt x="322" y="106"/>
                  </a:lnTo>
                  <a:lnTo>
                    <a:pt x="321" y="114"/>
                  </a:lnTo>
                  <a:lnTo>
                    <a:pt x="320" y="123"/>
                  </a:lnTo>
                  <a:lnTo>
                    <a:pt x="318" y="131"/>
                  </a:lnTo>
                  <a:lnTo>
                    <a:pt x="316" y="140"/>
                  </a:lnTo>
                  <a:lnTo>
                    <a:pt x="313" y="147"/>
                  </a:lnTo>
                  <a:lnTo>
                    <a:pt x="309" y="155"/>
                  </a:lnTo>
                  <a:lnTo>
                    <a:pt x="305" y="161"/>
                  </a:lnTo>
                  <a:lnTo>
                    <a:pt x="301" y="167"/>
                  </a:lnTo>
                  <a:lnTo>
                    <a:pt x="296" y="173"/>
                  </a:lnTo>
                  <a:lnTo>
                    <a:pt x="289" y="177"/>
                  </a:lnTo>
                  <a:lnTo>
                    <a:pt x="284" y="181"/>
                  </a:lnTo>
                  <a:lnTo>
                    <a:pt x="278" y="185"/>
                  </a:lnTo>
                  <a:lnTo>
                    <a:pt x="271" y="188"/>
                  </a:lnTo>
                  <a:lnTo>
                    <a:pt x="263" y="190"/>
                  </a:lnTo>
                  <a:lnTo>
                    <a:pt x="255" y="192"/>
                  </a:lnTo>
                  <a:lnTo>
                    <a:pt x="247" y="192"/>
                  </a:lnTo>
                  <a:lnTo>
                    <a:pt x="0" y="192"/>
                  </a:lnTo>
                  <a:lnTo>
                    <a:pt x="0" y="0"/>
                  </a:lnTo>
                  <a:lnTo>
                    <a:pt x="247" y="0"/>
                  </a:lnTo>
                  <a:lnTo>
                    <a:pt x="255" y="0"/>
                  </a:lnTo>
                  <a:lnTo>
                    <a:pt x="263" y="2"/>
                  </a:lnTo>
                  <a:lnTo>
                    <a:pt x="271" y="4"/>
                  </a:lnTo>
                  <a:lnTo>
                    <a:pt x="278" y="7"/>
                  </a:lnTo>
                  <a:lnTo>
                    <a:pt x="284" y="10"/>
                  </a:lnTo>
                  <a:lnTo>
                    <a:pt x="289" y="15"/>
                  </a:lnTo>
                  <a:lnTo>
                    <a:pt x="296" y="19"/>
                  </a:lnTo>
                  <a:lnTo>
                    <a:pt x="301" y="25"/>
                  </a:lnTo>
                  <a:lnTo>
                    <a:pt x="305" y="31"/>
                  </a:lnTo>
                  <a:lnTo>
                    <a:pt x="309" y="37"/>
                  </a:lnTo>
                  <a:lnTo>
                    <a:pt x="313" y="45"/>
                  </a:lnTo>
                  <a:lnTo>
                    <a:pt x="316" y="52"/>
                  </a:lnTo>
                  <a:lnTo>
                    <a:pt x="318" y="60"/>
                  </a:lnTo>
                  <a:lnTo>
                    <a:pt x="320" y="69"/>
                  </a:lnTo>
                  <a:lnTo>
                    <a:pt x="321" y="77"/>
                  </a:lnTo>
                  <a:lnTo>
                    <a:pt x="322" y="86"/>
                  </a:lnTo>
                  <a:close/>
                </a:path>
              </a:pathLst>
            </a:custGeom>
            <a:solidFill>
              <a:srgbClr val="DA251D"/>
            </a:solidFill>
            <a:ln w="9525">
              <a:noFill/>
              <a:round/>
              <a:headEnd/>
              <a:tailEnd/>
            </a:ln>
          </p:spPr>
          <p:txBody>
            <a:bodyPr/>
            <a:lstStyle/>
            <a:p>
              <a:pPr eaLnBrk="1" hangingPunct="1"/>
              <a:endParaRPr lang="pt-BR" b="1" u="none"/>
            </a:p>
          </p:txBody>
        </p:sp>
        <p:sp>
          <p:nvSpPr>
            <p:cNvPr id="451722" name="Freeform 2406"/>
            <p:cNvSpPr>
              <a:spLocks/>
            </p:cNvSpPr>
            <p:nvPr/>
          </p:nvSpPr>
          <p:spPr bwMode="auto">
            <a:xfrm>
              <a:off x="661" y="2471"/>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6"/>
                  </a:moveTo>
                  <a:lnTo>
                    <a:pt x="322" y="106"/>
                  </a:lnTo>
                  <a:lnTo>
                    <a:pt x="321" y="114"/>
                  </a:lnTo>
                  <a:lnTo>
                    <a:pt x="320" y="123"/>
                  </a:lnTo>
                  <a:lnTo>
                    <a:pt x="318" y="131"/>
                  </a:lnTo>
                  <a:lnTo>
                    <a:pt x="316" y="140"/>
                  </a:lnTo>
                  <a:lnTo>
                    <a:pt x="313" y="147"/>
                  </a:lnTo>
                  <a:lnTo>
                    <a:pt x="309" y="155"/>
                  </a:lnTo>
                  <a:lnTo>
                    <a:pt x="305" y="161"/>
                  </a:lnTo>
                  <a:lnTo>
                    <a:pt x="301" y="167"/>
                  </a:lnTo>
                  <a:lnTo>
                    <a:pt x="296" y="173"/>
                  </a:lnTo>
                  <a:lnTo>
                    <a:pt x="289" y="177"/>
                  </a:lnTo>
                  <a:lnTo>
                    <a:pt x="284" y="181"/>
                  </a:lnTo>
                  <a:lnTo>
                    <a:pt x="278" y="185"/>
                  </a:lnTo>
                  <a:lnTo>
                    <a:pt x="271" y="188"/>
                  </a:lnTo>
                  <a:lnTo>
                    <a:pt x="263" y="190"/>
                  </a:lnTo>
                  <a:lnTo>
                    <a:pt x="255" y="192"/>
                  </a:lnTo>
                  <a:lnTo>
                    <a:pt x="247" y="192"/>
                  </a:lnTo>
                  <a:lnTo>
                    <a:pt x="0" y="192"/>
                  </a:lnTo>
                  <a:lnTo>
                    <a:pt x="0" y="0"/>
                  </a:lnTo>
                  <a:lnTo>
                    <a:pt x="247" y="0"/>
                  </a:lnTo>
                  <a:lnTo>
                    <a:pt x="255" y="0"/>
                  </a:lnTo>
                  <a:lnTo>
                    <a:pt x="263" y="2"/>
                  </a:lnTo>
                  <a:lnTo>
                    <a:pt x="271" y="4"/>
                  </a:lnTo>
                  <a:lnTo>
                    <a:pt x="278" y="7"/>
                  </a:lnTo>
                  <a:lnTo>
                    <a:pt x="284" y="10"/>
                  </a:lnTo>
                  <a:lnTo>
                    <a:pt x="289" y="15"/>
                  </a:lnTo>
                  <a:lnTo>
                    <a:pt x="296" y="19"/>
                  </a:lnTo>
                  <a:lnTo>
                    <a:pt x="301" y="25"/>
                  </a:lnTo>
                  <a:lnTo>
                    <a:pt x="305" y="31"/>
                  </a:lnTo>
                  <a:lnTo>
                    <a:pt x="309" y="37"/>
                  </a:lnTo>
                  <a:lnTo>
                    <a:pt x="313" y="45"/>
                  </a:lnTo>
                  <a:lnTo>
                    <a:pt x="316" y="52"/>
                  </a:lnTo>
                  <a:lnTo>
                    <a:pt x="318" y="60"/>
                  </a:lnTo>
                  <a:lnTo>
                    <a:pt x="320" y="69"/>
                  </a:lnTo>
                  <a:lnTo>
                    <a:pt x="321" y="77"/>
                  </a:lnTo>
                  <a:lnTo>
                    <a:pt x="322" y="86"/>
                  </a:lnTo>
                </a:path>
              </a:pathLst>
            </a:custGeom>
            <a:noFill/>
            <a:ln w="9525">
              <a:solidFill>
                <a:srgbClr val="1F1A17"/>
              </a:solidFill>
              <a:round/>
              <a:headEnd/>
              <a:tailEnd/>
            </a:ln>
          </p:spPr>
          <p:txBody>
            <a:bodyPr/>
            <a:lstStyle/>
            <a:p>
              <a:pPr eaLnBrk="1" hangingPunct="1"/>
              <a:endParaRPr lang="pt-BR" b="1" u="none"/>
            </a:p>
          </p:txBody>
        </p:sp>
        <p:sp>
          <p:nvSpPr>
            <p:cNvPr id="451723" name="Freeform 2407"/>
            <p:cNvSpPr>
              <a:spLocks/>
            </p:cNvSpPr>
            <p:nvPr/>
          </p:nvSpPr>
          <p:spPr bwMode="auto">
            <a:xfrm>
              <a:off x="740"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19" y="123"/>
                  </a:lnTo>
                  <a:lnTo>
                    <a:pt x="318" y="132"/>
                  </a:lnTo>
                  <a:lnTo>
                    <a:pt x="315" y="140"/>
                  </a:lnTo>
                  <a:lnTo>
                    <a:pt x="313" y="148"/>
                  </a:lnTo>
                  <a:lnTo>
                    <a:pt x="309" y="154"/>
                  </a:lnTo>
                  <a:lnTo>
                    <a:pt x="305" y="161"/>
                  </a:lnTo>
                  <a:lnTo>
                    <a:pt x="299" y="168"/>
                  </a:lnTo>
                  <a:lnTo>
                    <a:pt x="295" y="173"/>
                  </a:lnTo>
                  <a:lnTo>
                    <a:pt x="289" y="177"/>
                  </a:lnTo>
                  <a:lnTo>
                    <a:pt x="284" y="182"/>
                  </a:lnTo>
                  <a:lnTo>
                    <a:pt x="277" y="185"/>
                  </a:lnTo>
                  <a:lnTo>
                    <a:pt x="269" y="189"/>
                  </a:lnTo>
                  <a:lnTo>
                    <a:pt x="262" y="190"/>
                  </a:lnTo>
                  <a:lnTo>
                    <a:pt x="255" y="191"/>
                  </a:lnTo>
                  <a:lnTo>
                    <a:pt x="247" y="191"/>
                  </a:lnTo>
                  <a:lnTo>
                    <a:pt x="0" y="191"/>
                  </a:lnTo>
                  <a:lnTo>
                    <a:pt x="0" y="0"/>
                  </a:lnTo>
                  <a:lnTo>
                    <a:pt x="247" y="0"/>
                  </a:lnTo>
                  <a:lnTo>
                    <a:pt x="255" y="0"/>
                  </a:lnTo>
                  <a:lnTo>
                    <a:pt x="262" y="1"/>
                  </a:lnTo>
                  <a:lnTo>
                    <a:pt x="269" y="4"/>
                  </a:lnTo>
                  <a:lnTo>
                    <a:pt x="277" y="7"/>
                  </a:lnTo>
                  <a:lnTo>
                    <a:pt x="284" y="11"/>
                  </a:lnTo>
                  <a:lnTo>
                    <a:pt x="289" y="15"/>
                  </a:lnTo>
                  <a:lnTo>
                    <a:pt x="295" y="20"/>
                  </a:lnTo>
                  <a:lnTo>
                    <a:pt x="299" y="25"/>
                  </a:lnTo>
                  <a:lnTo>
                    <a:pt x="305" y="30"/>
                  </a:lnTo>
                  <a:lnTo>
                    <a:pt x="309" y="37"/>
                  </a:lnTo>
                  <a:lnTo>
                    <a:pt x="313" y="45"/>
                  </a:lnTo>
                  <a:lnTo>
                    <a:pt x="315" y="53"/>
                  </a:lnTo>
                  <a:lnTo>
                    <a:pt x="318" y="61"/>
                  </a:lnTo>
                  <a:lnTo>
                    <a:pt x="319" y="69"/>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1724" name="Freeform 2408"/>
            <p:cNvSpPr>
              <a:spLocks/>
            </p:cNvSpPr>
            <p:nvPr/>
          </p:nvSpPr>
          <p:spPr bwMode="auto">
            <a:xfrm>
              <a:off x="740"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19" y="123"/>
                  </a:lnTo>
                  <a:lnTo>
                    <a:pt x="318" y="132"/>
                  </a:lnTo>
                  <a:lnTo>
                    <a:pt x="315" y="140"/>
                  </a:lnTo>
                  <a:lnTo>
                    <a:pt x="313" y="148"/>
                  </a:lnTo>
                  <a:lnTo>
                    <a:pt x="309" y="154"/>
                  </a:lnTo>
                  <a:lnTo>
                    <a:pt x="305" y="161"/>
                  </a:lnTo>
                  <a:lnTo>
                    <a:pt x="299" y="168"/>
                  </a:lnTo>
                  <a:lnTo>
                    <a:pt x="295" y="173"/>
                  </a:lnTo>
                  <a:lnTo>
                    <a:pt x="289" y="177"/>
                  </a:lnTo>
                  <a:lnTo>
                    <a:pt x="284" y="182"/>
                  </a:lnTo>
                  <a:lnTo>
                    <a:pt x="277" y="185"/>
                  </a:lnTo>
                  <a:lnTo>
                    <a:pt x="269" y="189"/>
                  </a:lnTo>
                  <a:lnTo>
                    <a:pt x="262" y="190"/>
                  </a:lnTo>
                  <a:lnTo>
                    <a:pt x="255" y="191"/>
                  </a:lnTo>
                  <a:lnTo>
                    <a:pt x="247" y="191"/>
                  </a:lnTo>
                  <a:lnTo>
                    <a:pt x="0" y="191"/>
                  </a:lnTo>
                  <a:lnTo>
                    <a:pt x="0" y="0"/>
                  </a:lnTo>
                  <a:lnTo>
                    <a:pt x="247" y="0"/>
                  </a:lnTo>
                  <a:lnTo>
                    <a:pt x="255" y="0"/>
                  </a:lnTo>
                  <a:lnTo>
                    <a:pt x="262" y="1"/>
                  </a:lnTo>
                  <a:lnTo>
                    <a:pt x="269" y="4"/>
                  </a:lnTo>
                  <a:lnTo>
                    <a:pt x="277" y="7"/>
                  </a:lnTo>
                  <a:lnTo>
                    <a:pt x="284" y="11"/>
                  </a:lnTo>
                  <a:lnTo>
                    <a:pt x="289" y="15"/>
                  </a:lnTo>
                  <a:lnTo>
                    <a:pt x="295" y="20"/>
                  </a:lnTo>
                  <a:lnTo>
                    <a:pt x="299" y="25"/>
                  </a:lnTo>
                  <a:lnTo>
                    <a:pt x="305" y="30"/>
                  </a:lnTo>
                  <a:lnTo>
                    <a:pt x="309" y="37"/>
                  </a:lnTo>
                  <a:lnTo>
                    <a:pt x="313" y="45"/>
                  </a:lnTo>
                  <a:lnTo>
                    <a:pt x="315" y="53"/>
                  </a:lnTo>
                  <a:lnTo>
                    <a:pt x="318" y="61"/>
                  </a:lnTo>
                  <a:lnTo>
                    <a:pt x="319" y="69"/>
                  </a:lnTo>
                  <a:lnTo>
                    <a:pt x="321" y="78"/>
                  </a:lnTo>
                  <a:lnTo>
                    <a:pt x="322" y="87"/>
                  </a:lnTo>
                  <a:close/>
                </a:path>
              </a:pathLst>
            </a:custGeom>
            <a:noFill/>
            <a:ln w="9525">
              <a:solidFill>
                <a:srgbClr val="1F1A17"/>
              </a:solidFill>
              <a:round/>
              <a:headEnd/>
              <a:tailEnd/>
            </a:ln>
          </p:spPr>
          <p:txBody>
            <a:bodyPr/>
            <a:lstStyle/>
            <a:p>
              <a:pPr eaLnBrk="1" hangingPunct="1"/>
              <a:endParaRPr lang="pt-BR" b="1" u="none"/>
            </a:p>
          </p:txBody>
        </p:sp>
        <p:sp>
          <p:nvSpPr>
            <p:cNvPr id="451725" name="Freeform 2409"/>
            <p:cNvSpPr>
              <a:spLocks/>
            </p:cNvSpPr>
            <p:nvPr/>
          </p:nvSpPr>
          <p:spPr bwMode="auto">
            <a:xfrm>
              <a:off x="614" y="2563"/>
              <a:ext cx="80"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7"/>
                  </a:moveTo>
                  <a:lnTo>
                    <a:pt x="322" y="105"/>
                  </a:lnTo>
                  <a:lnTo>
                    <a:pt x="321" y="114"/>
                  </a:lnTo>
                  <a:lnTo>
                    <a:pt x="321" y="124"/>
                  </a:lnTo>
                  <a:lnTo>
                    <a:pt x="318" y="132"/>
                  </a:lnTo>
                  <a:lnTo>
                    <a:pt x="316" y="140"/>
                  </a:lnTo>
                  <a:lnTo>
                    <a:pt x="313" y="147"/>
                  </a:lnTo>
                  <a:lnTo>
                    <a:pt x="309" y="154"/>
                  </a:lnTo>
                  <a:lnTo>
                    <a:pt x="305" y="161"/>
                  </a:lnTo>
                  <a:lnTo>
                    <a:pt x="301" y="167"/>
                  </a:lnTo>
                  <a:lnTo>
                    <a:pt x="296" y="173"/>
                  </a:lnTo>
                  <a:lnTo>
                    <a:pt x="289" y="178"/>
                  </a:lnTo>
                  <a:lnTo>
                    <a:pt x="284" y="182"/>
                  </a:lnTo>
                  <a:lnTo>
                    <a:pt x="277" y="186"/>
                  </a:lnTo>
                  <a:lnTo>
                    <a:pt x="271" y="188"/>
                  </a:lnTo>
                  <a:lnTo>
                    <a:pt x="263" y="191"/>
                  </a:lnTo>
                  <a:lnTo>
                    <a:pt x="255" y="192"/>
                  </a:lnTo>
                  <a:lnTo>
                    <a:pt x="248" y="192"/>
                  </a:lnTo>
                  <a:lnTo>
                    <a:pt x="0" y="192"/>
                  </a:lnTo>
                  <a:lnTo>
                    <a:pt x="0" y="0"/>
                  </a:lnTo>
                  <a:lnTo>
                    <a:pt x="248" y="0"/>
                  </a:lnTo>
                  <a:lnTo>
                    <a:pt x="255" y="1"/>
                  </a:lnTo>
                  <a:lnTo>
                    <a:pt x="263" y="2"/>
                  </a:lnTo>
                  <a:lnTo>
                    <a:pt x="271" y="4"/>
                  </a:lnTo>
                  <a:lnTo>
                    <a:pt x="277" y="6"/>
                  </a:lnTo>
                  <a:lnTo>
                    <a:pt x="284" y="10"/>
                  </a:lnTo>
                  <a:lnTo>
                    <a:pt x="289" y="14"/>
                  </a:lnTo>
                  <a:lnTo>
                    <a:pt x="296" y="19"/>
                  </a:lnTo>
                  <a:lnTo>
                    <a:pt x="301" y="25"/>
                  </a:lnTo>
                  <a:lnTo>
                    <a:pt x="305" y="31"/>
                  </a:lnTo>
                  <a:lnTo>
                    <a:pt x="309" y="38"/>
                  </a:lnTo>
                  <a:lnTo>
                    <a:pt x="313" y="45"/>
                  </a:lnTo>
                  <a:lnTo>
                    <a:pt x="316" y="52"/>
                  </a:lnTo>
                  <a:lnTo>
                    <a:pt x="318" y="60"/>
                  </a:lnTo>
                  <a:lnTo>
                    <a:pt x="321" y="70"/>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1726" name="Freeform 2410"/>
            <p:cNvSpPr>
              <a:spLocks/>
            </p:cNvSpPr>
            <p:nvPr/>
          </p:nvSpPr>
          <p:spPr bwMode="auto">
            <a:xfrm>
              <a:off x="614" y="2563"/>
              <a:ext cx="80"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7"/>
                  </a:moveTo>
                  <a:lnTo>
                    <a:pt x="322" y="105"/>
                  </a:lnTo>
                  <a:lnTo>
                    <a:pt x="321" y="114"/>
                  </a:lnTo>
                  <a:lnTo>
                    <a:pt x="321" y="124"/>
                  </a:lnTo>
                  <a:lnTo>
                    <a:pt x="318" y="132"/>
                  </a:lnTo>
                  <a:lnTo>
                    <a:pt x="316" y="140"/>
                  </a:lnTo>
                  <a:lnTo>
                    <a:pt x="313" y="147"/>
                  </a:lnTo>
                  <a:lnTo>
                    <a:pt x="309" y="154"/>
                  </a:lnTo>
                  <a:lnTo>
                    <a:pt x="305" y="161"/>
                  </a:lnTo>
                  <a:lnTo>
                    <a:pt x="301" y="167"/>
                  </a:lnTo>
                  <a:lnTo>
                    <a:pt x="296" y="173"/>
                  </a:lnTo>
                  <a:lnTo>
                    <a:pt x="289" y="178"/>
                  </a:lnTo>
                  <a:lnTo>
                    <a:pt x="284" y="182"/>
                  </a:lnTo>
                  <a:lnTo>
                    <a:pt x="277" y="186"/>
                  </a:lnTo>
                  <a:lnTo>
                    <a:pt x="271" y="188"/>
                  </a:lnTo>
                  <a:lnTo>
                    <a:pt x="263" y="191"/>
                  </a:lnTo>
                  <a:lnTo>
                    <a:pt x="255" y="192"/>
                  </a:lnTo>
                  <a:lnTo>
                    <a:pt x="248" y="192"/>
                  </a:lnTo>
                  <a:lnTo>
                    <a:pt x="0" y="192"/>
                  </a:lnTo>
                  <a:lnTo>
                    <a:pt x="0" y="0"/>
                  </a:lnTo>
                  <a:lnTo>
                    <a:pt x="248" y="0"/>
                  </a:lnTo>
                  <a:lnTo>
                    <a:pt x="255" y="1"/>
                  </a:lnTo>
                  <a:lnTo>
                    <a:pt x="263" y="2"/>
                  </a:lnTo>
                  <a:lnTo>
                    <a:pt x="271" y="4"/>
                  </a:lnTo>
                  <a:lnTo>
                    <a:pt x="277" y="6"/>
                  </a:lnTo>
                  <a:lnTo>
                    <a:pt x="284" y="10"/>
                  </a:lnTo>
                  <a:lnTo>
                    <a:pt x="289" y="14"/>
                  </a:lnTo>
                  <a:lnTo>
                    <a:pt x="296" y="19"/>
                  </a:lnTo>
                  <a:lnTo>
                    <a:pt x="301" y="25"/>
                  </a:lnTo>
                  <a:lnTo>
                    <a:pt x="305" y="31"/>
                  </a:lnTo>
                  <a:lnTo>
                    <a:pt x="309" y="38"/>
                  </a:lnTo>
                  <a:lnTo>
                    <a:pt x="313" y="45"/>
                  </a:lnTo>
                  <a:lnTo>
                    <a:pt x="316" y="52"/>
                  </a:lnTo>
                  <a:lnTo>
                    <a:pt x="318" y="60"/>
                  </a:lnTo>
                  <a:lnTo>
                    <a:pt x="321" y="70"/>
                  </a:lnTo>
                  <a:lnTo>
                    <a:pt x="321" y="78"/>
                  </a:lnTo>
                  <a:lnTo>
                    <a:pt x="322" y="87"/>
                  </a:lnTo>
                  <a:close/>
                </a:path>
              </a:pathLst>
            </a:custGeom>
            <a:noFill/>
            <a:ln w="9525">
              <a:solidFill>
                <a:srgbClr val="1F1A17"/>
              </a:solidFill>
              <a:round/>
              <a:headEnd/>
              <a:tailEnd/>
            </a:ln>
          </p:spPr>
          <p:txBody>
            <a:bodyPr/>
            <a:lstStyle/>
            <a:p>
              <a:pPr eaLnBrk="1" hangingPunct="1"/>
              <a:endParaRPr lang="pt-BR" b="1" u="none"/>
            </a:p>
          </p:txBody>
        </p:sp>
        <p:sp>
          <p:nvSpPr>
            <p:cNvPr id="451727" name="Freeform 2411"/>
            <p:cNvSpPr>
              <a:spLocks/>
            </p:cNvSpPr>
            <p:nvPr/>
          </p:nvSpPr>
          <p:spPr bwMode="auto">
            <a:xfrm>
              <a:off x="534" y="2565"/>
              <a:ext cx="80"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7" y="154"/>
                  </a:lnTo>
                  <a:lnTo>
                    <a:pt x="303" y="161"/>
                  </a:lnTo>
                  <a:lnTo>
                    <a:pt x="299" y="166"/>
                  </a:lnTo>
                  <a:lnTo>
                    <a:pt x="294" y="172"/>
                  </a:lnTo>
                  <a:lnTo>
                    <a:pt x="288"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8" y="14"/>
                  </a:lnTo>
                  <a:lnTo>
                    <a:pt x="294" y="18"/>
                  </a:lnTo>
                  <a:lnTo>
                    <a:pt x="299" y="23"/>
                  </a:lnTo>
                  <a:lnTo>
                    <a:pt x="303" y="30"/>
                  </a:lnTo>
                  <a:lnTo>
                    <a:pt x="307" y="37"/>
                  </a:lnTo>
                  <a:lnTo>
                    <a:pt x="311" y="44"/>
                  </a:lnTo>
                  <a:lnTo>
                    <a:pt x="315" y="51"/>
                  </a:lnTo>
                  <a:lnTo>
                    <a:pt x="317" y="59"/>
                  </a:lnTo>
                  <a:lnTo>
                    <a:pt x="319" y="68"/>
                  </a:lnTo>
                  <a:lnTo>
                    <a:pt x="321" y="76"/>
                  </a:lnTo>
                  <a:lnTo>
                    <a:pt x="321" y="85"/>
                  </a:lnTo>
                  <a:close/>
                </a:path>
              </a:pathLst>
            </a:custGeom>
            <a:solidFill>
              <a:srgbClr val="DA251D"/>
            </a:solidFill>
            <a:ln w="9525">
              <a:noFill/>
              <a:round/>
              <a:headEnd/>
              <a:tailEnd/>
            </a:ln>
          </p:spPr>
          <p:txBody>
            <a:bodyPr/>
            <a:lstStyle/>
            <a:p>
              <a:pPr eaLnBrk="1" hangingPunct="1"/>
              <a:endParaRPr lang="pt-BR" b="1" u="none"/>
            </a:p>
          </p:txBody>
        </p:sp>
        <p:sp>
          <p:nvSpPr>
            <p:cNvPr id="451728" name="Freeform 2412"/>
            <p:cNvSpPr>
              <a:spLocks/>
            </p:cNvSpPr>
            <p:nvPr/>
          </p:nvSpPr>
          <p:spPr bwMode="auto">
            <a:xfrm>
              <a:off x="534" y="2565"/>
              <a:ext cx="80"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7" y="154"/>
                  </a:lnTo>
                  <a:lnTo>
                    <a:pt x="303" y="161"/>
                  </a:lnTo>
                  <a:lnTo>
                    <a:pt x="299" y="166"/>
                  </a:lnTo>
                  <a:lnTo>
                    <a:pt x="294" y="172"/>
                  </a:lnTo>
                  <a:lnTo>
                    <a:pt x="288"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8" y="14"/>
                  </a:lnTo>
                  <a:lnTo>
                    <a:pt x="294" y="18"/>
                  </a:lnTo>
                  <a:lnTo>
                    <a:pt x="299" y="23"/>
                  </a:lnTo>
                  <a:lnTo>
                    <a:pt x="303" y="30"/>
                  </a:lnTo>
                  <a:lnTo>
                    <a:pt x="307" y="37"/>
                  </a:lnTo>
                  <a:lnTo>
                    <a:pt x="311" y="44"/>
                  </a:lnTo>
                  <a:lnTo>
                    <a:pt x="315" y="51"/>
                  </a:lnTo>
                  <a:lnTo>
                    <a:pt x="317" y="59"/>
                  </a:lnTo>
                  <a:lnTo>
                    <a:pt x="319" y="68"/>
                  </a:lnTo>
                  <a:lnTo>
                    <a:pt x="321" y="76"/>
                  </a:lnTo>
                  <a:lnTo>
                    <a:pt x="321" y="85"/>
                  </a:lnTo>
                </a:path>
              </a:pathLst>
            </a:custGeom>
            <a:noFill/>
            <a:ln w="9525">
              <a:solidFill>
                <a:srgbClr val="1F1A17"/>
              </a:solidFill>
              <a:round/>
              <a:headEnd/>
              <a:tailEnd/>
            </a:ln>
          </p:spPr>
          <p:txBody>
            <a:bodyPr/>
            <a:lstStyle/>
            <a:p>
              <a:pPr eaLnBrk="1" hangingPunct="1"/>
              <a:endParaRPr lang="pt-BR" b="1" u="none"/>
            </a:p>
          </p:txBody>
        </p:sp>
        <p:sp>
          <p:nvSpPr>
            <p:cNvPr id="451729" name="Freeform 2413"/>
            <p:cNvSpPr>
              <a:spLocks/>
            </p:cNvSpPr>
            <p:nvPr/>
          </p:nvSpPr>
          <p:spPr bwMode="auto">
            <a:xfrm>
              <a:off x="474" y="2016"/>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8"/>
                  </a:moveTo>
                  <a:lnTo>
                    <a:pt x="321" y="106"/>
                  </a:lnTo>
                  <a:lnTo>
                    <a:pt x="320" y="115"/>
                  </a:lnTo>
                  <a:lnTo>
                    <a:pt x="320" y="123"/>
                  </a:lnTo>
                  <a:lnTo>
                    <a:pt x="317" y="132"/>
                  </a:lnTo>
                  <a:lnTo>
                    <a:pt x="314" y="140"/>
                  </a:lnTo>
                  <a:lnTo>
                    <a:pt x="312" y="148"/>
                  </a:lnTo>
                  <a:lnTo>
                    <a:pt x="308" y="155"/>
                  </a:lnTo>
                  <a:lnTo>
                    <a:pt x="304" y="161"/>
                  </a:lnTo>
                  <a:lnTo>
                    <a:pt x="300" y="168"/>
                  </a:lnTo>
                  <a:lnTo>
                    <a:pt x="295" y="173"/>
                  </a:lnTo>
                  <a:lnTo>
                    <a:pt x="288" y="177"/>
                  </a:lnTo>
                  <a:lnTo>
                    <a:pt x="283" y="183"/>
                  </a:lnTo>
                  <a:lnTo>
                    <a:pt x="276" y="185"/>
                  </a:lnTo>
                  <a:lnTo>
                    <a:pt x="269" y="189"/>
                  </a:lnTo>
                  <a:lnTo>
                    <a:pt x="262" y="191"/>
                  </a:lnTo>
                  <a:lnTo>
                    <a:pt x="255" y="192"/>
                  </a:lnTo>
                  <a:lnTo>
                    <a:pt x="247" y="192"/>
                  </a:lnTo>
                  <a:lnTo>
                    <a:pt x="0" y="192"/>
                  </a:lnTo>
                  <a:lnTo>
                    <a:pt x="0" y="0"/>
                  </a:lnTo>
                  <a:lnTo>
                    <a:pt x="247" y="0"/>
                  </a:lnTo>
                  <a:lnTo>
                    <a:pt x="255" y="0"/>
                  </a:lnTo>
                  <a:lnTo>
                    <a:pt x="262" y="2"/>
                  </a:lnTo>
                  <a:lnTo>
                    <a:pt x="269" y="4"/>
                  </a:lnTo>
                  <a:lnTo>
                    <a:pt x="276" y="7"/>
                  </a:lnTo>
                  <a:lnTo>
                    <a:pt x="283" y="11"/>
                  </a:lnTo>
                  <a:lnTo>
                    <a:pt x="288" y="15"/>
                  </a:lnTo>
                  <a:lnTo>
                    <a:pt x="295" y="20"/>
                  </a:lnTo>
                  <a:lnTo>
                    <a:pt x="300" y="26"/>
                  </a:lnTo>
                  <a:lnTo>
                    <a:pt x="304" y="31"/>
                  </a:lnTo>
                  <a:lnTo>
                    <a:pt x="308" y="37"/>
                  </a:lnTo>
                  <a:lnTo>
                    <a:pt x="312" y="45"/>
                  </a:lnTo>
                  <a:lnTo>
                    <a:pt x="314" y="53"/>
                  </a:lnTo>
                  <a:lnTo>
                    <a:pt x="317" y="61"/>
                  </a:lnTo>
                  <a:lnTo>
                    <a:pt x="320" y="69"/>
                  </a:lnTo>
                  <a:lnTo>
                    <a:pt x="320" y="78"/>
                  </a:lnTo>
                  <a:lnTo>
                    <a:pt x="321" y="88"/>
                  </a:lnTo>
                  <a:close/>
                </a:path>
              </a:pathLst>
            </a:custGeom>
            <a:solidFill>
              <a:srgbClr val="DA251D"/>
            </a:solidFill>
            <a:ln w="9525">
              <a:noFill/>
              <a:round/>
              <a:headEnd/>
              <a:tailEnd/>
            </a:ln>
          </p:spPr>
          <p:txBody>
            <a:bodyPr/>
            <a:lstStyle/>
            <a:p>
              <a:pPr eaLnBrk="1" hangingPunct="1"/>
              <a:endParaRPr lang="pt-BR" b="1" u="none"/>
            </a:p>
          </p:txBody>
        </p:sp>
        <p:sp>
          <p:nvSpPr>
            <p:cNvPr id="451730" name="Freeform 2414"/>
            <p:cNvSpPr>
              <a:spLocks/>
            </p:cNvSpPr>
            <p:nvPr/>
          </p:nvSpPr>
          <p:spPr bwMode="auto">
            <a:xfrm>
              <a:off x="474" y="2016"/>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8"/>
                  </a:moveTo>
                  <a:lnTo>
                    <a:pt x="321" y="106"/>
                  </a:lnTo>
                  <a:lnTo>
                    <a:pt x="320" y="115"/>
                  </a:lnTo>
                  <a:lnTo>
                    <a:pt x="320" y="123"/>
                  </a:lnTo>
                  <a:lnTo>
                    <a:pt x="317" y="132"/>
                  </a:lnTo>
                  <a:lnTo>
                    <a:pt x="314" y="140"/>
                  </a:lnTo>
                  <a:lnTo>
                    <a:pt x="312" y="148"/>
                  </a:lnTo>
                  <a:lnTo>
                    <a:pt x="308" y="155"/>
                  </a:lnTo>
                  <a:lnTo>
                    <a:pt x="304" y="161"/>
                  </a:lnTo>
                  <a:lnTo>
                    <a:pt x="300" y="168"/>
                  </a:lnTo>
                  <a:lnTo>
                    <a:pt x="295" y="173"/>
                  </a:lnTo>
                  <a:lnTo>
                    <a:pt x="288" y="177"/>
                  </a:lnTo>
                  <a:lnTo>
                    <a:pt x="283" y="183"/>
                  </a:lnTo>
                  <a:lnTo>
                    <a:pt x="276" y="185"/>
                  </a:lnTo>
                  <a:lnTo>
                    <a:pt x="269" y="189"/>
                  </a:lnTo>
                  <a:lnTo>
                    <a:pt x="262" y="191"/>
                  </a:lnTo>
                  <a:lnTo>
                    <a:pt x="255" y="192"/>
                  </a:lnTo>
                  <a:lnTo>
                    <a:pt x="247" y="192"/>
                  </a:lnTo>
                  <a:lnTo>
                    <a:pt x="0" y="192"/>
                  </a:lnTo>
                  <a:lnTo>
                    <a:pt x="0" y="0"/>
                  </a:lnTo>
                  <a:lnTo>
                    <a:pt x="247" y="0"/>
                  </a:lnTo>
                  <a:lnTo>
                    <a:pt x="255" y="0"/>
                  </a:lnTo>
                  <a:lnTo>
                    <a:pt x="262" y="2"/>
                  </a:lnTo>
                  <a:lnTo>
                    <a:pt x="269" y="4"/>
                  </a:lnTo>
                  <a:lnTo>
                    <a:pt x="276" y="7"/>
                  </a:lnTo>
                  <a:lnTo>
                    <a:pt x="283" y="11"/>
                  </a:lnTo>
                  <a:lnTo>
                    <a:pt x="288" y="15"/>
                  </a:lnTo>
                  <a:lnTo>
                    <a:pt x="295" y="20"/>
                  </a:lnTo>
                  <a:lnTo>
                    <a:pt x="300" y="26"/>
                  </a:lnTo>
                  <a:lnTo>
                    <a:pt x="304" y="31"/>
                  </a:lnTo>
                  <a:lnTo>
                    <a:pt x="308" y="37"/>
                  </a:lnTo>
                  <a:lnTo>
                    <a:pt x="312" y="45"/>
                  </a:lnTo>
                  <a:lnTo>
                    <a:pt x="314" y="53"/>
                  </a:lnTo>
                  <a:lnTo>
                    <a:pt x="317" y="61"/>
                  </a:lnTo>
                  <a:lnTo>
                    <a:pt x="320" y="69"/>
                  </a:lnTo>
                  <a:lnTo>
                    <a:pt x="320" y="78"/>
                  </a:lnTo>
                  <a:lnTo>
                    <a:pt x="321" y="88"/>
                  </a:lnTo>
                  <a:close/>
                </a:path>
              </a:pathLst>
            </a:custGeom>
            <a:noFill/>
            <a:ln w="9525">
              <a:solidFill>
                <a:srgbClr val="1F1A17"/>
              </a:solidFill>
              <a:round/>
              <a:headEnd/>
              <a:tailEnd/>
            </a:ln>
          </p:spPr>
          <p:txBody>
            <a:bodyPr/>
            <a:lstStyle/>
            <a:p>
              <a:pPr eaLnBrk="1" hangingPunct="1"/>
              <a:endParaRPr lang="pt-BR" b="1" u="none"/>
            </a:p>
          </p:txBody>
        </p:sp>
        <p:sp>
          <p:nvSpPr>
            <p:cNvPr id="451731" name="Freeform 2415"/>
            <p:cNvSpPr>
              <a:spLocks/>
            </p:cNvSpPr>
            <p:nvPr/>
          </p:nvSpPr>
          <p:spPr bwMode="auto">
            <a:xfrm>
              <a:off x="553" y="2017"/>
              <a:ext cx="80" cy="48"/>
            </a:xfrm>
            <a:custGeom>
              <a:avLst/>
              <a:gdLst>
                <a:gd name="T0" fmla="*/ 0 w 320"/>
                <a:gd name="T1" fmla="*/ 0 h 193"/>
                <a:gd name="T2" fmla="*/ 0 w 320"/>
                <a:gd name="T3" fmla="*/ 0 h 193"/>
                <a:gd name="T4" fmla="*/ 0 w 320"/>
                <a:gd name="T5" fmla="*/ 0 h 193"/>
                <a:gd name="T6" fmla="*/ 0 w 320"/>
                <a:gd name="T7" fmla="*/ 0 h 193"/>
                <a:gd name="T8" fmla="*/ 0 w 320"/>
                <a:gd name="T9" fmla="*/ 0 h 193"/>
                <a:gd name="T10" fmla="*/ 0 w 320"/>
                <a:gd name="T11" fmla="*/ 0 h 193"/>
                <a:gd name="T12" fmla="*/ 0 w 320"/>
                <a:gd name="T13" fmla="*/ 0 h 193"/>
                <a:gd name="T14" fmla="*/ 0 w 320"/>
                <a:gd name="T15" fmla="*/ 0 h 193"/>
                <a:gd name="T16" fmla="*/ 0 w 320"/>
                <a:gd name="T17" fmla="*/ 0 h 193"/>
                <a:gd name="T18" fmla="*/ 0 w 320"/>
                <a:gd name="T19" fmla="*/ 0 h 193"/>
                <a:gd name="T20" fmla="*/ 0 w 320"/>
                <a:gd name="T21" fmla="*/ 0 h 193"/>
                <a:gd name="T22" fmla="*/ 0 w 320"/>
                <a:gd name="T23" fmla="*/ 0 h 193"/>
                <a:gd name="T24" fmla="*/ 0 w 320"/>
                <a:gd name="T25" fmla="*/ 0 h 193"/>
                <a:gd name="T26" fmla="*/ 0 w 320"/>
                <a:gd name="T27" fmla="*/ 0 h 193"/>
                <a:gd name="T28" fmla="*/ 0 w 320"/>
                <a:gd name="T29" fmla="*/ 0 h 193"/>
                <a:gd name="T30" fmla="*/ 0 w 320"/>
                <a:gd name="T31" fmla="*/ 0 h 193"/>
                <a:gd name="T32" fmla="*/ 0 w 320"/>
                <a:gd name="T33" fmla="*/ 0 h 193"/>
                <a:gd name="T34" fmla="*/ 0 w 320"/>
                <a:gd name="T35" fmla="*/ 0 h 193"/>
                <a:gd name="T36" fmla="*/ 0 w 320"/>
                <a:gd name="T37" fmla="*/ 0 h 193"/>
                <a:gd name="T38" fmla="*/ 0 w 320"/>
                <a:gd name="T39" fmla="*/ 0 h 193"/>
                <a:gd name="T40" fmla="*/ 0 w 320"/>
                <a:gd name="T41" fmla="*/ 0 h 193"/>
                <a:gd name="T42" fmla="*/ 0 w 320"/>
                <a:gd name="T43" fmla="*/ 0 h 193"/>
                <a:gd name="T44" fmla="*/ 0 w 320"/>
                <a:gd name="T45" fmla="*/ 0 h 193"/>
                <a:gd name="T46" fmla="*/ 0 w 320"/>
                <a:gd name="T47" fmla="*/ 0 h 193"/>
                <a:gd name="T48" fmla="*/ 0 w 320"/>
                <a:gd name="T49" fmla="*/ 0 h 193"/>
                <a:gd name="T50" fmla="*/ 0 w 320"/>
                <a:gd name="T51" fmla="*/ 0 h 193"/>
                <a:gd name="T52" fmla="*/ 0 w 320"/>
                <a:gd name="T53" fmla="*/ 0 h 193"/>
                <a:gd name="T54" fmla="*/ 0 w 320"/>
                <a:gd name="T55" fmla="*/ 0 h 193"/>
                <a:gd name="T56" fmla="*/ 0 w 320"/>
                <a:gd name="T57" fmla="*/ 0 h 193"/>
                <a:gd name="T58" fmla="*/ 0 w 320"/>
                <a:gd name="T59" fmla="*/ 0 h 193"/>
                <a:gd name="T60" fmla="*/ 0 w 320"/>
                <a:gd name="T61" fmla="*/ 0 h 193"/>
                <a:gd name="T62" fmla="*/ 0 w 320"/>
                <a:gd name="T63" fmla="*/ 0 h 193"/>
                <a:gd name="T64" fmla="*/ 0 w 320"/>
                <a:gd name="T65" fmla="*/ 0 h 193"/>
                <a:gd name="T66" fmla="*/ 0 w 320"/>
                <a:gd name="T67" fmla="*/ 0 h 193"/>
                <a:gd name="T68" fmla="*/ 0 w 320"/>
                <a:gd name="T69" fmla="*/ 0 h 193"/>
                <a:gd name="T70" fmla="*/ 0 w 320"/>
                <a:gd name="T71" fmla="*/ 0 h 193"/>
                <a:gd name="T72" fmla="*/ 0 w 320"/>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3"/>
                <a:gd name="T113" fmla="*/ 320 w 320"/>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3">
                  <a:moveTo>
                    <a:pt x="320" y="87"/>
                  </a:moveTo>
                  <a:lnTo>
                    <a:pt x="320" y="106"/>
                  </a:lnTo>
                  <a:lnTo>
                    <a:pt x="319" y="115"/>
                  </a:lnTo>
                  <a:lnTo>
                    <a:pt x="319" y="124"/>
                  </a:lnTo>
                  <a:lnTo>
                    <a:pt x="316" y="132"/>
                  </a:lnTo>
                  <a:lnTo>
                    <a:pt x="314" y="140"/>
                  </a:lnTo>
                  <a:lnTo>
                    <a:pt x="311" y="148"/>
                  </a:lnTo>
                  <a:lnTo>
                    <a:pt x="307" y="155"/>
                  </a:lnTo>
                  <a:lnTo>
                    <a:pt x="303" y="161"/>
                  </a:lnTo>
                  <a:lnTo>
                    <a:pt x="299" y="168"/>
                  </a:lnTo>
                  <a:lnTo>
                    <a:pt x="294" y="173"/>
                  </a:lnTo>
                  <a:lnTo>
                    <a:pt x="287" y="178"/>
                  </a:lnTo>
                  <a:lnTo>
                    <a:pt x="282" y="182"/>
                  </a:lnTo>
                  <a:lnTo>
                    <a:pt x="276" y="186"/>
                  </a:lnTo>
                  <a:lnTo>
                    <a:pt x="269" y="189"/>
                  </a:lnTo>
                  <a:lnTo>
                    <a:pt x="261" y="190"/>
                  </a:lnTo>
                  <a:lnTo>
                    <a:pt x="253" y="191"/>
                  </a:lnTo>
                  <a:lnTo>
                    <a:pt x="247" y="193"/>
                  </a:lnTo>
                  <a:lnTo>
                    <a:pt x="0" y="193"/>
                  </a:lnTo>
                  <a:lnTo>
                    <a:pt x="0" y="0"/>
                  </a:lnTo>
                  <a:lnTo>
                    <a:pt x="247" y="0"/>
                  </a:lnTo>
                  <a:lnTo>
                    <a:pt x="253" y="0"/>
                  </a:lnTo>
                  <a:lnTo>
                    <a:pt x="261" y="1"/>
                  </a:lnTo>
                  <a:lnTo>
                    <a:pt x="269" y="4"/>
                  </a:lnTo>
                  <a:lnTo>
                    <a:pt x="276" y="7"/>
                  </a:lnTo>
                  <a:lnTo>
                    <a:pt x="282" y="11"/>
                  </a:lnTo>
                  <a:lnTo>
                    <a:pt x="287" y="15"/>
                  </a:lnTo>
                  <a:lnTo>
                    <a:pt x="294" y="20"/>
                  </a:lnTo>
                  <a:lnTo>
                    <a:pt x="299" y="25"/>
                  </a:lnTo>
                  <a:lnTo>
                    <a:pt x="303" y="32"/>
                  </a:lnTo>
                  <a:lnTo>
                    <a:pt x="307" y="38"/>
                  </a:lnTo>
                  <a:lnTo>
                    <a:pt x="311" y="45"/>
                  </a:lnTo>
                  <a:lnTo>
                    <a:pt x="314" y="53"/>
                  </a:lnTo>
                  <a:lnTo>
                    <a:pt x="316" y="61"/>
                  </a:lnTo>
                  <a:lnTo>
                    <a:pt x="319" y="69"/>
                  </a:lnTo>
                  <a:lnTo>
                    <a:pt x="319" y="78"/>
                  </a:lnTo>
                  <a:lnTo>
                    <a:pt x="320" y="87"/>
                  </a:lnTo>
                  <a:close/>
                </a:path>
              </a:pathLst>
            </a:custGeom>
            <a:solidFill>
              <a:srgbClr val="DA251D"/>
            </a:solidFill>
            <a:ln w="9525">
              <a:noFill/>
              <a:round/>
              <a:headEnd/>
              <a:tailEnd/>
            </a:ln>
          </p:spPr>
          <p:txBody>
            <a:bodyPr/>
            <a:lstStyle/>
            <a:p>
              <a:pPr eaLnBrk="1" hangingPunct="1"/>
              <a:endParaRPr lang="pt-BR" b="1" u="none"/>
            </a:p>
          </p:txBody>
        </p:sp>
        <p:sp>
          <p:nvSpPr>
            <p:cNvPr id="451732" name="Freeform 2416"/>
            <p:cNvSpPr>
              <a:spLocks/>
            </p:cNvSpPr>
            <p:nvPr/>
          </p:nvSpPr>
          <p:spPr bwMode="auto">
            <a:xfrm>
              <a:off x="553" y="2017"/>
              <a:ext cx="80" cy="48"/>
            </a:xfrm>
            <a:custGeom>
              <a:avLst/>
              <a:gdLst>
                <a:gd name="T0" fmla="*/ 0 w 320"/>
                <a:gd name="T1" fmla="*/ 0 h 193"/>
                <a:gd name="T2" fmla="*/ 0 w 320"/>
                <a:gd name="T3" fmla="*/ 0 h 193"/>
                <a:gd name="T4" fmla="*/ 0 w 320"/>
                <a:gd name="T5" fmla="*/ 0 h 193"/>
                <a:gd name="T6" fmla="*/ 0 w 320"/>
                <a:gd name="T7" fmla="*/ 0 h 193"/>
                <a:gd name="T8" fmla="*/ 0 w 320"/>
                <a:gd name="T9" fmla="*/ 0 h 193"/>
                <a:gd name="T10" fmla="*/ 0 w 320"/>
                <a:gd name="T11" fmla="*/ 0 h 193"/>
                <a:gd name="T12" fmla="*/ 0 w 320"/>
                <a:gd name="T13" fmla="*/ 0 h 193"/>
                <a:gd name="T14" fmla="*/ 0 w 320"/>
                <a:gd name="T15" fmla="*/ 0 h 193"/>
                <a:gd name="T16" fmla="*/ 0 w 320"/>
                <a:gd name="T17" fmla="*/ 0 h 193"/>
                <a:gd name="T18" fmla="*/ 0 w 320"/>
                <a:gd name="T19" fmla="*/ 0 h 193"/>
                <a:gd name="T20" fmla="*/ 0 w 320"/>
                <a:gd name="T21" fmla="*/ 0 h 193"/>
                <a:gd name="T22" fmla="*/ 0 w 320"/>
                <a:gd name="T23" fmla="*/ 0 h 193"/>
                <a:gd name="T24" fmla="*/ 0 w 320"/>
                <a:gd name="T25" fmla="*/ 0 h 193"/>
                <a:gd name="T26" fmla="*/ 0 w 320"/>
                <a:gd name="T27" fmla="*/ 0 h 193"/>
                <a:gd name="T28" fmla="*/ 0 w 320"/>
                <a:gd name="T29" fmla="*/ 0 h 193"/>
                <a:gd name="T30" fmla="*/ 0 w 320"/>
                <a:gd name="T31" fmla="*/ 0 h 193"/>
                <a:gd name="T32" fmla="*/ 0 w 320"/>
                <a:gd name="T33" fmla="*/ 0 h 193"/>
                <a:gd name="T34" fmla="*/ 0 w 320"/>
                <a:gd name="T35" fmla="*/ 0 h 193"/>
                <a:gd name="T36" fmla="*/ 0 w 320"/>
                <a:gd name="T37" fmla="*/ 0 h 193"/>
                <a:gd name="T38" fmla="*/ 0 w 320"/>
                <a:gd name="T39" fmla="*/ 0 h 193"/>
                <a:gd name="T40" fmla="*/ 0 w 320"/>
                <a:gd name="T41" fmla="*/ 0 h 193"/>
                <a:gd name="T42" fmla="*/ 0 w 320"/>
                <a:gd name="T43" fmla="*/ 0 h 193"/>
                <a:gd name="T44" fmla="*/ 0 w 320"/>
                <a:gd name="T45" fmla="*/ 0 h 193"/>
                <a:gd name="T46" fmla="*/ 0 w 320"/>
                <a:gd name="T47" fmla="*/ 0 h 193"/>
                <a:gd name="T48" fmla="*/ 0 w 320"/>
                <a:gd name="T49" fmla="*/ 0 h 193"/>
                <a:gd name="T50" fmla="*/ 0 w 320"/>
                <a:gd name="T51" fmla="*/ 0 h 193"/>
                <a:gd name="T52" fmla="*/ 0 w 320"/>
                <a:gd name="T53" fmla="*/ 0 h 193"/>
                <a:gd name="T54" fmla="*/ 0 w 320"/>
                <a:gd name="T55" fmla="*/ 0 h 193"/>
                <a:gd name="T56" fmla="*/ 0 w 320"/>
                <a:gd name="T57" fmla="*/ 0 h 193"/>
                <a:gd name="T58" fmla="*/ 0 w 320"/>
                <a:gd name="T59" fmla="*/ 0 h 193"/>
                <a:gd name="T60" fmla="*/ 0 w 320"/>
                <a:gd name="T61" fmla="*/ 0 h 193"/>
                <a:gd name="T62" fmla="*/ 0 w 320"/>
                <a:gd name="T63" fmla="*/ 0 h 193"/>
                <a:gd name="T64" fmla="*/ 0 w 320"/>
                <a:gd name="T65" fmla="*/ 0 h 193"/>
                <a:gd name="T66" fmla="*/ 0 w 320"/>
                <a:gd name="T67" fmla="*/ 0 h 193"/>
                <a:gd name="T68" fmla="*/ 0 w 320"/>
                <a:gd name="T69" fmla="*/ 0 h 193"/>
                <a:gd name="T70" fmla="*/ 0 w 320"/>
                <a:gd name="T71" fmla="*/ 0 h 193"/>
                <a:gd name="T72" fmla="*/ 0 w 320"/>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3"/>
                <a:gd name="T113" fmla="*/ 320 w 320"/>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3">
                  <a:moveTo>
                    <a:pt x="320" y="87"/>
                  </a:moveTo>
                  <a:lnTo>
                    <a:pt x="320" y="106"/>
                  </a:lnTo>
                  <a:lnTo>
                    <a:pt x="319" y="115"/>
                  </a:lnTo>
                  <a:lnTo>
                    <a:pt x="319" y="124"/>
                  </a:lnTo>
                  <a:lnTo>
                    <a:pt x="316" y="132"/>
                  </a:lnTo>
                  <a:lnTo>
                    <a:pt x="314" y="140"/>
                  </a:lnTo>
                  <a:lnTo>
                    <a:pt x="311" y="148"/>
                  </a:lnTo>
                  <a:lnTo>
                    <a:pt x="307" y="155"/>
                  </a:lnTo>
                  <a:lnTo>
                    <a:pt x="303" y="161"/>
                  </a:lnTo>
                  <a:lnTo>
                    <a:pt x="299" y="168"/>
                  </a:lnTo>
                  <a:lnTo>
                    <a:pt x="294" y="173"/>
                  </a:lnTo>
                  <a:lnTo>
                    <a:pt x="287" y="178"/>
                  </a:lnTo>
                  <a:lnTo>
                    <a:pt x="282" y="182"/>
                  </a:lnTo>
                  <a:lnTo>
                    <a:pt x="276" y="186"/>
                  </a:lnTo>
                  <a:lnTo>
                    <a:pt x="269" y="189"/>
                  </a:lnTo>
                  <a:lnTo>
                    <a:pt x="261" y="190"/>
                  </a:lnTo>
                  <a:lnTo>
                    <a:pt x="253" y="191"/>
                  </a:lnTo>
                  <a:lnTo>
                    <a:pt x="247" y="193"/>
                  </a:lnTo>
                  <a:lnTo>
                    <a:pt x="0" y="193"/>
                  </a:lnTo>
                  <a:lnTo>
                    <a:pt x="0" y="0"/>
                  </a:lnTo>
                  <a:lnTo>
                    <a:pt x="247" y="0"/>
                  </a:lnTo>
                  <a:lnTo>
                    <a:pt x="253" y="0"/>
                  </a:lnTo>
                  <a:lnTo>
                    <a:pt x="261" y="1"/>
                  </a:lnTo>
                  <a:lnTo>
                    <a:pt x="269" y="4"/>
                  </a:lnTo>
                  <a:lnTo>
                    <a:pt x="276" y="7"/>
                  </a:lnTo>
                  <a:lnTo>
                    <a:pt x="282" y="11"/>
                  </a:lnTo>
                  <a:lnTo>
                    <a:pt x="287" y="15"/>
                  </a:lnTo>
                  <a:lnTo>
                    <a:pt x="294" y="20"/>
                  </a:lnTo>
                  <a:lnTo>
                    <a:pt x="299" y="25"/>
                  </a:lnTo>
                  <a:lnTo>
                    <a:pt x="303" y="32"/>
                  </a:lnTo>
                  <a:lnTo>
                    <a:pt x="307" y="38"/>
                  </a:lnTo>
                  <a:lnTo>
                    <a:pt x="311" y="45"/>
                  </a:lnTo>
                  <a:lnTo>
                    <a:pt x="314" y="53"/>
                  </a:lnTo>
                  <a:lnTo>
                    <a:pt x="316" y="61"/>
                  </a:lnTo>
                  <a:lnTo>
                    <a:pt x="319" y="69"/>
                  </a:lnTo>
                  <a:lnTo>
                    <a:pt x="319" y="78"/>
                  </a:lnTo>
                  <a:lnTo>
                    <a:pt x="320" y="87"/>
                  </a:lnTo>
                </a:path>
              </a:pathLst>
            </a:custGeom>
            <a:noFill/>
            <a:ln w="9525">
              <a:solidFill>
                <a:srgbClr val="1F1A17"/>
              </a:solidFill>
              <a:round/>
              <a:headEnd/>
              <a:tailEnd/>
            </a:ln>
          </p:spPr>
          <p:txBody>
            <a:bodyPr/>
            <a:lstStyle/>
            <a:p>
              <a:pPr eaLnBrk="1" hangingPunct="1"/>
              <a:endParaRPr lang="pt-BR" b="1" u="none"/>
            </a:p>
          </p:txBody>
        </p:sp>
        <p:sp>
          <p:nvSpPr>
            <p:cNvPr id="451733" name="Freeform 2417"/>
            <p:cNvSpPr>
              <a:spLocks/>
            </p:cNvSpPr>
            <p:nvPr/>
          </p:nvSpPr>
          <p:spPr bwMode="auto">
            <a:xfrm>
              <a:off x="545" y="2267"/>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300"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300" y="25"/>
                  </a:lnTo>
                  <a:lnTo>
                    <a:pt x="305" y="31"/>
                  </a:lnTo>
                  <a:lnTo>
                    <a:pt x="309" y="37"/>
                  </a:lnTo>
                  <a:lnTo>
                    <a:pt x="313" y="45"/>
                  </a:lnTo>
                  <a:lnTo>
                    <a:pt x="315" y="52"/>
                  </a:lnTo>
                  <a:lnTo>
                    <a:pt x="318" y="61"/>
                  </a:lnTo>
                  <a:lnTo>
                    <a:pt x="319" y="69"/>
                  </a:lnTo>
                  <a:lnTo>
                    <a:pt x="321" y="78"/>
                  </a:lnTo>
                  <a:lnTo>
                    <a:pt x="321" y="86"/>
                  </a:lnTo>
                  <a:close/>
                </a:path>
              </a:pathLst>
            </a:custGeom>
            <a:solidFill>
              <a:srgbClr val="DA251D"/>
            </a:solidFill>
            <a:ln w="9525">
              <a:noFill/>
              <a:round/>
              <a:headEnd/>
              <a:tailEnd/>
            </a:ln>
          </p:spPr>
          <p:txBody>
            <a:bodyPr/>
            <a:lstStyle/>
            <a:p>
              <a:pPr eaLnBrk="1" hangingPunct="1"/>
              <a:endParaRPr lang="pt-BR" b="1" u="none"/>
            </a:p>
          </p:txBody>
        </p:sp>
        <p:sp>
          <p:nvSpPr>
            <p:cNvPr id="451734" name="Freeform 2418"/>
            <p:cNvSpPr>
              <a:spLocks/>
            </p:cNvSpPr>
            <p:nvPr/>
          </p:nvSpPr>
          <p:spPr bwMode="auto">
            <a:xfrm>
              <a:off x="545" y="2267"/>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300"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300" y="25"/>
                  </a:lnTo>
                  <a:lnTo>
                    <a:pt x="305" y="31"/>
                  </a:lnTo>
                  <a:lnTo>
                    <a:pt x="309" y="37"/>
                  </a:lnTo>
                  <a:lnTo>
                    <a:pt x="313" y="45"/>
                  </a:lnTo>
                  <a:lnTo>
                    <a:pt x="315" y="52"/>
                  </a:lnTo>
                  <a:lnTo>
                    <a:pt x="318" y="61"/>
                  </a:lnTo>
                  <a:lnTo>
                    <a:pt x="319" y="69"/>
                  </a:lnTo>
                  <a:lnTo>
                    <a:pt x="321" y="78"/>
                  </a:lnTo>
                  <a:lnTo>
                    <a:pt x="321" y="86"/>
                  </a:lnTo>
                </a:path>
              </a:pathLst>
            </a:custGeom>
            <a:noFill/>
            <a:ln w="9525">
              <a:solidFill>
                <a:srgbClr val="1F1A17"/>
              </a:solidFill>
              <a:round/>
              <a:headEnd/>
              <a:tailEnd/>
            </a:ln>
          </p:spPr>
          <p:txBody>
            <a:bodyPr/>
            <a:lstStyle/>
            <a:p>
              <a:pPr eaLnBrk="1" hangingPunct="1"/>
              <a:endParaRPr lang="pt-BR" b="1" u="none"/>
            </a:p>
          </p:txBody>
        </p:sp>
        <p:sp>
          <p:nvSpPr>
            <p:cNvPr id="451735" name="Freeform 2419"/>
            <p:cNvSpPr>
              <a:spLocks/>
            </p:cNvSpPr>
            <p:nvPr/>
          </p:nvSpPr>
          <p:spPr bwMode="auto">
            <a:xfrm>
              <a:off x="465"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5" y="173"/>
                  </a:lnTo>
                  <a:lnTo>
                    <a:pt x="289" y="178"/>
                  </a:lnTo>
                  <a:lnTo>
                    <a:pt x="283" y="182"/>
                  </a:lnTo>
                  <a:lnTo>
                    <a:pt x="276" y="186"/>
                  </a:lnTo>
                  <a:lnTo>
                    <a:pt x="270" y="189"/>
                  </a:lnTo>
                  <a:lnTo>
                    <a:pt x="263" y="190"/>
                  </a:lnTo>
                  <a:lnTo>
                    <a:pt x="255" y="191"/>
                  </a:lnTo>
                  <a:lnTo>
                    <a:pt x="247" y="193"/>
                  </a:lnTo>
                  <a:lnTo>
                    <a:pt x="0" y="193"/>
                  </a:lnTo>
                  <a:lnTo>
                    <a:pt x="0" y="0"/>
                  </a:lnTo>
                  <a:lnTo>
                    <a:pt x="247" y="0"/>
                  </a:lnTo>
                  <a:lnTo>
                    <a:pt x="255" y="0"/>
                  </a:lnTo>
                  <a:lnTo>
                    <a:pt x="263" y="1"/>
                  </a:lnTo>
                  <a:lnTo>
                    <a:pt x="270" y="4"/>
                  </a:lnTo>
                  <a:lnTo>
                    <a:pt x="276" y="7"/>
                  </a:lnTo>
                  <a:lnTo>
                    <a:pt x="283" y="10"/>
                  </a:lnTo>
                  <a:lnTo>
                    <a:pt x="289" y="14"/>
                  </a:lnTo>
                  <a:lnTo>
                    <a:pt x="295" y="20"/>
                  </a:lnTo>
                  <a:lnTo>
                    <a:pt x="300" y="25"/>
                  </a:lnTo>
                  <a:lnTo>
                    <a:pt x="305" y="32"/>
                  </a:lnTo>
                  <a:lnTo>
                    <a:pt x="309" y="38"/>
                  </a:lnTo>
                  <a:lnTo>
                    <a:pt x="313" y="45"/>
                  </a:lnTo>
                  <a:lnTo>
                    <a:pt x="316" y="53"/>
                  </a:lnTo>
                  <a:lnTo>
                    <a:pt x="318" y="61"/>
                  </a:lnTo>
                  <a:lnTo>
                    <a:pt x="320" y="69"/>
                  </a:lnTo>
                  <a:lnTo>
                    <a:pt x="321" y="78"/>
                  </a:lnTo>
                  <a:lnTo>
                    <a:pt x="321" y="87"/>
                  </a:lnTo>
                  <a:close/>
                </a:path>
              </a:pathLst>
            </a:custGeom>
            <a:solidFill>
              <a:srgbClr val="DA251D"/>
            </a:solidFill>
            <a:ln w="9525">
              <a:noFill/>
              <a:round/>
              <a:headEnd/>
              <a:tailEnd/>
            </a:ln>
          </p:spPr>
          <p:txBody>
            <a:bodyPr/>
            <a:lstStyle/>
            <a:p>
              <a:pPr eaLnBrk="1" hangingPunct="1"/>
              <a:endParaRPr lang="pt-BR" b="1" u="none"/>
            </a:p>
          </p:txBody>
        </p:sp>
        <p:sp>
          <p:nvSpPr>
            <p:cNvPr id="451736" name="Freeform 2420"/>
            <p:cNvSpPr>
              <a:spLocks/>
            </p:cNvSpPr>
            <p:nvPr/>
          </p:nvSpPr>
          <p:spPr bwMode="auto">
            <a:xfrm>
              <a:off x="465"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5" y="173"/>
                  </a:lnTo>
                  <a:lnTo>
                    <a:pt x="289" y="178"/>
                  </a:lnTo>
                  <a:lnTo>
                    <a:pt x="283" y="182"/>
                  </a:lnTo>
                  <a:lnTo>
                    <a:pt x="276" y="186"/>
                  </a:lnTo>
                  <a:lnTo>
                    <a:pt x="270" y="189"/>
                  </a:lnTo>
                  <a:lnTo>
                    <a:pt x="263" y="190"/>
                  </a:lnTo>
                  <a:lnTo>
                    <a:pt x="255" y="191"/>
                  </a:lnTo>
                  <a:lnTo>
                    <a:pt x="247" y="193"/>
                  </a:lnTo>
                  <a:lnTo>
                    <a:pt x="0" y="193"/>
                  </a:lnTo>
                  <a:lnTo>
                    <a:pt x="0" y="0"/>
                  </a:lnTo>
                  <a:lnTo>
                    <a:pt x="247" y="0"/>
                  </a:lnTo>
                  <a:lnTo>
                    <a:pt x="255" y="0"/>
                  </a:lnTo>
                  <a:lnTo>
                    <a:pt x="263" y="1"/>
                  </a:lnTo>
                  <a:lnTo>
                    <a:pt x="270" y="4"/>
                  </a:lnTo>
                  <a:lnTo>
                    <a:pt x="276" y="7"/>
                  </a:lnTo>
                  <a:lnTo>
                    <a:pt x="283" y="10"/>
                  </a:lnTo>
                  <a:lnTo>
                    <a:pt x="289" y="14"/>
                  </a:lnTo>
                  <a:lnTo>
                    <a:pt x="295" y="20"/>
                  </a:lnTo>
                  <a:lnTo>
                    <a:pt x="300" y="25"/>
                  </a:lnTo>
                  <a:lnTo>
                    <a:pt x="305" y="32"/>
                  </a:lnTo>
                  <a:lnTo>
                    <a:pt x="309" y="38"/>
                  </a:lnTo>
                  <a:lnTo>
                    <a:pt x="313" y="45"/>
                  </a:lnTo>
                  <a:lnTo>
                    <a:pt x="316" y="53"/>
                  </a:lnTo>
                  <a:lnTo>
                    <a:pt x="318" y="61"/>
                  </a:lnTo>
                  <a:lnTo>
                    <a:pt x="320" y="69"/>
                  </a:lnTo>
                  <a:lnTo>
                    <a:pt x="321" y="78"/>
                  </a:lnTo>
                  <a:lnTo>
                    <a:pt x="321" y="87"/>
                  </a:lnTo>
                  <a:close/>
                </a:path>
              </a:pathLst>
            </a:custGeom>
            <a:noFill/>
            <a:ln w="9525">
              <a:solidFill>
                <a:srgbClr val="1F1A17"/>
              </a:solidFill>
              <a:round/>
              <a:headEnd/>
              <a:tailEnd/>
            </a:ln>
          </p:spPr>
          <p:txBody>
            <a:bodyPr/>
            <a:lstStyle/>
            <a:p>
              <a:pPr eaLnBrk="1" hangingPunct="1"/>
              <a:endParaRPr lang="pt-BR" b="1" u="none"/>
            </a:p>
          </p:txBody>
        </p:sp>
        <p:sp>
          <p:nvSpPr>
            <p:cNvPr id="451737" name="Freeform 2421"/>
            <p:cNvSpPr>
              <a:spLocks/>
            </p:cNvSpPr>
            <p:nvPr/>
          </p:nvSpPr>
          <p:spPr bwMode="auto">
            <a:xfrm>
              <a:off x="484" y="2471"/>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19" y="114"/>
                  </a:lnTo>
                  <a:lnTo>
                    <a:pt x="319" y="123"/>
                  </a:lnTo>
                  <a:lnTo>
                    <a:pt x="317" y="131"/>
                  </a:lnTo>
                  <a:lnTo>
                    <a:pt x="314" y="140"/>
                  </a:lnTo>
                  <a:lnTo>
                    <a:pt x="311" y="147"/>
                  </a:lnTo>
                  <a:lnTo>
                    <a:pt x="307" y="155"/>
                  </a:lnTo>
                  <a:lnTo>
                    <a:pt x="303" y="161"/>
                  </a:lnTo>
                  <a:lnTo>
                    <a:pt x="299" y="167"/>
                  </a:lnTo>
                  <a:lnTo>
                    <a:pt x="294" y="173"/>
                  </a:lnTo>
                  <a:lnTo>
                    <a:pt x="288" y="177"/>
                  </a:lnTo>
                  <a:lnTo>
                    <a:pt x="282" y="181"/>
                  </a:lnTo>
                  <a:lnTo>
                    <a:pt x="276" y="185"/>
                  </a:lnTo>
                  <a:lnTo>
                    <a:pt x="269" y="188"/>
                  </a:lnTo>
                  <a:lnTo>
                    <a:pt x="261" y="190"/>
                  </a:lnTo>
                  <a:lnTo>
                    <a:pt x="253" y="192"/>
                  </a:lnTo>
                  <a:lnTo>
                    <a:pt x="247" y="192"/>
                  </a:lnTo>
                  <a:lnTo>
                    <a:pt x="0" y="192"/>
                  </a:lnTo>
                  <a:lnTo>
                    <a:pt x="0" y="0"/>
                  </a:lnTo>
                  <a:lnTo>
                    <a:pt x="247" y="0"/>
                  </a:lnTo>
                  <a:lnTo>
                    <a:pt x="253" y="0"/>
                  </a:lnTo>
                  <a:lnTo>
                    <a:pt x="261" y="2"/>
                  </a:lnTo>
                  <a:lnTo>
                    <a:pt x="269" y="4"/>
                  </a:lnTo>
                  <a:lnTo>
                    <a:pt x="276" y="7"/>
                  </a:lnTo>
                  <a:lnTo>
                    <a:pt x="282" y="10"/>
                  </a:lnTo>
                  <a:lnTo>
                    <a:pt x="288" y="15"/>
                  </a:lnTo>
                  <a:lnTo>
                    <a:pt x="294" y="19"/>
                  </a:lnTo>
                  <a:lnTo>
                    <a:pt x="299" y="25"/>
                  </a:lnTo>
                  <a:lnTo>
                    <a:pt x="303" y="31"/>
                  </a:lnTo>
                  <a:lnTo>
                    <a:pt x="307" y="37"/>
                  </a:lnTo>
                  <a:lnTo>
                    <a:pt x="311" y="45"/>
                  </a:lnTo>
                  <a:lnTo>
                    <a:pt x="314" y="52"/>
                  </a:lnTo>
                  <a:lnTo>
                    <a:pt x="317" y="60"/>
                  </a:lnTo>
                  <a:lnTo>
                    <a:pt x="319" y="69"/>
                  </a:lnTo>
                  <a:lnTo>
                    <a:pt x="319" y="77"/>
                  </a:lnTo>
                  <a:lnTo>
                    <a:pt x="321" y="86"/>
                  </a:lnTo>
                  <a:close/>
                </a:path>
              </a:pathLst>
            </a:custGeom>
            <a:solidFill>
              <a:srgbClr val="DA251D"/>
            </a:solidFill>
            <a:ln w="9525">
              <a:noFill/>
              <a:round/>
              <a:headEnd/>
              <a:tailEnd/>
            </a:ln>
          </p:spPr>
          <p:txBody>
            <a:bodyPr/>
            <a:lstStyle/>
            <a:p>
              <a:pPr eaLnBrk="1" hangingPunct="1"/>
              <a:endParaRPr lang="pt-BR" b="1" u="none"/>
            </a:p>
          </p:txBody>
        </p:sp>
        <p:sp>
          <p:nvSpPr>
            <p:cNvPr id="451738" name="Freeform 2422"/>
            <p:cNvSpPr>
              <a:spLocks/>
            </p:cNvSpPr>
            <p:nvPr/>
          </p:nvSpPr>
          <p:spPr bwMode="auto">
            <a:xfrm>
              <a:off x="484" y="2471"/>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19" y="114"/>
                  </a:lnTo>
                  <a:lnTo>
                    <a:pt x="319" y="123"/>
                  </a:lnTo>
                  <a:lnTo>
                    <a:pt x="317" y="131"/>
                  </a:lnTo>
                  <a:lnTo>
                    <a:pt x="314" y="140"/>
                  </a:lnTo>
                  <a:lnTo>
                    <a:pt x="311" y="147"/>
                  </a:lnTo>
                  <a:lnTo>
                    <a:pt x="307" y="155"/>
                  </a:lnTo>
                  <a:lnTo>
                    <a:pt x="303" y="161"/>
                  </a:lnTo>
                  <a:lnTo>
                    <a:pt x="299" y="167"/>
                  </a:lnTo>
                  <a:lnTo>
                    <a:pt x="294" y="173"/>
                  </a:lnTo>
                  <a:lnTo>
                    <a:pt x="288" y="177"/>
                  </a:lnTo>
                  <a:lnTo>
                    <a:pt x="282" y="181"/>
                  </a:lnTo>
                  <a:lnTo>
                    <a:pt x="276" y="185"/>
                  </a:lnTo>
                  <a:lnTo>
                    <a:pt x="269" y="188"/>
                  </a:lnTo>
                  <a:lnTo>
                    <a:pt x="261" y="190"/>
                  </a:lnTo>
                  <a:lnTo>
                    <a:pt x="253" y="192"/>
                  </a:lnTo>
                  <a:lnTo>
                    <a:pt x="247" y="192"/>
                  </a:lnTo>
                  <a:lnTo>
                    <a:pt x="0" y="192"/>
                  </a:lnTo>
                  <a:lnTo>
                    <a:pt x="0" y="0"/>
                  </a:lnTo>
                  <a:lnTo>
                    <a:pt x="247" y="0"/>
                  </a:lnTo>
                  <a:lnTo>
                    <a:pt x="253" y="0"/>
                  </a:lnTo>
                  <a:lnTo>
                    <a:pt x="261" y="2"/>
                  </a:lnTo>
                  <a:lnTo>
                    <a:pt x="269" y="4"/>
                  </a:lnTo>
                  <a:lnTo>
                    <a:pt x="276" y="7"/>
                  </a:lnTo>
                  <a:lnTo>
                    <a:pt x="282" y="10"/>
                  </a:lnTo>
                  <a:lnTo>
                    <a:pt x="288" y="15"/>
                  </a:lnTo>
                  <a:lnTo>
                    <a:pt x="294" y="19"/>
                  </a:lnTo>
                  <a:lnTo>
                    <a:pt x="299" y="25"/>
                  </a:lnTo>
                  <a:lnTo>
                    <a:pt x="303" y="31"/>
                  </a:lnTo>
                  <a:lnTo>
                    <a:pt x="307" y="37"/>
                  </a:lnTo>
                  <a:lnTo>
                    <a:pt x="311" y="45"/>
                  </a:lnTo>
                  <a:lnTo>
                    <a:pt x="314" y="52"/>
                  </a:lnTo>
                  <a:lnTo>
                    <a:pt x="317" y="60"/>
                  </a:lnTo>
                  <a:lnTo>
                    <a:pt x="319" y="69"/>
                  </a:lnTo>
                  <a:lnTo>
                    <a:pt x="319" y="77"/>
                  </a:lnTo>
                  <a:lnTo>
                    <a:pt x="321" y="86"/>
                  </a:lnTo>
                </a:path>
              </a:pathLst>
            </a:custGeom>
            <a:noFill/>
            <a:ln w="9525">
              <a:solidFill>
                <a:srgbClr val="1F1A17"/>
              </a:solidFill>
              <a:round/>
              <a:headEnd/>
              <a:tailEnd/>
            </a:ln>
          </p:spPr>
          <p:txBody>
            <a:bodyPr/>
            <a:lstStyle/>
            <a:p>
              <a:pPr eaLnBrk="1" hangingPunct="1"/>
              <a:endParaRPr lang="pt-BR" b="1" u="none"/>
            </a:p>
          </p:txBody>
        </p:sp>
        <p:sp>
          <p:nvSpPr>
            <p:cNvPr id="451739" name="Freeform 2423"/>
            <p:cNvSpPr>
              <a:spLocks/>
            </p:cNvSpPr>
            <p:nvPr/>
          </p:nvSpPr>
          <p:spPr bwMode="auto">
            <a:xfrm>
              <a:off x="563"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21" y="123"/>
                  </a:lnTo>
                  <a:lnTo>
                    <a:pt x="318" y="132"/>
                  </a:lnTo>
                  <a:lnTo>
                    <a:pt x="315" y="140"/>
                  </a:lnTo>
                  <a:lnTo>
                    <a:pt x="313" y="148"/>
                  </a:lnTo>
                  <a:lnTo>
                    <a:pt x="309" y="154"/>
                  </a:lnTo>
                  <a:lnTo>
                    <a:pt x="305" y="161"/>
                  </a:lnTo>
                  <a:lnTo>
                    <a:pt x="301" y="168"/>
                  </a:lnTo>
                  <a:lnTo>
                    <a:pt x="296" y="173"/>
                  </a:lnTo>
                  <a:lnTo>
                    <a:pt x="289" y="177"/>
                  </a:lnTo>
                  <a:lnTo>
                    <a:pt x="284" y="182"/>
                  </a:lnTo>
                  <a:lnTo>
                    <a:pt x="277" y="185"/>
                  </a:lnTo>
                  <a:lnTo>
                    <a:pt x="271" y="189"/>
                  </a:lnTo>
                  <a:lnTo>
                    <a:pt x="263" y="190"/>
                  </a:lnTo>
                  <a:lnTo>
                    <a:pt x="255" y="191"/>
                  </a:lnTo>
                  <a:lnTo>
                    <a:pt x="248" y="191"/>
                  </a:lnTo>
                  <a:lnTo>
                    <a:pt x="0" y="191"/>
                  </a:lnTo>
                  <a:lnTo>
                    <a:pt x="0" y="0"/>
                  </a:lnTo>
                  <a:lnTo>
                    <a:pt x="248" y="0"/>
                  </a:lnTo>
                  <a:lnTo>
                    <a:pt x="255" y="0"/>
                  </a:lnTo>
                  <a:lnTo>
                    <a:pt x="263" y="1"/>
                  </a:lnTo>
                  <a:lnTo>
                    <a:pt x="271" y="4"/>
                  </a:lnTo>
                  <a:lnTo>
                    <a:pt x="277" y="7"/>
                  </a:lnTo>
                  <a:lnTo>
                    <a:pt x="284" y="11"/>
                  </a:lnTo>
                  <a:lnTo>
                    <a:pt x="289" y="15"/>
                  </a:lnTo>
                  <a:lnTo>
                    <a:pt x="296" y="20"/>
                  </a:lnTo>
                  <a:lnTo>
                    <a:pt x="301" y="25"/>
                  </a:lnTo>
                  <a:lnTo>
                    <a:pt x="305" y="30"/>
                  </a:lnTo>
                  <a:lnTo>
                    <a:pt x="309" y="37"/>
                  </a:lnTo>
                  <a:lnTo>
                    <a:pt x="313" y="45"/>
                  </a:lnTo>
                  <a:lnTo>
                    <a:pt x="315" y="53"/>
                  </a:lnTo>
                  <a:lnTo>
                    <a:pt x="318" y="61"/>
                  </a:lnTo>
                  <a:lnTo>
                    <a:pt x="321" y="69"/>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1740" name="Freeform 2424"/>
            <p:cNvSpPr>
              <a:spLocks/>
            </p:cNvSpPr>
            <p:nvPr/>
          </p:nvSpPr>
          <p:spPr bwMode="auto">
            <a:xfrm>
              <a:off x="563"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21" y="123"/>
                  </a:lnTo>
                  <a:lnTo>
                    <a:pt x="318" y="132"/>
                  </a:lnTo>
                  <a:lnTo>
                    <a:pt x="315" y="140"/>
                  </a:lnTo>
                  <a:lnTo>
                    <a:pt x="313" y="148"/>
                  </a:lnTo>
                  <a:lnTo>
                    <a:pt x="309" y="154"/>
                  </a:lnTo>
                  <a:lnTo>
                    <a:pt x="305" y="161"/>
                  </a:lnTo>
                  <a:lnTo>
                    <a:pt x="301" y="168"/>
                  </a:lnTo>
                  <a:lnTo>
                    <a:pt x="296" y="173"/>
                  </a:lnTo>
                  <a:lnTo>
                    <a:pt x="289" y="177"/>
                  </a:lnTo>
                  <a:lnTo>
                    <a:pt x="284" y="182"/>
                  </a:lnTo>
                  <a:lnTo>
                    <a:pt x="277" y="185"/>
                  </a:lnTo>
                  <a:lnTo>
                    <a:pt x="271" y="189"/>
                  </a:lnTo>
                  <a:lnTo>
                    <a:pt x="263" y="190"/>
                  </a:lnTo>
                  <a:lnTo>
                    <a:pt x="255" y="191"/>
                  </a:lnTo>
                  <a:lnTo>
                    <a:pt x="248" y="191"/>
                  </a:lnTo>
                  <a:lnTo>
                    <a:pt x="0" y="191"/>
                  </a:lnTo>
                  <a:lnTo>
                    <a:pt x="0" y="0"/>
                  </a:lnTo>
                  <a:lnTo>
                    <a:pt x="248" y="0"/>
                  </a:lnTo>
                  <a:lnTo>
                    <a:pt x="255" y="0"/>
                  </a:lnTo>
                  <a:lnTo>
                    <a:pt x="263" y="1"/>
                  </a:lnTo>
                  <a:lnTo>
                    <a:pt x="271" y="4"/>
                  </a:lnTo>
                  <a:lnTo>
                    <a:pt x="277" y="7"/>
                  </a:lnTo>
                  <a:lnTo>
                    <a:pt x="284" y="11"/>
                  </a:lnTo>
                  <a:lnTo>
                    <a:pt x="289" y="15"/>
                  </a:lnTo>
                  <a:lnTo>
                    <a:pt x="296" y="20"/>
                  </a:lnTo>
                  <a:lnTo>
                    <a:pt x="301" y="25"/>
                  </a:lnTo>
                  <a:lnTo>
                    <a:pt x="305" y="30"/>
                  </a:lnTo>
                  <a:lnTo>
                    <a:pt x="309" y="37"/>
                  </a:lnTo>
                  <a:lnTo>
                    <a:pt x="313" y="45"/>
                  </a:lnTo>
                  <a:lnTo>
                    <a:pt x="315" y="53"/>
                  </a:lnTo>
                  <a:lnTo>
                    <a:pt x="318" y="61"/>
                  </a:lnTo>
                  <a:lnTo>
                    <a:pt x="321" y="69"/>
                  </a:lnTo>
                  <a:lnTo>
                    <a:pt x="321" y="78"/>
                  </a:lnTo>
                  <a:lnTo>
                    <a:pt x="322" y="87"/>
                  </a:lnTo>
                  <a:close/>
                </a:path>
              </a:pathLst>
            </a:custGeom>
            <a:noFill/>
            <a:ln w="9525">
              <a:solidFill>
                <a:srgbClr val="1F1A17"/>
              </a:solidFill>
              <a:round/>
              <a:headEnd/>
              <a:tailEnd/>
            </a:ln>
          </p:spPr>
          <p:txBody>
            <a:bodyPr/>
            <a:lstStyle/>
            <a:p>
              <a:pPr eaLnBrk="1" hangingPunct="1"/>
              <a:endParaRPr lang="pt-BR" b="1" u="none"/>
            </a:p>
          </p:txBody>
        </p:sp>
        <p:sp>
          <p:nvSpPr>
            <p:cNvPr id="451741" name="Freeform 2425"/>
            <p:cNvSpPr>
              <a:spLocks/>
            </p:cNvSpPr>
            <p:nvPr/>
          </p:nvSpPr>
          <p:spPr bwMode="auto">
            <a:xfrm>
              <a:off x="437" y="2563"/>
              <a:ext cx="80" cy="48"/>
            </a:xfrm>
            <a:custGeom>
              <a:avLst/>
              <a:gdLst>
                <a:gd name="T0" fmla="*/ 0 w 320"/>
                <a:gd name="T1" fmla="*/ 0 h 192"/>
                <a:gd name="T2" fmla="*/ 0 w 320"/>
                <a:gd name="T3" fmla="*/ 0 h 192"/>
                <a:gd name="T4" fmla="*/ 0 w 320"/>
                <a:gd name="T5" fmla="*/ 0 h 192"/>
                <a:gd name="T6" fmla="*/ 0 w 320"/>
                <a:gd name="T7" fmla="*/ 0 h 192"/>
                <a:gd name="T8" fmla="*/ 0 w 320"/>
                <a:gd name="T9" fmla="*/ 0 h 192"/>
                <a:gd name="T10" fmla="*/ 0 w 320"/>
                <a:gd name="T11" fmla="*/ 0 h 192"/>
                <a:gd name="T12" fmla="*/ 0 w 320"/>
                <a:gd name="T13" fmla="*/ 0 h 192"/>
                <a:gd name="T14" fmla="*/ 0 w 320"/>
                <a:gd name="T15" fmla="*/ 0 h 192"/>
                <a:gd name="T16" fmla="*/ 0 w 320"/>
                <a:gd name="T17" fmla="*/ 0 h 192"/>
                <a:gd name="T18" fmla="*/ 0 w 320"/>
                <a:gd name="T19" fmla="*/ 0 h 192"/>
                <a:gd name="T20" fmla="*/ 0 w 320"/>
                <a:gd name="T21" fmla="*/ 0 h 192"/>
                <a:gd name="T22" fmla="*/ 0 w 320"/>
                <a:gd name="T23" fmla="*/ 0 h 192"/>
                <a:gd name="T24" fmla="*/ 0 w 320"/>
                <a:gd name="T25" fmla="*/ 0 h 192"/>
                <a:gd name="T26" fmla="*/ 0 w 320"/>
                <a:gd name="T27" fmla="*/ 0 h 192"/>
                <a:gd name="T28" fmla="*/ 0 w 320"/>
                <a:gd name="T29" fmla="*/ 0 h 192"/>
                <a:gd name="T30" fmla="*/ 0 w 320"/>
                <a:gd name="T31" fmla="*/ 0 h 192"/>
                <a:gd name="T32" fmla="*/ 0 w 320"/>
                <a:gd name="T33" fmla="*/ 0 h 192"/>
                <a:gd name="T34" fmla="*/ 0 w 320"/>
                <a:gd name="T35" fmla="*/ 0 h 192"/>
                <a:gd name="T36" fmla="*/ 0 w 320"/>
                <a:gd name="T37" fmla="*/ 0 h 192"/>
                <a:gd name="T38" fmla="*/ 0 w 320"/>
                <a:gd name="T39" fmla="*/ 0 h 192"/>
                <a:gd name="T40" fmla="*/ 0 w 320"/>
                <a:gd name="T41" fmla="*/ 0 h 192"/>
                <a:gd name="T42" fmla="*/ 0 w 320"/>
                <a:gd name="T43" fmla="*/ 0 h 192"/>
                <a:gd name="T44" fmla="*/ 0 w 320"/>
                <a:gd name="T45" fmla="*/ 0 h 192"/>
                <a:gd name="T46" fmla="*/ 0 w 320"/>
                <a:gd name="T47" fmla="*/ 0 h 192"/>
                <a:gd name="T48" fmla="*/ 0 w 320"/>
                <a:gd name="T49" fmla="*/ 0 h 192"/>
                <a:gd name="T50" fmla="*/ 0 w 320"/>
                <a:gd name="T51" fmla="*/ 0 h 192"/>
                <a:gd name="T52" fmla="*/ 0 w 320"/>
                <a:gd name="T53" fmla="*/ 0 h 192"/>
                <a:gd name="T54" fmla="*/ 0 w 320"/>
                <a:gd name="T55" fmla="*/ 0 h 192"/>
                <a:gd name="T56" fmla="*/ 0 w 320"/>
                <a:gd name="T57" fmla="*/ 0 h 192"/>
                <a:gd name="T58" fmla="*/ 0 w 320"/>
                <a:gd name="T59" fmla="*/ 0 h 192"/>
                <a:gd name="T60" fmla="*/ 0 w 320"/>
                <a:gd name="T61" fmla="*/ 0 h 192"/>
                <a:gd name="T62" fmla="*/ 0 w 320"/>
                <a:gd name="T63" fmla="*/ 0 h 192"/>
                <a:gd name="T64" fmla="*/ 0 w 320"/>
                <a:gd name="T65" fmla="*/ 0 h 192"/>
                <a:gd name="T66" fmla="*/ 0 w 320"/>
                <a:gd name="T67" fmla="*/ 0 h 192"/>
                <a:gd name="T68" fmla="*/ 0 w 320"/>
                <a:gd name="T69" fmla="*/ 0 h 192"/>
                <a:gd name="T70" fmla="*/ 0 w 320"/>
                <a:gd name="T71" fmla="*/ 0 h 192"/>
                <a:gd name="T72" fmla="*/ 0 w 320"/>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2"/>
                <a:gd name="T113" fmla="*/ 320 w 320"/>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2">
                  <a:moveTo>
                    <a:pt x="320" y="87"/>
                  </a:moveTo>
                  <a:lnTo>
                    <a:pt x="320" y="105"/>
                  </a:lnTo>
                  <a:lnTo>
                    <a:pt x="319" y="114"/>
                  </a:lnTo>
                  <a:lnTo>
                    <a:pt x="319" y="124"/>
                  </a:lnTo>
                  <a:lnTo>
                    <a:pt x="317" y="132"/>
                  </a:lnTo>
                  <a:lnTo>
                    <a:pt x="314" y="140"/>
                  </a:lnTo>
                  <a:lnTo>
                    <a:pt x="311" y="147"/>
                  </a:lnTo>
                  <a:lnTo>
                    <a:pt x="307" y="154"/>
                  </a:lnTo>
                  <a:lnTo>
                    <a:pt x="303" y="161"/>
                  </a:lnTo>
                  <a:lnTo>
                    <a:pt x="299" y="167"/>
                  </a:lnTo>
                  <a:lnTo>
                    <a:pt x="294" y="173"/>
                  </a:lnTo>
                  <a:lnTo>
                    <a:pt x="287" y="178"/>
                  </a:lnTo>
                  <a:lnTo>
                    <a:pt x="282" y="182"/>
                  </a:lnTo>
                  <a:lnTo>
                    <a:pt x="276" y="186"/>
                  </a:lnTo>
                  <a:lnTo>
                    <a:pt x="269" y="188"/>
                  </a:lnTo>
                  <a:lnTo>
                    <a:pt x="261" y="191"/>
                  </a:lnTo>
                  <a:lnTo>
                    <a:pt x="254" y="192"/>
                  </a:lnTo>
                  <a:lnTo>
                    <a:pt x="247" y="192"/>
                  </a:lnTo>
                  <a:lnTo>
                    <a:pt x="0" y="192"/>
                  </a:lnTo>
                  <a:lnTo>
                    <a:pt x="0" y="0"/>
                  </a:lnTo>
                  <a:lnTo>
                    <a:pt x="247" y="0"/>
                  </a:lnTo>
                  <a:lnTo>
                    <a:pt x="254" y="1"/>
                  </a:lnTo>
                  <a:lnTo>
                    <a:pt x="261" y="2"/>
                  </a:lnTo>
                  <a:lnTo>
                    <a:pt x="269" y="4"/>
                  </a:lnTo>
                  <a:lnTo>
                    <a:pt x="276" y="6"/>
                  </a:lnTo>
                  <a:lnTo>
                    <a:pt x="282" y="10"/>
                  </a:lnTo>
                  <a:lnTo>
                    <a:pt x="287" y="14"/>
                  </a:lnTo>
                  <a:lnTo>
                    <a:pt x="294" y="19"/>
                  </a:lnTo>
                  <a:lnTo>
                    <a:pt x="299" y="25"/>
                  </a:lnTo>
                  <a:lnTo>
                    <a:pt x="303" y="31"/>
                  </a:lnTo>
                  <a:lnTo>
                    <a:pt x="307" y="38"/>
                  </a:lnTo>
                  <a:lnTo>
                    <a:pt x="311" y="45"/>
                  </a:lnTo>
                  <a:lnTo>
                    <a:pt x="314" y="52"/>
                  </a:lnTo>
                  <a:lnTo>
                    <a:pt x="317" y="60"/>
                  </a:lnTo>
                  <a:lnTo>
                    <a:pt x="319" y="70"/>
                  </a:lnTo>
                  <a:lnTo>
                    <a:pt x="319" y="78"/>
                  </a:lnTo>
                  <a:lnTo>
                    <a:pt x="320" y="87"/>
                  </a:lnTo>
                  <a:close/>
                </a:path>
              </a:pathLst>
            </a:custGeom>
            <a:solidFill>
              <a:srgbClr val="DA251D"/>
            </a:solidFill>
            <a:ln w="9525">
              <a:noFill/>
              <a:round/>
              <a:headEnd/>
              <a:tailEnd/>
            </a:ln>
          </p:spPr>
          <p:txBody>
            <a:bodyPr/>
            <a:lstStyle/>
            <a:p>
              <a:pPr eaLnBrk="1" hangingPunct="1"/>
              <a:endParaRPr lang="pt-BR" b="1" u="none"/>
            </a:p>
          </p:txBody>
        </p:sp>
        <p:sp>
          <p:nvSpPr>
            <p:cNvPr id="451742" name="Freeform 2426"/>
            <p:cNvSpPr>
              <a:spLocks/>
            </p:cNvSpPr>
            <p:nvPr/>
          </p:nvSpPr>
          <p:spPr bwMode="auto">
            <a:xfrm>
              <a:off x="437" y="2563"/>
              <a:ext cx="80" cy="48"/>
            </a:xfrm>
            <a:custGeom>
              <a:avLst/>
              <a:gdLst>
                <a:gd name="T0" fmla="*/ 0 w 320"/>
                <a:gd name="T1" fmla="*/ 0 h 192"/>
                <a:gd name="T2" fmla="*/ 0 w 320"/>
                <a:gd name="T3" fmla="*/ 0 h 192"/>
                <a:gd name="T4" fmla="*/ 0 w 320"/>
                <a:gd name="T5" fmla="*/ 0 h 192"/>
                <a:gd name="T6" fmla="*/ 0 w 320"/>
                <a:gd name="T7" fmla="*/ 0 h 192"/>
                <a:gd name="T8" fmla="*/ 0 w 320"/>
                <a:gd name="T9" fmla="*/ 0 h 192"/>
                <a:gd name="T10" fmla="*/ 0 w 320"/>
                <a:gd name="T11" fmla="*/ 0 h 192"/>
                <a:gd name="T12" fmla="*/ 0 w 320"/>
                <a:gd name="T13" fmla="*/ 0 h 192"/>
                <a:gd name="T14" fmla="*/ 0 w 320"/>
                <a:gd name="T15" fmla="*/ 0 h 192"/>
                <a:gd name="T16" fmla="*/ 0 w 320"/>
                <a:gd name="T17" fmla="*/ 0 h 192"/>
                <a:gd name="T18" fmla="*/ 0 w 320"/>
                <a:gd name="T19" fmla="*/ 0 h 192"/>
                <a:gd name="T20" fmla="*/ 0 w 320"/>
                <a:gd name="T21" fmla="*/ 0 h 192"/>
                <a:gd name="T22" fmla="*/ 0 w 320"/>
                <a:gd name="T23" fmla="*/ 0 h 192"/>
                <a:gd name="T24" fmla="*/ 0 w 320"/>
                <a:gd name="T25" fmla="*/ 0 h 192"/>
                <a:gd name="T26" fmla="*/ 0 w 320"/>
                <a:gd name="T27" fmla="*/ 0 h 192"/>
                <a:gd name="T28" fmla="*/ 0 w 320"/>
                <a:gd name="T29" fmla="*/ 0 h 192"/>
                <a:gd name="T30" fmla="*/ 0 w 320"/>
                <a:gd name="T31" fmla="*/ 0 h 192"/>
                <a:gd name="T32" fmla="*/ 0 w 320"/>
                <a:gd name="T33" fmla="*/ 0 h 192"/>
                <a:gd name="T34" fmla="*/ 0 w 320"/>
                <a:gd name="T35" fmla="*/ 0 h 192"/>
                <a:gd name="T36" fmla="*/ 0 w 320"/>
                <a:gd name="T37" fmla="*/ 0 h 192"/>
                <a:gd name="T38" fmla="*/ 0 w 320"/>
                <a:gd name="T39" fmla="*/ 0 h 192"/>
                <a:gd name="T40" fmla="*/ 0 w 320"/>
                <a:gd name="T41" fmla="*/ 0 h 192"/>
                <a:gd name="T42" fmla="*/ 0 w 320"/>
                <a:gd name="T43" fmla="*/ 0 h 192"/>
                <a:gd name="T44" fmla="*/ 0 w 320"/>
                <a:gd name="T45" fmla="*/ 0 h 192"/>
                <a:gd name="T46" fmla="*/ 0 w 320"/>
                <a:gd name="T47" fmla="*/ 0 h 192"/>
                <a:gd name="T48" fmla="*/ 0 w 320"/>
                <a:gd name="T49" fmla="*/ 0 h 192"/>
                <a:gd name="T50" fmla="*/ 0 w 320"/>
                <a:gd name="T51" fmla="*/ 0 h 192"/>
                <a:gd name="T52" fmla="*/ 0 w 320"/>
                <a:gd name="T53" fmla="*/ 0 h 192"/>
                <a:gd name="T54" fmla="*/ 0 w 320"/>
                <a:gd name="T55" fmla="*/ 0 h 192"/>
                <a:gd name="T56" fmla="*/ 0 w 320"/>
                <a:gd name="T57" fmla="*/ 0 h 192"/>
                <a:gd name="T58" fmla="*/ 0 w 320"/>
                <a:gd name="T59" fmla="*/ 0 h 192"/>
                <a:gd name="T60" fmla="*/ 0 w 320"/>
                <a:gd name="T61" fmla="*/ 0 h 192"/>
                <a:gd name="T62" fmla="*/ 0 w 320"/>
                <a:gd name="T63" fmla="*/ 0 h 192"/>
                <a:gd name="T64" fmla="*/ 0 w 320"/>
                <a:gd name="T65" fmla="*/ 0 h 192"/>
                <a:gd name="T66" fmla="*/ 0 w 320"/>
                <a:gd name="T67" fmla="*/ 0 h 192"/>
                <a:gd name="T68" fmla="*/ 0 w 320"/>
                <a:gd name="T69" fmla="*/ 0 h 192"/>
                <a:gd name="T70" fmla="*/ 0 w 320"/>
                <a:gd name="T71" fmla="*/ 0 h 192"/>
                <a:gd name="T72" fmla="*/ 0 w 320"/>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2"/>
                <a:gd name="T113" fmla="*/ 320 w 320"/>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2">
                  <a:moveTo>
                    <a:pt x="320" y="87"/>
                  </a:moveTo>
                  <a:lnTo>
                    <a:pt x="320" y="105"/>
                  </a:lnTo>
                  <a:lnTo>
                    <a:pt x="319" y="114"/>
                  </a:lnTo>
                  <a:lnTo>
                    <a:pt x="319" y="124"/>
                  </a:lnTo>
                  <a:lnTo>
                    <a:pt x="317" y="132"/>
                  </a:lnTo>
                  <a:lnTo>
                    <a:pt x="314" y="140"/>
                  </a:lnTo>
                  <a:lnTo>
                    <a:pt x="311" y="147"/>
                  </a:lnTo>
                  <a:lnTo>
                    <a:pt x="307" y="154"/>
                  </a:lnTo>
                  <a:lnTo>
                    <a:pt x="303" y="161"/>
                  </a:lnTo>
                  <a:lnTo>
                    <a:pt x="299" y="167"/>
                  </a:lnTo>
                  <a:lnTo>
                    <a:pt x="294" y="173"/>
                  </a:lnTo>
                  <a:lnTo>
                    <a:pt x="287" y="178"/>
                  </a:lnTo>
                  <a:lnTo>
                    <a:pt x="282" y="182"/>
                  </a:lnTo>
                  <a:lnTo>
                    <a:pt x="276" y="186"/>
                  </a:lnTo>
                  <a:lnTo>
                    <a:pt x="269" y="188"/>
                  </a:lnTo>
                  <a:lnTo>
                    <a:pt x="261" y="191"/>
                  </a:lnTo>
                  <a:lnTo>
                    <a:pt x="254" y="192"/>
                  </a:lnTo>
                  <a:lnTo>
                    <a:pt x="247" y="192"/>
                  </a:lnTo>
                  <a:lnTo>
                    <a:pt x="0" y="192"/>
                  </a:lnTo>
                  <a:lnTo>
                    <a:pt x="0" y="0"/>
                  </a:lnTo>
                  <a:lnTo>
                    <a:pt x="247" y="0"/>
                  </a:lnTo>
                  <a:lnTo>
                    <a:pt x="254" y="1"/>
                  </a:lnTo>
                  <a:lnTo>
                    <a:pt x="261" y="2"/>
                  </a:lnTo>
                  <a:lnTo>
                    <a:pt x="269" y="4"/>
                  </a:lnTo>
                  <a:lnTo>
                    <a:pt x="276" y="6"/>
                  </a:lnTo>
                  <a:lnTo>
                    <a:pt x="282" y="10"/>
                  </a:lnTo>
                  <a:lnTo>
                    <a:pt x="287" y="14"/>
                  </a:lnTo>
                  <a:lnTo>
                    <a:pt x="294" y="19"/>
                  </a:lnTo>
                  <a:lnTo>
                    <a:pt x="299" y="25"/>
                  </a:lnTo>
                  <a:lnTo>
                    <a:pt x="303" y="31"/>
                  </a:lnTo>
                  <a:lnTo>
                    <a:pt x="307" y="38"/>
                  </a:lnTo>
                  <a:lnTo>
                    <a:pt x="311" y="45"/>
                  </a:lnTo>
                  <a:lnTo>
                    <a:pt x="314" y="52"/>
                  </a:lnTo>
                  <a:lnTo>
                    <a:pt x="317" y="60"/>
                  </a:lnTo>
                  <a:lnTo>
                    <a:pt x="319" y="70"/>
                  </a:lnTo>
                  <a:lnTo>
                    <a:pt x="319" y="78"/>
                  </a:lnTo>
                  <a:lnTo>
                    <a:pt x="320" y="87"/>
                  </a:lnTo>
                  <a:close/>
                </a:path>
              </a:pathLst>
            </a:custGeom>
            <a:noFill/>
            <a:ln w="9525">
              <a:solidFill>
                <a:srgbClr val="1F1A17"/>
              </a:solidFill>
              <a:round/>
              <a:headEnd/>
              <a:tailEnd/>
            </a:ln>
          </p:spPr>
          <p:txBody>
            <a:bodyPr/>
            <a:lstStyle/>
            <a:p>
              <a:pPr eaLnBrk="1" hangingPunct="1"/>
              <a:endParaRPr lang="pt-BR" b="1" u="none"/>
            </a:p>
          </p:txBody>
        </p:sp>
        <p:sp>
          <p:nvSpPr>
            <p:cNvPr id="451743" name="Freeform 2427"/>
            <p:cNvSpPr>
              <a:spLocks/>
            </p:cNvSpPr>
            <p:nvPr/>
          </p:nvSpPr>
          <p:spPr bwMode="auto">
            <a:xfrm>
              <a:off x="786" y="2342"/>
              <a:ext cx="434" cy="19"/>
            </a:xfrm>
            <a:custGeom>
              <a:avLst/>
              <a:gdLst>
                <a:gd name="T0" fmla="*/ 0 w 1734"/>
                <a:gd name="T1" fmla="*/ 0 h 77"/>
                <a:gd name="T2" fmla="*/ 0 w 1734"/>
                <a:gd name="T3" fmla="*/ 0 h 77"/>
                <a:gd name="T4" fmla="*/ 0 w 1734"/>
                <a:gd name="T5" fmla="*/ 0 h 77"/>
                <a:gd name="T6" fmla="*/ 0 w 1734"/>
                <a:gd name="T7" fmla="*/ 0 h 77"/>
                <a:gd name="T8" fmla="*/ 0 w 1734"/>
                <a:gd name="T9" fmla="*/ 0 h 77"/>
                <a:gd name="T10" fmla="*/ 0 60000 65536"/>
                <a:gd name="T11" fmla="*/ 0 60000 65536"/>
                <a:gd name="T12" fmla="*/ 0 60000 65536"/>
                <a:gd name="T13" fmla="*/ 0 60000 65536"/>
                <a:gd name="T14" fmla="*/ 0 60000 65536"/>
                <a:gd name="T15" fmla="*/ 0 w 1734"/>
                <a:gd name="T16" fmla="*/ 0 h 77"/>
                <a:gd name="T17" fmla="*/ 1734 w 1734"/>
                <a:gd name="T18" fmla="*/ 77 h 77"/>
              </a:gdLst>
              <a:ahLst/>
              <a:cxnLst>
                <a:cxn ang="T10">
                  <a:pos x="T0" y="T1"/>
                </a:cxn>
                <a:cxn ang="T11">
                  <a:pos x="T2" y="T3"/>
                </a:cxn>
                <a:cxn ang="T12">
                  <a:pos x="T4" y="T5"/>
                </a:cxn>
                <a:cxn ang="T13">
                  <a:pos x="T6" y="T7"/>
                </a:cxn>
                <a:cxn ang="T14">
                  <a:pos x="T8" y="T9"/>
                </a:cxn>
              </a:cxnLst>
              <a:rect l="T15" t="T16" r="T17" b="T18"/>
              <a:pathLst>
                <a:path w="1734" h="77">
                  <a:moveTo>
                    <a:pt x="1734" y="17"/>
                  </a:moveTo>
                  <a:lnTo>
                    <a:pt x="1" y="0"/>
                  </a:lnTo>
                  <a:lnTo>
                    <a:pt x="0" y="60"/>
                  </a:lnTo>
                  <a:lnTo>
                    <a:pt x="1734" y="77"/>
                  </a:lnTo>
                  <a:lnTo>
                    <a:pt x="1734" y="17"/>
                  </a:lnTo>
                  <a:close/>
                </a:path>
              </a:pathLst>
            </a:custGeom>
            <a:solidFill>
              <a:srgbClr val="FFF500"/>
            </a:solidFill>
            <a:ln w="9525">
              <a:noFill/>
              <a:round/>
              <a:headEnd/>
              <a:tailEnd/>
            </a:ln>
          </p:spPr>
          <p:txBody>
            <a:bodyPr/>
            <a:lstStyle/>
            <a:p>
              <a:pPr eaLnBrk="1" hangingPunct="1"/>
              <a:endParaRPr lang="pt-BR" b="1" u="none"/>
            </a:p>
          </p:txBody>
        </p:sp>
        <p:sp>
          <p:nvSpPr>
            <p:cNvPr id="451744" name="Freeform 2428"/>
            <p:cNvSpPr>
              <a:spLocks/>
            </p:cNvSpPr>
            <p:nvPr/>
          </p:nvSpPr>
          <p:spPr bwMode="auto">
            <a:xfrm>
              <a:off x="1214" y="2314"/>
              <a:ext cx="71" cy="79"/>
            </a:xfrm>
            <a:custGeom>
              <a:avLst/>
              <a:gdLst>
                <a:gd name="T0" fmla="*/ 0 w 288"/>
                <a:gd name="T1" fmla="*/ 0 h 315"/>
                <a:gd name="T2" fmla="*/ 0 w 288"/>
                <a:gd name="T3" fmla="*/ 0 h 315"/>
                <a:gd name="T4" fmla="*/ 0 w 288"/>
                <a:gd name="T5" fmla="*/ 0 h 315"/>
                <a:gd name="T6" fmla="*/ 0 w 288"/>
                <a:gd name="T7" fmla="*/ 0 h 315"/>
                <a:gd name="T8" fmla="*/ 0 w 288"/>
                <a:gd name="T9" fmla="*/ 0 h 315"/>
                <a:gd name="T10" fmla="*/ 0 w 288"/>
                <a:gd name="T11" fmla="*/ 0 h 315"/>
                <a:gd name="T12" fmla="*/ 0 60000 65536"/>
                <a:gd name="T13" fmla="*/ 0 60000 65536"/>
                <a:gd name="T14" fmla="*/ 0 60000 65536"/>
                <a:gd name="T15" fmla="*/ 0 60000 65536"/>
                <a:gd name="T16" fmla="*/ 0 60000 65536"/>
                <a:gd name="T17" fmla="*/ 0 60000 65536"/>
                <a:gd name="T18" fmla="*/ 0 w 288"/>
                <a:gd name="T19" fmla="*/ 0 h 315"/>
                <a:gd name="T20" fmla="*/ 288 w 288"/>
                <a:gd name="T21" fmla="*/ 315 h 315"/>
              </a:gdLst>
              <a:ahLst/>
              <a:cxnLst>
                <a:cxn ang="T12">
                  <a:pos x="T0" y="T1"/>
                </a:cxn>
                <a:cxn ang="T13">
                  <a:pos x="T2" y="T3"/>
                </a:cxn>
                <a:cxn ang="T14">
                  <a:pos x="T4" y="T5"/>
                </a:cxn>
                <a:cxn ang="T15">
                  <a:pos x="T6" y="T7"/>
                </a:cxn>
                <a:cxn ang="T16">
                  <a:pos x="T8" y="T9"/>
                </a:cxn>
                <a:cxn ang="T17">
                  <a:pos x="T10" y="T11"/>
                </a:cxn>
              </a:cxnLst>
              <a:rect l="T18" t="T19" r="T20" b="T21"/>
              <a:pathLst>
                <a:path w="288" h="315">
                  <a:moveTo>
                    <a:pt x="4" y="0"/>
                  </a:moveTo>
                  <a:lnTo>
                    <a:pt x="288" y="160"/>
                  </a:lnTo>
                  <a:lnTo>
                    <a:pt x="0" y="315"/>
                  </a:lnTo>
                  <a:lnTo>
                    <a:pt x="4" y="0"/>
                  </a:lnTo>
                  <a:lnTo>
                    <a:pt x="288" y="160"/>
                  </a:lnTo>
                  <a:lnTo>
                    <a:pt x="4" y="0"/>
                  </a:lnTo>
                  <a:close/>
                </a:path>
              </a:pathLst>
            </a:custGeom>
            <a:solidFill>
              <a:srgbClr val="FFF500"/>
            </a:solidFill>
            <a:ln w="9525">
              <a:noFill/>
              <a:round/>
              <a:headEnd/>
              <a:tailEnd/>
            </a:ln>
          </p:spPr>
          <p:txBody>
            <a:bodyPr/>
            <a:lstStyle/>
            <a:p>
              <a:pPr eaLnBrk="1" hangingPunct="1"/>
              <a:endParaRPr lang="pt-BR" b="1" u="none"/>
            </a:p>
          </p:txBody>
        </p:sp>
      </p:grpSp>
      <p:grpSp>
        <p:nvGrpSpPr>
          <p:cNvPr id="9" name="Group 2429"/>
          <p:cNvGrpSpPr>
            <a:grpSpLocks/>
          </p:cNvGrpSpPr>
          <p:nvPr/>
        </p:nvGrpSpPr>
        <p:grpSpPr bwMode="auto">
          <a:xfrm>
            <a:off x="1651000" y="2738438"/>
            <a:ext cx="1395413" cy="976312"/>
            <a:chOff x="1056" y="2187"/>
            <a:chExt cx="879" cy="615"/>
          </a:xfrm>
        </p:grpSpPr>
        <p:sp>
          <p:nvSpPr>
            <p:cNvPr id="451746" name="Freeform 2430"/>
            <p:cNvSpPr>
              <a:spLocks/>
            </p:cNvSpPr>
            <p:nvPr/>
          </p:nvSpPr>
          <p:spPr bwMode="auto">
            <a:xfrm>
              <a:off x="1552" y="2356"/>
              <a:ext cx="318" cy="19"/>
            </a:xfrm>
            <a:custGeom>
              <a:avLst/>
              <a:gdLst>
                <a:gd name="T0" fmla="*/ 0 w 1271"/>
                <a:gd name="T1" fmla="*/ 0 h 76"/>
                <a:gd name="T2" fmla="*/ 0 w 1271"/>
                <a:gd name="T3" fmla="*/ 0 h 76"/>
                <a:gd name="T4" fmla="*/ 0 w 1271"/>
                <a:gd name="T5" fmla="*/ 0 h 76"/>
                <a:gd name="T6" fmla="*/ 0 w 1271"/>
                <a:gd name="T7" fmla="*/ 0 h 76"/>
                <a:gd name="T8" fmla="*/ 0 w 1271"/>
                <a:gd name="T9" fmla="*/ 0 h 76"/>
                <a:gd name="T10" fmla="*/ 0 60000 65536"/>
                <a:gd name="T11" fmla="*/ 0 60000 65536"/>
                <a:gd name="T12" fmla="*/ 0 60000 65536"/>
                <a:gd name="T13" fmla="*/ 0 60000 65536"/>
                <a:gd name="T14" fmla="*/ 0 60000 65536"/>
                <a:gd name="T15" fmla="*/ 0 w 1271"/>
                <a:gd name="T16" fmla="*/ 0 h 76"/>
                <a:gd name="T17" fmla="*/ 1271 w 1271"/>
                <a:gd name="T18" fmla="*/ 76 h 76"/>
              </a:gdLst>
              <a:ahLst/>
              <a:cxnLst>
                <a:cxn ang="T10">
                  <a:pos x="T0" y="T1"/>
                </a:cxn>
                <a:cxn ang="T11">
                  <a:pos x="T2" y="T3"/>
                </a:cxn>
                <a:cxn ang="T12">
                  <a:pos x="T4" y="T5"/>
                </a:cxn>
                <a:cxn ang="T13">
                  <a:pos x="T6" y="T7"/>
                </a:cxn>
                <a:cxn ang="T14">
                  <a:pos x="T8" y="T9"/>
                </a:cxn>
              </a:cxnLst>
              <a:rect l="T15" t="T16" r="T17" b="T18"/>
              <a:pathLst>
                <a:path w="1271" h="76">
                  <a:moveTo>
                    <a:pt x="1271" y="16"/>
                  </a:moveTo>
                  <a:lnTo>
                    <a:pt x="0" y="0"/>
                  </a:lnTo>
                  <a:lnTo>
                    <a:pt x="0" y="59"/>
                  </a:lnTo>
                  <a:lnTo>
                    <a:pt x="1271" y="76"/>
                  </a:lnTo>
                  <a:lnTo>
                    <a:pt x="1271" y="16"/>
                  </a:lnTo>
                  <a:close/>
                </a:path>
              </a:pathLst>
            </a:custGeom>
            <a:solidFill>
              <a:srgbClr val="FFF500"/>
            </a:solidFill>
            <a:ln w="9525">
              <a:noFill/>
              <a:round/>
              <a:headEnd/>
              <a:tailEnd/>
            </a:ln>
          </p:spPr>
          <p:txBody>
            <a:bodyPr/>
            <a:lstStyle/>
            <a:p>
              <a:pPr eaLnBrk="1" hangingPunct="1"/>
              <a:endParaRPr lang="pt-BR" b="1" u="none"/>
            </a:p>
          </p:txBody>
        </p:sp>
        <p:sp>
          <p:nvSpPr>
            <p:cNvPr id="451747" name="Freeform 2431"/>
            <p:cNvSpPr>
              <a:spLocks/>
            </p:cNvSpPr>
            <p:nvPr/>
          </p:nvSpPr>
          <p:spPr bwMode="auto">
            <a:xfrm>
              <a:off x="1864" y="2328"/>
              <a:ext cx="71" cy="79"/>
            </a:xfrm>
            <a:custGeom>
              <a:avLst/>
              <a:gdLst>
                <a:gd name="T0" fmla="*/ 0 w 287"/>
                <a:gd name="T1" fmla="*/ 0 h 314"/>
                <a:gd name="T2" fmla="*/ 0 w 287"/>
                <a:gd name="T3" fmla="*/ 0 h 314"/>
                <a:gd name="T4" fmla="*/ 0 w 287"/>
                <a:gd name="T5" fmla="*/ 0 h 314"/>
                <a:gd name="T6" fmla="*/ 0 w 287"/>
                <a:gd name="T7" fmla="*/ 0 h 314"/>
                <a:gd name="T8" fmla="*/ 0 w 287"/>
                <a:gd name="T9" fmla="*/ 0 h 314"/>
                <a:gd name="T10" fmla="*/ 0 w 287"/>
                <a:gd name="T11" fmla="*/ 0 h 314"/>
                <a:gd name="T12" fmla="*/ 0 60000 65536"/>
                <a:gd name="T13" fmla="*/ 0 60000 65536"/>
                <a:gd name="T14" fmla="*/ 0 60000 65536"/>
                <a:gd name="T15" fmla="*/ 0 60000 65536"/>
                <a:gd name="T16" fmla="*/ 0 60000 65536"/>
                <a:gd name="T17" fmla="*/ 0 60000 65536"/>
                <a:gd name="T18" fmla="*/ 0 w 287"/>
                <a:gd name="T19" fmla="*/ 0 h 314"/>
                <a:gd name="T20" fmla="*/ 287 w 287"/>
                <a:gd name="T21" fmla="*/ 314 h 314"/>
              </a:gdLst>
              <a:ahLst/>
              <a:cxnLst>
                <a:cxn ang="T12">
                  <a:pos x="T0" y="T1"/>
                </a:cxn>
                <a:cxn ang="T13">
                  <a:pos x="T2" y="T3"/>
                </a:cxn>
                <a:cxn ang="T14">
                  <a:pos x="T4" y="T5"/>
                </a:cxn>
                <a:cxn ang="T15">
                  <a:pos x="T6" y="T7"/>
                </a:cxn>
                <a:cxn ang="T16">
                  <a:pos x="T8" y="T9"/>
                </a:cxn>
                <a:cxn ang="T17">
                  <a:pos x="T10" y="T11"/>
                </a:cxn>
              </a:cxnLst>
              <a:rect l="T18" t="T19" r="T20" b="T21"/>
              <a:pathLst>
                <a:path w="287" h="314">
                  <a:moveTo>
                    <a:pt x="4" y="0"/>
                  </a:moveTo>
                  <a:lnTo>
                    <a:pt x="287" y="160"/>
                  </a:lnTo>
                  <a:lnTo>
                    <a:pt x="0" y="314"/>
                  </a:lnTo>
                  <a:lnTo>
                    <a:pt x="4" y="0"/>
                  </a:lnTo>
                  <a:lnTo>
                    <a:pt x="287" y="160"/>
                  </a:lnTo>
                  <a:lnTo>
                    <a:pt x="4" y="0"/>
                  </a:lnTo>
                  <a:close/>
                </a:path>
              </a:pathLst>
            </a:custGeom>
            <a:solidFill>
              <a:srgbClr val="FFF500"/>
            </a:solidFill>
            <a:ln w="9525">
              <a:noFill/>
              <a:round/>
              <a:headEnd/>
              <a:tailEnd/>
            </a:ln>
          </p:spPr>
          <p:txBody>
            <a:bodyPr/>
            <a:lstStyle/>
            <a:p>
              <a:pPr eaLnBrk="1" hangingPunct="1"/>
              <a:endParaRPr lang="pt-BR" b="1" u="none"/>
            </a:p>
          </p:txBody>
        </p:sp>
        <p:grpSp>
          <p:nvGrpSpPr>
            <p:cNvPr id="451748" name="Group 2432"/>
            <p:cNvGrpSpPr>
              <a:grpSpLocks/>
            </p:cNvGrpSpPr>
            <p:nvPr/>
          </p:nvGrpSpPr>
          <p:grpSpPr bwMode="auto">
            <a:xfrm>
              <a:off x="1056" y="2187"/>
              <a:ext cx="731" cy="615"/>
              <a:chOff x="1040" y="2187"/>
              <a:chExt cx="731" cy="615"/>
            </a:xfrm>
          </p:grpSpPr>
          <p:sp>
            <p:nvSpPr>
              <p:cNvPr id="451749" name="Rectangle 2433"/>
              <p:cNvSpPr>
                <a:spLocks noChangeArrowheads="1"/>
              </p:cNvSpPr>
              <p:nvPr/>
            </p:nvSpPr>
            <p:spPr bwMode="auto">
              <a:xfrm>
                <a:off x="1040" y="2648"/>
                <a:ext cx="731"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Endossomo</a:t>
                </a:r>
                <a:endParaRPr lang="pt-BR" b="1" u="none"/>
              </a:p>
            </p:txBody>
          </p:sp>
          <p:sp>
            <p:nvSpPr>
              <p:cNvPr id="451750" name="Freeform 2434"/>
              <p:cNvSpPr>
                <a:spLocks/>
              </p:cNvSpPr>
              <p:nvPr/>
            </p:nvSpPr>
            <p:spPr bwMode="auto">
              <a:xfrm>
                <a:off x="1324" y="21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4"/>
                    </a:lnTo>
                    <a:lnTo>
                      <a:pt x="344" y="143"/>
                    </a:lnTo>
                    <a:lnTo>
                      <a:pt x="342" y="151"/>
                    </a:lnTo>
                    <a:lnTo>
                      <a:pt x="338" y="160"/>
                    </a:lnTo>
                    <a:lnTo>
                      <a:pt x="334" y="167"/>
                    </a:lnTo>
                    <a:lnTo>
                      <a:pt x="330" y="174"/>
                    </a:lnTo>
                    <a:lnTo>
                      <a:pt x="325" y="181"/>
                    </a:lnTo>
                    <a:lnTo>
                      <a:pt x="319" y="186"/>
                    </a:lnTo>
                    <a:lnTo>
                      <a:pt x="313" y="192"/>
                    </a:lnTo>
                    <a:lnTo>
                      <a:pt x="306" y="197"/>
                    </a:lnTo>
                    <a:lnTo>
                      <a:pt x="300" y="201"/>
                    </a:lnTo>
                    <a:lnTo>
                      <a:pt x="292" y="203"/>
                    </a:lnTo>
                    <a:lnTo>
                      <a:pt x="284" y="206"/>
                    </a:lnTo>
                    <a:lnTo>
                      <a:pt x="276" y="207"/>
                    </a:lnTo>
                    <a:lnTo>
                      <a:pt x="268" y="207"/>
                    </a:lnTo>
                    <a:lnTo>
                      <a:pt x="0" y="207"/>
                    </a:lnTo>
                    <a:lnTo>
                      <a:pt x="0" y="0"/>
                    </a:lnTo>
                    <a:lnTo>
                      <a:pt x="268" y="0"/>
                    </a:lnTo>
                    <a:lnTo>
                      <a:pt x="276" y="0"/>
                    </a:lnTo>
                    <a:lnTo>
                      <a:pt x="284" y="2"/>
                    </a:lnTo>
                    <a:lnTo>
                      <a:pt x="292" y="4"/>
                    </a:lnTo>
                    <a:lnTo>
                      <a:pt x="300" y="7"/>
                    </a:lnTo>
                    <a:lnTo>
                      <a:pt x="306" y="11"/>
                    </a:lnTo>
                    <a:lnTo>
                      <a:pt x="313" y="15"/>
                    </a:lnTo>
                    <a:lnTo>
                      <a:pt x="319" y="20"/>
                    </a:lnTo>
                    <a:lnTo>
                      <a:pt x="325" y="27"/>
                    </a:lnTo>
                    <a:lnTo>
                      <a:pt x="330" y="33"/>
                    </a:lnTo>
                    <a:lnTo>
                      <a:pt x="334" y="40"/>
                    </a:lnTo>
                    <a:lnTo>
                      <a:pt x="338" y="48"/>
                    </a:lnTo>
                    <a:lnTo>
                      <a:pt x="342" y="57"/>
                    </a:lnTo>
                    <a:lnTo>
                      <a:pt x="344" y="65"/>
                    </a:lnTo>
                    <a:lnTo>
                      <a:pt x="346" y="74"/>
                    </a:lnTo>
                    <a:lnTo>
                      <a:pt x="347" y="83"/>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1751" name="Freeform 2435"/>
              <p:cNvSpPr>
                <a:spLocks/>
              </p:cNvSpPr>
              <p:nvPr/>
            </p:nvSpPr>
            <p:spPr bwMode="auto">
              <a:xfrm>
                <a:off x="1324" y="21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4"/>
                    </a:lnTo>
                    <a:lnTo>
                      <a:pt x="344" y="143"/>
                    </a:lnTo>
                    <a:lnTo>
                      <a:pt x="342" y="151"/>
                    </a:lnTo>
                    <a:lnTo>
                      <a:pt x="338" y="160"/>
                    </a:lnTo>
                    <a:lnTo>
                      <a:pt x="334" y="167"/>
                    </a:lnTo>
                    <a:lnTo>
                      <a:pt x="330" y="174"/>
                    </a:lnTo>
                    <a:lnTo>
                      <a:pt x="325" y="181"/>
                    </a:lnTo>
                    <a:lnTo>
                      <a:pt x="319" y="186"/>
                    </a:lnTo>
                    <a:lnTo>
                      <a:pt x="313" y="192"/>
                    </a:lnTo>
                    <a:lnTo>
                      <a:pt x="306" y="197"/>
                    </a:lnTo>
                    <a:lnTo>
                      <a:pt x="300" y="201"/>
                    </a:lnTo>
                    <a:lnTo>
                      <a:pt x="292" y="203"/>
                    </a:lnTo>
                    <a:lnTo>
                      <a:pt x="284" y="206"/>
                    </a:lnTo>
                    <a:lnTo>
                      <a:pt x="276" y="207"/>
                    </a:lnTo>
                    <a:lnTo>
                      <a:pt x="268" y="207"/>
                    </a:lnTo>
                    <a:lnTo>
                      <a:pt x="0" y="207"/>
                    </a:lnTo>
                    <a:lnTo>
                      <a:pt x="0" y="0"/>
                    </a:lnTo>
                    <a:lnTo>
                      <a:pt x="268" y="0"/>
                    </a:lnTo>
                    <a:lnTo>
                      <a:pt x="276" y="0"/>
                    </a:lnTo>
                    <a:lnTo>
                      <a:pt x="284" y="2"/>
                    </a:lnTo>
                    <a:lnTo>
                      <a:pt x="292" y="4"/>
                    </a:lnTo>
                    <a:lnTo>
                      <a:pt x="300" y="7"/>
                    </a:lnTo>
                    <a:lnTo>
                      <a:pt x="306" y="11"/>
                    </a:lnTo>
                    <a:lnTo>
                      <a:pt x="313" y="15"/>
                    </a:lnTo>
                    <a:lnTo>
                      <a:pt x="319" y="20"/>
                    </a:lnTo>
                    <a:lnTo>
                      <a:pt x="325" y="27"/>
                    </a:lnTo>
                    <a:lnTo>
                      <a:pt x="330" y="33"/>
                    </a:lnTo>
                    <a:lnTo>
                      <a:pt x="334" y="40"/>
                    </a:lnTo>
                    <a:lnTo>
                      <a:pt x="338" y="48"/>
                    </a:lnTo>
                    <a:lnTo>
                      <a:pt x="342" y="57"/>
                    </a:lnTo>
                    <a:lnTo>
                      <a:pt x="344" y="65"/>
                    </a:lnTo>
                    <a:lnTo>
                      <a:pt x="346" y="74"/>
                    </a:lnTo>
                    <a:lnTo>
                      <a:pt x="347" y="83"/>
                    </a:lnTo>
                    <a:lnTo>
                      <a:pt x="347" y="94"/>
                    </a:lnTo>
                  </a:path>
                </a:pathLst>
              </a:custGeom>
              <a:noFill/>
              <a:ln w="9525">
                <a:solidFill>
                  <a:srgbClr val="1F1A17"/>
                </a:solidFill>
                <a:round/>
                <a:headEnd/>
                <a:tailEnd/>
              </a:ln>
            </p:spPr>
            <p:txBody>
              <a:bodyPr/>
              <a:lstStyle/>
              <a:p>
                <a:pPr eaLnBrk="1" hangingPunct="1"/>
                <a:endParaRPr lang="pt-BR" b="1" u="none"/>
              </a:p>
            </p:txBody>
          </p:sp>
          <p:sp>
            <p:nvSpPr>
              <p:cNvPr id="451752" name="Freeform 2436"/>
              <p:cNvSpPr>
                <a:spLocks/>
              </p:cNvSpPr>
              <p:nvPr/>
            </p:nvSpPr>
            <p:spPr bwMode="auto">
              <a:xfrm>
                <a:off x="1409" y="2188"/>
                <a:ext cx="87" cy="52"/>
              </a:xfrm>
              <a:custGeom>
                <a:avLst/>
                <a:gdLst>
                  <a:gd name="T0" fmla="*/ 0 w 348"/>
                  <a:gd name="T1" fmla="*/ 0 h 208"/>
                  <a:gd name="T2" fmla="*/ 0 w 348"/>
                  <a:gd name="T3" fmla="*/ 0 h 208"/>
                  <a:gd name="T4" fmla="*/ 0 w 348"/>
                  <a:gd name="T5" fmla="*/ 0 h 208"/>
                  <a:gd name="T6" fmla="*/ 0 w 348"/>
                  <a:gd name="T7" fmla="*/ 0 h 208"/>
                  <a:gd name="T8" fmla="*/ 0 w 348"/>
                  <a:gd name="T9" fmla="*/ 0 h 208"/>
                  <a:gd name="T10" fmla="*/ 0 w 348"/>
                  <a:gd name="T11" fmla="*/ 0 h 208"/>
                  <a:gd name="T12" fmla="*/ 0 w 348"/>
                  <a:gd name="T13" fmla="*/ 0 h 208"/>
                  <a:gd name="T14" fmla="*/ 0 w 348"/>
                  <a:gd name="T15" fmla="*/ 0 h 208"/>
                  <a:gd name="T16" fmla="*/ 0 w 348"/>
                  <a:gd name="T17" fmla="*/ 0 h 208"/>
                  <a:gd name="T18" fmla="*/ 0 w 348"/>
                  <a:gd name="T19" fmla="*/ 0 h 208"/>
                  <a:gd name="T20" fmla="*/ 0 w 348"/>
                  <a:gd name="T21" fmla="*/ 0 h 208"/>
                  <a:gd name="T22" fmla="*/ 0 w 348"/>
                  <a:gd name="T23" fmla="*/ 0 h 208"/>
                  <a:gd name="T24" fmla="*/ 0 w 348"/>
                  <a:gd name="T25" fmla="*/ 0 h 208"/>
                  <a:gd name="T26" fmla="*/ 0 w 348"/>
                  <a:gd name="T27" fmla="*/ 0 h 208"/>
                  <a:gd name="T28" fmla="*/ 0 w 348"/>
                  <a:gd name="T29" fmla="*/ 0 h 208"/>
                  <a:gd name="T30" fmla="*/ 0 w 348"/>
                  <a:gd name="T31" fmla="*/ 0 h 208"/>
                  <a:gd name="T32" fmla="*/ 0 w 348"/>
                  <a:gd name="T33" fmla="*/ 0 h 208"/>
                  <a:gd name="T34" fmla="*/ 0 w 348"/>
                  <a:gd name="T35" fmla="*/ 0 h 208"/>
                  <a:gd name="T36" fmla="*/ 0 w 348"/>
                  <a:gd name="T37" fmla="*/ 0 h 208"/>
                  <a:gd name="T38" fmla="*/ 0 w 348"/>
                  <a:gd name="T39" fmla="*/ 0 h 208"/>
                  <a:gd name="T40" fmla="*/ 0 w 348"/>
                  <a:gd name="T41" fmla="*/ 0 h 208"/>
                  <a:gd name="T42" fmla="*/ 0 w 348"/>
                  <a:gd name="T43" fmla="*/ 0 h 208"/>
                  <a:gd name="T44" fmla="*/ 0 w 348"/>
                  <a:gd name="T45" fmla="*/ 0 h 208"/>
                  <a:gd name="T46" fmla="*/ 0 w 348"/>
                  <a:gd name="T47" fmla="*/ 0 h 208"/>
                  <a:gd name="T48" fmla="*/ 0 w 348"/>
                  <a:gd name="T49" fmla="*/ 0 h 208"/>
                  <a:gd name="T50" fmla="*/ 0 w 348"/>
                  <a:gd name="T51" fmla="*/ 0 h 208"/>
                  <a:gd name="T52" fmla="*/ 0 w 348"/>
                  <a:gd name="T53" fmla="*/ 0 h 208"/>
                  <a:gd name="T54" fmla="*/ 0 w 348"/>
                  <a:gd name="T55" fmla="*/ 0 h 208"/>
                  <a:gd name="T56" fmla="*/ 0 w 348"/>
                  <a:gd name="T57" fmla="*/ 0 h 208"/>
                  <a:gd name="T58" fmla="*/ 0 w 348"/>
                  <a:gd name="T59" fmla="*/ 0 h 208"/>
                  <a:gd name="T60" fmla="*/ 0 w 348"/>
                  <a:gd name="T61" fmla="*/ 0 h 208"/>
                  <a:gd name="T62" fmla="*/ 0 w 348"/>
                  <a:gd name="T63" fmla="*/ 0 h 208"/>
                  <a:gd name="T64" fmla="*/ 0 w 348"/>
                  <a:gd name="T65" fmla="*/ 0 h 208"/>
                  <a:gd name="T66" fmla="*/ 0 w 348"/>
                  <a:gd name="T67" fmla="*/ 0 h 208"/>
                  <a:gd name="T68" fmla="*/ 0 w 348"/>
                  <a:gd name="T69" fmla="*/ 0 h 208"/>
                  <a:gd name="T70" fmla="*/ 0 w 348"/>
                  <a:gd name="T71" fmla="*/ 0 h 208"/>
                  <a:gd name="T72" fmla="*/ 0 w 348"/>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8"/>
                  <a:gd name="T113" fmla="*/ 348 w 348"/>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8">
                    <a:moveTo>
                      <a:pt x="348" y="94"/>
                    </a:moveTo>
                    <a:lnTo>
                      <a:pt x="348" y="115"/>
                    </a:lnTo>
                    <a:lnTo>
                      <a:pt x="347" y="124"/>
                    </a:lnTo>
                    <a:lnTo>
                      <a:pt x="346" y="133"/>
                    </a:lnTo>
                    <a:lnTo>
                      <a:pt x="344" y="142"/>
                    </a:lnTo>
                    <a:lnTo>
                      <a:pt x="342" y="152"/>
                    </a:lnTo>
                    <a:lnTo>
                      <a:pt x="339" y="160"/>
                    </a:lnTo>
                    <a:lnTo>
                      <a:pt x="335" y="167"/>
                    </a:lnTo>
                    <a:lnTo>
                      <a:pt x="330" y="174"/>
                    </a:lnTo>
                    <a:lnTo>
                      <a:pt x="324" y="181"/>
                    </a:lnTo>
                    <a:lnTo>
                      <a:pt x="319" y="187"/>
                    </a:lnTo>
                    <a:lnTo>
                      <a:pt x="313" y="193"/>
                    </a:lnTo>
                    <a:lnTo>
                      <a:pt x="306" y="197"/>
                    </a:lnTo>
                    <a:lnTo>
                      <a:pt x="299" y="200"/>
                    </a:lnTo>
                    <a:lnTo>
                      <a:pt x="291" y="204"/>
                    </a:lnTo>
                    <a:lnTo>
                      <a:pt x="284" y="206"/>
                    </a:lnTo>
                    <a:lnTo>
                      <a:pt x="276" y="207"/>
                    </a:lnTo>
                    <a:lnTo>
                      <a:pt x="268" y="208"/>
                    </a:lnTo>
                    <a:lnTo>
                      <a:pt x="0" y="208"/>
                    </a:lnTo>
                    <a:lnTo>
                      <a:pt x="0" y="0"/>
                    </a:lnTo>
                    <a:lnTo>
                      <a:pt x="268" y="0"/>
                    </a:lnTo>
                    <a:lnTo>
                      <a:pt x="276" y="0"/>
                    </a:lnTo>
                    <a:lnTo>
                      <a:pt x="284" y="1"/>
                    </a:lnTo>
                    <a:lnTo>
                      <a:pt x="291" y="4"/>
                    </a:lnTo>
                    <a:lnTo>
                      <a:pt x="299" y="6"/>
                    </a:lnTo>
                    <a:lnTo>
                      <a:pt x="306" y="10"/>
                    </a:lnTo>
                    <a:lnTo>
                      <a:pt x="313" y="16"/>
                    </a:lnTo>
                    <a:lnTo>
                      <a:pt x="319" y="21"/>
                    </a:lnTo>
                    <a:lnTo>
                      <a:pt x="324" y="26"/>
                    </a:lnTo>
                    <a:lnTo>
                      <a:pt x="330" y="33"/>
                    </a:lnTo>
                    <a:lnTo>
                      <a:pt x="335" y="41"/>
                    </a:lnTo>
                    <a:lnTo>
                      <a:pt x="339" y="49"/>
                    </a:lnTo>
                    <a:lnTo>
                      <a:pt x="342" y="57"/>
                    </a:lnTo>
                    <a:lnTo>
                      <a:pt x="344" y="66"/>
                    </a:lnTo>
                    <a:lnTo>
                      <a:pt x="346" y="74"/>
                    </a:lnTo>
                    <a:lnTo>
                      <a:pt x="347" y="84"/>
                    </a:lnTo>
                    <a:lnTo>
                      <a:pt x="348" y="94"/>
                    </a:lnTo>
                    <a:close/>
                  </a:path>
                </a:pathLst>
              </a:custGeom>
              <a:solidFill>
                <a:srgbClr val="DA251D"/>
              </a:solidFill>
              <a:ln w="9525">
                <a:noFill/>
                <a:round/>
                <a:headEnd/>
                <a:tailEnd/>
              </a:ln>
            </p:spPr>
            <p:txBody>
              <a:bodyPr/>
              <a:lstStyle/>
              <a:p>
                <a:pPr eaLnBrk="1" hangingPunct="1"/>
                <a:endParaRPr lang="pt-BR" b="1" u="none"/>
              </a:p>
            </p:txBody>
          </p:sp>
          <p:sp>
            <p:nvSpPr>
              <p:cNvPr id="451753" name="Freeform 2437"/>
              <p:cNvSpPr>
                <a:spLocks/>
              </p:cNvSpPr>
              <p:nvPr/>
            </p:nvSpPr>
            <p:spPr bwMode="auto">
              <a:xfrm>
                <a:off x="1409" y="2188"/>
                <a:ext cx="87" cy="52"/>
              </a:xfrm>
              <a:custGeom>
                <a:avLst/>
                <a:gdLst>
                  <a:gd name="T0" fmla="*/ 0 w 348"/>
                  <a:gd name="T1" fmla="*/ 0 h 208"/>
                  <a:gd name="T2" fmla="*/ 0 w 348"/>
                  <a:gd name="T3" fmla="*/ 0 h 208"/>
                  <a:gd name="T4" fmla="*/ 0 w 348"/>
                  <a:gd name="T5" fmla="*/ 0 h 208"/>
                  <a:gd name="T6" fmla="*/ 0 w 348"/>
                  <a:gd name="T7" fmla="*/ 0 h 208"/>
                  <a:gd name="T8" fmla="*/ 0 w 348"/>
                  <a:gd name="T9" fmla="*/ 0 h 208"/>
                  <a:gd name="T10" fmla="*/ 0 w 348"/>
                  <a:gd name="T11" fmla="*/ 0 h 208"/>
                  <a:gd name="T12" fmla="*/ 0 w 348"/>
                  <a:gd name="T13" fmla="*/ 0 h 208"/>
                  <a:gd name="T14" fmla="*/ 0 w 348"/>
                  <a:gd name="T15" fmla="*/ 0 h 208"/>
                  <a:gd name="T16" fmla="*/ 0 w 348"/>
                  <a:gd name="T17" fmla="*/ 0 h 208"/>
                  <a:gd name="T18" fmla="*/ 0 w 348"/>
                  <a:gd name="T19" fmla="*/ 0 h 208"/>
                  <a:gd name="T20" fmla="*/ 0 w 348"/>
                  <a:gd name="T21" fmla="*/ 0 h 208"/>
                  <a:gd name="T22" fmla="*/ 0 w 348"/>
                  <a:gd name="T23" fmla="*/ 0 h 208"/>
                  <a:gd name="T24" fmla="*/ 0 w 348"/>
                  <a:gd name="T25" fmla="*/ 0 h 208"/>
                  <a:gd name="T26" fmla="*/ 0 w 348"/>
                  <a:gd name="T27" fmla="*/ 0 h 208"/>
                  <a:gd name="T28" fmla="*/ 0 w 348"/>
                  <a:gd name="T29" fmla="*/ 0 h 208"/>
                  <a:gd name="T30" fmla="*/ 0 w 348"/>
                  <a:gd name="T31" fmla="*/ 0 h 208"/>
                  <a:gd name="T32" fmla="*/ 0 w 348"/>
                  <a:gd name="T33" fmla="*/ 0 h 208"/>
                  <a:gd name="T34" fmla="*/ 0 w 348"/>
                  <a:gd name="T35" fmla="*/ 0 h 208"/>
                  <a:gd name="T36" fmla="*/ 0 w 348"/>
                  <a:gd name="T37" fmla="*/ 0 h 208"/>
                  <a:gd name="T38" fmla="*/ 0 w 348"/>
                  <a:gd name="T39" fmla="*/ 0 h 208"/>
                  <a:gd name="T40" fmla="*/ 0 w 348"/>
                  <a:gd name="T41" fmla="*/ 0 h 208"/>
                  <a:gd name="T42" fmla="*/ 0 w 348"/>
                  <a:gd name="T43" fmla="*/ 0 h 208"/>
                  <a:gd name="T44" fmla="*/ 0 w 348"/>
                  <a:gd name="T45" fmla="*/ 0 h 208"/>
                  <a:gd name="T46" fmla="*/ 0 w 348"/>
                  <a:gd name="T47" fmla="*/ 0 h 208"/>
                  <a:gd name="T48" fmla="*/ 0 w 348"/>
                  <a:gd name="T49" fmla="*/ 0 h 208"/>
                  <a:gd name="T50" fmla="*/ 0 w 348"/>
                  <a:gd name="T51" fmla="*/ 0 h 208"/>
                  <a:gd name="T52" fmla="*/ 0 w 348"/>
                  <a:gd name="T53" fmla="*/ 0 h 208"/>
                  <a:gd name="T54" fmla="*/ 0 w 348"/>
                  <a:gd name="T55" fmla="*/ 0 h 208"/>
                  <a:gd name="T56" fmla="*/ 0 w 348"/>
                  <a:gd name="T57" fmla="*/ 0 h 208"/>
                  <a:gd name="T58" fmla="*/ 0 w 348"/>
                  <a:gd name="T59" fmla="*/ 0 h 208"/>
                  <a:gd name="T60" fmla="*/ 0 w 348"/>
                  <a:gd name="T61" fmla="*/ 0 h 208"/>
                  <a:gd name="T62" fmla="*/ 0 w 348"/>
                  <a:gd name="T63" fmla="*/ 0 h 208"/>
                  <a:gd name="T64" fmla="*/ 0 w 348"/>
                  <a:gd name="T65" fmla="*/ 0 h 208"/>
                  <a:gd name="T66" fmla="*/ 0 w 348"/>
                  <a:gd name="T67" fmla="*/ 0 h 208"/>
                  <a:gd name="T68" fmla="*/ 0 w 348"/>
                  <a:gd name="T69" fmla="*/ 0 h 208"/>
                  <a:gd name="T70" fmla="*/ 0 w 348"/>
                  <a:gd name="T71" fmla="*/ 0 h 208"/>
                  <a:gd name="T72" fmla="*/ 0 w 348"/>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8"/>
                  <a:gd name="T113" fmla="*/ 348 w 348"/>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8">
                    <a:moveTo>
                      <a:pt x="348" y="94"/>
                    </a:moveTo>
                    <a:lnTo>
                      <a:pt x="348" y="115"/>
                    </a:lnTo>
                    <a:lnTo>
                      <a:pt x="347" y="124"/>
                    </a:lnTo>
                    <a:lnTo>
                      <a:pt x="346" y="133"/>
                    </a:lnTo>
                    <a:lnTo>
                      <a:pt x="344" y="142"/>
                    </a:lnTo>
                    <a:lnTo>
                      <a:pt x="342" y="152"/>
                    </a:lnTo>
                    <a:lnTo>
                      <a:pt x="339" y="160"/>
                    </a:lnTo>
                    <a:lnTo>
                      <a:pt x="335" y="167"/>
                    </a:lnTo>
                    <a:lnTo>
                      <a:pt x="330" y="174"/>
                    </a:lnTo>
                    <a:lnTo>
                      <a:pt x="324" y="181"/>
                    </a:lnTo>
                    <a:lnTo>
                      <a:pt x="319" y="187"/>
                    </a:lnTo>
                    <a:lnTo>
                      <a:pt x="313" y="193"/>
                    </a:lnTo>
                    <a:lnTo>
                      <a:pt x="306" y="197"/>
                    </a:lnTo>
                    <a:lnTo>
                      <a:pt x="299" y="200"/>
                    </a:lnTo>
                    <a:lnTo>
                      <a:pt x="291" y="204"/>
                    </a:lnTo>
                    <a:lnTo>
                      <a:pt x="284" y="206"/>
                    </a:lnTo>
                    <a:lnTo>
                      <a:pt x="276" y="207"/>
                    </a:lnTo>
                    <a:lnTo>
                      <a:pt x="268" y="208"/>
                    </a:lnTo>
                    <a:lnTo>
                      <a:pt x="0" y="208"/>
                    </a:lnTo>
                    <a:lnTo>
                      <a:pt x="0" y="0"/>
                    </a:lnTo>
                    <a:lnTo>
                      <a:pt x="268" y="0"/>
                    </a:lnTo>
                    <a:lnTo>
                      <a:pt x="276" y="0"/>
                    </a:lnTo>
                    <a:lnTo>
                      <a:pt x="284" y="1"/>
                    </a:lnTo>
                    <a:lnTo>
                      <a:pt x="291" y="4"/>
                    </a:lnTo>
                    <a:lnTo>
                      <a:pt x="299" y="6"/>
                    </a:lnTo>
                    <a:lnTo>
                      <a:pt x="306" y="10"/>
                    </a:lnTo>
                    <a:lnTo>
                      <a:pt x="313" y="16"/>
                    </a:lnTo>
                    <a:lnTo>
                      <a:pt x="319" y="21"/>
                    </a:lnTo>
                    <a:lnTo>
                      <a:pt x="324" y="26"/>
                    </a:lnTo>
                    <a:lnTo>
                      <a:pt x="330" y="33"/>
                    </a:lnTo>
                    <a:lnTo>
                      <a:pt x="335" y="41"/>
                    </a:lnTo>
                    <a:lnTo>
                      <a:pt x="339" y="49"/>
                    </a:lnTo>
                    <a:lnTo>
                      <a:pt x="342" y="57"/>
                    </a:lnTo>
                    <a:lnTo>
                      <a:pt x="344" y="66"/>
                    </a:lnTo>
                    <a:lnTo>
                      <a:pt x="346" y="74"/>
                    </a:lnTo>
                    <a:lnTo>
                      <a:pt x="347" y="84"/>
                    </a:lnTo>
                    <a:lnTo>
                      <a:pt x="348" y="94"/>
                    </a:lnTo>
                  </a:path>
                </a:pathLst>
              </a:custGeom>
              <a:noFill/>
              <a:ln w="9525">
                <a:solidFill>
                  <a:srgbClr val="1F1A17"/>
                </a:solidFill>
                <a:round/>
                <a:headEnd/>
                <a:tailEnd/>
              </a:ln>
            </p:spPr>
            <p:txBody>
              <a:bodyPr/>
              <a:lstStyle/>
              <a:p>
                <a:pPr eaLnBrk="1" hangingPunct="1"/>
                <a:endParaRPr lang="pt-BR" b="1" u="none"/>
              </a:p>
            </p:txBody>
          </p:sp>
          <p:sp>
            <p:nvSpPr>
              <p:cNvPr id="451754" name="Freeform 2438"/>
              <p:cNvSpPr>
                <a:spLocks/>
              </p:cNvSpPr>
              <p:nvPr/>
            </p:nvSpPr>
            <p:spPr bwMode="auto">
              <a:xfrm>
                <a:off x="1362" y="2287"/>
                <a:ext cx="87" cy="52"/>
              </a:xfrm>
              <a:custGeom>
                <a:avLst/>
                <a:gdLst>
                  <a:gd name="T0" fmla="*/ 0 w 348"/>
                  <a:gd name="T1" fmla="*/ 0 h 209"/>
                  <a:gd name="T2" fmla="*/ 0 w 348"/>
                  <a:gd name="T3" fmla="*/ 0 h 209"/>
                  <a:gd name="T4" fmla="*/ 0 w 348"/>
                  <a:gd name="T5" fmla="*/ 0 h 209"/>
                  <a:gd name="T6" fmla="*/ 0 w 348"/>
                  <a:gd name="T7" fmla="*/ 0 h 209"/>
                  <a:gd name="T8" fmla="*/ 0 w 348"/>
                  <a:gd name="T9" fmla="*/ 0 h 209"/>
                  <a:gd name="T10" fmla="*/ 0 w 348"/>
                  <a:gd name="T11" fmla="*/ 0 h 209"/>
                  <a:gd name="T12" fmla="*/ 0 w 348"/>
                  <a:gd name="T13" fmla="*/ 0 h 209"/>
                  <a:gd name="T14" fmla="*/ 0 w 348"/>
                  <a:gd name="T15" fmla="*/ 0 h 209"/>
                  <a:gd name="T16" fmla="*/ 0 w 348"/>
                  <a:gd name="T17" fmla="*/ 0 h 209"/>
                  <a:gd name="T18" fmla="*/ 0 w 348"/>
                  <a:gd name="T19" fmla="*/ 0 h 209"/>
                  <a:gd name="T20" fmla="*/ 0 w 348"/>
                  <a:gd name="T21" fmla="*/ 0 h 209"/>
                  <a:gd name="T22" fmla="*/ 0 w 348"/>
                  <a:gd name="T23" fmla="*/ 0 h 209"/>
                  <a:gd name="T24" fmla="*/ 0 w 348"/>
                  <a:gd name="T25" fmla="*/ 0 h 209"/>
                  <a:gd name="T26" fmla="*/ 0 w 348"/>
                  <a:gd name="T27" fmla="*/ 0 h 209"/>
                  <a:gd name="T28" fmla="*/ 0 w 348"/>
                  <a:gd name="T29" fmla="*/ 0 h 209"/>
                  <a:gd name="T30" fmla="*/ 0 w 348"/>
                  <a:gd name="T31" fmla="*/ 0 h 209"/>
                  <a:gd name="T32" fmla="*/ 0 w 348"/>
                  <a:gd name="T33" fmla="*/ 0 h 209"/>
                  <a:gd name="T34" fmla="*/ 0 w 348"/>
                  <a:gd name="T35" fmla="*/ 0 h 209"/>
                  <a:gd name="T36" fmla="*/ 0 w 348"/>
                  <a:gd name="T37" fmla="*/ 0 h 209"/>
                  <a:gd name="T38" fmla="*/ 0 w 348"/>
                  <a:gd name="T39" fmla="*/ 0 h 209"/>
                  <a:gd name="T40" fmla="*/ 0 w 348"/>
                  <a:gd name="T41" fmla="*/ 0 h 209"/>
                  <a:gd name="T42" fmla="*/ 0 w 348"/>
                  <a:gd name="T43" fmla="*/ 0 h 209"/>
                  <a:gd name="T44" fmla="*/ 0 w 348"/>
                  <a:gd name="T45" fmla="*/ 0 h 209"/>
                  <a:gd name="T46" fmla="*/ 0 w 348"/>
                  <a:gd name="T47" fmla="*/ 0 h 209"/>
                  <a:gd name="T48" fmla="*/ 0 w 348"/>
                  <a:gd name="T49" fmla="*/ 0 h 209"/>
                  <a:gd name="T50" fmla="*/ 0 w 348"/>
                  <a:gd name="T51" fmla="*/ 0 h 209"/>
                  <a:gd name="T52" fmla="*/ 0 w 348"/>
                  <a:gd name="T53" fmla="*/ 0 h 209"/>
                  <a:gd name="T54" fmla="*/ 0 w 348"/>
                  <a:gd name="T55" fmla="*/ 0 h 209"/>
                  <a:gd name="T56" fmla="*/ 0 w 348"/>
                  <a:gd name="T57" fmla="*/ 0 h 209"/>
                  <a:gd name="T58" fmla="*/ 0 w 348"/>
                  <a:gd name="T59" fmla="*/ 0 h 209"/>
                  <a:gd name="T60" fmla="*/ 0 w 348"/>
                  <a:gd name="T61" fmla="*/ 0 h 209"/>
                  <a:gd name="T62" fmla="*/ 0 w 348"/>
                  <a:gd name="T63" fmla="*/ 0 h 209"/>
                  <a:gd name="T64" fmla="*/ 0 w 348"/>
                  <a:gd name="T65" fmla="*/ 0 h 209"/>
                  <a:gd name="T66" fmla="*/ 0 w 348"/>
                  <a:gd name="T67" fmla="*/ 0 h 209"/>
                  <a:gd name="T68" fmla="*/ 0 w 348"/>
                  <a:gd name="T69" fmla="*/ 0 h 209"/>
                  <a:gd name="T70" fmla="*/ 0 w 348"/>
                  <a:gd name="T71" fmla="*/ 0 h 209"/>
                  <a:gd name="T72" fmla="*/ 0 w 348"/>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9"/>
                  <a:gd name="T113" fmla="*/ 348 w 348"/>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9">
                    <a:moveTo>
                      <a:pt x="348" y="94"/>
                    </a:moveTo>
                    <a:lnTo>
                      <a:pt x="348" y="114"/>
                    </a:lnTo>
                    <a:lnTo>
                      <a:pt x="348" y="124"/>
                    </a:lnTo>
                    <a:lnTo>
                      <a:pt x="347" y="133"/>
                    </a:lnTo>
                    <a:lnTo>
                      <a:pt x="345" y="143"/>
                    </a:lnTo>
                    <a:lnTo>
                      <a:pt x="342" y="152"/>
                    </a:lnTo>
                    <a:lnTo>
                      <a:pt x="339" y="160"/>
                    </a:lnTo>
                    <a:lnTo>
                      <a:pt x="335" y="168"/>
                    </a:lnTo>
                    <a:lnTo>
                      <a:pt x="330" y="174"/>
                    </a:lnTo>
                    <a:lnTo>
                      <a:pt x="325" y="181"/>
                    </a:lnTo>
                    <a:lnTo>
                      <a:pt x="319" y="188"/>
                    </a:lnTo>
                    <a:lnTo>
                      <a:pt x="314" y="193"/>
                    </a:lnTo>
                    <a:lnTo>
                      <a:pt x="306" y="197"/>
                    </a:lnTo>
                    <a:lnTo>
                      <a:pt x="300" y="201"/>
                    </a:lnTo>
                    <a:lnTo>
                      <a:pt x="293" y="205"/>
                    </a:lnTo>
                    <a:lnTo>
                      <a:pt x="285" y="206"/>
                    </a:lnTo>
                    <a:lnTo>
                      <a:pt x="276" y="207"/>
                    </a:lnTo>
                    <a:lnTo>
                      <a:pt x="268" y="209"/>
                    </a:lnTo>
                    <a:lnTo>
                      <a:pt x="0" y="209"/>
                    </a:lnTo>
                    <a:lnTo>
                      <a:pt x="0" y="0"/>
                    </a:lnTo>
                    <a:lnTo>
                      <a:pt x="268" y="0"/>
                    </a:lnTo>
                    <a:lnTo>
                      <a:pt x="276" y="0"/>
                    </a:lnTo>
                    <a:lnTo>
                      <a:pt x="285" y="1"/>
                    </a:lnTo>
                    <a:lnTo>
                      <a:pt x="293" y="4"/>
                    </a:lnTo>
                    <a:lnTo>
                      <a:pt x="300" y="7"/>
                    </a:lnTo>
                    <a:lnTo>
                      <a:pt x="306" y="11"/>
                    </a:lnTo>
                    <a:lnTo>
                      <a:pt x="314" y="16"/>
                    </a:lnTo>
                    <a:lnTo>
                      <a:pt x="319" y="21"/>
                    </a:lnTo>
                    <a:lnTo>
                      <a:pt x="325" y="27"/>
                    </a:lnTo>
                    <a:lnTo>
                      <a:pt x="330" y="33"/>
                    </a:lnTo>
                    <a:lnTo>
                      <a:pt x="335" y="41"/>
                    </a:lnTo>
                    <a:lnTo>
                      <a:pt x="339" y="49"/>
                    </a:lnTo>
                    <a:lnTo>
                      <a:pt x="342" y="57"/>
                    </a:lnTo>
                    <a:lnTo>
                      <a:pt x="345" y="65"/>
                    </a:lnTo>
                    <a:lnTo>
                      <a:pt x="347" y="74"/>
                    </a:lnTo>
                    <a:lnTo>
                      <a:pt x="348" y="85"/>
                    </a:lnTo>
                    <a:lnTo>
                      <a:pt x="348" y="94"/>
                    </a:lnTo>
                    <a:close/>
                  </a:path>
                </a:pathLst>
              </a:custGeom>
              <a:solidFill>
                <a:srgbClr val="DA251D"/>
              </a:solidFill>
              <a:ln w="9525">
                <a:noFill/>
                <a:round/>
                <a:headEnd/>
                <a:tailEnd/>
              </a:ln>
            </p:spPr>
            <p:txBody>
              <a:bodyPr/>
              <a:lstStyle/>
              <a:p>
                <a:pPr eaLnBrk="1" hangingPunct="1"/>
                <a:endParaRPr lang="pt-BR" b="1" u="none"/>
              </a:p>
            </p:txBody>
          </p:sp>
          <p:sp>
            <p:nvSpPr>
              <p:cNvPr id="451755" name="Freeform 2439"/>
              <p:cNvSpPr>
                <a:spLocks/>
              </p:cNvSpPr>
              <p:nvPr/>
            </p:nvSpPr>
            <p:spPr bwMode="auto">
              <a:xfrm>
                <a:off x="1362" y="2287"/>
                <a:ext cx="87" cy="52"/>
              </a:xfrm>
              <a:custGeom>
                <a:avLst/>
                <a:gdLst>
                  <a:gd name="T0" fmla="*/ 0 w 348"/>
                  <a:gd name="T1" fmla="*/ 0 h 209"/>
                  <a:gd name="T2" fmla="*/ 0 w 348"/>
                  <a:gd name="T3" fmla="*/ 0 h 209"/>
                  <a:gd name="T4" fmla="*/ 0 w 348"/>
                  <a:gd name="T5" fmla="*/ 0 h 209"/>
                  <a:gd name="T6" fmla="*/ 0 w 348"/>
                  <a:gd name="T7" fmla="*/ 0 h 209"/>
                  <a:gd name="T8" fmla="*/ 0 w 348"/>
                  <a:gd name="T9" fmla="*/ 0 h 209"/>
                  <a:gd name="T10" fmla="*/ 0 w 348"/>
                  <a:gd name="T11" fmla="*/ 0 h 209"/>
                  <a:gd name="T12" fmla="*/ 0 w 348"/>
                  <a:gd name="T13" fmla="*/ 0 h 209"/>
                  <a:gd name="T14" fmla="*/ 0 w 348"/>
                  <a:gd name="T15" fmla="*/ 0 h 209"/>
                  <a:gd name="T16" fmla="*/ 0 w 348"/>
                  <a:gd name="T17" fmla="*/ 0 h 209"/>
                  <a:gd name="T18" fmla="*/ 0 w 348"/>
                  <a:gd name="T19" fmla="*/ 0 h 209"/>
                  <a:gd name="T20" fmla="*/ 0 w 348"/>
                  <a:gd name="T21" fmla="*/ 0 h 209"/>
                  <a:gd name="T22" fmla="*/ 0 w 348"/>
                  <a:gd name="T23" fmla="*/ 0 h 209"/>
                  <a:gd name="T24" fmla="*/ 0 w 348"/>
                  <a:gd name="T25" fmla="*/ 0 h 209"/>
                  <a:gd name="T26" fmla="*/ 0 w 348"/>
                  <a:gd name="T27" fmla="*/ 0 h 209"/>
                  <a:gd name="T28" fmla="*/ 0 w 348"/>
                  <a:gd name="T29" fmla="*/ 0 h 209"/>
                  <a:gd name="T30" fmla="*/ 0 w 348"/>
                  <a:gd name="T31" fmla="*/ 0 h 209"/>
                  <a:gd name="T32" fmla="*/ 0 w 348"/>
                  <a:gd name="T33" fmla="*/ 0 h 209"/>
                  <a:gd name="T34" fmla="*/ 0 w 348"/>
                  <a:gd name="T35" fmla="*/ 0 h 209"/>
                  <a:gd name="T36" fmla="*/ 0 w 348"/>
                  <a:gd name="T37" fmla="*/ 0 h 209"/>
                  <a:gd name="T38" fmla="*/ 0 w 348"/>
                  <a:gd name="T39" fmla="*/ 0 h 209"/>
                  <a:gd name="T40" fmla="*/ 0 w 348"/>
                  <a:gd name="T41" fmla="*/ 0 h 209"/>
                  <a:gd name="T42" fmla="*/ 0 w 348"/>
                  <a:gd name="T43" fmla="*/ 0 h 209"/>
                  <a:gd name="T44" fmla="*/ 0 w 348"/>
                  <a:gd name="T45" fmla="*/ 0 h 209"/>
                  <a:gd name="T46" fmla="*/ 0 w 348"/>
                  <a:gd name="T47" fmla="*/ 0 h 209"/>
                  <a:gd name="T48" fmla="*/ 0 w 348"/>
                  <a:gd name="T49" fmla="*/ 0 h 209"/>
                  <a:gd name="T50" fmla="*/ 0 w 348"/>
                  <a:gd name="T51" fmla="*/ 0 h 209"/>
                  <a:gd name="T52" fmla="*/ 0 w 348"/>
                  <a:gd name="T53" fmla="*/ 0 h 209"/>
                  <a:gd name="T54" fmla="*/ 0 w 348"/>
                  <a:gd name="T55" fmla="*/ 0 h 209"/>
                  <a:gd name="T56" fmla="*/ 0 w 348"/>
                  <a:gd name="T57" fmla="*/ 0 h 209"/>
                  <a:gd name="T58" fmla="*/ 0 w 348"/>
                  <a:gd name="T59" fmla="*/ 0 h 209"/>
                  <a:gd name="T60" fmla="*/ 0 w 348"/>
                  <a:gd name="T61" fmla="*/ 0 h 209"/>
                  <a:gd name="T62" fmla="*/ 0 w 348"/>
                  <a:gd name="T63" fmla="*/ 0 h 209"/>
                  <a:gd name="T64" fmla="*/ 0 w 348"/>
                  <a:gd name="T65" fmla="*/ 0 h 209"/>
                  <a:gd name="T66" fmla="*/ 0 w 348"/>
                  <a:gd name="T67" fmla="*/ 0 h 209"/>
                  <a:gd name="T68" fmla="*/ 0 w 348"/>
                  <a:gd name="T69" fmla="*/ 0 h 209"/>
                  <a:gd name="T70" fmla="*/ 0 w 348"/>
                  <a:gd name="T71" fmla="*/ 0 h 209"/>
                  <a:gd name="T72" fmla="*/ 0 w 348"/>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9"/>
                  <a:gd name="T113" fmla="*/ 348 w 348"/>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9">
                    <a:moveTo>
                      <a:pt x="348" y="94"/>
                    </a:moveTo>
                    <a:lnTo>
                      <a:pt x="348" y="114"/>
                    </a:lnTo>
                    <a:lnTo>
                      <a:pt x="348" y="124"/>
                    </a:lnTo>
                    <a:lnTo>
                      <a:pt x="347" y="133"/>
                    </a:lnTo>
                    <a:lnTo>
                      <a:pt x="345" y="143"/>
                    </a:lnTo>
                    <a:lnTo>
                      <a:pt x="342" y="152"/>
                    </a:lnTo>
                    <a:lnTo>
                      <a:pt x="339" y="160"/>
                    </a:lnTo>
                    <a:lnTo>
                      <a:pt x="335" y="168"/>
                    </a:lnTo>
                    <a:lnTo>
                      <a:pt x="330" y="174"/>
                    </a:lnTo>
                    <a:lnTo>
                      <a:pt x="325" y="181"/>
                    </a:lnTo>
                    <a:lnTo>
                      <a:pt x="319" y="188"/>
                    </a:lnTo>
                    <a:lnTo>
                      <a:pt x="314" y="193"/>
                    </a:lnTo>
                    <a:lnTo>
                      <a:pt x="306" y="197"/>
                    </a:lnTo>
                    <a:lnTo>
                      <a:pt x="300" y="201"/>
                    </a:lnTo>
                    <a:lnTo>
                      <a:pt x="293" y="205"/>
                    </a:lnTo>
                    <a:lnTo>
                      <a:pt x="285" y="206"/>
                    </a:lnTo>
                    <a:lnTo>
                      <a:pt x="276" y="207"/>
                    </a:lnTo>
                    <a:lnTo>
                      <a:pt x="268" y="209"/>
                    </a:lnTo>
                    <a:lnTo>
                      <a:pt x="0" y="209"/>
                    </a:lnTo>
                    <a:lnTo>
                      <a:pt x="0" y="0"/>
                    </a:lnTo>
                    <a:lnTo>
                      <a:pt x="268" y="0"/>
                    </a:lnTo>
                    <a:lnTo>
                      <a:pt x="276" y="0"/>
                    </a:lnTo>
                    <a:lnTo>
                      <a:pt x="285" y="1"/>
                    </a:lnTo>
                    <a:lnTo>
                      <a:pt x="293" y="4"/>
                    </a:lnTo>
                    <a:lnTo>
                      <a:pt x="300" y="7"/>
                    </a:lnTo>
                    <a:lnTo>
                      <a:pt x="306" y="11"/>
                    </a:lnTo>
                    <a:lnTo>
                      <a:pt x="314" y="16"/>
                    </a:lnTo>
                    <a:lnTo>
                      <a:pt x="319" y="21"/>
                    </a:lnTo>
                    <a:lnTo>
                      <a:pt x="325" y="27"/>
                    </a:lnTo>
                    <a:lnTo>
                      <a:pt x="330" y="33"/>
                    </a:lnTo>
                    <a:lnTo>
                      <a:pt x="335" y="41"/>
                    </a:lnTo>
                    <a:lnTo>
                      <a:pt x="339" y="49"/>
                    </a:lnTo>
                    <a:lnTo>
                      <a:pt x="342" y="57"/>
                    </a:lnTo>
                    <a:lnTo>
                      <a:pt x="345" y="65"/>
                    </a:lnTo>
                    <a:lnTo>
                      <a:pt x="347" y="74"/>
                    </a:lnTo>
                    <a:lnTo>
                      <a:pt x="348" y="85"/>
                    </a:lnTo>
                    <a:lnTo>
                      <a:pt x="348" y="94"/>
                    </a:lnTo>
                    <a:close/>
                  </a:path>
                </a:pathLst>
              </a:custGeom>
              <a:noFill/>
              <a:ln w="9525">
                <a:solidFill>
                  <a:srgbClr val="1F1A17"/>
                </a:solidFill>
                <a:round/>
                <a:headEnd/>
                <a:tailEnd/>
              </a:ln>
            </p:spPr>
            <p:txBody>
              <a:bodyPr/>
              <a:lstStyle/>
              <a:p>
                <a:pPr eaLnBrk="1" hangingPunct="1"/>
                <a:endParaRPr lang="pt-BR" b="1" u="none"/>
              </a:p>
            </p:txBody>
          </p:sp>
          <p:sp>
            <p:nvSpPr>
              <p:cNvPr id="451756" name="Freeform 2440"/>
              <p:cNvSpPr>
                <a:spLocks/>
              </p:cNvSpPr>
              <p:nvPr/>
            </p:nvSpPr>
            <p:spPr bwMode="auto">
              <a:xfrm>
                <a:off x="1275" y="2289"/>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3"/>
                    </a:lnTo>
                    <a:lnTo>
                      <a:pt x="344" y="143"/>
                    </a:lnTo>
                    <a:lnTo>
                      <a:pt x="342" y="151"/>
                    </a:lnTo>
                    <a:lnTo>
                      <a:pt x="338" y="160"/>
                    </a:lnTo>
                    <a:lnTo>
                      <a:pt x="334" y="166"/>
                    </a:lnTo>
                    <a:lnTo>
                      <a:pt x="330" y="174"/>
                    </a:lnTo>
                    <a:lnTo>
                      <a:pt x="325" y="181"/>
                    </a:lnTo>
                    <a:lnTo>
                      <a:pt x="319" y="186"/>
                    </a:lnTo>
                    <a:lnTo>
                      <a:pt x="313" y="191"/>
                    </a:lnTo>
                    <a:lnTo>
                      <a:pt x="306" y="197"/>
                    </a:lnTo>
                    <a:lnTo>
                      <a:pt x="299" y="201"/>
                    </a:lnTo>
                    <a:lnTo>
                      <a:pt x="292" y="203"/>
                    </a:lnTo>
                    <a:lnTo>
                      <a:pt x="284" y="206"/>
                    </a:lnTo>
                    <a:lnTo>
                      <a:pt x="276" y="207"/>
                    </a:lnTo>
                    <a:lnTo>
                      <a:pt x="268" y="207"/>
                    </a:lnTo>
                    <a:lnTo>
                      <a:pt x="0" y="207"/>
                    </a:lnTo>
                    <a:lnTo>
                      <a:pt x="0" y="0"/>
                    </a:lnTo>
                    <a:lnTo>
                      <a:pt x="268" y="0"/>
                    </a:lnTo>
                    <a:lnTo>
                      <a:pt x="276" y="0"/>
                    </a:lnTo>
                    <a:lnTo>
                      <a:pt x="284" y="1"/>
                    </a:lnTo>
                    <a:lnTo>
                      <a:pt x="292" y="4"/>
                    </a:lnTo>
                    <a:lnTo>
                      <a:pt x="299" y="7"/>
                    </a:lnTo>
                    <a:lnTo>
                      <a:pt x="306" y="11"/>
                    </a:lnTo>
                    <a:lnTo>
                      <a:pt x="313" y="15"/>
                    </a:lnTo>
                    <a:lnTo>
                      <a:pt x="319" y="20"/>
                    </a:lnTo>
                    <a:lnTo>
                      <a:pt x="325" y="26"/>
                    </a:lnTo>
                    <a:lnTo>
                      <a:pt x="330" y="33"/>
                    </a:lnTo>
                    <a:lnTo>
                      <a:pt x="334" y="40"/>
                    </a:lnTo>
                    <a:lnTo>
                      <a:pt x="338" y="48"/>
                    </a:lnTo>
                    <a:lnTo>
                      <a:pt x="342" y="57"/>
                    </a:lnTo>
                    <a:lnTo>
                      <a:pt x="344" y="65"/>
                    </a:lnTo>
                    <a:lnTo>
                      <a:pt x="346" y="74"/>
                    </a:lnTo>
                    <a:lnTo>
                      <a:pt x="347" y="83"/>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1757" name="Freeform 2441"/>
              <p:cNvSpPr>
                <a:spLocks/>
              </p:cNvSpPr>
              <p:nvPr/>
            </p:nvSpPr>
            <p:spPr bwMode="auto">
              <a:xfrm>
                <a:off x="1275" y="2289"/>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3"/>
                    </a:lnTo>
                    <a:lnTo>
                      <a:pt x="344" y="143"/>
                    </a:lnTo>
                    <a:lnTo>
                      <a:pt x="342" y="151"/>
                    </a:lnTo>
                    <a:lnTo>
                      <a:pt x="338" y="160"/>
                    </a:lnTo>
                    <a:lnTo>
                      <a:pt x="334" y="166"/>
                    </a:lnTo>
                    <a:lnTo>
                      <a:pt x="330" y="174"/>
                    </a:lnTo>
                    <a:lnTo>
                      <a:pt x="325" y="181"/>
                    </a:lnTo>
                    <a:lnTo>
                      <a:pt x="319" y="186"/>
                    </a:lnTo>
                    <a:lnTo>
                      <a:pt x="313" y="191"/>
                    </a:lnTo>
                    <a:lnTo>
                      <a:pt x="306" y="197"/>
                    </a:lnTo>
                    <a:lnTo>
                      <a:pt x="299" y="201"/>
                    </a:lnTo>
                    <a:lnTo>
                      <a:pt x="292" y="203"/>
                    </a:lnTo>
                    <a:lnTo>
                      <a:pt x="284" y="206"/>
                    </a:lnTo>
                    <a:lnTo>
                      <a:pt x="276" y="207"/>
                    </a:lnTo>
                    <a:lnTo>
                      <a:pt x="268" y="207"/>
                    </a:lnTo>
                    <a:lnTo>
                      <a:pt x="0" y="207"/>
                    </a:lnTo>
                    <a:lnTo>
                      <a:pt x="0" y="0"/>
                    </a:lnTo>
                    <a:lnTo>
                      <a:pt x="268" y="0"/>
                    </a:lnTo>
                    <a:lnTo>
                      <a:pt x="276" y="0"/>
                    </a:lnTo>
                    <a:lnTo>
                      <a:pt x="284" y="1"/>
                    </a:lnTo>
                    <a:lnTo>
                      <a:pt x="292" y="4"/>
                    </a:lnTo>
                    <a:lnTo>
                      <a:pt x="299" y="7"/>
                    </a:lnTo>
                    <a:lnTo>
                      <a:pt x="306" y="11"/>
                    </a:lnTo>
                    <a:lnTo>
                      <a:pt x="313" y="15"/>
                    </a:lnTo>
                    <a:lnTo>
                      <a:pt x="319" y="20"/>
                    </a:lnTo>
                    <a:lnTo>
                      <a:pt x="325" y="26"/>
                    </a:lnTo>
                    <a:lnTo>
                      <a:pt x="330" y="33"/>
                    </a:lnTo>
                    <a:lnTo>
                      <a:pt x="334" y="40"/>
                    </a:lnTo>
                    <a:lnTo>
                      <a:pt x="338" y="48"/>
                    </a:lnTo>
                    <a:lnTo>
                      <a:pt x="342" y="57"/>
                    </a:lnTo>
                    <a:lnTo>
                      <a:pt x="344" y="65"/>
                    </a:lnTo>
                    <a:lnTo>
                      <a:pt x="346" y="74"/>
                    </a:lnTo>
                    <a:lnTo>
                      <a:pt x="347" y="83"/>
                    </a:lnTo>
                    <a:lnTo>
                      <a:pt x="347" y="94"/>
                    </a:lnTo>
                  </a:path>
                </a:pathLst>
              </a:custGeom>
              <a:noFill/>
              <a:ln w="9525">
                <a:solidFill>
                  <a:srgbClr val="1F1A17"/>
                </a:solidFill>
                <a:round/>
                <a:headEnd/>
                <a:tailEnd/>
              </a:ln>
            </p:spPr>
            <p:txBody>
              <a:bodyPr/>
              <a:lstStyle/>
              <a:p>
                <a:pPr eaLnBrk="1" hangingPunct="1"/>
                <a:endParaRPr lang="pt-BR" b="1" u="none"/>
              </a:p>
            </p:txBody>
          </p:sp>
          <p:sp>
            <p:nvSpPr>
              <p:cNvPr id="451758" name="Freeform 2442"/>
              <p:cNvSpPr>
                <a:spLocks/>
              </p:cNvSpPr>
              <p:nvPr/>
            </p:nvSpPr>
            <p:spPr bwMode="auto">
              <a:xfrm>
                <a:off x="1373" y="2385"/>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3"/>
                    </a:lnTo>
                    <a:lnTo>
                      <a:pt x="347" y="124"/>
                    </a:lnTo>
                    <a:lnTo>
                      <a:pt x="346" y="133"/>
                    </a:lnTo>
                    <a:lnTo>
                      <a:pt x="344" y="142"/>
                    </a:lnTo>
                    <a:lnTo>
                      <a:pt x="342" y="150"/>
                    </a:lnTo>
                    <a:lnTo>
                      <a:pt x="338" y="160"/>
                    </a:lnTo>
                    <a:lnTo>
                      <a:pt x="334" y="166"/>
                    </a:lnTo>
                    <a:lnTo>
                      <a:pt x="330" y="174"/>
                    </a:lnTo>
                    <a:lnTo>
                      <a:pt x="325" y="181"/>
                    </a:lnTo>
                    <a:lnTo>
                      <a:pt x="318" y="186"/>
                    </a:lnTo>
                    <a:lnTo>
                      <a:pt x="313" y="193"/>
                    </a:lnTo>
                    <a:lnTo>
                      <a:pt x="306" y="197"/>
                    </a:lnTo>
                    <a:lnTo>
                      <a:pt x="298" y="200"/>
                    </a:lnTo>
                    <a:lnTo>
                      <a:pt x="292" y="203"/>
                    </a:lnTo>
                    <a:lnTo>
                      <a:pt x="284" y="206"/>
                    </a:lnTo>
                    <a:lnTo>
                      <a:pt x="276" y="207"/>
                    </a:lnTo>
                    <a:lnTo>
                      <a:pt x="267" y="207"/>
                    </a:lnTo>
                    <a:lnTo>
                      <a:pt x="0" y="207"/>
                    </a:lnTo>
                    <a:lnTo>
                      <a:pt x="0" y="0"/>
                    </a:lnTo>
                    <a:lnTo>
                      <a:pt x="267" y="0"/>
                    </a:lnTo>
                    <a:lnTo>
                      <a:pt x="276" y="0"/>
                    </a:lnTo>
                    <a:lnTo>
                      <a:pt x="284" y="1"/>
                    </a:lnTo>
                    <a:lnTo>
                      <a:pt x="292" y="4"/>
                    </a:lnTo>
                    <a:lnTo>
                      <a:pt x="298" y="6"/>
                    </a:lnTo>
                    <a:lnTo>
                      <a:pt x="306" y="10"/>
                    </a:lnTo>
                    <a:lnTo>
                      <a:pt x="313" y="14"/>
                    </a:lnTo>
                    <a:lnTo>
                      <a:pt x="318" y="20"/>
                    </a:lnTo>
                    <a:lnTo>
                      <a:pt x="325" y="26"/>
                    </a:lnTo>
                    <a:lnTo>
                      <a:pt x="330" y="33"/>
                    </a:lnTo>
                    <a:lnTo>
                      <a:pt x="334" y="39"/>
                    </a:lnTo>
                    <a:lnTo>
                      <a:pt x="338" y="47"/>
                    </a:lnTo>
                    <a:lnTo>
                      <a:pt x="342" y="57"/>
                    </a:lnTo>
                    <a:lnTo>
                      <a:pt x="344" y="65"/>
                    </a:lnTo>
                    <a:lnTo>
                      <a:pt x="346" y="74"/>
                    </a:lnTo>
                    <a:lnTo>
                      <a:pt x="347" y="83"/>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1759" name="Freeform 2443"/>
              <p:cNvSpPr>
                <a:spLocks/>
              </p:cNvSpPr>
              <p:nvPr/>
            </p:nvSpPr>
            <p:spPr bwMode="auto">
              <a:xfrm>
                <a:off x="1373" y="2385"/>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3"/>
                    </a:lnTo>
                    <a:lnTo>
                      <a:pt x="347" y="124"/>
                    </a:lnTo>
                    <a:lnTo>
                      <a:pt x="346" y="133"/>
                    </a:lnTo>
                    <a:lnTo>
                      <a:pt x="344" y="142"/>
                    </a:lnTo>
                    <a:lnTo>
                      <a:pt x="342" y="150"/>
                    </a:lnTo>
                    <a:lnTo>
                      <a:pt x="338" y="160"/>
                    </a:lnTo>
                    <a:lnTo>
                      <a:pt x="334" y="166"/>
                    </a:lnTo>
                    <a:lnTo>
                      <a:pt x="330" y="174"/>
                    </a:lnTo>
                    <a:lnTo>
                      <a:pt x="325" y="181"/>
                    </a:lnTo>
                    <a:lnTo>
                      <a:pt x="318" y="186"/>
                    </a:lnTo>
                    <a:lnTo>
                      <a:pt x="313" y="193"/>
                    </a:lnTo>
                    <a:lnTo>
                      <a:pt x="306" y="197"/>
                    </a:lnTo>
                    <a:lnTo>
                      <a:pt x="298" y="200"/>
                    </a:lnTo>
                    <a:lnTo>
                      <a:pt x="292" y="203"/>
                    </a:lnTo>
                    <a:lnTo>
                      <a:pt x="284" y="206"/>
                    </a:lnTo>
                    <a:lnTo>
                      <a:pt x="276" y="207"/>
                    </a:lnTo>
                    <a:lnTo>
                      <a:pt x="267" y="207"/>
                    </a:lnTo>
                    <a:lnTo>
                      <a:pt x="0" y="207"/>
                    </a:lnTo>
                    <a:lnTo>
                      <a:pt x="0" y="0"/>
                    </a:lnTo>
                    <a:lnTo>
                      <a:pt x="267" y="0"/>
                    </a:lnTo>
                    <a:lnTo>
                      <a:pt x="276" y="0"/>
                    </a:lnTo>
                    <a:lnTo>
                      <a:pt x="284" y="1"/>
                    </a:lnTo>
                    <a:lnTo>
                      <a:pt x="292" y="4"/>
                    </a:lnTo>
                    <a:lnTo>
                      <a:pt x="298" y="6"/>
                    </a:lnTo>
                    <a:lnTo>
                      <a:pt x="306" y="10"/>
                    </a:lnTo>
                    <a:lnTo>
                      <a:pt x="313" y="14"/>
                    </a:lnTo>
                    <a:lnTo>
                      <a:pt x="318" y="20"/>
                    </a:lnTo>
                    <a:lnTo>
                      <a:pt x="325" y="26"/>
                    </a:lnTo>
                    <a:lnTo>
                      <a:pt x="330" y="33"/>
                    </a:lnTo>
                    <a:lnTo>
                      <a:pt x="334" y="39"/>
                    </a:lnTo>
                    <a:lnTo>
                      <a:pt x="338" y="47"/>
                    </a:lnTo>
                    <a:lnTo>
                      <a:pt x="342" y="57"/>
                    </a:lnTo>
                    <a:lnTo>
                      <a:pt x="344" y="65"/>
                    </a:lnTo>
                    <a:lnTo>
                      <a:pt x="346" y="74"/>
                    </a:lnTo>
                    <a:lnTo>
                      <a:pt x="347" y="83"/>
                    </a:lnTo>
                    <a:lnTo>
                      <a:pt x="347" y="94"/>
                    </a:lnTo>
                    <a:close/>
                  </a:path>
                </a:pathLst>
              </a:custGeom>
              <a:noFill/>
              <a:ln w="9525">
                <a:solidFill>
                  <a:srgbClr val="1F1A17"/>
                </a:solidFill>
                <a:round/>
                <a:headEnd/>
                <a:tailEnd/>
              </a:ln>
            </p:spPr>
            <p:txBody>
              <a:bodyPr/>
              <a:lstStyle/>
              <a:p>
                <a:pPr eaLnBrk="1" hangingPunct="1"/>
                <a:endParaRPr lang="pt-BR" b="1" u="none"/>
              </a:p>
            </p:txBody>
          </p:sp>
          <p:sp>
            <p:nvSpPr>
              <p:cNvPr id="451760" name="Freeform 2444"/>
              <p:cNvSpPr>
                <a:spLocks/>
              </p:cNvSpPr>
              <p:nvPr/>
            </p:nvSpPr>
            <p:spPr bwMode="auto">
              <a:xfrm>
                <a:off x="1459" y="2386"/>
                <a:ext cx="86" cy="52"/>
              </a:xfrm>
              <a:custGeom>
                <a:avLst/>
                <a:gdLst>
                  <a:gd name="T0" fmla="*/ 0 w 347"/>
                  <a:gd name="T1" fmla="*/ 0 h 209"/>
                  <a:gd name="T2" fmla="*/ 0 w 347"/>
                  <a:gd name="T3" fmla="*/ 0 h 209"/>
                  <a:gd name="T4" fmla="*/ 0 w 347"/>
                  <a:gd name="T5" fmla="*/ 0 h 209"/>
                  <a:gd name="T6" fmla="*/ 0 w 347"/>
                  <a:gd name="T7" fmla="*/ 0 h 209"/>
                  <a:gd name="T8" fmla="*/ 0 w 347"/>
                  <a:gd name="T9" fmla="*/ 0 h 209"/>
                  <a:gd name="T10" fmla="*/ 0 w 347"/>
                  <a:gd name="T11" fmla="*/ 0 h 209"/>
                  <a:gd name="T12" fmla="*/ 0 w 347"/>
                  <a:gd name="T13" fmla="*/ 0 h 209"/>
                  <a:gd name="T14" fmla="*/ 0 w 347"/>
                  <a:gd name="T15" fmla="*/ 0 h 209"/>
                  <a:gd name="T16" fmla="*/ 0 w 347"/>
                  <a:gd name="T17" fmla="*/ 0 h 209"/>
                  <a:gd name="T18" fmla="*/ 0 w 347"/>
                  <a:gd name="T19" fmla="*/ 0 h 209"/>
                  <a:gd name="T20" fmla="*/ 0 w 347"/>
                  <a:gd name="T21" fmla="*/ 0 h 209"/>
                  <a:gd name="T22" fmla="*/ 0 w 347"/>
                  <a:gd name="T23" fmla="*/ 0 h 209"/>
                  <a:gd name="T24" fmla="*/ 0 w 347"/>
                  <a:gd name="T25" fmla="*/ 0 h 209"/>
                  <a:gd name="T26" fmla="*/ 0 w 347"/>
                  <a:gd name="T27" fmla="*/ 0 h 209"/>
                  <a:gd name="T28" fmla="*/ 0 w 347"/>
                  <a:gd name="T29" fmla="*/ 0 h 209"/>
                  <a:gd name="T30" fmla="*/ 0 w 347"/>
                  <a:gd name="T31" fmla="*/ 0 h 209"/>
                  <a:gd name="T32" fmla="*/ 0 w 347"/>
                  <a:gd name="T33" fmla="*/ 0 h 209"/>
                  <a:gd name="T34" fmla="*/ 0 w 347"/>
                  <a:gd name="T35" fmla="*/ 0 h 209"/>
                  <a:gd name="T36" fmla="*/ 0 w 347"/>
                  <a:gd name="T37" fmla="*/ 0 h 209"/>
                  <a:gd name="T38" fmla="*/ 0 w 347"/>
                  <a:gd name="T39" fmla="*/ 0 h 209"/>
                  <a:gd name="T40" fmla="*/ 0 w 347"/>
                  <a:gd name="T41" fmla="*/ 0 h 209"/>
                  <a:gd name="T42" fmla="*/ 0 w 347"/>
                  <a:gd name="T43" fmla="*/ 0 h 209"/>
                  <a:gd name="T44" fmla="*/ 0 w 347"/>
                  <a:gd name="T45" fmla="*/ 0 h 209"/>
                  <a:gd name="T46" fmla="*/ 0 w 347"/>
                  <a:gd name="T47" fmla="*/ 0 h 209"/>
                  <a:gd name="T48" fmla="*/ 0 w 347"/>
                  <a:gd name="T49" fmla="*/ 0 h 209"/>
                  <a:gd name="T50" fmla="*/ 0 w 347"/>
                  <a:gd name="T51" fmla="*/ 0 h 209"/>
                  <a:gd name="T52" fmla="*/ 0 w 347"/>
                  <a:gd name="T53" fmla="*/ 0 h 209"/>
                  <a:gd name="T54" fmla="*/ 0 w 347"/>
                  <a:gd name="T55" fmla="*/ 0 h 209"/>
                  <a:gd name="T56" fmla="*/ 0 w 347"/>
                  <a:gd name="T57" fmla="*/ 0 h 209"/>
                  <a:gd name="T58" fmla="*/ 0 w 347"/>
                  <a:gd name="T59" fmla="*/ 0 h 209"/>
                  <a:gd name="T60" fmla="*/ 0 w 347"/>
                  <a:gd name="T61" fmla="*/ 0 h 209"/>
                  <a:gd name="T62" fmla="*/ 0 w 347"/>
                  <a:gd name="T63" fmla="*/ 0 h 209"/>
                  <a:gd name="T64" fmla="*/ 0 w 347"/>
                  <a:gd name="T65" fmla="*/ 0 h 209"/>
                  <a:gd name="T66" fmla="*/ 0 w 347"/>
                  <a:gd name="T67" fmla="*/ 0 h 209"/>
                  <a:gd name="T68" fmla="*/ 0 w 347"/>
                  <a:gd name="T69" fmla="*/ 0 h 209"/>
                  <a:gd name="T70" fmla="*/ 0 w 347"/>
                  <a:gd name="T71" fmla="*/ 0 h 209"/>
                  <a:gd name="T72" fmla="*/ 0 w 347"/>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9"/>
                  <a:gd name="T113" fmla="*/ 347 w 347"/>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9">
                    <a:moveTo>
                      <a:pt x="347" y="94"/>
                    </a:moveTo>
                    <a:lnTo>
                      <a:pt x="347" y="115"/>
                    </a:lnTo>
                    <a:lnTo>
                      <a:pt x="347" y="125"/>
                    </a:lnTo>
                    <a:lnTo>
                      <a:pt x="346" y="134"/>
                    </a:lnTo>
                    <a:lnTo>
                      <a:pt x="344" y="143"/>
                    </a:lnTo>
                    <a:lnTo>
                      <a:pt x="342" y="152"/>
                    </a:lnTo>
                    <a:lnTo>
                      <a:pt x="338" y="160"/>
                    </a:lnTo>
                    <a:lnTo>
                      <a:pt x="334" y="168"/>
                    </a:lnTo>
                    <a:lnTo>
                      <a:pt x="330" y="175"/>
                    </a:lnTo>
                    <a:lnTo>
                      <a:pt x="324" y="181"/>
                    </a:lnTo>
                    <a:lnTo>
                      <a:pt x="319" y="188"/>
                    </a:lnTo>
                    <a:lnTo>
                      <a:pt x="313" y="193"/>
                    </a:lnTo>
                    <a:lnTo>
                      <a:pt x="306" y="197"/>
                    </a:lnTo>
                    <a:lnTo>
                      <a:pt x="299" y="201"/>
                    </a:lnTo>
                    <a:lnTo>
                      <a:pt x="291" y="205"/>
                    </a:lnTo>
                    <a:lnTo>
                      <a:pt x="284" y="206"/>
                    </a:lnTo>
                    <a:lnTo>
                      <a:pt x="276" y="208"/>
                    </a:lnTo>
                    <a:lnTo>
                      <a:pt x="268" y="209"/>
                    </a:lnTo>
                    <a:lnTo>
                      <a:pt x="0" y="209"/>
                    </a:lnTo>
                    <a:lnTo>
                      <a:pt x="0" y="0"/>
                    </a:lnTo>
                    <a:lnTo>
                      <a:pt x="268" y="0"/>
                    </a:lnTo>
                    <a:lnTo>
                      <a:pt x="276" y="0"/>
                    </a:lnTo>
                    <a:lnTo>
                      <a:pt x="284" y="2"/>
                    </a:lnTo>
                    <a:lnTo>
                      <a:pt x="291" y="4"/>
                    </a:lnTo>
                    <a:lnTo>
                      <a:pt x="299" y="7"/>
                    </a:lnTo>
                    <a:lnTo>
                      <a:pt x="306" y="11"/>
                    </a:lnTo>
                    <a:lnTo>
                      <a:pt x="313" y="16"/>
                    </a:lnTo>
                    <a:lnTo>
                      <a:pt x="319" y="22"/>
                    </a:lnTo>
                    <a:lnTo>
                      <a:pt x="324" y="27"/>
                    </a:lnTo>
                    <a:lnTo>
                      <a:pt x="330" y="33"/>
                    </a:lnTo>
                    <a:lnTo>
                      <a:pt x="334" y="41"/>
                    </a:lnTo>
                    <a:lnTo>
                      <a:pt x="338" y="49"/>
                    </a:lnTo>
                    <a:lnTo>
                      <a:pt x="342" y="57"/>
                    </a:lnTo>
                    <a:lnTo>
                      <a:pt x="344" y="66"/>
                    </a:lnTo>
                    <a:lnTo>
                      <a:pt x="346" y="76"/>
                    </a:lnTo>
                    <a:lnTo>
                      <a:pt x="347" y="85"/>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1761" name="Freeform 2445"/>
              <p:cNvSpPr>
                <a:spLocks/>
              </p:cNvSpPr>
              <p:nvPr/>
            </p:nvSpPr>
            <p:spPr bwMode="auto">
              <a:xfrm>
                <a:off x="1459" y="2386"/>
                <a:ext cx="86" cy="52"/>
              </a:xfrm>
              <a:custGeom>
                <a:avLst/>
                <a:gdLst>
                  <a:gd name="T0" fmla="*/ 0 w 347"/>
                  <a:gd name="T1" fmla="*/ 0 h 209"/>
                  <a:gd name="T2" fmla="*/ 0 w 347"/>
                  <a:gd name="T3" fmla="*/ 0 h 209"/>
                  <a:gd name="T4" fmla="*/ 0 w 347"/>
                  <a:gd name="T5" fmla="*/ 0 h 209"/>
                  <a:gd name="T6" fmla="*/ 0 w 347"/>
                  <a:gd name="T7" fmla="*/ 0 h 209"/>
                  <a:gd name="T8" fmla="*/ 0 w 347"/>
                  <a:gd name="T9" fmla="*/ 0 h 209"/>
                  <a:gd name="T10" fmla="*/ 0 w 347"/>
                  <a:gd name="T11" fmla="*/ 0 h 209"/>
                  <a:gd name="T12" fmla="*/ 0 w 347"/>
                  <a:gd name="T13" fmla="*/ 0 h 209"/>
                  <a:gd name="T14" fmla="*/ 0 w 347"/>
                  <a:gd name="T15" fmla="*/ 0 h 209"/>
                  <a:gd name="T16" fmla="*/ 0 w 347"/>
                  <a:gd name="T17" fmla="*/ 0 h 209"/>
                  <a:gd name="T18" fmla="*/ 0 w 347"/>
                  <a:gd name="T19" fmla="*/ 0 h 209"/>
                  <a:gd name="T20" fmla="*/ 0 w 347"/>
                  <a:gd name="T21" fmla="*/ 0 h 209"/>
                  <a:gd name="T22" fmla="*/ 0 w 347"/>
                  <a:gd name="T23" fmla="*/ 0 h 209"/>
                  <a:gd name="T24" fmla="*/ 0 w 347"/>
                  <a:gd name="T25" fmla="*/ 0 h 209"/>
                  <a:gd name="T26" fmla="*/ 0 w 347"/>
                  <a:gd name="T27" fmla="*/ 0 h 209"/>
                  <a:gd name="T28" fmla="*/ 0 w 347"/>
                  <a:gd name="T29" fmla="*/ 0 h 209"/>
                  <a:gd name="T30" fmla="*/ 0 w 347"/>
                  <a:gd name="T31" fmla="*/ 0 h 209"/>
                  <a:gd name="T32" fmla="*/ 0 w 347"/>
                  <a:gd name="T33" fmla="*/ 0 h 209"/>
                  <a:gd name="T34" fmla="*/ 0 w 347"/>
                  <a:gd name="T35" fmla="*/ 0 h 209"/>
                  <a:gd name="T36" fmla="*/ 0 w 347"/>
                  <a:gd name="T37" fmla="*/ 0 h 209"/>
                  <a:gd name="T38" fmla="*/ 0 w 347"/>
                  <a:gd name="T39" fmla="*/ 0 h 209"/>
                  <a:gd name="T40" fmla="*/ 0 w 347"/>
                  <a:gd name="T41" fmla="*/ 0 h 209"/>
                  <a:gd name="T42" fmla="*/ 0 w 347"/>
                  <a:gd name="T43" fmla="*/ 0 h 209"/>
                  <a:gd name="T44" fmla="*/ 0 w 347"/>
                  <a:gd name="T45" fmla="*/ 0 h 209"/>
                  <a:gd name="T46" fmla="*/ 0 w 347"/>
                  <a:gd name="T47" fmla="*/ 0 h 209"/>
                  <a:gd name="T48" fmla="*/ 0 w 347"/>
                  <a:gd name="T49" fmla="*/ 0 h 209"/>
                  <a:gd name="T50" fmla="*/ 0 w 347"/>
                  <a:gd name="T51" fmla="*/ 0 h 209"/>
                  <a:gd name="T52" fmla="*/ 0 w 347"/>
                  <a:gd name="T53" fmla="*/ 0 h 209"/>
                  <a:gd name="T54" fmla="*/ 0 w 347"/>
                  <a:gd name="T55" fmla="*/ 0 h 209"/>
                  <a:gd name="T56" fmla="*/ 0 w 347"/>
                  <a:gd name="T57" fmla="*/ 0 h 209"/>
                  <a:gd name="T58" fmla="*/ 0 w 347"/>
                  <a:gd name="T59" fmla="*/ 0 h 209"/>
                  <a:gd name="T60" fmla="*/ 0 w 347"/>
                  <a:gd name="T61" fmla="*/ 0 h 209"/>
                  <a:gd name="T62" fmla="*/ 0 w 347"/>
                  <a:gd name="T63" fmla="*/ 0 h 209"/>
                  <a:gd name="T64" fmla="*/ 0 w 347"/>
                  <a:gd name="T65" fmla="*/ 0 h 209"/>
                  <a:gd name="T66" fmla="*/ 0 w 347"/>
                  <a:gd name="T67" fmla="*/ 0 h 209"/>
                  <a:gd name="T68" fmla="*/ 0 w 347"/>
                  <a:gd name="T69" fmla="*/ 0 h 209"/>
                  <a:gd name="T70" fmla="*/ 0 w 347"/>
                  <a:gd name="T71" fmla="*/ 0 h 209"/>
                  <a:gd name="T72" fmla="*/ 0 w 347"/>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9"/>
                  <a:gd name="T113" fmla="*/ 347 w 347"/>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9">
                    <a:moveTo>
                      <a:pt x="347" y="94"/>
                    </a:moveTo>
                    <a:lnTo>
                      <a:pt x="347" y="115"/>
                    </a:lnTo>
                    <a:lnTo>
                      <a:pt x="347" y="125"/>
                    </a:lnTo>
                    <a:lnTo>
                      <a:pt x="346" y="134"/>
                    </a:lnTo>
                    <a:lnTo>
                      <a:pt x="344" y="143"/>
                    </a:lnTo>
                    <a:lnTo>
                      <a:pt x="342" y="152"/>
                    </a:lnTo>
                    <a:lnTo>
                      <a:pt x="338" y="160"/>
                    </a:lnTo>
                    <a:lnTo>
                      <a:pt x="334" y="168"/>
                    </a:lnTo>
                    <a:lnTo>
                      <a:pt x="330" y="175"/>
                    </a:lnTo>
                    <a:lnTo>
                      <a:pt x="324" y="181"/>
                    </a:lnTo>
                    <a:lnTo>
                      <a:pt x="319" y="188"/>
                    </a:lnTo>
                    <a:lnTo>
                      <a:pt x="313" y="193"/>
                    </a:lnTo>
                    <a:lnTo>
                      <a:pt x="306" y="197"/>
                    </a:lnTo>
                    <a:lnTo>
                      <a:pt x="299" y="201"/>
                    </a:lnTo>
                    <a:lnTo>
                      <a:pt x="291" y="205"/>
                    </a:lnTo>
                    <a:lnTo>
                      <a:pt x="284" y="206"/>
                    </a:lnTo>
                    <a:lnTo>
                      <a:pt x="276" y="208"/>
                    </a:lnTo>
                    <a:lnTo>
                      <a:pt x="268" y="209"/>
                    </a:lnTo>
                    <a:lnTo>
                      <a:pt x="0" y="209"/>
                    </a:lnTo>
                    <a:lnTo>
                      <a:pt x="0" y="0"/>
                    </a:lnTo>
                    <a:lnTo>
                      <a:pt x="268" y="0"/>
                    </a:lnTo>
                    <a:lnTo>
                      <a:pt x="276" y="0"/>
                    </a:lnTo>
                    <a:lnTo>
                      <a:pt x="284" y="2"/>
                    </a:lnTo>
                    <a:lnTo>
                      <a:pt x="291" y="4"/>
                    </a:lnTo>
                    <a:lnTo>
                      <a:pt x="299" y="7"/>
                    </a:lnTo>
                    <a:lnTo>
                      <a:pt x="306" y="11"/>
                    </a:lnTo>
                    <a:lnTo>
                      <a:pt x="313" y="16"/>
                    </a:lnTo>
                    <a:lnTo>
                      <a:pt x="319" y="22"/>
                    </a:lnTo>
                    <a:lnTo>
                      <a:pt x="324" y="27"/>
                    </a:lnTo>
                    <a:lnTo>
                      <a:pt x="330" y="33"/>
                    </a:lnTo>
                    <a:lnTo>
                      <a:pt x="334" y="41"/>
                    </a:lnTo>
                    <a:lnTo>
                      <a:pt x="338" y="49"/>
                    </a:lnTo>
                    <a:lnTo>
                      <a:pt x="342" y="57"/>
                    </a:lnTo>
                    <a:lnTo>
                      <a:pt x="344" y="66"/>
                    </a:lnTo>
                    <a:lnTo>
                      <a:pt x="346" y="76"/>
                    </a:lnTo>
                    <a:lnTo>
                      <a:pt x="347" y="85"/>
                    </a:lnTo>
                    <a:lnTo>
                      <a:pt x="347" y="94"/>
                    </a:lnTo>
                    <a:close/>
                  </a:path>
                </a:pathLst>
              </a:custGeom>
              <a:noFill/>
              <a:ln w="9525">
                <a:solidFill>
                  <a:srgbClr val="1F1A17"/>
                </a:solidFill>
                <a:round/>
                <a:headEnd/>
                <a:tailEnd/>
              </a:ln>
            </p:spPr>
            <p:txBody>
              <a:bodyPr/>
              <a:lstStyle/>
              <a:p>
                <a:pPr eaLnBrk="1" hangingPunct="1"/>
                <a:endParaRPr lang="pt-BR" b="1" u="none"/>
              </a:p>
            </p:txBody>
          </p:sp>
          <p:sp>
            <p:nvSpPr>
              <p:cNvPr id="451762" name="Freeform 2446"/>
              <p:cNvSpPr>
                <a:spLocks/>
              </p:cNvSpPr>
              <p:nvPr/>
            </p:nvSpPr>
            <p:spPr bwMode="auto">
              <a:xfrm>
                <a:off x="1402" y="2485"/>
                <a:ext cx="87" cy="52"/>
              </a:xfrm>
              <a:custGeom>
                <a:avLst/>
                <a:gdLst>
                  <a:gd name="T0" fmla="*/ 0 w 349"/>
                  <a:gd name="T1" fmla="*/ 0 h 208"/>
                  <a:gd name="T2" fmla="*/ 0 w 349"/>
                  <a:gd name="T3" fmla="*/ 0 h 208"/>
                  <a:gd name="T4" fmla="*/ 0 w 349"/>
                  <a:gd name="T5" fmla="*/ 0 h 208"/>
                  <a:gd name="T6" fmla="*/ 0 w 349"/>
                  <a:gd name="T7" fmla="*/ 0 h 208"/>
                  <a:gd name="T8" fmla="*/ 0 w 349"/>
                  <a:gd name="T9" fmla="*/ 0 h 208"/>
                  <a:gd name="T10" fmla="*/ 0 w 349"/>
                  <a:gd name="T11" fmla="*/ 0 h 208"/>
                  <a:gd name="T12" fmla="*/ 0 w 349"/>
                  <a:gd name="T13" fmla="*/ 0 h 208"/>
                  <a:gd name="T14" fmla="*/ 0 w 349"/>
                  <a:gd name="T15" fmla="*/ 0 h 208"/>
                  <a:gd name="T16" fmla="*/ 0 w 349"/>
                  <a:gd name="T17" fmla="*/ 0 h 208"/>
                  <a:gd name="T18" fmla="*/ 0 w 349"/>
                  <a:gd name="T19" fmla="*/ 0 h 208"/>
                  <a:gd name="T20" fmla="*/ 0 w 349"/>
                  <a:gd name="T21" fmla="*/ 0 h 208"/>
                  <a:gd name="T22" fmla="*/ 0 w 349"/>
                  <a:gd name="T23" fmla="*/ 0 h 208"/>
                  <a:gd name="T24" fmla="*/ 0 w 349"/>
                  <a:gd name="T25" fmla="*/ 0 h 208"/>
                  <a:gd name="T26" fmla="*/ 0 w 349"/>
                  <a:gd name="T27" fmla="*/ 0 h 208"/>
                  <a:gd name="T28" fmla="*/ 0 w 349"/>
                  <a:gd name="T29" fmla="*/ 0 h 208"/>
                  <a:gd name="T30" fmla="*/ 0 w 349"/>
                  <a:gd name="T31" fmla="*/ 0 h 208"/>
                  <a:gd name="T32" fmla="*/ 0 w 349"/>
                  <a:gd name="T33" fmla="*/ 0 h 208"/>
                  <a:gd name="T34" fmla="*/ 0 w 349"/>
                  <a:gd name="T35" fmla="*/ 0 h 208"/>
                  <a:gd name="T36" fmla="*/ 0 w 349"/>
                  <a:gd name="T37" fmla="*/ 0 h 208"/>
                  <a:gd name="T38" fmla="*/ 0 w 349"/>
                  <a:gd name="T39" fmla="*/ 0 h 208"/>
                  <a:gd name="T40" fmla="*/ 0 w 349"/>
                  <a:gd name="T41" fmla="*/ 0 h 208"/>
                  <a:gd name="T42" fmla="*/ 0 w 349"/>
                  <a:gd name="T43" fmla="*/ 0 h 208"/>
                  <a:gd name="T44" fmla="*/ 0 w 349"/>
                  <a:gd name="T45" fmla="*/ 0 h 208"/>
                  <a:gd name="T46" fmla="*/ 0 w 349"/>
                  <a:gd name="T47" fmla="*/ 0 h 208"/>
                  <a:gd name="T48" fmla="*/ 0 w 349"/>
                  <a:gd name="T49" fmla="*/ 0 h 208"/>
                  <a:gd name="T50" fmla="*/ 0 w 349"/>
                  <a:gd name="T51" fmla="*/ 0 h 208"/>
                  <a:gd name="T52" fmla="*/ 0 w 349"/>
                  <a:gd name="T53" fmla="*/ 0 h 208"/>
                  <a:gd name="T54" fmla="*/ 0 w 349"/>
                  <a:gd name="T55" fmla="*/ 0 h 208"/>
                  <a:gd name="T56" fmla="*/ 0 w 349"/>
                  <a:gd name="T57" fmla="*/ 0 h 208"/>
                  <a:gd name="T58" fmla="*/ 0 w 349"/>
                  <a:gd name="T59" fmla="*/ 0 h 208"/>
                  <a:gd name="T60" fmla="*/ 0 w 349"/>
                  <a:gd name="T61" fmla="*/ 0 h 208"/>
                  <a:gd name="T62" fmla="*/ 0 w 349"/>
                  <a:gd name="T63" fmla="*/ 0 h 208"/>
                  <a:gd name="T64" fmla="*/ 0 w 349"/>
                  <a:gd name="T65" fmla="*/ 0 h 208"/>
                  <a:gd name="T66" fmla="*/ 0 w 349"/>
                  <a:gd name="T67" fmla="*/ 0 h 208"/>
                  <a:gd name="T68" fmla="*/ 0 w 349"/>
                  <a:gd name="T69" fmla="*/ 0 h 208"/>
                  <a:gd name="T70" fmla="*/ 0 w 349"/>
                  <a:gd name="T71" fmla="*/ 0 h 208"/>
                  <a:gd name="T72" fmla="*/ 0 w 349"/>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9"/>
                  <a:gd name="T112" fmla="*/ 0 h 208"/>
                  <a:gd name="T113" fmla="*/ 349 w 349"/>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9" h="208">
                    <a:moveTo>
                      <a:pt x="349" y="94"/>
                    </a:moveTo>
                    <a:lnTo>
                      <a:pt x="349" y="113"/>
                    </a:lnTo>
                    <a:lnTo>
                      <a:pt x="348" y="124"/>
                    </a:lnTo>
                    <a:lnTo>
                      <a:pt x="348" y="133"/>
                    </a:lnTo>
                    <a:lnTo>
                      <a:pt x="345" y="142"/>
                    </a:lnTo>
                    <a:lnTo>
                      <a:pt x="342" y="152"/>
                    </a:lnTo>
                    <a:lnTo>
                      <a:pt x="340" y="160"/>
                    </a:lnTo>
                    <a:lnTo>
                      <a:pt x="336" y="167"/>
                    </a:lnTo>
                    <a:lnTo>
                      <a:pt x="330" y="174"/>
                    </a:lnTo>
                    <a:lnTo>
                      <a:pt x="325" y="181"/>
                    </a:lnTo>
                    <a:lnTo>
                      <a:pt x="320" y="187"/>
                    </a:lnTo>
                    <a:lnTo>
                      <a:pt x="313" y="193"/>
                    </a:lnTo>
                    <a:lnTo>
                      <a:pt x="307" y="196"/>
                    </a:lnTo>
                    <a:lnTo>
                      <a:pt x="300" y="200"/>
                    </a:lnTo>
                    <a:lnTo>
                      <a:pt x="292" y="204"/>
                    </a:lnTo>
                    <a:lnTo>
                      <a:pt x="284" y="206"/>
                    </a:lnTo>
                    <a:lnTo>
                      <a:pt x="276" y="207"/>
                    </a:lnTo>
                    <a:lnTo>
                      <a:pt x="268" y="208"/>
                    </a:lnTo>
                    <a:lnTo>
                      <a:pt x="0" y="208"/>
                    </a:lnTo>
                    <a:lnTo>
                      <a:pt x="0" y="0"/>
                    </a:lnTo>
                    <a:lnTo>
                      <a:pt x="268" y="0"/>
                    </a:lnTo>
                    <a:lnTo>
                      <a:pt x="276" y="0"/>
                    </a:lnTo>
                    <a:lnTo>
                      <a:pt x="284" y="1"/>
                    </a:lnTo>
                    <a:lnTo>
                      <a:pt x="292" y="4"/>
                    </a:lnTo>
                    <a:lnTo>
                      <a:pt x="300" y="6"/>
                    </a:lnTo>
                    <a:lnTo>
                      <a:pt x="307" y="10"/>
                    </a:lnTo>
                    <a:lnTo>
                      <a:pt x="313" y="16"/>
                    </a:lnTo>
                    <a:lnTo>
                      <a:pt x="320" y="21"/>
                    </a:lnTo>
                    <a:lnTo>
                      <a:pt x="325" y="26"/>
                    </a:lnTo>
                    <a:lnTo>
                      <a:pt x="330" y="33"/>
                    </a:lnTo>
                    <a:lnTo>
                      <a:pt x="336" y="41"/>
                    </a:lnTo>
                    <a:lnTo>
                      <a:pt x="340" y="49"/>
                    </a:lnTo>
                    <a:lnTo>
                      <a:pt x="342" y="57"/>
                    </a:lnTo>
                    <a:lnTo>
                      <a:pt x="345" y="66"/>
                    </a:lnTo>
                    <a:lnTo>
                      <a:pt x="348" y="74"/>
                    </a:lnTo>
                    <a:lnTo>
                      <a:pt x="348" y="84"/>
                    </a:lnTo>
                    <a:lnTo>
                      <a:pt x="349" y="94"/>
                    </a:lnTo>
                    <a:close/>
                  </a:path>
                </a:pathLst>
              </a:custGeom>
              <a:solidFill>
                <a:srgbClr val="DA251D"/>
              </a:solidFill>
              <a:ln w="9525">
                <a:noFill/>
                <a:round/>
                <a:headEnd/>
                <a:tailEnd/>
              </a:ln>
            </p:spPr>
            <p:txBody>
              <a:bodyPr/>
              <a:lstStyle/>
              <a:p>
                <a:pPr eaLnBrk="1" hangingPunct="1"/>
                <a:endParaRPr lang="pt-BR" b="1" u="none"/>
              </a:p>
            </p:txBody>
          </p:sp>
          <p:sp>
            <p:nvSpPr>
              <p:cNvPr id="451763" name="Freeform 2447"/>
              <p:cNvSpPr>
                <a:spLocks/>
              </p:cNvSpPr>
              <p:nvPr/>
            </p:nvSpPr>
            <p:spPr bwMode="auto">
              <a:xfrm>
                <a:off x="1402" y="2485"/>
                <a:ext cx="87" cy="52"/>
              </a:xfrm>
              <a:custGeom>
                <a:avLst/>
                <a:gdLst>
                  <a:gd name="T0" fmla="*/ 0 w 349"/>
                  <a:gd name="T1" fmla="*/ 0 h 208"/>
                  <a:gd name="T2" fmla="*/ 0 w 349"/>
                  <a:gd name="T3" fmla="*/ 0 h 208"/>
                  <a:gd name="T4" fmla="*/ 0 w 349"/>
                  <a:gd name="T5" fmla="*/ 0 h 208"/>
                  <a:gd name="T6" fmla="*/ 0 w 349"/>
                  <a:gd name="T7" fmla="*/ 0 h 208"/>
                  <a:gd name="T8" fmla="*/ 0 w 349"/>
                  <a:gd name="T9" fmla="*/ 0 h 208"/>
                  <a:gd name="T10" fmla="*/ 0 w 349"/>
                  <a:gd name="T11" fmla="*/ 0 h 208"/>
                  <a:gd name="T12" fmla="*/ 0 w 349"/>
                  <a:gd name="T13" fmla="*/ 0 h 208"/>
                  <a:gd name="T14" fmla="*/ 0 w 349"/>
                  <a:gd name="T15" fmla="*/ 0 h 208"/>
                  <a:gd name="T16" fmla="*/ 0 w 349"/>
                  <a:gd name="T17" fmla="*/ 0 h 208"/>
                  <a:gd name="T18" fmla="*/ 0 w 349"/>
                  <a:gd name="T19" fmla="*/ 0 h 208"/>
                  <a:gd name="T20" fmla="*/ 0 w 349"/>
                  <a:gd name="T21" fmla="*/ 0 h 208"/>
                  <a:gd name="T22" fmla="*/ 0 w 349"/>
                  <a:gd name="T23" fmla="*/ 0 h 208"/>
                  <a:gd name="T24" fmla="*/ 0 w 349"/>
                  <a:gd name="T25" fmla="*/ 0 h 208"/>
                  <a:gd name="T26" fmla="*/ 0 w 349"/>
                  <a:gd name="T27" fmla="*/ 0 h 208"/>
                  <a:gd name="T28" fmla="*/ 0 w 349"/>
                  <a:gd name="T29" fmla="*/ 0 h 208"/>
                  <a:gd name="T30" fmla="*/ 0 w 349"/>
                  <a:gd name="T31" fmla="*/ 0 h 208"/>
                  <a:gd name="T32" fmla="*/ 0 w 349"/>
                  <a:gd name="T33" fmla="*/ 0 h 208"/>
                  <a:gd name="T34" fmla="*/ 0 w 349"/>
                  <a:gd name="T35" fmla="*/ 0 h 208"/>
                  <a:gd name="T36" fmla="*/ 0 w 349"/>
                  <a:gd name="T37" fmla="*/ 0 h 208"/>
                  <a:gd name="T38" fmla="*/ 0 w 349"/>
                  <a:gd name="T39" fmla="*/ 0 h 208"/>
                  <a:gd name="T40" fmla="*/ 0 w 349"/>
                  <a:gd name="T41" fmla="*/ 0 h 208"/>
                  <a:gd name="T42" fmla="*/ 0 w 349"/>
                  <a:gd name="T43" fmla="*/ 0 h 208"/>
                  <a:gd name="T44" fmla="*/ 0 w 349"/>
                  <a:gd name="T45" fmla="*/ 0 h 208"/>
                  <a:gd name="T46" fmla="*/ 0 w 349"/>
                  <a:gd name="T47" fmla="*/ 0 h 208"/>
                  <a:gd name="T48" fmla="*/ 0 w 349"/>
                  <a:gd name="T49" fmla="*/ 0 h 208"/>
                  <a:gd name="T50" fmla="*/ 0 w 349"/>
                  <a:gd name="T51" fmla="*/ 0 h 208"/>
                  <a:gd name="T52" fmla="*/ 0 w 349"/>
                  <a:gd name="T53" fmla="*/ 0 h 208"/>
                  <a:gd name="T54" fmla="*/ 0 w 349"/>
                  <a:gd name="T55" fmla="*/ 0 h 208"/>
                  <a:gd name="T56" fmla="*/ 0 w 349"/>
                  <a:gd name="T57" fmla="*/ 0 h 208"/>
                  <a:gd name="T58" fmla="*/ 0 w 349"/>
                  <a:gd name="T59" fmla="*/ 0 h 208"/>
                  <a:gd name="T60" fmla="*/ 0 w 349"/>
                  <a:gd name="T61" fmla="*/ 0 h 208"/>
                  <a:gd name="T62" fmla="*/ 0 w 349"/>
                  <a:gd name="T63" fmla="*/ 0 h 208"/>
                  <a:gd name="T64" fmla="*/ 0 w 349"/>
                  <a:gd name="T65" fmla="*/ 0 h 208"/>
                  <a:gd name="T66" fmla="*/ 0 w 349"/>
                  <a:gd name="T67" fmla="*/ 0 h 208"/>
                  <a:gd name="T68" fmla="*/ 0 w 349"/>
                  <a:gd name="T69" fmla="*/ 0 h 208"/>
                  <a:gd name="T70" fmla="*/ 0 w 349"/>
                  <a:gd name="T71" fmla="*/ 0 h 208"/>
                  <a:gd name="T72" fmla="*/ 0 w 349"/>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9"/>
                  <a:gd name="T112" fmla="*/ 0 h 208"/>
                  <a:gd name="T113" fmla="*/ 349 w 349"/>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9" h="208">
                    <a:moveTo>
                      <a:pt x="349" y="94"/>
                    </a:moveTo>
                    <a:lnTo>
                      <a:pt x="349" y="113"/>
                    </a:lnTo>
                    <a:lnTo>
                      <a:pt x="348" y="124"/>
                    </a:lnTo>
                    <a:lnTo>
                      <a:pt x="348" y="133"/>
                    </a:lnTo>
                    <a:lnTo>
                      <a:pt x="345" y="142"/>
                    </a:lnTo>
                    <a:lnTo>
                      <a:pt x="342" y="152"/>
                    </a:lnTo>
                    <a:lnTo>
                      <a:pt x="340" y="160"/>
                    </a:lnTo>
                    <a:lnTo>
                      <a:pt x="336" y="167"/>
                    </a:lnTo>
                    <a:lnTo>
                      <a:pt x="330" y="174"/>
                    </a:lnTo>
                    <a:lnTo>
                      <a:pt x="325" y="181"/>
                    </a:lnTo>
                    <a:lnTo>
                      <a:pt x="320" y="187"/>
                    </a:lnTo>
                    <a:lnTo>
                      <a:pt x="313" y="193"/>
                    </a:lnTo>
                    <a:lnTo>
                      <a:pt x="307" y="196"/>
                    </a:lnTo>
                    <a:lnTo>
                      <a:pt x="300" y="200"/>
                    </a:lnTo>
                    <a:lnTo>
                      <a:pt x="292" y="204"/>
                    </a:lnTo>
                    <a:lnTo>
                      <a:pt x="284" y="206"/>
                    </a:lnTo>
                    <a:lnTo>
                      <a:pt x="276" y="207"/>
                    </a:lnTo>
                    <a:lnTo>
                      <a:pt x="268" y="208"/>
                    </a:lnTo>
                    <a:lnTo>
                      <a:pt x="0" y="208"/>
                    </a:lnTo>
                    <a:lnTo>
                      <a:pt x="0" y="0"/>
                    </a:lnTo>
                    <a:lnTo>
                      <a:pt x="268" y="0"/>
                    </a:lnTo>
                    <a:lnTo>
                      <a:pt x="276" y="0"/>
                    </a:lnTo>
                    <a:lnTo>
                      <a:pt x="284" y="1"/>
                    </a:lnTo>
                    <a:lnTo>
                      <a:pt x="292" y="4"/>
                    </a:lnTo>
                    <a:lnTo>
                      <a:pt x="300" y="6"/>
                    </a:lnTo>
                    <a:lnTo>
                      <a:pt x="307" y="10"/>
                    </a:lnTo>
                    <a:lnTo>
                      <a:pt x="313" y="16"/>
                    </a:lnTo>
                    <a:lnTo>
                      <a:pt x="320" y="21"/>
                    </a:lnTo>
                    <a:lnTo>
                      <a:pt x="325" y="26"/>
                    </a:lnTo>
                    <a:lnTo>
                      <a:pt x="330" y="33"/>
                    </a:lnTo>
                    <a:lnTo>
                      <a:pt x="336" y="41"/>
                    </a:lnTo>
                    <a:lnTo>
                      <a:pt x="340" y="49"/>
                    </a:lnTo>
                    <a:lnTo>
                      <a:pt x="342" y="57"/>
                    </a:lnTo>
                    <a:lnTo>
                      <a:pt x="345" y="66"/>
                    </a:lnTo>
                    <a:lnTo>
                      <a:pt x="348" y="74"/>
                    </a:lnTo>
                    <a:lnTo>
                      <a:pt x="348" y="84"/>
                    </a:lnTo>
                    <a:lnTo>
                      <a:pt x="349" y="94"/>
                    </a:lnTo>
                    <a:close/>
                  </a:path>
                </a:pathLst>
              </a:custGeom>
              <a:noFill/>
              <a:ln w="9525">
                <a:solidFill>
                  <a:srgbClr val="1F1A17"/>
                </a:solidFill>
                <a:round/>
                <a:headEnd/>
                <a:tailEnd/>
              </a:ln>
            </p:spPr>
            <p:txBody>
              <a:bodyPr/>
              <a:lstStyle/>
              <a:p>
                <a:pPr eaLnBrk="1" hangingPunct="1"/>
                <a:endParaRPr lang="pt-BR" b="1" u="none"/>
              </a:p>
            </p:txBody>
          </p:sp>
          <p:sp>
            <p:nvSpPr>
              <p:cNvPr id="451764" name="Freeform 2448"/>
              <p:cNvSpPr>
                <a:spLocks/>
              </p:cNvSpPr>
              <p:nvPr/>
            </p:nvSpPr>
            <p:spPr bwMode="auto">
              <a:xfrm>
                <a:off x="1315" y="24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3"/>
                    </a:moveTo>
                    <a:lnTo>
                      <a:pt x="347" y="113"/>
                    </a:lnTo>
                    <a:lnTo>
                      <a:pt x="347" y="124"/>
                    </a:lnTo>
                    <a:lnTo>
                      <a:pt x="346" y="133"/>
                    </a:lnTo>
                    <a:lnTo>
                      <a:pt x="345" y="142"/>
                    </a:lnTo>
                    <a:lnTo>
                      <a:pt x="342" y="150"/>
                    </a:lnTo>
                    <a:lnTo>
                      <a:pt x="338" y="159"/>
                    </a:lnTo>
                    <a:lnTo>
                      <a:pt x="334" y="167"/>
                    </a:lnTo>
                    <a:lnTo>
                      <a:pt x="330" y="174"/>
                    </a:lnTo>
                    <a:lnTo>
                      <a:pt x="325" y="181"/>
                    </a:lnTo>
                    <a:lnTo>
                      <a:pt x="320" y="187"/>
                    </a:lnTo>
                    <a:lnTo>
                      <a:pt x="313" y="192"/>
                    </a:lnTo>
                    <a:lnTo>
                      <a:pt x="306" y="196"/>
                    </a:lnTo>
                    <a:lnTo>
                      <a:pt x="300" y="200"/>
                    </a:lnTo>
                    <a:lnTo>
                      <a:pt x="292" y="203"/>
                    </a:lnTo>
                    <a:lnTo>
                      <a:pt x="284" y="206"/>
                    </a:lnTo>
                    <a:lnTo>
                      <a:pt x="276" y="207"/>
                    </a:lnTo>
                    <a:lnTo>
                      <a:pt x="267" y="207"/>
                    </a:lnTo>
                    <a:lnTo>
                      <a:pt x="0" y="207"/>
                    </a:lnTo>
                    <a:lnTo>
                      <a:pt x="0" y="0"/>
                    </a:lnTo>
                    <a:lnTo>
                      <a:pt x="267" y="0"/>
                    </a:lnTo>
                    <a:lnTo>
                      <a:pt x="276" y="0"/>
                    </a:lnTo>
                    <a:lnTo>
                      <a:pt x="284" y="1"/>
                    </a:lnTo>
                    <a:lnTo>
                      <a:pt x="292" y="4"/>
                    </a:lnTo>
                    <a:lnTo>
                      <a:pt x="300" y="6"/>
                    </a:lnTo>
                    <a:lnTo>
                      <a:pt x="306" y="10"/>
                    </a:lnTo>
                    <a:lnTo>
                      <a:pt x="313" y="14"/>
                    </a:lnTo>
                    <a:lnTo>
                      <a:pt x="320" y="21"/>
                    </a:lnTo>
                    <a:lnTo>
                      <a:pt x="325" y="26"/>
                    </a:lnTo>
                    <a:lnTo>
                      <a:pt x="330" y="33"/>
                    </a:lnTo>
                    <a:lnTo>
                      <a:pt x="334" y="41"/>
                    </a:lnTo>
                    <a:lnTo>
                      <a:pt x="338" y="47"/>
                    </a:lnTo>
                    <a:lnTo>
                      <a:pt x="342" y="56"/>
                    </a:lnTo>
                    <a:lnTo>
                      <a:pt x="345" y="64"/>
                    </a:lnTo>
                    <a:lnTo>
                      <a:pt x="346" y="74"/>
                    </a:lnTo>
                    <a:lnTo>
                      <a:pt x="347" y="83"/>
                    </a:lnTo>
                    <a:lnTo>
                      <a:pt x="347" y="93"/>
                    </a:lnTo>
                    <a:close/>
                  </a:path>
                </a:pathLst>
              </a:custGeom>
              <a:solidFill>
                <a:srgbClr val="DA251D"/>
              </a:solidFill>
              <a:ln w="9525">
                <a:noFill/>
                <a:round/>
                <a:headEnd/>
                <a:tailEnd/>
              </a:ln>
            </p:spPr>
            <p:txBody>
              <a:bodyPr/>
              <a:lstStyle/>
              <a:p>
                <a:pPr eaLnBrk="1" hangingPunct="1"/>
                <a:endParaRPr lang="pt-BR" b="1" u="none"/>
              </a:p>
            </p:txBody>
          </p:sp>
          <p:sp>
            <p:nvSpPr>
              <p:cNvPr id="451765" name="Freeform 2449"/>
              <p:cNvSpPr>
                <a:spLocks/>
              </p:cNvSpPr>
              <p:nvPr/>
            </p:nvSpPr>
            <p:spPr bwMode="auto">
              <a:xfrm>
                <a:off x="1315" y="24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3"/>
                    </a:moveTo>
                    <a:lnTo>
                      <a:pt x="347" y="113"/>
                    </a:lnTo>
                    <a:lnTo>
                      <a:pt x="347" y="124"/>
                    </a:lnTo>
                    <a:lnTo>
                      <a:pt x="346" y="133"/>
                    </a:lnTo>
                    <a:lnTo>
                      <a:pt x="345" y="142"/>
                    </a:lnTo>
                    <a:lnTo>
                      <a:pt x="342" y="150"/>
                    </a:lnTo>
                    <a:lnTo>
                      <a:pt x="338" y="159"/>
                    </a:lnTo>
                    <a:lnTo>
                      <a:pt x="334" y="167"/>
                    </a:lnTo>
                    <a:lnTo>
                      <a:pt x="330" y="174"/>
                    </a:lnTo>
                    <a:lnTo>
                      <a:pt x="325" y="181"/>
                    </a:lnTo>
                    <a:lnTo>
                      <a:pt x="320" y="187"/>
                    </a:lnTo>
                    <a:lnTo>
                      <a:pt x="313" y="192"/>
                    </a:lnTo>
                    <a:lnTo>
                      <a:pt x="306" y="196"/>
                    </a:lnTo>
                    <a:lnTo>
                      <a:pt x="300" y="200"/>
                    </a:lnTo>
                    <a:lnTo>
                      <a:pt x="292" y="203"/>
                    </a:lnTo>
                    <a:lnTo>
                      <a:pt x="284" y="206"/>
                    </a:lnTo>
                    <a:lnTo>
                      <a:pt x="276" y="207"/>
                    </a:lnTo>
                    <a:lnTo>
                      <a:pt x="267" y="207"/>
                    </a:lnTo>
                    <a:lnTo>
                      <a:pt x="0" y="207"/>
                    </a:lnTo>
                    <a:lnTo>
                      <a:pt x="0" y="0"/>
                    </a:lnTo>
                    <a:lnTo>
                      <a:pt x="267" y="0"/>
                    </a:lnTo>
                    <a:lnTo>
                      <a:pt x="276" y="0"/>
                    </a:lnTo>
                    <a:lnTo>
                      <a:pt x="284" y="1"/>
                    </a:lnTo>
                    <a:lnTo>
                      <a:pt x="292" y="4"/>
                    </a:lnTo>
                    <a:lnTo>
                      <a:pt x="300" y="6"/>
                    </a:lnTo>
                    <a:lnTo>
                      <a:pt x="306" y="10"/>
                    </a:lnTo>
                    <a:lnTo>
                      <a:pt x="313" y="14"/>
                    </a:lnTo>
                    <a:lnTo>
                      <a:pt x="320" y="21"/>
                    </a:lnTo>
                    <a:lnTo>
                      <a:pt x="325" y="26"/>
                    </a:lnTo>
                    <a:lnTo>
                      <a:pt x="330" y="33"/>
                    </a:lnTo>
                    <a:lnTo>
                      <a:pt x="334" y="41"/>
                    </a:lnTo>
                    <a:lnTo>
                      <a:pt x="338" y="47"/>
                    </a:lnTo>
                    <a:lnTo>
                      <a:pt x="342" y="56"/>
                    </a:lnTo>
                    <a:lnTo>
                      <a:pt x="345" y="64"/>
                    </a:lnTo>
                    <a:lnTo>
                      <a:pt x="346" y="74"/>
                    </a:lnTo>
                    <a:lnTo>
                      <a:pt x="347" y="83"/>
                    </a:lnTo>
                    <a:lnTo>
                      <a:pt x="347" y="93"/>
                    </a:lnTo>
                  </a:path>
                </a:pathLst>
              </a:custGeom>
              <a:noFill/>
              <a:ln w="9525">
                <a:solidFill>
                  <a:srgbClr val="1F1A17"/>
                </a:solidFill>
                <a:round/>
                <a:headEnd/>
                <a:tailEnd/>
              </a:ln>
            </p:spPr>
            <p:txBody>
              <a:bodyPr/>
              <a:lstStyle/>
              <a:p>
                <a:pPr eaLnBrk="1" hangingPunct="1"/>
                <a:endParaRPr lang="pt-BR" b="1" u="none"/>
              </a:p>
            </p:txBody>
          </p:sp>
        </p:grpSp>
      </p:grpSp>
      <p:grpSp>
        <p:nvGrpSpPr>
          <p:cNvPr id="11" name="Group 2450"/>
          <p:cNvGrpSpPr>
            <a:grpSpLocks/>
          </p:cNvGrpSpPr>
          <p:nvPr/>
        </p:nvGrpSpPr>
        <p:grpSpPr bwMode="auto">
          <a:xfrm>
            <a:off x="2809875" y="2600325"/>
            <a:ext cx="1508125" cy="1508125"/>
            <a:chOff x="1786" y="2100"/>
            <a:chExt cx="950" cy="950"/>
          </a:xfrm>
        </p:grpSpPr>
        <p:sp>
          <p:nvSpPr>
            <p:cNvPr id="451767" name="Rectangle 2451"/>
            <p:cNvSpPr>
              <a:spLocks noChangeArrowheads="1"/>
            </p:cNvSpPr>
            <p:nvPr/>
          </p:nvSpPr>
          <p:spPr bwMode="auto">
            <a:xfrm>
              <a:off x="1786" y="2896"/>
              <a:ext cx="675"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Lisossomo</a:t>
              </a:r>
              <a:endParaRPr lang="pt-BR" b="1" u="none"/>
            </a:p>
          </p:txBody>
        </p:sp>
        <p:grpSp>
          <p:nvGrpSpPr>
            <p:cNvPr id="451768" name="Group 2452"/>
            <p:cNvGrpSpPr>
              <a:grpSpLocks/>
            </p:cNvGrpSpPr>
            <p:nvPr/>
          </p:nvGrpSpPr>
          <p:grpSpPr bwMode="auto">
            <a:xfrm>
              <a:off x="1901" y="2100"/>
              <a:ext cx="835" cy="667"/>
              <a:chOff x="1887" y="2100"/>
              <a:chExt cx="835" cy="667"/>
            </a:xfrm>
          </p:grpSpPr>
          <p:sp>
            <p:nvSpPr>
              <p:cNvPr id="451769" name="Freeform 2453"/>
              <p:cNvSpPr>
                <a:spLocks/>
              </p:cNvSpPr>
              <p:nvPr/>
            </p:nvSpPr>
            <p:spPr bwMode="auto">
              <a:xfrm>
                <a:off x="2339" y="2356"/>
                <a:ext cx="318" cy="19"/>
              </a:xfrm>
              <a:custGeom>
                <a:avLst/>
                <a:gdLst>
                  <a:gd name="T0" fmla="*/ 0 w 1271"/>
                  <a:gd name="T1" fmla="*/ 0 h 76"/>
                  <a:gd name="T2" fmla="*/ 0 w 1271"/>
                  <a:gd name="T3" fmla="*/ 0 h 76"/>
                  <a:gd name="T4" fmla="*/ 0 w 1271"/>
                  <a:gd name="T5" fmla="*/ 0 h 76"/>
                  <a:gd name="T6" fmla="*/ 0 w 1271"/>
                  <a:gd name="T7" fmla="*/ 0 h 76"/>
                  <a:gd name="T8" fmla="*/ 0 w 1271"/>
                  <a:gd name="T9" fmla="*/ 0 h 76"/>
                  <a:gd name="T10" fmla="*/ 0 60000 65536"/>
                  <a:gd name="T11" fmla="*/ 0 60000 65536"/>
                  <a:gd name="T12" fmla="*/ 0 60000 65536"/>
                  <a:gd name="T13" fmla="*/ 0 60000 65536"/>
                  <a:gd name="T14" fmla="*/ 0 60000 65536"/>
                  <a:gd name="T15" fmla="*/ 0 w 1271"/>
                  <a:gd name="T16" fmla="*/ 0 h 76"/>
                  <a:gd name="T17" fmla="*/ 1271 w 1271"/>
                  <a:gd name="T18" fmla="*/ 76 h 76"/>
                </a:gdLst>
                <a:ahLst/>
                <a:cxnLst>
                  <a:cxn ang="T10">
                    <a:pos x="T0" y="T1"/>
                  </a:cxn>
                  <a:cxn ang="T11">
                    <a:pos x="T2" y="T3"/>
                  </a:cxn>
                  <a:cxn ang="T12">
                    <a:pos x="T4" y="T5"/>
                  </a:cxn>
                  <a:cxn ang="T13">
                    <a:pos x="T6" y="T7"/>
                  </a:cxn>
                  <a:cxn ang="T14">
                    <a:pos x="T8" y="T9"/>
                  </a:cxn>
                </a:cxnLst>
                <a:rect l="T15" t="T16" r="T17" b="T18"/>
                <a:pathLst>
                  <a:path w="1271" h="76">
                    <a:moveTo>
                      <a:pt x="1271" y="16"/>
                    </a:moveTo>
                    <a:lnTo>
                      <a:pt x="0" y="0"/>
                    </a:lnTo>
                    <a:lnTo>
                      <a:pt x="0" y="59"/>
                    </a:lnTo>
                    <a:lnTo>
                      <a:pt x="1271" y="76"/>
                    </a:lnTo>
                    <a:lnTo>
                      <a:pt x="1271" y="16"/>
                    </a:lnTo>
                    <a:close/>
                  </a:path>
                </a:pathLst>
              </a:custGeom>
              <a:solidFill>
                <a:srgbClr val="FFF500"/>
              </a:solidFill>
              <a:ln w="9525">
                <a:noFill/>
                <a:round/>
                <a:headEnd/>
                <a:tailEnd/>
              </a:ln>
            </p:spPr>
            <p:txBody>
              <a:bodyPr/>
              <a:lstStyle/>
              <a:p>
                <a:pPr eaLnBrk="1" hangingPunct="1"/>
                <a:endParaRPr lang="pt-BR" b="1" u="none"/>
              </a:p>
            </p:txBody>
          </p:sp>
          <p:sp>
            <p:nvSpPr>
              <p:cNvPr id="451770" name="Freeform 2454"/>
              <p:cNvSpPr>
                <a:spLocks/>
              </p:cNvSpPr>
              <p:nvPr/>
            </p:nvSpPr>
            <p:spPr bwMode="auto">
              <a:xfrm>
                <a:off x="2650" y="2328"/>
                <a:ext cx="72" cy="79"/>
              </a:xfrm>
              <a:custGeom>
                <a:avLst/>
                <a:gdLst>
                  <a:gd name="T0" fmla="*/ 0 w 287"/>
                  <a:gd name="T1" fmla="*/ 0 h 314"/>
                  <a:gd name="T2" fmla="*/ 0 w 287"/>
                  <a:gd name="T3" fmla="*/ 0 h 314"/>
                  <a:gd name="T4" fmla="*/ 0 w 287"/>
                  <a:gd name="T5" fmla="*/ 0 h 314"/>
                  <a:gd name="T6" fmla="*/ 0 w 287"/>
                  <a:gd name="T7" fmla="*/ 0 h 314"/>
                  <a:gd name="T8" fmla="*/ 0 w 287"/>
                  <a:gd name="T9" fmla="*/ 0 h 314"/>
                  <a:gd name="T10" fmla="*/ 0 w 287"/>
                  <a:gd name="T11" fmla="*/ 0 h 314"/>
                  <a:gd name="T12" fmla="*/ 0 60000 65536"/>
                  <a:gd name="T13" fmla="*/ 0 60000 65536"/>
                  <a:gd name="T14" fmla="*/ 0 60000 65536"/>
                  <a:gd name="T15" fmla="*/ 0 60000 65536"/>
                  <a:gd name="T16" fmla="*/ 0 60000 65536"/>
                  <a:gd name="T17" fmla="*/ 0 60000 65536"/>
                  <a:gd name="T18" fmla="*/ 0 w 287"/>
                  <a:gd name="T19" fmla="*/ 0 h 314"/>
                  <a:gd name="T20" fmla="*/ 287 w 287"/>
                  <a:gd name="T21" fmla="*/ 314 h 314"/>
                </a:gdLst>
                <a:ahLst/>
                <a:cxnLst>
                  <a:cxn ang="T12">
                    <a:pos x="T0" y="T1"/>
                  </a:cxn>
                  <a:cxn ang="T13">
                    <a:pos x="T2" y="T3"/>
                  </a:cxn>
                  <a:cxn ang="T14">
                    <a:pos x="T4" y="T5"/>
                  </a:cxn>
                  <a:cxn ang="T15">
                    <a:pos x="T6" y="T7"/>
                  </a:cxn>
                  <a:cxn ang="T16">
                    <a:pos x="T8" y="T9"/>
                  </a:cxn>
                  <a:cxn ang="T17">
                    <a:pos x="T10" y="T11"/>
                  </a:cxn>
                </a:cxnLst>
                <a:rect l="T18" t="T19" r="T20" b="T21"/>
                <a:pathLst>
                  <a:path w="287" h="314">
                    <a:moveTo>
                      <a:pt x="4" y="0"/>
                    </a:moveTo>
                    <a:lnTo>
                      <a:pt x="287" y="160"/>
                    </a:lnTo>
                    <a:lnTo>
                      <a:pt x="0" y="314"/>
                    </a:lnTo>
                    <a:lnTo>
                      <a:pt x="4" y="0"/>
                    </a:lnTo>
                    <a:lnTo>
                      <a:pt x="287" y="160"/>
                    </a:lnTo>
                    <a:lnTo>
                      <a:pt x="4" y="0"/>
                    </a:lnTo>
                    <a:close/>
                  </a:path>
                </a:pathLst>
              </a:custGeom>
              <a:solidFill>
                <a:srgbClr val="FFF500"/>
              </a:solidFill>
              <a:ln w="9525">
                <a:noFill/>
                <a:round/>
                <a:headEnd/>
                <a:tailEnd/>
              </a:ln>
            </p:spPr>
            <p:txBody>
              <a:bodyPr/>
              <a:lstStyle/>
              <a:p>
                <a:pPr eaLnBrk="1" hangingPunct="1"/>
                <a:endParaRPr lang="pt-BR" b="1" u="none"/>
              </a:p>
            </p:txBody>
          </p:sp>
          <p:sp>
            <p:nvSpPr>
              <p:cNvPr id="451771" name="Freeform 2455"/>
              <p:cNvSpPr>
                <a:spLocks/>
              </p:cNvSpPr>
              <p:nvPr/>
            </p:nvSpPr>
            <p:spPr bwMode="auto">
              <a:xfrm>
                <a:off x="2124" y="2100"/>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9"/>
                    </a:lnTo>
                    <a:lnTo>
                      <a:pt x="326" y="118"/>
                    </a:lnTo>
                    <a:lnTo>
                      <a:pt x="325" y="126"/>
                    </a:lnTo>
                    <a:lnTo>
                      <a:pt x="322" y="135"/>
                    </a:lnTo>
                    <a:lnTo>
                      <a:pt x="321" y="143"/>
                    </a:lnTo>
                    <a:lnTo>
                      <a:pt x="317" y="151"/>
                    </a:lnTo>
                    <a:lnTo>
                      <a:pt x="313" y="157"/>
                    </a:lnTo>
                    <a:lnTo>
                      <a:pt x="309" y="164"/>
                    </a:lnTo>
                    <a:lnTo>
                      <a:pt x="305" y="171"/>
                    </a:lnTo>
                    <a:lnTo>
                      <a:pt x="300" y="176"/>
                    </a:lnTo>
                    <a:lnTo>
                      <a:pt x="293" y="181"/>
                    </a:lnTo>
                    <a:lnTo>
                      <a:pt x="288" y="185"/>
                    </a:lnTo>
                    <a:lnTo>
                      <a:pt x="281" y="189"/>
                    </a:lnTo>
                    <a:lnTo>
                      <a:pt x="273" y="192"/>
                    </a:lnTo>
                    <a:lnTo>
                      <a:pt x="267" y="194"/>
                    </a:lnTo>
                    <a:lnTo>
                      <a:pt x="259" y="196"/>
                    </a:lnTo>
                    <a:lnTo>
                      <a:pt x="251" y="196"/>
                    </a:lnTo>
                    <a:lnTo>
                      <a:pt x="0" y="196"/>
                    </a:lnTo>
                    <a:lnTo>
                      <a:pt x="0" y="0"/>
                    </a:lnTo>
                    <a:lnTo>
                      <a:pt x="251" y="0"/>
                    </a:lnTo>
                    <a:lnTo>
                      <a:pt x="259" y="2"/>
                    </a:lnTo>
                    <a:lnTo>
                      <a:pt x="267" y="3"/>
                    </a:lnTo>
                    <a:lnTo>
                      <a:pt x="273" y="4"/>
                    </a:lnTo>
                    <a:lnTo>
                      <a:pt x="281" y="8"/>
                    </a:lnTo>
                    <a:lnTo>
                      <a:pt x="288" y="11"/>
                    </a:lnTo>
                    <a:lnTo>
                      <a:pt x="293" y="16"/>
                    </a:lnTo>
                    <a:lnTo>
                      <a:pt x="300" y="20"/>
                    </a:lnTo>
                    <a:lnTo>
                      <a:pt x="305" y="27"/>
                    </a:lnTo>
                    <a:lnTo>
                      <a:pt x="309" y="32"/>
                    </a:lnTo>
                    <a:lnTo>
                      <a:pt x="313" y="39"/>
                    </a:lnTo>
                    <a:lnTo>
                      <a:pt x="317" y="47"/>
                    </a:lnTo>
                    <a:lnTo>
                      <a:pt x="321" y="55"/>
                    </a:lnTo>
                    <a:lnTo>
                      <a:pt x="322" y="62"/>
                    </a:lnTo>
                    <a:lnTo>
                      <a:pt x="325" y="70"/>
                    </a:lnTo>
                    <a:lnTo>
                      <a:pt x="326" y="80"/>
                    </a:lnTo>
                    <a:lnTo>
                      <a:pt x="326" y="89"/>
                    </a:lnTo>
                    <a:close/>
                  </a:path>
                </a:pathLst>
              </a:custGeom>
              <a:solidFill>
                <a:srgbClr val="DA251D"/>
              </a:solidFill>
              <a:ln w="9525">
                <a:noFill/>
                <a:round/>
                <a:headEnd/>
                <a:tailEnd/>
              </a:ln>
            </p:spPr>
            <p:txBody>
              <a:bodyPr/>
              <a:lstStyle/>
              <a:p>
                <a:pPr eaLnBrk="1" hangingPunct="1"/>
                <a:endParaRPr lang="pt-BR" b="1" u="none"/>
              </a:p>
            </p:txBody>
          </p:sp>
          <p:sp>
            <p:nvSpPr>
              <p:cNvPr id="451772" name="Freeform 2456"/>
              <p:cNvSpPr>
                <a:spLocks/>
              </p:cNvSpPr>
              <p:nvPr/>
            </p:nvSpPr>
            <p:spPr bwMode="auto">
              <a:xfrm>
                <a:off x="2124" y="2100"/>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9"/>
                    </a:lnTo>
                    <a:lnTo>
                      <a:pt x="326" y="118"/>
                    </a:lnTo>
                    <a:lnTo>
                      <a:pt x="325" y="126"/>
                    </a:lnTo>
                    <a:lnTo>
                      <a:pt x="322" y="135"/>
                    </a:lnTo>
                    <a:lnTo>
                      <a:pt x="321" y="143"/>
                    </a:lnTo>
                    <a:lnTo>
                      <a:pt x="317" y="151"/>
                    </a:lnTo>
                    <a:lnTo>
                      <a:pt x="313" y="157"/>
                    </a:lnTo>
                    <a:lnTo>
                      <a:pt x="309" y="164"/>
                    </a:lnTo>
                    <a:lnTo>
                      <a:pt x="305" y="171"/>
                    </a:lnTo>
                    <a:lnTo>
                      <a:pt x="300" y="176"/>
                    </a:lnTo>
                    <a:lnTo>
                      <a:pt x="293" y="181"/>
                    </a:lnTo>
                    <a:lnTo>
                      <a:pt x="288" y="185"/>
                    </a:lnTo>
                    <a:lnTo>
                      <a:pt x="281" y="189"/>
                    </a:lnTo>
                    <a:lnTo>
                      <a:pt x="273" y="192"/>
                    </a:lnTo>
                    <a:lnTo>
                      <a:pt x="267" y="194"/>
                    </a:lnTo>
                    <a:lnTo>
                      <a:pt x="259" y="196"/>
                    </a:lnTo>
                    <a:lnTo>
                      <a:pt x="251" y="196"/>
                    </a:lnTo>
                    <a:lnTo>
                      <a:pt x="0" y="196"/>
                    </a:lnTo>
                    <a:lnTo>
                      <a:pt x="0" y="0"/>
                    </a:lnTo>
                    <a:lnTo>
                      <a:pt x="251" y="0"/>
                    </a:lnTo>
                    <a:lnTo>
                      <a:pt x="259" y="2"/>
                    </a:lnTo>
                    <a:lnTo>
                      <a:pt x="267" y="3"/>
                    </a:lnTo>
                    <a:lnTo>
                      <a:pt x="273" y="4"/>
                    </a:lnTo>
                    <a:lnTo>
                      <a:pt x="281" y="8"/>
                    </a:lnTo>
                    <a:lnTo>
                      <a:pt x="288" y="11"/>
                    </a:lnTo>
                    <a:lnTo>
                      <a:pt x="293" y="16"/>
                    </a:lnTo>
                    <a:lnTo>
                      <a:pt x="300" y="20"/>
                    </a:lnTo>
                    <a:lnTo>
                      <a:pt x="305" y="27"/>
                    </a:lnTo>
                    <a:lnTo>
                      <a:pt x="309" y="32"/>
                    </a:lnTo>
                    <a:lnTo>
                      <a:pt x="313" y="39"/>
                    </a:lnTo>
                    <a:lnTo>
                      <a:pt x="317" y="47"/>
                    </a:lnTo>
                    <a:lnTo>
                      <a:pt x="321" y="55"/>
                    </a:lnTo>
                    <a:lnTo>
                      <a:pt x="322" y="62"/>
                    </a:lnTo>
                    <a:lnTo>
                      <a:pt x="325" y="70"/>
                    </a:lnTo>
                    <a:lnTo>
                      <a:pt x="326" y="80"/>
                    </a:lnTo>
                    <a:lnTo>
                      <a:pt x="326" y="89"/>
                    </a:lnTo>
                    <a:close/>
                  </a:path>
                </a:pathLst>
              </a:custGeom>
              <a:noFill/>
              <a:ln w="9525">
                <a:solidFill>
                  <a:srgbClr val="1F1A17"/>
                </a:solidFill>
                <a:round/>
                <a:headEnd/>
                <a:tailEnd/>
              </a:ln>
            </p:spPr>
            <p:txBody>
              <a:bodyPr/>
              <a:lstStyle/>
              <a:p>
                <a:pPr eaLnBrk="1" hangingPunct="1"/>
                <a:endParaRPr lang="pt-BR" b="1" u="none"/>
              </a:p>
            </p:txBody>
          </p:sp>
          <p:sp>
            <p:nvSpPr>
              <p:cNvPr id="451773" name="Freeform 2457"/>
              <p:cNvSpPr>
                <a:spLocks/>
              </p:cNvSpPr>
              <p:nvPr/>
            </p:nvSpPr>
            <p:spPr bwMode="auto">
              <a:xfrm>
                <a:off x="2075" y="2239"/>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7"/>
                    </a:lnTo>
                    <a:lnTo>
                      <a:pt x="326" y="117"/>
                    </a:lnTo>
                    <a:lnTo>
                      <a:pt x="324" y="126"/>
                    </a:lnTo>
                    <a:lnTo>
                      <a:pt x="323" y="134"/>
                    </a:lnTo>
                    <a:lnTo>
                      <a:pt x="320" y="143"/>
                    </a:lnTo>
                    <a:lnTo>
                      <a:pt x="316" y="151"/>
                    </a:lnTo>
                    <a:lnTo>
                      <a:pt x="314" y="158"/>
                    </a:lnTo>
                    <a:lnTo>
                      <a:pt x="308" y="164"/>
                    </a:lnTo>
                    <a:lnTo>
                      <a:pt x="304" y="171"/>
                    </a:lnTo>
                    <a:lnTo>
                      <a:pt x="299" y="176"/>
                    </a:lnTo>
                    <a:lnTo>
                      <a:pt x="293" y="181"/>
                    </a:lnTo>
                    <a:lnTo>
                      <a:pt x="287" y="185"/>
                    </a:lnTo>
                    <a:lnTo>
                      <a:pt x="281" y="189"/>
                    </a:lnTo>
                    <a:lnTo>
                      <a:pt x="273" y="192"/>
                    </a:lnTo>
                    <a:lnTo>
                      <a:pt x="266" y="194"/>
                    </a:lnTo>
                    <a:lnTo>
                      <a:pt x="258" y="196"/>
                    </a:lnTo>
                    <a:lnTo>
                      <a:pt x="250" y="196"/>
                    </a:lnTo>
                    <a:lnTo>
                      <a:pt x="0" y="196"/>
                    </a:lnTo>
                    <a:lnTo>
                      <a:pt x="0" y="0"/>
                    </a:lnTo>
                    <a:lnTo>
                      <a:pt x="250" y="0"/>
                    </a:lnTo>
                    <a:lnTo>
                      <a:pt x="258" y="0"/>
                    </a:lnTo>
                    <a:lnTo>
                      <a:pt x="266" y="2"/>
                    </a:lnTo>
                    <a:lnTo>
                      <a:pt x="273" y="4"/>
                    </a:lnTo>
                    <a:lnTo>
                      <a:pt x="281" y="7"/>
                    </a:lnTo>
                    <a:lnTo>
                      <a:pt x="287" y="11"/>
                    </a:lnTo>
                    <a:lnTo>
                      <a:pt x="293" y="15"/>
                    </a:lnTo>
                    <a:lnTo>
                      <a:pt x="299" y="20"/>
                    </a:lnTo>
                    <a:lnTo>
                      <a:pt x="304" y="26"/>
                    </a:lnTo>
                    <a:lnTo>
                      <a:pt x="308" y="32"/>
                    </a:lnTo>
                    <a:lnTo>
                      <a:pt x="314" y="39"/>
                    </a:lnTo>
                    <a:lnTo>
                      <a:pt x="316" y="47"/>
                    </a:lnTo>
                    <a:lnTo>
                      <a:pt x="320" y="53"/>
                    </a:lnTo>
                    <a:lnTo>
                      <a:pt x="323" y="62"/>
                    </a:lnTo>
                    <a:lnTo>
                      <a:pt x="324" y="70"/>
                    </a:lnTo>
                    <a:lnTo>
                      <a:pt x="326" y="80"/>
                    </a:lnTo>
                    <a:lnTo>
                      <a:pt x="326" y="89"/>
                    </a:lnTo>
                    <a:close/>
                  </a:path>
                </a:pathLst>
              </a:custGeom>
              <a:solidFill>
                <a:srgbClr val="DA251D"/>
              </a:solidFill>
              <a:ln w="9525">
                <a:noFill/>
                <a:round/>
                <a:headEnd/>
                <a:tailEnd/>
              </a:ln>
            </p:spPr>
            <p:txBody>
              <a:bodyPr/>
              <a:lstStyle/>
              <a:p>
                <a:pPr eaLnBrk="1" hangingPunct="1"/>
                <a:endParaRPr lang="pt-BR" b="1" u="none"/>
              </a:p>
            </p:txBody>
          </p:sp>
          <p:sp>
            <p:nvSpPr>
              <p:cNvPr id="451774" name="Freeform 2458"/>
              <p:cNvSpPr>
                <a:spLocks/>
              </p:cNvSpPr>
              <p:nvPr/>
            </p:nvSpPr>
            <p:spPr bwMode="auto">
              <a:xfrm>
                <a:off x="2075" y="2239"/>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7"/>
                    </a:lnTo>
                    <a:lnTo>
                      <a:pt x="326" y="117"/>
                    </a:lnTo>
                    <a:lnTo>
                      <a:pt x="324" y="126"/>
                    </a:lnTo>
                    <a:lnTo>
                      <a:pt x="323" y="134"/>
                    </a:lnTo>
                    <a:lnTo>
                      <a:pt x="320" y="143"/>
                    </a:lnTo>
                    <a:lnTo>
                      <a:pt x="316" y="151"/>
                    </a:lnTo>
                    <a:lnTo>
                      <a:pt x="314" y="158"/>
                    </a:lnTo>
                    <a:lnTo>
                      <a:pt x="308" y="164"/>
                    </a:lnTo>
                    <a:lnTo>
                      <a:pt x="304" y="171"/>
                    </a:lnTo>
                    <a:lnTo>
                      <a:pt x="299" y="176"/>
                    </a:lnTo>
                    <a:lnTo>
                      <a:pt x="293" y="181"/>
                    </a:lnTo>
                    <a:lnTo>
                      <a:pt x="287" y="185"/>
                    </a:lnTo>
                    <a:lnTo>
                      <a:pt x="281" y="189"/>
                    </a:lnTo>
                    <a:lnTo>
                      <a:pt x="273" y="192"/>
                    </a:lnTo>
                    <a:lnTo>
                      <a:pt x="266" y="194"/>
                    </a:lnTo>
                    <a:lnTo>
                      <a:pt x="258" y="196"/>
                    </a:lnTo>
                    <a:lnTo>
                      <a:pt x="250" y="196"/>
                    </a:lnTo>
                    <a:lnTo>
                      <a:pt x="0" y="196"/>
                    </a:lnTo>
                    <a:lnTo>
                      <a:pt x="0" y="0"/>
                    </a:lnTo>
                    <a:lnTo>
                      <a:pt x="250" y="0"/>
                    </a:lnTo>
                    <a:lnTo>
                      <a:pt x="258" y="0"/>
                    </a:lnTo>
                    <a:lnTo>
                      <a:pt x="266" y="2"/>
                    </a:lnTo>
                    <a:lnTo>
                      <a:pt x="273" y="4"/>
                    </a:lnTo>
                    <a:lnTo>
                      <a:pt x="281" y="7"/>
                    </a:lnTo>
                    <a:lnTo>
                      <a:pt x="287" y="11"/>
                    </a:lnTo>
                    <a:lnTo>
                      <a:pt x="293" y="15"/>
                    </a:lnTo>
                    <a:lnTo>
                      <a:pt x="299" y="20"/>
                    </a:lnTo>
                    <a:lnTo>
                      <a:pt x="304" y="26"/>
                    </a:lnTo>
                    <a:lnTo>
                      <a:pt x="308" y="32"/>
                    </a:lnTo>
                    <a:lnTo>
                      <a:pt x="314" y="39"/>
                    </a:lnTo>
                    <a:lnTo>
                      <a:pt x="316" y="47"/>
                    </a:lnTo>
                    <a:lnTo>
                      <a:pt x="320" y="53"/>
                    </a:lnTo>
                    <a:lnTo>
                      <a:pt x="323" y="62"/>
                    </a:lnTo>
                    <a:lnTo>
                      <a:pt x="324" y="70"/>
                    </a:lnTo>
                    <a:lnTo>
                      <a:pt x="326" y="80"/>
                    </a:lnTo>
                    <a:lnTo>
                      <a:pt x="326" y="89"/>
                    </a:lnTo>
                  </a:path>
                </a:pathLst>
              </a:custGeom>
              <a:noFill/>
              <a:ln w="9525">
                <a:solidFill>
                  <a:srgbClr val="1F1A17"/>
                </a:solidFill>
                <a:round/>
                <a:headEnd/>
                <a:tailEnd/>
              </a:ln>
            </p:spPr>
            <p:txBody>
              <a:bodyPr/>
              <a:lstStyle/>
              <a:p>
                <a:pPr eaLnBrk="1" hangingPunct="1"/>
                <a:endParaRPr lang="pt-BR" b="1" u="none"/>
              </a:p>
            </p:txBody>
          </p:sp>
          <p:sp>
            <p:nvSpPr>
              <p:cNvPr id="451775" name="Freeform 2459"/>
              <p:cNvSpPr>
                <a:spLocks/>
              </p:cNvSpPr>
              <p:nvPr/>
            </p:nvSpPr>
            <p:spPr bwMode="auto">
              <a:xfrm>
                <a:off x="2173" y="2215"/>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5" y="125"/>
                    </a:lnTo>
                    <a:lnTo>
                      <a:pt x="322" y="133"/>
                    </a:lnTo>
                    <a:lnTo>
                      <a:pt x="319" y="141"/>
                    </a:lnTo>
                    <a:lnTo>
                      <a:pt x="317" y="149"/>
                    </a:lnTo>
                    <a:lnTo>
                      <a:pt x="313" y="157"/>
                    </a:lnTo>
                    <a:lnTo>
                      <a:pt x="309" y="163"/>
                    </a:lnTo>
                    <a:lnTo>
                      <a:pt x="303" y="169"/>
                    </a:lnTo>
                    <a:lnTo>
                      <a:pt x="298" y="175"/>
                    </a:lnTo>
                    <a:lnTo>
                      <a:pt x="293" y="179"/>
                    </a:lnTo>
                    <a:lnTo>
                      <a:pt x="286" y="185"/>
                    </a:lnTo>
                    <a:lnTo>
                      <a:pt x="280" y="187"/>
                    </a:lnTo>
                    <a:lnTo>
                      <a:pt x="273" y="191"/>
                    </a:lnTo>
                    <a:lnTo>
                      <a:pt x="267" y="192"/>
                    </a:lnTo>
                    <a:lnTo>
                      <a:pt x="259" y="194"/>
                    </a:lnTo>
                    <a:lnTo>
                      <a:pt x="251" y="195"/>
                    </a:lnTo>
                    <a:lnTo>
                      <a:pt x="0" y="195"/>
                    </a:lnTo>
                    <a:lnTo>
                      <a:pt x="0" y="0"/>
                    </a:lnTo>
                    <a:lnTo>
                      <a:pt x="251" y="0"/>
                    </a:lnTo>
                    <a:lnTo>
                      <a:pt x="259" y="0"/>
                    </a:lnTo>
                    <a:lnTo>
                      <a:pt x="267" y="1"/>
                    </a:lnTo>
                    <a:lnTo>
                      <a:pt x="273" y="4"/>
                    </a:lnTo>
                    <a:lnTo>
                      <a:pt x="280" y="6"/>
                    </a:lnTo>
                    <a:lnTo>
                      <a:pt x="286" y="10"/>
                    </a:lnTo>
                    <a:lnTo>
                      <a:pt x="293" y="14"/>
                    </a:lnTo>
                    <a:lnTo>
                      <a:pt x="298" y="20"/>
                    </a:lnTo>
                    <a:lnTo>
                      <a:pt x="303" y="25"/>
                    </a:lnTo>
                    <a:lnTo>
                      <a:pt x="309" y="31"/>
                    </a:lnTo>
                    <a:lnTo>
                      <a:pt x="313" y="38"/>
                    </a:lnTo>
                    <a:lnTo>
                      <a:pt x="317" y="45"/>
                    </a:lnTo>
                    <a:lnTo>
                      <a:pt x="319" y="53"/>
                    </a:lnTo>
                    <a:lnTo>
                      <a:pt x="322" y="60"/>
                    </a:lnTo>
                    <a:lnTo>
                      <a:pt x="325" y="70"/>
                    </a:lnTo>
                    <a:lnTo>
                      <a:pt x="326" y="78"/>
                    </a:lnTo>
                    <a:lnTo>
                      <a:pt x="326" y="87"/>
                    </a:lnTo>
                    <a:close/>
                  </a:path>
                </a:pathLst>
              </a:custGeom>
              <a:solidFill>
                <a:srgbClr val="DA251D"/>
              </a:solidFill>
              <a:ln w="9525">
                <a:noFill/>
                <a:round/>
                <a:headEnd/>
                <a:tailEnd/>
              </a:ln>
            </p:spPr>
            <p:txBody>
              <a:bodyPr/>
              <a:lstStyle/>
              <a:p>
                <a:pPr eaLnBrk="1" hangingPunct="1"/>
                <a:endParaRPr lang="pt-BR" b="1" u="none"/>
              </a:p>
            </p:txBody>
          </p:sp>
          <p:sp>
            <p:nvSpPr>
              <p:cNvPr id="451776" name="Freeform 2460"/>
              <p:cNvSpPr>
                <a:spLocks/>
              </p:cNvSpPr>
              <p:nvPr/>
            </p:nvSpPr>
            <p:spPr bwMode="auto">
              <a:xfrm>
                <a:off x="2173" y="2215"/>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5" y="125"/>
                    </a:lnTo>
                    <a:lnTo>
                      <a:pt x="322" y="133"/>
                    </a:lnTo>
                    <a:lnTo>
                      <a:pt x="319" y="141"/>
                    </a:lnTo>
                    <a:lnTo>
                      <a:pt x="317" y="149"/>
                    </a:lnTo>
                    <a:lnTo>
                      <a:pt x="313" y="157"/>
                    </a:lnTo>
                    <a:lnTo>
                      <a:pt x="309" y="163"/>
                    </a:lnTo>
                    <a:lnTo>
                      <a:pt x="303" y="169"/>
                    </a:lnTo>
                    <a:lnTo>
                      <a:pt x="298" y="175"/>
                    </a:lnTo>
                    <a:lnTo>
                      <a:pt x="293" y="179"/>
                    </a:lnTo>
                    <a:lnTo>
                      <a:pt x="286" y="185"/>
                    </a:lnTo>
                    <a:lnTo>
                      <a:pt x="280" y="187"/>
                    </a:lnTo>
                    <a:lnTo>
                      <a:pt x="273" y="191"/>
                    </a:lnTo>
                    <a:lnTo>
                      <a:pt x="267" y="192"/>
                    </a:lnTo>
                    <a:lnTo>
                      <a:pt x="259" y="194"/>
                    </a:lnTo>
                    <a:lnTo>
                      <a:pt x="251" y="195"/>
                    </a:lnTo>
                    <a:lnTo>
                      <a:pt x="0" y="195"/>
                    </a:lnTo>
                    <a:lnTo>
                      <a:pt x="0" y="0"/>
                    </a:lnTo>
                    <a:lnTo>
                      <a:pt x="251" y="0"/>
                    </a:lnTo>
                    <a:lnTo>
                      <a:pt x="259" y="0"/>
                    </a:lnTo>
                    <a:lnTo>
                      <a:pt x="267" y="1"/>
                    </a:lnTo>
                    <a:lnTo>
                      <a:pt x="273" y="4"/>
                    </a:lnTo>
                    <a:lnTo>
                      <a:pt x="280" y="6"/>
                    </a:lnTo>
                    <a:lnTo>
                      <a:pt x="286" y="10"/>
                    </a:lnTo>
                    <a:lnTo>
                      <a:pt x="293" y="14"/>
                    </a:lnTo>
                    <a:lnTo>
                      <a:pt x="298" y="20"/>
                    </a:lnTo>
                    <a:lnTo>
                      <a:pt x="303" y="25"/>
                    </a:lnTo>
                    <a:lnTo>
                      <a:pt x="309" y="31"/>
                    </a:lnTo>
                    <a:lnTo>
                      <a:pt x="313" y="38"/>
                    </a:lnTo>
                    <a:lnTo>
                      <a:pt x="317" y="45"/>
                    </a:lnTo>
                    <a:lnTo>
                      <a:pt x="319" y="53"/>
                    </a:lnTo>
                    <a:lnTo>
                      <a:pt x="322" y="60"/>
                    </a:lnTo>
                    <a:lnTo>
                      <a:pt x="325" y="70"/>
                    </a:lnTo>
                    <a:lnTo>
                      <a:pt x="326" y="78"/>
                    </a:lnTo>
                    <a:lnTo>
                      <a:pt x="326" y="87"/>
                    </a:lnTo>
                    <a:close/>
                  </a:path>
                </a:pathLst>
              </a:custGeom>
              <a:noFill/>
              <a:ln w="9525">
                <a:solidFill>
                  <a:srgbClr val="1F1A17"/>
                </a:solidFill>
                <a:round/>
                <a:headEnd/>
                <a:tailEnd/>
              </a:ln>
            </p:spPr>
            <p:txBody>
              <a:bodyPr/>
              <a:lstStyle/>
              <a:p>
                <a:pPr eaLnBrk="1" hangingPunct="1"/>
                <a:endParaRPr lang="pt-BR" b="1" u="none"/>
              </a:p>
            </p:txBody>
          </p:sp>
          <p:sp>
            <p:nvSpPr>
              <p:cNvPr id="451777" name="Freeform 2461"/>
              <p:cNvSpPr>
                <a:spLocks/>
              </p:cNvSpPr>
              <p:nvPr/>
            </p:nvSpPr>
            <p:spPr bwMode="auto">
              <a:xfrm>
                <a:off x="2192" y="2299"/>
                <a:ext cx="81"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8"/>
                    </a:moveTo>
                    <a:lnTo>
                      <a:pt x="326" y="107"/>
                    </a:lnTo>
                    <a:lnTo>
                      <a:pt x="326" y="116"/>
                    </a:lnTo>
                    <a:lnTo>
                      <a:pt x="325" y="125"/>
                    </a:lnTo>
                    <a:lnTo>
                      <a:pt x="322" y="133"/>
                    </a:lnTo>
                    <a:lnTo>
                      <a:pt x="321" y="141"/>
                    </a:lnTo>
                    <a:lnTo>
                      <a:pt x="317" y="149"/>
                    </a:lnTo>
                    <a:lnTo>
                      <a:pt x="313" y="157"/>
                    </a:lnTo>
                    <a:lnTo>
                      <a:pt x="309" y="164"/>
                    </a:lnTo>
                    <a:lnTo>
                      <a:pt x="305" y="170"/>
                    </a:lnTo>
                    <a:lnTo>
                      <a:pt x="299" y="176"/>
                    </a:lnTo>
                    <a:lnTo>
                      <a:pt x="293" y="181"/>
                    </a:lnTo>
                    <a:lnTo>
                      <a:pt x="288" y="185"/>
                    </a:lnTo>
                    <a:lnTo>
                      <a:pt x="281" y="189"/>
                    </a:lnTo>
                    <a:lnTo>
                      <a:pt x="273" y="191"/>
                    </a:lnTo>
                    <a:lnTo>
                      <a:pt x="266" y="193"/>
                    </a:lnTo>
                    <a:lnTo>
                      <a:pt x="259" y="194"/>
                    </a:lnTo>
                    <a:lnTo>
                      <a:pt x="251" y="195"/>
                    </a:lnTo>
                    <a:lnTo>
                      <a:pt x="0" y="195"/>
                    </a:lnTo>
                    <a:lnTo>
                      <a:pt x="0" y="0"/>
                    </a:lnTo>
                    <a:lnTo>
                      <a:pt x="251" y="0"/>
                    </a:lnTo>
                    <a:lnTo>
                      <a:pt x="259" y="0"/>
                    </a:lnTo>
                    <a:lnTo>
                      <a:pt x="266" y="1"/>
                    </a:lnTo>
                    <a:lnTo>
                      <a:pt x="273" y="4"/>
                    </a:lnTo>
                    <a:lnTo>
                      <a:pt x="281" y="7"/>
                    </a:lnTo>
                    <a:lnTo>
                      <a:pt x="288" y="11"/>
                    </a:lnTo>
                    <a:lnTo>
                      <a:pt x="293" y="15"/>
                    </a:lnTo>
                    <a:lnTo>
                      <a:pt x="299" y="20"/>
                    </a:lnTo>
                    <a:lnTo>
                      <a:pt x="305" y="25"/>
                    </a:lnTo>
                    <a:lnTo>
                      <a:pt x="309" y="32"/>
                    </a:lnTo>
                    <a:lnTo>
                      <a:pt x="313" y="38"/>
                    </a:lnTo>
                    <a:lnTo>
                      <a:pt x="317" y="45"/>
                    </a:lnTo>
                    <a:lnTo>
                      <a:pt x="321" y="53"/>
                    </a:lnTo>
                    <a:lnTo>
                      <a:pt x="322" y="61"/>
                    </a:lnTo>
                    <a:lnTo>
                      <a:pt x="325" y="70"/>
                    </a:lnTo>
                    <a:lnTo>
                      <a:pt x="326" y="79"/>
                    </a:lnTo>
                    <a:lnTo>
                      <a:pt x="326" y="88"/>
                    </a:lnTo>
                    <a:close/>
                  </a:path>
                </a:pathLst>
              </a:custGeom>
              <a:solidFill>
                <a:srgbClr val="DA251D"/>
              </a:solidFill>
              <a:ln w="9525">
                <a:noFill/>
                <a:round/>
                <a:headEnd/>
                <a:tailEnd/>
              </a:ln>
            </p:spPr>
            <p:txBody>
              <a:bodyPr/>
              <a:lstStyle/>
              <a:p>
                <a:pPr eaLnBrk="1" hangingPunct="1"/>
                <a:endParaRPr lang="pt-BR" b="1" u="none"/>
              </a:p>
            </p:txBody>
          </p:sp>
          <p:sp>
            <p:nvSpPr>
              <p:cNvPr id="451778" name="Freeform 2462"/>
              <p:cNvSpPr>
                <a:spLocks/>
              </p:cNvSpPr>
              <p:nvPr/>
            </p:nvSpPr>
            <p:spPr bwMode="auto">
              <a:xfrm>
                <a:off x="2192" y="2299"/>
                <a:ext cx="81"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8"/>
                    </a:moveTo>
                    <a:lnTo>
                      <a:pt x="326" y="107"/>
                    </a:lnTo>
                    <a:lnTo>
                      <a:pt x="326" y="116"/>
                    </a:lnTo>
                    <a:lnTo>
                      <a:pt x="325" y="125"/>
                    </a:lnTo>
                    <a:lnTo>
                      <a:pt x="322" y="133"/>
                    </a:lnTo>
                    <a:lnTo>
                      <a:pt x="321" y="141"/>
                    </a:lnTo>
                    <a:lnTo>
                      <a:pt x="317" y="149"/>
                    </a:lnTo>
                    <a:lnTo>
                      <a:pt x="313" y="157"/>
                    </a:lnTo>
                    <a:lnTo>
                      <a:pt x="309" y="164"/>
                    </a:lnTo>
                    <a:lnTo>
                      <a:pt x="305" y="170"/>
                    </a:lnTo>
                    <a:lnTo>
                      <a:pt x="299" y="176"/>
                    </a:lnTo>
                    <a:lnTo>
                      <a:pt x="293" y="181"/>
                    </a:lnTo>
                    <a:lnTo>
                      <a:pt x="288" y="185"/>
                    </a:lnTo>
                    <a:lnTo>
                      <a:pt x="281" y="189"/>
                    </a:lnTo>
                    <a:lnTo>
                      <a:pt x="273" y="191"/>
                    </a:lnTo>
                    <a:lnTo>
                      <a:pt x="266" y="193"/>
                    </a:lnTo>
                    <a:lnTo>
                      <a:pt x="259" y="194"/>
                    </a:lnTo>
                    <a:lnTo>
                      <a:pt x="251" y="195"/>
                    </a:lnTo>
                    <a:lnTo>
                      <a:pt x="0" y="195"/>
                    </a:lnTo>
                    <a:lnTo>
                      <a:pt x="0" y="0"/>
                    </a:lnTo>
                    <a:lnTo>
                      <a:pt x="251" y="0"/>
                    </a:lnTo>
                    <a:lnTo>
                      <a:pt x="259" y="0"/>
                    </a:lnTo>
                    <a:lnTo>
                      <a:pt x="266" y="1"/>
                    </a:lnTo>
                    <a:lnTo>
                      <a:pt x="273" y="4"/>
                    </a:lnTo>
                    <a:lnTo>
                      <a:pt x="281" y="7"/>
                    </a:lnTo>
                    <a:lnTo>
                      <a:pt x="288" y="11"/>
                    </a:lnTo>
                    <a:lnTo>
                      <a:pt x="293" y="15"/>
                    </a:lnTo>
                    <a:lnTo>
                      <a:pt x="299" y="20"/>
                    </a:lnTo>
                    <a:lnTo>
                      <a:pt x="305" y="25"/>
                    </a:lnTo>
                    <a:lnTo>
                      <a:pt x="309" y="32"/>
                    </a:lnTo>
                    <a:lnTo>
                      <a:pt x="313" y="38"/>
                    </a:lnTo>
                    <a:lnTo>
                      <a:pt x="317" y="45"/>
                    </a:lnTo>
                    <a:lnTo>
                      <a:pt x="321" y="53"/>
                    </a:lnTo>
                    <a:lnTo>
                      <a:pt x="322" y="61"/>
                    </a:lnTo>
                    <a:lnTo>
                      <a:pt x="325" y="70"/>
                    </a:lnTo>
                    <a:lnTo>
                      <a:pt x="326" y="79"/>
                    </a:lnTo>
                    <a:lnTo>
                      <a:pt x="326" y="88"/>
                    </a:lnTo>
                    <a:close/>
                  </a:path>
                </a:pathLst>
              </a:custGeom>
              <a:noFill/>
              <a:ln w="9525">
                <a:solidFill>
                  <a:srgbClr val="1F1A17"/>
                </a:solidFill>
                <a:round/>
                <a:headEnd/>
                <a:tailEnd/>
              </a:ln>
            </p:spPr>
            <p:txBody>
              <a:bodyPr/>
              <a:lstStyle/>
              <a:p>
                <a:pPr eaLnBrk="1" hangingPunct="1"/>
                <a:endParaRPr lang="pt-BR" b="1" u="none"/>
              </a:p>
            </p:txBody>
          </p:sp>
          <p:sp>
            <p:nvSpPr>
              <p:cNvPr id="451779" name="Freeform 2463"/>
              <p:cNvSpPr>
                <a:spLocks/>
              </p:cNvSpPr>
              <p:nvPr/>
            </p:nvSpPr>
            <p:spPr bwMode="auto">
              <a:xfrm>
                <a:off x="2083" y="2337"/>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4" y="125"/>
                    </a:lnTo>
                    <a:lnTo>
                      <a:pt x="322" y="133"/>
                    </a:lnTo>
                    <a:lnTo>
                      <a:pt x="320" y="141"/>
                    </a:lnTo>
                    <a:lnTo>
                      <a:pt x="316" y="149"/>
                    </a:lnTo>
                    <a:lnTo>
                      <a:pt x="312" y="157"/>
                    </a:lnTo>
                    <a:lnTo>
                      <a:pt x="308" y="163"/>
                    </a:lnTo>
                    <a:lnTo>
                      <a:pt x="304" y="169"/>
                    </a:lnTo>
                    <a:lnTo>
                      <a:pt x="299" y="175"/>
                    </a:lnTo>
                    <a:lnTo>
                      <a:pt x="293" y="179"/>
                    </a:lnTo>
                    <a:lnTo>
                      <a:pt x="287" y="185"/>
                    </a:lnTo>
                    <a:lnTo>
                      <a:pt x="281" y="187"/>
                    </a:lnTo>
                    <a:lnTo>
                      <a:pt x="273" y="191"/>
                    </a:lnTo>
                    <a:lnTo>
                      <a:pt x="266" y="192"/>
                    </a:lnTo>
                    <a:lnTo>
                      <a:pt x="258" y="194"/>
                    </a:lnTo>
                    <a:lnTo>
                      <a:pt x="250" y="195"/>
                    </a:lnTo>
                    <a:lnTo>
                      <a:pt x="0" y="195"/>
                    </a:lnTo>
                    <a:lnTo>
                      <a:pt x="0" y="0"/>
                    </a:lnTo>
                    <a:lnTo>
                      <a:pt x="250" y="0"/>
                    </a:lnTo>
                    <a:lnTo>
                      <a:pt x="258" y="0"/>
                    </a:lnTo>
                    <a:lnTo>
                      <a:pt x="266" y="1"/>
                    </a:lnTo>
                    <a:lnTo>
                      <a:pt x="273" y="4"/>
                    </a:lnTo>
                    <a:lnTo>
                      <a:pt x="281" y="6"/>
                    </a:lnTo>
                    <a:lnTo>
                      <a:pt x="287" y="10"/>
                    </a:lnTo>
                    <a:lnTo>
                      <a:pt x="293" y="14"/>
                    </a:lnTo>
                    <a:lnTo>
                      <a:pt x="299" y="20"/>
                    </a:lnTo>
                    <a:lnTo>
                      <a:pt x="304" y="25"/>
                    </a:lnTo>
                    <a:lnTo>
                      <a:pt x="308" y="31"/>
                    </a:lnTo>
                    <a:lnTo>
                      <a:pt x="312" y="38"/>
                    </a:lnTo>
                    <a:lnTo>
                      <a:pt x="316" y="45"/>
                    </a:lnTo>
                    <a:lnTo>
                      <a:pt x="320" y="53"/>
                    </a:lnTo>
                    <a:lnTo>
                      <a:pt x="322" y="61"/>
                    </a:lnTo>
                    <a:lnTo>
                      <a:pt x="324" y="70"/>
                    </a:lnTo>
                    <a:lnTo>
                      <a:pt x="326" y="78"/>
                    </a:lnTo>
                    <a:lnTo>
                      <a:pt x="326" y="87"/>
                    </a:lnTo>
                    <a:close/>
                  </a:path>
                </a:pathLst>
              </a:custGeom>
              <a:solidFill>
                <a:srgbClr val="DA251D"/>
              </a:solidFill>
              <a:ln w="9525">
                <a:noFill/>
                <a:round/>
                <a:headEnd/>
                <a:tailEnd/>
              </a:ln>
            </p:spPr>
            <p:txBody>
              <a:bodyPr/>
              <a:lstStyle/>
              <a:p>
                <a:pPr eaLnBrk="1" hangingPunct="1"/>
                <a:endParaRPr lang="pt-BR" b="1" u="none"/>
              </a:p>
            </p:txBody>
          </p:sp>
          <p:sp>
            <p:nvSpPr>
              <p:cNvPr id="451780" name="Freeform 2464"/>
              <p:cNvSpPr>
                <a:spLocks/>
              </p:cNvSpPr>
              <p:nvPr/>
            </p:nvSpPr>
            <p:spPr bwMode="auto">
              <a:xfrm>
                <a:off x="2083" y="2337"/>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4" y="125"/>
                    </a:lnTo>
                    <a:lnTo>
                      <a:pt x="322" y="133"/>
                    </a:lnTo>
                    <a:lnTo>
                      <a:pt x="320" y="141"/>
                    </a:lnTo>
                    <a:lnTo>
                      <a:pt x="316" y="149"/>
                    </a:lnTo>
                    <a:lnTo>
                      <a:pt x="312" y="157"/>
                    </a:lnTo>
                    <a:lnTo>
                      <a:pt x="308" y="163"/>
                    </a:lnTo>
                    <a:lnTo>
                      <a:pt x="304" y="169"/>
                    </a:lnTo>
                    <a:lnTo>
                      <a:pt x="299" y="175"/>
                    </a:lnTo>
                    <a:lnTo>
                      <a:pt x="293" y="179"/>
                    </a:lnTo>
                    <a:lnTo>
                      <a:pt x="287" y="185"/>
                    </a:lnTo>
                    <a:lnTo>
                      <a:pt x="281" y="187"/>
                    </a:lnTo>
                    <a:lnTo>
                      <a:pt x="273" y="191"/>
                    </a:lnTo>
                    <a:lnTo>
                      <a:pt x="266" y="192"/>
                    </a:lnTo>
                    <a:lnTo>
                      <a:pt x="258" y="194"/>
                    </a:lnTo>
                    <a:lnTo>
                      <a:pt x="250" y="195"/>
                    </a:lnTo>
                    <a:lnTo>
                      <a:pt x="0" y="195"/>
                    </a:lnTo>
                    <a:lnTo>
                      <a:pt x="0" y="0"/>
                    </a:lnTo>
                    <a:lnTo>
                      <a:pt x="250" y="0"/>
                    </a:lnTo>
                    <a:lnTo>
                      <a:pt x="258" y="0"/>
                    </a:lnTo>
                    <a:lnTo>
                      <a:pt x="266" y="1"/>
                    </a:lnTo>
                    <a:lnTo>
                      <a:pt x="273" y="4"/>
                    </a:lnTo>
                    <a:lnTo>
                      <a:pt x="281" y="6"/>
                    </a:lnTo>
                    <a:lnTo>
                      <a:pt x="287" y="10"/>
                    </a:lnTo>
                    <a:lnTo>
                      <a:pt x="293" y="14"/>
                    </a:lnTo>
                    <a:lnTo>
                      <a:pt x="299" y="20"/>
                    </a:lnTo>
                    <a:lnTo>
                      <a:pt x="304" y="25"/>
                    </a:lnTo>
                    <a:lnTo>
                      <a:pt x="308" y="31"/>
                    </a:lnTo>
                    <a:lnTo>
                      <a:pt x="312" y="38"/>
                    </a:lnTo>
                    <a:lnTo>
                      <a:pt x="316" y="45"/>
                    </a:lnTo>
                    <a:lnTo>
                      <a:pt x="320" y="53"/>
                    </a:lnTo>
                    <a:lnTo>
                      <a:pt x="322" y="61"/>
                    </a:lnTo>
                    <a:lnTo>
                      <a:pt x="324" y="70"/>
                    </a:lnTo>
                    <a:lnTo>
                      <a:pt x="326" y="78"/>
                    </a:lnTo>
                    <a:lnTo>
                      <a:pt x="326" y="87"/>
                    </a:lnTo>
                    <a:close/>
                  </a:path>
                </a:pathLst>
              </a:custGeom>
              <a:noFill/>
              <a:ln w="9525">
                <a:solidFill>
                  <a:srgbClr val="1F1A17"/>
                </a:solidFill>
                <a:round/>
                <a:headEnd/>
                <a:tailEnd/>
              </a:ln>
            </p:spPr>
            <p:txBody>
              <a:bodyPr/>
              <a:lstStyle/>
              <a:p>
                <a:pPr eaLnBrk="1" hangingPunct="1"/>
                <a:endParaRPr lang="pt-BR" b="1" u="none"/>
              </a:p>
            </p:txBody>
          </p:sp>
          <p:sp>
            <p:nvSpPr>
              <p:cNvPr id="451781" name="Freeform 2465"/>
              <p:cNvSpPr>
                <a:spLocks/>
              </p:cNvSpPr>
              <p:nvPr/>
            </p:nvSpPr>
            <p:spPr bwMode="auto">
              <a:xfrm>
                <a:off x="1887" y="2479"/>
                <a:ext cx="210" cy="199"/>
              </a:xfrm>
              <a:custGeom>
                <a:avLst/>
                <a:gdLst>
                  <a:gd name="T0" fmla="*/ 0 w 837"/>
                  <a:gd name="T1" fmla="*/ 0 h 797"/>
                  <a:gd name="T2" fmla="*/ 0 w 837"/>
                  <a:gd name="T3" fmla="*/ 0 h 797"/>
                  <a:gd name="T4" fmla="*/ 0 w 837"/>
                  <a:gd name="T5" fmla="*/ 0 h 797"/>
                  <a:gd name="T6" fmla="*/ 0 w 837"/>
                  <a:gd name="T7" fmla="*/ 0 h 797"/>
                  <a:gd name="T8" fmla="*/ 0 w 837"/>
                  <a:gd name="T9" fmla="*/ 0 h 797"/>
                  <a:gd name="T10" fmla="*/ 0 w 837"/>
                  <a:gd name="T11" fmla="*/ 0 h 797"/>
                  <a:gd name="T12" fmla="*/ 0 w 837"/>
                  <a:gd name="T13" fmla="*/ 0 h 797"/>
                  <a:gd name="T14" fmla="*/ 0 w 837"/>
                  <a:gd name="T15" fmla="*/ 0 h 797"/>
                  <a:gd name="T16" fmla="*/ 0 w 837"/>
                  <a:gd name="T17" fmla="*/ 0 h 797"/>
                  <a:gd name="T18" fmla="*/ 0 w 837"/>
                  <a:gd name="T19" fmla="*/ 0 h 797"/>
                  <a:gd name="T20" fmla="*/ 0 w 837"/>
                  <a:gd name="T21" fmla="*/ 0 h 797"/>
                  <a:gd name="T22" fmla="*/ 0 w 837"/>
                  <a:gd name="T23" fmla="*/ 0 h 797"/>
                  <a:gd name="T24" fmla="*/ 0 w 837"/>
                  <a:gd name="T25" fmla="*/ 0 h 797"/>
                  <a:gd name="T26" fmla="*/ 0 w 837"/>
                  <a:gd name="T27" fmla="*/ 0 h 797"/>
                  <a:gd name="T28" fmla="*/ 0 w 837"/>
                  <a:gd name="T29" fmla="*/ 0 h 797"/>
                  <a:gd name="T30" fmla="*/ 0 w 837"/>
                  <a:gd name="T31" fmla="*/ 0 h 797"/>
                  <a:gd name="T32" fmla="*/ 0 w 837"/>
                  <a:gd name="T33" fmla="*/ 0 h 797"/>
                  <a:gd name="T34" fmla="*/ 0 w 837"/>
                  <a:gd name="T35" fmla="*/ 0 h 797"/>
                  <a:gd name="T36" fmla="*/ 0 w 837"/>
                  <a:gd name="T37" fmla="*/ 0 h 797"/>
                  <a:gd name="T38" fmla="*/ 0 w 837"/>
                  <a:gd name="T39" fmla="*/ 0 h 797"/>
                  <a:gd name="T40" fmla="*/ 0 w 837"/>
                  <a:gd name="T41" fmla="*/ 0 h 797"/>
                  <a:gd name="T42" fmla="*/ 0 w 837"/>
                  <a:gd name="T43" fmla="*/ 0 h 797"/>
                  <a:gd name="T44" fmla="*/ 0 w 837"/>
                  <a:gd name="T45" fmla="*/ 0 h 797"/>
                  <a:gd name="T46" fmla="*/ 0 w 837"/>
                  <a:gd name="T47" fmla="*/ 0 h 797"/>
                  <a:gd name="T48" fmla="*/ 0 w 837"/>
                  <a:gd name="T49" fmla="*/ 0 h 797"/>
                  <a:gd name="T50" fmla="*/ 0 w 837"/>
                  <a:gd name="T51" fmla="*/ 0 h 797"/>
                  <a:gd name="T52" fmla="*/ 0 w 837"/>
                  <a:gd name="T53" fmla="*/ 0 h 797"/>
                  <a:gd name="T54" fmla="*/ 0 w 837"/>
                  <a:gd name="T55" fmla="*/ 0 h 797"/>
                  <a:gd name="T56" fmla="*/ 0 w 837"/>
                  <a:gd name="T57" fmla="*/ 0 h 797"/>
                  <a:gd name="T58" fmla="*/ 0 w 837"/>
                  <a:gd name="T59" fmla="*/ 0 h 797"/>
                  <a:gd name="T60" fmla="*/ 0 w 837"/>
                  <a:gd name="T61" fmla="*/ 0 h 797"/>
                  <a:gd name="T62" fmla="*/ 0 w 837"/>
                  <a:gd name="T63" fmla="*/ 0 h 797"/>
                  <a:gd name="T64" fmla="*/ 0 w 837"/>
                  <a:gd name="T65" fmla="*/ 0 h 797"/>
                  <a:gd name="T66" fmla="*/ 0 w 837"/>
                  <a:gd name="T67" fmla="*/ 0 h 797"/>
                  <a:gd name="T68" fmla="*/ 0 w 837"/>
                  <a:gd name="T69" fmla="*/ 0 h 797"/>
                  <a:gd name="T70" fmla="*/ 0 w 837"/>
                  <a:gd name="T71" fmla="*/ 0 h 797"/>
                  <a:gd name="T72" fmla="*/ 0 w 837"/>
                  <a:gd name="T73" fmla="*/ 0 h 797"/>
                  <a:gd name="T74" fmla="*/ 0 w 837"/>
                  <a:gd name="T75" fmla="*/ 0 h 797"/>
                  <a:gd name="T76" fmla="*/ 0 w 837"/>
                  <a:gd name="T77" fmla="*/ 0 h 797"/>
                  <a:gd name="T78" fmla="*/ 0 w 837"/>
                  <a:gd name="T79" fmla="*/ 0 h 797"/>
                  <a:gd name="T80" fmla="*/ 0 w 837"/>
                  <a:gd name="T81" fmla="*/ 0 h 797"/>
                  <a:gd name="T82" fmla="*/ 0 w 837"/>
                  <a:gd name="T83" fmla="*/ 0 h 797"/>
                  <a:gd name="T84" fmla="*/ 0 w 837"/>
                  <a:gd name="T85" fmla="*/ 0 h 7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7"/>
                  <a:gd name="T131" fmla="*/ 837 w 837"/>
                  <a:gd name="T132" fmla="*/ 797 h 7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7">
                    <a:moveTo>
                      <a:pt x="403" y="290"/>
                    </a:moveTo>
                    <a:lnTo>
                      <a:pt x="565" y="405"/>
                    </a:lnTo>
                    <a:lnTo>
                      <a:pt x="709" y="257"/>
                    </a:lnTo>
                    <a:lnTo>
                      <a:pt x="722" y="252"/>
                    </a:lnTo>
                    <a:lnTo>
                      <a:pt x="753" y="242"/>
                    </a:lnTo>
                    <a:lnTo>
                      <a:pt x="770" y="239"/>
                    </a:lnTo>
                    <a:lnTo>
                      <a:pt x="787" y="238"/>
                    </a:lnTo>
                    <a:lnTo>
                      <a:pt x="795" y="238"/>
                    </a:lnTo>
                    <a:lnTo>
                      <a:pt x="803" y="240"/>
                    </a:lnTo>
                    <a:lnTo>
                      <a:pt x="810" y="243"/>
                    </a:lnTo>
                    <a:lnTo>
                      <a:pt x="815" y="247"/>
                    </a:lnTo>
                    <a:lnTo>
                      <a:pt x="825" y="259"/>
                    </a:lnTo>
                    <a:lnTo>
                      <a:pt x="831" y="264"/>
                    </a:lnTo>
                    <a:lnTo>
                      <a:pt x="833" y="271"/>
                    </a:lnTo>
                    <a:lnTo>
                      <a:pt x="835" y="277"/>
                    </a:lnTo>
                    <a:lnTo>
                      <a:pt x="836" y="285"/>
                    </a:lnTo>
                    <a:lnTo>
                      <a:pt x="837" y="302"/>
                    </a:lnTo>
                    <a:lnTo>
                      <a:pt x="835" y="319"/>
                    </a:lnTo>
                    <a:lnTo>
                      <a:pt x="828" y="349"/>
                    </a:lnTo>
                    <a:lnTo>
                      <a:pt x="823" y="363"/>
                    </a:lnTo>
                    <a:lnTo>
                      <a:pt x="633" y="540"/>
                    </a:lnTo>
                    <a:lnTo>
                      <a:pt x="353" y="797"/>
                    </a:lnTo>
                    <a:lnTo>
                      <a:pt x="0" y="529"/>
                    </a:lnTo>
                    <a:lnTo>
                      <a:pt x="275" y="207"/>
                    </a:lnTo>
                    <a:lnTo>
                      <a:pt x="381" y="37"/>
                    </a:lnTo>
                    <a:lnTo>
                      <a:pt x="391" y="28"/>
                    </a:lnTo>
                    <a:lnTo>
                      <a:pt x="418" y="12"/>
                    </a:lnTo>
                    <a:lnTo>
                      <a:pt x="435" y="5"/>
                    </a:lnTo>
                    <a:lnTo>
                      <a:pt x="451" y="1"/>
                    </a:lnTo>
                    <a:lnTo>
                      <a:pt x="458" y="0"/>
                    </a:lnTo>
                    <a:lnTo>
                      <a:pt x="465" y="1"/>
                    </a:lnTo>
                    <a:lnTo>
                      <a:pt x="473" y="3"/>
                    </a:lnTo>
                    <a:lnTo>
                      <a:pt x="480" y="7"/>
                    </a:lnTo>
                    <a:lnTo>
                      <a:pt x="491" y="15"/>
                    </a:lnTo>
                    <a:lnTo>
                      <a:pt x="497" y="20"/>
                    </a:lnTo>
                    <a:lnTo>
                      <a:pt x="501" y="25"/>
                    </a:lnTo>
                    <a:lnTo>
                      <a:pt x="505" y="33"/>
                    </a:lnTo>
                    <a:lnTo>
                      <a:pt x="507" y="40"/>
                    </a:lnTo>
                    <a:lnTo>
                      <a:pt x="511" y="57"/>
                    </a:lnTo>
                    <a:lnTo>
                      <a:pt x="513" y="74"/>
                    </a:lnTo>
                    <a:lnTo>
                      <a:pt x="511" y="104"/>
                    </a:lnTo>
                    <a:lnTo>
                      <a:pt x="509" y="119"/>
                    </a:lnTo>
                    <a:lnTo>
                      <a:pt x="403" y="290"/>
                    </a:lnTo>
                    <a:close/>
                  </a:path>
                </a:pathLst>
              </a:custGeom>
              <a:solidFill>
                <a:srgbClr val="75C5F0"/>
              </a:solidFill>
              <a:ln w="9525">
                <a:noFill/>
                <a:round/>
                <a:headEnd/>
                <a:tailEnd/>
              </a:ln>
            </p:spPr>
            <p:txBody>
              <a:bodyPr/>
              <a:lstStyle/>
              <a:p>
                <a:pPr eaLnBrk="1" hangingPunct="1"/>
                <a:endParaRPr lang="pt-BR" b="1" u="none"/>
              </a:p>
            </p:txBody>
          </p:sp>
          <p:sp>
            <p:nvSpPr>
              <p:cNvPr id="451782" name="Freeform 2466"/>
              <p:cNvSpPr>
                <a:spLocks/>
              </p:cNvSpPr>
              <p:nvPr/>
            </p:nvSpPr>
            <p:spPr bwMode="auto">
              <a:xfrm>
                <a:off x="1887" y="2479"/>
                <a:ext cx="210" cy="199"/>
              </a:xfrm>
              <a:custGeom>
                <a:avLst/>
                <a:gdLst>
                  <a:gd name="T0" fmla="*/ 0 w 837"/>
                  <a:gd name="T1" fmla="*/ 0 h 797"/>
                  <a:gd name="T2" fmla="*/ 0 w 837"/>
                  <a:gd name="T3" fmla="*/ 0 h 797"/>
                  <a:gd name="T4" fmla="*/ 0 w 837"/>
                  <a:gd name="T5" fmla="*/ 0 h 797"/>
                  <a:gd name="T6" fmla="*/ 0 w 837"/>
                  <a:gd name="T7" fmla="*/ 0 h 797"/>
                  <a:gd name="T8" fmla="*/ 0 w 837"/>
                  <a:gd name="T9" fmla="*/ 0 h 797"/>
                  <a:gd name="T10" fmla="*/ 0 w 837"/>
                  <a:gd name="T11" fmla="*/ 0 h 797"/>
                  <a:gd name="T12" fmla="*/ 0 w 837"/>
                  <a:gd name="T13" fmla="*/ 0 h 797"/>
                  <a:gd name="T14" fmla="*/ 0 w 837"/>
                  <a:gd name="T15" fmla="*/ 0 h 797"/>
                  <a:gd name="T16" fmla="*/ 0 w 837"/>
                  <a:gd name="T17" fmla="*/ 0 h 797"/>
                  <a:gd name="T18" fmla="*/ 0 w 837"/>
                  <a:gd name="T19" fmla="*/ 0 h 797"/>
                  <a:gd name="T20" fmla="*/ 0 w 837"/>
                  <a:gd name="T21" fmla="*/ 0 h 797"/>
                  <a:gd name="T22" fmla="*/ 0 w 837"/>
                  <a:gd name="T23" fmla="*/ 0 h 797"/>
                  <a:gd name="T24" fmla="*/ 0 w 837"/>
                  <a:gd name="T25" fmla="*/ 0 h 797"/>
                  <a:gd name="T26" fmla="*/ 0 w 837"/>
                  <a:gd name="T27" fmla="*/ 0 h 797"/>
                  <a:gd name="T28" fmla="*/ 0 w 837"/>
                  <a:gd name="T29" fmla="*/ 0 h 797"/>
                  <a:gd name="T30" fmla="*/ 0 w 837"/>
                  <a:gd name="T31" fmla="*/ 0 h 797"/>
                  <a:gd name="T32" fmla="*/ 0 w 837"/>
                  <a:gd name="T33" fmla="*/ 0 h 797"/>
                  <a:gd name="T34" fmla="*/ 0 w 837"/>
                  <a:gd name="T35" fmla="*/ 0 h 797"/>
                  <a:gd name="T36" fmla="*/ 0 w 837"/>
                  <a:gd name="T37" fmla="*/ 0 h 797"/>
                  <a:gd name="T38" fmla="*/ 0 w 837"/>
                  <a:gd name="T39" fmla="*/ 0 h 797"/>
                  <a:gd name="T40" fmla="*/ 0 w 837"/>
                  <a:gd name="T41" fmla="*/ 0 h 797"/>
                  <a:gd name="T42" fmla="*/ 0 w 837"/>
                  <a:gd name="T43" fmla="*/ 0 h 797"/>
                  <a:gd name="T44" fmla="*/ 0 w 837"/>
                  <a:gd name="T45" fmla="*/ 0 h 797"/>
                  <a:gd name="T46" fmla="*/ 0 w 837"/>
                  <a:gd name="T47" fmla="*/ 0 h 797"/>
                  <a:gd name="T48" fmla="*/ 0 w 837"/>
                  <a:gd name="T49" fmla="*/ 0 h 797"/>
                  <a:gd name="T50" fmla="*/ 0 w 837"/>
                  <a:gd name="T51" fmla="*/ 0 h 797"/>
                  <a:gd name="T52" fmla="*/ 0 w 837"/>
                  <a:gd name="T53" fmla="*/ 0 h 797"/>
                  <a:gd name="T54" fmla="*/ 0 w 837"/>
                  <a:gd name="T55" fmla="*/ 0 h 797"/>
                  <a:gd name="T56" fmla="*/ 0 w 837"/>
                  <a:gd name="T57" fmla="*/ 0 h 797"/>
                  <a:gd name="T58" fmla="*/ 0 w 837"/>
                  <a:gd name="T59" fmla="*/ 0 h 797"/>
                  <a:gd name="T60" fmla="*/ 0 w 837"/>
                  <a:gd name="T61" fmla="*/ 0 h 797"/>
                  <a:gd name="T62" fmla="*/ 0 w 837"/>
                  <a:gd name="T63" fmla="*/ 0 h 797"/>
                  <a:gd name="T64" fmla="*/ 0 w 837"/>
                  <a:gd name="T65" fmla="*/ 0 h 797"/>
                  <a:gd name="T66" fmla="*/ 0 w 837"/>
                  <a:gd name="T67" fmla="*/ 0 h 797"/>
                  <a:gd name="T68" fmla="*/ 0 w 837"/>
                  <a:gd name="T69" fmla="*/ 0 h 797"/>
                  <a:gd name="T70" fmla="*/ 0 w 837"/>
                  <a:gd name="T71" fmla="*/ 0 h 797"/>
                  <a:gd name="T72" fmla="*/ 0 w 837"/>
                  <a:gd name="T73" fmla="*/ 0 h 797"/>
                  <a:gd name="T74" fmla="*/ 0 w 837"/>
                  <a:gd name="T75" fmla="*/ 0 h 797"/>
                  <a:gd name="T76" fmla="*/ 0 w 837"/>
                  <a:gd name="T77" fmla="*/ 0 h 797"/>
                  <a:gd name="T78" fmla="*/ 0 w 837"/>
                  <a:gd name="T79" fmla="*/ 0 h 797"/>
                  <a:gd name="T80" fmla="*/ 0 w 837"/>
                  <a:gd name="T81" fmla="*/ 0 h 797"/>
                  <a:gd name="T82" fmla="*/ 0 w 837"/>
                  <a:gd name="T83" fmla="*/ 0 h 797"/>
                  <a:gd name="T84" fmla="*/ 0 w 837"/>
                  <a:gd name="T85" fmla="*/ 0 h 7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7"/>
                  <a:gd name="T131" fmla="*/ 837 w 837"/>
                  <a:gd name="T132" fmla="*/ 797 h 7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7">
                    <a:moveTo>
                      <a:pt x="403" y="290"/>
                    </a:moveTo>
                    <a:lnTo>
                      <a:pt x="565" y="405"/>
                    </a:lnTo>
                    <a:lnTo>
                      <a:pt x="709" y="257"/>
                    </a:lnTo>
                    <a:lnTo>
                      <a:pt x="722" y="252"/>
                    </a:lnTo>
                    <a:lnTo>
                      <a:pt x="753" y="242"/>
                    </a:lnTo>
                    <a:lnTo>
                      <a:pt x="770" y="239"/>
                    </a:lnTo>
                    <a:lnTo>
                      <a:pt x="787" y="238"/>
                    </a:lnTo>
                    <a:lnTo>
                      <a:pt x="795" y="238"/>
                    </a:lnTo>
                    <a:lnTo>
                      <a:pt x="803" y="240"/>
                    </a:lnTo>
                    <a:lnTo>
                      <a:pt x="810" y="243"/>
                    </a:lnTo>
                    <a:lnTo>
                      <a:pt x="815" y="247"/>
                    </a:lnTo>
                    <a:lnTo>
                      <a:pt x="825" y="259"/>
                    </a:lnTo>
                    <a:lnTo>
                      <a:pt x="831" y="264"/>
                    </a:lnTo>
                    <a:lnTo>
                      <a:pt x="833" y="271"/>
                    </a:lnTo>
                    <a:lnTo>
                      <a:pt x="835" y="277"/>
                    </a:lnTo>
                    <a:lnTo>
                      <a:pt x="836" y="285"/>
                    </a:lnTo>
                    <a:lnTo>
                      <a:pt x="837" y="302"/>
                    </a:lnTo>
                    <a:lnTo>
                      <a:pt x="835" y="319"/>
                    </a:lnTo>
                    <a:lnTo>
                      <a:pt x="828" y="349"/>
                    </a:lnTo>
                    <a:lnTo>
                      <a:pt x="823" y="363"/>
                    </a:lnTo>
                    <a:lnTo>
                      <a:pt x="633" y="540"/>
                    </a:lnTo>
                    <a:lnTo>
                      <a:pt x="353" y="797"/>
                    </a:lnTo>
                    <a:lnTo>
                      <a:pt x="0" y="529"/>
                    </a:lnTo>
                    <a:lnTo>
                      <a:pt x="275" y="207"/>
                    </a:lnTo>
                    <a:lnTo>
                      <a:pt x="381" y="37"/>
                    </a:lnTo>
                    <a:lnTo>
                      <a:pt x="391" y="28"/>
                    </a:lnTo>
                    <a:lnTo>
                      <a:pt x="418" y="12"/>
                    </a:lnTo>
                    <a:lnTo>
                      <a:pt x="435" y="5"/>
                    </a:lnTo>
                    <a:lnTo>
                      <a:pt x="451" y="1"/>
                    </a:lnTo>
                    <a:lnTo>
                      <a:pt x="458" y="0"/>
                    </a:lnTo>
                    <a:lnTo>
                      <a:pt x="465" y="1"/>
                    </a:lnTo>
                    <a:lnTo>
                      <a:pt x="473" y="3"/>
                    </a:lnTo>
                    <a:lnTo>
                      <a:pt x="480" y="7"/>
                    </a:lnTo>
                    <a:lnTo>
                      <a:pt x="491" y="15"/>
                    </a:lnTo>
                    <a:lnTo>
                      <a:pt x="497" y="20"/>
                    </a:lnTo>
                    <a:lnTo>
                      <a:pt x="501" y="25"/>
                    </a:lnTo>
                    <a:lnTo>
                      <a:pt x="505" y="33"/>
                    </a:lnTo>
                    <a:lnTo>
                      <a:pt x="507" y="40"/>
                    </a:lnTo>
                    <a:lnTo>
                      <a:pt x="511" y="57"/>
                    </a:lnTo>
                    <a:lnTo>
                      <a:pt x="513" y="74"/>
                    </a:lnTo>
                    <a:lnTo>
                      <a:pt x="511" y="104"/>
                    </a:lnTo>
                    <a:lnTo>
                      <a:pt x="509" y="119"/>
                    </a:lnTo>
                    <a:lnTo>
                      <a:pt x="403" y="290"/>
                    </a:lnTo>
                    <a:close/>
                  </a:path>
                </a:pathLst>
              </a:custGeom>
              <a:noFill/>
              <a:ln w="9525">
                <a:solidFill>
                  <a:srgbClr val="1F1A17"/>
                </a:solidFill>
                <a:round/>
                <a:headEnd/>
                <a:tailEnd/>
              </a:ln>
            </p:spPr>
            <p:txBody>
              <a:bodyPr/>
              <a:lstStyle/>
              <a:p>
                <a:pPr eaLnBrk="1" hangingPunct="1"/>
                <a:endParaRPr lang="pt-BR" b="1" u="none"/>
              </a:p>
            </p:txBody>
          </p:sp>
          <p:sp>
            <p:nvSpPr>
              <p:cNvPr id="451783" name="Freeform 2467"/>
              <p:cNvSpPr>
                <a:spLocks/>
              </p:cNvSpPr>
              <p:nvPr/>
            </p:nvSpPr>
            <p:spPr bwMode="auto">
              <a:xfrm>
                <a:off x="2069" y="2568"/>
                <a:ext cx="209" cy="199"/>
              </a:xfrm>
              <a:custGeom>
                <a:avLst/>
                <a:gdLst>
                  <a:gd name="T0" fmla="*/ 0 w 837"/>
                  <a:gd name="T1" fmla="*/ 0 h 796"/>
                  <a:gd name="T2" fmla="*/ 0 w 837"/>
                  <a:gd name="T3" fmla="*/ 0 h 796"/>
                  <a:gd name="T4" fmla="*/ 0 w 837"/>
                  <a:gd name="T5" fmla="*/ 0 h 796"/>
                  <a:gd name="T6" fmla="*/ 0 w 837"/>
                  <a:gd name="T7" fmla="*/ 0 h 796"/>
                  <a:gd name="T8" fmla="*/ 0 w 837"/>
                  <a:gd name="T9" fmla="*/ 0 h 796"/>
                  <a:gd name="T10" fmla="*/ 0 w 837"/>
                  <a:gd name="T11" fmla="*/ 0 h 796"/>
                  <a:gd name="T12" fmla="*/ 0 w 837"/>
                  <a:gd name="T13" fmla="*/ 0 h 796"/>
                  <a:gd name="T14" fmla="*/ 0 w 837"/>
                  <a:gd name="T15" fmla="*/ 0 h 796"/>
                  <a:gd name="T16" fmla="*/ 0 w 837"/>
                  <a:gd name="T17" fmla="*/ 0 h 796"/>
                  <a:gd name="T18" fmla="*/ 0 w 837"/>
                  <a:gd name="T19" fmla="*/ 0 h 796"/>
                  <a:gd name="T20" fmla="*/ 0 w 837"/>
                  <a:gd name="T21" fmla="*/ 0 h 796"/>
                  <a:gd name="T22" fmla="*/ 0 w 837"/>
                  <a:gd name="T23" fmla="*/ 0 h 796"/>
                  <a:gd name="T24" fmla="*/ 0 w 837"/>
                  <a:gd name="T25" fmla="*/ 0 h 796"/>
                  <a:gd name="T26" fmla="*/ 0 w 837"/>
                  <a:gd name="T27" fmla="*/ 0 h 796"/>
                  <a:gd name="T28" fmla="*/ 0 w 837"/>
                  <a:gd name="T29" fmla="*/ 0 h 796"/>
                  <a:gd name="T30" fmla="*/ 0 w 837"/>
                  <a:gd name="T31" fmla="*/ 0 h 796"/>
                  <a:gd name="T32" fmla="*/ 0 w 837"/>
                  <a:gd name="T33" fmla="*/ 0 h 796"/>
                  <a:gd name="T34" fmla="*/ 0 w 837"/>
                  <a:gd name="T35" fmla="*/ 0 h 796"/>
                  <a:gd name="T36" fmla="*/ 0 w 837"/>
                  <a:gd name="T37" fmla="*/ 0 h 796"/>
                  <a:gd name="T38" fmla="*/ 0 w 837"/>
                  <a:gd name="T39" fmla="*/ 0 h 796"/>
                  <a:gd name="T40" fmla="*/ 0 w 837"/>
                  <a:gd name="T41" fmla="*/ 0 h 796"/>
                  <a:gd name="T42" fmla="*/ 0 w 837"/>
                  <a:gd name="T43" fmla="*/ 0 h 796"/>
                  <a:gd name="T44" fmla="*/ 0 w 837"/>
                  <a:gd name="T45" fmla="*/ 0 h 796"/>
                  <a:gd name="T46" fmla="*/ 0 w 837"/>
                  <a:gd name="T47" fmla="*/ 0 h 796"/>
                  <a:gd name="T48" fmla="*/ 0 w 837"/>
                  <a:gd name="T49" fmla="*/ 0 h 796"/>
                  <a:gd name="T50" fmla="*/ 0 w 837"/>
                  <a:gd name="T51" fmla="*/ 0 h 796"/>
                  <a:gd name="T52" fmla="*/ 0 w 837"/>
                  <a:gd name="T53" fmla="*/ 0 h 796"/>
                  <a:gd name="T54" fmla="*/ 0 w 837"/>
                  <a:gd name="T55" fmla="*/ 0 h 796"/>
                  <a:gd name="T56" fmla="*/ 0 w 837"/>
                  <a:gd name="T57" fmla="*/ 0 h 796"/>
                  <a:gd name="T58" fmla="*/ 0 w 837"/>
                  <a:gd name="T59" fmla="*/ 0 h 796"/>
                  <a:gd name="T60" fmla="*/ 0 w 837"/>
                  <a:gd name="T61" fmla="*/ 0 h 796"/>
                  <a:gd name="T62" fmla="*/ 0 w 837"/>
                  <a:gd name="T63" fmla="*/ 0 h 796"/>
                  <a:gd name="T64" fmla="*/ 0 w 837"/>
                  <a:gd name="T65" fmla="*/ 0 h 796"/>
                  <a:gd name="T66" fmla="*/ 0 w 837"/>
                  <a:gd name="T67" fmla="*/ 0 h 796"/>
                  <a:gd name="T68" fmla="*/ 0 w 837"/>
                  <a:gd name="T69" fmla="*/ 0 h 796"/>
                  <a:gd name="T70" fmla="*/ 0 w 837"/>
                  <a:gd name="T71" fmla="*/ 0 h 796"/>
                  <a:gd name="T72" fmla="*/ 0 w 837"/>
                  <a:gd name="T73" fmla="*/ 0 h 796"/>
                  <a:gd name="T74" fmla="*/ 0 w 837"/>
                  <a:gd name="T75" fmla="*/ 0 h 796"/>
                  <a:gd name="T76" fmla="*/ 0 w 837"/>
                  <a:gd name="T77" fmla="*/ 0 h 796"/>
                  <a:gd name="T78" fmla="*/ 0 w 837"/>
                  <a:gd name="T79" fmla="*/ 0 h 796"/>
                  <a:gd name="T80" fmla="*/ 0 w 837"/>
                  <a:gd name="T81" fmla="*/ 0 h 796"/>
                  <a:gd name="T82" fmla="*/ 0 w 837"/>
                  <a:gd name="T83" fmla="*/ 0 h 796"/>
                  <a:gd name="T84" fmla="*/ 0 w 837"/>
                  <a:gd name="T85" fmla="*/ 0 h 7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6"/>
                  <a:gd name="T131" fmla="*/ 837 w 837"/>
                  <a:gd name="T132" fmla="*/ 796 h 7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6">
                    <a:moveTo>
                      <a:pt x="435" y="290"/>
                    </a:moveTo>
                    <a:lnTo>
                      <a:pt x="272" y="406"/>
                    </a:lnTo>
                    <a:lnTo>
                      <a:pt x="128" y="258"/>
                    </a:lnTo>
                    <a:lnTo>
                      <a:pt x="115" y="251"/>
                    </a:lnTo>
                    <a:lnTo>
                      <a:pt x="85" y="242"/>
                    </a:lnTo>
                    <a:lnTo>
                      <a:pt x="68" y="238"/>
                    </a:lnTo>
                    <a:lnTo>
                      <a:pt x="51" y="237"/>
                    </a:lnTo>
                    <a:lnTo>
                      <a:pt x="43" y="238"/>
                    </a:lnTo>
                    <a:lnTo>
                      <a:pt x="35" y="239"/>
                    </a:lnTo>
                    <a:lnTo>
                      <a:pt x="28" y="242"/>
                    </a:lnTo>
                    <a:lnTo>
                      <a:pt x="23" y="247"/>
                    </a:lnTo>
                    <a:lnTo>
                      <a:pt x="12" y="258"/>
                    </a:lnTo>
                    <a:lnTo>
                      <a:pt x="7" y="263"/>
                    </a:lnTo>
                    <a:lnTo>
                      <a:pt x="4" y="270"/>
                    </a:lnTo>
                    <a:lnTo>
                      <a:pt x="2" y="278"/>
                    </a:lnTo>
                    <a:lnTo>
                      <a:pt x="2" y="286"/>
                    </a:lnTo>
                    <a:lnTo>
                      <a:pt x="0" y="301"/>
                    </a:lnTo>
                    <a:lnTo>
                      <a:pt x="3" y="319"/>
                    </a:lnTo>
                    <a:lnTo>
                      <a:pt x="10" y="349"/>
                    </a:lnTo>
                    <a:lnTo>
                      <a:pt x="15" y="362"/>
                    </a:lnTo>
                    <a:lnTo>
                      <a:pt x="205" y="539"/>
                    </a:lnTo>
                    <a:lnTo>
                      <a:pt x="485" y="796"/>
                    </a:lnTo>
                    <a:lnTo>
                      <a:pt x="837" y="528"/>
                    </a:lnTo>
                    <a:lnTo>
                      <a:pt x="563" y="206"/>
                    </a:lnTo>
                    <a:lnTo>
                      <a:pt x="457" y="36"/>
                    </a:lnTo>
                    <a:lnTo>
                      <a:pt x="447" y="27"/>
                    </a:lnTo>
                    <a:lnTo>
                      <a:pt x="419" y="12"/>
                    </a:lnTo>
                    <a:lnTo>
                      <a:pt x="403" y="4"/>
                    </a:lnTo>
                    <a:lnTo>
                      <a:pt x="387" y="0"/>
                    </a:lnTo>
                    <a:lnTo>
                      <a:pt x="379" y="0"/>
                    </a:lnTo>
                    <a:lnTo>
                      <a:pt x="373" y="0"/>
                    </a:lnTo>
                    <a:lnTo>
                      <a:pt x="365" y="3"/>
                    </a:lnTo>
                    <a:lnTo>
                      <a:pt x="358" y="6"/>
                    </a:lnTo>
                    <a:lnTo>
                      <a:pt x="346" y="15"/>
                    </a:lnTo>
                    <a:lnTo>
                      <a:pt x="341" y="19"/>
                    </a:lnTo>
                    <a:lnTo>
                      <a:pt x="337" y="26"/>
                    </a:lnTo>
                    <a:lnTo>
                      <a:pt x="333" y="32"/>
                    </a:lnTo>
                    <a:lnTo>
                      <a:pt x="330" y="40"/>
                    </a:lnTo>
                    <a:lnTo>
                      <a:pt x="326" y="57"/>
                    </a:lnTo>
                    <a:lnTo>
                      <a:pt x="325" y="74"/>
                    </a:lnTo>
                    <a:lnTo>
                      <a:pt x="326" y="105"/>
                    </a:lnTo>
                    <a:lnTo>
                      <a:pt x="328" y="119"/>
                    </a:lnTo>
                    <a:lnTo>
                      <a:pt x="435" y="290"/>
                    </a:lnTo>
                    <a:close/>
                  </a:path>
                </a:pathLst>
              </a:custGeom>
              <a:solidFill>
                <a:srgbClr val="75C5F0"/>
              </a:solidFill>
              <a:ln w="9525">
                <a:noFill/>
                <a:round/>
                <a:headEnd/>
                <a:tailEnd/>
              </a:ln>
            </p:spPr>
            <p:txBody>
              <a:bodyPr/>
              <a:lstStyle/>
              <a:p>
                <a:pPr eaLnBrk="1" hangingPunct="1"/>
                <a:endParaRPr lang="pt-BR" b="1" u="none"/>
              </a:p>
            </p:txBody>
          </p:sp>
          <p:sp>
            <p:nvSpPr>
              <p:cNvPr id="451784" name="Freeform 2468"/>
              <p:cNvSpPr>
                <a:spLocks/>
              </p:cNvSpPr>
              <p:nvPr/>
            </p:nvSpPr>
            <p:spPr bwMode="auto">
              <a:xfrm>
                <a:off x="2069" y="2568"/>
                <a:ext cx="209" cy="199"/>
              </a:xfrm>
              <a:custGeom>
                <a:avLst/>
                <a:gdLst>
                  <a:gd name="T0" fmla="*/ 0 w 837"/>
                  <a:gd name="T1" fmla="*/ 0 h 796"/>
                  <a:gd name="T2" fmla="*/ 0 w 837"/>
                  <a:gd name="T3" fmla="*/ 0 h 796"/>
                  <a:gd name="T4" fmla="*/ 0 w 837"/>
                  <a:gd name="T5" fmla="*/ 0 h 796"/>
                  <a:gd name="T6" fmla="*/ 0 w 837"/>
                  <a:gd name="T7" fmla="*/ 0 h 796"/>
                  <a:gd name="T8" fmla="*/ 0 w 837"/>
                  <a:gd name="T9" fmla="*/ 0 h 796"/>
                  <a:gd name="T10" fmla="*/ 0 w 837"/>
                  <a:gd name="T11" fmla="*/ 0 h 796"/>
                  <a:gd name="T12" fmla="*/ 0 w 837"/>
                  <a:gd name="T13" fmla="*/ 0 h 796"/>
                  <a:gd name="T14" fmla="*/ 0 w 837"/>
                  <a:gd name="T15" fmla="*/ 0 h 796"/>
                  <a:gd name="T16" fmla="*/ 0 w 837"/>
                  <a:gd name="T17" fmla="*/ 0 h 796"/>
                  <a:gd name="T18" fmla="*/ 0 w 837"/>
                  <a:gd name="T19" fmla="*/ 0 h 796"/>
                  <a:gd name="T20" fmla="*/ 0 w 837"/>
                  <a:gd name="T21" fmla="*/ 0 h 796"/>
                  <a:gd name="T22" fmla="*/ 0 w 837"/>
                  <a:gd name="T23" fmla="*/ 0 h 796"/>
                  <a:gd name="T24" fmla="*/ 0 w 837"/>
                  <a:gd name="T25" fmla="*/ 0 h 796"/>
                  <a:gd name="T26" fmla="*/ 0 w 837"/>
                  <a:gd name="T27" fmla="*/ 0 h 796"/>
                  <a:gd name="T28" fmla="*/ 0 w 837"/>
                  <a:gd name="T29" fmla="*/ 0 h 796"/>
                  <a:gd name="T30" fmla="*/ 0 w 837"/>
                  <a:gd name="T31" fmla="*/ 0 h 796"/>
                  <a:gd name="T32" fmla="*/ 0 w 837"/>
                  <a:gd name="T33" fmla="*/ 0 h 796"/>
                  <a:gd name="T34" fmla="*/ 0 w 837"/>
                  <a:gd name="T35" fmla="*/ 0 h 796"/>
                  <a:gd name="T36" fmla="*/ 0 w 837"/>
                  <a:gd name="T37" fmla="*/ 0 h 796"/>
                  <a:gd name="T38" fmla="*/ 0 w 837"/>
                  <a:gd name="T39" fmla="*/ 0 h 796"/>
                  <a:gd name="T40" fmla="*/ 0 w 837"/>
                  <a:gd name="T41" fmla="*/ 0 h 796"/>
                  <a:gd name="T42" fmla="*/ 0 w 837"/>
                  <a:gd name="T43" fmla="*/ 0 h 796"/>
                  <a:gd name="T44" fmla="*/ 0 w 837"/>
                  <a:gd name="T45" fmla="*/ 0 h 796"/>
                  <a:gd name="T46" fmla="*/ 0 w 837"/>
                  <a:gd name="T47" fmla="*/ 0 h 796"/>
                  <a:gd name="T48" fmla="*/ 0 w 837"/>
                  <a:gd name="T49" fmla="*/ 0 h 796"/>
                  <a:gd name="T50" fmla="*/ 0 w 837"/>
                  <a:gd name="T51" fmla="*/ 0 h 796"/>
                  <a:gd name="T52" fmla="*/ 0 w 837"/>
                  <a:gd name="T53" fmla="*/ 0 h 796"/>
                  <a:gd name="T54" fmla="*/ 0 w 837"/>
                  <a:gd name="T55" fmla="*/ 0 h 796"/>
                  <a:gd name="T56" fmla="*/ 0 w 837"/>
                  <a:gd name="T57" fmla="*/ 0 h 796"/>
                  <a:gd name="T58" fmla="*/ 0 w 837"/>
                  <a:gd name="T59" fmla="*/ 0 h 796"/>
                  <a:gd name="T60" fmla="*/ 0 w 837"/>
                  <a:gd name="T61" fmla="*/ 0 h 796"/>
                  <a:gd name="T62" fmla="*/ 0 w 837"/>
                  <a:gd name="T63" fmla="*/ 0 h 796"/>
                  <a:gd name="T64" fmla="*/ 0 w 837"/>
                  <a:gd name="T65" fmla="*/ 0 h 796"/>
                  <a:gd name="T66" fmla="*/ 0 w 837"/>
                  <a:gd name="T67" fmla="*/ 0 h 796"/>
                  <a:gd name="T68" fmla="*/ 0 w 837"/>
                  <a:gd name="T69" fmla="*/ 0 h 796"/>
                  <a:gd name="T70" fmla="*/ 0 w 837"/>
                  <a:gd name="T71" fmla="*/ 0 h 796"/>
                  <a:gd name="T72" fmla="*/ 0 w 837"/>
                  <a:gd name="T73" fmla="*/ 0 h 796"/>
                  <a:gd name="T74" fmla="*/ 0 w 837"/>
                  <a:gd name="T75" fmla="*/ 0 h 796"/>
                  <a:gd name="T76" fmla="*/ 0 w 837"/>
                  <a:gd name="T77" fmla="*/ 0 h 796"/>
                  <a:gd name="T78" fmla="*/ 0 w 837"/>
                  <a:gd name="T79" fmla="*/ 0 h 796"/>
                  <a:gd name="T80" fmla="*/ 0 w 837"/>
                  <a:gd name="T81" fmla="*/ 0 h 796"/>
                  <a:gd name="T82" fmla="*/ 0 w 837"/>
                  <a:gd name="T83" fmla="*/ 0 h 796"/>
                  <a:gd name="T84" fmla="*/ 0 w 837"/>
                  <a:gd name="T85" fmla="*/ 0 h 7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6"/>
                  <a:gd name="T131" fmla="*/ 837 w 837"/>
                  <a:gd name="T132" fmla="*/ 796 h 7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6">
                    <a:moveTo>
                      <a:pt x="435" y="290"/>
                    </a:moveTo>
                    <a:lnTo>
                      <a:pt x="272" y="406"/>
                    </a:lnTo>
                    <a:lnTo>
                      <a:pt x="128" y="258"/>
                    </a:lnTo>
                    <a:lnTo>
                      <a:pt x="115" y="251"/>
                    </a:lnTo>
                    <a:lnTo>
                      <a:pt x="85" y="242"/>
                    </a:lnTo>
                    <a:lnTo>
                      <a:pt x="68" y="238"/>
                    </a:lnTo>
                    <a:lnTo>
                      <a:pt x="51" y="237"/>
                    </a:lnTo>
                    <a:lnTo>
                      <a:pt x="43" y="238"/>
                    </a:lnTo>
                    <a:lnTo>
                      <a:pt x="35" y="239"/>
                    </a:lnTo>
                    <a:lnTo>
                      <a:pt x="28" y="242"/>
                    </a:lnTo>
                    <a:lnTo>
                      <a:pt x="23" y="247"/>
                    </a:lnTo>
                    <a:lnTo>
                      <a:pt x="12" y="258"/>
                    </a:lnTo>
                    <a:lnTo>
                      <a:pt x="7" y="263"/>
                    </a:lnTo>
                    <a:lnTo>
                      <a:pt x="4" y="270"/>
                    </a:lnTo>
                    <a:lnTo>
                      <a:pt x="2" y="278"/>
                    </a:lnTo>
                    <a:lnTo>
                      <a:pt x="2" y="286"/>
                    </a:lnTo>
                    <a:lnTo>
                      <a:pt x="0" y="301"/>
                    </a:lnTo>
                    <a:lnTo>
                      <a:pt x="3" y="319"/>
                    </a:lnTo>
                    <a:lnTo>
                      <a:pt x="10" y="349"/>
                    </a:lnTo>
                    <a:lnTo>
                      <a:pt x="15" y="362"/>
                    </a:lnTo>
                    <a:lnTo>
                      <a:pt x="205" y="539"/>
                    </a:lnTo>
                    <a:lnTo>
                      <a:pt x="485" y="796"/>
                    </a:lnTo>
                    <a:lnTo>
                      <a:pt x="837" y="528"/>
                    </a:lnTo>
                    <a:lnTo>
                      <a:pt x="563" y="206"/>
                    </a:lnTo>
                    <a:lnTo>
                      <a:pt x="457" y="36"/>
                    </a:lnTo>
                    <a:lnTo>
                      <a:pt x="447" y="27"/>
                    </a:lnTo>
                    <a:lnTo>
                      <a:pt x="419" y="12"/>
                    </a:lnTo>
                    <a:lnTo>
                      <a:pt x="403" y="4"/>
                    </a:lnTo>
                    <a:lnTo>
                      <a:pt x="387" y="0"/>
                    </a:lnTo>
                    <a:lnTo>
                      <a:pt x="379" y="0"/>
                    </a:lnTo>
                    <a:lnTo>
                      <a:pt x="373" y="0"/>
                    </a:lnTo>
                    <a:lnTo>
                      <a:pt x="365" y="3"/>
                    </a:lnTo>
                    <a:lnTo>
                      <a:pt x="358" y="6"/>
                    </a:lnTo>
                    <a:lnTo>
                      <a:pt x="346" y="15"/>
                    </a:lnTo>
                    <a:lnTo>
                      <a:pt x="341" y="19"/>
                    </a:lnTo>
                    <a:lnTo>
                      <a:pt x="337" y="26"/>
                    </a:lnTo>
                    <a:lnTo>
                      <a:pt x="333" y="32"/>
                    </a:lnTo>
                    <a:lnTo>
                      <a:pt x="330" y="40"/>
                    </a:lnTo>
                    <a:lnTo>
                      <a:pt x="326" y="57"/>
                    </a:lnTo>
                    <a:lnTo>
                      <a:pt x="325" y="74"/>
                    </a:lnTo>
                    <a:lnTo>
                      <a:pt x="326" y="105"/>
                    </a:lnTo>
                    <a:lnTo>
                      <a:pt x="328" y="119"/>
                    </a:lnTo>
                    <a:lnTo>
                      <a:pt x="435" y="290"/>
                    </a:lnTo>
                    <a:close/>
                  </a:path>
                </a:pathLst>
              </a:custGeom>
              <a:noFill/>
              <a:ln w="9525">
                <a:solidFill>
                  <a:srgbClr val="1F1A17"/>
                </a:solidFill>
                <a:round/>
                <a:headEnd/>
                <a:tailEnd/>
              </a:ln>
            </p:spPr>
            <p:txBody>
              <a:bodyPr/>
              <a:lstStyle/>
              <a:p>
                <a:pPr eaLnBrk="1" hangingPunct="1"/>
                <a:endParaRPr lang="pt-BR" b="1" u="none"/>
              </a:p>
            </p:txBody>
          </p:sp>
        </p:grpSp>
      </p:grpSp>
      <p:grpSp>
        <p:nvGrpSpPr>
          <p:cNvPr id="13" name="Group 2469"/>
          <p:cNvGrpSpPr>
            <a:grpSpLocks/>
          </p:cNvGrpSpPr>
          <p:nvPr/>
        </p:nvGrpSpPr>
        <p:grpSpPr bwMode="auto">
          <a:xfrm>
            <a:off x="3868738" y="1905000"/>
            <a:ext cx="1012825" cy="1849438"/>
            <a:chOff x="2453" y="1662"/>
            <a:chExt cx="638" cy="1165"/>
          </a:xfrm>
        </p:grpSpPr>
        <p:sp>
          <p:nvSpPr>
            <p:cNvPr id="451786" name="Rectangle 2470"/>
            <p:cNvSpPr>
              <a:spLocks noChangeArrowheads="1"/>
            </p:cNvSpPr>
            <p:nvPr/>
          </p:nvSpPr>
          <p:spPr bwMode="auto">
            <a:xfrm>
              <a:off x="2631" y="2673"/>
              <a:ext cx="399"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MHC II</a:t>
              </a:r>
              <a:endParaRPr lang="pt-BR" b="1" u="none"/>
            </a:p>
          </p:txBody>
        </p:sp>
        <p:sp>
          <p:nvSpPr>
            <p:cNvPr id="451787" name="Freeform 2471"/>
            <p:cNvSpPr>
              <a:spLocks/>
            </p:cNvSpPr>
            <p:nvPr/>
          </p:nvSpPr>
          <p:spPr bwMode="auto">
            <a:xfrm>
              <a:off x="2935" y="2505"/>
              <a:ext cx="106" cy="80"/>
            </a:xfrm>
            <a:custGeom>
              <a:avLst/>
              <a:gdLst>
                <a:gd name="T0" fmla="*/ 0 w 426"/>
                <a:gd name="T1" fmla="*/ 0 h 318"/>
                <a:gd name="T2" fmla="*/ 0 w 426"/>
                <a:gd name="T3" fmla="*/ 0 h 318"/>
                <a:gd name="T4" fmla="*/ 0 w 426"/>
                <a:gd name="T5" fmla="*/ 0 h 318"/>
                <a:gd name="T6" fmla="*/ 0 w 426"/>
                <a:gd name="T7" fmla="*/ 0 h 318"/>
                <a:gd name="T8" fmla="*/ 0 w 426"/>
                <a:gd name="T9" fmla="*/ 0 h 318"/>
                <a:gd name="T10" fmla="*/ 0 60000 65536"/>
                <a:gd name="T11" fmla="*/ 0 60000 65536"/>
                <a:gd name="T12" fmla="*/ 0 60000 65536"/>
                <a:gd name="T13" fmla="*/ 0 60000 65536"/>
                <a:gd name="T14" fmla="*/ 0 60000 65536"/>
                <a:gd name="T15" fmla="*/ 0 w 426"/>
                <a:gd name="T16" fmla="*/ 0 h 318"/>
                <a:gd name="T17" fmla="*/ 426 w 426"/>
                <a:gd name="T18" fmla="*/ 318 h 318"/>
              </a:gdLst>
              <a:ahLst/>
              <a:cxnLst>
                <a:cxn ang="T10">
                  <a:pos x="T0" y="T1"/>
                </a:cxn>
                <a:cxn ang="T11">
                  <a:pos x="T2" y="T3"/>
                </a:cxn>
                <a:cxn ang="T12">
                  <a:pos x="T4" y="T5"/>
                </a:cxn>
                <a:cxn ang="T13">
                  <a:pos x="T6" y="T7"/>
                </a:cxn>
                <a:cxn ang="T14">
                  <a:pos x="T8" y="T9"/>
                </a:cxn>
              </a:cxnLst>
              <a:rect l="T15" t="T16" r="T17" b="T18"/>
              <a:pathLst>
                <a:path w="426" h="318">
                  <a:moveTo>
                    <a:pt x="426" y="269"/>
                  </a:moveTo>
                  <a:lnTo>
                    <a:pt x="34" y="0"/>
                  </a:lnTo>
                  <a:lnTo>
                    <a:pt x="0" y="50"/>
                  </a:lnTo>
                  <a:lnTo>
                    <a:pt x="393" y="318"/>
                  </a:lnTo>
                  <a:lnTo>
                    <a:pt x="426" y="269"/>
                  </a:lnTo>
                  <a:close/>
                </a:path>
              </a:pathLst>
            </a:custGeom>
            <a:solidFill>
              <a:srgbClr val="FFF500"/>
            </a:solidFill>
            <a:ln w="9525">
              <a:noFill/>
              <a:round/>
              <a:headEnd/>
              <a:tailEnd/>
            </a:ln>
          </p:spPr>
          <p:txBody>
            <a:bodyPr/>
            <a:lstStyle/>
            <a:p>
              <a:pPr eaLnBrk="1" hangingPunct="1"/>
              <a:endParaRPr lang="pt-BR" b="1" u="none"/>
            </a:p>
          </p:txBody>
        </p:sp>
        <p:sp>
          <p:nvSpPr>
            <p:cNvPr id="451788" name="Freeform 2472"/>
            <p:cNvSpPr>
              <a:spLocks/>
            </p:cNvSpPr>
            <p:nvPr/>
          </p:nvSpPr>
          <p:spPr bwMode="auto">
            <a:xfrm>
              <a:off x="3010" y="2543"/>
              <a:ext cx="81" cy="73"/>
            </a:xfrm>
            <a:custGeom>
              <a:avLst/>
              <a:gdLst>
                <a:gd name="T0" fmla="*/ 0 w 325"/>
                <a:gd name="T1" fmla="*/ 0 h 291"/>
                <a:gd name="T2" fmla="*/ 0 w 325"/>
                <a:gd name="T3" fmla="*/ 0 h 291"/>
                <a:gd name="T4" fmla="*/ 0 w 325"/>
                <a:gd name="T5" fmla="*/ 0 h 291"/>
                <a:gd name="T6" fmla="*/ 0 w 325"/>
                <a:gd name="T7" fmla="*/ 0 h 291"/>
                <a:gd name="T8" fmla="*/ 0 w 325"/>
                <a:gd name="T9" fmla="*/ 0 h 291"/>
                <a:gd name="T10" fmla="*/ 0 w 325"/>
                <a:gd name="T11" fmla="*/ 0 h 291"/>
                <a:gd name="T12" fmla="*/ 0 60000 65536"/>
                <a:gd name="T13" fmla="*/ 0 60000 65536"/>
                <a:gd name="T14" fmla="*/ 0 60000 65536"/>
                <a:gd name="T15" fmla="*/ 0 60000 65536"/>
                <a:gd name="T16" fmla="*/ 0 60000 65536"/>
                <a:gd name="T17" fmla="*/ 0 60000 65536"/>
                <a:gd name="T18" fmla="*/ 0 w 325"/>
                <a:gd name="T19" fmla="*/ 0 h 291"/>
                <a:gd name="T20" fmla="*/ 325 w 325"/>
                <a:gd name="T21" fmla="*/ 291 h 291"/>
              </a:gdLst>
              <a:ahLst/>
              <a:cxnLst>
                <a:cxn ang="T12">
                  <a:pos x="T0" y="T1"/>
                </a:cxn>
                <a:cxn ang="T13">
                  <a:pos x="T2" y="T3"/>
                </a:cxn>
                <a:cxn ang="T14">
                  <a:pos x="T4" y="T5"/>
                </a:cxn>
                <a:cxn ang="T15">
                  <a:pos x="T6" y="T7"/>
                </a:cxn>
                <a:cxn ang="T16">
                  <a:pos x="T8" y="T9"/>
                </a:cxn>
                <a:cxn ang="T17">
                  <a:pos x="T10" y="T11"/>
                </a:cxn>
              </a:cxnLst>
              <a:rect l="T18" t="T19" r="T20" b="T21"/>
              <a:pathLst>
                <a:path w="325" h="291">
                  <a:moveTo>
                    <a:pt x="177" y="0"/>
                  </a:moveTo>
                  <a:lnTo>
                    <a:pt x="325" y="291"/>
                  </a:lnTo>
                  <a:lnTo>
                    <a:pt x="0" y="259"/>
                  </a:lnTo>
                  <a:lnTo>
                    <a:pt x="177" y="0"/>
                  </a:lnTo>
                  <a:lnTo>
                    <a:pt x="325" y="291"/>
                  </a:lnTo>
                  <a:lnTo>
                    <a:pt x="177" y="0"/>
                  </a:lnTo>
                  <a:close/>
                </a:path>
              </a:pathLst>
            </a:custGeom>
            <a:solidFill>
              <a:srgbClr val="FFF500"/>
            </a:solidFill>
            <a:ln w="9525">
              <a:noFill/>
              <a:round/>
              <a:headEnd/>
              <a:tailEnd/>
            </a:ln>
          </p:spPr>
          <p:txBody>
            <a:bodyPr/>
            <a:lstStyle/>
            <a:p>
              <a:pPr eaLnBrk="1" hangingPunct="1"/>
              <a:endParaRPr lang="pt-BR" b="1" u="none"/>
            </a:p>
          </p:txBody>
        </p:sp>
        <p:sp>
          <p:nvSpPr>
            <p:cNvPr id="451789" name="Freeform 2473"/>
            <p:cNvSpPr>
              <a:spLocks/>
            </p:cNvSpPr>
            <p:nvPr/>
          </p:nvSpPr>
          <p:spPr bwMode="auto">
            <a:xfrm>
              <a:off x="2993" y="2016"/>
              <a:ext cx="22" cy="139"/>
            </a:xfrm>
            <a:custGeom>
              <a:avLst/>
              <a:gdLst>
                <a:gd name="T0" fmla="*/ 0 w 90"/>
                <a:gd name="T1" fmla="*/ 0 h 554"/>
                <a:gd name="T2" fmla="*/ 0 w 90"/>
                <a:gd name="T3" fmla="*/ 0 h 554"/>
                <a:gd name="T4" fmla="*/ 0 w 90"/>
                <a:gd name="T5" fmla="*/ 0 h 554"/>
                <a:gd name="T6" fmla="*/ 0 w 90"/>
                <a:gd name="T7" fmla="*/ 0 h 554"/>
                <a:gd name="T8" fmla="*/ 0 w 90"/>
                <a:gd name="T9" fmla="*/ 0 h 554"/>
                <a:gd name="T10" fmla="*/ 0 60000 65536"/>
                <a:gd name="T11" fmla="*/ 0 60000 65536"/>
                <a:gd name="T12" fmla="*/ 0 60000 65536"/>
                <a:gd name="T13" fmla="*/ 0 60000 65536"/>
                <a:gd name="T14" fmla="*/ 0 60000 65536"/>
                <a:gd name="T15" fmla="*/ 0 w 90"/>
                <a:gd name="T16" fmla="*/ 0 h 554"/>
                <a:gd name="T17" fmla="*/ 90 w 90"/>
                <a:gd name="T18" fmla="*/ 554 h 554"/>
              </a:gdLst>
              <a:ahLst/>
              <a:cxnLst>
                <a:cxn ang="T10">
                  <a:pos x="T0" y="T1"/>
                </a:cxn>
                <a:cxn ang="T11">
                  <a:pos x="T2" y="T3"/>
                </a:cxn>
                <a:cxn ang="T12">
                  <a:pos x="T4" y="T5"/>
                </a:cxn>
                <a:cxn ang="T13">
                  <a:pos x="T6" y="T7"/>
                </a:cxn>
                <a:cxn ang="T14">
                  <a:pos x="T8" y="T9"/>
                </a:cxn>
              </a:cxnLst>
              <a:rect l="T15" t="T16" r="T17" b="T18"/>
              <a:pathLst>
                <a:path w="90" h="554">
                  <a:moveTo>
                    <a:pt x="30" y="0"/>
                  </a:moveTo>
                  <a:lnTo>
                    <a:pt x="0" y="550"/>
                  </a:lnTo>
                  <a:lnTo>
                    <a:pt x="60" y="554"/>
                  </a:lnTo>
                  <a:lnTo>
                    <a:pt x="90" y="4"/>
                  </a:lnTo>
                  <a:lnTo>
                    <a:pt x="30" y="0"/>
                  </a:lnTo>
                  <a:close/>
                </a:path>
              </a:pathLst>
            </a:custGeom>
            <a:solidFill>
              <a:srgbClr val="FFF500"/>
            </a:solidFill>
            <a:ln w="9525">
              <a:noFill/>
              <a:round/>
              <a:headEnd/>
              <a:tailEnd/>
            </a:ln>
          </p:spPr>
          <p:txBody>
            <a:bodyPr/>
            <a:lstStyle/>
            <a:p>
              <a:pPr eaLnBrk="1" hangingPunct="1"/>
              <a:endParaRPr lang="pt-BR" b="1" u="none"/>
            </a:p>
          </p:txBody>
        </p:sp>
        <p:sp>
          <p:nvSpPr>
            <p:cNvPr id="451790" name="Freeform 2474"/>
            <p:cNvSpPr>
              <a:spLocks/>
            </p:cNvSpPr>
            <p:nvPr/>
          </p:nvSpPr>
          <p:spPr bwMode="auto">
            <a:xfrm>
              <a:off x="2968" y="1952"/>
              <a:ext cx="78" cy="73"/>
            </a:xfrm>
            <a:custGeom>
              <a:avLst/>
              <a:gdLst>
                <a:gd name="T0" fmla="*/ 0 w 313"/>
                <a:gd name="T1" fmla="*/ 0 h 294"/>
                <a:gd name="T2" fmla="*/ 0 w 313"/>
                <a:gd name="T3" fmla="*/ 0 h 294"/>
                <a:gd name="T4" fmla="*/ 0 w 313"/>
                <a:gd name="T5" fmla="*/ 0 h 294"/>
                <a:gd name="T6" fmla="*/ 0 w 313"/>
                <a:gd name="T7" fmla="*/ 0 h 294"/>
                <a:gd name="T8" fmla="*/ 0 w 313"/>
                <a:gd name="T9" fmla="*/ 0 h 294"/>
                <a:gd name="T10" fmla="*/ 0 w 313"/>
                <a:gd name="T11" fmla="*/ 0 h 294"/>
                <a:gd name="T12" fmla="*/ 0 60000 65536"/>
                <a:gd name="T13" fmla="*/ 0 60000 65536"/>
                <a:gd name="T14" fmla="*/ 0 60000 65536"/>
                <a:gd name="T15" fmla="*/ 0 60000 65536"/>
                <a:gd name="T16" fmla="*/ 0 60000 65536"/>
                <a:gd name="T17" fmla="*/ 0 60000 65536"/>
                <a:gd name="T18" fmla="*/ 0 w 313"/>
                <a:gd name="T19" fmla="*/ 0 h 294"/>
                <a:gd name="T20" fmla="*/ 313 w 313"/>
                <a:gd name="T21" fmla="*/ 294 h 294"/>
              </a:gdLst>
              <a:ahLst/>
              <a:cxnLst>
                <a:cxn ang="T12">
                  <a:pos x="T0" y="T1"/>
                </a:cxn>
                <a:cxn ang="T13">
                  <a:pos x="T2" y="T3"/>
                </a:cxn>
                <a:cxn ang="T14">
                  <a:pos x="T4" y="T5"/>
                </a:cxn>
                <a:cxn ang="T15">
                  <a:pos x="T6" y="T7"/>
                </a:cxn>
                <a:cxn ang="T16">
                  <a:pos x="T8" y="T9"/>
                </a:cxn>
                <a:cxn ang="T17">
                  <a:pos x="T10" y="T11"/>
                </a:cxn>
              </a:cxnLst>
              <a:rect l="T18" t="T19" r="T20" b="T21"/>
              <a:pathLst>
                <a:path w="313" h="294">
                  <a:moveTo>
                    <a:pt x="0" y="277"/>
                  </a:moveTo>
                  <a:lnTo>
                    <a:pt x="173" y="0"/>
                  </a:lnTo>
                  <a:lnTo>
                    <a:pt x="313" y="294"/>
                  </a:lnTo>
                  <a:lnTo>
                    <a:pt x="0" y="277"/>
                  </a:lnTo>
                  <a:lnTo>
                    <a:pt x="173" y="0"/>
                  </a:lnTo>
                  <a:lnTo>
                    <a:pt x="0" y="277"/>
                  </a:lnTo>
                  <a:close/>
                </a:path>
              </a:pathLst>
            </a:custGeom>
            <a:solidFill>
              <a:srgbClr val="FFF500"/>
            </a:solidFill>
            <a:ln w="9525">
              <a:noFill/>
              <a:round/>
              <a:headEnd/>
              <a:tailEnd/>
            </a:ln>
          </p:spPr>
          <p:txBody>
            <a:bodyPr/>
            <a:lstStyle/>
            <a:p>
              <a:pPr eaLnBrk="1" hangingPunct="1"/>
              <a:endParaRPr lang="pt-BR" b="1" u="none"/>
            </a:p>
          </p:txBody>
        </p:sp>
        <p:sp>
          <p:nvSpPr>
            <p:cNvPr id="451791" name="Freeform 2475"/>
            <p:cNvSpPr>
              <a:spLocks/>
            </p:cNvSpPr>
            <p:nvPr/>
          </p:nvSpPr>
          <p:spPr bwMode="auto">
            <a:xfrm>
              <a:off x="2545" y="1975"/>
              <a:ext cx="228" cy="215"/>
            </a:xfrm>
            <a:custGeom>
              <a:avLst/>
              <a:gdLst>
                <a:gd name="T0" fmla="*/ 0 w 915"/>
                <a:gd name="T1" fmla="*/ 0 h 861"/>
                <a:gd name="T2" fmla="*/ 0 w 915"/>
                <a:gd name="T3" fmla="*/ 0 h 861"/>
                <a:gd name="T4" fmla="*/ 0 w 915"/>
                <a:gd name="T5" fmla="*/ 0 h 861"/>
                <a:gd name="T6" fmla="*/ 0 w 915"/>
                <a:gd name="T7" fmla="*/ 0 h 861"/>
                <a:gd name="T8" fmla="*/ 0 w 915"/>
                <a:gd name="T9" fmla="*/ 0 h 861"/>
                <a:gd name="T10" fmla="*/ 0 60000 65536"/>
                <a:gd name="T11" fmla="*/ 0 60000 65536"/>
                <a:gd name="T12" fmla="*/ 0 60000 65536"/>
                <a:gd name="T13" fmla="*/ 0 60000 65536"/>
                <a:gd name="T14" fmla="*/ 0 60000 65536"/>
                <a:gd name="T15" fmla="*/ 0 w 915"/>
                <a:gd name="T16" fmla="*/ 0 h 861"/>
                <a:gd name="T17" fmla="*/ 915 w 915"/>
                <a:gd name="T18" fmla="*/ 861 h 861"/>
              </a:gdLst>
              <a:ahLst/>
              <a:cxnLst>
                <a:cxn ang="T10">
                  <a:pos x="T0" y="T1"/>
                </a:cxn>
                <a:cxn ang="T11">
                  <a:pos x="T2" y="T3"/>
                </a:cxn>
                <a:cxn ang="T12">
                  <a:pos x="T4" y="T5"/>
                </a:cxn>
                <a:cxn ang="T13">
                  <a:pos x="T6" y="T7"/>
                </a:cxn>
                <a:cxn ang="T14">
                  <a:pos x="T8" y="T9"/>
                </a:cxn>
              </a:cxnLst>
              <a:rect l="T15" t="T16" r="T17" b="T18"/>
              <a:pathLst>
                <a:path w="915" h="861">
                  <a:moveTo>
                    <a:pt x="0" y="45"/>
                  </a:moveTo>
                  <a:lnTo>
                    <a:pt x="874" y="861"/>
                  </a:lnTo>
                  <a:lnTo>
                    <a:pt x="915" y="817"/>
                  </a:lnTo>
                  <a:lnTo>
                    <a:pt x="41" y="0"/>
                  </a:lnTo>
                  <a:lnTo>
                    <a:pt x="0" y="45"/>
                  </a:lnTo>
                  <a:close/>
                </a:path>
              </a:pathLst>
            </a:custGeom>
            <a:solidFill>
              <a:srgbClr val="FFF500"/>
            </a:solidFill>
            <a:ln w="9525">
              <a:noFill/>
              <a:round/>
              <a:headEnd/>
              <a:tailEnd/>
            </a:ln>
          </p:spPr>
          <p:txBody>
            <a:bodyPr/>
            <a:lstStyle/>
            <a:p>
              <a:pPr eaLnBrk="1" hangingPunct="1"/>
              <a:endParaRPr lang="pt-BR" b="1" u="none"/>
            </a:p>
          </p:txBody>
        </p:sp>
        <p:sp>
          <p:nvSpPr>
            <p:cNvPr id="451792" name="Freeform 2476"/>
            <p:cNvSpPr>
              <a:spLocks/>
            </p:cNvSpPr>
            <p:nvPr/>
          </p:nvSpPr>
          <p:spPr bwMode="auto">
            <a:xfrm>
              <a:off x="2502" y="1936"/>
              <a:ext cx="79" cy="77"/>
            </a:xfrm>
            <a:custGeom>
              <a:avLst/>
              <a:gdLst>
                <a:gd name="T0" fmla="*/ 0 w 315"/>
                <a:gd name="T1" fmla="*/ 0 h 311"/>
                <a:gd name="T2" fmla="*/ 0 w 315"/>
                <a:gd name="T3" fmla="*/ 0 h 311"/>
                <a:gd name="T4" fmla="*/ 0 w 315"/>
                <a:gd name="T5" fmla="*/ 0 h 311"/>
                <a:gd name="T6" fmla="*/ 0 w 315"/>
                <a:gd name="T7" fmla="*/ 0 h 311"/>
                <a:gd name="T8" fmla="*/ 0 w 315"/>
                <a:gd name="T9" fmla="*/ 0 h 311"/>
                <a:gd name="T10" fmla="*/ 0 w 315"/>
                <a:gd name="T11" fmla="*/ 0 h 311"/>
                <a:gd name="T12" fmla="*/ 0 60000 65536"/>
                <a:gd name="T13" fmla="*/ 0 60000 65536"/>
                <a:gd name="T14" fmla="*/ 0 60000 65536"/>
                <a:gd name="T15" fmla="*/ 0 60000 65536"/>
                <a:gd name="T16" fmla="*/ 0 60000 65536"/>
                <a:gd name="T17" fmla="*/ 0 60000 65536"/>
                <a:gd name="T18" fmla="*/ 0 w 315"/>
                <a:gd name="T19" fmla="*/ 0 h 311"/>
                <a:gd name="T20" fmla="*/ 315 w 315"/>
                <a:gd name="T21" fmla="*/ 311 h 311"/>
              </a:gdLst>
              <a:ahLst/>
              <a:cxnLst>
                <a:cxn ang="T12">
                  <a:pos x="T0" y="T1"/>
                </a:cxn>
                <a:cxn ang="T13">
                  <a:pos x="T2" y="T3"/>
                </a:cxn>
                <a:cxn ang="T14">
                  <a:pos x="T4" y="T5"/>
                </a:cxn>
                <a:cxn ang="T15">
                  <a:pos x="T6" y="T7"/>
                </a:cxn>
                <a:cxn ang="T16">
                  <a:pos x="T8" y="T9"/>
                </a:cxn>
                <a:cxn ang="T17">
                  <a:pos x="T10" y="T11"/>
                </a:cxn>
              </a:cxnLst>
              <a:rect l="T18" t="T19" r="T20" b="T21"/>
              <a:pathLst>
                <a:path w="315" h="311">
                  <a:moveTo>
                    <a:pt x="100" y="311"/>
                  </a:moveTo>
                  <a:lnTo>
                    <a:pt x="0" y="0"/>
                  </a:lnTo>
                  <a:lnTo>
                    <a:pt x="315" y="81"/>
                  </a:lnTo>
                  <a:lnTo>
                    <a:pt x="100" y="311"/>
                  </a:lnTo>
                  <a:lnTo>
                    <a:pt x="0" y="0"/>
                  </a:lnTo>
                  <a:lnTo>
                    <a:pt x="100" y="311"/>
                  </a:lnTo>
                  <a:close/>
                </a:path>
              </a:pathLst>
            </a:custGeom>
            <a:solidFill>
              <a:srgbClr val="FFF500"/>
            </a:solidFill>
            <a:ln w="9525">
              <a:noFill/>
              <a:round/>
              <a:headEnd/>
              <a:tailEnd/>
            </a:ln>
          </p:spPr>
          <p:txBody>
            <a:bodyPr/>
            <a:lstStyle/>
            <a:p>
              <a:pPr eaLnBrk="1" hangingPunct="1"/>
              <a:endParaRPr lang="pt-BR" b="1" u="none"/>
            </a:p>
          </p:txBody>
        </p:sp>
        <p:sp>
          <p:nvSpPr>
            <p:cNvPr id="451793" name="Freeform 2477"/>
            <p:cNvSpPr>
              <a:spLocks/>
            </p:cNvSpPr>
            <p:nvPr/>
          </p:nvSpPr>
          <p:spPr bwMode="auto">
            <a:xfrm>
              <a:off x="2949" y="1694"/>
              <a:ext cx="65" cy="84"/>
            </a:xfrm>
            <a:custGeom>
              <a:avLst/>
              <a:gdLst>
                <a:gd name="T0" fmla="*/ 0 w 259"/>
                <a:gd name="T1" fmla="*/ 0 h 338"/>
                <a:gd name="T2" fmla="*/ 0 w 259"/>
                <a:gd name="T3" fmla="*/ 0 h 338"/>
                <a:gd name="T4" fmla="*/ 0 w 259"/>
                <a:gd name="T5" fmla="*/ 0 h 338"/>
                <a:gd name="T6" fmla="*/ 0 w 259"/>
                <a:gd name="T7" fmla="*/ 0 h 338"/>
                <a:gd name="T8" fmla="*/ 0 w 259"/>
                <a:gd name="T9" fmla="*/ 0 h 338"/>
                <a:gd name="T10" fmla="*/ 0 w 259"/>
                <a:gd name="T11" fmla="*/ 0 h 338"/>
                <a:gd name="T12" fmla="*/ 0 w 259"/>
                <a:gd name="T13" fmla="*/ 0 h 338"/>
                <a:gd name="T14" fmla="*/ 0 w 259"/>
                <a:gd name="T15" fmla="*/ 0 h 338"/>
                <a:gd name="T16" fmla="*/ 0 w 259"/>
                <a:gd name="T17" fmla="*/ 0 h 338"/>
                <a:gd name="T18" fmla="*/ 0 w 259"/>
                <a:gd name="T19" fmla="*/ 0 h 338"/>
                <a:gd name="T20" fmla="*/ 0 w 259"/>
                <a:gd name="T21" fmla="*/ 0 h 338"/>
                <a:gd name="T22" fmla="*/ 0 w 259"/>
                <a:gd name="T23" fmla="*/ 0 h 338"/>
                <a:gd name="T24" fmla="*/ 0 w 259"/>
                <a:gd name="T25" fmla="*/ 0 h 338"/>
                <a:gd name="T26" fmla="*/ 0 w 259"/>
                <a:gd name="T27" fmla="*/ 0 h 338"/>
                <a:gd name="T28" fmla="*/ 0 w 259"/>
                <a:gd name="T29" fmla="*/ 0 h 338"/>
                <a:gd name="T30" fmla="*/ 0 w 259"/>
                <a:gd name="T31" fmla="*/ 0 h 338"/>
                <a:gd name="T32" fmla="*/ 0 w 259"/>
                <a:gd name="T33" fmla="*/ 0 h 338"/>
                <a:gd name="T34" fmla="*/ 0 w 259"/>
                <a:gd name="T35" fmla="*/ 0 h 338"/>
                <a:gd name="T36" fmla="*/ 0 w 259"/>
                <a:gd name="T37" fmla="*/ 0 h 338"/>
                <a:gd name="T38" fmla="*/ 0 w 259"/>
                <a:gd name="T39" fmla="*/ 0 h 338"/>
                <a:gd name="T40" fmla="*/ 0 w 259"/>
                <a:gd name="T41" fmla="*/ 0 h 338"/>
                <a:gd name="T42" fmla="*/ 0 w 259"/>
                <a:gd name="T43" fmla="*/ 0 h 338"/>
                <a:gd name="T44" fmla="*/ 0 w 259"/>
                <a:gd name="T45" fmla="*/ 0 h 338"/>
                <a:gd name="T46" fmla="*/ 0 w 259"/>
                <a:gd name="T47" fmla="*/ 0 h 338"/>
                <a:gd name="T48" fmla="*/ 0 w 259"/>
                <a:gd name="T49" fmla="*/ 0 h 338"/>
                <a:gd name="T50" fmla="*/ 0 w 259"/>
                <a:gd name="T51" fmla="*/ 0 h 338"/>
                <a:gd name="T52" fmla="*/ 0 w 259"/>
                <a:gd name="T53" fmla="*/ 0 h 338"/>
                <a:gd name="T54" fmla="*/ 0 w 259"/>
                <a:gd name="T55" fmla="*/ 0 h 338"/>
                <a:gd name="T56" fmla="*/ 0 w 259"/>
                <a:gd name="T57" fmla="*/ 0 h 338"/>
                <a:gd name="T58" fmla="*/ 0 w 259"/>
                <a:gd name="T59" fmla="*/ 0 h 338"/>
                <a:gd name="T60" fmla="*/ 0 w 259"/>
                <a:gd name="T61" fmla="*/ 0 h 338"/>
                <a:gd name="T62" fmla="*/ 0 w 259"/>
                <a:gd name="T63" fmla="*/ 0 h 338"/>
                <a:gd name="T64" fmla="*/ 0 w 259"/>
                <a:gd name="T65" fmla="*/ 0 h 338"/>
                <a:gd name="T66" fmla="*/ 0 w 259"/>
                <a:gd name="T67" fmla="*/ 0 h 338"/>
                <a:gd name="T68" fmla="*/ 0 w 259"/>
                <a:gd name="T69" fmla="*/ 0 h 338"/>
                <a:gd name="T70" fmla="*/ 0 w 259"/>
                <a:gd name="T71" fmla="*/ 0 h 338"/>
                <a:gd name="T72" fmla="*/ 0 w 259"/>
                <a:gd name="T73" fmla="*/ 0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338"/>
                <a:gd name="T113" fmla="*/ 259 w 259"/>
                <a:gd name="T114" fmla="*/ 338 h 3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338">
                  <a:moveTo>
                    <a:pt x="63" y="10"/>
                  </a:moveTo>
                  <a:lnTo>
                    <a:pt x="80" y="5"/>
                  </a:lnTo>
                  <a:lnTo>
                    <a:pt x="88" y="2"/>
                  </a:lnTo>
                  <a:lnTo>
                    <a:pt x="98" y="1"/>
                  </a:lnTo>
                  <a:lnTo>
                    <a:pt x="105" y="0"/>
                  </a:lnTo>
                  <a:lnTo>
                    <a:pt x="115" y="0"/>
                  </a:lnTo>
                  <a:lnTo>
                    <a:pt x="123" y="0"/>
                  </a:lnTo>
                  <a:lnTo>
                    <a:pt x="131" y="1"/>
                  </a:lnTo>
                  <a:lnTo>
                    <a:pt x="137" y="4"/>
                  </a:lnTo>
                  <a:lnTo>
                    <a:pt x="145" y="6"/>
                  </a:lnTo>
                  <a:lnTo>
                    <a:pt x="152" y="9"/>
                  </a:lnTo>
                  <a:lnTo>
                    <a:pt x="158" y="13"/>
                  </a:lnTo>
                  <a:lnTo>
                    <a:pt x="164" y="17"/>
                  </a:lnTo>
                  <a:lnTo>
                    <a:pt x="169" y="22"/>
                  </a:lnTo>
                  <a:lnTo>
                    <a:pt x="174" y="29"/>
                  </a:lnTo>
                  <a:lnTo>
                    <a:pt x="178" y="34"/>
                  </a:lnTo>
                  <a:lnTo>
                    <a:pt x="181" y="41"/>
                  </a:lnTo>
                  <a:lnTo>
                    <a:pt x="183" y="49"/>
                  </a:lnTo>
                  <a:lnTo>
                    <a:pt x="259" y="280"/>
                  </a:lnTo>
                  <a:lnTo>
                    <a:pt x="78" y="338"/>
                  </a:lnTo>
                  <a:lnTo>
                    <a:pt x="4" y="105"/>
                  </a:lnTo>
                  <a:lnTo>
                    <a:pt x="1" y="99"/>
                  </a:lnTo>
                  <a:lnTo>
                    <a:pt x="0" y="91"/>
                  </a:lnTo>
                  <a:lnTo>
                    <a:pt x="0" y="84"/>
                  </a:lnTo>
                  <a:lnTo>
                    <a:pt x="1" y="76"/>
                  </a:lnTo>
                  <a:lnTo>
                    <a:pt x="3" y="70"/>
                  </a:lnTo>
                  <a:lnTo>
                    <a:pt x="4" y="62"/>
                  </a:lnTo>
                  <a:lnTo>
                    <a:pt x="8" y="55"/>
                  </a:lnTo>
                  <a:lnTo>
                    <a:pt x="10" y="49"/>
                  </a:lnTo>
                  <a:lnTo>
                    <a:pt x="16" y="42"/>
                  </a:lnTo>
                  <a:lnTo>
                    <a:pt x="20" y="37"/>
                  </a:lnTo>
                  <a:lnTo>
                    <a:pt x="26" y="31"/>
                  </a:lnTo>
                  <a:lnTo>
                    <a:pt x="32" y="26"/>
                  </a:lnTo>
                  <a:lnTo>
                    <a:pt x="39" y="21"/>
                  </a:lnTo>
                  <a:lnTo>
                    <a:pt x="46" y="17"/>
                  </a:lnTo>
                  <a:lnTo>
                    <a:pt x="54" y="13"/>
                  </a:lnTo>
                  <a:lnTo>
                    <a:pt x="63" y="10"/>
                  </a:lnTo>
                  <a:close/>
                </a:path>
              </a:pathLst>
            </a:custGeom>
            <a:solidFill>
              <a:srgbClr val="DA251D"/>
            </a:solidFill>
            <a:ln w="9525">
              <a:noFill/>
              <a:round/>
              <a:headEnd/>
              <a:tailEnd/>
            </a:ln>
          </p:spPr>
          <p:txBody>
            <a:bodyPr/>
            <a:lstStyle/>
            <a:p>
              <a:pPr eaLnBrk="1" hangingPunct="1"/>
              <a:endParaRPr lang="pt-BR" b="1" u="none"/>
            </a:p>
          </p:txBody>
        </p:sp>
        <p:sp>
          <p:nvSpPr>
            <p:cNvPr id="451794" name="Freeform 2478"/>
            <p:cNvSpPr>
              <a:spLocks/>
            </p:cNvSpPr>
            <p:nvPr/>
          </p:nvSpPr>
          <p:spPr bwMode="auto">
            <a:xfrm>
              <a:off x="2949" y="1694"/>
              <a:ext cx="65" cy="84"/>
            </a:xfrm>
            <a:custGeom>
              <a:avLst/>
              <a:gdLst>
                <a:gd name="T0" fmla="*/ 0 w 259"/>
                <a:gd name="T1" fmla="*/ 0 h 338"/>
                <a:gd name="T2" fmla="*/ 0 w 259"/>
                <a:gd name="T3" fmla="*/ 0 h 338"/>
                <a:gd name="T4" fmla="*/ 0 w 259"/>
                <a:gd name="T5" fmla="*/ 0 h 338"/>
                <a:gd name="T6" fmla="*/ 0 w 259"/>
                <a:gd name="T7" fmla="*/ 0 h 338"/>
                <a:gd name="T8" fmla="*/ 0 w 259"/>
                <a:gd name="T9" fmla="*/ 0 h 338"/>
                <a:gd name="T10" fmla="*/ 0 w 259"/>
                <a:gd name="T11" fmla="*/ 0 h 338"/>
                <a:gd name="T12" fmla="*/ 0 w 259"/>
                <a:gd name="T13" fmla="*/ 0 h 338"/>
                <a:gd name="T14" fmla="*/ 0 w 259"/>
                <a:gd name="T15" fmla="*/ 0 h 338"/>
                <a:gd name="T16" fmla="*/ 0 w 259"/>
                <a:gd name="T17" fmla="*/ 0 h 338"/>
                <a:gd name="T18" fmla="*/ 0 w 259"/>
                <a:gd name="T19" fmla="*/ 0 h 338"/>
                <a:gd name="T20" fmla="*/ 0 w 259"/>
                <a:gd name="T21" fmla="*/ 0 h 338"/>
                <a:gd name="T22" fmla="*/ 0 w 259"/>
                <a:gd name="T23" fmla="*/ 0 h 338"/>
                <a:gd name="T24" fmla="*/ 0 w 259"/>
                <a:gd name="T25" fmla="*/ 0 h 338"/>
                <a:gd name="T26" fmla="*/ 0 w 259"/>
                <a:gd name="T27" fmla="*/ 0 h 338"/>
                <a:gd name="T28" fmla="*/ 0 w 259"/>
                <a:gd name="T29" fmla="*/ 0 h 338"/>
                <a:gd name="T30" fmla="*/ 0 w 259"/>
                <a:gd name="T31" fmla="*/ 0 h 338"/>
                <a:gd name="T32" fmla="*/ 0 w 259"/>
                <a:gd name="T33" fmla="*/ 0 h 338"/>
                <a:gd name="T34" fmla="*/ 0 w 259"/>
                <a:gd name="T35" fmla="*/ 0 h 338"/>
                <a:gd name="T36" fmla="*/ 0 w 259"/>
                <a:gd name="T37" fmla="*/ 0 h 338"/>
                <a:gd name="T38" fmla="*/ 0 w 259"/>
                <a:gd name="T39" fmla="*/ 0 h 338"/>
                <a:gd name="T40" fmla="*/ 0 w 259"/>
                <a:gd name="T41" fmla="*/ 0 h 338"/>
                <a:gd name="T42" fmla="*/ 0 w 259"/>
                <a:gd name="T43" fmla="*/ 0 h 338"/>
                <a:gd name="T44" fmla="*/ 0 w 259"/>
                <a:gd name="T45" fmla="*/ 0 h 338"/>
                <a:gd name="T46" fmla="*/ 0 w 259"/>
                <a:gd name="T47" fmla="*/ 0 h 338"/>
                <a:gd name="T48" fmla="*/ 0 w 259"/>
                <a:gd name="T49" fmla="*/ 0 h 338"/>
                <a:gd name="T50" fmla="*/ 0 w 259"/>
                <a:gd name="T51" fmla="*/ 0 h 338"/>
                <a:gd name="T52" fmla="*/ 0 w 259"/>
                <a:gd name="T53" fmla="*/ 0 h 338"/>
                <a:gd name="T54" fmla="*/ 0 w 259"/>
                <a:gd name="T55" fmla="*/ 0 h 338"/>
                <a:gd name="T56" fmla="*/ 0 w 259"/>
                <a:gd name="T57" fmla="*/ 0 h 338"/>
                <a:gd name="T58" fmla="*/ 0 w 259"/>
                <a:gd name="T59" fmla="*/ 0 h 338"/>
                <a:gd name="T60" fmla="*/ 0 w 259"/>
                <a:gd name="T61" fmla="*/ 0 h 338"/>
                <a:gd name="T62" fmla="*/ 0 w 259"/>
                <a:gd name="T63" fmla="*/ 0 h 338"/>
                <a:gd name="T64" fmla="*/ 0 w 259"/>
                <a:gd name="T65" fmla="*/ 0 h 338"/>
                <a:gd name="T66" fmla="*/ 0 w 259"/>
                <a:gd name="T67" fmla="*/ 0 h 338"/>
                <a:gd name="T68" fmla="*/ 0 w 259"/>
                <a:gd name="T69" fmla="*/ 0 h 338"/>
                <a:gd name="T70" fmla="*/ 0 w 259"/>
                <a:gd name="T71" fmla="*/ 0 h 338"/>
                <a:gd name="T72" fmla="*/ 0 w 259"/>
                <a:gd name="T73" fmla="*/ 0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338"/>
                <a:gd name="T113" fmla="*/ 259 w 259"/>
                <a:gd name="T114" fmla="*/ 338 h 3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338">
                  <a:moveTo>
                    <a:pt x="63" y="10"/>
                  </a:moveTo>
                  <a:lnTo>
                    <a:pt x="80" y="5"/>
                  </a:lnTo>
                  <a:lnTo>
                    <a:pt x="88" y="2"/>
                  </a:lnTo>
                  <a:lnTo>
                    <a:pt x="98" y="1"/>
                  </a:lnTo>
                  <a:lnTo>
                    <a:pt x="105" y="0"/>
                  </a:lnTo>
                  <a:lnTo>
                    <a:pt x="115" y="0"/>
                  </a:lnTo>
                  <a:lnTo>
                    <a:pt x="123" y="0"/>
                  </a:lnTo>
                  <a:lnTo>
                    <a:pt x="131" y="1"/>
                  </a:lnTo>
                  <a:lnTo>
                    <a:pt x="137" y="4"/>
                  </a:lnTo>
                  <a:lnTo>
                    <a:pt x="145" y="6"/>
                  </a:lnTo>
                  <a:lnTo>
                    <a:pt x="152" y="9"/>
                  </a:lnTo>
                  <a:lnTo>
                    <a:pt x="158" y="13"/>
                  </a:lnTo>
                  <a:lnTo>
                    <a:pt x="164" y="17"/>
                  </a:lnTo>
                  <a:lnTo>
                    <a:pt x="169" y="22"/>
                  </a:lnTo>
                  <a:lnTo>
                    <a:pt x="174" y="29"/>
                  </a:lnTo>
                  <a:lnTo>
                    <a:pt x="178" y="34"/>
                  </a:lnTo>
                  <a:lnTo>
                    <a:pt x="181" y="41"/>
                  </a:lnTo>
                  <a:lnTo>
                    <a:pt x="183" y="49"/>
                  </a:lnTo>
                  <a:lnTo>
                    <a:pt x="259" y="280"/>
                  </a:lnTo>
                  <a:lnTo>
                    <a:pt x="78" y="338"/>
                  </a:lnTo>
                  <a:lnTo>
                    <a:pt x="4" y="105"/>
                  </a:lnTo>
                  <a:lnTo>
                    <a:pt x="1" y="99"/>
                  </a:lnTo>
                  <a:lnTo>
                    <a:pt x="0" y="91"/>
                  </a:lnTo>
                  <a:lnTo>
                    <a:pt x="0" y="84"/>
                  </a:lnTo>
                  <a:lnTo>
                    <a:pt x="1" y="76"/>
                  </a:lnTo>
                  <a:lnTo>
                    <a:pt x="3" y="70"/>
                  </a:lnTo>
                  <a:lnTo>
                    <a:pt x="4" y="62"/>
                  </a:lnTo>
                  <a:lnTo>
                    <a:pt x="8" y="55"/>
                  </a:lnTo>
                  <a:lnTo>
                    <a:pt x="10" y="49"/>
                  </a:lnTo>
                  <a:lnTo>
                    <a:pt x="16" y="42"/>
                  </a:lnTo>
                  <a:lnTo>
                    <a:pt x="20" y="37"/>
                  </a:lnTo>
                  <a:lnTo>
                    <a:pt x="26" y="31"/>
                  </a:lnTo>
                  <a:lnTo>
                    <a:pt x="32" y="26"/>
                  </a:lnTo>
                  <a:lnTo>
                    <a:pt x="39" y="21"/>
                  </a:lnTo>
                  <a:lnTo>
                    <a:pt x="46" y="17"/>
                  </a:lnTo>
                  <a:lnTo>
                    <a:pt x="54" y="13"/>
                  </a:lnTo>
                  <a:lnTo>
                    <a:pt x="63" y="10"/>
                  </a:lnTo>
                </a:path>
              </a:pathLst>
            </a:custGeom>
            <a:noFill/>
            <a:ln w="9525">
              <a:solidFill>
                <a:srgbClr val="1F1A17"/>
              </a:solidFill>
              <a:round/>
              <a:headEnd/>
              <a:tailEnd/>
            </a:ln>
          </p:spPr>
          <p:txBody>
            <a:bodyPr/>
            <a:lstStyle/>
            <a:p>
              <a:pPr eaLnBrk="1" hangingPunct="1"/>
              <a:endParaRPr lang="pt-BR" b="1" u="none"/>
            </a:p>
          </p:txBody>
        </p:sp>
        <p:sp>
          <p:nvSpPr>
            <p:cNvPr id="451795" name="Freeform 2479"/>
            <p:cNvSpPr>
              <a:spLocks/>
            </p:cNvSpPr>
            <p:nvPr/>
          </p:nvSpPr>
          <p:spPr bwMode="auto">
            <a:xfrm>
              <a:off x="2908" y="1701"/>
              <a:ext cx="170" cy="235"/>
            </a:xfrm>
            <a:custGeom>
              <a:avLst/>
              <a:gdLst>
                <a:gd name="T0" fmla="*/ 0 w 680"/>
                <a:gd name="T1" fmla="*/ 0 h 943"/>
                <a:gd name="T2" fmla="*/ 0 w 680"/>
                <a:gd name="T3" fmla="*/ 0 h 943"/>
                <a:gd name="T4" fmla="*/ 0 w 680"/>
                <a:gd name="T5" fmla="*/ 0 h 943"/>
                <a:gd name="T6" fmla="*/ 0 w 680"/>
                <a:gd name="T7" fmla="*/ 0 h 943"/>
                <a:gd name="T8" fmla="*/ 0 w 680"/>
                <a:gd name="T9" fmla="*/ 0 h 943"/>
                <a:gd name="T10" fmla="*/ 0 w 680"/>
                <a:gd name="T11" fmla="*/ 0 h 943"/>
                <a:gd name="T12" fmla="*/ 0 w 680"/>
                <a:gd name="T13" fmla="*/ 0 h 943"/>
                <a:gd name="T14" fmla="*/ 0 w 680"/>
                <a:gd name="T15" fmla="*/ 0 h 943"/>
                <a:gd name="T16" fmla="*/ 0 w 680"/>
                <a:gd name="T17" fmla="*/ 0 h 943"/>
                <a:gd name="T18" fmla="*/ 0 w 680"/>
                <a:gd name="T19" fmla="*/ 0 h 943"/>
                <a:gd name="T20" fmla="*/ 0 w 680"/>
                <a:gd name="T21" fmla="*/ 0 h 943"/>
                <a:gd name="T22" fmla="*/ 0 w 680"/>
                <a:gd name="T23" fmla="*/ 0 h 943"/>
                <a:gd name="T24" fmla="*/ 0 w 680"/>
                <a:gd name="T25" fmla="*/ 0 h 943"/>
                <a:gd name="T26" fmla="*/ 0 w 680"/>
                <a:gd name="T27" fmla="*/ 0 h 943"/>
                <a:gd name="T28" fmla="*/ 0 w 680"/>
                <a:gd name="T29" fmla="*/ 0 h 943"/>
                <a:gd name="T30" fmla="*/ 0 w 680"/>
                <a:gd name="T31" fmla="*/ 0 h 943"/>
                <a:gd name="T32" fmla="*/ 0 w 680"/>
                <a:gd name="T33" fmla="*/ 0 h 943"/>
                <a:gd name="T34" fmla="*/ 0 w 680"/>
                <a:gd name="T35" fmla="*/ 0 h 943"/>
                <a:gd name="T36" fmla="*/ 0 w 680"/>
                <a:gd name="T37" fmla="*/ 0 h 943"/>
                <a:gd name="T38" fmla="*/ 0 w 680"/>
                <a:gd name="T39" fmla="*/ 0 h 943"/>
                <a:gd name="T40" fmla="*/ 0 w 680"/>
                <a:gd name="T41" fmla="*/ 0 h 943"/>
                <a:gd name="T42" fmla="*/ 0 w 680"/>
                <a:gd name="T43" fmla="*/ 0 h 943"/>
                <a:gd name="T44" fmla="*/ 0 w 680"/>
                <a:gd name="T45" fmla="*/ 0 h 943"/>
                <a:gd name="T46" fmla="*/ 0 w 680"/>
                <a:gd name="T47" fmla="*/ 0 h 943"/>
                <a:gd name="T48" fmla="*/ 0 w 680"/>
                <a:gd name="T49" fmla="*/ 0 h 943"/>
                <a:gd name="T50" fmla="*/ 0 w 680"/>
                <a:gd name="T51" fmla="*/ 0 h 943"/>
                <a:gd name="T52" fmla="*/ 0 w 680"/>
                <a:gd name="T53" fmla="*/ 0 h 943"/>
                <a:gd name="T54" fmla="*/ 0 w 680"/>
                <a:gd name="T55" fmla="*/ 0 h 943"/>
                <a:gd name="T56" fmla="*/ 0 w 680"/>
                <a:gd name="T57" fmla="*/ 0 h 943"/>
                <a:gd name="T58" fmla="*/ 0 w 680"/>
                <a:gd name="T59" fmla="*/ 0 h 943"/>
                <a:gd name="T60" fmla="*/ 0 w 680"/>
                <a:gd name="T61" fmla="*/ 0 h 943"/>
                <a:gd name="T62" fmla="*/ 0 w 680"/>
                <a:gd name="T63" fmla="*/ 0 h 943"/>
                <a:gd name="T64" fmla="*/ 0 w 680"/>
                <a:gd name="T65" fmla="*/ 0 h 943"/>
                <a:gd name="T66" fmla="*/ 0 w 680"/>
                <a:gd name="T67" fmla="*/ 0 h 943"/>
                <a:gd name="T68" fmla="*/ 0 w 680"/>
                <a:gd name="T69" fmla="*/ 0 h 943"/>
                <a:gd name="T70" fmla="*/ 0 w 680"/>
                <a:gd name="T71" fmla="*/ 0 h 943"/>
                <a:gd name="T72" fmla="*/ 0 w 680"/>
                <a:gd name="T73" fmla="*/ 0 h 943"/>
                <a:gd name="T74" fmla="*/ 0 w 680"/>
                <a:gd name="T75" fmla="*/ 0 h 943"/>
                <a:gd name="T76" fmla="*/ 0 w 680"/>
                <a:gd name="T77" fmla="*/ 0 h 943"/>
                <a:gd name="T78" fmla="*/ 0 w 680"/>
                <a:gd name="T79" fmla="*/ 0 h 943"/>
                <a:gd name="T80" fmla="*/ 0 w 680"/>
                <a:gd name="T81" fmla="*/ 0 h 943"/>
                <a:gd name="T82" fmla="*/ 0 w 680"/>
                <a:gd name="T83" fmla="*/ 0 h 943"/>
                <a:gd name="T84" fmla="*/ 0 w 680"/>
                <a:gd name="T85" fmla="*/ 0 h 943"/>
                <a:gd name="T86" fmla="*/ 0 w 680"/>
                <a:gd name="T87" fmla="*/ 0 h 943"/>
                <a:gd name="T88" fmla="*/ 0 w 680"/>
                <a:gd name="T89" fmla="*/ 0 h 943"/>
                <a:gd name="T90" fmla="*/ 0 w 680"/>
                <a:gd name="T91" fmla="*/ 0 h 943"/>
                <a:gd name="T92" fmla="*/ 0 w 680"/>
                <a:gd name="T93" fmla="*/ 0 h 943"/>
                <a:gd name="T94" fmla="*/ 0 w 680"/>
                <a:gd name="T95" fmla="*/ 0 h 943"/>
                <a:gd name="T96" fmla="*/ 0 w 680"/>
                <a:gd name="T97" fmla="*/ 0 h 943"/>
                <a:gd name="T98" fmla="*/ 0 w 680"/>
                <a:gd name="T99" fmla="*/ 0 h 943"/>
                <a:gd name="T100" fmla="*/ 0 w 680"/>
                <a:gd name="T101" fmla="*/ 0 h 9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0"/>
                <a:gd name="T154" fmla="*/ 0 h 943"/>
                <a:gd name="T155" fmla="*/ 680 w 680"/>
                <a:gd name="T156" fmla="*/ 943 h 9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0" h="943">
                  <a:moveTo>
                    <a:pt x="248" y="411"/>
                  </a:moveTo>
                  <a:lnTo>
                    <a:pt x="466" y="341"/>
                  </a:lnTo>
                  <a:lnTo>
                    <a:pt x="429" y="107"/>
                  </a:lnTo>
                  <a:lnTo>
                    <a:pt x="433" y="90"/>
                  </a:lnTo>
                  <a:lnTo>
                    <a:pt x="445" y="57"/>
                  </a:lnTo>
                  <a:lnTo>
                    <a:pt x="449" y="46"/>
                  </a:lnTo>
                  <a:lnTo>
                    <a:pt x="453" y="37"/>
                  </a:lnTo>
                  <a:lnTo>
                    <a:pt x="458" y="29"/>
                  </a:lnTo>
                  <a:lnTo>
                    <a:pt x="465" y="21"/>
                  </a:lnTo>
                  <a:lnTo>
                    <a:pt x="470" y="15"/>
                  </a:lnTo>
                  <a:lnTo>
                    <a:pt x="477" y="8"/>
                  </a:lnTo>
                  <a:lnTo>
                    <a:pt x="485" y="4"/>
                  </a:lnTo>
                  <a:lnTo>
                    <a:pt x="493" y="3"/>
                  </a:lnTo>
                  <a:lnTo>
                    <a:pt x="510" y="0"/>
                  </a:lnTo>
                  <a:lnTo>
                    <a:pt x="518" y="0"/>
                  </a:lnTo>
                  <a:lnTo>
                    <a:pt x="526" y="2"/>
                  </a:lnTo>
                  <a:lnTo>
                    <a:pt x="533" y="4"/>
                  </a:lnTo>
                  <a:lnTo>
                    <a:pt x="541" y="9"/>
                  </a:lnTo>
                  <a:lnTo>
                    <a:pt x="557" y="20"/>
                  </a:lnTo>
                  <a:lnTo>
                    <a:pt x="572" y="35"/>
                  </a:lnTo>
                  <a:lnTo>
                    <a:pt x="594" y="61"/>
                  </a:lnTo>
                  <a:lnTo>
                    <a:pt x="603" y="74"/>
                  </a:lnTo>
                  <a:lnTo>
                    <a:pt x="635" y="371"/>
                  </a:lnTo>
                  <a:lnTo>
                    <a:pt x="680" y="803"/>
                  </a:lnTo>
                  <a:lnTo>
                    <a:pt x="192" y="943"/>
                  </a:lnTo>
                  <a:lnTo>
                    <a:pt x="86" y="470"/>
                  </a:lnTo>
                  <a:lnTo>
                    <a:pt x="2" y="258"/>
                  </a:lnTo>
                  <a:lnTo>
                    <a:pt x="0" y="252"/>
                  </a:lnTo>
                  <a:lnTo>
                    <a:pt x="0" y="240"/>
                  </a:lnTo>
                  <a:lnTo>
                    <a:pt x="2" y="223"/>
                  </a:lnTo>
                  <a:lnTo>
                    <a:pt x="4" y="205"/>
                  </a:lnTo>
                  <a:lnTo>
                    <a:pt x="7" y="196"/>
                  </a:lnTo>
                  <a:lnTo>
                    <a:pt x="9" y="186"/>
                  </a:lnTo>
                  <a:lnTo>
                    <a:pt x="12" y="177"/>
                  </a:lnTo>
                  <a:lnTo>
                    <a:pt x="16" y="168"/>
                  </a:lnTo>
                  <a:lnTo>
                    <a:pt x="21" y="160"/>
                  </a:lnTo>
                  <a:lnTo>
                    <a:pt x="27" y="153"/>
                  </a:lnTo>
                  <a:lnTo>
                    <a:pt x="33" y="149"/>
                  </a:lnTo>
                  <a:lnTo>
                    <a:pt x="41" y="145"/>
                  </a:lnTo>
                  <a:lnTo>
                    <a:pt x="57" y="140"/>
                  </a:lnTo>
                  <a:lnTo>
                    <a:pt x="65" y="139"/>
                  </a:lnTo>
                  <a:lnTo>
                    <a:pt x="74" y="139"/>
                  </a:lnTo>
                  <a:lnTo>
                    <a:pt x="82" y="140"/>
                  </a:lnTo>
                  <a:lnTo>
                    <a:pt x="91" y="143"/>
                  </a:lnTo>
                  <a:lnTo>
                    <a:pt x="110" y="151"/>
                  </a:lnTo>
                  <a:lnTo>
                    <a:pt x="127" y="161"/>
                  </a:lnTo>
                  <a:lnTo>
                    <a:pt x="141" y="173"/>
                  </a:lnTo>
                  <a:lnTo>
                    <a:pt x="153" y="184"/>
                  </a:lnTo>
                  <a:lnTo>
                    <a:pt x="163" y="192"/>
                  </a:lnTo>
                  <a:lnTo>
                    <a:pt x="165" y="196"/>
                  </a:lnTo>
                  <a:lnTo>
                    <a:pt x="248" y="411"/>
                  </a:lnTo>
                  <a:close/>
                </a:path>
              </a:pathLst>
            </a:custGeom>
            <a:solidFill>
              <a:srgbClr val="75C5F0"/>
            </a:solidFill>
            <a:ln w="9525">
              <a:noFill/>
              <a:round/>
              <a:headEnd/>
              <a:tailEnd/>
            </a:ln>
          </p:spPr>
          <p:txBody>
            <a:bodyPr/>
            <a:lstStyle/>
            <a:p>
              <a:pPr eaLnBrk="1" hangingPunct="1"/>
              <a:endParaRPr lang="pt-BR" b="1" u="none"/>
            </a:p>
          </p:txBody>
        </p:sp>
        <p:sp>
          <p:nvSpPr>
            <p:cNvPr id="451796" name="Freeform 2480"/>
            <p:cNvSpPr>
              <a:spLocks/>
            </p:cNvSpPr>
            <p:nvPr/>
          </p:nvSpPr>
          <p:spPr bwMode="auto">
            <a:xfrm>
              <a:off x="2908" y="1701"/>
              <a:ext cx="170" cy="235"/>
            </a:xfrm>
            <a:custGeom>
              <a:avLst/>
              <a:gdLst>
                <a:gd name="T0" fmla="*/ 0 w 680"/>
                <a:gd name="T1" fmla="*/ 0 h 943"/>
                <a:gd name="T2" fmla="*/ 0 w 680"/>
                <a:gd name="T3" fmla="*/ 0 h 943"/>
                <a:gd name="T4" fmla="*/ 0 w 680"/>
                <a:gd name="T5" fmla="*/ 0 h 943"/>
                <a:gd name="T6" fmla="*/ 0 w 680"/>
                <a:gd name="T7" fmla="*/ 0 h 943"/>
                <a:gd name="T8" fmla="*/ 0 w 680"/>
                <a:gd name="T9" fmla="*/ 0 h 943"/>
                <a:gd name="T10" fmla="*/ 0 w 680"/>
                <a:gd name="T11" fmla="*/ 0 h 943"/>
                <a:gd name="T12" fmla="*/ 0 w 680"/>
                <a:gd name="T13" fmla="*/ 0 h 943"/>
                <a:gd name="T14" fmla="*/ 0 w 680"/>
                <a:gd name="T15" fmla="*/ 0 h 943"/>
                <a:gd name="T16" fmla="*/ 0 w 680"/>
                <a:gd name="T17" fmla="*/ 0 h 943"/>
                <a:gd name="T18" fmla="*/ 0 w 680"/>
                <a:gd name="T19" fmla="*/ 0 h 943"/>
                <a:gd name="T20" fmla="*/ 0 w 680"/>
                <a:gd name="T21" fmla="*/ 0 h 943"/>
                <a:gd name="T22" fmla="*/ 0 w 680"/>
                <a:gd name="T23" fmla="*/ 0 h 943"/>
                <a:gd name="T24" fmla="*/ 0 w 680"/>
                <a:gd name="T25" fmla="*/ 0 h 943"/>
                <a:gd name="T26" fmla="*/ 0 w 680"/>
                <a:gd name="T27" fmla="*/ 0 h 943"/>
                <a:gd name="T28" fmla="*/ 0 w 680"/>
                <a:gd name="T29" fmla="*/ 0 h 943"/>
                <a:gd name="T30" fmla="*/ 0 w 680"/>
                <a:gd name="T31" fmla="*/ 0 h 943"/>
                <a:gd name="T32" fmla="*/ 0 w 680"/>
                <a:gd name="T33" fmla="*/ 0 h 943"/>
                <a:gd name="T34" fmla="*/ 0 w 680"/>
                <a:gd name="T35" fmla="*/ 0 h 943"/>
                <a:gd name="T36" fmla="*/ 0 w 680"/>
                <a:gd name="T37" fmla="*/ 0 h 943"/>
                <a:gd name="T38" fmla="*/ 0 w 680"/>
                <a:gd name="T39" fmla="*/ 0 h 943"/>
                <a:gd name="T40" fmla="*/ 0 w 680"/>
                <a:gd name="T41" fmla="*/ 0 h 943"/>
                <a:gd name="T42" fmla="*/ 0 w 680"/>
                <a:gd name="T43" fmla="*/ 0 h 943"/>
                <a:gd name="T44" fmla="*/ 0 w 680"/>
                <a:gd name="T45" fmla="*/ 0 h 943"/>
                <a:gd name="T46" fmla="*/ 0 w 680"/>
                <a:gd name="T47" fmla="*/ 0 h 943"/>
                <a:gd name="T48" fmla="*/ 0 w 680"/>
                <a:gd name="T49" fmla="*/ 0 h 943"/>
                <a:gd name="T50" fmla="*/ 0 w 680"/>
                <a:gd name="T51" fmla="*/ 0 h 943"/>
                <a:gd name="T52" fmla="*/ 0 w 680"/>
                <a:gd name="T53" fmla="*/ 0 h 943"/>
                <a:gd name="T54" fmla="*/ 0 w 680"/>
                <a:gd name="T55" fmla="*/ 0 h 943"/>
                <a:gd name="T56" fmla="*/ 0 w 680"/>
                <a:gd name="T57" fmla="*/ 0 h 943"/>
                <a:gd name="T58" fmla="*/ 0 w 680"/>
                <a:gd name="T59" fmla="*/ 0 h 943"/>
                <a:gd name="T60" fmla="*/ 0 w 680"/>
                <a:gd name="T61" fmla="*/ 0 h 943"/>
                <a:gd name="T62" fmla="*/ 0 w 680"/>
                <a:gd name="T63" fmla="*/ 0 h 943"/>
                <a:gd name="T64" fmla="*/ 0 w 680"/>
                <a:gd name="T65" fmla="*/ 0 h 943"/>
                <a:gd name="T66" fmla="*/ 0 w 680"/>
                <a:gd name="T67" fmla="*/ 0 h 943"/>
                <a:gd name="T68" fmla="*/ 0 w 680"/>
                <a:gd name="T69" fmla="*/ 0 h 943"/>
                <a:gd name="T70" fmla="*/ 0 w 680"/>
                <a:gd name="T71" fmla="*/ 0 h 943"/>
                <a:gd name="T72" fmla="*/ 0 w 680"/>
                <a:gd name="T73" fmla="*/ 0 h 943"/>
                <a:gd name="T74" fmla="*/ 0 w 680"/>
                <a:gd name="T75" fmla="*/ 0 h 943"/>
                <a:gd name="T76" fmla="*/ 0 w 680"/>
                <a:gd name="T77" fmla="*/ 0 h 943"/>
                <a:gd name="T78" fmla="*/ 0 w 680"/>
                <a:gd name="T79" fmla="*/ 0 h 943"/>
                <a:gd name="T80" fmla="*/ 0 w 680"/>
                <a:gd name="T81" fmla="*/ 0 h 943"/>
                <a:gd name="T82" fmla="*/ 0 w 680"/>
                <a:gd name="T83" fmla="*/ 0 h 943"/>
                <a:gd name="T84" fmla="*/ 0 w 680"/>
                <a:gd name="T85" fmla="*/ 0 h 943"/>
                <a:gd name="T86" fmla="*/ 0 w 680"/>
                <a:gd name="T87" fmla="*/ 0 h 943"/>
                <a:gd name="T88" fmla="*/ 0 w 680"/>
                <a:gd name="T89" fmla="*/ 0 h 943"/>
                <a:gd name="T90" fmla="*/ 0 w 680"/>
                <a:gd name="T91" fmla="*/ 0 h 943"/>
                <a:gd name="T92" fmla="*/ 0 w 680"/>
                <a:gd name="T93" fmla="*/ 0 h 943"/>
                <a:gd name="T94" fmla="*/ 0 w 680"/>
                <a:gd name="T95" fmla="*/ 0 h 943"/>
                <a:gd name="T96" fmla="*/ 0 w 680"/>
                <a:gd name="T97" fmla="*/ 0 h 943"/>
                <a:gd name="T98" fmla="*/ 0 w 680"/>
                <a:gd name="T99" fmla="*/ 0 h 943"/>
                <a:gd name="T100" fmla="*/ 0 w 680"/>
                <a:gd name="T101" fmla="*/ 0 h 9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0"/>
                <a:gd name="T154" fmla="*/ 0 h 943"/>
                <a:gd name="T155" fmla="*/ 680 w 680"/>
                <a:gd name="T156" fmla="*/ 943 h 9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0" h="943">
                  <a:moveTo>
                    <a:pt x="248" y="411"/>
                  </a:moveTo>
                  <a:lnTo>
                    <a:pt x="466" y="341"/>
                  </a:lnTo>
                  <a:lnTo>
                    <a:pt x="429" y="107"/>
                  </a:lnTo>
                  <a:lnTo>
                    <a:pt x="433" y="90"/>
                  </a:lnTo>
                  <a:lnTo>
                    <a:pt x="445" y="57"/>
                  </a:lnTo>
                  <a:lnTo>
                    <a:pt x="449" y="46"/>
                  </a:lnTo>
                  <a:lnTo>
                    <a:pt x="453" y="37"/>
                  </a:lnTo>
                  <a:lnTo>
                    <a:pt x="458" y="29"/>
                  </a:lnTo>
                  <a:lnTo>
                    <a:pt x="465" y="21"/>
                  </a:lnTo>
                  <a:lnTo>
                    <a:pt x="470" y="15"/>
                  </a:lnTo>
                  <a:lnTo>
                    <a:pt x="477" y="8"/>
                  </a:lnTo>
                  <a:lnTo>
                    <a:pt x="485" y="4"/>
                  </a:lnTo>
                  <a:lnTo>
                    <a:pt x="493" y="3"/>
                  </a:lnTo>
                  <a:lnTo>
                    <a:pt x="510" y="0"/>
                  </a:lnTo>
                  <a:lnTo>
                    <a:pt x="518" y="0"/>
                  </a:lnTo>
                  <a:lnTo>
                    <a:pt x="526" y="2"/>
                  </a:lnTo>
                  <a:lnTo>
                    <a:pt x="533" y="4"/>
                  </a:lnTo>
                  <a:lnTo>
                    <a:pt x="541" y="9"/>
                  </a:lnTo>
                  <a:lnTo>
                    <a:pt x="557" y="20"/>
                  </a:lnTo>
                  <a:lnTo>
                    <a:pt x="572" y="35"/>
                  </a:lnTo>
                  <a:lnTo>
                    <a:pt x="594" y="61"/>
                  </a:lnTo>
                  <a:lnTo>
                    <a:pt x="603" y="74"/>
                  </a:lnTo>
                  <a:lnTo>
                    <a:pt x="635" y="371"/>
                  </a:lnTo>
                  <a:lnTo>
                    <a:pt x="680" y="803"/>
                  </a:lnTo>
                  <a:lnTo>
                    <a:pt x="192" y="943"/>
                  </a:lnTo>
                  <a:lnTo>
                    <a:pt x="86" y="470"/>
                  </a:lnTo>
                  <a:lnTo>
                    <a:pt x="2" y="258"/>
                  </a:lnTo>
                  <a:lnTo>
                    <a:pt x="0" y="252"/>
                  </a:lnTo>
                  <a:lnTo>
                    <a:pt x="0" y="240"/>
                  </a:lnTo>
                  <a:lnTo>
                    <a:pt x="2" y="223"/>
                  </a:lnTo>
                  <a:lnTo>
                    <a:pt x="4" y="205"/>
                  </a:lnTo>
                  <a:lnTo>
                    <a:pt x="7" y="196"/>
                  </a:lnTo>
                  <a:lnTo>
                    <a:pt x="9" y="186"/>
                  </a:lnTo>
                  <a:lnTo>
                    <a:pt x="12" y="177"/>
                  </a:lnTo>
                  <a:lnTo>
                    <a:pt x="16" y="168"/>
                  </a:lnTo>
                  <a:lnTo>
                    <a:pt x="21" y="160"/>
                  </a:lnTo>
                  <a:lnTo>
                    <a:pt x="27" y="153"/>
                  </a:lnTo>
                  <a:lnTo>
                    <a:pt x="33" y="149"/>
                  </a:lnTo>
                  <a:lnTo>
                    <a:pt x="41" y="145"/>
                  </a:lnTo>
                  <a:lnTo>
                    <a:pt x="57" y="140"/>
                  </a:lnTo>
                  <a:lnTo>
                    <a:pt x="65" y="139"/>
                  </a:lnTo>
                  <a:lnTo>
                    <a:pt x="74" y="139"/>
                  </a:lnTo>
                  <a:lnTo>
                    <a:pt x="82" y="140"/>
                  </a:lnTo>
                  <a:lnTo>
                    <a:pt x="91" y="143"/>
                  </a:lnTo>
                  <a:lnTo>
                    <a:pt x="110" y="151"/>
                  </a:lnTo>
                  <a:lnTo>
                    <a:pt x="127" y="161"/>
                  </a:lnTo>
                  <a:lnTo>
                    <a:pt x="141" y="173"/>
                  </a:lnTo>
                  <a:lnTo>
                    <a:pt x="153" y="184"/>
                  </a:lnTo>
                  <a:lnTo>
                    <a:pt x="163" y="192"/>
                  </a:lnTo>
                  <a:lnTo>
                    <a:pt x="165" y="196"/>
                  </a:lnTo>
                  <a:lnTo>
                    <a:pt x="248" y="411"/>
                  </a:lnTo>
                </a:path>
              </a:pathLst>
            </a:custGeom>
            <a:noFill/>
            <a:ln w="9525">
              <a:solidFill>
                <a:srgbClr val="1F1A17"/>
              </a:solidFill>
              <a:round/>
              <a:headEnd/>
              <a:tailEnd/>
            </a:ln>
          </p:spPr>
          <p:txBody>
            <a:bodyPr/>
            <a:lstStyle/>
            <a:p>
              <a:pPr eaLnBrk="1" hangingPunct="1"/>
              <a:endParaRPr lang="pt-BR" b="1" u="none"/>
            </a:p>
          </p:txBody>
        </p:sp>
        <p:sp>
          <p:nvSpPr>
            <p:cNvPr id="451797" name="Freeform 2481"/>
            <p:cNvSpPr>
              <a:spLocks/>
            </p:cNvSpPr>
            <p:nvPr/>
          </p:nvSpPr>
          <p:spPr bwMode="auto">
            <a:xfrm>
              <a:off x="2934" y="2222"/>
              <a:ext cx="52" cy="68"/>
            </a:xfrm>
            <a:custGeom>
              <a:avLst/>
              <a:gdLst>
                <a:gd name="T0" fmla="*/ 0 w 208"/>
                <a:gd name="T1" fmla="*/ 0 h 271"/>
                <a:gd name="T2" fmla="*/ 0 w 208"/>
                <a:gd name="T3" fmla="*/ 0 h 271"/>
                <a:gd name="T4" fmla="*/ 0 w 208"/>
                <a:gd name="T5" fmla="*/ 0 h 271"/>
                <a:gd name="T6" fmla="*/ 0 w 208"/>
                <a:gd name="T7" fmla="*/ 0 h 271"/>
                <a:gd name="T8" fmla="*/ 0 w 208"/>
                <a:gd name="T9" fmla="*/ 0 h 271"/>
                <a:gd name="T10" fmla="*/ 0 w 208"/>
                <a:gd name="T11" fmla="*/ 0 h 271"/>
                <a:gd name="T12" fmla="*/ 0 w 208"/>
                <a:gd name="T13" fmla="*/ 0 h 271"/>
                <a:gd name="T14" fmla="*/ 0 w 208"/>
                <a:gd name="T15" fmla="*/ 0 h 271"/>
                <a:gd name="T16" fmla="*/ 0 w 208"/>
                <a:gd name="T17" fmla="*/ 0 h 271"/>
                <a:gd name="T18" fmla="*/ 0 w 208"/>
                <a:gd name="T19" fmla="*/ 0 h 271"/>
                <a:gd name="T20" fmla="*/ 0 w 208"/>
                <a:gd name="T21" fmla="*/ 0 h 271"/>
                <a:gd name="T22" fmla="*/ 0 w 208"/>
                <a:gd name="T23" fmla="*/ 0 h 271"/>
                <a:gd name="T24" fmla="*/ 0 w 208"/>
                <a:gd name="T25" fmla="*/ 0 h 271"/>
                <a:gd name="T26" fmla="*/ 0 w 208"/>
                <a:gd name="T27" fmla="*/ 0 h 271"/>
                <a:gd name="T28" fmla="*/ 0 w 208"/>
                <a:gd name="T29" fmla="*/ 0 h 271"/>
                <a:gd name="T30" fmla="*/ 0 w 208"/>
                <a:gd name="T31" fmla="*/ 0 h 271"/>
                <a:gd name="T32" fmla="*/ 0 w 208"/>
                <a:gd name="T33" fmla="*/ 0 h 271"/>
                <a:gd name="T34" fmla="*/ 0 w 208"/>
                <a:gd name="T35" fmla="*/ 0 h 271"/>
                <a:gd name="T36" fmla="*/ 0 w 208"/>
                <a:gd name="T37" fmla="*/ 0 h 271"/>
                <a:gd name="T38" fmla="*/ 0 w 208"/>
                <a:gd name="T39" fmla="*/ 0 h 271"/>
                <a:gd name="T40" fmla="*/ 0 w 208"/>
                <a:gd name="T41" fmla="*/ 0 h 271"/>
                <a:gd name="T42" fmla="*/ 0 w 208"/>
                <a:gd name="T43" fmla="*/ 0 h 271"/>
                <a:gd name="T44" fmla="*/ 0 w 208"/>
                <a:gd name="T45" fmla="*/ 0 h 271"/>
                <a:gd name="T46" fmla="*/ 0 w 208"/>
                <a:gd name="T47" fmla="*/ 0 h 271"/>
                <a:gd name="T48" fmla="*/ 0 w 208"/>
                <a:gd name="T49" fmla="*/ 0 h 2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8"/>
                <a:gd name="T76" fmla="*/ 0 h 271"/>
                <a:gd name="T77" fmla="*/ 208 w 208"/>
                <a:gd name="T78" fmla="*/ 271 h 2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8" h="271">
                  <a:moveTo>
                    <a:pt x="51" y="8"/>
                  </a:moveTo>
                  <a:lnTo>
                    <a:pt x="64" y="4"/>
                  </a:lnTo>
                  <a:lnTo>
                    <a:pt x="78" y="1"/>
                  </a:lnTo>
                  <a:lnTo>
                    <a:pt x="92" y="0"/>
                  </a:lnTo>
                  <a:lnTo>
                    <a:pt x="105" y="1"/>
                  </a:lnTo>
                  <a:lnTo>
                    <a:pt x="117" y="5"/>
                  </a:lnTo>
                  <a:lnTo>
                    <a:pt x="126" y="11"/>
                  </a:lnTo>
                  <a:lnTo>
                    <a:pt x="135" y="19"/>
                  </a:lnTo>
                  <a:lnTo>
                    <a:pt x="139" y="23"/>
                  </a:lnTo>
                  <a:lnTo>
                    <a:pt x="143" y="28"/>
                  </a:lnTo>
                  <a:lnTo>
                    <a:pt x="146" y="33"/>
                  </a:lnTo>
                  <a:lnTo>
                    <a:pt x="147" y="38"/>
                  </a:lnTo>
                  <a:lnTo>
                    <a:pt x="208" y="225"/>
                  </a:lnTo>
                  <a:lnTo>
                    <a:pt x="63" y="271"/>
                  </a:lnTo>
                  <a:lnTo>
                    <a:pt x="3" y="86"/>
                  </a:lnTo>
                  <a:lnTo>
                    <a:pt x="2" y="79"/>
                  </a:lnTo>
                  <a:lnTo>
                    <a:pt x="0" y="73"/>
                  </a:lnTo>
                  <a:lnTo>
                    <a:pt x="0" y="67"/>
                  </a:lnTo>
                  <a:lnTo>
                    <a:pt x="0" y="62"/>
                  </a:lnTo>
                  <a:lnTo>
                    <a:pt x="3" y="50"/>
                  </a:lnTo>
                  <a:lnTo>
                    <a:pt x="8" y="40"/>
                  </a:lnTo>
                  <a:lnTo>
                    <a:pt x="16" y="29"/>
                  </a:lnTo>
                  <a:lnTo>
                    <a:pt x="26" y="21"/>
                  </a:lnTo>
                  <a:lnTo>
                    <a:pt x="37" y="13"/>
                  </a:lnTo>
                  <a:lnTo>
                    <a:pt x="51" y="8"/>
                  </a:lnTo>
                  <a:close/>
                </a:path>
              </a:pathLst>
            </a:custGeom>
            <a:solidFill>
              <a:srgbClr val="DA251D"/>
            </a:solidFill>
            <a:ln w="9525">
              <a:noFill/>
              <a:round/>
              <a:headEnd/>
              <a:tailEnd/>
            </a:ln>
          </p:spPr>
          <p:txBody>
            <a:bodyPr/>
            <a:lstStyle/>
            <a:p>
              <a:pPr eaLnBrk="1" hangingPunct="1"/>
              <a:endParaRPr lang="pt-BR" b="1" u="none"/>
            </a:p>
          </p:txBody>
        </p:sp>
        <p:sp>
          <p:nvSpPr>
            <p:cNvPr id="451798" name="Freeform 2482"/>
            <p:cNvSpPr>
              <a:spLocks/>
            </p:cNvSpPr>
            <p:nvPr/>
          </p:nvSpPr>
          <p:spPr bwMode="auto">
            <a:xfrm>
              <a:off x="2934" y="2222"/>
              <a:ext cx="52" cy="68"/>
            </a:xfrm>
            <a:custGeom>
              <a:avLst/>
              <a:gdLst>
                <a:gd name="T0" fmla="*/ 0 w 208"/>
                <a:gd name="T1" fmla="*/ 0 h 271"/>
                <a:gd name="T2" fmla="*/ 0 w 208"/>
                <a:gd name="T3" fmla="*/ 0 h 271"/>
                <a:gd name="T4" fmla="*/ 0 w 208"/>
                <a:gd name="T5" fmla="*/ 0 h 271"/>
                <a:gd name="T6" fmla="*/ 0 w 208"/>
                <a:gd name="T7" fmla="*/ 0 h 271"/>
                <a:gd name="T8" fmla="*/ 0 w 208"/>
                <a:gd name="T9" fmla="*/ 0 h 271"/>
                <a:gd name="T10" fmla="*/ 0 w 208"/>
                <a:gd name="T11" fmla="*/ 0 h 271"/>
                <a:gd name="T12" fmla="*/ 0 w 208"/>
                <a:gd name="T13" fmla="*/ 0 h 271"/>
                <a:gd name="T14" fmla="*/ 0 w 208"/>
                <a:gd name="T15" fmla="*/ 0 h 271"/>
                <a:gd name="T16" fmla="*/ 0 w 208"/>
                <a:gd name="T17" fmla="*/ 0 h 271"/>
                <a:gd name="T18" fmla="*/ 0 w 208"/>
                <a:gd name="T19" fmla="*/ 0 h 271"/>
                <a:gd name="T20" fmla="*/ 0 w 208"/>
                <a:gd name="T21" fmla="*/ 0 h 271"/>
                <a:gd name="T22" fmla="*/ 0 w 208"/>
                <a:gd name="T23" fmla="*/ 0 h 271"/>
                <a:gd name="T24" fmla="*/ 0 w 208"/>
                <a:gd name="T25" fmla="*/ 0 h 271"/>
                <a:gd name="T26" fmla="*/ 0 w 208"/>
                <a:gd name="T27" fmla="*/ 0 h 271"/>
                <a:gd name="T28" fmla="*/ 0 w 208"/>
                <a:gd name="T29" fmla="*/ 0 h 271"/>
                <a:gd name="T30" fmla="*/ 0 w 208"/>
                <a:gd name="T31" fmla="*/ 0 h 271"/>
                <a:gd name="T32" fmla="*/ 0 w 208"/>
                <a:gd name="T33" fmla="*/ 0 h 271"/>
                <a:gd name="T34" fmla="*/ 0 w 208"/>
                <a:gd name="T35" fmla="*/ 0 h 271"/>
                <a:gd name="T36" fmla="*/ 0 w 208"/>
                <a:gd name="T37" fmla="*/ 0 h 271"/>
                <a:gd name="T38" fmla="*/ 0 w 208"/>
                <a:gd name="T39" fmla="*/ 0 h 271"/>
                <a:gd name="T40" fmla="*/ 0 w 208"/>
                <a:gd name="T41" fmla="*/ 0 h 271"/>
                <a:gd name="T42" fmla="*/ 0 w 208"/>
                <a:gd name="T43" fmla="*/ 0 h 271"/>
                <a:gd name="T44" fmla="*/ 0 w 208"/>
                <a:gd name="T45" fmla="*/ 0 h 271"/>
                <a:gd name="T46" fmla="*/ 0 w 208"/>
                <a:gd name="T47" fmla="*/ 0 h 271"/>
                <a:gd name="T48" fmla="*/ 0 w 208"/>
                <a:gd name="T49" fmla="*/ 0 h 2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8"/>
                <a:gd name="T76" fmla="*/ 0 h 271"/>
                <a:gd name="T77" fmla="*/ 208 w 208"/>
                <a:gd name="T78" fmla="*/ 271 h 2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8" h="271">
                  <a:moveTo>
                    <a:pt x="51" y="8"/>
                  </a:moveTo>
                  <a:lnTo>
                    <a:pt x="64" y="4"/>
                  </a:lnTo>
                  <a:lnTo>
                    <a:pt x="78" y="1"/>
                  </a:lnTo>
                  <a:lnTo>
                    <a:pt x="92" y="0"/>
                  </a:lnTo>
                  <a:lnTo>
                    <a:pt x="105" y="1"/>
                  </a:lnTo>
                  <a:lnTo>
                    <a:pt x="117" y="5"/>
                  </a:lnTo>
                  <a:lnTo>
                    <a:pt x="126" y="11"/>
                  </a:lnTo>
                  <a:lnTo>
                    <a:pt x="135" y="19"/>
                  </a:lnTo>
                  <a:lnTo>
                    <a:pt x="139" y="23"/>
                  </a:lnTo>
                  <a:lnTo>
                    <a:pt x="143" y="28"/>
                  </a:lnTo>
                  <a:lnTo>
                    <a:pt x="146" y="33"/>
                  </a:lnTo>
                  <a:lnTo>
                    <a:pt x="147" y="38"/>
                  </a:lnTo>
                  <a:lnTo>
                    <a:pt x="208" y="225"/>
                  </a:lnTo>
                  <a:lnTo>
                    <a:pt x="63" y="271"/>
                  </a:lnTo>
                  <a:lnTo>
                    <a:pt x="3" y="86"/>
                  </a:lnTo>
                  <a:lnTo>
                    <a:pt x="2" y="79"/>
                  </a:lnTo>
                  <a:lnTo>
                    <a:pt x="0" y="73"/>
                  </a:lnTo>
                  <a:lnTo>
                    <a:pt x="0" y="67"/>
                  </a:lnTo>
                  <a:lnTo>
                    <a:pt x="0" y="62"/>
                  </a:lnTo>
                  <a:lnTo>
                    <a:pt x="3" y="50"/>
                  </a:lnTo>
                  <a:lnTo>
                    <a:pt x="8" y="40"/>
                  </a:lnTo>
                  <a:lnTo>
                    <a:pt x="16" y="29"/>
                  </a:lnTo>
                  <a:lnTo>
                    <a:pt x="26" y="21"/>
                  </a:lnTo>
                  <a:lnTo>
                    <a:pt x="37" y="13"/>
                  </a:lnTo>
                  <a:lnTo>
                    <a:pt x="51" y="8"/>
                  </a:lnTo>
                </a:path>
              </a:pathLst>
            </a:custGeom>
            <a:noFill/>
            <a:ln w="9525">
              <a:solidFill>
                <a:srgbClr val="1F1A17"/>
              </a:solidFill>
              <a:round/>
              <a:headEnd/>
              <a:tailEnd/>
            </a:ln>
          </p:spPr>
          <p:txBody>
            <a:bodyPr/>
            <a:lstStyle/>
            <a:p>
              <a:pPr eaLnBrk="1" hangingPunct="1"/>
              <a:endParaRPr lang="pt-BR" b="1" u="none"/>
            </a:p>
          </p:txBody>
        </p:sp>
        <p:sp>
          <p:nvSpPr>
            <p:cNvPr id="451799" name="Freeform 2483"/>
            <p:cNvSpPr>
              <a:spLocks/>
            </p:cNvSpPr>
            <p:nvPr/>
          </p:nvSpPr>
          <p:spPr bwMode="auto">
            <a:xfrm>
              <a:off x="2901" y="2228"/>
              <a:ext cx="136" cy="189"/>
            </a:xfrm>
            <a:custGeom>
              <a:avLst/>
              <a:gdLst>
                <a:gd name="T0" fmla="*/ 0 w 546"/>
                <a:gd name="T1" fmla="*/ 0 h 757"/>
                <a:gd name="T2" fmla="*/ 0 w 546"/>
                <a:gd name="T3" fmla="*/ 0 h 757"/>
                <a:gd name="T4" fmla="*/ 0 w 546"/>
                <a:gd name="T5" fmla="*/ 0 h 757"/>
                <a:gd name="T6" fmla="*/ 0 w 546"/>
                <a:gd name="T7" fmla="*/ 0 h 757"/>
                <a:gd name="T8" fmla="*/ 0 w 546"/>
                <a:gd name="T9" fmla="*/ 0 h 757"/>
                <a:gd name="T10" fmla="*/ 0 w 546"/>
                <a:gd name="T11" fmla="*/ 0 h 757"/>
                <a:gd name="T12" fmla="*/ 0 w 546"/>
                <a:gd name="T13" fmla="*/ 0 h 757"/>
                <a:gd name="T14" fmla="*/ 0 w 546"/>
                <a:gd name="T15" fmla="*/ 0 h 757"/>
                <a:gd name="T16" fmla="*/ 0 w 546"/>
                <a:gd name="T17" fmla="*/ 0 h 757"/>
                <a:gd name="T18" fmla="*/ 0 w 546"/>
                <a:gd name="T19" fmla="*/ 0 h 757"/>
                <a:gd name="T20" fmla="*/ 0 w 546"/>
                <a:gd name="T21" fmla="*/ 0 h 757"/>
                <a:gd name="T22" fmla="*/ 0 w 546"/>
                <a:gd name="T23" fmla="*/ 0 h 757"/>
                <a:gd name="T24" fmla="*/ 0 w 546"/>
                <a:gd name="T25" fmla="*/ 0 h 757"/>
                <a:gd name="T26" fmla="*/ 0 w 546"/>
                <a:gd name="T27" fmla="*/ 0 h 757"/>
                <a:gd name="T28" fmla="*/ 0 w 546"/>
                <a:gd name="T29" fmla="*/ 0 h 757"/>
                <a:gd name="T30" fmla="*/ 0 w 546"/>
                <a:gd name="T31" fmla="*/ 0 h 757"/>
                <a:gd name="T32" fmla="*/ 0 w 546"/>
                <a:gd name="T33" fmla="*/ 0 h 757"/>
                <a:gd name="T34" fmla="*/ 0 w 546"/>
                <a:gd name="T35" fmla="*/ 0 h 757"/>
                <a:gd name="T36" fmla="*/ 0 w 546"/>
                <a:gd name="T37" fmla="*/ 0 h 757"/>
                <a:gd name="T38" fmla="*/ 0 w 546"/>
                <a:gd name="T39" fmla="*/ 0 h 757"/>
                <a:gd name="T40" fmla="*/ 0 w 546"/>
                <a:gd name="T41" fmla="*/ 0 h 757"/>
                <a:gd name="T42" fmla="*/ 0 w 546"/>
                <a:gd name="T43" fmla="*/ 0 h 757"/>
                <a:gd name="T44" fmla="*/ 0 w 546"/>
                <a:gd name="T45" fmla="*/ 0 h 757"/>
                <a:gd name="T46" fmla="*/ 0 w 546"/>
                <a:gd name="T47" fmla="*/ 0 h 757"/>
                <a:gd name="T48" fmla="*/ 0 w 546"/>
                <a:gd name="T49" fmla="*/ 0 h 757"/>
                <a:gd name="T50" fmla="*/ 0 w 546"/>
                <a:gd name="T51" fmla="*/ 0 h 757"/>
                <a:gd name="T52" fmla="*/ 0 w 546"/>
                <a:gd name="T53" fmla="*/ 0 h 757"/>
                <a:gd name="T54" fmla="*/ 0 w 546"/>
                <a:gd name="T55" fmla="*/ 0 h 757"/>
                <a:gd name="T56" fmla="*/ 0 w 546"/>
                <a:gd name="T57" fmla="*/ 0 h 757"/>
                <a:gd name="T58" fmla="*/ 0 w 546"/>
                <a:gd name="T59" fmla="*/ 0 h 757"/>
                <a:gd name="T60" fmla="*/ 0 w 546"/>
                <a:gd name="T61" fmla="*/ 0 h 757"/>
                <a:gd name="T62" fmla="*/ 0 w 546"/>
                <a:gd name="T63" fmla="*/ 0 h 757"/>
                <a:gd name="T64" fmla="*/ 0 w 546"/>
                <a:gd name="T65" fmla="*/ 0 h 757"/>
                <a:gd name="T66" fmla="*/ 0 w 546"/>
                <a:gd name="T67" fmla="*/ 0 h 757"/>
                <a:gd name="T68" fmla="*/ 0 w 546"/>
                <a:gd name="T69" fmla="*/ 0 h 757"/>
                <a:gd name="T70" fmla="*/ 0 w 546"/>
                <a:gd name="T71" fmla="*/ 0 h 757"/>
                <a:gd name="T72" fmla="*/ 0 w 546"/>
                <a:gd name="T73" fmla="*/ 0 h 757"/>
                <a:gd name="T74" fmla="*/ 0 w 546"/>
                <a:gd name="T75" fmla="*/ 0 h 757"/>
                <a:gd name="T76" fmla="*/ 0 w 546"/>
                <a:gd name="T77" fmla="*/ 0 h 757"/>
                <a:gd name="T78" fmla="*/ 0 w 546"/>
                <a:gd name="T79" fmla="*/ 0 h 757"/>
                <a:gd name="T80" fmla="*/ 0 w 546"/>
                <a:gd name="T81" fmla="*/ 0 h 757"/>
                <a:gd name="T82" fmla="*/ 0 w 546"/>
                <a:gd name="T83" fmla="*/ 0 h 757"/>
                <a:gd name="T84" fmla="*/ 0 w 546"/>
                <a:gd name="T85" fmla="*/ 0 h 7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6"/>
                <a:gd name="T130" fmla="*/ 0 h 757"/>
                <a:gd name="T131" fmla="*/ 546 w 546"/>
                <a:gd name="T132" fmla="*/ 757 h 7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6" h="757">
                  <a:moveTo>
                    <a:pt x="200" y="329"/>
                  </a:moveTo>
                  <a:lnTo>
                    <a:pt x="374" y="273"/>
                  </a:lnTo>
                  <a:lnTo>
                    <a:pt x="345" y="86"/>
                  </a:lnTo>
                  <a:lnTo>
                    <a:pt x="348" y="73"/>
                  </a:lnTo>
                  <a:lnTo>
                    <a:pt x="357" y="45"/>
                  </a:lnTo>
                  <a:lnTo>
                    <a:pt x="365" y="31"/>
                  </a:lnTo>
                  <a:lnTo>
                    <a:pt x="373" y="17"/>
                  </a:lnTo>
                  <a:lnTo>
                    <a:pt x="378" y="12"/>
                  </a:lnTo>
                  <a:lnTo>
                    <a:pt x="383" y="7"/>
                  </a:lnTo>
                  <a:lnTo>
                    <a:pt x="389" y="4"/>
                  </a:lnTo>
                  <a:lnTo>
                    <a:pt x="395" y="2"/>
                  </a:lnTo>
                  <a:lnTo>
                    <a:pt x="410" y="0"/>
                  </a:lnTo>
                  <a:lnTo>
                    <a:pt x="416" y="0"/>
                  </a:lnTo>
                  <a:lnTo>
                    <a:pt x="422" y="2"/>
                  </a:lnTo>
                  <a:lnTo>
                    <a:pt x="428" y="4"/>
                  </a:lnTo>
                  <a:lnTo>
                    <a:pt x="435" y="7"/>
                  </a:lnTo>
                  <a:lnTo>
                    <a:pt x="448" y="16"/>
                  </a:lnTo>
                  <a:lnTo>
                    <a:pt x="459" y="28"/>
                  </a:lnTo>
                  <a:lnTo>
                    <a:pt x="477" y="49"/>
                  </a:lnTo>
                  <a:lnTo>
                    <a:pt x="485" y="60"/>
                  </a:lnTo>
                  <a:lnTo>
                    <a:pt x="510" y="297"/>
                  </a:lnTo>
                  <a:lnTo>
                    <a:pt x="546" y="644"/>
                  </a:lnTo>
                  <a:lnTo>
                    <a:pt x="155" y="757"/>
                  </a:lnTo>
                  <a:lnTo>
                    <a:pt x="69" y="376"/>
                  </a:lnTo>
                  <a:lnTo>
                    <a:pt x="2" y="206"/>
                  </a:lnTo>
                  <a:lnTo>
                    <a:pt x="0" y="193"/>
                  </a:lnTo>
                  <a:lnTo>
                    <a:pt x="4" y="164"/>
                  </a:lnTo>
                  <a:lnTo>
                    <a:pt x="8" y="149"/>
                  </a:lnTo>
                  <a:lnTo>
                    <a:pt x="14" y="135"/>
                  </a:lnTo>
                  <a:lnTo>
                    <a:pt x="18" y="128"/>
                  </a:lnTo>
                  <a:lnTo>
                    <a:pt x="22" y="123"/>
                  </a:lnTo>
                  <a:lnTo>
                    <a:pt x="27" y="119"/>
                  </a:lnTo>
                  <a:lnTo>
                    <a:pt x="33" y="116"/>
                  </a:lnTo>
                  <a:lnTo>
                    <a:pt x="47" y="112"/>
                  </a:lnTo>
                  <a:lnTo>
                    <a:pt x="53" y="111"/>
                  </a:lnTo>
                  <a:lnTo>
                    <a:pt x="60" y="111"/>
                  </a:lnTo>
                  <a:lnTo>
                    <a:pt x="66" y="112"/>
                  </a:lnTo>
                  <a:lnTo>
                    <a:pt x="74" y="115"/>
                  </a:lnTo>
                  <a:lnTo>
                    <a:pt x="88" y="120"/>
                  </a:lnTo>
                  <a:lnTo>
                    <a:pt x="102" y="130"/>
                  </a:lnTo>
                  <a:lnTo>
                    <a:pt x="123" y="147"/>
                  </a:lnTo>
                  <a:lnTo>
                    <a:pt x="132" y="156"/>
                  </a:lnTo>
                  <a:lnTo>
                    <a:pt x="200" y="329"/>
                  </a:lnTo>
                  <a:close/>
                </a:path>
              </a:pathLst>
            </a:custGeom>
            <a:solidFill>
              <a:srgbClr val="75C5F0"/>
            </a:solidFill>
            <a:ln w="9525">
              <a:noFill/>
              <a:round/>
              <a:headEnd/>
              <a:tailEnd/>
            </a:ln>
          </p:spPr>
          <p:txBody>
            <a:bodyPr/>
            <a:lstStyle/>
            <a:p>
              <a:pPr eaLnBrk="1" hangingPunct="1"/>
              <a:endParaRPr lang="pt-BR" b="1" u="none"/>
            </a:p>
          </p:txBody>
        </p:sp>
        <p:sp>
          <p:nvSpPr>
            <p:cNvPr id="451800" name="Freeform 2484"/>
            <p:cNvSpPr>
              <a:spLocks/>
            </p:cNvSpPr>
            <p:nvPr/>
          </p:nvSpPr>
          <p:spPr bwMode="auto">
            <a:xfrm>
              <a:off x="2901" y="2228"/>
              <a:ext cx="136" cy="189"/>
            </a:xfrm>
            <a:custGeom>
              <a:avLst/>
              <a:gdLst>
                <a:gd name="T0" fmla="*/ 0 w 546"/>
                <a:gd name="T1" fmla="*/ 0 h 757"/>
                <a:gd name="T2" fmla="*/ 0 w 546"/>
                <a:gd name="T3" fmla="*/ 0 h 757"/>
                <a:gd name="T4" fmla="*/ 0 w 546"/>
                <a:gd name="T5" fmla="*/ 0 h 757"/>
                <a:gd name="T6" fmla="*/ 0 w 546"/>
                <a:gd name="T7" fmla="*/ 0 h 757"/>
                <a:gd name="T8" fmla="*/ 0 w 546"/>
                <a:gd name="T9" fmla="*/ 0 h 757"/>
                <a:gd name="T10" fmla="*/ 0 w 546"/>
                <a:gd name="T11" fmla="*/ 0 h 757"/>
                <a:gd name="T12" fmla="*/ 0 w 546"/>
                <a:gd name="T13" fmla="*/ 0 h 757"/>
                <a:gd name="T14" fmla="*/ 0 w 546"/>
                <a:gd name="T15" fmla="*/ 0 h 757"/>
                <a:gd name="T16" fmla="*/ 0 w 546"/>
                <a:gd name="T17" fmla="*/ 0 h 757"/>
                <a:gd name="T18" fmla="*/ 0 w 546"/>
                <a:gd name="T19" fmla="*/ 0 h 757"/>
                <a:gd name="T20" fmla="*/ 0 w 546"/>
                <a:gd name="T21" fmla="*/ 0 h 757"/>
                <a:gd name="T22" fmla="*/ 0 w 546"/>
                <a:gd name="T23" fmla="*/ 0 h 757"/>
                <a:gd name="T24" fmla="*/ 0 w 546"/>
                <a:gd name="T25" fmla="*/ 0 h 757"/>
                <a:gd name="T26" fmla="*/ 0 w 546"/>
                <a:gd name="T27" fmla="*/ 0 h 757"/>
                <a:gd name="T28" fmla="*/ 0 w 546"/>
                <a:gd name="T29" fmla="*/ 0 h 757"/>
                <a:gd name="T30" fmla="*/ 0 w 546"/>
                <a:gd name="T31" fmla="*/ 0 h 757"/>
                <a:gd name="T32" fmla="*/ 0 w 546"/>
                <a:gd name="T33" fmla="*/ 0 h 757"/>
                <a:gd name="T34" fmla="*/ 0 w 546"/>
                <a:gd name="T35" fmla="*/ 0 h 757"/>
                <a:gd name="T36" fmla="*/ 0 w 546"/>
                <a:gd name="T37" fmla="*/ 0 h 757"/>
                <a:gd name="T38" fmla="*/ 0 w 546"/>
                <a:gd name="T39" fmla="*/ 0 h 757"/>
                <a:gd name="T40" fmla="*/ 0 w 546"/>
                <a:gd name="T41" fmla="*/ 0 h 757"/>
                <a:gd name="T42" fmla="*/ 0 w 546"/>
                <a:gd name="T43" fmla="*/ 0 h 757"/>
                <a:gd name="T44" fmla="*/ 0 w 546"/>
                <a:gd name="T45" fmla="*/ 0 h 757"/>
                <a:gd name="T46" fmla="*/ 0 w 546"/>
                <a:gd name="T47" fmla="*/ 0 h 757"/>
                <a:gd name="T48" fmla="*/ 0 w 546"/>
                <a:gd name="T49" fmla="*/ 0 h 757"/>
                <a:gd name="T50" fmla="*/ 0 w 546"/>
                <a:gd name="T51" fmla="*/ 0 h 757"/>
                <a:gd name="T52" fmla="*/ 0 w 546"/>
                <a:gd name="T53" fmla="*/ 0 h 757"/>
                <a:gd name="T54" fmla="*/ 0 w 546"/>
                <a:gd name="T55" fmla="*/ 0 h 757"/>
                <a:gd name="T56" fmla="*/ 0 w 546"/>
                <a:gd name="T57" fmla="*/ 0 h 757"/>
                <a:gd name="T58" fmla="*/ 0 w 546"/>
                <a:gd name="T59" fmla="*/ 0 h 757"/>
                <a:gd name="T60" fmla="*/ 0 w 546"/>
                <a:gd name="T61" fmla="*/ 0 h 757"/>
                <a:gd name="T62" fmla="*/ 0 w 546"/>
                <a:gd name="T63" fmla="*/ 0 h 757"/>
                <a:gd name="T64" fmla="*/ 0 w 546"/>
                <a:gd name="T65" fmla="*/ 0 h 757"/>
                <a:gd name="T66" fmla="*/ 0 w 546"/>
                <a:gd name="T67" fmla="*/ 0 h 757"/>
                <a:gd name="T68" fmla="*/ 0 w 546"/>
                <a:gd name="T69" fmla="*/ 0 h 757"/>
                <a:gd name="T70" fmla="*/ 0 w 546"/>
                <a:gd name="T71" fmla="*/ 0 h 757"/>
                <a:gd name="T72" fmla="*/ 0 w 546"/>
                <a:gd name="T73" fmla="*/ 0 h 757"/>
                <a:gd name="T74" fmla="*/ 0 w 546"/>
                <a:gd name="T75" fmla="*/ 0 h 757"/>
                <a:gd name="T76" fmla="*/ 0 w 546"/>
                <a:gd name="T77" fmla="*/ 0 h 757"/>
                <a:gd name="T78" fmla="*/ 0 w 546"/>
                <a:gd name="T79" fmla="*/ 0 h 757"/>
                <a:gd name="T80" fmla="*/ 0 w 546"/>
                <a:gd name="T81" fmla="*/ 0 h 757"/>
                <a:gd name="T82" fmla="*/ 0 w 546"/>
                <a:gd name="T83" fmla="*/ 0 h 757"/>
                <a:gd name="T84" fmla="*/ 0 w 546"/>
                <a:gd name="T85" fmla="*/ 0 h 7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6"/>
                <a:gd name="T130" fmla="*/ 0 h 757"/>
                <a:gd name="T131" fmla="*/ 546 w 546"/>
                <a:gd name="T132" fmla="*/ 757 h 7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6" h="757">
                  <a:moveTo>
                    <a:pt x="200" y="329"/>
                  </a:moveTo>
                  <a:lnTo>
                    <a:pt x="374" y="273"/>
                  </a:lnTo>
                  <a:lnTo>
                    <a:pt x="345" y="86"/>
                  </a:lnTo>
                  <a:lnTo>
                    <a:pt x="348" y="73"/>
                  </a:lnTo>
                  <a:lnTo>
                    <a:pt x="357" y="45"/>
                  </a:lnTo>
                  <a:lnTo>
                    <a:pt x="365" y="31"/>
                  </a:lnTo>
                  <a:lnTo>
                    <a:pt x="373" y="17"/>
                  </a:lnTo>
                  <a:lnTo>
                    <a:pt x="378" y="12"/>
                  </a:lnTo>
                  <a:lnTo>
                    <a:pt x="383" y="7"/>
                  </a:lnTo>
                  <a:lnTo>
                    <a:pt x="389" y="4"/>
                  </a:lnTo>
                  <a:lnTo>
                    <a:pt x="395" y="2"/>
                  </a:lnTo>
                  <a:lnTo>
                    <a:pt x="410" y="0"/>
                  </a:lnTo>
                  <a:lnTo>
                    <a:pt x="416" y="0"/>
                  </a:lnTo>
                  <a:lnTo>
                    <a:pt x="422" y="2"/>
                  </a:lnTo>
                  <a:lnTo>
                    <a:pt x="428" y="4"/>
                  </a:lnTo>
                  <a:lnTo>
                    <a:pt x="435" y="7"/>
                  </a:lnTo>
                  <a:lnTo>
                    <a:pt x="448" y="16"/>
                  </a:lnTo>
                  <a:lnTo>
                    <a:pt x="459" y="28"/>
                  </a:lnTo>
                  <a:lnTo>
                    <a:pt x="477" y="49"/>
                  </a:lnTo>
                  <a:lnTo>
                    <a:pt x="485" y="60"/>
                  </a:lnTo>
                  <a:lnTo>
                    <a:pt x="510" y="297"/>
                  </a:lnTo>
                  <a:lnTo>
                    <a:pt x="546" y="644"/>
                  </a:lnTo>
                  <a:lnTo>
                    <a:pt x="155" y="757"/>
                  </a:lnTo>
                  <a:lnTo>
                    <a:pt x="69" y="376"/>
                  </a:lnTo>
                  <a:lnTo>
                    <a:pt x="2" y="206"/>
                  </a:lnTo>
                  <a:lnTo>
                    <a:pt x="0" y="193"/>
                  </a:lnTo>
                  <a:lnTo>
                    <a:pt x="4" y="164"/>
                  </a:lnTo>
                  <a:lnTo>
                    <a:pt x="8" y="149"/>
                  </a:lnTo>
                  <a:lnTo>
                    <a:pt x="14" y="135"/>
                  </a:lnTo>
                  <a:lnTo>
                    <a:pt x="18" y="128"/>
                  </a:lnTo>
                  <a:lnTo>
                    <a:pt x="22" y="123"/>
                  </a:lnTo>
                  <a:lnTo>
                    <a:pt x="27" y="119"/>
                  </a:lnTo>
                  <a:lnTo>
                    <a:pt x="33" y="116"/>
                  </a:lnTo>
                  <a:lnTo>
                    <a:pt x="47" y="112"/>
                  </a:lnTo>
                  <a:lnTo>
                    <a:pt x="53" y="111"/>
                  </a:lnTo>
                  <a:lnTo>
                    <a:pt x="60" y="111"/>
                  </a:lnTo>
                  <a:lnTo>
                    <a:pt x="66" y="112"/>
                  </a:lnTo>
                  <a:lnTo>
                    <a:pt x="74" y="115"/>
                  </a:lnTo>
                  <a:lnTo>
                    <a:pt x="88" y="120"/>
                  </a:lnTo>
                  <a:lnTo>
                    <a:pt x="102" y="130"/>
                  </a:lnTo>
                  <a:lnTo>
                    <a:pt x="123" y="147"/>
                  </a:lnTo>
                  <a:lnTo>
                    <a:pt x="132" y="156"/>
                  </a:lnTo>
                  <a:lnTo>
                    <a:pt x="200" y="329"/>
                  </a:lnTo>
                  <a:close/>
                </a:path>
              </a:pathLst>
            </a:custGeom>
            <a:noFill/>
            <a:ln w="9525">
              <a:solidFill>
                <a:srgbClr val="1F1A17"/>
              </a:solidFill>
              <a:round/>
              <a:headEnd/>
              <a:tailEnd/>
            </a:ln>
          </p:spPr>
          <p:txBody>
            <a:bodyPr/>
            <a:lstStyle/>
            <a:p>
              <a:pPr eaLnBrk="1" hangingPunct="1"/>
              <a:endParaRPr lang="pt-BR" b="1" u="none"/>
            </a:p>
          </p:txBody>
        </p:sp>
        <p:sp>
          <p:nvSpPr>
            <p:cNvPr id="451801" name="Freeform 2485"/>
            <p:cNvSpPr>
              <a:spLocks/>
            </p:cNvSpPr>
            <p:nvPr/>
          </p:nvSpPr>
          <p:spPr bwMode="auto">
            <a:xfrm>
              <a:off x="2784" y="2301"/>
              <a:ext cx="52" cy="68"/>
            </a:xfrm>
            <a:custGeom>
              <a:avLst/>
              <a:gdLst>
                <a:gd name="T0" fmla="*/ 0 w 207"/>
                <a:gd name="T1" fmla="*/ 0 h 270"/>
                <a:gd name="T2" fmla="*/ 0 w 207"/>
                <a:gd name="T3" fmla="*/ 0 h 270"/>
                <a:gd name="T4" fmla="*/ 0 w 207"/>
                <a:gd name="T5" fmla="*/ 0 h 270"/>
                <a:gd name="T6" fmla="*/ 0 w 207"/>
                <a:gd name="T7" fmla="*/ 0 h 270"/>
                <a:gd name="T8" fmla="*/ 0 w 207"/>
                <a:gd name="T9" fmla="*/ 0 h 270"/>
                <a:gd name="T10" fmla="*/ 0 w 207"/>
                <a:gd name="T11" fmla="*/ 0 h 270"/>
                <a:gd name="T12" fmla="*/ 0 w 207"/>
                <a:gd name="T13" fmla="*/ 0 h 270"/>
                <a:gd name="T14" fmla="*/ 0 w 207"/>
                <a:gd name="T15" fmla="*/ 0 h 270"/>
                <a:gd name="T16" fmla="*/ 0 w 207"/>
                <a:gd name="T17" fmla="*/ 0 h 270"/>
                <a:gd name="T18" fmla="*/ 0 w 207"/>
                <a:gd name="T19" fmla="*/ 0 h 270"/>
                <a:gd name="T20" fmla="*/ 0 w 207"/>
                <a:gd name="T21" fmla="*/ 0 h 270"/>
                <a:gd name="T22" fmla="*/ 0 w 207"/>
                <a:gd name="T23" fmla="*/ 0 h 270"/>
                <a:gd name="T24" fmla="*/ 0 w 207"/>
                <a:gd name="T25" fmla="*/ 0 h 270"/>
                <a:gd name="T26" fmla="*/ 0 w 207"/>
                <a:gd name="T27" fmla="*/ 0 h 270"/>
                <a:gd name="T28" fmla="*/ 0 w 207"/>
                <a:gd name="T29" fmla="*/ 0 h 270"/>
                <a:gd name="T30" fmla="*/ 0 w 207"/>
                <a:gd name="T31" fmla="*/ 0 h 270"/>
                <a:gd name="T32" fmla="*/ 0 w 207"/>
                <a:gd name="T33" fmla="*/ 0 h 270"/>
                <a:gd name="T34" fmla="*/ 0 w 207"/>
                <a:gd name="T35" fmla="*/ 0 h 270"/>
                <a:gd name="T36" fmla="*/ 0 w 207"/>
                <a:gd name="T37" fmla="*/ 0 h 270"/>
                <a:gd name="T38" fmla="*/ 0 w 207"/>
                <a:gd name="T39" fmla="*/ 0 h 270"/>
                <a:gd name="T40" fmla="*/ 0 w 207"/>
                <a:gd name="T41" fmla="*/ 0 h 270"/>
                <a:gd name="T42" fmla="*/ 0 w 207"/>
                <a:gd name="T43" fmla="*/ 0 h 270"/>
                <a:gd name="T44" fmla="*/ 0 w 207"/>
                <a:gd name="T45" fmla="*/ 0 h 270"/>
                <a:gd name="T46" fmla="*/ 0 w 207"/>
                <a:gd name="T47" fmla="*/ 0 h 270"/>
                <a:gd name="T48" fmla="*/ 0 w 207"/>
                <a:gd name="T49" fmla="*/ 0 h 2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7"/>
                <a:gd name="T76" fmla="*/ 0 h 270"/>
                <a:gd name="T77" fmla="*/ 207 w 207"/>
                <a:gd name="T78" fmla="*/ 270 h 2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7" h="270">
                  <a:moveTo>
                    <a:pt x="157" y="8"/>
                  </a:moveTo>
                  <a:lnTo>
                    <a:pt x="143" y="4"/>
                  </a:lnTo>
                  <a:lnTo>
                    <a:pt x="130" y="0"/>
                  </a:lnTo>
                  <a:lnTo>
                    <a:pt x="116" y="0"/>
                  </a:lnTo>
                  <a:lnTo>
                    <a:pt x="103" y="1"/>
                  </a:lnTo>
                  <a:lnTo>
                    <a:pt x="91" y="4"/>
                  </a:lnTo>
                  <a:lnTo>
                    <a:pt x="81" y="10"/>
                  </a:lnTo>
                  <a:lnTo>
                    <a:pt x="71" y="17"/>
                  </a:lnTo>
                  <a:lnTo>
                    <a:pt x="68" y="22"/>
                  </a:lnTo>
                  <a:lnTo>
                    <a:pt x="65" y="28"/>
                  </a:lnTo>
                  <a:lnTo>
                    <a:pt x="62" y="33"/>
                  </a:lnTo>
                  <a:lnTo>
                    <a:pt x="60" y="38"/>
                  </a:lnTo>
                  <a:lnTo>
                    <a:pt x="0" y="224"/>
                  </a:lnTo>
                  <a:lnTo>
                    <a:pt x="145" y="270"/>
                  </a:lnTo>
                  <a:lnTo>
                    <a:pt x="205" y="84"/>
                  </a:lnTo>
                  <a:lnTo>
                    <a:pt x="206" y="79"/>
                  </a:lnTo>
                  <a:lnTo>
                    <a:pt x="207" y="73"/>
                  </a:lnTo>
                  <a:lnTo>
                    <a:pt x="207" y="67"/>
                  </a:lnTo>
                  <a:lnTo>
                    <a:pt x="206" y="61"/>
                  </a:lnTo>
                  <a:lnTo>
                    <a:pt x="203" y="50"/>
                  </a:lnTo>
                  <a:lnTo>
                    <a:pt x="198" y="38"/>
                  </a:lnTo>
                  <a:lnTo>
                    <a:pt x="192" y="29"/>
                  </a:lnTo>
                  <a:lnTo>
                    <a:pt x="181" y="21"/>
                  </a:lnTo>
                  <a:lnTo>
                    <a:pt x="170" y="13"/>
                  </a:lnTo>
                  <a:lnTo>
                    <a:pt x="157" y="8"/>
                  </a:lnTo>
                  <a:close/>
                </a:path>
              </a:pathLst>
            </a:custGeom>
            <a:solidFill>
              <a:srgbClr val="DA251D"/>
            </a:solidFill>
            <a:ln w="9525">
              <a:noFill/>
              <a:round/>
              <a:headEnd/>
              <a:tailEnd/>
            </a:ln>
          </p:spPr>
          <p:txBody>
            <a:bodyPr/>
            <a:lstStyle/>
            <a:p>
              <a:pPr eaLnBrk="1" hangingPunct="1"/>
              <a:endParaRPr lang="pt-BR" b="1" u="none"/>
            </a:p>
          </p:txBody>
        </p:sp>
        <p:sp>
          <p:nvSpPr>
            <p:cNvPr id="451802" name="Freeform 2486"/>
            <p:cNvSpPr>
              <a:spLocks/>
            </p:cNvSpPr>
            <p:nvPr/>
          </p:nvSpPr>
          <p:spPr bwMode="auto">
            <a:xfrm>
              <a:off x="2784" y="2301"/>
              <a:ext cx="52" cy="68"/>
            </a:xfrm>
            <a:custGeom>
              <a:avLst/>
              <a:gdLst>
                <a:gd name="T0" fmla="*/ 0 w 207"/>
                <a:gd name="T1" fmla="*/ 0 h 270"/>
                <a:gd name="T2" fmla="*/ 0 w 207"/>
                <a:gd name="T3" fmla="*/ 0 h 270"/>
                <a:gd name="T4" fmla="*/ 0 w 207"/>
                <a:gd name="T5" fmla="*/ 0 h 270"/>
                <a:gd name="T6" fmla="*/ 0 w 207"/>
                <a:gd name="T7" fmla="*/ 0 h 270"/>
                <a:gd name="T8" fmla="*/ 0 w 207"/>
                <a:gd name="T9" fmla="*/ 0 h 270"/>
                <a:gd name="T10" fmla="*/ 0 w 207"/>
                <a:gd name="T11" fmla="*/ 0 h 270"/>
                <a:gd name="T12" fmla="*/ 0 w 207"/>
                <a:gd name="T13" fmla="*/ 0 h 270"/>
                <a:gd name="T14" fmla="*/ 0 w 207"/>
                <a:gd name="T15" fmla="*/ 0 h 270"/>
                <a:gd name="T16" fmla="*/ 0 w 207"/>
                <a:gd name="T17" fmla="*/ 0 h 270"/>
                <a:gd name="T18" fmla="*/ 0 w 207"/>
                <a:gd name="T19" fmla="*/ 0 h 270"/>
                <a:gd name="T20" fmla="*/ 0 w 207"/>
                <a:gd name="T21" fmla="*/ 0 h 270"/>
                <a:gd name="T22" fmla="*/ 0 w 207"/>
                <a:gd name="T23" fmla="*/ 0 h 270"/>
                <a:gd name="T24" fmla="*/ 0 w 207"/>
                <a:gd name="T25" fmla="*/ 0 h 270"/>
                <a:gd name="T26" fmla="*/ 0 w 207"/>
                <a:gd name="T27" fmla="*/ 0 h 270"/>
                <a:gd name="T28" fmla="*/ 0 w 207"/>
                <a:gd name="T29" fmla="*/ 0 h 270"/>
                <a:gd name="T30" fmla="*/ 0 w 207"/>
                <a:gd name="T31" fmla="*/ 0 h 270"/>
                <a:gd name="T32" fmla="*/ 0 w 207"/>
                <a:gd name="T33" fmla="*/ 0 h 270"/>
                <a:gd name="T34" fmla="*/ 0 w 207"/>
                <a:gd name="T35" fmla="*/ 0 h 270"/>
                <a:gd name="T36" fmla="*/ 0 w 207"/>
                <a:gd name="T37" fmla="*/ 0 h 270"/>
                <a:gd name="T38" fmla="*/ 0 w 207"/>
                <a:gd name="T39" fmla="*/ 0 h 270"/>
                <a:gd name="T40" fmla="*/ 0 w 207"/>
                <a:gd name="T41" fmla="*/ 0 h 270"/>
                <a:gd name="T42" fmla="*/ 0 w 207"/>
                <a:gd name="T43" fmla="*/ 0 h 270"/>
                <a:gd name="T44" fmla="*/ 0 w 207"/>
                <a:gd name="T45" fmla="*/ 0 h 270"/>
                <a:gd name="T46" fmla="*/ 0 w 207"/>
                <a:gd name="T47" fmla="*/ 0 h 270"/>
                <a:gd name="T48" fmla="*/ 0 w 207"/>
                <a:gd name="T49" fmla="*/ 0 h 2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7"/>
                <a:gd name="T76" fmla="*/ 0 h 270"/>
                <a:gd name="T77" fmla="*/ 207 w 207"/>
                <a:gd name="T78" fmla="*/ 270 h 2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7" h="270">
                  <a:moveTo>
                    <a:pt x="157" y="8"/>
                  </a:moveTo>
                  <a:lnTo>
                    <a:pt x="143" y="4"/>
                  </a:lnTo>
                  <a:lnTo>
                    <a:pt x="130" y="0"/>
                  </a:lnTo>
                  <a:lnTo>
                    <a:pt x="116" y="0"/>
                  </a:lnTo>
                  <a:lnTo>
                    <a:pt x="103" y="1"/>
                  </a:lnTo>
                  <a:lnTo>
                    <a:pt x="91" y="4"/>
                  </a:lnTo>
                  <a:lnTo>
                    <a:pt x="81" y="10"/>
                  </a:lnTo>
                  <a:lnTo>
                    <a:pt x="71" y="17"/>
                  </a:lnTo>
                  <a:lnTo>
                    <a:pt x="68" y="22"/>
                  </a:lnTo>
                  <a:lnTo>
                    <a:pt x="65" y="28"/>
                  </a:lnTo>
                  <a:lnTo>
                    <a:pt x="62" y="33"/>
                  </a:lnTo>
                  <a:lnTo>
                    <a:pt x="60" y="38"/>
                  </a:lnTo>
                  <a:lnTo>
                    <a:pt x="0" y="224"/>
                  </a:lnTo>
                  <a:lnTo>
                    <a:pt x="145" y="270"/>
                  </a:lnTo>
                  <a:lnTo>
                    <a:pt x="205" y="84"/>
                  </a:lnTo>
                  <a:lnTo>
                    <a:pt x="206" y="79"/>
                  </a:lnTo>
                  <a:lnTo>
                    <a:pt x="207" y="73"/>
                  </a:lnTo>
                  <a:lnTo>
                    <a:pt x="207" y="67"/>
                  </a:lnTo>
                  <a:lnTo>
                    <a:pt x="206" y="61"/>
                  </a:lnTo>
                  <a:lnTo>
                    <a:pt x="203" y="50"/>
                  </a:lnTo>
                  <a:lnTo>
                    <a:pt x="198" y="38"/>
                  </a:lnTo>
                  <a:lnTo>
                    <a:pt x="192" y="29"/>
                  </a:lnTo>
                  <a:lnTo>
                    <a:pt x="181" y="21"/>
                  </a:lnTo>
                  <a:lnTo>
                    <a:pt x="170" y="13"/>
                  </a:lnTo>
                  <a:lnTo>
                    <a:pt x="157" y="8"/>
                  </a:lnTo>
                </a:path>
              </a:pathLst>
            </a:custGeom>
            <a:noFill/>
            <a:ln w="9525">
              <a:solidFill>
                <a:srgbClr val="1F1A17"/>
              </a:solidFill>
              <a:round/>
              <a:headEnd/>
              <a:tailEnd/>
            </a:ln>
          </p:spPr>
          <p:txBody>
            <a:bodyPr/>
            <a:lstStyle/>
            <a:p>
              <a:pPr eaLnBrk="1" hangingPunct="1"/>
              <a:endParaRPr lang="pt-BR" b="1" u="none"/>
            </a:p>
          </p:txBody>
        </p:sp>
        <p:sp>
          <p:nvSpPr>
            <p:cNvPr id="451803" name="Freeform 2487"/>
            <p:cNvSpPr>
              <a:spLocks/>
            </p:cNvSpPr>
            <p:nvPr/>
          </p:nvSpPr>
          <p:spPr bwMode="auto">
            <a:xfrm>
              <a:off x="2733" y="2307"/>
              <a:ext cx="136" cy="189"/>
            </a:xfrm>
            <a:custGeom>
              <a:avLst/>
              <a:gdLst>
                <a:gd name="T0" fmla="*/ 0 w 544"/>
                <a:gd name="T1" fmla="*/ 0 h 755"/>
                <a:gd name="T2" fmla="*/ 0 w 544"/>
                <a:gd name="T3" fmla="*/ 0 h 755"/>
                <a:gd name="T4" fmla="*/ 0 w 544"/>
                <a:gd name="T5" fmla="*/ 0 h 755"/>
                <a:gd name="T6" fmla="*/ 0 w 544"/>
                <a:gd name="T7" fmla="*/ 0 h 755"/>
                <a:gd name="T8" fmla="*/ 0 w 544"/>
                <a:gd name="T9" fmla="*/ 0 h 755"/>
                <a:gd name="T10" fmla="*/ 0 w 544"/>
                <a:gd name="T11" fmla="*/ 0 h 755"/>
                <a:gd name="T12" fmla="*/ 0 w 544"/>
                <a:gd name="T13" fmla="*/ 0 h 755"/>
                <a:gd name="T14" fmla="*/ 0 w 544"/>
                <a:gd name="T15" fmla="*/ 0 h 755"/>
                <a:gd name="T16" fmla="*/ 0 w 544"/>
                <a:gd name="T17" fmla="*/ 0 h 755"/>
                <a:gd name="T18" fmla="*/ 0 w 544"/>
                <a:gd name="T19" fmla="*/ 0 h 755"/>
                <a:gd name="T20" fmla="*/ 0 w 544"/>
                <a:gd name="T21" fmla="*/ 0 h 755"/>
                <a:gd name="T22" fmla="*/ 0 w 544"/>
                <a:gd name="T23" fmla="*/ 0 h 755"/>
                <a:gd name="T24" fmla="*/ 0 w 544"/>
                <a:gd name="T25" fmla="*/ 0 h 755"/>
                <a:gd name="T26" fmla="*/ 0 w 544"/>
                <a:gd name="T27" fmla="*/ 0 h 755"/>
                <a:gd name="T28" fmla="*/ 0 w 544"/>
                <a:gd name="T29" fmla="*/ 0 h 755"/>
                <a:gd name="T30" fmla="*/ 0 w 544"/>
                <a:gd name="T31" fmla="*/ 0 h 755"/>
                <a:gd name="T32" fmla="*/ 0 w 544"/>
                <a:gd name="T33" fmla="*/ 0 h 755"/>
                <a:gd name="T34" fmla="*/ 0 w 544"/>
                <a:gd name="T35" fmla="*/ 0 h 755"/>
                <a:gd name="T36" fmla="*/ 0 w 544"/>
                <a:gd name="T37" fmla="*/ 0 h 755"/>
                <a:gd name="T38" fmla="*/ 0 w 544"/>
                <a:gd name="T39" fmla="*/ 0 h 755"/>
                <a:gd name="T40" fmla="*/ 0 w 544"/>
                <a:gd name="T41" fmla="*/ 0 h 755"/>
                <a:gd name="T42" fmla="*/ 0 w 544"/>
                <a:gd name="T43" fmla="*/ 0 h 755"/>
                <a:gd name="T44" fmla="*/ 0 w 544"/>
                <a:gd name="T45" fmla="*/ 0 h 755"/>
                <a:gd name="T46" fmla="*/ 0 w 544"/>
                <a:gd name="T47" fmla="*/ 0 h 755"/>
                <a:gd name="T48" fmla="*/ 0 w 544"/>
                <a:gd name="T49" fmla="*/ 0 h 755"/>
                <a:gd name="T50" fmla="*/ 0 w 544"/>
                <a:gd name="T51" fmla="*/ 0 h 755"/>
                <a:gd name="T52" fmla="*/ 0 w 544"/>
                <a:gd name="T53" fmla="*/ 0 h 755"/>
                <a:gd name="T54" fmla="*/ 0 w 544"/>
                <a:gd name="T55" fmla="*/ 0 h 755"/>
                <a:gd name="T56" fmla="*/ 0 w 544"/>
                <a:gd name="T57" fmla="*/ 0 h 755"/>
                <a:gd name="T58" fmla="*/ 0 w 544"/>
                <a:gd name="T59" fmla="*/ 0 h 755"/>
                <a:gd name="T60" fmla="*/ 0 w 544"/>
                <a:gd name="T61" fmla="*/ 0 h 755"/>
                <a:gd name="T62" fmla="*/ 0 w 544"/>
                <a:gd name="T63" fmla="*/ 0 h 755"/>
                <a:gd name="T64" fmla="*/ 0 w 544"/>
                <a:gd name="T65" fmla="*/ 0 h 755"/>
                <a:gd name="T66" fmla="*/ 0 w 544"/>
                <a:gd name="T67" fmla="*/ 0 h 755"/>
                <a:gd name="T68" fmla="*/ 0 w 544"/>
                <a:gd name="T69" fmla="*/ 0 h 755"/>
                <a:gd name="T70" fmla="*/ 0 w 544"/>
                <a:gd name="T71" fmla="*/ 0 h 755"/>
                <a:gd name="T72" fmla="*/ 0 w 544"/>
                <a:gd name="T73" fmla="*/ 0 h 755"/>
                <a:gd name="T74" fmla="*/ 0 w 544"/>
                <a:gd name="T75" fmla="*/ 0 h 755"/>
                <a:gd name="T76" fmla="*/ 0 w 544"/>
                <a:gd name="T77" fmla="*/ 0 h 755"/>
                <a:gd name="T78" fmla="*/ 0 w 544"/>
                <a:gd name="T79" fmla="*/ 0 h 755"/>
                <a:gd name="T80" fmla="*/ 0 w 544"/>
                <a:gd name="T81" fmla="*/ 0 h 755"/>
                <a:gd name="T82" fmla="*/ 0 w 544"/>
                <a:gd name="T83" fmla="*/ 0 h 755"/>
                <a:gd name="T84" fmla="*/ 0 w 544"/>
                <a:gd name="T85" fmla="*/ 0 h 7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755"/>
                <a:gd name="T131" fmla="*/ 544 w 544"/>
                <a:gd name="T132" fmla="*/ 755 h 7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755">
                  <a:moveTo>
                    <a:pt x="346" y="329"/>
                  </a:moveTo>
                  <a:lnTo>
                    <a:pt x="172" y="272"/>
                  </a:lnTo>
                  <a:lnTo>
                    <a:pt x="201" y="85"/>
                  </a:lnTo>
                  <a:lnTo>
                    <a:pt x="197" y="73"/>
                  </a:lnTo>
                  <a:lnTo>
                    <a:pt x="188" y="45"/>
                  </a:lnTo>
                  <a:lnTo>
                    <a:pt x="181" y="29"/>
                  </a:lnTo>
                  <a:lnTo>
                    <a:pt x="172" y="16"/>
                  </a:lnTo>
                  <a:lnTo>
                    <a:pt x="168" y="11"/>
                  </a:lnTo>
                  <a:lnTo>
                    <a:pt x="163" y="7"/>
                  </a:lnTo>
                  <a:lnTo>
                    <a:pt x="156" y="3"/>
                  </a:lnTo>
                  <a:lnTo>
                    <a:pt x="149" y="1"/>
                  </a:lnTo>
                  <a:lnTo>
                    <a:pt x="136" y="0"/>
                  </a:lnTo>
                  <a:lnTo>
                    <a:pt x="130" y="0"/>
                  </a:lnTo>
                  <a:lnTo>
                    <a:pt x="123" y="1"/>
                  </a:lnTo>
                  <a:lnTo>
                    <a:pt x="116" y="3"/>
                  </a:lnTo>
                  <a:lnTo>
                    <a:pt x="110" y="7"/>
                  </a:lnTo>
                  <a:lnTo>
                    <a:pt x="98" y="16"/>
                  </a:lnTo>
                  <a:lnTo>
                    <a:pt x="86" y="26"/>
                  </a:lnTo>
                  <a:lnTo>
                    <a:pt x="69" y="48"/>
                  </a:lnTo>
                  <a:lnTo>
                    <a:pt x="61" y="59"/>
                  </a:lnTo>
                  <a:lnTo>
                    <a:pt x="36" y="297"/>
                  </a:lnTo>
                  <a:lnTo>
                    <a:pt x="0" y="643"/>
                  </a:lnTo>
                  <a:lnTo>
                    <a:pt x="391" y="755"/>
                  </a:lnTo>
                  <a:lnTo>
                    <a:pt x="477" y="376"/>
                  </a:lnTo>
                  <a:lnTo>
                    <a:pt x="544" y="206"/>
                  </a:lnTo>
                  <a:lnTo>
                    <a:pt x="544" y="191"/>
                  </a:lnTo>
                  <a:lnTo>
                    <a:pt x="541" y="164"/>
                  </a:lnTo>
                  <a:lnTo>
                    <a:pt x="538" y="148"/>
                  </a:lnTo>
                  <a:lnTo>
                    <a:pt x="532" y="135"/>
                  </a:lnTo>
                  <a:lnTo>
                    <a:pt x="528" y="128"/>
                  </a:lnTo>
                  <a:lnTo>
                    <a:pt x="523" y="123"/>
                  </a:lnTo>
                  <a:lnTo>
                    <a:pt x="518" y="119"/>
                  </a:lnTo>
                  <a:lnTo>
                    <a:pt x="512" y="116"/>
                  </a:lnTo>
                  <a:lnTo>
                    <a:pt x="499" y="112"/>
                  </a:lnTo>
                  <a:lnTo>
                    <a:pt x="493" y="111"/>
                  </a:lnTo>
                  <a:lnTo>
                    <a:pt x="486" y="111"/>
                  </a:lnTo>
                  <a:lnTo>
                    <a:pt x="478" y="111"/>
                  </a:lnTo>
                  <a:lnTo>
                    <a:pt x="472" y="114"/>
                  </a:lnTo>
                  <a:lnTo>
                    <a:pt x="457" y="120"/>
                  </a:lnTo>
                  <a:lnTo>
                    <a:pt x="444" y="129"/>
                  </a:lnTo>
                  <a:lnTo>
                    <a:pt x="421" y="147"/>
                  </a:lnTo>
                  <a:lnTo>
                    <a:pt x="412" y="156"/>
                  </a:lnTo>
                  <a:lnTo>
                    <a:pt x="346" y="329"/>
                  </a:lnTo>
                  <a:close/>
                </a:path>
              </a:pathLst>
            </a:custGeom>
            <a:solidFill>
              <a:srgbClr val="75C5F0"/>
            </a:solidFill>
            <a:ln w="9525">
              <a:noFill/>
              <a:round/>
              <a:headEnd/>
              <a:tailEnd/>
            </a:ln>
          </p:spPr>
          <p:txBody>
            <a:bodyPr/>
            <a:lstStyle/>
            <a:p>
              <a:pPr eaLnBrk="1" hangingPunct="1"/>
              <a:endParaRPr lang="pt-BR" b="1" u="none"/>
            </a:p>
          </p:txBody>
        </p:sp>
        <p:sp>
          <p:nvSpPr>
            <p:cNvPr id="451804" name="Freeform 2488"/>
            <p:cNvSpPr>
              <a:spLocks/>
            </p:cNvSpPr>
            <p:nvPr/>
          </p:nvSpPr>
          <p:spPr bwMode="auto">
            <a:xfrm>
              <a:off x="2733" y="2307"/>
              <a:ext cx="136" cy="189"/>
            </a:xfrm>
            <a:custGeom>
              <a:avLst/>
              <a:gdLst>
                <a:gd name="T0" fmla="*/ 0 w 544"/>
                <a:gd name="T1" fmla="*/ 0 h 755"/>
                <a:gd name="T2" fmla="*/ 0 w 544"/>
                <a:gd name="T3" fmla="*/ 0 h 755"/>
                <a:gd name="T4" fmla="*/ 0 w 544"/>
                <a:gd name="T5" fmla="*/ 0 h 755"/>
                <a:gd name="T6" fmla="*/ 0 w 544"/>
                <a:gd name="T7" fmla="*/ 0 h 755"/>
                <a:gd name="T8" fmla="*/ 0 w 544"/>
                <a:gd name="T9" fmla="*/ 0 h 755"/>
                <a:gd name="T10" fmla="*/ 0 w 544"/>
                <a:gd name="T11" fmla="*/ 0 h 755"/>
                <a:gd name="T12" fmla="*/ 0 w 544"/>
                <a:gd name="T13" fmla="*/ 0 h 755"/>
                <a:gd name="T14" fmla="*/ 0 w 544"/>
                <a:gd name="T15" fmla="*/ 0 h 755"/>
                <a:gd name="T16" fmla="*/ 0 w 544"/>
                <a:gd name="T17" fmla="*/ 0 h 755"/>
                <a:gd name="T18" fmla="*/ 0 w 544"/>
                <a:gd name="T19" fmla="*/ 0 h 755"/>
                <a:gd name="T20" fmla="*/ 0 w 544"/>
                <a:gd name="T21" fmla="*/ 0 h 755"/>
                <a:gd name="T22" fmla="*/ 0 w 544"/>
                <a:gd name="T23" fmla="*/ 0 h 755"/>
                <a:gd name="T24" fmla="*/ 0 w 544"/>
                <a:gd name="T25" fmla="*/ 0 h 755"/>
                <a:gd name="T26" fmla="*/ 0 w 544"/>
                <a:gd name="T27" fmla="*/ 0 h 755"/>
                <a:gd name="T28" fmla="*/ 0 w 544"/>
                <a:gd name="T29" fmla="*/ 0 h 755"/>
                <a:gd name="T30" fmla="*/ 0 w 544"/>
                <a:gd name="T31" fmla="*/ 0 h 755"/>
                <a:gd name="T32" fmla="*/ 0 w 544"/>
                <a:gd name="T33" fmla="*/ 0 h 755"/>
                <a:gd name="T34" fmla="*/ 0 w 544"/>
                <a:gd name="T35" fmla="*/ 0 h 755"/>
                <a:gd name="T36" fmla="*/ 0 w 544"/>
                <a:gd name="T37" fmla="*/ 0 h 755"/>
                <a:gd name="T38" fmla="*/ 0 w 544"/>
                <a:gd name="T39" fmla="*/ 0 h 755"/>
                <a:gd name="T40" fmla="*/ 0 w 544"/>
                <a:gd name="T41" fmla="*/ 0 h 755"/>
                <a:gd name="T42" fmla="*/ 0 w 544"/>
                <a:gd name="T43" fmla="*/ 0 h 755"/>
                <a:gd name="T44" fmla="*/ 0 w 544"/>
                <a:gd name="T45" fmla="*/ 0 h 755"/>
                <a:gd name="T46" fmla="*/ 0 w 544"/>
                <a:gd name="T47" fmla="*/ 0 h 755"/>
                <a:gd name="T48" fmla="*/ 0 w 544"/>
                <a:gd name="T49" fmla="*/ 0 h 755"/>
                <a:gd name="T50" fmla="*/ 0 w 544"/>
                <a:gd name="T51" fmla="*/ 0 h 755"/>
                <a:gd name="T52" fmla="*/ 0 w 544"/>
                <a:gd name="T53" fmla="*/ 0 h 755"/>
                <a:gd name="T54" fmla="*/ 0 w 544"/>
                <a:gd name="T55" fmla="*/ 0 h 755"/>
                <a:gd name="T56" fmla="*/ 0 w 544"/>
                <a:gd name="T57" fmla="*/ 0 h 755"/>
                <a:gd name="T58" fmla="*/ 0 w 544"/>
                <a:gd name="T59" fmla="*/ 0 h 755"/>
                <a:gd name="T60" fmla="*/ 0 w 544"/>
                <a:gd name="T61" fmla="*/ 0 h 755"/>
                <a:gd name="T62" fmla="*/ 0 w 544"/>
                <a:gd name="T63" fmla="*/ 0 h 755"/>
                <a:gd name="T64" fmla="*/ 0 w 544"/>
                <a:gd name="T65" fmla="*/ 0 h 755"/>
                <a:gd name="T66" fmla="*/ 0 w 544"/>
                <a:gd name="T67" fmla="*/ 0 h 755"/>
                <a:gd name="T68" fmla="*/ 0 w 544"/>
                <a:gd name="T69" fmla="*/ 0 h 755"/>
                <a:gd name="T70" fmla="*/ 0 w 544"/>
                <a:gd name="T71" fmla="*/ 0 h 755"/>
                <a:gd name="T72" fmla="*/ 0 w 544"/>
                <a:gd name="T73" fmla="*/ 0 h 755"/>
                <a:gd name="T74" fmla="*/ 0 w 544"/>
                <a:gd name="T75" fmla="*/ 0 h 755"/>
                <a:gd name="T76" fmla="*/ 0 w 544"/>
                <a:gd name="T77" fmla="*/ 0 h 755"/>
                <a:gd name="T78" fmla="*/ 0 w 544"/>
                <a:gd name="T79" fmla="*/ 0 h 755"/>
                <a:gd name="T80" fmla="*/ 0 w 544"/>
                <a:gd name="T81" fmla="*/ 0 h 755"/>
                <a:gd name="T82" fmla="*/ 0 w 544"/>
                <a:gd name="T83" fmla="*/ 0 h 755"/>
                <a:gd name="T84" fmla="*/ 0 w 544"/>
                <a:gd name="T85" fmla="*/ 0 h 7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755"/>
                <a:gd name="T131" fmla="*/ 544 w 544"/>
                <a:gd name="T132" fmla="*/ 755 h 7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755">
                  <a:moveTo>
                    <a:pt x="346" y="329"/>
                  </a:moveTo>
                  <a:lnTo>
                    <a:pt x="172" y="272"/>
                  </a:lnTo>
                  <a:lnTo>
                    <a:pt x="201" y="85"/>
                  </a:lnTo>
                  <a:lnTo>
                    <a:pt x="197" y="73"/>
                  </a:lnTo>
                  <a:lnTo>
                    <a:pt x="188" y="45"/>
                  </a:lnTo>
                  <a:lnTo>
                    <a:pt x="181" y="29"/>
                  </a:lnTo>
                  <a:lnTo>
                    <a:pt x="172" y="16"/>
                  </a:lnTo>
                  <a:lnTo>
                    <a:pt x="168" y="11"/>
                  </a:lnTo>
                  <a:lnTo>
                    <a:pt x="163" y="7"/>
                  </a:lnTo>
                  <a:lnTo>
                    <a:pt x="156" y="3"/>
                  </a:lnTo>
                  <a:lnTo>
                    <a:pt x="149" y="1"/>
                  </a:lnTo>
                  <a:lnTo>
                    <a:pt x="136" y="0"/>
                  </a:lnTo>
                  <a:lnTo>
                    <a:pt x="130" y="0"/>
                  </a:lnTo>
                  <a:lnTo>
                    <a:pt x="123" y="1"/>
                  </a:lnTo>
                  <a:lnTo>
                    <a:pt x="116" y="3"/>
                  </a:lnTo>
                  <a:lnTo>
                    <a:pt x="110" y="7"/>
                  </a:lnTo>
                  <a:lnTo>
                    <a:pt x="98" y="16"/>
                  </a:lnTo>
                  <a:lnTo>
                    <a:pt x="86" y="26"/>
                  </a:lnTo>
                  <a:lnTo>
                    <a:pt x="69" y="48"/>
                  </a:lnTo>
                  <a:lnTo>
                    <a:pt x="61" y="59"/>
                  </a:lnTo>
                  <a:lnTo>
                    <a:pt x="36" y="297"/>
                  </a:lnTo>
                  <a:lnTo>
                    <a:pt x="0" y="643"/>
                  </a:lnTo>
                  <a:lnTo>
                    <a:pt x="391" y="755"/>
                  </a:lnTo>
                  <a:lnTo>
                    <a:pt x="477" y="376"/>
                  </a:lnTo>
                  <a:lnTo>
                    <a:pt x="544" y="206"/>
                  </a:lnTo>
                  <a:lnTo>
                    <a:pt x="544" y="191"/>
                  </a:lnTo>
                  <a:lnTo>
                    <a:pt x="541" y="164"/>
                  </a:lnTo>
                  <a:lnTo>
                    <a:pt x="538" y="148"/>
                  </a:lnTo>
                  <a:lnTo>
                    <a:pt x="532" y="135"/>
                  </a:lnTo>
                  <a:lnTo>
                    <a:pt x="528" y="128"/>
                  </a:lnTo>
                  <a:lnTo>
                    <a:pt x="523" y="123"/>
                  </a:lnTo>
                  <a:lnTo>
                    <a:pt x="518" y="119"/>
                  </a:lnTo>
                  <a:lnTo>
                    <a:pt x="512" y="116"/>
                  </a:lnTo>
                  <a:lnTo>
                    <a:pt x="499" y="112"/>
                  </a:lnTo>
                  <a:lnTo>
                    <a:pt x="493" y="111"/>
                  </a:lnTo>
                  <a:lnTo>
                    <a:pt x="486" y="111"/>
                  </a:lnTo>
                  <a:lnTo>
                    <a:pt x="478" y="111"/>
                  </a:lnTo>
                  <a:lnTo>
                    <a:pt x="472" y="114"/>
                  </a:lnTo>
                  <a:lnTo>
                    <a:pt x="457" y="120"/>
                  </a:lnTo>
                  <a:lnTo>
                    <a:pt x="444" y="129"/>
                  </a:lnTo>
                  <a:lnTo>
                    <a:pt x="421" y="147"/>
                  </a:lnTo>
                  <a:lnTo>
                    <a:pt x="412" y="156"/>
                  </a:lnTo>
                  <a:lnTo>
                    <a:pt x="346" y="329"/>
                  </a:lnTo>
                  <a:close/>
                </a:path>
              </a:pathLst>
            </a:custGeom>
            <a:noFill/>
            <a:ln w="9525">
              <a:solidFill>
                <a:srgbClr val="1F1A17"/>
              </a:solidFill>
              <a:round/>
              <a:headEnd/>
              <a:tailEnd/>
            </a:ln>
          </p:spPr>
          <p:txBody>
            <a:bodyPr/>
            <a:lstStyle/>
            <a:p>
              <a:pPr eaLnBrk="1" hangingPunct="1"/>
              <a:endParaRPr lang="pt-BR" b="1" u="none"/>
            </a:p>
          </p:txBody>
        </p:sp>
        <p:sp>
          <p:nvSpPr>
            <p:cNvPr id="451805" name="Freeform 2489"/>
            <p:cNvSpPr>
              <a:spLocks/>
            </p:cNvSpPr>
            <p:nvPr/>
          </p:nvSpPr>
          <p:spPr bwMode="auto">
            <a:xfrm>
              <a:off x="2530" y="1662"/>
              <a:ext cx="69" cy="85"/>
            </a:xfrm>
            <a:custGeom>
              <a:avLst/>
              <a:gdLst>
                <a:gd name="T0" fmla="*/ 0 w 274"/>
                <a:gd name="T1" fmla="*/ 0 h 340"/>
                <a:gd name="T2" fmla="*/ 0 w 274"/>
                <a:gd name="T3" fmla="*/ 0 h 340"/>
                <a:gd name="T4" fmla="*/ 0 w 274"/>
                <a:gd name="T5" fmla="*/ 0 h 340"/>
                <a:gd name="T6" fmla="*/ 0 w 274"/>
                <a:gd name="T7" fmla="*/ 0 h 340"/>
                <a:gd name="T8" fmla="*/ 0 w 274"/>
                <a:gd name="T9" fmla="*/ 0 h 340"/>
                <a:gd name="T10" fmla="*/ 0 w 274"/>
                <a:gd name="T11" fmla="*/ 0 h 340"/>
                <a:gd name="T12" fmla="*/ 0 w 274"/>
                <a:gd name="T13" fmla="*/ 0 h 340"/>
                <a:gd name="T14" fmla="*/ 0 w 274"/>
                <a:gd name="T15" fmla="*/ 0 h 340"/>
                <a:gd name="T16" fmla="*/ 0 w 274"/>
                <a:gd name="T17" fmla="*/ 0 h 340"/>
                <a:gd name="T18" fmla="*/ 0 w 274"/>
                <a:gd name="T19" fmla="*/ 0 h 340"/>
                <a:gd name="T20" fmla="*/ 0 w 274"/>
                <a:gd name="T21" fmla="*/ 0 h 340"/>
                <a:gd name="T22" fmla="*/ 0 w 274"/>
                <a:gd name="T23" fmla="*/ 0 h 340"/>
                <a:gd name="T24" fmla="*/ 0 w 274"/>
                <a:gd name="T25" fmla="*/ 0 h 340"/>
                <a:gd name="T26" fmla="*/ 0 w 274"/>
                <a:gd name="T27" fmla="*/ 0 h 340"/>
                <a:gd name="T28" fmla="*/ 0 w 274"/>
                <a:gd name="T29" fmla="*/ 0 h 340"/>
                <a:gd name="T30" fmla="*/ 0 w 274"/>
                <a:gd name="T31" fmla="*/ 0 h 340"/>
                <a:gd name="T32" fmla="*/ 0 w 274"/>
                <a:gd name="T33" fmla="*/ 0 h 340"/>
                <a:gd name="T34" fmla="*/ 0 w 274"/>
                <a:gd name="T35" fmla="*/ 0 h 340"/>
                <a:gd name="T36" fmla="*/ 0 w 274"/>
                <a:gd name="T37" fmla="*/ 0 h 340"/>
                <a:gd name="T38" fmla="*/ 0 w 274"/>
                <a:gd name="T39" fmla="*/ 0 h 340"/>
                <a:gd name="T40" fmla="*/ 0 w 274"/>
                <a:gd name="T41" fmla="*/ 0 h 340"/>
                <a:gd name="T42" fmla="*/ 0 w 274"/>
                <a:gd name="T43" fmla="*/ 0 h 340"/>
                <a:gd name="T44" fmla="*/ 0 w 274"/>
                <a:gd name="T45" fmla="*/ 0 h 340"/>
                <a:gd name="T46" fmla="*/ 0 w 274"/>
                <a:gd name="T47" fmla="*/ 0 h 340"/>
                <a:gd name="T48" fmla="*/ 0 w 274"/>
                <a:gd name="T49" fmla="*/ 0 h 340"/>
                <a:gd name="T50" fmla="*/ 0 w 274"/>
                <a:gd name="T51" fmla="*/ 0 h 340"/>
                <a:gd name="T52" fmla="*/ 0 w 274"/>
                <a:gd name="T53" fmla="*/ 0 h 340"/>
                <a:gd name="T54" fmla="*/ 0 w 274"/>
                <a:gd name="T55" fmla="*/ 0 h 340"/>
                <a:gd name="T56" fmla="*/ 0 w 274"/>
                <a:gd name="T57" fmla="*/ 0 h 340"/>
                <a:gd name="T58" fmla="*/ 0 w 274"/>
                <a:gd name="T59" fmla="*/ 0 h 340"/>
                <a:gd name="T60" fmla="*/ 0 w 274"/>
                <a:gd name="T61" fmla="*/ 0 h 340"/>
                <a:gd name="T62" fmla="*/ 0 w 274"/>
                <a:gd name="T63" fmla="*/ 0 h 340"/>
                <a:gd name="T64" fmla="*/ 0 w 274"/>
                <a:gd name="T65" fmla="*/ 0 h 340"/>
                <a:gd name="T66" fmla="*/ 0 w 274"/>
                <a:gd name="T67" fmla="*/ 0 h 340"/>
                <a:gd name="T68" fmla="*/ 0 w 274"/>
                <a:gd name="T69" fmla="*/ 0 h 340"/>
                <a:gd name="T70" fmla="*/ 0 w 274"/>
                <a:gd name="T71" fmla="*/ 0 h 340"/>
                <a:gd name="T72" fmla="*/ 0 w 274"/>
                <a:gd name="T73" fmla="*/ 0 h 3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4"/>
                <a:gd name="T112" fmla="*/ 0 h 340"/>
                <a:gd name="T113" fmla="*/ 274 w 274"/>
                <a:gd name="T114" fmla="*/ 340 h 3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4" h="340">
                  <a:moveTo>
                    <a:pt x="220" y="16"/>
                  </a:moveTo>
                  <a:lnTo>
                    <a:pt x="203" y="9"/>
                  </a:lnTo>
                  <a:lnTo>
                    <a:pt x="194" y="5"/>
                  </a:lnTo>
                  <a:lnTo>
                    <a:pt x="186" y="2"/>
                  </a:lnTo>
                  <a:lnTo>
                    <a:pt x="178" y="1"/>
                  </a:lnTo>
                  <a:lnTo>
                    <a:pt x="170" y="0"/>
                  </a:lnTo>
                  <a:lnTo>
                    <a:pt x="161" y="0"/>
                  </a:lnTo>
                  <a:lnTo>
                    <a:pt x="153" y="1"/>
                  </a:lnTo>
                  <a:lnTo>
                    <a:pt x="146" y="2"/>
                  </a:lnTo>
                  <a:lnTo>
                    <a:pt x="138" y="4"/>
                  </a:lnTo>
                  <a:lnTo>
                    <a:pt x="132" y="6"/>
                  </a:lnTo>
                  <a:lnTo>
                    <a:pt x="125" y="9"/>
                  </a:lnTo>
                  <a:lnTo>
                    <a:pt x="119" y="13"/>
                  </a:lnTo>
                  <a:lnTo>
                    <a:pt x="113" y="18"/>
                  </a:lnTo>
                  <a:lnTo>
                    <a:pt x="108" y="24"/>
                  </a:lnTo>
                  <a:lnTo>
                    <a:pt x="103" y="29"/>
                  </a:lnTo>
                  <a:lnTo>
                    <a:pt x="99" y="35"/>
                  </a:lnTo>
                  <a:lnTo>
                    <a:pt x="95" y="42"/>
                  </a:lnTo>
                  <a:lnTo>
                    <a:pt x="0" y="266"/>
                  </a:lnTo>
                  <a:lnTo>
                    <a:pt x="174" y="340"/>
                  </a:lnTo>
                  <a:lnTo>
                    <a:pt x="269" y="116"/>
                  </a:lnTo>
                  <a:lnTo>
                    <a:pt x="272" y="109"/>
                  </a:lnTo>
                  <a:lnTo>
                    <a:pt x="274" y="101"/>
                  </a:lnTo>
                  <a:lnTo>
                    <a:pt x="274" y="95"/>
                  </a:lnTo>
                  <a:lnTo>
                    <a:pt x="274" y="87"/>
                  </a:lnTo>
                  <a:lnTo>
                    <a:pt x="274" y="80"/>
                  </a:lnTo>
                  <a:lnTo>
                    <a:pt x="273" y="72"/>
                  </a:lnTo>
                  <a:lnTo>
                    <a:pt x="270" y="66"/>
                  </a:lnTo>
                  <a:lnTo>
                    <a:pt x="268" y="59"/>
                  </a:lnTo>
                  <a:lnTo>
                    <a:pt x="264" y="53"/>
                  </a:lnTo>
                  <a:lnTo>
                    <a:pt x="260" y="46"/>
                  </a:lnTo>
                  <a:lnTo>
                    <a:pt x="255" y="39"/>
                  </a:lnTo>
                  <a:lnTo>
                    <a:pt x="249" y="34"/>
                  </a:lnTo>
                  <a:lnTo>
                    <a:pt x="243" y="29"/>
                  </a:lnTo>
                  <a:lnTo>
                    <a:pt x="235" y="24"/>
                  </a:lnTo>
                  <a:lnTo>
                    <a:pt x="228" y="20"/>
                  </a:lnTo>
                  <a:lnTo>
                    <a:pt x="220" y="16"/>
                  </a:lnTo>
                  <a:close/>
                </a:path>
              </a:pathLst>
            </a:custGeom>
            <a:solidFill>
              <a:srgbClr val="DA251D"/>
            </a:solidFill>
            <a:ln w="9525">
              <a:noFill/>
              <a:round/>
              <a:headEnd/>
              <a:tailEnd/>
            </a:ln>
          </p:spPr>
          <p:txBody>
            <a:bodyPr/>
            <a:lstStyle/>
            <a:p>
              <a:pPr eaLnBrk="1" hangingPunct="1"/>
              <a:endParaRPr lang="pt-BR" b="1" u="none"/>
            </a:p>
          </p:txBody>
        </p:sp>
        <p:sp>
          <p:nvSpPr>
            <p:cNvPr id="451806" name="Freeform 2490"/>
            <p:cNvSpPr>
              <a:spLocks/>
            </p:cNvSpPr>
            <p:nvPr/>
          </p:nvSpPr>
          <p:spPr bwMode="auto">
            <a:xfrm>
              <a:off x="2530" y="1662"/>
              <a:ext cx="69" cy="85"/>
            </a:xfrm>
            <a:custGeom>
              <a:avLst/>
              <a:gdLst>
                <a:gd name="T0" fmla="*/ 0 w 274"/>
                <a:gd name="T1" fmla="*/ 0 h 340"/>
                <a:gd name="T2" fmla="*/ 0 w 274"/>
                <a:gd name="T3" fmla="*/ 0 h 340"/>
                <a:gd name="T4" fmla="*/ 0 w 274"/>
                <a:gd name="T5" fmla="*/ 0 h 340"/>
                <a:gd name="T6" fmla="*/ 0 w 274"/>
                <a:gd name="T7" fmla="*/ 0 h 340"/>
                <a:gd name="T8" fmla="*/ 0 w 274"/>
                <a:gd name="T9" fmla="*/ 0 h 340"/>
                <a:gd name="T10" fmla="*/ 0 w 274"/>
                <a:gd name="T11" fmla="*/ 0 h 340"/>
                <a:gd name="T12" fmla="*/ 0 w 274"/>
                <a:gd name="T13" fmla="*/ 0 h 340"/>
                <a:gd name="T14" fmla="*/ 0 w 274"/>
                <a:gd name="T15" fmla="*/ 0 h 340"/>
                <a:gd name="T16" fmla="*/ 0 w 274"/>
                <a:gd name="T17" fmla="*/ 0 h 340"/>
                <a:gd name="T18" fmla="*/ 0 w 274"/>
                <a:gd name="T19" fmla="*/ 0 h 340"/>
                <a:gd name="T20" fmla="*/ 0 w 274"/>
                <a:gd name="T21" fmla="*/ 0 h 340"/>
                <a:gd name="T22" fmla="*/ 0 w 274"/>
                <a:gd name="T23" fmla="*/ 0 h 340"/>
                <a:gd name="T24" fmla="*/ 0 w 274"/>
                <a:gd name="T25" fmla="*/ 0 h 340"/>
                <a:gd name="T26" fmla="*/ 0 w 274"/>
                <a:gd name="T27" fmla="*/ 0 h 340"/>
                <a:gd name="T28" fmla="*/ 0 w 274"/>
                <a:gd name="T29" fmla="*/ 0 h 340"/>
                <a:gd name="T30" fmla="*/ 0 w 274"/>
                <a:gd name="T31" fmla="*/ 0 h 340"/>
                <a:gd name="T32" fmla="*/ 0 w 274"/>
                <a:gd name="T33" fmla="*/ 0 h 340"/>
                <a:gd name="T34" fmla="*/ 0 w 274"/>
                <a:gd name="T35" fmla="*/ 0 h 340"/>
                <a:gd name="T36" fmla="*/ 0 w 274"/>
                <a:gd name="T37" fmla="*/ 0 h 340"/>
                <a:gd name="T38" fmla="*/ 0 w 274"/>
                <a:gd name="T39" fmla="*/ 0 h 340"/>
                <a:gd name="T40" fmla="*/ 0 w 274"/>
                <a:gd name="T41" fmla="*/ 0 h 340"/>
                <a:gd name="T42" fmla="*/ 0 w 274"/>
                <a:gd name="T43" fmla="*/ 0 h 340"/>
                <a:gd name="T44" fmla="*/ 0 w 274"/>
                <a:gd name="T45" fmla="*/ 0 h 340"/>
                <a:gd name="T46" fmla="*/ 0 w 274"/>
                <a:gd name="T47" fmla="*/ 0 h 340"/>
                <a:gd name="T48" fmla="*/ 0 w 274"/>
                <a:gd name="T49" fmla="*/ 0 h 340"/>
                <a:gd name="T50" fmla="*/ 0 w 274"/>
                <a:gd name="T51" fmla="*/ 0 h 340"/>
                <a:gd name="T52" fmla="*/ 0 w 274"/>
                <a:gd name="T53" fmla="*/ 0 h 340"/>
                <a:gd name="T54" fmla="*/ 0 w 274"/>
                <a:gd name="T55" fmla="*/ 0 h 340"/>
                <a:gd name="T56" fmla="*/ 0 w 274"/>
                <a:gd name="T57" fmla="*/ 0 h 340"/>
                <a:gd name="T58" fmla="*/ 0 w 274"/>
                <a:gd name="T59" fmla="*/ 0 h 340"/>
                <a:gd name="T60" fmla="*/ 0 w 274"/>
                <a:gd name="T61" fmla="*/ 0 h 340"/>
                <a:gd name="T62" fmla="*/ 0 w 274"/>
                <a:gd name="T63" fmla="*/ 0 h 340"/>
                <a:gd name="T64" fmla="*/ 0 w 274"/>
                <a:gd name="T65" fmla="*/ 0 h 340"/>
                <a:gd name="T66" fmla="*/ 0 w 274"/>
                <a:gd name="T67" fmla="*/ 0 h 340"/>
                <a:gd name="T68" fmla="*/ 0 w 274"/>
                <a:gd name="T69" fmla="*/ 0 h 340"/>
                <a:gd name="T70" fmla="*/ 0 w 274"/>
                <a:gd name="T71" fmla="*/ 0 h 340"/>
                <a:gd name="T72" fmla="*/ 0 w 274"/>
                <a:gd name="T73" fmla="*/ 0 h 3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4"/>
                <a:gd name="T112" fmla="*/ 0 h 340"/>
                <a:gd name="T113" fmla="*/ 274 w 274"/>
                <a:gd name="T114" fmla="*/ 340 h 3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4" h="340">
                  <a:moveTo>
                    <a:pt x="220" y="16"/>
                  </a:moveTo>
                  <a:lnTo>
                    <a:pt x="203" y="9"/>
                  </a:lnTo>
                  <a:lnTo>
                    <a:pt x="194" y="5"/>
                  </a:lnTo>
                  <a:lnTo>
                    <a:pt x="186" y="2"/>
                  </a:lnTo>
                  <a:lnTo>
                    <a:pt x="178" y="1"/>
                  </a:lnTo>
                  <a:lnTo>
                    <a:pt x="170" y="0"/>
                  </a:lnTo>
                  <a:lnTo>
                    <a:pt x="161" y="0"/>
                  </a:lnTo>
                  <a:lnTo>
                    <a:pt x="153" y="1"/>
                  </a:lnTo>
                  <a:lnTo>
                    <a:pt x="146" y="2"/>
                  </a:lnTo>
                  <a:lnTo>
                    <a:pt x="138" y="4"/>
                  </a:lnTo>
                  <a:lnTo>
                    <a:pt x="132" y="6"/>
                  </a:lnTo>
                  <a:lnTo>
                    <a:pt x="125" y="9"/>
                  </a:lnTo>
                  <a:lnTo>
                    <a:pt x="119" y="13"/>
                  </a:lnTo>
                  <a:lnTo>
                    <a:pt x="113" y="18"/>
                  </a:lnTo>
                  <a:lnTo>
                    <a:pt x="108" y="24"/>
                  </a:lnTo>
                  <a:lnTo>
                    <a:pt x="103" y="29"/>
                  </a:lnTo>
                  <a:lnTo>
                    <a:pt x="99" y="35"/>
                  </a:lnTo>
                  <a:lnTo>
                    <a:pt x="95" y="42"/>
                  </a:lnTo>
                  <a:lnTo>
                    <a:pt x="0" y="266"/>
                  </a:lnTo>
                  <a:lnTo>
                    <a:pt x="174" y="340"/>
                  </a:lnTo>
                  <a:lnTo>
                    <a:pt x="269" y="116"/>
                  </a:lnTo>
                  <a:lnTo>
                    <a:pt x="272" y="109"/>
                  </a:lnTo>
                  <a:lnTo>
                    <a:pt x="274" y="101"/>
                  </a:lnTo>
                  <a:lnTo>
                    <a:pt x="274" y="95"/>
                  </a:lnTo>
                  <a:lnTo>
                    <a:pt x="274" y="87"/>
                  </a:lnTo>
                  <a:lnTo>
                    <a:pt x="274" y="80"/>
                  </a:lnTo>
                  <a:lnTo>
                    <a:pt x="273" y="72"/>
                  </a:lnTo>
                  <a:lnTo>
                    <a:pt x="270" y="66"/>
                  </a:lnTo>
                  <a:lnTo>
                    <a:pt x="268" y="59"/>
                  </a:lnTo>
                  <a:lnTo>
                    <a:pt x="264" y="53"/>
                  </a:lnTo>
                  <a:lnTo>
                    <a:pt x="260" y="46"/>
                  </a:lnTo>
                  <a:lnTo>
                    <a:pt x="255" y="39"/>
                  </a:lnTo>
                  <a:lnTo>
                    <a:pt x="249" y="34"/>
                  </a:lnTo>
                  <a:lnTo>
                    <a:pt x="243" y="29"/>
                  </a:lnTo>
                  <a:lnTo>
                    <a:pt x="235" y="24"/>
                  </a:lnTo>
                  <a:lnTo>
                    <a:pt x="228" y="20"/>
                  </a:lnTo>
                  <a:lnTo>
                    <a:pt x="220" y="16"/>
                  </a:lnTo>
                </a:path>
              </a:pathLst>
            </a:custGeom>
            <a:noFill/>
            <a:ln w="9525">
              <a:solidFill>
                <a:srgbClr val="1F1A17"/>
              </a:solidFill>
              <a:round/>
              <a:headEnd/>
              <a:tailEnd/>
            </a:ln>
          </p:spPr>
          <p:txBody>
            <a:bodyPr/>
            <a:lstStyle/>
            <a:p>
              <a:pPr eaLnBrk="1" hangingPunct="1"/>
              <a:endParaRPr lang="pt-BR" b="1" u="none"/>
            </a:p>
          </p:txBody>
        </p:sp>
        <p:sp>
          <p:nvSpPr>
            <p:cNvPr id="451807" name="Freeform 2491"/>
            <p:cNvSpPr>
              <a:spLocks/>
            </p:cNvSpPr>
            <p:nvPr/>
          </p:nvSpPr>
          <p:spPr bwMode="auto">
            <a:xfrm>
              <a:off x="2453" y="1663"/>
              <a:ext cx="182" cy="242"/>
            </a:xfrm>
            <a:custGeom>
              <a:avLst/>
              <a:gdLst>
                <a:gd name="T0" fmla="*/ 0 w 729"/>
                <a:gd name="T1" fmla="*/ 0 h 969"/>
                <a:gd name="T2" fmla="*/ 0 w 729"/>
                <a:gd name="T3" fmla="*/ 0 h 969"/>
                <a:gd name="T4" fmla="*/ 0 w 729"/>
                <a:gd name="T5" fmla="*/ 0 h 969"/>
                <a:gd name="T6" fmla="*/ 0 w 729"/>
                <a:gd name="T7" fmla="*/ 0 h 969"/>
                <a:gd name="T8" fmla="*/ 0 w 729"/>
                <a:gd name="T9" fmla="*/ 0 h 969"/>
                <a:gd name="T10" fmla="*/ 0 w 729"/>
                <a:gd name="T11" fmla="*/ 0 h 969"/>
                <a:gd name="T12" fmla="*/ 0 w 729"/>
                <a:gd name="T13" fmla="*/ 0 h 969"/>
                <a:gd name="T14" fmla="*/ 0 w 729"/>
                <a:gd name="T15" fmla="*/ 0 h 969"/>
                <a:gd name="T16" fmla="*/ 0 w 729"/>
                <a:gd name="T17" fmla="*/ 0 h 969"/>
                <a:gd name="T18" fmla="*/ 0 w 729"/>
                <a:gd name="T19" fmla="*/ 0 h 969"/>
                <a:gd name="T20" fmla="*/ 0 w 729"/>
                <a:gd name="T21" fmla="*/ 0 h 969"/>
                <a:gd name="T22" fmla="*/ 0 w 729"/>
                <a:gd name="T23" fmla="*/ 0 h 969"/>
                <a:gd name="T24" fmla="*/ 0 w 729"/>
                <a:gd name="T25" fmla="*/ 0 h 969"/>
                <a:gd name="T26" fmla="*/ 0 w 729"/>
                <a:gd name="T27" fmla="*/ 0 h 969"/>
                <a:gd name="T28" fmla="*/ 0 w 729"/>
                <a:gd name="T29" fmla="*/ 0 h 969"/>
                <a:gd name="T30" fmla="*/ 0 w 729"/>
                <a:gd name="T31" fmla="*/ 0 h 969"/>
                <a:gd name="T32" fmla="*/ 0 w 729"/>
                <a:gd name="T33" fmla="*/ 0 h 969"/>
                <a:gd name="T34" fmla="*/ 0 w 729"/>
                <a:gd name="T35" fmla="*/ 0 h 969"/>
                <a:gd name="T36" fmla="*/ 0 w 729"/>
                <a:gd name="T37" fmla="*/ 0 h 969"/>
                <a:gd name="T38" fmla="*/ 0 w 729"/>
                <a:gd name="T39" fmla="*/ 0 h 969"/>
                <a:gd name="T40" fmla="*/ 0 w 729"/>
                <a:gd name="T41" fmla="*/ 0 h 969"/>
                <a:gd name="T42" fmla="*/ 0 w 729"/>
                <a:gd name="T43" fmla="*/ 0 h 969"/>
                <a:gd name="T44" fmla="*/ 0 w 729"/>
                <a:gd name="T45" fmla="*/ 0 h 969"/>
                <a:gd name="T46" fmla="*/ 0 w 729"/>
                <a:gd name="T47" fmla="*/ 0 h 969"/>
                <a:gd name="T48" fmla="*/ 0 w 729"/>
                <a:gd name="T49" fmla="*/ 0 h 969"/>
                <a:gd name="T50" fmla="*/ 0 w 729"/>
                <a:gd name="T51" fmla="*/ 0 h 969"/>
                <a:gd name="T52" fmla="*/ 0 w 729"/>
                <a:gd name="T53" fmla="*/ 0 h 969"/>
                <a:gd name="T54" fmla="*/ 0 w 729"/>
                <a:gd name="T55" fmla="*/ 0 h 969"/>
                <a:gd name="T56" fmla="*/ 0 w 729"/>
                <a:gd name="T57" fmla="*/ 0 h 969"/>
                <a:gd name="T58" fmla="*/ 0 w 729"/>
                <a:gd name="T59" fmla="*/ 0 h 969"/>
                <a:gd name="T60" fmla="*/ 0 w 729"/>
                <a:gd name="T61" fmla="*/ 0 h 969"/>
                <a:gd name="T62" fmla="*/ 0 w 729"/>
                <a:gd name="T63" fmla="*/ 0 h 969"/>
                <a:gd name="T64" fmla="*/ 0 w 729"/>
                <a:gd name="T65" fmla="*/ 0 h 969"/>
                <a:gd name="T66" fmla="*/ 0 w 729"/>
                <a:gd name="T67" fmla="*/ 0 h 969"/>
                <a:gd name="T68" fmla="*/ 0 w 729"/>
                <a:gd name="T69" fmla="*/ 0 h 969"/>
                <a:gd name="T70" fmla="*/ 0 w 729"/>
                <a:gd name="T71" fmla="*/ 0 h 969"/>
                <a:gd name="T72" fmla="*/ 0 w 729"/>
                <a:gd name="T73" fmla="*/ 0 h 969"/>
                <a:gd name="T74" fmla="*/ 0 w 729"/>
                <a:gd name="T75" fmla="*/ 0 h 969"/>
                <a:gd name="T76" fmla="*/ 0 w 729"/>
                <a:gd name="T77" fmla="*/ 0 h 969"/>
                <a:gd name="T78" fmla="*/ 0 w 729"/>
                <a:gd name="T79" fmla="*/ 0 h 969"/>
                <a:gd name="T80" fmla="*/ 0 w 729"/>
                <a:gd name="T81" fmla="*/ 0 h 969"/>
                <a:gd name="T82" fmla="*/ 0 w 729"/>
                <a:gd name="T83" fmla="*/ 0 h 969"/>
                <a:gd name="T84" fmla="*/ 0 w 729"/>
                <a:gd name="T85" fmla="*/ 0 h 969"/>
                <a:gd name="T86" fmla="*/ 0 w 729"/>
                <a:gd name="T87" fmla="*/ 0 h 969"/>
                <a:gd name="T88" fmla="*/ 0 w 729"/>
                <a:gd name="T89" fmla="*/ 0 h 969"/>
                <a:gd name="T90" fmla="*/ 0 w 729"/>
                <a:gd name="T91" fmla="*/ 0 h 969"/>
                <a:gd name="T92" fmla="*/ 0 w 729"/>
                <a:gd name="T93" fmla="*/ 0 h 969"/>
                <a:gd name="T94" fmla="*/ 0 w 729"/>
                <a:gd name="T95" fmla="*/ 0 h 969"/>
                <a:gd name="T96" fmla="*/ 0 w 729"/>
                <a:gd name="T97" fmla="*/ 0 h 969"/>
                <a:gd name="T98" fmla="*/ 0 w 729"/>
                <a:gd name="T99" fmla="*/ 0 h 969"/>
                <a:gd name="T100" fmla="*/ 0 w 729"/>
                <a:gd name="T101" fmla="*/ 0 h 9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9"/>
                <a:gd name="T154" fmla="*/ 0 h 969"/>
                <a:gd name="T155" fmla="*/ 729 w 729"/>
                <a:gd name="T156" fmla="*/ 969 h 9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9" h="969">
                  <a:moveTo>
                    <a:pt x="466" y="434"/>
                  </a:moveTo>
                  <a:lnTo>
                    <a:pt x="256" y="344"/>
                  </a:lnTo>
                  <a:lnTo>
                    <a:pt x="314" y="115"/>
                  </a:lnTo>
                  <a:lnTo>
                    <a:pt x="312" y="99"/>
                  </a:lnTo>
                  <a:lnTo>
                    <a:pt x="304" y="63"/>
                  </a:lnTo>
                  <a:lnTo>
                    <a:pt x="301" y="53"/>
                  </a:lnTo>
                  <a:lnTo>
                    <a:pt x="297" y="43"/>
                  </a:lnTo>
                  <a:lnTo>
                    <a:pt x="292" y="34"/>
                  </a:lnTo>
                  <a:lnTo>
                    <a:pt x="288" y="26"/>
                  </a:lnTo>
                  <a:lnTo>
                    <a:pt x="281" y="18"/>
                  </a:lnTo>
                  <a:lnTo>
                    <a:pt x="276" y="13"/>
                  </a:lnTo>
                  <a:lnTo>
                    <a:pt x="270" y="8"/>
                  </a:lnTo>
                  <a:lnTo>
                    <a:pt x="262" y="5"/>
                  </a:lnTo>
                  <a:lnTo>
                    <a:pt x="244" y="1"/>
                  </a:lnTo>
                  <a:lnTo>
                    <a:pt x="237" y="0"/>
                  </a:lnTo>
                  <a:lnTo>
                    <a:pt x="229" y="1"/>
                  </a:lnTo>
                  <a:lnTo>
                    <a:pt x="219" y="4"/>
                  </a:lnTo>
                  <a:lnTo>
                    <a:pt x="211" y="6"/>
                  </a:lnTo>
                  <a:lnTo>
                    <a:pt x="194" y="17"/>
                  </a:lnTo>
                  <a:lnTo>
                    <a:pt x="180" y="29"/>
                  </a:lnTo>
                  <a:lnTo>
                    <a:pt x="155" y="54"/>
                  </a:lnTo>
                  <a:lnTo>
                    <a:pt x="144" y="66"/>
                  </a:lnTo>
                  <a:lnTo>
                    <a:pt x="85" y="357"/>
                  </a:lnTo>
                  <a:lnTo>
                    <a:pt x="0" y="784"/>
                  </a:lnTo>
                  <a:lnTo>
                    <a:pt x="473" y="969"/>
                  </a:lnTo>
                  <a:lnTo>
                    <a:pt x="623" y="508"/>
                  </a:lnTo>
                  <a:lnTo>
                    <a:pt x="728" y="305"/>
                  </a:lnTo>
                  <a:lnTo>
                    <a:pt x="728" y="299"/>
                  </a:lnTo>
                  <a:lnTo>
                    <a:pt x="729" y="287"/>
                  </a:lnTo>
                  <a:lnTo>
                    <a:pt x="729" y="272"/>
                  </a:lnTo>
                  <a:lnTo>
                    <a:pt x="729" y="252"/>
                  </a:lnTo>
                  <a:lnTo>
                    <a:pt x="728" y="243"/>
                  </a:lnTo>
                  <a:lnTo>
                    <a:pt x="725" y="232"/>
                  </a:lnTo>
                  <a:lnTo>
                    <a:pt x="722" y="223"/>
                  </a:lnTo>
                  <a:lnTo>
                    <a:pt x="720" y="215"/>
                  </a:lnTo>
                  <a:lnTo>
                    <a:pt x="716" y="206"/>
                  </a:lnTo>
                  <a:lnTo>
                    <a:pt x="710" y="199"/>
                  </a:lnTo>
                  <a:lnTo>
                    <a:pt x="705" y="194"/>
                  </a:lnTo>
                  <a:lnTo>
                    <a:pt x="697" y="190"/>
                  </a:lnTo>
                  <a:lnTo>
                    <a:pt x="681" y="182"/>
                  </a:lnTo>
                  <a:lnTo>
                    <a:pt x="673" y="181"/>
                  </a:lnTo>
                  <a:lnTo>
                    <a:pt x="666" y="179"/>
                  </a:lnTo>
                  <a:lnTo>
                    <a:pt x="656" y="181"/>
                  </a:lnTo>
                  <a:lnTo>
                    <a:pt x="647" y="182"/>
                  </a:lnTo>
                  <a:lnTo>
                    <a:pt x="629" y="188"/>
                  </a:lnTo>
                  <a:lnTo>
                    <a:pt x="611" y="198"/>
                  </a:lnTo>
                  <a:lnTo>
                    <a:pt x="594" y="207"/>
                  </a:lnTo>
                  <a:lnTo>
                    <a:pt x="581" y="216"/>
                  </a:lnTo>
                  <a:lnTo>
                    <a:pt x="573" y="224"/>
                  </a:lnTo>
                  <a:lnTo>
                    <a:pt x="569" y="227"/>
                  </a:lnTo>
                  <a:lnTo>
                    <a:pt x="466" y="434"/>
                  </a:lnTo>
                  <a:close/>
                </a:path>
              </a:pathLst>
            </a:custGeom>
            <a:solidFill>
              <a:srgbClr val="75C5F0"/>
            </a:solidFill>
            <a:ln w="9525">
              <a:noFill/>
              <a:round/>
              <a:headEnd/>
              <a:tailEnd/>
            </a:ln>
          </p:spPr>
          <p:txBody>
            <a:bodyPr/>
            <a:lstStyle/>
            <a:p>
              <a:pPr eaLnBrk="1" hangingPunct="1"/>
              <a:endParaRPr lang="pt-BR" b="1" u="none"/>
            </a:p>
          </p:txBody>
        </p:sp>
        <p:sp>
          <p:nvSpPr>
            <p:cNvPr id="451808" name="Freeform 2492"/>
            <p:cNvSpPr>
              <a:spLocks/>
            </p:cNvSpPr>
            <p:nvPr/>
          </p:nvSpPr>
          <p:spPr bwMode="auto">
            <a:xfrm>
              <a:off x="2453" y="1663"/>
              <a:ext cx="182" cy="242"/>
            </a:xfrm>
            <a:custGeom>
              <a:avLst/>
              <a:gdLst>
                <a:gd name="T0" fmla="*/ 0 w 729"/>
                <a:gd name="T1" fmla="*/ 0 h 969"/>
                <a:gd name="T2" fmla="*/ 0 w 729"/>
                <a:gd name="T3" fmla="*/ 0 h 969"/>
                <a:gd name="T4" fmla="*/ 0 w 729"/>
                <a:gd name="T5" fmla="*/ 0 h 969"/>
                <a:gd name="T6" fmla="*/ 0 w 729"/>
                <a:gd name="T7" fmla="*/ 0 h 969"/>
                <a:gd name="T8" fmla="*/ 0 w 729"/>
                <a:gd name="T9" fmla="*/ 0 h 969"/>
                <a:gd name="T10" fmla="*/ 0 w 729"/>
                <a:gd name="T11" fmla="*/ 0 h 969"/>
                <a:gd name="T12" fmla="*/ 0 w 729"/>
                <a:gd name="T13" fmla="*/ 0 h 969"/>
                <a:gd name="T14" fmla="*/ 0 w 729"/>
                <a:gd name="T15" fmla="*/ 0 h 969"/>
                <a:gd name="T16" fmla="*/ 0 w 729"/>
                <a:gd name="T17" fmla="*/ 0 h 969"/>
                <a:gd name="T18" fmla="*/ 0 w 729"/>
                <a:gd name="T19" fmla="*/ 0 h 969"/>
                <a:gd name="T20" fmla="*/ 0 w 729"/>
                <a:gd name="T21" fmla="*/ 0 h 969"/>
                <a:gd name="T22" fmla="*/ 0 w 729"/>
                <a:gd name="T23" fmla="*/ 0 h 969"/>
                <a:gd name="T24" fmla="*/ 0 w 729"/>
                <a:gd name="T25" fmla="*/ 0 h 969"/>
                <a:gd name="T26" fmla="*/ 0 w 729"/>
                <a:gd name="T27" fmla="*/ 0 h 969"/>
                <a:gd name="T28" fmla="*/ 0 w 729"/>
                <a:gd name="T29" fmla="*/ 0 h 969"/>
                <a:gd name="T30" fmla="*/ 0 w 729"/>
                <a:gd name="T31" fmla="*/ 0 h 969"/>
                <a:gd name="T32" fmla="*/ 0 w 729"/>
                <a:gd name="T33" fmla="*/ 0 h 969"/>
                <a:gd name="T34" fmla="*/ 0 w 729"/>
                <a:gd name="T35" fmla="*/ 0 h 969"/>
                <a:gd name="T36" fmla="*/ 0 w 729"/>
                <a:gd name="T37" fmla="*/ 0 h 969"/>
                <a:gd name="T38" fmla="*/ 0 w 729"/>
                <a:gd name="T39" fmla="*/ 0 h 969"/>
                <a:gd name="T40" fmla="*/ 0 w 729"/>
                <a:gd name="T41" fmla="*/ 0 h 969"/>
                <a:gd name="T42" fmla="*/ 0 w 729"/>
                <a:gd name="T43" fmla="*/ 0 h 969"/>
                <a:gd name="T44" fmla="*/ 0 w 729"/>
                <a:gd name="T45" fmla="*/ 0 h 969"/>
                <a:gd name="T46" fmla="*/ 0 w 729"/>
                <a:gd name="T47" fmla="*/ 0 h 969"/>
                <a:gd name="T48" fmla="*/ 0 w 729"/>
                <a:gd name="T49" fmla="*/ 0 h 969"/>
                <a:gd name="T50" fmla="*/ 0 w 729"/>
                <a:gd name="T51" fmla="*/ 0 h 969"/>
                <a:gd name="T52" fmla="*/ 0 w 729"/>
                <a:gd name="T53" fmla="*/ 0 h 969"/>
                <a:gd name="T54" fmla="*/ 0 w 729"/>
                <a:gd name="T55" fmla="*/ 0 h 969"/>
                <a:gd name="T56" fmla="*/ 0 w 729"/>
                <a:gd name="T57" fmla="*/ 0 h 969"/>
                <a:gd name="T58" fmla="*/ 0 w 729"/>
                <a:gd name="T59" fmla="*/ 0 h 969"/>
                <a:gd name="T60" fmla="*/ 0 w 729"/>
                <a:gd name="T61" fmla="*/ 0 h 969"/>
                <a:gd name="T62" fmla="*/ 0 w 729"/>
                <a:gd name="T63" fmla="*/ 0 h 969"/>
                <a:gd name="T64" fmla="*/ 0 w 729"/>
                <a:gd name="T65" fmla="*/ 0 h 969"/>
                <a:gd name="T66" fmla="*/ 0 w 729"/>
                <a:gd name="T67" fmla="*/ 0 h 969"/>
                <a:gd name="T68" fmla="*/ 0 w 729"/>
                <a:gd name="T69" fmla="*/ 0 h 969"/>
                <a:gd name="T70" fmla="*/ 0 w 729"/>
                <a:gd name="T71" fmla="*/ 0 h 969"/>
                <a:gd name="T72" fmla="*/ 0 w 729"/>
                <a:gd name="T73" fmla="*/ 0 h 969"/>
                <a:gd name="T74" fmla="*/ 0 w 729"/>
                <a:gd name="T75" fmla="*/ 0 h 969"/>
                <a:gd name="T76" fmla="*/ 0 w 729"/>
                <a:gd name="T77" fmla="*/ 0 h 969"/>
                <a:gd name="T78" fmla="*/ 0 w 729"/>
                <a:gd name="T79" fmla="*/ 0 h 969"/>
                <a:gd name="T80" fmla="*/ 0 w 729"/>
                <a:gd name="T81" fmla="*/ 0 h 969"/>
                <a:gd name="T82" fmla="*/ 0 w 729"/>
                <a:gd name="T83" fmla="*/ 0 h 969"/>
                <a:gd name="T84" fmla="*/ 0 w 729"/>
                <a:gd name="T85" fmla="*/ 0 h 969"/>
                <a:gd name="T86" fmla="*/ 0 w 729"/>
                <a:gd name="T87" fmla="*/ 0 h 969"/>
                <a:gd name="T88" fmla="*/ 0 w 729"/>
                <a:gd name="T89" fmla="*/ 0 h 969"/>
                <a:gd name="T90" fmla="*/ 0 w 729"/>
                <a:gd name="T91" fmla="*/ 0 h 969"/>
                <a:gd name="T92" fmla="*/ 0 w 729"/>
                <a:gd name="T93" fmla="*/ 0 h 969"/>
                <a:gd name="T94" fmla="*/ 0 w 729"/>
                <a:gd name="T95" fmla="*/ 0 h 969"/>
                <a:gd name="T96" fmla="*/ 0 w 729"/>
                <a:gd name="T97" fmla="*/ 0 h 969"/>
                <a:gd name="T98" fmla="*/ 0 w 729"/>
                <a:gd name="T99" fmla="*/ 0 h 969"/>
                <a:gd name="T100" fmla="*/ 0 w 729"/>
                <a:gd name="T101" fmla="*/ 0 h 9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9"/>
                <a:gd name="T154" fmla="*/ 0 h 969"/>
                <a:gd name="T155" fmla="*/ 729 w 729"/>
                <a:gd name="T156" fmla="*/ 969 h 9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9" h="969">
                  <a:moveTo>
                    <a:pt x="466" y="434"/>
                  </a:moveTo>
                  <a:lnTo>
                    <a:pt x="256" y="344"/>
                  </a:lnTo>
                  <a:lnTo>
                    <a:pt x="314" y="115"/>
                  </a:lnTo>
                  <a:lnTo>
                    <a:pt x="312" y="99"/>
                  </a:lnTo>
                  <a:lnTo>
                    <a:pt x="304" y="63"/>
                  </a:lnTo>
                  <a:lnTo>
                    <a:pt x="301" y="53"/>
                  </a:lnTo>
                  <a:lnTo>
                    <a:pt x="297" y="43"/>
                  </a:lnTo>
                  <a:lnTo>
                    <a:pt x="292" y="34"/>
                  </a:lnTo>
                  <a:lnTo>
                    <a:pt x="288" y="26"/>
                  </a:lnTo>
                  <a:lnTo>
                    <a:pt x="281" y="18"/>
                  </a:lnTo>
                  <a:lnTo>
                    <a:pt x="276" y="13"/>
                  </a:lnTo>
                  <a:lnTo>
                    <a:pt x="270" y="8"/>
                  </a:lnTo>
                  <a:lnTo>
                    <a:pt x="262" y="5"/>
                  </a:lnTo>
                  <a:lnTo>
                    <a:pt x="244" y="1"/>
                  </a:lnTo>
                  <a:lnTo>
                    <a:pt x="237" y="0"/>
                  </a:lnTo>
                  <a:lnTo>
                    <a:pt x="229" y="1"/>
                  </a:lnTo>
                  <a:lnTo>
                    <a:pt x="219" y="4"/>
                  </a:lnTo>
                  <a:lnTo>
                    <a:pt x="211" y="6"/>
                  </a:lnTo>
                  <a:lnTo>
                    <a:pt x="194" y="17"/>
                  </a:lnTo>
                  <a:lnTo>
                    <a:pt x="180" y="29"/>
                  </a:lnTo>
                  <a:lnTo>
                    <a:pt x="155" y="54"/>
                  </a:lnTo>
                  <a:lnTo>
                    <a:pt x="144" y="66"/>
                  </a:lnTo>
                  <a:lnTo>
                    <a:pt x="85" y="357"/>
                  </a:lnTo>
                  <a:lnTo>
                    <a:pt x="0" y="784"/>
                  </a:lnTo>
                  <a:lnTo>
                    <a:pt x="473" y="969"/>
                  </a:lnTo>
                  <a:lnTo>
                    <a:pt x="623" y="508"/>
                  </a:lnTo>
                  <a:lnTo>
                    <a:pt x="728" y="305"/>
                  </a:lnTo>
                  <a:lnTo>
                    <a:pt x="728" y="299"/>
                  </a:lnTo>
                  <a:lnTo>
                    <a:pt x="729" y="287"/>
                  </a:lnTo>
                  <a:lnTo>
                    <a:pt x="729" y="272"/>
                  </a:lnTo>
                  <a:lnTo>
                    <a:pt x="729" y="252"/>
                  </a:lnTo>
                  <a:lnTo>
                    <a:pt x="728" y="243"/>
                  </a:lnTo>
                  <a:lnTo>
                    <a:pt x="725" y="232"/>
                  </a:lnTo>
                  <a:lnTo>
                    <a:pt x="722" y="223"/>
                  </a:lnTo>
                  <a:lnTo>
                    <a:pt x="720" y="215"/>
                  </a:lnTo>
                  <a:lnTo>
                    <a:pt x="716" y="206"/>
                  </a:lnTo>
                  <a:lnTo>
                    <a:pt x="710" y="199"/>
                  </a:lnTo>
                  <a:lnTo>
                    <a:pt x="705" y="194"/>
                  </a:lnTo>
                  <a:lnTo>
                    <a:pt x="697" y="190"/>
                  </a:lnTo>
                  <a:lnTo>
                    <a:pt x="681" y="182"/>
                  </a:lnTo>
                  <a:lnTo>
                    <a:pt x="673" y="181"/>
                  </a:lnTo>
                  <a:lnTo>
                    <a:pt x="666" y="179"/>
                  </a:lnTo>
                  <a:lnTo>
                    <a:pt x="656" y="181"/>
                  </a:lnTo>
                  <a:lnTo>
                    <a:pt x="647" y="182"/>
                  </a:lnTo>
                  <a:lnTo>
                    <a:pt x="629" y="188"/>
                  </a:lnTo>
                  <a:lnTo>
                    <a:pt x="611" y="198"/>
                  </a:lnTo>
                  <a:lnTo>
                    <a:pt x="594" y="207"/>
                  </a:lnTo>
                  <a:lnTo>
                    <a:pt x="581" y="216"/>
                  </a:lnTo>
                  <a:lnTo>
                    <a:pt x="573" y="224"/>
                  </a:lnTo>
                  <a:lnTo>
                    <a:pt x="569" y="227"/>
                  </a:lnTo>
                  <a:lnTo>
                    <a:pt x="466" y="434"/>
                  </a:lnTo>
                  <a:close/>
                </a:path>
              </a:pathLst>
            </a:custGeom>
            <a:noFill/>
            <a:ln w="9525">
              <a:solidFill>
                <a:srgbClr val="1F1A17"/>
              </a:solidFill>
              <a:round/>
              <a:headEnd/>
              <a:tailEnd/>
            </a:ln>
          </p:spPr>
          <p:txBody>
            <a:bodyPr/>
            <a:lstStyle/>
            <a:p>
              <a:pPr eaLnBrk="1" hangingPunct="1"/>
              <a:endParaRPr lang="pt-BR" b="1" u="none"/>
            </a:p>
          </p:txBody>
        </p:sp>
      </p:grpSp>
      <p:sp>
        <p:nvSpPr>
          <p:cNvPr id="451809" name="Text Box 2059"/>
          <p:cNvSpPr txBox="1">
            <a:spLocks noChangeArrowheads="1"/>
          </p:cNvSpPr>
          <p:nvPr/>
        </p:nvSpPr>
        <p:spPr bwMode="auto">
          <a:xfrm>
            <a:off x="609600" y="404813"/>
            <a:ext cx="7924800" cy="431800"/>
          </a:xfrm>
          <a:prstGeom prst="rect">
            <a:avLst/>
          </a:prstGeom>
          <a:noFill/>
          <a:ln w="9525">
            <a:noFill/>
            <a:miter lim="800000"/>
            <a:headEnd/>
            <a:tailEnd/>
          </a:ln>
        </p:spPr>
        <p:txBody>
          <a:bodyPr wrap="none" anchor="ctr">
            <a:spAutoFit/>
          </a:bodyPr>
          <a:lstStyle/>
          <a:p>
            <a:pPr algn="ctr" eaLnBrk="1" hangingPunct="1"/>
            <a:r>
              <a:rPr lang="pt-BR" sz="2200" b="1" u="none">
                <a:solidFill>
                  <a:schemeClr val="tx2"/>
                </a:solidFill>
              </a:rPr>
              <a:t>INTERAÇÃO DA CÉLULA APRESENTADORA - LINFÓCITO</a:t>
            </a:r>
          </a:p>
        </p:txBody>
      </p:sp>
      <p:sp>
        <p:nvSpPr>
          <p:cNvPr id="451810"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1000"/>
                                  </p:stCondLst>
                                  <p:childTnLst>
                                    <p:set>
                                      <p:cBhvr>
                                        <p:cTn id="6" dur="1" fill="hold">
                                          <p:stCondLst>
                                            <p:cond delay="0"/>
                                          </p:stCondLst>
                                        </p:cTn>
                                        <p:tgtEl>
                                          <p:spTgt spid="8"/>
                                        </p:tgtEl>
                                        <p:attrNameLst>
                                          <p:attrName>style.visibility</p:attrName>
                                        </p:attrNameLst>
                                      </p:cBhvr>
                                      <p:to>
                                        <p:strVal val="visible"/>
                                      </p:to>
                                    </p:set>
                                    <p:animEffect transition="in" filter="slide(fromLeft)">
                                      <p:cBhvr>
                                        <p:cTn id="7" dur="500"/>
                                        <p:tgtEl>
                                          <p:spTgt spid="8"/>
                                        </p:tgtEl>
                                      </p:cBhvr>
                                    </p:animEffect>
                                  </p:childTnLst>
                                </p:cTn>
                              </p:par>
                            </p:childTnLst>
                          </p:cTn>
                        </p:par>
                        <p:par>
                          <p:cTn id="8" fill="hold">
                            <p:stCondLst>
                              <p:cond delay="1500"/>
                            </p:stCondLst>
                            <p:childTnLst>
                              <p:par>
                                <p:cTn id="9" presetID="12" presetClass="entr" presetSubtype="8" fill="hold" nodeType="afterEffect">
                                  <p:stCondLst>
                                    <p:cond delay="1000"/>
                                  </p:stCondLst>
                                  <p:childTnLst>
                                    <p:set>
                                      <p:cBhvr>
                                        <p:cTn id="10" dur="1" fill="hold">
                                          <p:stCondLst>
                                            <p:cond delay="0"/>
                                          </p:stCondLst>
                                        </p:cTn>
                                        <p:tgtEl>
                                          <p:spTgt spid="9"/>
                                        </p:tgtEl>
                                        <p:attrNameLst>
                                          <p:attrName>style.visibility</p:attrName>
                                        </p:attrNameLst>
                                      </p:cBhvr>
                                      <p:to>
                                        <p:strVal val="visible"/>
                                      </p:to>
                                    </p:set>
                                    <p:animEffect transition="in" filter="slide(fromLeft)">
                                      <p:cBhvr>
                                        <p:cTn id="11" dur="500"/>
                                        <p:tgtEl>
                                          <p:spTgt spid="9"/>
                                        </p:tgtEl>
                                      </p:cBhvr>
                                    </p:animEffect>
                                  </p:childTnLst>
                                </p:cTn>
                              </p:par>
                            </p:childTnLst>
                          </p:cTn>
                        </p:par>
                        <p:par>
                          <p:cTn id="12" fill="hold">
                            <p:stCondLst>
                              <p:cond delay="3000"/>
                            </p:stCondLst>
                            <p:childTnLst>
                              <p:par>
                                <p:cTn id="13" presetID="12" presetClass="entr" presetSubtype="8" fill="hold" nodeType="afterEffect">
                                  <p:stCondLst>
                                    <p:cond delay="1000"/>
                                  </p:stCondLst>
                                  <p:childTnLst>
                                    <p:set>
                                      <p:cBhvr>
                                        <p:cTn id="14" dur="1" fill="hold">
                                          <p:stCondLst>
                                            <p:cond delay="0"/>
                                          </p:stCondLst>
                                        </p:cTn>
                                        <p:tgtEl>
                                          <p:spTgt spid="11"/>
                                        </p:tgtEl>
                                        <p:attrNameLst>
                                          <p:attrName>style.visibility</p:attrName>
                                        </p:attrNameLst>
                                      </p:cBhvr>
                                      <p:to>
                                        <p:strVal val="visible"/>
                                      </p:to>
                                    </p:set>
                                    <p:animEffect transition="in" filter="slide(fromLeft)">
                                      <p:cBhvr>
                                        <p:cTn id="15" dur="500"/>
                                        <p:tgtEl>
                                          <p:spTgt spid="11"/>
                                        </p:tgtEl>
                                      </p:cBhvr>
                                    </p:animEffect>
                                  </p:childTnLst>
                                </p:cTn>
                              </p:par>
                            </p:childTnLst>
                          </p:cTn>
                        </p:par>
                        <p:par>
                          <p:cTn id="16" fill="hold">
                            <p:stCondLst>
                              <p:cond delay="4500"/>
                            </p:stCondLst>
                            <p:childTnLst>
                              <p:par>
                                <p:cTn id="17" presetID="9" presetClass="entr" presetSubtype="0" fill="hold" nodeType="afterEffect">
                                  <p:stCondLst>
                                    <p:cond delay="1000"/>
                                  </p:stCondLst>
                                  <p:childTnLst>
                                    <p:set>
                                      <p:cBhvr>
                                        <p:cTn id="18" dur="1" fill="hold">
                                          <p:stCondLst>
                                            <p:cond delay="0"/>
                                          </p:stCondLst>
                                        </p:cTn>
                                        <p:tgtEl>
                                          <p:spTgt spid="13"/>
                                        </p:tgtEl>
                                        <p:attrNameLst>
                                          <p:attrName>style.visibility</p:attrName>
                                        </p:attrNameLst>
                                      </p:cBhvr>
                                      <p:to>
                                        <p:strVal val="visible"/>
                                      </p:to>
                                    </p:set>
                                    <p:animEffect transition="in" filter="dissolve">
                                      <p:cBhvr>
                                        <p:cTn id="19" dur="500"/>
                                        <p:tgtEl>
                                          <p:spTgt spid="13"/>
                                        </p:tgtEl>
                                      </p:cBhvr>
                                    </p:animEffect>
                                  </p:childTnLst>
                                </p:cTn>
                              </p:par>
                            </p:childTnLst>
                          </p:cTn>
                        </p:par>
                        <p:par>
                          <p:cTn id="20" fill="hold">
                            <p:stCondLst>
                              <p:cond delay="6000"/>
                            </p:stCondLst>
                            <p:childTnLst>
                              <p:par>
                                <p:cTn id="21" presetID="22" presetClass="entr" presetSubtype="2" fill="hold" nodeType="afterEffect">
                                  <p:stCondLst>
                                    <p:cond delay="1000"/>
                                  </p:stCondLst>
                                  <p:childTnLst>
                                    <p:set>
                                      <p:cBhvr>
                                        <p:cTn id="22" dur="1" fill="hold">
                                          <p:stCondLst>
                                            <p:cond delay="0"/>
                                          </p:stCondLst>
                                        </p:cTn>
                                        <p:tgtEl>
                                          <p:spTgt spid="2"/>
                                        </p:tgtEl>
                                        <p:attrNameLst>
                                          <p:attrName>style.visibility</p:attrName>
                                        </p:attrNameLst>
                                      </p:cBhvr>
                                      <p:to>
                                        <p:strVal val="visible"/>
                                      </p:to>
                                    </p:set>
                                    <p:animEffect transition="in" filter="wipe(right)">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3634" name="Rounded Rectangle 228"/>
          <p:cNvSpPr>
            <a:spLocks noChangeArrowheads="1"/>
          </p:cNvSpPr>
          <p:nvPr/>
        </p:nvSpPr>
        <p:spPr bwMode="auto">
          <a:xfrm>
            <a:off x="357188" y="1249363"/>
            <a:ext cx="8429625" cy="4714875"/>
          </a:xfrm>
          <a:prstGeom prst="roundRect">
            <a:avLst>
              <a:gd name="adj" fmla="val 5352"/>
            </a:avLst>
          </a:prstGeom>
          <a:solidFill>
            <a:srgbClr val="000066"/>
          </a:solidFill>
          <a:ln w="9525" algn="ctr">
            <a:solidFill>
              <a:schemeClr val="accent1"/>
            </a:solidFill>
            <a:round/>
            <a:headEnd/>
            <a:tailEnd/>
          </a:ln>
        </p:spPr>
        <p:txBody>
          <a:bodyPr wrap="none"/>
          <a:lstStyle/>
          <a:p>
            <a:pPr eaLnBrk="1" hangingPunct="1"/>
            <a:endParaRPr lang="pt-BR" u="none"/>
          </a:p>
        </p:txBody>
      </p:sp>
      <p:grpSp>
        <p:nvGrpSpPr>
          <p:cNvPr id="453635" name="Group 228"/>
          <p:cNvGrpSpPr>
            <a:grpSpLocks/>
          </p:cNvGrpSpPr>
          <p:nvPr/>
        </p:nvGrpSpPr>
        <p:grpSpPr bwMode="auto">
          <a:xfrm>
            <a:off x="536575" y="1674813"/>
            <a:ext cx="8070850" cy="3863975"/>
            <a:chOff x="356" y="1518"/>
            <a:chExt cx="5084" cy="2434"/>
          </a:xfrm>
        </p:grpSpPr>
        <p:grpSp>
          <p:nvGrpSpPr>
            <p:cNvPr id="453636" name="Group 6"/>
            <p:cNvGrpSpPr>
              <a:grpSpLocks/>
            </p:cNvGrpSpPr>
            <p:nvPr/>
          </p:nvGrpSpPr>
          <p:grpSpPr bwMode="auto">
            <a:xfrm>
              <a:off x="3312" y="1759"/>
              <a:ext cx="2128" cy="2193"/>
              <a:chOff x="3312" y="1759"/>
              <a:chExt cx="2128" cy="2193"/>
            </a:xfrm>
          </p:grpSpPr>
          <p:sp>
            <p:nvSpPr>
              <p:cNvPr id="453637" name="Freeform 2288"/>
              <p:cNvSpPr>
                <a:spLocks/>
              </p:cNvSpPr>
              <p:nvPr/>
            </p:nvSpPr>
            <p:spPr bwMode="auto">
              <a:xfrm>
                <a:off x="3424" y="2749"/>
                <a:ext cx="155" cy="1021"/>
              </a:xfrm>
              <a:custGeom>
                <a:avLst/>
                <a:gdLst>
                  <a:gd name="T0" fmla="*/ 0 w 619"/>
                  <a:gd name="T1" fmla="*/ 0 h 4084"/>
                  <a:gd name="T2" fmla="*/ 0 w 619"/>
                  <a:gd name="T3" fmla="*/ 0 h 4084"/>
                  <a:gd name="T4" fmla="*/ 0 w 619"/>
                  <a:gd name="T5" fmla="*/ 0 h 4084"/>
                  <a:gd name="T6" fmla="*/ 0 w 619"/>
                  <a:gd name="T7" fmla="*/ 0 h 4084"/>
                  <a:gd name="T8" fmla="*/ 0 w 619"/>
                  <a:gd name="T9" fmla="*/ 0 h 4084"/>
                  <a:gd name="T10" fmla="*/ 0 60000 65536"/>
                  <a:gd name="T11" fmla="*/ 0 60000 65536"/>
                  <a:gd name="T12" fmla="*/ 0 60000 65536"/>
                  <a:gd name="T13" fmla="*/ 0 60000 65536"/>
                  <a:gd name="T14" fmla="*/ 0 60000 65536"/>
                  <a:gd name="T15" fmla="*/ 0 w 619"/>
                  <a:gd name="T16" fmla="*/ 0 h 4084"/>
                  <a:gd name="T17" fmla="*/ 619 w 619"/>
                  <a:gd name="T18" fmla="*/ 4084 h 4084"/>
                </a:gdLst>
                <a:ahLst/>
                <a:cxnLst>
                  <a:cxn ang="T10">
                    <a:pos x="T0" y="T1"/>
                  </a:cxn>
                  <a:cxn ang="T11">
                    <a:pos x="T2" y="T3"/>
                  </a:cxn>
                  <a:cxn ang="T12">
                    <a:pos x="T4" y="T5"/>
                  </a:cxn>
                  <a:cxn ang="T13">
                    <a:pos x="T6" y="T7"/>
                  </a:cxn>
                  <a:cxn ang="T14">
                    <a:pos x="T8" y="T9"/>
                  </a:cxn>
                </a:cxnLst>
                <a:rect l="T15" t="T16" r="T17" b="T18"/>
                <a:pathLst>
                  <a:path w="619" h="4084">
                    <a:moveTo>
                      <a:pt x="619" y="4076"/>
                    </a:moveTo>
                    <a:lnTo>
                      <a:pt x="60" y="0"/>
                    </a:lnTo>
                    <a:lnTo>
                      <a:pt x="0" y="8"/>
                    </a:lnTo>
                    <a:lnTo>
                      <a:pt x="559" y="4084"/>
                    </a:lnTo>
                    <a:lnTo>
                      <a:pt x="619" y="4076"/>
                    </a:lnTo>
                    <a:close/>
                  </a:path>
                </a:pathLst>
              </a:custGeom>
              <a:solidFill>
                <a:schemeClr val="tx1"/>
              </a:solidFill>
              <a:ln w="9525">
                <a:noFill/>
                <a:round/>
                <a:headEnd/>
                <a:tailEnd/>
              </a:ln>
            </p:spPr>
            <p:txBody>
              <a:bodyPr/>
              <a:lstStyle/>
              <a:p>
                <a:pPr eaLnBrk="1" hangingPunct="1"/>
                <a:endParaRPr lang="pt-BR" b="1" u="none"/>
              </a:p>
            </p:txBody>
          </p:sp>
          <p:sp>
            <p:nvSpPr>
              <p:cNvPr id="453638" name="Freeform 2289"/>
              <p:cNvSpPr>
                <a:spLocks/>
              </p:cNvSpPr>
              <p:nvPr/>
            </p:nvSpPr>
            <p:spPr bwMode="auto">
              <a:xfrm>
                <a:off x="3612" y="2880"/>
                <a:ext cx="155" cy="447"/>
              </a:xfrm>
              <a:custGeom>
                <a:avLst/>
                <a:gdLst>
                  <a:gd name="T0" fmla="*/ 0 w 618"/>
                  <a:gd name="T1" fmla="*/ 0 h 1788"/>
                  <a:gd name="T2" fmla="*/ 0 w 618"/>
                  <a:gd name="T3" fmla="*/ 0 h 1788"/>
                  <a:gd name="T4" fmla="*/ 0 w 618"/>
                  <a:gd name="T5" fmla="*/ 0 h 1788"/>
                  <a:gd name="T6" fmla="*/ 0 w 618"/>
                  <a:gd name="T7" fmla="*/ 0 h 1788"/>
                  <a:gd name="T8" fmla="*/ 0 w 618"/>
                  <a:gd name="T9" fmla="*/ 0 h 1788"/>
                  <a:gd name="T10" fmla="*/ 0 60000 65536"/>
                  <a:gd name="T11" fmla="*/ 0 60000 65536"/>
                  <a:gd name="T12" fmla="*/ 0 60000 65536"/>
                  <a:gd name="T13" fmla="*/ 0 60000 65536"/>
                  <a:gd name="T14" fmla="*/ 0 60000 65536"/>
                  <a:gd name="T15" fmla="*/ 0 w 618"/>
                  <a:gd name="T16" fmla="*/ 0 h 1788"/>
                  <a:gd name="T17" fmla="*/ 618 w 618"/>
                  <a:gd name="T18" fmla="*/ 1788 h 1788"/>
                </a:gdLst>
                <a:ahLst/>
                <a:cxnLst>
                  <a:cxn ang="T10">
                    <a:pos x="T0" y="T1"/>
                  </a:cxn>
                  <a:cxn ang="T11">
                    <a:pos x="T2" y="T3"/>
                  </a:cxn>
                  <a:cxn ang="T12">
                    <a:pos x="T4" y="T5"/>
                  </a:cxn>
                  <a:cxn ang="T13">
                    <a:pos x="T6" y="T7"/>
                  </a:cxn>
                  <a:cxn ang="T14">
                    <a:pos x="T8" y="T9"/>
                  </a:cxn>
                </a:cxnLst>
                <a:rect l="T15" t="T16" r="T17" b="T18"/>
                <a:pathLst>
                  <a:path w="618" h="1788">
                    <a:moveTo>
                      <a:pt x="618" y="1770"/>
                    </a:moveTo>
                    <a:lnTo>
                      <a:pt x="58" y="0"/>
                    </a:lnTo>
                    <a:lnTo>
                      <a:pt x="0" y="18"/>
                    </a:lnTo>
                    <a:lnTo>
                      <a:pt x="560" y="1788"/>
                    </a:lnTo>
                    <a:lnTo>
                      <a:pt x="618" y="1770"/>
                    </a:lnTo>
                    <a:close/>
                  </a:path>
                </a:pathLst>
              </a:custGeom>
              <a:solidFill>
                <a:schemeClr val="tx1"/>
              </a:solidFill>
              <a:ln w="9525">
                <a:noFill/>
                <a:round/>
                <a:headEnd/>
                <a:tailEnd/>
              </a:ln>
            </p:spPr>
            <p:txBody>
              <a:bodyPr/>
              <a:lstStyle/>
              <a:p>
                <a:pPr eaLnBrk="1" hangingPunct="1"/>
                <a:endParaRPr lang="pt-BR" b="1" u="none"/>
              </a:p>
            </p:txBody>
          </p:sp>
          <p:grpSp>
            <p:nvGrpSpPr>
              <p:cNvPr id="453639" name="Group 9"/>
              <p:cNvGrpSpPr>
                <a:grpSpLocks/>
              </p:cNvGrpSpPr>
              <p:nvPr/>
            </p:nvGrpSpPr>
            <p:grpSpPr bwMode="auto">
              <a:xfrm>
                <a:off x="3312" y="1759"/>
                <a:ext cx="2128" cy="2193"/>
                <a:chOff x="3312" y="1759"/>
                <a:chExt cx="2128" cy="2193"/>
              </a:xfrm>
            </p:grpSpPr>
            <p:sp>
              <p:nvSpPr>
                <p:cNvPr id="453640" name="Freeform 2274"/>
                <p:cNvSpPr>
                  <a:spLocks/>
                </p:cNvSpPr>
                <p:nvPr/>
              </p:nvSpPr>
              <p:spPr bwMode="auto">
                <a:xfrm>
                  <a:off x="3737" y="2172"/>
                  <a:ext cx="275" cy="107"/>
                </a:xfrm>
                <a:custGeom>
                  <a:avLst/>
                  <a:gdLst>
                    <a:gd name="T0" fmla="*/ 0 w 1097"/>
                    <a:gd name="T1" fmla="*/ 0 h 426"/>
                    <a:gd name="T2" fmla="*/ 0 w 1097"/>
                    <a:gd name="T3" fmla="*/ 0 h 426"/>
                    <a:gd name="T4" fmla="*/ 0 w 1097"/>
                    <a:gd name="T5" fmla="*/ 0 h 426"/>
                    <a:gd name="T6" fmla="*/ 0 w 1097"/>
                    <a:gd name="T7" fmla="*/ 0 h 426"/>
                    <a:gd name="T8" fmla="*/ 0 w 1097"/>
                    <a:gd name="T9" fmla="*/ 0 h 426"/>
                    <a:gd name="T10" fmla="*/ 0 w 1097"/>
                    <a:gd name="T11" fmla="*/ 0 h 426"/>
                    <a:gd name="T12" fmla="*/ 0 w 1097"/>
                    <a:gd name="T13" fmla="*/ 0 h 426"/>
                    <a:gd name="T14" fmla="*/ 0 w 1097"/>
                    <a:gd name="T15" fmla="*/ 0 h 426"/>
                    <a:gd name="T16" fmla="*/ 0 w 1097"/>
                    <a:gd name="T17" fmla="*/ 0 h 426"/>
                    <a:gd name="T18" fmla="*/ 0 w 1097"/>
                    <a:gd name="T19" fmla="*/ 0 h 426"/>
                    <a:gd name="T20" fmla="*/ 0 w 1097"/>
                    <a:gd name="T21" fmla="*/ 0 h 426"/>
                    <a:gd name="T22" fmla="*/ 0 w 1097"/>
                    <a:gd name="T23" fmla="*/ 0 h 426"/>
                    <a:gd name="T24" fmla="*/ 0 w 1097"/>
                    <a:gd name="T25" fmla="*/ 0 h 426"/>
                    <a:gd name="T26" fmla="*/ 0 w 1097"/>
                    <a:gd name="T27" fmla="*/ 0 h 426"/>
                    <a:gd name="T28" fmla="*/ 0 w 1097"/>
                    <a:gd name="T29" fmla="*/ 0 h 426"/>
                    <a:gd name="T30" fmla="*/ 0 w 1097"/>
                    <a:gd name="T31" fmla="*/ 0 h 426"/>
                    <a:gd name="T32" fmla="*/ 0 w 1097"/>
                    <a:gd name="T33" fmla="*/ 0 h 426"/>
                    <a:gd name="T34" fmla="*/ 0 w 1097"/>
                    <a:gd name="T35" fmla="*/ 0 h 426"/>
                    <a:gd name="T36" fmla="*/ 0 w 1097"/>
                    <a:gd name="T37" fmla="*/ 0 h 426"/>
                    <a:gd name="T38" fmla="*/ 0 w 1097"/>
                    <a:gd name="T39" fmla="*/ 0 h 426"/>
                    <a:gd name="T40" fmla="*/ 0 w 1097"/>
                    <a:gd name="T41" fmla="*/ 0 h 426"/>
                    <a:gd name="T42" fmla="*/ 0 w 1097"/>
                    <a:gd name="T43" fmla="*/ 0 h 426"/>
                    <a:gd name="T44" fmla="*/ 0 w 1097"/>
                    <a:gd name="T45" fmla="*/ 0 h 426"/>
                    <a:gd name="T46" fmla="*/ 0 w 1097"/>
                    <a:gd name="T47" fmla="*/ 0 h 426"/>
                    <a:gd name="T48" fmla="*/ 0 w 1097"/>
                    <a:gd name="T49" fmla="*/ 0 h 426"/>
                    <a:gd name="T50" fmla="*/ 0 w 1097"/>
                    <a:gd name="T51" fmla="*/ 0 h 426"/>
                    <a:gd name="T52" fmla="*/ 0 w 1097"/>
                    <a:gd name="T53" fmla="*/ 0 h 426"/>
                    <a:gd name="T54" fmla="*/ 0 w 1097"/>
                    <a:gd name="T55" fmla="*/ 0 h 426"/>
                    <a:gd name="T56" fmla="*/ 0 w 1097"/>
                    <a:gd name="T57" fmla="*/ 0 h 426"/>
                    <a:gd name="T58" fmla="*/ 0 w 1097"/>
                    <a:gd name="T59" fmla="*/ 0 h 426"/>
                    <a:gd name="T60" fmla="*/ 0 w 1097"/>
                    <a:gd name="T61" fmla="*/ 0 h 426"/>
                    <a:gd name="T62" fmla="*/ 0 w 1097"/>
                    <a:gd name="T63" fmla="*/ 0 h 4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97"/>
                    <a:gd name="T97" fmla="*/ 0 h 426"/>
                    <a:gd name="T98" fmla="*/ 1097 w 1097"/>
                    <a:gd name="T99" fmla="*/ 426 h 4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97" h="426">
                      <a:moveTo>
                        <a:pt x="1097" y="136"/>
                      </a:moveTo>
                      <a:lnTo>
                        <a:pt x="1034" y="426"/>
                      </a:lnTo>
                      <a:lnTo>
                        <a:pt x="229" y="392"/>
                      </a:lnTo>
                      <a:lnTo>
                        <a:pt x="225" y="363"/>
                      </a:lnTo>
                      <a:lnTo>
                        <a:pt x="218" y="339"/>
                      </a:lnTo>
                      <a:lnTo>
                        <a:pt x="214" y="328"/>
                      </a:lnTo>
                      <a:lnTo>
                        <a:pt x="210" y="319"/>
                      </a:lnTo>
                      <a:lnTo>
                        <a:pt x="205" y="310"/>
                      </a:lnTo>
                      <a:lnTo>
                        <a:pt x="200" y="302"/>
                      </a:lnTo>
                      <a:lnTo>
                        <a:pt x="188" y="285"/>
                      </a:lnTo>
                      <a:lnTo>
                        <a:pt x="175" y="269"/>
                      </a:lnTo>
                      <a:lnTo>
                        <a:pt x="158" y="251"/>
                      </a:lnTo>
                      <a:lnTo>
                        <a:pt x="136" y="229"/>
                      </a:lnTo>
                      <a:lnTo>
                        <a:pt x="107" y="211"/>
                      </a:lnTo>
                      <a:lnTo>
                        <a:pt x="77" y="191"/>
                      </a:lnTo>
                      <a:lnTo>
                        <a:pt x="62" y="181"/>
                      </a:lnTo>
                      <a:lnTo>
                        <a:pt x="49" y="169"/>
                      </a:lnTo>
                      <a:lnTo>
                        <a:pt x="37" y="157"/>
                      </a:lnTo>
                      <a:lnTo>
                        <a:pt x="27" y="144"/>
                      </a:lnTo>
                      <a:lnTo>
                        <a:pt x="18" y="130"/>
                      </a:lnTo>
                      <a:lnTo>
                        <a:pt x="10" y="116"/>
                      </a:lnTo>
                      <a:lnTo>
                        <a:pt x="4" y="100"/>
                      </a:lnTo>
                      <a:lnTo>
                        <a:pt x="0" y="83"/>
                      </a:lnTo>
                      <a:lnTo>
                        <a:pt x="0" y="74"/>
                      </a:lnTo>
                      <a:lnTo>
                        <a:pt x="0" y="64"/>
                      </a:lnTo>
                      <a:lnTo>
                        <a:pt x="2" y="55"/>
                      </a:lnTo>
                      <a:lnTo>
                        <a:pt x="3" y="45"/>
                      </a:lnTo>
                      <a:lnTo>
                        <a:pt x="6" y="34"/>
                      </a:lnTo>
                      <a:lnTo>
                        <a:pt x="8" y="24"/>
                      </a:lnTo>
                      <a:lnTo>
                        <a:pt x="12" y="12"/>
                      </a:lnTo>
                      <a:lnTo>
                        <a:pt x="18" y="0"/>
                      </a:lnTo>
                      <a:lnTo>
                        <a:pt x="1097" y="136"/>
                      </a:lnTo>
                      <a:close/>
                    </a:path>
                  </a:pathLst>
                </a:custGeom>
                <a:solidFill>
                  <a:srgbClr val="FFFFFF"/>
                </a:solidFill>
                <a:ln w="9525">
                  <a:noFill/>
                  <a:round/>
                  <a:headEnd/>
                  <a:tailEnd/>
                </a:ln>
              </p:spPr>
              <p:txBody>
                <a:bodyPr/>
                <a:lstStyle/>
                <a:p>
                  <a:pPr eaLnBrk="1" hangingPunct="1"/>
                  <a:endParaRPr lang="pt-BR" b="1" u="none"/>
                </a:p>
              </p:txBody>
            </p:sp>
            <p:sp>
              <p:nvSpPr>
                <p:cNvPr id="453641" name="Freeform 2275"/>
                <p:cNvSpPr>
                  <a:spLocks/>
                </p:cNvSpPr>
                <p:nvPr/>
              </p:nvSpPr>
              <p:spPr bwMode="auto">
                <a:xfrm>
                  <a:off x="3737" y="2172"/>
                  <a:ext cx="275" cy="107"/>
                </a:xfrm>
                <a:custGeom>
                  <a:avLst/>
                  <a:gdLst>
                    <a:gd name="T0" fmla="*/ 0 w 1097"/>
                    <a:gd name="T1" fmla="*/ 0 h 426"/>
                    <a:gd name="T2" fmla="*/ 0 w 1097"/>
                    <a:gd name="T3" fmla="*/ 0 h 426"/>
                    <a:gd name="T4" fmla="*/ 0 w 1097"/>
                    <a:gd name="T5" fmla="*/ 0 h 426"/>
                    <a:gd name="T6" fmla="*/ 0 w 1097"/>
                    <a:gd name="T7" fmla="*/ 0 h 426"/>
                    <a:gd name="T8" fmla="*/ 0 w 1097"/>
                    <a:gd name="T9" fmla="*/ 0 h 426"/>
                    <a:gd name="T10" fmla="*/ 0 w 1097"/>
                    <a:gd name="T11" fmla="*/ 0 h 426"/>
                    <a:gd name="T12" fmla="*/ 0 w 1097"/>
                    <a:gd name="T13" fmla="*/ 0 h 426"/>
                    <a:gd name="T14" fmla="*/ 0 w 1097"/>
                    <a:gd name="T15" fmla="*/ 0 h 426"/>
                    <a:gd name="T16" fmla="*/ 0 w 1097"/>
                    <a:gd name="T17" fmla="*/ 0 h 426"/>
                    <a:gd name="T18" fmla="*/ 0 w 1097"/>
                    <a:gd name="T19" fmla="*/ 0 h 426"/>
                    <a:gd name="T20" fmla="*/ 0 w 1097"/>
                    <a:gd name="T21" fmla="*/ 0 h 426"/>
                    <a:gd name="T22" fmla="*/ 0 w 1097"/>
                    <a:gd name="T23" fmla="*/ 0 h 426"/>
                    <a:gd name="T24" fmla="*/ 0 w 1097"/>
                    <a:gd name="T25" fmla="*/ 0 h 426"/>
                    <a:gd name="T26" fmla="*/ 0 w 1097"/>
                    <a:gd name="T27" fmla="*/ 0 h 426"/>
                    <a:gd name="T28" fmla="*/ 0 w 1097"/>
                    <a:gd name="T29" fmla="*/ 0 h 426"/>
                    <a:gd name="T30" fmla="*/ 0 w 1097"/>
                    <a:gd name="T31" fmla="*/ 0 h 426"/>
                    <a:gd name="T32" fmla="*/ 0 w 1097"/>
                    <a:gd name="T33" fmla="*/ 0 h 426"/>
                    <a:gd name="T34" fmla="*/ 0 w 1097"/>
                    <a:gd name="T35" fmla="*/ 0 h 426"/>
                    <a:gd name="T36" fmla="*/ 0 w 1097"/>
                    <a:gd name="T37" fmla="*/ 0 h 426"/>
                    <a:gd name="T38" fmla="*/ 0 w 1097"/>
                    <a:gd name="T39" fmla="*/ 0 h 426"/>
                    <a:gd name="T40" fmla="*/ 0 w 1097"/>
                    <a:gd name="T41" fmla="*/ 0 h 426"/>
                    <a:gd name="T42" fmla="*/ 0 w 1097"/>
                    <a:gd name="T43" fmla="*/ 0 h 426"/>
                    <a:gd name="T44" fmla="*/ 0 w 1097"/>
                    <a:gd name="T45" fmla="*/ 0 h 426"/>
                    <a:gd name="T46" fmla="*/ 0 w 1097"/>
                    <a:gd name="T47" fmla="*/ 0 h 426"/>
                    <a:gd name="T48" fmla="*/ 0 w 1097"/>
                    <a:gd name="T49" fmla="*/ 0 h 426"/>
                    <a:gd name="T50" fmla="*/ 0 w 1097"/>
                    <a:gd name="T51" fmla="*/ 0 h 426"/>
                    <a:gd name="T52" fmla="*/ 0 w 1097"/>
                    <a:gd name="T53" fmla="*/ 0 h 426"/>
                    <a:gd name="T54" fmla="*/ 0 w 1097"/>
                    <a:gd name="T55" fmla="*/ 0 h 426"/>
                    <a:gd name="T56" fmla="*/ 0 w 1097"/>
                    <a:gd name="T57" fmla="*/ 0 h 426"/>
                    <a:gd name="T58" fmla="*/ 0 w 1097"/>
                    <a:gd name="T59" fmla="*/ 0 h 426"/>
                    <a:gd name="T60" fmla="*/ 0 w 1097"/>
                    <a:gd name="T61" fmla="*/ 0 h 426"/>
                    <a:gd name="T62" fmla="*/ 0 w 1097"/>
                    <a:gd name="T63" fmla="*/ 0 h 4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97"/>
                    <a:gd name="T97" fmla="*/ 0 h 426"/>
                    <a:gd name="T98" fmla="*/ 1097 w 1097"/>
                    <a:gd name="T99" fmla="*/ 426 h 4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97" h="426">
                      <a:moveTo>
                        <a:pt x="1097" y="136"/>
                      </a:moveTo>
                      <a:lnTo>
                        <a:pt x="1034" y="426"/>
                      </a:lnTo>
                      <a:lnTo>
                        <a:pt x="229" y="392"/>
                      </a:lnTo>
                      <a:lnTo>
                        <a:pt x="225" y="363"/>
                      </a:lnTo>
                      <a:lnTo>
                        <a:pt x="218" y="339"/>
                      </a:lnTo>
                      <a:lnTo>
                        <a:pt x="214" y="328"/>
                      </a:lnTo>
                      <a:lnTo>
                        <a:pt x="210" y="319"/>
                      </a:lnTo>
                      <a:lnTo>
                        <a:pt x="205" y="310"/>
                      </a:lnTo>
                      <a:lnTo>
                        <a:pt x="200" y="302"/>
                      </a:lnTo>
                      <a:lnTo>
                        <a:pt x="188" y="285"/>
                      </a:lnTo>
                      <a:lnTo>
                        <a:pt x="175" y="269"/>
                      </a:lnTo>
                      <a:lnTo>
                        <a:pt x="158" y="251"/>
                      </a:lnTo>
                      <a:lnTo>
                        <a:pt x="136" y="229"/>
                      </a:lnTo>
                      <a:lnTo>
                        <a:pt x="107" y="211"/>
                      </a:lnTo>
                      <a:lnTo>
                        <a:pt x="77" y="191"/>
                      </a:lnTo>
                      <a:lnTo>
                        <a:pt x="62" y="181"/>
                      </a:lnTo>
                      <a:lnTo>
                        <a:pt x="49" y="169"/>
                      </a:lnTo>
                      <a:lnTo>
                        <a:pt x="37" y="157"/>
                      </a:lnTo>
                      <a:lnTo>
                        <a:pt x="27" y="144"/>
                      </a:lnTo>
                      <a:lnTo>
                        <a:pt x="18" y="130"/>
                      </a:lnTo>
                      <a:lnTo>
                        <a:pt x="10" y="116"/>
                      </a:lnTo>
                      <a:lnTo>
                        <a:pt x="4" y="100"/>
                      </a:lnTo>
                      <a:lnTo>
                        <a:pt x="0" y="83"/>
                      </a:lnTo>
                      <a:lnTo>
                        <a:pt x="0" y="74"/>
                      </a:lnTo>
                      <a:lnTo>
                        <a:pt x="0" y="64"/>
                      </a:lnTo>
                      <a:lnTo>
                        <a:pt x="2" y="55"/>
                      </a:lnTo>
                      <a:lnTo>
                        <a:pt x="3" y="45"/>
                      </a:lnTo>
                      <a:lnTo>
                        <a:pt x="6" y="34"/>
                      </a:lnTo>
                      <a:lnTo>
                        <a:pt x="8" y="24"/>
                      </a:lnTo>
                      <a:lnTo>
                        <a:pt x="12" y="12"/>
                      </a:lnTo>
                      <a:lnTo>
                        <a:pt x="18" y="0"/>
                      </a:lnTo>
                      <a:lnTo>
                        <a:pt x="1097" y="136"/>
                      </a:lnTo>
                    </a:path>
                  </a:pathLst>
                </a:custGeom>
                <a:noFill/>
                <a:ln w="3175">
                  <a:solidFill>
                    <a:srgbClr val="1F1A17"/>
                  </a:solidFill>
                  <a:round/>
                  <a:headEnd/>
                  <a:tailEnd/>
                </a:ln>
              </p:spPr>
              <p:txBody>
                <a:bodyPr/>
                <a:lstStyle/>
                <a:p>
                  <a:pPr eaLnBrk="1" hangingPunct="1"/>
                  <a:endParaRPr lang="pt-BR" b="1" u="none"/>
                </a:p>
              </p:txBody>
            </p:sp>
            <p:sp>
              <p:nvSpPr>
                <p:cNvPr id="453642" name="Freeform 2276"/>
                <p:cNvSpPr>
                  <a:spLocks/>
                </p:cNvSpPr>
                <p:nvPr/>
              </p:nvSpPr>
              <p:spPr bwMode="auto">
                <a:xfrm>
                  <a:off x="3638" y="2316"/>
                  <a:ext cx="273" cy="110"/>
                </a:xfrm>
                <a:custGeom>
                  <a:avLst/>
                  <a:gdLst>
                    <a:gd name="T0" fmla="*/ 0 w 1094"/>
                    <a:gd name="T1" fmla="*/ 0 h 437"/>
                    <a:gd name="T2" fmla="*/ 0 w 1094"/>
                    <a:gd name="T3" fmla="*/ 0 h 437"/>
                    <a:gd name="T4" fmla="*/ 0 w 1094"/>
                    <a:gd name="T5" fmla="*/ 0 h 437"/>
                    <a:gd name="T6" fmla="*/ 0 w 1094"/>
                    <a:gd name="T7" fmla="*/ 0 h 437"/>
                    <a:gd name="T8" fmla="*/ 0 w 1094"/>
                    <a:gd name="T9" fmla="*/ 0 h 437"/>
                    <a:gd name="T10" fmla="*/ 0 w 1094"/>
                    <a:gd name="T11" fmla="*/ 0 h 437"/>
                    <a:gd name="T12" fmla="*/ 0 w 1094"/>
                    <a:gd name="T13" fmla="*/ 0 h 437"/>
                    <a:gd name="T14" fmla="*/ 0 w 1094"/>
                    <a:gd name="T15" fmla="*/ 0 h 437"/>
                    <a:gd name="T16" fmla="*/ 0 w 1094"/>
                    <a:gd name="T17" fmla="*/ 0 h 437"/>
                    <a:gd name="T18" fmla="*/ 0 w 1094"/>
                    <a:gd name="T19" fmla="*/ 0 h 437"/>
                    <a:gd name="T20" fmla="*/ 0 w 1094"/>
                    <a:gd name="T21" fmla="*/ 0 h 437"/>
                    <a:gd name="T22" fmla="*/ 0 w 1094"/>
                    <a:gd name="T23" fmla="*/ 0 h 437"/>
                    <a:gd name="T24" fmla="*/ 0 w 1094"/>
                    <a:gd name="T25" fmla="*/ 0 h 437"/>
                    <a:gd name="T26" fmla="*/ 0 w 1094"/>
                    <a:gd name="T27" fmla="*/ 0 h 437"/>
                    <a:gd name="T28" fmla="*/ 0 w 1094"/>
                    <a:gd name="T29" fmla="*/ 0 h 437"/>
                    <a:gd name="T30" fmla="*/ 0 w 1094"/>
                    <a:gd name="T31" fmla="*/ 0 h 437"/>
                    <a:gd name="T32" fmla="*/ 0 w 1094"/>
                    <a:gd name="T33" fmla="*/ 0 h 437"/>
                    <a:gd name="T34" fmla="*/ 0 w 1094"/>
                    <a:gd name="T35" fmla="*/ 0 h 437"/>
                    <a:gd name="T36" fmla="*/ 0 w 1094"/>
                    <a:gd name="T37" fmla="*/ 0 h 437"/>
                    <a:gd name="T38" fmla="*/ 0 w 1094"/>
                    <a:gd name="T39" fmla="*/ 0 h 437"/>
                    <a:gd name="T40" fmla="*/ 0 w 1094"/>
                    <a:gd name="T41" fmla="*/ 0 h 437"/>
                    <a:gd name="T42" fmla="*/ 0 w 1094"/>
                    <a:gd name="T43" fmla="*/ 0 h 437"/>
                    <a:gd name="T44" fmla="*/ 0 w 1094"/>
                    <a:gd name="T45" fmla="*/ 0 h 437"/>
                    <a:gd name="T46" fmla="*/ 0 w 1094"/>
                    <a:gd name="T47" fmla="*/ 0 h 437"/>
                    <a:gd name="T48" fmla="*/ 0 w 1094"/>
                    <a:gd name="T49" fmla="*/ 0 h 437"/>
                    <a:gd name="T50" fmla="*/ 0 w 1094"/>
                    <a:gd name="T51" fmla="*/ 0 h 437"/>
                    <a:gd name="T52" fmla="*/ 0 w 1094"/>
                    <a:gd name="T53" fmla="*/ 0 h 437"/>
                    <a:gd name="T54" fmla="*/ 0 w 1094"/>
                    <a:gd name="T55" fmla="*/ 0 h 437"/>
                    <a:gd name="T56" fmla="*/ 0 w 1094"/>
                    <a:gd name="T57" fmla="*/ 0 h 437"/>
                    <a:gd name="T58" fmla="*/ 0 w 1094"/>
                    <a:gd name="T59" fmla="*/ 0 h 437"/>
                    <a:gd name="T60" fmla="*/ 0 w 1094"/>
                    <a:gd name="T61" fmla="*/ 0 h 437"/>
                    <a:gd name="T62" fmla="*/ 0 w 1094"/>
                    <a:gd name="T63" fmla="*/ 0 h 437"/>
                    <a:gd name="T64" fmla="*/ 0 w 1094"/>
                    <a:gd name="T65" fmla="*/ 0 h 437"/>
                    <a:gd name="T66" fmla="*/ 0 w 1094"/>
                    <a:gd name="T67" fmla="*/ 0 h 437"/>
                    <a:gd name="T68" fmla="*/ 0 w 1094"/>
                    <a:gd name="T69" fmla="*/ 0 h 437"/>
                    <a:gd name="T70" fmla="*/ 0 w 1094"/>
                    <a:gd name="T71" fmla="*/ 0 h 437"/>
                    <a:gd name="T72" fmla="*/ 0 w 1094"/>
                    <a:gd name="T73" fmla="*/ 0 h 437"/>
                    <a:gd name="T74" fmla="*/ 0 w 1094"/>
                    <a:gd name="T75" fmla="*/ 0 h 437"/>
                    <a:gd name="T76" fmla="*/ 0 w 1094"/>
                    <a:gd name="T77" fmla="*/ 0 h 437"/>
                    <a:gd name="T78" fmla="*/ 0 w 1094"/>
                    <a:gd name="T79" fmla="*/ 0 h 437"/>
                    <a:gd name="T80" fmla="*/ 0 w 1094"/>
                    <a:gd name="T81" fmla="*/ 0 h 437"/>
                    <a:gd name="T82" fmla="*/ 0 w 1094"/>
                    <a:gd name="T83" fmla="*/ 0 h 437"/>
                    <a:gd name="T84" fmla="*/ 0 w 1094"/>
                    <a:gd name="T85" fmla="*/ 0 h 437"/>
                    <a:gd name="T86" fmla="*/ 0 w 1094"/>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4"/>
                    <a:gd name="T133" fmla="*/ 0 h 437"/>
                    <a:gd name="T134" fmla="*/ 1094 w 1094"/>
                    <a:gd name="T135" fmla="*/ 437 h 4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4" h="437">
                      <a:moveTo>
                        <a:pt x="0" y="0"/>
                      </a:moveTo>
                      <a:lnTo>
                        <a:pt x="0" y="25"/>
                      </a:lnTo>
                      <a:lnTo>
                        <a:pt x="2" y="47"/>
                      </a:lnTo>
                      <a:lnTo>
                        <a:pt x="6" y="64"/>
                      </a:lnTo>
                      <a:lnTo>
                        <a:pt x="12" y="78"/>
                      </a:lnTo>
                      <a:lnTo>
                        <a:pt x="18" y="89"/>
                      </a:lnTo>
                      <a:lnTo>
                        <a:pt x="26" y="98"/>
                      </a:lnTo>
                      <a:lnTo>
                        <a:pt x="35" y="105"/>
                      </a:lnTo>
                      <a:lnTo>
                        <a:pt x="46" y="110"/>
                      </a:lnTo>
                      <a:lnTo>
                        <a:pt x="68" y="118"/>
                      </a:lnTo>
                      <a:lnTo>
                        <a:pt x="94" y="127"/>
                      </a:lnTo>
                      <a:lnTo>
                        <a:pt x="105" y="132"/>
                      </a:lnTo>
                      <a:lnTo>
                        <a:pt x="119" y="140"/>
                      </a:lnTo>
                      <a:lnTo>
                        <a:pt x="130" y="149"/>
                      </a:lnTo>
                      <a:lnTo>
                        <a:pt x="142" y="161"/>
                      </a:lnTo>
                      <a:lnTo>
                        <a:pt x="161" y="168"/>
                      </a:lnTo>
                      <a:lnTo>
                        <a:pt x="175" y="175"/>
                      </a:lnTo>
                      <a:lnTo>
                        <a:pt x="186" y="181"/>
                      </a:lnTo>
                      <a:lnTo>
                        <a:pt x="195" y="188"/>
                      </a:lnTo>
                      <a:lnTo>
                        <a:pt x="200" y="196"/>
                      </a:lnTo>
                      <a:lnTo>
                        <a:pt x="203" y="204"/>
                      </a:lnTo>
                      <a:lnTo>
                        <a:pt x="203" y="210"/>
                      </a:lnTo>
                      <a:lnTo>
                        <a:pt x="202" y="218"/>
                      </a:lnTo>
                      <a:lnTo>
                        <a:pt x="198" y="226"/>
                      </a:lnTo>
                      <a:lnTo>
                        <a:pt x="193" y="235"/>
                      </a:lnTo>
                      <a:lnTo>
                        <a:pt x="186" y="243"/>
                      </a:lnTo>
                      <a:lnTo>
                        <a:pt x="177" y="251"/>
                      </a:lnTo>
                      <a:lnTo>
                        <a:pt x="157" y="268"/>
                      </a:lnTo>
                      <a:lnTo>
                        <a:pt x="133" y="287"/>
                      </a:lnTo>
                      <a:lnTo>
                        <a:pt x="107" y="304"/>
                      </a:lnTo>
                      <a:lnTo>
                        <a:pt x="82" y="322"/>
                      </a:lnTo>
                      <a:lnTo>
                        <a:pt x="57" y="341"/>
                      </a:lnTo>
                      <a:lnTo>
                        <a:pt x="35" y="358"/>
                      </a:lnTo>
                      <a:lnTo>
                        <a:pt x="26" y="367"/>
                      </a:lnTo>
                      <a:lnTo>
                        <a:pt x="18" y="376"/>
                      </a:lnTo>
                      <a:lnTo>
                        <a:pt x="12" y="386"/>
                      </a:lnTo>
                      <a:lnTo>
                        <a:pt x="8" y="395"/>
                      </a:lnTo>
                      <a:lnTo>
                        <a:pt x="5" y="403"/>
                      </a:lnTo>
                      <a:lnTo>
                        <a:pt x="4" y="412"/>
                      </a:lnTo>
                      <a:lnTo>
                        <a:pt x="6" y="421"/>
                      </a:lnTo>
                      <a:lnTo>
                        <a:pt x="10" y="429"/>
                      </a:lnTo>
                      <a:lnTo>
                        <a:pt x="1073" y="437"/>
                      </a:lnTo>
                      <a:lnTo>
                        <a:pt x="1094" y="81"/>
                      </a:lnTo>
                      <a:lnTo>
                        <a:pt x="0" y="0"/>
                      </a:lnTo>
                      <a:close/>
                    </a:path>
                  </a:pathLst>
                </a:custGeom>
                <a:solidFill>
                  <a:srgbClr val="DD137B"/>
                </a:solidFill>
                <a:ln w="9525">
                  <a:noFill/>
                  <a:round/>
                  <a:headEnd/>
                  <a:tailEnd/>
                </a:ln>
              </p:spPr>
              <p:txBody>
                <a:bodyPr/>
                <a:lstStyle/>
                <a:p>
                  <a:pPr eaLnBrk="1" hangingPunct="1"/>
                  <a:endParaRPr lang="pt-BR" b="1" u="none"/>
                </a:p>
              </p:txBody>
            </p:sp>
            <p:sp>
              <p:nvSpPr>
                <p:cNvPr id="453643" name="Freeform 2277"/>
                <p:cNvSpPr>
                  <a:spLocks/>
                </p:cNvSpPr>
                <p:nvPr/>
              </p:nvSpPr>
              <p:spPr bwMode="auto">
                <a:xfrm>
                  <a:off x="3638" y="2316"/>
                  <a:ext cx="273" cy="110"/>
                </a:xfrm>
                <a:custGeom>
                  <a:avLst/>
                  <a:gdLst>
                    <a:gd name="T0" fmla="*/ 0 w 1094"/>
                    <a:gd name="T1" fmla="*/ 0 h 437"/>
                    <a:gd name="T2" fmla="*/ 0 w 1094"/>
                    <a:gd name="T3" fmla="*/ 0 h 437"/>
                    <a:gd name="T4" fmla="*/ 0 w 1094"/>
                    <a:gd name="T5" fmla="*/ 0 h 437"/>
                    <a:gd name="T6" fmla="*/ 0 w 1094"/>
                    <a:gd name="T7" fmla="*/ 0 h 437"/>
                    <a:gd name="T8" fmla="*/ 0 w 1094"/>
                    <a:gd name="T9" fmla="*/ 0 h 437"/>
                    <a:gd name="T10" fmla="*/ 0 w 1094"/>
                    <a:gd name="T11" fmla="*/ 0 h 437"/>
                    <a:gd name="T12" fmla="*/ 0 w 1094"/>
                    <a:gd name="T13" fmla="*/ 0 h 437"/>
                    <a:gd name="T14" fmla="*/ 0 w 1094"/>
                    <a:gd name="T15" fmla="*/ 0 h 437"/>
                    <a:gd name="T16" fmla="*/ 0 w 1094"/>
                    <a:gd name="T17" fmla="*/ 0 h 437"/>
                    <a:gd name="T18" fmla="*/ 0 w 1094"/>
                    <a:gd name="T19" fmla="*/ 0 h 437"/>
                    <a:gd name="T20" fmla="*/ 0 w 1094"/>
                    <a:gd name="T21" fmla="*/ 0 h 437"/>
                    <a:gd name="T22" fmla="*/ 0 w 1094"/>
                    <a:gd name="T23" fmla="*/ 0 h 437"/>
                    <a:gd name="T24" fmla="*/ 0 w 1094"/>
                    <a:gd name="T25" fmla="*/ 0 h 437"/>
                    <a:gd name="T26" fmla="*/ 0 w 1094"/>
                    <a:gd name="T27" fmla="*/ 0 h 437"/>
                    <a:gd name="T28" fmla="*/ 0 w 1094"/>
                    <a:gd name="T29" fmla="*/ 0 h 437"/>
                    <a:gd name="T30" fmla="*/ 0 w 1094"/>
                    <a:gd name="T31" fmla="*/ 0 h 437"/>
                    <a:gd name="T32" fmla="*/ 0 w 1094"/>
                    <a:gd name="T33" fmla="*/ 0 h 437"/>
                    <a:gd name="T34" fmla="*/ 0 w 1094"/>
                    <a:gd name="T35" fmla="*/ 0 h 437"/>
                    <a:gd name="T36" fmla="*/ 0 w 1094"/>
                    <a:gd name="T37" fmla="*/ 0 h 437"/>
                    <a:gd name="T38" fmla="*/ 0 w 1094"/>
                    <a:gd name="T39" fmla="*/ 0 h 437"/>
                    <a:gd name="T40" fmla="*/ 0 w 1094"/>
                    <a:gd name="T41" fmla="*/ 0 h 437"/>
                    <a:gd name="T42" fmla="*/ 0 w 1094"/>
                    <a:gd name="T43" fmla="*/ 0 h 437"/>
                    <a:gd name="T44" fmla="*/ 0 w 1094"/>
                    <a:gd name="T45" fmla="*/ 0 h 437"/>
                    <a:gd name="T46" fmla="*/ 0 w 1094"/>
                    <a:gd name="T47" fmla="*/ 0 h 437"/>
                    <a:gd name="T48" fmla="*/ 0 w 1094"/>
                    <a:gd name="T49" fmla="*/ 0 h 437"/>
                    <a:gd name="T50" fmla="*/ 0 w 1094"/>
                    <a:gd name="T51" fmla="*/ 0 h 437"/>
                    <a:gd name="T52" fmla="*/ 0 w 1094"/>
                    <a:gd name="T53" fmla="*/ 0 h 437"/>
                    <a:gd name="T54" fmla="*/ 0 w 1094"/>
                    <a:gd name="T55" fmla="*/ 0 h 437"/>
                    <a:gd name="T56" fmla="*/ 0 w 1094"/>
                    <a:gd name="T57" fmla="*/ 0 h 437"/>
                    <a:gd name="T58" fmla="*/ 0 w 1094"/>
                    <a:gd name="T59" fmla="*/ 0 h 437"/>
                    <a:gd name="T60" fmla="*/ 0 w 1094"/>
                    <a:gd name="T61" fmla="*/ 0 h 437"/>
                    <a:gd name="T62" fmla="*/ 0 w 1094"/>
                    <a:gd name="T63" fmla="*/ 0 h 437"/>
                    <a:gd name="T64" fmla="*/ 0 w 1094"/>
                    <a:gd name="T65" fmla="*/ 0 h 437"/>
                    <a:gd name="T66" fmla="*/ 0 w 1094"/>
                    <a:gd name="T67" fmla="*/ 0 h 437"/>
                    <a:gd name="T68" fmla="*/ 0 w 1094"/>
                    <a:gd name="T69" fmla="*/ 0 h 437"/>
                    <a:gd name="T70" fmla="*/ 0 w 1094"/>
                    <a:gd name="T71" fmla="*/ 0 h 437"/>
                    <a:gd name="T72" fmla="*/ 0 w 1094"/>
                    <a:gd name="T73" fmla="*/ 0 h 437"/>
                    <a:gd name="T74" fmla="*/ 0 w 1094"/>
                    <a:gd name="T75" fmla="*/ 0 h 437"/>
                    <a:gd name="T76" fmla="*/ 0 w 1094"/>
                    <a:gd name="T77" fmla="*/ 0 h 437"/>
                    <a:gd name="T78" fmla="*/ 0 w 1094"/>
                    <a:gd name="T79" fmla="*/ 0 h 437"/>
                    <a:gd name="T80" fmla="*/ 0 w 1094"/>
                    <a:gd name="T81" fmla="*/ 0 h 437"/>
                    <a:gd name="T82" fmla="*/ 0 w 1094"/>
                    <a:gd name="T83" fmla="*/ 0 h 437"/>
                    <a:gd name="T84" fmla="*/ 0 w 1094"/>
                    <a:gd name="T85" fmla="*/ 0 h 437"/>
                    <a:gd name="T86" fmla="*/ 0 w 1094"/>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4"/>
                    <a:gd name="T133" fmla="*/ 0 h 437"/>
                    <a:gd name="T134" fmla="*/ 1094 w 1094"/>
                    <a:gd name="T135" fmla="*/ 437 h 4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4" h="437">
                      <a:moveTo>
                        <a:pt x="0" y="0"/>
                      </a:moveTo>
                      <a:lnTo>
                        <a:pt x="0" y="25"/>
                      </a:lnTo>
                      <a:lnTo>
                        <a:pt x="2" y="47"/>
                      </a:lnTo>
                      <a:lnTo>
                        <a:pt x="6" y="64"/>
                      </a:lnTo>
                      <a:lnTo>
                        <a:pt x="12" y="78"/>
                      </a:lnTo>
                      <a:lnTo>
                        <a:pt x="18" y="89"/>
                      </a:lnTo>
                      <a:lnTo>
                        <a:pt x="26" y="98"/>
                      </a:lnTo>
                      <a:lnTo>
                        <a:pt x="35" y="105"/>
                      </a:lnTo>
                      <a:lnTo>
                        <a:pt x="46" y="110"/>
                      </a:lnTo>
                      <a:lnTo>
                        <a:pt x="68" y="118"/>
                      </a:lnTo>
                      <a:lnTo>
                        <a:pt x="94" y="127"/>
                      </a:lnTo>
                      <a:lnTo>
                        <a:pt x="105" y="132"/>
                      </a:lnTo>
                      <a:lnTo>
                        <a:pt x="119" y="140"/>
                      </a:lnTo>
                      <a:lnTo>
                        <a:pt x="130" y="149"/>
                      </a:lnTo>
                      <a:lnTo>
                        <a:pt x="142" y="161"/>
                      </a:lnTo>
                      <a:lnTo>
                        <a:pt x="161" y="168"/>
                      </a:lnTo>
                      <a:lnTo>
                        <a:pt x="175" y="175"/>
                      </a:lnTo>
                      <a:lnTo>
                        <a:pt x="186" y="181"/>
                      </a:lnTo>
                      <a:lnTo>
                        <a:pt x="195" y="188"/>
                      </a:lnTo>
                      <a:lnTo>
                        <a:pt x="200" y="196"/>
                      </a:lnTo>
                      <a:lnTo>
                        <a:pt x="203" y="204"/>
                      </a:lnTo>
                      <a:lnTo>
                        <a:pt x="203" y="210"/>
                      </a:lnTo>
                      <a:lnTo>
                        <a:pt x="202" y="218"/>
                      </a:lnTo>
                      <a:lnTo>
                        <a:pt x="198" y="226"/>
                      </a:lnTo>
                      <a:lnTo>
                        <a:pt x="193" y="235"/>
                      </a:lnTo>
                      <a:lnTo>
                        <a:pt x="186" y="243"/>
                      </a:lnTo>
                      <a:lnTo>
                        <a:pt x="177" y="251"/>
                      </a:lnTo>
                      <a:lnTo>
                        <a:pt x="157" y="268"/>
                      </a:lnTo>
                      <a:lnTo>
                        <a:pt x="133" y="287"/>
                      </a:lnTo>
                      <a:lnTo>
                        <a:pt x="107" y="304"/>
                      </a:lnTo>
                      <a:lnTo>
                        <a:pt x="82" y="322"/>
                      </a:lnTo>
                      <a:lnTo>
                        <a:pt x="57" y="341"/>
                      </a:lnTo>
                      <a:lnTo>
                        <a:pt x="35" y="358"/>
                      </a:lnTo>
                      <a:lnTo>
                        <a:pt x="26" y="367"/>
                      </a:lnTo>
                      <a:lnTo>
                        <a:pt x="18" y="376"/>
                      </a:lnTo>
                      <a:lnTo>
                        <a:pt x="12" y="386"/>
                      </a:lnTo>
                      <a:lnTo>
                        <a:pt x="8" y="395"/>
                      </a:lnTo>
                      <a:lnTo>
                        <a:pt x="5" y="403"/>
                      </a:lnTo>
                      <a:lnTo>
                        <a:pt x="4" y="412"/>
                      </a:lnTo>
                      <a:lnTo>
                        <a:pt x="6" y="421"/>
                      </a:lnTo>
                      <a:lnTo>
                        <a:pt x="10" y="429"/>
                      </a:lnTo>
                      <a:lnTo>
                        <a:pt x="1073" y="437"/>
                      </a:lnTo>
                      <a:lnTo>
                        <a:pt x="1094" y="81"/>
                      </a:lnTo>
                      <a:lnTo>
                        <a:pt x="0" y="0"/>
                      </a:lnTo>
                      <a:close/>
                    </a:path>
                  </a:pathLst>
                </a:custGeom>
                <a:noFill/>
                <a:ln w="3175">
                  <a:solidFill>
                    <a:srgbClr val="1F1A17"/>
                  </a:solidFill>
                  <a:round/>
                  <a:headEnd/>
                  <a:tailEnd/>
                </a:ln>
              </p:spPr>
              <p:txBody>
                <a:bodyPr/>
                <a:lstStyle/>
                <a:p>
                  <a:pPr eaLnBrk="1" hangingPunct="1"/>
                  <a:endParaRPr lang="pt-BR" b="1" u="none"/>
                </a:p>
              </p:txBody>
            </p:sp>
            <p:sp>
              <p:nvSpPr>
                <p:cNvPr id="453644" name="Rectangle 2278"/>
                <p:cNvSpPr>
                  <a:spLocks noChangeArrowheads="1"/>
                </p:cNvSpPr>
                <p:nvPr/>
              </p:nvSpPr>
              <p:spPr bwMode="auto">
                <a:xfrm>
                  <a:off x="3658" y="3402"/>
                  <a:ext cx="254" cy="154"/>
                </a:xfrm>
                <a:prstGeom prst="rect">
                  <a:avLst/>
                </a:prstGeom>
                <a:noFill/>
                <a:ln w="9525">
                  <a:noFill/>
                  <a:miter lim="800000"/>
                  <a:headEnd/>
                  <a:tailEnd/>
                </a:ln>
              </p:spPr>
              <p:txBody>
                <a:bodyPr wrap="none" lIns="0" tIns="0" rIns="0" bIns="0">
                  <a:spAutoFit/>
                </a:bodyPr>
                <a:lstStyle/>
                <a:p>
                  <a:pPr eaLnBrk="1" hangingPunct="1"/>
                  <a:r>
                    <a:rPr lang="pt-BR" sz="1600" b="1" u="none"/>
                    <a:t>CD4</a:t>
                  </a:r>
                  <a:endParaRPr lang="pt-BR" b="1" u="none"/>
                </a:p>
              </p:txBody>
            </p:sp>
            <p:sp>
              <p:nvSpPr>
                <p:cNvPr id="453645" name="Rectangle 2279"/>
                <p:cNvSpPr>
                  <a:spLocks noChangeArrowheads="1"/>
                </p:cNvSpPr>
                <p:nvPr/>
              </p:nvSpPr>
              <p:spPr bwMode="auto">
                <a:xfrm>
                  <a:off x="3312" y="3798"/>
                  <a:ext cx="646" cy="154"/>
                </a:xfrm>
                <a:prstGeom prst="rect">
                  <a:avLst/>
                </a:prstGeom>
                <a:noFill/>
                <a:ln w="9525">
                  <a:noFill/>
                  <a:miter lim="800000"/>
                  <a:headEnd/>
                  <a:tailEnd/>
                </a:ln>
              </p:spPr>
              <p:txBody>
                <a:bodyPr wrap="none" lIns="0" tIns="0" rIns="0" bIns="0">
                  <a:spAutoFit/>
                </a:bodyPr>
                <a:lstStyle/>
                <a:p>
                  <a:pPr eaLnBrk="1" hangingPunct="1"/>
                  <a:r>
                    <a:rPr lang="pt-BR" sz="1600" b="1" u="none"/>
                    <a:t>PEPTÍDEO</a:t>
                  </a:r>
                  <a:endParaRPr lang="pt-BR" b="1" u="none"/>
                </a:p>
              </p:txBody>
            </p:sp>
            <p:sp>
              <p:nvSpPr>
                <p:cNvPr id="453646" name="Freeform 2280"/>
                <p:cNvSpPr>
                  <a:spLocks/>
                </p:cNvSpPr>
                <p:nvPr/>
              </p:nvSpPr>
              <p:spPr bwMode="auto">
                <a:xfrm>
                  <a:off x="3401" y="2723"/>
                  <a:ext cx="98" cy="59"/>
                </a:xfrm>
                <a:custGeom>
                  <a:avLst/>
                  <a:gdLst>
                    <a:gd name="T0" fmla="*/ 0 w 393"/>
                    <a:gd name="T1" fmla="*/ 0 h 236"/>
                    <a:gd name="T2" fmla="*/ 0 w 393"/>
                    <a:gd name="T3" fmla="*/ 0 h 236"/>
                    <a:gd name="T4" fmla="*/ 0 w 393"/>
                    <a:gd name="T5" fmla="*/ 0 h 236"/>
                    <a:gd name="T6" fmla="*/ 0 w 393"/>
                    <a:gd name="T7" fmla="*/ 0 h 236"/>
                    <a:gd name="T8" fmla="*/ 0 w 393"/>
                    <a:gd name="T9" fmla="*/ 0 h 236"/>
                    <a:gd name="T10" fmla="*/ 0 w 393"/>
                    <a:gd name="T11" fmla="*/ 0 h 236"/>
                    <a:gd name="T12" fmla="*/ 0 w 393"/>
                    <a:gd name="T13" fmla="*/ 0 h 236"/>
                    <a:gd name="T14" fmla="*/ 0 w 393"/>
                    <a:gd name="T15" fmla="*/ 0 h 236"/>
                    <a:gd name="T16" fmla="*/ 0 w 393"/>
                    <a:gd name="T17" fmla="*/ 0 h 236"/>
                    <a:gd name="T18" fmla="*/ 0 w 393"/>
                    <a:gd name="T19" fmla="*/ 0 h 236"/>
                    <a:gd name="T20" fmla="*/ 0 w 393"/>
                    <a:gd name="T21" fmla="*/ 0 h 236"/>
                    <a:gd name="T22" fmla="*/ 0 w 393"/>
                    <a:gd name="T23" fmla="*/ 0 h 236"/>
                    <a:gd name="T24" fmla="*/ 0 w 393"/>
                    <a:gd name="T25" fmla="*/ 0 h 236"/>
                    <a:gd name="T26" fmla="*/ 0 w 393"/>
                    <a:gd name="T27" fmla="*/ 0 h 236"/>
                    <a:gd name="T28" fmla="*/ 0 w 393"/>
                    <a:gd name="T29" fmla="*/ 0 h 236"/>
                    <a:gd name="T30" fmla="*/ 0 w 393"/>
                    <a:gd name="T31" fmla="*/ 0 h 236"/>
                    <a:gd name="T32" fmla="*/ 0 w 393"/>
                    <a:gd name="T33" fmla="*/ 0 h 236"/>
                    <a:gd name="T34" fmla="*/ 0 w 393"/>
                    <a:gd name="T35" fmla="*/ 0 h 236"/>
                    <a:gd name="T36" fmla="*/ 0 w 393"/>
                    <a:gd name="T37" fmla="*/ 0 h 236"/>
                    <a:gd name="T38" fmla="*/ 0 w 393"/>
                    <a:gd name="T39" fmla="*/ 0 h 236"/>
                    <a:gd name="T40" fmla="*/ 0 w 393"/>
                    <a:gd name="T41" fmla="*/ 0 h 236"/>
                    <a:gd name="T42" fmla="*/ 0 w 393"/>
                    <a:gd name="T43" fmla="*/ 0 h 236"/>
                    <a:gd name="T44" fmla="*/ 0 w 393"/>
                    <a:gd name="T45" fmla="*/ 0 h 236"/>
                    <a:gd name="T46" fmla="*/ 0 w 393"/>
                    <a:gd name="T47" fmla="*/ 0 h 236"/>
                    <a:gd name="T48" fmla="*/ 0 w 393"/>
                    <a:gd name="T49" fmla="*/ 0 h 236"/>
                    <a:gd name="T50" fmla="*/ 0 w 393"/>
                    <a:gd name="T51" fmla="*/ 0 h 236"/>
                    <a:gd name="T52" fmla="*/ 0 w 393"/>
                    <a:gd name="T53" fmla="*/ 0 h 236"/>
                    <a:gd name="T54" fmla="*/ 0 w 393"/>
                    <a:gd name="T55" fmla="*/ 0 h 236"/>
                    <a:gd name="T56" fmla="*/ 0 w 393"/>
                    <a:gd name="T57" fmla="*/ 0 h 236"/>
                    <a:gd name="T58" fmla="*/ 0 w 393"/>
                    <a:gd name="T59" fmla="*/ 0 h 236"/>
                    <a:gd name="T60" fmla="*/ 0 w 393"/>
                    <a:gd name="T61" fmla="*/ 0 h 236"/>
                    <a:gd name="T62" fmla="*/ 0 w 393"/>
                    <a:gd name="T63" fmla="*/ 0 h 236"/>
                    <a:gd name="T64" fmla="*/ 0 w 393"/>
                    <a:gd name="T65" fmla="*/ 0 h 236"/>
                    <a:gd name="T66" fmla="*/ 0 w 393"/>
                    <a:gd name="T67" fmla="*/ 0 h 236"/>
                    <a:gd name="T68" fmla="*/ 0 w 393"/>
                    <a:gd name="T69" fmla="*/ 0 h 236"/>
                    <a:gd name="T70" fmla="*/ 0 w 393"/>
                    <a:gd name="T71" fmla="*/ 0 h 236"/>
                    <a:gd name="T72" fmla="*/ 0 w 393"/>
                    <a:gd name="T73" fmla="*/ 0 h 2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3"/>
                    <a:gd name="T112" fmla="*/ 0 h 236"/>
                    <a:gd name="T113" fmla="*/ 393 w 393"/>
                    <a:gd name="T114" fmla="*/ 236 h 2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3" h="236">
                      <a:moveTo>
                        <a:pt x="393" y="107"/>
                      </a:moveTo>
                      <a:lnTo>
                        <a:pt x="393" y="130"/>
                      </a:lnTo>
                      <a:lnTo>
                        <a:pt x="393" y="141"/>
                      </a:lnTo>
                      <a:lnTo>
                        <a:pt x="392" y="152"/>
                      </a:lnTo>
                      <a:lnTo>
                        <a:pt x="389" y="163"/>
                      </a:lnTo>
                      <a:lnTo>
                        <a:pt x="387" y="172"/>
                      </a:lnTo>
                      <a:lnTo>
                        <a:pt x="383" y="181"/>
                      </a:lnTo>
                      <a:lnTo>
                        <a:pt x="379" y="190"/>
                      </a:lnTo>
                      <a:lnTo>
                        <a:pt x="374" y="198"/>
                      </a:lnTo>
                      <a:lnTo>
                        <a:pt x="368" y="206"/>
                      </a:lnTo>
                      <a:lnTo>
                        <a:pt x="362" y="213"/>
                      </a:lnTo>
                      <a:lnTo>
                        <a:pt x="354" y="218"/>
                      </a:lnTo>
                      <a:lnTo>
                        <a:pt x="347" y="223"/>
                      </a:lnTo>
                      <a:lnTo>
                        <a:pt x="339" y="229"/>
                      </a:lnTo>
                      <a:lnTo>
                        <a:pt x="330" y="231"/>
                      </a:lnTo>
                      <a:lnTo>
                        <a:pt x="322" y="234"/>
                      </a:lnTo>
                      <a:lnTo>
                        <a:pt x="313" y="235"/>
                      </a:lnTo>
                      <a:lnTo>
                        <a:pt x="302" y="236"/>
                      </a:lnTo>
                      <a:lnTo>
                        <a:pt x="0" y="236"/>
                      </a:lnTo>
                      <a:lnTo>
                        <a:pt x="0" y="0"/>
                      </a:lnTo>
                      <a:lnTo>
                        <a:pt x="302" y="0"/>
                      </a:lnTo>
                      <a:lnTo>
                        <a:pt x="313" y="2"/>
                      </a:lnTo>
                      <a:lnTo>
                        <a:pt x="322" y="3"/>
                      </a:lnTo>
                      <a:lnTo>
                        <a:pt x="330" y="5"/>
                      </a:lnTo>
                      <a:lnTo>
                        <a:pt x="339" y="8"/>
                      </a:lnTo>
                      <a:lnTo>
                        <a:pt x="347" y="13"/>
                      </a:lnTo>
                      <a:lnTo>
                        <a:pt x="354" y="19"/>
                      </a:lnTo>
                      <a:lnTo>
                        <a:pt x="362" y="24"/>
                      </a:lnTo>
                      <a:lnTo>
                        <a:pt x="368" y="31"/>
                      </a:lnTo>
                      <a:lnTo>
                        <a:pt x="374" y="38"/>
                      </a:lnTo>
                      <a:lnTo>
                        <a:pt x="379" y="46"/>
                      </a:lnTo>
                      <a:lnTo>
                        <a:pt x="383" y="56"/>
                      </a:lnTo>
                      <a:lnTo>
                        <a:pt x="387" y="65"/>
                      </a:lnTo>
                      <a:lnTo>
                        <a:pt x="389" y="74"/>
                      </a:lnTo>
                      <a:lnTo>
                        <a:pt x="392" y="85"/>
                      </a:lnTo>
                      <a:lnTo>
                        <a:pt x="393" y="95"/>
                      </a:lnTo>
                      <a:lnTo>
                        <a:pt x="393" y="107"/>
                      </a:lnTo>
                      <a:close/>
                    </a:path>
                  </a:pathLst>
                </a:custGeom>
                <a:solidFill>
                  <a:srgbClr val="DA251D"/>
                </a:solidFill>
                <a:ln w="9525">
                  <a:noFill/>
                  <a:round/>
                  <a:headEnd/>
                  <a:tailEnd/>
                </a:ln>
              </p:spPr>
              <p:txBody>
                <a:bodyPr/>
                <a:lstStyle/>
                <a:p>
                  <a:pPr eaLnBrk="1" hangingPunct="1"/>
                  <a:endParaRPr lang="pt-BR" b="1" u="none"/>
                </a:p>
              </p:txBody>
            </p:sp>
            <p:sp>
              <p:nvSpPr>
                <p:cNvPr id="453647" name="Freeform 2281"/>
                <p:cNvSpPr>
                  <a:spLocks/>
                </p:cNvSpPr>
                <p:nvPr/>
              </p:nvSpPr>
              <p:spPr bwMode="auto">
                <a:xfrm>
                  <a:off x="3401" y="2723"/>
                  <a:ext cx="98" cy="59"/>
                </a:xfrm>
                <a:custGeom>
                  <a:avLst/>
                  <a:gdLst>
                    <a:gd name="T0" fmla="*/ 0 w 393"/>
                    <a:gd name="T1" fmla="*/ 0 h 236"/>
                    <a:gd name="T2" fmla="*/ 0 w 393"/>
                    <a:gd name="T3" fmla="*/ 0 h 236"/>
                    <a:gd name="T4" fmla="*/ 0 w 393"/>
                    <a:gd name="T5" fmla="*/ 0 h 236"/>
                    <a:gd name="T6" fmla="*/ 0 w 393"/>
                    <a:gd name="T7" fmla="*/ 0 h 236"/>
                    <a:gd name="T8" fmla="*/ 0 w 393"/>
                    <a:gd name="T9" fmla="*/ 0 h 236"/>
                    <a:gd name="T10" fmla="*/ 0 w 393"/>
                    <a:gd name="T11" fmla="*/ 0 h 236"/>
                    <a:gd name="T12" fmla="*/ 0 w 393"/>
                    <a:gd name="T13" fmla="*/ 0 h 236"/>
                    <a:gd name="T14" fmla="*/ 0 w 393"/>
                    <a:gd name="T15" fmla="*/ 0 h 236"/>
                    <a:gd name="T16" fmla="*/ 0 w 393"/>
                    <a:gd name="T17" fmla="*/ 0 h 236"/>
                    <a:gd name="T18" fmla="*/ 0 w 393"/>
                    <a:gd name="T19" fmla="*/ 0 h 236"/>
                    <a:gd name="T20" fmla="*/ 0 w 393"/>
                    <a:gd name="T21" fmla="*/ 0 h 236"/>
                    <a:gd name="T22" fmla="*/ 0 w 393"/>
                    <a:gd name="T23" fmla="*/ 0 h 236"/>
                    <a:gd name="T24" fmla="*/ 0 w 393"/>
                    <a:gd name="T25" fmla="*/ 0 h 236"/>
                    <a:gd name="T26" fmla="*/ 0 w 393"/>
                    <a:gd name="T27" fmla="*/ 0 h 236"/>
                    <a:gd name="T28" fmla="*/ 0 w 393"/>
                    <a:gd name="T29" fmla="*/ 0 h 236"/>
                    <a:gd name="T30" fmla="*/ 0 w 393"/>
                    <a:gd name="T31" fmla="*/ 0 h 236"/>
                    <a:gd name="T32" fmla="*/ 0 w 393"/>
                    <a:gd name="T33" fmla="*/ 0 h 236"/>
                    <a:gd name="T34" fmla="*/ 0 w 393"/>
                    <a:gd name="T35" fmla="*/ 0 h 236"/>
                    <a:gd name="T36" fmla="*/ 0 w 393"/>
                    <a:gd name="T37" fmla="*/ 0 h 236"/>
                    <a:gd name="T38" fmla="*/ 0 w 393"/>
                    <a:gd name="T39" fmla="*/ 0 h 236"/>
                    <a:gd name="T40" fmla="*/ 0 w 393"/>
                    <a:gd name="T41" fmla="*/ 0 h 236"/>
                    <a:gd name="T42" fmla="*/ 0 w 393"/>
                    <a:gd name="T43" fmla="*/ 0 h 236"/>
                    <a:gd name="T44" fmla="*/ 0 w 393"/>
                    <a:gd name="T45" fmla="*/ 0 h 236"/>
                    <a:gd name="T46" fmla="*/ 0 w 393"/>
                    <a:gd name="T47" fmla="*/ 0 h 236"/>
                    <a:gd name="T48" fmla="*/ 0 w 393"/>
                    <a:gd name="T49" fmla="*/ 0 h 236"/>
                    <a:gd name="T50" fmla="*/ 0 w 393"/>
                    <a:gd name="T51" fmla="*/ 0 h 236"/>
                    <a:gd name="T52" fmla="*/ 0 w 393"/>
                    <a:gd name="T53" fmla="*/ 0 h 236"/>
                    <a:gd name="T54" fmla="*/ 0 w 393"/>
                    <a:gd name="T55" fmla="*/ 0 h 236"/>
                    <a:gd name="T56" fmla="*/ 0 w 393"/>
                    <a:gd name="T57" fmla="*/ 0 h 236"/>
                    <a:gd name="T58" fmla="*/ 0 w 393"/>
                    <a:gd name="T59" fmla="*/ 0 h 236"/>
                    <a:gd name="T60" fmla="*/ 0 w 393"/>
                    <a:gd name="T61" fmla="*/ 0 h 236"/>
                    <a:gd name="T62" fmla="*/ 0 w 393"/>
                    <a:gd name="T63" fmla="*/ 0 h 236"/>
                    <a:gd name="T64" fmla="*/ 0 w 393"/>
                    <a:gd name="T65" fmla="*/ 0 h 236"/>
                    <a:gd name="T66" fmla="*/ 0 w 393"/>
                    <a:gd name="T67" fmla="*/ 0 h 236"/>
                    <a:gd name="T68" fmla="*/ 0 w 393"/>
                    <a:gd name="T69" fmla="*/ 0 h 236"/>
                    <a:gd name="T70" fmla="*/ 0 w 393"/>
                    <a:gd name="T71" fmla="*/ 0 h 236"/>
                    <a:gd name="T72" fmla="*/ 0 w 393"/>
                    <a:gd name="T73" fmla="*/ 0 h 2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3"/>
                    <a:gd name="T112" fmla="*/ 0 h 236"/>
                    <a:gd name="T113" fmla="*/ 393 w 393"/>
                    <a:gd name="T114" fmla="*/ 236 h 2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3" h="236">
                      <a:moveTo>
                        <a:pt x="393" y="107"/>
                      </a:moveTo>
                      <a:lnTo>
                        <a:pt x="393" y="130"/>
                      </a:lnTo>
                      <a:lnTo>
                        <a:pt x="393" y="141"/>
                      </a:lnTo>
                      <a:lnTo>
                        <a:pt x="392" y="152"/>
                      </a:lnTo>
                      <a:lnTo>
                        <a:pt x="389" y="163"/>
                      </a:lnTo>
                      <a:lnTo>
                        <a:pt x="387" y="172"/>
                      </a:lnTo>
                      <a:lnTo>
                        <a:pt x="383" y="181"/>
                      </a:lnTo>
                      <a:lnTo>
                        <a:pt x="379" y="190"/>
                      </a:lnTo>
                      <a:lnTo>
                        <a:pt x="374" y="198"/>
                      </a:lnTo>
                      <a:lnTo>
                        <a:pt x="368" y="206"/>
                      </a:lnTo>
                      <a:lnTo>
                        <a:pt x="362" y="213"/>
                      </a:lnTo>
                      <a:lnTo>
                        <a:pt x="354" y="218"/>
                      </a:lnTo>
                      <a:lnTo>
                        <a:pt x="347" y="223"/>
                      </a:lnTo>
                      <a:lnTo>
                        <a:pt x="339" y="229"/>
                      </a:lnTo>
                      <a:lnTo>
                        <a:pt x="330" y="231"/>
                      </a:lnTo>
                      <a:lnTo>
                        <a:pt x="322" y="234"/>
                      </a:lnTo>
                      <a:lnTo>
                        <a:pt x="313" y="235"/>
                      </a:lnTo>
                      <a:lnTo>
                        <a:pt x="302" y="236"/>
                      </a:lnTo>
                      <a:lnTo>
                        <a:pt x="0" y="236"/>
                      </a:lnTo>
                      <a:lnTo>
                        <a:pt x="0" y="0"/>
                      </a:lnTo>
                      <a:lnTo>
                        <a:pt x="302" y="0"/>
                      </a:lnTo>
                      <a:lnTo>
                        <a:pt x="313" y="2"/>
                      </a:lnTo>
                      <a:lnTo>
                        <a:pt x="322" y="3"/>
                      </a:lnTo>
                      <a:lnTo>
                        <a:pt x="330" y="5"/>
                      </a:lnTo>
                      <a:lnTo>
                        <a:pt x="339" y="8"/>
                      </a:lnTo>
                      <a:lnTo>
                        <a:pt x="347" y="13"/>
                      </a:lnTo>
                      <a:lnTo>
                        <a:pt x="354" y="19"/>
                      </a:lnTo>
                      <a:lnTo>
                        <a:pt x="362" y="24"/>
                      </a:lnTo>
                      <a:lnTo>
                        <a:pt x="368" y="31"/>
                      </a:lnTo>
                      <a:lnTo>
                        <a:pt x="374" y="38"/>
                      </a:lnTo>
                      <a:lnTo>
                        <a:pt x="379" y="46"/>
                      </a:lnTo>
                      <a:lnTo>
                        <a:pt x="383" y="56"/>
                      </a:lnTo>
                      <a:lnTo>
                        <a:pt x="387" y="65"/>
                      </a:lnTo>
                      <a:lnTo>
                        <a:pt x="389" y="74"/>
                      </a:lnTo>
                      <a:lnTo>
                        <a:pt x="392" y="85"/>
                      </a:lnTo>
                      <a:lnTo>
                        <a:pt x="393" y="95"/>
                      </a:lnTo>
                      <a:lnTo>
                        <a:pt x="393" y="107"/>
                      </a:lnTo>
                    </a:path>
                  </a:pathLst>
                </a:custGeom>
                <a:noFill/>
                <a:ln w="9525">
                  <a:solidFill>
                    <a:srgbClr val="1F1A17"/>
                  </a:solidFill>
                  <a:round/>
                  <a:headEnd/>
                  <a:tailEnd/>
                </a:ln>
              </p:spPr>
              <p:txBody>
                <a:bodyPr/>
                <a:lstStyle/>
                <a:p>
                  <a:pPr eaLnBrk="1" hangingPunct="1"/>
                  <a:endParaRPr lang="pt-BR" b="1" u="none"/>
                </a:p>
              </p:txBody>
            </p:sp>
            <p:sp>
              <p:nvSpPr>
                <p:cNvPr id="453648" name="Freeform 2282"/>
                <p:cNvSpPr>
                  <a:spLocks/>
                </p:cNvSpPr>
                <p:nvPr/>
              </p:nvSpPr>
              <p:spPr bwMode="auto">
                <a:xfrm>
                  <a:off x="3378" y="2809"/>
                  <a:ext cx="396" cy="106"/>
                </a:xfrm>
                <a:custGeom>
                  <a:avLst/>
                  <a:gdLst>
                    <a:gd name="T0" fmla="*/ 0 w 1586"/>
                    <a:gd name="T1" fmla="*/ 0 h 424"/>
                    <a:gd name="T2" fmla="*/ 0 w 1586"/>
                    <a:gd name="T3" fmla="*/ 0 h 424"/>
                    <a:gd name="T4" fmla="*/ 0 w 1586"/>
                    <a:gd name="T5" fmla="*/ 0 h 424"/>
                    <a:gd name="T6" fmla="*/ 0 w 1586"/>
                    <a:gd name="T7" fmla="*/ 0 h 424"/>
                    <a:gd name="T8" fmla="*/ 0 w 1586"/>
                    <a:gd name="T9" fmla="*/ 0 h 424"/>
                    <a:gd name="T10" fmla="*/ 0 w 1586"/>
                    <a:gd name="T11" fmla="*/ 0 h 424"/>
                    <a:gd name="T12" fmla="*/ 0 w 1586"/>
                    <a:gd name="T13" fmla="*/ 0 h 424"/>
                    <a:gd name="T14" fmla="*/ 0 w 1586"/>
                    <a:gd name="T15" fmla="*/ 0 h 424"/>
                    <a:gd name="T16" fmla="*/ 0 w 1586"/>
                    <a:gd name="T17" fmla="*/ 0 h 424"/>
                    <a:gd name="T18" fmla="*/ 0 w 1586"/>
                    <a:gd name="T19" fmla="*/ 0 h 424"/>
                    <a:gd name="T20" fmla="*/ 0 w 1586"/>
                    <a:gd name="T21" fmla="*/ 0 h 424"/>
                    <a:gd name="T22" fmla="*/ 0 w 1586"/>
                    <a:gd name="T23" fmla="*/ 0 h 424"/>
                    <a:gd name="T24" fmla="*/ 0 w 1586"/>
                    <a:gd name="T25" fmla="*/ 0 h 424"/>
                    <a:gd name="T26" fmla="*/ 0 w 1586"/>
                    <a:gd name="T27" fmla="*/ 0 h 424"/>
                    <a:gd name="T28" fmla="*/ 0 w 1586"/>
                    <a:gd name="T29" fmla="*/ 0 h 424"/>
                    <a:gd name="T30" fmla="*/ 0 w 1586"/>
                    <a:gd name="T31" fmla="*/ 0 h 424"/>
                    <a:gd name="T32" fmla="*/ 0 w 1586"/>
                    <a:gd name="T33" fmla="*/ 0 h 424"/>
                    <a:gd name="T34" fmla="*/ 0 w 1586"/>
                    <a:gd name="T35" fmla="*/ 0 h 424"/>
                    <a:gd name="T36" fmla="*/ 0 w 1586"/>
                    <a:gd name="T37" fmla="*/ 0 h 424"/>
                    <a:gd name="T38" fmla="*/ 0 w 1586"/>
                    <a:gd name="T39" fmla="*/ 0 h 424"/>
                    <a:gd name="T40" fmla="*/ 0 w 1586"/>
                    <a:gd name="T41" fmla="*/ 0 h 424"/>
                    <a:gd name="T42" fmla="*/ 0 w 1586"/>
                    <a:gd name="T43" fmla="*/ 0 h 424"/>
                    <a:gd name="T44" fmla="*/ 0 w 1586"/>
                    <a:gd name="T45" fmla="*/ 0 h 424"/>
                    <a:gd name="T46" fmla="*/ 0 w 1586"/>
                    <a:gd name="T47" fmla="*/ 0 h 424"/>
                    <a:gd name="T48" fmla="*/ 0 w 1586"/>
                    <a:gd name="T49" fmla="*/ 0 h 424"/>
                    <a:gd name="T50" fmla="*/ 0 w 1586"/>
                    <a:gd name="T51" fmla="*/ 0 h 424"/>
                    <a:gd name="T52" fmla="*/ 0 w 1586"/>
                    <a:gd name="T53" fmla="*/ 0 h 424"/>
                    <a:gd name="T54" fmla="*/ 0 w 1586"/>
                    <a:gd name="T55" fmla="*/ 0 h 424"/>
                    <a:gd name="T56" fmla="*/ 0 w 1586"/>
                    <a:gd name="T57" fmla="*/ 0 h 424"/>
                    <a:gd name="T58" fmla="*/ 0 w 1586"/>
                    <a:gd name="T59" fmla="*/ 0 h 424"/>
                    <a:gd name="T60" fmla="*/ 0 w 1586"/>
                    <a:gd name="T61" fmla="*/ 0 h 424"/>
                    <a:gd name="T62" fmla="*/ 0 w 1586"/>
                    <a:gd name="T63" fmla="*/ 0 h 424"/>
                    <a:gd name="T64" fmla="*/ 0 w 1586"/>
                    <a:gd name="T65" fmla="*/ 0 h 424"/>
                    <a:gd name="T66" fmla="*/ 0 w 1586"/>
                    <a:gd name="T67" fmla="*/ 0 h 424"/>
                    <a:gd name="T68" fmla="*/ 0 w 1586"/>
                    <a:gd name="T69" fmla="*/ 0 h 424"/>
                    <a:gd name="T70" fmla="*/ 0 w 1586"/>
                    <a:gd name="T71" fmla="*/ 0 h 424"/>
                    <a:gd name="T72" fmla="*/ 0 w 1586"/>
                    <a:gd name="T73" fmla="*/ 0 h 424"/>
                    <a:gd name="T74" fmla="*/ 0 w 1586"/>
                    <a:gd name="T75" fmla="*/ 0 h 424"/>
                    <a:gd name="T76" fmla="*/ 0 w 1586"/>
                    <a:gd name="T77" fmla="*/ 0 h 424"/>
                    <a:gd name="T78" fmla="*/ 0 w 1586"/>
                    <a:gd name="T79" fmla="*/ 0 h 424"/>
                    <a:gd name="T80" fmla="*/ 0 w 1586"/>
                    <a:gd name="T81" fmla="*/ 0 h 424"/>
                    <a:gd name="T82" fmla="*/ 0 w 1586"/>
                    <a:gd name="T83" fmla="*/ 0 h 424"/>
                    <a:gd name="T84" fmla="*/ 0 w 1586"/>
                    <a:gd name="T85" fmla="*/ 0 h 424"/>
                    <a:gd name="T86" fmla="*/ 0 w 1586"/>
                    <a:gd name="T87" fmla="*/ 0 h 424"/>
                    <a:gd name="T88" fmla="*/ 0 w 1586"/>
                    <a:gd name="T89" fmla="*/ 0 h 424"/>
                    <a:gd name="T90" fmla="*/ 0 w 1586"/>
                    <a:gd name="T91" fmla="*/ 0 h 424"/>
                    <a:gd name="T92" fmla="*/ 0 w 1586"/>
                    <a:gd name="T93" fmla="*/ 0 h 424"/>
                    <a:gd name="T94" fmla="*/ 0 w 1586"/>
                    <a:gd name="T95" fmla="*/ 0 h 424"/>
                    <a:gd name="T96" fmla="*/ 0 w 1586"/>
                    <a:gd name="T97" fmla="*/ 0 h 424"/>
                    <a:gd name="T98" fmla="*/ 0 w 1586"/>
                    <a:gd name="T99" fmla="*/ 0 h 424"/>
                    <a:gd name="T100" fmla="*/ 0 w 1586"/>
                    <a:gd name="T101" fmla="*/ 0 h 424"/>
                    <a:gd name="T102" fmla="*/ 0 w 1586"/>
                    <a:gd name="T103" fmla="*/ 0 h 424"/>
                    <a:gd name="T104" fmla="*/ 0 w 1586"/>
                    <a:gd name="T105" fmla="*/ 0 h 424"/>
                    <a:gd name="T106" fmla="*/ 0 w 1586"/>
                    <a:gd name="T107" fmla="*/ 0 h 424"/>
                    <a:gd name="T108" fmla="*/ 0 w 1586"/>
                    <a:gd name="T109" fmla="*/ 0 h 424"/>
                    <a:gd name="T110" fmla="*/ 0 w 1586"/>
                    <a:gd name="T111" fmla="*/ 0 h 424"/>
                    <a:gd name="T112" fmla="*/ 0 w 1586"/>
                    <a:gd name="T113" fmla="*/ 0 h 424"/>
                    <a:gd name="T114" fmla="*/ 0 w 1586"/>
                    <a:gd name="T115" fmla="*/ 0 h 424"/>
                    <a:gd name="T116" fmla="*/ 0 w 1586"/>
                    <a:gd name="T117" fmla="*/ 0 h 424"/>
                    <a:gd name="T118" fmla="*/ 0 w 1586"/>
                    <a:gd name="T119" fmla="*/ 0 h 424"/>
                    <a:gd name="T120" fmla="*/ 0 w 1586"/>
                    <a:gd name="T121" fmla="*/ 0 h 424"/>
                    <a:gd name="T122" fmla="*/ 0 w 1586"/>
                    <a:gd name="T123" fmla="*/ 0 h 424"/>
                    <a:gd name="T124" fmla="*/ 0 w 1586"/>
                    <a:gd name="T125" fmla="*/ 0 h 4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86"/>
                    <a:gd name="T190" fmla="*/ 0 h 424"/>
                    <a:gd name="T191" fmla="*/ 1586 w 1586"/>
                    <a:gd name="T192" fmla="*/ 424 h 4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86" h="424">
                      <a:moveTo>
                        <a:pt x="1584" y="0"/>
                      </a:moveTo>
                      <a:lnTo>
                        <a:pt x="1586" y="329"/>
                      </a:lnTo>
                      <a:lnTo>
                        <a:pt x="1535" y="333"/>
                      </a:lnTo>
                      <a:lnTo>
                        <a:pt x="1486" y="334"/>
                      </a:lnTo>
                      <a:lnTo>
                        <a:pt x="1437" y="334"/>
                      </a:lnTo>
                      <a:lnTo>
                        <a:pt x="1390" y="333"/>
                      </a:lnTo>
                      <a:lnTo>
                        <a:pt x="1299" y="326"/>
                      </a:lnTo>
                      <a:lnTo>
                        <a:pt x="1213" y="318"/>
                      </a:lnTo>
                      <a:lnTo>
                        <a:pt x="1172" y="315"/>
                      </a:lnTo>
                      <a:lnTo>
                        <a:pt x="1134" y="312"/>
                      </a:lnTo>
                      <a:lnTo>
                        <a:pt x="1095" y="311"/>
                      </a:lnTo>
                      <a:lnTo>
                        <a:pt x="1058" y="311"/>
                      </a:lnTo>
                      <a:lnTo>
                        <a:pt x="1023" y="312"/>
                      </a:lnTo>
                      <a:lnTo>
                        <a:pt x="988" y="316"/>
                      </a:lnTo>
                      <a:lnTo>
                        <a:pt x="971" y="318"/>
                      </a:lnTo>
                      <a:lnTo>
                        <a:pt x="955" y="322"/>
                      </a:lnTo>
                      <a:lnTo>
                        <a:pt x="939" y="326"/>
                      </a:lnTo>
                      <a:lnTo>
                        <a:pt x="924" y="332"/>
                      </a:lnTo>
                      <a:lnTo>
                        <a:pt x="863" y="350"/>
                      </a:lnTo>
                      <a:lnTo>
                        <a:pt x="805" y="366"/>
                      </a:lnTo>
                      <a:lnTo>
                        <a:pt x="751" y="381"/>
                      </a:lnTo>
                      <a:lnTo>
                        <a:pt x="701" y="392"/>
                      </a:lnTo>
                      <a:lnTo>
                        <a:pt x="653" y="402"/>
                      </a:lnTo>
                      <a:lnTo>
                        <a:pt x="608" y="410"/>
                      </a:lnTo>
                      <a:lnTo>
                        <a:pt x="566" y="415"/>
                      </a:lnTo>
                      <a:lnTo>
                        <a:pt x="526" y="420"/>
                      </a:lnTo>
                      <a:lnTo>
                        <a:pt x="491" y="423"/>
                      </a:lnTo>
                      <a:lnTo>
                        <a:pt x="455" y="424"/>
                      </a:lnTo>
                      <a:lnTo>
                        <a:pt x="423" y="423"/>
                      </a:lnTo>
                      <a:lnTo>
                        <a:pt x="393" y="421"/>
                      </a:lnTo>
                      <a:lnTo>
                        <a:pt x="365" y="419"/>
                      </a:lnTo>
                      <a:lnTo>
                        <a:pt x="339" y="414"/>
                      </a:lnTo>
                      <a:lnTo>
                        <a:pt x="314" y="408"/>
                      </a:lnTo>
                      <a:lnTo>
                        <a:pt x="290" y="402"/>
                      </a:lnTo>
                      <a:lnTo>
                        <a:pt x="268" y="394"/>
                      </a:lnTo>
                      <a:lnTo>
                        <a:pt x="248" y="386"/>
                      </a:lnTo>
                      <a:lnTo>
                        <a:pt x="228" y="377"/>
                      </a:lnTo>
                      <a:lnTo>
                        <a:pt x="208" y="367"/>
                      </a:lnTo>
                      <a:lnTo>
                        <a:pt x="190" y="357"/>
                      </a:lnTo>
                      <a:lnTo>
                        <a:pt x="173" y="345"/>
                      </a:lnTo>
                      <a:lnTo>
                        <a:pt x="155" y="333"/>
                      </a:lnTo>
                      <a:lnTo>
                        <a:pt x="140" y="321"/>
                      </a:lnTo>
                      <a:lnTo>
                        <a:pt x="107" y="296"/>
                      </a:lnTo>
                      <a:lnTo>
                        <a:pt x="72" y="271"/>
                      </a:lnTo>
                      <a:lnTo>
                        <a:pt x="38" y="246"/>
                      </a:lnTo>
                      <a:lnTo>
                        <a:pt x="0" y="221"/>
                      </a:lnTo>
                      <a:lnTo>
                        <a:pt x="47" y="231"/>
                      </a:lnTo>
                      <a:lnTo>
                        <a:pt x="92" y="241"/>
                      </a:lnTo>
                      <a:lnTo>
                        <a:pt x="134" y="246"/>
                      </a:lnTo>
                      <a:lnTo>
                        <a:pt x="175" y="249"/>
                      </a:lnTo>
                      <a:lnTo>
                        <a:pt x="213" y="249"/>
                      </a:lnTo>
                      <a:lnTo>
                        <a:pt x="252" y="247"/>
                      </a:lnTo>
                      <a:lnTo>
                        <a:pt x="287" y="243"/>
                      </a:lnTo>
                      <a:lnTo>
                        <a:pt x="322" y="238"/>
                      </a:lnTo>
                      <a:lnTo>
                        <a:pt x="353" y="230"/>
                      </a:lnTo>
                      <a:lnTo>
                        <a:pt x="385" y="222"/>
                      </a:lnTo>
                      <a:lnTo>
                        <a:pt x="415" y="212"/>
                      </a:lnTo>
                      <a:lnTo>
                        <a:pt x="446" y="201"/>
                      </a:lnTo>
                      <a:lnTo>
                        <a:pt x="474" y="188"/>
                      </a:lnTo>
                      <a:lnTo>
                        <a:pt x="501" y="176"/>
                      </a:lnTo>
                      <a:lnTo>
                        <a:pt x="528" y="161"/>
                      </a:lnTo>
                      <a:lnTo>
                        <a:pt x="554" y="148"/>
                      </a:lnTo>
                      <a:lnTo>
                        <a:pt x="1584" y="0"/>
                      </a:lnTo>
                      <a:close/>
                    </a:path>
                  </a:pathLst>
                </a:custGeom>
                <a:solidFill>
                  <a:srgbClr val="009240"/>
                </a:solidFill>
                <a:ln w="9525">
                  <a:noFill/>
                  <a:round/>
                  <a:headEnd/>
                  <a:tailEnd/>
                </a:ln>
              </p:spPr>
              <p:txBody>
                <a:bodyPr/>
                <a:lstStyle/>
                <a:p>
                  <a:pPr eaLnBrk="1" hangingPunct="1"/>
                  <a:endParaRPr lang="pt-BR" b="1" u="none"/>
                </a:p>
              </p:txBody>
            </p:sp>
            <p:sp>
              <p:nvSpPr>
                <p:cNvPr id="453649" name="Freeform 2283"/>
                <p:cNvSpPr>
                  <a:spLocks/>
                </p:cNvSpPr>
                <p:nvPr/>
              </p:nvSpPr>
              <p:spPr bwMode="auto">
                <a:xfrm>
                  <a:off x="3378" y="2809"/>
                  <a:ext cx="396" cy="106"/>
                </a:xfrm>
                <a:custGeom>
                  <a:avLst/>
                  <a:gdLst>
                    <a:gd name="T0" fmla="*/ 0 w 1586"/>
                    <a:gd name="T1" fmla="*/ 0 h 424"/>
                    <a:gd name="T2" fmla="*/ 0 w 1586"/>
                    <a:gd name="T3" fmla="*/ 0 h 424"/>
                    <a:gd name="T4" fmla="*/ 0 w 1586"/>
                    <a:gd name="T5" fmla="*/ 0 h 424"/>
                    <a:gd name="T6" fmla="*/ 0 w 1586"/>
                    <a:gd name="T7" fmla="*/ 0 h 424"/>
                    <a:gd name="T8" fmla="*/ 0 w 1586"/>
                    <a:gd name="T9" fmla="*/ 0 h 424"/>
                    <a:gd name="T10" fmla="*/ 0 w 1586"/>
                    <a:gd name="T11" fmla="*/ 0 h 424"/>
                    <a:gd name="T12" fmla="*/ 0 w 1586"/>
                    <a:gd name="T13" fmla="*/ 0 h 424"/>
                    <a:gd name="T14" fmla="*/ 0 w 1586"/>
                    <a:gd name="T15" fmla="*/ 0 h 424"/>
                    <a:gd name="T16" fmla="*/ 0 w 1586"/>
                    <a:gd name="T17" fmla="*/ 0 h 424"/>
                    <a:gd name="T18" fmla="*/ 0 w 1586"/>
                    <a:gd name="T19" fmla="*/ 0 h 424"/>
                    <a:gd name="T20" fmla="*/ 0 w 1586"/>
                    <a:gd name="T21" fmla="*/ 0 h 424"/>
                    <a:gd name="T22" fmla="*/ 0 w 1586"/>
                    <a:gd name="T23" fmla="*/ 0 h 424"/>
                    <a:gd name="T24" fmla="*/ 0 w 1586"/>
                    <a:gd name="T25" fmla="*/ 0 h 424"/>
                    <a:gd name="T26" fmla="*/ 0 w 1586"/>
                    <a:gd name="T27" fmla="*/ 0 h 424"/>
                    <a:gd name="T28" fmla="*/ 0 w 1586"/>
                    <a:gd name="T29" fmla="*/ 0 h 424"/>
                    <a:gd name="T30" fmla="*/ 0 w 1586"/>
                    <a:gd name="T31" fmla="*/ 0 h 424"/>
                    <a:gd name="T32" fmla="*/ 0 w 1586"/>
                    <a:gd name="T33" fmla="*/ 0 h 424"/>
                    <a:gd name="T34" fmla="*/ 0 w 1586"/>
                    <a:gd name="T35" fmla="*/ 0 h 424"/>
                    <a:gd name="T36" fmla="*/ 0 w 1586"/>
                    <a:gd name="T37" fmla="*/ 0 h 424"/>
                    <a:gd name="T38" fmla="*/ 0 w 1586"/>
                    <a:gd name="T39" fmla="*/ 0 h 424"/>
                    <a:gd name="T40" fmla="*/ 0 w 1586"/>
                    <a:gd name="T41" fmla="*/ 0 h 424"/>
                    <a:gd name="T42" fmla="*/ 0 w 1586"/>
                    <a:gd name="T43" fmla="*/ 0 h 424"/>
                    <a:gd name="T44" fmla="*/ 0 w 1586"/>
                    <a:gd name="T45" fmla="*/ 0 h 424"/>
                    <a:gd name="T46" fmla="*/ 0 w 1586"/>
                    <a:gd name="T47" fmla="*/ 0 h 424"/>
                    <a:gd name="T48" fmla="*/ 0 w 1586"/>
                    <a:gd name="T49" fmla="*/ 0 h 424"/>
                    <a:gd name="T50" fmla="*/ 0 w 1586"/>
                    <a:gd name="T51" fmla="*/ 0 h 424"/>
                    <a:gd name="T52" fmla="*/ 0 w 1586"/>
                    <a:gd name="T53" fmla="*/ 0 h 424"/>
                    <a:gd name="T54" fmla="*/ 0 w 1586"/>
                    <a:gd name="T55" fmla="*/ 0 h 424"/>
                    <a:gd name="T56" fmla="*/ 0 w 1586"/>
                    <a:gd name="T57" fmla="*/ 0 h 424"/>
                    <a:gd name="T58" fmla="*/ 0 w 1586"/>
                    <a:gd name="T59" fmla="*/ 0 h 424"/>
                    <a:gd name="T60" fmla="*/ 0 w 1586"/>
                    <a:gd name="T61" fmla="*/ 0 h 424"/>
                    <a:gd name="T62" fmla="*/ 0 w 1586"/>
                    <a:gd name="T63" fmla="*/ 0 h 424"/>
                    <a:gd name="T64" fmla="*/ 0 w 1586"/>
                    <a:gd name="T65" fmla="*/ 0 h 424"/>
                    <a:gd name="T66" fmla="*/ 0 w 1586"/>
                    <a:gd name="T67" fmla="*/ 0 h 424"/>
                    <a:gd name="T68" fmla="*/ 0 w 1586"/>
                    <a:gd name="T69" fmla="*/ 0 h 424"/>
                    <a:gd name="T70" fmla="*/ 0 w 1586"/>
                    <a:gd name="T71" fmla="*/ 0 h 424"/>
                    <a:gd name="T72" fmla="*/ 0 w 1586"/>
                    <a:gd name="T73" fmla="*/ 0 h 424"/>
                    <a:gd name="T74" fmla="*/ 0 w 1586"/>
                    <a:gd name="T75" fmla="*/ 0 h 424"/>
                    <a:gd name="T76" fmla="*/ 0 w 1586"/>
                    <a:gd name="T77" fmla="*/ 0 h 424"/>
                    <a:gd name="T78" fmla="*/ 0 w 1586"/>
                    <a:gd name="T79" fmla="*/ 0 h 424"/>
                    <a:gd name="T80" fmla="*/ 0 w 1586"/>
                    <a:gd name="T81" fmla="*/ 0 h 424"/>
                    <a:gd name="T82" fmla="*/ 0 w 1586"/>
                    <a:gd name="T83" fmla="*/ 0 h 424"/>
                    <a:gd name="T84" fmla="*/ 0 w 1586"/>
                    <a:gd name="T85" fmla="*/ 0 h 424"/>
                    <a:gd name="T86" fmla="*/ 0 w 1586"/>
                    <a:gd name="T87" fmla="*/ 0 h 424"/>
                    <a:gd name="T88" fmla="*/ 0 w 1586"/>
                    <a:gd name="T89" fmla="*/ 0 h 424"/>
                    <a:gd name="T90" fmla="*/ 0 w 1586"/>
                    <a:gd name="T91" fmla="*/ 0 h 424"/>
                    <a:gd name="T92" fmla="*/ 0 w 1586"/>
                    <a:gd name="T93" fmla="*/ 0 h 424"/>
                    <a:gd name="T94" fmla="*/ 0 w 1586"/>
                    <a:gd name="T95" fmla="*/ 0 h 424"/>
                    <a:gd name="T96" fmla="*/ 0 w 1586"/>
                    <a:gd name="T97" fmla="*/ 0 h 424"/>
                    <a:gd name="T98" fmla="*/ 0 w 1586"/>
                    <a:gd name="T99" fmla="*/ 0 h 424"/>
                    <a:gd name="T100" fmla="*/ 0 w 1586"/>
                    <a:gd name="T101" fmla="*/ 0 h 424"/>
                    <a:gd name="T102" fmla="*/ 0 w 1586"/>
                    <a:gd name="T103" fmla="*/ 0 h 424"/>
                    <a:gd name="T104" fmla="*/ 0 w 1586"/>
                    <a:gd name="T105" fmla="*/ 0 h 424"/>
                    <a:gd name="T106" fmla="*/ 0 w 1586"/>
                    <a:gd name="T107" fmla="*/ 0 h 424"/>
                    <a:gd name="T108" fmla="*/ 0 w 1586"/>
                    <a:gd name="T109" fmla="*/ 0 h 424"/>
                    <a:gd name="T110" fmla="*/ 0 w 1586"/>
                    <a:gd name="T111" fmla="*/ 0 h 424"/>
                    <a:gd name="T112" fmla="*/ 0 w 1586"/>
                    <a:gd name="T113" fmla="*/ 0 h 424"/>
                    <a:gd name="T114" fmla="*/ 0 w 1586"/>
                    <a:gd name="T115" fmla="*/ 0 h 424"/>
                    <a:gd name="T116" fmla="*/ 0 w 1586"/>
                    <a:gd name="T117" fmla="*/ 0 h 424"/>
                    <a:gd name="T118" fmla="*/ 0 w 1586"/>
                    <a:gd name="T119" fmla="*/ 0 h 424"/>
                    <a:gd name="T120" fmla="*/ 0 w 1586"/>
                    <a:gd name="T121" fmla="*/ 0 h 424"/>
                    <a:gd name="T122" fmla="*/ 0 w 1586"/>
                    <a:gd name="T123" fmla="*/ 0 h 424"/>
                    <a:gd name="T124" fmla="*/ 0 w 1586"/>
                    <a:gd name="T125" fmla="*/ 0 h 4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86"/>
                    <a:gd name="T190" fmla="*/ 0 h 424"/>
                    <a:gd name="T191" fmla="*/ 1586 w 1586"/>
                    <a:gd name="T192" fmla="*/ 424 h 4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86" h="424">
                      <a:moveTo>
                        <a:pt x="1584" y="0"/>
                      </a:moveTo>
                      <a:lnTo>
                        <a:pt x="1586" y="329"/>
                      </a:lnTo>
                      <a:lnTo>
                        <a:pt x="1535" y="333"/>
                      </a:lnTo>
                      <a:lnTo>
                        <a:pt x="1486" y="334"/>
                      </a:lnTo>
                      <a:lnTo>
                        <a:pt x="1437" y="334"/>
                      </a:lnTo>
                      <a:lnTo>
                        <a:pt x="1390" y="333"/>
                      </a:lnTo>
                      <a:lnTo>
                        <a:pt x="1299" y="326"/>
                      </a:lnTo>
                      <a:lnTo>
                        <a:pt x="1213" y="318"/>
                      </a:lnTo>
                      <a:lnTo>
                        <a:pt x="1172" y="315"/>
                      </a:lnTo>
                      <a:lnTo>
                        <a:pt x="1134" y="312"/>
                      </a:lnTo>
                      <a:lnTo>
                        <a:pt x="1095" y="311"/>
                      </a:lnTo>
                      <a:lnTo>
                        <a:pt x="1058" y="311"/>
                      </a:lnTo>
                      <a:lnTo>
                        <a:pt x="1023" y="312"/>
                      </a:lnTo>
                      <a:lnTo>
                        <a:pt x="988" y="316"/>
                      </a:lnTo>
                      <a:lnTo>
                        <a:pt x="971" y="318"/>
                      </a:lnTo>
                      <a:lnTo>
                        <a:pt x="955" y="322"/>
                      </a:lnTo>
                      <a:lnTo>
                        <a:pt x="939" y="326"/>
                      </a:lnTo>
                      <a:lnTo>
                        <a:pt x="924" y="332"/>
                      </a:lnTo>
                      <a:lnTo>
                        <a:pt x="863" y="350"/>
                      </a:lnTo>
                      <a:lnTo>
                        <a:pt x="805" y="366"/>
                      </a:lnTo>
                      <a:lnTo>
                        <a:pt x="751" y="381"/>
                      </a:lnTo>
                      <a:lnTo>
                        <a:pt x="701" y="392"/>
                      </a:lnTo>
                      <a:lnTo>
                        <a:pt x="653" y="402"/>
                      </a:lnTo>
                      <a:lnTo>
                        <a:pt x="608" y="410"/>
                      </a:lnTo>
                      <a:lnTo>
                        <a:pt x="566" y="415"/>
                      </a:lnTo>
                      <a:lnTo>
                        <a:pt x="526" y="420"/>
                      </a:lnTo>
                      <a:lnTo>
                        <a:pt x="491" y="423"/>
                      </a:lnTo>
                      <a:lnTo>
                        <a:pt x="455" y="424"/>
                      </a:lnTo>
                      <a:lnTo>
                        <a:pt x="423" y="423"/>
                      </a:lnTo>
                      <a:lnTo>
                        <a:pt x="393" y="421"/>
                      </a:lnTo>
                      <a:lnTo>
                        <a:pt x="365" y="419"/>
                      </a:lnTo>
                      <a:lnTo>
                        <a:pt x="339" y="414"/>
                      </a:lnTo>
                      <a:lnTo>
                        <a:pt x="314" y="408"/>
                      </a:lnTo>
                      <a:lnTo>
                        <a:pt x="290" y="402"/>
                      </a:lnTo>
                      <a:lnTo>
                        <a:pt x="268" y="394"/>
                      </a:lnTo>
                      <a:lnTo>
                        <a:pt x="248" y="386"/>
                      </a:lnTo>
                      <a:lnTo>
                        <a:pt x="228" y="377"/>
                      </a:lnTo>
                      <a:lnTo>
                        <a:pt x="208" y="367"/>
                      </a:lnTo>
                      <a:lnTo>
                        <a:pt x="190" y="357"/>
                      </a:lnTo>
                      <a:lnTo>
                        <a:pt x="173" y="345"/>
                      </a:lnTo>
                      <a:lnTo>
                        <a:pt x="155" y="333"/>
                      </a:lnTo>
                      <a:lnTo>
                        <a:pt x="140" y="321"/>
                      </a:lnTo>
                      <a:lnTo>
                        <a:pt x="107" y="296"/>
                      </a:lnTo>
                      <a:lnTo>
                        <a:pt x="72" y="271"/>
                      </a:lnTo>
                      <a:lnTo>
                        <a:pt x="38" y="246"/>
                      </a:lnTo>
                      <a:lnTo>
                        <a:pt x="0" y="221"/>
                      </a:lnTo>
                      <a:lnTo>
                        <a:pt x="47" y="231"/>
                      </a:lnTo>
                      <a:lnTo>
                        <a:pt x="92" y="241"/>
                      </a:lnTo>
                      <a:lnTo>
                        <a:pt x="134" y="246"/>
                      </a:lnTo>
                      <a:lnTo>
                        <a:pt x="175" y="249"/>
                      </a:lnTo>
                      <a:lnTo>
                        <a:pt x="213" y="249"/>
                      </a:lnTo>
                      <a:lnTo>
                        <a:pt x="252" y="247"/>
                      </a:lnTo>
                      <a:lnTo>
                        <a:pt x="287" y="243"/>
                      </a:lnTo>
                      <a:lnTo>
                        <a:pt x="322" y="238"/>
                      </a:lnTo>
                      <a:lnTo>
                        <a:pt x="353" y="230"/>
                      </a:lnTo>
                      <a:lnTo>
                        <a:pt x="385" y="222"/>
                      </a:lnTo>
                      <a:lnTo>
                        <a:pt x="415" y="212"/>
                      </a:lnTo>
                      <a:lnTo>
                        <a:pt x="446" y="201"/>
                      </a:lnTo>
                      <a:lnTo>
                        <a:pt x="474" y="188"/>
                      </a:lnTo>
                      <a:lnTo>
                        <a:pt x="501" y="176"/>
                      </a:lnTo>
                      <a:lnTo>
                        <a:pt x="528" y="161"/>
                      </a:lnTo>
                      <a:lnTo>
                        <a:pt x="554" y="148"/>
                      </a:lnTo>
                      <a:lnTo>
                        <a:pt x="1584" y="0"/>
                      </a:lnTo>
                      <a:close/>
                    </a:path>
                  </a:pathLst>
                </a:custGeom>
                <a:noFill/>
                <a:ln w="9525">
                  <a:solidFill>
                    <a:srgbClr val="FFF500"/>
                  </a:solidFill>
                  <a:round/>
                  <a:headEnd/>
                  <a:tailEnd/>
                </a:ln>
              </p:spPr>
              <p:txBody>
                <a:bodyPr/>
                <a:lstStyle/>
                <a:p>
                  <a:pPr eaLnBrk="1" hangingPunct="1"/>
                  <a:endParaRPr lang="pt-BR" b="1" u="none"/>
                </a:p>
              </p:txBody>
            </p:sp>
            <p:sp>
              <p:nvSpPr>
                <p:cNvPr id="453650" name="Freeform 2284"/>
                <p:cNvSpPr>
                  <a:spLocks/>
                </p:cNvSpPr>
                <p:nvPr/>
              </p:nvSpPr>
              <p:spPr bwMode="auto">
                <a:xfrm>
                  <a:off x="3469" y="2643"/>
                  <a:ext cx="300" cy="189"/>
                </a:xfrm>
                <a:custGeom>
                  <a:avLst/>
                  <a:gdLst>
                    <a:gd name="T0" fmla="*/ 0 w 1201"/>
                    <a:gd name="T1" fmla="*/ 0 h 757"/>
                    <a:gd name="T2" fmla="*/ 0 w 1201"/>
                    <a:gd name="T3" fmla="*/ 0 h 757"/>
                    <a:gd name="T4" fmla="*/ 0 w 1201"/>
                    <a:gd name="T5" fmla="*/ 0 h 757"/>
                    <a:gd name="T6" fmla="*/ 0 w 1201"/>
                    <a:gd name="T7" fmla="*/ 0 h 757"/>
                    <a:gd name="T8" fmla="*/ 0 w 1201"/>
                    <a:gd name="T9" fmla="*/ 0 h 757"/>
                    <a:gd name="T10" fmla="*/ 0 w 1201"/>
                    <a:gd name="T11" fmla="*/ 0 h 757"/>
                    <a:gd name="T12" fmla="*/ 0 w 1201"/>
                    <a:gd name="T13" fmla="*/ 0 h 757"/>
                    <a:gd name="T14" fmla="*/ 0 w 1201"/>
                    <a:gd name="T15" fmla="*/ 0 h 757"/>
                    <a:gd name="T16" fmla="*/ 0 w 1201"/>
                    <a:gd name="T17" fmla="*/ 0 h 757"/>
                    <a:gd name="T18" fmla="*/ 0 w 1201"/>
                    <a:gd name="T19" fmla="*/ 0 h 757"/>
                    <a:gd name="T20" fmla="*/ 0 w 1201"/>
                    <a:gd name="T21" fmla="*/ 0 h 757"/>
                    <a:gd name="T22" fmla="*/ 0 w 1201"/>
                    <a:gd name="T23" fmla="*/ 0 h 757"/>
                    <a:gd name="T24" fmla="*/ 0 w 1201"/>
                    <a:gd name="T25" fmla="*/ 0 h 757"/>
                    <a:gd name="T26" fmla="*/ 0 w 1201"/>
                    <a:gd name="T27" fmla="*/ 0 h 757"/>
                    <a:gd name="T28" fmla="*/ 0 w 1201"/>
                    <a:gd name="T29" fmla="*/ 0 h 757"/>
                    <a:gd name="T30" fmla="*/ 0 w 1201"/>
                    <a:gd name="T31" fmla="*/ 0 h 757"/>
                    <a:gd name="T32" fmla="*/ 0 w 1201"/>
                    <a:gd name="T33" fmla="*/ 0 h 757"/>
                    <a:gd name="T34" fmla="*/ 0 w 1201"/>
                    <a:gd name="T35" fmla="*/ 0 h 757"/>
                    <a:gd name="T36" fmla="*/ 0 w 1201"/>
                    <a:gd name="T37" fmla="*/ 0 h 757"/>
                    <a:gd name="T38" fmla="*/ 0 w 1201"/>
                    <a:gd name="T39" fmla="*/ 0 h 757"/>
                    <a:gd name="T40" fmla="*/ 0 w 1201"/>
                    <a:gd name="T41" fmla="*/ 0 h 757"/>
                    <a:gd name="T42" fmla="*/ 0 w 1201"/>
                    <a:gd name="T43" fmla="*/ 0 h 757"/>
                    <a:gd name="T44" fmla="*/ 0 w 1201"/>
                    <a:gd name="T45" fmla="*/ 0 h 757"/>
                    <a:gd name="T46" fmla="*/ 0 w 1201"/>
                    <a:gd name="T47" fmla="*/ 0 h 757"/>
                    <a:gd name="T48" fmla="*/ 0 w 1201"/>
                    <a:gd name="T49" fmla="*/ 0 h 757"/>
                    <a:gd name="T50" fmla="*/ 0 w 1201"/>
                    <a:gd name="T51" fmla="*/ 0 h 757"/>
                    <a:gd name="T52" fmla="*/ 0 w 1201"/>
                    <a:gd name="T53" fmla="*/ 0 h 757"/>
                    <a:gd name="T54" fmla="*/ 0 w 1201"/>
                    <a:gd name="T55" fmla="*/ 0 h 757"/>
                    <a:gd name="T56" fmla="*/ 0 w 1201"/>
                    <a:gd name="T57" fmla="*/ 0 h 757"/>
                    <a:gd name="T58" fmla="*/ 0 w 1201"/>
                    <a:gd name="T59" fmla="*/ 0 h 757"/>
                    <a:gd name="T60" fmla="*/ 0 w 1201"/>
                    <a:gd name="T61" fmla="*/ 0 h 757"/>
                    <a:gd name="T62" fmla="*/ 0 w 1201"/>
                    <a:gd name="T63" fmla="*/ 0 h 757"/>
                    <a:gd name="T64" fmla="*/ 0 w 1201"/>
                    <a:gd name="T65" fmla="*/ 0 h 757"/>
                    <a:gd name="T66" fmla="*/ 0 w 1201"/>
                    <a:gd name="T67" fmla="*/ 0 h 757"/>
                    <a:gd name="T68" fmla="*/ 0 w 1201"/>
                    <a:gd name="T69" fmla="*/ 0 h 757"/>
                    <a:gd name="T70" fmla="*/ 0 w 1201"/>
                    <a:gd name="T71" fmla="*/ 0 h 757"/>
                    <a:gd name="T72" fmla="*/ 0 w 1201"/>
                    <a:gd name="T73" fmla="*/ 0 h 757"/>
                    <a:gd name="T74" fmla="*/ 0 w 1201"/>
                    <a:gd name="T75" fmla="*/ 0 h 757"/>
                    <a:gd name="T76" fmla="*/ 0 w 1201"/>
                    <a:gd name="T77" fmla="*/ 0 h 757"/>
                    <a:gd name="T78" fmla="*/ 0 w 1201"/>
                    <a:gd name="T79" fmla="*/ 0 h 757"/>
                    <a:gd name="T80" fmla="*/ 0 w 1201"/>
                    <a:gd name="T81" fmla="*/ 0 h 757"/>
                    <a:gd name="T82" fmla="*/ 0 w 1201"/>
                    <a:gd name="T83" fmla="*/ 0 h 757"/>
                    <a:gd name="T84" fmla="*/ 0 w 1201"/>
                    <a:gd name="T85" fmla="*/ 0 h 757"/>
                    <a:gd name="T86" fmla="*/ 0 w 1201"/>
                    <a:gd name="T87" fmla="*/ 0 h 757"/>
                    <a:gd name="T88" fmla="*/ 0 w 1201"/>
                    <a:gd name="T89" fmla="*/ 0 h 757"/>
                    <a:gd name="T90" fmla="*/ 0 w 1201"/>
                    <a:gd name="T91" fmla="*/ 0 h 757"/>
                    <a:gd name="T92" fmla="*/ 0 w 1201"/>
                    <a:gd name="T93" fmla="*/ 0 h 757"/>
                    <a:gd name="T94" fmla="*/ 0 w 1201"/>
                    <a:gd name="T95" fmla="*/ 0 h 7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01"/>
                    <a:gd name="T145" fmla="*/ 0 h 757"/>
                    <a:gd name="T146" fmla="*/ 1201 w 1201"/>
                    <a:gd name="T147" fmla="*/ 757 h 7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01" h="757">
                      <a:moveTo>
                        <a:pt x="790" y="181"/>
                      </a:moveTo>
                      <a:lnTo>
                        <a:pt x="3" y="123"/>
                      </a:lnTo>
                      <a:lnTo>
                        <a:pt x="6" y="157"/>
                      </a:lnTo>
                      <a:lnTo>
                        <a:pt x="11" y="190"/>
                      </a:lnTo>
                      <a:lnTo>
                        <a:pt x="15" y="206"/>
                      </a:lnTo>
                      <a:lnTo>
                        <a:pt x="19" y="220"/>
                      </a:lnTo>
                      <a:lnTo>
                        <a:pt x="25" y="236"/>
                      </a:lnTo>
                      <a:lnTo>
                        <a:pt x="32" y="251"/>
                      </a:lnTo>
                      <a:lnTo>
                        <a:pt x="41" y="264"/>
                      </a:lnTo>
                      <a:lnTo>
                        <a:pt x="52" y="277"/>
                      </a:lnTo>
                      <a:lnTo>
                        <a:pt x="64" y="290"/>
                      </a:lnTo>
                      <a:lnTo>
                        <a:pt x="78" y="301"/>
                      </a:lnTo>
                      <a:lnTo>
                        <a:pt x="95" y="311"/>
                      </a:lnTo>
                      <a:lnTo>
                        <a:pt x="115" y="321"/>
                      </a:lnTo>
                      <a:lnTo>
                        <a:pt x="138" y="330"/>
                      </a:lnTo>
                      <a:lnTo>
                        <a:pt x="163" y="336"/>
                      </a:lnTo>
                      <a:lnTo>
                        <a:pt x="173" y="344"/>
                      </a:lnTo>
                      <a:lnTo>
                        <a:pt x="182" y="352"/>
                      </a:lnTo>
                      <a:lnTo>
                        <a:pt x="190" y="361"/>
                      </a:lnTo>
                      <a:lnTo>
                        <a:pt x="197" y="371"/>
                      </a:lnTo>
                      <a:lnTo>
                        <a:pt x="202" y="379"/>
                      </a:lnTo>
                      <a:lnTo>
                        <a:pt x="206" y="388"/>
                      </a:lnTo>
                      <a:lnTo>
                        <a:pt x="209" y="397"/>
                      </a:lnTo>
                      <a:lnTo>
                        <a:pt x="210" y="408"/>
                      </a:lnTo>
                      <a:lnTo>
                        <a:pt x="210" y="417"/>
                      </a:lnTo>
                      <a:lnTo>
                        <a:pt x="209" y="427"/>
                      </a:lnTo>
                      <a:lnTo>
                        <a:pt x="206" y="438"/>
                      </a:lnTo>
                      <a:lnTo>
                        <a:pt x="202" y="450"/>
                      </a:lnTo>
                      <a:lnTo>
                        <a:pt x="196" y="462"/>
                      </a:lnTo>
                      <a:lnTo>
                        <a:pt x="189" y="474"/>
                      </a:lnTo>
                      <a:lnTo>
                        <a:pt x="180" y="486"/>
                      </a:lnTo>
                      <a:lnTo>
                        <a:pt x="171" y="499"/>
                      </a:lnTo>
                      <a:lnTo>
                        <a:pt x="128" y="529"/>
                      </a:lnTo>
                      <a:lnTo>
                        <a:pt x="89" y="555"/>
                      </a:lnTo>
                      <a:lnTo>
                        <a:pt x="72" y="569"/>
                      </a:lnTo>
                      <a:lnTo>
                        <a:pt x="54" y="582"/>
                      </a:lnTo>
                      <a:lnTo>
                        <a:pt x="40" y="595"/>
                      </a:lnTo>
                      <a:lnTo>
                        <a:pt x="28" y="610"/>
                      </a:lnTo>
                      <a:lnTo>
                        <a:pt x="17" y="624"/>
                      </a:lnTo>
                      <a:lnTo>
                        <a:pt x="8" y="639"/>
                      </a:lnTo>
                      <a:lnTo>
                        <a:pt x="6" y="647"/>
                      </a:lnTo>
                      <a:lnTo>
                        <a:pt x="3" y="654"/>
                      </a:lnTo>
                      <a:lnTo>
                        <a:pt x="2" y="664"/>
                      </a:lnTo>
                      <a:lnTo>
                        <a:pt x="0" y="672"/>
                      </a:lnTo>
                      <a:lnTo>
                        <a:pt x="0" y="681"/>
                      </a:lnTo>
                      <a:lnTo>
                        <a:pt x="2" y="691"/>
                      </a:lnTo>
                      <a:lnTo>
                        <a:pt x="3" y="701"/>
                      </a:lnTo>
                      <a:lnTo>
                        <a:pt x="6" y="711"/>
                      </a:lnTo>
                      <a:lnTo>
                        <a:pt x="10" y="722"/>
                      </a:lnTo>
                      <a:lnTo>
                        <a:pt x="13" y="734"/>
                      </a:lnTo>
                      <a:lnTo>
                        <a:pt x="19" y="746"/>
                      </a:lnTo>
                      <a:lnTo>
                        <a:pt x="25" y="757"/>
                      </a:lnTo>
                      <a:lnTo>
                        <a:pt x="1201" y="623"/>
                      </a:lnTo>
                      <a:lnTo>
                        <a:pt x="1174" y="108"/>
                      </a:lnTo>
                      <a:lnTo>
                        <a:pt x="1139" y="117"/>
                      </a:lnTo>
                      <a:lnTo>
                        <a:pt x="1106" y="124"/>
                      </a:lnTo>
                      <a:lnTo>
                        <a:pt x="1073" y="129"/>
                      </a:lnTo>
                      <a:lnTo>
                        <a:pt x="1040" y="132"/>
                      </a:lnTo>
                      <a:lnTo>
                        <a:pt x="1007" y="133"/>
                      </a:lnTo>
                      <a:lnTo>
                        <a:pt x="974" y="130"/>
                      </a:lnTo>
                      <a:lnTo>
                        <a:pt x="940" y="126"/>
                      </a:lnTo>
                      <a:lnTo>
                        <a:pt x="904" y="120"/>
                      </a:lnTo>
                      <a:lnTo>
                        <a:pt x="865" y="109"/>
                      </a:lnTo>
                      <a:lnTo>
                        <a:pt x="817" y="95"/>
                      </a:lnTo>
                      <a:lnTo>
                        <a:pt x="763" y="78"/>
                      </a:lnTo>
                      <a:lnTo>
                        <a:pt x="705" y="59"/>
                      </a:lnTo>
                      <a:lnTo>
                        <a:pt x="642" y="41"/>
                      </a:lnTo>
                      <a:lnTo>
                        <a:pt x="578" y="25"/>
                      </a:lnTo>
                      <a:lnTo>
                        <a:pt x="545" y="17"/>
                      </a:lnTo>
                      <a:lnTo>
                        <a:pt x="512" y="10"/>
                      </a:lnTo>
                      <a:lnTo>
                        <a:pt x="481" y="5"/>
                      </a:lnTo>
                      <a:lnTo>
                        <a:pt x="448" y="1"/>
                      </a:lnTo>
                      <a:lnTo>
                        <a:pt x="432" y="0"/>
                      </a:lnTo>
                      <a:lnTo>
                        <a:pt x="417" y="0"/>
                      </a:lnTo>
                      <a:lnTo>
                        <a:pt x="402" y="0"/>
                      </a:lnTo>
                      <a:lnTo>
                        <a:pt x="387" y="1"/>
                      </a:lnTo>
                      <a:lnTo>
                        <a:pt x="361" y="5"/>
                      </a:lnTo>
                      <a:lnTo>
                        <a:pt x="336" y="10"/>
                      </a:lnTo>
                      <a:lnTo>
                        <a:pt x="313" y="18"/>
                      </a:lnTo>
                      <a:lnTo>
                        <a:pt x="293" y="26"/>
                      </a:lnTo>
                      <a:lnTo>
                        <a:pt x="277" y="37"/>
                      </a:lnTo>
                      <a:lnTo>
                        <a:pt x="263" y="47"/>
                      </a:lnTo>
                      <a:lnTo>
                        <a:pt x="252" y="58"/>
                      </a:lnTo>
                      <a:lnTo>
                        <a:pt x="246" y="68"/>
                      </a:lnTo>
                      <a:lnTo>
                        <a:pt x="243" y="74"/>
                      </a:lnTo>
                      <a:lnTo>
                        <a:pt x="242" y="79"/>
                      </a:lnTo>
                      <a:lnTo>
                        <a:pt x="242" y="83"/>
                      </a:lnTo>
                      <a:lnTo>
                        <a:pt x="242" y="88"/>
                      </a:lnTo>
                      <a:lnTo>
                        <a:pt x="243" y="92"/>
                      </a:lnTo>
                      <a:lnTo>
                        <a:pt x="246" y="96"/>
                      </a:lnTo>
                      <a:lnTo>
                        <a:pt x="250" y="100"/>
                      </a:lnTo>
                      <a:lnTo>
                        <a:pt x="254" y="103"/>
                      </a:lnTo>
                      <a:lnTo>
                        <a:pt x="259" y="105"/>
                      </a:lnTo>
                      <a:lnTo>
                        <a:pt x="266" y="108"/>
                      </a:lnTo>
                      <a:lnTo>
                        <a:pt x="274" y="109"/>
                      </a:lnTo>
                      <a:lnTo>
                        <a:pt x="283" y="111"/>
                      </a:lnTo>
                      <a:lnTo>
                        <a:pt x="790" y="181"/>
                      </a:lnTo>
                      <a:close/>
                    </a:path>
                  </a:pathLst>
                </a:custGeom>
                <a:solidFill>
                  <a:srgbClr val="EE9BA0"/>
                </a:solidFill>
                <a:ln w="9525">
                  <a:noFill/>
                  <a:round/>
                  <a:headEnd/>
                  <a:tailEnd/>
                </a:ln>
              </p:spPr>
              <p:txBody>
                <a:bodyPr/>
                <a:lstStyle/>
                <a:p>
                  <a:pPr eaLnBrk="1" hangingPunct="1"/>
                  <a:endParaRPr lang="pt-BR" b="1" u="none"/>
                </a:p>
              </p:txBody>
            </p:sp>
            <p:sp>
              <p:nvSpPr>
                <p:cNvPr id="453651" name="Freeform 2285"/>
                <p:cNvSpPr>
                  <a:spLocks/>
                </p:cNvSpPr>
                <p:nvPr/>
              </p:nvSpPr>
              <p:spPr bwMode="auto">
                <a:xfrm>
                  <a:off x="3469" y="2643"/>
                  <a:ext cx="300" cy="189"/>
                </a:xfrm>
                <a:custGeom>
                  <a:avLst/>
                  <a:gdLst>
                    <a:gd name="T0" fmla="*/ 0 w 1201"/>
                    <a:gd name="T1" fmla="*/ 0 h 757"/>
                    <a:gd name="T2" fmla="*/ 0 w 1201"/>
                    <a:gd name="T3" fmla="*/ 0 h 757"/>
                    <a:gd name="T4" fmla="*/ 0 w 1201"/>
                    <a:gd name="T5" fmla="*/ 0 h 757"/>
                    <a:gd name="T6" fmla="*/ 0 w 1201"/>
                    <a:gd name="T7" fmla="*/ 0 h 757"/>
                    <a:gd name="T8" fmla="*/ 0 w 1201"/>
                    <a:gd name="T9" fmla="*/ 0 h 757"/>
                    <a:gd name="T10" fmla="*/ 0 w 1201"/>
                    <a:gd name="T11" fmla="*/ 0 h 757"/>
                    <a:gd name="T12" fmla="*/ 0 w 1201"/>
                    <a:gd name="T13" fmla="*/ 0 h 757"/>
                    <a:gd name="T14" fmla="*/ 0 w 1201"/>
                    <a:gd name="T15" fmla="*/ 0 h 757"/>
                    <a:gd name="T16" fmla="*/ 0 w 1201"/>
                    <a:gd name="T17" fmla="*/ 0 h 757"/>
                    <a:gd name="T18" fmla="*/ 0 w 1201"/>
                    <a:gd name="T19" fmla="*/ 0 h 757"/>
                    <a:gd name="T20" fmla="*/ 0 w 1201"/>
                    <a:gd name="T21" fmla="*/ 0 h 757"/>
                    <a:gd name="T22" fmla="*/ 0 w 1201"/>
                    <a:gd name="T23" fmla="*/ 0 h 757"/>
                    <a:gd name="T24" fmla="*/ 0 w 1201"/>
                    <a:gd name="T25" fmla="*/ 0 h 757"/>
                    <a:gd name="T26" fmla="*/ 0 w 1201"/>
                    <a:gd name="T27" fmla="*/ 0 h 757"/>
                    <a:gd name="T28" fmla="*/ 0 w 1201"/>
                    <a:gd name="T29" fmla="*/ 0 h 757"/>
                    <a:gd name="T30" fmla="*/ 0 w 1201"/>
                    <a:gd name="T31" fmla="*/ 0 h 757"/>
                    <a:gd name="T32" fmla="*/ 0 w 1201"/>
                    <a:gd name="T33" fmla="*/ 0 h 757"/>
                    <a:gd name="T34" fmla="*/ 0 w 1201"/>
                    <a:gd name="T35" fmla="*/ 0 h 757"/>
                    <a:gd name="T36" fmla="*/ 0 w 1201"/>
                    <a:gd name="T37" fmla="*/ 0 h 757"/>
                    <a:gd name="T38" fmla="*/ 0 w 1201"/>
                    <a:gd name="T39" fmla="*/ 0 h 757"/>
                    <a:gd name="T40" fmla="*/ 0 w 1201"/>
                    <a:gd name="T41" fmla="*/ 0 h 757"/>
                    <a:gd name="T42" fmla="*/ 0 w 1201"/>
                    <a:gd name="T43" fmla="*/ 0 h 757"/>
                    <a:gd name="T44" fmla="*/ 0 w 1201"/>
                    <a:gd name="T45" fmla="*/ 0 h 757"/>
                    <a:gd name="T46" fmla="*/ 0 w 1201"/>
                    <a:gd name="T47" fmla="*/ 0 h 757"/>
                    <a:gd name="T48" fmla="*/ 0 w 1201"/>
                    <a:gd name="T49" fmla="*/ 0 h 757"/>
                    <a:gd name="T50" fmla="*/ 0 w 1201"/>
                    <a:gd name="T51" fmla="*/ 0 h 757"/>
                    <a:gd name="T52" fmla="*/ 0 w 1201"/>
                    <a:gd name="T53" fmla="*/ 0 h 757"/>
                    <a:gd name="T54" fmla="*/ 0 w 1201"/>
                    <a:gd name="T55" fmla="*/ 0 h 757"/>
                    <a:gd name="T56" fmla="*/ 0 w 1201"/>
                    <a:gd name="T57" fmla="*/ 0 h 757"/>
                    <a:gd name="T58" fmla="*/ 0 w 1201"/>
                    <a:gd name="T59" fmla="*/ 0 h 757"/>
                    <a:gd name="T60" fmla="*/ 0 w 1201"/>
                    <a:gd name="T61" fmla="*/ 0 h 757"/>
                    <a:gd name="T62" fmla="*/ 0 w 1201"/>
                    <a:gd name="T63" fmla="*/ 0 h 757"/>
                    <a:gd name="T64" fmla="*/ 0 w 1201"/>
                    <a:gd name="T65" fmla="*/ 0 h 757"/>
                    <a:gd name="T66" fmla="*/ 0 w 1201"/>
                    <a:gd name="T67" fmla="*/ 0 h 757"/>
                    <a:gd name="T68" fmla="*/ 0 w 1201"/>
                    <a:gd name="T69" fmla="*/ 0 h 757"/>
                    <a:gd name="T70" fmla="*/ 0 w 1201"/>
                    <a:gd name="T71" fmla="*/ 0 h 757"/>
                    <a:gd name="T72" fmla="*/ 0 w 1201"/>
                    <a:gd name="T73" fmla="*/ 0 h 757"/>
                    <a:gd name="T74" fmla="*/ 0 w 1201"/>
                    <a:gd name="T75" fmla="*/ 0 h 757"/>
                    <a:gd name="T76" fmla="*/ 0 w 1201"/>
                    <a:gd name="T77" fmla="*/ 0 h 757"/>
                    <a:gd name="T78" fmla="*/ 0 w 1201"/>
                    <a:gd name="T79" fmla="*/ 0 h 757"/>
                    <a:gd name="T80" fmla="*/ 0 w 1201"/>
                    <a:gd name="T81" fmla="*/ 0 h 757"/>
                    <a:gd name="T82" fmla="*/ 0 w 1201"/>
                    <a:gd name="T83" fmla="*/ 0 h 757"/>
                    <a:gd name="T84" fmla="*/ 0 w 1201"/>
                    <a:gd name="T85" fmla="*/ 0 h 757"/>
                    <a:gd name="T86" fmla="*/ 0 w 1201"/>
                    <a:gd name="T87" fmla="*/ 0 h 757"/>
                    <a:gd name="T88" fmla="*/ 0 w 1201"/>
                    <a:gd name="T89" fmla="*/ 0 h 757"/>
                    <a:gd name="T90" fmla="*/ 0 w 1201"/>
                    <a:gd name="T91" fmla="*/ 0 h 757"/>
                    <a:gd name="T92" fmla="*/ 0 w 1201"/>
                    <a:gd name="T93" fmla="*/ 0 h 757"/>
                    <a:gd name="T94" fmla="*/ 0 w 1201"/>
                    <a:gd name="T95" fmla="*/ 0 h 7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01"/>
                    <a:gd name="T145" fmla="*/ 0 h 757"/>
                    <a:gd name="T146" fmla="*/ 1201 w 1201"/>
                    <a:gd name="T147" fmla="*/ 757 h 7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01" h="757">
                      <a:moveTo>
                        <a:pt x="790" y="181"/>
                      </a:moveTo>
                      <a:lnTo>
                        <a:pt x="3" y="123"/>
                      </a:lnTo>
                      <a:lnTo>
                        <a:pt x="6" y="157"/>
                      </a:lnTo>
                      <a:lnTo>
                        <a:pt x="11" y="190"/>
                      </a:lnTo>
                      <a:lnTo>
                        <a:pt x="15" y="206"/>
                      </a:lnTo>
                      <a:lnTo>
                        <a:pt x="19" y="220"/>
                      </a:lnTo>
                      <a:lnTo>
                        <a:pt x="25" y="236"/>
                      </a:lnTo>
                      <a:lnTo>
                        <a:pt x="32" y="251"/>
                      </a:lnTo>
                      <a:lnTo>
                        <a:pt x="41" y="264"/>
                      </a:lnTo>
                      <a:lnTo>
                        <a:pt x="52" y="277"/>
                      </a:lnTo>
                      <a:lnTo>
                        <a:pt x="64" y="290"/>
                      </a:lnTo>
                      <a:lnTo>
                        <a:pt x="78" y="301"/>
                      </a:lnTo>
                      <a:lnTo>
                        <a:pt x="95" y="311"/>
                      </a:lnTo>
                      <a:lnTo>
                        <a:pt x="115" y="321"/>
                      </a:lnTo>
                      <a:lnTo>
                        <a:pt x="138" y="330"/>
                      </a:lnTo>
                      <a:lnTo>
                        <a:pt x="163" y="336"/>
                      </a:lnTo>
                      <a:lnTo>
                        <a:pt x="173" y="344"/>
                      </a:lnTo>
                      <a:lnTo>
                        <a:pt x="182" y="352"/>
                      </a:lnTo>
                      <a:lnTo>
                        <a:pt x="190" y="361"/>
                      </a:lnTo>
                      <a:lnTo>
                        <a:pt x="197" y="371"/>
                      </a:lnTo>
                      <a:lnTo>
                        <a:pt x="202" y="379"/>
                      </a:lnTo>
                      <a:lnTo>
                        <a:pt x="206" y="388"/>
                      </a:lnTo>
                      <a:lnTo>
                        <a:pt x="209" y="397"/>
                      </a:lnTo>
                      <a:lnTo>
                        <a:pt x="210" y="408"/>
                      </a:lnTo>
                      <a:lnTo>
                        <a:pt x="210" y="417"/>
                      </a:lnTo>
                      <a:lnTo>
                        <a:pt x="209" y="427"/>
                      </a:lnTo>
                      <a:lnTo>
                        <a:pt x="206" y="438"/>
                      </a:lnTo>
                      <a:lnTo>
                        <a:pt x="202" y="450"/>
                      </a:lnTo>
                      <a:lnTo>
                        <a:pt x="196" y="462"/>
                      </a:lnTo>
                      <a:lnTo>
                        <a:pt x="189" y="474"/>
                      </a:lnTo>
                      <a:lnTo>
                        <a:pt x="180" y="486"/>
                      </a:lnTo>
                      <a:lnTo>
                        <a:pt x="171" y="499"/>
                      </a:lnTo>
                      <a:lnTo>
                        <a:pt x="128" y="529"/>
                      </a:lnTo>
                      <a:lnTo>
                        <a:pt x="89" y="555"/>
                      </a:lnTo>
                      <a:lnTo>
                        <a:pt x="72" y="569"/>
                      </a:lnTo>
                      <a:lnTo>
                        <a:pt x="54" y="582"/>
                      </a:lnTo>
                      <a:lnTo>
                        <a:pt x="40" y="595"/>
                      </a:lnTo>
                      <a:lnTo>
                        <a:pt x="28" y="610"/>
                      </a:lnTo>
                      <a:lnTo>
                        <a:pt x="17" y="624"/>
                      </a:lnTo>
                      <a:lnTo>
                        <a:pt x="8" y="639"/>
                      </a:lnTo>
                      <a:lnTo>
                        <a:pt x="6" y="647"/>
                      </a:lnTo>
                      <a:lnTo>
                        <a:pt x="3" y="654"/>
                      </a:lnTo>
                      <a:lnTo>
                        <a:pt x="2" y="664"/>
                      </a:lnTo>
                      <a:lnTo>
                        <a:pt x="0" y="672"/>
                      </a:lnTo>
                      <a:lnTo>
                        <a:pt x="0" y="681"/>
                      </a:lnTo>
                      <a:lnTo>
                        <a:pt x="2" y="691"/>
                      </a:lnTo>
                      <a:lnTo>
                        <a:pt x="3" y="701"/>
                      </a:lnTo>
                      <a:lnTo>
                        <a:pt x="6" y="711"/>
                      </a:lnTo>
                      <a:lnTo>
                        <a:pt x="10" y="722"/>
                      </a:lnTo>
                      <a:lnTo>
                        <a:pt x="13" y="734"/>
                      </a:lnTo>
                      <a:lnTo>
                        <a:pt x="19" y="746"/>
                      </a:lnTo>
                      <a:lnTo>
                        <a:pt x="25" y="757"/>
                      </a:lnTo>
                      <a:lnTo>
                        <a:pt x="1201" y="623"/>
                      </a:lnTo>
                      <a:lnTo>
                        <a:pt x="1174" y="108"/>
                      </a:lnTo>
                      <a:lnTo>
                        <a:pt x="1139" y="117"/>
                      </a:lnTo>
                      <a:lnTo>
                        <a:pt x="1106" y="124"/>
                      </a:lnTo>
                      <a:lnTo>
                        <a:pt x="1073" y="129"/>
                      </a:lnTo>
                      <a:lnTo>
                        <a:pt x="1040" y="132"/>
                      </a:lnTo>
                      <a:lnTo>
                        <a:pt x="1007" y="133"/>
                      </a:lnTo>
                      <a:lnTo>
                        <a:pt x="974" y="130"/>
                      </a:lnTo>
                      <a:lnTo>
                        <a:pt x="940" y="126"/>
                      </a:lnTo>
                      <a:lnTo>
                        <a:pt x="904" y="120"/>
                      </a:lnTo>
                      <a:lnTo>
                        <a:pt x="865" y="109"/>
                      </a:lnTo>
                      <a:lnTo>
                        <a:pt x="817" y="95"/>
                      </a:lnTo>
                      <a:lnTo>
                        <a:pt x="763" y="78"/>
                      </a:lnTo>
                      <a:lnTo>
                        <a:pt x="705" y="59"/>
                      </a:lnTo>
                      <a:lnTo>
                        <a:pt x="642" y="41"/>
                      </a:lnTo>
                      <a:lnTo>
                        <a:pt x="578" y="25"/>
                      </a:lnTo>
                      <a:lnTo>
                        <a:pt x="545" y="17"/>
                      </a:lnTo>
                      <a:lnTo>
                        <a:pt x="512" y="10"/>
                      </a:lnTo>
                      <a:lnTo>
                        <a:pt x="481" y="5"/>
                      </a:lnTo>
                      <a:lnTo>
                        <a:pt x="448" y="1"/>
                      </a:lnTo>
                      <a:lnTo>
                        <a:pt x="432" y="0"/>
                      </a:lnTo>
                      <a:lnTo>
                        <a:pt x="417" y="0"/>
                      </a:lnTo>
                      <a:lnTo>
                        <a:pt x="402" y="0"/>
                      </a:lnTo>
                      <a:lnTo>
                        <a:pt x="387" y="1"/>
                      </a:lnTo>
                      <a:lnTo>
                        <a:pt x="361" y="5"/>
                      </a:lnTo>
                      <a:lnTo>
                        <a:pt x="336" y="10"/>
                      </a:lnTo>
                      <a:lnTo>
                        <a:pt x="313" y="18"/>
                      </a:lnTo>
                      <a:lnTo>
                        <a:pt x="293" y="26"/>
                      </a:lnTo>
                      <a:lnTo>
                        <a:pt x="277" y="37"/>
                      </a:lnTo>
                      <a:lnTo>
                        <a:pt x="263" y="47"/>
                      </a:lnTo>
                      <a:lnTo>
                        <a:pt x="252" y="58"/>
                      </a:lnTo>
                      <a:lnTo>
                        <a:pt x="246" y="68"/>
                      </a:lnTo>
                      <a:lnTo>
                        <a:pt x="243" y="74"/>
                      </a:lnTo>
                      <a:lnTo>
                        <a:pt x="242" y="79"/>
                      </a:lnTo>
                      <a:lnTo>
                        <a:pt x="242" y="83"/>
                      </a:lnTo>
                      <a:lnTo>
                        <a:pt x="242" y="88"/>
                      </a:lnTo>
                      <a:lnTo>
                        <a:pt x="243" y="92"/>
                      </a:lnTo>
                      <a:lnTo>
                        <a:pt x="246" y="96"/>
                      </a:lnTo>
                      <a:lnTo>
                        <a:pt x="250" y="100"/>
                      </a:lnTo>
                      <a:lnTo>
                        <a:pt x="254" y="103"/>
                      </a:lnTo>
                      <a:lnTo>
                        <a:pt x="259" y="105"/>
                      </a:lnTo>
                      <a:lnTo>
                        <a:pt x="266" y="108"/>
                      </a:lnTo>
                      <a:lnTo>
                        <a:pt x="274" y="109"/>
                      </a:lnTo>
                      <a:lnTo>
                        <a:pt x="283" y="111"/>
                      </a:lnTo>
                      <a:lnTo>
                        <a:pt x="790" y="181"/>
                      </a:lnTo>
                      <a:close/>
                    </a:path>
                  </a:pathLst>
                </a:custGeom>
                <a:noFill/>
                <a:ln w="9525">
                  <a:solidFill>
                    <a:srgbClr val="1F1A17"/>
                  </a:solidFill>
                  <a:round/>
                  <a:headEnd/>
                  <a:tailEnd/>
                </a:ln>
              </p:spPr>
              <p:txBody>
                <a:bodyPr/>
                <a:lstStyle/>
                <a:p>
                  <a:pPr eaLnBrk="1" hangingPunct="1"/>
                  <a:endParaRPr lang="pt-BR" b="1" u="none"/>
                </a:p>
              </p:txBody>
            </p:sp>
            <p:sp>
              <p:nvSpPr>
                <p:cNvPr id="453652" name="Freeform 2286"/>
                <p:cNvSpPr>
                  <a:spLocks/>
                </p:cNvSpPr>
                <p:nvPr/>
              </p:nvSpPr>
              <p:spPr bwMode="auto">
                <a:xfrm>
                  <a:off x="3471" y="2594"/>
                  <a:ext cx="293" cy="111"/>
                </a:xfrm>
                <a:custGeom>
                  <a:avLst/>
                  <a:gdLst>
                    <a:gd name="T0" fmla="*/ 0 w 1174"/>
                    <a:gd name="T1" fmla="*/ 0 h 442"/>
                    <a:gd name="T2" fmla="*/ 0 w 1174"/>
                    <a:gd name="T3" fmla="*/ 0 h 442"/>
                    <a:gd name="T4" fmla="*/ 0 w 1174"/>
                    <a:gd name="T5" fmla="*/ 0 h 442"/>
                    <a:gd name="T6" fmla="*/ 0 w 1174"/>
                    <a:gd name="T7" fmla="*/ 0 h 442"/>
                    <a:gd name="T8" fmla="*/ 0 w 1174"/>
                    <a:gd name="T9" fmla="*/ 0 h 442"/>
                    <a:gd name="T10" fmla="*/ 0 w 1174"/>
                    <a:gd name="T11" fmla="*/ 0 h 442"/>
                    <a:gd name="T12" fmla="*/ 0 w 1174"/>
                    <a:gd name="T13" fmla="*/ 0 h 442"/>
                    <a:gd name="T14" fmla="*/ 0 w 1174"/>
                    <a:gd name="T15" fmla="*/ 0 h 442"/>
                    <a:gd name="T16" fmla="*/ 0 w 1174"/>
                    <a:gd name="T17" fmla="*/ 0 h 442"/>
                    <a:gd name="T18" fmla="*/ 0 w 1174"/>
                    <a:gd name="T19" fmla="*/ 0 h 442"/>
                    <a:gd name="T20" fmla="*/ 0 w 1174"/>
                    <a:gd name="T21" fmla="*/ 0 h 442"/>
                    <a:gd name="T22" fmla="*/ 0 w 1174"/>
                    <a:gd name="T23" fmla="*/ 0 h 442"/>
                    <a:gd name="T24" fmla="*/ 0 w 1174"/>
                    <a:gd name="T25" fmla="*/ 0 h 442"/>
                    <a:gd name="T26" fmla="*/ 0 w 1174"/>
                    <a:gd name="T27" fmla="*/ 0 h 442"/>
                    <a:gd name="T28" fmla="*/ 0 w 1174"/>
                    <a:gd name="T29" fmla="*/ 0 h 442"/>
                    <a:gd name="T30" fmla="*/ 0 w 1174"/>
                    <a:gd name="T31" fmla="*/ 0 h 442"/>
                    <a:gd name="T32" fmla="*/ 0 w 1174"/>
                    <a:gd name="T33" fmla="*/ 0 h 442"/>
                    <a:gd name="T34" fmla="*/ 0 w 1174"/>
                    <a:gd name="T35" fmla="*/ 0 h 442"/>
                    <a:gd name="T36" fmla="*/ 0 w 1174"/>
                    <a:gd name="T37" fmla="*/ 0 h 442"/>
                    <a:gd name="T38" fmla="*/ 0 w 1174"/>
                    <a:gd name="T39" fmla="*/ 0 h 442"/>
                    <a:gd name="T40" fmla="*/ 0 w 1174"/>
                    <a:gd name="T41" fmla="*/ 0 h 442"/>
                    <a:gd name="T42" fmla="*/ 0 w 1174"/>
                    <a:gd name="T43" fmla="*/ 0 h 442"/>
                    <a:gd name="T44" fmla="*/ 0 w 1174"/>
                    <a:gd name="T45" fmla="*/ 0 h 442"/>
                    <a:gd name="T46" fmla="*/ 0 w 1174"/>
                    <a:gd name="T47" fmla="*/ 0 h 442"/>
                    <a:gd name="T48" fmla="*/ 0 w 1174"/>
                    <a:gd name="T49" fmla="*/ 0 h 442"/>
                    <a:gd name="T50" fmla="*/ 0 w 1174"/>
                    <a:gd name="T51" fmla="*/ 0 h 442"/>
                    <a:gd name="T52" fmla="*/ 0 w 1174"/>
                    <a:gd name="T53" fmla="*/ 0 h 442"/>
                    <a:gd name="T54" fmla="*/ 0 w 1174"/>
                    <a:gd name="T55" fmla="*/ 0 h 442"/>
                    <a:gd name="T56" fmla="*/ 0 w 1174"/>
                    <a:gd name="T57" fmla="*/ 0 h 442"/>
                    <a:gd name="T58" fmla="*/ 0 w 1174"/>
                    <a:gd name="T59" fmla="*/ 0 h 442"/>
                    <a:gd name="T60" fmla="*/ 0 w 1174"/>
                    <a:gd name="T61" fmla="*/ 0 h 442"/>
                    <a:gd name="T62" fmla="*/ 0 w 1174"/>
                    <a:gd name="T63" fmla="*/ 0 h 442"/>
                    <a:gd name="T64" fmla="*/ 0 w 1174"/>
                    <a:gd name="T65" fmla="*/ 0 h 442"/>
                    <a:gd name="T66" fmla="*/ 0 w 1174"/>
                    <a:gd name="T67" fmla="*/ 0 h 442"/>
                    <a:gd name="T68" fmla="*/ 0 w 1174"/>
                    <a:gd name="T69" fmla="*/ 0 h 442"/>
                    <a:gd name="T70" fmla="*/ 0 w 1174"/>
                    <a:gd name="T71" fmla="*/ 0 h 442"/>
                    <a:gd name="T72" fmla="*/ 0 w 1174"/>
                    <a:gd name="T73" fmla="*/ 0 h 442"/>
                    <a:gd name="T74" fmla="*/ 0 w 1174"/>
                    <a:gd name="T75" fmla="*/ 0 h 442"/>
                    <a:gd name="T76" fmla="*/ 0 w 1174"/>
                    <a:gd name="T77" fmla="*/ 0 h 4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74"/>
                    <a:gd name="T118" fmla="*/ 0 h 442"/>
                    <a:gd name="T119" fmla="*/ 1174 w 1174"/>
                    <a:gd name="T120" fmla="*/ 442 h 44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74" h="442">
                      <a:moveTo>
                        <a:pt x="1170" y="442"/>
                      </a:moveTo>
                      <a:lnTo>
                        <a:pt x="1153" y="437"/>
                      </a:lnTo>
                      <a:lnTo>
                        <a:pt x="1133" y="431"/>
                      </a:lnTo>
                      <a:lnTo>
                        <a:pt x="1110" y="427"/>
                      </a:lnTo>
                      <a:lnTo>
                        <a:pt x="1085" y="422"/>
                      </a:lnTo>
                      <a:lnTo>
                        <a:pt x="1026" y="414"/>
                      </a:lnTo>
                      <a:lnTo>
                        <a:pt x="957" y="406"/>
                      </a:lnTo>
                      <a:lnTo>
                        <a:pt x="882" y="398"/>
                      </a:lnTo>
                      <a:lnTo>
                        <a:pt x="800" y="392"/>
                      </a:lnTo>
                      <a:lnTo>
                        <a:pt x="713" y="385"/>
                      </a:lnTo>
                      <a:lnTo>
                        <a:pt x="625" y="379"/>
                      </a:lnTo>
                      <a:lnTo>
                        <a:pt x="535" y="372"/>
                      </a:lnTo>
                      <a:lnTo>
                        <a:pt x="444" y="365"/>
                      </a:lnTo>
                      <a:lnTo>
                        <a:pt x="357" y="357"/>
                      </a:lnTo>
                      <a:lnTo>
                        <a:pt x="272" y="350"/>
                      </a:lnTo>
                      <a:lnTo>
                        <a:pt x="193" y="340"/>
                      </a:lnTo>
                      <a:lnTo>
                        <a:pt x="120" y="330"/>
                      </a:lnTo>
                      <a:lnTo>
                        <a:pt x="86" y="324"/>
                      </a:lnTo>
                      <a:lnTo>
                        <a:pt x="56" y="318"/>
                      </a:lnTo>
                      <a:lnTo>
                        <a:pt x="27" y="311"/>
                      </a:lnTo>
                      <a:lnTo>
                        <a:pt x="0" y="305"/>
                      </a:lnTo>
                      <a:lnTo>
                        <a:pt x="2" y="285"/>
                      </a:lnTo>
                      <a:lnTo>
                        <a:pt x="4" y="265"/>
                      </a:lnTo>
                      <a:lnTo>
                        <a:pt x="7" y="241"/>
                      </a:lnTo>
                      <a:lnTo>
                        <a:pt x="11" y="219"/>
                      </a:lnTo>
                      <a:lnTo>
                        <a:pt x="17" y="194"/>
                      </a:lnTo>
                      <a:lnTo>
                        <a:pt x="25" y="169"/>
                      </a:lnTo>
                      <a:lnTo>
                        <a:pt x="35" y="145"/>
                      </a:lnTo>
                      <a:lnTo>
                        <a:pt x="45" y="121"/>
                      </a:lnTo>
                      <a:lnTo>
                        <a:pt x="52" y="109"/>
                      </a:lnTo>
                      <a:lnTo>
                        <a:pt x="60" y="97"/>
                      </a:lnTo>
                      <a:lnTo>
                        <a:pt x="66" y="87"/>
                      </a:lnTo>
                      <a:lnTo>
                        <a:pt x="74" y="76"/>
                      </a:lnTo>
                      <a:lnTo>
                        <a:pt x="83" y="66"/>
                      </a:lnTo>
                      <a:lnTo>
                        <a:pt x="93" y="56"/>
                      </a:lnTo>
                      <a:lnTo>
                        <a:pt x="103" y="47"/>
                      </a:lnTo>
                      <a:lnTo>
                        <a:pt x="114" y="39"/>
                      </a:lnTo>
                      <a:lnTo>
                        <a:pt x="126" y="31"/>
                      </a:lnTo>
                      <a:lnTo>
                        <a:pt x="137" y="23"/>
                      </a:lnTo>
                      <a:lnTo>
                        <a:pt x="149" y="18"/>
                      </a:lnTo>
                      <a:lnTo>
                        <a:pt x="164" y="12"/>
                      </a:lnTo>
                      <a:lnTo>
                        <a:pt x="177" y="8"/>
                      </a:lnTo>
                      <a:lnTo>
                        <a:pt x="193" y="4"/>
                      </a:lnTo>
                      <a:lnTo>
                        <a:pt x="209" y="1"/>
                      </a:lnTo>
                      <a:lnTo>
                        <a:pt x="226" y="0"/>
                      </a:lnTo>
                      <a:lnTo>
                        <a:pt x="269" y="22"/>
                      </a:lnTo>
                      <a:lnTo>
                        <a:pt x="345" y="56"/>
                      </a:lnTo>
                      <a:lnTo>
                        <a:pt x="441" y="97"/>
                      </a:lnTo>
                      <a:lnTo>
                        <a:pt x="551" y="144"/>
                      </a:lnTo>
                      <a:lnTo>
                        <a:pt x="665" y="190"/>
                      </a:lnTo>
                      <a:lnTo>
                        <a:pt x="776" y="232"/>
                      </a:lnTo>
                      <a:lnTo>
                        <a:pt x="828" y="252"/>
                      </a:lnTo>
                      <a:lnTo>
                        <a:pt x="874" y="269"/>
                      </a:lnTo>
                      <a:lnTo>
                        <a:pt x="916" y="282"/>
                      </a:lnTo>
                      <a:lnTo>
                        <a:pt x="952" y="294"/>
                      </a:lnTo>
                      <a:lnTo>
                        <a:pt x="973" y="299"/>
                      </a:lnTo>
                      <a:lnTo>
                        <a:pt x="994" y="301"/>
                      </a:lnTo>
                      <a:lnTo>
                        <a:pt x="1013" y="301"/>
                      </a:lnTo>
                      <a:lnTo>
                        <a:pt x="1030" y="298"/>
                      </a:lnTo>
                      <a:lnTo>
                        <a:pt x="1046" y="294"/>
                      </a:lnTo>
                      <a:lnTo>
                        <a:pt x="1061" y="289"/>
                      </a:lnTo>
                      <a:lnTo>
                        <a:pt x="1076" y="282"/>
                      </a:lnTo>
                      <a:lnTo>
                        <a:pt x="1089" y="276"/>
                      </a:lnTo>
                      <a:lnTo>
                        <a:pt x="1113" y="262"/>
                      </a:lnTo>
                      <a:lnTo>
                        <a:pt x="1134" y="252"/>
                      </a:lnTo>
                      <a:lnTo>
                        <a:pt x="1145" y="249"/>
                      </a:lnTo>
                      <a:lnTo>
                        <a:pt x="1154" y="248"/>
                      </a:lnTo>
                      <a:lnTo>
                        <a:pt x="1159" y="248"/>
                      </a:lnTo>
                      <a:lnTo>
                        <a:pt x="1163" y="249"/>
                      </a:lnTo>
                      <a:lnTo>
                        <a:pt x="1168" y="251"/>
                      </a:lnTo>
                      <a:lnTo>
                        <a:pt x="1172" y="253"/>
                      </a:lnTo>
                      <a:lnTo>
                        <a:pt x="1170" y="273"/>
                      </a:lnTo>
                      <a:lnTo>
                        <a:pt x="1168" y="295"/>
                      </a:lnTo>
                      <a:lnTo>
                        <a:pt x="1170" y="322"/>
                      </a:lnTo>
                      <a:lnTo>
                        <a:pt x="1171" y="348"/>
                      </a:lnTo>
                      <a:lnTo>
                        <a:pt x="1172" y="375"/>
                      </a:lnTo>
                      <a:lnTo>
                        <a:pt x="1174" y="400"/>
                      </a:lnTo>
                      <a:lnTo>
                        <a:pt x="1172" y="422"/>
                      </a:lnTo>
                      <a:lnTo>
                        <a:pt x="1170" y="442"/>
                      </a:lnTo>
                      <a:close/>
                    </a:path>
                  </a:pathLst>
                </a:custGeom>
                <a:solidFill>
                  <a:srgbClr val="FFF500"/>
                </a:solidFill>
                <a:ln w="9525">
                  <a:noFill/>
                  <a:round/>
                  <a:headEnd/>
                  <a:tailEnd/>
                </a:ln>
              </p:spPr>
              <p:txBody>
                <a:bodyPr/>
                <a:lstStyle/>
                <a:p>
                  <a:pPr eaLnBrk="1" hangingPunct="1"/>
                  <a:endParaRPr lang="pt-BR" b="1" u="none"/>
                </a:p>
              </p:txBody>
            </p:sp>
            <p:sp>
              <p:nvSpPr>
                <p:cNvPr id="453653" name="Freeform 2287"/>
                <p:cNvSpPr>
                  <a:spLocks/>
                </p:cNvSpPr>
                <p:nvPr/>
              </p:nvSpPr>
              <p:spPr bwMode="auto">
                <a:xfrm>
                  <a:off x="3471" y="2594"/>
                  <a:ext cx="293" cy="111"/>
                </a:xfrm>
                <a:custGeom>
                  <a:avLst/>
                  <a:gdLst>
                    <a:gd name="T0" fmla="*/ 0 w 1174"/>
                    <a:gd name="T1" fmla="*/ 0 h 442"/>
                    <a:gd name="T2" fmla="*/ 0 w 1174"/>
                    <a:gd name="T3" fmla="*/ 0 h 442"/>
                    <a:gd name="T4" fmla="*/ 0 w 1174"/>
                    <a:gd name="T5" fmla="*/ 0 h 442"/>
                    <a:gd name="T6" fmla="*/ 0 w 1174"/>
                    <a:gd name="T7" fmla="*/ 0 h 442"/>
                    <a:gd name="T8" fmla="*/ 0 w 1174"/>
                    <a:gd name="T9" fmla="*/ 0 h 442"/>
                    <a:gd name="T10" fmla="*/ 0 w 1174"/>
                    <a:gd name="T11" fmla="*/ 0 h 442"/>
                    <a:gd name="T12" fmla="*/ 0 w 1174"/>
                    <a:gd name="T13" fmla="*/ 0 h 442"/>
                    <a:gd name="T14" fmla="*/ 0 w 1174"/>
                    <a:gd name="T15" fmla="*/ 0 h 442"/>
                    <a:gd name="T16" fmla="*/ 0 w 1174"/>
                    <a:gd name="T17" fmla="*/ 0 h 442"/>
                    <a:gd name="T18" fmla="*/ 0 w 1174"/>
                    <a:gd name="T19" fmla="*/ 0 h 442"/>
                    <a:gd name="T20" fmla="*/ 0 w 1174"/>
                    <a:gd name="T21" fmla="*/ 0 h 442"/>
                    <a:gd name="T22" fmla="*/ 0 w 1174"/>
                    <a:gd name="T23" fmla="*/ 0 h 442"/>
                    <a:gd name="T24" fmla="*/ 0 w 1174"/>
                    <a:gd name="T25" fmla="*/ 0 h 442"/>
                    <a:gd name="T26" fmla="*/ 0 w 1174"/>
                    <a:gd name="T27" fmla="*/ 0 h 442"/>
                    <a:gd name="T28" fmla="*/ 0 w 1174"/>
                    <a:gd name="T29" fmla="*/ 0 h 442"/>
                    <a:gd name="T30" fmla="*/ 0 w 1174"/>
                    <a:gd name="T31" fmla="*/ 0 h 442"/>
                    <a:gd name="T32" fmla="*/ 0 w 1174"/>
                    <a:gd name="T33" fmla="*/ 0 h 442"/>
                    <a:gd name="T34" fmla="*/ 0 w 1174"/>
                    <a:gd name="T35" fmla="*/ 0 h 442"/>
                    <a:gd name="T36" fmla="*/ 0 w 1174"/>
                    <a:gd name="T37" fmla="*/ 0 h 442"/>
                    <a:gd name="T38" fmla="*/ 0 w 1174"/>
                    <a:gd name="T39" fmla="*/ 0 h 442"/>
                    <a:gd name="T40" fmla="*/ 0 w 1174"/>
                    <a:gd name="T41" fmla="*/ 0 h 442"/>
                    <a:gd name="T42" fmla="*/ 0 w 1174"/>
                    <a:gd name="T43" fmla="*/ 0 h 442"/>
                    <a:gd name="T44" fmla="*/ 0 w 1174"/>
                    <a:gd name="T45" fmla="*/ 0 h 442"/>
                    <a:gd name="T46" fmla="*/ 0 w 1174"/>
                    <a:gd name="T47" fmla="*/ 0 h 442"/>
                    <a:gd name="T48" fmla="*/ 0 w 1174"/>
                    <a:gd name="T49" fmla="*/ 0 h 442"/>
                    <a:gd name="T50" fmla="*/ 0 w 1174"/>
                    <a:gd name="T51" fmla="*/ 0 h 442"/>
                    <a:gd name="T52" fmla="*/ 0 w 1174"/>
                    <a:gd name="T53" fmla="*/ 0 h 442"/>
                    <a:gd name="T54" fmla="*/ 0 w 1174"/>
                    <a:gd name="T55" fmla="*/ 0 h 442"/>
                    <a:gd name="T56" fmla="*/ 0 w 1174"/>
                    <a:gd name="T57" fmla="*/ 0 h 442"/>
                    <a:gd name="T58" fmla="*/ 0 w 1174"/>
                    <a:gd name="T59" fmla="*/ 0 h 442"/>
                    <a:gd name="T60" fmla="*/ 0 w 1174"/>
                    <a:gd name="T61" fmla="*/ 0 h 442"/>
                    <a:gd name="T62" fmla="*/ 0 w 1174"/>
                    <a:gd name="T63" fmla="*/ 0 h 442"/>
                    <a:gd name="T64" fmla="*/ 0 w 1174"/>
                    <a:gd name="T65" fmla="*/ 0 h 442"/>
                    <a:gd name="T66" fmla="*/ 0 w 1174"/>
                    <a:gd name="T67" fmla="*/ 0 h 442"/>
                    <a:gd name="T68" fmla="*/ 0 w 1174"/>
                    <a:gd name="T69" fmla="*/ 0 h 442"/>
                    <a:gd name="T70" fmla="*/ 0 w 1174"/>
                    <a:gd name="T71" fmla="*/ 0 h 442"/>
                    <a:gd name="T72" fmla="*/ 0 w 1174"/>
                    <a:gd name="T73" fmla="*/ 0 h 442"/>
                    <a:gd name="T74" fmla="*/ 0 w 1174"/>
                    <a:gd name="T75" fmla="*/ 0 h 442"/>
                    <a:gd name="T76" fmla="*/ 0 w 1174"/>
                    <a:gd name="T77" fmla="*/ 0 h 4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74"/>
                    <a:gd name="T118" fmla="*/ 0 h 442"/>
                    <a:gd name="T119" fmla="*/ 1174 w 1174"/>
                    <a:gd name="T120" fmla="*/ 442 h 44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74" h="442">
                      <a:moveTo>
                        <a:pt x="1170" y="442"/>
                      </a:moveTo>
                      <a:lnTo>
                        <a:pt x="1153" y="437"/>
                      </a:lnTo>
                      <a:lnTo>
                        <a:pt x="1133" y="431"/>
                      </a:lnTo>
                      <a:lnTo>
                        <a:pt x="1110" y="427"/>
                      </a:lnTo>
                      <a:lnTo>
                        <a:pt x="1085" y="422"/>
                      </a:lnTo>
                      <a:lnTo>
                        <a:pt x="1026" y="414"/>
                      </a:lnTo>
                      <a:lnTo>
                        <a:pt x="957" y="406"/>
                      </a:lnTo>
                      <a:lnTo>
                        <a:pt x="882" y="398"/>
                      </a:lnTo>
                      <a:lnTo>
                        <a:pt x="800" y="392"/>
                      </a:lnTo>
                      <a:lnTo>
                        <a:pt x="713" y="385"/>
                      </a:lnTo>
                      <a:lnTo>
                        <a:pt x="625" y="379"/>
                      </a:lnTo>
                      <a:lnTo>
                        <a:pt x="535" y="372"/>
                      </a:lnTo>
                      <a:lnTo>
                        <a:pt x="444" y="365"/>
                      </a:lnTo>
                      <a:lnTo>
                        <a:pt x="357" y="357"/>
                      </a:lnTo>
                      <a:lnTo>
                        <a:pt x="272" y="350"/>
                      </a:lnTo>
                      <a:lnTo>
                        <a:pt x="193" y="340"/>
                      </a:lnTo>
                      <a:lnTo>
                        <a:pt x="120" y="330"/>
                      </a:lnTo>
                      <a:lnTo>
                        <a:pt x="86" y="324"/>
                      </a:lnTo>
                      <a:lnTo>
                        <a:pt x="56" y="318"/>
                      </a:lnTo>
                      <a:lnTo>
                        <a:pt x="27" y="311"/>
                      </a:lnTo>
                      <a:lnTo>
                        <a:pt x="0" y="305"/>
                      </a:lnTo>
                      <a:lnTo>
                        <a:pt x="2" y="285"/>
                      </a:lnTo>
                      <a:lnTo>
                        <a:pt x="4" y="265"/>
                      </a:lnTo>
                      <a:lnTo>
                        <a:pt x="7" y="241"/>
                      </a:lnTo>
                      <a:lnTo>
                        <a:pt x="11" y="219"/>
                      </a:lnTo>
                      <a:lnTo>
                        <a:pt x="17" y="194"/>
                      </a:lnTo>
                      <a:lnTo>
                        <a:pt x="25" y="169"/>
                      </a:lnTo>
                      <a:lnTo>
                        <a:pt x="35" y="145"/>
                      </a:lnTo>
                      <a:lnTo>
                        <a:pt x="45" y="121"/>
                      </a:lnTo>
                      <a:lnTo>
                        <a:pt x="52" y="109"/>
                      </a:lnTo>
                      <a:lnTo>
                        <a:pt x="60" y="97"/>
                      </a:lnTo>
                      <a:lnTo>
                        <a:pt x="66" y="87"/>
                      </a:lnTo>
                      <a:lnTo>
                        <a:pt x="74" y="76"/>
                      </a:lnTo>
                      <a:lnTo>
                        <a:pt x="83" y="66"/>
                      </a:lnTo>
                      <a:lnTo>
                        <a:pt x="93" y="56"/>
                      </a:lnTo>
                      <a:lnTo>
                        <a:pt x="103" y="47"/>
                      </a:lnTo>
                      <a:lnTo>
                        <a:pt x="114" y="39"/>
                      </a:lnTo>
                      <a:lnTo>
                        <a:pt x="126" y="31"/>
                      </a:lnTo>
                      <a:lnTo>
                        <a:pt x="137" y="23"/>
                      </a:lnTo>
                      <a:lnTo>
                        <a:pt x="149" y="18"/>
                      </a:lnTo>
                      <a:lnTo>
                        <a:pt x="164" y="12"/>
                      </a:lnTo>
                      <a:lnTo>
                        <a:pt x="177" y="8"/>
                      </a:lnTo>
                      <a:lnTo>
                        <a:pt x="193" y="4"/>
                      </a:lnTo>
                      <a:lnTo>
                        <a:pt x="209" y="1"/>
                      </a:lnTo>
                      <a:lnTo>
                        <a:pt x="226" y="0"/>
                      </a:lnTo>
                      <a:lnTo>
                        <a:pt x="269" y="22"/>
                      </a:lnTo>
                      <a:lnTo>
                        <a:pt x="345" y="56"/>
                      </a:lnTo>
                      <a:lnTo>
                        <a:pt x="441" y="97"/>
                      </a:lnTo>
                      <a:lnTo>
                        <a:pt x="551" y="144"/>
                      </a:lnTo>
                      <a:lnTo>
                        <a:pt x="665" y="190"/>
                      </a:lnTo>
                      <a:lnTo>
                        <a:pt x="776" y="232"/>
                      </a:lnTo>
                      <a:lnTo>
                        <a:pt x="828" y="252"/>
                      </a:lnTo>
                      <a:lnTo>
                        <a:pt x="874" y="269"/>
                      </a:lnTo>
                      <a:lnTo>
                        <a:pt x="916" y="282"/>
                      </a:lnTo>
                      <a:lnTo>
                        <a:pt x="952" y="294"/>
                      </a:lnTo>
                      <a:lnTo>
                        <a:pt x="973" y="299"/>
                      </a:lnTo>
                      <a:lnTo>
                        <a:pt x="994" y="301"/>
                      </a:lnTo>
                      <a:lnTo>
                        <a:pt x="1013" y="301"/>
                      </a:lnTo>
                      <a:lnTo>
                        <a:pt x="1030" y="298"/>
                      </a:lnTo>
                      <a:lnTo>
                        <a:pt x="1046" y="294"/>
                      </a:lnTo>
                      <a:lnTo>
                        <a:pt x="1061" y="289"/>
                      </a:lnTo>
                      <a:lnTo>
                        <a:pt x="1076" y="282"/>
                      </a:lnTo>
                      <a:lnTo>
                        <a:pt x="1089" y="276"/>
                      </a:lnTo>
                      <a:lnTo>
                        <a:pt x="1113" y="262"/>
                      </a:lnTo>
                      <a:lnTo>
                        <a:pt x="1134" y="252"/>
                      </a:lnTo>
                      <a:lnTo>
                        <a:pt x="1145" y="249"/>
                      </a:lnTo>
                      <a:lnTo>
                        <a:pt x="1154" y="248"/>
                      </a:lnTo>
                      <a:lnTo>
                        <a:pt x="1159" y="248"/>
                      </a:lnTo>
                      <a:lnTo>
                        <a:pt x="1163" y="249"/>
                      </a:lnTo>
                      <a:lnTo>
                        <a:pt x="1168" y="251"/>
                      </a:lnTo>
                      <a:lnTo>
                        <a:pt x="1172" y="253"/>
                      </a:lnTo>
                      <a:lnTo>
                        <a:pt x="1170" y="273"/>
                      </a:lnTo>
                      <a:lnTo>
                        <a:pt x="1168" y="295"/>
                      </a:lnTo>
                      <a:lnTo>
                        <a:pt x="1170" y="322"/>
                      </a:lnTo>
                      <a:lnTo>
                        <a:pt x="1171" y="348"/>
                      </a:lnTo>
                      <a:lnTo>
                        <a:pt x="1172" y="375"/>
                      </a:lnTo>
                      <a:lnTo>
                        <a:pt x="1174" y="400"/>
                      </a:lnTo>
                      <a:lnTo>
                        <a:pt x="1172" y="422"/>
                      </a:lnTo>
                      <a:lnTo>
                        <a:pt x="1170" y="442"/>
                      </a:lnTo>
                      <a:close/>
                    </a:path>
                  </a:pathLst>
                </a:custGeom>
                <a:noFill/>
                <a:ln w="6350">
                  <a:solidFill>
                    <a:srgbClr val="1F1A17"/>
                  </a:solidFill>
                  <a:round/>
                  <a:headEnd/>
                  <a:tailEnd/>
                </a:ln>
              </p:spPr>
              <p:txBody>
                <a:bodyPr/>
                <a:lstStyle/>
                <a:p>
                  <a:pPr eaLnBrk="1" hangingPunct="1"/>
                  <a:endParaRPr lang="pt-BR" b="1" u="none"/>
                </a:p>
              </p:txBody>
            </p:sp>
            <p:sp>
              <p:nvSpPr>
                <p:cNvPr id="453654" name="Rectangle 2290"/>
                <p:cNvSpPr>
                  <a:spLocks noChangeArrowheads="1"/>
                </p:cNvSpPr>
                <p:nvPr/>
              </p:nvSpPr>
              <p:spPr bwMode="auto">
                <a:xfrm>
                  <a:off x="3335" y="2467"/>
                  <a:ext cx="230" cy="134"/>
                </a:xfrm>
                <a:prstGeom prst="rect">
                  <a:avLst/>
                </a:prstGeom>
                <a:noFill/>
                <a:ln w="9525">
                  <a:noFill/>
                  <a:miter lim="800000"/>
                  <a:headEnd/>
                  <a:tailEnd/>
                </a:ln>
              </p:spPr>
              <p:txBody>
                <a:bodyPr wrap="none" lIns="0" tIns="0" rIns="0" bIns="0">
                  <a:spAutoFit/>
                </a:bodyPr>
                <a:lstStyle/>
                <a:p>
                  <a:pPr eaLnBrk="1" hangingPunct="1"/>
                  <a:r>
                    <a:rPr lang="pt-BR" sz="1400" b="1" u="none"/>
                    <a:t>TCR</a:t>
                  </a:r>
                  <a:endParaRPr lang="pt-BR" b="1" u="none"/>
                </a:p>
              </p:txBody>
            </p:sp>
            <p:sp>
              <p:nvSpPr>
                <p:cNvPr id="453655" name="Freeform 2291"/>
                <p:cNvSpPr>
                  <a:spLocks/>
                </p:cNvSpPr>
                <p:nvPr/>
              </p:nvSpPr>
              <p:spPr bwMode="auto">
                <a:xfrm>
                  <a:off x="4567" y="1759"/>
                  <a:ext cx="81" cy="249"/>
                </a:xfrm>
                <a:custGeom>
                  <a:avLst/>
                  <a:gdLst>
                    <a:gd name="T0" fmla="*/ 0 w 324"/>
                    <a:gd name="T1" fmla="*/ 0 h 994"/>
                    <a:gd name="T2" fmla="*/ 0 w 324"/>
                    <a:gd name="T3" fmla="*/ 0 h 994"/>
                    <a:gd name="T4" fmla="*/ 0 w 324"/>
                    <a:gd name="T5" fmla="*/ 0 h 994"/>
                    <a:gd name="T6" fmla="*/ 0 w 324"/>
                    <a:gd name="T7" fmla="*/ 0 h 994"/>
                    <a:gd name="T8" fmla="*/ 0 w 324"/>
                    <a:gd name="T9" fmla="*/ 0 h 994"/>
                    <a:gd name="T10" fmla="*/ 0 w 324"/>
                    <a:gd name="T11" fmla="*/ 0 h 994"/>
                    <a:gd name="T12" fmla="*/ 0 w 324"/>
                    <a:gd name="T13" fmla="*/ 0 h 994"/>
                    <a:gd name="T14" fmla="*/ 0 w 324"/>
                    <a:gd name="T15" fmla="*/ 0 h 994"/>
                    <a:gd name="T16" fmla="*/ 0 w 324"/>
                    <a:gd name="T17" fmla="*/ 0 h 994"/>
                    <a:gd name="T18" fmla="*/ 0 w 324"/>
                    <a:gd name="T19" fmla="*/ 0 h 994"/>
                    <a:gd name="T20" fmla="*/ 0 w 324"/>
                    <a:gd name="T21" fmla="*/ 0 h 994"/>
                    <a:gd name="T22" fmla="*/ 0 w 324"/>
                    <a:gd name="T23" fmla="*/ 0 h 994"/>
                    <a:gd name="T24" fmla="*/ 0 w 324"/>
                    <a:gd name="T25" fmla="*/ 0 h 994"/>
                    <a:gd name="T26" fmla="*/ 0 w 324"/>
                    <a:gd name="T27" fmla="*/ 0 h 994"/>
                    <a:gd name="T28" fmla="*/ 0 w 324"/>
                    <a:gd name="T29" fmla="*/ 0 h 994"/>
                    <a:gd name="T30" fmla="*/ 0 w 324"/>
                    <a:gd name="T31" fmla="*/ 0 h 994"/>
                    <a:gd name="T32" fmla="*/ 0 w 324"/>
                    <a:gd name="T33" fmla="*/ 0 h 994"/>
                    <a:gd name="T34" fmla="*/ 0 w 324"/>
                    <a:gd name="T35" fmla="*/ 0 h 994"/>
                    <a:gd name="T36" fmla="*/ 0 w 324"/>
                    <a:gd name="T37" fmla="*/ 0 h 994"/>
                    <a:gd name="T38" fmla="*/ 0 w 324"/>
                    <a:gd name="T39" fmla="*/ 0 h 994"/>
                    <a:gd name="T40" fmla="*/ 0 w 324"/>
                    <a:gd name="T41" fmla="*/ 0 h 994"/>
                    <a:gd name="T42" fmla="*/ 0 w 324"/>
                    <a:gd name="T43" fmla="*/ 0 h 994"/>
                    <a:gd name="T44" fmla="*/ 0 w 324"/>
                    <a:gd name="T45" fmla="*/ 0 h 994"/>
                    <a:gd name="T46" fmla="*/ 0 w 324"/>
                    <a:gd name="T47" fmla="*/ 0 h 994"/>
                    <a:gd name="T48" fmla="*/ 0 w 324"/>
                    <a:gd name="T49" fmla="*/ 0 h 994"/>
                    <a:gd name="T50" fmla="*/ 0 w 324"/>
                    <a:gd name="T51" fmla="*/ 0 h 994"/>
                    <a:gd name="T52" fmla="*/ 0 w 324"/>
                    <a:gd name="T53" fmla="*/ 0 h 994"/>
                    <a:gd name="T54" fmla="*/ 0 w 324"/>
                    <a:gd name="T55" fmla="*/ 0 h 994"/>
                    <a:gd name="T56" fmla="*/ 0 w 324"/>
                    <a:gd name="T57" fmla="*/ 0 h 994"/>
                    <a:gd name="T58" fmla="*/ 0 w 324"/>
                    <a:gd name="T59" fmla="*/ 0 h 994"/>
                    <a:gd name="T60" fmla="*/ 0 w 324"/>
                    <a:gd name="T61" fmla="*/ 0 h 994"/>
                    <a:gd name="T62" fmla="*/ 0 w 324"/>
                    <a:gd name="T63" fmla="*/ 0 h 994"/>
                    <a:gd name="T64" fmla="*/ 0 w 324"/>
                    <a:gd name="T65" fmla="*/ 0 h 994"/>
                    <a:gd name="T66" fmla="*/ 0 w 324"/>
                    <a:gd name="T67" fmla="*/ 0 h 994"/>
                    <a:gd name="T68" fmla="*/ 0 w 324"/>
                    <a:gd name="T69" fmla="*/ 0 h 994"/>
                    <a:gd name="T70" fmla="*/ 0 w 324"/>
                    <a:gd name="T71" fmla="*/ 0 h 994"/>
                    <a:gd name="T72" fmla="*/ 0 w 324"/>
                    <a:gd name="T73" fmla="*/ 0 h 994"/>
                    <a:gd name="T74" fmla="*/ 0 w 324"/>
                    <a:gd name="T75" fmla="*/ 0 h 994"/>
                    <a:gd name="T76" fmla="*/ 0 w 324"/>
                    <a:gd name="T77" fmla="*/ 0 h 994"/>
                    <a:gd name="T78" fmla="*/ 0 w 324"/>
                    <a:gd name="T79" fmla="*/ 0 h 994"/>
                    <a:gd name="T80" fmla="*/ 0 w 324"/>
                    <a:gd name="T81" fmla="*/ 0 h 994"/>
                    <a:gd name="T82" fmla="*/ 0 w 324"/>
                    <a:gd name="T83" fmla="*/ 0 h 994"/>
                    <a:gd name="T84" fmla="*/ 0 w 324"/>
                    <a:gd name="T85" fmla="*/ 0 h 994"/>
                    <a:gd name="T86" fmla="*/ 0 w 324"/>
                    <a:gd name="T87" fmla="*/ 0 h 994"/>
                    <a:gd name="T88" fmla="*/ 0 w 324"/>
                    <a:gd name="T89" fmla="*/ 0 h 994"/>
                    <a:gd name="T90" fmla="*/ 0 w 324"/>
                    <a:gd name="T91" fmla="*/ 0 h 994"/>
                    <a:gd name="T92" fmla="*/ 0 w 324"/>
                    <a:gd name="T93" fmla="*/ 0 h 994"/>
                    <a:gd name="T94" fmla="*/ 0 w 324"/>
                    <a:gd name="T95" fmla="*/ 0 h 994"/>
                    <a:gd name="T96" fmla="*/ 0 w 324"/>
                    <a:gd name="T97" fmla="*/ 0 h 994"/>
                    <a:gd name="T98" fmla="*/ 0 w 324"/>
                    <a:gd name="T99" fmla="*/ 0 h 994"/>
                    <a:gd name="T100" fmla="*/ 0 w 324"/>
                    <a:gd name="T101" fmla="*/ 0 h 994"/>
                    <a:gd name="T102" fmla="*/ 0 w 324"/>
                    <a:gd name="T103" fmla="*/ 0 h 994"/>
                    <a:gd name="T104" fmla="*/ 0 w 324"/>
                    <a:gd name="T105" fmla="*/ 0 h 994"/>
                    <a:gd name="T106" fmla="*/ 0 w 324"/>
                    <a:gd name="T107" fmla="*/ 0 h 994"/>
                    <a:gd name="T108" fmla="*/ 0 w 324"/>
                    <a:gd name="T109" fmla="*/ 0 h 9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4"/>
                    <a:gd name="T166" fmla="*/ 0 h 994"/>
                    <a:gd name="T167" fmla="*/ 324 w 324"/>
                    <a:gd name="T168" fmla="*/ 994 h 9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4" h="994">
                      <a:moveTo>
                        <a:pt x="200" y="994"/>
                      </a:moveTo>
                      <a:lnTo>
                        <a:pt x="0" y="943"/>
                      </a:lnTo>
                      <a:lnTo>
                        <a:pt x="7" y="911"/>
                      </a:lnTo>
                      <a:lnTo>
                        <a:pt x="13" y="881"/>
                      </a:lnTo>
                      <a:lnTo>
                        <a:pt x="21" y="852"/>
                      </a:lnTo>
                      <a:lnTo>
                        <a:pt x="31" y="823"/>
                      </a:lnTo>
                      <a:lnTo>
                        <a:pt x="49" y="768"/>
                      </a:lnTo>
                      <a:lnTo>
                        <a:pt x="68" y="718"/>
                      </a:lnTo>
                      <a:lnTo>
                        <a:pt x="77" y="694"/>
                      </a:lnTo>
                      <a:lnTo>
                        <a:pt x="85" y="671"/>
                      </a:lnTo>
                      <a:lnTo>
                        <a:pt x="91" y="648"/>
                      </a:lnTo>
                      <a:lnTo>
                        <a:pt x="98" y="626"/>
                      </a:lnTo>
                      <a:lnTo>
                        <a:pt x="102" y="603"/>
                      </a:lnTo>
                      <a:lnTo>
                        <a:pt x="106" y="582"/>
                      </a:lnTo>
                      <a:lnTo>
                        <a:pt x="107" y="561"/>
                      </a:lnTo>
                      <a:lnTo>
                        <a:pt x="106" y="540"/>
                      </a:lnTo>
                      <a:lnTo>
                        <a:pt x="105" y="500"/>
                      </a:lnTo>
                      <a:lnTo>
                        <a:pt x="105" y="463"/>
                      </a:lnTo>
                      <a:lnTo>
                        <a:pt x="105" y="429"/>
                      </a:lnTo>
                      <a:lnTo>
                        <a:pt x="106" y="396"/>
                      </a:lnTo>
                      <a:lnTo>
                        <a:pt x="108" y="366"/>
                      </a:lnTo>
                      <a:lnTo>
                        <a:pt x="111" y="337"/>
                      </a:lnTo>
                      <a:lnTo>
                        <a:pt x="114" y="310"/>
                      </a:lnTo>
                      <a:lnTo>
                        <a:pt x="118" y="287"/>
                      </a:lnTo>
                      <a:lnTo>
                        <a:pt x="122" y="264"/>
                      </a:lnTo>
                      <a:lnTo>
                        <a:pt x="127" y="243"/>
                      </a:lnTo>
                      <a:lnTo>
                        <a:pt x="132" y="223"/>
                      </a:lnTo>
                      <a:lnTo>
                        <a:pt x="138" y="205"/>
                      </a:lnTo>
                      <a:lnTo>
                        <a:pt x="144" y="189"/>
                      </a:lnTo>
                      <a:lnTo>
                        <a:pt x="152" y="173"/>
                      </a:lnTo>
                      <a:lnTo>
                        <a:pt x="159" y="159"/>
                      </a:lnTo>
                      <a:lnTo>
                        <a:pt x="167" y="145"/>
                      </a:lnTo>
                      <a:lnTo>
                        <a:pt x="174" y="133"/>
                      </a:lnTo>
                      <a:lnTo>
                        <a:pt x="184" y="123"/>
                      </a:lnTo>
                      <a:lnTo>
                        <a:pt x="192" y="112"/>
                      </a:lnTo>
                      <a:lnTo>
                        <a:pt x="201" y="102"/>
                      </a:lnTo>
                      <a:lnTo>
                        <a:pt x="221" y="85"/>
                      </a:lnTo>
                      <a:lnTo>
                        <a:pt x="240" y="67"/>
                      </a:lnTo>
                      <a:lnTo>
                        <a:pt x="281" y="36"/>
                      </a:lnTo>
                      <a:lnTo>
                        <a:pt x="324" y="0"/>
                      </a:lnTo>
                      <a:lnTo>
                        <a:pt x="309" y="27"/>
                      </a:lnTo>
                      <a:lnTo>
                        <a:pt x="297" y="52"/>
                      </a:lnTo>
                      <a:lnTo>
                        <a:pt x="287" y="77"/>
                      </a:lnTo>
                      <a:lnTo>
                        <a:pt x="279" y="100"/>
                      </a:lnTo>
                      <a:lnTo>
                        <a:pt x="272" y="124"/>
                      </a:lnTo>
                      <a:lnTo>
                        <a:pt x="267" y="148"/>
                      </a:lnTo>
                      <a:lnTo>
                        <a:pt x="263" y="169"/>
                      </a:lnTo>
                      <a:lnTo>
                        <a:pt x="260" y="192"/>
                      </a:lnTo>
                      <a:lnTo>
                        <a:pt x="260" y="213"/>
                      </a:lnTo>
                      <a:lnTo>
                        <a:pt x="260" y="232"/>
                      </a:lnTo>
                      <a:lnTo>
                        <a:pt x="262" y="254"/>
                      </a:lnTo>
                      <a:lnTo>
                        <a:pt x="263" y="272"/>
                      </a:lnTo>
                      <a:lnTo>
                        <a:pt x="270" y="310"/>
                      </a:lnTo>
                      <a:lnTo>
                        <a:pt x="277" y="347"/>
                      </a:lnTo>
                      <a:lnTo>
                        <a:pt x="200" y="994"/>
                      </a:lnTo>
                      <a:close/>
                    </a:path>
                  </a:pathLst>
                </a:custGeom>
                <a:solidFill>
                  <a:srgbClr val="009240"/>
                </a:solidFill>
                <a:ln w="9525">
                  <a:noFill/>
                  <a:round/>
                  <a:headEnd/>
                  <a:tailEnd/>
                </a:ln>
              </p:spPr>
              <p:txBody>
                <a:bodyPr/>
                <a:lstStyle/>
                <a:p>
                  <a:pPr eaLnBrk="1" hangingPunct="1"/>
                  <a:endParaRPr lang="pt-BR" b="1" u="none"/>
                </a:p>
              </p:txBody>
            </p:sp>
            <p:sp>
              <p:nvSpPr>
                <p:cNvPr id="453656" name="Freeform 2292"/>
                <p:cNvSpPr>
                  <a:spLocks/>
                </p:cNvSpPr>
                <p:nvPr/>
              </p:nvSpPr>
              <p:spPr bwMode="auto">
                <a:xfrm>
                  <a:off x="4567" y="1759"/>
                  <a:ext cx="81" cy="249"/>
                </a:xfrm>
                <a:custGeom>
                  <a:avLst/>
                  <a:gdLst>
                    <a:gd name="T0" fmla="*/ 0 w 324"/>
                    <a:gd name="T1" fmla="*/ 0 h 994"/>
                    <a:gd name="T2" fmla="*/ 0 w 324"/>
                    <a:gd name="T3" fmla="*/ 0 h 994"/>
                    <a:gd name="T4" fmla="*/ 0 w 324"/>
                    <a:gd name="T5" fmla="*/ 0 h 994"/>
                    <a:gd name="T6" fmla="*/ 0 w 324"/>
                    <a:gd name="T7" fmla="*/ 0 h 994"/>
                    <a:gd name="T8" fmla="*/ 0 w 324"/>
                    <a:gd name="T9" fmla="*/ 0 h 994"/>
                    <a:gd name="T10" fmla="*/ 0 w 324"/>
                    <a:gd name="T11" fmla="*/ 0 h 994"/>
                    <a:gd name="T12" fmla="*/ 0 w 324"/>
                    <a:gd name="T13" fmla="*/ 0 h 994"/>
                    <a:gd name="T14" fmla="*/ 0 w 324"/>
                    <a:gd name="T15" fmla="*/ 0 h 994"/>
                    <a:gd name="T16" fmla="*/ 0 w 324"/>
                    <a:gd name="T17" fmla="*/ 0 h 994"/>
                    <a:gd name="T18" fmla="*/ 0 w 324"/>
                    <a:gd name="T19" fmla="*/ 0 h 994"/>
                    <a:gd name="T20" fmla="*/ 0 w 324"/>
                    <a:gd name="T21" fmla="*/ 0 h 994"/>
                    <a:gd name="T22" fmla="*/ 0 w 324"/>
                    <a:gd name="T23" fmla="*/ 0 h 994"/>
                    <a:gd name="T24" fmla="*/ 0 w 324"/>
                    <a:gd name="T25" fmla="*/ 0 h 994"/>
                    <a:gd name="T26" fmla="*/ 0 w 324"/>
                    <a:gd name="T27" fmla="*/ 0 h 994"/>
                    <a:gd name="T28" fmla="*/ 0 w 324"/>
                    <a:gd name="T29" fmla="*/ 0 h 994"/>
                    <a:gd name="T30" fmla="*/ 0 w 324"/>
                    <a:gd name="T31" fmla="*/ 0 h 994"/>
                    <a:gd name="T32" fmla="*/ 0 w 324"/>
                    <a:gd name="T33" fmla="*/ 0 h 994"/>
                    <a:gd name="T34" fmla="*/ 0 w 324"/>
                    <a:gd name="T35" fmla="*/ 0 h 994"/>
                    <a:gd name="T36" fmla="*/ 0 w 324"/>
                    <a:gd name="T37" fmla="*/ 0 h 994"/>
                    <a:gd name="T38" fmla="*/ 0 w 324"/>
                    <a:gd name="T39" fmla="*/ 0 h 994"/>
                    <a:gd name="T40" fmla="*/ 0 w 324"/>
                    <a:gd name="T41" fmla="*/ 0 h 994"/>
                    <a:gd name="T42" fmla="*/ 0 w 324"/>
                    <a:gd name="T43" fmla="*/ 0 h 994"/>
                    <a:gd name="T44" fmla="*/ 0 w 324"/>
                    <a:gd name="T45" fmla="*/ 0 h 994"/>
                    <a:gd name="T46" fmla="*/ 0 w 324"/>
                    <a:gd name="T47" fmla="*/ 0 h 994"/>
                    <a:gd name="T48" fmla="*/ 0 w 324"/>
                    <a:gd name="T49" fmla="*/ 0 h 994"/>
                    <a:gd name="T50" fmla="*/ 0 w 324"/>
                    <a:gd name="T51" fmla="*/ 0 h 994"/>
                    <a:gd name="T52" fmla="*/ 0 w 324"/>
                    <a:gd name="T53" fmla="*/ 0 h 994"/>
                    <a:gd name="T54" fmla="*/ 0 w 324"/>
                    <a:gd name="T55" fmla="*/ 0 h 994"/>
                    <a:gd name="T56" fmla="*/ 0 w 324"/>
                    <a:gd name="T57" fmla="*/ 0 h 994"/>
                    <a:gd name="T58" fmla="*/ 0 w 324"/>
                    <a:gd name="T59" fmla="*/ 0 h 994"/>
                    <a:gd name="T60" fmla="*/ 0 w 324"/>
                    <a:gd name="T61" fmla="*/ 0 h 994"/>
                    <a:gd name="T62" fmla="*/ 0 w 324"/>
                    <a:gd name="T63" fmla="*/ 0 h 994"/>
                    <a:gd name="T64" fmla="*/ 0 w 324"/>
                    <a:gd name="T65" fmla="*/ 0 h 994"/>
                    <a:gd name="T66" fmla="*/ 0 w 324"/>
                    <a:gd name="T67" fmla="*/ 0 h 994"/>
                    <a:gd name="T68" fmla="*/ 0 w 324"/>
                    <a:gd name="T69" fmla="*/ 0 h 994"/>
                    <a:gd name="T70" fmla="*/ 0 w 324"/>
                    <a:gd name="T71" fmla="*/ 0 h 994"/>
                    <a:gd name="T72" fmla="*/ 0 w 324"/>
                    <a:gd name="T73" fmla="*/ 0 h 994"/>
                    <a:gd name="T74" fmla="*/ 0 w 324"/>
                    <a:gd name="T75" fmla="*/ 0 h 994"/>
                    <a:gd name="T76" fmla="*/ 0 w 324"/>
                    <a:gd name="T77" fmla="*/ 0 h 994"/>
                    <a:gd name="T78" fmla="*/ 0 w 324"/>
                    <a:gd name="T79" fmla="*/ 0 h 994"/>
                    <a:gd name="T80" fmla="*/ 0 w 324"/>
                    <a:gd name="T81" fmla="*/ 0 h 994"/>
                    <a:gd name="T82" fmla="*/ 0 w 324"/>
                    <a:gd name="T83" fmla="*/ 0 h 994"/>
                    <a:gd name="T84" fmla="*/ 0 w 324"/>
                    <a:gd name="T85" fmla="*/ 0 h 994"/>
                    <a:gd name="T86" fmla="*/ 0 w 324"/>
                    <a:gd name="T87" fmla="*/ 0 h 994"/>
                    <a:gd name="T88" fmla="*/ 0 w 324"/>
                    <a:gd name="T89" fmla="*/ 0 h 994"/>
                    <a:gd name="T90" fmla="*/ 0 w 324"/>
                    <a:gd name="T91" fmla="*/ 0 h 994"/>
                    <a:gd name="T92" fmla="*/ 0 w 324"/>
                    <a:gd name="T93" fmla="*/ 0 h 994"/>
                    <a:gd name="T94" fmla="*/ 0 w 324"/>
                    <a:gd name="T95" fmla="*/ 0 h 994"/>
                    <a:gd name="T96" fmla="*/ 0 w 324"/>
                    <a:gd name="T97" fmla="*/ 0 h 994"/>
                    <a:gd name="T98" fmla="*/ 0 w 324"/>
                    <a:gd name="T99" fmla="*/ 0 h 994"/>
                    <a:gd name="T100" fmla="*/ 0 w 324"/>
                    <a:gd name="T101" fmla="*/ 0 h 994"/>
                    <a:gd name="T102" fmla="*/ 0 w 324"/>
                    <a:gd name="T103" fmla="*/ 0 h 994"/>
                    <a:gd name="T104" fmla="*/ 0 w 324"/>
                    <a:gd name="T105" fmla="*/ 0 h 994"/>
                    <a:gd name="T106" fmla="*/ 0 w 324"/>
                    <a:gd name="T107" fmla="*/ 0 h 994"/>
                    <a:gd name="T108" fmla="*/ 0 w 324"/>
                    <a:gd name="T109" fmla="*/ 0 h 9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4"/>
                    <a:gd name="T166" fmla="*/ 0 h 994"/>
                    <a:gd name="T167" fmla="*/ 324 w 324"/>
                    <a:gd name="T168" fmla="*/ 994 h 9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4" h="994">
                      <a:moveTo>
                        <a:pt x="200" y="994"/>
                      </a:moveTo>
                      <a:lnTo>
                        <a:pt x="0" y="943"/>
                      </a:lnTo>
                      <a:lnTo>
                        <a:pt x="7" y="911"/>
                      </a:lnTo>
                      <a:lnTo>
                        <a:pt x="13" y="881"/>
                      </a:lnTo>
                      <a:lnTo>
                        <a:pt x="21" y="852"/>
                      </a:lnTo>
                      <a:lnTo>
                        <a:pt x="31" y="823"/>
                      </a:lnTo>
                      <a:lnTo>
                        <a:pt x="49" y="768"/>
                      </a:lnTo>
                      <a:lnTo>
                        <a:pt x="68" y="718"/>
                      </a:lnTo>
                      <a:lnTo>
                        <a:pt x="77" y="694"/>
                      </a:lnTo>
                      <a:lnTo>
                        <a:pt x="85" y="671"/>
                      </a:lnTo>
                      <a:lnTo>
                        <a:pt x="91" y="648"/>
                      </a:lnTo>
                      <a:lnTo>
                        <a:pt x="98" y="626"/>
                      </a:lnTo>
                      <a:lnTo>
                        <a:pt x="102" y="603"/>
                      </a:lnTo>
                      <a:lnTo>
                        <a:pt x="106" y="582"/>
                      </a:lnTo>
                      <a:lnTo>
                        <a:pt x="107" y="561"/>
                      </a:lnTo>
                      <a:lnTo>
                        <a:pt x="106" y="540"/>
                      </a:lnTo>
                      <a:lnTo>
                        <a:pt x="105" y="500"/>
                      </a:lnTo>
                      <a:lnTo>
                        <a:pt x="105" y="463"/>
                      </a:lnTo>
                      <a:lnTo>
                        <a:pt x="105" y="429"/>
                      </a:lnTo>
                      <a:lnTo>
                        <a:pt x="106" y="396"/>
                      </a:lnTo>
                      <a:lnTo>
                        <a:pt x="108" y="366"/>
                      </a:lnTo>
                      <a:lnTo>
                        <a:pt x="111" y="337"/>
                      </a:lnTo>
                      <a:lnTo>
                        <a:pt x="114" y="310"/>
                      </a:lnTo>
                      <a:lnTo>
                        <a:pt x="118" y="287"/>
                      </a:lnTo>
                      <a:lnTo>
                        <a:pt x="122" y="264"/>
                      </a:lnTo>
                      <a:lnTo>
                        <a:pt x="127" y="243"/>
                      </a:lnTo>
                      <a:lnTo>
                        <a:pt x="132" y="223"/>
                      </a:lnTo>
                      <a:lnTo>
                        <a:pt x="138" y="205"/>
                      </a:lnTo>
                      <a:lnTo>
                        <a:pt x="144" y="189"/>
                      </a:lnTo>
                      <a:lnTo>
                        <a:pt x="152" y="173"/>
                      </a:lnTo>
                      <a:lnTo>
                        <a:pt x="159" y="159"/>
                      </a:lnTo>
                      <a:lnTo>
                        <a:pt x="167" y="145"/>
                      </a:lnTo>
                      <a:lnTo>
                        <a:pt x="174" y="133"/>
                      </a:lnTo>
                      <a:lnTo>
                        <a:pt x="184" y="123"/>
                      </a:lnTo>
                      <a:lnTo>
                        <a:pt x="192" y="112"/>
                      </a:lnTo>
                      <a:lnTo>
                        <a:pt x="201" y="102"/>
                      </a:lnTo>
                      <a:lnTo>
                        <a:pt x="221" y="85"/>
                      </a:lnTo>
                      <a:lnTo>
                        <a:pt x="240" y="67"/>
                      </a:lnTo>
                      <a:lnTo>
                        <a:pt x="281" y="36"/>
                      </a:lnTo>
                      <a:lnTo>
                        <a:pt x="324" y="0"/>
                      </a:lnTo>
                      <a:lnTo>
                        <a:pt x="309" y="27"/>
                      </a:lnTo>
                      <a:lnTo>
                        <a:pt x="297" y="52"/>
                      </a:lnTo>
                      <a:lnTo>
                        <a:pt x="287" y="77"/>
                      </a:lnTo>
                      <a:lnTo>
                        <a:pt x="279" y="100"/>
                      </a:lnTo>
                      <a:lnTo>
                        <a:pt x="272" y="124"/>
                      </a:lnTo>
                      <a:lnTo>
                        <a:pt x="267" y="148"/>
                      </a:lnTo>
                      <a:lnTo>
                        <a:pt x="263" y="169"/>
                      </a:lnTo>
                      <a:lnTo>
                        <a:pt x="260" y="192"/>
                      </a:lnTo>
                      <a:lnTo>
                        <a:pt x="260" y="213"/>
                      </a:lnTo>
                      <a:lnTo>
                        <a:pt x="260" y="232"/>
                      </a:lnTo>
                      <a:lnTo>
                        <a:pt x="262" y="254"/>
                      </a:lnTo>
                      <a:lnTo>
                        <a:pt x="263" y="272"/>
                      </a:lnTo>
                      <a:lnTo>
                        <a:pt x="270" y="310"/>
                      </a:lnTo>
                      <a:lnTo>
                        <a:pt x="277" y="347"/>
                      </a:lnTo>
                      <a:lnTo>
                        <a:pt x="200" y="994"/>
                      </a:lnTo>
                      <a:close/>
                    </a:path>
                  </a:pathLst>
                </a:custGeom>
                <a:noFill/>
                <a:ln w="9525">
                  <a:solidFill>
                    <a:srgbClr val="FFF500"/>
                  </a:solidFill>
                  <a:round/>
                  <a:headEnd/>
                  <a:tailEnd/>
                </a:ln>
              </p:spPr>
              <p:txBody>
                <a:bodyPr/>
                <a:lstStyle/>
                <a:p>
                  <a:pPr eaLnBrk="1" hangingPunct="1"/>
                  <a:endParaRPr lang="pt-BR" b="1" u="none"/>
                </a:p>
              </p:txBody>
            </p:sp>
            <p:sp>
              <p:nvSpPr>
                <p:cNvPr id="453657" name="Freeform 2293"/>
                <p:cNvSpPr>
                  <a:spLocks/>
                </p:cNvSpPr>
                <p:nvPr/>
              </p:nvSpPr>
              <p:spPr bwMode="auto">
                <a:xfrm>
                  <a:off x="4886" y="1878"/>
                  <a:ext cx="156" cy="224"/>
                </a:xfrm>
                <a:custGeom>
                  <a:avLst/>
                  <a:gdLst>
                    <a:gd name="T0" fmla="*/ 0 w 623"/>
                    <a:gd name="T1" fmla="*/ 0 h 893"/>
                    <a:gd name="T2" fmla="*/ 0 w 623"/>
                    <a:gd name="T3" fmla="*/ 0 h 893"/>
                    <a:gd name="T4" fmla="*/ 0 w 623"/>
                    <a:gd name="T5" fmla="*/ 0 h 893"/>
                    <a:gd name="T6" fmla="*/ 0 w 623"/>
                    <a:gd name="T7" fmla="*/ 0 h 893"/>
                    <a:gd name="T8" fmla="*/ 0 w 623"/>
                    <a:gd name="T9" fmla="*/ 0 h 893"/>
                    <a:gd name="T10" fmla="*/ 0 w 623"/>
                    <a:gd name="T11" fmla="*/ 0 h 893"/>
                    <a:gd name="T12" fmla="*/ 0 w 623"/>
                    <a:gd name="T13" fmla="*/ 0 h 893"/>
                    <a:gd name="T14" fmla="*/ 0 w 623"/>
                    <a:gd name="T15" fmla="*/ 0 h 893"/>
                    <a:gd name="T16" fmla="*/ 0 w 623"/>
                    <a:gd name="T17" fmla="*/ 0 h 893"/>
                    <a:gd name="T18" fmla="*/ 0 w 623"/>
                    <a:gd name="T19" fmla="*/ 0 h 893"/>
                    <a:gd name="T20" fmla="*/ 0 w 623"/>
                    <a:gd name="T21" fmla="*/ 0 h 893"/>
                    <a:gd name="T22" fmla="*/ 0 w 623"/>
                    <a:gd name="T23" fmla="*/ 0 h 893"/>
                    <a:gd name="T24" fmla="*/ 0 w 623"/>
                    <a:gd name="T25" fmla="*/ 0 h 893"/>
                    <a:gd name="T26" fmla="*/ 0 w 623"/>
                    <a:gd name="T27" fmla="*/ 0 h 893"/>
                    <a:gd name="T28" fmla="*/ 0 w 623"/>
                    <a:gd name="T29" fmla="*/ 0 h 893"/>
                    <a:gd name="T30" fmla="*/ 0 w 623"/>
                    <a:gd name="T31" fmla="*/ 0 h 893"/>
                    <a:gd name="T32" fmla="*/ 0 w 623"/>
                    <a:gd name="T33" fmla="*/ 0 h 893"/>
                    <a:gd name="T34" fmla="*/ 0 w 623"/>
                    <a:gd name="T35" fmla="*/ 0 h 893"/>
                    <a:gd name="T36" fmla="*/ 0 w 623"/>
                    <a:gd name="T37" fmla="*/ 0 h 893"/>
                    <a:gd name="T38" fmla="*/ 0 w 623"/>
                    <a:gd name="T39" fmla="*/ 0 h 893"/>
                    <a:gd name="T40" fmla="*/ 0 w 623"/>
                    <a:gd name="T41" fmla="*/ 0 h 893"/>
                    <a:gd name="T42" fmla="*/ 0 w 623"/>
                    <a:gd name="T43" fmla="*/ 0 h 893"/>
                    <a:gd name="T44" fmla="*/ 0 w 623"/>
                    <a:gd name="T45" fmla="*/ 0 h 893"/>
                    <a:gd name="T46" fmla="*/ 0 w 623"/>
                    <a:gd name="T47" fmla="*/ 0 h 893"/>
                    <a:gd name="T48" fmla="*/ 0 w 623"/>
                    <a:gd name="T49" fmla="*/ 0 h 893"/>
                    <a:gd name="T50" fmla="*/ 0 w 623"/>
                    <a:gd name="T51" fmla="*/ 0 h 893"/>
                    <a:gd name="T52" fmla="*/ 0 w 623"/>
                    <a:gd name="T53" fmla="*/ 0 h 893"/>
                    <a:gd name="T54" fmla="*/ 0 w 623"/>
                    <a:gd name="T55" fmla="*/ 0 h 893"/>
                    <a:gd name="T56" fmla="*/ 0 w 623"/>
                    <a:gd name="T57" fmla="*/ 0 h 893"/>
                    <a:gd name="T58" fmla="*/ 0 w 623"/>
                    <a:gd name="T59" fmla="*/ 0 h 893"/>
                    <a:gd name="T60" fmla="*/ 0 w 623"/>
                    <a:gd name="T61" fmla="*/ 0 h 893"/>
                    <a:gd name="T62" fmla="*/ 0 w 623"/>
                    <a:gd name="T63" fmla="*/ 0 h 893"/>
                    <a:gd name="T64" fmla="*/ 0 w 623"/>
                    <a:gd name="T65" fmla="*/ 0 h 893"/>
                    <a:gd name="T66" fmla="*/ 0 w 623"/>
                    <a:gd name="T67" fmla="*/ 0 h 893"/>
                    <a:gd name="T68" fmla="*/ 0 w 623"/>
                    <a:gd name="T69" fmla="*/ 0 h 893"/>
                    <a:gd name="T70" fmla="*/ 0 w 623"/>
                    <a:gd name="T71" fmla="*/ 0 h 893"/>
                    <a:gd name="T72" fmla="*/ 0 w 623"/>
                    <a:gd name="T73" fmla="*/ 0 h 893"/>
                    <a:gd name="T74" fmla="*/ 0 w 623"/>
                    <a:gd name="T75" fmla="*/ 0 h 893"/>
                    <a:gd name="T76" fmla="*/ 0 w 623"/>
                    <a:gd name="T77" fmla="*/ 0 h 893"/>
                    <a:gd name="T78" fmla="*/ 0 w 623"/>
                    <a:gd name="T79" fmla="*/ 0 h 893"/>
                    <a:gd name="T80" fmla="*/ 0 w 623"/>
                    <a:gd name="T81" fmla="*/ 0 h 893"/>
                    <a:gd name="T82" fmla="*/ 0 w 623"/>
                    <a:gd name="T83" fmla="*/ 0 h 893"/>
                    <a:gd name="T84" fmla="*/ 0 w 623"/>
                    <a:gd name="T85" fmla="*/ 0 h 893"/>
                    <a:gd name="T86" fmla="*/ 0 w 623"/>
                    <a:gd name="T87" fmla="*/ 0 h 893"/>
                    <a:gd name="T88" fmla="*/ 0 w 623"/>
                    <a:gd name="T89" fmla="*/ 0 h 893"/>
                    <a:gd name="T90" fmla="*/ 0 w 623"/>
                    <a:gd name="T91" fmla="*/ 0 h 893"/>
                    <a:gd name="T92" fmla="*/ 0 w 623"/>
                    <a:gd name="T93" fmla="*/ 0 h 893"/>
                    <a:gd name="T94" fmla="*/ 0 w 623"/>
                    <a:gd name="T95" fmla="*/ 0 h 893"/>
                    <a:gd name="T96" fmla="*/ 0 w 623"/>
                    <a:gd name="T97" fmla="*/ 0 h 893"/>
                    <a:gd name="T98" fmla="*/ 0 w 623"/>
                    <a:gd name="T99" fmla="*/ 0 h 893"/>
                    <a:gd name="T100" fmla="*/ 0 w 623"/>
                    <a:gd name="T101" fmla="*/ 0 h 893"/>
                    <a:gd name="T102" fmla="*/ 0 w 623"/>
                    <a:gd name="T103" fmla="*/ 0 h 893"/>
                    <a:gd name="T104" fmla="*/ 0 w 623"/>
                    <a:gd name="T105" fmla="*/ 0 h 893"/>
                    <a:gd name="T106" fmla="*/ 0 w 623"/>
                    <a:gd name="T107" fmla="*/ 0 h 893"/>
                    <a:gd name="T108" fmla="*/ 0 w 623"/>
                    <a:gd name="T109" fmla="*/ 0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3"/>
                    <a:gd name="T167" fmla="*/ 623 w 623"/>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3">
                      <a:moveTo>
                        <a:pt x="169" y="893"/>
                      </a:moveTo>
                      <a:lnTo>
                        <a:pt x="0" y="777"/>
                      </a:lnTo>
                      <a:lnTo>
                        <a:pt x="16" y="749"/>
                      </a:lnTo>
                      <a:lnTo>
                        <a:pt x="33" y="723"/>
                      </a:lnTo>
                      <a:lnTo>
                        <a:pt x="50" y="698"/>
                      </a:lnTo>
                      <a:lnTo>
                        <a:pt x="67" y="674"/>
                      </a:lnTo>
                      <a:lnTo>
                        <a:pt x="104" y="629"/>
                      </a:lnTo>
                      <a:lnTo>
                        <a:pt x="139" y="588"/>
                      </a:lnTo>
                      <a:lnTo>
                        <a:pt x="154" y="569"/>
                      </a:lnTo>
                      <a:lnTo>
                        <a:pt x="170" y="550"/>
                      </a:lnTo>
                      <a:lnTo>
                        <a:pt x="185" y="530"/>
                      </a:lnTo>
                      <a:lnTo>
                        <a:pt x="198" y="512"/>
                      </a:lnTo>
                      <a:lnTo>
                        <a:pt x="210" y="493"/>
                      </a:lnTo>
                      <a:lnTo>
                        <a:pt x="220" y="474"/>
                      </a:lnTo>
                      <a:lnTo>
                        <a:pt x="228" y="454"/>
                      </a:lnTo>
                      <a:lnTo>
                        <a:pt x="235" y="434"/>
                      </a:lnTo>
                      <a:lnTo>
                        <a:pt x="248" y="397"/>
                      </a:lnTo>
                      <a:lnTo>
                        <a:pt x="260" y="361"/>
                      </a:lnTo>
                      <a:lnTo>
                        <a:pt x="272" y="328"/>
                      </a:lnTo>
                      <a:lnTo>
                        <a:pt x="285" y="298"/>
                      </a:lnTo>
                      <a:lnTo>
                        <a:pt x="297" y="270"/>
                      </a:lnTo>
                      <a:lnTo>
                        <a:pt x="309" y="245"/>
                      </a:lnTo>
                      <a:lnTo>
                        <a:pt x="321" y="221"/>
                      </a:lnTo>
                      <a:lnTo>
                        <a:pt x="333" y="199"/>
                      </a:lnTo>
                      <a:lnTo>
                        <a:pt x="345" y="179"/>
                      </a:lnTo>
                      <a:lnTo>
                        <a:pt x="356" y="161"/>
                      </a:lnTo>
                      <a:lnTo>
                        <a:pt x="368" y="145"/>
                      </a:lnTo>
                      <a:lnTo>
                        <a:pt x="379" y="130"/>
                      </a:lnTo>
                      <a:lnTo>
                        <a:pt x="391" y="117"/>
                      </a:lnTo>
                      <a:lnTo>
                        <a:pt x="403" y="104"/>
                      </a:lnTo>
                      <a:lnTo>
                        <a:pt x="415" y="93"/>
                      </a:lnTo>
                      <a:lnTo>
                        <a:pt x="426" y="84"/>
                      </a:lnTo>
                      <a:lnTo>
                        <a:pt x="438" y="75"/>
                      </a:lnTo>
                      <a:lnTo>
                        <a:pt x="450" y="67"/>
                      </a:lnTo>
                      <a:lnTo>
                        <a:pt x="462" y="60"/>
                      </a:lnTo>
                      <a:lnTo>
                        <a:pt x="474" y="55"/>
                      </a:lnTo>
                      <a:lnTo>
                        <a:pt x="498" y="45"/>
                      </a:lnTo>
                      <a:lnTo>
                        <a:pt x="521" y="35"/>
                      </a:lnTo>
                      <a:lnTo>
                        <a:pt x="572" y="19"/>
                      </a:lnTo>
                      <a:lnTo>
                        <a:pt x="623" y="0"/>
                      </a:lnTo>
                      <a:lnTo>
                        <a:pt x="601" y="19"/>
                      </a:lnTo>
                      <a:lnTo>
                        <a:pt x="581" y="39"/>
                      </a:lnTo>
                      <a:lnTo>
                        <a:pt x="562" y="59"/>
                      </a:lnTo>
                      <a:lnTo>
                        <a:pt x="547" y="80"/>
                      </a:lnTo>
                      <a:lnTo>
                        <a:pt x="532" y="100"/>
                      </a:lnTo>
                      <a:lnTo>
                        <a:pt x="520" y="120"/>
                      </a:lnTo>
                      <a:lnTo>
                        <a:pt x="510" y="140"/>
                      </a:lnTo>
                      <a:lnTo>
                        <a:pt x="499" y="158"/>
                      </a:lnTo>
                      <a:lnTo>
                        <a:pt x="491" y="178"/>
                      </a:lnTo>
                      <a:lnTo>
                        <a:pt x="484" y="198"/>
                      </a:lnTo>
                      <a:lnTo>
                        <a:pt x="479" y="216"/>
                      </a:lnTo>
                      <a:lnTo>
                        <a:pt x="474" y="236"/>
                      </a:lnTo>
                      <a:lnTo>
                        <a:pt x="467" y="274"/>
                      </a:lnTo>
                      <a:lnTo>
                        <a:pt x="462" y="311"/>
                      </a:lnTo>
                      <a:lnTo>
                        <a:pt x="169" y="893"/>
                      </a:lnTo>
                      <a:close/>
                    </a:path>
                  </a:pathLst>
                </a:custGeom>
                <a:solidFill>
                  <a:srgbClr val="009240"/>
                </a:solidFill>
                <a:ln w="9525">
                  <a:noFill/>
                  <a:round/>
                  <a:headEnd/>
                  <a:tailEnd/>
                </a:ln>
              </p:spPr>
              <p:txBody>
                <a:bodyPr/>
                <a:lstStyle/>
                <a:p>
                  <a:pPr eaLnBrk="1" hangingPunct="1"/>
                  <a:endParaRPr lang="pt-BR" b="1" u="none"/>
                </a:p>
              </p:txBody>
            </p:sp>
            <p:sp>
              <p:nvSpPr>
                <p:cNvPr id="453658" name="Freeform 2294"/>
                <p:cNvSpPr>
                  <a:spLocks/>
                </p:cNvSpPr>
                <p:nvPr/>
              </p:nvSpPr>
              <p:spPr bwMode="auto">
                <a:xfrm>
                  <a:off x="4886" y="1878"/>
                  <a:ext cx="156" cy="224"/>
                </a:xfrm>
                <a:custGeom>
                  <a:avLst/>
                  <a:gdLst>
                    <a:gd name="T0" fmla="*/ 0 w 623"/>
                    <a:gd name="T1" fmla="*/ 0 h 893"/>
                    <a:gd name="T2" fmla="*/ 0 w 623"/>
                    <a:gd name="T3" fmla="*/ 0 h 893"/>
                    <a:gd name="T4" fmla="*/ 0 w 623"/>
                    <a:gd name="T5" fmla="*/ 0 h 893"/>
                    <a:gd name="T6" fmla="*/ 0 w 623"/>
                    <a:gd name="T7" fmla="*/ 0 h 893"/>
                    <a:gd name="T8" fmla="*/ 0 w 623"/>
                    <a:gd name="T9" fmla="*/ 0 h 893"/>
                    <a:gd name="T10" fmla="*/ 0 w 623"/>
                    <a:gd name="T11" fmla="*/ 0 h 893"/>
                    <a:gd name="T12" fmla="*/ 0 w 623"/>
                    <a:gd name="T13" fmla="*/ 0 h 893"/>
                    <a:gd name="T14" fmla="*/ 0 w 623"/>
                    <a:gd name="T15" fmla="*/ 0 h 893"/>
                    <a:gd name="T16" fmla="*/ 0 w 623"/>
                    <a:gd name="T17" fmla="*/ 0 h 893"/>
                    <a:gd name="T18" fmla="*/ 0 w 623"/>
                    <a:gd name="T19" fmla="*/ 0 h 893"/>
                    <a:gd name="T20" fmla="*/ 0 w 623"/>
                    <a:gd name="T21" fmla="*/ 0 h 893"/>
                    <a:gd name="T22" fmla="*/ 0 w 623"/>
                    <a:gd name="T23" fmla="*/ 0 h 893"/>
                    <a:gd name="T24" fmla="*/ 0 w 623"/>
                    <a:gd name="T25" fmla="*/ 0 h 893"/>
                    <a:gd name="T26" fmla="*/ 0 w 623"/>
                    <a:gd name="T27" fmla="*/ 0 h 893"/>
                    <a:gd name="T28" fmla="*/ 0 w 623"/>
                    <a:gd name="T29" fmla="*/ 0 h 893"/>
                    <a:gd name="T30" fmla="*/ 0 w 623"/>
                    <a:gd name="T31" fmla="*/ 0 h 893"/>
                    <a:gd name="T32" fmla="*/ 0 w 623"/>
                    <a:gd name="T33" fmla="*/ 0 h 893"/>
                    <a:gd name="T34" fmla="*/ 0 w 623"/>
                    <a:gd name="T35" fmla="*/ 0 h 893"/>
                    <a:gd name="T36" fmla="*/ 0 w 623"/>
                    <a:gd name="T37" fmla="*/ 0 h 893"/>
                    <a:gd name="T38" fmla="*/ 0 w 623"/>
                    <a:gd name="T39" fmla="*/ 0 h 893"/>
                    <a:gd name="T40" fmla="*/ 0 w 623"/>
                    <a:gd name="T41" fmla="*/ 0 h 893"/>
                    <a:gd name="T42" fmla="*/ 0 w 623"/>
                    <a:gd name="T43" fmla="*/ 0 h 893"/>
                    <a:gd name="T44" fmla="*/ 0 w 623"/>
                    <a:gd name="T45" fmla="*/ 0 h 893"/>
                    <a:gd name="T46" fmla="*/ 0 w 623"/>
                    <a:gd name="T47" fmla="*/ 0 h 893"/>
                    <a:gd name="T48" fmla="*/ 0 w 623"/>
                    <a:gd name="T49" fmla="*/ 0 h 893"/>
                    <a:gd name="T50" fmla="*/ 0 w 623"/>
                    <a:gd name="T51" fmla="*/ 0 h 893"/>
                    <a:gd name="T52" fmla="*/ 0 w 623"/>
                    <a:gd name="T53" fmla="*/ 0 h 893"/>
                    <a:gd name="T54" fmla="*/ 0 w 623"/>
                    <a:gd name="T55" fmla="*/ 0 h 893"/>
                    <a:gd name="T56" fmla="*/ 0 w 623"/>
                    <a:gd name="T57" fmla="*/ 0 h 893"/>
                    <a:gd name="T58" fmla="*/ 0 w 623"/>
                    <a:gd name="T59" fmla="*/ 0 h 893"/>
                    <a:gd name="T60" fmla="*/ 0 w 623"/>
                    <a:gd name="T61" fmla="*/ 0 h 893"/>
                    <a:gd name="T62" fmla="*/ 0 w 623"/>
                    <a:gd name="T63" fmla="*/ 0 h 893"/>
                    <a:gd name="T64" fmla="*/ 0 w 623"/>
                    <a:gd name="T65" fmla="*/ 0 h 893"/>
                    <a:gd name="T66" fmla="*/ 0 w 623"/>
                    <a:gd name="T67" fmla="*/ 0 h 893"/>
                    <a:gd name="T68" fmla="*/ 0 w 623"/>
                    <a:gd name="T69" fmla="*/ 0 h 893"/>
                    <a:gd name="T70" fmla="*/ 0 w 623"/>
                    <a:gd name="T71" fmla="*/ 0 h 893"/>
                    <a:gd name="T72" fmla="*/ 0 w 623"/>
                    <a:gd name="T73" fmla="*/ 0 h 893"/>
                    <a:gd name="T74" fmla="*/ 0 w 623"/>
                    <a:gd name="T75" fmla="*/ 0 h 893"/>
                    <a:gd name="T76" fmla="*/ 0 w 623"/>
                    <a:gd name="T77" fmla="*/ 0 h 893"/>
                    <a:gd name="T78" fmla="*/ 0 w 623"/>
                    <a:gd name="T79" fmla="*/ 0 h 893"/>
                    <a:gd name="T80" fmla="*/ 0 w 623"/>
                    <a:gd name="T81" fmla="*/ 0 h 893"/>
                    <a:gd name="T82" fmla="*/ 0 w 623"/>
                    <a:gd name="T83" fmla="*/ 0 h 893"/>
                    <a:gd name="T84" fmla="*/ 0 w 623"/>
                    <a:gd name="T85" fmla="*/ 0 h 893"/>
                    <a:gd name="T86" fmla="*/ 0 w 623"/>
                    <a:gd name="T87" fmla="*/ 0 h 893"/>
                    <a:gd name="T88" fmla="*/ 0 w 623"/>
                    <a:gd name="T89" fmla="*/ 0 h 893"/>
                    <a:gd name="T90" fmla="*/ 0 w 623"/>
                    <a:gd name="T91" fmla="*/ 0 h 893"/>
                    <a:gd name="T92" fmla="*/ 0 w 623"/>
                    <a:gd name="T93" fmla="*/ 0 h 893"/>
                    <a:gd name="T94" fmla="*/ 0 w 623"/>
                    <a:gd name="T95" fmla="*/ 0 h 893"/>
                    <a:gd name="T96" fmla="*/ 0 w 623"/>
                    <a:gd name="T97" fmla="*/ 0 h 893"/>
                    <a:gd name="T98" fmla="*/ 0 w 623"/>
                    <a:gd name="T99" fmla="*/ 0 h 893"/>
                    <a:gd name="T100" fmla="*/ 0 w 623"/>
                    <a:gd name="T101" fmla="*/ 0 h 893"/>
                    <a:gd name="T102" fmla="*/ 0 w 623"/>
                    <a:gd name="T103" fmla="*/ 0 h 893"/>
                    <a:gd name="T104" fmla="*/ 0 w 623"/>
                    <a:gd name="T105" fmla="*/ 0 h 893"/>
                    <a:gd name="T106" fmla="*/ 0 w 623"/>
                    <a:gd name="T107" fmla="*/ 0 h 893"/>
                    <a:gd name="T108" fmla="*/ 0 w 623"/>
                    <a:gd name="T109" fmla="*/ 0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3"/>
                    <a:gd name="T167" fmla="*/ 623 w 623"/>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3">
                      <a:moveTo>
                        <a:pt x="169" y="893"/>
                      </a:moveTo>
                      <a:lnTo>
                        <a:pt x="0" y="777"/>
                      </a:lnTo>
                      <a:lnTo>
                        <a:pt x="16" y="749"/>
                      </a:lnTo>
                      <a:lnTo>
                        <a:pt x="33" y="723"/>
                      </a:lnTo>
                      <a:lnTo>
                        <a:pt x="50" y="698"/>
                      </a:lnTo>
                      <a:lnTo>
                        <a:pt x="67" y="674"/>
                      </a:lnTo>
                      <a:lnTo>
                        <a:pt x="104" y="629"/>
                      </a:lnTo>
                      <a:lnTo>
                        <a:pt x="139" y="588"/>
                      </a:lnTo>
                      <a:lnTo>
                        <a:pt x="154" y="569"/>
                      </a:lnTo>
                      <a:lnTo>
                        <a:pt x="170" y="550"/>
                      </a:lnTo>
                      <a:lnTo>
                        <a:pt x="185" y="530"/>
                      </a:lnTo>
                      <a:lnTo>
                        <a:pt x="198" y="512"/>
                      </a:lnTo>
                      <a:lnTo>
                        <a:pt x="210" y="493"/>
                      </a:lnTo>
                      <a:lnTo>
                        <a:pt x="220" y="474"/>
                      </a:lnTo>
                      <a:lnTo>
                        <a:pt x="228" y="454"/>
                      </a:lnTo>
                      <a:lnTo>
                        <a:pt x="235" y="434"/>
                      </a:lnTo>
                      <a:lnTo>
                        <a:pt x="248" y="397"/>
                      </a:lnTo>
                      <a:lnTo>
                        <a:pt x="260" y="361"/>
                      </a:lnTo>
                      <a:lnTo>
                        <a:pt x="272" y="328"/>
                      </a:lnTo>
                      <a:lnTo>
                        <a:pt x="285" y="298"/>
                      </a:lnTo>
                      <a:lnTo>
                        <a:pt x="297" y="270"/>
                      </a:lnTo>
                      <a:lnTo>
                        <a:pt x="309" y="245"/>
                      </a:lnTo>
                      <a:lnTo>
                        <a:pt x="321" y="221"/>
                      </a:lnTo>
                      <a:lnTo>
                        <a:pt x="333" y="199"/>
                      </a:lnTo>
                      <a:lnTo>
                        <a:pt x="345" y="179"/>
                      </a:lnTo>
                      <a:lnTo>
                        <a:pt x="356" y="161"/>
                      </a:lnTo>
                      <a:lnTo>
                        <a:pt x="368" y="145"/>
                      </a:lnTo>
                      <a:lnTo>
                        <a:pt x="379" y="130"/>
                      </a:lnTo>
                      <a:lnTo>
                        <a:pt x="391" y="117"/>
                      </a:lnTo>
                      <a:lnTo>
                        <a:pt x="403" y="104"/>
                      </a:lnTo>
                      <a:lnTo>
                        <a:pt x="415" y="93"/>
                      </a:lnTo>
                      <a:lnTo>
                        <a:pt x="426" y="84"/>
                      </a:lnTo>
                      <a:lnTo>
                        <a:pt x="438" y="75"/>
                      </a:lnTo>
                      <a:lnTo>
                        <a:pt x="450" y="67"/>
                      </a:lnTo>
                      <a:lnTo>
                        <a:pt x="462" y="60"/>
                      </a:lnTo>
                      <a:lnTo>
                        <a:pt x="474" y="55"/>
                      </a:lnTo>
                      <a:lnTo>
                        <a:pt x="498" y="45"/>
                      </a:lnTo>
                      <a:lnTo>
                        <a:pt x="521" y="35"/>
                      </a:lnTo>
                      <a:lnTo>
                        <a:pt x="572" y="19"/>
                      </a:lnTo>
                      <a:lnTo>
                        <a:pt x="623" y="0"/>
                      </a:lnTo>
                      <a:lnTo>
                        <a:pt x="601" y="19"/>
                      </a:lnTo>
                      <a:lnTo>
                        <a:pt x="581" y="39"/>
                      </a:lnTo>
                      <a:lnTo>
                        <a:pt x="562" y="59"/>
                      </a:lnTo>
                      <a:lnTo>
                        <a:pt x="547" y="80"/>
                      </a:lnTo>
                      <a:lnTo>
                        <a:pt x="532" y="100"/>
                      </a:lnTo>
                      <a:lnTo>
                        <a:pt x="520" y="120"/>
                      </a:lnTo>
                      <a:lnTo>
                        <a:pt x="510" y="140"/>
                      </a:lnTo>
                      <a:lnTo>
                        <a:pt x="499" y="158"/>
                      </a:lnTo>
                      <a:lnTo>
                        <a:pt x="491" y="178"/>
                      </a:lnTo>
                      <a:lnTo>
                        <a:pt x="484" y="198"/>
                      </a:lnTo>
                      <a:lnTo>
                        <a:pt x="479" y="216"/>
                      </a:lnTo>
                      <a:lnTo>
                        <a:pt x="474" y="236"/>
                      </a:lnTo>
                      <a:lnTo>
                        <a:pt x="467" y="274"/>
                      </a:lnTo>
                      <a:lnTo>
                        <a:pt x="462" y="311"/>
                      </a:lnTo>
                      <a:lnTo>
                        <a:pt x="169" y="893"/>
                      </a:lnTo>
                      <a:close/>
                    </a:path>
                  </a:pathLst>
                </a:custGeom>
                <a:noFill/>
                <a:ln w="9525">
                  <a:solidFill>
                    <a:srgbClr val="FFF500"/>
                  </a:solidFill>
                  <a:round/>
                  <a:headEnd/>
                  <a:tailEnd/>
                </a:ln>
              </p:spPr>
              <p:txBody>
                <a:bodyPr/>
                <a:lstStyle/>
                <a:p>
                  <a:pPr eaLnBrk="1" hangingPunct="1"/>
                  <a:endParaRPr lang="pt-BR" b="1" u="none"/>
                </a:p>
              </p:txBody>
            </p:sp>
            <p:sp>
              <p:nvSpPr>
                <p:cNvPr id="453659" name="Freeform 2295"/>
                <p:cNvSpPr>
                  <a:spLocks/>
                </p:cNvSpPr>
                <p:nvPr/>
              </p:nvSpPr>
              <p:spPr bwMode="auto">
                <a:xfrm>
                  <a:off x="4886" y="3306"/>
                  <a:ext cx="156" cy="223"/>
                </a:xfrm>
                <a:custGeom>
                  <a:avLst/>
                  <a:gdLst>
                    <a:gd name="T0" fmla="*/ 0 w 623"/>
                    <a:gd name="T1" fmla="*/ 0 h 894"/>
                    <a:gd name="T2" fmla="*/ 0 w 623"/>
                    <a:gd name="T3" fmla="*/ 0 h 894"/>
                    <a:gd name="T4" fmla="*/ 0 w 623"/>
                    <a:gd name="T5" fmla="*/ 0 h 894"/>
                    <a:gd name="T6" fmla="*/ 0 w 623"/>
                    <a:gd name="T7" fmla="*/ 0 h 894"/>
                    <a:gd name="T8" fmla="*/ 0 w 623"/>
                    <a:gd name="T9" fmla="*/ 0 h 894"/>
                    <a:gd name="T10" fmla="*/ 0 w 623"/>
                    <a:gd name="T11" fmla="*/ 0 h 894"/>
                    <a:gd name="T12" fmla="*/ 0 w 623"/>
                    <a:gd name="T13" fmla="*/ 0 h 894"/>
                    <a:gd name="T14" fmla="*/ 0 w 623"/>
                    <a:gd name="T15" fmla="*/ 0 h 894"/>
                    <a:gd name="T16" fmla="*/ 0 w 623"/>
                    <a:gd name="T17" fmla="*/ 0 h 894"/>
                    <a:gd name="T18" fmla="*/ 0 w 623"/>
                    <a:gd name="T19" fmla="*/ 0 h 894"/>
                    <a:gd name="T20" fmla="*/ 0 w 623"/>
                    <a:gd name="T21" fmla="*/ 0 h 894"/>
                    <a:gd name="T22" fmla="*/ 0 w 623"/>
                    <a:gd name="T23" fmla="*/ 0 h 894"/>
                    <a:gd name="T24" fmla="*/ 0 w 623"/>
                    <a:gd name="T25" fmla="*/ 0 h 894"/>
                    <a:gd name="T26" fmla="*/ 0 w 623"/>
                    <a:gd name="T27" fmla="*/ 0 h 894"/>
                    <a:gd name="T28" fmla="*/ 0 w 623"/>
                    <a:gd name="T29" fmla="*/ 0 h 894"/>
                    <a:gd name="T30" fmla="*/ 0 w 623"/>
                    <a:gd name="T31" fmla="*/ 0 h 894"/>
                    <a:gd name="T32" fmla="*/ 0 w 623"/>
                    <a:gd name="T33" fmla="*/ 0 h 894"/>
                    <a:gd name="T34" fmla="*/ 0 w 623"/>
                    <a:gd name="T35" fmla="*/ 0 h 894"/>
                    <a:gd name="T36" fmla="*/ 0 w 623"/>
                    <a:gd name="T37" fmla="*/ 0 h 894"/>
                    <a:gd name="T38" fmla="*/ 0 w 623"/>
                    <a:gd name="T39" fmla="*/ 0 h 894"/>
                    <a:gd name="T40" fmla="*/ 0 w 623"/>
                    <a:gd name="T41" fmla="*/ 0 h 894"/>
                    <a:gd name="T42" fmla="*/ 0 w 623"/>
                    <a:gd name="T43" fmla="*/ 0 h 894"/>
                    <a:gd name="T44" fmla="*/ 0 w 623"/>
                    <a:gd name="T45" fmla="*/ 0 h 894"/>
                    <a:gd name="T46" fmla="*/ 0 w 623"/>
                    <a:gd name="T47" fmla="*/ 0 h 894"/>
                    <a:gd name="T48" fmla="*/ 0 w 623"/>
                    <a:gd name="T49" fmla="*/ 0 h 894"/>
                    <a:gd name="T50" fmla="*/ 0 w 623"/>
                    <a:gd name="T51" fmla="*/ 0 h 894"/>
                    <a:gd name="T52" fmla="*/ 0 w 623"/>
                    <a:gd name="T53" fmla="*/ 0 h 894"/>
                    <a:gd name="T54" fmla="*/ 0 w 623"/>
                    <a:gd name="T55" fmla="*/ 0 h 894"/>
                    <a:gd name="T56" fmla="*/ 0 w 623"/>
                    <a:gd name="T57" fmla="*/ 0 h 894"/>
                    <a:gd name="T58" fmla="*/ 0 w 623"/>
                    <a:gd name="T59" fmla="*/ 0 h 894"/>
                    <a:gd name="T60" fmla="*/ 0 w 623"/>
                    <a:gd name="T61" fmla="*/ 0 h 894"/>
                    <a:gd name="T62" fmla="*/ 0 w 623"/>
                    <a:gd name="T63" fmla="*/ 0 h 894"/>
                    <a:gd name="T64" fmla="*/ 0 w 623"/>
                    <a:gd name="T65" fmla="*/ 0 h 894"/>
                    <a:gd name="T66" fmla="*/ 0 w 623"/>
                    <a:gd name="T67" fmla="*/ 0 h 894"/>
                    <a:gd name="T68" fmla="*/ 0 w 623"/>
                    <a:gd name="T69" fmla="*/ 0 h 894"/>
                    <a:gd name="T70" fmla="*/ 0 w 623"/>
                    <a:gd name="T71" fmla="*/ 0 h 894"/>
                    <a:gd name="T72" fmla="*/ 0 w 623"/>
                    <a:gd name="T73" fmla="*/ 0 h 894"/>
                    <a:gd name="T74" fmla="*/ 0 w 623"/>
                    <a:gd name="T75" fmla="*/ 0 h 894"/>
                    <a:gd name="T76" fmla="*/ 0 w 623"/>
                    <a:gd name="T77" fmla="*/ 0 h 894"/>
                    <a:gd name="T78" fmla="*/ 0 w 623"/>
                    <a:gd name="T79" fmla="*/ 0 h 894"/>
                    <a:gd name="T80" fmla="*/ 0 w 623"/>
                    <a:gd name="T81" fmla="*/ 0 h 894"/>
                    <a:gd name="T82" fmla="*/ 0 w 623"/>
                    <a:gd name="T83" fmla="*/ 0 h 894"/>
                    <a:gd name="T84" fmla="*/ 0 w 623"/>
                    <a:gd name="T85" fmla="*/ 0 h 894"/>
                    <a:gd name="T86" fmla="*/ 0 w 623"/>
                    <a:gd name="T87" fmla="*/ 0 h 894"/>
                    <a:gd name="T88" fmla="*/ 0 w 623"/>
                    <a:gd name="T89" fmla="*/ 0 h 894"/>
                    <a:gd name="T90" fmla="*/ 0 w 623"/>
                    <a:gd name="T91" fmla="*/ 0 h 894"/>
                    <a:gd name="T92" fmla="*/ 0 w 623"/>
                    <a:gd name="T93" fmla="*/ 0 h 894"/>
                    <a:gd name="T94" fmla="*/ 0 w 623"/>
                    <a:gd name="T95" fmla="*/ 0 h 894"/>
                    <a:gd name="T96" fmla="*/ 0 w 623"/>
                    <a:gd name="T97" fmla="*/ 0 h 894"/>
                    <a:gd name="T98" fmla="*/ 0 w 623"/>
                    <a:gd name="T99" fmla="*/ 0 h 894"/>
                    <a:gd name="T100" fmla="*/ 0 w 623"/>
                    <a:gd name="T101" fmla="*/ 0 h 894"/>
                    <a:gd name="T102" fmla="*/ 0 w 623"/>
                    <a:gd name="T103" fmla="*/ 0 h 894"/>
                    <a:gd name="T104" fmla="*/ 0 w 623"/>
                    <a:gd name="T105" fmla="*/ 0 h 894"/>
                    <a:gd name="T106" fmla="*/ 0 w 623"/>
                    <a:gd name="T107" fmla="*/ 0 h 894"/>
                    <a:gd name="T108" fmla="*/ 0 w 623"/>
                    <a:gd name="T109" fmla="*/ 0 h 8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4"/>
                    <a:gd name="T167" fmla="*/ 623 w 623"/>
                    <a:gd name="T168" fmla="*/ 894 h 8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4">
                      <a:moveTo>
                        <a:pt x="169" y="0"/>
                      </a:moveTo>
                      <a:lnTo>
                        <a:pt x="0" y="116"/>
                      </a:lnTo>
                      <a:lnTo>
                        <a:pt x="16" y="144"/>
                      </a:lnTo>
                      <a:lnTo>
                        <a:pt x="33" y="170"/>
                      </a:lnTo>
                      <a:lnTo>
                        <a:pt x="50" y="195"/>
                      </a:lnTo>
                      <a:lnTo>
                        <a:pt x="67" y="219"/>
                      </a:lnTo>
                      <a:lnTo>
                        <a:pt x="104" y="264"/>
                      </a:lnTo>
                      <a:lnTo>
                        <a:pt x="139" y="305"/>
                      </a:lnTo>
                      <a:lnTo>
                        <a:pt x="154" y="325"/>
                      </a:lnTo>
                      <a:lnTo>
                        <a:pt x="170" y="343"/>
                      </a:lnTo>
                      <a:lnTo>
                        <a:pt x="185" y="363"/>
                      </a:lnTo>
                      <a:lnTo>
                        <a:pt x="198" y="381"/>
                      </a:lnTo>
                      <a:lnTo>
                        <a:pt x="210" y="400"/>
                      </a:lnTo>
                      <a:lnTo>
                        <a:pt x="220" y="420"/>
                      </a:lnTo>
                      <a:lnTo>
                        <a:pt x="228" y="438"/>
                      </a:lnTo>
                      <a:lnTo>
                        <a:pt x="235" y="458"/>
                      </a:lnTo>
                      <a:lnTo>
                        <a:pt x="248" y="496"/>
                      </a:lnTo>
                      <a:lnTo>
                        <a:pt x="260" y="532"/>
                      </a:lnTo>
                      <a:lnTo>
                        <a:pt x="272" y="564"/>
                      </a:lnTo>
                      <a:lnTo>
                        <a:pt x="285" y="594"/>
                      </a:lnTo>
                      <a:lnTo>
                        <a:pt x="297" y="623"/>
                      </a:lnTo>
                      <a:lnTo>
                        <a:pt x="309" y="648"/>
                      </a:lnTo>
                      <a:lnTo>
                        <a:pt x="321" y="672"/>
                      </a:lnTo>
                      <a:lnTo>
                        <a:pt x="333" y="694"/>
                      </a:lnTo>
                      <a:lnTo>
                        <a:pt x="345" y="714"/>
                      </a:lnTo>
                      <a:lnTo>
                        <a:pt x="356" y="731"/>
                      </a:lnTo>
                      <a:lnTo>
                        <a:pt x="368" y="748"/>
                      </a:lnTo>
                      <a:lnTo>
                        <a:pt x="379" y="763"/>
                      </a:lnTo>
                      <a:lnTo>
                        <a:pt x="391" y="776"/>
                      </a:lnTo>
                      <a:lnTo>
                        <a:pt x="403" y="788"/>
                      </a:lnTo>
                      <a:lnTo>
                        <a:pt x="415" y="800"/>
                      </a:lnTo>
                      <a:lnTo>
                        <a:pt x="426" y="809"/>
                      </a:lnTo>
                      <a:lnTo>
                        <a:pt x="438" y="818"/>
                      </a:lnTo>
                      <a:lnTo>
                        <a:pt x="450" y="825"/>
                      </a:lnTo>
                      <a:lnTo>
                        <a:pt x="462" y="833"/>
                      </a:lnTo>
                      <a:lnTo>
                        <a:pt x="474" y="838"/>
                      </a:lnTo>
                      <a:lnTo>
                        <a:pt x="498" y="849"/>
                      </a:lnTo>
                      <a:lnTo>
                        <a:pt x="521" y="858"/>
                      </a:lnTo>
                      <a:lnTo>
                        <a:pt x="572" y="874"/>
                      </a:lnTo>
                      <a:lnTo>
                        <a:pt x="623" y="894"/>
                      </a:lnTo>
                      <a:lnTo>
                        <a:pt x="601" y="874"/>
                      </a:lnTo>
                      <a:lnTo>
                        <a:pt x="581" y="853"/>
                      </a:lnTo>
                      <a:lnTo>
                        <a:pt x="562" y="833"/>
                      </a:lnTo>
                      <a:lnTo>
                        <a:pt x="547" y="813"/>
                      </a:lnTo>
                      <a:lnTo>
                        <a:pt x="532" y="793"/>
                      </a:lnTo>
                      <a:lnTo>
                        <a:pt x="520" y="773"/>
                      </a:lnTo>
                      <a:lnTo>
                        <a:pt x="510" y="754"/>
                      </a:lnTo>
                      <a:lnTo>
                        <a:pt x="499" y="734"/>
                      </a:lnTo>
                      <a:lnTo>
                        <a:pt x="491" y="715"/>
                      </a:lnTo>
                      <a:lnTo>
                        <a:pt x="484" y="696"/>
                      </a:lnTo>
                      <a:lnTo>
                        <a:pt x="479" y="676"/>
                      </a:lnTo>
                      <a:lnTo>
                        <a:pt x="474" y="657"/>
                      </a:lnTo>
                      <a:lnTo>
                        <a:pt x="467" y="619"/>
                      </a:lnTo>
                      <a:lnTo>
                        <a:pt x="462" y="582"/>
                      </a:lnTo>
                      <a:lnTo>
                        <a:pt x="169" y="0"/>
                      </a:lnTo>
                      <a:close/>
                    </a:path>
                  </a:pathLst>
                </a:custGeom>
                <a:solidFill>
                  <a:srgbClr val="009240"/>
                </a:solidFill>
                <a:ln w="9525">
                  <a:noFill/>
                  <a:round/>
                  <a:headEnd/>
                  <a:tailEnd/>
                </a:ln>
              </p:spPr>
              <p:txBody>
                <a:bodyPr/>
                <a:lstStyle/>
                <a:p>
                  <a:pPr eaLnBrk="1" hangingPunct="1"/>
                  <a:endParaRPr lang="pt-BR" b="1" u="none"/>
                </a:p>
              </p:txBody>
            </p:sp>
            <p:sp>
              <p:nvSpPr>
                <p:cNvPr id="453660" name="Freeform 2296"/>
                <p:cNvSpPr>
                  <a:spLocks/>
                </p:cNvSpPr>
                <p:nvPr/>
              </p:nvSpPr>
              <p:spPr bwMode="auto">
                <a:xfrm>
                  <a:off x="4886" y="3306"/>
                  <a:ext cx="156" cy="223"/>
                </a:xfrm>
                <a:custGeom>
                  <a:avLst/>
                  <a:gdLst>
                    <a:gd name="T0" fmla="*/ 0 w 623"/>
                    <a:gd name="T1" fmla="*/ 0 h 894"/>
                    <a:gd name="T2" fmla="*/ 0 w 623"/>
                    <a:gd name="T3" fmla="*/ 0 h 894"/>
                    <a:gd name="T4" fmla="*/ 0 w 623"/>
                    <a:gd name="T5" fmla="*/ 0 h 894"/>
                    <a:gd name="T6" fmla="*/ 0 w 623"/>
                    <a:gd name="T7" fmla="*/ 0 h 894"/>
                    <a:gd name="T8" fmla="*/ 0 w 623"/>
                    <a:gd name="T9" fmla="*/ 0 h 894"/>
                    <a:gd name="T10" fmla="*/ 0 w 623"/>
                    <a:gd name="T11" fmla="*/ 0 h 894"/>
                    <a:gd name="T12" fmla="*/ 0 w 623"/>
                    <a:gd name="T13" fmla="*/ 0 h 894"/>
                    <a:gd name="T14" fmla="*/ 0 w 623"/>
                    <a:gd name="T15" fmla="*/ 0 h 894"/>
                    <a:gd name="T16" fmla="*/ 0 w 623"/>
                    <a:gd name="T17" fmla="*/ 0 h 894"/>
                    <a:gd name="T18" fmla="*/ 0 w 623"/>
                    <a:gd name="T19" fmla="*/ 0 h 894"/>
                    <a:gd name="T20" fmla="*/ 0 w 623"/>
                    <a:gd name="T21" fmla="*/ 0 h 894"/>
                    <a:gd name="T22" fmla="*/ 0 w 623"/>
                    <a:gd name="T23" fmla="*/ 0 h 894"/>
                    <a:gd name="T24" fmla="*/ 0 w 623"/>
                    <a:gd name="T25" fmla="*/ 0 h 894"/>
                    <a:gd name="T26" fmla="*/ 0 w 623"/>
                    <a:gd name="T27" fmla="*/ 0 h 894"/>
                    <a:gd name="T28" fmla="*/ 0 w 623"/>
                    <a:gd name="T29" fmla="*/ 0 h 894"/>
                    <a:gd name="T30" fmla="*/ 0 w 623"/>
                    <a:gd name="T31" fmla="*/ 0 h 894"/>
                    <a:gd name="T32" fmla="*/ 0 w 623"/>
                    <a:gd name="T33" fmla="*/ 0 h 894"/>
                    <a:gd name="T34" fmla="*/ 0 w 623"/>
                    <a:gd name="T35" fmla="*/ 0 h 894"/>
                    <a:gd name="T36" fmla="*/ 0 w 623"/>
                    <a:gd name="T37" fmla="*/ 0 h 894"/>
                    <a:gd name="T38" fmla="*/ 0 w 623"/>
                    <a:gd name="T39" fmla="*/ 0 h 894"/>
                    <a:gd name="T40" fmla="*/ 0 w 623"/>
                    <a:gd name="T41" fmla="*/ 0 h 894"/>
                    <a:gd name="T42" fmla="*/ 0 w 623"/>
                    <a:gd name="T43" fmla="*/ 0 h 894"/>
                    <a:gd name="T44" fmla="*/ 0 w 623"/>
                    <a:gd name="T45" fmla="*/ 0 h 894"/>
                    <a:gd name="T46" fmla="*/ 0 w 623"/>
                    <a:gd name="T47" fmla="*/ 0 h 894"/>
                    <a:gd name="T48" fmla="*/ 0 w 623"/>
                    <a:gd name="T49" fmla="*/ 0 h 894"/>
                    <a:gd name="T50" fmla="*/ 0 w 623"/>
                    <a:gd name="T51" fmla="*/ 0 h 894"/>
                    <a:gd name="T52" fmla="*/ 0 w 623"/>
                    <a:gd name="T53" fmla="*/ 0 h 894"/>
                    <a:gd name="T54" fmla="*/ 0 w 623"/>
                    <a:gd name="T55" fmla="*/ 0 h 894"/>
                    <a:gd name="T56" fmla="*/ 0 w 623"/>
                    <a:gd name="T57" fmla="*/ 0 h 894"/>
                    <a:gd name="T58" fmla="*/ 0 w 623"/>
                    <a:gd name="T59" fmla="*/ 0 h 894"/>
                    <a:gd name="T60" fmla="*/ 0 w 623"/>
                    <a:gd name="T61" fmla="*/ 0 h 894"/>
                    <a:gd name="T62" fmla="*/ 0 w 623"/>
                    <a:gd name="T63" fmla="*/ 0 h 894"/>
                    <a:gd name="T64" fmla="*/ 0 w 623"/>
                    <a:gd name="T65" fmla="*/ 0 h 894"/>
                    <a:gd name="T66" fmla="*/ 0 w 623"/>
                    <a:gd name="T67" fmla="*/ 0 h 894"/>
                    <a:gd name="T68" fmla="*/ 0 w 623"/>
                    <a:gd name="T69" fmla="*/ 0 h 894"/>
                    <a:gd name="T70" fmla="*/ 0 w 623"/>
                    <a:gd name="T71" fmla="*/ 0 h 894"/>
                    <a:gd name="T72" fmla="*/ 0 w 623"/>
                    <a:gd name="T73" fmla="*/ 0 h 894"/>
                    <a:gd name="T74" fmla="*/ 0 w 623"/>
                    <a:gd name="T75" fmla="*/ 0 h 894"/>
                    <a:gd name="T76" fmla="*/ 0 w 623"/>
                    <a:gd name="T77" fmla="*/ 0 h 894"/>
                    <a:gd name="T78" fmla="*/ 0 w 623"/>
                    <a:gd name="T79" fmla="*/ 0 h 894"/>
                    <a:gd name="T80" fmla="*/ 0 w 623"/>
                    <a:gd name="T81" fmla="*/ 0 h 894"/>
                    <a:gd name="T82" fmla="*/ 0 w 623"/>
                    <a:gd name="T83" fmla="*/ 0 h 894"/>
                    <a:gd name="T84" fmla="*/ 0 w 623"/>
                    <a:gd name="T85" fmla="*/ 0 h 894"/>
                    <a:gd name="T86" fmla="*/ 0 w 623"/>
                    <a:gd name="T87" fmla="*/ 0 h 894"/>
                    <a:gd name="T88" fmla="*/ 0 w 623"/>
                    <a:gd name="T89" fmla="*/ 0 h 894"/>
                    <a:gd name="T90" fmla="*/ 0 w 623"/>
                    <a:gd name="T91" fmla="*/ 0 h 894"/>
                    <a:gd name="T92" fmla="*/ 0 w 623"/>
                    <a:gd name="T93" fmla="*/ 0 h 894"/>
                    <a:gd name="T94" fmla="*/ 0 w 623"/>
                    <a:gd name="T95" fmla="*/ 0 h 894"/>
                    <a:gd name="T96" fmla="*/ 0 w 623"/>
                    <a:gd name="T97" fmla="*/ 0 h 894"/>
                    <a:gd name="T98" fmla="*/ 0 w 623"/>
                    <a:gd name="T99" fmla="*/ 0 h 894"/>
                    <a:gd name="T100" fmla="*/ 0 w 623"/>
                    <a:gd name="T101" fmla="*/ 0 h 894"/>
                    <a:gd name="T102" fmla="*/ 0 w 623"/>
                    <a:gd name="T103" fmla="*/ 0 h 894"/>
                    <a:gd name="T104" fmla="*/ 0 w 623"/>
                    <a:gd name="T105" fmla="*/ 0 h 894"/>
                    <a:gd name="T106" fmla="*/ 0 w 623"/>
                    <a:gd name="T107" fmla="*/ 0 h 894"/>
                    <a:gd name="T108" fmla="*/ 0 w 623"/>
                    <a:gd name="T109" fmla="*/ 0 h 8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4"/>
                    <a:gd name="T167" fmla="*/ 623 w 623"/>
                    <a:gd name="T168" fmla="*/ 894 h 8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4">
                      <a:moveTo>
                        <a:pt x="169" y="0"/>
                      </a:moveTo>
                      <a:lnTo>
                        <a:pt x="0" y="116"/>
                      </a:lnTo>
                      <a:lnTo>
                        <a:pt x="16" y="144"/>
                      </a:lnTo>
                      <a:lnTo>
                        <a:pt x="33" y="170"/>
                      </a:lnTo>
                      <a:lnTo>
                        <a:pt x="50" y="195"/>
                      </a:lnTo>
                      <a:lnTo>
                        <a:pt x="67" y="219"/>
                      </a:lnTo>
                      <a:lnTo>
                        <a:pt x="104" y="264"/>
                      </a:lnTo>
                      <a:lnTo>
                        <a:pt x="139" y="305"/>
                      </a:lnTo>
                      <a:lnTo>
                        <a:pt x="154" y="325"/>
                      </a:lnTo>
                      <a:lnTo>
                        <a:pt x="170" y="343"/>
                      </a:lnTo>
                      <a:lnTo>
                        <a:pt x="185" y="363"/>
                      </a:lnTo>
                      <a:lnTo>
                        <a:pt x="198" y="381"/>
                      </a:lnTo>
                      <a:lnTo>
                        <a:pt x="210" y="400"/>
                      </a:lnTo>
                      <a:lnTo>
                        <a:pt x="220" y="420"/>
                      </a:lnTo>
                      <a:lnTo>
                        <a:pt x="228" y="438"/>
                      </a:lnTo>
                      <a:lnTo>
                        <a:pt x="235" y="458"/>
                      </a:lnTo>
                      <a:lnTo>
                        <a:pt x="248" y="496"/>
                      </a:lnTo>
                      <a:lnTo>
                        <a:pt x="260" y="532"/>
                      </a:lnTo>
                      <a:lnTo>
                        <a:pt x="272" y="564"/>
                      </a:lnTo>
                      <a:lnTo>
                        <a:pt x="285" y="594"/>
                      </a:lnTo>
                      <a:lnTo>
                        <a:pt x="297" y="623"/>
                      </a:lnTo>
                      <a:lnTo>
                        <a:pt x="309" y="648"/>
                      </a:lnTo>
                      <a:lnTo>
                        <a:pt x="321" y="672"/>
                      </a:lnTo>
                      <a:lnTo>
                        <a:pt x="333" y="694"/>
                      </a:lnTo>
                      <a:lnTo>
                        <a:pt x="345" y="714"/>
                      </a:lnTo>
                      <a:lnTo>
                        <a:pt x="356" y="731"/>
                      </a:lnTo>
                      <a:lnTo>
                        <a:pt x="368" y="748"/>
                      </a:lnTo>
                      <a:lnTo>
                        <a:pt x="379" y="763"/>
                      </a:lnTo>
                      <a:lnTo>
                        <a:pt x="391" y="776"/>
                      </a:lnTo>
                      <a:lnTo>
                        <a:pt x="403" y="788"/>
                      </a:lnTo>
                      <a:lnTo>
                        <a:pt x="415" y="800"/>
                      </a:lnTo>
                      <a:lnTo>
                        <a:pt x="426" y="809"/>
                      </a:lnTo>
                      <a:lnTo>
                        <a:pt x="438" y="818"/>
                      </a:lnTo>
                      <a:lnTo>
                        <a:pt x="450" y="825"/>
                      </a:lnTo>
                      <a:lnTo>
                        <a:pt x="462" y="833"/>
                      </a:lnTo>
                      <a:lnTo>
                        <a:pt x="474" y="838"/>
                      </a:lnTo>
                      <a:lnTo>
                        <a:pt x="498" y="849"/>
                      </a:lnTo>
                      <a:lnTo>
                        <a:pt x="521" y="858"/>
                      </a:lnTo>
                      <a:lnTo>
                        <a:pt x="572" y="874"/>
                      </a:lnTo>
                      <a:lnTo>
                        <a:pt x="623" y="894"/>
                      </a:lnTo>
                      <a:lnTo>
                        <a:pt x="601" y="874"/>
                      </a:lnTo>
                      <a:lnTo>
                        <a:pt x="581" y="853"/>
                      </a:lnTo>
                      <a:lnTo>
                        <a:pt x="562" y="833"/>
                      </a:lnTo>
                      <a:lnTo>
                        <a:pt x="547" y="813"/>
                      </a:lnTo>
                      <a:lnTo>
                        <a:pt x="532" y="793"/>
                      </a:lnTo>
                      <a:lnTo>
                        <a:pt x="520" y="773"/>
                      </a:lnTo>
                      <a:lnTo>
                        <a:pt x="510" y="754"/>
                      </a:lnTo>
                      <a:lnTo>
                        <a:pt x="499" y="734"/>
                      </a:lnTo>
                      <a:lnTo>
                        <a:pt x="491" y="715"/>
                      </a:lnTo>
                      <a:lnTo>
                        <a:pt x="484" y="696"/>
                      </a:lnTo>
                      <a:lnTo>
                        <a:pt x="479" y="676"/>
                      </a:lnTo>
                      <a:lnTo>
                        <a:pt x="474" y="657"/>
                      </a:lnTo>
                      <a:lnTo>
                        <a:pt x="467" y="619"/>
                      </a:lnTo>
                      <a:lnTo>
                        <a:pt x="462" y="582"/>
                      </a:lnTo>
                      <a:lnTo>
                        <a:pt x="169" y="0"/>
                      </a:lnTo>
                      <a:close/>
                    </a:path>
                  </a:pathLst>
                </a:custGeom>
                <a:noFill/>
                <a:ln w="9525">
                  <a:solidFill>
                    <a:srgbClr val="FFF500"/>
                  </a:solidFill>
                  <a:round/>
                  <a:headEnd/>
                  <a:tailEnd/>
                </a:ln>
              </p:spPr>
              <p:txBody>
                <a:bodyPr/>
                <a:lstStyle/>
                <a:p>
                  <a:pPr eaLnBrk="1" hangingPunct="1"/>
                  <a:endParaRPr lang="pt-BR" b="1" u="none"/>
                </a:p>
              </p:txBody>
            </p:sp>
            <p:sp>
              <p:nvSpPr>
                <p:cNvPr id="453661" name="Freeform 2297"/>
                <p:cNvSpPr>
                  <a:spLocks/>
                </p:cNvSpPr>
                <p:nvPr/>
              </p:nvSpPr>
              <p:spPr bwMode="auto">
                <a:xfrm>
                  <a:off x="5035" y="2079"/>
                  <a:ext cx="214" cy="170"/>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681"/>
                      </a:moveTo>
                      <a:lnTo>
                        <a:pt x="0" y="512"/>
                      </a:lnTo>
                      <a:lnTo>
                        <a:pt x="25" y="493"/>
                      </a:lnTo>
                      <a:lnTo>
                        <a:pt x="51" y="473"/>
                      </a:lnTo>
                      <a:lnTo>
                        <a:pt x="76" y="456"/>
                      </a:lnTo>
                      <a:lnTo>
                        <a:pt x="101" y="440"/>
                      </a:lnTo>
                      <a:lnTo>
                        <a:pt x="150" y="411"/>
                      </a:lnTo>
                      <a:lnTo>
                        <a:pt x="197" y="384"/>
                      </a:lnTo>
                      <a:lnTo>
                        <a:pt x="219" y="371"/>
                      </a:lnTo>
                      <a:lnTo>
                        <a:pt x="241" y="359"/>
                      </a:lnTo>
                      <a:lnTo>
                        <a:pt x="260" y="346"/>
                      </a:lnTo>
                      <a:lnTo>
                        <a:pt x="280" y="333"/>
                      </a:lnTo>
                      <a:lnTo>
                        <a:pt x="297" y="320"/>
                      </a:lnTo>
                      <a:lnTo>
                        <a:pt x="313" y="305"/>
                      </a:lnTo>
                      <a:lnTo>
                        <a:pt x="329" y="291"/>
                      </a:lnTo>
                      <a:lnTo>
                        <a:pt x="341" y="273"/>
                      </a:lnTo>
                      <a:lnTo>
                        <a:pt x="366" y="243"/>
                      </a:lnTo>
                      <a:lnTo>
                        <a:pt x="390" y="214"/>
                      </a:lnTo>
                      <a:lnTo>
                        <a:pt x="414" y="188"/>
                      </a:lnTo>
                      <a:lnTo>
                        <a:pt x="435" y="164"/>
                      </a:lnTo>
                      <a:lnTo>
                        <a:pt x="456" y="141"/>
                      </a:lnTo>
                      <a:lnTo>
                        <a:pt x="476" y="122"/>
                      </a:lnTo>
                      <a:lnTo>
                        <a:pt x="495" y="103"/>
                      </a:lnTo>
                      <a:lnTo>
                        <a:pt x="514" y="87"/>
                      </a:lnTo>
                      <a:lnTo>
                        <a:pt x="532" y="73"/>
                      </a:lnTo>
                      <a:lnTo>
                        <a:pt x="549" y="60"/>
                      </a:lnTo>
                      <a:lnTo>
                        <a:pt x="567" y="49"/>
                      </a:lnTo>
                      <a:lnTo>
                        <a:pt x="582" y="39"/>
                      </a:lnTo>
                      <a:lnTo>
                        <a:pt x="598" y="31"/>
                      </a:lnTo>
                      <a:lnTo>
                        <a:pt x="614" y="23"/>
                      </a:lnTo>
                      <a:lnTo>
                        <a:pt x="629" y="17"/>
                      </a:lnTo>
                      <a:lnTo>
                        <a:pt x="643" y="12"/>
                      </a:lnTo>
                      <a:lnTo>
                        <a:pt x="656" y="8"/>
                      </a:lnTo>
                      <a:lnTo>
                        <a:pt x="671" y="6"/>
                      </a:lnTo>
                      <a:lnTo>
                        <a:pt x="684" y="3"/>
                      </a:lnTo>
                      <a:lnTo>
                        <a:pt x="697" y="2"/>
                      </a:lnTo>
                      <a:lnTo>
                        <a:pt x="724" y="0"/>
                      </a:lnTo>
                      <a:lnTo>
                        <a:pt x="749" y="0"/>
                      </a:lnTo>
                      <a:lnTo>
                        <a:pt x="802" y="3"/>
                      </a:lnTo>
                      <a:lnTo>
                        <a:pt x="857" y="2"/>
                      </a:lnTo>
                      <a:lnTo>
                        <a:pt x="829" y="13"/>
                      </a:lnTo>
                      <a:lnTo>
                        <a:pt x="803" y="25"/>
                      </a:lnTo>
                      <a:lnTo>
                        <a:pt x="779" y="37"/>
                      </a:lnTo>
                      <a:lnTo>
                        <a:pt x="757" y="50"/>
                      </a:lnTo>
                      <a:lnTo>
                        <a:pt x="737" y="64"/>
                      </a:lnTo>
                      <a:lnTo>
                        <a:pt x="718" y="78"/>
                      </a:lnTo>
                      <a:lnTo>
                        <a:pt x="701" y="93"/>
                      </a:lnTo>
                      <a:lnTo>
                        <a:pt x="685" y="108"/>
                      </a:lnTo>
                      <a:lnTo>
                        <a:pt x="671" y="123"/>
                      </a:lnTo>
                      <a:lnTo>
                        <a:pt x="658" y="139"/>
                      </a:lnTo>
                      <a:lnTo>
                        <a:pt x="646" y="155"/>
                      </a:lnTo>
                      <a:lnTo>
                        <a:pt x="634" y="172"/>
                      </a:lnTo>
                      <a:lnTo>
                        <a:pt x="614" y="205"/>
                      </a:lnTo>
                      <a:lnTo>
                        <a:pt x="597" y="238"/>
                      </a:lnTo>
                      <a:lnTo>
                        <a:pt x="119" y="681"/>
                      </a:lnTo>
                      <a:close/>
                    </a:path>
                  </a:pathLst>
                </a:custGeom>
                <a:solidFill>
                  <a:srgbClr val="009240"/>
                </a:solidFill>
                <a:ln w="9525">
                  <a:noFill/>
                  <a:round/>
                  <a:headEnd/>
                  <a:tailEnd/>
                </a:ln>
              </p:spPr>
              <p:txBody>
                <a:bodyPr/>
                <a:lstStyle/>
                <a:p>
                  <a:pPr eaLnBrk="1" hangingPunct="1"/>
                  <a:endParaRPr lang="pt-BR" b="1" u="none"/>
                </a:p>
              </p:txBody>
            </p:sp>
            <p:sp>
              <p:nvSpPr>
                <p:cNvPr id="453662" name="Freeform 2298"/>
                <p:cNvSpPr>
                  <a:spLocks/>
                </p:cNvSpPr>
                <p:nvPr/>
              </p:nvSpPr>
              <p:spPr bwMode="auto">
                <a:xfrm>
                  <a:off x="5035" y="2079"/>
                  <a:ext cx="214" cy="170"/>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681"/>
                      </a:moveTo>
                      <a:lnTo>
                        <a:pt x="0" y="512"/>
                      </a:lnTo>
                      <a:lnTo>
                        <a:pt x="25" y="493"/>
                      </a:lnTo>
                      <a:lnTo>
                        <a:pt x="51" y="473"/>
                      </a:lnTo>
                      <a:lnTo>
                        <a:pt x="76" y="456"/>
                      </a:lnTo>
                      <a:lnTo>
                        <a:pt x="101" y="440"/>
                      </a:lnTo>
                      <a:lnTo>
                        <a:pt x="150" y="411"/>
                      </a:lnTo>
                      <a:lnTo>
                        <a:pt x="197" y="384"/>
                      </a:lnTo>
                      <a:lnTo>
                        <a:pt x="219" y="371"/>
                      </a:lnTo>
                      <a:lnTo>
                        <a:pt x="241" y="359"/>
                      </a:lnTo>
                      <a:lnTo>
                        <a:pt x="260" y="346"/>
                      </a:lnTo>
                      <a:lnTo>
                        <a:pt x="280" y="333"/>
                      </a:lnTo>
                      <a:lnTo>
                        <a:pt x="297" y="320"/>
                      </a:lnTo>
                      <a:lnTo>
                        <a:pt x="313" y="305"/>
                      </a:lnTo>
                      <a:lnTo>
                        <a:pt x="329" y="291"/>
                      </a:lnTo>
                      <a:lnTo>
                        <a:pt x="341" y="273"/>
                      </a:lnTo>
                      <a:lnTo>
                        <a:pt x="366" y="243"/>
                      </a:lnTo>
                      <a:lnTo>
                        <a:pt x="390" y="214"/>
                      </a:lnTo>
                      <a:lnTo>
                        <a:pt x="414" y="188"/>
                      </a:lnTo>
                      <a:lnTo>
                        <a:pt x="435" y="164"/>
                      </a:lnTo>
                      <a:lnTo>
                        <a:pt x="456" y="141"/>
                      </a:lnTo>
                      <a:lnTo>
                        <a:pt x="476" y="122"/>
                      </a:lnTo>
                      <a:lnTo>
                        <a:pt x="495" y="103"/>
                      </a:lnTo>
                      <a:lnTo>
                        <a:pt x="514" y="87"/>
                      </a:lnTo>
                      <a:lnTo>
                        <a:pt x="532" y="73"/>
                      </a:lnTo>
                      <a:lnTo>
                        <a:pt x="549" y="60"/>
                      </a:lnTo>
                      <a:lnTo>
                        <a:pt x="567" y="49"/>
                      </a:lnTo>
                      <a:lnTo>
                        <a:pt x="582" y="39"/>
                      </a:lnTo>
                      <a:lnTo>
                        <a:pt x="598" y="31"/>
                      </a:lnTo>
                      <a:lnTo>
                        <a:pt x="614" y="23"/>
                      </a:lnTo>
                      <a:lnTo>
                        <a:pt x="629" y="17"/>
                      </a:lnTo>
                      <a:lnTo>
                        <a:pt x="643" y="12"/>
                      </a:lnTo>
                      <a:lnTo>
                        <a:pt x="656" y="8"/>
                      </a:lnTo>
                      <a:lnTo>
                        <a:pt x="671" y="6"/>
                      </a:lnTo>
                      <a:lnTo>
                        <a:pt x="684" y="3"/>
                      </a:lnTo>
                      <a:lnTo>
                        <a:pt x="697" y="2"/>
                      </a:lnTo>
                      <a:lnTo>
                        <a:pt x="724" y="0"/>
                      </a:lnTo>
                      <a:lnTo>
                        <a:pt x="749" y="0"/>
                      </a:lnTo>
                      <a:lnTo>
                        <a:pt x="802" y="3"/>
                      </a:lnTo>
                      <a:lnTo>
                        <a:pt x="857" y="2"/>
                      </a:lnTo>
                      <a:lnTo>
                        <a:pt x="829" y="13"/>
                      </a:lnTo>
                      <a:lnTo>
                        <a:pt x="803" y="25"/>
                      </a:lnTo>
                      <a:lnTo>
                        <a:pt x="779" y="37"/>
                      </a:lnTo>
                      <a:lnTo>
                        <a:pt x="757" y="50"/>
                      </a:lnTo>
                      <a:lnTo>
                        <a:pt x="737" y="64"/>
                      </a:lnTo>
                      <a:lnTo>
                        <a:pt x="718" y="78"/>
                      </a:lnTo>
                      <a:lnTo>
                        <a:pt x="701" y="93"/>
                      </a:lnTo>
                      <a:lnTo>
                        <a:pt x="685" y="108"/>
                      </a:lnTo>
                      <a:lnTo>
                        <a:pt x="671" y="123"/>
                      </a:lnTo>
                      <a:lnTo>
                        <a:pt x="658" y="139"/>
                      </a:lnTo>
                      <a:lnTo>
                        <a:pt x="646" y="155"/>
                      </a:lnTo>
                      <a:lnTo>
                        <a:pt x="634" y="172"/>
                      </a:lnTo>
                      <a:lnTo>
                        <a:pt x="614" y="205"/>
                      </a:lnTo>
                      <a:lnTo>
                        <a:pt x="597" y="238"/>
                      </a:lnTo>
                      <a:lnTo>
                        <a:pt x="119" y="681"/>
                      </a:lnTo>
                      <a:close/>
                    </a:path>
                  </a:pathLst>
                </a:custGeom>
                <a:noFill/>
                <a:ln w="9525">
                  <a:solidFill>
                    <a:srgbClr val="FFF500"/>
                  </a:solidFill>
                  <a:round/>
                  <a:headEnd/>
                  <a:tailEnd/>
                </a:ln>
              </p:spPr>
              <p:txBody>
                <a:bodyPr/>
                <a:lstStyle/>
                <a:p>
                  <a:pPr eaLnBrk="1" hangingPunct="1"/>
                  <a:endParaRPr lang="pt-BR" b="1" u="none"/>
                </a:p>
              </p:txBody>
            </p:sp>
            <p:sp>
              <p:nvSpPr>
                <p:cNvPr id="453663" name="Freeform 2299"/>
                <p:cNvSpPr>
                  <a:spLocks/>
                </p:cNvSpPr>
                <p:nvPr/>
              </p:nvSpPr>
              <p:spPr bwMode="auto">
                <a:xfrm>
                  <a:off x="5035" y="3158"/>
                  <a:ext cx="214" cy="171"/>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0"/>
                      </a:moveTo>
                      <a:lnTo>
                        <a:pt x="0" y="169"/>
                      </a:lnTo>
                      <a:lnTo>
                        <a:pt x="25" y="189"/>
                      </a:lnTo>
                      <a:lnTo>
                        <a:pt x="51" y="207"/>
                      </a:lnTo>
                      <a:lnTo>
                        <a:pt x="76" y="226"/>
                      </a:lnTo>
                      <a:lnTo>
                        <a:pt x="101" y="241"/>
                      </a:lnTo>
                      <a:lnTo>
                        <a:pt x="150" y="270"/>
                      </a:lnTo>
                      <a:lnTo>
                        <a:pt x="197" y="297"/>
                      </a:lnTo>
                      <a:lnTo>
                        <a:pt x="219" y="309"/>
                      </a:lnTo>
                      <a:lnTo>
                        <a:pt x="241" y="322"/>
                      </a:lnTo>
                      <a:lnTo>
                        <a:pt x="260" y="335"/>
                      </a:lnTo>
                      <a:lnTo>
                        <a:pt x="280" y="347"/>
                      </a:lnTo>
                      <a:lnTo>
                        <a:pt x="297" y="362"/>
                      </a:lnTo>
                      <a:lnTo>
                        <a:pt x="313" y="376"/>
                      </a:lnTo>
                      <a:lnTo>
                        <a:pt x="329" y="391"/>
                      </a:lnTo>
                      <a:lnTo>
                        <a:pt x="341" y="406"/>
                      </a:lnTo>
                      <a:lnTo>
                        <a:pt x="366" y="438"/>
                      </a:lnTo>
                      <a:lnTo>
                        <a:pt x="390" y="467"/>
                      </a:lnTo>
                      <a:lnTo>
                        <a:pt x="414" y="494"/>
                      </a:lnTo>
                      <a:lnTo>
                        <a:pt x="435" y="517"/>
                      </a:lnTo>
                      <a:lnTo>
                        <a:pt x="456" y="540"/>
                      </a:lnTo>
                      <a:lnTo>
                        <a:pt x="476" y="560"/>
                      </a:lnTo>
                      <a:lnTo>
                        <a:pt x="495" y="577"/>
                      </a:lnTo>
                      <a:lnTo>
                        <a:pt x="514" y="594"/>
                      </a:lnTo>
                      <a:lnTo>
                        <a:pt x="532" y="608"/>
                      </a:lnTo>
                      <a:lnTo>
                        <a:pt x="549" y="620"/>
                      </a:lnTo>
                      <a:lnTo>
                        <a:pt x="567" y="632"/>
                      </a:lnTo>
                      <a:lnTo>
                        <a:pt x="582" y="641"/>
                      </a:lnTo>
                      <a:lnTo>
                        <a:pt x="598" y="651"/>
                      </a:lnTo>
                      <a:lnTo>
                        <a:pt x="614" y="657"/>
                      </a:lnTo>
                      <a:lnTo>
                        <a:pt x="629" y="664"/>
                      </a:lnTo>
                      <a:lnTo>
                        <a:pt x="643" y="669"/>
                      </a:lnTo>
                      <a:lnTo>
                        <a:pt x="656" y="673"/>
                      </a:lnTo>
                      <a:lnTo>
                        <a:pt x="671" y="676"/>
                      </a:lnTo>
                      <a:lnTo>
                        <a:pt x="684" y="678"/>
                      </a:lnTo>
                      <a:lnTo>
                        <a:pt x="697" y="680"/>
                      </a:lnTo>
                      <a:lnTo>
                        <a:pt x="724" y="681"/>
                      </a:lnTo>
                      <a:lnTo>
                        <a:pt x="749" y="681"/>
                      </a:lnTo>
                      <a:lnTo>
                        <a:pt x="802" y="678"/>
                      </a:lnTo>
                      <a:lnTo>
                        <a:pt x="857" y="678"/>
                      </a:lnTo>
                      <a:lnTo>
                        <a:pt x="829" y="668"/>
                      </a:lnTo>
                      <a:lnTo>
                        <a:pt x="803" y="656"/>
                      </a:lnTo>
                      <a:lnTo>
                        <a:pt x="779" y="644"/>
                      </a:lnTo>
                      <a:lnTo>
                        <a:pt x="757" y="631"/>
                      </a:lnTo>
                      <a:lnTo>
                        <a:pt x="737" y="618"/>
                      </a:lnTo>
                      <a:lnTo>
                        <a:pt x="718" y="603"/>
                      </a:lnTo>
                      <a:lnTo>
                        <a:pt x="701" y="589"/>
                      </a:lnTo>
                      <a:lnTo>
                        <a:pt x="685" y="573"/>
                      </a:lnTo>
                      <a:lnTo>
                        <a:pt x="671" y="558"/>
                      </a:lnTo>
                      <a:lnTo>
                        <a:pt x="658" y="542"/>
                      </a:lnTo>
                      <a:lnTo>
                        <a:pt x="646" y="525"/>
                      </a:lnTo>
                      <a:lnTo>
                        <a:pt x="634" y="509"/>
                      </a:lnTo>
                      <a:lnTo>
                        <a:pt x="614" y="476"/>
                      </a:lnTo>
                      <a:lnTo>
                        <a:pt x="597" y="443"/>
                      </a:lnTo>
                      <a:lnTo>
                        <a:pt x="119" y="0"/>
                      </a:lnTo>
                      <a:close/>
                    </a:path>
                  </a:pathLst>
                </a:custGeom>
                <a:solidFill>
                  <a:srgbClr val="009240"/>
                </a:solidFill>
                <a:ln w="9525">
                  <a:noFill/>
                  <a:round/>
                  <a:headEnd/>
                  <a:tailEnd/>
                </a:ln>
              </p:spPr>
              <p:txBody>
                <a:bodyPr/>
                <a:lstStyle/>
                <a:p>
                  <a:pPr eaLnBrk="1" hangingPunct="1"/>
                  <a:endParaRPr lang="pt-BR" b="1" u="none"/>
                </a:p>
              </p:txBody>
            </p:sp>
            <p:sp>
              <p:nvSpPr>
                <p:cNvPr id="453664" name="Freeform 2300"/>
                <p:cNvSpPr>
                  <a:spLocks/>
                </p:cNvSpPr>
                <p:nvPr/>
              </p:nvSpPr>
              <p:spPr bwMode="auto">
                <a:xfrm>
                  <a:off x="5035" y="3158"/>
                  <a:ext cx="214" cy="171"/>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0"/>
                      </a:moveTo>
                      <a:lnTo>
                        <a:pt x="0" y="169"/>
                      </a:lnTo>
                      <a:lnTo>
                        <a:pt x="25" y="189"/>
                      </a:lnTo>
                      <a:lnTo>
                        <a:pt x="51" y="207"/>
                      </a:lnTo>
                      <a:lnTo>
                        <a:pt x="76" y="226"/>
                      </a:lnTo>
                      <a:lnTo>
                        <a:pt x="101" y="241"/>
                      </a:lnTo>
                      <a:lnTo>
                        <a:pt x="150" y="270"/>
                      </a:lnTo>
                      <a:lnTo>
                        <a:pt x="197" y="297"/>
                      </a:lnTo>
                      <a:lnTo>
                        <a:pt x="219" y="309"/>
                      </a:lnTo>
                      <a:lnTo>
                        <a:pt x="241" y="322"/>
                      </a:lnTo>
                      <a:lnTo>
                        <a:pt x="260" y="335"/>
                      </a:lnTo>
                      <a:lnTo>
                        <a:pt x="280" y="347"/>
                      </a:lnTo>
                      <a:lnTo>
                        <a:pt x="297" y="362"/>
                      </a:lnTo>
                      <a:lnTo>
                        <a:pt x="313" y="376"/>
                      </a:lnTo>
                      <a:lnTo>
                        <a:pt x="329" y="391"/>
                      </a:lnTo>
                      <a:lnTo>
                        <a:pt x="341" y="406"/>
                      </a:lnTo>
                      <a:lnTo>
                        <a:pt x="366" y="438"/>
                      </a:lnTo>
                      <a:lnTo>
                        <a:pt x="390" y="467"/>
                      </a:lnTo>
                      <a:lnTo>
                        <a:pt x="414" y="494"/>
                      </a:lnTo>
                      <a:lnTo>
                        <a:pt x="435" y="517"/>
                      </a:lnTo>
                      <a:lnTo>
                        <a:pt x="456" y="540"/>
                      </a:lnTo>
                      <a:lnTo>
                        <a:pt x="476" y="560"/>
                      </a:lnTo>
                      <a:lnTo>
                        <a:pt x="495" y="577"/>
                      </a:lnTo>
                      <a:lnTo>
                        <a:pt x="514" y="594"/>
                      </a:lnTo>
                      <a:lnTo>
                        <a:pt x="532" y="608"/>
                      </a:lnTo>
                      <a:lnTo>
                        <a:pt x="549" y="620"/>
                      </a:lnTo>
                      <a:lnTo>
                        <a:pt x="567" y="632"/>
                      </a:lnTo>
                      <a:lnTo>
                        <a:pt x="582" y="641"/>
                      </a:lnTo>
                      <a:lnTo>
                        <a:pt x="598" y="651"/>
                      </a:lnTo>
                      <a:lnTo>
                        <a:pt x="614" y="657"/>
                      </a:lnTo>
                      <a:lnTo>
                        <a:pt x="629" y="664"/>
                      </a:lnTo>
                      <a:lnTo>
                        <a:pt x="643" y="669"/>
                      </a:lnTo>
                      <a:lnTo>
                        <a:pt x="656" y="673"/>
                      </a:lnTo>
                      <a:lnTo>
                        <a:pt x="671" y="676"/>
                      </a:lnTo>
                      <a:lnTo>
                        <a:pt x="684" y="678"/>
                      </a:lnTo>
                      <a:lnTo>
                        <a:pt x="697" y="680"/>
                      </a:lnTo>
                      <a:lnTo>
                        <a:pt x="724" y="681"/>
                      </a:lnTo>
                      <a:lnTo>
                        <a:pt x="749" y="681"/>
                      </a:lnTo>
                      <a:lnTo>
                        <a:pt x="802" y="678"/>
                      </a:lnTo>
                      <a:lnTo>
                        <a:pt x="857" y="678"/>
                      </a:lnTo>
                      <a:lnTo>
                        <a:pt x="829" y="668"/>
                      </a:lnTo>
                      <a:lnTo>
                        <a:pt x="803" y="656"/>
                      </a:lnTo>
                      <a:lnTo>
                        <a:pt x="779" y="644"/>
                      </a:lnTo>
                      <a:lnTo>
                        <a:pt x="757" y="631"/>
                      </a:lnTo>
                      <a:lnTo>
                        <a:pt x="737" y="618"/>
                      </a:lnTo>
                      <a:lnTo>
                        <a:pt x="718" y="603"/>
                      </a:lnTo>
                      <a:lnTo>
                        <a:pt x="701" y="589"/>
                      </a:lnTo>
                      <a:lnTo>
                        <a:pt x="685" y="573"/>
                      </a:lnTo>
                      <a:lnTo>
                        <a:pt x="671" y="558"/>
                      </a:lnTo>
                      <a:lnTo>
                        <a:pt x="658" y="542"/>
                      </a:lnTo>
                      <a:lnTo>
                        <a:pt x="646" y="525"/>
                      </a:lnTo>
                      <a:lnTo>
                        <a:pt x="634" y="509"/>
                      </a:lnTo>
                      <a:lnTo>
                        <a:pt x="614" y="476"/>
                      </a:lnTo>
                      <a:lnTo>
                        <a:pt x="597" y="443"/>
                      </a:lnTo>
                      <a:lnTo>
                        <a:pt x="119" y="0"/>
                      </a:lnTo>
                      <a:close/>
                    </a:path>
                  </a:pathLst>
                </a:custGeom>
                <a:noFill/>
                <a:ln w="9525">
                  <a:solidFill>
                    <a:srgbClr val="FFF500"/>
                  </a:solidFill>
                  <a:round/>
                  <a:headEnd/>
                  <a:tailEnd/>
                </a:ln>
              </p:spPr>
              <p:txBody>
                <a:bodyPr/>
                <a:lstStyle/>
                <a:p>
                  <a:pPr eaLnBrk="1" hangingPunct="1"/>
                  <a:endParaRPr lang="pt-BR" b="1" u="none"/>
                </a:p>
              </p:txBody>
            </p:sp>
            <p:sp>
              <p:nvSpPr>
                <p:cNvPr id="453665" name="Rectangle 2301"/>
                <p:cNvSpPr>
                  <a:spLocks noChangeArrowheads="1"/>
                </p:cNvSpPr>
                <p:nvPr/>
              </p:nvSpPr>
              <p:spPr bwMode="auto">
                <a:xfrm>
                  <a:off x="4261" y="3649"/>
                  <a:ext cx="553" cy="154"/>
                </a:xfrm>
                <a:prstGeom prst="rect">
                  <a:avLst/>
                </a:prstGeom>
                <a:noFill/>
                <a:ln w="9525">
                  <a:noFill/>
                  <a:miter lim="800000"/>
                  <a:headEnd/>
                  <a:tailEnd/>
                </a:ln>
              </p:spPr>
              <p:txBody>
                <a:bodyPr wrap="none" lIns="0" tIns="0" rIns="0" bIns="0">
                  <a:spAutoFit/>
                </a:bodyPr>
                <a:lstStyle/>
                <a:p>
                  <a:pPr eaLnBrk="1" hangingPunct="1"/>
                  <a:r>
                    <a:rPr lang="pt-BR" sz="1600" b="1" u="none"/>
                    <a:t>CD3 TCR</a:t>
                  </a:r>
                  <a:endParaRPr lang="pt-BR" b="1" u="none"/>
                </a:p>
              </p:txBody>
            </p:sp>
            <p:sp>
              <p:nvSpPr>
                <p:cNvPr id="453666" name="Freeform 2302"/>
                <p:cNvSpPr>
                  <a:spLocks/>
                </p:cNvSpPr>
                <p:nvPr/>
              </p:nvSpPr>
              <p:spPr bwMode="auto">
                <a:xfrm>
                  <a:off x="3777" y="1968"/>
                  <a:ext cx="1463" cy="1463"/>
                </a:xfrm>
                <a:custGeom>
                  <a:avLst/>
                  <a:gdLst>
                    <a:gd name="T0" fmla="*/ 0 w 5853"/>
                    <a:gd name="T1" fmla="*/ 0 h 5853"/>
                    <a:gd name="T2" fmla="*/ 0 w 5853"/>
                    <a:gd name="T3" fmla="*/ 0 h 5853"/>
                    <a:gd name="T4" fmla="*/ 0 w 5853"/>
                    <a:gd name="T5" fmla="*/ 0 h 5853"/>
                    <a:gd name="T6" fmla="*/ 0 w 5853"/>
                    <a:gd name="T7" fmla="*/ 0 h 5853"/>
                    <a:gd name="T8" fmla="*/ 0 w 5853"/>
                    <a:gd name="T9" fmla="*/ 0 h 5853"/>
                    <a:gd name="T10" fmla="*/ 0 w 5853"/>
                    <a:gd name="T11" fmla="*/ 0 h 5853"/>
                    <a:gd name="T12" fmla="*/ 0 w 5853"/>
                    <a:gd name="T13" fmla="*/ 0 h 5853"/>
                    <a:gd name="T14" fmla="*/ 0 w 5853"/>
                    <a:gd name="T15" fmla="*/ 0 h 5853"/>
                    <a:gd name="T16" fmla="*/ 0 w 5853"/>
                    <a:gd name="T17" fmla="*/ 0 h 5853"/>
                    <a:gd name="T18" fmla="*/ 0 w 5853"/>
                    <a:gd name="T19" fmla="*/ 0 h 5853"/>
                    <a:gd name="T20" fmla="*/ 0 w 5853"/>
                    <a:gd name="T21" fmla="*/ 0 h 5853"/>
                    <a:gd name="T22" fmla="*/ 0 w 5853"/>
                    <a:gd name="T23" fmla="*/ 0 h 5853"/>
                    <a:gd name="T24" fmla="*/ 0 w 5853"/>
                    <a:gd name="T25" fmla="*/ 0 h 5853"/>
                    <a:gd name="T26" fmla="*/ 0 w 5853"/>
                    <a:gd name="T27" fmla="*/ 0 h 5853"/>
                    <a:gd name="T28" fmla="*/ 0 w 5853"/>
                    <a:gd name="T29" fmla="*/ 0 h 5853"/>
                    <a:gd name="T30" fmla="*/ 0 w 5853"/>
                    <a:gd name="T31" fmla="*/ 0 h 5853"/>
                    <a:gd name="T32" fmla="*/ 0 w 5853"/>
                    <a:gd name="T33" fmla="*/ 0 h 5853"/>
                    <a:gd name="T34" fmla="*/ 0 w 5853"/>
                    <a:gd name="T35" fmla="*/ 0 h 5853"/>
                    <a:gd name="T36" fmla="*/ 0 w 5853"/>
                    <a:gd name="T37" fmla="*/ 0 h 5853"/>
                    <a:gd name="T38" fmla="*/ 0 w 5853"/>
                    <a:gd name="T39" fmla="*/ 0 h 5853"/>
                    <a:gd name="T40" fmla="*/ 0 w 5853"/>
                    <a:gd name="T41" fmla="*/ 0 h 5853"/>
                    <a:gd name="T42" fmla="*/ 0 w 5853"/>
                    <a:gd name="T43" fmla="*/ 0 h 5853"/>
                    <a:gd name="T44" fmla="*/ 0 w 5853"/>
                    <a:gd name="T45" fmla="*/ 0 h 5853"/>
                    <a:gd name="T46" fmla="*/ 0 w 5853"/>
                    <a:gd name="T47" fmla="*/ 0 h 5853"/>
                    <a:gd name="T48" fmla="*/ 0 w 5853"/>
                    <a:gd name="T49" fmla="*/ 0 h 5853"/>
                    <a:gd name="T50" fmla="*/ 0 w 5853"/>
                    <a:gd name="T51" fmla="*/ 0 h 5853"/>
                    <a:gd name="T52" fmla="*/ 0 w 5853"/>
                    <a:gd name="T53" fmla="*/ 0 h 5853"/>
                    <a:gd name="T54" fmla="*/ 0 w 5853"/>
                    <a:gd name="T55" fmla="*/ 0 h 5853"/>
                    <a:gd name="T56" fmla="*/ 0 w 5853"/>
                    <a:gd name="T57" fmla="*/ 0 h 5853"/>
                    <a:gd name="T58" fmla="*/ 0 w 5853"/>
                    <a:gd name="T59" fmla="*/ 0 h 5853"/>
                    <a:gd name="T60" fmla="*/ 0 w 5853"/>
                    <a:gd name="T61" fmla="*/ 0 h 5853"/>
                    <a:gd name="T62" fmla="*/ 0 w 5853"/>
                    <a:gd name="T63" fmla="*/ 0 h 5853"/>
                    <a:gd name="T64" fmla="*/ 0 w 5853"/>
                    <a:gd name="T65" fmla="*/ 0 h 5853"/>
                    <a:gd name="T66" fmla="*/ 0 w 5853"/>
                    <a:gd name="T67" fmla="*/ 0 h 5853"/>
                    <a:gd name="T68" fmla="*/ 0 w 5853"/>
                    <a:gd name="T69" fmla="*/ 0 h 5853"/>
                    <a:gd name="T70" fmla="*/ 0 w 5853"/>
                    <a:gd name="T71" fmla="*/ 0 h 5853"/>
                    <a:gd name="T72" fmla="*/ 0 w 5853"/>
                    <a:gd name="T73" fmla="*/ 0 h 5853"/>
                    <a:gd name="T74" fmla="*/ 0 w 5853"/>
                    <a:gd name="T75" fmla="*/ 0 h 5853"/>
                    <a:gd name="T76" fmla="*/ 0 w 5853"/>
                    <a:gd name="T77" fmla="*/ 0 h 5853"/>
                    <a:gd name="T78" fmla="*/ 0 w 5853"/>
                    <a:gd name="T79" fmla="*/ 0 h 5853"/>
                    <a:gd name="T80" fmla="*/ 0 w 5853"/>
                    <a:gd name="T81" fmla="*/ 0 h 5853"/>
                    <a:gd name="T82" fmla="*/ 0 w 5853"/>
                    <a:gd name="T83" fmla="*/ 0 h 5853"/>
                    <a:gd name="T84" fmla="*/ 0 w 5853"/>
                    <a:gd name="T85" fmla="*/ 0 h 58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3"/>
                    <a:gd name="T130" fmla="*/ 0 h 5853"/>
                    <a:gd name="T131" fmla="*/ 5853 w 5853"/>
                    <a:gd name="T132" fmla="*/ 5853 h 58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3" h="5853">
                      <a:moveTo>
                        <a:pt x="2926" y="5853"/>
                      </a:moveTo>
                      <a:lnTo>
                        <a:pt x="3075" y="5849"/>
                      </a:lnTo>
                      <a:lnTo>
                        <a:pt x="3225" y="5838"/>
                      </a:lnTo>
                      <a:lnTo>
                        <a:pt x="3371" y="5818"/>
                      </a:lnTo>
                      <a:lnTo>
                        <a:pt x="3515" y="5793"/>
                      </a:lnTo>
                      <a:lnTo>
                        <a:pt x="3656" y="5760"/>
                      </a:lnTo>
                      <a:lnTo>
                        <a:pt x="3795" y="5721"/>
                      </a:lnTo>
                      <a:lnTo>
                        <a:pt x="3931" y="5674"/>
                      </a:lnTo>
                      <a:lnTo>
                        <a:pt x="4063" y="5622"/>
                      </a:lnTo>
                      <a:lnTo>
                        <a:pt x="4192" y="5563"/>
                      </a:lnTo>
                      <a:lnTo>
                        <a:pt x="4319" y="5499"/>
                      </a:lnTo>
                      <a:lnTo>
                        <a:pt x="4442" y="5427"/>
                      </a:lnTo>
                      <a:lnTo>
                        <a:pt x="4560" y="5351"/>
                      </a:lnTo>
                      <a:lnTo>
                        <a:pt x="4675" y="5270"/>
                      </a:lnTo>
                      <a:lnTo>
                        <a:pt x="4786" y="5183"/>
                      </a:lnTo>
                      <a:lnTo>
                        <a:pt x="4892" y="5091"/>
                      </a:lnTo>
                      <a:lnTo>
                        <a:pt x="4993" y="4993"/>
                      </a:lnTo>
                      <a:lnTo>
                        <a:pt x="5091" y="4892"/>
                      </a:lnTo>
                      <a:lnTo>
                        <a:pt x="5182" y="4786"/>
                      </a:lnTo>
                      <a:lnTo>
                        <a:pt x="5269" y="4675"/>
                      </a:lnTo>
                      <a:lnTo>
                        <a:pt x="5351" y="4560"/>
                      </a:lnTo>
                      <a:lnTo>
                        <a:pt x="5428" y="4441"/>
                      </a:lnTo>
                      <a:lnTo>
                        <a:pt x="5499" y="4319"/>
                      </a:lnTo>
                      <a:lnTo>
                        <a:pt x="5564" y="4193"/>
                      </a:lnTo>
                      <a:lnTo>
                        <a:pt x="5622" y="4063"/>
                      </a:lnTo>
                      <a:lnTo>
                        <a:pt x="5675" y="3931"/>
                      </a:lnTo>
                      <a:lnTo>
                        <a:pt x="5721" y="3795"/>
                      </a:lnTo>
                      <a:lnTo>
                        <a:pt x="5760" y="3656"/>
                      </a:lnTo>
                      <a:lnTo>
                        <a:pt x="5793" y="3515"/>
                      </a:lnTo>
                      <a:lnTo>
                        <a:pt x="5818" y="3371"/>
                      </a:lnTo>
                      <a:lnTo>
                        <a:pt x="5837" y="3224"/>
                      </a:lnTo>
                      <a:lnTo>
                        <a:pt x="5849" y="3077"/>
                      </a:lnTo>
                      <a:lnTo>
                        <a:pt x="5853" y="2926"/>
                      </a:lnTo>
                      <a:lnTo>
                        <a:pt x="5849" y="2776"/>
                      </a:lnTo>
                      <a:lnTo>
                        <a:pt x="5837" y="2628"/>
                      </a:lnTo>
                      <a:lnTo>
                        <a:pt x="5818" y="2481"/>
                      </a:lnTo>
                      <a:lnTo>
                        <a:pt x="5793" y="2337"/>
                      </a:lnTo>
                      <a:lnTo>
                        <a:pt x="5760" y="2196"/>
                      </a:lnTo>
                      <a:lnTo>
                        <a:pt x="5721" y="2058"/>
                      </a:lnTo>
                      <a:lnTo>
                        <a:pt x="5675" y="1922"/>
                      </a:lnTo>
                      <a:lnTo>
                        <a:pt x="5622" y="1788"/>
                      </a:lnTo>
                      <a:lnTo>
                        <a:pt x="5564" y="1659"/>
                      </a:lnTo>
                      <a:lnTo>
                        <a:pt x="5499" y="1532"/>
                      </a:lnTo>
                      <a:lnTo>
                        <a:pt x="5428" y="1411"/>
                      </a:lnTo>
                      <a:lnTo>
                        <a:pt x="5351" y="1292"/>
                      </a:lnTo>
                      <a:lnTo>
                        <a:pt x="5269" y="1177"/>
                      </a:lnTo>
                      <a:lnTo>
                        <a:pt x="5182" y="1066"/>
                      </a:lnTo>
                      <a:lnTo>
                        <a:pt x="5091" y="959"/>
                      </a:lnTo>
                      <a:lnTo>
                        <a:pt x="4993" y="858"/>
                      </a:lnTo>
                      <a:lnTo>
                        <a:pt x="4892" y="761"/>
                      </a:lnTo>
                      <a:lnTo>
                        <a:pt x="4786" y="669"/>
                      </a:lnTo>
                      <a:lnTo>
                        <a:pt x="4675" y="582"/>
                      </a:lnTo>
                      <a:lnTo>
                        <a:pt x="4560" y="500"/>
                      </a:lnTo>
                      <a:lnTo>
                        <a:pt x="4442" y="423"/>
                      </a:lnTo>
                      <a:lnTo>
                        <a:pt x="4319" y="353"/>
                      </a:lnTo>
                      <a:lnTo>
                        <a:pt x="4192" y="289"/>
                      </a:lnTo>
                      <a:lnTo>
                        <a:pt x="4063" y="229"/>
                      </a:lnTo>
                      <a:lnTo>
                        <a:pt x="3931" y="177"/>
                      </a:lnTo>
                      <a:lnTo>
                        <a:pt x="3795" y="132"/>
                      </a:lnTo>
                      <a:lnTo>
                        <a:pt x="3656" y="92"/>
                      </a:lnTo>
                      <a:lnTo>
                        <a:pt x="3515" y="59"/>
                      </a:lnTo>
                      <a:lnTo>
                        <a:pt x="3371" y="33"/>
                      </a:lnTo>
                      <a:lnTo>
                        <a:pt x="3225" y="14"/>
                      </a:lnTo>
                      <a:lnTo>
                        <a:pt x="3075" y="2"/>
                      </a:lnTo>
                      <a:lnTo>
                        <a:pt x="2926" y="0"/>
                      </a:lnTo>
                      <a:lnTo>
                        <a:pt x="2776" y="2"/>
                      </a:lnTo>
                      <a:lnTo>
                        <a:pt x="2628" y="14"/>
                      </a:lnTo>
                      <a:lnTo>
                        <a:pt x="2481" y="33"/>
                      </a:lnTo>
                      <a:lnTo>
                        <a:pt x="2338" y="59"/>
                      </a:lnTo>
                      <a:lnTo>
                        <a:pt x="2196" y="92"/>
                      </a:lnTo>
                      <a:lnTo>
                        <a:pt x="2058" y="132"/>
                      </a:lnTo>
                      <a:lnTo>
                        <a:pt x="1922" y="177"/>
                      </a:lnTo>
                      <a:lnTo>
                        <a:pt x="1788" y="229"/>
                      </a:lnTo>
                      <a:lnTo>
                        <a:pt x="1659" y="289"/>
                      </a:lnTo>
                      <a:lnTo>
                        <a:pt x="1532" y="353"/>
                      </a:lnTo>
                      <a:lnTo>
                        <a:pt x="1411" y="423"/>
                      </a:lnTo>
                      <a:lnTo>
                        <a:pt x="1292" y="500"/>
                      </a:lnTo>
                      <a:lnTo>
                        <a:pt x="1177" y="582"/>
                      </a:lnTo>
                      <a:lnTo>
                        <a:pt x="1066" y="669"/>
                      </a:lnTo>
                      <a:lnTo>
                        <a:pt x="959" y="761"/>
                      </a:lnTo>
                      <a:lnTo>
                        <a:pt x="858" y="858"/>
                      </a:lnTo>
                      <a:lnTo>
                        <a:pt x="761" y="959"/>
                      </a:lnTo>
                      <a:lnTo>
                        <a:pt x="669" y="1066"/>
                      </a:lnTo>
                      <a:lnTo>
                        <a:pt x="582" y="1177"/>
                      </a:lnTo>
                      <a:lnTo>
                        <a:pt x="500" y="1292"/>
                      </a:lnTo>
                      <a:lnTo>
                        <a:pt x="424" y="1411"/>
                      </a:lnTo>
                      <a:lnTo>
                        <a:pt x="354" y="1532"/>
                      </a:lnTo>
                      <a:lnTo>
                        <a:pt x="289" y="1659"/>
                      </a:lnTo>
                      <a:lnTo>
                        <a:pt x="230" y="1788"/>
                      </a:lnTo>
                      <a:lnTo>
                        <a:pt x="177" y="1922"/>
                      </a:lnTo>
                      <a:lnTo>
                        <a:pt x="132" y="2058"/>
                      </a:lnTo>
                      <a:lnTo>
                        <a:pt x="92" y="2196"/>
                      </a:lnTo>
                      <a:lnTo>
                        <a:pt x="59" y="2337"/>
                      </a:lnTo>
                      <a:lnTo>
                        <a:pt x="33" y="2481"/>
                      </a:lnTo>
                      <a:lnTo>
                        <a:pt x="14" y="2628"/>
                      </a:lnTo>
                      <a:lnTo>
                        <a:pt x="2" y="2776"/>
                      </a:lnTo>
                      <a:lnTo>
                        <a:pt x="0" y="2926"/>
                      </a:lnTo>
                      <a:lnTo>
                        <a:pt x="2" y="3077"/>
                      </a:lnTo>
                      <a:lnTo>
                        <a:pt x="14" y="3224"/>
                      </a:lnTo>
                      <a:lnTo>
                        <a:pt x="33" y="3371"/>
                      </a:lnTo>
                      <a:lnTo>
                        <a:pt x="59" y="3515"/>
                      </a:lnTo>
                      <a:lnTo>
                        <a:pt x="92" y="3656"/>
                      </a:lnTo>
                      <a:lnTo>
                        <a:pt x="132" y="3795"/>
                      </a:lnTo>
                      <a:lnTo>
                        <a:pt x="177" y="3931"/>
                      </a:lnTo>
                      <a:lnTo>
                        <a:pt x="230" y="4063"/>
                      </a:lnTo>
                      <a:lnTo>
                        <a:pt x="289" y="4193"/>
                      </a:lnTo>
                      <a:lnTo>
                        <a:pt x="354" y="4319"/>
                      </a:lnTo>
                      <a:lnTo>
                        <a:pt x="424" y="4441"/>
                      </a:lnTo>
                      <a:lnTo>
                        <a:pt x="500" y="4560"/>
                      </a:lnTo>
                      <a:lnTo>
                        <a:pt x="582" y="4675"/>
                      </a:lnTo>
                      <a:lnTo>
                        <a:pt x="669" y="4786"/>
                      </a:lnTo>
                      <a:lnTo>
                        <a:pt x="761" y="4892"/>
                      </a:lnTo>
                      <a:lnTo>
                        <a:pt x="858" y="4993"/>
                      </a:lnTo>
                      <a:lnTo>
                        <a:pt x="959" y="5091"/>
                      </a:lnTo>
                      <a:lnTo>
                        <a:pt x="1066" y="5183"/>
                      </a:lnTo>
                      <a:lnTo>
                        <a:pt x="1177" y="5270"/>
                      </a:lnTo>
                      <a:lnTo>
                        <a:pt x="1292" y="5351"/>
                      </a:lnTo>
                      <a:lnTo>
                        <a:pt x="1411" y="5427"/>
                      </a:lnTo>
                      <a:lnTo>
                        <a:pt x="1532" y="5499"/>
                      </a:lnTo>
                      <a:lnTo>
                        <a:pt x="1659" y="5563"/>
                      </a:lnTo>
                      <a:lnTo>
                        <a:pt x="1788" y="5622"/>
                      </a:lnTo>
                      <a:lnTo>
                        <a:pt x="1922" y="5674"/>
                      </a:lnTo>
                      <a:lnTo>
                        <a:pt x="2058" y="5721"/>
                      </a:lnTo>
                      <a:lnTo>
                        <a:pt x="2196" y="5760"/>
                      </a:lnTo>
                      <a:lnTo>
                        <a:pt x="2338" y="5793"/>
                      </a:lnTo>
                      <a:lnTo>
                        <a:pt x="2481" y="5818"/>
                      </a:lnTo>
                      <a:lnTo>
                        <a:pt x="2628" y="5838"/>
                      </a:lnTo>
                      <a:lnTo>
                        <a:pt x="2776" y="5849"/>
                      </a:lnTo>
                      <a:lnTo>
                        <a:pt x="2926" y="5853"/>
                      </a:lnTo>
                      <a:close/>
                    </a:path>
                  </a:pathLst>
                </a:custGeom>
                <a:solidFill>
                  <a:srgbClr val="797297"/>
                </a:solidFill>
                <a:ln w="9525">
                  <a:noFill/>
                  <a:round/>
                  <a:headEnd/>
                  <a:tailEnd/>
                </a:ln>
              </p:spPr>
              <p:txBody>
                <a:bodyPr/>
                <a:lstStyle/>
                <a:p>
                  <a:pPr eaLnBrk="1" hangingPunct="1"/>
                  <a:endParaRPr lang="pt-BR" b="1" u="none"/>
                </a:p>
              </p:txBody>
            </p:sp>
            <p:sp>
              <p:nvSpPr>
                <p:cNvPr id="453667" name="Freeform 2303"/>
                <p:cNvSpPr>
                  <a:spLocks/>
                </p:cNvSpPr>
                <p:nvPr/>
              </p:nvSpPr>
              <p:spPr bwMode="auto">
                <a:xfrm>
                  <a:off x="3777" y="1968"/>
                  <a:ext cx="1463" cy="1463"/>
                </a:xfrm>
                <a:custGeom>
                  <a:avLst/>
                  <a:gdLst>
                    <a:gd name="T0" fmla="*/ 0 w 5853"/>
                    <a:gd name="T1" fmla="*/ 0 h 5853"/>
                    <a:gd name="T2" fmla="*/ 0 w 5853"/>
                    <a:gd name="T3" fmla="*/ 0 h 5853"/>
                    <a:gd name="T4" fmla="*/ 0 w 5853"/>
                    <a:gd name="T5" fmla="*/ 0 h 5853"/>
                    <a:gd name="T6" fmla="*/ 0 w 5853"/>
                    <a:gd name="T7" fmla="*/ 0 h 5853"/>
                    <a:gd name="T8" fmla="*/ 0 w 5853"/>
                    <a:gd name="T9" fmla="*/ 0 h 5853"/>
                    <a:gd name="T10" fmla="*/ 0 w 5853"/>
                    <a:gd name="T11" fmla="*/ 0 h 5853"/>
                    <a:gd name="T12" fmla="*/ 0 w 5853"/>
                    <a:gd name="T13" fmla="*/ 0 h 5853"/>
                    <a:gd name="T14" fmla="*/ 0 w 5853"/>
                    <a:gd name="T15" fmla="*/ 0 h 5853"/>
                    <a:gd name="T16" fmla="*/ 0 w 5853"/>
                    <a:gd name="T17" fmla="*/ 0 h 5853"/>
                    <a:gd name="T18" fmla="*/ 0 w 5853"/>
                    <a:gd name="T19" fmla="*/ 0 h 5853"/>
                    <a:gd name="T20" fmla="*/ 0 w 5853"/>
                    <a:gd name="T21" fmla="*/ 0 h 5853"/>
                    <a:gd name="T22" fmla="*/ 0 w 5853"/>
                    <a:gd name="T23" fmla="*/ 0 h 5853"/>
                    <a:gd name="T24" fmla="*/ 0 w 5853"/>
                    <a:gd name="T25" fmla="*/ 0 h 5853"/>
                    <a:gd name="T26" fmla="*/ 0 w 5853"/>
                    <a:gd name="T27" fmla="*/ 0 h 5853"/>
                    <a:gd name="T28" fmla="*/ 0 w 5853"/>
                    <a:gd name="T29" fmla="*/ 0 h 5853"/>
                    <a:gd name="T30" fmla="*/ 0 w 5853"/>
                    <a:gd name="T31" fmla="*/ 0 h 5853"/>
                    <a:gd name="T32" fmla="*/ 0 w 5853"/>
                    <a:gd name="T33" fmla="*/ 0 h 5853"/>
                    <a:gd name="T34" fmla="*/ 0 w 5853"/>
                    <a:gd name="T35" fmla="*/ 0 h 5853"/>
                    <a:gd name="T36" fmla="*/ 0 w 5853"/>
                    <a:gd name="T37" fmla="*/ 0 h 5853"/>
                    <a:gd name="T38" fmla="*/ 0 w 5853"/>
                    <a:gd name="T39" fmla="*/ 0 h 5853"/>
                    <a:gd name="T40" fmla="*/ 0 w 5853"/>
                    <a:gd name="T41" fmla="*/ 0 h 5853"/>
                    <a:gd name="T42" fmla="*/ 0 w 5853"/>
                    <a:gd name="T43" fmla="*/ 0 h 5853"/>
                    <a:gd name="T44" fmla="*/ 0 w 5853"/>
                    <a:gd name="T45" fmla="*/ 0 h 5853"/>
                    <a:gd name="T46" fmla="*/ 0 w 5853"/>
                    <a:gd name="T47" fmla="*/ 0 h 5853"/>
                    <a:gd name="T48" fmla="*/ 0 w 5853"/>
                    <a:gd name="T49" fmla="*/ 0 h 5853"/>
                    <a:gd name="T50" fmla="*/ 0 w 5853"/>
                    <a:gd name="T51" fmla="*/ 0 h 5853"/>
                    <a:gd name="T52" fmla="*/ 0 w 5853"/>
                    <a:gd name="T53" fmla="*/ 0 h 5853"/>
                    <a:gd name="T54" fmla="*/ 0 w 5853"/>
                    <a:gd name="T55" fmla="*/ 0 h 5853"/>
                    <a:gd name="T56" fmla="*/ 0 w 5853"/>
                    <a:gd name="T57" fmla="*/ 0 h 5853"/>
                    <a:gd name="T58" fmla="*/ 0 w 5853"/>
                    <a:gd name="T59" fmla="*/ 0 h 5853"/>
                    <a:gd name="T60" fmla="*/ 0 w 5853"/>
                    <a:gd name="T61" fmla="*/ 0 h 5853"/>
                    <a:gd name="T62" fmla="*/ 0 w 5853"/>
                    <a:gd name="T63" fmla="*/ 0 h 5853"/>
                    <a:gd name="T64" fmla="*/ 0 w 5853"/>
                    <a:gd name="T65" fmla="*/ 0 h 5853"/>
                    <a:gd name="T66" fmla="*/ 0 w 5853"/>
                    <a:gd name="T67" fmla="*/ 0 h 5853"/>
                    <a:gd name="T68" fmla="*/ 0 w 5853"/>
                    <a:gd name="T69" fmla="*/ 0 h 5853"/>
                    <a:gd name="T70" fmla="*/ 0 w 5853"/>
                    <a:gd name="T71" fmla="*/ 0 h 5853"/>
                    <a:gd name="T72" fmla="*/ 0 w 5853"/>
                    <a:gd name="T73" fmla="*/ 0 h 5853"/>
                    <a:gd name="T74" fmla="*/ 0 w 5853"/>
                    <a:gd name="T75" fmla="*/ 0 h 5853"/>
                    <a:gd name="T76" fmla="*/ 0 w 5853"/>
                    <a:gd name="T77" fmla="*/ 0 h 5853"/>
                    <a:gd name="T78" fmla="*/ 0 w 5853"/>
                    <a:gd name="T79" fmla="*/ 0 h 5853"/>
                    <a:gd name="T80" fmla="*/ 0 w 5853"/>
                    <a:gd name="T81" fmla="*/ 0 h 5853"/>
                    <a:gd name="T82" fmla="*/ 0 w 5853"/>
                    <a:gd name="T83" fmla="*/ 0 h 5853"/>
                    <a:gd name="T84" fmla="*/ 0 w 5853"/>
                    <a:gd name="T85" fmla="*/ 0 h 58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3"/>
                    <a:gd name="T130" fmla="*/ 0 h 5853"/>
                    <a:gd name="T131" fmla="*/ 5853 w 5853"/>
                    <a:gd name="T132" fmla="*/ 5853 h 58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3" h="5853">
                      <a:moveTo>
                        <a:pt x="2926" y="5853"/>
                      </a:moveTo>
                      <a:lnTo>
                        <a:pt x="3075" y="5849"/>
                      </a:lnTo>
                      <a:lnTo>
                        <a:pt x="3225" y="5838"/>
                      </a:lnTo>
                      <a:lnTo>
                        <a:pt x="3371" y="5818"/>
                      </a:lnTo>
                      <a:lnTo>
                        <a:pt x="3515" y="5793"/>
                      </a:lnTo>
                      <a:lnTo>
                        <a:pt x="3656" y="5760"/>
                      </a:lnTo>
                      <a:lnTo>
                        <a:pt x="3795" y="5721"/>
                      </a:lnTo>
                      <a:lnTo>
                        <a:pt x="3931" y="5674"/>
                      </a:lnTo>
                      <a:lnTo>
                        <a:pt x="4063" y="5622"/>
                      </a:lnTo>
                      <a:lnTo>
                        <a:pt x="4192" y="5563"/>
                      </a:lnTo>
                      <a:lnTo>
                        <a:pt x="4319" y="5499"/>
                      </a:lnTo>
                      <a:lnTo>
                        <a:pt x="4442" y="5427"/>
                      </a:lnTo>
                      <a:lnTo>
                        <a:pt x="4560" y="5351"/>
                      </a:lnTo>
                      <a:lnTo>
                        <a:pt x="4675" y="5270"/>
                      </a:lnTo>
                      <a:lnTo>
                        <a:pt x="4786" y="5183"/>
                      </a:lnTo>
                      <a:lnTo>
                        <a:pt x="4892" y="5091"/>
                      </a:lnTo>
                      <a:lnTo>
                        <a:pt x="4993" y="4993"/>
                      </a:lnTo>
                      <a:lnTo>
                        <a:pt x="5091" y="4892"/>
                      </a:lnTo>
                      <a:lnTo>
                        <a:pt x="5182" y="4786"/>
                      </a:lnTo>
                      <a:lnTo>
                        <a:pt x="5269" y="4675"/>
                      </a:lnTo>
                      <a:lnTo>
                        <a:pt x="5351" y="4560"/>
                      </a:lnTo>
                      <a:lnTo>
                        <a:pt x="5428" y="4441"/>
                      </a:lnTo>
                      <a:lnTo>
                        <a:pt x="5499" y="4319"/>
                      </a:lnTo>
                      <a:lnTo>
                        <a:pt x="5564" y="4193"/>
                      </a:lnTo>
                      <a:lnTo>
                        <a:pt x="5622" y="4063"/>
                      </a:lnTo>
                      <a:lnTo>
                        <a:pt x="5675" y="3931"/>
                      </a:lnTo>
                      <a:lnTo>
                        <a:pt x="5721" y="3795"/>
                      </a:lnTo>
                      <a:lnTo>
                        <a:pt x="5760" y="3656"/>
                      </a:lnTo>
                      <a:lnTo>
                        <a:pt x="5793" y="3515"/>
                      </a:lnTo>
                      <a:lnTo>
                        <a:pt x="5818" y="3371"/>
                      </a:lnTo>
                      <a:lnTo>
                        <a:pt x="5837" y="3224"/>
                      </a:lnTo>
                      <a:lnTo>
                        <a:pt x="5849" y="3077"/>
                      </a:lnTo>
                      <a:lnTo>
                        <a:pt x="5853" y="2926"/>
                      </a:lnTo>
                      <a:lnTo>
                        <a:pt x="5849" y="2776"/>
                      </a:lnTo>
                      <a:lnTo>
                        <a:pt x="5837" y="2628"/>
                      </a:lnTo>
                      <a:lnTo>
                        <a:pt x="5818" y="2481"/>
                      </a:lnTo>
                      <a:lnTo>
                        <a:pt x="5793" y="2337"/>
                      </a:lnTo>
                      <a:lnTo>
                        <a:pt x="5760" y="2196"/>
                      </a:lnTo>
                      <a:lnTo>
                        <a:pt x="5721" y="2058"/>
                      </a:lnTo>
                      <a:lnTo>
                        <a:pt x="5675" y="1922"/>
                      </a:lnTo>
                      <a:lnTo>
                        <a:pt x="5622" y="1788"/>
                      </a:lnTo>
                      <a:lnTo>
                        <a:pt x="5564" y="1659"/>
                      </a:lnTo>
                      <a:lnTo>
                        <a:pt x="5499" y="1532"/>
                      </a:lnTo>
                      <a:lnTo>
                        <a:pt x="5428" y="1411"/>
                      </a:lnTo>
                      <a:lnTo>
                        <a:pt x="5351" y="1292"/>
                      </a:lnTo>
                      <a:lnTo>
                        <a:pt x="5269" y="1177"/>
                      </a:lnTo>
                      <a:lnTo>
                        <a:pt x="5182" y="1066"/>
                      </a:lnTo>
                      <a:lnTo>
                        <a:pt x="5091" y="959"/>
                      </a:lnTo>
                      <a:lnTo>
                        <a:pt x="4993" y="858"/>
                      </a:lnTo>
                      <a:lnTo>
                        <a:pt x="4892" y="761"/>
                      </a:lnTo>
                      <a:lnTo>
                        <a:pt x="4786" y="669"/>
                      </a:lnTo>
                      <a:lnTo>
                        <a:pt x="4675" y="582"/>
                      </a:lnTo>
                      <a:lnTo>
                        <a:pt x="4560" y="500"/>
                      </a:lnTo>
                      <a:lnTo>
                        <a:pt x="4442" y="423"/>
                      </a:lnTo>
                      <a:lnTo>
                        <a:pt x="4319" y="353"/>
                      </a:lnTo>
                      <a:lnTo>
                        <a:pt x="4192" y="289"/>
                      </a:lnTo>
                      <a:lnTo>
                        <a:pt x="4063" y="229"/>
                      </a:lnTo>
                      <a:lnTo>
                        <a:pt x="3931" y="177"/>
                      </a:lnTo>
                      <a:lnTo>
                        <a:pt x="3795" y="132"/>
                      </a:lnTo>
                      <a:lnTo>
                        <a:pt x="3656" y="92"/>
                      </a:lnTo>
                      <a:lnTo>
                        <a:pt x="3515" y="59"/>
                      </a:lnTo>
                      <a:lnTo>
                        <a:pt x="3371" y="33"/>
                      </a:lnTo>
                      <a:lnTo>
                        <a:pt x="3225" y="14"/>
                      </a:lnTo>
                      <a:lnTo>
                        <a:pt x="3075" y="2"/>
                      </a:lnTo>
                      <a:lnTo>
                        <a:pt x="2926" y="0"/>
                      </a:lnTo>
                      <a:lnTo>
                        <a:pt x="2776" y="2"/>
                      </a:lnTo>
                      <a:lnTo>
                        <a:pt x="2628" y="14"/>
                      </a:lnTo>
                      <a:lnTo>
                        <a:pt x="2481" y="33"/>
                      </a:lnTo>
                      <a:lnTo>
                        <a:pt x="2338" y="59"/>
                      </a:lnTo>
                      <a:lnTo>
                        <a:pt x="2196" y="92"/>
                      </a:lnTo>
                      <a:lnTo>
                        <a:pt x="2058" y="132"/>
                      </a:lnTo>
                      <a:lnTo>
                        <a:pt x="1922" y="177"/>
                      </a:lnTo>
                      <a:lnTo>
                        <a:pt x="1788" y="229"/>
                      </a:lnTo>
                      <a:lnTo>
                        <a:pt x="1659" y="289"/>
                      </a:lnTo>
                      <a:lnTo>
                        <a:pt x="1532" y="353"/>
                      </a:lnTo>
                      <a:lnTo>
                        <a:pt x="1411" y="423"/>
                      </a:lnTo>
                      <a:lnTo>
                        <a:pt x="1292" y="500"/>
                      </a:lnTo>
                      <a:lnTo>
                        <a:pt x="1177" y="582"/>
                      </a:lnTo>
                      <a:lnTo>
                        <a:pt x="1066" y="669"/>
                      </a:lnTo>
                      <a:lnTo>
                        <a:pt x="959" y="761"/>
                      </a:lnTo>
                      <a:lnTo>
                        <a:pt x="858" y="858"/>
                      </a:lnTo>
                      <a:lnTo>
                        <a:pt x="761" y="959"/>
                      </a:lnTo>
                      <a:lnTo>
                        <a:pt x="669" y="1066"/>
                      </a:lnTo>
                      <a:lnTo>
                        <a:pt x="582" y="1177"/>
                      </a:lnTo>
                      <a:lnTo>
                        <a:pt x="500" y="1292"/>
                      </a:lnTo>
                      <a:lnTo>
                        <a:pt x="424" y="1411"/>
                      </a:lnTo>
                      <a:lnTo>
                        <a:pt x="354" y="1532"/>
                      </a:lnTo>
                      <a:lnTo>
                        <a:pt x="289" y="1659"/>
                      </a:lnTo>
                      <a:lnTo>
                        <a:pt x="230" y="1788"/>
                      </a:lnTo>
                      <a:lnTo>
                        <a:pt x="177" y="1922"/>
                      </a:lnTo>
                      <a:lnTo>
                        <a:pt x="132" y="2058"/>
                      </a:lnTo>
                      <a:lnTo>
                        <a:pt x="92" y="2196"/>
                      </a:lnTo>
                      <a:lnTo>
                        <a:pt x="59" y="2337"/>
                      </a:lnTo>
                      <a:lnTo>
                        <a:pt x="33" y="2481"/>
                      </a:lnTo>
                      <a:lnTo>
                        <a:pt x="14" y="2628"/>
                      </a:lnTo>
                      <a:lnTo>
                        <a:pt x="2" y="2776"/>
                      </a:lnTo>
                      <a:lnTo>
                        <a:pt x="0" y="2926"/>
                      </a:lnTo>
                      <a:lnTo>
                        <a:pt x="2" y="3077"/>
                      </a:lnTo>
                      <a:lnTo>
                        <a:pt x="14" y="3224"/>
                      </a:lnTo>
                      <a:lnTo>
                        <a:pt x="33" y="3371"/>
                      </a:lnTo>
                      <a:lnTo>
                        <a:pt x="59" y="3515"/>
                      </a:lnTo>
                      <a:lnTo>
                        <a:pt x="92" y="3656"/>
                      </a:lnTo>
                      <a:lnTo>
                        <a:pt x="132" y="3795"/>
                      </a:lnTo>
                      <a:lnTo>
                        <a:pt x="177" y="3931"/>
                      </a:lnTo>
                      <a:lnTo>
                        <a:pt x="230" y="4063"/>
                      </a:lnTo>
                      <a:lnTo>
                        <a:pt x="289" y="4193"/>
                      </a:lnTo>
                      <a:lnTo>
                        <a:pt x="354" y="4319"/>
                      </a:lnTo>
                      <a:lnTo>
                        <a:pt x="424" y="4441"/>
                      </a:lnTo>
                      <a:lnTo>
                        <a:pt x="500" y="4560"/>
                      </a:lnTo>
                      <a:lnTo>
                        <a:pt x="582" y="4675"/>
                      </a:lnTo>
                      <a:lnTo>
                        <a:pt x="669" y="4786"/>
                      </a:lnTo>
                      <a:lnTo>
                        <a:pt x="761" y="4892"/>
                      </a:lnTo>
                      <a:lnTo>
                        <a:pt x="858" y="4993"/>
                      </a:lnTo>
                      <a:lnTo>
                        <a:pt x="959" y="5091"/>
                      </a:lnTo>
                      <a:lnTo>
                        <a:pt x="1066" y="5183"/>
                      </a:lnTo>
                      <a:lnTo>
                        <a:pt x="1177" y="5270"/>
                      </a:lnTo>
                      <a:lnTo>
                        <a:pt x="1292" y="5351"/>
                      </a:lnTo>
                      <a:lnTo>
                        <a:pt x="1411" y="5427"/>
                      </a:lnTo>
                      <a:lnTo>
                        <a:pt x="1532" y="5499"/>
                      </a:lnTo>
                      <a:lnTo>
                        <a:pt x="1659" y="5563"/>
                      </a:lnTo>
                      <a:lnTo>
                        <a:pt x="1788" y="5622"/>
                      </a:lnTo>
                      <a:lnTo>
                        <a:pt x="1922" y="5674"/>
                      </a:lnTo>
                      <a:lnTo>
                        <a:pt x="2058" y="5721"/>
                      </a:lnTo>
                      <a:lnTo>
                        <a:pt x="2196" y="5760"/>
                      </a:lnTo>
                      <a:lnTo>
                        <a:pt x="2338" y="5793"/>
                      </a:lnTo>
                      <a:lnTo>
                        <a:pt x="2481" y="5818"/>
                      </a:lnTo>
                      <a:lnTo>
                        <a:pt x="2628" y="5838"/>
                      </a:lnTo>
                      <a:lnTo>
                        <a:pt x="2776" y="5849"/>
                      </a:lnTo>
                      <a:lnTo>
                        <a:pt x="2926" y="5853"/>
                      </a:lnTo>
                    </a:path>
                  </a:pathLst>
                </a:custGeom>
                <a:noFill/>
                <a:ln w="6350">
                  <a:solidFill>
                    <a:srgbClr val="1F1A17"/>
                  </a:solidFill>
                  <a:round/>
                  <a:headEnd/>
                  <a:tailEnd/>
                </a:ln>
              </p:spPr>
              <p:txBody>
                <a:bodyPr/>
                <a:lstStyle/>
                <a:p>
                  <a:pPr eaLnBrk="1" hangingPunct="1"/>
                  <a:endParaRPr lang="pt-BR" b="1" u="none"/>
                </a:p>
              </p:txBody>
            </p:sp>
            <p:sp>
              <p:nvSpPr>
                <p:cNvPr id="453668" name="Freeform 2304"/>
                <p:cNvSpPr>
                  <a:spLocks/>
                </p:cNvSpPr>
                <p:nvPr/>
              </p:nvSpPr>
              <p:spPr bwMode="auto">
                <a:xfrm>
                  <a:off x="3911" y="2017"/>
                  <a:ext cx="1280" cy="1280"/>
                </a:xfrm>
                <a:custGeom>
                  <a:avLst/>
                  <a:gdLst>
                    <a:gd name="T0" fmla="*/ 0 w 5119"/>
                    <a:gd name="T1" fmla="*/ 0 h 5121"/>
                    <a:gd name="T2" fmla="*/ 0 w 5119"/>
                    <a:gd name="T3" fmla="*/ 0 h 5121"/>
                    <a:gd name="T4" fmla="*/ 0 w 5119"/>
                    <a:gd name="T5" fmla="*/ 0 h 5121"/>
                    <a:gd name="T6" fmla="*/ 0 w 5119"/>
                    <a:gd name="T7" fmla="*/ 0 h 5121"/>
                    <a:gd name="T8" fmla="*/ 0 w 5119"/>
                    <a:gd name="T9" fmla="*/ 0 h 5121"/>
                    <a:gd name="T10" fmla="*/ 0 w 5119"/>
                    <a:gd name="T11" fmla="*/ 0 h 5121"/>
                    <a:gd name="T12" fmla="*/ 0 w 5119"/>
                    <a:gd name="T13" fmla="*/ 0 h 5121"/>
                    <a:gd name="T14" fmla="*/ 0 w 5119"/>
                    <a:gd name="T15" fmla="*/ 0 h 5121"/>
                    <a:gd name="T16" fmla="*/ 0 w 5119"/>
                    <a:gd name="T17" fmla="*/ 0 h 5121"/>
                    <a:gd name="T18" fmla="*/ 0 w 5119"/>
                    <a:gd name="T19" fmla="*/ 0 h 5121"/>
                    <a:gd name="T20" fmla="*/ 0 w 5119"/>
                    <a:gd name="T21" fmla="*/ 0 h 5121"/>
                    <a:gd name="T22" fmla="*/ 0 w 5119"/>
                    <a:gd name="T23" fmla="*/ 0 h 5121"/>
                    <a:gd name="T24" fmla="*/ 0 w 5119"/>
                    <a:gd name="T25" fmla="*/ 0 h 5121"/>
                    <a:gd name="T26" fmla="*/ 0 w 5119"/>
                    <a:gd name="T27" fmla="*/ 0 h 5121"/>
                    <a:gd name="T28" fmla="*/ 0 w 5119"/>
                    <a:gd name="T29" fmla="*/ 0 h 5121"/>
                    <a:gd name="T30" fmla="*/ 0 w 5119"/>
                    <a:gd name="T31" fmla="*/ 0 h 5121"/>
                    <a:gd name="T32" fmla="*/ 0 w 5119"/>
                    <a:gd name="T33" fmla="*/ 0 h 5121"/>
                    <a:gd name="T34" fmla="*/ 0 w 5119"/>
                    <a:gd name="T35" fmla="*/ 0 h 5121"/>
                    <a:gd name="T36" fmla="*/ 0 w 5119"/>
                    <a:gd name="T37" fmla="*/ 0 h 5121"/>
                    <a:gd name="T38" fmla="*/ 0 w 5119"/>
                    <a:gd name="T39" fmla="*/ 0 h 5121"/>
                    <a:gd name="T40" fmla="*/ 0 w 5119"/>
                    <a:gd name="T41" fmla="*/ 0 h 5121"/>
                    <a:gd name="T42" fmla="*/ 0 w 5119"/>
                    <a:gd name="T43" fmla="*/ 0 h 5121"/>
                    <a:gd name="T44" fmla="*/ 0 w 5119"/>
                    <a:gd name="T45" fmla="*/ 0 h 5121"/>
                    <a:gd name="T46" fmla="*/ 0 w 5119"/>
                    <a:gd name="T47" fmla="*/ 0 h 5121"/>
                    <a:gd name="T48" fmla="*/ 0 w 5119"/>
                    <a:gd name="T49" fmla="*/ 0 h 5121"/>
                    <a:gd name="T50" fmla="*/ 0 w 5119"/>
                    <a:gd name="T51" fmla="*/ 0 h 5121"/>
                    <a:gd name="T52" fmla="*/ 0 w 5119"/>
                    <a:gd name="T53" fmla="*/ 0 h 5121"/>
                    <a:gd name="T54" fmla="*/ 0 w 5119"/>
                    <a:gd name="T55" fmla="*/ 0 h 5121"/>
                    <a:gd name="T56" fmla="*/ 0 w 5119"/>
                    <a:gd name="T57" fmla="*/ 0 h 5121"/>
                    <a:gd name="T58" fmla="*/ 0 w 5119"/>
                    <a:gd name="T59" fmla="*/ 0 h 5121"/>
                    <a:gd name="T60" fmla="*/ 0 w 5119"/>
                    <a:gd name="T61" fmla="*/ 0 h 5121"/>
                    <a:gd name="T62" fmla="*/ 0 w 5119"/>
                    <a:gd name="T63" fmla="*/ 0 h 5121"/>
                    <a:gd name="T64" fmla="*/ 0 w 5119"/>
                    <a:gd name="T65" fmla="*/ 0 h 5121"/>
                    <a:gd name="T66" fmla="*/ 0 w 5119"/>
                    <a:gd name="T67" fmla="*/ 0 h 5121"/>
                    <a:gd name="T68" fmla="*/ 0 w 5119"/>
                    <a:gd name="T69" fmla="*/ 0 h 5121"/>
                    <a:gd name="T70" fmla="*/ 0 w 5119"/>
                    <a:gd name="T71" fmla="*/ 0 h 5121"/>
                    <a:gd name="T72" fmla="*/ 0 w 5119"/>
                    <a:gd name="T73" fmla="*/ 0 h 5121"/>
                    <a:gd name="T74" fmla="*/ 0 w 5119"/>
                    <a:gd name="T75" fmla="*/ 0 h 5121"/>
                    <a:gd name="T76" fmla="*/ 0 w 5119"/>
                    <a:gd name="T77" fmla="*/ 0 h 5121"/>
                    <a:gd name="T78" fmla="*/ 0 w 5119"/>
                    <a:gd name="T79" fmla="*/ 0 h 5121"/>
                    <a:gd name="T80" fmla="*/ 0 w 5119"/>
                    <a:gd name="T81" fmla="*/ 0 h 5121"/>
                    <a:gd name="T82" fmla="*/ 0 w 5119"/>
                    <a:gd name="T83" fmla="*/ 0 h 5121"/>
                    <a:gd name="T84" fmla="*/ 0 w 5119"/>
                    <a:gd name="T85" fmla="*/ 0 h 51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19"/>
                    <a:gd name="T130" fmla="*/ 0 h 5121"/>
                    <a:gd name="T131" fmla="*/ 5119 w 5119"/>
                    <a:gd name="T132" fmla="*/ 5121 h 51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19" h="5121">
                      <a:moveTo>
                        <a:pt x="2559" y="5121"/>
                      </a:moveTo>
                      <a:lnTo>
                        <a:pt x="2690" y="5117"/>
                      </a:lnTo>
                      <a:lnTo>
                        <a:pt x="2821" y="5107"/>
                      </a:lnTo>
                      <a:lnTo>
                        <a:pt x="2949" y="5090"/>
                      </a:lnTo>
                      <a:lnTo>
                        <a:pt x="3074" y="5068"/>
                      </a:lnTo>
                      <a:lnTo>
                        <a:pt x="3198" y="5039"/>
                      </a:lnTo>
                      <a:lnTo>
                        <a:pt x="3318" y="5004"/>
                      </a:lnTo>
                      <a:lnTo>
                        <a:pt x="3437" y="4965"/>
                      </a:lnTo>
                      <a:lnTo>
                        <a:pt x="3553" y="4919"/>
                      </a:lnTo>
                      <a:lnTo>
                        <a:pt x="3667" y="4867"/>
                      </a:lnTo>
                      <a:lnTo>
                        <a:pt x="3778" y="4810"/>
                      </a:lnTo>
                      <a:lnTo>
                        <a:pt x="3885" y="4748"/>
                      </a:lnTo>
                      <a:lnTo>
                        <a:pt x="3989" y="4682"/>
                      </a:lnTo>
                      <a:lnTo>
                        <a:pt x="4089" y="4611"/>
                      </a:lnTo>
                      <a:lnTo>
                        <a:pt x="4185" y="4535"/>
                      </a:lnTo>
                      <a:lnTo>
                        <a:pt x="4279" y="4454"/>
                      </a:lnTo>
                      <a:lnTo>
                        <a:pt x="4368" y="4370"/>
                      </a:lnTo>
                      <a:lnTo>
                        <a:pt x="4452" y="4280"/>
                      </a:lnTo>
                      <a:lnTo>
                        <a:pt x="4533" y="4187"/>
                      </a:lnTo>
                      <a:lnTo>
                        <a:pt x="4609" y="4090"/>
                      </a:lnTo>
                      <a:lnTo>
                        <a:pt x="4680" y="3989"/>
                      </a:lnTo>
                      <a:lnTo>
                        <a:pt x="4748" y="3886"/>
                      </a:lnTo>
                      <a:lnTo>
                        <a:pt x="4809" y="3780"/>
                      </a:lnTo>
                      <a:lnTo>
                        <a:pt x="4865" y="3669"/>
                      </a:lnTo>
                      <a:lnTo>
                        <a:pt x="4917" y="3555"/>
                      </a:lnTo>
                      <a:lnTo>
                        <a:pt x="4963" y="3439"/>
                      </a:lnTo>
                      <a:lnTo>
                        <a:pt x="5004" y="3320"/>
                      </a:lnTo>
                      <a:lnTo>
                        <a:pt x="5038" y="3199"/>
                      </a:lnTo>
                      <a:lnTo>
                        <a:pt x="5067" y="3075"/>
                      </a:lnTo>
                      <a:lnTo>
                        <a:pt x="5090" y="2949"/>
                      </a:lnTo>
                      <a:lnTo>
                        <a:pt x="5106" y="2821"/>
                      </a:lnTo>
                      <a:lnTo>
                        <a:pt x="5115" y="2692"/>
                      </a:lnTo>
                      <a:lnTo>
                        <a:pt x="5119" y="2560"/>
                      </a:lnTo>
                      <a:lnTo>
                        <a:pt x="5115" y="2429"/>
                      </a:lnTo>
                      <a:lnTo>
                        <a:pt x="5106" y="2300"/>
                      </a:lnTo>
                      <a:lnTo>
                        <a:pt x="5090" y="2172"/>
                      </a:lnTo>
                      <a:lnTo>
                        <a:pt x="5067" y="2046"/>
                      </a:lnTo>
                      <a:lnTo>
                        <a:pt x="5038" y="1922"/>
                      </a:lnTo>
                      <a:lnTo>
                        <a:pt x="5004" y="1801"/>
                      </a:lnTo>
                      <a:lnTo>
                        <a:pt x="4963" y="1682"/>
                      </a:lnTo>
                      <a:lnTo>
                        <a:pt x="4917" y="1566"/>
                      </a:lnTo>
                      <a:lnTo>
                        <a:pt x="4865" y="1452"/>
                      </a:lnTo>
                      <a:lnTo>
                        <a:pt x="4809" y="1342"/>
                      </a:lnTo>
                      <a:lnTo>
                        <a:pt x="4748" y="1235"/>
                      </a:lnTo>
                      <a:lnTo>
                        <a:pt x="4680" y="1132"/>
                      </a:lnTo>
                      <a:lnTo>
                        <a:pt x="4609" y="1031"/>
                      </a:lnTo>
                      <a:lnTo>
                        <a:pt x="4533" y="934"/>
                      </a:lnTo>
                      <a:lnTo>
                        <a:pt x="4452" y="841"/>
                      </a:lnTo>
                      <a:lnTo>
                        <a:pt x="4368" y="751"/>
                      </a:lnTo>
                      <a:lnTo>
                        <a:pt x="4279" y="667"/>
                      </a:lnTo>
                      <a:lnTo>
                        <a:pt x="4185" y="586"/>
                      </a:lnTo>
                      <a:lnTo>
                        <a:pt x="4089" y="510"/>
                      </a:lnTo>
                      <a:lnTo>
                        <a:pt x="3989" y="439"/>
                      </a:lnTo>
                      <a:lnTo>
                        <a:pt x="3885" y="373"/>
                      </a:lnTo>
                      <a:lnTo>
                        <a:pt x="3778" y="311"/>
                      </a:lnTo>
                      <a:lnTo>
                        <a:pt x="3667" y="254"/>
                      </a:lnTo>
                      <a:lnTo>
                        <a:pt x="3553" y="202"/>
                      </a:lnTo>
                      <a:lnTo>
                        <a:pt x="3437" y="156"/>
                      </a:lnTo>
                      <a:lnTo>
                        <a:pt x="3318" y="117"/>
                      </a:lnTo>
                      <a:lnTo>
                        <a:pt x="3198" y="82"/>
                      </a:lnTo>
                      <a:lnTo>
                        <a:pt x="3074" y="53"/>
                      </a:lnTo>
                      <a:lnTo>
                        <a:pt x="2949" y="31"/>
                      </a:lnTo>
                      <a:lnTo>
                        <a:pt x="2821" y="14"/>
                      </a:lnTo>
                      <a:lnTo>
                        <a:pt x="2690" y="4"/>
                      </a:lnTo>
                      <a:lnTo>
                        <a:pt x="2559" y="0"/>
                      </a:lnTo>
                      <a:lnTo>
                        <a:pt x="2427" y="4"/>
                      </a:lnTo>
                      <a:lnTo>
                        <a:pt x="2298" y="14"/>
                      </a:lnTo>
                      <a:lnTo>
                        <a:pt x="2170" y="31"/>
                      </a:lnTo>
                      <a:lnTo>
                        <a:pt x="2044" y="53"/>
                      </a:lnTo>
                      <a:lnTo>
                        <a:pt x="1920" y="82"/>
                      </a:lnTo>
                      <a:lnTo>
                        <a:pt x="1799" y="117"/>
                      </a:lnTo>
                      <a:lnTo>
                        <a:pt x="1680" y="156"/>
                      </a:lnTo>
                      <a:lnTo>
                        <a:pt x="1564" y="202"/>
                      </a:lnTo>
                      <a:lnTo>
                        <a:pt x="1452" y="254"/>
                      </a:lnTo>
                      <a:lnTo>
                        <a:pt x="1341" y="311"/>
                      </a:lnTo>
                      <a:lnTo>
                        <a:pt x="1234" y="373"/>
                      </a:lnTo>
                      <a:lnTo>
                        <a:pt x="1130" y="439"/>
                      </a:lnTo>
                      <a:lnTo>
                        <a:pt x="1029" y="510"/>
                      </a:lnTo>
                      <a:lnTo>
                        <a:pt x="933" y="586"/>
                      </a:lnTo>
                      <a:lnTo>
                        <a:pt x="839" y="667"/>
                      </a:lnTo>
                      <a:lnTo>
                        <a:pt x="751" y="751"/>
                      </a:lnTo>
                      <a:lnTo>
                        <a:pt x="666" y="841"/>
                      </a:lnTo>
                      <a:lnTo>
                        <a:pt x="586" y="934"/>
                      </a:lnTo>
                      <a:lnTo>
                        <a:pt x="509" y="1031"/>
                      </a:lnTo>
                      <a:lnTo>
                        <a:pt x="438" y="1132"/>
                      </a:lnTo>
                      <a:lnTo>
                        <a:pt x="371" y="1235"/>
                      </a:lnTo>
                      <a:lnTo>
                        <a:pt x="310" y="1342"/>
                      </a:lnTo>
                      <a:lnTo>
                        <a:pt x="253" y="1452"/>
                      </a:lnTo>
                      <a:lnTo>
                        <a:pt x="202" y="1566"/>
                      </a:lnTo>
                      <a:lnTo>
                        <a:pt x="156" y="1682"/>
                      </a:lnTo>
                      <a:lnTo>
                        <a:pt x="115" y="1801"/>
                      </a:lnTo>
                      <a:lnTo>
                        <a:pt x="80" y="1922"/>
                      </a:lnTo>
                      <a:lnTo>
                        <a:pt x="51" y="2046"/>
                      </a:lnTo>
                      <a:lnTo>
                        <a:pt x="29" y="2172"/>
                      </a:lnTo>
                      <a:lnTo>
                        <a:pt x="13" y="2300"/>
                      </a:lnTo>
                      <a:lnTo>
                        <a:pt x="2" y="2429"/>
                      </a:lnTo>
                      <a:lnTo>
                        <a:pt x="0" y="2560"/>
                      </a:lnTo>
                      <a:lnTo>
                        <a:pt x="2" y="2692"/>
                      </a:lnTo>
                      <a:lnTo>
                        <a:pt x="13" y="2821"/>
                      </a:lnTo>
                      <a:lnTo>
                        <a:pt x="29" y="2949"/>
                      </a:lnTo>
                      <a:lnTo>
                        <a:pt x="51" y="3075"/>
                      </a:lnTo>
                      <a:lnTo>
                        <a:pt x="80" y="3199"/>
                      </a:lnTo>
                      <a:lnTo>
                        <a:pt x="115" y="3320"/>
                      </a:lnTo>
                      <a:lnTo>
                        <a:pt x="156" y="3439"/>
                      </a:lnTo>
                      <a:lnTo>
                        <a:pt x="202" y="3555"/>
                      </a:lnTo>
                      <a:lnTo>
                        <a:pt x="253" y="3669"/>
                      </a:lnTo>
                      <a:lnTo>
                        <a:pt x="310" y="3780"/>
                      </a:lnTo>
                      <a:lnTo>
                        <a:pt x="371" y="3886"/>
                      </a:lnTo>
                      <a:lnTo>
                        <a:pt x="438" y="3989"/>
                      </a:lnTo>
                      <a:lnTo>
                        <a:pt x="509" y="4090"/>
                      </a:lnTo>
                      <a:lnTo>
                        <a:pt x="586" y="4187"/>
                      </a:lnTo>
                      <a:lnTo>
                        <a:pt x="666" y="4280"/>
                      </a:lnTo>
                      <a:lnTo>
                        <a:pt x="751" y="4370"/>
                      </a:lnTo>
                      <a:lnTo>
                        <a:pt x="839" y="4454"/>
                      </a:lnTo>
                      <a:lnTo>
                        <a:pt x="933" y="4535"/>
                      </a:lnTo>
                      <a:lnTo>
                        <a:pt x="1029" y="4611"/>
                      </a:lnTo>
                      <a:lnTo>
                        <a:pt x="1130" y="4682"/>
                      </a:lnTo>
                      <a:lnTo>
                        <a:pt x="1234" y="4748"/>
                      </a:lnTo>
                      <a:lnTo>
                        <a:pt x="1341" y="4810"/>
                      </a:lnTo>
                      <a:lnTo>
                        <a:pt x="1452" y="4867"/>
                      </a:lnTo>
                      <a:lnTo>
                        <a:pt x="1564" y="4919"/>
                      </a:lnTo>
                      <a:lnTo>
                        <a:pt x="1680" y="4965"/>
                      </a:lnTo>
                      <a:lnTo>
                        <a:pt x="1799" y="5004"/>
                      </a:lnTo>
                      <a:lnTo>
                        <a:pt x="1920" y="5039"/>
                      </a:lnTo>
                      <a:lnTo>
                        <a:pt x="2044" y="5068"/>
                      </a:lnTo>
                      <a:lnTo>
                        <a:pt x="2170" y="5090"/>
                      </a:lnTo>
                      <a:lnTo>
                        <a:pt x="2298" y="5107"/>
                      </a:lnTo>
                      <a:lnTo>
                        <a:pt x="2427" y="5117"/>
                      </a:lnTo>
                      <a:lnTo>
                        <a:pt x="2559" y="5121"/>
                      </a:lnTo>
                      <a:close/>
                    </a:path>
                  </a:pathLst>
                </a:custGeom>
                <a:solidFill>
                  <a:srgbClr val="887FAD"/>
                </a:solidFill>
                <a:ln w="9525">
                  <a:noFill/>
                  <a:round/>
                  <a:headEnd/>
                  <a:tailEnd/>
                </a:ln>
              </p:spPr>
              <p:txBody>
                <a:bodyPr/>
                <a:lstStyle/>
                <a:p>
                  <a:pPr eaLnBrk="1" hangingPunct="1"/>
                  <a:endParaRPr lang="pt-BR" b="1" u="none"/>
                </a:p>
              </p:txBody>
            </p:sp>
            <p:sp>
              <p:nvSpPr>
                <p:cNvPr id="453669" name="Freeform 2305"/>
                <p:cNvSpPr>
                  <a:spLocks/>
                </p:cNvSpPr>
                <p:nvPr/>
              </p:nvSpPr>
              <p:spPr bwMode="auto">
                <a:xfrm>
                  <a:off x="3911" y="2017"/>
                  <a:ext cx="1280" cy="1280"/>
                </a:xfrm>
                <a:custGeom>
                  <a:avLst/>
                  <a:gdLst>
                    <a:gd name="T0" fmla="*/ 0 w 5119"/>
                    <a:gd name="T1" fmla="*/ 0 h 5121"/>
                    <a:gd name="T2" fmla="*/ 0 w 5119"/>
                    <a:gd name="T3" fmla="*/ 0 h 5121"/>
                    <a:gd name="T4" fmla="*/ 0 w 5119"/>
                    <a:gd name="T5" fmla="*/ 0 h 5121"/>
                    <a:gd name="T6" fmla="*/ 0 w 5119"/>
                    <a:gd name="T7" fmla="*/ 0 h 5121"/>
                    <a:gd name="T8" fmla="*/ 0 w 5119"/>
                    <a:gd name="T9" fmla="*/ 0 h 5121"/>
                    <a:gd name="T10" fmla="*/ 0 w 5119"/>
                    <a:gd name="T11" fmla="*/ 0 h 5121"/>
                    <a:gd name="T12" fmla="*/ 0 w 5119"/>
                    <a:gd name="T13" fmla="*/ 0 h 5121"/>
                    <a:gd name="T14" fmla="*/ 0 w 5119"/>
                    <a:gd name="T15" fmla="*/ 0 h 5121"/>
                    <a:gd name="T16" fmla="*/ 0 w 5119"/>
                    <a:gd name="T17" fmla="*/ 0 h 5121"/>
                    <a:gd name="T18" fmla="*/ 0 w 5119"/>
                    <a:gd name="T19" fmla="*/ 0 h 5121"/>
                    <a:gd name="T20" fmla="*/ 0 w 5119"/>
                    <a:gd name="T21" fmla="*/ 0 h 5121"/>
                    <a:gd name="T22" fmla="*/ 0 w 5119"/>
                    <a:gd name="T23" fmla="*/ 0 h 5121"/>
                    <a:gd name="T24" fmla="*/ 0 w 5119"/>
                    <a:gd name="T25" fmla="*/ 0 h 5121"/>
                    <a:gd name="T26" fmla="*/ 0 w 5119"/>
                    <a:gd name="T27" fmla="*/ 0 h 5121"/>
                    <a:gd name="T28" fmla="*/ 0 w 5119"/>
                    <a:gd name="T29" fmla="*/ 0 h 5121"/>
                    <a:gd name="T30" fmla="*/ 0 w 5119"/>
                    <a:gd name="T31" fmla="*/ 0 h 5121"/>
                    <a:gd name="T32" fmla="*/ 0 w 5119"/>
                    <a:gd name="T33" fmla="*/ 0 h 5121"/>
                    <a:gd name="T34" fmla="*/ 0 w 5119"/>
                    <a:gd name="T35" fmla="*/ 0 h 5121"/>
                    <a:gd name="T36" fmla="*/ 0 w 5119"/>
                    <a:gd name="T37" fmla="*/ 0 h 5121"/>
                    <a:gd name="T38" fmla="*/ 0 w 5119"/>
                    <a:gd name="T39" fmla="*/ 0 h 5121"/>
                    <a:gd name="T40" fmla="*/ 0 w 5119"/>
                    <a:gd name="T41" fmla="*/ 0 h 5121"/>
                    <a:gd name="T42" fmla="*/ 0 w 5119"/>
                    <a:gd name="T43" fmla="*/ 0 h 5121"/>
                    <a:gd name="T44" fmla="*/ 0 w 5119"/>
                    <a:gd name="T45" fmla="*/ 0 h 5121"/>
                    <a:gd name="T46" fmla="*/ 0 w 5119"/>
                    <a:gd name="T47" fmla="*/ 0 h 5121"/>
                    <a:gd name="T48" fmla="*/ 0 w 5119"/>
                    <a:gd name="T49" fmla="*/ 0 h 5121"/>
                    <a:gd name="T50" fmla="*/ 0 w 5119"/>
                    <a:gd name="T51" fmla="*/ 0 h 5121"/>
                    <a:gd name="T52" fmla="*/ 0 w 5119"/>
                    <a:gd name="T53" fmla="*/ 0 h 5121"/>
                    <a:gd name="T54" fmla="*/ 0 w 5119"/>
                    <a:gd name="T55" fmla="*/ 0 h 5121"/>
                    <a:gd name="T56" fmla="*/ 0 w 5119"/>
                    <a:gd name="T57" fmla="*/ 0 h 5121"/>
                    <a:gd name="T58" fmla="*/ 0 w 5119"/>
                    <a:gd name="T59" fmla="*/ 0 h 5121"/>
                    <a:gd name="T60" fmla="*/ 0 w 5119"/>
                    <a:gd name="T61" fmla="*/ 0 h 5121"/>
                    <a:gd name="T62" fmla="*/ 0 w 5119"/>
                    <a:gd name="T63" fmla="*/ 0 h 5121"/>
                    <a:gd name="T64" fmla="*/ 0 w 5119"/>
                    <a:gd name="T65" fmla="*/ 0 h 5121"/>
                    <a:gd name="T66" fmla="*/ 0 w 5119"/>
                    <a:gd name="T67" fmla="*/ 0 h 5121"/>
                    <a:gd name="T68" fmla="*/ 0 w 5119"/>
                    <a:gd name="T69" fmla="*/ 0 h 5121"/>
                    <a:gd name="T70" fmla="*/ 0 w 5119"/>
                    <a:gd name="T71" fmla="*/ 0 h 5121"/>
                    <a:gd name="T72" fmla="*/ 0 w 5119"/>
                    <a:gd name="T73" fmla="*/ 0 h 5121"/>
                    <a:gd name="T74" fmla="*/ 0 w 5119"/>
                    <a:gd name="T75" fmla="*/ 0 h 5121"/>
                    <a:gd name="T76" fmla="*/ 0 w 5119"/>
                    <a:gd name="T77" fmla="*/ 0 h 5121"/>
                    <a:gd name="T78" fmla="*/ 0 w 5119"/>
                    <a:gd name="T79" fmla="*/ 0 h 5121"/>
                    <a:gd name="T80" fmla="*/ 0 w 5119"/>
                    <a:gd name="T81" fmla="*/ 0 h 5121"/>
                    <a:gd name="T82" fmla="*/ 0 w 5119"/>
                    <a:gd name="T83" fmla="*/ 0 h 5121"/>
                    <a:gd name="T84" fmla="*/ 0 w 5119"/>
                    <a:gd name="T85" fmla="*/ 0 h 51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19"/>
                    <a:gd name="T130" fmla="*/ 0 h 5121"/>
                    <a:gd name="T131" fmla="*/ 5119 w 5119"/>
                    <a:gd name="T132" fmla="*/ 5121 h 51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19" h="5121">
                      <a:moveTo>
                        <a:pt x="2559" y="5121"/>
                      </a:moveTo>
                      <a:lnTo>
                        <a:pt x="2690" y="5117"/>
                      </a:lnTo>
                      <a:lnTo>
                        <a:pt x="2821" y="5107"/>
                      </a:lnTo>
                      <a:lnTo>
                        <a:pt x="2949" y="5090"/>
                      </a:lnTo>
                      <a:lnTo>
                        <a:pt x="3074" y="5068"/>
                      </a:lnTo>
                      <a:lnTo>
                        <a:pt x="3198" y="5039"/>
                      </a:lnTo>
                      <a:lnTo>
                        <a:pt x="3318" y="5004"/>
                      </a:lnTo>
                      <a:lnTo>
                        <a:pt x="3437" y="4965"/>
                      </a:lnTo>
                      <a:lnTo>
                        <a:pt x="3553" y="4919"/>
                      </a:lnTo>
                      <a:lnTo>
                        <a:pt x="3667" y="4867"/>
                      </a:lnTo>
                      <a:lnTo>
                        <a:pt x="3778" y="4810"/>
                      </a:lnTo>
                      <a:lnTo>
                        <a:pt x="3885" y="4748"/>
                      </a:lnTo>
                      <a:lnTo>
                        <a:pt x="3989" y="4682"/>
                      </a:lnTo>
                      <a:lnTo>
                        <a:pt x="4089" y="4611"/>
                      </a:lnTo>
                      <a:lnTo>
                        <a:pt x="4185" y="4535"/>
                      </a:lnTo>
                      <a:lnTo>
                        <a:pt x="4279" y="4454"/>
                      </a:lnTo>
                      <a:lnTo>
                        <a:pt x="4368" y="4370"/>
                      </a:lnTo>
                      <a:lnTo>
                        <a:pt x="4452" y="4280"/>
                      </a:lnTo>
                      <a:lnTo>
                        <a:pt x="4533" y="4187"/>
                      </a:lnTo>
                      <a:lnTo>
                        <a:pt x="4609" y="4090"/>
                      </a:lnTo>
                      <a:lnTo>
                        <a:pt x="4680" y="3989"/>
                      </a:lnTo>
                      <a:lnTo>
                        <a:pt x="4748" y="3886"/>
                      </a:lnTo>
                      <a:lnTo>
                        <a:pt x="4809" y="3780"/>
                      </a:lnTo>
                      <a:lnTo>
                        <a:pt x="4865" y="3669"/>
                      </a:lnTo>
                      <a:lnTo>
                        <a:pt x="4917" y="3555"/>
                      </a:lnTo>
                      <a:lnTo>
                        <a:pt x="4963" y="3439"/>
                      </a:lnTo>
                      <a:lnTo>
                        <a:pt x="5004" y="3320"/>
                      </a:lnTo>
                      <a:lnTo>
                        <a:pt x="5038" y="3199"/>
                      </a:lnTo>
                      <a:lnTo>
                        <a:pt x="5067" y="3075"/>
                      </a:lnTo>
                      <a:lnTo>
                        <a:pt x="5090" y="2949"/>
                      </a:lnTo>
                      <a:lnTo>
                        <a:pt x="5106" y="2821"/>
                      </a:lnTo>
                      <a:lnTo>
                        <a:pt x="5115" y="2692"/>
                      </a:lnTo>
                      <a:lnTo>
                        <a:pt x="5119" y="2560"/>
                      </a:lnTo>
                      <a:lnTo>
                        <a:pt x="5115" y="2429"/>
                      </a:lnTo>
                      <a:lnTo>
                        <a:pt x="5106" y="2300"/>
                      </a:lnTo>
                      <a:lnTo>
                        <a:pt x="5090" y="2172"/>
                      </a:lnTo>
                      <a:lnTo>
                        <a:pt x="5067" y="2046"/>
                      </a:lnTo>
                      <a:lnTo>
                        <a:pt x="5038" y="1922"/>
                      </a:lnTo>
                      <a:lnTo>
                        <a:pt x="5004" y="1801"/>
                      </a:lnTo>
                      <a:lnTo>
                        <a:pt x="4963" y="1682"/>
                      </a:lnTo>
                      <a:lnTo>
                        <a:pt x="4917" y="1566"/>
                      </a:lnTo>
                      <a:lnTo>
                        <a:pt x="4865" y="1452"/>
                      </a:lnTo>
                      <a:lnTo>
                        <a:pt x="4809" y="1342"/>
                      </a:lnTo>
                      <a:lnTo>
                        <a:pt x="4748" y="1235"/>
                      </a:lnTo>
                      <a:lnTo>
                        <a:pt x="4680" y="1132"/>
                      </a:lnTo>
                      <a:lnTo>
                        <a:pt x="4609" y="1031"/>
                      </a:lnTo>
                      <a:lnTo>
                        <a:pt x="4533" y="934"/>
                      </a:lnTo>
                      <a:lnTo>
                        <a:pt x="4452" y="841"/>
                      </a:lnTo>
                      <a:lnTo>
                        <a:pt x="4368" y="751"/>
                      </a:lnTo>
                      <a:lnTo>
                        <a:pt x="4279" y="667"/>
                      </a:lnTo>
                      <a:lnTo>
                        <a:pt x="4185" y="586"/>
                      </a:lnTo>
                      <a:lnTo>
                        <a:pt x="4089" y="510"/>
                      </a:lnTo>
                      <a:lnTo>
                        <a:pt x="3989" y="439"/>
                      </a:lnTo>
                      <a:lnTo>
                        <a:pt x="3885" y="373"/>
                      </a:lnTo>
                      <a:lnTo>
                        <a:pt x="3778" y="311"/>
                      </a:lnTo>
                      <a:lnTo>
                        <a:pt x="3667" y="254"/>
                      </a:lnTo>
                      <a:lnTo>
                        <a:pt x="3553" y="202"/>
                      </a:lnTo>
                      <a:lnTo>
                        <a:pt x="3437" y="156"/>
                      </a:lnTo>
                      <a:lnTo>
                        <a:pt x="3318" y="117"/>
                      </a:lnTo>
                      <a:lnTo>
                        <a:pt x="3198" y="82"/>
                      </a:lnTo>
                      <a:lnTo>
                        <a:pt x="3074" y="53"/>
                      </a:lnTo>
                      <a:lnTo>
                        <a:pt x="2949" y="31"/>
                      </a:lnTo>
                      <a:lnTo>
                        <a:pt x="2821" y="14"/>
                      </a:lnTo>
                      <a:lnTo>
                        <a:pt x="2690" y="4"/>
                      </a:lnTo>
                      <a:lnTo>
                        <a:pt x="2559" y="0"/>
                      </a:lnTo>
                      <a:lnTo>
                        <a:pt x="2427" y="4"/>
                      </a:lnTo>
                      <a:lnTo>
                        <a:pt x="2298" y="14"/>
                      </a:lnTo>
                      <a:lnTo>
                        <a:pt x="2170" y="31"/>
                      </a:lnTo>
                      <a:lnTo>
                        <a:pt x="2044" y="53"/>
                      </a:lnTo>
                      <a:lnTo>
                        <a:pt x="1920" y="82"/>
                      </a:lnTo>
                      <a:lnTo>
                        <a:pt x="1799" y="117"/>
                      </a:lnTo>
                      <a:lnTo>
                        <a:pt x="1680" y="156"/>
                      </a:lnTo>
                      <a:lnTo>
                        <a:pt x="1564" y="202"/>
                      </a:lnTo>
                      <a:lnTo>
                        <a:pt x="1452" y="254"/>
                      </a:lnTo>
                      <a:lnTo>
                        <a:pt x="1341" y="311"/>
                      </a:lnTo>
                      <a:lnTo>
                        <a:pt x="1234" y="373"/>
                      </a:lnTo>
                      <a:lnTo>
                        <a:pt x="1130" y="439"/>
                      </a:lnTo>
                      <a:lnTo>
                        <a:pt x="1029" y="510"/>
                      </a:lnTo>
                      <a:lnTo>
                        <a:pt x="933" y="586"/>
                      </a:lnTo>
                      <a:lnTo>
                        <a:pt x="839" y="667"/>
                      </a:lnTo>
                      <a:lnTo>
                        <a:pt x="751" y="751"/>
                      </a:lnTo>
                      <a:lnTo>
                        <a:pt x="666" y="841"/>
                      </a:lnTo>
                      <a:lnTo>
                        <a:pt x="586" y="934"/>
                      </a:lnTo>
                      <a:lnTo>
                        <a:pt x="509" y="1031"/>
                      </a:lnTo>
                      <a:lnTo>
                        <a:pt x="438" y="1132"/>
                      </a:lnTo>
                      <a:lnTo>
                        <a:pt x="371" y="1235"/>
                      </a:lnTo>
                      <a:lnTo>
                        <a:pt x="310" y="1342"/>
                      </a:lnTo>
                      <a:lnTo>
                        <a:pt x="253" y="1452"/>
                      </a:lnTo>
                      <a:lnTo>
                        <a:pt x="202" y="1566"/>
                      </a:lnTo>
                      <a:lnTo>
                        <a:pt x="156" y="1682"/>
                      </a:lnTo>
                      <a:lnTo>
                        <a:pt x="115" y="1801"/>
                      </a:lnTo>
                      <a:lnTo>
                        <a:pt x="80" y="1922"/>
                      </a:lnTo>
                      <a:lnTo>
                        <a:pt x="51" y="2046"/>
                      </a:lnTo>
                      <a:lnTo>
                        <a:pt x="29" y="2172"/>
                      </a:lnTo>
                      <a:lnTo>
                        <a:pt x="13" y="2300"/>
                      </a:lnTo>
                      <a:lnTo>
                        <a:pt x="2" y="2429"/>
                      </a:lnTo>
                      <a:lnTo>
                        <a:pt x="0" y="2560"/>
                      </a:lnTo>
                      <a:lnTo>
                        <a:pt x="2" y="2692"/>
                      </a:lnTo>
                      <a:lnTo>
                        <a:pt x="13" y="2821"/>
                      </a:lnTo>
                      <a:lnTo>
                        <a:pt x="29" y="2949"/>
                      </a:lnTo>
                      <a:lnTo>
                        <a:pt x="51" y="3075"/>
                      </a:lnTo>
                      <a:lnTo>
                        <a:pt x="80" y="3199"/>
                      </a:lnTo>
                      <a:lnTo>
                        <a:pt x="115" y="3320"/>
                      </a:lnTo>
                      <a:lnTo>
                        <a:pt x="156" y="3439"/>
                      </a:lnTo>
                      <a:lnTo>
                        <a:pt x="202" y="3555"/>
                      </a:lnTo>
                      <a:lnTo>
                        <a:pt x="253" y="3669"/>
                      </a:lnTo>
                      <a:lnTo>
                        <a:pt x="310" y="3780"/>
                      </a:lnTo>
                      <a:lnTo>
                        <a:pt x="371" y="3886"/>
                      </a:lnTo>
                      <a:lnTo>
                        <a:pt x="438" y="3989"/>
                      </a:lnTo>
                      <a:lnTo>
                        <a:pt x="509" y="4090"/>
                      </a:lnTo>
                      <a:lnTo>
                        <a:pt x="586" y="4187"/>
                      </a:lnTo>
                      <a:lnTo>
                        <a:pt x="666" y="4280"/>
                      </a:lnTo>
                      <a:lnTo>
                        <a:pt x="751" y="4370"/>
                      </a:lnTo>
                      <a:lnTo>
                        <a:pt x="839" y="4454"/>
                      </a:lnTo>
                      <a:lnTo>
                        <a:pt x="933" y="4535"/>
                      </a:lnTo>
                      <a:lnTo>
                        <a:pt x="1029" y="4611"/>
                      </a:lnTo>
                      <a:lnTo>
                        <a:pt x="1130" y="4682"/>
                      </a:lnTo>
                      <a:lnTo>
                        <a:pt x="1234" y="4748"/>
                      </a:lnTo>
                      <a:lnTo>
                        <a:pt x="1341" y="4810"/>
                      </a:lnTo>
                      <a:lnTo>
                        <a:pt x="1452" y="4867"/>
                      </a:lnTo>
                      <a:lnTo>
                        <a:pt x="1564" y="4919"/>
                      </a:lnTo>
                      <a:lnTo>
                        <a:pt x="1680" y="4965"/>
                      </a:lnTo>
                      <a:lnTo>
                        <a:pt x="1799" y="5004"/>
                      </a:lnTo>
                      <a:lnTo>
                        <a:pt x="1920" y="5039"/>
                      </a:lnTo>
                      <a:lnTo>
                        <a:pt x="2044" y="5068"/>
                      </a:lnTo>
                      <a:lnTo>
                        <a:pt x="2170" y="5090"/>
                      </a:lnTo>
                      <a:lnTo>
                        <a:pt x="2298" y="5107"/>
                      </a:lnTo>
                      <a:lnTo>
                        <a:pt x="2427" y="5117"/>
                      </a:lnTo>
                      <a:lnTo>
                        <a:pt x="2559" y="5121"/>
                      </a:lnTo>
                    </a:path>
                  </a:pathLst>
                </a:custGeom>
                <a:noFill/>
                <a:ln w="6350">
                  <a:solidFill>
                    <a:srgbClr val="1F1A17"/>
                  </a:solidFill>
                  <a:round/>
                  <a:headEnd/>
                  <a:tailEnd/>
                </a:ln>
              </p:spPr>
              <p:txBody>
                <a:bodyPr/>
                <a:lstStyle/>
                <a:p>
                  <a:pPr eaLnBrk="1" hangingPunct="1"/>
                  <a:endParaRPr lang="pt-BR" b="1" u="none"/>
                </a:p>
              </p:txBody>
            </p:sp>
            <p:grpSp>
              <p:nvGrpSpPr>
                <p:cNvPr id="453670" name="Group 2496"/>
                <p:cNvGrpSpPr>
                  <a:grpSpLocks/>
                </p:cNvGrpSpPr>
                <p:nvPr/>
              </p:nvGrpSpPr>
              <p:grpSpPr bwMode="auto">
                <a:xfrm>
                  <a:off x="4286" y="2784"/>
                  <a:ext cx="578" cy="154"/>
                  <a:chOff x="4286" y="2784"/>
                  <a:chExt cx="578" cy="154"/>
                </a:xfrm>
              </p:grpSpPr>
              <p:sp>
                <p:nvSpPr>
                  <p:cNvPr id="453671" name="Rectangle 2306"/>
                  <p:cNvSpPr>
                    <a:spLocks noChangeArrowheads="1"/>
                  </p:cNvSpPr>
                  <p:nvPr/>
                </p:nvSpPr>
                <p:spPr bwMode="auto">
                  <a:xfrm>
                    <a:off x="4286" y="2784"/>
                    <a:ext cx="498" cy="154"/>
                  </a:xfrm>
                  <a:prstGeom prst="rect">
                    <a:avLst/>
                  </a:prstGeom>
                  <a:noFill/>
                  <a:ln w="9525">
                    <a:noFill/>
                    <a:miter lim="800000"/>
                    <a:headEnd/>
                    <a:tailEnd/>
                  </a:ln>
                </p:spPr>
                <p:txBody>
                  <a:bodyPr wrap="none" lIns="0" tIns="0" rIns="0" bIns="0">
                    <a:spAutoFit/>
                  </a:bodyPr>
                  <a:lstStyle/>
                  <a:p>
                    <a:pPr eaLnBrk="1" hangingPunct="1"/>
                    <a:r>
                      <a:rPr lang="pt-BR" sz="1600" b="1" u="none"/>
                      <a:t>Célula T</a:t>
                    </a:r>
                    <a:endParaRPr lang="pt-BR" b="1" u="none"/>
                  </a:p>
                </p:txBody>
              </p:sp>
              <p:sp>
                <p:nvSpPr>
                  <p:cNvPr id="453672" name="Rectangle 2307"/>
                  <p:cNvSpPr>
                    <a:spLocks noChangeArrowheads="1"/>
                  </p:cNvSpPr>
                  <p:nvPr/>
                </p:nvSpPr>
                <p:spPr bwMode="auto">
                  <a:xfrm>
                    <a:off x="4800" y="2832"/>
                    <a:ext cx="64" cy="106"/>
                  </a:xfrm>
                  <a:prstGeom prst="rect">
                    <a:avLst/>
                  </a:prstGeom>
                  <a:noFill/>
                  <a:ln w="9525">
                    <a:noFill/>
                    <a:miter lim="800000"/>
                    <a:headEnd/>
                    <a:tailEnd/>
                  </a:ln>
                </p:spPr>
                <p:txBody>
                  <a:bodyPr wrap="none" lIns="0" tIns="0" rIns="0" bIns="0">
                    <a:spAutoFit/>
                  </a:bodyPr>
                  <a:lstStyle/>
                  <a:p>
                    <a:pPr eaLnBrk="1" hangingPunct="1"/>
                    <a:r>
                      <a:rPr lang="pt-BR" sz="1100" b="1" u="none"/>
                      <a:t>H</a:t>
                    </a:r>
                    <a:endParaRPr lang="pt-BR" b="1" u="none"/>
                  </a:p>
                </p:txBody>
              </p:sp>
            </p:grpSp>
            <p:sp>
              <p:nvSpPr>
                <p:cNvPr id="453673" name="Freeform 2308"/>
                <p:cNvSpPr>
                  <a:spLocks/>
                </p:cNvSpPr>
                <p:nvPr/>
              </p:nvSpPr>
              <p:spPr bwMode="auto">
                <a:xfrm>
                  <a:off x="4243" y="1779"/>
                  <a:ext cx="160" cy="227"/>
                </a:xfrm>
                <a:custGeom>
                  <a:avLst/>
                  <a:gdLst>
                    <a:gd name="T0" fmla="*/ 0 w 641"/>
                    <a:gd name="T1" fmla="*/ 0 h 910"/>
                    <a:gd name="T2" fmla="*/ 0 w 641"/>
                    <a:gd name="T3" fmla="*/ 0 h 910"/>
                    <a:gd name="T4" fmla="*/ 0 w 641"/>
                    <a:gd name="T5" fmla="*/ 0 h 910"/>
                    <a:gd name="T6" fmla="*/ 0 w 641"/>
                    <a:gd name="T7" fmla="*/ 0 h 910"/>
                    <a:gd name="T8" fmla="*/ 0 w 641"/>
                    <a:gd name="T9" fmla="*/ 0 h 910"/>
                    <a:gd name="T10" fmla="*/ 0 w 641"/>
                    <a:gd name="T11" fmla="*/ 0 h 910"/>
                    <a:gd name="T12" fmla="*/ 0 w 641"/>
                    <a:gd name="T13" fmla="*/ 0 h 910"/>
                    <a:gd name="T14" fmla="*/ 0 w 641"/>
                    <a:gd name="T15" fmla="*/ 0 h 910"/>
                    <a:gd name="T16" fmla="*/ 0 w 641"/>
                    <a:gd name="T17" fmla="*/ 0 h 910"/>
                    <a:gd name="T18" fmla="*/ 0 w 641"/>
                    <a:gd name="T19" fmla="*/ 0 h 910"/>
                    <a:gd name="T20" fmla="*/ 0 w 641"/>
                    <a:gd name="T21" fmla="*/ 0 h 910"/>
                    <a:gd name="T22" fmla="*/ 0 w 641"/>
                    <a:gd name="T23" fmla="*/ 0 h 910"/>
                    <a:gd name="T24" fmla="*/ 0 w 641"/>
                    <a:gd name="T25" fmla="*/ 0 h 910"/>
                    <a:gd name="T26" fmla="*/ 0 w 641"/>
                    <a:gd name="T27" fmla="*/ 0 h 910"/>
                    <a:gd name="T28" fmla="*/ 0 w 641"/>
                    <a:gd name="T29" fmla="*/ 0 h 910"/>
                    <a:gd name="T30" fmla="*/ 0 w 641"/>
                    <a:gd name="T31" fmla="*/ 0 h 910"/>
                    <a:gd name="T32" fmla="*/ 0 w 641"/>
                    <a:gd name="T33" fmla="*/ 0 h 910"/>
                    <a:gd name="T34" fmla="*/ 0 w 641"/>
                    <a:gd name="T35" fmla="*/ 0 h 910"/>
                    <a:gd name="T36" fmla="*/ 0 w 641"/>
                    <a:gd name="T37" fmla="*/ 0 h 910"/>
                    <a:gd name="T38" fmla="*/ 0 w 641"/>
                    <a:gd name="T39" fmla="*/ 0 h 910"/>
                    <a:gd name="T40" fmla="*/ 0 w 641"/>
                    <a:gd name="T41" fmla="*/ 0 h 910"/>
                    <a:gd name="T42" fmla="*/ 0 w 641"/>
                    <a:gd name="T43" fmla="*/ 0 h 910"/>
                    <a:gd name="T44" fmla="*/ 0 w 641"/>
                    <a:gd name="T45" fmla="*/ 0 h 910"/>
                    <a:gd name="T46" fmla="*/ 0 w 641"/>
                    <a:gd name="T47" fmla="*/ 0 h 910"/>
                    <a:gd name="T48" fmla="*/ 0 w 641"/>
                    <a:gd name="T49" fmla="*/ 0 h 910"/>
                    <a:gd name="T50" fmla="*/ 0 w 641"/>
                    <a:gd name="T51" fmla="*/ 0 h 910"/>
                    <a:gd name="T52" fmla="*/ 0 w 641"/>
                    <a:gd name="T53" fmla="*/ 0 h 910"/>
                    <a:gd name="T54" fmla="*/ 0 w 641"/>
                    <a:gd name="T55" fmla="*/ 0 h 910"/>
                    <a:gd name="T56" fmla="*/ 0 w 641"/>
                    <a:gd name="T57" fmla="*/ 0 h 910"/>
                    <a:gd name="T58" fmla="*/ 0 w 641"/>
                    <a:gd name="T59" fmla="*/ 0 h 910"/>
                    <a:gd name="T60" fmla="*/ 0 w 641"/>
                    <a:gd name="T61" fmla="*/ 0 h 910"/>
                    <a:gd name="T62" fmla="*/ 0 w 641"/>
                    <a:gd name="T63" fmla="*/ 0 h 910"/>
                    <a:gd name="T64" fmla="*/ 0 w 641"/>
                    <a:gd name="T65" fmla="*/ 0 h 910"/>
                    <a:gd name="T66" fmla="*/ 0 w 641"/>
                    <a:gd name="T67" fmla="*/ 0 h 910"/>
                    <a:gd name="T68" fmla="*/ 0 w 641"/>
                    <a:gd name="T69" fmla="*/ 0 h 910"/>
                    <a:gd name="T70" fmla="*/ 0 w 641"/>
                    <a:gd name="T71" fmla="*/ 0 h 910"/>
                    <a:gd name="T72" fmla="*/ 0 w 641"/>
                    <a:gd name="T73" fmla="*/ 0 h 910"/>
                    <a:gd name="T74" fmla="*/ 0 w 641"/>
                    <a:gd name="T75" fmla="*/ 0 h 910"/>
                    <a:gd name="T76" fmla="*/ 0 w 641"/>
                    <a:gd name="T77" fmla="*/ 0 h 910"/>
                    <a:gd name="T78" fmla="*/ 0 w 641"/>
                    <a:gd name="T79" fmla="*/ 0 h 910"/>
                    <a:gd name="T80" fmla="*/ 0 w 641"/>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1"/>
                    <a:gd name="T124" fmla="*/ 0 h 910"/>
                    <a:gd name="T125" fmla="*/ 641 w 641"/>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1" h="910">
                      <a:moveTo>
                        <a:pt x="526" y="553"/>
                      </a:moveTo>
                      <a:lnTo>
                        <a:pt x="435" y="0"/>
                      </a:lnTo>
                      <a:lnTo>
                        <a:pt x="412" y="8"/>
                      </a:lnTo>
                      <a:lnTo>
                        <a:pt x="391" y="18"/>
                      </a:lnTo>
                      <a:lnTo>
                        <a:pt x="381" y="23"/>
                      </a:lnTo>
                      <a:lnTo>
                        <a:pt x="370" y="28"/>
                      </a:lnTo>
                      <a:lnTo>
                        <a:pt x="361" y="35"/>
                      </a:lnTo>
                      <a:lnTo>
                        <a:pt x="351" y="43"/>
                      </a:lnTo>
                      <a:lnTo>
                        <a:pt x="344" y="51"/>
                      </a:lnTo>
                      <a:lnTo>
                        <a:pt x="337" y="60"/>
                      </a:lnTo>
                      <a:lnTo>
                        <a:pt x="330" y="70"/>
                      </a:lnTo>
                      <a:lnTo>
                        <a:pt x="325" y="82"/>
                      </a:lnTo>
                      <a:lnTo>
                        <a:pt x="320" y="97"/>
                      </a:lnTo>
                      <a:lnTo>
                        <a:pt x="317" y="111"/>
                      </a:lnTo>
                      <a:lnTo>
                        <a:pt x="315" y="128"/>
                      </a:lnTo>
                      <a:lnTo>
                        <a:pt x="315" y="147"/>
                      </a:lnTo>
                      <a:lnTo>
                        <a:pt x="311" y="155"/>
                      </a:lnTo>
                      <a:lnTo>
                        <a:pt x="307" y="163"/>
                      </a:lnTo>
                      <a:lnTo>
                        <a:pt x="301" y="171"/>
                      </a:lnTo>
                      <a:lnTo>
                        <a:pt x="297" y="176"/>
                      </a:lnTo>
                      <a:lnTo>
                        <a:pt x="292" y="181"/>
                      </a:lnTo>
                      <a:lnTo>
                        <a:pt x="285" y="185"/>
                      </a:lnTo>
                      <a:lnTo>
                        <a:pt x="280" y="189"/>
                      </a:lnTo>
                      <a:lnTo>
                        <a:pt x="274" y="192"/>
                      </a:lnTo>
                      <a:lnTo>
                        <a:pt x="267" y="193"/>
                      </a:lnTo>
                      <a:lnTo>
                        <a:pt x="259" y="194"/>
                      </a:lnTo>
                      <a:lnTo>
                        <a:pt x="251" y="193"/>
                      </a:lnTo>
                      <a:lnTo>
                        <a:pt x="243" y="193"/>
                      </a:lnTo>
                      <a:lnTo>
                        <a:pt x="225" y="188"/>
                      </a:lnTo>
                      <a:lnTo>
                        <a:pt x="204" y="180"/>
                      </a:lnTo>
                      <a:lnTo>
                        <a:pt x="176" y="155"/>
                      </a:lnTo>
                      <a:lnTo>
                        <a:pt x="151" y="132"/>
                      </a:lnTo>
                      <a:lnTo>
                        <a:pt x="139" y="123"/>
                      </a:lnTo>
                      <a:lnTo>
                        <a:pt x="127" y="114"/>
                      </a:lnTo>
                      <a:lnTo>
                        <a:pt x="115" y="106"/>
                      </a:lnTo>
                      <a:lnTo>
                        <a:pt x="103" y="99"/>
                      </a:lnTo>
                      <a:lnTo>
                        <a:pt x="93" y="94"/>
                      </a:lnTo>
                      <a:lnTo>
                        <a:pt x="81" y="91"/>
                      </a:lnTo>
                      <a:lnTo>
                        <a:pt x="69" y="90"/>
                      </a:lnTo>
                      <a:lnTo>
                        <a:pt x="56" y="91"/>
                      </a:lnTo>
                      <a:lnTo>
                        <a:pt x="43" y="95"/>
                      </a:lnTo>
                      <a:lnTo>
                        <a:pt x="29" y="101"/>
                      </a:lnTo>
                      <a:lnTo>
                        <a:pt x="16" y="110"/>
                      </a:lnTo>
                      <a:lnTo>
                        <a:pt x="0" y="122"/>
                      </a:lnTo>
                      <a:lnTo>
                        <a:pt x="291" y="910"/>
                      </a:lnTo>
                      <a:lnTo>
                        <a:pt x="641" y="806"/>
                      </a:lnTo>
                      <a:lnTo>
                        <a:pt x="629" y="783"/>
                      </a:lnTo>
                      <a:lnTo>
                        <a:pt x="618" y="762"/>
                      </a:lnTo>
                      <a:lnTo>
                        <a:pt x="610" y="740"/>
                      </a:lnTo>
                      <a:lnTo>
                        <a:pt x="602" y="718"/>
                      </a:lnTo>
                      <a:lnTo>
                        <a:pt x="596" y="695"/>
                      </a:lnTo>
                      <a:lnTo>
                        <a:pt x="592" y="672"/>
                      </a:lnTo>
                      <a:lnTo>
                        <a:pt x="588" y="647"/>
                      </a:lnTo>
                      <a:lnTo>
                        <a:pt x="586" y="622"/>
                      </a:lnTo>
                      <a:lnTo>
                        <a:pt x="588" y="593"/>
                      </a:lnTo>
                      <a:lnTo>
                        <a:pt x="590" y="557"/>
                      </a:lnTo>
                      <a:lnTo>
                        <a:pt x="593" y="518"/>
                      </a:lnTo>
                      <a:lnTo>
                        <a:pt x="596" y="474"/>
                      </a:lnTo>
                      <a:lnTo>
                        <a:pt x="598" y="428"/>
                      </a:lnTo>
                      <a:lnTo>
                        <a:pt x="598" y="381"/>
                      </a:lnTo>
                      <a:lnTo>
                        <a:pt x="598" y="357"/>
                      </a:lnTo>
                      <a:lnTo>
                        <a:pt x="597" y="333"/>
                      </a:lnTo>
                      <a:lnTo>
                        <a:pt x="596" y="311"/>
                      </a:lnTo>
                      <a:lnTo>
                        <a:pt x="593" y="287"/>
                      </a:lnTo>
                      <a:lnTo>
                        <a:pt x="589" y="266"/>
                      </a:lnTo>
                      <a:lnTo>
                        <a:pt x="582" y="246"/>
                      </a:lnTo>
                      <a:lnTo>
                        <a:pt x="576" y="227"/>
                      </a:lnTo>
                      <a:lnTo>
                        <a:pt x="568" y="212"/>
                      </a:lnTo>
                      <a:lnTo>
                        <a:pt x="559" y="197"/>
                      </a:lnTo>
                      <a:lnTo>
                        <a:pt x="549" y="185"/>
                      </a:lnTo>
                      <a:lnTo>
                        <a:pt x="540" y="176"/>
                      </a:lnTo>
                      <a:lnTo>
                        <a:pt x="531" y="168"/>
                      </a:lnTo>
                      <a:lnTo>
                        <a:pt x="522" y="163"/>
                      </a:lnTo>
                      <a:lnTo>
                        <a:pt x="513" y="159"/>
                      </a:lnTo>
                      <a:lnTo>
                        <a:pt x="505" y="159"/>
                      </a:lnTo>
                      <a:lnTo>
                        <a:pt x="499" y="160"/>
                      </a:lnTo>
                      <a:lnTo>
                        <a:pt x="495" y="161"/>
                      </a:lnTo>
                      <a:lnTo>
                        <a:pt x="494" y="164"/>
                      </a:lnTo>
                      <a:lnTo>
                        <a:pt x="491" y="167"/>
                      </a:lnTo>
                      <a:lnTo>
                        <a:pt x="490" y="171"/>
                      </a:lnTo>
                      <a:lnTo>
                        <a:pt x="489" y="180"/>
                      </a:lnTo>
                      <a:lnTo>
                        <a:pt x="490" y="192"/>
                      </a:lnTo>
                      <a:lnTo>
                        <a:pt x="526" y="553"/>
                      </a:lnTo>
                      <a:close/>
                    </a:path>
                  </a:pathLst>
                </a:custGeom>
                <a:solidFill>
                  <a:srgbClr val="EE9BA0"/>
                </a:solidFill>
                <a:ln w="9525">
                  <a:noFill/>
                  <a:round/>
                  <a:headEnd/>
                  <a:tailEnd/>
                </a:ln>
              </p:spPr>
              <p:txBody>
                <a:bodyPr/>
                <a:lstStyle/>
                <a:p>
                  <a:pPr eaLnBrk="1" hangingPunct="1"/>
                  <a:endParaRPr lang="pt-BR" b="1" u="none"/>
                </a:p>
              </p:txBody>
            </p:sp>
            <p:sp>
              <p:nvSpPr>
                <p:cNvPr id="453674" name="Freeform 2309"/>
                <p:cNvSpPr>
                  <a:spLocks/>
                </p:cNvSpPr>
                <p:nvPr/>
              </p:nvSpPr>
              <p:spPr bwMode="auto">
                <a:xfrm>
                  <a:off x="4243" y="1779"/>
                  <a:ext cx="160" cy="227"/>
                </a:xfrm>
                <a:custGeom>
                  <a:avLst/>
                  <a:gdLst>
                    <a:gd name="T0" fmla="*/ 0 w 641"/>
                    <a:gd name="T1" fmla="*/ 0 h 910"/>
                    <a:gd name="T2" fmla="*/ 0 w 641"/>
                    <a:gd name="T3" fmla="*/ 0 h 910"/>
                    <a:gd name="T4" fmla="*/ 0 w 641"/>
                    <a:gd name="T5" fmla="*/ 0 h 910"/>
                    <a:gd name="T6" fmla="*/ 0 w 641"/>
                    <a:gd name="T7" fmla="*/ 0 h 910"/>
                    <a:gd name="T8" fmla="*/ 0 w 641"/>
                    <a:gd name="T9" fmla="*/ 0 h 910"/>
                    <a:gd name="T10" fmla="*/ 0 w 641"/>
                    <a:gd name="T11" fmla="*/ 0 h 910"/>
                    <a:gd name="T12" fmla="*/ 0 w 641"/>
                    <a:gd name="T13" fmla="*/ 0 h 910"/>
                    <a:gd name="T14" fmla="*/ 0 w 641"/>
                    <a:gd name="T15" fmla="*/ 0 h 910"/>
                    <a:gd name="T16" fmla="*/ 0 w 641"/>
                    <a:gd name="T17" fmla="*/ 0 h 910"/>
                    <a:gd name="T18" fmla="*/ 0 w 641"/>
                    <a:gd name="T19" fmla="*/ 0 h 910"/>
                    <a:gd name="T20" fmla="*/ 0 w 641"/>
                    <a:gd name="T21" fmla="*/ 0 h 910"/>
                    <a:gd name="T22" fmla="*/ 0 w 641"/>
                    <a:gd name="T23" fmla="*/ 0 h 910"/>
                    <a:gd name="T24" fmla="*/ 0 w 641"/>
                    <a:gd name="T25" fmla="*/ 0 h 910"/>
                    <a:gd name="T26" fmla="*/ 0 w 641"/>
                    <a:gd name="T27" fmla="*/ 0 h 910"/>
                    <a:gd name="T28" fmla="*/ 0 w 641"/>
                    <a:gd name="T29" fmla="*/ 0 h 910"/>
                    <a:gd name="T30" fmla="*/ 0 w 641"/>
                    <a:gd name="T31" fmla="*/ 0 h 910"/>
                    <a:gd name="T32" fmla="*/ 0 w 641"/>
                    <a:gd name="T33" fmla="*/ 0 h 910"/>
                    <a:gd name="T34" fmla="*/ 0 w 641"/>
                    <a:gd name="T35" fmla="*/ 0 h 910"/>
                    <a:gd name="T36" fmla="*/ 0 w 641"/>
                    <a:gd name="T37" fmla="*/ 0 h 910"/>
                    <a:gd name="T38" fmla="*/ 0 w 641"/>
                    <a:gd name="T39" fmla="*/ 0 h 910"/>
                    <a:gd name="T40" fmla="*/ 0 w 641"/>
                    <a:gd name="T41" fmla="*/ 0 h 910"/>
                    <a:gd name="T42" fmla="*/ 0 w 641"/>
                    <a:gd name="T43" fmla="*/ 0 h 910"/>
                    <a:gd name="T44" fmla="*/ 0 w 641"/>
                    <a:gd name="T45" fmla="*/ 0 h 910"/>
                    <a:gd name="T46" fmla="*/ 0 w 641"/>
                    <a:gd name="T47" fmla="*/ 0 h 910"/>
                    <a:gd name="T48" fmla="*/ 0 w 641"/>
                    <a:gd name="T49" fmla="*/ 0 h 910"/>
                    <a:gd name="T50" fmla="*/ 0 w 641"/>
                    <a:gd name="T51" fmla="*/ 0 h 910"/>
                    <a:gd name="T52" fmla="*/ 0 w 641"/>
                    <a:gd name="T53" fmla="*/ 0 h 910"/>
                    <a:gd name="T54" fmla="*/ 0 w 641"/>
                    <a:gd name="T55" fmla="*/ 0 h 910"/>
                    <a:gd name="T56" fmla="*/ 0 w 641"/>
                    <a:gd name="T57" fmla="*/ 0 h 910"/>
                    <a:gd name="T58" fmla="*/ 0 w 641"/>
                    <a:gd name="T59" fmla="*/ 0 h 910"/>
                    <a:gd name="T60" fmla="*/ 0 w 641"/>
                    <a:gd name="T61" fmla="*/ 0 h 910"/>
                    <a:gd name="T62" fmla="*/ 0 w 641"/>
                    <a:gd name="T63" fmla="*/ 0 h 910"/>
                    <a:gd name="T64" fmla="*/ 0 w 641"/>
                    <a:gd name="T65" fmla="*/ 0 h 910"/>
                    <a:gd name="T66" fmla="*/ 0 w 641"/>
                    <a:gd name="T67" fmla="*/ 0 h 910"/>
                    <a:gd name="T68" fmla="*/ 0 w 641"/>
                    <a:gd name="T69" fmla="*/ 0 h 910"/>
                    <a:gd name="T70" fmla="*/ 0 w 641"/>
                    <a:gd name="T71" fmla="*/ 0 h 910"/>
                    <a:gd name="T72" fmla="*/ 0 w 641"/>
                    <a:gd name="T73" fmla="*/ 0 h 910"/>
                    <a:gd name="T74" fmla="*/ 0 w 641"/>
                    <a:gd name="T75" fmla="*/ 0 h 910"/>
                    <a:gd name="T76" fmla="*/ 0 w 641"/>
                    <a:gd name="T77" fmla="*/ 0 h 910"/>
                    <a:gd name="T78" fmla="*/ 0 w 641"/>
                    <a:gd name="T79" fmla="*/ 0 h 910"/>
                    <a:gd name="T80" fmla="*/ 0 w 641"/>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1"/>
                    <a:gd name="T124" fmla="*/ 0 h 910"/>
                    <a:gd name="T125" fmla="*/ 641 w 641"/>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1" h="910">
                      <a:moveTo>
                        <a:pt x="526" y="553"/>
                      </a:moveTo>
                      <a:lnTo>
                        <a:pt x="435" y="0"/>
                      </a:lnTo>
                      <a:lnTo>
                        <a:pt x="412" y="8"/>
                      </a:lnTo>
                      <a:lnTo>
                        <a:pt x="391" y="18"/>
                      </a:lnTo>
                      <a:lnTo>
                        <a:pt x="381" y="23"/>
                      </a:lnTo>
                      <a:lnTo>
                        <a:pt x="370" y="28"/>
                      </a:lnTo>
                      <a:lnTo>
                        <a:pt x="361" y="35"/>
                      </a:lnTo>
                      <a:lnTo>
                        <a:pt x="351" y="43"/>
                      </a:lnTo>
                      <a:lnTo>
                        <a:pt x="344" y="51"/>
                      </a:lnTo>
                      <a:lnTo>
                        <a:pt x="337" y="60"/>
                      </a:lnTo>
                      <a:lnTo>
                        <a:pt x="330" y="70"/>
                      </a:lnTo>
                      <a:lnTo>
                        <a:pt x="325" y="82"/>
                      </a:lnTo>
                      <a:lnTo>
                        <a:pt x="320" y="97"/>
                      </a:lnTo>
                      <a:lnTo>
                        <a:pt x="317" y="111"/>
                      </a:lnTo>
                      <a:lnTo>
                        <a:pt x="315" y="128"/>
                      </a:lnTo>
                      <a:lnTo>
                        <a:pt x="315" y="147"/>
                      </a:lnTo>
                      <a:lnTo>
                        <a:pt x="311" y="155"/>
                      </a:lnTo>
                      <a:lnTo>
                        <a:pt x="307" y="163"/>
                      </a:lnTo>
                      <a:lnTo>
                        <a:pt x="301" y="171"/>
                      </a:lnTo>
                      <a:lnTo>
                        <a:pt x="297" y="176"/>
                      </a:lnTo>
                      <a:lnTo>
                        <a:pt x="292" y="181"/>
                      </a:lnTo>
                      <a:lnTo>
                        <a:pt x="285" y="185"/>
                      </a:lnTo>
                      <a:lnTo>
                        <a:pt x="280" y="189"/>
                      </a:lnTo>
                      <a:lnTo>
                        <a:pt x="274" y="192"/>
                      </a:lnTo>
                      <a:lnTo>
                        <a:pt x="267" y="193"/>
                      </a:lnTo>
                      <a:lnTo>
                        <a:pt x="259" y="194"/>
                      </a:lnTo>
                      <a:lnTo>
                        <a:pt x="251" y="193"/>
                      </a:lnTo>
                      <a:lnTo>
                        <a:pt x="243" y="193"/>
                      </a:lnTo>
                      <a:lnTo>
                        <a:pt x="225" y="188"/>
                      </a:lnTo>
                      <a:lnTo>
                        <a:pt x="204" y="180"/>
                      </a:lnTo>
                      <a:lnTo>
                        <a:pt x="176" y="155"/>
                      </a:lnTo>
                      <a:lnTo>
                        <a:pt x="151" y="132"/>
                      </a:lnTo>
                      <a:lnTo>
                        <a:pt x="139" y="123"/>
                      </a:lnTo>
                      <a:lnTo>
                        <a:pt x="127" y="114"/>
                      </a:lnTo>
                      <a:lnTo>
                        <a:pt x="115" y="106"/>
                      </a:lnTo>
                      <a:lnTo>
                        <a:pt x="103" y="99"/>
                      </a:lnTo>
                      <a:lnTo>
                        <a:pt x="93" y="94"/>
                      </a:lnTo>
                      <a:lnTo>
                        <a:pt x="81" y="91"/>
                      </a:lnTo>
                      <a:lnTo>
                        <a:pt x="69" y="90"/>
                      </a:lnTo>
                      <a:lnTo>
                        <a:pt x="56" y="91"/>
                      </a:lnTo>
                      <a:lnTo>
                        <a:pt x="43" y="95"/>
                      </a:lnTo>
                      <a:lnTo>
                        <a:pt x="29" y="101"/>
                      </a:lnTo>
                      <a:lnTo>
                        <a:pt x="16" y="110"/>
                      </a:lnTo>
                      <a:lnTo>
                        <a:pt x="0" y="122"/>
                      </a:lnTo>
                      <a:lnTo>
                        <a:pt x="291" y="910"/>
                      </a:lnTo>
                      <a:lnTo>
                        <a:pt x="641" y="806"/>
                      </a:lnTo>
                      <a:lnTo>
                        <a:pt x="629" y="783"/>
                      </a:lnTo>
                      <a:lnTo>
                        <a:pt x="618" y="762"/>
                      </a:lnTo>
                      <a:lnTo>
                        <a:pt x="610" y="740"/>
                      </a:lnTo>
                      <a:lnTo>
                        <a:pt x="602" y="718"/>
                      </a:lnTo>
                      <a:lnTo>
                        <a:pt x="596" y="695"/>
                      </a:lnTo>
                      <a:lnTo>
                        <a:pt x="592" y="672"/>
                      </a:lnTo>
                      <a:lnTo>
                        <a:pt x="588" y="647"/>
                      </a:lnTo>
                      <a:lnTo>
                        <a:pt x="586" y="622"/>
                      </a:lnTo>
                      <a:lnTo>
                        <a:pt x="588" y="593"/>
                      </a:lnTo>
                      <a:lnTo>
                        <a:pt x="590" y="557"/>
                      </a:lnTo>
                      <a:lnTo>
                        <a:pt x="593" y="518"/>
                      </a:lnTo>
                      <a:lnTo>
                        <a:pt x="596" y="474"/>
                      </a:lnTo>
                      <a:lnTo>
                        <a:pt x="598" y="428"/>
                      </a:lnTo>
                      <a:lnTo>
                        <a:pt x="598" y="381"/>
                      </a:lnTo>
                      <a:lnTo>
                        <a:pt x="598" y="357"/>
                      </a:lnTo>
                      <a:lnTo>
                        <a:pt x="597" y="333"/>
                      </a:lnTo>
                      <a:lnTo>
                        <a:pt x="596" y="311"/>
                      </a:lnTo>
                      <a:lnTo>
                        <a:pt x="593" y="287"/>
                      </a:lnTo>
                      <a:lnTo>
                        <a:pt x="589" y="266"/>
                      </a:lnTo>
                      <a:lnTo>
                        <a:pt x="582" y="246"/>
                      </a:lnTo>
                      <a:lnTo>
                        <a:pt x="576" y="227"/>
                      </a:lnTo>
                      <a:lnTo>
                        <a:pt x="568" y="212"/>
                      </a:lnTo>
                      <a:lnTo>
                        <a:pt x="559" y="197"/>
                      </a:lnTo>
                      <a:lnTo>
                        <a:pt x="549" y="185"/>
                      </a:lnTo>
                      <a:lnTo>
                        <a:pt x="540" y="176"/>
                      </a:lnTo>
                      <a:lnTo>
                        <a:pt x="531" y="168"/>
                      </a:lnTo>
                      <a:lnTo>
                        <a:pt x="522" y="163"/>
                      </a:lnTo>
                      <a:lnTo>
                        <a:pt x="513" y="159"/>
                      </a:lnTo>
                      <a:lnTo>
                        <a:pt x="505" y="159"/>
                      </a:lnTo>
                      <a:lnTo>
                        <a:pt x="499" y="160"/>
                      </a:lnTo>
                      <a:lnTo>
                        <a:pt x="495" y="161"/>
                      </a:lnTo>
                      <a:lnTo>
                        <a:pt x="494" y="164"/>
                      </a:lnTo>
                      <a:lnTo>
                        <a:pt x="491" y="167"/>
                      </a:lnTo>
                      <a:lnTo>
                        <a:pt x="490" y="171"/>
                      </a:lnTo>
                      <a:lnTo>
                        <a:pt x="489" y="180"/>
                      </a:lnTo>
                      <a:lnTo>
                        <a:pt x="490" y="192"/>
                      </a:lnTo>
                      <a:lnTo>
                        <a:pt x="526" y="553"/>
                      </a:lnTo>
                      <a:close/>
                    </a:path>
                  </a:pathLst>
                </a:custGeom>
                <a:noFill/>
                <a:ln w="9525">
                  <a:solidFill>
                    <a:srgbClr val="1F1A17"/>
                  </a:solidFill>
                  <a:round/>
                  <a:headEnd/>
                  <a:tailEnd/>
                </a:ln>
              </p:spPr>
              <p:txBody>
                <a:bodyPr/>
                <a:lstStyle/>
                <a:p>
                  <a:pPr eaLnBrk="1" hangingPunct="1"/>
                  <a:endParaRPr lang="pt-BR" b="1" u="none"/>
                </a:p>
              </p:txBody>
            </p:sp>
            <p:sp>
              <p:nvSpPr>
                <p:cNvPr id="453675" name="Freeform 2310"/>
                <p:cNvSpPr>
                  <a:spLocks/>
                </p:cNvSpPr>
                <p:nvPr/>
              </p:nvSpPr>
              <p:spPr bwMode="auto">
                <a:xfrm>
                  <a:off x="4353" y="1778"/>
                  <a:ext cx="63" cy="209"/>
                </a:xfrm>
                <a:custGeom>
                  <a:avLst/>
                  <a:gdLst>
                    <a:gd name="T0" fmla="*/ 0 w 248"/>
                    <a:gd name="T1" fmla="*/ 0 h 836"/>
                    <a:gd name="T2" fmla="*/ 0 w 248"/>
                    <a:gd name="T3" fmla="*/ 0 h 836"/>
                    <a:gd name="T4" fmla="*/ 0 w 248"/>
                    <a:gd name="T5" fmla="*/ 0 h 836"/>
                    <a:gd name="T6" fmla="*/ 0 w 248"/>
                    <a:gd name="T7" fmla="*/ 0 h 836"/>
                    <a:gd name="T8" fmla="*/ 0 w 248"/>
                    <a:gd name="T9" fmla="*/ 0 h 836"/>
                    <a:gd name="T10" fmla="*/ 0 w 248"/>
                    <a:gd name="T11" fmla="*/ 0 h 836"/>
                    <a:gd name="T12" fmla="*/ 0 w 248"/>
                    <a:gd name="T13" fmla="*/ 0 h 836"/>
                    <a:gd name="T14" fmla="*/ 0 w 248"/>
                    <a:gd name="T15" fmla="*/ 0 h 836"/>
                    <a:gd name="T16" fmla="*/ 0 w 248"/>
                    <a:gd name="T17" fmla="*/ 0 h 836"/>
                    <a:gd name="T18" fmla="*/ 0 w 248"/>
                    <a:gd name="T19" fmla="*/ 0 h 836"/>
                    <a:gd name="T20" fmla="*/ 0 w 248"/>
                    <a:gd name="T21" fmla="*/ 0 h 836"/>
                    <a:gd name="T22" fmla="*/ 0 w 248"/>
                    <a:gd name="T23" fmla="*/ 0 h 836"/>
                    <a:gd name="T24" fmla="*/ 0 w 248"/>
                    <a:gd name="T25" fmla="*/ 0 h 836"/>
                    <a:gd name="T26" fmla="*/ 0 w 248"/>
                    <a:gd name="T27" fmla="*/ 0 h 836"/>
                    <a:gd name="T28" fmla="*/ 0 w 248"/>
                    <a:gd name="T29" fmla="*/ 0 h 836"/>
                    <a:gd name="T30" fmla="*/ 0 w 248"/>
                    <a:gd name="T31" fmla="*/ 0 h 836"/>
                    <a:gd name="T32" fmla="*/ 0 w 248"/>
                    <a:gd name="T33" fmla="*/ 0 h 836"/>
                    <a:gd name="T34" fmla="*/ 0 w 248"/>
                    <a:gd name="T35" fmla="*/ 0 h 836"/>
                    <a:gd name="T36" fmla="*/ 0 w 248"/>
                    <a:gd name="T37" fmla="*/ 0 h 836"/>
                    <a:gd name="T38" fmla="*/ 0 w 248"/>
                    <a:gd name="T39" fmla="*/ 0 h 836"/>
                    <a:gd name="T40" fmla="*/ 0 w 248"/>
                    <a:gd name="T41" fmla="*/ 0 h 836"/>
                    <a:gd name="T42" fmla="*/ 0 w 248"/>
                    <a:gd name="T43" fmla="*/ 0 h 836"/>
                    <a:gd name="T44" fmla="*/ 0 w 248"/>
                    <a:gd name="T45" fmla="*/ 0 h 836"/>
                    <a:gd name="T46" fmla="*/ 0 w 248"/>
                    <a:gd name="T47" fmla="*/ 0 h 836"/>
                    <a:gd name="T48" fmla="*/ 0 w 248"/>
                    <a:gd name="T49" fmla="*/ 0 h 836"/>
                    <a:gd name="T50" fmla="*/ 0 w 248"/>
                    <a:gd name="T51" fmla="*/ 0 h 836"/>
                    <a:gd name="T52" fmla="*/ 0 w 248"/>
                    <a:gd name="T53" fmla="*/ 0 h 836"/>
                    <a:gd name="T54" fmla="*/ 0 w 248"/>
                    <a:gd name="T55" fmla="*/ 0 h 836"/>
                    <a:gd name="T56" fmla="*/ 0 w 248"/>
                    <a:gd name="T57" fmla="*/ 0 h 836"/>
                    <a:gd name="T58" fmla="*/ 0 w 248"/>
                    <a:gd name="T59" fmla="*/ 0 h 836"/>
                    <a:gd name="T60" fmla="*/ 0 w 248"/>
                    <a:gd name="T61" fmla="*/ 0 h 836"/>
                    <a:gd name="T62" fmla="*/ 0 w 248"/>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836"/>
                    <a:gd name="T98" fmla="*/ 248 w 248"/>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836">
                      <a:moveTo>
                        <a:pt x="100" y="836"/>
                      </a:moveTo>
                      <a:lnTo>
                        <a:pt x="102" y="823"/>
                      </a:lnTo>
                      <a:lnTo>
                        <a:pt x="102" y="808"/>
                      </a:lnTo>
                      <a:lnTo>
                        <a:pt x="102" y="792"/>
                      </a:lnTo>
                      <a:lnTo>
                        <a:pt x="100" y="774"/>
                      </a:lnTo>
                      <a:lnTo>
                        <a:pt x="96" y="732"/>
                      </a:lnTo>
                      <a:lnTo>
                        <a:pt x="90" y="683"/>
                      </a:lnTo>
                      <a:lnTo>
                        <a:pt x="74" y="572"/>
                      </a:lnTo>
                      <a:lnTo>
                        <a:pt x="53" y="449"/>
                      </a:lnTo>
                      <a:lnTo>
                        <a:pt x="33" y="322"/>
                      </a:lnTo>
                      <a:lnTo>
                        <a:pt x="14" y="201"/>
                      </a:lnTo>
                      <a:lnTo>
                        <a:pt x="8" y="146"/>
                      </a:lnTo>
                      <a:lnTo>
                        <a:pt x="3" y="93"/>
                      </a:lnTo>
                      <a:lnTo>
                        <a:pt x="0" y="47"/>
                      </a:lnTo>
                      <a:lnTo>
                        <a:pt x="0" y="7"/>
                      </a:lnTo>
                      <a:lnTo>
                        <a:pt x="13" y="4"/>
                      </a:lnTo>
                      <a:lnTo>
                        <a:pt x="29" y="2"/>
                      </a:lnTo>
                      <a:lnTo>
                        <a:pt x="45" y="0"/>
                      </a:lnTo>
                      <a:lnTo>
                        <a:pt x="62" y="0"/>
                      </a:lnTo>
                      <a:lnTo>
                        <a:pt x="79" y="0"/>
                      </a:lnTo>
                      <a:lnTo>
                        <a:pt x="98" y="0"/>
                      </a:lnTo>
                      <a:lnTo>
                        <a:pt x="116" y="3"/>
                      </a:lnTo>
                      <a:lnTo>
                        <a:pt x="135" y="7"/>
                      </a:lnTo>
                      <a:lnTo>
                        <a:pt x="153" y="12"/>
                      </a:lnTo>
                      <a:lnTo>
                        <a:pt x="170" y="20"/>
                      </a:lnTo>
                      <a:lnTo>
                        <a:pt x="187" y="29"/>
                      </a:lnTo>
                      <a:lnTo>
                        <a:pt x="202" y="40"/>
                      </a:lnTo>
                      <a:lnTo>
                        <a:pt x="210" y="47"/>
                      </a:lnTo>
                      <a:lnTo>
                        <a:pt x="216" y="55"/>
                      </a:lnTo>
                      <a:lnTo>
                        <a:pt x="223" y="62"/>
                      </a:lnTo>
                      <a:lnTo>
                        <a:pt x="228" y="70"/>
                      </a:lnTo>
                      <a:lnTo>
                        <a:pt x="235" y="80"/>
                      </a:lnTo>
                      <a:lnTo>
                        <a:pt x="239" y="89"/>
                      </a:lnTo>
                      <a:lnTo>
                        <a:pt x="244" y="99"/>
                      </a:lnTo>
                      <a:lnTo>
                        <a:pt x="248" y="111"/>
                      </a:lnTo>
                      <a:lnTo>
                        <a:pt x="240" y="146"/>
                      </a:lnTo>
                      <a:lnTo>
                        <a:pt x="230" y="202"/>
                      </a:lnTo>
                      <a:lnTo>
                        <a:pt x="216" y="276"/>
                      </a:lnTo>
                      <a:lnTo>
                        <a:pt x="203" y="359"/>
                      </a:lnTo>
                      <a:lnTo>
                        <a:pt x="190" y="445"/>
                      </a:lnTo>
                      <a:lnTo>
                        <a:pt x="179" y="530"/>
                      </a:lnTo>
                      <a:lnTo>
                        <a:pt x="171" y="604"/>
                      </a:lnTo>
                      <a:lnTo>
                        <a:pt x="166" y="660"/>
                      </a:lnTo>
                      <a:lnTo>
                        <a:pt x="166" y="676"/>
                      </a:lnTo>
                      <a:lnTo>
                        <a:pt x="169" y="691"/>
                      </a:lnTo>
                      <a:lnTo>
                        <a:pt x="171" y="704"/>
                      </a:lnTo>
                      <a:lnTo>
                        <a:pt x="177" y="715"/>
                      </a:lnTo>
                      <a:lnTo>
                        <a:pt x="182" y="725"/>
                      </a:lnTo>
                      <a:lnTo>
                        <a:pt x="189" y="736"/>
                      </a:lnTo>
                      <a:lnTo>
                        <a:pt x="195" y="744"/>
                      </a:lnTo>
                      <a:lnTo>
                        <a:pt x="202" y="751"/>
                      </a:lnTo>
                      <a:lnTo>
                        <a:pt x="215" y="766"/>
                      </a:lnTo>
                      <a:lnTo>
                        <a:pt x="226" y="779"/>
                      </a:lnTo>
                      <a:lnTo>
                        <a:pt x="230" y="786"/>
                      </a:lnTo>
                      <a:lnTo>
                        <a:pt x="232" y="792"/>
                      </a:lnTo>
                      <a:lnTo>
                        <a:pt x="232" y="799"/>
                      </a:lnTo>
                      <a:lnTo>
                        <a:pt x="232" y="806"/>
                      </a:lnTo>
                      <a:lnTo>
                        <a:pt x="218" y="807"/>
                      </a:lnTo>
                      <a:lnTo>
                        <a:pt x="201" y="811"/>
                      </a:lnTo>
                      <a:lnTo>
                        <a:pt x="183" y="815"/>
                      </a:lnTo>
                      <a:lnTo>
                        <a:pt x="166" y="820"/>
                      </a:lnTo>
                      <a:lnTo>
                        <a:pt x="148" y="827"/>
                      </a:lnTo>
                      <a:lnTo>
                        <a:pt x="131" y="831"/>
                      </a:lnTo>
                      <a:lnTo>
                        <a:pt x="115" y="835"/>
                      </a:lnTo>
                      <a:lnTo>
                        <a:pt x="100" y="836"/>
                      </a:lnTo>
                      <a:close/>
                    </a:path>
                  </a:pathLst>
                </a:custGeom>
                <a:solidFill>
                  <a:srgbClr val="FFF500"/>
                </a:solidFill>
                <a:ln w="9525">
                  <a:noFill/>
                  <a:round/>
                  <a:headEnd/>
                  <a:tailEnd/>
                </a:ln>
              </p:spPr>
              <p:txBody>
                <a:bodyPr/>
                <a:lstStyle/>
                <a:p>
                  <a:pPr eaLnBrk="1" hangingPunct="1"/>
                  <a:endParaRPr lang="pt-BR" b="1" u="none"/>
                </a:p>
              </p:txBody>
            </p:sp>
            <p:sp>
              <p:nvSpPr>
                <p:cNvPr id="453676" name="Freeform 2311"/>
                <p:cNvSpPr>
                  <a:spLocks/>
                </p:cNvSpPr>
                <p:nvPr/>
              </p:nvSpPr>
              <p:spPr bwMode="auto">
                <a:xfrm>
                  <a:off x="4353" y="1778"/>
                  <a:ext cx="63" cy="209"/>
                </a:xfrm>
                <a:custGeom>
                  <a:avLst/>
                  <a:gdLst>
                    <a:gd name="T0" fmla="*/ 0 w 248"/>
                    <a:gd name="T1" fmla="*/ 0 h 836"/>
                    <a:gd name="T2" fmla="*/ 0 w 248"/>
                    <a:gd name="T3" fmla="*/ 0 h 836"/>
                    <a:gd name="T4" fmla="*/ 0 w 248"/>
                    <a:gd name="T5" fmla="*/ 0 h 836"/>
                    <a:gd name="T6" fmla="*/ 0 w 248"/>
                    <a:gd name="T7" fmla="*/ 0 h 836"/>
                    <a:gd name="T8" fmla="*/ 0 w 248"/>
                    <a:gd name="T9" fmla="*/ 0 h 836"/>
                    <a:gd name="T10" fmla="*/ 0 w 248"/>
                    <a:gd name="T11" fmla="*/ 0 h 836"/>
                    <a:gd name="T12" fmla="*/ 0 w 248"/>
                    <a:gd name="T13" fmla="*/ 0 h 836"/>
                    <a:gd name="T14" fmla="*/ 0 w 248"/>
                    <a:gd name="T15" fmla="*/ 0 h 836"/>
                    <a:gd name="T16" fmla="*/ 0 w 248"/>
                    <a:gd name="T17" fmla="*/ 0 h 836"/>
                    <a:gd name="T18" fmla="*/ 0 w 248"/>
                    <a:gd name="T19" fmla="*/ 0 h 836"/>
                    <a:gd name="T20" fmla="*/ 0 w 248"/>
                    <a:gd name="T21" fmla="*/ 0 h 836"/>
                    <a:gd name="T22" fmla="*/ 0 w 248"/>
                    <a:gd name="T23" fmla="*/ 0 h 836"/>
                    <a:gd name="T24" fmla="*/ 0 w 248"/>
                    <a:gd name="T25" fmla="*/ 0 h 836"/>
                    <a:gd name="T26" fmla="*/ 0 w 248"/>
                    <a:gd name="T27" fmla="*/ 0 h 836"/>
                    <a:gd name="T28" fmla="*/ 0 w 248"/>
                    <a:gd name="T29" fmla="*/ 0 h 836"/>
                    <a:gd name="T30" fmla="*/ 0 w 248"/>
                    <a:gd name="T31" fmla="*/ 0 h 836"/>
                    <a:gd name="T32" fmla="*/ 0 w 248"/>
                    <a:gd name="T33" fmla="*/ 0 h 836"/>
                    <a:gd name="T34" fmla="*/ 0 w 248"/>
                    <a:gd name="T35" fmla="*/ 0 h 836"/>
                    <a:gd name="T36" fmla="*/ 0 w 248"/>
                    <a:gd name="T37" fmla="*/ 0 h 836"/>
                    <a:gd name="T38" fmla="*/ 0 w 248"/>
                    <a:gd name="T39" fmla="*/ 0 h 836"/>
                    <a:gd name="T40" fmla="*/ 0 w 248"/>
                    <a:gd name="T41" fmla="*/ 0 h 836"/>
                    <a:gd name="T42" fmla="*/ 0 w 248"/>
                    <a:gd name="T43" fmla="*/ 0 h 836"/>
                    <a:gd name="T44" fmla="*/ 0 w 248"/>
                    <a:gd name="T45" fmla="*/ 0 h 836"/>
                    <a:gd name="T46" fmla="*/ 0 w 248"/>
                    <a:gd name="T47" fmla="*/ 0 h 836"/>
                    <a:gd name="T48" fmla="*/ 0 w 248"/>
                    <a:gd name="T49" fmla="*/ 0 h 836"/>
                    <a:gd name="T50" fmla="*/ 0 w 248"/>
                    <a:gd name="T51" fmla="*/ 0 h 836"/>
                    <a:gd name="T52" fmla="*/ 0 w 248"/>
                    <a:gd name="T53" fmla="*/ 0 h 836"/>
                    <a:gd name="T54" fmla="*/ 0 w 248"/>
                    <a:gd name="T55" fmla="*/ 0 h 836"/>
                    <a:gd name="T56" fmla="*/ 0 w 248"/>
                    <a:gd name="T57" fmla="*/ 0 h 836"/>
                    <a:gd name="T58" fmla="*/ 0 w 248"/>
                    <a:gd name="T59" fmla="*/ 0 h 836"/>
                    <a:gd name="T60" fmla="*/ 0 w 248"/>
                    <a:gd name="T61" fmla="*/ 0 h 836"/>
                    <a:gd name="T62" fmla="*/ 0 w 248"/>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836"/>
                    <a:gd name="T98" fmla="*/ 248 w 248"/>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836">
                      <a:moveTo>
                        <a:pt x="100" y="836"/>
                      </a:moveTo>
                      <a:lnTo>
                        <a:pt x="102" y="823"/>
                      </a:lnTo>
                      <a:lnTo>
                        <a:pt x="102" y="808"/>
                      </a:lnTo>
                      <a:lnTo>
                        <a:pt x="102" y="792"/>
                      </a:lnTo>
                      <a:lnTo>
                        <a:pt x="100" y="774"/>
                      </a:lnTo>
                      <a:lnTo>
                        <a:pt x="96" y="732"/>
                      </a:lnTo>
                      <a:lnTo>
                        <a:pt x="90" y="683"/>
                      </a:lnTo>
                      <a:lnTo>
                        <a:pt x="74" y="572"/>
                      </a:lnTo>
                      <a:lnTo>
                        <a:pt x="53" y="449"/>
                      </a:lnTo>
                      <a:lnTo>
                        <a:pt x="33" y="322"/>
                      </a:lnTo>
                      <a:lnTo>
                        <a:pt x="14" y="201"/>
                      </a:lnTo>
                      <a:lnTo>
                        <a:pt x="8" y="146"/>
                      </a:lnTo>
                      <a:lnTo>
                        <a:pt x="3" y="93"/>
                      </a:lnTo>
                      <a:lnTo>
                        <a:pt x="0" y="47"/>
                      </a:lnTo>
                      <a:lnTo>
                        <a:pt x="0" y="7"/>
                      </a:lnTo>
                      <a:lnTo>
                        <a:pt x="13" y="4"/>
                      </a:lnTo>
                      <a:lnTo>
                        <a:pt x="29" y="2"/>
                      </a:lnTo>
                      <a:lnTo>
                        <a:pt x="45" y="0"/>
                      </a:lnTo>
                      <a:lnTo>
                        <a:pt x="62" y="0"/>
                      </a:lnTo>
                      <a:lnTo>
                        <a:pt x="79" y="0"/>
                      </a:lnTo>
                      <a:lnTo>
                        <a:pt x="98" y="0"/>
                      </a:lnTo>
                      <a:lnTo>
                        <a:pt x="116" y="3"/>
                      </a:lnTo>
                      <a:lnTo>
                        <a:pt x="135" y="7"/>
                      </a:lnTo>
                      <a:lnTo>
                        <a:pt x="153" y="12"/>
                      </a:lnTo>
                      <a:lnTo>
                        <a:pt x="170" y="20"/>
                      </a:lnTo>
                      <a:lnTo>
                        <a:pt x="187" y="29"/>
                      </a:lnTo>
                      <a:lnTo>
                        <a:pt x="202" y="40"/>
                      </a:lnTo>
                      <a:lnTo>
                        <a:pt x="210" y="47"/>
                      </a:lnTo>
                      <a:lnTo>
                        <a:pt x="216" y="55"/>
                      </a:lnTo>
                      <a:lnTo>
                        <a:pt x="223" y="62"/>
                      </a:lnTo>
                      <a:lnTo>
                        <a:pt x="228" y="70"/>
                      </a:lnTo>
                      <a:lnTo>
                        <a:pt x="235" y="80"/>
                      </a:lnTo>
                      <a:lnTo>
                        <a:pt x="239" y="89"/>
                      </a:lnTo>
                      <a:lnTo>
                        <a:pt x="244" y="99"/>
                      </a:lnTo>
                      <a:lnTo>
                        <a:pt x="248" y="111"/>
                      </a:lnTo>
                      <a:lnTo>
                        <a:pt x="240" y="146"/>
                      </a:lnTo>
                      <a:lnTo>
                        <a:pt x="230" y="202"/>
                      </a:lnTo>
                      <a:lnTo>
                        <a:pt x="216" y="276"/>
                      </a:lnTo>
                      <a:lnTo>
                        <a:pt x="203" y="359"/>
                      </a:lnTo>
                      <a:lnTo>
                        <a:pt x="190" y="445"/>
                      </a:lnTo>
                      <a:lnTo>
                        <a:pt x="179" y="530"/>
                      </a:lnTo>
                      <a:lnTo>
                        <a:pt x="171" y="604"/>
                      </a:lnTo>
                      <a:lnTo>
                        <a:pt x="166" y="660"/>
                      </a:lnTo>
                      <a:lnTo>
                        <a:pt x="166" y="676"/>
                      </a:lnTo>
                      <a:lnTo>
                        <a:pt x="169" y="691"/>
                      </a:lnTo>
                      <a:lnTo>
                        <a:pt x="171" y="704"/>
                      </a:lnTo>
                      <a:lnTo>
                        <a:pt x="177" y="715"/>
                      </a:lnTo>
                      <a:lnTo>
                        <a:pt x="182" y="725"/>
                      </a:lnTo>
                      <a:lnTo>
                        <a:pt x="189" y="736"/>
                      </a:lnTo>
                      <a:lnTo>
                        <a:pt x="195" y="744"/>
                      </a:lnTo>
                      <a:lnTo>
                        <a:pt x="202" y="751"/>
                      </a:lnTo>
                      <a:lnTo>
                        <a:pt x="215" y="766"/>
                      </a:lnTo>
                      <a:lnTo>
                        <a:pt x="226" y="779"/>
                      </a:lnTo>
                      <a:lnTo>
                        <a:pt x="230" y="786"/>
                      </a:lnTo>
                      <a:lnTo>
                        <a:pt x="232" y="792"/>
                      </a:lnTo>
                      <a:lnTo>
                        <a:pt x="232" y="799"/>
                      </a:lnTo>
                      <a:lnTo>
                        <a:pt x="232" y="806"/>
                      </a:lnTo>
                      <a:lnTo>
                        <a:pt x="218" y="807"/>
                      </a:lnTo>
                      <a:lnTo>
                        <a:pt x="201" y="811"/>
                      </a:lnTo>
                      <a:lnTo>
                        <a:pt x="183" y="815"/>
                      </a:lnTo>
                      <a:lnTo>
                        <a:pt x="166" y="820"/>
                      </a:lnTo>
                      <a:lnTo>
                        <a:pt x="148" y="827"/>
                      </a:lnTo>
                      <a:lnTo>
                        <a:pt x="131" y="831"/>
                      </a:lnTo>
                      <a:lnTo>
                        <a:pt x="115" y="835"/>
                      </a:lnTo>
                      <a:lnTo>
                        <a:pt x="100" y="836"/>
                      </a:lnTo>
                    </a:path>
                  </a:pathLst>
                </a:custGeom>
                <a:noFill/>
                <a:ln w="6350">
                  <a:solidFill>
                    <a:srgbClr val="1F1A17"/>
                  </a:solidFill>
                  <a:round/>
                  <a:headEnd/>
                  <a:tailEnd/>
                </a:ln>
              </p:spPr>
              <p:txBody>
                <a:bodyPr/>
                <a:lstStyle/>
                <a:p>
                  <a:pPr eaLnBrk="1" hangingPunct="1"/>
                  <a:endParaRPr lang="pt-BR" b="1" u="none"/>
                </a:p>
              </p:txBody>
            </p:sp>
            <p:sp>
              <p:nvSpPr>
                <p:cNvPr id="453677" name="Freeform 2312"/>
                <p:cNvSpPr>
                  <a:spLocks/>
                </p:cNvSpPr>
                <p:nvPr/>
              </p:nvSpPr>
              <p:spPr bwMode="auto">
                <a:xfrm>
                  <a:off x="4454" y="3416"/>
                  <a:ext cx="159" cy="227"/>
                </a:xfrm>
                <a:custGeom>
                  <a:avLst/>
                  <a:gdLst>
                    <a:gd name="T0" fmla="*/ 0 w 635"/>
                    <a:gd name="T1" fmla="*/ 0 h 910"/>
                    <a:gd name="T2" fmla="*/ 0 w 635"/>
                    <a:gd name="T3" fmla="*/ 0 h 910"/>
                    <a:gd name="T4" fmla="*/ 0 w 635"/>
                    <a:gd name="T5" fmla="*/ 0 h 910"/>
                    <a:gd name="T6" fmla="*/ 0 w 635"/>
                    <a:gd name="T7" fmla="*/ 0 h 910"/>
                    <a:gd name="T8" fmla="*/ 0 w 635"/>
                    <a:gd name="T9" fmla="*/ 0 h 910"/>
                    <a:gd name="T10" fmla="*/ 0 w 635"/>
                    <a:gd name="T11" fmla="*/ 0 h 910"/>
                    <a:gd name="T12" fmla="*/ 0 w 635"/>
                    <a:gd name="T13" fmla="*/ 0 h 910"/>
                    <a:gd name="T14" fmla="*/ 0 w 635"/>
                    <a:gd name="T15" fmla="*/ 0 h 910"/>
                    <a:gd name="T16" fmla="*/ 0 w 635"/>
                    <a:gd name="T17" fmla="*/ 0 h 910"/>
                    <a:gd name="T18" fmla="*/ 0 w 635"/>
                    <a:gd name="T19" fmla="*/ 0 h 910"/>
                    <a:gd name="T20" fmla="*/ 0 w 635"/>
                    <a:gd name="T21" fmla="*/ 0 h 910"/>
                    <a:gd name="T22" fmla="*/ 0 w 635"/>
                    <a:gd name="T23" fmla="*/ 0 h 910"/>
                    <a:gd name="T24" fmla="*/ 0 w 635"/>
                    <a:gd name="T25" fmla="*/ 0 h 910"/>
                    <a:gd name="T26" fmla="*/ 0 w 635"/>
                    <a:gd name="T27" fmla="*/ 0 h 910"/>
                    <a:gd name="T28" fmla="*/ 0 w 635"/>
                    <a:gd name="T29" fmla="*/ 0 h 910"/>
                    <a:gd name="T30" fmla="*/ 0 w 635"/>
                    <a:gd name="T31" fmla="*/ 0 h 910"/>
                    <a:gd name="T32" fmla="*/ 0 w 635"/>
                    <a:gd name="T33" fmla="*/ 0 h 910"/>
                    <a:gd name="T34" fmla="*/ 0 w 635"/>
                    <a:gd name="T35" fmla="*/ 0 h 910"/>
                    <a:gd name="T36" fmla="*/ 0 w 635"/>
                    <a:gd name="T37" fmla="*/ 0 h 910"/>
                    <a:gd name="T38" fmla="*/ 0 w 635"/>
                    <a:gd name="T39" fmla="*/ 0 h 910"/>
                    <a:gd name="T40" fmla="*/ 0 w 635"/>
                    <a:gd name="T41" fmla="*/ 0 h 910"/>
                    <a:gd name="T42" fmla="*/ 0 w 635"/>
                    <a:gd name="T43" fmla="*/ 0 h 910"/>
                    <a:gd name="T44" fmla="*/ 0 w 635"/>
                    <a:gd name="T45" fmla="*/ 0 h 910"/>
                    <a:gd name="T46" fmla="*/ 0 w 635"/>
                    <a:gd name="T47" fmla="*/ 0 h 910"/>
                    <a:gd name="T48" fmla="*/ 0 w 635"/>
                    <a:gd name="T49" fmla="*/ 0 h 910"/>
                    <a:gd name="T50" fmla="*/ 0 w 635"/>
                    <a:gd name="T51" fmla="*/ 0 h 910"/>
                    <a:gd name="T52" fmla="*/ 0 w 635"/>
                    <a:gd name="T53" fmla="*/ 0 h 910"/>
                    <a:gd name="T54" fmla="*/ 0 w 635"/>
                    <a:gd name="T55" fmla="*/ 0 h 910"/>
                    <a:gd name="T56" fmla="*/ 0 w 635"/>
                    <a:gd name="T57" fmla="*/ 0 h 910"/>
                    <a:gd name="T58" fmla="*/ 0 w 635"/>
                    <a:gd name="T59" fmla="*/ 0 h 910"/>
                    <a:gd name="T60" fmla="*/ 0 w 635"/>
                    <a:gd name="T61" fmla="*/ 0 h 910"/>
                    <a:gd name="T62" fmla="*/ 0 w 635"/>
                    <a:gd name="T63" fmla="*/ 0 h 910"/>
                    <a:gd name="T64" fmla="*/ 0 w 635"/>
                    <a:gd name="T65" fmla="*/ 0 h 910"/>
                    <a:gd name="T66" fmla="*/ 0 w 635"/>
                    <a:gd name="T67" fmla="*/ 0 h 910"/>
                    <a:gd name="T68" fmla="*/ 0 w 635"/>
                    <a:gd name="T69" fmla="*/ 0 h 910"/>
                    <a:gd name="T70" fmla="*/ 0 w 635"/>
                    <a:gd name="T71" fmla="*/ 0 h 910"/>
                    <a:gd name="T72" fmla="*/ 0 w 635"/>
                    <a:gd name="T73" fmla="*/ 0 h 910"/>
                    <a:gd name="T74" fmla="*/ 0 w 635"/>
                    <a:gd name="T75" fmla="*/ 0 h 910"/>
                    <a:gd name="T76" fmla="*/ 0 w 635"/>
                    <a:gd name="T77" fmla="*/ 0 h 910"/>
                    <a:gd name="T78" fmla="*/ 0 w 635"/>
                    <a:gd name="T79" fmla="*/ 0 h 910"/>
                    <a:gd name="T80" fmla="*/ 0 w 635"/>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5"/>
                    <a:gd name="T124" fmla="*/ 0 h 910"/>
                    <a:gd name="T125" fmla="*/ 635 w 635"/>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5" h="910">
                      <a:moveTo>
                        <a:pt x="114" y="357"/>
                      </a:moveTo>
                      <a:lnTo>
                        <a:pt x="201" y="910"/>
                      </a:lnTo>
                      <a:lnTo>
                        <a:pt x="223" y="902"/>
                      </a:lnTo>
                      <a:lnTo>
                        <a:pt x="244" y="892"/>
                      </a:lnTo>
                      <a:lnTo>
                        <a:pt x="255" y="887"/>
                      </a:lnTo>
                      <a:lnTo>
                        <a:pt x="265" y="882"/>
                      </a:lnTo>
                      <a:lnTo>
                        <a:pt x="275" y="875"/>
                      </a:lnTo>
                      <a:lnTo>
                        <a:pt x="284" y="869"/>
                      </a:lnTo>
                      <a:lnTo>
                        <a:pt x="292" y="859"/>
                      </a:lnTo>
                      <a:lnTo>
                        <a:pt x="300" y="850"/>
                      </a:lnTo>
                      <a:lnTo>
                        <a:pt x="306" y="840"/>
                      </a:lnTo>
                      <a:lnTo>
                        <a:pt x="312" y="828"/>
                      </a:lnTo>
                      <a:lnTo>
                        <a:pt x="316" y="815"/>
                      </a:lnTo>
                      <a:lnTo>
                        <a:pt x="320" y="800"/>
                      </a:lnTo>
                      <a:lnTo>
                        <a:pt x="321" y="783"/>
                      </a:lnTo>
                      <a:lnTo>
                        <a:pt x="322" y="764"/>
                      </a:lnTo>
                      <a:lnTo>
                        <a:pt x="326" y="755"/>
                      </a:lnTo>
                      <a:lnTo>
                        <a:pt x="330" y="747"/>
                      </a:lnTo>
                      <a:lnTo>
                        <a:pt x="334" y="741"/>
                      </a:lnTo>
                      <a:lnTo>
                        <a:pt x="339" y="734"/>
                      </a:lnTo>
                      <a:lnTo>
                        <a:pt x="345" y="730"/>
                      </a:lnTo>
                      <a:lnTo>
                        <a:pt x="350" y="725"/>
                      </a:lnTo>
                      <a:lnTo>
                        <a:pt x="357" y="722"/>
                      </a:lnTo>
                      <a:lnTo>
                        <a:pt x="363" y="720"/>
                      </a:lnTo>
                      <a:lnTo>
                        <a:pt x="370" y="718"/>
                      </a:lnTo>
                      <a:lnTo>
                        <a:pt x="378" y="717"/>
                      </a:lnTo>
                      <a:lnTo>
                        <a:pt x="386" y="718"/>
                      </a:lnTo>
                      <a:lnTo>
                        <a:pt x="394" y="718"/>
                      </a:lnTo>
                      <a:lnTo>
                        <a:pt x="412" y="724"/>
                      </a:lnTo>
                      <a:lnTo>
                        <a:pt x="433" y="733"/>
                      </a:lnTo>
                      <a:lnTo>
                        <a:pt x="460" y="757"/>
                      </a:lnTo>
                      <a:lnTo>
                        <a:pt x="486" y="779"/>
                      </a:lnTo>
                      <a:lnTo>
                        <a:pt x="498" y="790"/>
                      </a:lnTo>
                      <a:lnTo>
                        <a:pt x="510" y="799"/>
                      </a:lnTo>
                      <a:lnTo>
                        <a:pt x="520" y="807"/>
                      </a:lnTo>
                      <a:lnTo>
                        <a:pt x="532" y="813"/>
                      </a:lnTo>
                      <a:lnTo>
                        <a:pt x="544" y="819"/>
                      </a:lnTo>
                      <a:lnTo>
                        <a:pt x="556" y="821"/>
                      </a:lnTo>
                      <a:lnTo>
                        <a:pt x="568" y="823"/>
                      </a:lnTo>
                      <a:lnTo>
                        <a:pt x="580" y="821"/>
                      </a:lnTo>
                      <a:lnTo>
                        <a:pt x="593" y="817"/>
                      </a:lnTo>
                      <a:lnTo>
                        <a:pt x="606" y="812"/>
                      </a:lnTo>
                      <a:lnTo>
                        <a:pt x="621" y="803"/>
                      </a:lnTo>
                      <a:lnTo>
                        <a:pt x="635" y="791"/>
                      </a:lnTo>
                      <a:lnTo>
                        <a:pt x="351" y="0"/>
                      </a:lnTo>
                      <a:lnTo>
                        <a:pt x="0" y="103"/>
                      </a:lnTo>
                      <a:lnTo>
                        <a:pt x="12" y="126"/>
                      </a:lnTo>
                      <a:lnTo>
                        <a:pt x="23" y="147"/>
                      </a:lnTo>
                      <a:lnTo>
                        <a:pt x="31" y="169"/>
                      </a:lnTo>
                      <a:lnTo>
                        <a:pt x="38" y="192"/>
                      </a:lnTo>
                      <a:lnTo>
                        <a:pt x="44" y="214"/>
                      </a:lnTo>
                      <a:lnTo>
                        <a:pt x="49" y="238"/>
                      </a:lnTo>
                      <a:lnTo>
                        <a:pt x="52" y="262"/>
                      </a:lnTo>
                      <a:lnTo>
                        <a:pt x="53" y="287"/>
                      </a:lnTo>
                      <a:lnTo>
                        <a:pt x="52" y="317"/>
                      </a:lnTo>
                      <a:lnTo>
                        <a:pt x="49" y="351"/>
                      </a:lnTo>
                      <a:lnTo>
                        <a:pt x="46" y="391"/>
                      </a:lnTo>
                      <a:lnTo>
                        <a:pt x="42" y="434"/>
                      </a:lnTo>
                      <a:lnTo>
                        <a:pt x="40" y="481"/>
                      </a:lnTo>
                      <a:lnTo>
                        <a:pt x="40" y="528"/>
                      </a:lnTo>
                      <a:lnTo>
                        <a:pt x="40" y="552"/>
                      </a:lnTo>
                      <a:lnTo>
                        <a:pt x="41" y="576"/>
                      </a:lnTo>
                      <a:lnTo>
                        <a:pt x="42" y="598"/>
                      </a:lnTo>
                      <a:lnTo>
                        <a:pt x="45" y="622"/>
                      </a:lnTo>
                      <a:lnTo>
                        <a:pt x="49" y="643"/>
                      </a:lnTo>
                      <a:lnTo>
                        <a:pt x="54" y="663"/>
                      </a:lnTo>
                      <a:lnTo>
                        <a:pt x="61" y="681"/>
                      </a:lnTo>
                      <a:lnTo>
                        <a:pt x="69" y="697"/>
                      </a:lnTo>
                      <a:lnTo>
                        <a:pt x="78" y="712"/>
                      </a:lnTo>
                      <a:lnTo>
                        <a:pt x="87" y="724"/>
                      </a:lnTo>
                      <a:lnTo>
                        <a:pt x="97" y="734"/>
                      </a:lnTo>
                      <a:lnTo>
                        <a:pt x="106" y="742"/>
                      </a:lnTo>
                      <a:lnTo>
                        <a:pt x="115" y="747"/>
                      </a:lnTo>
                      <a:lnTo>
                        <a:pt x="124" y="750"/>
                      </a:lnTo>
                      <a:lnTo>
                        <a:pt x="131" y="751"/>
                      </a:lnTo>
                      <a:lnTo>
                        <a:pt x="137" y="750"/>
                      </a:lnTo>
                      <a:lnTo>
                        <a:pt x="140" y="747"/>
                      </a:lnTo>
                      <a:lnTo>
                        <a:pt x="143" y="746"/>
                      </a:lnTo>
                      <a:lnTo>
                        <a:pt x="145" y="742"/>
                      </a:lnTo>
                      <a:lnTo>
                        <a:pt x="147" y="739"/>
                      </a:lnTo>
                      <a:lnTo>
                        <a:pt x="148" y="730"/>
                      </a:lnTo>
                      <a:lnTo>
                        <a:pt x="147" y="718"/>
                      </a:lnTo>
                      <a:lnTo>
                        <a:pt x="114" y="357"/>
                      </a:lnTo>
                      <a:close/>
                    </a:path>
                  </a:pathLst>
                </a:custGeom>
                <a:solidFill>
                  <a:srgbClr val="EE9BA0"/>
                </a:solidFill>
                <a:ln w="9525">
                  <a:noFill/>
                  <a:round/>
                  <a:headEnd/>
                  <a:tailEnd/>
                </a:ln>
              </p:spPr>
              <p:txBody>
                <a:bodyPr/>
                <a:lstStyle/>
                <a:p>
                  <a:pPr eaLnBrk="1" hangingPunct="1"/>
                  <a:endParaRPr lang="pt-BR" b="1" u="none"/>
                </a:p>
              </p:txBody>
            </p:sp>
            <p:sp>
              <p:nvSpPr>
                <p:cNvPr id="453678" name="Freeform 2313"/>
                <p:cNvSpPr>
                  <a:spLocks/>
                </p:cNvSpPr>
                <p:nvPr/>
              </p:nvSpPr>
              <p:spPr bwMode="auto">
                <a:xfrm>
                  <a:off x="4454" y="3416"/>
                  <a:ext cx="159" cy="227"/>
                </a:xfrm>
                <a:custGeom>
                  <a:avLst/>
                  <a:gdLst>
                    <a:gd name="T0" fmla="*/ 0 w 635"/>
                    <a:gd name="T1" fmla="*/ 0 h 910"/>
                    <a:gd name="T2" fmla="*/ 0 w 635"/>
                    <a:gd name="T3" fmla="*/ 0 h 910"/>
                    <a:gd name="T4" fmla="*/ 0 w 635"/>
                    <a:gd name="T5" fmla="*/ 0 h 910"/>
                    <a:gd name="T6" fmla="*/ 0 w 635"/>
                    <a:gd name="T7" fmla="*/ 0 h 910"/>
                    <a:gd name="T8" fmla="*/ 0 w 635"/>
                    <a:gd name="T9" fmla="*/ 0 h 910"/>
                    <a:gd name="T10" fmla="*/ 0 w 635"/>
                    <a:gd name="T11" fmla="*/ 0 h 910"/>
                    <a:gd name="T12" fmla="*/ 0 w 635"/>
                    <a:gd name="T13" fmla="*/ 0 h 910"/>
                    <a:gd name="T14" fmla="*/ 0 w 635"/>
                    <a:gd name="T15" fmla="*/ 0 h 910"/>
                    <a:gd name="T16" fmla="*/ 0 w 635"/>
                    <a:gd name="T17" fmla="*/ 0 h 910"/>
                    <a:gd name="T18" fmla="*/ 0 w 635"/>
                    <a:gd name="T19" fmla="*/ 0 h 910"/>
                    <a:gd name="T20" fmla="*/ 0 w 635"/>
                    <a:gd name="T21" fmla="*/ 0 h 910"/>
                    <a:gd name="T22" fmla="*/ 0 w 635"/>
                    <a:gd name="T23" fmla="*/ 0 h 910"/>
                    <a:gd name="T24" fmla="*/ 0 w 635"/>
                    <a:gd name="T25" fmla="*/ 0 h 910"/>
                    <a:gd name="T26" fmla="*/ 0 w 635"/>
                    <a:gd name="T27" fmla="*/ 0 h 910"/>
                    <a:gd name="T28" fmla="*/ 0 w 635"/>
                    <a:gd name="T29" fmla="*/ 0 h 910"/>
                    <a:gd name="T30" fmla="*/ 0 w 635"/>
                    <a:gd name="T31" fmla="*/ 0 h 910"/>
                    <a:gd name="T32" fmla="*/ 0 w 635"/>
                    <a:gd name="T33" fmla="*/ 0 h 910"/>
                    <a:gd name="T34" fmla="*/ 0 w 635"/>
                    <a:gd name="T35" fmla="*/ 0 h 910"/>
                    <a:gd name="T36" fmla="*/ 0 w 635"/>
                    <a:gd name="T37" fmla="*/ 0 h 910"/>
                    <a:gd name="T38" fmla="*/ 0 w 635"/>
                    <a:gd name="T39" fmla="*/ 0 h 910"/>
                    <a:gd name="T40" fmla="*/ 0 w 635"/>
                    <a:gd name="T41" fmla="*/ 0 h 910"/>
                    <a:gd name="T42" fmla="*/ 0 w 635"/>
                    <a:gd name="T43" fmla="*/ 0 h 910"/>
                    <a:gd name="T44" fmla="*/ 0 w 635"/>
                    <a:gd name="T45" fmla="*/ 0 h 910"/>
                    <a:gd name="T46" fmla="*/ 0 w 635"/>
                    <a:gd name="T47" fmla="*/ 0 h 910"/>
                    <a:gd name="T48" fmla="*/ 0 w 635"/>
                    <a:gd name="T49" fmla="*/ 0 h 910"/>
                    <a:gd name="T50" fmla="*/ 0 w 635"/>
                    <a:gd name="T51" fmla="*/ 0 h 910"/>
                    <a:gd name="T52" fmla="*/ 0 w 635"/>
                    <a:gd name="T53" fmla="*/ 0 h 910"/>
                    <a:gd name="T54" fmla="*/ 0 w 635"/>
                    <a:gd name="T55" fmla="*/ 0 h 910"/>
                    <a:gd name="T56" fmla="*/ 0 w 635"/>
                    <a:gd name="T57" fmla="*/ 0 h 910"/>
                    <a:gd name="T58" fmla="*/ 0 w 635"/>
                    <a:gd name="T59" fmla="*/ 0 h 910"/>
                    <a:gd name="T60" fmla="*/ 0 w 635"/>
                    <a:gd name="T61" fmla="*/ 0 h 910"/>
                    <a:gd name="T62" fmla="*/ 0 w 635"/>
                    <a:gd name="T63" fmla="*/ 0 h 910"/>
                    <a:gd name="T64" fmla="*/ 0 w 635"/>
                    <a:gd name="T65" fmla="*/ 0 h 910"/>
                    <a:gd name="T66" fmla="*/ 0 w 635"/>
                    <a:gd name="T67" fmla="*/ 0 h 910"/>
                    <a:gd name="T68" fmla="*/ 0 w 635"/>
                    <a:gd name="T69" fmla="*/ 0 h 910"/>
                    <a:gd name="T70" fmla="*/ 0 w 635"/>
                    <a:gd name="T71" fmla="*/ 0 h 910"/>
                    <a:gd name="T72" fmla="*/ 0 w 635"/>
                    <a:gd name="T73" fmla="*/ 0 h 910"/>
                    <a:gd name="T74" fmla="*/ 0 w 635"/>
                    <a:gd name="T75" fmla="*/ 0 h 910"/>
                    <a:gd name="T76" fmla="*/ 0 w 635"/>
                    <a:gd name="T77" fmla="*/ 0 h 910"/>
                    <a:gd name="T78" fmla="*/ 0 w 635"/>
                    <a:gd name="T79" fmla="*/ 0 h 910"/>
                    <a:gd name="T80" fmla="*/ 0 w 635"/>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5"/>
                    <a:gd name="T124" fmla="*/ 0 h 910"/>
                    <a:gd name="T125" fmla="*/ 635 w 635"/>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5" h="910">
                      <a:moveTo>
                        <a:pt x="114" y="357"/>
                      </a:moveTo>
                      <a:lnTo>
                        <a:pt x="201" y="910"/>
                      </a:lnTo>
                      <a:lnTo>
                        <a:pt x="223" y="902"/>
                      </a:lnTo>
                      <a:lnTo>
                        <a:pt x="244" y="892"/>
                      </a:lnTo>
                      <a:lnTo>
                        <a:pt x="255" y="887"/>
                      </a:lnTo>
                      <a:lnTo>
                        <a:pt x="265" y="882"/>
                      </a:lnTo>
                      <a:lnTo>
                        <a:pt x="275" y="875"/>
                      </a:lnTo>
                      <a:lnTo>
                        <a:pt x="284" y="869"/>
                      </a:lnTo>
                      <a:lnTo>
                        <a:pt x="292" y="859"/>
                      </a:lnTo>
                      <a:lnTo>
                        <a:pt x="300" y="850"/>
                      </a:lnTo>
                      <a:lnTo>
                        <a:pt x="306" y="840"/>
                      </a:lnTo>
                      <a:lnTo>
                        <a:pt x="312" y="828"/>
                      </a:lnTo>
                      <a:lnTo>
                        <a:pt x="316" y="815"/>
                      </a:lnTo>
                      <a:lnTo>
                        <a:pt x="320" y="800"/>
                      </a:lnTo>
                      <a:lnTo>
                        <a:pt x="321" y="783"/>
                      </a:lnTo>
                      <a:lnTo>
                        <a:pt x="322" y="764"/>
                      </a:lnTo>
                      <a:lnTo>
                        <a:pt x="326" y="755"/>
                      </a:lnTo>
                      <a:lnTo>
                        <a:pt x="330" y="747"/>
                      </a:lnTo>
                      <a:lnTo>
                        <a:pt x="334" y="741"/>
                      </a:lnTo>
                      <a:lnTo>
                        <a:pt x="339" y="734"/>
                      </a:lnTo>
                      <a:lnTo>
                        <a:pt x="345" y="730"/>
                      </a:lnTo>
                      <a:lnTo>
                        <a:pt x="350" y="725"/>
                      </a:lnTo>
                      <a:lnTo>
                        <a:pt x="357" y="722"/>
                      </a:lnTo>
                      <a:lnTo>
                        <a:pt x="363" y="720"/>
                      </a:lnTo>
                      <a:lnTo>
                        <a:pt x="370" y="718"/>
                      </a:lnTo>
                      <a:lnTo>
                        <a:pt x="378" y="717"/>
                      </a:lnTo>
                      <a:lnTo>
                        <a:pt x="386" y="718"/>
                      </a:lnTo>
                      <a:lnTo>
                        <a:pt x="394" y="718"/>
                      </a:lnTo>
                      <a:lnTo>
                        <a:pt x="412" y="724"/>
                      </a:lnTo>
                      <a:lnTo>
                        <a:pt x="433" y="733"/>
                      </a:lnTo>
                      <a:lnTo>
                        <a:pt x="460" y="757"/>
                      </a:lnTo>
                      <a:lnTo>
                        <a:pt x="486" y="779"/>
                      </a:lnTo>
                      <a:lnTo>
                        <a:pt x="498" y="790"/>
                      </a:lnTo>
                      <a:lnTo>
                        <a:pt x="510" y="799"/>
                      </a:lnTo>
                      <a:lnTo>
                        <a:pt x="520" y="807"/>
                      </a:lnTo>
                      <a:lnTo>
                        <a:pt x="532" y="813"/>
                      </a:lnTo>
                      <a:lnTo>
                        <a:pt x="544" y="819"/>
                      </a:lnTo>
                      <a:lnTo>
                        <a:pt x="556" y="821"/>
                      </a:lnTo>
                      <a:lnTo>
                        <a:pt x="568" y="823"/>
                      </a:lnTo>
                      <a:lnTo>
                        <a:pt x="580" y="821"/>
                      </a:lnTo>
                      <a:lnTo>
                        <a:pt x="593" y="817"/>
                      </a:lnTo>
                      <a:lnTo>
                        <a:pt x="606" y="812"/>
                      </a:lnTo>
                      <a:lnTo>
                        <a:pt x="621" y="803"/>
                      </a:lnTo>
                      <a:lnTo>
                        <a:pt x="635" y="791"/>
                      </a:lnTo>
                      <a:lnTo>
                        <a:pt x="351" y="0"/>
                      </a:lnTo>
                      <a:lnTo>
                        <a:pt x="0" y="103"/>
                      </a:lnTo>
                      <a:lnTo>
                        <a:pt x="12" y="126"/>
                      </a:lnTo>
                      <a:lnTo>
                        <a:pt x="23" y="147"/>
                      </a:lnTo>
                      <a:lnTo>
                        <a:pt x="31" y="169"/>
                      </a:lnTo>
                      <a:lnTo>
                        <a:pt x="38" y="192"/>
                      </a:lnTo>
                      <a:lnTo>
                        <a:pt x="44" y="214"/>
                      </a:lnTo>
                      <a:lnTo>
                        <a:pt x="49" y="238"/>
                      </a:lnTo>
                      <a:lnTo>
                        <a:pt x="52" y="262"/>
                      </a:lnTo>
                      <a:lnTo>
                        <a:pt x="53" y="287"/>
                      </a:lnTo>
                      <a:lnTo>
                        <a:pt x="52" y="317"/>
                      </a:lnTo>
                      <a:lnTo>
                        <a:pt x="49" y="351"/>
                      </a:lnTo>
                      <a:lnTo>
                        <a:pt x="46" y="391"/>
                      </a:lnTo>
                      <a:lnTo>
                        <a:pt x="42" y="434"/>
                      </a:lnTo>
                      <a:lnTo>
                        <a:pt x="40" y="481"/>
                      </a:lnTo>
                      <a:lnTo>
                        <a:pt x="40" y="528"/>
                      </a:lnTo>
                      <a:lnTo>
                        <a:pt x="40" y="552"/>
                      </a:lnTo>
                      <a:lnTo>
                        <a:pt x="41" y="576"/>
                      </a:lnTo>
                      <a:lnTo>
                        <a:pt x="42" y="598"/>
                      </a:lnTo>
                      <a:lnTo>
                        <a:pt x="45" y="622"/>
                      </a:lnTo>
                      <a:lnTo>
                        <a:pt x="49" y="643"/>
                      </a:lnTo>
                      <a:lnTo>
                        <a:pt x="54" y="663"/>
                      </a:lnTo>
                      <a:lnTo>
                        <a:pt x="61" y="681"/>
                      </a:lnTo>
                      <a:lnTo>
                        <a:pt x="69" y="697"/>
                      </a:lnTo>
                      <a:lnTo>
                        <a:pt x="78" y="712"/>
                      </a:lnTo>
                      <a:lnTo>
                        <a:pt x="87" y="724"/>
                      </a:lnTo>
                      <a:lnTo>
                        <a:pt x="97" y="734"/>
                      </a:lnTo>
                      <a:lnTo>
                        <a:pt x="106" y="742"/>
                      </a:lnTo>
                      <a:lnTo>
                        <a:pt x="115" y="747"/>
                      </a:lnTo>
                      <a:lnTo>
                        <a:pt x="124" y="750"/>
                      </a:lnTo>
                      <a:lnTo>
                        <a:pt x="131" y="751"/>
                      </a:lnTo>
                      <a:lnTo>
                        <a:pt x="137" y="750"/>
                      </a:lnTo>
                      <a:lnTo>
                        <a:pt x="140" y="747"/>
                      </a:lnTo>
                      <a:lnTo>
                        <a:pt x="143" y="746"/>
                      </a:lnTo>
                      <a:lnTo>
                        <a:pt x="145" y="742"/>
                      </a:lnTo>
                      <a:lnTo>
                        <a:pt x="147" y="739"/>
                      </a:lnTo>
                      <a:lnTo>
                        <a:pt x="148" y="730"/>
                      </a:lnTo>
                      <a:lnTo>
                        <a:pt x="147" y="718"/>
                      </a:lnTo>
                      <a:lnTo>
                        <a:pt x="114" y="357"/>
                      </a:lnTo>
                      <a:close/>
                    </a:path>
                  </a:pathLst>
                </a:custGeom>
                <a:noFill/>
                <a:ln w="9525">
                  <a:solidFill>
                    <a:srgbClr val="1F1A17"/>
                  </a:solidFill>
                  <a:round/>
                  <a:headEnd/>
                  <a:tailEnd/>
                </a:ln>
              </p:spPr>
              <p:txBody>
                <a:bodyPr/>
                <a:lstStyle/>
                <a:p>
                  <a:pPr eaLnBrk="1" hangingPunct="1"/>
                  <a:endParaRPr lang="pt-BR" b="1" u="none"/>
                </a:p>
              </p:txBody>
            </p:sp>
            <p:sp>
              <p:nvSpPr>
                <p:cNvPr id="453679" name="Freeform 2314"/>
                <p:cNvSpPr>
                  <a:spLocks/>
                </p:cNvSpPr>
                <p:nvPr/>
              </p:nvSpPr>
              <p:spPr bwMode="auto">
                <a:xfrm>
                  <a:off x="4440" y="3435"/>
                  <a:ext cx="62" cy="209"/>
                </a:xfrm>
                <a:custGeom>
                  <a:avLst/>
                  <a:gdLst>
                    <a:gd name="T0" fmla="*/ 0 w 247"/>
                    <a:gd name="T1" fmla="*/ 0 h 836"/>
                    <a:gd name="T2" fmla="*/ 0 w 247"/>
                    <a:gd name="T3" fmla="*/ 0 h 836"/>
                    <a:gd name="T4" fmla="*/ 0 w 247"/>
                    <a:gd name="T5" fmla="*/ 0 h 836"/>
                    <a:gd name="T6" fmla="*/ 0 w 247"/>
                    <a:gd name="T7" fmla="*/ 0 h 836"/>
                    <a:gd name="T8" fmla="*/ 0 w 247"/>
                    <a:gd name="T9" fmla="*/ 0 h 836"/>
                    <a:gd name="T10" fmla="*/ 0 w 247"/>
                    <a:gd name="T11" fmla="*/ 0 h 836"/>
                    <a:gd name="T12" fmla="*/ 0 w 247"/>
                    <a:gd name="T13" fmla="*/ 0 h 836"/>
                    <a:gd name="T14" fmla="*/ 0 w 247"/>
                    <a:gd name="T15" fmla="*/ 0 h 836"/>
                    <a:gd name="T16" fmla="*/ 0 w 247"/>
                    <a:gd name="T17" fmla="*/ 0 h 836"/>
                    <a:gd name="T18" fmla="*/ 0 w 247"/>
                    <a:gd name="T19" fmla="*/ 0 h 836"/>
                    <a:gd name="T20" fmla="*/ 0 w 247"/>
                    <a:gd name="T21" fmla="*/ 0 h 836"/>
                    <a:gd name="T22" fmla="*/ 0 w 247"/>
                    <a:gd name="T23" fmla="*/ 0 h 836"/>
                    <a:gd name="T24" fmla="*/ 0 w 247"/>
                    <a:gd name="T25" fmla="*/ 0 h 836"/>
                    <a:gd name="T26" fmla="*/ 0 w 247"/>
                    <a:gd name="T27" fmla="*/ 0 h 836"/>
                    <a:gd name="T28" fmla="*/ 0 w 247"/>
                    <a:gd name="T29" fmla="*/ 0 h 836"/>
                    <a:gd name="T30" fmla="*/ 0 w 247"/>
                    <a:gd name="T31" fmla="*/ 0 h 836"/>
                    <a:gd name="T32" fmla="*/ 0 w 247"/>
                    <a:gd name="T33" fmla="*/ 0 h 836"/>
                    <a:gd name="T34" fmla="*/ 0 w 247"/>
                    <a:gd name="T35" fmla="*/ 0 h 836"/>
                    <a:gd name="T36" fmla="*/ 0 w 247"/>
                    <a:gd name="T37" fmla="*/ 0 h 836"/>
                    <a:gd name="T38" fmla="*/ 0 w 247"/>
                    <a:gd name="T39" fmla="*/ 0 h 836"/>
                    <a:gd name="T40" fmla="*/ 0 w 247"/>
                    <a:gd name="T41" fmla="*/ 0 h 836"/>
                    <a:gd name="T42" fmla="*/ 0 w 247"/>
                    <a:gd name="T43" fmla="*/ 0 h 836"/>
                    <a:gd name="T44" fmla="*/ 0 w 247"/>
                    <a:gd name="T45" fmla="*/ 0 h 836"/>
                    <a:gd name="T46" fmla="*/ 0 w 247"/>
                    <a:gd name="T47" fmla="*/ 0 h 836"/>
                    <a:gd name="T48" fmla="*/ 0 w 247"/>
                    <a:gd name="T49" fmla="*/ 0 h 836"/>
                    <a:gd name="T50" fmla="*/ 0 w 247"/>
                    <a:gd name="T51" fmla="*/ 0 h 836"/>
                    <a:gd name="T52" fmla="*/ 0 w 247"/>
                    <a:gd name="T53" fmla="*/ 0 h 836"/>
                    <a:gd name="T54" fmla="*/ 0 w 247"/>
                    <a:gd name="T55" fmla="*/ 0 h 836"/>
                    <a:gd name="T56" fmla="*/ 0 w 247"/>
                    <a:gd name="T57" fmla="*/ 0 h 836"/>
                    <a:gd name="T58" fmla="*/ 0 w 247"/>
                    <a:gd name="T59" fmla="*/ 0 h 836"/>
                    <a:gd name="T60" fmla="*/ 0 w 247"/>
                    <a:gd name="T61" fmla="*/ 0 h 836"/>
                    <a:gd name="T62" fmla="*/ 0 w 247"/>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7"/>
                    <a:gd name="T97" fmla="*/ 0 h 836"/>
                    <a:gd name="T98" fmla="*/ 247 w 247"/>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7" h="836">
                      <a:moveTo>
                        <a:pt x="152" y="0"/>
                      </a:moveTo>
                      <a:lnTo>
                        <a:pt x="150" y="12"/>
                      </a:lnTo>
                      <a:lnTo>
                        <a:pt x="150" y="26"/>
                      </a:lnTo>
                      <a:lnTo>
                        <a:pt x="150" y="44"/>
                      </a:lnTo>
                      <a:lnTo>
                        <a:pt x="152" y="62"/>
                      </a:lnTo>
                      <a:lnTo>
                        <a:pt x="155" y="104"/>
                      </a:lnTo>
                      <a:lnTo>
                        <a:pt x="161" y="152"/>
                      </a:lnTo>
                      <a:lnTo>
                        <a:pt x="177" y="264"/>
                      </a:lnTo>
                      <a:lnTo>
                        <a:pt x="196" y="387"/>
                      </a:lnTo>
                      <a:lnTo>
                        <a:pt x="216" y="514"/>
                      </a:lnTo>
                      <a:lnTo>
                        <a:pt x="233" y="635"/>
                      </a:lnTo>
                      <a:lnTo>
                        <a:pt x="240" y="690"/>
                      </a:lnTo>
                      <a:lnTo>
                        <a:pt x="244" y="743"/>
                      </a:lnTo>
                      <a:lnTo>
                        <a:pt x="247" y="789"/>
                      </a:lnTo>
                      <a:lnTo>
                        <a:pt x="247" y="829"/>
                      </a:lnTo>
                      <a:lnTo>
                        <a:pt x="233" y="832"/>
                      </a:lnTo>
                      <a:lnTo>
                        <a:pt x="218" y="833"/>
                      </a:lnTo>
                      <a:lnTo>
                        <a:pt x="202" y="834"/>
                      </a:lnTo>
                      <a:lnTo>
                        <a:pt x="185" y="836"/>
                      </a:lnTo>
                      <a:lnTo>
                        <a:pt x="167" y="836"/>
                      </a:lnTo>
                      <a:lnTo>
                        <a:pt x="149" y="834"/>
                      </a:lnTo>
                      <a:lnTo>
                        <a:pt x="130" y="832"/>
                      </a:lnTo>
                      <a:lnTo>
                        <a:pt x="112" y="828"/>
                      </a:lnTo>
                      <a:lnTo>
                        <a:pt x="93" y="822"/>
                      </a:lnTo>
                      <a:lnTo>
                        <a:pt x="76" y="814"/>
                      </a:lnTo>
                      <a:lnTo>
                        <a:pt x="59" y="805"/>
                      </a:lnTo>
                      <a:lnTo>
                        <a:pt x="45" y="793"/>
                      </a:lnTo>
                      <a:lnTo>
                        <a:pt x="37" y="788"/>
                      </a:lnTo>
                      <a:lnTo>
                        <a:pt x="30" y="780"/>
                      </a:lnTo>
                      <a:lnTo>
                        <a:pt x="23" y="772"/>
                      </a:lnTo>
                      <a:lnTo>
                        <a:pt x="18" y="764"/>
                      </a:lnTo>
                      <a:lnTo>
                        <a:pt x="13" y="755"/>
                      </a:lnTo>
                      <a:lnTo>
                        <a:pt x="8" y="745"/>
                      </a:lnTo>
                      <a:lnTo>
                        <a:pt x="4" y="734"/>
                      </a:lnTo>
                      <a:lnTo>
                        <a:pt x="0" y="723"/>
                      </a:lnTo>
                      <a:lnTo>
                        <a:pt x="8" y="689"/>
                      </a:lnTo>
                      <a:lnTo>
                        <a:pt x="18" y="632"/>
                      </a:lnTo>
                      <a:lnTo>
                        <a:pt x="31" y="558"/>
                      </a:lnTo>
                      <a:lnTo>
                        <a:pt x="46" y="475"/>
                      </a:lnTo>
                      <a:lnTo>
                        <a:pt x="59" y="388"/>
                      </a:lnTo>
                      <a:lnTo>
                        <a:pt x="71" y="305"/>
                      </a:lnTo>
                      <a:lnTo>
                        <a:pt x="80" y="231"/>
                      </a:lnTo>
                      <a:lnTo>
                        <a:pt x="84" y="174"/>
                      </a:lnTo>
                      <a:lnTo>
                        <a:pt x="84" y="158"/>
                      </a:lnTo>
                      <a:lnTo>
                        <a:pt x="83" y="144"/>
                      </a:lnTo>
                      <a:lnTo>
                        <a:pt x="79" y="131"/>
                      </a:lnTo>
                      <a:lnTo>
                        <a:pt x="75" y="120"/>
                      </a:lnTo>
                      <a:lnTo>
                        <a:pt x="70" y="110"/>
                      </a:lnTo>
                      <a:lnTo>
                        <a:pt x="63" y="99"/>
                      </a:lnTo>
                      <a:lnTo>
                        <a:pt x="56" y="91"/>
                      </a:lnTo>
                      <a:lnTo>
                        <a:pt x="50" y="83"/>
                      </a:lnTo>
                      <a:lnTo>
                        <a:pt x="37" y="69"/>
                      </a:lnTo>
                      <a:lnTo>
                        <a:pt x="26" y="55"/>
                      </a:lnTo>
                      <a:lnTo>
                        <a:pt x="22" y="49"/>
                      </a:lnTo>
                      <a:lnTo>
                        <a:pt x="20" y="42"/>
                      </a:lnTo>
                      <a:lnTo>
                        <a:pt x="20" y="36"/>
                      </a:lnTo>
                      <a:lnTo>
                        <a:pt x="21" y="28"/>
                      </a:lnTo>
                      <a:lnTo>
                        <a:pt x="35" y="28"/>
                      </a:lnTo>
                      <a:lnTo>
                        <a:pt x="51" y="24"/>
                      </a:lnTo>
                      <a:lnTo>
                        <a:pt x="68" y="20"/>
                      </a:lnTo>
                      <a:lnTo>
                        <a:pt x="86" y="15"/>
                      </a:lnTo>
                      <a:lnTo>
                        <a:pt x="104" y="9"/>
                      </a:lnTo>
                      <a:lnTo>
                        <a:pt x="121" y="4"/>
                      </a:lnTo>
                      <a:lnTo>
                        <a:pt x="137" y="1"/>
                      </a:lnTo>
                      <a:lnTo>
                        <a:pt x="152" y="0"/>
                      </a:lnTo>
                      <a:close/>
                    </a:path>
                  </a:pathLst>
                </a:custGeom>
                <a:solidFill>
                  <a:srgbClr val="FFF500"/>
                </a:solidFill>
                <a:ln w="9525">
                  <a:noFill/>
                  <a:round/>
                  <a:headEnd/>
                  <a:tailEnd/>
                </a:ln>
              </p:spPr>
              <p:txBody>
                <a:bodyPr/>
                <a:lstStyle/>
                <a:p>
                  <a:pPr eaLnBrk="1" hangingPunct="1"/>
                  <a:endParaRPr lang="pt-BR" b="1" u="none"/>
                </a:p>
              </p:txBody>
            </p:sp>
            <p:sp>
              <p:nvSpPr>
                <p:cNvPr id="453680" name="Freeform 2315"/>
                <p:cNvSpPr>
                  <a:spLocks/>
                </p:cNvSpPr>
                <p:nvPr/>
              </p:nvSpPr>
              <p:spPr bwMode="auto">
                <a:xfrm>
                  <a:off x="4440" y="3435"/>
                  <a:ext cx="62" cy="209"/>
                </a:xfrm>
                <a:custGeom>
                  <a:avLst/>
                  <a:gdLst>
                    <a:gd name="T0" fmla="*/ 0 w 247"/>
                    <a:gd name="T1" fmla="*/ 0 h 836"/>
                    <a:gd name="T2" fmla="*/ 0 w 247"/>
                    <a:gd name="T3" fmla="*/ 0 h 836"/>
                    <a:gd name="T4" fmla="*/ 0 w 247"/>
                    <a:gd name="T5" fmla="*/ 0 h 836"/>
                    <a:gd name="T6" fmla="*/ 0 w 247"/>
                    <a:gd name="T7" fmla="*/ 0 h 836"/>
                    <a:gd name="T8" fmla="*/ 0 w 247"/>
                    <a:gd name="T9" fmla="*/ 0 h 836"/>
                    <a:gd name="T10" fmla="*/ 0 w 247"/>
                    <a:gd name="T11" fmla="*/ 0 h 836"/>
                    <a:gd name="T12" fmla="*/ 0 w 247"/>
                    <a:gd name="T13" fmla="*/ 0 h 836"/>
                    <a:gd name="T14" fmla="*/ 0 w 247"/>
                    <a:gd name="T15" fmla="*/ 0 h 836"/>
                    <a:gd name="T16" fmla="*/ 0 w 247"/>
                    <a:gd name="T17" fmla="*/ 0 h 836"/>
                    <a:gd name="T18" fmla="*/ 0 w 247"/>
                    <a:gd name="T19" fmla="*/ 0 h 836"/>
                    <a:gd name="T20" fmla="*/ 0 w 247"/>
                    <a:gd name="T21" fmla="*/ 0 h 836"/>
                    <a:gd name="T22" fmla="*/ 0 w 247"/>
                    <a:gd name="T23" fmla="*/ 0 h 836"/>
                    <a:gd name="T24" fmla="*/ 0 w 247"/>
                    <a:gd name="T25" fmla="*/ 0 h 836"/>
                    <a:gd name="T26" fmla="*/ 0 w 247"/>
                    <a:gd name="T27" fmla="*/ 0 h 836"/>
                    <a:gd name="T28" fmla="*/ 0 w 247"/>
                    <a:gd name="T29" fmla="*/ 0 h 836"/>
                    <a:gd name="T30" fmla="*/ 0 w 247"/>
                    <a:gd name="T31" fmla="*/ 0 h 836"/>
                    <a:gd name="T32" fmla="*/ 0 w 247"/>
                    <a:gd name="T33" fmla="*/ 0 h 836"/>
                    <a:gd name="T34" fmla="*/ 0 w 247"/>
                    <a:gd name="T35" fmla="*/ 0 h 836"/>
                    <a:gd name="T36" fmla="*/ 0 w 247"/>
                    <a:gd name="T37" fmla="*/ 0 h 836"/>
                    <a:gd name="T38" fmla="*/ 0 w 247"/>
                    <a:gd name="T39" fmla="*/ 0 h 836"/>
                    <a:gd name="T40" fmla="*/ 0 w 247"/>
                    <a:gd name="T41" fmla="*/ 0 h 836"/>
                    <a:gd name="T42" fmla="*/ 0 w 247"/>
                    <a:gd name="T43" fmla="*/ 0 h 836"/>
                    <a:gd name="T44" fmla="*/ 0 w 247"/>
                    <a:gd name="T45" fmla="*/ 0 h 836"/>
                    <a:gd name="T46" fmla="*/ 0 w 247"/>
                    <a:gd name="T47" fmla="*/ 0 h 836"/>
                    <a:gd name="T48" fmla="*/ 0 w 247"/>
                    <a:gd name="T49" fmla="*/ 0 h 836"/>
                    <a:gd name="T50" fmla="*/ 0 w 247"/>
                    <a:gd name="T51" fmla="*/ 0 h 836"/>
                    <a:gd name="T52" fmla="*/ 0 w 247"/>
                    <a:gd name="T53" fmla="*/ 0 h 836"/>
                    <a:gd name="T54" fmla="*/ 0 w 247"/>
                    <a:gd name="T55" fmla="*/ 0 h 836"/>
                    <a:gd name="T56" fmla="*/ 0 w 247"/>
                    <a:gd name="T57" fmla="*/ 0 h 836"/>
                    <a:gd name="T58" fmla="*/ 0 w 247"/>
                    <a:gd name="T59" fmla="*/ 0 h 836"/>
                    <a:gd name="T60" fmla="*/ 0 w 247"/>
                    <a:gd name="T61" fmla="*/ 0 h 836"/>
                    <a:gd name="T62" fmla="*/ 0 w 247"/>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7"/>
                    <a:gd name="T97" fmla="*/ 0 h 836"/>
                    <a:gd name="T98" fmla="*/ 247 w 247"/>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7" h="836">
                      <a:moveTo>
                        <a:pt x="152" y="0"/>
                      </a:moveTo>
                      <a:lnTo>
                        <a:pt x="150" y="12"/>
                      </a:lnTo>
                      <a:lnTo>
                        <a:pt x="150" y="26"/>
                      </a:lnTo>
                      <a:lnTo>
                        <a:pt x="150" y="44"/>
                      </a:lnTo>
                      <a:lnTo>
                        <a:pt x="152" y="62"/>
                      </a:lnTo>
                      <a:lnTo>
                        <a:pt x="155" y="104"/>
                      </a:lnTo>
                      <a:lnTo>
                        <a:pt x="161" y="152"/>
                      </a:lnTo>
                      <a:lnTo>
                        <a:pt x="177" y="264"/>
                      </a:lnTo>
                      <a:lnTo>
                        <a:pt x="196" y="387"/>
                      </a:lnTo>
                      <a:lnTo>
                        <a:pt x="216" y="514"/>
                      </a:lnTo>
                      <a:lnTo>
                        <a:pt x="233" y="635"/>
                      </a:lnTo>
                      <a:lnTo>
                        <a:pt x="240" y="690"/>
                      </a:lnTo>
                      <a:lnTo>
                        <a:pt x="244" y="743"/>
                      </a:lnTo>
                      <a:lnTo>
                        <a:pt x="247" y="789"/>
                      </a:lnTo>
                      <a:lnTo>
                        <a:pt x="247" y="829"/>
                      </a:lnTo>
                      <a:lnTo>
                        <a:pt x="233" y="832"/>
                      </a:lnTo>
                      <a:lnTo>
                        <a:pt x="218" y="833"/>
                      </a:lnTo>
                      <a:lnTo>
                        <a:pt x="202" y="834"/>
                      </a:lnTo>
                      <a:lnTo>
                        <a:pt x="185" y="836"/>
                      </a:lnTo>
                      <a:lnTo>
                        <a:pt x="167" y="836"/>
                      </a:lnTo>
                      <a:lnTo>
                        <a:pt x="149" y="834"/>
                      </a:lnTo>
                      <a:lnTo>
                        <a:pt x="130" y="832"/>
                      </a:lnTo>
                      <a:lnTo>
                        <a:pt x="112" y="828"/>
                      </a:lnTo>
                      <a:lnTo>
                        <a:pt x="93" y="822"/>
                      </a:lnTo>
                      <a:lnTo>
                        <a:pt x="76" y="814"/>
                      </a:lnTo>
                      <a:lnTo>
                        <a:pt x="59" y="805"/>
                      </a:lnTo>
                      <a:lnTo>
                        <a:pt x="45" y="793"/>
                      </a:lnTo>
                      <a:lnTo>
                        <a:pt x="37" y="788"/>
                      </a:lnTo>
                      <a:lnTo>
                        <a:pt x="30" y="780"/>
                      </a:lnTo>
                      <a:lnTo>
                        <a:pt x="23" y="772"/>
                      </a:lnTo>
                      <a:lnTo>
                        <a:pt x="18" y="764"/>
                      </a:lnTo>
                      <a:lnTo>
                        <a:pt x="13" y="755"/>
                      </a:lnTo>
                      <a:lnTo>
                        <a:pt x="8" y="745"/>
                      </a:lnTo>
                      <a:lnTo>
                        <a:pt x="4" y="734"/>
                      </a:lnTo>
                      <a:lnTo>
                        <a:pt x="0" y="723"/>
                      </a:lnTo>
                      <a:lnTo>
                        <a:pt x="8" y="689"/>
                      </a:lnTo>
                      <a:lnTo>
                        <a:pt x="18" y="632"/>
                      </a:lnTo>
                      <a:lnTo>
                        <a:pt x="31" y="558"/>
                      </a:lnTo>
                      <a:lnTo>
                        <a:pt x="46" y="475"/>
                      </a:lnTo>
                      <a:lnTo>
                        <a:pt x="59" y="388"/>
                      </a:lnTo>
                      <a:lnTo>
                        <a:pt x="71" y="305"/>
                      </a:lnTo>
                      <a:lnTo>
                        <a:pt x="80" y="231"/>
                      </a:lnTo>
                      <a:lnTo>
                        <a:pt x="84" y="174"/>
                      </a:lnTo>
                      <a:lnTo>
                        <a:pt x="84" y="158"/>
                      </a:lnTo>
                      <a:lnTo>
                        <a:pt x="83" y="144"/>
                      </a:lnTo>
                      <a:lnTo>
                        <a:pt x="79" y="131"/>
                      </a:lnTo>
                      <a:lnTo>
                        <a:pt x="75" y="120"/>
                      </a:lnTo>
                      <a:lnTo>
                        <a:pt x="70" y="110"/>
                      </a:lnTo>
                      <a:lnTo>
                        <a:pt x="63" y="99"/>
                      </a:lnTo>
                      <a:lnTo>
                        <a:pt x="56" y="91"/>
                      </a:lnTo>
                      <a:lnTo>
                        <a:pt x="50" y="83"/>
                      </a:lnTo>
                      <a:lnTo>
                        <a:pt x="37" y="69"/>
                      </a:lnTo>
                      <a:lnTo>
                        <a:pt x="26" y="55"/>
                      </a:lnTo>
                      <a:lnTo>
                        <a:pt x="22" y="49"/>
                      </a:lnTo>
                      <a:lnTo>
                        <a:pt x="20" y="42"/>
                      </a:lnTo>
                      <a:lnTo>
                        <a:pt x="20" y="36"/>
                      </a:lnTo>
                      <a:lnTo>
                        <a:pt x="21" y="28"/>
                      </a:lnTo>
                      <a:lnTo>
                        <a:pt x="35" y="28"/>
                      </a:lnTo>
                      <a:lnTo>
                        <a:pt x="51" y="24"/>
                      </a:lnTo>
                      <a:lnTo>
                        <a:pt x="68" y="20"/>
                      </a:lnTo>
                      <a:lnTo>
                        <a:pt x="86" y="15"/>
                      </a:lnTo>
                      <a:lnTo>
                        <a:pt x="104" y="9"/>
                      </a:lnTo>
                      <a:lnTo>
                        <a:pt x="121" y="4"/>
                      </a:lnTo>
                      <a:lnTo>
                        <a:pt x="137" y="1"/>
                      </a:lnTo>
                      <a:lnTo>
                        <a:pt x="152" y="0"/>
                      </a:lnTo>
                      <a:close/>
                    </a:path>
                  </a:pathLst>
                </a:custGeom>
                <a:noFill/>
                <a:ln w="6350">
                  <a:solidFill>
                    <a:srgbClr val="1F1A17"/>
                  </a:solidFill>
                  <a:round/>
                  <a:headEnd/>
                  <a:tailEnd/>
                </a:ln>
              </p:spPr>
              <p:txBody>
                <a:bodyPr/>
                <a:lstStyle/>
                <a:p>
                  <a:pPr eaLnBrk="1" hangingPunct="1"/>
                  <a:endParaRPr lang="pt-BR" b="1" u="none"/>
                </a:p>
              </p:txBody>
            </p:sp>
            <p:sp>
              <p:nvSpPr>
                <p:cNvPr id="453681" name="Freeform 2316"/>
                <p:cNvSpPr>
                  <a:spLocks/>
                </p:cNvSpPr>
                <p:nvPr/>
              </p:nvSpPr>
              <p:spPr bwMode="auto">
                <a:xfrm>
                  <a:off x="5221" y="2554"/>
                  <a:ext cx="219" cy="140"/>
                </a:xfrm>
                <a:custGeom>
                  <a:avLst/>
                  <a:gdLst>
                    <a:gd name="T0" fmla="*/ 0 w 878"/>
                    <a:gd name="T1" fmla="*/ 0 h 561"/>
                    <a:gd name="T2" fmla="*/ 0 w 878"/>
                    <a:gd name="T3" fmla="*/ 0 h 561"/>
                    <a:gd name="T4" fmla="*/ 0 w 878"/>
                    <a:gd name="T5" fmla="*/ 0 h 561"/>
                    <a:gd name="T6" fmla="*/ 0 w 878"/>
                    <a:gd name="T7" fmla="*/ 0 h 561"/>
                    <a:gd name="T8" fmla="*/ 0 w 878"/>
                    <a:gd name="T9" fmla="*/ 0 h 561"/>
                    <a:gd name="T10" fmla="*/ 0 w 878"/>
                    <a:gd name="T11" fmla="*/ 0 h 561"/>
                    <a:gd name="T12" fmla="*/ 0 w 878"/>
                    <a:gd name="T13" fmla="*/ 0 h 561"/>
                    <a:gd name="T14" fmla="*/ 0 w 878"/>
                    <a:gd name="T15" fmla="*/ 0 h 561"/>
                    <a:gd name="T16" fmla="*/ 0 w 878"/>
                    <a:gd name="T17" fmla="*/ 0 h 561"/>
                    <a:gd name="T18" fmla="*/ 0 w 878"/>
                    <a:gd name="T19" fmla="*/ 0 h 561"/>
                    <a:gd name="T20" fmla="*/ 0 w 878"/>
                    <a:gd name="T21" fmla="*/ 0 h 561"/>
                    <a:gd name="T22" fmla="*/ 0 w 878"/>
                    <a:gd name="T23" fmla="*/ 0 h 561"/>
                    <a:gd name="T24" fmla="*/ 0 w 878"/>
                    <a:gd name="T25" fmla="*/ 0 h 561"/>
                    <a:gd name="T26" fmla="*/ 0 w 878"/>
                    <a:gd name="T27" fmla="*/ 0 h 561"/>
                    <a:gd name="T28" fmla="*/ 0 w 878"/>
                    <a:gd name="T29" fmla="*/ 0 h 561"/>
                    <a:gd name="T30" fmla="*/ 0 w 878"/>
                    <a:gd name="T31" fmla="*/ 0 h 561"/>
                    <a:gd name="T32" fmla="*/ 0 w 878"/>
                    <a:gd name="T33" fmla="*/ 0 h 561"/>
                    <a:gd name="T34" fmla="*/ 0 w 878"/>
                    <a:gd name="T35" fmla="*/ 0 h 561"/>
                    <a:gd name="T36" fmla="*/ 0 w 878"/>
                    <a:gd name="T37" fmla="*/ 0 h 561"/>
                    <a:gd name="T38" fmla="*/ 0 w 878"/>
                    <a:gd name="T39" fmla="*/ 0 h 561"/>
                    <a:gd name="T40" fmla="*/ 0 w 878"/>
                    <a:gd name="T41" fmla="*/ 0 h 561"/>
                    <a:gd name="T42" fmla="*/ 0 w 878"/>
                    <a:gd name="T43" fmla="*/ 0 h 561"/>
                    <a:gd name="T44" fmla="*/ 0 w 878"/>
                    <a:gd name="T45" fmla="*/ 0 h 561"/>
                    <a:gd name="T46" fmla="*/ 0 w 878"/>
                    <a:gd name="T47" fmla="*/ 0 h 561"/>
                    <a:gd name="T48" fmla="*/ 0 w 878"/>
                    <a:gd name="T49" fmla="*/ 0 h 561"/>
                    <a:gd name="T50" fmla="*/ 0 w 878"/>
                    <a:gd name="T51" fmla="*/ 0 h 561"/>
                    <a:gd name="T52" fmla="*/ 0 w 878"/>
                    <a:gd name="T53" fmla="*/ 0 h 561"/>
                    <a:gd name="T54" fmla="*/ 0 w 878"/>
                    <a:gd name="T55" fmla="*/ 0 h 561"/>
                    <a:gd name="T56" fmla="*/ 0 w 878"/>
                    <a:gd name="T57" fmla="*/ 0 h 561"/>
                    <a:gd name="T58" fmla="*/ 0 w 878"/>
                    <a:gd name="T59" fmla="*/ 0 h 561"/>
                    <a:gd name="T60" fmla="*/ 0 w 878"/>
                    <a:gd name="T61" fmla="*/ 0 h 561"/>
                    <a:gd name="T62" fmla="*/ 0 w 878"/>
                    <a:gd name="T63" fmla="*/ 0 h 561"/>
                    <a:gd name="T64" fmla="*/ 0 w 878"/>
                    <a:gd name="T65" fmla="*/ 0 h 561"/>
                    <a:gd name="T66" fmla="*/ 0 w 878"/>
                    <a:gd name="T67" fmla="*/ 0 h 561"/>
                    <a:gd name="T68" fmla="*/ 0 w 878"/>
                    <a:gd name="T69" fmla="*/ 0 h 561"/>
                    <a:gd name="T70" fmla="*/ 0 w 878"/>
                    <a:gd name="T71" fmla="*/ 0 h 561"/>
                    <a:gd name="T72" fmla="*/ 0 w 878"/>
                    <a:gd name="T73" fmla="*/ 0 h 561"/>
                    <a:gd name="T74" fmla="*/ 0 w 878"/>
                    <a:gd name="T75" fmla="*/ 0 h 561"/>
                    <a:gd name="T76" fmla="*/ 0 w 878"/>
                    <a:gd name="T77" fmla="*/ 0 h 561"/>
                    <a:gd name="T78" fmla="*/ 0 w 878"/>
                    <a:gd name="T79" fmla="*/ 0 h 561"/>
                    <a:gd name="T80" fmla="*/ 0 w 878"/>
                    <a:gd name="T81" fmla="*/ 0 h 5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78"/>
                    <a:gd name="T124" fmla="*/ 0 h 561"/>
                    <a:gd name="T125" fmla="*/ 878 w 878"/>
                    <a:gd name="T126" fmla="*/ 561 h 5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78" h="561">
                      <a:moveTo>
                        <a:pt x="318" y="455"/>
                      </a:moveTo>
                      <a:lnTo>
                        <a:pt x="878" y="447"/>
                      </a:lnTo>
                      <a:lnTo>
                        <a:pt x="873" y="423"/>
                      </a:lnTo>
                      <a:lnTo>
                        <a:pt x="867" y="401"/>
                      </a:lnTo>
                      <a:lnTo>
                        <a:pt x="865" y="390"/>
                      </a:lnTo>
                      <a:lnTo>
                        <a:pt x="859" y="379"/>
                      </a:lnTo>
                      <a:lnTo>
                        <a:pt x="856" y="369"/>
                      </a:lnTo>
                      <a:lnTo>
                        <a:pt x="849" y="359"/>
                      </a:lnTo>
                      <a:lnTo>
                        <a:pt x="842" y="349"/>
                      </a:lnTo>
                      <a:lnTo>
                        <a:pt x="834" y="342"/>
                      </a:lnTo>
                      <a:lnTo>
                        <a:pt x="824" y="334"/>
                      </a:lnTo>
                      <a:lnTo>
                        <a:pt x="813" y="326"/>
                      </a:lnTo>
                      <a:lnTo>
                        <a:pt x="800" y="320"/>
                      </a:lnTo>
                      <a:lnTo>
                        <a:pt x="787" y="314"/>
                      </a:lnTo>
                      <a:lnTo>
                        <a:pt x="770" y="310"/>
                      </a:lnTo>
                      <a:lnTo>
                        <a:pt x="751" y="306"/>
                      </a:lnTo>
                      <a:lnTo>
                        <a:pt x="743" y="302"/>
                      </a:lnTo>
                      <a:lnTo>
                        <a:pt x="737" y="297"/>
                      </a:lnTo>
                      <a:lnTo>
                        <a:pt x="730" y="290"/>
                      </a:lnTo>
                      <a:lnTo>
                        <a:pt x="725" y="285"/>
                      </a:lnTo>
                      <a:lnTo>
                        <a:pt x="721" y="278"/>
                      </a:lnTo>
                      <a:lnTo>
                        <a:pt x="717" y="273"/>
                      </a:lnTo>
                      <a:lnTo>
                        <a:pt x="714" y="266"/>
                      </a:lnTo>
                      <a:lnTo>
                        <a:pt x="713" y="260"/>
                      </a:lnTo>
                      <a:lnTo>
                        <a:pt x="713" y="252"/>
                      </a:lnTo>
                      <a:lnTo>
                        <a:pt x="713" y="245"/>
                      </a:lnTo>
                      <a:lnTo>
                        <a:pt x="714" y="237"/>
                      </a:lnTo>
                      <a:lnTo>
                        <a:pt x="717" y="229"/>
                      </a:lnTo>
                      <a:lnTo>
                        <a:pt x="725" y="211"/>
                      </a:lnTo>
                      <a:lnTo>
                        <a:pt x="735" y="192"/>
                      </a:lnTo>
                      <a:lnTo>
                        <a:pt x="763" y="169"/>
                      </a:lnTo>
                      <a:lnTo>
                        <a:pt x="790" y="148"/>
                      </a:lnTo>
                      <a:lnTo>
                        <a:pt x="801" y="137"/>
                      </a:lnTo>
                      <a:lnTo>
                        <a:pt x="812" y="126"/>
                      </a:lnTo>
                      <a:lnTo>
                        <a:pt x="823" y="116"/>
                      </a:lnTo>
                      <a:lnTo>
                        <a:pt x="830" y="105"/>
                      </a:lnTo>
                      <a:lnTo>
                        <a:pt x="837" y="95"/>
                      </a:lnTo>
                      <a:lnTo>
                        <a:pt x="841" y="83"/>
                      </a:lnTo>
                      <a:lnTo>
                        <a:pt x="844" y="72"/>
                      </a:lnTo>
                      <a:lnTo>
                        <a:pt x="845" y="59"/>
                      </a:lnTo>
                      <a:lnTo>
                        <a:pt x="844" y="46"/>
                      </a:lnTo>
                      <a:lnTo>
                        <a:pt x="840" y="31"/>
                      </a:lnTo>
                      <a:lnTo>
                        <a:pt x="832" y="17"/>
                      </a:lnTo>
                      <a:lnTo>
                        <a:pt x="823" y="0"/>
                      </a:lnTo>
                      <a:lnTo>
                        <a:pt x="0" y="169"/>
                      </a:lnTo>
                      <a:lnTo>
                        <a:pt x="52" y="530"/>
                      </a:lnTo>
                      <a:lnTo>
                        <a:pt x="75" y="522"/>
                      </a:lnTo>
                      <a:lnTo>
                        <a:pt x="98" y="516"/>
                      </a:lnTo>
                      <a:lnTo>
                        <a:pt x="120" y="509"/>
                      </a:lnTo>
                      <a:lnTo>
                        <a:pt x="144" y="505"/>
                      </a:lnTo>
                      <a:lnTo>
                        <a:pt x="168" y="503"/>
                      </a:lnTo>
                      <a:lnTo>
                        <a:pt x="192" y="501"/>
                      </a:lnTo>
                      <a:lnTo>
                        <a:pt x="215" y="503"/>
                      </a:lnTo>
                      <a:lnTo>
                        <a:pt x="240" y="505"/>
                      </a:lnTo>
                      <a:lnTo>
                        <a:pt x="269" y="511"/>
                      </a:lnTo>
                      <a:lnTo>
                        <a:pt x="304" y="517"/>
                      </a:lnTo>
                      <a:lnTo>
                        <a:pt x="343" y="526"/>
                      </a:lnTo>
                      <a:lnTo>
                        <a:pt x="386" y="536"/>
                      </a:lnTo>
                      <a:lnTo>
                        <a:pt x="430" y="545"/>
                      </a:lnTo>
                      <a:lnTo>
                        <a:pt x="478" y="553"/>
                      </a:lnTo>
                      <a:lnTo>
                        <a:pt x="500" y="555"/>
                      </a:lnTo>
                      <a:lnTo>
                        <a:pt x="524" y="558"/>
                      </a:lnTo>
                      <a:lnTo>
                        <a:pt x="548" y="559"/>
                      </a:lnTo>
                      <a:lnTo>
                        <a:pt x="570" y="561"/>
                      </a:lnTo>
                      <a:lnTo>
                        <a:pt x="593" y="559"/>
                      </a:lnTo>
                      <a:lnTo>
                        <a:pt x="614" y="557"/>
                      </a:lnTo>
                      <a:lnTo>
                        <a:pt x="632" y="553"/>
                      </a:lnTo>
                      <a:lnTo>
                        <a:pt x="650" y="547"/>
                      </a:lnTo>
                      <a:lnTo>
                        <a:pt x="664" y="541"/>
                      </a:lnTo>
                      <a:lnTo>
                        <a:pt x="679" y="533"/>
                      </a:lnTo>
                      <a:lnTo>
                        <a:pt x="689" y="525"/>
                      </a:lnTo>
                      <a:lnTo>
                        <a:pt x="698" y="517"/>
                      </a:lnTo>
                      <a:lnTo>
                        <a:pt x="705" y="509"/>
                      </a:lnTo>
                      <a:lnTo>
                        <a:pt x="709" y="501"/>
                      </a:lnTo>
                      <a:lnTo>
                        <a:pt x="712" y="493"/>
                      </a:lnTo>
                      <a:lnTo>
                        <a:pt x="710" y="487"/>
                      </a:lnTo>
                      <a:lnTo>
                        <a:pt x="709" y="484"/>
                      </a:lnTo>
                      <a:lnTo>
                        <a:pt x="708" y="481"/>
                      </a:lnTo>
                      <a:lnTo>
                        <a:pt x="705" y="479"/>
                      </a:lnTo>
                      <a:lnTo>
                        <a:pt x="701" y="476"/>
                      </a:lnTo>
                      <a:lnTo>
                        <a:pt x="693" y="474"/>
                      </a:lnTo>
                      <a:lnTo>
                        <a:pt x="681" y="474"/>
                      </a:lnTo>
                      <a:lnTo>
                        <a:pt x="318" y="455"/>
                      </a:lnTo>
                      <a:close/>
                    </a:path>
                  </a:pathLst>
                </a:custGeom>
                <a:solidFill>
                  <a:srgbClr val="EE9BA0"/>
                </a:solidFill>
                <a:ln w="9525">
                  <a:noFill/>
                  <a:round/>
                  <a:headEnd/>
                  <a:tailEnd/>
                </a:ln>
              </p:spPr>
              <p:txBody>
                <a:bodyPr/>
                <a:lstStyle/>
                <a:p>
                  <a:pPr eaLnBrk="1" hangingPunct="1"/>
                  <a:endParaRPr lang="pt-BR" b="1" u="none"/>
                </a:p>
              </p:txBody>
            </p:sp>
            <p:sp>
              <p:nvSpPr>
                <p:cNvPr id="453682" name="Freeform 2317"/>
                <p:cNvSpPr>
                  <a:spLocks/>
                </p:cNvSpPr>
                <p:nvPr/>
              </p:nvSpPr>
              <p:spPr bwMode="auto">
                <a:xfrm>
                  <a:off x="5221" y="2554"/>
                  <a:ext cx="219" cy="140"/>
                </a:xfrm>
                <a:custGeom>
                  <a:avLst/>
                  <a:gdLst>
                    <a:gd name="T0" fmla="*/ 0 w 878"/>
                    <a:gd name="T1" fmla="*/ 0 h 561"/>
                    <a:gd name="T2" fmla="*/ 0 w 878"/>
                    <a:gd name="T3" fmla="*/ 0 h 561"/>
                    <a:gd name="T4" fmla="*/ 0 w 878"/>
                    <a:gd name="T5" fmla="*/ 0 h 561"/>
                    <a:gd name="T6" fmla="*/ 0 w 878"/>
                    <a:gd name="T7" fmla="*/ 0 h 561"/>
                    <a:gd name="T8" fmla="*/ 0 w 878"/>
                    <a:gd name="T9" fmla="*/ 0 h 561"/>
                    <a:gd name="T10" fmla="*/ 0 w 878"/>
                    <a:gd name="T11" fmla="*/ 0 h 561"/>
                    <a:gd name="T12" fmla="*/ 0 w 878"/>
                    <a:gd name="T13" fmla="*/ 0 h 561"/>
                    <a:gd name="T14" fmla="*/ 0 w 878"/>
                    <a:gd name="T15" fmla="*/ 0 h 561"/>
                    <a:gd name="T16" fmla="*/ 0 w 878"/>
                    <a:gd name="T17" fmla="*/ 0 h 561"/>
                    <a:gd name="T18" fmla="*/ 0 w 878"/>
                    <a:gd name="T19" fmla="*/ 0 h 561"/>
                    <a:gd name="T20" fmla="*/ 0 w 878"/>
                    <a:gd name="T21" fmla="*/ 0 h 561"/>
                    <a:gd name="T22" fmla="*/ 0 w 878"/>
                    <a:gd name="T23" fmla="*/ 0 h 561"/>
                    <a:gd name="T24" fmla="*/ 0 w 878"/>
                    <a:gd name="T25" fmla="*/ 0 h 561"/>
                    <a:gd name="T26" fmla="*/ 0 w 878"/>
                    <a:gd name="T27" fmla="*/ 0 h 561"/>
                    <a:gd name="T28" fmla="*/ 0 w 878"/>
                    <a:gd name="T29" fmla="*/ 0 h 561"/>
                    <a:gd name="T30" fmla="*/ 0 w 878"/>
                    <a:gd name="T31" fmla="*/ 0 h 561"/>
                    <a:gd name="T32" fmla="*/ 0 w 878"/>
                    <a:gd name="T33" fmla="*/ 0 h 561"/>
                    <a:gd name="T34" fmla="*/ 0 w 878"/>
                    <a:gd name="T35" fmla="*/ 0 h 561"/>
                    <a:gd name="T36" fmla="*/ 0 w 878"/>
                    <a:gd name="T37" fmla="*/ 0 h 561"/>
                    <a:gd name="T38" fmla="*/ 0 w 878"/>
                    <a:gd name="T39" fmla="*/ 0 h 561"/>
                    <a:gd name="T40" fmla="*/ 0 w 878"/>
                    <a:gd name="T41" fmla="*/ 0 h 561"/>
                    <a:gd name="T42" fmla="*/ 0 w 878"/>
                    <a:gd name="T43" fmla="*/ 0 h 561"/>
                    <a:gd name="T44" fmla="*/ 0 w 878"/>
                    <a:gd name="T45" fmla="*/ 0 h 561"/>
                    <a:gd name="T46" fmla="*/ 0 w 878"/>
                    <a:gd name="T47" fmla="*/ 0 h 561"/>
                    <a:gd name="T48" fmla="*/ 0 w 878"/>
                    <a:gd name="T49" fmla="*/ 0 h 561"/>
                    <a:gd name="T50" fmla="*/ 0 w 878"/>
                    <a:gd name="T51" fmla="*/ 0 h 561"/>
                    <a:gd name="T52" fmla="*/ 0 w 878"/>
                    <a:gd name="T53" fmla="*/ 0 h 561"/>
                    <a:gd name="T54" fmla="*/ 0 w 878"/>
                    <a:gd name="T55" fmla="*/ 0 h 561"/>
                    <a:gd name="T56" fmla="*/ 0 w 878"/>
                    <a:gd name="T57" fmla="*/ 0 h 561"/>
                    <a:gd name="T58" fmla="*/ 0 w 878"/>
                    <a:gd name="T59" fmla="*/ 0 h 561"/>
                    <a:gd name="T60" fmla="*/ 0 w 878"/>
                    <a:gd name="T61" fmla="*/ 0 h 561"/>
                    <a:gd name="T62" fmla="*/ 0 w 878"/>
                    <a:gd name="T63" fmla="*/ 0 h 561"/>
                    <a:gd name="T64" fmla="*/ 0 w 878"/>
                    <a:gd name="T65" fmla="*/ 0 h 561"/>
                    <a:gd name="T66" fmla="*/ 0 w 878"/>
                    <a:gd name="T67" fmla="*/ 0 h 561"/>
                    <a:gd name="T68" fmla="*/ 0 w 878"/>
                    <a:gd name="T69" fmla="*/ 0 h 561"/>
                    <a:gd name="T70" fmla="*/ 0 w 878"/>
                    <a:gd name="T71" fmla="*/ 0 h 561"/>
                    <a:gd name="T72" fmla="*/ 0 w 878"/>
                    <a:gd name="T73" fmla="*/ 0 h 561"/>
                    <a:gd name="T74" fmla="*/ 0 w 878"/>
                    <a:gd name="T75" fmla="*/ 0 h 561"/>
                    <a:gd name="T76" fmla="*/ 0 w 878"/>
                    <a:gd name="T77" fmla="*/ 0 h 561"/>
                    <a:gd name="T78" fmla="*/ 0 w 878"/>
                    <a:gd name="T79" fmla="*/ 0 h 561"/>
                    <a:gd name="T80" fmla="*/ 0 w 878"/>
                    <a:gd name="T81" fmla="*/ 0 h 5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78"/>
                    <a:gd name="T124" fmla="*/ 0 h 561"/>
                    <a:gd name="T125" fmla="*/ 878 w 878"/>
                    <a:gd name="T126" fmla="*/ 561 h 5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78" h="561">
                      <a:moveTo>
                        <a:pt x="318" y="455"/>
                      </a:moveTo>
                      <a:lnTo>
                        <a:pt x="878" y="447"/>
                      </a:lnTo>
                      <a:lnTo>
                        <a:pt x="873" y="423"/>
                      </a:lnTo>
                      <a:lnTo>
                        <a:pt x="867" y="401"/>
                      </a:lnTo>
                      <a:lnTo>
                        <a:pt x="865" y="390"/>
                      </a:lnTo>
                      <a:lnTo>
                        <a:pt x="859" y="379"/>
                      </a:lnTo>
                      <a:lnTo>
                        <a:pt x="856" y="369"/>
                      </a:lnTo>
                      <a:lnTo>
                        <a:pt x="849" y="359"/>
                      </a:lnTo>
                      <a:lnTo>
                        <a:pt x="842" y="349"/>
                      </a:lnTo>
                      <a:lnTo>
                        <a:pt x="834" y="342"/>
                      </a:lnTo>
                      <a:lnTo>
                        <a:pt x="824" y="334"/>
                      </a:lnTo>
                      <a:lnTo>
                        <a:pt x="813" y="326"/>
                      </a:lnTo>
                      <a:lnTo>
                        <a:pt x="800" y="320"/>
                      </a:lnTo>
                      <a:lnTo>
                        <a:pt x="787" y="314"/>
                      </a:lnTo>
                      <a:lnTo>
                        <a:pt x="770" y="310"/>
                      </a:lnTo>
                      <a:lnTo>
                        <a:pt x="751" y="306"/>
                      </a:lnTo>
                      <a:lnTo>
                        <a:pt x="743" y="302"/>
                      </a:lnTo>
                      <a:lnTo>
                        <a:pt x="737" y="297"/>
                      </a:lnTo>
                      <a:lnTo>
                        <a:pt x="730" y="290"/>
                      </a:lnTo>
                      <a:lnTo>
                        <a:pt x="725" y="285"/>
                      </a:lnTo>
                      <a:lnTo>
                        <a:pt x="721" y="278"/>
                      </a:lnTo>
                      <a:lnTo>
                        <a:pt x="717" y="273"/>
                      </a:lnTo>
                      <a:lnTo>
                        <a:pt x="714" y="266"/>
                      </a:lnTo>
                      <a:lnTo>
                        <a:pt x="713" y="260"/>
                      </a:lnTo>
                      <a:lnTo>
                        <a:pt x="713" y="252"/>
                      </a:lnTo>
                      <a:lnTo>
                        <a:pt x="713" y="245"/>
                      </a:lnTo>
                      <a:lnTo>
                        <a:pt x="714" y="237"/>
                      </a:lnTo>
                      <a:lnTo>
                        <a:pt x="717" y="229"/>
                      </a:lnTo>
                      <a:lnTo>
                        <a:pt x="725" y="211"/>
                      </a:lnTo>
                      <a:lnTo>
                        <a:pt x="735" y="192"/>
                      </a:lnTo>
                      <a:lnTo>
                        <a:pt x="763" y="169"/>
                      </a:lnTo>
                      <a:lnTo>
                        <a:pt x="790" y="148"/>
                      </a:lnTo>
                      <a:lnTo>
                        <a:pt x="801" y="137"/>
                      </a:lnTo>
                      <a:lnTo>
                        <a:pt x="812" y="126"/>
                      </a:lnTo>
                      <a:lnTo>
                        <a:pt x="823" y="116"/>
                      </a:lnTo>
                      <a:lnTo>
                        <a:pt x="830" y="105"/>
                      </a:lnTo>
                      <a:lnTo>
                        <a:pt x="837" y="95"/>
                      </a:lnTo>
                      <a:lnTo>
                        <a:pt x="841" y="83"/>
                      </a:lnTo>
                      <a:lnTo>
                        <a:pt x="844" y="72"/>
                      </a:lnTo>
                      <a:lnTo>
                        <a:pt x="845" y="59"/>
                      </a:lnTo>
                      <a:lnTo>
                        <a:pt x="844" y="46"/>
                      </a:lnTo>
                      <a:lnTo>
                        <a:pt x="840" y="31"/>
                      </a:lnTo>
                      <a:lnTo>
                        <a:pt x="832" y="17"/>
                      </a:lnTo>
                      <a:lnTo>
                        <a:pt x="823" y="0"/>
                      </a:lnTo>
                      <a:lnTo>
                        <a:pt x="0" y="169"/>
                      </a:lnTo>
                      <a:lnTo>
                        <a:pt x="52" y="530"/>
                      </a:lnTo>
                      <a:lnTo>
                        <a:pt x="75" y="522"/>
                      </a:lnTo>
                      <a:lnTo>
                        <a:pt x="98" y="516"/>
                      </a:lnTo>
                      <a:lnTo>
                        <a:pt x="120" y="509"/>
                      </a:lnTo>
                      <a:lnTo>
                        <a:pt x="144" y="505"/>
                      </a:lnTo>
                      <a:lnTo>
                        <a:pt x="168" y="503"/>
                      </a:lnTo>
                      <a:lnTo>
                        <a:pt x="192" y="501"/>
                      </a:lnTo>
                      <a:lnTo>
                        <a:pt x="215" y="503"/>
                      </a:lnTo>
                      <a:lnTo>
                        <a:pt x="240" y="505"/>
                      </a:lnTo>
                      <a:lnTo>
                        <a:pt x="269" y="511"/>
                      </a:lnTo>
                      <a:lnTo>
                        <a:pt x="304" y="517"/>
                      </a:lnTo>
                      <a:lnTo>
                        <a:pt x="343" y="526"/>
                      </a:lnTo>
                      <a:lnTo>
                        <a:pt x="386" y="536"/>
                      </a:lnTo>
                      <a:lnTo>
                        <a:pt x="430" y="545"/>
                      </a:lnTo>
                      <a:lnTo>
                        <a:pt x="478" y="553"/>
                      </a:lnTo>
                      <a:lnTo>
                        <a:pt x="500" y="555"/>
                      </a:lnTo>
                      <a:lnTo>
                        <a:pt x="524" y="558"/>
                      </a:lnTo>
                      <a:lnTo>
                        <a:pt x="548" y="559"/>
                      </a:lnTo>
                      <a:lnTo>
                        <a:pt x="570" y="561"/>
                      </a:lnTo>
                      <a:lnTo>
                        <a:pt x="593" y="559"/>
                      </a:lnTo>
                      <a:lnTo>
                        <a:pt x="614" y="557"/>
                      </a:lnTo>
                      <a:lnTo>
                        <a:pt x="632" y="553"/>
                      </a:lnTo>
                      <a:lnTo>
                        <a:pt x="650" y="547"/>
                      </a:lnTo>
                      <a:lnTo>
                        <a:pt x="664" y="541"/>
                      </a:lnTo>
                      <a:lnTo>
                        <a:pt x="679" y="533"/>
                      </a:lnTo>
                      <a:lnTo>
                        <a:pt x="689" y="525"/>
                      </a:lnTo>
                      <a:lnTo>
                        <a:pt x="698" y="517"/>
                      </a:lnTo>
                      <a:lnTo>
                        <a:pt x="705" y="509"/>
                      </a:lnTo>
                      <a:lnTo>
                        <a:pt x="709" y="501"/>
                      </a:lnTo>
                      <a:lnTo>
                        <a:pt x="712" y="493"/>
                      </a:lnTo>
                      <a:lnTo>
                        <a:pt x="710" y="487"/>
                      </a:lnTo>
                      <a:lnTo>
                        <a:pt x="709" y="484"/>
                      </a:lnTo>
                      <a:lnTo>
                        <a:pt x="708" y="481"/>
                      </a:lnTo>
                      <a:lnTo>
                        <a:pt x="705" y="479"/>
                      </a:lnTo>
                      <a:lnTo>
                        <a:pt x="701" y="476"/>
                      </a:lnTo>
                      <a:lnTo>
                        <a:pt x="693" y="474"/>
                      </a:lnTo>
                      <a:lnTo>
                        <a:pt x="681" y="474"/>
                      </a:lnTo>
                      <a:lnTo>
                        <a:pt x="318" y="455"/>
                      </a:lnTo>
                    </a:path>
                  </a:pathLst>
                </a:custGeom>
                <a:noFill/>
                <a:ln w="9525">
                  <a:solidFill>
                    <a:srgbClr val="1F1A17"/>
                  </a:solidFill>
                  <a:round/>
                  <a:headEnd/>
                  <a:tailEnd/>
                </a:ln>
              </p:spPr>
              <p:txBody>
                <a:bodyPr/>
                <a:lstStyle/>
                <a:p>
                  <a:pPr eaLnBrk="1" hangingPunct="1"/>
                  <a:endParaRPr lang="pt-BR" b="1" u="none"/>
                </a:p>
              </p:txBody>
            </p:sp>
            <p:sp>
              <p:nvSpPr>
                <p:cNvPr id="453683" name="Freeform 2318"/>
                <p:cNvSpPr>
                  <a:spLocks/>
                </p:cNvSpPr>
                <p:nvPr/>
              </p:nvSpPr>
              <p:spPr bwMode="auto">
                <a:xfrm>
                  <a:off x="5231" y="2662"/>
                  <a:ext cx="209" cy="64"/>
                </a:xfrm>
                <a:custGeom>
                  <a:avLst/>
                  <a:gdLst>
                    <a:gd name="T0" fmla="*/ 0 w 835"/>
                    <a:gd name="T1" fmla="*/ 0 h 255"/>
                    <a:gd name="T2" fmla="*/ 0 w 835"/>
                    <a:gd name="T3" fmla="*/ 0 h 255"/>
                    <a:gd name="T4" fmla="*/ 0 w 835"/>
                    <a:gd name="T5" fmla="*/ 0 h 255"/>
                    <a:gd name="T6" fmla="*/ 0 w 835"/>
                    <a:gd name="T7" fmla="*/ 0 h 255"/>
                    <a:gd name="T8" fmla="*/ 0 w 835"/>
                    <a:gd name="T9" fmla="*/ 0 h 255"/>
                    <a:gd name="T10" fmla="*/ 0 w 835"/>
                    <a:gd name="T11" fmla="*/ 0 h 255"/>
                    <a:gd name="T12" fmla="*/ 0 w 835"/>
                    <a:gd name="T13" fmla="*/ 0 h 255"/>
                    <a:gd name="T14" fmla="*/ 0 w 835"/>
                    <a:gd name="T15" fmla="*/ 0 h 255"/>
                    <a:gd name="T16" fmla="*/ 0 w 835"/>
                    <a:gd name="T17" fmla="*/ 0 h 255"/>
                    <a:gd name="T18" fmla="*/ 0 w 835"/>
                    <a:gd name="T19" fmla="*/ 0 h 255"/>
                    <a:gd name="T20" fmla="*/ 0 w 835"/>
                    <a:gd name="T21" fmla="*/ 0 h 255"/>
                    <a:gd name="T22" fmla="*/ 0 w 835"/>
                    <a:gd name="T23" fmla="*/ 0 h 255"/>
                    <a:gd name="T24" fmla="*/ 0 w 835"/>
                    <a:gd name="T25" fmla="*/ 0 h 255"/>
                    <a:gd name="T26" fmla="*/ 0 w 835"/>
                    <a:gd name="T27" fmla="*/ 0 h 255"/>
                    <a:gd name="T28" fmla="*/ 0 w 835"/>
                    <a:gd name="T29" fmla="*/ 0 h 255"/>
                    <a:gd name="T30" fmla="*/ 0 w 835"/>
                    <a:gd name="T31" fmla="*/ 0 h 255"/>
                    <a:gd name="T32" fmla="*/ 0 w 835"/>
                    <a:gd name="T33" fmla="*/ 0 h 255"/>
                    <a:gd name="T34" fmla="*/ 0 w 835"/>
                    <a:gd name="T35" fmla="*/ 0 h 255"/>
                    <a:gd name="T36" fmla="*/ 0 w 835"/>
                    <a:gd name="T37" fmla="*/ 0 h 255"/>
                    <a:gd name="T38" fmla="*/ 0 w 835"/>
                    <a:gd name="T39" fmla="*/ 0 h 255"/>
                    <a:gd name="T40" fmla="*/ 0 w 835"/>
                    <a:gd name="T41" fmla="*/ 0 h 255"/>
                    <a:gd name="T42" fmla="*/ 0 w 835"/>
                    <a:gd name="T43" fmla="*/ 0 h 255"/>
                    <a:gd name="T44" fmla="*/ 0 w 835"/>
                    <a:gd name="T45" fmla="*/ 0 h 255"/>
                    <a:gd name="T46" fmla="*/ 0 w 835"/>
                    <a:gd name="T47" fmla="*/ 0 h 255"/>
                    <a:gd name="T48" fmla="*/ 0 w 835"/>
                    <a:gd name="T49" fmla="*/ 0 h 255"/>
                    <a:gd name="T50" fmla="*/ 0 w 835"/>
                    <a:gd name="T51" fmla="*/ 0 h 255"/>
                    <a:gd name="T52" fmla="*/ 0 w 835"/>
                    <a:gd name="T53" fmla="*/ 0 h 255"/>
                    <a:gd name="T54" fmla="*/ 0 w 835"/>
                    <a:gd name="T55" fmla="*/ 0 h 255"/>
                    <a:gd name="T56" fmla="*/ 0 w 835"/>
                    <a:gd name="T57" fmla="*/ 0 h 255"/>
                    <a:gd name="T58" fmla="*/ 0 w 835"/>
                    <a:gd name="T59" fmla="*/ 0 h 255"/>
                    <a:gd name="T60" fmla="*/ 0 w 835"/>
                    <a:gd name="T61" fmla="*/ 0 h 255"/>
                    <a:gd name="T62" fmla="*/ 0 w 835"/>
                    <a:gd name="T63" fmla="*/ 0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35"/>
                    <a:gd name="T97" fmla="*/ 0 h 255"/>
                    <a:gd name="T98" fmla="*/ 835 w 835"/>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35" h="255">
                      <a:moveTo>
                        <a:pt x="0" y="0"/>
                      </a:moveTo>
                      <a:lnTo>
                        <a:pt x="12" y="3"/>
                      </a:lnTo>
                      <a:lnTo>
                        <a:pt x="26" y="6"/>
                      </a:lnTo>
                      <a:lnTo>
                        <a:pt x="43" y="8"/>
                      </a:lnTo>
                      <a:lnTo>
                        <a:pt x="62" y="10"/>
                      </a:lnTo>
                      <a:lnTo>
                        <a:pt x="104" y="12"/>
                      </a:lnTo>
                      <a:lnTo>
                        <a:pt x="153" y="14"/>
                      </a:lnTo>
                      <a:lnTo>
                        <a:pt x="265" y="14"/>
                      </a:lnTo>
                      <a:lnTo>
                        <a:pt x="389" y="11"/>
                      </a:lnTo>
                      <a:lnTo>
                        <a:pt x="517" y="10"/>
                      </a:lnTo>
                      <a:lnTo>
                        <a:pt x="640" y="11"/>
                      </a:lnTo>
                      <a:lnTo>
                        <a:pt x="697" y="12"/>
                      </a:lnTo>
                      <a:lnTo>
                        <a:pt x="748" y="15"/>
                      </a:lnTo>
                      <a:lnTo>
                        <a:pt x="794" y="19"/>
                      </a:lnTo>
                      <a:lnTo>
                        <a:pt x="834" y="25"/>
                      </a:lnTo>
                      <a:lnTo>
                        <a:pt x="835" y="39"/>
                      </a:lnTo>
                      <a:lnTo>
                        <a:pt x="834" y="54"/>
                      </a:lnTo>
                      <a:lnTo>
                        <a:pt x="834" y="70"/>
                      </a:lnTo>
                      <a:lnTo>
                        <a:pt x="833" y="87"/>
                      </a:lnTo>
                      <a:lnTo>
                        <a:pt x="830" y="105"/>
                      </a:lnTo>
                      <a:lnTo>
                        <a:pt x="826" y="123"/>
                      </a:lnTo>
                      <a:lnTo>
                        <a:pt x="821" y="140"/>
                      </a:lnTo>
                      <a:lnTo>
                        <a:pt x="814" y="159"/>
                      </a:lnTo>
                      <a:lnTo>
                        <a:pt x="806" y="175"/>
                      </a:lnTo>
                      <a:lnTo>
                        <a:pt x="796" y="192"/>
                      </a:lnTo>
                      <a:lnTo>
                        <a:pt x="785" y="206"/>
                      </a:lnTo>
                      <a:lnTo>
                        <a:pt x="771" y="219"/>
                      </a:lnTo>
                      <a:lnTo>
                        <a:pt x="764" y="226"/>
                      </a:lnTo>
                      <a:lnTo>
                        <a:pt x="755" y="233"/>
                      </a:lnTo>
                      <a:lnTo>
                        <a:pt x="747" y="237"/>
                      </a:lnTo>
                      <a:lnTo>
                        <a:pt x="738" y="242"/>
                      </a:lnTo>
                      <a:lnTo>
                        <a:pt x="727" y="246"/>
                      </a:lnTo>
                      <a:lnTo>
                        <a:pt x="718" y="250"/>
                      </a:lnTo>
                      <a:lnTo>
                        <a:pt x="706" y="252"/>
                      </a:lnTo>
                      <a:lnTo>
                        <a:pt x="694" y="255"/>
                      </a:lnTo>
                      <a:lnTo>
                        <a:pt x="662" y="242"/>
                      </a:lnTo>
                      <a:lnTo>
                        <a:pt x="607" y="222"/>
                      </a:lnTo>
                      <a:lnTo>
                        <a:pt x="536" y="198"/>
                      </a:lnTo>
                      <a:lnTo>
                        <a:pt x="455" y="173"/>
                      </a:lnTo>
                      <a:lnTo>
                        <a:pt x="372" y="148"/>
                      </a:lnTo>
                      <a:lnTo>
                        <a:pt x="291" y="124"/>
                      </a:lnTo>
                      <a:lnTo>
                        <a:pt x="219" y="105"/>
                      </a:lnTo>
                      <a:lnTo>
                        <a:pt x="163" y="91"/>
                      </a:lnTo>
                      <a:lnTo>
                        <a:pt x="148" y="90"/>
                      </a:lnTo>
                      <a:lnTo>
                        <a:pt x="133" y="90"/>
                      </a:lnTo>
                      <a:lnTo>
                        <a:pt x="120" y="91"/>
                      </a:lnTo>
                      <a:lnTo>
                        <a:pt x="108" y="94"/>
                      </a:lnTo>
                      <a:lnTo>
                        <a:pt x="96" y="98"/>
                      </a:lnTo>
                      <a:lnTo>
                        <a:pt x="86" y="102"/>
                      </a:lnTo>
                      <a:lnTo>
                        <a:pt x="76" y="107"/>
                      </a:lnTo>
                      <a:lnTo>
                        <a:pt x="67" y="114"/>
                      </a:lnTo>
                      <a:lnTo>
                        <a:pt x="51" y="124"/>
                      </a:lnTo>
                      <a:lnTo>
                        <a:pt x="37" y="132"/>
                      </a:lnTo>
                      <a:lnTo>
                        <a:pt x="30" y="136"/>
                      </a:lnTo>
                      <a:lnTo>
                        <a:pt x="24" y="138"/>
                      </a:lnTo>
                      <a:lnTo>
                        <a:pt x="17" y="136"/>
                      </a:lnTo>
                      <a:lnTo>
                        <a:pt x="10" y="135"/>
                      </a:lnTo>
                      <a:lnTo>
                        <a:pt x="10" y="120"/>
                      </a:lnTo>
                      <a:lnTo>
                        <a:pt x="10" y="103"/>
                      </a:lnTo>
                      <a:lnTo>
                        <a:pt x="8" y="86"/>
                      </a:lnTo>
                      <a:lnTo>
                        <a:pt x="5" y="68"/>
                      </a:lnTo>
                      <a:lnTo>
                        <a:pt x="2" y="49"/>
                      </a:lnTo>
                      <a:lnTo>
                        <a:pt x="0" y="31"/>
                      </a:lnTo>
                      <a:lnTo>
                        <a:pt x="0" y="15"/>
                      </a:lnTo>
                      <a:lnTo>
                        <a:pt x="0" y="0"/>
                      </a:lnTo>
                      <a:close/>
                    </a:path>
                  </a:pathLst>
                </a:custGeom>
                <a:solidFill>
                  <a:srgbClr val="FFF500"/>
                </a:solidFill>
                <a:ln w="9525">
                  <a:noFill/>
                  <a:round/>
                  <a:headEnd/>
                  <a:tailEnd/>
                </a:ln>
              </p:spPr>
              <p:txBody>
                <a:bodyPr/>
                <a:lstStyle/>
                <a:p>
                  <a:pPr eaLnBrk="1" hangingPunct="1"/>
                  <a:endParaRPr lang="pt-BR" b="1" u="none"/>
                </a:p>
              </p:txBody>
            </p:sp>
            <p:sp>
              <p:nvSpPr>
                <p:cNvPr id="453684" name="Freeform 2319"/>
                <p:cNvSpPr>
                  <a:spLocks/>
                </p:cNvSpPr>
                <p:nvPr/>
              </p:nvSpPr>
              <p:spPr bwMode="auto">
                <a:xfrm>
                  <a:off x="5231" y="2662"/>
                  <a:ext cx="209" cy="64"/>
                </a:xfrm>
                <a:custGeom>
                  <a:avLst/>
                  <a:gdLst>
                    <a:gd name="T0" fmla="*/ 0 w 835"/>
                    <a:gd name="T1" fmla="*/ 0 h 255"/>
                    <a:gd name="T2" fmla="*/ 0 w 835"/>
                    <a:gd name="T3" fmla="*/ 0 h 255"/>
                    <a:gd name="T4" fmla="*/ 0 w 835"/>
                    <a:gd name="T5" fmla="*/ 0 h 255"/>
                    <a:gd name="T6" fmla="*/ 0 w 835"/>
                    <a:gd name="T7" fmla="*/ 0 h 255"/>
                    <a:gd name="T8" fmla="*/ 0 w 835"/>
                    <a:gd name="T9" fmla="*/ 0 h 255"/>
                    <a:gd name="T10" fmla="*/ 0 w 835"/>
                    <a:gd name="T11" fmla="*/ 0 h 255"/>
                    <a:gd name="T12" fmla="*/ 0 w 835"/>
                    <a:gd name="T13" fmla="*/ 0 h 255"/>
                    <a:gd name="T14" fmla="*/ 0 w 835"/>
                    <a:gd name="T15" fmla="*/ 0 h 255"/>
                    <a:gd name="T16" fmla="*/ 0 w 835"/>
                    <a:gd name="T17" fmla="*/ 0 h 255"/>
                    <a:gd name="T18" fmla="*/ 0 w 835"/>
                    <a:gd name="T19" fmla="*/ 0 h 255"/>
                    <a:gd name="T20" fmla="*/ 0 w 835"/>
                    <a:gd name="T21" fmla="*/ 0 h 255"/>
                    <a:gd name="T22" fmla="*/ 0 w 835"/>
                    <a:gd name="T23" fmla="*/ 0 h 255"/>
                    <a:gd name="T24" fmla="*/ 0 w 835"/>
                    <a:gd name="T25" fmla="*/ 0 h 255"/>
                    <a:gd name="T26" fmla="*/ 0 w 835"/>
                    <a:gd name="T27" fmla="*/ 0 h 255"/>
                    <a:gd name="T28" fmla="*/ 0 w 835"/>
                    <a:gd name="T29" fmla="*/ 0 h 255"/>
                    <a:gd name="T30" fmla="*/ 0 w 835"/>
                    <a:gd name="T31" fmla="*/ 0 h 255"/>
                    <a:gd name="T32" fmla="*/ 0 w 835"/>
                    <a:gd name="T33" fmla="*/ 0 h 255"/>
                    <a:gd name="T34" fmla="*/ 0 w 835"/>
                    <a:gd name="T35" fmla="*/ 0 h 255"/>
                    <a:gd name="T36" fmla="*/ 0 w 835"/>
                    <a:gd name="T37" fmla="*/ 0 h 255"/>
                    <a:gd name="T38" fmla="*/ 0 w 835"/>
                    <a:gd name="T39" fmla="*/ 0 h 255"/>
                    <a:gd name="T40" fmla="*/ 0 w 835"/>
                    <a:gd name="T41" fmla="*/ 0 h 255"/>
                    <a:gd name="T42" fmla="*/ 0 w 835"/>
                    <a:gd name="T43" fmla="*/ 0 h 255"/>
                    <a:gd name="T44" fmla="*/ 0 w 835"/>
                    <a:gd name="T45" fmla="*/ 0 h 255"/>
                    <a:gd name="T46" fmla="*/ 0 w 835"/>
                    <a:gd name="T47" fmla="*/ 0 h 255"/>
                    <a:gd name="T48" fmla="*/ 0 w 835"/>
                    <a:gd name="T49" fmla="*/ 0 h 255"/>
                    <a:gd name="T50" fmla="*/ 0 w 835"/>
                    <a:gd name="T51" fmla="*/ 0 h 255"/>
                    <a:gd name="T52" fmla="*/ 0 w 835"/>
                    <a:gd name="T53" fmla="*/ 0 h 255"/>
                    <a:gd name="T54" fmla="*/ 0 w 835"/>
                    <a:gd name="T55" fmla="*/ 0 h 255"/>
                    <a:gd name="T56" fmla="*/ 0 w 835"/>
                    <a:gd name="T57" fmla="*/ 0 h 255"/>
                    <a:gd name="T58" fmla="*/ 0 w 835"/>
                    <a:gd name="T59" fmla="*/ 0 h 255"/>
                    <a:gd name="T60" fmla="*/ 0 w 835"/>
                    <a:gd name="T61" fmla="*/ 0 h 255"/>
                    <a:gd name="T62" fmla="*/ 0 w 835"/>
                    <a:gd name="T63" fmla="*/ 0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35"/>
                    <a:gd name="T97" fmla="*/ 0 h 255"/>
                    <a:gd name="T98" fmla="*/ 835 w 835"/>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35" h="255">
                      <a:moveTo>
                        <a:pt x="0" y="0"/>
                      </a:moveTo>
                      <a:lnTo>
                        <a:pt x="12" y="3"/>
                      </a:lnTo>
                      <a:lnTo>
                        <a:pt x="26" y="6"/>
                      </a:lnTo>
                      <a:lnTo>
                        <a:pt x="43" y="8"/>
                      </a:lnTo>
                      <a:lnTo>
                        <a:pt x="62" y="10"/>
                      </a:lnTo>
                      <a:lnTo>
                        <a:pt x="104" y="12"/>
                      </a:lnTo>
                      <a:lnTo>
                        <a:pt x="153" y="14"/>
                      </a:lnTo>
                      <a:lnTo>
                        <a:pt x="265" y="14"/>
                      </a:lnTo>
                      <a:lnTo>
                        <a:pt x="389" y="11"/>
                      </a:lnTo>
                      <a:lnTo>
                        <a:pt x="517" y="10"/>
                      </a:lnTo>
                      <a:lnTo>
                        <a:pt x="640" y="11"/>
                      </a:lnTo>
                      <a:lnTo>
                        <a:pt x="697" y="12"/>
                      </a:lnTo>
                      <a:lnTo>
                        <a:pt x="748" y="15"/>
                      </a:lnTo>
                      <a:lnTo>
                        <a:pt x="794" y="19"/>
                      </a:lnTo>
                      <a:lnTo>
                        <a:pt x="834" y="25"/>
                      </a:lnTo>
                      <a:lnTo>
                        <a:pt x="835" y="39"/>
                      </a:lnTo>
                      <a:lnTo>
                        <a:pt x="834" y="54"/>
                      </a:lnTo>
                      <a:lnTo>
                        <a:pt x="834" y="70"/>
                      </a:lnTo>
                      <a:lnTo>
                        <a:pt x="833" y="87"/>
                      </a:lnTo>
                      <a:lnTo>
                        <a:pt x="830" y="105"/>
                      </a:lnTo>
                      <a:lnTo>
                        <a:pt x="826" y="123"/>
                      </a:lnTo>
                      <a:lnTo>
                        <a:pt x="821" y="140"/>
                      </a:lnTo>
                      <a:lnTo>
                        <a:pt x="814" y="159"/>
                      </a:lnTo>
                      <a:lnTo>
                        <a:pt x="806" y="175"/>
                      </a:lnTo>
                      <a:lnTo>
                        <a:pt x="796" y="192"/>
                      </a:lnTo>
                      <a:lnTo>
                        <a:pt x="785" y="206"/>
                      </a:lnTo>
                      <a:lnTo>
                        <a:pt x="771" y="219"/>
                      </a:lnTo>
                      <a:lnTo>
                        <a:pt x="764" y="226"/>
                      </a:lnTo>
                      <a:lnTo>
                        <a:pt x="755" y="233"/>
                      </a:lnTo>
                      <a:lnTo>
                        <a:pt x="747" y="237"/>
                      </a:lnTo>
                      <a:lnTo>
                        <a:pt x="738" y="242"/>
                      </a:lnTo>
                      <a:lnTo>
                        <a:pt x="727" y="246"/>
                      </a:lnTo>
                      <a:lnTo>
                        <a:pt x="718" y="250"/>
                      </a:lnTo>
                      <a:lnTo>
                        <a:pt x="706" y="252"/>
                      </a:lnTo>
                      <a:lnTo>
                        <a:pt x="694" y="255"/>
                      </a:lnTo>
                      <a:lnTo>
                        <a:pt x="662" y="242"/>
                      </a:lnTo>
                      <a:lnTo>
                        <a:pt x="607" y="222"/>
                      </a:lnTo>
                      <a:lnTo>
                        <a:pt x="536" y="198"/>
                      </a:lnTo>
                      <a:lnTo>
                        <a:pt x="455" y="173"/>
                      </a:lnTo>
                      <a:lnTo>
                        <a:pt x="372" y="148"/>
                      </a:lnTo>
                      <a:lnTo>
                        <a:pt x="291" y="124"/>
                      </a:lnTo>
                      <a:lnTo>
                        <a:pt x="219" y="105"/>
                      </a:lnTo>
                      <a:lnTo>
                        <a:pt x="163" y="91"/>
                      </a:lnTo>
                      <a:lnTo>
                        <a:pt x="148" y="90"/>
                      </a:lnTo>
                      <a:lnTo>
                        <a:pt x="133" y="90"/>
                      </a:lnTo>
                      <a:lnTo>
                        <a:pt x="120" y="91"/>
                      </a:lnTo>
                      <a:lnTo>
                        <a:pt x="108" y="94"/>
                      </a:lnTo>
                      <a:lnTo>
                        <a:pt x="96" y="98"/>
                      </a:lnTo>
                      <a:lnTo>
                        <a:pt x="86" y="102"/>
                      </a:lnTo>
                      <a:lnTo>
                        <a:pt x="76" y="107"/>
                      </a:lnTo>
                      <a:lnTo>
                        <a:pt x="67" y="114"/>
                      </a:lnTo>
                      <a:lnTo>
                        <a:pt x="51" y="124"/>
                      </a:lnTo>
                      <a:lnTo>
                        <a:pt x="37" y="132"/>
                      </a:lnTo>
                      <a:lnTo>
                        <a:pt x="30" y="136"/>
                      </a:lnTo>
                      <a:lnTo>
                        <a:pt x="24" y="138"/>
                      </a:lnTo>
                      <a:lnTo>
                        <a:pt x="17" y="136"/>
                      </a:lnTo>
                      <a:lnTo>
                        <a:pt x="10" y="135"/>
                      </a:lnTo>
                      <a:lnTo>
                        <a:pt x="10" y="120"/>
                      </a:lnTo>
                      <a:lnTo>
                        <a:pt x="10" y="103"/>
                      </a:lnTo>
                      <a:lnTo>
                        <a:pt x="8" y="86"/>
                      </a:lnTo>
                      <a:lnTo>
                        <a:pt x="5" y="68"/>
                      </a:lnTo>
                      <a:lnTo>
                        <a:pt x="2" y="49"/>
                      </a:lnTo>
                      <a:lnTo>
                        <a:pt x="0" y="31"/>
                      </a:lnTo>
                      <a:lnTo>
                        <a:pt x="0" y="15"/>
                      </a:lnTo>
                      <a:lnTo>
                        <a:pt x="0" y="0"/>
                      </a:lnTo>
                      <a:close/>
                    </a:path>
                  </a:pathLst>
                </a:custGeom>
                <a:noFill/>
                <a:ln w="6350">
                  <a:solidFill>
                    <a:srgbClr val="1F1A17"/>
                  </a:solidFill>
                  <a:round/>
                  <a:headEnd/>
                  <a:tailEnd/>
                </a:ln>
              </p:spPr>
              <p:txBody>
                <a:bodyPr/>
                <a:lstStyle/>
                <a:p>
                  <a:pPr eaLnBrk="1" hangingPunct="1"/>
                  <a:endParaRPr lang="pt-BR" b="1" u="none"/>
                </a:p>
              </p:txBody>
            </p:sp>
          </p:grpSp>
        </p:grpSp>
        <p:grpSp>
          <p:nvGrpSpPr>
            <p:cNvPr id="453685" name="Group 2320"/>
            <p:cNvGrpSpPr>
              <a:grpSpLocks/>
            </p:cNvGrpSpPr>
            <p:nvPr/>
          </p:nvGrpSpPr>
          <p:grpSpPr bwMode="auto">
            <a:xfrm>
              <a:off x="870" y="1518"/>
              <a:ext cx="2826" cy="2268"/>
              <a:chOff x="855" y="1518"/>
              <a:chExt cx="2826" cy="2268"/>
            </a:xfrm>
          </p:grpSpPr>
          <p:grpSp>
            <p:nvGrpSpPr>
              <p:cNvPr id="453686" name="Group 2321"/>
              <p:cNvGrpSpPr>
                <a:grpSpLocks/>
              </p:cNvGrpSpPr>
              <p:nvPr/>
            </p:nvGrpSpPr>
            <p:grpSpPr bwMode="auto">
              <a:xfrm>
                <a:off x="3304" y="2183"/>
                <a:ext cx="377" cy="243"/>
                <a:chOff x="3304" y="2183"/>
                <a:chExt cx="377" cy="243"/>
              </a:xfrm>
            </p:grpSpPr>
            <p:sp>
              <p:nvSpPr>
                <p:cNvPr id="453687" name="Freeform 2322"/>
                <p:cNvSpPr>
                  <a:spLocks/>
                </p:cNvSpPr>
                <p:nvPr/>
              </p:nvSpPr>
              <p:spPr bwMode="auto">
                <a:xfrm>
                  <a:off x="3304" y="2306"/>
                  <a:ext cx="236" cy="120"/>
                </a:xfrm>
                <a:custGeom>
                  <a:avLst/>
                  <a:gdLst>
                    <a:gd name="T0" fmla="*/ 0 w 945"/>
                    <a:gd name="T1" fmla="*/ 0 h 478"/>
                    <a:gd name="T2" fmla="*/ 0 w 945"/>
                    <a:gd name="T3" fmla="*/ 0 h 478"/>
                    <a:gd name="T4" fmla="*/ 0 w 945"/>
                    <a:gd name="T5" fmla="*/ 0 h 478"/>
                    <a:gd name="T6" fmla="*/ 0 w 945"/>
                    <a:gd name="T7" fmla="*/ 0 h 478"/>
                    <a:gd name="T8" fmla="*/ 0 w 945"/>
                    <a:gd name="T9" fmla="*/ 0 h 478"/>
                    <a:gd name="T10" fmla="*/ 0 w 945"/>
                    <a:gd name="T11" fmla="*/ 0 h 478"/>
                    <a:gd name="T12" fmla="*/ 0 w 945"/>
                    <a:gd name="T13" fmla="*/ 0 h 478"/>
                    <a:gd name="T14" fmla="*/ 0 w 945"/>
                    <a:gd name="T15" fmla="*/ 0 h 478"/>
                    <a:gd name="T16" fmla="*/ 0 w 945"/>
                    <a:gd name="T17" fmla="*/ 0 h 478"/>
                    <a:gd name="T18" fmla="*/ 0 w 945"/>
                    <a:gd name="T19" fmla="*/ 0 h 478"/>
                    <a:gd name="T20" fmla="*/ 0 w 945"/>
                    <a:gd name="T21" fmla="*/ 0 h 478"/>
                    <a:gd name="T22" fmla="*/ 0 w 945"/>
                    <a:gd name="T23" fmla="*/ 0 h 478"/>
                    <a:gd name="T24" fmla="*/ 0 w 945"/>
                    <a:gd name="T25" fmla="*/ 0 h 478"/>
                    <a:gd name="T26" fmla="*/ 0 w 945"/>
                    <a:gd name="T27" fmla="*/ 0 h 478"/>
                    <a:gd name="T28" fmla="*/ 0 w 945"/>
                    <a:gd name="T29" fmla="*/ 0 h 478"/>
                    <a:gd name="T30" fmla="*/ 0 w 945"/>
                    <a:gd name="T31" fmla="*/ 0 h 478"/>
                    <a:gd name="T32" fmla="*/ 0 w 945"/>
                    <a:gd name="T33" fmla="*/ 0 h 478"/>
                    <a:gd name="T34" fmla="*/ 0 w 945"/>
                    <a:gd name="T35" fmla="*/ 0 h 478"/>
                    <a:gd name="T36" fmla="*/ 0 w 945"/>
                    <a:gd name="T37" fmla="*/ 0 h 478"/>
                    <a:gd name="T38" fmla="*/ 0 w 945"/>
                    <a:gd name="T39" fmla="*/ 0 h 478"/>
                    <a:gd name="T40" fmla="*/ 0 w 945"/>
                    <a:gd name="T41" fmla="*/ 0 h 478"/>
                    <a:gd name="T42" fmla="*/ 0 w 945"/>
                    <a:gd name="T43" fmla="*/ 0 h 478"/>
                    <a:gd name="T44" fmla="*/ 0 w 945"/>
                    <a:gd name="T45" fmla="*/ 0 h 478"/>
                    <a:gd name="T46" fmla="*/ 0 w 945"/>
                    <a:gd name="T47" fmla="*/ 0 h 478"/>
                    <a:gd name="T48" fmla="*/ 0 w 945"/>
                    <a:gd name="T49" fmla="*/ 0 h 478"/>
                    <a:gd name="T50" fmla="*/ 0 w 945"/>
                    <a:gd name="T51" fmla="*/ 0 h 478"/>
                    <a:gd name="T52" fmla="*/ 0 w 945"/>
                    <a:gd name="T53" fmla="*/ 0 h 478"/>
                    <a:gd name="T54" fmla="*/ 0 w 945"/>
                    <a:gd name="T55" fmla="*/ 0 h 478"/>
                    <a:gd name="T56" fmla="*/ 0 w 945"/>
                    <a:gd name="T57" fmla="*/ 0 h 478"/>
                    <a:gd name="T58" fmla="*/ 0 w 945"/>
                    <a:gd name="T59" fmla="*/ 0 h 478"/>
                    <a:gd name="T60" fmla="*/ 0 w 945"/>
                    <a:gd name="T61" fmla="*/ 0 h 478"/>
                    <a:gd name="T62" fmla="*/ 0 w 945"/>
                    <a:gd name="T63" fmla="*/ 0 h 478"/>
                    <a:gd name="T64" fmla="*/ 0 w 945"/>
                    <a:gd name="T65" fmla="*/ 0 h 478"/>
                    <a:gd name="T66" fmla="*/ 0 w 945"/>
                    <a:gd name="T67" fmla="*/ 0 h 478"/>
                    <a:gd name="T68" fmla="*/ 0 w 945"/>
                    <a:gd name="T69" fmla="*/ 0 h 478"/>
                    <a:gd name="T70" fmla="*/ 0 w 945"/>
                    <a:gd name="T71" fmla="*/ 0 h 478"/>
                    <a:gd name="T72" fmla="*/ 0 w 945"/>
                    <a:gd name="T73" fmla="*/ 0 h 478"/>
                    <a:gd name="T74" fmla="*/ 0 w 945"/>
                    <a:gd name="T75" fmla="*/ 0 h 478"/>
                    <a:gd name="T76" fmla="*/ 0 w 945"/>
                    <a:gd name="T77" fmla="*/ 0 h 478"/>
                    <a:gd name="T78" fmla="*/ 0 w 945"/>
                    <a:gd name="T79" fmla="*/ 0 h 478"/>
                    <a:gd name="T80" fmla="*/ 0 w 945"/>
                    <a:gd name="T81" fmla="*/ 0 h 478"/>
                    <a:gd name="T82" fmla="*/ 0 w 945"/>
                    <a:gd name="T83" fmla="*/ 0 h 4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5"/>
                    <a:gd name="T127" fmla="*/ 0 h 478"/>
                    <a:gd name="T128" fmla="*/ 945 w 945"/>
                    <a:gd name="T129" fmla="*/ 478 h 47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5" h="478">
                      <a:moveTo>
                        <a:pt x="805" y="0"/>
                      </a:moveTo>
                      <a:lnTo>
                        <a:pt x="807" y="26"/>
                      </a:lnTo>
                      <a:lnTo>
                        <a:pt x="808" y="49"/>
                      </a:lnTo>
                      <a:lnTo>
                        <a:pt x="812" y="70"/>
                      </a:lnTo>
                      <a:lnTo>
                        <a:pt x="816" y="88"/>
                      </a:lnTo>
                      <a:lnTo>
                        <a:pt x="821" y="104"/>
                      </a:lnTo>
                      <a:lnTo>
                        <a:pt x="828" y="117"/>
                      </a:lnTo>
                      <a:lnTo>
                        <a:pt x="836" y="129"/>
                      </a:lnTo>
                      <a:lnTo>
                        <a:pt x="844" y="140"/>
                      </a:lnTo>
                      <a:lnTo>
                        <a:pt x="853" y="149"/>
                      </a:lnTo>
                      <a:lnTo>
                        <a:pt x="863" y="157"/>
                      </a:lnTo>
                      <a:lnTo>
                        <a:pt x="874" y="163"/>
                      </a:lnTo>
                      <a:lnTo>
                        <a:pt x="886" y="170"/>
                      </a:lnTo>
                      <a:lnTo>
                        <a:pt x="912" y="181"/>
                      </a:lnTo>
                      <a:lnTo>
                        <a:pt x="940" y="190"/>
                      </a:lnTo>
                      <a:lnTo>
                        <a:pt x="943" y="196"/>
                      </a:lnTo>
                      <a:lnTo>
                        <a:pt x="945" y="202"/>
                      </a:lnTo>
                      <a:lnTo>
                        <a:pt x="945" y="208"/>
                      </a:lnTo>
                      <a:lnTo>
                        <a:pt x="945" y="212"/>
                      </a:lnTo>
                      <a:lnTo>
                        <a:pt x="944" y="221"/>
                      </a:lnTo>
                      <a:lnTo>
                        <a:pt x="940" y="231"/>
                      </a:lnTo>
                      <a:lnTo>
                        <a:pt x="932" y="247"/>
                      </a:lnTo>
                      <a:lnTo>
                        <a:pt x="924" y="262"/>
                      </a:lnTo>
                      <a:lnTo>
                        <a:pt x="906" y="265"/>
                      </a:lnTo>
                      <a:lnTo>
                        <a:pt x="889" y="270"/>
                      </a:lnTo>
                      <a:lnTo>
                        <a:pt x="873" y="278"/>
                      </a:lnTo>
                      <a:lnTo>
                        <a:pt x="858" y="286"/>
                      </a:lnTo>
                      <a:lnTo>
                        <a:pt x="846" y="295"/>
                      </a:lnTo>
                      <a:lnTo>
                        <a:pt x="834" y="306"/>
                      </a:lnTo>
                      <a:lnTo>
                        <a:pt x="824" y="318"/>
                      </a:lnTo>
                      <a:lnTo>
                        <a:pt x="816" y="331"/>
                      </a:lnTo>
                      <a:lnTo>
                        <a:pt x="808" y="344"/>
                      </a:lnTo>
                      <a:lnTo>
                        <a:pt x="803" y="357"/>
                      </a:lnTo>
                      <a:lnTo>
                        <a:pt x="799" y="371"/>
                      </a:lnTo>
                      <a:lnTo>
                        <a:pt x="795" y="382"/>
                      </a:lnTo>
                      <a:lnTo>
                        <a:pt x="794" y="396"/>
                      </a:lnTo>
                      <a:lnTo>
                        <a:pt x="794" y="408"/>
                      </a:lnTo>
                      <a:lnTo>
                        <a:pt x="796" y="419"/>
                      </a:lnTo>
                      <a:lnTo>
                        <a:pt x="799" y="429"/>
                      </a:lnTo>
                      <a:lnTo>
                        <a:pt x="15" y="478"/>
                      </a:lnTo>
                      <a:lnTo>
                        <a:pt x="0" y="120"/>
                      </a:lnTo>
                      <a:lnTo>
                        <a:pt x="805" y="0"/>
                      </a:lnTo>
                      <a:close/>
                    </a:path>
                  </a:pathLst>
                </a:custGeom>
                <a:solidFill>
                  <a:srgbClr val="007CC3"/>
                </a:solidFill>
                <a:ln w="9525">
                  <a:noFill/>
                  <a:round/>
                  <a:headEnd/>
                  <a:tailEnd/>
                </a:ln>
              </p:spPr>
              <p:txBody>
                <a:bodyPr/>
                <a:lstStyle/>
                <a:p>
                  <a:pPr eaLnBrk="1" hangingPunct="1"/>
                  <a:endParaRPr lang="pt-BR" b="1" u="none"/>
                </a:p>
              </p:txBody>
            </p:sp>
            <p:grpSp>
              <p:nvGrpSpPr>
                <p:cNvPr id="453688" name="Group 2323"/>
                <p:cNvGrpSpPr>
                  <a:grpSpLocks/>
                </p:cNvGrpSpPr>
                <p:nvPr/>
              </p:nvGrpSpPr>
              <p:grpSpPr bwMode="auto">
                <a:xfrm>
                  <a:off x="3312" y="2183"/>
                  <a:ext cx="369" cy="243"/>
                  <a:chOff x="3773" y="2183"/>
                  <a:chExt cx="369" cy="243"/>
                </a:xfrm>
              </p:grpSpPr>
              <p:sp>
                <p:nvSpPr>
                  <p:cNvPr id="453689" name="Freeform 2324"/>
                  <p:cNvSpPr>
                    <a:spLocks/>
                  </p:cNvSpPr>
                  <p:nvPr/>
                </p:nvSpPr>
                <p:spPr bwMode="auto">
                  <a:xfrm>
                    <a:off x="3828" y="2183"/>
                    <a:ext cx="314" cy="90"/>
                  </a:xfrm>
                  <a:custGeom>
                    <a:avLst/>
                    <a:gdLst>
                      <a:gd name="T0" fmla="*/ 0 w 1256"/>
                      <a:gd name="T1" fmla="*/ 0 h 360"/>
                      <a:gd name="T2" fmla="*/ 0 w 1256"/>
                      <a:gd name="T3" fmla="*/ 0 h 360"/>
                      <a:gd name="T4" fmla="*/ 0 w 1256"/>
                      <a:gd name="T5" fmla="*/ 0 h 360"/>
                      <a:gd name="T6" fmla="*/ 0 w 1256"/>
                      <a:gd name="T7" fmla="*/ 0 h 360"/>
                      <a:gd name="T8" fmla="*/ 0 w 1256"/>
                      <a:gd name="T9" fmla="*/ 0 h 360"/>
                      <a:gd name="T10" fmla="*/ 0 w 1256"/>
                      <a:gd name="T11" fmla="*/ 0 h 360"/>
                      <a:gd name="T12" fmla="*/ 0 w 1256"/>
                      <a:gd name="T13" fmla="*/ 0 h 360"/>
                      <a:gd name="T14" fmla="*/ 0 w 1256"/>
                      <a:gd name="T15" fmla="*/ 0 h 360"/>
                      <a:gd name="T16" fmla="*/ 0 w 1256"/>
                      <a:gd name="T17" fmla="*/ 0 h 360"/>
                      <a:gd name="T18" fmla="*/ 0 w 1256"/>
                      <a:gd name="T19" fmla="*/ 0 h 360"/>
                      <a:gd name="T20" fmla="*/ 0 w 1256"/>
                      <a:gd name="T21" fmla="*/ 0 h 360"/>
                      <a:gd name="T22" fmla="*/ 0 w 1256"/>
                      <a:gd name="T23" fmla="*/ 0 h 360"/>
                      <a:gd name="T24" fmla="*/ 0 w 1256"/>
                      <a:gd name="T25" fmla="*/ 0 h 360"/>
                      <a:gd name="T26" fmla="*/ 0 w 1256"/>
                      <a:gd name="T27" fmla="*/ 0 h 360"/>
                      <a:gd name="T28" fmla="*/ 0 w 1256"/>
                      <a:gd name="T29" fmla="*/ 0 h 360"/>
                      <a:gd name="T30" fmla="*/ 0 w 1256"/>
                      <a:gd name="T31" fmla="*/ 0 h 360"/>
                      <a:gd name="T32" fmla="*/ 0 w 1256"/>
                      <a:gd name="T33" fmla="*/ 0 h 360"/>
                      <a:gd name="T34" fmla="*/ 0 w 1256"/>
                      <a:gd name="T35" fmla="*/ 0 h 360"/>
                      <a:gd name="T36" fmla="*/ 0 w 1256"/>
                      <a:gd name="T37" fmla="*/ 0 h 360"/>
                      <a:gd name="T38" fmla="*/ 0 w 1256"/>
                      <a:gd name="T39" fmla="*/ 0 h 360"/>
                      <a:gd name="T40" fmla="*/ 0 w 1256"/>
                      <a:gd name="T41" fmla="*/ 0 h 360"/>
                      <a:gd name="T42" fmla="*/ 0 w 1256"/>
                      <a:gd name="T43" fmla="*/ 0 h 360"/>
                      <a:gd name="T44" fmla="*/ 0 w 1256"/>
                      <a:gd name="T45" fmla="*/ 0 h 360"/>
                      <a:gd name="T46" fmla="*/ 0 w 1256"/>
                      <a:gd name="T47" fmla="*/ 0 h 360"/>
                      <a:gd name="T48" fmla="*/ 0 w 1256"/>
                      <a:gd name="T49" fmla="*/ 0 h 360"/>
                      <a:gd name="T50" fmla="*/ 0 w 1256"/>
                      <a:gd name="T51" fmla="*/ 0 h 3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6"/>
                      <a:gd name="T79" fmla="*/ 0 h 360"/>
                      <a:gd name="T80" fmla="*/ 1256 w 1256"/>
                      <a:gd name="T81" fmla="*/ 360 h 3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6" h="360">
                        <a:moveTo>
                          <a:pt x="43" y="354"/>
                        </a:moveTo>
                        <a:lnTo>
                          <a:pt x="0" y="71"/>
                        </a:lnTo>
                        <a:lnTo>
                          <a:pt x="1060" y="0"/>
                        </a:lnTo>
                        <a:lnTo>
                          <a:pt x="1064" y="29"/>
                        </a:lnTo>
                        <a:lnTo>
                          <a:pt x="1070" y="53"/>
                        </a:lnTo>
                        <a:lnTo>
                          <a:pt x="1077" y="73"/>
                        </a:lnTo>
                        <a:lnTo>
                          <a:pt x="1085" y="90"/>
                        </a:lnTo>
                        <a:lnTo>
                          <a:pt x="1096" y="107"/>
                        </a:lnTo>
                        <a:lnTo>
                          <a:pt x="1108" y="123"/>
                        </a:lnTo>
                        <a:lnTo>
                          <a:pt x="1124" y="141"/>
                        </a:lnTo>
                        <a:lnTo>
                          <a:pt x="1141" y="161"/>
                        </a:lnTo>
                        <a:lnTo>
                          <a:pt x="1167" y="181"/>
                        </a:lnTo>
                        <a:lnTo>
                          <a:pt x="1191" y="201"/>
                        </a:lnTo>
                        <a:lnTo>
                          <a:pt x="1203" y="211"/>
                        </a:lnTo>
                        <a:lnTo>
                          <a:pt x="1213" y="222"/>
                        </a:lnTo>
                        <a:lnTo>
                          <a:pt x="1224" y="234"/>
                        </a:lnTo>
                        <a:lnTo>
                          <a:pt x="1232" y="246"/>
                        </a:lnTo>
                        <a:lnTo>
                          <a:pt x="1240" y="257"/>
                        </a:lnTo>
                        <a:lnTo>
                          <a:pt x="1246" y="271"/>
                        </a:lnTo>
                        <a:lnTo>
                          <a:pt x="1252" y="284"/>
                        </a:lnTo>
                        <a:lnTo>
                          <a:pt x="1254" y="297"/>
                        </a:lnTo>
                        <a:lnTo>
                          <a:pt x="1256" y="312"/>
                        </a:lnTo>
                        <a:lnTo>
                          <a:pt x="1254" y="327"/>
                        </a:lnTo>
                        <a:lnTo>
                          <a:pt x="1252" y="343"/>
                        </a:lnTo>
                        <a:lnTo>
                          <a:pt x="1245" y="360"/>
                        </a:lnTo>
                        <a:lnTo>
                          <a:pt x="43" y="354"/>
                        </a:lnTo>
                        <a:close/>
                      </a:path>
                    </a:pathLst>
                  </a:custGeom>
                  <a:solidFill>
                    <a:srgbClr val="779485"/>
                  </a:solidFill>
                  <a:ln w="9525">
                    <a:noFill/>
                    <a:round/>
                    <a:headEnd/>
                    <a:tailEnd/>
                  </a:ln>
                </p:spPr>
                <p:txBody>
                  <a:bodyPr/>
                  <a:lstStyle/>
                  <a:p>
                    <a:pPr eaLnBrk="1" hangingPunct="1"/>
                    <a:endParaRPr lang="pt-BR" b="1" u="none"/>
                  </a:p>
                </p:txBody>
              </p:sp>
              <p:sp>
                <p:nvSpPr>
                  <p:cNvPr id="453690" name="Freeform 2325"/>
                  <p:cNvSpPr>
                    <a:spLocks/>
                  </p:cNvSpPr>
                  <p:nvPr/>
                </p:nvSpPr>
                <p:spPr bwMode="auto">
                  <a:xfrm>
                    <a:off x="3825" y="2183"/>
                    <a:ext cx="314" cy="90"/>
                  </a:xfrm>
                  <a:custGeom>
                    <a:avLst/>
                    <a:gdLst>
                      <a:gd name="T0" fmla="*/ 0 w 1256"/>
                      <a:gd name="T1" fmla="*/ 0 h 360"/>
                      <a:gd name="T2" fmla="*/ 0 w 1256"/>
                      <a:gd name="T3" fmla="*/ 0 h 360"/>
                      <a:gd name="T4" fmla="*/ 0 w 1256"/>
                      <a:gd name="T5" fmla="*/ 0 h 360"/>
                      <a:gd name="T6" fmla="*/ 0 w 1256"/>
                      <a:gd name="T7" fmla="*/ 0 h 360"/>
                      <a:gd name="T8" fmla="*/ 0 w 1256"/>
                      <a:gd name="T9" fmla="*/ 0 h 360"/>
                      <a:gd name="T10" fmla="*/ 0 w 1256"/>
                      <a:gd name="T11" fmla="*/ 0 h 360"/>
                      <a:gd name="T12" fmla="*/ 0 w 1256"/>
                      <a:gd name="T13" fmla="*/ 0 h 360"/>
                      <a:gd name="T14" fmla="*/ 0 w 1256"/>
                      <a:gd name="T15" fmla="*/ 0 h 360"/>
                      <a:gd name="T16" fmla="*/ 0 w 1256"/>
                      <a:gd name="T17" fmla="*/ 0 h 360"/>
                      <a:gd name="T18" fmla="*/ 0 w 1256"/>
                      <a:gd name="T19" fmla="*/ 0 h 360"/>
                      <a:gd name="T20" fmla="*/ 0 w 1256"/>
                      <a:gd name="T21" fmla="*/ 0 h 360"/>
                      <a:gd name="T22" fmla="*/ 0 w 1256"/>
                      <a:gd name="T23" fmla="*/ 0 h 360"/>
                      <a:gd name="T24" fmla="*/ 0 w 1256"/>
                      <a:gd name="T25" fmla="*/ 0 h 360"/>
                      <a:gd name="T26" fmla="*/ 0 w 1256"/>
                      <a:gd name="T27" fmla="*/ 0 h 360"/>
                      <a:gd name="T28" fmla="*/ 0 w 1256"/>
                      <a:gd name="T29" fmla="*/ 0 h 360"/>
                      <a:gd name="T30" fmla="*/ 0 w 1256"/>
                      <a:gd name="T31" fmla="*/ 0 h 360"/>
                      <a:gd name="T32" fmla="*/ 0 w 1256"/>
                      <a:gd name="T33" fmla="*/ 0 h 360"/>
                      <a:gd name="T34" fmla="*/ 0 w 1256"/>
                      <a:gd name="T35" fmla="*/ 0 h 360"/>
                      <a:gd name="T36" fmla="*/ 0 w 1256"/>
                      <a:gd name="T37" fmla="*/ 0 h 360"/>
                      <a:gd name="T38" fmla="*/ 0 w 1256"/>
                      <a:gd name="T39" fmla="*/ 0 h 360"/>
                      <a:gd name="T40" fmla="*/ 0 w 1256"/>
                      <a:gd name="T41" fmla="*/ 0 h 360"/>
                      <a:gd name="T42" fmla="*/ 0 w 1256"/>
                      <a:gd name="T43" fmla="*/ 0 h 360"/>
                      <a:gd name="T44" fmla="*/ 0 w 1256"/>
                      <a:gd name="T45" fmla="*/ 0 h 360"/>
                      <a:gd name="T46" fmla="*/ 0 w 1256"/>
                      <a:gd name="T47" fmla="*/ 0 h 360"/>
                      <a:gd name="T48" fmla="*/ 0 w 1256"/>
                      <a:gd name="T49" fmla="*/ 0 h 360"/>
                      <a:gd name="T50" fmla="*/ 0 w 1256"/>
                      <a:gd name="T51" fmla="*/ 0 h 3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6"/>
                      <a:gd name="T79" fmla="*/ 0 h 360"/>
                      <a:gd name="T80" fmla="*/ 1256 w 1256"/>
                      <a:gd name="T81" fmla="*/ 360 h 3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6" h="360">
                        <a:moveTo>
                          <a:pt x="43" y="354"/>
                        </a:moveTo>
                        <a:lnTo>
                          <a:pt x="0" y="71"/>
                        </a:lnTo>
                        <a:lnTo>
                          <a:pt x="1060" y="0"/>
                        </a:lnTo>
                        <a:lnTo>
                          <a:pt x="1064" y="29"/>
                        </a:lnTo>
                        <a:lnTo>
                          <a:pt x="1070" y="53"/>
                        </a:lnTo>
                        <a:lnTo>
                          <a:pt x="1077" y="73"/>
                        </a:lnTo>
                        <a:lnTo>
                          <a:pt x="1085" y="90"/>
                        </a:lnTo>
                        <a:lnTo>
                          <a:pt x="1096" y="107"/>
                        </a:lnTo>
                        <a:lnTo>
                          <a:pt x="1108" y="123"/>
                        </a:lnTo>
                        <a:lnTo>
                          <a:pt x="1124" y="141"/>
                        </a:lnTo>
                        <a:lnTo>
                          <a:pt x="1141" y="161"/>
                        </a:lnTo>
                        <a:lnTo>
                          <a:pt x="1167" y="181"/>
                        </a:lnTo>
                        <a:lnTo>
                          <a:pt x="1191" y="201"/>
                        </a:lnTo>
                        <a:lnTo>
                          <a:pt x="1203" y="211"/>
                        </a:lnTo>
                        <a:lnTo>
                          <a:pt x="1213" y="222"/>
                        </a:lnTo>
                        <a:lnTo>
                          <a:pt x="1224" y="234"/>
                        </a:lnTo>
                        <a:lnTo>
                          <a:pt x="1232" y="246"/>
                        </a:lnTo>
                        <a:lnTo>
                          <a:pt x="1240" y="257"/>
                        </a:lnTo>
                        <a:lnTo>
                          <a:pt x="1246" y="271"/>
                        </a:lnTo>
                        <a:lnTo>
                          <a:pt x="1252" y="284"/>
                        </a:lnTo>
                        <a:lnTo>
                          <a:pt x="1254" y="297"/>
                        </a:lnTo>
                        <a:lnTo>
                          <a:pt x="1256" y="312"/>
                        </a:lnTo>
                        <a:lnTo>
                          <a:pt x="1254" y="327"/>
                        </a:lnTo>
                        <a:lnTo>
                          <a:pt x="1252" y="343"/>
                        </a:lnTo>
                        <a:lnTo>
                          <a:pt x="1245" y="360"/>
                        </a:lnTo>
                        <a:lnTo>
                          <a:pt x="43" y="354"/>
                        </a:lnTo>
                      </a:path>
                    </a:pathLst>
                  </a:custGeom>
                  <a:noFill/>
                  <a:ln w="3175">
                    <a:solidFill>
                      <a:srgbClr val="1F1A17"/>
                    </a:solidFill>
                    <a:round/>
                    <a:headEnd/>
                    <a:tailEnd/>
                  </a:ln>
                </p:spPr>
                <p:txBody>
                  <a:bodyPr/>
                  <a:lstStyle/>
                  <a:p>
                    <a:pPr eaLnBrk="1" hangingPunct="1"/>
                    <a:endParaRPr lang="pt-BR" b="1" u="none"/>
                  </a:p>
                </p:txBody>
              </p:sp>
              <p:sp>
                <p:nvSpPr>
                  <p:cNvPr id="453691" name="Freeform 2326"/>
                  <p:cNvSpPr>
                    <a:spLocks/>
                  </p:cNvSpPr>
                  <p:nvPr/>
                </p:nvSpPr>
                <p:spPr bwMode="auto">
                  <a:xfrm>
                    <a:off x="3773" y="2306"/>
                    <a:ext cx="236" cy="120"/>
                  </a:xfrm>
                  <a:custGeom>
                    <a:avLst/>
                    <a:gdLst>
                      <a:gd name="T0" fmla="*/ 0 w 945"/>
                      <a:gd name="T1" fmla="*/ 0 h 478"/>
                      <a:gd name="T2" fmla="*/ 0 w 945"/>
                      <a:gd name="T3" fmla="*/ 0 h 478"/>
                      <a:gd name="T4" fmla="*/ 0 w 945"/>
                      <a:gd name="T5" fmla="*/ 0 h 478"/>
                      <a:gd name="T6" fmla="*/ 0 w 945"/>
                      <a:gd name="T7" fmla="*/ 0 h 478"/>
                      <a:gd name="T8" fmla="*/ 0 w 945"/>
                      <a:gd name="T9" fmla="*/ 0 h 478"/>
                      <a:gd name="T10" fmla="*/ 0 w 945"/>
                      <a:gd name="T11" fmla="*/ 0 h 478"/>
                      <a:gd name="T12" fmla="*/ 0 w 945"/>
                      <a:gd name="T13" fmla="*/ 0 h 478"/>
                      <a:gd name="T14" fmla="*/ 0 w 945"/>
                      <a:gd name="T15" fmla="*/ 0 h 478"/>
                      <a:gd name="T16" fmla="*/ 0 w 945"/>
                      <a:gd name="T17" fmla="*/ 0 h 478"/>
                      <a:gd name="T18" fmla="*/ 0 w 945"/>
                      <a:gd name="T19" fmla="*/ 0 h 478"/>
                      <a:gd name="T20" fmla="*/ 0 w 945"/>
                      <a:gd name="T21" fmla="*/ 0 h 478"/>
                      <a:gd name="T22" fmla="*/ 0 w 945"/>
                      <a:gd name="T23" fmla="*/ 0 h 478"/>
                      <a:gd name="T24" fmla="*/ 0 w 945"/>
                      <a:gd name="T25" fmla="*/ 0 h 478"/>
                      <a:gd name="T26" fmla="*/ 0 w 945"/>
                      <a:gd name="T27" fmla="*/ 0 h 478"/>
                      <a:gd name="T28" fmla="*/ 0 w 945"/>
                      <a:gd name="T29" fmla="*/ 0 h 478"/>
                      <a:gd name="T30" fmla="*/ 0 w 945"/>
                      <a:gd name="T31" fmla="*/ 0 h 478"/>
                      <a:gd name="T32" fmla="*/ 0 w 945"/>
                      <a:gd name="T33" fmla="*/ 0 h 478"/>
                      <a:gd name="T34" fmla="*/ 0 w 945"/>
                      <a:gd name="T35" fmla="*/ 0 h 478"/>
                      <a:gd name="T36" fmla="*/ 0 w 945"/>
                      <a:gd name="T37" fmla="*/ 0 h 478"/>
                      <a:gd name="T38" fmla="*/ 0 w 945"/>
                      <a:gd name="T39" fmla="*/ 0 h 478"/>
                      <a:gd name="T40" fmla="*/ 0 w 945"/>
                      <a:gd name="T41" fmla="*/ 0 h 478"/>
                      <a:gd name="T42" fmla="*/ 0 w 945"/>
                      <a:gd name="T43" fmla="*/ 0 h 478"/>
                      <a:gd name="T44" fmla="*/ 0 w 945"/>
                      <a:gd name="T45" fmla="*/ 0 h 478"/>
                      <a:gd name="T46" fmla="*/ 0 w 945"/>
                      <a:gd name="T47" fmla="*/ 0 h 478"/>
                      <a:gd name="T48" fmla="*/ 0 w 945"/>
                      <a:gd name="T49" fmla="*/ 0 h 478"/>
                      <a:gd name="T50" fmla="*/ 0 w 945"/>
                      <a:gd name="T51" fmla="*/ 0 h 478"/>
                      <a:gd name="T52" fmla="*/ 0 w 945"/>
                      <a:gd name="T53" fmla="*/ 0 h 478"/>
                      <a:gd name="T54" fmla="*/ 0 w 945"/>
                      <a:gd name="T55" fmla="*/ 0 h 478"/>
                      <a:gd name="T56" fmla="*/ 0 w 945"/>
                      <a:gd name="T57" fmla="*/ 0 h 478"/>
                      <a:gd name="T58" fmla="*/ 0 w 945"/>
                      <a:gd name="T59" fmla="*/ 0 h 478"/>
                      <a:gd name="T60" fmla="*/ 0 w 945"/>
                      <a:gd name="T61" fmla="*/ 0 h 478"/>
                      <a:gd name="T62" fmla="*/ 0 w 945"/>
                      <a:gd name="T63" fmla="*/ 0 h 478"/>
                      <a:gd name="T64" fmla="*/ 0 w 945"/>
                      <a:gd name="T65" fmla="*/ 0 h 478"/>
                      <a:gd name="T66" fmla="*/ 0 w 945"/>
                      <a:gd name="T67" fmla="*/ 0 h 478"/>
                      <a:gd name="T68" fmla="*/ 0 w 945"/>
                      <a:gd name="T69" fmla="*/ 0 h 478"/>
                      <a:gd name="T70" fmla="*/ 0 w 945"/>
                      <a:gd name="T71" fmla="*/ 0 h 478"/>
                      <a:gd name="T72" fmla="*/ 0 w 945"/>
                      <a:gd name="T73" fmla="*/ 0 h 478"/>
                      <a:gd name="T74" fmla="*/ 0 w 945"/>
                      <a:gd name="T75" fmla="*/ 0 h 478"/>
                      <a:gd name="T76" fmla="*/ 0 w 945"/>
                      <a:gd name="T77" fmla="*/ 0 h 478"/>
                      <a:gd name="T78" fmla="*/ 0 w 945"/>
                      <a:gd name="T79" fmla="*/ 0 h 478"/>
                      <a:gd name="T80" fmla="*/ 0 w 945"/>
                      <a:gd name="T81" fmla="*/ 0 h 478"/>
                      <a:gd name="T82" fmla="*/ 0 w 945"/>
                      <a:gd name="T83" fmla="*/ 0 h 4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5"/>
                      <a:gd name="T127" fmla="*/ 0 h 478"/>
                      <a:gd name="T128" fmla="*/ 945 w 945"/>
                      <a:gd name="T129" fmla="*/ 478 h 47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5" h="478">
                        <a:moveTo>
                          <a:pt x="805" y="0"/>
                        </a:moveTo>
                        <a:lnTo>
                          <a:pt x="807" y="26"/>
                        </a:lnTo>
                        <a:lnTo>
                          <a:pt x="808" y="49"/>
                        </a:lnTo>
                        <a:lnTo>
                          <a:pt x="812" y="70"/>
                        </a:lnTo>
                        <a:lnTo>
                          <a:pt x="816" y="88"/>
                        </a:lnTo>
                        <a:lnTo>
                          <a:pt x="821" y="104"/>
                        </a:lnTo>
                        <a:lnTo>
                          <a:pt x="828" y="117"/>
                        </a:lnTo>
                        <a:lnTo>
                          <a:pt x="836" y="129"/>
                        </a:lnTo>
                        <a:lnTo>
                          <a:pt x="844" y="140"/>
                        </a:lnTo>
                        <a:lnTo>
                          <a:pt x="853" y="149"/>
                        </a:lnTo>
                        <a:lnTo>
                          <a:pt x="863" y="157"/>
                        </a:lnTo>
                        <a:lnTo>
                          <a:pt x="874" y="163"/>
                        </a:lnTo>
                        <a:lnTo>
                          <a:pt x="886" y="170"/>
                        </a:lnTo>
                        <a:lnTo>
                          <a:pt x="912" y="181"/>
                        </a:lnTo>
                        <a:lnTo>
                          <a:pt x="940" y="190"/>
                        </a:lnTo>
                        <a:lnTo>
                          <a:pt x="943" y="196"/>
                        </a:lnTo>
                        <a:lnTo>
                          <a:pt x="945" y="202"/>
                        </a:lnTo>
                        <a:lnTo>
                          <a:pt x="945" y="208"/>
                        </a:lnTo>
                        <a:lnTo>
                          <a:pt x="945" y="212"/>
                        </a:lnTo>
                        <a:lnTo>
                          <a:pt x="944" y="221"/>
                        </a:lnTo>
                        <a:lnTo>
                          <a:pt x="940" y="231"/>
                        </a:lnTo>
                        <a:lnTo>
                          <a:pt x="932" y="247"/>
                        </a:lnTo>
                        <a:lnTo>
                          <a:pt x="924" y="262"/>
                        </a:lnTo>
                        <a:lnTo>
                          <a:pt x="906" y="265"/>
                        </a:lnTo>
                        <a:lnTo>
                          <a:pt x="889" y="270"/>
                        </a:lnTo>
                        <a:lnTo>
                          <a:pt x="873" y="278"/>
                        </a:lnTo>
                        <a:lnTo>
                          <a:pt x="858" y="286"/>
                        </a:lnTo>
                        <a:lnTo>
                          <a:pt x="846" y="295"/>
                        </a:lnTo>
                        <a:lnTo>
                          <a:pt x="834" y="306"/>
                        </a:lnTo>
                        <a:lnTo>
                          <a:pt x="824" y="318"/>
                        </a:lnTo>
                        <a:lnTo>
                          <a:pt x="816" y="331"/>
                        </a:lnTo>
                        <a:lnTo>
                          <a:pt x="808" y="344"/>
                        </a:lnTo>
                        <a:lnTo>
                          <a:pt x="803" y="357"/>
                        </a:lnTo>
                        <a:lnTo>
                          <a:pt x="799" y="371"/>
                        </a:lnTo>
                        <a:lnTo>
                          <a:pt x="795" y="382"/>
                        </a:lnTo>
                        <a:lnTo>
                          <a:pt x="794" y="396"/>
                        </a:lnTo>
                        <a:lnTo>
                          <a:pt x="794" y="408"/>
                        </a:lnTo>
                        <a:lnTo>
                          <a:pt x="796" y="419"/>
                        </a:lnTo>
                        <a:lnTo>
                          <a:pt x="799" y="429"/>
                        </a:lnTo>
                        <a:lnTo>
                          <a:pt x="15" y="478"/>
                        </a:lnTo>
                        <a:lnTo>
                          <a:pt x="0" y="120"/>
                        </a:lnTo>
                        <a:lnTo>
                          <a:pt x="805" y="0"/>
                        </a:lnTo>
                      </a:path>
                    </a:pathLst>
                  </a:custGeom>
                  <a:noFill/>
                  <a:ln w="3175">
                    <a:solidFill>
                      <a:srgbClr val="1F1A17"/>
                    </a:solidFill>
                    <a:round/>
                    <a:headEnd/>
                    <a:tailEnd/>
                  </a:ln>
                </p:spPr>
                <p:txBody>
                  <a:bodyPr/>
                  <a:lstStyle/>
                  <a:p>
                    <a:pPr eaLnBrk="1" hangingPunct="1"/>
                    <a:endParaRPr lang="pt-BR" b="1" u="none"/>
                  </a:p>
                </p:txBody>
              </p:sp>
            </p:grpSp>
          </p:grpSp>
          <p:sp>
            <p:nvSpPr>
              <p:cNvPr id="453692" name="Freeform 2327"/>
              <p:cNvSpPr>
                <a:spLocks/>
              </p:cNvSpPr>
              <p:nvPr/>
            </p:nvSpPr>
            <p:spPr bwMode="auto">
              <a:xfrm>
                <a:off x="3212" y="2648"/>
                <a:ext cx="255" cy="204"/>
              </a:xfrm>
              <a:custGeom>
                <a:avLst/>
                <a:gdLst>
                  <a:gd name="T0" fmla="*/ 0 w 1021"/>
                  <a:gd name="T1" fmla="*/ 0 h 817"/>
                  <a:gd name="T2" fmla="*/ 0 w 1021"/>
                  <a:gd name="T3" fmla="*/ 0 h 817"/>
                  <a:gd name="T4" fmla="*/ 0 w 1021"/>
                  <a:gd name="T5" fmla="*/ 0 h 817"/>
                  <a:gd name="T6" fmla="*/ 0 w 1021"/>
                  <a:gd name="T7" fmla="*/ 0 h 817"/>
                  <a:gd name="T8" fmla="*/ 0 w 1021"/>
                  <a:gd name="T9" fmla="*/ 0 h 817"/>
                  <a:gd name="T10" fmla="*/ 0 w 1021"/>
                  <a:gd name="T11" fmla="*/ 0 h 817"/>
                  <a:gd name="T12" fmla="*/ 0 w 1021"/>
                  <a:gd name="T13" fmla="*/ 0 h 817"/>
                  <a:gd name="T14" fmla="*/ 0 w 1021"/>
                  <a:gd name="T15" fmla="*/ 0 h 817"/>
                  <a:gd name="T16" fmla="*/ 0 w 1021"/>
                  <a:gd name="T17" fmla="*/ 0 h 817"/>
                  <a:gd name="T18" fmla="*/ 0 w 1021"/>
                  <a:gd name="T19" fmla="*/ 0 h 817"/>
                  <a:gd name="T20" fmla="*/ 0 w 1021"/>
                  <a:gd name="T21" fmla="*/ 0 h 817"/>
                  <a:gd name="T22" fmla="*/ 0 w 1021"/>
                  <a:gd name="T23" fmla="*/ 0 h 817"/>
                  <a:gd name="T24" fmla="*/ 0 w 1021"/>
                  <a:gd name="T25" fmla="*/ 0 h 817"/>
                  <a:gd name="T26" fmla="*/ 0 w 1021"/>
                  <a:gd name="T27" fmla="*/ 0 h 817"/>
                  <a:gd name="T28" fmla="*/ 0 w 1021"/>
                  <a:gd name="T29" fmla="*/ 0 h 817"/>
                  <a:gd name="T30" fmla="*/ 0 w 1021"/>
                  <a:gd name="T31" fmla="*/ 0 h 817"/>
                  <a:gd name="T32" fmla="*/ 0 w 1021"/>
                  <a:gd name="T33" fmla="*/ 0 h 817"/>
                  <a:gd name="T34" fmla="*/ 0 w 1021"/>
                  <a:gd name="T35" fmla="*/ 0 h 817"/>
                  <a:gd name="T36" fmla="*/ 0 w 1021"/>
                  <a:gd name="T37" fmla="*/ 0 h 817"/>
                  <a:gd name="T38" fmla="*/ 0 w 1021"/>
                  <a:gd name="T39" fmla="*/ 0 h 817"/>
                  <a:gd name="T40" fmla="*/ 0 w 1021"/>
                  <a:gd name="T41" fmla="*/ 0 h 817"/>
                  <a:gd name="T42" fmla="*/ 0 w 1021"/>
                  <a:gd name="T43" fmla="*/ 0 h 817"/>
                  <a:gd name="T44" fmla="*/ 0 w 1021"/>
                  <a:gd name="T45" fmla="*/ 0 h 817"/>
                  <a:gd name="T46" fmla="*/ 0 w 1021"/>
                  <a:gd name="T47" fmla="*/ 0 h 817"/>
                  <a:gd name="T48" fmla="*/ 0 w 1021"/>
                  <a:gd name="T49" fmla="*/ 0 h 817"/>
                  <a:gd name="T50" fmla="*/ 0 w 1021"/>
                  <a:gd name="T51" fmla="*/ 0 h 817"/>
                  <a:gd name="T52" fmla="*/ 0 w 1021"/>
                  <a:gd name="T53" fmla="*/ 0 h 817"/>
                  <a:gd name="T54" fmla="*/ 0 w 1021"/>
                  <a:gd name="T55" fmla="*/ 0 h 817"/>
                  <a:gd name="T56" fmla="*/ 0 w 1021"/>
                  <a:gd name="T57" fmla="*/ 0 h 817"/>
                  <a:gd name="T58" fmla="*/ 0 w 1021"/>
                  <a:gd name="T59" fmla="*/ 0 h 817"/>
                  <a:gd name="T60" fmla="*/ 0 w 1021"/>
                  <a:gd name="T61" fmla="*/ 0 h 817"/>
                  <a:gd name="T62" fmla="*/ 0 w 1021"/>
                  <a:gd name="T63" fmla="*/ 0 h 817"/>
                  <a:gd name="T64" fmla="*/ 0 w 1021"/>
                  <a:gd name="T65" fmla="*/ 0 h 817"/>
                  <a:gd name="T66" fmla="*/ 0 w 1021"/>
                  <a:gd name="T67" fmla="*/ 0 h 817"/>
                  <a:gd name="T68" fmla="*/ 0 w 1021"/>
                  <a:gd name="T69" fmla="*/ 0 h 817"/>
                  <a:gd name="T70" fmla="*/ 0 w 1021"/>
                  <a:gd name="T71" fmla="*/ 0 h 817"/>
                  <a:gd name="T72" fmla="*/ 0 w 1021"/>
                  <a:gd name="T73" fmla="*/ 0 h 817"/>
                  <a:gd name="T74" fmla="*/ 0 w 1021"/>
                  <a:gd name="T75" fmla="*/ 0 h 817"/>
                  <a:gd name="T76" fmla="*/ 0 w 1021"/>
                  <a:gd name="T77" fmla="*/ 0 h 817"/>
                  <a:gd name="T78" fmla="*/ 0 w 1021"/>
                  <a:gd name="T79" fmla="*/ 0 h 817"/>
                  <a:gd name="T80" fmla="*/ 0 w 1021"/>
                  <a:gd name="T81" fmla="*/ 0 h 817"/>
                  <a:gd name="T82" fmla="*/ 0 w 1021"/>
                  <a:gd name="T83" fmla="*/ 0 h 817"/>
                  <a:gd name="T84" fmla="*/ 0 w 1021"/>
                  <a:gd name="T85" fmla="*/ 0 h 817"/>
                  <a:gd name="T86" fmla="*/ 0 w 1021"/>
                  <a:gd name="T87" fmla="*/ 0 h 817"/>
                  <a:gd name="T88" fmla="*/ 0 w 1021"/>
                  <a:gd name="T89" fmla="*/ 0 h 817"/>
                  <a:gd name="T90" fmla="*/ 0 w 1021"/>
                  <a:gd name="T91" fmla="*/ 0 h 817"/>
                  <a:gd name="T92" fmla="*/ 0 w 1021"/>
                  <a:gd name="T93" fmla="*/ 0 h 817"/>
                  <a:gd name="T94" fmla="*/ 0 w 1021"/>
                  <a:gd name="T95" fmla="*/ 0 h 817"/>
                  <a:gd name="T96" fmla="*/ 0 w 1021"/>
                  <a:gd name="T97" fmla="*/ 0 h 817"/>
                  <a:gd name="T98" fmla="*/ 0 w 1021"/>
                  <a:gd name="T99" fmla="*/ 0 h 817"/>
                  <a:gd name="T100" fmla="*/ 0 w 1021"/>
                  <a:gd name="T101" fmla="*/ 0 h 817"/>
                  <a:gd name="T102" fmla="*/ 0 w 1021"/>
                  <a:gd name="T103" fmla="*/ 0 h 817"/>
                  <a:gd name="T104" fmla="*/ 0 w 1021"/>
                  <a:gd name="T105" fmla="*/ 0 h 817"/>
                  <a:gd name="T106" fmla="*/ 0 w 1021"/>
                  <a:gd name="T107" fmla="*/ 0 h 817"/>
                  <a:gd name="T108" fmla="*/ 0 w 1021"/>
                  <a:gd name="T109" fmla="*/ 0 h 817"/>
                  <a:gd name="T110" fmla="*/ 0 w 1021"/>
                  <a:gd name="T111" fmla="*/ 0 h 817"/>
                  <a:gd name="T112" fmla="*/ 0 w 1021"/>
                  <a:gd name="T113" fmla="*/ 0 h 817"/>
                  <a:gd name="T114" fmla="*/ 0 w 1021"/>
                  <a:gd name="T115" fmla="*/ 0 h 817"/>
                  <a:gd name="T116" fmla="*/ 0 w 1021"/>
                  <a:gd name="T117" fmla="*/ 0 h 8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21"/>
                  <a:gd name="T178" fmla="*/ 0 h 817"/>
                  <a:gd name="T179" fmla="*/ 1021 w 1021"/>
                  <a:gd name="T180" fmla="*/ 817 h 8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21" h="817">
                    <a:moveTo>
                      <a:pt x="629" y="269"/>
                    </a:moveTo>
                    <a:lnTo>
                      <a:pt x="629" y="553"/>
                    </a:lnTo>
                    <a:lnTo>
                      <a:pt x="920" y="599"/>
                    </a:lnTo>
                    <a:lnTo>
                      <a:pt x="925" y="602"/>
                    </a:lnTo>
                    <a:lnTo>
                      <a:pt x="938" y="610"/>
                    </a:lnTo>
                    <a:lnTo>
                      <a:pt x="954" y="620"/>
                    </a:lnTo>
                    <a:lnTo>
                      <a:pt x="974" y="636"/>
                    </a:lnTo>
                    <a:lnTo>
                      <a:pt x="983" y="644"/>
                    </a:lnTo>
                    <a:lnTo>
                      <a:pt x="992" y="653"/>
                    </a:lnTo>
                    <a:lnTo>
                      <a:pt x="1000" y="663"/>
                    </a:lnTo>
                    <a:lnTo>
                      <a:pt x="1008" y="673"/>
                    </a:lnTo>
                    <a:lnTo>
                      <a:pt x="1013" y="682"/>
                    </a:lnTo>
                    <a:lnTo>
                      <a:pt x="1017" y="693"/>
                    </a:lnTo>
                    <a:lnTo>
                      <a:pt x="1020" y="703"/>
                    </a:lnTo>
                    <a:lnTo>
                      <a:pt x="1020" y="713"/>
                    </a:lnTo>
                    <a:lnTo>
                      <a:pt x="1015" y="735"/>
                    </a:lnTo>
                    <a:lnTo>
                      <a:pt x="1012" y="744"/>
                    </a:lnTo>
                    <a:lnTo>
                      <a:pt x="1008" y="752"/>
                    </a:lnTo>
                    <a:lnTo>
                      <a:pt x="1001" y="762"/>
                    </a:lnTo>
                    <a:lnTo>
                      <a:pt x="992" y="769"/>
                    </a:lnTo>
                    <a:lnTo>
                      <a:pt x="983" y="776"/>
                    </a:lnTo>
                    <a:lnTo>
                      <a:pt x="974" y="783"/>
                    </a:lnTo>
                    <a:lnTo>
                      <a:pt x="963" y="789"/>
                    </a:lnTo>
                    <a:lnTo>
                      <a:pt x="951" y="795"/>
                    </a:lnTo>
                    <a:lnTo>
                      <a:pt x="930" y="805"/>
                    </a:lnTo>
                    <a:lnTo>
                      <a:pt x="912" y="812"/>
                    </a:lnTo>
                    <a:lnTo>
                      <a:pt x="897" y="816"/>
                    </a:lnTo>
                    <a:lnTo>
                      <a:pt x="892" y="817"/>
                    </a:lnTo>
                    <a:lnTo>
                      <a:pt x="529" y="742"/>
                    </a:lnTo>
                    <a:lnTo>
                      <a:pt x="0" y="631"/>
                    </a:lnTo>
                    <a:lnTo>
                      <a:pt x="19" y="0"/>
                    </a:lnTo>
                    <a:lnTo>
                      <a:pt x="620" y="53"/>
                    </a:lnTo>
                    <a:lnTo>
                      <a:pt x="905" y="34"/>
                    </a:lnTo>
                    <a:lnTo>
                      <a:pt x="910" y="36"/>
                    </a:lnTo>
                    <a:lnTo>
                      <a:pt x="925" y="39"/>
                    </a:lnTo>
                    <a:lnTo>
                      <a:pt x="943" y="47"/>
                    </a:lnTo>
                    <a:lnTo>
                      <a:pt x="965" y="58"/>
                    </a:lnTo>
                    <a:lnTo>
                      <a:pt x="975" y="65"/>
                    </a:lnTo>
                    <a:lnTo>
                      <a:pt x="986" y="71"/>
                    </a:lnTo>
                    <a:lnTo>
                      <a:pt x="995" y="78"/>
                    </a:lnTo>
                    <a:lnTo>
                      <a:pt x="1004" y="86"/>
                    </a:lnTo>
                    <a:lnTo>
                      <a:pt x="1011" y="95"/>
                    </a:lnTo>
                    <a:lnTo>
                      <a:pt x="1017" y="104"/>
                    </a:lnTo>
                    <a:lnTo>
                      <a:pt x="1020" y="113"/>
                    </a:lnTo>
                    <a:lnTo>
                      <a:pt x="1021" y="124"/>
                    </a:lnTo>
                    <a:lnTo>
                      <a:pt x="1021" y="145"/>
                    </a:lnTo>
                    <a:lnTo>
                      <a:pt x="1020" y="156"/>
                    </a:lnTo>
                    <a:lnTo>
                      <a:pt x="1017" y="165"/>
                    </a:lnTo>
                    <a:lnTo>
                      <a:pt x="1012" y="175"/>
                    </a:lnTo>
                    <a:lnTo>
                      <a:pt x="1005" y="185"/>
                    </a:lnTo>
                    <a:lnTo>
                      <a:pt x="998" y="194"/>
                    </a:lnTo>
                    <a:lnTo>
                      <a:pt x="990" y="203"/>
                    </a:lnTo>
                    <a:lnTo>
                      <a:pt x="980" y="211"/>
                    </a:lnTo>
                    <a:lnTo>
                      <a:pt x="970" y="219"/>
                    </a:lnTo>
                    <a:lnTo>
                      <a:pt x="951" y="232"/>
                    </a:lnTo>
                    <a:lnTo>
                      <a:pt x="934" y="243"/>
                    </a:lnTo>
                    <a:lnTo>
                      <a:pt x="921" y="249"/>
                    </a:lnTo>
                    <a:lnTo>
                      <a:pt x="916" y="252"/>
                    </a:lnTo>
                    <a:lnTo>
                      <a:pt x="629" y="269"/>
                    </a:lnTo>
                    <a:close/>
                  </a:path>
                </a:pathLst>
              </a:custGeom>
              <a:solidFill>
                <a:srgbClr val="75C5F0"/>
              </a:solidFill>
              <a:ln w="9525">
                <a:noFill/>
                <a:round/>
                <a:headEnd/>
                <a:tailEnd/>
              </a:ln>
            </p:spPr>
            <p:txBody>
              <a:bodyPr/>
              <a:lstStyle/>
              <a:p>
                <a:pPr eaLnBrk="1" hangingPunct="1"/>
                <a:endParaRPr lang="pt-BR" b="1" u="none"/>
              </a:p>
            </p:txBody>
          </p:sp>
          <p:sp>
            <p:nvSpPr>
              <p:cNvPr id="453693" name="Freeform 2328"/>
              <p:cNvSpPr>
                <a:spLocks/>
              </p:cNvSpPr>
              <p:nvPr/>
            </p:nvSpPr>
            <p:spPr bwMode="auto">
              <a:xfrm>
                <a:off x="3212" y="2648"/>
                <a:ext cx="255" cy="204"/>
              </a:xfrm>
              <a:custGeom>
                <a:avLst/>
                <a:gdLst>
                  <a:gd name="T0" fmla="*/ 0 w 1021"/>
                  <a:gd name="T1" fmla="*/ 0 h 817"/>
                  <a:gd name="T2" fmla="*/ 0 w 1021"/>
                  <a:gd name="T3" fmla="*/ 0 h 817"/>
                  <a:gd name="T4" fmla="*/ 0 w 1021"/>
                  <a:gd name="T5" fmla="*/ 0 h 817"/>
                  <a:gd name="T6" fmla="*/ 0 w 1021"/>
                  <a:gd name="T7" fmla="*/ 0 h 817"/>
                  <a:gd name="T8" fmla="*/ 0 w 1021"/>
                  <a:gd name="T9" fmla="*/ 0 h 817"/>
                  <a:gd name="T10" fmla="*/ 0 w 1021"/>
                  <a:gd name="T11" fmla="*/ 0 h 817"/>
                  <a:gd name="T12" fmla="*/ 0 w 1021"/>
                  <a:gd name="T13" fmla="*/ 0 h 817"/>
                  <a:gd name="T14" fmla="*/ 0 w 1021"/>
                  <a:gd name="T15" fmla="*/ 0 h 817"/>
                  <a:gd name="T16" fmla="*/ 0 w 1021"/>
                  <a:gd name="T17" fmla="*/ 0 h 817"/>
                  <a:gd name="T18" fmla="*/ 0 w 1021"/>
                  <a:gd name="T19" fmla="*/ 0 h 817"/>
                  <a:gd name="T20" fmla="*/ 0 w 1021"/>
                  <a:gd name="T21" fmla="*/ 0 h 817"/>
                  <a:gd name="T22" fmla="*/ 0 w 1021"/>
                  <a:gd name="T23" fmla="*/ 0 h 817"/>
                  <a:gd name="T24" fmla="*/ 0 w 1021"/>
                  <a:gd name="T25" fmla="*/ 0 h 817"/>
                  <a:gd name="T26" fmla="*/ 0 w 1021"/>
                  <a:gd name="T27" fmla="*/ 0 h 817"/>
                  <a:gd name="T28" fmla="*/ 0 w 1021"/>
                  <a:gd name="T29" fmla="*/ 0 h 817"/>
                  <a:gd name="T30" fmla="*/ 0 w 1021"/>
                  <a:gd name="T31" fmla="*/ 0 h 817"/>
                  <a:gd name="T32" fmla="*/ 0 w 1021"/>
                  <a:gd name="T33" fmla="*/ 0 h 817"/>
                  <a:gd name="T34" fmla="*/ 0 w 1021"/>
                  <a:gd name="T35" fmla="*/ 0 h 817"/>
                  <a:gd name="T36" fmla="*/ 0 w 1021"/>
                  <a:gd name="T37" fmla="*/ 0 h 817"/>
                  <a:gd name="T38" fmla="*/ 0 w 1021"/>
                  <a:gd name="T39" fmla="*/ 0 h 817"/>
                  <a:gd name="T40" fmla="*/ 0 w 1021"/>
                  <a:gd name="T41" fmla="*/ 0 h 817"/>
                  <a:gd name="T42" fmla="*/ 0 w 1021"/>
                  <a:gd name="T43" fmla="*/ 0 h 817"/>
                  <a:gd name="T44" fmla="*/ 0 w 1021"/>
                  <a:gd name="T45" fmla="*/ 0 h 817"/>
                  <a:gd name="T46" fmla="*/ 0 w 1021"/>
                  <a:gd name="T47" fmla="*/ 0 h 817"/>
                  <a:gd name="T48" fmla="*/ 0 w 1021"/>
                  <a:gd name="T49" fmla="*/ 0 h 817"/>
                  <a:gd name="T50" fmla="*/ 0 w 1021"/>
                  <a:gd name="T51" fmla="*/ 0 h 817"/>
                  <a:gd name="T52" fmla="*/ 0 w 1021"/>
                  <a:gd name="T53" fmla="*/ 0 h 817"/>
                  <a:gd name="T54" fmla="*/ 0 w 1021"/>
                  <a:gd name="T55" fmla="*/ 0 h 817"/>
                  <a:gd name="T56" fmla="*/ 0 w 1021"/>
                  <a:gd name="T57" fmla="*/ 0 h 817"/>
                  <a:gd name="T58" fmla="*/ 0 w 1021"/>
                  <a:gd name="T59" fmla="*/ 0 h 817"/>
                  <a:gd name="T60" fmla="*/ 0 w 1021"/>
                  <a:gd name="T61" fmla="*/ 0 h 817"/>
                  <a:gd name="T62" fmla="*/ 0 w 1021"/>
                  <a:gd name="T63" fmla="*/ 0 h 817"/>
                  <a:gd name="T64" fmla="*/ 0 w 1021"/>
                  <a:gd name="T65" fmla="*/ 0 h 817"/>
                  <a:gd name="T66" fmla="*/ 0 w 1021"/>
                  <a:gd name="T67" fmla="*/ 0 h 817"/>
                  <a:gd name="T68" fmla="*/ 0 w 1021"/>
                  <a:gd name="T69" fmla="*/ 0 h 817"/>
                  <a:gd name="T70" fmla="*/ 0 w 1021"/>
                  <a:gd name="T71" fmla="*/ 0 h 817"/>
                  <a:gd name="T72" fmla="*/ 0 w 1021"/>
                  <a:gd name="T73" fmla="*/ 0 h 817"/>
                  <a:gd name="T74" fmla="*/ 0 w 1021"/>
                  <a:gd name="T75" fmla="*/ 0 h 817"/>
                  <a:gd name="T76" fmla="*/ 0 w 1021"/>
                  <a:gd name="T77" fmla="*/ 0 h 817"/>
                  <a:gd name="T78" fmla="*/ 0 w 1021"/>
                  <a:gd name="T79" fmla="*/ 0 h 817"/>
                  <a:gd name="T80" fmla="*/ 0 w 1021"/>
                  <a:gd name="T81" fmla="*/ 0 h 817"/>
                  <a:gd name="T82" fmla="*/ 0 w 1021"/>
                  <a:gd name="T83" fmla="*/ 0 h 817"/>
                  <a:gd name="T84" fmla="*/ 0 w 1021"/>
                  <a:gd name="T85" fmla="*/ 0 h 817"/>
                  <a:gd name="T86" fmla="*/ 0 w 1021"/>
                  <a:gd name="T87" fmla="*/ 0 h 817"/>
                  <a:gd name="T88" fmla="*/ 0 w 1021"/>
                  <a:gd name="T89" fmla="*/ 0 h 817"/>
                  <a:gd name="T90" fmla="*/ 0 w 1021"/>
                  <a:gd name="T91" fmla="*/ 0 h 817"/>
                  <a:gd name="T92" fmla="*/ 0 w 1021"/>
                  <a:gd name="T93" fmla="*/ 0 h 817"/>
                  <a:gd name="T94" fmla="*/ 0 w 1021"/>
                  <a:gd name="T95" fmla="*/ 0 h 817"/>
                  <a:gd name="T96" fmla="*/ 0 w 1021"/>
                  <a:gd name="T97" fmla="*/ 0 h 817"/>
                  <a:gd name="T98" fmla="*/ 0 w 1021"/>
                  <a:gd name="T99" fmla="*/ 0 h 817"/>
                  <a:gd name="T100" fmla="*/ 0 w 1021"/>
                  <a:gd name="T101" fmla="*/ 0 h 817"/>
                  <a:gd name="T102" fmla="*/ 0 w 1021"/>
                  <a:gd name="T103" fmla="*/ 0 h 817"/>
                  <a:gd name="T104" fmla="*/ 0 w 1021"/>
                  <a:gd name="T105" fmla="*/ 0 h 817"/>
                  <a:gd name="T106" fmla="*/ 0 w 1021"/>
                  <a:gd name="T107" fmla="*/ 0 h 817"/>
                  <a:gd name="T108" fmla="*/ 0 w 1021"/>
                  <a:gd name="T109" fmla="*/ 0 h 817"/>
                  <a:gd name="T110" fmla="*/ 0 w 1021"/>
                  <a:gd name="T111" fmla="*/ 0 h 817"/>
                  <a:gd name="T112" fmla="*/ 0 w 1021"/>
                  <a:gd name="T113" fmla="*/ 0 h 817"/>
                  <a:gd name="T114" fmla="*/ 0 w 1021"/>
                  <a:gd name="T115" fmla="*/ 0 h 817"/>
                  <a:gd name="T116" fmla="*/ 0 w 1021"/>
                  <a:gd name="T117" fmla="*/ 0 h 8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21"/>
                  <a:gd name="T178" fmla="*/ 0 h 817"/>
                  <a:gd name="T179" fmla="*/ 1021 w 1021"/>
                  <a:gd name="T180" fmla="*/ 817 h 8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21" h="817">
                    <a:moveTo>
                      <a:pt x="629" y="269"/>
                    </a:moveTo>
                    <a:lnTo>
                      <a:pt x="629" y="553"/>
                    </a:lnTo>
                    <a:lnTo>
                      <a:pt x="920" y="599"/>
                    </a:lnTo>
                    <a:lnTo>
                      <a:pt x="925" y="602"/>
                    </a:lnTo>
                    <a:lnTo>
                      <a:pt x="938" y="610"/>
                    </a:lnTo>
                    <a:lnTo>
                      <a:pt x="954" y="620"/>
                    </a:lnTo>
                    <a:lnTo>
                      <a:pt x="974" y="636"/>
                    </a:lnTo>
                    <a:lnTo>
                      <a:pt x="983" y="644"/>
                    </a:lnTo>
                    <a:lnTo>
                      <a:pt x="992" y="653"/>
                    </a:lnTo>
                    <a:lnTo>
                      <a:pt x="1000" y="663"/>
                    </a:lnTo>
                    <a:lnTo>
                      <a:pt x="1008" y="673"/>
                    </a:lnTo>
                    <a:lnTo>
                      <a:pt x="1013" y="682"/>
                    </a:lnTo>
                    <a:lnTo>
                      <a:pt x="1017" y="693"/>
                    </a:lnTo>
                    <a:lnTo>
                      <a:pt x="1020" y="703"/>
                    </a:lnTo>
                    <a:lnTo>
                      <a:pt x="1020" y="713"/>
                    </a:lnTo>
                    <a:lnTo>
                      <a:pt x="1015" y="735"/>
                    </a:lnTo>
                    <a:lnTo>
                      <a:pt x="1012" y="744"/>
                    </a:lnTo>
                    <a:lnTo>
                      <a:pt x="1008" y="752"/>
                    </a:lnTo>
                    <a:lnTo>
                      <a:pt x="1001" y="762"/>
                    </a:lnTo>
                    <a:lnTo>
                      <a:pt x="992" y="769"/>
                    </a:lnTo>
                    <a:lnTo>
                      <a:pt x="983" y="776"/>
                    </a:lnTo>
                    <a:lnTo>
                      <a:pt x="974" y="783"/>
                    </a:lnTo>
                    <a:lnTo>
                      <a:pt x="963" y="789"/>
                    </a:lnTo>
                    <a:lnTo>
                      <a:pt x="951" y="795"/>
                    </a:lnTo>
                    <a:lnTo>
                      <a:pt x="930" y="805"/>
                    </a:lnTo>
                    <a:lnTo>
                      <a:pt x="912" y="812"/>
                    </a:lnTo>
                    <a:lnTo>
                      <a:pt x="897" y="816"/>
                    </a:lnTo>
                    <a:lnTo>
                      <a:pt x="892" y="817"/>
                    </a:lnTo>
                    <a:lnTo>
                      <a:pt x="529" y="742"/>
                    </a:lnTo>
                    <a:lnTo>
                      <a:pt x="0" y="631"/>
                    </a:lnTo>
                    <a:lnTo>
                      <a:pt x="19" y="0"/>
                    </a:lnTo>
                    <a:lnTo>
                      <a:pt x="620" y="53"/>
                    </a:lnTo>
                    <a:lnTo>
                      <a:pt x="905" y="34"/>
                    </a:lnTo>
                    <a:lnTo>
                      <a:pt x="910" y="36"/>
                    </a:lnTo>
                    <a:lnTo>
                      <a:pt x="925" y="39"/>
                    </a:lnTo>
                    <a:lnTo>
                      <a:pt x="943" y="47"/>
                    </a:lnTo>
                    <a:lnTo>
                      <a:pt x="965" y="58"/>
                    </a:lnTo>
                    <a:lnTo>
                      <a:pt x="975" y="65"/>
                    </a:lnTo>
                    <a:lnTo>
                      <a:pt x="986" y="71"/>
                    </a:lnTo>
                    <a:lnTo>
                      <a:pt x="995" y="78"/>
                    </a:lnTo>
                    <a:lnTo>
                      <a:pt x="1004" y="86"/>
                    </a:lnTo>
                    <a:lnTo>
                      <a:pt x="1011" y="95"/>
                    </a:lnTo>
                    <a:lnTo>
                      <a:pt x="1017" y="104"/>
                    </a:lnTo>
                    <a:lnTo>
                      <a:pt x="1020" y="113"/>
                    </a:lnTo>
                    <a:lnTo>
                      <a:pt x="1021" y="124"/>
                    </a:lnTo>
                    <a:lnTo>
                      <a:pt x="1021" y="145"/>
                    </a:lnTo>
                    <a:lnTo>
                      <a:pt x="1020" y="156"/>
                    </a:lnTo>
                    <a:lnTo>
                      <a:pt x="1017" y="165"/>
                    </a:lnTo>
                    <a:lnTo>
                      <a:pt x="1012" y="175"/>
                    </a:lnTo>
                    <a:lnTo>
                      <a:pt x="1005" y="185"/>
                    </a:lnTo>
                    <a:lnTo>
                      <a:pt x="998" y="194"/>
                    </a:lnTo>
                    <a:lnTo>
                      <a:pt x="990" y="203"/>
                    </a:lnTo>
                    <a:lnTo>
                      <a:pt x="980" y="211"/>
                    </a:lnTo>
                    <a:lnTo>
                      <a:pt x="970" y="219"/>
                    </a:lnTo>
                    <a:lnTo>
                      <a:pt x="951" y="232"/>
                    </a:lnTo>
                    <a:lnTo>
                      <a:pt x="934" y="243"/>
                    </a:lnTo>
                    <a:lnTo>
                      <a:pt x="921" y="249"/>
                    </a:lnTo>
                    <a:lnTo>
                      <a:pt x="916" y="252"/>
                    </a:lnTo>
                    <a:lnTo>
                      <a:pt x="629" y="269"/>
                    </a:lnTo>
                  </a:path>
                </a:pathLst>
              </a:custGeom>
              <a:noFill/>
              <a:ln w="9525">
                <a:solidFill>
                  <a:srgbClr val="1F1A17"/>
                </a:solidFill>
                <a:round/>
                <a:headEnd/>
                <a:tailEnd/>
              </a:ln>
            </p:spPr>
            <p:txBody>
              <a:bodyPr/>
              <a:lstStyle/>
              <a:p>
                <a:pPr eaLnBrk="1" hangingPunct="1"/>
                <a:endParaRPr lang="pt-BR" b="1" u="none"/>
              </a:p>
            </p:txBody>
          </p:sp>
          <p:sp>
            <p:nvSpPr>
              <p:cNvPr id="453694" name="Freeform 2329"/>
              <p:cNvSpPr>
                <a:spLocks noEditPoints="1"/>
              </p:cNvSpPr>
              <p:nvPr/>
            </p:nvSpPr>
            <p:spPr bwMode="auto">
              <a:xfrm>
                <a:off x="1978" y="3737"/>
                <a:ext cx="1038" cy="39"/>
              </a:xfrm>
              <a:custGeom>
                <a:avLst/>
                <a:gdLst>
                  <a:gd name="T0" fmla="*/ 0 w 4153"/>
                  <a:gd name="T1" fmla="*/ 0 h 155"/>
                  <a:gd name="T2" fmla="*/ 0 w 4153"/>
                  <a:gd name="T3" fmla="*/ 0 h 155"/>
                  <a:gd name="T4" fmla="*/ 0 w 4153"/>
                  <a:gd name="T5" fmla="*/ 0 h 155"/>
                  <a:gd name="T6" fmla="*/ 0 w 4153"/>
                  <a:gd name="T7" fmla="*/ 0 h 155"/>
                  <a:gd name="T8" fmla="*/ 0 w 4153"/>
                  <a:gd name="T9" fmla="*/ 0 h 155"/>
                  <a:gd name="T10" fmla="*/ 0 w 4153"/>
                  <a:gd name="T11" fmla="*/ 0 h 155"/>
                  <a:gd name="T12" fmla="*/ 0 w 4153"/>
                  <a:gd name="T13" fmla="*/ 0 h 155"/>
                  <a:gd name="T14" fmla="*/ 0 w 4153"/>
                  <a:gd name="T15" fmla="*/ 0 h 155"/>
                  <a:gd name="T16" fmla="*/ 0 w 4153"/>
                  <a:gd name="T17" fmla="*/ 0 h 155"/>
                  <a:gd name="T18" fmla="*/ 0 w 4153"/>
                  <a:gd name="T19" fmla="*/ 0 h 155"/>
                  <a:gd name="T20" fmla="*/ 0 w 4153"/>
                  <a:gd name="T21" fmla="*/ 0 h 155"/>
                  <a:gd name="T22" fmla="*/ 0 w 4153"/>
                  <a:gd name="T23" fmla="*/ 0 h 155"/>
                  <a:gd name="T24" fmla="*/ 0 w 4153"/>
                  <a:gd name="T25" fmla="*/ 0 h 155"/>
                  <a:gd name="T26" fmla="*/ 0 w 4153"/>
                  <a:gd name="T27" fmla="*/ 0 h 155"/>
                  <a:gd name="T28" fmla="*/ 0 w 4153"/>
                  <a:gd name="T29" fmla="*/ 0 h 155"/>
                  <a:gd name="T30" fmla="*/ 0 w 4153"/>
                  <a:gd name="T31" fmla="*/ 0 h 155"/>
                  <a:gd name="T32" fmla="*/ 0 w 4153"/>
                  <a:gd name="T33" fmla="*/ 0 h 155"/>
                  <a:gd name="T34" fmla="*/ 0 w 4153"/>
                  <a:gd name="T35" fmla="*/ 0 h 155"/>
                  <a:gd name="T36" fmla="*/ 0 w 4153"/>
                  <a:gd name="T37" fmla="*/ 0 h 155"/>
                  <a:gd name="T38" fmla="*/ 0 w 4153"/>
                  <a:gd name="T39" fmla="*/ 0 h 155"/>
                  <a:gd name="T40" fmla="*/ 0 w 4153"/>
                  <a:gd name="T41" fmla="*/ 0 h 155"/>
                  <a:gd name="T42" fmla="*/ 0 w 4153"/>
                  <a:gd name="T43" fmla="*/ 0 h 155"/>
                  <a:gd name="T44" fmla="*/ 0 w 4153"/>
                  <a:gd name="T45" fmla="*/ 0 h 155"/>
                  <a:gd name="T46" fmla="*/ 0 w 4153"/>
                  <a:gd name="T47" fmla="*/ 0 h 155"/>
                  <a:gd name="T48" fmla="*/ 0 w 4153"/>
                  <a:gd name="T49" fmla="*/ 0 h 155"/>
                  <a:gd name="T50" fmla="*/ 0 w 4153"/>
                  <a:gd name="T51" fmla="*/ 0 h 155"/>
                  <a:gd name="T52" fmla="*/ 0 w 4153"/>
                  <a:gd name="T53" fmla="*/ 0 h 155"/>
                  <a:gd name="T54" fmla="*/ 0 w 4153"/>
                  <a:gd name="T55" fmla="*/ 0 h 155"/>
                  <a:gd name="T56" fmla="*/ 0 w 4153"/>
                  <a:gd name="T57" fmla="*/ 0 h 155"/>
                  <a:gd name="T58" fmla="*/ 0 w 4153"/>
                  <a:gd name="T59" fmla="*/ 0 h 155"/>
                  <a:gd name="T60" fmla="*/ 0 w 4153"/>
                  <a:gd name="T61" fmla="*/ 0 h 155"/>
                  <a:gd name="T62" fmla="*/ 0 w 4153"/>
                  <a:gd name="T63" fmla="*/ 0 h 155"/>
                  <a:gd name="T64" fmla="*/ 0 w 4153"/>
                  <a:gd name="T65" fmla="*/ 0 h 155"/>
                  <a:gd name="T66" fmla="*/ 0 w 4153"/>
                  <a:gd name="T67" fmla="*/ 0 h 155"/>
                  <a:gd name="T68" fmla="*/ 0 w 4153"/>
                  <a:gd name="T69" fmla="*/ 0 h 155"/>
                  <a:gd name="T70" fmla="*/ 0 w 4153"/>
                  <a:gd name="T71" fmla="*/ 0 h 155"/>
                  <a:gd name="T72" fmla="*/ 0 w 4153"/>
                  <a:gd name="T73" fmla="*/ 0 h 155"/>
                  <a:gd name="T74" fmla="*/ 0 w 4153"/>
                  <a:gd name="T75" fmla="*/ 0 h 155"/>
                  <a:gd name="T76" fmla="*/ 0 w 4153"/>
                  <a:gd name="T77" fmla="*/ 0 h 155"/>
                  <a:gd name="T78" fmla="*/ 0 w 4153"/>
                  <a:gd name="T79" fmla="*/ 0 h 155"/>
                  <a:gd name="T80" fmla="*/ 0 w 4153"/>
                  <a:gd name="T81" fmla="*/ 0 h 155"/>
                  <a:gd name="T82" fmla="*/ 0 w 4153"/>
                  <a:gd name="T83" fmla="*/ 0 h 155"/>
                  <a:gd name="T84" fmla="*/ 0 w 4153"/>
                  <a:gd name="T85" fmla="*/ 0 h 155"/>
                  <a:gd name="T86" fmla="*/ 0 w 4153"/>
                  <a:gd name="T87" fmla="*/ 0 h 155"/>
                  <a:gd name="T88" fmla="*/ 0 w 4153"/>
                  <a:gd name="T89" fmla="*/ 0 h 155"/>
                  <a:gd name="T90" fmla="*/ 0 w 4153"/>
                  <a:gd name="T91" fmla="*/ 0 h 155"/>
                  <a:gd name="T92" fmla="*/ 0 w 4153"/>
                  <a:gd name="T93" fmla="*/ 0 h 155"/>
                  <a:gd name="T94" fmla="*/ 0 w 4153"/>
                  <a:gd name="T95" fmla="*/ 0 h 155"/>
                  <a:gd name="T96" fmla="*/ 0 w 4153"/>
                  <a:gd name="T97" fmla="*/ 0 h 155"/>
                  <a:gd name="T98" fmla="*/ 0 w 4153"/>
                  <a:gd name="T99" fmla="*/ 0 h 155"/>
                  <a:gd name="T100" fmla="*/ 0 w 4153"/>
                  <a:gd name="T101" fmla="*/ 0 h 155"/>
                  <a:gd name="T102" fmla="*/ 0 w 4153"/>
                  <a:gd name="T103" fmla="*/ 0 h 155"/>
                  <a:gd name="T104" fmla="*/ 0 w 4153"/>
                  <a:gd name="T105" fmla="*/ 0 h 155"/>
                  <a:gd name="T106" fmla="*/ 0 w 4153"/>
                  <a:gd name="T107" fmla="*/ 0 h 155"/>
                  <a:gd name="T108" fmla="*/ 0 w 4153"/>
                  <a:gd name="T109" fmla="*/ 0 h 155"/>
                  <a:gd name="T110" fmla="*/ 0 w 4153"/>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53"/>
                  <a:gd name="T169" fmla="*/ 0 h 155"/>
                  <a:gd name="T170" fmla="*/ 4153 w 4153"/>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53" h="155">
                    <a:moveTo>
                      <a:pt x="0" y="0"/>
                    </a:moveTo>
                    <a:lnTo>
                      <a:pt x="841" y="0"/>
                    </a:lnTo>
                    <a:lnTo>
                      <a:pt x="783" y="16"/>
                    </a:lnTo>
                    <a:lnTo>
                      <a:pt x="726" y="31"/>
                    </a:lnTo>
                    <a:lnTo>
                      <a:pt x="668" y="42"/>
                    </a:lnTo>
                    <a:lnTo>
                      <a:pt x="613" y="53"/>
                    </a:lnTo>
                    <a:lnTo>
                      <a:pt x="556" y="62"/>
                    </a:lnTo>
                    <a:lnTo>
                      <a:pt x="502" y="69"/>
                    </a:lnTo>
                    <a:lnTo>
                      <a:pt x="446" y="73"/>
                    </a:lnTo>
                    <a:lnTo>
                      <a:pt x="393" y="75"/>
                    </a:lnTo>
                    <a:lnTo>
                      <a:pt x="341" y="75"/>
                    </a:lnTo>
                    <a:lnTo>
                      <a:pt x="289" y="74"/>
                    </a:lnTo>
                    <a:lnTo>
                      <a:pt x="263" y="71"/>
                    </a:lnTo>
                    <a:lnTo>
                      <a:pt x="238" y="69"/>
                    </a:lnTo>
                    <a:lnTo>
                      <a:pt x="213" y="65"/>
                    </a:lnTo>
                    <a:lnTo>
                      <a:pt x="188" y="61"/>
                    </a:lnTo>
                    <a:lnTo>
                      <a:pt x="164" y="56"/>
                    </a:lnTo>
                    <a:lnTo>
                      <a:pt x="139" y="50"/>
                    </a:lnTo>
                    <a:lnTo>
                      <a:pt x="115" y="44"/>
                    </a:lnTo>
                    <a:lnTo>
                      <a:pt x="91" y="37"/>
                    </a:lnTo>
                    <a:lnTo>
                      <a:pt x="67" y="29"/>
                    </a:lnTo>
                    <a:lnTo>
                      <a:pt x="45" y="20"/>
                    </a:lnTo>
                    <a:lnTo>
                      <a:pt x="23" y="11"/>
                    </a:lnTo>
                    <a:lnTo>
                      <a:pt x="0" y="0"/>
                    </a:lnTo>
                    <a:close/>
                    <a:moveTo>
                      <a:pt x="3121" y="0"/>
                    </a:moveTo>
                    <a:lnTo>
                      <a:pt x="4153" y="0"/>
                    </a:lnTo>
                    <a:lnTo>
                      <a:pt x="4112" y="23"/>
                    </a:lnTo>
                    <a:lnTo>
                      <a:pt x="4072" y="42"/>
                    </a:lnTo>
                    <a:lnTo>
                      <a:pt x="4033" y="61"/>
                    </a:lnTo>
                    <a:lnTo>
                      <a:pt x="3994" y="78"/>
                    </a:lnTo>
                    <a:lnTo>
                      <a:pt x="3957" y="93"/>
                    </a:lnTo>
                    <a:lnTo>
                      <a:pt x="3921" y="106"/>
                    </a:lnTo>
                    <a:lnTo>
                      <a:pt x="3884" y="118"/>
                    </a:lnTo>
                    <a:lnTo>
                      <a:pt x="3848" y="127"/>
                    </a:lnTo>
                    <a:lnTo>
                      <a:pt x="3814" y="135"/>
                    </a:lnTo>
                    <a:lnTo>
                      <a:pt x="3778" y="141"/>
                    </a:lnTo>
                    <a:lnTo>
                      <a:pt x="3745" y="147"/>
                    </a:lnTo>
                    <a:lnTo>
                      <a:pt x="3711" y="151"/>
                    </a:lnTo>
                    <a:lnTo>
                      <a:pt x="3678" y="153"/>
                    </a:lnTo>
                    <a:lnTo>
                      <a:pt x="3645" y="155"/>
                    </a:lnTo>
                    <a:lnTo>
                      <a:pt x="3613" y="155"/>
                    </a:lnTo>
                    <a:lnTo>
                      <a:pt x="3581" y="152"/>
                    </a:lnTo>
                    <a:lnTo>
                      <a:pt x="3551" y="149"/>
                    </a:lnTo>
                    <a:lnTo>
                      <a:pt x="3519" y="147"/>
                    </a:lnTo>
                    <a:lnTo>
                      <a:pt x="3489" y="141"/>
                    </a:lnTo>
                    <a:lnTo>
                      <a:pt x="3459" y="135"/>
                    </a:lnTo>
                    <a:lnTo>
                      <a:pt x="3429" y="128"/>
                    </a:lnTo>
                    <a:lnTo>
                      <a:pt x="3400" y="120"/>
                    </a:lnTo>
                    <a:lnTo>
                      <a:pt x="3371" y="111"/>
                    </a:lnTo>
                    <a:lnTo>
                      <a:pt x="3342" y="102"/>
                    </a:lnTo>
                    <a:lnTo>
                      <a:pt x="3313" y="91"/>
                    </a:lnTo>
                    <a:lnTo>
                      <a:pt x="3286" y="81"/>
                    </a:lnTo>
                    <a:lnTo>
                      <a:pt x="3258" y="69"/>
                    </a:lnTo>
                    <a:lnTo>
                      <a:pt x="3230" y="56"/>
                    </a:lnTo>
                    <a:lnTo>
                      <a:pt x="3175" y="29"/>
                    </a:lnTo>
                    <a:lnTo>
                      <a:pt x="3121" y="0"/>
                    </a:lnTo>
                    <a:close/>
                  </a:path>
                </a:pathLst>
              </a:custGeom>
              <a:solidFill>
                <a:srgbClr val="FCDD00"/>
              </a:solidFill>
              <a:ln w="9525">
                <a:noFill/>
                <a:round/>
                <a:headEnd/>
                <a:tailEnd/>
              </a:ln>
            </p:spPr>
            <p:txBody>
              <a:bodyPr/>
              <a:lstStyle/>
              <a:p>
                <a:pPr eaLnBrk="1" hangingPunct="1"/>
                <a:endParaRPr lang="pt-BR" b="1" u="none"/>
              </a:p>
            </p:txBody>
          </p:sp>
          <p:sp>
            <p:nvSpPr>
              <p:cNvPr id="453695" name="Freeform 2330"/>
              <p:cNvSpPr>
                <a:spLocks noEditPoints="1"/>
              </p:cNvSpPr>
              <p:nvPr/>
            </p:nvSpPr>
            <p:spPr bwMode="auto">
              <a:xfrm>
                <a:off x="1914" y="3685"/>
                <a:ext cx="1177" cy="91"/>
              </a:xfrm>
              <a:custGeom>
                <a:avLst/>
                <a:gdLst>
                  <a:gd name="T0" fmla="*/ 0 w 4706"/>
                  <a:gd name="T1" fmla="*/ 0 h 363"/>
                  <a:gd name="T2" fmla="*/ 0 w 4706"/>
                  <a:gd name="T3" fmla="*/ 0 h 363"/>
                  <a:gd name="T4" fmla="*/ 0 w 4706"/>
                  <a:gd name="T5" fmla="*/ 0 h 363"/>
                  <a:gd name="T6" fmla="*/ 0 w 4706"/>
                  <a:gd name="T7" fmla="*/ 0 h 363"/>
                  <a:gd name="T8" fmla="*/ 0 w 4706"/>
                  <a:gd name="T9" fmla="*/ 0 h 363"/>
                  <a:gd name="T10" fmla="*/ 0 w 4706"/>
                  <a:gd name="T11" fmla="*/ 0 h 363"/>
                  <a:gd name="T12" fmla="*/ 0 w 4706"/>
                  <a:gd name="T13" fmla="*/ 0 h 363"/>
                  <a:gd name="T14" fmla="*/ 0 w 4706"/>
                  <a:gd name="T15" fmla="*/ 0 h 363"/>
                  <a:gd name="T16" fmla="*/ 0 w 4706"/>
                  <a:gd name="T17" fmla="*/ 0 h 363"/>
                  <a:gd name="T18" fmla="*/ 0 w 4706"/>
                  <a:gd name="T19" fmla="*/ 0 h 363"/>
                  <a:gd name="T20" fmla="*/ 0 w 4706"/>
                  <a:gd name="T21" fmla="*/ 0 h 363"/>
                  <a:gd name="T22" fmla="*/ 0 w 4706"/>
                  <a:gd name="T23" fmla="*/ 0 h 363"/>
                  <a:gd name="T24" fmla="*/ 0 w 4706"/>
                  <a:gd name="T25" fmla="*/ 0 h 363"/>
                  <a:gd name="T26" fmla="*/ 0 w 4706"/>
                  <a:gd name="T27" fmla="*/ 0 h 363"/>
                  <a:gd name="T28" fmla="*/ 0 w 4706"/>
                  <a:gd name="T29" fmla="*/ 0 h 363"/>
                  <a:gd name="T30" fmla="*/ 0 w 4706"/>
                  <a:gd name="T31" fmla="*/ 0 h 363"/>
                  <a:gd name="T32" fmla="*/ 0 w 4706"/>
                  <a:gd name="T33" fmla="*/ 0 h 363"/>
                  <a:gd name="T34" fmla="*/ 0 w 4706"/>
                  <a:gd name="T35" fmla="*/ 0 h 363"/>
                  <a:gd name="T36" fmla="*/ 0 w 4706"/>
                  <a:gd name="T37" fmla="*/ 0 h 363"/>
                  <a:gd name="T38" fmla="*/ 0 w 4706"/>
                  <a:gd name="T39" fmla="*/ 0 h 363"/>
                  <a:gd name="T40" fmla="*/ 0 w 4706"/>
                  <a:gd name="T41" fmla="*/ 0 h 363"/>
                  <a:gd name="T42" fmla="*/ 0 w 4706"/>
                  <a:gd name="T43" fmla="*/ 0 h 363"/>
                  <a:gd name="T44" fmla="*/ 0 w 4706"/>
                  <a:gd name="T45" fmla="*/ 0 h 363"/>
                  <a:gd name="T46" fmla="*/ 0 w 4706"/>
                  <a:gd name="T47" fmla="*/ 0 h 363"/>
                  <a:gd name="T48" fmla="*/ 0 w 4706"/>
                  <a:gd name="T49" fmla="*/ 0 h 363"/>
                  <a:gd name="T50" fmla="*/ 0 w 4706"/>
                  <a:gd name="T51" fmla="*/ 0 h 363"/>
                  <a:gd name="T52" fmla="*/ 0 w 4706"/>
                  <a:gd name="T53" fmla="*/ 0 h 363"/>
                  <a:gd name="T54" fmla="*/ 0 w 4706"/>
                  <a:gd name="T55" fmla="*/ 0 h 363"/>
                  <a:gd name="T56" fmla="*/ 0 w 4706"/>
                  <a:gd name="T57" fmla="*/ 0 h 363"/>
                  <a:gd name="T58" fmla="*/ 0 w 4706"/>
                  <a:gd name="T59" fmla="*/ 0 h 363"/>
                  <a:gd name="T60" fmla="*/ 0 w 4706"/>
                  <a:gd name="T61" fmla="*/ 0 h 363"/>
                  <a:gd name="T62" fmla="*/ 0 w 4706"/>
                  <a:gd name="T63" fmla="*/ 0 h 363"/>
                  <a:gd name="T64" fmla="*/ 0 w 4706"/>
                  <a:gd name="T65" fmla="*/ 0 h 363"/>
                  <a:gd name="T66" fmla="*/ 0 w 4706"/>
                  <a:gd name="T67" fmla="*/ 0 h 363"/>
                  <a:gd name="T68" fmla="*/ 0 w 4706"/>
                  <a:gd name="T69" fmla="*/ 0 h 363"/>
                  <a:gd name="T70" fmla="*/ 0 w 4706"/>
                  <a:gd name="T71" fmla="*/ 0 h 363"/>
                  <a:gd name="T72" fmla="*/ 0 w 4706"/>
                  <a:gd name="T73" fmla="*/ 0 h 363"/>
                  <a:gd name="T74" fmla="*/ 0 w 4706"/>
                  <a:gd name="T75" fmla="*/ 0 h 363"/>
                  <a:gd name="T76" fmla="*/ 0 w 4706"/>
                  <a:gd name="T77" fmla="*/ 0 h 363"/>
                  <a:gd name="T78" fmla="*/ 0 w 4706"/>
                  <a:gd name="T79" fmla="*/ 0 h 363"/>
                  <a:gd name="T80" fmla="*/ 0 w 4706"/>
                  <a:gd name="T81" fmla="*/ 0 h 363"/>
                  <a:gd name="T82" fmla="*/ 0 w 4706"/>
                  <a:gd name="T83" fmla="*/ 0 h 363"/>
                  <a:gd name="T84" fmla="*/ 0 w 4706"/>
                  <a:gd name="T85" fmla="*/ 0 h 363"/>
                  <a:gd name="T86" fmla="*/ 0 w 4706"/>
                  <a:gd name="T87" fmla="*/ 0 h 363"/>
                  <a:gd name="T88" fmla="*/ 0 w 4706"/>
                  <a:gd name="T89" fmla="*/ 0 h 363"/>
                  <a:gd name="T90" fmla="*/ 0 w 4706"/>
                  <a:gd name="T91" fmla="*/ 0 h 363"/>
                  <a:gd name="T92" fmla="*/ 0 w 4706"/>
                  <a:gd name="T93" fmla="*/ 0 h 363"/>
                  <a:gd name="T94" fmla="*/ 0 w 4706"/>
                  <a:gd name="T95" fmla="*/ 0 h 363"/>
                  <a:gd name="T96" fmla="*/ 0 w 4706"/>
                  <a:gd name="T97" fmla="*/ 0 h 363"/>
                  <a:gd name="T98" fmla="*/ 0 w 4706"/>
                  <a:gd name="T99" fmla="*/ 0 h 363"/>
                  <a:gd name="T100" fmla="*/ 0 w 4706"/>
                  <a:gd name="T101" fmla="*/ 0 h 363"/>
                  <a:gd name="T102" fmla="*/ 0 w 4706"/>
                  <a:gd name="T103" fmla="*/ 0 h 363"/>
                  <a:gd name="T104" fmla="*/ 0 w 4706"/>
                  <a:gd name="T105" fmla="*/ 0 h 363"/>
                  <a:gd name="T106" fmla="*/ 0 w 4706"/>
                  <a:gd name="T107" fmla="*/ 0 h 363"/>
                  <a:gd name="T108" fmla="*/ 0 w 4706"/>
                  <a:gd name="T109" fmla="*/ 0 h 363"/>
                  <a:gd name="T110" fmla="*/ 0 w 4706"/>
                  <a:gd name="T111" fmla="*/ 0 h 363"/>
                  <a:gd name="T112" fmla="*/ 0 w 4706"/>
                  <a:gd name="T113" fmla="*/ 0 h 363"/>
                  <a:gd name="T114" fmla="*/ 0 w 4706"/>
                  <a:gd name="T115" fmla="*/ 0 h 363"/>
                  <a:gd name="T116" fmla="*/ 0 w 4706"/>
                  <a:gd name="T117" fmla="*/ 0 h 363"/>
                  <a:gd name="T118" fmla="*/ 0 w 4706"/>
                  <a:gd name="T119" fmla="*/ 0 h 363"/>
                  <a:gd name="T120" fmla="*/ 0 w 4706"/>
                  <a:gd name="T121" fmla="*/ 0 h 363"/>
                  <a:gd name="T122" fmla="*/ 0 w 4706"/>
                  <a:gd name="T123" fmla="*/ 0 h 3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06"/>
                  <a:gd name="T187" fmla="*/ 0 h 363"/>
                  <a:gd name="T188" fmla="*/ 4706 w 4706"/>
                  <a:gd name="T189" fmla="*/ 363 h 3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06" h="363">
                    <a:moveTo>
                      <a:pt x="0" y="0"/>
                    </a:moveTo>
                    <a:lnTo>
                      <a:pt x="1675" y="0"/>
                    </a:lnTo>
                    <a:lnTo>
                      <a:pt x="1557" y="47"/>
                    </a:lnTo>
                    <a:lnTo>
                      <a:pt x="1437" y="93"/>
                    </a:lnTo>
                    <a:lnTo>
                      <a:pt x="1377" y="116"/>
                    </a:lnTo>
                    <a:lnTo>
                      <a:pt x="1318" y="137"/>
                    </a:lnTo>
                    <a:lnTo>
                      <a:pt x="1258" y="158"/>
                    </a:lnTo>
                    <a:lnTo>
                      <a:pt x="1199" y="178"/>
                    </a:lnTo>
                    <a:lnTo>
                      <a:pt x="1141" y="195"/>
                    </a:lnTo>
                    <a:lnTo>
                      <a:pt x="1081" y="212"/>
                    </a:lnTo>
                    <a:lnTo>
                      <a:pt x="1023" y="228"/>
                    </a:lnTo>
                    <a:lnTo>
                      <a:pt x="967" y="241"/>
                    </a:lnTo>
                    <a:lnTo>
                      <a:pt x="909" y="253"/>
                    </a:lnTo>
                    <a:lnTo>
                      <a:pt x="852" y="264"/>
                    </a:lnTo>
                    <a:lnTo>
                      <a:pt x="796" y="272"/>
                    </a:lnTo>
                    <a:lnTo>
                      <a:pt x="741" y="278"/>
                    </a:lnTo>
                    <a:lnTo>
                      <a:pt x="687" y="282"/>
                    </a:lnTo>
                    <a:lnTo>
                      <a:pt x="633" y="283"/>
                    </a:lnTo>
                    <a:lnTo>
                      <a:pt x="580" y="283"/>
                    </a:lnTo>
                    <a:lnTo>
                      <a:pt x="528" y="281"/>
                    </a:lnTo>
                    <a:lnTo>
                      <a:pt x="478" y="274"/>
                    </a:lnTo>
                    <a:lnTo>
                      <a:pt x="428" y="266"/>
                    </a:lnTo>
                    <a:lnTo>
                      <a:pt x="379" y="254"/>
                    </a:lnTo>
                    <a:lnTo>
                      <a:pt x="332" y="240"/>
                    </a:lnTo>
                    <a:lnTo>
                      <a:pt x="285" y="221"/>
                    </a:lnTo>
                    <a:lnTo>
                      <a:pt x="241" y="200"/>
                    </a:lnTo>
                    <a:lnTo>
                      <a:pt x="197" y="176"/>
                    </a:lnTo>
                    <a:lnTo>
                      <a:pt x="155" y="149"/>
                    </a:lnTo>
                    <a:lnTo>
                      <a:pt x="114" y="117"/>
                    </a:lnTo>
                    <a:lnTo>
                      <a:pt x="74" y="81"/>
                    </a:lnTo>
                    <a:lnTo>
                      <a:pt x="36" y="42"/>
                    </a:lnTo>
                    <a:lnTo>
                      <a:pt x="0" y="0"/>
                    </a:lnTo>
                    <a:close/>
                    <a:moveTo>
                      <a:pt x="3030" y="0"/>
                    </a:moveTo>
                    <a:lnTo>
                      <a:pt x="4706" y="0"/>
                    </a:lnTo>
                    <a:lnTo>
                      <a:pt x="4632" y="58"/>
                    </a:lnTo>
                    <a:lnTo>
                      <a:pt x="4561" y="110"/>
                    </a:lnTo>
                    <a:lnTo>
                      <a:pt x="4491" y="157"/>
                    </a:lnTo>
                    <a:lnTo>
                      <a:pt x="4424" y="199"/>
                    </a:lnTo>
                    <a:lnTo>
                      <a:pt x="4358" y="235"/>
                    </a:lnTo>
                    <a:lnTo>
                      <a:pt x="4294" y="266"/>
                    </a:lnTo>
                    <a:lnTo>
                      <a:pt x="4232" y="293"/>
                    </a:lnTo>
                    <a:lnTo>
                      <a:pt x="4173" y="315"/>
                    </a:lnTo>
                    <a:lnTo>
                      <a:pt x="4113" y="332"/>
                    </a:lnTo>
                    <a:lnTo>
                      <a:pt x="4057" y="345"/>
                    </a:lnTo>
                    <a:lnTo>
                      <a:pt x="4001" y="355"/>
                    </a:lnTo>
                    <a:lnTo>
                      <a:pt x="3947" y="360"/>
                    </a:lnTo>
                    <a:lnTo>
                      <a:pt x="3894" y="363"/>
                    </a:lnTo>
                    <a:lnTo>
                      <a:pt x="3843" y="361"/>
                    </a:lnTo>
                    <a:lnTo>
                      <a:pt x="3793" y="356"/>
                    </a:lnTo>
                    <a:lnTo>
                      <a:pt x="3743" y="349"/>
                    </a:lnTo>
                    <a:lnTo>
                      <a:pt x="3695" y="339"/>
                    </a:lnTo>
                    <a:lnTo>
                      <a:pt x="3648" y="326"/>
                    </a:lnTo>
                    <a:lnTo>
                      <a:pt x="3600" y="311"/>
                    </a:lnTo>
                    <a:lnTo>
                      <a:pt x="3554" y="294"/>
                    </a:lnTo>
                    <a:lnTo>
                      <a:pt x="3509" y="274"/>
                    </a:lnTo>
                    <a:lnTo>
                      <a:pt x="3464" y="254"/>
                    </a:lnTo>
                    <a:lnTo>
                      <a:pt x="3420" y="232"/>
                    </a:lnTo>
                    <a:lnTo>
                      <a:pt x="3376" y="208"/>
                    </a:lnTo>
                    <a:lnTo>
                      <a:pt x="3288" y="158"/>
                    </a:lnTo>
                    <a:lnTo>
                      <a:pt x="3203" y="105"/>
                    </a:lnTo>
                    <a:lnTo>
                      <a:pt x="3117" y="52"/>
                    </a:lnTo>
                    <a:lnTo>
                      <a:pt x="3030" y="0"/>
                    </a:lnTo>
                    <a:close/>
                  </a:path>
                </a:pathLst>
              </a:custGeom>
              <a:solidFill>
                <a:srgbClr val="FBD600"/>
              </a:solidFill>
              <a:ln w="9525">
                <a:noFill/>
                <a:round/>
                <a:headEnd/>
                <a:tailEnd/>
              </a:ln>
            </p:spPr>
            <p:txBody>
              <a:bodyPr/>
              <a:lstStyle/>
              <a:p>
                <a:pPr eaLnBrk="1" hangingPunct="1"/>
                <a:endParaRPr lang="pt-BR" b="1" u="none"/>
              </a:p>
            </p:txBody>
          </p:sp>
          <p:sp>
            <p:nvSpPr>
              <p:cNvPr id="453696" name="Freeform 2331"/>
              <p:cNvSpPr>
                <a:spLocks noEditPoints="1"/>
              </p:cNvSpPr>
              <p:nvPr/>
            </p:nvSpPr>
            <p:spPr bwMode="auto">
              <a:xfrm>
                <a:off x="1883" y="3633"/>
                <a:ext cx="1266" cy="104"/>
              </a:xfrm>
              <a:custGeom>
                <a:avLst/>
                <a:gdLst>
                  <a:gd name="T0" fmla="*/ 0 w 5062"/>
                  <a:gd name="T1" fmla="*/ 0 h 418"/>
                  <a:gd name="T2" fmla="*/ 0 w 5062"/>
                  <a:gd name="T3" fmla="*/ 0 h 418"/>
                  <a:gd name="T4" fmla="*/ 0 w 5062"/>
                  <a:gd name="T5" fmla="*/ 0 h 418"/>
                  <a:gd name="T6" fmla="*/ 0 w 5062"/>
                  <a:gd name="T7" fmla="*/ 0 h 418"/>
                  <a:gd name="T8" fmla="*/ 0 w 5062"/>
                  <a:gd name="T9" fmla="*/ 0 h 418"/>
                  <a:gd name="T10" fmla="*/ 0 w 5062"/>
                  <a:gd name="T11" fmla="*/ 0 h 418"/>
                  <a:gd name="T12" fmla="*/ 0 w 5062"/>
                  <a:gd name="T13" fmla="*/ 0 h 418"/>
                  <a:gd name="T14" fmla="*/ 0 w 5062"/>
                  <a:gd name="T15" fmla="*/ 0 h 418"/>
                  <a:gd name="T16" fmla="*/ 0 w 5062"/>
                  <a:gd name="T17" fmla="*/ 0 h 418"/>
                  <a:gd name="T18" fmla="*/ 0 w 5062"/>
                  <a:gd name="T19" fmla="*/ 0 h 418"/>
                  <a:gd name="T20" fmla="*/ 0 w 5062"/>
                  <a:gd name="T21" fmla="*/ 0 h 418"/>
                  <a:gd name="T22" fmla="*/ 0 w 5062"/>
                  <a:gd name="T23" fmla="*/ 0 h 418"/>
                  <a:gd name="T24" fmla="*/ 0 w 5062"/>
                  <a:gd name="T25" fmla="*/ 0 h 418"/>
                  <a:gd name="T26" fmla="*/ 0 w 5062"/>
                  <a:gd name="T27" fmla="*/ 0 h 418"/>
                  <a:gd name="T28" fmla="*/ 0 w 5062"/>
                  <a:gd name="T29" fmla="*/ 0 h 418"/>
                  <a:gd name="T30" fmla="*/ 0 w 5062"/>
                  <a:gd name="T31" fmla="*/ 0 h 418"/>
                  <a:gd name="T32" fmla="*/ 0 w 5062"/>
                  <a:gd name="T33" fmla="*/ 0 h 418"/>
                  <a:gd name="T34" fmla="*/ 0 w 5062"/>
                  <a:gd name="T35" fmla="*/ 0 h 418"/>
                  <a:gd name="T36" fmla="*/ 0 w 5062"/>
                  <a:gd name="T37" fmla="*/ 0 h 418"/>
                  <a:gd name="T38" fmla="*/ 0 w 5062"/>
                  <a:gd name="T39" fmla="*/ 0 h 418"/>
                  <a:gd name="T40" fmla="*/ 0 w 5062"/>
                  <a:gd name="T41" fmla="*/ 0 h 418"/>
                  <a:gd name="T42" fmla="*/ 0 w 5062"/>
                  <a:gd name="T43" fmla="*/ 0 h 418"/>
                  <a:gd name="T44" fmla="*/ 0 w 5062"/>
                  <a:gd name="T45" fmla="*/ 0 h 418"/>
                  <a:gd name="T46" fmla="*/ 0 w 5062"/>
                  <a:gd name="T47" fmla="*/ 0 h 418"/>
                  <a:gd name="T48" fmla="*/ 0 w 5062"/>
                  <a:gd name="T49" fmla="*/ 0 h 418"/>
                  <a:gd name="T50" fmla="*/ 0 w 5062"/>
                  <a:gd name="T51" fmla="*/ 0 h 418"/>
                  <a:gd name="T52" fmla="*/ 0 w 5062"/>
                  <a:gd name="T53" fmla="*/ 0 h 418"/>
                  <a:gd name="T54" fmla="*/ 0 w 5062"/>
                  <a:gd name="T55" fmla="*/ 0 h 418"/>
                  <a:gd name="T56" fmla="*/ 0 w 5062"/>
                  <a:gd name="T57" fmla="*/ 0 h 418"/>
                  <a:gd name="T58" fmla="*/ 0 w 5062"/>
                  <a:gd name="T59" fmla="*/ 0 h 418"/>
                  <a:gd name="T60" fmla="*/ 0 w 5062"/>
                  <a:gd name="T61" fmla="*/ 0 h 418"/>
                  <a:gd name="T62" fmla="*/ 0 w 5062"/>
                  <a:gd name="T63" fmla="*/ 0 h 418"/>
                  <a:gd name="T64" fmla="*/ 0 w 5062"/>
                  <a:gd name="T65" fmla="*/ 0 h 418"/>
                  <a:gd name="T66" fmla="*/ 0 w 5062"/>
                  <a:gd name="T67" fmla="*/ 0 h 418"/>
                  <a:gd name="T68" fmla="*/ 0 w 5062"/>
                  <a:gd name="T69" fmla="*/ 0 h 418"/>
                  <a:gd name="T70" fmla="*/ 0 w 5062"/>
                  <a:gd name="T71" fmla="*/ 0 h 418"/>
                  <a:gd name="T72" fmla="*/ 0 w 5062"/>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62"/>
                  <a:gd name="T112" fmla="*/ 0 h 418"/>
                  <a:gd name="T113" fmla="*/ 5062 w 5062"/>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62" h="418">
                    <a:moveTo>
                      <a:pt x="4532" y="418"/>
                    </a:moveTo>
                    <a:lnTo>
                      <a:pt x="3500" y="418"/>
                    </a:lnTo>
                    <a:lnTo>
                      <a:pt x="3445" y="388"/>
                    </a:lnTo>
                    <a:lnTo>
                      <a:pt x="3393" y="356"/>
                    </a:lnTo>
                    <a:lnTo>
                      <a:pt x="3339" y="323"/>
                    </a:lnTo>
                    <a:lnTo>
                      <a:pt x="3286" y="290"/>
                    </a:lnTo>
                    <a:lnTo>
                      <a:pt x="3232" y="257"/>
                    </a:lnTo>
                    <a:lnTo>
                      <a:pt x="3179" y="224"/>
                    </a:lnTo>
                    <a:lnTo>
                      <a:pt x="3125" y="192"/>
                    </a:lnTo>
                    <a:lnTo>
                      <a:pt x="3069" y="161"/>
                    </a:lnTo>
                    <a:lnTo>
                      <a:pt x="3014" y="132"/>
                    </a:lnTo>
                    <a:lnTo>
                      <a:pt x="2957" y="104"/>
                    </a:lnTo>
                    <a:lnTo>
                      <a:pt x="2929" y="91"/>
                    </a:lnTo>
                    <a:lnTo>
                      <a:pt x="2900" y="79"/>
                    </a:lnTo>
                    <a:lnTo>
                      <a:pt x="2871" y="67"/>
                    </a:lnTo>
                    <a:lnTo>
                      <a:pt x="2841" y="56"/>
                    </a:lnTo>
                    <a:lnTo>
                      <a:pt x="2812" y="46"/>
                    </a:lnTo>
                    <a:lnTo>
                      <a:pt x="2782" y="37"/>
                    </a:lnTo>
                    <a:lnTo>
                      <a:pt x="2751" y="27"/>
                    </a:lnTo>
                    <a:lnTo>
                      <a:pt x="2719" y="21"/>
                    </a:lnTo>
                    <a:lnTo>
                      <a:pt x="2689" y="14"/>
                    </a:lnTo>
                    <a:lnTo>
                      <a:pt x="2656" y="8"/>
                    </a:lnTo>
                    <a:lnTo>
                      <a:pt x="2624" y="4"/>
                    </a:lnTo>
                    <a:lnTo>
                      <a:pt x="2591" y="0"/>
                    </a:lnTo>
                    <a:lnTo>
                      <a:pt x="5062" y="0"/>
                    </a:lnTo>
                    <a:lnTo>
                      <a:pt x="4990" y="70"/>
                    </a:lnTo>
                    <a:lnTo>
                      <a:pt x="4919" y="134"/>
                    </a:lnTo>
                    <a:lnTo>
                      <a:pt x="4850" y="194"/>
                    </a:lnTo>
                    <a:lnTo>
                      <a:pt x="4783" y="248"/>
                    </a:lnTo>
                    <a:lnTo>
                      <a:pt x="4750" y="273"/>
                    </a:lnTo>
                    <a:lnTo>
                      <a:pt x="4717" y="297"/>
                    </a:lnTo>
                    <a:lnTo>
                      <a:pt x="4685" y="320"/>
                    </a:lnTo>
                    <a:lnTo>
                      <a:pt x="4653" y="342"/>
                    </a:lnTo>
                    <a:lnTo>
                      <a:pt x="4623" y="363"/>
                    </a:lnTo>
                    <a:lnTo>
                      <a:pt x="4591" y="383"/>
                    </a:lnTo>
                    <a:lnTo>
                      <a:pt x="4561" y="401"/>
                    </a:lnTo>
                    <a:lnTo>
                      <a:pt x="4532" y="418"/>
                    </a:lnTo>
                    <a:close/>
                    <a:moveTo>
                      <a:pt x="1220" y="418"/>
                    </a:moveTo>
                    <a:lnTo>
                      <a:pt x="379" y="418"/>
                    </a:lnTo>
                    <a:lnTo>
                      <a:pt x="350" y="404"/>
                    </a:lnTo>
                    <a:lnTo>
                      <a:pt x="322" y="388"/>
                    </a:lnTo>
                    <a:lnTo>
                      <a:pt x="295" y="371"/>
                    </a:lnTo>
                    <a:lnTo>
                      <a:pt x="268" y="352"/>
                    </a:lnTo>
                    <a:lnTo>
                      <a:pt x="243" y="331"/>
                    </a:lnTo>
                    <a:lnTo>
                      <a:pt x="217" y="310"/>
                    </a:lnTo>
                    <a:lnTo>
                      <a:pt x="192" y="286"/>
                    </a:lnTo>
                    <a:lnTo>
                      <a:pt x="168" y="261"/>
                    </a:lnTo>
                    <a:lnTo>
                      <a:pt x="144" y="235"/>
                    </a:lnTo>
                    <a:lnTo>
                      <a:pt x="122" y="206"/>
                    </a:lnTo>
                    <a:lnTo>
                      <a:pt x="99" y="177"/>
                    </a:lnTo>
                    <a:lnTo>
                      <a:pt x="78" y="145"/>
                    </a:lnTo>
                    <a:lnTo>
                      <a:pt x="57" y="111"/>
                    </a:lnTo>
                    <a:lnTo>
                      <a:pt x="37" y="76"/>
                    </a:lnTo>
                    <a:lnTo>
                      <a:pt x="19" y="39"/>
                    </a:lnTo>
                    <a:lnTo>
                      <a:pt x="0" y="0"/>
                    </a:lnTo>
                    <a:lnTo>
                      <a:pt x="2429" y="0"/>
                    </a:lnTo>
                    <a:lnTo>
                      <a:pt x="2389" y="5"/>
                    </a:lnTo>
                    <a:lnTo>
                      <a:pt x="2349" y="10"/>
                    </a:lnTo>
                    <a:lnTo>
                      <a:pt x="2308" y="18"/>
                    </a:lnTo>
                    <a:lnTo>
                      <a:pt x="2267" y="29"/>
                    </a:lnTo>
                    <a:lnTo>
                      <a:pt x="2223" y="39"/>
                    </a:lnTo>
                    <a:lnTo>
                      <a:pt x="2181" y="54"/>
                    </a:lnTo>
                    <a:lnTo>
                      <a:pt x="2136" y="70"/>
                    </a:lnTo>
                    <a:lnTo>
                      <a:pt x="2091" y="87"/>
                    </a:lnTo>
                    <a:lnTo>
                      <a:pt x="1984" y="132"/>
                    </a:lnTo>
                    <a:lnTo>
                      <a:pt x="1876" y="178"/>
                    </a:lnTo>
                    <a:lnTo>
                      <a:pt x="1766" y="223"/>
                    </a:lnTo>
                    <a:lnTo>
                      <a:pt x="1657" y="266"/>
                    </a:lnTo>
                    <a:lnTo>
                      <a:pt x="1547" y="309"/>
                    </a:lnTo>
                    <a:lnTo>
                      <a:pt x="1436" y="350"/>
                    </a:lnTo>
                    <a:lnTo>
                      <a:pt x="1382" y="368"/>
                    </a:lnTo>
                    <a:lnTo>
                      <a:pt x="1328" y="385"/>
                    </a:lnTo>
                    <a:lnTo>
                      <a:pt x="1274" y="402"/>
                    </a:lnTo>
                    <a:lnTo>
                      <a:pt x="1220" y="418"/>
                    </a:lnTo>
                    <a:close/>
                  </a:path>
                </a:pathLst>
              </a:custGeom>
              <a:solidFill>
                <a:srgbClr val="FACF00"/>
              </a:solidFill>
              <a:ln w="9525">
                <a:noFill/>
                <a:round/>
                <a:headEnd/>
                <a:tailEnd/>
              </a:ln>
            </p:spPr>
            <p:txBody>
              <a:bodyPr/>
              <a:lstStyle/>
              <a:p>
                <a:pPr eaLnBrk="1" hangingPunct="1"/>
                <a:endParaRPr lang="pt-BR" b="1" u="none"/>
              </a:p>
            </p:txBody>
          </p:sp>
          <p:sp>
            <p:nvSpPr>
              <p:cNvPr id="453697" name="Freeform 2332"/>
              <p:cNvSpPr>
                <a:spLocks/>
              </p:cNvSpPr>
              <p:nvPr/>
            </p:nvSpPr>
            <p:spPr bwMode="auto">
              <a:xfrm>
                <a:off x="1845" y="3581"/>
                <a:ext cx="1354" cy="104"/>
              </a:xfrm>
              <a:custGeom>
                <a:avLst/>
                <a:gdLst>
                  <a:gd name="T0" fmla="*/ 0 w 5413"/>
                  <a:gd name="T1" fmla="*/ 0 h 419"/>
                  <a:gd name="T2" fmla="*/ 0 w 5413"/>
                  <a:gd name="T3" fmla="*/ 0 h 419"/>
                  <a:gd name="T4" fmla="*/ 0 w 5413"/>
                  <a:gd name="T5" fmla="*/ 0 h 419"/>
                  <a:gd name="T6" fmla="*/ 0 w 5413"/>
                  <a:gd name="T7" fmla="*/ 0 h 419"/>
                  <a:gd name="T8" fmla="*/ 0 w 5413"/>
                  <a:gd name="T9" fmla="*/ 0 h 419"/>
                  <a:gd name="T10" fmla="*/ 0 w 5413"/>
                  <a:gd name="T11" fmla="*/ 0 h 419"/>
                  <a:gd name="T12" fmla="*/ 0 w 5413"/>
                  <a:gd name="T13" fmla="*/ 0 h 419"/>
                  <a:gd name="T14" fmla="*/ 0 w 5413"/>
                  <a:gd name="T15" fmla="*/ 0 h 419"/>
                  <a:gd name="T16" fmla="*/ 0 w 5413"/>
                  <a:gd name="T17" fmla="*/ 0 h 419"/>
                  <a:gd name="T18" fmla="*/ 0 w 5413"/>
                  <a:gd name="T19" fmla="*/ 0 h 419"/>
                  <a:gd name="T20" fmla="*/ 0 w 5413"/>
                  <a:gd name="T21" fmla="*/ 0 h 419"/>
                  <a:gd name="T22" fmla="*/ 0 w 5413"/>
                  <a:gd name="T23" fmla="*/ 0 h 419"/>
                  <a:gd name="T24" fmla="*/ 0 w 5413"/>
                  <a:gd name="T25" fmla="*/ 0 h 419"/>
                  <a:gd name="T26" fmla="*/ 0 w 5413"/>
                  <a:gd name="T27" fmla="*/ 0 h 419"/>
                  <a:gd name="T28" fmla="*/ 0 w 5413"/>
                  <a:gd name="T29" fmla="*/ 0 h 419"/>
                  <a:gd name="T30" fmla="*/ 0 w 5413"/>
                  <a:gd name="T31" fmla="*/ 0 h 419"/>
                  <a:gd name="T32" fmla="*/ 0 w 5413"/>
                  <a:gd name="T33" fmla="*/ 0 h 419"/>
                  <a:gd name="T34" fmla="*/ 0 w 5413"/>
                  <a:gd name="T35" fmla="*/ 0 h 419"/>
                  <a:gd name="T36" fmla="*/ 0 w 5413"/>
                  <a:gd name="T37" fmla="*/ 0 h 419"/>
                  <a:gd name="T38" fmla="*/ 0 w 5413"/>
                  <a:gd name="T39" fmla="*/ 0 h 419"/>
                  <a:gd name="T40" fmla="*/ 0 w 5413"/>
                  <a:gd name="T41" fmla="*/ 0 h 419"/>
                  <a:gd name="T42" fmla="*/ 0 w 5413"/>
                  <a:gd name="T43" fmla="*/ 0 h 419"/>
                  <a:gd name="T44" fmla="*/ 0 w 5413"/>
                  <a:gd name="T45" fmla="*/ 0 h 419"/>
                  <a:gd name="T46" fmla="*/ 0 w 5413"/>
                  <a:gd name="T47" fmla="*/ 0 h 419"/>
                  <a:gd name="T48" fmla="*/ 0 w 5413"/>
                  <a:gd name="T49" fmla="*/ 0 h 419"/>
                  <a:gd name="T50" fmla="*/ 0 w 5413"/>
                  <a:gd name="T51" fmla="*/ 0 h 419"/>
                  <a:gd name="T52" fmla="*/ 0 w 5413"/>
                  <a:gd name="T53" fmla="*/ 0 h 419"/>
                  <a:gd name="T54" fmla="*/ 0 w 5413"/>
                  <a:gd name="T55" fmla="*/ 0 h 419"/>
                  <a:gd name="T56" fmla="*/ 0 w 5413"/>
                  <a:gd name="T57" fmla="*/ 0 h 419"/>
                  <a:gd name="T58" fmla="*/ 0 w 5413"/>
                  <a:gd name="T59" fmla="*/ 0 h 419"/>
                  <a:gd name="T60" fmla="*/ 0 w 5413"/>
                  <a:gd name="T61" fmla="*/ 0 h 419"/>
                  <a:gd name="T62" fmla="*/ 0 w 5413"/>
                  <a:gd name="T63" fmla="*/ 0 h 4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13"/>
                  <a:gd name="T97" fmla="*/ 0 h 419"/>
                  <a:gd name="T98" fmla="*/ 5413 w 5413"/>
                  <a:gd name="T99" fmla="*/ 419 h 4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13" h="419">
                    <a:moveTo>
                      <a:pt x="4980" y="419"/>
                    </a:moveTo>
                    <a:lnTo>
                      <a:pt x="3304" y="419"/>
                    </a:lnTo>
                    <a:lnTo>
                      <a:pt x="3248" y="386"/>
                    </a:lnTo>
                    <a:lnTo>
                      <a:pt x="3192" y="355"/>
                    </a:lnTo>
                    <a:lnTo>
                      <a:pt x="3135" y="326"/>
                    </a:lnTo>
                    <a:lnTo>
                      <a:pt x="3077" y="298"/>
                    </a:lnTo>
                    <a:lnTo>
                      <a:pt x="3048" y="287"/>
                    </a:lnTo>
                    <a:lnTo>
                      <a:pt x="3017" y="275"/>
                    </a:lnTo>
                    <a:lnTo>
                      <a:pt x="2987" y="263"/>
                    </a:lnTo>
                    <a:lnTo>
                      <a:pt x="2957" y="254"/>
                    </a:lnTo>
                    <a:lnTo>
                      <a:pt x="2926" y="244"/>
                    </a:lnTo>
                    <a:lnTo>
                      <a:pt x="2895" y="235"/>
                    </a:lnTo>
                    <a:lnTo>
                      <a:pt x="2863" y="227"/>
                    </a:lnTo>
                    <a:lnTo>
                      <a:pt x="2831" y="221"/>
                    </a:lnTo>
                    <a:lnTo>
                      <a:pt x="2798" y="215"/>
                    </a:lnTo>
                    <a:lnTo>
                      <a:pt x="2765" y="211"/>
                    </a:lnTo>
                    <a:lnTo>
                      <a:pt x="2732" y="209"/>
                    </a:lnTo>
                    <a:lnTo>
                      <a:pt x="2698" y="206"/>
                    </a:lnTo>
                    <a:lnTo>
                      <a:pt x="2664" y="205"/>
                    </a:lnTo>
                    <a:lnTo>
                      <a:pt x="2628" y="206"/>
                    </a:lnTo>
                    <a:lnTo>
                      <a:pt x="2592" y="207"/>
                    </a:lnTo>
                    <a:lnTo>
                      <a:pt x="2555" y="211"/>
                    </a:lnTo>
                    <a:lnTo>
                      <a:pt x="2518" y="217"/>
                    </a:lnTo>
                    <a:lnTo>
                      <a:pt x="2481" y="223"/>
                    </a:lnTo>
                    <a:lnTo>
                      <a:pt x="2443" y="231"/>
                    </a:lnTo>
                    <a:lnTo>
                      <a:pt x="2404" y="240"/>
                    </a:lnTo>
                    <a:lnTo>
                      <a:pt x="2364" y="252"/>
                    </a:lnTo>
                    <a:lnTo>
                      <a:pt x="2324" y="264"/>
                    </a:lnTo>
                    <a:lnTo>
                      <a:pt x="2283" y="280"/>
                    </a:lnTo>
                    <a:lnTo>
                      <a:pt x="2241" y="296"/>
                    </a:lnTo>
                    <a:lnTo>
                      <a:pt x="2206" y="312"/>
                    </a:lnTo>
                    <a:lnTo>
                      <a:pt x="2169" y="326"/>
                    </a:lnTo>
                    <a:lnTo>
                      <a:pt x="2133" y="342"/>
                    </a:lnTo>
                    <a:lnTo>
                      <a:pt x="2096" y="357"/>
                    </a:lnTo>
                    <a:lnTo>
                      <a:pt x="2059" y="372"/>
                    </a:lnTo>
                    <a:lnTo>
                      <a:pt x="2023" y="388"/>
                    </a:lnTo>
                    <a:lnTo>
                      <a:pt x="1986" y="403"/>
                    </a:lnTo>
                    <a:lnTo>
                      <a:pt x="1949" y="419"/>
                    </a:lnTo>
                    <a:lnTo>
                      <a:pt x="274" y="419"/>
                    </a:lnTo>
                    <a:lnTo>
                      <a:pt x="256" y="395"/>
                    </a:lnTo>
                    <a:lnTo>
                      <a:pt x="239" y="370"/>
                    </a:lnTo>
                    <a:lnTo>
                      <a:pt x="223" y="345"/>
                    </a:lnTo>
                    <a:lnTo>
                      <a:pt x="206" y="318"/>
                    </a:lnTo>
                    <a:lnTo>
                      <a:pt x="190" y="291"/>
                    </a:lnTo>
                    <a:lnTo>
                      <a:pt x="175" y="262"/>
                    </a:lnTo>
                    <a:lnTo>
                      <a:pt x="161" y="232"/>
                    </a:lnTo>
                    <a:lnTo>
                      <a:pt x="146" y="201"/>
                    </a:lnTo>
                    <a:lnTo>
                      <a:pt x="132" y="173"/>
                    </a:lnTo>
                    <a:lnTo>
                      <a:pt x="117" y="145"/>
                    </a:lnTo>
                    <a:lnTo>
                      <a:pt x="101" y="119"/>
                    </a:lnTo>
                    <a:lnTo>
                      <a:pt x="83" y="94"/>
                    </a:lnTo>
                    <a:lnTo>
                      <a:pt x="64" y="69"/>
                    </a:lnTo>
                    <a:lnTo>
                      <a:pt x="43" y="45"/>
                    </a:lnTo>
                    <a:lnTo>
                      <a:pt x="22" y="23"/>
                    </a:lnTo>
                    <a:lnTo>
                      <a:pt x="0" y="0"/>
                    </a:lnTo>
                    <a:lnTo>
                      <a:pt x="5413" y="0"/>
                    </a:lnTo>
                    <a:lnTo>
                      <a:pt x="5355" y="62"/>
                    </a:lnTo>
                    <a:lnTo>
                      <a:pt x="5298" y="123"/>
                    </a:lnTo>
                    <a:lnTo>
                      <a:pt x="5243" y="178"/>
                    </a:lnTo>
                    <a:lnTo>
                      <a:pt x="5187" y="232"/>
                    </a:lnTo>
                    <a:lnTo>
                      <a:pt x="5135" y="283"/>
                    </a:lnTo>
                    <a:lnTo>
                      <a:pt x="5082" y="331"/>
                    </a:lnTo>
                    <a:lnTo>
                      <a:pt x="5030" y="376"/>
                    </a:lnTo>
                    <a:lnTo>
                      <a:pt x="4980" y="419"/>
                    </a:lnTo>
                    <a:close/>
                  </a:path>
                </a:pathLst>
              </a:custGeom>
              <a:solidFill>
                <a:srgbClr val="F9CA00"/>
              </a:solidFill>
              <a:ln w="9525">
                <a:noFill/>
                <a:round/>
                <a:headEnd/>
                <a:tailEnd/>
              </a:ln>
            </p:spPr>
            <p:txBody>
              <a:bodyPr/>
              <a:lstStyle/>
              <a:p>
                <a:pPr eaLnBrk="1" hangingPunct="1"/>
                <a:endParaRPr lang="pt-BR" b="1" u="none"/>
              </a:p>
            </p:txBody>
          </p:sp>
          <p:sp>
            <p:nvSpPr>
              <p:cNvPr id="453698" name="Freeform 2333"/>
              <p:cNvSpPr>
                <a:spLocks/>
              </p:cNvSpPr>
              <p:nvPr/>
            </p:nvSpPr>
            <p:spPr bwMode="auto">
              <a:xfrm>
                <a:off x="1756" y="3528"/>
                <a:ext cx="1483" cy="105"/>
              </a:xfrm>
              <a:custGeom>
                <a:avLst/>
                <a:gdLst>
                  <a:gd name="T0" fmla="*/ 0 w 5931"/>
                  <a:gd name="T1" fmla="*/ 0 h 417"/>
                  <a:gd name="T2" fmla="*/ 0 w 5931"/>
                  <a:gd name="T3" fmla="*/ 0 h 417"/>
                  <a:gd name="T4" fmla="*/ 0 w 5931"/>
                  <a:gd name="T5" fmla="*/ 0 h 417"/>
                  <a:gd name="T6" fmla="*/ 0 w 5931"/>
                  <a:gd name="T7" fmla="*/ 0 h 417"/>
                  <a:gd name="T8" fmla="*/ 0 w 5931"/>
                  <a:gd name="T9" fmla="*/ 0 h 417"/>
                  <a:gd name="T10" fmla="*/ 0 w 5931"/>
                  <a:gd name="T11" fmla="*/ 0 h 417"/>
                  <a:gd name="T12" fmla="*/ 0 w 5931"/>
                  <a:gd name="T13" fmla="*/ 0 h 417"/>
                  <a:gd name="T14" fmla="*/ 0 w 5931"/>
                  <a:gd name="T15" fmla="*/ 0 h 417"/>
                  <a:gd name="T16" fmla="*/ 0 w 5931"/>
                  <a:gd name="T17" fmla="*/ 0 h 417"/>
                  <a:gd name="T18" fmla="*/ 0 w 5931"/>
                  <a:gd name="T19" fmla="*/ 0 h 417"/>
                  <a:gd name="T20" fmla="*/ 0 w 5931"/>
                  <a:gd name="T21" fmla="*/ 0 h 417"/>
                  <a:gd name="T22" fmla="*/ 0 w 5931"/>
                  <a:gd name="T23" fmla="*/ 0 h 417"/>
                  <a:gd name="T24" fmla="*/ 0 w 5931"/>
                  <a:gd name="T25" fmla="*/ 0 h 417"/>
                  <a:gd name="T26" fmla="*/ 0 w 5931"/>
                  <a:gd name="T27" fmla="*/ 0 h 417"/>
                  <a:gd name="T28" fmla="*/ 0 w 5931"/>
                  <a:gd name="T29" fmla="*/ 0 h 417"/>
                  <a:gd name="T30" fmla="*/ 0 w 5931"/>
                  <a:gd name="T31" fmla="*/ 0 h 417"/>
                  <a:gd name="T32" fmla="*/ 0 w 5931"/>
                  <a:gd name="T33" fmla="*/ 0 h 417"/>
                  <a:gd name="T34" fmla="*/ 0 w 5931"/>
                  <a:gd name="T35" fmla="*/ 0 h 417"/>
                  <a:gd name="T36" fmla="*/ 0 w 5931"/>
                  <a:gd name="T37" fmla="*/ 0 h 417"/>
                  <a:gd name="T38" fmla="*/ 0 w 5931"/>
                  <a:gd name="T39" fmla="*/ 0 h 417"/>
                  <a:gd name="T40" fmla="*/ 0 w 5931"/>
                  <a:gd name="T41" fmla="*/ 0 h 417"/>
                  <a:gd name="T42" fmla="*/ 0 w 5931"/>
                  <a:gd name="T43" fmla="*/ 0 h 417"/>
                  <a:gd name="T44" fmla="*/ 0 w 5931"/>
                  <a:gd name="T45" fmla="*/ 0 h 417"/>
                  <a:gd name="T46" fmla="*/ 0 w 5931"/>
                  <a:gd name="T47" fmla="*/ 0 h 417"/>
                  <a:gd name="T48" fmla="*/ 0 w 5931"/>
                  <a:gd name="T49" fmla="*/ 0 h 417"/>
                  <a:gd name="T50" fmla="*/ 0 w 5931"/>
                  <a:gd name="T51" fmla="*/ 0 h 417"/>
                  <a:gd name="T52" fmla="*/ 0 w 5931"/>
                  <a:gd name="T53" fmla="*/ 0 h 417"/>
                  <a:gd name="T54" fmla="*/ 0 w 5931"/>
                  <a:gd name="T55" fmla="*/ 0 h 417"/>
                  <a:gd name="T56" fmla="*/ 0 w 5931"/>
                  <a:gd name="T57" fmla="*/ 0 h 417"/>
                  <a:gd name="T58" fmla="*/ 0 w 5931"/>
                  <a:gd name="T59" fmla="*/ 0 h 417"/>
                  <a:gd name="T60" fmla="*/ 0 w 5931"/>
                  <a:gd name="T61" fmla="*/ 0 h 417"/>
                  <a:gd name="T62" fmla="*/ 0 w 5931"/>
                  <a:gd name="T63" fmla="*/ 0 h 417"/>
                  <a:gd name="T64" fmla="*/ 0 w 5931"/>
                  <a:gd name="T65" fmla="*/ 0 h 417"/>
                  <a:gd name="T66" fmla="*/ 0 w 5931"/>
                  <a:gd name="T67" fmla="*/ 0 h 417"/>
                  <a:gd name="T68" fmla="*/ 0 w 5931"/>
                  <a:gd name="T69" fmla="*/ 0 h 417"/>
                  <a:gd name="T70" fmla="*/ 0 w 5931"/>
                  <a:gd name="T71" fmla="*/ 0 h 417"/>
                  <a:gd name="T72" fmla="*/ 0 w 5931"/>
                  <a:gd name="T73" fmla="*/ 0 h 417"/>
                  <a:gd name="T74" fmla="*/ 0 w 5931"/>
                  <a:gd name="T75" fmla="*/ 0 h 4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31"/>
                  <a:gd name="T115" fmla="*/ 0 h 417"/>
                  <a:gd name="T116" fmla="*/ 5931 w 5931"/>
                  <a:gd name="T117" fmla="*/ 417 h 4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31" h="417">
                    <a:moveTo>
                      <a:pt x="5569" y="417"/>
                    </a:moveTo>
                    <a:lnTo>
                      <a:pt x="3098" y="417"/>
                    </a:lnTo>
                    <a:lnTo>
                      <a:pt x="3059" y="414"/>
                    </a:lnTo>
                    <a:lnTo>
                      <a:pt x="3019" y="414"/>
                    </a:lnTo>
                    <a:lnTo>
                      <a:pt x="2978" y="414"/>
                    </a:lnTo>
                    <a:lnTo>
                      <a:pt x="2936" y="417"/>
                    </a:lnTo>
                    <a:lnTo>
                      <a:pt x="507" y="417"/>
                    </a:lnTo>
                    <a:lnTo>
                      <a:pt x="505" y="413"/>
                    </a:lnTo>
                    <a:lnTo>
                      <a:pt x="503" y="409"/>
                    </a:lnTo>
                    <a:lnTo>
                      <a:pt x="486" y="373"/>
                    </a:lnTo>
                    <a:lnTo>
                      <a:pt x="466" y="340"/>
                    </a:lnTo>
                    <a:lnTo>
                      <a:pt x="445" y="307"/>
                    </a:lnTo>
                    <a:lnTo>
                      <a:pt x="421" y="277"/>
                    </a:lnTo>
                    <a:lnTo>
                      <a:pt x="395" y="246"/>
                    </a:lnTo>
                    <a:lnTo>
                      <a:pt x="369" y="219"/>
                    </a:lnTo>
                    <a:lnTo>
                      <a:pt x="338" y="191"/>
                    </a:lnTo>
                    <a:lnTo>
                      <a:pt x="308" y="166"/>
                    </a:lnTo>
                    <a:lnTo>
                      <a:pt x="275" y="141"/>
                    </a:lnTo>
                    <a:lnTo>
                      <a:pt x="239" y="118"/>
                    </a:lnTo>
                    <a:lnTo>
                      <a:pt x="204" y="96"/>
                    </a:lnTo>
                    <a:lnTo>
                      <a:pt x="165" y="75"/>
                    </a:lnTo>
                    <a:lnTo>
                      <a:pt x="127" y="54"/>
                    </a:lnTo>
                    <a:lnTo>
                      <a:pt x="86" y="35"/>
                    </a:lnTo>
                    <a:lnTo>
                      <a:pt x="44" y="17"/>
                    </a:lnTo>
                    <a:lnTo>
                      <a:pt x="0" y="0"/>
                    </a:lnTo>
                    <a:lnTo>
                      <a:pt x="5931" y="0"/>
                    </a:lnTo>
                    <a:lnTo>
                      <a:pt x="5899" y="47"/>
                    </a:lnTo>
                    <a:lnTo>
                      <a:pt x="5868" y="92"/>
                    </a:lnTo>
                    <a:lnTo>
                      <a:pt x="5837" y="132"/>
                    </a:lnTo>
                    <a:lnTo>
                      <a:pt x="5807" y="169"/>
                    </a:lnTo>
                    <a:lnTo>
                      <a:pt x="5775" y="202"/>
                    </a:lnTo>
                    <a:lnTo>
                      <a:pt x="5745" y="236"/>
                    </a:lnTo>
                    <a:lnTo>
                      <a:pt x="5716" y="268"/>
                    </a:lnTo>
                    <a:lnTo>
                      <a:pt x="5686" y="299"/>
                    </a:lnTo>
                    <a:lnTo>
                      <a:pt x="5655" y="330"/>
                    </a:lnTo>
                    <a:lnTo>
                      <a:pt x="5626" y="360"/>
                    </a:lnTo>
                    <a:lnTo>
                      <a:pt x="5597" y="389"/>
                    </a:lnTo>
                    <a:lnTo>
                      <a:pt x="5569" y="417"/>
                    </a:lnTo>
                    <a:close/>
                  </a:path>
                </a:pathLst>
              </a:custGeom>
              <a:solidFill>
                <a:srgbClr val="F8C400"/>
              </a:solidFill>
              <a:ln w="9525">
                <a:noFill/>
                <a:round/>
                <a:headEnd/>
                <a:tailEnd/>
              </a:ln>
            </p:spPr>
            <p:txBody>
              <a:bodyPr/>
              <a:lstStyle/>
              <a:p>
                <a:pPr eaLnBrk="1" hangingPunct="1"/>
                <a:endParaRPr lang="pt-BR" b="1" u="none"/>
              </a:p>
            </p:txBody>
          </p:sp>
          <p:sp>
            <p:nvSpPr>
              <p:cNvPr id="453699" name="Freeform 2334"/>
              <p:cNvSpPr>
                <a:spLocks/>
              </p:cNvSpPr>
              <p:nvPr/>
            </p:nvSpPr>
            <p:spPr bwMode="auto">
              <a:xfrm>
                <a:off x="1520" y="3476"/>
                <a:ext cx="1748" cy="105"/>
              </a:xfrm>
              <a:custGeom>
                <a:avLst/>
                <a:gdLst>
                  <a:gd name="T0" fmla="*/ 0 w 6990"/>
                  <a:gd name="T1" fmla="*/ 0 h 418"/>
                  <a:gd name="T2" fmla="*/ 0 w 6990"/>
                  <a:gd name="T3" fmla="*/ 0 h 418"/>
                  <a:gd name="T4" fmla="*/ 0 w 6990"/>
                  <a:gd name="T5" fmla="*/ 0 h 418"/>
                  <a:gd name="T6" fmla="*/ 0 w 6990"/>
                  <a:gd name="T7" fmla="*/ 0 h 418"/>
                  <a:gd name="T8" fmla="*/ 0 w 6990"/>
                  <a:gd name="T9" fmla="*/ 0 h 418"/>
                  <a:gd name="T10" fmla="*/ 0 w 6990"/>
                  <a:gd name="T11" fmla="*/ 0 h 418"/>
                  <a:gd name="T12" fmla="*/ 0 w 6990"/>
                  <a:gd name="T13" fmla="*/ 0 h 418"/>
                  <a:gd name="T14" fmla="*/ 0 w 6990"/>
                  <a:gd name="T15" fmla="*/ 0 h 418"/>
                  <a:gd name="T16" fmla="*/ 0 w 6990"/>
                  <a:gd name="T17" fmla="*/ 0 h 418"/>
                  <a:gd name="T18" fmla="*/ 0 w 6990"/>
                  <a:gd name="T19" fmla="*/ 0 h 418"/>
                  <a:gd name="T20" fmla="*/ 0 w 6990"/>
                  <a:gd name="T21" fmla="*/ 0 h 418"/>
                  <a:gd name="T22" fmla="*/ 0 w 6990"/>
                  <a:gd name="T23" fmla="*/ 0 h 418"/>
                  <a:gd name="T24" fmla="*/ 0 w 6990"/>
                  <a:gd name="T25" fmla="*/ 0 h 418"/>
                  <a:gd name="T26" fmla="*/ 0 w 6990"/>
                  <a:gd name="T27" fmla="*/ 0 h 418"/>
                  <a:gd name="T28" fmla="*/ 0 w 6990"/>
                  <a:gd name="T29" fmla="*/ 0 h 418"/>
                  <a:gd name="T30" fmla="*/ 0 w 6990"/>
                  <a:gd name="T31" fmla="*/ 0 h 418"/>
                  <a:gd name="T32" fmla="*/ 0 w 6990"/>
                  <a:gd name="T33" fmla="*/ 0 h 418"/>
                  <a:gd name="T34" fmla="*/ 0 w 6990"/>
                  <a:gd name="T35" fmla="*/ 0 h 418"/>
                  <a:gd name="T36" fmla="*/ 0 w 6990"/>
                  <a:gd name="T37" fmla="*/ 0 h 418"/>
                  <a:gd name="T38" fmla="*/ 0 w 6990"/>
                  <a:gd name="T39" fmla="*/ 0 h 418"/>
                  <a:gd name="T40" fmla="*/ 0 w 6990"/>
                  <a:gd name="T41" fmla="*/ 0 h 418"/>
                  <a:gd name="T42" fmla="*/ 0 w 6990"/>
                  <a:gd name="T43" fmla="*/ 0 h 418"/>
                  <a:gd name="T44" fmla="*/ 0 w 6990"/>
                  <a:gd name="T45" fmla="*/ 0 h 418"/>
                  <a:gd name="T46" fmla="*/ 0 w 6990"/>
                  <a:gd name="T47" fmla="*/ 0 h 418"/>
                  <a:gd name="T48" fmla="*/ 0 w 6990"/>
                  <a:gd name="T49" fmla="*/ 0 h 418"/>
                  <a:gd name="T50" fmla="*/ 0 w 6990"/>
                  <a:gd name="T51" fmla="*/ 0 h 418"/>
                  <a:gd name="T52" fmla="*/ 0 w 6990"/>
                  <a:gd name="T53" fmla="*/ 0 h 418"/>
                  <a:gd name="T54" fmla="*/ 0 w 6990"/>
                  <a:gd name="T55" fmla="*/ 0 h 418"/>
                  <a:gd name="T56" fmla="*/ 0 w 6990"/>
                  <a:gd name="T57" fmla="*/ 0 h 418"/>
                  <a:gd name="T58" fmla="*/ 0 w 6990"/>
                  <a:gd name="T59" fmla="*/ 0 h 418"/>
                  <a:gd name="T60" fmla="*/ 0 w 6990"/>
                  <a:gd name="T61" fmla="*/ 0 h 418"/>
                  <a:gd name="T62" fmla="*/ 0 w 6990"/>
                  <a:gd name="T63" fmla="*/ 0 h 418"/>
                  <a:gd name="T64" fmla="*/ 0 w 6990"/>
                  <a:gd name="T65" fmla="*/ 0 h 418"/>
                  <a:gd name="T66" fmla="*/ 0 w 6990"/>
                  <a:gd name="T67" fmla="*/ 0 h 418"/>
                  <a:gd name="T68" fmla="*/ 0 w 6990"/>
                  <a:gd name="T69" fmla="*/ 0 h 418"/>
                  <a:gd name="T70" fmla="*/ 0 w 6990"/>
                  <a:gd name="T71" fmla="*/ 0 h 418"/>
                  <a:gd name="T72" fmla="*/ 0 w 6990"/>
                  <a:gd name="T73" fmla="*/ 0 h 418"/>
                  <a:gd name="T74" fmla="*/ 0 w 6990"/>
                  <a:gd name="T75" fmla="*/ 0 h 418"/>
                  <a:gd name="T76" fmla="*/ 0 w 6990"/>
                  <a:gd name="T77" fmla="*/ 0 h 4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90"/>
                  <a:gd name="T118" fmla="*/ 0 h 418"/>
                  <a:gd name="T119" fmla="*/ 6990 w 6990"/>
                  <a:gd name="T120" fmla="*/ 418 h 4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90" h="418">
                    <a:moveTo>
                      <a:pt x="6713" y="418"/>
                    </a:moveTo>
                    <a:lnTo>
                      <a:pt x="1300" y="418"/>
                    </a:lnTo>
                    <a:lnTo>
                      <a:pt x="1273" y="394"/>
                    </a:lnTo>
                    <a:lnTo>
                      <a:pt x="1246" y="372"/>
                    </a:lnTo>
                    <a:lnTo>
                      <a:pt x="1217" y="351"/>
                    </a:lnTo>
                    <a:lnTo>
                      <a:pt x="1186" y="331"/>
                    </a:lnTo>
                    <a:lnTo>
                      <a:pt x="1155" y="311"/>
                    </a:lnTo>
                    <a:lnTo>
                      <a:pt x="1123" y="291"/>
                    </a:lnTo>
                    <a:lnTo>
                      <a:pt x="1089" y="274"/>
                    </a:lnTo>
                    <a:lnTo>
                      <a:pt x="1054" y="257"/>
                    </a:lnTo>
                    <a:lnTo>
                      <a:pt x="1019" y="240"/>
                    </a:lnTo>
                    <a:lnTo>
                      <a:pt x="982" y="224"/>
                    </a:lnTo>
                    <a:lnTo>
                      <a:pt x="943" y="210"/>
                    </a:lnTo>
                    <a:lnTo>
                      <a:pt x="904" y="195"/>
                    </a:lnTo>
                    <a:lnTo>
                      <a:pt x="864" y="181"/>
                    </a:lnTo>
                    <a:lnTo>
                      <a:pt x="825" y="167"/>
                    </a:lnTo>
                    <a:lnTo>
                      <a:pt x="782" y="155"/>
                    </a:lnTo>
                    <a:lnTo>
                      <a:pt x="740" y="142"/>
                    </a:lnTo>
                    <a:lnTo>
                      <a:pt x="654" y="120"/>
                    </a:lnTo>
                    <a:lnTo>
                      <a:pt x="566" y="99"/>
                    </a:lnTo>
                    <a:lnTo>
                      <a:pt x="475" y="80"/>
                    </a:lnTo>
                    <a:lnTo>
                      <a:pt x="381" y="62"/>
                    </a:lnTo>
                    <a:lnTo>
                      <a:pt x="287" y="45"/>
                    </a:lnTo>
                    <a:lnTo>
                      <a:pt x="192" y="30"/>
                    </a:lnTo>
                    <a:lnTo>
                      <a:pt x="96" y="14"/>
                    </a:lnTo>
                    <a:lnTo>
                      <a:pt x="0" y="0"/>
                    </a:lnTo>
                    <a:lnTo>
                      <a:pt x="6990" y="0"/>
                    </a:lnTo>
                    <a:lnTo>
                      <a:pt x="6960" y="59"/>
                    </a:lnTo>
                    <a:lnTo>
                      <a:pt x="6930" y="115"/>
                    </a:lnTo>
                    <a:lnTo>
                      <a:pt x="6899" y="167"/>
                    </a:lnTo>
                    <a:lnTo>
                      <a:pt x="6869" y="216"/>
                    </a:lnTo>
                    <a:lnTo>
                      <a:pt x="6839" y="262"/>
                    </a:lnTo>
                    <a:lnTo>
                      <a:pt x="6809" y="305"/>
                    </a:lnTo>
                    <a:lnTo>
                      <a:pt x="6779" y="344"/>
                    </a:lnTo>
                    <a:lnTo>
                      <a:pt x="6750" y="379"/>
                    </a:lnTo>
                    <a:lnTo>
                      <a:pt x="6741" y="388"/>
                    </a:lnTo>
                    <a:lnTo>
                      <a:pt x="6732" y="398"/>
                    </a:lnTo>
                    <a:lnTo>
                      <a:pt x="6722" y="408"/>
                    </a:lnTo>
                    <a:lnTo>
                      <a:pt x="6713" y="418"/>
                    </a:lnTo>
                    <a:close/>
                  </a:path>
                </a:pathLst>
              </a:custGeom>
              <a:solidFill>
                <a:srgbClr val="F7BF00"/>
              </a:solidFill>
              <a:ln w="9525">
                <a:noFill/>
                <a:round/>
                <a:headEnd/>
                <a:tailEnd/>
              </a:ln>
            </p:spPr>
            <p:txBody>
              <a:bodyPr/>
              <a:lstStyle/>
              <a:p>
                <a:pPr eaLnBrk="1" hangingPunct="1"/>
                <a:endParaRPr lang="pt-BR" b="1" u="none"/>
              </a:p>
            </p:txBody>
          </p:sp>
          <p:sp>
            <p:nvSpPr>
              <p:cNvPr id="453700" name="Freeform 2335"/>
              <p:cNvSpPr>
                <a:spLocks/>
              </p:cNvSpPr>
              <p:nvPr/>
            </p:nvSpPr>
            <p:spPr bwMode="auto">
              <a:xfrm>
                <a:off x="1258" y="3424"/>
                <a:ext cx="2034" cy="104"/>
              </a:xfrm>
              <a:custGeom>
                <a:avLst/>
                <a:gdLst>
                  <a:gd name="T0" fmla="*/ 0 w 8136"/>
                  <a:gd name="T1" fmla="*/ 0 h 419"/>
                  <a:gd name="T2" fmla="*/ 0 w 8136"/>
                  <a:gd name="T3" fmla="*/ 0 h 419"/>
                  <a:gd name="T4" fmla="*/ 0 w 8136"/>
                  <a:gd name="T5" fmla="*/ 0 h 419"/>
                  <a:gd name="T6" fmla="*/ 0 w 8136"/>
                  <a:gd name="T7" fmla="*/ 0 h 419"/>
                  <a:gd name="T8" fmla="*/ 0 w 8136"/>
                  <a:gd name="T9" fmla="*/ 0 h 419"/>
                  <a:gd name="T10" fmla="*/ 0 w 8136"/>
                  <a:gd name="T11" fmla="*/ 0 h 419"/>
                  <a:gd name="T12" fmla="*/ 0 w 8136"/>
                  <a:gd name="T13" fmla="*/ 0 h 419"/>
                  <a:gd name="T14" fmla="*/ 0 w 8136"/>
                  <a:gd name="T15" fmla="*/ 0 h 419"/>
                  <a:gd name="T16" fmla="*/ 0 w 8136"/>
                  <a:gd name="T17" fmla="*/ 0 h 419"/>
                  <a:gd name="T18" fmla="*/ 0 w 8136"/>
                  <a:gd name="T19" fmla="*/ 0 h 419"/>
                  <a:gd name="T20" fmla="*/ 0 w 8136"/>
                  <a:gd name="T21" fmla="*/ 0 h 419"/>
                  <a:gd name="T22" fmla="*/ 0 w 8136"/>
                  <a:gd name="T23" fmla="*/ 0 h 419"/>
                  <a:gd name="T24" fmla="*/ 0 w 8136"/>
                  <a:gd name="T25" fmla="*/ 0 h 419"/>
                  <a:gd name="T26" fmla="*/ 0 w 8136"/>
                  <a:gd name="T27" fmla="*/ 0 h 419"/>
                  <a:gd name="T28" fmla="*/ 0 w 8136"/>
                  <a:gd name="T29" fmla="*/ 0 h 419"/>
                  <a:gd name="T30" fmla="*/ 0 w 8136"/>
                  <a:gd name="T31" fmla="*/ 0 h 419"/>
                  <a:gd name="T32" fmla="*/ 0 w 8136"/>
                  <a:gd name="T33" fmla="*/ 0 h 419"/>
                  <a:gd name="T34" fmla="*/ 0 w 8136"/>
                  <a:gd name="T35" fmla="*/ 0 h 419"/>
                  <a:gd name="T36" fmla="*/ 0 w 8136"/>
                  <a:gd name="T37" fmla="*/ 0 h 419"/>
                  <a:gd name="T38" fmla="*/ 0 w 8136"/>
                  <a:gd name="T39" fmla="*/ 0 h 419"/>
                  <a:gd name="T40" fmla="*/ 0 w 8136"/>
                  <a:gd name="T41" fmla="*/ 0 h 419"/>
                  <a:gd name="T42" fmla="*/ 0 w 8136"/>
                  <a:gd name="T43" fmla="*/ 0 h 419"/>
                  <a:gd name="T44" fmla="*/ 0 w 8136"/>
                  <a:gd name="T45" fmla="*/ 0 h 419"/>
                  <a:gd name="T46" fmla="*/ 0 w 8136"/>
                  <a:gd name="T47" fmla="*/ 0 h 419"/>
                  <a:gd name="T48" fmla="*/ 0 w 8136"/>
                  <a:gd name="T49" fmla="*/ 0 h 419"/>
                  <a:gd name="T50" fmla="*/ 0 w 8136"/>
                  <a:gd name="T51" fmla="*/ 0 h 419"/>
                  <a:gd name="T52" fmla="*/ 0 w 8136"/>
                  <a:gd name="T53" fmla="*/ 0 h 419"/>
                  <a:gd name="T54" fmla="*/ 0 w 8136"/>
                  <a:gd name="T55" fmla="*/ 0 h 419"/>
                  <a:gd name="T56" fmla="*/ 0 w 8136"/>
                  <a:gd name="T57" fmla="*/ 0 h 419"/>
                  <a:gd name="T58" fmla="*/ 0 w 8136"/>
                  <a:gd name="T59" fmla="*/ 0 h 419"/>
                  <a:gd name="T60" fmla="*/ 0 w 8136"/>
                  <a:gd name="T61" fmla="*/ 0 h 419"/>
                  <a:gd name="T62" fmla="*/ 0 w 8136"/>
                  <a:gd name="T63" fmla="*/ 0 h 419"/>
                  <a:gd name="T64" fmla="*/ 0 w 8136"/>
                  <a:gd name="T65" fmla="*/ 0 h 419"/>
                  <a:gd name="T66" fmla="*/ 0 w 8136"/>
                  <a:gd name="T67" fmla="*/ 0 h 419"/>
                  <a:gd name="T68" fmla="*/ 0 w 8136"/>
                  <a:gd name="T69" fmla="*/ 0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136"/>
                  <a:gd name="T106" fmla="*/ 0 h 419"/>
                  <a:gd name="T107" fmla="*/ 8136 w 8136"/>
                  <a:gd name="T108" fmla="*/ 419 h 4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136" h="419">
                    <a:moveTo>
                      <a:pt x="7925" y="419"/>
                    </a:moveTo>
                    <a:lnTo>
                      <a:pt x="1994" y="419"/>
                    </a:lnTo>
                    <a:lnTo>
                      <a:pt x="1940" y="397"/>
                    </a:lnTo>
                    <a:lnTo>
                      <a:pt x="1884" y="379"/>
                    </a:lnTo>
                    <a:lnTo>
                      <a:pt x="1827" y="362"/>
                    </a:lnTo>
                    <a:lnTo>
                      <a:pt x="1767" y="345"/>
                    </a:lnTo>
                    <a:lnTo>
                      <a:pt x="1707" y="329"/>
                    </a:lnTo>
                    <a:lnTo>
                      <a:pt x="1645" y="314"/>
                    </a:lnTo>
                    <a:lnTo>
                      <a:pt x="1583" y="301"/>
                    </a:lnTo>
                    <a:lnTo>
                      <a:pt x="1519" y="288"/>
                    </a:lnTo>
                    <a:lnTo>
                      <a:pt x="1389" y="263"/>
                    </a:lnTo>
                    <a:lnTo>
                      <a:pt x="1257" y="240"/>
                    </a:lnTo>
                    <a:lnTo>
                      <a:pt x="1122" y="219"/>
                    </a:lnTo>
                    <a:lnTo>
                      <a:pt x="987" y="199"/>
                    </a:lnTo>
                    <a:lnTo>
                      <a:pt x="853" y="180"/>
                    </a:lnTo>
                    <a:lnTo>
                      <a:pt x="719" y="160"/>
                    </a:lnTo>
                    <a:lnTo>
                      <a:pt x="589" y="139"/>
                    </a:lnTo>
                    <a:lnTo>
                      <a:pt x="461" y="116"/>
                    </a:lnTo>
                    <a:lnTo>
                      <a:pt x="399" y="104"/>
                    </a:lnTo>
                    <a:lnTo>
                      <a:pt x="338" y="93"/>
                    </a:lnTo>
                    <a:lnTo>
                      <a:pt x="277" y="79"/>
                    </a:lnTo>
                    <a:lnTo>
                      <a:pt x="219" y="65"/>
                    </a:lnTo>
                    <a:lnTo>
                      <a:pt x="161" y="50"/>
                    </a:lnTo>
                    <a:lnTo>
                      <a:pt x="105" y="34"/>
                    </a:lnTo>
                    <a:lnTo>
                      <a:pt x="53" y="17"/>
                    </a:lnTo>
                    <a:lnTo>
                      <a:pt x="0" y="0"/>
                    </a:lnTo>
                    <a:lnTo>
                      <a:pt x="8136" y="0"/>
                    </a:lnTo>
                    <a:lnTo>
                      <a:pt x="8111" y="60"/>
                    </a:lnTo>
                    <a:lnTo>
                      <a:pt x="8085" y="116"/>
                    </a:lnTo>
                    <a:lnTo>
                      <a:pt x="8058" y="173"/>
                    </a:lnTo>
                    <a:lnTo>
                      <a:pt x="8032" y="226"/>
                    </a:lnTo>
                    <a:lnTo>
                      <a:pt x="8006" y="277"/>
                    </a:lnTo>
                    <a:lnTo>
                      <a:pt x="7979" y="328"/>
                    </a:lnTo>
                    <a:lnTo>
                      <a:pt x="7952" y="374"/>
                    </a:lnTo>
                    <a:lnTo>
                      <a:pt x="7925" y="419"/>
                    </a:lnTo>
                    <a:close/>
                  </a:path>
                </a:pathLst>
              </a:custGeom>
              <a:solidFill>
                <a:srgbClr val="F6BA00"/>
              </a:solidFill>
              <a:ln w="9525">
                <a:noFill/>
                <a:round/>
                <a:headEnd/>
                <a:tailEnd/>
              </a:ln>
            </p:spPr>
            <p:txBody>
              <a:bodyPr/>
              <a:lstStyle/>
              <a:p>
                <a:pPr eaLnBrk="1" hangingPunct="1"/>
                <a:endParaRPr lang="pt-BR" b="1" u="none"/>
              </a:p>
            </p:txBody>
          </p:sp>
          <p:sp>
            <p:nvSpPr>
              <p:cNvPr id="453701" name="Freeform 2336"/>
              <p:cNvSpPr>
                <a:spLocks/>
              </p:cNvSpPr>
              <p:nvPr/>
            </p:nvSpPr>
            <p:spPr bwMode="auto">
              <a:xfrm>
                <a:off x="1169" y="3372"/>
                <a:ext cx="2143" cy="104"/>
              </a:xfrm>
              <a:custGeom>
                <a:avLst/>
                <a:gdLst>
                  <a:gd name="T0" fmla="*/ 0 w 8572"/>
                  <a:gd name="T1" fmla="*/ 0 h 417"/>
                  <a:gd name="T2" fmla="*/ 0 w 8572"/>
                  <a:gd name="T3" fmla="*/ 0 h 417"/>
                  <a:gd name="T4" fmla="*/ 0 w 8572"/>
                  <a:gd name="T5" fmla="*/ 0 h 417"/>
                  <a:gd name="T6" fmla="*/ 0 w 8572"/>
                  <a:gd name="T7" fmla="*/ 0 h 417"/>
                  <a:gd name="T8" fmla="*/ 0 w 8572"/>
                  <a:gd name="T9" fmla="*/ 0 h 417"/>
                  <a:gd name="T10" fmla="*/ 0 w 8572"/>
                  <a:gd name="T11" fmla="*/ 0 h 417"/>
                  <a:gd name="T12" fmla="*/ 0 w 8572"/>
                  <a:gd name="T13" fmla="*/ 0 h 417"/>
                  <a:gd name="T14" fmla="*/ 0 w 8572"/>
                  <a:gd name="T15" fmla="*/ 0 h 417"/>
                  <a:gd name="T16" fmla="*/ 0 w 8572"/>
                  <a:gd name="T17" fmla="*/ 0 h 417"/>
                  <a:gd name="T18" fmla="*/ 0 w 8572"/>
                  <a:gd name="T19" fmla="*/ 0 h 417"/>
                  <a:gd name="T20" fmla="*/ 0 w 8572"/>
                  <a:gd name="T21" fmla="*/ 0 h 417"/>
                  <a:gd name="T22" fmla="*/ 0 w 8572"/>
                  <a:gd name="T23" fmla="*/ 0 h 417"/>
                  <a:gd name="T24" fmla="*/ 0 w 8572"/>
                  <a:gd name="T25" fmla="*/ 0 h 417"/>
                  <a:gd name="T26" fmla="*/ 0 w 8572"/>
                  <a:gd name="T27" fmla="*/ 0 h 417"/>
                  <a:gd name="T28" fmla="*/ 0 w 8572"/>
                  <a:gd name="T29" fmla="*/ 0 h 417"/>
                  <a:gd name="T30" fmla="*/ 0 w 8572"/>
                  <a:gd name="T31" fmla="*/ 0 h 417"/>
                  <a:gd name="T32" fmla="*/ 0 w 8572"/>
                  <a:gd name="T33" fmla="*/ 0 h 417"/>
                  <a:gd name="T34" fmla="*/ 0 w 8572"/>
                  <a:gd name="T35" fmla="*/ 0 h 417"/>
                  <a:gd name="T36" fmla="*/ 0 w 8572"/>
                  <a:gd name="T37" fmla="*/ 0 h 417"/>
                  <a:gd name="T38" fmla="*/ 0 w 8572"/>
                  <a:gd name="T39" fmla="*/ 0 h 417"/>
                  <a:gd name="T40" fmla="*/ 0 w 8572"/>
                  <a:gd name="T41" fmla="*/ 0 h 417"/>
                  <a:gd name="T42" fmla="*/ 0 w 8572"/>
                  <a:gd name="T43" fmla="*/ 0 h 417"/>
                  <a:gd name="T44" fmla="*/ 0 w 8572"/>
                  <a:gd name="T45" fmla="*/ 0 h 417"/>
                  <a:gd name="T46" fmla="*/ 0 w 8572"/>
                  <a:gd name="T47" fmla="*/ 0 h 417"/>
                  <a:gd name="T48" fmla="*/ 0 w 8572"/>
                  <a:gd name="T49" fmla="*/ 0 h 417"/>
                  <a:gd name="T50" fmla="*/ 0 w 8572"/>
                  <a:gd name="T51" fmla="*/ 0 h 417"/>
                  <a:gd name="T52" fmla="*/ 0 w 8572"/>
                  <a:gd name="T53" fmla="*/ 0 h 417"/>
                  <a:gd name="T54" fmla="*/ 0 w 8572"/>
                  <a:gd name="T55" fmla="*/ 0 h 417"/>
                  <a:gd name="T56" fmla="*/ 0 w 8572"/>
                  <a:gd name="T57" fmla="*/ 0 h 417"/>
                  <a:gd name="T58" fmla="*/ 0 w 8572"/>
                  <a:gd name="T59" fmla="*/ 0 h 417"/>
                  <a:gd name="T60" fmla="*/ 0 w 8572"/>
                  <a:gd name="T61" fmla="*/ 0 h 417"/>
                  <a:gd name="T62" fmla="*/ 0 w 8572"/>
                  <a:gd name="T63" fmla="*/ 0 h 417"/>
                  <a:gd name="T64" fmla="*/ 0 w 8572"/>
                  <a:gd name="T65" fmla="*/ 0 h 417"/>
                  <a:gd name="T66" fmla="*/ 0 w 8572"/>
                  <a:gd name="T67" fmla="*/ 0 h 417"/>
                  <a:gd name="T68" fmla="*/ 0 w 8572"/>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72"/>
                  <a:gd name="T106" fmla="*/ 0 h 417"/>
                  <a:gd name="T107" fmla="*/ 8572 w 8572"/>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72" h="417">
                    <a:moveTo>
                      <a:pt x="8395" y="417"/>
                    </a:moveTo>
                    <a:lnTo>
                      <a:pt x="1405" y="417"/>
                    </a:lnTo>
                    <a:lnTo>
                      <a:pt x="1296" y="401"/>
                    </a:lnTo>
                    <a:lnTo>
                      <a:pt x="1189" y="385"/>
                    </a:lnTo>
                    <a:lnTo>
                      <a:pt x="1083" y="369"/>
                    </a:lnTo>
                    <a:lnTo>
                      <a:pt x="978" y="353"/>
                    </a:lnTo>
                    <a:lnTo>
                      <a:pt x="875" y="336"/>
                    </a:lnTo>
                    <a:lnTo>
                      <a:pt x="774" y="316"/>
                    </a:lnTo>
                    <a:lnTo>
                      <a:pt x="676" y="297"/>
                    </a:lnTo>
                    <a:lnTo>
                      <a:pt x="581" y="275"/>
                    </a:lnTo>
                    <a:lnTo>
                      <a:pt x="535" y="264"/>
                    </a:lnTo>
                    <a:lnTo>
                      <a:pt x="490" y="252"/>
                    </a:lnTo>
                    <a:lnTo>
                      <a:pt x="446" y="239"/>
                    </a:lnTo>
                    <a:lnTo>
                      <a:pt x="404" y="225"/>
                    </a:lnTo>
                    <a:lnTo>
                      <a:pt x="362" y="211"/>
                    </a:lnTo>
                    <a:lnTo>
                      <a:pt x="322" y="196"/>
                    </a:lnTo>
                    <a:lnTo>
                      <a:pt x="283" y="180"/>
                    </a:lnTo>
                    <a:lnTo>
                      <a:pt x="244" y="163"/>
                    </a:lnTo>
                    <a:lnTo>
                      <a:pt x="209" y="146"/>
                    </a:lnTo>
                    <a:lnTo>
                      <a:pt x="174" y="128"/>
                    </a:lnTo>
                    <a:lnTo>
                      <a:pt x="140" y="109"/>
                    </a:lnTo>
                    <a:lnTo>
                      <a:pt x="108" y="89"/>
                    </a:lnTo>
                    <a:lnTo>
                      <a:pt x="79" y="68"/>
                    </a:lnTo>
                    <a:lnTo>
                      <a:pt x="50" y="46"/>
                    </a:lnTo>
                    <a:lnTo>
                      <a:pt x="24" y="23"/>
                    </a:lnTo>
                    <a:lnTo>
                      <a:pt x="0" y="0"/>
                    </a:lnTo>
                    <a:lnTo>
                      <a:pt x="8572" y="0"/>
                    </a:lnTo>
                    <a:lnTo>
                      <a:pt x="8552" y="55"/>
                    </a:lnTo>
                    <a:lnTo>
                      <a:pt x="8530" y="110"/>
                    </a:lnTo>
                    <a:lnTo>
                      <a:pt x="8509" y="165"/>
                    </a:lnTo>
                    <a:lnTo>
                      <a:pt x="8486" y="217"/>
                    </a:lnTo>
                    <a:lnTo>
                      <a:pt x="8464" y="270"/>
                    </a:lnTo>
                    <a:lnTo>
                      <a:pt x="8442" y="320"/>
                    </a:lnTo>
                    <a:lnTo>
                      <a:pt x="8418" y="369"/>
                    </a:lnTo>
                    <a:lnTo>
                      <a:pt x="8395" y="417"/>
                    </a:lnTo>
                    <a:close/>
                  </a:path>
                </a:pathLst>
              </a:custGeom>
              <a:solidFill>
                <a:srgbClr val="F4B300"/>
              </a:solidFill>
              <a:ln w="9525">
                <a:noFill/>
                <a:round/>
                <a:headEnd/>
                <a:tailEnd/>
              </a:ln>
            </p:spPr>
            <p:txBody>
              <a:bodyPr/>
              <a:lstStyle/>
              <a:p>
                <a:pPr eaLnBrk="1" hangingPunct="1"/>
                <a:endParaRPr lang="pt-BR" b="1" u="none"/>
              </a:p>
            </p:txBody>
          </p:sp>
          <p:sp>
            <p:nvSpPr>
              <p:cNvPr id="453702" name="Freeform 2337"/>
              <p:cNvSpPr>
                <a:spLocks/>
              </p:cNvSpPr>
              <p:nvPr/>
            </p:nvSpPr>
            <p:spPr bwMode="auto">
              <a:xfrm>
                <a:off x="1140" y="3319"/>
                <a:ext cx="2190" cy="105"/>
              </a:xfrm>
              <a:custGeom>
                <a:avLst/>
                <a:gdLst>
                  <a:gd name="T0" fmla="*/ 0 w 8760"/>
                  <a:gd name="T1" fmla="*/ 0 h 418"/>
                  <a:gd name="T2" fmla="*/ 0 w 8760"/>
                  <a:gd name="T3" fmla="*/ 0 h 418"/>
                  <a:gd name="T4" fmla="*/ 0 w 8760"/>
                  <a:gd name="T5" fmla="*/ 0 h 418"/>
                  <a:gd name="T6" fmla="*/ 0 w 8760"/>
                  <a:gd name="T7" fmla="*/ 0 h 418"/>
                  <a:gd name="T8" fmla="*/ 0 w 8760"/>
                  <a:gd name="T9" fmla="*/ 0 h 418"/>
                  <a:gd name="T10" fmla="*/ 0 w 8760"/>
                  <a:gd name="T11" fmla="*/ 0 h 418"/>
                  <a:gd name="T12" fmla="*/ 0 w 8760"/>
                  <a:gd name="T13" fmla="*/ 0 h 418"/>
                  <a:gd name="T14" fmla="*/ 0 w 8760"/>
                  <a:gd name="T15" fmla="*/ 0 h 418"/>
                  <a:gd name="T16" fmla="*/ 0 w 8760"/>
                  <a:gd name="T17" fmla="*/ 0 h 418"/>
                  <a:gd name="T18" fmla="*/ 0 w 8760"/>
                  <a:gd name="T19" fmla="*/ 0 h 418"/>
                  <a:gd name="T20" fmla="*/ 0 w 8760"/>
                  <a:gd name="T21" fmla="*/ 0 h 418"/>
                  <a:gd name="T22" fmla="*/ 0 w 8760"/>
                  <a:gd name="T23" fmla="*/ 0 h 418"/>
                  <a:gd name="T24" fmla="*/ 0 w 8760"/>
                  <a:gd name="T25" fmla="*/ 0 h 418"/>
                  <a:gd name="T26" fmla="*/ 0 w 8760"/>
                  <a:gd name="T27" fmla="*/ 0 h 418"/>
                  <a:gd name="T28" fmla="*/ 0 w 8760"/>
                  <a:gd name="T29" fmla="*/ 0 h 418"/>
                  <a:gd name="T30" fmla="*/ 0 w 8760"/>
                  <a:gd name="T31" fmla="*/ 0 h 418"/>
                  <a:gd name="T32" fmla="*/ 0 w 8760"/>
                  <a:gd name="T33" fmla="*/ 0 h 418"/>
                  <a:gd name="T34" fmla="*/ 0 w 8760"/>
                  <a:gd name="T35" fmla="*/ 0 h 418"/>
                  <a:gd name="T36" fmla="*/ 0 w 8760"/>
                  <a:gd name="T37" fmla="*/ 0 h 418"/>
                  <a:gd name="T38" fmla="*/ 0 w 8760"/>
                  <a:gd name="T39" fmla="*/ 0 h 418"/>
                  <a:gd name="T40" fmla="*/ 0 w 8760"/>
                  <a:gd name="T41" fmla="*/ 0 h 418"/>
                  <a:gd name="T42" fmla="*/ 0 w 8760"/>
                  <a:gd name="T43" fmla="*/ 0 h 418"/>
                  <a:gd name="T44" fmla="*/ 0 w 8760"/>
                  <a:gd name="T45" fmla="*/ 0 h 418"/>
                  <a:gd name="T46" fmla="*/ 0 w 8760"/>
                  <a:gd name="T47" fmla="*/ 0 h 418"/>
                  <a:gd name="T48" fmla="*/ 0 w 8760"/>
                  <a:gd name="T49" fmla="*/ 0 h 418"/>
                  <a:gd name="T50" fmla="*/ 0 w 8760"/>
                  <a:gd name="T51" fmla="*/ 0 h 418"/>
                  <a:gd name="T52" fmla="*/ 0 w 8760"/>
                  <a:gd name="T53" fmla="*/ 0 h 418"/>
                  <a:gd name="T54" fmla="*/ 0 w 8760"/>
                  <a:gd name="T55" fmla="*/ 0 h 418"/>
                  <a:gd name="T56" fmla="*/ 0 w 8760"/>
                  <a:gd name="T57" fmla="*/ 0 h 418"/>
                  <a:gd name="T58" fmla="*/ 0 w 8760"/>
                  <a:gd name="T59" fmla="*/ 0 h 418"/>
                  <a:gd name="T60" fmla="*/ 0 w 8760"/>
                  <a:gd name="T61" fmla="*/ 0 h 418"/>
                  <a:gd name="T62" fmla="*/ 0 w 8760"/>
                  <a:gd name="T63" fmla="*/ 0 h 418"/>
                  <a:gd name="T64" fmla="*/ 0 w 8760"/>
                  <a:gd name="T65" fmla="*/ 0 h 418"/>
                  <a:gd name="T66" fmla="*/ 0 w 8760"/>
                  <a:gd name="T67" fmla="*/ 0 h 418"/>
                  <a:gd name="T68" fmla="*/ 0 w 8760"/>
                  <a:gd name="T69" fmla="*/ 0 h 4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760"/>
                  <a:gd name="T106" fmla="*/ 0 h 418"/>
                  <a:gd name="T107" fmla="*/ 8760 w 8760"/>
                  <a:gd name="T108" fmla="*/ 418 h 4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760" h="418">
                    <a:moveTo>
                      <a:pt x="8607" y="418"/>
                    </a:moveTo>
                    <a:lnTo>
                      <a:pt x="471" y="418"/>
                    </a:lnTo>
                    <a:lnTo>
                      <a:pt x="426" y="401"/>
                    </a:lnTo>
                    <a:lnTo>
                      <a:pt x="382" y="384"/>
                    </a:lnTo>
                    <a:lnTo>
                      <a:pt x="342" y="364"/>
                    </a:lnTo>
                    <a:lnTo>
                      <a:pt x="302" y="344"/>
                    </a:lnTo>
                    <a:lnTo>
                      <a:pt x="264" y="323"/>
                    </a:lnTo>
                    <a:lnTo>
                      <a:pt x="228" y="301"/>
                    </a:lnTo>
                    <a:lnTo>
                      <a:pt x="194" y="277"/>
                    </a:lnTo>
                    <a:lnTo>
                      <a:pt x="163" y="252"/>
                    </a:lnTo>
                    <a:lnTo>
                      <a:pt x="147" y="239"/>
                    </a:lnTo>
                    <a:lnTo>
                      <a:pt x="133" y="225"/>
                    </a:lnTo>
                    <a:lnTo>
                      <a:pt x="120" y="212"/>
                    </a:lnTo>
                    <a:lnTo>
                      <a:pt x="107" y="198"/>
                    </a:lnTo>
                    <a:lnTo>
                      <a:pt x="95" y="185"/>
                    </a:lnTo>
                    <a:lnTo>
                      <a:pt x="81" y="169"/>
                    </a:lnTo>
                    <a:lnTo>
                      <a:pt x="71" y="154"/>
                    </a:lnTo>
                    <a:lnTo>
                      <a:pt x="60" y="138"/>
                    </a:lnTo>
                    <a:lnTo>
                      <a:pt x="50" y="122"/>
                    </a:lnTo>
                    <a:lnTo>
                      <a:pt x="41" y="107"/>
                    </a:lnTo>
                    <a:lnTo>
                      <a:pt x="33" y="89"/>
                    </a:lnTo>
                    <a:lnTo>
                      <a:pt x="25" y="72"/>
                    </a:lnTo>
                    <a:lnTo>
                      <a:pt x="17" y="55"/>
                    </a:lnTo>
                    <a:lnTo>
                      <a:pt x="10" y="37"/>
                    </a:lnTo>
                    <a:lnTo>
                      <a:pt x="5" y="18"/>
                    </a:lnTo>
                    <a:lnTo>
                      <a:pt x="0" y="0"/>
                    </a:lnTo>
                    <a:lnTo>
                      <a:pt x="8760" y="0"/>
                    </a:lnTo>
                    <a:lnTo>
                      <a:pt x="8743" y="55"/>
                    </a:lnTo>
                    <a:lnTo>
                      <a:pt x="8725" y="109"/>
                    </a:lnTo>
                    <a:lnTo>
                      <a:pt x="8706" y="162"/>
                    </a:lnTo>
                    <a:lnTo>
                      <a:pt x="8688" y="215"/>
                    </a:lnTo>
                    <a:lnTo>
                      <a:pt x="8668" y="268"/>
                    </a:lnTo>
                    <a:lnTo>
                      <a:pt x="8648" y="318"/>
                    </a:lnTo>
                    <a:lnTo>
                      <a:pt x="8628" y="369"/>
                    </a:lnTo>
                    <a:lnTo>
                      <a:pt x="8607" y="418"/>
                    </a:lnTo>
                    <a:close/>
                  </a:path>
                </a:pathLst>
              </a:custGeom>
              <a:solidFill>
                <a:srgbClr val="F3AE00"/>
              </a:solidFill>
              <a:ln w="9525">
                <a:noFill/>
                <a:round/>
                <a:headEnd/>
                <a:tailEnd/>
              </a:ln>
            </p:spPr>
            <p:txBody>
              <a:bodyPr/>
              <a:lstStyle/>
              <a:p>
                <a:pPr eaLnBrk="1" hangingPunct="1"/>
                <a:endParaRPr lang="pt-BR" b="1" u="none"/>
              </a:p>
            </p:txBody>
          </p:sp>
          <p:sp>
            <p:nvSpPr>
              <p:cNvPr id="453703" name="Freeform 2338"/>
              <p:cNvSpPr>
                <a:spLocks/>
              </p:cNvSpPr>
              <p:nvPr/>
            </p:nvSpPr>
            <p:spPr bwMode="auto">
              <a:xfrm>
                <a:off x="1138" y="3267"/>
                <a:ext cx="2207" cy="105"/>
              </a:xfrm>
              <a:custGeom>
                <a:avLst/>
                <a:gdLst>
                  <a:gd name="T0" fmla="*/ 0 w 8827"/>
                  <a:gd name="T1" fmla="*/ 0 h 419"/>
                  <a:gd name="T2" fmla="*/ 0 w 8827"/>
                  <a:gd name="T3" fmla="*/ 0 h 419"/>
                  <a:gd name="T4" fmla="*/ 0 w 8827"/>
                  <a:gd name="T5" fmla="*/ 0 h 419"/>
                  <a:gd name="T6" fmla="*/ 0 w 8827"/>
                  <a:gd name="T7" fmla="*/ 0 h 419"/>
                  <a:gd name="T8" fmla="*/ 0 w 8827"/>
                  <a:gd name="T9" fmla="*/ 0 h 419"/>
                  <a:gd name="T10" fmla="*/ 0 w 8827"/>
                  <a:gd name="T11" fmla="*/ 0 h 419"/>
                  <a:gd name="T12" fmla="*/ 0 w 8827"/>
                  <a:gd name="T13" fmla="*/ 0 h 419"/>
                  <a:gd name="T14" fmla="*/ 0 w 8827"/>
                  <a:gd name="T15" fmla="*/ 0 h 419"/>
                  <a:gd name="T16" fmla="*/ 0 w 8827"/>
                  <a:gd name="T17" fmla="*/ 0 h 419"/>
                  <a:gd name="T18" fmla="*/ 0 w 8827"/>
                  <a:gd name="T19" fmla="*/ 0 h 419"/>
                  <a:gd name="T20" fmla="*/ 0 w 8827"/>
                  <a:gd name="T21" fmla="*/ 0 h 419"/>
                  <a:gd name="T22" fmla="*/ 0 w 8827"/>
                  <a:gd name="T23" fmla="*/ 0 h 419"/>
                  <a:gd name="T24" fmla="*/ 0 w 8827"/>
                  <a:gd name="T25" fmla="*/ 0 h 419"/>
                  <a:gd name="T26" fmla="*/ 0 w 8827"/>
                  <a:gd name="T27" fmla="*/ 0 h 419"/>
                  <a:gd name="T28" fmla="*/ 0 w 8827"/>
                  <a:gd name="T29" fmla="*/ 0 h 419"/>
                  <a:gd name="T30" fmla="*/ 0 w 8827"/>
                  <a:gd name="T31" fmla="*/ 0 h 419"/>
                  <a:gd name="T32" fmla="*/ 0 w 8827"/>
                  <a:gd name="T33" fmla="*/ 0 h 419"/>
                  <a:gd name="T34" fmla="*/ 0 w 8827"/>
                  <a:gd name="T35" fmla="*/ 0 h 419"/>
                  <a:gd name="T36" fmla="*/ 0 w 8827"/>
                  <a:gd name="T37" fmla="*/ 0 h 419"/>
                  <a:gd name="T38" fmla="*/ 0 w 8827"/>
                  <a:gd name="T39" fmla="*/ 0 h 419"/>
                  <a:gd name="T40" fmla="*/ 0 w 8827"/>
                  <a:gd name="T41" fmla="*/ 0 h 419"/>
                  <a:gd name="T42" fmla="*/ 0 w 8827"/>
                  <a:gd name="T43" fmla="*/ 0 h 419"/>
                  <a:gd name="T44" fmla="*/ 0 w 8827"/>
                  <a:gd name="T45" fmla="*/ 0 h 4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27"/>
                  <a:gd name="T70" fmla="*/ 0 h 419"/>
                  <a:gd name="T71" fmla="*/ 8827 w 8827"/>
                  <a:gd name="T72" fmla="*/ 419 h 4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27" h="419">
                    <a:moveTo>
                      <a:pt x="8696" y="419"/>
                    </a:moveTo>
                    <a:lnTo>
                      <a:pt x="124" y="419"/>
                    </a:lnTo>
                    <a:lnTo>
                      <a:pt x="100" y="394"/>
                    </a:lnTo>
                    <a:lnTo>
                      <a:pt x="81" y="367"/>
                    </a:lnTo>
                    <a:lnTo>
                      <a:pt x="62" y="339"/>
                    </a:lnTo>
                    <a:lnTo>
                      <a:pt x="45" y="310"/>
                    </a:lnTo>
                    <a:lnTo>
                      <a:pt x="30" y="281"/>
                    </a:lnTo>
                    <a:lnTo>
                      <a:pt x="19" y="250"/>
                    </a:lnTo>
                    <a:lnTo>
                      <a:pt x="8" y="217"/>
                    </a:lnTo>
                    <a:lnTo>
                      <a:pt x="0" y="184"/>
                    </a:lnTo>
                    <a:lnTo>
                      <a:pt x="54" y="136"/>
                    </a:lnTo>
                    <a:lnTo>
                      <a:pt x="104" y="90"/>
                    </a:lnTo>
                    <a:lnTo>
                      <a:pt x="151" y="45"/>
                    </a:lnTo>
                    <a:lnTo>
                      <a:pt x="193" y="0"/>
                    </a:lnTo>
                    <a:lnTo>
                      <a:pt x="8827" y="0"/>
                    </a:lnTo>
                    <a:lnTo>
                      <a:pt x="8812" y="53"/>
                    </a:lnTo>
                    <a:lnTo>
                      <a:pt x="8798" y="107"/>
                    </a:lnTo>
                    <a:lnTo>
                      <a:pt x="8782" y="160"/>
                    </a:lnTo>
                    <a:lnTo>
                      <a:pt x="8766" y="213"/>
                    </a:lnTo>
                    <a:lnTo>
                      <a:pt x="8749" y="264"/>
                    </a:lnTo>
                    <a:lnTo>
                      <a:pt x="8732" y="317"/>
                    </a:lnTo>
                    <a:lnTo>
                      <a:pt x="8715" y="367"/>
                    </a:lnTo>
                    <a:lnTo>
                      <a:pt x="8696" y="419"/>
                    </a:lnTo>
                    <a:close/>
                  </a:path>
                </a:pathLst>
              </a:custGeom>
              <a:solidFill>
                <a:srgbClr val="F2AA00"/>
              </a:solidFill>
              <a:ln w="9525">
                <a:noFill/>
                <a:round/>
                <a:headEnd/>
                <a:tailEnd/>
              </a:ln>
            </p:spPr>
            <p:txBody>
              <a:bodyPr/>
              <a:lstStyle/>
              <a:p>
                <a:pPr eaLnBrk="1" hangingPunct="1"/>
                <a:endParaRPr lang="pt-BR" b="1" u="none"/>
              </a:p>
            </p:txBody>
          </p:sp>
          <p:sp>
            <p:nvSpPr>
              <p:cNvPr id="453704" name="Freeform 2339"/>
              <p:cNvSpPr>
                <a:spLocks/>
              </p:cNvSpPr>
              <p:nvPr/>
            </p:nvSpPr>
            <p:spPr bwMode="auto">
              <a:xfrm>
                <a:off x="1138" y="3215"/>
                <a:ext cx="2220" cy="104"/>
              </a:xfrm>
              <a:custGeom>
                <a:avLst/>
                <a:gdLst>
                  <a:gd name="T0" fmla="*/ 0 w 8877"/>
                  <a:gd name="T1" fmla="*/ 0 h 417"/>
                  <a:gd name="T2" fmla="*/ 0 w 8877"/>
                  <a:gd name="T3" fmla="*/ 0 h 417"/>
                  <a:gd name="T4" fmla="*/ 0 w 8877"/>
                  <a:gd name="T5" fmla="*/ 0 h 417"/>
                  <a:gd name="T6" fmla="*/ 0 w 8877"/>
                  <a:gd name="T7" fmla="*/ 0 h 417"/>
                  <a:gd name="T8" fmla="*/ 0 w 8877"/>
                  <a:gd name="T9" fmla="*/ 0 h 417"/>
                  <a:gd name="T10" fmla="*/ 0 w 8877"/>
                  <a:gd name="T11" fmla="*/ 0 h 417"/>
                  <a:gd name="T12" fmla="*/ 0 w 8877"/>
                  <a:gd name="T13" fmla="*/ 0 h 417"/>
                  <a:gd name="T14" fmla="*/ 0 w 8877"/>
                  <a:gd name="T15" fmla="*/ 0 h 417"/>
                  <a:gd name="T16" fmla="*/ 0 w 8877"/>
                  <a:gd name="T17" fmla="*/ 0 h 417"/>
                  <a:gd name="T18" fmla="*/ 0 w 8877"/>
                  <a:gd name="T19" fmla="*/ 0 h 417"/>
                  <a:gd name="T20" fmla="*/ 0 w 8877"/>
                  <a:gd name="T21" fmla="*/ 0 h 417"/>
                  <a:gd name="T22" fmla="*/ 0 w 8877"/>
                  <a:gd name="T23" fmla="*/ 0 h 417"/>
                  <a:gd name="T24" fmla="*/ 0 w 8877"/>
                  <a:gd name="T25" fmla="*/ 0 h 417"/>
                  <a:gd name="T26" fmla="*/ 0 w 8877"/>
                  <a:gd name="T27" fmla="*/ 0 h 417"/>
                  <a:gd name="T28" fmla="*/ 0 w 8877"/>
                  <a:gd name="T29" fmla="*/ 0 h 417"/>
                  <a:gd name="T30" fmla="*/ 0 w 8877"/>
                  <a:gd name="T31" fmla="*/ 0 h 417"/>
                  <a:gd name="T32" fmla="*/ 0 w 8877"/>
                  <a:gd name="T33" fmla="*/ 0 h 417"/>
                  <a:gd name="T34" fmla="*/ 0 w 8877"/>
                  <a:gd name="T35" fmla="*/ 0 h 417"/>
                  <a:gd name="T36" fmla="*/ 0 w 8877"/>
                  <a:gd name="T37" fmla="*/ 0 h 417"/>
                  <a:gd name="T38" fmla="*/ 0 w 8877"/>
                  <a:gd name="T39" fmla="*/ 0 h 417"/>
                  <a:gd name="T40" fmla="*/ 0 w 8877"/>
                  <a:gd name="T41" fmla="*/ 0 h 417"/>
                  <a:gd name="T42" fmla="*/ 0 w 8877"/>
                  <a:gd name="T43" fmla="*/ 0 h 417"/>
                  <a:gd name="T44" fmla="*/ 0 w 8877"/>
                  <a:gd name="T45" fmla="*/ 0 h 417"/>
                  <a:gd name="T46" fmla="*/ 0 w 8877"/>
                  <a:gd name="T47" fmla="*/ 0 h 417"/>
                  <a:gd name="T48" fmla="*/ 0 w 8877"/>
                  <a:gd name="T49" fmla="*/ 0 h 417"/>
                  <a:gd name="T50" fmla="*/ 0 w 8877"/>
                  <a:gd name="T51" fmla="*/ 0 h 417"/>
                  <a:gd name="T52" fmla="*/ 0 w 8877"/>
                  <a:gd name="T53" fmla="*/ 0 h 417"/>
                  <a:gd name="T54" fmla="*/ 0 w 8877"/>
                  <a:gd name="T55" fmla="*/ 0 h 417"/>
                  <a:gd name="T56" fmla="*/ 0 w 8877"/>
                  <a:gd name="T57" fmla="*/ 0 h 41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877"/>
                  <a:gd name="T88" fmla="*/ 0 h 417"/>
                  <a:gd name="T89" fmla="*/ 8877 w 8877"/>
                  <a:gd name="T90" fmla="*/ 417 h 41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877" h="417">
                    <a:moveTo>
                      <a:pt x="8767" y="417"/>
                    </a:moveTo>
                    <a:lnTo>
                      <a:pt x="7" y="417"/>
                    </a:lnTo>
                    <a:lnTo>
                      <a:pt x="3" y="405"/>
                    </a:lnTo>
                    <a:lnTo>
                      <a:pt x="0" y="392"/>
                    </a:lnTo>
                    <a:lnTo>
                      <a:pt x="30" y="365"/>
                    </a:lnTo>
                    <a:lnTo>
                      <a:pt x="59" y="340"/>
                    </a:lnTo>
                    <a:lnTo>
                      <a:pt x="87" y="315"/>
                    </a:lnTo>
                    <a:lnTo>
                      <a:pt x="114" y="289"/>
                    </a:lnTo>
                    <a:lnTo>
                      <a:pt x="139" y="264"/>
                    </a:lnTo>
                    <a:lnTo>
                      <a:pt x="162" y="240"/>
                    </a:lnTo>
                    <a:lnTo>
                      <a:pt x="186" y="215"/>
                    </a:lnTo>
                    <a:lnTo>
                      <a:pt x="209" y="190"/>
                    </a:lnTo>
                    <a:lnTo>
                      <a:pt x="228" y="166"/>
                    </a:lnTo>
                    <a:lnTo>
                      <a:pt x="250" y="141"/>
                    </a:lnTo>
                    <a:lnTo>
                      <a:pt x="268" y="117"/>
                    </a:lnTo>
                    <a:lnTo>
                      <a:pt x="285" y="93"/>
                    </a:lnTo>
                    <a:lnTo>
                      <a:pt x="302" y="70"/>
                    </a:lnTo>
                    <a:lnTo>
                      <a:pt x="318" y="46"/>
                    </a:lnTo>
                    <a:lnTo>
                      <a:pt x="333" y="22"/>
                    </a:lnTo>
                    <a:lnTo>
                      <a:pt x="347" y="0"/>
                    </a:lnTo>
                    <a:lnTo>
                      <a:pt x="8877" y="0"/>
                    </a:lnTo>
                    <a:lnTo>
                      <a:pt x="8865" y="51"/>
                    </a:lnTo>
                    <a:lnTo>
                      <a:pt x="8853" y="104"/>
                    </a:lnTo>
                    <a:lnTo>
                      <a:pt x="8840" y="157"/>
                    </a:lnTo>
                    <a:lnTo>
                      <a:pt x="8827" y="209"/>
                    </a:lnTo>
                    <a:lnTo>
                      <a:pt x="8812" y="261"/>
                    </a:lnTo>
                    <a:lnTo>
                      <a:pt x="8798" y="314"/>
                    </a:lnTo>
                    <a:lnTo>
                      <a:pt x="8783" y="365"/>
                    </a:lnTo>
                    <a:lnTo>
                      <a:pt x="8767" y="417"/>
                    </a:lnTo>
                    <a:close/>
                  </a:path>
                </a:pathLst>
              </a:custGeom>
              <a:solidFill>
                <a:srgbClr val="F1A500"/>
              </a:solidFill>
              <a:ln w="9525">
                <a:noFill/>
                <a:round/>
                <a:headEnd/>
                <a:tailEnd/>
              </a:ln>
            </p:spPr>
            <p:txBody>
              <a:bodyPr/>
              <a:lstStyle/>
              <a:p>
                <a:pPr eaLnBrk="1" hangingPunct="1"/>
                <a:endParaRPr lang="pt-BR" b="1" u="none"/>
              </a:p>
            </p:txBody>
          </p:sp>
          <p:sp>
            <p:nvSpPr>
              <p:cNvPr id="453705" name="Freeform 2340"/>
              <p:cNvSpPr>
                <a:spLocks/>
              </p:cNvSpPr>
              <p:nvPr/>
            </p:nvSpPr>
            <p:spPr bwMode="auto">
              <a:xfrm>
                <a:off x="1186" y="3162"/>
                <a:ext cx="2181" cy="105"/>
              </a:xfrm>
              <a:custGeom>
                <a:avLst/>
                <a:gdLst>
                  <a:gd name="T0" fmla="*/ 0 w 8721"/>
                  <a:gd name="T1" fmla="*/ 0 h 418"/>
                  <a:gd name="T2" fmla="*/ 0 w 8721"/>
                  <a:gd name="T3" fmla="*/ 0 h 418"/>
                  <a:gd name="T4" fmla="*/ 0 w 8721"/>
                  <a:gd name="T5" fmla="*/ 0 h 418"/>
                  <a:gd name="T6" fmla="*/ 0 w 8721"/>
                  <a:gd name="T7" fmla="*/ 0 h 418"/>
                  <a:gd name="T8" fmla="*/ 0 w 8721"/>
                  <a:gd name="T9" fmla="*/ 0 h 418"/>
                  <a:gd name="T10" fmla="*/ 0 w 8721"/>
                  <a:gd name="T11" fmla="*/ 0 h 418"/>
                  <a:gd name="T12" fmla="*/ 0 w 8721"/>
                  <a:gd name="T13" fmla="*/ 0 h 418"/>
                  <a:gd name="T14" fmla="*/ 0 w 8721"/>
                  <a:gd name="T15" fmla="*/ 0 h 418"/>
                  <a:gd name="T16" fmla="*/ 0 w 8721"/>
                  <a:gd name="T17" fmla="*/ 0 h 418"/>
                  <a:gd name="T18" fmla="*/ 0 w 8721"/>
                  <a:gd name="T19" fmla="*/ 0 h 418"/>
                  <a:gd name="T20" fmla="*/ 0 w 8721"/>
                  <a:gd name="T21" fmla="*/ 0 h 418"/>
                  <a:gd name="T22" fmla="*/ 0 w 8721"/>
                  <a:gd name="T23" fmla="*/ 0 h 418"/>
                  <a:gd name="T24" fmla="*/ 0 w 8721"/>
                  <a:gd name="T25" fmla="*/ 0 h 418"/>
                  <a:gd name="T26" fmla="*/ 0 w 8721"/>
                  <a:gd name="T27" fmla="*/ 0 h 418"/>
                  <a:gd name="T28" fmla="*/ 0 w 8721"/>
                  <a:gd name="T29" fmla="*/ 0 h 418"/>
                  <a:gd name="T30" fmla="*/ 0 w 8721"/>
                  <a:gd name="T31" fmla="*/ 0 h 418"/>
                  <a:gd name="T32" fmla="*/ 0 w 8721"/>
                  <a:gd name="T33" fmla="*/ 0 h 418"/>
                  <a:gd name="T34" fmla="*/ 0 w 8721"/>
                  <a:gd name="T35" fmla="*/ 0 h 418"/>
                  <a:gd name="T36" fmla="*/ 0 w 8721"/>
                  <a:gd name="T37" fmla="*/ 0 h 418"/>
                  <a:gd name="T38" fmla="*/ 0 w 8721"/>
                  <a:gd name="T39" fmla="*/ 0 h 418"/>
                  <a:gd name="T40" fmla="*/ 0 w 8721"/>
                  <a:gd name="T41" fmla="*/ 0 h 418"/>
                  <a:gd name="T42" fmla="*/ 0 w 8721"/>
                  <a:gd name="T43" fmla="*/ 0 h 418"/>
                  <a:gd name="T44" fmla="*/ 0 w 8721"/>
                  <a:gd name="T45" fmla="*/ 0 h 418"/>
                  <a:gd name="T46" fmla="*/ 0 w 8721"/>
                  <a:gd name="T47" fmla="*/ 0 h 418"/>
                  <a:gd name="T48" fmla="*/ 0 w 8721"/>
                  <a:gd name="T49" fmla="*/ 0 h 418"/>
                  <a:gd name="T50" fmla="*/ 0 w 8721"/>
                  <a:gd name="T51" fmla="*/ 0 h 418"/>
                  <a:gd name="T52" fmla="*/ 0 w 8721"/>
                  <a:gd name="T53" fmla="*/ 0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21"/>
                  <a:gd name="T82" fmla="*/ 0 h 418"/>
                  <a:gd name="T83" fmla="*/ 8721 w 8721"/>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21" h="418">
                    <a:moveTo>
                      <a:pt x="8634" y="418"/>
                    </a:moveTo>
                    <a:lnTo>
                      <a:pt x="0" y="418"/>
                    </a:lnTo>
                    <a:lnTo>
                      <a:pt x="24" y="390"/>
                    </a:lnTo>
                    <a:lnTo>
                      <a:pt x="47" y="363"/>
                    </a:lnTo>
                    <a:lnTo>
                      <a:pt x="68" y="336"/>
                    </a:lnTo>
                    <a:lnTo>
                      <a:pt x="88" y="309"/>
                    </a:lnTo>
                    <a:lnTo>
                      <a:pt x="108" y="282"/>
                    </a:lnTo>
                    <a:lnTo>
                      <a:pt x="125" y="256"/>
                    </a:lnTo>
                    <a:lnTo>
                      <a:pt x="142" y="229"/>
                    </a:lnTo>
                    <a:lnTo>
                      <a:pt x="157" y="203"/>
                    </a:lnTo>
                    <a:lnTo>
                      <a:pt x="171" y="177"/>
                    </a:lnTo>
                    <a:lnTo>
                      <a:pt x="185" y="152"/>
                    </a:lnTo>
                    <a:lnTo>
                      <a:pt x="196" y="125"/>
                    </a:lnTo>
                    <a:lnTo>
                      <a:pt x="207" y="100"/>
                    </a:lnTo>
                    <a:lnTo>
                      <a:pt x="216" y="75"/>
                    </a:lnTo>
                    <a:lnTo>
                      <a:pt x="224" y="50"/>
                    </a:lnTo>
                    <a:lnTo>
                      <a:pt x="231" y="25"/>
                    </a:lnTo>
                    <a:lnTo>
                      <a:pt x="237" y="0"/>
                    </a:lnTo>
                    <a:lnTo>
                      <a:pt x="8721" y="0"/>
                    </a:lnTo>
                    <a:lnTo>
                      <a:pt x="8713" y="51"/>
                    </a:lnTo>
                    <a:lnTo>
                      <a:pt x="8704" y="104"/>
                    </a:lnTo>
                    <a:lnTo>
                      <a:pt x="8695" y="155"/>
                    </a:lnTo>
                    <a:lnTo>
                      <a:pt x="8684" y="208"/>
                    </a:lnTo>
                    <a:lnTo>
                      <a:pt x="8672" y="261"/>
                    </a:lnTo>
                    <a:lnTo>
                      <a:pt x="8660" y="314"/>
                    </a:lnTo>
                    <a:lnTo>
                      <a:pt x="8647" y="365"/>
                    </a:lnTo>
                    <a:lnTo>
                      <a:pt x="8634" y="418"/>
                    </a:lnTo>
                    <a:close/>
                  </a:path>
                </a:pathLst>
              </a:custGeom>
              <a:solidFill>
                <a:srgbClr val="F0A100"/>
              </a:solidFill>
              <a:ln w="9525">
                <a:noFill/>
                <a:round/>
                <a:headEnd/>
                <a:tailEnd/>
              </a:ln>
            </p:spPr>
            <p:txBody>
              <a:bodyPr/>
              <a:lstStyle/>
              <a:p>
                <a:pPr eaLnBrk="1" hangingPunct="1"/>
                <a:endParaRPr lang="pt-BR" b="1" u="none"/>
              </a:p>
            </p:txBody>
          </p:sp>
          <p:sp>
            <p:nvSpPr>
              <p:cNvPr id="453706" name="Freeform 2341"/>
              <p:cNvSpPr>
                <a:spLocks/>
              </p:cNvSpPr>
              <p:nvPr/>
            </p:nvSpPr>
            <p:spPr bwMode="auto">
              <a:xfrm>
                <a:off x="1225" y="3110"/>
                <a:ext cx="2148" cy="105"/>
              </a:xfrm>
              <a:custGeom>
                <a:avLst/>
                <a:gdLst>
                  <a:gd name="T0" fmla="*/ 0 w 8592"/>
                  <a:gd name="T1" fmla="*/ 0 h 419"/>
                  <a:gd name="T2" fmla="*/ 0 w 8592"/>
                  <a:gd name="T3" fmla="*/ 0 h 419"/>
                  <a:gd name="T4" fmla="*/ 0 w 8592"/>
                  <a:gd name="T5" fmla="*/ 0 h 419"/>
                  <a:gd name="T6" fmla="*/ 0 w 8592"/>
                  <a:gd name="T7" fmla="*/ 0 h 419"/>
                  <a:gd name="T8" fmla="*/ 0 w 8592"/>
                  <a:gd name="T9" fmla="*/ 0 h 419"/>
                  <a:gd name="T10" fmla="*/ 0 w 8592"/>
                  <a:gd name="T11" fmla="*/ 0 h 419"/>
                  <a:gd name="T12" fmla="*/ 0 w 8592"/>
                  <a:gd name="T13" fmla="*/ 0 h 419"/>
                  <a:gd name="T14" fmla="*/ 0 w 8592"/>
                  <a:gd name="T15" fmla="*/ 0 h 419"/>
                  <a:gd name="T16" fmla="*/ 0 w 8592"/>
                  <a:gd name="T17" fmla="*/ 0 h 419"/>
                  <a:gd name="T18" fmla="*/ 0 w 8592"/>
                  <a:gd name="T19" fmla="*/ 0 h 419"/>
                  <a:gd name="T20" fmla="*/ 0 w 8592"/>
                  <a:gd name="T21" fmla="*/ 0 h 419"/>
                  <a:gd name="T22" fmla="*/ 0 w 8592"/>
                  <a:gd name="T23" fmla="*/ 0 h 419"/>
                  <a:gd name="T24" fmla="*/ 0 w 8592"/>
                  <a:gd name="T25" fmla="*/ 0 h 419"/>
                  <a:gd name="T26" fmla="*/ 0 w 8592"/>
                  <a:gd name="T27" fmla="*/ 0 h 419"/>
                  <a:gd name="T28" fmla="*/ 0 w 8592"/>
                  <a:gd name="T29" fmla="*/ 0 h 419"/>
                  <a:gd name="T30" fmla="*/ 0 w 8592"/>
                  <a:gd name="T31" fmla="*/ 0 h 419"/>
                  <a:gd name="T32" fmla="*/ 0 w 8592"/>
                  <a:gd name="T33" fmla="*/ 0 h 419"/>
                  <a:gd name="T34" fmla="*/ 0 w 8592"/>
                  <a:gd name="T35" fmla="*/ 0 h 419"/>
                  <a:gd name="T36" fmla="*/ 0 w 8592"/>
                  <a:gd name="T37" fmla="*/ 0 h 419"/>
                  <a:gd name="T38" fmla="*/ 0 w 8592"/>
                  <a:gd name="T39" fmla="*/ 0 h 419"/>
                  <a:gd name="T40" fmla="*/ 0 w 8592"/>
                  <a:gd name="T41" fmla="*/ 0 h 419"/>
                  <a:gd name="T42" fmla="*/ 0 w 8592"/>
                  <a:gd name="T43" fmla="*/ 0 h 419"/>
                  <a:gd name="T44" fmla="*/ 0 w 8592"/>
                  <a:gd name="T45" fmla="*/ 0 h 419"/>
                  <a:gd name="T46" fmla="*/ 0 w 8592"/>
                  <a:gd name="T47" fmla="*/ 0 h 419"/>
                  <a:gd name="T48" fmla="*/ 0 w 8592"/>
                  <a:gd name="T49" fmla="*/ 0 h 419"/>
                  <a:gd name="T50" fmla="*/ 0 w 8592"/>
                  <a:gd name="T51" fmla="*/ 0 h 419"/>
                  <a:gd name="T52" fmla="*/ 0 w 8592"/>
                  <a:gd name="T53" fmla="*/ 0 h 4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592"/>
                  <a:gd name="T82" fmla="*/ 0 h 419"/>
                  <a:gd name="T83" fmla="*/ 8592 w 8592"/>
                  <a:gd name="T84" fmla="*/ 419 h 4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592" h="419">
                    <a:moveTo>
                      <a:pt x="8530" y="419"/>
                    </a:moveTo>
                    <a:lnTo>
                      <a:pt x="0" y="419"/>
                    </a:lnTo>
                    <a:lnTo>
                      <a:pt x="15" y="391"/>
                    </a:lnTo>
                    <a:lnTo>
                      <a:pt x="29" y="363"/>
                    </a:lnTo>
                    <a:lnTo>
                      <a:pt x="41" y="335"/>
                    </a:lnTo>
                    <a:lnTo>
                      <a:pt x="53" y="309"/>
                    </a:lnTo>
                    <a:lnTo>
                      <a:pt x="62" y="281"/>
                    </a:lnTo>
                    <a:lnTo>
                      <a:pt x="71" y="255"/>
                    </a:lnTo>
                    <a:lnTo>
                      <a:pt x="78" y="229"/>
                    </a:lnTo>
                    <a:lnTo>
                      <a:pt x="85" y="202"/>
                    </a:lnTo>
                    <a:lnTo>
                      <a:pt x="90" y="177"/>
                    </a:lnTo>
                    <a:lnTo>
                      <a:pt x="94" y="151"/>
                    </a:lnTo>
                    <a:lnTo>
                      <a:pt x="97" y="126"/>
                    </a:lnTo>
                    <a:lnTo>
                      <a:pt x="98" y="100"/>
                    </a:lnTo>
                    <a:lnTo>
                      <a:pt x="99" y="74"/>
                    </a:lnTo>
                    <a:lnTo>
                      <a:pt x="98" y="49"/>
                    </a:lnTo>
                    <a:lnTo>
                      <a:pt x="97" y="25"/>
                    </a:lnTo>
                    <a:lnTo>
                      <a:pt x="94" y="0"/>
                    </a:lnTo>
                    <a:lnTo>
                      <a:pt x="8592" y="0"/>
                    </a:lnTo>
                    <a:lnTo>
                      <a:pt x="8587" y="50"/>
                    </a:lnTo>
                    <a:lnTo>
                      <a:pt x="8582" y="102"/>
                    </a:lnTo>
                    <a:lnTo>
                      <a:pt x="8575" y="155"/>
                    </a:lnTo>
                    <a:lnTo>
                      <a:pt x="8567" y="206"/>
                    </a:lnTo>
                    <a:lnTo>
                      <a:pt x="8559" y="259"/>
                    </a:lnTo>
                    <a:lnTo>
                      <a:pt x="8550" y="312"/>
                    </a:lnTo>
                    <a:lnTo>
                      <a:pt x="8541" y="364"/>
                    </a:lnTo>
                    <a:lnTo>
                      <a:pt x="8530" y="419"/>
                    </a:lnTo>
                    <a:close/>
                  </a:path>
                </a:pathLst>
              </a:custGeom>
              <a:solidFill>
                <a:srgbClr val="EE9B13"/>
              </a:solidFill>
              <a:ln w="9525">
                <a:noFill/>
                <a:round/>
                <a:headEnd/>
                <a:tailEnd/>
              </a:ln>
            </p:spPr>
            <p:txBody>
              <a:bodyPr/>
              <a:lstStyle/>
              <a:p>
                <a:pPr eaLnBrk="1" hangingPunct="1"/>
                <a:endParaRPr lang="pt-BR" b="1" u="none"/>
              </a:p>
            </p:txBody>
          </p:sp>
          <p:sp>
            <p:nvSpPr>
              <p:cNvPr id="453707" name="Freeform 2342"/>
              <p:cNvSpPr>
                <a:spLocks/>
              </p:cNvSpPr>
              <p:nvPr/>
            </p:nvSpPr>
            <p:spPr bwMode="auto">
              <a:xfrm>
                <a:off x="1233" y="3058"/>
                <a:ext cx="2142" cy="104"/>
              </a:xfrm>
              <a:custGeom>
                <a:avLst/>
                <a:gdLst>
                  <a:gd name="T0" fmla="*/ 0 w 8569"/>
                  <a:gd name="T1" fmla="*/ 0 h 419"/>
                  <a:gd name="T2" fmla="*/ 0 w 8569"/>
                  <a:gd name="T3" fmla="*/ 0 h 419"/>
                  <a:gd name="T4" fmla="*/ 0 w 8569"/>
                  <a:gd name="T5" fmla="*/ 0 h 419"/>
                  <a:gd name="T6" fmla="*/ 0 w 8569"/>
                  <a:gd name="T7" fmla="*/ 0 h 419"/>
                  <a:gd name="T8" fmla="*/ 0 w 8569"/>
                  <a:gd name="T9" fmla="*/ 0 h 419"/>
                  <a:gd name="T10" fmla="*/ 0 w 8569"/>
                  <a:gd name="T11" fmla="*/ 0 h 419"/>
                  <a:gd name="T12" fmla="*/ 0 w 8569"/>
                  <a:gd name="T13" fmla="*/ 0 h 419"/>
                  <a:gd name="T14" fmla="*/ 0 w 8569"/>
                  <a:gd name="T15" fmla="*/ 0 h 419"/>
                  <a:gd name="T16" fmla="*/ 0 w 8569"/>
                  <a:gd name="T17" fmla="*/ 0 h 419"/>
                  <a:gd name="T18" fmla="*/ 0 w 8569"/>
                  <a:gd name="T19" fmla="*/ 0 h 419"/>
                  <a:gd name="T20" fmla="*/ 0 w 8569"/>
                  <a:gd name="T21" fmla="*/ 0 h 419"/>
                  <a:gd name="T22" fmla="*/ 0 w 8569"/>
                  <a:gd name="T23" fmla="*/ 0 h 419"/>
                  <a:gd name="T24" fmla="*/ 0 w 8569"/>
                  <a:gd name="T25" fmla="*/ 0 h 419"/>
                  <a:gd name="T26" fmla="*/ 0 w 8569"/>
                  <a:gd name="T27" fmla="*/ 0 h 419"/>
                  <a:gd name="T28" fmla="*/ 0 w 8569"/>
                  <a:gd name="T29" fmla="*/ 0 h 419"/>
                  <a:gd name="T30" fmla="*/ 0 w 8569"/>
                  <a:gd name="T31" fmla="*/ 0 h 419"/>
                  <a:gd name="T32" fmla="*/ 0 w 8569"/>
                  <a:gd name="T33" fmla="*/ 0 h 419"/>
                  <a:gd name="T34" fmla="*/ 0 w 8569"/>
                  <a:gd name="T35" fmla="*/ 0 h 419"/>
                  <a:gd name="T36" fmla="*/ 0 w 8569"/>
                  <a:gd name="T37" fmla="*/ 0 h 419"/>
                  <a:gd name="T38" fmla="*/ 0 w 8569"/>
                  <a:gd name="T39" fmla="*/ 0 h 419"/>
                  <a:gd name="T40" fmla="*/ 0 w 8569"/>
                  <a:gd name="T41" fmla="*/ 0 h 419"/>
                  <a:gd name="T42" fmla="*/ 0 w 8569"/>
                  <a:gd name="T43" fmla="*/ 0 h 419"/>
                  <a:gd name="T44" fmla="*/ 0 w 8569"/>
                  <a:gd name="T45" fmla="*/ 0 h 419"/>
                  <a:gd name="T46" fmla="*/ 0 w 8569"/>
                  <a:gd name="T47" fmla="*/ 0 h 419"/>
                  <a:gd name="T48" fmla="*/ 0 w 8569"/>
                  <a:gd name="T49" fmla="*/ 0 h 419"/>
                  <a:gd name="T50" fmla="*/ 0 w 8569"/>
                  <a:gd name="T51" fmla="*/ 0 h 419"/>
                  <a:gd name="T52" fmla="*/ 0 w 8569"/>
                  <a:gd name="T53" fmla="*/ 0 h 4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569"/>
                  <a:gd name="T82" fmla="*/ 0 h 419"/>
                  <a:gd name="T83" fmla="*/ 8569 w 8569"/>
                  <a:gd name="T84" fmla="*/ 419 h 4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569" h="419">
                    <a:moveTo>
                      <a:pt x="8536" y="419"/>
                    </a:moveTo>
                    <a:lnTo>
                      <a:pt x="52" y="419"/>
                    </a:lnTo>
                    <a:lnTo>
                      <a:pt x="58" y="391"/>
                    </a:lnTo>
                    <a:lnTo>
                      <a:pt x="63" y="363"/>
                    </a:lnTo>
                    <a:lnTo>
                      <a:pt x="66" y="337"/>
                    </a:lnTo>
                    <a:lnTo>
                      <a:pt x="67" y="309"/>
                    </a:lnTo>
                    <a:lnTo>
                      <a:pt x="68" y="283"/>
                    </a:lnTo>
                    <a:lnTo>
                      <a:pt x="67" y="256"/>
                    </a:lnTo>
                    <a:lnTo>
                      <a:pt x="66" y="230"/>
                    </a:lnTo>
                    <a:lnTo>
                      <a:pt x="62" y="204"/>
                    </a:lnTo>
                    <a:lnTo>
                      <a:pt x="58" y="177"/>
                    </a:lnTo>
                    <a:lnTo>
                      <a:pt x="52" y="152"/>
                    </a:lnTo>
                    <a:lnTo>
                      <a:pt x="46" y="126"/>
                    </a:lnTo>
                    <a:lnTo>
                      <a:pt x="39" y="101"/>
                    </a:lnTo>
                    <a:lnTo>
                      <a:pt x="30" y="76"/>
                    </a:lnTo>
                    <a:lnTo>
                      <a:pt x="21" y="50"/>
                    </a:lnTo>
                    <a:lnTo>
                      <a:pt x="10" y="25"/>
                    </a:lnTo>
                    <a:lnTo>
                      <a:pt x="0" y="0"/>
                    </a:lnTo>
                    <a:lnTo>
                      <a:pt x="8569" y="0"/>
                    </a:lnTo>
                    <a:lnTo>
                      <a:pt x="8569" y="50"/>
                    </a:lnTo>
                    <a:lnTo>
                      <a:pt x="8568" y="102"/>
                    </a:lnTo>
                    <a:lnTo>
                      <a:pt x="8565" y="153"/>
                    </a:lnTo>
                    <a:lnTo>
                      <a:pt x="8561" y="205"/>
                    </a:lnTo>
                    <a:lnTo>
                      <a:pt x="8556" y="258"/>
                    </a:lnTo>
                    <a:lnTo>
                      <a:pt x="8551" y="310"/>
                    </a:lnTo>
                    <a:lnTo>
                      <a:pt x="8544" y="365"/>
                    </a:lnTo>
                    <a:lnTo>
                      <a:pt x="8536" y="419"/>
                    </a:lnTo>
                    <a:close/>
                  </a:path>
                </a:pathLst>
              </a:custGeom>
              <a:solidFill>
                <a:srgbClr val="ED961D"/>
              </a:solidFill>
              <a:ln w="9525">
                <a:noFill/>
                <a:round/>
                <a:headEnd/>
                <a:tailEnd/>
              </a:ln>
            </p:spPr>
            <p:txBody>
              <a:bodyPr/>
              <a:lstStyle/>
              <a:p>
                <a:pPr eaLnBrk="1" hangingPunct="1"/>
                <a:endParaRPr lang="pt-BR" b="1" u="none"/>
              </a:p>
            </p:txBody>
          </p:sp>
          <p:sp>
            <p:nvSpPr>
              <p:cNvPr id="453708" name="Freeform 2343"/>
              <p:cNvSpPr>
                <a:spLocks/>
              </p:cNvSpPr>
              <p:nvPr/>
            </p:nvSpPr>
            <p:spPr bwMode="auto">
              <a:xfrm>
                <a:off x="1199" y="3006"/>
                <a:ext cx="2176" cy="104"/>
              </a:xfrm>
              <a:custGeom>
                <a:avLst/>
                <a:gdLst>
                  <a:gd name="T0" fmla="*/ 0 w 8704"/>
                  <a:gd name="T1" fmla="*/ 0 h 418"/>
                  <a:gd name="T2" fmla="*/ 0 w 8704"/>
                  <a:gd name="T3" fmla="*/ 0 h 418"/>
                  <a:gd name="T4" fmla="*/ 0 w 8704"/>
                  <a:gd name="T5" fmla="*/ 0 h 418"/>
                  <a:gd name="T6" fmla="*/ 0 w 8704"/>
                  <a:gd name="T7" fmla="*/ 0 h 418"/>
                  <a:gd name="T8" fmla="*/ 0 w 8704"/>
                  <a:gd name="T9" fmla="*/ 0 h 418"/>
                  <a:gd name="T10" fmla="*/ 0 w 8704"/>
                  <a:gd name="T11" fmla="*/ 0 h 418"/>
                  <a:gd name="T12" fmla="*/ 0 w 8704"/>
                  <a:gd name="T13" fmla="*/ 0 h 418"/>
                  <a:gd name="T14" fmla="*/ 0 w 8704"/>
                  <a:gd name="T15" fmla="*/ 0 h 418"/>
                  <a:gd name="T16" fmla="*/ 0 w 8704"/>
                  <a:gd name="T17" fmla="*/ 0 h 418"/>
                  <a:gd name="T18" fmla="*/ 0 w 8704"/>
                  <a:gd name="T19" fmla="*/ 0 h 418"/>
                  <a:gd name="T20" fmla="*/ 0 w 8704"/>
                  <a:gd name="T21" fmla="*/ 0 h 418"/>
                  <a:gd name="T22" fmla="*/ 0 w 8704"/>
                  <a:gd name="T23" fmla="*/ 0 h 418"/>
                  <a:gd name="T24" fmla="*/ 0 w 8704"/>
                  <a:gd name="T25" fmla="*/ 0 h 418"/>
                  <a:gd name="T26" fmla="*/ 0 w 8704"/>
                  <a:gd name="T27" fmla="*/ 0 h 418"/>
                  <a:gd name="T28" fmla="*/ 0 w 8704"/>
                  <a:gd name="T29" fmla="*/ 0 h 418"/>
                  <a:gd name="T30" fmla="*/ 0 w 8704"/>
                  <a:gd name="T31" fmla="*/ 0 h 418"/>
                  <a:gd name="T32" fmla="*/ 0 w 8704"/>
                  <a:gd name="T33" fmla="*/ 0 h 418"/>
                  <a:gd name="T34" fmla="*/ 0 w 8704"/>
                  <a:gd name="T35" fmla="*/ 0 h 418"/>
                  <a:gd name="T36" fmla="*/ 0 w 8704"/>
                  <a:gd name="T37" fmla="*/ 0 h 418"/>
                  <a:gd name="T38" fmla="*/ 0 w 8704"/>
                  <a:gd name="T39" fmla="*/ 0 h 418"/>
                  <a:gd name="T40" fmla="*/ 0 w 8704"/>
                  <a:gd name="T41" fmla="*/ 0 h 418"/>
                  <a:gd name="T42" fmla="*/ 0 w 8704"/>
                  <a:gd name="T43" fmla="*/ 0 h 418"/>
                  <a:gd name="T44" fmla="*/ 0 w 8704"/>
                  <a:gd name="T45" fmla="*/ 0 h 418"/>
                  <a:gd name="T46" fmla="*/ 0 w 8704"/>
                  <a:gd name="T47" fmla="*/ 0 h 418"/>
                  <a:gd name="T48" fmla="*/ 0 w 8704"/>
                  <a:gd name="T49" fmla="*/ 0 h 418"/>
                  <a:gd name="T50" fmla="*/ 0 w 8704"/>
                  <a:gd name="T51" fmla="*/ 0 h 418"/>
                  <a:gd name="T52" fmla="*/ 0 w 8704"/>
                  <a:gd name="T53" fmla="*/ 0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04"/>
                  <a:gd name="T82" fmla="*/ 0 h 418"/>
                  <a:gd name="T83" fmla="*/ 8704 w 8704"/>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04" h="418">
                    <a:moveTo>
                      <a:pt x="8696" y="418"/>
                    </a:moveTo>
                    <a:lnTo>
                      <a:pt x="198" y="418"/>
                    </a:lnTo>
                    <a:lnTo>
                      <a:pt x="194" y="390"/>
                    </a:lnTo>
                    <a:lnTo>
                      <a:pt x="189" y="363"/>
                    </a:lnTo>
                    <a:lnTo>
                      <a:pt x="182" y="335"/>
                    </a:lnTo>
                    <a:lnTo>
                      <a:pt x="174" y="309"/>
                    </a:lnTo>
                    <a:lnTo>
                      <a:pt x="165" y="282"/>
                    </a:lnTo>
                    <a:lnTo>
                      <a:pt x="154" y="254"/>
                    </a:lnTo>
                    <a:lnTo>
                      <a:pt x="144" y="228"/>
                    </a:lnTo>
                    <a:lnTo>
                      <a:pt x="131" y="203"/>
                    </a:lnTo>
                    <a:lnTo>
                      <a:pt x="117" y="177"/>
                    </a:lnTo>
                    <a:lnTo>
                      <a:pt x="104" y="150"/>
                    </a:lnTo>
                    <a:lnTo>
                      <a:pt x="88" y="125"/>
                    </a:lnTo>
                    <a:lnTo>
                      <a:pt x="73" y="100"/>
                    </a:lnTo>
                    <a:lnTo>
                      <a:pt x="55" y="75"/>
                    </a:lnTo>
                    <a:lnTo>
                      <a:pt x="38" y="50"/>
                    </a:lnTo>
                    <a:lnTo>
                      <a:pt x="20" y="25"/>
                    </a:lnTo>
                    <a:lnTo>
                      <a:pt x="0" y="0"/>
                    </a:lnTo>
                    <a:lnTo>
                      <a:pt x="8689" y="0"/>
                    </a:lnTo>
                    <a:lnTo>
                      <a:pt x="8695" y="49"/>
                    </a:lnTo>
                    <a:lnTo>
                      <a:pt x="8700" y="97"/>
                    </a:lnTo>
                    <a:lnTo>
                      <a:pt x="8703" y="149"/>
                    </a:lnTo>
                    <a:lnTo>
                      <a:pt x="8704" y="200"/>
                    </a:lnTo>
                    <a:lnTo>
                      <a:pt x="8704" y="253"/>
                    </a:lnTo>
                    <a:lnTo>
                      <a:pt x="8703" y="307"/>
                    </a:lnTo>
                    <a:lnTo>
                      <a:pt x="8700" y="363"/>
                    </a:lnTo>
                    <a:lnTo>
                      <a:pt x="8696" y="418"/>
                    </a:lnTo>
                    <a:close/>
                  </a:path>
                </a:pathLst>
              </a:custGeom>
              <a:solidFill>
                <a:srgbClr val="EC921E"/>
              </a:solidFill>
              <a:ln w="9525">
                <a:noFill/>
                <a:round/>
                <a:headEnd/>
                <a:tailEnd/>
              </a:ln>
            </p:spPr>
            <p:txBody>
              <a:bodyPr/>
              <a:lstStyle/>
              <a:p>
                <a:pPr eaLnBrk="1" hangingPunct="1"/>
                <a:endParaRPr lang="pt-BR" b="1" u="none"/>
              </a:p>
            </p:txBody>
          </p:sp>
          <p:sp>
            <p:nvSpPr>
              <p:cNvPr id="453709" name="Freeform 2344"/>
              <p:cNvSpPr>
                <a:spLocks/>
              </p:cNvSpPr>
              <p:nvPr/>
            </p:nvSpPr>
            <p:spPr bwMode="auto">
              <a:xfrm>
                <a:off x="1149" y="2954"/>
                <a:ext cx="2226" cy="104"/>
              </a:xfrm>
              <a:custGeom>
                <a:avLst/>
                <a:gdLst>
                  <a:gd name="T0" fmla="*/ 0 w 8902"/>
                  <a:gd name="T1" fmla="*/ 0 h 417"/>
                  <a:gd name="T2" fmla="*/ 0 w 8902"/>
                  <a:gd name="T3" fmla="*/ 0 h 417"/>
                  <a:gd name="T4" fmla="*/ 0 w 8902"/>
                  <a:gd name="T5" fmla="*/ 0 h 417"/>
                  <a:gd name="T6" fmla="*/ 0 w 8902"/>
                  <a:gd name="T7" fmla="*/ 0 h 417"/>
                  <a:gd name="T8" fmla="*/ 0 w 8902"/>
                  <a:gd name="T9" fmla="*/ 0 h 417"/>
                  <a:gd name="T10" fmla="*/ 0 w 8902"/>
                  <a:gd name="T11" fmla="*/ 0 h 417"/>
                  <a:gd name="T12" fmla="*/ 0 w 8902"/>
                  <a:gd name="T13" fmla="*/ 0 h 417"/>
                  <a:gd name="T14" fmla="*/ 0 w 8902"/>
                  <a:gd name="T15" fmla="*/ 0 h 417"/>
                  <a:gd name="T16" fmla="*/ 0 w 8902"/>
                  <a:gd name="T17" fmla="*/ 0 h 417"/>
                  <a:gd name="T18" fmla="*/ 0 w 8902"/>
                  <a:gd name="T19" fmla="*/ 0 h 417"/>
                  <a:gd name="T20" fmla="*/ 0 w 8902"/>
                  <a:gd name="T21" fmla="*/ 0 h 417"/>
                  <a:gd name="T22" fmla="*/ 0 w 8902"/>
                  <a:gd name="T23" fmla="*/ 0 h 417"/>
                  <a:gd name="T24" fmla="*/ 0 w 8902"/>
                  <a:gd name="T25" fmla="*/ 0 h 417"/>
                  <a:gd name="T26" fmla="*/ 0 w 8902"/>
                  <a:gd name="T27" fmla="*/ 0 h 417"/>
                  <a:gd name="T28" fmla="*/ 0 w 8902"/>
                  <a:gd name="T29" fmla="*/ 0 h 417"/>
                  <a:gd name="T30" fmla="*/ 0 w 8902"/>
                  <a:gd name="T31" fmla="*/ 0 h 417"/>
                  <a:gd name="T32" fmla="*/ 0 w 8902"/>
                  <a:gd name="T33" fmla="*/ 0 h 417"/>
                  <a:gd name="T34" fmla="*/ 0 w 8902"/>
                  <a:gd name="T35" fmla="*/ 0 h 417"/>
                  <a:gd name="T36" fmla="*/ 0 w 8902"/>
                  <a:gd name="T37" fmla="*/ 0 h 417"/>
                  <a:gd name="T38" fmla="*/ 0 w 8902"/>
                  <a:gd name="T39" fmla="*/ 0 h 417"/>
                  <a:gd name="T40" fmla="*/ 0 w 8902"/>
                  <a:gd name="T41" fmla="*/ 0 h 417"/>
                  <a:gd name="T42" fmla="*/ 0 w 8902"/>
                  <a:gd name="T43" fmla="*/ 0 h 417"/>
                  <a:gd name="T44" fmla="*/ 0 w 8902"/>
                  <a:gd name="T45" fmla="*/ 0 h 417"/>
                  <a:gd name="T46" fmla="*/ 0 w 8902"/>
                  <a:gd name="T47" fmla="*/ 0 h 417"/>
                  <a:gd name="T48" fmla="*/ 0 w 8902"/>
                  <a:gd name="T49" fmla="*/ 0 h 4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02"/>
                  <a:gd name="T76" fmla="*/ 0 h 417"/>
                  <a:gd name="T77" fmla="*/ 8902 w 8902"/>
                  <a:gd name="T78" fmla="*/ 417 h 4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02" h="417">
                    <a:moveTo>
                      <a:pt x="8902" y="417"/>
                    </a:moveTo>
                    <a:lnTo>
                      <a:pt x="333" y="417"/>
                    </a:lnTo>
                    <a:lnTo>
                      <a:pt x="318" y="391"/>
                    </a:lnTo>
                    <a:lnTo>
                      <a:pt x="304" y="363"/>
                    </a:lnTo>
                    <a:lnTo>
                      <a:pt x="288" y="335"/>
                    </a:lnTo>
                    <a:lnTo>
                      <a:pt x="271" y="309"/>
                    </a:lnTo>
                    <a:lnTo>
                      <a:pt x="252" y="281"/>
                    </a:lnTo>
                    <a:lnTo>
                      <a:pt x="234" y="255"/>
                    </a:lnTo>
                    <a:lnTo>
                      <a:pt x="214" y="229"/>
                    </a:lnTo>
                    <a:lnTo>
                      <a:pt x="193" y="202"/>
                    </a:lnTo>
                    <a:lnTo>
                      <a:pt x="172" y="177"/>
                    </a:lnTo>
                    <a:lnTo>
                      <a:pt x="149" y="151"/>
                    </a:lnTo>
                    <a:lnTo>
                      <a:pt x="125" y="126"/>
                    </a:lnTo>
                    <a:lnTo>
                      <a:pt x="102" y="99"/>
                    </a:lnTo>
                    <a:lnTo>
                      <a:pt x="51" y="49"/>
                    </a:lnTo>
                    <a:lnTo>
                      <a:pt x="0" y="0"/>
                    </a:lnTo>
                    <a:lnTo>
                      <a:pt x="8839" y="0"/>
                    </a:lnTo>
                    <a:lnTo>
                      <a:pt x="8853" y="45"/>
                    </a:lnTo>
                    <a:lnTo>
                      <a:pt x="8866" y="94"/>
                    </a:lnTo>
                    <a:lnTo>
                      <a:pt x="8877" y="143"/>
                    </a:lnTo>
                    <a:lnTo>
                      <a:pt x="8885" y="196"/>
                    </a:lnTo>
                    <a:lnTo>
                      <a:pt x="8893" y="248"/>
                    </a:lnTo>
                    <a:lnTo>
                      <a:pt x="8897" y="304"/>
                    </a:lnTo>
                    <a:lnTo>
                      <a:pt x="8901" y="361"/>
                    </a:lnTo>
                    <a:lnTo>
                      <a:pt x="8902" y="417"/>
                    </a:lnTo>
                    <a:close/>
                  </a:path>
                </a:pathLst>
              </a:custGeom>
              <a:solidFill>
                <a:srgbClr val="EB8E1D"/>
              </a:solidFill>
              <a:ln w="9525">
                <a:noFill/>
                <a:round/>
                <a:headEnd/>
                <a:tailEnd/>
              </a:ln>
            </p:spPr>
            <p:txBody>
              <a:bodyPr/>
              <a:lstStyle/>
              <a:p>
                <a:pPr eaLnBrk="1" hangingPunct="1"/>
                <a:endParaRPr lang="pt-BR" b="1" u="none"/>
              </a:p>
            </p:txBody>
          </p:sp>
          <p:sp>
            <p:nvSpPr>
              <p:cNvPr id="453710" name="Freeform 2345"/>
              <p:cNvSpPr>
                <a:spLocks/>
              </p:cNvSpPr>
              <p:nvPr/>
            </p:nvSpPr>
            <p:spPr bwMode="auto">
              <a:xfrm>
                <a:off x="1088" y="2901"/>
                <a:ext cx="2283" cy="105"/>
              </a:xfrm>
              <a:custGeom>
                <a:avLst/>
                <a:gdLst>
                  <a:gd name="T0" fmla="*/ 0 w 9134"/>
                  <a:gd name="T1" fmla="*/ 0 h 419"/>
                  <a:gd name="T2" fmla="*/ 0 w 9134"/>
                  <a:gd name="T3" fmla="*/ 0 h 419"/>
                  <a:gd name="T4" fmla="*/ 0 w 9134"/>
                  <a:gd name="T5" fmla="*/ 0 h 419"/>
                  <a:gd name="T6" fmla="*/ 0 w 9134"/>
                  <a:gd name="T7" fmla="*/ 0 h 419"/>
                  <a:gd name="T8" fmla="*/ 0 w 9134"/>
                  <a:gd name="T9" fmla="*/ 0 h 419"/>
                  <a:gd name="T10" fmla="*/ 0 w 9134"/>
                  <a:gd name="T11" fmla="*/ 0 h 419"/>
                  <a:gd name="T12" fmla="*/ 0 w 9134"/>
                  <a:gd name="T13" fmla="*/ 0 h 419"/>
                  <a:gd name="T14" fmla="*/ 0 w 9134"/>
                  <a:gd name="T15" fmla="*/ 0 h 419"/>
                  <a:gd name="T16" fmla="*/ 0 w 9134"/>
                  <a:gd name="T17" fmla="*/ 0 h 419"/>
                  <a:gd name="T18" fmla="*/ 0 w 9134"/>
                  <a:gd name="T19" fmla="*/ 0 h 419"/>
                  <a:gd name="T20" fmla="*/ 0 w 9134"/>
                  <a:gd name="T21" fmla="*/ 0 h 419"/>
                  <a:gd name="T22" fmla="*/ 0 w 9134"/>
                  <a:gd name="T23" fmla="*/ 0 h 419"/>
                  <a:gd name="T24" fmla="*/ 0 w 9134"/>
                  <a:gd name="T25" fmla="*/ 0 h 419"/>
                  <a:gd name="T26" fmla="*/ 0 w 9134"/>
                  <a:gd name="T27" fmla="*/ 0 h 419"/>
                  <a:gd name="T28" fmla="*/ 0 w 9134"/>
                  <a:gd name="T29" fmla="*/ 0 h 419"/>
                  <a:gd name="T30" fmla="*/ 0 w 9134"/>
                  <a:gd name="T31" fmla="*/ 0 h 419"/>
                  <a:gd name="T32" fmla="*/ 0 w 9134"/>
                  <a:gd name="T33" fmla="*/ 0 h 419"/>
                  <a:gd name="T34" fmla="*/ 0 w 9134"/>
                  <a:gd name="T35" fmla="*/ 0 h 419"/>
                  <a:gd name="T36" fmla="*/ 0 w 9134"/>
                  <a:gd name="T37" fmla="*/ 0 h 419"/>
                  <a:gd name="T38" fmla="*/ 0 w 9134"/>
                  <a:gd name="T39" fmla="*/ 0 h 419"/>
                  <a:gd name="T40" fmla="*/ 0 w 9134"/>
                  <a:gd name="T41" fmla="*/ 0 h 419"/>
                  <a:gd name="T42" fmla="*/ 0 w 9134"/>
                  <a:gd name="T43" fmla="*/ 0 h 419"/>
                  <a:gd name="T44" fmla="*/ 0 w 9134"/>
                  <a:gd name="T45" fmla="*/ 0 h 419"/>
                  <a:gd name="T46" fmla="*/ 0 w 9134"/>
                  <a:gd name="T47" fmla="*/ 0 h 419"/>
                  <a:gd name="T48" fmla="*/ 0 w 9134"/>
                  <a:gd name="T49" fmla="*/ 0 h 419"/>
                  <a:gd name="T50" fmla="*/ 0 w 9134"/>
                  <a:gd name="T51" fmla="*/ 0 h 419"/>
                  <a:gd name="T52" fmla="*/ 0 w 9134"/>
                  <a:gd name="T53" fmla="*/ 0 h 419"/>
                  <a:gd name="T54" fmla="*/ 0 w 9134"/>
                  <a:gd name="T55" fmla="*/ 0 h 419"/>
                  <a:gd name="T56" fmla="*/ 0 w 9134"/>
                  <a:gd name="T57" fmla="*/ 0 h 4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134"/>
                  <a:gd name="T88" fmla="*/ 0 h 419"/>
                  <a:gd name="T89" fmla="*/ 9134 w 9134"/>
                  <a:gd name="T90" fmla="*/ 419 h 4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134" h="419">
                    <a:moveTo>
                      <a:pt x="9134" y="419"/>
                    </a:moveTo>
                    <a:lnTo>
                      <a:pt x="445" y="419"/>
                    </a:lnTo>
                    <a:lnTo>
                      <a:pt x="422" y="391"/>
                    </a:lnTo>
                    <a:lnTo>
                      <a:pt x="399" y="363"/>
                    </a:lnTo>
                    <a:lnTo>
                      <a:pt x="374" y="337"/>
                    </a:lnTo>
                    <a:lnTo>
                      <a:pt x="349" y="309"/>
                    </a:lnTo>
                    <a:lnTo>
                      <a:pt x="296" y="256"/>
                    </a:lnTo>
                    <a:lnTo>
                      <a:pt x="240" y="204"/>
                    </a:lnTo>
                    <a:lnTo>
                      <a:pt x="182" y="152"/>
                    </a:lnTo>
                    <a:lnTo>
                      <a:pt x="123" y="101"/>
                    </a:lnTo>
                    <a:lnTo>
                      <a:pt x="62" y="50"/>
                    </a:lnTo>
                    <a:lnTo>
                      <a:pt x="0" y="0"/>
                    </a:lnTo>
                    <a:lnTo>
                      <a:pt x="8963" y="0"/>
                    </a:lnTo>
                    <a:lnTo>
                      <a:pt x="8980" y="20"/>
                    </a:lnTo>
                    <a:lnTo>
                      <a:pt x="8996" y="40"/>
                    </a:lnTo>
                    <a:lnTo>
                      <a:pt x="9012" y="62"/>
                    </a:lnTo>
                    <a:lnTo>
                      <a:pt x="9026" y="83"/>
                    </a:lnTo>
                    <a:lnTo>
                      <a:pt x="9039" y="107"/>
                    </a:lnTo>
                    <a:lnTo>
                      <a:pt x="9053" y="131"/>
                    </a:lnTo>
                    <a:lnTo>
                      <a:pt x="9065" y="156"/>
                    </a:lnTo>
                    <a:lnTo>
                      <a:pt x="9075" y="182"/>
                    </a:lnTo>
                    <a:lnTo>
                      <a:pt x="9086" y="209"/>
                    </a:lnTo>
                    <a:lnTo>
                      <a:pt x="9095" y="237"/>
                    </a:lnTo>
                    <a:lnTo>
                      <a:pt x="9103" y="266"/>
                    </a:lnTo>
                    <a:lnTo>
                      <a:pt x="9111" y="295"/>
                    </a:lnTo>
                    <a:lnTo>
                      <a:pt x="9117" y="325"/>
                    </a:lnTo>
                    <a:lnTo>
                      <a:pt x="9124" y="355"/>
                    </a:lnTo>
                    <a:lnTo>
                      <a:pt x="9129" y="387"/>
                    </a:lnTo>
                    <a:lnTo>
                      <a:pt x="9134" y="419"/>
                    </a:lnTo>
                    <a:close/>
                  </a:path>
                </a:pathLst>
              </a:custGeom>
              <a:solidFill>
                <a:srgbClr val="EB8A1D"/>
              </a:solidFill>
              <a:ln w="9525">
                <a:noFill/>
                <a:round/>
                <a:headEnd/>
                <a:tailEnd/>
              </a:ln>
            </p:spPr>
            <p:txBody>
              <a:bodyPr/>
              <a:lstStyle/>
              <a:p>
                <a:pPr eaLnBrk="1" hangingPunct="1"/>
                <a:endParaRPr lang="pt-BR" b="1" u="none"/>
              </a:p>
            </p:txBody>
          </p:sp>
          <p:sp>
            <p:nvSpPr>
              <p:cNvPr id="453711" name="Freeform 2346"/>
              <p:cNvSpPr>
                <a:spLocks/>
              </p:cNvSpPr>
              <p:nvPr/>
            </p:nvSpPr>
            <p:spPr bwMode="auto">
              <a:xfrm>
                <a:off x="1019" y="2849"/>
                <a:ext cx="2340" cy="105"/>
              </a:xfrm>
              <a:custGeom>
                <a:avLst/>
                <a:gdLst>
                  <a:gd name="T0" fmla="*/ 0 w 9359"/>
                  <a:gd name="T1" fmla="*/ 0 h 418"/>
                  <a:gd name="T2" fmla="*/ 0 w 9359"/>
                  <a:gd name="T3" fmla="*/ 0 h 418"/>
                  <a:gd name="T4" fmla="*/ 0 w 9359"/>
                  <a:gd name="T5" fmla="*/ 0 h 418"/>
                  <a:gd name="T6" fmla="*/ 0 w 9359"/>
                  <a:gd name="T7" fmla="*/ 0 h 418"/>
                  <a:gd name="T8" fmla="*/ 0 w 9359"/>
                  <a:gd name="T9" fmla="*/ 0 h 418"/>
                  <a:gd name="T10" fmla="*/ 0 w 9359"/>
                  <a:gd name="T11" fmla="*/ 0 h 418"/>
                  <a:gd name="T12" fmla="*/ 0 w 9359"/>
                  <a:gd name="T13" fmla="*/ 0 h 418"/>
                  <a:gd name="T14" fmla="*/ 0 w 9359"/>
                  <a:gd name="T15" fmla="*/ 0 h 418"/>
                  <a:gd name="T16" fmla="*/ 0 w 9359"/>
                  <a:gd name="T17" fmla="*/ 0 h 418"/>
                  <a:gd name="T18" fmla="*/ 0 w 9359"/>
                  <a:gd name="T19" fmla="*/ 0 h 418"/>
                  <a:gd name="T20" fmla="*/ 0 w 9359"/>
                  <a:gd name="T21" fmla="*/ 0 h 418"/>
                  <a:gd name="T22" fmla="*/ 0 w 9359"/>
                  <a:gd name="T23" fmla="*/ 0 h 418"/>
                  <a:gd name="T24" fmla="*/ 0 w 9359"/>
                  <a:gd name="T25" fmla="*/ 0 h 418"/>
                  <a:gd name="T26" fmla="*/ 0 w 9359"/>
                  <a:gd name="T27" fmla="*/ 0 h 418"/>
                  <a:gd name="T28" fmla="*/ 0 w 9359"/>
                  <a:gd name="T29" fmla="*/ 0 h 418"/>
                  <a:gd name="T30" fmla="*/ 0 w 9359"/>
                  <a:gd name="T31" fmla="*/ 0 h 418"/>
                  <a:gd name="T32" fmla="*/ 0 w 9359"/>
                  <a:gd name="T33" fmla="*/ 0 h 418"/>
                  <a:gd name="T34" fmla="*/ 0 w 9359"/>
                  <a:gd name="T35" fmla="*/ 0 h 418"/>
                  <a:gd name="T36" fmla="*/ 0 w 9359"/>
                  <a:gd name="T37" fmla="*/ 0 h 418"/>
                  <a:gd name="T38" fmla="*/ 0 w 9359"/>
                  <a:gd name="T39" fmla="*/ 0 h 418"/>
                  <a:gd name="T40" fmla="*/ 0 w 9359"/>
                  <a:gd name="T41" fmla="*/ 0 h 418"/>
                  <a:gd name="T42" fmla="*/ 0 w 9359"/>
                  <a:gd name="T43" fmla="*/ 0 h 418"/>
                  <a:gd name="T44" fmla="*/ 0 w 9359"/>
                  <a:gd name="T45" fmla="*/ 0 h 418"/>
                  <a:gd name="T46" fmla="*/ 0 w 9359"/>
                  <a:gd name="T47" fmla="*/ 0 h 418"/>
                  <a:gd name="T48" fmla="*/ 0 w 9359"/>
                  <a:gd name="T49" fmla="*/ 0 h 418"/>
                  <a:gd name="T50" fmla="*/ 0 w 9359"/>
                  <a:gd name="T51" fmla="*/ 0 h 418"/>
                  <a:gd name="T52" fmla="*/ 0 w 9359"/>
                  <a:gd name="T53" fmla="*/ 0 h 418"/>
                  <a:gd name="T54" fmla="*/ 0 w 9359"/>
                  <a:gd name="T55" fmla="*/ 0 h 418"/>
                  <a:gd name="T56" fmla="*/ 0 w 9359"/>
                  <a:gd name="T57" fmla="*/ 0 h 418"/>
                  <a:gd name="T58" fmla="*/ 0 w 9359"/>
                  <a:gd name="T59" fmla="*/ 0 h 418"/>
                  <a:gd name="T60" fmla="*/ 0 w 9359"/>
                  <a:gd name="T61" fmla="*/ 0 h 418"/>
                  <a:gd name="T62" fmla="*/ 0 w 9359"/>
                  <a:gd name="T63" fmla="*/ 0 h 418"/>
                  <a:gd name="T64" fmla="*/ 0 w 9359"/>
                  <a:gd name="T65" fmla="*/ 0 h 418"/>
                  <a:gd name="T66" fmla="*/ 0 w 9359"/>
                  <a:gd name="T67" fmla="*/ 0 h 418"/>
                  <a:gd name="T68" fmla="*/ 0 w 9359"/>
                  <a:gd name="T69" fmla="*/ 0 h 418"/>
                  <a:gd name="T70" fmla="*/ 0 w 9359"/>
                  <a:gd name="T71" fmla="*/ 0 h 418"/>
                  <a:gd name="T72" fmla="*/ 0 w 9359"/>
                  <a:gd name="T73" fmla="*/ 0 h 418"/>
                  <a:gd name="T74" fmla="*/ 0 w 9359"/>
                  <a:gd name="T75" fmla="*/ 0 h 418"/>
                  <a:gd name="T76" fmla="*/ 0 w 9359"/>
                  <a:gd name="T77" fmla="*/ 0 h 418"/>
                  <a:gd name="T78" fmla="*/ 0 w 9359"/>
                  <a:gd name="T79" fmla="*/ 0 h 418"/>
                  <a:gd name="T80" fmla="*/ 0 w 9359"/>
                  <a:gd name="T81" fmla="*/ 0 h 4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359"/>
                  <a:gd name="T124" fmla="*/ 0 h 418"/>
                  <a:gd name="T125" fmla="*/ 9359 w 9359"/>
                  <a:gd name="T126" fmla="*/ 418 h 4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359" h="418">
                    <a:moveTo>
                      <a:pt x="9359" y="418"/>
                    </a:moveTo>
                    <a:lnTo>
                      <a:pt x="520" y="418"/>
                    </a:lnTo>
                    <a:lnTo>
                      <a:pt x="459" y="363"/>
                    </a:lnTo>
                    <a:lnTo>
                      <a:pt x="396" y="309"/>
                    </a:lnTo>
                    <a:lnTo>
                      <a:pt x="331" y="256"/>
                    </a:lnTo>
                    <a:lnTo>
                      <a:pt x="266" y="203"/>
                    </a:lnTo>
                    <a:lnTo>
                      <a:pt x="199" y="152"/>
                    </a:lnTo>
                    <a:lnTo>
                      <a:pt x="133" y="100"/>
                    </a:lnTo>
                    <a:lnTo>
                      <a:pt x="66" y="50"/>
                    </a:lnTo>
                    <a:lnTo>
                      <a:pt x="0" y="0"/>
                    </a:lnTo>
                    <a:lnTo>
                      <a:pt x="8813" y="0"/>
                    </a:lnTo>
                    <a:lnTo>
                      <a:pt x="8829" y="13"/>
                    </a:lnTo>
                    <a:lnTo>
                      <a:pt x="8845" y="26"/>
                    </a:lnTo>
                    <a:lnTo>
                      <a:pt x="8862" y="37"/>
                    </a:lnTo>
                    <a:lnTo>
                      <a:pt x="8879" y="46"/>
                    </a:lnTo>
                    <a:lnTo>
                      <a:pt x="8897" y="54"/>
                    </a:lnTo>
                    <a:lnTo>
                      <a:pt x="8916" y="60"/>
                    </a:lnTo>
                    <a:lnTo>
                      <a:pt x="8935" y="66"/>
                    </a:lnTo>
                    <a:lnTo>
                      <a:pt x="8955" y="68"/>
                    </a:lnTo>
                    <a:lnTo>
                      <a:pt x="8975" y="71"/>
                    </a:lnTo>
                    <a:lnTo>
                      <a:pt x="8993" y="75"/>
                    </a:lnTo>
                    <a:lnTo>
                      <a:pt x="9011" y="79"/>
                    </a:lnTo>
                    <a:lnTo>
                      <a:pt x="9029" y="84"/>
                    </a:lnTo>
                    <a:lnTo>
                      <a:pt x="9046" y="90"/>
                    </a:lnTo>
                    <a:lnTo>
                      <a:pt x="9063" y="95"/>
                    </a:lnTo>
                    <a:lnTo>
                      <a:pt x="9080" y="101"/>
                    </a:lnTo>
                    <a:lnTo>
                      <a:pt x="9096" y="108"/>
                    </a:lnTo>
                    <a:lnTo>
                      <a:pt x="9112" y="116"/>
                    </a:lnTo>
                    <a:lnTo>
                      <a:pt x="9126" y="124"/>
                    </a:lnTo>
                    <a:lnTo>
                      <a:pt x="9141" y="132"/>
                    </a:lnTo>
                    <a:lnTo>
                      <a:pt x="9155" y="141"/>
                    </a:lnTo>
                    <a:lnTo>
                      <a:pt x="9183" y="161"/>
                    </a:lnTo>
                    <a:lnTo>
                      <a:pt x="9208" y="182"/>
                    </a:lnTo>
                    <a:lnTo>
                      <a:pt x="9233" y="206"/>
                    </a:lnTo>
                    <a:lnTo>
                      <a:pt x="9256" y="231"/>
                    </a:lnTo>
                    <a:lnTo>
                      <a:pt x="9275" y="257"/>
                    </a:lnTo>
                    <a:lnTo>
                      <a:pt x="9295" y="286"/>
                    </a:lnTo>
                    <a:lnTo>
                      <a:pt x="9314" y="317"/>
                    </a:lnTo>
                    <a:lnTo>
                      <a:pt x="9330" y="350"/>
                    </a:lnTo>
                    <a:lnTo>
                      <a:pt x="9344" y="383"/>
                    </a:lnTo>
                    <a:lnTo>
                      <a:pt x="9359" y="418"/>
                    </a:lnTo>
                    <a:close/>
                  </a:path>
                </a:pathLst>
              </a:custGeom>
              <a:solidFill>
                <a:srgbClr val="EA871C"/>
              </a:solidFill>
              <a:ln w="9525">
                <a:noFill/>
                <a:round/>
                <a:headEnd/>
                <a:tailEnd/>
              </a:ln>
            </p:spPr>
            <p:txBody>
              <a:bodyPr/>
              <a:lstStyle/>
              <a:p>
                <a:pPr eaLnBrk="1" hangingPunct="1"/>
                <a:endParaRPr lang="pt-BR" b="1" u="none"/>
              </a:p>
            </p:txBody>
          </p:sp>
          <p:sp>
            <p:nvSpPr>
              <p:cNvPr id="453712" name="Freeform 2347"/>
              <p:cNvSpPr>
                <a:spLocks/>
              </p:cNvSpPr>
              <p:nvPr/>
            </p:nvSpPr>
            <p:spPr bwMode="auto">
              <a:xfrm>
                <a:off x="953" y="2797"/>
                <a:ext cx="2375" cy="104"/>
              </a:xfrm>
              <a:custGeom>
                <a:avLst/>
                <a:gdLst>
                  <a:gd name="T0" fmla="*/ 0 w 9501"/>
                  <a:gd name="T1" fmla="*/ 0 h 417"/>
                  <a:gd name="T2" fmla="*/ 0 w 9501"/>
                  <a:gd name="T3" fmla="*/ 0 h 417"/>
                  <a:gd name="T4" fmla="*/ 0 w 9501"/>
                  <a:gd name="T5" fmla="*/ 0 h 417"/>
                  <a:gd name="T6" fmla="*/ 0 w 9501"/>
                  <a:gd name="T7" fmla="*/ 0 h 417"/>
                  <a:gd name="T8" fmla="*/ 0 w 9501"/>
                  <a:gd name="T9" fmla="*/ 0 h 417"/>
                  <a:gd name="T10" fmla="*/ 0 w 9501"/>
                  <a:gd name="T11" fmla="*/ 0 h 417"/>
                  <a:gd name="T12" fmla="*/ 0 w 9501"/>
                  <a:gd name="T13" fmla="*/ 0 h 417"/>
                  <a:gd name="T14" fmla="*/ 0 w 9501"/>
                  <a:gd name="T15" fmla="*/ 0 h 417"/>
                  <a:gd name="T16" fmla="*/ 0 w 9501"/>
                  <a:gd name="T17" fmla="*/ 0 h 417"/>
                  <a:gd name="T18" fmla="*/ 0 w 9501"/>
                  <a:gd name="T19" fmla="*/ 0 h 417"/>
                  <a:gd name="T20" fmla="*/ 0 w 9501"/>
                  <a:gd name="T21" fmla="*/ 0 h 417"/>
                  <a:gd name="T22" fmla="*/ 0 w 9501"/>
                  <a:gd name="T23" fmla="*/ 0 h 417"/>
                  <a:gd name="T24" fmla="*/ 0 w 9501"/>
                  <a:gd name="T25" fmla="*/ 0 h 417"/>
                  <a:gd name="T26" fmla="*/ 0 w 9501"/>
                  <a:gd name="T27" fmla="*/ 0 h 417"/>
                  <a:gd name="T28" fmla="*/ 0 w 9501"/>
                  <a:gd name="T29" fmla="*/ 0 h 417"/>
                  <a:gd name="T30" fmla="*/ 0 w 9501"/>
                  <a:gd name="T31" fmla="*/ 0 h 417"/>
                  <a:gd name="T32" fmla="*/ 0 w 9501"/>
                  <a:gd name="T33" fmla="*/ 0 h 417"/>
                  <a:gd name="T34" fmla="*/ 0 w 9501"/>
                  <a:gd name="T35" fmla="*/ 0 h 417"/>
                  <a:gd name="T36" fmla="*/ 0 w 9501"/>
                  <a:gd name="T37" fmla="*/ 0 h 417"/>
                  <a:gd name="T38" fmla="*/ 0 w 9501"/>
                  <a:gd name="T39" fmla="*/ 0 h 417"/>
                  <a:gd name="T40" fmla="*/ 0 w 9501"/>
                  <a:gd name="T41" fmla="*/ 0 h 417"/>
                  <a:gd name="T42" fmla="*/ 0 w 9501"/>
                  <a:gd name="T43" fmla="*/ 0 h 417"/>
                  <a:gd name="T44" fmla="*/ 0 w 9501"/>
                  <a:gd name="T45" fmla="*/ 0 h 417"/>
                  <a:gd name="T46" fmla="*/ 0 w 9501"/>
                  <a:gd name="T47" fmla="*/ 0 h 417"/>
                  <a:gd name="T48" fmla="*/ 0 w 9501"/>
                  <a:gd name="T49" fmla="*/ 0 h 417"/>
                  <a:gd name="T50" fmla="*/ 0 w 9501"/>
                  <a:gd name="T51" fmla="*/ 0 h 417"/>
                  <a:gd name="T52" fmla="*/ 0 w 9501"/>
                  <a:gd name="T53" fmla="*/ 0 h 417"/>
                  <a:gd name="T54" fmla="*/ 0 w 9501"/>
                  <a:gd name="T55" fmla="*/ 0 h 417"/>
                  <a:gd name="T56" fmla="*/ 0 w 9501"/>
                  <a:gd name="T57" fmla="*/ 0 h 417"/>
                  <a:gd name="T58" fmla="*/ 0 w 9501"/>
                  <a:gd name="T59" fmla="*/ 0 h 417"/>
                  <a:gd name="T60" fmla="*/ 0 w 9501"/>
                  <a:gd name="T61" fmla="*/ 0 h 417"/>
                  <a:gd name="T62" fmla="*/ 0 w 9501"/>
                  <a:gd name="T63" fmla="*/ 0 h 417"/>
                  <a:gd name="T64" fmla="*/ 0 w 9501"/>
                  <a:gd name="T65" fmla="*/ 0 h 417"/>
                  <a:gd name="T66" fmla="*/ 0 w 9501"/>
                  <a:gd name="T67" fmla="*/ 0 h 417"/>
                  <a:gd name="T68" fmla="*/ 0 w 9501"/>
                  <a:gd name="T69" fmla="*/ 0 h 417"/>
                  <a:gd name="T70" fmla="*/ 0 w 9501"/>
                  <a:gd name="T71" fmla="*/ 0 h 417"/>
                  <a:gd name="T72" fmla="*/ 0 w 9501"/>
                  <a:gd name="T73" fmla="*/ 0 h 417"/>
                  <a:gd name="T74" fmla="*/ 0 w 9501"/>
                  <a:gd name="T75" fmla="*/ 0 h 417"/>
                  <a:gd name="T76" fmla="*/ 0 w 9501"/>
                  <a:gd name="T77" fmla="*/ 0 h 417"/>
                  <a:gd name="T78" fmla="*/ 0 w 9501"/>
                  <a:gd name="T79" fmla="*/ 0 h 417"/>
                  <a:gd name="T80" fmla="*/ 0 w 9501"/>
                  <a:gd name="T81" fmla="*/ 0 h 417"/>
                  <a:gd name="T82" fmla="*/ 0 w 9501"/>
                  <a:gd name="T83" fmla="*/ 0 h 417"/>
                  <a:gd name="T84" fmla="*/ 0 w 9501"/>
                  <a:gd name="T85" fmla="*/ 0 h 4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501"/>
                  <a:gd name="T130" fmla="*/ 0 h 417"/>
                  <a:gd name="T131" fmla="*/ 9501 w 9501"/>
                  <a:gd name="T132" fmla="*/ 417 h 4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501" h="417">
                    <a:moveTo>
                      <a:pt x="9501" y="417"/>
                    </a:moveTo>
                    <a:lnTo>
                      <a:pt x="538" y="417"/>
                    </a:lnTo>
                    <a:lnTo>
                      <a:pt x="468" y="363"/>
                    </a:lnTo>
                    <a:lnTo>
                      <a:pt x="398" y="310"/>
                    </a:lnTo>
                    <a:lnTo>
                      <a:pt x="328" y="258"/>
                    </a:lnTo>
                    <a:lnTo>
                      <a:pt x="260" y="205"/>
                    </a:lnTo>
                    <a:lnTo>
                      <a:pt x="191" y="153"/>
                    </a:lnTo>
                    <a:lnTo>
                      <a:pt x="125" y="102"/>
                    </a:lnTo>
                    <a:lnTo>
                      <a:pt x="62" y="50"/>
                    </a:lnTo>
                    <a:lnTo>
                      <a:pt x="0" y="0"/>
                    </a:lnTo>
                    <a:lnTo>
                      <a:pt x="8966" y="0"/>
                    </a:lnTo>
                    <a:lnTo>
                      <a:pt x="8974" y="29"/>
                    </a:lnTo>
                    <a:lnTo>
                      <a:pt x="8983" y="57"/>
                    </a:lnTo>
                    <a:lnTo>
                      <a:pt x="8994" y="83"/>
                    </a:lnTo>
                    <a:lnTo>
                      <a:pt x="9006" y="108"/>
                    </a:lnTo>
                    <a:lnTo>
                      <a:pt x="9019" y="131"/>
                    </a:lnTo>
                    <a:lnTo>
                      <a:pt x="9032" y="153"/>
                    </a:lnTo>
                    <a:lnTo>
                      <a:pt x="9047" y="173"/>
                    </a:lnTo>
                    <a:lnTo>
                      <a:pt x="9063" y="192"/>
                    </a:lnTo>
                    <a:lnTo>
                      <a:pt x="9080" y="209"/>
                    </a:lnTo>
                    <a:lnTo>
                      <a:pt x="9097" y="225"/>
                    </a:lnTo>
                    <a:lnTo>
                      <a:pt x="9115" y="238"/>
                    </a:lnTo>
                    <a:lnTo>
                      <a:pt x="9134" y="250"/>
                    </a:lnTo>
                    <a:lnTo>
                      <a:pt x="9155" y="260"/>
                    </a:lnTo>
                    <a:lnTo>
                      <a:pt x="9176" y="268"/>
                    </a:lnTo>
                    <a:lnTo>
                      <a:pt x="9197" y="273"/>
                    </a:lnTo>
                    <a:lnTo>
                      <a:pt x="9220" y="277"/>
                    </a:lnTo>
                    <a:lnTo>
                      <a:pt x="9242" y="281"/>
                    </a:lnTo>
                    <a:lnTo>
                      <a:pt x="9263" y="285"/>
                    </a:lnTo>
                    <a:lnTo>
                      <a:pt x="9283" y="291"/>
                    </a:lnTo>
                    <a:lnTo>
                      <a:pt x="9304" y="296"/>
                    </a:lnTo>
                    <a:lnTo>
                      <a:pt x="9323" y="302"/>
                    </a:lnTo>
                    <a:lnTo>
                      <a:pt x="9342" y="309"/>
                    </a:lnTo>
                    <a:lnTo>
                      <a:pt x="9361" y="317"/>
                    </a:lnTo>
                    <a:lnTo>
                      <a:pt x="9378" y="326"/>
                    </a:lnTo>
                    <a:lnTo>
                      <a:pt x="9395" y="335"/>
                    </a:lnTo>
                    <a:lnTo>
                      <a:pt x="9412" y="345"/>
                    </a:lnTo>
                    <a:lnTo>
                      <a:pt x="9428" y="355"/>
                    </a:lnTo>
                    <a:lnTo>
                      <a:pt x="9444" y="367"/>
                    </a:lnTo>
                    <a:lnTo>
                      <a:pt x="9459" y="379"/>
                    </a:lnTo>
                    <a:lnTo>
                      <a:pt x="9473" y="391"/>
                    </a:lnTo>
                    <a:lnTo>
                      <a:pt x="9488" y="404"/>
                    </a:lnTo>
                    <a:lnTo>
                      <a:pt x="9501" y="417"/>
                    </a:lnTo>
                    <a:close/>
                  </a:path>
                </a:pathLst>
              </a:custGeom>
              <a:solidFill>
                <a:srgbClr val="E9841B"/>
              </a:solidFill>
              <a:ln w="9525">
                <a:noFill/>
                <a:round/>
                <a:headEnd/>
                <a:tailEnd/>
              </a:ln>
            </p:spPr>
            <p:txBody>
              <a:bodyPr/>
              <a:lstStyle/>
              <a:p>
                <a:pPr eaLnBrk="1" hangingPunct="1"/>
                <a:endParaRPr lang="pt-BR" b="1" u="none"/>
              </a:p>
            </p:txBody>
          </p:sp>
          <p:sp>
            <p:nvSpPr>
              <p:cNvPr id="453713" name="Freeform 2348"/>
              <p:cNvSpPr>
                <a:spLocks/>
              </p:cNvSpPr>
              <p:nvPr/>
            </p:nvSpPr>
            <p:spPr bwMode="auto">
              <a:xfrm>
                <a:off x="899" y="2744"/>
                <a:ext cx="2324" cy="105"/>
              </a:xfrm>
              <a:custGeom>
                <a:avLst/>
                <a:gdLst>
                  <a:gd name="T0" fmla="*/ 0 w 9295"/>
                  <a:gd name="T1" fmla="*/ 0 h 419"/>
                  <a:gd name="T2" fmla="*/ 0 w 9295"/>
                  <a:gd name="T3" fmla="*/ 0 h 419"/>
                  <a:gd name="T4" fmla="*/ 0 w 9295"/>
                  <a:gd name="T5" fmla="*/ 0 h 419"/>
                  <a:gd name="T6" fmla="*/ 0 w 9295"/>
                  <a:gd name="T7" fmla="*/ 0 h 419"/>
                  <a:gd name="T8" fmla="*/ 0 w 9295"/>
                  <a:gd name="T9" fmla="*/ 0 h 419"/>
                  <a:gd name="T10" fmla="*/ 0 w 9295"/>
                  <a:gd name="T11" fmla="*/ 0 h 419"/>
                  <a:gd name="T12" fmla="*/ 0 w 9295"/>
                  <a:gd name="T13" fmla="*/ 0 h 419"/>
                  <a:gd name="T14" fmla="*/ 0 w 9295"/>
                  <a:gd name="T15" fmla="*/ 0 h 419"/>
                  <a:gd name="T16" fmla="*/ 0 w 9295"/>
                  <a:gd name="T17" fmla="*/ 0 h 419"/>
                  <a:gd name="T18" fmla="*/ 0 w 9295"/>
                  <a:gd name="T19" fmla="*/ 0 h 419"/>
                  <a:gd name="T20" fmla="*/ 0 w 9295"/>
                  <a:gd name="T21" fmla="*/ 0 h 419"/>
                  <a:gd name="T22" fmla="*/ 0 w 9295"/>
                  <a:gd name="T23" fmla="*/ 0 h 419"/>
                  <a:gd name="T24" fmla="*/ 0 w 9295"/>
                  <a:gd name="T25" fmla="*/ 0 h 419"/>
                  <a:gd name="T26" fmla="*/ 0 w 9295"/>
                  <a:gd name="T27" fmla="*/ 0 h 419"/>
                  <a:gd name="T28" fmla="*/ 0 w 9295"/>
                  <a:gd name="T29" fmla="*/ 0 h 419"/>
                  <a:gd name="T30" fmla="*/ 0 w 9295"/>
                  <a:gd name="T31" fmla="*/ 0 h 419"/>
                  <a:gd name="T32" fmla="*/ 0 w 9295"/>
                  <a:gd name="T33" fmla="*/ 0 h 419"/>
                  <a:gd name="T34" fmla="*/ 0 w 9295"/>
                  <a:gd name="T35" fmla="*/ 0 h 419"/>
                  <a:gd name="T36" fmla="*/ 0 w 9295"/>
                  <a:gd name="T37" fmla="*/ 0 h 419"/>
                  <a:gd name="T38" fmla="*/ 0 w 9295"/>
                  <a:gd name="T39" fmla="*/ 0 h 419"/>
                  <a:gd name="T40" fmla="*/ 0 w 9295"/>
                  <a:gd name="T41" fmla="*/ 0 h 419"/>
                  <a:gd name="T42" fmla="*/ 0 w 9295"/>
                  <a:gd name="T43" fmla="*/ 0 h 419"/>
                  <a:gd name="T44" fmla="*/ 0 w 9295"/>
                  <a:gd name="T45" fmla="*/ 0 h 419"/>
                  <a:gd name="T46" fmla="*/ 0 w 9295"/>
                  <a:gd name="T47" fmla="*/ 0 h 419"/>
                  <a:gd name="T48" fmla="*/ 0 w 9295"/>
                  <a:gd name="T49" fmla="*/ 0 h 419"/>
                  <a:gd name="T50" fmla="*/ 0 w 9295"/>
                  <a:gd name="T51" fmla="*/ 0 h 419"/>
                  <a:gd name="T52" fmla="*/ 0 w 9295"/>
                  <a:gd name="T53" fmla="*/ 0 h 419"/>
                  <a:gd name="T54" fmla="*/ 0 w 9295"/>
                  <a:gd name="T55" fmla="*/ 0 h 419"/>
                  <a:gd name="T56" fmla="*/ 0 w 9295"/>
                  <a:gd name="T57" fmla="*/ 0 h 4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295"/>
                  <a:gd name="T88" fmla="*/ 0 h 419"/>
                  <a:gd name="T89" fmla="*/ 9295 w 9295"/>
                  <a:gd name="T90" fmla="*/ 419 h 4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295" h="419">
                    <a:moveTo>
                      <a:pt x="9295" y="419"/>
                    </a:moveTo>
                    <a:lnTo>
                      <a:pt x="482" y="419"/>
                    </a:lnTo>
                    <a:lnTo>
                      <a:pt x="412" y="365"/>
                    </a:lnTo>
                    <a:lnTo>
                      <a:pt x="343" y="312"/>
                    </a:lnTo>
                    <a:lnTo>
                      <a:pt x="276" y="259"/>
                    </a:lnTo>
                    <a:lnTo>
                      <a:pt x="213" y="206"/>
                    </a:lnTo>
                    <a:lnTo>
                      <a:pt x="153" y="155"/>
                    </a:lnTo>
                    <a:lnTo>
                      <a:pt x="98" y="103"/>
                    </a:lnTo>
                    <a:lnTo>
                      <a:pt x="71" y="78"/>
                    </a:lnTo>
                    <a:lnTo>
                      <a:pt x="46" y="52"/>
                    </a:lnTo>
                    <a:lnTo>
                      <a:pt x="22" y="27"/>
                    </a:lnTo>
                    <a:lnTo>
                      <a:pt x="0" y="0"/>
                    </a:lnTo>
                    <a:lnTo>
                      <a:pt x="9160" y="0"/>
                    </a:lnTo>
                    <a:lnTo>
                      <a:pt x="9160" y="36"/>
                    </a:lnTo>
                    <a:lnTo>
                      <a:pt x="9161" y="69"/>
                    </a:lnTo>
                    <a:lnTo>
                      <a:pt x="9165" y="102"/>
                    </a:lnTo>
                    <a:lnTo>
                      <a:pt x="9169" y="134"/>
                    </a:lnTo>
                    <a:lnTo>
                      <a:pt x="9173" y="164"/>
                    </a:lnTo>
                    <a:lnTo>
                      <a:pt x="9179" y="194"/>
                    </a:lnTo>
                    <a:lnTo>
                      <a:pt x="9187" y="222"/>
                    </a:lnTo>
                    <a:lnTo>
                      <a:pt x="9195" y="250"/>
                    </a:lnTo>
                    <a:lnTo>
                      <a:pt x="9204" y="276"/>
                    </a:lnTo>
                    <a:lnTo>
                      <a:pt x="9215" y="300"/>
                    </a:lnTo>
                    <a:lnTo>
                      <a:pt x="9226" y="324"/>
                    </a:lnTo>
                    <a:lnTo>
                      <a:pt x="9237" y="345"/>
                    </a:lnTo>
                    <a:lnTo>
                      <a:pt x="9251" y="366"/>
                    </a:lnTo>
                    <a:lnTo>
                      <a:pt x="9265" y="384"/>
                    </a:lnTo>
                    <a:lnTo>
                      <a:pt x="9280" y="403"/>
                    </a:lnTo>
                    <a:lnTo>
                      <a:pt x="9295" y="419"/>
                    </a:lnTo>
                    <a:close/>
                  </a:path>
                </a:pathLst>
              </a:custGeom>
              <a:solidFill>
                <a:srgbClr val="E9811B"/>
              </a:solidFill>
              <a:ln w="9525">
                <a:noFill/>
                <a:round/>
                <a:headEnd/>
                <a:tailEnd/>
              </a:ln>
            </p:spPr>
            <p:txBody>
              <a:bodyPr/>
              <a:lstStyle/>
              <a:p>
                <a:pPr eaLnBrk="1" hangingPunct="1"/>
                <a:endParaRPr lang="pt-BR" b="1" u="none"/>
              </a:p>
            </p:txBody>
          </p:sp>
          <p:sp>
            <p:nvSpPr>
              <p:cNvPr id="453714" name="Freeform 2349"/>
              <p:cNvSpPr>
                <a:spLocks/>
              </p:cNvSpPr>
              <p:nvPr/>
            </p:nvSpPr>
            <p:spPr bwMode="auto">
              <a:xfrm>
                <a:off x="869" y="2692"/>
                <a:ext cx="2326" cy="105"/>
              </a:xfrm>
              <a:custGeom>
                <a:avLst/>
                <a:gdLst>
                  <a:gd name="T0" fmla="*/ 0 w 9304"/>
                  <a:gd name="T1" fmla="*/ 0 h 418"/>
                  <a:gd name="T2" fmla="*/ 0 w 9304"/>
                  <a:gd name="T3" fmla="*/ 0 h 418"/>
                  <a:gd name="T4" fmla="*/ 0 w 9304"/>
                  <a:gd name="T5" fmla="*/ 0 h 418"/>
                  <a:gd name="T6" fmla="*/ 0 w 9304"/>
                  <a:gd name="T7" fmla="*/ 0 h 418"/>
                  <a:gd name="T8" fmla="*/ 0 w 9304"/>
                  <a:gd name="T9" fmla="*/ 0 h 418"/>
                  <a:gd name="T10" fmla="*/ 0 w 9304"/>
                  <a:gd name="T11" fmla="*/ 0 h 418"/>
                  <a:gd name="T12" fmla="*/ 0 w 9304"/>
                  <a:gd name="T13" fmla="*/ 0 h 418"/>
                  <a:gd name="T14" fmla="*/ 0 w 9304"/>
                  <a:gd name="T15" fmla="*/ 0 h 418"/>
                  <a:gd name="T16" fmla="*/ 0 w 9304"/>
                  <a:gd name="T17" fmla="*/ 0 h 418"/>
                  <a:gd name="T18" fmla="*/ 0 w 9304"/>
                  <a:gd name="T19" fmla="*/ 0 h 418"/>
                  <a:gd name="T20" fmla="*/ 0 w 9304"/>
                  <a:gd name="T21" fmla="*/ 0 h 418"/>
                  <a:gd name="T22" fmla="*/ 0 w 9304"/>
                  <a:gd name="T23" fmla="*/ 0 h 418"/>
                  <a:gd name="T24" fmla="*/ 0 w 9304"/>
                  <a:gd name="T25" fmla="*/ 0 h 418"/>
                  <a:gd name="T26" fmla="*/ 0 w 9304"/>
                  <a:gd name="T27" fmla="*/ 0 h 418"/>
                  <a:gd name="T28" fmla="*/ 0 w 9304"/>
                  <a:gd name="T29" fmla="*/ 0 h 418"/>
                  <a:gd name="T30" fmla="*/ 0 w 9304"/>
                  <a:gd name="T31" fmla="*/ 0 h 418"/>
                  <a:gd name="T32" fmla="*/ 0 w 9304"/>
                  <a:gd name="T33" fmla="*/ 0 h 418"/>
                  <a:gd name="T34" fmla="*/ 0 w 9304"/>
                  <a:gd name="T35" fmla="*/ 0 h 418"/>
                  <a:gd name="T36" fmla="*/ 0 w 9304"/>
                  <a:gd name="T37" fmla="*/ 0 h 418"/>
                  <a:gd name="T38" fmla="*/ 0 w 9304"/>
                  <a:gd name="T39" fmla="*/ 0 h 418"/>
                  <a:gd name="T40" fmla="*/ 0 w 9304"/>
                  <a:gd name="T41" fmla="*/ 0 h 418"/>
                  <a:gd name="T42" fmla="*/ 0 w 9304"/>
                  <a:gd name="T43" fmla="*/ 0 h 418"/>
                  <a:gd name="T44" fmla="*/ 0 w 9304"/>
                  <a:gd name="T45" fmla="*/ 0 h 418"/>
                  <a:gd name="T46" fmla="*/ 0 w 9304"/>
                  <a:gd name="T47" fmla="*/ 0 h 418"/>
                  <a:gd name="T48" fmla="*/ 0 w 9304"/>
                  <a:gd name="T49" fmla="*/ 0 h 418"/>
                  <a:gd name="T50" fmla="*/ 0 w 9304"/>
                  <a:gd name="T51" fmla="*/ 0 h 418"/>
                  <a:gd name="T52" fmla="*/ 0 w 9304"/>
                  <a:gd name="T53" fmla="*/ 0 h 418"/>
                  <a:gd name="T54" fmla="*/ 0 w 9304"/>
                  <a:gd name="T55" fmla="*/ 0 h 418"/>
                  <a:gd name="T56" fmla="*/ 0 w 9304"/>
                  <a:gd name="T57" fmla="*/ 0 h 418"/>
                  <a:gd name="T58" fmla="*/ 0 w 9304"/>
                  <a:gd name="T59" fmla="*/ 0 h 418"/>
                  <a:gd name="T60" fmla="*/ 0 w 9304"/>
                  <a:gd name="T61" fmla="*/ 0 h 418"/>
                  <a:gd name="T62" fmla="*/ 0 w 9304"/>
                  <a:gd name="T63" fmla="*/ 0 h 418"/>
                  <a:gd name="T64" fmla="*/ 0 w 9304"/>
                  <a:gd name="T65" fmla="*/ 0 h 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04"/>
                  <a:gd name="T100" fmla="*/ 0 h 418"/>
                  <a:gd name="T101" fmla="*/ 9304 w 9304"/>
                  <a:gd name="T102" fmla="*/ 418 h 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04" h="418">
                    <a:moveTo>
                      <a:pt x="9304" y="418"/>
                    </a:moveTo>
                    <a:lnTo>
                      <a:pt x="338" y="418"/>
                    </a:lnTo>
                    <a:lnTo>
                      <a:pt x="277" y="365"/>
                    </a:lnTo>
                    <a:lnTo>
                      <a:pt x="219" y="313"/>
                    </a:lnTo>
                    <a:lnTo>
                      <a:pt x="192" y="286"/>
                    </a:lnTo>
                    <a:lnTo>
                      <a:pt x="167" y="260"/>
                    </a:lnTo>
                    <a:lnTo>
                      <a:pt x="143" y="233"/>
                    </a:lnTo>
                    <a:lnTo>
                      <a:pt x="120" y="207"/>
                    </a:lnTo>
                    <a:lnTo>
                      <a:pt x="99" y="182"/>
                    </a:lnTo>
                    <a:lnTo>
                      <a:pt x="80" y="156"/>
                    </a:lnTo>
                    <a:lnTo>
                      <a:pt x="62" y="129"/>
                    </a:lnTo>
                    <a:lnTo>
                      <a:pt x="46" y="104"/>
                    </a:lnTo>
                    <a:lnTo>
                      <a:pt x="31" y="78"/>
                    </a:lnTo>
                    <a:lnTo>
                      <a:pt x="19" y="51"/>
                    </a:lnTo>
                    <a:lnTo>
                      <a:pt x="9" y="26"/>
                    </a:lnTo>
                    <a:lnTo>
                      <a:pt x="0" y="0"/>
                    </a:lnTo>
                    <a:lnTo>
                      <a:pt x="9299" y="0"/>
                    </a:lnTo>
                    <a:lnTo>
                      <a:pt x="9295" y="30"/>
                    </a:lnTo>
                    <a:lnTo>
                      <a:pt x="9290" y="59"/>
                    </a:lnTo>
                    <a:lnTo>
                      <a:pt x="9287" y="88"/>
                    </a:lnTo>
                    <a:lnTo>
                      <a:pt x="9284" y="117"/>
                    </a:lnTo>
                    <a:lnTo>
                      <a:pt x="9282" y="145"/>
                    </a:lnTo>
                    <a:lnTo>
                      <a:pt x="9281" y="173"/>
                    </a:lnTo>
                    <a:lnTo>
                      <a:pt x="9281" y="200"/>
                    </a:lnTo>
                    <a:lnTo>
                      <a:pt x="9281" y="227"/>
                    </a:lnTo>
                    <a:lnTo>
                      <a:pt x="9281" y="252"/>
                    </a:lnTo>
                    <a:lnTo>
                      <a:pt x="9282" y="278"/>
                    </a:lnTo>
                    <a:lnTo>
                      <a:pt x="9284" y="303"/>
                    </a:lnTo>
                    <a:lnTo>
                      <a:pt x="9287" y="327"/>
                    </a:lnTo>
                    <a:lnTo>
                      <a:pt x="9291" y="351"/>
                    </a:lnTo>
                    <a:lnTo>
                      <a:pt x="9295" y="373"/>
                    </a:lnTo>
                    <a:lnTo>
                      <a:pt x="9299" y="396"/>
                    </a:lnTo>
                    <a:lnTo>
                      <a:pt x="9304" y="418"/>
                    </a:lnTo>
                    <a:close/>
                  </a:path>
                </a:pathLst>
              </a:custGeom>
              <a:solidFill>
                <a:srgbClr val="E87D1A"/>
              </a:solidFill>
              <a:ln w="9525">
                <a:noFill/>
                <a:round/>
                <a:headEnd/>
                <a:tailEnd/>
              </a:ln>
            </p:spPr>
            <p:txBody>
              <a:bodyPr/>
              <a:lstStyle/>
              <a:p>
                <a:pPr eaLnBrk="1" hangingPunct="1"/>
                <a:endParaRPr lang="pt-BR" b="1" u="none"/>
              </a:p>
            </p:txBody>
          </p:sp>
          <p:sp>
            <p:nvSpPr>
              <p:cNvPr id="453715" name="Freeform 2350"/>
              <p:cNvSpPr>
                <a:spLocks/>
              </p:cNvSpPr>
              <p:nvPr/>
            </p:nvSpPr>
            <p:spPr bwMode="auto">
              <a:xfrm>
                <a:off x="866" y="2640"/>
                <a:ext cx="2341" cy="104"/>
              </a:xfrm>
              <a:custGeom>
                <a:avLst/>
                <a:gdLst>
                  <a:gd name="T0" fmla="*/ 0 w 9364"/>
                  <a:gd name="T1" fmla="*/ 0 h 417"/>
                  <a:gd name="T2" fmla="*/ 0 w 9364"/>
                  <a:gd name="T3" fmla="*/ 0 h 417"/>
                  <a:gd name="T4" fmla="*/ 0 w 9364"/>
                  <a:gd name="T5" fmla="*/ 0 h 417"/>
                  <a:gd name="T6" fmla="*/ 0 w 9364"/>
                  <a:gd name="T7" fmla="*/ 0 h 417"/>
                  <a:gd name="T8" fmla="*/ 0 w 9364"/>
                  <a:gd name="T9" fmla="*/ 0 h 417"/>
                  <a:gd name="T10" fmla="*/ 0 w 9364"/>
                  <a:gd name="T11" fmla="*/ 0 h 417"/>
                  <a:gd name="T12" fmla="*/ 0 w 9364"/>
                  <a:gd name="T13" fmla="*/ 0 h 417"/>
                  <a:gd name="T14" fmla="*/ 0 w 9364"/>
                  <a:gd name="T15" fmla="*/ 0 h 417"/>
                  <a:gd name="T16" fmla="*/ 0 w 9364"/>
                  <a:gd name="T17" fmla="*/ 0 h 417"/>
                  <a:gd name="T18" fmla="*/ 0 w 9364"/>
                  <a:gd name="T19" fmla="*/ 0 h 417"/>
                  <a:gd name="T20" fmla="*/ 0 w 9364"/>
                  <a:gd name="T21" fmla="*/ 0 h 417"/>
                  <a:gd name="T22" fmla="*/ 0 w 9364"/>
                  <a:gd name="T23" fmla="*/ 0 h 417"/>
                  <a:gd name="T24" fmla="*/ 0 w 9364"/>
                  <a:gd name="T25" fmla="*/ 0 h 417"/>
                  <a:gd name="T26" fmla="*/ 0 w 9364"/>
                  <a:gd name="T27" fmla="*/ 0 h 417"/>
                  <a:gd name="T28" fmla="*/ 0 w 9364"/>
                  <a:gd name="T29" fmla="*/ 0 h 417"/>
                  <a:gd name="T30" fmla="*/ 0 w 9364"/>
                  <a:gd name="T31" fmla="*/ 0 h 417"/>
                  <a:gd name="T32" fmla="*/ 0 w 9364"/>
                  <a:gd name="T33" fmla="*/ 0 h 417"/>
                  <a:gd name="T34" fmla="*/ 0 w 9364"/>
                  <a:gd name="T35" fmla="*/ 0 h 417"/>
                  <a:gd name="T36" fmla="*/ 0 w 9364"/>
                  <a:gd name="T37" fmla="*/ 0 h 417"/>
                  <a:gd name="T38" fmla="*/ 0 w 9364"/>
                  <a:gd name="T39" fmla="*/ 0 h 417"/>
                  <a:gd name="T40" fmla="*/ 0 w 9364"/>
                  <a:gd name="T41" fmla="*/ 0 h 417"/>
                  <a:gd name="T42" fmla="*/ 0 w 9364"/>
                  <a:gd name="T43" fmla="*/ 0 h 417"/>
                  <a:gd name="T44" fmla="*/ 0 w 9364"/>
                  <a:gd name="T45" fmla="*/ 0 h 417"/>
                  <a:gd name="T46" fmla="*/ 0 w 9364"/>
                  <a:gd name="T47" fmla="*/ 0 h 417"/>
                  <a:gd name="T48" fmla="*/ 0 w 9364"/>
                  <a:gd name="T49" fmla="*/ 0 h 417"/>
                  <a:gd name="T50" fmla="*/ 0 w 9364"/>
                  <a:gd name="T51" fmla="*/ 0 h 417"/>
                  <a:gd name="T52" fmla="*/ 0 w 9364"/>
                  <a:gd name="T53" fmla="*/ 0 h 4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364"/>
                  <a:gd name="T82" fmla="*/ 0 h 417"/>
                  <a:gd name="T83" fmla="*/ 9364 w 9364"/>
                  <a:gd name="T84" fmla="*/ 417 h 4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364" h="417">
                    <a:moveTo>
                      <a:pt x="9293" y="417"/>
                    </a:moveTo>
                    <a:lnTo>
                      <a:pt x="133" y="417"/>
                    </a:lnTo>
                    <a:lnTo>
                      <a:pt x="112" y="392"/>
                    </a:lnTo>
                    <a:lnTo>
                      <a:pt x="92" y="366"/>
                    </a:lnTo>
                    <a:lnTo>
                      <a:pt x="75" y="339"/>
                    </a:lnTo>
                    <a:lnTo>
                      <a:pt x="58" y="313"/>
                    </a:lnTo>
                    <a:lnTo>
                      <a:pt x="43" y="288"/>
                    </a:lnTo>
                    <a:lnTo>
                      <a:pt x="31" y="262"/>
                    </a:lnTo>
                    <a:lnTo>
                      <a:pt x="21" y="235"/>
                    </a:lnTo>
                    <a:lnTo>
                      <a:pt x="12" y="209"/>
                    </a:lnTo>
                    <a:lnTo>
                      <a:pt x="5" y="184"/>
                    </a:lnTo>
                    <a:lnTo>
                      <a:pt x="1" y="157"/>
                    </a:lnTo>
                    <a:lnTo>
                      <a:pt x="0" y="131"/>
                    </a:lnTo>
                    <a:lnTo>
                      <a:pt x="0" y="104"/>
                    </a:lnTo>
                    <a:lnTo>
                      <a:pt x="4" y="79"/>
                    </a:lnTo>
                    <a:lnTo>
                      <a:pt x="9" y="53"/>
                    </a:lnTo>
                    <a:lnTo>
                      <a:pt x="17" y="27"/>
                    </a:lnTo>
                    <a:lnTo>
                      <a:pt x="27" y="0"/>
                    </a:lnTo>
                    <a:lnTo>
                      <a:pt x="9364" y="0"/>
                    </a:lnTo>
                    <a:lnTo>
                      <a:pt x="9347" y="56"/>
                    </a:lnTo>
                    <a:lnTo>
                      <a:pt x="9332" y="111"/>
                    </a:lnTo>
                    <a:lnTo>
                      <a:pt x="9319" y="167"/>
                    </a:lnTo>
                    <a:lnTo>
                      <a:pt x="9310" y="219"/>
                    </a:lnTo>
                    <a:lnTo>
                      <a:pt x="9302" y="271"/>
                    </a:lnTo>
                    <a:lnTo>
                      <a:pt x="9296" y="321"/>
                    </a:lnTo>
                    <a:lnTo>
                      <a:pt x="9294" y="370"/>
                    </a:lnTo>
                    <a:lnTo>
                      <a:pt x="9293" y="417"/>
                    </a:lnTo>
                    <a:close/>
                  </a:path>
                </a:pathLst>
              </a:custGeom>
              <a:solidFill>
                <a:srgbClr val="E87B19"/>
              </a:solidFill>
              <a:ln w="9525">
                <a:noFill/>
                <a:round/>
                <a:headEnd/>
                <a:tailEnd/>
              </a:ln>
            </p:spPr>
            <p:txBody>
              <a:bodyPr/>
              <a:lstStyle/>
              <a:p>
                <a:pPr eaLnBrk="1" hangingPunct="1"/>
                <a:endParaRPr lang="pt-BR" b="1" u="none"/>
              </a:p>
            </p:txBody>
          </p:sp>
          <p:sp>
            <p:nvSpPr>
              <p:cNvPr id="453716" name="Freeform 2351"/>
              <p:cNvSpPr>
                <a:spLocks/>
              </p:cNvSpPr>
              <p:nvPr/>
            </p:nvSpPr>
            <p:spPr bwMode="auto">
              <a:xfrm>
                <a:off x="866" y="2588"/>
                <a:ext cx="2361" cy="104"/>
              </a:xfrm>
              <a:custGeom>
                <a:avLst/>
                <a:gdLst>
                  <a:gd name="T0" fmla="*/ 0 w 9446"/>
                  <a:gd name="T1" fmla="*/ 0 h 419"/>
                  <a:gd name="T2" fmla="*/ 0 w 9446"/>
                  <a:gd name="T3" fmla="*/ 0 h 419"/>
                  <a:gd name="T4" fmla="*/ 0 w 9446"/>
                  <a:gd name="T5" fmla="*/ 0 h 419"/>
                  <a:gd name="T6" fmla="*/ 0 w 9446"/>
                  <a:gd name="T7" fmla="*/ 0 h 419"/>
                  <a:gd name="T8" fmla="*/ 0 w 9446"/>
                  <a:gd name="T9" fmla="*/ 0 h 419"/>
                  <a:gd name="T10" fmla="*/ 0 w 9446"/>
                  <a:gd name="T11" fmla="*/ 0 h 419"/>
                  <a:gd name="T12" fmla="*/ 0 w 9446"/>
                  <a:gd name="T13" fmla="*/ 0 h 419"/>
                  <a:gd name="T14" fmla="*/ 0 w 9446"/>
                  <a:gd name="T15" fmla="*/ 0 h 419"/>
                  <a:gd name="T16" fmla="*/ 0 w 9446"/>
                  <a:gd name="T17" fmla="*/ 0 h 419"/>
                  <a:gd name="T18" fmla="*/ 0 w 9446"/>
                  <a:gd name="T19" fmla="*/ 0 h 419"/>
                  <a:gd name="T20" fmla="*/ 0 w 9446"/>
                  <a:gd name="T21" fmla="*/ 0 h 419"/>
                  <a:gd name="T22" fmla="*/ 0 w 9446"/>
                  <a:gd name="T23" fmla="*/ 0 h 419"/>
                  <a:gd name="T24" fmla="*/ 0 w 9446"/>
                  <a:gd name="T25" fmla="*/ 0 h 419"/>
                  <a:gd name="T26" fmla="*/ 0 w 9446"/>
                  <a:gd name="T27" fmla="*/ 0 h 419"/>
                  <a:gd name="T28" fmla="*/ 0 w 9446"/>
                  <a:gd name="T29" fmla="*/ 0 h 419"/>
                  <a:gd name="T30" fmla="*/ 0 w 9446"/>
                  <a:gd name="T31" fmla="*/ 0 h 419"/>
                  <a:gd name="T32" fmla="*/ 0 w 9446"/>
                  <a:gd name="T33" fmla="*/ 0 h 419"/>
                  <a:gd name="T34" fmla="*/ 0 w 9446"/>
                  <a:gd name="T35" fmla="*/ 0 h 419"/>
                  <a:gd name="T36" fmla="*/ 0 w 9446"/>
                  <a:gd name="T37" fmla="*/ 0 h 419"/>
                  <a:gd name="T38" fmla="*/ 0 w 9446"/>
                  <a:gd name="T39" fmla="*/ 0 h 419"/>
                  <a:gd name="T40" fmla="*/ 0 w 9446"/>
                  <a:gd name="T41" fmla="*/ 0 h 419"/>
                  <a:gd name="T42" fmla="*/ 0 w 9446"/>
                  <a:gd name="T43" fmla="*/ 0 h 419"/>
                  <a:gd name="T44" fmla="*/ 0 w 9446"/>
                  <a:gd name="T45" fmla="*/ 0 h 419"/>
                  <a:gd name="T46" fmla="*/ 0 w 9446"/>
                  <a:gd name="T47" fmla="*/ 0 h 419"/>
                  <a:gd name="T48" fmla="*/ 0 w 9446"/>
                  <a:gd name="T49" fmla="*/ 0 h 419"/>
                  <a:gd name="T50" fmla="*/ 0 w 9446"/>
                  <a:gd name="T51" fmla="*/ 0 h 419"/>
                  <a:gd name="T52" fmla="*/ 0 w 9446"/>
                  <a:gd name="T53" fmla="*/ 0 h 419"/>
                  <a:gd name="T54" fmla="*/ 0 w 9446"/>
                  <a:gd name="T55" fmla="*/ 0 h 419"/>
                  <a:gd name="T56" fmla="*/ 0 w 9446"/>
                  <a:gd name="T57" fmla="*/ 0 h 419"/>
                  <a:gd name="T58" fmla="*/ 0 w 9446"/>
                  <a:gd name="T59" fmla="*/ 0 h 419"/>
                  <a:gd name="T60" fmla="*/ 0 w 9446"/>
                  <a:gd name="T61" fmla="*/ 0 h 419"/>
                  <a:gd name="T62" fmla="*/ 0 w 9446"/>
                  <a:gd name="T63" fmla="*/ 0 h 419"/>
                  <a:gd name="T64" fmla="*/ 0 w 9446"/>
                  <a:gd name="T65" fmla="*/ 0 h 419"/>
                  <a:gd name="T66" fmla="*/ 0 w 9446"/>
                  <a:gd name="T67" fmla="*/ 0 h 419"/>
                  <a:gd name="T68" fmla="*/ 0 w 9446"/>
                  <a:gd name="T69" fmla="*/ 0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46"/>
                  <a:gd name="T106" fmla="*/ 0 h 419"/>
                  <a:gd name="T107" fmla="*/ 9446 w 9446"/>
                  <a:gd name="T108" fmla="*/ 419 h 4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46" h="419">
                    <a:moveTo>
                      <a:pt x="9311" y="419"/>
                    </a:moveTo>
                    <a:lnTo>
                      <a:pt x="12" y="419"/>
                    </a:lnTo>
                    <a:lnTo>
                      <a:pt x="8" y="402"/>
                    </a:lnTo>
                    <a:lnTo>
                      <a:pt x="4" y="384"/>
                    </a:lnTo>
                    <a:lnTo>
                      <a:pt x="1" y="366"/>
                    </a:lnTo>
                    <a:lnTo>
                      <a:pt x="0" y="349"/>
                    </a:lnTo>
                    <a:lnTo>
                      <a:pt x="0" y="332"/>
                    </a:lnTo>
                    <a:lnTo>
                      <a:pt x="0" y="314"/>
                    </a:lnTo>
                    <a:lnTo>
                      <a:pt x="2" y="296"/>
                    </a:lnTo>
                    <a:lnTo>
                      <a:pt x="5" y="279"/>
                    </a:lnTo>
                    <a:lnTo>
                      <a:pt x="9" y="262"/>
                    </a:lnTo>
                    <a:lnTo>
                      <a:pt x="14" y="243"/>
                    </a:lnTo>
                    <a:lnTo>
                      <a:pt x="21" y="226"/>
                    </a:lnTo>
                    <a:lnTo>
                      <a:pt x="29" y="209"/>
                    </a:lnTo>
                    <a:lnTo>
                      <a:pt x="37" y="190"/>
                    </a:lnTo>
                    <a:lnTo>
                      <a:pt x="47" y="173"/>
                    </a:lnTo>
                    <a:lnTo>
                      <a:pt x="59" y="155"/>
                    </a:lnTo>
                    <a:lnTo>
                      <a:pt x="71" y="138"/>
                    </a:lnTo>
                    <a:lnTo>
                      <a:pt x="108" y="123"/>
                    </a:lnTo>
                    <a:lnTo>
                      <a:pt x="144" y="109"/>
                    </a:lnTo>
                    <a:lnTo>
                      <a:pt x="178" y="93"/>
                    </a:lnTo>
                    <a:lnTo>
                      <a:pt x="211" y="76"/>
                    </a:lnTo>
                    <a:lnTo>
                      <a:pt x="243" y="58"/>
                    </a:lnTo>
                    <a:lnTo>
                      <a:pt x="274" y="40"/>
                    </a:lnTo>
                    <a:lnTo>
                      <a:pt x="305" y="20"/>
                    </a:lnTo>
                    <a:lnTo>
                      <a:pt x="334" y="0"/>
                    </a:lnTo>
                    <a:lnTo>
                      <a:pt x="9446" y="0"/>
                    </a:lnTo>
                    <a:lnTo>
                      <a:pt x="9421" y="56"/>
                    </a:lnTo>
                    <a:lnTo>
                      <a:pt x="9399" y="110"/>
                    </a:lnTo>
                    <a:lnTo>
                      <a:pt x="9380" y="164"/>
                    </a:lnTo>
                    <a:lnTo>
                      <a:pt x="9361" y="217"/>
                    </a:lnTo>
                    <a:lnTo>
                      <a:pt x="9345" y="268"/>
                    </a:lnTo>
                    <a:lnTo>
                      <a:pt x="9332" y="320"/>
                    </a:lnTo>
                    <a:lnTo>
                      <a:pt x="9320" y="370"/>
                    </a:lnTo>
                    <a:lnTo>
                      <a:pt x="9311" y="419"/>
                    </a:lnTo>
                    <a:close/>
                  </a:path>
                </a:pathLst>
              </a:custGeom>
              <a:solidFill>
                <a:srgbClr val="E77919"/>
              </a:solidFill>
              <a:ln w="9525">
                <a:noFill/>
                <a:round/>
                <a:headEnd/>
                <a:tailEnd/>
              </a:ln>
            </p:spPr>
            <p:txBody>
              <a:bodyPr/>
              <a:lstStyle/>
              <a:p>
                <a:pPr eaLnBrk="1" hangingPunct="1"/>
                <a:endParaRPr lang="pt-BR" b="1" u="none"/>
              </a:p>
            </p:txBody>
          </p:sp>
          <p:sp>
            <p:nvSpPr>
              <p:cNvPr id="453717" name="Freeform 2352"/>
              <p:cNvSpPr>
                <a:spLocks/>
              </p:cNvSpPr>
              <p:nvPr/>
            </p:nvSpPr>
            <p:spPr bwMode="auto">
              <a:xfrm>
                <a:off x="873" y="2535"/>
                <a:ext cx="2386" cy="105"/>
              </a:xfrm>
              <a:custGeom>
                <a:avLst/>
                <a:gdLst>
                  <a:gd name="T0" fmla="*/ 0 w 9545"/>
                  <a:gd name="T1" fmla="*/ 0 h 418"/>
                  <a:gd name="T2" fmla="*/ 0 w 9545"/>
                  <a:gd name="T3" fmla="*/ 0 h 418"/>
                  <a:gd name="T4" fmla="*/ 0 w 9545"/>
                  <a:gd name="T5" fmla="*/ 0 h 418"/>
                  <a:gd name="T6" fmla="*/ 0 w 9545"/>
                  <a:gd name="T7" fmla="*/ 0 h 418"/>
                  <a:gd name="T8" fmla="*/ 0 w 9545"/>
                  <a:gd name="T9" fmla="*/ 0 h 418"/>
                  <a:gd name="T10" fmla="*/ 0 w 9545"/>
                  <a:gd name="T11" fmla="*/ 0 h 418"/>
                  <a:gd name="T12" fmla="*/ 0 w 9545"/>
                  <a:gd name="T13" fmla="*/ 0 h 418"/>
                  <a:gd name="T14" fmla="*/ 0 w 9545"/>
                  <a:gd name="T15" fmla="*/ 0 h 418"/>
                  <a:gd name="T16" fmla="*/ 0 w 9545"/>
                  <a:gd name="T17" fmla="*/ 0 h 418"/>
                  <a:gd name="T18" fmla="*/ 0 w 9545"/>
                  <a:gd name="T19" fmla="*/ 0 h 418"/>
                  <a:gd name="T20" fmla="*/ 0 w 9545"/>
                  <a:gd name="T21" fmla="*/ 0 h 418"/>
                  <a:gd name="T22" fmla="*/ 0 w 9545"/>
                  <a:gd name="T23" fmla="*/ 0 h 418"/>
                  <a:gd name="T24" fmla="*/ 0 w 9545"/>
                  <a:gd name="T25" fmla="*/ 0 h 418"/>
                  <a:gd name="T26" fmla="*/ 0 w 9545"/>
                  <a:gd name="T27" fmla="*/ 0 h 418"/>
                  <a:gd name="T28" fmla="*/ 0 w 9545"/>
                  <a:gd name="T29" fmla="*/ 0 h 418"/>
                  <a:gd name="T30" fmla="*/ 0 w 9545"/>
                  <a:gd name="T31" fmla="*/ 0 h 418"/>
                  <a:gd name="T32" fmla="*/ 0 w 9545"/>
                  <a:gd name="T33" fmla="*/ 0 h 418"/>
                  <a:gd name="T34" fmla="*/ 0 w 9545"/>
                  <a:gd name="T35" fmla="*/ 0 h 418"/>
                  <a:gd name="T36" fmla="*/ 0 w 9545"/>
                  <a:gd name="T37" fmla="*/ 0 h 418"/>
                  <a:gd name="T38" fmla="*/ 0 w 9545"/>
                  <a:gd name="T39" fmla="*/ 0 h 418"/>
                  <a:gd name="T40" fmla="*/ 0 w 9545"/>
                  <a:gd name="T41" fmla="*/ 0 h 418"/>
                  <a:gd name="T42" fmla="*/ 0 w 9545"/>
                  <a:gd name="T43" fmla="*/ 0 h 418"/>
                  <a:gd name="T44" fmla="*/ 0 w 9545"/>
                  <a:gd name="T45" fmla="*/ 0 h 418"/>
                  <a:gd name="T46" fmla="*/ 0 w 9545"/>
                  <a:gd name="T47" fmla="*/ 0 h 418"/>
                  <a:gd name="T48" fmla="*/ 0 w 9545"/>
                  <a:gd name="T49" fmla="*/ 0 h 418"/>
                  <a:gd name="T50" fmla="*/ 0 w 9545"/>
                  <a:gd name="T51" fmla="*/ 0 h 418"/>
                  <a:gd name="T52" fmla="*/ 0 w 9545"/>
                  <a:gd name="T53" fmla="*/ 0 h 418"/>
                  <a:gd name="T54" fmla="*/ 0 w 9545"/>
                  <a:gd name="T55" fmla="*/ 0 h 418"/>
                  <a:gd name="T56" fmla="*/ 0 w 9545"/>
                  <a:gd name="T57" fmla="*/ 0 h 418"/>
                  <a:gd name="T58" fmla="*/ 0 w 9545"/>
                  <a:gd name="T59" fmla="*/ 0 h 418"/>
                  <a:gd name="T60" fmla="*/ 0 w 9545"/>
                  <a:gd name="T61" fmla="*/ 0 h 418"/>
                  <a:gd name="T62" fmla="*/ 0 w 9545"/>
                  <a:gd name="T63" fmla="*/ 0 h 418"/>
                  <a:gd name="T64" fmla="*/ 0 w 9545"/>
                  <a:gd name="T65" fmla="*/ 0 h 418"/>
                  <a:gd name="T66" fmla="*/ 0 w 9545"/>
                  <a:gd name="T67" fmla="*/ 0 h 418"/>
                  <a:gd name="T68" fmla="*/ 0 w 9545"/>
                  <a:gd name="T69" fmla="*/ 0 h 418"/>
                  <a:gd name="T70" fmla="*/ 0 w 9545"/>
                  <a:gd name="T71" fmla="*/ 0 h 418"/>
                  <a:gd name="T72" fmla="*/ 0 w 95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45"/>
                  <a:gd name="T112" fmla="*/ 0 h 418"/>
                  <a:gd name="T113" fmla="*/ 9545 w 9545"/>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45" h="418">
                    <a:moveTo>
                      <a:pt x="9337" y="418"/>
                    </a:moveTo>
                    <a:lnTo>
                      <a:pt x="0" y="418"/>
                    </a:lnTo>
                    <a:lnTo>
                      <a:pt x="10" y="400"/>
                    </a:lnTo>
                    <a:lnTo>
                      <a:pt x="20" y="381"/>
                    </a:lnTo>
                    <a:lnTo>
                      <a:pt x="31" y="364"/>
                    </a:lnTo>
                    <a:lnTo>
                      <a:pt x="44" y="346"/>
                    </a:lnTo>
                    <a:lnTo>
                      <a:pt x="84" y="330"/>
                    </a:lnTo>
                    <a:lnTo>
                      <a:pt x="121" y="314"/>
                    </a:lnTo>
                    <a:lnTo>
                      <a:pt x="158" y="297"/>
                    </a:lnTo>
                    <a:lnTo>
                      <a:pt x="193" y="278"/>
                    </a:lnTo>
                    <a:lnTo>
                      <a:pt x="227" y="260"/>
                    </a:lnTo>
                    <a:lnTo>
                      <a:pt x="260" y="240"/>
                    </a:lnTo>
                    <a:lnTo>
                      <a:pt x="292" y="219"/>
                    </a:lnTo>
                    <a:lnTo>
                      <a:pt x="323" y="198"/>
                    </a:lnTo>
                    <a:lnTo>
                      <a:pt x="352" y="175"/>
                    </a:lnTo>
                    <a:lnTo>
                      <a:pt x="381" y="153"/>
                    </a:lnTo>
                    <a:lnTo>
                      <a:pt x="408" y="129"/>
                    </a:lnTo>
                    <a:lnTo>
                      <a:pt x="435" y="104"/>
                    </a:lnTo>
                    <a:lnTo>
                      <a:pt x="460" y="79"/>
                    </a:lnTo>
                    <a:lnTo>
                      <a:pt x="485" y="53"/>
                    </a:lnTo>
                    <a:lnTo>
                      <a:pt x="509" y="26"/>
                    </a:lnTo>
                    <a:lnTo>
                      <a:pt x="531" y="0"/>
                    </a:lnTo>
                    <a:lnTo>
                      <a:pt x="9545" y="0"/>
                    </a:lnTo>
                    <a:lnTo>
                      <a:pt x="9511" y="47"/>
                    </a:lnTo>
                    <a:lnTo>
                      <a:pt x="9481" y="92"/>
                    </a:lnTo>
                    <a:lnTo>
                      <a:pt x="9467" y="115"/>
                    </a:lnTo>
                    <a:lnTo>
                      <a:pt x="9454" y="136"/>
                    </a:lnTo>
                    <a:lnTo>
                      <a:pt x="9444" y="158"/>
                    </a:lnTo>
                    <a:lnTo>
                      <a:pt x="9433" y="178"/>
                    </a:lnTo>
                    <a:lnTo>
                      <a:pt x="9419" y="210"/>
                    </a:lnTo>
                    <a:lnTo>
                      <a:pt x="9404" y="240"/>
                    </a:lnTo>
                    <a:lnTo>
                      <a:pt x="9391" y="270"/>
                    </a:lnTo>
                    <a:lnTo>
                      <a:pt x="9379" y="299"/>
                    </a:lnTo>
                    <a:lnTo>
                      <a:pt x="9367" y="330"/>
                    </a:lnTo>
                    <a:lnTo>
                      <a:pt x="9357" y="359"/>
                    </a:lnTo>
                    <a:lnTo>
                      <a:pt x="9346" y="389"/>
                    </a:lnTo>
                    <a:lnTo>
                      <a:pt x="9337" y="418"/>
                    </a:lnTo>
                    <a:close/>
                  </a:path>
                </a:pathLst>
              </a:custGeom>
              <a:solidFill>
                <a:srgbClr val="E77617"/>
              </a:solidFill>
              <a:ln w="9525">
                <a:noFill/>
                <a:round/>
                <a:headEnd/>
                <a:tailEnd/>
              </a:ln>
            </p:spPr>
            <p:txBody>
              <a:bodyPr/>
              <a:lstStyle/>
              <a:p>
                <a:pPr eaLnBrk="1" hangingPunct="1"/>
                <a:endParaRPr lang="pt-BR" b="1" u="none"/>
              </a:p>
            </p:txBody>
          </p:sp>
          <p:sp>
            <p:nvSpPr>
              <p:cNvPr id="453718" name="Freeform 2353"/>
              <p:cNvSpPr>
                <a:spLocks/>
              </p:cNvSpPr>
              <p:nvPr/>
            </p:nvSpPr>
            <p:spPr bwMode="auto">
              <a:xfrm>
                <a:off x="949" y="2483"/>
                <a:ext cx="2352" cy="105"/>
              </a:xfrm>
              <a:custGeom>
                <a:avLst/>
                <a:gdLst>
                  <a:gd name="T0" fmla="*/ 0 w 9407"/>
                  <a:gd name="T1" fmla="*/ 0 h 417"/>
                  <a:gd name="T2" fmla="*/ 0 w 9407"/>
                  <a:gd name="T3" fmla="*/ 0 h 417"/>
                  <a:gd name="T4" fmla="*/ 0 w 9407"/>
                  <a:gd name="T5" fmla="*/ 0 h 417"/>
                  <a:gd name="T6" fmla="*/ 0 w 9407"/>
                  <a:gd name="T7" fmla="*/ 0 h 417"/>
                  <a:gd name="T8" fmla="*/ 0 w 9407"/>
                  <a:gd name="T9" fmla="*/ 0 h 417"/>
                  <a:gd name="T10" fmla="*/ 0 w 9407"/>
                  <a:gd name="T11" fmla="*/ 0 h 417"/>
                  <a:gd name="T12" fmla="*/ 0 w 9407"/>
                  <a:gd name="T13" fmla="*/ 0 h 417"/>
                  <a:gd name="T14" fmla="*/ 0 w 9407"/>
                  <a:gd name="T15" fmla="*/ 0 h 417"/>
                  <a:gd name="T16" fmla="*/ 0 w 9407"/>
                  <a:gd name="T17" fmla="*/ 0 h 417"/>
                  <a:gd name="T18" fmla="*/ 0 w 9407"/>
                  <a:gd name="T19" fmla="*/ 0 h 417"/>
                  <a:gd name="T20" fmla="*/ 0 w 9407"/>
                  <a:gd name="T21" fmla="*/ 0 h 417"/>
                  <a:gd name="T22" fmla="*/ 0 w 9407"/>
                  <a:gd name="T23" fmla="*/ 0 h 417"/>
                  <a:gd name="T24" fmla="*/ 0 w 9407"/>
                  <a:gd name="T25" fmla="*/ 0 h 417"/>
                  <a:gd name="T26" fmla="*/ 0 w 9407"/>
                  <a:gd name="T27" fmla="*/ 0 h 417"/>
                  <a:gd name="T28" fmla="*/ 0 w 9407"/>
                  <a:gd name="T29" fmla="*/ 0 h 417"/>
                  <a:gd name="T30" fmla="*/ 0 w 9407"/>
                  <a:gd name="T31" fmla="*/ 0 h 417"/>
                  <a:gd name="T32" fmla="*/ 0 w 9407"/>
                  <a:gd name="T33" fmla="*/ 0 h 417"/>
                  <a:gd name="T34" fmla="*/ 0 w 9407"/>
                  <a:gd name="T35" fmla="*/ 0 h 417"/>
                  <a:gd name="T36" fmla="*/ 0 w 9407"/>
                  <a:gd name="T37" fmla="*/ 0 h 417"/>
                  <a:gd name="T38" fmla="*/ 0 w 9407"/>
                  <a:gd name="T39" fmla="*/ 0 h 417"/>
                  <a:gd name="T40" fmla="*/ 0 w 9407"/>
                  <a:gd name="T41" fmla="*/ 0 h 417"/>
                  <a:gd name="T42" fmla="*/ 0 w 9407"/>
                  <a:gd name="T43" fmla="*/ 0 h 417"/>
                  <a:gd name="T44" fmla="*/ 0 w 9407"/>
                  <a:gd name="T45" fmla="*/ 0 h 417"/>
                  <a:gd name="T46" fmla="*/ 0 w 9407"/>
                  <a:gd name="T47" fmla="*/ 0 h 417"/>
                  <a:gd name="T48" fmla="*/ 0 w 9407"/>
                  <a:gd name="T49" fmla="*/ 0 h 417"/>
                  <a:gd name="T50" fmla="*/ 0 w 9407"/>
                  <a:gd name="T51" fmla="*/ 0 h 417"/>
                  <a:gd name="T52" fmla="*/ 0 w 9407"/>
                  <a:gd name="T53" fmla="*/ 0 h 417"/>
                  <a:gd name="T54" fmla="*/ 0 w 9407"/>
                  <a:gd name="T55" fmla="*/ 0 h 417"/>
                  <a:gd name="T56" fmla="*/ 0 w 9407"/>
                  <a:gd name="T57" fmla="*/ 0 h 417"/>
                  <a:gd name="T58" fmla="*/ 0 w 9407"/>
                  <a:gd name="T59" fmla="*/ 0 h 417"/>
                  <a:gd name="T60" fmla="*/ 0 w 9407"/>
                  <a:gd name="T61" fmla="*/ 0 h 41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07"/>
                  <a:gd name="T94" fmla="*/ 0 h 417"/>
                  <a:gd name="T95" fmla="*/ 9407 w 9407"/>
                  <a:gd name="T96" fmla="*/ 417 h 41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07" h="417">
                    <a:moveTo>
                      <a:pt x="9112" y="417"/>
                    </a:moveTo>
                    <a:lnTo>
                      <a:pt x="0" y="417"/>
                    </a:lnTo>
                    <a:lnTo>
                      <a:pt x="30" y="396"/>
                    </a:lnTo>
                    <a:lnTo>
                      <a:pt x="58" y="374"/>
                    </a:lnTo>
                    <a:lnTo>
                      <a:pt x="85" y="351"/>
                    </a:lnTo>
                    <a:lnTo>
                      <a:pt x="112" y="328"/>
                    </a:lnTo>
                    <a:lnTo>
                      <a:pt x="138" y="304"/>
                    </a:lnTo>
                    <a:lnTo>
                      <a:pt x="162" y="279"/>
                    </a:lnTo>
                    <a:lnTo>
                      <a:pt x="186" y="252"/>
                    </a:lnTo>
                    <a:lnTo>
                      <a:pt x="210" y="227"/>
                    </a:lnTo>
                    <a:lnTo>
                      <a:pt x="231" y="200"/>
                    </a:lnTo>
                    <a:lnTo>
                      <a:pt x="252" y="173"/>
                    </a:lnTo>
                    <a:lnTo>
                      <a:pt x="273" y="145"/>
                    </a:lnTo>
                    <a:lnTo>
                      <a:pt x="293" y="116"/>
                    </a:lnTo>
                    <a:lnTo>
                      <a:pt x="311" y="89"/>
                    </a:lnTo>
                    <a:lnTo>
                      <a:pt x="330" y="60"/>
                    </a:lnTo>
                    <a:lnTo>
                      <a:pt x="347" y="29"/>
                    </a:lnTo>
                    <a:lnTo>
                      <a:pt x="364" y="0"/>
                    </a:lnTo>
                    <a:lnTo>
                      <a:pt x="9407" y="0"/>
                    </a:lnTo>
                    <a:lnTo>
                      <a:pt x="9362" y="53"/>
                    </a:lnTo>
                    <a:lnTo>
                      <a:pt x="9319" y="106"/>
                    </a:lnTo>
                    <a:lnTo>
                      <a:pt x="9278" y="157"/>
                    </a:lnTo>
                    <a:lnTo>
                      <a:pt x="9240" y="206"/>
                    </a:lnTo>
                    <a:lnTo>
                      <a:pt x="9205" y="254"/>
                    </a:lnTo>
                    <a:lnTo>
                      <a:pt x="9175" y="300"/>
                    </a:lnTo>
                    <a:lnTo>
                      <a:pt x="9160" y="322"/>
                    </a:lnTo>
                    <a:lnTo>
                      <a:pt x="9149" y="345"/>
                    </a:lnTo>
                    <a:lnTo>
                      <a:pt x="9137" y="366"/>
                    </a:lnTo>
                    <a:lnTo>
                      <a:pt x="9126" y="387"/>
                    </a:lnTo>
                    <a:lnTo>
                      <a:pt x="9118" y="403"/>
                    </a:lnTo>
                    <a:lnTo>
                      <a:pt x="9112" y="417"/>
                    </a:lnTo>
                    <a:close/>
                  </a:path>
                </a:pathLst>
              </a:custGeom>
              <a:solidFill>
                <a:srgbClr val="E67316"/>
              </a:solidFill>
              <a:ln w="9525">
                <a:noFill/>
                <a:round/>
                <a:headEnd/>
                <a:tailEnd/>
              </a:ln>
            </p:spPr>
            <p:txBody>
              <a:bodyPr/>
              <a:lstStyle/>
              <a:p>
                <a:pPr eaLnBrk="1" hangingPunct="1"/>
                <a:endParaRPr lang="pt-BR" b="1" u="none"/>
              </a:p>
            </p:txBody>
          </p:sp>
          <p:sp>
            <p:nvSpPr>
              <p:cNvPr id="453719" name="Freeform 2354"/>
              <p:cNvSpPr>
                <a:spLocks/>
              </p:cNvSpPr>
              <p:nvPr/>
            </p:nvSpPr>
            <p:spPr bwMode="auto">
              <a:xfrm>
                <a:off x="1005" y="2431"/>
                <a:ext cx="2342" cy="104"/>
              </a:xfrm>
              <a:custGeom>
                <a:avLst/>
                <a:gdLst>
                  <a:gd name="T0" fmla="*/ 0 w 9365"/>
                  <a:gd name="T1" fmla="*/ 0 h 419"/>
                  <a:gd name="T2" fmla="*/ 0 w 9365"/>
                  <a:gd name="T3" fmla="*/ 0 h 419"/>
                  <a:gd name="T4" fmla="*/ 0 w 9365"/>
                  <a:gd name="T5" fmla="*/ 0 h 419"/>
                  <a:gd name="T6" fmla="*/ 0 w 9365"/>
                  <a:gd name="T7" fmla="*/ 0 h 419"/>
                  <a:gd name="T8" fmla="*/ 0 w 9365"/>
                  <a:gd name="T9" fmla="*/ 0 h 419"/>
                  <a:gd name="T10" fmla="*/ 0 w 9365"/>
                  <a:gd name="T11" fmla="*/ 0 h 419"/>
                  <a:gd name="T12" fmla="*/ 0 w 9365"/>
                  <a:gd name="T13" fmla="*/ 0 h 419"/>
                  <a:gd name="T14" fmla="*/ 0 w 9365"/>
                  <a:gd name="T15" fmla="*/ 0 h 419"/>
                  <a:gd name="T16" fmla="*/ 0 w 9365"/>
                  <a:gd name="T17" fmla="*/ 0 h 419"/>
                  <a:gd name="T18" fmla="*/ 0 w 9365"/>
                  <a:gd name="T19" fmla="*/ 0 h 419"/>
                  <a:gd name="T20" fmla="*/ 0 w 9365"/>
                  <a:gd name="T21" fmla="*/ 0 h 419"/>
                  <a:gd name="T22" fmla="*/ 0 w 9365"/>
                  <a:gd name="T23" fmla="*/ 0 h 419"/>
                  <a:gd name="T24" fmla="*/ 0 w 9365"/>
                  <a:gd name="T25" fmla="*/ 0 h 419"/>
                  <a:gd name="T26" fmla="*/ 0 w 9365"/>
                  <a:gd name="T27" fmla="*/ 0 h 419"/>
                  <a:gd name="T28" fmla="*/ 0 w 9365"/>
                  <a:gd name="T29" fmla="*/ 0 h 419"/>
                  <a:gd name="T30" fmla="*/ 0 w 9365"/>
                  <a:gd name="T31" fmla="*/ 0 h 419"/>
                  <a:gd name="T32" fmla="*/ 0 w 9365"/>
                  <a:gd name="T33" fmla="*/ 0 h 419"/>
                  <a:gd name="T34" fmla="*/ 0 w 9365"/>
                  <a:gd name="T35" fmla="*/ 0 h 419"/>
                  <a:gd name="T36" fmla="*/ 0 w 9365"/>
                  <a:gd name="T37" fmla="*/ 0 h 419"/>
                  <a:gd name="T38" fmla="*/ 0 w 9365"/>
                  <a:gd name="T39" fmla="*/ 0 h 419"/>
                  <a:gd name="T40" fmla="*/ 0 w 9365"/>
                  <a:gd name="T41" fmla="*/ 0 h 4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65"/>
                  <a:gd name="T64" fmla="*/ 0 h 419"/>
                  <a:gd name="T65" fmla="*/ 9365 w 9365"/>
                  <a:gd name="T66" fmla="*/ 419 h 4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65" h="419">
                    <a:moveTo>
                      <a:pt x="9014" y="419"/>
                    </a:moveTo>
                    <a:lnTo>
                      <a:pt x="0" y="419"/>
                    </a:lnTo>
                    <a:lnTo>
                      <a:pt x="19" y="395"/>
                    </a:lnTo>
                    <a:lnTo>
                      <a:pt x="37" y="371"/>
                    </a:lnTo>
                    <a:lnTo>
                      <a:pt x="56" y="346"/>
                    </a:lnTo>
                    <a:lnTo>
                      <a:pt x="73" y="321"/>
                    </a:lnTo>
                    <a:lnTo>
                      <a:pt x="104" y="271"/>
                    </a:lnTo>
                    <a:lnTo>
                      <a:pt x="135" y="218"/>
                    </a:lnTo>
                    <a:lnTo>
                      <a:pt x="162" y="165"/>
                    </a:lnTo>
                    <a:lnTo>
                      <a:pt x="189" y="111"/>
                    </a:lnTo>
                    <a:lnTo>
                      <a:pt x="214" y="56"/>
                    </a:lnTo>
                    <a:lnTo>
                      <a:pt x="236" y="0"/>
                    </a:lnTo>
                    <a:lnTo>
                      <a:pt x="9365" y="0"/>
                    </a:lnTo>
                    <a:lnTo>
                      <a:pt x="9315" y="57"/>
                    </a:lnTo>
                    <a:lnTo>
                      <a:pt x="9266" y="114"/>
                    </a:lnTo>
                    <a:lnTo>
                      <a:pt x="9220" y="168"/>
                    </a:lnTo>
                    <a:lnTo>
                      <a:pt x="9174" y="221"/>
                    </a:lnTo>
                    <a:lnTo>
                      <a:pt x="9131" y="272"/>
                    </a:lnTo>
                    <a:lnTo>
                      <a:pt x="9090" y="322"/>
                    </a:lnTo>
                    <a:lnTo>
                      <a:pt x="9050" y="371"/>
                    </a:lnTo>
                    <a:lnTo>
                      <a:pt x="9014" y="419"/>
                    </a:lnTo>
                    <a:close/>
                  </a:path>
                </a:pathLst>
              </a:custGeom>
              <a:solidFill>
                <a:srgbClr val="E57015"/>
              </a:solidFill>
              <a:ln w="9525">
                <a:noFill/>
                <a:round/>
                <a:headEnd/>
                <a:tailEnd/>
              </a:ln>
            </p:spPr>
            <p:txBody>
              <a:bodyPr/>
              <a:lstStyle/>
              <a:p>
                <a:pPr eaLnBrk="1" hangingPunct="1"/>
                <a:endParaRPr lang="pt-BR" b="1" u="none"/>
              </a:p>
            </p:txBody>
          </p:sp>
          <p:sp>
            <p:nvSpPr>
              <p:cNvPr id="453720" name="Freeform 2355"/>
              <p:cNvSpPr>
                <a:spLocks/>
              </p:cNvSpPr>
              <p:nvPr/>
            </p:nvSpPr>
            <p:spPr bwMode="auto">
              <a:xfrm>
                <a:off x="1040" y="2379"/>
                <a:ext cx="2351" cy="104"/>
              </a:xfrm>
              <a:custGeom>
                <a:avLst/>
                <a:gdLst>
                  <a:gd name="T0" fmla="*/ 0 w 9401"/>
                  <a:gd name="T1" fmla="*/ 0 h 418"/>
                  <a:gd name="T2" fmla="*/ 0 w 9401"/>
                  <a:gd name="T3" fmla="*/ 0 h 418"/>
                  <a:gd name="T4" fmla="*/ 0 w 9401"/>
                  <a:gd name="T5" fmla="*/ 0 h 418"/>
                  <a:gd name="T6" fmla="*/ 0 w 9401"/>
                  <a:gd name="T7" fmla="*/ 0 h 418"/>
                  <a:gd name="T8" fmla="*/ 0 w 9401"/>
                  <a:gd name="T9" fmla="*/ 0 h 418"/>
                  <a:gd name="T10" fmla="*/ 0 w 9401"/>
                  <a:gd name="T11" fmla="*/ 0 h 418"/>
                  <a:gd name="T12" fmla="*/ 0 w 9401"/>
                  <a:gd name="T13" fmla="*/ 0 h 418"/>
                  <a:gd name="T14" fmla="*/ 0 w 9401"/>
                  <a:gd name="T15" fmla="*/ 0 h 418"/>
                  <a:gd name="T16" fmla="*/ 0 w 9401"/>
                  <a:gd name="T17" fmla="*/ 0 h 418"/>
                  <a:gd name="T18" fmla="*/ 0 w 9401"/>
                  <a:gd name="T19" fmla="*/ 0 h 418"/>
                  <a:gd name="T20" fmla="*/ 0 w 9401"/>
                  <a:gd name="T21" fmla="*/ 0 h 418"/>
                  <a:gd name="T22" fmla="*/ 0 w 9401"/>
                  <a:gd name="T23" fmla="*/ 0 h 418"/>
                  <a:gd name="T24" fmla="*/ 0 w 9401"/>
                  <a:gd name="T25" fmla="*/ 0 h 418"/>
                  <a:gd name="T26" fmla="*/ 0 w 9401"/>
                  <a:gd name="T27" fmla="*/ 0 h 418"/>
                  <a:gd name="T28" fmla="*/ 0 w 9401"/>
                  <a:gd name="T29" fmla="*/ 0 h 418"/>
                  <a:gd name="T30" fmla="*/ 0 w 9401"/>
                  <a:gd name="T31" fmla="*/ 0 h 418"/>
                  <a:gd name="T32" fmla="*/ 0 w 9401"/>
                  <a:gd name="T33" fmla="*/ 0 h 418"/>
                  <a:gd name="T34" fmla="*/ 0 w 9401"/>
                  <a:gd name="T35" fmla="*/ 0 h 418"/>
                  <a:gd name="T36" fmla="*/ 0 w 9401"/>
                  <a:gd name="T37" fmla="*/ 0 h 4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01"/>
                  <a:gd name="T58" fmla="*/ 0 h 418"/>
                  <a:gd name="T59" fmla="*/ 9401 w 9401"/>
                  <a:gd name="T60" fmla="*/ 418 h 4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01" h="418">
                    <a:moveTo>
                      <a:pt x="9043" y="418"/>
                    </a:moveTo>
                    <a:lnTo>
                      <a:pt x="0" y="418"/>
                    </a:lnTo>
                    <a:lnTo>
                      <a:pt x="26" y="368"/>
                    </a:lnTo>
                    <a:lnTo>
                      <a:pt x="50" y="317"/>
                    </a:lnTo>
                    <a:lnTo>
                      <a:pt x="74" y="265"/>
                    </a:lnTo>
                    <a:lnTo>
                      <a:pt x="95" y="212"/>
                    </a:lnTo>
                    <a:lnTo>
                      <a:pt x="115" y="159"/>
                    </a:lnTo>
                    <a:lnTo>
                      <a:pt x="135" y="107"/>
                    </a:lnTo>
                    <a:lnTo>
                      <a:pt x="152" y="53"/>
                    </a:lnTo>
                    <a:lnTo>
                      <a:pt x="169" y="0"/>
                    </a:lnTo>
                    <a:lnTo>
                      <a:pt x="9401" y="0"/>
                    </a:lnTo>
                    <a:lnTo>
                      <a:pt x="9355" y="55"/>
                    </a:lnTo>
                    <a:lnTo>
                      <a:pt x="9309" y="111"/>
                    </a:lnTo>
                    <a:lnTo>
                      <a:pt x="9264" y="165"/>
                    </a:lnTo>
                    <a:lnTo>
                      <a:pt x="9218" y="218"/>
                    </a:lnTo>
                    <a:lnTo>
                      <a:pt x="9173" y="269"/>
                    </a:lnTo>
                    <a:lnTo>
                      <a:pt x="9128" y="319"/>
                    </a:lnTo>
                    <a:lnTo>
                      <a:pt x="9086" y="369"/>
                    </a:lnTo>
                    <a:lnTo>
                      <a:pt x="9043" y="418"/>
                    </a:lnTo>
                    <a:close/>
                  </a:path>
                </a:pathLst>
              </a:custGeom>
              <a:solidFill>
                <a:srgbClr val="E56D15"/>
              </a:solidFill>
              <a:ln w="9525">
                <a:noFill/>
                <a:round/>
                <a:headEnd/>
                <a:tailEnd/>
              </a:ln>
            </p:spPr>
            <p:txBody>
              <a:bodyPr/>
              <a:lstStyle/>
              <a:p>
                <a:pPr eaLnBrk="1" hangingPunct="1"/>
                <a:endParaRPr lang="pt-BR" b="1" u="none"/>
              </a:p>
            </p:txBody>
          </p:sp>
          <p:sp>
            <p:nvSpPr>
              <p:cNvPr id="453721" name="Freeform 2356"/>
              <p:cNvSpPr>
                <a:spLocks/>
              </p:cNvSpPr>
              <p:nvPr/>
            </p:nvSpPr>
            <p:spPr bwMode="auto">
              <a:xfrm>
                <a:off x="1064" y="2327"/>
                <a:ext cx="2367" cy="104"/>
              </a:xfrm>
              <a:custGeom>
                <a:avLst/>
                <a:gdLst>
                  <a:gd name="T0" fmla="*/ 0 w 9467"/>
                  <a:gd name="T1" fmla="*/ 0 h 417"/>
                  <a:gd name="T2" fmla="*/ 0 w 9467"/>
                  <a:gd name="T3" fmla="*/ 0 h 417"/>
                  <a:gd name="T4" fmla="*/ 0 w 9467"/>
                  <a:gd name="T5" fmla="*/ 0 h 417"/>
                  <a:gd name="T6" fmla="*/ 0 w 9467"/>
                  <a:gd name="T7" fmla="*/ 0 h 417"/>
                  <a:gd name="T8" fmla="*/ 0 w 9467"/>
                  <a:gd name="T9" fmla="*/ 0 h 417"/>
                  <a:gd name="T10" fmla="*/ 0 w 9467"/>
                  <a:gd name="T11" fmla="*/ 0 h 417"/>
                  <a:gd name="T12" fmla="*/ 0 w 9467"/>
                  <a:gd name="T13" fmla="*/ 0 h 417"/>
                  <a:gd name="T14" fmla="*/ 0 w 9467"/>
                  <a:gd name="T15" fmla="*/ 0 h 417"/>
                  <a:gd name="T16" fmla="*/ 0 w 9467"/>
                  <a:gd name="T17" fmla="*/ 0 h 417"/>
                  <a:gd name="T18" fmla="*/ 0 w 9467"/>
                  <a:gd name="T19" fmla="*/ 0 h 417"/>
                  <a:gd name="T20" fmla="*/ 0 w 9467"/>
                  <a:gd name="T21" fmla="*/ 0 h 417"/>
                  <a:gd name="T22" fmla="*/ 0 w 9467"/>
                  <a:gd name="T23" fmla="*/ 0 h 417"/>
                  <a:gd name="T24" fmla="*/ 0 w 9467"/>
                  <a:gd name="T25" fmla="*/ 0 h 417"/>
                  <a:gd name="T26" fmla="*/ 0 w 9467"/>
                  <a:gd name="T27" fmla="*/ 0 h 417"/>
                  <a:gd name="T28" fmla="*/ 0 w 9467"/>
                  <a:gd name="T29" fmla="*/ 0 h 417"/>
                  <a:gd name="T30" fmla="*/ 0 w 9467"/>
                  <a:gd name="T31" fmla="*/ 0 h 417"/>
                  <a:gd name="T32" fmla="*/ 0 w 9467"/>
                  <a:gd name="T33" fmla="*/ 0 h 417"/>
                  <a:gd name="T34" fmla="*/ 0 w 9467"/>
                  <a:gd name="T35" fmla="*/ 0 h 417"/>
                  <a:gd name="T36" fmla="*/ 0 w 9467"/>
                  <a:gd name="T37" fmla="*/ 0 h 4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67"/>
                  <a:gd name="T58" fmla="*/ 0 h 417"/>
                  <a:gd name="T59" fmla="*/ 9467 w 9467"/>
                  <a:gd name="T60" fmla="*/ 417 h 4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67" h="417">
                    <a:moveTo>
                      <a:pt x="9129" y="417"/>
                    </a:moveTo>
                    <a:lnTo>
                      <a:pt x="0" y="417"/>
                    </a:lnTo>
                    <a:lnTo>
                      <a:pt x="20" y="366"/>
                    </a:lnTo>
                    <a:lnTo>
                      <a:pt x="39" y="313"/>
                    </a:lnTo>
                    <a:lnTo>
                      <a:pt x="56" y="260"/>
                    </a:lnTo>
                    <a:lnTo>
                      <a:pt x="73" y="209"/>
                    </a:lnTo>
                    <a:lnTo>
                      <a:pt x="89" y="156"/>
                    </a:lnTo>
                    <a:lnTo>
                      <a:pt x="103" y="103"/>
                    </a:lnTo>
                    <a:lnTo>
                      <a:pt x="118" y="52"/>
                    </a:lnTo>
                    <a:lnTo>
                      <a:pt x="132" y="0"/>
                    </a:lnTo>
                    <a:lnTo>
                      <a:pt x="9467" y="0"/>
                    </a:lnTo>
                    <a:lnTo>
                      <a:pt x="9426" y="56"/>
                    </a:lnTo>
                    <a:lnTo>
                      <a:pt x="9384" y="110"/>
                    </a:lnTo>
                    <a:lnTo>
                      <a:pt x="9342" y="163"/>
                    </a:lnTo>
                    <a:lnTo>
                      <a:pt x="9300" y="215"/>
                    </a:lnTo>
                    <a:lnTo>
                      <a:pt x="9258" y="268"/>
                    </a:lnTo>
                    <a:lnTo>
                      <a:pt x="9214" y="318"/>
                    </a:lnTo>
                    <a:lnTo>
                      <a:pt x="9172" y="368"/>
                    </a:lnTo>
                    <a:lnTo>
                      <a:pt x="9129" y="417"/>
                    </a:lnTo>
                    <a:close/>
                  </a:path>
                </a:pathLst>
              </a:custGeom>
              <a:solidFill>
                <a:srgbClr val="E46A13"/>
              </a:solidFill>
              <a:ln w="9525">
                <a:noFill/>
                <a:round/>
                <a:headEnd/>
                <a:tailEnd/>
              </a:ln>
            </p:spPr>
            <p:txBody>
              <a:bodyPr/>
              <a:lstStyle/>
              <a:p>
                <a:pPr eaLnBrk="1" hangingPunct="1"/>
                <a:endParaRPr lang="pt-BR" b="1" u="none"/>
              </a:p>
            </p:txBody>
          </p:sp>
          <p:sp>
            <p:nvSpPr>
              <p:cNvPr id="453722" name="Freeform 2357"/>
              <p:cNvSpPr>
                <a:spLocks/>
              </p:cNvSpPr>
              <p:nvPr/>
            </p:nvSpPr>
            <p:spPr bwMode="auto">
              <a:xfrm>
                <a:off x="1082" y="2274"/>
                <a:ext cx="2384" cy="105"/>
              </a:xfrm>
              <a:custGeom>
                <a:avLst/>
                <a:gdLst>
                  <a:gd name="T0" fmla="*/ 0 w 9536"/>
                  <a:gd name="T1" fmla="*/ 0 h 419"/>
                  <a:gd name="T2" fmla="*/ 0 w 9536"/>
                  <a:gd name="T3" fmla="*/ 0 h 419"/>
                  <a:gd name="T4" fmla="*/ 0 w 9536"/>
                  <a:gd name="T5" fmla="*/ 0 h 419"/>
                  <a:gd name="T6" fmla="*/ 0 w 9536"/>
                  <a:gd name="T7" fmla="*/ 0 h 419"/>
                  <a:gd name="T8" fmla="*/ 0 w 9536"/>
                  <a:gd name="T9" fmla="*/ 0 h 419"/>
                  <a:gd name="T10" fmla="*/ 0 w 9536"/>
                  <a:gd name="T11" fmla="*/ 0 h 419"/>
                  <a:gd name="T12" fmla="*/ 0 w 9536"/>
                  <a:gd name="T13" fmla="*/ 0 h 419"/>
                  <a:gd name="T14" fmla="*/ 0 w 9536"/>
                  <a:gd name="T15" fmla="*/ 0 h 419"/>
                  <a:gd name="T16" fmla="*/ 0 w 9536"/>
                  <a:gd name="T17" fmla="*/ 0 h 419"/>
                  <a:gd name="T18" fmla="*/ 0 w 9536"/>
                  <a:gd name="T19" fmla="*/ 0 h 419"/>
                  <a:gd name="T20" fmla="*/ 0 w 9536"/>
                  <a:gd name="T21" fmla="*/ 0 h 419"/>
                  <a:gd name="T22" fmla="*/ 0 w 9536"/>
                  <a:gd name="T23" fmla="*/ 0 h 419"/>
                  <a:gd name="T24" fmla="*/ 0 w 9536"/>
                  <a:gd name="T25" fmla="*/ 0 h 419"/>
                  <a:gd name="T26" fmla="*/ 0 w 9536"/>
                  <a:gd name="T27" fmla="*/ 0 h 419"/>
                  <a:gd name="T28" fmla="*/ 0 w 9536"/>
                  <a:gd name="T29" fmla="*/ 0 h 419"/>
                  <a:gd name="T30" fmla="*/ 0 w 9536"/>
                  <a:gd name="T31" fmla="*/ 0 h 419"/>
                  <a:gd name="T32" fmla="*/ 0 w 9536"/>
                  <a:gd name="T33" fmla="*/ 0 h 419"/>
                  <a:gd name="T34" fmla="*/ 0 w 9536"/>
                  <a:gd name="T35" fmla="*/ 0 h 419"/>
                  <a:gd name="T36" fmla="*/ 0 w 9536"/>
                  <a:gd name="T37" fmla="*/ 0 h 4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36"/>
                  <a:gd name="T58" fmla="*/ 0 h 419"/>
                  <a:gd name="T59" fmla="*/ 9536 w 9536"/>
                  <a:gd name="T60" fmla="*/ 419 h 4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36" h="419">
                    <a:moveTo>
                      <a:pt x="9232" y="419"/>
                    </a:moveTo>
                    <a:lnTo>
                      <a:pt x="0" y="419"/>
                    </a:lnTo>
                    <a:lnTo>
                      <a:pt x="16" y="365"/>
                    </a:lnTo>
                    <a:lnTo>
                      <a:pt x="32" y="312"/>
                    </a:lnTo>
                    <a:lnTo>
                      <a:pt x="46" y="258"/>
                    </a:lnTo>
                    <a:lnTo>
                      <a:pt x="59" y="205"/>
                    </a:lnTo>
                    <a:lnTo>
                      <a:pt x="74" y="153"/>
                    </a:lnTo>
                    <a:lnTo>
                      <a:pt x="87" y="101"/>
                    </a:lnTo>
                    <a:lnTo>
                      <a:pt x="100" y="51"/>
                    </a:lnTo>
                    <a:lnTo>
                      <a:pt x="113" y="0"/>
                    </a:lnTo>
                    <a:lnTo>
                      <a:pt x="9536" y="0"/>
                    </a:lnTo>
                    <a:lnTo>
                      <a:pt x="9500" y="56"/>
                    </a:lnTo>
                    <a:lnTo>
                      <a:pt x="9464" y="110"/>
                    </a:lnTo>
                    <a:lnTo>
                      <a:pt x="9427" y="163"/>
                    </a:lnTo>
                    <a:lnTo>
                      <a:pt x="9390" y="216"/>
                    </a:lnTo>
                    <a:lnTo>
                      <a:pt x="9352" y="268"/>
                    </a:lnTo>
                    <a:lnTo>
                      <a:pt x="9313" y="318"/>
                    </a:lnTo>
                    <a:lnTo>
                      <a:pt x="9273" y="369"/>
                    </a:lnTo>
                    <a:lnTo>
                      <a:pt x="9232" y="419"/>
                    </a:lnTo>
                    <a:close/>
                  </a:path>
                </a:pathLst>
              </a:custGeom>
              <a:solidFill>
                <a:srgbClr val="E46612"/>
              </a:solidFill>
              <a:ln w="9525">
                <a:noFill/>
                <a:round/>
                <a:headEnd/>
                <a:tailEnd/>
              </a:ln>
            </p:spPr>
            <p:txBody>
              <a:bodyPr/>
              <a:lstStyle/>
              <a:p>
                <a:pPr eaLnBrk="1" hangingPunct="1"/>
                <a:endParaRPr lang="pt-BR" b="1" u="none"/>
              </a:p>
            </p:txBody>
          </p:sp>
          <p:sp>
            <p:nvSpPr>
              <p:cNvPr id="453723" name="Freeform 2358"/>
              <p:cNvSpPr>
                <a:spLocks/>
              </p:cNvSpPr>
              <p:nvPr/>
            </p:nvSpPr>
            <p:spPr bwMode="auto">
              <a:xfrm>
                <a:off x="1097" y="2222"/>
                <a:ext cx="2398" cy="105"/>
              </a:xfrm>
              <a:custGeom>
                <a:avLst/>
                <a:gdLst>
                  <a:gd name="T0" fmla="*/ 0 w 9591"/>
                  <a:gd name="T1" fmla="*/ 0 h 418"/>
                  <a:gd name="T2" fmla="*/ 0 w 9591"/>
                  <a:gd name="T3" fmla="*/ 0 h 418"/>
                  <a:gd name="T4" fmla="*/ 0 w 9591"/>
                  <a:gd name="T5" fmla="*/ 0 h 418"/>
                  <a:gd name="T6" fmla="*/ 0 w 9591"/>
                  <a:gd name="T7" fmla="*/ 0 h 418"/>
                  <a:gd name="T8" fmla="*/ 0 w 9591"/>
                  <a:gd name="T9" fmla="*/ 0 h 418"/>
                  <a:gd name="T10" fmla="*/ 0 w 9591"/>
                  <a:gd name="T11" fmla="*/ 0 h 418"/>
                  <a:gd name="T12" fmla="*/ 0 w 9591"/>
                  <a:gd name="T13" fmla="*/ 0 h 418"/>
                  <a:gd name="T14" fmla="*/ 0 w 9591"/>
                  <a:gd name="T15" fmla="*/ 0 h 418"/>
                  <a:gd name="T16" fmla="*/ 0 w 9591"/>
                  <a:gd name="T17" fmla="*/ 0 h 418"/>
                  <a:gd name="T18" fmla="*/ 0 w 9591"/>
                  <a:gd name="T19" fmla="*/ 0 h 418"/>
                  <a:gd name="T20" fmla="*/ 0 w 9591"/>
                  <a:gd name="T21" fmla="*/ 0 h 418"/>
                  <a:gd name="T22" fmla="*/ 0 w 9591"/>
                  <a:gd name="T23" fmla="*/ 0 h 418"/>
                  <a:gd name="T24" fmla="*/ 0 w 9591"/>
                  <a:gd name="T25" fmla="*/ 0 h 418"/>
                  <a:gd name="T26" fmla="*/ 0 w 9591"/>
                  <a:gd name="T27" fmla="*/ 0 h 418"/>
                  <a:gd name="T28" fmla="*/ 0 w 9591"/>
                  <a:gd name="T29" fmla="*/ 0 h 418"/>
                  <a:gd name="T30" fmla="*/ 0 w 9591"/>
                  <a:gd name="T31" fmla="*/ 0 h 418"/>
                  <a:gd name="T32" fmla="*/ 0 w 9591"/>
                  <a:gd name="T33" fmla="*/ 0 h 418"/>
                  <a:gd name="T34" fmla="*/ 0 w 9591"/>
                  <a:gd name="T35" fmla="*/ 0 h 418"/>
                  <a:gd name="T36" fmla="*/ 0 w 9591"/>
                  <a:gd name="T37" fmla="*/ 0 h 4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91"/>
                  <a:gd name="T58" fmla="*/ 0 h 418"/>
                  <a:gd name="T59" fmla="*/ 9591 w 9591"/>
                  <a:gd name="T60" fmla="*/ 418 h 4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91" h="418">
                    <a:moveTo>
                      <a:pt x="9335" y="418"/>
                    </a:moveTo>
                    <a:lnTo>
                      <a:pt x="0" y="418"/>
                    </a:lnTo>
                    <a:lnTo>
                      <a:pt x="15" y="361"/>
                    </a:lnTo>
                    <a:lnTo>
                      <a:pt x="29" y="306"/>
                    </a:lnTo>
                    <a:lnTo>
                      <a:pt x="43" y="252"/>
                    </a:lnTo>
                    <a:lnTo>
                      <a:pt x="57" y="199"/>
                    </a:lnTo>
                    <a:lnTo>
                      <a:pt x="72" y="146"/>
                    </a:lnTo>
                    <a:lnTo>
                      <a:pt x="86" y="96"/>
                    </a:lnTo>
                    <a:lnTo>
                      <a:pt x="101" y="47"/>
                    </a:lnTo>
                    <a:lnTo>
                      <a:pt x="117" y="0"/>
                    </a:lnTo>
                    <a:lnTo>
                      <a:pt x="9591" y="0"/>
                    </a:lnTo>
                    <a:lnTo>
                      <a:pt x="9564" y="54"/>
                    </a:lnTo>
                    <a:lnTo>
                      <a:pt x="9535" y="108"/>
                    </a:lnTo>
                    <a:lnTo>
                      <a:pt x="9504" y="161"/>
                    </a:lnTo>
                    <a:lnTo>
                      <a:pt x="9473" y="214"/>
                    </a:lnTo>
                    <a:lnTo>
                      <a:pt x="9440" y="266"/>
                    </a:lnTo>
                    <a:lnTo>
                      <a:pt x="9407" y="317"/>
                    </a:lnTo>
                    <a:lnTo>
                      <a:pt x="9371" y="368"/>
                    </a:lnTo>
                    <a:lnTo>
                      <a:pt x="9335" y="418"/>
                    </a:lnTo>
                    <a:close/>
                  </a:path>
                </a:pathLst>
              </a:custGeom>
              <a:solidFill>
                <a:srgbClr val="E36412"/>
              </a:solidFill>
              <a:ln w="9525">
                <a:noFill/>
                <a:round/>
                <a:headEnd/>
                <a:tailEnd/>
              </a:ln>
            </p:spPr>
            <p:txBody>
              <a:bodyPr/>
              <a:lstStyle/>
              <a:p>
                <a:pPr eaLnBrk="1" hangingPunct="1"/>
                <a:endParaRPr lang="pt-BR" b="1" u="none"/>
              </a:p>
            </p:txBody>
          </p:sp>
          <p:sp>
            <p:nvSpPr>
              <p:cNvPr id="453724" name="Freeform 2359"/>
              <p:cNvSpPr>
                <a:spLocks/>
              </p:cNvSpPr>
              <p:nvPr/>
            </p:nvSpPr>
            <p:spPr bwMode="auto">
              <a:xfrm>
                <a:off x="1111" y="2170"/>
                <a:ext cx="2406" cy="104"/>
              </a:xfrm>
              <a:custGeom>
                <a:avLst/>
                <a:gdLst>
                  <a:gd name="T0" fmla="*/ 0 w 9623"/>
                  <a:gd name="T1" fmla="*/ 0 h 417"/>
                  <a:gd name="T2" fmla="*/ 0 w 9623"/>
                  <a:gd name="T3" fmla="*/ 0 h 417"/>
                  <a:gd name="T4" fmla="*/ 0 w 9623"/>
                  <a:gd name="T5" fmla="*/ 0 h 417"/>
                  <a:gd name="T6" fmla="*/ 0 w 9623"/>
                  <a:gd name="T7" fmla="*/ 0 h 417"/>
                  <a:gd name="T8" fmla="*/ 0 w 9623"/>
                  <a:gd name="T9" fmla="*/ 0 h 417"/>
                  <a:gd name="T10" fmla="*/ 0 w 9623"/>
                  <a:gd name="T11" fmla="*/ 0 h 417"/>
                  <a:gd name="T12" fmla="*/ 0 w 9623"/>
                  <a:gd name="T13" fmla="*/ 0 h 417"/>
                  <a:gd name="T14" fmla="*/ 0 w 9623"/>
                  <a:gd name="T15" fmla="*/ 0 h 417"/>
                  <a:gd name="T16" fmla="*/ 0 w 9623"/>
                  <a:gd name="T17" fmla="*/ 0 h 417"/>
                  <a:gd name="T18" fmla="*/ 0 w 9623"/>
                  <a:gd name="T19" fmla="*/ 0 h 417"/>
                  <a:gd name="T20" fmla="*/ 0 w 9623"/>
                  <a:gd name="T21" fmla="*/ 0 h 417"/>
                  <a:gd name="T22" fmla="*/ 0 w 9623"/>
                  <a:gd name="T23" fmla="*/ 0 h 417"/>
                  <a:gd name="T24" fmla="*/ 0 w 9623"/>
                  <a:gd name="T25" fmla="*/ 0 h 417"/>
                  <a:gd name="T26" fmla="*/ 0 w 9623"/>
                  <a:gd name="T27" fmla="*/ 0 h 417"/>
                  <a:gd name="T28" fmla="*/ 0 w 9623"/>
                  <a:gd name="T29" fmla="*/ 0 h 417"/>
                  <a:gd name="T30" fmla="*/ 0 w 9623"/>
                  <a:gd name="T31" fmla="*/ 0 h 417"/>
                  <a:gd name="T32" fmla="*/ 0 w 9623"/>
                  <a:gd name="T33" fmla="*/ 0 h 417"/>
                  <a:gd name="T34" fmla="*/ 0 w 9623"/>
                  <a:gd name="T35" fmla="*/ 0 h 417"/>
                  <a:gd name="T36" fmla="*/ 0 w 9623"/>
                  <a:gd name="T37" fmla="*/ 0 h 417"/>
                  <a:gd name="T38" fmla="*/ 0 w 9623"/>
                  <a:gd name="T39" fmla="*/ 0 h 417"/>
                  <a:gd name="T40" fmla="*/ 0 w 9623"/>
                  <a:gd name="T41" fmla="*/ 0 h 4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23"/>
                  <a:gd name="T64" fmla="*/ 0 h 417"/>
                  <a:gd name="T65" fmla="*/ 9623 w 9623"/>
                  <a:gd name="T66" fmla="*/ 417 h 4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23" h="417">
                    <a:moveTo>
                      <a:pt x="9423" y="417"/>
                    </a:moveTo>
                    <a:lnTo>
                      <a:pt x="0" y="417"/>
                    </a:lnTo>
                    <a:lnTo>
                      <a:pt x="16" y="357"/>
                    </a:lnTo>
                    <a:lnTo>
                      <a:pt x="33" y="299"/>
                    </a:lnTo>
                    <a:lnTo>
                      <a:pt x="51" y="242"/>
                    </a:lnTo>
                    <a:lnTo>
                      <a:pt x="69" y="186"/>
                    </a:lnTo>
                    <a:lnTo>
                      <a:pt x="89" y="135"/>
                    </a:lnTo>
                    <a:lnTo>
                      <a:pt x="109" y="87"/>
                    </a:lnTo>
                    <a:lnTo>
                      <a:pt x="121" y="64"/>
                    </a:lnTo>
                    <a:lnTo>
                      <a:pt x="131" y="41"/>
                    </a:lnTo>
                    <a:lnTo>
                      <a:pt x="143" y="20"/>
                    </a:lnTo>
                    <a:lnTo>
                      <a:pt x="155" y="0"/>
                    </a:lnTo>
                    <a:lnTo>
                      <a:pt x="9623" y="0"/>
                    </a:lnTo>
                    <a:lnTo>
                      <a:pt x="9603" y="54"/>
                    </a:lnTo>
                    <a:lnTo>
                      <a:pt x="9582" y="107"/>
                    </a:lnTo>
                    <a:lnTo>
                      <a:pt x="9560" y="161"/>
                    </a:lnTo>
                    <a:lnTo>
                      <a:pt x="9535" y="213"/>
                    </a:lnTo>
                    <a:lnTo>
                      <a:pt x="9508" y="266"/>
                    </a:lnTo>
                    <a:lnTo>
                      <a:pt x="9481" y="317"/>
                    </a:lnTo>
                    <a:lnTo>
                      <a:pt x="9452" y="367"/>
                    </a:lnTo>
                    <a:lnTo>
                      <a:pt x="9423" y="417"/>
                    </a:lnTo>
                    <a:close/>
                  </a:path>
                </a:pathLst>
              </a:custGeom>
              <a:solidFill>
                <a:srgbClr val="E36013"/>
              </a:solidFill>
              <a:ln w="9525">
                <a:noFill/>
                <a:round/>
                <a:headEnd/>
                <a:tailEnd/>
              </a:ln>
            </p:spPr>
            <p:txBody>
              <a:bodyPr/>
              <a:lstStyle/>
              <a:p>
                <a:pPr eaLnBrk="1" hangingPunct="1"/>
                <a:endParaRPr lang="pt-BR" b="1" u="none"/>
              </a:p>
            </p:txBody>
          </p:sp>
          <p:sp>
            <p:nvSpPr>
              <p:cNvPr id="453725" name="Freeform 2360"/>
              <p:cNvSpPr>
                <a:spLocks/>
              </p:cNvSpPr>
              <p:nvPr/>
            </p:nvSpPr>
            <p:spPr bwMode="auto">
              <a:xfrm>
                <a:off x="1126" y="2117"/>
                <a:ext cx="2404" cy="105"/>
              </a:xfrm>
              <a:custGeom>
                <a:avLst/>
                <a:gdLst>
                  <a:gd name="T0" fmla="*/ 0 w 9614"/>
                  <a:gd name="T1" fmla="*/ 0 h 419"/>
                  <a:gd name="T2" fmla="*/ 0 w 9614"/>
                  <a:gd name="T3" fmla="*/ 0 h 419"/>
                  <a:gd name="T4" fmla="*/ 0 w 9614"/>
                  <a:gd name="T5" fmla="*/ 0 h 419"/>
                  <a:gd name="T6" fmla="*/ 0 w 9614"/>
                  <a:gd name="T7" fmla="*/ 0 h 419"/>
                  <a:gd name="T8" fmla="*/ 0 w 9614"/>
                  <a:gd name="T9" fmla="*/ 0 h 419"/>
                  <a:gd name="T10" fmla="*/ 0 w 9614"/>
                  <a:gd name="T11" fmla="*/ 0 h 419"/>
                  <a:gd name="T12" fmla="*/ 0 w 9614"/>
                  <a:gd name="T13" fmla="*/ 0 h 419"/>
                  <a:gd name="T14" fmla="*/ 0 w 9614"/>
                  <a:gd name="T15" fmla="*/ 0 h 419"/>
                  <a:gd name="T16" fmla="*/ 0 w 9614"/>
                  <a:gd name="T17" fmla="*/ 0 h 419"/>
                  <a:gd name="T18" fmla="*/ 0 w 9614"/>
                  <a:gd name="T19" fmla="*/ 0 h 419"/>
                  <a:gd name="T20" fmla="*/ 0 w 9614"/>
                  <a:gd name="T21" fmla="*/ 0 h 419"/>
                  <a:gd name="T22" fmla="*/ 0 w 9614"/>
                  <a:gd name="T23" fmla="*/ 0 h 419"/>
                  <a:gd name="T24" fmla="*/ 0 w 9614"/>
                  <a:gd name="T25" fmla="*/ 0 h 419"/>
                  <a:gd name="T26" fmla="*/ 0 w 9614"/>
                  <a:gd name="T27" fmla="*/ 0 h 419"/>
                  <a:gd name="T28" fmla="*/ 0 w 9614"/>
                  <a:gd name="T29" fmla="*/ 0 h 419"/>
                  <a:gd name="T30" fmla="*/ 0 w 9614"/>
                  <a:gd name="T31" fmla="*/ 0 h 419"/>
                  <a:gd name="T32" fmla="*/ 0 w 9614"/>
                  <a:gd name="T33" fmla="*/ 0 h 419"/>
                  <a:gd name="T34" fmla="*/ 0 w 9614"/>
                  <a:gd name="T35" fmla="*/ 0 h 419"/>
                  <a:gd name="T36" fmla="*/ 0 w 9614"/>
                  <a:gd name="T37" fmla="*/ 0 h 419"/>
                  <a:gd name="T38" fmla="*/ 0 w 9614"/>
                  <a:gd name="T39" fmla="*/ 0 h 419"/>
                  <a:gd name="T40" fmla="*/ 0 w 9614"/>
                  <a:gd name="T41" fmla="*/ 0 h 419"/>
                  <a:gd name="T42" fmla="*/ 0 w 9614"/>
                  <a:gd name="T43" fmla="*/ 0 h 419"/>
                  <a:gd name="T44" fmla="*/ 0 w 9614"/>
                  <a:gd name="T45" fmla="*/ 0 h 419"/>
                  <a:gd name="T46" fmla="*/ 0 w 9614"/>
                  <a:gd name="T47" fmla="*/ 0 h 419"/>
                  <a:gd name="T48" fmla="*/ 0 w 9614"/>
                  <a:gd name="T49" fmla="*/ 0 h 419"/>
                  <a:gd name="T50" fmla="*/ 0 w 9614"/>
                  <a:gd name="T51" fmla="*/ 0 h 419"/>
                  <a:gd name="T52" fmla="*/ 0 w 9614"/>
                  <a:gd name="T53" fmla="*/ 0 h 419"/>
                  <a:gd name="T54" fmla="*/ 0 w 9614"/>
                  <a:gd name="T55" fmla="*/ 0 h 419"/>
                  <a:gd name="T56" fmla="*/ 0 w 9614"/>
                  <a:gd name="T57" fmla="*/ 0 h 4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614"/>
                  <a:gd name="T88" fmla="*/ 0 h 419"/>
                  <a:gd name="T89" fmla="*/ 9614 w 9614"/>
                  <a:gd name="T90" fmla="*/ 419 h 4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614" h="419">
                    <a:moveTo>
                      <a:pt x="9474" y="419"/>
                    </a:moveTo>
                    <a:lnTo>
                      <a:pt x="0" y="419"/>
                    </a:lnTo>
                    <a:lnTo>
                      <a:pt x="18" y="365"/>
                    </a:lnTo>
                    <a:lnTo>
                      <a:pt x="39" y="313"/>
                    </a:lnTo>
                    <a:lnTo>
                      <a:pt x="50" y="289"/>
                    </a:lnTo>
                    <a:lnTo>
                      <a:pt x="60" y="266"/>
                    </a:lnTo>
                    <a:lnTo>
                      <a:pt x="72" y="243"/>
                    </a:lnTo>
                    <a:lnTo>
                      <a:pt x="84" y="222"/>
                    </a:lnTo>
                    <a:lnTo>
                      <a:pt x="97" y="201"/>
                    </a:lnTo>
                    <a:lnTo>
                      <a:pt x="110" y="181"/>
                    </a:lnTo>
                    <a:lnTo>
                      <a:pt x="124" y="163"/>
                    </a:lnTo>
                    <a:lnTo>
                      <a:pt x="138" y="146"/>
                    </a:lnTo>
                    <a:lnTo>
                      <a:pt x="154" y="128"/>
                    </a:lnTo>
                    <a:lnTo>
                      <a:pt x="168" y="114"/>
                    </a:lnTo>
                    <a:lnTo>
                      <a:pt x="186" y="99"/>
                    </a:lnTo>
                    <a:lnTo>
                      <a:pt x="203" y="86"/>
                    </a:lnTo>
                    <a:lnTo>
                      <a:pt x="234" y="65"/>
                    </a:lnTo>
                    <a:lnTo>
                      <a:pt x="269" y="44"/>
                    </a:lnTo>
                    <a:lnTo>
                      <a:pt x="307" y="23"/>
                    </a:lnTo>
                    <a:lnTo>
                      <a:pt x="348" y="0"/>
                    </a:lnTo>
                    <a:lnTo>
                      <a:pt x="9614" y="0"/>
                    </a:lnTo>
                    <a:lnTo>
                      <a:pt x="9604" y="54"/>
                    </a:lnTo>
                    <a:lnTo>
                      <a:pt x="9591" y="109"/>
                    </a:lnTo>
                    <a:lnTo>
                      <a:pt x="9575" y="161"/>
                    </a:lnTo>
                    <a:lnTo>
                      <a:pt x="9559" y="214"/>
                    </a:lnTo>
                    <a:lnTo>
                      <a:pt x="9540" y="266"/>
                    </a:lnTo>
                    <a:lnTo>
                      <a:pt x="9519" y="317"/>
                    </a:lnTo>
                    <a:lnTo>
                      <a:pt x="9498" y="369"/>
                    </a:lnTo>
                    <a:lnTo>
                      <a:pt x="9474" y="419"/>
                    </a:lnTo>
                    <a:close/>
                  </a:path>
                </a:pathLst>
              </a:custGeom>
              <a:solidFill>
                <a:srgbClr val="E25E13"/>
              </a:solidFill>
              <a:ln w="9525">
                <a:noFill/>
                <a:round/>
                <a:headEnd/>
                <a:tailEnd/>
              </a:ln>
            </p:spPr>
            <p:txBody>
              <a:bodyPr/>
              <a:lstStyle/>
              <a:p>
                <a:pPr eaLnBrk="1" hangingPunct="1"/>
                <a:endParaRPr lang="pt-BR" b="1" u="none"/>
              </a:p>
            </p:txBody>
          </p:sp>
          <p:sp>
            <p:nvSpPr>
              <p:cNvPr id="453726" name="Freeform 2361"/>
              <p:cNvSpPr>
                <a:spLocks/>
              </p:cNvSpPr>
              <p:nvPr/>
            </p:nvSpPr>
            <p:spPr bwMode="auto">
              <a:xfrm>
                <a:off x="1149" y="2065"/>
                <a:ext cx="2386" cy="105"/>
              </a:xfrm>
              <a:custGeom>
                <a:avLst/>
                <a:gdLst>
                  <a:gd name="T0" fmla="*/ 0 w 9542"/>
                  <a:gd name="T1" fmla="*/ 0 h 418"/>
                  <a:gd name="T2" fmla="*/ 0 w 9542"/>
                  <a:gd name="T3" fmla="*/ 0 h 418"/>
                  <a:gd name="T4" fmla="*/ 0 w 9542"/>
                  <a:gd name="T5" fmla="*/ 0 h 418"/>
                  <a:gd name="T6" fmla="*/ 0 w 9542"/>
                  <a:gd name="T7" fmla="*/ 0 h 418"/>
                  <a:gd name="T8" fmla="*/ 0 w 9542"/>
                  <a:gd name="T9" fmla="*/ 0 h 418"/>
                  <a:gd name="T10" fmla="*/ 0 w 9542"/>
                  <a:gd name="T11" fmla="*/ 0 h 418"/>
                  <a:gd name="T12" fmla="*/ 0 w 9542"/>
                  <a:gd name="T13" fmla="*/ 0 h 418"/>
                  <a:gd name="T14" fmla="*/ 0 w 9542"/>
                  <a:gd name="T15" fmla="*/ 0 h 418"/>
                  <a:gd name="T16" fmla="*/ 0 w 9542"/>
                  <a:gd name="T17" fmla="*/ 0 h 418"/>
                  <a:gd name="T18" fmla="*/ 0 w 9542"/>
                  <a:gd name="T19" fmla="*/ 0 h 418"/>
                  <a:gd name="T20" fmla="*/ 0 w 9542"/>
                  <a:gd name="T21" fmla="*/ 0 h 418"/>
                  <a:gd name="T22" fmla="*/ 0 w 9542"/>
                  <a:gd name="T23" fmla="*/ 0 h 418"/>
                  <a:gd name="T24" fmla="*/ 0 w 9542"/>
                  <a:gd name="T25" fmla="*/ 0 h 418"/>
                  <a:gd name="T26" fmla="*/ 0 w 9542"/>
                  <a:gd name="T27" fmla="*/ 0 h 418"/>
                  <a:gd name="T28" fmla="*/ 0 w 9542"/>
                  <a:gd name="T29" fmla="*/ 0 h 418"/>
                  <a:gd name="T30" fmla="*/ 0 w 9542"/>
                  <a:gd name="T31" fmla="*/ 0 h 418"/>
                  <a:gd name="T32" fmla="*/ 0 w 9542"/>
                  <a:gd name="T33" fmla="*/ 0 h 418"/>
                  <a:gd name="T34" fmla="*/ 0 w 9542"/>
                  <a:gd name="T35" fmla="*/ 0 h 418"/>
                  <a:gd name="T36" fmla="*/ 0 w 9542"/>
                  <a:gd name="T37" fmla="*/ 0 h 418"/>
                  <a:gd name="T38" fmla="*/ 0 w 9542"/>
                  <a:gd name="T39" fmla="*/ 0 h 418"/>
                  <a:gd name="T40" fmla="*/ 0 w 9542"/>
                  <a:gd name="T41" fmla="*/ 0 h 418"/>
                  <a:gd name="T42" fmla="*/ 0 w 9542"/>
                  <a:gd name="T43" fmla="*/ 0 h 418"/>
                  <a:gd name="T44" fmla="*/ 0 w 9542"/>
                  <a:gd name="T45" fmla="*/ 0 h 418"/>
                  <a:gd name="T46" fmla="*/ 0 w 9542"/>
                  <a:gd name="T47" fmla="*/ 0 h 418"/>
                  <a:gd name="T48" fmla="*/ 0 w 9542"/>
                  <a:gd name="T49" fmla="*/ 0 h 418"/>
                  <a:gd name="T50" fmla="*/ 0 w 9542"/>
                  <a:gd name="T51" fmla="*/ 0 h 418"/>
                  <a:gd name="T52" fmla="*/ 0 w 9542"/>
                  <a:gd name="T53" fmla="*/ 0 h 418"/>
                  <a:gd name="T54" fmla="*/ 0 w 9542"/>
                  <a:gd name="T55" fmla="*/ 0 h 418"/>
                  <a:gd name="T56" fmla="*/ 0 w 9542"/>
                  <a:gd name="T57" fmla="*/ 0 h 4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542"/>
                  <a:gd name="T88" fmla="*/ 0 h 418"/>
                  <a:gd name="T89" fmla="*/ 9542 w 9542"/>
                  <a:gd name="T90" fmla="*/ 418 h 41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542" h="418">
                    <a:moveTo>
                      <a:pt x="9468" y="418"/>
                    </a:moveTo>
                    <a:lnTo>
                      <a:pt x="0" y="418"/>
                    </a:lnTo>
                    <a:lnTo>
                      <a:pt x="12" y="398"/>
                    </a:lnTo>
                    <a:lnTo>
                      <a:pt x="25" y="381"/>
                    </a:lnTo>
                    <a:lnTo>
                      <a:pt x="37" y="364"/>
                    </a:lnTo>
                    <a:lnTo>
                      <a:pt x="51" y="348"/>
                    </a:lnTo>
                    <a:lnTo>
                      <a:pt x="65" y="334"/>
                    </a:lnTo>
                    <a:lnTo>
                      <a:pt x="79" y="319"/>
                    </a:lnTo>
                    <a:lnTo>
                      <a:pt x="95" y="306"/>
                    </a:lnTo>
                    <a:lnTo>
                      <a:pt x="111" y="294"/>
                    </a:lnTo>
                    <a:lnTo>
                      <a:pt x="136" y="277"/>
                    </a:lnTo>
                    <a:lnTo>
                      <a:pt x="162" y="260"/>
                    </a:lnTo>
                    <a:lnTo>
                      <a:pt x="193" y="243"/>
                    </a:lnTo>
                    <a:lnTo>
                      <a:pt x="223" y="226"/>
                    </a:lnTo>
                    <a:lnTo>
                      <a:pt x="290" y="191"/>
                    </a:lnTo>
                    <a:lnTo>
                      <a:pt x="364" y="156"/>
                    </a:lnTo>
                    <a:lnTo>
                      <a:pt x="442" y="119"/>
                    </a:lnTo>
                    <a:lnTo>
                      <a:pt x="524" y="80"/>
                    </a:lnTo>
                    <a:lnTo>
                      <a:pt x="608" y="41"/>
                    </a:lnTo>
                    <a:lnTo>
                      <a:pt x="694" y="0"/>
                    </a:lnTo>
                    <a:lnTo>
                      <a:pt x="9542" y="0"/>
                    </a:lnTo>
                    <a:lnTo>
                      <a:pt x="9541" y="54"/>
                    </a:lnTo>
                    <a:lnTo>
                      <a:pt x="9537" y="107"/>
                    </a:lnTo>
                    <a:lnTo>
                      <a:pt x="9530" y="160"/>
                    </a:lnTo>
                    <a:lnTo>
                      <a:pt x="9521" y="212"/>
                    </a:lnTo>
                    <a:lnTo>
                      <a:pt x="9511" y="264"/>
                    </a:lnTo>
                    <a:lnTo>
                      <a:pt x="9499" y="315"/>
                    </a:lnTo>
                    <a:lnTo>
                      <a:pt x="9484" y="367"/>
                    </a:lnTo>
                    <a:lnTo>
                      <a:pt x="9468" y="418"/>
                    </a:lnTo>
                    <a:close/>
                  </a:path>
                </a:pathLst>
              </a:custGeom>
              <a:solidFill>
                <a:srgbClr val="E25B15"/>
              </a:solidFill>
              <a:ln w="9525">
                <a:noFill/>
                <a:round/>
                <a:headEnd/>
                <a:tailEnd/>
              </a:ln>
            </p:spPr>
            <p:txBody>
              <a:bodyPr/>
              <a:lstStyle/>
              <a:p>
                <a:pPr eaLnBrk="1" hangingPunct="1"/>
                <a:endParaRPr lang="pt-BR" b="1" u="none"/>
              </a:p>
            </p:txBody>
          </p:sp>
          <p:sp>
            <p:nvSpPr>
              <p:cNvPr id="453727" name="Freeform 2362"/>
              <p:cNvSpPr>
                <a:spLocks/>
              </p:cNvSpPr>
              <p:nvPr/>
            </p:nvSpPr>
            <p:spPr bwMode="auto">
              <a:xfrm>
                <a:off x="1214" y="2013"/>
                <a:ext cx="2321" cy="104"/>
              </a:xfrm>
              <a:custGeom>
                <a:avLst/>
                <a:gdLst>
                  <a:gd name="T0" fmla="*/ 0 w 9286"/>
                  <a:gd name="T1" fmla="*/ 0 h 417"/>
                  <a:gd name="T2" fmla="*/ 0 w 9286"/>
                  <a:gd name="T3" fmla="*/ 0 h 417"/>
                  <a:gd name="T4" fmla="*/ 0 w 9286"/>
                  <a:gd name="T5" fmla="*/ 0 h 417"/>
                  <a:gd name="T6" fmla="*/ 0 w 9286"/>
                  <a:gd name="T7" fmla="*/ 0 h 417"/>
                  <a:gd name="T8" fmla="*/ 0 w 9286"/>
                  <a:gd name="T9" fmla="*/ 0 h 417"/>
                  <a:gd name="T10" fmla="*/ 0 w 9286"/>
                  <a:gd name="T11" fmla="*/ 0 h 417"/>
                  <a:gd name="T12" fmla="*/ 0 w 9286"/>
                  <a:gd name="T13" fmla="*/ 0 h 417"/>
                  <a:gd name="T14" fmla="*/ 0 w 9286"/>
                  <a:gd name="T15" fmla="*/ 0 h 417"/>
                  <a:gd name="T16" fmla="*/ 0 w 9286"/>
                  <a:gd name="T17" fmla="*/ 0 h 417"/>
                  <a:gd name="T18" fmla="*/ 0 w 9286"/>
                  <a:gd name="T19" fmla="*/ 0 h 417"/>
                  <a:gd name="T20" fmla="*/ 0 w 9286"/>
                  <a:gd name="T21" fmla="*/ 0 h 417"/>
                  <a:gd name="T22" fmla="*/ 0 w 9286"/>
                  <a:gd name="T23" fmla="*/ 0 h 417"/>
                  <a:gd name="T24" fmla="*/ 0 w 9286"/>
                  <a:gd name="T25" fmla="*/ 0 h 417"/>
                  <a:gd name="T26" fmla="*/ 0 w 9286"/>
                  <a:gd name="T27" fmla="*/ 0 h 417"/>
                  <a:gd name="T28" fmla="*/ 0 w 9286"/>
                  <a:gd name="T29" fmla="*/ 0 h 417"/>
                  <a:gd name="T30" fmla="*/ 0 w 9286"/>
                  <a:gd name="T31" fmla="*/ 0 h 417"/>
                  <a:gd name="T32" fmla="*/ 0 w 9286"/>
                  <a:gd name="T33" fmla="*/ 0 h 417"/>
                  <a:gd name="T34" fmla="*/ 0 w 9286"/>
                  <a:gd name="T35" fmla="*/ 0 h 417"/>
                  <a:gd name="T36" fmla="*/ 0 w 9286"/>
                  <a:gd name="T37" fmla="*/ 0 h 417"/>
                  <a:gd name="T38" fmla="*/ 0 w 9286"/>
                  <a:gd name="T39" fmla="*/ 0 h 417"/>
                  <a:gd name="T40" fmla="*/ 0 w 9286"/>
                  <a:gd name="T41" fmla="*/ 0 h 417"/>
                  <a:gd name="T42" fmla="*/ 0 w 9286"/>
                  <a:gd name="T43" fmla="*/ 0 h 417"/>
                  <a:gd name="T44" fmla="*/ 0 w 9286"/>
                  <a:gd name="T45" fmla="*/ 0 h 4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286"/>
                  <a:gd name="T70" fmla="*/ 0 h 417"/>
                  <a:gd name="T71" fmla="*/ 9286 w 9286"/>
                  <a:gd name="T72" fmla="*/ 417 h 4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286" h="417">
                    <a:moveTo>
                      <a:pt x="9266" y="417"/>
                    </a:moveTo>
                    <a:lnTo>
                      <a:pt x="0" y="417"/>
                    </a:lnTo>
                    <a:lnTo>
                      <a:pt x="88" y="374"/>
                    </a:lnTo>
                    <a:lnTo>
                      <a:pt x="183" y="329"/>
                    </a:lnTo>
                    <a:lnTo>
                      <a:pt x="285" y="281"/>
                    </a:lnTo>
                    <a:lnTo>
                      <a:pt x="389" y="233"/>
                    </a:lnTo>
                    <a:lnTo>
                      <a:pt x="442" y="206"/>
                    </a:lnTo>
                    <a:lnTo>
                      <a:pt x="496" y="180"/>
                    </a:lnTo>
                    <a:lnTo>
                      <a:pt x="549" y="152"/>
                    </a:lnTo>
                    <a:lnTo>
                      <a:pt x="601" y="124"/>
                    </a:lnTo>
                    <a:lnTo>
                      <a:pt x="653" y="94"/>
                    </a:lnTo>
                    <a:lnTo>
                      <a:pt x="704" y="64"/>
                    </a:lnTo>
                    <a:lnTo>
                      <a:pt x="754" y="32"/>
                    </a:lnTo>
                    <a:lnTo>
                      <a:pt x="801" y="0"/>
                    </a:lnTo>
                    <a:lnTo>
                      <a:pt x="9270" y="0"/>
                    </a:lnTo>
                    <a:lnTo>
                      <a:pt x="9278" y="53"/>
                    </a:lnTo>
                    <a:lnTo>
                      <a:pt x="9284" y="107"/>
                    </a:lnTo>
                    <a:lnTo>
                      <a:pt x="9286" y="160"/>
                    </a:lnTo>
                    <a:lnTo>
                      <a:pt x="9286" y="211"/>
                    </a:lnTo>
                    <a:lnTo>
                      <a:pt x="9284" y="264"/>
                    </a:lnTo>
                    <a:lnTo>
                      <a:pt x="9280" y="316"/>
                    </a:lnTo>
                    <a:lnTo>
                      <a:pt x="9274" y="367"/>
                    </a:lnTo>
                    <a:lnTo>
                      <a:pt x="9266" y="417"/>
                    </a:lnTo>
                    <a:close/>
                  </a:path>
                </a:pathLst>
              </a:custGeom>
              <a:solidFill>
                <a:srgbClr val="E15816"/>
              </a:solidFill>
              <a:ln w="9525">
                <a:noFill/>
                <a:round/>
                <a:headEnd/>
                <a:tailEnd/>
              </a:ln>
            </p:spPr>
            <p:txBody>
              <a:bodyPr/>
              <a:lstStyle/>
              <a:p>
                <a:pPr eaLnBrk="1" hangingPunct="1"/>
                <a:endParaRPr lang="pt-BR" b="1" u="none"/>
              </a:p>
            </p:txBody>
          </p:sp>
          <p:sp>
            <p:nvSpPr>
              <p:cNvPr id="453728" name="Freeform 2363"/>
              <p:cNvSpPr>
                <a:spLocks/>
              </p:cNvSpPr>
              <p:nvPr/>
            </p:nvSpPr>
            <p:spPr bwMode="auto">
              <a:xfrm>
                <a:off x="1323" y="1961"/>
                <a:ext cx="2212" cy="104"/>
              </a:xfrm>
              <a:custGeom>
                <a:avLst/>
                <a:gdLst>
                  <a:gd name="T0" fmla="*/ 0 w 8848"/>
                  <a:gd name="T1" fmla="*/ 0 h 419"/>
                  <a:gd name="T2" fmla="*/ 0 w 8848"/>
                  <a:gd name="T3" fmla="*/ 0 h 419"/>
                  <a:gd name="T4" fmla="*/ 0 w 8848"/>
                  <a:gd name="T5" fmla="*/ 0 h 419"/>
                  <a:gd name="T6" fmla="*/ 0 w 8848"/>
                  <a:gd name="T7" fmla="*/ 0 h 419"/>
                  <a:gd name="T8" fmla="*/ 0 w 8848"/>
                  <a:gd name="T9" fmla="*/ 0 h 419"/>
                  <a:gd name="T10" fmla="*/ 0 w 8848"/>
                  <a:gd name="T11" fmla="*/ 0 h 419"/>
                  <a:gd name="T12" fmla="*/ 0 w 8848"/>
                  <a:gd name="T13" fmla="*/ 0 h 419"/>
                  <a:gd name="T14" fmla="*/ 0 w 8848"/>
                  <a:gd name="T15" fmla="*/ 0 h 419"/>
                  <a:gd name="T16" fmla="*/ 0 w 8848"/>
                  <a:gd name="T17" fmla="*/ 0 h 419"/>
                  <a:gd name="T18" fmla="*/ 0 w 8848"/>
                  <a:gd name="T19" fmla="*/ 0 h 419"/>
                  <a:gd name="T20" fmla="*/ 0 w 8848"/>
                  <a:gd name="T21" fmla="*/ 0 h 419"/>
                  <a:gd name="T22" fmla="*/ 0 w 8848"/>
                  <a:gd name="T23" fmla="*/ 0 h 419"/>
                  <a:gd name="T24" fmla="*/ 0 w 8848"/>
                  <a:gd name="T25" fmla="*/ 0 h 419"/>
                  <a:gd name="T26" fmla="*/ 0 w 8848"/>
                  <a:gd name="T27" fmla="*/ 0 h 419"/>
                  <a:gd name="T28" fmla="*/ 0 w 8848"/>
                  <a:gd name="T29" fmla="*/ 0 h 419"/>
                  <a:gd name="T30" fmla="*/ 0 w 8848"/>
                  <a:gd name="T31" fmla="*/ 0 h 419"/>
                  <a:gd name="T32" fmla="*/ 0 w 8848"/>
                  <a:gd name="T33" fmla="*/ 0 h 419"/>
                  <a:gd name="T34" fmla="*/ 0 w 8848"/>
                  <a:gd name="T35" fmla="*/ 0 h 419"/>
                  <a:gd name="T36" fmla="*/ 0 w 8848"/>
                  <a:gd name="T37" fmla="*/ 0 h 419"/>
                  <a:gd name="T38" fmla="*/ 0 w 8848"/>
                  <a:gd name="T39" fmla="*/ 0 h 419"/>
                  <a:gd name="T40" fmla="*/ 0 w 8848"/>
                  <a:gd name="T41" fmla="*/ 0 h 419"/>
                  <a:gd name="T42" fmla="*/ 0 w 8848"/>
                  <a:gd name="T43" fmla="*/ 0 h 419"/>
                  <a:gd name="T44" fmla="*/ 0 w 8848"/>
                  <a:gd name="T45" fmla="*/ 0 h 419"/>
                  <a:gd name="T46" fmla="*/ 0 w 8848"/>
                  <a:gd name="T47" fmla="*/ 0 h 419"/>
                  <a:gd name="T48" fmla="*/ 0 w 8848"/>
                  <a:gd name="T49" fmla="*/ 0 h 4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48"/>
                  <a:gd name="T76" fmla="*/ 0 h 419"/>
                  <a:gd name="T77" fmla="*/ 8848 w 8848"/>
                  <a:gd name="T78" fmla="*/ 419 h 4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48" h="419">
                    <a:moveTo>
                      <a:pt x="8848" y="419"/>
                    </a:moveTo>
                    <a:lnTo>
                      <a:pt x="0" y="419"/>
                    </a:lnTo>
                    <a:lnTo>
                      <a:pt x="85" y="377"/>
                    </a:lnTo>
                    <a:lnTo>
                      <a:pt x="168" y="332"/>
                    </a:lnTo>
                    <a:lnTo>
                      <a:pt x="209" y="308"/>
                    </a:lnTo>
                    <a:lnTo>
                      <a:pt x="250" y="284"/>
                    </a:lnTo>
                    <a:lnTo>
                      <a:pt x="289" y="259"/>
                    </a:lnTo>
                    <a:lnTo>
                      <a:pt x="329" y="234"/>
                    </a:lnTo>
                    <a:lnTo>
                      <a:pt x="366" y="208"/>
                    </a:lnTo>
                    <a:lnTo>
                      <a:pt x="403" y="180"/>
                    </a:lnTo>
                    <a:lnTo>
                      <a:pt x="438" y="152"/>
                    </a:lnTo>
                    <a:lnTo>
                      <a:pt x="473" y="124"/>
                    </a:lnTo>
                    <a:lnTo>
                      <a:pt x="506" y="94"/>
                    </a:lnTo>
                    <a:lnTo>
                      <a:pt x="536" y="64"/>
                    </a:lnTo>
                    <a:lnTo>
                      <a:pt x="565" y="33"/>
                    </a:lnTo>
                    <a:lnTo>
                      <a:pt x="593" y="0"/>
                    </a:lnTo>
                    <a:lnTo>
                      <a:pt x="8780" y="0"/>
                    </a:lnTo>
                    <a:lnTo>
                      <a:pt x="8797" y="54"/>
                    </a:lnTo>
                    <a:lnTo>
                      <a:pt x="8811" y="107"/>
                    </a:lnTo>
                    <a:lnTo>
                      <a:pt x="8823" y="160"/>
                    </a:lnTo>
                    <a:lnTo>
                      <a:pt x="8832" y="213"/>
                    </a:lnTo>
                    <a:lnTo>
                      <a:pt x="8840" y="264"/>
                    </a:lnTo>
                    <a:lnTo>
                      <a:pt x="8846" y="316"/>
                    </a:lnTo>
                    <a:lnTo>
                      <a:pt x="8848" y="367"/>
                    </a:lnTo>
                    <a:lnTo>
                      <a:pt x="8848" y="419"/>
                    </a:lnTo>
                    <a:close/>
                  </a:path>
                </a:pathLst>
              </a:custGeom>
              <a:solidFill>
                <a:srgbClr val="E15516"/>
              </a:solidFill>
              <a:ln w="9525">
                <a:noFill/>
                <a:round/>
                <a:headEnd/>
                <a:tailEnd/>
              </a:ln>
            </p:spPr>
            <p:txBody>
              <a:bodyPr/>
              <a:lstStyle/>
              <a:p>
                <a:pPr eaLnBrk="1" hangingPunct="1"/>
                <a:endParaRPr lang="pt-BR" b="1" u="none"/>
              </a:p>
            </p:txBody>
          </p:sp>
          <p:sp>
            <p:nvSpPr>
              <p:cNvPr id="453729" name="Freeform 2364"/>
              <p:cNvSpPr>
                <a:spLocks/>
              </p:cNvSpPr>
              <p:nvPr/>
            </p:nvSpPr>
            <p:spPr bwMode="auto">
              <a:xfrm>
                <a:off x="1414" y="1908"/>
                <a:ext cx="2117" cy="105"/>
              </a:xfrm>
              <a:custGeom>
                <a:avLst/>
                <a:gdLst>
                  <a:gd name="T0" fmla="*/ 0 w 8469"/>
                  <a:gd name="T1" fmla="*/ 0 h 418"/>
                  <a:gd name="T2" fmla="*/ 0 w 8469"/>
                  <a:gd name="T3" fmla="*/ 0 h 418"/>
                  <a:gd name="T4" fmla="*/ 0 w 8469"/>
                  <a:gd name="T5" fmla="*/ 0 h 418"/>
                  <a:gd name="T6" fmla="*/ 0 w 8469"/>
                  <a:gd name="T7" fmla="*/ 0 h 418"/>
                  <a:gd name="T8" fmla="*/ 0 w 8469"/>
                  <a:gd name="T9" fmla="*/ 0 h 418"/>
                  <a:gd name="T10" fmla="*/ 0 w 8469"/>
                  <a:gd name="T11" fmla="*/ 0 h 418"/>
                  <a:gd name="T12" fmla="*/ 0 w 8469"/>
                  <a:gd name="T13" fmla="*/ 0 h 418"/>
                  <a:gd name="T14" fmla="*/ 0 w 8469"/>
                  <a:gd name="T15" fmla="*/ 0 h 418"/>
                  <a:gd name="T16" fmla="*/ 0 w 8469"/>
                  <a:gd name="T17" fmla="*/ 0 h 418"/>
                  <a:gd name="T18" fmla="*/ 0 w 8469"/>
                  <a:gd name="T19" fmla="*/ 0 h 418"/>
                  <a:gd name="T20" fmla="*/ 0 w 8469"/>
                  <a:gd name="T21" fmla="*/ 0 h 418"/>
                  <a:gd name="T22" fmla="*/ 0 w 8469"/>
                  <a:gd name="T23" fmla="*/ 0 h 418"/>
                  <a:gd name="T24" fmla="*/ 0 w 8469"/>
                  <a:gd name="T25" fmla="*/ 0 h 418"/>
                  <a:gd name="T26" fmla="*/ 0 w 8469"/>
                  <a:gd name="T27" fmla="*/ 0 h 418"/>
                  <a:gd name="T28" fmla="*/ 0 w 8469"/>
                  <a:gd name="T29" fmla="*/ 0 h 418"/>
                  <a:gd name="T30" fmla="*/ 0 w 8469"/>
                  <a:gd name="T31" fmla="*/ 0 h 418"/>
                  <a:gd name="T32" fmla="*/ 0 w 8469"/>
                  <a:gd name="T33" fmla="*/ 0 h 418"/>
                  <a:gd name="T34" fmla="*/ 0 w 8469"/>
                  <a:gd name="T35" fmla="*/ 0 h 418"/>
                  <a:gd name="T36" fmla="*/ 0 w 8469"/>
                  <a:gd name="T37" fmla="*/ 0 h 418"/>
                  <a:gd name="T38" fmla="*/ 0 w 8469"/>
                  <a:gd name="T39" fmla="*/ 0 h 418"/>
                  <a:gd name="T40" fmla="*/ 0 w 8469"/>
                  <a:gd name="T41" fmla="*/ 0 h 418"/>
                  <a:gd name="T42" fmla="*/ 0 w 8469"/>
                  <a:gd name="T43" fmla="*/ 0 h 418"/>
                  <a:gd name="T44" fmla="*/ 0 w 8469"/>
                  <a:gd name="T45" fmla="*/ 0 h 418"/>
                  <a:gd name="T46" fmla="*/ 0 w 8469"/>
                  <a:gd name="T47" fmla="*/ 0 h 418"/>
                  <a:gd name="T48" fmla="*/ 0 w 8469"/>
                  <a:gd name="T49" fmla="*/ 0 h 418"/>
                  <a:gd name="T50" fmla="*/ 0 w 8469"/>
                  <a:gd name="T51" fmla="*/ 0 h 418"/>
                  <a:gd name="T52" fmla="*/ 0 w 8469"/>
                  <a:gd name="T53" fmla="*/ 0 h 418"/>
                  <a:gd name="T54" fmla="*/ 0 w 8469"/>
                  <a:gd name="T55" fmla="*/ 0 h 418"/>
                  <a:gd name="T56" fmla="*/ 0 w 8469"/>
                  <a:gd name="T57" fmla="*/ 0 h 418"/>
                  <a:gd name="T58" fmla="*/ 0 w 8469"/>
                  <a:gd name="T59" fmla="*/ 0 h 418"/>
                  <a:gd name="T60" fmla="*/ 0 w 8469"/>
                  <a:gd name="T61" fmla="*/ 0 h 418"/>
                  <a:gd name="T62" fmla="*/ 0 w 8469"/>
                  <a:gd name="T63" fmla="*/ 0 h 4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69"/>
                  <a:gd name="T97" fmla="*/ 0 h 418"/>
                  <a:gd name="T98" fmla="*/ 8469 w 8469"/>
                  <a:gd name="T99" fmla="*/ 418 h 4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69" h="418">
                    <a:moveTo>
                      <a:pt x="8469" y="418"/>
                    </a:moveTo>
                    <a:lnTo>
                      <a:pt x="0" y="418"/>
                    </a:lnTo>
                    <a:lnTo>
                      <a:pt x="31" y="396"/>
                    </a:lnTo>
                    <a:lnTo>
                      <a:pt x="60" y="373"/>
                    </a:lnTo>
                    <a:lnTo>
                      <a:pt x="87" y="351"/>
                    </a:lnTo>
                    <a:lnTo>
                      <a:pt x="115" y="328"/>
                    </a:lnTo>
                    <a:lnTo>
                      <a:pt x="140" y="303"/>
                    </a:lnTo>
                    <a:lnTo>
                      <a:pt x="167" y="280"/>
                    </a:lnTo>
                    <a:lnTo>
                      <a:pt x="190" y="255"/>
                    </a:lnTo>
                    <a:lnTo>
                      <a:pt x="213" y="229"/>
                    </a:lnTo>
                    <a:lnTo>
                      <a:pt x="234" y="203"/>
                    </a:lnTo>
                    <a:lnTo>
                      <a:pt x="255" y="175"/>
                    </a:lnTo>
                    <a:lnTo>
                      <a:pt x="273" y="148"/>
                    </a:lnTo>
                    <a:lnTo>
                      <a:pt x="291" y="120"/>
                    </a:lnTo>
                    <a:lnTo>
                      <a:pt x="306" y="91"/>
                    </a:lnTo>
                    <a:lnTo>
                      <a:pt x="320" y="62"/>
                    </a:lnTo>
                    <a:lnTo>
                      <a:pt x="332" y="30"/>
                    </a:lnTo>
                    <a:lnTo>
                      <a:pt x="342" y="0"/>
                    </a:lnTo>
                    <a:lnTo>
                      <a:pt x="4610" y="0"/>
                    </a:lnTo>
                    <a:lnTo>
                      <a:pt x="4684" y="21"/>
                    </a:lnTo>
                    <a:lnTo>
                      <a:pt x="4759" y="41"/>
                    </a:lnTo>
                    <a:lnTo>
                      <a:pt x="4835" y="58"/>
                    </a:lnTo>
                    <a:lnTo>
                      <a:pt x="4913" y="75"/>
                    </a:lnTo>
                    <a:lnTo>
                      <a:pt x="4994" y="90"/>
                    </a:lnTo>
                    <a:lnTo>
                      <a:pt x="5077" y="103"/>
                    </a:lnTo>
                    <a:lnTo>
                      <a:pt x="5161" y="115"/>
                    </a:lnTo>
                    <a:lnTo>
                      <a:pt x="5249" y="127"/>
                    </a:lnTo>
                    <a:lnTo>
                      <a:pt x="5338" y="136"/>
                    </a:lnTo>
                    <a:lnTo>
                      <a:pt x="5431" y="145"/>
                    </a:lnTo>
                    <a:lnTo>
                      <a:pt x="5524" y="153"/>
                    </a:lnTo>
                    <a:lnTo>
                      <a:pt x="5622" y="160"/>
                    </a:lnTo>
                    <a:lnTo>
                      <a:pt x="5724" y="166"/>
                    </a:lnTo>
                    <a:lnTo>
                      <a:pt x="5827" y="173"/>
                    </a:lnTo>
                    <a:lnTo>
                      <a:pt x="5934" y="178"/>
                    </a:lnTo>
                    <a:lnTo>
                      <a:pt x="6045" y="183"/>
                    </a:lnTo>
                    <a:lnTo>
                      <a:pt x="6080" y="183"/>
                    </a:lnTo>
                    <a:lnTo>
                      <a:pt x="6118" y="182"/>
                    </a:lnTo>
                    <a:lnTo>
                      <a:pt x="6159" y="178"/>
                    </a:lnTo>
                    <a:lnTo>
                      <a:pt x="6204" y="171"/>
                    </a:lnTo>
                    <a:lnTo>
                      <a:pt x="6249" y="163"/>
                    </a:lnTo>
                    <a:lnTo>
                      <a:pt x="6298" y="154"/>
                    </a:lnTo>
                    <a:lnTo>
                      <a:pt x="6348" y="142"/>
                    </a:lnTo>
                    <a:lnTo>
                      <a:pt x="6401" y="130"/>
                    </a:lnTo>
                    <a:lnTo>
                      <a:pt x="6510" y="101"/>
                    </a:lnTo>
                    <a:lnTo>
                      <a:pt x="6627" y="70"/>
                    </a:lnTo>
                    <a:lnTo>
                      <a:pt x="6747" y="35"/>
                    </a:lnTo>
                    <a:lnTo>
                      <a:pt x="6871" y="0"/>
                    </a:lnTo>
                    <a:lnTo>
                      <a:pt x="8298" y="0"/>
                    </a:lnTo>
                    <a:lnTo>
                      <a:pt x="8314" y="17"/>
                    </a:lnTo>
                    <a:lnTo>
                      <a:pt x="8328" y="37"/>
                    </a:lnTo>
                    <a:lnTo>
                      <a:pt x="8343" y="57"/>
                    </a:lnTo>
                    <a:lnTo>
                      <a:pt x="8357" y="78"/>
                    </a:lnTo>
                    <a:lnTo>
                      <a:pt x="8369" y="99"/>
                    </a:lnTo>
                    <a:lnTo>
                      <a:pt x="8381" y="123"/>
                    </a:lnTo>
                    <a:lnTo>
                      <a:pt x="8393" y="146"/>
                    </a:lnTo>
                    <a:lnTo>
                      <a:pt x="8403" y="171"/>
                    </a:lnTo>
                    <a:lnTo>
                      <a:pt x="8414" y="203"/>
                    </a:lnTo>
                    <a:lnTo>
                      <a:pt x="8424" y="235"/>
                    </a:lnTo>
                    <a:lnTo>
                      <a:pt x="8434" y="265"/>
                    </a:lnTo>
                    <a:lnTo>
                      <a:pt x="8443" y="295"/>
                    </a:lnTo>
                    <a:lnTo>
                      <a:pt x="8451" y="326"/>
                    </a:lnTo>
                    <a:lnTo>
                      <a:pt x="8457" y="358"/>
                    </a:lnTo>
                    <a:lnTo>
                      <a:pt x="8464" y="388"/>
                    </a:lnTo>
                    <a:lnTo>
                      <a:pt x="8469" y="418"/>
                    </a:lnTo>
                    <a:close/>
                  </a:path>
                </a:pathLst>
              </a:custGeom>
              <a:solidFill>
                <a:srgbClr val="E05117"/>
              </a:solidFill>
              <a:ln w="9525">
                <a:noFill/>
                <a:round/>
                <a:headEnd/>
                <a:tailEnd/>
              </a:ln>
            </p:spPr>
            <p:txBody>
              <a:bodyPr/>
              <a:lstStyle/>
              <a:p>
                <a:pPr eaLnBrk="1" hangingPunct="1"/>
                <a:endParaRPr lang="pt-BR" b="1" u="none"/>
              </a:p>
            </p:txBody>
          </p:sp>
          <p:sp>
            <p:nvSpPr>
              <p:cNvPr id="453730" name="Freeform 2365"/>
              <p:cNvSpPr>
                <a:spLocks/>
              </p:cNvSpPr>
              <p:nvPr/>
            </p:nvSpPr>
            <p:spPr bwMode="auto">
              <a:xfrm>
                <a:off x="1471" y="1856"/>
                <a:ext cx="2047" cy="105"/>
              </a:xfrm>
              <a:custGeom>
                <a:avLst/>
                <a:gdLst>
                  <a:gd name="T0" fmla="*/ 0 w 8187"/>
                  <a:gd name="T1" fmla="*/ 0 h 417"/>
                  <a:gd name="T2" fmla="*/ 0 w 8187"/>
                  <a:gd name="T3" fmla="*/ 0 h 417"/>
                  <a:gd name="T4" fmla="*/ 0 w 8187"/>
                  <a:gd name="T5" fmla="*/ 0 h 417"/>
                  <a:gd name="T6" fmla="*/ 0 w 8187"/>
                  <a:gd name="T7" fmla="*/ 0 h 417"/>
                  <a:gd name="T8" fmla="*/ 0 w 8187"/>
                  <a:gd name="T9" fmla="*/ 0 h 417"/>
                  <a:gd name="T10" fmla="*/ 0 w 8187"/>
                  <a:gd name="T11" fmla="*/ 0 h 417"/>
                  <a:gd name="T12" fmla="*/ 0 w 8187"/>
                  <a:gd name="T13" fmla="*/ 0 h 417"/>
                  <a:gd name="T14" fmla="*/ 0 w 8187"/>
                  <a:gd name="T15" fmla="*/ 0 h 417"/>
                  <a:gd name="T16" fmla="*/ 0 w 8187"/>
                  <a:gd name="T17" fmla="*/ 0 h 417"/>
                  <a:gd name="T18" fmla="*/ 0 w 8187"/>
                  <a:gd name="T19" fmla="*/ 0 h 417"/>
                  <a:gd name="T20" fmla="*/ 0 w 8187"/>
                  <a:gd name="T21" fmla="*/ 0 h 417"/>
                  <a:gd name="T22" fmla="*/ 0 w 8187"/>
                  <a:gd name="T23" fmla="*/ 0 h 417"/>
                  <a:gd name="T24" fmla="*/ 0 w 8187"/>
                  <a:gd name="T25" fmla="*/ 0 h 417"/>
                  <a:gd name="T26" fmla="*/ 0 w 8187"/>
                  <a:gd name="T27" fmla="*/ 0 h 417"/>
                  <a:gd name="T28" fmla="*/ 0 w 8187"/>
                  <a:gd name="T29" fmla="*/ 0 h 417"/>
                  <a:gd name="T30" fmla="*/ 0 w 8187"/>
                  <a:gd name="T31" fmla="*/ 0 h 417"/>
                  <a:gd name="T32" fmla="*/ 0 w 8187"/>
                  <a:gd name="T33" fmla="*/ 0 h 417"/>
                  <a:gd name="T34" fmla="*/ 0 w 8187"/>
                  <a:gd name="T35" fmla="*/ 0 h 417"/>
                  <a:gd name="T36" fmla="*/ 0 w 8187"/>
                  <a:gd name="T37" fmla="*/ 0 h 417"/>
                  <a:gd name="T38" fmla="*/ 0 w 8187"/>
                  <a:gd name="T39" fmla="*/ 0 h 417"/>
                  <a:gd name="T40" fmla="*/ 0 w 8187"/>
                  <a:gd name="T41" fmla="*/ 0 h 417"/>
                  <a:gd name="T42" fmla="*/ 0 w 8187"/>
                  <a:gd name="T43" fmla="*/ 0 h 417"/>
                  <a:gd name="T44" fmla="*/ 0 w 8187"/>
                  <a:gd name="T45" fmla="*/ 0 h 417"/>
                  <a:gd name="T46" fmla="*/ 0 w 8187"/>
                  <a:gd name="T47" fmla="*/ 0 h 417"/>
                  <a:gd name="T48" fmla="*/ 0 w 8187"/>
                  <a:gd name="T49" fmla="*/ 0 h 417"/>
                  <a:gd name="T50" fmla="*/ 0 w 8187"/>
                  <a:gd name="T51" fmla="*/ 0 h 417"/>
                  <a:gd name="T52" fmla="*/ 0 w 8187"/>
                  <a:gd name="T53" fmla="*/ 0 h 417"/>
                  <a:gd name="T54" fmla="*/ 0 w 8187"/>
                  <a:gd name="T55" fmla="*/ 0 h 417"/>
                  <a:gd name="T56" fmla="*/ 0 w 8187"/>
                  <a:gd name="T57" fmla="*/ 0 h 417"/>
                  <a:gd name="T58" fmla="*/ 0 w 8187"/>
                  <a:gd name="T59" fmla="*/ 0 h 417"/>
                  <a:gd name="T60" fmla="*/ 0 w 8187"/>
                  <a:gd name="T61" fmla="*/ 0 h 417"/>
                  <a:gd name="T62" fmla="*/ 0 w 8187"/>
                  <a:gd name="T63" fmla="*/ 0 h 417"/>
                  <a:gd name="T64" fmla="*/ 0 w 8187"/>
                  <a:gd name="T65" fmla="*/ 0 h 417"/>
                  <a:gd name="T66" fmla="*/ 0 w 8187"/>
                  <a:gd name="T67" fmla="*/ 0 h 417"/>
                  <a:gd name="T68" fmla="*/ 0 w 8187"/>
                  <a:gd name="T69" fmla="*/ 0 h 417"/>
                  <a:gd name="T70" fmla="*/ 0 w 8187"/>
                  <a:gd name="T71" fmla="*/ 0 h 417"/>
                  <a:gd name="T72" fmla="*/ 0 w 8187"/>
                  <a:gd name="T73" fmla="*/ 0 h 417"/>
                  <a:gd name="T74" fmla="*/ 0 w 8187"/>
                  <a:gd name="T75" fmla="*/ 0 h 4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187"/>
                  <a:gd name="T115" fmla="*/ 0 h 417"/>
                  <a:gd name="T116" fmla="*/ 8187 w 8187"/>
                  <a:gd name="T117" fmla="*/ 417 h 4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187" h="417">
                    <a:moveTo>
                      <a:pt x="8187" y="417"/>
                    </a:moveTo>
                    <a:lnTo>
                      <a:pt x="0" y="417"/>
                    </a:lnTo>
                    <a:lnTo>
                      <a:pt x="17" y="395"/>
                    </a:lnTo>
                    <a:lnTo>
                      <a:pt x="33" y="372"/>
                    </a:lnTo>
                    <a:lnTo>
                      <a:pt x="49" y="349"/>
                    </a:lnTo>
                    <a:lnTo>
                      <a:pt x="62" y="325"/>
                    </a:lnTo>
                    <a:lnTo>
                      <a:pt x="75" y="301"/>
                    </a:lnTo>
                    <a:lnTo>
                      <a:pt x="87" y="276"/>
                    </a:lnTo>
                    <a:lnTo>
                      <a:pt x="98" y="251"/>
                    </a:lnTo>
                    <a:lnTo>
                      <a:pt x="107" y="226"/>
                    </a:lnTo>
                    <a:lnTo>
                      <a:pt x="116" y="200"/>
                    </a:lnTo>
                    <a:lnTo>
                      <a:pt x="123" y="172"/>
                    </a:lnTo>
                    <a:lnTo>
                      <a:pt x="128" y="145"/>
                    </a:lnTo>
                    <a:lnTo>
                      <a:pt x="132" y="116"/>
                    </a:lnTo>
                    <a:lnTo>
                      <a:pt x="135" y="89"/>
                    </a:lnTo>
                    <a:lnTo>
                      <a:pt x="136" y="60"/>
                    </a:lnTo>
                    <a:lnTo>
                      <a:pt x="136" y="29"/>
                    </a:lnTo>
                    <a:lnTo>
                      <a:pt x="133" y="0"/>
                    </a:lnTo>
                    <a:lnTo>
                      <a:pt x="3895" y="0"/>
                    </a:lnTo>
                    <a:lnTo>
                      <a:pt x="3943" y="27"/>
                    </a:lnTo>
                    <a:lnTo>
                      <a:pt x="3992" y="52"/>
                    </a:lnTo>
                    <a:lnTo>
                      <a:pt x="4040" y="75"/>
                    </a:lnTo>
                    <a:lnTo>
                      <a:pt x="4089" y="99"/>
                    </a:lnTo>
                    <a:lnTo>
                      <a:pt x="4138" y="120"/>
                    </a:lnTo>
                    <a:lnTo>
                      <a:pt x="4188" y="141"/>
                    </a:lnTo>
                    <a:lnTo>
                      <a:pt x="4238" y="161"/>
                    </a:lnTo>
                    <a:lnTo>
                      <a:pt x="4290" y="180"/>
                    </a:lnTo>
                    <a:lnTo>
                      <a:pt x="4341" y="197"/>
                    </a:lnTo>
                    <a:lnTo>
                      <a:pt x="4393" y="213"/>
                    </a:lnTo>
                    <a:lnTo>
                      <a:pt x="4446" y="229"/>
                    </a:lnTo>
                    <a:lnTo>
                      <a:pt x="4500" y="243"/>
                    </a:lnTo>
                    <a:lnTo>
                      <a:pt x="4554" y="256"/>
                    </a:lnTo>
                    <a:lnTo>
                      <a:pt x="4609" y="268"/>
                    </a:lnTo>
                    <a:lnTo>
                      <a:pt x="4666" y="280"/>
                    </a:lnTo>
                    <a:lnTo>
                      <a:pt x="4724" y="292"/>
                    </a:lnTo>
                    <a:lnTo>
                      <a:pt x="4782" y="301"/>
                    </a:lnTo>
                    <a:lnTo>
                      <a:pt x="4842" y="312"/>
                    </a:lnTo>
                    <a:lnTo>
                      <a:pt x="4902" y="320"/>
                    </a:lnTo>
                    <a:lnTo>
                      <a:pt x="4963" y="329"/>
                    </a:lnTo>
                    <a:lnTo>
                      <a:pt x="5091" y="343"/>
                    </a:lnTo>
                    <a:lnTo>
                      <a:pt x="5223" y="355"/>
                    </a:lnTo>
                    <a:lnTo>
                      <a:pt x="5362" y="367"/>
                    </a:lnTo>
                    <a:lnTo>
                      <a:pt x="5506" y="376"/>
                    </a:lnTo>
                    <a:lnTo>
                      <a:pt x="5657" y="384"/>
                    </a:lnTo>
                    <a:lnTo>
                      <a:pt x="5815" y="392"/>
                    </a:lnTo>
                    <a:lnTo>
                      <a:pt x="5866" y="392"/>
                    </a:lnTo>
                    <a:lnTo>
                      <a:pt x="5924" y="387"/>
                    </a:lnTo>
                    <a:lnTo>
                      <a:pt x="5986" y="379"/>
                    </a:lnTo>
                    <a:lnTo>
                      <a:pt x="6053" y="366"/>
                    </a:lnTo>
                    <a:lnTo>
                      <a:pt x="6125" y="350"/>
                    </a:lnTo>
                    <a:lnTo>
                      <a:pt x="6200" y="332"/>
                    </a:lnTo>
                    <a:lnTo>
                      <a:pt x="6278" y="312"/>
                    </a:lnTo>
                    <a:lnTo>
                      <a:pt x="6360" y="288"/>
                    </a:lnTo>
                    <a:lnTo>
                      <a:pt x="6531" y="240"/>
                    </a:lnTo>
                    <a:lnTo>
                      <a:pt x="6709" y="189"/>
                    </a:lnTo>
                    <a:lnTo>
                      <a:pt x="6801" y="164"/>
                    </a:lnTo>
                    <a:lnTo>
                      <a:pt x="6893" y="140"/>
                    </a:lnTo>
                    <a:lnTo>
                      <a:pt x="6984" y="118"/>
                    </a:lnTo>
                    <a:lnTo>
                      <a:pt x="7076" y="97"/>
                    </a:lnTo>
                    <a:lnTo>
                      <a:pt x="7166" y="78"/>
                    </a:lnTo>
                    <a:lnTo>
                      <a:pt x="7256" y="62"/>
                    </a:lnTo>
                    <a:lnTo>
                      <a:pt x="7344" y="50"/>
                    </a:lnTo>
                    <a:lnTo>
                      <a:pt x="7432" y="41"/>
                    </a:lnTo>
                    <a:lnTo>
                      <a:pt x="7516" y="36"/>
                    </a:lnTo>
                    <a:lnTo>
                      <a:pt x="7597" y="36"/>
                    </a:lnTo>
                    <a:lnTo>
                      <a:pt x="7676" y="40"/>
                    </a:lnTo>
                    <a:lnTo>
                      <a:pt x="7751" y="50"/>
                    </a:lnTo>
                    <a:lnTo>
                      <a:pt x="7821" y="66"/>
                    </a:lnTo>
                    <a:lnTo>
                      <a:pt x="7888" y="89"/>
                    </a:lnTo>
                    <a:lnTo>
                      <a:pt x="7950" y="118"/>
                    </a:lnTo>
                    <a:lnTo>
                      <a:pt x="8007" y="153"/>
                    </a:lnTo>
                    <a:lnTo>
                      <a:pt x="8057" y="198"/>
                    </a:lnTo>
                    <a:lnTo>
                      <a:pt x="8102" y="250"/>
                    </a:lnTo>
                    <a:lnTo>
                      <a:pt x="8142" y="312"/>
                    </a:lnTo>
                    <a:lnTo>
                      <a:pt x="8173" y="380"/>
                    </a:lnTo>
                    <a:lnTo>
                      <a:pt x="8180" y="399"/>
                    </a:lnTo>
                    <a:lnTo>
                      <a:pt x="8187" y="417"/>
                    </a:lnTo>
                    <a:close/>
                  </a:path>
                </a:pathLst>
              </a:custGeom>
              <a:solidFill>
                <a:srgbClr val="E04D19"/>
              </a:solidFill>
              <a:ln w="9525">
                <a:noFill/>
                <a:round/>
                <a:headEnd/>
                <a:tailEnd/>
              </a:ln>
            </p:spPr>
            <p:txBody>
              <a:bodyPr/>
              <a:lstStyle/>
              <a:p>
                <a:pPr eaLnBrk="1" hangingPunct="1"/>
                <a:endParaRPr lang="pt-BR" b="1" u="none"/>
              </a:p>
            </p:txBody>
          </p:sp>
          <p:sp>
            <p:nvSpPr>
              <p:cNvPr id="453731" name="Freeform 2366"/>
              <p:cNvSpPr>
                <a:spLocks noEditPoints="1"/>
              </p:cNvSpPr>
              <p:nvPr/>
            </p:nvSpPr>
            <p:spPr bwMode="auto">
              <a:xfrm>
                <a:off x="1492" y="1804"/>
                <a:ext cx="1996" cy="104"/>
              </a:xfrm>
              <a:custGeom>
                <a:avLst/>
                <a:gdLst>
                  <a:gd name="T0" fmla="*/ 0 w 7985"/>
                  <a:gd name="T1" fmla="*/ 0 h 419"/>
                  <a:gd name="T2" fmla="*/ 0 w 7985"/>
                  <a:gd name="T3" fmla="*/ 0 h 419"/>
                  <a:gd name="T4" fmla="*/ 0 w 7985"/>
                  <a:gd name="T5" fmla="*/ 0 h 419"/>
                  <a:gd name="T6" fmla="*/ 0 w 7985"/>
                  <a:gd name="T7" fmla="*/ 0 h 419"/>
                  <a:gd name="T8" fmla="*/ 0 w 7985"/>
                  <a:gd name="T9" fmla="*/ 0 h 419"/>
                  <a:gd name="T10" fmla="*/ 0 w 7985"/>
                  <a:gd name="T11" fmla="*/ 0 h 419"/>
                  <a:gd name="T12" fmla="*/ 0 w 7985"/>
                  <a:gd name="T13" fmla="*/ 0 h 419"/>
                  <a:gd name="T14" fmla="*/ 0 w 7985"/>
                  <a:gd name="T15" fmla="*/ 0 h 419"/>
                  <a:gd name="T16" fmla="*/ 0 w 7985"/>
                  <a:gd name="T17" fmla="*/ 0 h 419"/>
                  <a:gd name="T18" fmla="*/ 0 w 7985"/>
                  <a:gd name="T19" fmla="*/ 0 h 419"/>
                  <a:gd name="T20" fmla="*/ 0 w 7985"/>
                  <a:gd name="T21" fmla="*/ 0 h 419"/>
                  <a:gd name="T22" fmla="*/ 0 w 7985"/>
                  <a:gd name="T23" fmla="*/ 0 h 419"/>
                  <a:gd name="T24" fmla="*/ 0 w 7985"/>
                  <a:gd name="T25" fmla="*/ 0 h 419"/>
                  <a:gd name="T26" fmla="*/ 0 w 7985"/>
                  <a:gd name="T27" fmla="*/ 0 h 419"/>
                  <a:gd name="T28" fmla="*/ 0 w 7985"/>
                  <a:gd name="T29" fmla="*/ 0 h 419"/>
                  <a:gd name="T30" fmla="*/ 0 w 7985"/>
                  <a:gd name="T31" fmla="*/ 0 h 419"/>
                  <a:gd name="T32" fmla="*/ 0 w 7985"/>
                  <a:gd name="T33" fmla="*/ 0 h 419"/>
                  <a:gd name="T34" fmla="*/ 0 w 7985"/>
                  <a:gd name="T35" fmla="*/ 0 h 419"/>
                  <a:gd name="T36" fmla="*/ 0 w 7985"/>
                  <a:gd name="T37" fmla="*/ 0 h 419"/>
                  <a:gd name="T38" fmla="*/ 0 w 7985"/>
                  <a:gd name="T39" fmla="*/ 0 h 419"/>
                  <a:gd name="T40" fmla="*/ 0 w 7985"/>
                  <a:gd name="T41" fmla="*/ 0 h 419"/>
                  <a:gd name="T42" fmla="*/ 0 w 7985"/>
                  <a:gd name="T43" fmla="*/ 0 h 419"/>
                  <a:gd name="T44" fmla="*/ 0 w 7985"/>
                  <a:gd name="T45" fmla="*/ 0 h 419"/>
                  <a:gd name="T46" fmla="*/ 0 w 7985"/>
                  <a:gd name="T47" fmla="*/ 0 h 419"/>
                  <a:gd name="T48" fmla="*/ 0 w 7985"/>
                  <a:gd name="T49" fmla="*/ 0 h 419"/>
                  <a:gd name="T50" fmla="*/ 0 w 7985"/>
                  <a:gd name="T51" fmla="*/ 0 h 419"/>
                  <a:gd name="T52" fmla="*/ 0 w 7985"/>
                  <a:gd name="T53" fmla="*/ 0 h 419"/>
                  <a:gd name="T54" fmla="*/ 0 w 7985"/>
                  <a:gd name="T55" fmla="*/ 0 h 419"/>
                  <a:gd name="T56" fmla="*/ 0 w 7985"/>
                  <a:gd name="T57" fmla="*/ 0 h 419"/>
                  <a:gd name="T58" fmla="*/ 0 w 7985"/>
                  <a:gd name="T59" fmla="*/ 0 h 419"/>
                  <a:gd name="T60" fmla="*/ 0 w 7985"/>
                  <a:gd name="T61" fmla="*/ 0 h 419"/>
                  <a:gd name="T62" fmla="*/ 0 w 7985"/>
                  <a:gd name="T63" fmla="*/ 0 h 419"/>
                  <a:gd name="T64" fmla="*/ 0 w 7985"/>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85"/>
                  <a:gd name="T100" fmla="*/ 0 h 419"/>
                  <a:gd name="T101" fmla="*/ 7985 w 7985"/>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85" h="419">
                    <a:moveTo>
                      <a:pt x="7985" y="419"/>
                    </a:moveTo>
                    <a:lnTo>
                      <a:pt x="6558" y="419"/>
                    </a:lnTo>
                    <a:lnTo>
                      <a:pt x="6659" y="390"/>
                    </a:lnTo>
                    <a:lnTo>
                      <a:pt x="6762" y="363"/>
                    </a:lnTo>
                    <a:lnTo>
                      <a:pt x="6865" y="337"/>
                    </a:lnTo>
                    <a:lnTo>
                      <a:pt x="6968" y="313"/>
                    </a:lnTo>
                    <a:lnTo>
                      <a:pt x="7020" y="301"/>
                    </a:lnTo>
                    <a:lnTo>
                      <a:pt x="7070" y="291"/>
                    </a:lnTo>
                    <a:lnTo>
                      <a:pt x="7121" y="282"/>
                    </a:lnTo>
                    <a:lnTo>
                      <a:pt x="7172" y="274"/>
                    </a:lnTo>
                    <a:lnTo>
                      <a:pt x="7222" y="266"/>
                    </a:lnTo>
                    <a:lnTo>
                      <a:pt x="7271" y="259"/>
                    </a:lnTo>
                    <a:lnTo>
                      <a:pt x="7319" y="254"/>
                    </a:lnTo>
                    <a:lnTo>
                      <a:pt x="7367" y="250"/>
                    </a:lnTo>
                    <a:lnTo>
                      <a:pt x="7415" y="247"/>
                    </a:lnTo>
                    <a:lnTo>
                      <a:pt x="7461" y="246"/>
                    </a:lnTo>
                    <a:lnTo>
                      <a:pt x="7507" y="246"/>
                    </a:lnTo>
                    <a:lnTo>
                      <a:pt x="7552" y="247"/>
                    </a:lnTo>
                    <a:lnTo>
                      <a:pt x="7595" y="251"/>
                    </a:lnTo>
                    <a:lnTo>
                      <a:pt x="7638" y="256"/>
                    </a:lnTo>
                    <a:lnTo>
                      <a:pt x="7679" y="263"/>
                    </a:lnTo>
                    <a:lnTo>
                      <a:pt x="7718" y="271"/>
                    </a:lnTo>
                    <a:lnTo>
                      <a:pt x="7758" y="282"/>
                    </a:lnTo>
                    <a:lnTo>
                      <a:pt x="7795" y="295"/>
                    </a:lnTo>
                    <a:lnTo>
                      <a:pt x="7830" y="309"/>
                    </a:lnTo>
                    <a:lnTo>
                      <a:pt x="7865" y="326"/>
                    </a:lnTo>
                    <a:lnTo>
                      <a:pt x="7898" y="346"/>
                    </a:lnTo>
                    <a:lnTo>
                      <a:pt x="7928" y="367"/>
                    </a:lnTo>
                    <a:lnTo>
                      <a:pt x="7957" y="392"/>
                    </a:lnTo>
                    <a:lnTo>
                      <a:pt x="7985" y="419"/>
                    </a:lnTo>
                    <a:close/>
                    <a:moveTo>
                      <a:pt x="4297" y="419"/>
                    </a:moveTo>
                    <a:lnTo>
                      <a:pt x="29" y="419"/>
                    </a:lnTo>
                    <a:lnTo>
                      <a:pt x="36" y="396"/>
                    </a:lnTo>
                    <a:lnTo>
                      <a:pt x="41" y="374"/>
                    </a:lnTo>
                    <a:lnTo>
                      <a:pt x="45" y="351"/>
                    </a:lnTo>
                    <a:lnTo>
                      <a:pt x="49" y="328"/>
                    </a:lnTo>
                    <a:lnTo>
                      <a:pt x="52" y="304"/>
                    </a:lnTo>
                    <a:lnTo>
                      <a:pt x="53" y="280"/>
                    </a:lnTo>
                    <a:lnTo>
                      <a:pt x="53" y="255"/>
                    </a:lnTo>
                    <a:lnTo>
                      <a:pt x="53" y="230"/>
                    </a:lnTo>
                    <a:lnTo>
                      <a:pt x="50" y="205"/>
                    </a:lnTo>
                    <a:lnTo>
                      <a:pt x="48" y="180"/>
                    </a:lnTo>
                    <a:lnTo>
                      <a:pt x="44" y="153"/>
                    </a:lnTo>
                    <a:lnTo>
                      <a:pt x="38" y="127"/>
                    </a:lnTo>
                    <a:lnTo>
                      <a:pt x="32" y="99"/>
                    </a:lnTo>
                    <a:lnTo>
                      <a:pt x="24" y="73"/>
                    </a:lnTo>
                    <a:lnTo>
                      <a:pt x="16" y="44"/>
                    </a:lnTo>
                    <a:lnTo>
                      <a:pt x="5" y="16"/>
                    </a:lnTo>
                    <a:lnTo>
                      <a:pt x="3" y="8"/>
                    </a:lnTo>
                    <a:lnTo>
                      <a:pt x="0" y="0"/>
                    </a:lnTo>
                    <a:lnTo>
                      <a:pt x="3505" y="0"/>
                    </a:lnTo>
                    <a:lnTo>
                      <a:pt x="3552" y="37"/>
                    </a:lnTo>
                    <a:lnTo>
                      <a:pt x="3601" y="73"/>
                    </a:lnTo>
                    <a:lnTo>
                      <a:pt x="3649" y="106"/>
                    </a:lnTo>
                    <a:lnTo>
                      <a:pt x="3696" y="139"/>
                    </a:lnTo>
                    <a:lnTo>
                      <a:pt x="3745" y="169"/>
                    </a:lnTo>
                    <a:lnTo>
                      <a:pt x="3792" y="198"/>
                    </a:lnTo>
                    <a:lnTo>
                      <a:pt x="3841" y="226"/>
                    </a:lnTo>
                    <a:lnTo>
                      <a:pt x="3890" y="252"/>
                    </a:lnTo>
                    <a:lnTo>
                      <a:pt x="3939" y="278"/>
                    </a:lnTo>
                    <a:lnTo>
                      <a:pt x="3989" y="301"/>
                    </a:lnTo>
                    <a:lnTo>
                      <a:pt x="4039" y="324"/>
                    </a:lnTo>
                    <a:lnTo>
                      <a:pt x="4089" y="345"/>
                    </a:lnTo>
                    <a:lnTo>
                      <a:pt x="4140" y="365"/>
                    </a:lnTo>
                    <a:lnTo>
                      <a:pt x="4191" y="384"/>
                    </a:lnTo>
                    <a:lnTo>
                      <a:pt x="4244" y="402"/>
                    </a:lnTo>
                    <a:lnTo>
                      <a:pt x="4297" y="419"/>
                    </a:lnTo>
                    <a:close/>
                  </a:path>
                </a:pathLst>
              </a:custGeom>
              <a:solidFill>
                <a:srgbClr val="DF4A19"/>
              </a:solidFill>
              <a:ln w="9525">
                <a:noFill/>
                <a:round/>
                <a:headEnd/>
                <a:tailEnd/>
              </a:ln>
            </p:spPr>
            <p:txBody>
              <a:bodyPr/>
              <a:lstStyle/>
              <a:p>
                <a:pPr eaLnBrk="1" hangingPunct="1"/>
                <a:endParaRPr lang="pt-BR" b="1" u="none"/>
              </a:p>
            </p:txBody>
          </p:sp>
          <p:sp>
            <p:nvSpPr>
              <p:cNvPr id="453732" name="Freeform 2367"/>
              <p:cNvSpPr>
                <a:spLocks/>
              </p:cNvSpPr>
              <p:nvPr/>
            </p:nvSpPr>
            <p:spPr bwMode="auto">
              <a:xfrm>
                <a:off x="1478" y="1752"/>
                <a:ext cx="967" cy="104"/>
              </a:xfrm>
              <a:custGeom>
                <a:avLst/>
                <a:gdLst>
                  <a:gd name="T0" fmla="*/ 0 w 3867"/>
                  <a:gd name="T1" fmla="*/ 0 h 418"/>
                  <a:gd name="T2" fmla="*/ 0 w 3867"/>
                  <a:gd name="T3" fmla="*/ 0 h 418"/>
                  <a:gd name="T4" fmla="*/ 0 w 3867"/>
                  <a:gd name="T5" fmla="*/ 0 h 418"/>
                  <a:gd name="T6" fmla="*/ 0 w 3867"/>
                  <a:gd name="T7" fmla="*/ 0 h 418"/>
                  <a:gd name="T8" fmla="*/ 0 w 3867"/>
                  <a:gd name="T9" fmla="*/ 0 h 418"/>
                  <a:gd name="T10" fmla="*/ 0 w 3867"/>
                  <a:gd name="T11" fmla="*/ 0 h 418"/>
                  <a:gd name="T12" fmla="*/ 0 w 3867"/>
                  <a:gd name="T13" fmla="*/ 0 h 418"/>
                  <a:gd name="T14" fmla="*/ 0 w 3867"/>
                  <a:gd name="T15" fmla="*/ 0 h 418"/>
                  <a:gd name="T16" fmla="*/ 0 w 3867"/>
                  <a:gd name="T17" fmla="*/ 0 h 418"/>
                  <a:gd name="T18" fmla="*/ 0 w 3867"/>
                  <a:gd name="T19" fmla="*/ 0 h 418"/>
                  <a:gd name="T20" fmla="*/ 0 w 3867"/>
                  <a:gd name="T21" fmla="*/ 0 h 418"/>
                  <a:gd name="T22" fmla="*/ 0 w 3867"/>
                  <a:gd name="T23" fmla="*/ 0 h 418"/>
                  <a:gd name="T24" fmla="*/ 0 w 3867"/>
                  <a:gd name="T25" fmla="*/ 0 h 418"/>
                  <a:gd name="T26" fmla="*/ 0 w 3867"/>
                  <a:gd name="T27" fmla="*/ 0 h 418"/>
                  <a:gd name="T28" fmla="*/ 0 w 3867"/>
                  <a:gd name="T29" fmla="*/ 0 h 418"/>
                  <a:gd name="T30" fmla="*/ 0 w 3867"/>
                  <a:gd name="T31" fmla="*/ 0 h 418"/>
                  <a:gd name="T32" fmla="*/ 0 w 3867"/>
                  <a:gd name="T33" fmla="*/ 0 h 418"/>
                  <a:gd name="T34" fmla="*/ 0 w 3867"/>
                  <a:gd name="T35" fmla="*/ 0 h 418"/>
                  <a:gd name="T36" fmla="*/ 0 w 3867"/>
                  <a:gd name="T37" fmla="*/ 0 h 418"/>
                  <a:gd name="T38" fmla="*/ 0 w 3867"/>
                  <a:gd name="T39" fmla="*/ 0 h 418"/>
                  <a:gd name="T40" fmla="*/ 0 w 3867"/>
                  <a:gd name="T41" fmla="*/ 0 h 418"/>
                  <a:gd name="T42" fmla="*/ 0 w 3867"/>
                  <a:gd name="T43" fmla="*/ 0 h 418"/>
                  <a:gd name="T44" fmla="*/ 0 w 3867"/>
                  <a:gd name="T45" fmla="*/ 0 h 418"/>
                  <a:gd name="T46" fmla="*/ 0 w 3867"/>
                  <a:gd name="T47" fmla="*/ 0 h 418"/>
                  <a:gd name="T48" fmla="*/ 0 w 3867"/>
                  <a:gd name="T49" fmla="*/ 0 h 418"/>
                  <a:gd name="T50" fmla="*/ 0 w 3867"/>
                  <a:gd name="T51" fmla="*/ 0 h 418"/>
                  <a:gd name="T52" fmla="*/ 0 w 3867"/>
                  <a:gd name="T53" fmla="*/ 0 h 418"/>
                  <a:gd name="T54" fmla="*/ 0 w 3867"/>
                  <a:gd name="T55" fmla="*/ 0 h 418"/>
                  <a:gd name="T56" fmla="*/ 0 w 3867"/>
                  <a:gd name="T57" fmla="*/ 0 h 4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67"/>
                  <a:gd name="T88" fmla="*/ 0 h 418"/>
                  <a:gd name="T89" fmla="*/ 3867 w 3867"/>
                  <a:gd name="T90" fmla="*/ 418 h 41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67" h="418">
                    <a:moveTo>
                      <a:pt x="3867" y="418"/>
                    </a:moveTo>
                    <a:lnTo>
                      <a:pt x="105" y="418"/>
                    </a:lnTo>
                    <a:lnTo>
                      <a:pt x="104" y="394"/>
                    </a:lnTo>
                    <a:lnTo>
                      <a:pt x="100" y="371"/>
                    </a:lnTo>
                    <a:lnTo>
                      <a:pt x="96" y="348"/>
                    </a:lnTo>
                    <a:lnTo>
                      <a:pt x="91" y="323"/>
                    </a:lnTo>
                    <a:lnTo>
                      <a:pt x="84" y="299"/>
                    </a:lnTo>
                    <a:lnTo>
                      <a:pt x="78" y="274"/>
                    </a:lnTo>
                    <a:lnTo>
                      <a:pt x="70" y="249"/>
                    </a:lnTo>
                    <a:lnTo>
                      <a:pt x="60" y="224"/>
                    </a:lnTo>
                    <a:lnTo>
                      <a:pt x="50" y="194"/>
                    </a:lnTo>
                    <a:lnTo>
                      <a:pt x="39" y="165"/>
                    </a:lnTo>
                    <a:lnTo>
                      <a:pt x="31" y="137"/>
                    </a:lnTo>
                    <a:lnTo>
                      <a:pt x="23" y="108"/>
                    </a:lnTo>
                    <a:lnTo>
                      <a:pt x="15" y="80"/>
                    </a:lnTo>
                    <a:lnTo>
                      <a:pt x="10" y="53"/>
                    </a:lnTo>
                    <a:lnTo>
                      <a:pt x="5" y="26"/>
                    </a:lnTo>
                    <a:lnTo>
                      <a:pt x="0" y="0"/>
                    </a:lnTo>
                    <a:lnTo>
                      <a:pt x="3318" y="0"/>
                    </a:lnTo>
                    <a:lnTo>
                      <a:pt x="3388" y="63"/>
                    </a:lnTo>
                    <a:lnTo>
                      <a:pt x="3457" y="124"/>
                    </a:lnTo>
                    <a:lnTo>
                      <a:pt x="3525" y="182"/>
                    </a:lnTo>
                    <a:lnTo>
                      <a:pt x="3594" y="235"/>
                    </a:lnTo>
                    <a:lnTo>
                      <a:pt x="3661" y="285"/>
                    </a:lnTo>
                    <a:lnTo>
                      <a:pt x="3730" y="332"/>
                    </a:lnTo>
                    <a:lnTo>
                      <a:pt x="3764" y="355"/>
                    </a:lnTo>
                    <a:lnTo>
                      <a:pt x="3799" y="376"/>
                    </a:lnTo>
                    <a:lnTo>
                      <a:pt x="3833" y="397"/>
                    </a:lnTo>
                    <a:lnTo>
                      <a:pt x="3867" y="418"/>
                    </a:lnTo>
                    <a:close/>
                  </a:path>
                </a:pathLst>
              </a:custGeom>
              <a:solidFill>
                <a:srgbClr val="DE461A"/>
              </a:solidFill>
              <a:ln w="9525">
                <a:noFill/>
                <a:round/>
                <a:headEnd/>
                <a:tailEnd/>
              </a:ln>
            </p:spPr>
            <p:txBody>
              <a:bodyPr/>
              <a:lstStyle/>
              <a:p>
                <a:pPr eaLnBrk="1" hangingPunct="1"/>
                <a:endParaRPr lang="pt-BR" b="1" u="none"/>
              </a:p>
            </p:txBody>
          </p:sp>
          <p:sp>
            <p:nvSpPr>
              <p:cNvPr id="453733" name="Freeform 2368"/>
              <p:cNvSpPr>
                <a:spLocks/>
              </p:cNvSpPr>
              <p:nvPr/>
            </p:nvSpPr>
            <p:spPr bwMode="auto">
              <a:xfrm>
                <a:off x="1476" y="1699"/>
                <a:ext cx="892" cy="105"/>
              </a:xfrm>
              <a:custGeom>
                <a:avLst/>
                <a:gdLst>
                  <a:gd name="T0" fmla="*/ 0 w 3571"/>
                  <a:gd name="T1" fmla="*/ 0 h 418"/>
                  <a:gd name="T2" fmla="*/ 0 w 3571"/>
                  <a:gd name="T3" fmla="*/ 0 h 418"/>
                  <a:gd name="T4" fmla="*/ 0 w 3571"/>
                  <a:gd name="T5" fmla="*/ 0 h 418"/>
                  <a:gd name="T6" fmla="*/ 0 w 3571"/>
                  <a:gd name="T7" fmla="*/ 0 h 418"/>
                  <a:gd name="T8" fmla="*/ 0 w 3571"/>
                  <a:gd name="T9" fmla="*/ 0 h 418"/>
                  <a:gd name="T10" fmla="*/ 0 w 3571"/>
                  <a:gd name="T11" fmla="*/ 0 h 418"/>
                  <a:gd name="T12" fmla="*/ 0 w 3571"/>
                  <a:gd name="T13" fmla="*/ 0 h 418"/>
                  <a:gd name="T14" fmla="*/ 0 w 3571"/>
                  <a:gd name="T15" fmla="*/ 0 h 418"/>
                  <a:gd name="T16" fmla="*/ 0 w 3571"/>
                  <a:gd name="T17" fmla="*/ 0 h 418"/>
                  <a:gd name="T18" fmla="*/ 0 w 3571"/>
                  <a:gd name="T19" fmla="*/ 0 h 418"/>
                  <a:gd name="T20" fmla="*/ 0 w 3571"/>
                  <a:gd name="T21" fmla="*/ 0 h 418"/>
                  <a:gd name="T22" fmla="*/ 0 w 3571"/>
                  <a:gd name="T23" fmla="*/ 0 h 418"/>
                  <a:gd name="T24" fmla="*/ 0 w 3571"/>
                  <a:gd name="T25" fmla="*/ 0 h 418"/>
                  <a:gd name="T26" fmla="*/ 0 w 3571"/>
                  <a:gd name="T27" fmla="*/ 0 h 418"/>
                  <a:gd name="T28" fmla="*/ 0 w 3571"/>
                  <a:gd name="T29" fmla="*/ 0 h 418"/>
                  <a:gd name="T30" fmla="*/ 0 w 3571"/>
                  <a:gd name="T31" fmla="*/ 0 h 418"/>
                  <a:gd name="T32" fmla="*/ 0 w 3571"/>
                  <a:gd name="T33" fmla="*/ 0 h 418"/>
                  <a:gd name="T34" fmla="*/ 0 w 3571"/>
                  <a:gd name="T35" fmla="*/ 0 h 418"/>
                  <a:gd name="T36" fmla="*/ 0 w 3571"/>
                  <a:gd name="T37" fmla="*/ 0 h 418"/>
                  <a:gd name="T38" fmla="*/ 0 w 3571"/>
                  <a:gd name="T39" fmla="*/ 0 h 418"/>
                  <a:gd name="T40" fmla="*/ 0 w 3571"/>
                  <a:gd name="T41" fmla="*/ 0 h 418"/>
                  <a:gd name="T42" fmla="*/ 0 w 3571"/>
                  <a:gd name="T43" fmla="*/ 0 h 418"/>
                  <a:gd name="T44" fmla="*/ 0 w 3571"/>
                  <a:gd name="T45" fmla="*/ 0 h 418"/>
                  <a:gd name="T46" fmla="*/ 0 w 3571"/>
                  <a:gd name="T47" fmla="*/ 0 h 418"/>
                  <a:gd name="T48" fmla="*/ 0 w 3571"/>
                  <a:gd name="T49" fmla="*/ 0 h 418"/>
                  <a:gd name="T50" fmla="*/ 0 w 3571"/>
                  <a:gd name="T51" fmla="*/ 0 h 418"/>
                  <a:gd name="T52" fmla="*/ 0 w 3571"/>
                  <a:gd name="T53" fmla="*/ 0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71"/>
                  <a:gd name="T82" fmla="*/ 0 h 418"/>
                  <a:gd name="T83" fmla="*/ 3571 w 3571"/>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71" h="418">
                    <a:moveTo>
                      <a:pt x="3571" y="418"/>
                    </a:moveTo>
                    <a:lnTo>
                      <a:pt x="66" y="418"/>
                    </a:lnTo>
                    <a:lnTo>
                      <a:pt x="56" y="389"/>
                    </a:lnTo>
                    <a:lnTo>
                      <a:pt x="46" y="360"/>
                    </a:lnTo>
                    <a:lnTo>
                      <a:pt x="37" y="331"/>
                    </a:lnTo>
                    <a:lnTo>
                      <a:pt x="30" y="304"/>
                    </a:lnTo>
                    <a:lnTo>
                      <a:pt x="24" y="276"/>
                    </a:lnTo>
                    <a:lnTo>
                      <a:pt x="17" y="248"/>
                    </a:lnTo>
                    <a:lnTo>
                      <a:pt x="13" y="222"/>
                    </a:lnTo>
                    <a:lnTo>
                      <a:pt x="8" y="195"/>
                    </a:lnTo>
                    <a:lnTo>
                      <a:pt x="5" y="170"/>
                    </a:lnTo>
                    <a:lnTo>
                      <a:pt x="3" y="144"/>
                    </a:lnTo>
                    <a:lnTo>
                      <a:pt x="1" y="119"/>
                    </a:lnTo>
                    <a:lnTo>
                      <a:pt x="0" y="95"/>
                    </a:lnTo>
                    <a:lnTo>
                      <a:pt x="1" y="70"/>
                    </a:lnTo>
                    <a:lnTo>
                      <a:pt x="1" y="46"/>
                    </a:lnTo>
                    <a:lnTo>
                      <a:pt x="3" y="24"/>
                    </a:lnTo>
                    <a:lnTo>
                      <a:pt x="5" y="0"/>
                    </a:lnTo>
                    <a:lnTo>
                      <a:pt x="3122" y="0"/>
                    </a:lnTo>
                    <a:lnTo>
                      <a:pt x="3180" y="62"/>
                    </a:lnTo>
                    <a:lnTo>
                      <a:pt x="3237" y="120"/>
                    </a:lnTo>
                    <a:lnTo>
                      <a:pt x="3293" y="175"/>
                    </a:lnTo>
                    <a:lnTo>
                      <a:pt x="3349" y="228"/>
                    </a:lnTo>
                    <a:lnTo>
                      <a:pt x="3406" y="280"/>
                    </a:lnTo>
                    <a:lnTo>
                      <a:pt x="3461" y="329"/>
                    </a:lnTo>
                    <a:lnTo>
                      <a:pt x="3515" y="375"/>
                    </a:lnTo>
                    <a:lnTo>
                      <a:pt x="3571" y="418"/>
                    </a:lnTo>
                    <a:close/>
                  </a:path>
                </a:pathLst>
              </a:custGeom>
              <a:solidFill>
                <a:srgbClr val="DE431A"/>
              </a:solidFill>
              <a:ln w="9525">
                <a:noFill/>
                <a:round/>
                <a:headEnd/>
                <a:tailEnd/>
              </a:ln>
            </p:spPr>
            <p:txBody>
              <a:bodyPr/>
              <a:lstStyle/>
              <a:p>
                <a:pPr eaLnBrk="1" hangingPunct="1"/>
                <a:endParaRPr lang="pt-BR" b="1" u="none"/>
              </a:p>
            </p:txBody>
          </p:sp>
          <p:sp>
            <p:nvSpPr>
              <p:cNvPr id="453734" name="Freeform 2369"/>
              <p:cNvSpPr>
                <a:spLocks/>
              </p:cNvSpPr>
              <p:nvPr/>
            </p:nvSpPr>
            <p:spPr bwMode="auto">
              <a:xfrm>
                <a:off x="1476" y="1647"/>
                <a:ext cx="832" cy="105"/>
              </a:xfrm>
              <a:custGeom>
                <a:avLst/>
                <a:gdLst>
                  <a:gd name="T0" fmla="*/ 0 w 3328"/>
                  <a:gd name="T1" fmla="*/ 0 h 419"/>
                  <a:gd name="T2" fmla="*/ 0 w 3328"/>
                  <a:gd name="T3" fmla="*/ 0 h 419"/>
                  <a:gd name="T4" fmla="*/ 0 w 3328"/>
                  <a:gd name="T5" fmla="*/ 0 h 419"/>
                  <a:gd name="T6" fmla="*/ 0 w 3328"/>
                  <a:gd name="T7" fmla="*/ 0 h 419"/>
                  <a:gd name="T8" fmla="*/ 0 w 3328"/>
                  <a:gd name="T9" fmla="*/ 0 h 419"/>
                  <a:gd name="T10" fmla="*/ 0 w 3328"/>
                  <a:gd name="T11" fmla="*/ 0 h 419"/>
                  <a:gd name="T12" fmla="*/ 0 w 3328"/>
                  <a:gd name="T13" fmla="*/ 0 h 419"/>
                  <a:gd name="T14" fmla="*/ 0 w 3328"/>
                  <a:gd name="T15" fmla="*/ 0 h 419"/>
                  <a:gd name="T16" fmla="*/ 0 w 3328"/>
                  <a:gd name="T17" fmla="*/ 0 h 419"/>
                  <a:gd name="T18" fmla="*/ 0 w 3328"/>
                  <a:gd name="T19" fmla="*/ 0 h 419"/>
                  <a:gd name="T20" fmla="*/ 0 w 3328"/>
                  <a:gd name="T21" fmla="*/ 0 h 419"/>
                  <a:gd name="T22" fmla="*/ 0 w 3328"/>
                  <a:gd name="T23" fmla="*/ 0 h 419"/>
                  <a:gd name="T24" fmla="*/ 0 w 3328"/>
                  <a:gd name="T25" fmla="*/ 0 h 419"/>
                  <a:gd name="T26" fmla="*/ 0 w 3328"/>
                  <a:gd name="T27" fmla="*/ 0 h 419"/>
                  <a:gd name="T28" fmla="*/ 0 w 3328"/>
                  <a:gd name="T29" fmla="*/ 0 h 419"/>
                  <a:gd name="T30" fmla="*/ 0 w 3328"/>
                  <a:gd name="T31" fmla="*/ 0 h 419"/>
                  <a:gd name="T32" fmla="*/ 0 w 3328"/>
                  <a:gd name="T33" fmla="*/ 0 h 419"/>
                  <a:gd name="T34" fmla="*/ 0 w 3328"/>
                  <a:gd name="T35" fmla="*/ 0 h 419"/>
                  <a:gd name="T36" fmla="*/ 0 w 3328"/>
                  <a:gd name="T37" fmla="*/ 0 h 419"/>
                  <a:gd name="T38" fmla="*/ 0 w 3328"/>
                  <a:gd name="T39" fmla="*/ 0 h 419"/>
                  <a:gd name="T40" fmla="*/ 0 w 3328"/>
                  <a:gd name="T41" fmla="*/ 0 h 419"/>
                  <a:gd name="T42" fmla="*/ 0 w 3328"/>
                  <a:gd name="T43" fmla="*/ 0 h 419"/>
                  <a:gd name="T44" fmla="*/ 0 w 3328"/>
                  <a:gd name="T45" fmla="*/ 0 h 419"/>
                  <a:gd name="T46" fmla="*/ 0 w 3328"/>
                  <a:gd name="T47" fmla="*/ 0 h 419"/>
                  <a:gd name="T48" fmla="*/ 0 w 3328"/>
                  <a:gd name="T49" fmla="*/ 0 h 419"/>
                  <a:gd name="T50" fmla="*/ 0 w 3328"/>
                  <a:gd name="T51" fmla="*/ 0 h 419"/>
                  <a:gd name="T52" fmla="*/ 0 w 3328"/>
                  <a:gd name="T53" fmla="*/ 0 h 4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28"/>
                  <a:gd name="T82" fmla="*/ 0 h 419"/>
                  <a:gd name="T83" fmla="*/ 3328 w 3328"/>
                  <a:gd name="T84" fmla="*/ 419 h 4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28" h="419">
                    <a:moveTo>
                      <a:pt x="3328" y="419"/>
                    </a:moveTo>
                    <a:lnTo>
                      <a:pt x="10" y="419"/>
                    </a:lnTo>
                    <a:lnTo>
                      <a:pt x="6" y="388"/>
                    </a:lnTo>
                    <a:lnTo>
                      <a:pt x="3" y="358"/>
                    </a:lnTo>
                    <a:lnTo>
                      <a:pt x="0" y="329"/>
                    </a:lnTo>
                    <a:lnTo>
                      <a:pt x="0" y="300"/>
                    </a:lnTo>
                    <a:lnTo>
                      <a:pt x="0" y="272"/>
                    </a:lnTo>
                    <a:lnTo>
                      <a:pt x="2" y="245"/>
                    </a:lnTo>
                    <a:lnTo>
                      <a:pt x="4" y="217"/>
                    </a:lnTo>
                    <a:lnTo>
                      <a:pt x="7" y="192"/>
                    </a:lnTo>
                    <a:lnTo>
                      <a:pt x="12" y="165"/>
                    </a:lnTo>
                    <a:lnTo>
                      <a:pt x="18" y="140"/>
                    </a:lnTo>
                    <a:lnTo>
                      <a:pt x="24" y="115"/>
                    </a:lnTo>
                    <a:lnTo>
                      <a:pt x="32" y="91"/>
                    </a:lnTo>
                    <a:lnTo>
                      <a:pt x="40" y="68"/>
                    </a:lnTo>
                    <a:lnTo>
                      <a:pt x="49" y="45"/>
                    </a:lnTo>
                    <a:lnTo>
                      <a:pt x="60" y="23"/>
                    </a:lnTo>
                    <a:lnTo>
                      <a:pt x="72" y="0"/>
                    </a:lnTo>
                    <a:lnTo>
                      <a:pt x="2933" y="0"/>
                    </a:lnTo>
                    <a:lnTo>
                      <a:pt x="2985" y="60"/>
                    </a:lnTo>
                    <a:lnTo>
                      <a:pt x="3035" y="117"/>
                    </a:lnTo>
                    <a:lnTo>
                      <a:pt x="3085" y="172"/>
                    </a:lnTo>
                    <a:lnTo>
                      <a:pt x="3134" y="225"/>
                    </a:lnTo>
                    <a:lnTo>
                      <a:pt x="3184" y="276"/>
                    </a:lnTo>
                    <a:lnTo>
                      <a:pt x="3232" y="325"/>
                    </a:lnTo>
                    <a:lnTo>
                      <a:pt x="3281" y="373"/>
                    </a:lnTo>
                    <a:lnTo>
                      <a:pt x="3328" y="419"/>
                    </a:lnTo>
                    <a:close/>
                  </a:path>
                </a:pathLst>
              </a:custGeom>
              <a:solidFill>
                <a:srgbClr val="DD3F1B"/>
              </a:solidFill>
              <a:ln w="9525">
                <a:noFill/>
                <a:round/>
                <a:headEnd/>
                <a:tailEnd/>
              </a:ln>
            </p:spPr>
            <p:txBody>
              <a:bodyPr/>
              <a:lstStyle/>
              <a:p>
                <a:pPr eaLnBrk="1" hangingPunct="1"/>
                <a:endParaRPr lang="pt-BR" b="1" u="none"/>
              </a:p>
            </p:txBody>
          </p:sp>
          <p:sp>
            <p:nvSpPr>
              <p:cNvPr id="453735" name="Freeform 2370"/>
              <p:cNvSpPr>
                <a:spLocks/>
              </p:cNvSpPr>
              <p:nvPr/>
            </p:nvSpPr>
            <p:spPr bwMode="auto">
              <a:xfrm>
                <a:off x="1477" y="1595"/>
                <a:ext cx="779" cy="104"/>
              </a:xfrm>
              <a:custGeom>
                <a:avLst/>
                <a:gdLst>
                  <a:gd name="T0" fmla="*/ 0 w 3117"/>
                  <a:gd name="T1" fmla="*/ 0 h 417"/>
                  <a:gd name="T2" fmla="*/ 0 w 3117"/>
                  <a:gd name="T3" fmla="*/ 0 h 417"/>
                  <a:gd name="T4" fmla="*/ 0 w 3117"/>
                  <a:gd name="T5" fmla="*/ 0 h 417"/>
                  <a:gd name="T6" fmla="*/ 0 w 3117"/>
                  <a:gd name="T7" fmla="*/ 0 h 417"/>
                  <a:gd name="T8" fmla="*/ 0 w 3117"/>
                  <a:gd name="T9" fmla="*/ 0 h 417"/>
                  <a:gd name="T10" fmla="*/ 0 w 3117"/>
                  <a:gd name="T11" fmla="*/ 0 h 417"/>
                  <a:gd name="T12" fmla="*/ 0 w 3117"/>
                  <a:gd name="T13" fmla="*/ 0 h 417"/>
                  <a:gd name="T14" fmla="*/ 0 w 3117"/>
                  <a:gd name="T15" fmla="*/ 0 h 417"/>
                  <a:gd name="T16" fmla="*/ 0 w 3117"/>
                  <a:gd name="T17" fmla="*/ 0 h 417"/>
                  <a:gd name="T18" fmla="*/ 0 w 3117"/>
                  <a:gd name="T19" fmla="*/ 0 h 417"/>
                  <a:gd name="T20" fmla="*/ 0 w 3117"/>
                  <a:gd name="T21" fmla="*/ 0 h 417"/>
                  <a:gd name="T22" fmla="*/ 0 w 3117"/>
                  <a:gd name="T23" fmla="*/ 0 h 417"/>
                  <a:gd name="T24" fmla="*/ 0 w 3117"/>
                  <a:gd name="T25" fmla="*/ 0 h 417"/>
                  <a:gd name="T26" fmla="*/ 0 w 3117"/>
                  <a:gd name="T27" fmla="*/ 0 h 417"/>
                  <a:gd name="T28" fmla="*/ 0 w 3117"/>
                  <a:gd name="T29" fmla="*/ 0 h 417"/>
                  <a:gd name="T30" fmla="*/ 0 w 3117"/>
                  <a:gd name="T31" fmla="*/ 0 h 417"/>
                  <a:gd name="T32" fmla="*/ 0 w 3117"/>
                  <a:gd name="T33" fmla="*/ 0 h 417"/>
                  <a:gd name="T34" fmla="*/ 0 w 3117"/>
                  <a:gd name="T35" fmla="*/ 0 h 417"/>
                  <a:gd name="T36" fmla="*/ 0 w 3117"/>
                  <a:gd name="T37" fmla="*/ 0 h 417"/>
                  <a:gd name="T38" fmla="*/ 0 w 3117"/>
                  <a:gd name="T39" fmla="*/ 0 h 417"/>
                  <a:gd name="T40" fmla="*/ 0 w 3117"/>
                  <a:gd name="T41" fmla="*/ 0 h 417"/>
                  <a:gd name="T42" fmla="*/ 0 w 3117"/>
                  <a:gd name="T43" fmla="*/ 0 h 417"/>
                  <a:gd name="T44" fmla="*/ 0 w 3117"/>
                  <a:gd name="T45" fmla="*/ 0 h 417"/>
                  <a:gd name="T46" fmla="*/ 0 w 3117"/>
                  <a:gd name="T47" fmla="*/ 0 h 417"/>
                  <a:gd name="T48" fmla="*/ 0 w 3117"/>
                  <a:gd name="T49" fmla="*/ 0 h 417"/>
                  <a:gd name="T50" fmla="*/ 0 w 3117"/>
                  <a:gd name="T51" fmla="*/ 0 h 417"/>
                  <a:gd name="T52" fmla="*/ 0 w 3117"/>
                  <a:gd name="T53" fmla="*/ 0 h 417"/>
                  <a:gd name="T54" fmla="*/ 0 w 3117"/>
                  <a:gd name="T55" fmla="*/ 0 h 417"/>
                  <a:gd name="T56" fmla="*/ 0 w 3117"/>
                  <a:gd name="T57" fmla="*/ 0 h 417"/>
                  <a:gd name="T58" fmla="*/ 0 w 3117"/>
                  <a:gd name="T59" fmla="*/ 0 h 417"/>
                  <a:gd name="T60" fmla="*/ 0 w 3117"/>
                  <a:gd name="T61" fmla="*/ 0 h 417"/>
                  <a:gd name="T62" fmla="*/ 0 w 3117"/>
                  <a:gd name="T63" fmla="*/ 0 h 417"/>
                  <a:gd name="T64" fmla="*/ 0 w 3117"/>
                  <a:gd name="T65" fmla="*/ 0 h 417"/>
                  <a:gd name="T66" fmla="*/ 0 w 3117"/>
                  <a:gd name="T67" fmla="*/ 0 h 417"/>
                  <a:gd name="T68" fmla="*/ 0 w 3117"/>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17"/>
                  <a:gd name="T106" fmla="*/ 0 h 417"/>
                  <a:gd name="T107" fmla="*/ 3117 w 3117"/>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17" h="417">
                    <a:moveTo>
                      <a:pt x="3117" y="417"/>
                    </a:moveTo>
                    <a:lnTo>
                      <a:pt x="0" y="417"/>
                    </a:lnTo>
                    <a:lnTo>
                      <a:pt x="6" y="385"/>
                    </a:lnTo>
                    <a:lnTo>
                      <a:pt x="12" y="354"/>
                    </a:lnTo>
                    <a:lnTo>
                      <a:pt x="20" y="323"/>
                    </a:lnTo>
                    <a:lnTo>
                      <a:pt x="29" y="293"/>
                    </a:lnTo>
                    <a:lnTo>
                      <a:pt x="41" y="264"/>
                    </a:lnTo>
                    <a:lnTo>
                      <a:pt x="53" y="236"/>
                    </a:lnTo>
                    <a:lnTo>
                      <a:pt x="68" y="208"/>
                    </a:lnTo>
                    <a:lnTo>
                      <a:pt x="84" y="182"/>
                    </a:lnTo>
                    <a:lnTo>
                      <a:pt x="99" y="156"/>
                    </a:lnTo>
                    <a:lnTo>
                      <a:pt x="118" y="132"/>
                    </a:lnTo>
                    <a:lnTo>
                      <a:pt x="138" y="107"/>
                    </a:lnTo>
                    <a:lnTo>
                      <a:pt x="157" y="84"/>
                    </a:lnTo>
                    <a:lnTo>
                      <a:pt x="180" y="62"/>
                    </a:lnTo>
                    <a:lnTo>
                      <a:pt x="202" y="41"/>
                    </a:lnTo>
                    <a:lnTo>
                      <a:pt x="226" y="20"/>
                    </a:lnTo>
                    <a:lnTo>
                      <a:pt x="252" y="0"/>
                    </a:lnTo>
                    <a:lnTo>
                      <a:pt x="2644" y="0"/>
                    </a:lnTo>
                    <a:lnTo>
                      <a:pt x="2688" y="22"/>
                    </a:lnTo>
                    <a:lnTo>
                      <a:pt x="2729" y="45"/>
                    </a:lnTo>
                    <a:lnTo>
                      <a:pt x="2767" y="68"/>
                    </a:lnTo>
                    <a:lnTo>
                      <a:pt x="2803" y="94"/>
                    </a:lnTo>
                    <a:lnTo>
                      <a:pt x="2836" y="119"/>
                    </a:lnTo>
                    <a:lnTo>
                      <a:pt x="2866" y="144"/>
                    </a:lnTo>
                    <a:lnTo>
                      <a:pt x="2894" y="170"/>
                    </a:lnTo>
                    <a:lnTo>
                      <a:pt x="2919" y="197"/>
                    </a:lnTo>
                    <a:lnTo>
                      <a:pt x="2944" y="226"/>
                    </a:lnTo>
                    <a:lnTo>
                      <a:pt x="2969" y="255"/>
                    </a:lnTo>
                    <a:lnTo>
                      <a:pt x="2994" y="284"/>
                    </a:lnTo>
                    <a:lnTo>
                      <a:pt x="3019" y="311"/>
                    </a:lnTo>
                    <a:lnTo>
                      <a:pt x="3043" y="338"/>
                    </a:lnTo>
                    <a:lnTo>
                      <a:pt x="3068" y="365"/>
                    </a:lnTo>
                    <a:lnTo>
                      <a:pt x="3092" y="392"/>
                    </a:lnTo>
                    <a:lnTo>
                      <a:pt x="3117" y="417"/>
                    </a:lnTo>
                    <a:close/>
                  </a:path>
                </a:pathLst>
              </a:custGeom>
              <a:solidFill>
                <a:srgbClr val="DD3B1B"/>
              </a:solidFill>
              <a:ln w="9525">
                <a:noFill/>
                <a:round/>
                <a:headEnd/>
                <a:tailEnd/>
              </a:ln>
            </p:spPr>
            <p:txBody>
              <a:bodyPr/>
              <a:lstStyle/>
              <a:p>
                <a:pPr eaLnBrk="1" hangingPunct="1"/>
                <a:endParaRPr lang="pt-BR" b="1" u="none"/>
              </a:p>
            </p:txBody>
          </p:sp>
          <p:sp>
            <p:nvSpPr>
              <p:cNvPr id="453736" name="Freeform 2371"/>
              <p:cNvSpPr>
                <a:spLocks/>
              </p:cNvSpPr>
              <p:nvPr/>
            </p:nvSpPr>
            <p:spPr bwMode="auto">
              <a:xfrm>
                <a:off x="1494" y="1542"/>
                <a:ext cx="715" cy="105"/>
              </a:xfrm>
              <a:custGeom>
                <a:avLst/>
                <a:gdLst>
                  <a:gd name="T0" fmla="*/ 0 w 2861"/>
                  <a:gd name="T1" fmla="*/ 0 h 418"/>
                  <a:gd name="T2" fmla="*/ 0 w 2861"/>
                  <a:gd name="T3" fmla="*/ 0 h 418"/>
                  <a:gd name="T4" fmla="*/ 0 w 2861"/>
                  <a:gd name="T5" fmla="*/ 0 h 418"/>
                  <a:gd name="T6" fmla="*/ 0 w 2861"/>
                  <a:gd name="T7" fmla="*/ 0 h 418"/>
                  <a:gd name="T8" fmla="*/ 0 w 2861"/>
                  <a:gd name="T9" fmla="*/ 0 h 418"/>
                  <a:gd name="T10" fmla="*/ 0 w 2861"/>
                  <a:gd name="T11" fmla="*/ 0 h 418"/>
                  <a:gd name="T12" fmla="*/ 0 w 2861"/>
                  <a:gd name="T13" fmla="*/ 0 h 418"/>
                  <a:gd name="T14" fmla="*/ 0 w 2861"/>
                  <a:gd name="T15" fmla="*/ 0 h 418"/>
                  <a:gd name="T16" fmla="*/ 0 w 2861"/>
                  <a:gd name="T17" fmla="*/ 0 h 418"/>
                  <a:gd name="T18" fmla="*/ 0 w 2861"/>
                  <a:gd name="T19" fmla="*/ 0 h 418"/>
                  <a:gd name="T20" fmla="*/ 0 w 2861"/>
                  <a:gd name="T21" fmla="*/ 0 h 418"/>
                  <a:gd name="T22" fmla="*/ 0 w 2861"/>
                  <a:gd name="T23" fmla="*/ 0 h 418"/>
                  <a:gd name="T24" fmla="*/ 0 w 2861"/>
                  <a:gd name="T25" fmla="*/ 0 h 418"/>
                  <a:gd name="T26" fmla="*/ 0 w 2861"/>
                  <a:gd name="T27" fmla="*/ 0 h 418"/>
                  <a:gd name="T28" fmla="*/ 0 w 2861"/>
                  <a:gd name="T29" fmla="*/ 0 h 418"/>
                  <a:gd name="T30" fmla="*/ 0 w 2861"/>
                  <a:gd name="T31" fmla="*/ 0 h 418"/>
                  <a:gd name="T32" fmla="*/ 0 w 2861"/>
                  <a:gd name="T33" fmla="*/ 0 h 418"/>
                  <a:gd name="T34" fmla="*/ 0 w 2861"/>
                  <a:gd name="T35" fmla="*/ 0 h 418"/>
                  <a:gd name="T36" fmla="*/ 0 w 2861"/>
                  <a:gd name="T37" fmla="*/ 0 h 418"/>
                  <a:gd name="T38" fmla="*/ 0 w 2861"/>
                  <a:gd name="T39" fmla="*/ 0 h 418"/>
                  <a:gd name="T40" fmla="*/ 0 w 2861"/>
                  <a:gd name="T41" fmla="*/ 0 h 418"/>
                  <a:gd name="T42" fmla="*/ 0 w 2861"/>
                  <a:gd name="T43" fmla="*/ 0 h 418"/>
                  <a:gd name="T44" fmla="*/ 0 w 2861"/>
                  <a:gd name="T45" fmla="*/ 0 h 418"/>
                  <a:gd name="T46" fmla="*/ 0 w 2861"/>
                  <a:gd name="T47" fmla="*/ 0 h 418"/>
                  <a:gd name="T48" fmla="*/ 0 w 2861"/>
                  <a:gd name="T49" fmla="*/ 0 h 418"/>
                  <a:gd name="T50" fmla="*/ 0 w 2861"/>
                  <a:gd name="T51" fmla="*/ 0 h 418"/>
                  <a:gd name="T52" fmla="*/ 0 w 2861"/>
                  <a:gd name="T53" fmla="*/ 0 h 418"/>
                  <a:gd name="T54" fmla="*/ 0 w 2861"/>
                  <a:gd name="T55" fmla="*/ 0 h 418"/>
                  <a:gd name="T56" fmla="*/ 0 w 2861"/>
                  <a:gd name="T57" fmla="*/ 0 h 418"/>
                  <a:gd name="T58" fmla="*/ 0 w 2861"/>
                  <a:gd name="T59" fmla="*/ 0 h 418"/>
                  <a:gd name="T60" fmla="*/ 0 w 2861"/>
                  <a:gd name="T61" fmla="*/ 0 h 418"/>
                  <a:gd name="T62" fmla="*/ 0 w 2861"/>
                  <a:gd name="T63" fmla="*/ 0 h 418"/>
                  <a:gd name="T64" fmla="*/ 0 w 2861"/>
                  <a:gd name="T65" fmla="*/ 0 h 418"/>
                  <a:gd name="T66" fmla="*/ 0 w 2861"/>
                  <a:gd name="T67" fmla="*/ 0 h 418"/>
                  <a:gd name="T68" fmla="*/ 0 w 2861"/>
                  <a:gd name="T69" fmla="*/ 0 h 418"/>
                  <a:gd name="T70" fmla="*/ 0 w 2861"/>
                  <a:gd name="T71" fmla="*/ 0 h 418"/>
                  <a:gd name="T72" fmla="*/ 0 w 2861"/>
                  <a:gd name="T73" fmla="*/ 0 h 418"/>
                  <a:gd name="T74" fmla="*/ 0 w 2861"/>
                  <a:gd name="T75" fmla="*/ 0 h 418"/>
                  <a:gd name="T76" fmla="*/ 0 w 2861"/>
                  <a:gd name="T77" fmla="*/ 0 h 418"/>
                  <a:gd name="T78" fmla="*/ 0 w 2861"/>
                  <a:gd name="T79" fmla="*/ 0 h 418"/>
                  <a:gd name="T80" fmla="*/ 0 w 2861"/>
                  <a:gd name="T81" fmla="*/ 0 h 418"/>
                  <a:gd name="T82" fmla="*/ 0 w 2861"/>
                  <a:gd name="T83" fmla="*/ 0 h 418"/>
                  <a:gd name="T84" fmla="*/ 0 w 2861"/>
                  <a:gd name="T85" fmla="*/ 0 h 418"/>
                  <a:gd name="T86" fmla="*/ 0 w 2861"/>
                  <a:gd name="T87" fmla="*/ 0 h 418"/>
                  <a:gd name="T88" fmla="*/ 0 w 2861"/>
                  <a:gd name="T89" fmla="*/ 0 h 418"/>
                  <a:gd name="T90" fmla="*/ 0 w 2861"/>
                  <a:gd name="T91" fmla="*/ 0 h 418"/>
                  <a:gd name="T92" fmla="*/ 0 w 2861"/>
                  <a:gd name="T93" fmla="*/ 0 h 418"/>
                  <a:gd name="T94" fmla="*/ 0 w 2861"/>
                  <a:gd name="T95" fmla="*/ 0 h 418"/>
                  <a:gd name="T96" fmla="*/ 0 w 2861"/>
                  <a:gd name="T97" fmla="*/ 0 h 418"/>
                  <a:gd name="T98" fmla="*/ 0 w 2861"/>
                  <a:gd name="T99" fmla="*/ 0 h 418"/>
                  <a:gd name="T100" fmla="*/ 0 w 2861"/>
                  <a:gd name="T101" fmla="*/ 0 h 4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61"/>
                  <a:gd name="T154" fmla="*/ 0 h 418"/>
                  <a:gd name="T155" fmla="*/ 2861 w 2861"/>
                  <a:gd name="T156" fmla="*/ 418 h 4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61" h="418">
                    <a:moveTo>
                      <a:pt x="2861" y="418"/>
                    </a:moveTo>
                    <a:lnTo>
                      <a:pt x="0" y="418"/>
                    </a:lnTo>
                    <a:lnTo>
                      <a:pt x="12" y="399"/>
                    </a:lnTo>
                    <a:lnTo>
                      <a:pt x="23" y="379"/>
                    </a:lnTo>
                    <a:lnTo>
                      <a:pt x="35" y="360"/>
                    </a:lnTo>
                    <a:lnTo>
                      <a:pt x="50" y="342"/>
                    </a:lnTo>
                    <a:lnTo>
                      <a:pt x="64" y="323"/>
                    </a:lnTo>
                    <a:lnTo>
                      <a:pt x="79" y="306"/>
                    </a:lnTo>
                    <a:lnTo>
                      <a:pt x="95" y="289"/>
                    </a:lnTo>
                    <a:lnTo>
                      <a:pt x="111" y="272"/>
                    </a:lnTo>
                    <a:lnTo>
                      <a:pt x="128" y="256"/>
                    </a:lnTo>
                    <a:lnTo>
                      <a:pt x="146" y="240"/>
                    </a:lnTo>
                    <a:lnTo>
                      <a:pt x="165" y="226"/>
                    </a:lnTo>
                    <a:lnTo>
                      <a:pt x="183" y="210"/>
                    </a:lnTo>
                    <a:lnTo>
                      <a:pt x="203" y="195"/>
                    </a:lnTo>
                    <a:lnTo>
                      <a:pt x="223" y="182"/>
                    </a:lnTo>
                    <a:lnTo>
                      <a:pt x="244" y="168"/>
                    </a:lnTo>
                    <a:lnTo>
                      <a:pt x="265" y="156"/>
                    </a:lnTo>
                    <a:lnTo>
                      <a:pt x="310" y="131"/>
                    </a:lnTo>
                    <a:lnTo>
                      <a:pt x="356" y="107"/>
                    </a:lnTo>
                    <a:lnTo>
                      <a:pt x="405" y="84"/>
                    </a:lnTo>
                    <a:lnTo>
                      <a:pt x="455" y="65"/>
                    </a:lnTo>
                    <a:lnTo>
                      <a:pt x="508" y="46"/>
                    </a:lnTo>
                    <a:lnTo>
                      <a:pt x="562" y="30"/>
                    </a:lnTo>
                    <a:lnTo>
                      <a:pt x="617" y="14"/>
                    </a:lnTo>
                    <a:lnTo>
                      <a:pt x="674" y="0"/>
                    </a:lnTo>
                    <a:lnTo>
                      <a:pt x="1908" y="0"/>
                    </a:lnTo>
                    <a:lnTo>
                      <a:pt x="1986" y="16"/>
                    </a:lnTo>
                    <a:lnTo>
                      <a:pt x="2063" y="33"/>
                    </a:lnTo>
                    <a:lnTo>
                      <a:pt x="2138" y="51"/>
                    </a:lnTo>
                    <a:lnTo>
                      <a:pt x="2211" y="71"/>
                    </a:lnTo>
                    <a:lnTo>
                      <a:pt x="2282" y="92"/>
                    </a:lnTo>
                    <a:lnTo>
                      <a:pt x="2351" y="115"/>
                    </a:lnTo>
                    <a:lnTo>
                      <a:pt x="2417" y="139"/>
                    </a:lnTo>
                    <a:lnTo>
                      <a:pt x="2479" y="164"/>
                    </a:lnTo>
                    <a:lnTo>
                      <a:pt x="2538" y="191"/>
                    </a:lnTo>
                    <a:lnTo>
                      <a:pt x="2595" y="219"/>
                    </a:lnTo>
                    <a:lnTo>
                      <a:pt x="2623" y="232"/>
                    </a:lnTo>
                    <a:lnTo>
                      <a:pt x="2648" y="247"/>
                    </a:lnTo>
                    <a:lnTo>
                      <a:pt x="2673" y="263"/>
                    </a:lnTo>
                    <a:lnTo>
                      <a:pt x="2696" y="277"/>
                    </a:lnTo>
                    <a:lnTo>
                      <a:pt x="2720" y="293"/>
                    </a:lnTo>
                    <a:lnTo>
                      <a:pt x="2741" y="309"/>
                    </a:lnTo>
                    <a:lnTo>
                      <a:pt x="2762" y="325"/>
                    </a:lnTo>
                    <a:lnTo>
                      <a:pt x="2782" y="341"/>
                    </a:lnTo>
                    <a:lnTo>
                      <a:pt x="2802" y="356"/>
                    </a:lnTo>
                    <a:lnTo>
                      <a:pt x="2819" y="374"/>
                    </a:lnTo>
                    <a:lnTo>
                      <a:pt x="2835" y="389"/>
                    </a:lnTo>
                    <a:lnTo>
                      <a:pt x="2851" y="407"/>
                    </a:lnTo>
                    <a:lnTo>
                      <a:pt x="2856" y="413"/>
                    </a:lnTo>
                    <a:lnTo>
                      <a:pt x="2861" y="418"/>
                    </a:lnTo>
                    <a:close/>
                  </a:path>
                </a:pathLst>
              </a:custGeom>
              <a:solidFill>
                <a:srgbClr val="DC371B"/>
              </a:solidFill>
              <a:ln w="9525">
                <a:noFill/>
                <a:round/>
                <a:headEnd/>
                <a:tailEnd/>
              </a:ln>
            </p:spPr>
            <p:txBody>
              <a:bodyPr/>
              <a:lstStyle/>
              <a:p>
                <a:pPr eaLnBrk="1" hangingPunct="1"/>
                <a:endParaRPr lang="pt-BR" b="1" u="none"/>
              </a:p>
            </p:txBody>
          </p:sp>
          <p:sp>
            <p:nvSpPr>
              <p:cNvPr id="453737" name="Freeform 2372"/>
              <p:cNvSpPr>
                <a:spLocks/>
              </p:cNvSpPr>
              <p:nvPr/>
            </p:nvSpPr>
            <p:spPr bwMode="auto">
              <a:xfrm>
                <a:off x="1540" y="1528"/>
                <a:ext cx="598" cy="67"/>
              </a:xfrm>
              <a:custGeom>
                <a:avLst/>
                <a:gdLst>
                  <a:gd name="T0" fmla="*/ 0 w 2392"/>
                  <a:gd name="T1" fmla="*/ 0 h 269"/>
                  <a:gd name="T2" fmla="*/ 0 w 2392"/>
                  <a:gd name="T3" fmla="*/ 0 h 269"/>
                  <a:gd name="T4" fmla="*/ 0 w 2392"/>
                  <a:gd name="T5" fmla="*/ 0 h 269"/>
                  <a:gd name="T6" fmla="*/ 0 w 2392"/>
                  <a:gd name="T7" fmla="*/ 0 h 269"/>
                  <a:gd name="T8" fmla="*/ 0 w 2392"/>
                  <a:gd name="T9" fmla="*/ 0 h 269"/>
                  <a:gd name="T10" fmla="*/ 0 w 2392"/>
                  <a:gd name="T11" fmla="*/ 0 h 269"/>
                  <a:gd name="T12" fmla="*/ 0 w 2392"/>
                  <a:gd name="T13" fmla="*/ 0 h 269"/>
                  <a:gd name="T14" fmla="*/ 0 w 2392"/>
                  <a:gd name="T15" fmla="*/ 0 h 269"/>
                  <a:gd name="T16" fmla="*/ 0 w 2392"/>
                  <a:gd name="T17" fmla="*/ 0 h 269"/>
                  <a:gd name="T18" fmla="*/ 0 w 2392"/>
                  <a:gd name="T19" fmla="*/ 0 h 269"/>
                  <a:gd name="T20" fmla="*/ 0 w 2392"/>
                  <a:gd name="T21" fmla="*/ 0 h 269"/>
                  <a:gd name="T22" fmla="*/ 0 w 2392"/>
                  <a:gd name="T23" fmla="*/ 0 h 269"/>
                  <a:gd name="T24" fmla="*/ 0 w 2392"/>
                  <a:gd name="T25" fmla="*/ 0 h 269"/>
                  <a:gd name="T26" fmla="*/ 0 w 2392"/>
                  <a:gd name="T27" fmla="*/ 0 h 269"/>
                  <a:gd name="T28" fmla="*/ 0 w 2392"/>
                  <a:gd name="T29" fmla="*/ 0 h 269"/>
                  <a:gd name="T30" fmla="*/ 0 w 2392"/>
                  <a:gd name="T31" fmla="*/ 0 h 269"/>
                  <a:gd name="T32" fmla="*/ 0 w 2392"/>
                  <a:gd name="T33" fmla="*/ 0 h 269"/>
                  <a:gd name="T34" fmla="*/ 0 w 2392"/>
                  <a:gd name="T35" fmla="*/ 0 h 269"/>
                  <a:gd name="T36" fmla="*/ 0 w 2392"/>
                  <a:gd name="T37" fmla="*/ 0 h 269"/>
                  <a:gd name="T38" fmla="*/ 0 w 2392"/>
                  <a:gd name="T39" fmla="*/ 0 h 269"/>
                  <a:gd name="T40" fmla="*/ 0 w 2392"/>
                  <a:gd name="T41" fmla="*/ 0 h 269"/>
                  <a:gd name="T42" fmla="*/ 0 w 2392"/>
                  <a:gd name="T43" fmla="*/ 0 h 269"/>
                  <a:gd name="T44" fmla="*/ 0 w 2392"/>
                  <a:gd name="T45" fmla="*/ 0 h 269"/>
                  <a:gd name="T46" fmla="*/ 0 w 2392"/>
                  <a:gd name="T47" fmla="*/ 0 h 269"/>
                  <a:gd name="T48" fmla="*/ 0 w 2392"/>
                  <a:gd name="T49" fmla="*/ 0 h 269"/>
                  <a:gd name="T50" fmla="*/ 0 w 2392"/>
                  <a:gd name="T51" fmla="*/ 0 h 269"/>
                  <a:gd name="T52" fmla="*/ 0 w 2392"/>
                  <a:gd name="T53" fmla="*/ 0 h 269"/>
                  <a:gd name="T54" fmla="*/ 0 w 2392"/>
                  <a:gd name="T55" fmla="*/ 0 h 269"/>
                  <a:gd name="T56" fmla="*/ 0 w 2392"/>
                  <a:gd name="T57" fmla="*/ 0 h 269"/>
                  <a:gd name="T58" fmla="*/ 0 w 2392"/>
                  <a:gd name="T59" fmla="*/ 0 h 269"/>
                  <a:gd name="T60" fmla="*/ 0 w 2392"/>
                  <a:gd name="T61" fmla="*/ 0 h 269"/>
                  <a:gd name="T62" fmla="*/ 0 w 2392"/>
                  <a:gd name="T63" fmla="*/ 0 h 269"/>
                  <a:gd name="T64" fmla="*/ 0 w 2392"/>
                  <a:gd name="T65" fmla="*/ 0 h 269"/>
                  <a:gd name="T66" fmla="*/ 0 w 2392"/>
                  <a:gd name="T67" fmla="*/ 0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92"/>
                  <a:gd name="T103" fmla="*/ 0 h 269"/>
                  <a:gd name="T104" fmla="*/ 2392 w 2392"/>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92" h="269">
                    <a:moveTo>
                      <a:pt x="2392" y="269"/>
                    </a:moveTo>
                    <a:lnTo>
                      <a:pt x="0" y="269"/>
                    </a:lnTo>
                    <a:lnTo>
                      <a:pt x="52" y="232"/>
                    </a:lnTo>
                    <a:lnTo>
                      <a:pt x="109" y="199"/>
                    </a:lnTo>
                    <a:lnTo>
                      <a:pt x="168" y="167"/>
                    </a:lnTo>
                    <a:lnTo>
                      <a:pt x="231" y="139"/>
                    </a:lnTo>
                    <a:lnTo>
                      <a:pt x="299" y="114"/>
                    </a:lnTo>
                    <a:lnTo>
                      <a:pt x="367" y="92"/>
                    </a:lnTo>
                    <a:lnTo>
                      <a:pt x="440" y="72"/>
                    </a:lnTo>
                    <a:lnTo>
                      <a:pt x="514" y="54"/>
                    </a:lnTo>
                    <a:lnTo>
                      <a:pt x="591" y="39"/>
                    </a:lnTo>
                    <a:lnTo>
                      <a:pt x="670" y="27"/>
                    </a:lnTo>
                    <a:lnTo>
                      <a:pt x="750" y="17"/>
                    </a:lnTo>
                    <a:lnTo>
                      <a:pt x="831" y="9"/>
                    </a:lnTo>
                    <a:lnTo>
                      <a:pt x="914" y="4"/>
                    </a:lnTo>
                    <a:lnTo>
                      <a:pt x="998" y="1"/>
                    </a:lnTo>
                    <a:lnTo>
                      <a:pt x="1083" y="0"/>
                    </a:lnTo>
                    <a:lnTo>
                      <a:pt x="1167" y="1"/>
                    </a:lnTo>
                    <a:lnTo>
                      <a:pt x="1253" y="5"/>
                    </a:lnTo>
                    <a:lnTo>
                      <a:pt x="1339" y="10"/>
                    </a:lnTo>
                    <a:lnTo>
                      <a:pt x="1423" y="18"/>
                    </a:lnTo>
                    <a:lnTo>
                      <a:pt x="1508" y="27"/>
                    </a:lnTo>
                    <a:lnTo>
                      <a:pt x="1591" y="38"/>
                    </a:lnTo>
                    <a:lnTo>
                      <a:pt x="1674" y="51"/>
                    </a:lnTo>
                    <a:lnTo>
                      <a:pt x="1756" y="66"/>
                    </a:lnTo>
                    <a:lnTo>
                      <a:pt x="1835" y="83"/>
                    </a:lnTo>
                    <a:lnTo>
                      <a:pt x="1914" y="100"/>
                    </a:lnTo>
                    <a:lnTo>
                      <a:pt x="1991" y="120"/>
                    </a:lnTo>
                    <a:lnTo>
                      <a:pt x="2065" y="141"/>
                    </a:lnTo>
                    <a:lnTo>
                      <a:pt x="2136" y="163"/>
                    </a:lnTo>
                    <a:lnTo>
                      <a:pt x="2205" y="188"/>
                    </a:lnTo>
                    <a:lnTo>
                      <a:pt x="2271" y="213"/>
                    </a:lnTo>
                    <a:lnTo>
                      <a:pt x="2334" y="240"/>
                    </a:lnTo>
                    <a:lnTo>
                      <a:pt x="2392" y="269"/>
                    </a:lnTo>
                    <a:close/>
                  </a:path>
                </a:pathLst>
              </a:custGeom>
              <a:solidFill>
                <a:srgbClr val="DC311C"/>
              </a:solidFill>
              <a:ln w="9525">
                <a:noFill/>
                <a:round/>
                <a:headEnd/>
                <a:tailEnd/>
              </a:ln>
            </p:spPr>
            <p:txBody>
              <a:bodyPr/>
              <a:lstStyle/>
              <a:p>
                <a:pPr eaLnBrk="1" hangingPunct="1"/>
                <a:endParaRPr lang="pt-BR" b="1" u="none"/>
              </a:p>
            </p:txBody>
          </p:sp>
          <p:sp>
            <p:nvSpPr>
              <p:cNvPr id="453738" name="Freeform 2373"/>
              <p:cNvSpPr>
                <a:spLocks/>
              </p:cNvSpPr>
              <p:nvPr/>
            </p:nvSpPr>
            <p:spPr bwMode="auto">
              <a:xfrm>
                <a:off x="1662" y="1528"/>
                <a:ext cx="309" cy="14"/>
              </a:xfrm>
              <a:custGeom>
                <a:avLst/>
                <a:gdLst>
                  <a:gd name="T0" fmla="*/ 0 w 1234"/>
                  <a:gd name="T1" fmla="*/ 0 h 59"/>
                  <a:gd name="T2" fmla="*/ 0 w 1234"/>
                  <a:gd name="T3" fmla="*/ 0 h 59"/>
                  <a:gd name="T4" fmla="*/ 0 w 1234"/>
                  <a:gd name="T5" fmla="*/ 0 h 59"/>
                  <a:gd name="T6" fmla="*/ 0 w 1234"/>
                  <a:gd name="T7" fmla="*/ 0 h 59"/>
                  <a:gd name="T8" fmla="*/ 0 w 1234"/>
                  <a:gd name="T9" fmla="*/ 0 h 59"/>
                  <a:gd name="T10" fmla="*/ 0 w 1234"/>
                  <a:gd name="T11" fmla="*/ 0 h 59"/>
                  <a:gd name="T12" fmla="*/ 0 w 1234"/>
                  <a:gd name="T13" fmla="*/ 0 h 59"/>
                  <a:gd name="T14" fmla="*/ 0 w 1234"/>
                  <a:gd name="T15" fmla="*/ 0 h 59"/>
                  <a:gd name="T16" fmla="*/ 0 w 1234"/>
                  <a:gd name="T17" fmla="*/ 0 h 59"/>
                  <a:gd name="T18" fmla="*/ 0 w 1234"/>
                  <a:gd name="T19" fmla="*/ 0 h 59"/>
                  <a:gd name="T20" fmla="*/ 0 w 1234"/>
                  <a:gd name="T21" fmla="*/ 0 h 59"/>
                  <a:gd name="T22" fmla="*/ 0 w 1234"/>
                  <a:gd name="T23" fmla="*/ 0 h 59"/>
                  <a:gd name="T24" fmla="*/ 0 w 1234"/>
                  <a:gd name="T25" fmla="*/ 0 h 59"/>
                  <a:gd name="T26" fmla="*/ 0 w 1234"/>
                  <a:gd name="T27" fmla="*/ 0 h 59"/>
                  <a:gd name="T28" fmla="*/ 0 w 1234"/>
                  <a:gd name="T29" fmla="*/ 0 h 59"/>
                  <a:gd name="T30" fmla="*/ 0 w 1234"/>
                  <a:gd name="T31" fmla="*/ 0 h 59"/>
                  <a:gd name="T32" fmla="*/ 0 w 1234"/>
                  <a:gd name="T33" fmla="*/ 0 h 59"/>
                  <a:gd name="T34" fmla="*/ 0 w 1234"/>
                  <a:gd name="T35" fmla="*/ 0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4"/>
                  <a:gd name="T55" fmla="*/ 0 h 59"/>
                  <a:gd name="T56" fmla="*/ 1234 w 1234"/>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4" h="59">
                    <a:moveTo>
                      <a:pt x="1234" y="59"/>
                    </a:moveTo>
                    <a:lnTo>
                      <a:pt x="0" y="59"/>
                    </a:lnTo>
                    <a:lnTo>
                      <a:pt x="71" y="44"/>
                    </a:lnTo>
                    <a:lnTo>
                      <a:pt x="144" y="33"/>
                    </a:lnTo>
                    <a:lnTo>
                      <a:pt x="218" y="22"/>
                    </a:lnTo>
                    <a:lnTo>
                      <a:pt x="293" y="14"/>
                    </a:lnTo>
                    <a:lnTo>
                      <a:pt x="370" y="7"/>
                    </a:lnTo>
                    <a:lnTo>
                      <a:pt x="448" y="4"/>
                    </a:lnTo>
                    <a:lnTo>
                      <a:pt x="526" y="1"/>
                    </a:lnTo>
                    <a:lnTo>
                      <a:pt x="605" y="0"/>
                    </a:lnTo>
                    <a:lnTo>
                      <a:pt x="684" y="1"/>
                    </a:lnTo>
                    <a:lnTo>
                      <a:pt x="764" y="5"/>
                    </a:lnTo>
                    <a:lnTo>
                      <a:pt x="844" y="10"/>
                    </a:lnTo>
                    <a:lnTo>
                      <a:pt x="923" y="17"/>
                    </a:lnTo>
                    <a:lnTo>
                      <a:pt x="1002" y="25"/>
                    </a:lnTo>
                    <a:lnTo>
                      <a:pt x="1080" y="35"/>
                    </a:lnTo>
                    <a:lnTo>
                      <a:pt x="1158" y="46"/>
                    </a:lnTo>
                    <a:lnTo>
                      <a:pt x="1234" y="59"/>
                    </a:lnTo>
                    <a:close/>
                  </a:path>
                </a:pathLst>
              </a:custGeom>
              <a:solidFill>
                <a:srgbClr val="DB2C1C"/>
              </a:solidFill>
              <a:ln w="9525">
                <a:noFill/>
                <a:round/>
                <a:headEnd/>
                <a:tailEnd/>
              </a:ln>
            </p:spPr>
            <p:txBody>
              <a:bodyPr/>
              <a:lstStyle/>
              <a:p>
                <a:pPr eaLnBrk="1" hangingPunct="1"/>
                <a:endParaRPr lang="pt-BR" b="1" u="none"/>
              </a:p>
            </p:txBody>
          </p:sp>
          <p:sp>
            <p:nvSpPr>
              <p:cNvPr id="453739" name="Freeform 2374"/>
              <p:cNvSpPr>
                <a:spLocks/>
              </p:cNvSpPr>
              <p:nvPr/>
            </p:nvSpPr>
            <p:spPr bwMode="auto">
              <a:xfrm>
                <a:off x="2402" y="3564"/>
                <a:ext cx="813" cy="222"/>
              </a:xfrm>
              <a:custGeom>
                <a:avLst/>
                <a:gdLst>
                  <a:gd name="T0" fmla="*/ 0 w 3254"/>
                  <a:gd name="T1" fmla="*/ 0 h 888"/>
                  <a:gd name="T2" fmla="*/ 0 w 3254"/>
                  <a:gd name="T3" fmla="*/ 0 h 888"/>
                  <a:gd name="T4" fmla="*/ 0 w 3254"/>
                  <a:gd name="T5" fmla="*/ 0 h 888"/>
                  <a:gd name="T6" fmla="*/ 0 w 3254"/>
                  <a:gd name="T7" fmla="*/ 0 h 888"/>
                  <a:gd name="T8" fmla="*/ 0 w 3254"/>
                  <a:gd name="T9" fmla="*/ 0 h 888"/>
                  <a:gd name="T10" fmla="*/ 0 w 3254"/>
                  <a:gd name="T11" fmla="*/ 0 h 888"/>
                  <a:gd name="T12" fmla="*/ 0 w 3254"/>
                  <a:gd name="T13" fmla="*/ 0 h 888"/>
                  <a:gd name="T14" fmla="*/ 0 w 3254"/>
                  <a:gd name="T15" fmla="*/ 0 h 888"/>
                  <a:gd name="T16" fmla="*/ 0 w 3254"/>
                  <a:gd name="T17" fmla="*/ 0 h 888"/>
                  <a:gd name="T18" fmla="*/ 0 w 3254"/>
                  <a:gd name="T19" fmla="*/ 0 h 888"/>
                  <a:gd name="T20" fmla="*/ 0 w 3254"/>
                  <a:gd name="T21" fmla="*/ 0 h 888"/>
                  <a:gd name="T22" fmla="*/ 0 w 3254"/>
                  <a:gd name="T23" fmla="*/ 0 h 888"/>
                  <a:gd name="T24" fmla="*/ 0 w 3254"/>
                  <a:gd name="T25" fmla="*/ 0 h 888"/>
                  <a:gd name="T26" fmla="*/ 0 w 3254"/>
                  <a:gd name="T27" fmla="*/ 0 h 888"/>
                  <a:gd name="T28" fmla="*/ 0 w 3254"/>
                  <a:gd name="T29" fmla="*/ 0 h 888"/>
                  <a:gd name="T30" fmla="*/ 0 w 3254"/>
                  <a:gd name="T31" fmla="*/ 0 h 888"/>
                  <a:gd name="T32" fmla="*/ 0 w 3254"/>
                  <a:gd name="T33" fmla="*/ 0 h 888"/>
                  <a:gd name="T34" fmla="*/ 0 w 3254"/>
                  <a:gd name="T35" fmla="*/ 0 h 888"/>
                  <a:gd name="T36" fmla="*/ 0 w 3254"/>
                  <a:gd name="T37" fmla="*/ 0 h 888"/>
                  <a:gd name="T38" fmla="*/ 0 w 3254"/>
                  <a:gd name="T39" fmla="*/ 0 h 888"/>
                  <a:gd name="T40" fmla="*/ 0 w 3254"/>
                  <a:gd name="T41" fmla="*/ 0 h 888"/>
                  <a:gd name="T42" fmla="*/ 0 w 3254"/>
                  <a:gd name="T43" fmla="*/ 0 h 888"/>
                  <a:gd name="T44" fmla="*/ 0 w 3254"/>
                  <a:gd name="T45" fmla="*/ 0 h 888"/>
                  <a:gd name="T46" fmla="*/ 0 w 3254"/>
                  <a:gd name="T47" fmla="*/ 0 h 888"/>
                  <a:gd name="T48" fmla="*/ 0 w 3254"/>
                  <a:gd name="T49" fmla="*/ 0 h 888"/>
                  <a:gd name="T50" fmla="*/ 0 w 3254"/>
                  <a:gd name="T51" fmla="*/ 0 h 888"/>
                  <a:gd name="T52" fmla="*/ 0 w 3254"/>
                  <a:gd name="T53" fmla="*/ 0 h 888"/>
                  <a:gd name="T54" fmla="*/ 0 w 3254"/>
                  <a:gd name="T55" fmla="*/ 0 h 888"/>
                  <a:gd name="T56" fmla="*/ 0 w 3254"/>
                  <a:gd name="T57" fmla="*/ 0 h 888"/>
                  <a:gd name="T58" fmla="*/ 0 w 3254"/>
                  <a:gd name="T59" fmla="*/ 0 h 888"/>
                  <a:gd name="T60" fmla="*/ 0 w 3254"/>
                  <a:gd name="T61" fmla="*/ 0 h 888"/>
                  <a:gd name="T62" fmla="*/ 0 w 3254"/>
                  <a:gd name="T63" fmla="*/ 0 h 888"/>
                  <a:gd name="T64" fmla="*/ 0 w 3254"/>
                  <a:gd name="T65" fmla="*/ 0 h 888"/>
                  <a:gd name="T66" fmla="*/ 0 w 3254"/>
                  <a:gd name="T67" fmla="*/ 0 h 888"/>
                  <a:gd name="T68" fmla="*/ 0 w 3254"/>
                  <a:gd name="T69" fmla="*/ 0 h 888"/>
                  <a:gd name="T70" fmla="*/ 0 w 3254"/>
                  <a:gd name="T71" fmla="*/ 0 h 888"/>
                  <a:gd name="T72" fmla="*/ 0 w 3254"/>
                  <a:gd name="T73" fmla="*/ 0 h 888"/>
                  <a:gd name="T74" fmla="*/ 0 w 3254"/>
                  <a:gd name="T75" fmla="*/ 0 h 888"/>
                  <a:gd name="T76" fmla="*/ 0 w 3254"/>
                  <a:gd name="T77" fmla="*/ 0 h 888"/>
                  <a:gd name="T78" fmla="*/ 0 w 3254"/>
                  <a:gd name="T79" fmla="*/ 0 h 888"/>
                  <a:gd name="T80" fmla="*/ 0 w 3254"/>
                  <a:gd name="T81" fmla="*/ 0 h 888"/>
                  <a:gd name="T82" fmla="*/ 0 w 3254"/>
                  <a:gd name="T83" fmla="*/ 0 h 888"/>
                  <a:gd name="T84" fmla="*/ 0 w 3254"/>
                  <a:gd name="T85" fmla="*/ 0 h 888"/>
                  <a:gd name="T86" fmla="*/ 0 w 3254"/>
                  <a:gd name="T87" fmla="*/ 0 h 888"/>
                  <a:gd name="T88" fmla="*/ 0 w 3254"/>
                  <a:gd name="T89" fmla="*/ 0 h 888"/>
                  <a:gd name="T90" fmla="*/ 0 w 3254"/>
                  <a:gd name="T91" fmla="*/ 0 h 888"/>
                  <a:gd name="T92" fmla="*/ 0 w 3254"/>
                  <a:gd name="T93" fmla="*/ 0 h 888"/>
                  <a:gd name="T94" fmla="*/ 0 w 3254"/>
                  <a:gd name="T95" fmla="*/ 0 h 888"/>
                  <a:gd name="T96" fmla="*/ 0 w 3254"/>
                  <a:gd name="T97" fmla="*/ 0 h 888"/>
                  <a:gd name="T98" fmla="*/ 0 w 3254"/>
                  <a:gd name="T99" fmla="*/ 0 h 888"/>
                  <a:gd name="T100" fmla="*/ 0 w 3254"/>
                  <a:gd name="T101" fmla="*/ 0 h 888"/>
                  <a:gd name="T102" fmla="*/ 0 w 3254"/>
                  <a:gd name="T103" fmla="*/ 0 h 888"/>
                  <a:gd name="T104" fmla="*/ 0 w 3254"/>
                  <a:gd name="T105" fmla="*/ 0 h 888"/>
                  <a:gd name="T106" fmla="*/ 0 w 3254"/>
                  <a:gd name="T107" fmla="*/ 0 h 888"/>
                  <a:gd name="T108" fmla="*/ 0 w 3254"/>
                  <a:gd name="T109" fmla="*/ 0 h 888"/>
                  <a:gd name="T110" fmla="*/ 0 w 3254"/>
                  <a:gd name="T111" fmla="*/ 0 h 888"/>
                  <a:gd name="T112" fmla="*/ 0 w 3254"/>
                  <a:gd name="T113" fmla="*/ 0 h 8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54"/>
                  <a:gd name="T172" fmla="*/ 0 h 888"/>
                  <a:gd name="T173" fmla="*/ 3254 w 3254"/>
                  <a:gd name="T174" fmla="*/ 888 h 8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54" h="888">
                    <a:moveTo>
                      <a:pt x="3195" y="0"/>
                    </a:moveTo>
                    <a:lnTo>
                      <a:pt x="3195" y="0"/>
                    </a:lnTo>
                    <a:lnTo>
                      <a:pt x="3116" y="87"/>
                    </a:lnTo>
                    <a:lnTo>
                      <a:pt x="3039" y="167"/>
                    </a:lnTo>
                    <a:lnTo>
                      <a:pt x="2964" y="243"/>
                    </a:lnTo>
                    <a:lnTo>
                      <a:pt x="2891" y="313"/>
                    </a:lnTo>
                    <a:lnTo>
                      <a:pt x="2821" y="376"/>
                    </a:lnTo>
                    <a:lnTo>
                      <a:pt x="2753" y="435"/>
                    </a:lnTo>
                    <a:lnTo>
                      <a:pt x="2718" y="463"/>
                    </a:lnTo>
                    <a:lnTo>
                      <a:pt x="2685" y="490"/>
                    </a:lnTo>
                    <a:lnTo>
                      <a:pt x="2654" y="515"/>
                    </a:lnTo>
                    <a:lnTo>
                      <a:pt x="2622" y="538"/>
                    </a:lnTo>
                    <a:lnTo>
                      <a:pt x="2590" y="562"/>
                    </a:lnTo>
                    <a:lnTo>
                      <a:pt x="2558" y="583"/>
                    </a:lnTo>
                    <a:lnTo>
                      <a:pt x="2528" y="603"/>
                    </a:lnTo>
                    <a:lnTo>
                      <a:pt x="2498" y="623"/>
                    </a:lnTo>
                    <a:lnTo>
                      <a:pt x="2467" y="641"/>
                    </a:lnTo>
                    <a:lnTo>
                      <a:pt x="2438" y="659"/>
                    </a:lnTo>
                    <a:lnTo>
                      <a:pt x="2409" y="674"/>
                    </a:lnTo>
                    <a:lnTo>
                      <a:pt x="2380" y="690"/>
                    </a:lnTo>
                    <a:lnTo>
                      <a:pt x="2353" y="703"/>
                    </a:lnTo>
                    <a:lnTo>
                      <a:pt x="2325" y="717"/>
                    </a:lnTo>
                    <a:lnTo>
                      <a:pt x="2297" y="728"/>
                    </a:lnTo>
                    <a:lnTo>
                      <a:pt x="2271" y="740"/>
                    </a:lnTo>
                    <a:lnTo>
                      <a:pt x="2244" y="750"/>
                    </a:lnTo>
                    <a:lnTo>
                      <a:pt x="2218" y="760"/>
                    </a:lnTo>
                    <a:lnTo>
                      <a:pt x="2193" y="768"/>
                    </a:lnTo>
                    <a:lnTo>
                      <a:pt x="2168" y="776"/>
                    </a:lnTo>
                    <a:lnTo>
                      <a:pt x="2143" y="783"/>
                    </a:lnTo>
                    <a:lnTo>
                      <a:pt x="2118" y="788"/>
                    </a:lnTo>
                    <a:lnTo>
                      <a:pt x="2093" y="793"/>
                    </a:lnTo>
                    <a:lnTo>
                      <a:pt x="2069" y="797"/>
                    </a:lnTo>
                    <a:lnTo>
                      <a:pt x="2045" y="801"/>
                    </a:lnTo>
                    <a:lnTo>
                      <a:pt x="2021" y="804"/>
                    </a:lnTo>
                    <a:lnTo>
                      <a:pt x="1999" y="806"/>
                    </a:lnTo>
                    <a:lnTo>
                      <a:pt x="1975" y="808"/>
                    </a:lnTo>
                    <a:lnTo>
                      <a:pt x="1953" y="808"/>
                    </a:lnTo>
                    <a:lnTo>
                      <a:pt x="1930" y="808"/>
                    </a:lnTo>
                    <a:lnTo>
                      <a:pt x="1908" y="808"/>
                    </a:lnTo>
                    <a:lnTo>
                      <a:pt x="1887" y="806"/>
                    </a:lnTo>
                    <a:lnTo>
                      <a:pt x="1843" y="802"/>
                    </a:lnTo>
                    <a:lnTo>
                      <a:pt x="1801" y="796"/>
                    </a:lnTo>
                    <a:lnTo>
                      <a:pt x="1759" y="787"/>
                    </a:lnTo>
                    <a:lnTo>
                      <a:pt x="1718" y="776"/>
                    </a:lnTo>
                    <a:lnTo>
                      <a:pt x="1677" y="764"/>
                    </a:lnTo>
                    <a:lnTo>
                      <a:pt x="1636" y="750"/>
                    </a:lnTo>
                    <a:lnTo>
                      <a:pt x="1596" y="734"/>
                    </a:lnTo>
                    <a:lnTo>
                      <a:pt x="1557" y="717"/>
                    </a:lnTo>
                    <a:lnTo>
                      <a:pt x="1517" y="698"/>
                    </a:lnTo>
                    <a:lnTo>
                      <a:pt x="1479" y="677"/>
                    </a:lnTo>
                    <a:lnTo>
                      <a:pt x="1439" y="656"/>
                    </a:lnTo>
                    <a:lnTo>
                      <a:pt x="1401" y="635"/>
                    </a:lnTo>
                    <a:lnTo>
                      <a:pt x="1361" y="612"/>
                    </a:lnTo>
                    <a:lnTo>
                      <a:pt x="1323" y="589"/>
                    </a:lnTo>
                    <a:lnTo>
                      <a:pt x="1245" y="541"/>
                    </a:lnTo>
                    <a:lnTo>
                      <a:pt x="1167" y="492"/>
                    </a:lnTo>
                    <a:lnTo>
                      <a:pt x="1088" y="443"/>
                    </a:lnTo>
                    <a:lnTo>
                      <a:pt x="1006" y="398"/>
                    </a:lnTo>
                    <a:lnTo>
                      <a:pt x="965" y="376"/>
                    </a:lnTo>
                    <a:lnTo>
                      <a:pt x="923" y="355"/>
                    </a:lnTo>
                    <a:lnTo>
                      <a:pt x="881" y="335"/>
                    </a:lnTo>
                    <a:lnTo>
                      <a:pt x="837" y="317"/>
                    </a:lnTo>
                    <a:lnTo>
                      <a:pt x="792" y="298"/>
                    </a:lnTo>
                    <a:lnTo>
                      <a:pt x="747" y="284"/>
                    </a:lnTo>
                    <a:lnTo>
                      <a:pt x="701" y="269"/>
                    </a:lnTo>
                    <a:lnTo>
                      <a:pt x="655" y="257"/>
                    </a:lnTo>
                    <a:lnTo>
                      <a:pt x="606" y="248"/>
                    </a:lnTo>
                    <a:lnTo>
                      <a:pt x="557" y="240"/>
                    </a:lnTo>
                    <a:lnTo>
                      <a:pt x="507" y="235"/>
                    </a:lnTo>
                    <a:lnTo>
                      <a:pt x="457" y="232"/>
                    </a:lnTo>
                    <a:lnTo>
                      <a:pt x="431" y="232"/>
                    </a:lnTo>
                    <a:lnTo>
                      <a:pt x="404" y="233"/>
                    </a:lnTo>
                    <a:lnTo>
                      <a:pt x="377" y="235"/>
                    </a:lnTo>
                    <a:lnTo>
                      <a:pt x="350" y="236"/>
                    </a:lnTo>
                    <a:lnTo>
                      <a:pt x="322" y="239"/>
                    </a:lnTo>
                    <a:lnTo>
                      <a:pt x="295" y="243"/>
                    </a:lnTo>
                    <a:lnTo>
                      <a:pt x="267" y="247"/>
                    </a:lnTo>
                    <a:lnTo>
                      <a:pt x="239" y="252"/>
                    </a:lnTo>
                    <a:lnTo>
                      <a:pt x="210" y="259"/>
                    </a:lnTo>
                    <a:lnTo>
                      <a:pt x="181" y="265"/>
                    </a:lnTo>
                    <a:lnTo>
                      <a:pt x="152" y="273"/>
                    </a:lnTo>
                    <a:lnTo>
                      <a:pt x="123" y="282"/>
                    </a:lnTo>
                    <a:lnTo>
                      <a:pt x="93" y="292"/>
                    </a:lnTo>
                    <a:lnTo>
                      <a:pt x="62" y="302"/>
                    </a:lnTo>
                    <a:lnTo>
                      <a:pt x="32" y="314"/>
                    </a:lnTo>
                    <a:lnTo>
                      <a:pt x="0" y="326"/>
                    </a:lnTo>
                    <a:lnTo>
                      <a:pt x="31" y="400"/>
                    </a:lnTo>
                    <a:lnTo>
                      <a:pt x="61" y="388"/>
                    </a:lnTo>
                    <a:lnTo>
                      <a:pt x="90" y="377"/>
                    </a:lnTo>
                    <a:lnTo>
                      <a:pt x="118" y="368"/>
                    </a:lnTo>
                    <a:lnTo>
                      <a:pt x="146" y="359"/>
                    </a:lnTo>
                    <a:lnTo>
                      <a:pt x="173" y="351"/>
                    </a:lnTo>
                    <a:lnTo>
                      <a:pt x="201" y="343"/>
                    </a:lnTo>
                    <a:lnTo>
                      <a:pt x="227" y="336"/>
                    </a:lnTo>
                    <a:lnTo>
                      <a:pt x="255" y="331"/>
                    </a:lnTo>
                    <a:lnTo>
                      <a:pt x="280" y="326"/>
                    </a:lnTo>
                    <a:lnTo>
                      <a:pt x="307" y="322"/>
                    </a:lnTo>
                    <a:lnTo>
                      <a:pt x="332" y="319"/>
                    </a:lnTo>
                    <a:lnTo>
                      <a:pt x="357" y="317"/>
                    </a:lnTo>
                    <a:lnTo>
                      <a:pt x="382" y="314"/>
                    </a:lnTo>
                    <a:lnTo>
                      <a:pt x="406" y="313"/>
                    </a:lnTo>
                    <a:lnTo>
                      <a:pt x="431" y="313"/>
                    </a:lnTo>
                    <a:lnTo>
                      <a:pt x="454" y="313"/>
                    </a:lnTo>
                    <a:lnTo>
                      <a:pt x="502" y="315"/>
                    </a:lnTo>
                    <a:lnTo>
                      <a:pt x="547" y="319"/>
                    </a:lnTo>
                    <a:lnTo>
                      <a:pt x="593" y="326"/>
                    </a:lnTo>
                    <a:lnTo>
                      <a:pt x="637" y="335"/>
                    </a:lnTo>
                    <a:lnTo>
                      <a:pt x="680" y="347"/>
                    </a:lnTo>
                    <a:lnTo>
                      <a:pt x="722" y="359"/>
                    </a:lnTo>
                    <a:lnTo>
                      <a:pt x="765" y="373"/>
                    </a:lnTo>
                    <a:lnTo>
                      <a:pt x="807" y="391"/>
                    </a:lnTo>
                    <a:lnTo>
                      <a:pt x="848" y="408"/>
                    </a:lnTo>
                    <a:lnTo>
                      <a:pt x="887" y="426"/>
                    </a:lnTo>
                    <a:lnTo>
                      <a:pt x="928" y="447"/>
                    </a:lnTo>
                    <a:lnTo>
                      <a:pt x="968" y="468"/>
                    </a:lnTo>
                    <a:lnTo>
                      <a:pt x="1047" y="513"/>
                    </a:lnTo>
                    <a:lnTo>
                      <a:pt x="1125" y="561"/>
                    </a:lnTo>
                    <a:lnTo>
                      <a:pt x="1203" y="608"/>
                    </a:lnTo>
                    <a:lnTo>
                      <a:pt x="1281" y="657"/>
                    </a:lnTo>
                    <a:lnTo>
                      <a:pt x="1320" y="681"/>
                    </a:lnTo>
                    <a:lnTo>
                      <a:pt x="1361" y="703"/>
                    </a:lnTo>
                    <a:lnTo>
                      <a:pt x="1401" y="727"/>
                    </a:lnTo>
                    <a:lnTo>
                      <a:pt x="1440" y="748"/>
                    </a:lnTo>
                    <a:lnTo>
                      <a:pt x="1481" y="769"/>
                    </a:lnTo>
                    <a:lnTo>
                      <a:pt x="1524" y="789"/>
                    </a:lnTo>
                    <a:lnTo>
                      <a:pt x="1565" y="808"/>
                    </a:lnTo>
                    <a:lnTo>
                      <a:pt x="1608" y="825"/>
                    </a:lnTo>
                    <a:lnTo>
                      <a:pt x="1652" y="841"/>
                    </a:lnTo>
                    <a:lnTo>
                      <a:pt x="1695" y="854"/>
                    </a:lnTo>
                    <a:lnTo>
                      <a:pt x="1740" y="866"/>
                    </a:lnTo>
                    <a:lnTo>
                      <a:pt x="1786" y="875"/>
                    </a:lnTo>
                    <a:lnTo>
                      <a:pt x="1832" y="882"/>
                    </a:lnTo>
                    <a:lnTo>
                      <a:pt x="1880" y="887"/>
                    </a:lnTo>
                    <a:lnTo>
                      <a:pt x="1905" y="888"/>
                    </a:lnTo>
                    <a:lnTo>
                      <a:pt x="1930" y="888"/>
                    </a:lnTo>
                    <a:lnTo>
                      <a:pt x="1954" y="888"/>
                    </a:lnTo>
                    <a:lnTo>
                      <a:pt x="1979" y="888"/>
                    </a:lnTo>
                    <a:lnTo>
                      <a:pt x="2004" y="886"/>
                    </a:lnTo>
                    <a:lnTo>
                      <a:pt x="2030" y="884"/>
                    </a:lnTo>
                    <a:lnTo>
                      <a:pt x="2056" y="880"/>
                    </a:lnTo>
                    <a:lnTo>
                      <a:pt x="2082" y="876"/>
                    </a:lnTo>
                    <a:lnTo>
                      <a:pt x="2108" y="872"/>
                    </a:lnTo>
                    <a:lnTo>
                      <a:pt x="2135" y="866"/>
                    </a:lnTo>
                    <a:lnTo>
                      <a:pt x="2161" y="860"/>
                    </a:lnTo>
                    <a:lnTo>
                      <a:pt x="2189" y="853"/>
                    </a:lnTo>
                    <a:lnTo>
                      <a:pt x="2217" y="845"/>
                    </a:lnTo>
                    <a:lnTo>
                      <a:pt x="2244" y="835"/>
                    </a:lnTo>
                    <a:lnTo>
                      <a:pt x="2272" y="826"/>
                    </a:lnTo>
                    <a:lnTo>
                      <a:pt x="2301" y="814"/>
                    </a:lnTo>
                    <a:lnTo>
                      <a:pt x="2330" y="802"/>
                    </a:lnTo>
                    <a:lnTo>
                      <a:pt x="2358" y="789"/>
                    </a:lnTo>
                    <a:lnTo>
                      <a:pt x="2388" y="776"/>
                    </a:lnTo>
                    <a:lnTo>
                      <a:pt x="2417" y="761"/>
                    </a:lnTo>
                    <a:lnTo>
                      <a:pt x="2448" y="744"/>
                    </a:lnTo>
                    <a:lnTo>
                      <a:pt x="2478" y="728"/>
                    </a:lnTo>
                    <a:lnTo>
                      <a:pt x="2508" y="710"/>
                    </a:lnTo>
                    <a:lnTo>
                      <a:pt x="2540" y="690"/>
                    </a:lnTo>
                    <a:lnTo>
                      <a:pt x="2572" y="670"/>
                    </a:lnTo>
                    <a:lnTo>
                      <a:pt x="2603" y="649"/>
                    </a:lnTo>
                    <a:lnTo>
                      <a:pt x="2636" y="627"/>
                    </a:lnTo>
                    <a:lnTo>
                      <a:pt x="2668" y="603"/>
                    </a:lnTo>
                    <a:lnTo>
                      <a:pt x="2701" y="578"/>
                    </a:lnTo>
                    <a:lnTo>
                      <a:pt x="2735" y="553"/>
                    </a:lnTo>
                    <a:lnTo>
                      <a:pt x="2770" y="525"/>
                    </a:lnTo>
                    <a:lnTo>
                      <a:pt x="2804" y="497"/>
                    </a:lnTo>
                    <a:lnTo>
                      <a:pt x="2874" y="437"/>
                    </a:lnTo>
                    <a:lnTo>
                      <a:pt x="2947" y="371"/>
                    </a:lnTo>
                    <a:lnTo>
                      <a:pt x="3020" y="299"/>
                    </a:lnTo>
                    <a:lnTo>
                      <a:pt x="3096" y="223"/>
                    </a:lnTo>
                    <a:lnTo>
                      <a:pt x="3175" y="141"/>
                    </a:lnTo>
                    <a:lnTo>
                      <a:pt x="3254" y="54"/>
                    </a:lnTo>
                    <a:lnTo>
                      <a:pt x="3195" y="0"/>
                    </a:lnTo>
                    <a:close/>
                  </a:path>
                </a:pathLst>
              </a:custGeom>
              <a:solidFill>
                <a:srgbClr val="DA251D"/>
              </a:solidFill>
              <a:ln w="9525">
                <a:noFill/>
                <a:round/>
                <a:headEnd/>
                <a:tailEnd/>
              </a:ln>
            </p:spPr>
            <p:txBody>
              <a:bodyPr/>
              <a:lstStyle/>
              <a:p>
                <a:pPr eaLnBrk="1" hangingPunct="1"/>
                <a:endParaRPr lang="pt-BR" b="1" u="none"/>
              </a:p>
            </p:txBody>
          </p:sp>
          <p:sp>
            <p:nvSpPr>
              <p:cNvPr id="453740" name="Freeform 2375"/>
              <p:cNvSpPr>
                <a:spLocks/>
              </p:cNvSpPr>
              <p:nvPr/>
            </p:nvSpPr>
            <p:spPr bwMode="auto">
              <a:xfrm>
                <a:off x="3200" y="2856"/>
                <a:ext cx="185" cy="721"/>
              </a:xfrm>
              <a:custGeom>
                <a:avLst/>
                <a:gdLst>
                  <a:gd name="T0" fmla="*/ 0 w 738"/>
                  <a:gd name="T1" fmla="*/ 0 h 2884"/>
                  <a:gd name="T2" fmla="*/ 0 w 738"/>
                  <a:gd name="T3" fmla="*/ 0 h 2884"/>
                  <a:gd name="T4" fmla="*/ 0 w 738"/>
                  <a:gd name="T5" fmla="*/ 0 h 2884"/>
                  <a:gd name="T6" fmla="*/ 0 w 738"/>
                  <a:gd name="T7" fmla="*/ 0 h 2884"/>
                  <a:gd name="T8" fmla="*/ 0 w 738"/>
                  <a:gd name="T9" fmla="*/ 0 h 2884"/>
                  <a:gd name="T10" fmla="*/ 0 w 738"/>
                  <a:gd name="T11" fmla="*/ 0 h 2884"/>
                  <a:gd name="T12" fmla="*/ 0 w 738"/>
                  <a:gd name="T13" fmla="*/ 0 h 2884"/>
                  <a:gd name="T14" fmla="*/ 0 w 738"/>
                  <a:gd name="T15" fmla="*/ 0 h 2884"/>
                  <a:gd name="T16" fmla="*/ 0 w 738"/>
                  <a:gd name="T17" fmla="*/ 0 h 2884"/>
                  <a:gd name="T18" fmla="*/ 0 w 738"/>
                  <a:gd name="T19" fmla="*/ 0 h 2884"/>
                  <a:gd name="T20" fmla="*/ 0 w 738"/>
                  <a:gd name="T21" fmla="*/ 0 h 2884"/>
                  <a:gd name="T22" fmla="*/ 0 w 738"/>
                  <a:gd name="T23" fmla="*/ 0 h 2884"/>
                  <a:gd name="T24" fmla="*/ 0 w 738"/>
                  <a:gd name="T25" fmla="*/ 0 h 2884"/>
                  <a:gd name="T26" fmla="*/ 0 w 738"/>
                  <a:gd name="T27" fmla="*/ 0 h 2884"/>
                  <a:gd name="T28" fmla="*/ 0 w 738"/>
                  <a:gd name="T29" fmla="*/ 0 h 2884"/>
                  <a:gd name="T30" fmla="*/ 0 w 738"/>
                  <a:gd name="T31" fmla="*/ 0 h 2884"/>
                  <a:gd name="T32" fmla="*/ 0 w 738"/>
                  <a:gd name="T33" fmla="*/ 0 h 2884"/>
                  <a:gd name="T34" fmla="*/ 0 w 738"/>
                  <a:gd name="T35" fmla="*/ 0 h 2884"/>
                  <a:gd name="T36" fmla="*/ 0 w 738"/>
                  <a:gd name="T37" fmla="*/ 0 h 2884"/>
                  <a:gd name="T38" fmla="*/ 0 w 738"/>
                  <a:gd name="T39" fmla="*/ 0 h 2884"/>
                  <a:gd name="T40" fmla="*/ 0 w 738"/>
                  <a:gd name="T41" fmla="*/ 0 h 2884"/>
                  <a:gd name="T42" fmla="*/ 0 w 738"/>
                  <a:gd name="T43" fmla="*/ 0 h 2884"/>
                  <a:gd name="T44" fmla="*/ 0 w 738"/>
                  <a:gd name="T45" fmla="*/ 0 h 2884"/>
                  <a:gd name="T46" fmla="*/ 0 w 738"/>
                  <a:gd name="T47" fmla="*/ 0 h 2884"/>
                  <a:gd name="T48" fmla="*/ 0 w 738"/>
                  <a:gd name="T49" fmla="*/ 0 h 2884"/>
                  <a:gd name="T50" fmla="*/ 0 w 738"/>
                  <a:gd name="T51" fmla="*/ 0 h 2884"/>
                  <a:gd name="T52" fmla="*/ 0 w 738"/>
                  <a:gd name="T53" fmla="*/ 0 h 2884"/>
                  <a:gd name="T54" fmla="*/ 0 w 738"/>
                  <a:gd name="T55" fmla="*/ 0 h 2884"/>
                  <a:gd name="T56" fmla="*/ 0 w 738"/>
                  <a:gd name="T57" fmla="*/ 0 h 2884"/>
                  <a:gd name="T58" fmla="*/ 0 w 738"/>
                  <a:gd name="T59" fmla="*/ 0 h 2884"/>
                  <a:gd name="T60" fmla="*/ 0 w 738"/>
                  <a:gd name="T61" fmla="*/ 0 h 2884"/>
                  <a:gd name="T62" fmla="*/ 0 w 738"/>
                  <a:gd name="T63" fmla="*/ 0 h 2884"/>
                  <a:gd name="T64" fmla="*/ 0 w 738"/>
                  <a:gd name="T65" fmla="*/ 0 h 2884"/>
                  <a:gd name="T66" fmla="*/ 0 w 738"/>
                  <a:gd name="T67" fmla="*/ 0 h 2884"/>
                  <a:gd name="T68" fmla="*/ 0 w 738"/>
                  <a:gd name="T69" fmla="*/ 0 h 2884"/>
                  <a:gd name="T70" fmla="*/ 0 w 738"/>
                  <a:gd name="T71" fmla="*/ 0 h 2884"/>
                  <a:gd name="T72" fmla="*/ 0 w 738"/>
                  <a:gd name="T73" fmla="*/ 0 h 2884"/>
                  <a:gd name="T74" fmla="*/ 0 w 738"/>
                  <a:gd name="T75" fmla="*/ 0 h 2884"/>
                  <a:gd name="T76" fmla="*/ 0 w 738"/>
                  <a:gd name="T77" fmla="*/ 0 h 2884"/>
                  <a:gd name="T78" fmla="*/ 0 w 738"/>
                  <a:gd name="T79" fmla="*/ 0 h 2884"/>
                  <a:gd name="T80" fmla="*/ 0 w 738"/>
                  <a:gd name="T81" fmla="*/ 0 h 2884"/>
                  <a:gd name="T82" fmla="*/ 0 w 738"/>
                  <a:gd name="T83" fmla="*/ 0 h 2884"/>
                  <a:gd name="T84" fmla="*/ 0 w 738"/>
                  <a:gd name="T85" fmla="*/ 0 h 2884"/>
                  <a:gd name="T86" fmla="*/ 0 w 738"/>
                  <a:gd name="T87" fmla="*/ 0 h 2884"/>
                  <a:gd name="T88" fmla="*/ 0 w 738"/>
                  <a:gd name="T89" fmla="*/ 0 h 2884"/>
                  <a:gd name="T90" fmla="*/ 0 w 738"/>
                  <a:gd name="T91" fmla="*/ 0 h 2884"/>
                  <a:gd name="T92" fmla="*/ 0 w 738"/>
                  <a:gd name="T93" fmla="*/ 0 h 2884"/>
                  <a:gd name="T94" fmla="*/ 0 w 738"/>
                  <a:gd name="T95" fmla="*/ 0 h 2884"/>
                  <a:gd name="T96" fmla="*/ 0 w 738"/>
                  <a:gd name="T97" fmla="*/ 0 h 2884"/>
                  <a:gd name="T98" fmla="*/ 0 w 738"/>
                  <a:gd name="T99" fmla="*/ 0 h 2884"/>
                  <a:gd name="T100" fmla="*/ 0 w 738"/>
                  <a:gd name="T101" fmla="*/ 0 h 2884"/>
                  <a:gd name="T102" fmla="*/ 0 w 738"/>
                  <a:gd name="T103" fmla="*/ 0 h 28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8"/>
                  <a:gd name="T157" fmla="*/ 0 h 2884"/>
                  <a:gd name="T158" fmla="*/ 738 w 738"/>
                  <a:gd name="T159" fmla="*/ 2884 h 28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8" h="2884">
                    <a:moveTo>
                      <a:pt x="225" y="79"/>
                    </a:moveTo>
                    <a:lnTo>
                      <a:pt x="225" y="79"/>
                    </a:lnTo>
                    <a:lnTo>
                      <a:pt x="245" y="83"/>
                    </a:lnTo>
                    <a:lnTo>
                      <a:pt x="265" y="86"/>
                    </a:lnTo>
                    <a:lnTo>
                      <a:pt x="284" y="91"/>
                    </a:lnTo>
                    <a:lnTo>
                      <a:pt x="302" y="96"/>
                    </a:lnTo>
                    <a:lnTo>
                      <a:pt x="319" y="101"/>
                    </a:lnTo>
                    <a:lnTo>
                      <a:pt x="336" y="108"/>
                    </a:lnTo>
                    <a:lnTo>
                      <a:pt x="352" y="115"/>
                    </a:lnTo>
                    <a:lnTo>
                      <a:pt x="369" y="123"/>
                    </a:lnTo>
                    <a:lnTo>
                      <a:pt x="384" y="130"/>
                    </a:lnTo>
                    <a:lnTo>
                      <a:pt x="398" y="138"/>
                    </a:lnTo>
                    <a:lnTo>
                      <a:pt x="413" y="148"/>
                    </a:lnTo>
                    <a:lnTo>
                      <a:pt x="427" y="158"/>
                    </a:lnTo>
                    <a:lnTo>
                      <a:pt x="441" y="169"/>
                    </a:lnTo>
                    <a:lnTo>
                      <a:pt x="454" y="179"/>
                    </a:lnTo>
                    <a:lnTo>
                      <a:pt x="467" y="191"/>
                    </a:lnTo>
                    <a:lnTo>
                      <a:pt x="479" y="203"/>
                    </a:lnTo>
                    <a:lnTo>
                      <a:pt x="491" y="215"/>
                    </a:lnTo>
                    <a:lnTo>
                      <a:pt x="501" y="228"/>
                    </a:lnTo>
                    <a:lnTo>
                      <a:pt x="513" y="243"/>
                    </a:lnTo>
                    <a:lnTo>
                      <a:pt x="522" y="257"/>
                    </a:lnTo>
                    <a:lnTo>
                      <a:pt x="533" y="272"/>
                    </a:lnTo>
                    <a:lnTo>
                      <a:pt x="542" y="288"/>
                    </a:lnTo>
                    <a:lnTo>
                      <a:pt x="551" y="303"/>
                    </a:lnTo>
                    <a:lnTo>
                      <a:pt x="561" y="319"/>
                    </a:lnTo>
                    <a:lnTo>
                      <a:pt x="578" y="354"/>
                    </a:lnTo>
                    <a:lnTo>
                      <a:pt x="592" y="391"/>
                    </a:lnTo>
                    <a:lnTo>
                      <a:pt x="606" y="429"/>
                    </a:lnTo>
                    <a:lnTo>
                      <a:pt x="617" y="470"/>
                    </a:lnTo>
                    <a:lnTo>
                      <a:pt x="628" y="512"/>
                    </a:lnTo>
                    <a:lnTo>
                      <a:pt x="636" y="556"/>
                    </a:lnTo>
                    <a:lnTo>
                      <a:pt x="644" y="600"/>
                    </a:lnTo>
                    <a:lnTo>
                      <a:pt x="649" y="647"/>
                    </a:lnTo>
                    <a:lnTo>
                      <a:pt x="653" y="695"/>
                    </a:lnTo>
                    <a:lnTo>
                      <a:pt x="656" y="746"/>
                    </a:lnTo>
                    <a:lnTo>
                      <a:pt x="657" y="796"/>
                    </a:lnTo>
                    <a:lnTo>
                      <a:pt x="657" y="849"/>
                    </a:lnTo>
                    <a:lnTo>
                      <a:pt x="657" y="901"/>
                    </a:lnTo>
                    <a:lnTo>
                      <a:pt x="654" y="954"/>
                    </a:lnTo>
                    <a:lnTo>
                      <a:pt x="650" y="1010"/>
                    </a:lnTo>
                    <a:lnTo>
                      <a:pt x="645" y="1065"/>
                    </a:lnTo>
                    <a:lnTo>
                      <a:pt x="639" y="1122"/>
                    </a:lnTo>
                    <a:lnTo>
                      <a:pt x="632" y="1179"/>
                    </a:lnTo>
                    <a:lnTo>
                      <a:pt x="623" y="1235"/>
                    </a:lnTo>
                    <a:lnTo>
                      <a:pt x="614" y="1293"/>
                    </a:lnTo>
                    <a:lnTo>
                      <a:pt x="603" y="1351"/>
                    </a:lnTo>
                    <a:lnTo>
                      <a:pt x="592" y="1410"/>
                    </a:lnTo>
                    <a:lnTo>
                      <a:pt x="579" y="1468"/>
                    </a:lnTo>
                    <a:lnTo>
                      <a:pt x="566" y="1526"/>
                    </a:lnTo>
                    <a:lnTo>
                      <a:pt x="551" y="1584"/>
                    </a:lnTo>
                    <a:lnTo>
                      <a:pt x="537" y="1642"/>
                    </a:lnTo>
                    <a:lnTo>
                      <a:pt x="521" y="1700"/>
                    </a:lnTo>
                    <a:lnTo>
                      <a:pt x="505" y="1758"/>
                    </a:lnTo>
                    <a:lnTo>
                      <a:pt x="488" y="1816"/>
                    </a:lnTo>
                    <a:lnTo>
                      <a:pt x="470" y="1873"/>
                    </a:lnTo>
                    <a:lnTo>
                      <a:pt x="451" y="1930"/>
                    </a:lnTo>
                    <a:lnTo>
                      <a:pt x="433" y="1985"/>
                    </a:lnTo>
                    <a:lnTo>
                      <a:pt x="413" y="2039"/>
                    </a:lnTo>
                    <a:lnTo>
                      <a:pt x="393" y="2095"/>
                    </a:lnTo>
                    <a:lnTo>
                      <a:pt x="372" y="2147"/>
                    </a:lnTo>
                    <a:lnTo>
                      <a:pt x="352" y="2200"/>
                    </a:lnTo>
                    <a:lnTo>
                      <a:pt x="331" y="2250"/>
                    </a:lnTo>
                    <a:lnTo>
                      <a:pt x="309" y="2301"/>
                    </a:lnTo>
                    <a:lnTo>
                      <a:pt x="287" y="2349"/>
                    </a:lnTo>
                    <a:lnTo>
                      <a:pt x="265" y="2397"/>
                    </a:lnTo>
                    <a:lnTo>
                      <a:pt x="243" y="2443"/>
                    </a:lnTo>
                    <a:lnTo>
                      <a:pt x="220" y="2488"/>
                    </a:lnTo>
                    <a:lnTo>
                      <a:pt x="198" y="2532"/>
                    </a:lnTo>
                    <a:lnTo>
                      <a:pt x="175" y="2572"/>
                    </a:lnTo>
                    <a:lnTo>
                      <a:pt x="153" y="2612"/>
                    </a:lnTo>
                    <a:lnTo>
                      <a:pt x="130" y="2649"/>
                    </a:lnTo>
                    <a:lnTo>
                      <a:pt x="108" y="2685"/>
                    </a:lnTo>
                    <a:lnTo>
                      <a:pt x="87" y="2719"/>
                    </a:lnTo>
                    <a:lnTo>
                      <a:pt x="64" y="2751"/>
                    </a:lnTo>
                    <a:lnTo>
                      <a:pt x="42" y="2780"/>
                    </a:lnTo>
                    <a:lnTo>
                      <a:pt x="21" y="2806"/>
                    </a:lnTo>
                    <a:lnTo>
                      <a:pt x="0" y="2830"/>
                    </a:lnTo>
                    <a:lnTo>
                      <a:pt x="59" y="2884"/>
                    </a:lnTo>
                    <a:lnTo>
                      <a:pt x="83" y="2858"/>
                    </a:lnTo>
                    <a:lnTo>
                      <a:pt x="105" y="2829"/>
                    </a:lnTo>
                    <a:lnTo>
                      <a:pt x="129" y="2797"/>
                    </a:lnTo>
                    <a:lnTo>
                      <a:pt x="153" y="2764"/>
                    </a:lnTo>
                    <a:lnTo>
                      <a:pt x="175" y="2728"/>
                    </a:lnTo>
                    <a:lnTo>
                      <a:pt x="199" y="2691"/>
                    </a:lnTo>
                    <a:lnTo>
                      <a:pt x="223" y="2652"/>
                    </a:lnTo>
                    <a:lnTo>
                      <a:pt x="245" y="2611"/>
                    </a:lnTo>
                    <a:lnTo>
                      <a:pt x="269" y="2568"/>
                    </a:lnTo>
                    <a:lnTo>
                      <a:pt x="291" y="2525"/>
                    </a:lnTo>
                    <a:lnTo>
                      <a:pt x="315" y="2479"/>
                    </a:lnTo>
                    <a:lnTo>
                      <a:pt x="338" y="2431"/>
                    </a:lnTo>
                    <a:lnTo>
                      <a:pt x="360" y="2382"/>
                    </a:lnTo>
                    <a:lnTo>
                      <a:pt x="383" y="2334"/>
                    </a:lnTo>
                    <a:lnTo>
                      <a:pt x="405" y="2282"/>
                    </a:lnTo>
                    <a:lnTo>
                      <a:pt x="426" y="2229"/>
                    </a:lnTo>
                    <a:lnTo>
                      <a:pt x="447" y="2176"/>
                    </a:lnTo>
                    <a:lnTo>
                      <a:pt x="468" y="2122"/>
                    </a:lnTo>
                    <a:lnTo>
                      <a:pt x="488" y="2067"/>
                    </a:lnTo>
                    <a:lnTo>
                      <a:pt x="508" y="2011"/>
                    </a:lnTo>
                    <a:lnTo>
                      <a:pt x="528" y="1955"/>
                    </a:lnTo>
                    <a:lnTo>
                      <a:pt x="546" y="1897"/>
                    </a:lnTo>
                    <a:lnTo>
                      <a:pt x="565" y="1839"/>
                    </a:lnTo>
                    <a:lnTo>
                      <a:pt x="582" y="1780"/>
                    </a:lnTo>
                    <a:lnTo>
                      <a:pt x="599" y="1722"/>
                    </a:lnTo>
                    <a:lnTo>
                      <a:pt x="615" y="1663"/>
                    </a:lnTo>
                    <a:lnTo>
                      <a:pt x="629" y="1604"/>
                    </a:lnTo>
                    <a:lnTo>
                      <a:pt x="644" y="1544"/>
                    </a:lnTo>
                    <a:lnTo>
                      <a:pt x="658" y="1485"/>
                    </a:lnTo>
                    <a:lnTo>
                      <a:pt x="670" y="1425"/>
                    </a:lnTo>
                    <a:lnTo>
                      <a:pt x="682" y="1366"/>
                    </a:lnTo>
                    <a:lnTo>
                      <a:pt x="693" y="1307"/>
                    </a:lnTo>
                    <a:lnTo>
                      <a:pt x="702" y="1247"/>
                    </a:lnTo>
                    <a:lnTo>
                      <a:pt x="711" y="1189"/>
                    </a:lnTo>
                    <a:lnTo>
                      <a:pt x="719" y="1131"/>
                    </a:lnTo>
                    <a:lnTo>
                      <a:pt x="724" y="1073"/>
                    </a:lnTo>
                    <a:lnTo>
                      <a:pt x="730" y="1016"/>
                    </a:lnTo>
                    <a:lnTo>
                      <a:pt x="734" y="959"/>
                    </a:lnTo>
                    <a:lnTo>
                      <a:pt x="736" y="904"/>
                    </a:lnTo>
                    <a:lnTo>
                      <a:pt x="738" y="849"/>
                    </a:lnTo>
                    <a:lnTo>
                      <a:pt x="738" y="794"/>
                    </a:lnTo>
                    <a:lnTo>
                      <a:pt x="736" y="742"/>
                    </a:lnTo>
                    <a:lnTo>
                      <a:pt x="734" y="690"/>
                    </a:lnTo>
                    <a:lnTo>
                      <a:pt x="728" y="639"/>
                    </a:lnTo>
                    <a:lnTo>
                      <a:pt x="723" y="590"/>
                    </a:lnTo>
                    <a:lnTo>
                      <a:pt x="715" y="541"/>
                    </a:lnTo>
                    <a:lnTo>
                      <a:pt x="706" y="493"/>
                    </a:lnTo>
                    <a:lnTo>
                      <a:pt x="695" y="449"/>
                    </a:lnTo>
                    <a:lnTo>
                      <a:pt x="682" y="405"/>
                    </a:lnTo>
                    <a:lnTo>
                      <a:pt x="668" y="363"/>
                    </a:lnTo>
                    <a:lnTo>
                      <a:pt x="650" y="322"/>
                    </a:lnTo>
                    <a:lnTo>
                      <a:pt x="632" y="284"/>
                    </a:lnTo>
                    <a:lnTo>
                      <a:pt x="621" y="264"/>
                    </a:lnTo>
                    <a:lnTo>
                      <a:pt x="611" y="245"/>
                    </a:lnTo>
                    <a:lnTo>
                      <a:pt x="600" y="228"/>
                    </a:lnTo>
                    <a:lnTo>
                      <a:pt x="588" y="211"/>
                    </a:lnTo>
                    <a:lnTo>
                      <a:pt x="577" y="194"/>
                    </a:lnTo>
                    <a:lnTo>
                      <a:pt x="563" y="178"/>
                    </a:lnTo>
                    <a:lnTo>
                      <a:pt x="550" y="162"/>
                    </a:lnTo>
                    <a:lnTo>
                      <a:pt x="537" y="148"/>
                    </a:lnTo>
                    <a:lnTo>
                      <a:pt x="521" y="133"/>
                    </a:lnTo>
                    <a:lnTo>
                      <a:pt x="507" y="119"/>
                    </a:lnTo>
                    <a:lnTo>
                      <a:pt x="491" y="105"/>
                    </a:lnTo>
                    <a:lnTo>
                      <a:pt x="475" y="94"/>
                    </a:lnTo>
                    <a:lnTo>
                      <a:pt x="458" y="82"/>
                    </a:lnTo>
                    <a:lnTo>
                      <a:pt x="441" y="70"/>
                    </a:lnTo>
                    <a:lnTo>
                      <a:pt x="422" y="59"/>
                    </a:lnTo>
                    <a:lnTo>
                      <a:pt x="404" y="50"/>
                    </a:lnTo>
                    <a:lnTo>
                      <a:pt x="385" y="41"/>
                    </a:lnTo>
                    <a:lnTo>
                      <a:pt x="365" y="33"/>
                    </a:lnTo>
                    <a:lnTo>
                      <a:pt x="346" y="25"/>
                    </a:lnTo>
                    <a:lnTo>
                      <a:pt x="324" y="18"/>
                    </a:lnTo>
                    <a:lnTo>
                      <a:pt x="303" y="13"/>
                    </a:lnTo>
                    <a:lnTo>
                      <a:pt x="281" y="8"/>
                    </a:lnTo>
                    <a:lnTo>
                      <a:pt x="258" y="4"/>
                    </a:lnTo>
                    <a:lnTo>
                      <a:pt x="236" y="0"/>
                    </a:lnTo>
                    <a:lnTo>
                      <a:pt x="225" y="79"/>
                    </a:lnTo>
                    <a:close/>
                  </a:path>
                </a:pathLst>
              </a:custGeom>
              <a:solidFill>
                <a:srgbClr val="DA251D"/>
              </a:solidFill>
              <a:ln w="9525">
                <a:noFill/>
                <a:round/>
                <a:headEnd/>
                <a:tailEnd/>
              </a:ln>
            </p:spPr>
            <p:txBody>
              <a:bodyPr/>
              <a:lstStyle/>
              <a:p>
                <a:pPr eaLnBrk="1" hangingPunct="1"/>
                <a:endParaRPr lang="pt-BR" b="1" u="none"/>
              </a:p>
            </p:txBody>
          </p:sp>
          <p:sp>
            <p:nvSpPr>
              <p:cNvPr id="453741" name="Freeform 2376"/>
              <p:cNvSpPr>
                <a:spLocks/>
              </p:cNvSpPr>
              <p:nvPr/>
            </p:nvSpPr>
            <p:spPr bwMode="auto">
              <a:xfrm>
                <a:off x="3179" y="2576"/>
                <a:ext cx="81" cy="300"/>
              </a:xfrm>
              <a:custGeom>
                <a:avLst/>
                <a:gdLst>
                  <a:gd name="T0" fmla="*/ 0 w 323"/>
                  <a:gd name="T1" fmla="*/ 0 h 1201"/>
                  <a:gd name="T2" fmla="*/ 0 w 323"/>
                  <a:gd name="T3" fmla="*/ 0 h 1201"/>
                  <a:gd name="T4" fmla="*/ 0 w 323"/>
                  <a:gd name="T5" fmla="*/ 0 h 1201"/>
                  <a:gd name="T6" fmla="*/ 0 w 323"/>
                  <a:gd name="T7" fmla="*/ 0 h 1201"/>
                  <a:gd name="T8" fmla="*/ 0 w 323"/>
                  <a:gd name="T9" fmla="*/ 0 h 1201"/>
                  <a:gd name="T10" fmla="*/ 0 w 323"/>
                  <a:gd name="T11" fmla="*/ 0 h 1201"/>
                  <a:gd name="T12" fmla="*/ 0 w 323"/>
                  <a:gd name="T13" fmla="*/ 0 h 1201"/>
                  <a:gd name="T14" fmla="*/ 0 w 323"/>
                  <a:gd name="T15" fmla="*/ 0 h 1201"/>
                  <a:gd name="T16" fmla="*/ 0 w 323"/>
                  <a:gd name="T17" fmla="*/ 0 h 1201"/>
                  <a:gd name="T18" fmla="*/ 0 w 323"/>
                  <a:gd name="T19" fmla="*/ 0 h 1201"/>
                  <a:gd name="T20" fmla="*/ 0 w 323"/>
                  <a:gd name="T21" fmla="*/ 0 h 1201"/>
                  <a:gd name="T22" fmla="*/ 0 w 323"/>
                  <a:gd name="T23" fmla="*/ 0 h 1201"/>
                  <a:gd name="T24" fmla="*/ 0 w 323"/>
                  <a:gd name="T25" fmla="*/ 0 h 1201"/>
                  <a:gd name="T26" fmla="*/ 0 w 323"/>
                  <a:gd name="T27" fmla="*/ 0 h 1201"/>
                  <a:gd name="T28" fmla="*/ 0 w 323"/>
                  <a:gd name="T29" fmla="*/ 0 h 1201"/>
                  <a:gd name="T30" fmla="*/ 0 w 323"/>
                  <a:gd name="T31" fmla="*/ 0 h 1201"/>
                  <a:gd name="T32" fmla="*/ 0 w 323"/>
                  <a:gd name="T33" fmla="*/ 0 h 1201"/>
                  <a:gd name="T34" fmla="*/ 0 w 323"/>
                  <a:gd name="T35" fmla="*/ 0 h 1201"/>
                  <a:gd name="T36" fmla="*/ 0 w 323"/>
                  <a:gd name="T37" fmla="*/ 0 h 1201"/>
                  <a:gd name="T38" fmla="*/ 0 w 323"/>
                  <a:gd name="T39" fmla="*/ 0 h 1201"/>
                  <a:gd name="T40" fmla="*/ 0 w 323"/>
                  <a:gd name="T41" fmla="*/ 0 h 1201"/>
                  <a:gd name="T42" fmla="*/ 0 w 323"/>
                  <a:gd name="T43" fmla="*/ 0 h 1201"/>
                  <a:gd name="T44" fmla="*/ 0 w 323"/>
                  <a:gd name="T45" fmla="*/ 0 h 1201"/>
                  <a:gd name="T46" fmla="*/ 0 w 323"/>
                  <a:gd name="T47" fmla="*/ 0 h 1201"/>
                  <a:gd name="T48" fmla="*/ 0 w 323"/>
                  <a:gd name="T49" fmla="*/ 0 h 1201"/>
                  <a:gd name="T50" fmla="*/ 0 w 323"/>
                  <a:gd name="T51" fmla="*/ 0 h 1201"/>
                  <a:gd name="T52" fmla="*/ 0 w 323"/>
                  <a:gd name="T53" fmla="*/ 0 h 1201"/>
                  <a:gd name="T54" fmla="*/ 0 w 323"/>
                  <a:gd name="T55" fmla="*/ 0 h 1201"/>
                  <a:gd name="T56" fmla="*/ 0 w 323"/>
                  <a:gd name="T57" fmla="*/ 0 h 1201"/>
                  <a:gd name="T58" fmla="*/ 0 w 323"/>
                  <a:gd name="T59" fmla="*/ 0 h 1201"/>
                  <a:gd name="T60" fmla="*/ 0 w 323"/>
                  <a:gd name="T61" fmla="*/ 0 h 1201"/>
                  <a:gd name="T62" fmla="*/ 0 w 323"/>
                  <a:gd name="T63" fmla="*/ 0 h 1201"/>
                  <a:gd name="T64" fmla="*/ 0 w 323"/>
                  <a:gd name="T65" fmla="*/ 0 h 1201"/>
                  <a:gd name="T66" fmla="*/ 0 w 323"/>
                  <a:gd name="T67" fmla="*/ 0 h 1201"/>
                  <a:gd name="T68" fmla="*/ 0 w 323"/>
                  <a:gd name="T69" fmla="*/ 0 h 1201"/>
                  <a:gd name="T70" fmla="*/ 0 w 323"/>
                  <a:gd name="T71" fmla="*/ 0 h 1201"/>
                  <a:gd name="T72" fmla="*/ 0 w 323"/>
                  <a:gd name="T73" fmla="*/ 0 h 1201"/>
                  <a:gd name="T74" fmla="*/ 0 w 323"/>
                  <a:gd name="T75" fmla="*/ 0 h 1201"/>
                  <a:gd name="T76" fmla="*/ 0 w 323"/>
                  <a:gd name="T77" fmla="*/ 0 h 1201"/>
                  <a:gd name="T78" fmla="*/ 0 w 323"/>
                  <a:gd name="T79" fmla="*/ 0 h 12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3"/>
                  <a:gd name="T121" fmla="*/ 0 h 1201"/>
                  <a:gd name="T122" fmla="*/ 323 w 323"/>
                  <a:gd name="T123" fmla="*/ 1201 h 120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3" h="1201">
                    <a:moveTo>
                      <a:pt x="171" y="0"/>
                    </a:moveTo>
                    <a:lnTo>
                      <a:pt x="171" y="0"/>
                    </a:lnTo>
                    <a:lnTo>
                      <a:pt x="145" y="57"/>
                    </a:lnTo>
                    <a:lnTo>
                      <a:pt x="121" y="113"/>
                    </a:lnTo>
                    <a:lnTo>
                      <a:pt x="100" y="169"/>
                    </a:lnTo>
                    <a:lnTo>
                      <a:pt x="80" y="224"/>
                    </a:lnTo>
                    <a:lnTo>
                      <a:pt x="63" y="278"/>
                    </a:lnTo>
                    <a:lnTo>
                      <a:pt x="48" y="331"/>
                    </a:lnTo>
                    <a:lnTo>
                      <a:pt x="35" y="384"/>
                    </a:lnTo>
                    <a:lnTo>
                      <a:pt x="25" y="435"/>
                    </a:lnTo>
                    <a:lnTo>
                      <a:pt x="15" y="486"/>
                    </a:lnTo>
                    <a:lnTo>
                      <a:pt x="9" y="534"/>
                    </a:lnTo>
                    <a:lnTo>
                      <a:pt x="4" y="583"/>
                    </a:lnTo>
                    <a:lnTo>
                      <a:pt x="1" y="629"/>
                    </a:lnTo>
                    <a:lnTo>
                      <a:pt x="0" y="676"/>
                    </a:lnTo>
                    <a:lnTo>
                      <a:pt x="1" y="719"/>
                    </a:lnTo>
                    <a:lnTo>
                      <a:pt x="4" y="763"/>
                    </a:lnTo>
                    <a:lnTo>
                      <a:pt x="9" y="804"/>
                    </a:lnTo>
                    <a:lnTo>
                      <a:pt x="14" y="845"/>
                    </a:lnTo>
                    <a:lnTo>
                      <a:pt x="23" y="883"/>
                    </a:lnTo>
                    <a:lnTo>
                      <a:pt x="33" y="919"/>
                    </a:lnTo>
                    <a:lnTo>
                      <a:pt x="44" y="954"/>
                    </a:lnTo>
                    <a:lnTo>
                      <a:pt x="58" y="987"/>
                    </a:lnTo>
                    <a:lnTo>
                      <a:pt x="72" y="1018"/>
                    </a:lnTo>
                    <a:lnTo>
                      <a:pt x="89" y="1048"/>
                    </a:lnTo>
                    <a:lnTo>
                      <a:pt x="108" y="1074"/>
                    </a:lnTo>
                    <a:lnTo>
                      <a:pt x="128" y="1099"/>
                    </a:lnTo>
                    <a:lnTo>
                      <a:pt x="149" y="1122"/>
                    </a:lnTo>
                    <a:lnTo>
                      <a:pt x="161" y="1132"/>
                    </a:lnTo>
                    <a:lnTo>
                      <a:pt x="173" y="1143"/>
                    </a:lnTo>
                    <a:lnTo>
                      <a:pt x="186" y="1152"/>
                    </a:lnTo>
                    <a:lnTo>
                      <a:pt x="198" y="1160"/>
                    </a:lnTo>
                    <a:lnTo>
                      <a:pt x="211" y="1168"/>
                    </a:lnTo>
                    <a:lnTo>
                      <a:pt x="225" y="1175"/>
                    </a:lnTo>
                    <a:lnTo>
                      <a:pt x="239" y="1181"/>
                    </a:lnTo>
                    <a:lnTo>
                      <a:pt x="253" y="1186"/>
                    </a:lnTo>
                    <a:lnTo>
                      <a:pt x="268" y="1192"/>
                    </a:lnTo>
                    <a:lnTo>
                      <a:pt x="282" y="1196"/>
                    </a:lnTo>
                    <a:lnTo>
                      <a:pt x="297" y="1198"/>
                    </a:lnTo>
                    <a:lnTo>
                      <a:pt x="312" y="1201"/>
                    </a:lnTo>
                    <a:lnTo>
                      <a:pt x="323" y="1122"/>
                    </a:lnTo>
                    <a:lnTo>
                      <a:pt x="312" y="1120"/>
                    </a:lnTo>
                    <a:lnTo>
                      <a:pt x="301" y="1118"/>
                    </a:lnTo>
                    <a:lnTo>
                      <a:pt x="290" y="1115"/>
                    </a:lnTo>
                    <a:lnTo>
                      <a:pt x="279" y="1111"/>
                    </a:lnTo>
                    <a:lnTo>
                      <a:pt x="270" y="1107"/>
                    </a:lnTo>
                    <a:lnTo>
                      <a:pt x="260" y="1103"/>
                    </a:lnTo>
                    <a:lnTo>
                      <a:pt x="250" y="1098"/>
                    </a:lnTo>
                    <a:lnTo>
                      <a:pt x="241" y="1093"/>
                    </a:lnTo>
                    <a:lnTo>
                      <a:pt x="232" y="1086"/>
                    </a:lnTo>
                    <a:lnTo>
                      <a:pt x="223" y="1080"/>
                    </a:lnTo>
                    <a:lnTo>
                      <a:pt x="213" y="1072"/>
                    </a:lnTo>
                    <a:lnTo>
                      <a:pt x="206" y="1065"/>
                    </a:lnTo>
                    <a:lnTo>
                      <a:pt x="188" y="1047"/>
                    </a:lnTo>
                    <a:lnTo>
                      <a:pt x="173" y="1027"/>
                    </a:lnTo>
                    <a:lnTo>
                      <a:pt x="157" y="1006"/>
                    </a:lnTo>
                    <a:lnTo>
                      <a:pt x="143" y="981"/>
                    </a:lnTo>
                    <a:lnTo>
                      <a:pt x="130" y="954"/>
                    </a:lnTo>
                    <a:lnTo>
                      <a:pt x="120" y="926"/>
                    </a:lnTo>
                    <a:lnTo>
                      <a:pt x="109" y="896"/>
                    </a:lnTo>
                    <a:lnTo>
                      <a:pt x="101" y="864"/>
                    </a:lnTo>
                    <a:lnTo>
                      <a:pt x="93" y="830"/>
                    </a:lnTo>
                    <a:lnTo>
                      <a:pt x="88" y="793"/>
                    </a:lnTo>
                    <a:lnTo>
                      <a:pt x="84" y="756"/>
                    </a:lnTo>
                    <a:lnTo>
                      <a:pt x="81" y="717"/>
                    </a:lnTo>
                    <a:lnTo>
                      <a:pt x="80" y="676"/>
                    </a:lnTo>
                    <a:lnTo>
                      <a:pt x="81" y="633"/>
                    </a:lnTo>
                    <a:lnTo>
                      <a:pt x="84" y="590"/>
                    </a:lnTo>
                    <a:lnTo>
                      <a:pt x="88" y="544"/>
                    </a:lnTo>
                    <a:lnTo>
                      <a:pt x="95" y="497"/>
                    </a:lnTo>
                    <a:lnTo>
                      <a:pt x="103" y="450"/>
                    </a:lnTo>
                    <a:lnTo>
                      <a:pt x="113" y="401"/>
                    </a:lnTo>
                    <a:lnTo>
                      <a:pt x="125" y="351"/>
                    </a:lnTo>
                    <a:lnTo>
                      <a:pt x="140" y="301"/>
                    </a:lnTo>
                    <a:lnTo>
                      <a:pt x="157" y="249"/>
                    </a:lnTo>
                    <a:lnTo>
                      <a:pt x="175" y="196"/>
                    </a:lnTo>
                    <a:lnTo>
                      <a:pt x="195" y="144"/>
                    </a:lnTo>
                    <a:lnTo>
                      <a:pt x="219" y="90"/>
                    </a:lnTo>
                    <a:lnTo>
                      <a:pt x="244" y="35"/>
                    </a:lnTo>
                    <a:lnTo>
                      <a:pt x="171" y="0"/>
                    </a:lnTo>
                    <a:close/>
                  </a:path>
                </a:pathLst>
              </a:custGeom>
              <a:solidFill>
                <a:srgbClr val="DA251D"/>
              </a:solidFill>
              <a:ln w="9525">
                <a:noFill/>
                <a:round/>
                <a:headEnd/>
                <a:tailEnd/>
              </a:ln>
            </p:spPr>
            <p:txBody>
              <a:bodyPr/>
              <a:lstStyle/>
              <a:p>
                <a:pPr eaLnBrk="1" hangingPunct="1"/>
                <a:endParaRPr lang="pt-BR" b="1" u="none"/>
              </a:p>
            </p:txBody>
          </p:sp>
          <p:sp>
            <p:nvSpPr>
              <p:cNvPr id="453742" name="Freeform 2377"/>
              <p:cNvSpPr>
                <a:spLocks/>
              </p:cNvSpPr>
              <p:nvPr/>
            </p:nvSpPr>
            <p:spPr bwMode="auto">
              <a:xfrm>
                <a:off x="3222" y="1948"/>
                <a:ext cx="323" cy="637"/>
              </a:xfrm>
              <a:custGeom>
                <a:avLst/>
                <a:gdLst>
                  <a:gd name="T0" fmla="*/ 0 w 1294"/>
                  <a:gd name="T1" fmla="*/ 0 h 2546"/>
                  <a:gd name="T2" fmla="*/ 0 w 1294"/>
                  <a:gd name="T3" fmla="*/ 0 h 2546"/>
                  <a:gd name="T4" fmla="*/ 0 w 1294"/>
                  <a:gd name="T5" fmla="*/ 0 h 2546"/>
                  <a:gd name="T6" fmla="*/ 0 w 1294"/>
                  <a:gd name="T7" fmla="*/ 0 h 2546"/>
                  <a:gd name="T8" fmla="*/ 0 w 1294"/>
                  <a:gd name="T9" fmla="*/ 0 h 2546"/>
                  <a:gd name="T10" fmla="*/ 0 w 1294"/>
                  <a:gd name="T11" fmla="*/ 0 h 2546"/>
                  <a:gd name="T12" fmla="*/ 0 w 1294"/>
                  <a:gd name="T13" fmla="*/ 0 h 2546"/>
                  <a:gd name="T14" fmla="*/ 0 w 1294"/>
                  <a:gd name="T15" fmla="*/ 0 h 2546"/>
                  <a:gd name="T16" fmla="*/ 0 w 1294"/>
                  <a:gd name="T17" fmla="*/ 0 h 2546"/>
                  <a:gd name="T18" fmla="*/ 0 w 1294"/>
                  <a:gd name="T19" fmla="*/ 0 h 2546"/>
                  <a:gd name="T20" fmla="*/ 0 w 1294"/>
                  <a:gd name="T21" fmla="*/ 0 h 2546"/>
                  <a:gd name="T22" fmla="*/ 0 w 1294"/>
                  <a:gd name="T23" fmla="*/ 0 h 2546"/>
                  <a:gd name="T24" fmla="*/ 0 w 1294"/>
                  <a:gd name="T25" fmla="*/ 0 h 2546"/>
                  <a:gd name="T26" fmla="*/ 0 w 1294"/>
                  <a:gd name="T27" fmla="*/ 0 h 2546"/>
                  <a:gd name="T28" fmla="*/ 0 w 1294"/>
                  <a:gd name="T29" fmla="*/ 0 h 2546"/>
                  <a:gd name="T30" fmla="*/ 0 w 1294"/>
                  <a:gd name="T31" fmla="*/ 0 h 2546"/>
                  <a:gd name="T32" fmla="*/ 0 w 1294"/>
                  <a:gd name="T33" fmla="*/ 0 h 2546"/>
                  <a:gd name="T34" fmla="*/ 0 w 1294"/>
                  <a:gd name="T35" fmla="*/ 0 h 2546"/>
                  <a:gd name="T36" fmla="*/ 0 w 1294"/>
                  <a:gd name="T37" fmla="*/ 0 h 2546"/>
                  <a:gd name="T38" fmla="*/ 0 w 1294"/>
                  <a:gd name="T39" fmla="*/ 0 h 2546"/>
                  <a:gd name="T40" fmla="*/ 0 w 1294"/>
                  <a:gd name="T41" fmla="*/ 0 h 2546"/>
                  <a:gd name="T42" fmla="*/ 0 w 1294"/>
                  <a:gd name="T43" fmla="*/ 0 h 2546"/>
                  <a:gd name="T44" fmla="*/ 0 w 1294"/>
                  <a:gd name="T45" fmla="*/ 0 h 2546"/>
                  <a:gd name="T46" fmla="*/ 0 w 1294"/>
                  <a:gd name="T47" fmla="*/ 0 h 2546"/>
                  <a:gd name="T48" fmla="*/ 0 w 1294"/>
                  <a:gd name="T49" fmla="*/ 0 h 2546"/>
                  <a:gd name="T50" fmla="*/ 0 w 1294"/>
                  <a:gd name="T51" fmla="*/ 0 h 2546"/>
                  <a:gd name="T52" fmla="*/ 0 w 1294"/>
                  <a:gd name="T53" fmla="*/ 0 h 2546"/>
                  <a:gd name="T54" fmla="*/ 0 w 1294"/>
                  <a:gd name="T55" fmla="*/ 0 h 2546"/>
                  <a:gd name="T56" fmla="*/ 0 w 1294"/>
                  <a:gd name="T57" fmla="*/ 0 h 2546"/>
                  <a:gd name="T58" fmla="*/ 0 w 1294"/>
                  <a:gd name="T59" fmla="*/ 0 h 2546"/>
                  <a:gd name="T60" fmla="*/ 0 w 1294"/>
                  <a:gd name="T61" fmla="*/ 0 h 2546"/>
                  <a:gd name="T62" fmla="*/ 0 w 1294"/>
                  <a:gd name="T63" fmla="*/ 0 h 2546"/>
                  <a:gd name="T64" fmla="*/ 0 w 1294"/>
                  <a:gd name="T65" fmla="*/ 0 h 2546"/>
                  <a:gd name="T66" fmla="*/ 0 w 1294"/>
                  <a:gd name="T67" fmla="*/ 0 h 2546"/>
                  <a:gd name="T68" fmla="*/ 0 w 1294"/>
                  <a:gd name="T69" fmla="*/ 0 h 2546"/>
                  <a:gd name="T70" fmla="*/ 0 w 1294"/>
                  <a:gd name="T71" fmla="*/ 0 h 2546"/>
                  <a:gd name="T72" fmla="*/ 0 w 1294"/>
                  <a:gd name="T73" fmla="*/ 0 h 2546"/>
                  <a:gd name="T74" fmla="*/ 0 w 1294"/>
                  <a:gd name="T75" fmla="*/ 0 h 2546"/>
                  <a:gd name="T76" fmla="*/ 0 w 1294"/>
                  <a:gd name="T77" fmla="*/ 0 h 2546"/>
                  <a:gd name="T78" fmla="*/ 0 w 1294"/>
                  <a:gd name="T79" fmla="*/ 0 h 2546"/>
                  <a:gd name="T80" fmla="*/ 0 w 1294"/>
                  <a:gd name="T81" fmla="*/ 0 h 2546"/>
                  <a:gd name="T82" fmla="*/ 0 w 1294"/>
                  <a:gd name="T83" fmla="*/ 0 h 2546"/>
                  <a:gd name="T84" fmla="*/ 0 w 1294"/>
                  <a:gd name="T85" fmla="*/ 0 h 2546"/>
                  <a:gd name="T86" fmla="*/ 0 w 1294"/>
                  <a:gd name="T87" fmla="*/ 0 h 2546"/>
                  <a:gd name="T88" fmla="*/ 0 w 1294"/>
                  <a:gd name="T89" fmla="*/ 0 h 2546"/>
                  <a:gd name="T90" fmla="*/ 0 w 1294"/>
                  <a:gd name="T91" fmla="*/ 0 h 2546"/>
                  <a:gd name="T92" fmla="*/ 0 w 1294"/>
                  <a:gd name="T93" fmla="*/ 0 h 2546"/>
                  <a:gd name="T94" fmla="*/ 0 w 1294"/>
                  <a:gd name="T95" fmla="*/ 0 h 2546"/>
                  <a:gd name="T96" fmla="*/ 0 w 1294"/>
                  <a:gd name="T97" fmla="*/ 0 h 2546"/>
                  <a:gd name="T98" fmla="*/ 0 w 1294"/>
                  <a:gd name="T99" fmla="*/ 0 h 25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94"/>
                  <a:gd name="T151" fmla="*/ 0 h 2546"/>
                  <a:gd name="T152" fmla="*/ 1294 w 1294"/>
                  <a:gd name="T153" fmla="*/ 2546 h 25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94" h="2546">
                    <a:moveTo>
                      <a:pt x="1134" y="28"/>
                    </a:moveTo>
                    <a:lnTo>
                      <a:pt x="1134" y="28"/>
                    </a:lnTo>
                    <a:lnTo>
                      <a:pt x="1153" y="78"/>
                    </a:lnTo>
                    <a:lnTo>
                      <a:pt x="1167" y="128"/>
                    </a:lnTo>
                    <a:lnTo>
                      <a:pt x="1180" y="177"/>
                    </a:lnTo>
                    <a:lnTo>
                      <a:pt x="1192" y="226"/>
                    </a:lnTo>
                    <a:lnTo>
                      <a:pt x="1200" y="275"/>
                    </a:lnTo>
                    <a:lnTo>
                      <a:pt x="1207" y="324"/>
                    </a:lnTo>
                    <a:lnTo>
                      <a:pt x="1211" y="371"/>
                    </a:lnTo>
                    <a:lnTo>
                      <a:pt x="1213" y="419"/>
                    </a:lnTo>
                    <a:lnTo>
                      <a:pt x="1215" y="466"/>
                    </a:lnTo>
                    <a:lnTo>
                      <a:pt x="1213" y="514"/>
                    </a:lnTo>
                    <a:lnTo>
                      <a:pt x="1209" y="561"/>
                    </a:lnTo>
                    <a:lnTo>
                      <a:pt x="1204" y="607"/>
                    </a:lnTo>
                    <a:lnTo>
                      <a:pt x="1197" y="654"/>
                    </a:lnTo>
                    <a:lnTo>
                      <a:pt x="1190" y="698"/>
                    </a:lnTo>
                    <a:lnTo>
                      <a:pt x="1179" y="745"/>
                    </a:lnTo>
                    <a:lnTo>
                      <a:pt x="1168" y="790"/>
                    </a:lnTo>
                    <a:lnTo>
                      <a:pt x="1155" y="834"/>
                    </a:lnTo>
                    <a:lnTo>
                      <a:pt x="1141" y="879"/>
                    </a:lnTo>
                    <a:lnTo>
                      <a:pt x="1125" y="923"/>
                    </a:lnTo>
                    <a:lnTo>
                      <a:pt x="1108" y="968"/>
                    </a:lnTo>
                    <a:lnTo>
                      <a:pt x="1089" y="1011"/>
                    </a:lnTo>
                    <a:lnTo>
                      <a:pt x="1069" y="1054"/>
                    </a:lnTo>
                    <a:lnTo>
                      <a:pt x="1050" y="1097"/>
                    </a:lnTo>
                    <a:lnTo>
                      <a:pt x="1027" y="1139"/>
                    </a:lnTo>
                    <a:lnTo>
                      <a:pt x="1005" y="1182"/>
                    </a:lnTo>
                    <a:lnTo>
                      <a:pt x="981" y="1224"/>
                    </a:lnTo>
                    <a:lnTo>
                      <a:pt x="956" y="1265"/>
                    </a:lnTo>
                    <a:lnTo>
                      <a:pt x="931" y="1307"/>
                    </a:lnTo>
                    <a:lnTo>
                      <a:pt x="904" y="1347"/>
                    </a:lnTo>
                    <a:lnTo>
                      <a:pt x="878" y="1388"/>
                    </a:lnTo>
                    <a:lnTo>
                      <a:pt x="850" y="1427"/>
                    </a:lnTo>
                    <a:lnTo>
                      <a:pt x="823" y="1467"/>
                    </a:lnTo>
                    <a:lnTo>
                      <a:pt x="766" y="1546"/>
                    </a:lnTo>
                    <a:lnTo>
                      <a:pt x="706" y="1622"/>
                    </a:lnTo>
                    <a:lnTo>
                      <a:pt x="646" y="1696"/>
                    </a:lnTo>
                    <a:lnTo>
                      <a:pt x="586" y="1770"/>
                    </a:lnTo>
                    <a:lnTo>
                      <a:pt x="465" y="1912"/>
                    </a:lnTo>
                    <a:lnTo>
                      <a:pt x="349" y="2045"/>
                    </a:lnTo>
                    <a:lnTo>
                      <a:pt x="293" y="2110"/>
                    </a:lnTo>
                    <a:lnTo>
                      <a:pt x="239" y="2172"/>
                    </a:lnTo>
                    <a:lnTo>
                      <a:pt x="189" y="2234"/>
                    </a:lnTo>
                    <a:lnTo>
                      <a:pt x="143" y="2292"/>
                    </a:lnTo>
                    <a:lnTo>
                      <a:pt x="101" y="2350"/>
                    </a:lnTo>
                    <a:lnTo>
                      <a:pt x="62" y="2404"/>
                    </a:lnTo>
                    <a:lnTo>
                      <a:pt x="44" y="2432"/>
                    </a:lnTo>
                    <a:lnTo>
                      <a:pt x="28" y="2459"/>
                    </a:lnTo>
                    <a:lnTo>
                      <a:pt x="13" y="2486"/>
                    </a:lnTo>
                    <a:lnTo>
                      <a:pt x="0" y="2511"/>
                    </a:lnTo>
                    <a:lnTo>
                      <a:pt x="73" y="2546"/>
                    </a:lnTo>
                    <a:lnTo>
                      <a:pt x="85" y="2523"/>
                    </a:lnTo>
                    <a:lnTo>
                      <a:pt x="98" y="2499"/>
                    </a:lnTo>
                    <a:lnTo>
                      <a:pt x="112" y="2474"/>
                    </a:lnTo>
                    <a:lnTo>
                      <a:pt x="128" y="2449"/>
                    </a:lnTo>
                    <a:lnTo>
                      <a:pt x="165" y="2396"/>
                    </a:lnTo>
                    <a:lnTo>
                      <a:pt x="206" y="2341"/>
                    </a:lnTo>
                    <a:lnTo>
                      <a:pt x="252" y="2284"/>
                    </a:lnTo>
                    <a:lnTo>
                      <a:pt x="301" y="2223"/>
                    </a:lnTo>
                    <a:lnTo>
                      <a:pt x="354" y="2162"/>
                    </a:lnTo>
                    <a:lnTo>
                      <a:pt x="409" y="2098"/>
                    </a:lnTo>
                    <a:lnTo>
                      <a:pt x="526" y="1963"/>
                    </a:lnTo>
                    <a:lnTo>
                      <a:pt x="647" y="1822"/>
                    </a:lnTo>
                    <a:lnTo>
                      <a:pt x="708" y="1748"/>
                    </a:lnTo>
                    <a:lnTo>
                      <a:pt x="770" y="1671"/>
                    </a:lnTo>
                    <a:lnTo>
                      <a:pt x="829" y="1593"/>
                    </a:lnTo>
                    <a:lnTo>
                      <a:pt x="887" y="1514"/>
                    </a:lnTo>
                    <a:lnTo>
                      <a:pt x="916" y="1473"/>
                    </a:lnTo>
                    <a:lnTo>
                      <a:pt x="945" y="1432"/>
                    </a:lnTo>
                    <a:lnTo>
                      <a:pt x="972" y="1391"/>
                    </a:lnTo>
                    <a:lnTo>
                      <a:pt x="999" y="1349"/>
                    </a:lnTo>
                    <a:lnTo>
                      <a:pt x="1025" y="1307"/>
                    </a:lnTo>
                    <a:lnTo>
                      <a:pt x="1051" y="1263"/>
                    </a:lnTo>
                    <a:lnTo>
                      <a:pt x="1075" y="1220"/>
                    </a:lnTo>
                    <a:lnTo>
                      <a:pt x="1098" y="1176"/>
                    </a:lnTo>
                    <a:lnTo>
                      <a:pt x="1121" y="1133"/>
                    </a:lnTo>
                    <a:lnTo>
                      <a:pt x="1142" y="1088"/>
                    </a:lnTo>
                    <a:lnTo>
                      <a:pt x="1163" y="1043"/>
                    </a:lnTo>
                    <a:lnTo>
                      <a:pt x="1182" y="997"/>
                    </a:lnTo>
                    <a:lnTo>
                      <a:pt x="1200" y="951"/>
                    </a:lnTo>
                    <a:lnTo>
                      <a:pt x="1216" y="904"/>
                    </a:lnTo>
                    <a:lnTo>
                      <a:pt x="1232" y="858"/>
                    </a:lnTo>
                    <a:lnTo>
                      <a:pt x="1245" y="811"/>
                    </a:lnTo>
                    <a:lnTo>
                      <a:pt x="1257" y="763"/>
                    </a:lnTo>
                    <a:lnTo>
                      <a:pt x="1267" y="714"/>
                    </a:lnTo>
                    <a:lnTo>
                      <a:pt x="1277" y="665"/>
                    </a:lnTo>
                    <a:lnTo>
                      <a:pt x="1285" y="617"/>
                    </a:lnTo>
                    <a:lnTo>
                      <a:pt x="1290" y="568"/>
                    </a:lnTo>
                    <a:lnTo>
                      <a:pt x="1292" y="518"/>
                    </a:lnTo>
                    <a:lnTo>
                      <a:pt x="1294" y="467"/>
                    </a:lnTo>
                    <a:lnTo>
                      <a:pt x="1294" y="417"/>
                    </a:lnTo>
                    <a:lnTo>
                      <a:pt x="1291" y="366"/>
                    </a:lnTo>
                    <a:lnTo>
                      <a:pt x="1287" y="314"/>
                    </a:lnTo>
                    <a:lnTo>
                      <a:pt x="1279" y="263"/>
                    </a:lnTo>
                    <a:lnTo>
                      <a:pt x="1270" y="211"/>
                    </a:lnTo>
                    <a:lnTo>
                      <a:pt x="1258" y="159"/>
                    </a:lnTo>
                    <a:lnTo>
                      <a:pt x="1245" y="106"/>
                    </a:lnTo>
                    <a:lnTo>
                      <a:pt x="1228" y="53"/>
                    </a:lnTo>
                    <a:lnTo>
                      <a:pt x="1209" y="0"/>
                    </a:lnTo>
                    <a:lnTo>
                      <a:pt x="1134" y="28"/>
                    </a:lnTo>
                    <a:close/>
                  </a:path>
                </a:pathLst>
              </a:custGeom>
              <a:solidFill>
                <a:srgbClr val="DA251D"/>
              </a:solidFill>
              <a:ln w="9525">
                <a:noFill/>
                <a:round/>
                <a:headEnd/>
                <a:tailEnd/>
              </a:ln>
            </p:spPr>
            <p:txBody>
              <a:bodyPr/>
              <a:lstStyle/>
              <a:p>
                <a:pPr eaLnBrk="1" hangingPunct="1"/>
                <a:endParaRPr lang="pt-BR" b="1" u="none"/>
              </a:p>
            </p:txBody>
          </p:sp>
          <p:sp>
            <p:nvSpPr>
              <p:cNvPr id="453743" name="Freeform 2378"/>
              <p:cNvSpPr>
                <a:spLocks/>
              </p:cNvSpPr>
              <p:nvPr/>
            </p:nvSpPr>
            <p:spPr bwMode="auto">
              <a:xfrm>
                <a:off x="2925" y="1855"/>
                <a:ext cx="599" cy="110"/>
              </a:xfrm>
              <a:custGeom>
                <a:avLst/>
                <a:gdLst>
                  <a:gd name="T0" fmla="*/ 0 w 2397"/>
                  <a:gd name="T1" fmla="*/ 0 h 438"/>
                  <a:gd name="T2" fmla="*/ 0 w 2397"/>
                  <a:gd name="T3" fmla="*/ 0 h 438"/>
                  <a:gd name="T4" fmla="*/ 0 w 2397"/>
                  <a:gd name="T5" fmla="*/ 0 h 438"/>
                  <a:gd name="T6" fmla="*/ 0 w 2397"/>
                  <a:gd name="T7" fmla="*/ 0 h 438"/>
                  <a:gd name="T8" fmla="*/ 0 w 2397"/>
                  <a:gd name="T9" fmla="*/ 0 h 438"/>
                  <a:gd name="T10" fmla="*/ 0 w 2397"/>
                  <a:gd name="T11" fmla="*/ 0 h 438"/>
                  <a:gd name="T12" fmla="*/ 0 w 2397"/>
                  <a:gd name="T13" fmla="*/ 0 h 438"/>
                  <a:gd name="T14" fmla="*/ 0 w 2397"/>
                  <a:gd name="T15" fmla="*/ 0 h 438"/>
                  <a:gd name="T16" fmla="*/ 0 w 2397"/>
                  <a:gd name="T17" fmla="*/ 0 h 438"/>
                  <a:gd name="T18" fmla="*/ 0 w 2397"/>
                  <a:gd name="T19" fmla="*/ 0 h 438"/>
                  <a:gd name="T20" fmla="*/ 0 w 2397"/>
                  <a:gd name="T21" fmla="*/ 0 h 438"/>
                  <a:gd name="T22" fmla="*/ 0 w 2397"/>
                  <a:gd name="T23" fmla="*/ 0 h 438"/>
                  <a:gd name="T24" fmla="*/ 0 w 2397"/>
                  <a:gd name="T25" fmla="*/ 0 h 438"/>
                  <a:gd name="T26" fmla="*/ 0 w 2397"/>
                  <a:gd name="T27" fmla="*/ 0 h 438"/>
                  <a:gd name="T28" fmla="*/ 0 w 2397"/>
                  <a:gd name="T29" fmla="*/ 0 h 438"/>
                  <a:gd name="T30" fmla="*/ 0 w 2397"/>
                  <a:gd name="T31" fmla="*/ 0 h 438"/>
                  <a:gd name="T32" fmla="*/ 0 w 2397"/>
                  <a:gd name="T33" fmla="*/ 0 h 438"/>
                  <a:gd name="T34" fmla="*/ 0 w 2397"/>
                  <a:gd name="T35" fmla="*/ 0 h 438"/>
                  <a:gd name="T36" fmla="*/ 0 w 2397"/>
                  <a:gd name="T37" fmla="*/ 0 h 438"/>
                  <a:gd name="T38" fmla="*/ 0 w 2397"/>
                  <a:gd name="T39" fmla="*/ 0 h 438"/>
                  <a:gd name="T40" fmla="*/ 0 w 2397"/>
                  <a:gd name="T41" fmla="*/ 0 h 438"/>
                  <a:gd name="T42" fmla="*/ 0 w 2397"/>
                  <a:gd name="T43" fmla="*/ 0 h 438"/>
                  <a:gd name="T44" fmla="*/ 0 w 2397"/>
                  <a:gd name="T45" fmla="*/ 0 h 438"/>
                  <a:gd name="T46" fmla="*/ 0 w 2397"/>
                  <a:gd name="T47" fmla="*/ 0 h 438"/>
                  <a:gd name="T48" fmla="*/ 0 w 2397"/>
                  <a:gd name="T49" fmla="*/ 0 h 438"/>
                  <a:gd name="T50" fmla="*/ 0 w 2397"/>
                  <a:gd name="T51" fmla="*/ 0 h 438"/>
                  <a:gd name="T52" fmla="*/ 0 w 2397"/>
                  <a:gd name="T53" fmla="*/ 0 h 438"/>
                  <a:gd name="T54" fmla="*/ 0 w 2397"/>
                  <a:gd name="T55" fmla="*/ 0 h 438"/>
                  <a:gd name="T56" fmla="*/ 0 w 2397"/>
                  <a:gd name="T57" fmla="*/ 0 h 438"/>
                  <a:gd name="T58" fmla="*/ 0 w 2397"/>
                  <a:gd name="T59" fmla="*/ 0 h 438"/>
                  <a:gd name="T60" fmla="*/ 0 w 2397"/>
                  <a:gd name="T61" fmla="*/ 0 h 438"/>
                  <a:gd name="T62" fmla="*/ 0 w 2397"/>
                  <a:gd name="T63" fmla="*/ 0 h 438"/>
                  <a:gd name="T64" fmla="*/ 0 w 2397"/>
                  <a:gd name="T65" fmla="*/ 0 h 438"/>
                  <a:gd name="T66" fmla="*/ 0 w 2397"/>
                  <a:gd name="T67" fmla="*/ 0 h 438"/>
                  <a:gd name="T68" fmla="*/ 0 w 2397"/>
                  <a:gd name="T69" fmla="*/ 0 h 438"/>
                  <a:gd name="T70" fmla="*/ 0 w 2397"/>
                  <a:gd name="T71" fmla="*/ 0 h 438"/>
                  <a:gd name="T72" fmla="*/ 0 w 2397"/>
                  <a:gd name="T73" fmla="*/ 0 h 438"/>
                  <a:gd name="T74" fmla="*/ 0 w 2397"/>
                  <a:gd name="T75" fmla="*/ 0 h 438"/>
                  <a:gd name="T76" fmla="*/ 0 w 2397"/>
                  <a:gd name="T77" fmla="*/ 0 h 438"/>
                  <a:gd name="T78" fmla="*/ 0 w 2397"/>
                  <a:gd name="T79" fmla="*/ 0 h 438"/>
                  <a:gd name="T80" fmla="*/ 0 w 2397"/>
                  <a:gd name="T81" fmla="*/ 0 h 438"/>
                  <a:gd name="T82" fmla="*/ 0 w 2397"/>
                  <a:gd name="T83" fmla="*/ 0 h 438"/>
                  <a:gd name="T84" fmla="*/ 0 w 2397"/>
                  <a:gd name="T85" fmla="*/ 0 h 438"/>
                  <a:gd name="T86" fmla="*/ 0 w 2397"/>
                  <a:gd name="T87" fmla="*/ 0 h 438"/>
                  <a:gd name="T88" fmla="*/ 0 w 2397"/>
                  <a:gd name="T89" fmla="*/ 0 h 438"/>
                  <a:gd name="T90" fmla="*/ 0 w 2397"/>
                  <a:gd name="T91" fmla="*/ 0 h 438"/>
                  <a:gd name="T92" fmla="*/ 0 w 2397"/>
                  <a:gd name="T93" fmla="*/ 0 h 438"/>
                  <a:gd name="T94" fmla="*/ 0 w 2397"/>
                  <a:gd name="T95" fmla="*/ 0 h 438"/>
                  <a:gd name="T96" fmla="*/ 0 w 2397"/>
                  <a:gd name="T97" fmla="*/ 0 h 438"/>
                  <a:gd name="T98" fmla="*/ 0 w 2397"/>
                  <a:gd name="T99" fmla="*/ 0 h 43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97"/>
                  <a:gd name="T151" fmla="*/ 0 h 438"/>
                  <a:gd name="T152" fmla="*/ 2397 w 2397"/>
                  <a:gd name="T153" fmla="*/ 438 h 43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97" h="438">
                    <a:moveTo>
                      <a:pt x="0" y="437"/>
                    </a:moveTo>
                    <a:lnTo>
                      <a:pt x="0" y="437"/>
                    </a:lnTo>
                    <a:lnTo>
                      <a:pt x="27" y="438"/>
                    </a:lnTo>
                    <a:lnTo>
                      <a:pt x="56" y="437"/>
                    </a:lnTo>
                    <a:lnTo>
                      <a:pt x="85" y="436"/>
                    </a:lnTo>
                    <a:lnTo>
                      <a:pt x="115" y="433"/>
                    </a:lnTo>
                    <a:lnTo>
                      <a:pt x="147" y="428"/>
                    </a:lnTo>
                    <a:lnTo>
                      <a:pt x="180" y="424"/>
                    </a:lnTo>
                    <a:lnTo>
                      <a:pt x="213" y="417"/>
                    </a:lnTo>
                    <a:lnTo>
                      <a:pt x="248" y="410"/>
                    </a:lnTo>
                    <a:lnTo>
                      <a:pt x="321" y="395"/>
                    </a:lnTo>
                    <a:lnTo>
                      <a:pt x="396" y="376"/>
                    </a:lnTo>
                    <a:lnTo>
                      <a:pt x="475" y="355"/>
                    </a:lnTo>
                    <a:lnTo>
                      <a:pt x="559" y="333"/>
                    </a:lnTo>
                    <a:lnTo>
                      <a:pt x="729" y="284"/>
                    </a:lnTo>
                    <a:lnTo>
                      <a:pt x="908" y="232"/>
                    </a:lnTo>
                    <a:lnTo>
                      <a:pt x="998" y="209"/>
                    </a:lnTo>
                    <a:lnTo>
                      <a:pt x="1089" y="185"/>
                    </a:lnTo>
                    <a:lnTo>
                      <a:pt x="1180" y="162"/>
                    </a:lnTo>
                    <a:lnTo>
                      <a:pt x="1271" y="141"/>
                    </a:lnTo>
                    <a:lnTo>
                      <a:pt x="1361" y="123"/>
                    </a:lnTo>
                    <a:lnTo>
                      <a:pt x="1450" y="107"/>
                    </a:lnTo>
                    <a:lnTo>
                      <a:pt x="1493" y="100"/>
                    </a:lnTo>
                    <a:lnTo>
                      <a:pt x="1537" y="95"/>
                    </a:lnTo>
                    <a:lnTo>
                      <a:pt x="1579" y="90"/>
                    </a:lnTo>
                    <a:lnTo>
                      <a:pt x="1621" y="86"/>
                    </a:lnTo>
                    <a:lnTo>
                      <a:pt x="1663" y="83"/>
                    </a:lnTo>
                    <a:lnTo>
                      <a:pt x="1704" y="80"/>
                    </a:lnTo>
                    <a:lnTo>
                      <a:pt x="1744" y="80"/>
                    </a:lnTo>
                    <a:lnTo>
                      <a:pt x="1784" y="80"/>
                    </a:lnTo>
                    <a:lnTo>
                      <a:pt x="1822" y="82"/>
                    </a:lnTo>
                    <a:lnTo>
                      <a:pt x="1859" y="86"/>
                    </a:lnTo>
                    <a:lnTo>
                      <a:pt x="1896" y="90"/>
                    </a:lnTo>
                    <a:lnTo>
                      <a:pt x="1930" y="95"/>
                    </a:lnTo>
                    <a:lnTo>
                      <a:pt x="1964" y="102"/>
                    </a:lnTo>
                    <a:lnTo>
                      <a:pt x="1997" y="110"/>
                    </a:lnTo>
                    <a:lnTo>
                      <a:pt x="2029" y="120"/>
                    </a:lnTo>
                    <a:lnTo>
                      <a:pt x="2061" y="131"/>
                    </a:lnTo>
                    <a:lnTo>
                      <a:pt x="2090" y="144"/>
                    </a:lnTo>
                    <a:lnTo>
                      <a:pt x="2117" y="158"/>
                    </a:lnTo>
                    <a:lnTo>
                      <a:pt x="2144" y="174"/>
                    </a:lnTo>
                    <a:lnTo>
                      <a:pt x="2169" y="191"/>
                    </a:lnTo>
                    <a:lnTo>
                      <a:pt x="2194" y="210"/>
                    </a:lnTo>
                    <a:lnTo>
                      <a:pt x="2216" y="231"/>
                    </a:lnTo>
                    <a:lnTo>
                      <a:pt x="2238" y="255"/>
                    </a:lnTo>
                    <a:lnTo>
                      <a:pt x="2257" y="278"/>
                    </a:lnTo>
                    <a:lnTo>
                      <a:pt x="2276" y="306"/>
                    </a:lnTo>
                    <a:lnTo>
                      <a:pt x="2293" y="335"/>
                    </a:lnTo>
                    <a:lnTo>
                      <a:pt x="2309" y="367"/>
                    </a:lnTo>
                    <a:lnTo>
                      <a:pt x="2322" y="400"/>
                    </a:lnTo>
                    <a:lnTo>
                      <a:pt x="2397" y="372"/>
                    </a:lnTo>
                    <a:lnTo>
                      <a:pt x="2381" y="334"/>
                    </a:lnTo>
                    <a:lnTo>
                      <a:pt x="2363" y="297"/>
                    </a:lnTo>
                    <a:lnTo>
                      <a:pt x="2343" y="263"/>
                    </a:lnTo>
                    <a:lnTo>
                      <a:pt x="2322" y="231"/>
                    </a:lnTo>
                    <a:lnTo>
                      <a:pt x="2298" y="202"/>
                    </a:lnTo>
                    <a:lnTo>
                      <a:pt x="2273" y="174"/>
                    </a:lnTo>
                    <a:lnTo>
                      <a:pt x="2246" y="149"/>
                    </a:lnTo>
                    <a:lnTo>
                      <a:pt x="2218" y="127"/>
                    </a:lnTo>
                    <a:lnTo>
                      <a:pt x="2187" y="106"/>
                    </a:lnTo>
                    <a:lnTo>
                      <a:pt x="2156" y="87"/>
                    </a:lnTo>
                    <a:lnTo>
                      <a:pt x="2124" y="71"/>
                    </a:lnTo>
                    <a:lnTo>
                      <a:pt x="2090" y="57"/>
                    </a:lnTo>
                    <a:lnTo>
                      <a:pt x="2055" y="44"/>
                    </a:lnTo>
                    <a:lnTo>
                      <a:pt x="2018" y="33"/>
                    </a:lnTo>
                    <a:lnTo>
                      <a:pt x="1983" y="24"/>
                    </a:lnTo>
                    <a:lnTo>
                      <a:pt x="1945" y="16"/>
                    </a:lnTo>
                    <a:lnTo>
                      <a:pt x="1906" y="11"/>
                    </a:lnTo>
                    <a:lnTo>
                      <a:pt x="1867" y="5"/>
                    </a:lnTo>
                    <a:lnTo>
                      <a:pt x="1826" y="3"/>
                    </a:lnTo>
                    <a:lnTo>
                      <a:pt x="1785" y="1"/>
                    </a:lnTo>
                    <a:lnTo>
                      <a:pt x="1744" y="0"/>
                    </a:lnTo>
                    <a:lnTo>
                      <a:pt x="1702" y="1"/>
                    </a:lnTo>
                    <a:lnTo>
                      <a:pt x="1658" y="3"/>
                    </a:lnTo>
                    <a:lnTo>
                      <a:pt x="1615" y="7"/>
                    </a:lnTo>
                    <a:lnTo>
                      <a:pt x="1571" y="11"/>
                    </a:lnTo>
                    <a:lnTo>
                      <a:pt x="1527" y="16"/>
                    </a:lnTo>
                    <a:lnTo>
                      <a:pt x="1483" y="21"/>
                    </a:lnTo>
                    <a:lnTo>
                      <a:pt x="1436" y="28"/>
                    </a:lnTo>
                    <a:lnTo>
                      <a:pt x="1347" y="44"/>
                    </a:lnTo>
                    <a:lnTo>
                      <a:pt x="1254" y="63"/>
                    </a:lnTo>
                    <a:lnTo>
                      <a:pt x="1162" y="83"/>
                    </a:lnTo>
                    <a:lnTo>
                      <a:pt x="1069" y="107"/>
                    </a:lnTo>
                    <a:lnTo>
                      <a:pt x="977" y="131"/>
                    </a:lnTo>
                    <a:lnTo>
                      <a:pt x="886" y="156"/>
                    </a:lnTo>
                    <a:lnTo>
                      <a:pt x="708" y="206"/>
                    </a:lnTo>
                    <a:lnTo>
                      <a:pt x="536" y="255"/>
                    </a:lnTo>
                    <a:lnTo>
                      <a:pt x="456" y="277"/>
                    </a:lnTo>
                    <a:lnTo>
                      <a:pt x="376" y="298"/>
                    </a:lnTo>
                    <a:lnTo>
                      <a:pt x="302" y="317"/>
                    </a:lnTo>
                    <a:lnTo>
                      <a:pt x="231" y="331"/>
                    </a:lnTo>
                    <a:lnTo>
                      <a:pt x="198" y="338"/>
                    </a:lnTo>
                    <a:lnTo>
                      <a:pt x="167" y="344"/>
                    </a:lnTo>
                    <a:lnTo>
                      <a:pt x="136" y="348"/>
                    </a:lnTo>
                    <a:lnTo>
                      <a:pt x="106" y="352"/>
                    </a:lnTo>
                    <a:lnTo>
                      <a:pt x="78" y="355"/>
                    </a:lnTo>
                    <a:lnTo>
                      <a:pt x="52" y="358"/>
                    </a:lnTo>
                    <a:lnTo>
                      <a:pt x="27" y="358"/>
                    </a:lnTo>
                    <a:lnTo>
                      <a:pt x="3" y="358"/>
                    </a:lnTo>
                    <a:lnTo>
                      <a:pt x="0" y="437"/>
                    </a:lnTo>
                    <a:close/>
                  </a:path>
                </a:pathLst>
              </a:custGeom>
              <a:solidFill>
                <a:srgbClr val="DA251D"/>
              </a:solidFill>
              <a:ln w="9525">
                <a:noFill/>
                <a:round/>
                <a:headEnd/>
                <a:tailEnd/>
              </a:ln>
            </p:spPr>
            <p:txBody>
              <a:bodyPr/>
              <a:lstStyle/>
              <a:p>
                <a:pPr eaLnBrk="1" hangingPunct="1"/>
                <a:endParaRPr lang="pt-BR" b="1" u="none"/>
              </a:p>
            </p:txBody>
          </p:sp>
          <p:sp>
            <p:nvSpPr>
              <p:cNvPr id="453744" name="Freeform 2379"/>
              <p:cNvSpPr>
                <a:spLocks/>
              </p:cNvSpPr>
              <p:nvPr/>
            </p:nvSpPr>
            <p:spPr bwMode="auto">
              <a:xfrm>
                <a:off x="2199" y="1638"/>
                <a:ext cx="726" cy="326"/>
              </a:xfrm>
              <a:custGeom>
                <a:avLst/>
                <a:gdLst>
                  <a:gd name="T0" fmla="*/ 0 w 2905"/>
                  <a:gd name="T1" fmla="*/ 0 h 1307"/>
                  <a:gd name="T2" fmla="*/ 0 w 2905"/>
                  <a:gd name="T3" fmla="*/ 0 h 1307"/>
                  <a:gd name="T4" fmla="*/ 0 w 2905"/>
                  <a:gd name="T5" fmla="*/ 0 h 1307"/>
                  <a:gd name="T6" fmla="*/ 0 w 2905"/>
                  <a:gd name="T7" fmla="*/ 0 h 1307"/>
                  <a:gd name="T8" fmla="*/ 0 w 2905"/>
                  <a:gd name="T9" fmla="*/ 0 h 1307"/>
                  <a:gd name="T10" fmla="*/ 0 w 2905"/>
                  <a:gd name="T11" fmla="*/ 0 h 1307"/>
                  <a:gd name="T12" fmla="*/ 0 w 2905"/>
                  <a:gd name="T13" fmla="*/ 0 h 1307"/>
                  <a:gd name="T14" fmla="*/ 0 w 2905"/>
                  <a:gd name="T15" fmla="*/ 0 h 1307"/>
                  <a:gd name="T16" fmla="*/ 0 w 2905"/>
                  <a:gd name="T17" fmla="*/ 0 h 1307"/>
                  <a:gd name="T18" fmla="*/ 0 w 2905"/>
                  <a:gd name="T19" fmla="*/ 0 h 1307"/>
                  <a:gd name="T20" fmla="*/ 0 w 2905"/>
                  <a:gd name="T21" fmla="*/ 0 h 1307"/>
                  <a:gd name="T22" fmla="*/ 0 w 2905"/>
                  <a:gd name="T23" fmla="*/ 0 h 1307"/>
                  <a:gd name="T24" fmla="*/ 0 w 2905"/>
                  <a:gd name="T25" fmla="*/ 0 h 1307"/>
                  <a:gd name="T26" fmla="*/ 0 w 2905"/>
                  <a:gd name="T27" fmla="*/ 0 h 1307"/>
                  <a:gd name="T28" fmla="*/ 0 w 2905"/>
                  <a:gd name="T29" fmla="*/ 0 h 1307"/>
                  <a:gd name="T30" fmla="*/ 0 w 2905"/>
                  <a:gd name="T31" fmla="*/ 0 h 1307"/>
                  <a:gd name="T32" fmla="*/ 0 w 2905"/>
                  <a:gd name="T33" fmla="*/ 0 h 1307"/>
                  <a:gd name="T34" fmla="*/ 0 w 2905"/>
                  <a:gd name="T35" fmla="*/ 0 h 1307"/>
                  <a:gd name="T36" fmla="*/ 0 w 2905"/>
                  <a:gd name="T37" fmla="*/ 0 h 1307"/>
                  <a:gd name="T38" fmla="*/ 0 w 2905"/>
                  <a:gd name="T39" fmla="*/ 0 h 1307"/>
                  <a:gd name="T40" fmla="*/ 0 w 2905"/>
                  <a:gd name="T41" fmla="*/ 0 h 1307"/>
                  <a:gd name="T42" fmla="*/ 0 w 2905"/>
                  <a:gd name="T43" fmla="*/ 0 h 1307"/>
                  <a:gd name="T44" fmla="*/ 0 w 2905"/>
                  <a:gd name="T45" fmla="*/ 0 h 1307"/>
                  <a:gd name="T46" fmla="*/ 0 w 2905"/>
                  <a:gd name="T47" fmla="*/ 0 h 1307"/>
                  <a:gd name="T48" fmla="*/ 0 w 2905"/>
                  <a:gd name="T49" fmla="*/ 0 h 1307"/>
                  <a:gd name="T50" fmla="*/ 0 w 2905"/>
                  <a:gd name="T51" fmla="*/ 0 h 1307"/>
                  <a:gd name="T52" fmla="*/ 0 w 2905"/>
                  <a:gd name="T53" fmla="*/ 0 h 1307"/>
                  <a:gd name="T54" fmla="*/ 0 w 2905"/>
                  <a:gd name="T55" fmla="*/ 0 h 1307"/>
                  <a:gd name="T56" fmla="*/ 0 w 2905"/>
                  <a:gd name="T57" fmla="*/ 0 h 1307"/>
                  <a:gd name="T58" fmla="*/ 0 w 2905"/>
                  <a:gd name="T59" fmla="*/ 0 h 1307"/>
                  <a:gd name="T60" fmla="*/ 0 w 2905"/>
                  <a:gd name="T61" fmla="*/ 0 h 1307"/>
                  <a:gd name="T62" fmla="*/ 0 w 2905"/>
                  <a:gd name="T63" fmla="*/ 0 h 1307"/>
                  <a:gd name="T64" fmla="*/ 0 w 2905"/>
                  <a:gd name="T65" fmla="*/ 0 h 1307"/>
                  <a:gd name="T66" fmla="*/ 0 w 2905"/>
                  <a:gd name="T67" fmla="*/ 0 h 1307"/>
                  <a:gd name="T68" fmla="*/ 0 w 2905"/>
                  <a:gd name="T69" fmla="*/ 0 h 1307"/>
                  <a:gd name="T70" fmla="*/ 0 w 2905"/>
                  <a:gd name="T71" fmla="*/ 0 h 1307"/>
                  <a:gd name="T72" fmla="*/ 0 w 2905"/>
                  <a:gd name="T73" fmla="*/ 0 h 1307"/>
                  <a:gd name="T74" fmla="*/ 0 w 2905"/>
                  <a:gd name="T75" fmla="*/ 0 h 1307"/>
                  <a:gd name="T76" fmla="*/ 0 w 2905"/>
                  <a:gd name="T77" fmla="*/ 0 h 1307"/>
                  <a:gd name="T78" fmla="*/ 0 w 2905"/>
                  <a:gd name="T79" fmla="*/ 0 h 1307"/>
                  <a:gd name="T80" fmla="*/ 0 w 2905"/>
                  <a:gd name="T81" fmla="*/ 0 h 1307"/>
                  <a:gd name="T82" fmla="*/ 0 w 2905"/>
                  <a:gd name="T83" fmla="*/ 0 h 1307"/>
                  <a:gd name="T84" fmla="*/ 0 w 2905"/>
                  <a:gd name="T85" fmla="*/ 0 h 1307"/>
                  <a:gd name="T86" fmla="*/ 0 w 2905"/>
                  <a:gd name="T87" fmla="*/ 0 h 1307"/>
                  <a:gd name="T88" fmla="*/ 0 w 2905"/>
                  <a:gd name="T89" fmla="*/ 0 h 1307"/>
                  <a:gd name="T90" fmla="*/ 0 w 2905"/>
                  <a:gd name="T91" fmla="*/ 0 h 1307"/>
                  <a:gd name="T92" fmla="*/ 0 w 2905"/>
                  <a:gd name="T93" fmla="*/ 0 h 1307"/>
                  <a:gd name="T94" fmla="*/ 0 w 2905"/>
                  <a:gd name="T95" fmla="*/ 0 h 1307"/>
                  <a:gd name="T96" fmla="*/ 0 w 2905"/>
                  <a:gd name="T97" fmla="*/ 0 h 1307"/>
                  <a:gd name="T98" fmla="*/ 0 w 2905"/>
                  <a:gd name="T99" fmla="*/ 0 h 130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5"/>
                  <a:gd name="T151" fmla="*/ 0 h 1307"/>
                  <a:gd name="T152" fmla="*/ 2905 w 2905"/>
                  <a:gd name="T153" fmla="*/ 1307 h 130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5" h="1307">
                    <a:moveTo>
                      <a:pt x="0" y="53"/>
                    </a:moveTo>
                    <a:lnTo>
                      <a:pt x="0" y="53"/>
                    </a:lnTo>
                    <a:lnTo>
                      <a:pt x="84" y="149"/>
                    </a:lnTo>
                    <a:lnTo>
                      <a:pt x="167" y="242"/>
                    </a:lnTo>
                    <a:lnTo>
                      <a:pt x="249" y="327"/>
                    </a:lnTo>
                    <a:lnTo>
                      <a:pt x="328" y="409"/>
                    </a:lnTo>
                    <a:lnTo>
                      <a:pt x="369" y="449"/>
                    </a:lnTo>
                    <a:lnTo>
                      <a:pt x="409" y="486"/>
                    </a:lnTo>
                    <a:lnTo>
                      <a:pt x="447" y="523"/>
                    </a:lnTo>
                    <a:lnTo>
                      <a:pt x="487" y="558"/>
                    </a:lnTo>
                    <a:lnTo>
                      <a:pt x="526" y="593"/>
                    </a:lnTo>
                    <a:lnTo>
                      <a:pt x="564" y="626"/>
                    </a:lnTo>
                    <a:lnTo>
                      <a:pt x="603" y="659"/>
                    </a:lnTo>
                    <a:lnTo>
                      <a:pt x="642" y="689"/>
                    </a:lnTo>
                    <a:lnTo>
                      <a:pt x="681" y="719"/>
                    </a:lnTo>
                    <a:lnTo>
                      <a:pt x="719" y="749"/>
                    </a:lnTo>
                    <a:lnTo>
                      <a:pt x="757" y="776"/>
                    </a:lnTo>
                    <a:lnTo>
                      <a:pt x="797" y="804"/>
                    </a:lnTo>
                    <a:lnTo>
                      <a:pt x="835" y="830"/>
                    </a:lnTo>
                    <a:lnTo>
                      <a:pt x="873" y="855"/>
                    </a:lnTo>
                    <a:lnTo>
                      <a:pt x="913" y="879"/>
                    </a:lnTo>
                    <a:lnTo>
                      <a:pt x="953" y="903"/>
                    </a:lnTo>
                    <a:lnTo>
                      <a:pt x="991" y="924"/>
                    </a:lnTo>
                    <a:lnTo>
                      <a:pt x="1030" y="947"/>
                    </a:lnTo>
                    <a:lnTo>
                      <a:pt x="1070" y="966"/>
                    </a:lnTo>
                    <a:lnTo>
                      <a:pt x="1110" y="986"/>
                    </a:lnTo>
                    <a:lnTo>
                      <a:pt x="1151" y="1006"/>
                    </a:lnTo>
                    <a:lnTo>
                      <a:pt x="1190" y="1023"/>
                    </a:lnTo>
                    <a:lnTo>
                      <a:pt x="1231" y="1042"/>
                    </a:lnTo>
                    <a:lnTo>
                      <a:pt x="1272" y="1057"/>
                    </a:lnTo>
                    <a:lnTo>
                      <a:pt x="1313" y="1073"/>
                    </a:lnTo>
                    <a:lnTo>
                      <a:pt x="1355" y="1089"/>
                    </a:lnTo>
                    <a:lnTo>
                      <a:pt x="1397" y="1104"/>
                    </a:lnTo>
                    <a:lnTo>
                      <a:pt x="1440" y="1117"/>
                    </a:lnTo>
                    <a:lnTo>
                      <a:pt x="1483" y="1130"/>
                    </a:lnTo>
                    <a:lnTo>
                      <a:pt x="1527" y="1142"/>
                    </a:lnTo>
                    <a:lnTo>
                      <a:pt x="1570" y="1154"/>
                    </a:lnTo>
                    <a:lnTo>
                      <a:pt x="1615" y="1166"/>
                    </a:lnTo>
                    <a:lnTo>
                      <a:pt x="1705" y="1185"/>
                    </a:lnTo>
                    <a:lnTo>
                      <a:pt x="1797" y="1204"/>
                    </a:lnTo>
                    <a:lnTo>
                      <a:pt x="1894" y="1221"/>
                    </a:lnTo>
                    <a:lnTo>
                      <a:pt x="1991" y="1236"/>
                    </a:lnTo>
                    <a:lnTo>
                      <a:pt x="2093" y="1249"/>
                    </a:lnTo>
                    <a:lnTo>
                      <a:pt x="2197" y="1261"/>
                    </a:lnTo>
                    <a:lnTo>
                      <a:pt x="2304" y="1271"/>
                    </a:lnTo>
                    <a:lnTo>
                      <a:pt x="2416" y="1279"/>
                    </a:lnTo>
                    <a:lnTo>
                      <a:pt x="2531" y="1287"/>
                    </a:lnTo>
                    <a:lnTo>
                      <a:pt x="2650" y="1295"/>
                    </a:lnTo>
                    <a:lnTo>
                      <a:pt x="2774" y="1302"/>
                    </a:lnTo>
                    <a:lnTo>
                      <a:pt x="2902" y="1307"/>
                    </a:lnTo>
                    <a:lnTo>
                      <a:pt x="2905" y="1228"/>
                    </a:lnTo>
                    <a:lnTo>
                      <a:pt x="2778" y="1221"/>
                    </a:lnTo>
                    <a:lnTo>
                      <a:pt x="2655" y="1214"/>
                    </a:lnTo>
                    <a:lnTo>
                      <a:pt x="2537" y="1208"/>
                    </a:lnTo>
                    <a:lnTo>
                      <a:pt x="2422" y="1200"/>
                    </a:lnTo>
                    <a:lnTo>
                      <a:pt x="2312" y="1191"/>
                    </a:lnTo>
                    <a:lnTo>
                      <a:pt x="2205" y="1180"/>
                    </a:lnTo>
                    <a:lnTo>
                      <a:pt x="2102" y="1170"/>
                    </a:lnTo>
                    <a:lnTo>
                      <a:pt x="2002" y="1156"/>
                    </a:lnTo>
                    <a:lnTo>
                      <a:pt x="1906" y="1142"/>
                    </a:lnTo>
                    <a:lnTo>
                      <a:pt x="1812" y="1126"/>
                    </a:lnTo>
                    <a:lnTo>
                      <a:pt x="1722" y="1108"/>
                    </a:lnTo>
                    <a:lnTo>
                      <a:pt x="1634" y="1088"/>
                    </a:lnTo>
                    <a:lnTo>
                      <a:pt x="1590" y="1077"/>
                    </a:lnTo>
                    <a:lnTo>
                      <a:pt x="1548" y="1065"/>
                    </a:lnTo>
                    <a:lnTo>
                      <a:pt x="1506" y="1053"/>
                    </a:lnTo>
                    <a:lnTo>
                      <a:pt x="1463" y="1040"/>
                    </a:lnTo>
                    <a:lnTo>
                      <a:pt x="1422" y="1027"/>
                    </a:lnTo>
                    <a:lnTo>
                      <a:pt x="1382" y="1013"/>
                    </a:lnTo>
                    <a:lnTo>
                      <a:pt x="1342" y="998"/>
                    </a:lnTo>
                    <a:lnTo>
                      <a:pt x="1301" y="983"/>
                    </a:lnTo>
                    <a:lnTo>
                      <a:pt x="1261" y="968"/>
                    </a:lnTo>
                    <a:lnTo>
                      <a:pt x="1223" y="950"/>
                    </a:lnTo>
                    <a:lnTo>
                      <a:pt x="1184" y="933"/>
                    </a:lnTo>
                    <a:lnTo>
                      <a:pt x="1145" y="915"/>
                    </a:lnTo>
                    <a:lnTo>
                      <a:pt x="1107" y="895"/>
                    </a:lnTo>
                    <a:lnTo>
                      <a:pt x="1069" y="875"/>
                    </a:lnTo>
                    <a:lnTo>
                      <a:pt x="1030" y="854"/>
                    </a:lnTo>
                    <a:lnTo>
                      <a:pt x="992" y="833"/>
                    </a:lnTo>
                    <a:lnTo>
                      <a:pt x="955" y="811"/>
                    </a:lnTo>
                    <a:lnTo>
                      <a:pt x="917" y="787"/>
                    </a:lnTo>
                    <a:lnTo>
                      <a:pt x="880" y="763"/>
                    </a:lnTo>
                    <a:lnTo>
                      <a:pt x="842" y="738"/>
                    </a:lnTo>
                    <a:lnTo>
                      <a:pt x="805" y="712"/>
                    </a:lnTo>
                    <a:lnTo>
                      <a:pt x="766" y="684"/>
                    </a:lnTo>
                    <a:lnTo>
                      <a:pt x="729" y="656"/>
                    </a:lnTo>
                    <a:lnTo>
                      <a:pt x="691" y="627"/>
                    </a:lnTo>
                    <a:lnTo>
                      <a:pt x="654" y="597"/>
                    </a:lnTo>
                    <a:lnTo>
                      <a:pt x="616" y="565"/>
                    </a:lnTo>
                    <a:lnTo>
                      <a:pt x="578" y="532"/>
                    </a:lnTo>
                    <a:lnTo>
                      <a:pt x="539" y="499"/>
                    </a:lnTo>
                    <a:lnTo>
                      <a:pt x="501" y="463"/>
                    </a:lnTo>
                    <a:lnTo>
                      <a:pt x="463" y="428"/>
                    </a:lnTo>
                    <a:lnTo>
                      <a:pt x="425" y="391"/>
                    </a:lnTo>
                    <a:lnTo>
                      <a:pt x="385" y="353"/>
                    </a:lnTo>
                    <a:lnTo>
                      <a:pt x="306" y="272"/>
                    </a:lnTo>
                    <a:lnTo>
                      <a:pt x="227" y="188"/>
                    </a:lnTo>
                    <a:lnTo>
                      <a:pt x="143" y="96"/>
                    </a:lnTo>
                    <a:lnTo>
                      <a:pt x="60" y="0"/>
                    </a:lnTo>
                    <a:lnTo>
                      <a:pt x="0" y="53"/>
                    </a:lnTo>
                    <a:close/>
                  </a:path>
                </a:pathLst>
              </a:custGeom>
              <a:solidFill>
                <a:srgbClr val="DA251D"/>
              </a:solidFill>
              <a:ln w="9525">
                <a:noFill/>
                <a:round/>
                <a:headEnd/>
                <a:tailEnd/>
              </a:ln>
            </p:spPr>
            <p:txBody>
              <a:bodyPr/>
              <a:lstStyle/>
              <a:p>
                <a:pPr eaLnBrk="1" hangingPunct="1"/>
                <a:endParaRPr lang="pt-BR" b="1" u="none"/>
              </a:p>
            </p:txBody>
          </p:sp>
          <p:sp>
            <p:nvSpPr>
              <p:cNvPr id="453745" name="Freeform 2380"/>
              <p:cNvSpPr>
                <a:spLocks/>
              </p:cNvSpPr>
              <p:nvPr/>
            </p:nvSpPr>
            <p:spPr bwMode="auto">
              <a:xfrm>
                <a:off x="1466" y="1518"/>
                <a:ext cx="748" cy="293"/>
              </a:xfrm>
              <a:custGeom>
                <a:avLst/>
                <a:gdLst>
                  <a:gd name="T0" fmla="*/ 0 w 2994"/>
                  <a:gd name="T1" fmla="*/ 0 h 1175"/>
                  <a:gd name="T2" fmla="*/ 0 w 2994"/>
                  <a:gd name="T3" fmla="*/ 0 h 1175"/>
                  <a:gd name="T4" fmla="*/ 0 w 2994"/>
                  <a:gd name="T5" fmla="*/ 0 h 1175"/>
                  <a:gd name="T6" fmla="*/ 0 w 2994"/>
                  <a:gd name="T7" fmla="*/ 0 h 1175"/>
                  <a:gd name="T8" fmla="*/ 0 w 2994"/>
                  <a:gd name="T9" fmla="*/ 0 h 1175"/>
                  <a:gd name="T10" fmla="*/ 0 w 2994"/>
                  <a:gd name="T11" fmla="*/ 0 h 1175"/>
                  <a:gd name="T12" fmla="*/ 0 w 2994"/>
                  <a:gd name="T13" fmla="*/ 0 h 1175"/>
                  <a:gd name="T14" fmla="*/ 0 w 2994"/>
                  <a:gd name="T15" fmla="*/ 0 h 1175"/>
                  <a:gd name="T16" fmla="*/ 0 w 2994"/>
                  <a:gd name="T17" fmla="*/ 0 h 1175"/>
                  <a:gd name="T18" fmla="*/ 0 w 2994"/>
                  <a:gd name="T19" fmla="*/ 0 h 1175"/>
                  <a:gd name="T20" fmla="*/ 0 w 2994"/>
                  <a:gd name="T21" fmla="*/ 0 h 1175"/>
                  <a:gd name="T22" fmla="*/ 0 w 2994"/>
                  <a:gd name="T23" fmla="*/ 0 h 1175"/>
                  <a:gd name="T24" fmla="*/ 0 w 2994"/>
                  <a:gd name="T25" fmla="*/ 0 h 1175"/>
                  <a:gd name="T26" fmla="*/ 0 w 2994"/>
                  <a:gd name="T27" fmla="*/ 0 h 1175"/>
                  <a:gd name="T28" fmla="*/ 0 w 2994"/>
                  <a:gd name="T29" fmla="*/ 0 h 1175"/>
                  <a:gd name="T30" fmla="*/ 0 w 2994"/>
                  <a:gd name="T31" fmla="*/ 0 h 1175"/>
                  <a:gd name="T32" fmla="*/ 0 w 2994"/>
                  <a:gd name="T33" fmla="*/ 0 h 1175"/>
                  <a:gd name="T34" fmla="*/ 0 w 2994"/>
                  <a:gd name="T35" fmla="*/ 0 h 1175"/>
                  <a:gd name="T36" fmla="*/ 0 w 2994"/>
                  <a:gd name="T37" fmla="*/ 0 h 1175"/>
                  <a:gd name="T38" fmla="*/ 0 w 2994"/>
                  <a:gd name="T39" fmla="*/ 0 h 1175"/>
                  <a:gd name="T40" fmla="*/ 0 w 2994"/>
                  <a:gd name="T41" fmla="*/ 0 h 1175"/>
                  <a:gd name="T42" fmla="*/ 0 w 2994"/>
                  <a:gd name="T43" fmla="*/ 0 h 1175"/>
                  <a:gd name="T44" fmla="*/ 0 w 2994"/>
                  <a:gd name="T45" fmla="*/ 0 h 1175"/>
                  <a:gd name="T46" fmla="*/ 0 w 2994"/>
                  <a:gd name="T47" fmla="*/ 0 h 1175"/>
                  <a:gd name="T48" fmla="*/ 0 w 2994"/>
                  <a:gd name="T49" fmla="*/ 0 h 1175"/>
                  <a:gd name="T50" fmla="*/ 0 w 2994"/>
                  <a:gd name="T51" fmla="*/ 0 h 1175"/>
                  <a:gd name="T52" fmla="*/ 0 w 2994"/>
                  <a:gd name="T53" fmla="*/ 0 h 1175"/>
                  <a:gd name="T54" fmla="*/ 0 w 2994"/>
                  <a:gd name="T55" fmla="*/ 0 h 1175"/>
                  <a:gd name="T56" fmla="*/ 0 w 2994"/>
                  <a:gd name="T57" fmla="*/ 0 h 1175"/>
                  <a:gd name="T58" fmla="*/ 0 w 2994"/>
                  <a:gd name="T59" fmla="*/ 0 h 1175"/>
                  <a:gd name="T60" fmla="*/ 0 w 2994"/>
                  <a:gd name="T61" fmla="*/ 0 h 1175"/>
                  <a:gd name="T62" fmla="*/ 0 w 2994"/>
                  <a:gd name="T63" fmla="*/ 0 h 1175"/>
                  <a:gd name="T64" fmla="*/ 0 w 2994"/>
                  <a:gd name="T65" fmla="*/ 0 h 1175"/>
                  <a:gd name="T66" fmla="*/ 0 w 2994"/>
                  <a:gd name="T67" fmla="*/ 0 h 1175"/>
                  <a:gd name="T68" fmla="*/ 0 w 2994"/>
                  <a:gd name="T69" fmla="*/ 0 h 1175"/>
                  <a:gd name="T70" fmla="*/ 0 w 2994"/>
                  <a:gd name="T71" fmla="*/ 0 h 1175"/>
                  <a:gd name="T72" fmla="*/ 0 w 2994"/>
                  <a:gd name="T73" fmla="*/ 0 h 1175"/>
                  <a:gd name="T74" fmla="*/ 0 w 2994"/>
                  <a:gd name="T75" fmla="*/ 0 h 1175"/>
                  <a:gd name="T76" fmla="*/ 0 w 2994"/>
                  <a:gd name="T77" fmla="*/ 0 h 1175"/>
                  <a:gd name="T78" fmla="*/ 0 w 2994"/>
                  <a:gd name="T79" fmla="*/ 0 h 1175"/>
                  <a:gd name="T80" fmla="*/ 0 w 2994"/>
                  <a:gd name="T81" fmla="*/ 0 h 1175"/>
                  <a:gd name="T82" fmla="*/ 0 w 2994"/>
                  <a:gd name="T83" fmla="*/ 0 h 1175"/>
                  <a:gd name="T84" fmla="*/ 0 w 2994"/>
                  <a:gd name="T85" fmla="*/ 0 h 1175"/>
                  <a:gd name="T86" fmla="*/ 0 w 2994"/>
                  <a:gd name="T87" fmla="*/ 0 h 1175"/>
                  <a:gd name="T88" fmla="*/ 0 w 2994"/>
                  <a:gd name="T89" fmla="*/ 0 h 1175"/>
                  <a:gd name="T90" fmla="*/ 0 w 2994"/>
                  <a:gd name="T91" fmla="*/ 0 h 1175"/>
                  <a:gd name="T92" fmla="*/ 0 w 2994"/>
                  <a:gd name="T93" fmla="*/ 0 h 1175"/>
                  <a:gd name="T94" fmla="*/ 0 w 2994"/>
                  <a:gd name="T95" fmla="*/ 0 h 1175"/>
                  <a:gd name="T96" fmla="*/ 0 w 2994"/>
                  <a:gd name="T97" fmla="*/ 0 h 1175"/>
                  <a:gd name="T98" fmla="*/ 0 w 2994"/>
                  <a:gd name="T99" fmla="*/ 0 h 1175"/>
                  <a:gd name="T100" fmla="*/ 0 w 2994"/>
                  <a:gd name="T101" fmla="*/ 0 h 1175"/>
                  <a:gd name="T102" fmla="*/ 0 w 2994"/>
                  <a:gd name="T103" fmla="*/ 0 h 1175"/>
                  <a:gd name="T104" fmla="*/ 0 w 2994"/>
                  <a:gd name="T105" fmla="*/ 0 h 1175"/>
                  <a:gd name="T106" fmla="*/ 0 w 2994"/>
                  <a:gd name="T107" fmla="*/ 0 h 1175"/>
                  <a:gd name="T108" fmla="*/ 0 w 2994"/>
                  <a:gd name="T109" fmla="*/ 0 h 1175"/>
                  <a:gd name="T110" fmla="*/ 0 w 2994"/>
                  <a:gd name="T111" fmla="*/ 0 h 1175"/>
                  <a:gd name="T112" fmla="*/ 0 w 2994"/>
                  <a:gd name="T113" fmla="*/ 0 h 1175"/>
                  <a:gd name="T114" fmla="*/ 0 w 2994"/>
                  <a:gd name="T115" fmla="*/ 0 h 1175"/>
                  <a:gd name="T116" fmla="*/ 0 w 2994"/>
                  <a:gd name="T117" fmla="*/ 0 h 1175"/>
                  <a:gd name="T118" fmla="*/ 0 w 2994"/>
                  <a:gd name="T119" fmla="*/ 0 h 11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94"/>
                  <a:gd name="T181" fmla="*/ 0 h 1175"/>
                  <a:gd name="T182" fmla="*/ 2994 w 2994"/>
                  <a:gd name="T183" fmla="*/ 1175 h 117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94" h="1175">
                    <a:moveTo>
                      <a:pt x="148" y="1146"/>
                    </a:moveTo>
                    <a:lnTo>
                      <a:pt x="148" y="1146"/>
                    </a:lnTo>
                    <a:lnTo>
                      <a:pt x="136" y="1113"/>
                    </a:lnTo>
                    <a:lnTo>
                      <a:pt x="126" y="1080"/>
                    </a:lnTo>
                    <a:lnTo>
                      <a:pt x="117" y="1048"/>
                    </a:lnTo>
                    <a:lnTo>
                      <a:pt x="107" y="1016"/>
                    </a:lnTo>
                    <a:lnTo>
                      <a:pt x="101" y="986"/>
                    </a:lnTo>
                    <a:lnTo>
                      <a:pt x="94" y="956"/>
                    </a:lnTo>
                    <a:lnTo>
                      <a:pt x="90" y="927"/>
                    </a:lnTo>
                    <a:lnTo>
                      <a:pt x="86" y="898"/>
                    </a:lnTo>
                    <a:lnTo>
                      <a:pt x="82" y="870"/>
                    </a:lnTo>
                    <a:lnTo>
                      <a:pt x="81" y="842"/>
                    </a:lnTo>
                    <a:lnTo>
                      <a:pt x="81" y="816"/>
                    </a:lnTo>
                    <a:lnTo>
                      <a:pt x="81" y="789"/>
                    </a:lnTo>
                    <a:lnTo>
                      <a:pt x="82" y="763"/>
                    </a:lnTo>
                    <a:lnTo>
                      <a:pt x="85" y="738"/>
                    </a:lnTo>
                    <a:lnTo>
                      <a:pt x="88" y="714"/>
                    </a:lnTo>
                    <a:lnTo>
                      <a:pt x="92" y="690"/>
                    </a:lnTo>
                    <a:lnTo>
                      <a:pt x="97" y="667"/>
                    </a:lnTo>
                    <a:lnTo>
                      <a:pt x="103" y="644"/>
                    </a:lnTo>
                    <a:lnTo>
                      <a:pt x="110" y="622"/>
                    </a:lnTo>
                    <a:lnTo>
                      <a:pt x="118" y="601"/>
                    </a:lnTo>
                    <a:lnTo>
                      <a:pt x="126" y="579"/>
                    </a:lnTo>
                    <a:lnTo>
                      <a:pt x="136" y="558"/>
                    </a:lnTo>
                    <a:lnTo>
                      <a:pt x="146" y="538"/>
                    </a:lnTo>
                    <a:lnTo>
                      <a:pt x="158" y="519"/>
                    </a:lnTo>
                    <a:lnTo>
                      <a:pt x="169" y="499"/>
                    </a:lnTo>
                    <a:lnTo>
                      <a:pt x="183" y="480"/>
                    </a:lnTo>
                    <a:lnTo>
                      <a:pt x="196" y="462"/>
                    </a:lnTo>
                    <a:lnTo>
                      <a:pt x="210" y="445"/>
                    </a:lnTo>
                    <a:lnTo>
                      <a:pt x="225" y="428"/>
                    </a:lnTo>
                    <a:lnTo>
                      <a:pt x="241" y="410"/>
                    </a:lnTo>
                    <a:lnTo>
                      <a:pt x="258" y="395"/>
                    </a:lnTo>
                    <a:lnTo>
                      <a:pt x="275" y="377"/>
                    </a:lnTo>
                    <a:lnTo>
                      <a:pt x="294" y="362"/>
                    </a:lnTo>
                    <a:lnTo>
                      <a:pt x="312" y="347"/>
                    </a:lnTo>
                    <a:lnTo>
                      <a:pt x="332" y="333"/>
                    </a:lnTo>
                    <a:lnTo>
                      <a:pt x="352" y="318"/>
                    </a:lnTo>
                    <a:lnTo>
                      <a:pt x="373" y="305"/>
                    </a:lnTo>
                    <a:lnTo>
                      <a:pt x="394" y="290"/>
                    </a:lnTo>
                    <a:lnTo>
                      <a:pt x="416" y="277"/>
                    </a:lnTo>
                    <a:lnTo>
                      <a:pt x="440" y="265"/>
                    </a:lnTo>
                    <a:lnTo>
                      <a:pt x="462" y="253"/>
                    </a:lnTo>
                    <a:lnTo>
                      <a:pt x="488" y="242"/>
                    </a:lnTo>
                    <a:lnTo>
                      <a:pt x="511" y="230"/>
                    </a:lnTo>
                    <a:lnTo>
                      <a:pt x="536" y="219"/>
                    </a:lnTo>
                    <a:lnTo>
                      <a:pt x="589" y="199"/>
                    </a:lnTo>
                    <a:lnTo>
                      <a:pt x="643" y="179"/>
                    </a:lnTo>
                    <a:lnTo>
                      <a:pt x="699" y="162"/>
                    </a:lnTo>
                    <a:lnTo>
                      <a:pt x="757" y="148"/>
                    </a:lnTo>
                    <a:lnTo>
                      <a:pt x="816" y="133"/>
                    </a:lnTo>
                    <a:lnTo>
                      <a:pt x="878" y="121"/>
                    </a:lnTo>
                    <a:lnTo>
                      <a:pt x="940" y="111"/>
                    </a:lnTo>
                    <a:lnTo>
                      <a:pt x="1004" y="102"/>
                    </a:lnTo>
                    <a:lnTo>
                      <a:pt x="1070" y="95"/>
                    </a:lnTo>
                    <a:lnTo>
                      <a:pt x="1134" y="88"/>
                    </a:lnTo>
                    <a:lnTo>
                      <a:pt x="1202" y="84"/>
                    </a:lnTo>
                    <a:lnTo>
                      <a:pt x="1269" y="82"/>
                    </a:lnTo>
                    <a:lnTo>
                      <a:pt x="1336" y="80"/>
                    </a:lnTo>
                    <a:lnTo>
                      <a:pt x="1405" y="80"/>
                    </a:lnTo>
                    <a:lnTo>
                      <a:pt x="1474" y="82"/>
                    </a:lnTo>
                    <a:lnTo>
                      <a:pt x="1544" y="84"/>
                    </a:lnTo>
                    <a:lnTo>
                      <a:pt x="1612" y="88"/>
                    </a:lnTo>
                    <a:lnTo>
                      <a:pt x="1681" y="94"/>
                    </a:lnTo>
                    <a:lnTo>
                      <a:pt x="1748" y="100"/>
                    </a:lnTo>
                    <a:lnTo>
                      <a:pt x="1817" y="108"/>
                    </a:lnTo>
                    <a:lnTo>
                      <a:pt x="1884" y="117"/>
                    </a:lnTo>
                    <a:lnTo>
                      <a:pt x="1951" y="128"/>
                    </a:lnTo>
                    <a:lnTo>
                      <a:pt x="2017" y="140"/>
                    </a:lnTo>
                    <a:lnTo>
                      <a:pt x="2082" y="152"/>
                    </a:lnTo>
                    <a:lnTo>
                      <a:pt x="2145" y="166"/>
                    </a:lnTo>
                    <a:lnTo>
                      <a:pt x="2209" y="181"/>
                    </a:lnTo>
                    <a:lnTo>
                      <a:pt x="2270" y="197"/>
                    </a:lnTo>
                    <a:lnTo>
                      <a:pt x="2330" y="214"/>
                    </a:lnTo>
                    <a:lnTo>
                      <a:pt x="2388" y="231"/>
                    </a:lnTo>
                    <a:lnTo>
                      <a:pt x="2445" y="249"/>
                    </a:lnTo>
                    <a:lnTo>
                      <a:pt x="2499" y="269"/>
                    </a:lnTo>
                    <a:lnTo>
                      <a:pt x="2552" y="290"/>
                    </a:lnTo>
                    <a:lnTo>
                      <a:pt x="2602" y="311"/>
                    </a:lnTo>
                    <a:lnTo>
                      <a:pt x="2651" y="334"/>
                    </a:lnTo>
                    <a:lnTo>
                      <a:pt x="2696" y="356"/>
                    </a:lnTo>
                    <a:lnTo>
                      <a:pt x="2739" y="380"/>
                    </a:lnTo>
                    <a:lnTo>
                      <a:pt x="2779" y="404"/>
                    </a:lnTo>
                    <a:lnTo>
                      <a:pt x="2816" y="429"/>
                    </a:lnTo>
                    <a:lnTo>
                      <a:pt x="2850" y="454"/>
                    </a:lnTo>
                    <a:lnTo>
                      <a:pt x="2882" y="480"/>
                    </a:lnTo>
                    <a:lnTo>
                      <a:pt x="2895" y="492"/>
                    </a:lnTo>
                    <a:lnTo>
                      <a:pt x="2910" y="506"/>
                    </a:lnTo>
                    <a:lnTo>
                      <a:pt x="2922" y="519"/>
                    </a:lnTo>
                    <a:lnTo>
                      <a:pt x="2934" y="532"/>
                    </a:lnTo>
                    <a:lnTo>
                      <a:pt x="2994" y="479"/>
                    </a:lnTo>
                    <a:lnTo>
                      <a:pt x="2981" y="465"/>
                    </a:lnTo>
                    <a:lnTo>
                      <a:pt x="2967" y="449"/>
                    </a:lnTo>
                    <a:lnTo>
                      <a:pt x="2951" y="434"/>
                    </a:lnTo>
                    <a:lnTo>
                      <a:pt x="2934" y="420"/>
                    </a:lnTo>
                    <a:lnTo>
                      <a:pt x="2899" y="391"/>
                    </a:lnTo>
                    <a:lnTo>
                      <a:pt x="2862" y="363"/>
                    </a:lnTo>
                    <a:lnTo>
                      <a:pt x="2821" y="337"/>
                    </a:lnTo>
                    <a:lnTo>
                      <a:pt x="2779" y="310"/>
                    </a:lnTo>
                    <a:lnTo>
                      <a:pt x="2733" y="285"/>
                    </a:lnTo>
                    <a:lnTo>
                      <a:pt x="2685" y="261"/>
                    </a:lnTo>
                    <a:lnTo>
                      <a:pt x="2635" y="238"/>
                    </a:lnTo>
                    <a:lnTo>
                      <a:pt x="2582" y="216"/>
                    </a:lnTo>
                    <a:lnTo>
                      <a:pt x="2527" y="194"/>
                    </a:lnTo>
                    <a:lnTo>
                      <a:pt x="2472" y="174"/>
                    </a:lnTo>
                    <a:lnTo>
                      <a:pt x="2412" y="154"/>
                    </a:lnTo>
                    <a:lnTo>
                      <a:pt x="2353" y="136"/>
                    </a:lnTo>
                    <a:lnTo>
                      <a:pt x="2291" y="119"/>
                    </a:lnTo>
                    <a:lnTo>
                      <a:pt x="2227" y="103"/>
                    </a:lnTo>
                    <a:lnTo>
                      <a:pt x="2164" y="87"/>
                    </a:lnTo>
                    <a:lnTo>
                      <a:pt x="2098" y="74"/>
                    </a:lnTo>
                    <a:lnTo>
                      <a:pt x="2032" y="61"/>
                    </a:lnTo>
                    <a:lnTo>
                      <a:pt x="1963" y="49"/>
                    </a:lnTo>
                    <a:lnTo>
                      <a:pt x="1896" y="38"/>
                    </a:lnTo>
                    <a:lnTo>
                      <a:pt x="1827" y="29"/>
                    </a:lnTo>
                    <a:lnTo>
                      <a:pt x="1757" y="21"/>
                    </a:lnTo>
                    <a:lnTo>
                      <a:pt x="1687" y="14"/>
                    </a:lnTo>
                    <a:lnTo>
                      <a:pt x="1617" y="8"/>
                    </a:lnTo>
                    <a:lnTo>
                      <a:pt x="1546" y="4"/>
                    </a:lnTo>
                    <a:lnTo>
                      <a:pt x="1476" y="1"/>
                    </a:lnTo>
                    <a:lnTo>
                      <a:pt x="1406" y="0"/>
                    </a:lnTo>
                    <a:lnTo>
                      <a:pt x="1336" y="0"/>
                    </a:lnTo>
                    <a:lnTo>
                      <a:pt x="1266" y="1"/>
                    </a:lnTo>
                    <a:lnTo>
                      <a:pt x="1198" y="4"/>
                    </a:lnTo>
                    <a:lnTo>
                      <a:pt x="1129" y="9"/>
                    </a:lnTo>
                    <a:lnTo>
                      <a:pt x="1062" y="14"/>
                    </a:lnTo>
                    <a:lnTo>
                      <a:pt x="994" y="22"/>
                    </a:lnTo>
                    <a:lnTo>
                      <a:pt x="928" y="32"/>
                    </a:lnTo>
                    <a:lnTo>
                      <a:pt x="864" y="42"/>
                    </a:lnTo>
                    <a:lnTo>
                      <a:pt x="800" y="55"/>
                    </a:lnTo>
                    <a:lnTo>
                      <a:pt x="738" y="70"/>
                    </a:lnTo>
                    <a:lnTo>
                      <a:pt x="678" y="86"/>
                    </a:lnTo>
                    <a:lnTo>
                      <a:pt x="618" y="104"/>
                    </a:lnTo>
                    <a:lnTo>
                      <a:pt x="561" y="124"/>
                    </a:lnTo>
                    <a:lnTo>
                      <a:pt x="506" y="145"/>
                    </a:lnTo>
                    <a:lnTo>
                      <a:pt x="480" y="157"/>
                    </a:lnTo>
                    <a:lnTo>
                      <a:pt x="453" y="169"/>
                    </a:lnTo>
                    <a:lnTo>
                      <a:pt x="427" y="182"/>
                    </a:lnTo>
                    <a:lnTo>
                      <a:pt x="402" y="194"/>
                    </a:lnTo>
                    <a:lnTo>
                      <a:pt x="377" y="209"/>
                    </a:lnTo>
                    <a:lnTo>
                      <a:pt x="353" y="222"/>
                    </a:lnTo>
                    <a:lnTo>
                      <a:pt x="329" y="236"/>
                    </a:lnTo>
                    <a:lnTo>
                      <a:pt x="307" y="252"/>
                    </a:lnTo>
                    <a:lnTo>
                      <a:pt x="284" y="268"/>
                    </a:lnTo>
                    <a:lnTo>
                      <a:pt x="263" y="284"/>
                    </a:lnTo>
                    <a:lnTo>
                      <a:pt x="242" y="301"/>
                    </a:lnTo>
                    <a:lnTo>
                      <a:pt x="222" y="318"/>
                    </a:lnTo>
                    <a:lnTo>
                      <a:pt x="202" y="337"/>
                    </a:lnTo>
                    <a:lnTo>
                      <a:pt x="184" y="355"/>
                    </a:lnTo>
                    <a:lnTo>
                      <a:pt x="165" y="374"/>
                    </a:lnTo>
                    <a:lnTo>
                      <a:pt x="148" y="393"/>
                    </a:lnTo>
                    <a:lnTo>
                      <a:pt x="132" y="413"/>
                    </a:lnTo>
                    <a:lnTo>
                      <a:pt x="117" y="434"/>
                    </a:lnTo>
                    <a:lnTo>
                      <a:pt x="102" y="455"/>
                    </a:lnTo>
                    <a:lnTo>
                      <a:pt x="89" y="478"/>
                    </a:lnTo>
                    <a:lnTo>
                      <a:pt x="76" y="500"/>
                    </a:lnTo>
                    <a:lnTo>
                      <a:pt x="64" y="524"/>
                    </a:lnTo>
                    <a:lnTo>
                      <a:pt x="53" y="548"/>
                    </a:lnTo>
                    <a:lnTo>
                      <a:pt x="43" y="571"/>
                    </a:lnTo>
                    <a:lnTo>
                      <a:pt x="33" y="597"/>
                    </a:lnTo>
                    <a:lnTo>
                      <a:pt x="26" y="622"/>
                    </a:lnTo>
                    <a:lnTo>
                      <a:pt x="19" y="648"/>
                    </a:lnTo>
                    <a:lnTo>
                      <a:pt x="14" y="674"/>
                    </a:lnTo>
                    <a:lnTo>
                      <a:pt x="8" y="702"/>
                    </a:lnTo>
                    <a:lnTo>
                      <a:pt x="4" y="730"/>
                    </a:lnTo>
                    <a:lnTo>
                      <a:pt x="2" y="758"/>
                    </a:lnTo>
                    <a:lnTo>
                      <a:pt x="0" y="787"/>
                    </a:lnTo>
                    <a:lnTo>
                      <a:pt x="0" y="816"/>
                    </a:lnTo>
                    <a:lnTo>
                      <a:pt x="0" y="846"/>
                    </a:lnTo>
                    <a:lnTo>
                      <a:pt x="3" y="876"/>
                    </a:lnTo>
                    <a:lnTo>
                      <a:pt x="6" y="907"/>
                    </a:lnTo>
                    <a:lnTo>
                      <a:pt x="10" y="938"/>
                    </a:lnTo>
                    <a:lnTo>
                      <a:pt x="16" y="970"/>
                    </a:lnTo>
                    <a:lnTo>
                      <a:pt x="22" y="1003"/>
                    </a:lnTo>
                    <a:lnTo>
                      <a:pt x="30" y="1036"/>
                    </a:lnTo>
                    <a:lnTo>
                      <a:pt x="39" y="1070"/>
                    </a:lnTo>
                    <a:lnTo>
                      <a:pt x="49" y="1105"/>
                    </a:lnTo>
                    <a:lnTo>
                      <a:pt x="61" y="1139"/>
                    </a:lnTo>
                    <a:lnTo>
                      <a:pt x="74" y="1175"/>
                    </a:lnTo>
                    <a:lnTo>
                      <a:pt x="148" y="1146"/>
                    </a:lnTo>
                    <a:close/>
                  </a:path>
                </a:pathLst>
              </a:custGeom>
              <a:solidFill>
                <a:srgbClr val="DA251D"/>
              </a:solidFill>
              <a:ln w="9525">
                <a:noFill/>
                <a:round/>
                <a:headEnd/>
                <a:tailEnd/>
              </a:ln>
            </p:spPr>
            <p:txBody>
              <a:bodyPr/>
              <a:lstStyle/>
              <a:p>
                <a:pPr eaLnBrk="1" hangingPunct="1"/>
                <a:endParaRPr lang="pt-BR" b="1" u="none"/>
              </a:p>
            </p:txBody>
          </p:sp>
          <p:sp>
            <p:nvSpPr>
              <p:cNvPr id="453746" name="Freeform 2381"/>
              <p:cNvSpPr>
                <a:spLocks/>
              </p:cNvSpPr>
              <p:nvPr/>
            </p:nvSpPr>
            <p:spPr bwMode="auto">
              <a:xfrm>
                <a:off x="1171" y="1804"/>
                <a:ext cx="344" cy="343"/>
              </a:xfrm>
              <a:custGeom>
                <a:avLst/>
                <a:gdLst>
                  <a:gd name="T0" fmla="*/ 0 w 1377"/>
                  <a:gd name="T1" fmla="*/ 0 h 1371"/>
                  <a:gd name="T2" fmla="*/ 0 w 1377"/>
                  <a:gd name="T3" fmla="*/ 0 h 1371"/>
                  <a:gd name="T4" fmla="*/ 0 w 1377"/>
                  <a:gd name="T5" fmla="*/ 0 h 1371"/>
                  <a:gd name="T6" fmla="*/ 0 w 1377"/>
                  <a:gd name="T7" fmla="*/ 0 h 1371"/>
                  <a:gd name="T8" fmla="*/ 0 w 1377"/>
                  <a:gd name="T9" fmla="*/ 0 h 1371"/>
                  <a:gd name="T10" fmla="*/ 0 w 1377"/>
                  <a:gd name="T11" fmla="*/ 0 h 1371"/>
                  <a:gd name="T12" fmla="*/ 0 w 1377"/>
                  <a:gd name="T13" fmla="*/ 0 h 1371"/>
                  <a:gd name="T14" fmla="*/ 0 w 1377"/>
                  <a:gd name="T15" fmla="*/ 0 h 1371"/>
                  <a:gd name="T16" fmla="*/ 0 w 1377"/>
                  <a:gd name="T17" fmla="*/ 0 h 1371"/>
                  <a:gd name="T18" fmla="*/ 0 w 1377"/>
                  <a:gd name="T19" fmla="*/ 0 h 1371"/>
                  <a:gd name="T20" fmla="*/ 0 w 1377"/>
                  <a:gd name="T21" fmla="*/ 0 h 1371"/>
                  <a:gd name="T22" fmla="*/ 0 w 1377"/>
                  <a:gd name="T23" fmla="*/ 0 h 1371"/>
                  <a:gd name="T24" fmla="*/ 0 w 1377"/>
                  <a:gd name="T25" fmla="*/ 0 h 1371"/>
                  <a:gd name="T26" fmla="*/ 0 w 1377"/>
                  <a:gd name="T27" fmla="*/ 0 h 1371"/>
                  <a:gd name="T28" fmla="*/ 0 w 1377"/>
                  <a:gd name="T29" fmla="*/ 0 h 1371"/>
                  <a:gd name="T30" fmla="*/ 0 w 1377"/>
                  <a:gd name="T31" fmla="*/ 0 h 1371"/>
                  <a:gd name="T32" fmla="*/ 0 w 1377"/>
                  <a:gd name="T33" fmla="*/ 0 h 1371"/>
                  <a:gd name="T34" fmla="*/ 0 w 1377"/>
                  <a:gd name="T35" fmla="*/ 0 h 1371"/>
                  <a:gd name="T36" fmla="*/ 0 w 1377"/>
                  <a:gd name="T37" fmla="*/ 0 h 1371"/>
                  <a:gd name="T38" fmla="*/ 0 w 1377"/>
                  <a:gd name="T39" fmla="*/ 0 h 1371"/>
                  <a:gd name="T40" fmla="*/ 0 w 1377"/>
                  <a:gd name="T41" fmla="*/ 0 h 1371"/>
                  <a:gd name="T42" fmla="*/ 0 w 1377"/>
                  <a:gd name="T43" fmla="*/ 0 h 1371"/>
                  <a:gd name="T44" fmla="*/ 0 w 1377"/>
                  <a:gd name="T45" fmla="*/ 0 h 1371"/>
                  <a:gd name="T46" fmla="*/ 0 w 1377"/>
                  <a:gd name="T47" fmla="*/ 0 h 1371"/>
                  <a:gd name="T48" fmla="*/ 0 w 1377"/>
                  <a:gd name="T49" fmla="*/ 0 h 1371"/>
                  <a:gd name="T50" fmla="*/ 0 w 1377"/>
                  <a:gd name="T51" fmla="*/ 0 h 1371"/>
                  <a:gd name="T52" fmla="*/ 0 w 1377"/>
                  <a:gd name="T53" fmla="*/ 0 h 1371"/>
                  <a:gd name="T54" fmla="*/ 0 w 1377"/>
                  <a:gd name="T55" fmla="*/ 0 h 1371"/>
                  <a:gd name="T56" fmla="*/ 0 w 1377"/>
                  <a:gd name="T57" fmla="*/ 0 h 1371"/>
                  <a:gd name="T58" fmla="*/ 0 w 1377"/>
                  <a:gd name="T59" fmla="*/ 0 h 1371"/>
                  <a:gd name="T60" fmla="*/ 0 w 1377"/>
                  <a:gd name="T61" fmla="*/ 0 h 1371"/>
                  <a:gd name="T62" fmla="*/ 0 w 1377"/>
                  <a:gd name="T63" fmla="*/ 0 h 1371"/>
                  <a:gd name="T64" fmla="*/ 0 w 1377"/>
                  <a:gd name="T65" fmla="*/ 0 h 1371"/>
                  <a:gd name="T66" fmla="*/ 0 w 1377"/>
                  <a:gd name="T67" fmla="*/ 0 h 1371"/>
                  <a:gd name="T68" fmla="*/ 0 w 1377"/>
                  <a:gd name="T69" fmla="*/ 0 h 1371"/>
                  <a:gd name="T70" fmla="*/ 0 w 1377"/>
                  <a:gd name="T71" fmla="*/ 0 h 1371"/>
                  <a:gd name="T72" fmla="*/ 0 w 1377"/>
                  <a:gd name="T73" fmla="*/ 0 h 1371"/>
                  <a:gd name="T74" fmla="*/ 0 w 1377"/>
                  <a:gd name="T75" fmla="*/ 0 h 1371"/>
                  <a:gd name="T76" fmla="*/ 0 w 1377"/>
                  <a:gd name="T77" fmla="*/ 0 h 1371"/>
                  <a:gd name="T78" fmla="*/ 0 w 1377"/>
                  <a:gd name="T79" fmla="*/ 0 h 1371"/>
                  <a:gd name="T80" fmla="*/ 0 w 1377"/>
                  <a:gd name="T81" fmla="*/ 0 h 1371"/>
                  <a:gd name="T82" fmla="*/ 0 w 1377"/>
                  <a:gd name="T83" fmla="*/ 0 h 1371"/>
                  <a:gd name="T84" fmla="*/ 0 w 1377"/>
                  <a:gd name="T85" fmla="*/ 0 h 1371"/>
                  <a:gd name="T86" fmla="*/ 0 w 1377"/>
                  <a:gd name="T87" fmla="*/ 0 h 1371"/>
                  <a:gd name="T88" fmla="*/ 0 w 1377"/>
                  <a:gd name="T89" fmla="*/ 0 h 1371"/>
                  <a:gd name="T90" fmla="*/ 0 w 1377"/>
                  <a:gd name="T91" fmla="*/ 0 h 13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77"/>
                  <a:gd name="T139" fmla="*/ 0 h 1371"/>
                  <a:gd name="T140" fmla="*/ 1377 w 1377"/>
                  <a:gd name="T141" fmla="*/ 1371 h 13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77" h="1371">
                    <a:moveTo>
                      <a:pt x="46" y="1371"/>
                    </a:moveTo>
                    <a:lnTo>
                      <a:pt x="46" y="1371"/>
                    </a:lnTo>
                    <a:lnTo>
                      <a:pt x="82" y="1347"/>
                    </a:lnTo>
                    <a:lnTo>
                      <a:pt x="121" y="1324"/>
                    </a:lnTo>
                    <a:lnTo>
                      <a:pt x="166" y="1300"/>
                    </a:lnTo>
                    <a:lnTo>
                      <a:pt x="214" y="1275"/>
                    </a:lnTo>
                    <a:lnTo>
                      <a:pt x="321" y="1223"/>
                    </a:lnTo>
                    <a:lnTo>
                      <a:pt x="436" y="1169"/>
                    </a:lnTo>
                    <a:lnTo>
                      <a:pt x="558" y="1112"/>
                    </a:lnTo>
                    <a:lnTo>
                      <a:pt x="684" y="1050"/>
                    </a:lnTo>
                    <a:lnTo>
                      <a:pt x="746" y="1017"/>
                    </a:lnTo>
                    <a:lnTo>
                      <a:pt x="808" y="983"/>
                    </a:lnTo>
                    <a:lnTo>
                      <a:pt x="870" y="947"/>
                    </a:lnTo>
                    <a:lnTo>
                      <a:pt x="929" y="910"/>
                    </a:lnTo>
                    <a:lnTo>
                      <a:pt x="958" y="892"/>
                    </a:lnTo>
                    <a:lnTo>
                      <a:pt x="986" y="872"/>
                    </a:lnTo>
                    <a:lnTo>
                      <a:pt x="1015" y="852"/>
                    </a:lnTo>
                    <a:lnTo>
                      <a:pt x="1043" y="831"/>
                    </a:lnTo>
                    <a:lnTo>
                      <a:pt x="1069" y="810"/>
                    </a:lnTo>
                    <a:lnTo>
                      <a:pt x="1096" y="789"/>
                    </a:lnTo>
                    <a:lnTo>
                      <a:pt x="1121" y="767"/>
                    </a:lnTo>
                    <a:lnTo>
                      <a:pt x="1146" y="744"/>
                    </a:lnTo>
                    <a:lnTo>
                      <a:pt x="1168" y="720"/>
                    </a:lnTo>
                    <a:lnTo>
                      <a:pt x="1192" y="697"/>
                    </a:lnTo>
                    <a:lnTo>
                      <a:pt x="1213" y="672"/>
                    </a:lnTo>
                    <a:lnTo>
                      <a:pt x="1234" y="646"/>
                    </a:lnTo>
                    <a:lnTo>
                      <a:pt x="1254" y="621"/>
                    </a:lnTo>
                    <a:lnTo>
                      <a:pt x="1271" y="595"/>
                    </a:lnTo>
                    <a:lnTo>
                      <a:pt x="1288" y="567"/>
                    </a:lnTo>
                    <a:lnTo>
                      <a:pt x="1304" y="540"/>
                    </a:lnTo>
                    <a:lnTo>
                      <a:pt x="1319" y="512"/>
                    </a:lnTo>
                    <a:lnTo>
                      <a:pt x="1332" y="481"/>
                    </a:lnTo>
                    <a:lnTo>
                      <a:pt x="1344" y="452"/>
                    </a:lnTo>
                    <a:lnTo>
                      <a:pt x="1353" y="421"/>
                    </a:lnTo>
                    <a:lnTo>
                      <a:pt x="1361" y="390"/>
                    </a:lnTo>
                    <a:lnTo>
                      <a:pt x="1368" y="357"/>
                    </a:lnTo>
                    <a:lnTo>
                      <a:pt x="1373" y="324"/>
                    </a:lnTo>
                    <a:lnTo>
                      <a:pt x="1375" y="291"/>
                    </a:lnTo>
                    <a:lnTo>
                      <a:pt x="1377" y="257"/>
                    </a:lnTo>
                    <a:lnTo>
                      <a:pt x="1375" y="223"/>
                    </a:lnTo>
                    <a:lnTo>
                      <a:pt x="1372" y="187"/>
                    </a:lnTo>
                    <a:lnTo>
                      <a:pt x="1368" y="151"/>
                    </a:lnTo>
                    <a:lnTo>
                      <a:pt x="1360" y="115"/>
                    </a:lnTo>
                    <a:lnTo>
                      <a:pt x="1350" y="78"/>
                    </a:lnTo>
                    <a:lnTo>
                      <a:pt x="1340" y="39"/>
                    </a:lnTo>
                    <a:lnTo>
                      <a:pt x="1325" y="0"/>
                    </a:lnTo>
                    <a:lnTo>
                      <a:pt x="1251" y="29"/>
                    </a:lnTo>
                    <a:lnTo>
                      <a:pt x="1263" y="63"/>
                    </a:lnTo>
                    <a:lnTo>
                      <a:pt x="1274" y="97"/>
                    </a:lnTo>
                    <a:lnTo>
                      <a:pt x="1282" y="132"/>
                    </a:lnTo>
                    <a:lnTo>
                      <a:pt x="1288" y="165"/>
                    </a:lnTo>
                    <a:lnTo>
                      <a:pt x="1292" y="196"/>
                    </a:lnTo>
                    <a:lnTo>
                      <a:pt x="1295" y="227"/>
                    </a:lnTo>
                    <a:lnTo>
                      <a:pt x="1296" y="257"/>
                    </a:lnTo>
                    <a:lnTo>
                      <a:pt x="1295" y="287"/>
                    </a:lnTo>
                    <a:lnTo>
                      <a:pt x="1292" y="316"/>
                    </a:lnTo>
                    <a:lnTo>
                      <a:pt x="1288" y="344"/>
                    </a:lnTo>
                    <a:lnTo>
                      <a:pt x="1283" y="372"/>
                    </a:lnTo>
                    <a:lnTo>
                      <a:pt x="1276" y="400"/>
                    </a:lnTo>
                    <a:lnTo>
                      <a:pt x="1267" y="426"/>
                    </a:lnTo>
                    <a:lnTo>
                      <a:pt x="1258" y="451"/>
                    </a:lnTo>
                    <a:lnTo>
                      <a:pt x="1246" y="478"/>
                    </a:lnTo>
                    <a:lnTo>
                      <a:pt x="1234" y="503"/>
                    </a:lnTo>
                    <a:lnTo>
                      <a:pt x="1220" y="526"/>
                    </a:lnTo>
                    <a:lnTo>
                      <a:pt x="1205" y="550"/>
                    </a:lnTo>
                    <a:lnTo>
                      <a:pt x="1188" y="574"/>
                    </a:lnTo>
                    <a:lnTo>
                      <a:pt x="1171" y="598"/>
                    </a:lnTo>
                    <a:lnTo>
                      <a:pt x="1152" y="620"/>
                    </a:lnTo>
                    <a:lnTo>
                      <a:pt x="1133" y="643"/>
                    </a:lnTo>
                    <a:lnTo>
                      <a:pt x="1111" y="664"/>
                    </a:lnTo>
                    <a:lnTo>
                      <a:pt x="1090" y="686"/>
                    </a:lnTo>
                    <a:lnTo>
                      <a:pt x="1067" y="707"/>
                    </a:lnTo>
                    <a:lnTo>
                      <a:pt x="1043" y="727"/>
                    </a:lnTo>
                    <a:lnTo>
                      <a:pt x="1019" y="748"/>
                    </a:lnTo>
                    <a:lnTo>
                      <a:pt x="994" y="768"/>
                    </a:lnTo>
                    <a:lnTo>
                      <a:pt x="968" y="788"/>
                    </a:lnTo>
                    <a:lnTo>
                      <a:pt x="941" y="806"/>
                    </a:lnTo>
                    <a:lnTo>
                      <a:pt x="913" y="825"/>
                    </a:lnTo>
                    <a:lnTo>
                      <a:pt x="886" y="843"/>
                    </a:lnTo>
                    <a:lnTo>
                      <a:pt x="828" y="879"/>
                    </a:lnTo>
                    <a:lnTo>
                      <a:pt x="768" y="914"/>
                    </a:lnTo>
                    <a:lnTo>
                      <a:pt x="709" y="947"/>
                    </a:lnTo>
                    <a:lnTo>
                      <a:pt x="647" y="979"/>
                    </a:lnTo>
                    <a:lnTo>
                      <a:pt x="524" y="1040"/>
                    </a:lnTo>
                    <a:lnTo>
                      <a:pt x="403" y="1097"/>
                    </a:lnTo>
                    <a:lnTo>
                      <a:pt x="286" y="1151"/>
                    </a:lnTo>
                    <a:lnTo>
                      <a:pt x="178" y="1204"/>
                    </a:lnTo>
                    <a:lnTo>
                      <a:pt x="128" y="1229"/>
                    </a:lnTo>
                    <a:lnTo>
                      <a:pt x="82" y="1254"/>
                    </a:lnTo>
                    <a:lnTo>
                      <a:pt x="40" y="1280"/>
                    </a:lnTo>
                    <a:lnTo>
                      <a:pt x="0" y="1305"/>
                    </a:lnTo>
                    <a:lnTo>
                      <a:pt x="46" y="1371"/>
                    </a:lnTo>
                    <a:close/>
                  </a:path>
                </a:pathLst>
              </a:custGeom>
              <a:solidFill>
                <a:srgbClr val="DA251D"/>
              </a:solidFill>
              <a:ln w="9525">
                <a:noFill/>
                <a:round/>
                <a:headEnd/>
                <a:tailEnd/>
              </a:ln>
            </p:spPr>
            <p:txBody>
              <a:bodyPr/>
              <a:lstStyle/>
              <a:p>
                <a:pPr eaLnBrk="1" hangingPunct="1"/>
                <a:endParaRPr lang="pt-BR" b="1" u="none"/>
              </a:p>
            </p:txBody>
          </p:sp>
          <p:sp>
            <p:nvSpPr>
              <p:cNvPr id="453747" name="Freeform 2382"/>
              <p:cNvSpPr>
                <a:spLocks/>
              </p:cNvSpPr>
              <p:nvPr/>
            </p:nvSpPr>
            <p:spPr bwMode="auto">
              <a:xfrm>
                <a:off x="855" y="2616"/>
                <a:ext cx="405" cy="705"/>
              </a:xfrm>
              <a:custGeom>
                <a:avLst/>
                <a:gdLst>
                  <a:gd name="T0" fmla="*/ 0 w 1617"/>
                  <a:gd name="T1" fmla="*/ 0 h 2818"/>
                  <a:gd name="T2" fmla="*/ 0 w 1617"/>
                  <a:gd name="T3" fmla="*/ 0 h 2818"/>
                  <a:gd name="T4" fmla="*/ 0 w 1617"/>
                  <a:gd name="T5" fmla="*/ 0 h 2818"/>
                  <a:gd name="T6" fmla="*/ 0 w 1617"/>
                  <a:gd name="T7" fmla="*/ 0 h 2818"/>
                  <a:gd name="T8" fmla="*/ 0 w 1617"/>
                  <a:gd name="T9" fmla="*/ 0 h 2818"/>
                  <a:gd name="T10" fmla="*/ 0 w 1617"/>
                  <a:gd name="T11" fmla="*/ 0 h 2818"/>
                  <a:gd name="T12" fmla="*/ 0 w 1617"/>
                  <a:gd name="T13" fmla="*/ 0 h 2818"/>
                  <a:gd name="T14" fmla="*/ 0 w 1617"/>
                  <a:gd name="T15" fmla="*/ 0 h 2818"/>
                  <a:gd name="T16" fmla="*/ 0 w 1617"/>
                  <a:gd name="T17" fmla="*/ 0 h 2818"/>
                  <a:gd name="T18" fmla="*/ 0 w 1617"/>
                  <a:gd name="T19" fmla="*/ 0 h 2818"/>
                  <a:gd name="T20" fmla="*/ 0 w 1617"/>
                  <a:gd name="T21" fmla="*/ 0 h 2818"/>
                  <a:gd name="T22" fmla="*/ 0 w 1617"/>
                  <a:gd name="T23" fmla="*/ 0 h 2818"/>
                  <a:gd name="T24" fmla="*/ 0 w 1617"/>
                  <a:gd name="T25" fmla="*/ 0 h 2818"/>
                  <a:gd name="T26" fmla="*/ 0 w 1617"/>
                  <a:gd name="T27" fmla="*/ 0 h 2818"/>
                  <a:gd name="T28" fmla="*/ 0 w 1617"/>
                  <a:gd name="T29" fmla="*/ 0 h 2818"/>
                  <a:gd name="T30" fmla="*/ 0 w 1617"/>
                  <a:gd name="T31" fmla="*/ 0 h 2818"/>
                  <a:gd name="T32" fmla="*/ 0 w 1617"/>
                  <a:gd name="T33" fmla="*/ 0 h 2818"/>
                  <a:gd name="T34" fmla="*/ 0 w 1617"/>
                  <a:gd name="T35" fmla="*/ 0 h 2818"/>
                  <a:gd name="T36" fmla="*/ 0 w 1617"/>
                  <a:gd name="T37" fmla="*/ 0 h 2818"/>
                  <a:gd name="T38" fmla="*/ 0 w 1617"/>
                  <a:gd name="T39" fmla="*/ 0 h 2818"/>
                  <a:gd name="T40" fmla="*/ 0 w 1617"/>
                  <a:gd name="T41" fmla="*/ 0 h 2818"/>
                  <a:gd name="T42" fmla="*/ 0 w 1617"/>
                  <a:gd name="T43" fmla="*/ 0 h 2818"/>
                  <a:gd name="T44" fmla="*/ 0 w 1617"/>
                  <a:gd name="T45" fmla="*/ 0 h 2818"/>
                  <a:gd name="T46" fmla="*/ 0 w 1617"/>
                  <a:gd name="T47" fmla="*/ 0 h 2818"/>
                  <a:gd name="T48" fmla="*/ 0 w 1617"/>
                  <a:gd name="T49" fmla="*/ 0 h 2818"/>
                  <a:gd name="T50" fmla="*/ 0 w 1617"/>
                  <a:gd name="T51" fmla="*/ 0 h 2818"/>
                  <a:gd name="T52" fmla="*/ 0 w 1617"/>
                  <a:gd name="T53" fmla="*/ 0 h 2818"/>
                  <a:gd name="T54" fmla="*/ 0 w 1617"/>
                  <a:gd name="T55" fmla="*/ 0 h 2818"/>
                  <a:gd name="T56" fmla="*/ 0 w 1617"/>
                  <a:gd name="T57" fmla="*/ 0 h 2818"/>
                  <a:gd name="T58" fmla="*/ 0 w 1617"/>
                  <a:gd name="T59" fmla="*/ 0 h 2818"/>
                  <a:gd name="T60" fmla="*/ 0 w 1617"/>
                  <a:gd name="T61" fmla="*/ 0 h 2818"/>
                  <a:gd name="T62" fmla="*/ 0 w 1617"/>
                  <a:gd name="T63" fmla="*/ 0 h 2818"/>
                  <a:gd name="T64" fmla="*/ 0 w 1617"/>
                  <a:gd name="T65" fmla="*/ 0 h 2818"/>
                  <a:gd name="T66" fmla="*/ 0 w 1617"/>
                  <a:gd name="T67" fmla="*/ 0 h 2818"/>
                  <a:gd name="T68" fmla="*/ 0 w 1617"/>
                  <a:gd name="T69" fmla="*/ 0 h 2818"/>
                  <a:gd name="T70" fmla="*/ 0 w 1617"/>
                  <a:gd name="T71" fmla="*/ 0 h 2818"/>
                  <a:gd name="T72" fmla="*/ 0 w 1617"/>
                  <a:gd name="T73" fmla="*/ 0 h 2818"/>
                  <a:gd name="T74" fmla="*/ 0 w 1617"/>
                  <a:gd name="T75" fmla="*/ 0 h 2818"/>
                  <a:gd name="T76" fmla="*/ 0 w 1617"/>
                  <a:gd name="T77" fmla="*/ 0 h 2818"/>
                  <a:gd name="T78" fmla="*/ 0 w 1617"/>
                  <a:gd name="T79" fmla="*/ 0 h 2818"/>
                  <a:gd name="T80" fmla="*/ 0 w 1617"/>
                  <a:gd name="T81" fmla="*/ 0 h 2818"/>
                  <a:gd name="T82" fmla="*/ 0 w 1617"/>
                  <a:gd name="T83" fmla="*/ 0 h 2818"/>
                  <a:gd name="T84" fmla="*/ 0 w 1617"/>
                  <a:gd name="T85" fmla="*/ 0 h 2818"/>
                  <a:gd name="T86" fmla="*/ 0 w 1617"/>
                  <a:gd name="T87" fmla="*/ 0 h 2818"/>
                  <a:gd name="T88" fmla="*/ 0 w 1617"/>
                  <a:gd name="T89" fmla="*/ 0 h 2818"/>
                  <a:gd name="T90" fmla="*/ 0 w 1617"/>
                  <a:gd name="T91" fmla="*/ 0 h 2818"/>
                  <a:gd name="T92" fmla="*/ 0 w 1617"/>
                  <a:gd name="T93" fmla="*/ 0 h 2818"/>
                  <a:gd name="T94" fmla="*/ 0 w 1617"/>
                  <a:gd name="T95" fmla="*/ 0 h 28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17"/>
                  <a:gd name="T145" fmla="*/ 0 h 2818"/>
                  <a:gd name="T146" fmla="*/ 1617 w 1617"/>
                  <a:gd name="T147" fmla="*/ 2818 h 28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17" h="2818">
                    <a:moveTo>
                      <a:pt x="1171" y="2780"/>
                    </a:moveTo>
                    <a:lnTo>
                      <a:pt x="1157" y="2818"/>
                    </a:lnTo>
                    <a:lnTo>
                      <a:pt x="1194" y="2786"/>
                    </a:lnTo>
                    <a:lnTo>
                      <a:pt x="1229" y="2755"/>
                    </a:lnTo>
                    <a:lnTo>
                      <a:pt x="1262" y="2723"/>
                    </a:lnTo>
                    <a:lnTo>
                      <a:pt x="1295" y="2693"/>
                    </a:lnTo>
                    <a:lnTo>
                      <a:pt x="1324" y="2662"/>
                    </a:lnTo>
                    <a:lnTo>
                      <a:pt x="1353" y="2631"/>
                    </a:lnTo>
                    <a:lnTo>
                      <a:pt x="1381" y="2600"/>
                    </a:lnTo>
                    <a:lnTo>
                      <a:pt x="1406" y="2570"/>
                    </a:lnTo>
                    <a:lnTo>
                      <a:pt x="1429" y="2539"/>
                    </a:lnTo>
                    <a:lnTo>
                      <a:pt x="1452" y="2510"/>
                    </a:lnTo>
                    <a:lnTo>
                      <a:pt x="1473" y="2480"/>
                    </a:lnTo>
                    <a:lnTo>
                      <a:pt x="1491" y="2451"/>
                    </a:lnTo>
                    <a:lnTo>
                      <a:pt x="1510" y="2421"/>
                    </a:lnTo>
                    <a:lnTo>
                      <a:pt x="1526" y="2392"/>
                    </a:lnTo>
                    <a:lnTo>
                      <a:pt x="1540" y="2363"/>
                    </a:lnTo>
                    <a:lnTo>
                      <a:pt x="1555" y="2334"/>
                    </a:lnTo>
                    <a:lnTo>
                      <a:pt x="1567" y="2305"/>
                    </a:lnTo>
                    <a:lnTo>
                      <a:pt x="1577" y="2275"/>
                    </a:lnTo>
                    <a:lnTo>
                      <a:pt x="1586" y="2248"/>
                    </a:lnTo>
                    <a:lnTo>
                      <a:pt x="1596" y="2219"/>
                    </a:lnTo>
                    <a:lnTo>
                      <a:pt x="1602" y="2191"/>
                    </a:lnTo>
                    <a:lnTo>
                      <a:pt x="1608" y="2162"/>
                    </a:lnTo>
                    <a:lnTo>
                      <a:pt x="1612" y="2134"/>
                    </a:lnTo>
                    <a:lnTo>
                      <a:pt x="1615" y="2107"/>
                    </a:lnTo>
                    <a:lnTo>
                      <a:pt x="1617" y="2079"/>
                    </a:lnTo>
                    <a:lnTo>
                      <a:pt x="1617" y="2051"/>
                    </a:lnTo>
                    <a:lnTo>
                      <a:pt x="1617" y="2025"/>
                    </a:lnTo>
                    <a:lnTo>
                      <a:pt x="1615" y="1997"/>
                    </a:lnTo>
                    <a:lnTo>
                      <a:pt x="1612" y="1971"/>
                    </a:lnTo>
                    <a:lnTo>
                      <a:pt x="1608" y="1944"/>
                    </a:lnTo>
                    <a:lnTo>
                      <a:pt x="1602" y="1918"/>
                    </a:lnTo>
                    <a:lnTo>
                      <a:pt x="1597" y="1891"/>
                    </a:lnTo>
                    <a:lnTo>
                      <a:pt x="1589" y="1866"/>
                    </a:lnTo>
                    <a:lnTo>
                      <a:pt x="1581" y="1840"/>
                    </a:lnTo>
                    <a:lnTo>
                      <a:pt x="1572" y="1815"/>
                    </a:lnTo>
                    <a:lnTo>
                      <a:pt x="1563" y="1790"/>
                    </a:lnTo>
                    <a:lnTo>
                      <a:pt x="1551" y="1765"/>
                    </a:lnTo>
                    <a:lnTo>
                      <a:pt x="1540" y="1740"/>
                    </a:lnTo>
                    <a:lnTo>
                      <a:pt x="1527" y="1716"/>
                    </a:lnTo>
                    <a:lnTo>
                      <a:pt x="1514" y="1692"/>
                    </a:lnTo>
                    <a:lnTo>
                      <a:pt x="1499" y="1667"/>
                    </a:lnTo>
                    <a:lnTo>
                      <a:pt x="1485" y="1643"/>
                    </a:lnTo>
                    <a:lnTo>
                      <a:pt x="1469" y="1619"/>
                    </a:lnTo>
                    <a:lnTo>
                      <a:pt x="1453" y="1596"/>
                    </a:lnTo>
                    <a:lnTo>
                      <a:pt x="1419" y="1551"/>
                    </a:lnTo>
                    <a:lnTo>
                      <a:pt x="1382" y="1505"/>
                    </a:lnTo>
                    <a:lnTo>
                      <a:pt x="1342" y="1460"/>
                    </a:lnTo>
                    <a:lnTo>
                      <a:pt x="1301" y="1416"/>
                    </a:lnTo>
                    <a:lnTo>
                      <a:pt x="1258" y="1373"/>
                    </a:lnTo>
                    <a:lnTo>
                      <a:pt x="1213" y="1330"/>
                    </a:lnTo>
                    <a:lnTo>
                      <a:pt x="1167" y="1288"/>
                    </a:lnTo>
                    <a:lnTo>
                      <a:pt x="1120" y="1246"/>
                    </a:lnTo>
                    <a:lnTo>
                      <a:pt x="1072" y="1205"/>
                    </a:lnTo>
                    <a:lnTo>
                      <a:pt x="1023" y="1164"/>
                    </a:lnTo>
                    <a:lnTo>
                      <a:pt x="922" y="1085"/>
                    </a:lnTo>
                    <a:lnTo>
                      <a:pt x="821" y="1007"/>
                    </a:lnTo>
                    <a:lnTo>
                      <a:pt x="719" y="930"/>
                    </a:lnTo>
                    <a:lnTo>
                      <a:pt x="620" y="855"/>
                    </a:lnTo>
                    <a:lnTo>
                      <a:pt x="525" y="781"/>
                    </a:lnTo>
                    <a:lnTo>
                      <a:pt x="435" y="707"/>
                    </a:lnTo>
                    <a:lnTo>
                      <a:pt x="393" y="672"/>
                    </a:lnTo>
                    <a:lnTo>
                      <a:pt x="352" y="636"/>
                    </a:lnTo>
                    <a:lnTo>
                      <a:pt x="314" y="602"/>
                    </a:lnTo>
                    <a:lnTo>
                      <a:pt x="277" y="566"/>
                    </a:lnTo>
                    <a:lnTo>
                      <a:pt x="243" y="532"/>
                    </a:lnTo>
                    <a:lnTo>
                      <a:pt x="212" y="496"/>
                    </a:lnTo>
                    <a:lnTo>
                      <a:pt x="185" y="463"/>
                    </a:lnTo>
                    <a:lnTo>
                      <a:pt x="158" y="429"/>
                    </a:lnTo>
                    <a:lnTo>
                      <a:pt x="148" y="412"/>
                    </a:lnTo>
                    <a:lnTo>
                      <a:pt x="137" y="396"/>
                    </a:lnTo>
                    <a:lnTo>
                      <a:pt x="128" y="379"/>
                    </a:lnTo>
                    <a:lnTo>
                      <a:pt x="119" y="363"/>
                    </a:lnTo>
                    <a:lnTo>
                      <a:pt x="111" y="346"/>
                    </a:lnTo>
                    <a:lnTo>
                      <a:pt x="104" y="330"/>
                    </a:lnTo>
                    <a:lnTo>
                      <a:pt x="97" y="314"/>
                    </a:lnTo>
                    <a:lnTo>
                      <a:pt x="92" y="298"/>
                    </a:lnTo>
                    <a:lnTo>
                      <a:pt x="88" y="282"/>
                    </a:lnTo>
                    <a:lnTo>
                      <a:pt x="84" y="266"/>
                    </a:lnTo>
                    <a:lnTo>
                      <a:pt x="83" y="252"/>
                    </a:lnTo>
                    <a:lnTo>
                      <a:pt x="82" y="236"/>
                    </a:lnTo>
                    <a:lnTo>
                      <a:pt x="80" y="220"/>
                    </a:lnTo>
                    <a:lnTo>
                      <a:pt x="80" y="206"/>
                    </a:lnTo>
                    <a:lnTo>
                      <a:pt x="83" y="190"/>
                    </a:lnTo>
                    <a:lnTo>
                      <a:pt x="84" y="174"/>
                    </a:lnTo>
                    <a:lnTo>
                      <a:pt x="88" y="160"/>
                    </a:lnTo>
                    <a:lnTo>
                      <a:pt x="92" y="144"/>
                    </a:lnTo>
                    <a:lnTo>
                      <a:pt x="99" y="128"/>
                    </a:lnTo>
                    <a:lnTo>
                      <a:pt x="105" y="112"/>
                    </a:lnTo>
                    <a:lnTo>
                      <a:pt x="113" y="96"/>
                    </a:lnTo>
                    <a:lnTo>
                      <a:pt x="123" y="80"/>
                    </a:lnTo>
                    <a:lnTo>
                      <a:pt x="133" y="63"/>
                    </a:lnTo>
                    <a:lnTo>
                      <a:pt x="144" y="47"/>
                    </a:lnTo>
                    <a:lnTo>
                      <a:pt x="80" y="0"/>
                    </a:lnTo>
                    <a:lnTo>
                      <a:pt x="66" y="18"/>
                    </a:lnTo>
                    <a:lnTo>
                      <a:pt x="54" y="38"/>
                    </a:lnTo>
                    <a:lnTo>
                      <a:pt x="42" y="59"/>
                    </a:lnTo>
                    <a:lnTo>
                      <a:pt x="31" y="79"/>
                    </a:lnTo>
                    <a:lnTo>
                      <a:pt x="24" y="99"/>
                    </a:lnTo>
                    <a:lnTo>
                      <a:pt x="16" y="119"/>
                    </a:lnTo>
                    <a:lnTo>
                      <a:pt x="10" y="140"/>
                    </a:lnTo>
                    <a:lnTo>
                      <a:pt x="6" y="160"/>
                    </a:lnTo>
                    <a:lnTo>
                      <a:pt x="2" y="181"/>
                    </a:lnTo>
                    <a:lnTo>
                      <a:pt x="1" y="200"/>
                    </a:lnTo>
                    <a:lnTo>
                      <a:pt x="0" y="220"/>
                    </a:lnTo>
                    <a:lnTo>
                      <a:pt x="1" y="241"/>
                    </a:lnTo>
                    <a:lnTo>
                      <a:pt x="2" y="261"/>
                    </a:lnTo>
                    <a:lnTo>
                      <a:pt x="6" y="281"/>
                    </a:lnTo>
                    <a:lnTo>
                      <a:pt x="10" y="301"/>
                    </a:lnTo>
                    <a:lnTo>
                      <a:pt x="16" y="321"/>
                    </a:lnTo>
                    <a:lnTo>
                      <a:pt x="22" y="340"/>
                    </a:lnTo>
                    <a:lnTo>
                      <a:pt x="29" y="360"/>
                    </a:lnTo>
                    <a:lnTo>
                      <a:pt x="38" y="380"/>
                    </a:lnTo>
                    <a:lnTo>
                      <a:pt x="47" y="398"/>
                    </a:lnTo>
                    <a:lnTo>
                      <a:pt x="58" y="418"/>
                    </a:lnTo>
                    <a:lnTo>
                      <a:pt x="68" y="437"/>
                    </a:lnTo>
                    <a:lnTo>
                      <a:pt x="80" y="457"/>
                    </a:lnTo>
                    <a:lnTo>
                      <a:pt x="94" y="475"/>
                    </a:lnTo>
                    <a:lnTo>
                      <a:pt x="121" y="512"/>
                    </a:lnTo>
                    <a:lnTo>
                      <a:pt x="152" y="549"/>
                    </a:lnTo>
                    <a:lnTo>
                      <a:pt x="185" y="586"/>
                    </a:lnTo>
                    <a:lnTo>
                      <a:pt x="220" y="623"/>
                    </a:lnTo>
                    <a:lnTo>
                      <a:pt x="259" y="660"/>
                    </a:lnTo>
                    <a:lnTo>
                      <a:pt x="298" y="697"/>
                    </a:lnTo>
                    <a:lnTo>
                      <a:pt x="340" y="732"/>
                    </a:lnTo>
                    <a:lnTo>
                      <a:pt x="384" y="769"/>
                    </a:lnTo>
                    <a:lnTo>
                      <a:pt x="476" y="843"/>
                    </a:lnTo>
                    <a:lnTo>
                      <a:pt x="573" y="919"/>
                    </a:lnTo>
                    <a:lnTo>
                      <a:pt x="672" y="994"/>
                    </a:lnTo>
                    <a:lnTo>
                      <a:pt x="772" y="1070"/>
                    </a:lnTo>
                    <a:lnTo>
                      <a:pt x="872" y="1148"/>
                    </a:lnTo>
                    <a:lnTo>
                      <a:pt x="973" y="1227"/>
                    </a:lnTo>
                    <a:lnTo>
                      <a:pt x="1020" y="1267"/>
                    </a:lnTo>
                    <a:lnTo>
                      <a:pt x="1068" y="1307"/>
                    </a:lnTo>
                    <a:lnTo>
                      <a:pt x="1114" y="1348"/>
                    </a:lnTo>
                    <a:lnTo>
                      <a:pt x="1159" y="1388"/>
                    </a:lnTo>
                    <a:lnTo>
                      <a:pt x="1202" y="1429"/>
                    </a:lnTo>
                    <a:lnTo>
                      <a:pt x="1243" y="1472"/>
                    </a:lnTo>
                    <a:lnTo>
                      <a:pt x="1283" y="1514"/>
                    </a:lnTo>
                    <a:lnTo>
                      <a:pt x="1320" y="1556"/>
                    </a:lnTo>
                    <a:lnTo>
                      <a:pt x="1355" y="1600"/>
                    </a:lnTo>
                    <a:lnTo>
                      <a:pt x="1388" y="1643"/>
                    </a:lnTo>
                    <a:lnTo>
                      <a:pt x="1403" y="1664"/>
                    </a:lnTo>
                    <a:lnTo>
                      <a:pt x="1417" y="1687"/>
                    </a:lnTo>
                    <a:lnTo>
                      <a:pt x="1431" y="1709"/>
                    </a:lnTo>
                    <a:lnTo>
                      <a:pt x="1444" y="1730"/>
                    </a:lnTo>
                    <a:lnTo>
                      <a:pt x="1456" y="1753"/>
                    </a:lnTo>
                    <a:lnTo>
                      <a:pt x="1468" y="1775"/>
                    </a:lnTo>
                    <a:lnTo>
                      <a:pt x="1478" y="1798"/>
                    </a:lnTo>
                    <a:lnTo>
                      <a:pt x="1489" y="1820"/>
                    </a:lnTo>
                    <a:lnTo>
                      <a:pt x="1497" y="1843"/>
                    </a:lnTo>
                    <a:lnTo>
                      <a:pt x="1506" y="1866"/>
                    </a:lnTo>
                    <a:lnTo>
                      <a:pt x="1513" y="1889"/>
                    </a:lnTo>
                    <a:lnTo>
                      <a:pt x="1519" y="1911"/>
                    </a:lnTo>
                    <a:lnTo>
                      <a:pt x="1524" y="1935"/>
                    </a:lnTo>
                    <a:lnTo>
                      <a:pt x="1528" y="1957"/>
                    </a:lnTo>
                    <a:lnTo>
                      <a:pt x="1532" y="1981"/>
                    </a:lnTo>
                    <a:lnTo>
                      <a:pt x="1535" y="2005"/>
                    </a:lnTo>
                    <a:lnTo>
                      <a:pt x="1536" y="2027"/>
                    </a:lnTo>
                    <a:lnTo>
                      <a:pt x="1536" y="2051"/>
                    </a:lnTo>
                    <a:lnTo>
                      <a:pt x="1536" y="2076"/>
                    </a:lnTo>
                    <a:lnTo>
                      <a:pt x="1535" y="2100"/>
                    </a:lnTo>
                    <a:lnTo>
                      <a:pt x="1532" y="2124"/>
                    </a:lnTo>
                    <a:lnTo>
                      <a:pt x="1528" y="2149"/>
                    </a:lnTo>
                    <a:lnTo>
                      <a:pt x="1523" y="2174"/>
                    </a:lnTo>
                    <a:lnTo>
                      <a:pt x="1518" y="2199"/>
                    </a:lnTo>
                    <a:lnTo>
                      <a:pt x="1510" y="2224"/>
                    </a:lnTo>
                    <a:lnTo>
                      <a:pt x="1502" y="2249"/>
                    </a:lnTo>
                    <a:lnTo>
                      <a:pt x="1493" y="2275"/>
                    </a:lnTo>
                    <a:lnTo>
                      <a:pt x="1481" y="2301"/>
                    </a:lnTo>
                    <a:lnTo>
                      <a:pt x="1469" y="2327"/>
                    </a:lnTo>
                    <a:lnTo>
                      <a:pt x="1456" y="2353"/>
                    </a:lnTo>
                    <a:lnTo>
                      <a:pt x="1440" y="2381"/>
                    </a:lnTo>
                    <a:lnTo>
                      <a:pt x="1424" y="2407"/>
                    </a:lnTo>
                    <a:lnTo>
                      <a:pt x="1406" y="2435"/>
                    </a:lnTo>
                    <a:lnTo>
                      <a:pt x="1386" y="2463"/>
                    </a:lnTo>
                    <a:lnTo>
                      <a:pt x="1366" y="2492"/>
                    </a:lnTo>
                    <a:lnTo>
                      <a:pt x="1344" y="2520"/>
                    </a:lnTo>
                    <a:lnTo>
                      <a:pt x="1318" y="2549"/>
                    </a:lnTo>
                    <a:lnTo>
                      <a:pt x="1293" y="2576"/>
                    </a:lnTo>
                    <a:lnTo>
                      <a:pt x="1266" y="2607"/>
                    </a:lnTo>
                    <a:lnTo>
                      <a:pt x="1238" y="2636"/>
                    </a:lnTo>
                    <a:lnTo>
                      <a:pt x="1208" y="2665"/>
                    </a:lnTo>
                    <a:lnTo>
                      <a:pt x="1175" y="2695"/>
                    </a:lnTo>
                    <a:lnTo>
                      <a:pt x="1142" y="2726"/>
                    </a:lnTo>
                    <a:lnTo>
                      <a:pt x="1106" y="2756"/>
                    </a:lnTo>
                    <a:lnTo>
                      <a:pt x="1091" y="2794"/>
                    </a:lnTo>
                    <a:lnTo>
                      <a:pt x="1106" y="2756"/>
                    </a:lnTo>
                    <a:lnTo>
                      <a:pt x="1087" y="2772"/>
                    </a:lnTo>
                    <a:lnTo>
                      <a:pt x="1091" y="2794"/>
                    </a:lnTo>
                    <a:lnTo>
                      <a:pt x="1171" y="2780"/>
                    </a:lnTo>
                    <a:close/>
                  </a:path>
                </a:pathLst>
              </a:custGeom>
              <a:solidFill>
                <a:srgbClr val="DA251D"/>
              </a:solidFill>
              <a:ln w="9525">
                <a:noFill/>
                <a:round/>
                <a:headEnd/>
                <a:tailEnd/>
              </a:ln>
            </p:spPr>
            <p:txBody>
              <a:bodyPr/>
              <a:lstStyle/>
              <a:p>
                <a:pPr eaLnBrk="1" hangingPunct="1"/>
                <a:endParaRPr lang="pt-BR" b="1" u="none"/>
              </a:p>
            </p:txBody>
          </p:sp>
          <p:sp>
            <p:nvSpPr>
              <p:cNvPr id="453748" name="Freeform 2383"/>
              <p:cNvSpPr>
                <a:spLocks/>
              </p:cNvSpPr>
              <p:nvPr/>
            </p:nvSpPr>
            <p:spPr bwMode="auto">
              <a:xfrm>
                <a:off x="1128" y="3311"/>
                <a:ext cx="763" cy="324"/>
              </a:xfrm>
              <a:custGeom>
                <a:avLst/>
                <a:gdLst>
                  <a:gd name="T0" fmla="*/ 0 w 3051"/>
                  <a:gd name="T1" fmla="*/ 0 h 1295"/>
                  <a:gd name="T2" fmla="*/ 0 w 3051"/>
                  <a:gd name="T3" fmla="*/ 0 h 1295"/>
                  <a:gd name="T4" fmla="*/ 0 w 3051"/>
                  <a:gd name="T5" fmla="*/ 0 h 1295"/>
                  <a:gd name="T6" fmla="*/ 0 w 3051"/>
                  <a:gd name="T7" fmla="*/ 0 h 1295"/>
                  <a:gd name="T8" fmla="*/ 0 w 3051"/>
                  <a:gd name="T9" fmla="*/ 0 h 1295"/>
                  <a:gd name="T10" fmla="*/ 0 w 3051"/>
                  <a:gd name="T11" fmla="*/ 0 h 1295"/>
                  <a:gd name="T12" fmla="*/ 0 w 3051"/>
                  <a:gd name="T13" fmla="*/ 0 h 1295"/>
                  <a:gd name="T14" fmla="*/ 0 w 3051"/>
                  <a:gd name="T15" fmla="*/ 0 h 1295"/>
                  <a:gd name="T16" fmla="*/ 0 w 3051"/>
                  <a:gd name="T17" fmla="*/ 0 h 1295"/>
                  <a:gd name="T18" fmla="*/ 0 w 3051"/>
                  <a:gd name="T19" fmla="*/ 0 h 1295"/>
                  <a:gd name="T20" fmla="*/ 0 w 3051"/>
                  <a:gd name="T21" fmla="*/ 0 h 1295"/>
                  <a:gd name="T22" fmla="*/ 0 w 3051"/>
                  <a:gd name="T23" fmla="*/ 0 h 1295"/>
                  <a:gd name="T24" fmla="*/ 0 w 3051"/>
                  <a:gd name="T25" fmla="*/ 0 h 1295"/>
                  <a:gd name="T26" fmla="*/ 0 w 3051"/>
                  <a:gd name="T27" fmla="*/ 0 h 1295"/>
                  <a:gd name="T28" fmla="*/ 0 w 3051"/>
                  <a:gd name="T29" fmla="*/ 0 h 1295"/>
                  <a:gd name="T30" fmla="*/ 0 w 3051"/>
                  <a:gd name="T31" fmla="*/ 0 h 1295"/>
                  <a:gd name="T32" fmla="*/ 0 w 3051"/>
                  <a:gd name="T33" fmla="*/ 0 h 1295"/>
                  <a:gd name="T34" fmla="*/ 0 w 3051"/>
                  <a:gd name="T35" fmla="*/ 0 h 1295"/>
                  <a:gd name="T36" fmla="*/ 0 w 3051"/>
                  <a:gd name="T37" fmla="*/ 0 h 1295"/>
                  <a:gd name="T38" fmla="*/ 0 w 3051"/>
                  <a:gd name="T39" fmla="*/ 0 h 1295"/>
                  <a:gd name="T40" fmla="*/ 0 w 3051"/>
                  <a:gd name="T41" fmla="*/ 0 h 1295"/>
                  <a:gd name="T42" fmla="*/ 0 w 3051"/>
                  <a:gd name="T43" fmla="*/ 0 h 1295"/>
                  <a:gd name="T44" fmla="*/ 0 w 3051"/>
                  <a:gd name="T45" fmla="*/ 0 h 1295"/>
                  <a:gd name="T46" fmla="*/ 0 w 3051"/>
                  <a:gd name="T47" fmla="*/ 0 h 1295"/>
                  <a:gd name="T48" fmla="*/ 0 w 3051"/>
                  <a:gd name="T49" fmla="*/ 0 h 1295"/>
                  <a:gd name="T50" fmla="*/ 0 w 3051"/>
                  <a:gd name="T51" fmla="*/ 0 h 1295"/>
                  <a:gd name="T52" fmla="*/ 0 w 3051"/>
                  <a:gd name="T53" fmla="*/ 0 h 1295"/>
                  <a:gd name="T54" fmla="*/ 0 w 3051"/>
                  <a:gd name="T55" fmla="*/ 0 h 1295"/>
                  <a:gd name="T56" fmla="*/ 0 w 3051"/>
                  <a:gd name="T57" fmla="*/ 0 h 1295"/>
                  <a:gd name="T58" fmla="*/ 0 w 3051"/>
                  <a:gd name="T59" fmla="*/ 0 h 1295"/>
                  <a:gd name="T60" fmla="*/ 0 w 3051"/>
                  <a:gd name="T61" fmla="*/ 0 h 1295"/>
                  <a:gd name="T62" fmla="*/ 0 w 3051"/>
                  <a:gd name="T63" fmla="*/ 0 h 1295"/>
                  <a:gd name="T64" fmla="*/ 0 w 3051"/>
                  <a:gd name="T65" fmla="*/ 0 h 1295"/>
                  <a:gd name="T66" fmla="*/ 0 w 3051"/>
                  <a:gd name="T67" fmla="*/ 0 h 1295"/>
                  <a:gd name="T68" fmla="*/ 0 w 3051"/>
                  <a:gd name="T69" fmla="*/ 0 h 1295"/>
                  <a:gd name="T70" fmla="*/ 0 w 3051"/>
                  <a:gd name="T71" fmla="*/ 0 h 1295"/>
                  <a:gd name="T72" fmla="*/ 0 w 3051"/>
                  <a:gd name="T73" fmla="*/ 0 h 1295"/>
                  <a:gd name="T74" fmla="*/ 0 w 3051"/>
                  <a:gd name="T75" fmla="*/ 0 h 1295"/>
                  <a:gd name="T76" fmla="*/ 0 w 3051"/>
                  <a:gd name="T77" fmla="*/ 0 h 1295"/>
                  <a:gd name="T78" fmla="*/ 0 w 3051"/>
                  <a:gd name="T79" fmla="*/ 0 h 1295"/>
                  <a:gd name="T80" fmla="*/ 0 w 3051"/>
                  <a:gd name="T81" fmla="*/ 0 h 1295"/>
                  <a:gd name="T82" fmla="*/ 0 w 3051"/>
                  <a:gd name="T83" fmla="*/ 0 h 1295"/>
                  <a:gd name="T84" fmla="*/ 0 w 3051"/>
                  <a:gd name="T85" fmla="*/ 0 h 1295"/>
                  <a:gd name="T86" fmla="*/ 0 w 3051"/>
                  <a:gd name="T87" fmla="*/ 0 h 1295"/>
                  <a:gd name="T88" fmla="*/ 0 w 3051"/>
                  <a:gd name="T89" fmla="*/ 0 h 1295"/>
                  <a:gd name="T90" fmla="*/ 0 w 3051"/>
                  <a:gd name="T91" fmla="*/ 0 h 1295"/>
                  <a:gd name="T92" fmla="*/ 0 w 3051"/>
                  <a:gd name="T93" fmla="*/ 0 h 1295"/>
                  <a:gd name="T94" fmla="*/ 0 w 3051"/>
                  <a:gd name="T95" fmla="*/ 0 h 12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51"/>
                  <a:gd name="T145" fmla="*/ 0 h 1295"/>
                  <a:gd name="T146" fmla="*/ 3051 w 3051"/>
                  <a:gd name="T147" fmla="*/ 1295 h 12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51" h="1295">
                    <a:moveTo>
                      <a:pt x="3051" y="1263"/>
                    </a:moveTo>
                    <a:lnTo>
                      <a:pt x="3051" y="1263"/>
                    </a:lnTo>
                    <a:lnTo>
                      <a:pt x="3042" y="1241"/>
                    </a:lnTo>
                    <a:lnTo>
                      <a:pt x="3030" y="1219"/>
                    </a:lnTo>
                    <a:lnTo>
                      <a:pt x="3018" y="1198"/>
                    </a:lnTo>
                    <a:lnTo>
                      <a:pt x="3006" y="1178"/>
                    </a:lnTo>
                    <a:lnTo>
                      <a:pt x="2993" y="1159"/>
                    </a:lnTo>
                    <a:lnTo>
                      <a:pt x="2978" y="1140"/>
                    </a:lnTo>
                    <a:lnTo>
                      <a:pt x="2964" y="1122"/>
                    </a:lnTo>
                    <a:lnTo>
                      <a:pt x="2949" y="1103"/>
                    </a:lnTo>
                    <a:lnTo>
                      <a:pt x="2933" y="1085"/>
                    </a:lnTo>
                    <a:lnTo>
                      <a:pt x="2916" y="1068"/>
                    </a:lnTo>
                    <a:lnTo>
                      <a:pt x="2899" y="1052"/>
                    </a:lnTo>
                    <a:lnTo>
                      <a:pt x="2881" y="1035"/>
                    </a:lnTo>
                    <a:lnTo>
                      <a:pt x="2844" y="1004"/>
                    </a:lnTo>
                    <a:lnTo>
                      <a:pt x="2804" y="975"/>
                    </a:lnTo>
                    <a:lnTo>
                      <a:pt x="2763" y="947"/>
                    </a:lnTo>
                    <a:lnTo>
                      <a:pt x="2720" y="921"/>
                    </a:lnTo>
                    <a:lnTo>
                      <a:pt x="2673" y="897"/>
                    </a:lnTo>
                    <a:lnTo>
                      <a:pt x="2626" y="874"/>
                    </a:lnTo>
                    <a:lnTo>
                      <a:pt x="2577" y="852"/>
                    </a:lnTo>
                    <a:lnTo>
                      <a:pt x="2527" y="831"/>
                    </a:lnTo>
                    <a:lnTo>
                      <a:pt x="2474" y="813"/>
                    </a:lnTo>
                    <a:lnTo>
                      <a:pt x="2420" y="794"/>
                    </a:lnTo>
                    <a:lnTo>
                      <a:pt x="2366" y="777"/>
                    </a:lnTo>
                    <a:lnTo>
                      <a:pt x="2309" y="761"/>
                    </a:lnTo>
                    <a:lnTo>
                      <a:pt x="2252" y="746"/>
                    </a:lnTo>
                    <a:lnTo>
                      <a:pt x="2194" y="731"/>
                    </a:lnTo>
                    <a:lnTo>
                      <a:pt x="2135" y="718"/>
                    </a:lnTo>
                    <a:lnTo>
                      <a:pt x="2075" y="706"/>
                    </a:lnTo>
                    <a:lnTo>
                      <a:pt x="2015" y="693"/>
                    </a:lnTo>
                    <a:lnTo>
                      <a:pt x="1953" y="681"/>
                    </a:lnTo>
                    <a:lnTo>
                      <a:pt x="1829" y="660"/>
                    </a:lnTo>
                    <a:lnTo>
                      <a:pt x="1702" y="640"/>
                    </a:lnTo>
                    <a:lnTo>
                      <a:pt x="1575" y="620"/>
                    </a:lnTo>
                    <a:lnTo>
                      <a:pt x="1450" y="602"/>
                    </a:lnTo>
                    <a:lnTo>
                      <a:pt x="1323" y="583"/>
                    </a:lnTo>
                    <a:lnTo>
                      <a:pt x="1199" y="565"/>
                    </a:lnTo>
                    <a:lnTo>
                      <a:pt x="1078" y="545"/>
                    </a:lnTo>
                    <a:lnTo>
                      <a:pt x="959" y="524"/>
                    </a:lnTo>
                    <a:lnTo>
                      <a:pt x="902" y="512"/>
                    </a:lnTo>
                    <a:lnTo>
                      <a:pt x="845" y="500"/>
                    </a:lnTo>
                    <a:lnTo>
                      <a:pt x="790" y="488"/>
                    </a:lnTo>
                    <a:lnTo>
                      <a:pt x="736" y="475"/>
                    </a:lnTo>
                    <a:lnTo>
                      <a:pt x="683" y="460"/>
                    </a:lnTo>
                    <a:lnTo>
                      <a:pt x="631" y="446"/>
                    </a:lnTo>
                    <a:lnTo>
                      <a:pt x="583" y="430"/>
                    </a:lnTo>
                    <a:lnTo>
                      <a:pt x="534" y="414"/>
                    </a:lnTo>
                    <a:lnTo>
                      <a:pt x="489" y="397"/>
                    </a:lnTo>
                    <a:lnTo>
                      <a:pt x="444" y="379"/>
                    </a:lnTo>
                    <a:lnTo>
                      <a:pt x="402" y="360"/>
                    </a:lnTo>
                    <a:lnTo>
                      <a:pt x="362" y="339"/>
                    </a:lnTo>
                    <a:lnTo>
                      <a:pt x="325" y="318"/>
                    </a:lnTo>
                    <a:lnTo>
                      <a:pt x="290" y="295"/>
                    </a:lnTo>
                    <a:lnTo>
                      <a:pt x="257" y="272"/>
                    </a:lnTo>
                    <a:lnTo>
                      <a:pt x="226" y="247"/>
                    </a:lnTo>
                    <a:lnTo>
                      <a:pt x="213" y="235"/>
                    </a:lnTo>
                    <a:lnTo>
                      <a:pt x="198" y="221"/>
                    </a:lnTo>
                    <a:lnTo>
                      <a:pt x="187" y="208"/>
                    </a:lnTo>
                    <a:lnTo>
                      <a:pt x="173" y="194"/>
                    </a:lnTo>
                    <a:lnTo>
                      <a:pt x="163" y="181"/>
                    </a:lnTo>
                    <a:lnTo>
                      <a:pt x="151" y="166"/>
                    </a:lnTo>
                    <a:lnTo>
                      <a:pt x="140" y="150"/>
                    </a:lnTo>
                    <a:lnTo>
                      <a:pt x="131" y="136"/>
                    </a:lnTo>
                    <a:lnTo>
                      <a:pt x="122" y="120"/>
                    </a:lnTo>
                    <a:lnTo>
                      <a:pt x="114" y="104"/>
                    </a:lnTo>
                    <a:lnTo>
                      <a:pt x="106" y="88"/>
                    </a:lnTo>
                    <a:lnTo>
                      <a:pt x="99" y="71"/>
                    </a:lnTo>
                    <a:lnTo>
                      <a:pt x="94" y="54"/>
                    </a:lnTo>
                    <a:lnTo>
                      <a:pt x="89" y="37"/>
                    </a:lnTo>
                    <a:lnTo>
                      <a:pt x="84" y="18"/>
                    </a:lnTo>
                    <a:lnTo>
                      <a:pt x="80" y="0"/>
                    </a:lnTo>
                    <a:lnTo>
                      <a:pt x="0" y="14"/>
                    </a:lnTo>
                    <a:lnTo>
                      <a:pt x="6" y="37"/>
                    </a:lnTo>
                    <a:lnTo>
                      <a:pt x="11" y="58"/>
                    </a:lnTo>
                    <a:lnTo>
                      <a:pt x="18" y="79"/>
                    </a:lnTo>
                    <a:lnTo>
                      <a:pt x="26" y="100"/>
                    </a:lnTo>
                    <a:lnTo>
                      <a:pt x="33" y="120"/>
                    </a:lnTo>
                    <a:lnTo>
                      <a:pt x="43" y="140"/>
                    </a:lnTo>
                    <a:lnTo>
                      <a:pt x="52" y="158"/>
                    </a:lnTo>
                    <a:lnTo>
                      <a:pt x="62" y="177"/>
                    </a:lnTo>
                    <a:lnTo>
                      <a:pt x="74" y="195"/>
                    </a:lnTo>
                    <a:lnTo>
                      <a:pt x="86" y="212"/>
                    </a:lnTo>
                    <a:lnTo>
                      <a:pt x="99" y="229"/>
                    </a:lnTo>
                    <a:lnTo>
                      <a:pt x="113" y="247"/>
                    </a:lnTo>
                    <a:lnTo>
                      <a:pt x="127" y="262"/>
                    </a:lnTo>
                    <a:lnTo>
                      <a:pt x="142" y="278"/>
                    </a:lnTo>
                    <a:lnTo>
                      <a:pt x="158" y="293"/>
                    </a:lnTo>
                    <a:lnTo>
                      <a:pt x="175" y="309"/>
                    </a:lnTo>
                    <a:lnTo>
                      <a:pt x="208" y="336"/>
                    </a:lnTo>
                    <a:lnTo>
                      <a:pt x="245" y="363"/>
                    </a:lnTo>
                    <a:lnTo>
                      <a:pt x="284" y="386"/>
                    </a:lnTo>
                    <a:lnTo>
                      <a:pt x="325" y="410"/>
                    </a:lnTo>
                    <a:lnTo>
                      <a:pt x="367" y="431"/>
                    </a:lnTo>
                    <a:lnTo>
                      <a:pt x="412" y="452"/>
                    </a:lnTo>
                    <a:lnTo>
                      <a:pt x="458" y="472"/>
                    </a:lnTo>
                    <a:lnTo>
                      <a:pt x="507" y="489"/>
                    </a:lnTo>
                    <a:lnTo>
                      <a:pt x="557" y="507"/>
                    </a:lnTo>
                    <a:lnTo>
                      <a:pt x="609" y="522"/>
                    </a:lnTo>
                    <a:lnTo>
                      <a:pt x="662" y="538"/>
                    </a:lnTo>
                    <a:lnTo>
                      <a:pt x="716" y="553"/>
                    </a:lnTo>
                    <a:lnTo>
                      <a:pt x="771" y="566"/>
                    </a:lnTo>
                    <a:lnTo>
                      <a:pt x="828" y="579"/>
                    </a:lnTo>
                    <a:lnTo>
                      <a:pt x="886" y="591"/>
                    </a:lnTo>
                    <a:lnTo>
                      <a:pt x="944" y="602"/>
                    </a:lnTo>
                    <a:lnTo>
                      <a:pt x="1064" y="624"/>
                    </a:lnTo>
                    <a:lnTo>
                      <a:pt x="1187" y="644"/>
                    </a:lnTo>
                    <a:lnTo>
                      <a:pt x="1313" y="664"/>
                    </a:lnTo>
                    <a:lnTo>
                      <a:pt x="1438" y="682"/>
                    </a:lnTo>
                    <a:lnTo>
                      <a:pt x="1565" y="701"/>
                    </a:lnTo>
                    <a:lnTo>
                      <a:pt x="1690" y="719"/>
                    </a:lnTo>
                    <a:lnTo>
                      <a:pt x="1815" y="739"/>
                    </a:lnTo>
                    <a:lnTo>
                      <a:pt x="1938" y="760"/>
                    </a:lnTo>
                    <a:lnTo>
                      <a:pt x="1999" y="772"/>
                    </a:lnTo>
                    <a:lnTo>
                      <a:pt x="2058" y="784"/>
                    </a:lnTo>
                    <a:lnTo>
                      <a:pt x="2118" y="796"/>
                    </a:lnTo>
                    <a:lnTo>
                      <a:pt x="2176" y="810"/>
                    </a:lnTo>
                    <a:lnTo>
                      <a:pt x="2233" y="823"/>
                    </a:lnTo>
                    <a:lnTo>
                      <a:pt x="2288" y="838"/>
                    </a:lnTo>
                    <a:lnTo>
                      <a:pt x="2343" y="854"/>
                    </a:lnTo>
                    <a:lnTo>
                      <a:pt x="2396" y="871"/>
                    </a:lnTo>
                    <a:lnTo>
                      <a:pt x="2448" y="888"/>
                    </a:lnTo>
                    <a:lnTo>
                      <a:pt x="2498" y="907"/>
                    </a:lnTo>
                    <a:lnTo>
                      <a:pt x="2545" y="925"/>
                    </a:lnTo>
                    <a:lnTo>
                      <a:pt x="2593" y="946"/>
                    </a:lnTo>
                    <a:lnTo>
                      <a:pt x="2636" y="969"/>
                    </a:lnTo>
                    <a:lnTo>
                      <a:pt x="2680" y="991"/>
                    </a:lnTo>
                    <a:lnTo>
                      <a:pt x="2720" y="1015"/>
                    </a:lnTo>
                    <a:lnTo>
                      <a:pt x="2758" y="1040"/>
                    </a:lnTo>
                    <a:lnTo>
                      <a:pt x="2795" y="1068"/>
                    </a:lnTo>
                    <a:lnTo>
                      <a:pt x="2829" y="1095"/>
                    </a:lnTo>
                    <a:lnTo>
                      <a:pt x="2844" y="1110"/>
                    </a:lnTo>
                    <a:lnTo>
                      <a:pt x="2860" y="1124"/>
                    </a:lnTo>
                    <a:lnTo>
                      <a:pt x="2874" y="1140"/>
                    </a:lnTo>
                    <a:lnTo>
                      <a:pt x="2889" y="1156"/>
                    </a:lnTo>
                    <a:lnTo>
                      <a:pt x="2902" y="1172"/>
                    </a:lnTo>
                    <a:lnTo>
                      <a:pt x="2915" y="1188"/>
                    </a:lnTo>
                    <a:lnTo>
                      <a:pt x="2927" y="1205"/>
                    </a:lnTo>
                    <a:lnTo>
                      <a:pt x="2939" y="1222"/>
                    </a:lnTo>
                    <a:lnTo>
                      <a:pt x="2949" y="1239"/>
                    </a:lnTo>
                    <a:lnTo>
                      <a:pt x="2960" y="1258"/>
                    </a:lnTo>
                    <a:lnTo>
                      <a:pt x="2969" y="1276"/>
                    </a:lnTo>
                    <a:lnTo>
                      <a:pt x="2978" y="1295"/>
                    </a:lnTo>
                    <a:lnTo>
                      <a:pt x="3051" y="1263"/>
                    </a:lnTo>
                    <a:close/>
                  </a:path>
                </a:pathLst>
              </a:custGeom>
              <a:solidFill>
                <a:srgbClr val="DA251D"/>
              </a:solidFill>
              <a:ln w="9525">
                <a:noFill/>
                <a:round/>
                <a:headEnd/>
                <a:tailEnd/>
              </a:ln>
            </p:spPr>
            <p:txBody>
              <a:bodyPr/>
              <a:lstStyle/>
              <a:p>
                <a:pPr eaLnBrk="1" hangingPunct="1"/>
                <a:endParaRPr lang="pt-BR" b="1" u="none"/>
              </a:p>
            </p:txBody>
          </p:sp>
          <p:sp>
            <p:nvSpPr>
              <p:cNvPr id="453749" name="Freeform 2384"/>
              <p:cNvSpPr>
                <a:spLocks/>
              </p:cNvSpPr>
              <p:nvPr/>
            </p:nvSpPr>
            <p:spPr bwMode="auto">
              <a:xfrm>
                <a:off x="1873" y="3627"/>
                <a:ext cx="536" cy="139"/>
              </a:xfrm>
              <a:custGeom>
                <a:avLst/>
                <a:gdLst>
                  <a:gd name="T0" fmla="*/ 0 w 2147"/>
                  <a:gd name="T1" fmla="*/ 0 h 558"/>
                  <a:gd name="T2" fmla="*/ 0 w 2147"/>
                  <a:gd name="T3" fmla="*/ 0 h 558"/>
                  <a:gd name="T4" fmla="*/ 0 w 2147"/>
                  <a:gd name="T5" fmla="*/ 0 h 558"/>
                  <a:gd name="T6" fmla="*/ 0 w 2147"/>
                  <a:gd name="T7" fmla="*/ 0 h 558"/>
                  <a:gd name="T8" fmla="*/ 0 w 2147"/>
                  <a:gd name="T9" fmla="*/ 0 h 558"/>
                  <a:gd name="T10" fmla="*/ 0 w 2147"/>
                  <a:gd name="T11" fmla="*/ 0 h 558"/>
                  <a:gd name="T12" fmla="*/ 0 w 2147"/>
                  <a:gd name="T13" fmla="*/ 0 h 558"/>
                  <a:gd name="T14" fmla="*/ 0 w 2147"/>
                  <a:gd name="T15" fmla="*/ 0 h 558"/>
                  <a:gd name="T16" fmla="*/ 0 w 2147"/>
                  <a:gd name="T17" fmla="*/ 0 h 558"/>
                  <a:gd name="T18" fmla="*/ 0 w 2147"/>
                  <a:gd name="T19" fmla="*/ 0 h 558"/>
                  <a:gd name="T20" fmla="*/ 0 w 2147"/>
                  <a:gd name="T21" fmla="*/ 0 h 558"/>
                  <a:gd name="T22" fmla="*/ 0 w 2147"/>
                  <a:gd name="T23" fmla="*/ 0 h 558"/>
                  <a:gd name="T24" fmla="*/ 0 w 2147"/>
                  <a:gd name="T25" fmla="*/ 0 h 558"/>
                  <a:gd name="T26" fmla="*/ 0 w 2147"/>
                  <a:gd name="T27" fmla="*/ 0 h 558"/>
                  <a:gd name="T28" fmla="*/ 0 w 2147"/>
                  <a:gd name="T29" fmla="*/ 0 h 558"/>
                  <a:gd name="T30" fmla="*/ 0 w 2147"/>
                  <a:gd name="T31" fmla="*/ 0 h 558"/>
                  <a:gd name="T32" fmla="*/ 0 w 2147"/>
                  <a:gd name="T33" fmla="*/ 0 h 558"/>
                  <a:gd name="T34" fmla="*/ 0 w 2147"/>
                  <a:gd name="T35" fmla="*/ 0 h 558"/>
                  <a:gd name="T36" fmla="*/ 0 w 2147"/>
                  <a:gd name="T37" fmla="*/ 0 h 558"/>
                  <a:gd name="T38" fmla="*/ 0 w 2147"/>
                  <a:gd name="T39" fmla="*/ 0 h 558"/>
                  <a:gd name="T40" fmla="*/ 0 w 2147"/>
                  <a:gd name="T41" fmla="*/ 0 h 558"/>
                  <a:gd name="T42" fmla="*/ 0 w 2147"/>
                  <a:gd name="T43" fmla="*/ 0 h 558"/>
                  <a:gd name="T44" fmla="*/ 0 w 2147"/>
                  <a:gd name="T45" fmla="*/ 0 h 558"/>
                  <a:gd name="T46" fmla="*/ 0 w 2147"/>
                  <a:gd name="T47" fmla="*/ 0 h 558"/>
                  <a:gd name="T48" fmla="*/ 0 w 2147"/>
                  <a:gd name="T49" fmla="*/ 0 h 558"/>
                  <a:gd name="T50" fmla="*/ 0 w 2147"/>
                  <a:gd name="T51" fmla="*/ 0 h 558"/>
                  <a:gd name="T52" fmla="*/ 0 w 2147"/>
                  <a:gd name="T53" fmla="*/ 0 h 558"/>
                  <a:gd name="T54" fmla="*/ 0 w 2147"/>
                  <a:gd name="T55" fmla="*/ 0 h 558"/>
                  <a:gd name="T56" fmla="*/ 0 w 2147"/>
                  <a:gd name="T57" fmla="*/ 0 h 558"/>
                  <a:gd name="T58" fmla="*/ 0 w 2147"/>
                  <a:gd name="T59" fmla="*/ 0 h 558"/>
                  <a:gd name="T60" fmla="*/ 0 w 2147"/>
                  <a:gd name="T61" fmla="*/ 0 h 558"/>
                  <a:gd name="T62" fmla="*/ 0 w 2147"/>
                  <a:gd name="T63" fmla="*/ 0 h 558"/>
                  <a:gd name="T64" fmla="*/ 0 w 2147"/>
                  <a:gd name="T65" fmla="*/ 0 h 558"/>
                  <a:gd name="T66" fmla="*/ 0 w 2147"/>
                  <a:gd name="T67" fmla="*/ 0 h 558"/>
                  <a:gd name="T68" fmla="*/ 0 w 2147"/>
                  <a:gd name="T69" fmla="*/ 0 h 558"/>
                  <a:gd name="T70" fmla="*/ 0 w 2147"/>
                  <a:gd name="T71" fmla="*/ 0 h 558"/>
                  <a:gd name="T72" fmla="*/ 0 w 2147"/>
                  <a:gd name="T73" fmla="*/ 0 h 558"/>
                  <a:gd name="T74" fmla="*/ 0 w 2147"/>
                  <a:gd name="T75" fmla="*/ 0 h 558"/>
                  <a:gd name="T76" fmla="*/ 0 w 2147"/>
                  <a:gd name="T77" fmla="*/ 0 h 558"/>
                  <a:gd name="T78" fmla="*/ 0 w 2147"/>
                  <a:gd name="T79" fmla="*/ 0 h 558"/>
                  <a:gd name="T80" fmla="*/ 0 w 2147"/>
                  <a:gd name="T81" fmla="*/ 0 h 558"/>
                  <a:gd name="T82" fmla="*/ 0 w 2147"/>
                  <a:gd name="T83" fmla="*/ 0 h 558"/>
                  <a:gd name="T84" fmla="*/ 0 w 2147"/>
                  <a:gd name="T85" fmla="*/ 0 h 558"/>
                  <a:gd name="T86" fmla="*/ 0 w 2147"/>
                  <a:gd name="T87" fmla="*/ 0 h 558"/>
                  <a:gd name="T88" fmla="*/ 0 w 2147"/>
                  <a:gd name="T89" fmla="*/ 0 h 558"/>
                  <a:gd name="T90" fmla="*/ 0 w 2147"/>
                  <a:gd name="T91" fmla="*/ 0 h 558"/>
                  <a:gd name="T92" fmla="*/ 0 w 2147"/>
                  <a:gd name="T93" fmla="*/ 0 h 558"/>
                  <a:gd name="T94" fmla="*/ 0 w 2147"/>
                  <a:gd name="T95" fmla="*/ 0 h 558"/>
                  <a:gd name="T96" fmla="*/ 0 w 2147"/>
                  <a:gd name="T97" fmla="*/ 0 h 558"/>
                  <a:gd name="T98" fmla="*/ 0 w 2147"/>
                  <a:gd name="T99" fmla="*/ 0 h 5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47"/>
                  <a:gd name="T151" fmla="*/ 0 h 558"/>
                  <a:gd name="T152" fmla="*/ 2147 w 2147"/>
                  <a:gd name="T153" fmla="*/ 558 h 55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47" h="558">
                    <a:moveTo>
                      <a:pt x="2116" y="74"/>
                    </a:moveTo>
                    <a:lnTo>
                      <a:pt x="2116" y="74"/>
                    </a:lnTo>
                    <a:lnTo>
                      <a:pt x="1967" y="137"/>
                    </a:lnTo>
                    <a:lnTo>
                      <a:pt x="1815" y="201"/>
                    </a:lnTo>
                    <a:lnTo>
                      <a:pt x="1740" y="231"/>
                    </a:lnTo>
                    <a:lnTo>
                      <a:pt x="1664" y="261"/>
                    </a:lnTo>
                    <a:lnTo>
                      <a:pt x="1587" y="290"/>
                    </a:lnTo>
                    <a:lnTo>
                      <a:pt x="1512" y="318"/>
                    </a:lnTo>
                    <a:lnTo>
                      <a:pt x="1437" y="346"/>
                    </a:lnTo>
                    <a:lnTo>
                      <a:pt x="1361" y="370"/>
                    </a:lnTo>
                    <a:lnTo>
                      <a:pt x="1286" y="393"/>
                    </a:lnTo>
                    <a:lnTo>
                      <a:pt x="1212" y="414"/>
                    </a:lnTo>
                    <a:lnTo>
                      <a:pt x="1140" y="432"/>
                    </a:lnTo>
                    <a:lnTo>
                      <a:pt x="1067" y="447"/>
                    </a:lnTo>
                    <a:lnTo>
                      <a:pt x="1033" y="454"/>
                    </a:lnTo>
                    <a:lnTo>
                      <a:pt x="997" y="461"/>
                    </a:lnTo>
                    <a:lnTo>
                      <a:pt x="963" y="466"/>
                    </a:lnTo>
                    <a:lnTo>
                      <a:pt x="927" y="470"/>
                    </a:lnTo>
                    <a:lnTo>
                      <a:pt x="893" y="473"/>
                    </a:lnTo>
                    <a:lnTo>
                      <a:pt x="860" y="475"/>
                    </a:lnTo>
                    <a:lnTo>
                      <a:pt x="825" y="478"/>
                    </a:lnTo>
                    <a:lnTo>
                      <a:pt x="792" y="478"/>
                    </a:lnTo>
                    <a:lnTo>
                      <a:pt x="759" y="478"/>
                    </a:lnTo>
                    <a:lnTo>
                      <a:pt x="728" y="476"/>
                    </a:lnTo>
                    <a:lnTo>
                      <a:pt x="696" y="474"/>
                    </a:lnTo>
                    <a:lnTo>
                      <a:pt x="664" y="471"/>
                    </a:lnTo>
                    <a:lnTo>
                      <a:pt x="634" y="467"/>
                    </a:lnTo>
                    <a:lnTo>
                      <a:pt x="604" y="461"/>
                    </a:lnTo>
                    <a:lnTo>
                      <a:pt x="573" y="454"/>
                    </a:lnTo>
                    <a:lnTo>
                      <a:pt x="544" y="447"/>
                    </a:lnTo>
                    <a:lnTo>
                      <a:pt x="515" y="438"/>
                    </a:lnTo>
                    <a:lnTo>
                      <a:pt x="487" y="428"/>
                    </a:lnTo>
                    <a:lnTo>
                      <a:pt x="460" y="417"/>
                    </a:lnTo>
                    <a:lnTo>
                      <a:pt x="432" y="404"/>
                    </a:lnTo>
                    <a:lnTo>
                      <a:pt x="406" y="391"/>
                    </a:lnTo>
                    <a:lnTo>
                      <a:pt x="379" y="375"/>
                    </a:lnTo>
                    <a:lnTo>
                      <a:pt x="354" y="358"/>
                    </a:lnTo>
                    <a:lnTo>
                      <a:pt x="329" y="341"/>
                    </a:lnTo>
                    <a:lnTo>
                      <a:pt x="304" y="321"/>
                    </a:lnTo>
                    <a:lnTo>
                      <a:pt x="280" y="300"/>
                    </a:lnTo>
                    <a:lnTo>
                      <a:pt x="256" y="277"/>
                    </a:lnTo>
                    <a:lnTo>
                      <a:pt x="234" y="253"/>
                    </a:lnTo>
                    <a:lnTo>
                      <a:pt x="212" y="228"/>
                    </a:lnTo>
                    <a:lnTo>
                      <a:pt x="190" y="201"/>
                    </a:lnTo>
                    <a:lnTo>
                      <a:pt x="169" y="172"/>
                    </a:lnTo>
                    <a:lnTo>
                      <a:pt x="148" y="141"/>
                    </a:lnTo>
                    <a:lnTo>
                      <a:pt x="128" y="108"/>
                    </a:lnTo>
                    <a:lnTo>
                      <a:pt x="110" y="74"/>
                    </a:lnTo>
                    <a:lnTo>
                      <a:pt x="91" y="38"/>
                    </a:lnTo>
                    <a:lnTo>
                      <a:pt x="73" y="0"/>
                    </a:lnTo>
                    <a:lnTo>
                      <a:pt x="0" y="32"/>
                    </a:lnTo>
                    <a:lnTo>
                      <a:pt x="19" y="73"/>
                    </a:lnTo>
                    <a:lnTo>
                      <a:pt x="39" y="112"/>
                    </a:lnTo>
                    <a:lnTo>
                      <a:pt x="60" y="149"/>
                    </a:lnTo>
                    <a:lnTo>
                      <a:pt x="81" y="183"/>
                    </a:lnTo>
                    <a:lnTo>
                      <a:pt x="103" y="218"/>
                    </a:lnTo>
                    <a:lnTo>
                      <a:pt x="127" y="249"/>
                    </a:lnTo>
                    <a:lnTo>
                      <a:pt x="151" y="278"/>
                    </a:lnTo>
                    <a:lnTo>
                      <a:pt x="175" y="308"/>
                    </a:lnTo>
                    <a:lnTo>
                      <a:pt x="200" y="334"/>
                    </a:lnTo>
                    <a:lnTo>
                      <a:pt x="226" y="359"/>
                    </a:lnTo>
                    <a:lnTo>
                      <a:pt x="254" y="383"/>
                    </a:lnTo>
                    <a:lnTo>
                      <a:pt x="280" y="404"/>
                    </a:lnTo>
                    <a:lnTo>
                      <a:pt x="309" y="425"/>
                    </a:lnTo>
                    <a:lnTo>
                      <a:pt x="338" y="443"/>
                    </a:lnTo>
                    <a:lnTo>
                      <a:pt x="367" y="461"/>
                    </a:lnTo>
                    <a:lnTo>
                      <a:pt x="398" y="476"/>
                    </a:lnTo>
                    <a:lnTo>
                      <a:pt x="428" y="490"/>
                    </a:lnTo>
                    <a:lnTo>
                      <a:pt x="458" y="503"/>
                    </a:lnTo>
                    <a:lnTo>
                      <a:pt x="490" y="513"/>
                    </a:lnTo>
                    <a:lnTo>
                      <a:pt x="523" y="524"/>
                    </a:lnTo>
                    <a:lnTo>
                      <a:pt x="555" y="532"/>
                    </a:lnTo>
                    <a:lnTo>
                      <a:pt x="588" y="540"/>
                    </a:lnTo>
                    <a:lnTo>
                      <a:pt x="621" y="546"/>
                    </a:lnTo>
                    <a:lnTo>
                      <a:pt x="655" y="550"/>
                    </a:lnTo>
                    <a:lnTo>
                      <a:pt x="689" y="554"/>
                    </a:lnTo>
                    <a:lnTo>
                      <a:pt x="724" y="557"/>
                    </a:lnTo>
                    <a:lnTo>
                      <a:pt x="758" y="558"/>
                    </a:lnTo>
                    <a:lnTo>
                      <a:pt x="794" y="558"/>
                    </a:lnTo>
                    <a:lnTo>
                      <a:pt x="829" y="557"/>
                    </a:lnTo>
                    <a:lnTo>
                      <a:pt x="865" y="556"/>
                    </a:lnTo>
                    <a:lnTo>
                      <a:pt x="901" y="553"/>
                    </a:lnTo>
                    <a:lnTo>
                      <a:pt x="936" y="549"/>
                    </a:lnTo>
                    <a:lnTo>
                      <a:pt x="973" y="545"/>
                    </a:lnTo>
                    <a:lnTo>
                      <a:pt x="1009" y="540"/>
                    </a:lnTo>
                    <a:lnTo>
                      <a:pt x="1046" y="533"/>
                    </a:lnTo>
                    <a:lnTo>
                      <a:pt x="1084" y="527"/>
                    </a:lnTo>
                    <a:lnTo>
                      <a:pt x="1158" y="511"/>
                    </a:lnTo>
                    <a:lnTo>
                      <a:pt x="1233" y="491"/>
                    </a:lnTo>
                    <a:lnTo>
                      <a:pt x="1308" y="470"/>
                    </a:lnTo>
                    <a:lnTo>
                      <a:pt x="1385" y="446"/>
                    </a:lnTo>
                    <a:lnTo>
                      <a:pt x="1462" y="421"/>
                    </a:lnTo>
                    <a:lnTo>
                      <a:pt x="1539" y="393"/>
                    </a:lnTo>
                    <a:lnTo>
                      <a:pt x="1616" y="366"/>
                    </a:lnTo>
                    <a:lnTo>
                      <a:pt x="1693" y="335"/>
                    </a:lnTo>
                    <a:lnTo>
                      <a:pt x="1769" y="305"/>
                    </a:lnTo>
                    <a:lnTo>
                      <a:pt x="1846" y="275"/>
                    </a:lnTo>
                    <a:lnTo>
                      <a:pt x="1998" y="211"/>
                    </a:lnTo>
                    <a:lnTo>
                      <a:pt x="2147" y="148"/>
                    </a:lnTo>
                    <a:lnTo>
                      <a:pt x="2116" y="74"/>
                    </a:lnTo>
                    <a:close/>
                  </a:path>
                </a:pathLst>
              </a:custGeom>
              <a:solidFill>
                <a:srgbClr val="DA251D"/>
              </a:solidFill>
              <a:ln w="9525">
                <a:noFill/>
                <a:round/>
                <a:headEnd/>
                <a:tailEnd/>
              </a:ln>
            </p:spPr>
            <p:txBody>
              <a:bodyPr/>
              <a:lstStyle/>
              <a:p>
                <a:pPr eaLnBrk="1" hangingPunct="1"/>
                <a:endParaRPr lang="pt-BR" b="1" u="none"/>
              </a:p>
            </p:txBody>
          </p:sp>
          <p:sp>
            <p:nvSpPr>
              <p:cNvPr id="453750" name="Freeform 2385"/>
              <p:cNvSpPr>
                <a:spLocks/>
              </p:cNvSpPr>
              <p:nvPr/>
            </p:nvSpPr>
            <p:spPr bwMode="auto">
              <a:xfrm>
                <a:off x="1346" y="3129"/>
                <a:ext cx="1241" cy="462"/>
              </a:xfrm>
              <a:custGeom>
                <a:avLst/>
                <a:gdLst>
                  <a:gd name="T0" fmla="*/ 0 w 4964"/>
                  <a:gd name="T1" fmla="*/ 0 h 1845"/>
                  <a:gd name="T2" fmla="*/ 0 w 4964"/>
                  <a:gd name="T3" fmla="*/ 0 h 1845"/>
                  <a:gd name="T4" fmla="*/ 0 w 4964"/>
                  <a:gd name="T5" fmla="*/ 0 h 1845"/>
                  <a:gd name="T6" fmla="*/ 0 w 4964"/>
                  <a:gd name="T7" fmla="*/ 0 h 1845"/>
                  <a:gd name="T8" fmla="*/ 0 w 4964"/>
                  <a:gd name="T9" fmla="*/ 0 h 1845"/>
                  <a:gd name="T10" fmla="*/ 0 w 4964"/>
                  <a:gd name="T11" fmla="*/ 0 h 1845"/>
                  <a:gd name="T12" fmla="*/ 0 w 4964"/>
                  <a:gd name="T13" fmla="*/ 0 h 1845"/>
                  <a:gd name="T14" fmla="*/ 0 w 4964"/>
                  <a:gd name="T15" fmla="*/ 0 h 1845"/>
                  <a:gd name="T16" fmla="*/ 0 w 4964"/>
                  <a:gd name="T17" fmla="*/ 0 h 1845"/>
                  <a:gd name="T18" fmla="*/ 0 w 4964"/>
                  <a:gd name="T19" fmla="*/ 0 h 1845"/>
                  <a:gd name="T20" fmla="*/ 0 w 4964"/>
                  <a:gd name="T21" fmla="*/ 0 h 1845"/>
                  <a:gd name="T22" fmla="*/ 0 w 4964"/>
                  <a:gd name="T23" fmla="*/ 0 h 1845"/>
                  <a:gd name="T24" fmla="*/ 0 w 4964"/>
                  <a:gd name="T25" fmla="*/ 0 h 1845"/>
                  <a:gd name="T26" fmla="*/ 0 w 4964"/>
                  <a:gd name="T27" fmla="*/ 0 h 1845"/>
                  <a:gd name="T28" fmla="*/ 0 w 4964"/>
                  <a:gd name="T29" fmla="*/ 0 h 1845"/>
                  <a:gd name="T30" fmla="*/ 0 w 4964"/>
                  <a:gd name="T31" fmla="*/ 0 h 1845"/>
                  <a:gd name="T32" fmla="*/ 0 w 4964"/>
                  <a:gd name="T33" fmla="*/ 0 h 1845"/>
                  <a:gd name="T34" fmla="*/ 0 w 4964"/>
                  <a:gd name="T35" fmla="*/ 0 h 1845"/>
                  <a:gd name="T36" fmla="*/ 0 w 4964"/>
                  <a:gd name="T37" fmla="*/ 0 h 1845"/>
                  <a:gd name="T38" fmla="*/ 0 w 4964"/>
                  <a:gd name="T39" fmla="*/ 0 h 1845"/>
                  <a:gd name="T40" fmla="*/ 0 w 4964"/>
                  <a:gd name="T41" fmla="*/ 0 h 1845"/>
                  <a:gd name="T42" fmla="*/ 0 w 4964"/>
                  <a:gd name="T43" fmla="*/ 0 h 1845"/>
                  <a:gd name="T44" fmla="*/ 0 w 4964"/>
                  <a:gd name="T45" fmla="*/ 0 h 1845"/>
                  <a:gd name="T46" fmla="*/ 0 w 4964"/>
                  <a:gd name="T47" fmla="*/ 0 h 1845"/>
                  <a:gd name="T48" fmla="*/ 0 w 4964"/>
                  <a:gd name="T49" fmla="*/ 0 h 1845"/>
                  <a:gd name="T50" fmla="*/ 0 w 4964"/>
                  <a:gd name="T51" fmla="*/ 0 h 1845"/>
                  <a:gd name="T52" fmla="*/ 0 w 4964"/>
                  <a:gd name="T53" fmla="*/ 0 h 1845"/>
                  <a:gd name="T54" fmla="*/ 0 w 4964"/>
                  <a:gd name="T55" fmla="*/ 0 h 1845"/>
                  <a:gd name="T56" fmla="*/ 0 w 4964"/>
                  <a:gd name="T57" fmla="*/ 0 h 1845"/>
                  <a:gd name="T58" fmla="*/ 0 w 4964"/>
                  <a:gd name="T59" fmla="*/ 0 h 1845"/>
                  <a:gd name="T60" fmla="*/ 0 w 4964"/>
                  <a:gd name="T61" fmla="*/ 0 h 1845"/>
                  <a:gd name="T62" fmla="*/ 0 w 4964"/>
                  <a:gd name="T63" fmla="*/ 0 h 1845"/>
                  <a:gd name="T64" fmla="*/ 0 w 4964"/>
                  <a:gd name="T65" fmla="*/ 0 h 1845"/>
                  <a:gd name="T66" fmla="*/ 0 w 4964"/>
                  <a:gd name="T67" fmla="*/ 0 h 1845"/>
                  <a:gd name="T68" fmla="*/ 0 w 4964"/>
                  <a:gd name="T69" fmla="*/ 0 h 1845"/>
                  <a:gd name="T70" fmla="*/ 0 w 4964"/>
                  <a:gd name="T71" fmla="*/ 0 h 1845"/>
                  <a:gd name="T72" fmla="*/ 0 w 4964"/>
                  <a:gd name="T73" fmla="*/ 0 h 1845"/>
                  <a:gd name="T74" fmla="*/ 0 w 4964"/>
                  <a:gd name="T75" fmla="*/ 0 h 1845"/>
                  <a:gd name="T76" fmla="*/ 0 w 4964"/>
                  <a:gd name="T77" fmla="*/ 0 h 1845"/>
                  <a:gd name="T78" fmla="*/ 0 w 4964"/>
                  <a:gd name="T79" fmla="*/ 0 h 1845"/>
                  <a:gd name="T80" fmla="*/ 0 w 4964"/>
                  <a:gd name="T81" fmla="*/ 0 h 1845"/>
                  <a:gd name="T82" fmla="*/ 0 w 4964"/>
                  <a:gd name="T83" fmla="*/ 0 h 1845"/>
                  <a:gd name="T84" fmla="*/ 0 w 4964"/>
                  <a:gd name="T85" fmla="*/ 0 h 1845"/>
                  <a:gd name="T86" fmla="*/ 0 w 4964"/>
                  <a:gd name="T87" fmla="*/ 0 h 1845"/>
                  <a:gd name="T88" fmla="*/ 0 w 4964"/>
                  <a:gd name="T89" fmla="*/ 0 h 1845"/>
                  <a:gd name="T90" fmla="*/ 0 w 4964"/>
                  <a:gd name="T91" fmla="*/ 0 h 1845"/>
                  <a:gd name="T92" fmla="*/ 0 w 4964"/>
                  <a:gd name="T93" fmla="*/ 0 h 1845"/>
                  <a:gd name="T94" fmla="*/ 0 w 4964"/>
                  <a:gd name="T95" fmla="*/ 0 h 1845"/>
                  <a:gd name="T96" fmla="*/ 0 w 4964"/>
                  <a:gd name="T97" fmla="*/ 0 h 1845"/>
                  <a:gd name="T98" fmla="*/ 0 w 4964"/>
                  <a:gd name="T99" fmla="*/ 0 h 1845"/>
                  <a:gd name="T100" fmla="*/ 0 w 4964"/>
                  <a:gd name="T101" fmla="*/ 0 h 1845"/>
                  <a:gd name="T102" fmla="*/ 0 w 4964"/>
                  <a:gd name="T103" fmla="*/ 0 h 1845"/>
                  <a:gd name="T104" fmla="*/ 0 w 4964"/>
                  <a:gd name="T105" fmla="*/ 0 h 1845"/>
                  <a:gd name="T106" fmla="*/ 0 w 4964"/>
                  <a:gd name="T107" fmla="*/ 0 h 1845"/>
                  <a:gd name="T108" fmla="*/ 0 w 4964"/>
                  <a:gd name="T109" fmla="*/ 0 h 1845"/>
                  <a:gd name="T110" fmla="*/ 0 w 4964"/>
                  <a:gd name="T111" fmla="*/ 0 h 18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64"/>
                  <a:gd name="T169" fmla="*/ 0 h 1845"/>
                  <a:gd name="T170" fmla="*/ 4964 w 4964"/>
                  <a:gd name="T171" fmla="*/ 1845 h 18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64" h="1845">
                    <a:moveTo>
                      <a:pt x="686" y="13"/>
                    </a:moveTo>
                    <a:lnTo>
                      <a:pt x="767" y="45"/>
                    </a:lnTo>
                    <a:lnTo>
                      <a:pt x="846" y="76"/>
                    </a:lnTo>
                    <a:lnTo>
                      <a:pt x="925" y="107"/>
                    </a:lnTo>
                    <a:lnTo>
                      <a:pt x="1004" y="138"/>
                    </a:lnTo>
                    <a:lnTo>
                      <a:pt x="1085" y="170"/>
                    </a:lnTo>
                    <a:lnTo>
                      <a:pt x="1164" y="202"/>
                    </a:lnTo>
                    <a:lnTo>
                      <a:pt x="1243" y="233"/>
                    </a:lnTo>
                    <a:lnTo>
                      <a:pt x="1322" y="265"/>
                    </a:lnTo>
                    <a:lnTo>
                      <a:pt x="1401" y="297"/>
                    </a:lnTo>
                    <a:lnTo>
                      <a:pt x="1482" y="327"/>
                    </a:lnTo>
                    <a:lnTo>
                      <a:pt x="1561" y="359"/>
                    </a:lnTo>
                    <a:lnTo>
                      <a:pt x="1640" y="390"/>
                    </a:lnTo>
                    <a:lnTo>
                      <a:pt x="1720" y="422"/>
                    </a:lnTo>
                    <a:lnTo>
                      <a:pt x="1799" y="454"/>
                    </a:lnTo>
                    <a:lnTo>
                      <a:pt x="1879" y="485"/>
                    </a:lnTo>
                    <a:lnTo>
                      <a:pt x="1959" y="516"/>
                    </a:lnTo>
                    <a:lnTo>
                      <a:pt x="2122" y="524"/>
                    </a:lnTo>
                    <a:lnTo>
                      <a:pt x="2287" y="532"/>
                    </a:lnTo>
                    <a:lnTo>
                      <a:pt x="2451" y="538"/>
                    </a:lnTo>
                    <a:lnTo>
                      <a:pt x="2615" y="546"/>
                    </a:lnTo>
                    <a:lnTo>
                      <a:pt x="2780" y="554"/>
                    </a:lnTo>
                    <a:lnTo>
                      <a:pt x="2943" y="561"/>
                    </a:lnTo>
                    <a:lnTo>
                      <a:pt x="3108" y="569"/>
                    </a:lnTo>
                    <a:lnTo>
                      <a:pt x="3272" y="577"/>
                    </a:lnTo>
                    <a:lnTo>
                      <a:pt x="3436" y="583"/>
                    </a:lnTo>
                    <a:lnTo>
                      <a:pt x="3601" y="591"/>
                    </a:lnTo>
                    <a:lnTo>
                      <a:pt x="3764" y="598"/>
                    </a:lnTo>
                    <a:lnTo>
                      <a:pt x="3929" y="606"/>
                    </a:lnTo>
                    <a:lnTo>
                      <a:pt x="4093" y="614"/>
                    </a:lnTo>
                    <a:lnTo>
                      <a:pt x="4257" y="620"/>
                    </a:lnTo>
                    <a:lnTo>
                      <a:pt x="4422" y="628"/>
                    </a:lnTo>
                    <a:lnTo>
                      <a:pt x="4585" y="636"/>
                    </a:lnTo>
                    <a:lnTo>
                      <a:pt x="4596" y="637"/>
                    </a:lnTo>
                    <a:lnTo>
                      <a:pt x="4606" y="640"/>
                    </a:lnTo>
                    <a:lnTo>
                      <a:pt x="4618" y="645"/>
                    </a:lnTo>
                    <a:lnTo>
                      <a:pt x="4630" y="652"/>
                    </a:lnTo>
                    <a:lnTo>
                      <a:pt x="4645" y="660"/>
                    </a:lnTo>
                    <a:lnTo>
                      <a:pt x="4658" y="670"/>
                    </a:lnTo>
                    <a:lnTo>
                      <a:pt x="4672" y="681"/>
                    </a:lnTo>
                    <a:lnTo>
                      <a:pt x="4687" y="694"/>
                    </a:lnTo>
                    <a:lnTo>
                      <a:pt x="4719" y="722"/>
                    </a:lnTo>
                    <a:lnTo>
                      <a:pt x="4750" y="753"/>
                    </a:lnTo>
                    <a:lnTo>
                      <a:pt x="4782" y="788"/>
                    </a:lnTo>
                    <a:lnTo>
                      <a:pt x="4814" y="825"/>
                    </a:lnTo>
                    <a:lnTo>
                      <a:pt x="4843" y="862"/>
                    </a:lnTo>
                    <a:lnTo>
                      <a:pt x="4872" y="900"/>
                    </a:lnTo>
                    <a:lnTo>
                      <a:pt x="4897" y="937"/>
                    </a:lnTo>
                    <a:lnTo>
                      <a:pt x="4919" y="973"/>
                    </a:lnTo>
                    <a:lnTo>
                      <a:pt x="4930" y="990"/>
                    </a:lnTo>
                    <a:lnTo>
                      <a:pt x="4938" y="1007"/>
                    </a:lnTo>
                    <a:lnTo>
                      <a:pt x="4946" y="1023"/>
                    </a:lnTo>
                    <a:lnTo>
                      <a:pt x="4952" y="1037"/>
                    </a:lnTo>
                    <a:lnTo>
                      <a:pt x="4958" y="1050"/>
                    </a:lnTo>
                    <a:lnTo>
                      <a:pt x="4960" y="1064"/>
                    </a:lnTo>
                    <a:lnTo>
                      <a:pt x="4963" y="1076"/>
                    </a:lnTo>
                    <a:lnTo>
                      <a:pt x="4964" y="1085"/>
                    </a:lnTo>
                    <a:lnTo>
                      <a:pt x="4962" y="1151"/>
                    </a:lnTo>
                    <a:lnTo>
                      <a:pt x="4960" y="1217"/>
                    </a:lnTo>
                    <a:lnTo>
                      <a:pt x="4959" y="1283"/>
                    </a:lnTo>
                    <a:lnTo>
                      <a:pt x="4958" y="1349"/>
                    </a:lnTo>
                    <a:lnTo>
                      <a:pt x="4956" y="1415"/>
                    </a:lnTo>
                    <a:lnTo>
                      <a:pt x="4955" y="1481"/>
                    </a:lnTo>
                    <a:lnTo>
                      <a:pt x="4954" y="1547"/>
                    </a:lnTo>
                    <a:lnTo>
                      <a:pt x="4952" y="1613"/>
                    </a:lnTo>
                    <a:lnTo>
                      <a:pt x="4951" y="1623"/>
                    </a:lnTo>
                    <a:lnTo>
                      <a:pt x="4947" y="1633"/>
                    </a:lnTo>
                    <a:lnTo>
                      <a:pt x="4943" y="1643"/>
                    </a:lnTo>
                    <a:lnTo>
                      <a:pt x="4936" y="1654"/>
                    </a:lnTo>
                    <a:lnTo>
                      <a:pt x="4930" y="1663"/>
                    </a:lnTo>
                    <a:lnTo>
                      <a:pt x="4921" y="1673"/>
                    </a:lnTo>
                    <a:lnTo>
                      <a:pt x="4910" y="1685"/>
                    </a:lnTo>
                    <a:lnTo>
                      <a:pt x="4898" y="1696"/>
                    </a:lnTo>
                    <a:lnTo>
                      <a:pt x="4873" y="1717"/>
                    </a:lnTo>
                    <a:lnTo>
                      <a:pt x="4843" y="1737"/>
                    </a:lnTo>
                    <a:lnTo>
                      <a:pt x="4811" y="1757"/>
                    </a:lnTo>
                    <a:lnTo>
                      <a:pt x="4777" y="1776"/>
                    </a:lnTo>
                    <a:lnTo>
                      <a:pt x="4742" y="1794"/>
                    </a:lnTo>
                    <a:lnTo>
                      <a:pt x="4707" y="1808"/>
                    </a:lnTo>
                    <a:lnTo>
                      <a:pt x="4671" y="1821"/>
                    </a:lnTo>
                    <a:lnTo>
                      <a:pt x="4638" y="1832"/>
                    </a:lnTo>
                    <a:lnTo>
                      <a:pt x="4622" y="1836"/>
                    </a:lnTo>
                    <a:lnTo>
                      <a:pt x="4606" y="1840"/>
                    </a:lnTo>
                    <a:lnTo>
                      <a:pt x="4592" y="1842"/>
                    </a:lnTo>
                    <a:lnTo>
                      <a:pt x="4577" y="1844"/>
                    </a:lnTo>
                    <a:lnTo>
                      <a:pt x="4564" y="1845"/>
                    </a:lnTo>
                    <a:lnTo>
                      <a:pt x="4552" y="1845"/>
                    </a:lnTo>
                    <a:lnTo>
                      <a:pt x="4542" y="1844"/>
                    </a:lnTo>
                    <a:lnTo>
                      <a:pt x="4533" y="1841"/>
                    </a:lnTo>
                    <a:lnTo>
                      <a:pt x="4332" y="1782"/>
                    </a:lnTo>
                    <a:lnTo>
                      <a:pt x="4131" y="1722"/>
                    </a:lnTo>
                    <a:lnTo>
                      <a:pt x="3931" y="1663"/>
                    </a:lnTo>
                    <a:lnTo>
                      <a:pt x="3730" y="1604"/>
                    </a:lnTo>
                    <a:lnTo>
                      <a:pt x="3529" y="1544"/>
                    </a:lnTo>
                    <a:lnTo>
                      <a:pt x="3329" y="1483"/>
                    </a:lnTo>
                    <a:lnTo>
                      <a:pt x="3128" y="1424"/>
                    </a:lnTo>
                    <a:lnTo>
                      <a:pt x="2927" y="1365"/>
                    </a:lnTo>
                    <a:lnTo>
                      <a:pt x="2727" y="1305"/>
                    </a:lnTo>
                    <a:lnTo>
                      <a:pt x="2526" y="1246"/>
                    </a:lnTo>
                    <a:lnTo>
                      <a:pt x="2325" y="1186"/>
                    </a:lnTo>
                    <a:lnTo>
                      <a:pt x="2125" y="1127"/>
                    </a:lnTo>
                    <a:lnTo>
                      <a:pt x="1924" y="1068"/>
                    </a:lnTo>
                    <a:lnTo>
                      <a:pt x="1724" y="1007"/>
                    </a:lnTo>
                    <a:lnTo>
                      <a:pt x="1523" y="947"/>
                    </a:lnTo>
                    <a:lnTo>
                      <a:pt x="1322" y="888"/>
                    </a:lnTo>
                    <a:lnTo>
                      <a:pt x="1250" y="885"/>
                    </a:lnTo>
                    <a:lnTo>
                      <a:pt x="1176" y="883"/>
                    </a:lnTo>
                    <a:lnTo>
                      <a:pt x="1102" y="880"/>
                    </a:lnTo>
                    <a:lnTo>
                      <a:pt x="1029" y="876"/>
                    </a:lnTo>
                    <a:lnTo>
                      <a:pt x="955" y="874"/>
                    </a:lnTo>
                    <a:lnTo>
                      <a:pt x="881" y="871"/>
                    </a:lnTo>
                    <a:lnTo>
                      <a:pt x="809" y="867"/>
                    </a:lnTo>
                    <a:lnTo>
                      <a:pt x="735" y="864"/>
                    </a:lnTo>
                    <a:lnTo>
                      <a:pt x="661" y="862"/>
                    </a:lnTo>
                    <a:lnTo>
                      <a:pt x="588" y="859"/>
                    </a:lnTo>
                    <a:lnTo>
                      <a:pt x="514" y="855"/>
                    </a:lnTo>
                    <a:lnTo>
                      <a:pt x="441" y="852"/>
                    </a:lnTo>
                    <a:lnTo>
                      <a:pt x="368" y="850"/>
                    </a:lnTo>
                    <a:lnTo>
                      <a:pt x="294" y="847"/>
                    </a:lnTo>
                    <a:lnTo>
                      <a:pt x="220" y="843"/>
                    </a:lnTo>
                    <a:lnTo>
                      <a:pt x="147" y="841"/>
                    </a:lnTo>
                    <a:lnTo>
                      <a:pt x="129" y="839"/>
                    </a:lnTo>
                    <a:lnTo>
                      <a:pt x="111" y="834"/>
                    </a:lnTo>
                    <a:lnTo>
                      <a:pt x="95" y="827"/>
                    </a:lnTo>
                    <a:lnTo>
                      <a:pt x="79" y="819"/>
                    </a:lnTo>
                    <a:lnTo>
                      <a:pt x="66" y="809"/>
                    </a:lnTo>
                    <a:lnTo>
                      <a:pt x="52" y="797"/>
                    </a:lnTo>
                    <a:lnTo>
                      <a:pt x="41" y="784"/>
                    </a:lnTo>
                    <a:lnTo>
                      <a:pt x="30" y="768"/>
                    </a:lnTo>
                    <a:lnTo>
                      <a:pt x="21" y="752"/>
                    </a:lnTo>
                    <a:lnTo>
                      <a:pt x="13" y="736"/>
                    </a:lnTo>
                    <a:lnTo>
                      <a:pt x="8" y="718"/>
                    </a:lnTo>
                    <a:lnTo>
                      <a:pt x="4" y="699"/>
                    </a:lnTo>
                    <a:lnTo>
                      <a:pt x="1" y="681"/>
                    </a:lnTo>
                    <a:lnTo>
                      <a:pt x="0" y="662"/>
                    </a:lnTo>
                    <a:lnTo>
                      <a:pt x="1" y="644"/>
                    </a:lnTo>
                    <a:lnTo>
                      <a:pt x="4" y="625"/>
                    </a:lnTo>
                    <a:lnTo>
                      <a:pt x="15" y="561"/>
                    </a:lnTo>
                    <a:lnTo>
                      <a:pt x="29" y="497"/>
                    </a:lnTo>
                    <a:lnTo>
                      <a:pt x="42" y="434"/>
                    </a:lnTo>
                    <a:lnTo>
                      <a:pt x="54" y="369"/>
                    </a:lnTo>
                    <a:lnTo>
                      <a:pt x="67" y="306"/>
                    </a:lnTo>
                    <a:lnTo>
                      <a:pt x="79" y="243"/>
                    </a:lnTo>
                    <a:lnTo>
                      <a:pt x="92" y="179"/>
                    </a:lnTo>
                    <a:lnTo>
                      <a:pt x="105" y="115"/>
                    </a:lnTo>
                    <a:lnTo>
                      <a:pt x="108" y="105"/>
                    </a:lnTo>
                    <a:lnTo>
                      <a:pt x="113" y="97"/>
                    </a:lnTo>
                    <a:lnTo>
                      <a:pt x="121" y="88"/>
                    </a:lnTo>
                    <a:lnTo>
                      <a:pt x="132" y="80"/>
                    </a:lnTo>
                    <a:lnTo>
                      <a:pt x="144" y="74"/>
                    </a:lnTo>
                    <a:lnTo>
                      <a:pt x="158" y="66"/>
                    </a:lnTo>
                    <a:lnTo>
                      <a:pt x="174" y="59"/>
                    </a:lnTo>
                    <a:lnTo>
                      <a:pt x="191" y="53"/>
                    </a:lnTo>
                    <a:lnTo>
                      <a:pt x="210" y="46"/>
                    </a:lnTo>
                    <a:lnTo>
                      <a:pt x="229" y="41"/>
                    </a:lnTo>
                    <a:lnTo>
                      <a:pt x="250" y="34"/>
                    </a:lnTo>
                    <a:lnTo>
                      <a:pt x="273" y="29"/>
                    </a:lnTo>
                    <a:lnTo>
                      <a:pt x="319" y="21"/>
                    </a:lnTo>
                    <a:lnTo>
                      <a:pt x="368" y="13"/>
                    </a:lnTo>
                    <a:lnTo>
                      <a:pt x="418" y="8"/>
                    </a:lnTo>
                    <a:lnTo>
                      <a:pt x="467" y="2"/>
                    </a:lnTo>
                    <a:lnTo>
                      <a:pt x="514" y="0"/>
                    </a:lnTo>
                    <a:lnTo>
                      <a:pt x="559" y="0"/>
                    </a:lnTo>
                    <a:lnTo>
                      <a:pt x="600" y="0"/>
                    </a:lnTo>
                    <a:lnTo>
                      <a:pt x="636" y="2"/>
                    </a:lnTo>
                    <a:lnTo>
                      <a:pt x="652" y="5"/>
                    </a:lnTo>
                    <a:lnTo>
                      <a:pt x="665" y="6"/>
                    </a:lnTo>
                    <a:lnTo>
                      <a:pt x="677" y="9"/>
                    </a:lnTo>
                    <a:lnTo>
                      <a:pt x="686" y="13"/>
                    </a:lnTo>
                    <a:close/>
                  </a:path>
                </a:pathLst>
              </a:custGeom>
              <a:solidFill>
                <a:srgbClr val="994779"/>
              </a:solidFill>
              <a:ln w="9525">
                <a:noFill/>
                <a:round/>
                <a:headEnd/>
                <a:tailEnd/>
              </a:ln>
            </p:spPr>
            <p:txBody>
              <a:bodyPr/>
              <a:lstStyle/>
              <a:p>
                <a:pPr eaLnBrk="1" hangingPunct="1"/>
                <a:endParaRPr lang="pt-BR" b="1" u="none"/>
              </a:p>
            </p:txBody>
          </p:sp>
          <p:sp>
            <p:nvSpPr>
              <p:cNvPr id="453751" name="Freeform 2386"/>
              <p:cNvSpPr>
                <a:spLocks/>
              </p:cNvSpPr>
              <p:nvPr/>
            </p:nvSpPr>
            <p:spPr bwMode="auto">
              <a:xfrm>
                <a:off x="1346" y="3129"/>
                <a:ext cx="1241" cy="462"/>
              </a:xfrm>
              <a:custGeom>
                <a:avLst/>
                <a:gdLst>
                  <a:gd name="T0" fmla="*/ 0 w 4964"/>
                  <a:gd name="T1" fmla="*/ 0 h 1845"/>
                  <a:gd name="T2" fmla="*/ 0 w 4964"/>
                  <a:gd name="T3" fmla="*/ 0 h 1845"/>
                  <a:gd name="T4" fmla="*/ 0 w 4964"/>
                  <a:gd name="T5" fmla="*/ 0 h 1845"/>
                  <a:gd name="T6" fmla="*/ 0 w 4964"/>
                  <a:gd name="T7" fmla="*/ 0 h 1845"/>
                  <a:gd name="T8" fmla="*/ 0 w 4964"/>
                  <a:gd name="T9" fmla="*/ 0 h 1845"/>
                  <a:gd name="T10" fmla="*/ 0 w 4964"/>
                  <a:gd name="T11" fmla="*/ 0 h 1845"/>
                  <a:gd name="T12" fmla="*/ 0 w 4964"/>
                  <a:gd name="T13" fmla="*/ 0 h 1845"/>
                  <a:gd name="T14" fmla="*/ 0 w 4964"/>
                  <a:gd name="T15" fmla="*/ 0 h 1845"/>
                  <a:gd name="T16" fmla="*/ 0 w 4964"/>
                  <a:gd name="T17" fmla="*/ 0 h 1845"/>
                  <a:gd name="T18" fmla="*/ 0 w 4964"/>
                  <a:gd name="T19" fmla="*/ 0 h 1845"/>
                  <a:gd name="T20" fmla="*/ 0 w 4964"/>
                  <a:gd name="T21" fmla="*/ 0 h 1845"/>
                  <a:gd name="T22" fmla="*/ 0 w 4964"/>
                  <a:gd name="T23" fmla="*/ 0 h 1845"/>
                  <a:gd name="T24" fmla="*/ 0 w 4964"/>
                  <a:gd name="T25" fmla="*/ 0 h 1845"/>
                  <a:gd name="T26" fmla="*/ 0 w 4964"/>
                  <a:gd name="T27" fmla="*/ 0 h 1845"/>
                  <a:gd name="T28" fmla="*/ 0 w 4964"/>
                  <a:gd name="T29" fmla="*/ 0 h 1845"/>
                  <a:gd name="T30" fmla="*/ 0 w 4964"/>
                  <a:gd name="T31" fmla="*/ 0 h 1845"/>
                  <a:gd name="T32" fmla="*/ 0 w 4964"/>
                  <a:gd name="T33" fmla="*/ 0 h 1845"/>
                  <a:gd name="T34" fmla="*/ 0 w 4964"/>
                  <a:gd name="T35" fmla="*/ 0 h 1845"/>
                  <a:gd name="T36" fmla="*/ 0 w 4964"/>
                  <a:gd name="T37" fmla="*/ 0 h 1845"/>
                  <a:gd name="T38" fmla="*/ 0 w 4964"/>
                  <a:gd name="T39" fmla="*/ 0 h 1845"/>
                  <a:gd name="T40" fmla="*/ 0 w 4964"/>
                  <a:gd name="T41" fmla="*/ 0 h 1845"/>
                  <a:gd name="T42" fmla="*/ 0 w 4964"/>
                  <a:gd name="T43" fmla="*/ 0 h 1845"/>
                  <a:gd name="T44" fmla="*/ 0 w 4964"/>
                  <a:gd name="T45" fmla="*/ 0 h 1845"/>
                  <a:gd name="T46" fmla="*/ 0 w 4964"/>
                  <a:gd name="T47" fmla="*/ 0 h 1845"/>
                  <a:gd name="T48" fmla="*/ 0 w 4964"/>
                  <a:gd name="T49" fmla="*/ 0 h 1845"/>
                  <a:gd name="T50" fmla="*/ 0 w 4964"/>
                  <a:gd name="T51" fmla="*/ 0 h 1845"/>
                  <a:gd name="T52" fmla="*/ 0 w 4964"/>
                  <a:gd name="T53" fmla="*/ 0 h 1845"/>
                  <a:gd name="T54" fmla="*/ 0 w 4964"/>
                  <a:gd name="T55" fmla="*/ 0 h 1845"/>
                  <a:gd name="T56" fmla="*/ 0 w 4964"/>
                  <a:gd name="T57" fmla="*/ 0 h 1845"/>
                  <a:gd name="T58" fmla="*/ 0 w 4964"/>
                  <a:gd name="T59" fmla="*/ 0 h 1845"/>
                  <a:gd name="T60" fmla="*/ 0 w 4964"/>
                  <a:gd name="T61" fmla="*/ 0 h 1845"/>
                  <a:gd name="T62" fmla="*/ 0 w 4964"/>
                  <a:gd name="T63" fmla="*/ 0 h 1845"/>
                  <a:gd name="T64" fmla="*/ 0 w 4964"/>
                  <a:gd name="T65" fmla="*/ 0 h 1845"/>
                  <a:gd name="T66" fmla="*/ 0 w 4964"/>
                  <a:gd name="T67" fmla="*/ 0 h 1845"/>
                  <a:gd name="T68" fmla="*/ 0 w 4964"/>
                  <a:gd name="T69" fmla="*/ 0 h 1845"/>
                  <a:gd name="T70" fmla="*/ 0 w 4964"/>
                  <a:gd name="T71" fmla="*/ 0 h 1845"/>
                  <a:gd name="T72" fmla="*/ 0 w 4964"/>
                  <a:gd name="T73" fmla="*/ 0 h 1845"/>
                  <a:gd name="T74" fmla="*/ 0 w 4964"/>
                  <a:gd name="T75" fmla="*/ 0 h 1845"/>
                  <a:gd name="T76" fmla="*/ 0 w 4964"/>
                  <a:gd name="T77" fmla="*/ 0 h 1845"/>
                  <a:gd name="T78" fmla="*/ 0 w 4964"/>
                  <a:gd name="T79" fmla="*/ 0 h 1845"/>
                  <a:gd name="T80" fmla="*/ 0 w 4964"/>
                  <a:gd name="T81" fmla="*/ 0 h 1845"/>
                  <a:gd name="T82" fmla="*/ 0 w 4964"/>
                  <a:gd name="T83" fmla="*/ 0 h 1845"/>
                  <a:gd name="T84" fmla="*/ 0 w 4964"/>
                  <a:gd name="T85" fmla="*/ 0 h 1845"/>
                  <a:gd name="T86" fmla="*/ 0 w 4964"/>
                  <a:gd name="T87" fmla="*/ 0 h 1845"/>
                  <a:gd name="T88" fmla="*/ 0 w 4964"/>
                  <a:gd name="T89" fmla="*/ 0 h 1845"/>
                  <a:gd name="T90" fmla="*/ 0 w 4964"/>
                  <a:gd name="T91" fmla="*/ 0 h 1845"/>
                  <a:gd name="T92" fmla="*/ 0 w 4964"/>
                  <a:gd name="T93" fmla="*/ 0 h 1845"/>
                  <a:gd name="T94" fmla="*/ 0 w 4964"/>
                  <a:gd name="T95" fmla="*/ 0 h 1845"/>
                  <a:gd name="T96" fmla="*/ 0 w 4964"/>
                  <a:gd name="T97" fmla="*/ 0 h 1845"/>
                  <a:gd name="T98" fmla="*/ 0 w 4964"/>
                  <a:gd name="T99" fmla="*/ 0 h 1845"/>
                  <a:gd name="T100" fmla="*/ 0 w 4964"/>
                  <a:gd name="T101" fmla="*/ 0 h 1845"/>
                  <a:gd name="T102" fmla="*/ 0 w 4964"/>
                  <a:gd name="T103" fmla="*/ 0 h 1845"/>
                  <a:gd name="T104" fmla="*/ 0 w 4964"/>
                  <a:gd name="T105" fmla="*/ 0 h 1845"/>
                  <a:gd name="T106" fmla="*/ 0 w 4964"/>
                  <a:gd name="T107" fmla="*/ 0 h 1845"/>
                  <a:gd name="T108" fmla="*/ 0 w 4964"/>
                  <a:gd name="T109" fmla="*/ 0 h 1845"/>
                  <a:gd name="T110" fmla="*/ 0 w 4964"/>
                  <a:gd name="T111" fmla="*/ 0 h 18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64"/>
                  <a:gd name="T169" fmla="*/ 0 h 1845"/>
                  <a:gd name="T170" fmla="*/ 4964 w 4964"/>
                  <a:gd name="T171" fmla="*/ 1845 h 18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64" h="1845">
                    <a:moveTo>
                      <a:pt x="686" y="13"/>
                    </a:moveTo>
                    <a:lnTo>
                      <a:pt x="767" y="45"/>
                    </a:lnTo>
                    <a:lnTo>
                      <a:pt x="846" y="76"/>
                    </a:lnTo>
                    <a:lnTo>
                      <a:pt x="925" y="107"/>
                    </a:lnTo>
                    <a:lnTo>
                      <a:pt x="1004" y="138"/>
                    </a:lnTo>
                    <a:lnTo>
                      <a:pt x="1085" y="170"/>
                    </a:lnTo>
                    <a:lnTo>
                      <a:pt x="1164" y="202"/>
                    </a:lnTo>
                    <a:lnTo>
                      <a:pt x="1243" y="233"/>
                    </a:lnTo>
                    <a:lnTo>
                      <a:pt x="1322" y="265"/>
                    </a:lnTo>
                    <a:lnTo>
                      <a:pt x="1401" y="297"/>
                    </a:lnTo>
                    <a:lnTo>
                      <a:pt x="1482" y="327"/>
                    </a:lnTo>
                    <a:lnTo>
                      <a:pt x="1561" y="359"/>
                    </a:lnTo>
                    <a:lnTo>
                      <a:pt x="1640" y="390"/>
                    </a:lnTo>
                    <a:lnTo>
                      <a:pt x="1720" y="422"/>
                    </a:lnTo>
                    <a:lnTo>
                      <a:pt x="1799" y="454"/>
                    </a:lnTo>
                    <a:lnTo>
                      <a:pt x="1879" y="485"/>
                    </a:lnTo>
                    <a:lnTo>
                      <a:pt x="1959" y="516"/>
                    </a:lnTo>
                    <a:lnTo>
                      <a:pt x="2122" y="524"/>
                    </a:lnTo>
                    <a:lnTo>
                      <a:pt x="2287" y="532"/>
                    </a:lnTo>
                    <a:lnTo>
                      <a:pt x="2451" y="538"/>
                    </a:lnTo>
                    <a:lnTo>
                      <a:pt x="2615" y="546"/>
                    </a:lnTo>
                    <a:lnTo>
                      <a:pt x="2780" y="554"/>
                    </a:lnTo>
                    <a:lnTo>
                      <a:pt x="2943" y="561"/>
                    </a:lnTo>
                    <a:lnTo>
                      <a:pt x="3108" y="569"/>
                    </a:lnTo>
                    <a:lnTo>
                      <a:pt x="3272" y="577"/>
                    </a:lnTo>
                    <a:lnTo>
                      <a:pt x="3436" y="583"/>
                    </a:lnTo>
                    <a:lnTo>
                      <a:pt x="3601" y="591"/>
                    </a:lnTo>
                    <a:lnTo>
                      <a:pt x="3764" y="598"/>
                    </a:lnTo>
                    <a:lnTo>
                      <a:pt x="3929" y="606"/>
                    </a:lnTo>
                    <a:lnTo>
                      <a:pt x="4093" y="614"/>
                    </a:lnTo>
                    <a:lnTo>
                      <a:pt x="4257" y="620"/>
                    </a:lnTo>
                    <a:lnTo>
                      <a:pt x="4422" y="628"/>
                    </a:lnTo>
                    <a:lnTo>
                      <a:pt x="4585" y="636"/>
                    </a:lnTo>
                    <a:lnTo>
                      <a:pt x="4596" y="637"/>
                    </a:lnTo>
                    <a:lnTo>
                      <a:pt x="4606" y="640"/>
                    </a:lnTo>
                    <a:lnTo>
                      <a:pt x="4618" y="645"/>
                    </a:lnTo>
                    <a:lnTo>
                      <a:pt x="4630" y="652"/>
                    </a:lnTo>
                    <a:lnTo>
                      <a:pt x="4645" y="660"/>
                    </a:lnTo>
                    <a:lnTo>
                      <a:pt x="4658" y="670"/>
                    </a:lnTo>
                    <a:lnTo>
                      <a:pt x="4672" y="681"/>
                    </a:lnTo>
                    <a:lnTo>
                      <a:pt x="4687" y="694"/>
                    </a:lnTo>
                    <a:lnTo>
                      <a:pt x="4719" y="722"/>
                    </a:lnTo>
                    <a:lnTo>
                      <a:pt x="4750" y="753"/>
                    </a:lnTo>
                    <a:lnTo>
                      <a:pt x="4782" y="788"/>
                    </a:lnTo>
                    <a:lnTo>
                      <a:pt x="4814" y="825"/>
                    </a:lnTo>
                    <a:lnTo>
                      <a:pt x="4843" y="862"/>
                    </a:lnTo>
                    <a:lnTo>
                      <a:pt x="4872" y="900"/>
                    </a:lnTo>
                    <a:lnTo>
                      <a:pt x="4897" y="937"/>
                    </a:lnTo>
                    <a:lnTo>
                      <a:pt x="4919" y="973"/>
                    </a:lnTo>
                    <a:lnTo>
                      <a:pt x="4930" y="990"/>
                    </a:lnTo>
                    <a:lnTo>
                      <a:pt x="4938" y="1007"/>
                    </a:lnTo>
                    <a:lnTo>
                      <a:pt x="4946" y="1023"/>
                    </a:lnTo>
                    <a:lnTo>
                      <a:pt x="4952" y="1037"/>
                    </a:lnTo>
                    <a:lnTo>
                      <a:pt x="4958" y="1050"/>
                    </a:lnTo>
                    <a:lnTo>
                      <a:pt x="4960" y="1064"/>
                    </a:lnTo>
                    <a:lnTo>
                      <a:pt x="4963" y="1076"/>
                    </a:lnTo>
                    <a:lnTo>
                      <a:pt x="4964" y="1085"/>
                    </a:lnTo>
                    <a:lnTo>
                      <a:pt x="4962" y="1151"/>
                    </a:lnTo>
                    <a:lnTo>
                      <a:pt x="4960" y="1217"/>
                    </a:lnTo>
                    <a:lnTo>
                      <a:pt x="4959" y="1283"/>
                    </a:lnTo>
                    <a:lnTo>
                      <a:pt x="4958" y="1349"/>
                    </a:lnTo>
                    <a:lnTo>
                      <a:pt x="4956" y="1415"/>
                    </a:lnTo>
                    <a:lnTo>
                      <a:pt x="4955" y="1481"/>
                    </a:lnTo>
                    <a:lnTo>
                      <a:pt x="4954" y="1547"/>
                    </a:lnTo>
                    <a:lnTo>
                      <a:pt x="4952" y="1613"/>
                    </a:lnTo>
                    <a:lnTo>
                      <a:pt x="4951" y="1623"/>
                    </a:lnTo>
                    <a:lnTo>
                      <a:pt x="4947" y="1633"/>
                    </a:lnTo>
                    <a:lnTo>
                      <a:pt x="4943" y="1643"/>
                    </a:lnTo>
                    <a:lnTo>
                      <a:pt x="4936" y="1654"/>
                    </a:lnTo>
                    <a:lnTo>
                      <a:pt x="4930" y="1663"/>
                    </a:lnTo>
                    <a:lnTo>
                      <a:pt x="4921" y="1673"/>
                    </a:lnTo>
                    <a:lnTo>
                      <a:pt x="4910" y="1685"/>
                    </a:lnTo>
                    <a:lnTo>
                      <a:pt x="4898" y="1696"/>
                    </a:lnTo>
                    <a:lnTo>
                      <a:pt x="4873" y="1717"/>
                    </a:lnTo>
                    <a:lnTo>
                      <a:pt x="4843" y="1737"/>
                    </a:lnTo>
                    <a:lnTo>
                      <a:pt x="4811" y="1757"/>
                    </a:lnTo>
                    <a:lnTo>
                      <a:pt x="4777" y="1776"/>
                    </a:lnTo>
                    <a:lnTo>
                      <a:pt x="4742" y="1794"/>
                    </a:lnTo>
                    <a:lnTo>
                      <a:pt x="4707" y="1808"/>
                    </a:lnTo>
                    <a:lnTo>
                      <a:pt x="4671" y="1821"/>
                    </a:lnTo>
                    <a:lnTo>
                      <a:pt x="4638" y="1832"/>
                    </a:lnTo>
                    <a:lnTo>
                      <a:pt x="4622" y="1836"/>
                    </a:lnTo>
                    <a:lnTo>
                      <a:pt x="4606" y="1840"/>
                    </a:lnTo>
                    <a:lnTo>
                      <a:pt x="4592" y="1842"/>
                    </a:lnTo>
                    <a:lnTo>
                      <a:pt x="4577" y="1844"/>
                    </a:lnTo>
                    <a:lnTo>
                      <a:pt x="4564" y="1845"/>
                    </a:lnTo>
                    <a:lnTo>
                      <a:pt x="4552" y="1845"/>
                    </a:lnTo>
                    <a:lnTo>
                      <a:pt x="4542" y="1844"/>
                    </a:lnTo>
                    <a:lnTo>
                      <a:pt x="4533" y="1841"/>
                    </a:lnTo>
                    <a:lnTo>
                      <a:pt x="4332" y="1782"/>
                    </a:lnTo>
                    <a:lnTo>
                      <a:pt x="4131" y="1722"/>
                    </a:lnTo>
                    <a:lnTo>
                      <a:pt x="3931" y="1663"/>
                    </a:lnTo>
                    <a:lnTo>
                      <a:pt x="3730" y="1604"/>
                    </a:lnTo>
                    <a:lnTo>
                      <a:pt x="3529" y="1544"/>
                    </a:lnTo>
                    <a:lnTo>
                      <a:pt x="3329" y="1483"/>
                    </a:lnTo>
                    <a:lnTo>
                      <a:pt x="3128" y="1424"/>
                    </a:lnTo>
                    <a:lnTo>
                      <a:pt x="2927" y="1365"/>
                    </a:lnTo>
                    <a:lnTo>
                      <a:pt x="2727" y="1305"/>
                    </a:lnTo>
                    <a:lnTo>
                      <a:pt x="2526" y="1246"/>
                    </a:lnTo>
                    <a:lnTo>
                      <a:pt x="2325" y="1186"/>
                    </a:lnTo>
                    <a:lnTo>
                      <a:pt x="2125" y="1127"/>
                    </a:lnTo>
                    <a:lnTo>
                      <a:pt x="1924" y="1068"/>
                    </a:lnTo>
                    <a:lnTo>
                      <a:pt x="1724" y="1007"/>
                    </a:lnTo>
                    <a:lnTo>
                      <a:pt x="1523" y="947"/>
                    </a:lnTo>
                    <a:lnTo>
                      <a:pt x="1322" y="888"/>
                    </a:lnTo>
                    <a:lnTo>
                      <a:pt x="1250" y="885"/>
                    </a:lnTo>
                    <a:lnTo>
                      <a:pt x="1176" y="883"/>
                    </a:lnTo>
                    <a:lnTo>
                      <a:pt x="1102" y="880"/>
                    </a:lnTo>
                    <a:lnTo>
                      <a:pt x="1029" y="876"/>
                    </a:lnTo>
                    <a:lnTo>
                      <a:pt x="955" y="874"/>
                    </a:lnTo>
                    <a:lnTo>
                      <a:pt x="881" y="871"/>
                    </a:lnTo>
                    <a:lnTo>
                      <a:pt x="809" y="867"/>
                    </a:lnTo>
                    <a:lnTo>
                      <a:pt x="735" y="864"/>
                    </a:lnTo>
                    <a:lnTo>
                      <a:pt x="661" y="862"/>
                    </a:lnTo>
                    <a:lnTo>
                      <a:pt x="588" y="859"/>
                    </a:lnTo>
                    <a:lnTo>
                      <a:pt x="514" y="855"/>
                    </a:lnTo>
                    <a:lnTo>
                      <a:pt x="441" y="852"/>
                    </a:lnTo>
                    <a:lnTo>
                      <a:pt x="368" y="850"/>
                    </a:lnTo>
                    <a:lnTo>
                      <a:pt x="294" y="847"/>
                    </a:lnTo>
                    <a:lnTo>
                      <a:pt x="220" y="843"/>
                    </a:lnTo>
                    <a:lnTo>
                      <a:pt x="147" y="841"/>
                    </a:lnTo>
                    <a:lnTo>
                      <a:pt x="129" y="839"/>
                    </a:lnTo>
                    <a:lnTo>
                      <a:pt x="111" y="834"/>
                    </a:lnTo>
                    <a:lnTo>
                      <a:pt x="95" y="827"/>
                    </a:lnTo>
                    <a:lnTo>
                      <a:pt x="79" y="819"/>
                    </a:lnTo>
                    <a:lnTo>
                      <a:pt x="66" y="809"/>
                    </a:lnTo>
                    <a:lnTo>
                      <a:pt x="52" y="797"/>
                    </a:lnTo>
                    <a:lnTo>
                      <a:pt x="41" y="784"/>
                    </a:lnTo>
                    <a:lnTo>
                      <a:pt x="30" y="768"/>
                    </a:lnTo>
                    <a:lnTo>
                      <a:pt x="21" y="752"/>
                    </a:lnTo>
                    <a:lnTo>
                      <a:pt x="13" y="736"/>
                    </a:lnTo>
                    <a:lnTo>
                      <a:pt x="8" y="718"/>
                    </a:lnTo>
                    <a:lnTo>
                      <a:pt x="4" y="699"/>
                    </a:lnTo>
                    <a:lnTo>
                      <a:pt x="1" y="681"/>
                    </a:lnTo>
                    <a:lnTo>
                      <a:pt x="0" y="662"/>
                    </a:lnTo>
                    <a:lnTo>
                      <a:pt x="1" y="644"/>
                    </a:lnTo>
                    <a:lnTo>
                      <a:pt x="4" y="625"/>
                    </a:lnTo>
                    <a:lnTo>
                      <a:pt x="15" y="561"/>
                    </a:lnTo>
                    <a:lnTo>
                      <a:pt x="29" y="497"/>
                    </a:lnTo>
                    <a:lnTo>
                      <a:pt x="42" y="434"/>
                    </a:lnTo>
                    <a:lnTo>
                      <a:pt x="54" y="369"/>
                    </a:lnTo>
                    <a:lnTo>
                      <a:pt x="67" y="306"/>
                    </a:lnTo>
                    <a:lnTo>
                      <a:pt x="79" y="243"/>
                    </a:lnTo>
                    <a:lnTo>
                      <a:pt x="92" y="179"/>
                    </a:lnTo>
                    <a:lnTo>
                      <a:pt x="105" y="115"/>
                    </a:lnTo>
                    <a:lnTo>
                      <a:pt x="108" y="105"/>
                    </a:lnTo>
                    <a:lnTo>
                      <a:pt x="113" y="97"/>
                    </a:lnTo>
                    <a:lnTo>
                      <a:pt x="121" y="88"/>
                    </a:lnTo>
                    <a:lnTo>
                      <a:pt x="132" y="80"/>
                    </a:lnTo>
                    <a:lnTo>
                      <a:pt x="144" y="74"/>
                    </a:lnTo>
                    <a:lnTo>
                      <a:pt x="158" y="66"/>
                    </a:lnTo>
                    <a:lnTo>
                      <a:pt x="174" y="59"/>
                    </a:lnTo>
                    <a:lnTo>
                      <a:pt x="191" y="53"/>
                    </a:lnTo>
                    <a:lnTo>
                      <a:pt x="210" y="46"/>
                    </a:lnTo>
                    <a:lnTo>
                      <a:pt x="229" y="41"/>
                    </a:lnTo>
                    <a:lnTo>
                      <a:pt x="250" y="34"/>
                    </a:lnTo>
                    <a:lnTo>
                      <a:pt x="273" y="29"/>
                    </a:lnTo>
                    <a:lnTo>
                      <a:pt x="319" y="21"/>
                    </a:lnTo>
                    <a:lnTo>
                      <a:pt x="368" y="13"/>
                    </a:lnTo>
                    <a:lnTo>
                      <a:pt x="418" y="8"/>
                    </a:lnTo>
                    <a:lnTo>
                      <a:pt x="467" y="2"/>
                    </a:lnTo>
                    <a:lnTo>
                      <a:pt x="514" y="0"/>
                    </a:lnTo>
                    <a:lnTo>
                      <a:pt x="559" y="0"/>
                    </a:lnTo>
                    <a:lnTo>
                      <a:pt x="600" y="0"/>
                    </a:lnTo>
                    <a:lnTo>
                      <a:pt x="636" y="2"/>
                    </a:lnTo>
                    <a:lnTo>
                      <a:pt x="652" y="5"/>
                    </a:lnTo>
                    <a:lnTo>
                      <a:pt x="665" y="6"/>
                    </a:lnTo>
                    <a:lnTo>
                      <a:pt x="677" y="9"/>
                    </a:lnTo>
                    <a:lnTo>
                      <a:pt x="686" y="13"/>
                    </a:lnTo>
                  </a:path>
                </a:pathLst>
              </a:custGeom>
              <a:noFill/>
              <a:ln w="3175">
                <a:solidFill>
                  <a:srgbClr val="1F1A17"/>
                </a:solidFill>
                <a:round/>
                <a:headEnd/>
                <a:tailEnd/>
              </a:ln>
            </p:spPr>
            <p:txBody>
              <a:bodyPr/>
              <a:lstStyle/>
              <a:p>
                <a:pPr eaLnBrk="1" hangingPunct="1"/>
                <a:endParaRPr lang="pt-BR" b="1" u="none"/>
              </a:p>
            </p:txBody>
          </p:sp>
          <p:sp>
            <p:nvSpPr>
              <p:cNvPr id="453752" name="Freeform 2387"/>
              <p:cNvSpPr>
                <a:spLocks/>
              </p:cNvSpPr>
              <p:nvPr/>
            </p:nvSpPr>
            <p:spPr bwMode="auto">
              <a:xfrm>
                <a:off x="1867" y="2035"/>
                <a:ext cx="546" cy="771"/>
              </a:xfrm>
              <a:custGeom>
                <a:avLst/>
                <a:gdLst>
                  <a:gd name="T0" fmla="*/ 0 w 2184"/>
                  <a:gd name="T1" fmla="*/ 0 h 3082"/>
                  <a:gd name="T2" fmla="*/ 0 w 2184"/>
                  <a:gd name="T3" fmla="*/ 0 h 3082"/>
                  <a:gd name="T4" fmla="*/ 0 w 2184"/>
                  <a:gd name="T5" fmla="*/ 0 h 3082"/>
                  <a:gd name="T6" fmla="*/ 0 w 2184"/>
                  <a:gd name="T7" fmla="*/ 0 h 3082"/>
                  <a:gd name="T8" fmla="*/ 0 w 2184"/>
                  <a:gd name="T9" fmla="*/ 0 h 3082"/>
                  <a:gd name="T10" fmla="*/ 0 w 2184"/>
                  <a:gd name="T11" fmla="*/ 0 h 3082"/>
                  <a:gd name="T12" fmla="*/ 0 w 2184"/>
                  <a:gd name="T13" fmla="*/ 0 h 3082"/>
                  <a:gd name="T14" fmla="*/ 0 w 2184"/>
                  <a:gd name="T15" fmla="*/ 0 h 3082"/>
                  <a:gd name="T16" fmla="*/ 0 w 2184"/>
                  <a:gd name="T17" fmla="*/ 0 h 3082"/>
                  <a:gd name="T18" fmla="*/ 0 w 2184"/>
                  <a:gd name="T19" fmla="*/ 0 h 3082"/>
                  <a:gd name="T20" fmla="*/ 0 w 2184"/>
                  <a:gd name="T21" fmla="*/ 0 h 3082"/>
                  <a:gd name="T22" fmla="*/ 0 w 2184"/>
                  <a:gd name="T23" fmla="*/ 0 h 3082"/>
                  <a:gd name="T24" fmla="*/ 0 w 2184"/>
                  <a:gd name="T25" fmla="*/ 0 h 3082"/>
                  <a:gd name="T26" fmla="*/ 0 w 2184"/>
                  <a:gd name="T27" fmla="*/ 0 h 3082"/>
                  <a:gd name="T28" fmla="*/ 0 w 2184"/>
                  <a:gd name="T29" fmla="*/ 0 h 3082"/>
                  <a:gd name="T30" fmla="*/ 0 w 2184"/>
                  <a:gd name="T31" fmla="*/ 0 h 3082"/>
                  <a:gd name="T32" fmla="*/ 0 w 2184"/>
                  <a:gd name="T33" fmla="*/ 0 h 3082"/>
                  <a:gd name="T34" fmla="*/ 0 w 2184"/>
                  <a:gd name="T35" fmla="*/ 0 h 3082"/>
                  <a:gd name="T36" fmla="*/ 0 w 2184"/>
                  <a:gd name="T37" fmla="*/ 0 h 3082"/>
                  <a:gd name="T38" fmla="*/ 0 w 2184"/>
                  <a:gd name="T39" fmla="*/ 0 h 3082"/>
                  <a:gd name="T40" fmla="*/ 0 w 2184"/>
                  <a:gd name="T41" fmla="*/ 0 h 3082"/>
                  <a:gd name="T42" fmla="*/ 0 w 2184"/>
                  <a:gd name="T43" fmla="*/ 0 h 3082"/>
                  <a:gd name="T44" fmla="*/ 0 w 2184"/>
                  <a:gd name="T45" fmla="*/ 0 h 3082"/>
                  <a:gd name="T46" fmla="*/ 0 w 2184"/>
                  <a:gd name="T47" fmla="*/ 0 h 3082"/>
                  <a:gd name="T48" fmla="*/ 0 w 2184"/>
                  <a:gd name="T49" fmla="*/ 0 h 3082"/>
                  <a:gd name="T50" fmla="*/ 0 w 2184"/>
                  <a:gd name="T51" fmla="*/ 0 h 3082"/>
                  <a:gd name="T52" fmla="*/ 0 w 2184"/>
                  <a:gd name="T53" fmla="*/ 0 h 3082"/>
                  <a:gd name="T54" fmla="*/ 0 w 2184"/>
                  <a:gd name="T55" fmla="*/ 0 h 3082"/>
                  <a:gd name="T56" fmla="*/ 0 w 2184"/>
                  <a:gd name="T57" fmla="*/ 0 h 3082"/>
                  <a:gd name="T58" fmla="*/ 0 w 2184"/>
                  <a:gd name="T59" fmla="*/ 0 h 3082"/>
                  <a:gd name="T60" fmla="*/ 0 w 2184"/>
                  <a:gd name="T61" fmla="*/ 0 h 3082"/>
                  <a:gd name="T62" fmla="*/ 0 w 2184"/>
                  <a:gd name="T63" fmla="*/ 0 h 3082"/>
                  <a:gd name="T64" fmla="*/ 0 w 2184"/>
                  <a:gd name="T65" fmla="*/ 0 h 3082"/>
                  <a:gd name="T66" fmla="*/ 0 w 2184"/>
                  <a:gd name="T67" fmla="*/ 0 h 3082"/>
                  <a:gd name="T68" fmla="*/ 0 w 2184"/>
                  <a:gd name="T69" fmla="*/ 0 h 3082"/>
                  <a:gd name="T70" fmla="*/ 0 w 2184"/>
                  <a:gd name="T71" fmla="*/ 0 h 3082"/>
                  <a:gd name="T72" fmla="*/ 0 w 2184"/>
                  <a:gd name="T73" fmla="*/ 0 h 3082"/>
                  <a:gd name="T74" fmla="*/ 0 w 2184"/>
                  <a:gd name="T75" fmla="*/ 0 h 3082"/>
                  <a:gd name="T76" fmla="*/ 0 w 2184"/>
                  <a:gd name="T77" fmla="*/ 0 h 3082"/>
                  <a:gd name="T78" fmla="*/ 0 w 2184"/>
                  <a:gd name="T79" fmla="*/ 0 h 3082"/>
                  <a:gd name="T80" fmla="*/ 0 w 2184"/>
                  <a:gd name="T81" fmla="*/ 0 h 3082"/>
                  <a:gd name="T82" fmla="*/ 0 w 2184"/>
                  <a:gd name="T83" fmla="*/ 0 h 3082"/>
                  <a:gd name="T84" fmla="*/ 0 w 2184"/>
                  <a:gd name="T85" fmla="*/ 0 h 3082"/>
                  <a:gd name="T86" fmla="*/ 0 w 2184"/>
                  <a:gd name="T87" fmla="*/ 0 h 3082"/>
                  <a:gd name="T88" fmla="*/ 0 w 2184"/>
                  <a:gd name="T89" fmla="*/ 0 h 3082"/>
                  <a:gd name="T90" fmla="*/ 0 w 2184"/>
                  <a:gd name="T91" fmla="*/ 0 h 3082"/>
                  <a:gd name="T92" fmla="*/ 0 w 2184"/>
                  <a:gd name="T93" fmla="*/ 0 h 3082"/>
                  <a:gd name="T94" fmla="*/ 0 w 2184"/>
                  <a:gd name="T95" fmla="*/ 0 h 3082"/>
                  <a:gd name="T96" fmla="*/ 0 w 2184"/>
                  <a:gd name="T97" fmla="*/ 0 h 3082"/>
                  <a:gd name="T98" fmla="*/ 0 w 2184"/>
                  <a:gd name="T99" fmla="*/ 0 h 3082"/>
                  <a:gd name="T100" fmla="*/ 0 w 2184"/>
                  <a:gd name="T101" fmla="*/ 0 h 3082"/>
                  <a:gd name="T102" fmla="*/ 0 w 2184"/>
                  <a:gd name="T103" fmla="*/ 0 h 3082"/>
                  <a:gd name="T104" fmla="*/ 0 w 2184"/>
                  <a:gd name="T105" fmla="*/ 0 h 30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84"/>
                  <a:gd name="T160" fmla="*/ 0 h 3082"/>
                  <a:gd name="T161" fmla="*/ 2184 w 2184"/>
                  <a:gd name="T162" fmla="*/ 3082 h 30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84" h="3082">
                    <a:moveTo>
                      <a:pt x="1617" y="1752"/>
                    </a:moveTo>
                    <a:lnTo>
                      <a:pt x="1648" y="1738"/>
                    </a:lnTo>
                    <a:lnTo>
                      <a:pt x="1677" y="1724"/>
                    </a:lnTo>
                    <a:lnTo>
                      <a:pt x="1708" y="1708"/>
                    </a:lnTo>
                    <a:lnTo>
                      <a:pt x="1737" y="1692"/>
                    </a:lnTo>
                    <a:lnTo>
                      <a:pt x="1764" y="1674"/>
                    </a:lnTo>
                    <a:lnTo>
                      <a:pt x="1792" y="1655"/>
                    </a:lnTo>
                    <a:lnTo>
                      <a:pt x="1820" y="1637"/>
                    </a:lnTo>
                    <a:lnTo>
                      <a:pt x="1846" y="1616"/>
                    </a:lnTo>
                    <a:lnTo>
                      <a:pt x="1871" y="1595"/>
                    </a:lnTo>
                    <a:lnTo>
                      <a:pt x="1895" y="1572"/>
                    </a:lnTo>
                    <a:lnTo>
                      <a:pt x="1919" y="1550"/>
                    </a:lnTo>
                    <a:lnTo>
                      <a:pt x="1943" y="1526"/>
                    </a:lnTo>
                    <a:lnTo>
                      <a:pt x="1965" y="1501"/>
                    </a:lnTo>
                    <a:lnTo>
                      <a:pt x="1986" y="1476"/>
                    </a:lnTo>
                    <a:lnTo>
                      <a:pt x="2006" y="1449"/>
                    </a:lnTo>
                    <a:lnTo>
                      <a:pt x="2026" y="1422"/>
                    </a:lnTo>
                    <a:lnTo>
                      <a:pt x="2043" y="1394"/>
                    </a:lnTo>
                    <a:lnTo>
                      <a:pt x="2061" y="1366"/>
                    </a:lnTo>
                    <a:lnTo>
                      <a:pt x="2077" y="1337"/>
                    </a:lnTo>
                    <a:lnTo>
                      <a:pt x="2092" y="1307"/>
                    </a:lnTo>
                    <a:lnTo>
                      <a:pt x="2106" y="1276"/>
                    </a:lnTo>
                    <a:lnTo>
                      <a:pt x="2120" y="1246"/>
                    </a:lnTo>
                    <a:lnTo>
                      <a:pt x="2131" y="1214"/>
                    </a:lnTo>
                    <a:lnTo>
                      <a:pt x="2142" y="1181"/>
                    </a:lnTo>
                    <a:lnTo>
                      <a:pt x="2153" y="1150"/>
                    </a:lnTo>
                    <a:lnTo>
                      <a:pt x="2160" y="1117"/>
                    </a:lnTo>
                    <a:lnTo>
                      <a:pt x="2167" y="1082"/>
                    </a:lnTo>
                    <a:lnTo>
                      <a:pt x="2174" y="1048"/>
                    </a:lnTo>
                    <a:lnTo>
                      <a:pt x="2179" y="1014"/>
                    </a:lnTo>
                    <a:lnTo>
                      <a:pt x="2182" y="979"/>
                    </a:lnTo>
                    <a:lnTo>
                      <a:pt x="2184" y="945"/>
                    </a:lnTo>
                    <a:lnTo>
                      <a:pt x="2184" y="909"/>
                    </a:lnTo>
                    <a:lnTo>
                      <a:pt x="2183" y="862"/>
                    </a:lnTo>
                    <a:lnTo>
                      <a:pt x="2180" y="816"/>
                    </a:lnTo>
                    <a:lnTo>
                      <a:pt x="2174" y="771"/>
                    </a:lnTo>
                    <a:lnTo>
                      <a:pt x="2166" y="726"/>
                    </a:lnTo>
                    <a:lnTo>
                      <a:pt x="2155" y="682"/>
                    </a:lnTo>
                    <a:lnTo>
                      <a:pt x="2143" y="639"/>
                    </a:lnTo>
                    <a:lnTo>
                      <a:pt x="2129" y="597"/>
                    </a:lnTo>
                    <a:lnTo>
                      <a:pt x="2113" y="556"/>
                    </a:lnTo>
                    <a:lnTo>
                      <a:pt x="2094" y="516"/>
                    </a:lnTo>
                    <a:lnTo>
                      <a:pt x="2075" y="477"/>
                    </a:lnTo>
                    <a:lnTo>
                      <a:pt x="2052" y="438"/>
                    </a:lnTo>
                    <a:lnTo>
                      <a:pt x="2028" y="401"/>
                    </a:lnTo>
                    <a:lnTo>
                      <a:pt x="2003" y="366"/>
                    </a:lnTo>
                    <a:lnTo>
                      <a:pt x="1977" y="331"/>
                    </a:lnTo>
                    <a:lnTo>
                      <a:pt x="1948" y="298"/>
                    </a:lnTo>
                    <a:lnTo>
                      <a:pt x="1918" y="267"/>
                    </a:lnTo>
                    <a:lnTo>
                      <a:pt x="1886" y="236"/>
                    </a:lnTo>
                    <a:lnTo>
                      <a:pt x="1853" y="209"/>
                    </a:lnTo>
                    <a:lnTo>
                      <a:pt x="1819" y="181"/>
                    </a:lnTo>
                    <a:lnTo>
                      <a:pt x="1783" y="156"/>
                    </a:lnTo>
                    <a:lnTo>
                      <a:pt x="1746" y="132"/>
                    </a:lnTo>
                    <a:lnTo>
                      <a:pt x="1708" y="110"/>
                    </a:lnTo>
                    <a:lnTo>
                      <a:pt x="1669" y="90"/>
                    </a:lnTo>
                    <a:lnTo>
                      <a:pt x="1628" y="71"/>
                    </a:lnTo>
                    <a:lnTo>
                      <a:pt x="1588" y="55"/>
                    </a:lnTo>
                    <a:lnTo>
                      <a:pt x="1545" y="41"/>
                    </a:lnTo>
                    <a:lnTo>
                      <a:pt x="1502" y="29"/>
                    </a:lnTo>
                    <a:lnTo>
                      <a:pt x="1458" y="18"/>
                    </a:lnTo>
                    <a:lnTo>
                      <a:pt x="1413" y="11"/>
                    </a:lnTo>
                    <a:lnTo>
                      <a:pt x="1368" y="5"/>
                    </a:lnTo>
                    <a:lnTo>
                      <a:pt x="1322" y="1"/>
                    </a:lnTo>
                    <a:lnTo>
                      <a:pt x="1276" y="0"/>
                    </a:lnTo>
                    <a:lnTo>
                      <a:pt x="1229" y="1"/>
                    </a:lnTo>
                    <a:lnTo>
                      <a:pt x="1182" y="5"/>
                    </a:lnTo>
                    <a:lnTo>
                      <a:pt x="1137" y="11"/>
                    </a:lnTo>
                    <a:lnTo>
                      <a:pt x="1093" y="18"/>
                    </a:lnTo>
                    <a:lnTo>
                      <a:pt x="1049" y="29"/>
                    </a:lnTo>
                    <a:lnTo>
                      <a:pt x="1005" y="41"/>
                    </a:lnTo>
                    <a:lnTo>
                      <a:pt x="963" y="55"/>
                    </a:lnTo>
                    <a:lnTo>
                      <a:pt x="922" y="71"/>
                    </a:lnTo>
                    <a:lnTo>
                      <a:pt x="881" y="90"/>
                    </a:lnTo>
                    <a:lnTo>
                      <a:pt x="843" y="110"/>
                    </a:lnTo>
                    <a:lnTo>
                      <a:pt x="805" y="132"/>
                    </a:lnTo>
                    <a:lnTo>
                      <a:pt x="768" y="156"/>
                    </a:lnTo>
                    <a:lnTo>
                      <a:pt x="732" y="181"/>
                    </a:lnTo>
                    <a:lnTo>
                      <a:pt x="698" y="209"/>
                    </a:lnTo>
                    <a:lnTo>
                      <a:pt x="665" y="236"/>
                    </a:lnTo>
                    <a:lnTo>
                      <a:pt x="633" y="267"/>
                    </a:lnTo>
                    <a:lnTo>
                      <a:pt x="603" y="298"/>
                    </a:lnTo>
                    <a:lnTo>
                      <a:pt x="575" y="331"/>
                    </a:lnTo>
                    <a:lnTo>
                      <a:pt x="547" y="366"/>
                    </a:lnTo>
                    <a:lnTo>
                      <a:pt x="522" y="401"/>
                    </a:lnTo>
                    <a:lnTo>
                      <a:pt x="499" y="438"/>
                    </a:lnTo>
                    <a:lnTo>
                      <a:pt x="476" y="477"/>
                    </a:lnTo>
                    <a:lnTo>
                      <a:pt x="456" y="516"/>
                    </a:lnTo>
                    <a:lnTo>
                      <a:pt x="438" y="556"/>
                    </a:lnTo>
                    <a:lnTo>
                      <a:pt x="422" y="597"/>
                    </a:lnTo>
                    <a:lnTo>
                      <a:pt x="407" y="639"/>
                    </a:lnTo>
                    <a:lnTo>
                      <a:pt x="396" y="682"/>
                    </a:lnTo>
                    <a:lnTo>
                      <a:pt x="385" y="726"/>
                    </a:lnTo>
                    <a:lnTo>
                      <a:pt x="377" y="771"/>
                    </a:lnTo>
                    <a:lnTo>
                      <a:pt x="372" y="816"/>
                    </a:lnTo>
                    <a:lnTo>
                      <a:pt x="368" y="862"/>
                    </a:lnTo>
                    <a:lnTo>
                      <a:pt x="367" y="909"/>
                    </a:lnTo>
                    <a:lnTo>
                      <a:pt x="368" y="950"/>
                    </a:lnTo>
                    <a:lnTo>
                      <a:pt x="371" y="993"/>
                    </a:lnTo>
                    <a:lnTo>
                      <a:pt x="374" y="1034"/>
                    </a:lnTo>
                    <a:lnTo>
                      <a:pt x="381" y="1074"/>
                    </a:lnTo>
                    <a:lnTo>
                      <a:pt x="390" y="1114"/>
                    </a:lnTo>
                    <a:lnTo>
                      <a:pt x="400" y="1152"/>
                    </a:lnTo>
                    <a:lnTo>
                      <a:pt x="411" y="1191"/>
                    </a:lnTo>
                    <a:lnTo>
                      <a:pt x="425" y="1229"/>
                    </a:lnTo>
                    <a:lnTo>
                      <a:pt x="439" y="1266"/>
                    </a:lnTo>
                    <a:lnTo>
                      <a:pt x="456" y="1301"/>
                    </a:lnTo>
                    <a:lnTo>
                      <a:pt x="475" y="1337"/>
                    </a:lnTo>
                    <a:lnTo>
                      <a:pt x="493" y="1371"/>
                    </a:lnTo>
                    <a:lnTo>
                      <a:pt x="514" y="1406"/>
                    </a:lnTo>
                    <a:lnTo>
                      <a:pt x="537" y="1437"/>
                    </a:lnTo>
                    <a:lnTo>
                      <a:pt x="561" y="1469"/>
                    </a:lnTo>
                    <a:lnTo>
                      <a:pt x="586" y="1499"/>
                    </a:lnTo>
                    <a:lnTo>
                      <a:pt x="558" y="1518"/>
                    </a:lnTo>
                    <a:lnTo>
                      <a:pt x="529" y="1538"/>
                    </a:lnTo>
                    <a:lnTo>
                      <a:pt x="501" y="1559"/>
                    </a:lnTo>
                    <a:lnTo>
                      <a:pt x="475" y="1580"/>
                    </a:lnTo>
                    <a:lnTo>
                      <a:pt x="447" y="1601"/>
                    </a:lnTo>
                    <a:lnTo>
                      <a:pt x="421" y="1624"/>
                    </a:lnTo>
                    <a:lnTo>
                      <a:pt x="393" y="1647"/>
                    </a:lnTo>
                    <a:lnTo>
                      <a:pt x="368" y="1670"/>
                    </a:lnTo>
                    <a:lnTo>
                      <a:pt x="341" y="1695"/>
                    </a:lnTo>
                    <a:lnTo>
                      <a:pt x="316" y="1719"/>
                    </a:lnTo>
                    <a:lnTo>
                      <a:pt x="293" y="1744"/>
                    </a:lnTo>
                    <a:lnTo>
                      <a:pt x="269" y="1769"/>
                    </a:lnTo>
                    <a:lnTo>
                      <a:pt x="245" y="1795"/>
                    </a:lnTo>
                    <a:lnTo>
                      <a:pt x="223" y="1820"/>
                    </a:lnTo>
                    <a:lnTo>
                      <a:pt x="202" y="1847"/>
                    </a:lnTo>
                    <a:lnTo>
                      <a:pt x="180" y="1873"/>
                    </a:lnTo>
                    <a:lnTo>
                      <a:pt x="161" y="1899"/>
                    </a:lnTo>
                    <a:lnTo>
                      <a:pt x="141" y="1927"/>
                    </a:lnTo>
                    <a:lnTo>
                      <a:pt x="122" y="1954"/>
                    </a:lnTo>
                    <a:lnTo>
                      <a:pt x="107" y="1980"/>
                    </a:lnTo>
                    <a:lnTo>
                      <a:pt x="89" y="2006"/>
                    </a:lnTo>
                    <a:lnTo>
                      <a:pt x="75" y="2034"/>
                    </a:lnTo>
                    <a:lnTo>
                      <a:pt x="62" y="2060"/>
                    </a:lnTo>
                    <a:lnTo>
                      <a:pt x="48" y="2087"/>
                    </a:lnTo>
                    <a:lnTo>
                      <a:pt x="38" y="2113"/>
                    </a:lnTo>
                    <a:lnTo>
                      <a:pt x="27" y="2138"/>
                    </a:lnTo>
                    <a:lnTo>
                      <a:pt x="19" y="2165"/>
                    </a:lnTo>
                    <a:lnTo>
                      <a:pt x="13" y="2190"/>
                    </a:lnTo>
                    <a:lnTo>
                      <a:pt x="8" y="2215"/>
                    </a:lnTo>
                    <a:lnTo>
                      <a:pt x="2" y="2240"/>
                    </a:lnTo>
                    <a:lnTo>
                      <a:pt x="1" y="2264"/>
                    </a:lnTo>
                    <a:lnTo>
                      <a:pt x="0" y="2288"/>
                    </a:lnTo>
                    <a:lnTo>
                      <a:pt x="2" y="2323"/>
                    </a:lnTo>
                    <a:lnTo>
                      <a:pt x="9" y="2359"/>
                    </a:lnTo>
                    <a:lnTo>
                      <a:pt x="21" y="2397"/>
                    </a:lnTo>
                    <a:lnTo>
                      <a:pt x="37" y="2435"/>
                    </a:lnTo>
                    <a:lnTo>
                      <a:pt x="56" y="2474"/>
                    </a:lnTo>
                    <a:lnTo>
                      <a:pt x="80" y="2512"/>
                    </a:lnTo>
                    <a:lnTo>
                      <a:pt x="107" y="2552"/>
                    </a:lnTo>
                    <a:lnTo>
                      <a:pt x="137" y="2591"/>
                    </a:lnTo>
                    <a:lnTo>
                      <a:pt x="171" y="2629"/>
                    </a:lnTo>
                    <a:lnTo>
                      <a:pt x="208" y="2669"/>
                    </a:lnTo>
                    <a:lnTo>
                      <a:pt x="248" y="2706"/>
                    </a:lnTo>
                    <a:lnTo>
                      <a:pt x="290" y="2744"/>
                    </a:lnTo>
                    <a:lnTo>
                      <a:pt x="335" y="2780"/>
                    </a:lnTo>
                    <a:lnTo>
                      <a:pt x="381" y="2816"/>
                    </a:lnTo>
                    <a:lnTo>
                      <a:pt x="430" y="2849"/>
                    </a:lnTo>
                    <a:lnTo>
                      <a:pt x="480" y="2882"/>
                    </a:lnTo>
                    <a:lnTo>
                      <a:pt x="532" y="2912"/>
                    </a:lnTo>
                    <a:lnTo>
                      <a:pt x="586" y="2941"/>
                    </a:lnTo>
                    <a:lnTo>
                      <a:pt x="640" y="2967"/>
                    </a:lnTo>
                    <a:lnTo>
                      <a:pt x="695" y="2991"/>
                    </a:lnTo>
                    <a:lnTo>
                      <a:pt x="751" y="3014"/>
                    </a:lnTo>
                    <a:lnTo>
                      <a:pt x="807" y="3032"/>
                    </a:lnTo>
                    <a:lnTo>
                      <a:pt x="864" y="3049"/>
                    </a:lnTo>
                    <a:lnTo>
                      <a:pt x="921" y="3062"/>
                    </a:lnTo>
                    <a:lnTo>
                      <a:pt x="978" y="3072"/>
                    </a:lnTo>
                    <a:lnTo>
                      <a:pt x="1033" y="3080"/>
                    </a:lnTo>
                    <a:lnTo>
                      <a:pt x="1090" y="3082"/>
                    </a:lnTo>
                    <a:lnTo>
                      <a:pt x="1144" y="3081"/>
                    </a:lnTo>
                    <a:lnTo>
                      <a:pt x="1198" y="3077"/>
                    </a:lnTo>
                    <a:lnTo>
                      <a:pt x="1251" y="3068"/>
                    </a:lnTo>
                    <a:lnTo>
                      <a:pt x="1302" y="3054"/>
                    </a:lnTo>
                    <a:lnTo>
                      <a:pt x="1353" y="3037"/>
                    </a:lnTo>
                    <a:lnTo>
                      <a:pt x="1400" y="3016"/>
                    </a:lnTo>
                    <a:lnTo>
                      <a:pt x="1442" y="2994"/>
                    </a:lnTo>
                    <a:lnTo>
                      <a:pt x="1482" y="2971"/>
                    </a:lnTo>
                    <a:lnTo>
                      <a:pt x="1516" y="2946"/>
                    </a:lnTo>
                    <a:lnTo>
                      <a:pt x="1548" y="2921"/>
                    </a:lnTo>
                    <a:lnTo>
                      <a:pt x="1576" y="2895"/>
                    </a:lnTo>
                    <a:lnTo>
                      <a:pt x="1601" y="2867"/>
                    </a:lnTo>
                    <a:lnTo>
                      <a:pt x="1623" y="2839"/>
                    </a:lnTo>
                    <a:lnTo>
                      <a:pt x="1642" y="2810"/>
                    </a:lnTo>
                    <a:lnTo>
                      <a:pt x="1659" y="2780"/>
                    </a:lnTo>
                    <a:lnTo>
                      <a:pt x="1672" y="2750"/>
                    </a:lnTo>
                    <a:lnTo>
                      <a:pt x="1684" y="2718"/>
                    </a:lnTo>
                    <a:lnTo>
                      <a:pt x="1692" y="2685"/>
                    </a:lnTo>
                    <a:lnTo>
                      <a:pt x="1700" y="2652"/>
                    </a:lnTo>
                    <a:lnTo>
                      <a:pt x="1705" y="2619"/>
                    </a:lnTo>
                    <a:lnTo>
                      <a:pt x="1708" y="2585"/>
                    </a:lnTo>
                    <a:lnTo>
                      <a:pt x="1710" y="2550"/>
                    </a:lnTo>
                    <a:lnTo>
                      <a:pt x="1710" y="2516"/>
                    </a:lnTo>
                    <a:lnTo>
                      <a:pt x="1710" y="2480"/>
                    </a:lnTo>
                    <a:lnTo>
                      <a:pt x="1709" y="2445"/>
                    </a:lnTo>
                    <a:lnTo>
                      <a:pt x="1702" y="2373"/>
                    </a:lnTo>
                    <a:lnTo>
                      <a:pt x="1694" y="2302"/>
                    </a:lnTo>
                    <a:lnTo>
                      <a:pt x="1687" y="2229"/>
                    </a:lnTo>
                    <a:lnTo>
                      <a:pt x="1679" y="2157"/>
                    </a:lnTo>
                    <a:lnTo>
                      <a:pt x="1676" y="2121"/>
                    </a:lnTo>
                    <a:lnTo>
                      <a:pt x="1673" y="2086"/>
                    </a:lnTo>
                    <a:lnTo>
                      <a:pt x="1672" y="2051"/>
                    </a:lnTo>
                    <a:lnTo>
                      <a:pt x="1671" y="2016"/>
                    </a:lnTo>
                    <a:lnTo>
                      <a:pt x="1671" y="1981"/>
                    </a:lnTo>
                    <a:lnTo>
                      <a:pt x="1668" y="1947"/>
                    </a:lnTo>
                    <a:lnTo>
                      <a:pt x="1663" y="1913"/>
                    </a:lnTo>
                    <a:lnTo>
                      <a:pt x="1658" y="1878"/>
                    </a:lnTo>
                    <a:lnTo>
                      <a:pt x="1650" y="1845"/>
                    </a:lnTo>
                    <a:lnTo>
                      <a:pt x="1640" y="1814"/>
                    </a:lnTo>
                    <a:lnTo>
                      <a:pt x="1630" y="1782"/>
                    </a:lnTo>
                    <a:lnTo>
                      <a:pt x="1617" y="1752"/>
                    </a:lnTo>
                    <a:close/>
                  </a:path>
                </a:pathLst>
              </a:custGeom>
              <a:solidFill>
                <a:srgbClr val="994779"/>
              </a:solidFill>
              <a:ln w="9525">
                <a:noFill/>
                <a:round/>
                <a:headEnd/>
                <a:tailEnd/>
              </a:ln>
            </p:spPr>
            <p:txBody>
              <a:bodyPr/>
              <a:lstStyle/>
              <a:p>
                <a:pPr eaLnBrk="1" hangingPunct="1"/>
                <a:endParaRPr lang="pt-BR" b="1" u="none"/>
              </a:p>
            </p:txBody>
          </p:sp>
          <p:sp>
            <p:nvSpPr>
              <p:cNvPr id="453753" name="Freeform 2388"/>
              <p:cNvSpPr>
                <a:spLocks/>
              </p:cNvSpPr>
              <p:nvPr/>
            </p:nvSpPr>
            <p:spPr bwMode="auto">
              <a:xfrm>
                <a:off x="1867" y="2035"/>
                <a:ext cx="546" cy="771"/>
              </a:xfrm>
              <a:custGeom>
                <a:avLst/>
                <a:gdLst>
                  <a:gd name="T0" fmla="*/ 0 w 2184"/>
                  <a:gd name="T1" fmla="*/ 0 h 3082"/>
                  <a:gd name="T2" fmla="*/ 0 w 2184"/>
                  <a:gd name="T3" fmla="*/ 0 h 3082"/>
                  <a:gd name="T4" fmla="*/ 0 w 2184"/>
                  <a:gd name="T5" fmla="*/ 0 h 3082"/>
                  <a:gd name="T6" fmla="*/ 0 w 2184"/>
                  <a:gd name="T7" fmla="*/ 0 h 3082"/>
                  <a:gd name="T8" fmla="*/ 0 w 2184"/>
                  <a:gd name="T9" fmla="*/ 0 h 3082"/>
                  <a:gd name="T10" fmla="*/ 0 w 2184"/>
                  <a:gd name="T11" fmla="*/ 0 h 3082"/>
                  <a:gd name="T12" fmla="*/ 0 w 2184"/>
                  <a:gd name="T13" fmla="*/ 0 h 3082"/>
                  <a:gd name="T14" fmla="*/ 0 w 2184"/>
                  <a:gd name="T15" fmla="*/ 0 h 3082"/>
                  <a:gd name="T16" fmla="*/ 0 w 2184"/>
                  <a:gd name="T17" fmla="*/ 0 h 3082"/>
                  <a:gd name="T18" fmla="*/ 0 w 2184"/>
                  <a:gd name="T19" fmla="*/ 0 h 3082"/>
                  <a:gd name="T20" fmla="*/ 0 w 2184"/>
                  <a:gd name="T21" fmla="*/ 0 h 3082"/>
                  <a:gd name="T22" fmla="*/ 0 w 2184"/>
                  <a:gd name="T23" fmla="*/ 0 h 3082"/>
                  <a:gd name="T24" fmla="*/ 0 w 2184"/>
                  <a:gd name="T25" fmla="*/ 0 h 3082"/>
                  <a:gd name="T26" fmla="*/ 0 w 2184"/>
                  <a:gd name="T27" fmla="*/ 0 h 3082"/>
                  <a:gd name="T28" fmla="*/ 0 w 2184"/>
                  <a:gd name="T29" fmla="*/ 0 h 3082"/>
                  <a:gd name="T30" fmla="*/ 0 w 2184"/>
                  <a:gd name="T31" fmla="*/ 0 h 3082"/>
                  <a:gd name="T32" fmla="*/ 0 w 2184"/>
                  <a:gd name="T33" fmla="*/ 0 h 3082"/>
                  <a:gd name="T34" fmla="*/ 0 w 2184"/>
                  <a:gd name="T35" fmla="*/ 0 h 3082"/>
                  <a:gd name="T36" fmla="*/ 0 w 2184"/>
                  <a:gd name="T37" fmla="*/ 0 h 3082"/>
                  <a:gd name="T38" fmla="*/ 0 w 2184"/>
                  <a:gd name="T39" fmla="*/ 0 h 3082"/>
                  <a:gd name="T40" fmla="*/ 0 w 2184"/>
                  <a:gd name="T41" fmla="*/ 0 h 3082"/>
                  <a:gd name="T42" fmla="*/ 0 w 2184"/>
                  <a:gd name="T43" fmla="*/ 0 h 3082"/>
                  <a:gd name="T44" fmla="*/ 0 w 2184"/>
                  <a:gd name="T45" fmla="*/ 0 h 3082"/>
                  <a:gd name="T46" fmla="*/ 0 w 2184"/>
                  <a:gd name="T47" fmla="*/ 0 h 3082"/>
                  <a:gd name="T48" fmla="*/ 0 w 2184"/>
                  <a:gd name="T49" fmla="*/ 0 h 3082"/>
                  <a:gd name="T50" fmla="*/ 0 w 2184"/>
                  <a:gd name="T51" fmla="*/ 0 h 3082"/>
                  <a:gd name="T52" fmla="*/ 0 w 2184"/>
                  <a:gd name="T53" fmla="*/ 0 h 3082"/>
                  <a:gd name="T54" fmla="*/ 0 w 2184"/>
                  <a:gd name="T55" fmla="*/ 0 h 3082"/>
                  <a:gd name="T56" fmla="*/ 0 w 2184"/>
                  <a:gd name="T57" fmla="*/ 0 h 3082"/>
                  <a:gd name="T58" fmla="*/ 0 w 2184"/>
                  <a:gd name="T59" fmla="*/ 0 h 3082"/>
                  <a:gd name="T60" fmla="*/ 0 w 2184"/>
                  <a:gd name="T61" fmla="*/ 0 h 3082"/>
                  <a:gd name="T62" fmla="*/ 0 w 2184"/>
                  <a:gd name="T63" fmla="*/ 0 h 3082"/>
                  <a:gd name="T64" fmla="*/ 0 w 2184"/>
                  <a:gd name="T65" fmla="*/ 0 h 3082"/>
                  <a:gd name="T66" fmla="*/ 0 w 2184"/>
                  <a:gd name="T67" fmla="*/ 0 h 3082"/>
                  <a:gd name="T68" fmla="*/ 0 w 2184"/>
                  <a:gd name="T69" fmla="*/ 0 h 3082"/>
                  <a:gd name="T70" fmla="*/ 0 w 2184"/>
                  <a:gd name="T71" fmla="*/ 0 h 3082"/>
                  <a:gd name="T72" fmla="*/ 0 w 2184"/>
                  <a:gd name="T73" fmla="*/ 0 h 3082"/>
                  <a:gd name="T74" fmla="*/ 0 w 2184"/>
                  <a:gd name="T75" fmla="*/ 0 h 3082"/>
                  <a:gd name="T76" fmla="*/ 0 w 2184"/>
                  <a:gd name="T77" fmla="*/ 0 h 3082"/>
                  <a:gd name="T78" fmla="*/ 0 w 2184"/>
                  <a:gd name="T79" fmla="*/ 0 h 3082"/>
                  <a:gd name="T80" fmla="*/ 0 w 2184"/>
                  <a:gd name="T81" fmla="*/ 0 h 3082"/>
                  <a:gd name="T82" fmla="*/ 0 w 2184"/>
                  <a:gd name="T83" fmla="*/ 0 h 3082"/>
                  <a:gd name="T84" fmla="*/ 0 w 2184"/>
                  <a:gd name="T85" fmla="*/ 0 h 3082"/>
                  <a:gd name="T86" fmla="*/ 0 w 2184"/>
                  <a:gd name="T87" fmla="*/ 0 h 3082"/>
                  <a:gd name="T88" fmla="*/ 0 w 2184"/>
                  <a:gd name="T89" fmla="*/ 0 h 3082"/>
                  <a:gd name="T90" fmla="*/ 0 w 2184"/>
                  <a:gd name="T91" fmla="*/ 0 h 3082"/>
                  <a:gd name="T92" fmla="*/ 0 w 2184"/>
                  <a:gd name="T93" fmla="*/ 0 h 3082"/>
                  <a:gd name="T94" fmla="*/ 0 w 2184"/>
                  <a:gd name="T95" fmla="*/ 0 h 3082"/>
                  <a:gd name="T96" fmla="*/ 0 w 2184"/>
                  <a:gd name="T97" fmla="*/ 0 h 3082"/>
                  <a:gd name="T98" fmla="*/ 0 w 2184"/>
                  <a:gd name="T99" fmla="*/ 0 h 3082"/>
                  <a:gd name="T100" fmla="*/ 0 w 2184"/>
                  <a:gd name="T101" fmla="*/ 0 h 3082"/>
                  <a:gd name="T102" fmla="*/ 0 w 2184"/>
                  <a:gd name="T103" fmla="*/ 0 h 3082"/>
                  <a:gd name="T104" fmla="*/ 0 w 2184"/>
                  <a:gd name="T105" fmla="*/ 0 h 30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84"/>
                  <a:gd name="T160" fmla="*/ 0 h 3082"/>
                  <a:gd name="T161" fmla="*/ 2184 w 2184"/>
                  <a:gd name="T162" fmla="*/ 3082 h 30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84" h="3082">
                    <a:moveTo>
                      <a:pt x="1617" y="1752"/>
                    </a:moveTo>
                    <a:lnTo>
                      <a:pt x="1648" y="1738"/>
                    </a:lnTo>
                    <a:lnTo>
                      <a:pt x="1677" y="1724"/>
                    </a:lnTo>
                    <a:lnTo>
                      <a:pt x="1708" y="1708"/>
                    </a:lnTo>
                    <a:lnTo>
                      <a:pt x="1737" y="1692"/>
                    </a:lnTo>
                    <a:lnTo>
                      <a:pt x="1764" y="1674"/>
                    </a:lnTo>
                    <a:lnTo>
                      <a:pt x="1792" y="1655"/>
                    </a:lnTo>
                    <a:lnTo>
                      <a:pt x="1820" y="1637"/>
                    </a:lnTo>
                    <a:lnTo>
                      <a:pt x="1846" y="1616"/>
                    </a:lnTo>
                    <a:lnTo>
                      <a:pt x="1871" y="1595"/>
                    </a:lnTo>
                    <a:lnTo>
                      <a:pt x="1895" y="1572"/>
                    </a:lnTo>
                    <a:lnTo>
                      <a:pt x="1919" y="1550"/>
                    </a:lnTo>
                    <a:lnTo>
                      <a:pt x="1943" y="1526"/>
                    </a:lnTo>
                    <a:lnTo>
                      <a:pt x="1965" y="1501"/>
                    </a:lnTo>
                    <a:lnTo>
                      <a:pt x="1986" y="1476"/>
                    </a:lnTo>
                    <a:lnTo>
                      <a:pt x="2006" y="1449"/>
                    </a:lnTo>
                    <a:lnTo>
                      <a:pt x="2026" y="1422"/>
                    </a:lnTo>
                    <a:lnTo>
                      <a:pt x="2043" y="1394"/>
                    </a:lnTo>
                    <a:lnTo>
                      <a:pt x="2061" y="1366"/>
                    </a:lnTo>
                    <a:lnTo>
                      <a:pt x="2077" y="1337"/>
                    </a:lnTo>
                    <a:lnTo>
                      <a:pt x="2092" y="1307"/>
                    </a:lnTo>
                    <a:lnTo>
                      <a:pt x="2106" y="1276"/>
                    </a:lnTo>
                    <a:lnTo>
                      <a:pt x="2120" y="1246"/>
                    </a:lnTo>
                    <a:lnTo>
                      <a:pt x="2131" y="1214"/>
                    </a:lnTo>
                    <a:lnTo>
                      <a:pt x="2142" y="1181"/>
                    </a:lnTo>
                    <a:lnTo>
                      <a:pt x="2153" y="1150"/>
                    </a:lnTo>
                    <a:lnTo>
                      <a:pt x="2160" y="1117"/>
                    </a:lnTo>
                    <a:lnTo>
                      <a:pt x="2167" y="1082"/>
                    </a:lnTo>
                    <a:lnTo>
                      <a:pt x="2174" y="1048"/>
                    </a:lnTo>
                    <a:lnTo>
                      <a:pt x="2179" y="1014"/>
                    </a:lnTo>
                    <a:lnTo>
                      <a:pt x="2182" y="979"/>
                    </a:lnTo>
                    <a:lnTo>
                      <a:pt x="2184" y="945"/>
                    </a:lnTo>
                    <a:lnTo>
                      <a:pt x="2184" y="909"/>
                    </a:lnTo>
                    <a:lnTo>
                      <a:pt x="2183" y="862"/>
                    </a:lnTo>
                    <a:lnTo>
                      <a:pt x="2180" y="816"/>
                    </a:lnTo>
                    <a:lnTo>
                      <a:pt x="2174" y="771"/>
                    </a:lnTo>
                    <a:lnTo>
                      <a:pt x="2166" y="726"/>
                    </a:lnTo>
                    <a:lnTo>
                      <a:pt x="2155" y="682"/>
                    </a:lnTo>
                    <a:lnTo>
                      <a:pt x="2143" y="639"/>
                    </a:lnTo>
                    <a:lnTo>
                      <a:pt x="2129" y="597"/>
                    </a:lnTo>
                    <a:lnTo>
                      <a:pt x="2113" y="556"/>
                    </a:lnTo>
                    <a:lnTo>
                      <a:pt x="2094" y="516"/>
                    </a:lnTo>
                    <a:lnTo>
                      <a:pt x="2075" y="477"/>
                    </a:lnTo>
                    <a:lnTo>
                      <a:pt x="2052" y="438"/>
                    </a:lnTo>
                    <a:lnTo>
                      <a:pt x="2028" y="401"/>
                    </a:lnTo>
                    <a:lnTo>
                      <a:pt x="2003" y="366"/>
                    </a:lnTo>
                    <a:lnTo>
                      <a:pt x="1977" y="331"/>
                    </a:lnTo>
                    <a:lnTo>
                      <a:pt x="1948" y="298"/>
                    </a:lnTo>
                    <a:lnTo>
                      <a:pt x="1918" y="267"/>
                    </a:lnTo>
                    <a:lnTo>
                      <a:pt x="1886" y="236"/>
                    </a:lnTo>
                    <a:lnTo>
                      <a:pt x="1853" y="209"/>
                    </a:lnTo>
                    <a:lnTo>
                      <a:pt x="1819" y="181"/>
                    </a:lnTo>
                    <a:lnTo>
                      <a:pt x="1783" y="156"/>
                    </a:lnTo>
                    <a:lnTo>
                      <a:pt x="1746" y="132"/>
                    </a:lnTo>
                    <a:lnTo>
                      <a:pt x="1708" y="110"/>
                    </a:lnTo>
                    <a:lnTo>
                      <a:pt x="1669" y="90"/>
                    </a:lnTo>
                    <a:lnTo>
                      <a:pt x="1628" y="71"/>
                    </a:lnTo>
                    <a:lnTo>
                      <a:pt x="1588" y="55"/>
                    </a:lnTo>
                    <a:lnTo>
                      <a:pt x="1545" y="41"/>
                    </a:lnTo>
                    <a:lnTo>
                      <a:pt x="1502" y="29"/>
                    </a:lnTo>
                    <a:lnTo>
                      <a:pt x="1458" y="18"/>
                    </a:lnTo>
                    <a:lnTo>
                      <a:pt x="1413" y="11"/>
                    </a:lnTo>
                    <a:lnTo>
                      <a:pt x="1368" y="5"/>
                    </a:lnTo>
                    <a:lnTo>
                      <a:pt x="1322" y="1"/>
                    </a:lnTo>
                    <a:lnTo>
                      <a:pt x="1276" y="0"/>
                    </a:lnTo>
                    <a:lnTo>
                      <a:pt x="1229" y="1"/>
                    </a:lnTo>
                    <a:lnTo>
                      <a:pt x="1182" y="5"/>
                    </a:lnTo>
                    <a:lnTo>
                      <a:pt x="1137" y="11"/>
                    </a:lnTo>
                    <a:lnTo>
                      <a:pt x="1093" y="18"/>
                    </a:lnTo>
                    <a:lnTo>
                      <a:pt x="1049" y="29"/>
                    </a:lnTo>
                    <a:lnTo>
                      <a:pt x="1005" y="41"/>
                    </a:lnTo>
                    <a:lnTo>
                      <a:pt x="963" y="55"/>
                    </a:lnTo>
                    <a:lnTo>
                      <a:pt x="922" y="71"/>
                    </a:lnTo>
                    <a:lnTo>
                      <a:pt x="881" y="90"/>
                    </a:lnTo>
                    <a:lnTo>
                      <a:pt x="843" y="110"/>
                    </a:lnTo>
                    <a:lnTo>
                      <a:pt x="805" y="132"/>
                    </a:lnTo>
                    <a:lnTo>
                      <a:pt x="768" y="156"/>
                    </a:lnTo>
                    <a:lnTo>
                      <a:pt x="732" y="181"/>
                    </a:lnTo>
                    <a:lnTo>
                      <a:pt x="698" y="209"/>
                    </a:lnTo>
                    <a:lnTo>
                      <a:pt x="665" y="236"/>
                    </a:lnTo>
                    <a:lnTo>
                      <a:pt x="633" y="267"/>
                    </a:lnTo>
                    <a:lnTo>
                      <a:pt x="603" y="298"/>
                    </a:lnTo>
                    <a:lnTo>
                      <a:pt x="575" y="331"/>
                    </a:lnTo>
                    <a:lnTo>
                      <a:pt x="547" y="366"/>
                    </a:lnTo>
                    <a:lnTo>
                      <a:pt x="522" y="401"/>
                    </a:lnTo>
                    <a:lnTo>
                      <a:pt x="499" y="438"/>
                    </a:lnTo>
                    <a:lnTo>
                      <a:pt x="476" y="477"/>
                    </a:lnTo>
                    <a:lnTo>
                      <a:pt x="456" y="516"/>
                    </a:lnTo>
                    <a:lnTo>
                      <a:pt x="438" y="556"/>
                    </a:lnTo>
                    <a:lnTo>
                      <a:pt x="422" y="597"/>
                    </a:lnTo>
                    <a:lnTo>
                      <a:pt x="407" y="639"/>
                    </a:lnTo>
                    <a:lnTo>
                      <a:pt x="396" y="682"/>
                    </a:lnTo>
                    <a:lnTo>
                      <a:pt x="385" y="726"/>
                    </a:lnTo>
                    <a:lnTo>
                      <a:pt x="377" y="771"/>
                    </a:lnTo>
                    <a:lnTo>
                      <a:pt x="372" y="816"/>
                    </a:lnTo>
                    <a:lnTo>
                      <a:pt x="368" y="862"/>
                    </a:lnTo>
                    <a:lnTo>
                      <a:pt x="367" y="909"/>
                    </a:lnTo>
                    <a:lnTo>
                      <a:pt x="368" y="950"/>
                    </a:lnTo>
                    <a:lnTo>
                      <a:pt x="371" y="993"/>
                    </a:lnTo>
                    <a:lnTo>
                      <a:pt x="374" y="1034"/>
                    </a:lnTo>
                    <a:lnTo>
                      <a:pt x="381" y="1074"/>
                    </a:lnTo>
                    <a:lnTo>
                      <a:pt x="390" y="1114"/>
                    </a:lnTo>
                    <a:lnTo>
                      <a:pt x="400" y="1152"/>
                    </a:lnTo>
                    <a:lnTo>
                      <a:pt x="411" y="1191"/>
                    </a:lnTo>
                    <a:lnTo>
                      <a:pt x="425" y="1229"/>
                    </a:lnTo>
                    <a:lnTo>
                      <a:pt x="439" y="1266"/>
                    </a:lnTo>
                    <a:lnTo>
                      <a:pt x="456" y="1301"/>
                    </a:lnTo>
                    <a:lnTo>
                      <a:pt x="475" y="1337"/>
                    </a:lnTo>
                    <a:lnTo>
                      <a:pt x="493" y="1371"/>
                    </a:lnTo>
                    <a:lnTo>
                      <a:pt x="514" y="1406"/>
                    </a:lnTo>
                    <a:lnTo>
                      <a:pt x="537" y="1437"/>
                    </a:lnTo>
                    <a:lnTo>
                      <a:pt x="561" y="1469"/>
                    </a:lnTo>
                    <a:lnTo>
                      <a:pt x="586" y="1499"/>
                    </a:lnTo>
                    <a:lnTo>
                      <a:pt x="558" y="1518"/>
                    </a:lnTo>
                    <a:lnTo>
                      <a:pt x="529" y="1538"/>
                    </a:lnTo>
                    <a:lnTo>
                      <a:pt x="501" y="1559"/>
                    </a:lnTo>
                    <a:lnTo>
                      <a:pt x="475" y="1580"/>
                    </a:lnTo>
                    <a:lnTo>
                      <a:pt x="447" y="1601"/>
                    </a:lnTo>
                    <a:lnTo>
                      <a:pt x="421" y="1624"/>
                    </a:lnTo>
                    <a:lnTo>
                      <a:pt x="393" y="1647"/>
                    </a:lnTo>
                    <a:lnTo>
                      <a:pt x="368" y="1670"/>
                    </a:lnTo>
                    <a:lnTo>
                      <a:pt x="341" y="1695"/>
                    </a:lnTo>
                    <a:lnTo>
                      <a:pt x="316" y="1719"/>
                    </a:lnTo>
                    <a:lnTo>
                      <a:pt x="293" y="1744"/>
                    </a:lnTo>
                    <a:lnTo>
                      <a:pt x="269" y="1769"/>
                    </a:lnTo>
                    <a:lnTo>
                      <a:pt x="245" y="1795"/>
                    </a:lnTo>
                    <a:lnTo>
                      <a:pt x="223" y="1820"/>
                    </a:lnTo>
                    <a:lnTo>
                      <a:pt x="202" y="1847"/>
                    </a:lnTo>
                    <a:lnTo>
                      <a:pt x="180" y="1873"/>
                    </a:lnTo>
                    <a:lnTo>
                      <a:pt x="161" y="1899"/>
                    </a:lnTo>
                    <a:lnTo>
                      <a:pt x="141" y="1927"/>
                    </a:lnTo>
                    <a:lnTo>
                      <a:pt x="122" y="1954"/>
                    </a:lnTo>
                    <a:lnTo>
                      <a:pt x="107" y="1980"/>
                    </a:lnTo>
                    <a:lnTo>
                      <a:pt x="89" y="2006"/>
                    </a:lnTo>
                    <a:lnTo>
                      <a:pt x="75" y="2034"/>
                    </a:lnTo>
                    <a:lnTo>
                      <a:pt x="62" y="2060"/>
                    </a:lnTo>
                    <a:lnTo>
                      <a:pt x="48" y="2087"/>
                    </a:lnTo>
                    <a:lnTo>
                      <a:pt x="38" y="2113"/>
                    </a:lnTo>
                    <a:lnTo>
                      <a:pt x="27" y="2138"/>
                    </a:lnTo>
                    <a:lnTo>
                      <a:pt x="19" y="2165"/>
                    </a:lnTo>
                    <a:lnTo>
                      <a:pt x="13" y="2190"/>
                    </a:lnTo>
                    <a:lnTo>
                      <a:pt x="8" y="2215"/>
                    </a:lnTo>
                    <a:lnTo>
                      <a:pt x="2" y="2240"/>
                    </a:lnTo>
                    <a:lnTo>
                      <a:pt x="1" y="2264"/>
                    </a:lnTo>
                    <a:lnTo>
                      <a:pt x="0" y="2288"/>
                    </a:lnTo>
                    <a:lnTo>
                      <a:pt x="2" y="2323"/>
                    </a:lnTo>
                    <a:lnTo>
                      <a:pt x="9" y="2359"/>
                    </a:lnTo>
                    <a:lnTo>
                      <a:pt x="21" y="2397"/>
                    </a:lnTo>
                    <a:lnTo>
                      <a:pt x="37" y="2435"/>
                    </a:lnTo>
                    <a:lnTo>
                      <a:pt x="56" y="2474"/>
                    </a:lnTo>
                    <a:lnTo>
                      <a:pt x="80" y="2512"/>
                    </a:lnTo>
                    <a:lnTo>
                      <a:pt x="107" y="2552"/>
                    </a:lnTo>
                    <a:lnTo>
                      <a:pt x="137" y="2591"/>
                    </a:lnTo>
                    <a:lnTo>
                      <a:pt x="171" y="2629"/>
                    </a:lnTo>
                    <a:lnTo>
                      <a:pt x="208" y="2669"/>
                    </a:lnTo>
                    <a:lnTo>
                      <a:pt x="248" y="2706"/>
                    </a:lnTo>
                    <a:lnTo>
                      <a:pt x="290" y="2744"/>
                    </a:lnTo>
                    <a:lnTo>
                      <a:pt x="335" y="2780"/>
                    </a:lnTo>
                    <a:lnTo>
                      <a:pt x="381" y="2816"/>
                    </a:lnTo>
                    <a:lnTo>
                      <a:pt x="430" y="2849"/>
                    </a:lnTo>
                    <a:lnTo>
                      <a:pt x="480" y="2882"/>
                    </a:lnTo>
                    <a:lnTo>
                      <a:pt x="532" y="2912"/>
                    </a:lnTo>
                    <a:lnTo>
                      <a:pt x="586" y="2941"/>
                    </a:lnTo>
                    <a:lnTo>
                      <a:pt x="640" y="2967"/>
                    </a:lnTo>
                    <a:lnTo>
                      <a:pt x="695" y="2991"/>
                    </a:lnTo>
                    <a:lnTo>
                      <a:pt x="751" y="3014"/>
                    </a:lnTo>
                    <a:lnTo>
                      <a:pt x="807" y="3032"/>
                    </a:lnTo>
                    <a:lnTo>
                      <a:pt x="864" y="3049"/>
                    </a:lnTo>
                    <a:lnTo>
                      <a:pt x="921" y="3062"/>
                    </a:lnTo>
                    <a:lnTo>
                      <a:pt x="978" y="3072"/>
                    </a:lnTo>
                    <a:lnTo>
                      <a:pt x="1033" y="3080"/>
                    </a:lnTo>
                    <a:lnTo>
                      <a:pt x="1090" y="3082"/>
                    </a:lnTo>
                    <a:lnTo>
                      <a:pt x="1144" y="3081"/>
                    </a:lnTo>
                    <a:lnTo>
                      <a:pt x="1198" y="3077"/>
                    </a:lnTo>
                    <a:lnTo>
                      <a:pt x="1251" y="3068"/>
                    </a:lnTo>
                    <a:lnTo>
                      <a:pt x="1302" y="3054"/>
                    </a:lnTo>
                    <a:lnTo>
                      <a:pt x="1353" y="3037"/>
                    </a:lnTo>
                    <a:lnTo>
                      <a:pt x="1400" y="3016"/>
                    </a:lnTo>
                    <a:lnTo>
                      <a:pt x="1442" y="2994"/>
                    </a:lnTo>
                    <a:lnTo>
                      <a:pt x="1482" y="2971"/>
                    </a:lnTo>
                    <a:lnTo>
                      <a:pt x="1516" y="2946"/>
                    </a:lnTo>
                    <a:lnTo>
                      <a:pt x="1548" y="2921"/>
                    </a:lnTo>
                    <a:lnTo>
                      <a:pt x="1576" y="2895"/>
                    </a:lnTo>
                    <a:lnTo>
                      <a:pt x="1601" y="2867"/>
                    </a:lnTo>
                    <a:lnTo>
                      <a:pt x="1623" y="2839"/>
                    </a:lnTo>
                    <a:lnTo>
                      <a:pt x="1642" y="2810"/>
                    </a:lnTo>
                    <a:lnTo>
                      <a:pt x="1659" y="2780"/>
                    </a:lnTo>
                    <a:lnTo>
                      <a:pt x="1672" y="2750"/>
                    </a:lnTo>
                    <a:lnTo>
                      <a:pt x="1684" y="2718"/>
                    </a:lnTo>
                    <a:lnTo>
                      <a:pt x="1692" y="2685"/>
                    </a:lnTo>
                    <a:lnTo>
                      <a:pt x="1700" y="2652"/>
                    </a:lnTo>
                    <a:lnTo>
                      <a:pt x="1705" y="2619"/>
                    </a:lnTo>
                    <a:lnTo>
                      <a:pt x="1708" y="2585"/>
                    </a:lnTo>
                    <a:lnTo>
                      <a:pt x="1710" y="2550"/>
                    </a:lnTo>
                    <a:lnTo>
                      <a:pt x="1710" y="2516"/>
                    </a:lnTo>
                    <a:lnTo>
                      <a:pt x="1710" y="2480"/>
                    </a:lnTo>
                    <a:lnTo>
                      <a:pt x="1709" y="2445"/>
                    </a:lnTo>
                    <a:lnTo>
                      <a:pt x="1702" y="2373"/>
                    </a:lnTo>
                    <a:lnTo>
                      <a:pt x="1694" y="2302"/>
                    </a:lnTo>
                    <a:lnTo>
                      <a:pt x="1687" y="2229"/>
                    </a:lnTo>
                    <a:lnTo>
                      <a:pt x="1679" y="2157"/>
                    </a:lnTo>
                    <a:lnTo>
                      <a:pt x="1676" y="2121"/>
                    </a:lnTo>
                    <a:lnTo>
                      <a:pt x="1673" y="2086"/>
                    </a:lnTo>
                    <a:lnTo>
                      <a:pt x="1672" y="2051"/>
                    </a:lnTo>
                    <a:lnTo>
                      <a:pt x="1671" y="2016"/>
                    </a:lnTo>
                    <a:lnTo>
                      <a:pt x="1671" y="1981"/>
                    </a:lnTo>
                    <a:lnTo>
                      <a:pt x="1668" y="1947"/>
                    </a:lnTo>
                    <a:lnTo>
                      <a:pt x="1663" y="1913"/>
                    </a:lnTo>
                    <a:lnTo>
                      <a:pt x="1658" y="1878"/>
                    </a:lnTo>
                    <a:lnTo>
                      <a:pt x="1650" y="1845"/>
                    </a:lnTo>
                    <a:lnTo>
                      <a:pt x="1640" y="1814"/>
                    </a:lnTo>
                    <a:lnTo>
                      <a:pt x="1630" y="1782"/>
                    </a:lnTo>
                    <a:lnTo>
                      <a:pt x="1617" y="1752"/>
                    </a:lnTo>
                    <a:close/>
                  </a:path>
                </a:pathLst>
              </a:custGeom>
              <a:noFill/>
              <a:ln w="3175">
                <a:solidFill>
                  <a:srgbClr val="1F1A17"/>
                </a:solidFill>
                <a:round/>
                <a:headEnd/>
                <a:tailEnd/>
              </a:ln>
            </p:spPr>
            <p:txBody>
              <a:bodyPr/>
              <a:lstStyle/>
              <a:p>
                <a:pPr eaLnBrk="1" hangingPunct="1"/>
                <a:endParaRPr lang="pt-BR" b="1" u="none"/>
              </a:p>
            </p:txBody>
          </p:sp>
          <p:sp>
            <p:nvSpPr>
              <p:cNvPr id="453754" name="Freeform 2389"/>
              <p:cNvSpPr>
                <a:spLocks/>
              </p:cNvSpPr>
              <p:nvPr/>
            </p:nvSpPr>
            <p:spPr bwMode="auto">
              <a:xfrm>
                <a:off x="1188" y="2134"/>
                <a:ext cx="454" cy="455"/>
              </a:xfrm>
              <a:custGeom>
                <a:avLst/>
                <a:gdLst>
                  <a:gd name="T0" fmla="*/ 0 w 1818"/>
                  <a:gd name="T1" fmla="*/ 0 h 1818"/>
                  <a:gd name="T2" fmla="*/ 0 w 1818"/>
                  <a:gd name="T3" fmla="*/ 0 h 1818"/>
                  <a:gd name="T4" fmla="*/ 0 w 1818"/>
                  <a:gd name="T5" fmla="*/ 0 h 1818"/>
                  <a:gd name="T6" fmla="*/ 0 w 1818"/>
                  <a:gd name="T7" fmla="*/ 0 h 1818"/>
                  <a:gd name="T8" fmla="*/ 0 w 1818"/>
                  <a:gd name="T9" fmla="*/ 0 h 1818"/>
                  <a:gd name="T10" fmla="*/ 0 w 1818"/>
                  <a:gd name="T11" fmla="*/ 0 h 1818"/>
                  <a:gd name="T12" fmla="*/ 0 w 1818"/>
                  <a:gd name="T13" fmla="*/ 0 h 1818"/>
                  <a:gd name="T14" fmla="*/ 0 w 1818"/>
                  <a:gd name="T15" fmla="*/ 0 h 1818"/>
                  <a:gd name="T16" fmla="*/ 0 w 1818"/>
                  <a:gd name="T17" fmla="*/ 0 h 1818"/>
                  <a:gd name="T18" fmla="*/ 0 w 1818"/>
                  <a:gd name="T19" fmla="*/ 0 h 1818"/>
                  <a:gd name="T20" fmla="*/ 0 w 1818"/>
                  <a:gd name="T21" fmla="*/ 0 h 1818"/>
                  <a:gd name="T22" fmla="*/ 0 w 1818"/>
                  <a:gd name="T23" fmla="*/ 0 h 1818"/>
                  <a:gd name="T24" fmla="*/ 0 w 1818"/>
                  <a:gd name="T25" fmla="*/ 0 h 1818"/>
                  <a:gd name="T26" fmla="*/ 0 w 1818"/>
                  <a:gd name="T27" fmla="*/ 0 h 1818"/>
                  <a:gd name="T28" fmla="*/ 0 w 1818"/>
                  <a:gd name="T29" fmla="*/ 0 h 1818"/>
                  <a:gd name="T30" fmla="*/ 0 w 1818"/>
                  <a:gd name="T31" fmla="*/ 0 h 1818"/>
                  <a:gd name="T32" fmla="*/ 0 w 1818"/>
                  <a:gd name="T33" fmla="*/ 0 h 1818"/>
                  <a:gd name="T34" fmla="*/ 0 w 1818"/>
                  <a:gd name="T35" fmla="*/ 0 h 1818"/>
                  <a:gd name="T36" fmla="*/ 0 w 1818"/>
                  <a:gd name="T37" fmla="*/ 0 h 1818"/>
                  <a:gd name="T38" fmla="*/ 0 w 1818"/>
                  <a:gd name="T39" fmla="*/ 0 h 1818"/>
                  <a:gd name="T40" fmla="*/ 0 w 1818"/>
                  <a:gd name="T41" fmla="*/ 0 h 1818"/>
                  <a:gd name="T42" fmla="*/ 0 w 1818"/>
                  <a:gd name="T43" fmla="*/ 0 h 1818"/>
                  <a:gd name="T44" fmla="*/ 0 w 1818"/>
                  <a:gd name="T45" fmla="*/ 0 h 1818"/>
                  <a:gd name="T46" fmla="*/ 0 w 1818"/>
                  <a:gd name="T47" fmla="*/ 0 h 1818"/>
                  <a:gd name="T48" fmla="*/ 0 w 1818"/>
                  <a:gd name="T49" fmla="*/ 0 h 1818"/>
                  <a:gd name="T50" fmla="*/ 0 w 1818"/>
                  <a:gd name="T51" fmla="*/ 0 h 1818"/>
                  <a:gd name="T52" fmla="*/ 0 w 1818"/>
                  <a:gd name="T53" fmla="*/ 0 h 1818"/>
                  <a:gd name="T54" fmla="*/ 0 w 1818"/>
                  <a:gd name="T55" fmla="*/ 0 h 1818"/>
                  <a:gd name="T56" fmla="*/ 0 w 1818"/>
                  <a:gd name="T57" fmla="*/ 0 h 1818"/>
                  <a:gd name="T58" fmla="*/ 0 w 1818"/>
                  <a:gd name="T59" fmla="*/ 0 h 1818"/>
                  <a:gd name="T60" fmla="*/ 0 w 1818"/>
                  <a:gd name="T61" fmla="*/ 0 h 1818"/>
                  <a:gd name="T62" fmla="*/ 0 w 1818"/>
                  <a:gd name="T63" fmla="*/ 0 h 1818"/>
                  <a:gd name="T64" fmla="*/ 0 w 1818"/>
                  <a:gd name="T65" fmla="*/ 0 h 1818"/>
                  <a:gd name="T66" fmla="*/ 0 w 1818"/>
                  <a:gd name="T67" fmla="*/ 0 h 1818"/>
                  <a:gd name="T68" fmla="*/ 0 w 1818"/>
                  <a:gd name="T69" fmla="*/ 0 h 1818"/>
                  <a:gd name="T70" fmla="*/ 0 w 1818"/>
                  <a:gd name="T71" fmla="*/ 0 h 1818"/>
                  <a:gd name="T72" fmla="*/ 0 w 1818"/>
                  <a:gd name="T73" fmla="*/ 0 h 1818"/>
                  <a:gd name="T74" fmla="*/ 0 w 1818"/>
                  <a:gd name="T75" fmla="*/ 0 h 1818"/>
                  <a:gd name="T76" fmla="*/ 0 w 1818"/>
                  <a:gd name="T77" fmla="*/ 0 h 1818"/>
                  <a:gd name="T78" fmla="*/ 0 w 1818"/>
                  <a:gd name="T79" fmla="*/ 0 h 1818"/>
                  <a:gd name="T80" fmla="*/ 0 w 1818"/>
                  <a:gd name="T81" fmla="*/ 0 h 1818"/>
                  <a:gd name="T82" fmla="*/ 0 w 1818"/>
                  <a:gd name="T83" fmla="*/ 0 h 1818"/>
                  <a:gd name="T84" fmla="*/ 0 w 1818"/>
                  <a:gd name="T85" fmla="*/ 0 h 18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8"/>
                  <a:gd name="T130" fmla="*/ 0 h 1818"/>
                  <a:gd name="T131" fmla="*/ 1818 w 1818"/>
                  <a:gd name="T132" fmla="*/ 1818 h 18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8" h="1818">
                    <a:moveTo>
                      <a:pt x="908" y="1818"/>
                    </a:moveTo>
                    <a:lnTo>
                      <a:pt x="956" y="1816"/>
                    </a:lnTo>
                    <a:lnTo>
                      <a:pt x="1002" y="1812"/>
                    </a:lnTo>
                    <a:lnTo>
                      <a:pt x="1047" y="1807"/>
                    </a:lnTo>
                    <a:lnTo>
                      <a:pt x="1092" y="1799"/>
                    </a:lnTo>
                    <a:lnTo>
                      <a:pt x="1135" y="1789"/>
                    </a:lnTo>
                    <a:lnTo>
                      <a:pt x="1179" y="1777"/>
                    </a:lnTo>
                    <a:lnTo>
                      <a:pt x="1221" y="1762"/>
                    </a:lnTo>
                    <a:lnTo>
                      <a:pt x="1262" y="1745"/>
                    </a:lnTo>
                    <a:lnTo>
                      <a:pt x="1303" y="1728"/>
                    </a:lnTo>
                    <a:lnTo>
                      <a:pt x="1341" y="1707"/>
                    </a:lnTo>
                    <a:lnTo>
                      <a:pt x="1379" y="1686"/>
                    </a:lnTo>
                    <a:lnTo>
                      <a:pt x="1416" y="1662"/>
                    </a:lnTo>
                    <a:lnTo>
                      <a:pt x="1452" y="1637"/>
                    </a:lnTo>
                    <a:lnTo>
                      <a:pt x="1486" y="1609"/>
                    </a:lnTo>
                    <a:lnTo>
                      <a:pt x="1519" y="1581"/>
                    </a:lnTo>
                    <a:lnTo>
                      <a:pt x="1551" y="1551"/>
                    </a:lnTo>
                    <a:lnTo>
                      <a:pt x="1581" y="1519"/>
                    </a:lnTo>
                    <a:lnTo>
                      <a:pt x="1609" y="1486"/>
                    </a:lnTo>
                    <a:lnTo>
                      <a:pt x="1637" y="1452"/>
                    </a:lnTo>
                    <a:lnTo>
                      <a:pt x="1662" y="1416"/>
                    </a:lnTo>
                    <a:lnTo>
                      <a:pt x="1686" y="1379"/>
                    </a:lnTo>
                    <a:lnTo>
                      <a:pt x="1708" y="1341"/>
                    </a:lnTo>
                    <a:lnTo>
                      <a:pt x="1728" y="1301"/>
                    </a:lnTo>
                    <a:lnTo>
                      <a:pt x="1746" y="1262"/>
                    </a:lnTo>
                    <a:lnTo>
                      <a:pt x="1762" y="1221"/>
                    </a:lnTo>
                    <a:lnTo>
                      <a:pt x="1777" y="1179"/>
                    </a:lnTo>
                    <a:lnTo>
                      <a:pt x="1789" y="1135"/>
                    </a:lnTo>
                    <a:lnTo>
                      <a:pt x="1799" y="1092"/>
                    </a:lnTo>
                    <a:lnTo>
                      <a:pt x="1807" y="1047"/>
                    </a:lnTo>
                    <a:lnTo>
                      <a:pt x="1812" y="1001"/>
                    </a:lnTo>
                    <a:lnTo>
                      <a:pt x="1816" y="954"/>
                    </a:lnTo>
                    <a:lnTo>
                      <a:pt x="1818" y="908"/>
                    </a:lnTo>
                    <a:lnTo>
                      <a:pt x="1816" y="862"/>
                    </a:lnTo>
                    <a:lnTo>
                      <a:pt x="1812" y="816"/>
                    </a:lnTo>
                    <a:lnTo>
                      <a:pt x="1807" y="771"/>
                    </a:lnTo>
                    <a:lnTo>
                      <a:pt x="1799" y="726"/>
                    </a:lnTo>
                    <a:lnTo>
                      <a:pt x="1789" y="681"/>
                    </a:lnTo>
                    <a:lnTo>
                      <a:pt x="1777" y="639"/>
                    </a:lnTo>
                    <a:lnTo>
                      <a:pt x="1762" y="597"/>
                    </a:lnTo>
                    <a:lnTo>
                      <a:pt x="1746" y="556"/>
                    </a:lnTo>
                    <a:lnTo>
                      <a:pt x="1728" y="515"/>
                    </a:lnTo>
                    <a:lnTo>
                      <a:pt x="1708" y="475"/>
                    </a:lnTo>
                    <a:lnTo>
                      <a:pt x="1686" y="438"/>
                    </a:lnTo>
                    <a:lnTo>
                      <a:pt x="1662" y="401"/>
                    </a:lnTo>
                    <a:lnTo>
                      <a:pt x="1637" y="366"/>
                    </a:lnTo>
                    <a:lnTo>
                      <a:pt x="1609" y="331"/>
                    </a:lnTo>
                    <a:lnTo>
                      <a:pt x="1581" y="298"/>
                    </a:lnTo>
                    <a:lnTo>
                      <a:pt x="1551" y="267"/>
                    </a:lnTo>
                    <a:lnTo>
                      <a:pt x="1519" y="236"/>
                    </a:lnTo>
                    <a:lnTo>
                      <a:pt x="1486" y="207"/>
                    </a:lnTo>
                    <a:lnTo>
                      <a:pt x="1452" y="181"/>
                    </a:lnTo>
                    <a:lnTo>
                      <a:pt x="1416" y="154"/>
                    </a:lnTo>
                    <a:lnTo>
                      <a:pt x="1379" y="132"/>
                    </a:lnTo>
                    <a:lnTo>
                      <a:pt x="1341" y="110"/>
                    </a:lnTo>
                    <a:lnTo>
                      <a:pt x="1303" y="90"/>
                    </a:lnTo>
                    <a:lnTo>
                      <a:pt x="1262" y="71"/>
                    </a:lnTo>
                    <a:lnTo>
                      <a:pt x="1221" y="54"/>
                    </a:lnTo>
                    <a:lnTo>
                      <a:pt x="1179" y="41"/>
                    </a:lnTo>
                    <a:lnTo>
                      <a:pt x="1135" y="28"/>
                    </a:lnTo>
                    <a:lnTo>
                      <a:pt x="1092" y="18"/>
                    </a:lnTo>
                    <a:lnTo>
                      <a:pt x="1047" y="11"/>
                    </a:lnTo>
                    <a:lnTo>
                      <a:pt x="1002" y="4"/>
                    </a:lnTo>
                    <a:lnTo>
                      <a:pt x="956" y="0"/>
                    </a:lnTo>
                    <a:lnTo>
                      <a:pt x="908" y="0"/>
                    </a:lnTo>
                    <a:lnTo>
                      <a:pt x="862" y="0"/>
                    </a:lnTo>
                    <a:lnTo>
                      <a:pt x="816" y="4"/>
                    </a:lnTo>
                    <a:lnTo>
                      <a:pt x="771" y="11"/>
                    </a:lnTo>
                    <a:lnTo>
                      <a:pt x="726" y="18"/>
                    </a:lnTo>
                    <a:lnTo>
                      <a:pt x="682" y="28"/>
                    </a:lnTo>
                    <a:lnTo>
                      <a:pt x="639" y="41"/>
                    </a:lnTo>
                    <a:lnTo>
                      <a:pt x="597" y="54"/>
                    </a:lnTo>
                    <a:lnTo>
                      <a:pt x="556" y="71"/>
                    </a:lnTo>
                    <a:lnTo>
                      <a:pt x="515" y="90"/>
                    </a:lnTo>
                    <a:lnTo>
                      <a:pt x="477" y="110"/>
                    </a:lnTo>
                    <a:lnTo>
                      <a:pt x="438" y="132"/>
                    </a:lnTo>
                    <a:lnTo>
                      <a:pt x="401" y="154"/>
                    </a:lnTo>
                    <a:lnTo>
                      <a:pt x="366" y="181"/>
                    </a:lnTo>
                    <a:lnTo>
                      <a:pt x="331" y="207"/>
                    </a:lnTo>
                    <a:lnTo>
                      <a:pt x="298" y="236"/>
                    </a:lnTo>
                    <a:lnTo>
                      <a:pt x="267" y="267"/>
                    </a:lnTo>
                    <a:lnTo>
                      <a:pt x="236" y="298"/>
                    </a:lnTo>
                    <a:lnTo>
                      <a:pt x="207" y="331"/>
                    </a:lnTo>
                    <a:lnTo>
                      <a:pt x="181" y="366"/>
                    </a:lnTo>
                    <a:lnTo>
                      <a:pt x="156" y="401"/>
                    </a:lnTo>
                    <a:lnTo>
                      <a:pt x="132" y="438"/>
                    </a:lnTo>
                    <a:lnTo>
                      <a:pt x="110" y="475"/>
                    </a:lnTo>
                    <a:lnTo>
                      <a:pt x="90" y="515"/>
                    </a:lnTo>
                    <a:lnTo>
                      <a:pt x="71" y="556"/>
                    </a:lnTo>
                    <a:lnTo>
                      <a:pt x="55" y="597"/>
                    </a:lnTo>
                    <a:lnTo>
                      <a:pt x="41" y="639"/>
                    </a:lnTo>
                    <a:lnTo>
                      <a:pt x="29" y="681"/>
                    </a:lnTo>
                    <a:lnTo>
                      <a:pt x="19" y="726"/>
                    </a:lnTo>
                    <a:lnTo>
                      <a:pt x="11" y="771"/>
                    </a:lnTo>
                    <a:lnTo>
                      <a:pt x="4" y="816"/>
                    </a:lnTo>
                    <a:lnTo>
                      <a:pt x="1" y="862"/>
                    </a:lnTo>
                    <a:lnTo>
                      <a:pt x="0" y="908"/>
                    </a:lnTo>
                    <a:lnTo>
                      <a:pt x="1" y="954"/>
                    </a:lnTo>
                    <a:lnTo>
                      <a:pt x="4" y="1001"/>
                    </a:lnTo>
                    <a:lnTo>
                      <a:pt x="11" y="1047"/>
                    </a:lnTo>
                    <a:lnTo>
                      <a:pt x="19" y="1092"/>
                    </a:lnTo>
                    <a:lnTo>
                      <a:pt x="29" y="1135"/>
                    </a:lnTo>
                    <a:lnTo>
                      <a:pt x="41" y="1179"/>
                    </a:lnTo>
                    <a:lnTo>
                      <a:pt x="55" y="1221"/>
                    </a:lnTo>
                    <a:lnTo>
                      <a:pt x="71" y="1262"/>
                    </a:lnTo>
                    <a:lnTo>
                      <a:pt x="90" y="1301"/>
                    </a:lnTo>
                    <a:lnTo>
                      <a:pt x="110" y="1341"/>
                    </a:lnTo>
                    <a:lnTo>
                      <a:pt x="132" y="1379"/>
                    </a:lnTo>
                    <a:lnTo>
                      <a:pt x="156" y="1416"/>
                    </a:lnTo>
                    <a:lnTo>
                      <a:pt x="181" y="1452"/>
                    </a:lnTo>
                    <a:lnTo>
                      <a:pt x="207" y="1486"/>
                    </a:lnTo>
                    <a:lnTo>
                      <a:pt x="236" y="1519"/>
                    </a:lnTo>
                    <a:lnTo>
                      <a:pt x="267" y="1551"/>
                    </a:lnTo>
                    <a:lnTo>
                      <a:pt x="298" y="1581"/>
                    </a:lnTo>
                    <a:lnTo>
                      <a:pt x="331" y="1609"/>
                    </a:lnTo>
                    <a:lnTo>
                      <a:pt x="366" y="1637"/>
                    </a:lnTo>
                    <a:lnTo>
                      <a:pt x="401" y="1662"/>
                    </a:lnTo>
                    <a:lnTo>
                      <a:pt x="438" y="1686"/>
                    </a:lnTo>
                    <a:lnTo>
                      <a:pt x="477" y="1707"/>
                    </a:lnTo>
                    <a:lnTo>
                      <a:pt x="515" y="1728"/>
                    </a:lnTo>
                    <a:lnTo>
                      <a:pt x="556" y="1745"/>
                    </a:lnTo>
                    <a:lnTo>
                      <a:pt x="597" y="1762"/>
                    </a:lnTo>
                    <a:lnTo>
                      <a:pt x="639" y="1777"/>
                    </a:lnTo>
                    <a:lnTo>
                      <a:pt x="682" y="1789"/>
                    </a:lnTo>
                    <a:lnTo>
                      <a:pt x="726" y="1799"/>
                    </a:lnTo>
                    <a:lnTo>
                      <a:pt x="771" y="1807"/>
                    </a:lnTo>
                    <a:lnTo>
                      <a:pt x="816" y="1812"/>
                    </a:lnTo>
                    <a:lnTo>
                      <a:pt x="862" y="1816"/>
                    </a:lnTo>
                    <a:lnTo>
                      <a:pt x="908" y="1818"/>
                    </a:lnTo>
                    <a:close/>
                  </a:path>
                </a:pathLst>
              </a:custGeom>
              <a:solidFill>
                <a:srgbClr val="994779"/>
              </a:solidFill>
              <a:ln w="9525">
                <a:noFill/>
                <a:round/>
                <a:headEnd/>
                <a:tailEnd/>
              </a:ln>
            </p:spPr>
            <p:txBody>
              <a:bodyPr/>
              <a:lstStyle/>
              <a:p>
                <a:pPr eaLnBrk="1" hangingPunct="1"/>
                <a:endParaRPr lang="pt-BR" b="1" u="none"/>
              </a:p>
            </p:txBody>
          </p:sp>
          <p:sp>
            <p:nvSpPr>
              <p:cNvPr id="453755" name="Freeform 2390"/>
              <p:cNvSpPr>
                <a:spLocks/>
              </p:cNvSpPr>
              <p:nvPr/>
            </p:nvSpPr>
            <p:spPr bwMode="auto">
              <a:xfrm>
                <a:off x="1188" y="2134"/>
                <a:ext cx="454" cy="455"/>
              </a:xfrm>
              <a:custGeom>
                <a:avLst/>
                <a:gdLst>
                  <a:gd name="T0" fmla="*/ 0 w 1818"/>
                  <a:gd name="T1" fmla="*/ 0 h 1818"/>
                  <a:gd name="T2" fmla="*/ 0 w 1818"/>
                  <a:gd name="T3" fmla="*/ 0 h 1818"/>
                  <a:gd name="T4" fmla="*/ 0 w 1818"/>
                  <a:gd name="T5" fmla="*/ 0 h 1818"/>
                  <a:gd name="T6" fmla="*/ 0 w 1818"/>
                  <a:gd name="T7" fmla="*/ 0 h 1818"/>
                  <a:gd name="T8" fmla="*/ 0 w 1818"/>
                  <a:gd name="T9" fmla="*/ 0 h 1818"/>
                  <a:gd name="T10" fmla="*/ 0 w 1818"/>
                  <a:gd name="T11" fmla="*/ 0 h 1818"/>
                  <a:gd name="T12" fmla="*/ 0 w 1818"/>
                  <a:gd name="T13" fmla="*/ 0 h 1818"/>
                  <a:gd name="T14" fmla="*/ 0 w 1818"/>
                  <a:gd name="T15" fmla="*/ 0 h 1818"/>
                  <a:gd name="T16" fmla="*/ 0 w 1818"/>
                  <a:gd name="T17" fmla="*/ 0 h 1818"/>
                  <a:gd name="T18" fmla="*/ 0 w 1818"/>
                  <a:gd name="T19" fmla="*/ 0 h 1818"/>
                  <a:gd name="T20" fmla="*/ 0 w 1818"/>
                  <a:gd name="T21" fmla="*/ 0 h 1818"/>
                  <a:gd name="T22" fmla="*/ 0 w 1818"/>
                  <a:gd name="T23" fmla="*/ 0 h 1818"/>
                  <a:gd name="T24" fmla="*/ 0 w 1818"/>
                  <a:gd name="T25" fmla="*/ 0 h 1818"/>
                  <a:gd name="T26" fmla="*/ 0 w 1818"/>
                  <a:gd name="T27" fmla="*/ 0 h 1818"/>
                  <a:gd name="T28" fmla="*/ 0 w 1818"/>
                  <a:gd name="T29" fmla="*/ 0 h 1818"/>
                  <a:gd name="T30" fmla="*/ 0 w 1818"/>
                  <a:gd name="T31" fmla="*/ 0 h 1818"/>
                  <a:gd name="T32" fmla="*/ 0 w 1818"/>
                  <a:gd name="T33" fmla="*/ 0 h 1818"/>
                  <a:gd name="T34" fmla="*/ 0 w 1818"/>
                  <a:gd name="T35" fmla="*/ 0 h 1818"/>
                  <a:gd name="T36" fmla="*/ 0 w 1818"/>
                  <a:gd name="T37" fmla="*/ 0 h 1818"/>
                  <a:gd name="T38" fmla="*/ 0 w 1818"/>
                  <a:gd name="T39" fmla="*/ 0 h 1818"/>
                  <a:gd name="T40" fmla="*/ 0 w 1818"/>
                  <a:gd name="T41" fmla="*/ 0 h 1818"/>
                  <a:gd name="T42" fmla="*/ 0 w 1818"/>
                  <a:gd name="T43" fmla="*/ 0 h 1818"/>
                  <a:gd name="T44" fmla="*/ 0 w 1818"/>
                  <a:gd name="T45" fmla="*/ 0 h 1818"/>
                  <a:gd name="T46" fmla="*/ 0 w 1818"/>
                  <a:gd name="T47" fmla="*/ 0 h 1818"/>
                  <a:gd name="T48" fmla="*/ 0 w 1818"/>
                  <a:gd name="T49" fmla="*/ 0 h 1818"/>
                  <a:gd name="T50" fmla="*/ 0 w 1818"/>
                  <a:gd name="T51" fmla="*/ 0 h 1818"/>
                  <a:gd name="T52" fmla="*/ 0 w 1818"/>
                  <a:gd name="T53" fmla="*/ 0 h 1818"/>
                  <a:gd name="T54" fmla="*/ 0 w 1818"/>
                  <a:gd name="T55" fmla="*/ 0 h 1818"/>
                  <a:gd name="T56" fmla="*/ 0 w 1818"/>
                  <a:gd name="T57" fmla="*/ 0 h 1818"/>
                  <a:gd name="T58" fmla="*/ 0 w 1818"/>
                  <a:gd name="T59" fmla="*/ 0 h 1818"/>
                  <a:gd name="T60" fmla="*/ 0 w 1818"/>
                  <a:gd name="T61" fmla="*/ 0 h 1818"/>
                  <a:gd name="T62" fmla="*/ 0 w 1818"/>
                  <a:gd name="T63" fmla="*/ 0 h 1818"/>
                  <a:gd name="T64" fmla="*/ 0 w 1818"/>
                  <a:gd name="T65" fmla="*/ 0 h 1818"/>
                  <a:gd name="T66" fmla="*/ 0 w 1818"/>
                  <a:gd name="T67" fmla="*/ 0 h 1818"/>
                  <a:gd name="T68" fmla="*/ 0 w 1818"/>
                  <a:gd name="T69" fmla="*/ 0 h 1818"/>
                  <a:gd name="T70" fmla="*/ 0 w 1818"/>
                  <a:gd name="T71" fmla="*/ 0 h 1818"/>
                  <a:gd name="T72" fmla="*/ 0 w 1818"/>
                  <a:gd name="T73" fmla="*/ 0 h 1818"/>
                  <a:gd name="T74" fmla="*/ 0 w 1818"/>
                  <a:gd name="T75" fmla="*/ 0 h 1818"/>
                  <a:gd name="T76" fmla="*/ 0 w 1818"/>
                  <a:gd name="T77" fmla="*/ 0 h 1818"/>
                  <a:gd name="T78" fmla="*/ 0 w 1818"/>
                  <a:gd name="T79" fmla="*/ 0 h 1818"/>
                  <a:gd name="T80" fmla="*/ 0 w 1818"/>
                  <a:gd name="T81" fmla="*/ 0 h 1818"/>
                  <a:gd name="T82" fmla="*/ 0 w 1818"/>
                  <a:gd name="T83" fmla="*/ 0 h 1818"/>
                  <a:gd name="T84" fmla="*/ 0 w 1818"/>
                  <a:gd name="T85" fmla="*/ 0 h 18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8"/>
                  <a:gd name="T130" fmla="*/ 0 h 1818"/>
                  <a:gd name="T131" fmla="*/ 1818 w 1818"/>
                  <a:gd name="T132" fmla="*/ 1818 h 18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8" h="1818">
                    <a:moveTo>
                      <a:pt x="908" y="1818"/>
                    </a:moveTo>
                    <a:lnTo>
                      <a:pt x="956" y="1816"/>
                    </a:lnTo>
                    <a:lnTo>
                      <a:pt x="1002" y="1812"/>
                    </a:lnTo>
                    <a:lnTo>
                      <a:pt x="1047" y="1807"/>
                    </a:lnTo>
                    <a:lnTo>
                      <a:pt x="1092" y="1799"/>
                    </a:lnTo>
                    <a:lnTo>
                      <a:pt x="1135" y="1789"/>
                    </a:lnTo>
                    <a:lnTo>
                      <a:pt x="1179" y="1777"/>
                    </a:lnTo>
                    <a:lnTo>
                      <a:pt x="1221" y="1762"/>
                    </a:lnTo>
                    <a:lnTo>
                      <a:pt x="1262" y="1745"/>
                    </a:lnTo>
                    <a:lnTo>
                      <a:pt x="1303" y="1728"/>
                    </a:lnTo>
                    <a:lnTo>
                      <a:pt x="1341" y="1707"/>
                    </a:lnTo>
                    <a:lnTo>
                      <a:pt x="1379" y="1686"/>
                    </a:lnTo>
                    <a:lnTo>
                      <a:pt x="1416" y="1662"/>
                    </a:lnTo>
                    <a:lnTo>
                      <a:pt x="1452" y="1637"/>
                    </a:lnTo>
                    <a:lnTo>
                      <a:pt x="1486" y="1609"/>
                    </a:lnTo>
                    <a:lnTo>
                      <a:pt x="1519" y="1581"/>
                    </a:lnTo>
                    <a:lnTo>
                      <a:pt x="1551" y="1551"/>
                    </a:lnTo>
                    <a:lnTo>
                      <a:pt x="1581" y="1519"/>
                    </a:lnTo>
                    <a:lnTo>
                      <a:pt x="1609" y="1486"/>
                    </a:lnTo>
                    <a:lnTo>
                      <a:pt x="1637" y="1452"/>
                    </a:lnTo>
                    <a:lnTo>
                      <a:pt x="1662" y="1416"/>
                    </a:lnTo>
                    <a:lnTo>
                      <a:pt x="1686" y="1379"/>
                    </a:lnTo>
                    <a:lnTo>
                      <a:pt x="1708" y="1341"/>
                    </a:lnTo>
                    <a:lnTo>
                      <a:pt x="1728" y="1301"/>
                    </a:lnTo>
                    <a:lnTo>
                      <a:pt x="1746" y="1262"/>
                    </a:lnTo>
                    <a:lnTo>
                      <a:pt x="1762" y="1221"/>
                    </a:lnTo>
                    <a:lnTo>
                      <a:pt x="1777" y="1179"/>
                    </a:lnTo>
                    <a:lnTo>
                      <a:pt x="1789" y="1135"/>
                    </a:lnTo>
                    <a:lnTo>
                      <a:pt x="1799" y="1092"/>
                    </a:lnTo>
                    <a:lnTo>
                      <a:pt x="1807" y="1047"/>
                    </a:lnTo>
                    <a:lnTo>
                      <a:pt x="1812" y="1001"/>
                    </a:lnTo>
                    <a:lnTo>
                      <a:pt x="1816" y="954"/>
                    </a:lnTo>
                    <a:lnTo>
                      <a:pt x="1818" y="908"/>
                    </a:lnTo>
                    <a:lnTo>
                      <a:pt x="1816" y="862"/>
                    </a:lnTo>
                    <a:lnTo>
                      <a:pt x="1812" y="816"/>
                    </a:lnTo>
                    <a:lnTo>
                      <a:pt x="1807" y="771"/>
                    </a:lnTo>
                    <a:lnTo>
                      <a:pt x="1799" y="726"/>
                    </a:lnTo>
                    <a:lnTo>
                      <a:pt x="1789" y="681"/>
                    </a:lnTo>
                    <a:lnTo>
                      <a:pt x="1777" y="639"/>
                    </a:lnTo>
                    <a:lnTo>
                      <a:pt x="1762" y="597"/>
                    </a:lnTo>
                    <a:lnTo>
                      <a:pt x="1746" y="556"/>
                    </a:lnTo>
                    <a:lnTo>
                      <a:pt x="1728" y="515"/>
                    </a:lnTo>
                    <a:lnTo>
                      <a:pt x="1708" y="475"/>
                    </a:lnTo>
                    <a:lnTo>
                      <a:pt x="1686" y="438"/>
                    </a:lnTo>
                    <a:lnTo>
                      <a:pt x="1662" y="401"/>
                    </a:lnTo>
                    <a:lnTo>
                      <a:pt x="1637" y="366"/>
                    </a:lnTo>
                    <a:lnTo>
                      <a:pt x="1609" y="331"/>
                    </a:lnTo>
                    <a:lnTo>
                      <a:pt x="1581" y="298"/>
                    </a:lnTo>
                    <a:lnTo>
                      <a:pt x="1551" y="267"/>
                    </a:lnTo>
                    <a:lnTo>
                      <a:pt x="1519" y="236"/>
                    </a:lnTo>
                    <a:lnTo>
                      <a:pt x="1486" y="207"/>
                    </a:lnTo>
                    <a:lnTo>
                      <a:pt x="1452" y="181"/>
                    </a:lnTo>
                    <a:lnTo>
                      <a:pt x="1416" y="154"/>
                    </a:lnTo>
                    <a:lnTo>
                      <a:pt x="1379" y="132"/>
                    </a:lnTo>
                    <a:lnTo>
                      <a:pt x="1341" y="110"/>
                    </a:lnTo>
                    <a:lnTo>
                      <a:pt x="1303" y="90"/>
                    </a:lnTo>
                    <a:lnTo>
                      <a:pt x="1262" y="71"/>
                    </a:lnTo>
                    <a:lnTo>
                      <a:pt x="1221" y="54"/>
                    </a:lnTo>
                    <a:lnTo>
                      <a:pt x="1179" y="41"/>
                    </a:lnTo>
                    <a:lnTo>
                      <a:pt x="1135" y="28"/>
                    </a:lnTo>
                    <a:lnTo>
                      <a:pt x="1092" y="18"/>
                    </a:lnTo>
                    <a:lnTo>
                      <a:pt x="1047" y="11"/>
                    </a:lnTo>
                    <a:lnTo>
                      <a:pt x="1002" y="4"/>
                    </a:lnTo>
                    <a:lnTo>
                      <a:pt x="956" y="0"/>
                    </a:lnTo>
                    <a:lnTo>
                      <a:pt x="908" y="0"/>
                    </a:lnTo>
                    <a:lnTo>
                      <a:pt x="862" y="0"/>
                    </a:lnTo>
                    <a:lnTo>
                      <a:pt x="816" y="4"/>
                    </a:lnTo>
                    <a:lnTo>
                      <a:pt x="771" y="11"/>
                    </a:lnTo>
                    <a:lnTo>
                      <a:pt x="726" y="18"/>
                    </a:lnTo>
                    <a:lnTo>
                      <a:pt x="682" y="28"/>
                    </a:lnTo>
                    <a:lnTo>
                      <a:pt x="639" y="41"/>
                    </a:lnTo>
                    <a:lnTo>
                      <a:pt x="597" y="54"/>
                    </a:lnTo>
                    <a:lnTo>
                      <a:pt x="556" y="71"/>
                    </a:lnTo>
                    <a:lnTo>
                      <a:pt x="515" y="90"/>
                    </a:lnTo>
                    <a:lnTo>
                      <a:pt x="477" y="110"/>
                    </a:lnTo>
                    <a:lnTo>
                      <a:pt x="438" y="132"/>
                    </a:lnTo>
                    <a:lnTo>
                      <a:pt x="401" y="154"/>
                    </a:lnTo>
                    <a:lnTo>
                      <a:pt x="366" y="181"/>
                    </a:lnTo>
                    <a:lnTo>
                      <a:pt x="331" y="207"/>
                    </a:lnTo>
                    <a:lnTo>
                      <a:pt x="298" y="236"/>
                    </a:lnTo>
                    <a:lnTo>
                      <a:pt x="267" y="267"/>
                    </a:lnTo>
                    <a:lnTo>
                      <a:pt x="236" y="298"/>
                    </a:lnTo>
                    <a:lnTo>
                      <a:pt x="207" y="331"/>
                    </a:lnTo>
                    <a:lnTo>
                      <a:pt x="181" y="366"/>
                    </a:lnTo>
                    <a:lnTo>
                      <a:pt x="156" y="401"/>
                    </a:lnTo>
                    <a:lnTo>
                      <a:pt x="132" y="438"/>
                    </a:lnTo>
                    <a:lnTo>
                      <a:pt x="110" y="475"/>
                    </a:lnTo>
                    <a:lnTo>
                      <a:pt x="90" y="515"/>
                    </a:lnTo>
                    <a:lnTo>
                      <a:pt x="71" y="556"/>
                    </a:lnTo>
                    <a:lnTo>
                      <a:pt x="55" y="597"/>
                    </a:lnTo>
                    <a:lnTo>
                      <a:pt x="41" y="639"/>
                    </a:lnTo>
                    <a:lnTo>
                      <a:pt x="29" y="681"/>
                    </a:lnTo>
                    <a:lnTo>
                      <a:pt x="19" y="726"/>
                    </a:lnTo>
                    <a:lnTo>
                      <a:pt x="11" y="771"/>
                    </a:lnTo>
                    <a:lnTo>
                      <a:pt x="4" y="816"/>
                    </a:lnTo>
                    <a:lnTo>
                      <a:pt x="1" y="862"/>
                    </a:lnTo>
                    <a:lnTo>
                      <a:pt x="0" y="908"/>
                    </a:lnTo>
                    <a:lnTo>
                      <a:pt x="1" y="954"/>
                    </a:lnTo>
                    <a:lnTo>
                      <a:pt x="4" y="1001"/>
                    </a:lnTo>
                    <a:lnTo>
                      <a:pt x="11" y="1047"/>
                    </a:lnTo>
                    <a:lnTo>
                      <a:pt x="19" y="1092"/>
                    </a:lnTo>
                    <a:lnTo>
                      <a:pt x="29" y="1135"/>
                    </a:lnTo>
                    <a:lnTo>
                      <a:pt x="41" y="1179"/>
                    </a:lnTo>
                    <a:lnTo>
                      <a:pt x="55" y="1221"/>
                    </a:lnTo>
                    <a:lnTo>
                      <a:pt x="71" y="1262"/>
                    </a:lnTo>
                    <a:lnTo>
                      <a:pt x="90" y="1301"/>
                    </a:lnTo>
                    <a:lnTo>
                      <a:pt x="110" y="1341"/>
                    </a:lnTo>
                    <a:lnTo>
                      <a:pt x="132" y="1379"/>
                    </a:lnTo>
                    <a:lnTo>
                      <a:pt x="156" y="1416"/>
                    </a:lnTo>
                    <a:lnTo>
                      <a:pt x="181" y="1452"/>
                    </a:lnTo>
                    <a:lnTo>
                      <a:pt x="207" y="1486"/>
                    </a:lnTo>
                    <a:lnTo>
                      <a:pt x="236" y="1519"/>
                    </a:lnTo>
                    <a:lnTo>
                      <a:pt x="267" y="1551"/>
                    </a:lnTo>
                    <a:lnTo>
                      <a:pt x="298" y="1581"/>
                    </a:lnTo>
                    <a:lnTo>
                      <a:pt x="331" y="1609"/>
                    </a:lnTo>
                    <a:lnTo>
                      <a:pt x="366" y="1637"/>
                    </a:lnTo>
                    <a:lnTo>
                      <a:pt x="401" y="1662"/>
                    </a:lnTo>
                    <a:lnTo>
                      <a:pt x="438" y="1686"/>
                    </a:lnTo>
                    <a:lnTo>
                      <a:pt x="477" y="1707"/>
                    </a:lnTo>
                    <a:lnTo>
                      <a:pt x="515" y="1728"/>
                    </a:lnTo>
                    <a:lnTo>
                      <a:pt x="556" y="1745"/>
                    </a:lnTo>
                    <a:lnTo>
                      <a:pt x="597" y="1762"/>
                    </a:lnTo>
                    <a:lnTo>
                      <a:pt x="639" y="1777"/>
                    </a:lnTo>
                    <a:lnTo>
                      <a:pt x="682" y="1789"/>
                    </a:lnTo>
                    <a:lnTo>
                      <a:pt x="726" y="1799"/>
                    </a:lnTo>
                    <a:lnTo>
                      <a:pt x="771" y="1807"/>
                    </a:lnTo>
                    <a:lnTo>
                      <a:pt x="816" y="1812"/>
                    </a:lnTo>
                    <a:lnTo>
                      <a:pt x="862" y="1816"/>
                    </a:lnTo>
                    <a:lnTo>
                      <a:pt x="908" y="1818"/>
                    </a:lnTo>
                  </a:path>
                </a:pathLst>
              </a:custGeom>
              <a:noFill/>
              <a:ln w="3175">
                <a:solidFill>
                  <a:srgbClr val="1F1A17"/>
                </a:solidFill>
                <a:round/>
                <a:headEnd/>
                <a:tailEnd/>
              </a:ln>
            </p:spPr>
            <p:txBody>
              <a:bodyPr/>
              <a:lstStyle/>
              <a:p>
                <a:pPr eaLnBrk="1" hangingPunct="1"/>
                <a:endParaRPr lang="pt-BR" b="1" u="none"/>
              </a:p>
            </p:txBody>
          </p:sp>
          <p:sp>
            <p:nvSpPr>
              <p:cNvPr id="453756" name="Freeform 2391"/>
              <p:cNvSpPr>
                <a:spLocks/>
              </p:cNvSpPr>
              <p:nvPr/>
            </p:nvSpPr>
            <p:spPr bwMode="auto">
              <a:xfrm>
                <a:off x="876" y="2131"/>
                <a:ext cx="307" cy="500"/>
              </a:xfrm>
              <a:custGeom>
                <a:avLst/>
                <a:gdLst>
                  <a:gd name="T0" fmla="*/ 0 w 1229"/>
                  <a:gd name="T1" fmla="*/ 0 h 2003"/>
                  <a:gd name="T2" fmla="*/ 0 w 1229"/>
                  <a:gd name="T3" fmla="*/ 0 h 2003"/>
                  <a:gd name="T4" fmla="*/ 0 w 1229"/>
                  <a:gd name="T5" fmla="*/ 0 h 2003"/>
                  <a:gd name="T6" fmla="*/ 0 w 1229"/>
                  <a:gd name="T7" fmla="*/ 0 h 2003"/>
                  <a:gd name="T8" fmla="*/ 0 w 1229"/>
                  <a:gd name="T9" fmla="*/ 0 h 2003"/>
                  <a:gd name="T10" fmla="*/ 0 w 1229"/>
                  <a:gd name="T11" fmla="*/ 0 h 2003"/>
                  <a:gd name="T12" fmla="*/ 0 w 1229"/>
                  <a:gd name="T13" fmla="*/ 0 h 2003"/>
                  <a:gd name="T14" fmla="*/ 0 w 1229"/>
                  <a:gd name="T15" fmla="*/ 0 h 2003"/>
                  <a:gd name="T16" fmla="*/ 0 w 1229"/>
                  <a:gd name="T17" fmla="*/ 0 h 2003"/>
                  <a:gd name="T18" fmla="*/ 0 w 1229"/>
                  <a:gd name="T19" fmla="*/ 0 h 2003"/>
                  <a:gd name="T20" fmla="*/ 0 w 1229"/>
                  <a:gd name="T21" fmla="*/ 0 h 2003"/>
                  <a:gd name="T22" fmla="*/ 0 w 1229"/>
                  <a:gd name="T23" fmla="*/ 0 h 2003"/>
                  <a:gd name="T24" fmla="*/ 0 w 1229"/>
                  <a:gd name="T25" fmla="*/ 0 h 2003"/>
                  <a:gd name="T26" fmla="*/ 0 w 1229"/>
                  <a:gd name="T27" fmla="*/ 0 h 2003"/>
                  <a:gd name="T28" fmla="*/ 0 w 1229"/>
                  <a:gd name="T29" fmla="*/ 0 h 2003"/>
                  <a:gd name="T30" fmla="*/ 0 w 1229"/>
                  <a:gd name="T31" fmla="*/ 0 h 2003"/>
                  <a:gd name="T32" fmla="*/ 0 w 1229"/>
                  <a:gd name="T33" fmla="*/ 0 h 2003"/>
                  <a:gd name="T34" fmla="*/ 0 w 1229"/>
                  <a:gd name="T35" fmla="*/ 0 h 2003"/>
                  <a:gd name="T36" fmla="*/ 0 w 1229"/>
                  <a:gd name="T37" fmla="*/ 0 h 2003"/>
                  <a:gd name="T38" fmla="*/ 0 w 1229"/>
                  <a:gd name="T39" fmla="*/ 0 h 2003"/>
                  <a:gd name="T40" fmla="*/ 0 w 1229"/>
                  <a:gd name="T41" fmla="*/ 0 h 2003"/>
                  <a:gd name="T42" fmla="*/ 0 w 1229"/>
                  <a:gd name="T43" fmla="*/ 0 h 2003"/>
                  <a:gd name="T44" fmla="*/ 0 w 1229"/>
                  <a:gd name="T45" fmla="*/ 0 h 2003"/>
                  <a:gd name="T46" fmla="*/ 0 w 1229"/>
                  <a:gd name="T47" fmla="*/ 0 h 2003"/>
                  <a:gd name="T48" fmla="*/ 0 w 1229"/>
                  <a:gd name="T49" fmla="*/ 0 h 2003"/>
                  <a:gd name="T50" fmla="*/ 0 w 1229"/>
                  <a:gd name="T51" fmla="*/ 0 h 2003"/>
                  <a:gd name="T52" fmla="*/ 0 w 1229"/>
                  <a:gd name="T53" fmla="*/ 0 h 2003"/>
                  <a:gd name="T54" fmla="*/ 0 w 1229"/>
                  <a:gd name="T55" fmla="*/ 0 h 2003"/>
                  <a:gd name="T56" fmla="*/ 0 w 1229"/>
                  <a:gd name="T57" fmla="*/ 0 h 2003"/>
                  <a:gd name="T58" fmla="*/ 0 w 1229"/>
                  <a:gd name="T59" fmla="*/ 0 h 2003"/>
                  <a:gd name="T60" fmla="*/ 0 w 1229"/>
                  <a:gd name="T61" fmla="*/ 0 h 2003"/>
                  <a:gd name="T62" fmla="*/ 0 w 1229"/>
                  <a:gd name="T63" fmla="*/ 0 h 2003"/>
                  <a:gd name="T64" fmla="*/ 0 w 1229"/>
                  <a:gd name="T65" fmla="*/ 0 h 2003"/>
                  <a:gd name="T66" fmla="*/ 0 w 1229"/>
                  <a:gd name="T67" fmla="*/ 0 h 2003"/>
                  <a:gd name="T68" fmla="*/ 0 w 1229"/>
                  <a:gd name="T69" fmla="*/ 0 h 2003"/>
                  <a:gd name="T70" fmla="*/ 0 w 1229"/>
                  <a:gd name="T71" fmla="*/ 0 h 2003"/>
                  <a:gd name="T72" fmla="*/ 0 w 1229"/>
                  <a:gd name="T73" fmla="*/ 0 h 2003"/>
                  <a:gd name="T74" fmla="*/ 0 w 1229"/>
                  <a:gd name="T75" fmla="*/ 0 h 2003"/>
                  <a:gd name="T76" fmla="*/ 0 w 1229"/>
                  <a:gd name="T77" fmla="*/ 0 h 2003"/>
                  <a:gd name="T78" fmla="*/ 0 w 1229"/>
                  <a:gd name="T79" fmla="*/ 0 h 2003"/>
                  <a:gd name="T80" fmla="*/ 0 w 1229"/>
                  <a:gd name="T81" fmla="*/ 0 h 2003"/>
                  <a:gd name="T82" fmla="*/ 0 w 1229"/>
                  <a:gd name="T83" fmla="*/ 0 h 2003"/>
                  <a:gd name="T84" fmla="*/ 0 w 1229"/>
                  <a:gd name="T85" fmla="*/ 0 h 2003"/>
                  <a:gd name="T86" fmla="*/ 0 w 1229"/>
                  <a:gd name="T87" fmla="*/ 0 h 2003"/>
                  <a:gd name="T88" fmla="*/ 0 w 1229"/>
                  <a:gd name="T89" fmla="*/ 0 h 2003"/>
                  <a:gd name="T90" fmla="*/ 0 w 1229"/>
                  <a:gd name="T91" fmla="*/ 0 h 2003"/>
                  <a:gd name="T92" fmla="*/ 0 w 1229"/>
                  <a:gd name="T93" fmla="*/ 0 h 2003"/>
                  <a:gd name="T94" fmla="*/ 0 w 1229"/>
                  <a:gd name="T95" fmla="*/ 0 h 2003"/>
                  <a:gd name="T96" fmla="*/ 0 w 1229"/>
                  <a:gd name="T97" fmla="*/ 0 h 2003"/>
                  <a:gd name="T98" fmla="*/ 0 w 1229"/>
                  <a:gd name="T99" fmla="*/ 0 h 2003"/>
                  <a:gd name="T100" fmla="*/ 0 w 1229"/>
                  <a:gd name="T101" fmla="*/ 0 h 2003"/>
                  <a:gd name="T102" fmla="*/ 0 w 1229"/>
                  <a:gd name="T103" fmla="*/ 0 h 2003"/>
                  <a:gd name="T104" fmla="*/ 0 w 1229"/>
                  <a:gd name="T105" fmla="*/ 0 h 2003"/>
                  <a:gd name="T106" fmla="*/ 0 w 1229"/>
                  <a:gd name="T107" fmla="*/ 0 h 2003"/>
                  <a:gd name="T108" fmla="*/ 0 w 1229"/>
                  <a:gd name="T109" fmla="*/ 0 h 2003"/>
                  <a:gd name="T110" fmla="*/ 0 w 1229"/>
                  <a:gd name="T111" fmla="*/ 0 h 20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29"/>
                  <a:gd name="T169" fmla="*/ 0 h 2003"/>
                  <a:gd name="T170" fmla="*/ 1229 w 1229"/>
                  <a:gd name="T171" fmla="*/ 2003 h 20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29" h="2003">
                    <a:moveTo>
                      <a:pt x="64" y="1989"/>
                    </a:moveTo>
                    <a:lnTo>
                      <a:pt x="47" y="2003"/>
                    </a:lnTo>
                    <a:lnTo>
                      <a:pt x="93" y="1984"/>
                    </a:lnTo>
                    <a:lnTo>
                      <a:pt x="138" y="1966"/>
                    </a:lnTo>
                    <a:lnTo>
                      <a:pt x="180" y="1944"/>
                    </a:lnTo>
                    <a:lnTo>
                      <a:pt x="222" y="1922"/>
                    </a:lnTo>
                    <a:lnTo>
                      <a:pt x="262" y="1898"/>
                    </a:lnTo>
                    <a:lnTo>
                      <a:pt x="300" y="1875"/>
                    </a:lnTo>
                    <a:lnTo>
                      <a:pt x="336" y="1848"/>
                    </a:lnTo>
                    <a:lnTo>
                      <a:pt x="371" y="1822"/>
                    </a:lnTo>
                    <a:lnTo>
                      <a:pt x="406" y="1794"/>
                    </a:lnTo>
                    <a:lnTo>
                      <a:pt x="437" y="1765"/>
                    </a:lnTo>
                    <a:lnTo>
                      <a:pt x="469" y="1736"/>
                    </a:lnTo>
                    <a:lnTo>
                      <a:pt x="498" y="1704"/>
                    </a:lnTo>
                    <a:lnTo>
                      <a:pt x="527" y="1674"/>
                    </a:lnTo>
                    <a:lnTo>
                      <a:pt x="553" y="1641"/>
                    </a:lnTo>
                    <a:lnTo>
                      <a:pt x="580" y="1608"/>
                    </a:lnTo>
                    <a:lnTo>
                      <a:pt x="604" y="1575"/>
                    </a:lnTo>
                    <a:lnTo>
                      <a:pt x="627" y="1541"/>
                    </a:lnTo>
                    <a:lnTo>
                      <a:pt x="650" y="1505"/>
                    </a:lnTo>
                    <a:lnTo>
                      <a:pt x="671" y="1471"/>
                    </a:lnTo>
                    <a:lnTo>
                      <a:pt x="692" y="1434"/>
                    </a:lnTo>
                    <a:lnTo>
                      <a:pt x="710" y="1398"/>
                    </a:lnTo>
                    <a:lnTo>
                      <a:pt x="729" y="1361"/>
                    </a:lnTo>
                    <a:lnTo>
                      <a:pt x="746" y="1324"/>
                    </a:lnTo>
                    <a:lnTo>
                      <a:pt x="763" y="1287"/>
                    </a:lnTo>
                    <a:lnTo>
                      <a:pt x="779" y="1249"/>
                    </a:lnTo>
                    <a:lnTo>
                      <a:pt x="795" y="1212"/>
                    </a:lnTo>
                    <a:lnTo>
                      <a:pt x="809" y="1174"/>
                    </a:lnTo>
                    <a:lnTo>
                      <a:pt x="823" y="1135"/>
                    </a:lnTo>
                    <a:lnTo>
                      <a:pt x="849" y="1059"/>
                    </a:lnTo>
                    <a:lnTo>
                      <a:pt x="873" y="982"/>
                    </a:lnTo>
                    <a:lnTo>
                      <a:pt x="895" y="907"/>
                    </a:lnTo>
                    <a:lnTo>
                      <a:pt x="915" y="832"/>
                    </a:lnTo>
                    <a:lnTo>
                      <a:pt x="935" y="758"/>
                    </a:lnTo>
                    <a:lnTo>
                      <a:pt x="953" y="685"/>
                    </a:lnTo>
                    <a:lnTo>
                      <a:pt x="972" y="614"/>
                    </a:lnTo>
                    <a:lnTo>
                      <a:pt x="990" y="547"/>
                    </a:lnTo>
                    <a:lnTo>
                      <a:pt x="1009" y="481"/>
                    </a:lnTo>
                    <a:lnTo>
                      <a:pt x="1029" y="417"/>
                    </a:lnTo>
                    <a:lnTo>
                      <a:pt x="1048" y="358"/>
                    </a:lnTo>
                    <a:lnTo>
                      <a:pt x="1070" y="301"/>
                    </a:lnTo>
                    <a:lnTo>
                      <a:pt x="1080" y="276"/>
                    </a:lnTo>
                    <a:lnTo>
                      <a:pt x="1092" y="250"/>
                    </a:lnTo>
                    <a:lnTo>
                      <a:pt x="1103" y="226"/>
                    </a:lnTo>
                    <a:lnTo>
                      <a:pt x="1116" y="203"/>
                    </a:lnTo>
                    <a:lnTo>
                      <a:pt x="1128" y="181"/>
                    </a:lnTo>
                    <a:lnTo>
                      <a:pt x="1141" y="161"/>
                    </a:lnTo>
                    <a:lnTo>
                      <a:pt x="1154" y="141"/>
                    </a:lnTo>
                    <a:lnTo>
                      <a:pt x="1169" y="124"/>
                    </a:lnTo>
                    <a:lnTo>
                      <a:pt x="1183" y="107"/>
                    </a:lnTo>
                    <a:lnTo>
                      <a:pt x="1198" y="93"/>
                    </a:lnTo>
                    <a:lnTo>
                      <a:pt x="1213" y="78"/>
                    </a:lnTo>
                    <a:lnTo>
                      <a:pt x="1229" y="66"/>
                    </a:lnTo>
                    <a:lnTo>
                      <a:pt x="1183" y="0"/>
                    </a:lnTo>
                    <a:lnTo>
                      <a:pt x="1162" y="16"/>
                    </a:lnTo>
                    <a:lnTo>
                      <a:pt x="1143" y="34"/>
                    </a:lnTo>
                    <a:lnTo>
                      <a:pt x="1124" y="53"/>
                    </a:lnTo>
                    <a:lnTo>
                      <a:pt x="1106" y="73"/>
                    </a:lnTo>
                    <a:lnTo>
                      <a:pt x="1089" y="94"/>
                    </a:lnTo>
                    <a:lnTo>
                      <a:pt x="1075" y="116"/>
                    </a:lnTo>
                    <a:lnTo>
                      <a:pt x="1059" y="140"/>
                    </a:lnTo>
                    <a:lnTo>
                      <a:pt x="1044" y="164"/>
                    </a:lnTo>
                    <a:lnTo>
                      <a:pt x="1031" y="190"/>
                    </a:lnTo>
                    <a:lnTo>
                      <a:pt x="1018" y="217"/>
                    </a:lnTo>
                    <a:lnTo>
                      <a:pt x="1006" y="244"/>
                    </a:lnTo>
                    <a:lnTo>
                      <a:pt x="994" y="272"/>
                    </a:lnTo>
                    <a:lnTo>
                      <a:pt x="972" y="331"/>
                    </a:lnTo>
                    <a:lnTo>
                      <a:pt x="952" y="394"/>
                    </a:lnTo>
                    <a:lnTo>
                      <a:pt x="932" y="458"/>
                    </a:lnTo>
                    <a:lnTo>
                      <a:pt x="914" y="526"/>
                    </a:lnTo>
                    <a:lnTo>
                      <a:pt x="895" y="594"/>
                    </a:lnTo>
                    <a:lnTo>
                      <a:pt x="877" y="665"/>
                    </a:lnTo>
                    <a:lnTo>
                      <a:pt x="857" y="738"/>
                    </a:lnTo>
                    <a:lnTo>
                      <a:pt x="839" y="811"/>
                    </a:lnTo>
                    <a:lnTo>
                      <a:pt x="817" y="886"/>
                    </a:lnTo>
                    <a:lnTo>
                      <a:pt x="796" y="960"/>
                    </a:lnTo>
                    <a:lnTo>
                      <a:pt x="773" y="1035"/>
                    </a:lnTo>
                    <a:lnTo>
                      <a:pt x="747" y="1109"/>
                    </a:lnTo>
                    <a:lnTo>
                      <a:pt x="734" y="1146"/>
                    </a:lnTo>
                    <a:lnTo>
                      <a:pt x="720" y="1183"/>
                    </a:lnTo>
                    <a:lnTo>
                      <a:pt x="705" y="1218"/>
                    </a:lnTo>
                    <a:lnTo>
                      <a:pt x="689" y="1255"/>
                    </a:lnTo>
                    <a:lnTo>
                      <a:pt x="674" y="1291"/>
                    </a:lnTo>
                    <a:lnTo>
                      <a:pt x="658" y="1327"/>
                    </a:lnTo>
                    <a:lnTo>
                      <a:pt x="639" y="1361"/>
                    </a:lnTo>
                    <a:lnTo>
                      <a:pt x="621" y="1395"/>
                    </a:lnTo>
                    <a:lnTo>
                      <a:pt x="602" y="1430"/>
                    </a:lnTo>
                    <a:lnTo>
                      <a:pt x="581" y="1463"/>
                    </a:lnTo>
                    <a:lnTo>
                      <a:pt x="560" y="1496"/>
                    </a:lnTo>
                    <a:lnTo>
                      <a:pt x="539" y="1529"/>
                    </a:lnTo>
                    <a:lnTo>
                      <a:pt x="515" y="1560"/>
                    </a:lnTo>
                    <a:lnTo>
                      <a:pt x="491" y="1591"/>
                    </a:lnTo>
                    <a:lnTo>
                      <a:pt x="466" y="1621"/>
                    </a:lnTo>
                    <a:lnTo>
                      <a:pt x="440" y="1650"/>
                    </a:lnTo>
                    <a:lnTo>
                      <a:pt x="412" y="1679"/>
                    </a:lnTo>
                    <a:lnTo>
                      <a:pt x="383" y="1707"/>
                    </a:lnTo>
                    <a:lnTo>
                      <a:pt x="353" y="1733"/>
                    </a:lnTo>
                    <a:lnTo>
                      <a:pt x="322" y="1760"/>
                    </a:lnTo>
                    <a:lnTo>
                      <a:pt x="289" y="1783"/>
                    </a:lnTo>
                    <a:lnTo>
                      <a:pt x="255" y="1807"/>
                    </a:lnTo>
                    <a:lnTo>
                      <a:pt x="219" y="1831"/>
                    </a:lnTo>
                    <a:lnTo>
                      <a:pt x="182" y="1852"/>
                    </a:lnTo>
                    <a:lnTo>
                      <a:pt x="144" y="1873"/>
                    </a:lnTo>
                    <a:lnTo>
                      <a:pt x="103" y="1893"/>
                    </a:lnTo>
                    <a:lnTo>
                      <a:pt x="62" y="1910"/>
                    </a:lnTo>
                    <a:lnTo>
                      <a:pt x="19" y="1927"/>
                    </a:lnTo>
                    <a:lnTo>
                      <a:pt x="0" y="1942"/>
                    </a:lnTo>
                    <a:lnTo>
                      <a:pt x="19" y="1927"/>
                    </a:lnTo>
                    <a:lnTo>
                      <a:pt x="7" y="1931"/>
                    </a:lnTo>
                    <a:lnTo>
                      <a:pt x="0" y="1942"/>
                    </a:lnTo>
                    <a:lnTo>
                      <a:pt x="64" y="1989"/>
                    </a:lnTo>
                    <a:close/>
                  </a:path>
                </a:pathLst>
              </a:custGeom>
              <a:solidFill>
                <a:srgbClr val="DA251D"/>
              </a:solidFill>
              <a:ln w="9525">
                <a:noFill/>
                <a:round/>
                <a:headEnd/>
                <a:tailEnd/>
              </a:ln>
            </p:spPr>
            <p:txBody>
              <a:bodyPr/>
              <a:lstStyle/>
              <a:p>
                <a:pPr eaLnBrk="1" hangingPunct="1"/>
                <a:endParaRPr lang="pt-BR" b="1" u="none"/>
              </a:p>
            </p:txBody>
          </p:sp>
          <p:sp>
            <p:nvSpPr>
              <p:cNvPr id="453757" name="Freeform 2392"/>
              <p:cNvSpPr>
                <a:spLocks/>
              </p:cNvSpPr>
              <p:nvPr/>
            </p:nvSpPr>
            <p:spPr bwMode="auto">
              <a:xfrm>
                <a:off x="2670" y="2134"/>
                <a:ext cx="455" cy="455"/>
              </a:xfrm>
              <a:custGeom>
                <a:avLst/>
                <a:gdLst>
                  <a:gd name="T0" fmla="*/ 0 w 1819"/>
                  <a:gd name="T1" fmla="*/ 0 h 1818"/>
                  <a:gd name="T2" fmla="*/ 0 w 1819"/>
                  <a:gd name="T3" fmla="*/ 0 h 1818"/>
                  <a:gd name="T4" fmla="*/ 0 w 1819"/>
                  <a:gd name="T5" fmla="*/ 0 h 1818"/>
                  <a:gd name="T6" fmla="*/ 0 w 1819"/>
                  <a:gd name="T7" fmla="*/ 0 h 1818"/>
                  <a:gd name="T8" fmla="*/ 0 w 1819"/>
                  <a:gd name="T9" fmla="*/ 0 h 1818"/>
                  <a:gd name="T10" fmla="*/ 0 w 1819"/>
                  <a:gd name="T11" fmla="*/ 0 h 1818"/>
                  <a:gd name="T12" fmla="*/ 0 w 1819"/>
                  <a:gd name="T13" fmla="*/ 0 h 1818"/>
                  <a:gd name="T14" fmla="*/ 0 w 1819"/>
                  <a:gd name="T15" fmla="*/ 0 h 1818"/>
                  <a:gd name="T16" fmla="*/ 0 w 1819"/>
                  <a:gd name="T17" fmla="*/ 0 h 1818"/>
                  <a:gd name="T18" fmla="*/ 0 w 1819"/>
                  <a:gd name="T19" fmla="*/ 0 h 1818"/>
                  <a:gd name="T20" fmla="*/ 0 w 1819"/>
                  <a:gd name="T21" fmla="*/ 0 h 1818"/>
                  <a:gd name="T22" fmla="*/ 0 w 1819"/>
                  <a:gd name="T23" fmla="*/ 0 h 1818"/>
                  <a:gd name="T24" fmla="*/ 0 w 1819"/>
                  <a:gd name="T25" fmla="*/ 0 h 1818"/>
                  <a:gd name="T26" fmla="*/ 0 w 1819"/>
                  <a:gd name="T27" fmla="*/ 0 h 1818"/>
                  <a:gd name="T28" fmla="*/ 0 w 1819"/>
                  <a:gd name="T29" fmla="*/ 0 h 1818"/>
                  <a:gd name="T30" fmla="*/ 0 w 1819"/>
                  <a:gd name="T31" fmla="*/ 0 h 1818"/>
                  <a:gd name="T32" fmla="*/ 0 w 1819"/>
                  <a:gd name="T33" fmla="*/ 0 h 1818"/>
                  <a:gd name="T34" fmla="*/ 0 w 1819"/>
                  <a:gd name="T35" fmla="*/ 0 h 1818"/>
                  <a:gd name="T36" fmla="*/ 0 w 1819"/>
                  <a:gd name="T37" fmla="*/ 0 h 1818"/>
                  <a:gd name="T38" fmla="*/ 0 w 1819"/>
                  <a:gd name="T39" fmla="*/ 0 h 1818"/>
                  <a:gd name="T40" fmla="*/ 0 w 1819"/>
                  <a:gd name="T41" fmla="*/ 0 h 1818"/>
                  <a:gd name="T42" fmla="*/ 0 w 1819"/>
                  <a:gd name="T43" fmla="*/ 0 h 1818"/>
                  <a:gd name="T44" fmla="*/ 0 w 1819"/>
                  <a:gd name="T45" fmla="*/ 0 h 1818"/>
                  <a:gd name="T46" fmla="*/ 0 w 1819"/>
                  <a:gd name="T47" fmla="*/ 0 h 1818"/>
                  <a:gd name="T48" fmla="*/ 0 w 1819"/>
                  <a:gd name="T49" fmla="*/ 0 h 1818"/>
                  <a:gd name="T50" fmla="*/ 0 w 1819"/>
                  <a:gd name="T51" fmla="*/ 0 h 1818"/>
                  <a:gd name="T52" fmla="*/ 0 w 1819"/>
                  <a:gd name="T53" fmla="*/ 0 h 1818"/>
                  <a:gd name="T54" fmla="*/ 0 w 1819"/>
                  <a:gd name="T55" fmla="*/ 0 h 1818"/>
                  <a:gd name="T56" fmla="*/ 0 w 1819"/>
                  <a:gd name="T57" fmla="*/ 0 h 1818"/>
                  <a:gd name="T58" fmla="*/ 0 w 1819"/>
                  <a:gd name="T59" fmla="*/ 0 h 1818"/>
                  <a:gd name="T60" fmla="*/ 0 w 1819"/>
                  <a:gd name="T61" fmla="*/ 0 h 1818"/>
                  <a:gd name="T62" fmla="*/ 0 w 1819"/>
                  <a:gd name="T63" fmla="*/ 0 h 1818"/>
                  <a:gd name="T64" fmla="*/ 0 w 1819"/>
                  <a:gd name="T65" fmla="*/ 0 h 1818"/>
                  <a:gd name="T66" fmla="*/ 0 w 1819"/>
                  <a:gd name="T67" fmla="*/ 0 h 1818"/>
                  <a:gd name="T68" fmla="*/ 0 w 1819"/>
                  <a:gd name="T69" fmla="*/ 0 h 1818"/>
                  <a:gd name="T70" fmla="*/ 0 w 1819"/>
                  <a:gd name="T71" fmla="*/ 0 h 1818"/>
                  <a:gd name="T72" fmla="*/ 0 w 1819"/>
                  <a:gd name="T73" fmla="*/ 0 h 1818"/>
                  <a:gd name="T74" fmla="*/ 0 w 1819"/>
                  <a:gd name="T75" fmla="*/ 0 h 1818"/>
                  <a:gd name="T76" fmla="*/ 0 w 1819"/>
                  <a:gd name="T77" fmla="*/ 0 h 1818"/>
                  <a:gd name="T78" fmla="*/ 0 w 1819"/>
                  <a:gd name="T79" fmla="*/ 0 h 1818"/>
                  <a:gd name="T80" fmla="*/ 0 w 1819"/>
                  <a:gd name="T81" fmla="*/ 0 h 1818"/>
                  <a:gd name="T82" fmla="*/ 0 w 1819"/>
                  <a:gd name="T83" fmla="*/ 0 h 1818"/>
                  <a:gd name="T84" fmla="*/ 0 w 1819"/>
                  <a:gd name="T85" fmla="*/ 0 h 18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9"/>
                  <a:gd name="T130" fmla="*/ 0 h 1818"/>
                  <a:gd name="T131" fmla="*/ 1819 w 1819"/>
                  <a:gd name="T132" fmla="*/ 1818 h 18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9" h="1818">
                    <a:moveTo>
                      <a:pt x="910" y="1818"/>
                    </a:moveTo>
                    <a:lnTo>
                      <a:pt x="956" y="1816"/>
                    </a:lnTo>
                    <a:lnTo>
                      <a:pt x="1002" y="1812"/>
                    </a:lnTo>
                    <a:lnTo>
                      <a:pt x="1049" y="1807"/>
                    </a:lnTo>
                    <a:lnTo>
                      <a:pt x="1092" y="1799"/>
                    </a:lnTo>
                    <a:lnTo>
                      <a:pt x="1137" y="1789"/>
                    </a:lnTo>
                    <a:lnTo>
                      <a:pt x="1179" y="1777"/>
                    </a:lnTo>
                    <a:lnTo>
                      <a:pt x="1221" y="1762"/>
                    </a:lnTo>
                    <a:lnTo>
                      <a:pt x="1264" y="1745"/>
                    </a:lnTo>
                    <a:lnTo>
                      <a:pt x="1303" y="1728"/>
                    </a:lnTo>
                    <a:lnTo>
                      <a:pt x="1343" y="1707"/>
                    </a:lnTo>
                    <a:lnTo>
                      <a:pt x="1381" y="1686"/>
                    </a:lnTo>
                    <a:lnTo>
                      <a:pt x="1417" y="1662"/>
                    </a:lnTo>
                    <a:lnTo>
                      <a:pt x="1452" y="1637"/>
                    </a:lnTo>
                    <a:lnTo>
                      <a:pt x="1488" y="1609"/>
                    </a:lnTo>
                    <a:lnTo>
                      <a:pt x="1521" y="1581"/>
                    </a:lnTo>
                    <a:lnTo>
                      <a:pt x="1551" y="1551"/>
                    </a:lnTo>
                    <a:lnTo>
                      <a:pt x="1582" y="1519"/>
                    </a:lnTo>
                    <a:lnTo>
                      <a:pt x="1611" y="1486"/>
                    </a:lnTo>
                    <a:lnTo>
                      <a:pt x="1637" y="1452"/>
                    </a:lnTo>
                    <a:lnTo>
                      <a:pt x="1664" y="1416"/>
                    </a:lnTo>
                    <a:lnTo>
                      <a:pt x="1687" y="1379"/>
                    </a:lnTo>
                    <a:lnTo>
                      <a:pt x="1709" y="1341"/>
                    </a:lnTo>
                    <a:lnTo>
                      <a:pt x="1728" y="1301"/>
                    </a:lnTo>
                    <a:lnTo>
                      <a:pt x="1747" y="1262"/>
                    </a:lnTo>
                    <a:lnTo>
                      <a:pt x="1764" y="1221"/>
                    </a:lnTo>
                    <a:lnTo>
                      <a:pt x="1777" y="1179"/>
                    </a:lnTo>
                    <a:lnTo>
                      <a:pt x="1790" y="1135"/>
                    </a:lnTo>
                    <a:lnTo>
                      <a:pt x="1801" y="1092"/>
                    </a:lnTo>
                    <a:lnTo>
                      <a:pt x="1809" y="1047"/>
                    </a:lnTo>
                    <a:lnTo>
                      <a:pt x="1814" y="1001"/>
                    </a:lnTo>
                    <a:lnTo>
                      <a:pt x="1818" y="954"/>
                    </a:lnTo>
                    <a:lnTo>
                      <a:pt x="1819" y="908"/>
                    </a:lnTo>
                    <a:lnTo>
                      <a:pt x="1818" y="862"/>
                    </a:lnTo>
                    <a:lnTo>
                      <a:pt x="1814" y="816"/>
                    </a:lnTo>
                    <a:lnTo>
                      <a:pt x="1809" y="771"/>
                    </a:lnTo>
                    <a:lnTo>
                      <a:pt x="1801" y="726"/>
                    </a:lnTo>
                    <a:lnTo>
                      <a:pt x="1790" y="681"/>
                    </a:lnTo>
                    <a:lnTo>
                      <a:pt x="1777" y="639"/>
                    </a:lnTo>
                    <a:lnTo>
                      <a:pt x="1764" y="597"/>
                    </a:lnTo>
                    <a:lnTo>
                      <a:pt x="1747" y="556"/>
                    </a:lnTo>
                    <a:lnTo>
                      <a:pt x="1728" y="515"/>
                    </a:lnTo>
                    <a:lnTo>
                      <a:pt x="1709" y="475"/>
                    </a:lnTo>
                    <a:lnTo>
                      <a:pt x="1687" y="438"/>
                    </a:lnTo>
                    <a:lnTo>
                      <a:pt x="1664" y="401"/>
                    </a:lnTo>
                    <a:lnTo>
                      <a:pt x="1637" y="366"/>
                    </a:lnTo>
                    <a:lnTo>
                      <a:pt x="1611" y="331"/>
                    </a:lnTo>
                    <a:lnTo>
                      <a:pt x="1582" y="298"/>
                    </a:lnTo>
                    <a:lnTo>
                      <a:pt x="1551" y="267"/>
                    </a:lnTo>
                    <a:lnTo>
                      <a:pt x="1521" y="236"/>
                    </a:lnTo>
                    <a:lnTo>
                      <a:pt x="1488" y="207"/>
                    </a:lnTo>
                    <a:lnTo>
                      <a:pt x="1452" y="181"/>
                    </a:lnTo>
                    <a:lnTo>
                      <a:pt x="1417" y="154"/>
                    </a:lnTo>
                    <a:lnTo>
                      <a:pt x="1381" y="132"/>
                    </a:lnTo>
                    <a:lnTo>
                      <a:pt x="1343" y="110"/>
                    </a:lnTo>
                    <a:lnTo>
                      <a:pt x="1303" y="90"/>
                    </a:lnTo>
                    <a:lnTo>
                      <a:pt x="1264" y="71"/>
                    </a:lnTo>
                    <a:lnTo>
                      <a:pt x="1221" y="54"/>
                    </a:lnTo>
                    <a:lnTo>
                      <a:pt x="1179" y="41"/>
                    </a:lnTo>
                    <a:lnTo>
                      <a:pt x="1137" y="28"/>
                    </a:lnTo>
                    <a:lnTo>
                      <a:pt x="1092" y="18"/>
                    </a:lnTo>
                    <a:lnTo>
                      <a:pt x="1049" y="11"/>
                    </a:lnTo>
                    <a:lnTo>
                      <a:pt x="1002" y="4"/>
                    </a:lnTo>
                    <a:lnTo>
                      <a:pt x="956" y="0"/>
                    </a:lnTo>
                    <a:lnTo>
                      <a:pt x="910" y="0"/>
                    </a:lnTo>
                    <a:lnTo>
                      <a:pt x="864" y="0"/>
                    </a:lnTo>
                    <a:lnTo>
                      <a:pt x="818" y="4"/>
                    </a:lnTo>
                    <a:lnTo>
                      <a:pt x="771" y="11"/>
                    </a:lnTo>
                    <a:lnTo>
                      <a:pt x="728" y="18"/>
                    </a:lnTo>
                    <a:lnTo>
                      <a:pt x="683" y="28"/>
                    </a:lnTo>
                    <a:lnTo>
                      <a:pt x="641" y="41"/>
                    </a:lnTo>
                    <a:lnTo>
                      <a:pt x="598" y="54"/>
                    </a:lnTo>
                    <a:lnTo>
                      <a:pt x="556" y="71"/>
                    </a:lnTo>
                    <a:lnTo>
                      <a:pt x="517" y="90"/>
                    </a:lnTo>
                    <a:lnTo>
                      <a:pt x="477" y="110"/>
                    </a:lnTo>
                    <a:lnTo>
                      <a:pt x="439" y="132"/>
                    </a:lnTo>
                    <a:lnTo>
                      <a:pt x="402" y="154"/>
                    </a:lnTo>
                    <a:lnTo>
                      <a:pt x="366" y="181"/>
                    </a:lnTo>
                    <a:lnTo>
                      <a:pt x="332" y="207"/>
                    </a:lnTo>
                    <a:lnTo>
                      <a:pt x="299" y="236"/>
                    </a:lnTo>
                    <a:lnTo>
                      <a:pt x="267" y="267"/>
                    </a:lnTo>
                    <a:lnTo>
                      <a:pt x="238" y="298"/>
                    </a:lnTo>
                    <a:lnTo>
                      <a:pt x="209" y="331"/>
                    </a:lnTo>
                    <a:lnTo>
                      <a:pt x="183" y="366"/>
                    </a:lnTo>
                    <a:lnTo>
                      <a:pt x="156" y="401"/>
                    </a:lnTo>
                    <a:lnTo>
                      <a:pt x="132" y="438"/>
                    </a:lnTo>
                    <a:lnTo>
                      <a:pt x="111" y="475"/>
                    </a:lnTo>
                    <a:lnTo>
                      <a:pt x="90" y="515"/>
                    </a:lnTo>
                    <a:lnTo>
                      <a:pt x="73" y="556"/>
                    </a:lnTo>
                    <a:lnTo>
                      <a:pt x="56" y="597"/>
                    </a:lnTo>
                    <a:lnTo>
                      <a:pt x="41" y="639"/>
                    </a:lnTo>
                    <a:lnTo>
                      <a:pt x="30" y="681"/>
                    </a:lnTo>
                    <a:lnTo>
                      <a:pt x="19" y="726"/>
                    </a:lnTo>
                    <a:lnTo>
                      <a:pt x="11" y="771"/>
                    </a:lnTo>
                    <a:lnTo>
                      <a:pt x="6" y="816"/>
                    </a:lnTo>
                    <a:lnTo>
                      <a:pt x="2" y="862"/>
                    </a:lnTo>
                    <a:lnTo>
                      <a:pt x="0" y="908"/>
                    </a:lnTo>
                    <a:lnTo>
                      <a:pt x="2" y="954"/>
                    </a:lnTo>
                    <a:lnTo>
                      <a:pt x="6" y="1001"/>
                    </a:lnTo>
                    <a:lnTo>
                      <a:pt x="11" y="1047"/>
                    </a:lnTo>
                    <a:lnTo>
                      <a:pt x="19" y="1092"/>
                    </a:lnTo>
                    <a:lnTo>
                      <a:pt x="30" y="1135"/>
                    </a:lnTo>
                    <a:lnTo>
                      <a:pt x="41" y="1179"/>
                    </a:lnTo>
                    <a:lnTo>
                      <a:pt x="56" y="1221"/>
                    </a:lnTo>
                    <a:lnTo>
                      <a:pt x="73" y="1262"/>
                    </a:lnTo>
                    <a:lnTo>
                      <a:pt x="90" y="1301"/>
                    </a:lnTo>
                    <a:lnTo>
                      <a:pt x="111" y="1341"/>
                    </a:lnTo>
                    <a:lnTo>
                      <a:pt x="132" y="1379"/>
                    </a:lnTo>
                    <a:lnTo>
                      <a:pt x="156" y="1416"/>
                    </a:lnTo>
                    <a:lnTo>
                      <a:pt x="183" y="1452"/>
                    </a:lnTo>
                    <a:lnTo>
                      <a:pt x="209" y="1486"/>
                    </a:lnTo>
                    <a:lnTo>
                      <a:pt x="238" y="1519"/>
                    </a:lnTo>
                    <a:lnTo>
                      <a:pt x="267" y="1551"/>
                    </a:lnTo>
                    <a:lnTo>
                      <a:pt x="299" y="1581"/>
                    </a:lnTo>
                    <a:lnTo>
                      <a:pt x="332" y="1609"/>
                    </a:lnTo>
                    <a:lnTo>
                      <a:pt x="366" y="1637"/>
                    </a:lnTo>
                    <a:lnTo>
                      <a:pt x="402" y="1662"/>
                    </a:lnTo>
                    <a:lnTo>
                      <a:pt x="439" y="1686"/>
                    </a:lnTo>
                    <a:lnTo>
                      <a:pt x="477" y="1707"/>
                    </a:lnTo>
                    <a:lnTo>
                      <a:pt x="517" y="1728"/>
                    </a:lnTo>
                    <a:lnTo>
                      <a:pt x="556" y="1745"/>
                    </a:lnTo>
                    <a:lnTo>
                      <a:pt x="598" y="1762"/>
                    </a:lnTo>
                    <a:lnTo>
                      <a:pt x="641" y="1777"/>
                    </a:lnTo>
                    <a:lnTo>
                      <a:pt x="683" y="1789"/>
                    </a:lnTo>
                    <a:lnTo>
                      <a:pt x="728" y="1799"/>
                    </a:lnTo>
                    <a:lnTo>
                      <a:pt x="771" y="1807"/>
                    </a:lnTo>
                    <a:lnTo>
                      <a:pt x="818" y="1812"/>
                    </a:lnTo>
                    <a:lnTo>
                      <a:pt x="864" y="1816"/>
                    </a:lnTo>
                    <a:lnTo>
                      <a:pt x="910" y="1818"/>
                    </a:lnTo>
                    <a:close/>
                  </a:path>
                </a:pathLst>
              </a:custGeom>
              <a:solidFill>
                <a:srgbClr val="994779"/>
              </a:solidFill>
              <a:ln w="9525">
                <a:solidFill>
                  <a:schemeClr val="tx1"/>
                </a:solidFill>
                <a:round/>
                <a:headEnd/>
                <a:tailEnd/>
              </a:ln>
            </p:spPr>
            <p:txBody>
              <a:bodyPr/>
              <a:lstStyle/>
              <a:p>
                <a:pPr eaLnBrk="1" hangingPunct="1"/>
                <a:endParaRPr lang="pt-BR" b="1" u="none"/>
              </a:p>
            </p:txBody>
          </p:sp>
        </p:grpSp>
        <p:grpSp>
          <p:nvGrpSpPr>
            <p:cNvPr id="453758" name="Group 2393"/>
            <p:cNvGrpSpPr>
              <a:grpSpLocks/>
            </p:cNvGrpSpPr>
            <p:nvPr/>
          </p:nvGrpSpPr>
          <p:grpSpPr bwMode="auto">
            <a:xfrm>
              <a:off x="356" y="1710"/>
              <a:ext cx="929" cy="903"/>
              <a:chOff x="356" y="1710"/>
              <a:chExt cx="929" cy="903"/>
            </a:xfrm>
          </p:grpSpPr>
          <p:sp>
            <p:nvSpPr>
              <p:cNvPr id="453759" name="Freeform 2394"/>
              <p:cNvSpPr>
                <a:spLocks/>
              </p:cNvSpPr>
              <p:nvPr/>
            </p:nvSpPr>
            <p:spPr bwMode="auto">
              <a:xfrm>
                <a:off x="356" y="2565"/>
                <a:ext cx="81"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9" y="154"/>
                    </a:lnTo>
                    <a:lnTo>
                      <a:pt x="304" y="161"/>
                    </a:lnTo>
                    <a:lnTo>
                      <a:pt x="300" y="166"/>
                    </a:lnTo>
                    <a:lnTo>
                      <a:pt x="294" y="172"/>
                    </a:lnTo>
                    <a:lnTo>
                      <a:pt x="289"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9" y="14"/>
                    </a:lnTo>
                    <a:lnTo>
                      <a:pt x="294" y="18"/>
                    </a:lnTo>
                    <a:lnTo>
                      <a:pt x="300" y="23"/>
                    </a:lnTo>
                    <a:lnTo>
                      <a:pt x="304" y="30"/>
                    </a:lnTo>
                    <a:lnTo>
                      <a:pt x="309" y="37"/>
                    </a:lnTo>
                    <a:lnTo>
                      <a:pt x="311" y="44"/>
                    </a:lnTo>
                    <a:lnTo>
                      <a:pt x="315" y="51"/>
                    </a:lnTo>
                    <a:lnTo>
                      <a:pt x="317" y="59"/>
                    </a:lnTo>
                    <a:lnTo>
                      <a:pt x="319" y="68"/>
                    </a:lnTo>
                    <a:lnTo>
                      <a:pt x="321" y="76"/>
                    </a:lnTo>
                    <a:lnTo>
                      <a:pt x="321" y="85"/>
                    </a:lnTo>
                    <a:close/>
                  </a:path>
                </a:pathLst>
              </a:custGeom>
              <a:solidFill>
                <a:srgbClr val="DA251D"/>
              </a:solidFill>
              <a:ln w="9525">
                <a:noFill/>
                <a:round/>
                <a:headEnd/>
                <a:tailEnd/>
              </a:ln>
            </p:spPr>
            <p:txBody>
              <a:bodyPr/>
              <a:lstStyle/>
              <a:p>
                <a:pPr eaLnBrk="1" hangingPunct="1"/>
                <a:endParaRPr lang="pt-BR" b="1" u="none"/>
              </a:p>
            </p:txBody>
          </p:sp>
          <p:sp>
            <p:nvSpPr>
              <p:cNvPr id="453760" name="Freeform 2395"/>
              <p:cNvSpPr>
                <a:spLocks/>
              </p:cNvSpPr>
              <p:nvPr/>
            </p:nvSpPr>
            <p:spPr bwMode="auto">
              <a:xfrm>
                <a:off x="356" y="2565"/>
                <a:ext cx="81"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9" y="154"/>
                    </a:lnTo>
                    <a:lnTo>
                      <a:pt x="304" y="161"/>
                    </a:lnTo>
                    <a:lnTo>
                      <a:pt x="300" y="166"/>
                    </a:lnTo>
                    <a:lnTo>
                      <a:pt x="294" y="172"/>
                    </a:lnTo>
                    <a:lnTo>
                      <a:pt x="289"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9" y="14"/>
                    </a:lnTo>
                    <a:lnTo>
                      <a:pt x="294" y="18"/>
                    </a:lnTo>
                    <a:lnTo>
                      <a:pt x="300" y="23"/>
                    </a:lnTo>
                    <a:lnTo>
                      <a:pt x="304" y="30"/>
                    </a:lnTo>
                    <a:lnTo>
                      <a:pt x="309" y="37"/>
                    </a:lnTo>
                    <a:lnTo>
                      <a:pt x="311" y="44"/>
                    </a:lnTo>
                    <a:lnTo>
                      <a:pt x="315" y="51"/>
                    </a:lnTo>
                    <a:lnTo>
                      <a:pt x="317" y="59"/>
                    </a:lnTo>
                    <a:lnTo>
                      <a:pt x="319" y="68"/>
                    </a:lnTo>
                    <a:lnTo>
                      <a:pt x="321" y="76"/>
                    </a:lnTo>
                    <a:lnTo>
                      <a:pt x="321" y="85"/>
                    </a:lnTo>
                  </a:path>
                </a:pathLst>
              </a:custGeom>
              <a:noFill/>
              <a:ln w="9525">
                <a:solidFill>
                  <a:srgbClr val="1F1A17"/>
                </a:solidFill>
                <a:round/>
                <a:headEnd/>
                <a:tailEnd/>
              </a:ln>
            </p:spPr>
            <p:txBody>
              <a:bodyPr/>
              <a:lstStyle/>
              <a:p>
                <a:pPr eaLnBrk="1" hangingPunct="1"/>
                <a:endParaRPr lang="pt-BR" b="1" u="none"/>
              </a:p>
            </p:txBody>
          </p:sp>
          <p:sp>
            <p:nvSpPr>
              <p:cNvPr id="453761" name="Rectangle 2396"/>
              <p:cNvSpPr>
                <a:spLocks noChangeArrowheads="1"/>
              </p:cNvSpPr>
              <p:nvPr/>
            </p:nvSpPr>
            <p:spPr bwMode="auto">
              <a:xfrm>
                <a:off x="496" y="1710"/>
                <a:ext cx="590" cy="154"/>
              </a:xfrm>
              <a:prstGeom prst="rect">
                <a:avLst/>
              </a:prstGeom>
              <a:noFill/>
              <a:ln w="9525">
                <a:noFill/>
                <a:miter lim="800000"/>
                <a:headEnd/>
                <a:tailEnd/>
              </a:ln>
            </p:spPr>
            <p:txBody>
              <a:bodyPr wrap="none" lIns="0" tIns="0" rIns="0" bIns="0">
                <a:spAutoFit/>
              </a:bodyPr>
              <a:lstStyle/>
              <a:p>
                <a:pPr eaLnBrk="1" hangingPunct="1"/>
                <a:r>
                  <a:rPr lang="pt-BR" sz="1600" b="1" u="none"/>
                  <a:t>Antiígeno</a:t>
                </a:r>
                <a:endParaRPr lang="pt-BR" b="1" u="none"/>
              </a:p>
            </p:txBody>
          </p:sp>
          <p:sp>
            <p:nvSpPr>
              <p:cNvPr id="453762" name="Freeform 2397"/>
              <p:cNvSpPr>
                <a:spLocks/>
              </p:cNvSpPr>
              <p:nvPr/>
            </p:nvSpPr>
            <p:spPr bwMode="auto">
              <a:xfrm>
                <a:off x="651" y="2016"/>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8"/>
                    </a:moveTo>
                    <a:lnTo>
                      <a:pt x="322" y="106"/>
                    </a:lnTo>
                    <a:lnTo>
                      <a:pt x="320" y="115"/>
                    </a:lnTo>
                    <a:lnTo>
                      <a:pt x="320" y="123"/>
                    </a:lnTo>
                    <a:lnTo>
                      <a:pt x="318" y="132"/>
                    </a:lnTo>
                    <a:lnTo>
                      <a:pt x="315" y="140"/>
                    </a:lnTo>
                    <a:lnTo>
                      <a:pt x="313" y="148"/>
                    </a:lnTo>
                    <a:lnTo>
                      <a:pt x="309" y="155"/>
                    </a:lnTo>
                    <a:lnTo>
                      <a:pt x="305" y="161"/>
                    </a:lnTo>
                    <a:lnTo>
                      <a:pt x="301" y="168"/>
                    </a:lnTo>
                    <a:lnTo>
                      <a:pt x="295" y="173"/>
                    </a:lnTo>
                    <a:lnTo>
                      <a:pt x="289" y="177"/>
                    </a:lnTo>
                    <a:lnTo>
                      <a:pt x="284" y="183"/>
                    </a:lnTo>
                    <a:lnTo>
                      <a:pt x="277" y="185"/>
                    </a:lnTo>
                    <a:lnTo>
                      <a:pt x="270" y="189"/>
                    </a:lnTo>
                    <a:lnTo>
                      <a:pt x="262" y="191"/>
                    </a:lnTo>
                    <a:lnTo>
                      <a:pt x="254" y="192"/>
                    </a:lnTo>
                    <a:lnTo>
                      <a:pt x="248" y="192"/>
                    </a:lnTo>
                    <a:lnTo>
                      <a:pt x="0" y="192"/>
                    </a:lnTo>
                    <a:lnTo>
                      <a:pt x="0" y="0"/>
                    </a:lnTo>
                    <a:lnTo>
                      <a:pt x="248" y="0"/>
                    </a:lnTo>
                    <a:lnTo>
                      <a:pt x="254" y="0"/>
                    </a:lnTo>
                    <a:lnTo>
                      <a:pt x="262" y="2"/>
                    </a:lnTo>
                    <a:lnTo>
                      <a:pt x="270" y="4"/>
                    </a:lnTo>
                    <a:lnTo>
                      <a:pt x="277" y="7"/>
                    </a:lnTo>
                    <a:lnTo>
                      <a:pt x="284" y="11"/>
                    </a:lnTo>
                    <a:lnTo>
                      <a:pt x="289" y="15"/>
                    </a:lnTo>
                    <a:lnTo>
                      <a:pt x="295" y="20"/>
                    </a:lnTo>
                    <a:lnTo>
                      <a:pt x="301" y="26"/>
                    </a:lnTo>
                    <a:lnTo>
                      <a:pt x="305" y="31"/>
                    </a:lnTo>
                    <a:lnTo>
                      <a:pt x="309" y="37"/>
                    </a:lnTo>
                    <a:lnTo>
                      <a:pt x="313" y="45"/>
                    </a:lnTo>
                    <a:lnTo>
                      <a:pt x="315" y="53"/>
                    </a:lnTo>
                    <a:lnTo>
                      <a:pt x="318" y="61"/>
                    </a:lnTo>
                    <a:lnTo>
                      <a:pt x="320" y="69"/>
                    </a:lnTo>
                    <a:lnTo>
                      <a:pt x="320" y="78"/>
                    </a:lnTo>
                    <a:lnTo>
                      <a:pt x="322" y="88"/>
                    </a:lnTo>
                    <a:close/>
                  </a:path>
                </a:pathLst>
              </a:custGeom>
              <a:solidFill>
                <a:srgbClr val="DA251D"/>
              </a:solidFill>
              <a:ln w="9525">
                <a:noFill/>
                <a:round/>
                <a:headEnd/>
                <a:tailEnd/>
              </a:ln>
            </p:spPr>
            <p:txBody>
              <a:bodyPr/>
              <a:lstStyle/>
              <a:p>
                <a:pPr eaLnBrk="1" hangingPunct="1"/>
                <a:endParaRPr lang="pt-BR" b="1" u="none"/>
              </a:p>
            </p:txBody>
          </p:sp>
          <p:sp>
            <p:nvSpPr>
              <p:cNvPr id="453763" name="Freeform 2398"/>
              <p:cNvSpPr>
                <a:spLocks/>
              </p:cNvSpPr>
              <p:nvPr/>
            </p:nvSpPr>
            <p:spPr bwMode="auto">
              <a:xfrm>
                <a:off x="651" y="2016"/>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8"/>
                    </a:moveTo>
                    <a:lnTo>
                      <a:pt x="322" y="106"/>
                    </a:lnTo>
                    <a:lnTo>
                      <a:pt x="320" y="115"/>
                    </a:lnTo>
                    <a:lnTo>
                      <a:pt x="320" y="123"/>
                    </a:lnTo>
                    <a:lnTo>
                      <a:pt x="318" y="132"/>
                    </a:lnTo>
                    <a:lnTo>
                      <a:pt x="315" y="140"/>
                    </a:lnTo>
                    <a:lnTo>
                      <a:pt x="313" y="148"/>
                    </a:lnTo>
                    <a:lnTo>
                      <a:pt x="309" y="155"/>
                    </a:lnTo>
                    <a:lnTo>
                      <a:pt x="305" y="161"/>
                    </a:lnTo>
                    <a:lnTo>
                      <a:pt x="301" y="168"/>
                    </a:lnTo>
                    <a:lnTo>
                      <a:pt x="295" y="173"/>
                    </a:lnTo>
                    <a:lnTo>
                      <a:pt x="289" y="177"/>
                    </a:lnTo>
                    <a:lnTo>
                      <a:pt x="284" y="183"/>
                    </a:lnTo>
                    <a:lnTo>
                      <a:pt x="277" y="185"/>
                    </a:lnTo>
                    <a:lnTo>
                      <a:pt x="270" y="189"/>
                    </a:lnTo>
                    <a:lnTo>
                      <a:pt x="262" y="191"/>
                    </a:lnTo>
                    <a:lnTo>
                      <a:pt x="254" y="192"/>
                    </a:lnTo>
                    <a:lnTo>
                      <a:pt x="248" y="192"/>
                    </a:lnTo>
                    <a:lnTo>
                      <a:pt x="0" y="192"/>
                    </a:lnTo>
                    <a:lnTo>
                      <a:pt x="0" y="0"/>
                    </a:lnTo>
                    <a:lnTo>
                      <a:pt x="248" y="0"/>
                    </a:lnTo>
                    <a:lnTo>
                      <a:pt x="254" y="0"/>
                    </a:lnTo>
                    <a:lnTo>
                      <a:pt x="262" y="2"/>
                    </a:lnTo>
                    <a:lnTo>
                      <a:pt x="270" y="4"/>
                    </a:lnTo>
                    <a:lnTo>
                      <a:pt x="277" y="7"/>
                    </a:lnTo>
                    <a:lnTo>
                      <a:pt x="284" y="11"/>
                    </a:lnTo>
                    <a:lnTo>
                      <a:pt x="289" y="15"/>
                    </a:lnTo>
                    <a:lnTo>
                      <a:pt x="295" y="20"/>
                    </a:lnTo>
                    <a:lnTo>
                      <a:pt x="301" y="26"/>
                    </a:lnTo>
                    <a:lnTo>
                      <a:pt x="305" y="31"/>
                    </a:lnTo>
                    <a:lnTo>
                      <a:pt x="309" y="37"/>
                    </a:lnTo>
                    <a:lnTo>
                      <a:pt x="313" y="45"/>
                    </a:lnTo>
                    <a:lnTo>
                      <a:pt x="315" y="53"/>
                    </a:lnTo>
                    <a:lnTo>
                      <a:pt x="318" y="61"/>
                    </a:lnTo>
                    <a:lnTo>
                      <a:pt x="320" y="69"/>
                    </a:lnTo>
                    <a:lnTo>
                      <a:pt x="320" y="78"/>
                    </a:lnTo>
                    <a:lnTo>
                      <a:pt x="322" y="88"/>
                    </a:lnTo>
                    <a:close/>
                  </a:path>
                </a:pathLst>
              </a:custGeom>
              <a:noFill/>
              <a:ln w="9525">
                <a:solidFill>
                  <a:srgbClr val="1F1A17"/>
                </a:solidFill>
                <a:round/>
                <a:headEnd/>
                <a:tailEnd/>
              </a:ln>
            </p:spPr>
            <p:txBody>
              <a:bodyPr/>
              <a:lstStyle/>
              <a:p>
                <a:pPr eaLnBrk="1" hangingPunct="1"/>
                <a:endParaRPr lang="pt-BR" b="1" u="none"/>
              </a:p>
            </p:txBody>
          </p:sp>
          <p:sp>
            <p:nvSpPr>
              <p:cNvPr id="453764" name="Freeform 2399"/>
              <p:cNvSpPr>
                <a:spLocks/>
              </p:cNvSpPr>
              <p:nvPr/>
            </p:nvSpPr>
            <p:spPr bwMode="auto">
              <a:xfrm>
                <a:off x="730" y="2017"/>
                <a:ext cx="81" cy="48"/>
              </a:xfrm>
              <a:custGeom>
                <a:avLst/>
                <a:gdLst>
                  <a:gd name="T0" fmla="*/ 0 w 322"/>
                  <a:gd name="T1" fmla="*/ 0 h 193"/>
                  <a:gd name="T2" fmla="*/ 0 w 322"/>
                  <a:gd name="T3" fmla="*/ 0 h 193"/>
                  <a:gd name="T4" fmla="*/ 0 w 322"/>
                  <a:gd name="T5" fmla="*/ 0 h 193"/>
                  <a:gd name="T6" fmla="*/ 0 w 322"/>
                  <a:gd name="T7" fmla="*/ 0 h 193"/>
                  <a:gd name="T8" fmla="*/ 0 w 322"/>
                  <a:gd name="T9" fmla="*/ 0 h 193"/>
                  <a:gd name="T10" fmla="*/ 0 w 322"/>
                  <a:gd name="T11" fmla="*/ 0 h 193"/>
                  <a:gd name="T12" fmla="*/ 0 w 322"/>
                  <a:gd name="T13" fmla="*/ 0 h 193"/>
                  <a:gd name="T14" fmla="*/ 0 w 322"/>
                  <a:gd name="T15" fmla="*/ 0 h 193"/>
                  <a:gd name="T16" fmla="*/ 0 w 322"/>
                  <a:gd name="T17" fmla="*/ 0 h 193"/>
                  <a:gd name="T18" fmla="*/ 0 w 322"/>
                  <a:gd name="T19" fmla="*/ 0 h 193"/>
                  <a:gd name="T20" fmla="*/ 0 w 322"/>
                  <a:gd name="T21" fmla="*/ 0 h 193"/>
                  <a:gd name="T22" fmla="*/ 0 w 322"/>
                  <a:gd name="T23" fmla="*/ 0 h 193"/>
                  <a:gd name="T24" fmla="*/ 0 w 322"/>
                  <a:gd name="T25" fmla="*/ 0 h 193"/>
                  <a:gd name="T26" fmla="*/ 0 w 322"/>
                  <a:gd name="T27" fmla="*/ 0 h 193"/>
                  <a:gd name="T28" fmla="*/ 0 w 322"/>
                  <a:gd name="T29" fmla="*/ 0 h 193"/>
                  <a:gd name="T30" fmla="*/ 0 w 322"/>
                  <a:gd name="T31" fmla="*/ 0 h 193"/>
                  <a:gd name="T32" fmla="*/ 0 w 322"/>
                  <a:gd name="T33" fmla="*/ 0 h 193"/>
                  <a:gd name="T34" fmla="*/ 0 w 322"/>
                  <a:gd name="T35" fmla="*/ 0 h 193"/>
                  <a:gd name="T36" fmla="*/ 0 w 322"/>
                  <a:gd name="T37" fmla="*/ 0 h 193"/>
                  <a:gd name="T38" fmla="*/ 0 w 322"/>
                  <a:gd name="T39" fmla="*/ 0 h 193"/>
                  <a:gd name="T40" fmla="*/ 0 w 322"/>
                  <a:gd name="T41" fmla="*/ 0 h 193"/>
                  <a:gd name="T42" fmla="*/ 0 w 322"/>
                  <a:gd name="T43" fmla="*/ 0 h 193"/>
                  <a:gd name="T44" fmla="*/ 0 w 322"/>
                  <a:gd name="T45" fmla="*/ 0 h 193"/>
                  <a:gd name="T46" fmla="*/ 0 w 322"/>
                  <a:gd name="T47" fmla="*/ 0 h 193"/>
                  <a:gd name="T48" fmla="*/ 0 w 322"/>
                  <a:gd name="T49" fmla="*/ 0 h 193"/>
                  <a:gd name="T50" fmla="*/ 0 w 322"/>
                  <a:gd name="T51" fmla="*/ 0 h 193"/>
                  <a:gd name="T52" fmla="*/ 0 w 322"/>
                  <a:gd name="T53" fmla="*/ 0 h 193"/>
                  <a:gd name="T54" fmla="*/ 0 w 322"/>
                  <a:gd name="T55" fmla="*/ 0 h 193"/>
                  <a:gd name="T56" fmla="*/ 0 w 322"/>
                  <a:gd name="T57" fmla="*/ 0 h 193"/>
                  <a:gd name="T58" fmla="*/ 0 w 322"/>
                  <a:gd name="T59" fmla="*/ 0 h 193"/>
                  <a:gd name="T60" fmla="*/ 0 w 322"/>
                  <a:gd name="T61" fmla="*/ 0 h 193"/>
                  <a:gd name="T62" fmla="*/ 0 w 322"/>
                  <a:gd name="T63" fmla="*/ 0 h 193"/>
                  <a:gd name="T64" fmla="*/ 0 w 322"/>
                  <a:gd name="T65" fmla="*/ 0 h 193"/>
                  <a:gd name="T66" fmla="*/ 0 w 322"/>
                  <a:gd name="T67" fmla="*/ 0 h 193"/>
                  <a:gd name="T68" fmla="*/ 0 w 322"/>
                  <a:gd name="T69" fmla="*/ 0 h 193"/>
                  <a:gd name="T70" fmla="*/ 0 w 322"/>
                  <a:gd name="T71" fmla="*/ 0 h 193"/>
                  <a:gd name="T72" fmla="*/ 0 w 322"/>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3"/>
                  <a:gd name="T113" fmla="*/ 322 w 322"/>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3">
                    <a:moveTo>
                      <a:pt x="322" y="87"/>
                    </a:moveTo>
                    <a:lnTo>
                      <a:pt x="322" y="106"/>
                    </a:lnTo>
                    <a:lnTo>
                      <a:pt x="321" y="115"/>
                    </a:lnTo>
                    <a:lnTo>
                      <a:pt x="321" y="124"/>
                    </a:lnTo>
                    <a:lnTo>
                      <a:pt x="318" y="132"/>
                    </a:lnTo>
                    <a:lnTo>
                      <a:pt x="316" y="140"/>
                    </a:lnTo>
                    <a:lnTo>
                      <a:pt x="313" y="148"/>
                    </a:lnTo>
                    <a:lnTo>
                      <a:pt x="309" y="155"/>
                    </a:lnTo>
                    <a:lnTo>
                      <a:pt x="305" y="161"/>
                    </a:lnTo>
                    <a:lnTo>
                      <a:pt x="301" y="168"/>
                    </a:lnTo>
                    <a:lnTo>
                      <a:pt x="296" y="173"/>
                    </a:lnTo>
                    <a:lnTo>
                      <a:pt x="289" y="178"/>
                    </a:lnTo>
                    <a:lnTo>
                      <a:pt x="284" y="182"/>
                    </a:lnTo>
                    <a:lnTo>
                      <a:pt x="277" y="186"/>
                    </a:lnTo>
                    <a:lnTo>
                      <a:pt x="271" y="189"/>
                    </a:lnTo>
                    <a:lnTo>
                      <a:pt x="263" y="190"/>
                    </a:lnTo>
                    <a:lnTo>
                      <a:pt x="255" y="191"/>
                    </a:lnTo>
                    <a:lnTo>
                      <a:pt x="248" y="193"/>
                    </a:lnTo>
                    <a:lnTo>
                      <a:pt x="0" y="193"/>
                    </a:lnTo>
                    <a:lnTo>
                      <a:pt x="0" y="0"/>
                    </a:lnTo>
                    <a:lnTo>
                      <a:pt x="248" y="0"/>
                    </a:lnTo>
                    <a:lnTo>
                      <a:pt x="255" y="0"/>
                    </a:lnTo>
                    <a:lnTo>
                      <a:pt x="263" y="1"/>
                    </a:lnTo>
                    <a:lnTo>
                      <a:pt x="271" y="4"/>
                    </a:lnTo>
                    <a:lnTo>
                      <a:pt x="277" y="7"/>
                    </a:lnTo>
                    <a:lnTo>
                      <a:pt x="284" y="11"/>
                    </a:lnTo>
                    <a:lnTo>
                      <a:pt x="289" y="15"/>
                    </a:lnTo>
                    <a:lnTo>
                      <a:pt x="296" y="20"/>
                    </a:lnTo>
                    <a:lnTo>
                      <a:pt x="301" y="25"/>
                    </a:lnTo>
                    <a:lnTo>
                      <a:pt x="305" y="32"/>
                    </a:lnTo>
                    <a:lnTo>
                      <a:pt x="309" y="38"/>
                    </a:lnTo>
                    <a:lnTo>
                      <a:pt x="313" y="45"/>
                    </a:lnTo>
                    <a:lnTo>
                      <a:pt x="316" y="53"/>
                    </a:lnTo>
                    <a:lnTo>
                      <a:pt x="318" y="61"/>
                    </a:lnTo>
                    <a:lnTo>
                      <a:pt x="321" y="69"/>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3765" name="Freeform 2400"/>
              <p:cNvSpPr>
                <a:spLocks/>
              </p:cNvSpPr>
              <p:nvPr/>
            </p:nvSpPr>
            <p:spPr bwMode="auto">
              <a:xfrm>
                <a:off x="730" y="2017"/>
                <a:ext cx="81" cy="48"/>
              </a:xfrm>
              <a:custGeom>
                <a:avLst/>
                <a:gdLst>
                  <a:gd name="T0" fmla="*/ 0 w 322"/>
                  <a:gd name="T1" fmla="*/ 0 h 193"/>
                  <a:gd name="T2" fmla="*/ 0 w 322"/>
                  <a:gd name="T3" fmla="*/ 0 h 193"/>
                  <a:gd name="T4" fmla="*/ 0 w 322"/>
                  <a:gd name="T5" fmla="*/ 0 h 193"/>
                  <a:gd name="T6" fmla="*/ 0 w 322"/>
                  <a:gd name="T7" fmla="*/ 0 h 193"/>
                  <a:gd name="T8" fmla="*/ 0 w 322"/>
                  <a:gd name="T9" fmla="*/ 0 h 193"/>
                  <a:gd name="T10" fmla="*/ 0 w 322"/>
                  <a:gd name="T11" fmla="*/ 0 h 193"/>
                  <a:gd name="T12" fmla="*/ 0 w 322"/>
                  <a:gd name="T13" fmla="*/ 0 h 193"/>
                  <a:gd name="T14" fmla="*/ 0 w 322"/>
                  <a:gd name="T15" fmla="*/ 0 h 193"/>
                  <a:gd name="T16" fmla="*/ 0 w 322"/>
                  <a:gd name="T17" fmla="*/ 0 h 193"/>
                  <a:gd name="T18" fmla="*/ 0 w 322"/>
                  <a:gd name="T19" fmla="*/ 0 h 193"/>
                  <a:gd name="T20" fmla="*/ 0 w 322"/>
                  <a:gd name="T21" fmla="*/ 0 h 193"/>
                  <a:gd name="T22" fmla="*/ 0 w 322"/>
                  <a:gd name="T23" fmla="*/ 0 h 193"/>
                  <a:gd name="T24" fmla="*/ 0 w 322"/>
                  <a:gd name="T25" fmla="*/ 0 h 193"/>
                  <a:gd name="T26" fmla="*/ 0 w 322"/>
                  <a:gd name="T27" fmla="*/ 0 h 193"/>
                  <a:gd name="T28" fmla="*/ 0 w 322"/>
                  <a:gd name="T29" fmla="*/ 0 h 193"/>
                  <a:gd name="T30" fmla="*/ 0 w 322"/>
                  <a:gd name="T31" fmla="*/ 0 h 193"/>
                  <a:gd name="T32" fmla="*/ 0 w 322"/>
                  <a:gd name="T33" fmla="*/ 0 h 193"/>
                  <a:gd name="T34" fmla="*/ 0 w 322"/>
                  <a:gd name="T35" fmla="*/ 0 h 193"/>
                  <a:gd name="T36" fmla="*/ 0 w 322"/>
                  <a:gd name="T37" fmla="*/ 0 h 193"/>
                  <a:gd name="T38" fmla="*/ 0 w 322"/>
                  <a:gd name="T39" fmla="*/ 0 h 193"/>
                  <a:gd name="T40" fmla="*/ 0 w 322"/>
                  <a:gd name="T41" fmla="*/ 0 h 193"/>
                  <a:gd name="T42" fmla="*/ 0 w 322"/>
                  <a:gd name="T43" fmla="*/ 0 h 193"/>
                  <a:gd name="T44" fmla="*/ 0 w 322"/>
                  <a:gd name="T45" fmla="*/ 0 h 193"/>
                  <a:gd name="T46" fmla="*/ 0 w 322"/>
                  <a:gd name="T47" fmla="*/ 0 h 193"/>
                  <a:gd name="T48" fmla="*/ 0 w 322"/>
                  <a:gd name="T49" fmla="*/ 0 h 193"/>
                  <a:gd name="T50" fmla="*/ 0 w 322"/>
                  <a:gd name="T51" fmla="*/ 0 h 193"/>
                  <a:gd name="T52" fmla="*/ 0 w 322"/>
                  <a:gd name="T53" fmla="*/ 0 h 193"/>
                  <a:gd name="T54" fmla="*/ 0 w 322"/>
                  <a:gd name="T55" fmla="*/ 0 h 193"/>
                  <a:gd name="T56" fmla="*/ 0 w 322"/>
                  <a:gd name="T57" fmla="*/ 0 h 193"/>
                  <a:gd name="T58" fmla="*/ 0 w 322"/>
                  <a:gd name="T59" fmla="*/ 0 h 193"/>
                  <a:gd name="T60" fmla="*/ 0 w 322"/>
                  <a:gd name="T61" fmla="*/ 0 h 193"/>
                  <a:gd name="T62" fmla="*/ 0 w 322"/>
                  <a:gd name="T63" fmla="*/ 0 h 193"/>
                  <a:gd name="T64" fmla="*/ 0 w 322"/>
                  <a:gd name="T65" fmla="*/ 0 h 193"/>
                  <a:gd name="T66" fmla="*/ 0 w 322"/>
                  <a:gd name="T67" fmla="*/ 0 h 193"/>
                  <a:gd name="T68" fmla="*/ 0 w 322"/>
                  <a:gd name="T69" fmla="*/ 0 h 193"/>
                  <a:gd name="T70" fmla="*/ 0 w 322"/>
                  <a:gd name="T71" fmla="*/ 0 h 193"/>
                  <a:gd name="T72" fmla="*/ 0 w 322"/>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3"/>
                  <a:gd name="T113" fmla="*/ 322 w 322"/>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3">
                    <a:moveTo>
                      <a:pt x="322" y="87"/>
                    </a:moveTo>
                    <a:lnTo>
                      <a:pt x="322" y="106"/>
                    </a:lnTo>
                    <a:lnTo>
                      <a:pt x="321" y="115"/>
                    </a:lnTo>
                    <a:lnTo>
                      <a:pt x="321" y="124"/>
                    </a:lnTo>
                    <a:lnTo>
                      <a:pt x="318" y="132"/>
                    </a:lnTo>
                    <a:lnTo>
                      <a:pt x="316" y="140"/>
                    </a:lnTo>
                    <a:lnTo>
                      <a:pt x="313" y="148"/>
                    </a:lnTo>
                    <a:lnTo>
                      <a:pt x="309" y="155"/>
                    </a:lnTo>
                    <a:lnTo>
                      <a:pt x="305" y="161"/>
                    </a:lnTo>
                    <a:lnTo>
                      <a:pt x="301" y="168"/>
                    </a:lnTo>
                    <a:lnTo>
                      <a:pt x="296" y="173"/>
                    </a:lnTo>
                    <a:lnTo>
                      <a:pt x="289" y="178"/>
                    </a:lnTo>
                    <a:lnTo>
                      <a:pt x="284" y="182"/>
                    </a:lnTo>
                    <a:lnTo>
                      <a:pt x="277" y="186"/>
                    </a:lnTo>
                    <a:lnTo>
                      <a:pt x="271" y="189"/>
                    </a:lnTo>
                    <a:lnTo>
                      <a:pt x="263" y="190"/>
                    </a:lnTo>
                    <a:lnTo>
                      <a:pt x="255" y="191"/>
                    </a:lnTo>
                    <a:lnTo>
                      <a:pt x="248" y="193"/>
                    </a:lnTo>
                    <a:lnTo>
                      <a:pt x="0" y="193"/>
                    </a:lnTo>
                    <a:lnTo>
                      <a:pt x="0" y="0"/>
                    </a:lnTo>
                    <a:lnTo>
                      <a:pt x="248" y="0"/>
                    </a:lnTo>
                    <a:lnTo>
                      <a:pt x="255" y="0"/>
                    </a:lnTo>
                    <a:lnTo>
                      <a:pt x="263" y="1"/>
                    </a:lnTo>
                    <a:lnTo>
                      <a:pt x="271" y="4"/>
                    </a:lnTo>
                    <a:lnTo>
                      <a:pt x="277" y="7"/>
                    </a:lnTo>
                    <a:lnTo>
                      <a:pt x="284" y="11"/>
                    </a:lnTo>
                    <a:lnTo>
                      <a:pt x="289" y="15"/>
                    </a:lnTo>
                    <a:lnTo>
                      <a:pt x="296" y="20"/>
                    </a:lnTo>
                    <a:lnTo>
                      <a:pt x="301" y="25"/>
                    </a:lnTo>
                    <a:lnTo>
                      <a:pt x="305" y="32"/>
                    </a:lnTo>
                    <a:lnTo>
                      <a:pt x="309" y="38"/>
                    </a:lnTo>
                    <a:lnTo>
                      <a:pt x="313" y="45"/>
                    </a:lnTo>
                    <a:lnTo>
                      <a:pt x="316" y="53"/>
                    </a:lnTo>
                    <a:lnTo>
                      <a:pt x="318" y="61"/>
                    </a:lnTo>
                    <a:lnTo>
                      <a:pt x="321" y="69"/>
                    </a:lnTo>
                    <a:lnTo>
                      <a:pt x="321" y="78"/>
                    </a:lnTo>
                    <a:lnTo>
                      <a:pt x="322" y="87"/>
                    </a:lnTo>
                  </a:path>
                </a:pathLst>
              </a:custGeom>
              <a:noFill/>
              <a:ln w="9525">
                <a:solidFill>
                  <a:srgbClr val="1F1A17"/>
                </a:solidFill>
                <a:round/>
                <a:headEnd/>
                <a:tailEnd/>
              </a:ln>
            </p:spPr>
            <p:txBody>
              <a:bodyPr/>
              <a:lstStyle/>
              <a:p>
                <a:pPr eaLnBrk="1" hangingPunct="1"/>
                <a:endParaRPr lang="pt-BR" b="1" u="none"/>
              </a:p>
            </p:txBody>
          </p:sp>
          <p:sp>
            <p:nvSpPr>
              <p:cNvPr id="453766" name="Freeform 2401"/>
              <p:cNvSpPr>
                <a:spLocks/>
              </p:cNvSpPr>
              <p:nvPr/>
            </p:nvSpPr>
            <p:spPr bwMode="auto">
              <a:xfrm>
                <a:off x="722" y="2267"/>
                <a:ext cx="81"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299"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299" y="25"/>
                    </a:lnTo>
                    <a:lnTo>
                      <a:pt x="305" y="31"/>
                    </a:lnTo>
                    <a:lnTo>
                      <a:pt x="309" y="37"/>
                    </a:lnTo>
                    <a:lnTo>
                      <a:pt x="313" y="45"/>
                    </a:lnTo>
                    <a:lnTo>
                      <a:pt x="315" y="52"/>
                    </a:lnTo>
                    <a:lnTo>
                      <a:pt x="318" y="61"/>
                    </a:lnTo>
                    <a:lnTo>
                      <a:pt x="319" y="69"/>
                    </a:lnTo>
                    <a:lnTo>
                      <a:pt x="321" y="78"/>
                    </a:lnTo>
                    <a:lnTo>
                      <a:pt x="321" y="86"/>
                    </a:lnTo>
                    <a:close/>
                  </a:path>
                </a:pathLst>
              </a:custGeom>
              <a:solidFill>
                <a:srgbClr val="DA251D"/>
              </a:solidFill>
              <a:ln w="9525">
                <a:noFill/>
                <a:round/>
                <a:headEnd/>
                <a:tailEnd/>
              </a:ln>
            </p:spPr>
            <p:txBody>
              <a:bodyPr/>
              <a:lstStyle/>
              <a:p>
                <a:pPr eaLnBrk="1" hangingPunct="1"/>
                <a:endParaRPr lang="pt-BR" b="1" u="none"/>
              </a:p>
            </p:txBody>
          </p:sp>
          <p:sp>
            <p:nvSpPr>
              <p:cNvPr id="453767" name="Freeform 2402"/>
              <p:cNvSpPr>
                <a:spLocks/>
              </p:cNvSpPr>
              <p:nvPr/>
            </p:nvSpPr>
            <p:spPr bwMode="auto">
              <a:xfrm>
                <a:off x="722" y="2267"/>
                <a:ext cx="81"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299"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299" y="25"/>
                    </a:lnTo>
                    <a:lnTo>
                      <a:pt x="305" y="31"/>
                    </a:lnTo>
                    <a:lnTo>
                      <a:pt x="309" y="37"/>
                    </a:lnTo>
                    <a:lnTo>
                      <a:pt x="313" y="45"/>
                    </a:lnTo>
                    <a:lnTo>
                      <a:pt x="315" y="52"/>
                    </a:lnTo>
                    <a:lnTo>
                      <a:pt x="318" y="61"/>
                    </a:lnTo>
                    <a:lnTo>
                      <a:pt x="319" y="69"/>
                    </a:lnTo>
                    <a:lnTo>
                      <a:pt x="321" y="78"/>
                    </a:lnTo>
                    <a:lnTo>
                      <a:pt x="321" y="86"/>
                    </a:lnTo>
                  </a:path>
                </a:pathLst>
              </a:custGeom>
              <a:noFill/>
              <a:ln w="9525">
                <a:solidFill>
                  <a:srgbClr val="1F1A17"/>
                </a:solidFill>
                <a:round/>
                <a:headEnd/>
                <a:tailEnd/>
              </a:ln>
            </p:spPr>
            <p:txBody>
              <a:bodyPr/>
              <a:lstStyle/>
              <a:p>
                <a:pPr eaLnBrk="1" hangingPunct="1"/>
                <a:endParaRPr lang="pt-BR" b="1" u="none"/>
              </a:p>
            </p:txBody>
          </p:sp>
          <p:sp>
            <p:nvSpPr>
              <p:cNvPr id="453768" name="Freeform 2403"/>
              <p:cNvSpPr>
                <a:spLocks/>
              </p:cNvSpPr>
              <p:nvPr/>
            </p:nvSpPr>
            <p:spPr bwMode="auto">
              <a:xfrm>
                <a:off x="642"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4" y="173"/>
                    </a:lnTo>
                    <a:lnTo>
                      <a:pt x="289" y="178"/>
                    </a:lnTo>
                    <a:lnTo>
                      <a:pt x="283" y="182"/>
                    </a:lnTo>
                    <a:lnTo>
                      <a:pt x="276" y="186"/>
                    </a:lnTo>
                    <a:lnTo>
                      <a:pt x="269" y="189"/>
                    </a:lnTo>
                    <a:lnTo>
                      <a:pt x="263" y="190"/>
                    </a:lnTo>
                    <a:lnTo>
                      <a:pt x="255" y="191"/>
                    </a:lnTo>
                    <a:lnTo>
                      <a:pt x="247" y="193"/>
                    </a:lnTo>
                    <a:lnTo>
                      <a:pt x="0" y="193"/>
                    </a:lnTo>
                    <a:lnTo>
                      <a:pt x="0" y="0"/>
                    </a:lnTo>
                    <a:lnTo>
                      <a:pt x="247" y="0"/>
                    </a:lnTo>
                    <a:lnTo>
                      <a:pt x="255" y="0"/>
                    </a:lnTo>
                    <a:lnTo>
                      <a:pt x="263" y="1"/>
                    </a:lnTo>
                    <a:lnTo>
                      <a:pt x="269" y="4"/>
                    </a:lnTo>
                    <a:lnTo>
                      <a:pt x="276" y="7"/>
                    </a:lnTo>
                    <a:lnTo>
                      <a:pt x="283" y="10"/>
                    </a:lnTo>
                    <a:lnTo>
                      <a:pt x="289" y="14"/>
                    </a:lnTo>
                    <a:lnTo>
                      <a:pt x="294" y="20"/>
                    </a:lnTo>
                    <a:lnTo>
                      <a:pt x="300" y="25"/>
                    </a:lnTo>
                    <a:lnTo>
                      <a:pt x="305" y="32"/>
                    </a:lnTo>
                    <a:lnTo>
                      <a:pt x="309" y="38"/>
                    </a:lnTo>
                    <a:lnTo>
                      <a:pt x="313" y="45"/>
                    </a:lnTo>
                    <a:lnTo>
                      <a:pt x="316" y="53"/>
                    </a:lnTo>
                    <a:lnTo>
                      <a:pt x="318" y="61"/>
                    </a:lnTo>
                    <a:lnTo>
                      <a:pt x="320" y="69"/>
                    </a:lnTo>
                    <a:lnTo>
                      <a:pt x="321" y="78"/>
                    </a:lnTo>
                    <a:lnTo>
                      <a:pt x="321" y="87"/>
                    </a:lnTo>
                    <a:close/>
                  </a:path>
                </a:pathLst>
              </a:custGeom>
              <a:solidFill>
                <a:srgbClr val="DA251D"/>
              </a:solidFill>
              <a:ln w="9525">
                <a:noFill/>
                <a:round/>
                <a:headEnd/>
                <a:tailEnd/>
              </a:ln>
            </p:spPr>
            <p:txBody>
              <a:bodyPr/>
              <a:lstStyle/>
              <a:p>
                <a:pPr eaLnBrk="1" hangingPunct="1"/>
                <a:endParaRPr lang="pt-BR" b="1" u="none"/>
              </a:p>
            </p:txBody>
          </p:sp>
          <p:sp>
            <p:nvSpPr>
              <p:cNvPr id="453769" name="Freeform 2404"/>
              <p:cNvSpPr>
                <a:spLocks/>
              </p:cNvSpPr>
              <p:nvPr/>
            </p:nvSpPr>
            <p:spPr bwMode="auto">
              <a:xfrm>
                <a:off x="642"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4" y="173"/>
                    </a:lnTo>
                    <a:lnTo>
                      <a:pt x="289" y="178"/>
                    </a:lnTo>
                    <a:lnTo>
                      <a:pt x="283" y="182"/>
                    </a:lnTo>
                    <a:lnTo>
                      <a:pt x="276" y="186"/>
                    </a:lnTo>
                    <a:lnTo>
                      <a:pt x="269" y="189"/>
                    </a:lnTo>
                    <a:lnTo>
                      <a:pt x="263" y="190"/>
                    </a:lnTo>
                    <a:lnTo>
                      <a:pt x="255" y="191"/>
                    </a:lnTo>
                    <a:lnTo>
                      <a:pt x="247" y="193"/>
                    </a:lnTo>
                    <a:lnTo>
                      <a:pt x="0" y="193"/>
                    </a:lnTo>
                    <a:lnTo>
                      <a:pt x="0" y="0"/>
                    </a:lnTo>
                    <a:lnTo>
                      <a:pt x="247" y="0"/>
                    </a:lnTo>
                    <a:lnTo>
                      <a:pt x="255" y="0"/>
                    </a:lnTo>
                    <a:lnTo>
                      <a:pt x="263" y="1"/>
                    </a:lnTo>
                    <a:lnTo>
                      <a:pt x="269" y="4"/>
                    </a:lnTo>
                    <a:lnTo>
                      <a:pt x="276" y="7"/>
                    </a:lnTo>
                    <a:lnTo>
                      <a:pt x="283" y="10"/>
                    </a:lnTo>
                    <a:lnTo>
                      <a:pt x="289" y="14"/>
                    </a:lnTo>
                    <a:lnTo>
                      <a:pt x="294" y="20"/>
                    </a:lnTo>
                    <a:lnTo>
                      <a:pt x="300" y="25"/>
                    </a:lnTo>
                    <a:lnTo>
                      <a:pt x="305" y="32"/>
                    </a:lnTo>
                    <a:lnTo>
                      <a:pt x="309" y="38"/>
                    </a:lnTo>
                    <a:lnTo>
                      <a:pt x="313" y="45"/>
                    </a:lnTo>
                    <a:lnTo>
                      <a:pt x="316" y="53"/>
                    </a:lnTo>
                    <a:lnTo>
                      <a:pt x="318" y="61"/>
                    </a:lnTo>
                    <a:lnTo>
                      <a:pt x="320" y="69"/>
                    </a:lnTo>
                    <a:lnTo>
                      <a:pt x="321" y="78"/>
                    </a:lnTo>
                    <a:lnTo>
                      <a:pt x="321" y="87"/>
                    </a:lnTo>
                    <a:close/>
                  </a:path>
                </a:pathLst>
              </a:custGeom>
              <a:noFill/>
              <a:ln w="9525">
                <a:solidFill>
                  <a:srgbClr val="1F1A17"/>
                </a:solidFill>
                <a:round/>
                <a:headEnd/>
                <a:tailEnd/>
              </a:ln>
            </p:spPr>
            <p:txBody>
              <a:bodyPr/>
              <a:lstStyle/>
              <a:p>
                <a:pPr eaLnBrk="1" hangingPunct="1"/>
                <a:endParaRPr lang="pt-BR" b="1" u="none"/>
              </a:p>
            </p:txBody>
          </p:sp>
          <p:sp>
            <p:nvSpPr>
              <p:cNvPr id="453770" name="Freeform 2405"/>
              <p:cNvSpPr>
                <a:spLocks/>
              </p:cNvSpPr>
              <p:nvPr/>
            </p:nvSpPr>
            <p:spPr bwMode="auto">
              <a:xfrm>
                <a:off x="661" y="2471"/>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6"/>
                    </a:moveTo>
                    <a:lnTo>
                      <a:pt x="322" y="106"/>
                    </a:lnTo>
                    <a:lnTo>
                      <a:pt x="321" y="114"/>
                    </a:lnTo>
                    <a:lnTo>
                      <a:pt x="320" y="123"/>
                    </a:lnTo>
                    <a:lnTo>
                      <a:pt x="318" y="131"/>
                    </a:lnTo>
                    <a:lnTo>
                      <a:pt x="316" y="140"/>
                    </a:lnTo>
                    <a:lnTo>
                      <a:pt x="313" y="147"/>
                    </a:lnTo>
                    <a:lnTo>
                      <a:pt x="309" y="155"/>
                    </a:lnTo>
                    <a:lnTo>
                      <a:pt x="305" y="161"/>
                    </a:lnTo>
                    <a:lnTo>
                      <a:pt x="301" y="167"/>
                    </a:lnTo>
                    <a:lnTo>
                      <a:pt x="296" y="173"/>
                    </a:lnTo>
                    <a:lnTo>
                      <a:pt x="289" y="177"/>
                    </a:lnTo>
                    <a:lnTo>
                      <a:pt x="284" y="181"/>
                    </a:lnTo>
                    <a:lnTo>
                      <a:pt x="278" y="185"/>
                    </a:lnTo>
                    <a:lnTo>
                      <a:pt x="271" y="188"/>
                    </a:lnTo>
                    <a:lnTo>
                      <a:pt x="263" y="190"/>
                    </a:lnTo>
                    <a:lnTo>
                      <a:pt x="255" y="192"/>
                    </a:lnTo>
                    <a:lnTo>
                      <a:pt x="247" y="192"/>
                    </a:lnTo>
                    <a:lnTo>
                      <a:pt x="0" y="192"/>
                    </a:lnTo>
                    <a:lnTo>
                      <a:pt x="0" y="0"/>
                    </a:lnTo>
                    <a:lnTo>
                      <a:pt x="247" y="0"/>
                    </a:lnTo>
                    <a:lnTo>
                      <a:pt x="255" y="0"/>
                    </a:lnTo>
                    <a:lnTo>
                      <a:pt x="263" y="2"/>
                    </a:lnTo>
                    <a:lnTo>
                      <a:pt x="271" y="4"/>
                    </a:lnTo>
                    <a:lnTo>
                      <a:pt x="278" y="7"/>
                    </a:lnTo>
                    <a:lnTo>
                      <a:pt x="284" y="10"/>
                    </a:lnTo>
                    <a:lnTo>
                      <a:pt x="289" y="15"/>
                    </a:lnTo>
                    <a:lnTo>
                      <a:pt x="296" y="19"/>
                    </a:lnTo>
                    <a:lnTo>
                      <a:pt x="301" y="25"/>
                    </a:lnTo>
                    <a:lnTo>
                      <a:pt x="305" y="31"/>
                    </a:lnTo>
                    <a:lnTo>
                      <a:pt x="309" y="37"/>
                    </a:lnTo>
                    <a:lnTo>
                      <a:pt x="313" y="45"/>
                    </a:lnTo>
                    <a:lnTo>
                      <a:pt x="316" y="52"/>
                    </a:lnTo>
                    <a:lnTo>
                      <a:pt x="318" y="60"/>
                    </a:lnTo>
                    <a:lnTo>
                      <a:pt x="320" y="69"/>
                    </a:lnTo>
                    <a:lnTo>
                      <a:pt x="321" y="77"/>
                    </a:lnTo>
                    <a:lnTo>
                      <a:pt x="322" y="86"/>
                    </a:lnTo>
                    <a:close/>
                  </a:path>
                </a:pathLst>
              </a:custGeom>
              <a:solidFill>
                <a:srgbClr val="DA251D"/>
              </a:solidFill>
              <a:ln w="9525">
                <a:noFill/>
                <a:round/>
                <a:headEnd/>
                <a:tailEnd/>
              </a:ln>
            </p:spPr>
            <p:txBody>
              <a:bodyPr/>
              <a:lstStyle/>
              <a:p>
                <a:pPr eaLnBrk="1" hangingPunct="1"/>
                <a:endParaRPr lang="pt-BR" b="1" u="none"/>
              </a:p>
            </p:txBody>
          </p:sp>
          <p:sp>
            <p:nvSpPr>
              <p:cNvPr id="453771" name="Freeform 2406"/>
              <p:cNvSpPr>
                <a:spLocks/>
              </p:cNvSpPr>
              <p:nvPr/>
            </p:nvSpPr>
            <p:spPr bwMode="auto">
              <a:xfrm>
                <a:off x="661" y="2471"/>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6"/>
                    </a:moveTo>
                    <a:lnTo>
                      <a:pt x="322" y="106"/>
                    </a:lnTo>
                    <a:lnTo>
                      <a:pt x="321" y="114"/>
                    </a:lnTo>
                    <a:lnTo>
                      <a:pt x="320" y="123"/>
                    </a:lnTo>
                    <a:lnTo>
                      <a:pt x="318" y="131"/>
                    </a:lnTo>
                    <a:lnTo>
                      <a:pt x="316" y="140"/>
                    </a:lnTo>
                    <a:lnTo>
                      <a:pt x="313" y="147"/>
                    </a:lnTo>
                    <a:lnTo>
                      <a:pt x="309" y="155"/>
                    </a:lnTo>
                    <a:lnTo>
                      <a:pt x="305" y="161"/>
                    </a:lnTo>
                    <a:lnTo>
                      <a:pt x="301" y="167"/>
                    </a:lnTo>
                    <a:lnTo>
                      <a:pt x="296" y="173"/>
                    </a:lnTo>
                    <a:lnTo>
                      <a:pt x="289" y="177"/>
                    </a:lnTo>
                    <a:lnTo>
                      <a:pt x="284" y="181"/>
                    </a:lnTo>
                    <a:lnTo>
                      <a:pt x="278" y="185"/>
                    </a:lnTo>
                    <a:lnTo>
                      <a:pt x="271" y="188"/>
                    </a:lnTo>
                    <a:lnTo>
                      <a:pt x="263" y="190"/>
                    </a:lnTo>
                    <a:lnTo>
                      <a:pt x="255" y="192"/>
                    </a:lnTo>
                    <a:lnTo>
                      <a:pt x="247" y="192"/>
                    </a:lnTo>
                    <a:lnTo>
                      <a:pt x="0" y="192"/>
                    </a:lnTo>
                    <a:lnTo>
                      <a:pt x="0" y="0"/>
                    </a:lnTo>
                    <a:lnTo>
                      <a:pt x="247" y="0"/>
                    </a:lnTo>
                    <a:lnTo>
                      <a:pt x="255" y="0"/>
                    </a:lnTo>
                    <a:lnTo>
                      <a:pt x="263" y="2"/>
                    </a:lnTo>
                    <a:lnTo>
                      <a:pt x="271" y="4"/>
                    </a:lnTo>
                    <a:lnTo>
                      <a:pt x="278" y="7"/>
                    </a:lnTo>
                    <a:lnTo>
                      <a:pt x="284" y="10"/>
                    </a:lnTo>
                    <a:lnTo>
                      <a:pt x="289" y="15"/>
                    </a:lnTo>
                    <a:lnTo>
                      <a:pt x="296" y="19"/>
                    </a:lnTo>
                    <a:lnTo>
                      <a:pt x="301" y="25"/>
                    </a:lnTo>
                    <a:lnTo>
                      <a:pt x="305" y="31"/>
                    </a:lnTo>
                    <a:lnTo>
                      <a:pt x="309" y="37"/>
                    </a:lnTo>
                    <a:lnTo>
                      <a:pt x="313" y="45"/>
                    </a:lnTo>
                    <a:lnTo>
                      <a:pt x="316" y="52"/>
                    </a:lnTo>
                    <a:lnTo>
                      <a:pt x="318" y="60"/>
                    </a:lnTo>
                    <a:lnTo>
                      <a:pt x="320" y="69"/>
                    </a:lnTo>
                    <a:lnTo>
                      <a:pt x="321" y="77"/>
                    </a:lnTo>
                    <a:lnTo>
                      <a:pt x="322" y="86"/>
                    </a:lnTo>
                  </a:path>
                </a:pathLst>
              </a:custGeom>
              <a:noFill/>
              <a:ln w="9525">
                <a:solidFill>
                  <a:srgbClr val="1F1A17"/>
                </a:solidFill>
                <a:round/>
                <a:headEnd/>
                <a:tailEnd/>
              </a:ln>
            </p:spPr>
            <p:txBody>
              <a:bodyPr/>
              <a:lstStyle/>
              <a:p>
                <a:pPr eaLnBrk="1" hangingPunct="1"/>
                <a:endParaRPr lang="pt-BR" b="1" u="none"/>
              </a:p>
            </p:txBody>
          </p:sp>
          <p:sp>
            <p:nvSpPr>
              <p:cNvPr id="453772" name="Freeform 2407"/>
              <p:cNvSpPr>
                <a:spLocks/>
              </p:cNvSpPr>
              <p:nvPr/>
            </p:nvSpPr>
            <p:spPr bwMode="auto">
              <a:xfrm>
                <a:off x="740"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19" y="123"/>
                    </a:lnTo>
                    <a:lnTo>
                      <a:pt x="318" y="132"/>
                    </a:lnTo>
                    <a:lnTo>
                      <a:pt x="315" y="140"/>
                    </a:lnTo>
                    <a:lnTo>
                      <a:pt x="313" y="148"/>
                    </a:lnTo>
                    <a:lnTo>
                      <a:pt x="309" y="154"/>
                    </a:lnTo>
                    <a:lnTo>
                      <a:pt x="305" y="161"/>
                    </a:lnTo>
                    <a:lnTo>
                      <a:pt x="299" y="168"/>
                    </a:lnTo>
                    <a:lnTo>
                      <a:pt x="295" y="173"/>
                    </a:lnTo>
                    <a:lnTo>
                      <a:pt x="289" y="177"/>
                    </a:lnTo>
                    <a:lnTo>
                      <a:pt x="284" y="182"/>
                    </a:lnTo>
                    <a:lnTo>
                      <a:pt x="277" y="185"/>
                    </a:lnTo>
                    <a:lnTo>
                      <a:pt x="269" y="189"/>
                    </a:lnTo>
                    <a:lnTo>
                      <a:pt x="262" y="190"/>
                    </a:lnTo>
                    <a:lnTo>
                      <a:pt x="255" y="191"/>
                    </a:lnTo>
                    <a:lnTo>
                      <a:pt x="247" y="191"/>
                    </a:lnTo>
                    <a:lnTo>
                      <a:pt x="0" y="191"/>
                    </a:lnTo>
                    <a:lnTo>
                      <a:pt x="0" y="0"/>
                    </a:lnTo>
                    <a:lnTo>
                      <a:pt x="247" y="0"/>
                    </a:lnTo>
                    <a:lnTo>
                      <a:pt x="255" y="0"/>
                    </a:lnTo>
                    <a:lnTo>
                      <a:pt x="262" y="1"/>
                    </a:lnTo>
                    <a:lnTo>
                      <a:pt x="269" y="4"/>
                    </a:lnTo>
                    <a:lnTo>
                      <a:pt x="277" y="7"/>
                    </a:lnTo>
                    <a:lnTo>
                      <a:pt x="284" y="11"/>
                    </a:lnTo>
                    <a:lnTo>
                      <a:pt x="289" y="15"/>
                    </a:lnTo>
                    <a:lnTo>
                      <a:pt x="295" y="20"/>
                    </a:lnTo>
                    <a:lnTo>
                      <a:pt x="299" y="25"/>
                    </a:lnTo>
                    <a:lnTo>
                      <a:pt x="305" y="30"/>
                    </a:lnTo>
                    <a:lnTo>
                      <a:pt x="309" y="37"/>
                    </a:lnTo>
                    <a:lnTo>
                      <a:pt x="313" y="45"/>
                    </a:lnTo>
                    <a:lnTo>
                      <a:pt x="315" y="53"/>
                    </a:lnTo>
                    <a:lnTo>
                      <a:pt x="318" y="61"/>
                    </a:lnTo>
                    <a:lnTo>
                      <a:pt x="319" y="69"/>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3773" name="Freeform 2408"/>
              <p:cNvSpPr>
                <a:spLocks/>
              </p:cNvSpPr>
              <p:nvPr/>
            </p:nvSpPr>
            <p:spPr bwMode="auto">
              <a:xfrm>
                <a:off x="740"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19" y="123"/>
                    </a:lnTo>
                    <a:lnTo>
                      <a:pt x="318" y="132"/>
                    </a:lnTo>
                    <a:lnTo>
                      <a:pt x="315" y="140"/>
                    </a:lnTo>
                    <a:lnTo>
                      <a:pt x="313" y="148"/>
                    </a:lnTo>
                    <a:lnTo>
                      <a:pt x="309" y="154"/>
                    </a:lnTo>
                    <a:lnTo>
                      <a:pt x="305" y="161"/>
                    </a:lnTo>
                    <a:lnTo>
                      <a:pt x="299" y="168"/>
                    </a:lnTo>
                    <a:lnTo>
                      <a:pt x="295" y="173"/>
                    </a:lnTo>
                    <a:lnTo>
                      <a:pt x="289" y="177"/>
                    </a:lnTo>
                    <a:lnTo>
                      <a:pt x="284" y="182"/>
                    </a:lnTo>
                    <a:lnTo>
                      <a:pt x="277" y="185"/>
                    </a:lnTo>
                    <a:lnTo>
                      <a:pt x="269" y="189"/>
                    </a:lnTo>
                    <a:lnTo>
                      <a:pt x="262" y="190"/>
                    </a:lnTo>
                    <a:lnTo>
                      <a:pt x="255" y="191"/>
                    </a:lnTo>
                    <a:lnTo>
                      <a:pt x="247" y="191"/>
                    </a:lnTo>
                    <a:lnTo>
                      <a:pt x="0" y="191"/>
                    </a:lnTo>
                    <a:lnTo>
                      <a:pt x="0" y="0"/>
                    </a:lnTo>
                    <a:lnTo>
                      <a:pt x="247" y="0"/>
                    </a:lnTo>
                    <a:lnTo>
                      <a:pt x="255" y="0"/>
                    </a:lnTo>
                    <a:lnTo>
                      <a:pt x="262" y="1"/>
                    </a:lnTo>
                    <a:lnTo>
                      <a:pt x="269" y="4"/>
                    </a:lnTo>
                    <a:lnTo>
                      <a:pt x="277" y="7"/>
                    </a:lnTo>
                    <a:lnTo>
                      <a:pt x="284" y="11"/>
                    </a:lnTo>
                    <a:lnTo>
                      <a:pt x="289" y="15"/>
                    </a:lnTo>
                    <a:lnTo>
                      <a:pt x="295" y="20"/>
                    </a:lnTo>
                    <a:lnTo>
                      <a:pt x="299" y="25"/>
                    </a:lnTo>
                    <a:lnTo>
                      <a:pt x="305" y="30"/>
                    </a:lnTo>
                    <a:lnTo>
                      <a:pt x="309" y="37"/>
                    </a:lnTo>
                    <a:lnTo>
                      <a:pt x="313" y="45"/>
                    </a:lnTo>
                    <a:lnTo>
                      <a:pt x="315" y="53"/>
                    </a:lnTo>
                    <a:lnTo>
                      <a:pt x="318" y="61"/>
                    </a:lnTo>
                    <a:lnTo>
                      <a:pt x="319" y="69"/>
                    </a:lnTo>
                    <a:lnTo>
                      <a:pt x="321" y="78"/>
                    </a:lnTo>
                    <a:lnTo>
                      <a:pt x="322" y="87"/>
                    </a:lnTo>
                    <a:close/>
                  </a:path>
                </a:pathLst>
              </a:custGeom>
              <a:noFill/>
              <a:ln w="9525">
                <a:solidFill>
                  <a:srgbClr val="1F1A17"/>
                </a:solidFill>
                <a:round/>
                <a:headEnd/>
                <a:tailEnd/>
              </a:ln>
            </p:spPr>
            <p:txBody>
              <a:bodyPr/>
              <a:lstStyle/>
              <a:p>
                <a:pPr eaLnBrk="1" hangingPunct="1"/>
                <a:endParaRPr lang="pt-BR" b="1" u="none"/>
              </a:p>
            </p:txBody>
          </p:sp>
          <p:sp>
            <p:nvSpPr>
              <p:cNvPr id="453774" name="Freeform 2409"/>
              <p:cNvSpPr>
                <a:spLocks/>
              </p:cNvSpPr>
              <p:nvPr/>
            </p:nvSpPr>
            <p:spPr bwMode="auto">
              <a:xfrm>
                <a:off x="614" y="2563"/>
                <a:ext cx="80"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7"/>
                    </a:moveTo>
                    <a:lnTo>
                      <a:pt x="322" y="105"/>
                    </a:lnTo>
                    <a:lnTo>
                      <a:pt x="321" y="114"/>
                    </a:lnTo>
                    <a:lnTo>
                      <a:pt x="321" y="124"/>
                    </a:lnTo>
                    <a:lnTo>
                      <a:pt x="318" y="132"/>
                    </a:lnTo>
                    <a:lnTo>
                      <a:pt x="316" y="140"/>
                    </a:lnTo>
                    <a:lnTo>
                      <a:pt x="313" y="147"/>
                    </a:lnTo>
                    <a:lnTo>
                      <a:pt x="309" y="154"/>
                    </a:lnTo>
                    <a:lnTo>
                      <a:pt x="305" y="161"/>
                    </a:lnTo>
                    <a:lnTo>
                      <a:pt x="301" y="167"/>
                    </a:lnTo>
                    <a:lnTo>
                      <a:pt x="296" y="173"/>
                    </a:lnTo>
                    <a:lnTo>
                      <a:pt x="289" y="178"/>
                    </a:lnTo>
                    <a:lnTo>
                      <a:pt x="284" y="182"/>
                    </a:lnTo>
                    <a:lnTo>
                      <a:pt x="277" y="186"/>
                    </a:lnTo>
                    <a:lnTo>
                      <a:pt x="271" y="188"/>
                    </a:lnTo>
                    <a:lnTo>
                      <a:pt x="263" y="191"/>
                    </a:lnTo>
                    <a:lnTo>
                      <a:pt x="255" y="192"/>
                    </a:lnTo>
                    <a:lnTo>
                      <a:pt x="248" y="192"/>
                    </a:lnTo>
                    <a:lnTo>
                      <a:pt x="0" y="192"/>
                    </a:lnTo>
                    <a:lnTo>
                      <a:pt x="0" y="0"/>
                    </a:lnTo>
                    <a:lnTo>
                      <a:pt x="248" y="0"/>
                    </a:lnTo>
                    <a:lnTo>
                      <a:pt x="255" y="1"/>
                    </a:lnTo>
                    <a:lnTo>
                      <a:pt x="263" y="2"/>
                    </a:lnTo>
                    <a:lnTo>
                      <a:pt x="271" y="4"/>
                    </a:lnTo>
                    <a:lnTo>
                      <a:pt x="277" y="6"/>
                    </a:lnTo>
                    <a:lnTo>
                      <a:pt x="284" y="10"/>
                    </a:lnTo>
                    <a:lnTo>
                      <a:pt x="289" y="14"/>
                    </a:lnTo>
                    <a:lnTo>
                      <a:pt x="296" y="19"/>
                    </a:lnTo>
                    <a:lnTo>
                      <a:pt x="301" y="25"/>
                    </a:lnTo>
                    <a:lnTo>
                      <a:pt x="305" y="31"/>
                    </a:lnTo>
                    <a:lnTo>
                      <a:pt x="309" y="38"/>
                    </a:lnTo>
                    <a:lnTo>
                      <a:pt x="313" y="45"/>
                    </a:lnTo>
                    <a:lnTo>
                      <a:pt x="316" y="52"/>
                    </a:lnTo>
                    <a:lnTo>
                      <a:pt x="318" y="60"/>
                    </a:lnTo>
                    <a:lnTo>
                      <a:pt x="321" y="70"/>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3775" name="Freeform 2410"/>
              <p:cNvSpPr>
                <a:spLocks/>
              </p:cNvSpPr>
              <p:nvPr/>
            </p:nvSpPr>
            <p:spPr bwMode="auto">
              <a:xfrm>
                <a:off x="614" y="2563"/>
                <a:ext cx="80"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7"/>
                    </a:moveTo>
                    <a:lnTo>
                      <a:pt x="322" y="105"/>
                    </a:lnTo>
                    <a:lnTo>
                      <a:pt x="321" y="114"/>
                    </a:lnTo>
                    <a:lnTo>
                      <a:pt x="321" y="124"/>
                    </a:lnTo>
                    <a:lnTo>
                      <a:pt x="318" y="132"/>
                    </a:lnTo>
                    <a:lnTo>
                      <a:pt x="316" y="140"/>
                    </a:lnTo>
                    <a:lnTo>
                      <a:pt x="313" y="147"/>
                    </a:lnTo>
                    <a:lnTo>
                      <a:pt x="309" y="154"/>
                    </a:lnTo>
                    <a:lnTo>
                      <a:pt x="305" y="161"/>
                    </a:lnTo>
                    <a:lnTo>
                      <a:pt x="301" y="167"/>
                    </a:lnTo>
                    <a:lnTo>
                      <a:pt x="296" y="173"/>
                    </a:lnTo>
                    <a:lnTo>
                      <a:pt x="289" y="178"/>
                    </a:lnTo>
                    <a:lnTo>
                      <a:pt x="284" y="182"/>
                    </a:lnTo>
                    <a:lnTo>
                      <a:pt x="277" y="186"/>
                    </a:lnTo>
                    <a:lnTo>
                      <a:pt x="271" y="188"/>
                    </a:lnTo>
                    <a:lnTo>
                      <a:pt x="263" y="191"/>
                    </a:lnTo>
                    <a:lnTo>
                      <a:pt x="255" y="192"/>
                    </a:lnTo>
                    <a:lnTo>
                      <a:pt x="248" y="192"/>
                    </a:lnTo>
                    <a:lnTo>
                      <a:pt x="0" y="192"/>
                    </a:lnTo>
                    <a:lnTo>
                      <a:pt x="0" y="0"/>
                    </a:lnTo>
                    <a:lnTo>
                      <a:pt x="248" y="0"/>
                    </a:lnTo>
                    <a:lnTo>
                      <a:pt x="255" y="1"/>
                    </a:lnTo>
                    <a:lnTo>
                      <a:pt x="263" y="2"/>
                    </a:lnTo>
                    <a:lnTo>
                      <a:pt x="271" y="4"/>
                    </a:lnTo>
                    <a:lnTo>
                      <a:pt x="277" y="6"/>
                    </a:lnTo>
                    <a:lnTo>
                      <a:pt x="284" y="10"/>
                    </a:lnTo>
                    <a:lnTo>
                      <a:pt x="289" y="14"/>
                    </a:lnTo>
                    <a:lnTo>
                      <a:pt x="296" y="19"/>
                    </a:lnTo>
                    <a:lnTo>
                      <a:pt x="301" y="25"/>
                    </a:lnTo>
                    <a:lnTo>
                      <a:pt x="305" y="31"/>
                    </a:lnTo>
                    <a:lnTo>
                      <a:pt x="309" y="38"/>
                    </a:lnTo>
                    <a:lnTo>
                      <a:pt x="313" y="45"/>
                    </a:lnTo>
                    <a:lnTo>
                      <a:pt x="316" y="52"/>
                    </a:lnTo>
                    <a:lnTo>
                      <a:pt x="318" y="60"/>
                    </a:lnTo>
                    <a:lnTo>
                      <a:pt x="321" y="70"/>
                    </a:lnTo>
                    <a:lnTo>
                      <a:pt x="321" y="78"/>
                    </a:lnTo>
                    <a:lnTo>
                      <a:pt x="322" y="87"/>
                    </a:lnTo>
                    <a:close/>
                  </a:path>
                </a:pathLst>
              </a:custGeom>
              <a:noFill/>
              <a:ln w="9525">
                <a:solidFill>
                  <a:srgbClr val="1F1A17"/>
                </a:solidFill>
                <a:round/>
                <a:headEnd/>
                <a:tailEnd/>
              </a:ln>
            </p:spPr>
            <p:txBody>
              <a:bodyPr/>
              <a:lstStyle/>
              <a:p>
                <a:pPr eaLnBrk="1" hangingPunct="1"/>
                <a:endParaRPr lang="pt-BR" b="1" u="none"/>
              </a:p>
            </p:txBody>
          </p:sp>
          <p:sp>
            <p:nvSpPr>
              <p:cNvPr id="453776" name="Freeform 2411"/>
              <p:cNvSpPr>
                <a:spLocks/>
              </p:cNvSpPr>
              <p:nvPr/>
            </p:nvSpPr>
            <p:spPr bwMode="auto">
              <a:xfrm>
                <a:off x="534" y="2565"/>
                <a:ext cx="80"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7" y="154"/>
                    </a:lnTo>
                    <a:lnTo>
                      <a:pt x="303" y="161"/>
                    </a:lnTo>
                    <a:lnTo>
                      <a:pt x="299" y="166"/>
                    </a:lnTo>
                    <a:lnTo>
                      <a:pt x="294" y="172"/>
                    </a:lnTo>
                    <a:lnTo>
                      <a:pt x="288"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8" y="14"/>
                    </a:lnTo>
                    <a:lnTo>
                      <a:pt x="294" y="18"/>
                    </a:lnTo>
                    <a:lnTo>
                      <a:pt x="299" y="23"/>
                    </a:lnTo>
                    <a:lnTo>
                      <a:pt x="303" y="30"/>
                    </a:lnTo>
                    <a:lnTo>
                      <a:pt x="307" y="37"/>
                    </a:lnTo>
                    <a:lnTo>
                      <a:pt x="311" y="44"/>
                    </a:lnTo>
                    <a:lnTo>
                      <a:pt x="315" y="51"/>
                    </a:lnTo>
                    <a:lnTo>
                      <a:pt x="317" y="59"/>
                    </a:lnTo>
                    <a:lnTo>
                      <a:pt x="319" y="68"/>
                    </a:lnTo>
                    <a:lnTo>
                      <a:pt x="321" y="76"/>
                    </a:lnTo>
                    <a:lnTo>
                      <a:pt x="321" y="85"/>
                    </a:lnTo>
                    <a:close/>
                  </a:path>
                </a:pathLst>
              </a:custGeom>
              <a:solidFill>
                <a:srgbClr val="DA251D"/>
              </a:solidFill>
              <a:ln w="9525">
                <a:noFill/>
                <a:round/>
                <a:headEnd/>
                <a:tailEnd/>
              </a:ln>
            </p:spPr>
            <p:txBody>
              <a:bodyPr/>
              <a:lstStyle/>
              <a:p>
                <a:pPr eaLnBrk="1" hangingPunct="1"/>
                <a:endParaRPr lang="pt-BR" b="1" u="none"/>
              </a:p>
            </p:txBody>
          </p:sp>
          <p:sp>
            <p:nvSpPr>
              <p:cNvPr id="453777" name="Freeform 2412"/>
              <p:cNvSpPr>
                <a:spLocks/>
              </p:cNvSpPr>
              <p:nvPr/>
            </p:nvSpPr>
            <p:spPr bwMode="auto">
              <a:xfrm>
                <a:off x="534" y="2565"/>
                <a:ext cx="80"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7" y="154"/>
                    </a:lnTo>
                    <a:lnTo>
                      <a:pt x="303" y="161"/>
                    </a:lnTo>
                    <a:lnTo>
                      <a:pt x="299" y="166"/>
                    </a:lnTo>
                    <a:lnTo>
                      <a:pt x="294" y="172"/>
                    </a:lnTo>
                    <a:lnTo>
                      <a:pt x="288"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8" y="14"/>
                    </a:lnTo>
                    <a:lnTo>
                      <a:pt x="294" y="18"/>
                    </a:lnTo>
                    <a:lnTo>
                      <a:pt x="299" y="23"/>
                    </a:lnTo>
                    <a:lnTo>
                      <a:pt x="303" y="30"/>
                    </a:lnTo>
                    <a:lnTo>
                      <a:pt x="307" y="37"/>
                    </a:lnTo>
                    <a:lnTo>
                      <a:pt x="311" y="44"/>
                    </a:lnTo>
                    <a:lnTo>
                      <a:pt x="315" y="51"/>
                    </a:lnTo>
                    <a:lnTo>
                      <a:pt x="317" y="59"/>
                    </a:lnTo>
                    <a:lnTo>
                      <a:pt x="319" y="68"/>
                    </a:lnTo>
                    <a:lnTo>
                      <a:pt x="321" y="76"/>
                    </a:lnTo>
                    <a:lnTo>
                      <a:pt x="321" y="85"/>
                    </a:lnTo>
                  </a:path>
                </a:pathLst>
              </a:custGeom>
              <a:noFill/>
              <a:ln w="9525">
                <a:solidFill>
                  <a:srgbClr val="1F1A17"/>
                </a:solidFill>
                <a:round/>
                <a:headEnd/>
                <a:tailEnd/>
              </a:ln>
            </p:spPr>
            <p:txBody>
              <a:bodyPr/>
              <a:lstStyle/>
              <a:p>
                <a:pPr eaLnBrk="1" hangingPunct="1"/>
                <a:endParaRPr lang="pt-BR" b="1" u="none"/>
              </a:p>
            </p:txBody>
          </p:sp>
          <p:sp>
            <p:nvSpPr>
              <p:cNvPr id="453778" name="Freeform 2413"/>
              <p:cNvSpPr>
                <a:spLocks/>
              </p:cNvSpPr>
              <p:nvPr/>
            </p:nvSpPr>
            <p:spPr bwMode="auto">
              <a:xfrm>
                <a:off x="474" y="2016"/>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8"/>
                    </a:moveTo>
                    <a:lnTo>
                      <a:pt x="321" y="106"/>
                    </a:lnTo>
                    <a:lnTo>
                      <a:pt x="320" y="115"/>
                    </a:lnTo>
                    <a:lnTo>
                      <a:pt x="320" y="123"/>
                    </a:lnTo>
                    <a:lnTo>
                      <a:pt x="317" y="132"/>
                    </a:lnTo>
                    <a:lnTo>
                      <a:pt x="314" y="140"/>
                    </a:lnTo>
                    <a:lnTo>
                      <a:pt x="312" y="148"/>
                    </a:lnTo>
                    <a:lnTo>
                      <a:pt x="308" y="155"/>
                    </a:lnTo>
                    <a:lnTo>
                      <a:pt x="304" y="161"/>
                    </a:lnTo>
                    <a:lnTo>
                      <a:pt x="300" y="168"/>
                    </a:lnTo>
                    <a:lnTo>
                      <a:pt x="295" y="173"/>
                    </a:lnTo>
                    <a:lnTo>
                      <a:pt x="288" y="177"/>
                    </a:lnTo>
                    <a:lnTo>
                      <a:pt x="283" y="183"/>
                    </a:lnTo>
                    <a:lnTo>
                      <a:pt x="276" y="185"/>
                    </a:lnTo>
                    <a:lnTo>
                      <a:pt x="269" y="189"/>
                    </a:lnTo>
                    <a:lnTo>
                      <a:pt x="262" y="191"/>
                    </a:lnTo>
                    <a:lnTo>
                      <a:pt x="255" y="192"/>
                    </a:lnTo>
                    <a:lnTo>
                      <a:pt x="247" y="192"/>
                    </a:lnTo>
                    <a:lnTo>
                      <a:pt x="0" y="192"/>
                    </a:lnTo>
                    <a:lnTo>
                      <a:pt x="0" y="0"/>
                    </a:lnTo>
                    <a:lnTo>
                      <a:pt x="247" y="0"/>
                    </a:lnTo>
                    <a:lnTo>
                      <a:pt x="255" y="0"/>
                    </a:lnTo>
                    <a:lnTo>
                      <a:pt x="262" y="2"/>
                    </a:lnTo>
                    <a:lnTo>
                      <a:pt x="269" y="4"/>
                    </a:lnTo>
                    <a:lnTo>
                      <a:pt x="276" y="7"/>
                    </a:lnTo>
                    <a:lnTo>
                      <a:pt x="283" y="11"/>
                    </a:lnTo>
                    <a:lnTo>
                      <a:pt x="288" y="15"/>
                    </a:lnTo>
                    <a:lnTo>
                      <a:pt x="295" y="20"/>
                    </a:lnTo>
                    <a:lnTo>
                      <a:pt x="300" y="26"/>
                    </a:lnTo>
                    <a:lnTo>
                      <a:pt x="304" y="31"/>
                    </a:lnTo>
                    <a:lnTo>
                      <a:pt x="308" y="37"/>
                    </a:lnTo>
                    <a:lnTo>
                      <a:pt x="312" y="45"/>
                    </a:lnTo>
                    <a:lnTo>
                      <a:pt x="314" y="53"/>
                    </a:lnTo>
                    <a:lnTo>
                      <a:pt x="317" y="61"/>
                    </a:lnTo>
                    <a:lnTo>
                      <a:pt x="320" y="69"/>
                    </a:lnTo>
                    <a:lnTo>
                      <a:pt x="320" y="78"/>
                    </a:lnTo>
                    <a:lnTo>
                      <a:pt x="321" y="88"/>
                    </a:lnTo>
                    <a:close/>
                  </a:path>
                </a:pathLst>
              </a:custGeom>
              <a:solidFill>
                <a:srgbClr val="DA251D"/>
              </a:solidFill>
              <a:ln w="9525">
                <a:noFill/>
                <a:round/>
                <a:headEnd/>
                <a:tailEnd/>
              </a:ln>
            </p:spPr>
            <p:txBody>
              <a:bodyPr/>
              <a:lstStyle/>
              <a:p>
                <a:pPr eaLnBrk="1" hangingPunct="1"/>
                <a:endParaRPr lang="pt-BR" b="1" u="none"/>
              </a:p>
            </p:txBody>
          </p:sp>
          <p:sp>
            <p:nvSpPr>
              <p:cNvPr id="453779" name="Freeform 2414"/>
              <p:cNvSpPr>
                <a:spLocks/>
              </p:cNvSpPr>
              <p:nvPr/>
            </p:nvSpPr>
            <p:spPr bwMode="auto">
              <a:xfrm>
                <a:off x="474" y="2016"/>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8"/>
                    </a:moveTo>
                    <a:lnTo>
                      <a:pt x="321" y="106"/>
                    </a:lnTo>
                    <a:lnTo>
                      <a:pt x="320" y="115"/>
                    </a:lnTo>
                    <a:lnTo>
                      <a:pt x="320" y="123"/>
                    </a:lnTo>
                    <a:lnTo>
                      <a:pt x="317" y="132"/>
                    </a:lnTo>
                    <a:lnTo>
                      <a:pt x="314" y="140"/>
                    </a:lnTo>
                    <a:lnTo>
                      <a:pt x="312" y="148"/>
                    </a:lnTo>
                    <a:lnTo>
                      <a:pt x="308" y="155"/>
                    </a:lnTo>
                    <a:lnTo>
                      <a:pt x="304" y="161"/>
                    </a:lnTo>
                    <a:lnTo>
                      <a:pt x="300" y="168"/>
                    </a:lnTo>
                    <a:lnTo>
                      <a:pt x="295" y="173"/>
                    </a:lnTo>
                    <a:lnTo>
                      <a:pt x="288" y="177"/>
                    </a:lnTo>
                    <a:lnTo>
                      <a:pt x="283" y="183"/>
                    </a:lnTo>
                    <a:lnTo>
                      <a:pt x="276" y="185"/>
                    </a:lnTo>
                    <a:lnTo>
                      <a:pt x="269" y="189"/>
                    </a:lnTo>
                    <a:lnTo>
                      <a:pt x="262" y="191"/>
                    </a:lnTo>
                    <a:lnTo>
                      <a:pt x="255" y="192"/>
                    </a:lnTo>
                    <a:lnTo>
                      <a:pt x="247" y="192"/>
                    </a:lnTo>
                    <a:lnTo>
                      <a:pt x="0" y="192"/>
                    </a:lnTo>
                    <a:lnTo>
                      <a:pt x="0" y="0"/>
                    </a:lnTo>
                    <a:lnTo>
                      <a:pt x="247" y="0"/>
                    </a:lnTo>
                    <a:lnTo>
                      <a:pt x="255" y="0"/>
                    </a:lnTo>
                    <a:lnTo>
                      <a:pt x="262" y="2"/>
                    </a:lnTo>
                    <a:lnTo>
                      <a:pt x="269" y="4"/>
                    </a:lnTo>
                    <a:lnTo>
                      <a:pt x="276" y="7"/>
                    </a:lnTo>
                    <a:lnTo>
                      <a:pt x="283" y="11"/>
                    </a:lnTo>
                    <a:lnTo>
                      <a:pt x="288" y="15"/>
                    </a:lnTo>
                    <a:lnTo>
                      <a:pt x="295" y="20"/>
                    </a:lnTo>
                    <a:lnTo>
                      <a:pt x="300" y="26"/>
                    </a:lnTo>
                    <a:lnTo>
                      <a:pt x="304" y="31"/>
                    </a:lnTo>
                    <a:lnTo>
                      <a:pt x="308" y="37"/>
                    </a:lnTo>
                    <a:lnTo>
                      <a:pt x="312" y="45"/>
                    </a:lnTo>
                    <a:lnTo>
                      <a:pt x="314" y="53"/>
                    </a:lnTo>
                    <a:lnTo>
                      <a:pt x="317" y="61"/>
                    </a:lnTo>
                    <a:lnTo>
                      <a:pt x="320" y="69"/>
                    </a:lnTo>
                    <a:lnTo>
                      <a:pt x="320" y="78"/>
                    </a:lnTo>
                    <a:lnTo>
                      <a:pt x="321" y="88"/>
                    </a:lnTo>
                    <a:close/>
                  </a:path>
                </a:pathLst>
              </a:custGeom>
              <a:noFill/>
              <a:ln w="9525">
                <a:solidFill>
                  <a:srgbClr val="1F1A17"/>
                </a:solidFill>
                <a:round/>
                <a:headEnd/>
                <a:tailEnd/>
              </a:ln>
            </p:spPr>
            <p:txBody>
              <a:bodyPr/>
              <a:lstStyle/>
              <a:p>
                <a:pPr eaLnBrk="1" hangingPunct="1"/>
                <a:endParaRPr lang="pt-BR" b="1" u="none"/>
              </a:p>
            </p:txBody>
          </p:sp>
          <p:sp>
            <p:nvSpPr>
              <p:cNvPr id="453780" name="Freeform 2415"/>
              <p:cNvSpPr>
                <a:spLocks/>
              </p:cNvSpPr>
              <p:nvPr/>
            </p:nvSpPr>
            <p:spPr bwMode="auto">
              <a:xfrm>
                <a:off x="553" y="2017"/>
                <a:ext cx="80" cy="48"/>
              </a:xfrm>
              <a:custGeom>
                <a:avLst/>
                <a:gdLst>
                  <a:gd name="T0" fmla="*/ 0 w 320"/>
                  <a:gd name="T1" fmla="*/ 0 h 193"/>
                  <a:gd name="T2" fmla="*/ 0 w 320"/>
                  <a:gd name="T3" fmla="*/ 0 h 193"/>
                  <a:gd name="T4" fmla="*/ 0 w 320"/>
                  <a:gd name="T5" fmla="*/ 0 h 193"/>
                  <a:gd name="T6" fmla="*/ 0 w 320"/>
                  <a:gd name="T7" fmla="*/ 0 h 193"/>
                  <a:gd name="T8" fmla="*/ 0 w 320"/>
                  <a:gd name="T9" fmla="*/ 0 h 193"/>
                  <a:gd name="T10" fmla="*/ 0 w 320"/>
                  <a:gd name="T11" fmla="*/ 0 h 193"/>
                  <a:gd name="T12" fmla="*/ 0 w 320"/>
                  <a:gd name="T13" fmla="*/ 0 h 193"/>
                  <a:gd name="T14" fmla="*/ 0 w 320"/>
                  <a:gd name="T15" fmla="*/ 0 h 193"/>
                  <a:gd name="T16" fmla="*/ 0 w 320"/>
                  <a:gd name="T17" fmla="*/ 0 h 193"/>
                  <a:gd name="T18" fmla="*/ 0 w 320"/>
                  <a:gd name="T19" fmla="*/ 0 h 193"/>
                  <a:gd name="T20" fmla="*/ 0 w 320"/>
                  <a:gd name="T21" fmla="*/ 0 h 193"/>
                  <a:gd name="T22" fmla="*/ 0 w 320"/>
                  <a:gd name="T23" fmla="*/ 0 h 193"/>
                  <a:gd name="T24" fmla="*/ 0 w 320"/>
                  <a:gd name="T25" fmla="*/ 0 h 193"/>
                  <a:gd name="T26" fmla="*/ 0 w 320"/>
                  <a:gd name="T27" fmla="*/ 0 h 193"/>
                  <a:gd name="T28" fmla="*/ 0 w 320"/>
                  <a:gd name="T29" fmla="*/ 0 h 193"/>
                  <a:gd name="T30" fmla="*/ 0 w 320"/>
                  <a:gd name="T31" fmla="*/ 0 h 193"/>
                  <a:gd name="T32" fmla="*/ 0 w 320"/>
                  <a:gd name="T33" fmla="*/ 0 h 193"/>
                  <a:gd name="T34" fmla="*/ 0 w 320"/>
                  <a:gd name="T35" fmla="*/ 0 h 193"/>
                  <a:gd name="T36" fmla="*/ 0 w 320"/>
                  <a:gd name="T37" fmla="*/ 0 h 193"/>
                  <a:gd name="T38" fmla="*/ 0 w 320"/>
                  <a:gd name="T39" fmla="*/ 0 h 193"/>
                  <a:gd name="T40" fmla="*/ 0 w 320"/>
                  <a:gd name="T41" fmla="*/ 0 h 193"/>
                  <a:gd name="T42" fmla="*/ 0 w 320"/>
                  <a:gd name="T43" fmla="*/ 0 h 193"/>
                  <a:gd name="T44" fmla="*/ 0 w 320"/>
                  <a:gd name="T45" fmla="*/ 0 h 193"/>
                  <a:gd name="T46" fmla="*/ 0 w 320"/>
                  <a:gd name="T47" fmla="*/ 0 h 193"/>
                  <a:gd name="T48" fmla="*/ 0 w 320"/>
                  <a:gd name="T49" fmla="*/ 0 h 193"/>
                  <a:gd name="T50" fmla="*/ 0 w 320"/>
                  <a:gd name="T51" fmla="*/ 0 h 193"/>
                  <a:gd name="T52" fmla="*/ 0 w 320"/>
                  <a:gd name="T53" fmla="*/ 0 h 193"/>
                  <a:gd name="T54" fmla="*/ 0 w 320"/>
                  <a:gd name="T55" fmla="*/ 0 h 193"/>
                  <a:gd name="T56" fmla="*/ 0 w 320"/>
                  <a:gd name="T57" fmla="*/ 0 h 193"/>
                  <a:gd name="T58" fmla="*/ 0 w 320"/>
                  <a:gd name="T59" fmla="*/ 0 h 193"/>
                  <a:gd name="T60" fmla="*/ 0 w 320"/>
                  <a:gd name="T61" fmla="*/ 0 h 193"/>
                  <a:gd name="T62" fmla="*/ 0 w 320"/>
                  <a:gd name="T63" fmla="*/ 0 h 193"/>
                  <a:gd name="T64" fmla="*/ 0 w 320"/>
                  <a:gd name="T65" fmla="*/ 0 h 193"/>
                  <a:gd name="T66" fmla="*/ 0 w 320"/>
                  <a:gd name="T67" fmla="*/ 0 h 193"/>
                  <a:gd name="T68" fmla="*/ 0 w 320"/>
                  <a:gd name="T69" fmla="*/ 0 h 193"/>
                  <a:gd name="T70" fmla="*/ 0 w 320"/>
                  <a:gd name="T71" fmla="*/ 0 h 193"/>
                  <a:gd name="T72" fmla="*/ 0 w 320"/>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3"/>
                  <a:gd name="T113" fmla="*/ 320 w 320"/>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3">
                    <a:moveTo>
                      <a:pt x="320" y="87"/>
                    </a:moveTo>
                    <a:lnTo>
                      <a:pt x="320" y="106"/>
                    </a:lnTo>
                    <a:lnTo>
                      <a:pt x="319" y="115"/>
                    </a:lnTo>
                    <a:lnTo>
                      <a:pt x="319" y="124"/>
                    </a:lnTo>
                    <a:lnTo>
                      <a:pt x="316" y="132"/>
                    </a:lnTo>
                    <a:lnTo>
                      <a:pt x="314" y="140"/>
                    </a:lnTo>
                    <a:lnTo>
                      <a:pt x="311" y="148"/>
                    </a:lnTo>
                    <a:lnTo>
                      <a:pt x="307" y="155"/>
                    </a:lnTo>
                    <a:lnTo>
                      <a:pt x="303" y="161"/>
                    </a:lnTo>
                    <a:lnTo>
                      <a:pt x="299" y="168"/>
                    </a:lnTo>
                    <a:lnTo>
                      <a:pt x="294" y="173"/>
                    </a:lnTo>
                    <a:lnTo>
                      <a:pt x="287" y="178"/>
                    </a:lnTo>
                    <a:lnTo>
                      <a:pt x="282" y="182"/>
                    </a:lnTo>
                    <a:lnTo>
                      <a:pt x="276" y="186"/>
                    </a:lnTo>
                    <a:lnTo>
                      <a:pt x="269" y="189"/>
                    </a:lnTo>
                    <a:lnTo>
                      <a:pt x="261" y="190"/>
                    </a:lnTo>
                    <a:lnTo>
                      <a:pt x="253" y="191"/>
                    </a:lnTo>
                    <a:lnTo>
                      <a:pt x="247" y="193"/>
                    </a:lnTo>
                    <a:lnTo>
                      <a:pt x="0" y="193"/>
                    </a:lnTo>
                    <a:lnTo>
                      <a:pt x="0" y="0"/>
                    </a:lnTo>
                    <a:lnTo>
                      <a:pt x="247" y="0"/>
                    </a:lnTo>
                    <a:lnTo>
                      <a:pt x="253" y="0"/>
                    </a:lnTo>
                    <a:lnTo>
                      <a:pt x="261" y="1"/>
                    </a:lnTo>
                    <a:lnTo>
                      <a:pt x="269" y="4"/>
                    </a:lnTo>
                    <a:lnTo>
                      <a:pt x="276" y="7"/>
                    </a:lnTo>
                    <a:lnTo>
                      <a:pt x="282" y="11"/>
                    </a:lnTo>
                    <a:lnTo>
                      <a:pt x="287" y="15"/>
                    </a:lnTo>
                    <a:lnTo>
                      <a:pt x="294" y="20"/>
                    </a:lnTo>
                    <a:lnTo>
                      <a:pt x="299" y="25"/>
                    </a:lnTo>
                    <a:lnTo>
                      <a:pt x="303" y="32"/>
                    </a:lnTo>
                    <a:lnTo>
                      <a:pt x="307" y="38"/>
                    </a:lnTo>
                    <a:lnTo>
                      <a:pt x="311" y="45"/>
                    </a:lnTo>
                    <a:lnTo>
                      <a:pt x="314" y="53"/>
                    </a:lnTo>
                    <a:lnTo>
                      <a:pt x="316" y="61"/>
                    </a:lnTo>
                    <a:lnTo>
                      <a:pt x="319" y="69"/>
                    </a:lnTo>
                    <a:lnTo>
                      <a:pt x="319" y="78"/>
                    </a:lnTo>
                    <a:lnTo>
                      <a:pt x="320" y="87"/>
                    </a:lnTo>
                    <a:close/>
                  </a:path>
                </a:pathLst>
              </a:custGeom>
              <a:solidFill>
                <a:srgbClr val="DA251D"/>
              </a:solidFill>
              <a:ln w="9525">
                <a:noFill/>
                <a:round/>
                <a:headEnd/>
                <a:tailEnd/>
              </a:ln>
            </p:spPr>
            <p:txBody>
              <a:bodyPr/>
              <a:lstStyle/>
              <a:p>
                <a:pPr eaLnBrk="1" hangingPunct="1"/>
                <a:endParaRPr lang="pt-BR" b="1" u="none"/>
              </a:p>
            </p:txBody>
          </p:sp>
          <p:sp>
            <p:nvSpPr>
              <p:cNvPr id="453781" name="Freeform 2416"/>
              <p:cNvSpPr>
                <a:spLocks/>
              </p:cNvSpPr>
              <p:nvPr/>
            </p:nvSpPr>
            <p:spPr bwMode="auto">
              <a:xfrm>
                <a:off x="553" y="2017"/>
                <a:ext cx="80" cy="48"/>
              </a:xfrm>
              <a:custGeom>
                <a:avLst/>
                <a:gdLst>
                  <a:gd name="T0" fmla="*/ 0 w 320"/>
                  <a:gd name="T1" fmla="*/ 0 h 193"/>
                  <a:gd name="T2" fmla="*/ 0 w 320"/>
                  <a:gd name="T3" fmla="*/ 0 h 193"/>
                  <a:gd name="T4" fmla="*/ 0 w 320"/>
                  <a:gd name="T5" fmla="*/ 0 h 193"/>
                  <a:gd name="T6" fmla="*/ 0 w 320"/>
                  <a:gd name="T7" fmla="*/ 0 h 193"/>
                  <a:gd name="T8" fmla="*/ 0 w 320"/>
                  <a:gd name="T9" fmla="*/ 0 h 193"/>
                  <a:gd name="T10" fmla="*/ 0 w 320"/>
                  <a:gd name="T11" fmla="*/ 0 h 193"/>
                  <a:gd name="T12" fmla="*/ 0 w 320"/>
                  <a:gd name="T13" fmla="*/ 0 h 193"/>
                  <a:gd name="T14" fmla="*/ 0 w 320"/>
                  <a:gd name="T15" fmla="*/ 0 h 193"/>
                  <a:gd name="T16" fmla="*/ 0 w 320"/>
                  <a:gd name="T17" fmla="*/ 0 h 193"/>
                  <a:gd name="T18" fmla="*/ 0 w 320"/>
                  <a:gd name="T19" fmla="*/ 0 h 193"/>
                  <a:gd name="T20" fmla="*/ 0 w 320"/>
                  <a:gd name="T21" fmla="*/ 0 h 193"/>
                  <a:gd name="T22" fmla="*/ 0 w 320"/>
                  <a:gd name="T23" fmla="*/ 0 h 193"/>
                  <a:gd name="T24" fmla="*/ 0 w 320"/>
                  <a:gd name="T25" fmla="*/ 0 h 193"/>
                  <a:gd name="T26" fmla="*/ 0 w 320"/>
                  <a:gd name="T27" fmla="*/ 0 h 193"/>
                  <a:gd name="T28" fmla="*/ 0 w 320"/>
                  <a:gd name="T29" fmla="*/ 0 h 193"/>
                  <a:gd name="T30" fmla="*/ 0 w 320"/>
                  <a:gd name="T31" fmla="*/ 0 h 193"/>
                  <a:gd name="T32" fmla="*/ 0 w 320"/>
                  <a:gd name="T33" fmla="*/ 0 h 193"/>
                  <a:gd name="T34" fmla="*/ 0 w 320"/>
                  <a:gd name="T35" fmla="*/ 0 h 193"/>
                  <a:gd name="T36" fmla="*/ 0 w 320"/>
                  <a:gd name="T37" fmla="*/ 0 h 193"/>
                  <a:gd name="T38" fmla="*/ 0 w 320"/>
                  <a:gd name="T39" fmla="*/ 0 h 193"/>
                  <a:gd name="T40" fmla="*/ 0 w 320"/>
                  <a:gd name="T41" fmla="*/ 0 h 193"/>
                  <a:gd name="T42" fmla="*/ 0 w 320"/>
                  <a:gd name="T43" fmla="*/ 0 h 193"/>
                  <a:gd name="T44" fmla="*/ 0 w 320"/>
                  <a:gd name="T45" fmla="*/ 0 h 193"/>
                  <a:gd name="T46" fmla="*/ 0 w 320"/>
                  <a:gd name="T47" fmla="*/ 0 h 193"/>
                  <a:gd name="T48" fmla="*/ 0 w 320"/>
                  <a:gd name="T49" fmla="*/ 0 h 193"/>
                  <a:gd name="T50" fmla="*/ 0 w 320"/>
                  <a:gd name="T51" fmla="*/ 0 h 193"/>
                  <a:gd name="T52" fmla="*/ 0 w 320"/>
                  <a:gd name="T53" fmla="*/ 0 h 193"/>
                  <a:gd name="T54" fmla="*/ 0 w 320"/>
                  <a:gd name="T55" fmla="*/ 0 h 193"/>
                  <a:gd name="T56" fmla="*/ 0 w 320"/>
                  <a:gd name="T57" fmla="*/ 0 h 193"/>
                  <a:gd name="T58" fmla="*/ 0 w 320"/>
                  <a:gd name="T59" fmla="*/ 0 h 193"/>
                  <a:gd name="T60" fmla="*/ 0 w 320"/>
                  <a:gd name="T61" fmla="*/ 0 h 193"/>
                  <a:gd name="T62" fmla="*/ 0 w 320"/>
                  <a:gd name="T63" fmla="*/ 0 h 193"/>
                  <a:gd name="T64" fmla="*/ 0 w 320"/>
                  <a:gd name="T65" fmla="*/ 0 h 193"/>
                  <a:gd name="T66" fmla="*/ 0 w 320"/>
                  <a:gd name="T67" fmla="*/ 0 h 193"/>
                  <a:gd name="T68" fmla="*/ 0 w 320"/>
                  <a:gd name="T69" fmla="*/ 0 h 193"/>
                  <a:gd name="T70" fmla="*/ 0 w 320"/>
                  <a:gd name="T71" fmla="*/ 0 h 193"/>
                  <a:gd name="T72" fmla="*/ 0 w 320"/>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3"/>
                  <a:gd name="T113" fmla="*/ 320 w 320"/>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3">
                    <a:moveTo>
                      <a:pt x="320" y="87"/>
                    </a:moveTo>
                    <a:lnTo>
                      <a:pt x="320" y="106"/>
                    </a:lnTo>
                    <a:lnTo>
                      <a:pt x="319" y="115"/>
                    </a:lnTo>
                    <a:lnTo>
                      <a:pt x="319" y="124"/>
                    </a:lnTo>
                    <a:lnTo>
                      <a:pt x="316" y="132"/>
                    </a:lnTo>
                    <a:lnTo>
                      <a:pt x="314" y="140"/>
                    </a:lnTo>
                    <a:lnTo>
                      <a:pt x="311" y="148"/>
                    </a:lnTo>
                    <a:lnTo>
                      <a:pt x="307" y="155"/>
                    </a:lnTo>
                    <a:lnTo>
                      <a:pt x="303" y="161"/>
                    </a:lnTo>
                    <a:lnTo>
                      <a:pt x="299" y="168"/>
                    </a:lnTo>
                    <a:lnTo>
                      <a:pt x="294" y="173"/>
                    </a:lnTo>
                    <a:lnTo>
                      <a:pt x="287" y="178"/>
                    </a:lnTo>
                    <a:lnTo>
                      <a:pt x="282" y="182"/>
                    </a:lnTo>
                    <a:lnTo>
                      <a:pt x="276" y="186"/>
                    </a:lnTo>
                    <a:lnTo>
                      <a:pt x="269" y="189"/>
                    </a:lnTo>
                    <a:lnTo>
                      <a:pt x="261" y="190"/>
                    </a:lnTo>
                    <a:lnTo>
                      <a:pt x="253" y="191"/>
                    </a:lnTo>
                    <a:lnTo>
                      <a:pt x="247" y="193"/>
                    </a:lnTo>
                    <a:lnTo>
                      <a:pt x="0" y="193"/>
                    </a:lnTo>
                    <a:lnTo>
                      <a:pt x="0" y="0"/>
                    </a:lnTo>
                    <a:lnTo>
                      <a:pt x="247" y="0"/>
                    </a:lnTo>
                    <a:lnTo>
                      <a:pt x="253" y="0"/>
                    </a:lnTo>
                    <a:lnTo>
                      <a:pt x="261" y="1"/>
                    </a:lnTo>
                    <a:lnTo>
                      <a:pt x="269" y="4"/>
                    </a:lnTo>
                    <a:lnTo>
                      <a:pt x="276" y="7"/>
                    </a:lnTo>
                    <a:lnTo>
                      <a:pt x="282" y="11"/>
                    </a:lnTo>
                    <a:lnTo>
                      <a:pt x="287" y="15"/>
                    </a:lnTo>
                    <a:lnTo>
                      <a:pt x="294" y="20"/>
                    </a:lnTo>
                    <a:lnTo>
                      <a:pt x="299" y="25"/>
                    </a:lnTo>
                    <a:lnTo>
                      <a:pt x="303" y="32"/>
                    </a:lnTo>
                    <a:lnTo>
                      <a:pt x="307" y="38"/>
                    </a:lnTo>
                    <a:lnTo>
                      <a:pt x="311" y="45"/>
                    </a:lnTo>
                    <a:lnTo>
                      <a:pt x="314" y="53"/>
                    </a:lnTo>
                    <a:lnTo>
                      <a:pt x="316" y="61"/>
                    </a:lnTo>
                    <a:lnTo>
                      <a:pt x="319" y="69"/>
                    </a:lnTo>
                    <a:lnTo>
                      <a:pt x="319" y="78"/>
                    </a:lnTo>
                    <a:lnTo>
                      <a:pt x="320" y="87"/>
                    </a:lnTo>
                  </a:path>
                </a:pathLst>
              </a:custGeom>
              <a:noFill/>
              <a:ln w="9525">
                <a:solidFill>
                  <a:srgbClr val="1F1A17"/>
                </a:solidFill>
                <a:round/>
                <a:headEnd/>
                <a:tailEnd/>
              </a:ln>
            </p:spPr>
            <p:txBody>
              <a:bodyPr/>
              <a:lstStyle/>
              <a:p>
                <a:pPr eaLnBrk="1" hangingPunct="1"/>
                <a:endParaRPr lang="pt-BR" b="1" u="none"/>
              </a:p>
            </p:txBody>
          </p:sp>
          <p:sp>
            <p:nvSpPr>
              <p:cNvPr id="453782" name="Freeform 2417"/>
              <p:cNvSpPr>
                <a:spLocks/>
              </p:cNvSpPr>
              <p:nvPr/>
            </p:nvSpPr>
            <p:spPr bwMode="auto">
              <a:xfrm>
                <a:off x="545" y="2267"/>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300"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300" y="25"/>
                    </a:lnTo>
                    <a:lnTo>
                      <a:pt x="305" y="31"/>
                    </a:lnTo>
                    <a:lnTo>
                      <a:pt x="309" y="37"/>
                    </a:lnTo>
                    <a:lnTo>
                      <a:pt x="313" y="45"/>
                    </a:lnTo>
                    <a:lnTo>
                      <a:pt x="315" y="52"/>
                    </a:lnTo>
                    <a:lnTo>
                      <a:pt x="318" y="61"/>
                    </a:lnTo>
                    <a:lnTo>
                      <a:pt x="319" y="69"/>
                    </a:lnTo>
                    <a:lnTo>
                      <a:pt x="321" y="78"/>
                    </a:lnTo>
                    <a:lnTo>
                      <a:pt x="321" y="86"/>
                    </a:lnTo>
                    <a:close/>
                  </a:path>
                </a:pathLst>
              </a:custGeom>
              <a:solidFill>
                <a:srgbClr val="DA251D"/>
              </a:solidFill>
              <a:ln w="9525">
                <a:noFill/>
                <a:round/>
                <a:headEnd/>
                <a:tailEnd/>
              </a:ln>
            </p:spPr>
            <p:txBody>
              <a:bodyPr/>
              <a:lstStyle/>
              <a:p>
                <a:pPr eaLnBrk="1" hangingPunct="1"/>
                <a:endParaRPr lang="pt-BR" b="1" u="none"/>
              </a:p>
            </p:txBody>
          </p:sp>
          <p:sp>
            <p:nvSpPr>
              <p:cNvPr id="453783" name="Freeform 2418"/>
              <p:cNvSpPr>
                <a:spLocks/>
              </p:cNvSpPr>
              <p:nvPr/>
            </p:nvSpPr>
            <p:spPr bwMode="auto">
              <a:xfrm>
                <a:off x="545" y="2267"/>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300"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300" y="25"/>
                    </a:lnTo>
                    <a:lnTo>
                      <a:pt x="305" y="31"/>
                    </a:lnTo>
                    <a:lnTo>
                      <a:pt x="309" y="37"/>
                    </a:lnTo>
                    <a:lnTo>
                      <a:pt x="313" y="45"/>
                    </a:lnTo>
                    <a:lnTo>
                      <a:pt x="315" y="52"/>
                    </a:lnTo>
                    <a:lnTo>
                      <a:pt x="318" y="61"/>
                    </a:lnTo>
                    <a:lnTo>
                      <a:pt x="319" y="69"/>
                    </a:lnTo>
                    <a:lnTo>
                      <a:pt x="321" y="78"/>
                    </a:lnTo>
                    <a:lnTo>
                      <a:pt x="321" y="86"/>
                    </a:lnTo>
                  </a:path>
                </a:pathLst>
              </a:custGeom>
              <a:noFill/>
              <a:ln w="9525">
                <a:solidFill>
                  <a:srgbClr val="1F1A17"/>
                </a:solidFill>
                <a:round/>
                <a:headEnd/>
                <a:tailEnd/>
              </a:ln>
            </p:spPr>
            <p:txBody>
              <a:bodyPr/>
              <a:lstStyle/>
              <a:p>
                <a:pPr eaLnBrk="1" hangingPunct="1"/>
                <a:endParaRPr lang="pt-BR" b="1" u="none"/>
              </a:p>
            </p:txBody>
          </p:sp>
          <p:sp>
            <p:nvSpPr>
              <p:cNvPr id="453784" name="Freeform 2419"/>
              <p:cNvSpPr>
                <a:spLocks/>
              </p:cNvSpPr>
              <p:nvPr/>
            </p:nvSpPr>
            <p:spPr bwMode="auto">
              <a:xfrm>
                <a:off x="465"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5" y="173"/>
                    </a:lnTo>
                    <a:lnTo>
                      <a:pt x="289" y="178"/>
                    </a:lnTo>
                    <a:lnTo>
                      <a:pt x="283" y="182"/>
                    </a:lnTo>
                    <a:lnTo>
                      <a:pt x="276" y="186"/>
                    </a:lnTo>
                    <a:lnTo>
                      <a:pt x="270" y="189"/>
                    </a:lnTo>
                    <a:lnTo>
                      <a:pt x="263" y="190"/>
                    </a:lnTo>
                    <a:lnTo>
                      <a:pt x="255" y="191"/>
                    </a:lnTo>
                    <a:lnTo>
                      <a:pt x="247" y="193"/>
                    </a:lnTo>
                    <a:lnTo>
                      <a:pt x="0" y="193"/>
                    </a:lnTo>
                    <a:lnTo>
                      <a:pt x="0" y="0"/>
                    </a:lnTo>
                    <a:lnTo>
                      <a:pt x="247" y="0"/>
                    </a:lnTo>
                    <a:lnTo>
                      <a:pt x="255" y="0"/>
                    </a:lnTo>
                    <a:lnTo>
                      <a:pt x="263" y="1"/>
                    </a:lnTo>
                    <a:lnTo>
                      <a:pt x="270" y="4"/>
                    </a:lnTo>
                    <a:lnTo>
                      <a:pt x="276" y="7"/>
                    </a:lnTo>
                    <a:lnTo>
                      <a:pt x="283" y="10"/>
                    </a:lnTo>
                    <a:lnTo>
                      <a:pt x="289" y="14"/>
                    </a:lnTo>
                    <a:lnTo>
                      <a:pt x="295" y="20"/>
                    </a:lnTo>
                    <a:lnTo>
                      <a:pt x="300" y="25"/>
                    </a:lnTo>
                    <a:lnTo>
                      <a:pt x="305" y="32"/>
                    </a:lnTo>
                    <a:lnTo>
                      <a:pt x="309" y="38"/>
                    </a:lnTo>
                    <a:lnTo>
                      <a:pt x="313" y="45"/>
                    </a:lnTo>
                    <a:lnTo>
                      <a:pt x="316" y="53"/>
                    </a:lnTo>
                    <a:lnTo>
                      <a:pt x="318" y="61"/>
                    </a:lnTo>
                    <a:lnTo>
                      <a:pt x="320" y="69"/>
                    </a:lnTo>
                    <a:lnTo>
                      <a:pt x="321" y="78"/>
                    </a:lnTo>
                    <a:lnTo>
                      <a:pt x="321" y="87"/>
                    </a:lnTo>
                    <a:close/>
                  </a:path>
                </a:pathLst>
              </a:custGeom>
              <a:solidFill>
                <a:srgbClr val="DA251D"/>
              </a:solidFill>
              <a:ln w="9525">
                <a:noFill/>
                <a:round/>
                <a:headEnd/>
                <a:tailEnd/>
              </a:ln>
            </p:spPr>
            <p:txBody>
              <a:bodyPr/>
              <a:lstStyle/>
              <a:p>
                <a:pPr eaLnBrk="1" hangingPunct="1"/>
                <a:endParaRPr lang="pt-BR" b="1" u="none"/>
              </a:p>
            </p:txBody>
          </p:sp>
          <p:sp>
            <p:nvSpPr>
              <p:cNvPr id="453785" name="Freeform 2420"/>
              <p:cNvSpPr>
                <a:spLocks/>
              </p:cNvSpPr>
              <p:nvPr/>
            </p:nvSpPr>
            <p:spPr bwMode="auto">
              <a:xfrm>
                <a:off x="465"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5" y="173"/>
                    </a:lnTo>
                    <a:lnTo>
                      <a:pt x="289" y="178"/>
                    </a:lnTo>
                    <a:lnTo>
                      <a:pt x="283" y="182"/>
                    </a:lnTo>
                    <a:lnTo>
                      <a:pt x="276" y="186"/>
                    </a:lnTo>
                    <a:lnTo>
                      <a:pt x="270" y="189"/>
                    </a:lnTo>
                    <a:lnTo>
                      <a:pt x="263" y="190"/>
                    </a:lnTo>
                    <a:lnTo>
                      <a:pt x="255" y="191"/>
                    </a:lnTo>
                    <a:lnTo>
                      <a:pt x="247" y="193"/>
                    </a:lnTo>
                    <a:lnTo>
                      <a:pt x="0" y="193"/>
                    </a:lnTo>
                    <a:lnTo>
                      <a:pt x="0" y="0"/>
                    </a:lnTo>
                    <a:lnTo>
                      <a:pt x="247" y="0"/>
                    </a:lnTo>
                    <a:lnTo>
                      <a:pt x="255" y="0"/>
                    </a:lnTo>
                    <a:lnTo>
                      <a:pt x="263" y="1"/>
                    </a:lnTo>
                    <a:lnTo>
                      <a:pt x="270" y="4"/>
                    </a:lnTo>
                    <a:lnTo>
                      <a:pt x="276" y="7"/>
                    </a:lnTo>
                    <a:lnTo>
                      <a:pt x="283" y="10"/>
                    </a:lnTo>
                    <a:lnTo>
                      <a:pt x="289" y="14"/>
                    </a:lnTo>
                    <a:lnTo>
                      <a:pt x="295" y="20"/>
                    </a:lnTo>
                    <a:lnTo>
                      <a:pt x="300" y="25"/>
                    </a:lnTo>
                    <a:lnTo>
                      <a:pt x="305" y="32"/>
                    </a:lnTo>
                    <a:lnTo>
                      <a:pt x="309" y="38"/>
                    </a:lnTo>
                    <a:lnTo>
                      <a:pt x="313" y="45"/>
                    </a:lnTo>
                    <a:lnTo>
                      <a:pt x="316" y="53"/>
                    </a:lnTo>
                    <a:lnTo>
                      <a:pt x="318" y="61"/>
                    </a:lnTo>
                    <a:lnTo>
                      <a:pt x="320" y="69"/>
                    </a:lnTo>
                    <a:lnTo>
                      <a:pt x="321" y="78"/>
                    </a:lnTo>
                    <a:lnTo>
                      <a:pt x="321" y="87"/>
                    </a:lnTo>
                    <a:close/>
                  </a:path>
                </a:pathLst>
              </a:custGeom>
              <a:noFill/>
              <a:ln w="9525">
                <a:solidFill>
                  <a:srgbClr val="1F1A17"/>
                </a:solidFill>
                <a:round/>
                <a:headEnd/>
                <a:tailEnd/>
              </a:ln>
            </p:spPr>
            <p:txBody>
              <a:bodyPr/>
              <a:lstStyle/>
              <a:p>
                <a:pPr eaLnBrk="1" hangingPunct="1"/>
                <a:endParaRPr lang="pt-BR" b="1" u="none"/>
              </a:p>
            </p:txBody>
          </p:sp>
          <p:sp>
            <p:nvSpPr>
              <p:cNvPr id="453786" name="Freeform 2421"/>
              <p:cNvSpPr>
                <a:spLocks/>
              </p:cNvSpPr>
              <p:nvPr/>
            </p:nvSpPr>
            <p:spPr bwMode="auto">
              <a:xfrm>
                <a:off x="484" y="2471"/>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19" y="114"/>
                    </a:lnTo>
                    <a:lnTo>
                      <a:pt x="319" y="123"/>
                    </a:lnTo>
                    <a:lnTo>
                      <a:pt x="317" y="131"/>
                    </a:lnTo>
                    <a:lnTo>
                      <a:pt x="314" y="140"/>
                    </a:lnTo>
                    <a:lnTo>
                      <a:pt x="311" y="147"/>
                    </a:lnTo>
                    <a:lnTo>
                      <a:pt x="307" y="155"/>
                    </a:lnTo>
                    <a:lnTo>
                      <a:pt x="303" y="161"/>
                    </a:lnTo>
                    <a:lnTo>
                      <a:pt x="299" y="167"/>
                    </a:lnTo>
                    <a:lnTo>
                      <a:pt x="294" y="173"/>
                    </a:lnTo>
                    <a:lnTo>
                      <a:pt x="288" y="177"/>
                    </a:lnTo>
                    <a:lnTo>
                      <a:pt x="282" y="181"/>
                    </a:lnTo>
                    <a:lnTo>
                      <a:pt x="276" y="185"/>
                    </a:lnTo>
                    <a:lnTo>
                      <a:pt x="269" y="188"/>
                    </a:lnTo>
                    <a:lnTo>
                      <a:pt x="261" y="190"/>
                    </a:lnTo>
                    <a:lnTo>
                      <a:pt x="253" y="192"/>
                    </a:lnTo>
                    <a:lnTo>
                      <a:pt x="247" y="192"/>
                    </a:lnTo>
                    <a:lnTo>
                      <a:pt x="0" y="192"/>
                    </a:lnTo>
                    <a:lnTo>
                      <a:pt x="0" y="0"/>
                    </a:lnTo>
                    <a:lnTo>
                      <a:pt x="247" y="0"/>
                    </a:lnTo>
                    <a:lnTo>
                      <a:pt x="253" y="0"/>
                    </a:lnTo>
                    <a:lnTo>
                      <a:pt x="261" y="2"/>
                    </a:lnTo>
                    <a:lnTo>
                      <a:pt x="269" y="4"/>
                    </a:lnTo>
                    <a:lnTo>
                      <a:pt x="276" y="7"/>
                    </a:lnTo>
                    <a:lnTo>
                      <a:pt x="282" y="10"/>
                    </a:lnTo>
                    <a:lnTo>
                      <a:pt x="288" y="15"/>
                    </a:lnTo>
                    <a:lnTo>
                      <a:pt x="294" y="19"/>
                    </a:lnTo>
                    <a:lnTo>
                      <a:pt x="299" y="25"/>
                    </a:lnTo>
                    <a:lnTo>
                      <a:pt x="303" y="31"/>
                    </a:lnTo>
                    <a:lnTo>
                      <a:pt x="307" y="37"/>
                    </a:lnTo>
                    <a:lnTo>
                      <a:pt x="311" y="45"/>
                    </a:lnTo>
                    <a:lnTo>
                      <a:pt x="314" y="52"/>
                    </a:lnTo>
                    <a:lnTo>
                      <a:pt x="317" y="60"/>
                    </a:lnTo>
                    <a:lnTo>
                      <a:pt x="319" y="69"/>
                    </a:lnTo>
                    <a:lnTo>
                      <a:pt x="319" y="77"/>
                    </a:lnTo>
                    <a:lnTo>
                      <a:pt x="321" y="86"/>
                    </a:lnTo>
                    <a:close/>
                  </a:path>
                </a:pathLst>
              </a:custGeom>
              <a:solidFill>
                <a:srgbClr val="DA251D"/>
              </a:solidFill>
              <a:ln w="9525">
                <a:noFill/>
                <a:round/>
                <a:headEnd/>
                <a:tailEnd/>
              </a:ln>
            </p:spPr>
            <p:txBody>
              <a:bodyPr/>
              <a:lstStyle/>
              <a:p>
                <a:pPr eaLnBrk="1" hangingPunct="1"/>
                <a:endParaRPr lang="pt-BR" b="1" u="none"/>
              </a:p>
            </p:txBody>
          </p:sp>
          <p:sp>
            <p:nvSpPr>
              <p:cNvPr id="453787" name="Freeform 2422"/>
              <p:cNvSpPr>
                <a:spLocks/>
              </p:cNvSpPr>
              <p:nvPr/>
            </p:nvSpPr>
            <p:spPr bwMode="auto">
              <a:xfrm>
                <a:off x="484" y="2471"/>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19" y="114"/>
                    </a:lnTo>
                    <a:lnTo>
                      <a:pt x="319" y="123"/>
                    </a:lnTo>
                    <a:lnTo>
                      <a:pt x="317" y="131"/>
                    </a:lnTo>
                    <a:lnTo>
                      <a:pt x="314" y="140"/>
                    </a:lnTo>
                    <a:lnTo>
                      <a:pt x="311" y="147"/>
                    </a:lnTo>
                    <a:lnTo>
                      <a:pt x="307" y="155"/>
                    </a:lnTo>
                    <a:lnTo>
                      <a:pt x="303" y="161"/>
                    </a:lnTo>
                    <a:lnTo>
                      <a:pt x="299" y="167"/>
                    </a:lnTo>
                    <a:lnTo>
                      <a:pt x="294" y="173"/>
                    </a:lnTo>
                    <a:lnTo>
                      <a:pt x="288" y="177"/>
                    </a:lnTo>
                    <a:lnTo>
                      <a:pt x="282" y="181"/>
                    </a:lnTo>
                    <a:lnTo>
                      <a:pt x="276" y="185"/>
                    </a:lnTo>
                    <a:lnTo>
                      <a:pt x="269" y="188"/>
                    </a:lnTo>
                    <a:lnTo>
                      <a:pt x="261" y="190"/>
                    </a:lnTo>
                    <a:lnTo>
                      <a:pt x="253" y="192"/>
                    </a:lnTo>
                    <a:lnTo>
                      <a:pt x="247" y="192"/>
                    </a:lnTo>
                    <a:lnTo>
                      <a:pt x="0" y="192"/>
                    </a:lnTo>
                    <a:lnTo>
                      <a:pt x="0" y="0"/>
                    </a:lnTo>
                    <a:lnTo>
                      <a:pt x="247" y="0"/>
                    </a:lnTo>
                    <a:lnTo>
                      <a:pt x="253" y="0"/>
                    </a:lnTo>
                    <a:lnTo>
                      <a:pt x="261" y="2"/>
                    </a:lnTo>
                    <a:lnTo>
                      <a:pt x="269" y="4"/>
                    </a:lnTo>
                    <a:lnTo>
                      <a:pt x="276" y="7"/>
                    </a:lnTo>
                    <a:lnTo>
                      <a:pt x="282" y="10"/>
                    </a:lnTo>
                    <a:lnTo>
                      <a:pt x="288" y="15"/>
                    </a:lnTo>
                    <a:lnTo>
                      <a:pt x="294" y="19"/>
                    </a:lnTo>
                    <a:lnTo>
                      <a:pt x="299" y="25"/>
                    </a:lnTo>
                    <a:lnTo>
                      <a:pt x="303" y="31"/>
                    </a:lnTo>
                    <a:lnTo>
                      <a:pt x="307" y="37"/>
                    </a:lnTo>
                    <a:lnTo>
                      <a:pt x="311" y="45"/>
                    </a:lnTo>
                    <a:lnTo>
                      <a:pt x="314" y="52"/>
                    </a:lnTo>
                    <a:lnTo>
                      <a:pt x="317" y="60"/>
                    </a:lnTo>
                    <a:lnTo>
                      <a:pt x="319" y="69"/>
                    </a:lnTo>
                    <a:lnTo>
                      <a:pt x="319" y="77"/>
                    </a:lnTo>
                    <a:lnTo>
                      <a:pt x="321" y="86"/>
                    </a:lnTo>
                  </a:path>
                </a:pathLst>
              </a:custGeom>
              <a:noFill/>
              <a:ln w="9525">
                <a:solidFill>
                  <a:srgbClr val="1F1A17"/>
                </a:solidFill>
                <a:round/>
                <a:headEnd/>
                <a:tailEnd/>
              </a:ln>
            </p:spPr>
            <p:txBody>
              <a:bodyPr/>
              <a:lstStyle/>
              <a:p>
                <a:pPr eaLnBrk="1" hangingPunct="1"/>
                <a:endParaRPr lang="pt-BR" b="1" u="none"/>
              </a:p>
            </p:txBody>
          </p:sp>
          <p:sp>
            <p:nvSpPr>
              <p:cNvPr id="453788" name="Freeform 2423"/>
              <p:cNvSpPr>
                <a:spLocks/>
              </p:cNvSpPr>
              <p:nvPr/>
            </p:nvSpPr>
            <p:spPr bwMode="auto">
              <a:xfrm>
                <a:off x="563"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21" y="123"/>
                    </a:lnTo>
                    <a:lnTo>
                      <a:pt x="318" y="132"/>
                    </a:lnTo>
                    <a:lnTo>
                      <a:pt x="315" y="140"/>
                    </a:lnTo>
                    <a:lnTo>
                      <a:pt x="313" y="148"/>
                    </a:lnTo>
                    <a:lnTo>
                      <a:pt x="309" y="154"/>
                    </a:lnTo>
                    <a:lnTo>
                      <a:pt x="305" y="161"/>
                    </a:lnTo>
                    <a:lnTo>
                      <a:pt x="301" y="168"/>
                    </a:lnTo>
                    <a:lnTo>
                      <a:pt x="296" y="173"/>
                    </a:lnTo>
                    <a:lnTo>
                      <a:pt x="289" y="177"/>
                    </a:lnTo>
                    <a:lnTo>
                      <a:pt x="284" y="182"/>
                    </a:lnTo>
                    <a:lnTo>
                      <a:pt x="277" y="185"/>
                    </a:lnTo>
                    <a:lnTo>
                      <a:pt x="271" y="189"/>
                    </a:lnTo>
                    <a:lnTo>
                      <a:pt x="263" y="190"/>
                    </a:lnTo>
                    <a:lnTo>
                      <a:pt x="255" y="191"/>
                    </a:lnTo>
                    <a:lnTo>
                      <a:pt x="248" y="191"/>
                    </a:lnTo>
                    <a:lnTo>
                      <a:pt x="0" y="191"/>
                    </a:lnTo>
                    <a:lnTo>
                      <a:pt x="0" y="0"/>
                    </a:lnTo>
                    <a:lnTo>
                      <a:pt x="248" y="0"/>
                    </a:lnTo>
                    <a:lnTo>
                      <a:pt x="255" y="0"/>
                    </a:lnTo>
                    <a:lnTo>
                      <a:pt x="263" y="1"/>
                    </a:lnTo>
                    <a:lnTo>
                      <a:pt x="271" y="4"/>
                    </a:lnTo>
                    <a:lnTo>
                      <a:pt x="277" y="7"/>
                    </a:lnTo>
                    <a:lnTo>
                      <a:pt x="284" y="11"/>
                    </a:lnTo>
                    <a:lnTo>
                      <a:pt x="289" y="15"/>
                    </a:lnTo>
                    <a:lnTo>
                      <a:pt x="296" y="20"/>
                    </a:lnTo>
                    <a:lnTo>
                      <a:pt x="301" y="25"/>
                    </a:lnTo>
                    <a:lnTo>
                      <a:pt x="305" y="30"/>
                    </a:lnTo>
                    <a:lnTo>
                      <a:pt x="309" y="37"/>
                    </a:lnTo>
                    <a:lnTo>
                      <a:pt x="313" y="45"/>
                    </a:lnTo>
                    <a:lnTo>
                      <a:pt x="315" y="53"/>
                    </a:lnTo>
                    <a:lnTo>
                      <a:pt x="318" y="61"/>
                    </a:lnTo>
                    <a:lnTo>
                      <a:pt x="321" y="69"/>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3789" name="Freeform 2424"/>
              <p:cNvSpPr>
                <a:spLocks/>
              </p:cNvSpPr>
              <p:nvPr/>
            </p:nvSpPr>
            <p:spPr bwMode="auto">
              <a:xfrm>
                <a:off x="563"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21" y="123"/>
                    </a:lnTo>
                    <a:lnTo>
                      <a:pt x="318" y="132"/>
                    </a:lnTo>
                    <a:lnTo>
                      <a:pt x="315" y="140"/>
                    </a:lnTo>
                    <a:lnTo>
                      <a:pt x="313" y="148"/>
                    </a:lnTo>
                    <a:lnTo>
                      <a:pt x="309" y="154"/>
                    </a:lnTo>
                    <a:lnTo>
                      <a:pt x="305" y="161"/>
                    </a:lnTo>
                    <a:lnTo>
                      <a:pt x="301" y="168"/>
                    </a:lnTo>
                    <a:lnTo>
                      <a:pt x="296" y="173"/>
                    </a:lnTo>
                    <a:lnTo>
                      <a:pt x="289" y="177"/>
                    </a:lnTo>
                    <a:lnTo>
                      <a:pt x="284" y="182"/>
                    </a:lnTo>
                    <a:lnTo>
                      <a:pt x="277" y="185"/>
                    </a:lnTo>
                    <a:lnTo>
                      <a:pt x="271" y="189"/>
                    </a:lnTo>
                    <a:lnTo>
                      <a:pt x="263" y="190"/>
                    </a:lnTo>
                    <a:lnTo>
                      <a:pt x="255" y="191"/>
                    </a:lnTo>
                    <a:lnTo>
                      <a:pt x="248" y="191"/>
                    </a:lnTo>
                    <a:lnTo>
                      <a:pt x="0" y="191"/>
                    </a:lnTo>
                    <a:lnTo>
                      <a:pt x="0" y="0"/>
                    </a:lnTo>
                    <a:lnTo>
                      <a:pt x="248" y="0"/>
                    </a:lnTo>
                    <a:lnTo>
                      <a:pt x="255" y="0"/>
                    </a:lnTo>
                    <a:lnTo>
                      <a:pt x="263" y="1"/>
                    </a:lnTo>
                    <a:lnTo>
                      <a:pt x="271" y="4"/>
                    </a:lnTo>
                    <a:lnTo>
                      <a:pt x="277" y="7"/>
                    </a:lnTo>
                    <a:lnTo>
                      <a:pt x="284" y="11"/>
                    </a:lnTo>
                    <a:lnTo>
                      <a:pt x="289" y="15"/>
                    </a:lnTo>
                    <a:lnTo>
                      <a:pt x="296" y="20"/>
                    </a:lnTo>
                    <a:lnTo>
                      <a:pt x="301" y="25"/>
                    </a:lnTo>
                    <a:lnTo>
                      <a:pt x="305" y="30"/>
                    </a:lnTo>
                    <a:lnTo>
                      <a:pt x="309" y="37"/>
                    </a:lnTo>
                    <a:lnTo>
                      <a:pt x="313" y="45"/>
                    </a:lnTo>
                    <a:lnTo>
                      <a:pt x="315" y="53"/>
                    </a:lnTo>
                    <a:lnTo>
                      <a:pt x="318" y="61"/>
                    </a:lnTo>
                    <a:lnTo>
                      <a:pt x="321" y="69"/>
                    </a:lnTo>
                    <a:lnTo>
                      <a:pt x="321" y="78"/>
                    </a:lnTo>
                    <a:lnTo>
                      <a:pt x="322" y="87"/>
                    </a:lnTo>
                    <a:close/>
                  </a:path>
                </a:pathLst>
              </a:custGeom>
              <a:noFill/>
              <a:ln w="9525">
                <a:solidFill>
                  <a:srgbClr val="1F1A17"/>
                </a:solidFill>
                <a:round/>
                <a:headEnd/>
                <a:tailEnd/>
              </a:ln>
            </p:spPr>
            <p:txBody>
              <a:bodyPr/>
              <a:lstStyle/>
              <a:p>
                <a:pPr eaLnBrk="1" hangingPunct="1"/>
                <a:endParaRPr lang="pt-BR" b="1" u="none"/>
              </a:p>
            </p:txBody>
          </p:sp>
          <p:sp>
            <p:nvSpPr>
              <p:cNvPr id="453790" name="Freeform 2425"/>
              <p:cNvSpPr>
                <a:spLocks/>
              </p:cNvSpPr>
              <p:nvPr/>
            </p:nvSpPr>
            <p:spPr bwMode="auto">
              <a:xfrm>
                <a:off x="437" y="2563"/>
                <a:ext cx="80" cy="48"/>
              </a:xfrm>
              <a:custGeom>
                <a:avLst/>
                <a:gdLst>
                  <a:gd name="T0" fmla="*/ 0 w 320"/>
                  <a:gd name="T1" fmla="*/ 0 h 192"/>
                  <a:gd name="T2" fmla="*/ 0 w 320"/>
                  <a:gd name="T3" fmla="*/ 0 h 192"/>
                  <a:gd name="T4" fmla="*/ 0 w 320"/>
                  <a:gd name="T5" fmla="*/ 0 h 192"/>
                  <a:gd name="T6" fmla="*/ 0 w 320"/>
                  <a:gd name="T7" fmla="*/ 0 h 192"/>
                  <a:gd name="T8" fmla="*/ 0 w 320"/>
                  <a:gd name="T9" fmla="*/ 0 h 192"/>
                  <a:gd name="T10" fmla="*/ 0 w 320"/>
                  <a:gd name="T11" fmla="*/ 0 h 192"/>
                  <a:gd name="T12" fmla="*/ 0 w 320"/>
                  <a:gd name="T13" fmla="*/ 0 h 192"/>
                  <a:gd name="T14" fmla="*/ 0 w 320"/>
                  <a:gd name="T15" fmla="*/ 0 h 192"/>
                  <a:gd name="T16" fmla="*/ 0 w 320"/>
                  <a:gd name="T17" fmla="*/ 0 h 192"/>
                  <a:gd name="T18" fmla="*/ 0 w 320"/>
                  <a:gd name="T19" fmla="*/ 0 h 192"/>
                  <a:gd name="T20" fmla="*/ 0 w 320"/>
                  <a:gd name="T21" fmla="*/ 0 h 192"/>
                  <a:gd name="T22" fmla="*/ 0 w 320"/>
                  <a:gd name="T23" fmla="*/ 0 h 192"/>
                  <a:gd name="T24" fmla="*/ 0 w 320"/>
                  <a:gd name="T25" fmla="*/ 0 h 192"/>
                  <a:gd name="T26" fmla="*/ 0 w 320"/>
                  <a:gd name="T27" fmla="*/ 0 h 192"/>
                  <a:gd name="T28" fmla="*/ 0 w 320"/>
                  <a:gd name="T29" fmla="*/ 0 h 192"/>
                  <a:gd name="T30" fmla="*/ 0 w 320"/>
                  <a:gd name="T31" fmla="*/ 0 h 192"/>
                  <a:gd name="T32" fmla="*/ 0 w 320"/>
                  <a:gd name="T33" fmla="*/ 0 h 192"/>
                  <a:gd name="T34" fmla="*/ 0 w 320"/>
                  <a:gd name="T35" fmla="*/ 0 h 192"/>
                  <a:gd name="T36" fmla="*/ 0 w 320"/>
                  <a:gd name="T37" fmla="*/ 0 h 192"/>
                  <a:gd name="T38" fmla="*/ 0 w 320"/>
                  <a:gd name="T39" fmla="*/ 0 h 192"/>
                  <a:gd name="T40" fmla="*/ 0 w 320"/>
                  <a:gd name="T41" fmla="*/ 0 h 192"/>
                  <a:gd name="T42" fmla="*/ 0 w 320"/>
                  <a:gd name="T43" fmla="*/ 0 h 192"/>
                  <a:gd name="T44" fmla="*/ 0 w 320"/>
                  <a:gd name="T45" fmla="*/ 0 h 192"/>
                  <a:gd name="T46" fmla="*/ 0 w 320"/>
                  <a:gd name="T47" fmla="*/ 0 h 192"/>
                  <a:gd name="T48" fmla="*/ 0 w 320"/>
                  <a:gd name="T49" fmla="*/ 0 h 192"/>
                  <a:gd name="T50" fmla="*/ 0 w 320"/>
                  <a:gd name="T51" fmla="*/ 0 h 192"/>
                  <a:gd name="T52" fmla="*/ 0 w 320"/>
                  <a:gd name="T53" fmla="*/ 0 h 192"/>
                  <a:gd name="T54" fmla="*/ 0 w 320"/>
                  <a:gd name="T55" fmla="*/ 0 h 192"/>
                  <a:gd name="T56" fmla="*/ 0 w 320"/>
                  <a:gd name="T57" fmla="*/ 0 h 192"/>
                  <a:gd name="T58" fmla="*/ 0 w 320"/>
                  <a:gd name="T59" fmla="*/ 0 h 192"/>
                  <a:gd name="T60" fmla="*/ 0 w 320"/>
                  <a:gd name="T61" fmla="*/ 0 h 192"/>
                  <a:gd name="T62" fmla="*/ 0 w 320"/>
                  <a:gd name="T63" fmla="*/ 0 h 192"/>
                  <a:gd name="T64" fmla="*/ 0 w 320"/>
                  <a:gd name="T65" fmla="*/ 0 h 192"/>
                  <a:gd name="T66" fmla="*/ 0 w 320"/>
                  <a:gd name="T67" fmla="*/ 0 h 192"/>
                  <a:gd name="T68" fmla="*/ 0 w 320"/>
                  <a:gd name="T69" fmla="*/ 0 h 192"/>
                  <a:gd name="T70" fmla="*/ 0 w 320"/>
                  <a:gd name="T71" fmla="*/ 0 h 192"/>
                  <a:gd name="T72" fmla="*/ 0 w 320"/>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2"/>
                  <a:gd name="T113" fmla="*/ 320 w 320"/>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2">
                    <a:moveTo>
                      <a:pt x="320" y="87"/>
                    </a:moveTo>
                    <a:lnTo>
                      <a:pt x="320" y="105"/>
                    </a:lnTo>
                    <a:lnTo>
                      <a:pt x="319" y="114"/>
                    </a:lnTo>
                    <a:lnTo>
                      <a:pt x="319" y="124"/>
                    </a:lnTo>
                    <a:lnTo>
                      <a:pt x="317" y="132"/>
                    </a:lnTo>
                    <a:lnTo>
                      <a:pt x="314" y="140"/>
                    </a:lnTo>
                    <a:lnTo>
                      <a:pt x="311" y="147"/>
                    </a:lnTo>
                    <a:lnTo>
                      <a:pt x="307" y="154"/>
                    </a:lnTo>
                    <a:lnTo>
                      <a:pt x="303" y="161"/>
                    </a:lnTo>
                    <a:lnTo>
                      <a:pt x="299" y="167"/>
                    </a:lnTo>
                    <a:lnTo>
                      <a:pt x="294" y="173"/>
                    </a:lnTo>
                    <a:lnTo>
                      <a:pt x="287" y="178"/>
                    </a:lnTo>
                    <a:lnTo>
                      <a:pt x="282" y="182"/>
                    </a:lnTo>
                    <a:lnTo>
                      <a:pt x="276" y="186"/>
                    </a:lnTo>
                    <a:lnTo>
                      <a:pt x="269" y="188"/>
                    </a:lnTo>
                    <a:lnTo>
                      <a:pt x="261" y="191"/>
                    </a:lnTo>
                    <a:lnTo>
                      <a:pt x="254" y="192"/>
                    </a:lnTo>
                    <a:lnTo>
                      <a:pt x="247" y="192"/>
                    </a:lnTo>
                    <a:lnTo>
                      <a:pt x="0" y="192"/>
                    </a:lnTo>
                    <a:lnTo>
                      <a:pt x="0" y="0"/>
                    </a:lnTo>
                    <a:lnTo>
                      <a:pt x="247" y="0"/>
                    </a:lnTo>
                    <a:lnTo>
                      <a:pt x="254" y="1"/>
                    </a:lnTo>
                    <a:lnTo>
                      <a:pt x="261" y="2"/>
                    </a:lnTo>
                    <a:lnTo>
                      <a:pt x="269" y="4"/>
                    </a:lnTo>
                    <a:lnTo>
                      <a:pt x="276" y="6"/>
                    </a:lnTo>
                    <a:lnTo>
                      <a:pt x="282" y="10"/>
                    </a:lnTo>
                    <a:lnTo>
                      <a:pt x="287" y="14"/>
                    </a:lnTo>
                    <a:lnTo>
                      <a:pt x="294" y="19"/>
                    </a:lnTo>
                    <a:lnTo>
                      <a:pt x="299" y="25"/>
                    </a:lnTo>
                    <a:lnTo>
                      <a:pt x="303" y="31"/>
                    </a:lnTo>
                    <a:lnTo>
                      <a:pt x="307" y="38"/>
                    </a:lnTo>
                    <a:lnTo>
                      <a:pt x="311" y="45"/>
                    </a:lnTo>
                    <a:lnTo>
                      <a:pt x="314" y="52"/>
                    </a:lnTo>
                    <a:lnTo>
                      <a:pt x="317" y="60"/>
                    </a:lnTo>
                    <a:lnTo>
                      <a:pt x="319" y="70"/>
                    </a:lnTo>
                    <a:lnTo>
                      <a:pt x="319" y="78"/>
                    </a:lnTo>
                    <a:lnTo>
                      <a:pt x="320" y="87"/>
                    </a:lnTo>
                    <a:close/>
                  </a:path>
                </a:pathLst>
              </a:custGeom>
              <a:solidFill>
                <a:srgbClr val="DA251D"/>
              </a:solidFill>
              <a:ln w="9525">
                <a:noFill/>
                <a:round/>
                <a:headEnd/>
                <a:tailEnd/>
              </a:ln>
            </p:spPr>
            <p:txBody>
              <a:bodyPr/>
              <a:lstStyle/>
              <a:p>
                <a:pPr eaLnBrk="1" hangingPunct="1"/>
                <a:endParaRPr lang="pt-BR" b="1" u="none"/>
              </a:p>
            </p:txBody>
          </p:sp>
          <p:sp>
            <p:nvSpPr>
              <p:cNvPr id="453791" name="Freeform 2426"/>
              <p:cNvSpPr>
                <a:spLocks/>
              </p:cNvSpPr>
              <p:nvPr/>
            </p:nvSpPr>
            <p:spPr bwMode="auto">
              <a:xfrm>
                <a:off x="437" y="2563"/>
                <a:ext cx="80" cy="48"/>
              </a:xfrm>
              <a:custGeom>
                <a:avLst/>
                <a:gdLst>
                  <a:gd name="T0" fmla="*/ 0 w 320"/>
                  <a:gd name="T1" fmla="*/ 0 h 192"/>
                  <a:gd name="T2" fmla="*/ 0 w 320"/>
                  <a:gd name="T3" fmla="*/ 0 h 192"/>
                  <a:gd name="T4" fmla="*/ 0 w 320"/>
                  <a:gd name="T5" fmla="*/ 0 h 192"/>
                  <a:gd name="T6" fmla="*/ 0 w 320"/>
                  <a:gd name="T7" fmla="*/ 0 h 192"/>
                  <a:gd name="T8" fmla="*/ 0 w 320"/>
                  <a:gd name="T9" fmla="*/ 0 h 192"/>
                  <a:gd name="T10" fmla="*/ 0 w 320"/>
                  <a:gd name="T11" fmla="*/ 0 h 192"/>
                  <a:gd name="T12" fmla="*/ 0 w 320"/>
                  <a:gd name="T13" fmla="*/ 0 h 192"/>
                  <a:gd name="T14" fmla="*/ 0 w 320"/>
                  <a:gd name="T15" fmla="*/ 0 h 192"/>
                  <a:gd name="T16" fmla="*/ 0 w 320"/>
                  <a:gd name="T17" fmla="*/ 0 h 192"/>
                  <a:gd name="T18" fmla="*/ 0 w 320"/>
                  <a:gd name="T19" fmla="*/ 0 h 192"/>
                  <a:gd name="T20" fmla="*/ 0 w 320"/>
                  <a:gd name="T21" fmla="*/ 0 h 192"/>
                  <a:gd name="T22" fmla="*/ 0 w 320"/>
                  <a:gd name="T23" fmla="*/ 0 h 192"/>
                  <a:gd name="T24" fmla="*/ 0 w 320"/>
                  <a:gd name="T25" fmla="*/ 0 h 192"/>
                  <a:gd name="T26" fmla="*/ 0 w 320"/>
                  <a:gd name="T27" fmla="*/ 0 h 192"/>
                  <a:gd name="T28" fmla="*/ 0 w 320"/>
                  <a:gd name="T29" fmla="*/ 0 h 192"/>
                  <a:gd name="T30" fmla="*/ 0 w 320"/>
                  <a:gd name="T31" fmla="*/ 0 h 192"/>
                  <a:gd name="T32" fmla="*/ 0 w 320"/>
                  <a:gd name="T33" fmla="*/ 0 h 192"/>
                  <a:gd name="T34" fmla="*/ 0 w 320"/>
                  <a:gd name="T35" fmla="*/ 0 h 192"/>
                  <a:gd name="T36" fmla="*/ 0 w 320"/>
                  <a:gd name="T37" fmla="*/ 0 h 192"/>
                  <a:gd name="T38" fmla="*/ 0 w 320"/>
                  <a:gd name="T39" fmla="*/ 0 h 192"/>
                  <a:gd name="T40" fmla="*/ 0 w 320"/>
                  <a:gd name="T41" fmla="*/ 0 h 192"/>
                  <a:gd name="T42" fmla="*/ 0 w 320"/>
                  <a:gd name="T43" fmla="*/ 0 h 192"/>
                  <a:gd name="T44" fmla="*/ 0 w 320"/>
                  <a:gd name="T45" fmla="*/ 0 h 192"/>
                  <a:gd name="T46" fmla="*/ 0 w 320"/>
                  <a:gd name="T47" fmla="*/ 0 h 192"/>
                  <a:gd name="T48" fmla="*/ 0 w 320"/>
                  <a:gd name="T49" fmla="*/ 0 h 192"/>
                  <a:gd name="T50" fmla="*/ 0 w 320"/>
                  <a:gd name="T51" fmla="*/ 0 h 192"/>
                  <a:gd name="T52" fmla="*/ 0 w 320"/>
                  <a:gd name="T53" fmla="*/ 0 h 192"/>
                  <a:gd name="T54" fmla="*/ 0 w 320"/>
                  <a:gd name="T55" fmla="*/ 0 h 192"/>
                  <a:gd name="T56" fmla="*/ 0 w 320"/>
                  <a:gd name="T57" fmla="*/ 0 h 192"/>
                  <a:gd name="T58" fmla="*/ 0 w 320"/>
                  <a:gd name="T59" fmla="*/ 0 h 192"/>
                  <a:gd name="T60" fmla="*/ 0 w 320"/>
                  <a:gd name="T61" fmla="*/ 0 h 192"/>
                  <a:gd name="T62" fmla="*/ 0 w 320"/>
                  <a:gd name="T63" fmla="*/ 0 h 192"/>
                  <a:gd name="T64" fmla="*/ 0 w 320"/>
                  <a:gd name="T65" fmla="*/ 0 h 192"/>
                  <a:gd name="T66" fmla="*/ 0 w 320"/>
                  <a:gd name="T67" fmla="*/ 0 h 192"/>
                  <a:gd name="T68" fmla="*/ 0 w 320"/>
                  <a:gd name="T69" fmla="*/ 0 h 192"/>
                  <a:gd name="T70" fmla="*/ 0 w 320"/>
                  <a:gd name="T71" fmla="*/ 0 h 192"/>
                  <a:gd name="T72" fmla="*/ 0 w 320"/>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2"/>
                  <a:gd name="T113" fmla="*/ 320 w 320"/>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2">
                    <a:moveTo>
                      <a:pt x="320" y="87"/>
                    </a:moveTo>
                    <a:lnTo>
                      <a:pt x="320" y="105"/>
                    </a:lnTo>
                    <a:lnTo>
                      <a:pt x="319" y="114"/>
                    </a:lnTo>
                    <a:lnTo>
                      <a:pt x="319" y="124"/>
                    </a:lnTo>
                    <a:lnTo>
                      <a:pt x="317" y="132"/>
                    </a:lnTo>
                    <a:lnTo>
                      <a:pt x="314" y="140"/>
                    </a:lnTo>
                    <a:lnTo>
                      <a:pt x="311" y="147"/>
                    </a:lnTo>
                    <a:lnTo>
                      <a:pt x="307" y="154"/>
                    </a:lnTo>
                    <a:lnTo>
                      <a:pt x="303" y="161"/>
                    </a:lnTo>
                    <a:lnTo>
                      <a:pt x="299" y="167"/>
                    </a:lnTo>
                    <a:lnTo>
                      <a:pt x="294" y="173"/>
                    </a:lnTo>
                    <a:lnTo>
                      <a:pt x="287" y="178"/>
                    </a:lnTo>
                    <a:lnTo>
                      <a:pt x="282" y="182"/>
                    </a:lnTo>
                    <a:lnTo>
                      <a:pt x="276" y="186"/>
                    </a:lnTo>
                    <a:lnTo>
                      <a:pt x="269" y="188"/>
                    </a:lnTo>
                    <a:lnTo>
                      <a:pt x="261" y="191"/>
                    </a:lnTo>
                    <a:lnTo>
                      <a:pt x="254" y="192"/>
                    </a:lnTo>
                    <a:lnTo>
                      <a:pt x="247" y="192"/>
                    </a:lnTo>
                    <a:lnTo>
                      <a:pt x="0" y="192"/>
                    </a:lnTo>
                    <a:lnTo>
                      <a:pt x="0" y="0"/>
                    </a:lnTo>
                    <a:lnTo>
                      <a:pt x="247" y="0"/>
                    </a:lnTo>
                    <a:lnTo>
                      <a:pt x="254" y="1"/>
                    </a:lnTo>
                    <a:lnTo>
                      <a:pt x="261" y="2"/>
                    </a:lnTo>
                    <a:lnTo>
                      <a:pt x="269" y="4"/>
                    </a:lnTo>
                    <a:lnTo>
                      <a:pt x="276" y="6"/>
                    </a:lnTo>
                    <a:lnTo>
                      <a:pt x="282" y="10"/>
                    </a:lnTo>
                    <a:lnTo>
                      <a:pt x="287" y="14"/>
                    </a:lnTo>
                    <a:lnTo>
                      <a:pt x="294" y="19"/>
                    </a:lnTo>
                    <a:lnTo>
                      <a:pt x="299" y="25"/>
                    </a:lnTo>
                    <a:lnTo>
                      <a:pt x="303" y="31"/>
                    </a:lnTo>
                    <a:lnTo>
                      <a:pt x="307" y="38"/>
                    </a:lnTo>
                    <a:lnTo>
                      <a:pt x="311" y="45"/>
                    </a:lnTo>
                    <a:lnTo>
                      <a:pt x="314" y="52"/>
                    </a:lnTo>
                    <a:lnTo>
                      <a:pt x="317" y="60"/>
                    </a:lnTo>
                    <a:lnTo>
                      <a:pt x="319" y="70"/>
                    </a:lnTo>
                    <a:lnTo>
                      <a:pt x="319" y="78"/>
                    </a:lnTo>
                    <a:lnTo>
                      <a:pt x="320" y="87"/>
                    </a:lnTo>
                    <a:close/>
                  </a:path>
                </a:pathLst>
              </a:custGeom>
              <a:noFill/>
              <a:ln w="9525">
                <a:solidFill>
                  <a:srgbClr val="1F1A17"/>
                </a:solidFill>
                <a:round/>
                <a:headEnd/>
                <a:tailEnd/>
              </a:ln>
            </p:spPr>
            <p:txBody>
              <a:bodyPr/>
              <a:lstStyle/>
              <a:p>
                <a:pPr eaLnBrk="1" hangingPunct="1"/>
                <a:endParaRPr lang="pt-BR" b="1" u="none"/>
              </a:p>
            </p:txBody>
          </p:sp>
          <p:sp>
            <p:nvSpPr>
              <p:cNvPr id="453792" name="Freeform 2427"/>
              <p:cNvSpPr>
                <a:spLocks/>
              </p:cNvSpPr>
              <p:nvPr/>
            </p:nvSpPr>
            <p:spPr bwMode="auto">
              <a:xfrm>
                <a:off x="786" y="2342"/>
                <a:ext cx="434" cy="19"/>
              </a:xfrm>
              <a:custGeom>
                <a:avLst/>
                <a:gdLst>
                  <a:gd name="T0" fmla="*/ 0 w 1734"/>
                  <a:gd name="T1" fmla="*/ 0 h 77"/>
                  <a:gd name="T2" fmla="*/ 0 w 1734"/>
                  <a:gd name="T3" fmla="*/ 0 h 77"/>
                  <a:gd name="T4" fmla="*/ 0 w 1734"/>
                  <a:gd name="T5" fmla="*/ 0 h 77"/>
                  <a:gd name="T6" fmla="*/ 0 w 1734"/>
                  <a:gd name="T7" fmla="*/ 0 h 77"/>
                  <a:gd name="T8" fmla="*/ 0 w 1734"/>
                  <a:gd name="T9" fmla="*/ 0 h 77"/>
                  <a:gd name="T10" fmla="*/ 0 60000 65536"/>
                  <a:gd name="T11" fmla="*/ 0 60000 65536"/>
                  <a:gd name="T12" fmla="*/ 0 60000 65536"/>
                  <a:gd name="T13" fmla="*/ 0 60000 65536"/>
                  <a:gd name="T14" fmla="*/ 0 60000 65536"/>
                  <a:gd name="T15" fmla="*/ 0 w 1734"/>
                  <a:gd name="T16" fmla="*/ 0 h 77"/>
                  <a:gd name="T17" fmla="*/ 1734 w 1734"/>
                  <a:gd name="T18" fmla="*/ 77 h 77"/>
                </a:gdLst>
                <a:ahLst/>
                <a:cxnLst>
                  <a:cxn ang="T10">
                    <a:pos x="T0" y="T1"/>
                  </a:cxn>
                  <a:cxn ang="T11">
                    <a:pos x="T2" y="T3"/>
                  </a:cxn>
                  <a:cxn ang="T12">
                    <a:pos x="T4" y="T5"/>
                  </a:cxn>
                  <a:cxn ang="T13">
                    <a:pos x="T6" y="T7"/>
                  </a:cxn>
                  <a:cxn ang="T14">
                    <a:pos x="T8" y="T9"/>
                  </a:cxn>
                </a:cxnLst>
                <a:rect l="T15" t="T16" r="T17" b="T18"/>
                <a:pathLst>
                  <a:path w="1734" h="77">
                    <a:moveTo>
                      <a:pt x="1734" y="17"/>
                    </a:moveTo>
                    <a:lnTo>
                      <a:pt x="1" y="0"/>
                    </a:lnTo>
                    <a:lnTo>
                      <a:pt x="0" y="60"/>
                    </a:lnTo>
                    <a:lnTo>
                      <a:pt x="1734" y="77"/>
                    </a:lnTo>
                    <a:lnTo>
                      <a:pt x="1734" y="17"/>
                    </a:lnTo>
                    <a:close/>
                  </a:path>
                </a:pathLst>
              </a:custGeom>
              <a:solidFill>
                <a:srgbClr val="FFF500"/>
              </a:solidFill>
              <a:ln w="9525">
                <a:noFill/>
                <a:round/>
                <a:headEnd/>
                <a:tailEnd/>
              </a:ln>
            </p:spPr>
            <p:txBody>
              <a:bodyPr/>
              <a:lstStyle/>
              <a:p>
                <a:pPr eaLnBrk="1" hangingPunct="1"/>
                <a:endParaRPr lang="pt-BR" b="1" u="none"/>
              </a:p>
            </p:txBody>
          </p:sp>
          <p:sp>
            <p:nvSpPr>
              <p:cNvPr id="453793" name="Freeform 2428"/>
              <p:cNvSpPr>
                <a:spLocks/>
              </p:cNvSpPr>
              <p:nvPr/>
            </p:nvSpPr>
            <p:spPr bwMode="auto">
              <a:xfrm>
                <a:off x="1214" y="2314"/>
                <a:ext cx="71" cy="79"/>
              </a:xfrm>
              <a:custGeom>
                <a:avLst/>
                <a:gdLst>
                  <a:gd name="T0" fmla="*/ 0 w 288"/>
                  <a:gd name="T1" fmla="*/ 0 h 315"/>
                  <a:gd name="T2" fmla="*/ 0 w 288"/>
                  <a:gd name="T3" fmla="*/ 0 h 315"/>
                  <a:gd name="T4" fmla="*/ 0 w 288"/>
                  <a:gd name="T5" fmla="*/ 0 h 315"/>
                  <a:gd name="T6" fmla="*/ 0 w 288"/>
                  <a:gd name="T7" fmla="*/ 0 h 315"/>
                  <a:gd name="T8" fmla="*/ 0 w 288"/>
                  <a:gd name="T9" fmla="*/ 0 h 315"/>
                  <a:gd name="T10" fmla="*/ 0 w 288"/>
                  <a:gd name="T11" fmla="*/ 0 h 315"/>
                  <a:gd name="T12" fmla="*/ 0 60000 65536"/>
                  <a:gd name="T13" fmla="*/ 0 60000 65536"/>
                  <a:gd name="T14" fmla="*/ 0 60000 65536"/>
                  <a:gd name="T15" fmla="*/ 0 60000 65536"/>
                  <a:gd name="T16" fmla="*/ 0 60000 65536"/>
                  <a:gd name="T17" fmla="*/ 0 60000 65536"/>
                  <a:gd name="T18" fmla="*/ 0 w 288"/>
                  <a:gd name="T19" fmla="*/ 0 h 315"/>
                  <a:gd name="T20" fmla="*/ 288 w 288"/>
                  <a:gd name="T21" fmla="*/ 315 h 315"/>
                </a:gdLst>
                <a:ahLst/>
                <a:cxnLst>
                  <a:cxn ang="T12">
                    <a:pos x="T0" y="T1"/>
                  </a:cxn>
                  <a:cxn ang="T13">
                    <a:pos x="T2" y="T3"/>
                  </a:cxn>
                  <a:cxn ang="T14">
                    <a:pos x="T4" y="T5"/>
                  </a:cxn>
                  <a:cxn ang="T15">
                    <a:pos x="T6" y="T7"/>
                  </a:cxn>
                  <a:cxn ang="T16">
                    <a:pos x="T8" y="T9"/>
                  </a:cxn>
                  <a:cxn ang="T17">
                    <a:pos x="T10" y="T11"/>
                  </a:cxn>
                </a:cxnLst>
                <a:rect l="T18" t="T19" r="T20" b="T21"/>
                <a:pathLst>
                  <a:path w="288" h="315">
                    <a:moveTo>
                      <a:pt x="4" y="0"/>
                    </a:moveTo>
                    <a:lnTo>
                      <a:pt x="288" y="160"/>
                    </a:lnTo>
                    <a:lnTo>
                      <a:pt x="0" y="315"/>
                    </a:lnTo>
                    <a:lnTo>
                      <a:pt x="4" y="0"/>
                    </a:lnTo>
                    <a:lnTo>
                      <a:pt x="288" y="160"/>
                    </a:lnTo>
                    <a:lnTo>
                      <a:pt x="4" y="0"/>
                    </a:lnTo>
                    <a:close/>
                  </a:path>
                </a:pathLst>
              </a:custGeom>
              <a:solidFill>
                <a:srgbClr val="FFF500"/>
              </a:solidFill>
              <a:ln w="9525">
                <a:noFill/>
                <a:round/>
                <a:headEnd/>
                <a:tailEnd/>
              </a:ln>
            </p:spPr>
            <p:txBody>
              <a:bodyPr/>
              <a:lstStyle/>
              <a:p>
                <a:pPr eaLnBrk="1" hangingPunct="1"/>
                <a:endParaRPr lang="pt-BR" b="1" u="none"/>
              </a:p>
            </p:txBody>
          </p:sp>
        </p:grpSp>
        <p:grpSp>
          <p:nvGrpSpPr>
            <p:cNvPr id="453794" name="Group 2429"/>
            <p:cNvGrpSpPr>
              <a:grpSpLocks/>
            </p:cNvGrpSpPr>
            <p:nvPr/>
          </p:nvGrpSpPr>
          <p:grpSpPr bwMode="auto">
            <a:xfrm>
              <a:off x="1056" y="2187"/>
              <a:ext cx="879" cy="615"/>
              <a:chOff x="1056" y="2187"/>
              <a:chExt cx="879" cy="615"/>
            </a:xfrm>
          </p:grpSpPr>
          <p:sp>
            <p:nvSpPr>
              <p:cNvPr id="453795" name="Freeform 2430"/>
              <p:cNvSpPr>
                <a:spLocks/>
              </p:cNvSpPr>
              <p:nvPr/>
            </p:nvSpPr>
            <p:spPr bwMode="auto">
              <a:xfrm>
                <a:off x="1552" y="2356"/>
                <a:ext cx="318" cy="19"/>
              </a:xfrm>
              <a:custGeom>
                <a:avLst/>
                <a:gdLst>
                  <a:gd name="T0" fmla="*/ 0 w 1271"/>
                  <a:gd name="T1" fmla="*/ 0 h 76"/>
                  <a:gd name="T2" fmla="*/ 0 w 1271"/>
                  <a:gd name="T3" fmla="*/ 0 h 76"/>
                  <a:gd name="T4" fmla="*/ 0 w 1271"/>
                  <a:gd name="T5" fmla="*/ 0 h 76"/>
                  <a:gd name="T6" fmla="*/ 0 w 1271"/>
                  <a:gd name="T7" fmla="*/ 0 h 76"/>
                  <a:gd name="T8" fmla="*/ 0 w 1271"/>
                  <a:gd name="T9" fmla="*/ 0 h 76"/>
                  <a:gd name="T10" fmla="*/ 0 60000 65536"/>
                  <a:gd name="T11" fmla="*/ 0 60000 65536"/>
                  <a:gd name="T12" fmla="*/ 0 60000 65536"/>
                  <a:gd name="T13" fmla="*/ 0 60000 65536"/>
                  <a:gd name="T14" fmla="*/ 0 60000 65536"/>
                  <a:gd name="T15" fmla="*/ 0 w 1271"/>
                  <a:gd name="T16" fmla="*/ 0 h 76"/>
                  <a:gd name="T17" fmla="*/ 1271 w 1271"/>
                  <a:gd name="T18" fmla="*/ 76 h 76"/>
                </a:gdLst>
                <a:ahLst/>
                <a:cxnLst>
                  <a:cxn ang="T10">
                    <a:pos x="T0" y="T1"/>
                  </a:cxn>
                  <a:cxn ang="T11">
                    <a:pos x="T2" y="T3"/>
                  </a:cxn>
                  <a:cxn ang="T12">
                    <a:pos x="T4" y="T5"/>
                  </a:cxn>
                  <a:cxn ang="T13">
                    <a:pos x="T6" y="T7"/>
                  </a:cxn>
                  <a:cxn ang="T14">
                    <a:pos x="T8" y="T9"/>
                  </a:cxn>
                </a:cxnLst>
                <a:rect l="T15" t="T16" r="T17" b="T18"/>
                <a:pathLst>
                  <a:path w="1271" h="76">
                    <a:moveTo>
                      <a:pt x="1271" y="16"/>
                    </a:moveTo>
                    <a:lnTo>
                      <a:pt x="0" y="0"/>
                    </a:lnTo>
                    <a:lnTo>
                      <a:pt x="0" y="59"/>
                    </a:lnTo>
                    <a:lnTo>
                      <a:pt x="1271" y="76"/>
                    </a:lnTo>
                    <a:lnTo>
                      <a:pt x="1271" y="16"/>
                    </a:lnTo>
                    <a:close/>
                  </a:path>
                </a:pathLst>
              </a:custGeom>
              <a:solidFill>
                <a:srgbClr val="FFF500"/>
              </a:solidFill>
              <a:ln w="9525">
                <a:noFill/>
                <a:round/>
                <a:headEnd/>
                <a:tailEnd/>
              </a:ln>
            </p:spPr>
            <p:txBody>
              <a:bodyPr/>
              <a:lstStyle/>
              <a:p>
                <a:pPr eaLnBrk="1" hangingPunct="1"/>
                <a:endParaRPr lang="pt-BR" b="1" u="none"/>
              </a:p>
            </p:txBody>
          </p:sp>
          <p:sp>
            <p:nvSpPr>
              <p:cNvPr id="453796" name="Freeform 2431"/>
              <p:cNvSpPr>
                <a:spLocks/>
              </p:cNvSpPr>
              <p:nvPr/>
            </p:nvSpPr>
            <p:spPr bwMode="auto">
              <a:xfrm>
                <a:off x="1864" y="2328"/>
                <a:ext cx="71" cy="79"/>
              </a:xfrm>
              <a:custGeom>
                <a:avLst/>
                <a:gdLst>
                  <a:gd name="T0" fmla="*/ 0 w 287"/>
                  <a:gd name="T1" fmla="*/ 0 h 314"/>
                  <a:gd name="T2" fmla="*/ 0 w 287"/>
                  <a:gd name="T3" fmla="*/ 0 h 314"/>
                  <a:gd name="T4" fmla="*/ 0 w 287"/>
                  <a:gd name="T5" fmla="*/ 0 h 314"/>
                  <a:gd name="T6" fmla="*/ 0 w 287"/>
                  <a:gd name="T7" fmla="*/ 0 h 314"/>
                  <a:gd name="T8" fmla="*/ 0 w 287"/>
                  <a:gd name="T9" fmla="*/ 0 h 314"/>
                  <a:gd name="T10" fmla="*/ 0 w 287"/>
                  <a:gd name="T11" fmla="*/ 0 h 314"/>
                  <a:gd name="T12" fmla="*/ 0 60000 65536"/>
                  <a:gd name="T13" fmla="*/ 0 60000 65536"/>
                  <a:gd name="T14" fmla="*/ 0 60000 65536"/>
                  <a:gd name="T15" fmla="*/ 0 60000 65536"/>
                  <a:gd name="T16" fmla="*/ 0 60000 65536"/>
                  <a:gd name="T17" fmla="*/ 0 60000 65536"/>
                  <a:gd name="T18" fmla="*/ 0 w 287"/>
                  <a:gd name="T19" fmla="*/ 0 h 314"/>
                  <a:gd name="T20" fmla="*/ 287 w 287"/>
                  <a:gd name="T21" fmla="*/ 314 h 314"/>
                </a:gdLst>
                <a:ahLst/>
                <a:cxnLst>
                  <a:cxn ang="T12">
                    <a:pos x="T0" y="T1"/>
                  </a:cxn>
                  <a:cxn ang="T13">
                    <a:pos x="T2" y="T3"/>
                  </a:cxn>
                  <a:cxn ang="T14">
                    <a:pos x="T4" y="T5"/>
                  </a:cxn>
                  <a:cxn ang="T15">
                    <a:pos x="T6" y="T7"/>
                  </a:cxn>
                  <a:cxn ang="T16">
                    <a:pos x="T8" y="T9"/>
                  </a:cxn>
                  <a:cxn ang="T17">
                    <a:pos x="T10" y="T11"/>
                  </a:cxn>
                </a:cxnLst>
                <a:rect l="T18" t="T19" r="T20" b="T21"/>
                <a:pathLst>
                  <a:path w="287" h="314">
                    <a:moveTo>
                      <a:pt x="4" y="0"/>
                    </a:moveTo>
                    <a:lnTo>
                      <a:pt x="287" y="160"/>
                    </a:lnTo>
                    <a:lnTo>
                      <a:pt x="0" y="314"/>
                    </a:lnTo>
                    <a:lnTo>
                      <a:pt x="4" y="0"/>
                    </a:lnTo>
                    <a:lnTo>
                      <a:pt x="287" y="160"/>
                    </a:lnTo>
                    <a:lnTo>
                      <a:pt x="4" y="0"/>
                    </a:lnTo>
                    <a:close/>
                  </a:path>
                </a:pathLst>
              </a:custGeom>
              <a:solidFill>
                <a:srgbClr val="FFF500"/>
              </a:solidFill>
              <a:ln w="9525">
                <a:noFill/>
                <a:round/>
                <a:headEnd/>
                <a:tailEnd/>
              </a:ln>
            </p:spPr>
            <p:txBody>
              <a:bodyPr/>
              <a:lstStyle/>
              <a:p>
                <a:pPr eaLnBrk="1" hangingPunct="1"/>
                <a:endParaRPr lang="pt-BR" b="1" u="none"/>
              </a:p>
            </p:txBody>
          </p:sp>
          <p:grpSp>
            <p:nvGrpSpPr>
              <p:cNvPr id="453797" name="Group 2432"/>
              <p:cNvGrpSpPr>
                <a:grpSpLocks/>
              </p:cNvGrpSpPr>
              <p:nvPr/>
            </p:nvGrpSpPr>
            <p:grpSpPr bwMode="auto">
              <a:xfrm>
                <a:off x="1056" y="2187"/>
                <a:ext cx="731" cy="615"/>
                <a:chOff x="1040" y="2187"/>
                <a:chExt cx="731" cy="615"/>
              </a:xfrm>
            </p:grpSpPr>
            <p:sp>
              <p:nvSpPr>
                <p:cNvPr id="453798" name="Rectangle 2433"/>
                <p:cNvSpPr>
                  <a:spLocks noChangeArrowheads="1"/>
                </p:cNvSpPr>
                <p:nvPr/>
              </p:nvSpPr>
              <p:spPr bwMode="auto">
                <a:xfrm>
                  <a:off x="1040" y="2648"/>
                  <a:ext cx="731"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Endossomo</a:t>
                  </a:r>
                  <a:endParaRPr lang="pt-BR" b="1" u="none"/>
                </a:p>
              </p:txBody>
            </p:sp>
            <p:sp>
              <p:nvSpPr>
                <p:cNvPr id="453799" name="Freeform 2434"/>
                <p:cNvSpPr>
                  <a:spLocks/>
                </p:cNvSpPr>
                <p:nvPr/>
              </p:nvSpPr>
              <p:spPr bwMode="auto">
                <a:xfrm>
                  <a:off x="1324" y="21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4"/>
                      </a:lnTo>
                      <a:lnTo>
                        <a:pt x="344" y="143"/>
                      </a:lnTo>
                      <a:lnTo>
                        <a:pt x="342" y="151"/>
                      </a:lnTo>
                      <a:lnTo>
                        <a:pt x="338" y="160"/>
                      </a:lnTo>
                      <a:lnTo>
                        <a:pt x="334" y="167"/>
                      </a:lnTo>
                      <a:lnTo>
                        <a:pt x="330" y="174"/>
                      </a:lnTo>
                      <a:lnTo>
                        <a:pt x="325" y="181"/>
                      </a:lnTo>
                      <a:lnTo>
                        <a:pt x="319" y="186"/>
                      </a:lnTo>
                      <a:lnTo>
                        <a:pt x="313" y="192"/>
                      </a:lnTo>
                      <a:lnTo>
                        <a:pt x="306" y="197"/>
                      </a:lnTo>
                      <a:lnTo>
                        <a:pt x="300" y="201"/>
                      </a:lnTo>
                      <a:lnTo>
                        <a:pt x="292" y="203"/>
                      </a:lnTo>
                      <a:lnTo>
                        <a:pt x="284" y="206"/>
                      </a:lnTo>
                      <a:lnTo>
                        <a:pt x="276" y="207"/>
                      </a:lnTo>
                      <a:lnTo>
                        <a:pt x="268" y="207"/>
                      </a:lnTo>
                      <a:lnTo>
                        <a:pt x="0" y="207"/>
                      </a:lnTo>
                      <a:lnTo>
                        <a:pt x="0" y="0"/>
                      </a:lnTo>
                      <a:lnTo>
                        <a:pt x="268" y="0"/>
                      </a:lnTo>
                      <a:lnTo>
                        <a:pt x="276" y="0"/>
                      </a:lnTo>
                      <a:lnTo>
                        <a:pt x="284" y="2"/>
                      </a:lnTo>
                      <a:lnTo>
                        <a:pt x="292" y="4"/>
                      </a:lnTo>
                      <a:lnTo>
                        <a:pt x="300" y="7"/>
                      </a:lnTo>
                      <a:lnTo>
                        <a:pt x="306" y="11"/>
                      </a:lnTo>
                      <a:lnTo>
                        <a:pt x="313" y="15"/>
                      </a:lnTo>
                      <a:lnTo>
                        <a:pt x="319" y="20"/>
                      </a:lnTo>
                      <a:lnTo>
                        <a:pt x="325" y="27"/>
                      </a:lnTo>
                      <a:lnTo>
                        <a:pt x="330" y="33"/>
                      </a:lnTo>
                      <a:lnTo>
                        <a:pt x="334" y="40"/>
                      </a:lnTo>
                      <a:lnTo>
                        <a:pt x="338" y="48"/>
                      </a:lnTo>
                      <a:lnTo>
                        <a:pt x="342" y="57"/>
                      </a:lnTo>
                      <a:lnTo>
                        <a:pt x="344" y="65"/>
                      </a:lnTo>
                      <a:lnTo>
                        <a:pt x="346" y="74"/>
                      </a:lnTo>
                      <a:lnTo>
                        <a:pt x="347" y="83"/>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3800" name="Freeform 2435"/>
                <p:cNvSpPr>
                  <a:spLocks/>
                </p:cNvSpPr>
                <p:nvPr/>
              </p:nvSpPr>
              <p:spPr bwMode="auto">
                <a:xfrm>
                  <a:off x="1324" y="21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4"/>
                      </a:lnTo>
                      <a:lnTo>
                        <a:pt x="344" y="143"/>
                      </a:lnTo>
                      <a:lnTo>
                        <a:pt x="342" y="151"/>
                      </a:lnTo>
                      <a:lnTo>
                        <a:pt x="338" y="160"/>
                      </a:lnTo>
                      <a:lnTo>
                        <a:pt x="334" y="167"/>
                      </a:lnTo>
                      <a:lnTo>
                        <a:pt x="330" y="174"/>
                      </a:lnTo>
                      <a:lnTo>
                        <a:pt x="325" y="181"/>
                      </a:lnTo>
                      <a:lnTo>
                        <a:pt x="319" y="186"/>
                      </a:lnTo>
                      <a:lnTo>
                        <a:pt x="313" y="192"/>
                      </a:lnTo>
                      <a:lnTo>
                        <a:pt x="306" y="197"/>
                      </a:lnTo>
                      <a:lnTo>
                        <a:pt x="300" y="201"/>
                      </a:lnTo>
                      <a:lnTo>
                        <a:pt x="292" y="203"/>
                      </a:lnTo>
                      <a:lnTo>
                        <a:pt x="284" y="206"/>
                      </a:lnTo>
                      <a:lnTo>
                        <a:pt x="276" y="207"/>
                      </a:lnTo>
                      <a:lnTo>
                        <a:pt x="268" y="207"/>
                      </a:lnTo>
                      <a:lnTo>
                        <a:pt x="0" y="207"/>
                      </a:lnTo>
                      <a:lnTo>
                        <a:pt x="0" y="0"/>
                      </a:lnTo>
                      <a:lnTo>
                        <a:pt x="268" y="0"/>
                      </a:lnTo>
                      <a:lnTo>
                        <a:pt x="276" y="0"/>
                      </a:lnTo>
                      <a:lnTo>
                        <a:pt x="284" y="2"/>
                      </a:lnTo>
                      <a:lnTo>
                        <a:pt x="292" y="4"/>
                      </a:lnTo>
                      <a:lnTo>
                        <a:pt x="300" y="7"/>
                      </a:lnTo>
                      <a:lnTo>
                        <a:pt x="306" y="11"/>
                      </a:lnTo>
                      <a:lnTo>
                        <a:pt x="313" y="15"/>
                      </a:lnTo>
                      <a:lnTo>
                        <a:pt x="319" y="20"/>
                      </a:lnTo>
                      <a:lnTo>
                        <a:pt x="325" y="27"/>
                      </a:lnTo>
                      <a:lnTo>
                        <a:pt x="330" y="33"/>
                      </a:lnTo>
                      <a:lnTo>
                        <a:pt x="334" y="40"/>
                      </a:lnTo>
                      <a:lnTo>
                        <a:pt x="338" y="48"/>
                      </a:lnTo>
                      <a:lnTo>
                        <a:pt x="342" y="57"/>
                      </a:lnTo>
                      <a:lnTo>
                        <a:pt x="344" y="65"/>
                      </a:lnTo>
                      <a:lnTo>
                        <a:pt x="346" y="74"/>
                      </a:lnTo>
                      <a:lnTo>
                        <a:pt x="347" y="83"/>
                      </a:lnTo>
                      <a:lnTo>
                        <a:pt x="347" y="94"/>
                      </a:lnTo>
                    </a:path>
                  </a:pathLst>
                </a:custGeom>
                <a:noFill/>
                <a:ln w="9525">
                  <a:solidFill>
                    <a:srgbClr val="1F1A17"/>
                  </a:solidFill>
                  <a:round/>
                  <a:headEnd/>
                  <a:tailEnd/>
                </a:ln>
              </p:spPr>
              <p:txBody>
                <a:bodyPr/>
                <a:lstStyle/>
                <a:p>
                  <a:pPr eaLnBrk="1" hangingPunct="1"/>
                  <a:endParaRPr lang="pt-BR" b="1" u="none"/>
                </a:p>
              </p:txBody>
            </p:sp>
            <p:sp>
              <p:nvSpPr>
                <p:cNvPr id="453801" name="Freeform 2436"/>
                <p:cNvSpPr>
                  <a:spLocks/>
                </p:cNvSpPr>
                <p:nvPr/>
              </p:nvSpPr>
              <p:spPr bwMode="auto">
                <a:xfrm>
                  <a:off x="1409" y="2188"/>
                  <a:ext cx="87" cy="52"/>
                </a:xfrm>
                <a:custGeom>
                  <a:avLst/>
                  <a:gdLst>
                    <a:gd name="T0" fmla="*/ 0 w 348"/>
                    <a:gd name="T1" fmla="*/ 0 h 208"/>
                    <a:gd name="T2" fmla="*/ 0 w 348"/>
                    <a:gd name="T3" fmla="*/ 0 h 208"/>
                    <a:gd name="T4" fmla="*/ 0 w 348"/>
                    <a:gd name="T5" fmla="*/ 0 h 208"/>
                    <a:gd name="T6" fmla="*/ 0 w 348"/>
                    <a:gd name="T7" fmla="*/ 0 h 208"/>
                    <a:gd name="T8" fmla="*/ 0 w 348"/>
                    <a:gd name="T9" fmla="*/ 0 h 208"/>
                    <a:gd name="T10" fmla="*/ 0 w 348"/>
                    <a:gd name="T11" fmla="*/ 0 h 208"/>
                    <a:gd name="T12" fmla="*/ 0 w 348"/>
                    <a:gd name="T13" fmla="*/ 0 h 208"/>
                    <a:gd name="T14" fmla="*/ 0 w 348"/>
                    <a:gd name="T15" fmla="*/ 0 h 208"/>
                    <a:gd name="T16" fmla="*/ 0 w 348"/>
                    <a:gd name="T17" fmla="*/ 0 h 208"/>
                    <a:gd name="T18" fmla="*/ 0 w 348"/>
                    <a:gd name="T19" fmla="*/ 0 h 208"/>
                    <a:gd name="T20" fmla="*/ 0 w 348"/>
                    <a:gd name="T21" fmla="*/ 0 h 208"/>
                    <a:gd name="T22" fmla="*/ 0 w 348"/>
                    <a:gd name="T23" fmla="*/ 0 h 208"/>
                    <a:gd name="T24" fmla="*/ 0 w 348"/>
                    <a:gd name="T25" fmla="*/ 0 h 208"/>
                    <a:gd name="T26" fmla="*/ 0 w 348"/>
                    <a:gd name="T27" fmla="*/ 0 h 208"/>
                    <a:gd name="T28" fmla="*/ 0 w 348"/>
                    <a:gd name="T29" fmla="*/ 0 h 208"/>
                    <a:gd name="T30" fmla="*/ 0 w 348"/>
                    <a:gd name="T31" fmla="*/ 0 h 208"/>
                    <a:gd name="T32" fmla="*/ 0 w 348"/>
                    <a:gd name="T33" fmla="*/ 0 h 208"/>
                    <a:gd name="T34" fmla="*/ 0 w 348"/>
                    <a:gd name="T35" fmla="*/ 0 h 208"/>
                    <a:gd name="T36" fmla="*/ 0 w 348"/>
                    <a:gd name="T37" fmla="*/ 0 h 208"/>
                    <a:gd name="T38" fmla="*/ 0 w 348"/>
                    <a:gd name="T39" fmla="*/ 0 h 208"/>
                    <a:gd name="T40" fmla="*/ 0 w 348"/>
                    <a:gd name="T41" fmla="*/ 0 h 208"/>
                    <a:gd name="T42" fmla="*/ 0 w 348"/>
                    <a:gd name="T43" fmla="*/ 0 h 208"/>
                    <a:gd name="T44" fmla="*/ 0 w 348"/>
                    <a:gd name="T45" fmla="*/ 0 h 208"/>
                    <a:gd name="T46" fmla="*/ 0 w 348"/>
                    <a:gd name="T47" fmla="*/ 0 h 208"/>
                    <a:gd name="T48" fmla="*/ 0 w 348"/>
                    <a:gd name="T49" fmla="*/ 0 h 208"/>
                    <a:gd name="T50" fmla="*/ 0 w 348"/>
                    <a:gd name="T51" fmla="*/ 0 h 208"/>
                    <a:gd name="T52" fmla="*/ 0 w 348"/>
                    <a:gd name="T53" fmla="*/ 0 h 208"/>
                    <a:gd name="T54" fmla="*/ 0 w 348"/>
                    <a:gd name="T55" fmla="*/ 0 h 208"/>
                    <a:gd name="T56" fmla="*/ 0 w 348"/>
                    <a:gd name="T57" fmla="*/ 0 h 208"/>
                    <a:gd name="T58" fmla="*/ 0 w 348"/>
                    <a:gd name="T59" fmla="*/ 0 h 208"/>
                    <a:gd name="T60" fmla="*/ 0 w 348"/>
                    <a:gd name="T61" fmla="*/ 0 h 208"/>
                    <a:gd name="T62" fmla="*/ 0 w 348"/>
                    <a:gd name="T63" fmla="*/ 0 h 208"/>
                    <a:gd name="T64" fmla="*/ 0 w 348"/>
                    <a:gd name="T65" fmla="*/ 0 h 208"/>
                    <a:gd name="T66" fmla="*/ 0 w 348"/>
                    <a:gd name="T67" fmla="*/ 0 h 208"/>
                    <a:gd name="T68" fmla="*/ 0 w 348"/>
                    <a:gd name="T69" fmla="*/ 0 h 208"/>
                    <a:gd name="T70" fmla="*/ 0 w 348"/>
                    <a:gd name="T71" fmla="*/ 0 h 208"/>
                    <a:gd name="T72" fmla="*/ 0 w 348"/>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8"/>
                    <a:gd name="T113" fmla="*/ 348 w 348"/>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8">
                      <a:moveTo>
                        <a:pt x="348" y="94"/>
                      </a:moveTo>
                      <a:lnTo>
                        <a:pt x="348" y="115"/>
                      </a:lnTo>
                      <a:lnTo>
                        <a:pt x="347" y="124"/>
                      </a:lnTo>
                      <a:lnTo>
                        <a:pt x="346" y="133"/>
                      </a:lnTo>
                      <a:lnTo>
                        <a:pt x="344" y="142"/>
                      </a:lnTo>
                      <a:lnTo>
                        <a:pt x="342" y="152"/>
                      </a:lnTo>
                      <a:lnTo>
                        <a:pt x="339" y="160"/>
                      </a:lnTo>
                      <a:lnTo>
                        <a:pt x="335" y="167"/>
                      </a:lnTo>
                      <a:lnTo>
                        <a:pt x="330" y="174"/>
                      </a:lnTo>
                      <a:lnTo>
                        <a:pt x="324" y="181"/>
                      </a:lnTo>
                      <a:lnTo>
                        <a:pt x="319" y="187"/>
                      </a:lnTo>
                      <a:lnTo>
                        <a:pt x="313" y="193"/>
                      </a:lnTo>
                      <a:lnTo>
                        <a:pt x="306" y="197"/>
                      </a:lnTo>
                      <a:lnTo>
                        <a:pt x="299" y="200"/>
                      </a:lnTo>
                      <a:lnTo>
                        <a:pt x="291" y="204"/>
                      </a:lnTo>
                      <a:lnTo>
                        <a:pt x="284" y="206"/>
                      </a:lnTo>
                      <a:lnTo>
                        <a:pt x="276" y="207"/>
                      </a:lnTo>
                      <a:lnTo>
                        <a:pt x="268" y="208"/>
                      </a:lnTo>
                      <a:lnTo>
                        <a:pt x="0" y="208"/>
                      </a:lnTo>
                      <a:lnTo>
                        <a:pt x="0" y="0"/>
                      </a:lnTo>
                      <a:lnTo>
                        <a:pt x="268" y="0"/>
                      </a:lnTo>
                      <a:lnTo>
                        <a:pt x="276" y="0"/>
                      </a:lnTo>
                      <a:lnTo>
                        <a:pt x="284" y="1"/>
                      </a:lnTo>
                      <a:lnTo>
                        <a:pt x="291" y="4"/>
                      </a:lnTo>
                      <a:lnTo>
                        <a:pt x="299" y="6"/>
                      </a:lnTo>
                      <a:lnTo>
                        <a:pt x="306" y="10"/>
                      </a:lnTo>
                      <a:lnTo>
                        <a:pt x="313" y="16"/>
                      </a:lnTo>
                      <a:lnTo>
                        <a:pt x="319" y="21"/>
                      </a:lnTo>
                      <a:lnTo>
                        <a:pt x="324" y="26"/>
                      </a:lnTo>
                      <a:lnTo>
                        <a:pt x="330" y="33"/>
                      </a:lnTo>
                      <a:lnTo>
                        <a:pt x="335" y="41"/>
                      </a:lnTo>
                      <a:lnTo>
                        <a:pt x="339" y="49"/>
                      </a:lnTo>
                      <a:lnTo>
                        <a:pt x="342" y="57"/>
                      </a:lnTo>
                      <a:lnTo>
                        <a:pt x="344" y="66"/>
                      </a:lnTo>
                      <a:lnTo>
                        <a:pt x="346" y="74"/>
                      </a:lnTo>
                      <a:lnTo>
                        <a:pt x="347" y="84"/>
                      </a:lnTo>
                      <a:lnTo>
                        <a:pt x="348" y="94"/>
                      </a:lnTo>
                      <a:close/>
                    </a:path>
                  </a:pathLst>
                </a:custGeom>
                <a:solidFill>
                  <a:srgbClr val="DA251D"/>
                </a:solidFill>
                <a:ln w="9525">
                  <a:noFill/>
                  <a:round/>
                  <a:headEnd/>
                  <a:tailEnd/>
                </a:ln>
              </p:spPr>
              <p:txBody>
                <a:bodyPr/>
                <a:lstStyle/>
                <a:p>
                  <a:pPr eaLnBrk="1" hangingPunct="1"/>
                  <a:endParaRPr lang="pt-BR" b="1" u="none"/>
                </a:p>
              </p:txBody>
            </p:sp>
            <p:sp>
              <p:nvSpPr>
                <p:cNvPr id="453802" name="Freeform 2437"/>
                <p:cNvSpPr>
                  <a:spLocks/>
                </p:cNvSpPr>
                <p:nvPr/>
              </p:nvSpPr>
              <p:spPr bwMode="auto">
                <a:xfrm>
                  <a:off x="1409" y="2188"/>
                  <a:ext cx="87" cy="52"/>
                </a:xfrm>
                <a:custGeom>
                  <a:avLst/>
                  <a:gdLst>
                    <a:gd name="T0" fmla="*/ 0 w 348"/>
                    <a:gd name="T1" fmla="*/ 0 h 208"/>
                    <a:gd name="T2" fmla="*/ 0 w 348"/>
                    <a:gd name="T3" fmla="*/ 0 h 208"/>
                    <a:gd name="T4" fmla="*/ 0 w 348"/>
                    <a:gd name="T5" fmla="*/ 0 h 208"/>
                    <a:gd name="T6" fmla="*/ 0 w 348"/>
                    <a:gd name="T7" fmla="*/ 0 h 208"/>
                    <a:gd name="T8" fmla="*/ 0 w 348"/>
                    <a:gd name="T9" fmla="*/ 0 h 208"/>
                    <a:gd name="T10" fmla="*/ 0 w 348"/>
                    <a:gd name="T11" fmla="*/ 0 h 208"/>
                    <a:gd name="T12" fmla="*/ 0 w 348"/>
                    <a:gd name="T13" fmla="*/ 0 h 208"/>
                    <a:gd name="T14" fmla="*/ 0 w 348"/>
                    <a:gd name="T15" fmla="*/ 0 h 208"/>
                    <a:gd name="T16" fmla="*/ 0 w 348"/>
                    <a:gd name="T17" fmla="*/ 0 h 208"/>
                    <a:gd name="T18" fmla="*/ 0 w 348"/>
                    <a:gd name="T19" fmla="*/ 0 h 208"/>
                    <a:gd name="T20" fmla="*/ 0 w 348"/>
                    <a:gd name="T21" fmla="*/ 0 h 208"/>
                    <a:gd name="T22" fmla="*/ 0 w 348"/>
                    <a:gd name="T23" fmla="*/ 0 h 208"/>
                    <a:gd name="T24" fmla="*/ 0 w 348"/>
                    <a:gd name="T25" fmla="*/ 0 h 208"/>
                    <a:gd name="T26" fmla="*/ 0 w 348"/>
                    <a:gd name="T27" fmla="*/ 0 h 208"/>
                    <a:gd name="T28" fmla="*/ 0 w 348"/>
                    <a:gd name="T29" fmla="*/ 0 h 208"/>
                    <a:gd name="T30" fmla="*/ 0 w 348"/>
                    <a:gd name="T31" fmla="*/ 0 h 208"/>
                    <a:gd name="T32" fmla="*/ 0 w 348"/>
                    <a:gd name="T33" fmla="*/ 0 h 208"/>
                    <a:gd name="T34" fmla="*/ 0 w 348"/>
                    <a:gd name="T35" fmla="*/ 0 h 208"/>
                    <a:gd name="T36" fmla="*/ 0 w 348"/>
                    <a:gd name="T37" fmla="*/ 0 h 208"/>
                    <a:gd name="T38" fmla="*/ 0 w 348"/>
                    <a:gd name="T39" fmla="*/ 0 h 208"/>
                    <a:gd name="T40" fmla="*/ 0 w 348"/>
                    <a:gd name="T41" fmla="*/ 0 h 208"/>
                    <a:gd name="T42" fmla="*/ 0 w 348"/>
                    <a:gd name="T43" fmla="*/ 0 h 208"/>
                    <a:gd name="T44" fmla="*/ 0 w 348"/>
                    <a:gd name="T45" fmla="*/ 0 h 208"/>
                    <a:gd name="T46" fmla="*/ 0 w 348"/>
                    <a:gd name="T47" fmla="*/ 0 h 208"/>
                    <a:gd name="T48" fmla="*/ 0 w 348"/>
                    <a:gd name="T49" fmla="*/ 0 h 208"/>
                    <a:gd name="T50" fmla="*/ 0 w 348"/>
                    <a:gd name="T51" fmla="*/ 0 h 208"/>
                    <a:gd name="T52" fmla="*/ 0 w 348"/>
                    <a:gd name="T53" fmla="*/ 0 h 208"/>
                    <a:gd name="T54" fmla="*/ 0 w 348"/>
                    <a:gd name="T55" fmla="*/ 0 h 208"/>
                    <a:gd name="T56" fmla="*/ 0 w 348"/>
                    <a:gd name="T57" fmla="*/ 0 h 208"/>
                    <a:gd name="T58" fmla="*/ 0 w 348"/>
                    <a:gd name="T59" fmla="*/ 0 h 208"/>
                    <a:gd name="T60" fmla="*/ 0 w 348"/>
                    <a:gd name="T61" fmla="*/ 0 h 208"/>
                    <a:gd name="T62" fmla="*/ 0 w 348"/>
                    <a:gd name="T63" fmla="*/ 0 h 208"/>
                    <a:gd name="T64" fmla="*/ 0 w 348"/>
                    <a:gd name="T65" fmla="*/ 0 h 208"/>
                    <a:gd name="T66" fmla="*/ 0 w 348"/>
                    <a:gd name="T67" fmla="*/ 0 h 208"/>
                    <a:gd name="T68" fmla="*/ 0 w 348"/>
                    <a:gd name="T69" fmla="*/ 0 h 208"/>
                    <a:gd name="T70" fmla="*/ 0 w 348"/>
                    <a:gd name="T71" fmla="*/ 0 h 208"/>
                    <a:gd name="T72" fmla="*/ 0 w 348"/>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8"/>
                    <a:gd name="T113" fmla="*/ 348 w 348"/>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8">
                      <a:moveTo>
                        <a:pt x="348" y="94"/>
                      </a:moveTo>
                      <a:lnTo>
                        <a:pt x="348" y="115"/>
                      </a:lnTo>
                      <a:lnTo>
                        <a:pt x="347" y="124"/>
                      </a:lnTo>
                      <a:lnTo>
                        <a:pt x="346" y="133"/>
                      </a:lnTo>
                      <a:lnTo>
                        <a:pt x="344" y="142"/>
                      </a:lnTo>
                      <a:lnTo>
                        <a:pt x="342" y="152"/>
                      </a:lnTo>
                      <a:lnTo>
                        <a:pt x="339" y="160"/>
                      </a:lnTo>
                      <a:lnTo>
                        <a:pt x="335" y="167"/>
                      </a:lnTo>
                      <a:lnTo>
                        <a:pt x="330" y="174"/>
                      </a:lnTo>
                      <a:lnTo>
                        <a:pt x="324" y="181"/>
                      </a:lnTo>
                      <a:lnTo>
                        <a:pt x="319" y="187"/>
                      </a:lnTo>
                      <a:lnTo>
                        <a:pt x="313" y="193"/>
                      </a:lnTo>
                      <a:lnTo>
                        <a:pt x="306" y="197"/>
                      </a:lnTo>
                      <a:lnTo>
                        <a:pt x="299" y="200"/>
                      </a:lnTo>
                      <a:lnTo>
                        <a:pt x="291" y="204"/>
                      </a:lnTo>
                      <a:lnTo>
                        <a:pt x="284" y="206"/>
                      </a:lnTo>
                      <a:lnTo>
                        <a:pt x="276" y="207"/>
                      </a:lnTo>
                      <a:lnTo>
                        <a:pt x="268" y="208"/>
                      </a:lnTo>
                      <a:lnTo>
                        <a:pt x="0" y="208"/>
                      </a:lnTo>
                      <a:lnTo>
                        <a:pt x="0" y="0"/>
                      </a:lnTo>
                      <a:lnTo>
                        <a:pt x="268" y="0"/>
                      </a:lnTo>
                      <a:lnTo>
                        <a:pt x="276" y="0"/>
                      </a:lnTo>
                      <a:lnTo>
                        <a:pt x="284" y="1"/>
                      </a:lnTo>
                      <a:lnTo>
                        <a:pt x="291" y="4"/>
                      </a:lnTo>
                      <a:lnTo>
                        <a:pt x="299" y="6"/>
                      </a:lnTo>
                      <a:lnTo>
                        <a:pt x="306" y="10"/>
                      </a:lnTo>
                      <a:lnTo>
                        <a:pt x="313" y="16"/>
                      </a:lnTo>
                      <a:lnTo>
                        <a:pt x="319" y="21"/>
                      </a:lnTo>
                      <a:lnTo>
                        <a:pt x="324" y="26"/>
                      </a:lnTo>
                      <a:lnTo>
                        <a:pt x="330" y="33"/>
                      </a:lnTo>
                      <a:lnTo>
                        <a:pt x="335" y="41"/>
                      </a:lnTo>
                      <a:lnTo>
                        <a:pt x="339" y="49"/>
                      </a:lnTo>
                      <a:lnTo>
                        <a:pt x="342" y="57"/>
                      </a:lnTo>
                      <a:lnTo>
                        <a:pt x="344" y="66"/>
                      </a:lnTo>
                      <a:lnTo>
                        <a:pt x="346" y="74"/>
                      </a:lnTo>
                      <a:lnTo>
                        <a:pt x="347" y="84"/>
                      </a:lnTo>
                      <a:lnTo>
                        <a:pt x="348" y="94"/>
                      </a:lnTo>
                    </a:path>
                  </a:pathLst>
                </a:custGeom>
                <a:noFill/>
                <a:ln w="9525">
                  <a:solidFill>
                    <a:srgbClr val="1F1A17"/>
                  </a:solidFill>
                  <a:round/>
                  <a:headEnd/>
                  <a:tailEnd/>
                </a:ln>
              </p:spPr>
              <p:txBody>
                <a:bodyPr/>
                <a:lstStyle/>
                <a:p>
                  <a:pPr eaLnBrk="1" hangingPunct="1"/>
                  <a:endParaRPr lang="pt-BR" b="1" u="none"/>
                </a:p>
              </p:txBody>
            </p:sp>
            <p:sp>
              <p:nvSpPr>
                <p:cNvPr id="453803" name="Freeform 2438"/>
                <p:cNvSpPr>
                  <a:spLocks/>
                </p:cNvSpPr>
                <p:nvPr/>
              </p:nvSpPr>
              <p:spPr bwMode="auto">
                <a:xfrm>
                  <a:off x="1362" y="2287"/>
                  <a:ext cx="87" cy="52"/>
                </a:xfrm>
                <a:custGeom>
                  <a:avLst/>
                  <a:gdLst>
                    <a:gd name="T0" fmla="*/ 0 w 348"/>
                    <a:gd name="T1" fmla="*/ 0 h 209"/>
                    <a:gd name="T2" fmla="*/ 0 w 348"/>
                    <a:gd name="T3" fmla="*/ 0 h 209"/>
                    <a:gd name="T4" fmla="*/ 0 w 348"/>
                    <a:gd name="T5" fmla="*/ 0 h 209"/>
                    <a:gd name="T6" fmla="*/ 0 w 348"/>
                    <a:gd name="T7" fmla="*/ 0 h 209"/>
                    <a:gd name="T8" fmla="*/ 0 w 348"/>
                    <a:gd name="T9" fmla="*/ 0 h 209"/>
                    <a:gd name="T10" fmla="*/ 0 w 348"/>
                    <a:gd name="T11" fmla="*/ 0 h 209"/>
                    <a:gd name="T12" fmla="*/ 0 w 348"/>
                    <a:gd name="T13" fmla="*/ 0 h 209"/>
                    <a:gd name="T14" fmla="*/ 0 w 348"/>
                    <a:gd name="T15" fmla="*/ 0 h 209"/>
                    <a:gd name="T16" fmla="*/ 0 w 348"/>
                    <a:gd name="T17" fmla="*/ 0 h 209"/>
                    <a:gd name="T18" fmla="*/ 0 w 348"/>
                    <a:gd name="T19" fmla="*/ 0 h 209"/>
                    <a:gd name="T20" fmla="*/ 0 w 348"/>
                    <a:gd name="T21" fmla="*/ 0 h 209"/>
                    <a:gd name="T22" fmla="*/ 0 w 348"/>
                    <a:gd name="T23" fmla="*/ 0 h 209"/>
                    <a:gd name="T24" fmla="*/ 0 w 348"/>
                    <a:gd name="T25" fmla="*/ 0 h 209"/>
                    <a:gd name="T26" fmla="*/ 0 w 348"/>
                    <a:gd name="T27" fmla="*/ 0 h 209"/>
                    <a:gd name="T28" fmla="*/ 0 w 348"/>
                    <a:gd name="T29" fmla="*/ 0 h 209"/>
                    <a:gd name="T30" fmla="*/ 0 w 348"/>
                    <a:gd name="T31" fmla="*/ 0 h 209"/>
                    <a:gd name="T32" fmla="*/ 0 w 348"/>
                    <a:gd name="T33" fmla="*/ 0 h 209"/>
                    <a:gd name="T34" fmla="*/ 0 w 348"/>
                    <a:gd name="T35" fmla="*/ 0 h 209"/>
                    <a:gd name="T36" fmla="*/ 0 w 348"/>
                    <a:gd name="T37" fmla="*/ 0 h 209"/>
                    <a:gd name="T38" fmla="*/ 0 w 348"/>
                    <a:gd name="T39" fmla="*/ 0 h 209"/>
                    <a:gd name="T40" fmla="*/ 0 w 348"/>
                    <a:gd name="T41" fmla="*/ 0 h 209"/>
                    <a:gd name="T42" fmla="*/ 0 w 348"/>
                    <a:gd name="T43" fmla="*/ 0 h 209"/>
                    <a:gd name="T44" fmla="*/ 0 w 348"/>
                    <a:gd name="T45" fmla="*/ 0 h 209"/>
                    <a:gd name="T46" fmla="*/ 0 w 348"/>
                    <a:gd name="T47" fmla="*/ 0 h 209"/>
                    <a:gd name="T48" fmla="*/ 0 w 348"/>
                    <a:gd name="T49" fmla="*/ 0 h 209"/>
                    <a:gd name="T50" fmla="*/ 0 w 348"/>
                    <a:gd name="T51" fmla="*/ 0 h 209"/>
                    <a:gd name="T52" fmla="*/ 0 w 348"/>
                    <a:gd name="T53" fmla="*/ 0 h 209"/>
                    <a:gd name="T54" fmla="*/ 0 w 348"/>
                    <a:gd name="T55" fmla="*/ 0 h 209"/>
                    <a:gd name="T56" fmla="*/ 0 w 348"/>
                    <a:gd name="T57" fmla="*/ 0 h 209"/>
                    <a:gd name="T58" fmla="*/ 0 w 348"/>
                    <a:gd name="T59" fmla="*/ 0 h 209"/>
                    <a:gd name="T60" fmla="*/ 0 w 348"/>
                    <a:gd name="T61" fmla="*/ 0 h 209"/>
                    <a:gd name="T62" fmla="*/ 0 w 348"/>
                    <a:gd name="T63" fmla="*/ 0 h 209"/>
                    <a:gd name="T64" fmla="*/ 0 w 348"/>
                    <a:gd name="T65" fmla="*/ 0 h 209"/>
                    <a:gd name="T66" fmla="*/ 0 w 348"/>
                    <a:gd name="T67" fmla="*/ 0 h 209"/>
                    <a:gd name="T68" fmla="*/ 0 w 348"/>
                    <a:gd name="T69" fmla="*/ 0 h 209"/>
                    <a:gd name="T70" fmla="*/ 0 w 348"/>
                    <a:gd name="T71" fmla="*/ 0 h 209"/>
                    <a:gd name="T72" fmla="*/ 0 w 348"/>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9"/>
                    <a:gd name="T113" fmla="*/ 348 w 348"/>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9">
                      <a:moveTo>
                        <a:pt x="348" y="94"/>
                      </a:moveTo>
                      <a:lnTo>
                        <a:pt x="348" y="114"/>
                      </a:lnTo>
                      <a:lnTo>
                        <a:pt x="348" y="124"/>
                      </a:lnTo>
                      <a:lnTo>
                        <a:pt x="347" y="133"/>
                      </a:lnTo>
                      <a:lnTo>
                        <a:pt x="345" y="143"/>
                      </a:lnTo>
                      <a:lnTo>
                        <a:pt x="342" y="152"/>
                      </a:lnTo>
                      <a:lnTo>
                        <a:pt x="339" y="160"/>
                      </a:lnTo>
                      <a:lnTo>
                        <a:pt x="335" y="168"/>
                      </a:lnTo>
                      <a:lnTo>
                        <a:pt x="330" y="174"/>
                      </a:lnTo>
                      <a:lnTo>
                        <a:pt x="325" y="181"/>
                      </a:lnTo>
                      <a:lnTo>
                        <a:pt x="319" y="188"/>
                      </a:lnTo>
                      <a:lnTo>
                        <a:pt x="314" y="193"/>
                      </a:lnTo>
                      <a:lnTo>
                        <a:pt x="306" y="197"/>
                      </a:lnTo>
                      <a:lnTo>
                        <a:pt x="300" y="201"/>
                      </a:lnTo>
                      <a:lnTo>
                        <a:pt x="293" y="205"/>
                      </a:lnTo>
                      <a:lnTo>
                        <a:pt x="285" y="206"/>
                      </a:lnTo>
                      <a:lnTo>
                        <a:pt x="276" y="207"/>
                      </a:lnTo>
                      <a:lnTo>
                        <a:pt x="268" y="209"/>
                      </a:lnTo>
                      <a:lnTo>
                        <a:pt x="0" y="209"/>
                      </a:lnTo>
                      <a:lnTo>
                        <a:pt x="0" y="0"/>
                      </a:lnTo>
                      <a:lnTo>
                        <a:pt x="268" y="0"/>
                      </a:lnTo>
                      <a:lnTo>
                        <a:pt x="276" y="0"/>
                      </a:lnTo>
                      <a:lnTo>
                        <a:pt x="285" y="1"/>
                      </a:lnTo>
                      <a:lnTo>
                        <a:pt x="293" y="4"/>
                      </a:lnTo>
                      <a:lnTo>
                        <a:pt x="300" y="7"/>
                      </a:lnTo>
                      <a:lnTo>
                        <a:pt x="306" y="11"/>
                      </a:lnTo>
                      <a:lnTo>
                        <a:pt x="314" y="16"/>
                      </a:lnTo>
                      <a:lnTo>
                        <a:pt x="319" y="21"/>
                      </a:lnTo>
                      <a:lnTo>
                        <a:pt x="325" y="27"/>
                      </a:lnTo>
                      <a:lnTo>
                        <a:pt x="330" y="33"/>
                      </a:lnTo>
                      <a:lnTo>
                        <a:pt x="335" y="41"/>
                      </a:lnTo>
                      <a:lnTo>
                        <a:pt x="339" y="49"/>
                      </a:lnTo>
                      <a:lnTo>
                        <a:pt x="342" y="57"/>
                      </a:lnTo>
                      <a:lnTo>
                        <a:pt x="345" y="65"/>
                      </a:lnTo>
                      <a:lnTo>
                        <a:pt x="347" y="74"/>
                      </a:lnTo>
                      <a:lnTo>
                        <a:pt x="348" y="85"/>
                      </a:lnTo>
                      <a:lnTo>
                        <a:pt x="348" y="94"/>
                      </a:lnTo>
                      <a:close/>
                    </a:path>
                  </a:pathLst>
                </a:custGeom>
                <a:solidFill>
                  <a:srgbClr val="DA251D"/>
                </a:solidFill>
                <a:ln w="9525">
                  <a:noFill/>
                  <a:round/>
                  <a:headEnd/>
                  <a:tailEnd/>
                </a:ln>
              </p:spPr>
              <p:txBody>
                <a:bodyPr/>
                <a:lstStyle/>
                <a:p>
                  <a:pPr eaLnBrk="1" hangingPunct="1"/>
                  <a:endParaRPr lang="pt-BR" b="1" u="none"/>
                </a:p>
              </p:txBody>
            </p:sp>
            <p:sp>
              <p:nvSpPr>
                <p:cNvPr id="453804" name="Freeform 2439"/>
                <p:cNvSpPr>
                  <a:spLocks/>
                </p:cNvSpPr>
                <p:nvPr/>
              </p:nvSpPr>
              <p:spPr bwMode="auto">
                <a:xfrm>
                  <a:off x="1362" y="2287"/>
                  <a:ext cx="87" cy="52"/>
                </a:xfrm>
                <a:custGeom>
                  <a:avLst/>
                  <a:gdLst>
                    <a:gd name="T0" fmla="*/ 0 w 348"/>
                    <a:gd name="T1" fmla="*/ 0 h 209"/>
                    <a:gd name="T2" fmla="*/ 0 w 348"/>
                    <a:gd name="T3" fmla="*/ 0 h 209"/>
                    <a:gd name="T4" fmla="*/ 0 w 348"/>
                    <a:gd name="T5" fmla="*/ 0 h 209"/>
                    <a:gd name="T6" fmla="*/ 0 w 348"/>
                    <a:gd name="T7" fmla="*/ 0 h 209"/>
                    <a:gd name="T8" fmla="*/ 0 w 348"/>
                    <a:gd name="T9" fmla="*/ 0 h 209"/>
                    <a:gd name="T10" fmla="*/ 0 w 348"/>
                    <a:gd name="T11" fmla="*/ 0 h 209"/>
                    <a:gd name="T12" fmla="*/ 0 w 348"/>
                    <a:gd name="T13" fmla="*/ 0 h 209"/>
                    <a:gd name="T14" fmla="*/ 0 w 348"/>
                    <a:gd name="T15" fmla="*/ 0 h 209"/>
                    <a:gd name="T16" fmla="*/ 0 w 348"/>
                    <a:gd name="T17" fmla="*/ 0 h 209"/>
                    <a:gd name="T18" fmla="*/ 0 w 348"/>
                    <a:gd name="T19" fmla="*/ 0 h 209"/>
                    <a:gd name="T20" fmla="*/ 0 w 348"/>
                    <a:gd name="T21" fmla="*/ 0 h 209"/>
                    <a:gd name="T22" fmla="*/ 0 w 348"/>
                    <a:gd name="T23" fmla="*/ 0 h 209"/>
                    <a:gd name="T24" fmla="*/ 0 w 348"/>
                    <a:gd name="T25" fmla="*/ 0 h 209"/>
                    <a:gd name="T26" fmla="*/ 0 w 348"/>
                    <a:gd name="T27" fmla="*/ 0 h 209"/>
                    <a:gd name="T28" fmla="*/ 0 w 348"/>
                    <a:gd name="T29" fmla="*/ 0 h 209"/>
                    <a:gd name="T30" fmla="*/ 0 w 348"/>
                    <a:gd name="T31" fmla="*/ 0 h 209"/>
                    <a:gd name="T32" fmla="*/ 0 w 348"/>
                    <a:gd name="T33" fmla="*/ 0 h 209"/>
                    <a:gd name="T34" fmla="*/ 0 w 348"/>
                    <a:gd name="T35" fmla="*/ 0 h 209"/>
                    <a:gd name="T36" fmla="*/ 0 w 348"/>
                    <a:gd name="T37" fmla="*/ 0 h 209"/>
                    <a:gd name="T38" fmla="*/ 0 w 348"/>
                    <a:gd name="T39" fmla="*/ 0 h 209"/>
                    <a:gd name="T40" fmla="*/ 0 w 348"/>
                    <a:gd name="T41" fmla="*/ 0 h 209"/>
                    <a:gd name="T42" fmla="*/ 0 w 348"/>
                    <a:gd name="T43" fmla="*/ 0 h 209"/>
                    <a:gd name="T44" fmla="*/ 0 w 348"/>
                    <a:gd name="T45" fmla="*/ 0 h 209"/>
                    <a:gd name="T46" fmla="*/ 0 w 348"/>
                    <a:gd name="T47" fmla="*/ 0 h 209"/>
                    <a:gd name="T48" fmla="*/ 0 w 348"/>
                    <a:gd name="T49" fmla="*/ 0 h 209"/>
                    <a:gd name="T50" fmla="*/ 0 w 348"/>
                    <a:gd name="T51" fmla="*/ 0 h 209"/>
                    <a:gd name="T52" fmla="*/ 0 w 348"/>
                    <a:gd name="T53" fmla="*/ 0 h 209"/>
                    <a:gd name="T54" fmla="*/ 0 w 348"/>
                    <a:gd name="T55" fmla="*/ 0 h 209"/>
                    <a:gd name="T56" fmla="*/ 0 w 348"/>
                    <a:gd name="T57" fmla="*/ 0 h 209"/>
                    <a:gd name="T58" fmla="*/ 0 w 348"/>
                    <a:gd name="T59" fmla="*/ 0 h 209"/>
                    <a:gd name="T60" fmla="*/ 0 w 348"/>
                    <a:gd name="T61" fmla="*/ 0 h 209"/>
                    <a:gd name="T62" fmla="*/ 0 w 348"/>
                    <a:gd name="T63" fmla="*/ 0 h 209"/>
                    <a:gd name="T64" fmla="*/ 0 w 348"/>
                    <a:gd name="T65" fmla="*/ 0 h 209"/>
                    <a:gd name="T66" fmla="*/ 0 w 348"/>
                    <a:gd name="T67" fmla="*/ 0 h 209"/>
                    <a:gd name="T68" fmla="*/ 0 w 348"/>
                    <a:gd name="T69" fmla="*/ 0 h 209"/>
                    <a:gd name="T70" fmla="*/ 0 w 348"/>
                    <a:gd name="T71" fmla="*/ 0 h 209"/>
                    <a:gd name="T72" fmla="*/ 0 w 348"/>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9"/>
                    <a:gd name="T113" fmla="*/ 348 w 348"/>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9">
                      <a:moveTo>
                        <a:pt x="348" y="94"/>
                      </a:moveTo>
                      <a:lnTo>
                        <a:pt x="348" y="114"/>
                      </a:lnTo>
                      <a:lnTo>
                        <a:pt x="348" y="124"/>
                      </a:lnTo>
                      <a:lnTo>
                        <a:pt x="347" y="133"/>
                      </a:lnTo>
                      <a:lnTo>
                        <a:pt x="345" y="143"/>
                      </a:lnTo>
                      <a:lnTo>
                        <a:pt x="342" y="152"/>
                      </a:lnTo>
                      <a:lnTo>
                        <a:pt x="339" y="160"/>
                      </a:lnTo>
                      <a:lnTo>
                        <a:pt x="335" y="168"/>
                      </a:lnTo>
                      <a:lnTo>
                        <a:pt x="330" y="174"/>
                      </a:lnTo>
                      <a:lnTo>
                        <a:pt x="325" y="181"/>
                      </a:lnTo>
                      <a:lnTo>
                        <a:pt x="319" y="188"/>
                      </a:lnTo>
                      <a:lnTo>
                        <a:pt x="314" y="193"/>
                      </a:lnTo>
                      <a:lnTo>
                        <a:pt x="306" y="197"/>
                      </a:lnTo>
                      <a:lnTo>
                        <a:pt x="300" y="201"/>
                      </a:lnTo>
                      <a:lnTo>
                        <a:pt x="293" y="205"/>
                      </a:lnTo>
                      <a:lnTo>
                        <a:pt x="285" y="206"/>
                      </a:lnTo>
                      <a:lnTo>
                        <a:pt x="276" y="207"/>
                      </a:lnTo>
                      <a:lnTo>
                        <a:pt x="268" y="209"/>
                      </a:lnTo>
                      <a:lnTo>
                        <a:pt x="0" y="209"/>
                      </a:lnTo>
                      <a:lnTo>
                        <a:pt x="0" y="0"/>
                      </a:lnTo>
                      <a:lnTo>
                        <a:pt x="268" y="0"/>
                      </a:lnTo>
                      <a:lnTo>
                        <a:pt x="276" y="0"/>
                      </a:lnTo>
                      <a:lnTo>
                        <a:pt x="285" y="1"/>
                      </a:lnTo>
                      <a:lnTo>
                        <a:pt x="293" y="4"/>
                      </a:lnTo>
                      <a:lnTo>
                        <a:pt x="300" y="7"/>
                      </a:lnTo>
                      <a:lnTo>
                        <a:pt x="306" y="11"/>
                      </a:lnTo>
                      <a:lnTo>
                        <a:pt x="314" y="16"/>
                      </a:lnTo>
                      <a:lnTo>
                        <a:pt x="319" y="21"/>
                      </a:lnTo>
                      <a:lnTo>
                        <a:pt x="325" y="27"/>
                      </a:lnTo>
                      <a:lnTo>
                        <a:pt x="330" y="33"/>
                      </a:lnTo>
                      <a:lnTo>
                        <a:pt x="335" y="41"/>
                      </a:lnTo>
                      <a:lnTo>
                        <a:pt x="339" y="49"/>
                      </a:lnTo>
                      <a:lnTo>
                        <a:pt x="342" y="57"/>
                      </a:lnTo>
                      <a:lnTo>
                        <a:pt x="345" y="65"/>
                      </a:lnTo>
                      <a:lnTo>
                        <a:pt x="347" y="74"/>
                      </a:lnTo>
                      <a:lnTo>
                        <a:pt x="348" y="85"/>
                      </a:lnTo>
                      <a:lnTo>
                        <a:pt x="348" y="94"/>
                      </a:lnTo>
                      <a:close/>
                    </a:path>
                  </a:pathLst>
                </a:custGeom>
                <a:noFill/>
                <a:ln w="9525">
                  <a:solidFill>
                    <a:srgbClr val="1F1A17"/>
                  </a:solidFill>
                  <a:round/>
                  <a:headEnd/>
                  <a:tailEnd/>
                </a:ln>
              </p:spPr>
              <p:txBody>
                <a:bodyPr/>
                <a:lstStyle/>
                <a:p>
                  <a:pPr eaLnBrk="1" hangingPunct="1"/>
                  <a:endParaRPr lang="pt-BR" b="1" u="none"/>
                </a:p>
              </p:txBody>
            </p:sp>
            <p:sp>
              <p:nvSpPr>
                <p:cNvPr id="453805" name="Freeform 2440"/>
                <p:cNvSpPr>
                  <a:spLocks/>
                </p:cNvSpPr>
                <p:nvPr/>
              </p:nvSpPr>
              <p:spPr bwMode="auto">
                <a:xfrm>
                  <a:off x="1275" y="2289"/>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3"/>
                      </a:lnTo>
                      <a:lnTo>
                        <a:pt x="344" y="143"/>
                      </a:lnTo>
                      <a:lnTo>
                        <a:pt x="342" y="151"/>
                      </a:lnTo>
                      <a:lnTo>
                        <a:pt x="338" y="160"/>
                      </a:lnTo>
                      <a:lnTo>
                        <a:pt x="334" y="166"/>
                      </a:lnTo>
                      <a:lnTo>
                        <a:pt x="330" y="174"/>
                      </a:lnTo>
                      <a:lnTo>
                        <a:pt x="325" y="181"/>
                      </a:lnTo>
                      <a:lnTo>
                        <a:pt x="319" y="186"/>
                      </a:lnTo>
                      <a:lnTo>
                        <a:pt x="313" y="191"/>
                      </a:lnTo>
                      <a:lnTo>
                        <a:pt x="306" y="197"/>
                      </a:lnTo>
                      <a:lnTo>
                        <a:pt x="299" y="201"/>
                      </a:lnTo>
                      <a:lnTo>
                        <a:pt x="292" y="203"/>
                      </a:lnTo>
                      <a:lnTo>
                        <a:pt x="284" y="206"/>
                      </a:lnTo>
                      <a:lnTo>
                        <a:pt x="276" y="207"/>
                      </a:lnTo>
                      <a:lnTo>
                        <a:pt x="268" y="207"/>
                      </a:lnTo>
                      <a:lnTo>
                        <a:pt x="0" y="207"/>
                      </a:lnTo>
                      <a:lnTo>
                        <a:pt x="0" y="0"/>
                      </a:lnTo>
                      <a:lnTo>
                        <a:pt x="268" y="0"/>
                      </a:lnTo>
                      <a:lnTo>
                        <a:pt x="276" y="0"/>
                      </a:lnTo>
                      <a:lnTo>
                        <a:pt x="284" y="1"/>
                      </a:lnTo>
                      <a:lnTo>
                        <a:pt x="292" y="4"/>
                      </a:lnTo>
                      <a:lnTo>
                        <a:pt x="299" y="7"/>
                      </a:lnTo>
                      <a:lnTo>
                        <a:pt x="306" y="11"/>
                      </a:lnTo>
                      <a:lnTo>
                        <a:pt x="313" y="15"/>
                      </a:lnTo>
                      <a:lnTo>
                        <a:pt x="319" y="20"/>
                      </a:lnTo>
                      <a:lnTo>
                        <a:pt x="325" y="26"/>
                      </a:lnTo>
                      <a:lnTo>
                        <a:pt x="330" y="33"/>
                      </a:lnTo>
                      <a:lnTo>
                        <a:pt x="334" y="40"/>
                      </a:lnTo>
                      <a:lnTo>
                        <a:pt x="338" y="48"/>
                      </a:lnTo>
                      <a:lnTo>
                        <a:pt x="342" y="57"/>
                      </a:lnTo>
                      <a:lnTo>
                        <a:pt x="344" y="65"/>
                      </a:lnTo>
                      <a:lnTo>
                        <a:pt x="346" y="74"/>
                      </a:lnTo>
                      <a:lnTo>
                        <a:pt x="347" y="83"/>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3806" name="Freeform 2441"/>
                <p:cNvSpPr>
                  <a:spLocks/>
                </p:cNvSpPr>
                <p:nvPr/>
              </p:nvSpPr>
              <p:spPr bwMode="auto">
                <a:xfrm>
                  <a:off x="1275" y="2289"/>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3"/>
                      </a:lnTo>
                      <a:lnTo>
                        <a:pt x="344" y="143"/>
                      </a:lnTo>
                      <a:lnTo>
                        <a:pt x="342" y="151"/>
                      </a:lnTo>
                      <a:lnTo>
                        <a:pt x="338" y="160"/>
                      </a:lnTo>
                      <a:lnTo>
                        <a:pt x="334" y="166"/>
                      </a:lnTo>
                      <a:lnTo>
                        <a:pt x="330" y="174"/>
                      </a:lnTo>
                      <a:lnTo>
                        <a:pt x="325" y="181"/>
                      </a:lnTo>
                      <a:lnTo>
                        <a:pt x="319" y="186"/>
                      </a:lnTo>
                      <a:lnTo>
                        <a:pt x="313" y="191"/>
                      </a:lnTo>
                      <a:lnTo>
                        <a:pt x="306" y="197"/>
                      </a:lnTo>
                      <a:lnTo>
                        <a:pt x="299" y="201"/>
                      </a:lnTo>
                      <a:lnTo>
                        <a:pt x="292" y="203"/>
                      </a:lnTo>
                      <a:lnTo>
                        <a:pt x="284" y="206"/>
                      </a:lnTo>
                      <a:lnTo>
                        <a:pt x="276" y="207"/>
                      </a:lnTo>
                      <a:lnTo>
                        <a:pt x="268" y="207"/>
                      </a:lnTo>
                      <a:lnTo>
                        <a:pt x="0" y="207"/>
                      </a:lnTo>
                      <a:lnTo>
                        <a:pt x="0" y="0"/>
                      </a:lnTo>
                      <a:lnTo>
                        <a:pt x="268" y="0"/>
                      </a:lnTo>
                      <a:lnTo>
                        <a:pt x="276" y="0"/>
                      </a:lnTo>
                      <a:lnTo>
                        <a:pt x="284" y="1"/>
                      </a:lnTo>
                      <a:lnTo>
                        <a:pt x="292" y="4"/>
                      </a:lnTo>
                      <a:lnTo>
                        <a:pt x="299" y="7"/>
                      </a:lnTo>
                      <a:lnTo>
                        <a:pt x="306" y="11"/>
                      </a:lnTo>
                      <a:lnTo>
                        <a:pt x="313" y="15"/>
                      </a:lnTo>
                      <a:lnTo>
                        <a:pt x="319" y="20"/>
                      </a:lnTo>
                      <a:lnTo>
                        <a:pt x="325" y="26"/>
                      </a:lnTo>
                      <a:lnTo>
                        <a:pt x="330" y="33"/>
                      </a:lnTo>
                      <a:lnTo>
                        <a:pt x="334" y="40"/>
                      </a:lnTo>
                      <a:lnTo>
                        <a:pt x="338" y="48"/>
                      </a:lnTo>
                      <a:lnTo>
                        <a:pt x="342" y="57"/>
                      </a:lnTo>
                      <a:lnTo>
                        <a:pt x="344" y="65"/>
                      </a:lnTo>
                      <a:lnTo>
                        <a:pt x="346" y="74"/>
                      </a:lnTo>
                      <a:lnTo>
                        <a:pt x="347" y="83"/>
                      </a:lnTo>
                      <a:lnTo>
                        <a:pt x="347" y="94"/>
                      </a:lnTo>
                    </a:path>
                  </a:pathLst>
                </a:custGeom>
                <a:noFill/>
                <a:ln w="9525">
                  <a:solidFill>
                    <a:srgbClr val="1F1A17"/>
                  </a:solidFill>
                  <a:round/>
                  <a:headEnd/>
                  <a:tailEnd/>
                </a:ln>
              </p:spPr>
              <p:txBody>
                <a:bodyPr/>
                <a:lstStyle/>
                <a:p>
                  <a:pPr eaLnBrk="1" hangingPunct="1"/>
                  <a:endParaRPr lang="pt-BR" b="1" u="none"/>
                </a:p>
              </p:txBody>
            </p:sp>
            <p:sp>
              <p:nvSpPr>
                <p:cNvPr id="453807" name="Freeform 2442"/>
                <p:cNvSpPr>
                  <a:spLocks/>
                </p:cNvSpPr>
                <p:nvPr/>
              </p:nvSpPr>
              <p:spPr bwMode="auto">
                <a:xfrm>
                  <a:off x="1373" y="2385"/>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3"/>
                      </a:lnTo>
                      <a:lnTo>
                        <a:pt x="347" y="124"/>
                      </a:lnTo>
                      <a:lnTo>
                        <a:pt x="346" y="133"/>
                      </a:lnTo>
                      <a:lnTo>
                        <a:pt x="344" y="142"/>
                      </a:lnTo>
                      <a:lnTo>
                        <a:pt x="342" y="150"/>
                      </a:lnTo>
                      <a:lnTo>
                        <a:pt x="338" y="160"/>
                      </a:lnTo>
                      <a:lnTo>
                        <a:pt x="334" y="166"/>
                      </a:lnTo>
                      <a:lnTo>
                        <a:pt x="330" y="174"/>
                      </a:lnTo>
                      <a:lnTo>
                        <a:pt x="325" y="181"/>
                      </a:lnTo>
                      <a:lnTo>
                        <a:pt x="318" y="186"/>
                      </a:lnTo>
                      <a:lnTo>
                        <a:pt x="313" y="193"/>
                      </a:lnTo>
                      <a:lnTo>
                        <a:pt x="306" y="197"/>
                      </a:lnTo>
                      <a:lnTo>
                        <a:pt x="298" y="200"/>
                      </a:lnTo>
                      <a:lnTo>
                        <a:pt x="292" y="203"/>
                      </a:lnTo>
                      <a:lnTo>
                        <a:pt x="284" y="206"/>
                      </a:lnTo>
                      <a:lnTo>
                        <a:pt x="276" y="207"/>
                      </a:lnTo>
                      <a:lnTo>
                        <a:pt x="267" y="207"/>
                      </a:lnTo>
                      <a:lnTo>
                        <a:pt x="0" y="207"/>
                      </a:lnTo>
                      <a:lnTo>
                        <a:pt x="0" y="0"/>
                      </a:lnTo>
                      <a:lnTo>
                        <a:pt x="267" y="0"/>
                      </a:lnTo>
                      <a:lnTo>
                        <a:pt x="276" y="0"/>
                      </a:lnTo>
                      <a:lnTo>
                        <a:pt x="284" y="1"/>
                      </a:lnTo>
                      <a:lnTo>
                        <a:pt x="292" y="4"/>
                      </a:lnTo>
                      <a:lnTo>
                        <a:pt x="298" y="6"/>
                      </a:lnTo>
                      <a:lnTo>
                        <a:pt x="306" y="10"/>
                      </a:lnTo>
                      <a:lnTo>
                        <a:pt x="313" y="14"/>
                      </a:lnTo>
                      <a:lnTo>
                        <a:pt x="318" y="20"/>
                      </a:lnTo>
                      <a:lnTo>
                        <a:pt x="325" y="26"/>
                      </a:lnTo>
                      <a:lnTo>
                        <a:pt x="330" y="33"/>
                      </a:lnTo>
                      <a:lnTo>
                        <a:pt x="334" y="39"/>
                      </a:lnTo>
                      <a:lnTo>
                        <a:pt x="338" y="47"/>
                      </a:lnTo>
                      <a:lnTo>
                        <a:pt x="342" y="57"/>
                      </a:lnTo>
                      <a:lnTo>
                        <a:pt x="344" y="65"/>
                      </a:lnTo>
                      <a:lnTo>
                        <a:pt x="346" y="74"/>
                      </a:lnTo>
                      <a:lnTo>
                        <a:pt x="347" y="83"/>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3808" name="Freeform 2443"/>
                <p:cNvSpPr>
                  <a:spLocks/>
                </p:cNvSpPr>
                <p:nvPr/>
              </p:nvSpPr>
              <p:spPr bwMode="auto">
                <a:xfrm>
                  <a:off x="1373" y="2385"/>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3"/>
                      </a:lnTo>
                      <a:lnTo>
                        <a:pt x="347" y="124"/>
                      </a:lnTo>
                      <a:lnTo>
                        <a:pt x="346" y="133"/>
                      </a:lnTo>
                      <a:lnTo>
                        <a:pt x="344" y="142"/>
                      </a:lnTo>
                      <a:lnTo>
                        <a:pt x="342" y="150"/>
                      </a:lnTo>
                      <a:lnTo>
                        <a:pt x="338" y="160"/>
                      </a:lnTo>
                      <a:lnTo>
                        <a:pt x="334" y="166"/>
                      </a:lnTo>
                      <a:lnTo>
                        <a:pt x="330" y="174"/>
                      </a:lnTo>
                      <a:lnTo>
                        <a:pt x="325" y="181"/>
                      </a:lnTo>
                      <a:lnTo>
                        <a:pt x="318" y="186"/>
                      </a:lnTo>
                      <a:lnTo>
                        <a:pt x="313" y="193"/>
                      </a:lnTo>
                      <a:lnTo>
                        <a:pt x="306" y="197"/>
                      </a:lnTo>
                      <a:lnTo>
                        <a:pt x="298" y="200"/>
                      </a:lnTo>
                      <a:lnTo>
                        <a:pt x="292" y="203"/>
                      </a:lnTo>
                      <a:lnTo>
                        <a:pt x="284" y="206"/>
                      </a:lnTo>
                      <a:lnTo>
                        <a:pt x="276" y="207"/>
                      </a:lnTo>
                      <a:lnTo>
                        <a:pt x="267" y="207"/>
                      </a:lnTo>
                      <a:lnTo>
                        <a:pt x="0" y="207"/>
                      </a:lnTo>
                      <a:lnTo>
                        <a:pt x="0" y="0"/>
                      </a:lnTo>
                      <a:lnTo>
                        <a:pt x="267" y="0"/>
                      </a:lnTo>
                      <a:lnTo>
                        <a:pt x="276" y="0"/>
                      </a:lnTo>
                      <a:lnTo>
                        <a:pt x="284" y="1"/>
                      </a:lnTo>
                      <a:lnTo>
                        <a:pt x="292" y="4"/>
                      </a:lnTo>
                      <a:lnTo>
                        <a:pt x="298" y="6"/>
                      </a:lnTo>
                      <a:lnTo>
                        <a:pt x="306" y="10"/>
                      </a:lnTo>
                      <a:lnTo>
                        <a:pt x="313" y="14"/>
                      </a:lnTo>
                      <a:lnTo>
                        <a:pt x="318" y="20"/>
                      </a:lnTo>
                      <a:lnTo>
                        <a:pt x="325" y="26"/>
                      </a:lnTo>
                      <a:lnTo>
                        <a:pt x="330" y="33"/>
                      </a:lnTo>
                      <a:lnTo>
                        <a:pt x="334" y="39"/>
                      </a:lnTo>
                      <a:lnTo>
                        <a:pt x="338" y="47"/>
                      </a:lnTo>
                      <a:lnTo>
                        <a:pt x="342" y="57"/>
                      </a:lnTo>
                      <a:lnTo>
                        <a:pt x="344" y="65"/>
                      </a:lnTo>
                      <a:lnTo>
                        <a:pt x="346" y="74"/>
                      </a:lnTo>
                      <a:lnTo>
                        <a:pt x="347" y="83"/>
                      </a:lnTo>
                      <a:lnTo>
                        <a:pt x="347" y="94"/>
                      </a:lnTo>
                      <a:close/>
                    </a:path>
                  </a:pathLst>
                </a:custGeom>
                <a:noFill/>
                <a:ln w="9525">
                  <a:solidFill>
                    <a:srgbClr val="1F1A17"/>
                  </a:solidFill>
                  <a:round/>
                  <a:headEnd/>
                  <a:tailEnd/>
                </a:ln>
              </p:spPr>
              <p:txBody>
                <a:bodyPr/>
                <a:lstStyle/>
                <a:p>
                  <a:pPr eaLnBrk="1" hangingPunct="1"/>
                  <a:endParaRPr lang="pt-BR" b="1" u="none"/>
                </a:p>
              </p:txBody>
            </p:sp>
            <p:sp>
              <p:nvSpPr>
                <p:cNvPr id="453809" name="Freeform 2444"/>
                <p:cNvSpPr>
                  <a:spLocks/>
                </p:cNvSpPr>
                <p:nvPr/>
              </p:nvSpPr>
              <p:spPr bwMode="auto">
                <a:xfrm>
                  <a:off x="1459" y="2386"/>
                  <a:ext cx="86" cy="52"/>
                </a:xfrm>
                <a:custGeom>
                  <a:avLst/>
                  <a:gdLst>
                    <a:gd name="T0" fmla="*/ 0 w 347"/>
                    <a:gd name="T1" fmla="*/ 0 h 209"/>
                    <a:gd name="T2" fmla="*/ 0 w 347"/>
                    <a:gd name="T3" fmla="*/ 0 h 209"/>
                    <a:gd name="T4" fmla="*/ 0 w 347"/>
                    <a:gd name="T5" fmla="*/ 0 h 209"/>
                    <a:gd name="T6" fmla="*/ 0 w 347"/>
                    <a:gd name="T7" fmla="*/ 0 h 209"/>
                    <a:gd name="T8" fmla="*/ 0 w 347"/>
                    <a:gd name="T9" fmla="*/ 0 h 209"/>
                    <a:gd name="T10" fmla="*/ 0 w 347"/>
                    <a:gd name="T11" fmla="*/ 0 h 209"/>
                    <a:gd name="T12" fmla="*/ 0 w 347"/>
                    <a:gd name="T13" fmla="*/ 0 h 209"/>
                    <a:gd name="T14" fmla="*/ 0 w 347"/>
                    <a:gd name="T15" fmla="*/ 0 h 209"/>
                    <a:gd name="T16" fmla="*/ 0 w 347"/>
                    <a:gd name="T17" fmla="*/ 0 h 209"/>
                    <a:gd name="T18" fmla="*/ 0 w 347"/>
                    <a:gd name="T19" fmla="*/ 0 h 209"/>
                    <a:gd name="T20" fmla="*/ 0 w 347"/>
                    <a:gd name="T21" fmla="*/ 0 h 209"/>
                    <a:gd name="T22" fmla="*/ 0 w 347"/>
                    <a:gd name="T23" fmla="*/ 0 h 209"/>
                    <a:gd name="T24" fmla="*/ 0 w 347"/>
                    <a:gd name="T25" fmla="*/ 0 h 209"/>
                    <a:gd name="T26" fmla="*/ 0 w 347"/>
                    <a:gd name="T27" fmla="*/ 0 h 209"/>
                    <a:gd name="T28" fmla="*/ 0 w 347"/>
                    <a:gd name="T29" fmla="*/ 0 h 209"/>
                    <a:gd name="T30" fmla="*/ 0 w 347"/>
                    <a:gd name="T31" fmla="*/ 0 h 209"/>
                    <a:gd name="T32" fmla="*/ 0 w 347"/>
                    <a:gd name="T33" fmla="*/ 0 h 209"/>
                    <a:gd name="T34" fmla="*/ 0 w 347"/>
                    <a:gd name="T35" fmla="*/ 0 h 209"/>
                    <a:gd name="T36" fmla="*/ 0 w 347"/>
                    <a:gd name="T37" fmla="*/ 0 h 209"/>
                    <a:gd name="T38" fmla="*/ 0 w 347"/>
                    <a:gd name="T39" fmla="*/ 0 h 209"/>
                    <a:gd name="T40" fmla="*/ 0 w 347"/>
                    <a:gd name="T41" fmla="*/ 0 h 209"/>
                    <a:gd name="T42" fmla="*/ 0 w 347"/>
                    <a:gd name="T43" fmla="*/ 0 h 209"/>
                    <a:gd name="T44" fmla="*/ 0 w 347"/>
                    <a:gd name="T45" fmla="*/ 0 h 209"/>
                    <a:gd name="T46" fmla="*/ 0 w 347"/>
                    <a:gd name="T47" fmla="*/ 0 h 209"/>
                    <a:gd name="T48" fmla="*/ 0 w 347"/>
                    <a:gd name="T49" fmla="*/ 0 h 209"/>
                    <a:gd name="T50" fmla="*/ 0 w 347"/>
                    <a:gd name="T51" fmla="*/ 0 h 209"/>
                    <a:gd name="T52" fmla="*/ 0 w 347"/>
                    <a:gd name="T53" fmla="*/ 0 h 209"/>
                    <a:gd name="T54" fmla="*/ 0 w 347"/>
                    <a:gd name="T55" fmla="*/ 0 h 209"/>
                    <a:gd name="T56" fmla="*/ 0 w 347"/>
                    <a:gd name="T57" fmla="*/ 0 h 209"/>
                    <a:gd name="T58" fmla="*/ 0 w 347"/>
                    <a:gd name="T59" fmla="*/ 0 h 209"/>
                    <a:gd name="T60" fmla="*/ 0 w 347"/>
                    <a:gd name="T61" fmla="*/ 0 h 209"/>
                    <a:gd name="T62" fmla="*/ 0 w 347"/>
                    <a:gd name="T63" fmla="*/ 0 h 209"/>
                    <a:gd name="T64" fmla="*/ 0 w 347"/>
                    <a:gd name="T65" fmla="*/ 0 h 209"/>
                    <a:gd name="T66" fmla="*/ 0 w 347"/>
                    <a:gd name="T67" fmla="*/ 0 h 209"/>
                    <a:gd name="T68" fmla="*/ 0 w 347"/>
                    <a:gd name="T69" fmla="*/ 0 h 209"/>
                    <a:gd name="T70" fmla="*/ 0 w 347"/>
                    <a:gd name="T71" fmla="*/ 0 h 209"/>
                    <a:gd name="T72" fmla="*/ 0 w 347"/>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9"/>
                    <a:gd name="T113" fmla="*/ 347 w 347"/>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9">
                      <a:moveTo>
                        <a:pt x="347" y="94"/>
                      </a:moveTo>
                      <a:lnTo>
                        <a:pt x="347" y="115"/>
                      </a:lnTo>
                      <a:lnTo>
                        <a:pt x="347" y="125"/>
                      </a:lnTo>
                      <a:lnTo>
                        <a:pt x="346" y="134"/>
                      </a:lnTo>
                      <a:lnTo>
                        <a:pt x="344" y="143"/>
                      </a:lnTo>
                      <a:lnTo>
                        <a:pt x="342" y="152"/>
                      </a:lnTo>
                      <a:lnTo>
                        <a:pt x="338" y="160"/>
                      </a:lnTo>
                      <a:lnTo>
                        <a:pt x="334" y="168"/>
                      </a:lnTo>
                      <a:lnTo>
                        <a:pt x="330" y="175"/>
                      </a:lnTo>
                      <a:lnTo>
                        <a:pt x="324" y="181"/>
                      </a:lnTo>
                      <a:lnTo>
                        <a:pt x="319" y="188"/>
                      </a:lnTo>
                      <a:lnTo>
                        <a:pt x="313" y="193"/>
                      </a:lnTo>
                      <a:lnTo>
                        <a:pt x="306" y="197"/>
                      </a:lnTo>
                      <a:lnTo>
                        <a:pt x="299" y="201"/>
                      </a:lnTo>
                      <a:lnTo>
                        <a:pt x="291" y="205"/>
                      </a:lnTo>
                      <a:lnTo>
                        <a:pt x="284" y="206"/>
                      </a:lnTo>
                      <a:lnTo>
                        <a:pt x="276" y="208"/>
                      </a:lnTo>
                      <a:lnTo>
                        <a:pt x="268" y="209"/>
                      </a:lnTo>
                      <a:lnTo>
                        <a:pt x="0" y="209"/>
                      </a:lnTo>
                      <a:lnTo>
                        <a:pt x="0" y="0"/>
                      </a:lnTo>
                      <a:lnTo>
                        <a:pt x="268" y="0"/>
                      </a:lnTo>
                      <a:lnTo>
                        <a:pt x="276" y="0"/>
                      </a:lnTo>
                      <a:lnTo>
                        <a:pt x="284" y="2"/>
                      </a:lnTo>
                      <a:lnTo>
                        <a:pt x="291" y="4"/>
                      </a:lnTo>
                      <a:lnTo>
                        <a:pt x="299" y="7"/>
                      </a:lnTo>
                      <a:lnTo>
                        <a:pt x="306" y="11"/>
                      </a:lnTo>
                      <a:lnTo>
                        <a:pt x="313" y="16"/>
                      </a:lnTo>
                      <a:lnTo>
                        <a:pt x="319" y="22"/>
                      </a:lnTo>
                      <a:lnTo>
                        <a:pt x="324" y="27"/>
                      </a:lnTo>
                      <a:lnTo>
                        <a:pt x="330" y="33"/>
                      </a:lnTo>
                      <a:lnTo>
                        <a:pt x="334" y="41"/>
                      </a:lnTo>
                      <a:lnTo>
                        <a:pt x="338" y="49"/>
                      </a:lnTo>
                      <a:lnTo>
                        <a:pt x="342" y="57"/>
                      </a:lnTo>
                      <a:lnTo>
                        <a:pt x="344" y="66"/>
                      </a:lnTo>
                      <a:lnTo>
                        <a:pt x="346" y="76"/>
                      </a:lnTo>
                      <a:lnTo>
                        <a:pt x="347" y="85"/>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3810" name="Freeform 2445"/>
                <p:cNvSpPr>
                  <a:spLocks/>
                </p:cNvSpPr>
                <p:nvPr/>
              </p:nvSpPr>
              <p:spPr bwMode="auto">
                <a:xfrm>
                  <a:off x="1459" y="2386"/>
                  <a:ext cx="86" cy="52"/>
                </a:xfrm>
                <a:custGeom>
                  <a:avLst/>
                  <a:gdLst>
                    <a:gd name="T0" fmla="*/ 0 w 347"/>
                    <a:gd name="T1" fmla="*/ 0 h 209"/>
                    <a:gd name="T2" fmla="*/ 0 w 347"/>
                    <a:gd name="T3" fmla="*/ 0 h 209"/>
                    <a:gd name="T4" fmla="*/ 0 w 347"/>
                    <a:gd name="T5" fmla="*/ 0 h 209"/>
                    <a:gd name="T6" fmla="*/ 0 w 347"/>
                    <a:gd name="T7" fmla="*/ 0 h 209"/>
                    <a:gd name="T8" fmla="*/ 0 w 347"/>
                    <a:gd name="T9" fmla="*/ 0 h 209"/>
                    <a:gd name="T10" fmla="*/ 0 w 347"/>
                    <a:gd name="T11" fmla="*/ 0 h 209"/>
                    <a:gd name="T12" fmla="*/ 0 w 347"/>
                    <a:gd name="T13" fmla="*/ 0 h 209"/>
                    <a:gd name="T14" fmla="*/ 0 w 347"/>
                    <a:gd name="T15" fmla="*/ 0 h 209"/>
                    <a:gd name="T16" fmla="*/ 0 w 347"/>
                    <a:gd name="T17" fmla="*/ 0 h 209"/>
                    <a:gd name="T18" fmla="*/ 0 w 347"/>
                    <a:gd name="T19" fmla="*/ 0 h 209"/>
                    <a:gd name="T20" fmla="*/ 0 w 347"/>
                    <a:gd name="T21" fmla="*/ 0 h 209"/>
                    <a:gd name="T22" fmla="*/ 0 w 347"/>
                    <a:gd name="T23" fmla="*/ 0 h 209"/>
                    <a:gd name="T24" fmla="*/ 0 w 347"/>
                    <a:gd name="T25" fmla="*/ 0 h 209"/>
                    <a:gd name="T26" fmla="*/ 0 w 347"/>
                    <a:gd name="T27" fmla="*/ 0 h 209"/>
                    <a:gd name="T28" fmla="*/ 0 w 347"/>
                    <a:gd name="T29" fmla="*/ 0 h 209"/>
                    <a:gd name="T30" fmla="*/ 0 w 347"/>
                    <a:gd name="T31" fmla="*/ 0 h 209"/>
                    <a:gd name="T32" fmla="*/ 0 w 347"/>
                    <a:gd name="T33" fmla="*/ 0 h 209"/>
                    <a:gd name="T34" fmla="*/ 0 w 347"/>
                    <a:gd name="T35" fmla="*/ 0 h 209"/>
                    <a:gd name="T36" fmla="*/ 0 w 347"/>
                    <a:gd name="T37" fmla="*/ 0 h 209"/>
                    <a:gd name="T38" fmla="*/ 0 w 347"/>
                    <a:gd name="T39" fmla="*/ 0 h 209"/>
                    <a:gd name="T40" fmla="*/ 0 w 347"/>
                    <a:gd name="T41" fmla="*/ 0 h 209"/>
                    <a:gd name="T42" fmla="*/ 0 w 347"/>
                    <a:gd name="T43" fmla="*/ 0 h 209"/>
                    <a:gd name="T44" fmla="*/ 0 w 347"/>
                    <a:gd name="T45" fmla="*/ 0 h 209"/>
                    <a:gd name="T46" fmla="*/ 0 w 347"/>
                    <a:gd name="T47" fmla="*/ 0 h 209"/>
                    <a:gd name="T48" fmla="*/ 0 w 347"/>
                    <a:gd name="T49" fmla="*/ 0 h 209"/>
                    <a:gd name="T50" fmla="*/ 0 w 347"/>
                    <a:gd name="T51" fmla="*/ 0 h 209"/>
                    <a:gd name="T52" fmla="*/ 0 w 347"/>
                    <a:gd name="T53" fmla="*/ 0 h 209"/>
                    <a:gd name="T54" fmla="*/ 0 w 347"/>
                    <a:gd name="T55" fmla="*/ 0 h 209"/>
                    <a:gd name="T56" fmla="*/ 0 w 347"/>
                    <a:gd name="T57" fmla="*/ 0 h 209"/>
                    <a:gd name="T58" fmla="*/ 0 w 347"/>
                    <a:gd name="T59" fmla="*/ 0 h 209"/>
                    <a:gd name="T60" fmla="*/ 0 w 347"/>
                    <a:gd name="T61" fmla="*/ 0 h 209"/>
                    <a:gd name="T62" fmla="*/ 0 w 347"/>
                    <a:gd name="T63" fmla="*/ 0 h 209"/>
                    <a:gd name="T64" fmla="*/ 0 w 347"/>
                    <a:gd name="T65" fmla="*/ 0 h 209"/>
                    <a:gd name="T66" fmla="*/ 0 w 347"/>
                    <a:gd name="T67" fmla="*/ 0 h 209"/>
                    <a:gd name="T68" fmla="*/ 0 w 347"/>
                    <a:gd name="T69" fmla="*/ 0 h 209"/>
                    <a:gd name="T70" fmla="*/ 0 w 347"/>
                    <a:gd name="T71" fmla="*/ 0 h 209"/>
                    <a:gd name="T72" fmla="*/ 0 w 347"/>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9"/>
                    <a:gd name="T113" fmla="*/ 347 w 347"/>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9">
                      <a:moveTo>
                        <a:pt x="347" y="94"/>
                      </a:moveTo>
                      <a:lnTo>
                        <a:pt x="347" y="115"/>
                      </a:lnTo>
                      <a:lnTo>
                        <a:pt x="347" y="125"/>
                      </a:lnTo>
                      <a:lnTo>
                        <a:pt x="346" y="134"/>
                      </a:lnTo>
                      <a:lnTo>
                        <a:pt x="344" y="143"/>
                      </a:lnTo>
                      <a:lnTo>
                        <a:pt x="342" y="152"/>
                      </a:lnTo>
                      <a:lnTo>
                        <a:pt x="338" y="160"/>
                      </a:lnTo>
                      <a:lnTo>
                        <a:pt x="334" y="168"/>
                      </a:lnTo>
                      <a:lnTo>
                        <a:pt x="330" y="175"/>
                      </a:lnTo>
                      <a:lnTo>
                        <a:pt x="324" y="181"/>
                      </a:lnTo>
                      <a:lnTo>
                        <a:pt x="319" y="188"/>
                      </a:lnTo>
                      <a:lnTo>
                        <a:pt x="313" y="193"/>
                      </a:lnTo>
                      <a:lnTo>
                        <a:pt x="306" y="197"/>
                      </a:lnTo>
                      <a:lnTo>
                        <a:pt x="299" y="201"/>
                      </a:lnTo>
                      <a:lnTo>
                        <a:pt x="291" y="205"/>
                      </a:lnTo>
                      <a:lnTo>
                        <a:pt x="284" y="206"/>
                      </a:lnTo>
                      <a:lnTo>
                        <a:pt x="276" y="208"/>
                      </a:lnTo>
                      <a:lnTo>
                        <a:pt x="268" y="209"/>
                      </a:lnTo>
                      <a:lnTo>
                        <a:pt x="0" y="209"/>
                      </a:lnTo>
                      <a:lnTo>
                        <a:pt x="0" y="0"/>
                      </a:lnTo>
                      <a:lnTo>
                        <a:pt x="268" y="0"/>
                      </a:lnTo>
                      <a:lnTo>
                        <a:pt x="276" y="0"/>
                      </a:lnTo>
                      <a:lnTo>
                        <a:pt x="284" y="2"/>
                      </a:lnTo>
                      <a:lnTo>
                        <a:pt x="291" y="4"/>
                      </a:lnTo>
                      <a:lnTo>
                        <a:pt x="299" y="7"/>
                      </a:lnTo>
                      <a:lnTo>
                        <a:pt x="306" y="11"/>
                      </a:lnTo>
                      <a:lnTo>
                        <a:pt x="313" y="16"/>
                      </a:lnTo>
                      <a:lnTo>
                        <a:pt x="319" y="22"/>
                      </a:lnTo>
                      <a:lnTo>
                        <a:pt x="324" y="27"/>
                      </a:lnTo>
                      <a:lnTo>
                        <a:pt x="330" y="33"/>
                      </a:lnTo>
                      <a:lnTo>
                        <a:pt x="334" y="41"/>
                      </a:lnTo>
                      <a:lnTo>
                        <a:pt x="338" y="49"/>
                      </a:lnTo>
                      <a:lnTo>
                        <a:pt x="342" y="57"/>
                      </a:lnTo>
                      <a:lnTo>
                        <a:pt x="344" y="66"/>
                      </a:lnTo>
                      <a:lnTo>
                        <a:pt x="346" y="76"/>
                      </a:lnTo>
                      <a:lnTo>
                        <a:pt x="347" y="85"/>
                      </a:lnTo>
                      <a:lnTo>
                        <a:pt x="347" y="94"/>
                      </a:lnTo>
                      <a:close/>
                    </a:path>
                  </a:pathLst>
                </a:custGeom>
                <a:noFill/>
                <a:ln w="9525">
                  <a:solidFill>
                    <a:srgbClr val="1F1A17"/>
                  </a:solidFill>
                  <a:round/>
                  <a:headEnd/>
                  <a:tailEnd/>
                </a:ln>
              </p:spPr>
              <p:txBody>
                <a:bodyPr/>
                <a:lstStyle/>
                <a:p>
                  <a:pPr eaLnBrk="1" hangingPunct="1"/>
                  <a:endParaRPr lang="pt-BR" b="1" u="none"/>
                </a:p>
              </p:txBody>
            </p:sp>
            <p:sp>
              <p:nvSpPr>
                <p:cNvPr id="453811" name="Freeform 2446"/>
                <p:cNvSpPr>
                  <a:spLocks/>
                </p:cNvSpPr>
                <p:nvPr/>
              </p:nvSpPr>
              <p:spPr bwMode="auto">
                <a:xfrm>
                  <a:off x="1402" y="2485"/>
                  <a:ext cx="87" cy="52"/>
                </a:xfrm>
                <a:custGeom>
                  <a:avLst/>
                  <a:gdLst>
                    <a:gd name="T0" fmla="*/ 0 w 349"/>
                    <a:gd name="T1" fmla="*/ 0 h 208"/>
                    <a:gd name="T2" fmla="*/ 0 w 349"/>
                    <a:gd name="T3" fmla="*/ 0 h 208"/>
                    <a:gd name="T4" fmla="*/ 0 w 349"/>
                    <a:gd name="T5" fmla="*/ 0 h 208"/>
                    <a:gd name="T6" fmla="*/ 0 w 349"/>
                    <a:gd name="T7" fmla="*/ 0 h 208"/>
                    <a:gd name="T8" fmla="*/ 0 w 349"/>
                    <a:gd name="T9" fmla="*/ 0 h 208"/>
                    <a:gd name="T10" fmla="*/ 0 w 349"/>
                    <a:gd name="T11" fmla="*/ 0 h 208"/>
                    <a:gd name="T12" fmla="*/ 0 w 349"/>
                    <a:gd name="T13" fmla="*/ 0 h 208"/>
                    <a:gd name="T14" fmla="*/ 0 w 349"/>
                    <a:gd name="T15" fmla="*/ 0 h 208"/>
                    <a:gd name="T16" fmla="*/ 0 w 349"/>
                    <a:gd name="T17" fmla="*/ 0 h 208"/>
                    <a:gd name="T18" fmla="*/ 0 w 349"/>
                    <a:gd name="T19" fmla="*/ 0 h 208"/>
                    <a:gd name="T20" fmla="*/ 0 w 349"/>
                    <a:gd name="T21" fmla="*/ 0 h 208"/>
                    <a:gd name="T22" fmla="*/ 0 w 349"/>
                    <a:gd name="T23" fmla="*/ 0 h 208"/>
                    <a:gd name="T24" fmla="*/ 0 w 349"/>
                    <a:gd name="T25" fmla="*/ 0 h 208"/>
                    <a:gd name="T26" fmla="*/ 0 w 349"/>
                    <a:gd name="T27" fmla="*/ 0 h 208"/>
                    <a:gd name="T28" fmla="*/ 0 w 349"/>
                    <a:gd name="T29" fmla="*/ 0 h 208"/>
                    <a:gd name="T30" fmla="*/ 0 w 349"/>
                    <a:gd name="T31" fmla="*/ 0 h 208"/>
                    <a:gd name="T32" fmla="*/ 0 w 349"/>
                    <a:gd name="T33" fmla="*/ 0 h 208"/>
                    <a:gd name="T34" fmla="*/ 0 w 349"/>
                    <a:gd name="T35" fmla="*/ 0 h 208"/>
                    <a:gd name="T36" fmla="*/ 0 w 349"/>
                    <a:gd name="T37" fmla="*/ 0 h 208"/>
                    <a:gd name="T38" fmla="*/ 0 w 349"/>
                    <a:gd name="T39" fmla="*/ 0 h 208"/>
                    <a:gd name="T40" fmla="*/ 0 w 349"/>
                    <a:gd name="T41" fmla="*/ 0 h 208"/>
                    <a:gd name="T42" fmla="*/ 0 w 349"/>
                    <a:gd name="T43" fmla="*/ 0 h 208"/>
                    <a:gd name="T44" fmla="*/ 0 w 349"/>
                    <a:gd name="T45" fmla="*/ 0 h 208"/>
                    <a:gd name="T46" fmla="*/ 0 w 349"/>
                    <a:gd name="T47" fmla="*/ 0 h 208"/>
                    <a:gd name="T48" fmla="*/ 0 w 349"/>
                    <a:gd name="T49" fmla="*/ 0 h 208"/>
                    <a:gd name="T50" fmla="*/ 0 w 349"/>
                    <a:gd name="T51" fmla="*/ 0 h 208"/>
                    <a:gd name="T52" fmla="*/ 0 w 349"/>
                    <a:gd name="T53" fmla="*/ 0 h 208"/>
                    <a:gd name="T54" fmla="*/ 0 w 349"/>
                    <a:gd name="T55" fmla="*/ 0 h 208"/>
                    <a:gd name="T56" fmla="*/ 0 w 349"/>
                    <a:gd name="T57" fmla="*/ 0 h 208"/>
                    <a:gd name="T58" fmla="*/ 0 w 349"/>
                    <a:gd name="T59" fmla="*/ 0 h 208"/>
                    <a:gd name="T60" fmla="*/ 0 w 349"/>
                    <a:gd name="T61" fmla="*/ 0 h 208"/>
                    <a:gd name="T62" fmla="*/ 0 w 349"/>
                    <a:gd name="T63" fmla="*/ 0 h 208"/>
                    <a:gd name="T64" fmla="*/ 0 w 349"/>
                    <a:gd name="T65" fmla="*/ 0 h 208"/>
                    <a:gd name="T66" fmla="*/ 0 w 349"/>
                    <a:gd name="T67" fmla="*/ 0 h 208"/>
                    <a:gd name="T68" fmla="*/ 0 w 349"/>
                    <a:gd name="T69" fmla="*/ 0 h 208"/>
                    <a:gd name="T70" fmla="*/ 0 w 349"/>
                    <a:gd name="T71" fmla="*/ 0 h 208"/>
                    <a:gd name="T72" fmla="*/ 0 w 349"/>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9"/>
                    <a:gd name="T112" fmla="*/ 0 h 208"/>
                    <a:gd name="T113" fmla="*/ 349 w 349"/>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9" h="208">
                      <a:moveTo>
                        <a:pt x="349" y="94"/>
                      </a:moveTo>
                      <a:lnTo>
                        <a:pt x="349" y="113"/>
                      </a:lnTo>
                      <a:lnTo>
                        <a:pt x="348" y="124"/>
                      </a:lnTo>
                      <a:lnTo>
                        <a:pt x="348" y="133"/>
                      </a:lnTo>
                      <a:lnTo>
                        <a:pt x="345" y="142"/>
                      </a:lnTo>
                      <a:lnTo>
                        <a:pt x="342" y="152"/>
                      </a:lnTo>
                      <a:lnTo>
                        <a:pt x="340" y="160"/>
                      </a:lnTo>
                      <a:lnTo>
                        <a:pt x="336" y="167"/>
                      </a:lnTo>
                      <a:lnTo>
                        <a:pt x="330" y="174"/>
                      </a:lnTo>
                      <a:lnTo>
                        <a:pt x="325" y="181"/>
                      </a:lnTo>
                      <a:lnTo>
                        <a:pt x="320" y="187"/>
                      </a:lnTo>
                      <a:lnTo>
                        <a:pt x="313" y="193"/>
                      </a:lnTo>
                      <a:lnTo>
                        <a:pt x="307" y="196"/>
                      </a:lnTo>
                      <a:lnTo>
                        <a:pt x="300" y="200"/>
                      </a:lnTo>
                      <a:lnTo>
                        <a:pt x="292" y="204"/>
                      </a:lnTo>
                      <a:lnTo>
                        <a:pt x="284" y="206"/>
                      </a:lnTo>
                      <a:lnTo>
                        <a:pt x="276" y="207"/>
                      </a:lnTo>
                      <a:lnTo>
                        <a:pt x="268" y="208"/>
                      </a:lnTo>
                      <a:lnTo>
                        <a:pt x="0" y="208"/>
                      </a:lnTo>
                      <a:lnTo>
                        <a:pt x="0" y="0"/>
                      </a:lnTo>
                      <a:lnTo>
                        <a:pt x="268" y="0"/>
                      </a:lnTo>
                      <a:lnTo>
                        <a:pt x="276" y="0"/>
                      </a:lnTo>
                      <a:lnTo>
                        <a:pt x="284" y="1"/>
                      </a:lnTo>
                      <a:lnTo>
                        <a:pt x="292" y="4"/>
                      </a:lnTo>
                      <a:lnTo>
                        <a:pt x="300" y="6"/>
                      </a:lnTo>
                      <a:lnTo>
                        <a:pt x="307" y="10"/>
                      </a:lnTo>
                      <a:lnTo>
                        <a:pt x="313" y="16"/>
                      </a:lnTo>
                      <a:lnTo>
                        <a:pt x="320" y="21"/>
                      </a:lnTo>
                      <a:lnTo>
                        <a:pt x="325" y="26"/>
                      </a:lnTo>
                      <a:lnTo>
                        <a:pt x="330" y="33"/>
                      </a:lnTo>
                      <a:lnTo>
                        <a:pt x="336" y="41"/>
                      </a:lnTo>
                      <a:lnTo>
                        <a:pt x="340" y="49"/>
                      </a:lnTo>
                      <a:lnTo>
                        <a:pt x="342" y="57"/>
                      </a:lnTo>
                      <a:lnTo>
                        <a:pt x="345" y="66"/>
                      </a:lnTo>
                      <a:lnTo>
                        <a:pt x="348" y="74"/>
                      </a:lnTo>
                      <a:lnTo>
                        <a:pt x="348" y="84"/>
                      </a:lnTo>
                      <a:lnTo>
                        <a:pt x="349" y="94"/>
                      </a:lnTo>
                      <a:close/>
                    </a:path>
                  </a:pathLst>
                </a:custGeom>
                <a:solidFill>
                  <a:srgbClr val="DA251D"/>
                </a:solidFill>
                <a:ln w="9525">
                  <a:noFill/>
                  <a:round/>
                  <a:headEnd/>
                  <a:tailEnd/>
                </a:ln>
              </p:spPr>
              <p:txBody>
                <a:bodyPr/>
                <a:lstStyle/>
                <a:p>
                  <a:pPr eaLnBrk="1" hangingPunct="1"/>
                  <a:endParaRPr lang="pt-BR" b="1" u="none"/>
                </a:p>
              </p:txBody>
            </p:sp>
            <p:sp>
              <p:nvSpPr>
                <p:cNvPr id="453812" name="Freeform 2447"/>
                <p:cNvSpPr>
                  <a:spLocks/>
                </p:cNvSpPr>
                <p:nvPr/>
              </p:nvSpPr>
              <p:spPr bwMode="auto">
                <a:xfrm>
                  <a:off x="1402" y="2485"/>
                  <a:ext cx="87" cy="52"/>
                </a:xfrm>
                <a:custGeom>
                  <a:avLst/>
                  <a:gdLst>
                    <a:gd name="T0" fmla="*/ 0 w 349"/>
                    <a:gd name="T1" fmla="*/ 0 h 208"/>
                    <a:gd name="T2" fmla="*/ 0 w 349"/>
                    <a:gd name="T3" fmla="*/ 0 h 208"/>
                    <a:gd name="T4" fmla="*/ 0 w 349"/>
                    <a:gd name="T5" fmla="*/ 0 h 208"/>
                    <a:gd name="T6" fmla="*/ 0 w 349"/>
                    <a:gd name="T7" fmla="*/ 0 h 208"/>
                    <a:gd name="T8" fmla="*/ 0 w 349"/>
                    <a:gd name="T9" fmla="*/ 0 h 208"/>
                    <a:gd name="T10" fmla="*/ 0 w 349"/>
                    <a:gd name="T11" fmla="*/ 0 h 208"/>
                    <a:gd name="T12" fmla="*/ 0 w 349"/>
                    <a:gd name="T13" fmla="*/ 0 h 208"/>
                    <a:gd name="T14" fmla="*/ 0 w 349"/>
                    <a:gd name="T15" fmla="*/ 0 h 208"/>
                    <a:gd name="T16" fmla="*/ 0 w 349"/>
                    <a:gd name="T17" fmla="*/ 0 h 208"/>
                    <a:gd name="T18" fmla="*/ 0 w 349"/>
                    <a:gd name="T19" fmla="*/ 0 h 208"/>
                    <a:gd name="T20" fmla="*/ 0 w 349"/>
                    <a:gd name="T21" fmla="*/ 0 h 208"/>
                    <a:gd name="T22" fmla="*/ 0 w 349"/>
                    <a:gd name="T23" fmla="*/ 0 h 208"/>
                    <a:gd name="T24" fmla="*/ 0 w 349"/>
                    <a:gd name="T25" fmla="*/ 0 h 208"/>
                    <a:gd name="T26" fmla="*/ 0 w 349"/>
                    <a:gd name="T27" fmla="*/ 0 h 208"/>
                    <a:gd name="T28" fmla="*/ 0 w 349"/>
                    <a:gd name="T29" fmla="*/ 0 h 208"/>
                    <a:gd name="T30" fmla="*/ 0 w 349"/>
                    <a:gd name="T31" fmla="*/ 0 h 208"/>
                    <a:gd name="T32" fmla="*/ 0 w 349"/>
                    <a:gd name="T33" fmla="*/ 0 h 208"/>
                    <a:gd name="T34" fmla="*/ 0 w 349"/>
                    <a:gd name="T35" fmla="*/ 0 h 208"/>
                    <a:gd name="T36" fmla="*/ 0 w 349"/>
                    <a:gd name="T37" fmla="*/ 0 h 208"/>
                    <a:gd name="T38" fmla="*/ 0 w 349"/>
                    <a:gd name="T39" fmla="*/ 0 h 208"/>
                    <a:gd name="T40" fmla="*/ 0 w 349"/>
                    <a:gd name="T41" fmla="*/ 0 h 208"/>
                    <a:gd name="T42" fmla="*/ 0 w 349"/>
                    <a:gd name="T43" fmla="*/ 0 h 208"/>
                    <a:gd name="T44" fmla="*/ 0 w 349"/>
                    <a:gd name="T45" fmla="*/ 0 h 208"/>
                    <a:gd name="T46" fmla="*/ 0 w 349"/>
                    <a:gd name="T47" fmla="*/ 0 h 208"/>
                    <a:gd name="T48" fmla="*/ 0 w 349"/>
                    <a:gd name="T49" fmla="*/ 0 h 208"/>
                    <a:gd name="T50" fmla="*/ 0 w 349"/>
                    <a:gd name="T51" fmla="*/ 0 h 208"/>
                    <a:gd name="T52" fmla="*/ 0 w 349"/>
                    <a:gd name="T53" fmla="*/ 0 h 208"/>
                    <a:gd name="T54" fmla="*/ 0 w 349"/>
                    <a:gd name="T55" fmla="*/ 0 h 208"/>
                    <a:gd name="T56" fmla="*/ 0 w 349"/>
                    <a:gd name="T57" fmla="*/ 0 h 208"/>
                    <a:gd name="T58" fmla="*/ 0 w 349"/>
                    <a:gd name="T59" fmla="*/ 0 h 208"/>
                    <a:gd name="T60" fmla="*/ 0 w 349"/>
                    <a:gd name="T61" fmla="*/ 0 h 208"/>
                    <a:gd name="T62" fmla="*/ 0 w 349"/>
                    <a:gd name="T63" fmla="*/ 0 h 208"/>
                    <a:gd name="T64" fmla="*/ 0 w 349"/>
                    <a:gd name="T65" fmla="*/ 0 h 208"/>
                    <a:gd name="T66" fmla="*/ 0 w 349"/>
                    <a:gd name="T67" fmla="*/ 0 h 208"/>
                    <a:gd name="T68" fmla="*/ 0 w 349"/>
                    <a:gd name="T69" fmla="*/ 0 h 208"/>
                    <a:gd name="T70" fmla="*/ 0 w 349"/>
                    <a:gd name="T71" fmla="*/ 0 h 208"/>
                    <a:gd name="T72" fmla="*/ 0 w 349"/>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9"/>
                    <a:gd name="T112" fmla="*/ 0 h 208"/>
                    <a:gd name="T113" fmla="*/ 349 w 349"/>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9" h="208">
                      <a:moveTo>
                        <a:pt x="349" y="94"/>
                      </a:moveTo>
                      <a:lnTo>
                        <a:pt x="349" y="113"/>
                      </a:lnTo>
                      <a:lnTo>
                        <a:pt x="348" y="124"/>
                      </a:lnTo>
                      <a:lnTo>
                        <a:pt x="348" y="133"/>
                      </a:lnTo>
                      <a:lnTo>
                        <a:pt x="345" y="142"/>
                      </a:lnTo>
                      <a:lnTo>
                        <a:pt x="342" y="152"/>
                      </a:lnTo>
                      <a:lnTo>
                        <a:pt x="340" y="160"/>
                      </a:lnTo>
                      <a:lnTo>
                        <a:pt x="336" y="167"/>
                      </a:lnTo>
                      <a:lnTo>
                        <a:pt x="330" y="174"/>
                      </a:lnTo>
                      <a:lnTo>
                        <a:pt x="325" y="181"/>
                      </a:lnTo>
                      <a:lnTo>
                        <a:pt x="320" y="187"/>
                      </a:lnTo>
                      <a:lnTo>
                        <a:pt x="313" y="193"/>
                      </a:lnTo>
                      <a:lnTo>
                        <a:pt x="307" y="196"/>
                      </a:lnTo>
                      <a:lnTo>
                        <a:pt x="300" y="200"/>
                      </a:lnTo>
                      <a:lnTo>
                        <a:pt x="292" y="204"/>
                      </a:lnTo>
                      <a:lnTo>
                        <a:pt x="284" y="206"/>
                      </a:lnTo>
                      <a:lnTo>
                        <a:pt x="276" y="207"/>
                      </a:lnTo>
                      <a:lnTo>
                        <a:pt x="268" y="208"/>
                      </a:lnTo>
                      <a:lnTo>
                        <a:pt x="0" y="208"/>
                      </a:lnTo>
                      <a:lnTo>
                        <a:pt x="0" y="0"/>
                      </a:lnTo>
                      <a:lnTo>
                        <a:pt x="268" y="0"/>
                      </a:lnTo>
                      <a:lnTo>
                        <a:pt x="276" y="0"/>
                      </a:lnTo>
                      <a:lnTo>
                        <a:pt x="284" y="1"/>
                      </a:lnTo>
                      <a:lnTo>
                        <a:pt x="292" y="4"/>
                      </a:lnTo>
                      <a:lnTo>
                        <a:pt x="300" y="6"/>
                      </a:lnTo>
                      <a:lnTo>
                        <a:pt x="307" y="10"/>
                      </a:lnTo>
                      <a:lnTo>
                        <a:pt x="313" y="16"/>
                      </a:lnTo>
                      <a:lnTo>
                        <a:pt x="320" y="21"/>
                      </a:lnTo>
                      <a:lnTo>
                        <a:pt x="325" y="26"/>
                      </a:lnTo>
                      <a:lnTo>
                        <a:pt x="330" y="33"/>
                      </a:lnTo>
                      <a:lnTo>
                        <a:pt x="336" y="41"/>
                      </a:lnTo>
                      <a:lnTo>
                        <a:pt x="340" y="49"/>
                      </a:lnTo>
                      <a:lnTo>
                        <a:pt x="342" y="57"/>
                      </a:lnTo>
                      <a:lnTo>
                        <a:pt x="345" y="66"/>
                      </a:lnTo>
                      <a:lnTo>
                        <a:pt x="348" y="74"/>
                      </a:lnTo>
                      <a:lnTo>
                        <a:pt x="348" y="84"/>
                      </a:lnTo>
                      <a:lnTo>
                        <a:pt x="349" y="94"/>
                      </a:lnTo>
                      <a:close/>
                    </a:path>
                  </a:pathLst>
                </a:custGeom>
                <a:noFill/>
                <a:ln w="9525">
                  <a:solidFill>
                    <a:srgbClr val="1F1A17"/>
                  </a:solidFill>
                  <a:round/>
                  <a:headEnd/>
                  <a:tailEnd/>
                </a:ln>
              </p:spPr>
              <p:txBody>
                <a:bodyPr/>
                <a:lstStyle/>
                <a:p>
                  <a:pPr eaLnBrk="1" hangingPunct="1"/>
                  <a:endParaRPr lang="pt-BR" b="1" u="none"/>
                </a:p>
              </p:txBody>
            </p:sp>
            <p:sp>
              <p:nvSpPr>
                <p:cNvPr id="453813" name="Freeform 2448"/>
                <p:cNvSpPr>
                  <a:spLocks/>
                </p:cNvSpPr>
                <p:nvPr/>
              </p:nvSpPr>
              <p:spPr bwMode="auto">
                <a:xfrm>
                  <a:off x="1315" y="24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3"/>
                      </a:moveTo>
                      <a:lnTo>
                        <a:pt x="347" y="113"/>
                      </a:lnTo>
                      <a:lnTo>
                        <a:pt x="347" y="124"/>
                      </a:lnTo>
                      <a:lnTo>
                        <a:pt x="346" y="133"/>
                      </a:lnTo>
                      <a:lnTo>
                        <a:pt x="345" y="142"/>
                      </a:lnTo>
                      <a:lnTo>
                        <a:pt x="342" y="150"/>
                      </a:lnTo>
                      <a:lnTo>
                        <a:pt x="338" y="159"/>
                      </a:lnTo>
                      <a:lnTo>
                        <a:pt x="334" y="167"/>
                      </a:lnTo>
                      <a:lnTo>
                        <a:pt x="330" y="174"/>
                      </a:lnTo>
                      <a:lnTo>
                        <a:pt x="325" y="181"/>
                      </a:lnTo>
                      <a:lnTo>
                        <a:pt x="320" y="187"/>
                      </a:lnTo>
                      <a:lnTo>
                        <a:pt x="313" y="192"/>
                      </a:lnTo>
                      <a:lnTo>
                        <a:pt x="306" y="196"/>
                      </a:lnTo>
                      <a:lnTo>
                        <a:pt x="300" y="200"/>
                      </a:lnTo>
                      <a:lnTo>
                        <a:pt x="292" y="203"/>
                      </a:lnTo>
                      <a:lnTo>
                        <a:pt x="284" y="206"/>
                      </a:lnTo>
                      <a:lnTo>
                        <a:pt x="276" y="207"/>
                      </a:lnTo>
                      <a:lnTo>
                        <a:pt x="267" y="207"/>
                      </a:lnTo>
                      <a:lnTo>
                        <a:pt x="0" y="207"/>
                      </a:lnTo>
                      <a:lnTo>
                        <a:pt x="0" y="0"/>
                      </a:lnTo>
                      <a:lnTo>
                        <a:pt x="267" y="0"/>
                      </a:lnTo>
                      <a:lnTo>
                        <a:pt x="276" y="0"/>
                      </a:lnTo>
                      <a:lnTo>
                        <a:pt x="284" y="1"/>
                      </a:lnTo>
                      <a:lnTo>
                        <a:pt x="292" y="4"/>
                      </a:lnTo>
                      <a:lnTo>
                        <a:pt x="300" y="6"/>
                      </a:lnTo>
                      <a:lnTo>
                        <a:pt x="306" y="10"/>
                      </a:lnTo>
                      <a:lnTo>
                        <a:pt x="313" y="14"/>
                      </a:lnTo>
                      <a:lnTo>
                        <a:pt x="320" y="21"/>
                      </a:lnTo>
                      <a:lnTo>
                        <a:pt x="325" y="26"/>
                      </a:lnTo>
                      <a:lnTo>
                        <a:pt x="330" y="33"/>
                      </a:lnTo>
                      <a:lnTo>
                        <a:pt x="334" y="41"/>
                      </a:lnTo>
                      <a:lnTo>
                        <a:pt x="338" y="47"/>
                      </a:lnTo>
                      <a:lnTo>
                        <a:pt x="342" y="56"/>
                      </a:lnTo>
                      <a:lnTo>
                        <a:pt x="345" y="64"/>
                      </a:lnTo>
                      <a:lnTo>
                        <a:pt x="346" y="74"/>
                      </a:lnTo>
                      <a:lnTo>
                        <a:pt x="347" y="83"/>
                      </a:lnTo>
                      <a:lnTo>
                        <a:pt x="347" y="93"/>
                      </a:lnTo>
                      <a:close/>
                    </a:path>
                  </a:pathLst>
                </a:custGeom>
                <a:solidFill>
                  <a:srgbClr val="DA251D"/>
                </a:solidFill>
                <a:ln w="9525">
                  <a:noFill/>
                  <a:round/>
                  <a:headEnd/>
                  <a:tailEnd/>
                </a:ln>
              </p:spPr>
              <p:txBody>
                <a:bodyPr/>
                <a:lstStyle/>
                <a:p>
                  <a:pPr eaLnBrk="1" hangingPunct="1"/>
                  <a:endParaRPr lang="pt-BR" b="1" u="none"/>
                </a:p>
              </p:txBody>
            </p:sp>
            <p:sp>
              <p:nvSpPr>
                <p:cNvPr id="453814" name="Freeform 2449"/>
                <p:cNvSpPr>
                  <a:spLocks/>
                </p:cNvSpPr>
                <p:nvPr/>
              </p:nvSpPr>
              <p:spPr bwMode="auto">
                <a:xfrm>
                  <a:off x="1315" y="24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3"/>
                      </a:moveTo>
                      <a:lnTo>
                        <a:pt x="347" y="113"/>
                      </a:lnTo>
                      <a:lnTo>
                        <a:pt x="347" y="124"/>
                      </a:lnTo>
                      <a:lnTo>
                        <a:pt x="346" y="133"/>
                      </a:lnTo>
                      <a:lnTo>
                        <a:pt x="345" y="142"/>
                      </a:lnTo>
                      <a:lnTo>
                        <a:pt x="342" y="150"/>
                      </a:lnTo>
                      <a:lnTo>
                        <a:pt x="338" y="159"/>
                      </a:lnTo>
                      <a:lnTo>
                        <a:pt x="334" y="167"/>
                      </a:lnTo>
                      <a:lnTo>
                        <a:pt x="330" y="174"/>
                      </a:lnTo>
                      <a:lnTo>
                        <a:pt x="325" y="181"/>
                      </a:lnTo>
                      <a:lnTo>
                        <a:pt x="320" y="187"/>
                      </a:lnTo>
                      <a:lnTo>
                        <a:pt x="313" y="192"/>
                      </a:lnTo>
                      <a:lnTo>
                        <a:pt x="306" y="196"/>
                      </a:lnTo>
                      <a:lnTo>
                        <a:pt x="300" y="200"/>
                      </a:lnTo>
                      <a:lnTo>
                        <a:pt x="292" y="203"/>
                      </a:lnTo>
                      <a:lnTo>
                        <a:pt x="284" y="206"/>
                      </a:lnTo>
                      <a:lnTo>
                        <a:pt x="276" y="207"/>
                      </a:lnTo>
                      <a:lnTo>
                        <a:pt x="267" y="207"/>
                      </a:lnTo>
                      <a:lnTo>
                        <a:pt x="0" y="207"/>
                      </a:lnTo>
                      <a:lnTo>
                        <a:pt x="0" y="0"/>
                      </a:lnTo>
                      <a:lnTo>
                        <a:pt x="267" y="0"/>
                      </a:lnTo>
                      <a:lnTo>
                        <a:pt x="276" y="0"/>
                      </a:lnTo>
                      <a:lnTo>
                        <a:pt x="284" y="1"/>
                      </a:lnTo>
                      <a:lnTo>
                        <a:pt x="292" y="4"/>
                      </a:lnTo>
                      <a:lnTo>
                        <a:pt x="300" y="6"/>
                      </a:lnTo>
                      <a:lnTo>
                        <a:pt x="306" y="10"/>
                      </a:lnTo>
                      <a:lnTo>
                        <a:pt x="313" y="14"/>
                      </a:lnTo>
                      <a:lnTo>
                        <a:pt x="320" y="21"/>
                      </a:lnTo>
                      <a:lnTo>
                        <a:pt x="325" y="26"/>
                      </a:lnTo>
                      <a:lnTo>
                        <a:pt x="330" y="33"/>
                      </a:lnTo>
                      <a:lnTo>
                        <a:pt x="334" y="41"/>
                      </a:lnTo>
                      <a:lnTo>
                        <a:pt x="338" y="47"/>
                      </a:lnTo>
                      <a:lnTo>
                        <a:pt x="342" y="56"/>
                      </a:lnTo>
                      <a:lnTo>
                        <a:pt x="345" y="64"/>
                      </a:lnTo>
                      <a:lnTo>
                        <a:pt x="346" y="74"/>
                      </a:lnTo>
                      <a:lnTo>
                        <a:pt x="347" y="83"/>
                      </a:lnTo>
                      <a:lnTo>
                        <a:pt x="347" y="93"/>
                      </a:lnTo>
                    </a:path>
                  </a:pathLst>
                </a:custGeom>
                <a:noFill/>
                <a:ln w="9525">
                  <a:solidFill>
                    <a:srgbClr val="1F1A17"/>
                  </a:solidFill>
                  <a:round/>
                  <a:headEnd/>
                  <a:tailEnd/>
                </a:ln>
              </p:spPr>
              <p:txBody>
                <a:bodyPr/>
                <a:lstStyle/>
                <a:p>
                  <a:pPr eaLnBrk="1" hangingPunct="1"/>
                  <a:endParaRPr lang="pt-BR" b="1" u="none"/>
                </a:p>
              </p:txBody>
            </p:sp>
          </p:grpSp>
        </p:grpSp>
        <p:grpSp>
          <p:nvGrpSpPr>
            <p:cNvPr id="453815" name="Group 2450"/>
            <p:cNvGrpSpPr>
              <a:grpSpLocks/>
            </p:cNvGrpSpPr>
            <p:nvPr/>
          </p:nvGrpSpPr>
          <p:grpSpPr bwMode="auto">
            <a:xfrm>
              <a:off x="1786" y="2100"/>
              <a:ext cx="950" cy="950"/>
              <a:chOff x="1786" y="2100"/>
              <a:chExt cx="950" cy="950"/>
            </a:xfrm>
          </p:grpSpPr>
          <p:sp>
            <p:nvSpPr>
              <p:cNvPr id="453816" name="Rectangle 2451"/>
              <p:cNvSpPr>
                <a:spLocks noChangeArrowheads="1"/>
              </p:cNvSpPr>
              <p:nvPr/>
            </p:nvSpPr>
            <p:spPr bwMode="auto">
              <a:xfrm>
                <a:off x="1786" y="2896"/>
                <a:ext cx="675"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Lisossomo</a:t>
                </a:r>
                <a:endParaRPr lang="pt-BR" b="1" u="none"/>
              </a:p>
            </p:txBody>
          </p:sp>
          <p:grpSp>
            <p:nvGrpSpPr>
              <p:cNvPr id="453817" name="Group 2452"/>
              <p:cNvGrpSpPr>
                <a:grpSpLocks/>
              </p:cNvGrpSpPr>
              <p:nvPr/>
            </p:nvGrpSpPr>
            <p:grpSpPr bwMode="auto">
              <a:xfrm>
                <a:off x="1901" y="2100"/>
                <a:ext cx="835" cy="667"/>
                <a:chOff x="1887" y="2100"/>
                <a:chExt cx="835" cy="667"/>
              </a:xfrm>
            </p:grpSpPr>
            <p:sp>
              <p:nvSpPr>
                <p:cNvPr id="453818" name="Freeform 2453"/>
                <p:cNvSpPr>
                  <a:spLocks/>
                </p:cNvSpPr>
                <p:nvPr/>
              </p:nvSpPr>
              <p:spPr bwMode="auto">
                <a:xfrm>
                  <a:off x="2339" y="2356"/>
                  <a:ext cx="318" cy="19"/>
                </a:xfrm>
                <a:custGeom>
                  <a:avLst/>
                  <a:gdLst>
                    <a:gd name="T0" fmla="*/ 0 w 1271"/>
                    <a:gd name="T1" fmla="*/ 0 h 76"/>
                    <a:gd name="T2" fmla="*/ 0 w 1271"/>
                    <a:gd name="T3" fmla="*/ 0 h 76"/>
                    <a:gd name="T4" fmla="*/ 0 w 1271"/>
                    <a:gd name="T5" fmla="*/ 0 h 76"/>
                    <a:gd name="T6" fmla="*/ 0 w 1271"/>
                    <a:gd name="T7" fmla="*/ 0 h 76"/>
                    <a:gd name="T8" fmla="*/ 0 w 1271"/>
                    <a:gd name="T9" fmla="*/ 0 h 76"/>
                    <a:gd name="T10" fmla="*/ 0 60000 65536"/>
                    <a:gd name="T11" fmla="*/ 0 60000 65536"/>
                    <a:gd name="T12" fmla="*/ 0 60000 65536"/>
                    <a:gd name="T13" fmla="*/ 0 60000 65536"/>
                    <a:gd name="T14" fmla="*/ 0 60000 65536"/>
                    <a:gd name="T15" fmla="*/ 0 w 1271"/>
                    <a:gd name="T16" fmla="*/ 0 h 76"/>
                    <a:gd name="T17" fmla="*/ 1271 w 1271"/>
                    <a:gd name="T18" fmla="*/ 76 h 76"/>
                  </a:gdLst>
                  <a:ahLst/>
                  <a:cxnLst>
                    <a:cxn ang="T10">
                      <a:pos x="T0" y="T1"/>
                    </a:cxn>
                    <a:cxn ang="T11">
                      <a:pos x="T2" y="T3"/>
                    </a:cxn>
                    <a:cxn ang="T12">
                      <a:pos x="T4" y="T5"/>
                    </a:cxn>
                    <a:cxn ang="T13">
                      <a:pos x="T6" y="T7"/>
                    </a:cxn>
                    <a:cxn ang="T14">
                      <a:pos x="T8" y="T9"/>
                    </a:cxn>
                  </a:cxnLst>
                  <a:rect l="T15" t="T16" r="T17" b="T18"/>
                  <a:pathLst>
                    <a:path w="1271" h="76">
                      <a:moveTo>
                        <a:pt x="1271" y="16"/>
                      </a:moveTo>
                      <a:lnTo>
                        <a:pt x="0" y="0"/>
                      </a:lnTo>
                      <a:lnTo>
                        <a:pt x="0" y="59"/>
                      </a:lnTo>
                      <a:lnTo>
                        <a:pt x="1271" y="76"/>
                      </a:lnTo>
                      <a:lnTo>
                        <a:pt x="1271" y="16"/>
                      </a:lnTo>
                      <a:close/>
                    </a:path>
                  </a:pathLst>
                </a:custGeom>
                <a:solidFill>
                  <a:srgbClr val="FFF500"/>
                </a:solidFill>
                <a:ln w="9525">
                  <a:noFill/>
                  <a:round/>
                  <a:headEnd/>
                  <a:tailEnd/>
                </a:ln>
              </p:spPr>
              <p:txBody>
                <a:bodyPr/>
                <a:lstStyle/>
                <a:p>
                  <a:pPr eaLnBrk="1" hangingPunct="1"/>
                  <a:endParaRPr lang="pt-BR" b="1" u="none"/>
                </a:p>
              </p:txBody>
            </p:sp>
            <p:sp>
              <p:nvSpPr>
                <p:cNvPr id="453819" name="Freeform 2454"/>
                <p:cNvSpPr>
                  <a:spLocks/>
                </p:cNvSpPr>
                <p:nvPr/>
              </p:nvSpPr>
              <p:spPr bwMode="auto">
                <a:xfrm>
                  <a:off x="2650" y="2328"/>
                  <a:ext cx="72" cy="79"/>
                </a:xfrm>
                <a:custGeom>
                  <a:avLst/>
                  <a:gdLst>
                    <a:gd name="T0" fmla="*/ 0 w 287"/>
                    <a:gd name="T1" fmla="*/ 0 h 314"/>
                    <a:gd name="T2" fmla="*/ 0 w 287"/>
                    <a:gd name="T3" fmla="*/ 0 h 314"/>
                    <a:gd name="T4" fmla="*/ 0 w 287"/>
                    <a:gd name="T5" fmla="*/ 0 h 314"/>
                    <a:gd name="T6" fmla="*/ 0 w 287"/>
                    <a:gd name="T7" fmla="*/ 0 h 314"/>
                    <a:gd name="T8" fmla="*/ 0 w 287"/>
                    <a:gd name="T9" fmla="*/ 0 h 314"/>
                    <a:gd name="T10" fmla="*/ 0 w 287"/>
                    <a:gd name="T11" fmla="*/ 0 h 314"/>
                    <a:gd name="T12" fmla="*/ 0 60000 65536"/>
                    <a:gd name="T13" fmla="*/ 0 60000 65536"/>
                    <a:gd name="T14" fmla="*/ 0 60000 65536"/>
                    <a:gd name="T15" fmla="*/ 0 60000 65536"/>
                    <a:gd name="T16" fmla="*/ 0 60000 65536"/>
                    <a:gd name="T17" fmla="*/ 0 60000 65536"/>
                    <a:gd name="T18" fmla="*/ 0 w 287"/>
                    <a:gd name="T19" fmla="*/ 0 h 314"/>
                    <a:gd name="T20" fmla="*/ 287 w 287"/>
                    <a:gd name="T21" fmla="*/ 314 h 314"/>
                  </a:gdLst>
                  <a:ahLst/>
                  <a:cxnLst>
                    <a:cxn ang="T12">
                      <a:pos x="T0" y="T1"/>
                    </a:cxn>
                    <a:cxn ang="T13">
                      <a:pos x="T2" y="T3"/>
                    </a:cxn>
                    <a:cxn ang="T14">
                      <a:pos x="T4" y="T5"/>
                    </a:cxn>
                    <a:cxn ang="T15">
                      <a:pos x="T6" y="T7"/>
                    </a:cxn>
                    <a:cxn ang="T16">
                      <a:pos x="T8" y="T9"/>
                    </a:cxn>
                    <a:cxn ang="T17">
                      <a:pos x="T10" y="T11"/>
                    </a:cxn>
                  </a:cxnLst>
                  <a:rect l="T18" t="T19" r="T20" b="T21"/>
                  <a:pathLst>
                    <a:path w="287" h="314">
                      <a:moveTo>
                        <a:pt x="4" y="0"/>
                      </a:moveTo>
                      <a:lnTo>
                        <a:pt x="287" y="160"/>
                      </a:lnTo>
                      <a:lnTo>
                        <a:pt x="0" y="314"/>
                      </a:lnTo>
                      <a:lnTo>
                        <a:pt x="4" y="0"/>
                      </a:lnTo>
                      <a:lnTo>
                        <a:pt x="287" y="160"/>
                      </a:lnTo>
                      <a:lnTo>
                        <a:pt x="4" y="0"/>
                      </a:lnTo>
                      <a:close/>
                    </a:path>
                  </a:pathLst>
                </a:custGeom>
                <a:solidFill>
                  <a:srgbClr val="FFF500"/>
                </a:solidFill>
                <a:ln w="9525">
                  <a:noFill/>
                  <a:round/>
                  <a:headEnd/>
                  <a:tailEnd/>
                </a:ln>
              </p:spPr>
              <p:txBody>
                <a:bodyPr/>
                <a:lstStyle/>
                <a:p>
                  <a:pPr eaLnBrk="1" hangingPunct="1"/>
                  <a:endParaRPr lang="pt-BR" b="1" u="none"/>
                </a:p>
              </p:txBody>
            </p:sp>
            <p:sp>
              <p:nvSpPr>
                <p:cNvPr id="453820" name="Freeform 2455"/>
                <p:cNvSpPr>
                  <a:spLocks/>
                </p:cNvSpPr>
                <p:nvPr/>
              </p:nvSpPr>
              <p:spPr bwMode="auto">
                <a:xfrm>
                  <a:off x="2124" y="2100"/>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9"/>
                      </a:lnTo>
                      <a:lnTo>
                        <a:pt x="326" y="118"/>
                      </a:lnTo>
                      <a:lnTo>
                        <a:pt x="325" y="126"/>
                      </a:lnTo>
                      <a:lnTo>
                        <a:pt x="322" y="135"/>
                      </a:lnTo>
                      <a:lnTo>
                        <a:pt x="321" y="143"/>
                      </a:lnTo>
                      <a:lnTo>
                        <a:pt x="317" y="151"/>
                      </a:lnTo>
                      <a:lnTo>
                        <a:pt x="313" y="157"/>
                      </a:lnTo>
                      <a:lnTo>
                        <a:pt x="309" y="164"/>
                      </a:lnTo>
                      <a:lnTo>
                        <a:pt x="305" y="171"/>
                      </a:lnTo>
                      <a:lnTo>
                        <a:pt x="300" y="176"/>
                      </a:lnTo>
                      <a:lnTo>
                        <a:pt x="293" y="181"/>
                      </a:lnTo>
                      <a:lnTo>
                        <a:pt x="288" y="185"/>
                      </a:lnTo>
                      <a:lnTo>
                        <a:pt x="281" y="189"/>
                      </a:lnTo>
                      <a:lnTo>
                        <a:pt x="273" y="192"/>
                      </a:lnTo>
                      <a:lnTo>
                        <a:pt x="267" y="194"/>
                      </a:lnTo>
                      <a:lnTo>
                        <a:pt x="259" y="196"/>
                      </a:lnTo>
                      <a:lnTo>
                        <a:pt x="251" y="196"/>
                      </a:lnTo>
                      <a:lnTo>
                        <a:pt x="0" y="196"/>
                      </a:lnTo>
                      <a:lnTo>
                        <a:pt x="0" y="0"/>
                      </a:lnTo>
                      <a:lnTo>
                        <a:pt x="251" y="0"/>
                      </a:lnTo>
                      <a:lnTo>
                        <a:pt x="259" y="2"/>
                      </a:lnTo>
                      <a:lnTo>
                        <a:pt x="267" y="3"/>
                      </a:lnTo>
                      <a:lnTo>
                        <a:pt x="273" y="4"/>
                      </a:lnTo>
                      <a:lnTo>
                        <a:pt x="281" y="8"/>
                      </a:lnTo>
                      <a:lnTo>
                        <a:pt x="288" y="11"/>
                      </a:lnTo>
                      <a:lnTo>
                        <a:pt x="293" y="16"/>
                      </a:lnTo>
                      <a:lnTo>
                        <a:pt x="300" y="20"/>
                      </a:lnTo>
                      <a:lnTo>
                        <a:pt x="305" y="27"/>
                      </a:lnTo>
                      <a:lnTo>
                        <a:pt x="309" y="32"/>
                      </a:lnTo>
                      <a:lnTo>
                        <a:pt x="313" y="39"/>
                      </a:lnTo>
                      <a:lnTo>
                        <a:pt x="317" y="47"/>
                      </a:lnTo>
                      <a:lnTo>
                        <a:pt x="321" y="55"/>
                      </a:lnTo>
                      <a:lnTo>
                        <a:pt x="322" y="62"/>
                      </a:lnTo>
                      <a:lnTo>
                        <a:pt x="325" y="70"/>
                      </a:lnTo>
                      <a:lnTo>
                        <a:pt x="326" y="80"/>
                      </a:lnTo>
                      <a:lnTo>
                        <a:pt x="326" y="89"/>
                      </a:lnTo>
                      <a:close/>
                    </a:path>
                  </a:pathLst>
                </a:custGeom>
                <a:solidFill>
                  <a:srgbClr val="DA251D"/>
                </a:solidFill>
                <a:ln w="9525">
                  <a:noFill/>
                  <a:round/>
                  <a:headEnd/>
                  <a:tailEnd/>
                </a:ln>
              </p:spPr>
              <p:txBody>
                <a:bodyPr/>
                <a:lstStyle/>
                <a:p>
                  <a:pPr eaLnBrk="1" hangingPunct="1"/>
                  <a:endParaRPr lang="pt-BR" b="1" u="none"/>
                </a:p>
              </p:txBody>
            </p:sp>
            <p:sp>
              <p:nvSpPr>
                <p:cNvPr id="453821" name="Freeform 2456"/>
                <p:cNvSpPr>
                  <a:spLocks/>
                </p:cNvSpPr>
                <p:nvPr/>
              </p:nvSpPr>
              <p:spPr bwMode="auto">
                <a:xfrm>
                  <a:off x="2124" y="2100"/>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9"/>
                      </a:lnTo>
                      <a:lnTo>
                        <a:pt x="326" y="118"/>
                      </a:lnTo>
                      <a:lnTo>
                        <a:pt x="325" y="126"/>
                      </a:lnTo>
                      <a:lnTo>
                        <a:pt x="322" y="135"/>
                      </a:lnTo>
                      <a:lnTo>
                        <a:pt x="321" y="143"/>
                      </a:lnTo>
                      <a:lnTo>
                        <a:pt x="317" y="151"/>
                      </a:lnTo>
                      <a:lnTo>
                        <a:pt x="313" y="157"/>
                      </a:lnTo>
                      <a:lnTo>
                        <a:pt x="309" y="164"/>
                      </a:lnTo>
                      <a:lnTo>
                        <a:pt x="305" y="171"/>
                      </a:lnTo>
                      <a:lnTo>
                        <a:pt x="300" y="176"/>
                      </a:lnTo>
                      <a:lnTo>
                        <a:pt x="293" y="181"/>
                      </a:lnTo>
                      <a:lnTo>
                        <a:pt x="288" y="185"/>
                      </a:lnTo>
                      <a:lnTo>
                        <a:pt x="281" y="189"/>
                      </a:lnTo>
                      <a:lnTo>
                        <a:pt x="273" y="192"/>
                      </a:lnTo>
                      <a:lnTo>
                        <a:pt x="267" y="194"/>
                      </a:lnTo>
                      <a:lnTo>
                        <a:pt x="259" y="196"/>
                      </a:lnTo>
                      <a:lnTo>
                        <a:pt x="251" y="196"/>
                      </a:lnTo>
                      <a:lnTo>
                        <a:pt x="0" y="196"/>
                      </a:lnTo>
                      <a:lnTo>
                        <a:pt x="0" y="0"/>
                      </a:lnTo>
                      <a:lnTo>
                        <a:pt x="251" y="0"/>
                      </a:lnTo>
                      <a:lnTo>
                        <a:pt x="259" y="2"/>
                      </a:lnTo>
                      <a:lnTo>
                        <a:pt x="267" y="3"/>
                      </a:lnTo>
                      <a:lnTo>
                        <a:pt x="273" y="4"/>
                      </a:lnTo>
                      <a:lnTo>
                        <a:pt x="281" y="8"/>
                      </a:lnTo>
                      <a:lnTo>
                        <a:pt x="288" y="11"/>
                      </a:lnTo>
                      <a:lnTo>
                        <a:pt x="293" y="16"/>
                      </a:lnTo>
                      <a:lnTo>
                        <a:pt x="300" y="20"/>
                      </a:lnTo>
                      <a:lnTo>
                        <a:pt x="305" y="27"/>
                      </a:lnTo>
                      <a:lnTo>
                        <a:pt x="309" y="32"/>
                      </a:lnTo>
                      <a:lnTo>
                        <a:pt x="313" y="39"/>
                      </a:lnTo>
                      <a:lnTo>
                        <a:pt x="317" y="47"/>
                      </a:lnTo>
                      <a:lnTo>
                        <a:pt x="321" y="55"/>
                      </a:lnTo>
                      <a:lnTo>
                        <a:pt x="322" y="62"/>
                      </a:lnTo>
                      <a:lnTo>
                        <a:pt x="325" y="70"/>
                      </a:lnTo>
                      <a:lnTo>
                        <a:pt x="326" y="80"/>
                      </a:lnTo>
                      <a:lnTo>
                        <a:pt x="326" y="89"/>
                      </a:lnTo>
                      <a:close/>
                    </a:path>
                  </a:pathLst>
                </a:custGeom>
                <a:noFill/>
                <a:ln w="9525">
                  <a:solidFill>
                    <a:srgbClr val="1F1A17"/>
                  </a:solidFill>
                  <a:round/>
                  <a:headEnd/>
                  <a:tailEnd/>
                </a:ln>
              </p:spPr>
              <p:txBody>
                <a:bodyPr/>
                <a:lstStyle/>
                <a:p>
                  <a:pPr eaLnBrk="1" hangingPunct="1"/>
                  <a:endParaRPr lang="pt-BR" b="1" u="none"/>
                </a:p>
              </p:txBody>
            </p:sp>
            <p:sp>
              <p:nvSpPr>
                <p:cNvPr id="453822" name="Freeform 2457"/>
                <p:cNvSpPr>
                  <a:spLocks/>
                </p:cNvSpPr>
                <p:nvPr/>
              </p:nvSpPr>
              <p:spPr bwMode="auto">
                <a:xfrm>
                  <a:off x="2075" y="2239"/>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7"/>
                      </a:lnTo>
                      <a:lnTo>
                        <a:pt x="326" y="117"/>
                      </a:lnTo>
                      <a:lnTo>
                        <a:pt x="324" y="126"/>
                      </a:lnTo>
                      <a:lnTo>
                        <a:pt x="323" y="134"/>
                      </a:lnTo>
                      <a:lnTo>
                        <a:pt x="320" y="143"/>
                      </a:lnTo>
                      <a:lnTo>
                        <a:pt x="316" y="151"/>
                      </a:lnTo>
                      <a:lnTo>
                        <a:pt x="314" y="158"/>
                      </a:lnTo>
                      <a:lnTo>
                        <a:pt x="308" y="164"/>
                      </a:lnTo>
                      <a:lnTo>
                        <a:pt x="304" y="171"/>
                      </a:lnTo>
                      <a:lnTo>
                        <a:pt x="299" y="176"/>
                      </a:lnTo>
                      <a:lnTo>
                        <a:pt x="293" y="181"/>
                      </a:lnTo>
                      <a:lnTo>
                        <a:pt x="287" y="185"/>
                      </a:lnTo>
                      <a:lnTo>
                        <a:pt x="281" y="189"/>
                      </a:lnTo>
                      <a:lnTo>
                        <a:pt x="273" y="192"/>
                      </a:lnTo>
                      <a:lnTo>
                        <a:pt x="266" y="194"/>
                      </a:lnTo>
                      <a:lnTo>
                        <a:pt x="258" y="196"/>
                      </a:lnTo>
                      <a:lnTo>
                        <a:pt x="250" y="196"/>
                      </a:lnTo>
                      <a:lnTo>
                        <a:pt x="0" y="196"/>
                      </a:lnTo>
                      <a:lnTo>
                        <a:pt x="0" y="0"/>
                      </a:lnTo>
                      <a:lnTo>
                        <a:pt x="250" y="0"/>
                      </a:lnTo>
                      <a:lnTo>
                        <a:pt x="258" y="0"/>
                      </a:lnTo>
                      <a:lnTo>
                        <a:pt x="266" y="2"/>
                      </a:lnTo>
                      <a:lnTo>
                        <a:pt x="273" y="4"/>
                      </a:lnTo>
                      <a:lnTo>
                        <a:pt x="281" y="7"/>
                      </a:lnTo>
                      <a:lnTo>
                        <a:pt x="287" y="11"/>
                      </a:lnTo>
                      <a:lnTo>
                        <a:pt x="293" y="15"/>
                      </a:lnTo>
                      <a:lnTo>
                        <a:pt x="299" y="20"/>
                      </a:lnTo>
                      <a:lnTo>
                        <a:pt x="304" y="26"/>
                      </a:lnTo>
                      <a:lnTo>
                        <a:pt x="308" y="32"/>
                      </a:lnTo>
                      <a:lnTo>
                        <a:pt x="314" y="39"/>
                      </a:lnTo>
                      <a:lnTo>
                        <a:pt x="316" y="47"/>
                      </a:lnTo>
                      <a:lnTo>
                        <a:pt x="320" y="53"/>
                      </a:lnTo>
                      <a:lnTo>
                        <a:pt x="323" y="62"/>
                      </a:lnTo>
                      <a:lnTo>
                        <a:pt x="324" y="70"/>
                      </a:lnTo>
                      <a:lnTo>
                        <a:pt x="326" y="80"/>
                      </a:lnTo>
                      <a:lnTo>
                        <a:pt x="326" y="89"/>
                      </a:lnTo>
                      <a:close/>
                    </a:path>
                  </a:pathLst>
                </a:custGeom>
                <a:solidFill>
                  <a:srgbClr val="DA251D"/>
                </a:solidFill>
                <a:ln w="9525">
                  <a:noFill/>
                  <a:round/>
                  <a:headEnd/>
                  <a:tailEnd/>
                </a:ln>
              </p:spPr>
              <p:txBody>
                <a:bodyPr/>
                <a:lstStyle/>
                <a:p>
                  <a:pPr eaLnBrk="1" hangingPunct="1"/>
                  <a:endParaRPr lang="pt-BR" b="1" u="none"/>
                </a:p>
              </p:txBody>
            </p:sp>
            <p:sp>
              <p:nvSpPr>
                <p:cNvPr id="453823" name="Freeform 2458"/>
                <p:cNvSpPr>
                  <a:spLocks/>
                </p:cNvSpPr>
                <p:nvPr/>
              </p:nvSpPr>
              <p:spPr bwMode="auto">
                <a:xfrm>
                  <a:off x="2075" y="2239"/>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7"/>
                      </a:lnTo>
                      <a:lnTo>
                        <a:pt x="326" y="117"/>
                      </a:lnTo>
                      <a:lnTo>
                        <a:pt x="324" y="126"/>
                      </a:lnTo>
                      <a:lnTo>
                        <a:pt x="323" y="134"/>
                      </a:lnTo>
                      <a:lnTo>
                        <a:pt x="320" y="143"/>
                      </a:lnTo>
                      <a:lnTo>
                        <a:pt x="316" y="151"/>
                      </a:lnTo>
                      <a:lnTo>
                        <a:pt x="314" y="158"/>
                      </a:lnTo>
                      <a:lnTo>
                        <a:pt x="308" y="164"/>
                      </a:lnTo>
                      <a:lnTo>
                        <a:pt x="304" y="171"/>
                      </a:lnTo>
                      <a:lnTo>
                        <a:pt x="299" y="176"/>
                      </a:lnTo>
                      <a:lnTo>
                        <a:pt x="293" y="181"/>
                      </a:lnTo>
                      <a:lnTo>
                        <a:pt x="287" y="185"/>
                      </a:lnTo>
                      <a:lnTo>
                        <a:pt x="281" y="189"/>
                      </a:lnTo>
                      <a:lnTo>
                        <a:pt x="273" y="192"/>
                      </a:lnTo>
                      <a:lnTo>
                        <a:pt x="266" y="194"/>
                      </a:lnTo>
                      <a:lnTo>
                        <a:pt x="258" y="196"/>
                      </a:lnTo>
                      <a:lnTo>
                        <a:pt x="250" y="196"/>
                      </a:lnTo>
                      <a:lnTo>
                        <a:pt x="0" y="196"/>
                      </a:lnTo>
                      <a:lnTo>
                        <a:pt x="0" y="0"/>
                      </a:lnTo>
                      <a:lnTo>
                        <a:pt x="250" y="0"/>
                      </a:lnTo>
                      <a:lnTo>
                        <a:pt x="258" y="0"/>
                      </a:lnTo>
                      <a:lnTo>
                        <a:pt x="266" y="2"/>
                      </a:lnTo>
                      <a:lnTo>
                        <a:pt x="273" y="4"/>
                      </a:lnTo>
                      <a:lnTo>
                        <a:pt x="281" y="7"/>
                      </a:lnTo>
                      <a:lnTo>
                        <a:pt x="287" y="11"/>
                      </a:lnTo>
                      <a:lnTo>
                        <a:pt x="293" y="15"/>
                      </a:lnTo>
                      <a:lnTo>
                        <a:pt x="299" y="20"/>
                      </a:lnTo>
                      <a:lnTo>
                        <a:pt x="304" y="26"/>
                      </a:lnTo>
                      <a:lnTo>
                        <a:pt x="308" y="32"/>
                      </a:lnTo>
                      <a:lnTo>
                        <a:pt x="314" y="39"/>
                      </a:lnTo>
                      <a:lnTo>
                        <a:pt x="316" y="47"/>
                      </a:lnTo>
                      <a:lnTo>
                        <a:pt x="320" y="53"/>
                      </a:lnTo>
                      <a:lnTo>
                        <a:pt x="323" y="62"/>
                      </a:lnTo>
                      <a:lnTo>
                        <a:pt x="324" y="70"/>
                      </a:lnTo>
                      <a:lnTo>
                        <a:pt x="326" y="80"/>
                      </a:lnTo>
                      <a:lnTo>
                        <a:pt x="326" y="89"/>
                      </a:lnTo>
                    </a:path>
                  </a:pathLst>
                </a:custGeom>
                <a:noFill/>
                <a:ln w="9525">
                  <a:solidFill>
                    <a:srgbClr val="1F1A17"/>
                  </a:solidFill>
                  <a:round/>
                  <a:headEnd/>
                  <a:tailEnd/>
                </a:ln>
              </p:spPr>
              <p:txBody>
                <a:bodyPr/>
                <a:lstStyle/>
                <a:p>
                  <a:pPr eaLnBrk="1" hangingPunct="1"/>
                  <a:endParaRPr lang="pt-BR" b="1" u="none"/>
                </a:p>
              </p:txBody>
            </p:sp>
            <p:sp>
              <p:nvSpPr>
                <p:cNvPr id="453824" name="Freeform 2459"/>
                <p:cNvSpPr>
                  <a:spLocks/>
                </p:cNvSpPr>
                <p:nvPr/>
              </p:nvSpPr>
              <p:spPr bwMode="auto">
                <a:xfrm>
                  <a:off x="2173" y="2215"/>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5" y="125"/>
                      </a:lnTo>
                      <a:lnTo>
                        <a:pt x="322" y="133"/>
                      </a:lnTo>
                      <a:lnTo>
                        <a:pt x="319" y="141"/>
                      </a:lnTo>
                      <a:lnTo>
                        <a:pt x="317" y="149"/>
                      </a:lnTo>
                      <a:lnTo>
                        <a:pt x="313" y="157"/>
                      </a:lnTo>
                      <a:lnTo>
                        <a:pt x="309" y="163"/>
                      </a:lnTo>
                      <a:lnTo>
                        <a:pt x="303" y="169"/>
                      </a:lnTo>
                      <a:lnTo>
                        <a:pt x="298" y="175"/>
                      </a:lnTo>
                      <a:lnTo>
                        <a:pt x="293" y="179"/>
                      </a:lnTo>
                      <a:lnTo>
                        <a:pt x="286" y="185"/>
                      </a:lnTo>
                      <a:lnTo>
                        <a:pt x="280" y="187"/>
                      </a:lnTo>
                      <a:lnTo>
                        <a:pt x="273" y="191"/>
                      </a:lnTo>
                      <a:lnTo>
                        <a:pt x="267" y="192"/>
                      </a:lnTo>
                      <a:lnTo>
                        <a:pt x="259" y="194"/>
                      </a:lnTo>
                      <a:lnTo>
                        <a:pt x="251" y="195"/>
                      </a:lnTo>
                      <a:lnTo>
                        <a:pt x="0" y="195"/>
                      </a:lnTo>
                      <a:lnTo>
                        <a:pt x="0" y="0"/>
                      </a:lnTo>
                      <a:lnTo>
                        <a:pt x="251" y="0"/>
                      </a:lnTo>
                      <a:lnTo>
                        <a:pt x="259" y="0"/>
                      </a:lnTo>
                      <a:lnTo>
                        <a:pt x="267" y="1"/>
                      </a:lnTo>
                      <a:lnTo>
                        <a:pt x="273" y="4"/>
                      </a:lnTo>
                      <a:lnTo>
                        <a:pt x="280" y="6"/>
                      </a:lnTo>
                      <a:lnTo>
                        <a:pt x="286" y="10"/>
                      </a:lnTo>
                      <a:lnTo>
                        <a:pt x="293" y="14"/>
                      </a:lnTo>
                      <a:lnTo>
                        <a:pt x="298" y="20"/>
                      </a:lnTo>
                      <a:lnTo>
                        <a:pt x="303" y="25"/>
                      </a:lnTo>
                      <a:lnTo>
                        <a:pt x="309" y="31"/>
                      </a:lnTo>
                      <a:lnTo>
                        <a:pt x="313" y="38"/>
                      </a:lnTo>
                      <a:lnTo>
                        <a:pt x="317" y="45"/>
                      </a:lnTo>
                      <a:lnTo>
                        <a:pt x="319" y="53"/>
                      </a:lnTo>
                      <a:lnTo>
                        <a:pt x="322" y="60"/>
                      </a:lnTo>
                      <a:lnTo>
                        <a:pt x="325" y="70"/>
                      </a:lnTo>
                      <a:lnTo>
                        <a:pt x="326" y="78"/>
                      </a:lnTo>
                      <a:lnTo>
                        <a:pt x="326" y="87"/>
                      </a:lnTo>
                      <a:close/>
                    </a:path>
                  </a:pathLst>
                </a:custGeom>
                <a:solidFill>
                  <a:srgbClr val="DA251D"/>
                </a:solidFill>
                <a:ln w="9525">
                  <a:noFill/>
                  <a:round/>
                  <a:headEnd/>
                  <a:tailEnd/>
                </a:ln>
              </p:spPr>
              <p:txBody>
                <a:bodyPr/>
                <a:lstStyle/>
                <a:p>
                  <a:pPr eaLnBrk="1" hangingPunct="1"/>
                  <a:endParaRPr lang="pt-BR" b="1" u="none"/>
                </a:p>
              </p:txBody>
            </p:sp>
            <p:sp>
              <p:nvSpPr>
                <p:cNvPr id="453825" name="Freeform 2460"/>
                <p:cNvSpPr>
                  <a:spLocks/>
                </p:cNvSpPr>
                <p:nvPr/>
              </p:nvSpPr>
              <p:spPr bwMode="auto">
                <a:xfrm>
                  <a:off x="2173" y="2215"/>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5" y="125"/>
                      </a:lnTo>
                      <a:lnTo>
                        <a:pt x="322" y="133"/>
                      </a:lnTo>
                      <a:lnTo>
                        <a:pt x="319" y="141"/>
                      </a:lnTo>
                      <a:lnTo>
                        <a:pt x="317" y="149"/>
                      </a:lnTo>
                      <a:lnTo>
                        <a:pt x="313" y="157"/>
                      </a:lnTo>
                      <a:lnTo>
                        <a:pt x="309" y="163"/>
                      </a:lnTo>
                      <a:lnTo>
                        <a:pt x="303" y="169"/>
                      </a:lnTo>
                      <a:lnTo>
                        <a:pt x="298" y="175"/>
                      </a:lnTo>
                      <a:lnTo>
                        <a:pt x="293" y="179"/>
                      </a:lnTo>
                      <a:lnTo>
                        <a:pt x="286" y="185"/>
                      </a:lnTo>
                      <a:lnTo>
                        <a:pt x="280" y="187"/>
                      </a:lnTo>
                      <a:lnTo>
                        <a:pt x="273" y="191"/>
                      </a:lnTo>
                      <a:lnTo>
                        <a:pt x="267" y="192"/>
                      </a:lnTo>
                      <a:lnTo>
                        <a:pt x="259" y="194"/>
                      </a:lnTo>
                      <a:lnTo>
                        <a:pt x="251" y="195"/>
                      </a:lnTo>
                      <a:lnTo>
                        <a:pt x="0" y="195"/>
                      </a:lnTo>
                      <a:lnTo>
                        <a:pt x="0" y="0"/>
                      </a:lnTo>
                      <a:lnTo>
                        <a:pt x="251" y="0"/>
                      </a:lnTo>
                      <a:lnTo>
                        <a:pt x="259" y="0"/>
                      </a:lnTo>
                      <a:lnTo>
                        <a:pt x="267" y="1"/>
                      </a:lnTo>
                      <a:lnTo>
                        <a:pt x="273" y="4"/>
                      </a:lnTo>
                      <a:lnTo>
                        <a:pt x="280" y="6"/>
                      </a:lnTo>
                      <a:lnTo>
                        <a:pt x="286" y="10"/>
                      </a:lnTo>
                      <a:lnTo>
                        <a:pt x="293" y="14"/>
                      </a:lnTo>
                      <a:lnTo>
                        <a:pt x="298" y="20"/>
                      </a:lnTo>
                      <a:lnTo>
                        <a:pt x="303" y="25"/>
                      </a:lnTo>
                      <a:lnTo>
                        <a:pt x="309" y="31"/>
                      </a:lnTo>
                      <a:lnTo>
                        <a:pt x="313" y="38"/>
                      </a:lnTo>
                      <a:lnTo>
                        <a:pt x="317" y="45"/>
                      </a:lnTo>
                      <a:lnTo>
                        <a:pt x="319" y="53"/>
                      </a:lnTo>
                      <a:lnTo>
                        <a:pt x="322" y="60"/>
                      </a:lnTo>
                      <a:lnTo>
                        <a:pt x="325" y="70"/>
                      </a:lnTo>
                      <a:lnTo>
                        <a:pt x="326" y="78"/>
                      </a:lnTo>
                      <a:lnTo>
                        <a:pt x="326" y="87"/>
                      </a:lnTo>
                      <a:close/>
                    </a:path>
                  </a:pathLst>
                </a:custGeom>
                <a:noFill/>
                <a:ln w="9525">
                  <a:solidFill>
                    <a:srgbClr val="1F1A17"/>
                  </a:solidFill>
                  <a:round/>
                  <a:headEnd/>
                  <a:tailEnd/>
                </a:ln>
              </p:spPr>
              <p:txBody>
                <a:bodyPr/>
                <a:lstStyle/>
                <a:p>
                  <a:pPr eaLnBrk="1" hangingPunct="1"/>
                  <a:endParaRPr lang="pt-BR" b="1" u="none"/>
                </a:p>
              </p:txBody>
            </p:sp>
            <p:sp>
              <p:nvSpPr>
                <p:cNvPr id="453826" name="Freeform 2461"/>
                <p:cNvSpPr>
                  <a:spLocks/>
                </p:cNvSpPr>
                <p:nvPr/>
              </p:nvSpPr>
              <p:spPr bwMode="auto">
                <a:xfrm>
                  <a:off x="2192" y="2299"/>
                  <a:ext cx="81"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8"/>
                      </a:moveTo>
                      <a:lnTo>
                        <a:pt x="326" y="107"/>
                      </a:lnTo>
                      <a:lnTo>
                        <a:pt x="326" y="116"/>
                      </a:lnTo>
                      <a:lnTo>
                        <a:pt x="325" y="125"/>
                      </a:lnTo>
                      <a:lnTo>
                        <a:pt x="322" y="133"/>
                      </a:lnTo>
                      <a:lnTo>
                        <a:pt x="321" y="141"/>
                      </a:lnTo>
                      <a:lnTo>
                        <a:pt x="317" y="149"/>
                      </a:lnTo>
                      <a:lnTo>
                        <a:pt x="313" y="157"/>
                      </a:lnTo>
                      <a:lnTo>
                        <a:pt x="309" y="164"/>
                      </a:lnTo>
                      <a:lnTo>
                        <a:pt x="305" y="170"/>
                      </a:lnTo>
                      <a:lnTo>
                        <a:pt x="299" y="176"/>
                      </a:lnTo>
                      <a:lnTo>
                        <a:pt x="293" y="181"/>
                      </a:lnTo>
                      <a:lnTo>
                        <a:pt x="288" y="185"/>
                      </a:lnTo>
                      <a:lnTo>
                        <a:pt x="281" y="189"/>
                      </a:lnTo>
                      <a:lnTo>
                        <a:pt x="273" y="191"/>
                      </a:lnTo>
                      <a:lnTo>
                        <a:pt x="266" y="193"/>
                      </a:lnTo>
                      <a:lnTo>
                        <a:pt x="259" y="194"/>
                      </a:lnTo>
                      <a:lnTo>
                        <a:pt x="251" y="195"/>
                      </a:lnTo>
                      <a:lnTo>
                        <a:pt x="0" y="195"/>
                      </a:lnTo>
                      <a:lnTo>
                        <a:pt x="0" y="0"/>
                      </a:lnTo>
                      <a:lnTo>
                        <a:pt x="251" y="0"/>
                      </a:lnTo>
                      <a:lnTo>
                        <a:pt x="259" y="0"/>
                      </a:lnTo>
                      <a:lnTo>
                        <a:pt x="266" y="1"/>
                      </a:lnTo>
                      <a:lnTo>
                        <a:pt x="273" y="4"/>
                      </a:lnTo>
                      <a:lnTo>
                        <a:pt x="281" y="7"/>
                      </a:lnTo>
                      <a:lnTo>
                        <a:pt x="288" y="11"/>
                      </a:lnTo>
                      <a:lnTo>
                        <a:pt x="293" y="15"/>
                      </a:lnTo>
                      <a:lnTo>
                        <a:pt x="299" y="20"/>
                      </a:lnTo>
                      <a:lnTo>
                        <a:pt x="305" y="25"/>
                      </a:lnTo>
                      <a:lnTo>
                        <a:pt x="309" y="32"/>
                      </a:lnTo>
                      <a:lnTo>
                        <a:pt x="313" y="38"/>
                      </a:lnTo>
                      <a:lnTo>
                        <a:pt x="317" y="45"/>
                      </a:lnTo>
                      <a:lnTo>
                        <a:pt x="321" y="53"/>
                      </a:lnTo>
                      <a:lnTo>
                        <a:pt x="322" y="61"/>
                      </a:lnTo>
                      <a:lnTo>
                        <a:pt x="325" y="70"/>
                      </a:lnTo>
                      <a:lnTo>
                        <a:pt x="326" y="79"/>
                      </a:lnTo>
                      <a:lnTo>
                        <a:pt x="326" y="88"/>
                      </a:lnTo>
                      <a:close/>
                    </a:path>
                  </a:pathLst>
                </a:custGeom>
                <a:solidFill>
                  <a:srgbClr val="DA251D"/>
                </a:solidFill>
                <a:ln w="9525">
                  <a:noFill/>
                  <a:round/>
                  <a:headEnd/>
                  <a:tailEnd/>
                </a:ln>
              </p:spPr>
              <p:txBody>
                <a:bodyPr/>
                <a:lstStyle/>
                <a:p>
                  <a:pPr eaLnBrk="1" hangingPunct="1"/>
                  <a:endParaRPr lang="pt-BR" b="1" u="none"/>
                </a:p>
              </p:txBody>
            </p:sp>
            <p:sp>
              <p:nvSpPr>
                <p:cNvPr id="453827" name="Freeform 2462"/>
                <p:cNvSpPr>
                  <a:spLocks/>
                </p:cNvSpPr>
                <p:nvPr/>
              </p:nvSpPr>
              <p:spPr bwMode="auto">
                <a:xfrm>
                  <a:off x="2192" y="2299"/>
                  <a:ext cx="81"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8"/>
                      </a:moveTo>
                      <a:lnTo>
                        <a:pt x="326" y="107"/>
                      </a:lnTo>
                      <a:lnTo>
                        <a:pt x="326" y="116"/>
                      </a:lnTo>
                      <a:lnTo>
                        <a:pt x="325" y="125"/>
                      </a:lnTo>
                      <a:lnTo>
                        <a:pt x="322" y="133"/>
                      </a:lnTo>
                      <a:lnTo>
                        <a:pt x="321" y="141"/>
                      </a:lnTo>
                      <a:lnTo>
                        <a:pt x="317" y="149"/>
                      </a:lnTo>
                      <a:lnTo>
                        <a:pt x="313" y="157"/>
                      </a:lnTo>
                      <a:lnTo>
                        <a:pt x="309" y="164"/>
                      </a:lnTo>
                      <a:lnTo>
                        <a:pt x="305" y="170"/>
                      </a:lnTo>
                      <a:lnTo>
                        <a:pt x="299" y="176"/>
                      </a:lnTo>
                      <a:lnTo>
                        <a:pt x="293" y="181"/>
                      </a:lnTo>
                      <a:lnTo>
                        <a:pt x="288" y="185"/>
                      </a:lnTo>
                      <a:lnTo>
                        <a:pt x="281" y="189"/>
                      </a:lnTo>
                      <a:lnTo>
                        <a:pt x="273" y="191"/>
                      </a:lnTo>
                      <a:lnTo>
                        <a:pt x="266" y="193"/>
                      </a:lnTo>
                      <a:lnTo>
                        <a:pt x="259" y="194"/>
                      </a:lnTo>
                      <a:lnTo>
                        <a:pt x="251" y="195"/>
                      </a:lnTo>
                      <a:lnTo>
                        <a:pt x="0" y="195"/>
                      </a:lnTo>
                      <a:lnTo>
                        <a:pt x="0" y="0"/>
                      </a:lnTo>
                      <a:lnTo>
                        <a:pt x="251" y="0"/>
                      </a:lnTo>
                      <a:lnTo>
                        <a:pt x="259" y="0"/>
                      </a:lnTo>
                      <a:lnTo>
                        <a:pt x="266" y="1"/>
                      </a:lnTo>
                      <a:lnTo>
                        <a:pt x="273" y="4"/>
                      </a:lnTo>
                      <a:lnTo>
                        <a:pt x="281" y="7"/>
                      </a:lnTo>
                      <a:lnTo>
                        <a:pt x="288" y="11"/>
                      </a:lnTo>
                      <a:lnTo>
                        <a:pt x="293" y="15"/>
                      </a:lnTo>
                      <a:lnTo>
                        <a:pt x="299" y="20"/>
                      </a:lnTo>
                      <a:lnTo>
                        <a:pt x="305" y="25"/>
                      </a:lnTo>
                      <a:lnTo>
                        <a:pt x="309" y="32"/>
                      </a:lnTo>
                      <a:lnTo>
                        <a:pt x="313" y="38"/>
                      </a:lnTo>
                      <a:lnTo>
                        <a:pt x="317" y="45"/>
                      </a:lnTo>
                      <a:lnTo>
                        <a:pt x="321" y="53"/>
                      </a:lnTo>
                      <a:lnTo>
                        <a:pt x="322" y="61"/>
                      </a:lnTo>
                      <a:lnTo>
                        <a:pt x="325" y="70"/>
                      </a:lnTo>
                      <a:lnTo>
                        <a:pt x="326" y="79"/>
                      </a:lnTo>
                      <a:lnTo>
                        <a:pt x="326" y="88"/>
                      </a:lnTo>
                      <a:close/>
                    </a:path>
                  </a:pathLst>
                </a:custGeom>
                <a:noFill/>
                <a:ln w="9525">
                  <a:solidFill>
                    <a:srgbClr val="1F1A17"/>
                  </a:solidFill>
                  <a:round/>
                  <a:headEnd/>
                  <a:tailEnd/>
                </a:ln>
              </p:spPr>
              <p:txBody>
                <a:bodyPr/>
                <a:lstStyle/>
                <a:p>
                  <a:pPr eaLnBrk="1" hangingPunct="1"/>
                  <a:endParaRPr lang="pt-BR" b="1" u="none"/>
                </a:p>
              </p:txBody>
            </p:sp>
            <p:sp>
              <p:nvSpPr>
                <p:cNvPr id="453828" name="Freeform 2463"/>
                <p:cNvSpPr>
                  <a:spLocks/>
                </p:cNvSpPr>
                <p:nvPr/>
              </p:nvSpPr>
              <p:spPr bwMode="auto">
                <a:xfrm>
                  <a:off x="2083" y="2337"/>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4" y="125"/>
                      </a:lnTo>
                      <a:lnTo>
                        <a:pt x="322" y="133"/>
                      </a:lnTo>
                      <a:lnTo>
                        <a:pt x="320" y="141"/>
                      </a:lnTo>
                      <a:lnTo>
                        <a:pt x="316" y="149"/>
                      </a:lnTo>
                      <a:lnTo>
                        <a:pt x="312" y="157"/>
                      </a:lnTo>
                      <a:lnTo>
                        <a:pt x="308" y="163"/>
                      </a:lnTo>
                      <a:lnTo>
                        <a:pt x="304" y="169"/>
                      </a:lnTo>
                      <a:lnTo>
                        <a:pt x="299" y="175"/>
                      </a:lnTo>
                      <a:lnTo>
                        <a:pt x="293" y="179"/>
                      </a:lnTo>
                      <a:lnTo>
                        <a:pt x="287" y="185"/>
                      </a:lnTo>
                      <a:lnTo>
                        <a:pt x="281" y="187"/>
                      </a:lnTo>
                      <a:lnTo>
                        <a:pt x="273" y="191"/>
                      </a:lnTo>
                      <a:lnTo>
                        <a:pt x="266" y="192"/>
                      </a:lnTo>
                      <a:lnTo>
                        <a:pt x="258" y="194"/>
                      </a:lnTo>
                      <a:lnTo>
                        <a:pt x="250" y="195"/>
                      </a:lnTo>
                      <a:lnTo>
                        <a:pt x="0" y="195"/>
                      </a:lnTo>
                      <a:lnTo>
                        <a:pt x="0" y="0"/>
                      </a:lnTo>
                      <a:lnTo>
                        <a:pt x="250" y="0"/>
                      </a:lnTo>
                      <a:lnTo>
                        <a:pt x="258" y="0"/>
                      </a:lnTo>
                      <a:lnTo>
                        <a:pt x="266" y="1"/>
                      </a:lnTo>
                      <a:lnTo>
                        <a:pt x="273" y="4"/>
                      </a:lnTo>
                      <a:lnTo>
                        <a:pt x="281" y="6"/>
                      </a:lnTo>
                      <a:lnTo>
                        <a:pt x="287" y="10"/>
                      </a:lnTo>
                      <a:lnTo>
                        <a:pt x="293" y="14"/>
                      </a:lnTo>
                      <a:lnTo>
                        <a:pt x="299" y="20"/>
                      </a:lnTo>
                      <a:lnTo>
                        <a:pt x="304" y="25"/>
                      </a:lnTo>
                      <a:lnTo>
                        <a:pt x="308" y="31"/>
                      </a:lnTo>
                      <a:lnTo>
                        <a:pt x="312" y="38"/>
                      </a:lnTo>
                      <a:lnTo>
                        <a:pt x="316" y="45"/>
                      </a:lnTo>
                      <a:lnTo>
                        <a:pt x="320" y="53"/>
                      </a:lnTo>
                      <a:lnTo>
                        <a:pt x="322" y="61"/>
                      </a:lnTo>
                      <a:lnTo>
                        <a:pt x="324" y="70"/>
                      </a:lnTo>
                      <a:lnTo>
                        <a:pt x="326" y="78"/>
                      </a:lnTo>
                      <a:lnTo>
                        <a:pt x="326" y="87"/>
                      </a:lnTo>
                      <a:close/>
                    </a:path>
                  </a:pathLst>
                </a:custGeom>
                <a:solidFill>
                  <a:srgbClr val="DA251D"/>
                </a:solidFill>
                <a:ln w="9525">
                  <a:noFill/>
                  <a:round/>
                  <a:headEnd/>
                  <a:tailEnd/>
                </a:ln>
              </p:spPr>
              <p:txBody>
                <a:bodyPr/>
                <a:lstStyle/>
                <a:p>
                  <a:pPr eaLnBrk="1" hangingPunct="1"/>
                  <a:endParaRPr lang="pt-BR" b="1" u="none"/>
                </a:p>
              </p:txBody>
            </p:sp>
            <p:sp>
              <p:nvSpPr>
                <p:cNvPr id="453829" name="Freeform 2464"/>
                <p:cNvSpPr>
                  <a:spLocks/>
                </p:cNvSpPr>
                <p:nvPr/>
              </p:nvSpPr>
              <p:spPr bwMode="auto">
                <a:xfrm>
                  <a:off x="2083" y="2337"/>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4" y="125"/>
                      </a:lnTo>
                      <a:lnTo>
                        <a:pt x="322" y="133"/>
                      </a:lnTo>
                      <a:lnTo>
                        <a:pt x="320" y="141"/>
                      </a:lnTo>
                      <a:lnTo>
                        <a:pt x="316" y="149"/>
                      </a:lnTo>
                      <a:lnTo>
                        <a:pt x="312" y="157"/>
                      </a:lnTo>
                      <a:lnTo>
                        <a:pt x="308" y="163"/>
                      </a:lnTo>
                      <a:lnTo>
                        <a:pt x="304" y="169"/>
                      </a:lnTo>
                      <a:lnTo>
                        <a:pt x="299" y="175"/>
                      </a:lnTo>
                      <a:lnTo>
                        <a:pt x="293" y="179"/>
                      </a:lnTo>
                      <a:lnTo>
                        <a:pt x="287" y="185"/>
                      </a:lnTo>
                      <a:lnTo>
                        <a:pt x="281" y="187"/>
                      </a:lnTo>
                      <a:lnTo>
                        <a:pt x="273" y="191"/>
                      </a:lnTo>
                      <a:lnTo>
                        <a:pt x="266" y="192"/>
                      </a:lnTo>
                      <a:lnTo>
                        <a:pt x="258" y="194"/>
                      </a:lnTo>
                      <a:lnTo>
                        <a:pt x="250" y="195"/>
                      </a:lnTo>
                      <a:lnTo>
                        <a:pt x="0" y="195"/>
                      </a:lnTo>
                      <a:lnTo>
                        <a:pt x="0" y="0"/>
                      </a:lnTo>
                      <a:lnTo>
                        <a:pt x="250" y="0"/>
                      </a:lnTo>
                      <a:lnTo>
                        <a:pt x="258" y="0"/>
                      </a:lnTo>
                      <a:lnTo>
                        <a:pt x="266" y="1"/>
                      </a:lnTo>
                      <a:lnTo>
                        <a:pt x="273" y="4"/>
                      </a:lnTo>
                      <a:lnTo>
                        <a:pt x="281" y="6"/>
                      </a:lnTo>
                      <a:lnTo>
                        <a:pt x="287" y="10"/>
                      </a:lnTo>
                      <a:lnTo>
                        <a:pt x="293" y="14"/>
                      </a:lnTo>
                      <a:lnTo>
                        <a:pt x="299" y="20"/>
                      </a:lnTo>
                      <a:lnTo>
                        <a:pt x="304" y="25"/>
                      </a:lnTo>
                      <a:lnTo>
                        <a:pt x="308" y="31"/>
                      </a:lnTo>
                      <a:lnTo>
                        <a:pt x="312" y="38"/>
                      </a:lnTo>
                      <a:lnTo>
                        <a:pt x="316" y="45"/>
                      </a:lnTo>
                      <a:lnTo>
                        <a:pt x="320" y="53"/>
                      </a:lnTo>
                      <a:lnTo>
                        <a:pt x="322" y="61"/>
                      </a:lnTo>
                      <a:lnTo>
                        <a:pt x="324" y="70"/>
                      </a:lnTo>
                      <a:lnTo>
                        <a:pt x="326" y="78"/>
                      </a:lnTo>
                      <a:lnTo>
                        <a:pt x="326" y="87"/>
                      </a:lnTo>
                      <a:close/>
                    </a:path>
                  </a:pathLst>
                </a:custGeom>
                <a:noFill/>
                <a:ln w="9525">
                  <a:solidFill>
                    <a:srgbClr val="1F1A17"/>
                  </a:solidFill>
                  <a:round/>
                  <a:headEnd/>
                  <a:tailEnd/>
                </a:ln>
              </p:spPr>
              <p:txBody>
                <a:bodyPr/>
                <a:lstStyle/>
                <a:p>
                  <a:pPr eaLnBrk="1" hangingPunct="1"/>
                  <a:endParaRPr lang="pt-BR" b="1" u="none"/>
                </a:p>
              </p:txBody>
            </p:sp>
            <p:sp>
              <p:nvSpPr>
                <p:cNvPr id="453830" name="Freeform 2465"/>
                <p:cNvSpPr>
                  <a:spLocks/>
                </p:cNvSpPr>
                <p:nvPr/>
              </p:nvSpPr>
              <p:spPr bwMode="auto">
                <a:xfrm>
                  <a:off x="1887" y="2479"/>
                  <a:ext cx="210" cy="199"/>
                </a:xfrm>
                <a:custGeom>
                  <a:avLst/>
                  <a:gdLst>
                    <a:gd name="T0" fmla="*/ 0 w 837"/>
                    <a:gd name="T1" fmla="*/ 0 h 797"/>
                    <a:gd name="T2" fmla="*/ 0 w 837"/>
                    <a:gd name="T3" fmla="*/ 0 h 797"/>
                    <a:gd name="T4" fmla="*/ 0 w 837"/>
                    <a:gd name="T5" fmla="*/ 0 h 797"/>
                    <a:gd name="T6" fmla="*/ 0 w 837"/>
                    <a:gd name="T7" fmla="*/ 0 h 797"/>
                    <a:gd name="T8" fmla="*/ 0 w 837"/>
                    <a:gd name="T9" fmla="*/ 0 h 797"/>
                    <a:gd name="T10" fmla="*/ 0 w 837"/>
                    <a:gd name="T11" fmla="*/ 0 h 797"/>
                    <a:gd name="T12" fmla="*/ 0 w 837"/>
                    <a:gd name="T13" fmla="*/ 0 h 797"/>
                    <a:gd name="T14" fmla="*/ 0 w 837"/>
                    <a:gd name="T15" fmla="*/ 0 h 797"/>
                    <a:gd name="T16" fmla="*/ 0 w 837"/>
                    <a:gd name="T17" fmla="*/ 0 h 797"/>
                    <a:gd name="T18" fmla="*/ 0 w 837"/>
                    <a:gd name="T19" fmla="*/ 0 h 797"/>
                    <a:gd name="T20" fmla="*/ 0 w 837"/>
                    <a:gd name="T21" fmla="*/ 0 h 797"/>
                    <a:gd name="T22" fmla="*/ 0 w 837"/>
                    <a:gd name="T23" fmla="*/ 0 h 797"/>
                    <a:gd name="T24" fmla="*/ 0 w 837"/>
                    <a:gd name="T25" fmla="*/ 0 h 797"/>
                    <a:gd name="T26" fmla="*/ 0 w 837"/>
                    <a:gd name="T27" fmla="*/ 0 h 797"/>
                    <a:gd name="T28" fmla="*/ 0 w 837"/>
                    <a:gd name="T29" fmla="*/ 0 h 797"/>
                    <a:gd name="T30" fmla="*/ 0 w 837"/>
                    <a:gd name="T31" fmla="*/ 0 h 797"/>
                    <a:gd name="T32" fmla="*/ 0 w 837"/>
                    <a:gd name="T33" fmla="*/ 0 h 797"/>
                    <a:gd name="T34" fmla="*/ 0 w 837"/>
                    <a:gd name="T35" fmla="*/ 0 h 797"/>
                    <a:gd name="T36" fmla="*/ 0 w 837"/>
                    <a:gd name="T37" fmla="*/ 0 h 797"/>
                    <a:gd name="T38" fmla="*/ 0 w 837"/>
                    <a:gd name="T39" fmla="*/ 0 h 797"/>
                    <a:gd name="T40" fmla="*/ 0 w 837"/>
                    <a:gd name="T41" fmla="*/ 0 h 797"/>
                    <a:gd name="T42" fmla="*/ 0 w 837"/>
                    <a:gd name="T43" fmla="*/ 0 h 797"/>
                    <a:gd name="T44" fmla="*/ 0 w 837"/>
                    <a:gd name="T45" fmla="*/ 0 h 797"/>
                    <a:gd name="T46" fmla="*/ 0 w 837"/>
                    <a:gd name="T47" fmla="*/ 0 h 797"/>
                    <a:gd name="T48" fmla="*/ 0 w 837"/>
                    <a:gd name="T49" fmla="*/ 0 h 797"/>
                    <a:gd name="T50" fmla="*/ 0 w 837"/>
                    <a:gd name="T51" fmla="*/ 0 h 797"/>
                    <a:gd name="T52" fmla="*/ 0 w 837"/>
                    <a:gd name="T53" fmla="*/ 0 h 797"/>
                    <a:gd name="T54" fmla="*/ 0 w 837"/>
                    <a:gd name="T55" fmla="*/ 0 h 797"/>
                    <a:gd name="T56" fmla="*/ 0 w 837"/>
                    <a:gd name="T57" fmla="*/ 0 h 797"/>
                    <a:gd name="T58" fmla="*/ 0 w 837"/>
                    <a:gd name="T59" fmla="*/ 0 h 797"/>
                    <a:gd name="T60" fmla="*/ 0 w 837"/>
                    <a:gd name="T61" fmla="*/ 0 h 797"/>
                    <a:gd name="T62" fmla="*/ 0 w 837"/>
                    <a:gd name="T63" fmla="*/ 0 h 797"/>
                    <a:gd name="T64" fmla="*/ 0 w 837"/>
                    <a:gd name="T65" fmla="*/ 0 h 797"/>
                    <a:gd name="T66" fmla="*/ 0 w 837"/>
                    <a:gd name="T67" fmla="*/ 0 h 797"/>
                    <a:gd name="T68" fmla="*/ 0 w 837"/>
                    <a:gd name="T69" fmla="*/ 0 h 797"/>
                    <a:gd name="T70" fmla="*/ 0 w 837"/>
                    <a:gd name="T71" fmla="*/ 0 h 797"/>
                    <a:gd name="T72" fmla="*/ 0 w 837"/>
                    <a:gd name="T73" fmla="*/ 0 h 797"/>
                    <a:gd name="T74" fmla="*/ 0 w 837"/>
                    <a:gd name="T75" fmla="*/ 0 h 797"/>
                    <a:gd name="T76" fmla="*/ 0 w 837"/>
                    <a:gd name="T77" fmla="*/ 0 h 797"/>
                    <a:gd name="T78" fmla="*/ 0 w 837"/>
                    <a:gd name="T79" fmla="*/ 0 h 797"/>
                    <a:gd name="T80" fmla="*/ 0 w 837"/>
                    <a:gd name="T81" fmla="*/ 0 h 797"/>
                    <a:gd name="T82" fmla="*/ 0 w 837"/>
                    <a:gd name="T83" fmla="*/ 0 h 797"/>
                    <a:gd name="T84" fmla="*/ 0 w 837"/>
                    <a:gd name="T85" fmla="*/ 0 h 7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7"/>
                    <a:gd name="T131" fmla="*/ 837 w 837"/>
                    <a:gd name="T132" fmla="*/ 797 h 7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7">
                      <a:moveTo>
                        <a:pt x="403" y="290"/>
                      </a:moveTo>
                      <a:lnTo>
                        <a:pt x="565" y="405"/>
                      </a:lnTo>
                      <a:lnTo>
                        <a:pt x="709" y="257"/>
                      </a:lnTo>
                      <a:lnTo>
                        <a:pt x="722" y="252"/>
                      </a:lnTo>
                      <a:lnTo>
                        <a:pt x="753" y="242"/>
                      </a:lnTo>
                      <a:lnTo>
                        <a:pt x="770" y="239"/>
                      </a:lnTo>
                      <a:lnTo>
                        <a:pt x="787" y="238"/>
                      </a:lnTo>
                      <a:lnTo>
                        <a:pt x="795" y="238"/>
                      </a:lnTo>
                      <a:lnTo>
                        <a:pt x="803" y="240"/>
                      </a:lnTo>
                      <a:lnTo>
                        <a:pt x="810" y="243"/>
                      </a:lnTo>
                      <a:lnTo>
                        <a:pt x="815" y="247"/>
                      </a:lnTo>
                      <a:lnTo>
                        <a:pt x="825" y="259"/>
                      </a:lnTo>
                      <a:lnTo>
                        <a:pt x="831" y="264"/>
                      </a:lnTo>
                      <a:lnTo>
                        <a:pt x="833" y="271"/>
                      </a:lnTo>
                      <a:lnTo>
                        <a:pt x="835" y="277"/>
                      </a:lnTo>
                      <a:lnTo>
                        <a:pt x="836" y="285"/>
                      </a:lnTo>
                      <a:lnTo>
                        <a:pt x="837" y="302"/>
                      </a:lnTo>
                      <a:lnTo>
                        <a:pt x="835" y="319"/>
                      </a:lnTo>
                      <a:lnTo>
                        <a:pt x="828" y="349"/>
                      </a:lnTo>
                      <a:lnTo>
                        <a:pt x="823" y="363"/>
                      </a:lnTo>
                      <a:lnTo>
                        <a:pt x="633" y="540"/>
                      </a:lnTo>
                      <a:lnTo>
                        <a:pt x="353" y="797"/>
                      </a:lnTo>
                      <a:lnTo>
                        <a:pt x="0" y="529"/>
                      </a:lnTo>
                      <a:lnTo>
                        <a:pt x="275" y="207"/>
                      </a:lnTo>
                      <a:lnTo>
                        <a:pt x="381" y="37"/>
                      </a:lnTo>
                      <a:lnTo>
                        <a:pt x="391" y="28"/>
                      </a:lnTo>
                      <a:lnTo>
                        <a:pt x="418" y="12"/>
                      </a:lnTo>
                      <a:lnTo>
                        <a:pt x="435" y="5"/>
                      </a:lnTo>
                      <a:lnTo>
                        <a:pt x="451" y="1"/>
                      </a:lnTo>
                      <a:lnTo>
                        <a:pt x="458" y="0"/>
                      </a:lnTo>
                      <a:lnTo>
                        <a:pt x="465" y="1"/>
                      </a:lnTo>
                      <a:lnTo>
                        <a:pt x="473" y="3"/>
                      </a:lnTo>
                      <a:lnTo>
                        <a:pt x="480" y="7"/>
                      </a:lnTo>
                      <a:lnTo>
                        <a:pt x="491" y="15"/>
                      </a:lnTo>
                      <a:lnTo>
                        <a:pt x="497" y="20"/>
                      </a:lnTo>
                      <a:lnTo>
                        <a:pt x="501" y="25"/>
                      </a:lnTo>
                      <a:lnTo>
                        <a:pt x="505" y="33"/>
                      </a:lnTo>
                      <a:lnTo>
                        <a:pt x="507" y="40"/>
                      </a:lnTo>
                      <a:lnTo>
                        <a:pt x="511" y="57"/>
                      </a:lnTo>
                      <a:lnTo>
                        <a:pt x="513" y="74"/>
                      </a:lnTo>
                      <a:lnTo>
                        <a:pt x="511" y="104"/>
                      </a:lnTo>
                      <a:lnTo>
                        <a:pt x="509" y="119"/>
                      </a:lnTo>
                      <a:lnTo>
                        <a:pt x="403" y="290"/>
                      </a:lnTo>
                      <a:close/>
                    </a:path>
                  </a:pathLst>
                </a:custGeom>
                <a:solidFill>
                  <a:srgbClr val="75C5F0"/>
                </a:solidFill>
                <a:ln w="9525">
                  <a:noFill/>
                  <a:round/>
                  <a:headEnd/>
                  <a:tailEnd/>
                </a:ln>
              </p:spPr>
              <p:txBody>
                <a:bodyPr/>
                <a:lstStyle/>
                <a:p>
                  <a:pPr eaLnBrk="1" hangingPunct="1"/>
                  <a:endParaRPr lang="pt-BR" b="1" u="none"/>
                </a:p>
              </p:txBody>
            </p:sp>
            <p:sp>
              <p:nvSpPr>
                <p:cNvPr id="453831" name="Freeform 2466"/>
                <p:cNvSpPr>
                  <a:spLocks/>
                </p:cNvSpPr>
                <p:nvPr/>
              </p:nvSpPr>
              <p:spPr bwMode="auto">
                <a:xfrm>
                  <a:off x="1887" y="2479"/>
                  <a:ext cx="210" cy="199"/>
                </a:xfrm>
                <a:custGeom>
                  <a:avLst/>
                  <a:gdLst>
                    <a:gd name="T0" fmla="*/ 0 w 837"/>
                    <a:gd name="T1" fmla="*/ 0 h 797"/>
                    <a:gd name="T2" fmla="*/ 0 w 837"/>
                    <a:gd name="T3" fmla="*/ 0 h 797"/>
                    <a:gd name="T4" fmla="*/ 0 w 837"/>
                    <a:gd name="T5" fmla="*/ 0 h 797"/>
                    <a:gd name="T6" fmla="*/ 0 w 837"/>
                    <a:gd name="T7" fmla="*/ 0 h 797"/>
                    <a:gd name="T8" fmla="*/ 0 w 837"/>
                    <a:gd name="T9" fmla="*/ 0 h 797"/>
                    <a:gd name="T10" fmla="*/ 0 w 837"/>
                    <a:gd name="T11" fmla="*/ 0 h 797"/>
                    <a:gd name="T12" fmla="*/ 0 w 837"/>
                    <a:gd name="T13" fmla="*/ 0 h 797"/>
                    <a:gd name="T14" fmla="*/ 0 w 837"/>
                    <a:gd name="T15" fmla="*/ 0 h 797"/>
                    <a:gd name="T16" fmla="*/ 0 w 837"/>
                    <a:gd name="T17" fmla="*/ 0 h 797"/>
                    <a:gd name="T18" fmla="*/ 0 w 837"/>
                    <a:gd name="T19" fmla="*/ 0 h 797"/>
                    <a:gd name="T20" fmla="*/ 0 w 837"/>
                    <a:gd name="T21" fmla="*/ 0 h 797"/>
                    <a:gd name="T22" fmla="*/ 0 w 837"/>
                    <a:gd name="T23" fmla="*/ 0 h 797"/>
                    <a:gd name="T24" fmla="*/ 0 w 837"/>
                    <a:gd name="T25" fmla="*/ 0 h 797"/>
                    <a:gd name="T26" fmla="*/ 0 w 837"/>
                    <a:gd name="T27" fmla="*/ 0 h 797"/>
                    <a:gd name="T28" fmla="*/ 0 w 837"/>
                    <a:gd name="T29" fmla="*/ 0 h 797"/>
                    <a:gd name="T30" fmla="*/ 0 w 837"/>
                    <a:gd name="T31" fmla="*/ 0 h 797"/>
                    <a:gd name="T32" fmla="*/ 0 w 837"/>
                    <a:gd name="T33" fmla="*/ 0 h 797"/>
                    <a:gd name="T34" fmla="*/ 0 w 837"/>
                    <a:gd name="T35" fmla="*/ 0 h 797"/>
                    <a:gd name="T36" fmla="*/ 0 w 837"/>
                    <a:gd name="T37" fmla="*/ 0 h 797"/>
                    <a:gd name="T38" fmla="*/ 0 w 837"/>
                    <a:gd name="T39" fmla="*/ 0 h 797"/>
                    <a:gd name="T40" fmla="*/ 0 w 837"/>
                    <a:gd name="T41" fmla="*/ 0 h 797"/>
                    <a:gd name="T42" fmla="*/ 0 w 837"/>
                    <a:gd name="T43" fmla="*/ 0 h 797"/>
                    <a:gd name="T44" fmla="*/ 0 w 837"/>
                    <a:gd name="T45" fmla="*/ 0 h 797"/>
                    <a:gd name="T46" fmla="*/ 0 w 837"/>
                    <a:gd name="T47" fmla="*/ 0 h 797"/>
                    <a:gd name="T48" fmla="*/ 0 w 837"/>
                    <a:gd name="T49" fmla="*/ 0 h 797"/>
                    <a:gd name="T50" fmla="*/ 0 w 837"/>
                    <a:gd name="T51" fmla="*/ 0 h 797"/>
                    <a:gd name="T52" fmla="*/ 0 w 837"/>
                    <a:gd name="T53" fmla="*/ 0 h 797"/>
                    <a:gd name="T54" fmla="*/ 0 w 837"/>
                    <a:gd name="T55" fmla="*/ 0 h 797"/>
                    <a:gd name="T56" fmla="*/ 0 w 837"/>
                    <a:gd name="T57" fmla="*/ 0 h 797"/>
                    <a:gd name="T58" fmla="*/ 0 w 837"/>
                    <a:gd name="T59" fmla="*/ 0 h 797"/>
                    <a:gd name="T60" fmla="*/ 0 w 837"/>
                    <a:gd name="T61" fmla="*/ 0 h 797"/>
                    <a:gd name="T62" fmla="*/ 0 w 837"/>
                    <a:gd name="T63" fmla="*/ 0 h 797"/>
                    <a:gd name="T64" fmla="*/ 0 w 837"/>
                    <a:gd name="T65" fmla="*/ 0 h 797"/>
                    <a:gd name="T66" fmla="*/ 0 w 837"/>
                    <a:gd name="T67" fmla="*/ 0 h 797"/>
                    <a:gd name="T68" fmla="*/ 0 w 837"/>
                    <a:gd name="T69" fmla="*/ 0 h 797"/>
                    <a:gd name="T70" fmla="*/ 0 w 837"/>
                    <a:gd name="T71" fmla="*/ 0 h 797"/>
                    <a:gd name="T72" fmla="*/ 0 w 837"/>
                    <a:gd name="T73" fmla="*/ 0 h 797"/>
                    <a:gd name="T74" fmla="*/ 0 w 837"/>
                    <a:gd name="T75" fmla="*/ 0 h 797"/>
                    <a:gd name="T76" fmla="*/ 0 w 837"/>
                    <a:gd name="T77" fmla="*/ 0 h 797"/>
                    <a:gd name="T78" fmla="*/ 0 w 837"/>
                    <a:gd name="T79" fmla="*/ 0 h 797"/>
                    <a:gd name="T80" fmla="*/ 0 w 837"/>
                    <a:gd name="T81" fmla="*/ 0 h 797"/>
                    <a:gd name="T82" fmla="*/ 0 w 837"/>
                    <a:gd name="T83" fmla="*/ 0 h 797"/>
                    <a:gd name="T84" fmla="*/ 0 w 837"/>
                    <a:gd name="T85" fmla="*/ 0 h 7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7"/>
                    <a:gd name="T131" fmla="*/ 837 w 837"/>
                    <a:gd name="T132" fmla="*/ 797 h 7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7">
                      <a:moveTo>
                        <a:pt x="403" y="290"/>
                      </a:moveTo>
                      <a:lnTo>
                        <a:pt x="565" y="405"/>
                      </a:lnTo>
                      <a:lnTo>
                        <a:pt x="709" y="257"/>
                      </a:lnTo>
                      <a:lnTo>
                        <a:pt x="722" y="252"/>
                      </a:lnTo>
                      <a:lnTo>
                        <a:pt x="753" y="242"/>
                      </a:lnTo>
                      <a:lnTo>
                        <a:pt x="770" y="239"/>
                      </a:lnTo>
                      <a:lnTo>
                        <a:pt x="787" y="238"/>
                      </a:lnTo>
                      <a:lnTo>
                        <a:pt x="795" y="238"/>
                      </a:lnTo>
                      <a:lnTo>
                        <a:pt x="803" y="240"/>
                      </a:lnTo>
                      <a:lnTo>
                        <a:pt x="810" y="243"/>
                      </a:lnTo>
                      <a:lnTo>
                        <a:pt x="815" y="247"/>
                      </a:lnTo>
                      <a:lnTo>
                        <a:pt x="825" y="259"/>
                      </a:lnTo>
                      <a:lnTo>
                        <a:pt x="831" y="264"/>
                      </a:lnTo>
                      <a:lnTo>
                        <a:pt x="833" y="271"/>
                      </a:lnTo>
                      <a:lnTo>
                        <a:pt x="835" y="277"/>
                      </a:lnTo>
                      <a:lnTo>
                        <a:pt x="836" y="285"/>
                      </a:lnTo>
                      <a:lnTo>
                        <a:pt x="837" y="302"/>
                      </a:lnTo>
                      <a:lnTo>
                        <a:pt x="835" y="319"/>
                      </a:lnTo>
                      <a:lnTo>
                        <a:pt x="828" y="349"/>
                      </a:lnTo>
                      <a:lnTo>
                        <a:pt x="823" y="363"/>
                      </a:lnTo>
                      <a:lnTo>
                        <a:pt x="633" y="540"/>
                      </a:lnTo>
                      <a:lnTo>
                        <a:pt x="353" y="797"/>
                      </a:lnTo>
                      <a:lnTo>
                        <a:pt x="0" y="529"/>
                      </a:lnTo>
                      <a:lnTo>
                        <a:pt x="275" y="207"/>
                      </a:lnTo>
                      <a:lnTo>
                        <a:pt x="381" y="37"/>
                      </a:lnTo>
                      <a:lnTo>
                        <a:pt x="391" y="28"/>
                      </a:lnTo>
                      <a:lnTo>
                        <a:pt x="418" y="12"/>
                      </a:lnTo>
                      <a:lnTo>
                        <a:pt x="435" y="5"/>
                      </a:lnTo>
                      <a:lnTo>
                        <a:pt x="451" y="1"/>
                      </a:lnTo>
                      <a:lnTo>
                        <a:pt x="458" y="0"/>
                      </a:lnTo>
                      <a:lnTo>
                        <a:pt x="465" y="1"/>
                      </a:lnTo>
                      <a:lnTo>
                        <a:pt x="473" y="3"/>
                      </a:lnTo>
                      <a:lnTo>
                        <a:pt x="480" y="7"/>
                      </a:lnTo>
                      <a:lnTo>
                        <a:pt x="491" y="15"/>
                      </a:lnTo>
                      <a:lnTo>
                        <a:pt x="497" y="20"/>
                      </a:lnTo>
                      <a:lnTo>
                        <a:pt x="501" y="25"/>
                      </a:lnTo>
                      <a:lnTo>
                        <a:pt x="505" y="33"/>
                      </a:lnTo>
                      <a:lnTo>
                        <a:pt x="507" y="40"/>
                      </a:lnTo>
                      <a:lnTo>
                        <a:pt x="511" y="57"/>
                      </a:lnTo>
                      <a:lnTo>
                        <a:pt x="513" y="74"/>
                      </a:lnTo>
                      <a:lnTo>
                        <a:pt x="511" y="104"/>
                      </a:lnTo>
                      <a:lnTo>
                        <a:pt x="509" y="119"/>
                      </a:lnTo>
                      <a:lnTo>
                        <a:pt x="403" y="290"/>
                      </a:lnTo>
                      <a:close/>
                    </a:path>
                  </a:pathLst>
                </a:custGeom>
                <a:noFill/>
                <a:ln w="9525">
                  <a:solidFill>
                    <a:srgbClr val="1F1A17"/>
                  </a:solidFill>
                  <a:round/>
                  <a:headEnd/>
                  <a:tailEnd/>
                </a:ln>
              </p:spPr>
              <p:txBody>
                <a:bodyPr/>
                <a:lstStyle/>
                <a:p>
                  <a:pPr eaLnBrk="1" hangingPunct="1"/>
                  <a:endParaRPr lang="pt-BR" b="1" u="none"/>
                </a:p>
              </p:txBody>
            </p:sp>
            <p:sp>
              <p:nvSpPr>
                <p:cNvPr id="453832" name="Freeform 2467"/>
                <p:cNvSpPr>
                  <a:spLocks/>
                </p:cNvSpPr>
                <p:nvPr/>
              </p:nvSpPr>
              <p:spPr bwMode="auto">
                <a:xfrm>
                  <a:off x="2069" y="2568"/>
                  <a:ext cx="209" cy="199"/>
                </a:xfrm>
                <a:custGeom>
                  <a:avLst/>
                  <a:gdLst>
                    <a:gd name="T0" fmla="*/ 0 w 837"/>
                    <a:gd name="T1" fmla="*/ 0 h 796"/>
                    <a:gd name="T2" fmla="*/ 0 w 837"/>
                    <a:gd name="T3" fmla="*/ 0 h 796"/>
                    <a:gd name="T4" fmla="*/ 0 w 837"/>
                    <a:gd name="T5" fmla="*/ 0 h 796"/>
                    <a:gd name="T6" fmla="*/ 0 w 837"/>
                    <a:gd name="T7" fmla="*/ 0 h 796"/>
                    <a:gd name="T8" fmla="*/ 0 w 837"/>
                    <a:gd name="T9" fmla="*/ 0 h 796"/>
                    <a:gd name="T10" fmla="*/ 0 w 837"/>
                    <a:gd name="T11" fmla="*/ 0 h 796"/>
                    <a:gd name="T12" fmla="*/ 0 w 837"/>
                    <a:gd name="T13" fmla="*/ 0 h 796"/>
                    <a:gd name="T14" fmla="*/ 0 w 837"/>
                    <a:gd name="T15" fmla="*/ 0 h 796"/>
                    <a:gd name="T16" fmla="*/ 0 w 837"/>
                    <a:gd name="T17" fmla="*/ 0 h 796"/>
                    <a:gd name="T18" fmla="*/ 0 w 837"/>
                    <a:gd name="T19" fmla="*/ 0 h 796"/>
                    <a:gd name="T20" fmla="*/ 0 w 837"/>
                    <a:gd name="T21" fmla="*/ 0 h 796"/>
                    <a:gd name="T22" fmla="*/ 0 w 837"/>
                    <a:gd name="T23" fmla="*/ 0 h 796"/>
                    <a:gd name="T24" fmla="*/ 0 w 837"/>
                    <a:gd name="T25" fmla="*/ 0 h 796"/>
                    <a:gd name="T26" fmla="*/ 0 w 837"/>
                    <a:gd name="T27" fmla="*/ 0 h 796"/>
                    <a:gd name="T28" fmla="*/ 0 w 837"/>
                    <a:gd name="T29" fmla="*/ 0 h 796"/>
                    <a:gd name="T30" fmla="*/ 0 w 837"/>
                    <a:gd name="T31" fmla="*/ 0 h 796"/>
                    <a:gd name="T32" fmla="*/ 0 w 837"/>
                    <a:gd name="T33" fmla="*/ 0 h 796"/>
                    <a:gd name="T34" fmla="*/ 0 w 837"/>
                    <a:gd name="T35" fmla="*/ 0 h 796"/>
                    <a:gd name="T36" fmla="*/ 0 w 837"/>
                    <a:gd name="T37" fmla="*/ 0 h 796"/>
                    <a:gd name="T38" fmla="*/ 0 w 837"/>
                    <a:gd name="T39" fmla="*/ 0 h 796"/>
                    <a:gd name="T40" fmla="*/ 0 w 837"/>
                    <a:gd name="T41" fmla="*/ 0 h 796"/>
                    <a:gd name="T42" fmla="*/ 0 w 837"/>
                    <a:gd name="T43" fmla="*/ 0 h 796"/>
                    <a:gd name="T44" fmla="*/ 0 w 837"/>
                    <a:gd name="T45" fmla="*/ 0 h 796"/>
                    <a:gd name="T46" fmla="*/ 0 w 837"/>
                    <a:gd name="T47" fmla="*/ 0 h 796"/>
                    <a:gd name="T48" fmla="*/ 0 w 837"/>
                    <a:gd name="T49" fmla="*/ 0 h 796"/>
                    <a:gd name="T50" fmla="*/ 0 w 837"/>
                    <a:gd name="T51" fmla="*/ 0 h 796"/>
                    <a:gd name="T52" fmla="*/ 0 w 837"/>
                    <a:gd name="T53" fmla="*/ 0 h 796"/>
                    <a:gd name="T54" fmla="*/ 0 w 837"/>
                    <a:gd name="T55" fmla="*/ 0 h 796"/>
                    <a:gd name="T56" fmla="*/ 0 w 837"/>
                    <a:gd name="T57" fmla="*/ 0 h 796"/>
                    <a:gd name="T58" fmla="*/ 0 w 837"/>
                    <a:gd name="T59" fmla="*/ 0 h 796"/>
                    <a:gd name="T60" fmla="*/ 0 w 837"/>
                    <a:gd name="T61" fmla="*/ 0 h 796"/>
                    <a:gd name="T62" fmla="*/ 0 w 837"/>
                    <a:gd name="T63" fmla="*/ 0 h 796"/>
                    <a:gd name="T64" fmla="*/ 0 w 837"/>
                    <a:gd name="T65" fmla="*/ 0 h 796"/>
                    <a:gd name="T66" fmla="*/ 0 w 837"/>
                    <a:gd name="T67" fmla="*/ 0 h 796"/>
                    <a:gd name="T68" fmla="*/ 0 w 837"/>
                    <a:gd name="T69" fmla="*/ 0 h 796"/>
                    <a:gd name="T70" fmla="*/ 0 w 837"/>
                    <a:gd name="T71" fmla="*/ 0 h 796"/>
                    <a:gd name="T72" fmla="*/ 0 w 837"/>
                    <a:gd name="T73" fmla="*/ 0 h 796"/>
                    <a:gd name="T74" fmla="*/ 0 w 837"/>
                    <a:gd name="T75" fmla="*/ 0 h 796"/>
                    <a:gd name="T76" fmla="*/ 0 w 837"/>
                    <a:gd name="T77" fmla="*/ 0 h 796"/>
                    <a:gd name="T78" fmla="*/ 0 w 837"/>
                    <a:gd name="T79" fmla="*/ 0 h 796"/>
                    <a:gd name="T80" fmla="*/ 0 w 837"/>
                    <a:gd name="T81" fmla="*/ 0 h 796"/>
                    <a:gd name="T82" fmla="*/ 0 w 837"/>
                    <a:gd name="T83" fmla="*/ 0 h 796"/>
                    <a:gd name="T84" fmla="*/ 0 w 837"/>
                    <a:gd name="T85" fmla="*/ 0 h 7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6"/>
                    <a:gd name="T131" fmla="*/ 837 w 837"/>
                    <a:gd name="T132" fmla="*/ 796 h 7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6">
                      <a:moveTo>
                        <a:pt x="435" y="290"/>
                      </a:moveTo>
                      <a:lnTo>
                        <a:pt x="272" y="406"/>
                      </a:lnTo>
                      <a:lnTo>
                        <a:pt x="128" y="258"/>
                      </a:lnTo>
                      <a:lnTo>
                        <a:pt x="115" y="251"/>
                      </a:lnTo>
                      <a:lnTo>
                        <a:pt x="85" y="242"/>
                      </a:lnTo>
                      <a:lnTo>
                        <a:pt x="68" y="238"/>
                      </a:lnTo>
                      <a:lnTo>
                        <a:pt x="51" y="237"/>
                      </a:lnTo>
                      <a:lnTo>
                        <a:pt x="43" y="238"/>
                      </a:lnTo>
                      <a:lnTo>
                        <a:pt x="35" y="239"/>
                      </a:lnTo>
                      <a:lnTo>
                        <a:pt x="28" y="242"/>
                      </a:lnTo>
                      <a:lnTo>
                        <a:pt x="23" y="247"/>
                      </a:lnTo>
                      <a:lnTo>
                        <a:pt x="12" y="258"/>
                      </a:lnTo>
                      <a:lnTo>
                        <a:pt x="7" y="263"/>
                      </a:lnTo>
                      <a:lnTo>
                        <a:pt x="4" y="270"/>
                      </a:lnTo>
                      <a:lnTo>
                        <a:pt x="2" y="278"/>
                      </a:lnTo>
                      <a:lnTo>
                        <a:pt x="2" y="286"/>
                      </a:lnTo>
                      <a:lnTo>
                        <a:pt x="0" y="301"/>
                      </a:lnTo>
                      <a:lnTo>
                        <a:pt x="3" y="319"/>
                      </a:lnTo>
                      <a:lnTo>
                        <a:pt x="10" y="349"/>
                      </a:lnTo>
                      <a:lnTo>
                        <a:pt x="15" y="362"/>
                      </a:lnTo>
                      <a:lnTo>
                        <a:pt x="205" y="539"/>
                      </a:lnTo>
                      <a:lnTo>
                        <a:pt x="485" y="796"/>
                      </a:lnTo>
                      <a:lnTo>
                        <a:pt x="837" y="528"/>
                      </a:lnTo>
                      <a:lnTo>
                        <a:pt x="563" y="206"/>
                      </a:lnTo>
                      <a:lnTo>
                        <a:pt x="457" y="36"/>
                      </a:lnTo>
                      <a:lnTo>
                        <a:pt x="447" y="27"/>
                      </a:lnTo>
                      <a:lnTo>
                        <a:pt x="419" y="12"/>
                      </a:lnTo>
                      <a:lnTo>
                        <a:pt x="403" y="4"/>
                      </a:lnTo>
                      <a:lnTo>
                        <a:pt x="387" y="0"/>
                      </a:lnTo>
                      <a:lnTo>
                        <a:pt x="379" y="0"/>
                      </a:lnTo>
                      <a:lnTo>
                        <a:pt x="373" y="0"/>
                      </a:lnTo>
                      <a:lnTo>
                        <a:pt x="365" y="3"/>
                      </a:lnTo>
                      <a:lnTo>
                        <a:pt x="358" y="6"/>
                      </a:lnTo>
                      <a:lnTo>
                        <a:pt x="346" y="15"/>
                      </a:lnTo>
                      <a:lnTo>
                        <a:pt x="341" y="19"/>
                      </a:lnTo>
                      <a:lnTo>
                        <a:pt x="337" y="26"/>
                      </a:lnTo>
                      <a:lnTo>
                        <a:pt x="333" y="32"/>
                      </a:lnTo>
                      <a:lnTo>
                        <a:pt x="330" y="40"/>
                      </a:lnTo>
                      <a:lnTo>
                        <a:pt x="326" y="57"/>
                      </a:lnTo>
                      <a:lnTo>
                        <a:pt x="325" y="74"/>
                      </a:lnTo>
                      <a:lnTo>
                        <a:pt x="326" y="105"/>
                      </a:lnTo>
                      <a:lnTo>
                        <a:pt x="328" y="119"/>
                      </a:lnTo>
                      <a:lnTo>
                        <a:pt x="435" y="290"/>
                      </a:lnTo>
                      <a:close/>
                    </a:path>
                  </a:pathLst>
                </a:custGeom>
                <a:solidFill>
                  <a:srgbClr val="75C5F0"/>
                </a:solidFill>
                <a:ln w="9525">
                  <a:noFill/>
                  <a:round/>
                  <a:headEnd/>
                  <a:tailEnd/>
                </a:ln>
              </p:spPr>
              <p:txBody>
                <a:bodyPr/>
                <a:lstStyle/>
                <a:p>
                  <a:pPr eaLnBrk="1" hangingPunct="1"/>
                  <a:endParaRPr lang="pt-BR" b="1" u="none"/>
                </a:p>
              </p:txBody>
            </p:sp>
            <p:sp>
              <p:nvSpPr>
                <p:cNvPr id="453833" name="Freeform 2468"/>
                <p:cNvSpPr>
                  <a:spLocks/>
                </p:cNvSpPr>
                <p:nvPr/>
              </p:nvSpPr>
              <p:spPr bwMode="auto">
                <a:xfrm>
                  <a:off x="2069" y="2568"/>
                  <a:ext cx="209" cy="199"/>
                </a:xfrm>
                <a:custGeom>
                  <a:avLst/>
                  <a:gdLst>
                    <a:gd name="T0" fmla="*/ 0 w 837"/>
                    <a:gd name="T1" fmla="*/ 0 h 796"/>
                    <a:gd name="T2" fmla="*/ 0 w 837"/>
                    <a:gd name="T3" fmla="*/ 0 h 796"/>
                    <a:gd name="T4" fmla="*/ 0 w 837"/>
                    <a:gd name="T5" fmla="*/ 0 h 796"/>
                    <a:gd name="T6" fmla="*/ 0 w 837"/>
                    <a:gd name="T7" fmla="*/ 0 h 796"/>
                    <a:gd name="T8" fmla="*/ 0 w 837"/>
                    <a:gd name="T9" fmla="*/ 0 h 796"/>
                    <a:gd name="T10" fmla="*/ 0 w 837"/>
                    <a:gd name="T11" fmla="*/ 0 h 796"/>
                    <a:gd name="T12" fmla="*/ 0 w 837"/>
                    <a:gd name="T13" fmla="*/ 0 h 796"/>
                    <a:gd name="T14" fmla="*/ 0 w 837"/>
                    <a:gd name="T15" fmla="*/ 0 h 796"/>
                    <a:gd name="T16" fmla="*/ 0 w 837"/>
                    <a:gd name="T17" fmla="*/ 0 h 796"/>
                    <a:gd name="T18" fmla="*/ 0 w 837"/>
                    <a:gd name="T19" fmla="*/ 0 h 796"/>
                    <a:gd name="T20" fmla="*/ 0 w 837"/>
                    <a:gd name="T21" fmla="*/ 0 h 796"/>
                    <a:gd name="T22" fmla="*/ 0 w 837"/>
                    <a:gd name="T23" fmla="*/ 0 h 796"/>
                    <a:gd name="T24" fmla="*/ 0 w 837"/>
                    <a:gd name="T25" fmla="*/ 0 h 796"/>
                    <a:gd name="T26" fmla="*/ 0 w 837"/>
                    <a:gd name="T27" fmla="*/ 0 h 796"/>
                    <a:gd name="T28" fmla="*/ 0 w 837"/>
                    <a:gd name="T29" fmla="*/ 0 h 796"/>
                    <a:gd name="T30" fmla="*/ 0 w 837"/>
                    <a:gd name="T31" fmla="*/ 0 h 796"/>
                    <a:gd name="T32" fmla="*/ 0 w 837"/>
                    <a:gd name="T33" fmla="*/ 0 h 796"/>
                    <a:gd name="T34" fmla="*/ 0 w 837"/>
                    <a:gd name="T35" fmla="*/ 0 h 796"/>
                    <a:gd name="T36" fmla="*/ 0 w 837"/>
                    <a:gd name="T37" fmla="*/ 0 h 796"/>
                    <a:gd name="T38" fmla="*/ 0 w 837"/>
                    <a:gd name="T39" fmla="*/ 0 h 796"/>
                    <a:gd name="T40" fmla="*/ 0 w 837"/>
                    <a:gd name="T41" fmla="*/ 0 h 796"/>
                    <a:gd name="T42" fmla="*/ 0 w 837"/>
                    <a:gd name="T43" fmla="*/ 0 h 796"/>
                    <a:gd name="T44" fmla="*/ 0 w 837"/>
                    <a:gd name="T45" fmla="*/ 0 h 796"/>
                    <a:gd name="T46" fmla="*/ 0 w 837"/>
                    <a:gd name="T47" fmla="*/ 0 h 796"/>
                    <a:gd name="T48" fmla="*/ 0 w 837"/>
                    <a:gd name="T49" fmla="*/ 0 h 796"/>
                    <a:gd name="T50" fmla="*/ 0 w 837"/>
                    <a:gd name="T51" fmla="*/ 0 h 796"/>
                    <a:gd name="T52" fmla="*/ 0 w 837"/>
                    <a:gd name="T53" fmla="*/ 0 h 796"/>
                    <a:gd name="T54" fmla="*/ 0 w 837"/>
                    <a:gd name="T55" fmla="*/ 0 h 796"/>
                    <a:gd name="T56" fmla="*/ 0 w 837"/>
                    <a:gd name="T57" fmla="*/ 0 h 796"/>
                    <a:gd name="T58" fmla="*/ 0 w 837"/>
                    <a:gd name="T59" fmla="*/ 0 h 796"/>
                    <a:gd name="T60" fmla="*/ 0 w 837"/>
                    <a:gd name="T61" fmla="*/ 0 h 796"/>
                    <a:gd name="T62" fmla="*/ 0 w 837"/>
                    <a:gd name="T63" fmla="*/ 0 h 796"/>
                    <a:gd name="T64" fmla="*/ 0 w 837"/>
                    <a:gd name="T65" fmla="*/ 0 h 796"/>
                    <a:gd name="T66" fmla="*/ 0 w 837"/>
                    <a:gd name="T67" fmla="*/ 0 h 796"/>
                    <a:gd name="T68" fmla="*/ 0 w 837"/>
                    <a:gd name="T69" fmla="*/ 0 h 796"/>
                    <a:gd name="T70" fmla="*/ 0 w 837"/>
                    <a:gd name="T71" fmla="*/ 0 h 796"/>
                    <a:gd name="T72" fmla="*/ 0 w 837"/>
                    <a:gd name="T73" fmla="*/ 0 h 796"/>
                    <a:gd name="T74" fmla="*/ 0 w 837"/>
                    <a:gd name="T75" fmla="*/ 0 h 796"/>
                    <a:gd name="T76" fmla="*/ 0 w 837"/>
                    <a:gd name="T77" fmla="*/ 0 h 796"/>
                    <a:gd name="T78" fmla="*/ 0 w 837"/>
                    <a:gd name="T79" fmla="*/ 0 h 796"/>
                    <a:gd name="T80" fmla="*/ 0 w 837"/>
                    <a:gd name="T81" fmla="*/ 0 h 796"/>
                    <a:gd name="T82" fmla="*/ 0 w 837"/>
                    <a:gd name="T83" fmla="*/ 0 h 796"/>
                    <a:gd name="T84" fmla="*/ 0 w 837"/>
                    <a:gd name="T85" fmla="*/ 0 h 7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6"/>
                    <a:gd name="T131" fmla="*/ 837 w 837"/>
                    <a:gd name="T132" fmla="*/ 796 h 7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6">
                      <a:moveTo>
                        <a:pt x="435" y="290"/>
                      </a:moveTo>
                      <a:lnTo>
                        <a:pt x="272" y="406"/>
                      </a:lnTo>
                      <a:lnTo>
                        <a:pt x="128" y="258"/>
                      </a:lnTo>
                      <a:lnTo>
                        <a:pt x="115" y="251"/>
                      </a:lnTo>
                      <a:lnTo>
                        <a:pt x="85" y="242"/>
                      </a:lnTo>
                      <a:lnTo>
                        <a:pt x="68" y="238"/>
                      </a:lnTo>
                      <a:lnTo>
                        <a:pt x="51" y="237"/>
                      </a:lnTo>
                      <a:lnTo>
                        <a:pt x="43" y="238"/>
                      </a:lnTo>
                      <a:lnTo>
                        <a:pt x="35" y="239"/>
                      </a:lnTo>
                      <a:lnTo>
                        <a:pt x="28" y="242"/>
                      </a:lnTo>
                      <a:lnTo>
                        <a:pt x="23" y="247"/>
                      </a:lnTo>
                      <a:lnTo>
                        <a:pt x="12" y="258"/>
                      </a:lnTo>
                      <a:lnTo>
                        <a:pt x="7" y="263"/>
                      </a:lnTo>
                      <a:lnTo>
                        <a:pt x="4" y="270"/>
                      </a:lnTo>
                      <a:lnTo>
                        <a:pt x="2" y="278"/>
                      </a:lnTo>
                      <a:lnTo>
                        <a:pt x="2" y="286"/>
                      </a:lnTo>
                      <a:lnTo>
                        <a:pt x="0" y="301"/>
                      </a:lnTo>
                      <a:lnTo>
                        <a:pt x="3" y="319"/>
                      </a:lnTo>
                      <a:lnTo>
                        <a:pt x="10" y="349"/>
                      </a:lnTo>
                      <a:lnTo>
                        <a:pt x="15" y="362"/>
                      </a:lnTo>
                      <a:lnTo>
                        <a:pt x="205" y="539"/>
                      </a:lnTo>
                      <a:lnTo>
                        <a:pt x="485" y="796"/>
                      </a:lnTo>
                      <a:lnTo>
                        <a:pt x="837" y="528"/>
                      </a:lnTo>
                      <a:lnTo>
                        <a:pt x="563" y="206"/>
                      </a:lnTo>
                      <a:lnTo>
                        <a:pt x="457" y="36"/>
                      </a:lnTo>
                      <a:lnTo>
                        <a:pt x="447" y="27"/>
                      </a:lnTo>
                      <a:lnTo>
                        <a:pt x="419" y="12"/>
                      </a:lnTo>
                      <a:lnTo>
                        <a:pt x="403" y="4"/>
                      </a:lnTo>
                      <a:lnTo>
                        <a:pt x="387" y="0"/>
                      </a:lnTo>
                      <a:lnTo>
                        <a:pt x="379" y="0"/>
                      </a:lnTo>
                      <a:lnTo>
                        <a:pt x="373" y="0"/>
                      </a:lnTo>
                      <a:lnTo>
                        <a:pt x="365" y="3"/>
                      </a:lnTo>
                      <a:lnTo>
                        <a:pt x="358" y="6"/>
                      </a:lnTo>
                      <a:lnTo>
                        <a:pt x="346" y="15"/>
                      </a:lnTo>
                      <a:lnTo>
                        <a:pt x="341" y="19"/>
                      </a:lnTo>
                      <a:lnTo>
                        <a:pt x="337" y="26"/>
                      </a:lnTo>
                      <a:lnTo>
                        <a:pt x="333" y="32"/>
                      </a:lnTo>
                      <a:lnTo>
                        <a:pt x="330" y="40"/>
                      </a:lnTo>
                      <a:lnTo>
                        <a:pt x="326" y="57"/>
                      </a:lnTo>
                      <a:lnTo>
                        <a:pt x="325" y="74"/>
                      </a:lnTo>
                      <a:lnTo>
                        <a:pt x="326" y="105"/>
                      </a:lnTo>
                      <a:lnTo>
                        <a:pt x="328" y="119"/>
                      </a:lnTo>
                      <a:lnTo>
                        <a:pt x="435" y="290"/>
                      </a:lnTo>
                      <a:close/>
                    </a:path>
                  </a:pathLst>
                </a:custGeom>
                <a:noFill/>
                <a:ln w="9525">
                  <a:solidFill>
                    <a:srgbClr val="1F1A17"/>
                  </a:solidFill>
                  <a:round/>
                  <a:headEnd/>
                  <a:tailEnd/>
                </a:ln>
              </p:spPr>
              <p:txBody>
                <a:bodyPr/>
                <a:lstStyle/>
                <a:p>
                  <a:pPr eaLnBrk="1" hangingPunct="1"/>
                  <a:endParaRPr lang="pt-BR" b="1" u="none"/>
                </a:p>
              </p:txBody>
            </p:sp>
          </p:grpSp>
        </p:grpSp>
        <p:grpSp>
          <p:nvGrpSpPr>
            <p:cNvPr id="453834" name="Group 2469"/>
            <p:cNvGrpSpPr>
              <a:grpSpLocks/>
            </p:cNvGrpSpPr>
            <p:nvPr/>
          </p:nvGrpSpPr>
          <p:grpSpPr bwMode="auto">
            <a:xfrm>
              <a:off x="2453" y="1662"/>
              <a:ext cx="638" cy="1165"/>
              <a:chOff x="2453" y="1662"/>
              <a:chExt cx="638" cy="1165"/>
            </a:xfrm>
          </p:grpSpPr>
          <p:sp>
            <p:nvSpPr>
              <p:cNvPr id="453835" name="Rectangle 2470"/>
              <p:cNvSpPr>
                <a:spLocks noChangeArrowheads="1"/>
              </p:cNvSpPr>
              <p:nvPr/>
            </p:nvSpPr>
            <p:spPr bwMode="auto">
              <a:xfrm>
                <a:off x="2631" y="2673"/>
                <a:ext cx="399"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MHC II</a:t>
                </a:r>
                <a:endParaRPr lang="pt-BR" b="1" u="none"/>
              </a:p>
            </p:txBody>
          </p:sp>
          <p:sp>
            <p:nvSpPr>
              <p:cNvPr id="453836" name="Freeform 2471"/>
              <p:cNvSpPr>
                <a:spLocks/>
              </p:cNvSpPr>
              <p:nvPr/>
            </p:nvSpPr>
            <p:spPr bwMode="auto">
              <a:xfrm>
                <a:off x="2935" y="2505"/>
                <a:ext cx="106" cy="80"/>
              </a:xfrm>
              <a:custGeom>
                <a:avLst/>
                <a:gdLst>
                  <a:gd name="T0" fmla="*/ 0 w 426"/>
                  <a:gd name="T1" fmla="*/ 0 h 318"/>
                  <a:gd name="T2" fmla="*/ 0 w 426"/>
                  <a:gd name="T3" fmla="*/ 0 h 318"/>
                  <a:gd name="T4" fmla="*/ 0 w 426"/>
                  <a:gd name="T5" fmla="*/ 0 h 318"/>
                  <a:gd name="T6" fmla="*/ 0 w 426"/>
                  <a:gd name="T7" fmla="*/ 0 h 318"/>
                  <a:gd name="T8" fmla="*/ 0 w 426"/>
                  <a:gd name="T9" fmla="*/ 0 h 318"/>
                  <a:gd name="T10" fmla="*/ 0 60000 65536"/>
                  <a:gd name="T11" fmla="*/ 0 60000 65536"/>
                  <a:gd name="T12" fmla="*/ 0 60000 65536"/>
                  <a:gd name="T13" fmla="*/ 0 60000 65536"/>
                  <a:gd name="T14" fmla="*/ 0 60000 65536"/>
                  <a:gd name="T15" fmla="*/ 0 w 426"/>
                  <a:gd name="T16" fmla="*/ 0 h 318"/>
                  <a:gd name="T17" fmla="*/ 426 w 426"/>
                  <a:gd name="T18" fmla="*/ 318 h 318"/>
                </a:gdLst>
                <a:ahLst/>
                <a:cxnLst>
                  <a:cxn ang="T10">
                    <a:pos x="T0" y="T1"/>
                  </a:cxn>
                  <a:cxn ang="T11">
                    <a:pos x="T2" y="T3"/>
                  </a:cxn>
                  <a:cxn ang="T12">
                    <a:pos x="T4" y="T5"/>
                  </a:cxn>
                  <a:cxn ang="T13">
                    <a:pos x="T6" y="T7"/>
                  </a:cxn>
                  <a:cxn ang="T14">
                    <a:pos x="T8" y="T9"/>
                  </a:cxn>
                </a:cxnLst>
                <a:rect l="T15" t="T16" r="T17" b="T18"/>
                <a:pathLst>
                  <a:path w="426" h="318">
                    <a:moveTo>
                      <a:pt x="426" y="269"/>
                    </a:moveTo>
                    <a:lnTo>
                      <a:pt x="34" y="0"/>
                    </a:lnTo>
                    <a:lnTo>
                      <a:pt x="0" y="50"/>
                    </a:lnTo>
                    <a:lnTo>
                      <a:pt x="393" y="318"/>
                    </a:lnTo>
                    <a:lnTo>
                      <a:pt x="426" y="269"/>
                    </a:lnTo>
                    <a:close/>
                  </a:path>
                </a:pathLst>
              </a:custGeom>
              <a:solidFill>
                <a:srgbClr val="FFF500"/>
              </a:solidFill>
              <a:ln w="9525">
                <a:noFill/>
                <a:round/>
                <a:headEnd/>
                <a:tailEnd/>
              </a:ln>
            </p:spPr>
            <p:txBody>
              <a:bodyPr/>
              <a:lstStyle/>
              <a:p>
                <a:pPr eaLnBrk="1" hangingPunct="1"/>
                <a:endParaRPr lang="pt-BR" b="1" u="none"/>
              </a:p>
            </p:txBody>
          </p:sp>
          <p:sp>
            <p:nvSpPr>
              <p:cNvPr id="453837" name="Freeform 2472"/>
              <p:cNvSpPr>
                <a:spLocks/>
              </p:cNvSpPr>
              <p:nvPr/>
            </p:nvSpPr>
            <p:spPr bwMode="auto">
              <a:xfrm>
                <a:off x="3010" y="2543"/>
                <a:ext cx="81" cy="73"/>
              </a:xfrm>
              <a:custGeom>
                <a:avLst/>
                <a:gdLst>
                  <a:gd name="T0" fmla="*/ 0 w 325"/>
                  <a:gd name="T1" fmla="*/ 0 h 291"/>
                  <a:gd name="T2" fmla="*/ 0 w 325"/>
                  <a:gd name="T3" fmla="*/ 0 h 291"/>
                  <a:gd name="T4" fmla="*/ 0 w 325"/>
                  <a:gd name="T5" fmla="*/ 0 h 291"/>
                  <a:gd name="T6" fmla="*/ 0 w 325"/>
                  <a:gd name="T7" fmla="*/ 0 h 291"/>
                  <a:gd name="T8" fmla="*/ 0 w 325"/>
                  <a:gd name="T9" fmla="*/ 0 h 291"/>
                  <a:gd name="T10" fmla="*/ 0 w 325"/>
                  <a:gd name="T11" fmla="*/ 0 h 291"/>
                  <a:gd name="T12" fmla="*/ 0 60000 65536"/>
                  <a:gd name="T13" fmla="*/ 0 60000 65536"/>
                  <a:gd name="T14" fmla="*/ 0 60000 65536"/>
                  <a:gd name="T15" fmla="*/ 0 60000 65536"/>
                  <a:gd name="T16" fmla="*/ 0 60000 65536"/>
                  <a:gd name="T17" fmla="*/ 0 60000 65536"/>
                  <a:gd name="T18" fmla="*/ 0 w 325"/>
                  <a:gd name="T19" fmla="*/ 0 h 291"/>
                  <a:gd name="T20" fmla="*/ 325 w 325"/>
                  <a:gd name="T21" fmla="*/ 291 h 291"/>
                </a:gdLst>
                <a:ahLst/>
                <a:cxnLst>
                  <a:cxn ang="T12">
                    <a:pos x="T0" y="T1"/>
                  </a:cxn>
                  <a:cxn ang="T13">
                    <a:pos x="T2" y="T3"/>
                  </a:cxn>
                  <a:cxn ang="T14">
                    <a:pos x="T4" y="T5"/>
                  </a:cxn>
                  <a:cxn ang="T15">
                    <a:pos x="T6" y="T7"/>
                  </a:cxn>
                  <a:cxn ang="T16">
                    <a:pos x="T8" y="T9"/>
                  </a:cxn>
                  <a:cxn ang="T17">
                    <a:pos x="T10" y="T11"/>
                  </a:cxn>
                </a:cxnLst>
                <a:rect l="T18" t="T19" r="T20" b="T21"/>
                <a:pathLst>
                  <a:path w="325" h="291">
                    <a:moveTo>
                      <a:pt x="177" y="0"/>
                    </a:moveTo>
                    <a:lnTo>
                      <a:pt x="325" y="291"/>
                    </a:lnTo>
                    <a:lnTo>
                      <a:pt x="0" y="259"/>
                    </a:lnTo>
                    <a:lnTo>
                      <a:pt x="177" y="0"/>
                    </a:lnTo>
                    <a:lnTo>
                      <a:pt x="325" y="291"/>
                    </a:lnTo>
                    <a:lnTo>
                      <a:pt x="177" y="0"/>
                    </a:lnTo>
                    <a:close/>
                  </a:path>
                </a:pathLst>
              </a:custGeom>
              <a:solidFill>
                <a:srgbClr val="FFF500"/>
              </a:solidFill>
              <a:ln w="9525">
                <a:noFill/>
                <a:round/>
                <a:headEnd/>
                <a:tailEnd/>
              </a:ln>
            </p:spPr>
            <p:txBody>
              <a:bodyPr/>
              <a:lstStyle/>
              <a:p>
                <a:pPr eaLnBrk="1" hangingPunct="1"/>
                <a:endParaRPr lang="pt-BR" b="1" u="none"/>
              </a:p>
            </p:txBody>
          </p:sp>
          <p:sp>
            <p:nvSpPr>
              <p:cNvPr id="453838" name="Freeform 2473"/>
              <p:cNvSpPr>
                <a:spLocks/>
              </p:cNvSpPr>
              <p:nvPr/>
            </p:nvSpPr>
            <p:spPr bwMode="auto">
              <a:xfrm>
                <a:off x="2993" y="2016"/>
                <a:ext cx="22" cy="139"/>
              </a:xfrm>
              <a:custGeom>
                <a:avLst/>
                <a:gdLst>
                  <a:gd name="T0" fmla="*/ 0 w 90"/>
                  <a:gd name="T1" fmla="*/ 0 h 554"/>
                  <a:gd name="T2" fmla="*/ 0 w 90"/>
                  <a:gd name="T3" fmla="*/ 0 h 554"/>
                  <a:gd name="T4" fmla="*/ 0 w 90"/>
                  <a:gd name="T5" fmla="*/ 0 h 554"/>
                  <a:gd name="T6" fmla="*/ 0 w 90"/>
                  <a:gd name="T7" fmla="*/ 0 h 554"/>
                  <a:gd name="T8" fmla="*/ 0 w 90"/>
                  <a:gd name="T9" fmla="*/ 0 h 554"/>
                  <a:gd name="T10" fmla="*/ 0 60000 65536"/>
                  <a:gd name="T11" fmla="*/ 0 60000 65536"/>
                  <a:gd name="T12" fmla="*/ 0 60000 65536"/>
                  <a:gd name="T13" fmla="*/ 0 60000 65536"/>
                  <a:gd name="T14" fmla="*/ 0 60000 65536"/>
                  <a:gd name="T15" fmla="*/ 0 w 90"/>
                  <a:gd name="T16" fmla="*/ 0 h 554"/>
                  <a:gd name="T17" fmla="*/ 90 w 90"/>
                  <a:gd name="T18" fmla="*/ 554 h 554"/>
                </a:gdLst>
                <a:ahLst/>
                <a:cxnLst>
                  <a:cxn ang="T10">
                    <a:pos x="T0" y="T1"/>
                  </a:cxn>
                  <a:cxn ang="T11">
                    <a:pos x="T2" y="T3"/>
                  </a:cxn>
                  <a:cxn ang="T12">
                    <a:pos x="T4" y="T5"/>
                  </a:cxn>
                  <a:cxn ang="T13">
                    <a:pos x="T6" y="T7"/>
                  </a:cxn>
                  <a:cxn ang="T14">
                    <a:pos x="T8" y="T9"/>
                  </a:cxn>
                </a:cxnLst>
                <a:rect l="T15" t="T16" r="T17" b="T18"/>
                <a:pathLst>
                  <a:path w="90" h="554">
                    <a:moveTo>
                      <a:pt x="30" y="0"/>
                    </a:moveTo>
                    <a:lnTo>
                      <a:pt x="0" y="550"/>
                    </a:lnTo>
                    <a:lnTo>
                      <a:pt x="60" y="554"/>
                    </a:lnTo>
                    <a:lnTo>
                      <a:pt x="90" y="4"/>
                    </a:lnTo>
                    <a:lnTo>
                      <a:pt x="30" y="0"/>
                    </a:lnTo>
                    <a:close/>
                  </a:path>
                </a:pathLst>
              </a:custGeom>
              <a:solidFill>
                <a:srgbClr val="FFF500"/>
              </a:solidFill>
              <a:ln w="9525">
                <a:noFill/>
                <a:round/>
                <a:headEnd/>
                <a:tailEnd/>
              </a:ln>
            </p:spPr>
            <p:txBody>
              <a:bodyPr/>
              <a:lstStyle/>
              <a:p>
                <a:pPr eaLnBrk="1" hangingPunct="1"/>
                <a:endParaRPr lang="pt-BR" b="1" u="none"/>
              </a:p>
            </p:txBody>
          </p:sp>
          <p:sp>
            <p:nvSpPr>
              <p:cNvPr id="453839" name="Freeform 2474"/>
              <p:cNvSpPr>
                <a:spLocks/>
              </p:cNvSpPr>
              <p:nvPr/>
            </p:nvSpPr>
            <p:spPr bwMode="auto">
              <a:xfrm>
                <a:off x="2968" y="1952"/>
                <a:ext cx="78" cy="73"/>
              </a:xfrm>
              <a:custGeom>
                <a:avLst/>
                <a:gdLst>
                  <a:gd name="T0" fmla="*/ 0 w 313"/>
                  <a:gd name="T1" fmla="*/ 0 h 294"/>
                  <a:gd name="T2" fmla="*/ 0 w 313"/>
                  <a:gd name="T3" fmla="*/ 0 h 294"/>
                  <a:gd name="T4" fmla="*/ 0 w 313"/>
                  <a:gd name="T5" fmla="*/ 0 h 294"/>
                  <a:gd name="T6" fmla="*/ 0 w 313"/>
                  <a:gd name="T7" fmla="*/ 0 h 294"/>
                  <a:gd name="T8" fmla="*/ 0 w 313"/>
                  <a:gd name="T9" fmla="*/ 0 h 294"/>
                  <a:gd name="T10" fmla="*/ 0 w 313"/>
                  <a:gd name="T11" fmla="*/ 0 h 294"/>
                  <a:gd name="T12" fmla="*/ 0 60000 65536"/>
                  <a:gd name="T13" fmla="*/ 0 60000 65536"/>
                  <a:gd name="T14" fmla="*/ 0 60000 65536"/>
                  <a:gd name="T15" fmla="*/ 0 60000 65536"/>
                  <a:gd name="T16" fmla="*/ 0 60000 65536"/>
                  <a:gd name="T17" fmla="*/ 0 60000 65536"/>
                  <a:gd name="T18" fmla="*/ 0 w 313"/>
                  <a:gd name="T19" fmla="*/ 0 h 294"/>
                  <a:gd name="T20" fmla="*/ 313 w 313"/>
                  <a:gd name="T21" fmla="*/ 294 h 294"/>
                </a:gdLst>
                <a:ahLst/>
                <a:cxnLst>
                  <a:cxn ang="T12">
                    <a:pos x="T0" y="T1"/>
                  </a:cxn>
                  <a:cxn ang="T13">
                    <a:pos x="T2" y="T3"/>
                  </a:cxn>
                  <a:cxn ang="T14">
                    <a:pos x="T4" y="T5"/>
                  </a:cxn>
                  <a:cxn ang="T15">
                    <a:pos x="T6" y="T7"/>
                  </a:cxn>
                  <a:cxn ang="T16">
                    <a:pos x="T8" y="T9"/>
                  </a:cxn>
                  <a:cxn ang="T17">
                    <a:pos x="T10" y="T11"/>
                  </a:cxn>
                </a:cxnLst>
                <a:rect l="T18" t="T19" r="T20" b="T21"/>
                <a:pathLst>
                  <a:path w="313" h="294">
                    <a:moveTo>
                      <a:pt x="0" y="277"/>
                    </a:moveTo>
                    <a:lnTo>
                      <a:pt x="173" y="0"/>
                    </a:lnTo>
                    <a:lnTo>
                      <a:pt x="313" y="294"/>
                    </a:lnTo>
                    <a:lnTo>
                      <a:pt x="0" y="277"/>
                    </a:lnTo>
                    <a:lnTo>
                      <a:pt x="173" y="0"/>
                    </a:lnTo>
                    <a:lnTo>
                      <a:pt x="0" y="277"/>
                    </a:lnTo>
                    <a:close/>
                  </a:path>
                </a:pathLst>
              </a:custGeom>
              <a:solidFill>
                <a:srgbClr val="FFF500"/>
              </a:solidFill>
              <a:ln w="9525">
                <a:noFill/>
                <a:round/>
                <a:headEnd/>
                <a:tailEnd/>
              </a:ln>
            </p:spPr>
            <p:txBody>
              <a:bodyPr/>
              <a:lstStyle/>
              <a:p>
                <a:pPr eaLnBrk="1" hangingPunct="1"/>
                <a:endParaRPr lang="pt-BR" b="1" u="none"/>
              </a:p>
            </p:txBody>
          </p:sp>
          <p:sp>
            <p:nvSpPr>
              <p:cNvPr id="453840" name="Freeform 2475"/>
              <p:cNvSpPr>
                <a:spLocks/>
              </p:cNvSpPr>
              <p:nvPr/>
            </p:nvSpPr>
            <p:spPr bwMode="auto">
              <a:xfrm>
                <a:off x="2545" y="1975"/>
                <a:ext cx="228" cy="215"/>
              </a:xfrm>
              <a:custGeom>
                <a:avLst/>
                <a:gdLst>
                  <a:gd name="T0" fmla="*/ 0 w 915"/>
                  <a:gd name="T1" fmla="*/ 0 h 861"/>
                  <a:gd name="T2" fmla="*/ 0 w 915"/>
                  <a:gd name="T3" fmla="*/ 0 h 861"/>
                  <a:gd name="T4" fmla="*/ 0 w 915"/>
                  <a:gd name="T5" fmla="*/ 0 h 861"/>
                  <a:gd name="T6" fmla="*/ 0 w 915"/>
                  <a:gd name="T7" fmla="*/ 0 h 861"/>
                  <a:gd name="T8" fmla="*/ 0 w 915"/>
                  <a:gd name="T9" fmla="*/ 0 h 861"/>
                  <a:gd name="T10" fmla="*/ 0 60000 65536"/>
                  <a:gd name="T11" fmla="*/ 0 60000 65536"/>
                  <a:gd name="T12" fmla="*/ 0 60000 65536"/>
                  <a:gd name="T13" fmla="*/ 0 60000 65536"/>
                  <a:gd name="T14" fmla="*/ 0 60000 65536"/>
                  <a:gd name="T15" fmla="*/ 0 w 915"/>
                  <a:gd name="T16" fmla="*/ 0 h 861"/>
                  <a:gd name="T17" fmla="*/ 915 w 915"/>
                  <a:gd name="T18" fmla="*/ 861 h 861"/>
                </a:gdLst>
                <a:ahLst/>
                <a:cxnLst>
                  <a:cxn ang="T10">
                    <a:pos x="T0" y="T1"/>
                  </a:cxn>
                  <a:cxn ang="T11">
                    <a:pos x="T2" y="T3"/>
                  </a:cxn>
                  <a:cxn ang="T12">
                    <a:pos x="T4" y="T5"/>
                  </a:cxn>
                  <a:cxn ang="T13">
                    <a:pos x="T6" y="T7"/>
                  </a:cxn>
                  <a:cxn ang="T14">
                    <a:pos x="T8" y="T9"/>
                  </a:cxn>
                </a:cxnLst>
                <a:rect l="T15" t="T16" r="T17" b="T18"/>
                <a:pathLst>
                  <a:path w="915" h="861">
                    <a:moveTo>
                      <a:pt x="0" y="45"/>
                    </a:moveTo>
                    <a:lnTo>
                      <a:pt x="874" y="861"/>
                    </a:lnTo>
                    <a:lnTo>
                      <a:pt x="915" y="817"/>
                    </a:lnTo>
                    <a:lnTo>
                      <a:pt x="41" y="0"/>
                    </a:lnTo>
                    <a:lnTo>
                      <a:pt x="0" y="45"/>
                    </a:lnTo>
                    <a:close/>
                  </a:path>
                </a:pathLst>
              </a:custGeom>
              <a:solidFill>
                <a:srgbClr val="FFF500"/>
              </a:solidFill>
              <a:ln w="9525">
                <a:noFill/>
                <a:round/>
                <a:headEnd/>
                <a:tailEnd/>
              </a:ln>
            </p:spPr>
            <p:txBody>
              <a:bodyPr/>
              <a:lstStyle/>
              <a:p>
                <a:pPr eaLnBrk="1" hangingPunct="1"/>
                <a:endParaRPr lang="pt-BR" b="1" u="none"/>
              </a:p>
            </p:txBody>
          </p:sp>
          <p:sp>
            <p:nvSpPr>
              <p:cNvPr id="453841" name="Freeform 2476"/>
              <p:cNvSpPr>
                <a:spLocks/>
              </p:cNvSpPr>
              <p:nvPr/>
            </p:nvSpPr>
            <p:spPr bwMode="auto">
              <a:xfrm>
                <a:off x="2502" y="1936"/>
                <a:ext cx="79" cy="77"/>
              </a:xfrm>
              <a:custGeom>
                <a:avLst/>
                <a:gdLst>
                  <a:gd name="T0" fmla="*/ 0 w 315"/>
                  <a:gd name="T1" fmla="*/ 0 h 311"/>
                  <a:gd name="T2" fmla="*/ 0 w 315"/>
                  <a:gd name="T3" fmla="*/ 0 h 311"/>
                  <a:gd name="T4" fmla="*/ 0 w 315"/>
                  <a:gd name="T5" fmla="*/ 0 h 311"/>
                  <a:gd name="T6" fmla="*/ 0 w 315"/>
                  <a:gd name="T7" fmla="*/ 0 h 311"/>
                  <a:gd name="T8" fmla="*/ 0 w 315"/>
                  <a:gd name="T9" fmla="*/ 0 h 311"/>
                  <a:gd name="T10" fmla="*/ 0 w 315"/>
                  <a:gd name="T11" fmla="*/ 0 h 311"/>
                  <a:gd name="T12" fmla="*/ 0 60000 65536"/>
                  <a:gd name="T13" fmla="*/ 0 60000 65536"/>
                  <a:gd name="T14" fmla="*/ 0 60000 65536"/>
                  <a:gd name="T15" fmla="*/ 0 60000 65536"/>
                  <a:gd name="T16" fmla="*/ 0 60000 65536"/>
                  <a:gd name="T17" fmla="*/ 0 60000 65536"/>
                  <a:gd name="T18" fmla="*/ 0 w 315"/>
                  <a:gd name="T19" fmla="*/ 0 h 311"/>
                  <a:gd name="T20" fmla="*/ 315 w 315"/>
                  <a:gd name="T21" fmla="*/ 311 h 311"/>
                </a:gdLst>
                <a:ahLst/>
                <a:cxnLst>
                  <a:cxn ang="T12">
                    <a:pos x="T0" y="T1"/>
                  </a:cxn>
                  <a:cxn ang="T13">
                    <a:pos x="T2" y="T3"/>
                  </a:cxn>
                  <a:cxn ang="T14">
                    <a:pos x="T4" y="T5"/>
                  </a:cxn>
                  <a:cxn ang="T15">
                    <a:pos x="T6" y="T7"/>
                  </a:cxn>
                  <a:cxn ang="T16">
                    <a:pos x="T8" y="T9"/>
                  </a:cxn>
                  <a:cxn ang="T17">
                    <a:pos x="T10" y="T11"/>
                  </a:cxn>
                </a:cxnLst>
                <a:rect l="T18" t="T19" r="T20" b="T21"/>
                <a:pathLst>
                  <a:path w="315" h="311">
                    <a:moveTo>
                      <a:pt x="100" y="311"/>
                    </a:moveTo>
                    <a:lnTo>
                      <a:pt x="0" y="0"/>
                    </a:lnTo>
                    <a:lnTo>
                      <a:pt x="315" y="81"/>
                    </a:lnTo>
                    <a:lnTo>
                      <a:pt x="100" y="311"/>
                    </a:lnTo>
                    <a:lnTo>
                      <a:pt x="0" y="0"/>
                    </a:lnTo>
                    <a:lnTo>
                      <a:pt x="100" y="311"/>
                    </a:lnTo>
                    <a:close/>
                  </a:path>
                </a:pathLst>
              </a:custGeom>
              <a:solidFill>
                <a:srgbClr val="FFF500"/>
              </a:solidFill>
              <a:ln w="9525">
                <a:noFill/>
                <a:round/>
                <a:headEnd/>
                <a:tailEnd/>
              </a:ln>
            </p:spPr>
            <p:txBody>
              <a:bodyPr/>
              <a:lstStyle/>
              <a:p>
                <a:pPr eaLnBrk="1" hangingPunct="1"/>
                <a:endParaRPr lang="pt-BR" b="1" u="none"/>
              </a:p>
            </p:txBody>
          </p:sp>
          <p:sp>
            <p:nvSpPr>
              <p:cNvPr id="453842" name="Freeform 2477"/>
              <p:cNvSpPr>
                <a:spLocks/>
              </p:cNvSpPr>
              <p:nvPr/>
            </p:nvSpPr>
            <p:spPr bwMode="auto">
              <a:xfrm>
                <a:off x="2949" y="1694"/>
                <a:ext cx="65" cy="84"/>
              </a:xfrm>
              <a:custGeom>
                <a:avLst/>
                <a:gdLst>
                  <a:gd name="T0" fmla="*/ 0 w 259"/>
                  <a:gd name="T1" fmla="*/ 0 h 338"/>
                  <a:gd name="T2" fmla="*/ 0 w 259"/>
                  <a:gd name="T3" fmla="*/ 0 h 338"/>
                  <a:gd name="T4" fmla="*/ 0 w 259"/>
                  <a:gd name="T5" fmla="*/ 0 h 338"/>
                  <a:gd name="T6" fmla="*/ 0 w 259"/>
                  <a:gd name="T7" fmla="*/ 0 h 338"/>
                  <a:gd name="T8" fmla="*/ 0 w 259"/>
                  <a:gd name="T9" fmla="*/ 0 h 338"/>
                  <a:gd name="T10" fmla="*/ 0 w 259"/>
                  <a:gd name="T11" fmla="*/ 0 h 338"/>
                  <a:gd name="T12" fmla="*/ 0 w 259"/>
                  <a:gd name="T13" fmla="*/ 0 h 338"/>
                  <a:gd name="T14" fmla="*/ 0 w 259"/>
                  <a:gd name="T15" fmla="*/ 0 h 338"/>
                  <a:gd name="T16" fmla="*/ 0 w 259"/>
                  <a:gd name="T17" fmla="*/ 0 h 338"/>
                  <a:gd name="T18" fmla="*/ 0 w 259"/>
                  <a:gd name="T19" fmla="*/ 0 h 338"/>
                  <a:gd name="T20" fmla="*/ 0 w 259"/>
                  <a:gd name="T21" fmla="*/ 0 h 338"/>
                  <a:gd name="T22" fmla="*/ 0 w 259"/>
                  <a:gd name="T23" fmla="*/ 0 h 338"/>
                  <a:gd name="T24" fmla="*/ 0 w 259"/>
                  <a:gd name="T25" fmla="*/ 0 h 338"/>
                  <a:gd name="T26" fmla="*/ 0 w 259"/>
                  <a:gd name="T27" fmla="*/ 0 h 338"/>
                  <a:gd name="T28" fmla="*/ 0 w 259"/>
                  <a:gd name="T29" fmla="*/ 0 h 338"/>
                  <a:gd name="T30" fmla="*/ 0 w 259"/>
                  <a:gd name="T31" fmla="*/ 0 h 338"/>
                  <a:gd name="T32" fmla="*/ 0 w 259"/>
                  <a:gd name="T33" fmla="*/ 0 h 338"/>
                  <a:gd name="T34" fmla="*/ 0 w 259"/>
                  <a:gd name="T35" fmla="*/ 0 h 338"/>
                  <a:gd name="T36" fmla="*/ 0 w 259"/>
                  <a:gd name="T37" fmla="*/ 0 h 338"/>
                  <a:gd name="T38" fmla="*/ 0 w 259"/>
                  <a:gd name="T39" fmla="*/ 0 h 338"/>
                  <a:gd name="T40" fmla="*/ 0 w 259"/>
                  <a:gd name="T41" fmla="*/ 0 h 338"/>
                  <a:gd name="T42" fmla="*/ 0 w 259"/>
                  <a:gd name="T43" fmla="*/ 0 h 338"/>
                  <a:gd name="T44" fmla="*/ 0 w 259"/>
                  <a:gd name="T45" fmla="*/ 0 h 338"/>
                  <a:gd name="T46" fmla="*/ 0 w 259"/>
                  <a:gd name="T47" fmla="*/ 0 h 338"/>
                  <a:gd name="T48" fmla="*/ 0 w 259"/>
                  <a:gd name="T49" fmla="*/ 0 h 338"/>
                  <a:gd name="T50" fmla="*/ 0 w 259"/>
                  <a:gd name="T51" fmla="*/ 0 h 338"/>
                  <a:gd name="T52" fmla="*/ 0 w 259"/>
                  <a:gd name="T53" fmla="*/ 0 h 338"/>
                  <a:gd name="T54" fmla="*/ 0 w 259"/>
                  <a:gd name="T55" fmla="*/ 0 h 338"/>
                  <a:gd name="T56" fmla="*/ 0 w 259"/>
                  <a:gd name="T57" fmla="*/ 0 h 338"/>
                  <a:gd name="T58" fmla="*/ 0 w 259"/>
                  <a:gd name="T59" fmla="*/ 0 h 338"/>
                  <a:gd name="T60" fmla="*/ 0 w 259"/>
                  <a:gd name="T61" fmla="*/ 0 h 338"/>
                  <a:gd name="T62" fmla="*/ 0 w 259"/>
                  <a:gd name="T63" fmla="*/ 0 h 338"/>
                  <a:gd name="T64" fmla="*/ 0 w 259"/>
                  <a:gd name="T65" fmla="*/ 0 h 338"/>
                  <a:gd name="T66" fmla="*/ 0 w 259"/>
                  <a:gd name="T67" fmla="*/ 0 h 338"/>
                  <a:gd name="T68" fmla="*/ 0 w 259"/>
                  <a:gd name="T69" fmla="*/ 0 h 338"/>
                  <a:gd name="T70" fmla="*/ 0 w 259"/>
                  <a:gd name="T71" fmla="*/ 0 h 338"/>
                  <a:gd name="T72" fmla="*/ 0 w 259"/>
                  <a:gd name="T73" fmla="*/ 0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338"/>
                  <a:gd name="T113" fmla="*/ 259 w 259"/>
                  <a:gd name="T114" fmla="*/ 338 h 3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338">
                    <a:moveTo>
                      <a:pt x="63" y="10"/>
                    </a:moveTo>
                    <a:lnTo>
                      <a:pt x="80" y="5"/>
                    </a:lnTo>
                    <a:lnTo>
                      <a:pt x="88" y="2"/>
                    </a:lnTo>
                    <a:lnTo>
                      <a:pt x="98" y="1"/>
                    </a:lnTo>
                    <a:lnTo>
                      <a:pt x="105" y="0"/>
                    </a:lnTo>
                    <a:lnTo>
                      <a:pt x="115" y="0"/>
                    </a:lnTo>
                    <a:lnTo>
                      <a:pt x="123" y="0"/>
                    </a:lnTo>
                    <a:lnTo>
                      <a:pt x="131" y="1"/>
                    </a:lnTo>
                    <a:lnTo>
                      <a:pt x="137" y="4"/>
                    </a:lnTo>
                    <a:lnTo>
                      <a:pt x="145" y="6"/>
                    </a:lnTo>
                    <a:lnTo>
                      <a:pt x="152" y="9"/>
                    </a:lnTo>
                    <a:lnTo>
                      <a:pt x="158" y="13"/>
                    </a:lnTo>
                    <a:lnTo>
                      <a:pt x="164" y="17"/>
                    </a:lnTo>
                    <a:lnTo>
                      <a:pt x="169" y="22"/>
                    </a:lnTo>
                    <a:lnTo>
                      <a:pt x="174" y="29"/>
                    </a:lnTo>
                    <a:lnTo>
                      <a:pt x="178" y="34"/>
                    </a:lnTo>
                    <a:lnTo>
                      <a:pt x="181" y="41"/>
                    </a:lnTo>
                    <a:lnTo>
                      <a:pt x="183" y="49"/>
                    </a:lnTo>
                    <a:lnTo>
                      <a:pt x="259" y="280"/>
                    </a:lnTo>
                    <a:lnTo>
                      <a:pt x="78" y="338"/>
                    </a:lnTo>
                    <a:lnTo>
                      <a:pt x="4" y="105"/>
                    </a:lnTo>
                    <a:lnTo>
                      <a:pt x="1" y="99"/>
                    </a:lnTo>
                    <a:lnTo>
                      <a:pt x="0" y="91"/>
                    </a:lnTo>
                    <a:lnTo>
                      <a:pt x="0" y="84"/>
                    </a:lnTo>
                    <a:lnTo>
                      <a:pt x="1" y="76"/>
                    </a:lnTo>
                    <a:lnTo>
                      <a:pt x="3" y="70"/>
                    </a:lnTo>
                    <a:lnTo>
                      <a:pt x="4" y="62"/>
                    </a:lnTo>
                    <a:lnTo>
                      <a:pt x="8" y="55"/>
                    </a:lnTo>
                    <a:lnTo>
                      <a:pt x="10" y="49"/>
                    </a:lnTo>
                    <a:lnTo>
                      <a:pt x="16" y="42"/>
                    </a:lnTo>
                    <a:lnTo>
                      <a:pt x="20" y="37"/>
                    </a:lnTo>
                    <a:lnTo>
                      <a:pt x="26" y="31"/>
                    </a:lnTo>
                    <a:lnTo>
                      <a:pt x="32" y="26"/>
                    </a:lnTo>
                    <a:lnTo>
                      <a:pt x="39" y="21"/>
                    </a:lnTo>
                    <a:lnTo>
                      <a:pt x="46" y="17"/>
                    </a:lnTo>
                    <a:lnTo>
                      <a:pt x="54" y="13"/>
                    </a:lnTo>
                    <a:lnTo>
                      <a:pt x="63" y="10"/>
                    </a:lnTo>
                    <a:close/>
                  </a:path>
                </a:pathLst>
              </a:custGeom>
              <a:solidFill>
                <a:srgbClr val="DA251D"/>
              </a:solidFill>
              <a:ln w="9525">
                <a:noFill/>
                <a:round/>
                <a:headEnd/>
                <a:tailEnd/>
              </a:ln>
            </p:spPr>
            <p:txBody>
              <a:bodyPr/>
              <a:lstStyle/>
              <a:p>
                <a:pPr eaLnBrk="1" hangingPunct="1"/>
                <a:endParaRPr lang="pt-BR" b="1" u="none"/>
              </a:p>
            </p:txBody>
          </p:sp>
          <p:sp>
            <p:nvSpPr>
              <p:cNvPr id="453843" name="Freeform 2478"/>
              <p:cNvSpPr>
                <a:spLocks/>
              </p:cNvSpPr>
              <p:nvPr/>
            </p:nvSpPr>
            <p:spPr bwMode="auto">
              <a:xfrm>
                <a:off x="2949" y="1694"/>
                <a:ext cx="65" cy="84"/>
              </a:xfrm>
              <a:custGeom>
                <a:avLst/>
                <a:gdLst>
                  <a:gd name="T0" fmla="*/ 0 w 259"/>
                  <a:gd name="T1" fmla="*/ 0 h 338"/>
                  <a:gd name="T2" fmla="*/ 0 w 259"/>
                  <a:gd name="T3" fmla="*/ 0 h 338"/>
                  <a:gd name="T4" fmla="*/ 0 w 259"/>
                  <a:gd name="T5" fmla="*/ 0 h 338"/>
                  <a:gd name="T6" fmla="*/ 0 w 259"/>
                  <a:gd name="T7" fmla="*/ 0 h 338"/>
                  <a:gd name="T8" fmla="*/ 0 w 259"/>
                  <a:gd name="T9" fmla="*/ 0 h 338"/>
                  <a:gd name="T10" fmla="*/ 0 w 259"/>
                  <a:gd name="T11" fmla="*/ 0 h 338"/>
                  <a:gd name="T12" fmla="*/ 0 w 259"/>
                  <a:gd name="T13" fmla="*/ 0 h 338"/>
                  <a:gd name="T14" fmla="*/ 0 w 259"/>
                  <a:gd name="T15" fmla="*/ 0 h 338"/>
                  <a:gd name="T16" fmla="*/ 0 w 259"/>
                  <a:gd name="T17" fmla="*/ 0 h 338"/>
                  <a:gd name="T18" fmla="*/ 0 w 259"/>
                  <a:gd name="T19" fmla="*/ 0 h 338"/>
                  <a:gd name="T20" fmla="*/ 0 w 259"/>
                  <a:gd name="T21" fmla="*/ 0 h 338"/>
                  <a:gd name="T22" fmla="*/ 0 w 259"/>
                  <a:gd name="T23" fmla="*/ 0 h 338"/>
                  <a:gd name="T24" fmla="*/ 0 w 259"/>
                  <a:gd name="T25" fmla="*/ 0 h 338"/>
                  <a:gd name="T26" fmla="*/ 0 w 259"/>
                  <a:gd name="T27" fmla="*/ 0 h 338"/>
                  <a:gd name="T28" fmla="*/ 0 w 259"/>
                  <a:gd name="T29" fmla="*/ 0 h 338"/>
                  <a:gd name="T30" fmla="*/ 0 w 259"/>
                  <a:gd name="T31" fmla="*/ 0 h 338"/>
                  <a:gd name="T32" fmla="*/ 0 w 259"/>
                  <a:gd name="T33" fmla="*/ 0 h 338"/>
                  <a:gd name="T34" fmla="*/ 0 w 259"/>
                  <a:gd name="T35" fmla="*/ 0 h 338"/>
                  <a:gd name="T36" fmla="*/ 0 w 259"/>
                  <a:gd name="T37" fmla="*/ 0 h 338"/>
                  <a:gd name="T38" fmla="*/ 0 w 259"/>
                  <a:gd name="T39" fmla="*/ 0 h 338"/>
                  <a:gd name="T40" fmla="*/ 0 w 259"/>
                  <a:gd name="T41" fmla="*/ 0 h 338"/>
                  <a:gd name="T42" fmla="*/ 0 w 259"/>
                  <a:gd name="T43" fmla="*/ 0 h 338"/>
                  <a:gd name="T44" fmla="*/ 0 w 259"/>
                  <a:gd name="T45" fmla="*/ 0 h 338"/>
                  <a:gd name="T46" fmla="*/ 0 w 259"/>
                  <a:gd name="T47" fmla="*/ 0 h 338"/>
                  <a:gd name="T48" fmla="*/ 0 w 259"/>
                  <a:gd name="T49" fmla="*/ 0 h 338"/>
                  <a:gd name="T50" fmla="*/ 0 w 259"/>
                  <a:gd name="T51" fmla="*/ 0 h 338"/>
                  <a:gd name="T52" fmla="*/ 0 w 259"/>
                  <a:gd name="T53" fmla="*/ 0 h 338"/>
                  <a:gd name="T54" fmla="*/ 0 w 259"/>
                  <a:gd name="T55" fmla="*/ 0 h 338"/>
                  <a:gd name="T56" fmla="*/ 0 w 259"/>
                  <a:gd name="T57" fmla="*/ 0 h 338"/>
                  <a:gd name="T58" fmla="*/ 0 w 259"/>
                  <a:gd name="T59" fmla="*/ 0 h 338"/>
                  <a:gd name="T60" fmla="*/ 0 w 259"/>
                  <a:gd name="T61" fmla="*/ 0 h 338"/>
                  <a:gd name="T62" fmla="*/ 0 w 259"/>
                  <a:gd name="T63" fmla="*/ 0 h 338"/>
                  <a:gd name="T64" fmla="*/ 0 w 259"/>
                  <a:gd name="T65" fmla="*/ 0 h 338"/>
                  <a:gd name="T66" fmla="*/ 0 w 259"/>
                  <a:gd name="T67" fmla="*/ 0 h 338"/>
                  <a:gd name="T68" fmla="*/ 0 w 259"/>
                  <a:gd name="T69" fmla="*/ 0 h 338"/>
                  <a:gd name="T70" fmla="*/ 0 w 259"/>
                  <a:gd name="T71" fmla="*/ 0 h 338"/>
                  <a:gd name="T72" fmla="*/ 0 w 259"/>
                  <a:gd name="T73" fmla="*/ 0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338"/>
                  <a:gd name="T113" fmla="*/ 259 w 259"/>
                  <a:gd name="T114" fmla="*/ 338 h 3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338">
                    <a:moveTo>
                      <a:pt x="63" y="10"/>
                    </a:moveTo>
                    <a:lnTo>
                      <a:pt x="80" y="5"/>
                    </a:lnTo>
                    <a:lnTo>
                      <a:pt x="88" y="2"/>
                    </a:lnTo>
                    <a:lnTo>
                      <a:pt x="98" y="1"/>
                    </a:lnTo>
                    <a:lnTo>
                      <a:pt x="105" y="0"/>
                    </a:lnTo>
                    <a:lnTo>
                      <a:pt x="115" y="0"/>
                    </a:lnTo>
                    <a:lnTo>
                      <a:pt x="123" y="0"/>
                    </a:lnTo>
                    <a:lnTo>
                      <a:pt x="131" y="1"/>
                    </a:lnTo>
                    <a:lnTo>
                      <a:pt x="137" y="4"/>
                    </a:lnTo>
                    <a:lnTo>
                      <a:pt x="145" y="6"/>
                    </a:lnTo>
                    <a:lnTo>
                      <a:pt x="152" y="9"/>
                    </a:lnTo>
                    <a:lnTo>
                      <a:pt x="158" y="13"/>
                    </a:lnTo>
                    <a:lnTo>
                      <a:pt x="164" y="17"/>
                    </a:lnTo>
                    <a:lnTo>
                      <a:pt x="169" y="22"/>
                    </a:lnTo>
                    <a:lnTo>
                      <a:pt x="174" y="29"/>
                    </a:lnTo>
                    <a:lnTo>
                      <a:pt x="178" y="34"/>
                    </a:lnTo>
                    <a:lnTo>
                      <a:pt x="181" y="41"/>
                    </a:lnTo>
                    <a:lnTo>
                      <a:pt x="183" y="49"/>
                    </a:lnTo>
                    <a:lnTo>
                      <a:pt x="259" y="280"/>
                    </a:lnTo>
                    <a:lnTo>
                      <a:pt x="78" y="338"/>
                    </a:lnTo>
                    <a:lnTo>
                      <a:pt x="4" y="105"/>
                    </a:lnTo>
                    <a:lnTo>
                      <a:pt x="1" y="99"/>
                    </a:lnTo>
                    <a:lnTo>
                      <a:pt x="0" y="91"/>
                    </a:lnTo>
                    <a:lnTo>
                      <a:pt x="0" y="84"/>
                    </a:lnTo>
                    <a:lnTo>
                      <a:pt x="1" y="76"/>
                    </a:lnTo>
                    <a:lnTo>
                      <a:pt x="3" y="70"/>
                    </a:lnTo>
                    <a:lnTo>
                      <a:pt x="4" y="62"/>
                    </a:lnTo>
                    <a:lnTo>
                      <a:pt x="8" y="55"/>
                    </a:lnTo>
                    <a:lnTo>
                      <a:pt x="10" y="49"/>
                    </a:lnTo>
                    <a:lnTo>
                      <a:pt x="16" y="42"/>
                    </a:lnTo>
                    <a:lnTo>
                      <a:pt x="20" y="37"/>
                    </a:lnTo>
                    <a:lnTo>
                      <a:pt x="26" y="31"/>
                    </a:lnTo>
                    <a:lnTo>
                      <a:pt x="32" y="26"/>
                    </a:lnTo>
                    <a:lnTo>
                      <a:pt x="39" y="21"/>
                    </a:lnTo>
                    <a:lnTo>
                      <a:pt x="46" y="17"/>
                    </a:lnTo>
                    <a:lnTo>
                      <a:pt x="54" y="13"/>
                    </a:lnTo>
                    <a:lnTo>
                      <a:pt x="63" y="10"/>
                    </a:lnTo>
                  </a:path>
                </a:pathLst>
              </a:custGeom>
              <a:noFill/>
              <a:ln w="9525">
                <a:solidFill>
                  <a:srgbClr val="1F1A17"/>
                </a:solidFill>
                <a:round/>
                <a:headEnd/>
                <a:tailEnd/>
              </a:ln>
            </p:spPr>
            <p:txBody>
              <a:bodyPr/>
              <a:lstStyle/>
              <a:p>
                <a:pPr eaLnBrk="1" hangingPunct="1"/>
                <a:endParaRPr lang="pt-BR" b="1" u="none"/>
              </a:p>
            </p:txBody>
          </p:sp>
          <p:sp>
            <p:nvSpPr>
              <p:cNvPr id="453844" name="Freeform 2479"/>
              <p:cNvSpPr>
                <a:spLocks/>
              </p:cNvSpPr>
              <p:nvPr/>
            </p:nvSpPr>
            <p:spPr bwMode="auto">
              <a:xfrm>
                <a:off x="2908" y="1701"/>
                <a:ext cx="170" cy="235"/>
              </a:xfrm>
              <a:custGeom>
                <a:avLst/>
                <a:gdLst>
                  <a:gd name="T0" fmla="*/ 0 w 680"/>
                  <a:gd name="T1" fmla="*/ 0 h 943"/>
                  <a:gd name="T2" fmla="*/ 0 w 680"/>
                  <a:gd name="T3" fmla="*/ 0 h 943"/>
                  <a:gd name="T4" fmla="*/ 0 w 680"/>
                  <a:gd name="T5" fmla="*/ 0 h 943"/>
                  <a:gd name="T6" fmla="*/ 0 w 680"/>
                  <a:gd name="T7" fmla="*/ 0 h 943"/>
                  <a:gd name="T8" fmla="*/ 0 w 680"/>
                  <a:gd name="T9" fmla="*/ 0 h 943"/>
                  <a:gd name="T10" fmla="*/ 0 w 680"/>
                  <a:gd name="T11" fmla="*/ 0 h 943"/>
                  <a:gd name="T12" fmla="*/ 0 w 680"/>
                  <a:gd name="T13" fmla="*/ 0 h 943"/>
                  <a:gd name="T14" fmla="*/ 0 w 680"/>
                  <a:gd name="T15" fmla="*/ 0 h 943"/>
                  <a:gd name="T16" fmla="*/ 0 w 680"/>
                  <a:gd name="T17" fmla="*/ 0 h 943"/>
                  <a:gd name="T18" fmla="*/ 0 w 680"/>
                  <a:gd name="T19" fmla="*/ 0 h 943"/>
                  <a:gd name="T20" fmla="*/ 0 w 680"/>
                  <a:gd name="T21" fmla="*/ 0 h 943"/>
                  <a:gd name="T22" fmla="*/ 0 w 680"/>
                  <a:gd name="T23" fmla="*/ 0 h 943"/>
                  <a:gd name="T24" fmla="*/ 0 w 680"/>
                  <a:gd name="T25" fmla="*/ 0 h 943"/>
                  <a:gd name="T26" fmla="*/ 0 w 680"/>
                  <a:gd name="T27" fmla="*/ 0 h 943"/>
                  <a:gd name="T28" fmla="*/ 0 w 680"/>
                  <a:gd name="T29" fmla="*/ 0 h 943"/>
                  <a:gd name="T30" fmla="*/ 0 w 680"/>
                  <a:gd name="T31" fmla="*/ 0 h 943"/>
                  <a:gd name="T32" fmla="*/ 0 w 680"/>
                  <a:gd name="T33" fmla="*/ 0 h 943"/>
                  <a:gd name="T34" fmla="*/ 0 w 680"/>
                  <a:gd name="T35" fmla="*/ 0 h 943"/>
                  <a:gd name="T36" fmla="*/ 0 w 680"/>
                  <a:gd name="T37" fmla="*/ 0 h 943"/>
                  <a:gd name="T38" fmla="*/ 0 w 680"/>
                  <a:gd name="T39" fmla="*/ 0 h 943"/>
                  <a:gd name="T40" fmla="*/ 0 w 680"/>
                  <a:gd name="T41" fmla="*/ 0 h 943"/>
                  <a:gd name="T42" fmla="*/ 0 w 680"/>
                  <a:gd name="T43" fmla="*/ 0 h 943"/>
                  <a:gd name="T44" fmla="*/ 0 w 680"/>
                  <a:gd name="T45" fmla="*/ 0 h 943"/>
                  <a:gd name="T46" fmla="*/ 0 w 680"/>
                  <a:gd name="T47" fmla="*/ 0 h 943"/>
                  <a:gd name="T48" fmla="*/ 0 w 680"/>
                  <a:gd name="T49" fmla="*/ 0 h 943"/>
                  <a:gd name="T50" fmla="*/ 0 w 680"/>
                  <a:gd name="T51" fmla="*/ 0 h 943"/>
                  <a:gd name="T52" fmla="*/ 0 w 680"/>
                  <a:gd name="T53" fmla="*/ 0 h 943"/>
                  <a:gd name="T54" fmla="*/ 0 w 680"/>
                  <a:gd name="T55" fmla="*/ 0 h 943"/>
                  <a:gd name="T56" fmla="*/ 0 w 680"/>
                  <a:gd name="T57" fmla="*/ 0 h 943"/>
                  <a:gd name="T58" fmla="*/ 0 w 680"/>
                  <a:gd name="T59" fmla="*/ 0 h 943"/>
                  <a:gd name="T60" fmla="*/ 0 w 680"/>
                  <a:gd name="T61" fmla="*/ 0 h 943"/>
                  <a:gd name="T62" fmla="*/ 0 w 680"/>
                  <a:gd name="T63" fmla="*/ 0 h 943"/>
                  <a:gd name="T64" fmla="*/ 0 w 680"/>
                  <a:gd name="T65" fmla="*/ 0 h 943"/>
                  <a:gd name="T66" fmla="*/ 0 w 680"/>
                  <a:gd name="T67" fmla="*/ 0 h 943"/>
                  <a:gd name="T68" fmla="*/ 0 w 680"/>
                  <a:gd name="T69" fmla="*/ 0 h 943"/>
                  <a:gd name="T70" fmla="*/ 0 w 680"/>
                  <a:gd name="T71" fmla="*/ 0 h 943"/>
                  <a:gd name="T72" fmla="*/ 0 w 680"/>
                  <a:gd name="T73" fmla="*/ 0 h 943"/>
                  <a:gd name="T74" fmla="*/ 0 w 680"/>
                  <a:gd name="T75" fmla="*/ 0 h 943"/>
                  <a:gd name="T76" fmla="*/ 0 w 680"/>
                  <a:gd name="T77" fmla="*/ 0 h 943"/>
                  <a:gd name="T78" fmla="*/ 0 w 680"/>
                  <a:gd name="T79" fmla="*/ 0 h 943"/>
                  <a:gd name="T80" fmla="*/ 0 w 680"/>
                  <a:gd name="T81" fmla="*/ 0 h 943"/>
                  <a:gd name="T82" fmla="*/ 0 w 680"/>
                  <a:gd name="T83" fmla="*/ 0 h 943"/>
                  <a:gd name="T84" fmla="*/ 0 w 680"/>
                  <a:gd name="T85" fmla="*/ 0 h 943"/>
                  <a:gd name="T86" fmla="*/ 0 w 680"/>
                  <a:gd name="T87" fmla="*/ 0 h 943"/>
                  <a:gd name="T88" fmla="*/ 0 w 680"/>
                  <a:gd name="T89" fmla="*/ 0 h 943"/>
                  <a:gd name="T90" fmla="*/ 0 w 680"/>
                  <a:gd name="T91" fmla="*/ 0 h 943"/>
                  <a:gd name="T92" fmla="*/ 0 w 680"/>
                  <a:gd name="T93" fmla="*/ 0 h 943"/>
                  <a:gd name="T94" fmla="*/ 0 w 680"/>
                  <a:gd name="T95" fmla="*/ 0 h 943"/>
                  <a:gd name="T96" fmla="*/ 0 w 680"/>
                  <a:gd name="T97" fmla="*/ 0 h 943"/>
                  <a:gd name="T98" fmla="*/ 0 w 680"/>
                  <a:gd name="T99" fmla="*/ 0 h 943"/>
                  <a:gd name="T100" fmla="*/ 0 w 680"/>
                  <a:gd name="T101" fmla="*/ 0 h 9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0"/>
                  <a:gd name="T154" fmla="*/ 0 h 943"/>
                  <a:gd name="T155" fmla="*/ 680 w 680"/>
                  <a:gd name="T156" fmla="*/ 943 h 9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0" h="943">
                    <a:moveTo>
                      <a:pt x="248" y="411"/>
                    </a:moveTo>
                    <a:lnTo>
                      <a:pt x="466" y="341"/>
                    </a:lnTo>
                    <a:lnTo>
                      <a:pt x="429" y="107"/>
                    </a:lnTo>
                    <a:lnTo>
                      <a:pt x="433" y="90"/>
                    </a:lnTo>
                    <a:lnTo>
                      <a:pt x="445" y="57"/>
                    </a:lnTo>
                    <a:lnTo>
                      <a:pt x="449" y="46"/>
                    </a:lnTo>
                    <a:lnTo>
                      <a:pt x="453" y="37"/>
                    </a:lnTo>
                    <a:lnTo>
                      <a:pt x="458" y="29"/>
                    </a:lnTo>
                    <a:lnTo>
                      <a:pt x="465" y="21"/>
                    </a:lnTo>
                    <a:lnTo>
                      <a:pt x="470" y="15"/>
                    </a:lnTo>
                    <a:lnTo>
                      <a:pt x="477" y="8"/>
                    </a:lnTo>
                    <a:lnTo>
                      <a:pt x="485" y="4"/>
                    </a:lnTo>
                    <a:lnTo>
                      <a:pt x="493" y="3"/>
                    </a:lnTo>
                    <a:lnTo>
                      <a:pt x="510" y="0"/>
                    </a:lnTo>
                    <a:lnTo>
                      <a:pt x="518" y="0"/>
                    </a:lnTo>
                    <a:lnTo>
                      <a:pt x="526" y="2"/>
                    </a:lnTo>
                    <a:lnTo>
                      <a:pt x="533" y="4"/>
                    </a:lnTo>
                    <a:lnTo>
                      <a:pt x="541" y="9"/>
                    </a:lnTo>
                    <a:lnTo>
                      <a:pt x="557" y="20"/>
                    </a:lnTo>
                    <a:lnTo>
                      <a:pt x="572" y="35"/>
                    </a:lnTo>
                    <a:lnTo>
                      <a:pt x="594" y="61"/>
                    </a:lnTo>
                    <a:lnTo>
                      <a:pt x="603" y="74"/>
                    </a:lnTo>
                    <a:lnTo>
                      <a:pt x="635" y="371"/>
                    </a:lnTo>
                    <a:lnTo>
                      <a:pt x="680" y="803"/>
                    </a:lnTo>
                    <a:lnTo>
                      <a:pt x="192" y="943"/>
                    </a:lnTo>
                    <a:lnTo>
                      <a:pt x="86" y="470"/>
                    </a:lnTo>
                    <a:lnTo>
                      <a:pt x="2" y="258"/>
                    </a:lnTo>
                    <a:lnTo>
                      <a:pt x="0" y="252"/>
                    </a:lnTo>
                    <a:lnTo>
                      <a:pt x="0" y="240"/>
                    </a:lnTo>
                    <a:lnTo>
                      <a:pt x="2" y="223"/>
                    </a:lnTo>
                    <a:lnTo>
                      <a:pt x="4" y="205"/>
                    </a:lnTo>
                    <a:lnTo>
                      <a:pt x="7" y="196"/>
                    </a:lnTo>
                    <a:lnTo>
                      <a:pt x="9" y="186"/>
                    </a:lnTo>
                    <a:lnTo>
                      <a:pt x="12" y="177"/>
                    </a:lnTo>
                    <a:lnTo>
                      <a:pt x="16" y="168"/>
                    </a:lnTo>
                    <a:lnTo>
                      <a:pt x="21" y="160"/>
                    </a:lnTo>
                    <a:lnTo>
                      <a:pt x="27" y="153"/>
                    </a:lnTo>
                    <a:lnTo>
                      <a:pt x="33" y="149"/>
                    </a:lnTo>
                    <a:lnTo>
                      <a:pt x="41" y="145"/>
                    </a:lnTo>
                    <a:lnTo>
                      <a:pt x="57" y="140"/>
                    </a:lnTo>
                    <a:lnTo>
                      <a:pt x="65" y="139"/>
                    </a:lnTo>
                    <a:lnTo>
                      <a:pt x="74" y="139"/>
                    </a:lnTo>
                    <a:lnTo>
                      <a:pt x="82" y="140"/>
                    </a:lnTo>
                    <a:lnTo>
                      <a:pt x="91" y="143"/>
                    </a:lnTo>
                    <a:lnTo>
                      <a:pt x="110" y="151"/>
                    </a:lnTo>
                    <a:lnTo>
                      <a:pt x="127" y="161"/>
                    </a:lnTo>
                    <a:lnTo>
                      <a:pt x="141" y="173"/>
                    </a:lnTo>
                    <a:lnTo>
                      <a:pt x="153" y="184"/>
                    </a:lnTo>
                    <a:lnTo>
                      <a:pt x="163" y="192"/>
                    </a:lnTo>
                    <a:lnTo>
                      <a:pt x="165" y="196"/>
                    </a:lnTo>
                    <a:lnTo>
                      <a:pt x="248" y="411"/>
                    </a:lnTo>
                    <a:close/>
                  </a:path>
                </a:pathLst>
              </a:custGeom>
              <a:solidFill>
                <a:srgbClr val="75C5F0"/>
              </a:solidFill>
              <a:ln w="9525">
                <a:noFill/>
                <a:round/>
                <a:headEnd/>
                <a:tailEnd/>
              </a:ln>
            </p:spPr>
            <p:txBody>
              <a:bodyPr/>
              <a:lstStyle/>
              <a:p>
                <a:pPr eaLnBrk="1" hangingPunct="1"/>
                <a:endParaRPr lang="pt-BR" b="1" u="none"/>
              </a:p>
            </p:txBody>
          </p:sp>
          <p:sp>
            <p:nvSpPr>
              <p:cNvPr id="453845" name="Freeform 2480"/>
              <p:cNvSpPr>
                <a:spLocks/>
              </p:cNvSpPr>
              <p:nvPr/>
            </p:nvSpPr>
            <p:spPr bwMode="auto">
              <a:xfrm>
                <a:off x="2908" y="1701"/>
                <a:ext cx="170" cy="235"/>
              </a:xfrm>
              <a:custGeom>
                <a:avLst/>
                <a:gdLst>
                  <a:gd name="T0" fmla="*/ 0 w 680"/>
                  <a:gd name="T1" fmla="*/ 0 h 943"/>
                  <a:gd name="T2" fmla="*/ 0 w 680"/>
                  <a:gd name="T3" fmla="*/ 0 h 943"/>
                  <a:gd name="T4" fmla="*/ 0 w 680"/>
                  <a:gd name="T5" fmla="*/ 0 h 943"/>
                  <a:gd name="T6" fmla="*/ 0 w 680"/>
                  <a:gd name="T7" fmla="*/ 0 h 943"/>
                  <a:gd name="T8" fmla="*/ 0 w 680"/>
                  <a:gd name="T9" fmla="*/ 0 h 943"/>
                  <a:gd name="T10" fmla="*/ 0 w 680"/>
                  <a:gd name="T11" fmla="*/ 0 h 943"/>
                  <a:gd name="T12" fmla="*/ 0 w 680"/>
                  <a:gd name="T13" fmla="*/ 0 h 943"/>
                  <a:gd name="T14" fmla="*/ 0 w 680"/>
                  <a:gd name="T15" fmla="*/ 0 h 943"/>
                  <a:gd name="T16" fmla="*/ 0 w 680"/>
                  <a:gd name="T17" fmla="*/ 0 h 943"/>
                  <a:gd name="T18" fmla="*/ 0 w 680"/>
                  <a:gd name="T19" fmla="*/ 0 h 943"/>
                  <a:gd name="T20" fmla="*/ 0 w 680"/>
                  <a:gd name="T21" fmla="*/ 0 h 943"/>
                  <a:gd name="T22" fmla="*/ 0 w 680"/>
                  <a:gd name="T23" fmla="*/ 0 h 943"/>
                  <a:gd name="T24" fmla="*/ 0 w 680"/>
                  <a:gd name="T25" fmla="*/ 0 h 943"/>
                  <a:gd name="T26" fmla="*/ 0 w 680"/>
                  <a:gd name="T27" fmla="*/ 0 h 943"/>
                  <a:gd name="T28" fmla="*/ 0 w 680"/>
                  <a:gd name="T29" fmla="*/ 0 h 943"/>
                  <a:gd name="T30" fmla="*/ 0 w 680"/>
                  <a:gd name="T31" fmla="*/ 0 h 943"/>
                  <a:gd name="T32" fmla="*/ 0 w 680"/>
                  <a:gd name="T33" fmla="*/ 0 h 943"/>
                  <a:gd name="T34" fmla="*/ 0 w 680"/>
                  <a:gd name="T35" fmla="*/ 0 h 943"/>
                  <a:gd name="T36" fmla="*/ 0 w 680"/>
                  <a:gd name="T37" fmla="*/ 0 h 943"/>
                  <a:gd name="T38" fmla="*/ 0 w 680"/>
                  <a:gd name="T39" fmla="*/ 0 h 943"/>
                  <a:gd name="T40" fmla="*/ 0 w 680"/>
                  <a:gd name="T41" fmla="*/ 0 h 943"/>
                  <a:gd name="T42" fmla="*/ 0 w 680"/>
                  <a:gd name="T43" fmla="*/ 0 h 943"/>
                  <a:gd name="T44" fmla="*/ 0 w 680"/>
                  <a:gd name="T45" fmla="*/ 0 h 943"/>
                  <a:gd name="T46" fmla="*/ 0 w 680"/>
                  <a:gd name="T47" fmla="*/ 0 h 943"/>
                  <a:gd name="T48" fmla="*/ 0 w 680"/>
                  <a:gd name="T49" fmla="*/ 0 h 943"/>
                  <a:gd name="T50" fmla="*/ 0 w 680"/>
                  <a:gd name="T51" fmla="*/ 0 h 943"/>
                  <a:gd name="T52" fmla="*/ 0 w 680"/>
                  <a:gd name="T53" fmla="*/ 0 h 943"/>
                  <a:gd name="T54" fmla="*/ 0 w 680"/>
                  <a:gd name="T55" fmla="*/ 0 h 943"/>
                  <a:gd name="T56" fmla="*/ 0 w 680"/>
                  <a:gd name="T57" fmla="*/ 0 h 943"/>
                  <a:gd name="T58" fmla="*/ 0 w 680"/>
                  <a:gd name="T59" fmla="*/ 0 h 943"/>
                  <a:gd name="T60" fmla="*/ 0 w 680"/>
                  <a:gd name="T61" fmla="*/ 0 h 943"/>
                  <a:gd name="T62" fmla="*/ 0 w 680"/>
                  <a:gd name="T63" fmla="*/ 0 h 943"/>
                  <a:gd name="T64" fmla="*/ 0 w 680"/>
                  <a:gd name="T65" fmla="*/ 0 h 943"/>
                  <a:gd name="T66" fmla="*/ 0 w 680"/>
                  <a:gd name="T67" fmla="*/ 0 h 943"/>
                  <a:gd name="T68" fmla="*/ 0 w 680"/>
                  <a:gd name="T69" fmla="*/ 0 h 943"/>
                  <a:gd name="T70" fmla="*/ 0 w 680"/>
                  <a:gd name="T71" fmla="*/ 0 h 943"/>
                  <a:gd name="T72" fmla="*/ 0 w 680"/>
                  <a:gd name="T73" fmla="*/ 0 h 943"/>
                  <a:gd name="T74" fmla="*/ 0 w 680"/>
                  <a:gd name="T75" fmla="*/ 0 h 943"/>
                  <a:gd name="T76" fmla="*/ 0 w 680"/>
                  <a:gd name="T77" fmla="*/ 0 h 943"/>
                  <a:gd name="T78" fmla="*/ 0 w 680"/>
                  <a:gd name="T79" fmla="*/ 0 h 943"/>
                  <a:gd name="T80" fmla="*/ 0 w 680"/>
                  <a:gd name="T81" fmla="*/ 0 h 943"/>
                  <a:gd name="T82" fmla="*/ 0 w 680"/>
                  <a:gd name="T83" fmla="*/ 0 h 943"/>
                  <a:gd name="T84" fmla="*/ 0 w 680"/>
                  <a:gd name="T85" fmla="*/ 0 h 943"/>
                  <a:gd name="T86" fmla="*/ 0 w 680"/>
                  <a:gd name="T87" fmla="*/ 0 h 943"/>
                  <a:gd name="T88" fmla="*/ 0 w 680"/>
                  <a:gd name="T89" fmla="*/ 0 h 943"/>
                  <a:gd name="T90" fmla="*/ 0 w 680"/>
                  <a:gd name="T91" fmla="*/ 0 h 943"/>
                  <a:gd name="T92" fmla="*/ 0 w 680"/>
                  <a:gd name="T93" fmla="*/ 0 h 943"/>
                  <a:gd name="T94" fmla="*/ 0 w 680"/>
                  <a:gd name="T95" fmla="*/ 0 h 943"/>
                  <a:gd name="T96" fmla="*/ 0 w 680"/>
                  <a:gd name="T97" fmla="*/ 0 h 943"/>
                  <a:gd name="T98" fmla="*/ 0 w 680"/>
                  <a:gd name="T99" fmla="*/ 0 h 943"/>
                  <a:gd name="T100" fmla="*/ 0 w 680"/>
                  <a:gd name="T101" fmla="*/ 0 h 9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0"/>
                  <a:gd name="T154" fmla="*/ 0 h 943"/>
                  <a:gd name="T155" fmla="*/ 680 w 680"/>
                  <a:gd name="T156" fmla="*/ 943 h 9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0" h="943">
                    <a:moveTo>
                      <a:pt x="248" y="411"/>
                    </a:moveTo>
                    <a:lnTo>
                      <a:pt x="466" y="341"/>
                    </a:lnTo>
                    <a:lnTo>
                      <a:pt x="429" y="107"/>
                    </a:lnTo>
                    <a:lnTo>
                      <a:pt x="433" y="90"/>
                    </a:lnTo>
                    <a:lnTo>
                      <a:pt x="445" y="57"/>
                    </a:lnTo>
                    <a:lnTo>
                      <a:pt x="449" y="46"/>
                    </a:lnTo>
                    <a:lnTo>
                      <a:pt x="453" y="37"/>
                    </a:lnTo>
                    <a:lnTo>
                      <a:pt x="458" y="29"/>
                    </a:lnTo>
                    <a:lnTo>
                      <a:pt x="465" y="21"/>
                    </a:lnTo>
                    <a:lnTo>
                      <a:pt x="470" y="15"/>
                    </a:lnTo>
                    <a:lnTo>
                      <a:pt x="477" y="8"/>
                    </a:lnTo>
                    <a:lnTo>
                      <a:pt x="485" y="4"/>
                    </a:lnTo>
                    <a:lnTo>
                      <a:pt x="493" y="3"/>
                    </a:lnTo>
                    <a:lnTo>
                      <a:pt x="510" y="0"/>
                    </a:lnTo>
                    <a:lnTo>
                      <a:pt x="518" y="0"/>
                    </a:lnTo>
                    <a:lnTo>
                      <a:pt x="526" y="2"/>
                    </a:lnTo>
                    <a:lnTo>
                      <a:pt x="533" y="4"/>
                    </a:lnTo>
                    <a:lnTo>
                      <a:pt x="541" y="9"/>
                    </a:lnTo>
                    <a:lnTo>
                      <a:pt x="557" y="20"/>
                    </a:lnTo>
                    <a:lnTo>
                      <a:pt x="572" y="35"/>
                    </a:lnTo>
                    <a:lnTo>
                      <a:pt x="594" y="61"/>
                    </a:lnTo>
                    <a:lnTo>
                      <a:pt x="603" y="74"/>
                    </a:lnTo>
                    <a:lnTo>
                      <a:pt x="635" y="371"/>
                    </a:lnTo>
                    <a:lnTo>
                      <a:pt x="680" y="803"/>
                    </a:lnTo>
                    <a:lnTo>
                      <a:pt x="192" y="943"/>
                    </a:lnTo>
                    <a:lnTo>
                      <a:pt x="86" y="470"/>
                    </a:lnTo>
                    <a:lnTo>
                      <a:pt x="2" y="258"/>
                    </a:lnTo>
                    <a:lnTo>
                      <a:pt x="0" y="252"/>
                    </a:lnTo>
                    <a:lnTo>
                      <a:pt x="0" y="240"/>
                    </a:lnTo>
                    <a:lnTo>
                      <a:pt x="2" y="223"/>
                    </a:lnTo>
                    <a:lnTo>
                      <a:pt x="4" y="205"/>
                    </a:lnTo>
                    <a:lnTo>
                      <a:pt x="7" y="196"/>
                    </a:lnTo>
                    <a:lnTo>
                      <a:pt x="9" y="186"/>
                    </a:lnTo>
                    <a:lnTo>
                      <a:pt x="12" y="177"/>
                    </a:lnTo>
                    <a:lnTo>
                      <a:pt x="16" y="168"/>
                    </a:lnTo>
                    <a:lnTo>
                      <a:pt x="21" y="160"/>
                    </a:lnTo>
                    <a:lnTo>
                      <a:pt x="27" y="153"/>
                    </a:lnTo>
                    <a:lnTo>
                      <a:pt x="33" y="149"/>
                    </a:lnTo>
                    <a:lnTo>
                      <a:pt x="41" y="145"/>
                    </a:lnTo>
                    <a:lnTo>
                      <a:pt x="57" y="140"/>
                    </a:lnTo>
                    <a:lnTo>
                      <a:pt x="65" y="139"/>
                    </a:lnTo>
                    <a:lnTo>
                      <a:pt x="74" y="139"/>
                    </a:lnTo>
                    <a:lnTo>
                      <a:pt x="82" y="140"/>
                    </a:lnTo>
                    <a:lnTo>
                      <a:pt x="91" y="143"/>
                    </a:lnTo>
                    <a:lnTo>
                      <a:pt x="110" y="151"/>
                    </a:lnTo>
                    <a:lnTo>
                      <a:pt x="127" y="161"/>
                    </a:lnTo>
                    <a:lnTo>
                      <a:pt x="141" y="173"/>
                    </a:lnTo>
                    <a:lnTo>
                      <a:pt x="153" y="184"/>
                    </a:lnTo>
                    <a:lnTo>
                      <a:pt x="163" y="192"/>
                    </a:lnTo>
                    <a:lnTo>
                      <a:pt x="165" y="196"/>
                    </a:lnTo>
                    <a:lnTo>
                      <a:pt x="248" y="411"/>
                    </a:lnTo>
                  </a:path>
                </a:pathLst>
              </a:custGeom>
              <a:noFill/>
              <a:ln w="9525">
                <a:solidFill>
                  <a:srgbClr val="1F1A17"/>
                </a:solidFill>
                <a:round/>
                <a:headEnd/>
                <a:tailEnd/>
              </a:ln>
            </p:spPr>
            <p:txBody>
              <a:bodyPr/>
              <a:lstStyle/>
              <a:p>
                <a:pPr eaLnBrk="1" hangingPunct="1"/>
                <a:endParaRPr lang="pt-BR" b="1" u="none"/>
              </a:p>
            </p:txBody>
          </p:sp>
          <p:sp>
            <p:nvSpPr>
              <p:cNvPr id="453846" name="Freeform 2481"/>
              <p:cNvSpPr>
                <a:spLocks/>
              </p:cNvSpPr>
              <p:nvPr/>
            </p:nvSpPr>
            <p:spPr bwMode="auto">
              <a:xfrm>
                <a:off x="2934" y="2222"/>
                <a:ext cx="52" cy="68"/>
              </a:xfrm>
              <a:custGeom>
                <a:avLst/>
                <a:gdLst>
                  <a:gd name="T0" fmla="*/ 0 w 208"/>
                  <a:gd name="T1" fmla="*/ 0 h 271"/>
                  <a:gd name="T2" fmla="*/ 0 w 208"/>
                  <a:gd name="T3" fmla="*/ 0 h 271"/>
                  <a:gd name="T4" fmla="*/ 0 w 208"/>
                  <a:gd name="T5" fmla="*/ 0 h 271"/>
                  <a:gd name="T6" fmla="*/ 0 w 208"/>
                  <a:gd name="T7" fmla="*/ 0 h 271"/>
                  <a:gd name="T8" fmla="*/ 0 w 208"/>
                  <a:gd name="T9" fmla="*/ 0 h 271"/>
                  <a:gd name="T10" fmla="*/ 0 w 208"/>
                  <a:gd name="T11" fmla="*/ 0 h 271"/>
                  <a:gd name="T12" fmla="*/ 0 w 208"/>
                  <a:gd name="T13" fmla="*/ 0 h 271"/>
                  <a:gd name="T14" fmla="*/ 0 w 208"/>
                  <a:gd name="T15" fmla="*/ 0 h 271"/>
                  <a:gd name="T16" fmla="*/ 0 w 208"/>
                  <a:gd name="T17" fmla="*/ 0 h 271"/>
                  <a:gd name="T18" fmla="*/ 0 w 208"/>
                  <a:gd name="T19" fmla="*/ 0 h 271"/>
                  <a:gd name="T20" fmla="*/ 0 w 208"/>
                  <a:gd name="T21" fmla="*/ 0 h 271"/>
                  <a:gd name="T22" fmla="*/ 0 w 208"/>
                  <a:gd name="T23" fmla="*/ 0 h 271"/>
                  <a:gd name="T24" fmla="*/ 0 w 208"/>
                  <a:gd name="T25" fmla="*/ 0 h 271"/>
                  <a:gd name="T26" fmla="*/ 0 w 208"/>
                  <a:gd name="T27" fmla="*/ 0 h 271"/>
                  <a:gd name="T28" fmla="*/ 0 w 208"/>
                  <a:gd name="T29" fmla="*/ 0 h 271"/>
                  <a:gd name="T30" fmla="*/ 0 w 208"/>
                  <a:gd name="T31" fmla="*/ 0 h 271"/>
                  <a:gd name="T32" fmla="*/ 0 w 208"/>
                  <a:gd name="T33" fmla="*/ 0 h 271"/>
                  <a:gd name="T34" fmla="*/ 0 w 208"/>
                  <a:gd name="T35" fmla="*/ 0 h 271"/>
                  <a:gd name="T36" fmla="*/ 0 w 208"/>
                  <a:gd name="T37" fmla="*/ 0 h 271"/>
                  <a:gd name="T38" fmla="*/ 0 w 208"/>
                  <a:gd name="T39" fmla="*/ 0 h 271"/>
                  <a:gd name="T40" fmla="*/ 0 w 208"/>
                  <a:gd name="T41" fmla="*/ 0 h 271"/>
                  <a:gd name="T42" fmla="*/ 0 w 208"/>
                  <a:gd name="T43" fmla="*/ 0 h 271"/>
                  <a:gd name="T44" fmla="*/ 0 w 208"/>
                  <a:gd name="T45" fmla="*/ 0 h 271"/>
                  <a:gd name="T46" fmla="*/ 0 w 208"/>
                  <a:gd name="T47" fmla="*/ 0 h 271"/>
                  <a:gd name="T48" fmla="*/ 0 w 208"/>
                  <a:gd name="T49" fmla="*/ 0 h 2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8"/>
                  <a:gd name="T76" fmla="*/ 0 h 271"/>
                  <a:gd name="T77" fmla="*/ 208 w 208"/>
                  <a:gd name="T78" fmla="*/ 271 h 2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8" h="271">
                    <a:moveTo>
                      <a:pt x="51" y="8"/>
                    </a:moveTo>
                    <a:lnTo>
                      <a:pt x="64" y="4"/>
                    </a:lnTo>
                    <a:lnTo>
                      <a:pt x="78" y="1"/>
                    </a:lnTo>
                    <a:lnTo>
                      <a:pt x="92" y="0"/>
                    </a:lnTo>
                    <a:lnTo>
                      <a:pt x="105" y="1"/>
                    </a:lnTo>
                    <a:lnTo>
                      <a:pt x="117" y="5"/>
                    </a:lnTo>
                    <a:lnTo>
                      <a:pt x="126" y="11"/>
                    </a:lnTo>
                    <a:lnTo>
                      <a:pt x="135" y="19"/>
                    </a:lnTo>
                    <a:lnTo>
                      <a:pt x="139" y="23"/>
                    </a:lnTo>
                    <a:lnTo>
                      <a:pt x="143" y="28"/>
                    </a:lnTo>
                    <a:lnTo>
                      <a:pt x="146" y="33"/>
                    </a:lnTo>
                    <a:lnTo>
                      <a:pt x="147" y="38"/>
                    </a:lnTo>
                    <a:lnTo>
                      <a:pt x="208" y="225"/>
                    </a:lnTo>
                    <a:lnTo>
                      <a:pt x="63" y="271"/>
                    </a:lnTo>
                    <a:lnTo>
                      <a:pt x="3" y="86"/>
                    </a:lnTo>
                    <a:lnTo>
                      <a:pt x="2" y="79"/>
                    </a:lnTo>
                    <a:lnTo>
                      <a:pt x="0" y="73"/>
                    </a:lnTo>
                    <a:lnTo>
                      <a:pt x="0" y="67"/>
                    </a:lnTo>
                    <a:lnTo>
                      <a:pt x="0" y="62"/>
                    </a:lnTo>
                    <a:lnTo>
                      <a:pt x="3" y="50"/>
                    </a:lnTo>
                    <a:lnTo>
                      <a:pt x="8" y="40"/>
                    </a:lnTo>
                    <a:lnTo>
                      <a:pt x="16" y="29"/>
                    </a:lnTo>
                    <a:lnTo>
                      <a:pt x="26" y="21"/>
                    </a:lnTo>
                    <a:lnTo>
                      <a:pt x="37" y="13"/>
                    </a:lnTo>
                    <a:lnTo>
                      <a:pt x="51" y="8"/>
                    </a:lnTo>
                    <a:close/>
                  </a:path>
                </a:pathLst>
              </a:custGeom>
              <a:solidFill>
                <a:srgbClr val="DA251D"/>
              </a:solidFill>
              <a:ln w="9525">
                <a:noFill/>
                <a:round/>
                <a:headEnd/>
                <a:tailEnd/>
              </a:ln>
            </p:spPr>
            <p:txBody>
              <a:bodyPr/>
              <a:lstStyle/>
              <a:p>
                <a:pPr eaLnBrk="1" hangingPunct="1"/>
                <a:endParaRPr lang="pt-BR" b="1" u="none"/>
              </a:p>
            </p:txBody>
          </p:sp>
          <p:sp>
            <p:nvSpPr>
              <p:cNvPr id="453847" name="Freeform 2482"/>
              <p:cNvSpPr>
                <a:spLocks/>
              </p:cNvSpPr>
              <p:nvPr/>
            </p:nvSpPr>
            <p:spPr bwMode="auto">
              <a:xfrm>
                <a:off x="2934" y="2222"/>
                <a:ext cx="52" cy="68"/>
              </a:xfrm>
              <a:custGeom>
                <a:avLst/>
                <a:gdLst>
                  <a:gd name="T0" fmla="*/ 0 w 208"/>
                  <a:gd name="T1" fmla="*/ 0 h 271"/>
                  <a:gd name="T2" fmla="*/ 0 w 208"/>
                  <a:gd name="T3" fmla="*/ 0 h 271"/>
                  <a:gd name="T4" fmla="*/ 0 w 208"/>
                  <a:gd name="T5" fmla="*/ 0 h 271"/>
                  <a:gd name="T6" fmla="*/ 0 w 208"/>
                  <a:gd name="T7" fmla="*/ 0 h 271"/>
                  <a:gd name="T8" fmla="*/ 0 w 208"/>
                  <a:gd name="T9" fmla="*/ 0 h 271"/>
                  <a:gd name="T10" fmla="*/ 0 w 208"/>
                  <a:gd name="T11" fmla="*/ 0 h 271"/>
                  <a:gd name="T12" fmla="*/ 0 w 208"/>
                  <a:gd name="T13" fmla="*/ 0 h 271"/>
                  <a:gd name="T14" fmla="*/ 0 w 208"/>
                  <a:gd name="T15" fmla="*/ 0 h 271"/>
                  <a:gd name="T16" fmla="*/ 0 w 208"/>
                  <a:gd name="T17" fmla="*/ 0 h 271"/>
                  <a:gd name="T18" fmla="*/ 0 w 208"/>
                  <a:gd name="T19" fmla="*/ 0 h 271"/>
                  <a:gd name="T20" fmla="*/ 0 w 208"/>
                  <a:gd name="T21" fmla="*/ 0 h 271"/>
                  <a:gd name="T22" fmla="*/ 0 w 208"/>
                  <a:gd name="T23" fmla="*/ 0 h 271"/>
                  <a:gd name="T24" fmla="*/ 0 w 208"/>
                  <a:gd name="T25" fmla="*/ 0 h 271"/>
                  <a:gd name="T26" fmla="*/ 0 w 208"/>
                  <a:gd name="T27" fmla="*/ 0 h 271"/>
                  <a:gd name="T28" fmla="*/ 0 w 208"/>
                  <a:gd name="T29" fmla="*/ 0 h 271"/>
                  <a:gd name="T30" fmla="*/ 0 w 208"/>
                  <a:gd name="T31" fmla="*/ 0 h 271"/>
                  <a:gd name="T32" fmla="*/ 0 w 208"/>
                  <a:gd name="T33" fmla="*/ 0 h 271"/>
                  <a:gd name="T34" fmla="*/ 0 w 208"/>
                  <a:gd name="T35" fmla="*/ 0 h 271"/>
                  <a:gd name="T36" fmla="*/ 0 w 208"/>
                  <a:gd name="T37" fmla="*/ 0 h 271"/>
                  <a:gd name="T38" fmla="*/ 0 w 208"/>
                  <a:gd name="T39" fmla="*/ 0 h 271"/>
                  <a:gd name="T40" fmla="*/ 0 w 208"/>
                  <a:gd name="T41" fmla="*/ 0 h 271"/>
                  <a:gd name="T42" fmla="*/ 0 w 208"/>
                  <a:gd name="T43" fmla="*/ 0 h 271"/>
                  <a:gd name="T44" fmla="*/ 0 w 208"/>
                  <a:gd name="T45" fmla="*/ 0 h 271"/>
                  <a:gd name="T46" fmla="*/ 0 w 208"/>
                  <a:gd name="T47" fmla="*/ 0 h 271"/>
                  <a:gd name="T48" fmla="*/ 0 w 208"/>
                  <a:gd name="T49" fmla="*/ 0 h 2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8"/>
                  <a:gd name="T76" fmla="*/ 0 h 271"/>
                  <a:gd name="T77" fmla="*/ 208 w 208"/>
                  <a:gd name="T78" fmla="*/ 271 h 2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8" h="271">
                    <a:moveTo>
                      <a:pt x="51" y="8"/>
                    </a:moveTo>
                    <a:lnTo>
                      <a:pt x="64" y="4"/>
                    </a:lnTo>
                    <a:lnTo>
                      <a:pt x="78" y="1"/>
                    </a:lnTo>
                    <a:lnTo>
                      <a:pt x="92" y="0"/>
                    </a:lnTo>
                    <a:lnTo>
                      <a:pt x="105" y="1"/>
                    </a:lnTo>
                    <a:lnTo>
                      <a:pt x="117" y="5"/>
                    </a:lnTo>
                    <a:lnTo>
                      <a:pt x="126" y="11"/>
                    </a:lnTo>
                    <a:lnTo>
                      <a:pt x="135" y="19"/>
                    </a:lnTo>
                    <a:lnTo>
                      <a:pt x="139" y="23"/>
                    </a:lnTo>
                    <a:lnTo>
                      <a:pt x="143" y="28"/>
                    </a:lnTo>
                    <a:lnTo>
                      <a:pt x="146" y="33"/>
                    </a:lnTo>
                    <a:lnTo>
                      <a:pt x="147" y="38"/>
                    </a:lnTo>
                    <a:lnTo>
                      <a:pt x="208" y="225"/>
                    </a:lnTo>
                    <a:lnTo>
                      <a:pt x="63" y="271"/>
                    </a:lnTo>
                    <a:lnTo>
                      <a:pt x="3" y="86"/>
                    </a:lnTo>
                    <a:lnTo>
                      <a:pt x="2" y="79"/>
                    </a:lnTo>
                    <a:lnTo>
                      <a:pt x="0" y="73"/>
                    </a:lnTo>
                    <a:lnTo>
                      <a:pt x="0" y="67"/>
                    </a:lnTo>
                    <a:lnTo>
                      <a:pt x="0" y="62"/>
                    </a:lnTo>
                    <a:lnTo>
                      <a:pt x="3" y="50"/>
                    </a:lnTo>
                    <a:lnTo>
                      <a:pt x="8" y="40"/>
                    </a:lnTo>
                    <a:lnTo>
                      <a:pt x="16" y="29"/>
                    </a:lnTo>
                    <a:lnTo>
                      <a:pt x="26" y="21"/>
                    </a:lnTo>
                    <a:lnTo>
                      <a:pt x="37" y="13"/>
                    </a:lnTo>
                    <a:lnTo>
                      <a:pt x="51" y="8"/>
                    </a:lnTo>
                  </a:path>
                </a:pathLst>
              </a:custGeom>
              <a:noFill/>
              <a:ln w="9525">
                <a:solidFill>
                  <a:srgbClr val="1F1A17"/>
                </a:solidFill>
                <a:round/>
                <a:headEnd/>
                <a:tailEnd/>
              </a:ln>
            </p:spPr>
            <p:txBody>
              <a:bodyPr/>
              <a:lstStyle/>
              <a:p>
                <a:pPr eaLnBrk="1" hangingPunct="1"/>
                <a:endParaRPr lang="pt-BR" b="1" u="none"/>
              </a:p>
            </p:txBody>
          </p:sp>
          <p:sp>
            <p:nvSpPr>
              <p:cNvPr id="453848" name="Freeform 2483"/>
              <p:cNvSpPr>
                <a:spLocks/>
              </p:cNvSpPr>
              <p:nvPr/>
            </p:nvSpPr>
            <p:spPr bwMode="auto">
              <a:xfrm>
                <a:off x="2901" y="2228"/>
                <a:ext cx="136" cy="189"/>
              </a:xfrm>
              <a:custGeom>
                <a:avLst/>
                <a:gdLst>
                  <a:gd name="T0" fmla="*/ 0 w 546"/>
                  <a:gd name="T1" fmla="*/ 0 h 757"/>
                  <a:gd name="T2" fmla="*/ 0 w 546"/>
                  <a:gd name="T3" fmla="*/ 0 h 757"/>
                  <a:gd name="T4" fmla="*/ 0 w 546"/>
                  <a:gd name="T5" fmla="*/ 0 h 757"/>
                  <a:gd name="T6" fmla="*/ 0 w 546"/>
                  <a:gd name="T7" fmla="*/ 0 h 757"/>
                  <a:gd name="T8" fmla="*/ 0 w 546"/>
                  <a:gd name="T9" fmla="*/ 0 h 757"/>
                  <a:gd name="T10" fmla="*/ 0 w 546"/>
                  <a:gd name="T11" fmla="*/ 0 h 757"/>
                  <a:gd name="T12" fmla="*/ 0 w 546"/>
                  <a:gd name="T13" fmla="*/ 0 h 757"/>
                  <a:gd name="T14" fmla="*/ 0 w 546"/>
                  <a:gd name="T15" fmla="*/ 0 h 757"/>
                  <a:gd name="T16" fmla="*/ 0 w 546"/>
                  <a:gd name="T17" fmla="*/ 0 h 757"/>
                  <a:gd name="T18" fmla="*/ 0 w 546"/>
                  <a:gd name="T19" fmla="*/ 0 h 757"/>
                  <a:gd name="T20" fmla="*/ 0 w 546"/>
                  <a:gd name="T21" fmla="*/ 0 h 757"/>
                  <a:gd name="T22" fmla="*/ 0 w 546"/>
                  <a:gd name="T23" fmla="*/ 0 h 757"/>
                  <a:gd name="T24" fmla="*/ 0 w 546"/>
                  <a:gd name="T25" fmla="*/ 0 h 757"/>
                  <a:gd name="T26" fmla="*/ 0 w 546"/>
                  <a:gd name="T27" fmla="*/ 0 h 757"/>
                  <a:gd name="T28" fmla="*/ 0 w 546"/>
                  <a:gd name="T29" fmla="*/ 0 h 757"/>
                  <a:gd name="T30" fmla="*/ 0 w 546"/>
                  <a:gd name="T31" fmla="*/ 0 h 757"/>
                  <a:gd name="T32" fmla="*/ 0 w 546"/>
                  <a:gd name="T33" fmla="*/ 0 h 757"/>
                  <a:gd name="T34" fmla="*/ 0 w 546"/>
                  <a:gd name="T35" fmla="*/ 0 h 757"/>
                  <a:gd name="T36" fmla="*/ 0 w 546"/>
                  <a:gd name="T37" fmla="*/ 0 h 757"/>
                  <a:gd name="T38" fmla="*/ 0 w 546"/>
                  <a:gd name="T39" fmla="*/ 0 h 757"/>
                  <a:gd name="T40" fmla="*/ 0 w 546"/>
                  <a:gd name="T41" fmla="*/ 0 h 757"/>
                  <a:gd name="T42" fmla="*/ 0 w 546"/>
                  <a:gd name="T43" fmla="*/ 0 h 757"/>
                  <a:gd name="T44" fmla="*/ 0 w 546"/>
                  <a:gd name="T45" fmla="*/ 0 h 757"/>
                  <a:gd name="T46" fmla="*/ 0 w 546"/>
                  <a:gd name="T47" fmla="*/ 0 h 757"/>
                  <a:gd name="T48" fmla="*/ 0 w 546"/>
                  <a:gd name="T49" fmla="*/ 0 h 757"/>
                  <a:gd name="T50" fmla="*/ 0 w 546"/>
                  <a:gd name="T51" fmla="*/ 0 h 757"/>
                  <a:gd name="T52" fmla="*/ 0 w 546"/>
                  <a:gd name="T53" fmla="*/ 0 h 757"/>
                  <a:gd name="T54" fmla="*/ 0 w 546"/>
                  <a:gd name="T55" fmla="*/ 0 h 757"/>
                  <a:gd name="T56" fmla="*/ 0 w 546"/>
                  <a:gd name="T57" fmla="*/ 0 h 757"/>
                  <a:gd name="T58" fmla="*/ 0 w 546"/>
                  <a:gd name="T59" fmla="*/ 0 h 757"/>
                  <a:gd name="T60" fmla="*/ 0 w 546"/>
                  <a:gd name="T61" fmla="*/ 0 h 757"/>
                  <a:gd name="T62" fmla="*/ 0 w 546"/>
                  <a:gd name="T63" fmla="*/ 0 h 757"/>
                  <a:gd name="T64" fmla="*/ 0 w 546"/>
                  <a:gd name="T65" fmla="*/ 0 h 757"/>
                  <a:gd name="T66" fmla="*/ 0 w 546"/>
                  <a:gd name="T67" fmla="*/ 0 h 757"/>
                  <a:gd name="T68" fmla="*/ 0 w 546"/>
                  <a:gd name="T69" fmla="*/ 0 h 757"/>
                  <a:gd name="T70" fmla="*/ 0 w 546"/>
                  <a:gd name="T71" fmla="*/ 0 h 757"/>
                  <a:gd name="T72" fmla="*/ 0 w 546"/>
                  <a:gd name="T73" fmla="*/ 0 h 757"/>
                  <a:gd name="T74" fmla="*/ 0 w 546"/>
                  <a:gd name="T75" fmla="*/ 0 h 757"/>
                  <a:gd name="T76" fmla="*/ 0 w 546"/>
                  <a:gd name="T77" fmla="*/ 0 h 757"/>
                  <a:gd name="T78" fmla="*/ 0 w 546"/>
                  <a:gd name="T79" fmla="*/ 0 h 757"/>
                  <a:gd name="T80" fmla="*/ 0 w 546"/>
                  <a:gd name="T81" fmla="*/ 0 h 757"/>
                  <a:gd name="T82" fmla="*/ 0 w 546"/>
                  <a:gd name="T83" fmla="*/ 0 h 757"/>
                  <a:gd name="T84" fmla="*/ 0 w 546"/>
                  <a:gd name="T85" fmla="*/ 0 h 7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6"/>
                  <a:gd name="T130" fmla="*/ 0 h 757"/>
                  <a:gd name="T131" fmla="*/ 546 w 546"/>
                  <a:gd name="T132" fmla="*/ 757 h 7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6" h="757">
                    <a:moveTo>
                      <a:pt x="200" y="329"/>
                    </a:moveTo>
                    <a:lnTo>
                      <a:pt x="374" y="273"/>
                    </a:lnTo>
                    <a:lnTo>
                      <a:pt x="345" y="86"/>
                    </a:lnTo>
                    <a:lnTo>
                      <a:pt x="348" y="73"/>
                    </a:lnTo>
                    <a:lnTo>
                      <a:pt x="357" y="45"/>
                    </a:lnTo>
                    <a:lnTo>
                      <a:pt x="365" y="31"/>
                    </a:lnTo>
                    <a:lnTo>
                      <a:pt x="373" y="17"/>
                    </a:lnTo>
                    <a:lnTo>
                      <a:pt x="378" y="12"/>
                    </a:lnTo>
                    <a:lnTo>
                      <a:pt x="383" y="7"/>
                    </a:lnTo>
                    <a:lnTo>
                      <a:pt x="389" y="4"/>
                    </a:lnTo>
                    <a:lnTo>
                      <a:pt x="395" y="2"/>
                    </a:lnTo>
                    <a:lnTo>
                      <a:pt x="410" y="0"/>
                    </a:lnTo>
                    <a:lnTo>
                      <a:pt x="416" y="0"/>
                    </a:lnTo>
                    <a:lnTo>
                      <a:pt x="422" y="2"/>
                    </a:lnTo>
                    <a:lnTo>
                      <a:pt x="428" y="4"/>
                    </a:lnTo>
                    <a:lnTo>
                      <a:pt x="435" y="7"/>
                    </a:lnTo>
                    <a:lnTo>
                      <a:pt x="448" y="16"/>
                    </a:lnTo>
                    <a:lnTo>
                      <a:pt x="459" y="28"/>
                    </a:lnTo>
                    <a:lnTo>
                      <a:pt x="477" y="49"/>
                    </a:lnTo>
                    <a:lnTo>
                      <a:pt x="485" y="60"/>
                    </a:lnTo>
                    <a:lnTo>
                      <a:pt x="510" y="297"/>
                    </a:lnTo>
                    <a:lnTo>
                      <a:pt x="546" y="644"/>
                    </a:lnTo>
                    <a:lnTo>
                      <a:pt x="155" y="757"/>
                    </a:lnTo>
                    <a:lnTo>
                      <a:pt x="69" y="376"/>
                    </a:lnTo>
                    <a:lnTo>
                      <a:pt x="2" y="206"/>
                    </a:lnTo>
                    <a:lnTo>
                      <a:pt x="0" y="193"/>
                    </a:lnTo>
                    <a:lnTo>
                      <a:pt x="4" y="164"/>
                    </a:lnTo>
                    <a:lnTo>
                      <a:pt x="8" y="149"/>
                    </a:lnTo>
                    <a:lnTo>
                      <a:pt x="14" y="135"/>
                    </a:lnTo>
                    <a:lnTo>
                      <a:pt x="18" y="128"/>
                    </a:lnTo>
                    <a:lnTo>
                      <a:pt x="22" y="123"/>
                    </a:lnTo>
                    <a:lnTo>
                      <a:pt x="27" y="119"/>
                    </a:lnTo>
                    <a:lnTo>
                      <a:pt x="33" y="116"/>
                    </a:lnTo>
                    <a:lnTo>
                      <a:pt x="47" y="112"/>
                    </a:lnTo>
                    <a:lnTo>
                      <a:pt x="53" y="111"/>
                    </a:lnTo>
                    <a:lnTo>
                      <a:pt x="60" y="111"/>
                    </a:lnTo>
                    <a:lnTo>
                      <a:pt x="66" y="112"/>
                    </a:lnTo>
                    <a:lnTo>
                      <a:pt x="74" y="115"/>
                    </a:lnTo>
                    <a:lnTo>
                      <a:pt x="88" y="120"/>
                    </a:lnTo>
                    <a:lnTo>
                      <a:pt x="102" y="130"/>
                    </a:lnTo>
                    <a:lnTo>
                      <a:pt x="123" y="147"/>
                    </a:lnTo>
                    <a:lnTo>
                      <a:pt x="132" y="156"/>
                    </a:lnTo>
                    <a:lnTo>
                      <a:pt x="200" y="329"/>
                    </a:lnTo>
                    <a:close/>
                  </a:path>
                </a:pathLst>
              </a:custGeom>
              <a:solidFill>
                <a:srgbClr val="75C5F0"/>
              </a:solidFill>
              <a:ln w="9525">
                <a:noFill/>
                <a:round/>
                <a:headEnd/>
                <a:tailEnd/>
              </a:ln>
            </p:spPr>
            <p:txBody>
              <a:bodyPr/>
              <a:lstStyle/>
              <a:p>
                <a:pPr eaLnBrk="1" hangingPunct="1"/>
                <a:endParaRPr lang="pt-BR" b="1" u="none"/>
              </a:p>
            </p:txBody>
          </p:sp>
          <p:sp>
            <p:nvSpPr>
              <p:cNvPr id="453849" name="Freeform 2484"/>
              <p:cNvSpPr>
                <a:spLocks/>
              </p:cNvSpPr>
              <p:nvPr/>
            </p:nvSpPr>
            <p:spPr bwMode="auto">
              <a:xfrm>
                <a:off x="2901" y="2228"/>
                <a:ext cx="136" cy="189"/>
              </a:xfrm>
              <a:custGeom>
                <a:avLst/>
                <a:gdLst>
                  <a:gd name="T0" fmla="*/ 0 w 546"/>
                  <a:gd name="T1" fmla="*/ 0 h 757"/>
                  <a:gd name="T2" fmla="*/ 0 w 546"/>
                  <a:gd name="T3" fmla="*/ 0 h 757"/>
                  <a:gd name="T4" fmla="*/ 0 w 546"/>
                  <a:gd name="T5" fmla="*/ 0 h 757"/>
                  <a:gd name="T6" fmla="*/ 0 w 546"/>
                  <a:gd name="T7" fmla="*/ 0 h 757"/>
                  <a:gd name="T8" fmla="*/ 0 w 546"/>
                  <a:gd name="T9" fmla="*/ 0 h 757"/>
                  <a:gd name="T10" fmla="*/ 0 w 546"/>
                  <a:gd name="T11" fmla="*/ 0 h 757"/>
                  <a:gd name="T12" fmla="*/ 0 w 546"/>
                  <a:gd name="T13" fmla="*/ 0 h 757"/>
                  <a:gd name="T14" fmla="*/ 0 w 546"/>
                  <a:gd name="T15" fmla="*/ 0 h 757"/>
                  <a:gd name="T16" fmla="*/ 0 w 546"/>
                  <a:gd name="T17" fmla="*/ 0 h 757"/>
                  <a:gd name="T18" fmla="*/ 0 w 546"/>
                  <a:gd name="T19" fmla="*/ 0 h 757"/>
                  <a:gd name="T20" fmla="*/ 0 w 546"/>
                  <a:gd name="T21" fmla="*/ 0 h 757"/>
                  <a:gd name="T22" fmla="*/ 0 w 546"/>
                  <a:gd name="T23" fmla="*/ 0 h 757"/>
                  <a:gd name="T24" fmla="*/ 0 w 546"/>
                  <a:gd name="T25" fmla="*/ 0 h 757"/>
                  <a:gd name="T26" fmla="*/ 0 w 546"/>
                  <a:gd name="T27" fmla="*/ 0 h 757"/>
                  <a:gd name="T28" fmla="*/ 0 w 546"/>
                  <a:gd name="T29" fmla="*/ 0 h 757"/>
                  <a:gd name="T30" fmla="*/ 0 w 546"/>
                  <a:gd name="T31" fmla="*/ 0 h 757"/>
                  <a:gd name="T32" fmla="*/ 0 w 546"/>
                  <a:gd name="T33" fmla="*/ 0 h 757"/>
                  <a:gd name="T34" fmla="*/ 0 w 546"/>
                  <a:gd name="T35" fmla="*/ 0 h 757"/>
                  <a:gd name="T36" fmla="*/ 0 w 546"/>
                  <a:gd name="T37" fmla="*/ 0 h 757"/>
                  <a:gd name="T38" fmla="*/ 0 w 546"/>
                  <a:gd name="T39" fmla="*/ 0 h 757"/>
                  <a:gd name="T40" fmla="*/ 0 w 546"/>
                  <a:gd name="T41" fmla="*/ 0 h 757"/>
                  <a:gd name="T42" fmla="*/ 0 w 546"/>
                  <a:gd name="T43" fmla="*/ 0 h 757"/>
                  <a:gd name="T44" fmla="*/ 0 w 546"/>
                  <a:gd name="T45" fmla="*/ 0 h 757"/>
                  <a:gd name="T46" fmla="*/ 0 w 546"/>
                  <a:gd name="T47" fmla="*/ 0 h 757"/>
                  <a:gd name="T48" fmla="*/ 0 w 546"/>
                  <a:gd name="T49" fmla="*/ 0 h 757"/>
                  <a:gd name="T50" fmla="*/ 0 w 546"/>
                  <a:gd name="T51" fmla="*/ 0 h 757"/>
                  <a:gd name="T52" fmla="*/ 0 w 546"/>
                  <a:gd name="T53" fmla="*/ 0 h 757"/>
                  <a:gd name="T54" fmla="*/ 0 w 546"/>
                  <a:gd name="T55" fmla="*/ 0 h 757"/>
                  <a:gd name="T56" fmla="*/ 0 w 546"/>
                  <a:gd name="T57" fmla="*/ 0 h 757"/>
                  <a:gd name="T58" fmla="*/ 0 w 546"/>
                  <a:gd name="T59" fmla="*/ 0 h 757"/>
                  <a:gd name="T60" fmla="*/ 0 w 546"/>
                  <a:gd name="T61" fmla="*/ 0 h 757"/>
                  <a:gd name="T62" fmla="*/ 0 w 546"/>
                  <a:gd name="T63" fmla="*/ 0 h 757"/>
                  <a:gd name="T64" fmla="*/ 0 w 546"/>
                  <a:gd name="T65" fmla="*/ 0 h 757"/>
                  <a:gd name="T66" fmla="*/ 0 w 546"/>
                  <a:gd name="T67" fmla="*/ 0 h 757"/>
                  <a:gd name="T68" fmla="*/ 0 w 546"/>
                  <a:gd name="T69" fmla="*/ 0 h 757"/>
                  <a:gd name="T70" fmla="*/ 0 w 546"/>
                  <a:gd name="T71" fmla="*/ 0 h 757"/>
                  <a:gd name="T72" fmla="*/ 0 w 546"/>
                  <a:gd name="T73" fmla="*/ 0 h 757"/>
                  <a:gd name="T74" fmla="*/ 0 w 546"/>
                  <a:gd name="T75" fmla="*/ 0 h 757"/>
                  <a:gd name="T76" fmla="*/ 0 w 546"/>
                  <a:gd name="T77" fmla="*/ 0 h 757"/>
                  <a:gd name="T78" fmla="*/ 0 w 546"/>
                  <a:gd name="T79" fmla="*/ 0 h 757"/>
                  <a:gd name="T80" fmla="*/ 0 w 546"/>
                  <a:gd name="T81" fmla="*/ 0 h 757"/>
                  <a:gd name="T82" fmla="*/ 0 w 546"/>
                  <a:gd name="T83" fmla="*/ 0 h 757"/>
                  <a:gd name="T84" fmla="*/ 0 w 546"/>
                  <a:gd name="T85" fmla="*/ 0 h 7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6"/>
                  <a:gd name="T130" fmla="*/ 0 h 757"/>
                  <a:gd name="T131" fmla="*/ 546 w 546"/>
                  <a:gd name="T132" fmla="*/ 757 h 7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6" h="757">
                    <a:moveTo>
                      <a:pt x="200" y="329"/>
                    </a:moveTo>
                    <a:lnTo>
                      <a:pt x="374" y="273"/>
                    </a:lnTo>
                    <a:lnTo>
                      <a:pt x="345" y="86"/>
                    </a:lnTo>
                    <a:lnTo>
                      <a:pt x="348" y="73"/>
                    </a:lnTo>
                    <a:lnTo>
                      <a:pt x="357" y="45"/>
                    </a:lnTo>
                    <a:lnTo>
                      <a:pt x="365" y="31"/>
                    </a:lnTo>
                    <a:lnTo>
                      <a:pt x="373" y="17"/>
                    </a:lnTo>
                    <a:lnTo>
                      <a:pt x="378" y="12"/>
                    </a:lnTo>
                    <a:lnTo>
                      <a:pt x="383" y="7"/>
                    </a:lnTo>
                    <a:lnTo>
                      <a:pt x="389" y="4"/>
                    </a:lnTo>
                    <a:lnTo>
                      <a:pt x="395" y="2"/>
                    </a:lnTo>
                    <a:lnTo>
                      <a:pt x="410" y="0"/>
                    </a:lnTo>
                    <a:lnTo>
                      <a:pt x="416" y="0"/>
                    </a:lnTo>
                    <a:lnTo>
                      <a:pt x="422" y="2"/>
                    </a:lnTo>
                    <a:lnTo>
                      <a:pt x="428" y="4"/>
                    </a:lnTo>
                    <a:lnTo>
                      <a:pt x="435" y="7"/>
                    </a:lnTo>
                    <a:lnTo>
                      <a:pt x="448" y="16"/>
                    </a:lnTo>
                    <a:lnTo>
                      <a:pt x="459" y="28"/>
                    </a:lnTo>
                    <a:lnTo>
                      <a:pt x="477" y="49"/>
                    </a:lnTo>
                    <a:lnTo>
                      <a:pt x="485" y="60"/>
                    </a:lnTo>
                    <a:lnTo>
                      <a:pt x="510" y="297"/>
                    </a:lnTo>
                    <a:lnTo>
                      <a:pt x="546" y="644"/>
                    </a:lnTo>
                    <a:lnTo>
                      <a:pt x="155" y="757"/>
                    </a:lnTo>
                    <a:lnTo>
                      <a:pt x="69" y="376"/>
                    </a:lnTo>
                    <a:lnTo>
                      <a:pt x="2" y="206"/>
                    </a:lnTo>
                    <a:lnTo>
                      <a:pt x="0" y="193"/>
                    </a:lnTo>
                    <a:lnTo>
                      <a:pt x="4" y="164"/>
                    </a:lnTo>
                    <a:lnTo>
                      <a:pt x="8" y="149"/>
                    </a:lnTo>
                    <a:lnTo>
                      <a:pt x="14" y="135"/>
                    </a:lnTo>
                    <a:lnTo>
                      <a:pt x="18" y="128"/>
                    </a:lnTo>
                    <a:lnTo>
                      <a:pt x="22" y="123"/>
                    </a:lnTo>
                    <a:lnTo>
                      <a:pt x="27" y="119"/>
                    </a:lnTo>
                    <a:lnTo>
                      <a:pt x="33" y="116"/>
                    </a:lnTo>
                    <a:lnTo>
                      <a:pt x="47" y="112"/>
                    </a:lnTo>
                    <a:lnTo>
                      <a:pt x="53" y="111"/>
                    </a:lnTo>
                    <a:lnTo>
                      <a:pt x="60" y="111"/>
                    </a:lnTo>
                    <a:lnTo>
                      <a:pt x="66" y="112"/>
                    </a:lnTo>
                    <a:lnTo>
                      <a:pt x="74" y="115"/>
                    </a:lnTo>
                    <a:lnTo>
                      <a:pt x="88" y="120"/>
                    </a:lnTo>
                    <a:lnTo>
                      <a:pt x="102" y="130"/>
                    </a:lnTo>
                    <a:lnTo>
                      <a:pt x="123" y="147"/>
                    </a:lnTo>
                    <a:lnTo>
                      <a:pt x="132" y="156"/>
                    </a:lnTo>
                    <a:lnTo>
                      <a:pt x="200" y="329"/>
                    </a:lnTo>
                    <a:close/>
                  </a:path>
                </a:pathLst>
              </a:custGeom>
              <a:noFill/>
              <a:ln w="9525">
                <a:solidFill>
                  <a:srgbClr val="1F1A17"/>
                </a:solidFill>
                <a:round/>
                <a:headEnd/>
                <a:tailEnd/>
              </a:ln>
            </p:spPr>
            <p:txBody>
              <a:bodyPr/>
              <a:lstStyle/>
              <a:p>
                <a:pPr eaLnBrk="1" hangingPunct="1"/>
                <a:endParaRPr lang="pt-BR" b="1" u="none"/>
              </a:p>
            </p:txBody>
          </p:sp>
          <p:sp>
            <p:nvSpPr>
              <p:cNvPr id="453850" name="Freeform 2485"/>
              <p:cNvSpPr>
                <a:spLocks/>
              </p:cNvSpPr>
              <p:nvPr/>
            </p:nvSpPr>
            <p:spPr bwMode="auto">
              <a:xfrm>
                <a:off x="2784" y="2301"/>
                <a:ext cx="52" cy="68"/>
              </a:xfrm>
              <a:custGeom>
                <a:avLst/>
                <a:gdLst>
                  <a:gd name="T0" fmla="*/ 0 w 207"/>
                  <a:gd name="T1" fmla="*/ 0 h 270"/>
                  <a:gd name="T2" fmla="*/ 0 w 207"/>
                  <a:gd name="T3" fmla="*/ 0 h 270"/>
                  <a:gd name="T4" fmla="*/ 0 w 207"/>
                  <a:gd name="T5" fmla="*/ 0 h 270"/>
                  <a:gd name="T6" fmla="*/ 0 w 207"/>
                  <a:gd name="T7" fmla="*/ 0 h 270"/>
                  <a:gd name="T8" fmla="*/ 0 w 207"/>
                  <a:gd name="T9" fmla="*/ 0 h 270"/>
                  <a:gd name="T10" fmla="*/ 0 w 207"/>
                  <a:gd name="T11" fmla="*/ 0 h 270"/>
                  <a:gd name="T12" fmla="*/ 0 w 207"/>
                  <a:gd name="T13" fmla="*/ 0 h 270"/>
                  <a:gd name="T14" fmla="*/ 0 w 207"/>
                  <a:gd name="T15" fmla="*/ 0 h 270"/>
                  <a:gd name="T16" fmla="*/ 0 w 207"/>
                  <a:gd name="T17" fmla="*/ 0 h 270"/>
                  <a:gd name="T18" fmla="*/ 0 w 207"/>
                  <a:gd name="T19" fmla="*/ 0 h 270"/>
                  <a:gd name="T20" fmla="*/ 0 w 207"/>
                  <a:gd name="T21" fmla="*/ 0 h 270"/>
                  <a:gd name="T22" fmla="*/ 0 w 207"/>
                  <a:gd name="T23" fmla="*/ 0 h 270"/>
                  <a:gd name="T24" fmla="*/ 0 w 207"/>
                  <a:gd name="T25" fmla="*/ 0 h 270"/>
                  <a:gd name="T26" fmla="*/ 0 w 207"/>
                  <a:gd name="T27" fmla="*/ 0 h 270"/>
                  <a:gd name="T28" fmla="*/ 0 w 207"/>
                  <a:gd name="T29" fmla="*/ 0 h 270"/>
                  <a:gd name="T30" fmla="*/ 0 w 207"/>
                  <a:gd name="T31" fmla="*/ 0 h 270"/>
                  <a:gd name="T32" fmla="*/ 0 w 207"/>
                  <a:gd name="T33" fmla="*/ 0 h 270"/>
                  <a:gd name="T34" fmla="*/ 0 w 207"/>
                  <a:gd name="T35" fmla="*/ 0 h 270"/>
                  <a:gd name="T36" fmla="*/ 0 w 207"/>
                  <a:gd name="T37" fmla="*/ 0 h 270"/>
                  <a:gd name="T38" fmla="*/ 0 w 207"/>
                  <a:gd name="T39" fmla="*/ 0 h 270"/>
                  <a:gd name="T40" fmla="*/ 0 w 207"/>
                  <a:gd name="T41" fmla="*/ 0 h 270"/>
                  <a:gd name="T42" fmla="*/ 0 w 207"/>
                  <a:gd name="T43" fmla="*/ 0 h 270"/>
                  <a:gd name="T44" fmla="*/ 0 w 207"/>
                  <a:gd name="T45" fmla="*/ 0 h 270"/>
                  <a:gd name="T46" fmla="*/ 0 w 207"/>
                  <a:gd name="T47" fmla="*/ 0 h 270"/>
                  <a:gd name="T48" fmla="*/ 0 w 207"/>
                  <a:gd name="T49" fmla="*/ 0 h 2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7"/>
                  <a:gd name="T76" fmla="*/ 0 h 270"/>
                  <a:gd name="T77" fmla="*/ 207 w 207"/>
                  <a:gd name="T78" fmla="*/ 270 h 2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7" h="270">
                    <a:moveTo>
                      <a:pt x="157" y="8"/>
                    </a:moveTo>
                    <a:lnTo>
                      <a:pt x="143" y="4"/>
                    </a:lnTo>
                    <a:lnTo>
                      <a:pt x="130" y="0"/>
                    </a:lnTo>
                    <a:lnTo>
                      <a:pt x="116" y="0"/>
                    </a:lnTo>
                    <a:lnTo>
                      <a:pt x="103" y="1"/>
                    </a:lnTo>
                    <a:lnTo>
                      <a:pt x="91" y="4"/>
                    </a:lnTo>
                    <a:lnTo>
                      <a:pt x="81" y="10"/>
                    </a:lnTo>
                    <a:lnTo>
                      <a:pt x="71" y="17"/>
                    </a:lnTo>
                    <a:lnTo>
                      <a:pt x="68" y="22"/>
                    </a:lnTo>
                    <a:lnTo>
                      <a:pt x="65" y="28"/>
                    </a:lnTo>
                    <a:lnTo>
                      <a:pt x="62" y="33"/>
                    </a:lnTo>
                    <a:lnTo>
                      <a:pt x="60" y="38"/>
                    </a:lnTo>
                    <a:lnTo>
                      <a:pt x="0" y="224"/>
                    </a:lnTo>
                    <a:lnTo>
                      <a:pt x="145" y="270"/>
                    </a:lnTo>
                    <a:lnTo>
                      <a:pt x="205" y="84"/>
                    </a:lnTo>
                    <a:lnTo>
                      <a:pt x="206" y="79"/>
                    </a:lnTo>
                    <a:lnTo>
                      <a:pt x="207" y="73"/>
                    </a:lnTo>
                    <a:lnTo>
                      <a:pt x="207" y="67"/>
                    </a:lnTo>
                    <a:lnTo>
                      <a:pt x="206" y="61"/>
                    </a:lnTo>
                    <a:lnTo>
                      <a:pt x="203" y="50"/>
                    </a:lnTo>
                    <a:lnTo>
                      <a:pt x="198" y="38"/>
                    </a:lnTo>
                    <a:lnTo>
                      <a:pt x="192" y="29"/>
                    </a:lnTo>
                    <a:lnTo>
                      <a:pt x="181" y="21"/>
                    </a:lnTo>
                    <a:lnTo>
                      <a:pt x="170" y="13"/>
                    </a:lnTo>
                    <a:lnTo>
                      <a:pt x="157" y="8"/>
                    </a:lnTo>
                    <a:close/>
                  </a:path>
                </a:pathLst>
              </a:custGeom>
              <a:solidFill>
                <a:srgbClr val="DA251D"/>
              </a:solidFill>
              <a:ln w="9525">
                <a:noFill/>
                <a:round/>
                <a:headEnd/>
                <a:tailEnd/>
              </a:ln>
            </p:spPr>
            <p:txBody>
              <a:bodyPr/>
              <a:lstStyle/>
              <a:p>
                <a:pPr eaLnBrk="1" hangingPunct="1"/>
                <a:endParaRPr lang="pt-BR" b="1" u="none"/>
              </a:p>
            </p:txBody>
          </p:sp>
          <p:sp>
            <p:nvSpPr>
              <p:cNvPr id="453851" name="Freeform 2486"/>
              <p:cNvSpPr>
                <a:spLocks/>
              </p:cNvSpPr>
              <p:nvPr/>
            </p:nvSpPr>
            <p:spPr bwMode="auto">
              <a:xfrm>
                <a:off x="2784" y="2301"/>
                <a:ext cx="52" cy="68"/>
              </a:xfrm>
              <a:custGeom>
                <a:avLst/>
                <a:gdLst>
                  <a:gd name="T0" fmla="*/ 0 w 207"/>
                  <a:gd name="T1" fmla="*/ 0 h 270"/>
                  <a:gd name="T2" fmla="*/ 0 w 207"/>
                  <a:gd name="T3" fmla="*/ 0 h 270"/>
                  <a:gd name="T4" fmla="*/ 0 w 207"/>
                  <a:gd name="T5" fmla="*/ 0 h 270"/>
                  <a:gd name="T6" fmla="*/ 0 w 207"/>
                  <a:gd name="T7" fmla="*/ 0 h 270"/>
                  <a:gd name="T8" fmla="*/ 0 w 207"/>
                  <a:gd name="T9" fmla="*/ 0 h 270"/>
                  <a:gd name="T10" fmla="*/ 0 w 207"/>
                  <a:gd name="T11" fmla="*/ 0 h 270"/>
                  <a:gd name="T12" fmla="*/ 0 w 207"/>
                  <a:gd name="T13" fmla="*/ 0 h 270"/>
                  <a:gd name="T14" fmla="*/ 0 w 207"/>
                  <a:gd name="T15" fmla="*/ 0 h 270"/>
                  <a:gd name="T16" fmla="*/ 0 w 207"/>
                  <a:gd name="T17" fmla="*/ 0 h 270"/>
                  <a:gd name="T18" fmla="*/ 0 w 207"/>
                  <a:gd name="T19" fmla="*/ 0 h 270"/>
                  <a:gd name="T20" fmla="*/ 0 w 207"/>
                  <a:gd name="T21" fmla="*/ 0 h 270"/>
                  <a:gd name="T22" fmla="*/ 0 w 207"/>
                  <a:gd name="T23" fmla="*/ 0 h 270"/>
                  <a:gd name="T24" fmla="*/ 0 w 207"/>
                  <a:gd name="T25" fmla="*/ 0 h 270"/>
                  <a:gd name="T26" fmla="*/ 0 w 207"/>
                  <a:gd name="T27" fmla="*/ 0 h 270"/>
                  <a:gd name="T28" fmla="*/ 0 w 207"/>
                  <a:gd name="T29" fmla="*/ 0 h 270"/>
                  <a:gd name="T30" fmla="*/ 0 w 207"/>
                  <a:gd name="T31" fmla="*/ 0 h 270"/>
                  <a:gd name="T32" fmla="*/ 0 w 207"/>
                  <a:gd name="T33" fmla="*/ 0 h 270"/>
                  <a:gd name="T34" fmla="*/ 0 w 207"/>
                  <a:gd name="T35" fmla="*/ 0 h 270"/>
                  <a:gd name="T36" fmla="*/ 0 w 207"/>
                  <a:gd name="T37" fmla="*/ 0 h 270"/>
                  <a:gd name="T38" fmla="*/ 0 w 207"/>
                  <a:gd name="T39" fmla="*/ 0 h 270"/>
                  <a:gd name="T40" fmla="*/ 0 w 207"/>
                  <a:gd name="T41" fmla="*/ 0 h 270"/>
                  <a:gd name="T42" fmla="*/ 0 w 207"/>
                  <a:gd name="T43" fmla="*/ 0 h 270"/>
                  <a:gd name="T44" fmla="*/ 0 w 207"/>
                  <a:gd name="T45" fmla="*/ 0 h 270"/>
                  <a:gd name="T46" fmla="*/ 0 w 207"/>
                  <a:gd name="T47" fmla="*/ 0 h 270"/>
                  <a:gd name="T48" fmla="*/ 0 w 207"/>
                  <a:gd name="T49" fmla="*/ 0 h 2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7"/>
                  <a:gd name="T76" fmla="*/ 0 h 270"/>
                  <a:gd name="T77" fmla="*/ 207 w 207"/>
                  <a:gd name="T78" fmla="*/ 270 h 2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7" h="270">
                    <a:moveTo>
                      <a:pt x="157" y="8"/>
                    </a:moveTo>
                    <a:lnTo>
                      <a:pt x="143" y="4"/>
                    </a:lnTo>
                    <a:lnTo>
                      <a:pt x="130" y="0"/>
                    </a:lnTo>
                    <a:lnTo>
                      <a:pt x="116" y="0"/>
                    </a:lnTo>
                    <a:lnTo>
                      <a:pt x="103" y="1"/>
                    </a:lnTo>
                    <a:lnTo>
                      <a:pt x="91" y="4"/>
                    </a:lnTo>
                    <a:lnTo>
                      <a:pt x="81" y="10"/>
                    </a:lnTo>
                    <a:lnTo>
                      <a:pt x="71" y="17"/>
                    </a:lnTo>
                    <a:lnTo>
                      <a:pt x="68" y="22"/>
                    </a:lnTo>
                    <a:lnTo>
                      <a:pt x="65" y="28"/>
                    </a:lnTo>
                    <a:lnTo>
                      <a:pt x="62" y="33"/>
                    </a:lnTo>
                    <a:lnTo>
                      <a:pt x="60" y="38"/>
                    </a:lnTo>
                    <a:lnTo>
                      <a:pt x="0" y="224"/>
                    </a:lnTo>
                    <a:lnTo>
                      <a:pt x="145" y="270"/>
                    </a:lnTo>
                    <a:lnTo>
                      <a:pt x="205" y="84"/>
                    </a:lnTo>
                    <a:lnTo>
                      <a:pt x="206" y="79"/>
                    </a:lnTo>
                    <a:lnTo>
                      <a:pt x="207" y="73"/>
                    </a:lnTo>
                    <a:lnTo>
                      <a:pt x="207" y="67"/>
                    </a:lnTo>
                    <a:lnTo>
                      <a:pt x="206" y="61"/>
                    </a:lnTo>
                    <a:lnTo>
                      <a:pt x="203" y="50"/>
                    </a:lnTo>
                    <a:lnTo>
                      <a:pt x="198" y="38"/>
                    </a:lnTo>
                    <a:lnTo>
                      <a:pt x="192" y="29"/>
                    </a:lnTo>
                    <a:lnTo>
                      <a:pt x="181" y="21"/>
                    </a:lnTo>
                    <a:lnTo>
                      <a:pt x="170" y="13"/>
                    </a:lnTo>
                    <a:lnTo>
                      <a:pt x="157" y="8"/>
                    </a:lnTo>
                  </a:path>
                </a:pathLst>
              </a:custGeom>
              <a:noFill/>
              <a:ln w="9525">
                <a:solidFill>
                  <a:srgbClr val="1F1A17"/>
                </a:solidFill>
                <a:round/>
                <a:headEnd/>
                <a:tailEnd/>
              </a:ln>
            </p:spPr>
            <p:txBody>
              <a:bodyPr/>
              <a:lstStyle/>
              <a:p>
                <a:pPr eaLnBrk="1" hangingPunct="1"/>
                <a:endParaRPr lang="pt-BR" b="1" u="none"/>
              </a:p>
            </p:txBody>
          </p:sp>
          <p:sp>
            <p:nvSpPr>
              <p:cNvPr id="453852" name="Freeform 2487"/>
              <p:cNvSpPr>
                <a:spLocks/>
              </p:cNvSpPr>
              <p:nvPr/>
            </p:nvSpPr>
            <p:spPr bwMode="auto">
              <a:xfrm>
                <a:off x="2733" y="2307"/>
                <a:ext cx="136" cy="189"/>
              </a:xfrm>
              <a:custGeom>
                <a:avLst/>
                <a:gdLst>
                  <a:gd name="T0" fmla="*/ 0 w 544"/>
                  <a:gd name="T1" fmla="*/ 0 h 755"/>
                  <a:gd name="T2" fmla="*/ 0 w 544"/>
                  <a:gd name="T3" fmla="*/ 0 h 755"/>
                  <a:gd name="T4" fmla="*/ 0 w 544"/>
                  <a:gd name="T5" fmla="*/ 0 h 755"/>
                  <a:gd name="T6" fmla="*/ 0 w 544"/>
                  <a:gd name="T7" fmla="*/ 0 h 755"/>
                  <a:gd name="T8" fmla="*/ 0 w 544"/>
                  <a:gd name="T9" fmla="*/ 0 h 755"/>
                  <a:gd name="T10" fmla="*/ 0 w 544"/>
                  <a:gd name="T11" fmla="*/ 0 h 755"/>
                  <a:gd name="T12" fmla="*/ 0 w 544"/>
                  <a:gd name="T13" fmla="*/ 0 h 755"/>
                  <a:gd name="T14" fmla="*/ 0 w 544"/>
                  <a:gd name="T15" fmla="*/ 0 h 755"/>
                  <a:gd name="T16" fmla="*/ 0 w 544"/>
                  <a:gd name="T17" fmla="*/ 0 h 755"/>
                  <a:gd name="T18" fmla="*/ 0 w 544"/>
                  <a:gd name="T19" fmla="*/ 0 h 755"/>
                  <a:gd name="T20" fmla="*/ 0 w 544"/>
                  <a:gd name="T21" fmla="*/ 0 h 755"/>
                  <a:gd name="T22" fmla="*/ 0 w 544"/>
                  <a:gd name="T23" fmla="*/ 0 h 755"/>
                  <a:gd name="T24" fmla="*/ 0 w 544"/>
                  <a:gd name="T25" fmla="*/ 0 h 755"/>
                  <a:gd name="T26" fmla="*/ 0 w 544"/>
                  <a:gd name="T27" fmla="*/ 0 h 755"/>
                  <a:gd name="T28" fmla="*/ 0 w 544"/>
                  <a:gd name="T29" fmla="*/ 0 h 755"/>
                  <a:gd name="T30" fmla="*/ 0 w 544"/>
                  <a:gd name="T31" fmla="*/ 0 h 755"/>
                  <a:gd name="T32" fmla="*/ 0 w 544"/>
                  <a:gd name="T33" fmla="*/ 0 h 755"/>
                  <a:gd name="T34" fmla="*/ 0 w 544"/>
                  <a:gd name="T35" fmla="*/ 0 h 755"/>
                  <a:gd name="T36" fmla="*/ 0 w 544"/>
                  <a:gd name="T37" fmla="*/ 0 h 755"/>
                  <a:gd name="T38" fmla="*/ 0 w 544"/>
                  <a:gd name="T39" fmla="*/ 0 h 755"/>
                  <a:gd name="T40" fmla="*/ 0 w 544"/>
                  <a:gd name="T41" fmla="*/ 0 h 755"/>
                  <a:gd name="T42" fmla="*/ 0 w 544"/>
                  <a:gd name="T43" fmla="*/ 0 h 755"/>
                  <a:gd name="T44" fmla="*/ 0 w 544"/>
                  <a:gd name="T45" fmla="*/ 0 h 755"/>
                  <a:gd name="T46" fmla="*/ 0 w 544"/>
                  <a:gd name="T47" fmla="*/ 0 h 755"/>
                  <a:gd name="T48" fmla="*/ 0 w 544"/>
                  <a:gd name="T49" fmla="*/ 0 h 755"/>
                  <a:gd name="T50" fmla="*/ 0 w 544"/>
                  <a:gd name="T51" fmla="*/ 0 h 755"/>
                  <a:gd name="T52" fmla="*/ 0 w 544"/>
                  <a:gd name="T53" fmla="*/ 0 h 755"/>
                  <a:gd name="T54" fmla="*/ 0 w 544"/>
                  <a:gd name="T55" fmla="*/ 0 h 755"/>
                  <a:gd name="T56" fmla="*/ 0 w 544"/>
                  <a:gd name="T57" fmla="*/ 0 h 755"/>
                  <a:gd name="T58" fmla="*/ 0 w 544"/>
                  <a:gd name="T59" fmla="*/ 0 h 755"/>
                  <a:gd name="T60" fmla="*/ 0 w 544"/>
                  <a:gd name="T61" fmla="*/ 0 h 755"/>
                  <a:gd name="T62" fmla="*/ 0 w 544"/>
                  <a:gd name="T63" fmla="*/ 0 h 755"/>
                  <a:gd name="T64" fmla="*/ 0 w 544"/>
                  <a:gd name="T65" fmla="*/ 0 h 755"/>
                  <a:gd name="T66" fmla="*/ 0 w 544"/>
                  <a:gd name="T67" fmla="*/ 0 h 755"/>
                  <a:gd name="T68" fmla="*/ 0 w 544"/>
                  <a:gd name="T69" fmla="*/ 0 h 755"/>
                  <a:gd name="T70" fmla="*/ 0 w 544"/>
                  <a:gd name="T71" fmla="*/ 0 h 755"/>
                  <a:gd name="T72" fmla="*/ 0 w 544"/>
                  <a:gd name="T73" fmla="*/ 0 h 755"/>
                  <a:gd name="T74" fmla="*/ 0 w 544"/>
                  <a:gd name="T75" fmla="*/ 0 h 755"/>
                  <a:gd name="T76" fmla="*/ 0 w 544"/>
                  <a:gd name="T77" fmla="*/ 0 h 755"/>
                  <a:gd name="T78" fmla="*/ 0 w 544"/>
                  <a:gd name="T79" fmla="*/ 0 h 755"/>
                  <a:gd name="T80" fmla="*/ 0 w 544"/>
                  <a:gd name="T81" fmla="*/ 0 h 755"/>
                  <a:gd name="T82" fmla="*/ 0 w 544"/>
                  <a:gd name="T83" fmla="*/ 0 h 755"/>
                  <a:gd name="T84" fmla="*/ 0 w 544"/>
                  <a:gd name="T85" fmla="*/ 0 h 7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755"/>
                  <a:gd name="T131" fmla="*/ 544 w 544"/>
                  <a:gd name="T132" fmla="*/ 755 h 7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755">
                    <a:moveTo>
                      <a:pt x="346" y="329"/>
                    </a:moveTo>
                    <a:lnTo>
                      <a:pt x="172" y="272"/>
                    </a:lnTo>
                    <a:lnTo>
                      <a:pt x="201" y="85"/>
                    </a:lnTo>
                    <a:lnTo>
                      <a:pt x="197" y="73"/>
                    </a:lnTo>
                    <a:lnTo>
                      <a:pt x="188" y="45"/>
                    </a:lnTo>
                    <a:lnTo>
                      <a:pt x="181" y="29"/>
                    </a:lnTo>
                    <a:lnTo>
                      <a:pt x="172" y="16"/>
                    </a:lnTo>
                    <a:lnTo>
                      <a:pt x="168" y="11"/>
                    </a:lnTo>
                    <a:lnTo>
                      <a:pt x="163" y="7"/>
                    </a:lnTo>
                    <a:lnTo>
                      <a:pt x="156" y="3"/>
                    </a:lnTo>
                    <a:lnTo>
                      <a:pt x="149" y="1"/>
                    </a:lnTo>
                    <a:lnTo>
                      <a:pt x="136" y="0"/>
                    </a:lnTo>
                    <a:lnTo>
                      <a:pt x="130" y="0"/>
                    </a:lnTo>
                    <a:lnTo>
                      <a:pt x="123" y="1"/>
                    </a:lnTo>
                    <a:lnTo>
                      <a:pt x="116" y="3"/>
                    </a:lnTo>
                    <a:lnTo>
                      <a:pt x="110" y="7"/>
                    </a:lnTo>
                    <a:lnTo>
                      <a:pt x="98" y="16"/>
                    </a:lnTo>
                    <a:lnTo>
                      <a:pt x="86" y="26"/>
                    </a:lnTo>
                    <a:lnTo>
                      <a:pt x="69" y="48"/>
                    </a:lnTo>
                    <a:lnTo>
                      <a:pt x="61" y="59"/>
                    </a:lnTo>
                    <a:lnTo>
                      <a:pt x="36" y="297"/>
                    </a:lnTo>
                    <a:lnTo>
                      <a:pt x="0" y="643"/>
                    </a:lnTo>
                    <a:lnTo>
                      <a:pt x="391" y="755"/>
                    </a:lnTo>
                    <a:lnTo>
                      <a:pt x="477" y="376"/>
                    </a:lnTo>
                    <a:lnTo>
                      <a:pt x="544" y="206"/>
                    </a:lnTo>
                    <a:lnTo>
                      <a:pt x="544" y="191"/>
                    </a:lnTo>
                    <a:lnTo>
                      <a:pt x="541" y="164"/>
                    </a:lnTo>
                    <a:lnTo>
                      <a:pt x="538" y="148"/>
                    </a:lnTo>
                    <a:lnTo>
                      <a:pt x="532" y="135"/>
                    </a:lnTo>
                    <a:lnTo>
                      <a:pt x="528" y="128"/>
                    </a:lnTo>
                    <a:lnTo>
                      <a:pt x="523" y="123"/>
                    </a:lnTo>
                    <a:lnTo>
                      <a:pt x="518" y="119"/>
                    </a:lnTo>
                    <a:lnTo>
                      <a:pt x="512" y="116"/>
                    </a:lnTo>
                    <a:lnTo>
                      <a:pt x="499" y="112"/>
                    </a:lnTo>
                    <a:lnTo>
                      <a:pt x="493" y="111"/>
                    </a:lnTo>
                    <a:lnTo>
                      <a:pt x="486" y="111"/>
                    </a:lnTo>
                    <a:lnTo>
                      <a:pt x="478" y="111"/>
                    </a:lnTo>
                    <a:lnTo>
                      <a:pt x="472" y="114"/>
                    </a:lnTo>
                    <a:lnTo>
                      <a:pt x="457" y="120"/>
                    </a:lnTo>
                    <a:lnTo>
                      <a:pt x="444" y="129"/>
                    </a:lnTo>
                    <a:lnTo>
                      <a:pt x="421" y="147"/>
                    </a:lnTo>
                    <a:lnTo>
                      <a:pt x="412" y="156"/>
                    </a:lnTo>
                    <a:lnTo>
                      <a:pt x="346" y="329"/>
                    </a:lnTo>
                    <a:close/>
                  </a:path>
                </a:pathLst>
              </a:custGeom>
              <a:solidFill>
                <a:srgbClr val="75C5F0"/>
              </a:solidFill>
              <a:ln w="9525">
                <a:noFill/>
                <a:round/>
                <a:headEnd/>
                <a:tailEnd/>
              </a:ln>
            </p:spPr>
            <p:txBody>
              <a:bodyPr/>
              <a:lstStyle/>
              <a:p>
                <a:pPr eaLnBrk="1" hangingPunct="1"/>
                <a:endParaRPr lang="pt-BR" b="1" u="none"/>
              </a:p>
            </p:txBody>
          </p:sp>
          <p:sp>
            <p:nvSpPr>
              <p:cNvPr id="453853" name="Freeform 2488"/>
              <p:cNvSpPr>
                <a:spLocks/>
              </p:cNvSpPr>
              <p:nvPr/>
            </p:nvSpPr>
            <p:spPr bwMode="auto">
              <a:xfrm>
                <a:off x="2733" y="2307"/>
                <a:ext cx="136" cy="189"/>
              </a:xfrm>
              <a:custGeom>
                <a:avLst/>
                <a:gdLst>
                  <a:gd name="T0" fmla="*/ 0 w 544"/>
                  <a:gd name="T1" fmla="*/ 0 h 755"/>
                  <a:gd name="T2" fmla="*/ 0 w 544"/>
                  <a:gd name="T3" fmla="*/ 0 h 755"/>
                  <a:gd name="T4" fmla="*/ 0 w 544"/>
                  <a:gd name="T5" fmla="*/ 0 h 755"/>
                  <a:gd name="T6" fmla="*/ 0 w 544"/>
                  <a:gd name="T7" fmla="*/ 0 h 755"/>
                  <a:gd name="T8" fmla="*/ 0 w 544"/>
                  <a:gd name="T9" fmla="*/ 0 h 755"/>
                  <a:gd name="T10" fmla="*/ 0 w 544"/>
                  <a:gd name="T11" fmla="*/ 0 h 755"/>
                  <a:gd name="T12" fmla="*/ 0 w 544"/>
                  <a:gd name="T13" fmla="*/ 0 h 755"/>
                  <a:gd name="T14" fmla="*/ 0 w 544"/>
                  <a:gd name="T15" fmla="*/ 0 h 755"/>
                  <a:gd name="T16" fmla="*/ 0 w 544"/>
                  <a:gd name="T17" fmla="*/ 0 h 755"/>
                  <a:gd name="T18" fmla="*/ 0 w 544"/>
                  <a:gd name="T19" fmla="*/ 0 h 755"/>
                  <a:gd name="T20" fmla="*/ 0 w 544"/>
                  <a:gd name="T21" fmla="*/ 0 h 755"/>
                  <a:gd name="T22" fmla="*/ 0 w 544"/>
                  <a:gd name="T23" fmla="*/ 0 h 755"/>
                  <a:gd name="T24" fmla="*/ 0 w 544"/>
                  <a:gd name="T25" fmla="*/ 0 h 755"/>
                  <a:gd name="T26" fmla="*/ 0 w 544"/>
                  <a:gd name="T27" fmla="*/ 0 h 755"/>
                  <a:gd name="T28" fmla="*/ 0 w 544"/>
                  <a:gd name="T29" fmla="*/ 0 h 755"/>
                  <a:gd name="T30" fmla="*/ 0 w 544"/>
                  <a:gd name="T31" fmla="*/ 0 h 755"/>
                  <a:gd name="T32" fmla="*/ 0 w 544"/>
                  <a:gd name="T33" fmla="*/ 0 h 755"/>
                  <a:gd name="T34" fmla="*/ 0 w 544"/>
                  <a:gd name="T35" fmla="*/ 0 h 755"/>
                  <a:gd name="T36" fmla="*/ 0 w 544"/>
                  <a:gd name="T37" fmla="*/ 0 h 755"/>
                  <a:gd name="T38" fmla="*/ 0 w 544"/>
                  <a:gd name="T39" fmla="*/ 0 h 755"/>
                  <a:gd name="T40" fmla="*/ 0 w 544"/>
                  <a:gd name="T41" fmla="*/ 0 h 755"/>
                  <a:gd name="T42" fmla="*/ 0 w 544"/>
                  <a:gd name="T43" fmla="*/ 0 h 755"/>
                  <a:gd name="T44" fmla="*/ 0 w 544"/>
                  <a:gd name="T45" fmla="*/ 0 h 755"/>
                  <a:gd name="T46" fmla="*/ 0 w 544"/>
                  <a:gd name="T47" fmla="*/ 0 h 755"/>
                  <a:gd name="T48" fmla="*/ 0 w 544"/>
                  <a:gd name="T49" fmla="*/ 0 h 755"/>
                  <a:gd name="T50" fmla="*/ 0 w 544"/>
                  <a:gd name="T51" fmla="*/ 0 h 755"/>
                  <a:gd name="T52" fmla="*/ 0 w 544"/>
                  <a:gd name="T53" fmla="*/ 0 h 755"/>
                  <a:gd name="T54" fmla="*/ 0 w 544"/>
                  <a:gd name="T55" fmla="*/ 0 h 755"/>
                  <a:gd name="T56" fmla="*/ 0 w 544"/>
                  <a:gd name="T57" fmla="*/ 0 h 755"/>
                  <a:gd name="T58" fmla="*/ 0 w 544"/>
                  <a:gd name="T59" fmla="*/ 0 h 755"/>
                  <a:gd name="T60" fmla="*/ 0 w 544"/>
                  <a:gd name="T61" fmla="*/ 0 h 755"/>
                  <a:gd name="T62" fmla="*/ 0 w 544"/>
                  <a:gd name="T63" fmla="*/ 0 h 755"/>
                  <a:gd name="T64" fmla="*/ 0 w 544"/>
                  <a:gd name="T65" fmla="*/ 0 h 755"/>
                  <a:gd name="T66" fmla="*/ 0 w 544"/>
                  <a:gd name="T67" fmla="*/ 0 h 755"/>
                  <a:gd name="T68" fmla="*/ 0 w 544"/>
                  <a:gd name="T69" fmla="*/ 0 h 755"/>
                  <a:gd name="T70" fmla="*/ 0 w 544"/>
                  <a:gd name="T71" fmla="*/ 0 h 755"/>
                  <a:gd name="T72" fmla="*/ 0 w 544"/>
                  <a:gd name="T73" fmla="*/ 0 h 755"/>
                  <a:gd name="T74" fmla="*/ 0 w 544"/>
                  <a:gd name="T75" fmla="*/ 0 h 755"/>
                  <a:gd name="T76" fmla="*/ 0 w 544"/>
                  <a:gd name="T77" fmla="*/ 0 h 755"/>
                  <a:gd name="T78" fmla="*/ 0 w 544"/>
                  <a:gd name="T79" fmla="*/ 0 h 755"/>
                  <a:gd name="T80" fmla="*/ 0 w 544"/>
                  <a:gd name="T81" fmla="*/ 0 h 755"/>
                  <a:gd name="T82" fmla="*/ 0 w 544"/>
                  <a:gd name="T83" fmla="*/ 0 h 755"/>
                  <a:gd name="T84" fmla="*/ 0 w 544"/>
                  <a:gd name="T85" fmla="*/ 0 h 7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755"/>
                  <a:gd name="T131" fmla="*/ 544 w 544"/>
                  <a:gd name="T132" fmla="*/ 755 h 7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755">
                    <a:moveTo>
                      <a:pt x="346" y="329"/>
                    </a:moveTo>
                    <a:lnTo>
                      <a:pt x="172" y="272"/>
                    </a:lnTo>
                    <a:lnTo>
                      <a:pt x="201" y="85"/>
                    </a:lnTo>
                    <a:lnTo>
                      <a:pt x="197" y="73"/>
                    </a:lnTo>
                    <a:lnTo>
                      <a:pt x="188" y="45"/>
                    </a:lnTo>
                    <a:lnTo>
                      <a:pt x="181" y="29"/>
                    </a:lnTo>
                    <a:lnTo>
                      <a:pt x="172" y="16"/>
                    </a:lnTo>
                    <a:lnTo>
                      <a:pt x="168" y="11"/>
                    </a:lnTo>
                    <a:lnTo>
                      <a:pt x="163" y="7"/>
                    </a:lnTo>
                    <a:lnTo>
                      <a:pt x="156" y="3"/>
                    </a:lnTo>
                    <a:lnTo>
                      <a:pt x="149" y="1"/>
                    </a:lnTo>
                    <a:lnTo>
                      <a:pt x="136" y="0"/>
                    </a:lnTo>
                    <a:lnTo>
                      <a:pt x="130" y="0"/>
                    </a:lnTo>
                    <a:lnTo>
                      <a:pt x="123" y="1"/>
                    </a:lnTo>
                    <a:lnTo>
                      <a:pt x="116" y="3"/>
                    </a:lnTo>
                    <a:lnTo>
                      <a:pt x="110" y="7"/>
                    </a:lnTo>
                    <a:lnTo>
                      <a:pt x="98" y="16"/>
                    </a:lnTo>
                    <a:lnTo>
                      <a:pt x="86" y="26"/>
                    </a:lnTo>
                    <a:lnTo>
                      <a:pt x="69" y="48"/>
                    </a:lnTo>
                    <a:lnTo>
                      <a:pt x="61" y="59"/>
                    </a:lnTo>
                    <a:lnTo>
                      <a:pt x="36" y="297"/>
                    </a:lnTo>
                    <a:lnTo>
                      <a:pt x="0" y="643"/>
                    </a:lnTo>
                    <a:lnTo>
                      <a:pt x="391" y="755"/>
                    </a:lnTo>
                    <a:lnTo>
                      <a:pt x="477" y="376"/>
                    </a:lnTo>
                    <a:lnTo>
                      <a:pt x="544" y="206"/>
                    </a:lnTo>
                    <a:lnTo>
                      <a:pt x="544" y="191"/>
                    </a:lnTo>
                    <a:lnTo>
                      <a:pt x="541" y="164"/>
                    </a:lnTo>
                    <a:lnTo>
                      <a:pt x="538" y="148"/>
                    </a:lnTo>
                    <a:lnTo>
                      <a:pt x="532" y="135"/>
                    </a:lnTo>
                    <a:lnTo>
                      <a:pt x="528" y="128"/>
                    </a:lnTo>
                    <a:lnTo>
                      <a:pt x="523" y="123"/>
                    </a:lnTo>
                    <a:lnTo>
                      <a:pt x="518" y="119"/>
                    </a:lnTo>
                    <a:lnTo>
                      <a:pt x="512" y="116"/>
                    </a:lnTo>
                    <a:lnTo>
                      <a:pt x="499" y="112"/>
                    </a:lnTo>
                    <a:lnTo>
                      <a:pt x="493" y="111"/>
                    </a:lnTo>
                    <a:lnTo>
                      <a:pt x="486" y="111"/>
                    </a:lnTo>
                    <a:lnTo>
                      <a:pt x="478" y="111"/>
                    </a:lnTo>
                    <a:lnTo>
                      <a:pt x="472" y="114"/>
                    </a:lnTo>
                    <a:lnTo>
                      <a:pt x="457" y="120"/>
                    </a:lnTo>
                    <a:lnTo>
                      <a:pt x="444" y="129"/>
                    </a:lnTo>
                    <a:lnTo>
                      <a:pt x="421" y="147"/>
                    </a:lnTo>
                    <a:lnTo>
                      <a:pt x="412" y="156"/>
                    </a:lnTo>
                    <a:lnTo>
                      <a:pt x="346" y="329"/>
                    </a:lnTo>
                    <a:close/>
                  </a:path>
                </a:pathLst>
              </a:custGeom>
              <a:noFill/>
              <a:ln w="9525">
                <a:solidFill>
                  <a:srgbClr val="1F1A17"/>
                </a:solidFill>
                <a:round/>
                <a:headEnd/>
                <a:tailEnd/>
              </a:ln>
            </p:spPr>
            <p:txBody>
              <a:bodyPr/>
              <a:lstStyle/>
              <a:p>
                <a:pPr eaLnBrk="1" hangingPunct="1"/>
                <a:endParaRPr lang="pt-BR" b="1" u="none"/>
              </a:p>
            </p:txBody>
          </p:sp>
          <p:sp>
            <p:nvSpPr>
              <p:cNvPr id="453854" name="Freeform 2489"/>
              <p:cNvSpPr>
                <a:spLocks/>
              </p:cNvSpPr>
              <p:nvPr/>
            </p:nvSpPr>
            <p:spPr bwMode="auto">
              <a:xfrm>
                <a:off x="2530" y="1662"/>
                <a:ext cx="69" cy="85"/>
              </a:xfrm>
              <a:custGeom>
                <a:avLst/>
                <a:gdLst>
                  <a:gd name="T0" fmla="*/ 0 w 274"/>
                  <a:gd name="T1" fmla="*/ 0 h 340"/>
                  <a:gd name="T2" fmla="*/ 0 w 274"/>
                  <a:gd name="T3" fmla="*/ 0 h 340"/>
                  <a:gd name="T4" fmla="*/ 0 w 274"/>
                  <a:gd name="T5" fmla="*/ 0 h 340"/>
                  <a:gd name="T6" fmla="*/ 0 w 274"/>
                  <a:gd name="T7" fmla="*/ 0 h 340"/>
                  <a:gd name="T8" fmla="*/ 0 w 274"/>
                  <a:gd name="T9" fmla="*/ 0 h 340"/>
                  <a:gd name="T10" fmla="*/ 0 w 274"/>
                  <a:gd name="T11" fmla="*/ 0 h 340"/>
                  <a:gd name="T12" fmla="*/ 0 w 274"/>
                  <a:gd name="T13" fmla="*/ 0 h 340"/>
                  <a:gd name="T14" fmla="*/ 0 w 274"/>
                  <a:gd name="T15" fmla="*/ 0 h 340"/>
                  <a:gd name="T16" fmla="*/ 0 w 274"/>
                  <a:gd name="T17" fmla="*/ 0 h 340"/>
                  <a:gd name="T18" fmla="*/ 0 w 274"/>
                  <a:gd name="T19" fmla="*/ 0 h 340"/>
                  <a:gd name="T20" fmla="*/ 0 w 274"/>
                  <a:gd name="T21" fmla="*/ 0 h 340"/>
                  <a:gd name="T22" fmla="*/ 0 w 274"/>
                  <a:gd name="T23" fmla="*/ 0 h 340"/>
                  <a:gd name="T24" fmla="*/ 0 w 274"/>
                  <a:gd name="T25" fmla="*/ 0 h 340"/>
                  <a:gd name="T26" fmla="*/ 0 w 274"/>
                  <a:gd name="T27" fmla="*/ 0 h 340"/>
                  <a:gd name="T28" fmla="*/ 0 w 274"/>
                  <a:gd name="T29" fmla="*/ 0 h 340"/>
                  <a:gd name="T30" fmla="*/ 0 w 274"/>
                  <a:gd name="T31" fmla="*/ 0 h 340"/>
                  <a:gd name="T32" fmla="*/ 0 w 274"/>
                  <a:gd name="T33" fmla="*/ 0 h 340"/>
                  <a:gd name="T34" fmla="*/ 0 w 274"/>
                  <a:gd name="T35" fmla="*/ 0 h 340"/>
                  <a:gd name="T36" fmla="*/ 0 w 274"/>
                  <a:gd name="T37" fmla="*/ 0 h 340"/>
                  <a:gd name="T38" fmla="*/ 0 w 274"/>
                  <a:gd name="T39" fmla="*/ 0 h 340"/>
                  <a:gd name="T40" fmla="*/ 0 w 274"/>
                  <a:gd name="T41" fmla="*/ 0 h 340"/>
                  <a:gd name="T42" fmla="*/ 0 w 274"/>
                  <a:gd name="T43" fmla="*/ 0 h 340"/>
                  <a:gd name="T44" fmla="*/ 0 w 274"/>
                  <a:gd name="T45" fmla="*/ 0 h 340"/>
                  <a:gd name="T46" fmla="*/ 0 w 274"/>
                  <a:gd name="T47" fmla="*/ 0 h 340"/>
                  <a:gd name="T48" fmla="*/ 0 w 274"/>
                  <a:gd name="T49" fmla="*/ 0 h 340"/>
                  <a:gd name="T50" fmla="*/ 0 w 274"/>
                  <a:gd name="T51" fmla="*/ 0 h 340"/>
                  <a:gd name="T52" fmla="*/ 0 w 274"/>
                  <a:gd name="T53" fmla="*/ 0 h 340"/>
                  <a:gd name="T54" fmla="*/ 0 w 274"/>
                  <a:gd name="T55" fmla="*/ 0 h 340"/>
                  <a:gd name="T56" fmla="*/ 0 w 274"/>
                  <a:gd name="T57" fmla="*/ 0 h 340"/>
                  <a:gd name="T58" fmla="*/ 0 w 274"/>
                  <a:gd name="T59" fmla="*/ 0 h 340"/>
                  <a:gd name="T60" fmla="*/ 0 w 274"/>
                  <a:gd name="T61" fmla="*/ 0 h 340"/>
                  <a:gd name="T62" fmla="*/ 0 w 274"/>
                  <a:gd name="T63" fmla="*/ 0 h 340"/>
                  <a:gd name="T64" fmla="*/ 0 w 274"/>
                  <a:gd name="T65" fmla="*/ 0 h 340"/>
                  <a:gd name="T66" fmla="*/ 0 w 274"/>
                  <a:gd name="T67" fmla="*/ 0 h 340"/>
                  <a:gd name="T68" fmla="*/ 0 w 274"/>
                  <a:gd name="T69" fmla="*/ 0 h 340"/>
                  <a:gd name="T70" fmla="*/ 0 w 274"/>
                  <a:gd name="T71" fmla="*/ 0 h 340"/>
                  <a:gd name="T72" fmla="*/ 0 w 274"/>
                  <a:gd name="T73" fmla="*/ 0 h 3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4"/>
                  <a:gd name="T112" fmla="*/ 0 h 340"/>
                  <a:gd name="T113" fmla="*/ 274 w 274"/>
                  <a:gd name="T114" fmla="*/ 340 h 3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4" h="340">
                    <a:moveTo>
                      <a:pt x="220" y="16"/>
                    </a:moveTo>
                    <a:lnTo>
                      <a:pt x="203" y="9"/>
                    </a:lnTo>
                    <a:lnTo>
                      <a:pt x="194" y="5"/>
                    </a:lnTo>
                    <a:lnTo>
                      <a:pt x="186" y="2"/>
                    </a:lnTo>
                    <a:lnTo>
                      <a:pt x="178" y="1"/>
                    </a:lnTo>
                    <a:lnTo>
                      <a:pt x="170" y="0"/>
                    </a:lnTo>
                    <a:lnTo>
                      <a:pt x="161" y="0"/>
                    </a:lnTo>
                    <a:lnTo>
                      <a:pt x="153" y="1"/>
                    </a:lnTo>
                    <a:lnTo>
                      <a:pt x="146" y="2"/>
                    </a:lnTo>
                    <a:lnTo>
                      <a:pt x="138" y="4"/>
                    </a:lnTo>
                    <a:lnTo>
                      <a:pt x="132" y="6"/>
                    </a:lnTo>
                    <a:lnTo>
                      <a:pt x="125" y="9"/>
                    </a:lnTo>
                    <a:lnTo>
                      <a:pt x="119" y="13"/>
                    </a:lnTo>
                    <a:lnTo>
                      <a:pt x="113" y="18"/>
                    </a:lnTo>
                    <a:lnTo>
                      <a:pt x="108" y="24"/>
                    </a:lnTo>
                    <a:lnTo>
                      <a:pt x="103" y="29"/>
                    </a:lnTo>
                    <a:lnTo>
                      <a:pt x="99" y="35"/>
                    </a:lnTo>
                    <a:lnTo>
                      <a:pt x="95" y="42"/>
                    </a:lnTo>
                    <a:lnTo>
                      <a:pt x="0" y="266"/>
                    </a:lnTo>
                    <a:lnTo>
                      <a:pt x="174" y="340"/>
                    </a:lnTo>
                    <a:lnTo>
                      <a:pt x="269" y="116"/>
                    </a:lnTo>
                    <a:lnTo>
                      <a:pt x="272" y="109"/>
                    </a:lnTo>
                    <a:lnTo>
                      <a:pt x="274" y="101"/>
                    </a:lnTo>
                    <a:lnTo>
                      <a:pt x="274" y="95"/>
                    </a:lnTo>
                    <a:lnTo>
                      <a:pt x="274" y="87"/>
                    </a:lnTo>
                    <a:lnTo>
                      <a:pt x="274" y="80"/>
                    </a:lnTo>
                    <a:lnTo>
                      <a:pt x="273" y="72"/>
                    </a:lnTo>
                    <a:lnTo>
                      <a:pt x="270" y="66"/>
                    </a:lnTo>
                    <a:lnTo>
                      <a:pt x="268" y="59"/>
                    </a:lnTo>
                    <a:lnTo>
                      <a:pt x="264" y="53"/>
                    </a:lnTo>
                    <a:lnTo>
                      <a:pt x="260" y="46"/>
                    </a:lnTo>
                    <a:lnTo>
                      <a:pt x="255" y="39"/>
                    </a:lnTo>
                    <a:lnTo>
                      <a:pt x="249" y="34"/>
                    </a:lnTo>
                    <a:lnTo>
                      <a:pt x="243" y="29"/>
                    </a:lnTo>
                    <a:lnTo>
                      <a:pt x="235" y="24"/>
                    </a:lnTo>
                    <a:lnTo>
                      <a:pt x="228" y="20"/>
                    </a:lnTo>
                    <a:lnTo>
                      <a:pt x="220" y="16"/>
                    </a:lnTo>
                    <a:close/>
                  </a:path>
                </a:pathLst>
              </a:custGeom>
              <a:solidFill>
                <a:srgbClr val="DA251D"/>
              </a:solidFill>
              <a:ln w="9525">
                <a:noFill/>
                <a:round/>
                <a:headEnd/>
                <a:tailEnd/>
              </a:ln>
            </p:spPr>
            <p:txBody>
              <a:bodyPr/>
              <a:lstStyle/>
              <a:p>
                <a:pPr eaLnBrk="1" hangingPunct="1"/>
                <a:endParaRPr lang="pt-BR" b="1" u="none"/>
              </a:p>
            </p:txBody>
          </p:sp>
          <p:sp>
            <p:nvSpPr>
              <p:cNvPr id="453855" name="Freeform 2490"/>
              <p:cNvSpPr>
                <a:spLocks/>
              </p:cNvSpPr>
              <p:nvPr/>
            </p:nvSpPr>
            <p:spPr bwMode="auto">
              <a:xfrm>
                <a:off x="2530" y="1662"/>
                <a:ext cx="69" cy="85"/>
              </a:xfrm>
              <a:custGeom>
                <a:avLst/>
                <a:gdLst>
                  <a:gd name="T0" fmla="*/ 0 w 274"/>
                  <a:gd name="T1" fmla="*/ 0 h 340"/>
                  <a:gd name="T2" fmla="*/ 0 w 274"/>
                  <a:gd name="T3" fmla="*/ 0 h 340"/>
                  <a:gd name="T4" fmla="*/ 0 w 274"/>
                  <a:gd name="T5" fmla="*/ 0 h 340"/>
                  <a:gd name="T6" fmla="*/ 0 w 274"/>
                  <a:gd name="T7" fmla="*/ 0 h 340"/>
                  <a:gd name="T8" fmla="*/ 0 w 274"/>
                  <a:gd name="T9" fmla="*/ 0 h 340"/>
                  <a:gd name="T10" fmla="*/ 0 w 274"/>
                  <a:gd name="T11" fmla="*/ 0 h 340"/>
                  <a:gd name="T12" fmla="*/ 0 w 274"/>
                  <a:gd name="T13" fmla="*/ 0 h 340"/>
                  <a:gd name="T14" fmla="*/ 0 w 274"/>
                  <a:gd name="T15" fmla="*/ 0 h 340"/>
                  <a:gd name="T16" fmla="*/ 0 w 274"/>
                  <a:gd name="T17" fmla="*/ 0 h 340"/>
                  <a:gd name="T18" fmla="*/ 0 w 274"/>
                  <a:gd name="T19" fmla="*/ 0 h 340"/>
                  <a:gd name="T20" fmla="*/ 0 w 274"/>
                  <a:gd name="T21" fmla="*/ 0 h 340"/>
                  <a:gd name="T22" fmla="*/ 0 w 274"/>
                  <a:gd name="T23" fmla="*/ 0 h 340"/>
                  <a:gd name="T24" fmla="*/ 0 w 274"/>
                  <a:gd name="T25" fmla="*/ 0 h 340"/>
                  <a:gd name="T26" fmla="*/ 0 w 274"/>
                  <a:gd name="T27" fmla="*/ 0 h 340"/>
                  <a:gd name="T28" fmla="*/ 0 w 274"/>
                  <a:gd name="T29" fmla="*/ 0 h 340"/>
                  <a:gd name="T30" fmla="*/ 0 w 274"/>
                  <a:gd name="T31" fmla="*/ 0 h 340"/>
                  <a:gd name="T32" fmla="*/ 0 w 274"/>
                  <a:gd name="T33" fmla="*/ 0 h 340"/>
                  <a:gd name="T34" fmla="*/ 0 w 274"/>
                  <a:gd name="T35" fmla="*/ 0 h 340"/>
                  <a:gd name="T36" fmla="*/ 0 w 274"/>
                  <a:gd name="T37" fmla="*/ 0 h 340"/>
                  <a:gd name="T38" fmla="*/ 0 w 274"/>
                  <a:gd name="T39" fmla="*/ 0 h 340"/>
                  <a:gd name="T40" fmla="*/ 0 w 274"/>
                  <a:gd name="T41" fmla="*/ 0 h 340"/>
                  <a:gd name="T42" fmla="*/ 0 w 274"/>
                  <a:gd name="T43" fmla="*/ 0 h 340"/>
                  <a:gd name="T44" fmla="*/ 0 w 274"/>
                  <a:gd name="T45" fmla="*/ 0 h 340"/>
                  <a:gd name="T46" fmla="*/ 0 w 274"/>
                  <a:gd name="T47" fmla="*/ 0 h 340"/>
                  <a:gd name="T48" fmla="*/ 0 w 274"/>
                  <a:gd name="T49" fmla="*/ 0 h 340"/>
                  <a:gd name="T50" fmla="*/ 0 w 274"/>
                  <a:gd name="T51" fmla="*/ 0 h 340"/>
                  <a:gd name="T52" fmla="*/ 0 w 274"/>
                  <a:gd name="T53" fmla="*/ 0 h 340"/>
                  <a:gd name="T54" fmla="*/ 0 w 274"/>
                  <a:gd name="T55" fmla="*/ 0 h 340"/>
                  <a:gd name="T56" fmla="*/ 0 w 274"/>
                  <a:gd name="T57" fmla="*/ 0 h 340"/>
                  <a:gd name="T58" fmla="*/ 0 w 274"/>
                  <a:gd name="T59" fmla="*/ 0 h 340"/>
                  <a:gd name="T60" fmla="*/ 0 w 274"/>
                  <a:gd name="T61" fmla="*/ 0 h 340"/>
                  <a:gd name="T62" fmla="*/ 0 w 274"/>
                  <a:gd name="T63" fmla="*/ 0 h 340"/>
                  <a:gd name="T64" fmla="*/ 0 w 274"/>
                  <a:gd name="T65" fmla="*/ 0 h 340"/>
                  <a:gd name="T66" fmla="*/ 0 w 274"/>
                  <a:gd name="T67" fmla="*/ 0 h 340"/>
                  <a:gd name="T68" fmla="*/ 0 w 274"/>
                  <a:gd name="T69" fmla="*/ 0 h 340"/>
                  <a:gd name="T70" fmla="*/ 0 w 274"/>
                  <a:gd name="T71" fmla="*/ 0 h 340"/>
                  <a:gd name="T72" fmla="*/ 0 w 274"/>
                  <a:gd name="T73" fmla="*/ 0 h 3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4"/>
                  <a:gd name="T112" fmla="*/ 0 h 340"/>
                  <a:gd name="T113" fmla="*/ 274 w 274"/>
                  <a:gd name="T114" fmla="*/ 340 h 3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4" h="340">
                    <a:moveTo>
                      <a:pt x="220" y="16"/>
                    </a:moveTo>
                    <a:lnTo>
                      <a:pt x="203" y="9"/>
                    </a:lnTo>
                    <a:lnTo>
                      <a:pt x="194" y="5"/>
                    </a:lnTo>
                    <a:lnTo>
                      <a:pt x="186" y="2"/>
                    </a:lnTo>
                    <a:lnTo>
                      <a:pt x="178" y="1"/>
                    </a:lnTo>
                    <a:lnTo>
                      <a:pt x="170" y="0"/>
                    </a:lnTo>
                    <a:lnTo>
                      <a:pt x="161" y="0"/>
                    </a:lnTo>
                    <a:lnTo>
                      <a:pt x="153" y="1"/>
                    </a:lnTo>
                    <a:lnTo>
                      <a:pt x="146" y="2"/>
                    </a:lnTo>
                    <a:lnTo>
                      <a:pt x="138" y="4"/>
                    </a:lnTo>
                    <a:lnTo>
                      <a:pt x="132" y="6"/>
                    </a:lnTo>
                    <a:lnTo>
                      <a:pt x="125" y="9"/>
                    </a:lnTo>
                    <a:lnTo>
                      <a:pt x="119" y="13"/>
                    </a:lnTo>
                    <a:lnTo>
                      <a:pt x="113" y="18"/>
                    </a:lnTo>
                    <a:lnTo>
                      <a:pt x="108" y="24"/>
                    </a:lnTo>
                    <a:lnTo>
                      <a:pt x="103" y="29"/>
                    </a:lnTo>
                    <a:lnTo>
                      <a:pt x="99" y="35"/>
                    </a:lnTo>
                    <a:lnTo>
                      <a:pt x="95" y="42"/>
                    </a:lnTo>
                    <a:lnTo>
                      <a:pt x="0" y="266"/>
                    </a:lnTo>
                    <a:lnTo>
                      <a:pt x="174" y="340"/>
                    </a:lnTo>
                    <a:lnTo>
                      <a:pt x="269" y="116"/>
                    </a:lnTo>
                    <a:lnTo>
                      <a:pt x="272" y="109"/>
                    </a:lnTo>
                    <a:lnTo>
                      <a:pt x="274" y="101"/>
                    </a:lnTo>
                    <a:lnTo>
                      <a:pt x="274" y="95"/>
                    </a:lnTo>
                    <a:lnTo>
                      <a:pt x="274" y="87"/>
                    </a:lnTo>
                    <a:lnTo>
                      <a:pt x="274" y="80"/>
                    </a:lnTo>
                    <a:lnTo>
                      <a:pt x="273" y="72"/>
                    </a:lnTo>
                    <a:lnTo>
                      <a:pt x="270" y="66"/>
                    </a:lnTo>
                    <a:lnTo>
                      <a:pt x="268" y="59"/>
                    </a:lnTo>
                    <a:lnTo>
                      <a:pt x="264" y="53"/>
                    </a:lnTo>
                    <a:lnTo>
                      <a:pt x="260" y="46"/>
                    </a:lnTo>
                    <a:lnTo>
                      <a:pt x="255" y="39"/>
                    </a:lnTo>
                    <a:lnTo>
                      <a:pt x="249" y="34"/>
                    </a:lnTo>
                    <a:lnTo>
                      <a:pt x="243" y="29"/>
                    </a:lnTo>
                    <a:lnTo>
                      <a:pt x="235" y="24"/>
                    </a:lnTo>
                    <a:lnTo>
                      <a:pt x="228" y="20"/>
                    </a:lnTo>
                    <a:lnTo>
                      <a:pt x="220" y="16"/>
                    </a:lnTo>
                  </a:path>
                </a:pathLst>
              </a:custGeom>
              <a:noFill/>
              <a:ln w="9525">
                <a:solidFill>
                  <a:srgbClr val="1F1A17"/>
                </a:solidFill>
                <a:round/>
                <a:headEnd/>
                <a:tailEnd/>
              </a:ln>
            </p:spPr>
            <p:txBody>
              <a:bodyPr/>
              <a:lstStyle/>
              <a:p>
                <a:pPr eaLnBrk="1" hangingPunct="1"/>
                <a:endParaRPr lang="pt-BR" b="1" u="none"/>
              </a:p>
            </p:txBody>
          </p:sp>
          <p:sp>
            <p:nvSpPr>
              <p:cNvPr id="453856" name="Freeform 2491"/>
              <p:cNvSpPr>
                <a:spLocks/>
              </p:cNvSpPr>
              <p:nvPr/>
            </p:nvSpPr>
            <p:spPr bwMode="auto">
              <a:xfrm>
                <a:off x="2453" y="1663"/>
                <a:ext cx="182" cy="242"/>
              </a:xfrm>
              <a:custGeom>
                <a:avLst/>
                <a:gdLst>
                  <a:gd name="T0" fmla="*/ 0 w 729"/>
                  <a:gd name="T1" fmla="*/ 0 h 969"/>
                  <a:gd name="T2" fmla="*/ 0 w 729"/>
                  <a:gd name="T3" fmla="*/ 0 h 969"/>
                  <a:gd name="T4" fmla="*/ 0 w 729"/>
                  <a:gd name="T5" fmla="*/ 0 h 969"/>
                  <a:gd name="T6" fmla="*/ 0 w 729"/>
                  <a:gd name="T7" fmla="*/ 0 h 969"/>
                  <a:gd name="T8" fmla="*/ 0 w 729"/>
                  <a:gd name="T9" fmla="*/ 0 h 969"/>
                  <a:gd name="T10" fmla="*/ 0 w 729"/>
                  <a:gd name="T11" fmla="*/ 0 h 969"/>
                  <a:gd name="T12" fmla="*/ 0 w 729"/>
                  <a:gd name="T13" fmla="*/ 0 h 969"/>
                  <a:gd name="T14" fmla="*/ 0 w 729"/>
                  <a:gd name="T15" fmla="*/ 0 h 969"/>
                  <a:gd name="T16" fmla="*/ 0 w 729"/>
                  <a:gd name="T17" fmla="*/ 0 h 969"/>
                  <a:gd name="T18" fmla="*/ 0 w 729"/>
                  <a:gd name="T19" fmla="*/ 0 h 969"/>
                  <a:gd name="T20" fmla="*/ 0 w 729"/>
                  <a:gd name="T21" fmla="*/ 0 h 969"/>
                  <a:gd name="T22" fmla="*/ 0 w 729"/>
                  <a:gd name="T23" fmla="*/ 0 h 969"/>
                  <a:gd name="T24" fmla="*/ 0 w 729"/>
                  <a:gd name="T25" fmla="*/ 0 h 969"/>
                  <a:gd name="T26" fmla="*/ 0 w 729"/>
                  <a:gd name="T27" fmla="*/ 0 h 969"/>
                  <a:gd name="T28" fmla="*/ 0 w 729"/>
                  <a:gd name="T29" fmla="*/ 0 h 969"/>
                  <a:gd name="T30" fmla="*/ 0 w 729"/>
                  <a:gd name="T31" fmla="*/ 0 h 969"/>
                  <a:gd name="T32" fmla="*/ 0 w 729"/>
                  <a:gd name="T33" fmla="*/ 0 h 969"/>
                  <a:gd name="T34" fmla="*/ 0 w 729"/>
                  <a:gd name="T35" fmla="*/ 0 h 969"/>
                  <a:gd name="T36" fmla="*/ 0 w 729"/>
                  <a:gd name="T37" fmla="*/ 0 h 969"/>
                  <a:gd name="T38" fmla="*/ 0 w 729"/>
                  <a:gd name="T39" fmla="*/ 0 h 969"/>
                  <a:gd name="T40" fmla="*/ 0 w 729"/>
                  <a:gd name="T41" fmla="*/ 0 h 969"/>
                  <a:gd name="T42" fmla="*/ 0 w 729"/>
                  <a:gd name="T43" fmla="*/ 0 h 969"/>
                  <a:gd name="T44" fmla="*/ 0 w 729"/>
                  <a:gd name="T45" fmla="*/ 0 h 969"/>
                  <a:gd name="T46" fmla="*/ 0 w 729"/>
                  <a:gd name="T47" fmla="*/ 0 h 969"/>
                  <a:gd name="T48" fmla="*/ 0 w 729"/>
                  <a:gd name="T49" fmla="*/ 0 h 969"/>
                  <a:gd name="T50" fmla="*/ 0 w 729"/>
                  <a:gd name="T51" fmla="*/ 0 h 969"/>
                  <a:gd name="T52" fmla="*/ 0 w 729"/>
                  <a:gd name="T53" fmla="*/ 0 h 969"/>
                  <a:gd name="T54" fmla="*/ 0 w 729"/>
                  <a:gd name="T55" fmla="*/ 0 h 969"/>
                  <a:gd name="T56" fmla="*/ 0 w 729"/>
                  <a:gd name="T57" fmla="*/ 0 h 969"/>
                  <a:gd name="T58" fmla="*/ 0 w 729"/>
                  <a:gd name="T59" fmla="*/ 0 h 969"/>
                  <a:gd name="T60" fmla="*/ 0 w 729"/>
                  <a:gd name="T61" fmla="*/ 0 h 969"/>
                  <a:gd name="T62" fmla="*/ 0 w 729"/>
                  <a:gd name="T63" fmla="*/ 0 h 969"/>
                  <a:gd name="T64" fmla="*/ 0 w 729"/>
                  <a:gd name="T65" fmla="*/ 0 h 969"/>
                  <a:gd name="T66" fmla="*/ 0 w 729"/>
                  <a:gd name="T67" fmla="*/ 0 h 969"/>
                  <a:gd name="T68" fmla="*/ 0 w 729"/>
                  <a:gd name="T69" fmla="*/ 0 h 969"/>
                  <a:gd name="T70" fmla="*/ 0 w 729"/>
                  <a:gd name="T71" fmla="*/ 0 h 969"/>
                  <a:gd name="T72" fmla="*/ 0 w 729"/>
                  <a:gd name="T73" fmla="*/ 0 h 969"/>
                  <a:gd name="T74" fmla="*/ 0 w 729"/>
                  <a:gd name="T75" fmla="*/ 0 h 969"/>
                  <a:gd name="T76" fmla="*/ 0 w 729"/>
                  <a:gd name="T77" fmla="*/ 0 h 969"/>
                  <a:gd name="T78" fmla="*/ 0 w 729"/>
                  <a:gd name="T79" fmla="*/ 0 h 969"/>
                  <a:gd name="T80" fmla="*/ 0 w 729"/>
                  <a:gd name="T81" fmla="*/ 0 h 969"/>
                  <a:gd name="T82" fmla="*/ 0 w 729"/>
                  <a:gd name="T83" fmla="*/ 0 h 969"/>
                  <a:gd name="T84" fmla="*/ 0 w 729"/>
                  <a:gd name="T85" fmla="*/ 0 h 969"/>
                  <a:gd name="T86" fmla="*/ 0 w 729"/>
                  <a:gd name="T87" fmla="*/ 0 h 969"/>
                  <a:gd name="T88" fmla="*/ 0 w 729"/>
                  <a:gd name="T89" fmla="*/ 0 h 969"/>
                  <a:gd name="T90" fmla="*/ 0 w 729"/>
                  <a:gd name="T91" fmla="*/ 0 h 969"/>
                  <a:gd name="T92" fmla="*/ 0 w 729"/>
                  <a:gd name="T93" fmla="*/ 0 h 969"/>
                  <a:gd name="T94" fmla="*/ 0 w 729"/>
                  <a:gd name="T95" fmla="*/ 0 h 969"/>
                  <a:gd name="T96" fmla="*/ 0 w 729"/>
                  <a:gd name="T97" fmla="*/ 0 h 969"/>
                  <a:gd name="T98" fmla="*/ 0 w 729"/>
                  <a:gd name="T99" fmla="*/ 0 h 969"/>
                  <a:gd name="T100" fmla="*/ 0 w 729"/>
                  <a:gd name="T101" fmla="*/ 0 h 9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9"/>
                  <a:gd name="T154" fmla="*/ 0 h 969"/>
                  <a:gd name="T155" fmla="*/ 729 w 729"/>
                  <a:gd name="T156" fmla="*/ 969 h 9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9" h="969">
                    <a:moveTo>
                      <a:pt x="466" y="434"/>
                    </a:moveTo>
                    <a:lnTo>
                      <a:pt x="256" y="344"/>
                    </a:lnTo>
                    <a:lnTo>
                      <a:pt x="314" y="115"/>
                    </a:lnTo>
                    <a:lnTo>
                      <a:pt x="312" y="99"/>
                    </a:lnTo>
                    <a:lnTo>
                      <a:pt x="304" y="63"/>
                    </a:lnTo>
                    <a:lnTo>
                      <a:pt x="301" y="53"/>
                    </a:lnTo>
                    <a:lnTo>
                      <a:pt x="297" y="43"/>
                    </a:lnTo>
                    <a:lnTo>
                      <a:pt x="292" y="34"/>
                    </a:lnTo>
                    <a:lnTo>
                      <a:pt x="288" y="26"/>
                    </a:lnTo>
                    <a:lnTo>
                      <a:pt x="281" y="18"/>
                    </a:lnTo>
                    <a:lnTo>
                      <a:pt x="276" y="13"/>
                    </a:lnTo>
                    <a:lnTo>
                      <a:pt x="270" y="8"/>
                    </a:lnTo>
                    <a:lnTo>
                      <a:pt x="262" y="5"/>
                    </a:lnTo>
                    <a:lnTo>
                      <a:pt x="244" y="1"/>
                    </a:lnTo>
                    <a:lnTo>
                      <a:pt x="237" y="0"/>
                    </a:lnTo>
                    <a:lnTo>
                      <a:pt x="229" y="1"/>
                    </a:lnTo>
                    <a:lnTo>
                      <a:pt x="219" y="4"/>
                    </a:lnTo>
                    <a:lnTo>
                      <a:pt x="211" y="6"/>
                    </a:lnTo>
                    <a:lnTo>
                      <a:pt x="194" y="17"/>
                    </a:lnTo>
                    <a:lnTo>
                      <a:pt x="180" y="29"/>
                    </a:lnTo>
                    <a:lnTo>
                      <a:pt x="155" y="54"/>
                    </a:lnTo>
                    <a:lnTo>
                      <a:pt x="144" y="66"/>
                    </a:lnTo>
                    <a:lnTo>
                      <a:pt x="85" y="357"/>
                    </a:lnTo>
                    <a:lnTo>
                      <a:pt x="0" y="784"/>
                    </a:lnTo>
                    <a:lnTo>
                      <a:pt x="473" y="969"/>
                    </a:lnTo>
                    <a:lnTo>
                      <a:pt x="623" y="508"/>
                    </a:lnTo>
                    <a:lnTo>
                      <a:pt x="728" y="305"/>
                    </a:lnTo>
                    <a:lnTo>
                      <a:pt x="728" y="299"/>
                    </a:lnTo>
                    <a:lnTo>
                      <a:pt x="729" y="287"/>
                    </a:lnTo>
                    <a:lnTo>
                      <a:pt x="729" y="272"/>
                    </a:lnTo>
                    <a:lnTo>
                      <a:pt x="729" y="252"/>
                    </a:lnTo>
                    <a:lnTo>
                      <a:pt x="728" y="243"/>
                    </a:lnTo>
                    <a:lnTo>
                      <a:pt x="725" y="232"/>
                    </a:lnTo>
                    <a:lnTo>
                      <a:pt x="722" y="223"/>
                    </a:lnTo>
                    <a:lnTo>
                      <a:pt x="720" y="215"/>
                    </a:lnTo>
                    <a:lnTo>
                      <a:pt x="716" y="206"/>
                    </a:lnTo>
                    <a:lnTo>
                      <a:pt x="710" y="199"/>
                    </a:lnTo>
                    <a:lnTo>
                      <a:pt x="705" y="194"/>
                    </a:lnTo>
                    <a:lnTo>
                      <a:pt x="697" y="190"/>
                    </a:lnTo>
                    <a:lnTo>
                      <a:pt x="681" y="182"/>
                    </a:lnTo>
                    <a:lnTo>
                      <a:pt x="673" y="181"/>
                    </a:lnTo>
                    <a:lnTo>
                      <a:pt x="666" y="179"/>
                    </a:lnTo>
                    <a:lnTo>
                      <a:pt x="656" y="181"/>
                    </a:lnTo>
                    <a:lnTo>
                      <a:pt x="647" y="182"/>
                    </a:lnTo>
                    <a:lnTo>
                      <a:pt x="629" y="188"/>
                    </a:lnTo>
                    <a:lnTo>
                      <a:pt x="611" y="198"/>
                    </a:lnTo>
                    <a:lnTo>
                      <a:pt x="594" y="207"/>
                    </a:lnTo>
                    <a:lnTo>
                      <a:pt x="581" y="216"/>
                    </a:lnTo>
                    <a:lnTo>
                      <a:pt x="573" y="224"/>
                    </a:lnTo>
                    <a:lnTo>
                      <a:pt x="569" y="227"/>
                    </a:lnTo>
                    <a:lnTo>
                      <a:pt x="466" y="434"/>
                    </a:lnTo>
                    <a:close/>
                  </a:path>
                </a:pathLst>
              </a:custGeom>
              <a:solidFill>
                <a:srgbClr val="75C5F0"/>
              </a:solidFill>
              <a:ln w="9525">
                <a:noFill/>
                <a:round/>
                <a:headEnd/>
                <a:tailEnd/>
              </a:ln>
            </p:spPr>
            <p:txBody>
              <a:bodyPr/>
              <a:lstStyle/>
              <a:p>
                <a:pPr eaLnBrk="1" hangingPunct="1"/>
                <a:endParaRPr lang="pt-BR" b="1" u="none"/>
              </a:p>
            </p:txBody>
          </p:sp>
          <p:sp>
            <p:nvSpPr>
              <p:cNvPr id="453857" name="Freeform 2492"/>
              <p:cNvSpPr>
                <a:spLocks/>
              </p:cNvSpPr>
              <p:nvPr/>
            </p:nvSpPr>
            <p:spPr bwMode="auto">
              <a:xfrm>
                <a:off x="2453" y="1663"/>
                <a:ext cx="182" cy="242"/>
              </a:xfrm>
              <a:custGeom>
                <a:avLst/>
                <a:gdLst>
                  <a:gd name="T0" fmla="*/ 0 w 729"/>
                  <a:gd name="T1" fmla="*/ 0 h 969"/>
                  <a:gd name="T2" fmla="*/ 0 w 729"/>
                  <a:gd name="T3" fmla="*/ 0 h 969"/>
                  <a:gd name="T4" fmla="*/ 0 w 729"/>
                  <a:gd name="T5" fmla="*/ 0 h 969"/>
                  <a:gd name="T6" fmla="*/ 0 w 729"/>
                  <a:gd name="T7" fmla="*/ 0 h 969"/>
                  <a:gd name="T8" fmla="*/ 0 w 729"/>
                  <a:gd name="T9" fmla="*/ 0 h 969"/>
                  <a:gd name="T10" fmla="*/ 0 w 729"/>
                  <a:gd name="T11" fmla="*/ 0 h 969"/>
                  <a:gd name="T12" fmla="*/ 0 w 729"/>
                  <a:gd name="T13" fmla="*/ 0 h 969"/>
                  <a:gd name="T14" fmla="*/ 0 w 729"/>
                  <a:gd name="T15" fmla="*/ 0 h 969"/>
                  <a:gd name="T16" fmla="*/ 0 w 729"/>
                  <a:gd name="T17" fmla="*/ 0 h 969"/>
                  <a:gd name="T18" fmla="*/ 0 w 729"/>
                  <a:gd name="T19" fmla="*/ 0 h 969"/>
                  <a:gd name="T20" fmla="*/ 0 w 729"/>
                  <a:gd name="T21" fmla="*/ 0 h 969"/>
                  <a:gd name="T22" fmla="*/ 0 w 729"/>
                  <a:gd name="T23" fmla="*/ 0 h 969"/>
                  <a:gd name="T24" fmla="*/ 0 w 729"/>
                  <a:gd name="T25" fmla="*/ 0 h 969"/>
                  <a:gd name="T26" fmla="*/ 0 w 729"/>
                  <a:gd name="T27" fmla="*/ 0 h 969"/>
                  <a:gd name="T28" fmla="*/ 0 w 729"/>
                  <a:gd name="T29" fmla="*/ 0 h 969"/>
                  <a:gd name="T30" fmla="*/ 0 w 729"/>
                  <a:gd name="T31" fmla="*/ 0 h 969"/>
                  <a:gd name="T32" fmla="*/ 0 w 729"/>
                  <a:gd name="T33" fmla="*/ 0 h 969"/>
                  <a:gd name="T34" fmla="*/ 0 w 729"/>
                  <a:gd name="T35" fmla="*/ 0 h 969"/>
                  <a:gd name="T36" fmla="*/ 0 w 729"/>
                  <a:gd name="T37" fmla="*/ 0 h 969"/>
                  <a:gd name="T38" fmla="*/ 0 w 729"/>
                  <a:gd name="T39" fmla="*/ 0 h 969"/>
                  <a:gd name="T40" fmla="*/ 0 w 729"/>
                  <a:gd name="T41" fmla="*/ 0 h 969"/>
                  <a:gd name="T42" fmla="*/ 0 w 729"/>
                  <a:gd name="T43" fmla="*/ 0 h 969"/>
                  <a:gd name="T44" fmla="*/ 0 w 729"/>
                  <a:gd name="T45" fmla="*/ 0 h 969"/>
                  <a:gd name="T46" fmla="*/ 0 w 729"/>
                  <a:gd name="T47" fmla="*/ 0 h 969"/>
                  <a:gd name="T48" fmla="*/ 0 w 729"/>
                  <a:gd name="T49" fmla="*/ 0 h 969"/>
                  <a:gd name="T50" fmla="*/ 0 w 729"/>
                  <a:gd name="T51" fmla="*/ 0 h 969"/>
                  <a:gd name="T52" fmla="*/ 0 w 729"/>
                  <a:gd name="T53" fmla="*/ 0 h 969"/>
                  <a:gd name="T54" fmla="*/ 0 w 729"/>
                  <a:gd name="T55" fmla="*/ 0 h 969"/>
                  <a:gd name="T56" fmla="*/ 0 w 729"/>
                  <a:gd name="T57" fmla="*/ 0 h 969"/>
                  <a:gd name="T58" fmla="*/ 0 w 729"/>
                  <a:gd name="T59" fmla="*/ 0 h 969"/>
                  <a:gd name="T60" fmla="*/ 0 w 729"/>
                  <a:gd name="T61" fmla="*/ 0 h 969"/>
                  <a:gd name="T62" fmla="*/ 0 w 729"/>
                  <a:gd name="T63" fmla="*/ 0 h 969"/>
                  <a:gd name="T64" fmla="*/ 0 w 729"/>
                  <a:gd name="T65" fmla="*/ 0 h 969"/>
                  <a:gd name="T66" fmla="*/ 0 w 729"/>
                  <a:gd name="T67" fmla="*/ 0 h 969"/>
                  <a:gd name="T68" fmla="*/ 0 w 729"/>
                  <a:gd name="T69" fmla="*/ 0 h 969"/>
                  <a:gd name="T70" fmla="*/ 0 w 729"/>
                  <a:gd name="T71" fmla="*/ 0 h 969"/>
                  <a:gd name="T72" fmla="*/ 0 w 729"/>
                  <a:gd name="T73" fmla="*/ 0 h 969"/>
                  <a:gd name="T74" fmla="*/ 0 w 729"/>
                  <a:gd name="T75" fmla="*/ 0 h 969"/>
                  <a:gd name="T76" fmla="*/ 0 w 729"/>
                  <a:gd name="T77" fmla="*/ 0 h 969"/>
                  <a:gd name="T78" fmla="*/ 0 w 729"/>
                  <a:gd name="T79" fmla="*/ 0 h 969"/>
                  <a:gd name="T80" fmla="*/ 0 w 729"/>
                  <a:gd name="T81" fmla="*/ 0 h 969"/>
                  <a:gd name="T82" fmla="*/ 0 w 729"/>
                  <a:gd name="T83" fmla="*/ 0 h 969"/>
                  <a:gd name="T84" fmla="*/ 0 w 729"/>
                  <a:gd name="T85" fmla="*/ 0 h 969"/>
                  <a:gd name="T86" fmla="*/ 0 w 729"/>
                  <a:gd name="T87" fmla="*/ 0 h 969"/>
                  <a:gd name="T88" fmla="*/ 0 w 729"/>
                  <a:gd name="T89" fmla="*/ 0 h 969"/>
                  <a:gd name="T90" fmla="*/ 0 w 729"/>
                  <a:gd name="T91" fmla="*/ 0 h 969"/>
                  <a:gd name="T92" fmla="*/ 0 w 729"/>
                  <a:gd name="T93" fmla="*/ 0 h 969"/>
                  <a:gd name="T94" fmla="*/ 0 w 729"/>
                  <a:gd name="T95" fmla="*/ 0 h 969"/>
                  <a:gd name="T96" fmla="*/ 0 w 729"/>
                  <a:gd name="T97" fmla="*/ 0 h 969"/>
                  <a:gd name="T98" fmla="*/ 0 w 729"/>
                  <a:gd name="T99" fmla="*/ 0 h 969"/>
                  <a:gd name="T100" fmla="*/ 0 w 729"/>
                  <a:gd name="T101" fmla="*/ 0 h 9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9"/>
                  <a:gd name="T154" fmla="*/ 0 h 969"/>
                  <a:gd name="T155" fmla="*/ 729 w 729"/>
                  <a:gd name="T156" fmla="*/ 969 h 9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9" h="969">
                    <a:moveTo>
                      <a:pt x="466" y="434"/>
                    </a:moveTo>
                    <a:lnTo>
                      <a:pt x="256" y="344"/>
                    </a:lnTo>
                    <a:lnTo>
                      <a:pt x="314" y="115"/>
                    </a:lnTo>
                    <a:lnTo>
                      <a:pt x="312" y="99"/>
                    </a:lnTo>
                    <a:lnTo>
                      <a:pt x="304" y="63"/>
                    </a:lnTo>
                    <a:lnTo>
                      <a:pt x="301" y="53"/>
                    </a:lnTo>
                    <a:lnTo>
                      <a:pt x="297" y="43"/>
                    </a:lnTo>
                    <a:lnTo>
                      <a:pt x="292" y="34"/>
                    </a:lnTo>
                    <a:lnTo>
                      <a:pt x="288" y="26"/>
                    </a:lnTo>
                    <a:lnTo>
                      <a:pt x="281" y="18"/>
                    </a:lnTo>
                    <a:lnTo>
                      <a:pt x="276" y="13"/>
                    </a:lnTo>
                    <a:lnTo>
                      <a:pt x="270" y="8"/>
                    </a:lnTo>
                    <a:lnTo>
                      <a:pt x="262" y="5"/>
                    </a:lnTo>
                    <a:lnTo>
                      <a:pt x="244" y="1"/>
                    </a:lnTo>
                    <a:lnTo>
                      <a:pt x="237" y="0"/>
                    </a:lnTo>
                    <a:lnTo>
                      <a:pt x="229" y="1"/>
                    </a:lnTo>
                    <a:lnTo>
                      <a:pt x="219" y="4"/>
                    </a:lnTo>
                    <a:lnTo>
                      <a:pt x="211" y="6"/>
                    </a:lnTo>
                    <a:lnTo>
                      <a:pt x="194" y="17"/>
                    </a:lnTo>
                    <a:lnTo>
                      <a:pt x="180" y="29"/>
                    </a:lnTo>
                    <a:lnTo>
                      <a:pt x="155" y="54"/>
                    </a:lnTo>
                    <a:lnTo>
                      <a:pt x="144" y="66"/>
                    </a:lnTo>
                    <a:lnTo>
                      <a:pt x="85" y="357"/>
                    </a:lnTo>
                    <a:lnTo>
                      <a:pt x="0" y="784"/>
                    </a:lnTo>
                    <a:lnTo>
                      <a:pt x="473" y="969"/>
                    </a:lnTo>
                    <a:lnTo>
                      <a:pt x="623" y="508"/>
                    </a:lnTo>
                    <a:lnTo>
                      <a:pt x="728" y="305"/>
                    </a:lnTo>
                    <a:lnTo>
                      <a:pt x="728" y="299"/>
                    </a:lnTo>
                    <a:lnTo>
                      <a:pt x="729" y="287"/>
                    </a:lnTo>
                    <a:lnTo>
                      <a:pt x="729" y="272"/>
                    </a:lnTo>
                    <a:lnTo>
                      <a:pt x="729" y="252"/>
                    </a:lnTo>
                    <a:lnTo>
                      <a:pt x="728" y="243"/>
                    </a:lnTo>
                    <a:lnTo>
                      <a:pt x="725" y="232"/>
                    </a:lnTo>
                    <a:lnTo>
                      <a:pt x="722" y="223"/>
                    </a:lnTo>
                    <a:lnTo>
                      <a:pt x="720" y="215"/>
                    </a:lnTo>
                    <a:lnTo>
                      <a:pt x="716" y="206"/>
                    </a:lnTo>
                    <a:lnTo>
                      <a:pt x="710" y="199"/>
                    </a:lnTo>
                    <a:lnTo>
                      <a:pt x="705" y="194"/>
                    </a:lnTo>
                    <a:lnTo>
                      <a:pt x="697" y="190"/>
                    </a:lnTo>
                    <a:lnTo>
                      <a:pt x="681" y="182"/>
                    </a:lnTo>
                    <a:lnTo>
                      <a:pt x="673" y="181"/>
                    </a:lnTo>
                    <a:lnTo>
                      <a:pt x="666" y="179"/>
                    </a:lnTo>
                    <a:lnTo>
                      <a:pt x="656" y="181"/>
                    </a:lnTo>
                    <a:lnTo>
                      <a:pt x="647" y="182"/>
                    </a:lnTo>
                    <a:lnTo>
                      <a:pt x="629" y="188"/>
                    </a:lnTo>
                    <a:lnTo>
                      <a:pt x="611" y="198"/>
                    </a:lnTo>
                    <a:lnTo>
                      <a:pt x="594" y="207"/>
                    </a:lnTo>
                    <a:lnTo>
                      <a:pt x="581" y="216"/>
                    </a:lnTo>
                    <a:lnTo>
                      <a:pt x="573" y="224"/>
                    </a:lnTo>
                    <a:lnTo>
                      <a:pt x="569" y="227"/>
                    </a:lnTo>
                    <a:lnTo>
                      <a:pt x="466" y="434"/>
                    </a:lnTo>
                    <a:close/>
                  </a:path>
                </a:pathLst>
              </a:custGeom>
              <a:noFill/>
              <a:ln w="9525">
                <a:solidFill>
                  <a:srgbClr val="1F1A17"/>
                </a:solidFill>
                <a:round/>
                <a:headEnd/>
                <a:tailEnd/>
              </a:ln>
            </p:spPr>
            <p:txBody>
              <a:bodyPr/>
              <a:lstStyle/>
              <a:p>
                <a:pPr eaLnBrk="1" hangingPunct="1"/>
                <a:endParaRPr lang="pt-BR" b="1" u="none"/>
              </a:p>
            </p:txBody>
          </p:sp>
        </p:grpSp>
      </p:grpSp>
      <p:sp>
        <p:nvSpPr>
          <p:cNvPr id="453858" name="Rectangle 1029"/>
          <p:cNvSpPr>
            <a:spLocks noChangeArrowheads="1"/>
          </p:cNvSpPr>
          <p:nvPr/>
        </p:nvSpPr>
        <p:spPr bwMode="auto">
          <a:xfrm>
            <a:off x="0" y="0"/>
            <a:ext cx="9144000" cy="6858000"/>
          </a:xfrm>
          <a:prstGeom prst="rect">
            <a:avLst/>
          </a:prstGeom>
          <a:solidFill>
            <a:schemeClr val="tx1">
              <a:alpha val="50195"/>
            </a:schemeClr>
          </a:solidFill>
          <a:ln w="9525">
            <a:solidFill>
              <a:schemeClr val="tx1"/>
            </a:solidFill>
            <a:miter lim="800000"/>
            <a:headEnd/>
            <a:tailEnd/>
          </a:ln>
        </p:spPr>
        <p:txBody>
          <a:bodyPr wrap="none" anchor="ctr"/>
          <a:lstStyle/>
          <a:p>
            <a:pPr eaLnBrk="1" hangingPunct="1"/>
            <a:endParaRPr lang="pt-BR" u="none"/>
          </a:p>
        </p:txBody>
      </p:sp>
      <p:sp>
        <p:nvSpPr>
          <p:cNvPr id="453859" name="Freeform 1030"/>
          <p:cNvSpPr>
            <a:spLocks/>
          </p:cNvSpPr>
          <p:nvPr/>
        </p:nvSpPr>
        <p:spPr bwMode="auto">
          <a:xfrm>
            <a:off x="4343400" y="3294063"/>
            <a:ext cx="2895600" cy="762000"/>
          </a:xfrm>
          <a:custGeom>
            <a:avLst/>
            <a:gdLst>
              <a:gd name="T0" fmla="*/ 0 w 1824"/>
              <a:gd name="T1" fmla="*/ 0 h 480"/>
              <a:gd name="T2" fmla="*/ 2147483647 w 1824"/>
              <a:gd name="T3" fmla="*/ 2147483647 h 480"/>
              <a:gd name="T4" fmla="*/ 2147483647 w 1824"/>
              <a:gd name="T5" fmla="*/ 2147483647 h 480"/>
              <a:gd name="T6" fmla="*/ 2147483647 w 1824"/>
              <a:gd name="T7" fmla="*/ 0 h 480"/>
              <a:gd name="T8" fmla="*/ 0 w 1824"/>
              <a:gd name="T9" fmla="*/ 0 h 480"/>
              <a:gd name="T10" fmla="*/ 0 60000 65536"/>
              <a:gd name="T11" fmla="*/ 0 60000 65536"/>
              <a:gd name="T12" fmla="*/ 0 60000 65536"/>
              <a:gd name="T13" fmla="*/ 0 60000 65536"/>
              <a:gd name="T14" fmla="*/ 0 60000 65536"/>
              <a:gd name="T15" fmla="*/ 0 w 1824"/>
              <a:gd name="T16" fmla="*/ 0 h 480"/>
              <a:gd name="T17" fmla="*/ 1824 w 1824"/>
              <a:gd name="T18" fmla="*/ 480 h 480"/>
            </a:gdLst>
            <a:ahLst/>
            <a:cxnLst>
              <a:cxn ang="T10">
                <a:pos x="T0" y="T1"/>
              </a:cxn>
              <a:cxn ang="T11">
                <a:pos x="T2" y="T3"/>
              </a:cxn>
              <a:cxn ang="T12">
                <a:pos x="T4" y="T5"/>
              </a:cxn>
              <a:cxn ang="T13">
                <a:pos x="T6" y="T7"/>
              </a:cxn>
              <a:cxn ang="T14">
                <a:pos x="T8" y="T9"/>
              </a:cxn>
            </a:cxnLst>
            <a:rect l="T15" t="T16" r="T17" b="T18"/>
            <a:pathLst>
              <a:path w="1824" h="480">
                <a:moveTo>
                  <a:pt x="0" y="0"/>
                </a:moveTo>
                <a:lnTo>
                  <a:pt x="528" y="480"/>
                </a:lnTo>
                <a:lnTo>
                  <a:pt x="1056" y="480"/>
                </a:lnTo>
                <a:lnTo>
                  <a:pt x="1824" y="0"/>
                </a:lnTo>
                <a:lnTo>
                  <a:pt x="0" y="0"/>
                </a:lnTo>
                <a:close/>
              </a:path>
            </a:pathLst>
          </a:custGeom>
          <a:solidFill>
            <a:schemeClr val="bg1">
              <a:alpha val="50195"/>
            </a:schemeClr>
          </a:solidFill>
          <a:ln w="9525">
            <a:noFill/>
            <a:round/>
            <a:headEnd/>
            <a:tailEnd/>
          </a:ln>
        </p:spPr>
        <p:txBody>
          <a:bodyPr wrap="none" anchor="ctr"/>
          <a:lstStyle/>
          <a:p>
            <a:pPr eaLnBrk="1" hangingPunct="1"/>
            <a:endParaRPr lang="pt-BR" u="none"/>
          </a:p>
        </p:txBody>
      </p:sp>
      <p:pic>
        <p:nvPicPr>
          <p:cNvPr id="453860" name="Picture 1031" descr="C:\WINDOWS\Desktop\TRANSIÇAO.jpg"/>
          <p:cNvPicPr>
            <a:picLocks noChangeAspect="1" noChangeArrowheads="1"/>
          </p:cNvPicPr>
          <p:nvPr/>
        </p:nvPicPr>
        <p:blipFill>
          <a:blip r:embed="rId3" cstate="print"/>
          <a:srcRect/>
          <a:stretch>
            <a:fillRect/>
          </a:stretch>
        </p:blipFill>
        <p:spPr bwMode="auto">
          <a:xfrm>
            <a:off x="4343400" y="1617663"/>
            <a:ext cx="2895600" cy="1752600"/>
          </a:xfrm>
          <a:prstGeom prst="rect">
            <a:avLst/>
          </a:prstGeom>
          <a:noFill/>
          <a:ln w="9525">
            <a:noFill/>
            <a:miter lim="800000"/>
            <a:headEnd/>
            <a:tailEnd/>
          </a:ln>
        </p:spPr>
      </p:pic>
      <p:sp>
        <p:nvSpPr>
          <p:cNvPr id="453861" name="Text Box 2059"/>
          <p:cNvSpPr txBox="1">
            <a:spLocks noChangeArrowheads="1"/>
          </p:cNvSpPr>
          <p:nvPr/>
        </p:nvSpPr>
        <p:spPr bwMode="auto">
          <a:xfrm>
            <a:off x="609600" y="404813"/>
            <a:ext cx="7924800" cy="431800"/>
          </a:xfrm>
          <a:prstGeom prst="rect">
            <a:avLst/>
          </a:prstGeom>
          <a:noFill/>
          <a:ln w="9525">
            <a:noFill/>
            <a:miter lim="800000"/>
            <a:headEnd/>
            <a:tailEnd/>
          </a:ln>
        </p:spPr>
        <p:txBody>
          <a:bodyPr wrap="none" anchor="ctr">
            <a:spAutoFit/>
          </a:bodyPr>
          <a:lstStyle/>
          <a:p>
            <a:pPr algn="ctr" eaLnBrk="1" hangingPunct="1"/>
            <a:r>
              <a:rPr lang="pt-BR" sz="2200" b="1" u="none">
                <a:solidFill>
                  <a:schemeClr val="tx2"/>
                </a:solidFill>
              </a:rPr>
              <a:t>INTERAÇÃO DA CÉLULA APRESENTADORA - LINFÓCITO</a:t>
            </a:r>
          </a:p>
        </p:txBody>
      </p:sp>
      <p:sp>
        <p:nvSpPr>
          <p:cNvPr id="453862"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5682" name="Rounded Rectangle 229"/>
          <p:cNvSpPr>
            <a:spLocks noChangeArrowheads="1"/>
          </p:cNvSpPr>
          <p:nvPr/>
        </p:nvSpPr>
        <p:spPr bwMode="auto">
          <a:xfrm>
            <a:off x="357188" y="1249363"/>
            <a:ext cx="8429625" cy="4714875"/>
          </a:xfrm>
          <a:prstGeom prst="roundRect">
            <a:avLst>
              <a:gd name="adj" fmla="val 5352"/>
            </a:avLst>
          </a:prstGeom>
          <a:solidFill>
            <a:srgbClr val="000066"/>
          </a:solidFill>
          <a:ln w="9525" algn="ctr">
            <a:solidFill>
              <a:schemeClr val="accent1"/>
            </a:solidFill>
            <a:round/>
            <a:headEnd/>
            <a:tailEnd/>
          </a:ln>
        </p:spPr>
        <p:txBody>
          <a:bodyPr wrap="none"/>
          <a:lstStyle/>
          <a:p>
            <a:pPr eaLnBrk="1" hangingPunct="1"/>
            <a:endParaRPr lang="pt-BR" u="none"/>
          </a:p>
        </p:txBody>
      </p:sp>
      <p:grpSp>
        <p:nvGrpSpPr>
          <p:cNvPr id="455683" name="Group 1253"/>
          <p:cNvGrpSpPr>
            <a:grpSpLocks/>
          </p:cNvGrpSpPr>
          <p:nvPr/>
        </p:nvGrpSpPr>
        <p:grpSpPr bwMode="auto">
          <a:xfrm>
            <a:off x="536575" y="1674813"/>
            <a:ext cx="8070850" cy="3863975"/>
            <a:chOff x="356" y="1518"/>
            <a:chExt cx="5084" cy="2434"/>
          </a:xfrm>
        </p:grpSpPr>
        <p:grpSp>
          <p:nvGrpSpPr>
            <p:cNvPr id="455684" name="Group 1031"/>
            <p:cNvGrpSpPr>
              <a:grpSpLocks/>
            </p:cNvGrpSpPr>
            <p:nvPr/>
          </p:nvGrpSpPr>
          <p:grpSpPr bwMode="auto">
            <a:xfrm>
              <a:off x="3312" y="1759"/>
              <a:ext cx="2128" cy="2193"/>
              <a:chOff x="3312" y="1759"/>
              <a:chExt cx="2128" cy="2193"/>
            </a:xfrm>
          </p:grpSpPr>
          <p:sp>
            <p:nvSpPr>
              <p:cNvPr id="455685" name="Freeform 2288"/>
              <p:cNvSpPr>
                <a:spLocks/>
              </p:cNvSpPr>
              <p:nvPr/>
            </p:nvSpPr>
            <p:spPr bwMode="auto">
              <a:xfrm>
                <a:off x="3424" y="2749"/>
                <a:ext cx="155" cy="1021"/>
              </a:xfrm>
              <a:custGeom>
                <a:avLst/>
                <a:gdLst>
                  <a:gd name="T0" fmla="*/ 0 w 619"/>
                  <a:gd name="T1" fmla="*/ 0 h 4084"/>
                  <a:gd name="T2" fmla="*/ 0 w 619"/>
                  <a:gd name="T3" fmla="*/ 0 h 4084"/>
                  <a:gd name="T4" fmla="*/ 0 w 619"/>
                  <a:gd name="T5" fmla="*/ 0 h 4084"/>
                  <a:gd name="T6" fmla="*/ 0 w 619"/>
                  <a:gd name="T7" fmla="*/ 0 h 4084"/>
                  <a:gd name="T8" fmla="*/ 0 w 619"/>
                  <a:gd name="T9" fmla="*/ 0 h 4084"/>
                  <a:gd name="T10" fmla="*/ 0 60000 65536"/>
                  <a:gd name="T11" fmla="*/ 0 60000 65536"/>
                  <a:gd name="T12" fmla="*/ 0 60000 65536"/>
                  <a:gd name="T13" fmla="*/ 0 60000 65536"/>
                  <a:gd name="T14" fmla="*/ 0 60000 65536"/>
                  <a:gd name="T15" fmla="*/ 0 w 619"/>
                  <a:gd name="T16" fmla="*/ 0 h 4084"/>
                  <a:gd name="T17" fmla="*/ 619 w 619"/>
                  <a:gd name="T18" fmla="*/ 4084 h 4084"/>
                </a:gdLst>
                <a:ahLst/>
                <a:cxnLst>
                  <a:cxn ang="T10">
                    <a:pos x="T0" y="T1"/>
                  </a:cxn>
                  <a:cxn ang="T11">
                    <a:pos x="T2" y="T3"/>
                  </a:cxn>
                  <a:cxn ang="T12">
                    <a:pos x="T4" y="T5"/>
                  </a:cxn>
                  <a:cxn ang="T13">
                    <a:pos x="T6" y="T7"/>
                  </a:cxn>
                  <a:cxn ang="T14">
                    <a:pos x="T8" y="T9"/>
                  </a:cxn>
                </a:cxnLst>
                <a:rect l="T15" t="T16" r="T17" b="T18"/>
                <a:pathLst>
                  <a:path w="619" h="4084">
                    <a:moveTo>
                      <a:pt x="619" y="4076"/>
                    </a:moveTo>
                    <a:lnTo>
                      <a:pt x="60" y="0"/>
                    </a:lnTo>
                    <a:lnTo>
                      <a:pt x="0" y="8"/>
                    </a:lnTo>
                    <a:lnTo>
                      <a:pt x="559" y="4084"/>
                    </a:lnTo>
                    <a:lnTo>
                      <a:pt x="619" y="4076"/>
                    </a:lnTo>
                    <a:close/>
                  </a:path>
                </a:pathLst>
              </a:custGeom>
              <a:solidFill>
                <a:schemeClr val="tx1"/>
              </a:solidFill>
              <a:ln w="9525">
                <a:noFill/>
                <a:round/>
                <a:headEnd/>
                <a:tailEnd/>
              </a:ln>
            </p:spPr>
            <p:txBody>
              <a:bodyPr/>
              <a:lstStyle/>
              <a:p>
                <a:pPr eaLnBrk="1" hangingPunct="1"/>
                <a:endParaRPr lang="pt-BR" b="1" u="none"/>
              </a:p>
            </p:txBody>
          </p:sp>
          <p:sp>
            <p:nvSpPr>
              <p:cNvPr id="455686" name="Freeform 2289"/>
              <p:cNvSpPr>
                <a:spLocks/>
              </p:cNvSpPr>
              <p:nvPr/>
            </p:nvSpPr>
            <p:spPr bwMode="auto">
              <a:xfrm>
                <a:off x="3612" y="2880"/>
                <a:ext cx="155" cy="447"/>
              </a:xfrm>
              <a:custGeom>
                <a:avLst/>
                <a:gdLst>
                  <a:gd name="T0" fmla="*/ 0 w 618"/>
                  <a:gd name="T1" fmla="*/ 0 h 1788"/>
                  <a:gd name="T2" fmla="*/ 0 w 618"/>
                  <a:gd name="T3" fmla="*/ 0 h 1788"/>
                  <a:gd name="T4" fmla="*/ 0 w 618"/>
                  <a:gd name="T5" fmla="*/ 0 h 1788"/>
                  <a:gd name="T6" fmla="*/ 0 w 618"/>
                  <a:gd name="T7" fmla="*/ 0 h 1788"/>
                  <a:gd name="T8" fmla="*/ 0 w 618"/>
                  <a:gd name="T9" fmla="*/ 0 h 1788"/>
                  <a:gd name="T10" fmla="*/ 0 60000 65536"/>
                  <a:gd name="T11" fmla="*/ 0 60000 65536"/>
                  <a:gd name="T12" fmla="*/ 0 60000 65536"/>
                  <a:gd name="T13" fmla="*/ 0 60000 65536"/>
                  <a:gd name="T14" fmla="*/ 0 60000 65536"/>
                  <a:gd name="T15" fmla="*/ 0 w 618"/>
                  <a:gd name="T16" fmla="*/ 0 h 1788"/>
                  <a:gd name="T17" fmla="*/ 618 w 618"/>
                  <a:gd name="T18" fmla="*/ 1788 h 1788"/>
                </a:gdLst>
                <a:ahLst/>
                <a:cxnLst>
                  <a:cxn ang="T10">
                    <a:pos x="T0" y="T1"/>
                  </a:cxn>
                  <a:cxn ang="T11">
                    <a:pos x="T2" y="T3"/>
                  </a:cxn>
                  <a:cxn ang="T12">
                    <a:pos x="T4" y="T5"/>
                  </a:cxn>
                  <a:cxn ang="T13">
                    <a:pos x="T6" y="T7"/>
                  </a:cxn>
                  <a:cxn ang="T14">
                    <a:pos x="T8" y="T9"/>
                  </a:cxn>
                </a:cxnLst>
                <a:rect l="T15" t="T16" r="T17" b="T18"/>
                <a:pathLst>
                  <a:path w="618" h="1788">
                    <a:moveTo>
                      <a:pt x="618" y="1770"/>
                    </a:moveTo>
                    <a:lnTo>
                      <a:pt x="58" y="0"/>
                    </a:lnTo>
                    <a:lnTo>
                      <a:pt x="0" y="18"/>
                    </a:lnTo>
                    <a:lnTo>
                      <a:pt x="560" y="1788"/>
                    </a:lnTo>
                    <a:lnTo>
                      <a:pt x="618" y="1770"/>
                    </a:lnTo>
                    <a:close/>
                  </a:path>
                </a:pathLst>
              </a:custGeom>
              <a:solidFill>
                <a:schemeClr val="tx1"/>
              </a:solidFill>
              <a:ln w="9525">
                <a:noFill/>
                <a:round/>
                <a:headEnd/>
                <a:tailEnd/>
              </a:ln>
            </p:spPr>
            <p:txBody>
              <a:bodyPr/>
              <a:lstStyle/>
              <a:p>
                <a:pPr eaLnBrk="1" hangingPunct="1"/>
                <a:endParaRPr lang="pt-BR" b="1" u="none"/>
              </a:p>
            </p:txBody>
          </p:sp>
          <p:grpSp>
            <p:nvGrpSpPr>
              <p:cNvPr id="455687" name="Group 1034"/>
              <p:cNvGrpSpPr>
                <a:grpSpLocks/>
              </p:cNvGrpSpPr>
              <p:nvPr/>
            </p:nvGrpSpPr>
            <p:grpSpPr bwMode="auto">
              <a:xfrm>
                <a:off x="3312" y="1759"/>
                <a:ext cx="2128" cy="2193"/>
                <a:chOff x="3312" y="1759"/>
                <a:chExt cx="2128" cy="2193"/>
              </a:xfrm>
            </p:grpSpPr>
            <p:sp>
              <p:nvSpPr>
                <p:cNvPr id="455688" name="Freeform 2274"/>
                <p:cNvSpPr>
                  <a:spLocks/>
                </p:cNvSpPr>
                <p:nvPr/>
              </p:nvSpPr>
              <p:spPr bwMode="auto">
                <a:xfrm>
                  <a:off x="3737" y="2172"/>
                  <a:ext cx="275" cy="107"/>
                </a:xfrm>
                <a:custGeom>
                  <a:avLst/>
                  <a:gdLst>
                    <a:gd name="T0" fmla="*/ 0 w 1097"/>
                    <a:gd name="T1" fmla="*/ 0 h 426"/>
                    <a:gd name="T2" fmla="*/ 0 w 1097"/>
                    <a:gd name="T3" fmla="*/ 0 h 426"/>
                    <a:gd name="T4" fmla="*/ 0 w 1097"/>
                    <a:gd name="T5" fmla="*/ 0 h 426"/>
                    <a:gd name="T6" fmla="*/ 0 w 1097"/>
                    <a:gd name="T7" fmla="*/ 0 h 426"/>
                    <a:gd name="T8" fmla="*/ 0 w 1097"/>
                    <a:gd name="T9" fmla="*/ 0 h 426"/>
                    <a:gd name="T10" fmla="*/ 0 w 1097"/>
                    <a:gd name="T11" fmla="*/ 0 h 426"/>
                    <a:gd name="T12" fmla="*/ 0 w 1097"/>
                    <a:gd name="T13" fmla="*/ 0 h 426"/>
                    <a:gd name="T14" fmla="*/ 0 w 1097"/>
                    <a:gd name="T15" fmla="*/ 0 h 426"/>
                    <a:gd name="T16" fmla="*/ 0 w 1097"/>
                    <a:gd name="T17" fmla="*/ 0 h 426"/>
                    <a:gd name="T18" fmla="*/ 0 w 1097"/>
                    <a:gd name="T19" fmla="*/ 0 h 426"/>
                    <a:gd name="T20" fmla="*/ 0 w 1097"/>
                    <a:gd name="T21" fmla="*/ 0 h 426"/>
                    <a:gd name="T22" fmla="*/ 0 w 1097"/>
                    <a:gd name="T23" fmla="*/ 0 h 426"/>
                    <a:gd name="T24" fmla="*/ 0 w 1097"/>
                    <a:gd name="T25" fmla="*/ 0 h 426"/>
                    <a:gd name="T26" fmla="*/ 0 w 1097"/>
                    <a:gd name="T27" fmla="*/ 0 h 426"/>
                    <a:gd name="T28" fmla="*/ 0 w 1097"/>
                    <a:gd name="T29" fmla="*/ 0 h 426"/>
                    <a:gd name="T30" fmla="*/ 0 w 1097"/>
                    <a:gd name="T31" fmla="*/ 0 h 426"/>
                    <a:gd name="T32" fmla="*/ 0 w 1097"/>
                    <a:gd name="T33" fmla="*/ 0 h 426"/>
                    <a:gd name="T34" fmla="*/ 0 w 1097"/>
                    <a:gd name="T35" fmla="*/ 0 h 426"/>
                    <a:gd name="T36" fmla="*/ 0 w 1097"/>
                    <a:gd name="T37" fmla="*/ 0 h 426"/>
                    <a:gd name="T38" fmla="*/ 0 w 1097"/>
                    <a:gd name="T39" fmla="*/ 0 h 426"/>
                    <a:gd name="T40" fmla="*/ 0 w 1097"/>
                    <a:gd name="T41" fmla="*/ 0 h 426"/>
                    <a:gd name="T42" fmla="*/ 0 w 1097"/>
                    <a:gd name="T43" fmla="*/ 0 h 426"/>
                    <a:gd name="T44" fmla="*/ 0 w 1097"/>
                    <a:gd name="T45" fmla="*/ 0 h 426"/>
                    <a:gd name="T46" fmla="*/ 0 w 1097"/>
                    <a:gd name="T47" fmla="*/ 0 h 426"/>
                    <a:gd name="T48" fmla="*/ 0 w 1097"/>
                    <a:gd name="T49" fmla="*/ 0 h 426"/>
                    <a:gd name="T50" fmla="*/ 0 w 1097"/>
                    <a:gd name="T51" fmla="*/ 0 h 426"/>
                    <a:gd name="T52" fmla="*/ 0 w 1097"/>
                    <a:gd name="T53" fmla="*/ 0 h 426"/>
                    <a:gd name="T54" fmla="*/ 0 w 1097"/>
                    <a:gd name="T55" fmla="*/ 0 h 426"/>
                    <a:gd name="T56" fmla="*/ 0 w 1097"/>
                    <a:gd name="T57" fmla="*/ 0 h 426"/>
                    <a:gd name="T58" fmla="*/ 0 w 1097"/>
                    <a:gd name="T59" fmla="*/ 0 h 426"/>
                    <a:gd name="T60" fmla="*/ 0 w 1097"/>
                    <a:gd name="T61" fmla="*/ 0 h 426"/>
                    <a:gd name="T62" fmla="*/ 0 w 1097"/>
                    <a:gd name="T63" fmla="*/ 0 h 4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97"/>
                    <a:gd name="T97" fmla="*/ 0 h 426"/>
                    <a:gd name="T98" fmla="*/ 1097 w 1097"/>
                    <a:gd name="T99" fmla="*/ 426 h 4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97" h="426">
                      <a:moveTo>
                        <a:pt x="1097" y="136"/>
                      </a:moveTo>
                      <a:lnTo>
                        <a:pt x="1034" y="426"/>
                      </a:lnTo>
                      <a:lnTo>
                        <a:pt x="229" y="392"/>
                      </a:lnTo>
                      <a:lnTo>
                        <a:pt x="225" y="363"/>
                      </a:lnTo>
                      <a:lnTo>
                        <a:pt x="218" y="339"/>
                      </a:lnTo>
                      <a:lnTo>
                        <a:pt x="214" y="328"/>
                      </a:lnTo>
                      <a:lnTo>
                        <a:pt x="210" y="319"/>
                      </a:lnTo>
                      <a:lnTo>
                        <a:pt x="205" y="310"/>
                      </a:lnTo>
                      <a:lnTo>
                        <a:pt x="200" y="302"/>
                      </a:lnTo>
                      <a:lnTo>
                        <a:pt x="188" y="285"/>
                      </a:lnTo>
                      <a:lnTo>
                        <a:pt x="175" y="269"/>
                      </a:lnTo>
                      <a:lnTo>
                        <a:pt x="158" y="251"/>
                      </a:lnTo>
                      <a:lnTo>
                        <a:pt x="136" y="229"/>
                      </a:lnTo>
                      <a:lnTo>
                        <a:pt x="107" y="211"/>
                      </a:lnTo>
                      <a:lnTo>
                        <a:pt x="77" y="191"/>
                      </a:lnTo>
                      <a:lnTo>
                        <a:pt x="62" y="181"/>
                      </a:lnTo>
                      <a:lnTo>
                        <a:pt x="49" y="169"/>
                      </a:lnTo>
                      <a:lnTo>
                        <a:pt x="37" y="157"/>
                      </a:lnTo>
                      <a:lnTo>
                        <a:pt x="27" y="144"/>
                      </a:lnTo>
                      <a:lnTo>
                        <a:pt x="18" y="130"/>
                      </a:lnTo>
                      <a:lnTo>
                        <a:pt x="10" y="116"/>
                      </a:lnTo>
                      <a:lnTo>
                        <a:pt x="4" y="100"/>
                      </a:lnTo>
                      <a:lnTo>
                        <a:pt x="0" y="83"/>
                      </a:lnTo>
                      <a:lnTo>
                        <a:pt x="0" y="74"/>
                      </a:lnTo>
                      <a:lnTo>
                        <a:pt x="0" y="64"/>
                      </a:lnTo>
                      <a:lnTo>
                        <a:pt x="2" y="55"/>
                      </a:lnTo>
                      <a:lnTo>
                        <a:pt x="3" y="45"/>
                      </a:lnTo>
                      <a:lnTo>
                        <a:pt x="6" y="34"/>
                      </a:lnTo>
                      <a:lnTo>
                        <a:pt x="8" y="24"/>
                      </a:lnTo>
                      <a:lnTo>
                        <a:pt x="12" y="12"/>
                      </a:lnTo>
                      <a:lnTo>
                        <a:pt x="18" y="0"/>
                      </a:lnTo>
                      <a:lnTo>
                        <a:pt x="1097" y="136"/>
                      </a:lnTo>
                      <a:close/>
                    </a:path>
                  </a:pathLst>
                </a:custGeom>
                <a:solidFill>
                  <a:srgbClr val="FFFFFF"/>
                </a:solidFill>
                <a:ln w="9525">
                  <a:noFill/>
                  <a:round/>
                  <a:headEnd/>
                  <a:tailEnd/>
                </a:ln>
              </p:spPr>
              <p:txBody>
                <a:bodyPr/>
                <a:lstStyle/>
                <a:p>
                  <a:pPr eaLnBrk="1" hangingPunct="1"/>
                  <a:endParaRPr lang="pt-BR" b="1" u="none"/>
                </a:p>
              </p:txBody>
            </p:sp>
            <p:sp>
              <p:nvSpPr>
                <p:cNvPr id="455689" name="Freeform 2275"/>
                <p:cNvSpPr>
                  <a:spLocks/>
                </p:cNvSpPr>
                <p:nvPr/>
              </p:nvSpPr>
              <p:spPr bwMode="auto">
                <a:xfrm>
                  <a:off x="3737" y="2172"/>
                  <a:ext cx="275" cy="107"/>
                </a:xfrm>
                <a:custGeom>
                  <a:avLst/>
                  <a:gdLst>
                    <a:gd name="T0" fmla="*/ 0 w 1097"/>
                    <a:gd name="T1" fmla="*/ 0 h 426"/>
                    <a:gd name="T2" fmla="*/ 0 w 1097"/>
                    <a:gd name="T3" fmla="*/ 0 h 426"/>
                    <a:gd name="T4" fmla="*/ 0 w 1097"/>
                    <a:gd name="T5" fmla="*/ 0 h 426"/>
                    <a:gd name="T6" fmla="*/ 0 w 1097"/>
                    <a:gd name="T7" fmla="*/ 0 h 426"/>
                    <a:gd name="T8" fmla="*/ 0 w 1097"/>
                    <a:gd name="T9" fmla="*/ 0 h 426"/>
                    <a:gd name="T10" fmla="*/ 0 w 1097"/>
                    <a:gd name="T11" fmla="*/ 0 h 426"/>
                    <a:gd name="T12" fmla="*/ 0 w 1097"/>
                    <a:gd name="T13" fmla="*/ 0 h 426"/>
                    <a:gd name="T14" fmla="*/ 0 w 1097"/>
                    <a:gd name="T15" fmla="*/ 0 h 426"/>
                    <a:gd name="T16" fmla="*/ 0 w 1097"/>
                    <a:gd name="T17" fmla="*/ 0 h 426"/>
                    <a:gd name="T18" fmla="*/ 0 w 1097"/>
                    <a:gd name="T19" fmla="*/ 0 h 426"/>
                    <a:gd name="T20" fmla="*/ 0 w 1097"/>
                    <a:gd name="T21" fmla="*/ 0 h 426"/>
                    <a:gd name="T22" fmla="*/ 0 w 1097"/>
                    <a:gd name="T23" fmla="*/ 0 h 426"/>
                    <a:gd name="T24" fmla="*/ 0 w 1097"/>
                    <a:gd name="T25" fmla="*/ 0 h 426"/>
                    <a:gd name="T26" fmla="*/ 0 w 1097"/>
                    <a:gd name="T27" fmla="*/ 0 h 426"/>
                    <a:gd name="T28" fmla="*/ 0 w 1097"/>
                    <a:gd name="T29" fmla="*/ 0 h 426"/>
                    <a:gd name="T30" fmla="*/ 0 w 1097"/>
                    <a:gd name="T31" fmla="*/ 0 h 426"/>
                    <a:gd name="T32" fmla="*/ 0 w 1097"/>
                    <a:gd name="T33" fmla="*/ 0 h 426"/>
                    <a:gd name="T34" fmla="*/ 0 w 1097"/>
                    <a:gd name="T35" fmla="*/ 0 h 426"/>
                    <a:gd name="T36" fmla="*/ 0 w 1097"/>
                    <a:gd name="T37" fmla="*/ 0 h 426"/>
                    <a:gd name="T38" fmla="*/ 0 w 1097"/>
                    <a:gd name="T39" fmla="*/ 0 h 426"/>
                    <a:gd name="T40" fmla="*/ 0 w 1097"/>
                    <a:gd name="T41" fmla="*/ 0 h 426"/>
                    <a:gd name="T42" fmla="*/ 0 w 1097"/>
                    <a:gd name="T43" fmla="*/ 0 h 426"/>
                    <a:gd name="T44" fmla="*/ 0 w 1097"/>
                    <a:gd name="T45" fmla="*/ 0 h 426"/>
                    <a:gd name="T46" fmla="*/ 0 w 1097"/>
                    <a:gd name="T47" fmla="*/ 0 h 426"/>
                    <a:gd name="T48" fmla="*/ 0 w 1097"/>
                    <a:gd name="T49" fmla="*/ 0 h 426"/>
                    <a:gd name="T50" fmla="*/ 0 w 1097"/>
                    <a:gd name="T51" fmla="*/ 0 h 426"/>
                    <a:gd name="T52" fmla="*/ 0 w 1097"/>
                    <a:gd name="T53" fmla="*/ 0 h 426"/>
                    <a:gd name="T54" fmla="*/ 0 w 1097"/>
                    <a:gd name="T55" fmla="*/ 0 h 426"/>
                    <a:gd name="T56" fmla="*/ 0 w 1097"/>
                    <a:gd name="T57" fmla="*/ 0 h 426"/>
                    <a:gd name="T58" fmla="*/ 0 w 1097"/>
                    <a:gd name="T59" fmla="*/ 0 h 426"/>
                    <a:gd name="T60" fmla="*/ 0 w 1097"/>
                    <a:gd name="T61" fmla="*/ 0 h 426"/>
                    <a:gd name="T62" fmla="*/ 0 w 1097"/>
                    <a:gd name="T63" fmla="*/ 0 h 4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97"/>
                    <a:gd name="T97" fmla="*/ 0 h 426"/>
                    <a:gd name="T98" fmla="*/ 1097 w 1097"/>
                    <a:gd name="T99" fmla="*/ 426 h 4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97" h="426">
                      <a:moveTo>
                        <a:pt x="1097" y="136"/>
                      </a:moveTo>
                      <a:lnTo>
                        <a:pt x="1034" y="426"/>
                      </a:lnTo>
                      <a:lnTo>
                        <a:pt x="229" y="392"/>
                      </a:lnTo>
                      <a:lnTo>
                        <a:pt x="225" y="363"/>
                      </a:lnTo>
                      <a:lnTo>
                        <a:pt x="218" y="339"/>
                      </a:lnTo>
                      <a:lnTo>
                        <a:pt x="214" y="328"/>
                      </a:lnTo>
                      <a:lnTo>
                        <a:pt x="210" y="319"/>
                      </a:lnTo>
                      <a:lnTo>
                        <a:pt x="205" y="310"/>
                      </a:lnTo>
                      <a:lnTo>
                        <a:pt x="200" y="302"/>
                      </a:lnTo>
                      <a:lnTo>
                        <a:pt x="188" y="285"/>
                      </a:lnTo>
                      <a:lnTo>
                        <a:pt x="175" y="269"/>
                      </a:lnTo>
                      <a:lnTo>
                        <a:pt x="158" y="251"/>
                      </a:lnTo>
                      <a:lnTo>
                        <a:pt x="136" y="229"/>
                      </a:lnTo>
                      <a:lnTo>
                        <a:pt x="107" y="211"/>
                      </a:lnTo>
                      <a:lnTo>
                        <a:pt x="77" y="191"/>
                      </a:lnTo>
                      <a:lnTo>
                        <a:pt x="62" y="181"/>
                      </a:lnTo>
                      <a:lnTo>
                        <a:pt x="49" y="169"/>
                      </a:lnTo>
                      <a:lnTo>
                        <a:pt x="37" y="157"/>
                      </a:lnTo>
                      <a:lnTo>
                        <a:pt x="27" y="144"/>
                      </a:lnTo>
                      <a:lnTo>
                        <a:pt x="18" y="130"/>
                      </a:lnTo>
                      <a:lnTo>
                        <a:pt x="10" y="116"/>
                      </a:lnTo>
                      <a:lnTo>
                        <a:pt x="4" y="100"/>
                      </a:lnTo>
                      <a:lnTo>
                        <a:pt x="0" y="83"/>
                      </a:lnTo>
                      <a:lnTo>
                        <a:pt x="0" y="74"/>
                      </a:lnTo>
                      <a:lnTo>
                        <a:pt x="0" y="64"/>
                      </a:lnTo>
                      <a:lnTo>
                        <a:pt x="2" y="55"/>
                      </a:lnTo>
                      <a:lnTo>
                        <a:pt x="3" y="45"/>
                      </a:lnTo>
                      <a:lnTo>
                        <a:pt x="6" y="34"/>
                      </a:lnTo>
                      <a:lnTo>
                        <a:pt x="8" y="24"/>
                      </a:lnTo>
                      <a:lnTo>
                        <a:pt x="12" y="12"/>
                      </a:lnTo>
                      <a:lnTo>
                        <a:pt x="18" y="0"/>
                      </a:lnTo>
                      <a:lnTo>
                        <a:pt x="1097" y="136"/>
                      </a:lnTo>
                    </a:path>
                  </a:pathLst>
                </a:custGeom>
                <a:noFill/>
                <a:ln w="3175">
                  <a:solidFill>
                    <a:srgbClr val="1F1A17"/>
                  </a:solidFill>
                  <a:round/>
                  <a:headEnd/>
                  <a:tailEnd/>
                </a:ln>
              </p:spPr>
              <p:txBody>
                <a:bodyPr/>
                <a:lstStyle/>
                <a:p>
                  <a:pPr eaLnBrk="1" hangingPunct="1"/>
                  <a:endParaRPr lang="pt-BR" b="1" u="none"/>
                </a:p>
              </p:txBody>
            </p:sp>
            <p:sp>
              <p:nvSpPr>
                <p:cNvPr id="455690" name="Freeform 2276"/>
                <p:cNvSpPr>
                  <a:spLocks/>
                </p:cNvSpPr>
                <p:nvPr/>
              </p:nvSpPr>
              <p:spPr bwMode="auto">
                <a:xfrm>
                  <a:off x="3638" y="2316"/>
                  <a:ext cx="273" cy="110"/>
                </a:xfrm>
                <a:custGeom>
                  <a:avLst/>
                  <a:gdLst>
                    <a:gd name="T0" fmla="*/ 0 w 1094"/>
                    <a:gd name="T1" fmla="*/ 0 h 437"/>
                    <a:gd name="T2" fmla="*/ 0 w 1094"/>
                    <a:gd name="T3" fmla="*/ 0 h 437"/>
                    <a:gd name="T4" fmla="*/ 0 w 1094"/>
                    <a:gd name="T5" fmla="*/ 0 h 437"/>
                    <a:gd name="T6" fmla="*/ 0 w 1094"/>
                    <a:gd name="T7" fmla="*/ 0 h 437"/>
                    <a:gd name="T8" fmla="*/ 0 w 1094"/>
                    <a:gd name="T9" fmla="*/ 0 h 437"/>
                    <a:gd name="T10" fmla="*/ 0 w 1094"/>
                    <a:gd name="T11" fmla="*/ 0 h 437"/>
                    <a:gd name="T12" fmla="*/ 0 w 1094"/>
                    <a:gd name="T13" fmla="*/ 0 h 437"/>
                    <a:gd name="T14" fmla="*/ 0 w 1094"/>
                    <a:gd name="T15" fmla="*/ 0 h 437"/>
                    <a:gd name="T16" fmla="*/ 0 w 1094"/>
                    <a:gd name="T17" fmla="*/ 0 h 437"/>
                    <a:gd name="T18" fmla="*/ 0 w 1094"/>
                    <a:gd name="T19" fmla="*/ 0 h 437"/>
                    <a:gd name="T20" fmla="*/ 0 w 1094"/>
                    <a:gd name="T21" fmla="*/ 0 h 437"/>
                    <a:gd name="T22" fmla="*/ 0 w 1094"/>
                    <a:gd name="T23" fmla="*/ 0 h 437"/>
                    <a:gd name="T24" fmla="*/ 0 w 1094"/>
                    <a:gd name="T25" fmla="*/ 0 h 437"/>
                    <a:gd name="T26" fmla="*/ 0 w 1094"/>
                    <a:gd name="T27" fmla="*/ 0 h 437"/>
                    <a:gd name="T28" fmla="*/ 0 w 1094"/>
                    <a:gd name="T29" fmla="*/ 0 h 437"/>
                    <a:gd name="T30" fmla="*/ 0 w 1094"/>
                    <a:gd name="T31" fmla="*/ 0 h 437"/>
                    <a:gd name="T32" fmla="*/ 0 w 1094"/>
                    <a:gd name="T33" fmla="*/ 0 h 437"/>
                    <a:gd name="T34" fmla="*/ 0 w 1094"/>
                    <a:gd name="T35" fmla="*/ 0 h 437"/>
                    <a:gd name="T36" fmla="*/ 0 w 1094"/>
                    <a:gd name="T37" fmla="*/ 0 h 437"/>
                    <a:gd name="T38" fmla="*/ 0 w 1094"/>
                    <a:gd name="T39" fmla="*/ 0 h 437"/>
                    <a:gd name="T40" fmla="*/ 0 w 1094"/>
                    <a:gd name="T41" fmla="*/ 0 h 437"/>
                    <a:gd name="T42" fmla="*/ 0 w 1094"/>
                    <a:gd name="T43" fmla="*/ 0 h 437"/>
                    <a:gd name="T44" fmla="*/ 0 w 1094"/>
                    <a:gd name="T45" fmla="*/ 0 h 437"/>
                    <a:gd name="T46" fmla="*/ 0 w 1094"/>
                    <a:gd name="T47" fmla="*/ 0 h 437"/>
                    <a:gd name="T48" fmla="*/ 0 w 1094"/>
                    <a:gd name="T49" fmla="*/ 0 h 437"/>
                    <a:gd name="T50" fmla="*/ 0 w 1094"/>
                    <a:gd name="T51" fmla="*/ 0 h 437"/>
                    <a:gd name="T52" fmla="*/ 0 w 1094"/>
                    <a:gd name="T53" fmla="*/ 0 h 437"/>
                    <a:gd name="T54" fmla="*/ 0 w 1094"/>
                    <a:gd name="T55" fmla="*/ 0 h 437"/>
                    <a:gd name="T56" fmla="*/ 0 w 1094"/>
                    <a:gd name="T57" fmla="*/ 0 h 437"/>
                    <a:gd name="T58" fmla="*/ 0 w 1094"/>
                    <a:gd name="T59" fmla="*/ 0 h 437"/>
                    <a:gd name="T60" fmla="*/ 0 w 1094"/>
                    <a:gd name="T61" fmla="*/ 0 h 437"/>
                    <a:gd name="T62" fmla="*/ 0 w 1094"/>
                    <a:gd name="T63" fmla="*/ 0 h 437"/>
                    <a:gd name="T64" fmla="*/ 0 w 1094"/>
                    <a:gd name="T65" fmla="*/ 0 h 437"/>
                    <a:gd name="T66" fmla="*/ 0 w 1094"/>
                    <a:gd name="T67" fmla="*/ 0 h 437"/>
                    <a:gd name="T68" fmla="*/ 0 w 1094"/>
                    <a:gd name="T69" fmla="*/ 0 h 437"/>
                    <a:gd name="T70" fmla="*/ 0 w 1094"/>
                    <a:gd name="T71" fmla="*/ 0 h 437"/>
                    <a:gd name="T72" fmla="*/ 0 w 1094"/>
                    <a:gd name="T73" fmla="*/ 0 h 437"/>
                    <a:gd name="T74" fmla="*/ 0 w 1094"/>
                    <a:gd name="T75" fmla="*/ 0 h 437"/>
                    <a:gd name="T76" fmla="*/ 0 w 1094"/>
                    <a:gd name="T77" fmla="*/ 0 h 437"/>
                    <a:gd name="T78" fmla="*/ 0 w 1094"/>
                    <a:gd name="T79" fmla="*/ 0 h 437"/>
                    <a:gd name="T80" fmla="*/ 0 w 1094"/>
                    <a:gd name="T81" fmla="*/ 0 h 437"/>
                    <a:gd name="T82" fmla="*/ 0 w 1094"/>
                    <a:gd name="T83" fmla="*/ 0 h 437"/>
                    <a:gd name="T84" fmla="*/ 0 w 1094"/>
                    <a:gd name="T85" fmla="*/ 0 h 437"/>
                    <a:gd name="T86" fmla="*/ 0 w 1094"/>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4"/>
                    <a:gd name="T133" fmla="*/ 0 h 437"/>
                    <a:gd name="T134" fmla="*/ 1094 w 1094"/>
                    <a:gd name="T135" fmla="*/ 437 h 4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4" h="437">
                      <a:moveTo>
                        <a:pt x="0" y="0"/>
                      </a:moveTo>
                      <a:lnTo>
                        <a:pt x="0" y="25"/>
                      </a:lnTo>
                      <a:lnTo>
                        <a:pt x="2" y="47"/>
                      </a:lnTo>
                      <a:lnTo>
                        <a:pt x="6" y="64"/>
                      </a:lnTo>
                      <a:lnTo>
                        <a:pt x="12" y="78"/>
                      </a:lnTo>
                      <a:lnTo>
                        <a:pt x="18" y="89"/>
                      </a:lnTo>
                      <a:lnTo>
                        <a:pt x="26" y="98"/>
                      </a:lnTo>
                      <a:lnTo>
                        <a:pt x="35" y="105"/>
                      </a:lnTo>
                      <a:lnTo>
                        <a:pt x="46" y="110"/>
                      </a:lnTo>
                      <a:lnTo>
                        <a:pt x="68" y="118"/>
                      </a:lnTo>
                      <a:lnTo>
                        <a:pt x="94" y="127"/>
                      </a:lnTo>
                      <a:lnTo>
                        <a:pt x="105" y="132"/>
                      </a:lnTo>
                      <a:lnTo>
                        <a:pt x="119" y="140"/>
                      </a:lnTo>
                      <a:lnTo>
                        <a:pt x="130" y="149"/>
                      </a:lnTo>
                      <a:lnTo>
                        <a:pt x="142" y="161"/>
                      </a:lnTo>
                      <a:lnTo>
                        <a:pt x="161" y="168"/>
                      </a:lnTo>
                      <a:lnTo>
                        <a:pt x="175" y="175"/>
                      </a:lnTo>
                      <a:lnTo>
                        <a:pt x="186" y="181"/>
                      </a:lnTo>
                      <a:lnTo>
                        <a:pt x="195" y="188"/>
                      </a:lnTo>
                      <a:lnTo>
                        <a:pt x="200" y="196"/>
                      </a:lnTo>
                      <a:lnTo>
                        <a:pt x="203" y="204"/>
                      </a:lnTo>
                      <a:lnTo>
                        <a:pt x="203" y="210"/>
                      </a:lnTo>
                      <a:lnTo>
                        <a:pt x="202" y="218"/>
                      </a:lnTo>
                      <a:lnTo>
                        <a:pt x="198" y="226"/>
                      </a:lnTo>
                      <a:lnTo>
                        <a:pt x="193" y="235"/>
                      </a:lnTo>
                      <a:lnTo>
                        <a:pt x="186" y="243"/>
                      </a:lnTo>
                      <a:lnTo>
                        <a:pt x="177" y="251"/>
                      </a:lnTo>
                      <a:lnTo>
                        <a:pt x="157" y="268"/>
                      </a:lnTo>
                      <a:lnTo>
                        <a:pt x="133" y="287"/>
                      </a:lnTo>
                      <a:lnTo>
                        <a:pt x="107" y="304"/>
                      </a:lnTo>
                      <a:lnTo>
                        <a:pt x="82" y="322"/>
                      </a:lnTo>
                      <a:lnTo>
                        <a:pt x="57" y="341"/>
                      </a:lnTo>
                      <a:lnTo>
                        <a:pt x="35" y="358"/>
                      </a:lnTo>
                      <a:lnTo>
                        <a:pt x="26" y="367"/>
                      </a:lnTo>
                      <a:lnTo>
                        <a:pt x="18" y="376"/>
                      </a:lnTo>
                      <a:lnTo>
                        <a:pt x="12" y="386"/>
                      </a:lnTo>
                      <a:lnTo>
                        <a:pt x="8" y="395"/>
                      </a:lnTo>
                      <a:lnTo>
                        <a:pt x="5" y="403"/>
                      </a:lnTo>
                      <a:lnTo>
                        <a:pt x="4" y="412"/>
                      </a:lnTo>
                      <a:lnTo>
                        <a:pt x="6" y="421"/>
                      </a:lnTo>
                      <a:lnTo>
                        <a:pt x="10" y="429"/>
                      </a:lnTo>
                      <a:lnTo>
                        <a:pt x="1073" y="437"/>
                      </a:lnTo>
                      <a:lnTo>
                        <a:pt x="1094" y="81"/>
                      </a:lnTo>
                      <a:lnTo>
                        <a:pt x="0" y="0"/>
                      </a:lnTo>
                      <a:close/>
                    </a:path>
                  </a:pathLst>
                </a:custGeom>
                <a:solidFill>
                  <a:srgbClr val="DD137B"/>
                </a:solidFill>
                <a:ln w="9525">
                  <a:noFill/>
                  <a:round/>
                  <a:headEnd/>
                  <a:tailEnd/>
                </a:ln>
              </p:spPr>
              <p:txBody>
                <a:bodyPr/>
                <a:lstStyle/>
                <a:p>
                  <a:pPr eaLnBrk="1" hangingPunct="1"/>
                  <a:endParaRPr lang="pt-BR" b="1" u="none"/>
                </a:p>
              </p:txBody>
            </p:sp>
            <p:sp>
              <p:nvSpPr>
                <p:cNvPr id="455691" name="Freeform 2277"/>
                <p:cNvSpPr>
                  <a:spLocks/>
                </p:cNvSpPr>
                <p:nvPr/>
              </p:nvSpPr>
              <p:spPr bwMode="auto">
                <a:xfrm>
                  <a:off x="3638" y="2316"/>
                  <a:ext cx="273" cy="110"/>
                </a:xfrm>
                <a:custGeom>
                  <a:avLst/>
                  <a:gdLst>
                    <a:gd name="T0" fmla="*/ 0 w 1094"/>
                    <a:gd name="T1" fmla="*/ 0 h 437"/>
                    <a:gd name="T2" fmla="*/ 0 w 1094"/>
                    <a:gd name="T3" fmla="*/ 0 h 437"/>
                    <a:gd name="T4" fmla="*/ 0 w 1094"/>
                    <a:gd name="T5" fmla="*/ 0 h 437"/>
                    <a:gd name="T6" fmla="*/ 0 w 1094"/>
                    <a:gd name="T7" fmla="*/ 0 h 437"/>
                    <a:gd name="T8" fmla="*/ 0 w 1094"/>
                    <a:gd name="T9" fmla="*/ 0 h 437"/>
                    <a:gd name="T10" fmla="*/ 0 w 1094"/>
                    <a:gd name="T11" fmla="*/ 0 h 437"/>
                    <a:gd name="T12" fmla="*/ 0 w 1094"/>
                    <a:gd name="T13" fmla="*/ 0 h 437"/>
                    <a:gd name="T14" fmla="*/ 0 w 1094"/>
                    <a:gd name="T15" fmla="*/ 0 h 437"/>
                    <a:gd name="T16" fmla="*/ 0 w 1094"/>
                    <a:gd name="T17" fmla="*/ 0 h 437"/>
                    <a:gd name="T18" fmla="*/ 0 w 1094"/>
                    <a:gd name="T19" fmla="*/ 0 h 437"/>
                    <a:gd name="T20" fmla="*/ 0 w 1094"/>
                    <a:gd name="T21" fmla="*/ 0 h 437"/>
                    <a:gd name="T22" fmla="*/ 0 w 1094"/>
                    <a:gd name="T23" fmla="*/ 0 h 437"/>
                    <a:gd name="T24" fmla="*/ 0 w 1094"/>
                    <a:gd name="T25" fmla="*/ 0 h 437"/>
                    <a:gd name="T26" fmla="*/ 0 w 1094"/>
                    <a:gd name="T27" fmla="*/ 0 h 437"/>
                    <a:gd name="T28" fmla="*/ 0 w 1094"/>
                    <a:gd name="T29" fmla="*/ 0 h 437"/>
                    <a:gd name="T30" fmla="*/ 0 w 1094"/>
                    <a:gd name="T31" fmla="*/ 0 h 437"/>
                    <a:gd name="T32" fmla="*/ 0 w 1094"/>
                    <a:gd name="T33" fmla="*/ 0 h 437"/>
                    <a:gd name="T34" fmla="*/ 0 w 1094"/>
                    <a:gd name="T35" fmla="*/ 0 h 437"/>
                    <a:gd name="T36" fmla="*/ 0 w 1094"/>
                    <a:gd name="T37" fmla="*/ 0 h 437"/>
                    <a:gd name="T38" fmla="*/ 0 w 1094"/>
                    <a:gd name="T39" fmla="*/ 0 h 437"/>
                    <a:gd name="T40" fmla="*/ 0 w 1094"/>
                    <a:gd name="T41" fmla="*/ 0 h 437"/>
                    <a:gd name="T42" fmla="*/ 0 w 1094"/>
                    <a:gd name="T43" fmla="*/ 0 h 437"/>
                    <a:gd name="T44" fmla="*/ 0 w 1094"/>
                    <a:gd name="T45" fmla="*/ 0 h 437"/>
                    <a:gd name="T46" fmla="*/ 0 w 1094"/>
                    <a:gd name="T47" fmla="*/ 0 h 437"/>
                    <a:gd name="T48" fmla="*/ 0 w 1094"/>
                    <a:gd name="T49" fmla="*/ 0 h 437"/>
                    <a:gd name="T50" fmla="*/ 0 w 1094"/>
                    <a:gd name="T51" fmla="*/ 0 h 437"/>
                    <a:gd name="T52" fmla="*/ 0 w 1094"/>
                    <a:gd name="T53" fmla="*/ 0 h 437"/>
                    <a:gd name="T54" fmla="*/ 0 w 1094"/>
                    <a:gd name="T55" fmla="*/ 0 h 437"/>
                    <a:gd name="T56" fmla="*/ 0 w 1094"/>
                    <a:gd name="T57" fmla="*/ 0 h 437"/>
                    <a:gd name="T58" fmla="*/ 0 w 1094"/>
                    <a:gd name="T59" fmla="*/ 0 h 437"/>
                    <a:gd name="T60" fmla="*/ 0 w 1094"/>
                    <a:gd name="T61" fmla="*/ 0 h 437"/>
                    <a:gd name="T62" fmla="*/ 0 w 1094"/>
                    <a:gd name="T63" fmla="*/ 0 h 437"/>
                    <a:gd name="T64" fmla="*/ 0 w 1094"/>
                    <a:gd name="T65" fmla="*/ 0 h 437"/>
                    <a:gd name="T66" fmla="*/ 0 w 1094"/>
                    <a:gd name="T67" fmla="*/ 0 h 437"/>
                    <a:gd name="T68" fmla="*/ 0 w 1094"/>
                    <a:gd name="T69" fmla="*/ 0 h 437"/>
                    <a:gd name="T70" fmla="*/ 0 w 1094"/>
                    <a:gd name="T71" fmla="*/ 0 h 437"/>
                    <a:gd name="T72" fmla="*/ 0 w 1094"/>
                    <a:gd name="T73" fmla="*/ 0 h 437"/>
                    <a:gd name="T74" fmla="*/ 0 w 1094"/>
                    <a:gd name="T75" fmla="*/ 0 h 437"/>
                    <a:gd name="T76" fmla="*/ 0 w 1094"/>
                    <a:gd name="T77" fmla="*/ 0 h 437"/>
                    <a:gd name="T78" fmla="*/ 0 w 1094"/>
                    <a:gd name="T79" fmla="*/ 0 h 437"/>
                    <a:gd name="T80" fmla="*/ 0 w 1094"/>
                    <a:gd name="T81" fmla="*/ 0 h 437"/>
                    <a:gd name="T82" fmla="*/ 0 w 1094"/>
                    <a:gd name="T83" fmla="*/ 0 h 437"/>
                    <a:gd name="T84" fmla="*/ 0 w 1094"/>
                    <a:gd name="T85" fmla="*/ 0 h 437"/>
                    <a:gd name="T86" fmla="*/ 0 w 1094"/>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4"/>
                    <a:gd name="T133" fmla="*/ 0 h 437"/>
                    <a:gd name="T134" fmla="*/ 1094 w 1094"/>
                    <a:gd name="T135" fmla="*/ 437 h 4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4" h="437">
                      <a:moveTo>
                        <a:pt x="0" y="0"/>
                      </a:moveTo>
                      <a:lnTo>
                        <a:pt x="0" y="25"/>
                      </a:lnTo>
                      <a:lnTo>
                        <a:pt x="2" y="47"/>
                      </a:lnTo>
                      <a:lnTo>
                        <a:pt x="6" y="64"/>
                      </a:lnTo>
                      <a:lnTo>
                        <a:pt x="12" y="78"/>
                      </a:lnTo>
                      <a:lnTo>
                        <a:pt x="18" y="89"/>
                      </a:lnTo>
                      <a:lnTo>
                        <a:pt x="26" y="98"/>
                      </a:lnTo>
                      <a:lnTo>
                        <a:pt x="35" y="105"/>
                      </a:lnTo>
                      <a:lnTo>
                        <a:pt x="46" y="110"/>
                      </a:lnTo>
                      <a:lnTo>
                        <a:pt x="68" y="118"/>
                      </a:lnTo>
                      <a:lnTo>
                        <a:pt x="94" y="127"/>
                      </a:lnTo>
                      <a:lnTo>
                        <a:pt x="105" y="132"/>
                      </a:lnTo>
                      <a:lnTo>
                        <a:pt x="119" y="140"/>
                      </a:lnTo>
                      <a:lnTo>
                        <a:pt x="130" y="149"/>
                      </a:lnTo>
                      <a:lnTo>
                        <a:pt x="142" y="161"/>
                      </a:lnTo>
                      <a:lnTo>
                        <a:pt x="161" y="168"/>
                      </a:lnTo>
                      <a:lnTo>
                        <a:pt x="175" y="175"/>
                      </a:lnTo>
                      <a:lnTo>
                        <a:pt x="186" y="181"/>
                      </a:lnTo>
                      <a:lnTo>
                        <a:pt x="195" y="188"/>
                      </a:lnTo>
                      <a:lnTo>
                        <a:pt x="200" y="196"/>
                      </a:lnTo>
                      <a:lnTo>
                        <a:pt x="203" y="204"/>
                      </a:lnTo>
                      <a:lnTo>
                        <a:pt x="203" y="210"/>
                      </a:lnTo>
                      <a:lnTo>
                        <a:pt x="202" y="218"/>
                      </a:lnTo>
                      <a:lnTo>
                        <a:pt x="198" y="226"/>
                      </a:lnTo>
                      <a:lnTo>
                        <a:pt x="193" y="235"/>
                      </a:lnTo>
                      <a:lnTo>
                        <a:pt x="186" y="243"/>
                      </a:lnTo>
                      <a:lnTo>
                        <a:pt x="177" y="251"/>
                      </a:lnTo>
                      <a:lnTo>
                        <a:pt x="157" y="268"/>
                      </a:lnTo>
                      <a:lnTo>
                        <a:pt x="133" y="287"/>
                      </a:lnTo>
                      <a:lnTo>
                        <a:pt x="107" y="304"/>
                      </a:lnTo>
                      <a:lnTo>
                        <a:pt x="82" y="322"/>
                      </a:lnTo>
                      <a:lnTo>
                        <a:pt x="57" y="341"/>
                      </a:lnTo>
                      <a:lnTo>
                        <a:pt x="35" y="358"/>
                      </a:lnTo>
                      <a:lnTo>
                        <a:pt x="26" y="367"/>
                      </a:lnTo>
                      <a:lnTo>
                        <a:pt x="18" y="376"/>
                      </a:lnTo>
                      <a:lnTo>
                        <a:pt x="12" y="386"/>
                      </a:lnTo>
                      <a:lnTo>
                        <a:pt x="8" y="395"/>
                      </a:lnTo>
                      <a:lnTo>
                        <a:pt x="5" y="403"/>
                      </a:lnTo>
                      <a:lnTo>
                        <a:pt x="4" y="412"/>
                      </a:lnTo>
                      <a:lnTo>
                        <a:pt x="6" y="421"/>
                      </a:lnTo>
                      <a:lnTo>
                        <a:pt x="10" y="429"/>
                      </a:lnTo>
                      <a:lnTo>
                        <a:pt x="1073" y="437"/>
                      </a:lnTo>
                      <a:lnTo>
                        <a:pt x="1094" y="81"/>
                      </a:lnTo>
                      <a:lnTo>
                        <a:pt x="0" y="0"/>
                      </a:lnTo>
                      <a:close/>
                    </a:path>
                  </a:pathLst>
                </a:custGeom>
                <a:noFill/>
                <a:ln w="3175">
                  <a:solidFill>
                    <a:srgbClr val="1F1A17"/>
                  </a:solidFill>
                  <a:round/>
                  <a:headEnd/>
                  <a:tailEnd/>
                </a:ln>
              </p:spPr>
              <p:txBody>
                <a:bodyPr/>
                <a:lstStyle/>
                <a:p>
                  <a:pPr eaLnBrk="1" hangingPunct="1"/>
                  <a:endParaRPr lang="pt-BR" b="1" u="none"/>
                </a:p>
              </p:txBody>
            </p:sp>
            <p:sp>
              <p:nvSpPr>
                <p:cNvPr id="455692" name="Rectangle 2278"/>
                <p:cNvSpPr>
                  <a:spLocks noChangeArrowheads="1"/>
                </p:cNvSpPr>
                <p:nvPr/>
              </p:nvSpPr>
              <p:spPr bwMode="auto">
                <a:xfrm>
                  <a:off x="3658" y="3402"/>
                  <a:ext cx="254" cy="154"/>
                </a:xfrm>
                <a:prstGeom prst="rect">
                  <a:avLst/>
                </a:prstGeom>
                <a:noFill/>
                <a:ln w="9525">
                  <a:noFill/>
                  <a:miter lim="800000"/>
                  <a:headEnd/>
                  <a:tailEnd/>
                </a:ln>
              </p:spPr>
              <p:txBody>
                <a:bodyPr wrap="none" lIns="0" tIns="0" rIns="0" bIns="0">
                  <a:spAutoFit/>
                </a:bodyPr>
                <a:lstStyle/>
                <a:p>
                  <a:pPr eaLnBrk="1" hangingPunct="1"/>
                  <a:r>
                    <a:rPr lang="pt-BR" sz="1600" b="1" u="none"/>
                    <a:t>CD4</a:t>
                  </a:r>
                  <a:endParaRPr lang="pt-BR" b="1" u="none"/>
                </a:p>
              </p:txBody>
            </p:sp>
            <p:sp>
              <p:nvSpPr>
                <p:cNvPr id="455693" name="Rectangle 2279"/>
                <p:cNvSpPr>
                  <a:spLocks noChangeArrowheads="1"/>
                </p:cNvSpPr>
                <p:nvPr/>
              </p:nvSpPr>
              <p:spPr bwMode="auto">
                <a:xfrm>
                  <a:off x="3312" y="3798"/>
                  <a:ext cx="646" cy="154"/>
                </a:xfrm>
                <a:prstGeom prst="rect">
                  <a:avLst/>
                </a:prstGeom>
                <a:noFill/>
                <a:ln w="9525">
                  <a:noFill/>
                  <a:miter lim="800000"/>
                  <a:headEnd/>
                  <a:tailEnd/>
                </a:ln>
              </p:spPr>
              <p:txBody>
                <a:bodyPr wrap="none" lIns="0" tIns="0" rIns="0" bIns="0">
                  <a:spAutoFit/>
                </a:bodyPr>
                <a:lstStyle/>
                <a:p>
                  <a:pPr eaLnBrk="1" hangingPunct="1"/>
                  <a:r>
                    <a:rPr lang="pt-BR" sz="1600" b="1" u="none"/>
                    <a:t>PEPTÍDEO</a:t>
                  </a:r>
                  <a:endParaRPr lang="pt-BR" b="1" u="none"/>
                </a:p>
              </p:txBody>
            </p:sp>
            <p:sp>
              <p:nvSpPr>
                <p:cNvPr id="455694" name="Freeform 2280"/>
                <p:cNvSpPr>
                  <a:spLocks/>
                </p:cNvSpPr>
                <p:nvPr/>
              </p:nvSpPr>
              <p:spPr bwMode="auto">
                <a:xfrm>
                  <a:off x="3401" y="2723"/>
                  <a:ext cx="98" cy="59"/>
                </a:xfrm>
                <a:custGeom>
                  <a:avLst/>
                  <a:gdLst>
                    <a:gd name="T0" fmla="*/ 0 w 393"/>
                    <a:gd name="T1" fmla="*/ 0 h 236"/>
                    <a:gd name="T2" fmla="*/ 0 w 393"/>
                    <a:gd name="T3" fmla="*/ 0 h 236"/>
                    <a:gd name="T4" fmla="*/ 0 w 393"/>
                    <a:gd name="T5" fmla="*/ 0 h 236"/>
                    <a:gd name="T6" fmla="*/ 0 w 393"/>
                    <a:gd name="T7" fmla="*/ 0 h 236"/>
                    <a:gd name="T8" fmla="*/ 0 w 393"/>
                    <a:gd name="T9" fmla="*/ 0 h 236"/>
                    <a:gd name="T10" fmla="*/ 0 w 393"/>
                    <a:gd name="T11" fmla="*/ 0 h 236"/>
                    <a:gd name="T12" fmla="*/ 0 w 393"/>
                    <a:gd name="T13" fmla="*/ 0 h 236"/>
                    <a:gd name="T14" fmla="*/ 0 w 393"/>
                    <a:gd name="T15" fmla="*/ 0 h 236"/>
                    <a:gd name="T16" fmla="*/ 0 w 393"/>
                    <a:gd name="T17" fmla="*/ 0 h 236"/>
                    <a:gd name="T18" fmla="*/ 0 w 393"/>
                    <a:gd name="T19" fmla="*/ 0 h 236"/>
                    <a:gd name="T20" fmla="*/ 0 w 393"/>
                    <a:gd name="T21" fmla="*/ 0 h 236"/>
                    <a:gd name="T22" fmla="*/ 0 w 393"/>
                    <a:gd name="T23" fmla="*/ 0 h 236"/>
                    <a:gd name="T24" fmla="*/ 0 w 393"/>
                    <a:gd name="T25" fmla="*/ 0 h 236"/>
                    <a:gd name="T26" fmla="*/ 0 w 393"/>
                    <a:gd name="T27" fmla="*/ 0 h 236"/>
                    <a:gd name="T28" fmla="*/ 0 w 393"/>
                    <a:gd name="T29" fmla="*/ 0 h 236"/>
                    <a:gd name="T30" fmla="*/ 0 w 393"/>
                    <a:gd name="T31" fmla="*/ 0 h 236"/>
                    <a:gd name="T32" fmla="*/ 0 w 393"/>
                    <a:gd name="T33" fmla="*/ 0 h 236"/>
                    <a:gd name="T34" fmla="*/ 0 w 393"/>
                    <a:gd name="T35" fmla="*/ 0 h 236"/>
                    <a:gd name="T36" fmla="*/ 0 w 393"/>
                    <a:gd name="T37" fmla="*/ 0 h 236"/>
                    <a:gd name="T38" fmla="*/ 0 w 393"/>
                    <a:gd name="T39" fmla="*/ 0 h 236"/>
                    <a:gd name="T40" fmla="*/ 0 w 393"/>
                    <a:gd name="T41" fmla="*/ 0 h 236"/>
                    <a:gd name="T42" fmla="*/ 0 w 393"/>
                    <a:gd name="T43" fmla="*/ 0 h 236"/>
                    <a:gd name="T44" fmla="*/ 0 w 393"/>
                    <a:gd name="T45" fmla="*/ 0 h 236"/>
                    <a:gd name="T46" fmla="*/ 0 w 393"/>
                    <a:gd name="T47" fmla="*/ 0 h 236"/>
                    <a:gd name="T48" fmla="*/ 0 w 393"/>
                    <a:gd name="T49" fmla="*/ 0 h 236"/>
                    <a:gd name="T50" fmla="*/ 0 w 393"/>
                    <a:gd name="T51" fmla="*/ 0 h 236"/>
                    <a:gd name="T52" fmla="*/ 0 w 393"/>
                    <a:gd name="T53" fmla="*/ 0 h 236"/>
                    <a:gd name="T54" fmla="*/ 0 w 393"/>
                    <a:gd name="T55" fmla="*/ 0 h 236"/>
                    <a:gd name="T56" fmla="*/ 0 w 393"/>
                    <a:gd name="T57" fmla="*/ 0 h 236"/>
                    <a:gd name="T58" fmla="*/ 0 w 393"/>
                    <a:gd name="T59" fmla="*/ 0 h 236"/>
                    <a:gd name="T60" fmla="*/ 0 w 393"/>
                    <a:gd name="T61" fmla="*/ 0 h 236"/>
                    <a:gd name="T62" fmla="*/ 0 w 393"/>
                    <a:gd name="T63" fmla="*/ 0 h 236"/>
                    <a:gd name="T64" fmla="*/ 0 w 393"/>
                    <a:gd name="T65" fmla="*/ 0 h 236"/>
                    <a:gd name="T66" fmla="*/ 0 w 393"/>
                    <a:gd name="T67" fmla="*/ 0 h 236"/>
                    <a:gd name="T68" fmla="*/ 0 w 393"/>
                    <a:gd name="T69" fmla="*/ 0 h 236"/>
                    <a:gd name="T70" fmla="*/ 0 w 393"/>
                    <a:gd name="T71" fmla="*/ 0 h 236"/>
                    <a:gd name="T72" fmla="*/ 0 w 393"/>
                    <a:gd name="T73" fmla="*/ 0 h 2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3"/>
                    <a:gd name="T112" fmla="*/ 0 h 236"/>
                    <a:gd name="T113" fmla="*/ 393 w 393"/>
                    <a:gd name="T114" fmla="*/ 236 h 2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3" h="236">
                      <a:moveTo>
                        <a:pt x="393" y="107"/>
                      </a:moveTo>
                      <a:lnTo>
                        <a:pt x="393" y="130"/>
                      </a:lnTo>
                      <a:lnTo>
                        <a:pt x="393" y="141"/>
                      </a:lnTo>
                      <a:lnTo>
                        <a:pt x="392" y="152"/>
                      </a:lnTo>
                      <a:lnTo>
                        <a:pt x="389" y="163"/>
                      </a:lnTo>
                      <a:lnTo>
                        <a:pt x="387" y="172"/>
                      </a:lnTo>
                      <a:lnTo>
                        <a:pt x="383" y="181"/>
                      </a:lnTo>
                      <a:lnTo>
                        <a:pt x="379" y="190"/>
                      </a:lnTo>
                      <a:lnTo>
                        <a:pt x="374" y="198"/>
                      </a:lnTo>
                      <a:lnTo>
                        <a:pt x="368" y="206"/>
                      </a:lnTo>
                      <a:lnTo>
                        <a:pt x="362" y="213"/>
                      </a:lnTo>
                      <a:lnTo>
                        <a:pt x="354" y="218"/>
                      </a:lnTo>
                      <a:lnTo>
                        <a:pt x="347" y="223"/>
                      </a:lnTo>
                      <a:lnTo>
                        <a:pt x="339" y="229"/>
                      </a:lnTo>
                      <a:lnTo>
                        <a:pt x="330" y="231"/>
                      </a:lnTo>
                      <a:lnTo>
                        <a:pt x="322" y="234"/>
                      </a:lnTo>
                      <a:lnTo>
                        <a:pt x="313" y="235"/>
                      </a:lnTo>
                      <a:lnTo>
                        <a:pt x="302" y="236"/>
                      </a:lnTo>
                      <a:lnTo>
                        <a:pt x="0" y="236"/>
                      </a:lnTo>
                      <a:lnTo>
                        <a:pt x="0" y="0"/>
                      </a:lnTo>
                      <a:lnTo>
                        <a:pt x="302" y="0"/>
                      </a:lnTo>
                      <a:lnTo>
                        <a:pt x="313" y="2"/>
                      </a:lnTo>
                      <a:lnTo>
                        <a:pt x="322" y="3"/>
                      </a:lnTo>
                      <a:lnTo>
                        <a:pt x="330" y="5"/>
                      </a:lnTo>
                      <a:lnTo>
                        <a:pt x="339" y="8"/>
                      </a:lnTo>
                      <a:lnTo>
                        <a:pt x="347" y="13"/>
                      </a:lnTo>
                      <a:lnTo>
                        <a:pt x="354" y="19"/>
                      </a:lnTo>
                      <a:lnTo>
                        <a:pt x="362" y="24"/>
                      </a:lnTo>
                      <a:lnTo>
                        <a:pt x="368" y="31"/>
                      </a:lnTo>
                      <a:lnTo>
                        <a:pt x="374" y="38"/>
                      </a:lnTo>
                      <a:lnTo>
                        <a:pt x="379" y="46"/>
                      </a:lnTo>
                      <a:lnTo>
                        <a:pt x="383" y="56"/>
                      </a:lnTo>
                      <a:lnTo>
                        <a:pt x="387" y="65"/>
                      </a:lnTo>
                      <a:lnTo>
                        <a:pt x="389" y="74"/>
                      </a:lnTo>
                      <a:lnTo>
                        <a:pt x="392" y="85"/>
                      </a:lnTo>
                      <a:lnTo>
                        <a:pt x="393" y="95"/>
                      </a:lnTo>
                      <a:lnTo>
                        <a:pt x="393" y="107"/>
                      </a:lnTo>
                      <a:close/>
                    </a:path>
                  </a:pathLst>
                </a:custGeom>
                <a:solidFill>
                  <a:srgbClr val="DA251D"/>
                </a:solidFill>
                <a:ln w="9525">
                  <a:noFill/>
                  <a:round/>
                  <a:headEnd/>
                  <a:tailEnd/>
                </a:ln>
              </p:spPr>
              <p:txBody>
                <a:bodyPr/>
                <a:lstStyle/>
                <a:p>
                  <a:pPr eaLnBrk="1" hangingPunct="1"/>
                  <a:endParaRPr lang="pt-BR" b="1" u="none"/>
                </a:p>
              </p:txBody>
            </p:sp>
            <p:sp>
              <p:nvSpPr>
                <p:cNvPr id="455695" name="Freeform 2281"/>
                <p:cNvSpPr>
                  <a:spLocks/>
                </p:cNvSpPr>
                <p:nvPr/>
              </p:nvSpPr>
              <p:spPr bwMode="auto">
                <a:xfrm>
                  <a:off x="3401" y="2723"/>
                  <a:ext cx="98" cy="59"/>
                </a:xfrm>
                <a:custGeom>
                  <a:avLst/>
                  <a:gdLst>
                    <a:gd name="T0" fmla="*/ 0 w 393"/>
                    <a:gd name="T1" fmla="*/ 0 h 236"/>
                    <a:gd name="T2" fmla="*/ 0 w 393"/>
                    <a:gd name="T3" fmla="*/ 0 h 236"/>
                    <a:gd name="T4" fmla="*/ 0 w 393"/>
                    <a:gd name="T5" fmla="*/ 0 h 236"/>
                    <a:gd name="T6" fmla="*/ 0 w 393"/>
                    <a:gd name="T7" fmla="*/ 0 h 236"/>
                    <a:gd name="T8" fmla="*/ 0 w 393"/>
                    <a:gd name="T9" fmla="*/ 0 h 236"/>
                    <a:gd name="T10" fmla="*/ 0 w 393"/>
                    <a:gd name="T11" fmla="*/ 0 h 236"/>
                    <a:gd name="T12" fmla="*/ 0 w 393"/>
                    <a:gd name="T13" fmla="*/ 0 h 236"/>
                    <a:gd name="T14" fmla="*/ 0 w 393"/>
                    <a:gd name="T15" fmla="*/ 0 h 236"/>
                    <a:gd name="T16" fmla="*/ 0 w 393"/>
                    <a:gd name="T17" fmla="*/ 0 h 236"/>
                    <a:gd name="T18" fmla="*/ 0 w 393"/>
                    <a:gd name="T19" fmla="*/ 0 h 236"/>
                    <a:gd name="T20" fmla="*/ 0 w 393"/>
                    <a:gd name="T21" fmla="*/ 0 h 236"/>
                    <a:gd name="T22" fmla="*/ 0 w 393"/>
                    <a:gd name="T23" fmla="*/ 0 h 236"/>
                    <a:gd name="T24" fmla="*/ 0 w 393"/>
                    <a:gd name="T25" fmla="*/ 0 h 236"/>
                    <a:gd name="T26" fmla="*/ 0 w 393"/>
                    <a:gd name="T27" fmla="*/ 0 h 236"/>
                    <a:gd name="T28" fmla="*/ 0 w 393"/>
                    <a:gd name="T29" fmla="*/ 0 h 236"/>
                    <a:gd name="T30" fmla="*/ 0 w 393"/>
                    <a:gd name="T31" fmla="*/ 0 h 236"/>
                    <a:gd name="T32" fmla="*/ 0 w 393"/>
                    <a:gd name="T33" fmla="*/ 0 h 236"/>
                    <a:gd name="T34" fmla="*/ 0 w 393"/>
                    <a:gd name="T35" fmla="*/ 0 h 236"/>
                    <a:gd name="T36" fmla="*/ 0 w 393"/>
                    <a:gd name="T37" fmla="*/ 0 h 236"/>
                    <a:gd name="T38" fmla="*/ 0 w 393"/>
                    <a:gd name="T39" fmla="*/ 0 h 236"/>
                    <a:gd name="T40" fmla="*/ 0 w 393"/>
                    <a:gd name="T41" fmla="*/ 0 h 236"/>
                    <a:gd name="T42" fmla="*/ 0 w 393"/>
                    <a:gd name="T43" fmla="*/ 0 h 236"/>
                    <a:gd name="T44" fmla="*/ 0 w 393"/>
                    <a:gd name="T45" fmla="*/ 0 h 236"/>
                    <a:gd name="T46" fmla="*/ 0 w 393"/>
                    <a:gd name="T47" fmla="*/ 0 h 236"/>
                    <a:gd name="T48" fmla="*/ 0 w 393"/>
                    <a:gd name="T49" fmla="*/ 0 h 236"/>
                    <a:gd name="T50" fmla="*/ 0 w 393"/>
                    <a:gd name="T51" fmla="*/ 0 h 236"/>
                    <a:gd name="T52" fmla="*/ 0 w 393"/>
                    <a:gd name="T53" fmla="*/ 0 h 236"/>
                    <a:gd name="T54" fmla="*/ 0 w 393"/>
                    <a:gd name="T55" fmla="*/ 0 h 236"/>
                    <a:gd name="T56" fmla="*/ 0 w 393"/>
                    <a:gd name="T57" fmla="*/ 0 h 236"/>
                    <a:gd name="T58" fmla="*/ 0 w 393"/>
                    <a:gd name="T59" fmla="*/ 0 h 236"/>
                    <a:gd name="T60" fmla="*/ 0 w 393"/>
                    <a:gd name="T61" fmla="*/ 0 h 236"/>
                    <a:gd name="T62" fmla="*/ 0 w 393"/>
                    <a:gd name="T63" fmla="*/ 0 h 236"/>
                    <a:gd name="T64" fmla="*/ 0 w 393"/>
                    <a:gd name="T65" fmla="*/ 0 h 236"/>
                    <a:gd name="T66" fmla="*/ 0 w 393"/>
                    <a:gd name="T67" fmla="*/ 0 h 236"/>
                    <a:gd name="T68" fmla="*/ 0 w 393"/>
                    <a:gd name="T69" fmla="*/ 0 h 236"/>
                    <a:gd name="T70" fmla="*/ 0 w 393"/>
                    <a:gd name="T71" fmla="*/ 0 h 236"/>
                    <a:gd name="T72" fmla="*/ 0 w 393"/>
                    <a:gd name="T73" fmla="*/ 0 h 2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3"/>
                    <a:gd name="T112" fmla="*/ 0 h 236"/>
                    <a:gd name="T113" fmla="*/ 393 w 393"/>
                    <a:gd name="T114" fmla="*/ 236 h 2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3" h="236">
                      <a:moveTo>
                        <a:pt x="393" y="107"/>
                      </a:moveTo>
                      <a:lnTo>
                        <a:pt x="393" y="130"/>
                      </a:lnTo>
                      <a:lnTo>
                        <a:pt x="393" y="141"/>
                      </a:lnTo>
                      <a:lnTo>
                        <a:pt x="392" y="152"/>
                      </a:lnTo>
                      <a:lnTo>
                        <a:pt x="389" y="163"/>
                      </a:lnTo>
                      <a:lnTo>
                        <a:pt x="387" y="172"/>
                      </a:lnTo>
                      <a:lnTo>
                        <a:pt x="383" y="181"/>
                      </a:lnTo>
                      <a:lnTo>
                        <a:pt x="379" y="190"/>
                      </a:lnTo>
                      <a:lnTo>
                        <a:pt x="374" y="198"/>
                      </a:lnTo>
                      <a:lnTo>
                        <a:pt x="368" y="206"/>
                      </a:lnTo>
                      <a:lnTo>
                        <a:pt x="362" y="213"/>
                      </a:lnTo>
                      <a:lnTo>
                        <a:pt x="354" y="218"/>
                      </a:lnTo>
                      <a:lnTo>
                        <a:pt x="347" y="223"/>
                      </a:lnTo>
                      <a:lnTo>
                        <a:pt x="339" y="229"/>
                      </a:lnTo>
                      <a:lnTo>
                        <a:pt x="330" y="231"/>
                      </a:lnTo>
                      <a:lnTo>
                        <a:pt x="322" y="234"/>
                      </a:lnTo>
                      <a:lnTo>
                        <a:pt x="313" y="235"/>
                      </a:lnTo>
                      <a:lnTo>
                        <a:pt x="302" y="236"/>
                      </a:lnTo>
                      <a:lnTo>
                        <a:pt x="0" y="236"/>
                      </a:lnTo>
                      <a:lnTo>
                        <a:pt x="0" y="0"/>
                      </a:lnTo>
                      <a:lnTo>
                        <a:pt x="302" y="0"/>
                      </a:lnTo>
                      <a:lnTo>
                        <a:pt x="313" y="2"/>
                      </a:lnTo>
                      <a:lnTo>
                        <a:pt x="322" y="3"/>
                      </a:lnTo>
                      <a:lnTo>
                        <a:pt x="330" y="5"/>
                      </a:lnTo>
                      <a:lnTo>
                        <a:pt x="339" y="8"/>
                      </a:lnTo>
                      <a:lnTo>
                        <a:pt x="347" y="13"/>
                      </a:lnTo>
                      <a:lnTo>
                        <a:pt x="354" y="19"/>
                      </a:lnTo>
                      <a:lnTo>
                        <a:pt x="362" y="24"/>
                      </a:lnTo>
                      <a:lnTo>
                        <a:pt x="368" y="31"/>
                      </a:lnTo>
                      <a:lnTo>
                        <a:pt x="374" y="38"/>
                      </a:lnTo>
                      <a:lnTo>
                        <a:pt x="379" y="46"/>
                      </a:lnTo>
                      <a:lnTo>
                        <a:pt x="383" y="56"/>
                      </a:lnTo>
                      <a:lnTo>
                        <a:pt x="387" y="65"/>
                      </a:lnTo>
                      <a:lnTo>
                        <a:pt x="389" y="74"/>
                      </a:lnTo>
                      <a:lnTo>
                        <a:pt x="392" y="85"/>
                      </a:lnTo>
                      <a:lnTo>
                        <a:pt x="393" y="95"/>
                      </a:lnTo>
                      <a:lnTo>
                        <a:pt x="393" y="107"/>
                      </a:lnTo>
                    </a:path>
                  </a:pathLst>
                </a:custGeom>
                <a:noFill/>
                <a:ln w="9525">
                  <a:solidFill>
                    <a:srgbClr val="1F1A17"/>
                  </a:solidFill>
                  <a:round/>
                  <a:headEnd/>
                  <a:tailEnd/>
                </a:ln>
              </p:spPr>
              <p:txBody>
                <a:bodyPr/>
                <a:lstStyle/>
                <a:p>
                  <a:pPr eaLnBrk="1" hangingPunct="1"/>
                  <a:endParaRPr lang="pt-BR" b="1" u="none"/>
                </a:p>
              </p:txBody>
            </p:sp>
            <p:sp>
              <p:nvSpPr>
                <p:cNvPr id="455696" name="Freeform 2282"/>
                <p:cNvSpPr>
                  <a:spLocks/>
                </p:cNvSpPr>
                <p:nvPr/>
              </p:nvSpPr>
              <p:spPr bwMode="auto">
                <a:xfrm>
                  <a:off x="3378" y="2809"/>
                  <a:ext cx="396" cy="106"/>
                </a:xfrm>
                <a:custGeom>
                  <a:avLst/>
                  <a:gdLst>
                    <a:gd name="T0" fmla="*/ 0 w 1586"/>
                    <a:gd name="T1" fmla="*/ 0 h 424"/>
                    <a:gd name="T2" fmla="*/ 0 w 1586"/>
                    <a:gd name="T3" fmla="*/ 0 h 424"/>
                    <a:gd name="T4" fmla="*/ 0 w 1586"/>
                    <a:gd name="T5" fmla="*/ 0 h 424"/>
                    <a:gd name="T6" fmla="*/ 0 w 1586"/>
                    <a:gd name="T7" fmla="*/ 0 h 424"/>
                    <a:gd name="T8" fmla="*/ 0 w 1586"/>
                    <a:gd name="T9" fmla="*/ 0 h 424"/>
                    <a:gd name="T10" fmla="*/ 0 w 1586"/>
                    <a:gd name="T11" fmla="*/ 0 h 424"/>
                    <a:gd name="T12" fmla="*/ 0 w 1586"/>
                    <a:gd name="T13" fmla="*/ 0 h 424"/>
                    <a:gd name="T14" fmla="*/ 0 w 1586"/>
                    <a:gd name="T15" fmla="*/ 0 h 424"/>
                    <a:gd name="T16" fmla="*/ 0 w 1586"/>
                    <a:gd name="T17" fmla="*/ 0 h 424"/>
                    <a:gd name="T18" fmla="*/ 0 w 1586"/>
                    <a:gd name="T19" fmla="*/ 0 h 424"/>
                    <a:gd name="T20" fmla="*/ 0 w 1586"/>
                    <a:gd name="T21" fmla="*/ 0 h 424"/>
                    <a:gd name="T22" fmla="*/ 0 w 1586"/>
                    <a:gd name="T23" fmla="*/ 0 h 424"/>
                    <a:gd name="T24" fmla="*/ 0 w 1586"/>
                    <a:gd name="T25" fmla="*/ 0 h 424"/>
                    <a:gd name="T26" fmla="*/ 0 w 1586"/>
                    <a:gd name="T27" fmla="*/ 0 h 424"/>
                    <a:gd name="T28" fmla="*/ 0 w 1586"/>
                    <a:gd name="T29" fmla="*/ 0 h 424"/>
                    <a:gd name="T30" fmla="*/ 0 w 1586"/>
                    <a:gd name="T31" fmla="*/ 0 h 424"/>
                    <a:gd name="T32" fmla="*/ 0 w 1586"/>
                    <a:gd name="T33" fmla="*/ 0 h 424"/>
                    <a:gd name="T34" fmla="*/ 0 w 1586"/>
                    <a:gd name="T35" fmla="*/ 0 h 424"/>
                    <a:gd name="T36" fmla="*/ 0 w 1586"/>
                    <a:gd name="T37" fmla="*/ 0 h 424"/>
                    <a:gd name="T38" fmla="*/ 0 w 1586"/>
                    <a:gd name="T39" fmla="*/ 0 h 424"/>
                    <a:gd name="T40" fmla="*/ 0 w 1586"/>
                    <a:gd name="T41" fmla="*/ 0 h 424"/>
                    <a:gd name="T42" fmla="*/ 0 w 1586"/>
                    <a:gd name="T43" fmla="*/ 0 h 424"/>
                    <a:gd name="T44" fmla="*/ 0 w 1586"/>
                    <a:gd name="T45" fmla="*/ 0 h 424"/>
                    <a:gd name="T46" fmla="*/ 0 w 1586"/>
                    <a:gd name="T47" fmla="*/ 0 h 424"/>
                    <a:gd name="T48" fmla="*/ 0 w 1586"/>
                    <a:gd name="T49" fmla="*/ 0 h 424"/>
                    <a:gd name="T50" fmla="*/ 0 w 1586"/>
                    <a:gd name="T51" fmla="*/ 0 h 424"/>
                    <a:gd name="T52" fmla="*/ 0 w 1586"/>
                    <a:gd name="T53" fmla="*/ 0 h 424"/>
                    <a:gd name="T54" fmla="*/ 0 w 1586"/>
                    <a:gd name="T55" fmla="*/ 0 h 424"/>
                    <a:gd name="T56" fmla="*/ 0 w 1586"/>
                    <a:gd name="T57" fmla="*/ 0 h 424"/>
                    <a:gd name="T58" fmla="*/ 0 w 1586"/>
                    <a:gd name="T59" fmla="*/ 0 h 424"/>
                    <a:gd name="T60" fmla="*/ 0 w 1586"/>
                    <a:gd name="T61" fmla="*/ 0 h 424"/>
                    <a:gd name="T62" fmla="*/ 0 w 1586"/>
                    <a:gd name="T63" fmla="*/ 0 h 424"/>
                    <a:gd name="T64" fmla="*/ 0 w 1586"/>
                    <a:gd name="T65" fmla="*/ 0 h 424"/>
                    <a:gd name="T66" fmla="*/ 0 w 1586"/>
                    <a:gd name="T67" fmla="*/ 0 h 424"/>
                    <a:gd name="T68" fmla="*/ 0 w 1586"/>
                    <a:gd name="T69" fmla="*/ 0 h 424"/>
                    <a:gd name="T70" fmla="*/ 0 w 1586"/>
                    <a:gd name="T71" fmla="*/ 0 h 424"/>
                    <a:gd name="T72" fmla="*/ 0 w 1586"/>
                    <a:gd name="T73" fmla="*/ 0 h 424"/>
                    <a:gd name="T74" fmla="*/ 0 w 1586"/>
                    <a:gd name="T75" fmla="*/ 0 h 424"/>
                    <a:gd name="T76" fmla="*/ 0 w 1586"/>
                    <a:gd name="T77" fmla="*/ 0 h 424"/>
                    <a:gd name="T78" fmla="*/ 0 w 1586"/>
                    <a:gd name="T79" fmla="*/ 0 h 424"/>
                    <a:gd name="T80" fmla="*/ 0 w 1586"/>
                    <a:gd name="T81" fmla="*/ 0 h 424"/>
                    <a:gd name="T82" fmla="*/ 0 w 1586"/>
                    <a:gd name="T83" fmla="*/ 0 h 424"/>
                    <a:gd name="T84" fmla="*/ 0 w 1586"/>
                    <a:gd name="T85" fmla="*/ 0 h 424"/>
                    <a:gd name="T86" fmla="*/ 0 w 1586"/>
                    <a:gd name="T87" fmla="*/ 0 h 424"/>
                    <a:gd name="T88" fmla="*/ 0 w 1586"/>
                    <a:gd name="T89" fmla="*/ 0 h 424"/>
                    <a:gd name="T90" fmla="*/ 0 w 1586"/>
                    <a:gd name="T91" fmla="*/ 0 h 424"/>
                    <a:gd name="T92" fmla="*/ 0 w 1586"/>
                    <a:gd name="T93" fmla="*/ 0 h 424"/>
                    <a:gd name="T94" fmla="*/ 0 w 1586"/>
                    <a:gd name="T95" fmla="*/ 0 h 424"/>
                    <a:gd name="T96" fmla="*/ 0 w 1586"/>
                    <a:gd name="T97" fmla="*/ 0 h 424"/>
                    <a:gd name="T98" fmla="*/ 0 w 1586"/>
                    <a:gd name="T99" fmla="*/ 0 h 424"/>
                    <a:gd name="T100" fmla="*/ 0 w 1586"/>
                    <a:gd name="T101" fmla="*/ 0 h 424"/>
                    <a:gd name="T102" fmla="*/ 0 w 1586"/>
                    <a:gd name="T103" fmla="*/ 0 h 424"/>
                    <a:gd name="T104" fmla="*/ 0 w 1586"/>
                    <a:gd name="T105" fmla="*/ 0 h 424"/>
                    <a:gd name="T106" fmla="*/ 0 w 1586"/>
                    <a:gd name="T107" fmla="*/ 0 h 424"/>
                    <a:gd name="T108" fmla="*/ 0 w 1586"/>
                    <a:gd name="T109" fmla="*/ 0 h 424"/>
                    <a:gd name="T110" fmla="*/ 0 w 1586"/>
                    <a:gd name="T111" fmla="*/ 0 h 424"/>
                    <a:gd name="T112" fmla="*/ 0 w 1586"/>
                    <a:gd name="T113" fmla="*/ 0 h 424"/>
                    <a:gd name="T114" fmla="*/ 0 w 1586"/>
                    <a:gd name="T115" fmla="*/ 0 h 424"/>
                    <a:gd name="T116" fmla="*/ 0 w 1586"/>
                    <a:gd name="T117" fmla="*/ 0 h 424"/>
                    <a:gd name="T118" fmla="*/ 0 w 1586"/>
                    <a:gd name="T119" fmla="*/ 0 h 424"/>
                    <a:gd name="T120" fmla="*/ 0 w 1586"/>
                    <a:gd name="T121" fmla="*/ 0 h 424"/>
                    <a:gd name="T122" fmla="*/ 0 w 1586"/>
                    <a:gd name="T123" fmla="*/ 0 h 424"/>
                    <a:gd name="T124" fmla="*/ 0 w 1586"/>
                    <a:gd name="T125" fmla="*/ 0 h 4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86"/>
                    <a:gd name="T190" fmla="*/ 0 h 424"/>
                    <a:gd name="T191" fmla="*/ 1586 w 1586"/>
                    <a:gd name="T192" fmla="*/ 424 h 4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86" h="424">
                      <a:moveTo>
                        <a:pt x="1584" y="0"/>
                      </a:moveTo>
                      <a:lnTo>
                        <a:pt x="1586" y="329"/>
                      </a:lnTo>
                      <a:lnTo>
                        <a:pt x="1535" y="333"/>
                      </a:lnTo>
                      <a:lnTo>
                        <a:pt x="1486" y="334"/>
                      </a:lnTo>
                      <a:lnTo>
                        <a:pt x="1437" y="334"/>
                      </a:lnTo>
                      <a:lnTo>
                        <a:pt x="1390" y="333"/>
                      </a:lnTo>
                      <a:lnTo>
                        <a:pt x="1299" y="326"/>
                      </a:lnTo>
                      <a:lnTo>
                        <a:pt x="1213" y="318"/>
                      </a:lnTo>
                      <a:lnTo>
                        <a:pt x="1172" y="315"/>
                      </a:lnTo>
                      <a:lnTo>
                        <a:pt x="1134" y="312"/>
                      </a:lnTo>
                      <a:lnTo>
                        <a:pt x="1095" y="311"/>
                      </a:lnTo>
                      <a:lnTo>
                        <a:pt x="1058" y="311"/>
                      </a:lnTo>
                      <a:lnTo>
                        <a:pt x="1023" y="312"/>
                      </a:lnTo>
                      <a:lnTo>
                        <a:pt x="988" y="316"/>
                      </a:lnTo>
                      <a:lnTo>
                        <a:pt x="971" y="318"/>
                      </a:lnTo>
                      <a:lnTo>
                        <a:pt x="955" y="322"/>
                      </a:lnTo>
                      <a:lnTo>
                        <a:pt x="939" y="326"/>
                      </a:lnTo>
                      <a:lnTo>
                        <a:pt x="924" y="332"/>
                      </a:lnTo>
                      <a:lnTo>
                        <a:pt x="863" y="350"/>
                      </a:lnTo>
                      <a:lnTo>
                        <a:pt x="805" y="366"/>
                      </a:lnTo>
                      <a:lnTo>
                        <a:pt x="751" y="381"/>
                      </a:lnTo>
                      <a:lnTo>
                        <a:pt x="701" y="392"/>
                      </a:lnTo>
                      <a:lnTo>
                        <a:pt x="653" y="402"/>
                      </a:lnTo>
                      <a:lnTo>
                        <a:pt x="608" y="410"/>
                      </a:lnTo>
                      <a:lnTo>
                        <a:pt x="566" y="415"/>
                      </a:lnTo>
                      <a:lnTo>
                        <a:pt x="526" y="420"/>
                      </a:lnTo>
                      <a:lnTo>
                        <a:pt x="491" y="423"/>
                      </a:lnTo>
                      <a:lnTo>
                        <a:pt x="455" y="424"/>
                      </a:lnTo>
                      <a:lnTo>
                        <a:pt x="423" y="423"/>
                      </a:lnTo>
                      <a:lnTo>
                        <a:pt x="393" y="421"/>
                      </a:lnTo>
                      <a:lnTo>
                        <a:pt x="365" y="419"/>
                      </a:lnTo>
                      <a:lnTo>
                        <a:pt x="339" y="414"/>
                      </a:lnTo>
                      <a:lnTo>
                        <a:pt x="314" y="408"/>
                      </a:lnTo>
                      <a:lnTo>
                        <a:pt x="290" y="402"/>
                      </a:lnTo>
                      <a:lnTo>
                        <a:pt x="268" y="394"/>
                      </a:lnTo>
                      <a:lnTo>
                        <a:pt x="248" y="386"/>
                      </a:lnTo>
                      <a:lnTo>
                        <a:pt x="228" y="377"/>
                      </a:lnTo>
                      <a:lnTo>
                        <a:pt x="208" y="367"/>
                      </a:lnTo>
                      <a:lnTo>
                        <a:pt x="190" y="357"/>
                      </a:lnTo>
                      <a:lnTo>
                        <a:pt x="173" y="345"/>
                      </a:lnTo>
                      <a:lnTo>
                        <a:pt x="155" y="333"/>
                      </a:lnTo>
                      <a:lnTo>
                        <a:pt x="140" y="321"/>
                      </a:lnTo>
                      <a:lnTo>
                        <a:pt x="107" y="296"/>
                      </a:lnTo>
                      <a:lnTo>
                        <a:pt x="72" y="271"/>
                      </a:lnTo>
                      <a:lnTo>
                        <a:pt x="38" y="246"/>
                      </a:lnTo>
                      <a:lnTo>
                        <a:pt x="0" y="221"/>
                      </a:lnTo>
                      <a:lnTo>
                        <a:pt x="47" y="231"/>
                      </a:lnTo>
                      <a:lnTo>
                        <a:pt x="92" y="241"/>
                      </a:lnTo>
                      <a:lnTo>
                        <a:pt x="134" y="246"/>
                      </a:lnTo>
                      <a:lnTo>
                        <a:pt x="175" y="249"/>
                      </a:lnTo>
                      <a:lnTo>
                        <a:pt x="213" y="249"/>
                      </a:lnTo>
                      <a:lnTo>
                        <a:pt x="252" y="247"/>
                      </a:lnTo>
                      <a:lnTo>
                        <a:pt x="287" y="243"/>
                      </a:lnTo>
                      <a:lnTo>
                        <a:pt x="322" y="238"/>
                      </a:lnTo>
                      <a:lnTo>
                        <a:pt x="353" y="230"/>
                      </a:lnTo>
                      <a:lnTo>
                        <a:pt x="385" y="222"/>
                      </a:lnTo>
                      <a:lnTo>
                        <a:pt x="415" y="212"/>
                      </a:lnTo>
                      <a:lnTo>
                        <a:pt x="446" y="201"/>
                      </a:lnTo>
                      <a:lnTo>
                        <a:pt x="474" y="188"/>
                      </a:lnTo>
                      <a:lnTo>
                        <a:pt x="501" y="176"/>
                      </a:lnTo>
                      <a:lnTo>
                        <a:pt x="528" y="161"/>
                      </a:lnTo>
                      <a:lnTo>
                        <a:pt x="554" y="148"/>
                      </a:lnTo>
                      <a:lnTo>
                        <a:pt x="1584" y="0"/>
                      </a:lnTo>
                      <a:close/>
                    </a:path>
                  </a:pathLst>
                </a:custGeom>
                <a:solidFill>
                  <a:srgbClr val="009240"/>
                </a:solidFill>
                <a:ln w="9525">
                  <a:noFill/>
                  <a:round/>
                  <a:headEnd/>
                  <a:tailEnd/>
                </a:ln>
              </p:spPr>
              <p:txBody>
                <a:bodyPr/>
                <a:lstStyle/>
                <a:p>
                  <a:pPr eaLnBrk="1" hangingPunct="1"/>
                  <a:endParaRPr lang="pt-BR" b="1" u="none"/>
                </a:p>
              </p:txBody>
            </p:sp>
            <p:sp>
              <p:nvSpPr>
                <p:cNvPr id="455697" name="Freeform 2283"/>
                <p:cNvSpPr>
                  <a:spLocks/>
                </p:cNvSpPr>
                <p:nvPr/>
              </p:nvSpPr>
              <p:spPr bwMode="auto">
                <a:xfrm>
                  <a:off x="3378" y="2809"/>
                  <a:ext cx="396" cy="106"/>
                </a:xfrm>
                <a:custGeom>
                  <a:avLst/>
                  <a:gdLst>
                    <a:gd name="T0" fmla="*/ 0 w 1586"/>
                    <a:gd name="T1" fmla="*/ 0 h 424"/>
                    <a:gd name="T2" fmla="*/ 0 w 1586"/>
                    <a:gd name="T3" fmla="*/ 0 h 424"/>
                    <a:gd name="T4" fmla="*/ 0 w 1586"/>
                    <a:gd name="T5" fmla="*/ 0 h 424"/>
                    <a:gd name="T6" fmla="*/ 0 w 1586"/>
                    <a:gd name="T7" fmla="*/ 0 h 424"/>
                    <a:gd name="T8" fmla="*/ 0 w 1586"/>
                    <a:gd name="T9" fmla="*/ 0 h 424"/>
                    <a:gd name="T10" fmla="*/ 0 w 1586"/>
                    <a:gd name="T11" fmla="*/ 0 h 424"/>
                    <a:gd name="T12" fmla="*/ 0 w 1586"/>
                    <a:gd name="T13" fmla="*/ 0 h 424"/>
                    <a:gd name="T14" fmla="*/ 0 w 1586"/>
                    <a:gd name="T15" fmla="*/ 0 h 424"/>
                    <a:gd name="T16" fmla="*/ 0 w 1586"/>
                    <a:gd name="T17" fmla="*/ 0 h 424"/>
                    <a:gd name="T18" fmla="*/ 0 w 1586"/>
                    <a:gd name="T19" fmla="*/ 0 h 424"/>
                    <a:gd name="T20" fmla="*/ 0 w 1586"/>
                    <a:gd name="T21" fmla="*/ 0 h 424"/>
                    <a:gd name="T22" fmla="*/ 0 w 1586"/>
                    <a:gd name="T23" fmla="*/ 0 h 424"/>
                    <a:gd name="T24" fmla="*/ 0 w 1586"/>
                    <a:gd name="T25" fmla="*/ 0 h 424"/>
                    <a:gd name="T26" fmla="*/ 0 w 1586"/>
                    <a:gd name="T27" fmla="*/ 0 h 424"/>
                    <a:gd name="T28" fmla="*/ 0 w 1586"/>
                    <a:gd name="T29" fmla="*/ 0 h 424"/>
                    <a:gd name="T30" fmla="*/ 0 w 1586"/>
                    <a:gd name="T31" fmla="*/ 0 h 424"/>
                    <a:gd name="T32" fmla="*/ 0 w 1586"/>
                    <a:gd name="T33" fmla="*/ 0 h 424"/>
                    <a:gd name="T34" fmla="*/ 0 w 1586"/>
                    <a:gd name="T35" fmla="*/ 0 h 424"/>
                    <a:gd name="T36" fmla="*/ 0 w 1586"/>
                    <a:gd name="T37" fmla="*/ 0 h 424"/>
                    <a:gd name="T38" fmla="*/ 0 w 1586"/>
                    <a:gd name="T39" fmla="*/ 0 h 424"/>
                    <a:gd name="T40" fmla="*/ 0 w 1586"/>
                    <a:gd name="T41" fmla="*/ 0 h 424"/>
                    <a:gd name="T42" fmla="*/ 0 w 1586"/>
                    <a:gd name="T43" fmla="*/ 0 h 424"/>
                    <a:gd name="T44" fmla="*/ 0 w 1586"/>
                    <a:gd name="T45" fmla="*/ 0 h 424"/>
                    <a:gd name="T46" fmla="*/ 0 w 1586"/>
                    <a:gd name="T47" fmla="*/ 0 h 424"/>
                    <a:gd name="T48" fmla="*/ 0 w 1586"/>
                    <a:gd name="T49" fmla="*/ 0 h 424"/>
                    <a:gd name="T50" fmla="*/ 0 w 1586"/>
                    <a:gd name="T51" fmla="*/ 0 h 424"/>
                    <a:gd name="T52" fmla="*/ 0 w 1586"/>
                    <a:gd name="T53" fmla="*/ 0 h 424"/>
                    <a:gd name="T54" fmla="*/ 0 w 1586"/>
                    <a:gd name="T55" fmla="*/ 0 h 424"/>
                    <a:gd name="T56" fmla="*/ 0 w 1586"/>
                    <a:gd name="T57" fmla="*/ 0 h 424"/>
                    <a:gd name="T58" fmla="*/ 0 w 1586"/>
                    <a:gd name="T59" fmla="*/ 0 h 424"/>
                    <a:gd name="T60" fmla="*/ 0 w 1586"/>
                    <a:gd name="T61" fmla="*/ 0 h 424"/>
                    <a:gd name="T62" fmla="*/ 0 w 1586"/>
                    <a:gd name="T63" fmla="*/ 0 h 424"/>
                    <a:gd name="T64" fmla="*/ 0 w 1586"/>
                    <a:gd name="T65" fmla="*/ 0 h 424"/>
                    <a:gd name="T66" fmla="*/ 0 w 1586"/>
                    <a:gd name="T67" fmla="*/ 0 h 424"/>
                    <a:gd name="T68" fmla="*/ 0 w 1586"/>
                    <a:gd name="T69" fmla="*/ 0 h 424"/>
                    <a:gd name="T70" fmla="*/ 0 w 1586"/>
                    <a:gd name="T71" fmla="*/ 0 h 424"/>
                    <a:gd name="T72" fmla="*/ 0 w 1586"/>
                    <a:gd name="T73" fmla="*/ 0 h 424"/>
                    <a:gd name="T74" fmla="*/ 0 w 1586"/>
                    <a:gd name="T75" fmla="*/ 0 h 424"/>
                    <a:gd name="T76" fmla="*/ 0 w 1586"/>
                    <a:gd name="T77" fmla="*/ 0 h 424"/>
                    <a:gd name="T78" fmla="*/ 0 w 1586"/>
                    <a:gd name="T79" fmla="*/ 0 h 424"/>
                    <a:gd name="T80" fmla="*/ 0 w 1586"/>
                    <a:gd name="T81" fmla="*/ 0 h 424"/>
                    <a:gd name="T82" fmla="*/ 0 w 1586"/>
                    <a:gd name="T83" fmla="*/ 0 h 424"/>
                    <a:gd name="T84" fmla="*/ 0 w 1586"/>
                    <a:gd name="T85" fmla="*/ 0 h 424"/>
                    <a:gd name="T86" fmla="*/ 0 w 1586"/>
                    <a:gd name="T87" fmla="*/ 0 h 424"/>
                    <a:gd name="T88" fmla="*/ 0 w 1586"/>
                    <a:gd name="T89" fmla="*/ 0 h 424"/>
                    <a:gd name="T90" fmla="*/ 0 w 1586"/>
                    <a:gd name="T91" fmla="*/ 0 h 424"/>
                    <a:gd name="T92" fmla="*/ 0 w 1586"/>
                    <a:gd name="T93" fmla="*/ 0 h 424"/>
                    <a:gd name="T94" fmla="*/ 0 w 1586"/>
                    <a:gd name="T95" fmla="*/ 0 h 424"/>
                    <a:gd name="T96" fmla="*/ 0 w 1586"/>
                    <a:gd name="T97" fmla="*/ 0 h 424"/>
                    <a:gd name="T98" fmla="*/ 0 w 1586"/>
                    <a:gd name="T99" fmla="*/ 0 h 424"/>
                    <a:gd name="T100" fmla="*/ 0 w 1586"/>
                    <a:gd name="T101" fmla="*/ 0 h 424"/>
                    <a:gd name="T102" fmla="*/ 0 w 1586"/>
                    <a:gd name="T103" fmla="*/ 0 h 424"/>
                    <a:gd name="T104" fmla="*/ 0 w 1586"/>
                    <a:gd name="T105" fmla="*/ 0 h 424"/>
                    <a:gd name="T106" fmla="*/ 0 w 1586"/>
                    <a:gd name="T107" fmla="*/ 0 h 424"/>
                    <a:gd name="T108" fmla="*/ 0 w 1586"/>
                    <a:gd name="T109" fmla="*/ 0 h 424"/>
                    <a:gd name="T110" fmla="*/ 0 w 1586"/>
                    <a:gd name="T111" fmla="*/ 0 h 424"/>
                    <a:gd name="T112" fmla="*/ 0 w 1586"/>
                    <a:gd name="T113" fmla="*/ 0 h 424"/>
                    <a:gd name="T114" fmla="*/ 0 w 1586"/>
                    <a:gd name="T115" fmla="*/ 0 h 424"/>
                    <a:gd name="T116" fmla="*/ 0 w 1586"/>
                    <a:gd name="T117" fmla="*/ 0 h 424"/>
                    <a:gd name="T118" fmla="*/ 0 w 1586"/>
                    <a:gd name="T119" fmla="*/ 0 h 424"/>
                    <a:gd name="T120" fmla="*/ 0 w 1586"/>
                    <a:gd name="T121" fmla="*/ 0 h 424"/>
                    <a:gd name="T122" fmla="*/ 0 w 1586"/>
                    <a:gd name="T123" fmla="*/ 0 h 424"/>
                    <a:gd name="T124" fmla="*/ 0 w 1586"/>
                    <a:gd name="T125" fmla="*/ 0 h 4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86"/>
                    <a:gd name="T190" fmla="*/ 0 h 424"/>
                    <a:gd name="T191" fmla="*/ 1586 w 1586"/>
                    <a:gd name="T192" fmla="*/ 424 h 4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86" h="424">
                      <a:moveTo>
                        <a:pt x="1584" y="0"/>
                      </a:moveTo>
                      <a:lnTo>
                        <a:pt x="1586" y="329"/>
                      </a:lnTo>
                      <a:lnTo>
                        <a:pt x="1535" y="333"/>
                      </a:lnTo>
                      <a:lnTo>
                        <a:pt x="1486" y="334"/>
                      </a:lnTo>
                      <a:lnTo>
                        <a:pt x="1437" y="334"/>
                      </a:lnTo>
                      <a:lnTo>
                        <a:pt x="1390" y="333"/>
                      </a:lnTo>
                      <a:lnTo>
                        <a:pt x="1299" y="326"/>
                      </a:lnTo>
                      <a:lnTo>
                        <a:pt x="1213" y="318"/>
                      </a:lnTo>
                      <a:lnTo>
                        <a:pt x="1172" y="315"/>
                      </a:lnTo>
                      <a:lnTo>
                        <a:pt x="1134" y="312"/>
                      </a:lnTo>
                      <a:lnTo>
                        <a:pt x="1095" y="311"/>
                      </a:lnTo>
                      <a:lnTo>
                        <a:pt x="1058" y="311"/>
                      </a:lnTo>
                      <a:lnTo>
                        <a:pt x="1023" y="312"/>
                      </a:lnTo>
                      <a:lnTo>
                        <a:pt x="988" y="316"/>
                      </a:lnTo>
                      <a:lnTo>
                        <a:pt x="971" y="318"/>
                      </a:lnTo>
                      <a:lnTo>
                        <a:pt x="955" y="322"/>
                      </a:lnTo>
                      <a:lnTo>
                        <a:pt x="939" y="326"/>
                      </a:lnTo>
                      <a:lnTo>
                        <a:pt x="924" y="332"/>
                      </a:lnTo>
                      <a:lnTo>
                        <a:pt x="863" y="350"/>
                      </a:lnTo>
                      <a:lnTo>
                        <a:pt x="805" y="366"/>
                      </a:lnTo>
                      <a:lnTo>
                        <a:pt x="751" y="381"/>
                      </a:lnTo>
                      <a:lnTo>
                        <a:pt x="701" y="392"/>
                      </a:lnTo>
                      <a:lnTo>
                        <a:pt x="653" y="402"/>
                      </a:lnTo>
                      <a:lnTo>
                        <a:pt x="608" y="410"/>
                      </a:lnTo>
                      <a:lnTo>
                        <a:pt x="566" y="415"/>
                      </a:lnTo>
                      <a:lnTo>
                        <a:pt x="526" y="420"/>
                      </a:lnTo>
                      <a:lnTo>
                        <a:pt x="491" y="423"/>
                      </a:lnTo>
                      <a:lnTo>
                        <a:pt x="455" y="424"/>
                      </a:lnTo>
                      <a:lnTo>
                        <a:pt x="423" y="423"/>
                      </a:lnTo>
                      <a:lnTo>
                        <a:pt x="393" y="421"/>
                      </a:lnTo>
                      <a:lnTo>
                        <a:pt x="365" y="419"/>
                      </a:lnTo>
                      <a:lnTo>
                        <a:pt x="339" y="414"/>
                      </a:lnTo>
                      <a:lnTo>
                        <a:pt x="314" y="408"/>
                      </a:lnTo>
                      <a:lnTo>
                        <a:pt x="290" y="402"/>
                      </a:lnTo>
                      <a:lnTo>
                        <a:pt x="268" y="394"/>
                      </a:lnTo>
                      <a:lnTo>
                        <a:pt x="248" y="386"/>
                      </a:lnTo>
                      <a:lnTo>
                        <a:pt x="228" y="377"/>
                      </a:lnTo>
                      <a:lnTo>
                        <a:pt x="208" y="367"/>
                      </a:lnTo>
                      <a:lnTo>
                        <a:pt x="190" y="357"/>
                      </a:lnTo>
                      <a:lnTo>
                        <a:pt x="173" y="345"/>
                      </a:lnTo>
                      <a:lnTo>
                        <a:pt x="155" y="333"/>
                      </a:lnTo>
                      <a:lnTo>
                        <a:pt x="140" y="321"/>
                      </a:lnTo>
                      <a:lnTo>
                        <a:pt x="107" y="296"/>
                      </a:lnTo>
                      <a:lnTo>
                        <a:pt x="72" y="271"/>
                      </a:lnTo>
                      <a:lnTo>
                        <a:pt x="38" y="246"/>
                      </a:lnTo>
                      <a:lnTo>
                        <a:pt x="0" y="221"/>
                      </a:lnTo>
                      <a:lnTo>
                        <a:pt x="47" y="231"/>
                      </a:lnTo>
                      <a:lnTo>
                        <a:pt x="92" y="241"/>
                      </a:lnTo>
                      <a:lnTo>
                        <a:pt x="134" y="246"/>
                      </a:lnTo>
                      <a:lnTo>
                        <a:pt x="175" y="249"/>
                      </a:lnTo>
                      <a:lnTo>
                        <a:pt x="213" y="249"/>
                      </a:lnTo>
                      <a:lnTo>
                        <a:pt x="252" y="247"/>
                      </a:lnTo>
                      <a:lnTo>
                        <a:pt x="287" y="243"/>
                      </a:lnTo>
                      <a:lnTo>
                        <a:pt x="322" y="238"/>
                      </a:lnTo>
                      <a:lnTo>
                        <a:pt x="353" y="230"/>
                      </a:lnTo>
                      <a:lnTo>
                        <a:pt x="385" y="222"/>
                      </a:lnTo>
                      <a:lnTo>
                        <a:pt x="415" y="212"/>
                      </a:lnTo>
                      <a:lnTo>
                        <a:pt x="446" y="201"/>
                      </a:lnTo>
                      <a:lnTo>
                        <a:pt x="474" y="188"/>
                      </a:lnTo>
                      <a:lnTo>
                        <a:pt x="501" y="176"/>
                      </a:lnTo>
                      <a:lnTo>
                        <a:pt x="528" y="161"/>
                      </a:lnTo>
                      <a:lnTo>
                        <a:pt x="554" y="148"/>
                      </a:lnTo>
                      <a:lnTo>
                        <a:pt x="1584" y="0"/>
                      </a:lnTo>
                      <a:close/>
                    </a:path>
                  </a:pathLst>
                </a:custGeom>
                <a:noFill/>
                <a:ln w="9525">
                  <a:solidFill>
                    <a:srgbClr val="FFF500"/>
                  </a:solidFill>
                  <a:round/>
                  <a:headEnd/>
                  <a:tailEnd/>
                </a:ln>
              </p:spPr>
              <p:txBody>
                <a:bodyPr/>
                <a:lstStyle/>
                <a:p>
                  <a:pPr eaLnBrk="1" hangingPunct="1"/>
                  <a:endParaRPr lang="pt-BR" b="1" u="none"/>
                </a:p>
              </p:txBody>
            </p:sp>
            <p:sp>
              <p:nvSpPr>
                <p:cNvPr id="455698" name="Freeform 2284"/>
                <p:cNvSpPr>
                  <a:spLocks/>
                </p:cNvSpPr>
                <p:nvPr/>
              </p:nvSpPr>
              <p:spPr bwMode="auto">
                <a:xfrm>
                  <a:off x="3469" y="2643"/>
                  <a:ext cx="300" cy="189"/>
                </a:xfrm>
                <a:custGeom>
                  <a:avLst/>
                  <a:gdLst>
                    <a:gd name="T0" fmla="*/ 0 w 1201"/>
                    <a:gd name="T1" fmla="*/ 0 h 757"/>
                    <a:gd name="T2" fmla="*/ 0 w 1201"/>
                    <a:gd name="T3" fmla="*/ 0 h 757"/>
                    <a:gd name="T4" fmla="*/ 0 w 1201"/>
                    <a:gd name="T5" fmla="*/ 0 h 757"/>
                    <a:gd name="T6" fmla="*/ 0 w 1201"/>
                    <a:gd name="T7" fmla="*/ 0 h 757"/>
                    <a:gd name="T8" fmla="*/ 0 w 1201"/>
                    <a:gd name="T9" fmla="*/ 0 h 757"/>
                    <a:gd name="T10" fmla="*/ 0 w 1201"/>
                    <a:gd name="T11" fmla="*/ 0 h 757"/>
                    <a:gd name="T12" fmla="*/ 0 w 1201"/>
                    <a:gd name="T13" fmla="*/ 0 h 757"/>
                    <a:gd name="T14" fmla="*/ 0 w 1201"/>
                    <a:gd name="T15" fmla="*/ 0 h 757"/>
                    <a:gd name="T16" fmla="*/ 0 w 1201"/>
                    <a:gd name="T17" fmla="*/ 0 h 757"/>
                    <a:gd name="T18" fmla="*/ 0 w 1201"/>
                    <a:gd name="T19" fmla="*/ 0 h 757"/>
                    <a:gd name="T20" fmla="*/ 0 w 1201"/>
                    <a:gd name="T21" fmla="*/ 0 h 757"/>
                    <a:gd name="T22" fmla="*/ 0 w 1201"/>
                    <a:gd name="T23" fmla="*/ 0 h 757"/>
                    <a:gd name="T24" fmla="*/ 0 w 1201"/>
                    <a:gd name="T25" fmla="*/ 0 h 757"/>
                    <a:gd name="T26" fmla="*/ 0 w 1201"/>
                    <a:gd name="T27" fmla="*/ 0 h 757"/>
                    <a:gd name="T28" fmla="*/ 0 w 1201"/>
                    <a:gd name="T29" fmla="*/ 0 h 757"/>
                    <a:gd name="T30" fmla="*/ 0 w 1201"/>
                    <a:gd name="T31" fmla="*/ 0 h 757"/>
                    <a:gd name="T32" fmla="*/ 0 w 1201"/>
                    <a:gd name="T33" fmla="*/ 0 h 757"/>
                    <a:gd name="T34" fmla="*/ 0 w 1201"/>
                    <a:gd name="T35" fmla="*/ 0 h 757"/>
                    <a:gd name="T36" fmla="*/ 0 w 1201"/>
                    <a:gd name="T37" fmla="*/ 0 h 757"/>
                    <a:gd name="T38" fmla="*/ 0 w 1201"/>
                    <a:gd name="T39" fmla="*/ 0 h 757"/>
                    <a:gd name="T40" fmla="*/ 0 w 1201"/>
                    <a:gd name="T41" fmla="*/ 0 h 757"/>
                    <a:gd name="T42" fmla="*/ 0 w 1201"/>
                    <a:gd name="T43" fmla="*/ 0 h 757"/>
                    <a:gd name="T44" fmla="*/ 0 w 1201"/>
                    <a:gd name="T45" fmla="*/ 0 h 757"/>
                    <a:gd name="T46" fmla="*/ 0 w 1201"/>
                    <a:gd name="T47" fmla="*/ 0 h 757"/>
                    <a:gd name="T48" fmla="*/ 0 w 1201"/>
                    <a:gd name="T49" fmla="*/ 0 h 757"/>
                    <a:gd name="T50" fmla="*/ 0 w 1201"/>
                    <a:gd name="T51" fmla="*/ 0 h 757"/>
                    <a:gd name="T52" fmla="*/ 0 w 1201"/>
                    <a:gd name="T53" fmla="*/ 0 h 757"/>
                    <a:gd name="T54" fmla="*/ 0 w 1201"/>
                    <a:gd name="T55" fmla="*/ 0 h 757"/>
                    <a:gd name="T56" fmla="*/ 0 w 1201"/>
                    <a:gd name="T57" fmla="*/ 0 h 757"/>
                    <a:gd name="T58" fmla="*/ 0 w 1201"/>
                    <a:gd name="T59" fmla="*/ 0 h 757"/>
                    <a:gd name="T60" fmla="*/ 0 w 1201"/>
                    <a:gd name="T61" fmla="*/ 0 h 757"/>
                    <a:gd name="T62" fmla="*/ 0 w 1201"/>
                    <a:gd name="T63" fmla="*/ 0 h 757"/>
                    <a:gd name="T64" fmla="*/ 0 w 1201"/>
                    <a:gd name="T65" fmla="*/ 0 h 757"/>
                    <a:gd name="T66" fmla="*/ 0 w 1201"/>
                    <a:gd name="T67" fmla="*/ 0 h 757"/>
                    <a:gd name="T68" fmla="*/ 0 w 1201"/>
                    <a:gd name="T69" fmla="*/ 0 h 757"/>
                    <a:gd name="T70" fmla="*/ 0 w 1201"/>
                    <a:gd name="T71" fmla="*/ 0 h 757"/>
                    <a:gd name="T72" fmla="*/ 0 w 1201"/>
                    <a:gd name="T73" fmla="*/ 0 h 757"/>
                    <a:gd name="T74" fmla="*/ 0 w 1201"/>
                    <a:gd name="T75" fmla="*/ 0 h 757"/>
                    <a:gd name="T76" fmla="*/ 0 w 1201"/>
                    <a:gd name="T77" fmla="*/ 0 h 757"/>
                    <a:gd name="T78" fmla="*/ 0 w 1201"/>
                    <a:gd name="T79" fmla="*/ 0 h 757"/>
                    <a:gd name="T80" fmla="*/ 0 w 1201"/>
                    <a:gd name="T81" fmla="*/ 0 h 757"/>
                    <a:gd name="T82" fmla="*/ 0 w 1201"/>
                    <a:gd name="T83" fmla="*/ 0 h 757"/>
                    <a:gd name="T84" fmla="*/ 0 w 1201"/>
                    <a:gd name="T85" fmla="*/ 0 h 757"/>
                    <a:gd name="T86" fmla="*/ 0 w 1201"/>
                    <a:gd name="T87" fmla="*/ 0 h 757"/>
                    <a:gd name="T88" fmla="*/ 0 w 1201"/>
                    <a:gd name="T89" fmla="*/ 0 h 757"/>
                    <a:gd name="T90" fmla="*/ 0 w 1201"/>
                    <a:gd name="T91" fmla="*/ 0 h 757"/>
                    <a:gd name="T92" fmla="*/ 0 w 1201"/>
                    <a:gd name="T93" fmla="*/ 0 h 757"/>
                    <a:gd name="T94" fmla="*/ 0 w 1201"/>
                    <a:gd name="T95" fmla="*/ 0 h 7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01"/>
                    <a:gd name="T145" fmla="*/ 0 h 757"/>
                    <a:gd name="T146" fmla="*/ 1201 w 1201"/>
                    <a:gd name="T147" fmla="*/ 757 h 7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01" h="757">
                      <a:moveTo>
                        <a:pt x="790" y="181"/>
                      </a:moveTo>
                      <a:lnTo>
                        <a:pt x="3" y="123"/>
                      </a:lnTo>
                      <a:lnTo>
                        <a:pt x="6" y="157"/>
                      </a:lnTo>
                      <a:lnTo>
                        <a:pt x="11" y="190"/>
                      </a:lnTo>
                      <a:lnTo>
                        <a:pt x="15" y="206"/>
                      </a:lnTo>
                      <a:lnTo>
                        <a:pt x="19" y="220"/>
                      </a:lnTo>
                      <a:lnTo>
                        <a:pt x="25" y="236"/>
                      </a:lnTo>
                      <a:lnTo>
                        <a:pt x="32" y="251"/>
                      </a:lnTo>
                      <a:lnTo>
                        <a:pt x="41" y="264"/>
                      </a:lnTo>
                      <a:lnTo>
                        <a:pt x="52" y="277"/>
                      </a:lnTo>
                      <a:lnTo>
                        <a:pt x="64" y="290"/>
                      </a:lnTo>
                      <a:lnTo>
                        <a:pt x="78" y="301"/>
                      </a:lnTo>
                      <a:lnTo>
                        <a:pt x="95" y="311"/>
                      </a:lnTo>
                      <a:lnTo>
                        <a:pt x="115" y="321"/>
                      </a:lnTo>
                      <a:lnTo>
                        <a:pt x="138" y="330"/>
                      </a:lnTo>
                      <a:lnTo>
                        <a:pt x="163" y="336"/>
                      </a:lnTo>
                      <a:lnTo>
                        <a:pt x="173" y="344"/>
                      </a:lnTo>
                      <a:lnTo>
                        <a:pt x="182" y="352"/>
                      </a:lnTo>
                      <a:lnTo>
                        <a:pt x="190" y="361"/>
                      </a:lnTo>
                      <a:lnTo>
                        <a:pt x="197" y="371"/>
                      </a:lnTo>
                      <a:lnTo>
                        <a:pt x="202" y="379"/>
                      </a:lnTo>
                      <a:lnTo>
                        <a:pt x="206" y="388"/>
                      </a:lnTo>
                      <a:lnTo>
                        <a:pt x="209" y="397"/>
                      </a:lnTo>
                      <a:lnTo>
                        <a:pt x="210" y="408"/>
                      </a:lnTo>
                      <a:lnTo>
                        <a:pt x="210" y="417"/>
                      </a:lnTo>
                      <a:lnTo>
                        <a:pt x="209" y="427"/>
                      </a:lnTo>
                      <a:lnTo>
                        <a:pt x="206" y="438"/>
                      </a:lnTo>
                      <a:lnTo>
                        <a:pt x="202" y="450"/>
                      </a:lnTo>
                      <a:lnTo>
                        <a:pt x="196" y="462"/>
                      </a:lnTo>
                      <a:lnTo>
                        <a:pt x="189" y="474"/>
                      </a:lnTo>
                      <a:lnTo>
                        <a:pt x="180" y="486"/>
                      </a:lnTo>
                      <a:lnTo>
                        <a:pt x="171" y="499"/>
                      </a:lnTo>
                      <a:lnTo>
                        <a:pt x="128" y="529"/>
                      </a:lnTo>
                      <a:lnTo>
                        <a:pt x="89" y="555"/>
                      </a:lnTo>
                      <a:lnTo>
                        <a:pt x="72" y="569"/>
                      </a:lnTo>
                      <a:lnTo>
                        <a:pt x="54" y="582"/>
                      </a:lnTo>
                      <a:lnTo>
                        <a:pt x="40" y="595"/>
                      </a:lnTo>
                      <a:lnTo>
                        <a:pt x="28" y="610"/>
                      </a:lnTo>
                      <a:lnTo>
                        <a:pt x="17" y="624"/>
                      </a:lnTo>
                      <a:lnTo>
                        <a:pt x="8" y="639"/>
                      </a:lnTo>
                      <a:lnTo>
                        <a:pt x="6" y="647"/>
                      </a:lnTo>
                      <a:lnTo>
                        <a:pt x="3" y="654"/>
                      </a:lnTo>
                      <a:lnTo>
                        <a:pt x="2" y="664"/>
                      </a:lnTo>
                      <a:lnTo>
                        <a:pt x="0" y="672"/>
                      </a:lnTo>
                      <a:lnTo>
                        <a:pt x="0" y="681"/>
                      </a:lnTo>
                      <a:lnTo>
                        <a:pt x="2" y="691"/>
                      </a:lnTo>
                      <a:lnTo>
                        <a:pt x="3" y="701"/>
                      </a:lnTo>
                      <a:lnTo>
                        <a:pt x="6" y="711"/>
                      </a:lnTo>
                      <a:lnTo>
                        <a:pt x="10" y="722"/>
                      </a:lnTo>
                      <a:lnTo>
                        <a:pt x="13" y="734"/>
                      </a:lnTo>
                      <a:lnTo>
                        <a:pt x="19" y="746"/>
                      </a:lnTo>
                      <a:lnTo>
                        <a:pt x="25" y="757"/>
                      </a:lnTo>
                      <a:lnTo>
                        <a:pt x="1201" y="623"/>
                      </a:lnTo>
                      <a:lnTo>
                        <a:pt x="1174" y="108"/>
                      </a:lnTo>
                      <a:lnTo>
                        <a:pt x="1139" y="117"/>
                      </a:lnTo>
                      <a:lnTo>
                        <a:pt x="1106" y="124"/>
                      </a:lnTo>
                      <a:lnTo>
                        <a:pt x="1073" y="129"/>
                      </a:lnTo>
                      <a:lnTo>
                        <a:pt x="1040" y="132"/>
                      </a:lnTo>
                      <a:lnTo>
                        <a:pt x="1007" y="133"/>
                      </a:lnTo>
                      <a:lnTo>
                        <a:pt x="974" y="130"/>
                      </a:lnTo>
                      <a:lnTo>
                        <a:pt x="940" y="126"/>
                      </a:lnTo>
                      <a:lnTo>
                        <a:pt x="904" y="120"/>
                      </a:lnTo>
                      <a:lnTo>
                        <a:pt x="865" y="109"/>
                      </a:lnTo>
                      <a:lnTo>
                        <a:pt x="817" y="95"/>
                      </a:lnTo>
                      <a:lnTo>
                        <a:pt x="763" y="78"/>
                      </a:lnTo>
                      <a:lnTo>
                        <a:pt x="705" y="59"/>
                      </a:lnTo>
                      <a:lnTo>
                        <a:pt x="642" y="41"/>
                      </a:lnTo>
                      <a:lnTo>
                        <a:pt x="578" y="25"/>
                      </a:lnTo>
                      <a:lnTo>
                        <a:pt x="545" y="17"/>
                      </a:lnTo>
                      <a:lnTo>
                        <a:pt x="512" y="10"/>
                      </a:lnTo>
                      <a:lnTo>
                        <a:pt x="481" y="5"/>
                      </a:lnTo>
                      <a:lnTo>
                        <a:pt x="448" y="1"/>
                      </a:lnTo>
                      <a:lnTo>
                        <a:pt x="432" y="0"/>
                      </a:lnTo>
                      <a:lnTo>
                        <a:pt x="417" y="0"/>
                      </a:lnTo>
                      <a:lnTo>
                        <a:pt x="402" y="0"/>
                      </a:lnTo>
                      <a:lnTo>
                        <a:pt x="387" y="1"/>
                      </a:lnTo>
                      <a:lnTo>
                        <a:pt x="361" y="5"/>
                      </a:lnTo>
                      <a:lnTo>
                        <a:pt x="336" y="10"/>
                      </a:lnTo>
                      <a:lnTo>
                        <a:pt x="313" y="18"/>
                      </a:lnTo>
                      <a:lnTo>
                        <a:pt x="293" y="26"/>
                      </a:lnTo>
                      <a:lnTo>
                        <a:pt x="277" y="37"/>
                      </a:lnTo>
                      <a:lnTo>
                        <a:pt x="263" y="47"/>
                      </a:lnTo>
                      <a:lnTo>
                        <a:pt x="252" y="58"/>
                      </a:lnTo>
                      <a:lnTo>
                        <a:pt x="246" y="68"/>
                      </a:lnTo>
                      <a:lnTo>
                        <a:pt x="243" y="74"/>
                      </a:lnTo>
                      <a:lnTo>
                        <a:pt x="242" y="79"/>
                      </a:lnTo>
                      <a:lnTo>
                        <a:pt x="242" y="83"/>
                      </a:lnTo>
                      <a:lnTo>
                        <a:pt x="242" y="88"/>
                      </a:lnTo>
                      <a:lnTo>
                        <a:pt x="243" y="92"/>
                      </a:lnTo>
                      <a:lnTo>
                        <a:pt x="246" y="96"/>
                      </a:lnTo>
                      <a:lnTo>
                        <a:pt x="250" y="100"/>
                      </a:lnTo>
                      <a:lnTo>
                        <a:pt x="254" y="103"/>
                      </a:lnTo>
                      <a:lnTo>
                        <a:pt x="259" y="105"/>
                      </a:lnTo>
                      <a:lnTo>
                        <a:pt x="266" y="108"/>
                      </a:lnTo>
                      <a:lnTo>
                        <a:pt x="274" y="109"/>
                      </a:lnTo>
                      <a:lnTo>
                        <a:pt x="283" y="111"/>
                      </a:lnTo>
                      <a:lnTo>
                        <a:pt x="790" y="181"/>
                      </a:lnTo>
                      <a:close/>
                    </a:path>
                  </a:pathLst>
                </a:custGeom>
                <a:solidFill>
                  <a:srgbClr val="EE9BA0"/>
                </a:solidFill>
                <a:ln w="9525">
                  <a:noFill/>
                  <a:round/>
                  <a:headEnd/>
                  <a:tailEnd/>
                </a:ln>
              </p:spPr>
              <p:txBody>
                <a:bodyPr/>
                <a:lstStyle/>
                <a:p>
                  <a:pPr eaLnBrk="1" hangingPunct="1"/>
                  <a:endParaRPr lang="pt-BR" b="1" u="none"/>
                </a:p>
              </p:txBody>
            </p:sp>
            <p:sp>
              <p:nvSpPr>
                <p:cNvPr id="455699" name="Freeform 2285"/>
                <p:cNvSpPr>
                  <a:spLocks/>
                </p:cNvSpPr>
                <p:nvPr/>
              </p:nvSpPr>
              <p:spPr bwMode="auto">
                <a:xfrm>
                  <a:off x="3469" y="2643"/>
                  <a:ext cx="300" cy="189"/>
                </a:xfrm>
                <a:custGeom>
                  <a:avLst/>
                  <a:gdLst>
                    <a:gd name="T0" fmla="*/ 0 w 1201"/>
                    <a:gd name="T1" fmla="*/ 0 h 757"/>
                    <a:gd name="T2" fmla="*/ 0 w 1201"/>
                    <a:gd name="T3" fmla="*/ 0 h 757"/>
                    <a:gd name="T4" fmla="*/ 0 w 1201"/>
                    <a:gd name="T5" fmla="*/ 0 h 757"/>
                    <a:gd name="T6" fmla="*/ 0 w 1201"/>
                    <a:gd name="T7" fmla="*/ 0 h 757"/>
                    <a:gd name="T8" fmla="*/ 0 w 1201"/>
                    <a:gd name="T9" fmla="*/ 0 h 757"/>
                    <a:gd name="T10" fmla="*/ 0 w 1201"/>
                    <a:gd name="T11" fmla="*/ 0 h 757"/>
                    <a:gd name="T12" fmla="*/ 0 w 1201"/>
                    <a:gd name="T13" fmla="*/ 0 h 757"/>
                    <a:gd name="T14" fmla="*/ 0 w 1201"/>
                    <a:gd name="T15" fmla="*/ 0 h 757"/>
                    <a:gd name="T16" fmla="*/ 0 w 1201"/>
                    <a:gd name="T17" fmla="*/ 0 h 757"/>
                    <a:gd name="T18" fmla="*/ 0 w 1201"/>
                    <a:gd name="T19" fmla="*/ 0 h 757"/>
                    <a:gd name="T20" fmla="*/ 0 w 1201"/>
                    <a:gd name="T21" fmla="*/ 0 h 757"/>
                    <a:gd name="T22" fmla="*/ 0 w 1201"/>
                    <a:gd name="T23" fmla="*/ 0 h 757"/>
                    <a:gd name="T24" fmla="*/ 0 w 1201"/>
                    <a:gd name="T25" fmla="*/ 0 h 757"/>
                    <a:gd name="T26" fmla="*/ 0 w 1201"/>
                    <a:gd name="T27" fmla="*/ 0 h 757"/>
                    <a:gd name="T28" fmla="*/ 0 w 1201"/>
                    <a:gd name="T29" fmla="*/ 0 h 757"/>
                    <a:gd name="T30" fmla="*/ 0 w 1201"/>
                    <a:gd name="T31" fmla="*/ 0 h 757"/>
                    <a:gd name="T32" fmla="*/ 0 w 1201"/>
                    <a:gd name="T33" fmla="*/ 0 h 757"/>
                    <a:gd name="T34" fmla="*/ 0 w 1201"/>
                    <a:gd name="T35" fmla="*/ 0 h 757"/>
                    <a:gd name="T36" fmla="*/ 0 w 1201"/>
                    <a:gd name="T37" fmla="*/ 0 h 757"/>
                    <a:gd name="T38" fmla="*/ 0 w 1201"/>
                    <a:gd name="T39" fmla="*/ 0 h 757"/>
                    <a:gd name="T40" fmla="*/ 0 w 1201"/>
                    <a:gd name="T41" fmla="*/ 0 h 757"/>
                    <a:gd name="T42" fmla="*/ 0 w 1201"/>
                    <a:gd name="T43" fmla="*/ 0 h 757"/>
                    <a:gd name="T44" fmla="*/ 0 w 1201"/>
                    <a:gd name="T45" fmla="*/ 0 h 757"/>
                    <a:gd name="T46" fmla="*/ 0 w 1201"/>
                    <a:gd name="T47" fmla="*/ 0 h 757"/>
                    <a:gd name="T48" fmla="*/ 0 w 1201"/>
                    <a:gd name="T49" fmla="*/ 0 h 757"/>
                    <a:gd name="T50" fmla="*/ 0 w 1201"/>
                    <a:gd name="T51" fmla="*/ 0 h 757"/>
                    <a:gd name="T52" fmla="*/ 0 w 1201"/>
                    <a:gd name="T53" fmla="*/ 0 h 757"/>
                    <a:gd name="T54" fmla="*/ 0 w 1201"/>
                    <a:gd name="T55" fmla="*/ 0 h 757"/>
                    <a:gd name="T56" fmla="*/ 0 w 1201"/>
                    <a:gd name="T57" fmla="*/ 0 h 757"/>
                    <a:gd name="T58" fmla="*/ 0 w 1201"/>
                    <a:gd name="T59" fmla="*/ 0 h 757"/>
                    <a:gd name="T60" fmla="*/ 0 w 1201"/>
                    <a:gd name="T61" fmla="*/ 0 h 757"/>
                    <a:gd name="T62" fmla="*/ 0 w 1201"/>
                    <a:gd name="T63" fmla="*/ 0 h 757"/>
                    <a:gd name="T64" fmla="*/ 0 w 1201"/>
                    <a:gd name="T65" fmla="*/ 0 h 757"/>
                    <a:gd name="T66" fmla="*/ 0 w 1201"/>
                    <a:gd name="T67" fmla="*/ 0 h 757"/>
                    <a:gd name="T68" fmla="*/ 0 w 1201"/>
                    <a:gd name="T69" fmla="*/ 0 h 757"/>
                    <a:gd name="T70" fmla="*/ 0 w 1201"/>
                    <a:gd name="T71" fmla="*/ 0 h 757"/>
                    <a:gd name="T72" fmla="*/ 0 w 1201"/>
                    <a:gd name="T73" fmla="*/ 0 h 757"/>
                    <a:gd name="T74" fmla="*/ 0 w 1201"/>
                    <a:gd name="T75" fmla="*/ 0 h 757"/>
                    <a:gd name="T76" fmla="*/ 0 w 1201"/>
                    <a:gd name="T77" fmla="*/ 0 h 757"/>
                    <a:gd name="T78" fmla="*/ 0 w 1201"/>
                    <a:gd name="T79" fmla="*/ 0 h 757"/>
                    <a:gd name="T80" fmla="*/ 0 w 1201"/>
                    <a:gd name="T81" fmla="*/ 0 h 757"/>
                    <a:gd name="T82" fmla="*/ 0 w 1201"/>
                    <a:gd name="T83" fmla="*/ 0 h 757"/>
                    <a:gd name="T84" fmla="*/ 0 w 1201"/>
                    <a:gd name="T85" fmla="*/ 0 h 757"/>
                    <a:gd name="T86" fmla="*/ 0 w 1201"/>
                    <a:gd name="T87" fmla="*/ 0 h 757"/>
                    <a:gd name="T88" fmla="*/ 0 w 1201"/>
                    <a:gd name="T89" fmla="*/ 0 h 757"/>
                    <a:gd name="T90" fmla="*/ 0 w 1201"/>
                    <a:gd name="T91" fmla="*/ 0 h 757"/>
                    <a:gd name="T92" fmla="*/ 0 w 1201"/>
                    <a:gd name="T93" fmla="*/ 0 h 757"/>
                    <a:gd name="T94" fmla="*/ 0 w 1201"/>
                    <a:gd name="T95" fmla="*/ 0 h 7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01"/>
                    <a:gd name="T145" fmla="*/ 0 h 757"/>
                    <a:gd name="T146" fmla="*/ 1201 w 1201"/>
                    <a:gd name="T147" fmla="*/ 757 h 7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01" h="757">
                      <a:moveTo>
                        <a:pt x="790" y="181"/>
                      </a:moveTo>
                      <a:lnTo>
                        <a:pt x="3" y="123"/>
                      </a:lnTo>
                      <a:lnTo>
                        <a:pt x="6" y="157"/>
                      </a:lnTo>
                      <a:lnTo>
                        <a:pt x="11" y="190"/>
                      </a:lnTo>
                      <a:lnTo>
                        <a:pt x="15" y="206"/>
                      </a:lnTo>
                      <a:lnTo>
                        <a:pt x="19" y="220"/>
                      </a:lnTo>
                      <a:lnTo>
                        <a:pt x="25" y="236"/>
                      </a:lnTo>
                      <a:lnTo>
                        <a:pt x="32" y="251"/>
                      </a:lnTo>
                      <a:lnTo>
                        <a:pt x="41" y="264"/>
                      </a:lnTo>
                      <a:lnTo>
                        <a:pt x="52" y="277"/>
                      </a:lnTo>
                      <a:lnTo>
                        <a:pt x="64" y="290"/>
                      </a:lnTo>
                      <a:lnTo>
                        <a:pt x="78" y="301"/>
                      </a:lnTo>
                      <a:lnTo>
                        <a:pt x="95" y="311"/>
                      </a:lnTo>
                      <a:lnTo>
                        <a:pt x="115" y="321"/>
                      </a:lnTo>
                      <a:lnTo>
                        <a:pt x="138" y="330"/>
                      </a:lnTo>
                      <a:lnTo>
                        <a:pt x="163" y="336"/>
                      </a:lnTo>
                      <a:lnTo>
                        <a:pt x="173" y="344"/>
                      </a:lnTo>
                      <a:lnTo>
                        <a:pt x="182" y="352"/>
                      </a:lnTo>
                      <a:lnTo>
                        <a:pt x="190" y="361"/>
                      </a:lnTo>
                      <a:lnTo>
                        <a:pt x="197" y="371"/>
                      </a:lnTo>
                      <a:lnTo>
                        <a:pt x="202" y="379"/>
                      </a:lnTo>
                      <a:lnTo>
                        <a:pt x="206" y="388"/>
                      </a:lnTo>
                      <a:lnTo>
                        <a:pt x="209" y="397"/>
                      </a:lnTo>
                      <a:lnTo>
                        <a:pt x="210" y="408"/>
                      </a:lnTo>
                      <a:lnTo>
                        <a:pt x="210" y="417"/>
                      </a:lnTo>
                      <a:lnTo>
                        <a:pt x="209" y="427"/>
                      </a:lnTo>
                      <a:lnTo>
                        <a:pt x="206" y="438"/>
                      </a:lnTo>
                      <a:lnTo>
                        <a:pt x="202" y="450"/>
                      </a:lnTo>
                      <a:lnTo>
                        <a:pt x="196" y="462"/>
                      </a:lnTo>
                      <a:lnTo>
                        <a:pt x="189" y="474"/>
                      </a:lnTo>
                      <a:lnTo>
                        <a:pt x="180" y="486"/>
                      </a:lnTo>
                      <a:lnTo>
                        <a:pt x="171" y="499"/>
                      </a:lnTo>
                      <a:lnTo>
                        <a:pt x="128" y="529"/>
                      </a:lnTo>
                      <a:lnTo>
                        <a:pt x="89" y="555"/>
                      </a:lnTo>
                      <a:lnTo>
                        <a:pt x="72" y="569"/>
                      </a:lnTo>
                      <a:lnTo>
                        <a:pt x="54" y="582"/>
                      </a:lnTo>
                      <a:lnTo>
                        <a:pt x="40" y="595"/>
                      </a:lnTo>
                      <a:lnTo>
                        <a:pt x="28" y="610"/>
                      </a:lnTo>
                      <a:lnTo>
                        <a:pt x="17" y="624"/>
                      </a:lnTo>
                      <a:lnTo>
                        <a:pt x="8" y="639"/>
                      </a:lnTo>
                      <a:lnTo>
                        <a:pt x="6" y="647"/>
                      </a:lnTo>
                      <a:lnTo>
                        <a:pt x="3" y="654"/>
                      </a:lnTo>
                      <a:lnTo>
                        <a:pt x="2" y="664"/>
                      </a:lnTo>
                      <a:lnTo>
                        <a:pt x="0" y="672"/>
                      </a:lnTo>
                      <a:lnTo>
                        <a:pt x="0" y="681"/>
                      </a:lnTo>
                      <a:lnTo>
                        <a:pt x="2" y="691"/>
                      </a:lnTo>
                      <a:lnTo>
                        <a:pt x="3" y="701"/>
                      </a:lnTo>
                      <a:lnTo>
                        <a:pt x="6" y="711"/>
                      </a:lnTo>
                      <a:lnTo>
                        <a:pt x="10" y="722"/>
                      </a:lnTo>
                      <a:lnTo>
                        <a:pt x="13" y="734"/>
                      </a:lnTo>
                      <a:lnTo>
                        <a:pt x="19" y="746"/>
                      </a:lnTo>
                      <a:lnTo>
                        <a:pt x="25" y="757"/>
                      </a:lnTo>
                      <a:lnTo>
                        <a:pt x="1201" y="623"/>
                      </a:lnTo>
                      <a:lnTo>
                        <a:pt x="1174" y="108"/>
                      </a:lnTo>
                      <a:lnTo>
                        <a:pt x="1139" y="117"/>
                      </a:lnTo>
                      <a:lnTo>
                        <a:pt x="1106" y="124"/>
                      </a:lnTo>
                      <a:lnTo>
                        <a:pt x="1073" y="129"/>
                      </a:lnTo>
                      <a:lnTo>
                        <a:pt x="1040" y="132"/>
                      </a:lnTo>
                      <a:lnTo>
                        <a:pt x="1007" y="133"/>
                      </a:lnTo>
                      <a:lnTo>
                        <a:pt x="974" y="130"/>
                      </a:lnTo>
                      <a:lnTo>
                        <a:pt x="940" y="126"/>
                      </a:lnTo>
                      <a:lnTo>
                        <a:pt x="904" y="120"/>
                      </a:lnTo>
                      <a:lnTo>
                        <a:pt x="865" y="109"/>
                      </a:lnTo>
                      <a:lnTo>
                        <a:pt x="817" y="95"/>
                      </a:lnTo>
                      <a:lnTo>
                        <a:pt x="763" y="78"/>
                      </a:lnTo>
                      <a:lnTo>
                        <a:pt x="705" y="59"/>
                      </a:lnTo>
                      <a:lnTo>
                        <a:pt x="642" y="41"/>
                      </a:lnTo>
                      <a:lnTo>
                        <a:pt x="578" y="25"/>
                      </a:lnTo>
                      <a:lnTo>
                        <a:pt x="545" y="17"/>
                      </a:lnTo>
                      <a:lnTo>
                        <a:pt x="512" y="10"/>
                      </a:lnTo>
                      <a:lnTo>
                        <a:pt x="481" y="5"/>
                      </a:lnTo>
                      <a:lnTo>
                        <a:pt x="448" y="1"/>
                      </a:lnTo>
                      <a:lnTo>
                        <a:pt x="432" y="0"/>
                      </a:lnTo>
                      <a:lnTo>
                        <a:pt x="417" y="0"/>
                      </a:lnTo>
                      <a:lnTo>
                        <a:pt x="402" y="0"/>
                      </a:lnTo>
                      <a:lnTo>
                        <a:pt x="387" y="1"/>
                      </a:lnTo>
                      <a:lnTo>
                        <a:pt x="361" y="5"/>
                      </a:lnTo>
                      <a:lnTo>
                        <a:pt x="336" y="10"/>
                      </a:lnTo>
                      <a:lnTo>
                        <a:pt x="313" y="18"/>
                      </a:lnTo>
                      <a:lnTo>
                        <a:pt x="293" y="26"/>
                      </a:lnTo>
                      <a:lnTo>
                        <a:pt x="277" y="37"/>
                      </a:lnTo>
                      <a:lnTo>
                        <a:pt x="263" y="47"/>
                      </a:lnTo>
                      <a:lnTo>
                        <a:pt x="252" y="58"/>
                      </a:lnTo>
                      <a:lnTo>
                        <a:pt x="246" y="68"/>
                      </a:lnTo>
                      <a:lnTo>
                        <a:pt x="243" y="74"/>
                      </a:lnTo>
                      <a:lnTo>
                        <a:pt x="242" y="79"/>
                      </a:lnTo>
                      <a:lnTo>
                        <a:pt x="242" y="83"/>
                      </a:lnTo>
                      <a:lnTo>
                        <a:pt x="242" y="88"/>
                      </a:lnTo>
                      <a:lnTo>
                        <a:pt x="243" y="92"/>
                      </a:lnTo>
                      <a:lnTo>
                        <a:pt x="246" y="96"/>
                      </a:lnTo>
                      <a:lnTo>
                        <a:pt x="250" y="100"/>
                      </a:lnTo>
                      <a:lnTo>
                        <a:pt x="254" y="103"/>
                      </a:lnTo>
                      <a:lnTo>
                        <a:pt x="259" y="105"/>
                      </a:lnTo>
                      <a:lnTo>
                        <a:pt x="266" y="108"/>
                      </a:lnTo>
                      <a:lnTo>
                        <a:pt x="274" y="109"/>
                      </a:lnTo>
                      <a:lnTo>
                        <a:pt x="283" y="111"/>
                      </a:lnTo>
                      <a:lnTo>
                        <a:pt x="790" y="181"/>
                      </a:lnTo>
                      <a:close/>
                    </a:path>
                  </a:pathLst>
                </a:custGeom>
                <a:noFill/>
                <a:ln w="9525">
                  <a:solidFill>
                    <a:srgbClr val="1F1A17"/>
                  </a:solidFill>
                  <a:round/>
                  <a:headEnd/>
                  <a:tailEnd/>
                </a:ln>
              </p:spPr>
              <p:txBody>
                <a:bodyPr/>
                <a:lstStyle/>
                <a:p>
                  <a:pPr eaLnBrk="1" hangingPunct="1"/>
                  <a:endParaRPr lang="pt-BR" b="1" u="none"/>
                </a:p>
              </p:txBody>
            </p:sp>
            <p:sp>
              <p:nvSpPr>
                <p:cNvPr id="455700" name="Freeform 2286"/>
                <p:cNvSpPr>
                  <a:spLocks/>
                </p:cNvSpPr>
                <p:nvPr/>
              </p:nvSpPr>
              <p:spPr bwMode="auto">
                <a:xfrm>
                  <a:off x="3471" y="2594"/>
                  <a:ext cx="293" cy="111"/>
                </a:xfrm>
                <a:custGeom>
                  <a:avLst/>
                  <a:gdLst>
                    <a:gd name="T0" fmla="*/ 0 w 1174"/>
                    <a:gd name="T1" fmla="*/ 0 h 442"/>
                    <a:gd name="T2" fmla="*/ 0 w 1174"/>
                    <a:gd name="T3" fmla="*/ 0 h 442"/>
                    <a:gd name="T4" fmla="*/ 0 w 1174"/>
                    <a:gd name="T5" fmla="*/ 0 h 442"/>
                    <a:gd name="T6" fmla="*/ 0 w 1174"/>
                    <a:gd name="T7" fmla="*/ 0 h 442"/>
                    <a:gd name="T8" fmla="*/ 0 w 1174"/>
                    <a:gd name="T9" fmla="*/ 0 h 442"/>
                    <a:gd name="T10" fmla="*/ 0 w 1174"/>
                    <a:gd name="T11" fmla="*/ 0 h 442"/>
                    <a:gd name="T12" fmla="*/ 0 w 1174"/>
                    <a:gd name="T13" fmla="*/ 0 h 442"/>
                    <a:gd name="T14" fmla="*/ 0 w 1174"/>
                    <a:gd name="T15" fmla="*/ 0 h 442"/>
                    <a:gd name="T16" fmla="*/ 0 w 1174"/>
                    <a:gd name="T17" fmla="*/ 0 h 442"/>
                    <a:gd name="T18" fmla="*/ 0 w 1174"/>
                    <a:gd name="T19" fmla="*/ 0 h 442"/>
                    <a:gd name="T20" fmla="*/ 0 w 1174"/>
                    <a:gd name="T21" fmla="*/ 0 h 442"/>
                    <a:gd name="T22" fmla="*/ 0 w 1174"/>
                    <a:gd name="T23" fmla="*/ 0 h 442"/>
                    <a:gd name="T24" fmla="*/ 0 w 1174"/>
                    <a:gd name="T25" fmla="*/ 0 h 442"/>
                    <a:gd name="T26" fmla="*/ 0 w 1174"/>
                    <a:gd name="T27" fmla="*/ 0 h 442"/>
                    <a:gd name="T28" fmla="*/ 0 w 1174"/>
                    <a:gd name="T29" fmla="*/ 0 h 442"/>
                    <a:gd name="T30" fmla="*/ 0 w 1174"/>
                    <a:gd name="T31" fmla="*/ 0 h 442"/>
                    <a:gd name="T32" fmla="*/ 0 w 1174"/>
                    <a:gd name="T33" fmla="*/ 0 h 442"/>
                    <a:gd name="T34" fmla="*/ 0 w 1174"/>
                    <a:gd name="T35" fmla="*/ 0 h 442"/>
                    <a:gd name="T36" fmla="*/ 0 w 1174"/>
                    <a:gd name="T37" fmla="*/ 0 h 442"/>
                    <a:gd name="T38" fmla="*/ 0 w 1174"/>
                    <a:gd name="T39" fmla="*/ 0 h 442"/>
                    <a:gd name="T40" fmla="*/ 0 w 1174"/>
                    <a:gd name="T41" fmla="*/ 0 h 442"/>
                    <a:gd name="T42" fmla="*/ 0 w 1174"/>
                    <a:gd name="T43" fmla="*/ 0 h 442"/>
                    <a:gd name="T44" fmla="*/ 0 w 1174"/>
                    <a:gd name="T45" fmla="*/ 0 h 442"/>
                    <a:gd name="T46" fmla="*/ 0 w 1174"/>
                    <a:gd name="T47" fmla="*/ 0 h 442"/>
                    <a:gd name="T48" fmla="*/ 0 w 1174"/>
                    <a:gd name="T49" fmla="*/ 0 h 442"/>
                    <a:gd name="T50" fmla="*/ 0 w 1174"/>
                    <a:gd name="T51" fmla="*/ 0 h 442"/>
                    <a:gd name="T52" fmla="*/ 0 w 1174"/>
                    <a:gd name="T53" fmla="*/ 0 h 442"/>
                    <a:gd name="T54" fmla="*/ 0 w 1174"/>
                    <a:gd name="T55" fmla="*/ 0 h 442"/>
                    <a:gd name="T56" fmla="*/ 0 w 1174"/>
                    <a:gd name="T57" fmla="*/ 0 h 442"/>
                    <a:gd name="T58" fmla="*/ 0 w 1174"/>
                    <a:gd name="T59" fmla="*/ 0 h 442"/>
                    <a:gd name="T60" fmla="*/ 0 w 1174"/>
                    <a:gd name="T61" fmla="*/ 0 h 442"/>
                    <a:gd name="T62" fmla="*/ 0 w 1174"/>
                    <a:gd name="T63" fmla="*/ 0 h 442"/>
                    <a:gd name="T64" fmla="*/ 0 w 1174"/>
                    <a:gd name="T65" fmla="*/ 0 h 442"/>
                    <a:gd name="T66" fmla="*/ 0 w 1174"/>
                    <a:gd name="T67" fmla="*/ 0 h 442"/>
                    <a:gd name="T68" fmla="*/ 0 w 1174"/>
                    <a:gd name="T69" fmla="*/ 0 h 442"/>
                    <a:gd name="T70" fmla="*/ 0 w 1174"/>
                    <a:gd name="T71" fmla="*/ 0 h 442"/>
                    <a:gd name="T72" fmla="*/ 0 w 1174"/>
                    <a:gd name="T73" fmla="*/ 0 h 442"/>
                    <a:gd name="T74" fmla="*/ 0 w 1174"/>
                    <a:gd name="T75" fmla="*/ 0 h 442"/>
                    <a:gd name="T76" fmla="*/ 0 w 1174"/>
                    <a:gd name="T77" fmla="*/ 0 h 4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74"/>
                    <a:gd name="T118" fmla="*/ 0 h 442"/>
                    <a:gd name="T119" fmla="*/ 1174 w 1174"/>
                    <a:gd name="T120" fmla="*/ 442 h 44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74" h="442">
                      <a:moveTo>
                        <a:pt x="1170" y="442"/>
                      </a:moveTo>
                      <a:lnTo>
                        <a:pt x="1153" y="437"/>
                      </a:lnTo>
                      <a:lnTo>
                        <a:pt x="1133" y="431"/>
                      </a:lnTo>
                      <a:lnTo>
                        <a:pt x="1110" y="427"/>
                      </a:lnTo>
                      <a:lnTo>
                        <a:pt x="1085" y="422"/>
                      </a:lnTo>
                      <a:lnTo>
                        <a:pt x="1026" y="414"/>
                      </a:lnTo>
                      <a:lnTo>
                        <a:pt x="957" y="406"/>
                      </a:lnTo>
                      <a:lnTo>
                        <a:pt x="882" y="398"/>
                      </a:lnTo>
                      <a:lnTo>
                        <a:pt x="800" y="392"/>
                      </a:lnTo>
                      <a:lnTo>
                        <a:pt x="713" y="385"/>
                      </a:lnTo>
                      <a:lnTo>
                        <a:pt x="625" y="379"/>
                      </a:lnTo>
                      <a:lnTo>
                        <a:pt x="535" y="372"/>
                      </a:lnTo>
                      <a:lnTo>
                        <a:pt x="444" y="365"/>
                      </a:lnTo>
                      <a:lnTo>
                        <a:pt x="357" y="357"/>
                      </a:lnTo>
                      <a:lnTo>
                        <a:pt x="272" y="350"/>
                      </a:lnTo>
                      <a:lnTo>
                        <a:pt x="193" y="340"/>
                      </a:lnTo>
                      <a:lnTo>
                        <a:pt x="120" y="330"/>
                      </a:lnTo>
                      <a:lnTo>
                        <a:pt x="86" y="324"/>
                      </a:lnTo>
                      <a:lnTo>
                        <a:pt x="56" y="318"/>
                      </a:lnTo>
                      <a:lnTo>
                        <a:pt x="27" y="311"/>
                      </a:lnTo>
                      <a:lnTo>
                        <a:pt x="0" y="305"/>
                      </a:lnTo>
                      <a:lnTo>
                        <a:pt x="2" y="285"/>
                      </a:lnTo>
                      <a:lnTo>
                        <a:pt x="4" y="265"/>
                      </a:lnTo>
                      <a:lnTo>
                        <a:pt x="7" y="241"/>
                      </a:lnTo>
                      <a:lnTo>
                        <a:pt x="11" y="219"/>
                      </a:lnTo>
                      <a:lnTo>
                        <a:pt x="17" y="194"/>
                      </a:lnTo>
                      <a:lnTo>
                        <a:pt x="25" y="169"/>
                      </a:lnTo>
                      <a:lnTo>
                        <a:pt x="35" y="145"/>
                      </a:lnTo>
                      <a:lnTo>
                        <a:pt x="45" y="121"/>
                      </a:lnTo>
                      <a:lnTo>
                        <a:pt x="52" y="109"/>
                      </a:lnTo>
                      <a:lnTo>
                        <a:pt x="60" y="97"/>
                      </a:lnTo>
                      <a:lnTo>
                        <a:pt x="66" y="87"/>
                      </a:lnTo>
                      <a:lnTo>
                        <a:pt x="74" y="76"/>
                      </a:lnTo>
                      <a:lnTo>
                        <a:pt x="83" y="66"/>
                      </a:lnTo>
                      <a:lnTo>
                        <a:pt x="93" y="56"/>
                      </a:lnTo>
                      <a:lnTo>
                        <a:pt x="103" y="47"/>
                      </a:lnTo>
                      <a:lnTo>
                        <a:pt x="114" y="39"/>
                      </a:lnTo>
                      <a:lnTo>
                        <a:pt x="126" y="31"/>
                      </a:lnTo>
                      <a:lnTo>
                        <a:pt x="137" y="23"/>
                      </a:lnTo>
                      <a:lnTo>
                        <a:pt x="149" y="18"/>
                      </a:lnTo>
                      <a:lnTo>
                        <a:pt x="164" y="12"/>
                      </a:lnTo>
                      <a:lnTo>
                        <a:pt x="177" y="8"/>
                      </a:lnTo>
                      <a:lnTo>
                        <a:pt x="193" y="4"/>
                      </a:lnTo>
                      <a:lnTo>
                        <a:pt x="209" y="1"/>
                      </a:lnTo>
                      <a:lnTo>
                        <a:pt x="226" y="0"/>
                      </a:lnTo>
                      <a:lnTo>
                        <a:pt x="269" y="22"/>
                      </a:lnTo>
                      <a:lnTo>
                        <a:pt x="345" y="56"/>
                      </a:lnTo>
                      <a:lnTo>
                        <a:pt x="441" y="97"/>
                      </a:lnTo>
                      <a:lnTo>
                        <a:pt x="551" y="144"/>
                      </a:lnTo>
                      <a:lnTo>
                        <a:pt x="665" y="190"/>
                      </a:lnTo>
                      <a:lnTo>
                        <a:pt x="776" y="232"/>
                      </a:lnTo>
                      <a:lnTo>
                        <a:pt x="828" y="252"/>
                      </a:lnTo>
                      <a:lnTo>
                        <a:pt x="874" y="269"/>
                      </a:lnTo>
                      <a:lnTo>
                        <a:pt x="916" y="282"/>
                      </a:lnTo>
                      <a:lnTo>
                        <a:pt x="952" y="294"/>
                      </a:lnTo>
                      <a:lnTo>
                        <a:pt x="973" y="299"/>
                      </a:lnTo>
                      <a:lnTo>
                        <a:pt x="994" y="301"/>
                      </a:lnTo>
                      <a:lnTo>
                        <a:pt x="1013" y="301"/>
                      </a:lnTo>
                      <a:lnTo>
                        <a:pt x="1030" y="298"/>
                      </a:lnTo>
                      <a:lnTo>
                        <a:pt x="1046" y="294"/>
                      </a:lnTo>
                      <a:lnTo>
                        <a:pt x="1061" y="289"/>
                      </a:lnTo>
                      <a:lnTo>
                        <a:pt x="1076" y="282"/>
                      </a:lnTo>
                      <a:lnTo>
                        <a:pt x="1089" y="276"/>
                      </a:lnTo>
                      <a:lnTo>
                        <a:pt x="1113" y="262"/>
                      </a:lnTo>
                      <a:lnTo>
                        <a:pt x="1134" y="252"/>
                      </a:lnTo>
                      <a:lnTo>
                        <a:pt x="1145" y="249"/>
                      </a:lnTo>
                      <a:lnTo>
                        <a:pt x="1154" y="248"/>
                      </a:lnTo>
                      <a:lnTo>
                        <a:pt x="1159" y="248"/>
                      </a:lnTo>
                      <a:lnTo>
                        <a:pt x="1163" y="249"/>
                      </a:lnTo>
                      <a:lnTo>
                        <a:pt x="1168" y="251"/>
                      </a:lnTo>
                      <a:lnTo>
                        <a:pt x="1172" y="253"/>
                      </a:lnTo>
                      <a:lnTo>
                        <a:pt x="1170" y="273"/>
                      </a:lnTo>
                      <a:lnTo>
                        <a:pt x="1168" y="295"/>
                      </a:lnTo>
                      <a:lnTo>
                        <a:pt x="1170" y="322"/>
                      </a:lnTo>
                      <a:lnTo>
                        <a:pt x="1171" y="348"/>
                      </a:lnTo>
                      <a:lnTo>
                        <a:pt x="1172" y="375"/>
                      </a:lnTo>
                      <a:lnTo>
                        <a:pt x="1174" y="400"/>
                      </a:lnTo>
                      <a:lnTo>
                        <a:pt x="1172" y="422"/>
                      </a:lnTo>
                      <a:lnTo>
                        <a:pt x="1170" y="442"/>
                      </a:lnTo>
                      <a:close/>
                    </a:path>
                  </a:pathLst>
                </a:custGeom>
                <a:solidFill>
                  <a:srgbClr val="FFF500"/>
                </a:solidFill>
                <a:ln w="9525">
                  <a:noFill/>
                  <a:round/>
                  <a:headEnd/>
                  <a:tailEnd/>
                </a:ln>
              </p:spPr>
              <p:txBody>
                <a:bodyPr/>
                <a:lstStyle/>
                <a:p>
                  <a:pPr eaLnBrk="1" hangingPunct="1"/>
                  <a:endParaRPr lang="pt-BR" b="1" u="none"/>
                </a:p>
              </p:txBody>
            </p:sp>
            <p:sp>
              <p:nvSpPr>
                <p:cNvPr id="455701" name="Freeform 2287"/>
                <p:cNvSpPr>
                  <a:spLocks/>
                </p:cNvSpPr>
                <p:nvPr/>
              </p:nvSpPr>
              <p:spPr bwMode="auto">
                <a:xfrm>
                  <a:off x="3471" y="2594"/>
                  <a:ext cx="293" cy="111"/>
                </a:xfrm>
                <a:custGeom>
                  <a:avLst/>
                  <a:gdLst>
                    <a:gd name="T0" fmla="*/ 0 w 1174"/>
                    <a:gd name="T1" fmla="*/ 0 h 442"/>
                    <a:gd name="T2" fmla="*/ 0 w 1174"/>
                    <a:gd name="T3" fmla="*/ 0 h 442"/>
                    <a:gd name="T4" fmla="*/ 0 w 1174"/>
                    <a:gd name="T5" fmla="*/ 0 h 442"/>
                    <a:gd name="T6" fmla="*/ 0 w 1174"/>
                    <a:gd name="T7" fmla="*/ 0 h 442"/>
                    <a:gd name="T8" fmla="*/ 0 w 1174"/>
                    <a:gd name="T9" fmla="*/ 0 h 442"/>
                    <a:gd name="T10" fmla="*/ 0 w 1174"/>
                    <a:gd name="T11" fmla="*/ 0 h 442"/>
                    <a:gd name="T12" fmla="*/ 0 w 1174"/>
                    <a:gd name="T13" fmla="*/ 0 h 442"/>
                    <a:gd name="T14" fmla="*/ 0 w 1174"/>
                    <a:gd name="T15" fmla="*/ 0 h 442"/>
                    <a:gd name="T16" fmla="*/ 0 w 1174"/>
                    <a:gd name="T17" fmla="*/ 0 h 442"/>
                    <a:gd name="T18" fmla="*/ 0 w 1174"/>
                    <a:gd name="T19" fmla="*/ 0 h 442"/>
                    <a:gd name="T20" fmla="*/ 0 w 1174"/>
                    <a:gd name="T21" fmla="*/ 0 h 442"/>
                    <a:gd name="T22" fmla="*/ 0 w 1174"/>
                    <a:gd name="T23" fmla="*/ 0 h 442"/>
                    <a:gd name="T24" fmla="*/ 0 w 1174"/>
                    <a:gd name="T25" fmla="*/ 0 h 442"/>
                    <a:gd name="T26" fmla="*/ 0 w 1174"/>
                    <a:gd name="T27" fmla="*/ 0 h 442"/>
                    <a:gd name="T28" fmla="*/ 0 w 1174"/>
                    <a:gd name="T29" fmla="*/ 0 h 442"/>
                    <a:gd name="T30" fmla="*/ 0 w 1174"/>
                    <a:gd name="T31" fmla="*/ 0 h 442"/>
                    <a:gd name="T32" fmla="*/ 0 w 1174"/>
                    <a:gd name="T33" fmla="*/ 0 h 442"/>
                    <a:gd name="T34" fmla="*/ 0 w 1174"/>
                    <a:gd name="T35" fmla="*/ 0 h 442"/>
                    <a:gd name="T36" fmla="*/ 0 w 1174"/>
                    <a:gd name="T37" fmla="*/ 0 h 442"/>
                    <a:gd name="T38" fmla="*/ 0 w 1174"/>
                    <a:gd name="T39" fmla="*/ 0 h 442"/>
                    <a:gd name="T40" fmla="*/ 0 w 1174"/>
                    <a:gd name="T41" fmla="*/ 0 h 442"/>
                    <a:gd name="T42" fmla="*/ 0 w 1174"/>
                    <a:gd name="T43" fmla="*/ 0 h 442"/>
                    <a:gd name="T44" fmla="*/ 0 w 1174"/>
                    <a:gd name="T45" fmla="*/ 0 h 442"/>
                    <a:gd name="T46" fmla="*/ 0 w 1174"/>
                    <a:gd name="T47" fmla="*/ 0 h 442"/>
                    <a:gd name="T48" fmla="*/ 0 w 1174"/>
                    <a:gd name="T49" fmla="*/ 0 h 442"/>
                    <a:gd name="T50" fmla="*/ 0 w 1174"/>
                    <a:gd name="T51" fmla="*/ 0 h 442"/>
                    <a:gd name="T52" fmla="*/ 0 w 1174"/>
                    <a:gd name="T53" fmla="*/ 0 h 442"/>
                    <a:gd name="T54" fmla="*/ 0 w 1174"/>
                    <a:gd name="T55" fmla="*/ 0 h 442"/>
                    <a:gd name="T56" fmla="*/ 0 w 1174"/>
                    <a:gd name="T57" fmla="*/ 0 h 442"/>
                    <a:gd name="T58" fmla="*/ 0 w 1174"/>
                    <a:gd name="T59" fmla="*/ 0 h 442"/>
                    <a:gd name="T60" fmla="*/ 0 w 1174"/>
                    <a:gd name="T61" fmla="*/ 0 h 442"/>
                    <a:gd name="T62" fmla="*/ 0 w 1174"/>
                    <a:gd name="T63" fmla="*/ 0 h 442"/>
                    <a:gd name="T64" fmla="*/ 0 w 1174"/>
                    <a:gd name="T65" fmla="*/ 0 h 442"/>
                    <a:gd name="T66" fmla="*/ 0 w 1174"/>
                    <a:gd name="T67" fmla="*/ 0 h 442"/>
                    <a:gd name="T68" fmla="*/ 0 w 1174"/>
                    <a:gd name="T69" fmla="*/ 0 h 442"/>
                    <a:gd name="T70" fmla="*/ 0 w 1174"/>
                    <a:gd name="T71" fmla="*/ 0 h 442"/>
                    <a:gd name="T72" fmla="*/ 0 w 1174"/>
                    <a:gd name="T73" fmla="*/ 0 h 442"/>
                    <a:gd name="T74" fmla="*/ 0 w 1174"/>
                    <a:gd name="T75" fmla="*/ 0 h 442"/>
                    <a:gd name="T76" fmla="*/ 0 w 1174"/>
                    <a:gd name="T77" fmla="*/ 0 h 4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74"/>
                    <a:gd name="T118" fmla="*/ 0 h 442"/>
                    <a:gd name="T119" fmla="*/ 1174 w 1174"/>
                    <a:gd name="T120" fmla="*/ 442 h 44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74" h="442">
                      <a:moveTo>
                        <a:pt x="1170" y="442"/>
                      </a:moveTo>
                      <a:lnTo>
                        <a:pt x="1153" y="437"/>
                      </a:lnTo>
                      <a:lnTo>
                        <a:pt x="1133" y="431"/>
                      </a:lnTo>
                      <a:lnTo>
                        <a:pt x="1110" y="427"/>
                      </a:lnTo>
                      <a:lnTo>
                        <a:pt x="1085" y="422"/>
                      </a:lnTo>
                      <a:lnTo>
                        <a:pt x="1026" y="414"/>
                      </a:lnTo>
                      <a:lnTo>
                        <a:pt x="957" y="406"/>
                      </a:lnTo>
                      <a:lnTo>
                        <a:pt x="882" y="398"/>
                      </a:lnTo>
                      <a:lnTo>
                        <a:pt x="800" y="392"/>
                      </a:lnTo>
                      <a:lnTo>
                        <a:pt x="713" y="385"/>
                      </a:lnTo>
                      <a:lnTo>
                        <a:pt x="625" y="379"/>
                      </a:lnTo>
                      <a:lnTo>
                        <a:pt x="535" y="372"/>
                      </a:lnTo>
                      <a:lnTo>
                        <a:pt x="444" y="365"/>
                      </a:lnTo>
                      <a:lnTo>
                        <a:pt x="357" y="357"/>
                      </a:lnTo>
                      <a:lnTo>
                        <a:pt x="272" y="350"/>
                      </a:lnTo>
                      <a:lnTo>
                        <a:pt x="193" y="340"/>
                      </a:lnTo>
                      <a:lnTo>
                        <a:pt x="120" y="330"/>
                      </a:lnTo>
                      <a:lnTo>
                        <a:pt x="86" y="324"/>
                      </a:lnTo>
                      <a:lnTo>
                        <a:pt x="56" y="318"/>
                      </a:lnTo>
                      <a:lnTo>
                        <a:pt x="27" y="311"/>
                      </a:lnTo>
                      <a:lnTo>
                        <a:pt x="0" y="305"/>
                      </a:lnTo>
                      <a:lnTo>
                        <a:pt x="2" y="285"/>
                      </a:lnTo>
                      <a:lnTo>
                        <a:pt x="4" y="265"/>
                      </a:lnTo>
                      <a:lnTo>
                        <a:pt x="7" y="241"/>
                      </a:lnTo>
                      <a:lnTo>
                        <a:pt x="11" y="219"/>
                      </a:lnTo>
                      <a:lnTo>
                        <a:pt x="17" y="194"/>
                      </a:lnTo>
                      <a:lnTo>
                        <a:pt x="25" y="169"/>
                      </a:lnTo>
                      <a:lnTo>
                        <a:pt x="35" y="145"/>
                      </a:lnTo>
                      <a:lnTo>
                        <a:pt x="45" y="121"/>
                      </a:lnTo>
                      <a:lnTo>
                        <a:pt x="52" y="109"/>
                      </a:lnTo>
                      <a:lnTo>
                        <a:pt x="60" y="97"/>
                      </a:lnTo>
                      <a:lnTo>
                        <a:pt x="66" y="87"/>
                      </a:lnTo>
                      <a:lnTo>
                        <a:pt x="74" y="76"/>
                      </a:lnTo>
                      <a:lnTo>
                        <a:pt x="83" y="66"/>
                      </a:lnTo>
                      <a:lnTo>
                        <a:pt x="93" y="56"/>
                      </a:lnTo>
                      <a:lnTo>
                        <a:pt x="103" y="47"/>
                      </a:lnTo>
                      <a:lnTo>
                        <a:pt x="114" y="39"/>
                      </a:lnTo>
                      <a:lnTo>
                        <a:pt x="126" y="31"/>
                      </a:lnTo>
                      <a:lnTo>
                        <a:pt x="137" y="23"/>
                      </a:lnTo>
                      <a:lnTo>
                        <a:pt x="149" y="18"/>
                      </a:lnTo>
                      <a:lnTo>
                        <a:pt x="164" y="12"/>
                      </a:lnTo>
                      <a:lnTo>
                        <a:pt x="177" y="8"/>
                      </a:lnTo>
                      <a:lnTo>
                        <a:pt x="193" y="4"/>
                      </a:lnTo>
                      <a:lnTo>
                        <a:pt x="209" y="1"/>
                      </a:lnTo>
                      <a:lnTo>
                        <a:pt x="226" y="0"/>
                      </a:lnTo>
                      <a:lnTo>
                        <a:pt x="269" y="22"/>
                      </a:lnTo>
                      <a:lnTo>
                        <a:pt x="345" y="56"/>
                      </a:lnTo>
                      <a:lnTo>
                        <a:pt x="441" y="97"/>
                      </a:lnTo>
                      <a:lnTo>
                        <a:pt x="551" y="144"/>
                      </a:lnTo>
                      <a:lnTo>
                        <a:pt x="665" y="190"/>
                      </a:lnTo>
                      <a:lnTo>
                        <a:pt x="776" y="232"/>
                      </a:lnTo>
                      <a:lnTo>
                        <a:pt x="828" y="252"/>
                      </a:lnTo>
                      <a:lnTo>
                        <a:pt x="874" y="269"/>
                      </a:lnTo>
                      <a:lnTo>
                        <a:pt x="916" y="282"/>
                      </a:lnTo>
                      <a:lnTo>
                        <a:pt x="952" y="294"/>
                      </a:lnTo>
                      <a:lnTo>
                        <a:pt x="973" y="299"/>
                      </a:lnTo>
                      <a:lnTo>
                        <a:pt x="994" y="301"/>
                      </a:lnTo>
                      <a:lnTo>
                        <a:pt x="1013" y="301"/>
                      </a:lnTo>
                      <a:lnTo>
                        <a:pt x="1030" y="298"/>
                      </a:lnTo>
                      <a:lnTo>
                        <a:pt x="1046" y="294"/>
                      </a:lnTo>
                      <a:lnTo>
                        <a:pt x="1061" y="289"/>
                      </a:lnTo>
                      <a:lnTo>
                        <a:pt x="1076" y="282"/>
                      </a:lnTo>
                      <a:lnTo>
                        <a:pt x="1089" y="276"/>
                      </a:lnTo>
                      <a:lnTo>
                        <a:pt x="1113" y="262"/>
                      </a:lnTo>
                      <a:lnTo>
                        <a:pt x="1134" y="252"/>
                      </a:lnTo>
                      <a:lnTo>
                        <a:pt x="1145" y="249"/>
                      </a:lnTo>
                      <a:lnTo>
                        <a:pt x="1154" y="248"/>
                      </a:lnTo>
                      <a:lnTo>
                        <a:pt x="1159" y="248"/>
                      </a:lnTo>
                      <a:lnTo>
                        <a:pt x="1163" y="249"/>
                      </a:lnTo>
                      <a:lnTo>
                        <a:pt x="1168" y="251"/>
                      </a:lnTo>
                      <a:lnTo>
                        <a:pt x="1172" y="253"/>
                      </a:lnTo>
                      <a:lnTo>
                        <a:pt x="1170" y="273"/>
                      </a:lnTo>
                      <a:lnTo>
                        <a:pt x="1168" y="295"/>
                      </a:lnTo>
                      <a:lnTo>
                        <a:pt x="1170" y="322"/>
                      </a:lnTo>
                      <a:lnTo>
                        <a:pt x="1171" y="348"/>
                      </a:lnTo>
                      <a:lnTo>
                        <a:pt x="1172" y="375"/>
                      </a:lnTo>
                      <a:lnTo>
                        <a:pt x="1174" y="400"/>
                      </a:lnTo>
                      <a:lnTo>
                        <a:pt x="1172" y="422"/>
                      </a:lnTo>
                      <a:lnTo>
                        <a:pt x="1170" y="442"/>
                      </a:lnTo>
                      <a:close/>
                    </a:path>
                  </a:pathLst>
                </a:custGeom>
                <a:noFill/>
                <a:ln w="6350">
                  <a:solidFill>
                    <a:srgbClr val="1F1A17"/>
                  </a:solidFill>
                  <a:round/>
                  <a:headEnd/>
                  <a:tailEnd/>
                </a:ln>
              </p:spPr>
              <p:txBody>
                <a:bodyPr/>
                <a:lstStyle/>
                <a:p>
                  <a:pPr eaLnBrk="1" hangingPunct="1"/>
                  <a:endParaRPr lang="pt-BR" b="1" u="none"/>
                </a:p>
              </p:txBody>
            </p:sp>
            <p:sp>
              <p:nvSpPr>
                <p:cNvPr id="455702" name="Rectangle 2290"/>
                <p:cNvSpPr>
                  <a:spLocks noChangeArrowheads="1"/>
                </p:cNvSpPr>
                <p:nvPr/>
              </p:nvSpPr>
              <p:spPr bwMode="auto">
                <a:xfrm>
                  <a:off x="3335" y="2467"/>
                  <a:ext cx="230" cy="134"/>
                </a:xfrm>
                <a:prstGeom prst="rect">
                  <a:avLst/>
                </a:prstGeom>
                <a:noFill/>
                <a:ln w="9525">
                  <a:noFill/>
                  <a:miter lim="800000"/>
                  <a:headEnd/>
                  <a:tailEnd/>
                </a:ln>
              </p:spPr>
              <p:txBody>
                <a:bodyPr wrap="none" lIns="0" tIns="0" rIns="0" bIns="0">
                  <a:spAutoFit/>
                </a:bodyPr>
                <a:lstStyle/>
                <a:p>
                  <a:pPr eaLnBrk="1" hangingPunct="1"/>
                  <a:r>
                    <a:rPr lang="pt-BR" sz="1400" b="1" u="none"/>
                    <a:t>TCR</a:t>
                  </a:r>
                  <a:endParaRPr lang="pt-BR" b="1" u="none"/>
                </a:p>
              </p:txBody>
            </p:sp>
            <p:sp>
              <p:nvSpPr>
                <p:cNvPr id="455703" name="Freeform 2291"/>
                <p:cNvSpPr>
                  <a:spLocks/>
                </p:cNvSpPr>
                <p:nvPr/>
              </p:nvSpPr>
              <p:spPr bwMode="auto">
                <a:xfrm>
                  <a:off x="4567" y="1759"/>
                  <a:ext cx="81" cy="249"/>
                </a:xfrm>
                <a:custGeom>
                  <a:avLst/>
                  <a:gdLst>
                    <a:gd name="T0" fmla="*/ 0 w 324"/>
                    <a:gd name="T1" fmla="*/ 0 h 994"/>
                    <a:gd name="T2" fmla="*/ 0 w 324"/>
                    <a:gd name="T3" fmla="*/ 0 h 994"/>
                    <a:gd name="T4" fmla="*/ 0 w 324"/>
                    <a:gd name="T5" fmla="*/ 0 h 994"/>
                    <a:gd name="T6" fmla="*/ 0 w 324"/>
                    <a:gd name="T7" fmla="*/ 0 h 994"/>
                    <a:gd name="T8" fmla="*/ 0 w 324"/>
                    <a:gd name="T9" fmla="*/ 0 h 994"/>
                    <a:gd name="T10" fmla="*/ 0 w 324"/>
                    <a:gd name="T11" fmla="*/ 0 h 994"/>
                    <a:gd name="T12" fmla="*/ 0 w 324"/>
                    <a:gd name="T13" fmla="*/ 0 h 994"/>
                    <a:gd name="T14" fmla="*/ 0 w 324"/>
                    <a:gd name="T15" fmla="*/ 0 h 994"/>
                    <a:gd name="T16" fmla="*/ 0 w 324"/>
                    <a:gd name="T17" fmla="*/ 0 h 994"/>
                    <a:gd name="T18" fmla="*/ 0 w 324"/>
                    <a:gd name="T19" fmla="*/ 0 h 994"/>
                    <a:gd name="T20" fmla="*/ 0 w 324"/>
                    <a:gd name="T21" fmla="*/ 0 h 994"/>
                    <a:gd name="T22" fmla="*/ 0 w 324"/>
                    <a:gd name="T23" fmla="*/ 0 h 994"/>
                    <a:gd name="T24" fmla="*/ 0 w 324"/>
                    <a:gd name="T25" fmla="*/ 0 h 994"/>
                    <a:gd name="T26" fmla="*/ 0 w 324"/>
                    <a:gd name="T27" fmla="*/ 0 h 994"/>
                    <a:gd name="T28" fmla="*/ 0 w 324"/>
                    <a:gd name="T29" fmla="*/ 0 h 994"/>
                    <a:gd name="T30" fmla="*/ 0 w 324"/>
                    <a:gd name="T31" fmla="*/ 0 h 994"/>
                    <a:gd name="T32" fmla="*/ 0 w 324"/>
                    <a:gd name="T33" fmla="*/ 0 h 994"/>
                    <a:gd name="T34" fmla="*/ 0 w 324"/>
                    <a:gd name="T35" fmla="*/ 0 h 994"/>
                    <a:gd name="T36" fmla="*/ 0 w 324"/>
                    <a:gd name="T37" fmla="*/ 0 h 994"/>
                    <a:gd name="T38" fmla="*/ 0 w 324"/>
                    <a:gd name="T39" fmla="*/ 0 h 994"/>
                    <a:gd name="T40" fmla="*/ 0 w 324"/>
                    <a:gd name="T41" fmla="*/ 0 h 994"/>
                    <a:gd name="T42" fmla="*/ 0 w 324"/>
                    <a:gd name="T43" fmla="*/ 0 h 994"/>
                    <a:gd name="T44" fmla="*/ 0 w 324"/>
                    <a:gd name="T45" fmla="*/ 0 h 994"/>
                    <a:gd name="T46" fmla="*/ 0 w 324"/>
                    <a:gd name="T47" fmla="*/ 0 h 994"/>
                    <a:gd name="T48" fmla="*/ 0 w 324"/>
                    <a:gd name="T49" fmla="*/ 0 h 994"/>
                    <a:gd name="T50" fmla="*/ 0 w 324"/>
                    <a:gd name="T51" fmla="*/ 0 h 994"/>
                    <a:gd name="T52" fmla="*/ 0 w 324"/>
                    <a:gd name="T53" fmla="*/ 0 h 994"/>
                    <a:gd name="T54" fmla="*/ 0 w 324"/>
                    <a:gd name="T55" fmla="*/ 0 h 994"/>
                    <a:gd name="T56" fmla="*/ 0 w 324"/>
                    <a:gd name="T57" fmla="*/ 0 h 994"/>
                    <a:gd name="T58" fmla="*/ 0 w 324"/>
                    <a:gd name="T59" fmla="*/ 0 h 994"/>
                    <a:gd name="T60" fmla="*/ 0 w 324"/>
                    <a:gd name="T61" fmla="*/ 0 h 994"/>
                    <a:gd name="T62" fmla="*/ 0 w 324"/>
                    <a:gd name="T63" fmla="*/ 0 h 994"/>
                    <a:gd name="T64" fmla="*/ 0 w 324"/>
                    <a:gd name="T65" fmla="*/ 0 h 994"/>
                    <a:gd name="T66" fmla="*/ 0 w 324"/>
                    <a:gd name="T67" fmla="*/ 0 h 994"/>
                    <a:gd name="T68" fmla="*/ 0 w 324"/>
                    <a:gd name="T69" fmla="*/ 0 h 994"/>
                    <a:gd name="T70" fmla="*/ 0 w 324"/>
                    <a:gd name="T71" fmla="*/ 0 h 994"/>
                    <a:gd name="T72" fmla="*/ 0 w 324"/>
                    <a:gd name="T73" fmla="*/ 0 h 994"/>
                    <a:gd name="T74" fmla="*/ 0 w 324"/>
                    <a:gd name="T75" fmla="*/ 0 h 994"/>
                    <a:gd name="T76" fmla="*/ 0 w 324"/>
                    <a:gd name="T77" fmla="*/ 0 h 994"/>
                    <a:gd name="T78" fmla="*/ 0 w 324"/>
                    <a:gd name="T79" fmla="*/ 0 h 994"/>
                    <a:gd name="T80" fmla="*/ 0 w 324"/>
                    <a:gd name="T81" fmla="*/ 0 h 994"/>
                    <a:gd name="T82" fmla="*/ 0 w 324"/>
                    <a:gd name="T83" fmla="*/ 0 h 994"/>
                    <a:gd name="T84" fmla="*/ 0 w 324"/>
                    <a:gd name="T85" fmla="*/ 0 h 994"/>
                    <a:gd name="T86" fmla="*/ 0 w 324"/>
                    <a:gd name="T87" fmla="*/ 0 h 994"/>
                    <a:gd name="T88" fmla="*/ 0 w 324"/>
                    <a:gd name="T89" fmla="*/ 0 h 994"/>
                    <a:gd name="T90" fmla="*/ 0 w 324"/>
                    <a:gd name="T91" fmla="*/ 0 h 994"/>
                    <a:gd name="T92" fmla="*/ 0 w 324"/>
                    <a:gd name="T93" fmla="*/ 0 h 994"/>
                    <a:gd name="T94" fmla="*/ 0 w 324"/>
                    <a:gd name="T95" fmla="*/ 0 h 994"/>
                    <a:gd name="T96" fmla="*/ 0 w 324"/>
                    <a:gd name="T97" fmla="*/ 0 h 994"/>
                    <a:gd name="T98" fmla="*/ 0 w 324"/>
                    <a:gd name="T99" fmla="*/ 0 h 994"/>
                    <a:gd name="T100" fmla="*/ 0 w 324"/>
                    <a:gd name="T101" fmla="*/ 0 h 994"/>
                    <a:gd name="T102" fmla="*/ 0 w 324"/>
                    <a:gd name="T103" fmla="*/ 0 h 994"/>
                    <a:gd name="T104" fmla="*/ 0 w 324"/>
                    <a:gd name="T105" fmla="*/ 0 h 994"/>
                    <a:gd name="T106" fmla="*/ 0 w 324"/>
                    <a:gd name="T107" fmla="*/ 0 h 994"/>
                    <a:gd name="T108" fmla="*/ 0 w 324"/>
                    <a:gd name="T109" fmla="*/ 0 h 9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4"/>
                    <a:gd name="T166" fmla="*/ 0 h 994"/>
                    <a:gd name="T167" fmla="*/ 324 w 324"/>
                    <a:gd name="T168" fmla="*/ 994 h 9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4" h="994">
                      <a:moveTo>
                        <a:pt x="200" y="994"/>
                      </a:moveTo>
                      <a:lnTo>
                        <a:pt x="0" y="943"/>
                      </a:lnTo>
                      <a:lnTo>
                        <a:pt x="7" y="911"/>
                      </a:lnTo>
                      <a:lnTo>
                        <a:pt x="13" y="881"/>
                      </a:lnTo>
                      <a:lnTo>
                        <a:pt x="21" y="852"/>
                      </a:lnTo>
                      <a:lnTo>
                        <a:pt x="31" y="823"/>
                      </a:lnTo>
                      <a:lnTo>
                        <a:pt x="49" y="768"/>
                      </a:lnTo>
                      <a:lnTo>
                        <a:pt x="68" y="718"/>
                      </a:lnTo>
                      <a:lnTo>
                        <a:pt x="77" y="694"/>
                      </a:lnTo>
                      <a:lnTo>
                        <a:pt x="85" y="671"/>
                      </a:lnTo>
                      <a:lnTo>
                        <a:pt x="91" y="648"/>
                      </a:lnTo>
                      <a:lnTo>
                        <a:pt x="98" y="626"/>
                      </a:lnTo>
                      <a:lnTo>
                        <a:pt x="102" y="603"/>
                      </a:lnTo>
                      <a:lnTo>
                        <a:pt x="106" y="582"/>
                      </a:lnTo>
                      <a:lnTo>
                        <a:pt x="107" y="561"/>
                      </a:lnTo>
                      <a:lnTo>
                        <a:pt x="106" y="540"/>
                      </a:lnTo>
                      <a:lnTo>
                        <a:pt x="105" y="500"/>
                      </a:lnTo>
                      <a:lnTo>
                        <a:pt x="105" y="463"/>
                      </a:lnTo>
                      <a:lnTo>
                        <a:pt x="105" y="429"/>
                      </a:lnTo>
                      <a:lnTo>
                        <a:pt x="106" y="396"/>
                      </a:lnTo>
                      <a:lnTo>
                        <a:pt x="108" y="366"/>
                      </a:lnTo>
                      <a:lnTo>
                        <a:pt x="111" y="337"/>
                      </a:lnTo>
                      <a:lnTo>
                        <a:pt x="114" y="310"/>
                      </a:lnTo>
                      <a:lnTo>
                        <a:pt x="118" y="287"/>
                      </a:lnTo>
                      <a:lnTo>
                        <a:pt x="122" y="264"/>
                      </a:lnTo>
                      <a:lnTo>
                        <a:pt x="127" y="243"/>
                      </a:lnTo>
                      <a:lnTo>
                        <a:pt x="132" y="223"/>
                      </a:lnTo>
                      <a:lnTo>
                        <a:pt x="138" y="205"/>
                      </a:lnTo>
                      <a:lnTo>
                        <a:pt x="144" y="189"/>
                      </a:lnTo>
                      <a:lnTo>
                        <a:pt x="152" y="173"/>
                      </a:lnTo>
                      <a:lnTo>
                        <a:pt x="159" y="159"/>
                      </a:lnTo>
                      <a:lnTo>
                        <a:pt x="167" y="145"/>
                      </a:lnTo>
                      <a:lnTo>
                        <a:pt x="174" y="133"/>
                      </a:lnTo>
                      <a:lnTo>
                        <a:pt x="184" y="123"/>
                      </a:lnTo>
                      <a:lnTo>
                        <a:pt x="192" y="112"/>
                      </a:lnTo>
                      <a:lnTo>
                        <a:pt x="201" y="102"/>
                      </a:lnTo>
                      <a:lnTo>
                        <a:pt x="221" y="85"/>
                      </a:lnTo>
                      <a:lnTo>
                        <a:pt x="240" y="67"/>
                      </a:lnTo>
                      <a:lnTo>
                        <a:pt x="281" y="36"/>
                      </a:lnTo>
                      <a:lnTo>
                        <a:pt x="324" y="0"/>
                      </a:lnTo>
                      <a:lnTo>
                        <a:pt x="309" y="27"/>
                      </a:lnTo>
                      <a:lnTo>
                        <a:pt x="297" y="52"/>
                      </a:lnTo>
                      <a:lnTo>
                        <a:pt x="287" y="77"/>
                      </a:lnTo>
                      <a:lnTo>
                        <a:pt x="279" y="100"/>
                      </a:lnTo>
                      <a:lnTo>
                        <a:pt x="272" y="124"/>
                      </a:lnTo>
                      <a:lnTo>
                        <a:pt x="267" y="148"/>
                      </a:lnTo>
                      <a:lnTo>
                        <a:pt x="263" y="169"/>
                      </a:lnTo>
                      <a:lnTo>
                        <a:pt x="260" y="192"/>
                      </a:lnTo>
                      <a:lnTo>
                        <a:pt x="260" y="213"/>
                      </a:lnTo>
                      <a:lnTo>
                        <a:pt x="260" y="232"/>
                      </a:lnTo>
                      <a:lnTo>
                        <a:pt x="262" y="254"/>
                      </a:lnTo>
                      <a:lnTo>
                        <a:pt x="263" y="272"/>
                      </a:lnTo>
                      <a:lnTo>
                        <a:pt x="270" y="310"/>
                      </a:lnTo>
                      <a:lnTo>
                        <a:pt x="277" y="347"/>
                      </a:lnTo>
                      <a:lnTo>
                        <a:pt x="200" y="994"/>
                      </a:lnTo>
                      <a:close/>
                    </a:path>
                  </a:pathLst>
                </a:custGeom>
                <a:solidFill>
                  <a:srgbClr val="009240"/>
                </a:solidFill>
                <a:ln w="9525">
                  <a:noFill/>
                  <a:round/>
                  <a:headEnd/>
                  <a:tailEnd/>
                </a:ln>
              </p:spPr>
              <p:txBody>
                <a:bodyPr/>
                <a:lstStyle/>
                <a:p>
                  <a:pPr eaLnBrk="1" hangingPunct="1"/>
                  <a:endParaRPr lang="pt-BR" b="1" u="none"/>
                </a:p>
              </p:txBody>
            </p:sp>
            <p:sp>
              <p:nvSpPr>
                <p:cNvPr id="455704" name="Freeform 2292"/>
                <p:cNvSpPr>
                  <a:spLocks/>
                </p:cNvSpPr>
                <p:nvPr/>
              </p:nvSpPr>
              <p:spPr bwMode="auto">
                <a:xfrm>
                  <a:off x="4567" y="1759"/>
                  <a:ext cx="81" cy="249"/>
                </a:xfrm>
                <a:custGeom>
                  <a:avLst/>
                  <a:gdLst>
                    <a:gd name="T0" fmla="*/ 0 w 324"/>
                    <a:gd name="T1" fmla="*/ 0 h 994"/>
                    <a:gd name="T2" fmla="*/ 0 w 324"/>
                    <a:gd name="T3" fmla="*/ 0 h 994"/>
                    <a:gd name="T4" fmla="*/ 0 w 324"/>
                    <a:gd name="T5" fmla="*/ 0 h 994"/>
                    <a:gd name="T6" fmla="*/ 0 w 324"/>
                    <a:gd name="T7" fmla="*/ 0 h 994"/>
                    <a:gd name="T8" fmla="*/ 0 w 324"/>
                    <a:gd name="T9" fmla="*/ 0 h 994"/>
                    <a:gd name="T10" fmla="*/ 0 w 324"/>
                    <a:gd name="T11" fmla="*/ 0 h 994"/>
                    <a:gd name="T12" fmla="*/ 0 w 324"/>
                    <a:gd name="T13" fmla="*/ 0 h 994"/>
                    <a:gd name="T14" fmla="*/ 0 w 324"/>
                    <a:gd name="T15" fmla="*/ 0 h 994"/>
                    <a:gd name="T16" fmla="*/ 0 w 324"/>
                    <a:gd name="T17" fmla="*/ 0 h 994"/>
                    <a:gd name="T18" fmla="*/ 0 w 324"/>
                    <a:gd name="T19" fmla="*/ 0 h 994"/>
                    <a:gd name="T20" fmla="*/ 0 w 324"/>
                    <a:gd name="T21" fmla="*/ 0 h 994"/>
                    <a:gd name="T22" fmla="*/ 0 w 324"/>
                    <a:gd name="T23" fmla="*/ 0 h 994"/>
                    <a:gd name="T24" fmla="*/ 0 w 324"/>
                    <a:gd name="T25" fmla="*/ 0 h 994"/>
                    <a:gd name="T26" fmla="*/ 0 w 324"/>
                    <a:gd name="T27" fmla="*/ 0 h 994"/>
                    <a:gd name="T28" fmla="*/ 0 w 324"/>
                    <a:gd name="T29" fmla="*/ 0 h 994"/>
                    <a:gd name="T30" fmla="*/ 0 w 324"/>
                    <a:gd name="T31" fmla="*/ 0 h 994"/>
                    <a:gd name="T32" fmla="*/ 0 w 324"/>
                    <a:gd name="T33" fmla="*/ 0 h 994"/>
                    <a:gd name="T34" fmla="*/ 0 w 324"/>
                    <a:gd name="T35" fmla="*/ 0 h 994"/>
                    <a:gd name="T36" fmla="*/ 0 w 324"/>
                    <a:gd name="T37" fmla="*/ 0 h 994"/>
                    <a:gd name="T38" fmla="*/ 0 w 324"/>
                    <a:gd name="T39" fmla="*/ 0 h 994"/>
                    <a:gd name="T40" fmla="*/ 0 w 324"/>
                    <a:gd name="T41" fmla="*/ 0 h 994"/>
                    <a:gd name="T42" fmla="*/ 0 w 324"/>
                    <a:gd name="T43" fmla="*/ 0 h 994"/>
                    <a:gd name="T44" fmla="*/ 0 w 324"/>
                    <a:gd name="T45" fmla="*/ 0 h 994"/>
                    <a:gd name="T46" fmla="*/ 0 w 324"/>
                    <a:gd name="T47" fmla="*/ 0 h 994"/>
                    <a:gd name="T48" fmla="*/ 0 w 324"/>
                    <a:gd name="T49" fmla="*/ 0 h 994"/>
                    <a:gd name="T50" fmla="*/ 0 w 324"/>
                    <a:gd name="T51" fmla="*/ 0 h 994"/>
                    <a:gd name="T52" fmla="*/ 0 w 324"/>
                    <a:gd name="T53" fmla="*/ 0 h 994"/>
                    <a:gd name="T54" fmla="*/ 0 w 324"/>
                    <a:gd name="T55" fmla="*/ 0 h 994"/>
                    <a:gd name="T56" fmla="*/ 0 w 324"/>
                    <a:gd name="T57" fmla="*/ 0 h 994"/>
                    <a:gd name="T58" fmla="*/ 0 w 324"/>
                    <a:gd name="T59" fmla="*/ 0 h 994"/>
                    <a:gd name="T60" fmla="*/ 0 w 324"/>
                    <a:gd name="T61" fmla="*/ 0 h 994"/>
                    <a:gd name="T62" fmla="*/ 0 w 324"/>
                    <a:gd name="T63" fmla="*/ 0 h 994"/>
                    <a:gd name="T64" fmla="*/ 0 w 324"/>
                    <a:gd name="T65" fmla="*/ 0 h 994"/>
                    <a:gd name="T66" fmla="*/ 0 w 324"/>
                    <a:gd name="T67" fmla="*/ 0 h 994"/>
                    <a:gd name="T68" fmla="*/ 0 w 324"/>
                    <a:gd name="T69" fmla="*/ 0 h 994"/>
                    <a:gd name="T70" fmla="*/ 0 w 324"/>
                    <a:gd name="T71" fmla="*/ 0 h 994"/>
                    <a:gd name="T72" fmla="*/ 0 w 324"/>
                    <a:gd name="T73" fmla="*/ 0 h 994"/>
                    <a:gd name="T74" fmla="*/ 0 w 324"/>
                    <a:gd name="T75" fmla="*/ 0 h 994"/>
                    <a:gd name="T76" fmla="*/ 0 w 324"/>
                    <a:gd name="T77" fmla="*/ 0 h 994"/>
                    <a:gd name="T78" fmla="*/ 0 w 324"/>
                    <a:gd name="T79" fmla="*/ 0 h 994"/>
                    <a:gd name="T80" fmla="*/ 0 w 324"/>
                    <a:gd name="T81" fmla="*/ 0 h 994"/>
                    <a:gd name="T82" fmla="*/ 0 w 324"/>
                    <a:gd name="T83" fmla="*/ 0 h 994"/>
                    <a:gd name="T84" fmla="*/ 0 w 324"/>
                    <a:gd name="T85" fmla="*/ 0 h 994"/>
                    <a:gd name="T86" fmla="*/ 0 w 324"/>
                    <a:gd name="T87" fmla="*/ 0 h 994"/>
                    <a:gd name="T88" fmla="*/ 0 w 324"/>
                    <a:gd name="T89" fmla="*/ 0 h 994"/>
                    <a:gd name="T90" fmla="*/ 0 w 324"/>
                    <a:gd name="T91" fmla="*/ 0 h 994"/>
                    <a:gd name="T92" fmla="*/ 0 w 324"/>
                    <a:gd name="T93" fmla="*/ 0 h 994"/>
                    <a:gd name="T94" fmla="*/ 0 w 324"/>
                    <a:gd name="T95" fmla="*/ 0 h 994"/>
                    <a:gd name="T96" fmla="*/ 0 w 324"/>
                    <a:gd name="T97" fmla="*/ 0 h 994"/>
                    <a:gd name="T98" fmla="*/ 0 w 324"/>
                    <a:gd name="T99" fmla="*/ 0 h 994"/>
                    <a:gd name="T100" fmla="*/ 0 w 324"/>
                    <a:gd name="T101" fmla="*/ 0 h 994"/>
                    <a:gd name="T102" fmla="*/ 0 w 324"/>
                    <a:gd name="T103" fmla="*/ 0 h 994"/>
                    <a:gd name="T104" fmla="*/ 0 w 324"/>
                    <a:gd name="T105" fmla="*/ 0 h 994"/>
                    <a:gd name="T106" fmla="*/ 0 w 324"/>
                    <a:gd name="T107" fmla="*/ 0 h 994"/>
                    <a:gd name="T108" fmla="*/ 0 w 324"/>
                    <a:gd name="T109" fmla="*/ 0 h 9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4"/>
                    <a:gd name="T166" fmla="*/ 0 h 994"/>
                    <a:gd name="T167" fmla="*/ 324 w 324"/>
                    <a:gd name="T168" fmla="*/ 994 h 9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4" h="994">
                      <a:moveTo>
                        <a:pt x="200" y="994"/>
                      </a:moveTo>
                      <a:lnTo>
                        <a:pt x="0" y="943"/>
                      </a:lnTo>
                      <a:lnTo>
                        <a:pt x="7" y="911"/>
                      </a:lnTo>
                      <a:lnTo>
                        <a:pt x="13" y="881"/>
                      </a:lnTo>
                      <a:lnTo>
                        <a:pt x="21" y="852"/>
                      </a:lnTo>
                      <a:lnTo>
                        <a:pt x="31" y="823"/>
                      </a:lnTo>
                      <a:lnTo>
                        <a:pt x="49" y="768"/>
                      </a:lnTo>
                      <a:lnTo>
                        <a:pt x="68" y="718"/>
                      </a:lnTo>
                      <a:lnTo>
                        <a:pt x="77" y="694"/>
                      </a:lnTo>
                      <a:lnTo>
                        <a:pt x="85" y="671"/>
                      </a:lnTo>
                      <a:lnTo>
                        <a:pt x="91" y="648"/>
                      </a:lnTo>
                      <a:lnTo>
                        <a:pt x="98" y="626"/>
                      </a:lnTo>
                      <a:lnTo>
                        <a:pt x="102" y="603"/>
                      </a:lnTo>
                      <a:lnTo>
                        <a:pt x="106" y="582"/>
                      </a:lnTo>
                      <a:lnTo>
                        <a:pt x="107" y="561"/>
                      </a:lnTo>
                      <a:lnTo>
                        <a:pt x="106" y="540"/>
                      </a:lnTo>
                      <a:lnTo>
                        <a:pt x="105" y="500"/>
                      </a:lnTo>
                      <a:lnTo>
                        <a:pt x="105" y="463"/>
                      </a:lnTo>
                      <a:lnTo>
                        <a:pt x="105" y="429"/>
                      </a:lnTo>
                      <a:lnTo>
                        <a:pt x="106" y="396"/>
                      </a:lnTo>
                      <a:lnTo>
                        <a:pt x="108" y="366"/>
                      </a:lnTo>
                      <a:lnTo>
                        <a:pt x="111" y="337"/>
                      </a:lnTo>
                      <a:lnTo>
                        <a:pt x="114" y="310"/>
                      </a:lnTo>
                      <a:lnTo>
                        <a:pt x="118" y="287"/>
                      </a:lnTo>
                      <a:lnTo>
                        <a:pt x="122" y="264"/>
                      </a:lnTo>
                      <a:lnTo>
                        <a:pt x="127" y="243"/>
                      </a:lnTo>
                      <a:lnTo>
                        <a:pt x="132" y="223"/>
                      </a:lnTo>
                      <a:lnTo>
                        <a:pt x="138" y="205"/>
                      </a:lnTo>
                      <a:lnTo>
                        <a:pt x="144" y="189"/>
                      </a:lnTo>
                      <a:lnTo>
                        <a:pt x="152" y="173"/>
                      </a:lnTo>
                      <a:lnTo>
                        <a:pt x="159" y="159"/>
                      </a:lnTo>
                      <a:lnTo>
                        <a:pt x="167" y="145"/>
                      </a:lnTo>
                      <a:lnTo>
                        <a:pt x="174" y="133"/>
                      </a:lnTo>
                      <a:lnTo>
                        <a:pt x="184" y="123"/>
                      </a:lnTo>
                      <a:lnTo>
                        <a:pt x="192" y="112"/>
                      </a:lnTo>
                      <a:lnTo>
                        <a:pt x="201" y="102"/>
                      </a:lnTo>
                      <a:lnTo>
                        <a:pt x="221" y="85"/>
                      </a:lnTo>
                      <a:lnTo>
                        <a:pt x="240" y="67"/>
                      </a:lnTo>
                      <a:lnTo>
                        <a:pt x="281" y="36"/>
                      </a:lnTo>
                      <a:lnTo>
                        <a:pt x="324" y="0"/>
                      </a:lnTo>
                      <a:lnTo>
                        <a:pt x="309" y="27"/>
                      </a:lnTo>
                      <a:lnTo>
                        <a:pt x="297" y="52"/>
                      </a:lnTo>
                      <a:lnTo>
                        <a:pt x="287" y="77"/>
                      </a:lnTo>
                      <a:lnTo>
                        <a:pt x="279" y="100"/>
                      </a:lnTo>
                      <a:lnTo>
                        <a:pt x="272" y="124"/>
                      </a:lnTo>
                      <a:lnTo>
                        <a:pt x="267" y="148"/>
                      </a:lnTo>
                      <a:lnTo>
                        <a:pt x="263" y="169"/>
                      </a:lnTo>
                      <a:lnTo>
                        <a:pt x="260" y="192"/>
                      </a:lnTo>
                      <a:lnTo>
                        <a:pt x="260" y="213"/>
                      </a:lnTo>
                      <a:lnTo>
                        <a:pt x="260" y="232"/>
                      </a:lnTo>
                      <a:lnTo>
                        <a:pt x="262" y="254"/>
                      </a:lnTo>
                      <a:lnTo>
                        <a:pt x="263" y="272"/>
                      </a:lnTo>
                      <a:lnTo>
                        <a:pt x="270" y="310"/>
                      </a:lnTo>
                      <a:lnTo>
                        <a:pt x="277" y="347"/>
                      </a:lnTo>
                      <a:lnTo>
                        <a:pt x="200" y="994"/>
                      </a:lnTo>
                      <a:close/>
                    </a:path>
                  </a:pathLst>
                </a:custGeom>
                <a:noFill/>
                <a:ln w="9525">
                  <a:solidFill>
                    <a:srgbClr val="FFF500"/>
                  </a:solidFill>
                  <a:round/>
                  <a:headEnd/>
                  <a:tailEnd/>
                </a:ln>
              </p:spPr>
              <p:txBody>
                <a:bodyPr/>
                <a:lstStyle/>
                <a:p>
                  <a:pPr eaLnBrk="1" hangingPunct="1"/>
                  <a:endParaRPr lang="pt-BR" b="1" u="none"/>
                </a:p>
              </p:txBody>
            </p:sp>
            <p:sp>
              <p:nvSpPr>
                <p:cNvPr id="455705" name="Freeform 2293"/>
                <p:cNvSpPr>
                  <a:spLocks/>
                </p:cNvSpPr>
                <p:nvPr/>
              </p:nvSpPr>
              <p:spPr bwMode="auto">
                <a:xfrm>
                  <a:off x="4886" y="1878"/>
                  <a:ext cx="156" cy="224"/>
                </a:xfrm>
                <a:custGeom>
                  <a:avLst/>
                  <a:gdLst>
                    <a:gd name="T0" fmla="*/ 0 w 623"/>
                    <a:gd name="T1" fmla="*/ 0 h 893"/>
                    <a:gd name="T2" fmla="*/ 0 w 623"/>
                    <a:gd name="T3" fmla="*/ 0 h 893"/>
                    <a:gd name="T4" fmla="*/ 0 w 623"/>
                    <a:gd name="T5" fmla="*/ 0 h 893"/>
                    <a:gd name="T6" fmla="*/ 0 w 623"/>
                    <a:gd name="T7" fmla="*/ 0 h 893"/>
                    <a:gd name="T8" fmla="*/ 0 w 623"/>
                    <a:gd name="T9" fmla="*/ 0 h 893"/>
                    <a:gd name="T10" fmla="*/ 0 w 623"/>
                    <a:gd name="T11" fmla="*/ 0 h 893"/>
                    <a:gd name="T12" fmla="*/ 0 w 623"/>
                    <a:gd name="T13" fmla="*/ 0 h 893"/>
                    <a:gd name="T14" fmla="*/ 0 w 623"/>
                    <a:gd name="T15" fmla="*/ 0 h 893"/>
                    <a:gd name="T16" fmla="*/ 0 w 623"/>
                    <a:gd name="T17" fmla="*/ 0 h 893"/>
                    <a:gd name="T18" fmla="*/ 0 w 623"/>
                    <a:gd name="T19" fmla="*/ 0 h 893"/>
                    <a:gd name="T20" fmla="*/ 0 w 623"/>
                    <a:gd name="T21" fmla="*/ 0 h 893"/>
                    <a:gd name="T22" fmla="*/ 0 w 623"/>
                    <a:gd name="T23" fmla="*/ 0 h 893"/>
                    <a:gd name="T24" fmla="*/ 0 w 623"/>
                    <a:gd name="T25" fmla="*/ 0 h 893"/>
                    <a:gd name="T26" fmla="*/ 0 w 623"/>
                    <a:gd name="T27" fmla="*/ 0 h 893"/>
                    <a:gd name="T28" fmla="*/ 0 w 623"/>
                    <a:gd name="T29" fmla="*/ 0 h 893"/>
                    <a:gd name="T30" fmla="*/ 0 w 623"/>
                    <a:gd name="T31" fmla="*/ 0 h 893"/>
                    <a:gd name="T32" fmla="*/ 0 w 623"/>
                    <a:gd name="T33" fmla="*/ 0 h 893"/>
                    <a:gd name="T34" fmla="*/ 0 w 623"/>
                    <a:gd name="T35" fmla="*/ 0 h 893"/>
                    <a:gd name="T36" fmla="*/ 0 w 623"/>
                    <a:gd name="T37" fmla="*/ 0 h 893"/>
                    <a:gd name="T38" fmla="*/ 0 w 623"/>
                    <a:gd name="T39" fmla="*/ 0 h 893"/>
                    <a:gd name="T40" fmla="*/ 0 w 623"/>
                    <a:gd name="T41" fmla="*/ 0 h 893"/>
                    <a:gd name="T42" fmla="*/ 0 w 623"/>
                    <a:gd name="T43" fmla="*/ 0 h 893"/>
                    <a:gd name="T44" fmla="*/ 0 w 623"/>
                    <a:gd name="T45" fmla="*/ 0 h 893"/>
                    <a:gd name="T46" fmla="*/ 0 w 623"/>
                    <a:gd name="T47" fmla="*/ 0 h 893"/>
                    <a:gd name="T48" fmla="*/ 0 w 623"/>
                    <a:gd name="T49" fmla="*/ 0 h 893"/>
                    <a:gd name="T50" fmla="*/ 0 w 623"/>
                    <a:gd name="T51" fmla="*/ 0 h 893"/>
                    <a:gd name="T52" fmla="*/ 0 w 623"/>
                    <a:gd name="T53" fmla="*/ 0 h 893"/>
                    <a:gd name="T54" fmla="*/ 0 w 623"/>
                    <a:gd name="T55" fmla="*/ 0 h 893"/>
                    <a:gd name="T56" fmla="*/ 0 w 623"/>
                    <a:gd name="T57" fmla="*/ 0 h 893"/>
                    <a:gd name="T58" fmla="*/ 0 w 623"/>
                    <a:gd name="T59" fmla="*/ 0 h 893"/>
                    <a:gd name="T60" fmla="*/ 0 w 623"/>
                    <a:gd name="T61" fmla="*/ 0 h 893"/>
                    <a:gd name="T62" fmla="*/ 0 w 623"/>
                    <a:gd name="T63" fmla="*/ 0 h 893"/>
                    <a:gd name="T64" fmla="*/ 0 w 623"/>
                    <a:gd name="T65" fmla="*/ 0 h 893"/>
                    <a:gd name="T66" fmla="*/ 0 w 623"/>
                    <a:gd name="T67" fmla="*/ 0 h 893"/>
                    <a:gd name="T68" fmla="*/ 0 w 623"/>
                    <a:gd name="T69" fmla="*/ 0 h 893"/>
                    <a:gd name="T70" fmla="*/ 0 w 623"/>
                    <a:gd name="T71" fmla="*/ 0 h 893"/>
                    <a:gd name="T72" fmla="*/ 0 w 623"/>
                    <a:gd name="T73" fmla="*/ 0 h 893"/>
                    <a:gd name="T74" fmla="*/ 0 w 623"/>
                    <a:gd name="T75" fmla="*/ 0 h 893"/>
                    <a:gd name="T76" fmla="*/ 0 w 623"/>
                    <a:gd name="T77" fmla="*/ 0 h 893"/>
                    <a:gd name="T78" fmla="*/ 0 w 623"/>
                    <a:gd name="T79" fmla="*/ 0 h 893"/>
                    <a:gd name="T80" fmla="*/ 0 w 623"/>
                    <a:gd name="T81" fmla="*/ 0 h 893"/>
                    <a:gd name="T82" fmla="*/ 0 w 623"/>
                    <a:gd name="T83" fmla="*/ 0 h 893"/>
                    <a:gd name="T84" fmla="*/ 0 w 623"/>
                    <a:gd name="T85" fmla="*/ 0 h 893"/>
                    <a:gd name="T86" fmla="*/ 0 w 623"/>
                    <a:gd name="T87" fmla="*/ 0 h 893"/>
                    <a:gd name="T88" fmla="*/ 0 w 623"/>
                    <a:gd name="T89" fmla="*/ 0 h 893"/>
                    <a:gd name="T90" fmla="*/ 0 w 623"/>
                    <a:gd name="T91" fmla="*/ 0 h 893"/>
                    <a:gd name="T92" fmla="*/ 0 w 623"/>
                    <a:gd name="T93" fmla="*/ 0 h 893"/>
                    <a:gd name="T94" fmla="*/ 0 w 623"/>
                    <a:gd name="T95" fmla="*/ 0 h 893"/>
                    <a:gd name="T96" fmla="*/ 0 w 623"/>
                    <a:gd name="T97" fmla="*/ 0 h 893"/>
                    <a:gd name="T98" fmla="*/ 0 w 623"/>
                    <a:gd name="T99" fmla="*/ 0 h 893"/>
                    <a:gd name="T100" fmla="*/ 0 w 623"/>
                    <a:gd name="T101" fmla="*/ 0 h 893"/>
                    <a:gd name="T102" fmla="*/ 0 w 623"/>
                    <a:gd name="T103" fmla="*/ 0 h 893"/>
                    <a:gd name="T104" fmla="*/ 0 w 623"/>
                    <a:gd name="T105" fmla="*/ 0 h 893"/>
                    <a:gd name="T106" fmla="*/ 0 w 623"/>
                    <a:gd name="T107" fmla="*/ 0 h 893"/>
                    <a:gd name="T108" fmla="*/ 0 w 623"/>
                    <a:gd name="T109" fmla="*/ 0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3"/>
                    <a:gd name="T167" fmla="*/ 623 w 623"/>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3">
                      <a:moveTo>
                        <a:pt x="169" y="893"/>
                      </a:moveTo>
                      <a:lnTo>
                        <a:pt x="0" y="777"/>
                      </a:lnTo>
                      <a:lnTo>
                        <a:pt x="16" y="749"/>
                      </a:lnTo>
                      <a:lnTo>
                        <a:pt x="33" y="723"/>
                      </a:lnTo>
                      <a:lnTo>
                        <a:pt x="50" y="698"/>
                      </a:lnTo>
                      <a:lnTo>
                        <a:pt x="67" y="674"/>
                      </a:lnTo>
                      <a:lnTo>
                        <a:pt x="104" y="629"/>
                      </a:lnTo>
                      <a:lnTo>
                        <a:pt x="139" y="588"/>
                      </a:lnTo>
                      <a:lnTo>
                        <a:pt x="154" y="569"/>
                      </a:lnTo>
                      <a:lnTo>
                        <a:pt x="170" y="550"/>
                      </a:lnTo>
                      <a:lnTo>
                        <a:pt x="185" y="530"/>
                      </a:lnTo>
                      <a:lnTo>
                        <a:pt x="198" y="512"/>
                      </a:lnTo>
                      <a:lnTo>
                        <a:pt x="210" y="493"/>
                      </a:lnTo>
                      <a:lnTo>
                        <a:pt x="220" y="474"/>
                      </a:lnTo>
                      <a:lnTo>
                        <a:pt x="228" y="454"/>
                      </a:lnTo>
                      <a:lnTo>
                        <a:pt x="235" y="434"/>
                      </a:lnTo>
                      <a:lnTo>
                        <a:pt x="248" y="397"/>
                      </a:lnTo>
                      <a:lnTo>
                        <a:pt x="260" y="361"/>
                      </a:lnTo>
                      <a:lnTo>
                        <a:pt x="272" y="328"/>
                      </a:lnTo>
                      <a:lnTo>
                        <a:pt x="285" y="298"/>
                      </a:lnTo>
                      <a:lnTo>
                        <a:pt x="297" y="270"/>
                      </a:lnTo>
                      <a:lnTo>
                        <a:pt x="309" y="245"/>
                      </a:lnTo>
                      <a:lnTo>
                        <a:pt x="321" y="221"/>
                      </a:lnTo>
                      <a:lnTo>
                        <a:pt x="333" y="199"/>
                      </a:lnTo>
                      <a:lnTo>
                        <a:pt x="345" y="179"/>
                      </a:lnTo>
                      <a:lnTo>
                        <a:pt x="356" y="161"/>
                      </a:lnTo>
                      <a:lnTo>
                        <a:pt x="368" y="145"/>
                      </a:lnTo>
                      <a:lnTo>
                        <a:pt x="379" y="130"/>
                      </a:lnTo>
                      <a:lnTo>
                        <a:pt x="391" y="117"/>
                      </a:lnTo>
                      <a:lnTo>
                        <a:pt x="403" y="104"/>
                      </a:lnTo>
                      <a:lnTo>
                        <a:pt x="415" y="93"/>
                      </a:lnTo>
                      <a:lnTo>
                        <a:pt x="426" y="84"/>
                      </a:lnTo>
                      <a:lnTo>
                        <a:pt x="438" y="75"/>
                      </a:lnTo>
                      <a:lnTo>
                        <a:pt x="450" y="67"/>
                      </a:lnTo>
                      <a:lnTo>
                        <a:pt x="462" y="60"/>
                      </a:lnTo>
                      <a:lnTo>
                        <a:pt x="474" y="55"/>
                      </a:lnTo>
                      <a:lnTo>
                        <a:pt x="498" y="45"/>
                      </a:lnTo>
                      <a:lnTo>
                        <a:pt x="521" y="35"/>
                      </a:lnTo>
                      <a:lnTo>
                        <a:pt x="572" y="19"/>
                      </a:lnTo>
                      <a:lnTo>
                        <a:pt x="623" y="0"/>
                      </a:lnTo>
                      <a:lnTo>
                        <a:pt x="601" y="19"/>
                      </a:lnTo>
                      <a:lnTo>
                        <a:pt x="581" y="39"/>
                      </a:lnTo>
                      <a:lnTo>
                        <a:pt x="562" y="59"/>
                      </a:lnTo>
                      <a:lnTo>
                        <a:pt x="547" y="80"/>
                      </a:lnTo>
                      <a:lnTo>
                        <a:pt x="532" y="100"/>
                      </a:lnTo>
                      <a:lnTo>
                        <a:pt x="520" y="120"/>
                      </a:lnTo>
                      <a:lnTo>
                        <a:pt x="510" y="140"/>
                      </a:lnTo>
                      <a:lnTo>
                        <a:pt x="499" y="158"/>
                      </a:lnTo>
                      <a:lnTo>
                        <a:pt x="491" y="178"/>
                      </a:lnTo>
                      <a:lnTo>
                        <a:pt x="484" y="198"/>
                      </a:lnTo>
                      <a:lnTo>
                        <a:pt x="479" y="216"/>
                      </a:lnTo>
                      <a:lnTo>
                        <a:pt x="474" y="236"/>
                      </a:lnTo>
                      <a:lnTo>
                        <a:pt x="467" y="274"/>
                      </a:lnTo>
                      <a:lnTo>
                        <a:pt x="462" y="311"/>
                      </a:lnTo>
                      <a:lnTo>
                        <a:pt x="169" y="893"/>
                      </a:lnTo>
                      <a:close/>
                    </a:path>
                  </a:pathLst>
                </a:custGeom>
                <a:solidFill>
                  <a:srgbClr val="009240"/>
                </a:solidFill>
                <a:ln w="9525">
                  <a:noFill/>
                  <a:round/>
                  <a:headEnd/>
                  <a:tailEnd/>
                </a:ln>
              </p:spPr>
              <p:txBody>
                <a:bodyPr/>
                <a:lstStyle/>
                <a:p>
                  <a:pPr eaLnBrk="1" hangingPunct="1"/>
                  <a:endParaRPr lang="pt-BR" b="1" u="none"/>
                </a:p>
              </p:txBody>
            </p:sp>
            <p:sp>
              <p:nvSpPr>
                <p:cNvPr id="455706" name="Freeform 2294"/>
                <p:cNvSpPr>
                  <a:spLocks/>
                </p:cNvSpPr>
                <p:nvPr/>
              </p:nvSpPr>
              <p:spPr bwMode="auto">
                <a:xfrm>
                  <a:off x="4886" y="1878"/>
                  <a:ext cx="156" cy="224"/>
                </a:xfrm>
                <a:custGeom>
                  <a:avLst/>
                  <a:gdLst>
                    <a:gd name="T0" fmla="*/ 0 w 623"/>
                    <a:gd name="T1" fmla="*/ 0 h 893"/>
                    <a:gd name="T2" fmla="*/ 0 w 623"/>
                    <a:gd name="T3" fmla="*/ 0 h 893"/>
                    <a:gd name="T4" fmla="*/ 0 w 623"/>
                    <a:gd name="T5" fmla="*/ 0 h 893"/>
                    <a:gd name="T6" fmla="*/ 0 w 623"/>
                    <a:gd name="T7" fmla="*/ 0 h 893"/>
                    <a:gd name="T8" fmla="*/ 0 w 623"/>
                    <a:gd name="T9" fmla="*/ 0 h 893"/>
                    <a:gd name="T10" fmla="*/ 0 w 623"/>
                    <a:gd name="T11" fmla="*/ 0 h 893"/>
                    <a:gd name="T12" fmla="*/ 0 w 623"/>
                    <a:gd name="T13" fmla="*/ 0 h 893"/>
                    <a:gd name="T14" fmla="*/ 0 w 623"/>
                    <a:gd name="T15" fmla="*/ 0 h 893"/>
                    <a:gd name="T16" fmla="*/ 0 w 623"/>
                    <a:gd name="T17" fmla="*/ 0 h 893"/>
                    <a:gd name="T18" fmla="*/ 0 w 623"/>
                    <a:gd name="T19" fmla="*/ 0 h 893"/>
                    <a:gd name="T20" fmla="*/ 0 w 623"/>
                    <a:gd name="T21" fmla="*/ 0 h 893"/>
                    <a:gd name="T22" fmla="*/ 0 w 623"/>
                    <a:gd name="T23" fmla="*/ 0 h 893"/>
                    <a:gd name="T24" fmla="*/ 0 w 623"/>
                    <a:gd name="T25" fmla="*/ 0 h 893"/>
                    <a:gd name="T26" fmla="*/ 0 w 623"/>
                    <a:gd name="T27" fmla="*/ 0 h 893"/>
                    <a:gd name="T28" fmla="*/ 0 w 623"/>
                    <a:gd name="T29" fmla="*/ 0 h 893"/>
                    <a:gd name="T30" fmla="*/ 0 w 623"/>
                    <a:gd name="T31" fmla="*/ 0 h 893"/>
                    <a:gd name="T32" fmla="*/ 0 w 623"/>
                    <a:gd name="T33" fmla="*/ 0 h 893"/>
                    <a:gd name="T34" fmla="*/ 0 w 623"/>
                    <a:gd name="T35" fmla="*/ 0 h 893"/>
                    <a:gd name="T36" fmla="*/ 0 w 623"/>
                    <a:gd name="T37" fmla="*/ 0 h 893"/>
                    <a:gd name="T38" fmla="*/ 0 w 623"/>
                    <a:gd name="T39" fmla="*/ 0 h 893"/>
                    <a:gd name="T40" fmla="*/ 0 w 623"/>
                    <a:gd name="T41" fmla="*/ 0 h 893"/>
                    <a:gd name="T42" fmla="*/ 0 w 623"/>
                    <a:gd name="T43" fmla="*/ 0 h 893"/>
                    <a:gd name="T44" fmla="*/ 0 w 623"/>
                    <a:gd name="T45" fmla="*/ 0 h 893"/>
                    <a:gd name="T46" fmla="*/ 0 w 623"/>
                    <a:gd name="T47" fmla="*/ 0 h 893"/>
                    <a:gd name="T48" fmla="*/ 0 w 623"/>
                    <a:gd name="T49" fmla="*/ 0 h 893"/>
                    <a:gd name="T50" fmla="*/ 0 w 623"/>
                    <a:gd name="T51" fmla="*/ 0 h 893"/>
                    <a:gd name="T52" fmla="*/ 0 w 623"/>
                    <a:gd name="T53" fmla="*/ 0 h 893"/>
                    <a:gd name="T54" fmla="*/ 0 w 623"/>
                    <a:gd name="T55" fmla="*/ 0 h 893"/>
                    <a:gd name="T56" fmla="*/ 0 w 623"/>
                    <a:gd name="T57" fmla="*/ 0 h 893"/>
                    <a:gd name="T58" fmla="*/ 0 w 623"/>
                    <a:gd name="T59" fmla="*/ 0 h 893"/>
                    <a:gd name="T60" fmla="*/ 0 w 623"/>
                    <a:gd name="T61" fmla="*/ 0 h 893"/>
                    <a:gd name="T62" fmla="*/ 0 w 623"/>
                    <a:gd name="T63" fmla="*/ 0 h 893"/>
                    <a:gd name="T64" fmla="*/ 0 w 623"/>
                    <a:gd name="T65" fmla="*/ 0 h 893"/>
                    <a:gd name="T66" fmla="*/ 0 w 623"/>
                    <a:gd name="T67" fmla="*/ 0 h 893"/>
                    <a:gd name="T68" fmla="*/ 0 w 623"/>
                    <a:gd name="T69" fmla="*/ 0 h 893"/>
                    <a:gd name="T70" fmla="*/ 0 w 623"/>
                    <a:gd name="T71" fmla="*/ 0 h 893"/>
                    <a:gd name="T72" fmla="*/ 0 w 623"/>
                    <a:gd name="T73" fmla="*/ 0 h 893"/>
                    <a:gd name="T74" fmla="*/ 0 w 623"/>
                    <a:gd name="T75" fmla="*/ 0 h 893"/>
                    <a:gd name="T76" fmla="*/ 0 w 623"/>
                    <a:gd name="T77" fmla="*/ 0 h 893"/>
                    <a:gd name="T78" fmla="*/ 0 w 623"/>
                    <a:gd name="T79" fmla="*/ 0 h 893"/>
                    <a:gd name="T80" fmla="*/ 0 w 623"/>
                    <a:gd name="T81" fmla="*/ 0 h 893"/>
                    <a:gd name="T82" fmla="*/ 0 w 623"/>
                    <a:gd name="T83" fmla="*/ 0 h 893"/>
                    <a:gd name="T84" fmla="*/ 0 w 623"/>
                    <a:gd name="T85" fmla="*/ 0 h 893"/>
                    <a:gd name="T86" fmla="*/ 0 w 623"/>
                    <a:gd name="T87" fmla="*/ 0 h 893"/>
                    <a:gd name="T88" fmla="*/ 0 w 623"/>
                    <a:gd name="T89" fmla="*/ 0 h 893"/>
                    <a:gd name="T90" fmla="*/ 0 w 623"/>
                    <a:gd name="T91" fmla="*/ 0 h 893"/>
                    <a:gd name="T92" fmla="*/ 0 w 623"/>
                    <a:gd name="T93" fmla="*/ 0 h 893"/>
                    <a:gd name="T94" fmla="*/ 0 w 623"/>
                    <a:gd name="T95" fmla="*/ 0 h 893"/>
                    <a:gd name="T96" fmla="*/ 0 w 623"/>
                    <a:gd name="T97" fmla="*/ 0 h 893"/>
                    <a:gd name="T98" fmla="*/ 0 w 623"/>
                    <a:gd name="T99" fmla="*/ 0 h 893"/>
                    <a:gd name="T100" fmla="*/ 0 w 623"/>
                    <a:gd name="T101" fmla="*/ 0 h 893"/>
                    <a:gd name="T102" fmla="*/ 0 w 623"/>
                    <a:gd name="T103" fmla="*/ 0 h 893"/>
                    <a:gd name="T104" fmla="*/ 0 w 623"/>
                    <a:gd name="T105" fmla="*/ 0 h 893"/>
                    <a:gd name="T106" fmla="*/ 0 w 623"/>
                    <a:gd name="T107" fmla="*/ 0 h 893"/>
                    <a:gd name="T108" fmla="*/ 0 w 623"/>
                    <a:gd name="T109" fmla="*/ 0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3"/>
                    <a:gd name="T167" fmla="*/ 623 w 623"/>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3">
                      <a:moveTo>
                        <a:pt x="169" y="893"/>
                      </a:moveTo>
                      <a:lnTo>
                        <a:pt x="0" y="777"/>
                      </a:lnTo>
                      <a:lnTo>
                        <a:pt x="16" y="749"/>
                      </a:lnTo>
                      <a:lnTo>
                        <a:pt x="33" y="723"/>
                      </a:lnTo>
                      <a:lnTo>
                        <a:pt x="50" y="698"/>
                      </a:lnTo>
                      <a:lnTo>
                        <a:pt x="67" y="674"/>
                      </a:lnTo>
                      <a:lnTo>
                        <a:pt x="104" y="629"/>
                      </a:lnTo>
                      <a:lnTo>
                        <a:pt x="139" y="588"/>
                      </a:lnTo>
                      <a:lnTo>
                        <a:pt x="154" y="569"/>
                      </a:lnTo>
                      <a:lnTo>
                        <a:pt x="170" y="550"/>
                      </a:lnTo>
                      <a:lnTo>
                        <a:pt x="185" y="530"/>
                      </a:lnTo>
                      <a:lnTo>
                        <a:pt x="198" y="512"/>
                      </a:lnTo>
                      <a:lnTo>
                        <a:pt x="210" y="493"/>
                      </a:lnTo>
                      <a:lnTo>
                        <a:pt x="220" y="474"/>
                      </a:lnTo>
                      <a:lnTo>
                        <a:pt x="228" y="454"/>
                      </a:lnTo>
                      <a:lnTo>
                        <a:pt x="235" y="434"/>
                      </a:lnTo>
                      <a:lnTo>
                        <a:pt x="248" y="397"/>
                      </a:lnTo>
                      <a:lnTo>
                        <a:pt x="260" y="361"/>
                      </a:lnTo>
                      <a:lnTo>
                        <a:pt x="272" y="328"/>
                      </a:lnTo>
                      <a:lnTo>
                        <a:pt x="285" y="298"/>
                      </a:lnTo>
                      <a:lnTo>
                        <a:pt x="297" y="270"/>
                      </a:lnTo>
                      <a:lnTo>
                        <a:pt x="309" y="245"/>
                      </a:lnTo>
                      <a:lnTo>
                        <a:pt x="321" y="221"/>
                      </a:lnTo>
                      <a:lnTo>
                        <a:pt x="333" y="199"/>
                      </a:lnTo>
                      <a:lnTo>
                        <a:pt x="345" y="179"/>
                      </a:lnTo>
                      <a:lnTo>
                        <a:pt x="356" y="161"/>
                      </a:lnTo>
                      <a:lnTo>
                        <a:pt x="368" y="145"/>
                      </a:lnTo>
                      <a:lnTo>
                        <a:pt x="379" y="130"/>
                      </a:lnTo>
                      <a:lnTo>
                        <a:pt x="391" y="117"/>
                      </a:lnTo>
                      <a:lnTo>
                        <a:pt x="403" y="104"/>
                      </a:lnTo>
                      <a:lnTo>
                        <a:pt x="415" y="93"/>
                      </a:lnTo>
                      <a:lnTo>
                        <a:pt x="426" y="84"/>
                      </a:lnTo>
                      <a:lnTo>
                        <a:pt x="438" y="75"/>
                      </a:lnTo>
                      <a:lnTo>
                        <a:pt x="450" y="67"/>
                      </a:lnTo>
                      <a:lnTo>
                        <a:pt x="462" y="60"/>
                      </a:lnTo>
                      <a:lnTo>
                        <a:pt x="474" y="55"/>
                      </a:lnTo>
                      <a:lnTo>
                        <a:pt x="498" y="45"/>
                      </a:lnTo>
                      <a:lnTo>
                        <a:pt x="521" y="35"/>
                      </a:lnTo>
                      <a:lnTo>
                        <a:pt x="572" y="19"/>
                      </a:lnTo>
                      <a:lnTo>
                        <a:pt x="623" y="0"/>
                      </a:lnTo>
                      <a:lnTo>
                        <a:pt x="601" y="19"/>
                      </a:lnTo>
                      <a:lnTo>
                        <a:pt x="581" y="39"/>
                      </a:lnTo>
                      <a:lnTo>
                        <a:pt x="562" y="59"/>
                      </a:lnTo>
                      <a:lnTo>
                        <a:pt x="547" y="80"/>
                      </a:lnTo>
                      <a:lnTo>
                        <a:pt x="532" y="100"/>
                      </a:lnTo>
                      <a:lnTo>
                        <a:pt x="520" y="120"/>
                      </a:lnTo>
                      <a:lnTo>
                        <a:pt x="510" y="140"/>
                      </a:lnTo>
                      <a:lnTo>
                        <a:pt x="499" y="158"/>
                      </a:lnTo>
                      <a:lnTo>
                        <a:pt x="491" y="178"/>
                      </a:lnTo>
                      <a:lnTo>
                        <a:pt x="484" y="198"/>
                      </a:lnTo>
                      <a:lnTo>
                        <a:pt x="479" y="216"/>
                      </a:lnTo>
                      <a:lnTo>
                        <a:pt x="474" y="236"/>
                      </a:lnTo>
                      <a:lnTo>
                        <a:pt x="467" y="274"/>
                      </a:lnTo>
                      <a:lnTo>
                        <a:pt x="462" y="311"/>
                      </a:lnTo>
                      <a:lnTo>
                        <a:pt x="169" y="893"/>
                      </a:lnTo>
                      <a:close/>
                    </a:path>
                  </a:pathLst>
                </a:custGeom>
                <a:noFill/>
                <a:ln w="9525">
                  <a:solidFill>
                    <a:srgbClr val="FFF500"/>
                  </a:solidFill>
                  <a:round/>
                  <a:headEnd/>
                  <a:tailEnd/>
                </a:ln>
              </p:spPr>
              <p:txBody>
                <a:bodyPr/>
                <a:lstStyle/>
                <a:p>
                  <a:pPr eaLnBrk="1" hangingPunct="1"/>
                  <a:endParaRPr lang="pt-BR" b="1" u="none"/>
                </a:p>
              </p:txBody>
            </p:sp>
            <p:sp>
              <p:nvSpPr>
                <p:cNvPr id="455707" name="Freeform 2295"/>
                <p:cNvSpPr>
                  <a:spLocks/>
                </p:cNvSpPr>
                <p:nvPr/>
              </p:nvSpPr>
              <p:spPr bwMode="auto">
                <a:xfrm>
                  <a:off x="4886" y="3306"/>
                  <a:ext cx="156" cy="223"/>
                </a:xfrm>
                <a:custGeom>
                  <a:avLst/>
                  <a:gdLst>
                    <a:gd name="T0" fmla="*/ 0 w 623"/>
                    <a:gd name="T1" fmla="*/ 0 h 894"/>
                    <a:gd name="T2" fmla="*/ 0 w 623"/>
                    <a:gd name="T3" fmla="*/ 0 h 894"/>
                    <a:gd name="T4" fmla="*/ 0 w 623"/>
                    <a:gd name="T5" fmla="*/ 0 h 894"/>
                    <a:gd name="T6" fmla="*/ 0 w 623"/>
                    <a:gd name="T7" fmla="*/ 0 h 894"/>
                    <a:gd name="T8" fmla="*/ 0 w 623"/>
                    <a:gd name="T9" fmla="*/ 0 h 894"/>
                    <a:gd name="T10" fmla="*/ 0 w 623"/>
                    <a:gd name="T11" fmla="*/ 0 h 894"/>
                    <a:gd name="T12" fmla="*/ 0 w 623"/>
                    <a:gd name="T13" fmla="*/ 0 h 894"/>
                    <a:gd name="T14" fmla="*/ 0 w 623"/>
                    <a:gd name="T15" fmla="*/ 0 h 894"/>
                    <a:gd name="T16" fmla="*/ 0 w 623"/>
                    <a:gd name="T17" fmla="*/ 0 h 894"/>
                    <a:gd name="T18" fmla="*/ 0 w 623"/>
                    <a:gd name="T19" fmla="*/ 0 h 894"/>
                    <a:gd name="T20" fmla="*/ 0 w 623"/>
                    <a:gd name="T21" fmla="*/ 0 h 894"/>
                    <a:gd name="T22" fmla="*/ 0 w 623"/>
                    <a:gd name="T23" fmla="*/ 0 h 894"/>
                    <a:gd name="T24" fmla="*/ 0 w 623"/>
                    <a:gd name="T25" fmla="*/ 0 h 894"/>
                    <a:gd name="T26" fmla="*/ 0 w 623"/>
                    <a:gd name="T27" fmla="*/ 0 h 894"/>
                    <a:gd name="T28" fmla="*/ 0 w 623"/>
                    <a:gd name="T29" fmla="*/ 0 h 894"/>
                    <a:gd name="T30" fmla="*/ 0 w 623"/>
                    <a:gd name="T31" fmla="*/ 0 h 894"/>
                    <a:gd name="T32" fmla="*/ 0 w 623"/>
                    <a:gd name="T33" fmla="*/ 0 h 894"/>
                    <a:gd name="T34" fmla="*/ 0 w 623"/>
                    <a:gd name="T35" fmla="*/ 0 h 894"/>
                    <a:gd name="T36" fmla="*/ 0 w 623"/>
                    <a:gd name="T37" fmla="*/ 0 h 894"/>
                    <a:gd name="T38" fmla="*/ 0 w 623"/>
                    <a:gd name="T39" fmla="*/ 0 h 894"/>
                    <a:gd name="T40" fmla="*/ 0 w 623"/>
                    <a:gd name="T41" fmla="*/ 0 h 894"/>
                    <a:gd name="T42" fmla="*/ 0 w 623"/>
                    <a:gd name="T43" fmla="*/ 0 h 894"/>
                    <a:gd name="T44" fmla="*/ 0 w 623"/>
                    <a:gd name="T45" fmla="*/ 0 h 894"/>
                    <a:gd name="T46" fmla="*/ 0 w 623"/>
                    <a:gd name="T47" fmla="*/ 0 h 894"/>
                    <a:gd name="T48" fmla="*/ 0 w 623"/>
                    <a:gd name="T49" fmla="*/ 0 h 894"/>
                    <a:gd name="T50" fmla="*/ 0 w 623"/>
                    <a:gd name="T51" fmla="*/ 0 h 894"/>
                    <a:gd name="T52" fmla="*/ 0 w 623"/>
                    <a:gd name="T53" fmla="*/ 0 h 894"/>
                    <a:gd name="T54" fmla="*/ 0 w 623"/>
                    <a:gd name="T55" fmla="*/ 0 h 894"/>
                    <a:gd name="T56" fmla="*/ 0 w 623"/>
                    <a:gd name="T57" fmla="*/ 0 h 894"/>
                    <a:gd name="T58" fmla="*/ 0 w 623"/>
                    <a:gd name="T59" fmla="*/ 0 h 894"/>
                    <a:gd name="T60" fmla="*/ 0 w 623"/>
                    <a:gd name="T61" fmla="*/ 0 h 894"/>
                    <a:gd name="T62" fmla="*/ 0 w 623"/>
                    <a:gd name="T63" fmla="*/ 0 h 894"/>
                    <a:gd name="T64" fmla="*/ 0 w 623"/>
                    <a:gd name="T65" fmla="*/ 0 h 894"/>
                    <a:gd name="T66" fmla="*/ 0 w 623"/>
                    <a:gd name="T67" fmla="*/ 0 h 894"/>
                    <a:gd name="T68" fmla="*/ 0 w 623"/>
                    <a:gd name="T69" fmla="*/ 0 h 894"/>
                    <a:gd name="T70" fmla="*/ 0 w 623"/>
                    <a:gd name="T71" fmla="*/ 0 h 894"/>
                    <a:gd name="T72" fmla="*/ 0 w 623"/>
                    <a:gd name="T73" fmla="*/ 0 h 894"/>
                    <a:gd name="T74" fmla="*/ 0 w 623"/>
                    <a:gd name="T75" fmla="*/ 0 h 894"/>
                    <a:gd name="T76" fmla="*/ 0 w 623"/>
                    <a:gd name="T77" fmla="*/ 0 h 894"/>
                    <a:gd name="T78" fmla="*/ 0 w 623"/>
                    <a:gd name="T79" fmla="*/ 0 h 894"/>
                    <a:gd name="T80" fmla="*/ 0 w 623"/>
                    <a:gd name="T81" fmla="*/ 0 h 894"/>
                    <a:gd name="T82" fmla="*/ 0 w 623"/>
                    <a:gd name="T83" fmla="*/ 0 h 894"/>
                    <a:gd name="T84" fmla="*/ 0 w 623"/>
                    <a:gd name="T85" fmla="*/ 0 h 894"/>
                    <a:gd name="T86" fmla="*/ 0 w 623"/>
                    <a:gd name="T87" fmla="*/ 0 h 894"/>
                    <a:gd name="T88" fmla="*/ 0 w 623"/>
                    <a:gd name="T89" fmla="*/ 0 h 894"/>
                    <a:gd name="T90" fmla="*/ 0 w 623"/>
                    <a:gd name="T91" fmla="*/ 0 h 894"/>
                    <a:gd name="T92" fmla="*/ 0 w 623"/>
                    <a:gd name="T93" fmla="*/ 0 h 894"/>
                    <a:gd name="T94" fmla="*/ 0 w 623"/>
                    <a:gd name="T95" fmla="*/ 0 h 894"/>
                    <a:gd name="T96" fmla="*/ 0 w 623"/>
                    <a:gd name="T97" fmla="*/ 0 h 894"/>
                    <a:gd name="T98" fmla="*/ 0 w 623"/>
                    <a:gd name="T99" fmla="*/ 0 h 894"/>
                    <a:gd name="T100" fmla="*/ 0 w 623"/>
                    <a:gd name="T101" fmla="*/ 0 h 894"/>
                    <a:gd name="T102" fmla="*/ 0 w 623"/>
                    <a:gd name="T103" fmla="*/ 0 h 894"/>
                    <a:gd name="T104" fmla="*/ 0 w 623"/>
                    <a:gd name="T105" fmla="*/ 0 h 894"/>
                    <a:gd name="T106" fmla="*/ 0 w 623"/>
                    <a:gd name="T107" fmla="*/ 0 h 894"/>
                    <a:gd name="T108" fmla="*/ 0 w 623"/>
                    <a:gd name="T109" fmla="*/ 0 h 8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4"/>
                    <a:gd name="T167" fmla="*/ 623 w 623"/>
                    <a:gd name="T168" fmla="*/ 894 h 8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4">
                      <a:moveTo>
                        <a:pt x="169" y="0"/>
                      </a:moveTo>
                      <a:lnTo>
                        <a:pt x="0" y="116"/>
                      </a:lnTo>
                      <a:lnTo>
                        <a:pt x="16" y="144"/>
                      </a:lnTo>
                      <a:lnTo>
                        <a:pt x="33" y="170"/>
                      </a:lnTo>
                      <a:lnTo>
                        <a:pt x="50" y="195"/>
                      </a:lnTo>
                      <a:lnTo>
                        <a:pt x="67" y="219"/>
                      </a:lnTo>
                      <a:lnTo>
                        <a:pt x="104" y="264"/>
                      </a:lnTo>
                      <a:lnTo>
                        <a:pt x="139" y="305"/>
                      </a:lnTo>
                      <a:lnTo>
                        <a:pt x="154" y="325"/>
                      </a:lnTo>
                      <a:lnTo>
                        <a:pt x="170" y="343"/>
                      </a:lnTo>
                      <a:lnTo>
                        <a:pt x="185" y="363"/>
                      </a:lnTo>
                      <a:lnTo>
                        <a:pt x="198" y="381"/>
                      </a:lnTo>
                      <a:lnTo>
                        <a:pt x="210" y="400"/>
                      </a:lnTo>
                      <a:lnTo>
                        <a:pt x="220" y="420"/>
                      </a:lnTo>
                      <a:lnTo>
                        <a:pt x="228" y="438"/>
                      </a:lnTo>
                      <a:lnTo>
                        <a:pt x="235" y="458"/>
                      </a:lnTo>
                      <a:lnTo>
                        <a:pt x="248" y="496"/>
                      </a:lnTo>
                      <a:lnTo>
                        <a:pt x="260" y="532"/>
                      </a:lnTo>
                      <a:lnTo>
                        <a:pt x="272" y="564"/>
                      </a:lnTo>
                      <a:lnTo>
                        <a:pt x="285" y="594"/>
                      </a:lnTo>
                      <a:lnTo>
                        <a:pt x="297" y="623"/>
                      </a:lnTo>
                      <a:lnTo>
                        <a:pt x="309" y="648"/>
                      </a:lnTo>
                      <a:lnTo>
                        <a:pt x="321" y="672"/>
                      </a:lnTo>
                      <a:lnTo>
                        <a:pt x="333" y="694"/>
                      </a:lnTo>
                      <a:lnTo>
                        <a:pt x="345" y="714"/>
                      </a:lnTo>
                      <a:lnTo>
                        <a:pt x="356" y="731"/>
                      </a:lnTo>
                      <a:lnTo>
                        <a:pt x="368" y="748"/>
                      </a:lnTo>
                      <a:lnTo>
                        <a:pt x="379" y="763"/>
                      </a:lnTo>
                      <a:lnTo>
                        <a:pt x="391" y="776"/>
                      </a:lnTo>
                      <a:lnTo>
                        <a:pt x="403" y="788"/>
                      </a:lnTo>
                      <a:lnTo>
                        <a:pt x="415" y="800"/>
                      </a:lnTo>
                      <a:lnTo>
                        <a:pt x="426" y="809"/>
                      </a:lnTo>
                      <a:lnTo>
                        <a:pt x="438" y="818"/>
                      </a:lnTo>
                      <a:lnTo>
                        <a:pt x="450" y="825"/>
                      </a:lnTo>
                      <a:lnTo>
                        <a:pt x="462" y="833"/>
                      </a:lnTo>
                      <a:lnTo>
                        <a:pt x="474" y="838"/>
                      </a:lnTo>
                      <a:lnTo>
                        <a:pt x="498" y="849"/>
                      </a:lnTo>
                      <a:lnTo>
                        <a:pt x="521" y="858"/>
                      </a:lnTo>
                      <a:lnTo>
                        <a:pt x="572" y="874"/>
                      </a:lnTo>
                      <a:lnTo>
                        <a:pt x="623" y="894"/>
                      </a:lnTo>
                      <a:lnTo>
                        <a:pt x="601" y="874"/>
                      </a:lnTo>
                      <a:lnTo>
                        <a:pt x="581" y="853"/>
                      </a:lnTo>
                      <a:lnTo>
                        <a:pt x="562" y="833"/>
                      </a:lnTo>
                      <a:lnTo>
                        <a:pt x="547" y="813"/>
                      </a:lnTo>
                      <a:lnTo>
                        <a:pt x="532" y="793"/>
                      </a:lnTo>
                      <a:lnTo>
                        <a:pt x="520" y="773"/>
                      </a:lnTo>
                      <a:lnTo>
                        <a:pt x="510" y="754"/>
                      </a:lnTo>
                      <a:lnTo>
                        <a:pt x="499" y="734"/>
                      </a:lnTo>
                      <a:lnTo>
                        <a:pt x="491" y="715"/>
                      </a:lnTo>
                      <a:lnTo>
                        <a:pt x="484" y="696"/>
                      </a:lnTo>
                      <a:lnTo>
                        <a:pt x="479" y="676"/>
                      </a:lnTo>
                      <a:lnTo>
                        <a:pt x="474" y="657"/>
                      </a:lnTo>
                      <a:lnTo>
                        <a:pt x="467" y="619"/>
                      </a:lnTo>
                      <a:lnTo>
                        <a:pt x="462" y="582"/>
                      </a:lnTo>
                      <a:lnTo>
                        <a:pt x="169" y="0"/>
                      </a:lnTo>
                      <a:close/>
                    </a:path>
                  </a:pathLst>
                </a:custGeom>
                <a:solidFill>
                  <a:srgbClr val="009240"/>
                </a:solidFill>
                <a:ln w="9525">
                  <a:noFill/>
                  <a:round/>
                  <a:headEnd/>
                  <a:tailEnd/>
                </a:ln>
              </p:spPr>
              <p:txBody>
                <a:bodyPr/>
                <a:lstStyle/>
                <a:p>
                  <a:pPr eaLnBrk="1" hangingPunct="1"/>
                  <a:endParaRPr lang="pt-BR" b="1" u="none"/>
                </a:p>
              </p:txBody>
            </p:sp>
            <p:sp>
              <p:nvSpPr>
                <p:cNvPr id="455708" name="Freeform 2296"/>
                <p:cNvSpPr>
                  <a:spLocks/>
                </p:cNvSpPr>
                <p:nvPr/>
              </p:nvSpPr>
              <p:spPr bwMode="auto">
                <a:xfrm>
                  <a:off x="4886" y="3306"/>
                  <a:ext cx="156" cy="223"/>
                </a:xfrm>
                <a:custGeom>
                  <a:avLst/>
                  <a:gdLst>
                    <a:gd name="T0" fmla="*/ 0 w 623"/>
                    <a:gd name="T1" fmla="*/ 0 h 894"/>
                    <a:gd name="T2" fmla="*/ 0 w 623"/>
                    <a:gd name="T3" fmla="*/ 0 h 894"/>
                    <a:gd name="T4" fmla="*/ 0 w 623"/>
                    <a:gd name="T5" fmla="*/ 0 h 894"/>
                    <a:gd name="T6" fmla="*/ 0 w 623"/>
                    <a:gd name="T7" fmla="*/ 0 h 894"/>
                    <a:gd name="T8" fmla="*/ 0 w 623"/>
                    <a:gd name="T9" fmla="*/ 0 h 894"/>
                    <a:gd name="T10" fmla="*/ 0 w 623"/>
                    <a:gd name="T11" fmla="*/ 0 h 894"/>
                    <a:gd name="T12" fmla="*/ 0 w 623"/>
                    <a:gd name="T13" fmla="*/ 0 h 894"/>
                    <a:gd name="T14" fmla="*/ 0 w 623"/>
                    <a:gd name="T15" fmla="*/ 0 h 894"/>
                    <a:gd name="T16" fmla="*/ 0 w 623"/>
                    <a:gd name="T17" fmla="*/ 0 h 894"/>
                    <a:gd name="T18" fmla="*/ 0 w 623"/>
                    <a:gd name="T19" fmla="*/ 0 h 894"/>
                    <a:gd name="T20" fmla="*/ 0 w 623"/>
                    <a:gd name="T21" fmla="*/ 0 h 894"/>
                    <a:gd name="T22" fmla="*/ 0 w 623"/>
                    <a:gd name="T23" fmla="*/ 0 h 894"/>
                    <a:gd name="T24" fmla="*/ 0 w 623"/>
                    <a:gd name="T25" fmla="*/ 0 h 894"/>
                    <a:gd name="T26" fmla="*/ 0 w 623"/>
                    <a:gd name="T27" fmla="*/ 0 h 894"/>
                    <a:gd name="T28" fmla="*/ 0 w 623"/>
                    <a:gd name="T29" fmla="*/ 0 h 894"/>
                    <a:gd name="T30" fmla="*/ 0 w 623"/>
                    <a:gd name="T31" fmla="*/ 0 h 894"/>
                    <a:gd name="T32" fmla="*/ 0 w 623"/>
                    <a:gd name="T33" fmla="*/ 0 h 894"/>
                    <a:gd name="T34" fmla="*/ 0 w 623"/>
                    <a:gd name="T35" fmla="*/ 0 h 894"/>
                    <a:gd name="T36" fmla="*/ 0 w 623"/>
                    <a:gd name="T37" fmla="*/ 0 h 894"/>
                    <a:gd name="T38" fmla="*/ 0 w 623"/>
                    <a:gd name="T39" fmla="*/ 0 h 894"/>
                    <a:gd name="T40" fmla="*/ 0 w 623"/>
                    <a:gd name="T41" fmla="*/ 0 h 894"/>
                    <a:gd name="T42" fmla="*/ 0 w 623"/>
                    <a:gd name="T43" fmla="*/ 0 h 894"/>
                    <a:gd name="T44" fmla="*/ 0 w 623"/>
                    <a:gd name="T45" fmla="*/ 0 h 894"/>
                    <a:gd name="T46" fmla="*/ 0 w 623"/>
                    <a:gd name="T47" fmla="*/ 0 h 894"/>
                    <a:gd name="T48" fmla="*/ 0 w 623"/>
                    <a:gd name="T49" fmla="*/ 0 h 894"/>
                    <a:gd name="T50" fmla="*/ 0 w 623"/>
                    <a:gd name="T51" fmla="*/ 0 h 894"/>
                    <a:gd name="T52" fmla="*/ 0 w 623"/>
                    <a:gd name="T53" fmla="*/ 0 h 894"/>
                    <a:gd name="T54" fmla="*/ 0 w 623"/>
                    <a:gd name="T55" fmla="*/ 0 h 894"/>
                    <a:gd name="T56" fmla="*/ 0 w 623"/>
                    <a:gd name="T57" fmla="*/ 0 h 894"/>
                    <a:gd name="T58" fmla="*/ 0 w 623"/>
                    <a:gd name="T59" fmla="*/ 0 h 894"/>
                    <a:gd name="T60" fmla="*/ 0 w 623"/>
                    <a:gd name="T61" fmla="*/ 0 h 894"/>
                    <a:gd name="T62" fmla="*/ 0 w 623"/>
                    <a:gd name="T63" fmla="*/ 0 h 894"/>
                    <a:gd name="T64" fmla="*/ 0 w 623"/>
                    <a:gd name="T65" fmla="*/ 0 h 894"/>
                    <a:gd name="T66" fmla="*/ 0 w 623"/>
                    <a:gd name="T67" fmla="*/ 0 h 894"/>
                    <a:gd name="T68" fmla="*/ 0 w 623"/>
                    <a:gd name="T69" fmla="*/ 0 h 894"/>
                    <a:gd name="T70" fmla="*/ 0 w 623"/>
                    <a:gd name="T71" fmla="*/ 0 h 894"/>
                    <a:gd name="T72" fmla="*/ 0 w 623"/>
                    <a:gd name="T73" fmla="*/ 0 h 894"/>
                    <a:gd name="T74" fmla="*/ 0 w 623"/>
                    <a:gd name="T75" fmla="*/ 0 h 894"/>
                    <a:gd name="T76" fmla="*/ 0 w 623"/>
                    <a:gd name="T77" fmla="*/ 0 h 894"/>
                    <a:gd name="T78" fmla="*/ 0 w 623"/>
                    <a:gd name="T79" fmla="*/ 0 h 894"/>
                    <a:gd name="T80" fmla="*/ 0 w 623"/>
                    <a:gd name="T81" fmla="*/ 0 h 894"/>
                    <a:gd name="T82" fmla="*/ 0 w 623"/>
                    <a:gd name="T83" fmla="*/ 0 h 894"/>
                    <a:gd name="T84" fmla="*/ 0 w 623"/>
                    <a:gd name="T85" fmla="*/ 0 h 894"/>
                    <a:gd name="T86" fmla="*/ 0 w 623"/>
                    <a:gd name="T87" fmla="*/ 0 h 894"/>
                    <a:gd name="T88" fmla="*/ 0 w 623"/>
                    <a:gd name="T89" fmla="*/ 0 h 894"/>
                    <a:gd name="T90" fmla="*/ 0 w 623"/>
                    <a:gd name="T91" fmla="*/ 0 h 894"/>
                    <a:gd name="T92" fmla="*/ 0 w 623"/>
                    <a:gd name="T93" fmla="*/ 0 h 894"/>
                    <a:gd name="T94" fmla="*/ 0 w 623"/>
                    <a:gd name="T95" fmla="*/ 0 h 894"/>
                    <a:gd name="T96" fmla="*/ 0 w 623"/>
                    <a:gd name="T97" fmla="*/ 0 h 894"/>
                    <a:gd name="T98" fmla="*/ 0 w 623"/>
                    <a:gd name="T99" fmla="*/ 0 h 894"/>
                    <a:gd name="T100" fmla="*/ 0 w 623"/>
                    <a:gd name="T101" fmla="*/ 0 h 894"/>
                    <a:gd name="T102" fmla="*/ 0 w 623"/>
                    <a:gd name="T103" fmla="*/ 0 h 894"/>
                    <a:gd name="T104" fmla="*/ 0 w 623"/>
                    <a:gd name="T105" fmla="*/ 0 h 894"/>
                    <a:gd name="T106" fmla="*/ 0 w 623"/>
                    <a:gd name="T107" fmla="*/ 0 h 894"/>
                    <a:gd name="T108" fmla="*/ 0 w 623"/>
                    <a:gd name="T109" fmla="*/ 0 h 8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3"/>
                    <a:gd name="T166" fmla="*/ 0 h 894"/>
                    <a:gd name="T167" fmla="*/ 623 w 623"/>
                    <a:gd name="T168" fmla="*/ 894 h 8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3" h="894">
                      <a:moveTo>
                        <a:pt x="169" y="0"/>
                      </a:moveTo>
                      <a:lnTo>
                        <a:pt x="0" y="116"/>
                      </a:lnTo>
                      <a:lnTo>
                        <a:pt x="16" y="144"/>
                      </a:lnTo>
                      <a:lnTo>
                        <a:pt x="33" y="170"/>
                      </a:lnTo>
                      <a:lnTo>
                        <a:pt x="50" y="195"/>
                      </a:lnTo>
                      <a:lnTo>
                        <a:pt x="67" y="219"/>
                      </a:lnTo>
                      <a:lnTo>
                        <a:pt x="104" y="264"/>
                      </a:lnTo>
                      <a:lnTo>
                        <a:pt x="139" y="305"/>
                      </a:lnTo>
                      <a:lnTo>
                        <a:pt x="154" y="325"/>
                      </a:lnTo>
                      <a:lnTo>
                        <a:pt x="170" y="343"/>
                      </a:lnTo>
                      <a:lnTo>
                        <a:pt x="185" y="363"/>
                      </a:lnTo>
                      <a:lnTo>
                        <a:pt x="198" y="381"/>
                      </a:lnTo>
                      <a:lnTo>
                        <a:pt x="210" y="400"/>
                      </a:lnTo>
                      <a:lnTo>
                        <a:pt x="220" y="420"/>
                      </a:lnTo>
                      <a:lnTo>
                        <a:pt x="228" y="438"/>
                      </a:lnTo>
                      <a:lnTo>
                        <a:pt x="235" y="458"/>
                      </a:lnTo>
                      <a:lnTo>
                        <a:pt x="248" y="496"/>
                      </a:lnTo>
                      <a:lnTo>
                        <a:pt x="260" y="532"/>
                      </a:lnTo>
                      <a:lnTo>
                        <a:pt x="272" y="564"/>
                      </a:lnTo>
                      <a:lnTo>
                        <a:pt x="285" y="594"/>
                      </a:lnTo>
                      <a:lnTo>
                        <a:pt x="297" y="623"/>
                      </a:lnTo>
                      <a:lnTo>
                        <a:pt x="309" y="648"/>
                      </a:lnTo>
                      <a:lnTo>
                        <a:pt x="321" y="672"/>
                      </a:lnTo>
                      <a:lnTo>
                        <a:pt x="333" y="694"/>
                      </a:lnTo>
                      <a:lnTo>
                        <a:pt x="345" y="714"/>
                      </a:lnTo>
                      <a:lnTo>
                        <a:pt x="356" y="731"/>
                      </a:lnTo>
                      <a:lnTo>
                        <a:pt x="368" y="748"/>
                      </a:lnTo>
                      <a:lnTo>
                        <a:pt x="379" y="763"/>
                      </a:lnTo>
                      <a:lnTo>
                        <a:pt x="391" y="776"/>
                      </a:lnTo>
                      <a:lnTo>
                        <a:pt x="403" y="788"/>
                      </a:lnTo>
                      <a:lnTo>
                        <a:pt x="415" y="800"/>
                      </a:lnTo>
                      <a:lnTo>
                        <a:pt x="426" y="809"/>
                      </a:lnTo>
                      <a:lnTo>
                        <a:pt x="438" y="818"/>
                      </a:lnTo>
                      <a:lnTo>
                        <a:pt x="450" y="825"/>
                      </a:lnTo>
                      <a:lnTo>
                        <a:pt x="462" y="833"/>
                      </a:lnTo>
                      <a:lnTo>
                        <a:pt x="474" y="838"/>
                      </a:lnTo>
                      <a:lnTo>
                        <a:pt x="498" y="849"/>
                      </a:lnTo>
                      <a:lnTo>
                        <a:pt x="521" y="858"/>
                      </a:lnTo>
                      <a:lnTo>
                        <a:pt x="572" y="874"/>
                      </a:lnTo>
                      <a:lnTo>
                        <a:pt x="623" y="894"/>
                      </a:lnTo>
                      <a:lnTo>
                        <a:pt x="601" y="874"/>
                      </a:lnTo>
                      <a:lnTo>
                        <a:pt x="581" y="853"/>
                      </a:lnTo>
                      <a:lnTo>
                        <a:pt x="562" y="833"/>
                      </a:lnTo>
                      <a:lnTo>
                        <a:pt x="547" y="813"/>
                      </a:lnTo>
                      <a:lnTo>
                        <a:pt x="532" y="793"/>
                      </a:lnTo>
                      <a:lnTo>
                        <a:pt x="520" y="773"/>
                      </a:lnTo>
                      <a:lnTo>
                        <a:pt x="510" y="754"/>
                      </a:lnTo>
                      <a:lnTo>
                        <a:pt x="499" y="734"/>
                      </a:lnTo>
                      <a:lnTo>
                        <a:pt x="491" y="715"/>
                      </a:lnTo>
                      <a:lnTo>
                        <a:pt x="484" y="696"/>
                      </a:lnTo>
                      <a:lnTo>
                        <a:pt x="479" y="676"/>
                      </a:lnTo>
                      <a:lnTo>
                        <a:pt x="474" y="657"/>
                      </a:lnTo>
                      <a:lnTo>
                        <a:pt x="467" y="619"/>
                      </a:lnTo>
                      <a:lnTo>
                        <a:pt x="462" y="582"/>
                      </a:lnTo>
                      <a:lnTo>
                        <a:pt x="169" y="0"/>
                      </a:lnTo>
                      <a:close/>
                    </a:path>
                  </a:pathLst>
                </a:custGeom>
                <a:noFill/>
                <a:ln w="9525">
                  <a:solidFill>
                    <a:srgbClr val="FFF500"/>
                  </a:solidFill>
                  <a:round/>
                  <a:headEnd/>
                  <a:tailEnd/>
                </a:ln>
              </p:spPr>
              <p:txBody>
                <a:bodyPr/>
                <a:lstStyle/>
                <a:p>
                  <a:pPr eaLnBrk="1" hangingPunct="1"/>
                  <a:endParaRPr lang="pt-BR" b="1" u="none"/>
                </a:p>
              </p:txBody>
            </p:sp>
            <p:sp>
              <p:nvSpPr>
                <p:cNvPr id="455709" name="Freeform 2297"/>
                <p:cNvSpPr>
                  <a:spLocks/>
                </p:cNvSpPr>
                <p:nvPr/>
              </p:nvSpPr>
              <p:spPr bwMode="auto">
                <a:xfrm>
                  <a:off x="5035" y="2079"/>
                  <a:ext cx="214" cy="170"/>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681"/>
                      </a:moveTo>
                      <a:lnTo>
                        <a:pt x="0" y="512"/>
                      </a:lnTo>
                      <a:lnTo>
                        <a:pt x="25" y="493"/>
                      </a:lnTo>
                      <a:lnTo>
                        <a:pt x="51" y="473"/>
                      </a:lnTo>
                      <a:lnTo>
                        <a:pt x="76" y="456"/>
                      </a:lnTo>
                      <a:lnTo>
                        <a:pt x="101" y="440"/>
                      </a:lnTo>
                      <a:lnTo>
                        <a:pt x="150" y="411"/>
                      </a:lnTo>
                      <a:lnTo>
                        <a:pt x="197" y="384"/>
                      </a:lnTo>
                      <a:lnTo>
                        <a:pt x="219" y="371"/>
                      </a:lnTo>
                      <a:lnTo>
                        <a:pt x="241" y="359"/>
                      </a:lnTo>
                      <a:lnTo>
                        <a:pt x="260" y="346"/>
                      </a:lnTo>
                      <a:lnTo>
                        <a:pt x="280" y="333"/>
                      </a:lnTo>
                      <a:lnTo>
                        <a:pt x="297" y="320"/>
                      </a:lnTo>
                      <a:lnTo>
                        <a:pt x="313" y="305"/>
                      </a:lnTo>
                      <a:lnTo>
                        <a:pt x="329" y="291"/>
                      </a:lnTo>
                      <a:lnTo>
                        <a:pt x="341" y="273"/>
                      </a:lnTo>
                      <a:lnTo>
                        <a:pt x="366" y="243"/>
                      </a:lnTo>
                      <a:lnTo>
                        <a:pt x="390" y="214"/>
                      </a:lnTo>
                      <a:lnTo>
                        <a:pt x="414" y="188"/>
                      </a:lnTo>
                      <a:lnTo>
                        <a:pt x="435" y="164"/>
                      </a:lnTo>
                      <a:lnTo>
                        <a:pt x="456" y="141"/>
                      </a:lnTo>
                      <a:lnTo>
                        <a:pt x="476" y="122"/>
                      </a:lnTo>
                      <a:lnTo>
                        <a:pt x="495" y="103"/>
                      </a:lnTo>
                      <a:lnTo>
                        <a:pt x="514" y="87"/>
                      </a:lnTo>
                      <a:lnTo>
                        <a:pt x="532" y="73"/>
                      </a:lnTo>
                      <a:lnTo>
                        <a:pt x="549" y="60"/>
                      </a:lnTo>
                      <a:lnTo>
                        <a:pt x="567" y="49"/>
                      </a:lnTo>
                      <a:lnTo>
                        <a:pt x="582" y="39"/>
                      </a:lnTo>
                      <a:lnTo>
                        <a:pt x="598" y="31"/>
                      </a:lnTo>
                      <a:lnTo>
                        <a:pt x="614" y="23"/>
                      </a:lnTo>
                      <a:lnTo>
                        <a:pt x="629" y="17"/>
                      </a:lnTo>
                      <a:lnTo>
                        <a:pt x="643" y="12"/>
                      </a:lnTo>
                      <a:lnTo>
                        <a:pt x="656" y="8"/>
                      </a:lnTo>
                      <a:lnTo>
                        <a:pt x="671" y="6"/>
                      </a:lnTo>
                      <a:lnTo>
                        <a:pt x="684" y="3"/>
                      </a:lnTo>
                      <a:lnTo>
                        <a:pt x="697" y="2"/>
                      </a:lnTo>
                      <a:lnTo>
                        <a:pt x="724" y="0"/>
                      </a:lnTo>
                      <a:lnTo>
                        <a:pt x="749" y="0"/>
                      </a:lnTo>
                      <a:lnTo>
                        <a:pt x="802" y="3"/>
                      </a:lnTo>
                      <a:lnTo>
                        <a:pt x="857" y="2"/>
                      </a:lnTo>
                      <a:lnTo>
                        <a:pt x="829" y="13"/>
                      </a:lnTo>
                      <a:lnTo>
                        <a:pt x="803" y="25"/>
                      </a:lnTo>
                      <a:lnTo>
                        <a:pt x="779" y="37"/>
                      </a:lnTo>
                      <a:lnTo>
                        <a:pt x="757" y="50"/>
                      </a:lnTo>
                      <a:lnTo>
                        <a:pt x="737" y="64"/>
                      </a:lnTo>
                      <a:lnTo>
                        <a:pt x="718" y="78"/>
                      </a:lnTo>
                      <a:lnTo>
                        <a:pt x="701" y="93"/>
                      </a:lnTo>
                      <a:lnTo>
                        <a:pt x="685" y="108"/>
                      </a:lnTo>
                      <a:lnTo>
                        <a:pt x="671" y="123"/>
                      </a:lnTo>
                      <a:lnTo>
                        <a:pt x="658" y="139"/>
                      </a:lnTo>
                      <a:lnTo>
                        <a:pt x="646" y="155"/>
                      </a:lnTo>
                      <a:lnTo>
                        <a:pt x="634" y="172"/>
                      </a:lnTo>
                      <a:lnTo>
                        <a:pt x="614" y="205"/>
                      </a:lnTo>
                      <a:lnTo>
                        <a:pt x="597" y="238"/>
                      </a:lnTo>
                      <a:lnTo>
                        <a:pt x="119" y="681"/>
                      </a:lnTo>
                      <a:close/>
                    </a:path>
                  </a:pathLst>
                </a:custGeom>
                <a:solidFill>
                  <a:srgbClr val="009240"/>
                </a:solidFill>
                <a:ln w="9525">
                  <a:noFill/>
                  <a:round/>
                  <a:headEnd/>
                  <a:tailEnd/>
                </a:ln>
              </p:spPr>
              <p:txBody>
                <a:bodyPr/>
                <a:lstStyle/>
                <a:p>
                  <a:pPr eaLnBrk="1" hangingPunct="1"/>
                  <a:endParaRPr lang="pt-BR" b="1" u="none"/>
                </a:p>
              </p:txBody>
            </p:sp>
            <p:sp>
              <p:nvSpPr>
                <p:cNvPr id="455710" name="Freeform 2298"/>
                <p:cNvSpPr>
                  <a:spLocks/>
                </p:cNvSpPr>
                <p:nvPr/>
              </p:nvSpPr>
              <p:spPr bwMode="auto">
                <a:xfrm>
                  <a:off x="5035" y="2079"/>
                  <a:ext cx="214" cy="170"/>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681"/>
                      </a:moveTo>
                      <a:lnTo>
                        <a:pt x="0" y="512"/>
                      </a:lnTo>
                      <a:lnTo>
                        <a:pt x="25" y="493"/>
                      </a:lnTo>
                      <a:lnTo>
                        <a:pt x="51" y="473"/>
                      </a:lnTo>
                      <a:lnTo>
                        <a:pt x="76" y="456"/>
                      </a:lnTo>
                      <a:lnTo>
                        <a:pt x="101" y="440"/>
                      </a:lnTo>
                      <a:lnTo>
                        <a:pt x="150" y="411"/>
                      </a:lnTo>
                      <a:lnTo>
                        <a:pt x="197" y="384"/>
                      </a:lnTo>
                      <a:lnTo>
                        <a:pt x="219" y="371"/>
                      </a:lnTo>
                      <a:lnTo>
                        <a:pt x="241" y="359"/>
                      </a:lnTo>
                      <a:lnTo>
                        <a:pt x="260" y="346"/>
                      </a:lnTo>
                      <a:lnTo>
                        <a:pt x="280" y="333"/>
                      </a:lnTo>
                      <a:lnTo>
                        <a:pt x="297" y="320"/>
                      </a:lnTo>
                      <a:lnTo>
                        <a:pt x="313" y="305"/>
                      </a:lnTo>
                      <a:lnTo>
                        <a:pt x="329" y="291"/>
                      </a:lnTo>
                      <a:lnTo>
                        <a:pt x="341" y="273"/>
                      </a:lnTo>
                      <a:lnTo>
                        <a:pt x="366" y="243"/>
                      </a:lnTo>
                      <a:lnTo>
                        <a:pt x="390" y="214"/>
                      </a:lnTo>
                      <a:lnTo>
                        <a:pt x="414" y="188"/>
                      </a:lnTo>
                      <a:lnTo>
                        <a:pt x="435" y="164"/>
                      </a:lnTo>
                      <a:lnTo>
                        <a:pt x="456" y="141"/>
                      </a:lnTo>
                      <a:lnTo>
                        <a:pt x="476" y="122"/>
                      </a:lnTo>
                      <a:lnTo>
                        <a:pt x="495" y="103"/>
                      </a:lnTo>
                      <a:lnTo>
                        <a:pt x="514" y="87"/>
                      </a:lnTo>
                      <a:lnTo>
                        <a:pt x="532" y="73"/>
                      </a:lnTo>
                      <a:lnTo>
                        <a:pt x="549" y="60"/>
                      </a:lnTo>
                      <a:lnTo>
                        <a:pt x="567" y="49"/>
                      </a:lnTo>
                      <a:lnTo>
                        <a:pt x="582" y="39"/>
                      </a:lnTo>
                      <a:lnTo>
                        <a:pt x="598" y="31"/>
                      </a:lnTo>
                      <a:lnTo>
                        <a:pt x="614" y="23"/>
                      </a:lnTo>
                      <a:lnTo>
                        <a:pt x="629" y="17"/>
                      </a:lnTo>
                      <a:lnTo>
                        <a:pt x="643" y="12"/>
                      </a:lnTo>
                      <a:lnTo>
                        <a:pt x="656" y="8"/>
                      </a:lnTo>
                      <a:lnTo>
                        <a:pt x="671" y="6"/>
                      </a:lnTo>
                      <a:lnTo>
                        <a:pt x="684" y="3"/>
                      </a:lnTo>
                      <a:lnTo>
                        <a:pt x="697" y="2"/>
                      </a:lnTo>
                      <a:lnTo>
                        <a:pt x="724" y="0"/>
                      </a:lnTo>
                      <a:lnTo>
                        <a:pt x="749" y="0"/>
                      </a:lnTo>
                      <a:lnTo>
                        <a:pt x="802" y="3"/>
                      </a:lnTo>
                      <a:lnTo>
                        <a:pt x="857" y="2"/>
                      </a:lnTo>
                      <a:lnTo>
                        <a:pt x="829" y="13"/>
                      </a:lnTo>
                      <a:lnTo>
                        <a:pt x="803" y="25"/>
                      </a:lnTo>
                      <a:lnTo>
                        <a:pt x="779" y="37"/>
                      </a:lnTo>
                      <a:lnTo>
                        <a:pt x="757" y="50"/>
                      </a:lnTo>
                      <a:lnTo>
                        <a:pt x="737" y="64"/>
                      </a:lnTo>
                      <a:lnTo>
                        <a:pt x="718" y="78"/>
                      </a:lnTo>
                      <a:lnTo>
                        <a:pt x="701" y="93"/>
                      </a:lnTo>
                      <a:lnTo>
                        <a:pt x="685" y="108"/>
                      </a:lnTo>
                      <a:lnTo>
                        <a:pt x="671" y="123"/>
                      </a:lnTo>
                      <a:lnTo>
                        <a:pt x="658" y="139"/>
                      </a:lnTo>
                      <a:lnTo>
                        <a:pt x="646" y="155"/>
                      </a:lnTo>
                      <a:lnTo>
                        <a:pt x="634" y="172"/>
                      </a:lnTo>
                      <a:lnTo>
                        <a:pt x="614" y="205"/>
                      </a:lnTo>
                      <a:lnTo>
                        <a:pt x="597" y="238"/>
                      </a:lnTo>
                      <a:lnTo>
                        <a:pt x="119" y="681"/>
                      </a:lnTo>
                      <a:close/>
                    </a:path>
                  </a:pathLst>
                </a:custGeom>
                <a:noFill/>
                <a:ln w="9525">
                  <a:solidFill>
                    <a:srgbClr val="FFF500"/>
                  </a:solidFill>
                  <a:round/>
                  <a:headEnd/>
                  <a:tailEnd/>
                </a:ln>
              </p:spPr>
              <p:txBody>
                <a:bodyPr/>
                <a:lstStyle/>
                <a:p>
                  <a:pPr eaLnBrk="1" hangingPunct="1"/>
                  <a:endParaRPr lang="pt-BR" b="1" u="none"/>
                </a:p>
              </p:txBody>
            </p:sp>
            <p:sp>
              <p:nvSpPr>
                <p:cNvPr id="455711" name="Freeform 2299"/>
                <p:cNvSpPr>
                  <a:spLocks/>
                </p:cNvSpPr>
                <p:nvPr/>
              </p:nvSpPr>
              <p:spPr bwMode="auto">
                <a:xfrm>
                  <a:off x="5035" y="3158"/>
                  <a:ext cx="214" cy="171"/>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0"/>
                      </a:moveTo>
                      <a:lnTo>
                        <a:pt x="0" y="169"/>
                      </a:lnTo>
                      <a:lnTo>
                        <a:pt x="25" y="189"/>
                      </a:lnTo>
                      <a:lnTo>
                        <a:pt x="51" y="207"/>
                      </a:lnTo>
                      <a:lnTo>
                        <a:pt x="76" y="226"/>
                      </a:lnTo>
                      <a:lnTo>
                        <a:pt x="101" y="241"/>
                      </a:lnTo>
                      <a:lnTo>
                        <a:pt x="150" y="270"/>
                      </a:lnTo>
                      <a:lnTo>
                        <a:pt x="197" y="297"/>
                      </a:lnTo>
                      <a:lnTo>
                        <a:pt x="219" y="309"/>
                      </a:lnTo>
                      <a:lnTo>
                        <a:pt x="241" y="322"/>
                      </a:lnTo>
                      <a:lnTo>
                        <a:pt x="260" y="335"/>
                      </a:lnTo>
                      <a:lnTo>
                        <a:pt x="280" y="347"/>
                      </a:lnTo>
                      <a:lnTo>
                        <a:pt x="297" y="362"/>
                      </a:lnTo>
                      <a:lnTo>
                        <a:pt x="313" y="376"/>
                      </a:lnTo>
                      <a:lnTo>
                        <a:pt x="329" y="391"/>
                      </a:lnTo>
                      <a:lnTo>
                        <a:pt x="341" y="406"/>
                      </a:lnTo>
                      <a:lnTo>
                        <a:pt x="366" y="438"/>
                      </a:lnTo>
                      <a:lnTo>
                        <a:pt x="390" y="467"/>
                      </a:lnTo>
                      <a:lnTo>
                        <a:pt x="414" y="494"/>
                      </a:lnTo>
                      <a:lnTo>
                        <a:pt x="435" y="517"/>
                      </a:lnTo>
                      <a:lnTo>
                        <a:pt x="456" y="540"/>
                      </a:lnTo>
                      <a:lnTo>
                        <a:pt x="476" y="560"/>
                      </a:lnTo>
                      <a:lnTo>
                        <a:pt x="495" y="577"/>
                      </a:lnTo>
                      <a:lnTo>
                        <a:pt x="514" y="594"/>
                      </a:lnTo>
                      <a:lnTo>
                        <a:pt x="532" y="608"/>
                      </a:lnTo>
                      <a:lnTo>
                        <a:pt x="549" y="620"/>
                      </a:lnTo>
                      <a:lnTo>
                        <a:pt x="567" y="632"/>
                      </a:lnTo>
                      <a:lnTo>
                        <a:pt x="582" y="641"/>
                      </a:lnTo>
                      <a:lnTo>
                        <a:pt x="598" y="651"/>
                      </a:lnTo>
                      <a:lnTo>
                        <a:pt x="614" y="657"/>
                      </a:lnTo>
                      <a:lnTo>
                        <a:pt x="629" y="664"/>
                      </a:lnTo>
                      <a:lnTo>
                        <a:pt x="643" y="669"/>
                      </a:lnTo>
                      <a:lnTo>
                        <a:pt x="656" y="673"/>
                      </a:lnTo>
                      <a:lnTo>
                        <a:pt x="671" y="676"/>
                      </a:lnTo>
                      <a:lnTo>
                        <a:pt x="684" y="678"/>
                      </a:lnTo>
                      <a:lnTo>
                        <a:pt x="697" y="680"/>
                      </a:lnTo>
                      <a:lnTo>
                        <a:pt x="724" y="681"/>
                      </a:lnTo>
                      <a:lnTo>
                        <a:pt x="749" y="681"/>
                      </a:lnTo>
                      <a:lnTo>
                        <a:pt x="802" y="678"/>
                      </a:lnTo>
                      <a:lnTo>
                        <a:pt x="857" y="678"/>
                      </a:lnTo>
                      <a:lnTo>
                        <a:pt x="829" y="668"/>
                      </a:lnTo>
                      <a:lnTo>
                        <a:pt x="803" y="656"/>
                      </a:lnTo>
                      <a:lnTo>
                        <a:pt x="779" y="644"/>
                      </a:lnTo>
                      <a:lnTo>
                        <a:pt x="757" y="631"/>
                      </a:lnTo>
                      <a:lnTo>
                        <a:pt x="737" y="618"/>
                      </a:lnTo>
                      <a:lnTo>
                        <a:pt x="718" y="603"/>
                      </a:lnTo>
                      <a:lnTo>
                        <a:pt x="701" y="589"/>
                      </a:lnTo>
                      <a:lnTo>
                        <a:pt x="685" y="573"/>
                      </a:lnTo>
                      <a:lnTo>
                        <a:pt x="671" y="558"/>
                      </a:lnTo>
                      <a:lnTo>
                        <a:pt x="658" y="542"/>
                      </a:lnTo>
                      <a:lnTo>
                        <a:pt x="646" y="525"/>
                      </a:lnTo>
                      <a:lnTo>
                        <a:pt x="634" y="509"/>
                      </a:lnTo>
                      <a:lnTo>
                        <a:pt x="614" y="476"/>
                      </a:lnTo>
                      <a:lnTo>
                        <a:pt x="597" y="443"/>
                      </a:lnTo>
                      <a:lnTo>
                        <a:pt x="119" y="0"/>
                      </a:lnTo>
                      <a:close/>
                    </a:path>
                  </a:pathLst>
                </a:custGeom>
                <a:solidFill>
                  <a:srgbClr val="009240"/>
                </a:solidFill>
                <a:ln w="9525">
                  <a:noFill/>
                  <a:round/>
                  <a:headEnd/>
                  <a:tailEnd/>
                </a:ln>
              </p:spPr>
              <p:txBody>
                <a:bodyPr/>
                <a:lstStyle/>
                <a:p>
                  <a:pPr eaLnBrk="1" hangingPunct="1"/>
                  <a:endParaRPr lang="pt-BR" b="1" u="none"/>
                </a:p>
              </p:txBody>
            </p:sp>
            <p:sp>
              <p:nvSpPr>
                <p:cNvPr id="455712" name="Freeform 2300"/>
                <p:cNvSpPr>
                  <a:spLocks/>
                </p:cNvSpPr>
                <p:nvPr/>
              </p:nvSpPr>
              <p:spPr bwMode="auto">
                <a:xfrm>
                  <a:off x="5035" y="3158"/>
                  <a:ext cx="214" cy="171"/>
                </a:xfrm>
                <a:custGeom>
                  <a:avLst/>
                  <a:gdLst>
                    <a:gd name="T0" fmla="*/ 0 w 857"/>
                    <a:gd name="T1" fmla="*/ 0 h 681"/>
                    <a:gd name="T2" fmla="*/ 0 w 857"/>
                    <a:gd name="T3" fmla="*/ 0 h 681"/>
                    <a:gd name="T4" fmla="*/ 0 w 857"/>
                    <a:gd name="T5" fmla="*/ 0 h 681"/>
                    <a:gd name="T6" fmla="*/ 0 w 857"/>
                    <a:gd name="T7" fmla="*/ 0 h 681"/>
                    <a:gd name="T8" fmla="*/ 0 w 857"/>
                    <a:gd name="T9" fmla="*/ 0 h 681"/>
                    <a:gd name="T10" fmla="*/ 0 w 857"/>
                    <a:gd name="T11" fmla="*/ 0 h 681"/>
                    <a:gd name="T12" fmla="*/ 0 w 857"/>
                    <a:gd name="T13" fmla="*/ 0 h 681"/>
                    <a:gd name="T14" fmla="*/ 0 w 857"/>
                    <a:gd name="T15" fmla="*/ 0 h 681"/>
                    <a:gd name="T16" fmla="*/ 0 w 857"/>
                    <a:gd name="T17" fmla="*/ 0 h 681"/>
                    <a:gd name="T18" fmla="*/ 0 w 857"/>
                    <a:gd name="T19" fmla="*/ 0 h 681"/>
                    <a:gd name="T20" fmla="*/ 0 w 857"/>
                    <a:gd name="T21" fmla="*/ 0 h 681"/>
                    <a:gd name="T22" fmla="*/ 0 w 857"/>
                    <a:gd name="T23" fmla="*/ 0 h 681"/>
                    <a:gd name="T24" fmla="*/ 0 w 857"/>
                    <a:gd name="T25" fmla="*/ 0 h 681"/>
                    <a:gd name="T26" fmla="*/ 0 w 857"/>
                    <a:gd name="T27" fmla="*/ 0 h 681"/>
                    <a:gd name="T28" fmla="*/ 0 w 857"/>
                    <a:gd name="T29" fmla="*/ 0 h 681"/>
                    <a:gd name="T30" fmla="*/ 0 w 857"/>
                    <a:gd name="T31" fmla="*/ 0 h 681"/>
                    <a:gd name="T32" fmla="*/ 0 w 857"/>
                    <a:gd name="T33" fmla="*/ 0 h 681"/>
                    <a:gd name="T34" fmla="*/ 0 w 857"/>
                    <a:gd name="T35" fmla="*/ 0 h 681"/>
                    <a:gd name="T36" fmla="*/ 0 w 857"/>
                    <a:gd name="T37" fmla="*/ 0 h 681"/>
                    <a:gd name="T38" fmla="*/ 0 w 857"/>
                    <a:gd name="T39" fmla="*/ 0 h 681"/>
                    <a:gd name="T40" fmla="*/ 0 w 857"/>
                    <a:gd name="T41" fmla="*/ 0 h 681"/>
                    <a:gd name="T42" fmla="*/ 0 w 857"/>
                    <a:gd name="T43" fmla="*/ 0 h 681"/>
                    <a:gd name="T44" fmla="*/ 0 w 857"/>
                    <a:gd name="T45" fmla="*/ 0 h 681"/>
                    <a:gd name="T46" fmla="*/ 0 w 857"/>
                    <a:gd name="T47" fmla="*/ 0 h 681"/>
                    <a:gd name="T48" fmla="*/ 0 w 857"/>
                    <a:gd name="T49" fmla="*/ 0 h 681"/>
                    <a:gd name="T50" fmla="*/ 0 w 857"/>
                    <a:gd name="T51" fmla="*/ 0 h 681"/>
                    <a:gd name="T52" fmla="*/ 0 w 857"/>
                    <a:gd name="T53" fmla="*/ 0 h 681"/>
                    <a:gd name="T54" fmla="*/ 0 w 857"/>
                    <a:gd name="T55" fmla="*/ 0 h 681"/>
                    <a:gd name="T56" fmla="*/ 0 w 857"/>
                    <a:gd name="T57" fmla="*/ 0 h 681"/>
                    <a:gd name="T58" fmla="*/ 0 w 857"/>
                    <a:gd name="T59" fmla="*/ 0 h 681"/>
                    <a:gd name="T60" fmla="*/ 0 w 857"/>
                    <a:gd name="T61" fmla="*/ 0 h 681"/>
                    <a:gd name="T62" fmla="*/ 0 w 857"/>
                    <a:gd name="T63" fmla="*/ 0 h 681"/>
                    <a:gd name="T64" fmla="*/ 0 w 857"/>
                    <a:gd name="T65" fmla="*/ 0 h 681"/>
                    <a:gd name="T66" fmla="*/ 0 w 857"/>
                    <a:gd name="T67" fmla="*/ 0 h 681"/>
                    <a:gd name="T68" fmla="*/ 0 w 857"/>
                    <a:gd name="T69" fmla="*/ 0 h 681"/>
                    <a:gd name="T70" fmla="*/ 0 w 857"/>
                    <a:gd name="T71" fmla="*/ 0 h 681"/>
                    <a:gd name="T72" fmla="*/ 0 w 857"/>
                    <a:gd name="T73" fmla="*/ 0 h 681"/>
                    <a:gd name="T74" fmla="*/ 0 w 857"/>
                    <a:gd name="T75" fmla="*/ 0 h 681"/>
                    <a:gd name="T76" fmla="*/ 0 w 857"/>
                    <a:gd name="T77" fmla="*/ 0 h 681"/>
                    <a:gd name="T78" fmla="*/ 0 w 857"/>
                    <a:gd name="T79" fmla="*/ 0 h 681"/>
                    <a:gd name="T80" fmla="*/ 0 w 857"/>
                    <a:gd name="T81" fmla="*/ 0 h 681"/>
                    <a:gd name="T82" fmla="*/ 0 w 857"/>
                    <a:gd name="T83" fmla="*/ 0 h 681"/>
                    <a:gd name="T84" fmla="*/ 0 w 857"/>
                    <a:gd name="T85" fmla="*/ 0 h 681"/>
                    <a:gd name="T86" fmla="*/ 0 w 857"/>
                    <a:gd name="T87" fmla="*/ 0 h 681"/>
                    <a:gd name="T88" fmla="*/ 0 w 857"/>
                    <a:gd name="T89" fmla="*/ 0 h 681"/>
                    <a:gd name="T90" fmla="*/ 0 w 857"/>
                    <a:gd name="T91" fmla="*/ 0 h 681"/>
                    <a:gd name="T92" fmla="*/ 0 w 857"/>
                    <a:gd name="T93" fmla="*/ 0 h 681"/>
                    <a:gd name="T94" fmla="*/ 0 w 857"/>
                    <a:gd name="T95" fmla="*/ 0 h 681"/>
                    <a:gd name="T96" fmla="*/ 0 w 857"/>
                    <a:gd name="T97" fmla="*/ 0 h 681"/>
                    <a:gd name="T98" fmla="*/ 0 w 857"/>
                    <a:gd name="T99" fmla="*/ 0 h 681"/>
                    <a:gd name="T100" fmla="*/ 0 w 857"/>
                    <a:gd name="T101" fmla="*/ 0 h 681"/>
                    <a:gd name="T102" fmla="*/ 0 w 857"/>
                    <a:gd name="T103" fmla="*/ 0 h 681"/>
                    <a:gd name="T104" fmla="*/ 0 w 857"/>
                    <a:gd name="T105" fmla="*/ 0 h 681"/>
                    <a:gd name="T106" fmla="*/ 0 w 857"/>
                    <a:gd name="T107" fmla="*/ 0 h 681"/>
                    <a:gd name="T108" fmla="*/ 0 w 857"/>
                    <a:gd name="T109" fmla="*/ 0 h 6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7"/>
                    <a:gd name="T166" fmla="*/ 0 h 681"/>
                    <a:gd name="T167" fmla="*/ 857 w 857"/>
                    <a:gd name="T168" fmla="*/ 681 h 6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7" h="681">
                      <a:moveTo>
                        <a:pt x="119" y="0"/>
                      </a:moveTo>
                      <a:lnTo>
                        <a:pt x="0" y="169"/>
                      </a:lnTo>
                      <a:lnTo>
                        <a:pt x="25" y="189"/>
                      </a:lnTo>
                      <a:lnTo>
                        <a:pt x="51" y="207"/>
                      </a:lnTo>
                      <a:lnTo>
                        <a:pt x="76" y="226"/>
                      </a:lnTo>
                      <a:lnTo>
                        <a:pt x="101" y="241"/>
                      </a:lnTo>
                      <a:lnTo>
                        <a:pt x="150" y="270"/>
                      </a:lnTo>
                      <a:lnTo>
                        <a:pt x="197" y="297"/>
                      </a:lnTo>
                      <a:lnTo>
                        <a:pt x="219" y="309"/>
                      </a:lnTo>
                      <a:lnTo>
                        <a:pt x="241" y="322"/>
                      </a:lnTo>
                      <a:lnTo>
                        <a:pt x="260" y="335"/>
                      </a:lnTo>
                      <a:lnTo>
                        <a:pt x="280" y="347"/>
                      </a:lnTo>
                      <a:lnTo>
                        <a:pt x="297" y="362"/>
                      </a:lnTo>
                      <a:lnTo>
                        <a:pt x="313" y="376"/>
                      </a:lnTo>
                      <a:lnTo>
                        <a:pt x="329" y="391"/>
                      </a:lnTo>
                      <a:lnTo>
                        <a:pt x="341" y="406"/>
                      </a:lnTo>
                      <a:lnTo>
                        <a:pt x="366" y="438"/>
                      </a:lnTo>
                      <a:lnTo>
                        <a:pt x="390" y="467"/>
                      </a:lnTo>
                      <a:lnTo>
                        <a:pt x="414" y="494"/>
                      </a:lnTo>
                      <a:lnTo>
                        <a:pt x="435" y="517"/>
                      </a:lnTo>
                      <a:lnTo>
                        <a:pt x="456" y="540"/>
                      </a:lnTo>
                      <a:lnTo>
                        <a:pt x="476" y="560"/>
                      </a:lnTo>
                      <a:lnTo>
                        <a:pt x="495" y="577"/>
                      </a:lnTo>
                      <a:lnTo>
                        <a:pt x="514" y="594"/>
                      </a:lnTo>
                      <a:lnTo>
                        <a:pt x="532" y="608"/>
                      </a:lnTo>
                      <a:lnTo>
                        <a:pt x="549" y="620"/>
                      </a:lnTo>
                      <a:lnTo>
                        <a:pt x="567" y="632"/>
                      </a:lnTo>
                      <a:lnTo>
                        <a:pt x="582" y="641"/>
                      </a:lnTo>
                      <a:lnTo>
                        <a:pt x="598" y="651"/>
                      </a:lnTo>
                      <a:lnTo>
                        <a:pt x="614" y="657"/>
                      </a:lnTo>
                      <a:lnTo>
                        <a:pt x="629" y="664"/>
                      </a:lnTo>
                      <a:lnTo>
                        <a:pt x="643" y="669"/>
                      </a:lnTo>
                      <a:lnTo>
                        <a:pt x="656" y="673"/>
                      </a:lnTo>
                      <a:lnTo>
                        <a:pt x="671" y="676"/>
                      </a:lnTo>
                      <a:lnTo>
                        <a:pt x="684" y="678"/>
                      </a:lnTo>
                      <a:lnTo>
                        <a:pt x="697" y="680"/>
                      </a:lnTo>
                      <a:lnTo>
                        <a:pt x="724" y="681"/>
                      </a:lnTo>
                      <a:lnTo>
                        <a:pt x="749" y="681"/>
                      </a:lnTo>
                      <a:lnTo>
                        <a:pt x="802" y="678"/>
                      </a:lnTo>
                      <a:lnTo>
                        <a:pt x="857" y="678"/>
                      </a:lnTo>
                      <a:lnTo>
                        <a:pt x="829" y="668"/>
                      </a:lnTo>
                      <a:lnTo>
                        <a:pt x="803" y="656"/>
                      </a:lnTo>
                      <a:lnTo>
                        <a:pt x="779" y="644"/>
                      </a:lnTo>
                      <a:lnTo>
                        <a:pt x="757" y="631"/>
                      </a:lnTo>
                      <a:lnTo>
                        <a:pt x="737" y="618"/>
                      </a:lnTo>
                      <a:lnTo>
                        <a:pt x="718" y="603"/>
                      </a:lnTo>
                      <a:lnTo>
                        <a:pt x="701" y="589"/>
                      </a:lnTo>
                      <a:lnTo>
                        <a:pt x="685" y="573"/>
                      </a:lnTo>
                      <a:lnTo>
                        <a:pt x="671" y="558"/>
                      </a:lnTo>
                      <a:lnTo>
                        <a:pt x="658" y="542"/>
                      </a:lnTo>
                      <a:lnTo>
                        <a:pt x="646" y="525"/>
                      </a:lnTo>
                      <a:lnTo>
                        <a:pt x="634" y="509"/>
                      </a:lnTo>
                      <a:lnTo>
                        <a:pt x="614" y="476"/>
                      </a:lnTo>
                      <a:lnTo>
                        <a:pt x="597" y="443"/>
                      </a:lnTo>
                      <a:lnTo>
                        <a:pt x="119" y="0"/>
                      </a:lnTo>
                      <a:close/>
                    </a:path>
                  </a:pathLst>
                </a:custGeom>
                <a:noFill/>
                <a:ln w="9525">
                  <a:solidFill>
                    <a:srgbClr val="FFF500"/>
                  </a:solidFill>
                  <a:round/>
                  <a:headEnd/>
                  <a:tailEnd/>
                </a:ln>
              </p:spPr>
              <p:txBody>
                <a:bodyPr/>
                <a:lstStyle/>
                <a:p>
                  <a:pPr eaLnBrk="1" hangingPunct="1"/>
                  <a:endParaRPr lang="pt-BR" b="1" u="none"/>
                </a:p>
              </p:txBody>
            </p:sp>
            <p:sp>
              <p:nvSpPr>
                <p:cNvPr id="455713" name="Rectangle 2301"/>
                <p:cNvSpPr>
                  <a:spLocks noChangeArrowheads="1"/>
                </p:cNvSpPr>
                <p:nvPr/>
              </p:nvSpPr>
              <p:spPr bwMode="auto">
                <a:xfrm>
                  <a:off x="4261" y="3649"/>
                  <a:ext cx="553" cy="154"/>
                </a:xfrm>
                <a:prstGeom prst="rect">
                  <a:avLst/>
                </a:prstGeom>
                <a:noFill/>
                <a:ln w="9525">
                  <a:noFill/>
                  <a:miter lim="800000"/>
                  <a:headEnd/>
                  <a:tailEnd/>
                </a:ln>
              </p:spPr>
              <p:txBody>
                <a:bodyPr wrap="none" lIns="0" tIns="0" rIns="0" bIns="0">
                  <a:spAutoFit/>
                </a:bodyPr>
                <a:lstStyle/>
                <a:p>
                  <a:pPr eaLnBrk="1" hangingPunct="1"/>
                  <a:r>
                    <a:rPr lang="pt-BR" sz="1600" b="1" u="none"/>
                    <a:t>CD3 TCR</a:t>
                  </a:r>
                  <a:endParaRPr lang="pt-BR" b="1" u="none"/>
                </a:p>
              </p:txBody>
            </p:sp>
            <p:sp>
              <p:nvSpPr>
                <p:cNvPr id="455714" name="Freeform 2302"/>
                <p:cNvSpPr>
                  <a:spLocks/>
                </p:cNvSpPr>
                <p:nvPr/>
              </p:nvSpPr>
              <p:spPr bwMode="auto">
                <a:xfrm>
                  <a:off x="3777" y="1968"/>
                  <a:ext cx="1463" cy="1463"/>
                </a:xfrm>
                <a:custGeom>
                  <a:avLst/>
                  <a:gdLst>
                    <a:gd name="T0" fmla="*/ 0 w 5853"/>
                    <a:gd name="T1" fmla="*/ 0 h 5853"/>
                    <a:gd name="T2" fmla="*/ 0 w 5853"/>
                    <a:gd name="T3" fmla="*/ 0 h 5853"/>
                    <a:gd name="T4" fmla="*/ 0 w 5853"/>
                    <a:gd name="T5" fmla="*/ 0 h 5853"/>
                    <a:gd name="T6" fmla="*/ 0 w 5853"/>
                    <a:gd name="T7" fmla="*/ 0 h 5853"/>
                    <a:gd name="T8" fmla="*/ 0 w 5853"/>
                    <a:gd name="T9" fmla="*/ 0 h 5853"/>
                    <a:gd name="T10" fmla="*/ 0 w 5853"/>
                    <a:gd name="T11" fmla="*/ 0 h 5853"/>
                    <a:gd name="T12" fmla="*/ 0 w 5853"/>
                    <a:gd name="T13" fmla="*/ 0 h 5853"/>
                    <a:gd name="T14" fmla="*/ 0 w 5853"/>
                    <a:gd name="T15" fmla="*/ 0 h 5853"/>
                    <a:gd name="T16" fmla="*/ 0 w 5853"/>
                    <a:gd name="T17" fmla="*/ 0 h 5853"/>
                    <a:gd name="T18" fmla="*/ 0 w 5853"/>
                    <a:gd name="T19" fmla="*/ 0 h 5853"/>
                    <a:gd name="T20" fmla="*/ 0 w 5853"/>
                    <a:gd name="T21" fmla="*/ 0 h 5853"/>
                    <a:gd name="T22" fmla="*/ 0 w 5853"/>
                    <a:gd name="T23" fmla="*/ 0 h 5853"/>
                    <a:gd name="T24" fmla="*/ 0 w 5853"/>
                    <a:gd name="T25" fmla="*/ 0 h 5853"/>
                    <a:gd name="T26" fmla="*/ 0 w 5853"/>
                    <a:gd name="T27" fmla="*/ 0 h 5853"/>
                    <a:gd name="T28" fmla="*/ 0 w 5853"/>
                    <a:gd name="T29" fmla="*/ 0 h 5853"/>
                    <a:gd name="T30" fmla="*/ 0 w 5853"/>
                    <a:gd name="T31" fmla="*/ 0 h 5853"/>
                    <a:gd name="T32" fmla="*/ 0 w 5853"/>
                    <a:gd name="T33" fmla="*/ 0 h 5853"/>
                    <a:gd name="T34" fmla="*/ 0 w 5853"/>
                    <a:gd name="T35" fmla="*/ 0 h 5853"/>
                    <a:gd name="T36" fmla="*/ 0 w 5853"/>
                    <a:gd name="T37" fmla="*/ 0 h 5853"/>
                    <a:gd name="T38" fmla="*/ 0 w 5853"/>
                    <a:gd name="T39" fmla="*/ 0 h 5853"/>
                    <a:gd name="T40" fmla="*/ 0 w 5853"/>
                    <a:gd name="T41" fmla="*/ 0 h 5853"/>
                    <a:gd name="T42" fmla="*/ 0 w 5853"/>
                    <a:gd name="T43" fmla="*/ 0 h 5853"/>
                    <a:gd name="T44" fmla="*/ 0 w 5853"/>
                    <a:gd name="T45" fmla="*/ 0 h 5853"/>
                    <a:gd name="T46" fmla="*/ 0 w 5853"/>
                    <a:gd name="T47" fmla="*/ 0 h 5853"/>
                    <a:gd name="T48" fmla="*/ 0 w 5853"/>
                    <a:gd name="T49" fmla="*/ 0 h 5853"/>
                    <a:gd name="T50" fmla="*/ 0 w 5853"/>
                    <a:gd name="T51" fmla="*/ 0 h 5853"/>
                    <a:gd name="T52" fmla="*/ 0 w 5853"/>
                    <a:gd name="T53" fmla="*/ 0 h 5853"/>
                    <a:gd name="T54" fmla="*/ 0 w 5853"/>
                    <a:gd name="T55" fmla="*/ 0 h 5853"/>
                    <a:gd name="T56" fmla="*/ 0 w 5853"/>
                    <a:gd name="T57" fmla="*/ 0 h 5853"/>
                    <a:gd name="T58" fmla="*/ 0 w 5853"/>
                    <a:gd name="T59" fmla="*/ 0 h 5853"/>
                    <a:gd name="T60" fmla="*/ 0 w 5853"/>
                    <a:gd name="T61" fmla="*/ 0 h 5853"/>
                    <a:gd name="T62" fmla="*/ 0 w 5853"/>
                    <a:gd name="T63" fmla="*/ 0 h 5853"/>
                    <a:gd name="T64" fmla="*/ 0 w 5853"/>
                    <a:gd name="T65" fmla="*/ 0 h 5853"/>
                    <a:gd name="T66" fmla="*/ 0 w 5853"/>
                    <a:gd name="T67" fmla="*/ 0 h 5853"/>
                    <a:gd name="T68" fmla="*/ 0 w 5853"/>
                    <a:gd name="T69" fmla="*/ 0 h 5853"/>
                    <a:gd name="T70" fmla="*/ 0 w 5853"/>
                    <a:gd name="T71" fmla="*/ 0 h 5853"/>
                    <a:gd name="T72" fmla="*/ 0 w 5853"/>
                    <a:gd name="T73" fmla="*/ 0 h 5853"/>
                    <a:gd name="T74" fmla="*/ 0 w 5853"/>
                    <a:gd name="T75" fmla="*/ 0 h 5853"/>
                    <a:gd name="T76" fmla="*/ 0 w 5853"/>
                    <a:gd name="T77" fmla="*/ 0 h 5853"/>
                    <a:gd name="T78" fmla="*/ 0 w 5853"/>
                    <a:gd name="T79" fmla="*/ 0 h 5853"/>
                    <a:gd name="T80" fmla="*/ 0 w 5853"/>
                    <a:gd name="T81" fmla="*/ 0 h 5853"/>
                    <a:gd name="T82" fmla="*/ 0 w 5853"/>
                    <a:gd name="T83" fmla="*/ 0 h 5853"/>
                    <a:gd name="T84" fmla="*/ 0 w 5853"/>
                    <a:gd name="T85" fmla="*/ 0 h 58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3"/>
                    <a:gd name="T130" fmla="*/ 0 h 5853"/>
                    <a:gd name="T131" fmla="*/ 5853 w 5853"/>
                    <a:gd name="T132" fmla="*/ 5853 h 58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3" h="5853">
                      <a:moveTo>
                        <a:pt x="2926" y="5853"/>
                      </a:moveTo>
                      <a:lnTo>
                        <a:pt x="3075" y="5849"/>
                      </a:lnTo>
                      <a:lnTo>
                        <a:pt x="3225" y="5838"/>
                      </a:lnTo>
                      <a:lnTo>
                        <a:pt x="3371" y="5818"/>
                      </a:lnTo>
                      <a:lnTo>
                        <a:pt x="3515" y="5793"/>
                      </a:lnTo>
                      <a:lnTo>
                        <a:pt x="3656" y="5760"/>
                      </a:lnTo>
                      <a:lnTo>
                        <a:pt x="3795" y="5721"/>
                      </a:lnTo>
                      <a:lnTo>
                        <a:pt x="3931" y="5674"/>
                      </a:lnTo>
                      <a:lnTo>
                        <a:pt x="4063" y="5622"/>
                      </a:lnTo>
                      <a:lnTo>
                        <a:pt x="4192" y="5563"/>
                      </a:lnTo>
                      <a:lnTo>
                        <a:pt x="4319" y="5499"/>
                      </a:lnTo>
                      <a:lnTo>
                        <a:pt x="4442" y="5427"/>
                      </a:lnTo>
                      <a:lnTo>
                        <a:pt x="4560" y="5351"/>
                      </a:lnTo>
                      <a:lnTo>
                        <a:pt x="4675" y="5270"/>
                      </a:lnTo>
                      <a:lnTo>
                        <a:pt x="4786" y="5183"/>
                      </a:lnTo>
                      <a:lnTo>
                        <a:pt x="4892" y="5091"/>
                      </a:lnTo>
                      <a:lnTo>
                        <a:pt x="4993" y="4993"/>
                      </a:lnTo>
                      <a:lnTo>
                        <a:pt x="5091" y="4892"/>
                      </a:lnTo>
                      <a:lnTo>
                        <a:pt x="5182" y="4786"/>
                      </a:lnTo>
                      <a:lnTo>
                        <a:pt x="5269" y="4675"/>
                      </a:lnTo>
                      <a:lnTo>
                        <a:pt x="5351" y="4560"/>
                      </a:lnTo>
                      <a:lnTo>
                        <a:pt x="5428" y="4441"/>
                      </a:lnTo>
                      <a:lnTo>
                        <a:pt x="5499" y="4319"/>
                      </a:lnTo>
                      <a:lnTo>
                        <a:pt x="5564" y="4193"/>
                      </a:lnTo>
                      <a:lnTo>
                        <a:pt x="5622" y="4063"/>
                      </a:lnTo>
                      <a:lnTo>
                        <a:pt x="5675" y="3931"/>
                      </a:lnTo>
                      <a:lnTo>
                        <a:pt x="5721" y="3795"/>
                      </a:lnTo>
                      <a:lnTo>
                        <a:pt x="5760" y="3656"/>
                      </a:lnTo>
                      <a:lnTo>
                        <a:pt x="5793" y="3515"/>
                      </a:lnTo>
                      <a:lnTo>
                        <a:pt x="5818" y="3371"/>
                      </a:lnTo>
                      <a:lnTo>
                        <a:pt x="5837" y="3224"/>
                      </a:lnTo>
                      <a:lnTo>
                        <a:pt x="5849" y="3077"/>
                      </a:lnTo>
                      <a:lnTo>
                        <a:pt x="5853" y="2926"/>
                      </a:lnTo>
                      <a:lnTo>
                        <a:pt x="5849" y="2776"/>
                      </a:lnTo>
                      <a:lnTo>
                        <a:pt x="5837" y="2628"/>
                      </a:lnTo>
                      <a:lnTo>
                        <a:pt x="5818" y="2481"/>
                      </a:lnTo>
                      <a:lnTo>
                        <a:pt x="5793" y="2337"/>
                      </a:lnTo>
                      <a:lnTo>
                        <a:pt x="5760" y="2196"/>
                      </a:lnTo>
                      <a:lnTo>
                        <a:pt x="5721" y="2058"/>
                      </a:lnTo>
                      <a:lnTo>
                        <a:pt x="5675" y="1922"/>
                      </a:lnTo>
                      <a:lnTo>
                        <a:pt x="5622" y="1788"/>
                      </a:lnTo>
                      <a:lnTo>
                        <a:pt x="5564" y="1659"/>
                      </a:lnTo>
                      <a:lnTo>
                        <a:pt x="5499" y="1532"/>
                      </a:lnTo>
                      <a:lnTo>
                        <a:pt x="5428" y="1411"/>
                      </a:lnTo>
                      <a:lnTo>
                        <a:pt x="5351" y="1292"/>
                      </a:lnTo>
                      <a:lnTo>
                        <a:pt x="5269" y="1177"/>
                      </a:lnTo>
                      <a:lnTo>
                        <a:pt x="5182" y="1066"/>
                      </a:lnTo>
                      <a:lnTo>
                        <a:pt x="5091" y="959"/>
                      </a:lnTo>
                      <a:lnTo>
                        <a:pt x="4993" y="858"/>
                      </a:lnTo>
                      <a:lnTo>
                        <a:pt x="4892" y="761"/>
                      </a:lnTo>
                      <a:lnTo>
                        <a:pt x="4786" y="669"/>
                      </a:lnTo>
                      <a:lnTo>
                        <a:pt x="4675" y="582"/>
                      </a:lnTo>
                      <a:lnTo>
                        <a:pt x="4560" y="500"/>
                      </a:lnTo>
                      <a:lnTo>
                        <a:pt x="4442" y="423"/>
                      </a:lnTo>
                      <a:lnTo>
                        <a:pt x="4319" y="353"/>
                      </a:lnTo>
                      <a:lnTo>
                        <a:pt x="4192" y="289"/>
                      </a:lnTo>
                      <a:lnTo>
                        <a:pt x="4063" y="229"/>
                      </a:lnTo>
                      <a:lnTo>
                        <a:pt x="3931" y="177"/>
                      </a:lnTo>
                      <a:lnTo>
                        <a:pt x="3795" y="132"/>
                      </a:lnTo>
                      <a:lnTo>
                        <a:pt x="3656" y="92"/>
                      </a:lnTo>
                      <a:lnTo>
                        <a:pt x="3515" y="59"/>
                      </a:lnTo>
                      <a:lnTo>
                        <a:pt x="3371" y="33"/>
                      </a:lnTo>
                      <a:lnTo>
                        <a:pt x="3225" y="14"/>
                      </a:lnTo>
                      <a:lnTo>
                        <a:pt x="3075" y="2"/>
                      </a:lnTo>
                      <a:lnTo>
                        <a:pt x="2926" y="0"/>
                      </a:lnTo>
                      <a:lnTo>
                        <a:pt x="2776" y="2"/>
                      </a:lnTo>
                      <a:lnTo>
                        <a:pt x="2628" y="14"/>
                      </a:lnTo>
                      <a:lnTo>
                        <a:pt x="2481" y="33"/>
                      </a:lnTo>
                      <a:lnTo>
                        <a:pt x="2338" y="59"/>
                      </a:lnTo>
                      <a:lnTo>
                        <a:pt x="2196" y="92"/>
                      </a:lnTo>
                      <a:lnTo>
                        <a:pt x="2058" y="132"/>
                      </a:lnTo>
                      <a:lnTo>
                        <a:pt x="1922" y="177"/>
                      </a:lnTo>
                      <a:lnTo>
                        <a:pt x="1788" y="229"/>
                      </a:lnTo>
                      <a:lnTo>
                        <a:pt x="1659" y="289"/>
                      </a:lnTo>
                      <a:lnTo>
                        <a:pt x="1532" y="353"/>
                      </a:lnTo>
                      <a:lnTo>
                        <a:pt x="1411" y="423"/>
                      </a:lnTo>
                      <a:lnTo>
                        <a:pt x="1292" y="500"/>
                      </a:lnTo>
                      <a:lnTo>
                        <a:pt x="1177" y="582"/>
                      </a:lnTo>
                      <a:lnTo>
                        <a:pt x="1066" y="669"/>
                      </a:lnTo>
                      <a:lnTo>
                        <a:pt x="959" y="761"/>
                      </a:lnTo>
                      <a:lnTo>
                        <a:pt x="858" y="858"/>
                      </a:lnTo>
                      <a:lnTo>
                        <a:pt x="761" y="959"/>
                      </a:lnTo>
                      <a:lnTo>
                        <a:pt x="669" y="1066"/>
                      </a:lnTo>
                      <a:lnTo>
                        <a:pt x="582" y="1177"/>
                      </a:lnTo>
                      <a:lnTo>
                        <a:pt x="500" y="1292"/>
                      </a:lnTo>
                      <a:lnTo>
                        <a:pt x="424" y="1411"/>
                      </a:lnTo>
                      <a:lnTo>
                        <a:pt x="354" y="1532"/>
                      </a:lnTo>
                      <a:lnTo>
                        <a:pt x="289" y="1659"/>
                      </a:lnTo>
                      <a:lnTo>
                        <a:pt x="230" y="1788"/>
                      </a:lnTo>
                      <a:lnTo>
                        <a:pt x="177" y="1922"/>
                      </a:lnTo>
                      <a:lnTo>
                        <a:pt x="132" y="2058"/>
                      </a:lnTo>
                      <a:lnTo>
                        <a:pt x="92" y="2196"/>
                      </a:lnTo>
                      <a:lnTo>
                        <a:pt x="59" y="2337"/>
                      </a:lnTo>
                      <a:lnTo>
                        <a:pt x="33" y="2481"/>
                      </a:lnTo>
                      <a:lnTo>
                        <a:pt x="14" y="2628"/>
                      </a:lnTo>
                      <a:lnTo>
                        <a:pt x="2" y="2776"/>
                      </a:lnTo>
                      <a:lnTo>
                        <a:pt x="0" y="2926"/>
                      </a:lnTo>
                      <a:lnTo>
                        <a:pt x="2" y="3077"/>
                      </a:lnTo>
                      <a:lnTo>
                        <a:pt x="14" y="3224"/>
                      </a:lnTo>
                      <a:lnTo>
                        <a:pt x="33" y="3371"/>
                      </a:lnTo>
                      <a:lnTo>
                        <a:pt x="59" y="3515"/>
                      </a:lnTo>
                      <a:lnTo>
                        <a:pt x="92" y="3656"/>
                      </a:lnTo>
                      <a:lnTo>
                        <a:pt x="132" y="3795"/>
                      </a:lnTo>
                      <a:lnTo>
                        <a:pt x="177" y="3931"/>
                      </a:lnTo>
                      <a:lnTo>
                        <a:pt x="230" y="4063"/>
                      </a:lnTo>
                      <a:lnTo>
                        <a:pt x="289" y="4193"/>
                      </a:lnTo>
                      <a:lnTo>
                        <a:pt x="354" y="4319"/>
                      </a:lnTo>
                      <a:lnTo>
                        <a:pt x="424" y="4441"/>
                      </a:lnTo>
                      <a:lnTo>
                        <a:pt x="500" y="4560"/>
                      </a:lnTo>
                      <a:lnTo>
                        <a:pt x="582" y="4675"/>
                      </a:lnTo>
                      <a:lnTo>
                        <a:pt x="669" y="4786"/>
                      </a:lnTo>
                      <a:lnTo>
                        <a:pt x="761" y="4892"/>
                      </a:lnTo>
                      <a:lnTo>
                        <a:pt x="858" y="4993"/>
                      </a:lnTo>
                      <a:lnTo>
                        <a:pt x="959" y="5091"/>
                      </a:lnTo>
                      <a:lnTo>
                        <a:pt x="1066" y="5183"/>
                      </a:lnTo>
                      <a:lnTo>
                        <a:pt x="1177" y="5270"/>
                      </a:lnTo>
                      <a:lnTo>
                        <a:pt x="1292" y="5351"/>
                      </a:lnTo>
                      <a:lnTo>
                        <a:pt x="1411" y="5427"/>
                      </a:lnTo>
                      <a:lnTo>
                        <a:pt x="1532" y="5499"/>
                      </a:lnTo>
                      <a:lnTo>
                        <a:pt x="1659" y="5563"/>
                      </a:lnTo>
                      <a:lnTo>
                        <a:pt x="1788" y="5622"/>
                      </a:lnTo>
                      <a:lnTo>
                        <a:pt x="1922" y="5674"/>
                      </a:lnTo>
                      <a:lnTo>
                        <a:pt x="2058" y="5721"/>
                      </a:lnTo>
                      <a:lnTo>
                        <a:pt x="2196" y="5760"/>
                      </a:lnTo>
                      <a:lnTo>
                        <a:pt x="2338" y="5793"/>
                      </a:lnTo>
                      <a:lnTo>
                        <a:pt x="2481" y="5818"/>
                      </a:lnTo>
                      <a:lnTo>
                        <a:pt x="2628" y="5838"/>
                      </a:lnTo>
                      <a:lnTo>
                        <a:pt x="2776" y="5849"/>
                      </a:lnTo>
                      <a:lnTo>
                        <a:pt x="2926" y="5853"/>
                      </a:lnTo>
                      <a:close/>
                    </a:path>
                  </a:pathLst>
                </a:custGeom>
                <a:solidFill>
                  <a:srgbClr val="797297"/>
                </a:solidFill>
                <a:ln w="9525">
                  <a:noFill/>
                  <a:round/>
                  <a:headEnd/>
                  <a:tailEnd/>
                </a:ln>
              </p:spPr>
              <p:txBody>
                <a:bodyPr/>
                <a:lstStyle/>
                <a:p>
                  <a:pPr eaLnBrk="1" hangingPunct="1"/>
                  <a:endParaRPr lang="pt-BR" b="1" u="none"/>
                </a:p>
              </p:txBody>
            </p:sp>
            <p:sp>
              <p:nvSpPr>
                <p:cNvPr id="455715" name="Freeform 2303"/>
                <p:cNvSpPr>
                  <a:spLocks/>
                </p:cNvSpPr>
                <p:nvPr/>
              </p:nvSpPr>
              <p:spPr bwMode="auto">
                <a:xfrm>
                  <a:off x="3777" y="1968"/>
                  <a:ext cx="1463" cy="1463"/>
                </a:xfrm>
                <a:custGeom>
                  <a:avLst/>
                  <a:gdLst>
                    <a:gd name="T0" fmla="*/ 0 w 5853"/>
                    <a:gd name="T1" fmla="*/ 0 h 5853"/>
                    <a:gd name="T2" fmla="*/ 0 w 5853"/>
                    <a:gd name="T3" fmla="*/ 0 h 5853"/>
                    <a:gd name="T4" fmla="*/ 0 w 5853"/>
                    <a:gd name="T5" fmla="*/ 0 h 5853"/>
                    <a:gd name="T6" fmla="*/ 0 w 5853"/>
                    <a:gd name="T7" fmla="*/ 0 h 5853"/>
                    <a:gd name="T8" fmla="*/ 0 w 5853"/>
                    <a:gd name="T9" fmla="*/ 0 h 5853"/>
                    <a:gd name="T10" fmla="*/ 0 w 5853"/>
                    <a:gd name="T11" fmla="*/ 0 h 5853"/>
                    <a:gd name="T12" fmla="*/ 0 w 5853"/>
                    <a:gd name="T13" fmla="*/ 0 h 5853"/>
                    <a:gd name="T14" fmla="*/ 0 w 5853"/>
                    <a:gd name="T15" fmla="*/ 0 h 5853"/>
                    <a:gd name="T16" fmla="*/ 0 w 5853"/>
                    <a:gd name="T17" fmla="*/ 0 h 5853"/>
                    <a:gd name="T18" fmla="*/ 0 w 5853"/>
                    <a:gd name="T19" fmla="*/ 0 h 5853"/>
                    <a:gd name="T20" fmla="*/ 0 w 5853"/>
                    <a:gd name="T21" fmla="*/ 0 h 5853"/>
                    <a:gd name="T22" fmla="*/ 0 w 5853"/>
                    <a:gd name="T23" fmla="*/ 0 h 5853"/>
                    <a:gd name="T24" fmla="*/ 0 w 5853"/>
                    <a:gd name="T25" fmla="*/ 0 h 5853"/>
                    <a:gd name="T26" fmla="*/ 0 w 5853"/>
                    <a:gd name="T27" fmla="*/ 0 h 5853"/>
                    <a:gd name="T28" fmla="*/ 0 w 5853"/>
                    <a:gd name="T29" fmla="*/ 0 h 5853"/>
                    <a:gd name="T30" fmla="*/ 0 w 5853"/>
                    <a:gd name="T31" fmla="*/ 0 h 5853"/>
                    <a:gd name="T32" fmla="*/ 0 w 5853"/>
                    <a:gd name="T33" fmla="*/ 0 h 5853"/>
                    <a:gd name="T34" fmla="*/ 0 w 5853"/>
                    <a:gd name="T35" fmla="*/ 0 h 5853"/>
                    <a:gd name="T36" fmla="*/ 0 w 5853"/>
                    <a:gd name="T37" fmla="*/ 0 h 5853"/>
                    <a:gd name="T38" fmla="*/ 0 w 5853"/>
                    <a:gd name="T39" fmla="*/ 0 h 5853"/>
                    <a:gd name="T40" fmla="*/ 0 w 5853"/>
                    <a:gd name="T41" fmla="*/ 0 h 5853"/>
                    <a:gd name="T42" fmla="*/ 0 w 5853"/>
                    <a:gd name="T43" fmla="*/ 0 h 5853"/>
                    <a:gd name="T44" fmla="*/ 0 w 5853"/>
                    <a:gd name="T45" fmla="*/ 0 h 5853"/>
                    <a:gd name="T46" fmla="*/ 0 w 5853"/>
                    <a:gd name="T47" fmla="*/ 0 h 5853"/>
                    <a:gd name="T48" fmla="*/ 0 w 5853"/>
                    <a:gd name="T49" fmla="*/ 0 h 5853"/>
                    <a:gd name="T50" fmla="*/ 0 w 5853"/>
                    <a:gd name="T51" fmla="*/ 0 h 5853"/>
                    <a:gd name="T52" fmla="*/ 0 w 5853"/>
                    <a:gd name="T53" fmla="*/ 0 h 5853"/>
                    <a:gd name="T54" fmla="*/ 0 w 5853"/>
                    <a:gd name="T55" fmla="*/ 0 h 5853"/>
                    <a:gd name="T56" fmla="*/ 0 w 5853"/>
                    <a:gd name="T57" fmla="*/ 0 h 5853"/>
                    <a:gd name="T58" fmla="*/ 0 w 5853"/>
                    <a:gd name="T59" fmla="*/ 0 h 5853"/>
                    <a:gd name="T60" fmla="*/ 0 w 5853"/>
                    <a:gd name="T61" fmla="*/ 0 h 5853"/>
                    <a:gd name="T62" fmla="*/ 0 w 5853"/>
                    <a:gd name="T63" fmla="*/ 0 h 5853"/>
                    <a:gd name="T64" fmla="*/ 0 w 5853"/>
                    <a:gd name="T65" fmla="*/ 0 h 5853"/>
                    <a:gd name="T66" fmla="*/ 0 w 5853"/>
                    <a:gd name="T67" fmla="*/ 0 h 5853"/>
                    <a:gd name="T68" fmla="*/ 0 w 5853"/>
                    <a:gd name="T69" fmla="*/ 0 h 5853"/>
                    <a:gd name="T70" fmla="*/ 0 w 5853"/>
                    <a:gd name="T71" fmla="*/ 0 h 5853"/>
                    <a:gd name="T72" fmla="*/ 0 w 5853"/>
                    <a:gd name="T73" fmla="*/ 0 h 5853"/>
                    <a:gd name="T74" fmla="*/ 0 w 5853"/>
                    <a:gd name="T75" fmla="*/ 0 h 5853"/>
                    <a:gd name="T76" fmla="*/ 0 w 5853"/>
                    <a:gd name="T77" fmla="*/ 0 h 5853"/>
                    <a:gd name="T78" fmla="*/ 0 w 5853"/>
                    <a:gd name="T79" fmla="*/ 0 h 5853"/>
                    <a:gd name="T80" fmla="*/ 0 w 5853"/>
                    <a:gd name="T81" fmla="*/ 0 h 5853"/>
                    <a:gd name="T82" fmla="*/ 0 w 5853"/>
                    <a:gd name="T83" fmla="*/ 0 h 5853"/>
                    <a:gd name="T84" fmla="*/ 0 w 5853"/>
                    <a:gd name="T85" fmla="*/ 0 h 58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3"/>
                    <a:gd name="T130" fmla="*/ 0 h 5853"/>
                    <a:gd name="T131" fmla="*/ 5853 w 5853"/>
                    <a:gd name="T132" fmla="*/ 5853 h 58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3" h="5853">
                      <a:moveTo>
                        <a:pt x="2926" y="5853"/>
                      </a:moveTo>
                      <a:lnTo>
                        <a:pt x="3075" y="5849"/>
                      </a:lnTo>
                      <a:lnTo>
                        <a:pt x="3225" y="5838"/>
                      </a:lnTo>
                      <a:lnTo>
                        <a:pt x="3371" y="5818"/>
                      </a:lnTo>
                      <a:lnTo>
                        <a:pt x="3515" y="5793"/>
                      </a:lnTo>
                      <a:lnTo>
                        <a:pt x="3656" y="5760"/>
                      </a:lnTo>
                      <a:lnTo>
                        <a:pt x="3795" y="5721"/>
                      </a:lnTo>
                      <a:lnTo>
                        <a:pt x="3931" y="5674"/>
                      </a:lnTo>
                      <a:lnTo>
                        <a:pt x="4063" y="5622"/>
                      </a:lnTo>
                      <a:lnTo>
                        <a:pt x="4192" y="5563"/>
                      </a:lnTo>
                      <a:lnTo>
                        <a:pt x="4319" y="5499"/>
                      </a:lnTo>
                      <a:lnTo>
                        <a:pt x="4442" y="5427"/>
                      </a:lnTo>
                      <a:lnTo>
                        <a:pt x="4560" y="5351"/>
                      </a:lnTo>
                      <a:lnTo>
                        <a:pt x="4675" y="5270"/>
                      </a:lnTo>
                      <a:lnTo>
                        <a:pt x="4786" y="5183"/>
                      </a:lnTo>
                      <a:lnTo>
                        <a:pt x="4892" y="5091"/>
                      </a:lnTo>
                      <a:lnTo>
                        <a:pt x="4993" y="4993"/>
                      </a:lnTo>
                      <a:lnTo>
                        <a:pt x="5091" y="4892"/>
                      </a:lnTo>
                      <a:lnTo>
                        <a:pt x="5182" y="4786"/>
                      </a:lnTo>
                      <a:lnTo>
                        <a:pt x="5269" y="4675"/>
                      </a:lnTo>
                      <a:lnTo>
                        <a:pt x="5351" y="4560"/>
                      </a:lnTo>
                      <a:lnTo>
                        <a:pt x="5428" y="4441"/>
                      </a:lnTo>
                      <a:lnTo>
                        <a:pt x="5499" y="4319"/>
                      </a:lnTo>
                      <a:lnTo>
                        <a:pt x="5564" y="4193"/>
                      </a:lnTo>
                      <a:lnTo>
                        <a:pt x="5622" y="4063"/>
                      </a:lnTo>
                      <a:lnTo>
                        <a:pt x="5675" y="3931"/>
                      </a:lnTo>
                      <a:lnTo>
                        <a:pt x="5721" y="3795"/>
                      </a:lnTo>
                      <a:lnTo>
                        <a:pt x="5760" y="3656"/>
                      </a:lnTo>
                      <a:lnTo>
                        <a:pt x="5793" y="3515"/>
                      </a:lnTo>
                      <a:lnTo>
                        <a:pt x="5818" y="3371"/>
                      </a:lnTo>
                      <a:lnTo>
                        <a:pt x="5837" y="3224"/>
                      </a:lnTo>
                      <a:lnTo>
                        <a:pt x="5849" y="3077"/>
                      </a:lnTo>
                      <a:lnTo>
                        <a:pt x="5853" y="2926"/>
                      </a:lnTo>
                      <a:lnTo>
                        <a:pt x="5849" y="2776"/>
                      </a:lnTo>
                      <a:lnTo>
                        <a:pt x="5837" y="2628"/>
                      </a:lnTo>
                      <a:lnTo>
                        <a:pt x="5818" y="2481"/>
                      </a:lnTo>
                      <a:lnTo>
                        <a:pt x="5793" y="2337"/>
                      </a:lnTo>
                      <a:lnTo>
                        <a:pt x="5760" y="2196"/>
                      </a:lnTo>
                      <a:lnTo>
                        <a:pt x="5721" y="2058"/>
                      </a:lnTo>
                      <a:lnTo>
                        <a:pt x="5675" y="1922"/>
                      </a:lnTo>
                      <a:lnTo>
                        <a:pt x="5622" y="1788"/>
                      </a:lnTo>
                      <a:lnTo>
                        <a:pt x="5564" y="1659"/>
                      </a:lnTo>
                      <a:lnTo>
                        <a:pt x="5499" y="1532"/>
                      </a:lnTo>
                      <a:lnTo>
                        <a:pt x="5428" y="1411"/>
                      </a:lnTo>
                      <a:lnTo>
                        <a:pt x="5351" y="1292"/>
                      </a:lnTo>
                      <a:lnTo>
                        <a:pt x="5269" y="1177"/>
                      </a:lnTo>
                      <a:lnTo>
                        <a:pt x="5182" y="1066"/>
                      </a:lnTo>
                      <a:lnTo>
                        <a:pt x="5091" y="959"/>
                      </a:lnTo>
                      <a:lnTo>
                        <a:pt x="4993" y="858"/>
                      </a:lnTo>
                      <a:lnTo>
                        <a:pt x="4892" y="761"/>
                      </a:lnTo>
                      <a:lnTo>
                        <a:pt x="4786" y="669"/>
                      </a:lnTo>
                      <a:lnTo>
                        <a:pt x="4675" y="582"/>
                      </a:lnTo>
                      <a:lnTo>
                        <a:pt x="4560" y="500"/>
                      </a:lnTo>
                      <a:lnTo>
                        <a:pt x="4442" y="423"/>
                      </a:lnTo>
                      <a:lnTo>
                        <a:pt x="4319" y="353"/>
                      </a:lnTo>
                      <a:lnTo>
                        <a:pt x="4192" y="289"/>
                      </a:lnTo>
                      <a:lnTo>
                        <a:pt x="4063" y="229"/>
                      </a:lnTo>
                      <a:lnTo>
                        <a:pt x="3931" y="177"/>
                      </a:lnTo>
                      <a:lnTo>
                        <a:pt x="3795" y="132"/>
                      </a:lnTo>
                      <a:lnTo>
                        <a:pt x="3656" y="92"/>
                      </a:lnTo>
                      <a:lnTo>
                        <a:pt x="3515" y="59"/>
                      </a:lnTo>
                      <a:lnTo>
                        <a:pt x="3371" y="33"/>
                      </a:lnTo>
                      <a:lnTo>
                        <a:pt x="3225" y="14"/>
                      </a:lnTo>
                      <a:lnTo>
                        <a:pt x="3075" y="2"/>
                      </a:lnTo>
                      <a:lnTo>
                        <a:pt x="2926" y="0"/>
                      </a:lnTo>
                      <a:lnTo>
                        <a:pt x="2776" y="2"/>
                      </a:lnTo>
                      <a:lnTo>
                        <a:pt x="2628" y="14"/>
                      </a:lnTo>
                      <a:lnTo>
                        <a:pt x="2481" y="33"/>
                      </a:lnTo>
                      <a:lnTo>
                        <a:pt x="2338" y="59"/>
                      </a:lnTo>
                      <a:lnTo>
                        <a:pt x="2196" y="92"/>
                      </a:lnTo>
                      <a:lnTo>
                        <a:pt x="2058" y="132"/>
                      </a:lnTo>
                      <a:lnTo>
                        <a:pt x="1922" y="177"/>
                      </a:lnTo>
                      <a:lnTo>
                        <a:pt x="1788" y="229"/>
                      </a:lnTo>
                      <a:lnTo>
                        <a:pt x="1659" y="289"/>
                      </a:lnTo>
                      <a:lnTo>
                        <a:pt x="1532" y="353"/>
                      </a:lnTo>
                      <a:lnTo>
                        <a:pt x="1411" y="423"/>
                      </a:lnTo>
                      <a:lnTo>
                        <a:pt x="1292" y="500"/>
                      </a:lnTo>
                      <a:lnTo>
                        <a:pt x="1177" y="582"/>
                      </a:lnTo>
                      <a:lnTo>
                        <a:pt x="1066" y="669"/>
                      </a:lnTo>
                      <a:lnTo>
                        <a:pt x="959" y="761"/>
                      </a:lnTo>
                      <a:lnTo>
                        <a:pt x="858" y="858"/>
                      </a:lnTo>
                      <a:lnTo>
                        <a:pt x="761" y="959"/>
                      </a:lnTo>
                      <a:lnTo>
                        <a:pt x="669" y="1066"/>
                      </a:lnTo>
                      <a:lnTo>
                        <a:pt x="582" y="1177"/>
                      </a:lnTo>
                      <a:lnTo>
                        <a:pt x="500" y="1292"/>
                      </a:lnTo>
                      <a:lnTo>
                        <a:pt x="424" y="1411"/>
                      </a:lnTo>
                      <a:lnTo>
                        <a:pt x="354" y="1532"/>
                      </a:lnTo>
                      <a:lnTo>
                        <a:pt x="289" y="1659"/>
                      </a:lnTo>
                      <a:lnTo>
                        <a:pt x="230" y="1788"/>
                      </a:lnTo>
                      <a:lnTo>
                        <a:pt x="177" y="1922"/>
                      </a:lnTo>
                      <a:lnTo>
                        <a:pt x="132" y="2058"/>
                      </a:lnTo>
                      <a:lnTo>
                        <a:pt x="92" y="2196"/>
                      </a:lnTo>
                      <a:lnTo>
                        <a:pt x="59" y="2337"/>
                      </a:lnTo>
                      <a:lnTo>
                        <a:pt x="33" y="2481"/>
                      </a:lnTo>
                      <a:lnTo>
                        <a:pt x="14" y="2628"/>
                      </a:lnTo>
                      <a:lnTo>
                        <a:pt x="2" y="2776"/>
                      </a:lnTo>
                      <a:lnTo>
                        <a:pt x="0" y="2926"/>
                      </a:lnTo>
                      <a:lnTo>
                        <a:pt x="2" y="3077"/>
                      </a:lnTo>
                      <a:lnTo>
                        <a:pt x="14" y="3224"/>
                      </a:lnTo>
                      <a:lnTo>
                        <a:pt x="33" y="3371"/>
                      </a:lnTo>
                      <a:lnTo>
                        <a:pt x="59" y="3515"/>
                      </a:lnTo>
                      <a:lnTo>
                        <a:pt x="92" y="3656"/>
                      </a:lnTo>
                      <a:lnTo>
                        <a:pt x="132" y="3795"/>
                      </a:lnTo>
                      <a:lnTo>
                        <a:pt x="177" y="3931"/>
                      </a:lnTo>
                      <a:lnTo>
                        <a:pt x="230" y="4063"/>
                      </a:lnTo>
                      <a:lnTo>
                        <a:pt x="289" y="4193"/>
                      </a:lnTo>
                      <a:lnTo>
                        <a:pt x="354" y="4319"/>
                      </a:lnTo>
                      <a:lnTo>
                        <a:pt x="424" y="4441"/>
                      </a:lnTo>
                      <a:lnTo>
                        <a:pt x="500" y="4560"/>
                      </a:lnTo>
                      <a:lnTo>
                        <a:pt x="582" y="4675"/>
                      </a:lnTo>
                      <a:lnTo>
                        <a:pt x="669" y="4786"/>
                      </a:lnTo>
                      <a:lnTo>
                        <a:pt x="761" y="4892"/>
                      </a:lnTo>
                      <a:lnTo>
                        <a:pt x="858" y="4993"/>
                      </a:lnTo>
                      <a:lnTo>
                        <a:pt x="959" y="5091"/>
                      </a:lnTo>
                      <a:lnTo>
                        <a:pt x="1066" y="5183"/>
                      </a:lnTo>
                      <a:lnTo>
                        <a:pt x="1177" y="5270"/>
                      </a:lnTo>
                      <a:lnTo>
                        <a:pt x="1292" y="5351"/>
                      </a:lnTo>
                      <a:lnTo>
                        <a:pt x="1411" y="5427"/>
                      </a:lnTo>
                      <a:lnTo>
                        <a:pt x="1532" y="5499"/>
                      </a:lnTo>
                      <a:lnTo>
                        <a:pt x="1659" y="5563"/>
                      </a:lnTo>
                      <a:lnTo>
                        <a:pt x="1788" y="5622"/>
                      </a:lnTo>
                      <a:lnTo>
                        <a:pt x="1922" y="5674"/>
                      </a:lnTo>
                      <a:lnTo>
                        <a:pt x="2058" y="5721"/>
                      </a:lnTo>
                      <a:lnTo>
                        <a:pt x="2196" y="5760"/>
                      </a:lnTo>
                      <a:lnTo>
                        <a:pt x="2338" y="5793"/>
                      </a:lnTo>
                      <a:lnTo>
                        <a:pt x="2481" y="5818"/>
                      </a:lnTo>
                      <a:lnTo>
                        <a:pt x="2628" y="5838"/>
                      </a:lnTo>
                      <a:lnTo>
                        <a:pt x="2776" y="5849"/>
                      </a:lnTo>
                      <a:lnTo>
                        <a:pt x="2926" y="5853"/>
                      </a:lnTo>
                    </a:path>
                  </a:pathLst>
                </a:custGeom>
                <a:noFill/>
                <a:ln w="6350">
                  <a:solidFill>
                    <a:srgbClr val="1F1A17"/>
                  </a:solidFill>
                  <a:round/>
                  <a:headEnd/>
                  <a:tailEnd/>
                </a:ln>
              </p:spPr>
              <p:txBody>
                <a:bodyPr/>
                <a:lstStyle/>
                <a:p>
                  <a:pPr eaLnBrk="1" hangingPunct="1"/>
                  <a:endParaRPr lang="pt-BR" b="1" u="none"/>
                </a:p>
              </p:txBody>
            </p:sp>
            <p:sp>
              <p:nvSpPr>
                <p:cNvPr id="455716" name="Freeform 2304"/>
                <p:cNvSpPr>
                  <a:spLocks/>
                </p:cNvSpPr>
                <p:nvPr/>
              </p:nvSpPr>
              <p:spPr bwMode="auto">
                <a:xfrm>
                  <a:off x="3911" y="2017"/>
                  <a:ext cx="1280" cy="1280"/>
                </a:xfrm>
                <a:custGeom>
                  <a:avLst/>
                  <a:gdLst>
                    <a:gd name="T0" fmla="*/ 0 w 5119"/>
                    <a:gd name="T1" fmla="*/ 0 h 5121"/>
                    <a:gd name="T2" fmla="*/ 0 w 5119"/>
                    <a:gd name="T3" fmla="*/ 0 h 5121"/>
                    <a:gd name="T4" fmla="*/ 0 w 5119"/>
                    <a:gd name="T5" fmla="*/ 0 h 5121"/>
                    <a:gd name="T6" fmla="*/ 0 w 5119"/>
                    <a:gd name="T7" fmla="*/ 0 h 5121"/>
                    <a:gd name="T8" fmla="*/ 0 w 5119"/>
                    <a:gd name="T9" fmla="*/ 0 h 5121"/>
                    <a:gd name="T10" fmla="*/ 0 w 5119"/>
                    <a:gd name="T11" fmla="*/ 0 h 5121"/>
                    <a:gd name="T12" fmla="*/ 0 w 5119"/>
                    <a:gd name="T13" fmla="*/ 0 h 5121"/>
                    <a:gd name="T14" fmla="*/ 0 w 5119"/>
                    <a:gd name="T15" fmla="*/ 0 h 5121"/>
                    <a:gd name="T16" fmla="*/ 0 w 5119"/>
                    <a:gd name="T17" fmla="*/ 0 h 5121"/>
                    <a:gd name="T18" fmla="*/ 0 w 5119"/>
                    <a:gd name="T19" fmla="*/ 0 h 5121"/>
                    <a:gd name="T20" fmla="*/ 0 w 5119"/>
                    <a:gd name="T21" fmla="*/ 0 h 5121"/>
                    <a:gd name="T22" fmla="*/ 0 w 5119"/>
                    <a:gd name="T23" fmla="*/ 0 h 5121"/>
                    <a:gd name="T24" fmla="*/ 0 w 5119"/>
                    <a:gd name="T25" fmla="*/ 0 h 5121"/>
                    <a:gd name="T26" fmla="*/ 0 w 5119"/>
                    <a:gd name="T27" fmla="*/ 0 h 5121"/>
                    <a:gd name="T28" fmla="*/ 0 w 5119"/>
                    <a:gd name="T29" fmla="*/ 0 h 5121"/>
                    <a:gd name="T30" fmla="*/ 0 w 5119"/>
                    <a:gd name="T31" fmla="*/ 0 h 5121"/>
                    <a:gd name="T32" fmla="*/ 0 w 5119"/>
                    <a:gd name="T33" fmla="*/ 0 h 5121"/>
                    <a:gd name="T34" fmla="*/ 0 w 5119"/>
                    <a:gd name="T35" fmla="*/ 0 h 5121"/>
                    <a:gd name="T36" fmla="*/ 0 w 5119"/>
                    <a:gd name="T37" fmla="*/ 0 h 5121"/>
                    <a:gd name="T38" fmla="*/ 0 w 5119"/>
                    <a:gd name="T39" fmla="*/ 0 h 5121"/>
                    <a:gd name="T40" fmla="*/ 0 w 5119"/>
                    <a:gd name="T41" fmla="*/ 0 h 5121"/>
                    <a:gd name="T42" fmla="*/ 0 w 5119"/>
                    <a:gd name="T43" fmla="*/ 0 h 5121"/>
                    <a:gd name="T44" fmla="*/ 0 w 5119"/>
                    <a:gd name="T45" fmla="*/ 0 h 5121"/>
                    <a:gd name="T46" fmla="*/ 0 w 5119"/>
                    <a:gd name="T47" fmla="*/ 0 h 5121"/>
                    <a:gd name="T48" fmla="*/ 0 w 5119"/>
                    <a:gd name="T49" fmla="*/ 0 h 5121"/>
                    <a:gd name="T50" fmla="*/ 0 w 5119"/>
                    <a:gd name="T51" fmla="*/ 0 h 5121"/>
                    <a:gd name="T52" fmla="*/ 0 w 5119"/>
                    <a:gd name="T53" fmla="*/ 0 h 5121"/>
                    <a:gd name="T54" fmla="*/ 0 w 5119"/>
                    <a:gd name="T55" fmla="*/ 0 h 5121"/>
                    <a:gd name="T56" fmla="*/ 0 w 5119"/>
                    <a:gd name="T57" fmla="*/ 0 h 5121"/>
                    <a:gd name="T58" fmla="*/ 0 w 5119"/>
                    <a:gd name="T59" fmla="*/ 0 h 5121"/>
                    <a:gd name="T60" fmla="*/ 0 w 5119"/>
                    <a:gd name="T61" fmla="*/ 0 h 5121"/>
                    <a:gd name="T62" fmla="*/ 0 w 5119"/>
                    <a:gd name="T63" fmla="*/ 0 h 5121"/>
                    <a:gd name="T64" fmla="*/ 0 w 5119"/>
                    <a:gd name="T65" fmla="*/ 0 h 5121"/>
                    <a:gd name="T66" fmla="*/ 0 w 5119"/>
                    <a:gd name="T67" fmla="*/ 0 h 5121"/>
                    <a:gd name="T68" fmla="*/ 0 w 5119"/>
                    <a:gd name="T69" fmla="*/ 0 h 5121"/>
                    <a:gd name="T70" fmla="*/ 0 w 5119"/>
                    <a:gd name="T71" fmla="*/ 0 h 5121"/>
                    <a:gd name="T72" fmla="*/ 0 w 5119"/>
                    <a:gd name="T73" fmla="*/ 0 h 5121"/>
                    <a:gd name="T74" fmla="*/ 0 w 5119"/>
                    <a:gd name="T75" fmla="*/ 0 h 5121"/>
                    <a:gd name="T76" fmla="*/ 0 w 5119"/>
                    <a:gd name="T77" fmla="*/ 0 h 5121"/>
                    <a:gd name="T78" fmla="*/ 0 w 5119"/>
                    <a:gd name="T79" fmla="*/ 0 h 5121"/>
                    <a:gd name="T80" fmla="*/ 0 w 5119"/>
                    <a:gd name="T81" fmla="*/ 0 h 5121"/>
                    <a:gd name="T82" fmla="*/ 0 w 5119"/>
                    <a:gd name="T83" fmla="*/ 0 h 5121"/>
                    <a:gd name="T84" fmla="*/ 0 w 5119"/>
                    <a:gd name="T85" fmla="*/ 0 h 51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19"/>
                    <a:gd name="T130" fmla="*/ 0 h 5121"/>
                    <a:gd name="T131" fmla="*/ 5119 w 5119"/>
                    <a:gd name="T132" fmla="*/ 5121 h 51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19" h="5121">
                      <a:moveTo>
                        <a:pt x="2559" y="5121"/>
                      </a:moveTo>
                      <a:lnTo>
                        <a:pt x="2690" y="5117"/>
                      </a:lnTo>
                      <a:lnTo>
                        <a:pt x="2821" y="5107"/>
                      </a:lnTo>
                      <a:lnTo>
                        <a:pt x="2949" y="5090"/>
                      </a:lnTo>
                      <a:lnTo>
                        <a:pt x="3074" y="5068"/>
                      </a:lnTo>
                      <a:lnTo>
                        <a:pt x="3198" y="5039"/>
                      </a:lnTo>
                      <a:lnTo>
                        <a:pt x="3318" y="5004"/>
                      </a:lnTo>
                      <a:lnTo>
                        <a:pt x="3437" y="4965"/>
                      </a:lnTo>
                      <a:lnTo>
                        <a:pt x="3553" y="4919"/>
                      </a:lnTo>
                      <a:lnTo>
                        <a:pt x="3667" y="4867"/>
                      </a:lnTo>
                      <a:lnTo>
                        <a:pt x="3778" y="4810"/>
                      </a:lnTo>
                      <a:lnTo>
                        <a:pt x="3885" y="4748"/>
                      </a:lnTo>
                      <a:lnTo>
                        <a:pt x="3989" y="4682"/>
                      </a:lnTo>
                      <a:lnTo>
                        <a:pt x="4089" y="4611"/>
                      </a:lnTo>
                      <a:lnTo>
                        <a:pt x="4185" y="4535"/>
                      </a:lnTo>
                      <a:lnTo>
                        <a:pt x="4279" y="4454"/>
                      </a:lnTo>
                      <a:lnTo>
                        <a:pt x="4368" y="4370"/>
                      </a:lnTo>
                      <a:lnTo>
                        <a:pt x="4452" y="4280"/>
                      </a:lnTo>
                      <a:lnTo>
                        <a:pt x="4533" y="4187"/>
                      </a:lnTo>
                      <a:lnTo>
                        <a:pt x="4609" y="4090"/>
                      </a:lnTo>
                      <a:lnTo>
                        <a:pt x="4680" y="3989"/>
                      </a:lnTo>
                      <a:lnTo>
                        <a:pt x="4748" y="3886"/>
                      </a:lnTo>
                      <a:lnTo>
                        <a:pt x="4809" y="3780"/>
                      </a:lnTo>
                      <a:lnTo>
                        <a:pt x="4865" y="3669"/>
                      </a:lnTo>
                      <a:lnTo>
                        <a:pt x="4917" y="3555"/>
                      </a:lnTo>
                      <a:lnTo>
                        <a:pt x="4963" y="3439"/>
                      </a:lnTo>
                      <a:lnTo>
                        <a:pt x="5004" y="3320"/>
                      </a:lnTo>
                      <a:lnTo>
                        <a:pt x="5038" y="3199"/>
                      </a:lnTo>
                      <a:lnTo>
                        <a:pt x="5067" y="3075"/>
                      </a:lnTo>
                      <a:lnTo>
                        <a:pt x="5090" y="2949"/>
                      </a:lnTo>
                      <a:lnTo>
                        <a:pt x="5106" y="2821"/>
                      </a:lnTo>
                      <a:lnTo>
                        <a:pt x="5115" y="2692"/>
                      </a:lnTo>
                      <a:lnTo>
                        <a:pt x="5119" y="2560"/>
                      </a:lnTo>
                      <a:lnTo>
                        <a:pt x="5115" y="2429"/>
                      </a:lnTo>
                      <a:lnTo>
                        <a:pt x="5106" y="2300"/>
                      </a:lnTo>
                      <a:lnTo>
                        <a:pt x="5090" y="2172"/>
                      </a:lnTo>
                      <a:lnTo>
                        <a:pt x="5067" y="2046"/>
                      </a:lnTo>
                      <a:lnTo>
                        <a:pt x="5038" y="1922"/>
                      </a:lnTo>
                      <a:lnTo>
                        <a:pt x="5004" y="1801"/>
                      </a:lnTo>
                      <a:lnTo>
                        <a:pt x="4963" y="1682"/>
                      </a:lnTo>
                      <a:lnTo>
                        <a:pt x="4917" y="1566"/>
                      </a:lnTo>
                      <a:lnTo>
                        <a:pt x="4865" y="1452"/>
                      </a:lnTo>
                      <a:lnTo>
                        <a:pt x="4809" y="1342"/>
                      </a:lnTo>
                      <a:lnTo>
                        <a:pt x="4748" y="1235"/>
                      </a:lnTo>
                      <a:lnTo>
                        <a:pt x="4680" y="1132"/>
                      </a:lnTo>
                      <a:lnTo>
                        <a:pt x="4609" y="1031"/>
                      </a:lnTo>
                      <a:lnTo>
                        <a:pt x="4533" y="934"/>
                      </a:lnTo>
                      <a:lnTo>
                        <a:pt x="4452" y="841"/>
                      </a:lnTo>
                      <a:lnTo>
                        <a:pt x="4368" y="751"/>
                      </a:lnTo>
                      <a:lnTo>
                        <a:pt x="4279" y="667"/>
                      </a:lnTo>
                      <a:lnTo>
                        <a:pt x="4185" y="586"/>
                      </a:lnTo>
                      <a:lnTo>
                        <a:pt x="4089" y="510"/>
                      </a:lnTo>
                      <a:lnTo>
                        <a:pt x="3989" y="439"/>
                      </a:lnTo>
                      <a:lnTo>
                        <a:pt x="3885" y="373"/>
                      </a:lnTo>
                      <a:lnTo>
                        <a:pt x="3778" y="311"/>
                      </a:lnTo>
                      <a:lnTo>
                        <a:pt x="3667" y="254"/>
                      </a:lnTo>
                      <a:lnTo>
                        <a:pt x="3553" y="202"/>
                      </a:lnTo>
                      <a:lnTo>
                        <a:pt x="3437" y="156"/>
                      </a:lnTo>
                      <a:lnTo>
                        <a:pt x="3318" y="117"/>
                      </a:lnTo>
                      <a:lnTo>
                        <a:pt x="3198" y="82"/>
                      </a:lnTo>
                      <a:lnTo>
                        <a:pt x="3074" y="53"/>
                      </a:lnTo>
                      <a:lnTo>
                        <a:pt x="2949" y="31"/>
                      </a:lnTo>
                      <a:lnTo>
                        <a:pt x="2821" y="14"/>
                      </a:lnTo>
                      <a:lnTo>
                        <a:pt x="2690" y="4"/>
                      </a:lnTo>
                      <a:lnTo>
                        <a:pt x="2559" y="0"/>
                      </a:lnTo>
                      <a:lnTo>
                        <a:pt x="2427" y="4"/>
                      </a:lnTo>
                      <a:lnTo>
                        <a:pt x="2298" y="14"/>
                      </a:lnTo>
                      <a:lnTo>
                        <a:pt x="2170" y="31"/>
                      </a:lnTo>
                      <a:lnTo>
                        <a:pt x="2044" y="53"/>
                      </a:lnTo>
                      <a:lnTo>
                        <a:pt x="1920" y="82"/>
                      </a:lnTo>
                      <a:lnTo>
                        <a:pt x="1799" y="117"/>
                      </a:lnTo>
                      <a:lnTo>
                        <a:pt x="1680" y="156"/>
                      </a:lnTo>
                      <a:lnTo>
                        <a:pt x="1564" y="202"/>
                      </a:lnTo>
                      <a:lnTo>
                        <a:pt x="1452" y="254"/>
                      </a:lnTo>
                      <a:lnTo>
                        <a:pt x="1341" y="311"/>
                      </a:lnTo>
                      <a:lnTo>
                        <a:pt x="1234" y="373"/>
                      </a:lnTo>
                      <a:lnTo>
                        <a:pt x="1130" y="439"/>
                      </a:lnTo>
                      <a:lnTo>
                        <a:pt x="1029" y="510"/>
                      </a:lnTo>
                      <a:lnTo>
                        <a:pt x="933" y="586"/>
                      </a:lnTo>
                      <a:lnTo>
                        <a:pt x="839" y="667"/>
                      </a:lnTo>
                      <a:lnTo>
                        <a:pt x="751" y="751"/>
                      </a:lnTo>
                      <a:lnTo>
                        <a:pt x="666" y="841"/>
                      </a:lnTo>
                      <a:lnTo>
                        <a:pt x="586" y="934"/>
                      </a:lnTo>
                      <a:lnTo>
                        <a:pt x="509" y="1031"/>
                      </a:lnTo>
                      <a:lnTo>
                        <a:pt x="438" y="1132"/>
                      </a:lnTo>
                      <a:lnTo>
                        <a:pt x="371" y="1235"/>
                      </a:lnTo>
                      <a:lnTo>
                        <a:pt x="310" y="1342"/>
                      </a:lnTo>
                      <a:lnTo>
                        <a:pt x="253" y="1452"/>
                      </a:lnTo>
                      <a:lnTo>
                        <a:pt x="202" y="1566"/>
                      </a:lnTo>
                      <a:lnTo>
                        <a:pt x="156" y="1682"/>
                      </a:lnTo>
                      <a:lnTo>
                        <a:pt x="115" y="1801"/>
                      </a:lnTo>
                      <a:lnTo>
                        <a:pt x="80" y="1922"/>
                      </a:lnTo>
                      <a:lnTo>
                        <a:pt x="51" y="2046"/>
                      </a:lnTo>
                      <a:lnTo>
                        <a:pt x="29" y="2172"/>
                      </a:lnTo>
                      <a:lnTo>
                        <a:pt x="13" y="2300"/>
                      </a:lnTo>
                      <a:lnTo>
                        <a:pt x="2" y="2429"/>
                      </a:lnTo>
                      <a:lnTo>
                        <a:pt x="0" y="2560"/>
                      </a:lnTo>
                      <a:lnTo>
                        <a:pt x="2" y="2692"/>
                      </a:lnTo>
                      <a:lnTo>
                        <a:pt x="13" y="2821"/>
                      </a:lnTo>
                      <a:lnTo>
                        <a:pt x="29" y="2949"/>
                      </a:lnTo>
                      <a:lnTo>
                        <a:pt x="51" y="3075"/>
                      </a:lnTo>
                      <a:lnTo>
                        <a:pt x="80" y="3199"/>
                      </a:lnTo>
                      <a:lnTo>
                        <a:pt x="115" y="3320"/>
                      </a:lnTo>
                      <a:lnTo>
                        <a:pt x="156" y="3439"/>
                      </a:lnTo>
                      <a:lnTo>
                        <a:pt x="202" y="3555"/>
                      </a:lnTo>
                      <a:lnTo>
                        <a:pt x="253" y="3669"/>
                      </a:lnTo>
                      <a:lnTo>
                        <a:pt x="310" y="3780"/>
                      </a:lnTo>
                      <a:lnTo>
                        <a:pt x="371" y="3886"/>
                      </a:lnTo>
                      <a:lnTo>
                        <a:pt x="438" y="3989"/>
                      </a:lnTo>
                      <a:lnTo>
                        <a:pt x="509" y="4090"/>
                      </a:lnTo>
                      <a:lnTo>
                        <a:pt x="586" y="4187"/>
                      </a:lnTo>
                      <a:lnTo>
                        <a:pt x="666" y="4280"/>
                      </a:lnTo>
                      <a:lnTo>
                        <a:pt x="751" y="4370"/>
                      </a:lnTo>
                      <a:lnTo>
                        <a:pt x="839" y="4454"/>
                      </a:lnTo>
                      <a:lnTo>
                        <a:pt x="933" y="4535"/>
                      </a:lnTo>
                      <a:lnTo>
                        <a:pt x="1029" y="4611"/>
                      </a:lnTo>
                      <a:lnTo>
                        <a:pt x="1130" y="4682"/>
                      </a:lnTo>
                      <a:lnTo>
                        <a:pt x="1234" y="4748"/>
                      </a:lnTo>
                      <a:lnTo>
                        <a:pt x="1341" y="4810"/>
                      </a:lnTo>
                      <a:lnTo>
                        <a:pt x="1452" y="4867"/>
                      </a:lnTo>
                      <a:lnTo>
                        <a:pt x="1564" y="4919"/>
                      </a:lnTo>
                      <a:lnTo>
                        <a:pt x="1680" y="4965"/>
                      </a:lnTo>
                      <a:lnTo>
                        <a:pt x="1799" y="5004"/>
                      </a:lnTo>
                      <a:lnTo>
                        <a:pt x="1920" y="5039"/>
                      </a:lnTo>
                      <a:lnTo>
                        <a:pt x="2044" y="5068"/>
                      </a:lnTo>
                      <a:lnTo>
                        <a:pt x="2170" y="5090"/>
                      </a:lnTo>
                      <a:lnTo>
                        <a:pt x="2298" y="5107"/>
                      </a:lnTo>
                      <a:lnTo>
                        <a:pt x="2427" y="5117"/>
                      </a:lnTo>
                      <a:lnTo>
                        <a:pt x="2559" y="5121"/>
                      </a:lnTo>
                      <a:close/>
                    </a:path>
                  </a:pathLst>
                </a:custGeom>
                <a:solidFill>
                  <a:srgbClr val="887FAD"/>
                </a:solidFill>
                <a:ln w="9525">
                  <a:noFill/>
                  <a:round/>
                  <a:headEnd/>
                  <a:tailEnd/>
                </a:ln>
              </p:spPr>
              <p:txBody>
                <a:bodyPr/>
                <a:lstStyle/>
                <a:p>
                  <a:pPr eaLnBrk="1" hangingPunct="1"/>
                  <a:endParaRPr lang="pt-BR" b="1" u="none"/>
                </a:p>
              </p:txBody>
            </p:sp>
            <p:sp>
              <p:nvSpPr>
                <p:cNvPr id="455717" name="Freeform 2305"/>
                <p:cNvSpPr>
                  <a:spLocks/>
                </p:cNvSpPr>
                <p:nvPr/>
              </p:nvSpPr>
              <p:spPr bwMode="auto">
                <a:xfrm>
                  <a:off x="3911" y="2017"/>
                  <a:ext cx="1280" cy="1280"/>
                </a:xfrm>
                <a:custGeom>
                  <a:avLst/>
                  <a:gdLst>
                    <a:gd name="T0" fmla="*/ 0 w 5119"/>
                    <a:gd name="T1" fmla="*/ 0 h 5121"/>
                    <a:gd name="T2" fmla="*/ 0 w 5119"/>
                    <a:gd name="T3" fmla="*/ 0 h 5121"/>
                    <a:gd name="T4" fmla="*/ 0 w 5119"/>
                    <a:gd name="T5" fmla="*/ 0 h 5121"/>
                    <a:gd name="T6" fmla="*/ 0 w 5119"/>
                    <a:gd name="T7" fmla="*/ 0 h 5121"/>
                    <a:gd name="T8" fmla="*/ 0 w 5119"/>
                    <a:gd name="T9" fmla="*/ 0 h 5121"/>
                    <a:gd name="T10" fmla="*/ 0 w 5119"/>
                    <a:gd name="T11" fmla="*/ 0 h 5121"/>
                    <a:gd name="T12" fmla="*/ 0 w 5119"/>
                    <a:gd name="T13" fmla="*/ 0 h 5121"/>
                    <a:gd name="T14" fmla="*/ 0 w 5119"/>
                    <a:gd name="T15" fmla="*/ 0 h 5121"/>
                    <a:gd name="T16" fmla="*/ 0 w 5119"/>
                    <a:gd name="T17" fmla="*/ 0 h 5121"/>
                    <a:gd name="T18" fmla="*/ 0 w 5119"/>
                    <a:gd name="T19" fmla="*/ 0 h 5121"/>
                    <a:gd name="T20" fmla="*/ 0 w 5119"/>
                    <a:gd name="T21" fmla="*/ 0 h 5121"/>
                    <a:gd name="T22" fmla="*/ 0 w 5119"/>
                    <a:gd name="T23" fmla="*/ 0 h 5121"/>
                    <a:gd name="T24" fmla="*/ 0 w 5119"/>
                    <a:gd name="T25" fmla="*/ 0 h 5121"/>
                    <a:gd name="T26" fmla="*/ 0 w 5119"/>
                    <a:gd name="T27" fmla="*/ 0 h 5121"/>
                    <a:gd name="T28" fmla="*/ 0 w 5119"/>
                    <a:gd name="T29" fmla="*/ 0 h 5121"/>
                    <a:gd name="T30" fmla="*/ 0 w 5119"/>
                    <a:gd name="T31" fmla="*/ 0 h 5121"/>
                    <a:gd name="T32" fmla="*/ 0 w 5119"/>
                    <a:gd name="T33" fmla="*/ 0 h 5121"/>
                    <a:gd name="T34" fmla="*/ 0 w 5119"/>
                    <a:gd name="T35" fmla="*/ 0 h 5121"/>
                    <a:gd name="T36" fmla="*/ 0 w 5119"/>
                    <a:gd name="T37" fmla="*/ 0 h 5121"/>
                    <a:gd name="T38" fmla="*/ 0 w 5119"/>
                    <a:gd name="T39" fmla="*/ 0 h 5121"/>
                    <a:gd name="T40" fmla="*/ 0 w 5119"/>
                    <a:gd name="T41" fmla="*/ 0 h 5121"/>
                    <a:gd name="T42" fmla="*/ 0 w 5119"/>
                    <a:gd name="T43" fmla="*/ 0 h 5121"/>
                    <a:gd name="T44" fmla="*/ 0 w 5119"/>
                    <a:gd name="T45" fmla="*/ 0 h 5121"/>
                    <a:gd name="T46" fmla="*/ 0 w 5119"/>
                    <a:gd name="T47" fmla="*/ 0 h 5121"/>
                    <a:gd name="T48" fmla="*/ 0 w 5119"/>
                    <a:gd name="T49" fmla="*/ 0 h 5121"/>
                    <a:gd name="T50" fmla="*/ 0 w 5119"/>
                    <a:gd name="T51" fmla="*/ 0 h 5121"/>
                    <a:gd name="T52" fmla="*/ 0 w 5119"/>
                    <a:gd name="T53" fmla="*/ 0 h 5121"/>
                    <a:gd name="T54" fmla="*/ 0 w 5119"/>
                    <a:gd name="T55" fmla="*/ 0 h 5121"/>
                    <a:gd name="T56" fmla="*/ 0 w 5119"/>
                    <a:gd name="T57" fmla="*/ 0 h 5121"/>
                    <a:gd name="T58" fmla="*/ 0 w 5119"/>
                    <a:gd name="T59" fmla="*/ 0 h 5121"/>
                    <a:gd name="T60" fmla="*/ 0 w 5119"/>
                    <a:gd name="T61" fmla="*/ 0 h 5121"/>
                    <a:gd name="T62" fmla="*/ 0 w 5119"/>
                    <a:gd name="T63" fmla="*/ 0 h 5121"/>
                    <a:gd name="T64" fmla="*/ 0 w 5119"/>
                    <a:gd name="T65" fmla="*/ 0 h 5121"/>
                    <a:gd name="T66" fmla="*/ 0 w 5119"/>
                    <a:gd name="T67" fmla="*/ 0 h 5121"/>
                    <a:gd name="T68" fmla="*/ 0 w 5119"/>
                    <a:gd name="T69" fmla="*/ 0 h 5121"/>
                    <a:gd name="T70" fmla="*/ 0 w 5119"/>
                    <a:gd name="T71" fmla="*/ 0 h 5121"/>
                    <a:gd name="T72" fmla="*/ 0 w 5119"/>
                    <a:gd name="T73" fmla="*/ 0 h 5121"/>
                    <a:gd name="T74" fmla="*/ 0 w 5119"/>
                    <a:gd name="T75" fmla="*/ 0 h 5121"/>
                    <a:gd name="T76" fmla="*/ 0 w 5119"/>
                    <a:gd name="T77" fmla="*/ 0 h 5121"/>
                    <a:gd name="T78" fmla="*/ 0 w 5119"/>
                    <a:gd name="T79" fmla="*/ 0 h 5121"/>
                    <a:gd name="T80" fmla="*/ 0 w 5119"/>
                    <a:gd name="T81" fmla="*/ 0 h 5121"/>
                    <a:gd name="T82" fmla="*/ 0 w 5119"/>
                    <a:gd name="T83" fmla="*/ 0 h 5121"/>
                    <a:gd name="T84" fmla="*/ 0 w 5119"/>
                    <a:gd name="T85" fmla="*/ 0 h 51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19"/>
                    <a:gd name="T130" fmla="*/ 0 h 5121"/>
                    <a:gd name="T131" fmla="*/ 5119 w 5119"/>
                    <a:gd name="T132" fmla="*/ 5121 h 51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19" h="5121">
                      <a:moveTo>
                        <a:pt x="2559" y="5121"/>
                      </a:moveTo>
                      <a:lnTo>
                        <a:pt x="2690" y="5117"/>
                      </a:lnTo>
                      <a:lnTo>
                        <a:pt x="2821" y="5107"/>
                      </a:lnTo>
                      <a:lnTo>
                        <a:pt x="2949" y="5090"/>
                      </a:lnTo>
                      <a:lnTo>
                        <a:pt x="3074" y="5068"/>
                      </a:lnTo>
                      <a:lnTo>
                        <a:pt x="3198" y="5039"/>
                      </a:lnTo>
                      <a:lnTo>
                        <a:pt x="3318" y="5004"/>
                      </a:lnTo>
                      <a:lnTo>
                        <a:pt x="3437" y="4965"/>
                      </a:lnTo>
                      <a:lnTo>
                        <a:pt x="3553" y="4919"/>
                      </a:lnTo>
                      <a:lnTo>
                        <a:pt x="3667" y="4867"/>
                      </a:lnTo>
                      <a:lnTo>
                        <a:pt x="3778" y="4810"/>
                      </a:lnTo>
                      <a:lnTo>
                        <a:pt x="3885" y="4748"/>
                      </a:lnTo>
                      <a:lnTo>
                        <a:pt x="3989" y="4682"/>
                      </a:lnTo>
                      <a:lnTo>
                        <a:pt x="4089" y="4611"/>
                      </a:lnTo>
                      <a:lnTo>
                        <a:pt x="4185" y="4535"/>
                      </a:lnTo>
                      <a:lnTo>
                        <a:pt x="4279" y="4454"/>
                      </a:lnTo>
                      <a:lnTo>
                        <a:pt x="4368" y="4370"/>
                      </a:lnTo>
                      <a:lnTo>
                        <a:pt x="4452" y="4280"/>
                      </a:lnTo>
                      <a:lnTo>
                        <a:pt x="4533" y="4187"/>
                      </a:lnTo>
                      <a:lnTo>
                        <a:pt x="4609" y="4090"/>
                      </a:lnTo>
                      <a:lnTo>
                        <a:pt x="4680" y="3989"/>
                      </a:lnTo>
                      <a:lnTo>
                        <a:pt x="4748" y="3886"/>
                      </a:lnTo>
                      <a:lnTo>
                        <a:pt x="4809" y="3780"/>
                      </a:lnTo>
                      <a:lnTo>
                        <a:pt x="4865" y="3669"/>
                      </a:lnTo>
                      <a:lnTo>
                        <a:pt x="4917" y="3555"/>
                      </a:lnTo>
                      <a:lnTo>
                        <a:pt x="4963" y="3439"/>
                      </a:lnTo>
                      <a:lnTo>
                        <a:pt x="5004" y="3320"/>
                      </a:lnTo>
                      <a:lnTo>
                        <a:pt x="5038" y="3199"/>
                      </a:lnTo>
                      <a:lnTo>
                        <a:pt x="5067" y="3075"/>
                      </a:lnTo>
                      <a:lnTo>
                        <a:pt x="5090" y="2949"/>
                      </a:lnTo>
                      <a:lnTo>
                        <a:pt x="5106" y="2821"/>
                      </a:lnTo>
                      <a:lnTo>
                        <a:pt x="5115" y="2692"/>
                      </a:lnTo>
                      <a:lnTo>
                        <a:pt x="5119" y="2560"/>
                      </a:lnTo>
                      <a:lnTo>
                        <a:pt x="5115" y="2429"/>
                      </a:lnTo>
                      <a:lnTo>
                        <a:pt x="5106" y="2300"/>
                      </a:lnTo>
                      <a:lnTo>
                        <a:pt x="5090" y="2172"/>
                      </a:lnTo>
                      <a:lnTo>
                        <a:pt x="5067" y="2046"/>
                      </a:lnTo>
                      <a:lnTo>
                        <a:pt x="5038" y="1922"/>
                      </a:lnTo>
                      <a:lnTo>
                        <a:pt x="5004" y="1801"/>
                      </a:lnTo>
                      <a:lnTo>
                        <a:pt x="4963" y="1682"/>
                      </a:lnTo>
                      <a:lnTo>
                        <a:pt x="4917" y="1566"/>
                      </a:lnTo>
                      <a:lnTo>
                        <a:pt x="4865" y="1452"/>
                      </a:lnTo>
                      <a:lnTo>
                        <a:pt x="4809" y="1342"/>
                      </a:lnTo>
                      <a:lnTo>
                        <a:pt x="4748" y="1235"/>
                      </a:lnTo>
                      <a:lnTo>
                        <a:pt x="4680" y="1132"/>
                      </a:lnTo>
                      <a:lnTo>
                        <a:pt x="4609" y="1031"/>
                      </a:lnTo>
                      <a:lnTo>
                        <a:pt x="4533" y="934"/>
                      </a:lnTo>
                      <a:lnTo>
                        <a:pt x="4452" y="841"/>
                      </a:lnTo>
                      <a:lnTo>
                        <a:pt x="4368" y="751"/>
                      </a:lnTo>
                      <a:lnTo>
                        <a:pt x="4279" y="667"/>
                      </a:lnTo>
                      <a:lnTo>
                        <a:pt x="4185" y="586"/>
                      </a:lnTo>
                      <a:lnTo>
                        <a:pt x="4089" y="510"/>
                      </a:lnTo>
                      <a:lnTo>
                        <a:pt x="3989" y="439"/>
                      </a:lnTo>
                      <a:lnTo>
                        <a:pt x="3885" y="373"/>
                      </a:lnTo>
                      <a:lnTo>
                        <a:pt x="3778" y="311"/>
                      </a:lnTo>
                      <a:lnTo>
                        <a:pt x="3667" y="254"/>
                      </a:lnTo>
                      <a:lnTo>
                        <a:pt x="3553" y="202"/>
                      </a:lnTo>
                      <a:lnTo>
                        <a:pt x="3437" y="156"/>
                      </a:lnTo>
                      <a:lnTo>
                        <a:pt x="3318" y="117"/>
                      </a:lnTo>
                      <a:lnTo>
                        <a:pt x="3198" y="82"/>
                      </a:lnTo>
                      <a:lnTo>
                        <a:pt x="3074" y="53"/>
                      </a:lnTo>
                      <a:lnTo>
                        <a:pt x="2949" y="31"/>
                      </a:lnTo>
                      <a:lnTo>
                        <a:pt x="2821" y="14"/>
                      </a:lnTo>
                      <a:lnTo>
                        <a:pt x="2690" y="4"/>
                      </a:lnTo>
                      <a:lnTo>
                        <a:pt x="2559" y="0"/>
                      </a:lnTo>
                      <a:lnTo>
                        <a:pt x="2427" y="4"/>
                      </a:lnTo>
                      <a:lnTo>
                        <a:pt x="2298" y="14"/>
                      </a:lnTo>
                      <a:lnTo>
                        <a:pt x="2170" y="31"/>
                      </a:lnTo>
                      <a:lnTo>
                        <a:pt x="2044" y="53"/>
                      </a:lnTo>
                      <a:lnTo>
                        <a:pt x="1920" y="82"/>
                      </a:lnTo>
                      <a:lnTo>
                        <a:pt x="1799" y="117"/>
                      </a:lnTo>
                      <a:lnTo>
                        <a:pt x="1680" y="156"/>
                      </a:lnTo>
                      <a:lnTo>
                        <a:pt x="1564" y="202"/>
                      </a:lnTo>
                      <a:lnTo>
                        <a:pt x="1452" y="254"/>
                      </a:lnTo>
                      <a:lnTo>
                        <a:pt x="1341" y="311"/>
                      </a:lnTo>
                      <a:lnTo>
                        <a:pt x="1234" y="373"/>
                      </a:lnTo>
                      <a:lnTo>
                        <a:pt x="1130" y="439"/>
                      </a:lnTo>
                      <a:lnTo>
                        <a:pt x="1029" y="510"/>
                      </a:lnTo>
                      <a:lnTo>
                        <a:pt x="933" y="586"/>
                      </a:lnTo>
                      <a:lnTo>
                        <a:pt x="839" y="667"/>
                      </a:lnTo>
                      <a:lnTo>
                        <a:pt x="751" y="751"/>
                      </a:lnTo>
                      <a:lnTo>
                        <a:pt x="666" y="841"/>
                      </a:lnTo>
                      <a:lnTo>
                        <a:pt x="586" y="934"/>
                      </a:lnTo>
                      <a:lnTo>
                        <a:pt x="509" y="1031"/>
                      </a:lnTo>
                      <a:lnTo>
                        <a:pt x="438" y="1132"/>
                      </a:lnTo>
                      <a:lnTo>
                        <a:pt x="371" y="1235"/>
                      </a:lnTo>
                      <a:lnTo>
                        <a:pt x="310" y="1342"/>
                      </a:lnTo>
                      <a:lnTo>
                        <a:pt x="253" y="1452"/>
                      </a:lnTo>
                      <a:lnTo>
                        <a:pt x="202" y="1566"/>
                      </a:lnTo>
                      <a:lnTo>
                        <a:pt x="156" y="1682"/>
                      </a:lnTo>
                      <a:lnTo>
                        <a:pt x="115" y="1801"/>
                      </a:lnTo>
                      <a:lnTo>
                        <a:pt x="80" y="1922"/>
                      </a:lnTo>
                      <a:lnTo>
                        <a:pt x="51" y="2046"/>
                      </a:lnTo>
                      <a:lnTo>
                        <a:pt x="29" y="2172"/>
                      </a:lnTo>
                      <a:lnTo>
                        <a:pt x="13" y="2300"/>
                      </a:lnTo>
                      <a:lnTo>
                        <a:pt x="2" y="2429"/>
                      </a:lnTo>
                      <a:lnTo>
                        <a:pt x="0" y="2560"/>
                      </a:lnTo>
                      <a:lnTo>
                        <a:pt x="2" y="2692"/>
                      </a:lnTo>
                      <a:lnTo>
                        <a:pt x="13" y="2821"/>
                      </a:lnTo>
                      <a:lnTo>
                        <a:pt x="29" y="2949"/>
                      </a:lnTo>
                      <a:lnTo>
                        <a:pt x="51" y="3075"/>
                      </a:lnTo>
                      <a:lnTo>
                        <a:pt x="80" y="3199"/>
                      </a:lnTo>
                      <a:lnTo>
                        <a:pt x="115" y="3320"/>
                      </a:lnTo>
                      <a:lnTo>
                        <a:pt x="156" y="3439"/>
                      </a:lnTo>
                      <a:lnTo>
                        <a:pt x="202" y="3555"/>
                      </a:lnTo>
                      <a:lnTo>
                        <a:pt x="253" y="3669"/>
                      </a:lnTo>
                      <a:lnTo>
                        <a:pt x="310" y="3780"/>
                      </a:lnTo>
                      <a:lnTo>
                        <a:pt x="371" y="3886"/>
                      </a:lnTo>
                      <a:lnTo>
                        <a:pt x="438" y="3989"/>
                      </a:lnTo>
                      <a:lnTo>
                        <a:pt x="509" y="4090"/>
                      </a:lnTo>
                      <a:lnTo>
                        <a:pt x="586" y="4187"/>
                      </a:lnTo>
                      <a:lnTo>
                        <a:pt x="666" y="4280"/>
                      </a:lnTo>
                      <a:lnTo>
                        <a:pt x="751" y="4370"/>
                      </a:lnTo>
                      <a:lnTo>
                        <a:pt x="839" y="4454"/>
                      </a:lnTo>
                      <a:lnTo>
                        <a:pt x="933" y="4535"/>
                      </a:lnTo>
                      <a:lnTo>
                        <a:pt x="1029" y="4611"/>
                      </a:lnTo>
                      <a:lnTo>
                        <a:pt x="1130" y="4682"/>
                      </a:lnTo>
                      <a:lnTo>
                        <a:pt x="1234" y="4748"/>
                      </a:lnTo>
                      <a:lnTo>
                        <a:pt x="1341" y="4810"/>
                      </a:lnTo>
                      <a:lnTo>
                        <a:pt x="1452" y="4867"/>
                      </a:lnTo>
                      <a:lnTo>
                        <a:pt x="1564" y="4919"/>
                      </a:lnTo>
                      <a:lnTo>
                        <a:pt x="1680" y="4965"/>
                      </a:lnTo>
                      <a:lnTo>
                        <a:pt x="1799" y="5004"/>
                      </a:lnTo>
                      <a:lnTo>
                        <a:pt x="1920" y="5039"/>
                      </a:lnTo>
                      <a:lnTo>
                        <a:pt x="2044" y="5068"/>
                      </a:lnTo>
                      <a:lnTo>
                        <a:pt x="2170" y="5090"/>
                      </a:lnTo>
                      <a:lnTo>
                        <a:pt x="2298" y="5107"/>
                      </a:lnTo>
                      <a:lnTo>
                        <a:pt x="2427" y="5117"/>
                      </a:lnTo>
                      <a:lnTo>
                        <a:pt x="2559" y="5121"/>
                      </a:lnTo>
                    </a:path>
                  </a:pathLst>
                </a:custGeom>
                <a:noFill/>
                <a:ln w="6350">
                  <a:solidFill>
                    <a:srgbClr val="1F1A17"/>
                  </a:solidFill>
                  <a:round/>
                  <a:headEnd/>
                  <a:tailEnd/>
                </a:ln>
              </p:spPr>
              <p:txBody>
                <a:bodyPr/>
                <a:lstStyle/>
                <a:p>
                  <a:pPr eaLnBrk="1" hangingPunct="1"/>
                  <a:endParaRPr lang="pt-BR" b="1" u="none"/>
                </a:p>
              </p:txBody>
            </p:sp>
            <p:grpSp>
              <p:nvGrpSpPr>
                <p:cNvPr id="455718" name="Group 2496"/>
                <p:cNvGrpSpPr>
                  <a:grpSpLocks/>
                </p:cNvGrpSpPr>
                <p:nvPr/>
              </p:nvGrpSpPr>
              <p:grpSpPr bwMode="auto">
                <a:xfrm>
                  <a:off x="4286" y="2784"/>
                  <a:ext cx="578" cy="154"/>
                  <a:chOff x="4286" y="2784"/>
                  <a:chExt cx="578" cy="154"/>
                </a:xfrm>
              </p:grpSpPr>
              <p:sp>
                <p:nvSpPr>
                  <p:cNvPr id="455719" name="Rectangle 2306"/>
                  <p:cNvSpPr>
                    <a:spLocks noChangeArrowheads="1"/>
                  </p:cNvSpPr>
                  <p:nvPr/>
                </p:nvSpPr>
                <p:spPr bwMode="auto">
                  <a:xfrm>
                    <a:off x="4286" y="2784"/>
                    <a:ext cx="498" cy="154"/>
                  </a:xfrm>
                  <a:prstGeom prst="rect">
                    <a:avLst/>
                  </a:prstGeom>
                  <a:noFill/>
                  <a:ln w="9525">
                    <a:noFill/>
                    <a:miter lim="800000"/>
                    <a:headEnd/>
                    <a:tailEnd/>
                  </a:ln>
                </p:spPr>
                <p:txBody>
                  <a:bodyPr wrap="none" lIns="0" tIns="0" rIns="0" bIns="0">
                    <a:spAutoFit/>
                  </a:bodyPr>
                  <a:lstStyle/>
                  <a:p>
                    <a:pPr eaLnBrk="1" hangingPunct="1"/>
                    <a:r>
                      <a:rPr lang="pt-BR" sz="1600" b="1" u="none"/>
                      <a:t>Célula T</a:t>
                    </a:r>
                    <a:endParaRPr lang="pt-BR" b="1" u="none"/>
                  </a:p>
                </p:txBody>
              </p:sp>
              <p:sp>
                <p:nvSpPr>
                  <p:cNvPr id="455720" name="Rectangle 2307"/>
                  <p:cNvSpPr>
                    <a:spLocks noChangeArrowheads="1"/>
                  </p:cNvSpPr>
                  <p:nvPr/>
                </p:nvSpPr>
                <p:spPr bwMode="auto">
                  <a:xfrm>
                    <a:off x="4800" y="2832"/>
                    <a:ext cx="64" cy="106"/>
                  </a:xfrm>
                  <a:prstGeom prst="rect">
                    <a:avLst/>
                  </a:prstGeom>
                  <a:noFill/>
                  <a:ln w="9525">
                    <a:noFill/>
                    <a:miter lim="800000"/>
                    <a:headEnd/>
                    <a:tailEnd/>
                  </a:ln>
                </p:spPr>
                <p:txBody>
                  <a:bodyPr wrap="none" lIns="0" tIns="0" rIns="0" bIns="0">
                    <a:spAutoFit/>
                  </a:bodyPr>
                  <a:lstStyle/>
                  <a:p>
                    <a:pPr eaLnBrk="1" hangingPunct="1"/>
                    <a:r>
                      <a:rPr lang="pt-BR" sz="1100" b="1" u="none"/>
                      <a:t>H</a:t>
                    </a:r>
                    <a:endParaRPr lang="pt-BR" b="1" u="none"/>
                  </a:p>
                </p:txBody>
              </p:sp>
            </p:grpSp>
            <p:sp>
              <p:nvSpPr>
                <p:cNvPr id="455721" name="Freeform 2308"/>
                <p:cNvSpPr>
                  <a:spLocks/>
                </p:cNvSpPr>
                <p:nvPr/>
              </p:nvSpPr>
              <p:spPr bwMode="auto">
                <a:xfrm>
                  <a:off x="4243" y="1779"/>
                  <a:ext cx="160" cy="227"/>
                </a:xfrm>
                <a:custGeom>
                  <a:avLst/>
                  <a:gdLst>
                    <a:gd name="T0" fmla="*/ 0 w 641"/>
                    <a:gd name="T1" fmla="*/ 0 h 910"/>
                    <a:gd name="T2" fmla="*/ 0 w 641"/>
                    <a:gd name="T3" fmla="*/ 0 h 910"/>
                    <a:gd name="T4" fmla="*/ 0 w 641"/>
                    <a:gd name="T5" fmla="*/ 0 h 910"/>
                    <a:gd name="T6" fmla="*/ 0 w 641"/>
                    <a:gd name="T7" fmla="*/ 0 h 910"/>
                    <a:gd name="T8" fmla="*/ 0 w 641"/>
                    <a:gd name="T9" fmla="*/ 0 h 910"/>
                    <a:gd name="T10" fmla="*/ 0 w 641"/>
                    <a:gd name="T11" fmla="*/ 0 h 910"/>
                    <a:gd name="T12" fmla="*/ 0 w 641"/>
                    <a:gd name="T13" fmla="*/ 0 h 910"/>
                    <a:gd name="T14" fmla="*/ 0 w 641"/>
                    <a:gd name="T15" fmla="*/ 0 h 910"/>
                    <a:gd name="T16" fmla="*/ 0 w 641"/>
                    <a:gd name="T17" fmla="*/ 0 h 910"/>
                    <a:gd name="T18" fmla="*/ 0 w 641"/>
                    <a:gd name="T19" fmla="*/ 0 h 910"/>
                    <a:gd name="T20" fmla="*/ 0 w 641"/>
                    <a:gd name="T21" fmla="*/ 0 h 910"/>
                    <a:gd name="T22" fmla="*/ 0 w 641"/>
                    <a:gd name="T23" fmla="*/ 0 h 910"/>
                    <a:gd name="T24" fmla="*/ 0 w 641"/>
                    <a:gd name="T25" fmla="*/ 0 h 910"/>
                    <a:gd name="T26" fmla="*/ 0 w 641"/>
                    <a:gd name="T27" fmla="*/ 0 h 910"/>
                    <a:gd name="T28" fmla="*/ 0 w 641"/>
                    <a:gd name="T29" fmla="*/ 0 h 910"/>
                    <a:gd name="T30" fmla="*/ 0 w 641"/>
                    <a:gd name="T31" fmla="*/ 0 h 910"/>
                    <a:gd name="T32" fmla="*/ 0 w 641"/>
                    <a:gd name="T33" fmla="*/ 0 h 910"/>
                    <a:gd name="T34" fmla="*/ 0 w 641"/>
                    <a:gd name="T35" fmla="*/ 0 h 910"/>
                    <a:gd name="T36" fmla="*/ 0 w 641"/>
                    <a:gd name="T37" fmla="*/ 0 h 910"/>
                    <a:gd name="T38" fmla="*/ 0 w 641"/>
                    <a:gd name="T39" fmla="*/ 0 h 910"/>
                    <a:gd name="T40" fmla="*/ 0 w 641"/>
                    <a:gd name="T41" fmla="*/ 0 h 910"/>
                    <a:gd name="T42" fmla="*/ 0 w 641"/>
                    <a:gd name="T43" fmla="*/ 0 h 910"/>
                    <a:gd name="T44" fmla="*/ 0 w 641"/>
                    <a:gd name="T45" fmla="*/ 0 h 910"/>
                    <a:gd name="T46" fmla="*/ 0 w 641"/>
                    <a:gd name="T47" fmla="*/ 0 h 910"/>
                    <a:gd name="T48" fmla="*/ 0 w 641"/>
                    <a:gd name="T49" fmla="*/ 0 h 910"/>
                    <a:gd name="T50" fmla="*/ 0 w 641"/>
                    <a:gd name="T51" fmla="*/ 0 h 910"/>
                    <a:gd name="T52" fmla="*/ 0 w 641"/>
                    <a:gd name="T53" fmla="*/ 0 h 910"/>
                    <a:gd name="T54" fmla="*/ 0 w 641"/>
                    <a:gd name="T55" fmla="*/ 0 h 910"/>
                    <a:gd name="T56" fmla="*/ 0 w 641"/>
                    <a:gd name="T57" fmla="*/ 0 h 910"/>
                    <a:gd name="T58" fmla="*/ 0 w 641"/>
                    <a:gd name="T59" fmla="*/ 0 h 910"/>
                    <a:gd name="T60" fmla="*/ 0 w 641"/>
                    <a:gd name="T61" fmla="*/ 0 h 910"/>
                    <a:gd name="T62" fmla="*/ 0 w 641"/>
                    <a:gd name="T63" fmla="*/ 0 h 910"/>
                    <a:gd name="T64" fmla="*/ 0 w 641"/>
                    <a:gd name="T65" fmla="*/ 0 h 910"/>
                    <a:gd name="T66" fmla="*/ 0 w 641"/>
                    <a:gd name="T67" fmla="*/ 0 h 910"/>
                    <a:gd name="T68" fmla="*/ 0 w 641"/>
                    <a:gd name="T69" fmla="*/ 0 h 910"/>
                    <a:gd name="T70" fmla="*/ 0 w 641"/>
                    <a:gd name="T71" fmla="*/ 0 h 910"/>
                    <a:gd name="T72" fmla="*/ 0 w 641"/>
                    <a:gd name="T73" fmla="*/ 0 h 910"/>
                    <a:gd name="T74" fmla="*/ 0 w 641"/>
                    <a:gd name="T75" fmla="*/ 0 h 910"/>
                    <a:gd name="T76" fmla="*/ 0 w 641"/>
                    <a:gd name="T77" fmla="*/ 0 h 910"/>
                    <a:gd name="T78" fmla="*/ 0 w 641"/>
                    <a:gd name="T79" fmla="*/ 0 h 910"/>
                    <a:gd name="T80" fmla="*/ 0 w 641"/>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1"/>
                    <a:gd name="T124" fmla="*/ 0 h 910"/>
                    <a:gd name="T125" fmla="*/ 641 w 641"/>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1" h="910">
                      <a:moveTo>
                        <a:pt x="526" y="553"/>
                      </a:moveTo>
                      <a:lnTo>
                        <a:pt x="435" y="0"/>
                      </a:lnTo>
                      <a:lnTo>
                        <a:pt x="412" y="8"/>
                      </a:lnTo>
                      <a:lnTo>
                        <a:pt x="391" y="18"/>
                      </a:lnTo>
                      <a:lnTo>
                        <a:pt x="381" y="23"/>
                      </a:lnTo>
                      <a:lnTo>
                        <a:pt x="370" y="28"/>
                      </a:lnTo>
                      <a:lnTo>
                        <a:pt x="361" y="35"/>
                      </a:lnTo>
                      <a:lnTo>
                        <a:pt x="351" y="43"/>
                      </a:lnTo>
                      <a:lnTo>
                        <a:pt x="344" y="51"/>
                      </a:lnTo>
                      <a:lnTo>
                        <a:pt x="337" y="60"/>
                      </a:lnTo>
                      <a:lnTo>
                        <a:pt x="330" y="70"/>
                      </a:lnTo>
                      <a:lnTo>
                        <a:pt x="325" y="82"/>
                      </a:lnTo>
                      <a:lnTo>
                        <a:pt x="320" y="97"/>
                      </a:lnTo>
                      <a:lnTo>
                        <a:pt x="317" y="111"/>
                      </a:lnTo>
                      <a:lnTo>
                        <a:pt x="315" y="128"/>
                      </a:lnTo>
                      <a:lnTo>
                        <a:pt x="315" y="147"/>
                      </a:lnTo>
                      <a:lnTo>
                        <a:pt x="311" y="155"/>
                      </a:lnTo>
                      <a:lnTo>
                        <a:pt x="307" y="163"/>
                      </a:lnTo>
                      <a:lnTo>
                        <a:pt x="301" y="171"/>
                      </a:lnTo>
                      <a:lnTo>
                        <a:pt x="297" y="176"/>
                      </a:lnTo>
                      <a:lnTo>
                        <a:pt x="292" y="181"/>
                      </a:lnTo>
                      <a:lnTo>
                        <a:pt x="285" y="185"/>
                      </a:lnTo>
                      <a:lnTo>
                        <a:pt x="280" y="189"/>
                      </a:lnTo>
                      <a:lnTo>
                        <a:pt x="274" y="192"/>
                      </a:lnTo>
                      <a:lnTo>
                        <a:pt x="267" y="193"/>
                      </a:lnTo>
                      <a:lnTo>
                        <a:pt x="259" y="194"/>
                      </a:lnTo>
                      <a:lnTo>
                        <a:pt x="251" y="193"/>
                      </a:lnTo>
                      <a:lnTo>
                        <a:pt x="243" y="193"/>
                      </a:lnTo>
                      <a:lnTo>
                        <a:pt x="225" y="188"/>
                      </a:lnTo>
                      <a:lnTo>
                        <a:pt x="204" y="180"/>
                      </a:lnTo>
                      <a:lnTo>
                        <a:pt x="176" y="155"/>
                      </a:lnTo>
                      <a:lnTo>
                        <a:pt x="151" y="132"/>
                      </a:lnTo>
                      <a:lnTo>
                        <a:pt x="139" y="123"/>
                      </a:lnTo>
                      <a:lnTo>
                        <a:pt x="127" y="114"/>
                      </a:lnTo>
                      <a:lnTo>
                        <a:pt x="115" y="106"/>
                      </a:lnTo>
                      <a:lnTo>
                        <a:pt x="103" y="99"/>
                      </a:lnTo>
                      <a:lnTo>
                        <a:pt x="93" y="94"/>
                      </a:lnTo>
                      <a:lnTo>
                        <a:pt x="81" y="91"/>
                      </a:lnTo>
                      <a:lnTo>
                        <a:pt x="69" y="90"/>
                      </a:lnTo>
                      <a:lnTo>
                        <a:pt x="56" y="91"/>
                      </a:lnTo>
                      <a:lnTo>
                        <a:pt x="43" y="95"/>
                      </a:lnTo>
                      <a:lnTo>
                        <a:pt x="29" y="101"/>
                      </a:lnTo>
                      <a:lnTo>
                        <a:pt x="16" y="110"/>
                      </a:lnTo>
                      <a:lnTo>
                        <a:pt x="0" y="122"/>
                      </a:lnTo>
                      <a:lnTo>
                        <a:pt x="291" y="910"/>
                      </a:lnTo>
                      <a:lnTo>
                        <a:pt x="641" y="806"/>
                      </a:lnTo>
                      <a:lnTo>
                        <a:pt x="629" y="783"/>
                      </a:lnTo>
                      <a:lnTo>
                        <a:pt x="618" y="762"/>
                      </a:lnTo>
                      <a:lnTo>
                        <a:pt x="610" y="740"/>
                      </a:lnTo>
                      <a:lnTo>
                        <a:pt x="602" y="718"/>
                      </a:lnTo>
                      <a:lnTo>
                        <a:pt x="596" y="695"/>
                      </a:lnTo>
                      <a:lnTo>
                        <a:pt x="592" y="672"/>
                      </a:lnTo>
                      <a:lnTo>
                        <a:pt x="588" y="647"/>
                      </a:lnTo>
                      <a:lnTo>
                        <a:pt x="586" y="622"/>
                      </a:lnTo>
                      <a:lnTo>
                        <a:pt x="588" y="593"/>
                      </a:lnTo>
                      <a:lnTo>
                        <a:pt x="590" y="557"/>
                      </a:lnTo>
                      <a:lnTo>
                        <a:pt x="593" y="518"/>
                      </a:lnTo>
                      <a:lnTo>
                        <a:pt x="596" y="474"/>
                      </a:lnTo>
                      <a:lnTo>
                        <a:pt x="598" y="428"/>
                      </a:lnTo>
                      <a:lnTo>
                        <a:pt x="598" y="381"/>
                      </a:lnTo>
                      <a:lnTo>
                        <a:pt x="598" y="357"/>
                      </a:lnTo>
                      <a:lnTo>
                        <a:pt x="597" y="333"/>
                      </a:lnTo>
                      <a:lnTo>
                        <a:pt x="596" y="311"/>
                      </a:lnTo>
                      <a:lnTo>
                        <a:pt x="593" y="287"/>
                      </a:lnTo>
                      <a:lnTo>
                        <a:pt x="589" y="266"/>
                      </a:lnTo>
                      <a:lnTo>
                        <a:pt x="582" y="246"/>
                      </a:lnTo>
                      <a:lnTo>
                        <a:pt x="576" y="227"/>
                      </a:lnTo>
                      <a:lnTo>
                        <a:pt x="568" y="212"/>
                      </a:lnTo>
                      <a:lnTo>
                        <a:pt x="559" y="197"/>
                      </a:lnTo>
                      <a:lnTo>
                        <a:pt x="549" y="185"/>
                      </a:lnTo>
                      <a:lnTo>
                        <a:pt x="540" y="176"/>
                      </a:lnTo>
                      <a:lnTo>
                        <a:pt x="531" y="168"/>
                      </a:lnTo>
                      <a:lnTo>
                        <a:pt x="522" y="163"/>
                      </a:lnTo>
                      <a:lnTo>
                        <a:pt x="513" y="159"/>
                      </a:lnTo>
                      <a:lnTo>
                        <a:pt x="505" y="159"/>
                      </a:lnTo>
                      <a:lnTo>
                        <a:pt x="499" y="160"/>
                      </a:lnTo>
                      <a:lnTo>
                        <a:pt x="495" y="161"/>
                      </a:lnTo>
                      <a:lnTo>
                        <a:pt x="494" y="164"/>
                      </a:lnTo>
                      <a:lnTo>
                        <a:pt x="491" y="167"/>
                      </a:lnTo>
                      <a:lnTo>
                        <a:pt x="490" y="171"/>
                      </a:lnTo>
                      <a:lnTo>
                        <a:pt x="489" y="180"/>
                      </a:lnTo>
                      <a:lnTo>
                        <a:pt x="490" y="192"/>
                      </a:lnTo>
                      <a:lnTo>
                        <a:pt x="526" y="553"/>
                      </a:lnTo>
                      <a:close/>
                    </a:path>
                  </a:pathLst>
                </a:custGeom>
                <a:solidFill>
                  <a:srgbClr val="EE9BA0"/>
                </a:solidFill>
                <a:ln w="9525">
                  <a:noFill/>
                  <a:round/>
                  <a:headEnd/>
                  <a:tailEnd/>
                </a:ln>
              </p:spPr>
              <p:txBody>
                <a:bodyPr/>
                <a:lstStyle/>
                <a:p>
                  <a:pPr eaLnBrk="1" hangingPunct="1"/>
                  <a:endParaRPr lang="pt-BR" b="1" u="none"/>
                </a:p>
              </p:txBody>
            </p:sp>
            <p:sp>
              <p:nvSpPr>
                <p:cNvPr id="455722" name="Freeform 2309"/>
                <p:cNvSpPr>
                  <a:spLocks/>
                </p:cNvSpPr>
                <p:nvPr/>
              </p:nvSpPr>
              <p:spPr bwMode="auto">
                <a:xfrm>
                  <a:off x="4243" y="1779"/>
                  <a:ext cx="160" cy="227"/>
                </a:xfrm>
                <a:custGeom>
                  <a:avLst/>
                  <a:gdLst>
                    <a:gd name="T0" fmla="*/ 0 w 641"/>
                    <a:gd name="T1" fmla="*/ 0 h 910"/>
                    <a:gd name="T2" fmla="*/ 0 w 641"/>
                    <a:gd name="T3" fmla="*/ 0 h 910"/>
                    <a:gd name="T4" fmla="*/ 0 w 641"/>
                    <a:gd name="T5" fmla="*/ 0 h 910"/>
                    <a:gd name="T6" fmla="*/ 0 w 641"/>
                    <a:gd name="T7" fmla="*/ 0 h 910"/>
                    <a:gd name="T8" fmla="*/ 0 w 641"/>
                    <a:gd name="T9" fmla="*/ 0 h 910"/>
                    <a:gd name="T10" fmla="*/ 0 w 641"/>
                    <a:gd name="T11" fmla="*/ 0 h 910"/>
                    <a:gd name="T12" fmla="*/ 0 w 641"/>
                    <a:gd name="T13" fmla="*/ 0 h 910"/>
                    <a:gd name="T14" fmla="*/ 0 w 641"/>
                    <a:gd name="T15" fmla="*/ 0 h 910"/>
                    <a:gd name="T16" fmla="*/ 0 w 641"/>
                    <a:gd name="T17" fmla="*/ 0 h 910"/>
                    <a:gd name="T18" fmla="*/ 0 w 641"/>
                    <a:gd name="T19" fmla="*/ 0 h 910"/>
                    <a:gd name="T20" fmla="*/ 0 w 641"/>
                    <a:gd name="T21" fmla="*/ 0 h 910"/>
                    <a:gd name="T22" fmla="*/ 0 w 641"/>
                    <a:gd name="T23" fmla="*/ 0 h 910"/>
                    <a:gd name="T24" fmla="*/ 0 w 641"/>
                    <a:gd name="T25" fmla="*/ 0 h 910"/>
                    <a:gd name="T26" fmla="*/ 0 w 641"/>
                    <a:gd name="T27" fmla="*/ 0 h 910"/>
                    <a:gd name="T28" fmla="*/ 0 w 641"/>
                    <a:gd name="T29" fmla="*/ 0 h 910"/>
                    <a:gd name="T30" fmla="*/ 0 w 641"/>
                    <a:gd name="T31" fmla="*/ 0 h 910"/>
                    <a:gd name="T32" fmla="*/ 0 w 641"/>
                    <a:gd name="T33" fmla="*/ 0 h 910"/>
                    <a:gd name="T34" fmla="*/ 0 w 641"/>
                    <a:gd name="T35" fmla="*/ 0 h 910"/>
                    <a:gd name="T36" fmla="*/ 0 w 641"/>
                    <a:gd name="T37" fmla="*/ 0 h 910"/>
                    <a:gd name="T38" fmla="*/ 0 w 641"/>
                    <a:gd name="T39" fmla="*/ 0 h 910"/>
                    <a:gd name="T40" fmla="*/ 0 w 641"/>
                    <a:gd name="T41" fmla="*/ 0 h 910"/>
                    <a:gd name="T42" fmla="*/ 0 w 641"/>
                    <a:gd name="T43" fmla="*/ 0 h 910"/>
                    <a:gd name="T44" fmla="*/ 0 w 641"/>
                    <a:gd name="T45" fmla="*/ 0 h 910"/>
                    <a:gd name="T46" fmla="*/ 0 w 641"/>
                    <a:gd name="T47" fmla="*/ 0 h 910"/>
                    <a:gd name="T48" fmla="*/ 0 w 641"/>
                    <a:gd name="T49" fmla="*/ 0 h 910"/>
                    <a:gd name="T50" fmla="*/ 0 w 641"/>
                    <a:gd name="T51" fmla="*/ 0 h 910"/>
                    <a:gd name="T52" fmla="*/ 0 w 641"/>
                    <a:gd name="T53" fmla="*/ 0 h 910"/>
                    <a:gd name="T54" fmla="*/ 0 w 641"/>
                    <a:gd name="T55" fmla="*/ 0 h 910"/>
                    <a:gd name="T56" fmla="*/ 0 w 641"/>
                    <a:gd name="T57" fmla="*/ 0 h 910"/>
                    <a:gd name="T58" fmla="*/ 0 w 641"/>
                    <a:gd name="T59" fmla="*/ 0 h 910"/>
                    <a:gd name="T60" fmla="*/ 0 w 641"/>
                    <a:gd name="T61" fmla="*/ 0 h 910"/>
                    <a:gd name="T62" fmla="*/ 0 w 641"/>
                    <a:gd name="T63" fmla="*/ 0 h 910"/>
                    <a:gd name="T64" fmla="*/ 0 w 641"/>
                    <a:gd name="T65" fmla="*/ 0 h 910"/>
                    <a:gd name="T66" fmla="*/ 0 w 641"/>
                    <a:gd name="T67" fmla="*/ 0 h 910"/>
                    <a:gd name="T68" fmla="*/ 0 w 641"/>
                    <a:gd name="T69" fmla="*/ 0 h 910"/>
                    <a:gd name="T70" fmla="*/ 0 w 641"/>
                    <a:gd name="T71" fmla="*/ 0 h 910"/>
                    <a:gd name="T72" fmla="*/ 0 w 641"/>
                    <a:gd name="T73" fmla="*/ 0 h 910"/>
                    <a:gd name="T74" fmla="*/ 0 w 641"/>
                    <a:gd name="T75" fmla="*/ 0 h 910"/>
                    <a:gd name="T76" fmla="*/ 0 w 641"/>
                    <a:gd name="T77" fmla="*/ 0 h 910"/>
                    <a:gd name="T78" fmla="*/ 0 w 641"/>
                    <a:gd name="T79" fmla="*/ 0 h 910"/>
                    <a:gd name="T80" fmla="*/ 0 w 641"/>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1"/>
                    <a:gd name="T124" fmla="*/ 0 h 910"/>
                    <a:gd name="T125" fmla="*/ 641 w 641"/>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1" h="910">
                      <a:moveTo>
                        <a:pt x="526" y="553"/>
                      </a:moveTo>
                      <a:lnTo>
                        <a:pt x="435" y="0"/>
                      </a:lnTo>
                      <a:lnTo>
                        <a:pt x="412" y="8"/>
                      </a:lnTo>
                      <a:lnTo>
                        <a:pt x="391" y="18"/>
                      </a:lnTo>
                      <a:lnTo>
                        <a:pt x="381" y="23"/>
                      </a:lnTo>
                      <a:lnTo>
                        <a:pt x="370" y="28"/>
                      </a:lnTo>
                      <a:lnTo>
                        <a:pt x="361" y="35"/>
                      </a:lnTo>
                      <a:lnTo>
                        <a:pt x="351" y="43"/>
                      </a:lnTo>
                      <a:lnTo>
                        <a:pt x="344" y="51"/>
                      </a:lnTo>
                      <a:lnTo>
                        <a:pt x="337" y="60"/>
                      </a:lnTo>
                      <a:lnTo>
                        <a:pt x="330" y="70"/>
                      </a:lnTo>
                      <a:lnTo>
                        <a:pt x="325" y="82"/>
                      </a:lnTo>
                      <a:lnTo>
                        <a:pt x="320" y="97"/>
                      </a:lnTo>
                      <a:lnTo>
                        <a:pt x="317" y="111"/>
                      </a:lnTo>
                      <a:lnTo>
                        <a:pt x="315" y="128"/>
                      </a:lnTo>
                      <a:lnTo>
                        <a:pt x="315" y="147"/>
                      </a:lnTo>
                      <a:lnTo>
                        <a:pt x="311" y="155"/>
                      </a:lnTo>
                      <a:lnTo>
                        <a:pt x="307" y="163"/>
                      </a:lnTo>
                      <a:lnTo>
                        <a:pt x="301" y="171"/>
                      </a:lnTo>
                      <a:lnTo>
                        <a:pt x="297" y="176"/>
                      </a:lnTo>
                      <a:lnTo>
                        <a:pt x="292" y="181"/>
                      </a:lnTo>
                      <a:lnTo>
                        <a:pt x="285" y="185"/>
                      </a:lnTo>
                      <a:lnTo>
                        <a:pt x="280" y="189"/>
                      </a:lnTo>
                      <a:lnTo>
                        <a:pt x="274" y="192"/>
                      </a:lnTo>
                      <a:lnTo>
                        <a:pt x="267" y="193"/>
                      </a:lnTo>
                      <a:lnTo>
                        <a:pt x="259" y="194"/>
                      </a:lnTo>
                      <a:lnTo>
                        <a:pt x="251" y="193"/>
                      </a:lnTo>
                      <a:lnTo>
                        <a:pt x="243" y="193"/>
                      </a:lnTo>
                      <a:lnTo>
                        <a:pt x="225" y="188"/>
                      </a:lnTo>
                      <a:lnTo>
                        <a:pt x="204" y="180"/>
                      </a:lnTo>
                      <a:lnTo>
                        <a:pt x="176" y="155"/>
                      </a:lnTo>
                      <a:lnTo>
                        <a:pt x="151" y="132"/>
                      </a:lnTo>
                      <a:lnTo>
                        <a:pt x="139" y="123"/>
                      </a:lnTo>
                      <a:lnTo>
                        <a:pt x="127" y="114"/>
                      </a:lnTo>
                      <a:lnTo>
                        <a:pt x="115" y="106"/>
                      </a:lnTo>
                      <a:lnTo>
                        <a:pt x="103" y="99"/>
                      </a:lnTo>
                      <a:lnTo>
                        <a:pt x="93" y="94"/>
                      </a:lnTo>
                      <a:lnTo>
                        <a:pt x="81" y="91"/>
                      </a:lnTo>
                      <a:lnTo>
                        <a:pt x="69" y="90"/>
                      </a:lnTo>
                      <a:lnTo>
                        <a:pt x="56" y="91"/>
                      </a:lnTo>
                      <a:lnTo>
                        <a:pt x="43" y="95"/>
                      </a:lnTo>
                      <a:lnTo>
                        <a:pt x="29" y="101"/>
                      </a:lnTo>
                      <a:lnTo>
                        <a:pt x="16" y="110"/>
                      </a:lnTo>
                      <a:lnTo>
                        <a:pt x="0" y="122"/>
                      </a:lnTo>
                      <a:lnTo>
                        <a:pt x="291" y="910"/>
                      </a:lnTo>
                      <a:lnTo>
                        <a:pt x="641" y="806"/>
                      </a:lnTo>
                      <a:lnTo>
                        <a:pt x="629" y="783"/>
                      </a:lnTo>
                      <a:lnTo>
                        <a:pt x="618" y="762"/>
                      </a:lnTo>
                      <a:lnTo>
                        <a:pt x="610" y="740"/>
                      </a:lnTo>
                      <a:lnTo>
                        <a:pt x="602" y="718"/>
                      </a:lnTo>
                      <a:lnTo>
                        <a:pt x="596" y="695"/>
                      </a:lnTo>
                      <a:lnTo>
                        <a:pt x="592" y="672"/>
                      </a:lnTo>
                      <a:lnTo>
                        <a:pt x="588" y="647"/>
                      </a:lnTo>
                      <a:lnTo>
                        <a:pt x="586" y="622"/>
                      </a:lnTo>
                      <a:lnTo>
                        <a:pt x="588" y="593"/>
                      </a:lnTo>
                      <a:lnTo>
                        <a:pt x="590" y="557"/>
                      </a:lnTo>
                      <a:lnTo>
                        <a:pt x="593" y="518"/>
                      </a:lnTo>
                      <a:lnTo>
                        <a:pt x="596" y="474"/>
                      </a:lnTo>
                      <a:lnTo>
                        <a:pt x="598" y="428"/>
                      </a:lnTo>
                      <a:lnTo>
                        <a:pt x="598" y="381"/>
                      </a:lnTo>
                      <a:lnTo>
                        <a:pt x="598" y="357"/>
                      </a:lnTo>
                      <a:lnTo>
                        <a:pt x="597" y="333"/>
                      </a:lnTo>
                      <a:lnTo>
                        <a:pt x="596" y="311"/>
                      </a:lnTo>
                      <a:lnTo>
                        <a:pt x="593" y="287"/>
                      </a:lnTo>
                      <a:lnTo>
                        <a:pt x="589" y="266"/>
                      </a:lnTo>
                      <a:lnTo>
                        <a:pt x="582" y="246"/>
                      </a:lnTo>
                      <a:lnTo>
                        <a:pt x="576" y="227"/>
                      </a:lnTo>
                      <a:lnTo>
                        <a:pt x="568" y="212"/>
                      </a:lnTo>
                      <a:lnTo>
                        <a:pt x="559" y="197"/>
                      </a:lnTo>
                      <a:lnTo>
                        <a:pt x="549" y="185"/>
                      </a:lnTo>
                      <a:lnTo>
                        <a:pt x="540" y="176"/>
                      </a:lnTo>
                      <a:lnTo>
                        <a:pt x="531" y="168"/>
                      </a:lnTo>
                      <a:lnTo>
                        <a:pt x="522" y="163"/>
                      </a:lnTo>
                      <a:lnTo>
                        <a:pt x="513" y="159"/>
                      </a:lnTo>
                      <a:lnTo>
                        <a:pt x="505" y="159"/>
                      </a:lnTo>
                      <a:lnTo>
                        <a:pt x="499" y="160"/>
                      </a:lnTo>
                      <a:lnTo>
                        <a:pt x="495" y="161"/>
                      </a:lnTo>
                      <a:lnTo>
                        <a:pt x="494" y="164"/>
                      </a:lnTo>
                      <a:lnTo>
                        <a:pt x="491" y="167"/>
                      </a:lnTo>
                      <a:lnTo>
                        <a:pt x="490" y="171"/>
                      </a:lnTo>
                      <a:lnTo>
                        <a:pt x="489" y="180"/>
                      </a:lnTo>
                      <a:lnTo>
                        <a:pt x="490" y="192"/>
                      </a:lnTo>
                      <a:lnTo>
                        <a:pt x="526" y="553"/>
                      </a:lnTo>
                      <a:close/>
                    </a:path>
                  </a:pathLst>
                </a:custGeom>
                <a:noFill/>
                <a:ln w="9525">
                  <a:solidFill>
                    <a:srgbClr val="1F1A17"/>
                  </a:solidFill>
                  <a:round/>
                  <a:headEnd/>
                  <a:tailEnd/>
                </a:ln>
              </p:spPr>
              <p:txBody>
                <a:bodyPr/>
                <a:lstStyle/>
                <a:p>
                  <a:pPr eaLnBrk="1" hangingPunct="1"/>
                  <a:endParaRPr lang="pt-BR" b="1" u="none"/>
                </a:p>
              </p:txBody>
            </p:sp>
            <p:sp>
              <p:nvSpPr>
                <p:cNvPr id="455723" name="Freeform 2310"/>
                <p:cNvSpPr>
                  <a:spLocks/>
                </p:cNvSpPr>
                <p:nvPr/>
              </p:nvSpPr>
              <p:spPr bwMode="auto">
                <a:xfrm>
                  <a:off x="4353" y="1778"/>
                  <a:ext cx="63" cy="209"/>
                </a:xfrm>
                <a:custGeom>
                  <a:avLst/>
                  <a:gdLst>
                    <a:gd name="T0" fmla="*/ 0 w 248"/>
                    <a:gd name="T1" fmla="*/ 0 h 836"/>
                    <a:gd name="T2" fmla="*/ 0 w 248"/>
                    <a:gd name="T3" fmla="*/ 0 h 836"/>
                    <a:gd name="T4" fmla="*/ 0 w 248"/>
                    <a:gd name="T5" fmla="*/ 0 h 836"/>
                    <a:gd name="T6" fmla="*/ 0 w 248"/>
                    <a:gd name="T7" fmla="*/ 0 h 836"/>
                    <a:gd name="T8" fmla="*/ 0 w 248"/>
                    <a:gd name="T9" fmla="*/ 0 h 836"/>
                    <a:gd name="T10" fmla="*/ 0 w 248"/>
                    <a:gd name="T11" fmla="*/ 0 h 836"/>
                    <a:gd name="T12" fmla="*/ 0 w 248"/>
                    <a:gd name="T13" fmla="*/ 0 h 836"/>
                    <a:gd name="T14" fmla="*/ 0 w 248"/>
                    <a:gd name="T15" fmla="*/ 0 h 836"/>
                    <a:gd name="T16" fmla="*/ 0 w 248"/>
                    <a:gd name="T17" fmla="*/ 0 h 836"/>
                    <a:gd name="T18" fmla="*/ 0 w 248"/>
                    <a:gd name="T19" fmla="*/ 0 h 836"/>
                    <a:gd name="T20" fmla="*/ 0 w 248"/>
                    <a:gd name="T21" fmla="*/ 0 h 836"/>
                    <a:gd name="T22" fmla="*/ 0 w 248"/>
                    <a:gd name="T23" fmla="*/ 0 h 836"/>
                    <a:gd name="T24" fmla="*/ 0 w 248"/>
                    <a:gd name="T25" fmla="*/ 0 h 836"/>
                    <a:gd name="T26" fmla="*/ 0 w 248"/>
                    <a:gd name="T27" fmla="*/ 0 h 836"/>
                    <a:gd name="T28" fmla="*/ 0 w 248"/>
                    <a:gd name="T29" fmla="*/ 0 h 836"/>
                    <a:gd name="T30" fmla="*/ 0 w 248"/>
                    <a:gd name="T31" fmla="*/ 0 h 836"/>
                    <a:gd name="T32" fmla="*/ 0 w 248"/>
                    <a:gd name="T33" fmla="*/ 0 h 836"/>
                    <a:gd name="T34" fmla="*/ 0 w 248"/>
                    <a:gd name="T35" fmla="*/ 0 h 836"/>
                    <a:gd name="T36" fmla="*/ 0 w 248"/>
                    <a:gd name="T37" fmla="*/ 0 h 836"/>
                    <a:gd name="T38" fmla="*/ 0 w 248"/>
                    <a:gd name="T39" fmla="*/ 0 h 836"/>
                    <a:gd name="T40" fmla="*/ 0 w 248"/>
                    <a:gd name="T41" fmla="*/ 0 h 836"/>
                    <a:gd name="T42" fmla="*/ 0 w 248"/>
                    <a:gd name="T43" fmla="*/ 0 h 836"/>
                    <a:gd name="T44" fmla="*/ 0 w 248"/>
                    <a:gd name="T45" fmla="*/ 0 h 836"/>
                    <a:gd name="T46" fmla="*/ 0 w 248"/>
                    <a:gd name="T47" fmla="*/ 0 h 836"/>
                    <a:gd name="T48" fmla="*/ 0 w 248"/>
                    <a:gd name="T49" fmla="*/ 0 h 836"/>
                    <a:gd name="T50" fmla="*/ 0 w 248"/>
                    <a:gd name="T51" fmla="*/ 0 h 836"/>
                    <a:gd name="T52" fmla="*/ 0 w 248"/>
                    <a:gd name="T53" fmla="*/ 0 h 836"/>
                    <a:gd name="T54" fmla="*/ 0 w 248"/>
                    <a:gd name="T55" fmla="*/ 0 h 836"/>
                    <a:gd name="T56" fmla="*/ 0 w 248"/>
                    <a:gd name="T57" fmla="*/ 0 h 836"/>
                    <a:gd name="T58" fmla="*/ 0 w 248"/>
                    <a:gd name="T59" fmla="*/ 0 h 836"/>
                    <a:gd name="T60" fmla="*/ 0 w 248"/>
                    <a:gd name="T61" fmla="*/ 0 h 836"/>
                    <a:gd name="T62" fmla="*/ 0 w 248"/>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836"/>
                    <a:gd name="T98" fmla="*/ 248 w 248"/>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836">
                      <a:moveTo>
                        <a:pt x="100" y="836"/>
                      </a:moveTo>
                      <a:lnTo>
                        <a:pt x="102" y="823"/>
                      </a:lnTo>
                      <a:lnTo>
                        <a:pt x="102" y="808"/>
                      </a:lnTo>
                      <a:lnTo>
                        <a:pt x="102" y="792"/>
                      </a:lnTo>
                      <a:lnTo>
                        <a:pt x="100" y="774"/>
                      </a:lnTo>
                      <a:lnTo>
                        <a:pt x="96" y="732"/>
                      </a:lnTo>
                      <a:lnTo>
                        <a:pt x="90" y="683"/>
                      </a:lnTo>
                      <a:lnTo>
                        <a:pt x="74" y="572"/>
                      </a:lnTo>
                      <a:lnTo>
                        <a:pt x="53" y="449"/>
                      </a:lnTo>
                      <a:lnTo>
                        <a:pt x="33" y="322"/>
                      </a:lnTo>
                      <a:lnTo>
                        <a:pt x="14" y="201"/>
                      </a:lnTo>
                      <a:lnTo>
                        <a:pt x="8" y="146"/>
                      </a:lnTo>
                      <a:lnTo>
                        <a:pt x="3" y="93"/>
                      </a:lnTo>
                      <a:lnTo>
                        <a:pt x="0" y="47"/>
                      </a:lnTo>
                      <a:lnTo>
                        <a:pt x="0" y="7"/>
                      </a:lnTo>
                      <a:lnTo>
                        <a:pt x="13" y="4"/>
                      </a:lnTo>
                      <a:lnTo>
                        <a:pt x="29" y="2"/>
                      </a:lnTo>
                      <a:lnTo>
                        <a:pt x="45" y="0"/>
                      </a:lnTo>
                      <a:lnTo>
                        <a:pt x="62" y="0"/>
                      </a:lnTo>
                      <a:lnTo>
                        <a:pt x="79" y="0"/>
                      </a:lnTo>
                      <a:lnTo>
                        <a:pt x="98" y="0"/>
                      </a:lnTo>
                      <a:lnTo>
                        <a:pt x="116" y="3"/>
                      </a:lnTo>
                      <a:lnTo>
                        <a:pt x="135" y="7"/>
                      </a:lnTo>
                      <a:lnTo>
                        <a:pt x="153" y="12"/>
                      </a:lnTo>
                      <a:lnTo>
                        <a:pt x="170" y="20"/>
                      </a:lnTo>
                      <a:lnTo>
                        <a:pt x="187" y="29"/>
                      </a:lnTo>
                      <a:lnTo>
                        <a:pt x="202" y="40"/>
                      </a:lnTo>
                      <a:lnTo>
                        <a:pt x="210" y="47"/>
                      </a:lnTo>
                      <a:lnTo>
                        <a:pt x="216" y="55"/>
                      </a:lnTo>
                      <a:lnTo>
                        <a:pt x="223" y="62"/>
                      </a:lnTo>
                      <a:lnTo>
                        <a:pt x="228" y="70"/>
                      </a:lnTo>
                      <a:lnTo>
                        <a:pt x="235" y="80"/>
                      </a:lnTo>
                      <a:lnTo>
                        <a:pt x="239" y="89"/>
                      </a:lnTo>
                      <a:lnTo>
                        <a:pt x="244" y="99"/>
                      </a:lnTo>
                      <a:lnTo>
                        <a:pt x="248" y="111"/>
                      </a:lnTo>
                      <a:lnTo>
                        <a:pt x="240" y="146"/>
                      </a:lnTo>
                      <a:lnTo>
                        <a:pt x="230" y="202"/>
                      </a:lnTo>
                      <a:lnTo>
                        <a:pt x="216" y="276"/>
                      </a:lnTo>
                      <a:lnTo>
                        <a:pt x="203" y="359"/>
                      </a:lnTo>
                      <a:lnTo>
                        <a:pt x="190" y="445"/>
                      </a:lnTo>
                      <a:lnTo>
                        <a:pt x="179" y="530"/>
                      </a:lnTo>
                      <a:lnTo>
                        <a:pt x="171" y="604"/>
                      </a:lnTo>
                      <a:lnTo>
                        <a:pt x="166" y="660"/>
                      </a:lnTo>
                      <a:lnTo>
                        <a:pt x="166" y="676"/>
                      </a:lnTo>
                      <a:lnTo>
                        <a:pt x="169" y="691"/>
                      </a:lnTo>
                      <a:lnTo>
                        <a:pt x="171" y="704"/>
                      </a:lnTo>
                      <a:lnTo>
                        <a:pt x="177" y="715"/>
                      </a:lnTo>
                      <a:lnTo>
                        <a:pt x="182" y="725"/>
                      </a:lnTo>
                      <a:lnTo>
                        <a:pt x="189" y="736"/>
                      </a:lnTo>
                      <a:lnTo>
                        <a:pt x="195" y="744"/>
                      </a:lnTo>
                      <a:lnTo>
                        <a:pt x="202" y="751"/>
                      </a:lnTo>
                      <a:lnTo>
                        <a:pt x="215" y="766"/>
                      </a:lnTo>
                      <a:lnTo>
                        <a:pt x="226" y="779"/>
                      </a:lnTo>
                      <a:lnTo>
                        <a:pt x="230" y="786"/>
                      </a:lnTo>
                      <a:lnTo>
                        <a:pt x="232" y="792"/>
                      </a:lnTo>
                      <a:lnTo>
                        <a:pt x="232" y="799"/>
                      </a:lnTo>
                      <a:lnTo>
                        <a:pt x="232" y="806"/>
                      </a:lnTo>
                      <a:lnTo>
                        <a:pt x="218" y="807"/>
                      </a:lnTo>
                      <a:lnTo>
                        <a:pt x="201" y="811"/>
                      </a:lnTo>
                      <a:lnTo>
                        <a:pt x="183" y="815"/>
                      </a:lnTo>
                      <a:lnTo>
                        <a:pt x="166" y="820"/>
                      </a:lnTo>
                      <a:lnTo>
                        <a:pt x="148" y="827"/>
                      </a:lnTo>
                      <a:lnTo>
                        <a:pt x="131" y="831"/>
                      </a:lnTo>
                      <a:lnTo>
                        <a:pt x="115" y="835"/>
                      </a:lnTo>
                      <a:lnTo>
                        <a:pt x="100" y="836"/>
                      </a:lnTo>
                      <a:close/>
                    </a:path>
                  </a:pathLst>
                </a:custGeom>
                <a:solidFill>
                  <a:srgbClr val="FFF500"/>
                </a:solidFill>
                <a:ln w="9525">
                  <a:noFill/>
                  <a:round/>
                  <a:headEnd/>
                  <a:tailEnd/>
                </a:ln>
              </p:spPr>
              <p:txBody>
                <a:bodyPr/>
                <a:lstStyle/>
                <a:p>
                  <a:pPr eaLnBrk="1" hangingPunct="1"/>
                  <a:endParaRPr lang="pt-BR" b="1" u="none"/>
                </a:p>
              </p:txBody>
            </p:sp>
            <p:sp>
              <p:nvSpPr>
                <p:cNvPr id="455724" name="Freeform 2311"/>
                <p:cNvSpPr>
                  <a:spLocks/>
                </p:cNvSpPr>
                <p:nvPr/>
              </p:nvSpPr>
              <p:spPr bwMode="auto">
                <a:xfrm>
                  <a:off x="4353" y="1778"/>
                  <a:ext cx="63" cy="209"/>
                </a:xfrm>
                <a:custGeom>
                  <a:avLst/>
                  <a:gdLst>
                    <a:gd name="T0" fmla="*/ 0 w 248"/>
                    <a:gd name="T1" fmla="*/ 0 h 836"/>
                    <a:gd name="T2" fmla="*/ 0 w 248"/>
                    <a:gd name="T3" fmla="*/ 0 h 836"/>
                    <a:gd name="T4" fmla="*/ 0 w 248"/>
                    <a:gd name="T5" fmla="*/ 0 h 836"/>
                    <a:gd name="T6" fmla="*/ 0 w 248"/>
                    <a:gd name="T7" fmla="*/ 0 h 836"/>
                    <a:gd name="T8" fmla="*/ 0 w 248"/>
                    <a:gd name="T9" fmla="*/ 0 h 836"/>
                    <a:gd name="T10" fmla="*/ 0 w 248"/>
                    <a:gd name="T11" fmla="*/ 0 h 836"/>
                    <a:gd name="T12" fmla="*/ 0 w 248"/>
                    <a:gd name="T13" fmla="*/ 0 h 836"/>
                    <a:gd name="T14" fmla="*/ 0 w 248"/>
                    <a:gd name="T15" fmla="*/ 0 h 836"/>
                    <a:gd name="T16" fmla="*/ 0 w 248"/>
                    <a:gd name="T17" fmla="*/ 0 h 836"/>
                    <a:gd name="T18" fmla="*/ 0 w 248"/>
                    <a:gd name="T19" fmla="*/ 0 h 836"/>
                    <a:gd name="T20" fmla="*/ 0 w 248"/>
                    <a:gd name="T21" fmla="*/ 0 h 836"/>
                    <a:gd name="T22" fmla="*/ 0 w 248"/>
                    <a:gd name="T23" fmla="*/ 0 h 836"/>
                    <a:gd name="T24" fmla="*/ 0 w 248"/>
                    <a:gd name="T25" fmla="*/ 0 h 836"/>
                    <a:gd name="T26" fmla="*/ 0 w 248"/>
                    <a:gd name="T27" fmla="*/ 0 h 836"/>
                    <a:gd name="T28" fmla="*/ 0 w 248"/>
                    <a:gd name="T29" fmla="*/ 0 h 836"/>
                    <a:gd name="T30" fmla="*/ 0 w 248"/>
                    <a:gd name="T31" fmla="*/ 0 h 836"/>
                    <a:gd name="T32" fmla="*/ 0 w 248"/>
                    <a:gd name="T33" fmla="*/ 0 h 836"/>
                    <a:gd name="T34" fmla="*/ 0 w 248"/>
                    <a:gd name="T35" fmla="*/ 0 h 836"/>
                    <a:gd name="T36" fmla="*/ 0 w 248"/>
                    <a:gd name="T37" fmla="*/ 0 h 836"/>
                    <a:gd name="T38" fmla="*/ 0 w 248"/>
                    <a:gd name="T39" fmla="*/ 0 h 836"/>
                    <a:gd name="T40" fmla="*/ 0 w 248"/>
                    <a:gd name="T41" fmla="*/ 0 h 836"/>
                    <a:gd name="T42" fmla="*/ 0 w 248"/>
                    <a:gd name="T43" fmla="*/ 0 h 836"/>
                    <a:gd name="T44" fmla="*/ 0 w 248"/>
                    <a:gd name="T45" fmla="*/ 0 h 836"/>
                    <a:gd name="T46" fmla="*/ 0 w 248"/>
                    <a:gd name="T47" fmla="*/ 0 h 836"/>
                    <a:gd name="T48" fmla="*/ 0 w 248"/>
                    <a:gd name="T49" fmla="*/ 0 h 836"/>
                    <a:gd name="T50" fmla="*/ 0 w 248"/>
                    <a:gd name="T51" fmla="*/ 0 h 836"/>
                    <a:gd name="T52" fmla="*/ 0 w 248"/>
                    <a:gd name="T53" fmla="*/ 0 h 836"/>
                    <a:gd name="T54" fmla="*/ 0 w 248"/>
                    <a:gd name="T55" fmla="*/ 0 h 836"/>
                    <a:gd name="T56" fmla="*/ 0 w 248"/>
                    <a:gd name="T57" fmla="*/ 0 h 836"/>
                    <a:gd name="T58" fmla="*/ 0 w 248"/>
                    <a:gd name="T59" fmla="*/ 0 h 836"/>
                    <a:gd name="T60" fmla="*/ 0 w 248"/>
                    <a:gd name="T61" fmla="*/ 0 h 836"/>
                    <a:gd name="T62" fmla="*/ 0 w 248"/>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836"/>
                    <a:gd name="T98" fmla="*/ 248 w 248"/>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836">
                      <a:moveTo>
                        <a:pt x="100" y="836"/>
                      </a:moveTo>
                      <a:lnTo>
                        <a:pt x="102" y="823"/>
                      </a:lnTo>
                      <a:lnTo>
                        <a:pt x="102" y="808"/>
                      </a:lnTo>
                      <a:lnTo>
                        <a:pt x="102" y="792"/>
                      </a:lnTo>
                      <a:lnTo>
                        <a:pt x="100" y="774"/>
                      </a:lnTo>
                      <a:lnTo>
                        <a:pt x="96" y="732"/>
                      </a:lnTo>
                      <a:lnTo>
                        <a:pt x="90" y="683"/>
                      </a:lnTo>
                      <a:lnTo>
                        <a:pt x="74" y="572"/>
                      </a:lnTo>
                      <a:lnTo>
                        <a:pt x="53" y="449"/>
                      </a:lnTo>
                      <a:lnTo>
                        <a:pt x="33" y="322"/>
                      </a:lnTo>
                      <a:lnTo>
                        <a:pt x="14" y="201"/>
                      </a:lnTo>
                      <a:lnTo>
                        <a:pt x="8" y="146"/>
                      </a:lnTo>
                      <a:lnTo>
                        <a:pt x="3" y="93"/>
                      </a:lnTo>
                      <a:lnTo>
                        <a:pt x="0" y="47"/>
                      </a:lnTo>
                      <a:lnTo>
                        <a:pt x="0" y="7"/>
                      </a:lnTo>
                      <a:lnTo>
                        <a:pt x="13" y="4"/>
                      </a:lnTo>
                      <a:lnTo>
                        <a:pt x="29" y="2"/>
                      </a:lnTo>
                      <a:lnTo>
                        <a:pt x="45" y="0"/>
                      </a:lnTo>
                      <a:lnTo>
                        <a:pt x="62" y="0"/>
                      </a:lnTo>
                      <a:lnTo>
                        <a:pt x="79" y="0"/>
                      </a:lnTo>
                      <a:lnTo>
                        <a:pt x="98" y="0"/>
                      </a:lnTo>
                      <a:lnTo>
                        <a:pt x="116" y="3"/>
                      </a:lnTo>
                      <a:lnTo>
                        <a:pt x="135" y="7"/>
                      </a:lnTo>
                      <a:lnTo>
                        <a:pt x="153" y="12"/>
                      </a:lnTo>
                      <a:lnTo>
                        <a:pt x="170" y="20"/>
                      </a:lnTo>
                      <a:lnTo>
                        <a:pt x="187" y="29"/>
                      </a:lnTo>
                      <a:lnTo>
                        <a:pt x="202" y="40"/>
                      </a:lnTo>
                      <a:lnTo>
                        <a:pt x="210" y="47"/>
                      </a:lnTo>
                      <a:lnTo>
                        <a:pt x="216" y="55"/>
                      </a:lnTo>
                      <a:lnTo>
                        <a:pt x="223" y="62"/>
                      </a:lnTo>
                      <a:lnTo>
                        <a:pt x="228" y="70"/>
                      </a:lnTo>
                      <a:lnTo>
                        <a:pt x="235" y="80"/>
                      </a:lnTo>
                      <a:lnTo>
                        <a:pt x="239" y="89"/>
                      </a:lnTo>
                      <a:lnTo>
                        <a:pt x="244" y="99"/>
                      </a:lnTo>
                      <a:lnTo>
                        <a:pt x="248" y="111"/>
                      </a:lnTo>
                      <a:lnTo>
                        <a:pt x="240" y="146"/>
                      </a:lnTo>
                      <a:lnTo>
                        <a:pt x="230" y="202"/>
                      </a:lnTo>
                      <a:lnTo>
                        <a:pt x="216" y="276"/>
                      </a:lnTo>
                      <a:lnTo>
                        <a:pt x="203" y="359"/>
                      </a:lnTo>
                      <a:lnTo>
                        <a:pt x="190" y="445"/>
                      </a:lnTo>
                      <a:lnTo>
                        <a:pt x="179" y="530"/>
                      </a:lnTo>
                      <a:lnTo>
                        <a:pt x="171" y="604"/>
                      </a:lnTo>
                      <a:lnTo>
                        <a:pt x="166" y="660"/>
                      </a:lnTo>
                      <a:lnTo>
                        <a:pt x="166" y="676"/>
                      </a:lnTo>
                      <a:lnTo>
                        <a:pt x="169" y="691"/>
                      </a:lnTo>
                      <a:lnTo>
                        <a:pt x="171" y="704"/>
                      </a:lnTo>
                      <a:lnTo>
                        <a:pt x="177" y="715"/>
                      </a:lnTo>
                      <a:lnTo>
                        <a:pt x="182" y="725"/>
                      </a:lnTo>
                      <a:lnTo>
                        <a:pt x="189" y="736"/>
                      </a:lnTo>
                      <a:lnTo>
                        <a:pt x="195" y="744"/>
                      </a:lnTo>
                      <a:lnTo>
                        <a:pt x="202" y="751"/>
                      </a:lnTo>
                      <a:lnTo>
                        <a:pt x="215" y="766"/>
                      </a:lnTo>
                      <a:lnTo>
                        <a:pt x="226" y="779"/>
                      </a:lnTo>
                      <a:lnTo>
                        <a:pt x="230" y="786"/>
                      </a:lnTo>
                      <a:lnTo>
                        <a:pt x="232" y="792"/>
                      </a:lnTo>
                      <a:lnTo>
                        <a:pt x="232" y="799"/>
                      </a:lnTo>
                      <a:lnTo>
                        <a:pt x="232" y="806"/>
                      </a:lnTo>
                      <a:lnTo>
                        <a:pt x="218" y="807"/>
                      </a:lnTo>
                      <a:lnTo>
                        <a:pt x="201" y="811"/>
                      </a:lnTo>
                      <a:lnTo>
                        <a:pt x="183" y="815"/>
                      </a:lnTo>
                      <a:lnTo>
                        <a:pt x="166" y="820"/>
                      </a:lnTo>
                      <a:lnTo>
                        <a:pt x="148" y="827"/>
                      </a:lnTo>
                      <a:lnTo>
                        <a:pt x="131" y="831"/>
                      </a:lnTo>
                      <a:lnTo>
                        <a:pt x="115" y="835"/>
                      </a:lnTo>
                      <a:lnTo>
                        <a:pt x="100" y="836"/>
                      </a:lnTo>
                    </a:path>
                  </a:pathLst>
                </a:custGeom>
                <a:noFill/>
                <a:ln w="6350">
                  <a:solidFill>
                    <a:srgbClr val="1F1A17"/>
                  </a:solidFill>
                  <a:round/>
                  <a:headEnd/>
                  <a:tailEnd/>
                </a:ln>
              </p:spPr>
              <p:txBody>
                <a:bodyPr/>
                <a:lstStyle/>
                <a:p>
                  <a:pPr eaLnBrk="1" hangingPunct="1"/>
                  <a:endParaRPr lang="pt-BR" b="1" u="none"/>
                </a:p>
              </p:txBody>
            </p:sp>
            <p:sp>
              <p:nvSpPr>
                <p:cNvPr id="455725" name="Freeform 2312"/>
                <p:cNvSpPr>
                  <a:spLocks/>
                </p:cNvSpPr>
                <p:nvPr/>
              </p:nvSpPr>
              <p:spPr bwMode="auto">
                <a:xfrm>
                  <a:off x="4454" y="3416"/>
                  <a:ext cx="159" cy="227"/>
                </a:xfrm>
                <a:custGeom>
                  <a:avLst/>
                  <a:gdLst>
                    <a:gd name="T0" fmla="*/ 0 w 635"/>
                    <a:gd name="T1" fmla="*/ 0 h 910"/>
                    <a:gd name="T2" fmla="*/ 0 w 635"/>
                    <a:gd name="T3" fmla="*/ 0 h 910"/>
                    <a:gd name="T4" fmla="*/ 0 w 635"/>
                    <a:gd name="T5" fmla="*/ 0 h 910"/>
                    <a:gd name="T6" fmla="*/ 0 w 635"/>
                    <a:gd name="T7" fmla="*/ 0 h 910"/>
                    <a:gd name="T8" fmla="*/ 0 w 635"/>
                    <a:gd name="T9" fmla="*/ 0 h 910"/>
                    <a:gd name="T10" fmla="*/ 0 w 635"/>
                    <a:gd name="T11" fmla="*/ 0 h 910"/>
                    <a:gd name="T12" fmla="*/ 0 w 635"/>
                    <a:gd name="T13" fmla="*/ 0 h 910"/>
                    <a:gd name="T14" fmla="*/ 0 w 635"/>
                    <a:gd name="T15" fmla="*/ 0 h 910"/>
                    <a:gd name="T16" fmla="*/ 0 w 635"/>
                    <a:gd name="T17" fmla="*/ 0 h 910"/>
                    <a:gd name="T18" fmla="*/ 0 w 635"/>
                    <a:gd name="T19" fmla="*/ 0 h 910"/>
                    <a:gd name="T20" fmla="*/ 0 w 635"/>
                    <a:gd name="T21" fmla="*/ 0 h 910"/>
                    <a:gd name="T22" fmla="*/ 0 w 635"/>
                    <a:gd name="T23" fmla="*/ 0 h 910"/>
                    <a:gd name="T24" fmla="*/ 0 w 635"/>
                    <a:gd name="T25" fmla="*/ 0 h 910"/>
                    <a:gd name="T26" fmla="*/ 0 w 635"/>
                    <a:gd name="T27" fmla="*/ 0 h 910"/>
                    <a:gd name="T28" fmla="*/ 0 w 635"/>
                    <a:gd name="T29" fmla="*/ 0 h 910"/>
                    <a:gd name="T30" fmla="*/ 0 w 635"/>
                    <a:gd name="T31" fmla="*/ 0 h 910"/>
                    <a:gd name="T32" fmla="*/ 0 w 635"/>
                    <a:gd name="T33" fmla="*/ 0 h 910"/>
                    <a:gd name="T34" fmla="*/ 0 w 635"/>
                    <a:gd name="T35" fmla="*/ 0 h 910"/>
                    <a:gd name="T36" fmla="*/ 0 w 635"/>
                    <a:gd name="T37" fmla="*/ 0 h 910"/>
                    <a:gd name="T38" fmla="*/ 0 w 635"/>
                    <a:gd name="T39" fmla="*/ 0 h 910"/>
                    <a:gd name="T40" fmla="*/ 0 w 635"/>
                    <a:gd name="T41" fmla="*/ 0 h 910"/>
                    <a:gd name="T42" fmla="*/ 0 w 635"/>
                    <a:gd name="T43" fmla="*/ 0 h 910"/>
                    <a:gd name="T44" fmla="*/ 0 w 635"/>
                    <a:gd name="T45" fmla="*/ 0 h 910"/>
                    <a:gd name="T46" fmla="*/ 0 w 635"/>
                    <a:gd name="T47" fmla="*/ 0 h 910"/>
                    <a:gd name="T48" fmla="*/ 0 w 635"/>
                    <a:gd name="T49" fmla="*/ 0 h 910"/>
                    <a:gd name="T50" fmla="*/ 0 w 635"/>
                    <a:gd name="T51" fmla="*/ 0 h 910"/>
                    <a:gd name="T52" fmla="*/ 0 w 635"/>
                    <a:gd name="T53" fmla="*/ 0 h 910"/>
                    <a:gd name="T54" fmla="*/ 0 w 635"/>
                    <a:gd name="T55" fmla="*/ 0 h 910"/>
                    <a:gd name="T56" fmla="*/ 0 w 635"/>
                    <a:gd name="T57" fmla="*/ 0 h 910"/>
                    <a:gd name="T58" fmla="*/ 0 w 635"/>
                    <a:gd name="T59" fmla="*/ 0 h 910"/>
                    <a:gd name="T60" fmla="*/ 0 w 635"/>
                    <a:gd name="T61" fmla="*/ 0 h 910"/>
                    <a:gd name="T62" fmla="*/ 0 w 635"/>
                    <a:gd name="T63" fmla="*/ 0 h 910"/>
                    <a:gd name="T64" fmla="*/ 0 w 635"/>
                    <a:gd name="T65" fmla="*/ 0 h 910"/>
                    <a:gd name="T66" fmla="*/ 0 w 635"/>
                    <a:gd name="T67" fmla="*/ 0 h 910"/>
                    <a:gd name="T68" fmla="*/ 0 w 635"/>
                    <a:gd name="T69" fmla="*/ 0 h 910"/>
                    <a:gd name="T70" fmla="*/ 0 w 635"/>
                    <a:gd name="T71" fmla="*/ 0 h 910"/>
                    <a:gd name="T72" fmla="*/ 0 w 635"/>
                    <a:gd name="T73" fmla="*/ 0 h 910"/>
                    <a:gd name="T74" fmla="*/ 0 w 635"/>
                    <a:gd name="T75" fmla="*/ 0 h 910"/>
                    <a:gd name="T76" fmla="*/ 0 w 635"/>
                    <a:gd name="T77" fmla="*/ 0 h 910"/>
                    <a:gd name="T78" fmla="*/ 0 w 635"/>
                    <a:gd name="T79" fmla="*/ 0 h 910"/>
                    <a:gd name="T80" fmla="*/ 0 w 635"/>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5"/>
                    <a:gd name="T124" fmla="*/ 0 h 910"/>
                    <a:gd name="T125" fmla="*/ 635 w 635"/>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5" h="910">
                      <a:moveTo>
                        <a:pt x="114" y="357"/>
                      </a:moveTo>
                      <a:lnTo>
                        <a:pt x="201" y="910"/>
                      </a:lnTo>
                      <a:lnTo>
                        <a:pt x="223" y="902"/>
                      </a:lnTo>
                      <a:lnTo>
                        <a:pt x="244" y="892"/>
                      </a:lnTo>
                      <a:lnTo>
                        <a:pt x="255" y="887"/>
                      </a:lnTo>
                      <a:lnTo>
                        <a:pt x="265" y="882"/>
                      </a:lnTo>
                      <a:lnTo>
                        <a:pt x="275" y="875"/>
                      </a:lnTo>
                      <a:lnTo>
                        <a:pt x="284" y="869"/>
                      </a:lnTo>
                      <a:lnTo>
                        <a:pt x="292" y="859"/>
                      </a:lnTo>
                      <a:lnTo>
                        <a:pt x="300" y="850"/>
                      </a:lnTo>
                      <a:lnTo>
                        <a:pt x="306" y="840"/>
                      </a:lnTo>
                      <a:lnTo>
                        <a:pt x="312" y="828"/>
                      </a:lnTo>
                      <a:lnTo>
                        <a:pt x="316" y="815"/>
                      </a:lnTo>
                      <a:lnTo>
                        <a:pt x="320" y="800"/>
                      </a:lnTo>
                      <a:lnTo>
                        <a:pt x="321" y="783"/>
                      </a:lnTo>
                      <a:lnTo>
                        <a:pt x="322" y="764"/>
                      </a:lnTo>
                      <a:lnTo>
                        <a:pt x="326" y="755"/>
                      </a:lnTo>
                      <a:lnTo>
                        <a:pt x="330" y="747"/>
                      </a:lnTo>
                      <a:lnTo>
                        <a:pt x="334" y="741"/>
                      </a:lnTo>
                      <a:lnTo>
                        <a:pt x="339" y="734"/>
                      </a:lnTo>
                      <a:lnTo>
                        <a:pt x="345" y="730"/>
                      </a:lnTo>
                      <a:lnTo>
                        <a:pt x="350" y="725"/>
                      </a:lnTo>
                      <a:lnTo>
                        <a:pt x="357" y="722"/>
                      </a:lnTo>
                      <a:lnTo>
                        <a:pt x="363" y="720"/>
                      </a:lnTo>
                      <a:lnTo>
                        <a:pt x="370" y="718"/>
                      </a:lnTo>
                      <a:lnTo>
                        <a:pt x="378" y="717"/>
                      </a:lnTo>
                      <a:lnTo>
                        <a:pt x="386" y="718"/>
                      </a:lnTo>
                      <a:lnTo>
                        <a:pt x="394" y="718"/>
                      </a:lnTo>
                      <a:lnTo>
                        <a:pt x="412" y="724"/>
                      </a:lnTo>
                      <a:lnTo>
                        <a:pt x="433" y="733"/>
                      </a:lnTo>
                      <a:lnTo>
                        <a:pt x="460" y="757"/>
                      </a:lnTo>
                      <a:lnTo>
                        <a:pt x="486" y="779"/>
                      </a:lnTo>
                      <a:lnTo>
                        <a:pt x="498" y="790"/>
                      </a:lnTo>
                      <a:lnTo>
                        <a:pt x="510" y="799"/>
                      </a:lnTo>
                      <a:lnTo>
                        <a:pt x="520" y="807"/>
                      </a:lnTo>
                      <a:lnTo>
                        <a:pt x="532" y="813"/>
                      </a:lnTo>
                      <a:lnTo>
                        <a:pt x="544" y="819"/>
                      </a:lnTo>
                      <a:lnTo>
                        <a:pt x="556" y="821"/>
                      </a:lnTo>
                      <a:lnTo>
                        <a:pt x="568" y="823"/>
                      </a:lnTo>
                      <a:lnTo>
                        <a:pt x="580" y="821"/>
                      </a:lnTo>
                      <a:lnTo>
                        <a:pt x="593" y="817"/>
                      </a:lnTo>
                      <a:lnTo>
                        <a:pt x="606" y="812"/>
                      </a:lnTo>
                      <a:lnTo>
                        <a:pt x="621" y="803"/>
                      </a:lnTo>
                      <a:lnTo>
                        <a:pt x="635" y="791"/>
                      </a:lnTo>
                      <a:lnTo>
                        <a:pt x="351" y="0"/>
                      </a:lnTo>
                      <a:lnTo>
                        <a:pt x="0" y="103"/>
                      </a:lnTo>
                      <a:lnTo>
                        <a:pt x="12" y="126"/>
                      </a:lnTo>
                      <a:lnTo>
                        <a:pt x="23" y="147"/>
                      </a:lnTo>
                      <a:lnTo>
                        <a:pt x="31" y="169"/>
                      </a:lnTo>
                      <a:lnTo>
                        <a:pt x="38" y="192"/>
                      </a:lnTo>
                      <a:lnTo>
                        <a:pt x="44" y="214"/>
                      </a:lnTo>
                      <a:lnTo>
                        <a:pt x="49" y="238"/>
                      </a:lnTo>
                      <a:lnTo>
                        <a:pt x="52" y="262"/>
                      </a:lnTo>
                      <a:lnTo>
                        <a:pt x="53" y="287"/>
                      </a:lnTo>
                      <a:lnTo>
                        <a:pt x="52" y="317"/>
                      </a:lnTo>
                      <a:lnTo>
                        <a:pt x="49" y="351"/>
                      </a:lnTo>
                      <a:lnTo>
                        <a:pt x="46" y="391"/>
                      </a:lnTo>
                      <a:lnTo>
                        <a:pt x="42" y="434"/>
                      </a:lnTo>
                      <a:lnTo>
                        <a:pt x="40" y="481"/>
                      </a:lnTo>
                      <a:lnTo>
                        <a:pt x="40" y="528"/>
                      </a:lnTo>
                      <a:lnTo>
                        <a:pt x="40" y="552"/>
                      </a:lnTo>
                      <a:lnTo>
                        <a:pt x="41" y="576"/>
                      </a:lnTo>
                      <a:lnTo>
                        <a:pt x="42" y="598"/>
                      </a:lnTo>
                      <a:lnTo>
                        <a:pt x="45" y="622"/>
                      </a:lnTo>
                      <a:lnTo>
                        <a:pt x="49" y="643"/>
                      </a:lnTo>
                      <a:lnTo>
                        <a:pt x="54" y="663"/>
                      </a:lnTo>
                      <a:lnTo>
                        <a:pt x="61" y="681"/>
                      </a:lnTo>
                      <a:lnTo>
                        <a:pt x="69" y="697"/>
                      </a:lnTo>
                      <a:lnTo>
                        <a:pt x="78" y="712"/>
                      </a:lnTo>
                      <a:lnTo>
                        <a:pt x="87" y="724"/>
                      </a:lnTo>
                      <a:lnTo>
                        <a:pt x="97" y="734"/>
                      </a:lnTo>
                      <a:lnTo>
                        <a:pt x="106" y="742"/>
                      </a:lnTo>
                      <a:lnTo>
                        <a:pt x="115" y="747"/>
                      </a:lnTo>
                      <a:lnTo>
                        <a:pt x="124" y="750"/>
                      </a:lnTo>
                      <a:lnTo>
                        <a:pt x="131" y="751"/>
                      </a:lnTo>
                      <a:lnTo>
                        <a:pt x="137" y="750"/>
                      </a:lnTo>
                      <a:lnTo>
                        <a:pt x="140" y="747"/>
                      </a:lnTo>
                      <a:lnTo>
                        <a:pt x="143" y="746"/>
                      </a:lnTo>
                      <a:lnTo>
                        <a:pt x="145" y="742"/>
                      </a:lnTo>
                      <a:lnTo>
                        <a:pt x="147" y="739"/>
                      </a:lnTo>
                      <a:lnTo>
                        <a:pt x="148" y="730"/>
                      </a:lnTo>
                      <a:lnTo>
                        <a:pt x="147" y="718"/>
                      </a:lnTo>
                      <a:lnTo>
                        <a:pt x="114" y="357"/>
                      </a:lnTo>
                      <a:close/>
                    </a:path>
                  </a:pathLst>
                </a:custGeom>
                <a:solidFill>
                  <a:srgbClr val="EE9BA0"/>
                </a:solidFill>
                <a:ln w="9525">
                  <a:noFill/>
                  <a:round/>
                  <a:headEnd/>
                  <a:tailEnd/>
                </a:ln>
              </p:spPr>
              <p:txBody>
                <a:bodyPr/>
                <a:lstStyle/>
                <a:p>
                  <a:pPr eaLnBrk="1" hangingPunct="1"/>
                  <a:endParaRPr lang="pt-BR" b="1" u="none"/>
                </a:p>
              </p:txBody>
            </p:sp>
            <p:sp>
              <p:nvSpPr>
                <p:cNvPr id="455726" name="Freeform 2313"/>
                <p:cNvSpPr>
                  <a:spLocks/>
                </p:cNvSpPr>
                <p:nvPr/>
              </p:nvSpPr>
              <p:spPr bwMode="auto">
                <a:xfrm>
                  <a:off x="4454" y="3416"/>
                  <a:ext cx="159" cy="227"/>
                </a:xfrm>
                <a:custGeom>
                  <a:avLst/>
                  <a:gdLst>
                    <a:gd name="T0" fmla="*/ 0 w 635"/>
                    <a:gd name="T1" fmla="*/ 0 h 910"/>
                    <a:gd name="T2" fmla="*/ 0 w 635"/>
                    <a:gd name="T3" fmla="*/ 0 h 910"/>
                    <a:gd name="T4" fmla="*/ 0 w 635"/>
                    <a:gd name="T5" fmla="*/ 0 h 910"/>
                    <a:gd name="T6" fmla="*/ 0 w 635"/>
                    <a:gd name="T7" fmla="*/ 0 h 910"/>
                    <a:gd name="T8" fmla="*/ 0 w 635"/>
                    <a:gd name="T9" fmla="*/ 0 h 910"/>
                    <a:gd name="T10" fmla="*/ 0 w 635"/>
                    <a:gd name="T11" fmla="*/ 0 h 910"/>
                    <a:gd name="T12" fmla="*/ 0 w 635"/>
                    <a:gd name="T13" fmla="*/ 0 h 910"/>
                    <a:gd name="T14" fmla="*/ 0 w 635"/>
                    <a:gd name="T15" fmla="*/ 0 h 910"/>
                    <a:gd name="T16" fmla="*/ 0 w 635"/>
                    <a:gd name="T17" fmla="*/ 0 h 910"/>
                    <a:gd name="T18" fmla="*/ 0 w 635"/>
                    <a:gd name="T19" fmla="*/ 0 h 910"/>
                    <a:gd name="T20" fmla="*/ 0 w 635"/>
                    <a:gd name="T21" fmla="*/ 0 h 910"/>
                    <a:gd name="T22" fmla="*/ 0 w 635"/>
                    <a:gd name="T23" fmla="*/ 0 h 910"/>
                    <a:gd name="T24" fmla="*/ 0 w 635"/>
                    <a:gd name="T25" fmla="*/ 0 h 910"/>
                    <a:gd name="T26" fmla="*/ 0 w 635"/>
                    <a:gd name="T27" fmla="*/ 0 h 910"/>
                    <a:gd name="T28" fmla="*/ 0 w 635"/>
                    <a:gd name="T29" fmla="*/ 0 h 910"/>
                    <a:gd name="T30" fmla="*/ 0 w 635"/>
                    <a:gd name="T31" fmla="*/ 0 h 910"/>
                    <a:gd name="T32" fmla="*/ 0 w 635"/>
                    <a:gd name="T33" fmla="*/ 0 h 910"/>
                    <a:gd name="T34" fmla="*/ 0 w 635"/>
                    <a:gd name="T35" fmla="*/ 0 h 910"/>
                    <a:gd name="T36" fmla="*/ 0 w 635"/>
                    <a:gd name="T37" fmla="*/ 0 h 910"/>
                    <a:gd name="T38" fmla="*/ 0 w 635"/>
                    <a:gd name="T39" fmla="*/ 0 h 910"/>
                    <a:gd name="T40" fmla="*/ 0 w 635"/>
                    <a:gd name="T41" fmla="*/ 0 h 910"/>
                    <a:gd name="T42" fmla="*/ 0 w 635"/>
                    <a:gd name="T43" fmla="*/ 0 h 910"/>
                    <a:gd name="T44" fmla="*/ 0 w 635"/>
                    <a:gd name="T45" fmla="*/ 0 h 910"/>
                    <a:gd name="T46" fmla="*/ 0 w 635"/>
                    <a:gd name="T47" fmla="*/ 0 h 910"/>
                    <a:gd name="T48" fmla="*/ 0 w 635"/>
                    <a:gd name="T49" fmla="*/ 0 h 910"/>
                    <a:gd name="T50" fmla="*/ 0 w 635"/>
                    <a:gd name="T51" fmla="*/ 0 h 910"/>
                    <a:gd name="T52" fmla="*/ 0 w 635"/>
                    <a:gd name="T53" fmla="*/ 0 h 910"/>
                    <a:gd name="T54" fmla="*/ 0 w 635"/>
                    <a:gd name="T55" fmla="*/ 0 h 910"/>
                    <a:gd name="T56" fmla="*/ 0 w 635"/>
                    <a:gd name="T57" fmla="*/ 0 h 910"/>
                    <a:gd name="T58" fmla="*/ 0 w 635"/>
                    <a:gd name="T59" fmla="*/ 0 h 910"/>
                    <a:gd name="T60" fmla="*/ 0 w 635"/>
                    <a:gd name="T61" fmla="*/ 0 h 910"/>
                    <a:gd name="T62" fmla="*/ 0 w 635"/>
                    <a:gd name="T63" fmla="*/ 0 h 910"/>
                    <a:gd name="T64" fmla="*/ 0 w 635"/>
                    <a:gd name="T65" fmla="*/ 0 h 910"/>
                    <a:gd name="T66" fmla="*/ 0 w 635"/>
                    <a:gd name="T67" fmla="*/ 0 h 910"/>
                    <a:gd name="T68" fmla="*/ 0 w 635"/>
                    <a:gd name="T69" fmla="*/ 0 h 910"/>
                    <a:gd name="T70" fmla="*/ 0 w 635"/>
                    <a:gd name="T71" fmla="*/ 0 h 910"/>
                    <a:gd name="T72" fmla="*/ 0 w 635"/>
                    <a:gd name="T73" fmla="*/ 0 h 910"/>
                    <a:gd name="T74" fmla="*/ 0 w 635"/>
                    <a:gd name="T75" fmla="*/ 0 h 910"/>
                    <a:gd name="T76" fmla="*/ 0 w 635"/>
                    <a:gd name="T77" fmla="*/ 0 h 910"/>
                    <a:gd name="T78" fmla="*/ 0 w 635"/>
                    <a:gd name="T79" fmla="*/ 0 h 910"/>
                    <a:gd name="T80" fmla="*/ 0 w 635"/>
                    <a:gd name="T81" fmla="*/ 0 h 9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5"/>
                    <a:gd name="T124" fmla="*/ 0 h 910"/>
                    <a:gd name="T125" fmla="*/ 635 w 635"/>
                    <a:gd name="T126" fmla="*/ 910 h 9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5" h="910">
                      <a:moveTo>
                        <a:pt x="114" y="357"/>
                      </a:moveTo>
                      <a:lnTo>
                        <a:pt x="201" y="910"/>
                      </a:lnTo>
                      <a:lnTo>
                        <a:pt x="223" y="902"/>
                      </a:lnTo>
                      <a:lnTo>
                        <a:pt x="244" y="892"/>
                      </a:lnTo>
                      <a:lnTo>
                        <a:pt x="255" y="887"/>
                      </a:lnTo>
                      <a:lnTo>
                        <a:pt x="265" y="882"/>
                      </a:lnTo>
                      <a:lnTo>
                        <a:pt x="275" y="875"/>
                      </a:lnTo>
                      <a:lnTo>
                        <a:pt x="284" y="869"/>
                      </a:lnTo>
                      <a:lnTo>
                        <a:pt x="292" y="859"/>
                      </a:lnTo>
                      <a:lnTo>
                        <a:pt x="300" y="850"/>
                      </a:lnTo>
                      <a:lnTo>
                        <a:pt x="306" y="840"/>
                      </a:lnTo>
                      <a:lnTo>
                        <a:pt x="312" y="828"/>
                      </a:lnTo>
                      <a:lnTo>
                        <a:pt x="316" y="815"/>
                      </a:lnTo>
                      <a:lnTo>
                        <a:pt x="320" y="800"/>
                      </a:lnTo>
                      <a:lnTo>
                        <a:pt x="321" y="783"/>
                      </a:lnTo>
                      <a:lnTo>
                        <a:pt x="322" y="764"/>
                      </a:lnTo>
                      <a:lnTo>
                        <a:pt x="326" y="755"/>
                      </a:lnTo>
                      <a:lnTo>
                        <a:pt x="330" y="747"/>
                      </a:lnTo>
                      <a:lnTo>
                        <a:pt x="334" y="741"/>
                      </a:lnTo>
                      <a:lnTo>
                        <a:pt x="339" y="734"/>
                      </a:lnTo>
                      <a:lnTo>
                        <a:pt x="345" y="730"/>
                      </a:lnTo>
                      <a:lnTo>
                        <a:pt x="350" y="725"/>
                      </a:lnTo>
                      <a:lnTo>
                        <a:pt x="357" y="722"/>
                      </a:lnTo>
                      <a:lnTo>
                        <a:pt x="363" y="720"/>
                      </a:lnTo>
                      <a:lnTo>
                        <a:pt x="370" y="718"/>
                      </a:lnTo>
                      <a:lnTo>
                        <a:pt x="378" y="717"/>
                      </a:lnTo>
                      <a:lnTo>
                        <a:pt x="386" y="718"/>
                      </a:lnTo>
                      <a:lnTo>
                        <a:pt x="394" y="718"/>
                      </a:lnTo>
                      <a:lnTo>
                        <a:pt x="412" y="724"/>
                      </a:lnTo>
                      <a:lnTo>
                        <a:pt x="433" y="733"/>
                      </a:lnTo>
                      <a:lnTo>
                        <a:pt x="460" y="757"/>
                      </a:lnTo>
                      <a:lnTo>
                        <a:pt x="486" y="779"/>
                      </a:lnTo>
                      <a:lnTo>
                        <a:pt x="498" y="790"/>
                      </a:lnTo>
                      <a:lnTo>
                        <a:pt x="510" y="799"/>
                      </a:lnTo>
                      <a:lnTo>
                        <a:pt x="520" y="807"/>
                      </a:lnTo>
                      <a:lnTo>
                        <a:pt x="532" y="813"/>
                      </a:lnTo>
                      <a:lnTo>
                        <a:pt x="544" y="819"/>
                      </a:lnTo>
                      <a:lnTo>
                        <a:pt x="556" y="821"/>
                      </a:lnTo>
                      <a:lnTo>
                        <a:pt x="568" y="823"/>
                      </a:lnTo>
                      <a:lnTo>
                        <a:pt x="580" y="821"/>
                      </a:lnTo>
                      <a:lnTo>
                        <a:pt x="593" y="817"/>
                      </a:lnTo>
                      <a:lnTo>
                        <a:pt x="606" y="812"/>
                      </a:lnTo>
                      <a:lnTo>
                        <a:pt x="621" y="803"/>
                      </a:lnTo>
                      <a:lnTo>
                        <a:pt x="635" y="791"/>
                      </a:lnTo>
                      <a:lnTo>
                        <a:pt x="351" y="0"/>
                      </a:lnTo>
                      <a:lnTo>
                        <a:pt x="0" y="103"/>
                      </a:lnTo>
                      <a:lnTo>
                        <a:pt x="12" y="126"/>
                      </a:lnTo>
                      <a:lnTo>
                        <a:pt x="23" y="147"/>
                      </a:lnTo>
                      <a:lnTo>
                        <a:pt x="31" y="169"/>
                      </a:lnTo>
                      <a:lnTo>
                        <a:pt x="38" y="192"/>
                      </a:lnTo>
                      <a:lnTo>
                        <a:pt x="44" y="214"/>
                      </a:lnTo>
                      <a:lnTo>
                        <a:pt x="49" y="238"/>
                      </a:lnTo>
                      <a:lnTo>
                        <a:pt x="52" y="262"/>
                      </a:lnTo>
                      <a:lnTo>
                        <a:pt x="53" y="287"/>
                      </a:lnTo>
                      <a:lnTo>
                        <a:pt x="52" y="317"/>
                      </a:lnTo>
                      <a:lnTo>
                        <a:pt x="49" y="351"/>
                      </a:lnTo>
                      <a:lnTo>
                        <a:pt x="46" y="391"/>
                      </a:lnTo>
                      <a:lnTo>
                        <a:pt x="42" y="434"/>
                      </a:lnTo>
                      <a:lnTo>
                        <a:pt x="40" y="481"/>
                      </a:lnTo>
                      <a:lnTo>
                        <a:pt x="40" y="528"/>
                      </a:lnTo>
                      <a:lnTo>
                        <a:pt x="40" y="552"/>
                      </a:lnTo>
                      <a:lnTo>
                        <a:pt x="41" y="576"/>
                      </a:lnTo>
                      <a:lnTo>
                        <a:pt x="42" y="598"/>
                      </a:lnTo>
                      <a:lnTo>
                        <a:pt x="45" y="622"/>
                      </a:lnTo>
                      <a:lnTo>
                        <a:pt x="49" y="643"/>
                      </a:lnTo>
                      <a:lnTo>
                        <a:pt x="54" y="663"/>
                      </a:lnTo>
                      <a:lnTo>
                        <a:pt x="61" y="681"/>
                      </a:lnTo>
                      <a:lnTo>
                        <a:pt x="69" y="697"/>
                      </a:lnTo>
                      <a:lnTo>
                        <a:pt x="78" y="712"/>
                      </a:lnTo>
                      <a:lnTo>
                        <a:pt x="87" y="724"/>
                      </a:lnTo>
                      <a:lnTo>
                        <a:pt x="97" y="734"/>
                      </a:lnTo>
                      <a:lnTo>
                        <a:pt x="106" y="742"/>
                      </a:lnTo>
                      <a:lnTo>
                        <a:pt x="115" y="747"/>
                      </a:lnTo>
                      <a:lnTo>
                        <a:pt x="124" y="750"/>
                      </a:lnTo>
                      <a:lnTo>
                        <a:pt x="131" y="751"/>
                      </a:lnTo>
                      <a:lnTo>
                        <a:pt x="137" y="750"/>
                      </a:lnTo>
                      <a:lnTo>
                        <a:pt x="140" y="747"/>
                      </a:lnTo>
                      <a:lnTo>
                        <a:pt x="143" y="746"/>
                      </a:lnTo>
                      <a:lnTo>
                        <a:pt x="145" y="742"/>
                      </a:lnTo>
                      <a:lnTo>
                        <a:pt x="147" y="739"/>
                      </a:lnTo>
                      <a:lnTo>
                        <a:pt x="148" y="730"/>
                      </a:lnTo>
                      <a:lnTo>
                        <a:pt x="147" y="718"/>
                      </a:lnTo>
                      <a:lnTo>
                        <a:pt x="114" y="357"/>
                      </a:lnTo>
                      <a:close/>
                    </a:path>
                  </a:pathLst>
                </a:custGeom>
                <a:noFill/>
                <a:ln w="9525">
                  <a:solidFill>
                    <a:srgbClr val="1F1A17"/>
                  </a:solidFill>
                  <a:round/>
                  <a:headEnd/>
                  <a:tailEnd/>
                </a:ln>
              </p:spPr>
              <p:txBody>
                <a:bodyPr/>
                <a:lstStyle/>
                <a:p>
                  <a:pPr eaLnBrk="1" hangingPunct="1"/>
                  <a:endParaRPr lang="pt-BR" b="1" u="none"/>
                </a:p>
              </p:txBody>
            </p:sp>
            <p:sp>
              <p:nvSpPr>
                <p:cNvPr id="455727" name="Freeform 2314"/>
                <p:cNvSpPr>
                  <a:spLocks/>
                </p:cNvSpPr>
                <p:nvPr/>
              </p:nvSpPr>
              <p:spPr bwMode="auto">
                <a:xfrm>
                  <a:off x="4440" y="3435"/>
                  <a:ext cx="62" cy="209"/>
                </a:xfrm>
                <a:custGeom>
                  <a:avLst/>
                  <a:gdLst>
                    <a:gd name="T0" fmla="*/ 0 w 247"/>
                    <a:gd name="T1" fmla="*/ 0 h 836"/>
                    <a:gd name="T2" fmla="*/ 0 w 247"/>
                    <a:gd name="T3" fmla="*/ 0 h 836"/>
                    <a:gd name="T4" fmla="*/ 0 w 247"/>
                    <a:gd name="T5" fmla="*/ 0 h 836"/>
                    <a:gd name="T6" fmla="*/ 0 w 247"/>
                    <a:gd name="T7" fmla="*/ 0 h 836"/>
                    <a:gd name="T8" fmla="*/ 0 w 247"/>
                    <a:gd name="T9" fmla="*/ 0 h 836"/>
                    <a:gd name="T10" fmla="*/ 0 w 247"/>
                    <a:gd name="T11" fmla="*/ 0 h 836"/>
                    <a:gd name="T12" fmla="*/ 0 w 247"/>
                    <a:gd name="T13" fmla="*/ 0 h 836"/>
                    <a:gd name="T14" fmla="*/ 0 w 247"/>
                    <a:gd name="T15" fmla="*/ 0 h 836"/>
                    <a:gd name="T16" fmla="*/ 0 w 247"/>
                    <a:gd name="T17" fmla="*/ 0 h 836"/>
                    <a:gd name="T18" fmla="*/ 0 w 247"/>
                    <a:gd name="T19" fmla="*/ 0 h 836"/>
                    <a:gd name="T20" fmla="*/ 0 w 247"/>
                    <a:gd name="T21" fmla="*/ 0 h 836"/>
                    <a:gd name="T22" fmla="*/ 0 w 247"/>
                    <a:gd name="T23" fmla="*/ 0 h 836"/>
                    <a:gd name="T24" fmla="*/ 0 w 247"/>
                    <a:gd name="T25" fmla="*/ 0 h 836"/>
                    <a:gd name="T26" fmla="*/ 0 w 247"/>
                    <a:gd name="T27" fmla="*/ 0 h 836"/>
                    <a:gd name="T28" fmla="*/ 0 w 247"/>
                    <a:gd name="T29" fmla="*/ 0 h 836"/>
                    <a:gd name="T30" fmla="*/ 0 w 247"/>
                    <a:gd name="T31" fmla="*/ 0 h 836"/>
                    <a:gd name="T32" fmla="*/ 0 w 247"/>
                    <a:gd name="T33" fmla="*/ 0 h 836"/>
                    <a:gd name="T34" fmla="*/ 0 w 247"/>
                    <a:gd name="T35" fmla="*/ 0 h 836"/>
                    <a:gd name="T36" fmla="*/ 0 w 247"/>
                    <a:gd name="T37" fmla="*/ 0 h 836"/>
                    <a:gd name="T38" fmla="*/ 0 w 247"/>
                    <a:gd name="T39" fmla="*/ 0 h 836"/>
                    <a:gd name="T40" fmla="*/ 0 w 247"/>
                    <a:gd name="T41" fmla="*/ 0 h 836"/>
                    <a:gd name="T42" fmla="*/ 0 w 247"/>
                    <a:gd name="T43" fmla="*/ 0 h 836"/>
                    <a:gd name="T44" fmla="*/ 0 w 247"/>
                    <a:gd name="T45" fmla="*/ 0 h 836"/>
                    <a:gd name="T46" fmla="*/ 0 w 247"/>
                    <a:gd name="T47" fmla="*/ 0 h 836"/>
                    <a:gd name="T48" fmla="*/ 0 w 247"/>
                    <a:gd name="T49" fmla="*/ 0 h 836"/>
                    <a:gd name="T50" fmla="*/ 0 w 247"/>
                    <a:gd name="T51" fmla="*/ 0 h 836"/>
                    <a:gd name="T52" fmla="*/ 0 w 247"/>
                    <a:gd name="T53" fmla="*/ 0 h 836"/>
                    <a:gd name="T54" fmla="*/ 0 w 247"/>
                    <a:gd name="T55" fmla="*/ 0 h 836"/>
                    <a:gd name="T56" fmla="*/ 0 w 247"/>
                    <a:gd name="T57" fmla="*/ 0 h 836"/>
                    <a:gd name="T58" fmla="*/ 0 w 247"/>
                    <a:gd name="T59" fmla="*/ 0 h 836"/>
                    <a:gd name="T60" fmla="*/ 0 w 247"/>
                    <a:gd name="T61" fmla="*/ 0 h 836"/>
                    <a:gd name="T62" fmla="*/ 0 w 247"/>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7"/>
                    <a:gd name="T97" fmla="*/ 0 h 836"/>
                    <a:gd name="T98" fmla="*/ 247 w 247"/>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7" h="836">
                      <a:moveTo>
                        <a:pt x="152" y="0"/>
                      </a:moveTo>
                      <a:lnTo>
                        <a:pt x="150" y="12"/>
                      </a:lnTo>
                      <a:lnTo>
                        <a:pt x="150" y="26"/>
                      </a:lnTo>
                      <a:lnTo>
                        <a:pt x="150" y="44"/>
                      </a:lnTo>
                      <a:lnTo>
                        <a:pt x="152" y="62"/>
                      </a:lnTo>
                      <a:lnTo>
                        <a:pt x="155" y="104"/>
                      </a:lnTo>
                      <a:lnTo>
                        <a:pt x="161" y="152"/>
                      </a:lnTo>
                      <a:lnTo>
                        <a:pt x="177" y="264"/>
                      </a:lnTo>
                      <a:lnTo>
                        <a:pt x="196" y="387"/>
                      </a:lnTo>
                      <a:lnTo>
                        <a:pt x="216" y="514"/>
                      </a:lnTo>
                      <a:lnTo>
                        <a:pt x="233" y="635"/>
                      </a:lnTo>
                      <a:lnTo>
                        <a:pt x="240" y="690"/>
                      </a:lnTo>
                      <a:lnTo>
                        <a:pt x="244" y="743"/>
                      </a:lnTo>
                      <a:lnTo>
                        <a:pt x="247" y="789"/>
                      </a:lnTo>
                      <a:lnTo>
                        <a:pt x="247" y="829"/>
                      </a:lnTo>
                      <a:lnTo>
                        <a:pt x="233" y="832"/>
                      </a:lnTo>
                      <a:lnTo>
                        <a:pt x="218" y="833"/>
                      </a:lnTo>
                      <a:lnTo>
                        <a:pt x="202" y="834"/>
                      </a:lnTo>
                      <a:lnTo>
                        <a:pt x="185" y="836"/>
                      </a:lnTo>
                      <a:lnTo>
                        <a:pt x="167" y="836"/>
                      </a:lnTo>
                      <a:lnTo>
                        <a:pt x="149" y="834"/>
                      </a:lnTo>
                      <a:lnTo>
                        <a:pt x="130" y="832"/>
                      </a:lnTo>
                      <a:lnTo>
                        <a:pt x="112" y="828"/>
                      </a:lnTo>
                      <a:lnTo>
                        <a:pt x="93" y="822"/>
                      </a:lnTo>
                      <a:lnTo>
                        <a:pt x="76" y="814"/>
                      </a:lnTo>
                      <a:lnTo>
                        <a:pt x="59" y="805"/>
                      </a:lnTo>
                      <a:lnTo>
                        <a:pt x="45" y="793"/>
                      </a:lnTo>
                      <a:lnTo>
                        <a:pt x="37" y="788"/>
                      </a:lnTo>
                      <a:lnTo>
                        <a:pt x="30" y="780"/>
                      </a:lnTo>
                      <a:lnTo>
                        <a:pt x="23" y="772"/>
                      </a:lnTo>
                      <a:lnTo>
                        <a:pt x="18" y="764"/>
                      </a:lnTo>
                      <a:lnTo>
                        <a:pt x="13" y="755"/>
                      </a:lnTo>
                      <a:lnTo>
                        <a:pt x="8" y="745"/>
                      </a:lnTo>
                      <a:lnTo>
                        <a:pt x="4" y="734"/>
                      </a:lnTo>
                      <a:lnTo>
                        <a:pt x="0" y="723"/>
                      </a:lnTo>
                      <a:lnTo>
                        <a:pt x="8" y="689"/>
                      </a:lnTo>
                      <a:lnTo>
                        <a:pt x="18" y="632"/>
                      </a:lnTo>
                      <a:lnTo>
                        <a:pt x="31" y="558"/>
                      </a:lnTo>
                      <a:lnTo>
                        <a:pt x="46" y="475"/>
                      </a:lnTo>
                      <a:lnTo>
                        <a:pt x="59" y="388"/>
                      </a:lnTo>
                      <a:lnTo>
                        <a:pt x="71" y="305"/>
                      </a:lnTo>
                      <a:lnTo>
                        <a:pt x="80" y="231"/>
                      </a:lnTo>
                      <a:lnTo>
                        <a:pt x="84" y="174"/>
                      </a:lnTo>
                      <a:lnTo>
                        <a:pt x="84" y="158"/>
                      </a:lnTo>
                      <a:lnTo>
                        <a:pt x="83" y="144"/>
                      </a:lnTo>
                      <a:lnTo>
                        <a:pt x="79" y="131"/>
                      </a:lnTo>
                      <a:lnTo>
                        <a:pt x="75" y="120"/>
                      </a:lnTo>
                      <a:lnTo>
                        <a:pt x="70" y="110"/>
                      </a:lnTo>
                      <a:lnTo>
                        <a:pt x="63" y="99"/>
                      </a:lnTo>
                      <a:lnTo>
                        <a:pt x="56" y="91"/>
                      </a:lnTo>
                      <a:lnTo>
                        <a:pt x="50" y="83"/>
                      </a:lnTo>
                      <a:lnTo>
                        <a:pt x="37" y="69"/>
                      </a:lnTo>
                      <a:lnTo>
                        <a:pt x="26" y="55"/>
                      </a:lnTo>
                      <a:lnTo>
                        <a:pt x="22" y="49"/>
                      </a:lnTo>
                      <a:lnTo>
                        <a:pt x="20" y="42"/>
                      </a:lnTo>
                      <a:lnTo>
                        <a:pt x="20" y="36"/>
                      </a:lnTo>
                      <a:lnTo>
                        <a:pt x="21" y="28"/>
                      </a:lnTo>
                      <a:lnTo>
                        <a:pt x="35" y="28"/>
                      </a:lnTo>
                      <a:lnTo>
                        <a:pt x="51" y="24"/>
                      </a:lnTo>
                      <a:lnTo>
                        <a:pt x="68" y="20"/>
                      </a:lnTo>
                      <a:lnTo>
                        <a:pt x="86" y="15"/>
                      </a:lnTo>
                      <a:lnTo>
                        <a:pt x="104" y="9"/>
                      </a:lnTo>
                      <a:lnTo>
                        <a:pt x="121" y="4"/>
                      </a:lnTo>
                      <a:lnTo>
                        <a:pt x="137" y="1"/>
                      </a:lnTo>
                      <a:lnTo>
                        <a:pt x="152" y="0"/>
                      </a:lnTo>
                      <a:close/>
                    </a:path>
                  </a:pathLst>
                </a:custGeom>
                <a:solidFill>
                  <a:srgbClr val="FFF500"/>
                </a:solidFill>
                <a:ln w="9525">
                  <a:noFill/>
                  <a:round/>
                  <a:headEnd/>
                  <a:tailEnd/>
                </a:ln>
              </p:spPr>
              <p:txBody>
                <a:bodyPr/>
                <a:lstStyle/>
                <a:p>
                  <a:pPr eaLnBrk="1" hangingPunct="1"/>
                  <a:endParaRPr lang="pt-BR" b="1" u="none"/>
                </a:p>
              </p:txBody>
            </p:sp>
            <p:sp>
              <p:nvSpPr>
                <p:cNvPr id="455728" name="Freeform 2315"/>
                <p:cNvSpPr>
                  <a:spLocks/>
                </p:cNvSpPr>
                <p:nvPr/>
              </p:nvSpPr>
              <p:spPr bwMode="auto">
                <a:xfrm>
                  <a:off x="4440" y="3435"/>
                  <a:ext cx="62" cy="209"/>
                </a:xfrm>
                <a:custGeom>
                  <a:avLst/>
                  <a:gdLst>
                    <a:gd name="T0" fmla="*/ 0 w 247"/>
                    <a:gd name="T1" fmla="*/ 0 h 836"/>
                    <a:gd name="T2" fmla="*/ 0 w 247"/>
                    <a:gd name="T3" fmla="*/ 0 h 836"/>
                    <a:gd name="T4" fmla="*/ 0 w 247"/>
                    <a:gd name="T5" fmla="*/ 0 h 836"/>
                    <a:gd name="T6" fmla="*/ 0 w 247"/>
                    <a:gd name="T7" fmla="*/ 0 h 836"/>
                    <a:gd name="T8" fmla="*/ 0 w 247"/>
                    <a:gd name="T9" fmla="*/ 0 h 836"/>
                    <a:gd name="T10" fmla="*/ 0 w 247"/>
                    <a:gd name="T11" fmla="*/ 0 h 836"/>
                    <a:gd name="T12" fmla="*/ 0 w 247"/>
                    <a:gd name="T13" fmla="*/ 0 h 836"/>
                    <a:gd name="T14" fmla="*/ 0 w 247"/>
                    <a:gd name="T15" fmla="*/ 0 h 836"/>
                    <a:gd name="T16" fmla="*/ 0 w 247"/>
                    <a:gd name="T17" fmla="*/ 0 h 836"/>
                    <a:gd name="T18" fmla="*/ 0 w 247"/>
                    <a:gd name="T19" fmla="*/ 0 h 836"/>
                    <a:gd name="T20" fmla="*/ 0 w 247"/>
                    <a:gd name="T21" fmla="*/ 0 h 836"/>
                    <a:gd name="T22" fmla="*/ 0 w 247"/>
                    <a:gd name="T23" fmla="*/ 0 h 836"/>
                    <a:gd name="T24" fmla="*/ 0 w 247"/>
                    <a:gd name="T25" fmla="*/ 0 h 836"/>
                    <a:gd name="T26" fmla="*/ 0 w 247"/>
                    <a:gd name="T27" fmla="*/ 0 h 836"/>
                    <a:gd name="T28" fmla="*/ 0 w 247"/>
                    <a:gd name="T29" fmla="*/ 0 h 836"/>
                    <a:gd name="T30" fmla="*/ 0 w 247"/>
                    <a:gd name="T31" fmla="*/ 0 h 836"/>
                    <a:gd name="T32" fmla="*/ 0 w 247"/>
                    <a:gd name="T33" fmla="*/ 0 h 836"/>
                    <a:gd name="T34" fmla="*/ 0 w 247"/>
                    <a:gd name="T35" fmla="*/ 0 h 836"/>
                    <a:gd name="T36" fmla="*/ 0 w 247"/>
                    <a:gd name="T37" fmla="*/ 0 h 836"/>
                    <a:gd name="T38" fmla="*/ 0 w 247"/>
                    <a:gd name="T39" fmla="*/ 0 h 836"/>
                    <a:gd name="T40" fmla="*/ 0 w 247"/>
                    <a:gd name="T41" fmla="*/ 0 h 836"/>
                    <a:gd name="T42" fmla="*/ 0 w 247"/>
                    <a:gd name="T43" fmla="*/ 0 h 836"/>
                    <a:gd name="T44" fmla="*/ 0 w 247"/>
                    <a:gd name="T45" fmla="*/ 0 h 836"/>
                    <a:gd name="T46" fmla="*/ 0 w 247"/>
                    <a:gd name="T47" fmla="*/ 0 h 836"/>
                    <a:gd name="T48" fmla="*/ 0 w 247"/>
                    <a:gd name="T49" fmla="*/ 0 h 836"/>
                    <a:gd name="T50" fmla="*/ 0 w 247"/>
                    <a:gd name="T51" fmla="*/ 0 h 836"/>
                    <a:gd name="T52" fmla="*/ 0 w 247"/>
                    <a:gd name="T53" fmla="*/ 0 h 836"/>
                    <a:gd name="T54" fmla="*/ 0 w 247"/>
                    <a:gd name="T55" fmla="*/ 0 h 836"/>
                    <a:gd name="T56" fmla="*/ 0 w 247"/>
                    <a:gd name="T57" fmla="*/ 0 h 836"/>
                    <a:gd name="T58" fmla="*/ 0 w 247"/>
                    <a:gd name="T59" fmla="*/ 0 h 836"/>
                    <a:gd name="T60" fmla="*/ 0 w 247"/>
                    <a:gd name="T61" fmla="*/ 0 h 836"/>
                    <a:gd name="T62" fmla="*/ 0 w 247"/>
                    <a:gd name="T63" fmla="*/ 0 h 8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7"/>
                    <a:gd name="T97" fmla="*/ 0 h 836"/>
                    <a:gd name="T98" fmla="*/ 247 w 247"/>
                    <a:gd name="T99" fmla="*/ 836 h 8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7" h="836">
                      <a:moveTo>
                        <a:pt x="152" y="0"/>
                      </a:moveTo>
                      <a:lnTo>
                        <a:pt x="150" y="12"/>
                      </a:lnTo>
                      <a:lnTo>
                        <a:pt x="150" y="26"/>
                      </a:lnTo>
                      <a:lnTo>
                        <a:pt x="150" y="44"/>
                      </a:lnTo>
                      <a:lnTo>
                        <a:pt x="152" y="62"/>
                      </a:lnTo>
                      <a:lnTo>
                        <a:pt x="155" y="104"/>
                      </a:lnTo>
                      <a:lnTo>
                        <a:pt x="161" y="152"/>
                      </a:lnTo>
                      <a:lnTo>
                        <a:pt x="177" y="264"/>
                      </a:lnTo>
                      <a:lnTo>
                        <a:pt x="196" y="387"/>
                      </a:lnTo>
                      <a:lnTo>
                        <a:pt x="216" y="514"/>
                      </a:lnTo>
                      <a:lnTo>
                        <a:pt x="233" y="635"/>
                      </a:lnTo>
                      <a:lnTo>
                        <a:pt x="240" y="690"/>
                      </a:lnTo>
                      <a:lnTo>
                        <a:pt x="244" y="743"/>
                      </a:lnTo>
                      <a:lnTo>
                        <a:pt x="247" y="789"/>
                      </a:lnTo>
                      <a:lnTo>
                        <a:pt x="247" y="829"/>
                      </a:lnTo>
                      <a:lnTo>
                        <a:pt x="233" y="832"/>
                      </a:lnTo>
                      <a:lnTo>
                        <a:pt x="218" y="833"/>
                      </a:lnTo>
                      <a:lnTo>
                        <a:pt x="202" y="834"/>
                      </a:lnTo>
                      <a:lnTo>
                        <a:pt x="185" y="836"/>
                      </a:lnTo>
                      <a:lnTo>
                        <a:pt x="167" y="836"/>
                      </a:lnTo>
                      <a:lnTo>
                        <a:pt x="149" y="834"/>
                      </a:lnTo>
                      <a:lnTo>
                        <a:pt x="130" y="832"/>
                      </a:lnTo>
                      <a:lnTo>
                        <a:pt x="112" y="828"/>
                      </a:lnTo>
                      <a:lnTo>
                        <a:pt x="93" y="822"/>
                      </a:lnTo>
                      <a:lnTo>
                        <a:pt x="76" y="814"/>
                      </a:lnTo>
                      <a:lnTo>
                        <a:pt x="59" y="805"/>
                      </a:lnTo>
                      <a:lnTo>
                        <a:pt x="45" y="793"/>
                      </a:lnTo>
                      <a:lnTo>
                        <a:pt x="37" y="788"/>
                      </a:lnTo>
                      <a:lnTo>
                        <a:pt x="30" y="780"/>
                      </a:lnTo>
                      <a:lnTo>
                        <a:pt x="23" y="772"/>
                      </a:lnTo>
                      <a:lnTo>
                        <a:pt x="18" y="764"/>
                      </a:lnTo>
                      <a:lnTo>
                        <a:pt x="13" y="755"/>
                      </a:lnTo>
                      <a:lnTo>
                        <a:pt x="8" y="745"/>
                      </a:lnTo>
                      <a:lnTo>
                        <a:pt x="4" y="734"/>
                      </a:lnTo>
                      <a:lnTo>
                        <a:pt x="0" y="723"/>
                      </a:lnTo>
                      <a:lnTo>
                        <a:pt x="8" y="689"/>
                      </a:lnTo>
                      <a:lnTo>
                        <a:pt x="18" y="632"/>
                      </a:lnTo>
                      <a:lnTo>
                        <a:pt x="31" y="558"/>
                      </a:lnTo>
                      <a:lnTo>
                        <a:pt x="46" y="475"/>
                      </a:lnTo>
                      <a:lnTo>
                        <a:pt x="59" y="388"/>
                      </a:lnTo>
                      <a:lnTo>
                        <a:pt x="71" y="305"/>
                      </a:lnTo>
                      <a:lnTo>
                        <a:pt x="80" y="231"/>
                      </a:lnTo>
                      <a:lnTo>
                        <a:pt x="84" y="174"/>
                      </a:lnTo>
                      <a:lnTo>
                        <a:pt x="84" y="158"/>
                      </a:lnTo>
                      <a:lnTo>
                        <a:pt x="83" y="144"/>
                      </a:lnTo>
                      <a:lnTo>
                        <a:pt x="79" y="131"/>
                      </a:lnTo>
                      <a:lnTo>
                        <a:pt x="75" y="120"/>
                      </a:lnTo>
                      <a:lnTo>
                        <a:pt x="70" y="110"/>
                      </a:lnTo>
                      <a:lnTo>
                        <a:pt x="63" y="99"/>
                      </a:lnTo>
                      <a:lnTo>
                        <a:pt x="56" y="91"/>
                      </a:lnTo>
                      <a:lnTo>
                        <a:pt x="50" y="83"/>
                      </a:lnTo>
                      <a:lnTo>
                        <a:pt x="37" y="69"/>
                      </a:lnTo>
                      <a:lnTo>
                        <a:pt x="26" y="55"/>
                      </a:lnTo>
                      <a:lnTo>
                        <a:pt x="22" y="49"/>
                      </a:lnTo>
                      <a:lnTo>
                        <a:pt x="20" y="42"/>
                      </a:lnTo>
                      <a:lnTo>
                        <a:pt x="20" y="36"/>
                      </a:lnTo>
                      <a:lnTo>
                        <a:pt x="21" y="28"/>
                      </a:lnTo>
                      <a:lnTo>
                        <a:pt x="35" y="28"/>
                      </a:lnTo>
                      <a:lnTo>
                        <a:pt x="51" y="24"/>
                      </a:lnTo>
                      <a:lnTo>
                        <a:pt x="68" y="20"/>
                      </a:lnTo>
                      <a:lnTo>
                        <a:pt x="86" y="15"/>
                      </a:lnTo>
                      <a:lnTo>
                        <a:pt x="104" y="9"/>
                      </a:lnTo>
                      <a:lnTo>
                        <a:pt x="121" y="4"/>
                      </a:lnTo>
                      <a:lnTo>
                        <a:pt x="137" y="1"/>
                      </a:lnTo>
                      <a:lnTo>
                        <a:pt x="152" y="0"/>
                      </a:lnTo>
                      <a:close/>
                    </a:path>
                  </a:pathLst>
                </a:custGeom>
                <a:noFill/>
                <a:ln w="6350">
                  <a:solidFill>
                    <a:srgbClr val="1F1A17"/>
                  </a:solidFill>
                  <a:round/>
                  <a:headEnd/>
                  <a:tailEnd/>
                </a:ln>
              </p:spPr>
              <p:txBody>
                <a:bodyPr/>
                <a:lstStyle/>
                <a:p>
                  <a:pPr eaLnBrk="1" hangingPunct="1"/>
                  <a:endParaRPr lang="pt-BR" b="1" u="none"/>
                </a:p>
              </p:txBody>
            </p:sp>
            <p:sp>
              <p:nvSpPr>
                <p:cNvPr id="455729" name="Freeform 2316"/>
                <p:cNvSpPr>
                  <a:spLocks/>
                </p:cNvSpPr>
                <p:nvPr/>
              </p:nvSpPr>
              <p:spPr bwMode="auto">
                <a:xfrm>
                  <a:off x="5221" y="2554"/>
                  <a:ext cx="219" cy="140"/>
                </a:xfrm>
                <a:custGeom>
                  <a:avLst/>
                  <a:gdLst>
                    <a:gd name="T0" fmla="*/ 0 w 878"/>
                    <a:gd name="T1" fmla="*/ 0 h 561"/>
                    <a:gd name="T2" fmla="*/ 0 w 878"/>
                    <a:gd name="T3" fmla="*/ 0 h 561"/>
                    <a:gd name="T4" fmla="*/ 0 w 878"/>
                    <a:gd name="T5" fmla="*/ 0 h 561"/>
                    <a:gd name="T6" fmla="*/ 0 w 878"/>
                    <a:gd name="T7" fmla="*/ 0 h 561"/>
                    <a:gd name="T8" fmla="*/ 0 w 878"/>
                    <a:gd name="T9" fmla="*/ 0 h 561"/>
                    <a:gd name="T10" fmla="*/ 0 w 878"/>
                    <a:gd name="T11" fmla="*/ 0 h 561"/>
                    <a:gd name="T12" fmla="*/ 0 w 878"/>
                    <a:gd name="T13" fmla="*/ 0 h 561"/>
                    <a:gd name="T14" fmla="*/ 0 w 878"/>
                    <a:gd name="T15" fmla="*/ 0 h 561"/>
                    <a:gd name="T16" fmla="*/ 0 w 878"/>
                    <a:gd name="T17" fmla="*/ 0 h 561"/>
                    <a:gd name="T18" fmla="*/ 0 w 878"/>
                    <a:gd name="T19" fmla="*/ 0 h 561"/>
                    <a:gd name="T20" fmla="*/ 0 w 878"/>
                    <a:gd name="T21" fmla="*/ 0 h 561"/>
                    <a:gd name="T22" fmla="*/ 0 w 878"/>
                    <a:gd name="T23" fmla="*/ 0 h 561"/>
                    <a:gd name="T24" fmla="*/ 0 w 878"/>
                    <a:gd name="T25" fmla="*/ 0 h 561"/>
                    <a:gd name="T26" fmla="*/ 0 w 878"/>
                    <a:gd name="T27" fmla="*/ 0 h 561"/>
                    <a:gd name="T28" fmla="*/ 0 w 878"/>
                    <a:gd name="T29" fmla="*/ 0 h 561"/>
                    <a:gd name="T30" fmla="*/ 0 w 878"/>
                    <a:gd name="T31" fmla="*/ 0 h 561"/>
                    <a:gd name="T32" fmla="*/ 0 w 878"/>
                    <a:gd name="T33" fmla="*/ 0 h 561"/>
                    <a:gd name="T34" fmla="*/ 0 w 878"/>
                    <a:gd name="T35" fmla="*/ 0 h 561"/>
                    <a:gd name="T36" fmla="*/ 0 w 878"/>
                    <a:gd name="T37" fmla="*/ 0 h 561"/>
                    <a:gd name="T38" fmla="*/ 0 w 878"/>
                    <a:gd name="T39" fmla="*/ 0 h 561"/>
                    <a:gd name="T40" fmla="*/ 0 w 878"/>
                    <a:gd name="T41" fmla="*/ 0 h 561"/>
                    <a:gd name="T42" fmla="*/ 0 w 878"/>
                    <a:gd name="T43" fmla="*/ 0 h 561"/>
                    <a:gd name="T44" fmla="*/ 0 w 878"/>
                    <a:gd name="T45" fmla="*/ 0 h 561"/>
                    <a:gd name="T46" fmla="*/ 0 w 878"/>
                    <a:gd name="T47" fmla="*/ 0 h 561"/>
                    <a:gd name="T48" fmla="*/ 0 w 878"/>
                    <a:gd name="T49" fmla="*/ 0 h 561"/>
                    <a:gd name="T50" fmla="*/ 0 w 878"/>
                    <a:gd name="T51" fmla="*/ 0 h 561"/>
                    <a:gd name="T52" fmla="*/ 0 w 878"/>
                    <a:gd name="T53" fmla="*/ 0 h 561"/>
                    <a:gd name="T54" fmla="*/ 0 w 878"/>
                    <a:gd name="T55" fmla="*/ 0 h 561"/>
                    <a:gd name="T56" fmla="*/ 0 w 878"/>
                    <a:gd name="T57" fmla="*/ 0 h 561"/>
                    <a:gd name="T58" fmla="*/ 0 w 878"/>
                    <a:gd name="T59" fmla="*/ 0 h 561"/>
                    <a:gd name="T60" fmla="*/ 0 w 878"/>
                    <a:gd name="T61" fmla="*/ 0 h 561"/>
                    <a:gd name="T62" fmla="*/ 0 w 878"/>
                    <a:gd name="T63" fmla="*/ 0 h 561"/>
                    <a:gd name="T64" fmla="*/ 0 w 878"/>
                    <a:gd name="T65" fmla="*/ 0 h 561"/>
                    <a:gd name="T66" fmla="*/ 0 w 878"/>
                    <a:gd name="T67" fmla="*/ 0 h 561"/>
                    <a:gd name="T68" fmla="*/ 0 w 878"/>
                    <a:gd name="T69" fmla="*/ 0 h 561"/>
                    <a:gd name="T70" fmla="*/ 0 w 878"/>
                    <a:gd name="T71" fmla="*/ 0 h 561"/>
                    <a:gd name="T72" fmla="*/ 0 w 878"/>
                    <a:gd name="T73" fmla="*/ 0 h 561"/>
                    <a:gd name="T74" fmla="*/ 0 w 878"/>
                    <a:gd name="T75" fmla="*/ 0 h 561"/>
                    <a:gd name="T76" fmla="*/ 0 w 878"/>
                    <a:gd name="T77" fmla="*/ 0 h 561"/>
                    <a:gd name="T78" fmla="*/ 0 w 878"/>
                    <a:gd name="T79" fmla="*/ 0 h 561"/>
                    <a:gd name="T80" fmla="*/ 0 w 878"/>
                    <a:gd name="T81" fmla="*/ 0 h 5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78"/>
                    <a:gd name="T124" fmla="*/ 0 h 561"/>
                    <a:gd name="T125" fmla="*/ 878 w 878"/>
                    <a:gd name="T126" fmla="*/ 561 h 5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78" h="561">
                      <a:moveTo>
                        <a:pt x="318" y="455"/>
                      </a:moveTo>
                      <a:lnTo>
                        <a:pt x="878" y="447"/>
                      </a:lnTo>
                      <a:lnTo>
                        <a:pt x="873" y="423"/>
                      </a:lnTo>
                      <a:lnTo>
                        <a:pt x="867" y="401"/>
                      </a:lnTo>
                      <a:lnTo>
                        <a:pt x="865" y="390"/>
                      </a:lnTo>
                      <a:lnTo>
                        <a:pt x="859" y="379"/>
                      </a:lnTo>
                      <a:lnTo>
                        <a:pt x="856" y="369"/>
                      </a:lnTo>
                      <a:lnTo>
                        <a:pt x="849" y="359"/>
                      </a:lnTo>
                      <a:lnTo>
                        <a:pt x="842" y="349"/>
                      </a:lnTo>
                      <a:lnTo>
                        <a:pt x="834" y="342"/>
                      </a:lnTo>
                      <a:lnTo>
                        <a:pt x="824" y="334"/>
                      </a:lnTo>
                      <a:lnTo>
                        <a:pt x="813" y="326"/>
                      </a:lnTo>
                      <a:lnTo>
                        <a:pt x="800" y="320"/>
                      </a:lnTo>
                      <a:lnTo>
                        <a:pt x="787" y="314"/>
                      </a:lnTo>
                      <a:lnTo>
                        <a:pt x="770" y="310"/>
                      </a:lnTo>
                      <a:lnTo>
                        <a:pt x="751" y="306"/>
                      </a:lnTo>
                      <a:lnTo>
                        <a:pt x="743" y="302"/>
                      </a:lnTo>
                      <a:lnTo>
                        <a:pt x="737" y="297"/>
                      </a:lnTo>
                      <a:lnTo>
                        <a:pt x="730" y="290"/>
                      </a:lnTo>
                      <a:lnTo>
                        <a:pt x="725" y="285"/>
                      </a:lnTo>
                      <a:lnTo>
                        <a:pt x="721" y="278"/>
                      </a:lnTo>
                      <a:lnTo>
                        <a:pt x="717" y="273"/>
                      </a:lnTo>
                      <a:lnTo>
                        <a:pt x="714" y="266"/>
                      </a:lnTo>
                      <a:lnTo>
                        <a:pt x="713" y="260"/>
                      </a:lnTo>
                      <a:lnTo>
                        <a:pt x="713" y="252"/>
                      </a:lnTo>
                      <a:lnTo>
                        <a:pt x="713" y="245"/>
                      </a:lnTo>
                      <a:lnTo>
                        <a:pt x="714" y="237"/>
                      </a:lnTo>
                      <a:lnTo>
                        <a:pt x="717" y="229"/>
                      </a:lnTo>
                      <a:lnTo>
                        <a:pt x="725" y="211"/>
                      </a:lnTo>
                      <a:lnTo>
                        <a:pt x="735" y="192"/>
                      </a:lnTo>
                      <a:lnTo>
                        <a:pt x="763" y="169"/>
                      </a:lnTo>
                      <a:lnTo>
                        <a:pt x="790" y="148"/>
                      </a:lnTo>
                      <a:lnTo>
                        <a:pt x="801" y="137"/>
                      </a:lnTo>
                      <a:lnTo>
                        <a:pt x="812" y="126"/>
                      </a:lnTo>
                      <a:lnTo>
                        <a:pt x="823" y="116"/>
                      </a:lnTo>
                      <a:lnTo>
                        <a:pt x="830" y="105"/>
                      </a:lnTo>
                      <a:lnTo>
                        <a:pt x="837" y="95"/>
                      </a:lnTo>
                      <a:lnTo>
                        <a:pt x="841" y="83"/>
                      </a:lnTo>
                      <a:lnTo>
                        <a:pt x="844" y="72"/>
                      </a:lnTo>
                      <a:lnTo>
                        <a:pt x="845" y="59"/>
                      </a:lnTo>
                      <a:lnTo>
                        <a:pt x="844" y="46"/>
                      </a:lnTo>
                      <a:lnTo>
                        <a:pt x="840" y="31"/>
                      </a:lnTo>
                      <a:lnTo>
                        <a:pt x="832" y="17"/>
                      </a:lnTo>
                      <a:lnTo>
                        <a:pt x="823" y="0"/>
                      </a:lnTo>
                      <a:lnTo>
                        <a:pt x="0" y="169"/>
                      </a:lnTo>
                      <a:lnTo>
                        <a:pt x="52" y="530"/>
                      </a:lnTo>
                      <a:lnTo>
                        <a:pt x="75" y="522"/>
                      </a:lnTo>
                      <a:lnTo>
                        <a:pt x="98" y="516"/>
                      </a:lnTo>
                      <a:lnTo>
                        <a:pt x="120" y="509"/>
                      </a:lnTo>
                      <a:lnTo>
                        <a:pt x="144" y="505"/>
                      </a:lnTo>
                      <a:lnTo>
                        <a:pt x="168" y="503"/>
                      </a:lnTo>
                      <a:lnTo>
                        <a:pt x="192" y="501"/>
                      </a:lnTo>
                      <a:lnTo>
                        <a:pt x="215" y="503"/>
                      </a:lnTo>
                      <a:lnTo>
                        <a:pt x="240" y="505"/>
                      </a:lnTo>
                      <a:lnTo>
                        <a:pt x="269" y="511"/>
                      </a:lnTo>
                      <a:lnTo>
                        <a:pt x="304" y="517"/>
                      </a:lnTo>
                      <a:lnTo>
                        <a:pt x="343" y="526"/>
                      </a:lnTo>
                      <a:lnTo>
                        <a:pt x="386" y="536"/>
                      </a:lnTo>
                      <a:lnTo>
                        <a:pt x="430" y="545"/>
                      </a:lnTo>
                      <a:lnTo>
                        <a:pt x="478" y="553"/>
                      </a:lnTo>
                      <a:lnTo>
                        <a:pt x="500" y="555"/>
                      </a:lnTo>
                      <a:lnTo>
                        <a:pt x="524" y="558"/>
                      </a:lnTo>
                      <a:lnTo>
                        <a:pt x="548" y="559"/>
                      </a:lnTo>
                      <a:lnTo>
                        <a:pt x="570" y="561"/>
                      </a:lnTo>
                      <a:lnTo>
                        <a:pt x="593" y="559"/>
                      </a:lnTo>
                      <a:lnTo>
                        <a:pt x="614" y="557"/>
                      </a:lnTo>
                      <a:lnTo>
                        <a:pt x="632" y="553"/>
                      </a:lnTo>
                      <a:lnTo>
                        <a:pt x="650" y="547"/>
                      </a:lnTo>
                      <a:lnTo>
                        <a:pt x="664" y="541"/>
                      </a:lnTo>
                      <a:lnTo>
                        <a:pt x="679" y="533"/>
                      </a:lnTo>
                      <a:lnTo>
                        <a:pt x="689" y="525"/>
                      </a:lnTo>
                      <a:lnTo>
                        <a:pt x="698" y="517"/>
                      </a:lnTo>
                      <a:lnTo>
                        <a:pt x="705" y="509"/>
                      </a:lnTo>
                      <a:lnTo>
                        <a:pt x="709" y="501"/>
                      </a:lnTo>
                      <a:lnTo>
                        <a:pt x="712" y="493"/>
                      </a:lnTo>
                      <a:lnTo>
                        <a:pt x="710" y="487"/>
                      </a:lnTo>
                      <a:lnTo>
                        <a:pt x="709" y="484"/>
                      </a:lnTo>
                      <a:lnTo>
                        <a:pt x="708" y="481"/>
                      </a:lnTo>
                      <a:lnTo>
                        <a:pt x="705" y="479"/>
                      </a:lnTo>
                      <a:lnTo>
                        <a:pt x="701" y="476"/>
                      </a:lnTo>
                      <a:lnTo>
                        <a:pt x="693" y="474"/>
                      </a:lnTo>
                      <a:lnTo>
                        <a:pt x="681" y="474"/>
                      </a:lnTo>
                      <a:lnTo>
                        <a:pt x="318" y="455"/>
                      </a:lnTo>
                      <a:close/>
                    </a:path>
                  </a:pathLst>
                </a:custGeom>
                <a:solidFill>
                  <a:srgbClr val="EE9BA0"/>
                </a:solidFill>
                <a:ln w="9525">
                  <a:noFill/>
                  <a:round/>
                  <a:headEnd/>
                  <a:tailEnd/>
                </a:ln>
              </p:spPr>
              <p:txBody>
                <a:bodyPr/>
                <a:lstStyle/>
                <a:p>
                  <a:pPr eaLnBrk="1" hangingPunct="1"/>
                  <a:endParaRPr lang="pt-BR" b="1" u="none"/>
                </a:p>
              </p:txBody>
            </p:sp>
            <p:sp>
              <p:nvSpPr>
                <p:cNvPr id="455730" name="Freeform 2317"/>
                <p:cNvSpPr>
                  <a:spLocks/>
                </p:cNvSpPr>
                <p:nvPr/>
              </p:nvSpPr>
              <p:spPr bwMode="auto">
                <a:xfrm>
                  <a:off x="5221" y="2554"/>
                  <a:ext cx="219" cy="140"/>
                </a:xfrm>
                <a:custGeom>
                  <a:avLst/>
                  <a:gdLst>
                    <a:gd name="T0" fmla="*/ 0 w 878"/>
                    <a:gd name="T1" fmla="*/ 0 h 561"/>
                    <a:gd name="T2" fmla="*/ 0 w 878"/>
                    <a:gd name="T3" fmla="*/ 0 h 561"/>
                    <a:gd name="T4" fmla="*/ 0 w 878"/>
                    <a:gd name="T5" fmla="*/ 0 h 561"/>
                    <a:gd name="T6" fmla="*/ 0 w 878"/>
                    <a:gd name="T7" fmla="*/ 0 h 561"/>
                    <a:gd name="T8" fmla="*/ 0 w 878"/>
                    <a:gd name="T9" fmla="*/ 0 h 561"/>
                    <a:gd name="T10" fmla="*/ 0 w 878"/>
                    <a:gd name="T11" fmla="*/ 0 h 561"/>
                    <a:gd name="T12" fmla="*/ 0 w 878"/>
                    <a:gd name="T13" fmla="*/ 0 h 561"/>
                    <a:gd name="T14" fmla="*/ 0 w 878"/>
                    <a:gd name="T15" fmla="*/ 0 h 561"/>
                    <a:gd name="T16" fmla="*/ 0 w 878"/>
                    <a:gd name="T17" fmla="*/ 0 h 561"/>
                    <a:gd name="T18" fmla="*/ 0 w 878"/>
                    <a:gd name="T19" fmla="*/ 0 h 561"/>
                    <a:gd name="T20" fmla="*/ 0 w 878"/>
                    <a:gd name="T21" fmla="*/ 0 h 561"/>
                    <a:gd name="T22" fmla="*/ 0 w 878"/>
                    <a:gd name="T23" fmla="*/ 0 h 561"/>
                    <a:gd name="T24" fmla="*/ 0 w 878"/>
                    <a:gd name="T25" fmla="*/ 0 h 561"/>
                    <a:gd name="T26" fmla="*/ 0 w 878"/>
                    <a:gd name="T27" fmla="*/ 0 h 561"/>
                    <a:gd name="T28" fmla="*/ 0 w 878"/>
                    <a:gd name="T29" fmla="*/ 0 h 561"/>
                    <a:gd name="T30" fmla="*/ 0 w 878"/>
                    <a:gd name="T31" fmla="*/ 0 h 561"/>
                    <a:gd name="T32" fmla="*/ 0 w 878"/>
                    <a:gd name="T33" fmla="*/ 0 h 561"/>
                    <a:gd name="T34" fmla="*/ 0 w 878"/>
                    <a:gd name="T35" fmla="*/ 0 h 561"/>
                    <a:gd name="T36" fmla="*/ 0 w 878"/>
                    <a:gd name="T37" fmla="*/ 0 h 561"/>
                    <a:gd name="T38" fmla="*/ 0 w 878"/>
                    <a:gd name="T39" fmla="*/ 0 h 561"/>
                    <a:gd name="T40" fmla="*/ 0 w 878"/>
                    <a:gd name="T41" fmla="*/ 0 h 561"/>
                    <a:gd name="T42" fmla="*/ 0 w 878"/>
                    <a:gd name="T43" fmla="*/ 0 h 561"/>
                    <a:gd name="T44" fmla="*/ 0 w 878"/>
                    <a:gd name="T45" fmla="*/ 0 h 561"/>
                    <a:gd name="T46" fmla="*/ 0 w 878"/>
                    <a:gd name="T47" fmla="*/ 0 h 561"/>
                    <a:gd name="T48" fmla="*/ 0 w 878"/>
                    <a:gd name="T49" fmla="*/ 0 h 561"/>
                    <a:gd name="T50" fmla="*/ 0 w 878"/>
                    <a:gd name="T51" fmla="*/ 0 h 561"/>
                    <a:gd name="T52" fmla="*/ 0 w 878"/>
                    <a:gd name="T53" fmla="*/ 0 h 561"/>
                    <a:gd name="T54" fmla="*/ 0 w 878"/>
                    <a:gd name="T55" fmla="*/ 0 h 561"/>
                    <a:gd name="T56" fmla="*/ 0 w 878"/>
                    <a:gd name="T57" fmla="*/ 0 h 561"/>
                    <a:gd name="T58" fmla="*/ 0 w 878"/>
                    <a:gd name="T59" fmla="*/ 0 h 561"/>
                    <a:gd name="T60" fmla="*/ 0 w 878"/>
                    <a:gd name="T61" fmla="*/ 0 h 561"/>
                    <a:gd name="T62" fmla="*/ 0 w 878"/>
                    <a:gd name="T63" fmla="*/ 0 h 561"/>
                    <a:gd name="T64" fmla="*/ 0 w 878"/>
                    <a:gd name="T65" fmla="*/ 0 h 561"/>
                    <a:gd name="T66" fmla="*/ 0 w 878"/>
                    <a:gd name="T67" fmla="*/ 0 h 561"/>
                    <a:gd name="T68" fmla="*/ 0 w 878"/>
                    <a:gd name="T69" fmla="*/ 0 h 561"/>
                    <a:gd name="T70" fmla="*/ 0 w 878"/>
                    <a:gd name="T71" fmla="*/ 0 h 561"/>
                    <a:gd name="T72" fmla="*/ 0 w 878"/>
                    <a:gd name="T73" fmla="*/ 0 h 561"/>
                    <a:gd name="T74" fmla="*/ 0 w 878"/>
                    <a:gd name="T75" fmla="*/ 0 h 561"/>
                    <a:gd name="T76" fmla="*/ 0 w 878"/>
                    <a:gd name="T77" fmla="*/ 0 h 561"/>
                    <a:gd name="T78" fmla="*/ 0 w 878"/>
                    <a:gd name="T79" fmla="*/ 0 h 561"/>
                    <a:gd name="T80" fmla="*/ 0 w 878"/>
                    <a:gd name="T81" fmla="*/ 0 h 5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78"/>
                    <a:gd name="T124" fmla="*/ 0 h 561"/>
                    <a:gd name="T125" fmla="*/ 878 w 878"/>
                    <a:gd name="T126" fmla="*/ 561 h 5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78" h="561">
                      <a:moveTo>
                        <a:pt x="318" y="455"/>
                      </a:moveTo>
                      <a:lnTo>
                        <a:pt x="878" y="447"/>
                      </a:lnTo>
                      <a:lnTo>
                        <a:pt x="873" y="423"/>
                      </a:lnTo>
                      <a:lnTo>
                        <a:pt x="867" y="401"/>
                      </a:lnTo>
                      <a:lnTo>
                        <a:pt x="865" y="390"/>
                      </a:lnTo>
                      <a:lnTo>
                        <a:pt x="859" y="379"/>
                      </a:lnTo>
                      <a:lnTo>
                        <a:pt x="856" y="369"/>
                      </a:lnTo>
                      <a:lnTo>
                        <a:pt x="849" y="359"/>
                      </a:lnTo>
                      <a:lnTo>
                        <a:pt x="842" y="349"/>
                      </a:lnTo>
                      <a:lnTo>
                        <a:pt x="834" y="342"/>
                      </a:lnTo>
                      <a:lnTo>
                        <a:pt x="824" y="334"/>
                      </a:lnTo>
                      <a:lnTo>
                        <a:pt x="813" y="326"/>
                      </a:lnTo>
                      <a:lnTo>
                        <a:pt x="800" y="320"/>
                      </a:lnTo>
                      <a:lnTo>
                        <a:pt x="787" y="314"/>
                      </a:lnTo>
                      <a:lnTo>
                        <a:pt x="770" y="310"/>
                      </a:lnTo>
                      <a:lnTo>
                        <a:pt x="751" y="306"/>
                      </a:lnTo>
                      <a:lnTo>
                        <a:pt x="743" y="302"/>
                      </a:lnTo>
                      <a:lnTo>
                        <a:pt x="737" y="297"/>
                      </a:lnTo>
                      <a:lnTo>
                        <a:pt x="730" y="290"/>
                      </a:lnTo>
                      <a:lnTo>
                        <a:pt x="725" y="285"/>
                      </a:lnTo>
                      <a:lnTo>
                        <a:pt x="721" y="278"/>
                      </a:lnTo>
                      <a:lnTo>
                        <a:pt x="717" y="273"/>
                      </a:lnTo>
                      <a:lnTo>
                        <a:pt x="714" y="266"/>
                      </a:lnTo>
                      <a:lnTo>
                        <a:pt x="713" y="260"/>
                      </a:lnTo>
                      <a:lnTo>
                        <a:pt x="713" y="252"/>
                      </a:lnTo>
                      <a:lnTo>
                        <a:pt x="713" y="245"/>
                      </a:lnTo>
                      <a:lnTo>
                        <a:pt x="714" y="237"/>
                      </a:lnTo>
                      <a:lnTo>
                        <a:pt x="717" y="229"/>
                      </a:lnTo>
                      <a:lnTo>
                        <a:pt x="725" y="211"/>
                      </a:lnTo>
                      <a:lnTo>
                        <a:pt x="735" y="192"/>
                      </a:lnTo>
                      <a:lnTo>
                        <a:pt x="763" y="169"/>
                      </a:lnTo>
                      <a:lnTo>
                        <a:pt x="790" y="148"/>
                      </a:lnTo>
                      <a:lnTo>
                        <a:pt x="801" y="137"/>
                      </a:lnTo>
                      <a:lnTo>
                        <a:pt x="812" y="126"/>
                      </a:lnTo>
                      <a:lnTo>
                        <a:pt x="823" y="116"/>
                      </a:lnTo>
                      <a:lnTo>
                        <a:pt x="830" y="105"/>
                      </a:lnTo>
                      <a:lnTo>
                        <a:pt x="837" y="95"/>
                      </a:lnTo>
                      <a:lnTo>
                        <a:pt x="841" y="83"/>
                      </a:lnTo>
                      <a:lnTo>
                        <a:pt x="844" y="72"/>
                      </a:lnTo>
                      <a:lnTo>
                        <a:pt x="845" y="59"/>
                      </a:lnTo>
                      <a:lnTo>
                        <a:pt x="844" y="46"/>
                      </a:lnTo>
                      <a:lnTo>
                        <a:pt x="840" y="31"/>
                      </a:lnTo>
                      <a:lnTo>
                        <a:pt x="832" y="17"/>
                      </a:lnTo>
                      <a:lnTo>
                        <a:pt x="823" y="0"/>
                      </a:lnTo>
                      <a:lnTo>
                        <a:pt x="0" y="169"/>
                      </a:lnTo>
                      <a:lnTo>
                        <a:pt x="52" y="530"/>
                      </a:lnTo>
                      <a:lnTo>
                        <a:pt x="75" y="522"/>
                      </a:lnTo>
                      <a:lnTo>
                        <a:pt x="98" y="516"/>
                      </a:lnTo>
                      <a:lnTo>
                        <a:pt x="120" y="509"/>
                      </a:lnTo>
                      <a:lnTo>
                        <a:pt x="144" y="505"/>
                      </a:lnTo>
                      <a:lnTo>
                        <a:pt x="168" y="503"/>
                      </a:lnTo>
                      <a:lnTo>
                        <a:pt x="192" y="501"/>
                      </a:lnTo>
                      <a:lnTo>
                        <a:pt x="215" y="503"/>
                      </a:lnTo>
                      <a:lnTo>
                        <a:pt x="240" y="505"/>
                      </a:lnTo>
                      <a:lnTo>
                        <a:pt x="269" y="511"/>
                      </a:lnTo>
                      <a:lnTo>
                        <a:pt x="304" y="517"/>
                      </a:lnTo>
                      <a:lnTo>
                        <a:pt x="343" y="526"/>
                      </a:lnTo>
                      <a:lnTo>
                        <a:pt x="386" y="536"/>
                      </a:lnTo>
                      <a:lnTo>
                        <a:pt x="430" y="545"/>
                      </a:lnTo>
                      <a:lnTo>
                        <a:pt x="478" y="553"/>
                      </a:lnTo>
                      <a:lnTo>
                        <a:pt x="500" y="555"/>
                      </a:lnTo>
                      <a:lnTo>
                        <a:pt x="524" y="558"/>
                      </a:lnTo>
                      <a:lnTo>
                        <a:pt x="548" y="559"/>
                      </a:lnTo>
                      <a:lnTo>
                        <a:pt x="570" y="561"/>
                      </a:lnTo>
                      <a:lnTo>
                        <a:pt x="593" y="559"/>
                      </a:lnTo>
                      <a:lnTo>
                        <a:pt x="614" y="557"/>
                      </a:lnTo>
                      <a:lnTo>
                        <a:pt x="632" y="553"/>
                      </a:lnTo>
                      <a:lnTo>
                        <a:pt x="650" y="547"/>
                      </a:lnTo>
                      <a:lnTo>
                        <a:pt x="664" y="541"/>
                      </a:lnTo>
                      <a:lnTo>
                        <a:pt x="679" y="533"/>
                      </a:lnTo>
                      <a:lnTo>
                        <a:pt x="689" y="525"/>
                      </a:lnTo>
                      <a:lnTo>
                        <a:pt x="698" y="517"/>
                      </a:lnTo>
                      <a:lnTo>
                        <a:pt x="705" y="509"/>
                      </a:lnTo>
                      <a:lnTo>
                        <a:pt x="709" y="501"/>
                      </a:lnTo>
                      <a:lnTo>
                        <a:pt x="712" y="493"/>
                      </a:lnTo>
                      <a:lnTo>
                        <a:pt x="710" y="487"/>
                      </a:lnTo>
                      <a:lnTo>
                        <a:pt x="709" y="484"/>
                      </a:lnTo>
                      <a:lnTo>
                        <a:pt x="708" y="481"/>
                      </a:lnTo>
                      <a:lnTo>
                        <a:pt x="705" y="479"/>
                      </a:lnTo>
                      <a:lnTo>
                        <a:pt x="701" y="476"/>
                      </a:lnTo>
                      <a:lnTo>
                        <a:pt x="693" y="474"/>
                      </a:lnTo>
                      <a:lnTo>
                        <a:pt x="681" y="474"/>
                      </a:lnTo>
                      <a:lnTo>
                        <a:pt x="318" y="455"/>
                      </a:lnTo>
                    </a:path>
                  </a:pathLst>
                </a:custGeom>
                <a:noFill/>
                <a:ln w="9525">
                  <a:solidFill>
                    <a:srgbClr val="1F1A17"/>
                  </a:solidFill>
                  <a:round/>
                  <a:headEnd/>
                  <a:tailEnd/>
                </a:ln>
              </p:spPr>
              <p:txBody>
                <a:bodyPr/>
                <a:lstStyle/>
                <a:p>
                  <a:pPr eaLnBrk="1" hangingPunct="1"/>
                  <a:endParaRPr lang="pt-BR" b="1" u="none"/>
                </a:p>
              </p:txBody>
            </p:sp>
            <p:sp>
              <p:nvSpPr>
                <p:cNvPr id="455731" name="Freeform 2318"/>
                <p:cNvSpPr>
                  <a:spLocks/>
                </p:cNvSpPr>
                <p:nvPr/>
              </p:nvSpPr>
              <p:spPr bwMode="auto">
                <a:xfrm>
                  <a:off x="5231" y="2662"/>
                  <a:ext cx="209" cy="64"/>
                </a:xfrm>
                <a:custGeom>
                  <a:avLst/>
                  <a:gdLst>
                    <a:gd name="T0" fmla="*/ 0 w 835"/>
                    <a:gd name="T1" fmla="*/ 0 h 255"/>
                    <a:gd name="T2" fmla="*/ 0 w 835"/>
                    <a:gd name="T3" fmla="*/ 0 h 255"/>
                    <a:gd name="T4" fmla="*/ 0 w 835"/>
                    <a:gd name="T5" fmla="*/ 0 h 255"/>
                    <a:gd name="T6" fmla="*/ 0 w 835"/>
                    <a:gd name="T7" fmla="*/ 0 h 255"/>
                    <a:gd name="T8" fmla="*/ 0 w 835"/>
                    <a:gd name="T9" fmla="*/ 0 h 255"/>
                    <a:gd name="T10" fmla="*/ 0 w 835"/>
                    <a:gd name="T11" fmla="*/ 0 h 255"/>
                    <a:gd name="T12" fmla="*/ 0 w 835"/>
                    <a:gd name="T13" fmla="*/ 0 h 255"/>
                    <a:gd name="T14" fmla="*/ 0 w 835"/>
                    <a:gd name="T15" fmla="*/ 0 h 255"/>
                    <a:gd name="T16" fmla="*/ 0 w 835"/>
                    <a:gd name="T17" fmla="*/ 0 h 255"/>
                    <a:gd name="T18" fmla="*/ 0 w 835"/>
                    <a:gd name="T19" fmla="*/ 0 h 255"/>
                    <a:gd name="T20" fmla="*/ 0 w 835"/>
                    <a:gd name="T21" fmla="*/ 0 h 255"/>
                    <a:gd name="T22" fmla="*/ 0 w 835"/>
                    <a:gd name="T23" fmla="*/ 0 h 255"/>
                    <a:gd name="T24" fmla="*/ 0 w 835"/>
                    <a:gd name="T25" fmla="*/ 0 h 255"/>
                    <a:gd name="T26" fmla="*/ 0 w 835"/>
                    <a:gd name="T27" fmla="*/ 0 h 255"/>
                    <a:gd name="T28" fmla="*/ 0 w 835"/>
                    <a:gd name="T29" fmla="*/ 0 h 255"/>
                    <a:gd name="T30" fmla="*/ 0 w 835"/>
                    <a:gd name="T31" fmla="*/ 0 h 255"/>
                    <a:gd name="T32" fmla="*/ 0 w 835"/>
                    <a:gd name="T33" fmla="*/ 0 h 255"/>
                    <a:gd name="T34" fmla="*/ 0 w 835"/>
                    <a:gd name="T35" fmla="*/ 0 h 255"/>
                    <a:gd name="T36" fmla="*/ 0 w 835"/>
                    <a:gd name="T37" fmla="*/ 0 h 255"/>
                    <a:gd name="T38" fmla="*/ 0 w 835"/>
                    <a:gd name="T39" fmla="*/ 0 h 255"/>
                    <a:gd name="T40" fmla="*/ 0 w 835"/>
                    <a:gd name="T41" fmla="*/ 0 h 255"/>
                    <a:gd name="T42" fmla="*/ 0 w 835"/>
                    <a:gd name="T43" fmla="*/ 0 h 255"/>
                    <a:gd name="T44" fmla="*/ 0 w 835"/>
                    <a:gd name="T45" fmla="*/ 0 h 255"/>
                    <a:gd name="T46" fmla="*/ 0 w 835"/>
                    <a:gd name="T47" fmla="*/ 0 h 255"/>
                    <a:gd name="T48" fmla="*/ 0 w 835"/>
                    <a:gd name="T49" fmla="*/ 0 h 255"/>
                    <a:gd name="T50" fmla="*/ 0 w 835"/>
                    <a:gd name="T51" fmla="*/ 0 h 255"/>
                    <a:gd name="T52" fmla="*/ 0 w 835"/>
                    <a:gd name="T53" fmla="*/ 0 h 255"/>
                    <a:gd name="T54" fmla="*/ 0 w 835"/>
                    <a:gd name="T55" fmla="*/ 0 h 255"/>
                    <a:gd name="T56" fmla="*/ 0 w 835"/>
                    <a:gd name="T57" fmla="*/ 0 h 255"/>
                    <a:gd name="T58" fmla="*/ 0 w 835"/>
                    <a:gd name="T59" fmla="*/ 0 h 255"/>
                    <a:gd name="T60" fmla="*/ 0 w 835"/>
                    <a:gd name="T61" fmla="*/ 0 h 255"/>
                    <a:gd name="T62" fmla="*/ 0 w 835"/>
                    <a:gd name="T63" fmla="*/ 0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35"/>
                    <a:gd name="T97" fmla="*/ 0 h 255"/>
                    <a:gd name="T98" fmla="*/ 835 w 835"/>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35" h="255">
                      <a:moveTo>
                        <a:pt x="0" y="0"/>
                      </a:moveTo>
                      <a:lnTo>
                        <a:pt x="12" y="3"/>
                      </a:lnTo>
                      <a:lnTo>
                        <a:pt x="26" y="6"/>
                      </a:lnTo>
                      <a:lnTo>
                        <a:pt x="43" y="8"/>
                      </a:lnTo>
                      <a:lnTo>
                        <a:pt x="62" y="10"/>
                      </a:lnTo>
                      <a:lnTo>
                        <a:pt x="104" y="12"/>
                      </a:lnTo>
                      <a:lnTo>
                        <a:pt x="153" y="14"/>
                      </a:lnTo>
                      <a:lnTo>
                        <a:pt x="265" y="14"/>
                      </a:lnTo>
                      <a:lnTo>
                        <a:pt x="389" y="11"/>
                      </a:lnTo>
                      <a:lnTo>
                        <a:pt x="517" y="10"/>
                      </a:lnTo>
                      <a:lnTo>
                        <a:pt x="640" y="11"/>
                      </a:lnTo>
                      <a:lnTo>
                        <a:pt x="697" y="12"/>
                      </a:lnTo>
                      <a:lnTo>
                        <a:pt x="748" y="15"/>
                      </a:lnTo>
                      <a:lnTo>
                        <a:pt x="794" y="19"/>
                      </a:lnTo>
                      <a:lnTo>
                        <a:pt x="834" y="25"/>
                      </a:lnTo>
                      <a:lnTo>
                        <a:pt x="835" y="39"/>
                      </a:lnTo>
                      <a:lnTo>
                        <a:pt x="834" y="54"/>
                      </a:lnTo>
                      <a:lnTo>
                        <a:pt x="834" y="70"/>
                      </a:lnTo>
                      <a:lnTo>
                        <a:pt x="833" y="87"/>
                      </a:lnTo>
                      <a:lnTo>
                        <a:pt x="830" y="105"/>
                      </a:lnTo>
                      <a:lnTo>
                        <a:pt x="826" y="123"/>
                      </a:lnTo>
                      <a:lnTo>
                        <a:pt x="821" y="140"/>
                      </a:lnTo>
                      <a:lnTo>
                        <a:pt x="814" y="159"/>
                      </a:lnTo>
                      <a:lnTo>
                        <a:pt x="806" y="175"/>
                      </a:lnTo>
                      <a:lnTo>
                        <a:pt x="796" y="192"/>
                      </a:lnTo>
                      <a:lnTo>
                        <a:pt x="785" y="206"/>
                      </a:lnTo>
                      <a:lnTo>
                        <a:pt x="771" y="219"/>
                      </a:lnTo>
                      <a:lnTo>
                        <a:pt x="764" y="226"/>
                      </a:lnTo>
                      <a:lnTo>
                        <a:pt x="755" y="233"/>
                      </a:lnTo>
                      <a:lnTo>
                        <a:pt x="747" y="237"/>
                      </a:lnTo>
                      <a:lnTo>
                        <a:pt x="738" y="242"/>
                      </a:lnTo>
                      <a:lnTo>
                        <a:pt x="727" y="246"/>
                      </a:lnTo>
                      <a:lnTo>
                        <a:pt x="718" y="250"/>
                      </a:lnTo>
                      <a:lnTo>
                        <a:pt x="706" y="252"/>
                      </a:lnTo>
                      <a:lnTo>
                        <a:pt x="694" y="255"/>
                      </a:lnTo>
                      <a:lnTo>
                        <a:pt x="662" y="242"/>
                      </a:lnTo>
                      <a:lnTo>
                        <a:pt x="607" y="222"/>
                      </a:lnTo>
                      <a:lnTo>
                        <a:pt x="536" y="198"/>
                      </a:lnTo>
                      <a:lnTo>
                        <a:pt x="455" y="173"/>
                      </a:lnTo>
                      <a:lnTo>
                        <a:pt x="372" y="148"/>
                      </a:lnTo>
                      <a:lnTo>
                        <a:pt x="291" y="124"/>
                      </a:lnTo>
                      <a:lnTo>
                        <a:pt x="219" y="105"/>
                      </a:lnTo>
                      <a:lnTo>
                        <a:pt x="163" y="91"/>
                      </a:lnTo>
                      <a:lnTo>
                        <a:pt x="148" y="90"/>
                      </a:lnTo>
                      <a:lnTo>
                        <a:pt x="133" y="90"/>
                      </a:lnTo>
                      <a:lnTo>
                        <a:pt x="120" y="91"/>
                      </a:lnTo>
                      <a:lnTo>
                        <a:pt x="108" y="94"/>
                      </a:lnTo>
                      <a:lnTo>
                        <a:pt x="96" y="98"/>
                      </a:lnTo>
                      <a:lnTo>
                        <a:pt x="86" y="102"/>
                      </a:lnTo>
                      <a:lnTo>
                        <a:pt x="76" y="107"/>
                      </a:lnTo>
                      <a:lnTo>
                        <a:pt x="67" y="114"/>
                      </a:lnTo>
                      <a:lnTo>
                        <a:pt x="51" y="124"/>
                      </a:lnTo>
                      <a:lnTo>
                        <a:pt x="37" y="132"/>
                      </a:lnTo>
                      <a:lnTo>
                        <a:pt x="30" y="136"/>
                      </a:lnTo>
                      <a:lnTo>
                        <a:pt x="24" y="138"/>
                      </a:lnTo>
                      <a:lnTo>
                        <a:pt x="17" y="136"/>
                      </a:lnTo>
                      <a:lnTo>
                        <a:pt x="10" y="135"/>
                      </a:lnTo>
                      <a:lnTo>
                        <a:pt x="10" y="120"/>
                      </a:lnTo>
                      <a:lnTo>
                        <a:pt x="10" y="103"/>
                      </a:lnTo>
                      <a:lnTo>
                        <a:pt x="8" y="86"/>
                      </a:lnTo>
                      <a:lnTo>
                        <a:pt x="5" y="68"/>
                      </a:lnTo>
                      <a:lnTo>
                        <a:pt x="2" y="49"/>
                      </a:lnTo>
                      <a:lnTo>
                        <a:pt x="0" y="31"/>
                      </a:lnTo>
                      <a:lnTo>
                        <a:pt x="0" y="15"/>
                      </a:lnTo>
                      <a:lnTo>
                        <a:pt x="0" y="0"/>
                      </a:lnTo>
                      <a:close/>
                    </a:path>
                  </a:pathLst>
                </a:custGeom>
                <a:solidFill>
                  <a:srgbClr val="FFF500"/>
                </a:solidFill>
                <a:ln w="9525">
                  <a:noFill/>
                  <a:round/>
                  <a:headEnd/>
                  <a:tailEnd/>
                </a:ln>
              </p:spPr>
              <p:txBody>
                <a:bodyPr/>
                <a:lstStyle/>
                <a:p>
                  <a:pPr eaLnBrk="1" hangingPunct="1"/>
                  <a:endParaRPr lang="pt-BR" b="1" u="none"/>
                </a:p>
              </p:txBody>
            </p:sp>
            <p:sp>
              <p:nvSpPr>
                <p:cNvPr id="455732" name="Freeform 2319"/>
                <p:cNvSpPr>
                  <a:spLocks/>
                </p:cNvSpPr>
                <p:nvPr/>
              </p:nvSpPr>
              <p:spPr bwMode="auto">
                <a:xfrm>
                  <a:off x="5231" y="2662"/>
                  <a:ext cx="209" cy="64"/>
                </a:xfrm>
                <a:custGeom>
                  <a:avLst/>
                  <a:gdLst>
                    <a:gd name="T0" fmla="*/ 0 w 835"/>
                    <a:gd name="T1" fmla="*/ 0 h 255"/>
                    <a:gd name="T2" fmla="*/ 0 w 835"/>
                    <a:gd name="T3" fmla="*/ 0 h 255"/>
                    <a:gd name="T4" fmla="*/ 0 w 835"/>
                    <a:gd name="T5" fmla="*/ 0 h 255"/>
                    <a:gd name="T6" fmla="*/ 0 w 835"/>
                    <a:gd name="T7" fmla="*/ 0 h 255"/>
                    <a:gd name="T8" fmla="*/ 0 w 835"/>
                    <a:gd name="T9" fmla="*/ 0 h 255"/>
                    <a:gd name="T10" fmla="*/ 0 w 835"/>
                    <a:gd name="T11" fmla="*/ 0 h 255"/>
                    <a:gd name="T12" fmla="*/ 0 w 835"/>
                    <a:gd name="T13" fmla="*/ 0 h 255"/>
                    <a:gd name="T14" fmla="*/ 0 w 835"/>
                    <a:gd name="T15" fmla="*/ 0 h 255"/>
                    <a:gd name="T16" fmla="*/ 0 w 835"/>
                    <a:gd name="T17" fmla="*/ 0 h 255"/>
                    <a:gd name="T18" fmla="*/ 0 w 835"/>
                    <a:gd name="T19" fmla="*/ 0 h 255"/>
                    <a:gd name="T20" fmla="*/ 0 w 835"/>
                    <a:gd name="T21" fmla="*/ 0 h 255"/>
                    <a:gd name="T22" fmla="*/ 0 w 835"/>
                    <a:gd name="T23" fmla="*/ 0 h 255"/>
                    <a:gd name="T24" fmla="*/ 0 w 835"/>
                    <a:gd name="T25" fmla="*/ 0 h 255"/>
                    <a:gd name="T26" fmla="*/ 0 w 835"/>
                    <a:gd name="T27" fmla="*/ 0 h 255"/>
                    <a:gd name="T28" fmla="*/ 0 w 835"/>
                    <a:gd name="T29" fmla="*/ 0 h 255"/>
                    <a:gd name="T30" fmla="*/ 0 w 835"/>
                    <a:gd name="T31" fmla="*/ 0 h 255"/>
                    <a:gd name="T32" fmla="*/ 0 w 835"/>
                    <a:gd name="T33" fmla="*/ 0 h 255"/>
                    <a:gd name="T34" fmla="*/ 0 w 835"/>
                    <a:gd name="T35" fmla="*/ 0 h 255"/>
                    <a:gd name="T36" fmla="*/ 0 w 835"/>
                    <a:gd name="T37" fmla="*/ 0 h 255"/>
                    <a:gd name="T38" fmla="*/ 0 w 835"/>
                    <a:gd name="T39" fmla="*/ 0 h 255"/>
                    <a:gd name="T40" fmla="*/ 0 w 835"/>
                    <a:gd name="T41" fmla="*/ 0 h 255"/>
                    <a:gd name="T42" fmla="*/ 0 w 835"/>
                    <a:gd name="T43" fmla="*/ 0 h 255"/>
                    <a:gd name="T44" fmla="*/ 0 w 835"/>
                    <a:gd name="T45" fmla="*/ 0 h 255"/>
                    <a:gd name="T46" fmla="*/ 0 w 835"/>
                    <a:gd name="T47" fmla="*/ 0 h 255"/>
                    <a:gd name="T48" fmla="*/ 0 w 835"/>
                    <a:gd name="T49" fmla="*/ 0 h 255"/>
                    <a:gd name="T50" fmla="*/ 0 w 835"/>
                    <a:gd name="T51" fmla="*/ 0 h 255"/>
                    <a:gd name="T52" fmla="*/ 0 w 835"/>
                    <a:gd name="T53" fmla="*/ 0 h 255"/>
                    <a:gd name="T54" fmla="*/ 0 w 835"/>
                    <a:gd name="T55" fmla="*/ 0 h 255"/>
                    <a:gd name="T56" fmla="*/ 0 w 835"/>
                    <a:gd name="T57" fmla="*/ 0 h 255"/>
                    <a:gd name="T58" fmla="*/ 0 w 835"/>
                    <a:gd name="T59" fmla="*/ 0 h 255"/>
                    <a:gd name="T60" fmla="*/ 0 w 835"/>
                    <a:gd name="T61" fmla="*/ 0 h 255"/>
                    <a:gd name="T62" fmla="*/ 0 w 835"/>
                    <a:gd name="T63" fmla="*/ 0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35"/>
                    <a:gd name="T97" fmla="*/ 0 h 255"/>
                    <a:gd name="T98" fmla="*/ 835 w 835"/>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35" h="255">
                      <a:moveTo>
                        <a:pt x="0" y="0"/>
                      </a:moveTo>
                      <a:lnTo>
                        <a:pt x="12" y="3"/>
                      </a:lnTo>
                      <a:lnTo>
                        <a:pt x="26" y="6"/>
                      </a:lnTo>
                      <a:lnTo>
                        <a:pt x="43" y="8"/>
                      </a:lnTo>
                      <a:lnTo>
                        <a:pt x="62" y="10"/>
                      </a:lnTo>
                      <a:lnTo>
                        <a:pt x="104" y="12"/>
                      </a:lnTo>
                      <a:lnTo>
                        <a:pt x="153" y="14"/>
                      </a:lnTo>
                      <a:lnTo>
                        <a:pt x="265" y="14"/>
                      </a:lnTo>
                      <a:lnTo>
                        <a:pt x="389" y="11"/>
                      </a:lnTo>
                      <a:lnTo>
                        <a:pt x="517" y="10"/>
                      </a:lnTo>
                      <a:lnTo>
                        <a:pt x="640" y="11"/>
                      </a:lnTo>
                      <a:lnTo>
                        <a:pt x="697" y="12"/>
                      </a:lnTo>
                      <a:lnTo>
                        <a:pt x="748" y="15"/>
                      </a:lnTo>
                      <a:lnTo>
                        <a:pt x="794" y="19"/>
                      </a:lnTo>
                      <a:lnTo>
                        <a:pt x="834" y="25"/>
                      </a:lnTo>
                      <a:lnTo>
                        <a:pt x="835" y="39"/>
                      </a:lnTo>
                      <a:lnTo>
                        <a:pt x="834" y="54"/>
                      </a:lnTo>
                      <a:lnTo>
                        <a:pt x="834" y="70"/>
                      </a:lnTo>
                      <a:lnTo>
                        <a:pt x="833" y="87"/>
                      </a:lnTo>
                      <a:lnTo>
                        <a:pt x="830" y="105"/>
                      </a:lnTo>
                      <a:lnTo>
                        <a:pt x="826" y="123"/>
                      </a:lnTo>
                      <a:lnTo>
                        <a:pt x="821" y="140"/>
                      </a:lnTo>
                      <a:lnTo>
                        <a:pt x="814" y="159"/>
                      </a:lnTo>
                      <a:lnTo>
                        <a:pt x="806" y="175"/>
                      </a:lnTo>
                      <a:lnTo>
                        <a:pt x="796" y="192"/>
                      </a:lnTo>
                      <a:lnTo>
                        <a:pt x="785" y="206"/>
                      </a:lnTo>
                      <a:lnTo>
                        <a:pt x="771" y="219"/>
                      </a:lnTo>
                      <a:lnTo>
                        <a:pt x="764" y="226"/>
                      </a:lnTo>
                      <a:lnTo>
                        <a:pt x="755" y="233"/>
                      </a:lnTo>
                      <a:lnTo>
                        <a:pt x="747" y="237"/>
                      </a:lnTo>
                      <a:lnTo>
                        <a:pt x="738" y="242"/>
                      </a:lnTo>
                      <a:lnTo>
                        <a:pt x="727" y="246"/>
                      </a:lnTo>
                      <a:lnTo>
                        <a:pt x="718" y="250"/>
                      </a:lnTo>
                      <a:lnTo>
                        <a:pt x="706" y="252"/>
                      </a:lnTo>
                      <a:lnTo>
                        <a:pt x="694" y="255"/>
                      </a:lnTo>
                      <a:lnTo>
                        <a:pt x="662" y="242"/>
                      </a:lnTo>
                      <a:lnTo>
                        <a:pt x="607" y="222"/>
                      </a:lnTo>
                      <a:lnTo>
                        <a:pt x="536" y="198"/>
                      </a:lnTo>
                      <a:lnTo>
                        <a:pt x="455" y="173"/>
                      </a:lnTo>
                      <a:lnTo>
                        <a:pt x="372" y="148"/>
                      </a:lnTo>
                      <a:lnTo>
                        <a:pt x="291" y="124"/>
                      </a:lnTo>
                      <a:lnTo>
                        <a:pt x="219" y="105"/>
                      </a:lnTo>
                      <a:lnTo>
                        <a:pt x="163" y="91"/>
                      </a:lnTo>
                      <a:lnTo>
                        <a:pt x="148" y="90"/>
                      </a:lnTo>
                      <a:lnTo>
                        <a:pt x="133" y="90"/>
                      </a:lnTo>
                      <a:lnTo>
                        <a:pt x="120" y="91"/>
                      </a:lnTo>
                      <a:lnTo>
                        <a:pt x="108" y="94"/>
                      </a:lnTo>
                      <a:lnTo>
                        <a:pt x="96" y="98"/>
                      </a:lnTo>
                      <a:lnTo>
                        <a:pt x="86" y="102"/>
                      </a:lnTo>
                      <a:lnTo>
                        <a:pt x="76" y="107"/>
                      </a:lnTo>
                      <a:lnTo>
                        <a:pt x="67" y="114"/>
                      </a:lnTo>
                      <a:lnTo>
                        <a:pt x="51" y="124"/>
                      </a:lnTo>
                      <a:lnTo>
                        <a:pt x="37" y="132"/>
                      </a:lnTo>
                      <a:lnTo>
                        <a:pt x="30" y="136"/>
                      </a:lnTo>
                      <a:lnTo>
                        <a:pt x="24" y="138"/>
                      </a:lnTo>
                      <a:lnTo>
                        <a:pt x="17" y="136"/>
                      </a:lnTo>
                      <a:lnTo>
                        <a:pt x="10" y="135"/>
                      </a:lnTo>
                      <a:lnTo>
                        <a:pt x="10" y="120"/>
                      </a:lnTo>
                      <a:lnTo>
                        <a:pt x="10" y="103"/>
                      </a:lnTo>
                      <a:lnTo>
                        <a:pt x="8" y="86"/>
                      </a:lnTo>
                      <a:lnTo>
                        <a:pt x="5" y="68"/>
                      </a:lnTo>
                      <a:lnTo>
                        <a:pt x="2" y="49"/>
                      </a:lnTo>
                      <a:lnTo>
                        <a:pt x="0" y="31"/>
                      </a:lnTo>
                      <a:lnTo>
                        <a:pt x="0" y="15"/>
                      </a:lnTo>
                      <a:lnTo>
                        <a:pt x="0" y="0"/>
                      </a:lnTo>
                      <a:close/>
                    </a:path>
                  </a:pathLst>
                </a:custGeom>
                <a:noFill/>
                <a:ln w="6350">
                  <a:solidFill>
                    <a:srgbClr val="1F1A17"/>
                  </a:solidFill>
                  <a:round/>
                  <a:headEnd/>
                  <a:tailEnd/>
                </a:ln>
              </p:spPr>
              <p:txBody>
                <a:bodyPr/>
                <a:lstStyle/>
                <a:p>
                  <a:pPr eaLnBrk="1" hangingPunct="1"/>
                  <a:endParaRPr lang="pt-BR" b="1" u="none"/>
                </a:p>
              </p:txBody>
            </p:sp>
          </p:grpSp>
        </p:grpSp>
        <p:grpSp>
          <p:nvGrpSpPr>
            <p:cNvPr id="455733" name="Group 2320"/>
            <p:cNvGrpSpPr>
              <a:grpSpLocks/>
            </p:cNvGrpSpPr>
            <p:nvPr/>
          </p:nvGrpSpPr>
          <p:grpSpPr bwMode="auto">
            <a:xfrm>
              <a:off x="870" y="1518"/>
              <a:ext cx="2826" cy="2268"/>
              <a:chOff x="855" y="1518"/>
              <a:chExt cx="2826" cy="2268"/>
            </a:xfrm>
          </p:grpSpPr>
          <p:grpSp>
            <p:nvGrpSpPr>
              <p:cNvPr id="455734" name="Group 2321"/>
              <p:cNvGrpSpPr>
                <a:grpSpLocks/>
              </p:cNvGrpSpPr>
              <p:nvPr/>
            </p:nvGrpSpPr>
            <p:grpSpPr bwMode="auto">
              <a:xfrm>
                <a:off x="3304" y="2183"/>
                <a:ext cx="377" cy="243"/>
                <a:chOff x="3304" y="2183"/>
                <a:chExt cx="377" cy="243"/>
              </a:xfrm>
            </p:grpSpPr>
            <p:sp>
              <p:nvSpPr>
                <p:cNvPr id="455735" name="Freeform 2322"/>
                <p:cNvSpPr>
                  <a:spLocks/>
                </p:cNvSpPr>
                <p:nvPr/>
              </p:nvSpPr>
              <p:spPr bwMode="auto">
                <a:xfrm>
                  <a:off x="3304" y="2306"/>
                  <a:ext cx="236" cy="120"/>
                </a:xfrm>
                <a:custGeom>
                  <a:avLst/>
                  <a:gdLst>
                    <a:gd name="T0" fmla="*/ 0 w 945"/>
                    <a:gd name="T1" fmla="*/ 0 h 478"/>
                    <a:gd name="T2" fmla="*/ 0 w 945"/>
                    <a:gd name="T3" fmla="*/ 0 h 478"/>
                    <a:gd name="T4" fmla="*/ 0 w 945"/>
                    <a:gd name="T5" fmla="*/ 0 h 478"/>
                    <a:gd name="T6" fmla="*/ 0 w 945"/>
                    <a:gd name="T7" fmla="*/ 0 h 478"/>
                    <a:gd name="T8" fmla="*/ 0 w 945"/>
                    <a:gd name="T9" fmla="*/ 0 h 478"/>
                    <a:gd name="T10" fmla="*/ 0 w 945"/>
                    <a:gd name="T11" fmla="*/ 0 h 478"/>
                    <a:gd name="T12" fmla="*/ 0 w 945"/>
                    <a:gd name="T13" fmla="*/ 0 h 478"/>
                    <a:gd name="T14" fmla="*/ 0 w 945"/>
                    <a:gd name="T15" fmla="*/ 0 h 478"/>
                    <a:gd name="T16" fmla="*/ 0 w 945"/>
                    <a:gd name="T17" fmla="*/ 0 h 478"/>
                    <a:gd name="T18" fmla="*/ 0 w 945"/>
                    <a:gd name="T19" fmla="*/ 0 h 478"/>
                    <a:gd name="T20" fmla="*/ 0 w 945"/>
                    <a:gd name="T21" fmla="*/ 0 h 478"/>
                    <a:gd name="T22" fmla="*/ 0 w 945"/>
                    <a:gd name="T23" fmla="*/ 0 h 478"/>
                    <a:gd name="T24" fmla="*/ 0 w 945"/>
                    <a:gd name="T25" fmla="*/ 0 h 478"/>
                    <a:gd name="T26" fmla="*/ 0 w 945"/>
                    <a:gd name="T27" fmla="*/ 0 h 478"/>
                    <a:gd name="T28" fmla="*/ 0 w 945"/>
                    <a:gd name="T29" fmla="*/ 0 h 478"/>
                    <a:gd name="T30" fmla="*/ 0 w 945"/>
                    <a:gd name="T31" fmla="*/ 0 h 478"/>
                    <a:gd name="T32" fmla="*/ 0 w 945"/>
                    <a:gd name="T33" fmla="*/ 0 h 478"/>
                    <a:gd name="T34" fmla="*/ 0 w 945"/>
                    <a:gd name="T35" fmla="*/ 0 h 478"/>
                    <a:gd name="T36" fmla="*/ 0 w 945"/>
                    <a:gd name="T37" fmla="*/ 0 h 478"/>
                    <a:gd name="T38" fmla="*/ 0 w 945"/>
                    <a:gd name="T39" fmla="*/ 0 h 478"/>
                    <a:gd name="T40" fmla="*/ 0 w 945"/>
                    <a:gd name="T41" fmla="*/ 0 h 478"/>
                    <a:gd name="T42" fmla="*/ 0 w 945"/>
                    <a:gd name="T43" fmla="*/ 0 h 478"/>
                    <a:gd name="T44" fmla="*/ 0 w 945"/>
                    <a:gd name="T45" fmla="*/ 0 h 478"/>
                    <a:gd name="T46" fmla="*/ 0 w 945"/>
                    <a:gd name="T47" fmla="*/ 0 h 478"/>
                    <a:gd name="T48" fmla="*/ 0 w 945"/>
                    <a:gd name="T49" fmla="*/ 0 h 478"/>
                    <a:gd name="T50" fmla="*/ 0 w 945"/>
                    <a:gd name="T51" fmla="*/ 0 h 478"/>
                    <a:gd name="T52" fmla="*/ 0 w 945"/>
                    <a:gd name="T53" fmla="*/ 0 h 478"/>
                    <a:gd name="T54" fmla="*/ 0 w 945"/>
                    <a:gd name="T55" fmla="*/ 0 h 478"/>
                    <a:gd name="T56" fmla="*/ 0 w 945"/>
                    <a:gd name="T57" fmla="*/ 0 h 478"/>
                    <a:gd name="T58" fmla="*/ 0 w 945"/>
                    <a:gd name="T59" fmla="*/ 0 h 478"/>
                    <a:gd name="T60" fmla="*/ 0 w 945"/>
                    <a:gd name="T61" fmla="*/ 0 h 478"/>
                    <a:gd name="T62" fmla="*/ 0 w 945"/>
                    <a:gd name="T63" fmla="*/ 0 h 478"/>
                    <a:gd name="T64" fmla="*/ 0 w 945"/>
                    <a:gd name="T65" fmla="*/ 0 h 478"/>
                    <a:gd name="T66" fmla="*/ 0 w 945"/>
                    <a:gd name="T67" fmla="*/ 0 h 478"/>
                    <a:gd name="T68" fmla="*/ 0 w 945"/>
                    <a:gd name="T69" fmla="*/ 0 h 478"/>
                    <a:gd name="T70" fmla="*/ 0 w 945"/>
                    <a:gd name="T71" fmla="*/ 0 h 478"/>
                    <a:gd name="T72" fmla="*/ 0 w 945"/>
                    <a:gd name="T73" fmla="*/ 0 h 478"/>
                    <a:gd name="T74" fmla="*/ 0 w 945"/>
                    <a:gd name="T75" fmla="*/ 0 h 478"/>
                    <a:gd name="T76" fmla="*/ 0 w 945"/>
                    <a:gd name="T77" fmla="*/ 0 h 478"/>
                    <a:gd name="T78" fmla="*/ 0 w 945"/>
                    <a:gd name="T79" fmla="*/ 0 h 478"/>
                    <a:gd name="T80" fmla="*/ 0 w 945"/>
                    <a:gd name="T81" fmla="*/ 0 h 478"/>
                    <a:gd name="T82" fmla="*/ 0 w 945"/>
                    <a:gd name="T83" fmla="*/ 0 h 4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5"/>
                    <a:gd name="T127" fmla="*/ 0 h 478"/>
                    <a:gd name="T128" fmla="*/ 945 w 945"/>
                    <a:gd name="T129" fmla="*/ 478 h 47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5" h="478">
                      <a:moveTo>
                        <a:pt x="805" y="0"/>
                      </a:moveTo>
                      <a:lnTo>
                        <a:pt x="807" y="26"/>
                      </a:lnTo>
                      <a:lnTo>
                        <a:pt x="808" y="49"/>
                      </a:lnTo>
                      <a:lnTo>
                        <a:pt x="812" y="70"/>
                      </a:lnTo>
                      <a:lnTo>
                        <a:pt x="816" y="88"/>
                      </a:lnTo>
                      <a:lnTo>
                        <a:pt x="821" y="104"/>
                      </a:lnTo>
                      <a:lnTo>
                        <a:pt x="828" y="117"/>
                      </a:lnTo>
                      <a:lnTo>
                        <a:pt x="836" y="129"/>
                      </a:lnTo>
                      <a:lnTo>
                        <a:pt x="844" y="140"/>
                      </a:lnTo>
                      <a:lnTo>
                        <a:pt x="853" y="149"/>
                      </a:lnTo>
                      <a:lnTo>
                        <a:pt x="863" y="157"/>
                      </a:lnTo>
                      <a:lnTo>
                        <a:pt x="874" y="163"/>
                      </a:lnTo>
                      <a:lnTo>
                        <a:pt x="886" y="170"/>
                      </a:lnTo>
                      <a:lnTo>
                        <a:pt x="912" y="181"/>
                      </a:lnTo>
                      <a:lnTo>
                        <a:pt x="940" y="190"/>
                      </a:lnTo>
                      <a:lnTo>
                        <a:pt x="943" y="196"/>
                      </a:lnTo>
                      <a:lnTo>
                        <a:pt x="945" y="202"/>
                      </a:lnTo>
                      <a:lnTo>
                        <a:pt x="945" y="208"/>
                      </a:lnTo>
                      <a:lnTo>
                        <a:pt x="945" y="212"/>
                      </a:lnTo>
                      <a:lnTo>
                        <a:pt x="944" y="221"/>
                      </a:lnTo>
                      <a:lnTo>
                        <a:pt x="940" y="231"/>
                      </a:lnTo>
                      <a:lnTo>
                        <a:pt x="932" y="247"/>
                      </a:lnTo>
                      <a:lnTo>
                        <a:pt x="924" y="262"/>
                      </a:lnTo>
                      <a:lnTo>
                        <a:pt x="906" y="265"/>
                      </a:lnTo>
                      <a:lnTo>
                        <a:pt x="889" y="270"/>
                      </a:lnTo>
                      <a:lnTo>
                        <a:pt x="873" y="278"/>
                      </a:lnTo>
                      <a:lnTo>
                        <a:pt x="858" y="286"/>
                      </a:lnTo>
                      <a:lnTo>
                        <a:pt x="846" y="295"/>
                      </a:lnTo>
                      <a:lnTo>
                        <a:pt x="834" y="306"/>
                      </a:lnTo>
                      <a:lnTo>
                        <a:pt x="824" y="318"/>
                      </a:lnTo>
                      <a:lnTo>
                        <a:pt x="816" y="331"/>
                      </a:lnTo>
                      <a:lnTo>
                        <a:pt x="808" y="344"/>
                      </a:lnTo>
                      <a:lnTo>
                        <a:pt x="803" y="357"/>
                      </a:lnTo>
                      <a:lnTo>
                        <a:pt x="799" y="371"/>
                      </a:lnTo>
                      <a:lnTo>
                        <a:pt x="795" y="382"/>
                      </a:lnTo>
                      <a:lnTo>
                        <a:pt x="794" y="396"/>
                      </a:lnTo>
                      <a:lnTo>
                        <a:pt x="794" y="408"/>
                      </a:lnTo>
                      <a:lnTo>
                        <a:pt x="796" y="419"/>
                      </a:lnTo>
                      <a:lnTo>
                        <a:pt x="799" y="429"/>
                      </a:lnTo>
                      <a:lnTo>
                        <a:pt x="15" y="478"/>
                      </a:lnTo>
                      <a:lnTo>
                        <a:pt x="0" y="120"/>
                      </a:lnTo>
                      <a:lnTo>
                        <a:pt x="805" y="0"/>
                      </a:lnTo>
                      <a:close/>
                    </a:path>
                  </a:pathLst>
                </a:custGeom>
                <a:solidFill>
                  <a:srgbClr val="007CC3"/>
                </a:solidFill>
                <a:ln w="9525">
                  <a:noFill/>
                  <a:round/>
                  <a:headEnd/>
                  <a:tailEnd/>
                </a:ln>
              </p:spPr>
              <p:txBody>
                <a:bodyPr/>
                <a:lstStyle/>
                <a:p>
                  <a:pPr eaLnBrk="1" hangingPunct="1"/>
                  <a:endParaRPr lang="pt-BR" b="1" u="none"/>
                </a:p>
              </p:txBody>
            </p:sp>
            <p:grpSp>
              <p:nvGrpSpPr>
                <p:cNvPr id="455736" name="Group 2323"/>
                <p:cNvGrpSpPr>
                  <a:grpSpLocks/>
                </p:cNvGrpSpPr>
                <p:nvPr/>
              </p:nvGrpSpPr>
              <p:grpSpPr bwMode="auto">
                <a:xfrm>
                  <a:off x="3312" y="2183"/>
                  <a:ext cx="369" cy="243"/>
                  <a:chOff x="3773" y="2183"/>
                  <a:chExt cx="369" cy="243"/>
                </a:xfrm>
              </p:grpSpPr>
              <p:sp>
                <p:nvSpPr>
                  <p:cNvPr id="455737" name="Freeform 2324"/>
                  <p:cNvSpPr>
                    <a:spLocks/>
                  </p:cNvSpPr>
                  <p:nvPr/>
                </p:nvSpPr>
                <p:spPr bwMode="auto">
                  <a:xfrm>
                    <a:off x="3828" y="2183"/>
                    <a:ext cx="314" cy="90"/>
                  </a:xfrm>
                  <a:custGeom>
                    <a:avLst/>
                    <a:gdLst>
                      <a:gd name="T0" fmla="*/ 0 w 1256"/>
                      <a:gd name="T1" fmla="*/ 0 h 360"/>
                      <a:gd name="T2" fmla="*/ 0 w 1256"/>
                      <a:gd name="T3" fmla="*/ 0 h 360"/>
                      <a:gd name="T4" fmla="*/ 0 w 1256"/>
                      <a:gd name="T5" fmla="*/ 0 h 360"/>
                      <a:gd name="T6" fmla="*/ 0 w 1256"/>
                      <a:gd name="T7" fmla="*/ 0 h 360"/>
                      <a:gd name="T8" fmla="*/ 0 w 1256"/>
                      <a:gd name="T9" fmla="*/ 0 h 360"/>
                      <a:gd name="T10" fmla="*/ 0 w 1256"/>
                      <a:gd name="T11" fmla="*/ 0 h 360"/>
                      <a:gd name="T12" fmla="*/ 0 w 1256"/>
                      <a:gd name="T13" fmla="*/ 0 h 360"/>
                      <a:gd name="T14" fmla="*/ 0 w 1256"/>
                      <a:gd name="T15" fmla="*/ 0 h 360"/>
                      <a:gd name="T16" fmla="*/ 0 w 1256"/>
                      <a:gd name="T17" fmla="*/ 0 h 360"/>
                      <a:gd name="T18" fmla="*/ 0 w 1256"/>
                      <a:gd name="T19" fmla="*/ 0 h 360"/>
                      <a:gd name="T20" fmla="*/ 0 w 1256"/>
                      <a:gd name="T21" fmla="*/ 0 h 360"/>
                      <a:gd name="T22" fmla="*/ 0 w 1256"/>
                      <a:gd name="T23" fmla="*/ 0 h 360"/>
                      <a:gd name="T24" fmla="*/ 0 w 1256"/>
                      <a:gd name="T25" fmla="*/ 0 h 360"/>
                      <a:gd name="T26" fmla="*/ 0 w 1256"/>
                      <a:gd name="T27" fmla="*/ 0 h 360"/>
                      <a:gd name="T28" fmla="*/ 0 w 1256"/>
                      <a:gd name="T29" fmla="*/ 0 h 360"/>
                      <a:gd name="T30" fmla="*/ 0 w 1256"/>
                      <a:gd name="T31" fmla="*/ 0 h 360"/>
                      <a:gd name="T32" fmla="*/ 0 w 1256"/>
                      <a:gd name="T33" fmla="*/ 0 h 360"/>
                      <a:gd name="T34" fmla="*/ 0 w 1256"/>
                      <a:gd name="T35" fmla="*/ 0 h 360"/>
                      <a:gd name="T36" fmla="*/ 0 w 1256"/>
                      <a:gd name="T37" fmla="*/ 0 h 360"/>
                      <a:gd name="T38" fmla="*/ 0 w 1256"/>
                      <a:gd name="T39" fmla="*/ 0 h 360"/>
                      <a:gd name="T40" fmla="*/ 0 w 1256"/>
                      <a:gd name="T41" fmla="*/ 0 h 360"/>
                      <a:gd name="T42" fmla="*/ 0 w 1256"/>
                      <a:gd name="T43" fmla="*/ 0 h 360"/>
                      <a:gd name="T44" fmla="*/ 0 w 1256"/>
                      <a:gd name="T45" fmla="*/ 0 h 360"/>
                      <a:gd name="T46" fmla="*/ 0 w 1256"/>
                      <a:gd name="T47" fmla="*/ 0 h 360"/>
                      <a:gd name="T48" fmla="*/ 0 w 1256"/>
                      <a:gd name="T49" fmla="*/ 0 h 360"/>
                      <a:gd name="T50" fmla="*/ 0 w 1256"/>
                      <a:gd name="T51" fmla="*/ 0 h 3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6"/>
                      <a:gd name="T79" fmla="*/ 0 h 360"/>
                      <a:gd name="T80" fmla="*/ 1256 w 1256"/>
                      <a:gd name="T81" fmla="*/ 360 h 3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6" h="360">
                        <a:moveTo>
                          <a:pt x="43" y="354"/>
                        </a:moveTo>
                        <a:lnTo>
                          <a:pt x="0" y="71"/>
                        </a:lnTo>
                        <a:lnTo>
                          <a:pt x="1060" y="0"/>
                        </a:lnTo>
                        <a:lnTo>
                          <a:pt x="1064" y="29"/>
                        </a:lnTo>
                        <a:lnTo>
                          <a:pt x="1070" y="53"/>
                        </a:lnTo>
                        <a:lnTo>
                          <a:pt x="1077" y="73"/>
                        </a:lnTo>
                        <a:lnTo>
                          <a:pt x="1085" y="90"/>
                        </a:lnTo>
                        <a:lnTo>
                          <a:pt x="1096" y="107"/>
                        </a:lnTo>
                        <a:lnTo>
                          <a:pt x="1108" y="123"/>
                        </a:lnTo>
                        <a:lnTo>
                          <a:pt x="1124" y="141"/>
                        </a:lnTo>
                        <a:lnTo>
                          <a:pt x="1141" y="161"/>
                        </a:lnTo>
                        <a:lnTo>
                          <a:pt x="1167" y="181"/>
                        </a:lnTo>
                        <a:lnTo>
                          <a:pt x="1191" y="201"/>
                        </a:lnTo>
                        <a:lnTo>
                          <a:pt x="1203" y="211"/>
                        </a:lnTo>
                        <a:lnTo>
                          <a:pt x="1213" y="222"/>
                        </a:lnTo>
                        <a:lnTo>
                          <a:pt x="1224" y="234"/>
                        </a:lnTo>
                        <a:lnTo>
                          <a:pt x="1232" y="246"/>
                        </a:lnTo>
                        <a:lnTo>
                          <a:pt x="1240" y="257"/>
                        </a:lnTo>
                        <a:lnTo>
                          <a:pt x="1246" y="271"/>
                        </a:lnTo>
                        <a:lnTo>
                          <a:pt x="1252" y="284"/>
                        </a:lnTo>
                        <a:lnTo>
                          <a:pt x="1254" y="297"/>
                        </a:lnTo>
                        <a:lnTo>
                          <a:pt x="1256" y="312"/>
                        </a:lnTo>
                        <a:lnTo>
                          <a:pt x="1254" y="327"/>
                        </a:lnTo>
                        <a:lnTo>
                          <a:pt x="1252" y="343"/>
                        </a:lnTo>
                        <a:lnTo>
                          <a:pt x="1245" y="360"/>
                        </a:lnTo>
                        <a:lnTo>
                          <a:pt x="43" y="354"/>
                        </a:lnTo>
                        <a:close/>
                      </a:path>
                    </a:pathLst>
                  </a:custGeom>
                  <a:solidFill>
                    <a:srgbClr val="779485"/>
                  </a:solidFill>
                  <a:ln w="9525">
                    <a:noFill/>
                    <a:round/>
                    <a:headEnd/>
                    <a:tailEnd/>
                  </a:ln>
                </p:spPr>
                <p:txBody>
                  <a:bodyPr/>
                  <a:lstStyle/>
                  <a:p>
                    <a:pPr eaLnBrk="1" hangingPunct="1"/>
                    <a:endParaRPr lang="pt-BR" b="1" u="none"/>
                  </a:p>
                </p:txBody>
              </p:sp>
              <p:sp>
                <p:nvSpPr>
                  <p:cNvPr id="455738" name="Freeform 2325"/>
                  <p:cNvSpPr>
                    <a:spLocks/>
                  </p:cNvSpPr>
                  <p:nvPr/>
                </p:nvSpPr>
                <p:spPr bwMode="auto">
                  <a:xfrm>
                    <a:off x="3825" y="2183"/>
                    <a:ext cx="314" cy="90"/>
                  </a:xfrm>
                  <a:custGeom>
                    <a:avLst/>
                    <a:gdLst>
                      <a:gd name="T0" fmla="*/ 0 w 1256"/>
                      <a:gd name="T1" fmla="*/ 0 h 360"/>
                      <a:gd name="T2" fmla="*/ 0 w 1256"/>
                      <a:gd name="T3" fmla="*/ 0 h 360"/>
                      <a:gd name="T4" fmla="*/ 0 w 1256"/>
                      <a:gd name="T5" fmla="*/ 0 h 360"/>
                      <a:gd name="T6" fmla="*/ 0 w 1256"/>
                      <a:gd name="T7" fmla="*/ 0 h 360"/>
                      <a:gd name="T8" fmla="*/ 0 w 1256"/>
                      <a:gd name="T9" fmla="*/ 0 h 360"/>
                      <a:gd name="T10" fmla="*/ 0 w 1256"/>
                      <a:gd name="T11" fmla="*/ 0 h 360"/>
                      <a:gd name="T12" fmla="*/ 0 w 1256"/>
                      <a:gd name="T13" fmla="*/ 0 h 360"/>
                      <a:gd name="T14" fmla="*/ 0 w 1256"/>
                      <a:gd name="T15" fmla="*/ 0 h 360"/>
                      <a:gd name="T16" fmla="*/ 0 w 1256"/>
                      <a:gd name="T17" fmla="*/ 0 h 360"/>
                      <a:gd name="T18" fmla="*/ 0 w 1256"/>
                      <a:gd name="T19" fmla="*/ 0 h 360"/>
                      <a:gd name="T20" fmla="*/ 0 w 1256"/>
                      <a:gd name="T21" fmla="*/ 0 h 360"/>
                      <a:gd name="T22" fmla="*/ 0 w 1256"/>
                      <a:gd name="T23" fmla="*/ 0 h 360"/>
                      <a:gd name="T24" fmla="*/ 0 w 1256"/>
                      <a:gd name="T25" fmla="*/ 0 h 360"/>
                      <a:gd name="T26" fmla="*/ 0 w 1256"/>
                      <a:gd name="T27" fmla="*/ 0 h 360"/>
                      <a:gd name="T28" fmla="*/ 0 w 1256"/>
                      <a:gd name="T29" fmla="*/ 0 h 360"/>
                      <a:gd name="T30" fmla="*/ 0 w 1256"/>
                      <a:gd name="T31" fmla="*/ 0 h 360"/>
                      <a:gd name="T32" fmla="*/ 0 w 1256"/>
                      <a:gd name="T33" fmla="*/ 0 h 360"/>
                      <a:gd name="T34" fmla="*/ 0 w 1256"/>
                      <a:gd name="T35" fmla="*/ 0 h 360"/>
                      <a:gd name="T36" fmla="*/ 0 w 1256"/>
                      <a:gd name="T37" fmla="*/ 0 h 360"/>
                      <a:gd name="T38" fmla="*/ 0 w 1256"/>
                      <a:gd name="T39" fmla="*/ 0 h 360"/>
                      <a:gd name="T40" fmla="*/ 0 w 1256"/>
                      <a:gd name="T41" fmla="*/ 0 h 360"/>
                      <a:gd name="T42" fmla="*/ 0 w 1256"/>
                      <a:gd name="T43" fmla="*/ 0 h 360"/>
                      <a:gd name="T44" fmla="*/ 0 w 1256"/>
                      <a:gd name="T45" fmla="*/ 0 h 360"/>
                      <a:gd name="T46" fmla="*/ 0 w 1256"/>
                      <a:gd name="T47" fmla="*/ 0 h 360"/>
                      <a:gd name="T48" fmla="*/ 0 w 1256"/>
                      <a:gd name="T49" fmla="*/ 0 h 360"/>
                      <a:gd name="T50" fmla="*/ 0 w 1256"/>
                      <a:gd name="T51" fmla="*/ 0 h 3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6"/>
                      <a:gd name="T79" fmla="*/ 0 h 360"/>
                      <a:gd name="T80" fmla="*/ 1256 w 1256"/>
                      <a:gd name="T81" fmla="*/ 360 h 3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6" h="360">
                        <a:moveTo>
                          <a:pt x="43" y="354"/>
                        </a:moveTo>
                        <a:lnTo>
                          <a:pt x="0" y="71"/>
                        </a:lnTo>
                        <a:lnTo>
                          <a:pt x="1060" y="0"/>
                        </a:lnTo>
                        <a:lnTo>
                          <a:pt x="1064" y="29"/>
                        </a:lnTo>
                        <a:lnTo>
                          <a:pt x="1070" y="53"/>
                        </a:lnTo>
                        <a:lnTo>
                          <a:pt x="1077" y="73"/>
                        </a:lnTo>
                        <a:lnTo>
                          <a:pt x="1085" y="90"/>
                        </a:lnTo>
                        <a:lnTo>
                          <a:pt x="1096" y="107"/>
                        </a:lnTo>
                        <a:lnTo>
                          <a:pt x="1108" y="123"/>
                        </a:lnTo>
                        <a:lnTo>
                          <a:pt x="1124" y="141"/>
                        </a:lnTo>
                        <a:lnTo>
                          <a:pt x="1141" y="161"/>
                        </a:lnTo>
                        <a:lnTo>
                          <a:pt x="1167" y="181"/>
                        </a:lnTo>
                        <a:lnTo>
                          <a:pt x="1191" y="201"/>
                        </a:lnTo>
                        <a:lnTo>
                          <a:pt x="1203" y="211"/>
                        </a:lnTo>
                        <a:lnTo>
                          <a:pt x="1213" y="222"/>
                        </a:lnTo>
                        <a:lnTo>
                          <a:pt x="1224" y="234"/>
                        </a:lnTo>
                        <a:lnTo>
                          <a:pt x="1232" y="246"/>
                        </a:lnTo>
                        <a:lnTo>
                          <a:pt x="1240" y="257"/>
                        </a:lnTo>
                        <a:lnTo>
                          <a:pt x="1246" y="271"/>
                        </a:lnTo>
                        <a:lnTo>
                          <a:pt x="1252" y="284"/>
                        </a:lnTo>
                        <a:lnTo>
                          <a:pt x="1254" y="297"/>
                        </a:lnTo>
                        <a:lnTo>
                          <a:pt x="1256" y="312"/>
                        </a:lnTo>
                        <a:lnTo>
                          <a:pt x="1254" y="327"/>
                        </a:lnTo>
                        <a:lnTo>
                          <a:pt x="1252" y="343"/>
                        </a:lnTo>
                        <a:lnTo>
                          <a:pt x="1245" y="360"/>
                        </a:lnTo>
                        <a:lnTo>
                          <a:pt x="43" y="354"/>
                        </a:lnTo>
                      </a:path>
                    </a:pathLst>
                  </a:custGeom>
                  <a:noFill/>
                  <a:ln w="3175">
                    <a:solidFill>
                      <a:srgbClr val="1F1A17"/>
                    </a:solidFill>
                    <a:round/>
                    <a:headEnd/>
                    <a:tailEnd/>
                  </a:ln>
                </p:spPr>
                <p:txBody>
                  <a:bodyPr/>
                  <a:lstStyle/>
                  <a:p>
                    <a:pPr eaLnBrk="1" hangingPunct="1"/>
                    <a:endParaRPr lang="pt-BR" b="1" u="none"/>
                  </a:p>
                </p:txBody>
              </p:sp>
              <p:sp>
                <p:nvSpPr>
                  <p:cNvPr id="455739" name="Freeform 2326"/>
                  <p:cNvSpPr>
                    <a:spLocks/>
                  </p:cNvSpPr>
                  <p:nvPr/>
                </p:nvSpPr>
                <p:spPr bwMode="auto">
                  <a:xfrm>
                    <a:off x="3773" y="2306"/>
                    <a:ext cx="236" cy="120"/>
                  </a:xfrm>
                  <a:custGeom>
                    <a:avLst/>
                    <a:gdLst>
                      <a:gd name="T0" fmla="*/ 0 w 945"/>
                      <a:gd name="T1" fmla="*/ 0 h 478"/>
                      <a:gd name="T2" fmla="*/ 0 w 945"/>
                      <a:gd name="T3" fmla="*/ 0 h 478"/>
                      <a:gd name="T4" fmla="*/ 0 w 945"/>
                      <a:gd name="T5" fmla="*/ 0 h 478"/>
                      <a:gd name="T6" fmla="*/ 0 w 945"/>
                      <a:gd name="T7" fmla="*/ 0 h 478"/>
                      <a:gd name="T8" fmla="*/ 0 w 945"/>
                      <a:gd name="T9" fmla="*/ 0 h 478"/>
                      <a:gd name="T10" fmla="*/ 0 w 945"/>
                      <a:gd name="T11" fmla="*/ 0 h 478"/>
                      <a:gd name="T12" fmla="*/ 0 w 945"/>
                      <a:gd name="T13" fmla="*/ 0 h 478"/>
                      <a:gd name="T14" fmla="*/ 0 w 945"/>
                      <a:gd name="T15" fmla="*/ 0 h 478"/>
                      <a:gd name="T16" fmla="*/ 0 w 945"/>
                      <a:gd name="T17" fmla="*/ 0 h 478"/>
                      <a:gd name="T18" fmla="*/ 0 w 945"/>
                      <a:gd name="T19" fmla="*/ 0 h 478"/>
                      <a:gd name="T20" fmla="*/ 0 w 945"/>
                      <a:gd name="T21" fmla="*/ 0 h 478"/>
                      <a:gd name="T22" fmla="*/ 0 w 945"/>
                      <a:gd name="T23" fmla="*/ 0 h 478"/>
                      <a:gd name="T24" fmla="*/ 0 w 945"/>
                      <a:gd name="T25" fmla="*/ 0 h 478"/>
                      <a:gd name="T26" fmla="*/ 0 w 945"/>
                      <a:gd name="T27" fmla="*/ 0 h 478"/>
                      <a:gd name="T28" fmla="*/ 0 w 945"/>
                      <a:gd name="T29" fmla="*/ 0 h 478"/>
                      <a:gd name="T30" fmla="*/ 0 w 945"/>
                      <a:gd name="T31" fmla="*/ 0 h 478"/>
                      <a:gd name="T32" fmla="*/ 0 w 945"/>
                      <a:gd name="T33" fmla="*/ 0 h 478"/>
                      <a:gd name="T34" fmla="*/ 0 w 945"/>
                      <a:gd name="T35" fmla="*/ 0 h 478"/>
                      <a:gd name="T36" fmla="*/ 0 w 945"/>
                      <a:gd name="T37" fmla="*/ 0 h 478"/>
                      <a:gd name="T38" fmla="*/ 0 w 945"/>
                      <a:gd name="T39" fmla="*/ 0 h 478"/>
                      <a:gd name="T40" fmla="*/ 0 w 945"/>
                      <a:gd name="T41" fmla="*/ 0 h 478"/>
                      <a:gd name="T42" fmla="*/ 0 w 945"/>
                      <a:gd name="T43" fmla="*/ 0 h 478"/>
                      <a:gd name="T44" fmla="*/ 0 w 945"/>
                      <a:gd name="T45" fmla="*/ 0 h 478"/>
                      <a:gd name="T46" fmla="*/ 0 w 945"/>
                      <a:gd name="T47" fmla="*/ 0 h 478"/>
                      <a:gd name="T48" fmla="*/ 0 w 945"/>
                      <a:gd name="T49" fmla="*/ 0 h 478"/>
                      <a:gd name="T50" fmla="*/ 0 w 945"/>
                      <a:gd name="T51" fmla="*/ 0 h 478"/>
                      <a:gd name="T52" fmla="*/ 0 w 945"/>
                      <a:gd name="T53" fmla="*/ 0 h 478"/>
                      <a:gd name="T54" fmla="*/ 0 w 945"/>
                      <a:gd name="T55" fmla="*/ 0 h 478"/>
                      <a:gd name="T56" fmla="*/ 0 w 945"/>
                      <a:gd name="T57" fmla="*/ 0 h 478"/>
                      <a:gd name="T58" fmla="*/ 0 w 945"/>
                      <a:gd name="T59" fmla="*/ 0 h 478"/>
                      <a:gd name="T60" fmla="*/ 0 w 945"/>
                      <a:gd name="T61" fmla="*/ 0 h 478"/>
                      <a:gd name="T62" fmla="*/ 0 w 945"/>
                      <a:gd name="T63" fmla="*/ 0 h 478"/>
                      <a:gd name="T64" fmla="*/ 0 w 945"/>
                      <a:gd name="T65" fmla="*/ 0 h 478"/>
                      <a:gd name="T66" fmla="*/ 0 w 945"/>
                      <a:gd name="T67" fmla="*/ 0 h 478"/>
                      <a:gd name="T68" fmla="*/ 0 w 945"/>
                      <a:gd name="T69" fmla="*/ 0 h 478"/>
                      <a:gd name="T70" fmla="*/ 0 w 945"/>
                      <a:gd name="T71" fmla="*/ 0 h 478"/>
                      <a:gd name="T72" fmla="*/ 0 w 945"/>
                      <a:gd name="T73" fmla="*/ 0 h 478"/>
                      <a:gd name="T74" fmla="*/ 0 w 945"/>
                      <a:gd name="T75" fmla="*/ 0 h 478"/>
                      <a:gd name="T76" fmla="*/ 0 w 945"/>
                      <a:gd name="T77" fmla="*/ 0 h 478"/>
                      <a:gd name="T78" fmla="*/ 0 w 945"/>
                      <a:gd name="T79" fmla="*/ 0 h 478"/>
                      <a:gd name="T80" fmla="*/ 0 w 945"/>
                      <a:gd name="T81" fmla="*/ 0 h 478"/>
                      <a:gd name="T82" fmla="*/ 0 w 945"/>
                      <a:gd name="T83" fmla="*/ 0 h 4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5"/>
                      <a:gd name="T127" fmla="*/ 0 h 478"/>
                      <a:gd name="T128" fmla="*/ 945 w 945"/>
                      <a:gd name="T129" fmla="*/ 478 h 47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5" h="478">
                        <a:moveTo>
                          <a:pt x="805" y="0"/>
                        </a:moveTo>
                        <a:lnTo>
                          <a:pt x="807" y="26"/>
                        </a:lnTo>
                        <a:lnTo>
                          <a:pt x="808" y="49"/>
                        </a:lnTo>
                        <a:lnTo>
                          <a:pt x="812" y="70"/>
                        </a:lnTo>
                        <a:lnTo>
                          <a:pt x="816" y="88"/>
                        </a:lnTo>
                        <a:lnTo>
                          <a:pt x="821" y="104"/>
                        </a:lnTo>
                        <a:lnTo>
                          <a:pt x="828" y="117"/>
                        </a:lnTo>
                        <a:lnTo>
                          <a:pt x="836" y="129"/>
                        </a:lnTo>
                        <a:lnTo>
                          <a:pt x="844" y="140"/>
                        </a:lnTo>
                        <a:lnTo>
                          <a:pt x="853" y="149"/>
                        </a:lnTo>
                        <a:lnTo>
                          <a:pt x="863" y="157"/>
                        </a:lnTo>
                        <a:lnTo>
                          <a:pt x="874" y="163"/>
                        </a:lnTo>
                        <a:lnTo>
                          <a:pt x="886" y="170"/>
                        </a:lnTo>
                        <a:lnTo>
                          <a:pt x="912" y="181"/>
                        </a:lnTo>
                        <a:lnTo>
                          <a:pt x="940" y="190"/>
                        </a:lnTo>
                        <a:lnTo>
                          <a:pt x="943" y="196"/>
                        </a:lnTo>
                        <a:lnTo>
                          <a:pt x="945" y="202"/>
                        </a:lnTo>
                        <a:lnTo>
                          <a:pt x="945" y="208"/>
                        </a:lnTo>
                        <a:lnTo>
                          <a:pt x="945" y="212"/>
                        </a:lnTo>
                        <a:lnTo>
                          <a:pt x="944" y="221"/>
                        </a:lnTo>
                        <a:lnTo>
                          <a:pt x="940" y="231"/>
                        </a:lnTo>
                        <a:lnTo>
                          <a:pt x="932" y="247"/>
                        </a:lnTo>
                        <a:lnTo>
                          <a:pt x="924" y="262"/>
                        </a:lnTo>
                        <a:lnTo>
                          <a:pt x="906" y="265"/>
                        </a:lnTo>
                        <a:lnTo>
                          <a:pt x="889" y="270"/>
                        </a:lnTo>
                        <a:lnTo>
                          <a:pt x="873" y="278"/>
                        </a:lnTo>
                        <a:lnTo>
                          <a:pt x="858" y="286"/>
                        </a:lnTo>
                        <a:lnTo>
                          <a:pt x="846" y="295"/>
                        </a:lnTo>
                        <a:lnTo>
                          <a:pt x="834" y="306"/>
                        </a:lnTo>
                        <a:lnTo>
                          <a:pt x="824" y="318"/>
                        </a:lnTo>
                        <a:lnTo>
                          <a:pt x="816" y="331"/>
                        </a:lnTo>
                        <a:lnTo>
                          <a:pt x="808" y="344"/>
                        </a:lnTo>
                        <a:lnTo>
                          <a:pt x="803" y="357"/>
                        </a:lnTo>
                        <a:lnTo>
                          <a:pt x="799" y="371"/>
                        </a:lnTo>
                        <a:lnTo>
                          <a:pt x="795" y="382"/>
                        </a:lnTo>
                        <a:lnTo>
                          <a:pt x="794" y="396"/>
                        </a:lnTo>
                        <a:lnTo>
                          <a:pt x="794" y="408"/>
                        </a:lnTo>
                        <a:lnTo>
                          <a:pt x="796" y="419"/>
                        </a:lnTo>
                        <a:lnTo>
                          <a:pt x="799" y="429"/>
                        </a:lnTo>
                        <a:lnTo>
                          <a:pt x="15" y="478"/>
                        </a:lnTo>
                        <a:lnTo>
                          <a:pt x="0" y="120"/>
                        </a:lnTo>
                        <a:lnTo>
                          <a:pt x="805" y="0"/>
                        </a:lnTo>
                      </a:path>
                    </a:pathLst>
                  </a:custGeom>
                  <a:noFill/>
                  <a:ln w="3175">
                    <a:solidFill>
                      <a:srgbClr val="1F1A17"/>
                    </a:solidFill>
                    <a:round/>
                    <a:headEnd/>
                    <a:tailEnd/>
                  </a:ln>
                </p:spPr>
                <p:txBody>
                  <a:bodyPr/>
                  <a:lstStyle/>
                  <a:p>
                    <a:pPr eaLnBrk="1" hangingPunct="1"/>
                    <a:endParaRPr lang="pt-BR" b="1" u="none"/>
                  </a:p>
                </p:txBody>
              </p:sp>
            </p:grpSp>
          </p:grpSp>
          <p:sp>
            <p:nvSpPr>
              <p:cNvPr id="455740" name="Freeform 2327"/>
              <p:cNvSpPr>
                <a:spLocks/>
              </p:cNvSpPr>
              <p:nvPr/>
            </p:nvSpPr>
            <p:spPr bwMode="auto">
              <a:xfrm>
                <a:off x="3212" y="2648"/>
                <a:ext cx="255" cy="204"/>
              </a:xfrm>
              <a:custGeom>
                <a:avLst/>
                <a:gdLst>
                  <a:gd name="T0" fmla="*/ 0 w 1021"/>
                  <a:gd name="T1" fmla="*/ 0 h 817"/>
                  <a:gd name="T2" fmla="*/ 0 w 1021"/>
                  <a:gd name="T3" fmla="*/ 0 h 817"/>
                  <a:gd name="T4" fmla="*/ 0 w 1021"/>
                  <a:gd name="T5" fmla="*/ 0 h 817"/>
                  <a:gd name="T6" fmla="*/ 0 w 1021"/>
                  <a:gd name="T7" fmla="*/ 0 h 817"/>
                  <a:gd name="T8" fmla="*/ 0 w 1021"/>
                  <a:gd name="T9" fmla="*/ 0 h 817"/>
                  <a:gd name="T10" fmla="*/ 0 w 1021"/>
                  <a:gd name="T11" fmla="*/ 0 h 817"/>
                  <a:gd name="T12" fmla="*/ 0 w 1021"/>
                  <a:gd name="T13" fmla="*/ 0 h 817"/>
                  <a:gd name="T14" fmla="*/ 0 w 1021"/>
                  <a:gd name="T15" fmla="*/ 0 h 817"/>
                  <a:gd name="T16" fmla="*/ 0 w 1021"/>
                  <a:gd name="T17" fmla="*/ 0 h 817"/>
                  <a:gd name="T18" fmla="*/ 0 w 1021"/>
                  <a:gd name="T19" fmla="*/ 0 h 817"/>
                  <a:gd name="T20" fmla="*/ 0 w 1021"/>
                  <a:gd name="T21" fmla="*/ 0 h 817"/>
                  <a:gd name="T22" fmla="*/ 0 w 1021"/>
                  <a:gd name="T23" fmla="*/ 0 h 817"/>
                  <a:gd name="T24" fmla="*/ 0 w 1021"/>
                  <a:gd name="T25" fmla="*/ 0 h 817"/>
                  <a:gd name="T26" fmla="*/ 0 w 1021"/>
                  <a:gd name="T27" fmla="*/ 0 h 817"/>
                  <a:gd name="T28" fmla="*/ 0 w 1021"/>
                  <a:gd name="T29" fmla="*/ 0 h 817"/>
                  <a:gd name="T30" fmla="*/ 0 w 1021"/>
                  <a:gd name="T31" fmla="*/ 0 h 817"/>
                  <a:gd name="T32" fmla="*/ 0 w 1021"/>
                  <a:gd name="T33" fmla="*/ 0 h 817"/>
                  <a:gd name="T34" fmla="*/ 0 w 1021"/>
                  <a:gd name="T35" fmla="*/ 0 h 817"/>
                  <a:gd name="T36" fmla="*/ 0 w 1021"/>
                  <a:gd name="T37" fmla="*/ 0 h 817"/>
                  <a:gd name="T38" fmla="*/ 0 w 1021"/>
                  <a:gd name="T39" fmla="*/ 0 h 817"/>
                  <a:gd name="T40" fmla="*/ 0 w 1021"/>
                  <a:gd name="T41" fmla="*/ 0 h 817"/>
                  <a:gd name="T42" fmla="*/ 0 w 1021"/>
                  <a:gd name="T43" fmla="*/ 0 h 817"/>
                  <a:gd name="T44" fmla="*/ 0 w 1021"/>
                  <a:gd name="T45" fmla="*/ 0 h 817"/>
                  <a:gd name="T46" fmla="*/ 0 w 1021"/>
                  <a:gd name="T47" fmla="*/ 0 h 817"/>
                  <a:gd name="T48" fmla="*/ 0 w 1021"/>
                  <a:gd name="T49" fmla="*/ 0 h 817"/>
                  <a:gd name="T50" fmla="*/ 0 w 1021"/>
                  <a:gd name="T51" fmla="*/ 0 h 817"/>
                  <a:gd name="T52" fmla="*/ 0 w 1021"/>
                  <a:gd name="T53" fmla="*/ 0 h 817"/>
                  <a:gd name="T54" fmla="*/ 0 w 1021"/>
                  <a:gd name="T55" fmla="*/ 0 h 817"/>
                  <a:gd name="T56" fmla="*/ 0 w 1021"/>
                  <a:gd name="T57" fmla="*/ 0 h 817"/>
                  <a:gd name="T58" fmla="*/ 0 w 1021"/>
                  <a:gd name="T59" fmla="*/ 0 h 817"/>
                  <a:gd name="T60" fmla="*/ 0 w 1021"/>
                  <a:gd name="T61" fmla="*/ 0 h 817"/>
                  <a:gd name="T62" fmla="*/ 0 w 1021"/>
                  <a:gd name="T63" fmla="*/ 0 h 817"/>
                  <a:gd name="T64" fmla="*/ 0 w 1021"/>
                  <a:gd name="T65" fmla="*/ 0 h 817"/>
                  <a:gd name="T66" fmla="*/ 0 w 1021"/>
                  <a:gd name="T67" fmla="*/ 0 h 817"/>
                  <a:gd name="T68" fmla="*/ 0 w 1021"/>
                  <a:gd name="T69" fmla="*/ 0 h 817"/>
                  <a:gd name="T70" fmla="*/ 0 w 1021"/>
                  <a:gd name="T71" fmla="*/ 0 h 817"/>
                  <a:gd name="T72" fmla="*/ 0 w 1021"/>
                  <a:gd name="T73" fmla="*/ 0 h 817"/>
                  <a:gd name="T74" fmla="*/ 0 w 1021"/>
                  <a:gd name="T75" fmla="*/ 0 h 817"/>
                  <a:gd name="T76" fmla="*/ 0 w 1021"/>
                  <a:gd name="T77" fmla="*/ 0 h 817"/>
                  <a:gd name="T78" fmla="*/ 0 w 1021"/>
                  <a:gd name="T79" fmla="*/ 0 h 817"/>
                  <a:gd name="T80" fmla="*/ 0 w 1021"/>
                  <a:gd name="T81" fmla="*/ 0 h 817"/>
                  <a:gd name="T82" fmla="*/ 0 w 1021"/>
                  <a:gd name="T83" fmla="*/ 0 h 817"/>
                  <a:gd name="T84" fmla="*/ 0 w 1021"/>
                  <a:gd name="T85" fmla="*/ 0 h 817"/>
                  <a:gd name="T86" fmla="*/ 0 w 1021"/>
                  <a:gd name="T87" fmla="*/ 0 h 817"/>
                  <a:gd name="T88" fmla="*/ 0 w 1021"/>
                  <a:gd name="T89" fmla="*/ 0 h 817"/>
                  <a:gd name="T90" fmla="*/ 0 w 1021"/>
                  <a:gd name="T91" fmla="*/ 0 h 817"/>
                  <a:gd name="T92" fmla="*/ 0 w 1021"/>
                  <a:gd name="T93" fmla="*/ 0 h 817"/>
                  <a:gd name="T94" fmla="*/ 0 w 1021"/>
                  <a:gd name="T95" fmla="*/ 0 h 817"/>
                  <a:gd name="T96" fmla="*/ 0 w 1021"/>
                  <a:gd name="T97" fmla="*/ 0 h 817"/>
                  <a:gd name="T98" fmla="*/ 0 w 1021"/>
                  <a:gd name="T99" fmla="*/ 0 h 817"/>
                  <a:gd name="T100" fmla="*/ 0 w 1021"/>
                  <a:gd name="T101" fmla="*/ 0 h 817"/>
                  <a:gd name="T102" fmla="*/ 0 w 1021"/>
                  <a:gd name="T103" fmla="*/ 0 h 817"/>
                  <a:gd name="T104" fmla="*/ 0 w 1021"/>
                  <a:gd name="T105" fmla="*/ 0 h 817"/>
                  <a:gd name="T106" fmla="*/ 0 w 1021"/>
                  <a:gd name="T107" fmla="*/ 0 h 817"/>
                  <a:gd name="T108" fmla="*/ 0 w 1021"/>
                  <a:gd name="T109" fmla="*/ 0 h 817"/>
                  <a:gd name="T110" fmla="*/ 0 w 1021"/>
                  <a:gd name="T111" fmla="*/ 0 h 817"/>
                  <a:gd name="T112" fmla="*/ 0 w 1021"/>
                  <a:gd name="T113" fmla="*/ 0 h 817"/>
                  <a:gd name="T114" fmla="*/ 0 w 1021"/>
                  <a:gd name="T115" fmla="*/ 0 h 817"/>
                  <a:gd name="T116" fmla="*/ 0 w 1021"/>
                  <a:gd name="T117" fmla="*/ 0 h 8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21"/>
                  <a:gd name="T178" fmla="*/ 0 h 817"/>
                  <a:gd name="T179" fmla="*/ 1021 w 1021"/>
                  <a:gd name="T180" fmla="*/ 817 h 8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21" h="817">
                    <a:moveTo>
                      <a:pt x="629" y="269"/>
                    </a:moveTo>
                    <a:lnTo>
                      <a:pt x="629" y="553"/>
                    </a:lnTo>
                    <a:lnTo>
                      <a:pt x="920" y="599"/>
                    </a:lnTo>
                    <a:lnTo>
                      <a:pt x="925" y="602"/>
                    </a:lnTo>
                    <a:lnTo>
                      <a:pt x="938" y="610"/>
                    </a:lnTo>
                    <a:lnTo>
                      <a:pt x="954" y="620"/>
                    </a:lnTo>
                    <a:lnTo>
                      <a:pt x="974" y="636"/>
                    </a:lnTo>
                    <a:lnTo>
                      <a:pt x="983" y="644"/>
                    </a:lnTo>
                    <a:lnTo>
                      <a:pt x="992" y="653"/>
                    </a:lnTo>
                    <a:lnTo>
                      <a:pt x="1000" y="663"/>
                    </a:lnTo>
                    <a:lnTo>
                      <a:pt x="1008" y="673"/>
                    </a:lnTo>
                    <a:lnTo>
                      <a:pt x="1013" y="682"/>
                    </a:lnTo>
                    <a:lnTo>
                      <a:pt x="1017" y="693"/>
                    </a:lnTo>
                    <a:lnTo>
                      <a:pt x="1020" y="703"/>
                    </a:lnTo>
                    <a:lnTo>
                      <a:pt x="1020" y="713"/>
                    </a:lnTo>
                    <a:lnTo>
                      <a:pt x="1015" y="735"/>
                    </a:lnTo>
                    <a:lnTo>
                      <a:pt x="1012" y="744"/>
                    </a:lnTo>
                    <a:lnTo>
                      <a:pt x="1008" y="752"/>
                    </a:lnTo>
                    <a:lnTo>
                      <a:pt x="1001" y="762"/>
                    </a:lnTo>
                    <a:lnTo>
                      <a:pt x="992" y="769"/>
                    </a:lnTo>
                    <a:lnTo>
                      <a:pt x="983" y="776"/>
                    </a:lnTo>
                    <a:lnTo>
                      <a:pt x="974" y="783"/>
                    </a:lnTo>
                    <a:lnTo>
                      <a:pt x="963" y="789"/>
                    </a:lnTo>
                    <a:lnTo>
                      <a:pt x="951" y="795"/>
                    </a:lnTo>
                    <a:lnTo>
                      <a:pt x="930" y="805"/>
                    </a:lnTo>
                    <a:lnTo>
                      <a:pt x="912" y="812"/>
                    </a:lnTo>
                    <a:lnTo>
                      <a:pt x="897" y="816"/>
                    </a:lnTo>
                    <a:lnTo>
                      <a:pt x="892" y="817"/>
                    </a:lnTo>
                    <a:lnTo>
                      <a:pt x="529" y="742"/>
                    </a:lnTo>
                    <a:lnTo>
                      <a:pt x="0" y="631"/>
                    </a:lnTo>
                    <a:lnTo>
                      <a:pt x="19" y="0"/>
                    </a:lnTo>
                    <a:lnTo>
                      <a:pt x="620" y="53"/>
                    </a:lnTo>
                    <a:lnTo>
                      <a:pt x="905" y="34"/>
                    </a:lnTo>
                    <a:lnTo>
                      <a:pt x="910" y="36"/>
                    </a:lnTo>
                    <a:lnTo>
                      <a:pt x="925" y="39"/>
                    </a:lnTo>
                    <a:lnTo>
                      <a:pt x="943" y="47"/>
                    </a:lnTo>
                    <a:lnTo>
                      <a:pt x="965" y="58"/>
                    </a:lnTo>
                    <a:lnTo>
                      <a:pt x="975" y="65"/>
                    </a:lnTo>
                    <a:lnTo>
                      <a:pt x="986" y="71"/>
                    </a:lnTo>
                    <a:lnTo>
                      <a:pt x="995" y="78"/>
                    </a:lnTo>
                    <a:lnTo>
                      <a:pt x="1004" y="86"/>
                    </a:lnTo>
                    <a:lnTo>
                      <a:pt x="1011" y="95"/>
                    </a:lnTo>
                    <a:lnTo>
                      <a:pt x="1017" y="104"/>
                    </a:lnTo>
                    <a:lnTo>
                      <a:pt x="1020" y="113"/>
                    </a:lnTo>
                    <a:lnTo>
                      <a:pt x="1021" y="124"/>
                    </a:lnTo>
                    <a:lnTo>
                      <a:pt x="1021" y="145"/>
                    </a:lnTo>
                    <a:lnTo>
                      <a:pt x="1020" y="156"/>
                    </a:lnTo>
                    <a:lnTo>
                      <a:pt x="1017" y="165"/>
                    </a:lnTo>
                    <a:lnTo>
                      <a:pt x="1012" y="175"/>
                    </a:lnTo>
                    <a:lnTo>
                      <a:pt x="1005" y="185"/>
                    </a:lnTo>
                    <a:lnTo>
                      <a:pt x="998" y="194"/>
                    </a:lnTo>
                    <a:lnTo>
                      <a:pt x="990" y="203"/>
                    </a:lnTo>
                    <a:lnTo>
                      <a:pt x="980" y="211"/>
                    </a:lnTo>
                    <a:lnTo>
                      <a:pt x="970" y="219"/>
                    </a:lnTo>
                    <a:lnTo>
                      <a:pt x="951" y="232"/>
                    </a:lnTo>
                    <a:lnTo>
                      <a:pt x="934" y="243"/>
                    </a:lnTo>
                    <a:lnTo>
                      <a:pt x="921" y="249"/>
                    </a:lnTo>
                    <a:lnTo>
                      <a:pt x="916" y="252"/>
                    </a:lnTo>
                    <a:lnTo>
                      <a:pt x="629" y="269"/>
                    </a:lnTo>
                    <a:close/>
                  </a:path>
                </a:pathLst>
              </a:custGeom>
              <a:solidFill>
                <a:srgbClr val="75C5F0"/>
              </a:solidFill>
              <a:ln w="9525">
                <a:noFill/>
                <a:round/>
                <a:headEnd/>
                <a:tailEnd/>
              </a:ln>
            </p:spPr>
            <p:txBody>
              <a:bodyPr/>
              <a:lstStyle/>
              <a:p>
                <a:pPr eaLnBrk="1" hangingPunct="1"/>
                <a:endParaRPr lang="pt-BR" b="1" u="none"/>
              </a:p>
            </p:txBody>
          </p:sp>
          <p:sp>
            <p:nvSpPr>
              <p:cNvPr id="455741" name="Freeform 2328"/>
              <p:cNvSpPr>
                <a:spLocks/>
              </p:cNvSpPr>
              <p:nvPr/>
            </p:nvSpPr>
            <p:spPr bwMode="auto">
              <a:xfrm>
                <a:off x="3212" y="2648"/>
                <a:ext cx="255" cy="204"/>
              </a:xfrm>
              <a:custGeom>
                <a:avLst/>
                <a:gdLst>
                  <a:gd name="T0" fmla="*/ 0 w 1021"/>
                  <a:gd name="T1" fmla="*/ 0 h 817"/>
                  <a:gd name="T2" fmla="*/ 0 w 1021"/>
                  <a:gd name="T3" fmla="*/ 0 h 817"/>
                  <a:gd name="T4" fmla="*/ 0 w 1021"/>
                  <a:gd name="T5" fmla="*/ 0 h 817"/>
                  <a:gd name="T6" fmla="*/ 0 w 1021"/>
                  <a:gd name="T7" fmla="*/ 0 h 817"/>
                  <a:gd name="T8" fmla="*/ 0 w 1021"/>
                  <a:gd name="T9" fmla="*/ 0 h 817"/>
                  <a:gd name="T10" fmla="*/ 0 w 1021"/>
                  <a:gd name="T11" fmla="*/ 0 h 817"/>
                  <a:gd name="T12" fmla="*/ 0 w 1021"/>
                  <a:gd name="T13" fmla="*/ 0 h 817"/>
                  <a:gd name="T14" fmla="*/ 0 w 1021"/>
                  <a:gd name="T15" fmla="*/ 0 h 817"/>
                  <a:gd name="T16" fmla="*/ 0 w 1021"/>
                  <a:gd name="T17" fmla="*/ 0 h 817"/>
                  <a:gd name="T18" fmla="*/ 0 w 1021"/>
                  <a:gd name="T19" fmla="*/ 0 h 817"/>
                  <a:gd name="T20" fmla="*/ 0 w 1021"/>
                  <a:gd name="T21" fmla="*/ 0 h 817"/>
                  <a:gd name="T22" fmla="*/ 0 w 1021"/>
                  <a:gd name="T23" fmla="*/ 0 h 817"/>
                  <a:gd name="T24" fmla="*/ 0 w 1021"/>
                  <a:gd name="T25" fmla="*/ 0 h 817"/>
                  <a:gd name="T26" fmla="*/ 0 w 1021"/>
                  <a:gd name="T27" fmla="*/ 0 h 817"/>
                  <a:gd name="T28" fmla="*/ 0 w 1021"/>
                  <a:gd name="T29" fmla="*/ 0 h 817"/>
                  <a:gd name="T30" fmla="*/ 0 w 1021"/>
                  <a:gd name="T31" fmla="*/ 0 h 817"/>
                  <a:gd name="T32" fmla="*/ 0 w 1021"/>
                  <a:gd name="T33" fmla="*/ 0 h 817"/>
                  <a:gd name="T34" fmla="*/ 0 w 1021"/>
                  <a:gd name="T35" fmla="*/ 0 h 817"/>
                  <a:gd name="T36" fmla="*/ 0 w 1021"/>
                  <a:gd name="T37" fmla="*/ 0 h 817"/>
                  <a:gd name="T38" fmla="*/ 0 w 1021"/>
                  <a:gd name="T39" fmla="*/ 0 h 817"/>
                  <a:gd name="T40" fmla="*/ 0 w 1021"/>
                  <a:gd name="T41" fmla="*/ 0 h 817"/>
                  <a:gd name="T42" fmla="*/ 0 w 1021"/>
                  <a:gd name="T43" fmla="*/ 0 h 817"/>
                  <a:gd name="T44" fmla="*/ 0 w 1021"/>
                  <a:gd name="T45" fmla="*/ 0 h 817"/>
                  <a:gd name="T46" fmla="*/ 0 w 1021"/>
                  <a:gd name="T47" fmla="*/ 0 h 817"/>
                  <a:gd name="T48" fmla="*/ 0 w 1021"/>
                  <a:gd name="T49" fmla="*/ 0 h 817"/>
                  <a:gd name="T50" fmla="*/ 0 w 1021"/>
                  <a:gd name="T51" fmla="*/ 0 h 817"/>
                  <a:gd name="T52" fmla="*/ 0 w 1021"/>
                  <a:gd name="T53" fmla="*/ 0 h 817"/>
                  <a:gd name="T54" fmla="*/ 0 w 1021"/>
                  <a:gd name="T55" fmla="*/ 0 h 817"/>
                  <a:gd name="T56" fmla="*/ 0 w 1021"/>
                  <a:gd name="T57" fmla="*/ 0 h 817"/>
                  <a:gd name="T58" fmla="*/ 0 w 1021"/>
                  <a:gd name="T59" fmla="*/ 0 h 817"/>
                  <a:gd name="T60" fmla="*/ 0 w 1021"/>
                  <a:gd name="T61" fmla="*/ 0 h 817"/>
                  <a:gd name="T62" fmla="*/ 0 w 1021"/>
                  <a:gd name="T63" fmla="*/ 0 h 817"/>
                  <a:gd name="T64" fmla="*/ 0 w 1021"/>
                  <a:gd name="T65" fmla="*/ 0 h 817"/>
                  <a:gd name="T66" fmla="*/ 0 w 1021"/>
                  <a:gd name="T67" fmla="*/ 0 h 817"/>
                  <a:gd name="T68" fmla="*/ 0 w 1021"/>
                  <a:gd name="T69" fmla="*/ 0 h 817"/>
                  <a:gd name="T70" fmla="*/ 0 w 1021"/>
                  <a:gd name="T71" fmla="*/ 0 h 817"/>
                  <a:gd name="T72" fmla="*/ 0 w 1021"/>
                  <a:gd name="T73" fmla="*/ 0 h 817"/>
                  <a:gd name="T74" fmla="*/ 0 w 1021"/>
                  <a:gd name="T75" fmla="*/ 0 h 817"/>
                  <a:gd name="T76" fmla="*/ 0 w 1021"/>
                  <a:gd name="T77" fmla="*/ 0 h 817"/>
                  <a:gd name="T78" fmla="*/ 0 w 1021"/>
                  <a:gd name="T79" fmla="*/ 0 h 817"/>
                  <a:gd name="T80" fmla="*/ 0 w 1021"/>
                  <a:gd name="T81" fmla="*/ 0 h 817"/>
                  <a:gd name="T82" fmla="*/ 0 w 1021"/>
                  <a:gd name="T83" fmla="*/ 0 h 817"/>
                  <a:gd name="T84" fmla="*/ 0 w 1021"/>
                  <a:gd name="T85" fmla="*/ 0 h 817"/>
                  <a:gd name="T86" fmla="*/ 0 w 1021"/>
                  <a:gd name="T87" fmla="*/ 0 h 817"/>
                  <a:gd name="T88" fmla="*/ 0 w 1021"/>
                  <a:gd name="T89" fmla="*/ 0 h 817"/>
                  <a:gd name="T90" fmla="*/ 0 w 1021"/>
                  <a:gd name="T91" fmla="*/ 0 h 817"/>
                  <a:gd name="T92" fmla="*/ 0 w 1021"/>
                  <a:gd name="T93" fmla="*/ 0 h 817"/>
                  <a:gd name="T94" fmla="*/ 0 w 1021"/>
                  <a:gd name="T95" fmla="*/ 0 h 817"/>
                  <a:gd name="T96" fmla="*/ 0 w 1021"/>
                  <a:gd name="T97" fmla="*/ 0 h 817"/>
                  <a:gd name="T98" fmla="*/ 0 w 1021"/>
                  <a:gd name="T99" fmla="*/ 0 h 817"/>
                  <a:gd name="T100" fmla="*/ 0 w 1021"/>
                  <a:gd name="T101" fmla="*/ 0 h 817"/>
                  <a:gd name="T102" fmla="*/ 0 w 1021"/>
                  <a:gd name="T103" fmla="*/ 0 h 817"/>
                  <a:gd name="T104" fmla="*/ 0 w 1021"/>
                  <a:gd name="T105" fmla="*/ 0 h 817"/>
                  <a:gd name="T106" fmla="*/ 0 w 1021"/>
                  <a:gd name="T107" fmla="*/ 0 h 817"/>
                  <a:gd name="T108" fmla="*/ 0 w 1021"/>
                  <a:gd name="T109" fmla="*/ 0 h 817"/>
                  <a:gd name="T110" fmla="*/ 0 w 1021"/>
                  <a:gd name="T111" fmla="*/ 0 h 817"/>
                  <a:gd name="T112" fmla="*/ 0 w 1021"/>
                  <a:gd name="T113" fmla="*/ 0 h 817"/>
                  <a:gd name="T114" fmla="*/ 0 w 1021"/>
                  <a:gd name="T115" fmla="*/ 0 h 817"/>
                  <a:gd name="T116" fmla="*/ 0 w 1021"/>
                  <a:gd name="T117" fmla="*/ 0 h 8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21"/>
                  <a:gd name="T178" fmla="*/ 0 h 817"/>
                  <a:gd name="T179" fmla="*/ 1021 w 1021"/>
                  <a:gd name="T180" fmla="*/ 817 h 8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21" h="817">
                    <a:moveTo>
                      <a:pt x="629" y="269"/>
                    </a:moveTo>
                    <a:lnTo>
                      <a:pt x="629" y="553"/>
                    </a:lnTo>
                    <a:lnTo>
                      <a:pt x="920" y="599"/>
                    </a:lnTo>
                    <a:lnTo>
                      <a:pt x="925" y="602"/>
                    </a:lnTo>
                    <a:lnTo>
                      <a:pt x="938" y="610"/>
                    </a:lnTo>
                    <a:lnTo>
                      <a:pt x="954" y="620"/>
                    </a:lnTo>
                    <a:lnTo>
                      <a:pt x="974" y="636"/>
                    </a:lnTo>
                    <a:lnTo>
                      <a:pt x="983" y="644"/>
                    </a:lnTo>
                    <a:lnTo>
                      <a:pt x="992" y="653"/>
                    </a:lnTo>
                    <a:lnTo>
                      <a:pt x="1000" y="663"/>
                    </a:lnTo>
                    <a:lnTo>
                      <a:pt x="1008" y="673"/>
                    </a:lnTo>
                    <a:lnTo>
                      <a:pt x="1013" y="682"/>
                    </a:lnTo>
                    <a:lnTo>
                      <a:pt x="1017" y="693"/>
                    </a:lnTo>
                    <a:lnTo>
                      <a:pt x="1020" y="703"/>
                    </a:lnTo>
                    <a:lnTo>
                      <a:pt x="1020" y="713"/>
                    </a:lnTo>
                    <a:lnTo>
                      <a:pt x="1015" y="735"/>
                    </a:lnTo>
                    <a:lnTo>
                      <a:pt x="1012" y="744"/>
                    </a:lnTo>
                    <a:lnTo>
                      <a:pt x="1008" y="752"/>
                    </a:lnTo>
                    <a:lnTo>
                      <a:pt x="1001" y="762"/>
                    </a:lnTo>
                    <a:lnTo>
                      <a:pt x="992" y="769"/>
                    </a:lnTo>
                    <a:lnTo>
                      <a:pt x="983" y="776"/>
                    </a:lnTo>
                    <a:lnTo>
                      <a:pt x="974" y="783"/>
                    </a:lnTo>
                    <a:lnTo>
                      <a:pt x="963" y="789"/>
                    </a:lnTo>
                    <a:lnTo>
                      <a:pt x="951" y="795"/>
                    </a:lnTo>
                    <a:lnTo>
                      <a:pt x="930" y="805"/>
                    </a:lnTo>
                    <a:lnTo>
                      <a:pt x="912" y="812"/>
                    </a:lnTo>
                    <a:lnTo>
                      <a:pt x="897" y="816"/>
                    </a:lnTo>
                    <a:lnTo>
                      <a:pt x="892" y="817"/>
                    </a:lnTo>
                    <a:lnTo>
                      <a:pt x="529" y="742"/>
                    </a:lnTo>
                    <a:lnTo>
                      <a:pt x="0" y="631"/>
                    </a:lnTo>
                    <a:lnTo>
                      <a:pt x="19" y="0"/>
                    </a:lnTo>
                    <a:lnTo>
                      <a:pt x="620" y="53"/>
                    </a:lnTo>
                    <a:lnTo>
                      <a:pt x="905" y="34"/>
                    </a:lnTo>
                    <a:lnTo>
                      <a:pt x="910" y="36"/>
                    </a:lnTo>
                    <a:lnTo>
                      <a:pt x="925" y="39"/>
                    </a:lnTo>
                    <a:lnTo>
                      <a:pt x="943" y="47"/>
                    </a:lnTo>
                    <a:lnTo>
                      <a:pt x="965" y="58"/>
                    </a:lnTo>
                    <a:lnTo>
                      <a:pt x="975" y="65"/>
                    </a:lnTo>
                    <a:lnTo>
                      <a:pt x="986" y="71"/>
                    </a:lnTo>
                    <a:lnTo>
                      <a:pt x="995" y="78"/>
                    </a:lnTo>
                    <a:lnTo>
                      <a:pt x="1004" y="86"/>
                    </a:lnTo>
                    <a:lnTo>
                      <a:pt x="1011" y="95"/>
                    </a:lnTo>
                    <a:lnTo>
                      <a:pt x="1017" y="104"/>
                    </a:lnTo>
                    <a:lnTo>
                      <a:pt x="1020" y="113"/>
                    </a:lnTo>
                    <a:lnTo>
                      <a:pt x="1021" y="124"/>
                    </a:lnTo>
                    <a:lnTo>
                      <a:pt x="1021" y="145"/>
                    </a:lnTo>
                    <a:lnTo>
                      <a:pt x="1020" y="156"/>
                    </a:lnTo>
                    <a:lnTo>
                      <a:pt x="1017" y="165"/>
                    </a:lnTo>
                    <a:lnTo>
                      <a:pt x="1012" y="175"/>
                    </a:lnTo>
                    <a:lnTo>
                      <a:pt x="1005" y="185"/>
                    </a:lnTo>
                    <a:lnTo>
                      <a:pt x="998" y="194"/>
                    </a:lnTo>
                    <a:lnTo>
                      <a:pt x="990" y="203"/>
                    </a:lnTo>
                    <a:lnTo>
                      <a:pt x="980" y="211"/>
                    </a:lnTo>
                    <a:lnTo>
                      <a:pt x="970" y="219"/>
                    </a:lnTo>
                    <a:lnTo>
                      <a:pt x="951" y="232"/>
                    </a:lnTo>
                    <a:lnTo>
                      <a:pt x="934" y="243"/>
                    </a:lnTo>
                    <a:lnTo>
                      <a:pt x="921" y="249"/>
                    </a:lnTo>
                    <a:lnTo>
                      <a:pt x="916" y="252"/>
                    </a:lnTo>
                    <a:lnTo>
                      <a:pt x="629" y="269"/>
                    </a:lnTo>
                  </a:path>
                </a:pathLst>
              </a:custGeom>
              <a:noFill/>
              <a:ln w="9525">
                <a:solidFill>
                  <a:srgbClr val="1F1A17"/>
                </a:solidFill>
                <a:round/>
                <a:headEnd/>
                <a:tailEnd/>
              </a:ln>
            </p:spPr>
            <p:txBody>
              <a:bodyPr/>
              <a:lstStyle/>
              <a:p>
                <a:pPr eaLnBrk="1" hangingPunct="1"/>
                <a:endParaRPr lang="pt-BR" b="1" u="none"/>
              </a:p>
            </p:txBody>
          </p:sp>
          <p:sp>
            <p:nvSpPr>
              <p:cNvPr id="455742" name="Freeform 2329"/>
              <p:cNvSpPr>
                <a:spLocks noEditPoints="1"/>
              </p:cNvSpPr>
              <p:nvPr/>
            </p:nvSpPr>
            <p:spPr bwMode="auto">
              <a:xfrm>
                <a:off x="1978" y="3737"/>
                <a:ext cx="1038" cy="39"/>
              </a:xfrm>
              <a:custGeom>
                <a:avLst/>
                <a:gdLst>
                  <a:gd name="T0" fmla="*/ 0 w 4153"/>
                  <a:gd name="T1" fmla="*/ 0 h 155"/>
                  <a:gd name="T2" fmla="*/ 0 w 4153"/>
                  <a:gd name="T3" fmla="*/ 0 h 155"/>
                  <a:gd name="T4" fmla="*/ 0 w 4153"/>
                  <a:gd name="T5" fmla="*/ 0 h 155"/>
                  <a:gd name="T6" fmla="*/ 0 w 4153"/>
                  <a:gd name="T7" fmla="*/ 0 h 155"/>
                  <a:gd name="T8" fmla="*/ 0 w 4153"/>
                  <a:gd name="T9" fmla="*/ 0 h 155"/>
                  <a:gd name="T10" fmla="*/ 0 w 4153"/>
                  <a:gd name="T11" fmla="*/ 0 h 155"/>
                  <a:gd name="T12" fmla="*/ 0 w 4153"/>
                  <a:gd name="T13" fmla="*/ 0 h 155"/>
                  <a:gd name="T14" fmla="*/ 0 w 4153"/>
                  <a:gd name="T15" fmla="*/ 0 h 155"/>
                  <a:gd name="T16" fmla="*/ 0 w 4153"/>
                  <a:gd name="T17" fmla="*/ 0 h 155"/>
                  <a:gd name="T18" fmla="*/ 0 w 4153"/>
                  <a:gd name="T19" fmla="*/ 0 h 155"/>
                  <a:gd name="T20" fmla="*/ 0 w 4153"/>
                  <a:gd name="T21" fmla="*/ 0 h 155"/>
                  <a:gd name="T22" fmla="*/ 0 w 4153"/>
                  <a:gd name="T23" fmla="*/ 0 h 155"/>
                  <a:gd name="T24" fmla="*/ 0 w 4153"/>
                  <a:gd name="T25" fmla="*/ 0 h 155"/>
                  <a:gd name="T26" fmla="*/ 0 w 4153"/>
                  <a:gd name="T27" fmla="*/ 0 h 155"/>
                  <a:gd name="T28" fmla="*/ 0 w 4153"/>
                  <a:gd name="T29" fmla="*/ 0 h 155"/>
                  <a:gd name="T30" fmla="*/ 0 w 4153"/>
                  <a:gd name="T31" fmla="*/ 0 h 155"/>
                  <a:gd name="T32" fmla="*/ 0 w 4153"/>
                  <a:gd name="T33" fmla="*/ 0 h 155"/>
                  <a:gd name="T34" fmla="*/ 0 w 4153"/>
                  <a:gd name="T35" fmla="*/ 0 h 155"/>
                  <a:gd name="T36" fmla="*/ 0 w 4153"/>
                  <a:gd name="T37" fmla="*/ 0 h 155"/>
                  <a:gd name="T38" fmla="*/ 0 w 4153"/>
                  <a:gd name="T39" fmla="*/ 0 h 155"/>
                  <a:gd name="T40" fmla="*/ 0 w 4153"/>
                  <a:gd name="T41" fmla="*/ 0 h 155"/>
                  <a:gd name="T42" fmla="*/ 0 w 4153"/>
                  <a:gd name="T43" fmla="*/ 0 h 155"/>
                  <a:gd name="T44" fmla="*/ 0 w 4153"/>
                  <a:gd name="T45" fmla="*/ 0 h 155"/>
                  <a:gd name="T46" fmla="*/ 0 w 4153"/>
                  <a:gd name="T47" fmla="*/ 0 h 155"/>
                  <a:gd name="T48" fmla="*/ 0 w 4153"/>
                  <a:gd name="T49" fmla="*/ 0 h 155"/>
                  <a:gd name="T50" fmla="*/ 0 w 4153"/>
                  <a:gd name="T51" fmla="*/ 0 h 155"/>
                  <a:gd name="T52" fmla="*/ 0 w 4153"/>
                  <a:gd name="T53" fmla="*/ 0 h 155"/>
                  <a:gd name="T54" fmla="*/ 0 w 4153"/>
                  <a:gd name="T55" fmla="*/ 0 h 155"/>
                  <a:gd name="T56" fmla="*/ 0 w 4153"/>
                  <a:gd name="T57" fmla="*/ 0 h 155"/>
                  <a:gd name="T58" fmla="*/ 0 w 4153"/>
                  <a:gd name="T59" fmla="*/ 0 h 155"/>
                  <a:gd name="T60" fmla="*/ 0 w 4153"/>
                  <a:gd name="T61" fmla="*/ 0 h 155"/>
                  <a:gd name="T62" fmla="*/ 0 w 4153"/>
                  <a:gd name="T63" fmla="*/ 0 h 155"/>
                  <a:gd name="T64" fmla="*/ 0 w 4153"/>
                  <a:gd name="T65" fmla="*/ 0 h 155"/>
                  <a:gd name="T66" fmla="*/ 0 w 4153"/>
                  <a:gd name="T67" fmla="*/ 0 h 155"/>
                  <a:gd name="T68" fmla="*/ 0 w 4153"/>
                  <a:gd name="T69" fmla="*/ 0 h 155"/>
                  <a:gd name="T70" fmla="*/ 0 w 4153"/>
                  <a:gd name="T71" fmla="*/ 0 h 155"/>
                  <a:gd name="T72" fmla="*/ 0 w 4153"/>
                  <a:gd name="T73" fmla="*/ 0 h 155"/>
                  <a:gd name="T74" fmla="*/ 0 w 4153"/>
                  <a:gd name="T75" fmla="*/ 0 h 155"/>
                  <a:gd name="T76" fmla="*/ 0 w 4153"/>
                  <a:gd name="T77" fmla="*/ 0 h 155"/>
                  <a:gd name="T78" fmla="*/ 0 w 4153"/>
                  <a:gd name="T79" fmla="*/ 0 h 155"/>
                  <a:gd name="T80" fmla="*/ 0 w 4153"/>
                  <a:gd name="T81" fmla="*/ 0 h 155"/>
                  <a:gd name="T82" fmla="*/ 0 w 4153"/>
                  <a:gd name="T83" fmla="*/ 0 h 155"/>
                  <a:gd name="T84" fmla="*/ 0 w 4153"/>
                  <a:gd name="T85" fmla="*/ 0 h 155"/>
                  <a:gd name="T86" fmla="*/ 0 w 4153"/>
                  <a:gd name="T87" fmla="*/ 0 h 155"/>
                  <a:gd name="T88" fmla="*/ 0 w 4153"/>
                  <a:gd name="T89" fmla="*/ 0 h 155"/>
                  <a:gd name="T90" fmla="*/ 0 w 4153"/>
                  <a:gd name="T91" fmla="*/ 0 h 155"/>
                  <a:gd name="T92" fmla="*/ 0 w 4153"/>
                  <a:gd name="T93" fmla="*/ 0 h 155"/>
                  <a:gd name="T94" fmla="*/ 0 w 4153"/>
                  <a:gd name="T95" fmla="*/ 0 h 155"/>
                  <a:gd name="T96" fmla="*/ 0 w 4153"/>
                  <a:gd name="T97" fmla="*/ 0 h 155"/>
                  <a:gd name="T98" fmla="*/ 0 w 4153"/>
                  <a:gd name="T99" fmla="*/ 0 h 155"/>
                  <a:gd name="T100" fmla="*/ 0 w 4153"/>
                  <a:gd name="T101" fmla="*/ 0 h 155"/>
                  <a:gd name="T102" fmla="*/ 0 w 4153"/>
                  <a:gd name="T103" fmla="*/ 0 h 155"/>
                  <a:gd name="T104" fmla="*/ 0 w 4153"/>
                  <a:gd name="T105" fmla="*/ 0 h 155"/>
                  <a:gd name="T106" fmla="*/ 0 w 4153"/>
                  <a:gd name="T107" fmla="*/ 0 h 155"/>
                  <a:gd name="T108" fmla="*/ 0 w 4153"/>
                  <a:gd name="T109" fmla="*/ 0 h 155"/>
                  <a:gd name="T110" fmla="*/ 0 w 4153"/>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53"/>
                  <a:gd name="T169" fmla="*/ 0 h 155"/>
                  <a:gd name="T170" fmla="*/ 4153 w 4153"/>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53" h="155">
                    <a:moveTo>
                      <a:pt x="0" y="0"/>
                    </a:moveTo>
                    <a:lnTo>
                      <a:pt x="841" y="0"/>
                    </a:lnTo>
                    <a:lnTo>
                      <a:pt x="783" y="16"/>
                    </a:lnTo>
                    <a:lnTo>
                      <a:pt x="726" y="31"/>
                    </a:lnTo>
                    <a:lnTo>
                      <a:pt x="668" y="42"/>
                    </a:lnTo>
                    <a:lnTo>
                      <a:pt x="613" y="53"/>
                    </a:lnTo>
                    <a:lnTo>
                      <a:pt x="556" y="62"/>
                    </a:lnTo>
                    <a:lnTo>
                      <a:pt x="502" y="69"/>
                    </a:lnTo>
                    <a:lnTo>
                      <a:pt x="446" y="73"/>
                    </a:lnTo>
                    <a:lnTo>
                      <a:pt x="393" y="75"/>
                    </a:lnTo>
                    <a:lnTo>
                      <a:pt x="341" y="75"/>
                    </a:lnTo>
                    <a:lnTo>
                      <a:pt x="289" y="74"/>
                    </a:lnTo>
                    <a:lnTo>
                      <a:pt x="263" y="71"/>
                    </a:lnTo>
                    <a:lnTo>
                      <a:pt x="238" y="69"/>
                    </a:lnTo>
                    <a:lnTo>
                      <a:pt x="213" y="65"/>
                    </a:lnTo>
                    <a:lnTo>
                      <a:pt x="188" y="61"/>
                    </a:lnTo>
                    <a:lnTo>
                      <a:pt x="164" y="56"/>
                    </a:lnTo>
                    <a:lnTo>
                      <a:pt x="139" y="50"/>
                    </a:lnTo>
                    <a:lnTo>
                      <a:pt x="115" y="44"/>
                    </a:lnTo>
                    <a:lnTo>
                      <a:pt x="91" y="37"/>
                    </a:lnTo>
                    <a:lnTo>
                      <a:pt x="67" y="29"/>
                    </a:lnTo>
                    <a:lnTo>
                      <a:pt x="45" y="20"/>
                    </a:lnTo>
                    <a:lnTo>
                      <a:pt x="23" y="11"/>
                    </a:lnTo>
                    <a:lnTo>
                      <a:pt x="0" y="0"/>
                    </a:lnTo>
                    <a:close/>
                    <a:moveTo>
                      <a:pt x="3121" y="0"/>
                    </a:moveTo>
                    <a:lnTo>
                      <a:pt x="4153" y="0"/>
                    </a:lnTo>
                    <a:lnTo>
                      <a:pt x="4112" y="23"/>
                    </a:lnTo>
                    <a:lnTo>
                      <a:pt x="4072" y="42"/>
                    </a:lnTo>
                    <a:lnTo>
                      <a:pt x="4033" y="61"/>
                    </a:lnTo>
                    <a:lnTo>
                      <a:pt x="3994" y="78"/>
                    </a:lnTo>
                    <a:lnTo>
                      <a:pt x="3957" y="93"/>
                    </a:lnTo>
                    <a:lnTo>
                      <a:pt x="3921" y="106"/>
                    </a:lnTo>
                    <a:lnTo>
                      <a:pt x="3884" y="118"/>
                    </a:lnTo>
                    <a:lnTo>
                      <a:pt x="3848" y="127"/>
                    </a:lnTo>
                    <a:lnTo>
                      <a:pt x="3814" y="135"/>
                    </a:lnTo>
                    <a:lnTo>
                      <a:pt x="3778" y="141"/>
                    </a:lnTo>
                    <a:lnTo>
                      <a:pt x="3745" y="147"/>
                    </a:lnTo>
                    <a:lnTo>
                      <a:pt x="3711" y="151"/>
                    </a:lnTo>
                    <a:lnTo>
                      <a:pt x="3678" y="153"/>
                    </a:lnTo>
                    <a:lnTo>
                      <a:pt x="3645" y="155"/>
                    </a:lnTo>
                    <a:lnTo>
                      <a:pt x="3613" y="155"/>
                    </a:lnTo>
                    <a:lnTo>
                      <a:pt x="3581" y="152"/>
                    </a:lnTo>
                    <a:lnTo>
                      <a:pt x="3551" y="149"/>
                    </a:lnTo>
                    <a:lnTo>
                      <a:pt x="3519" y="147"/>
                    </a:lnTo>
                    <a:lnTo>
                      <a:pt x="3489" y="141"/>
                    </a:lnTo>
                    <a:lnTo>
                      <a:pt x="3459" y="135"/>
                    </a:lnTo>
                    <a:lnTo>
                      <a:pt x="3429" y="128"/>
                    </a:lnTo>
                    <a:lnTo>
                      <a:pt x="3400" y="120"/>
                    </a:lnTo>
                    <a:lnTo>
                      <a:pt x="3371" y="111"/>
                    </a:lnTo>
                    <a:lnTo>
                      <a:pt x="3342" y="102"/>
                    </a:lnTo>
                    <a:lnTo>
                      <a:pt x="3313" y="91"/>
                    </a:lnTo>
                    <a:lnTo>
                      <a:pt x="3286" y="81"/>
                    </a:lnTo>
                    <a:lnTo>
                      <a:pt x="3258" y="69"/>
                    </a:lnTo>
                    <a:lnTo>
                      <a:pt x="3230" y="56"/>
                    </a:lnTo>
                    <a:lnTo>
                      <a:pt x="3175" y="29"/>
                    </a:lnTo>
                    <a:lnTo>
                      <a:pt x="3121" y="0"/>
                    </a:lnTo>
                    <a:close/>
                  </a:path>
                </a:pathLst>
              </a:custGeom>
              <a:solidFill>
                <a:srgbClr val="FCDD00"/>
              </a:solidFill>
              <a:ln w="9525">
                <a:noFill/>
                <a:round/>
                <a:headEnd/>
                <a:tailEnd/>
              </a:ln>
            </p:spPr>
            <p:txBody>
              <a:bodyPr/>
              <a:lstStyle/>
              <a:p>
                <a:pPr eaLnBrk="1" hangingPunct="1"/>
                <a:endParaRPr lang="pt-BR" b="1" u="none"/>
              </a:p>
            </p:txBody>
          </p:sp>
          <p:sp>
            <p:nvSpPr>
              <p:cNvPr id="455743" name="Freeform 2330"/>
              <p:cNvSpPr>
                <a:spLocks noEditPoints="1"/>
              </p:cNvSpPr>
              <p:nvPr/>
            </p:nvSpPr>
            <p:spPr bwMode="auto">
              <a:xfrm>
                <a:off x="1914" y="3685"/>
                <a:ext cx="1177" cy="91"/>
              </a:xfrm>
              <a:custGeom>
                <a:avLst/>
                <a:gdLst>
                  <a:gd name="T0" fmla="*/ 0 w 4706"/>
                  <a:gd name="T1" fmla="*/ 0 h 363"/>
                  <a:gd name="T2" fmla="*/ 0 w 4706"/>
                  <a:gd name="T3" fmla="*/ 0 h 363"/>
                  <a:gd name="T4" fmla="*/ 0 w 4706"/>
                  <a:gd name="T5" fmla="*/ 0 h 363"/>
                  <a:gd name="T6" fmla="*/ 0 w 4706"/>
                  <a:gd name="T7" fmla="*/ 0 h 363"/>
                  <a:gd name="T8" fmla="*/ 0 w 4706"/>
                  <a:gd name="T9" fmla="*/ 0 h 363"/>
                  <a:gd name="T10" fmla="*/ 0 w 4706"/>
                  <a:gd name="T11" fmla="*/ 0 h 363"/>
                  <a:gd name="T12" fmla="*/ 0 w 4706"/>
                  <a:gd name="T13" fmla="*/ 0 h 363"/>
                  <a:gd name="T14" fmla="*/ 0 w 4706"/>
                  <a:gd name="T15" fmla="*/ 0 h 363"/>
                  <a:gd name="T16" fmla="*/ 0 w 4706"/>
                  <a:gd name="T17" fmla="*/ 0 h 363"/>
                  <a:gd name="T18" fmla="*/ 0 w 4706"/>
                  <a:gd name="T19" fmla="*/ 0 h 363"/>
                  <a:gd name="T20" fmla="*/ 0 w 4706"/>
                  <a:gd name="T21" fmla="*/ 0 h 363"/>
                  <a:gd name="T22" fmla="*/ 0 w 4706"/>
                  <a:gd name="T23" fmla="*/ 0 h 363"/>
                  <a:gd name="T24" fmla="*/ 0 w 4706"/>
                  <a:gd name="T25" fmla="*/ 0 h 363"/>
                  <a:gd name="T26" fmla="*/ 0 w 4706"/>
                  <a:gd name="T27" fmla="*/ 0 h 363"/>
                  <a:gd name="T28" fmla="*/ 0 w 4706"/>
                  <a:gd name="T29" fmla="*/ 0 h 363"/>
                  <a:gd name="T30" fmla="*/ 0 w 4706"/>
                  <a:gd name="T31" fmla="*/ 0 h 363"/>
                  <a:gd name="T32" fmla="*/ 0 w 4706"/>
                  <a:gd name="T33" fmla="*/ 0 h 363"/>
                  <a:gd name="T34" fmla="*/ 0 w 4706"/>
                  <a:gd name="T35" fmla="*/ 0 h 363"/>
                  <a:gd name="T36" fmla="*/ 0 w 4706"/>
                  <a:gd name="T37" fmla="*/ 0 h 363"/>
                  <a:gd name="T38" fmla="*/ 0 w 4706"/>
                  <a:gd name="T39" fmla="*/ 0 h 363"/>
                  <a:gd name="T40" fmla="*/ 0 w 4706"/>
                  <a:gd name="T41" fmla="*/ 0 h 363"/>
                  <a:gd name="T42" fmla="*/ 0 w 4706"/>
                  <a:gd name="T43" fmla="*/ 0 h 363"/>
                  <a:gd name="T44" fmla="*/ 0 w 4706"/>
                  <a:gd name="T45" fmla="*/ 0 h 363"/>
                  <a:gd name="T46" fmla="*/ 0 w 4706"/>
                  <a:gd name="T47" fmla="*/ 0 h 363"/>
                  <a:gd name="T48" fmla="*/ 0 w 4706"/>
                  <a:gd name="T49" fmla="*/ 0 h 363"/>
                  <a:gd name="T50" fmla="*/ 0 w 4706"/>
                  <a:gd name="T51" fmla="*/ 0 h 363"/>
                  <a:gd name="T52" fmla="*/ 0 w 4706"/>
                  <a:gd name="T53" fmla="*/ 0 h 363"/>
                  <a:gd name="T54" fmla="*/ 0 w 4706"/>
                  <a:gd name="T55" fmla="*/ 0 h 363"/>
                  <a:gd name="T56" fmla="*/ 0 w 4706"/>
                  <a:gd name="T57" fmla="*/ 0 h 363"/>
                  <a:gd name="T58" fmla="*/ 0 w 4706"/>
                  <a:gd name="T59" fmla="*/ 0 h 363"/>
                  <a:gd name="T60" fmla="*/ 0 w 4706"/>
                  <a:gd name="T61" fmla="*/ 0 h 363"/>
                  <a:gd name="T62" fmla="*/ 0 w 4706"/>
                  <a:gd name="T63" fmla="*/ 0 h 363"/>
                  <a:gd name="T64" fmla="*/ 0 w 4706"/>
                  <a:gd name="T65" fmla="*/ 0 h 363"/>
                  <a:gd name="T66" fmla="*/ 0 w 4706"/>
                  <a:gd name="T67" fmla="*/ 0 h 363"/>
                  <a:gd name="T68" fmla="*/ 0 w 4706"/>
                  <a:gd name="T69" fmla="*/ 0 h 363"/>
                  <a:gd name="T70" fmla="*/ 0 w 4706"/>
                  <a:gd name="T71" fmla="*/ 0 h 363"/>
                  <a:gd name="T72" fmla="*/ 0 w 4706"/>
                  <a:gd name="T73" fmla="*/ 0 h 363"/>
                  <a:gd name="T74" fmla="*/ 0 w 4706"/>
                  <a:gd name="T75" fmla="*/ 0 h 363"/>
                  <a:gd name="T76" fmla="*/ 0 w 4706"/>
                  <a:gd name="T77" fmla="*/ 0 h 363"/>
                  <a:gd name="T78" fmla="*/ 0 w 4706"/>
                  <a:gd name="T79" fmla="*/ 0 h 363"/>
                  <a:gd name="T80" fmla="*/ 0 w 4706"/>
                  <a:gd name="T81" fmla="*/ 0 h 363"/>
                  <a:gd name="T82" fmla="*/ 0 w 4706"/>
                  <a:gd name="T83" fmla="*/ 0 h 363"/>
                  <a:gd name="T84" fmla="*/ 0 w 4706"/>
                  <a:gd name="T85" fmla="*/ 0 h 363"/>
                  <a:gd name="T86" fmla="*/ 0 w 4706"/>
                  <a:gd name="T87" fmla="*/ 0 h 363"/>
                  <a:gd name="T88" fmla="*/ 0 w 4706"/>
                  <a:gd name="T89" fmla="*/ 0 h 363"/>
                  <a:gd name="T90" fmla="*/ 0 w 4706"/>
                  <a:gd name="T91" fmla="*/ 0 h 363"/>
                  <a:gd name="T92" fmla="*/ 0 w 4706"/>
                  <a:gd name="T93" fmla="*/ 0 h 363"/>
                  <a:gd name="T94" fmla="*/ 0 w 4706"/>
                  <a:gd name="T95" fmla="*/ 0 h 363"/>
                  <a:gd name="T96" fmla="*/ 0 w 4706"/>
                  <a:gd name="T97" fmla="*/ 0 h 363"/>
                  <a:gd name="T98" fmla="*/ 0 w 4706"/>
                  <a:gd name="T99" fmla="*/ 0 h 363"/>
                  <a:gd name="T100" fmla="*/ 0 w 4706"/>
                  <a:gd name="T101" fmla="*/ 0 h 363"/>
                  <a:gd name="T102" fmla="*/ 0 w 4706"/>
                  <a:gd name="T103" fmla="*/ 0 h 363"/>
                  <a:gd name="T104" fmla="*/ 0 w 4706"/>
                  <a:gd name="T105" fmla="*/ 0 h 363"/>
                  <a:gd name="T106" fmla="*/ 0 w 4706"/>
                  <a:gd name="T107" fmla="*/ 0 h 363"/>
                  <a:gd name="T108" fmla="*/ 0 w 4706"/>
                  <a:gd name="T109" fmla="*/ 0 h 363"/>
                  <a:gd name="T110" fmla="*/ 0 w 4706"/>
                  <a:gd name="T111" fmla="*/ 0 h 363"/>
                  <a:gd name="T112" fmla="*/ 0 w 4706"/>
                  <a:gd name="T113" fmla="*/ 0 h 363"/>
                  <a:gd name="T114" fmla="*/ 0 w 4706"/>
                  <a:gd name="T115" fmla="*/ 0 h 363"/>
                  <a:gd name="T116" fmla="*/ 0 w 4706"/>
                  <a:gd name="T117" fmla="*/ 0 h 363"/>
                  <a:gd name="T118" fmla="*/ 0 w 4706"/>
                  <a:gd name="T119" fmla="*/ 0 h 363"/>
                  <a:gd name="T120" fmla="*/ 0 w 4706"/>
                  <a:gd name="T121" fmla="*/ 0 h 363"/>
                  <a:gd name="T122" fmla="*/ 0 w 4706"/>
                  <a:gd name="T123" fmla="*/ 0 h 3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06"/>
                  <a:gd name="T187" fmla="*/ 0 h 363"/>
                  <a:gd name="T188" fmla="*/ 4706 w 4706"/>
                  <a:gd name="T189" fmla="*/ 363 h 3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06" h="363">
                    <a:moveTo>
                      <a:pt x="0" y="0"/>
                    </a:moveTo>
                    <a:lnTo>
                      <a:pt x="1675" y="0"/>
                    </a:lnTo>
                    <a:lnTo>
                      <a:pt x="1557" y="47"/>
                    </a:lnTo>
                    <a:lnTo>
                      <a:pt x="1437" y="93"/>
                    </a:lnTo>
                    <a:lnTo>
                      <a:pt x="1377" y="116"/>
                    </a:lnTo>
                    <a:lnTo>
                      <a:pt x="1318" y="137"/>
                    </a:lnTo>
                    <a:lnTo>
                      <a:pt x="1258" y="158"/>
                    </a:lnTo>
                    <a:lnTo>
                      <a:pt x="1199" y="178"/>
                    </a:lnTo>
                    <a:lnTo>
                      <a:pt x="1141" y="195"/>
                    </a:lnTo>
                    <a:lnTo>
                      <a:pt x="1081" y="212"/>
                    </a:lnTo>
                    <a:lnTo>
                      <a:pt x="1023" y="228"/>
                    </a:lnTo>
                    <a:lnTo>
                      <a:pt x="967" y="241"/>
                    </a:lnTo>
                    <a:lnTo>
                      <a:pt x="909" y="253"/>
                    </a:lnTo>
                    <a:lnTo>
                      <a:pt x="852" y="264"/>
                    </a:lnTo>
                    <a:lnTo>
                      <a:pt x="796" y="272"/>
                    </a:lnTo>
                    <a:lnTo>
                      <a:pt x="741" y="278"/>
                    </a:lnTo>
                    <a:lnTo>
                      <a:pt x="687" y="282"/>
                    </a:lnTo>
                    <a:lnTo>
                      <a:pt x="633" y="283"/>
                    </a:lnTo>
                    <a:lnTo>
                      <a:pt x="580" y="283"/>
                    </a:lnTo>
                    <a:lnTo>
                      <a:pt x="528" y="281"/>
                    </a:lnTo>
                    <a:lnTo>
                      <a:pt x="478" y="274"/>
                    </a:lnTo>
                    <a:lnTo>
                      <a:pt x="428" y="266"/>
                    </a:lnTo>
                    <a:lnTo>
                      <a:pt x="379" y="254"/>
                    </a:lnTo>
                    <a:lnTo>
                      <a:pt x="332" y="240"/>
                    </a:lnTo>
                    <a:lnTo>
                      <a:pt x="285" y="221"/>
                    </a:lnTo>
                    <a:lnTo>
                      <a:pt x="241" y="200"/>
                    </a:lnTo>
                    <a:lnTo>
                      <a:pt x="197" y="176"/>
                    </a:lnTo>
                    <a:lnTo>
                      <a:pt x="155" y="149"/>
                    </a:lnTo>
                    <a:lnTo>
                      <a:pt x="114" y="117"/>
                    </a:lnTo>
                    <a:lnTo>
                      <a:pt x="74" y="81"/>
                    </a:lnTo>
                    <a:lnTo>
                      <a:pt x="36" y="42"/>
                    </a:lnTo>
                    <a:lnTo>
                      <a:pt x="0" y="0"/>
                    </a:lnTo>
                    <a:close/>
                    <a:moveTo>
                      <a:pt x="3030" y="0"/>
                    </a:moveTo>
                    <a:lnTo>
                      <a:pt x="4706" y="0"/>
                    </a:lnTo>
                    <a:lnTo>
                      <a:pt x="4632" y="58"/>
                    </a:lnTo>
                    <a:lnTo>
                      <a:pt x="4561" y="110"/>
                    </a:lnTo>
                    <a:lnTo>
                      <a:pt x="4491" y="157"/>
                    </a:lnTo>
                    <a:lnTo>
                      <a:pt x="4424" y="199"/>
                    </a:lnTo>
                    <a:lnTo>
                      <a:pt x="4358" y="235"/>
                    </a:lnTo>
                    <a:lnTo>
                      <a:pt x="4294" y="266"/>
                    </a:lnTo>
                    <a:lnTo>
                      <a:pt x="4232" y="293"/>
                    </a:lnTo>
                    <a:lnTo>
                      <a:pt x="4173" y="315"/>
                    </a:lnTo>
                    <a:lnTo>
                      <a:pt x="4113" y="332"/>
                    </a:lnTo>
                    <a:lnTo>
                      <a:pt x="4057" y="345"/>
                    </a:lnTo>
                    <a:lnTo>
                      <a:pt x="4001" y="355"/>
                    </a:lnTo>
                    <a:lnTo>
                      <a:pt x="3947" y="360"/>
                    </a:lnTo>
                    <a:lnTo>
                      <a:pt x="3894" y="363"/>
                    </a:lnTo>
                    <a:lnTo>
                      <a:pt x="3843" y="361"/>
                    </a:lnTo>
                    <a:lnTo>
                      <a:pt x="3793" y="356"/>
                    </a:lnTo>
                    <a:lnTo>
                      <a:pt x="3743" y="349"/>
                    </a:lnTo>
                    <a:lnTo>
                      <a:pt x="3695" y="339"/>
                    </a:lnTo>
                    <a:lnTo>
                      <a:pt x="3648" y="326"/>
                    </a:lnTo>
                    <a:lnTo>
                      <a:pt x="3600" y="311"/>
                    </a:lnTo>
                    <a:lnTo>
                      <a:pt x="3554" y="294"/>
                    </a:lnTo>
                    <a:lnTo>
                      <a:pt x="3509" y="274"/>
                    </a:lnTo>
                    <a:lnTo>
                      <a:pt x="3464" y="254"/>
                    </a:lnTo>
                    <a:lnTo>
                      <a:pt x="3420" y="232"/>
                    </a:lnTo>
                    <a:lnTo>
                      <a:pt x="3376" y="208"/>
                    </a:lnTo>
                    <a:lnTo>
                      <a:pt x="3288" y="158"/>
                    </a:lnTo>
                    <a:lnTo>
                      <a:pt x="3203" y="105"/>
                    </a:lnTo>
                    <a:lnTo>
                      <a:pt x="3117" y="52"/>
                    </a:lnTo>
                    <a:lnTo>
                      <a:pt x="3030" y="0"/>
                    </a:lnTo>
                    <a:close/>
                  </a:path>
                </a:pathLst>
              </a:custGeom>
              <a:solidFill>
                <a:srgbClr val="FBD600"/>
              </a:solidFill>
              <a:ln w="9525">
                <a:noFill/>
                <a:round/>
                <a:headEnd/>
                <a:tailEnd/>
              </a:ln>
            </p:spPr>
            <p:txBody>
              <a:bodyPr/>
              <a:lstStyle/>
              <a:p>
                <a:pPr eaLnBrk="1" hangingPunct="1"/>
                <a:endParaRPr lang="pt-BR" b="1" u="none"/>
              </a:p>
            </p:txBody>
          </p:sp>
          <p:sp>
            <p:nvSpPr>
              <p:cNvPr id="455744" name="Freeform 2331"/>
              <p:cNvSpPr>
                <a:spLocks noEditPoints="1"/>
              </p:cNvSpPr>
              <p:nvPr/>
            </p:nvSpPr>
            <p:spPr bwMode="auto">
              <a:xfrm>
                <a:off x="1883" y="3633"/>
                <a:ext cx="1266" cy="104"/>
              </a:xfrm>
              <a:custGeom>
                <a:avLst/>
                <a:gdLst>
                  <a:gd name="T0" fmla="*/ 0 w 5062"/>
                  <a:gd name="T1" fmla="*/ 0 h 418"/>
                  <a:gd name="T2" fmla="*/ 0 w 5062"/>
                  <a:gd name="T3" fmla="*/ 0 h 418"/>
                  <a:gd name="T4" fmla="*/ 0 w 5062"/>
                  <a:gd name="T5" fmla="*/ 0 h 418"/>
                  <a:gd name="T6" fmla="*/ 0 w 5062"/>
                  <a:gd name="T7" fmla="*/ 0 h 418"/>
                  <a:gd name="T8" fmla="*/ 0 w 5062"/>
                  <a:gd name="T9" fmla="*/ 0 h 418"/>
                  <a:gd name="T10" fmla="*/ 0 w 5062"/>
                  <a:gd name="T11" fmla="*/ 0 h 418"/>
                  <a:gd name="T12" fmla="*/ 0 w 5062"/>
                  <a:gd name="T13" fmla="*/ 0 h 418"/>
                  <a:gd name="T14" fmla="*/ 0 w 5062"/>
                  <a:gd name="T15" fmla="*/ 0 h 418"/>
                  <a:gd name="T16" fmla="*/ 0 w 5062"/>
                  <a:gd name="T17" fmla="*/ 0 h 418"/>
                  <a:gd name="T18" fmla="*/ 0 w 5062"/>
                  <a:gd name="T19" fmla="*/ 0 h 418"/>
                  <a:gd name="T20" fmla="*/ 0 w 5062"/>
                  <a:gd name="T21" fmla="*/ 0 h 418"/>
                  <a:gd name="T22" fmla="*/ 0 w 5062"/>
                  <a:gd name="T23" fmla="*/ 0 h 418"/>
                  <a:gd name="T24" fmla="*/ 0 w 5062"/>
                  <a:gd name="T25" fmla="*/ 0 h 418"/>
                  <a:gd name="T26" fmla="*/ 0 w 5062"/>
                  <a:gd name="T27" fmla="*/ 0 h 418"/>
                  <a:gd name="T28" fmla="*/ 0 w 5062"/>
                  <a:gd name="T29" fmla="*/ 0 h 418"/>
                  <a:gd name="T30" fmla="*/ 0 w 5062"/>
                  <a:gd name="T31" fmla="*/ 0 h 418"/>
                  <a:gd name="T32" fmla="*/ 0 w 5062"/>
                  <a:gd name="T33" fmla="*/ 0 h 418"/>
                  <a:gd name="T34" fmla="*/ 0 w 5062"/>
                  <a:gd name="T35" fmla="*/ 0 h 418"/>
                  <a:gd name="T36" fmla="*/ 0 w 5062"/>
                  <a:gd name="T37" fmla="*/ 0 h 418"/>
                  <a:gd name="T38" fmla="*/ 0 w 5062"/>
                  <a:gd name="T39" fmla="*/ 0 h 418"/>
                  <a:gd name="T40" fmla="*/ 0 w 5062"/>
                  <a:gd name="T41" fmla="*/ 0 h 418"/>
                  <a:gd name="T42" fmla="*/ 0 w 5062"/>
                  <a:gd name="T43" fmla="*/ 0 h 418"/>
                  <a:gd name="T44" fmla="*/ 0 w 5062"/>
                  <a:gd name="T45" fmla="*/ 0 h 418"/>
                  <a:gd name="T46" fmla="*/ 0 w 5062"/>
                  <a:gd name="T47" fmla="*/ 0 h 418"/>
                  <a:gd name="T48" fmla="*/ 0 w 5062"/>
                  <a:gd name="T49" fmla="*/ 0 h 418"/>
                  <a:gd name="T50" fmla="*/ 0 w 5062"/>
                  <a:gd name="T51" fmla="*/ 0 h 418"/>
                  <a:gd name="T52" fmla="*/ 0 w 5062"/>
                  <a:gd name="T53" fmla="*/ 0 h 418"/>
                  <a:gd name="T54" fmla="*/ 0 w 5062"/>
                  <a:gd name="T55" fmla="*/ 0 h 418"/>
                  <a:gd name="T56" fmla="*/ 0 w 5062"/>
                  <a:gd name="T57" fmla="*/ 0 h 418"/>
                  <a:gd name="T58" fmla="*/ 0 w 5062"/>
                  <a:gd name="T59" fmla="*/ 0 h 418"/>
                  <a:gd name="T60" fmla="*/ 0 w 5062"/>
                  <a:gd name="T61" fmla="*/ 0 h 418"/>
                  <a:gd name="T62" fmla="*/ 0 w 5062"/>
                  <a:gd name="T63" fmla="*/ 0 h 418"/>
                  <a:gd name="T64" fmla="*/ 0 w 5062"/>
                  <a:gd name="T65" fmla="*/ 0 h 418"/>
                  <a:gd name="T66" fmla="*/ 0 w 5062"/>
                  <a:gd name="T67" fmla="*/ 0 h 418"/>
                  <a:gd name="T68" fmla="*/ 0 w 5062"/>
                  <a:gd name="T69" fmla="*/ 0 h 418"/>
                  <a:gd name="T70" fmla="*/ 0 w 5062"/>
                  <a:gd name="T71" fmla="*/ 0 h 418"/>
                  <a:gd name="T72" fmla="*/ 0 w 5062"/>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62"/>
                  <a:gd name="T112" fmla="*/ 0 h 418"/>
                  <a:gd name="T113" fmla="*/ 5062 w 5062"/>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62" h="418">
                    <a:moveTo>
                      <a:pt x="4532" y="418"/>
                    </a:moveTo>
                    <a:lnTo>
                      <a:pt x="3500" y="418"/>
                    </a:lnTo>
                    <a:lnTo>
                      <a:pt x="3445" y="388"/>
                    </a:lnTo>
                    <a:lnTo>
                      <a:pt x="3393" y="356"/>
                    </a:lnTo>
                    <a:lnTo>
                      <a:pt x="3339" y="323"/>
                    </a:lnTo>
                    <a:lnTo>
                      <a:pt x="3286" y="290"/>
                    </a:lnTo>
                    <a:lnTo>
                      <a:pt x="3232" y="257"/>
                    </a:lnTo>
                    <a:lnTo>
                      <a:pt x="3179" y="224"/>
                    </a:lnTo>
                    <a:lnTo>
                      <a:pt x="3125" y="192"/>
                    </a:lnTo>
                    <a:lnTo>
                      <a:pt x="3069" y="161"/>
                    </a:lnTo>
                    <a:lnTo>
                      <a:pt x="3014" y="132"/>
                    </a:lnTo>
                    <a:lnTo>
                      <a:pt x="2957" y="104"/>
                    </a:lnTo>
                    <a:lnTo>
                      <a:pt x="2929" y="91"/>
                    </a:lnTo>
                    <a:lnTo>
                      <a:pt x="2900" y="79"/>
                    </a:lnTo>
                    <a:lnTo>
                      <a:pt x="2871" y="67"/>
                    </a:lnTo>
                    <a:lnTo>
                      <a:pt x="2841" y="56"/>
                    </a:lnTo>
                    <a:lnTo>
                      <a:pt x="2812" y="46"/>
                    </a:lnTo>
                    <a:lnTo>
                      <a:pt x="2782" y="37"/>
                    </a:lnTo>
                    <a:lnTo>
                      <a:pt x="2751" y="27"/>
                    </a:lnTo>
                    <a:lnTo>
                      <a:pt x="2719" y="21"/>
                    </a:lnTo>
                    <a:lnTo>
                      <a:pt x="2689" y="14"/>
                    </a:lnTo>
                    <a:lnTo>
                      <a:pt x="2656" y="8"/>
                    </a:lnTo>
                    <a:lnTo>
                      <a:pt x="2624" y="4"/>
                    </a:lnTo>
                    <a:lnTo>
                      <a:pt x="2591" y="0"/>
                    </a:lnTo>
                    <a:lnTo>
                      <a:pt x="5062" y="0"/>
                    </a:lnTo>
                    <a:lnTo>
                      <a:pt x="4990" y="70"/>
                    </a:lnTo>
                    <a:lnTo>
                      <a:pt x="4919" y="134"/>
                    </a:lnTo>
                    <a:lnTo>
                      <a:pt x="4850" y="194"/>
                    </a:lnTo>
                    <a:lnTo>
                      <a:pt x="4783" y="248"/>
                    </a:lnTo>
                    <a:lnTo>
                      <a:pt x="4750" y="273"/>
                    </a:lnTo>
                    <a:lnTo>
                      <a:pt x="4717" y="297"/>
                    </a:lnTo>
                    <a:lnTo>
                      <a:pt x="4685" y="320"/>
                    </a:lnTo>
                    <a:lnTo>
                      <a:pt x="4653" y="342"/>
                    </a:lnTo>
                    <a:lnTo>
                      <a:pt x="4623" y="363"/>
                    </a:lnTo>
                    <a:lnTo>
                      <a:pt x="4591" y="383"/>
                    </a:lnTo>
                    <a:lnTo>
                      <a:pt x="4561" y="401"/>
                    </a:lnTo>
                    <a:lnTo>
                      <a:pt x="4532" y="418"/>
                    </a:lnTo>
                    <a:close/>
                    <a:moveTo>
                      <a:pt x="1220" y="418"/>
                    </a:moveTo>
                    <a:lnTo>
                      <a:pt x="379" y="418"/>
                    </a:lnTo>
                    <a:lnTo>
                      <a:pt x="350" y="404"/>
                    </a:lnTo>
                    <a:lnTo>
                      <a:pt x="322" y="388"/>
                    </a:lnTo>
                    <a:lnTo>
                      <a:pt x="295" y="371"/>
                    </a:lnTo>
                    <a:lnTo>
                      <a:pt x="268" y="352"/>
                    </a:lnTo>
                    <a:lnTo>
                      <a:pt x="243" y="331"/>
                    </a:lnTo>
                    <a:lnTo>
                      <a:pt x="217" y="310"/>
                    </a:lnTo>
                    <a:lnTo>
                      <a:pt x="192" y="286"/>
                    </a:lnTo>
                    <a:lnTo>
                      <a:pt x="168" y="261"/>
                    </a:lnTo>
                    <a:lnTo>
                      <a:pt x="144" y="235"/>
                    </a:lnTo>
                    <a:lnTo>
                      <a:pt x="122" y="206"/>
                    </a:lnTo>
                    <a:lnTo>
                      <a:pt x="99" y="177"/>
                    </a:lnTo>
                    <a:lnTo>
                      <a:pt x="78" y="145"/>
                    </a:lnTo>
                    <a:lnTo>
                      <a:pt x="57" y="111"/>
                    </a:lnTo>
                    <a:lnTo>
                      <a:pt x="37" y="76"/>
                    </a:lnTo>
                    <a:lnTo>
                      <a:pt x="19" y="39"/>
                    </a:lnTo>
                    <a:lnTo>
                      <a:pt x="0" y="0"/>
                    </a:lnTo>
                    <a:lnTo>
                      <a:pt x="2429" y="0"/>
                    </a:lnTo>
                    <a:lnTo>
                      <a:pt x="2389" y="5"/>
                    </a:lnTo>
                    <a:lnTo>
                      <a:pt x="2349" y="10"/>
                    </a:lnTo>
                    <a:lnTo>
                      <a:pt x="2308" y="18"/>
                    </a:lnTo>
                    <a:lnTo>
                      <a:pt x="2267" y="29"/>
                    </a:lnTo>
                    <a:lnTo>
                      <a:pt x="2223" y="39"/>
                    </a:lnTo>
                    <a:lnTo>
                      <a:pt x="2181" y="54"/>
                    </a:lnTo>
                    <a:lnTo>
                      <a:pt x="2136" y="70"/>
                    </a:lnTo>
                    <a:lnTo>
                      <a:pt x="2091" y="87"/>
                    </a:lnTo>
                    <a:lnTo>
                      <a:pt x="1984" y="132"/>
                    </a:lnTo>
                    <a:lnTo>
                      <a:pt x="1876" y="178"/>
                    </a:lnTo>
                    <a:lnTo>
                      <a:pt x="1766" y="223"/>
                    </a:lnTo>
                    <a:lnTo>
                      <a:pt x="1657" y="266"/>
                    </a:lnTo>
                    <a:lnTo>
                      <a:pt x="1547" y="309"/>
                    </a:lnTo>
                    <a:lnTo>
                      <a:pt x="1436" y="350"/>
                    </a:lnTo>
                    <a:lnTo>
                      <a:pt x="1382" y="368"/>
                    </a:lnTo>
                    <a:lnTo>
                      <a:pt x="1328" y="385"/>
                    </a:lnTo>
                    <a:lnTo>
                      <a:pt x="1274" y="402"/>
                    </a:lnTo>
                    <a:lnTo>
                      <a:pt x="1220" y="418"/>
                    </a:lnTo>
                    <a:close/>
                  </a:path>
                </a:pathLst>
              </a:custGeom>
              <a:solidFill>
                <a:srgbClr val="FACF00"/>
              </a:solidFill>
              <a:ln w="9525">
                <a:noFill/>
                <a:round/>
                <a:headEnd/>
                <a:tailEnd/>
              </a:ln>
            </p:spPr>
            <p:txBody>
              <a:bodyPr/>
              <a:lstStyle/>
              <a:p>
                <a:pPr eaLnBrk="1" hangingPunct="1"/>
                <a:endParaRPr lang="pt-BR" b="1" u="none"/>
              </a:p>
            </p:txBody>
          </p:sp>
          <p:sp>
            <p:nvSpPr>
              <p:cNvPr id="455745" name="Freeform 2332"/>
              <p:cNvSpPr>
                <a:spLocks/>
              </p:cNvSpPr>
              <p:nvPr/>
            </p:nvSpPr>
            <p:spPr bwMode="auto">
              <a:xfrm>
                <a:off x="1845" y="3581"/>
                <a:ext cx="1354" cy="104"/>
              </a:xfrm>
              <a:custGeom>
                <a:avLst/>
                <a:gdLst>
                  <a:gd name="T0" fmla="*/ 0 w 5413"/>
                  <a:gd name="T1" fmla="*/ 0 h 419"/>
                  <a:gd name="T2" fmla="*/ 0 w 5413"/>
                  <a:gd name="T3" fmla="*/ 0 h 419"/>
                  <a:gd name="T4" fmla="*/ 0 w 5413"/>
                  <a:gd name="T5" fmla="*/ 0 h 419"/>
                  <a:gd name="T6" fmla="*/ 0 w 5413"/>
                  <a:gd name="T7" fmla="*/ 0 h 419"/>
                  <a:gd name="T8" fmla="*/ 0 w 5413"/>
                  <a:gd name="T9" fmla="*/ 0 h 419"/>
                  <a:gd name="T10" fmla="*/ 0 w 5413"/>
                  <a:gd name="T11" fmla="*/ 0 h 419"/>
                  <a:gd name="T12" fmla="*/ 0 w 5413"/>
                  <a:gd name="T13" fmla="*/ 0 h 419"/>
                  <a:gd name="T14" fmla="*/ 0 w 5413"/>
                  <a:gd name="T15" fmla="*/ 0 h 419"/>
                  <a:gd name="T16" fmla="*/ 0 w 5413"/>
                  <a:gd name="T17" fmla="*/ 0 h 419"/>
                  <a:gd name="T18" fmla="*/ 0 w 5413"/>
                  <a:gd name="T19" fmla="*/ 0 h 419"/>
                  <a:gd name="T20" fmla="*/ 0 w 5413"/>
                  <a:gd name="T21" fmla="*/ 0 h 419"/>
                  <a:gd name="T22" fmla="*/ 0 w 5413"/>
                  <a:gd name="T23" fmla="*/ 0 h 419"/>
                  <a:gd name="T24" fmla="*/ 0 w 5413"/>
                  <a:gd name="T25" fmla="*/ 0 h 419"/>
                  <a:gd name="T26" fmla="*/ 0 w 5413"/>
                  <a:gd name="T27" fmla="*/ 0 h 419"/>
                  <a:gd name="T28" fmla="*/ 0 w 5413"/>
                  <a:gd name="T29" fmla="*/ 0 h 419"/>
                  <a:gd name="T30" fmla="*/ 0 w 5413"/>
                  <a:gd name="T31" fmla="*/ 0 h 419"/>
                  <a:gd name="T32" fmla="*/ 0 w 5413"/>
                  <a:gd name="T33" fmla="*/ 0 h 419"/>
                  <a:gd name="T34" fmla="*/ 0 w 5413"/>
                  <a:gd name="T35" fmla="*/ 0 h 419"/>
                  <a:gd name="T36" fmla="*/ 0 w 5413"/>
                  <a:gd name="T37" fmla="*/ 0 h 419"/>
                  <a:gd name="T38" fmla="*/ 0 w 5413"/>
                  <a:gd name="T39" fmla="*/ 0 h 419"/>
                  <a:gd name="T40" fmla="*/ 0 w 5413"/>
                  <a:gd name="T41" fmla="*/ 0 h 419"/>
                  <a:gd name="T42" fmla="*/ 0 w 5413"/>
                  <a:gd name="T43" fmla="*/ 0 h 419"/>
                  <a:gd name="T44" fmla="*/ 0 w 5413"/>
                  <a:gd name="T45" fmla="*/ 0 h 419"/>
                  <a:gd name="T46" fmla="*/ 0 w 5413"/>
                  <a:gd name="T47" fmla="*/ 0 h 419"/>
                  <a:gd name="T48" fmla="*/ 0 w 5413"/>
                  <a:gd name="T49" fmla="*/ 0 h 419"/>
                  <a:gd name="T50" fmla="*/ 0 w 5413"/>
                  <a:gd name="T51" fmla="*/ 0 h 419"/>
                  <a:gd name="T52" fmla="*/ 0 w 5413"/>
                  <a:gd name="T53" fmla="*/ 0 h 419"/>
                  <a:gd name="T54" fmla="*/ 0 w 5413"/>
                  <a:gd name="T55" fmla="*/ 0 h 419"/>
                  <a:gd name="T56" fmla="*/ 0 w 5413"/>
                  <a:gd name="T57" fmla="*/ 0 h 419"/>
                  <a:gd name="T58" fmla="*/ 0 w 5413"/>
                  <a:gd name="T59" fmla="*/ 0 h 419"/>
                  <a:gd name="T60" fmla="*/ 0 w 5413"/>
                  <a:gd name="T61" fmla="*/ 0 h 419"/>
                  <a:gd name="T62" fmla="*/ 0 w 5413"/>
                  <a:gd name="T63" fmla="*/ 0 h 4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13"/>
                  <a:gd name="T97" fmla="*/ 0 h 419"/>
                  <a:gd name="T98" fmla="*/ 5413 w 5413"/>
                  <a:gd name="T99" fmla="*/ 419 h 4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13" h="419">
                    <a:moveTo>
                      <a:pt x="4980" y="419"/>
                    </a:moveTo>
                    <a:lnTo>
                      <a:pt x="3304" y="419"/>
                    </a:lnTo>
                    <a:lnTo>
                      <a:pt x="3248" y="386"/>
                    </a:lnTo>
                    <a:lnTo>
                      <a:pt x="3192" y="355"/>
                    </a:lnTo>
                    <a:lnTo>
                      <a:pt x="3135" y="326"/>
                    </a:lnTo>
                    <a:lnTo>
                      <a:pt x="3077" y="298"/>
                    </a:lnTo>
                    <a:lnTo>
                      <a:pt x="3048" y="287"/>
                    </a:lnTo>
                    <a:lnTo>
                      <a:pt x="3017" y="275"/>
                    </a:lnTo>
                    <a:lnTo>
                      <a:pt x="2987" y="263"/>
                    </a:lnTo>
                    <a:lnTo>
                      <a:pt x="2957" y="254"/>
                    </a:lnTo>
                    <a:lnTo>
                      <a:pt x="2926" y="244"/>
                    </a:lnTo>
                    <a:lnTo>
                      <a:pt x="2895" y="235"/>
                    </a:lnTo>
                    <a:lnTo>
                      <a:pt x="2863" y="227"/>
                    </a:lnTo>
                    <a:lnTo>
                      <a:pt x="2831" y="221"/>
                    </a:lnTo>
                    <a:lnTo>
                      <a:pt x="2798" y="215"/>
                    </a:lnTo>
                    <a:lnTo>
                      <a:pt x="2765" y="211"/>
                    </a:lnTo>
                    <a:lnTo>
                      <a:pt x="2732" y="209"/>
                    </a:lnTo>
                    <a:lnTo>
                      <a:pt x="2698" y="206"/>
                    </a:lnTo>
                    <a:lnTo>
                      <a:pt x="2664" y="205"/>
                    </a:lnTo>
                    <a:lnTo>
                      <a:pt x="2628" y="206"/>
                    </a:lnTo>
                    <a:lnTo>
                      <a:pt x="2592" y="207"/>
                    </a:lnTo>
                    <a:lnTo>
                      <a:pt x="2555" y="211"/>
                    </a:lnTo>
                    <a:lnTo>
                      <a:pt x="2518" y="217"/>
                    </a:lnTo>
                    <a:lnTo>
                      <a:pt x="2481" y="223"/>
                    </a:lnTo>
                    <a:lnTo>
                      <a:pt x="2443" y="231"/>
                    </a:lnTo>
                    <a:lnTo>
                      <a:pt x="2404" y="240"/>
                    </a:lnTo>
                    <a:lnTo>
                      <a:pt x="2364" y="252"/>
                    </a:lnTo>
                    <a:lnTo>
                      <a:pt x="2324" y="264"/>
                    </a:lnTo>
                    <a:lnTo>
                      <a:pt x="2283" y="280"/>
                    </a:lnTo>
                    <a:lnTo>
                      <a:pt x="2241" y="296"/>
                    </a:lnTo>
                    <a:lnTo>
                      <a:pt x="2206" y="312"/>
                    </a:lnTo>
                    <a:lnTo>
                      <a:pt x="2169" y="326"/>
                    </a:lnTo>
                    <a:lnTo>
                      <a:pt x="2133" y="342"/>
                    </a:lnTo>
                    <a:lnTo>
                      <a:pt x="2096" y="357"/>
                    </a:lnTo>
                    <a:lnTo>
                      <a:pt x="2059" y="372"/>
                    </a:lnTo>
                    <a:lnTo>
                      <a:pt x="2023" y="388"/>
                    </a:lnTo>
                    <a:lnTo>
                      <a:pt x="1986" y="403"/>
                    </a:lnTo>
                    <a:lnTo>
                      <a:pt x="1949" y="419"/>
                    </a:lnTo>
                    <a:lnTo>
                      <a:pt x="274" y="419"/>
                    </a:lnTo>
                    <a:lnTo>
                      <a:pt x="256" y="395"/>
                    </a:lnTo>
                    <a:lnTo>
                      <a:pt x="239" y="370"/>
                    </a:lnTo>
                    <a:lnTo>
                      <a:pt x="223" y="345"/>
                    </a:lnTo>
                    <a:lnTo>
                      <a:pt x="206" y="318"/>
                    </a:lnTo>
                    <a:lnTo>
                      <a:pt x="190" y="291"/>
                    </a:lnTo>
                    <a:lnTo>
                      <a:pt x="175" y="262"/>
                    </a:lnTo>
                    <a:lnTo>
                      <a:pt x="161" y="232"/>
                    </a:lnTo>
                    <a:lnTo>
                      <a:pt x="146" y="201"/>
                    </a:lnTo>
                    <a:lnTo>
                      <a:pt x="132" y="173"/>
                    </a:lnTo>
                    <a:lnTo>
                      <a:pt x="117" y="145"/>
                    </a:lnTo>
                    <a:lnTo>
                      <a:pt x="101" y="119"/>
                    </a:lnTo>
                    <a:lnTo>
                      <a:pt x="83" y="94"/>
                    </a:lnTo>
                    <a:lnTo>
                      <a:pt x="64" y="69"/>
                    </a:lnTo>
                    <a:lnTo>
                      <a:pt x="43" y="45"/>
                    </a:lnTo>
                    <a:lnTo>
                      <a:pt x="22" y="23"/>
                    </a:lnTo>
                    <a:lnTo>
                      <a:pt x="0" y="0"/>
                    </a:lnTo>
                    <a:lnTo>
                      <a:pt x="5413" y="0"/>
                    </a:lnTo>
                    <a:lnTo>
                      <a:pt x="5355" y="62"/>
                    </a:lnTo>
                    <a:lnTo>
                      <a:pt x="5298" y="123"/>
                    </a:lnTo>
                    <a:lnTo>
                      <a:pt x="5243" y="178"/>
                    </a:lnTo>
                    <a:lnTo>
                      <a:pt x="5187" y="232"/>
                    </a:lnTo>
                    <a:lnTo>
                      <a:pt x="5135" y="283"/>
                    </a:lnTo>
                    <a:lnTo>
                      <a:pt x="5082" y="331"/>
                    </a:lnTo>
                    <a:lnTo>
                      <a:pt x="5030" y="376"/>
                    </a:lnTo>
                    <a:lnTo>
                      <a:pt x="4980" y="419"/>
                    </a:lnTo>
                    <a:close/>
                  </a:path>
                </a:pathLst>
              </a:custGeom>
              <a:solidFill>
                <a:srgbClr val="F9CA00"/>
              </a:solidFill>
              <a:ln w="9525">
                <a:noFill/>
                <a:round/>
                <a:headEnd/>
                <a:tailEnd/>
              </a:ln>
            </p:spPr>
            <p:txBody>
              <a:bodyPr/>
              <a:lstStyle/>
              <a:p>
                <a:pPr eaLnBrk="1" hangingPunct="1"/>
                <a:endParaRPr lang="pt-BR" b="1" u="none"/>
              </a:p>
            </p:txBody>
          </p:sp>
          <p:sp>
            <p:nvSpPr>
              <p:cNvPr id="455746" name="Freeform 2333"/>
              <p:cNvSpPr>
                <a:spLocks/>
              </p:cNvSpPr>
              <p:nvPr/>
            </p:nvSpPr>
            <p:spPr bwMode="auto">
              <a:xfrm>
                <a:off x="1756" y="3528"/>
                <a:ext cx="1483" cy="105"/>
              </a:xfrm>
              <a:custGeom>
                <a:avLst/>
                <a:gdLst>
                  <a:gd name="T0" fmla="*/ 0 w 5931"/>
                  <a:gd name="T1" fmla="*/ 0 h 417"/>
                  <a:gd name="T2" fmla="*/ 0 w 5931"/>
                  <a:gd name="T3" fmla="*/ 0 h 417"/>
                  <a:gd name="T4" fmla="*/ 0 w 5931"/>
                  <a:gd name="T5" fmla="*/ 0 h 417"/>
                  <a:gd name="T6" fmla="*/ 0 w 5931"/>
                  <a:gd name="T7" fmla="*/ 0 h 417"/>
                  <a:gd name="T8" fmla="*/ 0 w 5931"/>
                  <a:gd name="T9" fmla="*/ 0 h 417"/>
                  <a:gd name="T10" fmla="*/ 0 w 5931"/>
                  <a:gd name="T11" fmla="*/ 0 h 417"/>
                  <a:gd name="T12" fmla="*/ 0 w 5931"/>
                  <a:gd name="T13" fmla="*/ 0 h 417"/>
                  <a:gd name="T14" fmla="*/ 0 w 5931"/>
                  <a:gd name="T15" fmla="*/ 0 h 417"/>
                  <a:gd name="T16" fmla="*/ 0 w 5931"/>
                  <a:gd name="T17" fmla="*/ 0 h 417"/>
                  <a:gd name="T18" fmla="*/ 0 w 5931"/>
                  <a:gd name="T19" fmla="*/ 0 h 417"/>
                  <a:gd name="T20" fmla="*/ 0 w 5931"/>
                  <a:gd name="T21" fmla="*/ 0 h 417"/>
                  <a:gd name="T22" fmla="*/ 0 w 5931"/>
                  <a:gd name="T23" fmla="*/ 0 h 417"/>
                  <a:gd name="T24" fmla="*/ 0 w 5931"/>
                  <a:gd name="T25" fmla="*/ 0 h 417"/>
                  <a:gd name="T26" fmla="*/ 0 w 5931"/>
                  <a:gd name="T27" fmla="*/ 0 h 417"/>
                  <a:gd name="T28" fmla="*/ 0 w 5931"/>
                  <a:gd name="T29" fmla="*/ 0 h 417"/>
                  <a:gd name="T30" fmla="*/ 0 w 5931"/>
                  <a:gd name="T31" fmla="*/ 0 h 417"/>
                  <a:gd name="T32" fmla="*/ 0 w 5931"/>
                  <a:gd name="T33" fmla="*/ 0 h 417"/>
                  <a:gd name="T34" fmla="*/ 0 w 5931"/>
                  <a:gd name="T35" fmla="*/ 0 h 417"/>
                  <a:gd name="T36" fmla="*/ 0 w 5931"/>
                  <a:gd name="T37" fmla="*/ 0 h 417"/>
                  <a:gd name="T38" fmla="*/ 0 w 5931"/>
                  <a:gd name="T39" fmla="*/ 0 h 417"/>
                  <a:gd name="T40" fmla="*/ 0 w 5931"/>
                  <a:gd name="T41" fmla="*/ 0 h 417"/>
                  <a:gd name="T42" fmla="*/ 0 w 5931"/>
                  <a:gd name="T43" fmla="*/ 0 h 417"/>
                  <a:gd name="T44" fmla="*/ 0 w 5931"/>
                  <a:gd name="T45" fmla="*/ 0 h 417"/>
                  <a:gd name="T46" fmla="*/ 0 w 5931"/>
                  <a:gd name="T47" fmla="*/ 0 h 417"/>
                  <a:gd name="T48" fmla="*/ 0 w 5931"/>
                  <a:gd name="T49" fmla="*/ 0 h 417"/>
                  <a:gd name="T50" fmla="*/ 0 w 5931"/>
                  <a:gd name="T51" fmla="*/ 0 h 417"/>
                  <a:gd name="T52" fmla="*/ 0 w 5931"/>
                  <a:gd name="T53" fmla="*/ 0 h 417"/>
                  <a:gd name="T54" fmla="*/ 0 w 5931"/>
                  <a:gd name="T55" fmla="*/ 0 h 417"/>
                  <a:gd name="T56" fmla="*/ 0 w 5931"/>
                  <a:gd name="T57" fmla="*/ 0 h 417"/>
                  <a:gd name="T58" fmla="*/ 0 w 5931"/>
                  <a:gd name="T59" fmla="*/ 0 h 417"/>
                  <a:gd name="T60" fmla="*/ 0 w 5931"/>
                  <a:gd name="T61" fmla="*/ 0 h 417"/>
                  <a:gd name="T62" fmla="*/ 0 w 5931"/>
                  <a:gd name="T63" fmla="*/ 0 h 417"/>
                  <a:gd name="T64" fmla="*/ 0 w 5931"/>
                  <a:gd name="T65" fmla="*/ 0 h 417"/>
                  <a:gd name="T66" fmla="*/ 0 w 5931"/>
                  <a:gd name="T67" fmla="*/ 0 h 417"/>
                  <a:gd name="T68" fmla="*/ 0 w 5931"/>
                  <a:gd name="T69" fmla="*/ 0 h 417"/>
                  <a:gd name="T70" fmla="*/ 0 w 5931"/>
                  <a:gd name="T71" fmla="*/ 0 h 417"/>
                  <a:gd name="T72" fmla="*/ 0 w 5931"/>
                  <a:gd name="T73" fmla="*/ 0 h 417"/>
                  <a:gd name="T74" fmla="*/ 0 w 5931"/>
                  <a:gd name="T75" fmla="*/ 0 h 4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31"/>
                  <a:gd name="T115" fmla="*/ 0 h 417"/>
                  <a:gd name="T116" fmla="*/ 5931 w 5931"/>
                  <a:gd name="T117" fmla="*/ 417 h 4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31" h="417">
                    <a:moveTo>
                      <a:pt x="5569" y="417"/>
                    </a:moveTo>
                    <a:lnTo>
                      <a:pt x="3098" y="417"/>
                    </a:lnTo>
                    <a:lnTo>
                      <a:pt x="3059" y="414"/>
                    </a:lnTo>
                    <a:lnTo>
                      <a:pt x="3019" y="414"/>
                    </a:lnTo>
                    <a:lnTo>
                      <a:pt x="2978" y="414"/>
                    </a:lnTo>
                    <a:lnTo>
                      <a:pt x="2936" y="417"/>
                    </a:lnTo>
                    <a:lnTo>
                      <a:pt x="507" y="417"/>
                    </a:lnTo>
                    <a:lnTo>
                      <a:pt x="505" y="413"/>
                    </a:lnTo>
                    <a:lnTo>
                      <a:pt x="503" y="409"/>
                    </a:lnTo>
                    <a:lnTo>
                      <a:pt x="486" y="373"/>
                    </a:lnTo>
                    <a:lnTo>
                      <a:pt x="466" y="340"/>
                    </a:lnTo>
                    <a:lnTo>
                      <a:pt x="445" y="307"/>
                    </a:lnTo>
                    <a:lnTo>
                      <a:pt x="421" y="277"/>
                    </a:lnTo>
                    <a:lnTo>
                      <a:pt x="395" y="246"/>
                    </a:lnTo>
                    <a:lnTo>
                      <a:pt x="369" y="219"/>
                    </a:lnTo>
                    <a:lnTo>
                      <a:pt x="338" y="191"/>
                    </a:lnTo>
                    <a:lnTo>
                      <a:pt x="308" y="166"/>
                    </a:lnTo>
                    <a:lnTo>
                      <a:pt x="275" y="141"/>
                    </a:lnTo>
                    <a:lnTo>
                      <a:pt x="239" y="118"/>
                    </a:lnTo>
                    <a:lnTo>
                      <a:pt x="204" y="96"/>
                    </a:lnTo>
                    <a:lnTo>
                      <a:pt x="165" y="75"/>
                    </a:lnTo>
                    <a:lnTo>
                      <a:pt x="127" y="54"/>
                    </a:lnTo>
                    <a:lnTo>
                      <a:pt x="86" y="35"/>
                    </a:lnTo>
                    <a:lnTo>
                      <a:pt x="44" y="17"/>
                    </a:lnTo>
                    <a:lnTo>
                      <a:pt x="0" y="0"/>
                    </a:lnTo>
                    <a:lnTo>
                      <a:pt x="5931" y="0"/>
                    </a:lnTo>
                    <a:lnTo>
                      <a:pt x="5899" y="47"/>
                    </a:lnTo>
                    <a:lnTo>
                      <a:pt x="5868" y="92"/>
                    </a:lnTo>
                    <a:lnTo>
                      <a:pt x="5837" y="132"/>
                    </a:lnTo>
                    <a:lnTo>
                      <a:pt x="5807" y="169"/>
                    </a:lnTo>
                    <a:lnTo>
                      <a:pt x="5775" y="202"/>
                    </a:lnTo>
                    <a:lnTo>
                      <a:pt x="5745" y="236"/>
                    </a:lnTo>
                    <a:lnTo>
                      <a:pt x="5716" y="268"/>
                    </a:lnTo>
                    <a:lnTo>
                      <a:pt x="5686" y="299"/>
                    </a:lnTo>
                    <a:lnTo>
                      <a:pt x="5655" y="330"/>
                    </a:lnTo>
                    <a:lnTo>
                      <a:pt x="5626" y="360"/>
                    </a:lnTo>
                    <a:lnTo>
                      <a:pt x="5597" y="389"/>
                    </a:lnTo>
                    <a:lnTo>
                      <a:pt x="5569" y="417"/>
                    </a:lnTo>
                    <a:close/>
                  </a:path>
                </a:pathLst>
              </a:custGeom>
              <a:solidFill>
                <a:srgbClr val="F8C400"/>
              </a:solidFill>
              <a:ln w="9525">
                <a:noFill/>
                <a:round/>
                <a:headEnd/>
                <a:tailEnd/>
              </a:ln>
            </p:spPr>
            <p:txBody>
              <a:bodyPr/>
              <a:lstStyle/>
              <a:p>
                <a:pPr eaLnBrk="1" hangingPunct="1"/>
                <a:endParaRPr lang="pt-BR" b="1" u="none"/>
              </a:p>
            </p:txBody>
          </p:sp>
          <p:sp>
            <p:nvSpPr>
              <p:cNvPr id="455747" name="Freeform 2334"/>
              <p:cNvSpPr>
                <a:spLocks/>
              </p:cNvSpPr>
              <p:nvPr/>
            </p:nvSpPr>
            <p:spPr bwMode="auto">
              <a:xfrm>
                <a:off x="1520" y="3476"/>
                <a:ext cx="1748" cy="105"/>
              </a:xfrm>
              <a:custGeom>
                <a:avLst/>
                <a:gdLst>
                  <a:gd name="T0" fmla="*/ 0 w 6990"/>
                  <a:gd name="T1" fmla="*/ 0 h 418"/>
                  <a:gd name="T2" fmla="*/ 0 w 6990"/>
                  <a:gd name="T3" fmla="*/ 0 h 418"/>
                  <a:gd name="T4" fmla="*/ 0 w 6990"/>
                  <a:gd name="T5" fmla="*/ 0 h 418"/>
                  <a:gd name="T6" fmla="*/ 0 w 6990"/>
                  <a:gd name="T7" fmla="*/ 0 h 418"/>
                  <a:gd name="T8" fmla="*/ 0 w 6990"/>
                  <a:gd name="T9" fmla="*/ 0 h 418"/>
                  <a:gd name="T10" fmla="*/ 0 w 6990"/>
                  <a:gd name="T11" fmla="*/ 0 h 418"/>
                  <a:gd name="T12" fmla="*/ 0 w 6990"/>
                  <a:gd name="T13" fmla="*/ 0 h 418"/>
                  <a:gd name="T14" fmla="*/ 0 w 6990"/>
                  <a:gd name="T15" fmla="*/ 0 h 418"/>
                  <a:gd name="T16" fmla="*/ 0 w 6990"/>
                  <a:gd name="T17" fmla="*/ 0 h 418"/>
                  <a:gd name="T18" fmla="*/ 0 w 6990"/>
                  <a:gd name="T19" fmla="*/ 0 h 418"/>
                  <a:gd name="T20" fmla="*/ 0 w 6990"/>
                  <a:gd name="T21" fmla="*/ 0 h 418"/>
                  <a:gd name="T22" fmla="*/ 0 w 6990"/>
                  <a:gd name="T23" fmla="*/ 0 h 418"/>
                  <a:gd name="T24" fmla="*/ 0 w 6990"/>
                  <a:gd name="T25" fmla="*/ 0 h 418"/>
                  <a:gd name="T26" fmla="*/ 0 w 6990"/>
                  <a:gd name="T27" fmla="*/ 0 h 418"/>
                  <a:gd name="T28" fmla="*/ 0 w 6990"/>
                  <a:gd name="T29" fmla="*/ 0 h 418"/>
                  <a:gd name="T30" fmla="*/ 0 w 6990"/>
                  <a:gd name="T31" fmla="*/ 0 h 418"/>
                  <a:gd name="T32" fmla="*/ 0 w 6990"/>
                  <a:gd name="T33" fmla="*/ 0 h 418"/>
                  <a:gd name="T34" fmla="*/ 0 w 6990"/>
                  <a:gd name="T35" fmla="*/ 0 h 418"/>
                  <a:gd name="T36" fmla="*/ 0 w 6990"/>
                  <a:gd name="T37" fmla="*/ 0 h 418"/>
                  <a:gd name="T38" fmla="*/ 0 w 6990"/>
                  <a:gd name="T39" fmla="*/ 0 h 418"/>
                  <a:gd name="T40" fmla="*/ 0 w 6990"/>
                  <a:gd name="T41" fmla="*/ 0 h 418"/>
                  <a:gd name="T42" fmla="*/ 0 w 6990"/>
                  <a:gd name="T43" fmla="*/ 0 h 418"/>
                  <a:gd name="T44" fmla="*/ 0 w 6990"/>
                  <a:gd name="T45" fmla="*/ 0 h 418"/>
                  <a:gd name="T46" fmla="*/ 0 w 6990"/>
                  <a:gd name="T47" fmla="*/ 0 h 418"/>
                  <a:gd name="T48" fmla="*/ 0 w 6990"/>
                  <a:gd name="T49" fmla="*/ 0 h 418"/>
                  <a:gd name="T50" fmla="*/ 0 w 6990"/>
                  <a:gd name="T51" fmla="*/ 0 h 418"/>
                  <a:gd name="T52" fmla="*/ 0 w 6990"/>
                  <a:gd name="T53" fmla="*/ 0 h 418"/>
                  <a:gd name="T54" fmla="*/ 0 w 6990"/>
                  <a:gd name="T55" fmla="*/ 0 h 418"/>
                  <a:gd name="T56" fmla="*/ 0 w 6990"/>
                  <a:gd name="T57" fmla="*/ 0 h 418"/>
                  <a:gd name="T58" fmla="*/ 0 w 6990"/>
                  <a:gd name="T59" fmla="*/ 0 h 418"/>
                  <a:gd name="T60" fmla="*/ 0 w 6990"/>
                  <a:gd name="T61" fmla="*/ 0 h 418"/>
                  <a:gd name="T62" fmla="*/ 0 w 6990"/>
                  <a:gd name="T63" fmla="*/ 0 h 418"/>
                  <a:gd name="T64" fmla="*/ 0 w 6990"/>
                  <a:gd name="T65" fmla="*/ 0 h 418"/>
                  <a:gd name="T66" fmla="*/ 0 w 6990"/>
                  <a:gd name="T67" fmla="*/ 0 h 418"/>
                  <a:gd name="T68" fmla="*/ 0 w 6990"/>
                  <a:gd name="T69" fmla="*/ 0 h 418"/>
                  <a:gd name="T70" fmla="*/ 0 w 6990"/>
                  <a:gd name="T71" fmla="*/ 0 h 418"/>
                  <a:gd name="T72" fmla="*/ 0 w 6990"/>
                  <a:gd name="T73" fmla="*/ 0 h 418"/>
                  <a:gd name="T74" fmla="*/ 0 w 6990"/>
                  <a:gd name="T75" fmla="*/ 0 h 418"/>
                  <a:gd name="T76" fmla="*/ 0 w 6990"/>
                  <a:gd name="T77" fmla="*/ 0 h 4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90"/>
                  <a:gd name="T118" fmla="*/ 0 h 418"/>
                  <a:gd name="T119" fmla="*/ 6990 w 6990"/>
                  <a:gd name="T120" fmla="*/ 418 h 4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90" h="418">
                    <a:moveTo>
                      <a:pt x="6713" y="418"/>
                    </a:moveTo>
                    <a:lnTo>
                      <a:pt x="1300" y="418"/>
                    </a:lnTo>
                    <a:lnTo>
                      <a:pt x="1273" y="394"/>
                    </a:lnTo>
                    <a:lnTo>
                      <a:pt x="1246" y="372"/>
                    </a:lnTo>
                    <a:lnTo>
                      <a:pt x="1217" y="351"/>
                    </a:lnTo>
                    <a:lnTo>
                      <a:pt x="1186" y="331"/>
                    </a:lnTo>
                    <a:lnTo>
                      <a:pt x="1155" y="311"/>
                    </a:lnTo>
                    <a:lnTo>
                      <a:pt x="1123" y="291"/>
                    </a:lnTo>
                    <a:lnTo>
                      <a:pt x="1089" y="274"/>
                    </a:lnTo>
                    <a:lnTo>
                      <a:pt x="1054" y="257"/>
                    </a:lnTo>
                    <a:lnTo>
                      <a:pt x="1019" y="240"/>
                    </a:lnTo>
                    <a:lnTo>
                      <a:pt x="982" y="224"/>
                    </a:lnTo>
                    <a:lnTo>
                      <a:pt x="943" y="210"/>
                    </a:lnTo>
                    <a:lnTo>
                      <a:pt x="904" y="195"/>
                    </a:lnTo>
                    <a:lnTo>
                      <a:pt x="864" y="181"/>
                    </a:lnTo>
                    <a:lnTo>
                      <a:pt x="825" y="167"/>
                    </a:lnTo>
                    <a:lnTo>
                      <a:pt x="782" y="155"/>
                    </a:lnTo>
                    <a:lnTo>
                      <a:pt x="740" y="142"/>
                    </a:lnTo>
                    <a:lnTo>
                      <a:pt x="654" y="120"/>
                    </a:lnTo>
                    <a:lnTo>
                      <a:pt x="566" y="99"/>
                    </a:lnTo>
                    <a:lnTo>
                      <a:pt x="475" y="80"/>
                    </a:lnTo>
                    <a:lnTo>
                      <a:pt x="381" y="62"/>
                    </a:lnTo>
                    <a:lnTo>
                      <a:pt x="287" y="45"/>
                    </a:lnTo>
                    <a:lnTo>
                      <a:pt x="192" y="30"/>
                    </a:lnTo>
                    <a:lnTo>
                      <a:pt x="96" y="14"/>
                    </a:lnTo>
                    <a:lnTo>
                      <a:pt x="0" y="0"/>
                    </a:lnTo>
                    <a:lnTo>
                      <a:pt x="6990" y="0"/>
                    </a:lnTo>
                    <a:lnTo>
                      <a:pt x="6960" y="59"/>
                    </a:lnTo>
                    <a:lnTo>
                      <a:pt x="6930" y="115"/>
                    </a:lnTo>
                    <a:lnTo>
                      <a:pt x="6899" y="167"/>
                    </a:lnTo>
                    <a:lnTo>
                      <a:pt x="6869" y="216"/>
                    </a:lnTo>
                    <a:lnTo>
                      <a:pt x="6839" y="262"/>
                    </a:lnTo>
                    <a:lnTo>
                      <a:pt x="6809" y="305"/>
                    </a:lnTo>
                    <a:lnTo>
                      <a:pt x="6779" y="344"/>
                    </a:lnTo>
                    <a:lnTo>
                      <a:pt x="6750" y="379"/>
                    </a:lnTo>
                    <a:lnTo>
                      <a:pt x="6741" y="388"/>
                    </a:lnTo>
                    <a:lnTo>
                      <a:pt x="6732" y="398"/>
                    </a:lnTo>
                    <a:lnTo>
                      <a:pt x="6722" y="408"/>
                    </a:lnTo>
                    <a:lnTo>
                      <a:pt x="6713" y="418"/>
                    </a:lnTo>
                    <a:close/>
                  </a:path>
                </a:pathLst>
              </a:custGeom>
              <a:solidFill>
                <a:srgbClr val="F7BF00"/>
              </a:solidFill>
              <a:ln w="9525">
                <a:noFill/>
                <a:round/>
                <a:headEnd/>
                <a:tailEnd/>
              </a:ln>
            </p:spPr>
            <p:txBody>
              <a:bodyPr/>
              <a:lstStyle/>
              <a:p>
                <a:pPr eaLnBrk="1" hangingPunct="1"/>
                <a:endParaRPr lang="pt-BR" b="1" u="none"/>
              </a:p>
            </p:txBody>
          </p:sp>
          <p:sp>
            <p:nvSpPr>
              <p:cNvPr id="455748" name="Freeform 2335"/>
              <p:cNvSpPr>
                <a:spLocks/>
              </p:cNvSpPr>
              <p:nvPr/>
            </p:nvSpPr>
            <p:spPr bwMode="auto">
              <a:xfrm>
                <a:off x="1258" y="3424"/>
                <a:ext cx="2034" cy="104"/>
              </a:xfrm>
              <a:custGeom>
                <a:avLst/>
                <a:gdLst>
                  <a:gd name="T0" fmla="*/ 0 w 8136"/>
                  <a:gd name="T1" fmla="*/ 0 h 419"/>
                  <a:gd name="T2" fmla="*/ 0 w 8136"/>
                  <a:gd name="T3" fmla="*/ 0 h 419"/>
                  <a:gd name="T4" fmla="*/ 0 w 8136"/>
                  <a:gd name="T5" fmla="*/ 0 h 419"/>
                  <a:gd name="T6" fmla="*/ 0 w 8136"/>
                  <a:gd name="T7" fmla="*/ 0 h 419"/>
                  <a:gd name="T8" fmla="*/ 0 w 8136"/>
                  <a:gd name="T9" fmla="*/ 0 h 419"/>
                  <a:gd name="T10" fmla="*/ 0 w 8136"/>
                  <a:gd name="T11" fmla="*/ 0 h 419"/>
                  <a:gd name="T12" fmla="*/ 0 w 8136"/>
                  <a:gd name="T13" fmla="*/ 0 h 419"/>
                  <a:gd name="T14" fmla="*/ 0 w 8136"/>
                  <a:gd name="T15" fmla="*/ 0 h 419"/>
                  <a:gd name="T16" fmla="*/ 0 w 8136"/>
                  <a:gd name="T17" fmla="*/ 0 h 419"/>
                  <a:gd name="T18" fmla="*/ 0 w 8136"/>
                  <a:gd name="T19" fmla="*/ 0 h 419"/>
                  <a:gd name="T20" fmla="*/ 0 w 8136"/>
                  <a:gd name="T21" fmla="*/ 0 h 419"/>
                  <a:gd name="T22" fmla="*/ 0 w 8136"/>
                  <a:gd name="T23" fmla="*/ 0 h 419"/>
                  <a:gd name="T24" fmla="*/ 0 w 8136"/>
                  <a:gd name="T25" fmla="*/ 0 h 419"/>
                  <a:gd name="T26" fmla="*/ 0 w 8136"/>
                  <a:gd name="T27" fmla="*/ 0 h 419"/>
                  <a:gd name="T28" fmla="*/ 0 w 8136"/>
                  <a:gd name="T29" fmla="*/ 0 h 419"/>
                  <a:gd name="T30" fmla="*/ 0 w 8136"/>
                  <a:gd name="T31" fmla="*/ 0 h 419"/>
                  <a:gd name="T32" fmla="*/ 0 w 8136"/>
                  <a:gd name="T33" fmla="*/ 0 h 419"/>
                  <a:gd name="T34" fmla="*/ 0 w 8136"/>
                  <a:gd name="T35" fmla="*/ 0 h 419"/>
                  <a:gd name="T36" fmla="*/ 0 w 8136"/>
                  <a:gd name="T37" fmla="*/ 0 h 419"/>
                  <a:gd name="T38" fmla="*/ 0 w 8136"/>
                  <a:gd name="T39" fmla="*/ 0 h 419"/>
                  <a:gd name="T40" fmla="*/ 0 w 8136"/>
                  <a:gd name="T41" fmla="*/ 0 h 419"/>
                  <a:gd name="T42" fmla="*/ 0 w 8136"/>
                  <a:gd name="T43" fmla="*/ 0 h 419"/>
                  <a:gd name="T44" fmla="*/ 0 w 8136"/>
                  <a:gd name="T45" fmla="*/ 0 h 419"/>
                  <a:gd name="T46" fmla="*/ 0 w 8136"/>
                  <a:gd name="T47" fmla="*/ 0 h 419"/>
                  <a:gd name="T48" fmla="*/ 0 w 8136"/>
                  <a:gd name="T49" fmla="*/ 0 h 419"/>
                  <a:gd name="T50" fmla="*/ 0 w 8136"/>
                  <a:gd name="T51" fmla="*/ 0 h 419"/>
                  <a:gd name="T52" fmla="*/ 0 w 8136"/>
                  <a:gd name="T53" fmla="*/ 0 h 419"/>
                  <a:gd name="T54" fmla="*/ 0 w 8136"/>
                  <a:gd name="T55" fmla="*/ 0 h 419"/>
                  <a:gd name="T56" fmla="*/ 0 w 8136"/>
                  <a:gd name="T57" fmla="*/ 0 h 419"/>
                  <a:gd name="T58" fmla="*/ 0 w 8136"/>
                  <a:gd name="T59" fmla="*/ 0 h 419"/>
                  <a:gd name="T60" fmla="*/ 0 w 8136"/>
                  <a:gd name="T61" fmla="*/ 0 h 419"/>
                  <a:gd name="T62" fmla="*/ 0 w 8136"/>
                  <a:gd name="T63" fmla="*/ 0 h 419"/>
                  <a:gd name="T64" fmla="*/ 0 w 8136"/>
                  <a:gd name="T65" fmla="*/ 0 h 419"/>
                  <a:gd name="T66" fmla="*/ 0 w 8136"/>
                  <a:gd name="T67" fmla="*/ 0 h 419"/>
                  <a:gd name="T68" fmla="*/ 0 w 8136"/>
                  <a:gd name="T69" fmla="*/ 0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136"/>
                  <a:gd name="T106" fmla="*/ 0 h 419"/>
                  <a:gd name="T107" fmla="*/ 8136 w 8136"/>
                  <a:gd name="T108" fmla="*/ 419 h 4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136" h="419">
                    <a:moveTo>
                      <a:pt x="7925" y="419"/>
                    </a:moveTo>
                    <a:lnTo>
                      <a:pt x="1994" y="419"/>
                    </a:lnTo>
                    <a:lnTo>
                      <a:pt x="1940" y="397"/>
                    </a:lnTo>
                    <a:lnTo>
                      <a:pt x="1884" y="379"/>
                    </a:lnTo>
                    <a:lnTo>
                      <a:pt x="1827" y="362"/>
                    </a:lnTo>
                    <a:lnTo>
                      <a:pt x="1767" y="345"/>
                    </a:lnTo>
                    <a:lnTo>
                      <a:pt x="1707" y="329"/>
                    </a:lnTo>
                    <a:lnTo>
                      <a:pt x="1645" y="314"/>
                    </a:lnTo>
                    <a:lnTo>
                      <a:pt x="1583" y="301"/>
                    </a:lnTo>
                    <a:lnTo>
                      <a:pt x="1519" y="288"/>
                    </a:lnTo>
                    <a:lnTo>
                      <a:pt x="1389" y="263"/>
                    </a:lnTo>
                    <a:lnTo>
                      <a:pt x="1257" y="240"/>
                    </a:lnTo>
                    <a:lnTo>
                      <a:pt x="1122" y="219"/>
                    </a:lnTo>
                    <a:lnTo>
                      <a:pt x="987" y="199"/>
                    </a:lnTo>
                    <a:lnTo>
                      <a:pt x="853" y="180"/>
                    </a:lnTo>
                    <a:lnTo>
                      <a:pt x="719" y="160"/>
                    </a:lnTo>
                    <a:lnTo>
                      <a:pt x="589" y="139"/>
                    </a:lnTo>
                    <a:lnTo>
                      <a:pt x="461" y="116"/>
                    </a:lnTo>
                    <a:lnTo>
                      <a:pt x="399" y="104"/>
                    </a:lnTo>
                    <a:lnTo>
                      <a:pt x="338" y="93"/>
                    </a:lnTo>
                    <a:lnTo>
                      <a:pt x="277" y="79"/>
                    </a:lnTo>
                    <a:lnTo>
                      <a:pt x="219" y="65"/>
                    </a:lnTo>
                    <a:lnTo>
                      <a:pt x="161" y="50"/>
                    </a:lnTo>
                    <a:lnTo>
                      <a:pt x="105" y="34"/>
                    </a:lnTo>
                    <a:lnTo>
                      <a:pt x="53" y="17"/>
                    </a:lnTo>
                    <a:lnTo>
                      <a:pt x="0" y="0"/>
                    </a:lnTo>
                    <a:lnTo>
                      <a:pt x="8136" y="0"/>
                    </a:lnTo>
                    <a:lnTo>
                      <a:pt x="8111" y="60"/>
                    </a:lnTo>
                    <a:lnTo>
                      <a:pt x="8085" y="116"/>
                    </a:lnTo>
                    <a:lnTo>
                      <a:pt x="8058" y="173"/>
                    </a:lnTo>
                    <a:lnTo>
                      <a:pt x="8032" y="226"/>
                    </a:lnTo>
                    <a:lnTo>
                      <a:pt x="8006" y="277"/>
                    </a:lnTo>
                    <a:lnTo>
                      <a:pt x="7979" y="328"/>
                    </a:lnTo>
                    <a:lnTo>
                      <a:pt x="7952" y="374"/>
                    </a:lnTo>
                    <a:lnTo>
                      <a:pt x="7925" y="419"/>
                    </a:lnTo>
                    <a:close/>
                  </a:path>
                </a:pathLst>
              </a:custGeom>
              <a:solidFill>
                <a:srgbClr val="F6BA00"/>
              </a:solidFill>
              <a:ln w="9525">
                <a:noFill/>
                <a:round/>
                <a:headEnd/>
                <a:tailEnd/>
              </a:ln>
            </p:spPr>
            <p:txBody>
              <a:bodyPr/>
              <a:lstStyle/>
              <a:p>
                <a:pPr eaLnBrk="1" hangingPunct="1"/>
                <a:endParaRPr lang="pt-BR" b="1" u="none"/>
              </a:p>
            </p:txBody>
          </p:sp>
          <p:sp>
            <p:nvSpPr>
              <p:cNvPr id="455749" name="Freeform 2336"/>
              <p:cNvSpPr>
                <a:spLocks/>
              </p:cNvSpPr>
              <p:nvPr/>
            </p:nvSpPr>
            <p:spPr bwMode="auto">
              <a:xfrm>
                <a:off x="1169" y="3372"/>
                <a:ext cx="2143" cy="104"/>
              </a:xfrm>
              <a:custGeom>
                <a:avLst/>
                <a:gdLst>
                  <a:gd name="T0" fmla="*/ 0 w 8572"/>
                  <a:gd name="T1" fmla="*/ 0 h 417"/>
                  <a:gd name="T2" fmla="*/ 0 w 8572"/>
                  <a:gd name="T3" fmla="*/ 0 h 417"/>
                  <a:gd name="T4" fmla="*/ 0 w 8572"/>
                  <a:gd name="T5" fmla="*/ 0 h 417"/>
                  <a:gd name="T6" fmla="*/ 0 w 8572"/>
                  <a:gd name="T7" fmla="*/ 0 h 417"/>
                  <a:gd name="T8" fmla="*/ 0 w 8572"/>
                  <a:gd name="T9" fmla="*/ 0 h 417"/>
                  <a:gd name="T10" fmla="*/ 0 w 8572"/>
                  <a:gd name="T11" fmla="*/ 0 h 417"/>
                  <a:gd name="T12" fmla="*/ 0 w 8572"/>
                  <a:gd name="T13" fmla="*/ 0 h 417"/>
                  <a:gd name="T14" fmla="*/ 0 w 8572"/>
                  <a:gd name="T15" fmla="*/ 0 h 417"/>
                  <a:gd name="T16" fmla="*/ 0 w 8572"/>
                  <a:gd name="T17" fmla="*/ 0 h 417"/>
                  <a:gd name="T18" fmla="*/ 0 w 8572"/>
                  <a:gd name="T19" fmla="*/ 0 h 417"/>
                  <a:gd name="T20" fmla="*/ 0 w 8572"/>
                  <a:gd name="T21" fmla="*/ 0 h 417"/>
                  <a:gd name="T22" fmla="*/ 0 w 8572"/>
                  <a:gd name="T23" fmla="*/ 0 h 417"/>
                  <a:gd name="T24" fmla="*/ 0 w 8572"/>
                  <a:gd name="T25" fmla="*/ 0 h 417"/>
                  <a:gd name="T26" fmla="*/ 0 w 8572"/>
                  <a:gd name="T27" fmla="*/ 0 h 417"/>
                  <a:gd name="T28" fmla="*/ 0 w 8572"/>
                  <a:gd name="T29" fmla="*/ 0 h 417"/>
                  <a:gd name="T30" fmla="*/ 0 w 8572"/>
                  <a:gd name="T31" fmla="*/ 0 h 417"/>
                  <a:gd name="T32" fmla="*/ 0 w 8572"/>
                  <a:gd name="T33" fmla="*/ 0 h 417"/>
                  <a:gd name="T34" fmla="*/ 0 w 8572"/>
                  <a:gd name="T35" fmla="*/ 0 h 417"/>
                  <a:gd name="T36" fmla="*/ 0 w 8572"/>
                  <a:gd name="T37" fmla="*/ 0 h 417"/>
                  <a:gd name="T38" fmla="*/ 0 w 8572"/>
                  <a:gd name="T39" fmla="*/ 0 h 417"/>
                  <a:gd name="T40" fmla="*/ 0 w 8572"/>
                  <a:gd name="T41" fmla="*/ 0 h 417"/>
                  <a:gd name="T42" fmla="*/ 0 w 8572"/>
                  <a:gd name="T43" fmla="*/ 0 h 417"/>
                  <a:gd name="T44" fmla="*/ 0 w 8572"/>
                  <a:gd name="T45" fmla="*/ 0 h 417"/>
                  <a:gd name="T46" fmla="*/ 0 w 8572"/>
                  <a:gd name="T47" fmla="*/ 0 h 417"/>
                  <a:gd name="T48" fmla="*/ 0 w 8572"/>
                  <a:gd name="T49" fmla="*/ 0 h 417"/>
                  <a:gd name="T50" fmla="*/ 0 w 8572"/>
                  <a:gd name="T51" fmla="*/ 0 h 417"/>
                  <a:gd name="T52" fmla="*/ 0 w 8572"/>
                  <a:gd name="T53" fmla="*/ 0 h 417"/>
                  <a:gd name="T54" fmla="*/ 0 w 8572"/>
                  <a:gd name="T55" fmla="*/ 0 h 417"/>
                  <a:gd name="T56" fmla="*/ 0 w 8572"/>
                  <a:gd name="T57" fmla="*/ 0 h 417"/>
                  <a:gd name="T58" fmla="*/ 0 w 8572"/>
                  <a:gd name="T59" fmla="*/ 0 h 417"/>
                  <a:gd name="T60" fmla="*/ 0 w 8572"/>
                  <a:gd name="T61" fmla="*/ 0 h 417"/>
                  <a:gd name="T62" fmla="*/ 0 w 8572"/>
                  <a:gd name="T63" fmla="*/ 0 h 417"/>
                  <a:gd name="T64" fmla="*/ 0 w 8572"/>
                  <a:gd name="T65" fmla="*/ 0 h 417"/>
                  <a:gd name="T66" fmla="*/ 0 w 8572"/>
                  <a:gd name="T67" fmla="*/ 0 h 417"/>
                  <a:gd name="T68" fmla="*/ 0 w 8572"/>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72"/>
                  <a:gd name="T106" fmla="*/ 0 h 417"/>
                  <a:gd name="T107" fmla="*/ 8572 w 8572"/>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72" h="417">
                    <a:moveTo>
                      <a:pt x="8395" y="417"/>
                    </a:moveTo>
                    <a:lnTo>
                      <a:pt x="1405" y="417"/>
                    </a:lnTo>
                    <a:lnTo>
                      <a:pt x="1296" y="401"/>
                    </a:lnTo>
                    <a:lnTo>
                      <a:pt x="1189" y="385"/>
                    </a:lnTo>
                    <a:lnTo>
                      <a:pt x="1083" y="369"/>
                    </a:lnTo>
                    <a:lnTo>
                      <a:pt x="978" y="353"/>
                    </a:lnTo>
                    <a:lnTo>
                      <a:pt x="875" y="336"/>
                    </a:lnTo>
                    <a:lnTo>
                      <a:pt x="774" y="316"/>
                    </a:lnTo>
                    <a:lnTo>
                      <a:pt x="676" y="297"/>
                    </a:lnTo>
                    <a:lnTo>
                      <a:pt x="581" y="275"/>
                    </a:lnTo>
                    <a:lnTo>
                      <a:pt x="535" y="264"/>
                    </a:lnTo>
                    <a:lnTo>
                      <a:pt x="490" y="252"/>
                    </a:lnTo>
                    <a:lnTo>
                      <a:pt x="446" y="239"/>
                    </a:lnTo>
                    <a:lnTo>
                      <a:pt x="404" y="225"/>
                    </a:lnTo>
                    <a:lnTo>
                      <a:pt x="362" y="211"/>
                    </a:lnTo>
                    <a:lnTo>
                      <a:pt x="322" y="196"/>
                    </a:lnTo>
                    <a:lnTo>
                      <a:pt x="283" y="180"/>
                    </a:lnTo>
                    <a:lnTo>
                      <a:pt x="244" y="163"/>
                    </a:lnTo>
                    <a:lnTo>
                      <a:pt x="209" y="146"/>
                    </a:lnTo>
                    <a:lnTo>
                      <a:pt x="174" y="128"/>
                    </a:lnTo>
                    <a:lnTo>
                      <a:pt x="140" y="109"/>
                    </a:lnTo>
                    <a:lnTo>
                      <a:pt x="108" y="89"/>
                    </a:lnTo>
                    <a:lnTo>
                      <a:pt x="79" y="68"/>
                    </a:lnTo>
                    <a:lnTo>
                      <a:pt x="50" y="46"/>
                    </a:lnTo>
                    <a:lnTo>
                      <a:pt x="24" y="23"/>
                    </a:lnTo>
                    <a:lnTo>
                      <a:pt x="0" y="0"/>
                    </a:lnTo>
                    <a:lnTo>
                      <a:pt x="8572" y="0"/>
                    </a:lnTo>
                    <a:lnTo>
                      <a:pt x="8552" y="55"/>
                    </a:lnTo>
                    <a:lnTo>
                      <a:pt x="8530" y="110"/>
                    </a:lnTo>
                    <a:lnTo>
                      <a:pt x="8509" y="165"/>
                    </a:lnTo>
                    <a:lnTo>
                      <a:pt x="8486" y="217"/>
                    </a:lnTo>
                    <a:lnTo>
                      <a:pt x="8464" y="270"/>
                    </a:lnTo>
                    <a:lnTo>
                      <a:pt x="8442" y="320"/>
                    </a:lnTo>
                    <a:lnTo>
                      <a:pt x="8418" y="369"/>
                    </a:lnTo>
                    <a:lnTo>
                      <a:pt x="8395" y="417"/>
                    </a:lnTo>
                    <a:close/>
                  </a:path>
                </a:pathLst>
              </a:custGeom>
              <a:solidFill>
                <a:srgbClr val="F4B300"/>
              </a:solidFill>
              <a:ln w="9525">
                <a:noFill/>
                <a:round/>
                <a:headEnd/>
                <a:tailEnd/>
              </a:ln>
            </p:spPr>
            <p:txBody>
              <a:bodyPr/>
              <a:lstStyle/>
              <a:p>
                <a:pPr eaLnBrk="1" hangingPunct="1"/>
                <a:endParaRPr lang="pt-BR" b="1" u="none"/>
              </a:p>
            </p:txBody>
          </p:sp>
          <p:sp>
            <p:nvSpPr>
              <p:cNvPr id="455750" name="Freeform 2337"/>
              <p:cNvSpPr>
                <a:spLocks/>
              </p:cNvSpPr>
              <p:nvPr/>
            </p:nvSpPr>
            <p:spPr bwMode="auto">
              <a:xfrm>
                <a:off x="1140" y="3319"/>
                <a:ext cx="2190" cy="105"/>
              </a:xfrm>
              <a:custGeom>
                <a:avLst/>
                <a:gdLst>
                  <a:gd name="T0" fmla="*/ 0 w 8760"/>
                  <a:gd name="T1" fmla="*/ 0 h 418"/>
                  <a:gd name="T2" fmla="*/ 0 w 8760"/>
                  <a:gd name="T3" fmla="*/ 0 h 418"/>
                  <a:gd name="T4" fmla="*/ 0 w 8760"/>
                  <a:gd name="T5" fmla="*/ 0 h 418"/>
                  <a:gd name="T6" fmla="*/ 0 w 8760"/>
                  <a:gd name="T7" fmla="*/ 0 h 418"/>
                  <a:gd name="T8" fmla="*/ 0 w 8760"/>
                  <a:gd name="T9" fmla="*/ 0 h 418"/>
                  <a:gd name="T10" fmla="*/ 0 w 8760"/>
                  <a:gd name="T11" fmla="*/ 0 h 418"/>
                  <a:gd name="T12" fmla="*/ 0 w 8760"/>
                  <a:gd name="T13" fmla="*/ 0 h 418"/>
                  <a:gd name="T14" fmla="*/ 0 w 8760"/>
                  <a:gd name="T15" fmla="*/ 0 h 418"/>
                  <a:gd name="T16" fmla="*/ 0 w 8760"/>
                  <a:gd name="T17" fmla="*/ 0 h 418"/>
                  <a:gd name="T18" fmla="*/ 0 w 8760"/>
                  <a:gd name="T19" fmla="*/ 0 h 418"/>
                  <a:gd name="T20" fmla="*/ 0 w 8760"/>
                  <a:gd name="T21" fmla="*/ 0 h 418"/>
                  <a:gd name="T22" fmla="*/ 0 w 8760"/>
                  <a:gd name="T23" fmla="*/ 0 h 418"/>
                  <a:gd name="T24" fmla="*/ 0 w 8760"/>
                  <a:gd name="T25" fmla="*/ 0 h 418"/>
                  <a:gd name="T26" fmla="*/ 0 w 8760"/>
                  <a:gd name="T27" fmla="*/ 0 h 418"/>
                  <a:gd name="T28" fmla="*/ 0 w 8760"/>
                  <a:gd name="T29" fmla="*/ 0 h 418"/>
                  <a:gd name="T30" fmla="*/ 0 w 8760"/>
                  <a:gd name="T31" fmla="*/ 0 h 418"/>
                  <a:gd name="T32" fmla="*/ 0 w 8760"/>
                  <a:gd name="T33" fmla="*/ 0 h 418"/>
                  <a:gd name="T34" fmla="*/ 0 w 8760"/>
                  <a:gd name="T35" fmla="*/ 0 h 418"/>
                  <a:gd name="T36" fmla="*/ 0 w 8760"/>
                  <a:gd name="T37" fmla="*/ 0 h 418"/>
                  <a:gd name="T38" fmla="*/ 0 w 8760"/>
                  <a:gd name="T39" fmla="*/ 0 h 418"/>
                  <a:gd name="T40" fmla="*/ 0 w 8760"/>
                  <a:gd name="T41" fmla="*/ 0 h 418"/>
                  <a:gd name="T42" fmla="*/ 0 w 8760"/>
                  <a:gd name="T43" fmla="*/ 0 h 418"/>
                  <a:gd name="T44" fmla="*/ 0 w 8760"/>
                  <a:gd name="T45" fmla="*/ 0 h 418"/>
                  <a:gd name="T46" fmla="*/ 0 w 8760"/>
                  <a:gd name="T47" fmla="*/ 0 h 418"/>
                  <a:gd name="T48" fmla="*/ 0 w 8760"/>
                  <a:gd name="T49" fmla="*/ 0 h 418"/>
                  <a:gd name="T50" fmla="*/ 0 w 8760"/>
                  <a:gd name="T51" fmla="*/ 0 h 418"/>
                  <a:gd name="T52" fmla="*/ 0 w 8760"/>
                  <a:gd name="T53" fmla="*/ 0 h 418"/>
                  <a:gd name="T54" fmla="*/ 0 w 8760"/>
                  <a:gd name="T55" fmla="*/ 0 h 418"/>
                  <a:gd name="T56" fmla="*/ 0 w 8760"/>
                  <a:gd name="T57" fmla="*/ 0 h 418"/>
                  <a:gd name="T58" fmla="*/ 0 w 8760"/>
                  <a:gd name="T59" fmla="*/ 0 h 418"/>
                  <a:gd name="T60" fmla="*/ 0 w 8760"/>
                  <a:gd name="T61" fmla="*/ 0 h 418"/>
                  <a:gd name="T62" fmla="*/ 0 w 8760"/>
                  <a:gd name="T63" fmla="*/ 0 h 418"/>
                  <a:gd name="T64" fmla="*/ 0 w 8760"/>
                  <a:gd name="T65" fmla="*/ 0 h 418"/>
                  <a:gd name="T66" fmla="*/ 0 w 8760"/>
                  <a:gd name="T67" fmla="*/ 0 h 418"/>
                  <a:gd name="T68" fmla="*/ 0 w 8760"/>
                  <a:gd name="T69" fmla="*/ 0 h 4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760"/>
                  <a:gd name="T106" fmla="*/ 0 h 418"/>
                  <a:gd name="T107" fmla="*/ 8760 w 8760"/>
                  <a:gd name="T108" fmla="*/ 418 h 4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760" h="418">
                    <a:moveTo>
                      <a:pt x="8607" y="418"/>
                    </a:moveTo>
                    <a:lnTo>
                      <a:pt x="471" y="418"/>
                    </a:lnTo>
                    <a:lnTo>
                      <a:pt x="426" y="401"/>
                    </a:lnTo>
                    <a:lnTo>
                      <a:pt x="382" y="384"/>
                    </a:lnTo>
                    <a:lnTo>
                      <a:pt x="342" y="364"/>
                    </a:lnTo>
                    <a:lnTo>
                      <a:pt x="302" y="344"/>
                    </a:lnTo>
                    <a:lnTo>
                      <a:pt x="264" y="323"/>
                    </a:lnTo>
                    <a:lnTo>
                      <a:pt x="228" y="301"/>
                    </a:lnTo>
                    <a:lnTo>
                      <a:pt x="194" y="277"/>
                    </a:lnTo>
                    <a:lnTo>
                      <a:pt x="163" y="252"/>
                    </a:lnTo>
                    <a:lnTo>
                      <a:pt x="147" y="239"/>
                    </a:lnTo>
                    <a:lnTo>
                      <a:pt x="133" y="225"/>
                    </a:lnTo>
                    <a:lnTo>
                      <a:pt x="120" y="212"/>
                    </a:lnTo>
                    <a:lnTo>
                      <a:pt x="107" y="198"/>
                    </a:lnTo>
                    <a:lnTo>
                      <a:pt x="95" y="185"/>
                    </a:lnTo>
                    <a:lnTo>
                      <a:pt x="81" y="169"/>
                    </a:lnTo>
                    <a:lnTo>
                      <a:pt x="71" y="154"/>
                    </a:lnTo>
                    <a:lnTo>
                      <a:pt x="60" y="138"/>
                    </a:lnTo>
                    <a:lnTo>
                      <a:pt x="50" y="122"/>
                    </a:lnTo>
                    <a:lnTo>
                      <a:pt x="41" y="107"/>
                    </a:lnTo>
                    <a:lnTo>
                      <a:pt x="33" y="89"/>
                    </a:lnTo>
                    <a:lnTo>
                      <a:pt x="25" y="72"/>
                    </a:lnTo>
                    <a:lnTo>
                      <a:pt x="17" y="55"/>
                    </a:lnTo>
                    <a:lnTo>
                      <a:pt x="10" y="37"/>
                    </a:lnTo>
                    <a:lnTo>
                      <a:pt x="5" y="18"/>
                    </a:lnTo>
                    <a:lnTo>
                      <a:pt x="0" y="0"/>
                    </a:lnTo>
                    <a:lnTo>
                      <a:pt x="8760" y="0"/>
                    </a:lnTo>
                    <a:lnTo>
                      <a:pt x="8743" y="55"/>
                    </a:lnTo>
                    <a:lnTo>
                      <a:pt x="8725" y="109"/>
                    </a:lnTo>
                    <a:lnTo>
                      <a:pt x="8706" y="162"/>
                    </a:lnTo>
                    <a:lnTo>
                      <a:pt x="8688" y="215"/>
                    </a:lnTo>
                    <a:lnTo>
                      <a:pt x="8668" y="268"/>
                    </a:lnTo>
                    <a:lnTo>
                      <a:pt x="8648" y="318"/>
                    </a:lnTo>
                    <a:lnTo>
                      <a:pt x="8628" y="369"/>
                    </a:lnTo>
                    <a:lnTo>
                      <a:pt x="8607" y="418"/>
                    </a:lnTo>
                    <a:close/>
                  </a:path>
                </a:pathLst>
              </a:custGeom>
              <a:solidFill>
                <a:srgbClr val="F3AE00"/>
              </a:solidFill>
              <a:ln w="9525">
                <a:noFill/>
                <a:round/>
                <a:headEnd/>
                <a:tailEnd/>
              </a:ln>
            </p:spPr>
            <p:txBody>
              <a:bodyPr/>
              <a:lstStyle/>
              <a:p>
                <a:pPr eaLnBrk="1" hangingPunct="1"/>
                <a:endParaRPr lang="pt-BR" b="1" u="none"/>
              </a:p>
            </p:txBody>
          </p:sp>
          <p:sp>
            <p:nvSpPr>
              <p:cNvPr id="455751" name="Freeform 2338"/>
              <p:cNvSpPr>
                <a:spLocks/>
              </p:cNvSpPr>
              <p:nvPr/>
            </p:nvSpPr>
            <p:spPr bwMode="auto">
              <a:xfrm>
                <a:off x="1138" y="3267"/>
                <a:ext cx="2207" cy="105"/>
              </a:xfrm>
              <a:custGeom>
                <a:avLst/>
                <a:gdLst>
                  <a:gd name="T0" fmla="*/ 0 w 8827"/>
                  <a:gd name="T1" fmla="*/ 0 h 419"/>
                  <a:gd name="T2" fmla="*/ 0 w 8827"/>
                  <a:gd name="T3" fmla="*/ 0 h 419"/>
                  <a:gd name="T4" fmla="*/ 0 w 8827"/>
                  <a:gd name="T5" fmla="*/ 0 h 419"/>
                  <a:gd name="T6" fmla="*/ 0 w 8827"/>
                  <a:gd name="T7" fmla="*/ 0 h 419"/>
                  <a:gd name="T8" fmla="*/ 0 w 8827"/>
                  <a:gd name="T9" fmla="*/ 0 h 419"/>
                  <a:gd name="T10" fmla="*/ 0 w 8827"/>
                  <a:gd name="T11" fmla="*/ 0 h 419"/>
                  <a:gd name="T12" fmla="*/ 0 w 8827"/>
                  <a:gd name="T13" fmla="*/ 0 h 419"/>
                  <a:gd name="T14" fmla="*/ 0 w 8827"/>
                  <a:gd name="T15" fmla="*/ 0 h 419"/>
                  <a:gd name="T16" fmla="*/ 0 w 8827"/>
                  <a:gd name="T17" fmla="*/ 0 h 419"/>
                  <a:gd name="T18" fmla="*/ 0 w 8827"/>
                  <a:gd name="T19" fmla="*/ 0 h 419"/>
                  <a:gd name="T20" fmla="*/ 0 w 8827"/>
                  <a:gd name="T21" fmla="*/ 0 h 419"/>
                  <a:gd name="T22" fmla="*/ 0 w 8827"/>
                  <a:gd name="T23" fmla="*/ 0 h 419"/>
                  <a:gd name="T24" fmla="*/ 0 w 8827"/>
                  <a:gd name="T25" fmla="*/ 0 h 419"/>
                  <a:gd name="T26" fmla="*/ 0 w 8827"/>
                  <a:gd name="T27" fmla="*/ 0 h 419"/>
                  <a:gd name="T28" fmla="*/ 0 w 8827"/>
                  <a:gd name="T29" fmla="*/ 0 h 419"/>
                  <a:gd name="T30" fmla="*/ 0 w 8827"/>
                  <a:gd name="T31" fmla="*/ 0 h 419"/>
                  <a:gd name="T32" fmla="*/ 0 w 8827"/>
                  <a:gd name="T33" fmla="*/ 0 h 419"/>
                  <a:gd name="T34" fmla="*/ 0 w 8827"/>
                  <a:gd name="T35" fmla="*/ 0 h 419"/>
                  <a:gd name="T36" fmla="*/ 0 w 8827"/>
                  <a:gd name="T37" fmla="*/ 0 h 419"/>
                  <a:gd name="T38" fmla="*/ 0 w 8827"/>
                  <a:gd name="T39" fmla="*/ 0 h 419"/>
                  <a:gd name="T40" fmla="*/ 0 w 8827"/>
                  <a:gd name="T41" fmla="*/ 0 h 419"/>
                  <a:gd name="T42" fmla="*/ 0 w 8827"/>
                  <a:gd name="T43" fmla="*/ 0 h 419"/>
                  <a:gd name="T44" fmla="*/ 0 w 8827"/>
                  <a:gd name="T45" fmla="*/ 0 h 4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27"/>
                  <a:gd name="T70" fmla="*/ 0 h 419"/>
                  <a:gd name="T71" fmla="*/ 8827 w 8827"/>
                  <a:gd name="T72" fmla="*/ 419 h 4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27" h="419">
                    <a:moveTo>
                      <a:pt x="8696" y="419"/>
                    </a:moveTo>
                    <a:lnTo>
                      <a:pt x="124" y="419"/>
                    </a:lnTo>
                    <a:lnTo>
                      <a:pt x="100" y="394"/>
                    </a:lnTo>
                    <a:lnTo>
                      <a:pt x="81" y="367"/>
                    </a:lnTo>
                    <a:lnTo>
                      <a:pt x="62" y="339"/>
                    </a:lnTo>
                    <a:lnTo>
                      <a:pt x="45" y="310"/>
                    </a:lnTo>
                    <a:lnTo>
                      <a:pt x="30" y="281"/>
                    </a:lnTo>
                    <a:lnTo>
                      <a:pt x="19" y="250"/>
                    </a:lnTo>
                    <a:lnTo>
                      <a:pt x="8" y="217"/>
                    </a:lnTo>
                    <a:lnTo>
                      <a:pt x="0" y="184"/>
                    </a:lnTo>
                    <a:lnTo>
                      <a:pt x="54" y="136"/>
                    </a:lnTo>
                    <a:lnTo>
                      <a:pt x="104" y="90"/>
                    </a:lnTo>
                    <a:lnTo>
                      <a:pt x="151" y="45"/>
                    </a:lnTo>
                    <a:lnTo>
                      <a:pt x="193" y="0"/>
                    </a:lnTo>
                    <a:lnTo>
                      <a:pt x="8827" y="0"/>
                    </a:lnTo>
                    <a:lnTo>
                      <a:pt x="8812" y="53"/>
                    </a:lnTo>
                    <a:lnTo>
                      <a:pt x="8798" y="107"/>
                    </a:lnTo>
                    <a:lnTo>
                      <a:pt x="8782" y="160"/>
                    </a:lnTo>
                    <a:lnTo>
                      <a:pt x="8766" y="213"/>
                    </a:lnTo>
                    <a:lnTo>
                      <a:pt x="8749" y="264"/>
                    </a:lnTo>
                    <a:lnTo>
                      <a:pt x="8732" y="317"/>
                    </a:lnTo>
                    <a:lnTo>
                      <a:pt x="8715" y="367"/>
                    </a:lnTo>
                    <a:lnTo>
                      <a:pt x="8696" y="419"/>
                    </a:lnTo>
                    <a:close/>
                  </a:path>
                </a:pathLst>
              </a:custGeom>
              <a:solidFill>
                <a:srgbClr val="F2AA00"/>
              </a:solidFill>
              <a:ln w="9525">
                <a:noFill/>
                <a:round/>
                <a:headEnd/>
                <a:tailEnd/>
              </a:ln>
            </p:spPr>
            <p:txBody>
              <a:bodyPr/>
              <a:lstStyle/>
              <a:p>
                <a:pPr eaLnBrk="1" hangingPunct="1"/>
                <a:endParaRPr lang="pt-BR" b="1" u="none"/>
              </a:p>
            </p:txBody>
          </p:sp>
          <p:sp>
            <p:nvSpPr>
              <p:cNvPr id="455752" name="Freeform 2339"/>
              <p:cNvSpPr>
                <a:spLocks/>
              </p:cNvSpPr>
              <p:nvPr/>
            </p:nvSpPr>
            <p:spPr bwMode="auto">
              <a:xfrm>
                <a:off x="1138" y="3215"/>
                <a:ext cx="2220" cy="104"/>
              </a:xfrm>
              <a:custGeom>
                <a:avLst/>
                <a:gdLst>
                  <a:gd name="T0" fmla="*/ 0 w 8877"/>
                  <a:gd name="T1" fmla="*/ 0 h 417"/>
                  <a:gd name="T2" fmla="*/ 0 w 8877"/>
                  <a:gd name="T3" fmla="*/ 0 h 417"/>
                  <a:gd name="T4" fmla="*/ 0 w 8877"/>
                  <a:gd name="T5" fmla="*/ 0 h 417"/>
                  <a:gd name="T6" fmla="*/ 0 w 8877"/>
                  <a:gd name="T7" fmla="*/ 0 h 417"/>
                  <a:gd name="T8" fmla="*/ 0 w 8877"/>
                  <a:gd name="T9" fmla="*/ 0 h 417"/>
                  <a:gd name="T10" fmla="*/ 0 w 8877"/>
                  <a:gd name="T11" fmla="*/ 0 h 417"/>
                  <a:gd name="T12" fmla="*/ 0 w 8877"/>
                  <a:gd name="T13" fmla="*/ 0 h 417"/>
                  <a:gd name="T14" fmla="*/ 0 w 8877"/>
                  <a:gd name="T15" fmla="*/ 0 h 417"/>
                  <a:gd name="T16" fmla="*/ 0 w 8877"/>
                  <a:gd name="T17" fmla="*/ 0 h 417"/>
                  <a:gd name="T18" fmla="*/ 0 w 8877"/>
                  <a:gd name="T19" fmla="*/ 0 h 417"/>
                  <a:gd name="T20" fmla="*/ 0 w 8877"/>
                  <a:gd name="T21" fmla="*/ 0 h 417"/>
                  <a:gd name="T22" fmla="*/ 0 w 8877"/>
                  <a:gd name="T23" fmla="*/ 0 h 417"/>
                  <a:gd name="T24" fmla="*/ 0 w 8877"/>
                  <a:gd name="T25" fmla="*/ 0 h 417"/>
                  <a:gd name="T26" fmla="*/ 0 w 8877"/>
                  <a:gd name="T27" fmla="*/ 0 h 417"/>
                  <a:gd name="T28" fmla="*/ 0 w 8877"/>
                  <a:gd name="T29" fmla="*/ 0 h 417"/>
                  <a:gd name="T30" fmla="*/ 0 w 8877"/>
                  <a:gd name="T31" fmla="*/ 0 h 417"/>
                  <a:gd name="T32" fmla="*/ 0 w 8877"/>
                  <a:gd name="T33" fmla="*/ 0 h 417"/>
                  <a:gd name="T34" fmla="*/ 0 w 8877"/>
                  <a:gd name="T35" fmla="*/ 0 h 417"/>
                  <a:gd name="T36" fmla="*/ 0 w 8877"/>
                  <a:gd name="T37" fmla="*/ 0 h 417"/>
                  <a:gd name="T38" fmla="*/ 0 w 8877"/>
                  <a:gd name="T39" fmla="*/ 0 h 417"/>
                  <a:gd name="T40" fmla="*/ 0 w 8877"/>
                  <a:gd name="T41" fmla="*/ 0 h 417"/>
                  <a:gd name="T42" fmla="*/ 0 w 8877"/>
                  <a:gd name="T43" fmla="*/ 0 h 417"/>
                  <a:gd name="T44" fmla="*/ 0 w 8877"/>
                  <a:gd name="T45" fmla="*/ 0 h 417"/>
                  <a:gd name="T46" fmla="*/ 0 w 8877"/>
                  <a:gd name="T47" fmla="*/ 0 h 417"/>
                  <a:gd name="T48" fmla="*/ 0 w 8877"/>
                  <a:gd name="T49" fmla="*/ 0 h 417"/>
                  <a:gd name="T50" fmla="*/ 0 w 8877"/>
                  <a:gd name="T51" fmla="*/ 0 h 417"/>
                  <a:gd name="T52" fmla="*/ 0 w 8877"/>
                  <a:gd name="T53" fmla="*/ 0 h 417"/>
                  <a:gd name="T54" fmla="*/ 0 w 8877"/>
                  <a:gd name="T55" fmla="*/ 0 h 417"/>
                  <a:gd name="T56" fmla="*/ 0 w 8877"/>
                  <a:gd name="T57" fmla="*/ 0 h 41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877"/>
                  <a:gd name="T88" fmla="*/ 0 h 417"/>
                  <a:gd name="T89" fmla="*/ 8877 w 8877"/>
                  <a:gd name="T90" fmla="*/ 417 h 41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877" h="417">
                    <a:moveTo>
                      <a:pt x="8767" y="417"/>
                    </a:moveTo>
                    <a:lnTo>
                      <a:pt x="7" y="417"/>
                    </a:lnTo>
                    <a:lnTo>
                      <a:pt x="3" y="405"/>
                    </a:lnTo>
                    <a:lnTo>
                      <a:pt x="0" y="392"/>
                    </a:lnTo>
                    <a:lnTo>
                      <a:pt x="30" y="365"/>
                    </a:lnTo>
                    <a:lnTo>
                      <a:pt x="59" y="340"/>
                    </a:lnTo>
                    <a:lnTo>
                      <a:pt x="87" y="315"/>
                    </a:lnTo>
                    <a:lnTo>
                      <a:pt x="114" y="289"/>
                    </a:lnTo>
                    <a:lnTo>
                      <a:pt x="139" y="264"/>
                    </a:lnTo>
                    <a:lnTo>
                      <a:pt x="162" y="240"/>
                    </a:lnTo>
                    <a:lnTo>
                      <a:pt x="186" y="215"/>
                    </a:lnTo>
                    <a:lnTo>
                      <a:pt x="209" y="190"/>
                    </a:lnTo>
                    <a:lnTo>
                      <a:pt x="228" y="166"/>
                    </a:lnTo>
                    <a:lnTo>
                      <a:pt x="250" y="141"/>
                    </a:lnTo>
                    <a:lnTo>
                      <a:pt x="268" y="117"/>
                    </a:lnTo>
                    <a:lnTo>
                      <a:pt x="285" y="93"/>
                    </a:lnTo>
                    <a:lnTo>
                      <a:pt x="302" y="70"/>
                    </a:lnTo>
                    <a:lnTo>
                      <a:pt x="318" y="46"/>
                    </a:lnTo>
                    <a:lnTo>
                      <a:pt x="333" y="22"/>
                    </a:lnTo>
                    <a:lnTo>
                      <a:pt x="347" y="0"/>
                    </a:lnTo>
                    <a:lnTo>
                      <a:pt x="8877" y="0"/>
                    </a:lnTo>
                    <a:lnTo>
                      <a:pt x="8865" y="51"/>
                    </a:lnTo>
                    <a:lnTo>
                      <a:pt x="8853" y="104"/>
                    </a:lnTo>
                    <a:lnTo>
                      <a:pt x="8840" y="157"/>
                    </a:lnTo>
                    <a:lnTo>
                      <a:pt x="8827" y="209"/>
                    </a:lnTo>
                    <a:lnTo>
                      <a:pt x="8812" y="261"/>
                    </a:lnTo>
                    <a:lnTo>
                      <a:pt x="8798" y="314"/>
                    </a:lnTo>
                    <a:lnTo>
                      <a:pt x="8783" y="365"/>
                    </a:lnTo>
                    <a:lnTo>
                      <a:pt x="8767" y="417"/>
                    </a:lnTo>
                    <a:close/>
                  </a:path>
                </a:pathLst>
              </a:custGeom>
              <a:solidFill>
                <a:srgbClr val="F1A500"/>
              </a:solidFill>
              <a:ln w="9525">
                <a:noFill/>
                <a:round/>
                <a:headEnd/>
                <a:tailEnd/>
              </a:ln>
            </p:spPr>
            <p:txBody>
              <a:bodyPr/>
              <a:lstStyle/>
              <a:p>
                <a:pPr eaLnBrk="1" hangingPunct="1"/>
                <a:endParaRPr lang="pt-BR" b="1" u="none"/>
              </a:p>
            </p:txBody>
          </p:sp>
          <p:sp>
            <p:nvSpPr>
              <p:cNvPr id="455753" name="Freeform 2340"/>
              <p:cNvSpPr>
                <a:spLocks/>
              </p:cNvSpPr>
              <p:nvPr/>
            </p:nvSpPr>
            <p:spPr bwMode="auto">
              <a:xfrm>
                <a:off x="1186" y="3162"/>
                <a:ext cx="2181" cy="105"/>
              </a:xfrm>
              <a:custGeom>
                <a:avLst/>
                <a:gdLst>
                  <a:gd name="T0" fmla="*/ 0 w 8721"/>
                  <a:gd name="T1" fmla="*/ 0 h 418"/>
                  <a:gd name="T2" fmla="*/ 0 w 8721"/>
                  <a:gd name="T3" fmla="*/ 0 h 418"/>
                  <a:gd name="T4" fmla="*/ 0 w 8721"/>
                  <a:gd name="T5" fmla="*/ 0 h 418"/>
                  <a:gd name="T6" fmla="*/ 0 w 8721"/>
                  <a:gd name="T7" fmla="*/ 0 h 418"/>
                  <a:gd name="T8" fmla="*/ 0 w 8721"/>
                  <a:gd name="T9" fmla="*/ 0 h 418"/>
                  <a:gd name="T10" fmla="*/ 0 w 8721"/>
                  <a:gd name="T11" fmla="*/ 0 h 418"/>
                  <a:gd name="T12" fmla="*/ 0 w 8721"/>
                  <a:gd name="T13" fmla="*/ 0 h 418"/>
                  <a:gd name="T14" fmla="*/ 0 w 8721"/>
                  <a:gd name="T15" fmla="*/ 0 h 418"/>
                  <a:gd name="T16" fmla="*/ 0 w 8721"/>
                  <a:gd name="T17" fmla="*/ 0 h 418"/>
                  <a:gd name="T18" fmla="*/ 0 w 8721"/>
                  <a:gd name="T19" fmla="*/ 0 h 418"/>
                  <a:gd name="T20" fmla="*/ 0 w 8721"/>
                  <a:gd name="T21" fmla="*/ 0 h 418"/>
                  <a:gd name="T22" fmla="*/ 0 w 8721"/>
                  <a:gd name="T23" fmla="*/ 0 h 418"/>
                  <a:gd name="T24" fmla="*/ 0 w 8721"/>
                  <a:gd name="T25" fmla="*/ 0 h 418"/>
                  <a:gd name="T26" fmla="*/ 0 w 8721"/>
                  <a:gd name="T27" fmla="*/ 0 h 418"/>
                  <a:gd name="T28" fmla="*/ 0 w 8721"/>
                  <a:gd name="T29" fmla="*/ 0 h 418"/>
                  <a:gd name="T30" fmla="*/ 0 w 8721"/>
                  <a:gd name="T31" fmla="*/ 0 h 418"/>
                  <a:gd name="T32" fmla="*/ 0 w 8721"/>
                  <a:gd name="T33" fmla="*/ 0 h 418"/>
                  <a:gd name="T34" fmla="*/ 0 w 8721"/>
                  <a:gd name="T35" fmla="*/ 0 h 418"/>
                  <a:gd name="T36" fmla="*/ 0 w 8721"/>
                  <a:gd name="T37" fmla="*/ 0 h 418"/>
                  <a:gd name="T38" fmla="*/ 0 w 8721"/>
                  <a:gd name="T39" fmla="*/ 0 h 418"/>
                  <a:gd name="T40" fmla="*/ 0 w 8721"/>
                  <a:gd name="T41" fmla="*/ 0 h 418"/>
                  <a:gd name="T42" fmla="*/ 0 w 8721"/>
                  <a:gd name="T43" fmla="*/ 0 h 418"/>
                  <a:gd name="T44" fmla="*/ 0 w 8721"/>
                  <a:gd name="T45" fmla="*/ 0 h 418"/>
                  <a:gd name="T46" fmla="*/ 0 w 8721"/>
                  <a:gd name="T47" fmla="*/ 0 h 418"/>
                  <a:gd name="T48" fmla="*/ 0 w 8721"/>
                  <a:gd name="T49" fmla="*/ 0 h 418"/>
                  <a:gd name="T50" fmla="*/ 0 w 8721"/>
                  <a:gd name="T51" fmla="*/ 0 h 418"/>
                  <a:gd name="T52" fmla="*/ 0 w 8721"/>
                  <a:gd name="T53" fmla="*/ 0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21"/>
                  <a:gd name="T82" fmla="*/ 0 h 418"/>
                  <a:gd name="T83" fmla="*/ 8721 w 8721"/>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21" h="418">
                    <a:moveTo>
                      <a:pt x="8634" y="418"/>
                    </a:moveTo>
                    <a:lnTo>
                      <a:pt x="0" y="418"/>
                    </a:lnTo>
                    <a:lnTo>
                      <a:pt x="24" y="390"/>
                    </a:lnTo>
                    <a:lnTo>
                      <a:pt x="47" y="363"/>
                    </a:lnTo>
                    <a:lnTo>
                      <a:pt x="68" y="336"/>
                    </a:lnTo>
                    <a:lnTo>
                      <a:pt x="88" y="309"/>
                    </a:lnTo>
                    <a:lnTo>
                      <a:pt x="108" y="282"/>
                    </a:lnTo>
                    <a:lnTo>
                      <a:pt x="125" y="256"/>
                    </a:lnTo>
                    <a:lnTo>
                      <a:pt x="142" y="229"/>
                    </a:lnTo>
                    <a:lnTo>
                      <a:pt x="157" y="203"/>
                    </a:lnTo>
                    <a:lnTo>
                      <a:pt x="171" y="177"/>
                    </a:lnTo>
                    <a:lnTo>
                      <a:pt x="185" y="152"/>
                    </a:lnTo>
                    <a:lnTo>
                      <a:pt x="196" y="125"/>
                    </a:lnTo>
                    <a:lnTo>
                      <a:pt x="207" y="100"/>
                    </a:lnTo>
                    <a:lnTo>
                      <a:pt x="216" y="75"/>
                    </a:lnTo>
                    <a:lnTo>
                      <a:pt x="224" y="50"/>
                    </a:lnTo>
                    <a:lnTo>
                      <a:pt x="231" y="25"/>
                    </a:lnTo>
                    <a:lnTo>
                      <a:pt x="237" y="0"/>
                    </a:lnTo>
                    <a:lnTo>
                      <a:pt x="8721" y="0"/>
                    </a:lnTo>
                    <a:lnTo>
                      <a:pt x="8713" y="51"/>
                    </a:lnTo>
                    <a:lnTo>
                      <a:pt x="8704" y="104"/>
                    </a:lnTo>
                    <a:lnTo>
                      <a:pt x="8695" y="155"/>
                    </a:lnTo>
                    <a:lnTo>
                      <a:pt x="8684" y="208"/>
                    </a:lnTo>
                    <a:lnTo>
                      <a:pt x="8672" y="261"/>
                    </a:lnTo>
                    <a:lnTo>
                      <a:pt x="8660" y="314"/>
                    </a:lnTo>
                    <a:lnTo>
                      <a:pt x="8647" y="365"/>
                    </a:lnTo>
                    <a:lnTo>
                      <a:pt x="8634" y="418"/>
                    </a:lnTo>
                    <a:close/>
                  </a:path>
                </a:pathLst>
              </a:custGeom>
              <a:solidFill>
                <a:srgbClr val="F0A100"/>
              </a:solidFill>
              <a:ln w="9525">
                <a:noFill/>
                <a:round/>
                <a:headEnd/>
                <a:tailEnd/>
              </a:ln>
            </p:spPr>
            <p:txBody>
              <a:bodyPr/>
              <a:lstStyle/>
              <a:p>
                <a:pPr eaLnBrk="1" hangingPunct="1"/>
                <a:endParaRPr lang="pt-BR" b="1" u="none"/>
              </a:p>
            </p:txBody>
          </p:sp>
          <p:sp>
            <p:nvSpPr>
              <p:cNvPr id="455754" name="Freeform 2341"/>
              <p:cNvSpPr>
                <a:spLocks/>
              </p:cNvSpPr>
              <p:nvPr/>
            </p:nvSpPr>
            <p:spPr bwMode="auto">
              <a:xfrm>
                <a:off x="1225" y="3110"/>
                <a:ext cx="2148" cy="105"/>
              </a:xfrm>
              <a:custGeom>
                <a:avLst/>
                <a:gdLst>
                  <a:gd name="T0" fmla="*/ 0 w 8592"/>
                  <a:gd name="T1" fmla="*/ 0 h 419"/>
                  <a:gd name="T2" fmla="*/ 0 w 8592"/>
                  <a:gd name="T3" fmla="*/ 0 h 419"/>
                  <a:gd name="T4" fmla="*/ 0 w 8592"/>
                  <a:gd name="T5" fmla="*/ 0 h 419"/>
                  <a:gd name="T6" fmla="*/ 0 w 8592"/>
                  <a:gd name="T7" fmla="*/ 0 h 419"/>
                  <a:gd name="T8" fmla="*/ 0 w 8592"/>
                  <a:gd name="T9" fmla="*/ 0 h 419"/>
                  <a:gd name="T10" fmla="*/ 0 w 8592"/>
                  <a:gd name="T11" fmla="*/ 0 h 419"/>
                  <a:gd name="T12" fmla="*/ 0 w 8592"/>
                  <a:gd name="T13" fmla="*/ 0 h 419"/>
                  <a:gd name="T14" fmla="*/ 0 w 8592"/>
                  <a:gd name="T15" fmla="*/ 0 h 419"/>
                  <a:gd name="T16" fmla="*/ 0 w 8592"/>
                  <a:gd name="T17" fmla="*/ 0 h 419"/>
                  <a:gd name="T18" fmla="*/ 0 w 8592"/>
                  <a:gd name="T19" fmla="*/ 0 h 419"/>
                  <a:gd name="T20" fmla="*/ 0 w 8592"/>
                  <a:gd name="T21" fmla="*/ 0 h 419"/>
                  <a:gd name="T22" fmla="*/ 0 w 8592"/>
                  <a:gd name="T23" fmla="*/ 0 h 419"/>
                  <a:gd name="T24" fmla="*/ 0 w 8592"/>
                  <a:gd name="T25" fmla="*/ 0 h 419"/>
                  <a:gd name="T26" fmla="*/ 0 w 8592"/>
                  <a:gd name="T27" fmla="*/ 0 h 419"/>
                  <a:gd name="T28" fmla="*/ 0 w 8592"/>
                  <a:gd name="T29" fmla="*/ 0 h 419"/>
                  <a:gd name="T30" fmla="*/ 0 w 8592"/>
                  <a:gd name="T31" fmla="*/ 0 h 419"/>
                  <a:gd name="T32" fmla="*/ 0 w 8592"/>
                  <a:gd name="T33" fmla="*/ 0 h 419"/>
                  <a:gd name="T34" fmla="*/ 0 w 8592"/>
                  <a:gd name="T35" fmla="*/ 0 h 419"/>
                  <a:gd name="T36" fmla="*/ 0 w 8592"/>
                  <a:gd name="T37" fmla="*/ 0 h 419"/>
                  <a:gd name="T38" fmla="*/ 0 w 8592"/>
                  <a:gd name="T39" fmla="*/ 0 h 419"/>
                  <a:gd name="T40" fmla="*/ 0 w 8592"/>
                  <a:gd name="T41" fmla="*/ 0 h 419"/>
                  <a:gd name="T42" fmla="*/ 0 w 8592"/>
                  <a:gd name="T43" fmla="*/ 0 h 419"/>
                  <a:gd name="T44" fmla="*/ 0 w 8592"/>
                  <a:gd name="T45" fmla="*/ 0 h 419"/>
                  <a:gd name="T46" fmla="*/ 0 w 8592"/>
                  <a:gd name="T47" fmla="*/ 0 h 419"/>
                  <a:gd name="T48" fmla="*/ 0 w 8592"/>
                  <a:gd name="T49" fmla="*/ 0 h 419"/>
                  <a:gd name="T50" fmla="*/ 0 w 8592"/>
                  <a:gd name="T51" fmla="*/ 0 h 419"/>
                  <a:gd name="T52" fmla="*/ 0 w 8592"/>
                  <a:gd name="T53" fmla="*/ 0 h 4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592"/>
                  <a:gd name="T82" fmla="*/ 0 h 419"/>
                  <a:gd name="T83" fmla="*/ 8592 w 8592"/>
                  <a:gd name="T84" fmla="*/ 419 h 4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592" h="419">
                    <a:moveTo>
                      <a:pt x="8530" y="419"/>
                    </a:moveTo>
                    <a:lnTo>
                      <a:pt x="0" y="419"/>
                    </a:lnTo>
                    <a:lnTo>
                      <a:pt x="15" y="391"/>
                    </a:lnTo>
                    <a:lnTo>
                      <a:pt x="29" y="363"/>
                    </a:lnTo>
                    <a:lnTo>
                      <a:pt x="41" y="335"/>
                    </a:lnTo>
                    <a:lnTo>
                      <a:pt x="53" y="309"/>
                    </a:lnTo>
                    <a:lnTo>
                      <a:pt x="62" y="281"/>
                    </a:lnTo>
                    <a:lnTo>
                      <a:pt x="71" y="255"/>
                    </a:lnTo>
                    <a:lnTo>
                      <a:pt x="78" y="229"/>
                    </a:lnTo>
                    <a:lnTo>
                      <a:pt x="85" y="202"/>
                    </a:lnTo>
                    <a:lnTo>
                      <a:pt x="90" y="177"/>
                    </a:lnTo>
                    <a:lnTo>
                      <a:pt x="94" y="151"/>
                    </a:lnTo>
                    <a:lnTo>
                      <a:pt x="97" y="126"/>
                    </a:lnTo>
                    <a:lnTo>
                      <a:pt x="98" y="100"/>
                    </a:lnTo>
                    <a:lnTo>
                      <a:pt x="99" y="74"/>
                    </a:lnTo>
                    <a:lnTo>
                      <a:pt x="98" y="49"/>
                    </a:lnTo>
                    <a:lnTo>
                      <a:pt x="97" y="25"/>
                    </a:lnTo>
                    <a:lnTo>
                      <a:pt x="94" y="0"/>
                    </a:lnTo>
                    <a:lnTo>
                      <a:pt x="8592" y="0"/>
                    </a:lnTo>
                    <a:lnTo>
                      <a:pt x="8587" y="50"/>
                    </a:lnTo>
                    <a:lnTo>
                      <a:pt x="8582" y="102"/>
                    </a:lnTo>
                    <a:lnTo>
                      <a:pt x="8575" y="155"/>
                    </a:lnTo>
                    <a:lnTo>
                      <a:pt x="8567" y="206"/>
                    </a:lnTo>
                    <a:lnTo>
                      <a:pt x="8559" y="259"/>
                    </a:lnTo>
                    <a:lnTo>
                      <a:pt x="8550" y="312"/>
                    </a:lnTo>
                    <a:lnTo>
                      <a:pt x="8541" y="364"/>
                    </a:lnTo>
                    <a:lnTo>
                      <a:pt x="8530" y="419"/>
                    </a:lnTo>
                    <a:close/>
                  </a:path>
                </a:pathLst>
              </a:custGeom>
              <a:solidFill>
                <a:srgbClr val="EE9B13"/>
              </a:solidFill>
              <a:ln w="9525">
                <a:noFill/>
                <a:round/>
                <a:headEnd/>
                <a:tailEnd/>
              </a:ln>
            </p:spPr>
            <p:txBody>
              <a:bodyPr/>
              <a:lstStyle/>
              <a:p>
                <a:pPr eaLnBrk="1" hangingPunct="1"/>
                <a:endParaRPr lang="pt-BR" b="1" u="none"/>
              </a:p>
            </p:txBody>
          </p:sp>
          <p:sp>
            <p:nvSpPr>
              <p:cNvPr id="455755" name="Freeform 2342"/>
              <p:cNvSpPr>
                <a:spLocks/>
              </p:cNvSpPr>
              <p:nvPr/>
            </p:nvSpPr>
            <p:spPr bwMode="auto">
              <a:xfrm>
                <a:off x="1233" y="3058"/>
                <a:ext cx="2142" cy="104"/>
              </a:xfrm>
              <a:custGeom>
                <a:avLst/>
                <a:gdLst>
                  <a:gd name="T0" fmla="*/ 0 w 8569"/>
                  <a:gd name="T1" fmla="*/ 0 h 419"/>
                  <a:gd name="T2" fmla="*/ 0 w 8569"/>
                  <a:gd name="T3" fmla="*/ 0 h 419"/>
                  <a:gd name="T4" fmla="*/ 0 w 8569"/>
                  <a:gd name="T5" fmla="*/ 0 h 419"/>
                  <a:gd name="T6" fmla="*/ 0 w 8569"/>
                  <a:gd name="T7" fmla="*/ 0 h 419"/>
                  <a:gd name="T8" fmla="*/ 0 w 8569"/>
                  <a:gd name="T9" fmla="*/ 0 h 419"/>
                  <a:gd name="T10" fmla="*/ 0 w 8569"/>
                  <a:gd name="T11" fmla="*/ 0 h 419"/>
                  <a:gd name="T12" fmla="*/ 0 w 8569"/>
                  <a:gd name="T13" fmla="*/ 0 h 419"/>
                  <a:gd name="T14" fmla="*/ 0 w 8569"/>
                  <a:gd name="T15" fmla="*/ 0 h 419"/>
                  <a:gd name="T16" fmla="*/ 0 w 8569"/>
                  <a:gd name="T17" fmla="*/ 0 h 419"/>
                  <a:gd name="T18" fmla="*/ 0 w 8569"/>
                  <a:gd name="T19" fmla="*/ 0 h 419"/>
                  <a:gd name="T20" fmla="*/ 0 w 8569"/>
                  <a:gd name="T21" fmla="*/ 0 h 419"/>
                  <a:gd name="T22" fmla="*/ 0 w 8569"/>
                  <a:gd name="T23" fmla="*/ 0 h 419"/>
                  <a:gd name="T24" fmla="*/ 0 w 8569"/>
                  <a:gd name="T25" fmla="*/ 0 h 419"/>
                  <a:gd name="T26" fmla="*/ 0 w 8569"/>
                  <a:gd name="T27" fmla="*/ 0 h 419"/>
                  <a:gd name="T28" fmla="*/ 0 w 8569"/>
                  <a:gd name="T29" fmla="*/ 0 h 419"/>
                  <a:gd name="T30" fmla="*/ 0 w 8569"/>
                  <a:gd name="T31" fmla="*/ 0 h 419"/>
                  <a:gd name="T32" fmla="*/ 0 w 8569"/>
                  <a:gd name="T33" fmla="*/ 0 h 419"/>
                  <a:gd name="T34" fmla="*/ 0 w 8569"/>
                  <a:gd name="T35" fmla="*/ 0 h 419"/>
                  <a:gd name="T36" fmla="*/ 0 w 8569"/>
                  <a:gd name="T37" fmla="*/ 0 h 419"/>
                  <a:gd name="T38" fmla="*/ 0 w 8569"/>
                  <a:gd name="T39" fmla="*/ 0 h 419"/>
                  <a:gd name="T40" fmla="*/ 0 w 8569"/>
                  <a:gd name="T41" fmla="*/ 0 h 419"/>
                  <a:gd name="T42" fmla="*/ 0 w 8569"/>
                  <a:gd name="T43" fmla="*/ 0 h 419"/>
                  <a:gd name="T44" fmla="*/ 0 w 8569"/>
                  <a:gd name="T45" fmla="*/ 0 h 419"/>
                  <a:gd name="T46" fmla="*/ 0 w 8569"/>
                  <a:gd name="T47" fmla="*/ 0 h 419"/>
                  <a:gd name="T48" fmla="*/ 0 w 8569"/>
                  <a:gd name="T49" fmla="*/ 0 h 419"/>
                  <a:gd name="T50" fmla="*/ 0 w 8569"/>
                  <a:gd name="T51" fmla="*/ 0 h 419"/>
                  <a:gd name="T52" fmla="*/ 0 w 8569"/>
                  <a:gd name="T53" fmla="*/ 0 h 4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569"/>
                  <a:gd name="T82" fmla="*/ 0 h 419"/>
                  <a:gd name="T83" fmla="*/ 8569 w 8569"/>
                  <a:gd name="T84" fmla="*/ 419 h 4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569" h="419">
                    <a:moveTo>
                      <a:pt x="8536" y="419"/>
                    </a:moveTo>
                    <a:lnTo>
                      <a:pt x="52" y="419"/>
                    </a:lnTo>
                    <a:lnTo>
                      <a:pt x="58" y="391"/>
                    </a:lnTo>
                    <a:lnTo>
                      <a:pt x="63" y="363"/>
                    </a:lnTo>
                    <a:lnTo>
                      <a:pt x="66" y="337"/>
                    </a:lnTo>
                    <a:lnTo>
                      <a:pt x="67" y="309"/>
                    </a:lnTo>
                    <a:lnTo>
                      <a:pt x="68" y="283"/>
                    </a:lnTo>
                    <a:lnTo>
                      <a:pt x="67" y="256"/>
                    </a:lnTo>
                    <a:lnTo>
                      <a:pt x="66" y="230"/>
                    </a:lnTo>
                    <a:lnTo>
                      <a:pt x="62" y="204"/>
                    </a:lnTo>
                    <a:lnTo>
                      <a:pt x="58" y="177"/>
                    </a:lnTo>
                    <a:lnTo>
                      <a:pt x="52" y="152"/>
                    </a:lnTo>
                    <a:lnTo>
                      <a:pt x="46" y="126"/>
                    </a:lnTo>
                    <a:lnTo>
                      <a:pt x="39" y="101"/>
                    </a:lnTo>
                    <a:lnTo>
                      <a:pt x="30" y="76"/>
                    </a:lnTo>
                    <a:lnTo>
                      <a:pt x="21" y="50"/>
                    </a:lnTo>
                    <a:lnTo>
                      <a:pt x="10" y="25"/>
                    </a:lnTo>
                    <a:lnTo>
                      <a:pt x="0" y="0"/>
                    </a:lnTo>
                    <a:lnTo>
                      <a:pt x="8569" y="0"/>
                    </a:lnTo>
                    <a:lnTo>
                      <a:pt x="8569" y="50"/>
                    </a:lnTo>
                    <a:lnTo>
                      <a:pt x="8568" y="102"/>
                    </a:lnTo>
                    <a:lnTo>
                      <a:pt x="8565" y="153"/>
                    </a:lnTo>
                    <a:lnTo>
                      <a:pt x="8561" y="205"/>
                    </a:lnTo>
                    <a:lnTo>
                      <a:pt x="8556" y="258"/>
                    </a:lnTo>
                    <a:lnTo>
                      <a:pt x="8551" y="310"/>
                    </a:lnTo>
                    <a:lnTo>
                      <a:pt x="8544" y="365"/>
                    </a:lnTo>
                    <a:lnTo>
                      <a:pt x="8536" y="419"/>
                    </a:lnTo>
                    <a:close/>
                  </a:path>
                </a:pathLst>
              </a:custGeom>
              <a:solidFill>
                <a:srgbClr val="ED961D"/>
              </a:solidFill>
              <a:ln w="9525">
                <a:noFill/>
                <a:round/>
                <a:headEnd/>
                <a:tailEnd/>
              </a:ln>
            </p:spPr>
            <p:txBody>
              <a:bodyPr/>
              <a:lstStyle/>
              <a:p>
                <a:pPr eaLnBrk="1" hangingPunct="1"/>
                <a:endParaRPr lang="pt-BR" b="1" u="none"/>
              </a:p>
            </p:txBody>
          </p:sp>
          <p:sp>
            <p:nvSpPr>
              <p:cNvPr id="455756" name="Freeform 2343"/>
              <p:cNvSpPr>
                <a:spLocks/>
              </p:cNvSpPr>
              <p:nvPr/>
            </p:nvSpPr>
            <p:spPr bwMode="auto">
              <a:xfrm>
                <a:off x="1199" y="3006"/>
                <a:ext cx="2176" cy="104"/>
              </a:xfrm>
              <a:custGeom>
                <a:avLst/>
                <a:gdLst>
                  <a:gd name="T0" fmla="*/ 0 w 8704"/>
                  <a:gd name="T1" fmla="*/ 0 h 418"/>
                  <a:gd name="T2" fmla="*/ 0 w 8704"/>
                  <a:gd name="T3" fmla="*/ 0 h 418"/>
                  <a:gd name="T4" fmla="*/ 0 w 8704"/>
                  <a:gd name="T5" fmla="*/ 0 h 418"/>
                  <a:gd name="T6" fmla="*/ 0 w 8704"/>
                  <a:gd name="T7" fmla="*/ 0 h 418"/>
                  <a:gd name="T8" fmla="*/ 0 w 8704"/>
                  <a:gd name="T9" fmla="*/ 0 h 418"/>
                  <a:gd name="T10" fmla="*/ 0 w 8704"/>
                  <a:gd name="T11" fmla="*/ 0 h 418"/>
                  <a:gd name="T12" fmla="*/ 0 w 8704"/>
                  <a:gd name="T13" fmla="*/ 0 h 418"/>
                  <a:gd name="T14" fmla="*/ 0 w 8704"/>
                  <a:gd name="T15" fmla="*/ 0 h 418"/>
                  <a:gd name="T16" fmla="*/ 0 w 8704"/>
                  <a:gd name="T17" fmla="*/ 0 h 418"/>
                  <a:gd name="T18" fmla="*/ 0 w 8704"/>
                  <a:gd name="T19" fmla="*/ 0 h 418"/>
                  <a:gd name="T20" fmla="*/ 0 w 8704"/>
                  <a:gd name="T21" fmla="*/ 0 h 418"/>
                  <a:gd name="T22" fmla="*/ 0 w 8704"/>
                  <a:gd name="T23" fmla="*/ 0 h 418"/>
                  <a:gd name="T24" fmla="*/ 0 w 8704"/>
                  <a:gd name="T25" fmla="*/ 0 h 418"/>
                  <a:gd name="T26" fmla="*/ 0 w 8704"/>
                  <a:gd name="T27" fmla="*/ 0 h 418"/>
                  <a:gd name="T28" fmla="*/ 0 w 8704"/>
                  <a:gd name="T29" fmla="*/ 0 h 418"/>
                  <a:gd name="T30" fmla="*/ 0 w 8704"/>
                  <a:gd name="T31" fmla="*/ 0 h 418"/>
                  <a:gd name="T32" fmla="*/ 0 w 8704"/>
                  <a:gd name="T33" fmla="*/ 0 h 418"/>
                  <a:gd name="T34" fmla="*/ 0 w 8704"/>
                  <a:gd name="T35" fmla="*/ 0 h 418"/>
                  <a:gd name="T36" fmla="*/ 0 w 8704"/>
                  <a:gd name="T37" fmla="*/ 0 h 418"/>
                  <a:gd name="T38" fmla="*/ 0 w 8704"/>
                  <a:gd name="T39" fmla="*/ 0 h 418"/>
                  <a:gd name="T40" fmla="*/ 0 w 8704"/>
                  <a:gd name="T41" fmla="*/ 0 h 418"/>
                  <a:gd name="T42" fmla="*/ 0 w 8704"/>
                  <a:gd name="T43" fmla="*/ 0 h 418"/>
                  <a:gd name="T44" fmla="*/ 0 w 8704"/>
                  <a:gd name="T45" fmla="*/ 0 h 418"/>
                  <a:gd name="T46" fmla="*/ 0 w 8704"/>
                  <a:gd name="T47" fmla="*/ 0 h 418"/>
                  <a:gd name="T48" fmla="*/ 0 w 8704"/>
                  <a:gd name="T49" fmla="*/ 0 h 418"/>
                  <a:gd name="T50" fmla="*/ 0 w 8704"/>
                  <a:gd name="T51" fmla="*/ 0 h 418"/>
                  <a:gd name="T52" fmla="*/ 0 w 8704"/>
                  <a:gd name="T53" fmla="*/ 0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04"/>
                  <a:gd name="T82" fmla="*/ 0 h 418"/>
                  <a:gd name="T83" fmla="*/ 8704 w 8704"/>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04" h="418">
                    <a:moveTo>
                      <a:pt x="8696" y="418"/>
                    </a:moveTo>
                    <a:lnTo>
                      <a:pt x="198" y="418"/>
                    </a:lnTo>
                    <a:lnTo>
                      <a:pt x="194" y="390"/>
                    </a:lnTo>
                    <a:lnTo>
                      <a:pt x="189" y="363"/>
                    </a:lnTo>
                    <a:lnTo>
                      <a:pt x="182" y="335"/>
                    </a:lnTo>
                    <a:lnTo>
                      <a:pt x="174" y="309"/>
                    </a:lnTo>
                    <a:lnTo>
                      <a:pt x="165" y="282"/>
                    </a:lnTo>
                    <a:lnTo>
                      <a:pt x="154" y="254"/>
                    </a:lnTo>
                    <a:lnTo>
                      <a:pt x="144" y="228"/>
                    </a:lnTo>
                    <a:lnTo>
                      <a:pt x="131" y="203"/>
                    </a:lnTo>
                    <a:lnTo>
                      <a:pt x="117" y="177"/>
                    </a:lnTo>
                    <a:lnTo>
                      <a:pt x="104" y="150"/>
                    </a:lnTo>
                    <a:lnTo>
                      <a:pt x="88" y="125"/>
                    </a:lnTo>
                    <a:lnTo>
                      <a:pt x="73" y="100"/>
                    </a:lnTo>
                    <a:lnTo>
                      <a:pt x="55" y="75"/>
                    </a:lnTo>
                    <a:lnTo>
                      <a:pt x="38" y="50"/>
                    </a:lnTo>
                    <a:lnTo>
                      <a:pt x="20" y="25"/>
                    </a:lnTo>
                    <a:lnTo>
                      <a:pt x="0" y="0"/>
                    </a:lnTo>
                    <a:lnTo>
                      <a:pt x="8689" y="0"/>
                    </a:lnTo>
                    <a:lnTo>
                      <a:pt x="8695" y="49"/>
                    </a:lnTo>
                    <a:lnTo>
                      <a:pt x="8700" y="97"/>
                    </a:lnTo>
                    <a:lnTo>
                      <a:pt x="8703" y="149"/>
                    </a:lnTo>
                    <a:lnTo>
                      <a:pt x="8704" y="200"/>
                    </a:lnTo>
                    <a:lnTo>
                      <a:pt x="8704" y="253"/>
                    </a:lnTo>
                    <a:lnTo>
                      <a:pt x="8703" y="307"/>
                    </a:lnTo>
                    <a:lnTo>
                      <a:pt x="8700" y="363"/>
                    </a:lnTo>
                    <a:lnTo>
                      <a:pt x="8696" y="418"/>
                    </a:lnTo>
                    <a:close/>
                  </a:path>
                </a:pathLst>
              </a:custGeom>
              <a:solidFill>
                <a:srgbClr val="EC921E"/>
              </a:solidFill>
              <a:ln w="9525">
                <a:noFill/>
                <a:round/>
                <a:headEnd/>
                <a:tailEnd/>
              </a:ln>
            </p:spPr>
            <p:txBody>
              <a:bodyPr/>
              <a:lstStyle/>
              <a:p>
                <a:pPr eaLnBrk="1" hangingPunct="1"/>
                <a:endParaRPr lang="pt-BR" b="1" u="none"/>
              </a:p>
            </p:txBody>
          </p:sp>
          <p:sp>
            <p:nvSpPr>
              <p:cNvPr id="455757" name="Freeform 2344"/>
              <p:cNvSpPr>
                <a:spLocks/>
              </p:cNvSpPr>
              <p:nvPr/>
            </p:nvSpPr>
            <p:spPr bwMode="auto">
              <a:xfrm>
                <a:off x="1149" y="2954"/>
                <a:ext cx="2226" cy="104"/>
              </a:xfrm>
              <a:custGeom>
                <a:avLst/>
                <a:gdLst>
                  <a:gd name="T0" fmla="*/ 0 w 8902"/>
                  <a:gd name="T1" fmla="*/ 0 h 417"/>
                  <a:gd name="T2" fmla="*/ 0 w 8902"/>
                  <a:gd name="T3" fmla="*/ 0 h 417"/>
                  <a:gd name="T4" fmla="*/ 0 w 8902"/>
                  <a:gd name="T5" fmla="*/ 0 h 417"/>
                  <a:gd name="T6" fmla="*/ 0 w 8902"/>
                  <a:gd name="T7" fmla="*/ 0 h 417"/>
                  <a:gd name="T8" fmla="*/ 0 w 8902"/>
                  <a:gd name="T9" fmla="*/ 0 h 417"/>
                  <a:gd name="T10" fmla="*/ 0 w 8902"/>
                  <a:gd name="T11" fmla="*/ 0 h 417"/>
                  <a:gd name="T12" fmla="*/ 0 w 8902"/>
                  <a:gd name="T13" fmla="*/ 0 h 417"/>
                  <a:gd name="T14" fmla="*/ 0 w 8902"/>
                  <a:gd name="T15" fmla="*/ 0 h 417"/>
                  <a:gd name="T16" fmla="*/ 0 w 8902"/>
                  <a:gd name="T17" fmla="*/ 0 h 417"/>
                  <a:gd name="T18" fmla="*/ 0 w 8902"/>
                  <a:gd name="T19" fmla="*/ 0 h 417"/>
                  <a:gd name="T20" fmla="*/ 0 w 8902"/>
                  <a:gd name="T21" fmla="*/ 0 h 417"/>
                  <a:gd name="T22" fmla="*/ 0 w 8902"/>
                  <a:gd name="T23" fmla="*/ 0 h 417"/>
                  <a:gd name="T24" fmla="*/ 0 w 8902"/>
                  <a:gd name="T25" fmla="*/ 0 h 417"/>
                  <a:gd name="T26" fmla="*/ 0 w 8902"/>
                  <a:gd name="T27" fmla="*/ 0 h 417"/>
                  <a:gd name="T28" fmla="*/ 0 w 8902"/>
                  <a:gd name="T29" fmla="*/ 0 h 417"/>
                  <a:gd name="T30" fmla="*/ 0 w 8902"/>
                  <a:gd name="T31" fmla="*/ 0 h 417"/>
                  <a:gd name="T32" fmla="*/ 0 w 8902"/>
                  <a:gd name="T33" fmla="*/ 0 h 417"/>
                  <a:gd name="T34" fmla="*/ 0 w 8902"/>
                  <a:gd name="T35" fmla="*/ 0 h 417"/>
                  <a:gd name="T36" fmla="*/ 0 w 8902"/>
                  <a:gd name="T37" fmla="*/ 0 h 417"/>
                  <a:gd name="T38" fmla="*/ 0 w 8902"/>
                  <a:gd name="T39" fmla="*/ 0 h 417"/>
                  <a:gd name="T40" fmla="*/ 0 w 8902"/>
                  <a:gd name="T41" fmla="*/ 0 h 417"/>
                  <a:gd name="T42" fmla="*/ 0 w 8902"/>
                  <a:gd name="T43" fmla="*/ 0 h 417"/>
                  <a:gd name="T44" fmla="*/ 0 w 8902"/>
                  <a:gd name="T45" fmla="*/ 0 h 417"/>
                  <a:gd name="T46" fmla="*/ 0 w 8902"/>
                  <a:gd name="T47" fmla="*/ 0 h 417"/>
                  <a:gd name="T48" fmla="*/ 0 w 8902"/>
                  <a:gd name="T49" fmla="*/ 0 h 4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02"/>
                  <a:gd name="T76" fmla="*/ 0 h 417"/>
                  <a:gd name="T77" fmla="*/ 8902 w 8902"/>
                  <a:gd name="T78" fmla="*/ 417 h 4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02" h="417">
                    <a:moveTo>
                      <a:pt x="8902" y="417"/>
                    </a:moveTo>
                    <a:lnTo>
                      <a:pt x="333" y="417"/>
                    </a:lnTo>
                    <a:lnTo>
                      <a:pt x="318" y="391"/>
                    </a:lnTo>
                    <a:lnTo>
                      <a:pt x="304" y="363"/>
                    </a:lnTo>
                    <a:lnTo>
                      <a:pt x="288" y="335"/>
                    </a:lnTo>
                    <a:lnTo>
                      <a:pt x="271" y="309"/>
                    </a:lnTo>
                    <a:lnTo>
                      <a:pt x="252" y="281"/>
                    </a:lnTo>
                    <a:lnTo>
                      <a:pt x="234" y="255"/>
                    </a:lnTo>
                    <a:lnTo>
                      <a:pt x="214" y="229"/>
                    </a:lnTo>
                    <a:lnTo>
                      <a:pt x="193" y="202"/>
                    </a:lnTo>
                    <a:lnTo>
                      <a:pt x="172" y="177"/>
                    </a:lnTo>
                    <a:lnTo>
                      <a:pt x="149" y="151"/>
                    </a:lnTo>
                    <a:lnTo>
                      <a:pt x="125" y="126"/>
                    </a:lnTo>
                    <a:lnTo>
                      <a:pt x="102" y="99"/>
                    </a:lnTo>
                    <a:lnTo>
                      <a:pt x="51" y="49"/>
                    </a:lnTo>
                    <a:lnTo>
                      <a:pt x="0" y="0"/>
                    </a:lnTo>
                    <a:lnTo>
                      <a:pt x="8839" y="0"/>
                    </a:lnTo>
                    <a:lnTo>
                      <a:pt x="8853" y="45"/>
                    </a:lnTo>
                    <a:lnTo>
                      <a:pt x="8866" y="94"/>
                    </a:lnTo>
                    <a:lnTo>
                      <a:pt x="8877" y="143"/>
                    </a:lnTo>
                    <a:lnTo>
                      <a:pt x="8885" y="196"/>
                    </a:lnTo>
                    <a:lnTo>
                      <a:pt x="8893" y="248"/>
                    </a:lnTo>
                    <a:lnTo>
                      <a:pt x="8897" y="304"/>
                    </a:lnTo>
                    <a:lnTo>
                      <a:pt x="8901" y="361"/>
                    </a:lnTo>
                    <a:lnTo>
                      <a:pt x="8902" y="417"/>
                    </a:lnTo>
                    <a:close/>
                  </a:path>
                </a:pathLst>
              </a:custGeom>
              <a:solidFill>
                <a:srgbClr val="EB8E1D"/>
              </a:solidFill>
              <a:ln w="9525">
                <a:noFill/>
                <a:round/>
                <a:headEnd/>
                <a:tailEnd/>
              </a:ln>
            </p:spPr>
            <p:txBody>
              <a:bodyPr/>
              <a:lstStyle/>
              <a:p>
                <a:pPr eaLnBrk="1" hangingPunct="1"/>
                <a:endParaRPr lang="pt-BR" b="1" u="none"/>
              </a:p>
            </p:txBody>
          </p:sp>
          <p:sp>
            <p:nvSpPr>
              <p:cNvPr id="455758" name="Freeform 2345"/>
              <p:cNvSpPr>
                <a:spLocks/>
              </p:cNvSpPr>
              <p:nvPr/>
            </p:nvSpPr>
            <p:spPr bwMode="auto">
              <a:xfrm>
                <a:off x="1088" y="2901"/>
                <a:ext cx="2283" cy="105"/>
              </a:xfrm>
              <a:custGeom>
                <a:avLst/>
                <a:gdLst>
                  <a:gd name="T0" fmla="*/ 0 w 9134"/>
                  <a:gd name="T1" fmla="*/ 0 h 419"/>
                  <a:gd name="T2" fmla="*/ 0 w 9134"/>
                  <a:gd name="T3" fmla="*/ 0 h 419"/>
                  <a:gd name="T4" fmla="*/ 0 w 9134"/>
                  <a:gd name="T5" fmla="*/ 0 h 419"/>
                  <a:gd name="T6" fmla="*/ 0 w 9134"/>
                  <a:gd name="T7" fmla="*/ 0 h 419"/>
                  <a:gd name="T8" fmla="*/ 0 w 9134"/>
                  <a:gd name="T9" fmla="*/ 0 h 419"/>
                  <a:gd name="T10" fmla="*/ 0 w 9134"/>
                  <a:gd name="T11" fmla="*/ 0 h 419"/>
                  <a:gd name="T12" fmla="*/ 0 w 9134"/>
                  <a:gd name="T13" fmla="*/ 0 h 419"/>
                  <a:gd name="T14" fmla="*/ 0 w 9134"/>
                  <a:gd name="T15" fmla="*/ 0 h 419"/>
                  <a:gd name="T16" fmla="*/ 0 w 9134"/>
                  <a:gd name="T17" fmla="*/ 0 h 419"/>
                  <a:gd name="T18" fmla="*/ 0 w 9134"/>
                  <a:gd name="T19" fmla="*/ 0 h 419"/>
                  <a:gd name="T20" fmla="*/ 0 w 9134"/>
                  <a:gd name="T21" fmla="*/ 0 h 419"/>
                  <a:gd name="T22" fmla="*/ 0 w 9134"/>
                  <a:gd name="T23" fmla="*/ 0 h 419"/>
                  <a:gd name="T24" fmla="*/ 0 w 9134"/>
                  <a:gd name="T25" fmla="*/ 0 h 419"/>
                  <a:gd name="T26" fmla="*/ 0 w 9134"/>
                  <a:gd name="T27" fmla="*/ 0 h 419"/>
                  <a:gd name="T28" fmla="*/ 0 w 9134"/>
                  <a:gd name="T29" fmla="*/ 0 h 419"/>
                  <a:gd name="T30" fmla="*/ 0 w 9134"/>
                  <a:gd name="T31" fmla="*/ 0 h 419"/>
                  <a:gd name="T32" fmla="*/ 0 w 9134"/>
                  <a:gd name="T33" fmla="*/ 0 h 419"/>
                  <a:gd name="T34" fmla="*/ 0 w 9134"/>
                  <a:gd name="T35" fmla="*/ 0 h 419"/>
                  <a:gd name="T36" fmla="*/ 0 w 9134"/>
                  <a:gd name="T37" fmla="*/ 0 h 419"/>
                  <a:gd name="T38" fmla="*/ 0 w 9134"/>
                  <a:gd name="T39" fmla="*/ 0 h 419"/>
                  <a:gd name="T40" fmla="*/ 0 w 9134"/>
                  <a:gd name="T41" fmla="*/ 0 h 419"/>
                  <a:gd name="T42" fmla="*/ 0 w 9134"/>
                  <a:gd name="T43" fmla="*/ 0 h 419"/>
                  <a:gd name="T44" fmla="*/ 0 w 9134"/>
                  <a:gd name="T45" fmla="*/ 0 h 419"/>
                  <a:gd name="T46" fmla="*/ 0 w 9134"/>
                  <a:gd name="T47" fmla="*/ 0 h 419"/>
                  <a:gd name="T48" fmla="*/ 0 w 9134"/>
                  <a:gd name="T49" fmla="*/ 0 h 419"/>
                  <a:gd name="T50" fmla="*/ 0 w 9134"/>
                  <a:gd name="T51" fmla="*/ 0 h 419"/>
                  <a:gd name="T52" fmla="*/ 0 w 9134"/>
                  <a:gd name="T53" fmla="*/ 0 h 419"/>
                  <a:gd name="T54" fmla="*/ 0 w 9134"/>
                  <a:gd name="T55" fmla="*/ 0 h 419"/>
                  <a:gd name="T56" fmla="*/ 0 w 9134"/>
                  <a:gd name="T57" fmla="*/ 0 h 4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134"/>
                  <a:gd name="T88" fmla="*/ 0 h 419"/>
                  <a:gd name="T89" fmla="*/ 9134 w 9134"/>
                  <a:gd name="T90" fmla="*/ 419 h 4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134" h="419">
                    <a:moveTo>
                      <a:pt x="9134" y="419"/>
                    </a:moveTo>
                    <a:lnTo>
                      <a:pt x="445" y="419"/>
                    </a:lnTo>
                    <a:lnTo>
                      <a:pt x="422" y="391"/>
                    </a:lnTo>
                    <a:lnTo>
                      <a:pt x="399" y="363"/>
                    </a:lnTo>
                    <a:lnTo>
                      <a:pt x="374" y="337"/>
                    </a:lnTo>
                    <a:lnTo>
                      <a:pt x="349" y="309"/>
                    </a:lnTo>
                    <a:lnTo>
                      <a:pt x="296" y="256"/>
                    </a:lnTo>
                    <a:lnTo>
                      <a:pt x="240" y="204"/>
                    </a:lnTo>
                    <a:lnTo>
                      <a:pt x="182" y="152"/>
                    </a:lnTo>
                    <a:lnTo>
                      <a:pt x="123" y="101"/>
                    </a:lnTo>
                    <a:lnTo>
                      <a:pt x="62" y="50"/>
                    </a:lnTo>
                    <a:lnTo>
                      <a:pt x="0" y="0"/>
                    </a:lnTo>
                    <a:lnTo>
                      <a:pt x="8963" y="0"/>
                    </a:lnTo>
                    <a:lnTo>
                      <a:pt x="8980" y="20"/>
                    </a:lnTo>
                    <a:lnTo>
                      <a:pt x="8996" y="40"/>
                    </a:lnTo>
                    <a:lnTo>
                      <a:pt x="9012" y="62"/>
                    </a:lnTo>
                    <a:lnTo>
                      <a:pt x="9026" y="83"/>
                    </a:lnTo>
                    <a:lnTo>
                      <a:pt x="9039" y="107"/>
                    </a:lnTo>
                    <a:lnTo>
                      <a:pt x="9053" y="131"/>
                    </a:lnTo>
                    <a:lnTo>
                      <a:pt x="9065" y="156"/>
                    </a:lnTo>
                    <a:lnTo>
                      <a:pt x="9075" y="182"/>
                    </a:lnTo>
                    <a:lnTo>
                      <a:pt x="9086" y="209"/>
                    </a:lnTo>
                    <a:lnTo>
                      <a:pt x="9095" y="237"/>
                    </a:lnTo>
                    <a:lnTo>
                      <a:pt x="9103" y="266"/>
                    </a:lnTo>
                    <a:lnTo>
                      <a:pt x="9111" y="295"/>
                    </a:lnTo>
                    <a:lnTo>
                      <a:pt x="9117" y="325"/>
                    </a:lnTo>
                    <a:lnTo>
                      <a:pt x="9124" y="355"/>
                    </a:lnTo>
                    <a:lnTo>
                      <a:pt x="9129" y="387"/>
                    </a:lnTo>
                    <a:lnTo>
                      <a:pt x="9134" y="419"/>
                    </a:lnTo>
                    <a:close/>
                  </a:path>
                </a:pathLst>
              </a:custGeom>
              <a:solidFill>
                <a:srgbClr val="EB8A1D"/>
              </a:solidFill>
              <a:ln w="9525">
                <a:noFill/>
                <a:round/>
                <a:headEnd/>
                <a:tailEnd/>
              </a:ln>
            </p:spPr>
            <p:txBody>
              <a:bodyPr/>
              <a:lstStyle/>
              <a:p>
                <a:pPr eaLnBrk="1" hangingPunct="1"/>
                <a:endParaRPr lang="pt-BR" b="1" u="none"/>
              </a:p>
            </p:txBody>
          </p:sp>
          <p:sp>
            <p:nvSpPr>
              <p:cNvPr id="455759" name="Freeform 2346"/>
              <p:cNvSpPr>
                <a:spLocks/>
              </p:cNvSpPr>
              <p:nvPr/>
            </p:nvSpPr>
            <p:spPr bwMode="auto">
              <a:xfrm>
                <a:off x="1019" y="2849"/>
                <a:ext cx="2340" cy="105"/>
              </a:xfrm>
              <a:custGeom>
                <a:avLst/>
                <a:gdLst>
                  <a:gd name="T0" fmla="*/ 0 w 9359"/>
                  <a:gd name="T1" fmla="*/ 0 h 418"/>
                  <a:gd name="T2" fmla="*/ 0 w 9359"/>
                  <a:gd name="T3" fmla="*/ 0 h 418"/>
                  <a:gd name="T4" fmla="*/ 0 w 9359"/>
                  <a:gd name="T5" fmla="*/ 0 h 418"/>
                  <a:gd name="T6" fmla="*/ 0 w 9359"/>
                  <a:gd name="T7" fmla="*/ 0 h 418"/>
                  <a:gd name="T8" fmla="*/ 0 w 9359"/>
                  <a:gd name="T9" fmla="*/ 0 h 418"/>
                  <a:gd name="T10" fmla="*/ 0 w 9359"/>
                  <a:gd name="T11" fmla="*/ 0 h 418"/>
                  <a:gd name="T12" fmla="*/ 0 w 9359"/>
                  <a:gd name="T13" fmla="*/ 0 h 418"/>
                  <a:gd name="T14" fmla="*/ 0 w 9359"/>
                  <a:gd name="T15" fmla="*/ 0 h 418"/>
                  <a:gd name="T16" fmla="*/ 0 w 9359"/>
                  <a:gd name="T17" fmla="*/ 0 h 418"/>
                  <a:gd name="T18" fmla="*/ 0 w 9359"/>
                  <a:gd name="T19" fmla="*/ 0 h 418"/>
                  <a:gd name="T20" fmla="*/ 0 w 9359"/>
                  <a:gd name="T21" fmla="*/ 0 h 418"/>
                  <a:gd name="T22" fmla="*/ 0 w 9359"/>
                  <a:gd name="T23" fmla="*/ 0 h 418"/>
                  <a:gd name="T24" fmla="*/ 0 w 9359"/>
                  <a:gd name="T25" fmla="*/ 0 h 418"/>
                  <a:gd name="T26" fmla="*/ 0 w 9359"/>
                  <a:gd name="T27" fmla="*/ 0 h 418"/>
                  <a:gd name="T28" fmla="*/ 0 w 9359"/>
                  <a:gd name="T29" fmla="*/ 0 h 418"/>
                  <a:gd name="T30" fmla="*/ 0 w 9359"/>
                  <a:gd name="T31" fmla="*/ 0 h 418"/>
                  <a:gd name="T32" fmla="*/ 0 w 9359"/>
                  <a:gd name="T33" fmla="*/ 0 h 418"/>
                  <a:gd name="T34" fmla="*/ 0 w 9359"/>
                  <a:gd name="T35" fmla="*/ 0 h 418"/>
                  <a:gd name="T36" fmla="*/ 0 w 9359"/>
                  <a:gd name="T37" fmla="*/ 0 h 418"/>
                  <a:gd name="T38" fmla="*/ 0 w 9359"/>
                  <a:gd name="T39" fmla="*/ 0 h 418"/>
                  <a:gd name="T40" fmla="*/ 0 w 9359"/>
                  <a:gd name="T41" fmla="*/ 0 h 418"/>
                  <a:gd name="T42" fmla="*/ 0 w 9359"/>
                  <a:gd name="T43" fmla="*/ 0 h 418"/>
                  <a:gd name="T44" fmla="*/ 0 w 9359"/>
                  <a:gd name="T45" fmla="*/ 0 h 418"/>
                  <a:gd name="T46" fmla="*/ 0 w 9359"/>
                  <a:gd name="T47" fmla="*/ 0 h 418"/>
                  <a:gd name="T48" fmla="*/ 0 w 9359"/>
                  <a:gd name="T49" fmla="*/ 0 h 418"/>
                  <a:gd name="T50" fmla="*/ 0 w 9359"/>
                  <a:gd name="T51" fmla="*/ 0 h 418"/>
                  <a:gd name="T52" fmla="*/ 0 w 9359"/>
                  <a:gd name="T53" fmla="*/ 0 h 418"/>
                  <a:gd name="T54" fmla="*/ 0 w 9359"/>
                  <a:gd name="T55" fmla="*/ 0 h 418"/>
                  <a:gd name="T56" fmla="*/ 0 w 9359"/>
                  <a:gd name="T57" fmla="*/ 0 h 418"/>
                  <a:gd name="T58" fmla="*/ 0 w 9359"/>
                  <a:gd name="T59" fmla="*/ 0 h 418"/>
                  <a:gd name="T60" fmla="*/ 0 w 9359"/>
                  <a:gd name="T61" fmla="*/ 0 h 418"/>
                  <a:gd name="T62" fmla="*/ 0 w 9359"/>
                  <a:gd name="T63" fmla="*/ 0 h 418"/>
                  <a:gd name="T64" fmla="*/ 0 w 9359"/>
                  <a:gd name="T65" fmla="*/ 0 h 418"/>
                  <a:gd name="T66" fmla="*/ 0 w 9359"/>
                  <a:gd name="T67" fmla="*/ 0 h 418"/>
                  <a:gd name="T68" fmla="*/ 0 w 9359"/>
                  <a:gd name="T69" fmla="*/ 0 h 418"/>
                  <a:gd name="T70" fmla="*/ 0 w 9359"/>
                  <a:gd name="T71" fmla="*/ 0 h 418"/>
                  <a:gd name="T72" fmla="*/ 0 w 9359"/>
                  <a:gd name="T73" fmla="*/ 0 h 418"/>
                  <a:gd name="T74" fmla="*/ 0 w 9359"/>
                  <a:gd name="T75" fmla="*/ 0 h 418"/>
                  <a:gd name="T76" fmla="*/ 0 w 9359"/>
                  <a:gd name="T77" fmla="*/ 0 h 418"/>
                  <a:gd name="T78" fmla="*/ 0 w 9359"/>
                  <a:gd name="T79" fmla="*/ 0 h 418"/>
                  <a:gd name="T80" fmla="*/ 0 w 9359"/>
                  <a:gd name="T81" fmla="*/ 0 h 4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359"/>
                  <a:gd name="T124" fmla="*/ 0 h 418"/>
                  <a:gd name="T125" fmla="*/ 9359 w 9359"/>
                  <a:gd name="T126" fmla="*/ 418 h 4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359" h="418">
                    <a:moveTo>
                      <a:pt x="9359" y="418"/>
                    </a:moveTo>
                    <a:lnTo>
                      <a:pt x="520" y="418"/>
                    </a:lnTo>
                    <a:lnTo>
                      <a:pt x="459" y="363"/>
                    </a:lnTo>
                    <a:lnTo>
                      <a:pt x="396" y="309"/>
                    </a:lnTo>
                    <a:lnTo>
                      <a:pt x="331" y="256"/>
                    </a:lnTo>
                    <a:lnTo>
                      <a:pt x="266" y="203"/>
                    </a:lnTo>
                    <a:lnTo>
                      <a:pt x="199" y="152"/>
                    </a:lnTo>
                    <a:lnTo>
                      <a:pt x="133" y="100"/>
                    </a:lnTo>
                    <a:lnTo>
                      <a:pt x="66" y="50"/>
                    </a:lnTo>
                    <a:lnTo>
                      <a:pt x="0" y="0"/>
                    </a:lnTo>
                    <a:lnTo>
                      <a:pt x="8813" y="0"/>
                    </a:lnTo>
                    <a:lnTo>
                      <a:pt x="8829" y="13"/>
                    </a:lnTo>
                    <a:lnTo>
                      <a:pt x="8845" y="26"/>
                    </a:lnTo>
                    <a:lnTo>
                      <a:pt x="8862" y="37"/>
                    </a:lnTo>
                    <a:lnTo>
                      <a:pt x="8879" y="46"/>
                    </a:lnTo>
                    <a:lnTo>
                      <a:pt x="8897" y="54"/>
                    </a:lnTo>
                    <a:lnTo>
                      <a:pt x="8916" y="60"/>
                    </a:lnTo>
                    <a:lnTo>
                      <a:pt x="8935" y="66"/>
                    </a:lnTo>
                    <a:lnTo>
                      <a:pt x="8955" y="68"/>
                    </a:lnTo>
                    <a:lnTo>
                      <a:pt x="8975" y="71"/>
                    </a:lnTo>
                    <a:lnTo>
                      <a:pt x="8993" y="75"/>
                    </a:lnTo>
                    <a:lnTo>
                      <a:pt x="9011" y="79"/>
                    </a:lnTo>
                    <a:lnTo>
                      <a:pt x="9029" y="84"/>
                    </a:lnTo>
                    <a:lnTo>
                      <a:pt x="9046" y="90"/>
                    </a:lnTo>
                    <a:lnTo>
                      <a:pt x="9063" y="95"/>
                    </a:lnTo>
                    <a:lnTo>
                      <a:pt x="9080" y="101"/>
                    </a:lnTo>
                    <a:lnTo>
                      <a:pt x="9096" y="108"/>
                    </a:lnTo>
                    <a:lnTo>
                      <a:pt x="9112" y="116"/>
                    </a:lnTo>
                    <a:lnTo>
                      <a:pt x="9126" y="124"/>
                    </a:lnTo>
                    <a:lnTo>
                      <a:pt x="9141" y="132"/>
                    </a:lnTo>
                    <a:lnTo>
                      <a:pt x="9155" y="141"/>
                    </a:lnTo>
                    <a:lnTo>
                      <a:pt x="9183" y="161"/>
                    </a:lnTo>
                    <a:lnTo>
                      <a:pt x="9208" y="182"/>
                    </a:lnTo>
                    <a:lnTo>
                      <a:pt x="9233" y="206"/>
                    </a:lnTo>
                    <a:lnTo>
                      <a:pt x="9256" y="231"/>
                    </a:lnTo>
                    <a:lnTo>
                      <a:pt x="9275" y="257"/>
                    </a:lnTo>
                    <a:lnTo>
                      <a:pt x="9295" y="286"/>
                    </a:lnTo>
                    <a:lnTo>
                      <a:pt x="9314" y="317"/>
                    </a:lnTo>
                    <a:lnTo>
                      <a:pt x="9330" y="350"/>
                    </a:lnTo>
                    <a:lnTo>
                      <a:pt x="9344" y="383"/>
                    </a:lnTo>
                    <a:lnTo>
                      <a:pt x="9359" y="418"/>
                    </a:lnTo>
                    <a:close/>
                  </a:path>
                </a:pathLst>
              </a:custGeom>
              <a:solidFill>
                <a:srgbClr val="EA871C"/>
              </a:solidFill>
              <a:ln w="9525">
                <a:noFill/>
                <a:round/>
                <a:headEnd/>
                <a:tailEnd/>
              </a:ln>
            </p:spPr>
            <p:txBody>
              <a:bodyPr/>
              <a:lstStyle/>
              <a:p>
                <a:pPr eaLnBrk="1" hangingPunct="1"/>
                <a:endParaRPr lang="pt-BR" b="1" u="none"/>
              </a:p>
            </p:txBody>
          </p:sp>
          <p:sp>
            <p:nvSpPr>
              <p:cNvPr id="455760" name="Freeform 2347"/>
              <p:cNvSpPr>
                <a:spLocks/>
              </p:cNvSpPr>
              <p:nvPr/>
            </p:nvSpPr>
            <p:spPr bwMode="auto">
              <a:xfrm>
                <a:off x="953" y="2797"/>
                <a:ext cx="2375" cy="104"/>
              </a:xfrm>
              <a:custGeom>
                <a:avLst/>
                <a:gdLst>
                  <a:gd name="T0" fmla="*/ 0 w 9501"/>
                  <a:gd name="T1" fmla="*/ 0 h 417"/>
                  <a:gd name="T2" fmla="*/ 0 w 9501"/>
                  <a:gd name="T3" fmla="*/ 0 h 417"/>
                  <a:gd name="T4" fmla="*/ 0 w 9501"/>
                  <a:gd name="T5" fmla="*/ 0 h 417"/>
                  <a:gd name="T6" fmla="*/ 0 w 9501"/>
                  <a:gd name="T7" fmla="*/ 0 h 417"/>
                  <a:gd name="T8" fmla="*/ 0 w 9501"/>
                  <a:gd name="T9" fmla="*/ 0 h 417"/>
                  <a:gd name="T10" fmla="*/ 0 w 9501"/>
                  <a:gd name="T11" fmla="*/ 0 h 417"/>
                  <a:gd name="T12" fmla="*/ 0 w 9501"/>
                  <a:gd name="T13" fmla="*/ 0 h 417"/>
                  <a:gd name="T14" fmla="*/ 0 w 9501"/>
                  <a:gd name="T15" fmla="*/ 0 h 417"/>
                  <a:gd name="T16" fmla="*/ 0 w 9501"/>
                  <a:gd name="T17" fmla="*/ 0 h 417"/>
                  <a:gd name="T18" fmla="*/ 0 w 9501"/>
                  <a:gd name="T19" fmla="*/ 0 h 417"/>
                  <a:gd name="T20" fmla="*/ 0 w 9501"/>
                  <a:gd name="T21" fmla="*/ 0 h 417"/>
                  <a:gd name="T22" fmla="*/ 0 w 9501"/>
                  <a:gd name="T23" fmla="*/ 0 h 417"/>
                  <a:gd name="T24" fmla="*/ 0 w 9501"/>
                  <a:gd name="T25" fmla="*/ 0 h 417"/>
                  <a:gd name="T26" fmla="*/ 0 w 9501"/>
                  <a:gd name="T27" fmla="*/ 0 h 417"/>
                  <a:gd name="T28" fmla="*/ 0 w 9501"/>
                  <a:gd name="T29" fmla="*/ 0 h 417"/>
                  <a:gd name="T30" fmla="*/ 0 w 9501"/>
                  <a:gd name="T31" fmla="*/ 0 h 417"/>
                  <a:gd name="T32" fmla="*/ 0 w 9501"/>
                  <a:gd name="T33" fmla="*/ 0 h 417"/>
                  <a:gd name="T34" fmla="*/ 0 w 9501"/>
                  <a:gd name="T35" fmla="*/ 0 h 417"/>
                  <a:gd name="T36" fmla="*/ 0 w 9501"/>
                  <a:gd name="T37" fmla="*/ 0 h 417"/>
                  <a:gd name="T38" fmla="*/ 0 w 9501"/>
                  <a:gd name="T39" fmla="*/ 0 h 417"/>
                  <a:gd name="T40" fmla="*/ 0 w 9501"/>
                  <a:gd name="T41" fmla="*/ 0 h 417"/>
                  <a:gd name="T42" fmla="*/ 0 w 9501"/>
                  <a:gd name="T43" fmla="*/ 0 h 417"/>
                  <a:gd name="T44" fmla="*/ 0 w 9501"/>
                  <a:gd name="T45" fmla="*/ 0 h 417"/>
                  <a:gd name="T46" fmla="*/ 0 w 9501"/>
                  <a:gd name="T47" fmla="*/ 0 h 417"/>
                  <a:gd name="T48" fmla="*/ 0 w 9501"/>
                  <a:gd name="T49" fmla="*/ 0 h 417"/>
                  <a:gd name="T50" fmla="*/ 0 w 9501"/>
                  <a:gd name="T51" fmla="*/ 0 h 417"/>
                  <a:gd name="T52" fmla="*/ 0 w 9501"/>
                  <a:gd name="T53" fmla="*/ 0 h 417"/>
                  <a:gd name="T54" fmla="*/ 0 w 9501"/>
                  <a:gd name="T55" fmla="*/ 0 h 417"/>
                  <a:gd name="T56" fmla="*/ 0 w 9501"/>
                  <a:gd name="T57" fmla="*/ 0 h 417"/>
                  <a:gd name="T58" fmla="*/ 0 w 9501"/>
                  <a:gd name="T59" fmla="*/ 0 h 417"/>
                  <a:gd name="T60" fmla="*/ 0 w 9501"/>
                  <a:gd name="T61" fmla="*/ 0 h 417"/>
                  <a:gd name="T62" fmla="*/ 0 w 9501"/>
                  <a:gd name="T63" fmla="*/ 0 h 417"/>
                  <a:gd name="T64" fmla="*/ 0 w 9501"/>
                  <a:gd name="T65" fmla="*/ 0 h 417"/>
                  <a:gd name="T66" fmla="*/ 0 w 9501"/>
                  <a:gd name="T67" fmla="*/ 0 h 417"/>
                  <a:gd name="T68" fmla="*/ 0 w 9501"/>
                  <a:gd name="T69" fmla="*/ 0 h 417"/>
                  <a:gd name="T70" fmla="*/ 0 w 9501"/>
                  <a:gd name="T71" fmla="*/ 0 h 417"/>
                  <a:gd name="T72" fmla="*/ 0 w 9501"/>
                  <a:gd name="T73" fmla="*/ 0 h 417"/>
                  <a:gd name="T74" fmla="*/ 0 w 9501"/>
                  <a:gd name="T75" fmla="*/ 0 h 417"/>
                  <a:gd name="T76" fmla="*/ 0 w 9501"/>
                  <a:gd name="T77" fmla="*/ 0 h 417"/>
                  <a:gd name="T78" fmla="*/ 0 w 9501"/>
                  <a:gd name="T79" fmla="*/ 0 h 417"/>
                  <a:gd name="T80" fmla="*/ 0 w 9501"/>
                  <a:gd name="T81" fmla="*/ 0 h 417"/>
                  <a:gd name="T82" fmla="*/ 0 w 9501"/>
                  <a:gd name="T83" fmla="*/ 0 h 417"/>
                  <a:gd name="T84" fmla="*/ 0 w 9501"/>
                  <a:gd name="T85" fmla="*/ 0 h 4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501"/>
                  <a:gd name="T130" fmla="*/ 0 h 417"/>
                  <a:gd name="T131" fmla="*/ 9501 w 9501"/>
                  <a:gd name="T132" fmla="*/ 417 h 4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501" h="417">
                    <a:moveTo>
                      <a:pt x="9501" y="417"/>
                    </a:moveTo>
                    <a:lnTo>
                      <a:pt x="538" y="417"/>
                    </a:lnTo>
                    <a:lnTo>
                      <a:pt x="468" y="363"/>
                    </a:lnTo>
                    <a:lnTo>
                      <a:pt x="398" y="310"/>
                    </a:lnTo>
                    <a:lnTo>
                      <a:pt x="328" y="258"/>
                    </a:lnTo>
                    <a:lnTo>
                      <a:pt x="260" y="205"/>
                    </a:lnTo>
                    <a:lnTo>
                      <a:pt x="191" y="153"/>
                    </a:lnTo>
                    <a:lnTo>
                      <a:pt x="125" y="102"/>
                    </a:lnTo>
                    <a:lnTo>
                      <a:pt x="62" y="50"/>
                    </a:lnTo>
                    <a:lnTo>
                      <a:pt x="0" y="0"/>
                    </a:lnTo>
                    <a:lnTo>
                      <a:pt x="8966" y="0"/>
                    </a:lnTo>
                    <a:lnTo>
                      <a:pt x="8974" y="29"/>
                    </a:lnTo>
                    <a:lnTo>
                      <a:pt x="8983" y="57"/>
                    </a:lnTo>
                    <a:lnTo>
                      <a:pt x="8994" y="83"/>
                    </a:lnTo>
                    <a:lnTo>
                      <a:pt x="9006" y="108"/>
                    </a:lnTo>
                    <a:lnTo>
                      <a:pt x="9019" y="131"/>
                    </a:lnTo>
                    <a:lnTo>
                      <a:pt x="9032" y="153"/>
                    </a:lnTo>
                    <a:lnTo>
                      <a:pt x="9047" y="173"/>
                    </a:lnTo>
                    <a:lnTo>
                      <a:pt x="9063" y="192"/>
                    </a:lnTo>
                    <a:lnTo>
                      <a:pt x="9080" y="209"/>
                    </a:lnTo>
                    <a:lnTo>
                      <a:pt x="9097" y="225"/>
                    </a:lnTo>
                    <a:lnTo>
                      <a:pt x="9115" y="238"/>
                    </a:lnTo>
                    <a:lnTo>
                      <a:pt x="9134" y="250"/>
                    </a:lnTo>
                    <a:lnTo>
                      <a:pt x="9155" y="260"/>
                    </a:lnTo>
                    <a:lnTo>
                      <a:pt x="9176" y="268"/>
                    </a:lnTo>
                    <a:lnTo>
                      <a:pt x="9197" y="273"/>
                    </a:lnTo>
                    <a:lnTo>
                      <a:pt x="9220" y="277"/>
                    </a:lnTo>
                    <a:lnTo>
                      <a:pt x="9242" y="281"/>
                    </a:lnTo>
                    <a:lnTo>
                      <a:pt x="9263" y="285"/>
                    </a:lnTo>
                    <a:lnTo>
                      <a:pt x="9283" y="291"/>
                    </a:lnTo>
                    <a:lnTo>
                      <a:pt x="9304" y="296"/>
                    </a:lnTo>
                    <a:lnTo>
                      <a:pt x="9323" y="302"/>
                    </a:lnTo>
                    <a:lnTo>
                      <a:pt x="9342" y="309"/>
                    </a:lnTo>
                    <a:lnTo>
                      <a:pt x="9361" y="317"/>
                    </a:lnTo>
                    <a:lnTo>
                      <a:pt x="9378" y="326"/>
                    </a:lnTo>
                    <a:lnTo>
                      <a:pt x="9395" y="335"/>
                    </a:lnTo>
                    <a:lnTo>
                      <a:pt x="9412" y="345"/>
                    </a:lnTo>
                    <a:lnTo>
                      <a:pt x="9428" y="355"/>
                    </a:lnTo>
                    <a:lnTo>
                      <a:pt x="9444" y="367"/>
                    </a:lnTo>
                    <a:lnTo>
                      <a:pt x="9459" y="379"/>
                    </a:lnTo>
                    <a:lnTo>
                      <a:pt x="9473" y="391"/>
                    </a:lnTo>
                    <a:lnTo>
                      <a:pt x="9488" y="404"/>
                    </a:lnTo>
                    <a:lnTo>
                      <a:pt x="9501" y="417"/>
                    </a:lnTo>
                    <a:close/>
                  </a:path>
                </a:pathLst>
              </a:custGeom>
              <a:solidFill>
                <a:srgbClr val="E9841B"/>
              </a:solidFill>
              <a:ln w="9525">
                <a:noFill/>
                <a:round/>
                <a:headEnd/>
                <a:tailEnd/>
              </a:ln>
            </p:spPr>
            <p:txBody>
              <a:bodyPr/>
              <a:lstStyle/>
              <a:p>
                <a:pPr eaLnBrk="1" hangingPunct="1"/>
                <a:endParaRPr lang="pt-BR" b="1" u="none"/>
              </a:p>
            </p:txBody>
          </p:sp>
          <p:sp>
            <p:nvSpPr>
              <p:cNvPr id="455761" name="Freeform 2348"/>
              <p:cNvSpPr>
                <a:spLocks/>
              </p:cNvSpPr>
              <p:nvPr/>
            </p:nvSpPr>
            <p:spPr bwMode="auto">
              <a:xfrm>
                <a:off x="899" y="2744"/>
                <a:ext cx="2324" cy="105"/>
              </a:xfrm>
              <a:custGeom>
                <a:avLst/>
                <a:gdLst>
                  <a:gd name="T0" fmla="*/ 0 w 9295"/>
                  <a:gd name="T1" fmla="*/ 0 h 419"/>
                  <a:gd name="T2" fmla="*/ 0 w 9295"/>
                  <a:gd name="T3" fmla="*/ 0 h 419"/>
                  <a:gd name="T4" fmla="*/ 0 w 9295"/>
                  <a:gd name="T5" fmla="*/ 0 h 419"/>
                  <a:gd name="T6" fmla="*/ 0 w 9295"/>
                  <a:gd name="T7" fmla="*/ 0 h 419"/>
                  <a:gd name="T8" fmla="*/ 0 w 9295"/>
                  <a:gd name="T9" fmla="*/ 0 h 419"/>
                  <a:gd name="T10" fmla="*/ 0 w 9295"/>
                  <a:gd name="T11" fmla="*/ 0 h 419"/>
                  <a:gd name="T12" fmla="*/ 0 w 9295"/>
                  <a:gd name="T13" fmla="*/ 0 h 419"/>
                  <a:gd name="T14" fmla="*/ 0 w 9295"/>
                  <a:gd name="T15" fmla="*/ 0 h 419"/>
                  <a:gd name="T16" fmla="*/ 0 w 9295"/>
                  <a:gd name="T17" fmla="*/ 0 h 419"/>
                  <a:gd name="T18" fmla="*/ 0 w 9295"/>
                  <a:gd name="T19" fmla="*/ 0 h 419"/>
                  <a:gd name="T20" fmla="*/ 0 w 9295"/>
                  <a:gd name="T21" fmla="*/ 0 h 419"/>
                  <a:gd name="T22" fmla="*/ 0 w 9295"/>
                  <a:gd name="T23" fmla="*/ 0 h 419"/>
                  <a:gd name="T24" fmla="*/ 0 w 9295"/>
                  <a:gd name="T25" fmla="*/ 0 h 419"/>
                  <a:gd name="T26" fmla="*/ 0 w 9295"/>
                  <a:gd name="T27" fmla="*/ 0 h 419"/>
                  <a:gd name="T28" fmla="*/ 0 w 9295"/>
                  <a:gd name="T29" fmla="*/ 0 h 419"/>
                  <a:gd name="T30" fmla="*/ 0 w 9295"/>
                  <a:gd name="T31" fmla="*/ 0 h 419"/>
                  <a:gd name="T32" fmla="*/ 0 w 9295"/>
                  <a:gd name="T33" fmla="*/ 0 h 419"/>
                  <a:gd name="T34" fmla="*/ 0 w 9295"/>
                  <a:gd name="T35" fmla="*/ 0 h 419"/>
                  <a:gd name="T36" fmla="*/ 0 w 9295"/>
                  <a:gd name="T37" fmla="*/ 0 h 419"/>
                  <a:gd name="T38" fmla="*/ 0 w 9295"/>
                  <a:gd name="T39" fmla="*/ 0 h 419"/>
                  <a:gd name="T40" fmla="*/ 0 w 9295"/>
                  <a:gd name="T41" fmla="*/ 0 h 419"/>
                  <a:gd name="T42" fmla="*/ 0 w 9295"/>
                  <a:gd name="T43" fmla="*/ 0 h 419"/>
                  <a:gd name="T44" fmla="*/ 0 w 9295"/>
                  <a:gd name="T45" fmla="*/ 0 h 419"/>
                  <a:gd name="T46" fmla="*/ 0 w 9295"/>
                  <a:gd name="T47" fmla="*/ 0 h 419"/>
                  <a:gd name="T48" fmla="*/ 0 w 9295"/>
                  <a:gd name="T49" fmla="*/ 0 h 419"/>
                  <a:gd name="T50" fmla="*/ 0 w 9295"/>
                  <a:gd name="T51" fmla="*/ 0 h 419"/>
                  <a:gd name="T52" fmla="*/ 0 w 9295"/>
                  <a:gd name="T53" fmla="*/ 0 h 419"/>
                  <a:gd name="T54" fmla="*/ 0 w 9295"/>
                  <a:gd name="T55" fmla="*/ 0 h 419"/>
                  <a:gd name="T56" fmla="*/ 0 w 9295"/>
                  <a:gd name="T57" fmla="*/ 0 h 4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295"/>
                  <a:gd name="T88" fmla="*/ 0 h 419"/>
                  <a:gd name="T89" fmla="*/ 9295 w 9295"/>
                  <a:gd name="T90" fmla="*/ 419 h 4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295" h="419">
                    <a:moveTo>
                      <a:pt x="9295" y="419"/>
                    </a:moveTo>
                    <a:lnTo>
                      <a:pt x="482" y="419"/>
                    </a:lnTo>
                    <a:lnTo>
                      <a:pt x="412" y="365"/>
                    </a:lnTo>
                    <a:lnTo>
                      <a:pt x="343" y="312"/>
                    </a:lnTo>
                    <a:lnTo>
                      <a:pt x="276" y="259"/>
                    </a:lnTo>
                    <a:lnTo>
                      <a:pt x="213" y="206"/>
                    </a:lnTo>
                    <a:lnTo>
                      <a:pt x="153" y="155"/>
                    </a:lnTo>
                    <a:lnTo>
                      <a:pt x="98" y="103"/>
                    </a:lnTo>
                    <a:lnTo>
                      <a:pt x="71" y="78"/>
                    </a:lnTo>
                    <a:lnTo>
                      <a:pt x="46" y="52"/>
                    </a:lnTo>
                    <a:lnTo>
                      <a:pt x="22" y="27"/>
                    </a:lnTo>
                    <a:lnTo>
                      <a:pt x="0" y="0"/>
                    </a:lnTo>
                    <a:lnTo>
                      <a:pt x="9160" y="0"/>
                    </a:lnTo>
                    <a:lnTo>
                      <a:pt x="9160" y="36"/>
                    </a:lnTo>
                    <a:lnTo>
                      <a:pt x="9161" y="69"/>
                    </a:lnTo>
                    <a:lnTo>
                      <a:pt x="9165" y="102"/>
                    </a:lnTo>
                    <a:lnTo>
                      <a:pt x="9169" y="134"/>
                    </a:lnTo>
                    <a:lnTo>
                      <a:pt x="9173" y="164"/>
                    </a:lnTo>
                    <a:lnTo>
                      <a:pt x="9179" y="194"/>
                    </a:lnTo>
                    <a:lnTo>
                      <a:pt x="9187" y="222"/>
                    </a:lnTo>
                    <a:lnTo>
                      <a:pt x="9195" y="250"/>
                    </a:lnTo>
                    <a:lnTo>
                      <a:pt x="9204" y="276"/>
                    </a:lnTo>
                    <a:lnTo>
                      <a:pt x="9215" y="300"/>
                    </a:lnTo>
                    <a:lnTo>
                      <a:pt x="9226" y="324"/>
                    </a:lnTo>
                    <a:lnTo>
                      <a:pt x="9237" y="345"/>
                    </a:lnTo>
                    <a:lnTo>
                      <a:pt x="9251" y="366"/>
                    </a:lnTo>
                    <a:lnTo>
                      <a:pt x="9265" y="384"/>
                    </a:lnTo>
                    <a:lnTo>
                      <a:pt x="9280" y="403"/>
                    </a:lnTo>
                    <a:lnTo>
                      <a:pt x="9295" y="419"/>
                    </a:lnTo>
                    <a:close/>
                  </a:path>
                </a:pathLst>
              </a:custGeom>
              <a:solidFill>
                <a:srgbClr val="E9811B"/>
              </a:solidFill>
              <a:ln w="9525">
                <a:noFill/>
                <a:round/>
                <a:headEnd/>
                <a:tailEnd/>
              </a:ln>
            </p:spPr>
            <p:txBody>
              <a:bodyPr/>
              <a:lstStyle/>
              <a:p>
                <a:pPr eaLnBrk="1" hangingPunct="1"/>
                <a:endParaRPr lang="pt-BR" b="1" u="none"/>
              </a:p>
            </p:txBody>
          </p:sp>
          <p:sp>
            <p:nvSpPr>
              <p:cNvPr id="455762" name="Freeform 2349"/>
              <p:cNvSpPr>
                <a:spLocks/>
              </p:cNvSpPr>
              <p:nvPr/>
            </p:nvSpPr>
            <p:spPr bwMode="auto">
              <a:xfrm>
                <a:off x="869" y="2692"/>
                <a:ext cx="2326" cy="105"/>
              </a:xfrm>
              <a:custGeom>
                <a:avLst/>
                <a:gdLst>
                  <a:gd name="T0" fmla="*/ 0 w 9304"/>
                  <a:gd name="T1" fmla="*/ 0 h 418"/>
                  <a:gd name="T2" fmla="*/ 0 w 9304"/>
                  <a:gd name="T3" fmla="*/ 0 h 418"/>
                  <a:gd name="T4" fmla="*/ 0 w 9304"/>
                  <a:gd name="T5" fmla="*/ 0 h 418"/>
                  <a:gd name="T6" fmla="*/ 0 w 9304"/>
                  <a:gd name="T7" fmla="*/ 0 h 418"/>
                  <a:gd name="T8" fmla="*/ 0 w 9304"/>
                  <a:gd name="T9" fmla="*/ 0 h 418"/>
                  <a:gd name="T10" fmla="*/ 0 w 9304"/>
                  <a:gd name="T11" fmla="*/ 0 h 418"/>
                  <a:gd name="T12" fmla="*/ 0 w 9304"/>
                  <a:gd name="T13" fmla="*/ 0 h 418"/>
                  <a:gd name="T14" fmla="*/ 0 w 9304"/>
                  <a:gd name="T15" fmla="*/ 0 h 418"/>
                  <a:gd name="T16" fmla="*/ 0 w 9304"/>
                  <a:gd name="T17" fmla="*/ 0 h 418"/>
                  <a:gd name="T18" fmla="*/ 0 w 9304"/>
                  <a:gd name="T19" fmla="*/ 0 h 418"/>
                  <a:gd name="T20" fmla="*/ 0 w 9304"/>
                  <a:gd name="T21" fmla="*/ 0 h 418"/>
                  <a:gd name="T22" fmla="*/ 0 w 9304"/>
                  <a:gd name="T23" fmla="*/ 0 h 418"/>
                  <a:gd name="T24" fmla="*/ 0 w 9304"/>
                  <a:gd name="T25" fmla="*/ 0 h 418"/>
                  <a:gd name="T26" fmla="*/ 0 w 9304"/>
                  <a:gd name="T27" fmla="*/ 0 h 418"/>
                  <a:gd name="T28" fmla="*/ 0 w 9304"/>
                  <a:gd name="T29" fmla="*/ 0 h 418"/>
                  <a:gd name="T30" fmla="*/ 0 w 9304"/>
                  <a:gd name="T31" fmla="*/ 0 h 418"/>
                  <a:gd name="T32" fmla="*/ 0 w 9304"/>
                  <a:gd name="T33" fmla="*/ 0 h 418"/>
                  <a:gd name="T34" fmla="*/ 0 w 9304"/>
                  <a:gd name="T35" fmla="*/ 0 h 418"/>
                  <a:gd name="T36" fmla="*/ 0 w 9304"/>
                  <a:gd name="T37" fmla="*/ 0 h 418"/>
                  <a:gd name="T38" fmla="*/ 0 w 9304"/>
                  <a:gd name="T39" fmla="*/ 0 h 418"/>
                  <a:gd name="T40" fmla="*/ 0 w 9304"/>
                  <a:gd name="T41" fmla="*/ 0 h 418"/>
                  <a:gd name="T42" fmla="*/ 0 w 9304"/>
                  <a:gd name="T43" fmla="*/ 0 h 418"/>
                  <a:gd name="T44" fmla="*/ 0 w 9304"/>
                  <a:gd name="T45" fmla="*/ 0 h 418"/>
                  <a:gd name="T46" fmla="*/ 0 w 9304"/>
                  <a:gd name="T47" fmla="*/ 0 h 418"/>
                  <a:gd name="T48" fmla="*/ 0 w 9304"/>
                  <a:gd name="T49" fmla="*/ 0 h 418"/>
                  <a:gd name="T50" fmla="*/ 0 w 9304"/>
                  <a:gd name="T51" fmla="*/ 0 h 418"/>
                  <a:gd name="T52" fmla="*/ 0 w 9304"/>
                  <a:gd name="T53" fmla="*/ 0 h 418"/>
                  <a:gd name="T54" fmla="*/ 0 w 9304"/>
                  <a:gd name="T55" fmla="*/ 0 h 418"/>
                  <a:gd name="T56" fmla="*/ 0 w 9304"/>
                  <a:gd name="T57" fmla="*/ 0 h 418"/>
                  <a:gd name="T58" fmla="*/ 0 w 9304"/>
                  <a:gd name="T59" fmla="*/ 0 h 418"/>
                  <a:gd name="T60" fmla="*/ 0 w 9304"/>
                  <a:gd name="T61" fmla="*/ 0 h 418"/>
                  <a:gd name="T62" fmla="*/ 0 w 9304"/>
                  <a:gd name="T63" fmla="*/ 0 h 418"/>
                  <a:gd name="T64" fmla="*/ 0 w 9304"/>
                  <a:gd name="T65" fmla="*/ 0 h 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04"/>
                  <a:gd name="T100" fmla="*/ 0 h 418"/>
                  <a:gd name="T101" fmla="*/ 9304 w 9304"/>
                  <a:gd name="T102" fmla="*/ 418 h 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04" h="418">
                    <a:moveTo>
                      <a:pt x="9304" y="418"/>
                    </a:moveTo>
                    <a:lnTo>
                      <a:pt x="338" y="418"/>
                    </a:lnTo>
                    <a:lnTo>
                      <a:pt x="277" y="365"/>
                    </a:lnTo>
                    <a:lnTo>
                      <a:pt x="219" y="313"/>
                    </a:lnTo>
                    <a:lnTo>
                      <a:pt x="192" y="286"/>
                    </a:lnTo>
                    <a:lnTo>
                      <a:pt x="167" y="260"/>
                    </a:lnTo>
                    <a:lnTo>
                      <a:pt x="143" y="233"/>
                    </a:lnTo>
                    <a:lnTo>
                      <a:pt x="120" y="207"/>
                    </a:lnTo>
                    <a:lnTo>
                      <a:pt x="99" y="182"/>
                    </a:lnTo>
                    <a:lnTo>
                      <a:pt x="80" y="156"/>
                    </a:lnTo>
                    <a:lnTo>
                      <a:pt x="62" y="129"/>
                    </a:lnTo>
                    <a:lnTo>
                      <a:pt x="46" y="104"/>
                    </a:lnTo>
                    <a:lnTo>
                      <a:pt x="31" y="78"/>
                    </a:lnTo>
                    <a:lnTo>
                      <a:pt x="19" y="51"/>
                    </a:lnTo>
                    <a:lnTo>
                      <a:pt x="9" y="26"/>
                    </a:lnTo>
                    <a:lnTo>
                      <a:pt x="0" y="0"/>
                    </a:lnTo>
                    <a:lnTo>
                      <a:pt x="9299" y="0"/>
                    </a:lnTo>
                    <a:lnTo>
                      <a:pt x="9295" y="30"/>
                    </a:lnTo>
                    <a:lnTo>
                      <a:pt x="9290" y="59"/>
                    </a:lnTo>
                    <a:lnTo>
                      <a:pt x="9287" y="88"/>
                    </a:lnTo>
                    <a:lnTo>
                      <a:pt x="9284" y="117"/>
                    </a:lnTo>
                    <a:lnTo>
                      <a:pt x="9282" y="145"/>
                    </a:lnTo>
                    <a:lnTo>
                      <a:pt x="9281" y="173"/>
                    </a:lnTo>
                    <a:lnTo>
                      <a:pt x="9281" y="200"/>
                    </a:lnTo>
                    <a:lnTo>
                      <a:pt x="9281" y="227"/>
                    </a:lnTo>
                    <a:lnTo>
                      <a:pt x="9281" y="252"/>
                    </a:lnTo>
                    <a:lnTo>
                      <a:pt x="9282" y="278"/>
                    </a:lnTo>
                    <a:lnTo>
                      <a:pt x="9284" y="303"/>
                    </a:lnTo>
                    <a:lnTo>
                      <a:pt x="9287" y="327"/>
                    </a:lnTo>
                    <a:lnTo>
                      <a:pt x="9291" y="351"/>
                    </a:lnTo>
                    <a:lnTo>
                      <a:pt x="9295" y="373"/>
                    </a:lnTo>
                    <a:lnTo>
                      <a:pt x="9299" y="396"/>
                    </a:lnTo>
                    <a:lnTo>
                      <a:pt x="9304" y="418"/>
                    </a:lnTo>
                    <a:close/>
                  </a:path>
                </a:pathLst>
              </a:custGeom>
              <a:solidFill>
                <a:srgbClr val="E87D1A"/>
              </a:solidFill>
              <a:ln w="9525">
                <a:noFill/>
                <a:round/>
                <a:headEnd/>
                <a:tailEnd/>
              </a:ln>
            </p:spPr>
            <p:txBody>
              <a:bodyPr/>
              <a:lstStyle/>
              <a:p>
                <a:pPr eaLnBrk="1" hangingPunct="1"/>
                <a:endParaRPr lang="pt-BR" b="1" u="none"/>
              </a:p>
            </p:txBody>
          </p:sp>
          <p:sp>
            <p:nvSpPr>
              <p:cNvPr id="455763" name="Freeform 2350"/>
              <p:cNvSpPr>
                <a:spLocks/>
              </p:cNvSpPr>
              <p:nvPr/>
            </p:nvSpPr>
            <p:spPr bwMode="auto">
              <a:xfrm>
                <a:off x="866" y="2640"/>
                <a:ext cx="2341" cy="104"/>
              </a:xfrm>
              <a:custGeom>
                <a:avLst/>
                <a:gdLst>
                  <a:gd name="T0" fmla="*/ 0 w 9364"/>
                  <a:gd name="T1" fmla="*/ 0 h 417"/>
                  <a:gd name="T2" fmla="*/ 0 w 9364"/>
                  <a:gd name="T3" fmla="*/ 0 h 417"/>
                  <a:gd name="T4" fmla="*/ 0 w 9364"/>
                  <a:gd name="T5" fmla="*/ 0 h 417"/>
                  <a:gd name="T6" fmla="*/ 0 w 9364"/>
                  <a:gd name="T7" fmla="*/ 0 h 417"/>
                  <a:gd name="T8" fmla="*/ 0 w 9364"/>
                  <a:gd name="T9" fmla="*/ 0 h 417"/>
                  <a:gd name="T10" fmla="*/ 0 w 9364"/>
                  <a:gd name="T11" fmla="*/ 0 h 417"/>
                  <a:gd name="T12" fmla="*/ 0 w 9364"/>
                  <a:gd name="T13" fmla="*/ 0 h 417"/>
                  <a:gd name="T14" fmla="*/ 0 w 9364"/>
                  <a:gd name="T15" fmla="*/ 0 h 417"/>
                  <a:gd name="T16" fmla="*/ 0 w 9364"/>
                  <a:gd name="T17" fmla="*/ 0 h 417"/>
                  <a:gd name="T18" fmla="*/ 0 w 9364"/>
                  <a:gd name="T19" fmla="*/ 0 h 417"/>
                  <a:gd name="T20" fmla="*/ 0 w 9364"/>
                  <a:gd name="T21" fmla="*/ 0 h 417"/>
                  <a:gd name="T22" fmla="*/ 0 w 9364"/>
                  <a:gd name="T23" fmla="*/ 0 h 417"/>
                  <a:gd name="T24" fmla="*/ 0 w 9364"/>
                  <a:gd name="T25" fmla="*/ 0 h 417"/>
                  <a:gd name="T26" fmla="*/ 0 w 9364"/>
                  <a:gd name="T27" fmla="*/ 0 h 417"/>
                  <a:gd name="T28" fmla="*/ 0 w 9364"/>
                  <a:gd name="T29" fmla="*/ 0 h 417"/>
                  <a:gd name="T30" fmla="*/ 0 w 9364"/>
                  <a:gd name="T31" fmla="*/ 0 h 417"/>
                  <a:gd name="T32" fmla="*/ 0 w 9364"/>
                  <a:gd name="T33" fmla="*/ 0 h 417"/>
                  <a:gd name="T34" fmla="*/ 0 w 9364"/>
                  <a:gd name="T35" fmla="*/ 0 h 417"/>
                  <a:gd name="T36" fmla="*/ 0 w 9364"/>
                  <a:gd name="T37" fmla="*/ 0 h 417"/>
                  <a:gd name="T38" fmla="*/ 0 w 9364"/>
                  <a:gd name="T39" fmla="*/ 0 h 417"/>
                  <a:gd name="T40" fmla="*/ 0 w 9364"/>
                  <a:gd name="T41" fmla="*/ 0 h 417"/>
                  <a:gd name="T42" fmla="*/ 0 w 9364"/>
                  <a:gd name="T43" fmla="*/ 0 h 417"/>
                  <a:gd name="T44" fmla="*/ 0 w 9364"/>
                  <a:gd name="T45" fmla="*/ 0 h 417"/>
                  <a:gd name="T46" fmla="*/ 0 w 9364"/>
                  <a:gd name="T47" fmla="*/ 0 h 417"/>
                  <a:gd name="T48" fmla="*/ 0 w 9364"/>
                  <a:gd name="T49" fmla="*/ 0 h 417"/>
                  <a:gd name="T50" fmla="*/ 0 w 9364"/>
                  <a:gd name="T51" fmla="*/ 0 h 417"/>
                  <a:gd name="T52" fmla="*/ 0 w 9364"/>
                  <a:gd name="T53" fmla="*/ 0 h 4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364"/>
                  <a:gd name="T82" fmla="*/ 0 h 417"/>
                  <a:gd name="T83" fmla="*/ 9364 w 9364"/>
                  <a:gd name="T84" fmla="*/ 417 h 4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364" h="417">
                    <a:moveTo>
                      <a:pt x="9293" y="417"/>
                    </a:moveTo>
                    <a:lnTo>
                      <a:pt x="133" y="417"/>
                    </a:lnTo>
                    <a:lnTo>
                      <a:pt x="112" y="392"/>
                    </a:lnTo>
                    <a:lnTo>
                      <a:pt x="92" y="366"/>
                    </a:lnTo>
                    <a:lnTo>
                      <a:pt x="75" y="339"/>
                    </a:lnTo>
                    <a:lnTo>
                      <a:pt x="58" y="313"/>
                    </a:lnTo>
                    <a:lnTo>
                      <a:pt x="43" y="288"/>
                    </a:lnTo>
                    <a:lnTo>
                      <a:pt x="31" y="262"/>
                    </a:lnTo>
                    <a:lnTo>
                      <a:pt x="21" y="235"/>
                    </a:lnTo>
                    <a:lnTo>
                      <a:pt x="12" y="209"/>
                    </a:lnTo>
                    <a:lnTo>
                      <a:pt x="5" y="184"/>
                    </a:lnTo>
                    <a:lnTo>
                      <a:pt x="1" y="157"/>
                    </a:lnTo>
                    <a:lnTo>
                      <a:pt x="0" y="131"/>
                    </a:lnTo>
                    <a:lnTo>
                      <a:pt x="0" y="104"/>
                    </a:lnTo>
                    <a:lnTo>
                      <a:pt x="4" y="79"/>
                    </a:lnTo>
                    <a:lnTo>
                      <a:pt x="9" y="53"/>
                    </a:lnTo>
                    <a:lnTo>
                      <a:pt x="17" y="27"/>
                    </a:lnTo>
                    <a:lnTo>
                      <a:pt x="27" y="0"/>
                    </a:lnTo>
                    <a:lnTo>
                      <a:pt x="9364" y="0"/>
                    </a:lnTo>
                    <a:lnTo>
                      <a:pt x="9347" y="56"/>
                    </a:lnTo>
                    <a:lnTo>
                      <a:pt x="9332" y="111"/>
                    </a:lnTo>
                    <a:lnTo>
                      <a:pt x="9319" y="167"/>
                    </a:lnTo>
                    <a:lnTo>
                      <a:pt x="9310" y="219"/>
                    </a:lnTo>
                    <a:lnTo>
                      <a:pt x="9302" y="271"/>
                    </a:lnTo>
                    <a:lnTo>
                      <a:pt x="9296" y="321"/>
                    </a:lnTo>
                    <a:lnTo>
                      <a:pt x="9294" y="370"/>
                    </a:lnTo>
                    <a:lnTo>
                      <a:pt x="9293" y="417"/>
                    </a:lnTo>
                    <a:close/>
                  </a:path>
                </a:pathLst>
              </a:custGeom>
              <a:solidFill>
                <a:srgbClr val="E87B19"/>
              </a:solidFill>
              <a:ln w="9525">
                <a:noFill/>
                <a:round/>
                <a:headEnd/>
                <a:tailEnd/>
              </a:ln>
            </p:spPr>
            <p:txBody>
              <a:bodyPr/>
              <a:lstStyle/>
              <a:p>
                <a:pPr eaLnBrk="1" hangingPunct="1"/>
                <a:endParaRPr lang="pt-BR" b="1" u="none"/>
              </a:p>
            </p:txBody>
          </p:sp>
          <p:sp>
            <p:nvSpPr>
              <p:cNvPr id="455764" name="Freeform 2351"/>
              <p:cNvSpPr>
                <a:spLocks/>
              </p:cNvSpPr>
              <p:nvPr/>
            </p:nvSpPr>
            <p:spPr bwMode="auto">
              <a:xfrm>
                <a:off x="866" y="2588"/>
                <a:ext cx="2361" cy="104"/>
              </a:xfrm>
              <a:custGeom>
                <a:avLst/>
                <a:gdLst>
                  <a:gd name="T0" fmla="*/ 0 w 9446"/>
                  <a:gd name="T1" fmla="*/ 0 h 419"/>
                  <a:gd name="T2" fmla="*/ 0 w 9446"/>
                  <a:gd name="T3" fmla="*/ 0 h 419"/>
                  <a:gd name="T4" fmla="*/ 0 w 9446"/>
                  <a:gd name="T5" fmla="*/ 0 h 419"/>
                  <a:gd name="T6" fmla="*/ 0 w 9446"/>
                  <a:gd name="T7" fmla="*/ 0 h 419"/>
                  <a:gd name="T8" fmla="*/ 0 w 9446"/>
                  <a:gd name="T9" fmla="*/ 0 h 419"/>
                  <a:gd name="T10" fmla="*/ 0 w 9446"/>
                  <a:gd name="T11" fmla="*/ 0 h 419"/>
                  <a:gd name="T12" fmla="*/ 0 w 9446"/>
                  <a:gd name="T13" fmla="*/ 0 h 419"/>
                  <a:gd name="T14" fmla="*/ 0 w 9446"/>
                  <a:gd name="T15" fmla="*/ 0 h 419"/>
                  <a:gd name="T16" fmla="*/ 0 w 9446"/>
                  <a:gd name="T17" fmla="*/ 0 h 419"/>
                  <a:gd name="T18" fmla="*/ 0 w 9446"/>
                  <a:gd name="T19" fmla="*/ 0 h 419"/>
                  <a:gd name="T20" fmla="*/ 0 w 9446"/>
                  <a:gd name="T21" fmla="*/ 0 h 419"/>
                  <a:gd name="T22" fmla="*/ 0 w 9446"/>
                  <a:gd name="T23" fmla="*/ 0 h 419"/>
                  <a:gd name="T24" fmla="*/ 0 w 9446"/>
                  <a:gd name="T25" fmla="*/ 0 h 419"/>
                  <a:gd name="T26" fmla="*/ 0 w 9446"/>
                  <a:gd name="T27" fmla="*/ 0 h 419"/>
                  <a:gd name="T28" fmla="*/ 0 w 9446"/>
                  <a:gd name="T29" fmla="*/ 0 h 419"/>
                  <a:gd name="T30" fmla="*/ 0 w 9446"/>
                  <a:gd name="T31" fmla="*/ 0 h 419"/>
                  <a:gd name="T32" fmla="*/ 0 w 9446"/>
                  <a:gd name="T33" fmla="*/ 0 h 419"/>
                  <a:gd name="T34" fmla="*/ 0 w 9446"/>
                  <a:gd name="T35" fmla="*/ 0 h 419"/>
                  <a:gd name="T36" fmla="*/ 0 w 9446"/>
                  <a:gd name="T37" fmla="*/ 0 h 419"/>
                  <a:gd name="T38" fmla="*/ 0 w 9446"/>
                  <a:gd name="T39" fmla="*/ 0 h 419"/>
                  <a:gd name="T40" fmla="*/ 0 w 9446"/>
                  <a:gd name="T41" fmla="*/ 0 h 419"/>
                  <a:gd name="T42" fmla="*/ 0 w 9446"/>
                  <a:gd name="T43" fmla="*/ 0 h 419"/>
                  <a:gd name="T44" fmla="*/ 0 w 9446"/>
                  <a:gd name="T45" fmla="*/ 0 h 419"/>
                  <a:gd name="T46" fmla="*/ 0 w 9446"/>
                  <a:gd name="T47" fmla="*/ 0 h 419"/>
                  <a:gd name="T48" fmla="*/ 0 w 9446"/>
                  <a:gd name="T49" fmla="*/ 0 h 419"/>
                  <a:gd name="T50" fmla="*/ 0 w 9446"/>
                  <a:gd name="T51" fmla="*/ 0 h 419"/>
                  <a:gd name="T52" fmla="*/ 0 w 9446"/>
                  <a:gd name="T53" fmla="*/ 0 h 419"/>
                  <a:gd name="T54" fmla="*/ 0 w 9446"/>
                  <a:gd name="T55" fmla="*/ 0 h 419"/>
                  <a:gd name="T56" fmla="*/ 0 w 9446"/>
                  <a:gd name="T57" fmla="*/ 0 h 419"/>
                  <a:gd name="T58" fmla="*/ 0 w 9446"/>
                  <a:gd name="T59" fmla="*/ 0 h 419"/>
                  <a:gd name="T60" fmla="*/ 0 w 9446"/>
                  <a:gd name="T61" fmla="*/ 0 h 419"/>
                  <a:gd name="T62" fmla="*/ 0 w 9446"/>
                  <a:gd name="T63" fmla="*/ 0 h 419"/>
                  <a:gd name="T64" fmla="*/ 0 w 9446"/>
                  <a:gd name="T65" fmla="*/ 0 h 419"/>
                  <a:gd name="T66" fmla="*/ 0 w 9446"/>
                  <a:gd name="T67" fmla="*/ 0 h 419"/>
                  <a:gd name="T68" fmla="*/ 0 w 9446"/>
                  <a:gd name="T69" fmla="*/ 0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46"/>
                  <a:gd name="T106" fmla="*/ 0 h 419"/>
                  <a:gd name="T107" fmla="*/ 9446 w 9446"/>
                  <a:gd name="T108" fmla="*/ 419 h 4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46" h="419">
                    <a:moveTo>
                      <a:pt x="9311" y="419"/>
                    </a:moveTo>
                    <a:lnTo>
                      <a:pt x="12" y="419"/>
                    </a:lnTo>
                    <a:lnTo>
                      <a:pt x="8" y="402"/>
                    </a:lnTo>
                    <a:lnTo>
                      <a:pt x="4" y="384"/>
                    </a:lnTo>
                    <a:lnTo>
                      <a:pt x="1" y="366"/>
                    </a:lnTo>
                    <a:lnTo>
                      <a:pt x="0" y="349"/>
                    </a:lnTo>
                    <a:lnTo>
                      <a:pt x="0" y="332"/>
                    </a:lnTo>
                    <a:lnTo>
                      <a:pt x="0" y="314"/>
                    </a:lnTo>
                    <a:lnTo>
                      <a:pt x="2" y="296"/>
                    </a:lnTo>
                    <a:lnTo>
                      <a:pt x="5" y="279"/>
                    </a:lnTo>
                    <a:lnTo>
                      <a:pt x="9" y="262"/>
                    </a:lnTo>
                    <a:lnTo>
                      <a:pt x="14" y="243"/>
                    </a:lnTo>
                    <a:lnTo>
                      <a:pt x="21" y="226"/>
                    </a:lnTo>
                    <a:lnTo>
                      <a:pt x="29" y="209"/>
                    </a:lnTo>
                    <a:lnTo>
                      <a:pt x="37" y="190"/>
                    </a:lnTo>
                    <a:lnTo>
                      <a:pt x="47" y="173"/>
                    </a:lnTo>
                    <a:lnTo>
                      <a:pt x="59" y="155"/>
                    </a:lnTo>
                    <a:lnTo>
                      <a:pt x="71" y="138"/>
                    </a:lnTo>
                    <a:lnTo>
                      <a:pt x="108" y="123"/>
                    </a:lnTo>
                    <a:lnTo>
                      <a:pt x="144" y="109"/>
                    </a:lnTo>
                    <a:lnTo>
                      <a:pt x="178" y="93"/>
                    </a:lnTo>
                    <a:lnTo>
                      <a:pt x="211" y="76"/>
                    </a:lnTo>
                    <a:lnTo>
                      <a:pt x="243" y="58"/>
                    </a:lnTo>
                    <a:lnTo>
                      <a:pt x="274" y="40"/>
                    </a:lnTo>
                    <a:lnTo>
                      <a:pt x="305" y="20"/>
                    </a:lnTo>
                    <a:lnTo>
                      <a:pt x="334" y="0"/>
                    </a:lnTo>
                    <a:lnTo>
                      <a:pt x="9446" y="0"/>
                    </a:lnTo>
                    <a:lnTo>
                      <a:pt x="9421" y="56"/>
                    </a:lnTo>
                    <a:lnTo>
                      <a:pt x="9399" y="110"/>
                    </a:lnTo>
                    <a:lnTo>
                      <a:pt x="9380" y="164"/>
                    </a:lnTo>
                    <a:lnTo>
                      <a:pt x="9361" y="217"/>
                    </a:lnTo>
                    <a:lnTo>
                      <a:pt x="9345" y="268"/>
                    </a:lnTo>
                    <a:lnTo>
                      <a:pt x="9332" y="320"/>
                    </a:lnTo>
                    <a:lnTo>
                      <a:pt x="9320" y="370"/>
                    </a:lnTo>
                    <a:lnTo>
                      <a:pt x="9311" y="419"/>
                    </a:lnTo>
                    <a:close/>
                  </a:path>
                </a:pathLst>
              </a:custGeom>
              <a:solidFill>
                <a:srgbClr val="E77919"/>
              </a:solidFill>
              <a:ln w="9525">
                <a:noFill/>
                <a:round/>
                <a:headEnd/>
                <a:tailEnd/>
              </a:ln>
            </p:spPr>
            <p:txBody>
              <a:bodyPr/>
              <a:lstStyle/>
              <a:p>
                <a:pPr eaLnBrk="1" hangingPunct="1"/>
                <a:endParaRPr lang="pt-BR" b="1" u="none"/>
              </a:p>
            </p:txBody>
          </p:sp>
          <p:sp>
            <p:nvSpPr>
              <p:cNvPr id="455765" name="Freeform 2352"/>
              <p:cNvSpPr>
                <a:spLocks/>
              </p:cNvSpPr>
              <p:nvPr/>
            </p:nvSpPr>
            <p:spPr bwMode="auto">
              <a:xfrm>
                <a:off x="873" y="2535"/>
                <a:ext cx="2386" cy="105"/>
              </a:xfrm>
              <a:custGeom>
                <a:avLst/>
                <a:gdLst>
                  <a:gd name="T0" fmla="*/ 0 w 9545"/>
                  <a:gd name="T1" fmla="*/ 0 h 418"/>
                  <a:gd name="T2" fmla="*/ 0 w 9545"/>
                  <a:gd name="T3" fmla="*/ 0 h 418"/>
                  <a:gd name="T4" fmla="*/ 0 w 9545"/>
                  <a:gd name="T5" fmla="*/ 0 h 418"/>
                  <a:gd name="T6" fmla="*/ 0 w 9545"/>
                  <a:gd name="T7" fmla="*/ 0 h 418"/>
                  <a:gd name="T8" fmla="*/ 0 w 9545"/>
                  <a:gd name="T9" fmla="*/ 0 h 418"/>
                  <a:gd name="T10" fmla="*/ 0 w 9545"/>
                  <a:gd name="T11" fmla="*/ 0 h 418"/>
                  <a:gd name="T12" fmla="*/ 0 w 9545"/>
                  <a:gd name="T13" fmla="*/ 0 h 418"/>
                  <a:gd name="T14" fmla="*/ 0 w 9545"/>
                  <a:gd name="T15" fmla="*/ 0 h 418"/>
                  <a:gd name="T16" fmla="*/ 0 w 9545"/>
                  <a:gd name="T17" fmla="*/ 0 h 418"/>
                  <a:gd name="T18" fmla="*/ 0 w 9545"/>
                  <a:gd name="T19" fmla="*/ 0 h 418"/>
                  <a:gd name="T20" fmla="*/ 0 w 9545"/>
                  <a:gd name="T21" fmla="*/ 0 h 418"/>
                  <a:gd name="T22" fmla="*/ 0 w 9545"/>
                  <a:gd name="T23" fmla="*/ 0 h 418"/>
                  <a:gd name="T24" fmla="*/ 0 w 9545"/>
                  <a:gd name="T25" fmla="*/ 0 h 418"/>
                  <a:gd name="T26" fmla="*/ 0 w 9545"/>
                  <a:gd name="T27" fmla="*/ 0 h 418"/>
                  <a:gd name="T28" fmla="*/ 0 w 9545"/>
                  <a:gd name="T29" fmla="*/ 0 h 418"/>
                  <a:gd name="T30" fmla="*/ 0 w 9545"/>
                  <a:gd name="T31" fmla="*/ 0 h 418"/>
                  <a:gd name="T32" fmla="*/ 0 w 9545"/>
                  <a:gd name="T33" fmla="*/ 0 h 418"/>
                  <a:gd name="T34" fmla="*/ 0 w 9545"/>
                  <a:gd name="T35" fmla="*/ 0 h 418"/>
                  <a:gd name="T36" fmla="*/ 0 w 9545"/>
                  <a:gd name="T37" fmla="*/ 0 h 418"/>
                  <a:gd name="T38" fmla="*/ 0 w 9545"/>
                  <a:gd name="T39" fmla="*/ 0 h 418"/>
                  <a:gd name="T40" fmla="*/ 0 w 9545"/>
                  <a:gd name="T41" fmla="*/ 0 h 418"/>
                  <a:gd name="T42" fmla="*/ 0 w 9545"/>
                  <a:gd name="T43" fmla="*/ 0 h 418"/>
                  <a:gd name="T44" fmla="*/ 0 w 9545"/>
                  <a:gd name="T45" fmla="*/ 0 h 418"/>
                  <a:gd name="T46" fmla="*/ 0 w 9545"/>
                  <a:gd name="T47" fmla="*/ 0 h 418"/>
                  <a:gd name="T48" fmla="*/ 0 w 9545"/>
                  <a:gd name="T49" fmla="*/ 0 h 418"/>
                  <a:gd name="T50" fmla="*/ 0 w 9545"/>
                  <a:gd name="T51" fmla="*/ 0 h 418"/>
                  <a:gd name="T52" fmla="*/ 0 w 9545"/>
                  <a:gd name="T53" fmla="*/ 0 h 418"/>
                  <a:gd name="T54" fmla="*/ 0 w 9545"/>
                  <a:gd name="T55" fmla="*/ 0 h 418"/>
                  <a:gd name="T56" fmla="*/ 0 w 9545"/>
                  <a:gd name="T57" fmla="*/ 0 h 418"/>
                  <a:gd name="T58" fmla="*/ 0 w 9545"/>
                  <a:gd name="T59" fmla="*/ 0 h 418"/>
                  <a:gd name="T60" fmla="*/ 0 w 9545"/>
                  <a:gd name="T61" fmla="*/ 0 h 418"/>
                  <a:gd name="T62" fmla="*/ 0 w 9545"/>
                  <a:gd name="T63" fmla="*/ 0 h 418"/>
                  <a:gd name="T64" fmla="*/ 0 w 9545"/>
                  <a:gd name="T65" fmla="*/ 0 h 418"/>
                  <a:gd name="T66" fmla="*/ 0 w 9545"/>
                  <a:gd name="T67" fmla="*/ 0 h 418"/>
                  <a:gd name="T68" fmla="*/ 0 w 9545"/>
                  <a:gd name="T69" fmla="*/ 0 h 418"/>
                  <a:gd name="T70" fmla="*/ 0 w 9545"/>
                  <a:gd name="T71" fmla="*/ 0 h 418"/>
                  <a:gd name="T72" fmla="*/ 0 w 95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45"/>
                  <a:gd name="T112" fmla="*/ 0 h 418"/>
                  <a:gd name="T113" fmla="*/ 9545 w 9545"/>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45" h="418">
                    <a:moveTo>
                      <a:pt x="9337" y="418"/>
                    </a:moveTo>
                    <a:lnTo>
                      <a:pt x="0" y="418"/>
                    </a:lnTo>
                    <a:lnTo>
                      <a:pt x="10" y="400"/>
                    </a:lnTo>
                    <a:lnTo>
                      <a:pt x="20" y="381"/>
                    </a:lnTo>
                    <a:lnTo>
                      <a:pt x="31" y="364"/>
                    </a:lnTo>
                    <a:lnTo>
                      <a:pt x="44" y="346"/>
                    </a:lnTo>
                    <a:lnTo>
                      <a:pt x="84" y="330"/>
                    </a:lnTo>
                    <a:lnTo>
                      <a:pt x="121" y="314"/>
                    </a:lnTo>
                    <a:lnTo>
                      <a:pt x="158" y="297"/>
                    </a:lnTo>
                    <a:lnTo>
                      <a:pt x="193" y="278"/>
                    </a:lnTo>
                    <a:lnTo>
                      <a:pt x="227" y="260"/>
                    </a:lnTo>
                    <a:lnTo>
                      <a:pt x="260" y="240"/>
                    </a:lnTo>
                    <a:lnTo>
                      <a:pt x="292" y="219"/>
                    </a:lnTo>
                    <a:lnTo>
                      <a:pt x="323" y="198"/>
                    </a:lnTo>
                    <a:lnTo>
                      <a:pt x="352" y="175"/>
                    </a:lnTo>
                    <a:lnTo>
                      <a:pt x="381" y="153"/>
                    </a:lnTo>
                    <a:lnTo>
                      <a:pt x="408" y="129"/>
                    </a:lnTo>
                    <a:lnTo>
                      <a:pt x="435" y="104"/>
                    </a:lnTo>
                    <a:lnTo>
                      <a:pt x="460" y="79"/>
                    </a:lnTo>
                    <a:lnTo>
                      <a:pt x="485" y="53"/>
                    </a:lnTo>
                    <a:lnTo>
                      <a:pt x="509" y="26"/>
                    </a:lnTo>
                    <a:lnTo>
                      <a:pt x="531" y="0"/>
                    </a:lnTo>
                    <a:lnTo>
                      <a:pt x="9545" y="0"/>
                    </a:lnTo>
                    <a:lnTo>
                      <a:pt x="9511" y="47"/>
                    </a:lnTo>
                    <a:lnTo>
                      <a:pt x="9481" y="92"/>
                    </a:lnTo>
                    <a:lnTo>
                      <a:pt x="9467" y="115"/>
                    </a:lnTo>
                    <a:lnTo>
                      <a:pt x="9454" y="136"/>
                    </a:lnTo>
                    <a:lnTo>
                      <a:pt x="9444" y="158"/>
                    </a:lnTo>
                    <a:lnTo>
                      <a:pt x="9433" y="178"/>
                    </a:lnTo>
                    <a:lnTo>
                      <a:pt x="9419" y="210"/>
                    </a:lnTo>
                    <a:lnTo>
                      <a:pt x="9404" y="240"/>
                    </a:lnTo>
                    <a:lnTo>
                      <a:pt x="9391" y="270"/>
                    </a:lnTo>
                    <a:lnTo>
                      <a:pt x="9379" y="299"/>
                    </a:lnTo>
                    <a:lnTo>
                      <a:pt x="9367" y="330"/>
                    </a:lnTo>
                    <a:lnTo>
                      <a:pt x="9357" y="359"/>
                    </a:lnTo>
                    <a:lnTo>
                      <a:pt x="9346" y="389"/>
                    </a:lnTo>
                    <a:lnTo>
                      <a:pt x="9337" y="418"/>
                    </a:lnTo>
                    <a:close/>
                  </a:path>
                </a:pathLst>
              </a:custGeom>
              <a:solidFill>
                <a:srgbClr val="E77617"/>
              </a:solidFill>
              <a:ln w="9525">
                <a:noFill/>
                <a:round/>
                <a:headEnd/>
                <a:tailEnd/>
              </a:ln>
            </p:spPr>
            <p:txBody>
              <a:bodyPr/>
              <a:lstStyle/>
              <a:p>
                <a:pPr eaLnBrk="1" hangingPunct="1"/>
                <a:endParaRPr lang="pt-BR" b="1" u="none"/>
              </a:p>
            </p:txBody>
          </p:sp>
          <p:sp>
            <p:nvSpPr>
              <p:cNvPr id="455766" name="Freeform 2353"/>
              <p:cNvSpPr>
                <a:spLocks/>
              </p:cNvSpPr>
              <p:nvPr/>
            </p:nvSpPr>
            <p:spPr bwMode="auto">
              <a:xfrm>
                <a:off x="949" y="2483"/>
                <a:ext cx="2352" cy="105"/>
              </a:xfrm>
              <a:custGeom>
                <a:avLst/>
                <a:gdLst>
                  <a:gd name="T0" fmla="*/ 0 w 9407"/>
                  <a:gd name="T1" fmla="*/ 0 h 417"/>
                  <a:gd name="T2" fmla="*/ 0 w 9407"/>
                  <a:gd name="T3" fmla="*/ 0 h 417"/>
                  <a:gd name="T4" fmla="*/ 0 w 9407"/>
                  <a:gd name="T5" fmla="*/ 0 h 417"/>
                  <a:gd name="T6" fmla="*/ 0 w 9407"/>
                  <a:gd name="T7" fmla="*/ 0 h 417"/>
                  <a:gd name="T8" fmla="*/ 0 w 9407"/>
                  <a:gd name="T9" fmla="*/ 0 h 417"/>
                  <a:gd name="T10" fmla="*/ 0 w 9407"/>
                  <a:gd name="T11" fmla="*/ 0 h 417"/>
                  <a:gd name="T12" fmla="*/ 0 w 9407"/>
                  <a:gd name="T13" fmla="*/ 0 h 417"/>
                  <a:gd name="T14" fmla="*/ 0 w 9407"/>
                  <a:gd name="T15" fmla="*/ 0 h 417"/>
                  <a:gd name="T16" fmla="*/ 0 w 9407"/>
                  <a:gd name="T17" fmla="*/ 0 h 417"/>
                  <a:gd name="T18" fmla="*/ 0 w 9407"/>
                  <a:gd name="T19" fmla="*/ 0 h 417"/>
                  <a:gd name="T20" fmla="*/ 0 w 9407"/>
                  <a:gd name="T21" fmla="*/ 0 h 417"/>
                  <a:gd name="T22" fmla="*/ 0 w 9407"/>
                  <a:gd name="T23" fmla="*/ 0 h 417"/>
                  <a:gd name="T24" fmla="*/ 0 w 9407"/>
                  <a:gd name="T25" fmla="*/ 0 h 417"/>
                  <a:gd name="T26" fmla="*/ 0 w 9407"/>
                  <a:gd name="T27" fmla="*/ 0 h 417"/>
                  <a:gd name="T28" fmla="*/ 0 w 9407"/>
                  <a:gd name="T29" fmla="*/ 0 h 417"/>
                  <a:gd name="T30" fmla="*/ 0 w 9407"/>
                  <a:gd name="T31" fmla="*/ 0 h 417"/>
                  <a:gd name="T32" fmla="*/ 0 w 9407"/>
                  <a:gd name="T33" fmla="*/ 0 h 417"/>
                  <a:gd name="T34" fmla="*/ 0 w 9407"/>
                  <a:gd name="T35" fmla="*/ 0 h 417"/>
                  <a:gd name="T36" fmla="*/ 0 w 9407"/>
                  <a:gd name="T37" fmla="*/ 0 h 417"/>
                  <a:gd name="T38" fmla="*/ 0 w 9407"/>
                  <a:gd name="T39" fmla="*/ 0 h 417"/>
                  <a:gd name="T40" fmla="*/ 0 w 9407"/>
                  <a:gd name="T41" fmla="*/ 0 h 417"/>
                  <a:gd name="T42" fmla="*/ 0 w 9407"/>
                  <a:gd name="T43" fmla="*/ 0 h 417"/>
                  <a:gd name="T44" fmla="*/ 0 w 9407"/>
                  <a:gd name="T45" fmla="*/ 0 h 417"/>
                  <a:gd name="T46" fmla="*/ 0 w 9407"/>
                  <a:gd name="T47" fmla="*/ 0 h 417"/>
                  <a:gd name="T48" fmla="*/ 0 w 9407"/>
                  <a:gd name="T49" fmla="*/ 0 h 417"/>
                  <a:gd name="T50" fmla="*/ 0 w 9407"/>
                  <a:gd name="T51" fmla="*/ 0 h 417"/>
                  <a:gd name="T52" fmla="*/ 0 w 9407"/>
                  <a:gd name="T53" fmla="*/ 0 h 417"/>
                  <a:gd name="T54" fmla="*/ 0 w 9407"/>
                  <a:gd name="T55" fmla="*/ 0 h 417"/>
                  <a:gd name="T56" fmla="*/ 0 w 9407"/>
                  <a:gd name="T57" fmla="*/ 0 h 417"/>
                  <a:gd name="T58" fmla="*/ 0 w 9407"/>
                  <a:gd name="T59" fmla="*/ 0 h 417"/>
                  <a:gd name="T60" fmla="*/ 0 w 9407"/>
                  <a:gd name="T61" fmla="*/ 0 h 41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07"/>
                  <a:gd name="T94" fmla="*/ 0 h 417"/>
                  <a:gd name="T95" fmla="*/ 9407 w 9407"/>
                  <a:gd name="T96" fmla="*/ 417 h 41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07" h="417">
                    <a:moveTo>
                      <a:pt x="9112" y="417"/>
                    </a:moveTo>
                    <a:lnTo>
                      <a:pt x="0" y="417"/>
                    </a:lnTo>
                    <a:lnTo>
                      <a:pt x="30" y="396"/>
                    </a:lnTo>
                    <a:lnTo>
                      <a:pt x="58" y="374"/>
                    </a:lnTo>
                    <a:lnTo>
                      <a:pt x="85" y="351"/>
                    </a:lnTo>
                    <a:lnTo>
                      <a:pt x="112" y="328"/>
                    </a:lnTo>
                    <a:lnTo>
                      <a:pt x="138" y="304"/>
                    </a:lnTo>
                    <a:lnTo>
                      <a:pt x="162" y="279"/>
                    </a:lnTo>
                    <a:lnTo>
                      <a:pt x="186" y="252"/>
                    </a:lnTo>
                    <a:lnTo>
                      <a:pt x="210" y="227"/>
                    </a:lnTo>
                    <a:lnTo>
                      <a:pt x="231" y="200"/>
                    </a:lnTo>
                    <a:lnTo>
                      <a:pt x="252" y="173"/>
                    </a:lnTo>
                    <a:lnTo>
                      <a:pt x="273" y="145"/>
                    </a:lnTo>
                    <a:lnTo>
                      <a:pt x="293" y="116"/>
                    </a:lnTo>
                    <a:lnTo>
                      <a:pt x="311" y="89"/>
                    </a:lnTo>
                    <a:lnTo>
                      <a:pt x="330" y="60"/>
                    </a:lnTo>
                    <a:lnTo>
                      <a:pt x="347" y="29"/>
                    </a:lnTo>
                    <a:lnTo>
                      <a:pt x="364" y="0"/>
                    </a:lnTo>
                    <a:lnTo>
                      <a:pt x="9407" y="0"/>
                    </a:lnTo>
                    <a:lnTo>
                      <a:pt x="9362" y="53"/>
                    </a:lnTo>
                    <a:lnTo>
                      <a:pt x="9319" y="106"/>
                    </a:lnTo>
                    <a:lnTo>
                      <a:pt x="9278" y="157"/>
                    </a:lnTo>
                    <a:lnTo>
                      <a:pt x="9240" y="206"/>
                    </a:lnTo>
                    <a:lnTo>
                      <a:pt x="9205" y="254"/>
                    </a:lnTo>
                    <a:lnTo>
                      <a:pt x="9175" y="300"/>
                    </a:lnTo>
                    <a:lnTo>
                      <a:pt x="9160" y="322"/>
                    </a:lnTo>
                    <a:lnTo>
                      <a:pt x="9149" y="345"/>
                    </a:lnTo>
                    <a:lnTo>
                      <a:pt x="9137" y="366"/>
                    </a:lnTo>
                    <a:lnTo>
                      <a:pt x="9126" y="387"/>
                    </a:lnTo>
                    <a:lnTo>
                      <a:pt x="9118" y="403"/>
                    </a:lnTo>
                    <a:lnTo>
                      <a:pt x="9112" y="417"/>
                    </a:lnTo>
                    <a:close/>
                  </a:path>
                </a:pathLst>
              </a:custGeom>
              <a:solidFill>
                <a:srgbClr val="E67316"/>
              </a:solidFill>
              <a:ln w="9525">
                <a:noFill/>
                <a:round/>
                <a:headEnd/>
                <a:tailEnd/>
              </a:ln>
            </p:spPr>
            <p:txBody>
              <a:bodyPr/>
              <a:lstStyle/>
              <a:p>
                <a:pPr eaLnBrk="1" hangingPunct="1"/>
                <a:endParaRPr lang="pt-BR" b="1" u="none"/>
              </a:p>
            </p:txBody>
          </p:sp>
          <p:sp>
            <p:nvSpPr>
              <p:cNvPr id="455767" name="Freeform 2354"/>
              <p:cNvSpPr>
                <a:spLocks/>
              </p:cNvSpPr>
              <p:nvPr/>
            </p:nvSpPr>
            <p:spPr bwMode="auto">
              <a:xfrm>
                <a:off x="1005" y="2431"/>
                <a:ext cx="2342" cy="104"/>
              </a:xfrm>
              <a:custGeom>
                <a:avLst/>
                <a:gdLst>
                  <a:gd name="T0" fmla="*/ 0 w 9365"/>
                  <a:gd name="T1" fmla="*/ 0 h 419"/>
                  <a:gd name="T2" fmla="*/ 0 w 9365"/>
                  <a:gd name="T3" fmla="*/ 0 h 419"/>
                  <a:gd name="T4" fmla="*/ 0 w 9365"/>
                  <a:gd name="T5" fmla="*/ 0 h 419"/>
                  <a:gd name="T6" fmla="*/ 0 w 9365"/>
                  <a:gd name="T7" fmla="*/ 0 h 419"/>
                  <a:gd name="T8" fmla="*/ 0 w 9365"/>
                  <a:gd name="T9" fmla="*/ 0 h 419"/>
                  <a:gd name="T10" fmla="*/ 0 w 9365"/>
                  <a:gd name="T11" fmla="*/ 0 h 419"/>
                  <a:gd name="T12" fmla="*/ 0 w 9365"/>
                  <a:gd name="T13" fmla="*/ 0 h 419"/>
                  <a:gd name="T14" fmla="*/ 0 w 9365"/>
                  <a:gd name="T15" fmla="*/ 0 h 419"/>
                  <a:gd name="T16" fmla="*/ 0 w 9365"/>
                  <a:gd name="T17" fmla="*/ 0 h 419"/>
                  <a:gd name="T18" fmla="*/ 0 w 9365"/>
                  <a:gd name="T19" fmla="*/ 0 h 419"/>
                  <a:gd name="T20" fmla="*/ 0 w 9365"/>
                  <a:gd name="T21" fmla="*/ 0 h 419"/>
                  <a:gd name="T22" fmla="*/ 0 w 9365"/>
                  <a:gd name="T23" fmla="*/ 0 h 419"/>
                  <a:gd name="T24" fmla="*/ 0 w 9365"/>
                  <a:gd name="T25" fmla="*/ 0 h 419"/>
                  <a:gd name="T26" fmla="*/ 0 w 9365"/>
                  <a:gd name="T27" fmla="*/ 0 h 419"/>
                  <a:gd name="T28" fmla="*/ 0 w 9365"/>
                  <a:gd name="T29" fmla="*/ 0 h 419"/>
                  <a:gd name="T30" fmla="*/ 0 w 9365"/>
                  <a:gd name="T31" fmla="*/ 0 h 419"/>
                  <a:gd name="T32" fmla="*/ 0 w 9365"/>
                  <a:gd name="T33" fmla="*/ 0 h 419"/>
                  <a:gd name="T34" fmla="*/ 0 w 9365"/>
                  <a:gd name="T35" fmla="*/ 0 h 419"/>
                  <a:gd name="T36" fmla="*/ 0 w 9365"/>
                  <a:gd name="T37" fmla="*/ 0 h 419"/>
                  <a:gd name="T38" fmla="*/ 0 w 9365"/>
                  <a:gd name="T39" fmla="*/ 0 h 419"/>
                  <a:gd name="T40" fmla="*/ 0 w 9365"/>
                  <a:gd name="T41" fmla="*/ 0 h 4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65"/>
                  <a:gd name="T64" fmla="*/ 0 h 419"/>
                  <a:gd name="T65" fmla="*/ 9365 w 9365"/>
                  <a:gd name="T66" fmla="*/ 419 h 4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65" h="419">
                    <a:moveTo>
                      <a:pt x="9014" y="419"/>
                    </a:moveTo>
                    <a:lnTo>
                      <a:pt x="0" y="419"/>
                    </a:lnTo>
                    <a:lnTo>
                      <a:pt x="19" y="395"/>
                    </a:lnTo>
                    <a:lnTo>
                      <a:pt x="37" y="371"/>
                    </a:lnTo>
                    <a:lnTo>
                      <a:pt x="56" y="346"/>
                    </a:lnTo>
                    <a:lnTo>
                      <a:pt x="73" y="321"/>
                    </a:lnTo>
                    <a:lnTo>
                      <a:pt x="104" y="271"/>
                    </a:lnTo>
                    <a:lnTo>
                      <a:pt x="135" y="218"/>
                    </a:lnTo>
                    <a:lnTo>
                      <a:pt x="162" y="165"/>
                    </a:lnTo>
                    <a:lnTo>
                      <a:pt x="189" y="111"/>
                    </a:lnTo>
                    <a:lnTo>
                      <a:pt x="214" y="56"/>
                    </a:lnTo>
                    <a:lnTo>
                      <a:pt x="236" y="0"/>
                    </a:lnTo>
                    <a:lnTo>
                      <a:pt x="9365" y="0"/>
                    </a:lnTo>
                    <a:lnTo>
                      <a:pt x="9315" y="57"/>
                    </a:lnTo>
                    <a:lnTo>
                      <a:pt x="9266" y="114"/>
                    </a:lnTo>
                    <a:lnTo>
                      <a:pt x="9220" y="168"/>
                    </a:lnTo>
                    <a:lnTo>
                      <a:pt x="9174" y="221"/>
                    </a:lnTo>
                    <a:lnTo>
                      <a:pt x="9131" y="272"/>
                    </a:lnTo>
                    <a:lnTo>
                      <a:pt x="9090" y="322"/>
                    </a:lnTo>
                    <a:lnTo>
                      <a:pt x="9050" y="371"/>
                    </a:lnTo>
                    <a:lnTo>
                      <a:pt x="9014" y="419"/>
                    </a:lnTo>
                    <a:close/>
                  </a:path>
                </a:pathLst>
              </a:custGeom>
              <a:solidFill>
                <a:srgbClr val="E57015"/>
              </a:solidFill>
              <a:ln w="9525">
                <a:noFill/>
                <a:round/>
                <a:headEnd/>
                <a:tailEnd/>
              </a:ln>
            </p:spPr>
            <p:txBody>
              <a:bodyPr/>
              <a:lstStyle/>
              <a:p>
                <a:pPr eaLnBrk="1" hangingPunct="1"/>
                <a:endParaRPr lang="pt-BR" b="1" u="none"/>
              </a:p>
            </p:txBody>
          </p:sp>
          <p:sp>
            <p:nvSpPr>
              <p:cNvPr id="455768" name="Freeform 2355"/>
              <p:cNvSpPr>
                <a:spLocks/>
              </p:cNvSpPr>
              <p:nvPr/>
            </p:nvSpPr>
            <p:spPr bwMode="auto">
              <a:xfrm>
                <a:off x="1040" y="2379"/>
                <a:ext cx="2351" cy="104"/>
              </a:xfrm>
              <a:custGeom>
                <a:avLst/>
                <a:gdLst>
                  <a:gd name="T0" fmla="*/ 0 w 9401"/>
                  <a:gd name="T1" fmla="*/ 0 h 418"/>
                  <a:gd name="T2" fmla="*/ 0 w 9401"/>
                  <a:gd name="T3" fmla="*/ 0 h 418"/>
                  <a:gd name="T4" fmla="*/ 0 w 9401"/>
                  <a:gd name="T5" fmla="*/ 0 h 418"/>
                  <a:gd name="T6" fmla="*/ 0 w 9401"/>
                  <a:gd name="T7" fmla="*/ 0 h 418"/>
                  <a:gd name="T8" fmla="*/ 0 w 9401"/>
                  <a:gd name="T9" fmla="*/ 0 h 418"/>
                  <a:gd name="T10" fmla="*/ 0 w 9401"/>
                  <a:gd name="T11" fmla="*/ 0 h 418"/>
                  <a:gd name="T12" fmla="*/ 0 w 9401"/>
                  <a:gd name="T13" fmla="*/ 0 h 418"/>
                  <a:gd name="T14" fmla="*/ 0 w 9401"/>
                  <a:gd name="T15" fmla="*/ 0 h 418"/>
                  <a:gd name="T16" fmla="*/ 0 w 9401"/>
                  <a:gd name="T17" fmla="*/ 0 h 418"/>
                  <a:gd name="T18" fmla="*/ 0 w 9401"/>
                  <a:gd name="T19" fmla="*/ 0 h 418"/>
                  <a:gd name="T20" fmla="*/ 0 w 9401"/>
                  <a:gd name="T21" fmla="*/ 0 h 418"/>
                  <a:gd name="T22" fmla="*/ 0 w 9401"/>
                  <a:gd name="T23" fmla="*/ 0 h 418"/>
                  <a:gd name="T24" fmla="*/ 0 w 9401"/>
                  <a:gd name="T25" fmla="*/ 0 h 418"/>
                  <a:gd name="T26" fmla="*/ 0 w 9401"/>
                  <a:gd name="T27" fmla="*/ 0 h 418"/>
                  <a:gd name="T28" fmla="*/ 0 w 9401"/>
                  <a:gd name="T29" fmla="*/ 0 h 418"/>
                  <a:gd name="T30" fmla="*/ 0 w 9401"/>
                  <a:gd name="T31" fmla="*/ 0 h 418"/>
                  <a:gd name="T32" fmla="*/ 0 w 9401"/>
                  <a:gd name="T33" fmla="*/ 0 h 418"/>
                  <a:gd name="T34" fmla="*/ 0 w 9401"/>
                  <a:gd name="T35" fmla="*/ 0 h 418"/>
                  <a:gd name="T36" fmla="*/ 0 w 9401"/>
                  <a:gd name="T37" fmla="*/ 0 h 4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01"/>
                  <a:gd name="T58" fmla="*/ 0 h 418"/>
                  <a:gd name="T59" fmla="*/ 9401 w 9401"/>
                  <a:gd name="T60" fmla="*/ 418 h 4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01" h="418">
                    <a:moveTo>
                      <a:pt x="9043" y="418"/>
                    </a:moveTo>
                    <a:lnTo>
                      <a:pt x="0" y="418"/>
                    </a:lnTo>
                    <a:lnTo>
                      <a:pt x="26" y="368"/>
                    </a:lnTo>
                    <a:lnTo>
                      <a:pt x="50" y="317"/>
                    </a:lnTo>
                    <a:lnTo>
                      <a:pt x="74" y="265"/>
                    </a:lnTo>
                    <a:lnTo>
                      <a:pt x="95" y="212"/>
                    </a:lnTo>
                    <a:lnTo>
                      <a:pt x="115" y="159"/>
                    </a:lnTo>
                    <a:lnTo>
                      <a:pt x="135" y="107"/>
                    </a:lnTo>
                    <a:lnTo>
                      <a:pt x="152" y="53"/>
                    </a:lnTo>
                    <a:lnTo>
                      <a:pt x="169" y="0"/>
                    </a:lnTo>
                    <a:lnTo>
                      <a:pt x="9401" y="0"/>
                    </a:lnTo>
                    <a:lnTo>
                      <a:pt x="9355" y="55"/>
                    </a:lnTo>
                    <a:lnTo>
                      <a:pt x="9309" y="111"/>
                    </a:lnTo>
                    <a:lnTo>
                      <a:pt x="9264" y="165"/>
                    </a:lnTo>
                    <a:lnTo>
                      <a:pt x="9218" y="218"/>
                    </a:lnTo>
                    <a:lnTo>
                      <a:pt x="9173" y="269"/>
                    </a:lnTo>
                    <a:lnTo>
                      <a:pt x="9128" y="319"/>
                    </a:lnTo>
                    <a:lnTo>
                      <a:pt x="9086" y="369"/>
                    </a:lnTo>
                    <a:lnTo>
                      <a:pt x="9043" y="418"/>
                    </a:lnTo>
                    <a:close/>
                  </a:path>
                </a:pathLst>
              </a:custGeom>
              <a:solidFill>
                <a:srgbClr val="E56D15"/>
              </a:solidFill>
              <a:ln w="9525">
                <a:noFill/>
                <a:round/>
                <a:headEnd/>
                <a:tailEnd/>
              </a:ln>
            </p:spPr>
            <p:txBody>
              <a:bodyPr/>
              <a:lstStyle/>
              <a:p>
                <a:pPr eaLnBrk="1" hangingPunct="1"/>
                <a:endParaRPr lang="pt-BR" b="1" u="none"/>
              </a:p>
            </p:txBody>
          </p:sp>
          <p:sp>
            <p:nvSpPr>
              <p:cNvPr id="455769" name="Freeform 2356"/>
              <p:cNvSpPr>
                <a:spLocks/>
              </p:cNvSpPr>
              <p:nvPr/>
            </p:nvSpPr>
            <p:spPr bwMode="auto">
              <a:xfrm>
                <a:off x="1064" y="2327"/>
                <a:ext cx="2367" cy="104"/>
              </a:xfrm>
              <a:custGeom>
                <a:avLst/>
                <a:gdLst>
                  <a:gd name="T0" fmla="*/ 0 w 9467"/>
                  <a:gd name="T1" fmla="*/ 0 h 417"/>
                  <a:gd name="T2" fmla="*/ 0 w 9467"/>
                  <a:gd name="T3" fmla="*/ 0 h 417"/>
                  <a:gd name="T4" fmla="*/ 0 w 9467"/>
                  <a:gd name="T5" fmla="*/ 0 h 417"/>
                  <a:gd name="T6" fmla="*/ 0 w 9467"/>
                  <a:gd name="T7" fmla="*/ 0 h 417"/>
                  <a:gd name="T8" fmla="*/ 0 w 9467"/>
                  <a:gd name="T9" fmla="*/ 0 h 417"/>
                  <a:gd name="T10" fmla="*/ 0 w 9467"/>
                  <a:gd name="T11" fmla="*/ 0 h 417"/>
                  <a:gd name="T12" fmla="*/ 0 w 9467"/>
                  <a:gd name="T13" fmla="*/ 0 h 417"/>
                  <a:gd name="T14" fmla="*/ 0 w 9467"/>
                  <a:gd name="T15" fmla="*/ 0 h 417"/>
                  <a:gd name="T16" fmla="*/ 0 w 9467"/>
                  <a:gd name="T17" fmla="*/ 0 h 417"/>
                  <a:gd name="T18" fmla="*/ 0 w 9467"/>
                  <a:gd name="T19" fmla="*/ 0 h 417"/>
                  <a:gd name="T20" fmla="*/ 0 w 9467"/>
                  <a:gd name="T21" fmla="*/ 0 h 417"/>
                  <a:gd name="T22" fmla="*/ 0 w 9467"/>
                  <a:gd name="T23" fmla="*/ 0 h 417"/>
                  <a:gd name="T24" fmla="*/ 0 w 9467"/>
                  <a:gd name="T25" fmla="*/ 0 h 417"/>
                  <a:gd name="T26" fmla="*/ 0 w 9467"/>
                  <a:gd name="T27" fmla="*/ 0 h 417"/>
                  <a:gd name="T28" fmla="*/ 0 w 9467"/>
                  <a:gd name="T29" fmla="*/ 0 h 417"/>
                  <a:gd name="T30" fmla="*/ 0 w 9467"/>
                  <a:gd name="T31" fmla="*/ 0 h 417"/>
                  <a:gd name="T32" fmla="*/ 0 w 9467"/>
                  <a:gd name="T33" fmla="*/ 0 h 417"/>
                  <a:gd name="T34" fmla="*/ 0 w 9467"/>
                  <a:gd name="T35" fmla="*/ 0 h 417"/>
                  <a:gd name="T36" fmla="*/ 0 w 9467"/>
                  <a:gd name="T37" fmla="*/ 0 h 4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67"/>
                  <a:gd name="T58" fmla="*/ 0 h 417"/>
                  <a:gd name="T59" fmla="*/ 9467 w 9467"/>
                  <a:gd name="T60" fmla="*/ 417 h 4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67" h="417">
                    <a:moveTo>
                      <a:pt x="9129" y="417"/>
                    </a:moveTo>
                    <a:lnTo>
                      <a:pt x="0" y="417"/>
                    </a:lnTo>
                    <a:lnTo>
                      <a:pt x="20" y="366"/>
                    </a:lnTo>
                    <a:lnTo>
                      <a:pt x="39" y="313"/>
                    </a:lnTo>
                    <a:lnTo>
                      <a:pt x="56" y="260"/>
                    </a:lnTo>
                    <a:lnTo>
                      <a:pt x="73" y="209"/>
                    </a:lnTo>
                    <a:lnTo>
                      <a:pt x="89" y="156"/>
                    </a:lnTo>
                    <a:lnTo>
                      <a:pt x="103" y="103"/>
                    </a:lnTo>
                    <a:lnTo>
                      <a:pt x="118" y="52"/>
                    </a:lnTo>
                    <a:lnTo>
                      <a:pt x="132" y="0"/>
                    </a:lnTo>
                    <a:lnTo>
                      <a:pt x="9467" y="0"/>
                    </a:lnTo>
                    <a:lnTo>
                      <a:pt x="9426" y="56"/>
                    </a:lnTo>
                    <a:lnTo>
                      <a:pt x="9384" y="110"/>
                    </a:lnTo>
                    <a:lnTo>
                      <a:pt x="9342" y="163"/>
                    </a:lnTo>
                    <a:lnTo>
                      <a:pt x="9300" y="215"/>
                    </a:lnTo>
                    <a:lnTo>
                      <a:pt x="9258" y="268"/>
                    </a:lnTo>
                    <a:lnTo>
                      <a:pt x="9214" y="318"/>
                    </a:lnTo>
                    <a:lnTo>
                      <a:pt x="9172" y="368"/>
                    </a:lnTo>
                    <a:lnTo>
                      <a:pt x="9129" y="417"/>
                    </a:lnTo>
                    <a:close/>
                  </a:path>
                </a:pathLst>
              </a:custGeom>
              <a:solidFill>
                <a:srgbClr val="E46A13"/>
              </a:solidFill>
              <a:ln w="9525">
                <a:noFill/>
                <a:round/>
                <a:headEnd/>
                <a:tailEnd/>
              </a:ln>
            </p:spPr>
            <p:txBody>
              <a:bodyPr/>
              <a:lstStyle/>
              <a:p>
                <a:pPr eaLnBrk="1" hangingPunct="1"/>
                <a:endParaRPr lang="pt-BR" b="1" u="none"/>
              </a:p>
            </p:txBody>
          </p:sp>
          <p:sp>
            <p:nvSpPr>
              <p:cNvPr id="455770" name="Freeform 2357"/>
              <p:cNvSpPr>
                <a:spLocks/>
              </p:cNvSpPr>
              <p:nvPr/>
            </p:nvSpPr>
            <p:spPr bwMode="auto">
              <a:xfrm>
                <a:off x="1082" y="2274"/>
                <a:ext cx="2384" cy="105"/>
              </a:xfrm>
              <a:custGeom>
                <a:avLst/>
                <a:gdLst>
                  <a:gd name="T0" fmla="*/ 0 w 9536"/>
                  <a:gd name="T1" fmla="*/ 0 h 419"/>
                  <a:gd name="T2" fmla="*/ 0 w 9536"/>
                  <a:gd name="T3" fmla="*/ 0 h 419"/>
                  <a:gd name="T4" fmla="*/ 0 w 9536"/>
                  <a:gd name="T5" fmla="*/ 0 h 419"/>
                  <a:gd name="T6" fmla="*/ 0 w 9536"/>
                  <a:gd name="T7" fmla="*/ 0 h 419"/>
                  <a:gd name="T8" fmla="*/ 0 w 9536"/>
                  <a:gd name="T9" fmla="*/ 0 h 419"/>
                  <a:gd name="T10" fmla="*/ 0 w 9536"/>
                  <a:gd name="T11" fmla="*/ 0 h 419"/>
                  <a:gd name="T12" fmla="*/ 0 w 9536"/>
                  <a:gd name="T13" fmla="*/ 0 h 419"/>
                  <a:gd name="T14" fmla="*/ 0 w 9536"/>
                  <a:gd name="T15" fmla="*/ 0 h 419"/>
                  <a:gd name="T16" fmla="*/ 0 w 9536"/>
                  <a:gd name="T17" fmla="*/ 0 h 419"/>
                  <a:gd name="T18" fmla="*/ 0 w 9536"/>
                  <a:gd name="T19" fmla="*/ 0 h 419"/>
                  <a:gd name="T20" fmla="*/ 0 w 9536"/>
                  <a:gd name="T21" fmla="*/ 0 h 419"/>
                  <a:gd name="T22" fmla="*/ 0 w 9536"/>
                  <a:gd name="T23" fmla="*/ 0 h 419"/>
                  <a:gd name="T24" fmla="*/ 0 w 9536"/>
                  <a:gd name="T25" fmla="*/ 0 h 419"/>
                  <a:gd name="T26" fmla="*/ 0 w 9536"/>
                  <a:gd name="T27" fmla="*/ 0 h 419"/>
                  <a:gd name="T28" fmla="*/ 0 w 9536"/>
                  <a:gd name="T29" fmla="*/ 0 h 419"/>
                  <a:gd name="T30" fmla="*/ 0 w 9536"/>
                  <a:gd name="T31" fmla="*/ 0 h 419"/>
                  <a:gd name="T32" fmla="*/ 0 w 9536"/>
                  <a:gd name="T33" fmla="*/ 0 h 419"/>
                  <a:gd name="T34" fmla="*/ 0 w 9536"/>
                  <a:gd name="T35" fmla="*/ 0 h 419"/>
                  <a:gd name="T36" fmla="*/ 0 w 9536"/>
                  <a:gd name="T37" fmla="*/ 0 h 4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36"/>
                  <a:gd name="T58" fmla="*/ 0 h 419"/>
                  <a:gd name="T59" fmla="*/ 9536 w 9536"/>
                  <a:gd name="T60" fmla="*/ 419 h 4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36" h="419">
                    <a:moveTo>
                      <a:pt x="9232" y="419"/>
                    </a:moveTo>
                    <a:lnTo>
                      <a:pt x="0" y="419"/>
                    </a:lnTo>
                    <a:lnTo>
                      <a:pt x="16" y="365"/>
                    </a:lnTo>
                    <a:lnTo>
                      <a:pt x="32" y="312"/>
                    </a:lnTo>
                    <a:lnTo>
                      <a:pt x="46" y="258"/>
                    </a:lnTo>
                    <a:lnTo>
                      <a:pt x="59" y="205"/>
                    </a:lnTo>
                    <a:lnTo>
                      <a:pt x="74" y="153"/>
                    </a:lnTo>
                    <a:lnTo>
                      <a:pt x="87" y="101"/>
                    </a:lnTo>
                    <a:lnTo>
                      <a:pt x="100" y="51"/>
                    </a:lnTo>
                    <a:lnTo>
                      <a:pt x="113" y="0"/>
                    </a:lnTo>
                    <a:lnTo>
                      <a:pt x="9536" y="0"/>
                    </a:lnTo>
                    <a:lnTo>
                      <a:pt x="9500" y="56"/>
                    </a:lnTo>
                    <a:lnTo>
                      <a:pt x="9464" y="110"/>
                    </a:lnTo>
                    <a:lnTo>
                      <a:pt x="9427" y="163"/>
                    </a:lnTo>
                    <a:lnTo>
                      <a:pt x="9390" y="216"/>
                    </a:lnTo>
                    <a:lnTo>
                      <a:pt x="9352" y="268"/>
                    </a:lnTo>
                    <a:lnTo>
                      <a:pt x="9313" y="318"/>
                    </a:lnTo>
                    <a:lnTo>
                      <a:pt x="9273" y="369"/>
                    </a:lnTo>
                    <a:lnTo>
                      <a:pt x="9232" y="419"/>
                    </a:lnTo>
                    <a:close/>
                  </a:path>
                </a:pathLst>
              </a:custGeom>
              <a:solidFill>
                <a:srgbClr val="E46612"/>
              </a:solidFill>
              <a:ln w="9525">
                <a:noFill/>
                <a:round/>
                <a:headEnd/>
                <a:tailEnd/>
              </a:ln>
            </p:spPr>
            <p:txBody>
              <a:bodyPr/>
              <a:lstStyle/>
              <a:p>
                <a:pPr eaLnBrk="1" hangingPunct="1"/>
                <a:endParaRPr lang="pt-BR" b="1" u="none"/>
              </a:p>
            </p:txBody>
          </p:sp>
          <p:sp>
            <p:nvSpPr>
              <p:cNvPr id="455771" name="Freeform 2358"/>
              <p:cNvSpPr>
                <a:spLocks/>
              </p:cNvSpPr>
              <p:nvPr/>
            </p:nvSpPr>
            <p:spPr bwMode="auto">
              <a:xfrm>
                <a:off x="1097" y="2222"/>
                <a:ext cx="2398" cy="105"/>
              </a:xfrm>
              <a:custGeom>
                <a:avLst/>
                <a:gdLst>
                  <a:gd name="T0" fmla="*/ 0 w 9591"/>
                  <a:gd name="T1" fmla="*/ 0 h 418"/>
                  <a:gd name="T2" fmla="*/ 0 w 9591"/>
                  <a:gd name="T3" fmla="*/ 0 h 418"/>
                  <a:gd name="T4" fmla="*/ 0 w 9591"/>
                  <a:gd name="T5" fmla="*/ 0 h 418"/>
                  <a:gd name="T6" fmla="*/ 0 w 9591"/>
                  <a:gd name="T7" fmla="*/ 0 h 418"/>
                  <a:gd name="T8" fmla="*/ 0 w 9591"/>
                  <a:gd name="T9" fmla="*/ 0 h 418"/>
                  <a:gd name="T10" fmla="*/ 0 w 9591"/>
                  <a:gd name="T11" fmla="*/ 0 h 418"/>
                  <a:gd name="T12" fmla="*/ 0 w 9591"/>
                  <a:gd name="T13" fmla="*/ 0 h 418"/>
                  <a:gd name="T14" fmla="*/ 0 w 9591"/>
                  <a:gd name="T15" fmla="*/ 0 h 418"/>
                  <a:gd name="T16" fmla="*/ 0 w 9591"/>
                  <a:gd name="T17" fmla="*/ 0 h 418"/>
                  <a:gd name="T18" fmla="*/ 0 w 9591"/>
                  <a:gd name="T19" fmla="*/ 0 h 418"/>
                  <a:gd name="T20" fmla="*/ 0 w 9591"/>
                  <a:gd name="T21" fmla="*/ 0 h 418"/>
                  <a:gd name="T22" fmla="*/ 0 w 9591"/>
                  <a:gd name="T23" fmla="*/ 0 h 418"/>
                  <a:gd name="T24" fmla="*/ 0 w 9591"/>
                  <a:gd name="T25" fmla="*/ 0 h 418"/>
                  <a:gd name="T26" fmla="*/ 0 w 9591"/>
                  <a:gd name="T27" fmla="*/ 0 h 418"/>
                  <a:gd name="T28" fmla="*/ 0 w 9591"/>
                  <a:gd name="T29" fmla="*/ 0 h 418"/>
                  <a:gd name="T30" fmla="*/ 0 w 9591"/>
                  <a:gd name="T31" fmla="*/ 0 h 418"/>
                  <a:gd name="T32" fmla="*/ 0 w 9591"/>
                  <a:gd name="T33" fmla="*/ 0 h 418"/>
                  <a:gd name="T34" fmla="*/ 0 w 9591"/>
                  <a:gd name="T35" fmla="*/ 0 h 418"/>
                  <a:gd name="T36" fmla="*/ 0 w 9591"/>
                  <a:gd name="T37" fmla="*/ 0 h 4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91"/>
                  <a:gd name="T58" fmla="*/ 0 h 418"/>
                  <a:gd name="T59" fmla="*/ 9591 w 9591"/>
                  <a:gd name="T60" fmla="*/ 418 h 4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91" h="418">
                    <a:moveTo>
                      <a:pt x="9335" y="418"/>
                    </a:moveTo>
                    <a:lnTo>
                      <a:pt x="0" y="418"/>
                    </a:lnTo>
                    <a:lnTo>
                      <a:pt x="15" y="361"/>
                    </a:lnTo>
                    <a:lnTo>
                      <a:pt x="29" y="306"/>
                    </a:lnTo>
                    <a:lnTo>
                      <a:pt x="43" y="252"/>
                    </a:lnTo>
                    <a:lnTo>
                      <a:pt x="57" y="199"/>
                    </a:lnTo>
                    <a:lnTo>
                      <a:pt x="72" y="146"/>
                    </a:lnTo>
                    <a:lnTo>
                      <a:pt x="86" y="96"/>
                    </a:lnTo>
                    <a:lnTo>
                      <a:pt x="101" y="47"/>
                    </a:lnTo>
                    <a:lnTo>
                      <a:pt x="117" y="0"/>
                    </a:lnTo>
                    <a:lnTo>
                      <a:pt x="9591" y="0"/>
                    </a:lnTo>
                    <a:lnTo>
                      <a:pt x="9564" y="54"/>
                    </a:lnTo>
                    <a:lnTo>
                      <a:pt x="9535" y="108"/>
                    </a:lnTo>
                    <a:lnTo>
                      <a:pt x="9504" y="161"/>
                    </a:lnTo>
                    <a:lnTo>
                      <a:pt x="9473" y="214"/>
                    </a:lnTo>
                    <a:lnTo>
                      <a:pt x="9440" y="266"/>
                    </a:lnTo>
                    <a:lnTo>
                      <a:pt x="9407" y="317"/>
                    </a:lnTo>
                    <a:lnTo>
                      <a:pt x="9371" y="368"/>
                    </a:lnTo>
                    <a:lnTo>
                      <a:pt x="9335" y="418"/>
                    </a:lnTo>
                    <a:close/>
                  </a:path>
                </a:pathLst>
              </a:custGeom>
              <a:solidFill>
                <a:srgbClr val="E36412"/>
              </a:solidFill>
              <a:ln w="9525">
                <a:noFill/>
                <a:round/>
                <a:headEnd/>
                <a:tailEnd/>
              </a:ln>
            </p:spPr>
            <p:txBody>
              <a:bodyPr/>
              <a:lstStyle/>
              <a:p>
                <a:pPr eaLnBrk="1" hangingPunct="1"/>
                <a:endParaRPr lang="pt-BR" b="1" u="none"/>
              </a:p>
            </p:txBody>
          </p:sp>
          <p:sp>
            <p:nvSpPr>
              <p:cNvPr id="455772" name="Freeform 2359"/>
              <p:cNvSpPr>
                <a:spLocks/>
              </p:cNvSpPr>
              <p:nvPr/>
            </p:nvSpPr>
            <p:spPr bwMode="auto">
              <a:xfrm>
                <a:off x="1111" y="2170"/>
                <a:ext cx="2406" cy="104"/>
              </a:xfrm>
              <a:custGeom>
                <a:avLst/>
                <a:gdLst>
                  <a:gd name="T0" fmla="*/ 0 w 9623"/>
                  <a:gd name="T1" fmla="*/ 0 h 417"/>
                  <a:gd name="T2" fmla="*/ 0 w 9623"/>
                  <a:gd name="T3" fmla="*/ 0 h 417"/>
                  <a:gd name="T4" fmla="*/ 0 w 9623"/>
                  <a:gd name="T5" fmla="*/ 0 h 417"/>
                  <a:gd name="T6" fmla="*/ 0 w 9623"/>
                  <a:gd name="T7" fmla="*/ 0 h 417"/>
                  <a:gd name="T8" fmla="*/ 0 w 9623"/>
                  <a:gd name="T9" fmla="*/ 0 h 417"/>
                  <a:gd name="T10" fmla="*/ 0 w 9623"/>
                  <a:gd name="T11" fmla="*/ 0 h 417"/>
                  <a:gd name="T12" fmla="*/ 0 w 9623"/>
                  <a:gd name="T13" fmla="*/ 0 h 417"/>
                  <a:gd name="T14" fmla="*/ 0 w 9623"/>
                  <a:gd name="T15" fmla="*/ 0 h 417"/>
                  <a:gd name="T16" fmla="*/ 0 w 9623"/>
                  <a:gd name="T17" fmla="*/ 0 h 417"/>
                  <a:gd name="T18" fmla="*/ 0 w 9623"/>
                  <a:gd name="T19" fmla="*/ 0 h 417"/>
                  <a:gd name="T20" fmla="*/ 0 w 9623"/>
                  <a:gd name="T21" fmla="*/ 0 h 417"/>
                  <a:gd name="T22" fmla="*/ 0 w 9623"/>
                  <a:gd name="T23" fmla="*/ 0 h 417"/>
                  <a:gd name="T24" fmla="*/ 0 w 9623"/>
                  <a:gd name="T25" fmla="*/ 0 h 417"/>
                  <a:gd name="T26" fmla="*/ 0 w 9623"/>
                  <a:gd name="T27" fmla="*/ 0 h 417"/>
                  <a:gd name="T28" fmla="*/ 0 w 9623"/>
                  <a:gd name="T29" fmla="*/ 0 h 417"/>
                  <a:gd name="T30" fmla="*/ 0 w 9623"/>
                  <a:gd name="T31" fmla="*/ 0 h 417"/>
                  <a:gd name="T32" fmla="*/ 0 w 9623"/>
                  <a:gd name="T33" fmla="*/ 0 h 417"/>
                  <a:gd name="T34" fmla="*/ 0 w 9623"/>
                  <a:gd name="T35" fmla="*/ 0 h 417"/>
                  <a:gd name="T36" fmla="*/ 0 w 9623"/>
                  <a:gd name="T37" fmla="*/ 0 h 417"/>
                  <a:gd name="T38" fmla="*/ 0 w 9623"/>
                  <a:gd name="T39" fmla="*/ 0 h 417"/>
                  <a:gd name="T40" fmla="*/ 0 w 9623"/>
                  <a:gd name="T41" fmla="*/ 0 h 4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23"/>
                  <a:gd name="T64" fmla="*/ 0 h 417"/>
                  <a:gd name="T65" fmla="*/ 9623 w 9623"/>
                  <a:gd name="T66" fmla="*/ 417 h 4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23" h="417">
                    <a:moveTo>
                      <a:pt x="9423" y="417"/>
                    </a:moveTo>
                    <a:lnTo>
                      <a:pt x="0" y="417"/>
                    </a:lnTo>
                    <a:lnTo>
                      <a:pt x="16" y="357"/>
                    </a:lnTo>
                    <a:lnTo>
                      <a:pt x="33" y="299"/>
                    </a:lnTo>
                    <a:lnTo>
                      <a:pt x="51" y="242"/>
                    </a:lnTo>
                    <a:lnTo>
                      <a:pt x="69" y="186"/>
                    </a:lnTo>
                    <a:lnTo>
                      <a:pt x="89" y="135"/>
                    </a:lnTo>
                    <a:lnTo>
                      <a:pt x="109" y="87"/>
                    </a:lnTo>
                    <a:lnTo>
                      <a:pt x="121" y="64"/>
                    </a:lnTo>
                    <a:lnTo>
                      <a:pt x="131" y="41"/>
                    </a:lnTo>
                    <a:lnTo>
                      <a:pt x="143" y="20"/>
                    </a:lnTo>
                    <a:lnTo>
                      <a:pt x="155" y="0"/>
                    </a:lnTo>
                    <a:lnTo>
                      <a:pt x="9623" y="0"/>
                    </a:lnTo>
                    <a:lnTo>
                      <a:pt x="9603" y="54"/>
                    </a:lnTo>
                    <a:lnTo>
                      <a:pt x="9582" y="107"/>
                    </a:lnTo>
                    <a:lnTo>
                      <a:pt x="9560" y="161"/>
                    </a:lnTo>
                    <a:lnTo>
                      <a:pt x="9535" y="213"/>
                    </a:lnTo>
                    <a:lnTo>
                      <a:pt x="9508" y="266"/>
                    </a:lnTo>
                    <a:lnTo>
                      <a:pt x="9481" y="317"/>
                    </a:lnTo>
                    <a:lnTo>
                      <a:pt x="9452" y="367"/>
                    </a:lnTo>
                    <a:lnTo>
                      <a:pt x="9423" y="417"/>
                    </a:lnTo>
                    <a:close/>
                  </a:path>
                </a:pathLst>
              </a:custGeom>
              <a:solidFill>
                <a:srgbClr val="E36013"/>
              </a:solidFill>
              <a:ln w="9525">
                <a:noFill/>
                <a:round/>
                <a:headEnd/>
                <a:tailEnd/>
              </a:ln>
            </p:spPr>
            <p:txBody>
              <a:bodyPr/>
              <a:lstStyle/>
              <a:p>
                <a:pPr eaLnBrk="1" hangingPunct="1"/>
                <a:endParaRPr lang="pt-BR" b="1" u="none"/>
              </a:p>
            </p:txBody>
          </p:sp>
          <p:sp>
            <p:nvSpPr>
              <p:cNvPr id="455773" name="Freeform 2360"/>
              <p:cNvSpPr>
                <a:spLocks/>
              </p:cNvSpPr>
              <p:nvPr/>
            </p:nvSpPr>
            <p:spPr bwMode="auto">
              <a:xfrm>
                <a:off x="1126" y="2117"/>
                <a:ext cx="2404" cy="105"/>
              </a:xfrm>
              <a:custGeom>
                <a:avLst/>
                <a:gdLst>
                  <a:gd name="T0" fmla="*/ 0 w 9614"/>
                  <a:gd name="T1" fmla="*/ 0 h 419"/>
                  <a:gd name="T2" fmla="*/ 0 w 9614"/>
                  <a:gd name="T3" fmla="*/ 0 h 419"/>
                  <a:gd name="T4" fmla="*/ 0 w 9614"/>
                  <a:gd name="T5" fmla="*/ 0 h 419"/>
                  <a:gd name="T6" fmla="*/ 0 w 9614"/>
                  <a:gd name="T7" fmla="*/ 0 h 419"/>
                  <a:gd name="T8" fmla="*/ 0 w 9614"/>
                  <a:gd name="T9" fmla="*/ 0 h 419"/>
                  <a:gd name="T10" fmla="*/ 0 w 9614"/>
                  <a:gd name="T11" fmla="*/ 0 h 419"/>
                  <a:gd name="T12" fmla="*/ 0 w 9614"/>
                  <a:gd name="T13" fmla="*/ 0 h 419"/>
                  <a:gd name="T14" fmla="*/ 0 w 9614"/>
                  <a:gd name="T15" fmla="*/ 0 h 419"/>
                  <a:gd name="T16" fmla="*/ 0 w 9614"/>
                  <a:gd name="T17" fmla="*/ 0 h 419"/>
                  <a:gd name="T18" fmla="*/ 0 w 9614"/>
                  <a:gd name="T19" fmla="*/ 0 h 419"/>
                  <a:gd name="T20" fmla="*/ 0 w 9614"/>
                  <a:gd name="T21" fmla="*/ 0 h 419"/>
                  <a:gd name="T22" fmla="*/ 0 w 9614"/>
                  <a:gd name="T23" fmla="*/ 0 h 419"/>
                  <a:gd name="T24" fmla="*/ 0 w 9614"/>
                  <a:gd name="T25" fmla="*/ 0 h 419"/>
                  <a:gd name="T26" fmla="*/ 0 w 9614"/>
                  <a:gd name="T27" fmla="*/ 0 h 419"/>
                  <a:gd name="T28" fmla="*/ 0 w 9614"/>
                  <a:gd name="T29" fmla="*/ 0 h 419"/>
                  <a:gd name="T30" fmla="*/ 0 w 9614"/>
                  <a:gd name="T31" fmla="*/ 0 h 419"/>
                  <a:gd name="T32" fmla="*/ 0 w 9614"/>
                  <a:gd name="T33" fmla="*/ 0 h 419"/>
                  <a:gd name="T34" fmla="*/ 0 w 9614"/>
                  <a:gd name="T35" fmla="*/ 0 h 419"/>
                  <a:gd name="T36" fmla="*/ 0 w 9614"/>
                  <a:gd name="T37" fmla="*/ 0 h 419"/>
                  <a:gd name="T38" fmla="*/ 0 w 9614"/>
                  <a:gd name="T39" fmla="*/ 0 h 419"/>
                  <a:gd name="T40" fmla="*/ 0 w 9614"/>
                  <a:gd name="T41" fmla="*/ 0 h 419"/>
                  <a:gd name="T42" fmla="*/ 0 w 9614"/>
                  <a:gd name="T43" fmla="*/ 0 h 419"/>
                  <a:gd name="T44" fmla="*/ 0 w 9614"/>
                  <a:gd name="T45" fmla="*/ 0 h 419"/>
                  <a:gd name="T46" fmla="*/ 0 w 9614"/>
                  <a:gd name="T47" fmla="*/ 0 h 419"/>
                  <a:gd name="T48" fmla="*/ 0 w 9614"/>
                  <a:gd name="T49" fmla="*/ 0 h 419"/>
                  <a:gd name="T50" fmla="*/ 0 w 9614"/>
                  <a:gd name="T51" fmla="*/ 0 h 419"/>
                  <a:gd name="T52" fmla="*/ 0 w 9614"/>
                  <a:gd name="T53" fmla="*/ 0 h 419"/>
                  <a:gd name="T54" fmla="*/ 0 w 9614"/>
                  <a:gd name="T55" fmla="*/ 0 h 419"/>
                  <a:gd name="T56" fmla="*/ 0 w 9614"/>
                  <a:gd name="T57" fmla="*/ 0 h 4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614"/>
                  <a:gd name="T88" fmla="*/ 0 h 419"/>
                  <a:gd name="T89" fmla="*/ 9614 w 9614"/>
                  <a:gd name="T90" fmla="*/ 419 h 4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614" h="419">
                    <a:moveTo>
                      <a:pt x="9474" y="419"/>
                    </a:moveTo>
                    <a:lnTo>
                      <a:pt x="0" y="419"/>
                    </a:lnTo>
                    <a:lnTo>
                      <a:pt x="18" y="365"/>
                    </a:lnTo>
                    <a:lnTo>
                      <a:pt x="39" y="313"/>
                    </a:lnTo>
                    <a:lnTo>
                      <a:pt x="50" y="289"/>
                    </a:lnTo>
                    <a:lnTo>
                      <a:pt x="60" y="266"/>
                    </a:lnTo>
                    <a:lnTo>
                      <a:pt x="72" y="243"/>
                    </a:lnTo>
                    <a:lnTo>
                      <a:pt x="84" y="222"/>
                    </a:lnTo>
                    <a:lnTo>
                      <a:pt x="97" y="201"/>
                    </a:lnTo>
                    <a:lnTo>
                      <a:pt x="110" y="181"/>
                    </a:lnTo>
                    <a:lnTo>
                      <a:pt x="124" y="163"/>
                    </a:lnTo>
                    <a:lnTo>
                      <a:pt x="138" y="146"/>
                    </a:lnTo>
                    <a:lnTo>
                      <a:pt x="154" y="128"/>
                    </a:lnTo>
                    <a:lnTo>
                      <a:pt x="168" y="114"/>
                    </a:lnTo>
                    <a:lnTo>
                      <a:pt x="186" y="99"/>
                    </a:lnTo>
                    <a:lnTo>
                      <a:pt x="203" y="86"/>
                    </a:lnTo>
                    <a:lnTo>
                      <a:pt x="234" y="65"/>
                    </a:lnTo>
                    <a:lnTo>
                      <a:pt x="269" y="44"/>
                    </a:lnTo>
                    <a:lnTo>
                      <a:pt x="307" y="23"/>
                    </a:lnTo>
                    <a:lnTo>
                      <a:pt x="348" y="0"/>
                    </a:lnTo>
                    <a:lnTo>
                      <a:pt x="9614" y="0"/>
                    </a:lnTo>
                    <a:lnTo>
                      <a:pt x="9604" y="54"/>
                    </a:lnTo>
                    <a:lnTo>
                      <a:pt x="9591" y="109"/>
                    </a:lnTo>
                    <a:lnTo>
                      <a:pt x="9575" y="161"/>
                    </a:lnTo>
                    <a:lnTo>
                      <a:pt x="9559" y="214"/>
                    </a:lnTo>
                    <a:lnTo>
                      <a:pt x="9540" y="266"/>
                    </a:lnTo>
                    <a:lnTo>
                      <a:pt x="9519" y="317"/>
                    </a:lnTo>
                    <a:lnTo>
                      <a:pt x="9498" y="369"/>
                    </a:lnTo>
                    <a:lnTo>
                      <a:pt x="9474" y="419"/>
                    </a:lnTo>
                    <a:close/>
                  </a:path>
                </a:pathLst>
              </a:custGeom>
              <a:solidFill>
                <a:srgbClr val="E25E13"/>
              </a:solidFill>
              <a:ln w="9525">
                <a:noFill/>
                <a:round/>
                <a:headEnd/>
                <a:tailEnd/>
              </a:ln>
            </p:spPr>
            <p:txBody>
              <a:bodyPr/>
              <a:lstStyle/>
              <a:p>
                <a:pPr eaLnBrk="1" hangingPunct="1"/>
                <a:endParaRPr lang="pt-BR" b="1" u="none"/>
              </a:p>
            </p:txBody>
          </p:sp>
          <p:sp>
            <p:nvSpPr>
              <p:cNvPr id="455774" name="Freeform 2361"/>
              <p:cNvSpPr>
                <a:spLocks/>
              </p:cNvSpPr>
              <p:nvPr/>
            </p:nvSpPr>
            <p:spPr bwMode="auto">
              <a:xfrm>
                <a:off x="1149" y="2065"/>
                <a:ext cx="2386" cy="105"/>
              </a:xfrm>
              <a:custGeom>
                <a:avLst/>
                <a:gdLst>
                  <a:gd name="T0" fmla="*/ 0 w 9542"/>
                  <a:gd name="T1" fmla="*/ 0 h 418"/>
                  <a:gd name="T2" fmla="*/ 0 w 9542"/>
                  <a:gd name="T3" fmla="*/ 0 h 418"/>
                  <a:gd name="T4" fmla="*/ 0 w 9542"/>
                  <a:gd name="T5" fmla="*/ 0 h 418"/>
                  <a:gd name="T6" fmla="*/ 0 w 9542"/>
                  <a:gd name="T7" fmla="*/ 0 h 418"/>
                  <a:gd name="T8" fmla="*/ 0 w 9542"/>
                  <a:gd name="T9" fmla="*/ 0 h 418"/>
                  <a:gd name="T10" fmla="*/ 0 w 9542"/>
                  <a:gd name="T11" fmla="*/ 0 h 418"/>
                  <a:gd name="T12" fmla="*/ 0 w 9542"/>
                  <a:gd name="T13" fmla="*/ 0 h 418"/>
                  <a:gd name="T14" fmla="*/ 0 w 9542"/>
                  <a:gd name="T15" fmla="*/ 0 h 418"/>
                  <a:gd name="T16" fmla="*/ 0 w 9542"/>
                  <a:gd name="T17" fmla="*/ 0 h 418"/>
                  <a:gd name="T18" fmla="*/ 0 w 9542"/>
                  <a:gd name="T19" fmla="*/ 0 h 418"/>
                  <a:gd name="T20" fmla="*/ 0 w 9542"/>
                  <a:gd name="T21" fmla="*/ 0 h 418"/>
                  <a:gd name="T22" fmla="*/ 0 w 9542"/>
                  <a:gd name="T23" fmla="*/ 0 h 418"/>
                  <a:gd name="T24" fmla="*/ 0 w 9542"/>
                  <a:gd name="T25" fmla="*/ 0 h 418"/>
                  <a:gd name="T26" fmla="*/ 0 w 9542"/>
                  <a:gd name="T27" fmla="*/ 0 h 418"/>
                  <a:gd name="T28" fmla="*/ 0 w 9542"/>
                  <a:gd name="T29" fmla="*/ 0 h 418"/>
                  <a:gd name="T30" fmla="*/ 0 w 9542"/>
                  <a:gd name="T31" fmla="*/ 0 h 418"/>
                  <a:gd name="T32" fmla="*/ 0 w 9542"/>
                  <a:gd name="T33" fmla="*/ 0 h 418"/>
                  <a:gd name="T34" fmla="*/ 0 w 9542"/>
                  <a:gd name="T35" fmla="*/ 0 h 418"/>
                  <a:gd name="T36" fmla="*/ 0 w 9542"/>
                  <a:gd name="T37" fmla="*/ 0 h 418"/>
                  <a:gd name="T38" fmla="*/ 0 w 9542"/>
                  <a:gd name="T39" fmla="*/ 0 h 418"/>
                  <a:gd name="T40" fmla="*/ 0 w 9542"/>
                  <a:gd name="T41" fmla="*/ 0 h 418"/>
                  <a:gd name="T42" fmla="*/ 0 w 9542"/>
                  <a:gd name="T43" fmla="*/ 0 h 418"/>
                  <a:gd name="T44" fmla="*/ 0 w 9542"/>
                  <a:gd name="T45" fmla="*/ 0 h 418"/>
                  <a:gd name="T46" fmla="*/ 0 w 9542"/>
                  <a:gd name="T47" fmla="*/ 0 h 418"/>
                  <a:gd name="T48" fmla="*/ 0 w 9542"/>
                  <a:gd name="T49" fmla="*/ 0 h 418"/>
                  <a:gd name="T50" fmla="*/ 0 w 9542"/>
                  <a:gd name="T51" fmla="*/ 0 h 418"/>
                  <a:gd name="T52" fmla="*/ 0 w 9542"/>
                  <a:gd name="T53" fmla="*/ 0 h 418"/>
                  <a:gd name="T54" fmla="*/ 0 w 9542"/>
                  <a:gd name="T55" fmla="*/ 0 h 418"/>
                  <a:gd name="T56" fmla="*/ 0 w 9542"/>
                  <a:gd name="T57" fmla="*/ 0 h 4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542"/>
                  <a:gd name="T88" fmla="*/ 0 h 418"/>
                  <a:gd name="T89" fmla="*/ 9542 w 9542"/>
                  <a:gd name="T90" fmla="*/ 418 h 41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542" h="418">
                    <a:moveTo>
                      <a:pt x="9468" y="418"/>
                    </a:moveTo>
                    <a:lnTo>
                      <a:pt x="0" y="418"/>
                    </a:lnTo>
                    <a:lnTo>
                      <a:pt x="12" y="398"/>
                    </a:lnTo>
                    <a:lnTo>
                      <a:pt x="25" y="381"/>
                    </a:lnTo>
                    <a:lnTo>
                      <a:pt x="37" y="364"/>
                    </a:lnTo>
                    <a:lnTo>
                      <a:pt x="51" y="348"/>
                    </a:lnTo>
                    <a:lnTo>
                      <a:pt x="65" y="334"/>
                    </a:lnTo>
                    <a:lnTo>
                      <a:pt x="79" y="319"/>
                    </a:lnTo>
                    <a:lnTo>
                      <a:pt x="95" y="306"/>
                    </a:lnTo>
                    <a:lnTo>
                      <a:pt x="111" y="294"/>
                    </a:lnTo>
                    <a:lnTo>
                      <a:pt x="136" y="277"/>
                    </a:lnTo>
                    <a:lnTo>
                      <a:pt x="162" y="260"/>
                    </a:lnTo>
                    <a:lnTo>
                      <a:pt x="193" y="243"/>
                    </a:lnTo>
                    <a:lnTo>
                      <a:pt x="223" y="226"/>
                    </a:lnTo>
                    <a:lnTo>
                      <a:pt x="290" y="191"/>
                    </a:lnTo>
                    <a:lnTo>
                      <a:pt x="364" y="156"/>
                    </a:lnTo>
                    <a:lnTo>
                      <a:pt x="442" y="119"/>
                    </a:lnTo>
                    <a:lnTo>
                      <a:pt x="524" y="80"/>
                    </a:lnTo>
                    <a:lnTo>
                      <a:pt x="608" y="41"/>
                    </a:lnTo>
                    <a:lnTo>
                      <a:pt x="694" y="0"/>
                    </a:lnTo>
                    <a:lnTo>
                      <a:pt x="9542" y="0"/>
                    </a:lnTo>
                    <a:lnTo>
                      <a:pt x="9541" y="54"/>
                    </a:lnTo>
                    <a:lnTo>
                      <a:pt x="9537" y="107"/>
                    </a:lnTo>
                    <a:lnTo>
                      <a:pt x="9530" y="160"/>
                    </a:lnTo>
                    <a:lnTo>
                      <a:pt x="9521" y="212"/>
                    </a:lnTo>
                    <a:lnTo>
                      <a:pt x="9511" y="264"/>
                    </a:lnTo>
                    <a:lnTo>
                      <a:pt x="9499" y="315"/>
                    </a:lnTo>
                    <a:lnTo>
                      <a:pt x="9484" y="367"/>
                    </a:lnTo>
                    <a:lnTo>
                      <a:pt x="9468" y="418"/>
                    </a:lnTo>
                    <a:close/>
                  </a:path>
                </a:pathLst>
              </a:custGeom>
              <a:solidFill>
                <a:srgbClr val="E25B15"/>
              </a:solidFill>
              <a:ln w="9525">
                <a:noFill/>
                <a:round/>
                <a:headEnd/>
                <a:tailEnd/>
              </a:ln>
            </p:spPr>
            <p:txBody>
              <a:bodyPr/>
              <a:lstStyle/>
              <a:p>
                <a:pPr eaLnBrk="1" hangingPunct="1"/>
                <a:endParaRPr lang="pt-BR" b="1" u="none"/>
              </a:p>
            </p:txBody>
          </p:sp>
          <p:sp>
            <p:nvSpPr>
              <p:cNvPr id="455775" name="Freeform 2362"/>
              <p:cNvSpPr>
                <a:spLocks/>
              </p:cNvSpPr>
              <p:nvPr/>
            </p:nvSpPr>
            <p:spPr bwMode="auto">
              <a:xfrm>
                <a:off x="1214" y="2013"/>
                <a:ext cx="2321" cy="104"/>
              </a:xfrm>
              <a:custGeom>
                <a:avLst/>
                <a:gdLst>
                  <a:gd name="T0" fmla="*/ 0 w 9286"/>
                  <a:gd name="T1" fmla="*/ 0 h 417"/>
                  <a:gd name="T2" fmla="*/ 0 w 9286"/>
                  <a:gd name="T3" fmla="*/ 0 h 417"/>
                  <a:gd name="T4" fmla="*/ 0 w 9286"/>
                  <a:gd name="T5" fmla="*/ 0 h 417"/>
                  <a:gd name="T6" fmla="*/ 0 w 9286"/>
                  <a:gd name="T7" fmla="*/ 0 h 417"/>
                  <a:gd name="T8" fmla="*/ 0 w 9286"/>
                  <a:gd name="T9" fmla="*/ 0 h 417"/>
                  <a:gd name="T10" fmla="*/ 0 w 9286"/>
                  <a:gd name="T11" fmla="*/ 0 h 417"/>
                  <a:gd name="T12" fmla="*/ 0 w 9286"/>
                  <a:gd name="T13" fmla="*/ 0 h 417"/>
                  <a:gd name="T14" fmla="*/ 0 w 9286"/>
                  <a:gd name="T15" fmla="*/ 0 h 417"/>
                  <a:gd name="T16" fmla="*/ 0 w 9286"/>
                  <a:gd name="T17" fmla="*/ 0 h 417"/>
                  <a:gd name="T18" fmla="*/ 0 w 9286"/>
                  <a:gd name="T19" fmla="*/ 0 h 417"/>
                  <a:gd name="T20" fmla="*/ 0 w 9286"/>
                  <a:gd name="T21" fmla="*/ 0 h 417"/>
                  <a:gd name="T22" fmla="*/ 0 w 9286"/>
                  <a:gd name="T23" fmla="*/ 0 h 417"/>
                  <a:gd name="T24" fmla="*/ 0 w 9286"/>
                  <a:gd name="T25" fmla="*/ 0 h 417"/>
                  <a:gd name="T26" fmla="*/ 0 w 9286"/>
                  <a:gd name="T27" fmla="*/ 0 h 417"/>
                  <a:gd name="T28" fmla="*/ 0 w 9286"/>
                  <a:gd name="T29" fmla="*/ 0 h 417"/>
                  <a:gd name="T30" fmla="*/ 0 w 9286"/>
                  <a:gd name="T31" fmla="*/ 0 h 417"/>
                  <a:gd name="T32" fmla="*/ 0 w 9286"/>
                  <a:gd name="T33" fmla="*/ 0 h 417"/>
                  <a:gd name="T34" fmla="*/ 0 w 9286"/>
                  <a:gd name="T35" fmla="*/ 0 h 417"/>
                  <a:gd name="T36" fmla="*/ 0 w 9286"/>
                  <a:gd name="T37" fmla="*/ 0 h 417"/>
                  <a:gd name="T38" fmla="*/ 0 w 9286"/>
                  <a:gd name="T39" fmla="*/ 0 h 417"/>
                  <a:gd name="T40" fmla="*/ 0 w 9286"/>
                  <a:gd name="T41" fmla="*/ 0 h 417"/>
                  <a:gd name="T42" fmla="*/ 0 w 9286"/>
                  <a:gd name="T43" fmla="*/ 0 h 417"/>
                  <a:gd name="T44" fmla="*/ 0 w 9286"/>
                  <a:gd name="T45" fmla="*/ 0 h 4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286"/>
                  <a:gd name="T70" fmla="*/ 0 h 417"/>
                  <a:gd name="T71" fmla="*/ 9286 w 9286"/>
                  <a:gd name="T72" fmla="*/ 417 h 4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286" h="417">
                    <a:moveTo>
                      <a:pt x="9266" y="417"/>
                    </a:moveTo>
                    <a:lnTo>
                      <a:pt x="0" y="417"/>
                    </a:lnTo>
                    <a:lnTo>
                      <a:pt x="88" y="374"/>
                    </a:lnTo>
                    <a:lnTo>
                      <a:pt x="183" y="329"/>
                    </a:lnTo>
                    <a:lnTo>
                      <a:pt x="285" y="281"/>
                    </a:lnTo>
                    <a:lnTo>
                      <a:pt x="389" y="233"/>
                    </a:lnTo>
                    <a:lnTo>
                      <a:pt x="442" y="206"/>
                    </a:lnTo>
                    <a:lnTo>
                      <a:pt x="496" y="180"/>
                    </a:lnTo>
                    <a:lnTo>
                      <a:pt x="549" y="152"/>
                    </a:lnTo>
                    <a:lnTo>
                      <a:pt x="601" y="124"/>
                    </a:lnTo>
                    <a:lnTo>
                      <a:pt x="653" y="94"/>
                    </a:lnTo>
                    <a:lnTo>
                      <a:pt x="704" y="64"/>
                    </a:lnTo>
                    <a:lnTo>
                      <a:pt x="754" y="32"/>
                    </a:lnTo>
                    <a:lnTo>
                      <a:pt x="801" y="0"/>
                    </a:lnTo>
                    <a:lnTo>
                      <a:pt x="9270" y="0"/>
                    </a:lnTo>
                    <a:lnTo>
                      <a:pt x="9278" y="53"/>
                    </a:lnTo>
                    <a:lnTo>
                      <a:pt x="9284" y="107"/>
                    </a:lnTo>
                    <a:lnTo>
                      <a:pt x="9286" y="160"/>
                    </a:lnTo>
                    <a:lnTo>
                      <a:pt x="9286" y="211"/>
                    </a:lnTo>
                    <a:lnTo>
                      <a:pt x="9284" y="264"/>
                    </a:lnTo>
                    <a:lnTo>
                      <a:pt x="9280" y="316"/>
                    </a:lnTo>
                    <a:lnTo>
                      <a:pt x="9274" y="367"/>
                    </a:lnTo>
                    <a:lnTo>
                      <a:pt x="9266" y="417"/>
                    </a:lnTo>
                    <a:close/>
                  </a:path>
                </a:pathLst>
              </a:custGeom>
              <a:solidFill>
                <a:srgbClr val="E15816"/>
              </a:solidFill>
              <a:ln w="9525">
                <a:noFill/>
                <a:round/>
                <a:headEnd/>
                <a:tailEnd/>
              </a:ln>
            </p:spPr>
            <p:txBody>
              <a:bodyPr/>
              <a:lstStyle/>
              <a:p>
                <a:pPr eaLnBrk="1" hangingPunct="1"/>
                <a:endParaRPr lang="pt-BR" b="1" u="none"/>
              </a:p>
            </p:txBody>
          </p:sp>
          <p:sp>
            <p:nvSpPr>
              <p:cNvPr id="455776" name="Freeform 2363"/>
              <p:cNvSpPr>
                <a:spLocks/>
              </p:cNvSpPr>
              <p:nvPr/>
            </p:nvSpPr>
            <p:spPr bwMode="auto">
              <a:xfrm>
                <a:off x="1323" y="1961"/>
                <a:ext cx="2212" cy="104"/>
              </a:xfrm>
              <a:custGeom>
                <a:avLst/>
                <a:gdLst>
                  <a:gd name="T0" fmla="*/ 0 w 8848"/>
                  <a:gd name="T1" fmla="*/ 0 h 419"/>
                  <a:gd name="T2" fmla="*/ 0 w 8848"/>
                  <a:gd name="T3" fmla="*/ 0 h 419"/>
                  <a:gd name="T4" fmla="*/ 0 w 8848"/>
                  <a:gd name="T5" fmla="*/ 0 h 419"/>
                  <a:gd name="T6" fmla="*/ 0 w 8848"/>
                  <a:gd name="T7" fmla="*/ 0 h 419"/>
                  <a:gd name="T8" fmla="*/ 0 w 8848"/>
                  <a:gd name="T9" fmla="*/ 0 h 419"/>
                  <a:gd name="T10" fmla="*/ 0 w 8848"/>
                  <a:gd name="T11" fmla="*/ 0 h 419"/>
                  <a:gd name="T12" fmla="*/ 0 w 8848"/>
                  <a:gd name="T13" fmla="*/ 0 h 419"/>
                  <a:gd name="T14" fmla="*/ 0 w 8848"/>
                  <a:gd name="T15" fmla="*/ 0 h 419"/>
                  <a:gd name="T16" fmla="*/ 0 w 8848"/>
                  <a:gd name="T17" fmla="*/ 0 h 419"/>
                  <a:gd name="T18" fmla="*/ 0 w 8848"/>
                  <a:gd name="T19" fmla="*/ 0 h 419"/>
                  <a:gd name="T20" fmla="*/ 0 w 8848"/>
                  <a:gd name="T21" fmla="*/ 0 h 419"/>
                  <a:gd name="T22" fmla="*/ 0 w 8848"/>
                  <a:gd name="T23" fmla="*/ 0 h 419"/>
                  <a:gd name="T24" fmla="*/ 0 w 8848"/>
                  <a:gd name="T25" fmla="*/ 0 h 419"/>
                  <a:gd name="T26" fmla="*/ 0 w 8848"/>
                  <a:gd name="T27" fmla="*/ 0 h 419"/>
                  <a:gd name="T28" fmla="*/ 0 w 8848"/>
                  <a:gd name="T29" fmla="*/ 0 h 419"/>
                  <a:gd name="T30" fmla="*/ 0 w 8848"/>
                  <a:gd name="T31" fmla="*/ 0 h 419"/>
                  <a:gd name="T32" fmla="*/ 0 w 8848"/>
                  <a:gd name="T33" fmla="*/ 0 h 419"/>
                  <a:gd name="T34" fmla="*/ 0 w 8848"/>
                  <a:gd name="T35" fmla="*/ 0 h 419"/>
                  <a:gd name="T36" fmla="*/ 0 w 8848"/>
                  <a:gd name="T37" fmla="*/ 0 h 419"/>
                  <a:gd name="T38" fmla="*/ 0 w 8848"/>
                  <a:gd name="T39" fmla="*/ 0 h 419"/>
                  <a:gd name="T40" fmla="*/ 0 w 8848"/>
                  <a:gd name="T41" fmla="*/ 0 h 419"/>
                  <a:gd name="T42" fmla="*/ 0 w 8848"/>
                  <a:gd name="T43" fmla="*/ 0 h 419"/>
                  <a:gd name="T44" fmla="*/ 0 w 8848"/>
                  <a:gd name="T45" fmla="*/ 0 h 419"/>
                  <a:gd name="T46" fmla="*/ 0 w 8848"/>
                  <a:gd name="T47" fmla="*/ 0 h 419"/>
                  <a:gd name="T48" fmla="*/ 0 w 8848"/>
                  <a:gd name="T49" fmla="*/ 0 h 4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48"/>
                  <a:gd name="T76" fmla="*/ 0 h 419"/>
                  <a:gd name="T77" fmla="*/ 8848 w 8848"/>
                  <a:gd name="T78" fmla="*/ 419 h 4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48" h="419">
                    <a:moveTo>
                      <a:pt x="8848" y="419"/>
                    </a:moveTo>
                    <a:lnTo>
                      <a:pt x="0" y="419"/>
                    </a:lnTo>
                    <a:lnTo>
                      <a:pt x="85" y="377"/>
                    </a:lnTo>
                    <a:lnTo>
                      <a:pt x="168" y="332"/>
                    </a:lnTo>
                    <a:lnTo>
                      <a:pt x="209" y="308"/>
                    </a:lnTo>
                    <a:lnTo>
                      <a:pt x="250" y="284"/>
                    </a:lnTo>
                    <a:lnTo>
                      <a:pt x="289" y="259"/>
                    </a:lnTo>
                    <a:lnTo>
                      <a:pt x="329" y="234"/>
                    </a:lnTo>
                    <a:lnTo>
                      <a:pt x="366" y="208"/>
                    </a:lnTo>
                    <a:lnTo>
                      <a:pt x="403" y="180"/>
                    </a:lnTo>
                    <a:lnTo>
                      <a:pt x="438" y="152"/>
                    </a:lnTo>
                    <a:lnTo>
                      <a:pt x="473" y="124"/>
                    </a:lnTo>
                    <a:lnTo>
                      <a:pt x="506" y="94"/>
                    </a:lnTo>
                    <a:lnTo>
                      <a:pt x="536" y="64"/>
                    </a:lnTo>
                    <a:lnTo>
                      <a:pt x="565" y="33"/>
                    </a:lnTo>
                    <a:lnTo>
                      <a:pt x="593" y="0"/>
                    </a:lnTo>
                    <a:lnTo>
                      <a:pt x="8780" y="0"/>
                    </a:lnTo>
                    <a:lnTo>
                      <a:pt x="8797" y="54"/>
                    </a:lnTo>
                    <a:lnTo>
                      <a:pt x="8811" y="107"/>
                    </a:lnTo>
                    <a:lnTo>
                      <a:pt x="8823" y="160"/>
                    </a:lnTo>
                    <a:lnTo>
                      <a:pt x="8832" y="213"/>
                    </a:lnTo>
                    <a:lnTo>
                      <a:pt x="8840" y="264"/>
                    </a:lnTo>
                    <a:lnTo>
                      <a:pt x="8846" y="316"/>
                    </a:lnTo>
                    <a:lnTo>
                      <a:pt x="8848" y="367"/>
                    </a:lnTo>
                    <a:lnTo>
                      <a:pt x="8848" y="419"/>
                    </a:lnTo>
                    <a:close/>
                  </a:path>
                </a:pathLst>
              </a:custGeom>
              <a:solidFill>
                <a:srgbClr val="E15516"/>
              </a:solidFill>
              <a:ln w="9525">
                <a:noFill/>
                <a:round/>
                <a:headEnd/>
                <a:tailEnd/>
              </a:ln>
            </p:spPr>
            <p:txBody>
              <a:bodyPr/>
              <a:lstStyle/>
              <a:p>
                <a:pPr eaLnBrk="1" hangingPunct="1"/>
                <a:endParaRPr lang="pt-BR" b="1" u="none"/>
              </a:p>
            </p:txBody>
          </p:sp>
          <p:sp>
            <p:nvSpPr>
              <p:cNvPr id="455777" name="Freeform 2364"/>
              <p:cNvSpPr>
                <a:spLocks/>
              </p:cNvSpPr>
              <p:nvPr/>
            </p:nvSpPr>
            <p:spPr bwMode="auto">
              <a:xfrm>
                <a:off x="1414" y="1908"/>
                <a:ext cx="2117" cy="105"/>
              </a:xfrm>
              <a:custGeom>
                <a:avLst/>
                <a:gdLst>
                  <a:gd name="T0" fmla="*/ 0 w 8469"/>
                  <a:gd name="T1" fmla="*/ 0 h 418"/>
                  <a:gd name="T2" fmla="*/ 0 w 8469"/>
                  <a:gd name="T3" fmla="*/ 0 h 418"/>
                  <a:gd name="T4" fmla="*/ 0 w 8469"/>
                  <a:gd name="T5" fmla="*/ 0 h 418"/>
                  <a:gd name="T6" fmla="*/ 0 w 8469"/>
                  <a:gd name="T7" fmla="*/ 0 h 418"/>
                  <a:gd name="T8" fmla="*/ 0 w 8469"/>
                  <a:gd name="T9" fmla="*/ 0 h 418"/>
                  <a:gd name="T10" fmla="*/ 0 w 8469"/>
                  <a:gd name="T11" fmla="*/ 0 h 418"/>
                  <a:gd name="T12" fmla="*/ 0 w 8469"/>
                  <a:gd name="T13" fmla="*/ 0 h 418"/>
                  <a:gd name="T14" fmla="*/ 0 w 8469"/>
                  <a:gd name="T15" fmla="*/ 0 h 418"/>
                  <a:gd name="T16" fmla="*/ 0 w 8469"/>
                  <a:gd name="T17" fmla="*/ 0 h 418"/>
                  <a:gd name="T18" fmla="*/ 0 w 8469"/>
                  <a:gd name="T19" fmla="*/ 0 h 418"/>
                  <a:gd name="T20" fmla="*/ 0 w 8469"/>
                  <a:gd name="T21" fmla="*/ 0 h 418"/>
                  <a:gd name="T22" fmla="*/ 0 w 8469"/>
                  <a:gd name="T23" fmla="*/ 0 h 418"/>
                  <a:gd name="T24" fmla="*/ 0 w 8469"/>
                  <a:gd name="T25" fmla="*/ 0 h 418"/>
                  <a:gd name="T26" fmla="*/ 0 w 8469"/>
                  <a:gd name="T27" fmla="*/ 0 h 418"/>
                  <a:gd name="T28" fmla="*/ 0 w 8469"/>
                  <a:gd name="T29" fmla="*/ 0 h 418"/>
                  <a:gd name="T30" fmla="*/ 0 w 8469"/>
                  <a:gd name="T31" fmla="*/ 0 h 418"/>
                  <a:gd name="T32" fmla="*/ 0 w 8469"/>
                  <a:gd name="T33" fmla="*/ 0 h 418"/>
                  <a:gd name="T34" fmla="*/ 0 w 8469"/>
                  <a:gd name="T35" fmla="*/ 0 h 418"/>
                  <a:gd name="T36" fmla="*/ 0 w 8469"/>
                  <a:gd name="T37" fmla="*/ 0 h 418"/>
                  <a:gd name="T38" fmla="*/ 0 w 8469"/>
                  <a:gd name="T39" fmla="*/ 0 h 418"/>
                  <a:gd name="T40" fmla="*/ 0 w 8469"/>
                  <a:gd name="T41" fmla="*/ 0 h 418"/>
                  <a:gd name="T42" fmla="*/ 0 w 8469"/>
                  <a:gd name="T43" fmla="*/ 0 h 418"/>
                  <a:gd name="T44" fmla="*/ 0 w 8469"/>
                  <a:gd name="T45" fmla="*/ 0 h 418"/>
                  <a:gd name="T46" fmla="*/ 0 w 8469"/>
                  <a:gd name="T47" fmla="*/ 0 h 418"/>
                  <a:gd name="T48" fmla="*/ 0 w 8469"/>
                  <a:gd name="T49" fmla="*/ 0 h 418"/>
                  <a:gd name="T50" fmla="*/ 0 w 8469"/>
                  <a:gd name="T51" fmla="*/ 0 h 418"/>
                  <a:gd name="T52" fmla="*/ 0 w 8469"/>
                  <a:gd name="T53" fmla="*/ 0 h 418"/>
                  <a:gd name="T54" fmla="*/ 0 w 8469"/>
                  <a:gd name="T55" fmla="*/ 0 h 418"/>
                  <a:gd name="T56" fmla="*/ 0 w 8469"/>
                  <a:gd name="T57" fmla="*/ 0 h 418"/>
                  <a:gd name="T58" fmla="*/ 0 w 8469"/>
                  <a:gd name="T59" fmla="*/ 0 h 418"/>
                  <a:gd name="T60" fmla="*/ 0 w 8469"/>
                  <a:gd name="T61" fmla="*/ 0 h 418"/>
                  <a:gd name="T62" fmla="*/ 0 w 8469"/>
                  <a:gd name="T63" fmla="*/ 0 h 4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69"/>
                  <a:gd name="T97" fmla="*/ 0 h 418"/>
                  <a:gd name="T98" fmla="*/ 8469 w 8469"/>
                  <a:gd name="T99" fmla="*/ 418 h 4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69" h="418">
                    <a:moveTo>
                      <a:pt x="8469" y="418"/>
                    </a:moveTo>
                    <a:lnTo>
                      <a:pt x="0" y="418"/>
                    </a:lnTo>
                    <a:lnTo>
                      <a:pt x="31" y="396"/>
                    </a:lnTo>
                    <a:lnTo>
                      <a:pt x="60" y="373"/>
                    </a:lnTo>
                    <a:lnTo>
                      <a:pt x="87" y="351"/>
                    </a:lnTo>
                    <a:lnTo>
                      <a:pt x="115" y="328"/>
                    </a:lnTo>
                    <a:lnTo>
                      <a:pt x="140" y="303"/>
                    </a:lnTo>
                    <a:lnTo>
                      <a:pt x="167" y="280"/>
                    </a:lnTo>
                    <a:lnTo>
                      <a:pt x="190" y="255"/>
                    </a:lnTo>
                    <a:lnTo>
                      <a:pt x="213" y="229"/>
                    </a:lnTo>
                    <a:lnTo>
                      <a:pt x="234" y="203"/>
                    </a:lnTo>
                    <a:lnTo>
                      <a:pt x="255" y="175"/>
                    </a:lnTo>
                    <a:lnTo>
                      <a:pt x="273" y="148"/>
                    </a:lnTo>
                    <a:lnTo>
                      <a:pt x="291" y="120"/>
                    </a:lnTo>
                    <a:lnTo>
                      <a:pt x="306" y="91"/>
                    </a:lnTo>
                    <a:lnTo>
                      <a:pt x="320" y="62"/>
                    </a:lnTo>
                    <a:lnTo>
                      <a:pt x="332" y="30"/>
                    </a:lnTo>
                    <a:lnTo>
                      <a:pt x="342" y="0"/>
                    </a:lnTo>
                    <a:lnTo>
                      <a:pt x="4610" y="0"/>
                    </a:lnTo>
                    <a:lnTo>
                      <a:pt x="4684" y="21"/>
                    </a:lnTo>
                    <a:lnTo>
                      <a:pt x="4759" y="41"/>
                    </a:lnTo>
                    <a:lnTo>
                      <a:pt x="4835" y="58"/>
                    </a:lnTo>
                    <a:lnTo>
                      <a:pt x="4913" y="75"/>
                    </a:lnTo>
                    <a:lnTo>
                      <a:pt x="4994" y="90"/>
                    </a:lnTo>
                    <a:lnTo>
                      <a:pt x="5077" y="103"/>
                    </a:lnTo>
                    <a:lnTo>
                      <a:pt x="5161" y="115"/>
                    </a:lnTo>
                    <a:lnTo>
                      <a:pt x="5249" y="127"/>
                    </a:lnTo>
                    <a:lnTo>
                      <a:pt x="5338" y="136"/>
                    </a:lnTo>
                    <a:lnTo>
                      <a:pt x="5431" y="145"/>
                    </a:lnTo>
                    <a:lnTo>
                      <a:pt x="5524" y="153"/>
                    </a:lnTo>
                    <a:lnTo>
                      <a:pt x="5622" y="160"/>
                    </a:lnTo>
                    <a:lnTo>
                      <a:pt x="5724" y="166"/>
                    </a:lnTo>
                    <a:lnTo>
                      <a:pt x="5827" y="173"/>
                    </a:lnTo>
                    <a:lnTo>
                      <a:pt x="5934" y="178"/>
                    </a:lnTo>
                    <a:lnTo>
                      <a:pt x="6045" y="183"/>
                    </a:lnTo>
                    <a:lnTo>
                      <a:pt x="6080" y="183"/>
                    </a:lnTo>
                    <a:lnTo>
                      <a:pt x="6118" y="182"/>
                    </a:lnTo>
                    <a:lnTo>
                      <a:pt x="6159" y="178"/>
                    </a:lnTo>
                    <a:lnTo>
                      <a:pt x="6204" y="171"/>
                    </a:lnTo>
                    <a:lnTo>
                      <a:pt x="6249" y="163"/>
                    </a:lnTo>
                    <a:lnTo>
                      <a:pt x="6298" y="154"/>
                    </a:lnTo>
                    <a:lnTo>
                      <a:pt x="6348" y="142"/>
                    </a:lnTo>
                    <a:lnTo>
                      <a:pt x="6401" y="130"/>
                    </a:lnTo>
                    <a:lnTo>
                      <a:pt x="6510" y="101"/>
                    </a:lnTo>
                    <a:lnTo>
                      <a:pt x="6627" y="70"/>
                    </a:lnTo>
                    <a:lnTo>
                      <a:pt x="6747" y="35"/>
                    </a:lnTo>
                    <a:lnTo>
                      <a:pt x="6871" y="0"/>
                    </a:lnTo>
                    <a:lnTo>
                      <a:pt x="8298" y="0"/>
                    </a:lnTo>
                    <a:lnTo>
                      <a:pt x="8314" y="17"/>
                    </a:lnTo>
                    <a:lnTo>
                      <a:pt x="8328" y="37"/>
                    </a:lnTo>
                    <a:lnTo>
                      <a:pt x="8343" y="57"/>
                    </a:lnTo>
                    <a:lnTo>
                      <a:pt x="8357" y="78"/>
                    </a:lnTo>
                    <a:lnTo>
                      <a:pt x="8369" y="99"/>
                    </a:lnTo>
                    <a:lnTo>
                      <a:pt x="8381" y="123"/>
                    </a:lnTo>
                    <a:lnTo>
                      <a:pt x="8393" y="146"/>
                    </a:lnTo>
                    <a:lnTo>
                      <a:pt x="8403" y="171"/>
                    </a:lnTo>
                    <a:lnTo>
                      <a:pt x="8414" y="203"/>
                    </a:lnTo>
                    <a:lnTo>
                      <a:pt x="8424" y="235"/>
                    </a:lnTo>
                    <a:lnTo>
                      <a:pt x="8434" y="265"/>
                    </a:lnTo>
                    <a:lnTo>
                      <a:pt x="8443" y="295"/>
                    </a:lnTo>
                    <a:lnTo>
                      <a:pt x="8451" y="326"/>
                    </a:lnTo>
                    <a:lnTo>
                      <a:pt x="8457" y="358"/>
                    </a:lnTo>
                    <a:lnTo>
                      <a:pt x="8464" y="388"/>
                    </a:lnTo>
                    <a:lnTo>
                      <a:pt x="8469" y="418"/>
                    </a:lnTo>
                    <a:close/>
                  </a:path>
                </a:pathLst>
              </a:custGeom>
              <a:solidFill>
                <a:srgbClr val="E05117"/>
              </a:solidFill>
              <a:ln w="9525">
                <a:noFill/>
                <a:round/>
                <a:headEnd/>
                <a:tailEnd/>
              </a:ln>
            </p:spPr>
            <p:txBody>
              <a:bodyPr/>
              <a:lstStyle/>
              <a:p>
                <a:pPr eaLnBrk="1" hangingPunct="1"/>
                <a:endParaRPr lang="pt-BR" b="1" u="none"/>
              </a:p>
            </p:txBody>
          </p:sp>
          <p:sp>
            <p:nvSpPr>
              <p:cNvPr id="455778" name="Freeform 2365"/>
              <p:cNvSpPr>
                <a:spLocks/>
              </p:cNvSpPr>
              <p:nvPr/>
            </p:nvSpPr>
            <p:spPr bwMode="auto">
              <a:xfrm>
                <a:off x="1471" y="1856"/>
                <a:ext cx="2047" cy="105"/>
              </a:xfrm>
              <a:custGeom>
                <a:avLst/>
                <a:gdLst>
                  <a:gd name="T0" fmla="*/ 0 w 8187"/>
                  <a:gd name="T1" fmla="*/ 0 h 417"/>
                  <a:gd name="T2" fmla="*/ 0 w 8187"/>
                  <a:gd name="T3" fmla="*/ 0 h 417"/>
                  <a:gd name="T4" fmla="*/ 0 w 8187"/>
                  <a:gd name="T5" fmla="*/ 0 h 417"/>
                  <a:gd name="T6" fmla="*/ 0 w 8187"/>
                  <a:gd name="T7" fmla="*/ 0 h 417"/>
                  <a:gd name="T8" fmla="*/ 0 w 8187"/>
                  <a:gd name="T9" fmla="*/ 0 h 417"/>
                  <a:gd name="T10" fmla="*/ 0 w 8187"/>
                  <a:gd name="T11" fmla="*/ 0 h 417"/>
                  <a:gd name="T12" fmla="*/ 0 w 8187"/>
                  <a:gd name="T13" fmla="*/ 0 h 417"/>
                  <a:gd name="T14" fmla="*/ 0 w 8187"/>
                  <a:gd name="T15" fmla="*/ 0 h 417"/>
                  <a:gd name="T16" fmla="*/ 0 w 8187"/>
                  <a:gd name="T17" fmla="*/ 0 h 417"/>
                  <a:gd name="T18" fmla="*/ 0 w 8187"/>
                  <a:gd name="T19" fmla="*/ 0 h 417"/>
                  <a:gd name="T20" fmla="*/ 0 w 8187"/>
                  <a:gd name="T21" fmla="*/ 0 h 417"/>
                  <a:gd name="T22" fmla="*/ 0 w 8187"/>
                  <a:gd name="T23" fmla="*/ 0 h 417"/>
                  <a:gd name="T24" fmla="*/ 0 w 8187"/>
                  <a:gd name="T25" fmla="*/ 0 h 417"/>
                  <a:gd name="T26" fmla="*/ 0 w 8187"/>
                  <a:gd name="T27" fmla="*/ 0 h 417"/>
                  <a:gd name="T28" fmla="*/ 0 w 8187"/>
                  <a:gd name="T29" fmla="*/ 0 h 417"/>
                  <a:gd name="T30" fmla="*/ 0 w 8187"/>
                  <a:gd name="T31" fmla="*/ 0 h 417"/>
                  <a:gd name="T32" fmla="*/ 0 w 8187"/>
                  <a:gd name="T33" fmla="*/ 0 h 417"/>
                  <a:gd name="T34" fmla="*/ 0 w 8187"/>
                  <a:gd name="T35" fmla="*/ 0 h 417"/>
                  <a:gd name="T36" fmla="*/ 0 w 8187"/>
                  <a:gd name="T37" fmla="*/ 0 h 417"/>
                  <a:gd name="T38" fmla="*/ 0 w 8187"/>
                  <a:gd name="T39" fmla="*/ 0 h 417"/>
                  <a:gd name="T40" fmla="*/ 0 w 8187"/>
                  <a:gd name="T41" fmla="*/ 0 h 417"/>
                  <a:gd name="T42" fmla="*/ 0 w 8187"/>
                  <a:gd name="T43" fmla="*/ 0 h 417"/>
                  <a:gd name="T44" fmla="*/ 0 w 8187"/>
                  <a:gd name="T45" fmla="*/ 0 h 417"/>
                  <a:gd name="T46" fmla="*/ 0 w 8187"/>
                  <a:gd name="T47" fmla="*/ 0 h 417"/>
                  <a:gd name="T48" fmla="*/ 0 w 8187"/>
                  <a:gd name="T49" fmla="*/ 0 h 417"/>
                  <a:gd name="T50" fmla="*/ 0 w 8187"/>
                  <a:gd name="T51" fmla="*/ 0 h 417"/>
                  <a:gd name="T52" fmla="*/ 0 w 8187"/>
                  <a:gd name="T53" fmla="*/ 0 h 417"/>
                  <a:gd name="T54" fmla="*/ 0 w 8187"/>
                  <a:gd name="T55" fmla="*/ 0 h 417"/>
                  <a:gd name="T56" fmla="*/ 0 w 8187"/>
                  <a:gd name="T57" fmla="*/ 0 h 417"/>
                  <a:gd name="T58" fmla="*/ 0 w 8187"/>
                  <a:gd name="T59" fmla="*/ 0 h 417"/>
                  <a:gd name="T60" fmla="*/ 0 w 8187"/>
                  <a:gd name="T61" fmla="*/ 0 h 417"/>
                  <a:gd name="T62" fmla="*/ 0 w 8187"/>
                  <a:gd name="T63" fmla="*/ 0 h 417"/>
                  <a:gd name="T64" fmla="*/ 0 w 8187"/>
                  <a:gd name="T65" fmla="*/ 0 h 417"/>
                  <a:gd name="T66" fmla="*/ 0 w 8187"/>
                  <a:gd name="T67" fmla="*/ 0 h 417"/>
                  <a:gd name="T68" fmla="*/ 0 w 8187"/>
                  <a:gd name="T69" fmla="*/ 0 h 417"/>
                  <a:gd name="T70" fmla="*/ 0 w 8187"/>
                  <a:gd name="T71" fmla="*/ 0 h 417"/>
                  <a:gd name="T72" fmla="*/ 0 w 8187"/>
                  <a:gd name="T73" fmla="*/ 0 h 417"/>
                  <a:gd name="T74" fmla="*/ 0 w 8187"/>
                  <a:gd name="T75" fmla="*/ 0 h 4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187"/>
                  <a:gd name="T115" fmla="*/ 0 h 417"/>
                  <a:gd name="T116" fmla="*/ 8187 w 8187"/>
                  <a:gd name="T117" fmla="*/ 417 h 4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187" h="417">
                    <a:moveTo>
                      <a:pt x="8187" y="417"/>
                    </a:moveTo>
                    <a:lnTo>
                      <a:pt x="0" y="417"/>
                    </a:lnTo>
                    <a:lnTo>
                      <a:pt x="17" y="395"/>
                    </a:lnTo>
                    <a:lnTo>
                      <a:pt x="33" y="372"/>
                    </a:lnTo>
                    <a:lnTo>
                      <a:pt x="49" y="349"/>
                    </a:lnTo>
                    <a:lnTo>
                      <a:pt x="62" y="325"/>
                    </a:lnTo>
                    <a:lnTo>
                      <a:pt x="75" y="301"/>
                    </a:lnTo>
                    <a:lnTo>
                      <a:pt x="87" y="276"/>
                    </a:lnTo>
                    <a:lnTo>
                      <a:pt x="98" y="251"/>
                    </a:lnTo>
                    <a:lnTo>
                      <a:pt x="107" y="226"/>
                    </a:lnTo>
                    <a:lnTo>
                      <a:pt x="116" y="200"/>
                    </a:lnTo>
                    <a:lnTo>
                      <a:pt x="123" y="172"/>
                    </a:lnTo>
                    <a:lnTo>
                      <a:pt x="128" y="145"/>
                    </a:lnTo>
                    <a:lnTo>
                      <a:pt x="132" y="116"/>
                    </a:lnTo>
                    <a:lnTo>
                      <a:pt x="135" y="89"/>
                    </a:lnTo>
                    <a:lnTo>
                      <a:pt x="136" y="60"/>
                    </a:lnTo>
                    <a:lnTo>
                      <a:pt x="136" y="29"/>
                    </a:lnTo>
                    <a:lnTo>
                      <a:pt x="133" y="0"/>
                    </a:lnTo>
                    <a:lnTo>
                      <a:pt x="3895" y="0"/>
                    </a:lnTo>
                    <a:lnTo>
                      <a:pt x="3943" y="27"/>
                    </a:lnTo>
                    <a:lnTo>
                      <a:pt x="3992" y="52"/>
                    </a:lnTo>
                    <a:lnTo>
                      <a:pt x="4040" y="75"/>
                    </a:lnTo>
                    <a:lnTo>
                      <a:pt x="4089" y="99"/>
                    </a:lnTo>
                    <a:lnTo>
                      <a:pt x="4138" y="120"/>
                    </a:lnTo>
                    <a:lnTo>
                      <a:pt x="4188" y="141"/>
                    </a:lnTo>
                    <a:lnTo>
                      <a:pt x="4238" y="161"/>
                    </a:lnTo>
                    <a:lnTo>
                      <a:pt x="4290" y="180"/>
                    </a:lnTo>
                    <a:lnTo>
                      <a:pt x="4341" y="197"/>
                    </a:lnTo>
                    <a:lnTo>
                      <a:pt x="4393" y="213"/>
                    </a:lnTo>
                    <a:lnTo>
                      <a:pt x="4446" y="229"/>
                    </a:lnTo>
                    <a:lnTo>
                      <a:pt x="4500" y="243"/>
                    </a:lnTo>
                    <a:lnTo>
                      <a:pt x="4554" y="256"/>
                    </a:lnTo>
                    <a:lnTo>
                      <a:pt x="4609" y="268"/>
                    </a:lnTo>
                    <a:lnTo>
                      <a:pt x="4666" y="280"/>
                    </a:lnTo>
                    <a:lnTo>
                      <a:pt x="4724" y="292"/>
                    </a:lnTo>
                    <a:lnTo>
                      <a:pt x="4782" y="301"/>
                    </a:lnTo>
                    <a:lnTo>
                      <a:pt x="4842" y="312"/>
                    </a:lnTo>
                    <a:lnTo>
                      <a:pt x="4902" y="320"/>
                    </a:lnTo>
                    <a:lnTo>
                      <a:pt x="4963" y="329"/>
                    </a:lnTo>
                    <a:lnTo>
                      <a:pt x="5091" y="343"/>
                    </a:lnTo>
                    <a:lnTo>
                      <a:pt x="5223" y="355"/>
                    </a:lnTo>
                    <a:lnTo>
                      <a:pt x="5362" y="367"/>
                    </a:lnTo>
                    <a:lnTo>
                      <a:pt x="5506" y="376"/>
                    </a:lnTo>
                    <a:lnTo>
                      <a:pt x="5657" y="384"/>
                    </a:lnTo>
                    <a:lnTo>
                      <a:pt x="5815" y="392"/>
                    </a:lnTo>
                    <a:lnTo>
                      <a:pt x="5866" y="392"/>
                    </a:lnTo>
                    <a:lnTo>
                      <a:pt x="5924" y="387"/>
                    </a:lnTo>
                    <a:lnTo>
                      <a:pt x="5986" y="379"/>
                    </a:lnTo>
                    <a:lnTo>
                      <a:pt x="6053" y="366"/>
                    </a:lnTo>
                    <a:lnTo>
                      <a:pt x="6125" y="350"/>
                    </a:lnTo>
                    <a:lnTo>
                      <a:pt x="6200" y="332"/>
                    </a:lnTo>
                    <a:lnTo>
                      <a:pt x="6278" y="312"/>
                    </a:lnTo>
                    <a:lnTo>
                      <a:pt x="6360" y="288"/>
                    </a:lnTo>
                    <a:lnTo>
                      <a:pt x="6531" y="240"/>
                    </a:lnTo>
                    <a:lnTo>
                      <a:pt x="6709" y="189"/>
                    </a:lnTo>
                    <a:lnTo>
                      <a:pt x="6801" y="164"/>
                    </a:lnTo>
                    <a:lnTo>
                      <a:pt x="6893" y="140"/>
                    </a:lnTo>
                    <a:lnTo>
                      <a:pt x="6984" y="118"/>
                    </a:lnTo>
                    <a:lnTo>
                      <a:pt x="7076" y="97"/>
                    </a:lnTo>
                    <a:lnTo>
                      <a:pt x="7166" y="78"/>
                    </a:lnTo>
                    <a:lnTo>
                      <a:pt x="7256" y="62"/>
                    </a:lnTo>
                    <a:lnTo>
                      <a:pt x="7344" y="50"/>
                    </a:lnTo>
                    <a:lnTo>
                      <a:pt x="7432" y="41"/>
                    </a:lnTo>
                    <a:lnTo>
                      <a:pt x="7516" y="36"/>
                    </a:lnTo>
                    <a:lnTo>
                      <a:pt x="7597" y="36"/>
                    </a:lnTo>
                    <a:lnTo>
                      <a:pt x="7676" y="40"/>
                    </a:lnTo>
                    <a:lnTo>
                      <a:pt x="7751" y="50"/>
                    </a:lnTo>
                    <a:lnTo>
                      <a:pt x="7821" y="66"/>
                    </a:lnTo>
                    <a:lnTo>
                      <a:pt x="7888" y="89"/>
                    </a:lnTo>
                    <a:lnTo>
                      <a:pt x="7950" y="118"/>
                    </a:lnTo>
                    <a:lnTo>
                      <a:pt x="8007" y="153"/>
                    </a:lnTo>
                    <a:lnTo>
                      <a:pt x="8057" y="198"/>
                    </a:lnTo>
                    <a:lnTo>
                      <a:pt x="8102" y="250"/>
                    </a:lnTo>
                    <a:lnTo>
                      <a:pt x="8142" y="312"/>
                    </a:lnTo>
                    <a:lnTo>
                      <a:pt x="8173" y="380"/>
                    </a:lnTo>
                    <a:lnTo>
                      <a:pt x="8180" y="399"/>
                    </a:lnTo>
                    <a:lnTo>
                      <a:pt x="8187" y="417"/>
                    </a:lnTo>
                    <a:close/>
                  </a:path>
                </a:pathLst>
              </a:custGeom>
              <a:solidFill>
                <a:srgbClr val="E04D19"/>
              </a:solidFill>
              <a:ln w="9525">
                <a:noFill/>
                <a:round/>
                <a:headEnd/>
                <a:tailEnd/>
              </a:ln>
            </p:spPr>
            <p:txBody>
              <a:bodyPr/>
              <a:lstStyle/>
              <a:p>
                <a:pPr eaLnBrk="1" hangingPunct="1"/>
                <a:endParaRPr lang="pt-BR" b="1" u="none"/>
              </a:p>
            </p:txBody>
          </p:sp>
          <p:sp>
            <p:nvSpPr>
              <p:cNvPr id="455779" name="Freeform 2366"/>
              <p:cNvSpPr>
                <a:spLocks noEditPoints="1"/>
              </p:cNvSpPr>
              <p:nvPr/>
            </p:nvSpPr>
            <p:spPr bwMode="auto">
              <a:xfrm>
                <a:off x="1492" y="1804"/>
                <a:ext cx="1996" cy="104"/>
              </a:xfrm>
              <a:custGeom>
                <a:avLst/>
                <a:gdLst>
                  <a:gd name="T0" fmla="*/ 0 w 7985"/>
                  <a:gd name="T1" fmla="*/ 0 h 419"/>
                  <a:gd name="T2" fmla="*/ 0 w 7985"/>
                  <a:gd name="T3" fmla="*/ 0 h 419"/>
                  <a:gd name="T4" fmla="*/ 0 w 7985"/>
                  <a:gd name="T5" fmla="*/ 0 h 419"/>
                  <a:gd name="T6" fmla="*/ 0 w 7985"/>
                  <a:gd name="T7" fmla="*/ 0 h 419"/>
                  <a:gd name="T8" fmla="*/ 0 w 7985"/>
                  <a:gd name="T9" fmla="*/ 0 h 419"/>
                  <a:gd name="T10" fmla="*/ 0 w 7985"/>
                  <a:gd name="T11" fmla="*/ 0 h 419"/>
                  <a:gd name="T12" fmla="*/ 0 w 7985"/>
                  <a:gd name="T13" fmla="*/ 0 h 419"/>
                  <a:gd name="T14" fmla="*/ 0 w 7985"/>
                  <a:gd name="T15" fmla="*/ 0 h 419"/>
                  <a:gd name="T16" fmla="*/ 0 w 7985"/>
                  <a:gd name="T17" fmla="*/ 0 h 419"/>
                  <a:gd name="T18" fmla="*/ 0 w 7985"/>
                  <a:gd name="T19" fmla="*/ 0 h 419"/>
                  <a:gd name="T20" fmla="*/ 0 w 7985"/>
                  <a:gd name="T21" fmla="*/ 0 h 419"/>
                  <a:gd name="T22" fmla="*/ 0 w 7985"/>
                  <a:gd name="T23" fmla="*/ 0 h 419"/>
                  <a:gd name="T24" fmla="*/ 0 w 7985"/>
                  <a:gd name="T25" fmla="*/ 0 h 419"/>
                  <a:gd name="T26" fmla="*/ 0 w 7985"/>
                  <a:gd name="T27" fmla="*/ 0 h 419"/>
                  <a:gd name="T28" fmla="*/ 0 w 7985"/>
                  <a:gd name="T29" fmla="*/ 0 h 419"/>
                  <a:gd name="T30" fmla="*/ 0 w 7985"/>
                  <a:gd name="T31" fmla="*/ 0 h 419"/>
                  <a:gd name="T32" fmla="*/ 0 w 7985"/>
                  <a:gd name="T33" fmla="*/ 0 h 419"/>
                  <a:gd name="T34" fmla="*/ 0 w 7985"/>
                  <a:gd name="T35" fmla="*/ 0 h 419"/>
                  <a:gd name="T36" fmla="*/ 0 w 7985"/>
                  <a:gd name="T37" fmla="*/ 0 h 419"/>
                  <a:gd name="T38" fmla="*/ 0 w 7985"/>
                  <a:gd name="T39" fmla="*/ 0 h 419"/>
                  <a:gd name="T40" fmla="*/ 0 w 7985"/>
                  <a:gd name="T41" fmla="*/ 0 h 419"/>
                  <a:gd name="T42" fmla="*/ 0 w 7985"/>
                  <a:gd name="T43" fmla="*/ 0 h 419"/>
                  <a:gd name="T44" fmla="*/ 0 w 7985"/>
                  <a:gd name="T45" fmla="*/ 0 h 419"/>
                  <a:gd name="T46" fmla="*/ 0 w 7985"/>
                  <a:gd name="T47" fmla="*/ 0 h 419"/>
                  <a:gd name="T48" fmla="*/ 0 w 7985"/>
                  <a:gd name="T49" fmla="*/ 0 h 419"/>
                  <a:gd name="T50" fmla="*/ 0 w 7985"/>
                  <a:gd name="T51" fmla="*/ 0 h 419"/>
                  <a:gd name="T52" fmla="*/ 0 w 7985"/>
                  <a:gd name="T53" fmla="*/ 0 h 419"/>
                  <a:gd name="T54" fmla="*/ 0 w 7985"/>
                  <a:gd name="T55" fmla="*/ 0 h 419"/>
                  <a:gd name="T56" fmla="*/ 0 w 7985"/>
                  <a:gd name="T57" fmla="*/ 0 h 419"/>
                  <a:gd name="T58" fmla="*/ 0 w 7985"/>
                  <a:gd name="T59" fmla="*/ 0 h 419"/>
                  <a:gd name="T60" fmla="*/ 0 w 7985"/>
                  <a:gd name="T61" fmla="*/ 0 h 419"/>
                  <a:gd name="T62" fmla="*/ 0 w 7985"/>
                  <a:gd name="T63" fmla="*/ 0 h 419"/>
                  <a:gd name="T64" fmla="*/ 0 w 7985"/>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85"/>
                  <a:gd name="T100" fmla="*/ 0 h 419"/>
                  <a:gd name="T101" fmla="*/ 7985 w 7985"/>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85" h="419">
                    <a:moveTo>
                      <a:pt x="7985" y="419"/>
                    </a:moveTo>
                    <a:lnTo>
                      <a:pt x="6558" y="419"/>
                    </a:lnTo>
                    <a:lnTo>
                      <a:pt x="6659" y="390"/>
                    </a:lnTo>
                    <a:lnTo>
                      <a:pt x="6762" y="363"/>
                    </a:lnTo>
                    <a:lnTo>
                      <a:pt x="6865" y="337"/>
                    </a:lnTo>
                    <a:lnTo>
                      <a:pt x="6968" y="313"/>
                    </a:lnTo>
                    <a:lnTo>
                      <a:pt x="7020" y="301"/>
                    </a:lnTo>
                    <a:lnTo>
                      <a:pt x="7070" y="291"/>
                    </a:lnTo>
                    <a:lnTo>
                      <a:pt x="7121" y="282"/>
                    </a:lnTo>
                    <a:lnTo>
                      <a:pt x="7172" y="274"/>
                    </a:lnTo>
                    <a:lnTo>
                      <a:pt x="7222" y="266"/>
                    </a:lnTo>
                    <a:lnTo>
                      <a:pt x="7271" y="259"/>
                    </a:lnTo>
                    <a:lnTo>
                      <a:pt x="7319" y="254"/>
                    </a:lnTo>
                    <a:lnTo>
                      <a:pt x="7367" y="250"/>
                    </a:lnTo>
                    <a:lnTo>
                      <a:pt x="7415" y="247"/>
                    </a:lnTo>
                    <a:lnTo>
                      <a:pt x="7461" y="246"/>
                    </a:lnTo>
                    <a:lnTo>
                      <a:pt x="7507" y="246"/>
                    </a:lnTo>
                    <a:lnTo>
                      <a:pt x="7552" y="247"/>
                    </a:lnTo>
                    <a:lnTo>
                      <a:pt x="7595" y="251"/>
                    </a:lnTo>
                    <a:lnTo>
                      <a:pt x="7638" y="256"/>
                    </a:lnTo>
                    <a:lnTo>
                      <a:pt x="7679" y="263"/>
                    </a:lnTo>
                    <a:lnTo>
                      <a:pt x="7718" y="271"/>
                    </a:lnTo>
                    <a:lnTo>
                      <a:pt x="7758" y="282"/>
                    </a:lnTo>
                    <a:lnTo>
                      <a:pt x="7795" y="295"/>
                    </a:lnTo>
                    <a:lnTo>
                      <a:pt x="7830" y="309"/>
                    </a:lnTo>
                    <a:lnTo>
                      <a:pt x="7865" y="326"/>
                    </a:lnTo>
                    <a:lnTo>
                      <a:pt x="7898" y="346"/>
                    </a:lnTo>
                    <a:lnTo>
                      <a:pt x="7928" y="367"/>
                    </a:lnTo>
                    <a:lnTo>
                      <a:pt x="7957" y="392"/>
                    </a:lnTo>
                    <a:lnTo>
                      <a:pt x="7985" y="419"/>
                    </a:lnTo>
                    <a:close/>
                    <a:moveTo>
                      <a:pt x="4297" y="419"/>
                    </a:moveTo>
                    <a:lnTo>
                      <a:pt x="29" y="419"/>
                    </a:lnTo>
                    <a:lnTo>
                      <a:pt x="36" y="396"/>
                    </a:lnTo>
                    <a:lnTo>
                      <a:pt x="41" y="374"/>
                    </a:lnTo>
                    <a:lnTo>
                      <a:pt x="45" y="351"/>
                    </a:lnTo>
                    <a:lnTo>
                      <a:pt x="49" y="328"/>
                    </a:lnTo>
                    <a:lnTo>
                      <a:pt x="52" y="304"/>
                    </a:lnTo>
                    <a:lnTo>
                      <a:pt x="53" y="280"/>
                    </a:lnTo>
                    <a:lnTo>
                      <a:pt x="53" y="255"/>
                    </a:lnTo>
                    <a:lnTo>
                      <a:pt x="53" y="230"/>
                    </a:lnTo>
                    <a:lnTo>
                      <a:pt x="50" y="205"/>
                    </a:lnTo>
                    <a:lnTo>
                      <a:pt x="48" y="180"/>
                    </a:lnTo>
                    <a:lnTo>
                      <a:pt x="44" y="153"/>
                    </a:lnTo>
                    <a:lnTo>
                      <a:pt x="38" y="127"/>
                    </a:lnTo>
                    <a:lnTo>
                      <a:pt x="32" y="99"/>
                    </a:lnTo>
                    <a:lnTo>
                      <a:pt x="24" y="73"/>
                    </a:lnTo>
                    <a:lnTo>
                      <a:pt x="16" y="44"/>
                    </a:lnTo>
                    <a:lnTo>
                      <a:pt x="5" y="16"/>
                    </a:lnTo>
                    <a:lnTo>
                      <a:pt x="3" y="8"/>
                    </a:lnTo>
                    <a:lnTo>
                      <a:pt x="0" y="0"/>
                    </a:lnTo>
                    <a:lnTo>
                      <a:pt x="3505" y="0"/>
                    </a:lnTo>
                    <a:lnTo>
                      <a:pt x="3552" y="37"/>
                    </a:lnTo>
                    <a:lnTo>
                      <a:pt x="3601" y="73"/>
                    </a:lnTo>
                    <a:lnTo>
                      <a:pt x="3649" y="106"/>
                    </a:lnTo>
                    <a:lnTo>
                      <a:pt x="3696" y="139"/>
                    </a:lnTo>
                    <a:lnTo>
                      <a:pt x="3745" y="169"/>
                    </a:lnTo>
                    <a:lnTo>
                      <a:pt x="3792" y="198"/>
                    </a:lnTo>
                    <a:lnTo>
                      <a:pt x="3841" y="226"/>
                    </a:lnTo>
                    <a:lnTo>
                      <a:pt x="3890" y="252"/>
                    </a:lnTo>
                    <a:lnTo>
                      <a:pt x="3939" y="278"/>
                    </a:lnTo>
                    <a:lnTo>
                      <a:pt x="3989" y="301"/>
                    </a:lnTo>
                    <a:lnTo>
                      <a:pt x="4039" y="324"/>
                    </a:lnTo>
                    <a:lnTo>
                      <a:pt x="4089" y="345"/>
                    </a:lnTo>
                    <a:lnTo>
                      <a:pt x="4140" y="365"/>
                    </a:lnTo>
                    <a:lnTo>
                      <a:pt x="4191" y="384"/>
                    </a:lnTo>
                    <a:lnTo>
                      <a:pt x="4244" y="402"/>
                    </a:lnTo>
                    <a:lnTo>
                      <a:pt x="4297" y="419"/>
                    </a:lnTo>
                    <a:close/>
                  </a:path>
                </a:pathLst>
              </a:custGeom>
              <a:solidFill>
                <a:srgbClr val="DF4A19"/>
              </a:solidFill>
              <a:ln w="9525">
                <a:noFill/>
                <a:round/>
                <a:headEnd/>
                <a:tailEnd/>
              </a:ln>
            </p:spPr>
            <p:txBody>
              <a:bodyPr/>
              <a:lstStyle/>
              <a:p>
                <a:pPr eaLnBrk="1" hangingPunct="1"/>
                <a:endParaRPr lang="pt-BR" b="1" u="none"/>
              </a:p>
            </p:txBody>
          </p:sp>
          <p:sp>
            <p:nvSpPr>
              <p:cNvPr id="455780" name="Freeform 2367"/>
              <p:cNvSpPr>
                <a:spLocks/>
              </p:cNvSpPr>
              <p:nvPr/>
            </p:nvSpPr>
            <p:spPr bwMode="auto">
              <a:xfrm>
                <a:off x="1478" y="1752"/>
                <a:ext cx="967" cy="104"/>
              </a:xfrm>
              <a:custGeom>
                <a:avLst/>
                <a:gdLst>
                  <a:gd name="T0" fmla="*/ 0 w 3867"/>
                  <a:gd name="T1" fmla="*/ 0 h 418"/>
                  <a:gd name="T2" fmla="*/ 0 w 3867"/>
                  <a:gd name="T3" fmla="*/ 0 h 418"/>
                  <a:gd name="T4" fmla="*/ 0 w 3867"/>
                  <a:gd name="T5" fmla="*/ 0 h 418"/>
                  <a:gd name="T6" fmla="*/ 0 w 3867"/>
                  <a:gd name="T7" fmla="*/ 0 h 418"/>
                  <a:gd name="T8" fmla="*/ 0 w 3867"/>
                  <a:gd name="T9" fmla="*/ 0 h 418"/>
                  <a:gd name="T10" fmla="*/ 0 w 3867"/>
                  <a:gd name="T11" fmla="*/ 0 h 418"/>
                  <a:gd name="T12" fmla="*/ 0 w 3867"/>
                  <a:gd name="T13" fmla="*/ 0 h 418"/>
                  <a:gd name="T14" fmla="*/ 0 w 3867"/>
                  <a:gd name="T15" fmla="*/ 0 h 418"/>
                  <a:gd name="T16" fmla="*/ 0 w 3867"/>
                  <a:gd name="T17" fmla="*/ 0 h 418"/>
                  <a:gd name="T18" fmla="*/ 0 w 3867"/>
                  <a:gd name="T19" fmla="*/ 0 h 418"/>
                  <a:gd name="T20" fmla="*/ 0 w 3867"/>
                  <a:gd name="T21" fmla="*/ 0 h 418"/>
                  <a:gd name="T22" fmla="*/ 0 w 3867"/>
                  <a:gd name="T23" fmla="*/ 0 h 418"/>
                  <a:gd name="T24" fmla="*/ 0 w 3867"/>
                  <a:gd name="T25" fmla="*/ 0 h 418"/>
                  <a:gd name="T26" fmla="*/ 0 w 3867"/>
                  <a:gd name="T27" fmla="*/ 0 h 418"/>
                  <a:gd name="T28" fmla="*/ 0 w 3867"/>
                  <a:gd name="T29" fmla="*/ 0 h 418"/>
                  <a:gd name="T30" fmla="*/ 0 w 3867"/>
                  <a:gd name="T31" fmla="*/ 0 h 418"/>
                  <a:gd name="T32" fmla="*/ 0 w 3867"/>
                  <a:gd name="T33" fmla="*/ 0 h 418"/>
                  <a:gd name="T34" fmla="*/ 0 w 3867"/>
                  <a:gd name="T35" fmla="*/ 0 h 418"/>
                  <a:gd name="T36" fmla="*/ 0 w 3867"/>
                  <a:gd name="T37" fmla="*/ 0 h 418"/>
                  <a:gd name="T38" fmla="*/ 0 w 3867"/>
                  <a:gd name="T39" fmla="*/ 0 h 418"/>
                  <a:gd name="T40" fmla="*/ 0 w 3867"/>
                  <a:gd name="T41" fmla="*/ 0 h 418"/>
                  <a:gd name="T42" fmla="*/ 0 w 3867"/>
                  <a:gd name="T43" fmla="*/ 0 h 418"/>
                  <a:gd name="T44" fmla="*/ 0 w 3867"/>
                  <a:gd name="T45" fmla="*/ 0 h 418"/>
                  <a:gd name="T46" fmla="*/ 0 w 3867"/>
                  <a:gd name="T47" fmla="*/ 0 h 418"/>
                  <a:gd name="T48" fmla="*/ 0 w 3867"/>
                  <a:gd name="T49" fmla="*/ 0 h 418"/>
                  <a:gd name="T50" fmla="*/ 0 w 3867"/>
                  <a:gd name="T51" fmla="*/ 0 h 418"/>
                  <a:gd name="T52" fmla="*/ 0 w 3867"/>
                  <a:gd name="T53" fmla="*/ 0 h 418"/>
                  <a:gd name="T54" fmla="*/ 0 w 3867"/>
                  <a:gd name="T55" fmla="*/ 0 h 418"/>
                  <a:gd name="T56" fmla="*/ 0 w 3867"/>
                  <a:gd name="T57" fmla="*/ 0 h 4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67"/>
                  <a:gd name="T88" fmla="*/ 0 h 418"/>
                  <a:gd name="T89" fmla="*/ 3867 w 3867"/>
                  <a:gd name="T90" fmla="*/ 418 h 41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67" h="418">
                    <a:moveTo>
                      <a:pt x="3867" y="418"/>
                    </a:moveTo>
                    <a:lnTo>
                      <a:pt x="105" y="418"/>
                    </a:lnTo>
                    <a:lnTo>
                      <a:pt x="104" y="394"/>
                    </a:lnTo>
                    <a:lnTo>
                      <a:pt x="100" y="371"/>
                    </a:lnTo>
                    <a:lnTo>
                      <a:pt x="96" y="348"/>
                    </a:lnTo>
                    <a:lnTo>
                      <a:pt x="91" y="323"/>
                    </a:lnTo>
                    <a:lnTo>
                      <a:pt x="84" y="299"/>
                    </a:lnTo>
                    <a:lnTo>
                      <a:pt x="78" y="274"/>
                    </a:lnTo>
                    <a:lnTo>
                      <a:pt x="70" y="249"/>
                    </a:lnTo>
                    <a:lnTo>
                      <a:pt x="60" y="224"/>
                    </a:lnTo>
                    <a:lnTo>
                      <a:pt x="50" y="194"/>
                    </a:lnTo>
                    <a:lnTo>
                      <a:pt x="39" y="165"/>
                    </a:lnTo>
                    <a:lnTo>
                      <a:pt x="31" y="137"/>
                    </a:lnTo>
                    <a:lnTo>
                      <a:pt x="23" y="108"/>
                    </a:lnTo>
                    <a:lnTo>
                      <a:pt x="15" y="80"/>
                    </a:lnTo>
                    <a:lnTo>
                      <a:pt x="10" y="53"/>
                    </a:lnTo>
                    <a:lnTo>
                      <a:pt x="5" y="26"/>
                    </a:lnTo>
                    <a:lnTo>
                      <a:pt x="0" y="0"/>
                    </a:lnTo>
                    <a:lnTo>
                      <a:pt x="3318" y="0"/>
                    </a:lnTo>
                    <a:lnTo>
                      <a:pt x="3388" y="63"/>
                    </a:lnTo>
                    <a:lnTo>
                      <a:pt x="3457" y="124"/>
                    </a:lnTo>
                    <a:lnTo>
                      <a:pt x="3525" y="182"/>
                    </a:lnTo>
                    <a:lnTo>
                      <a:pt x="3594" y="235"/>
                    </a:lnTo>
                    <a:lnTo>
                      <a:pt x="3661" y="285"/>
                    </a:lnTo>
                    <a:lnTo>
                      <a:pt x="3730" y="332"/>
                    </a:lnTo>
                    <a:lnTo>
                      <a:pt x="3764" y="355"/>
                    </a:lnTo>
                    <a:lnTo>
                      <a:pt x="3799" y="376"/>
                    </a:lnTo>
                    <a:lnTo>
                      <a:pt x="3833" y="397"/>
                    </a:lnTo>
                    <a:lnTo>
                      <a:pt x="3867" y="418"/>
                    </a:lnTo>
                    <a:close/>
                  </a:path>
                </a:pathLst>
              </a:custGeom>
              <a:solidFill>
                <a:srgbClr val="DE461A"/>
              </a:solidFill>
              <a:ln w="9525">
                <a:noFill/>
                <a:round/>
                <a:headEnd/>
                <a:tailEnd/>
              </a:ln>
            </p:spPr>
            <p:txBody>
              <a:bodyPr/>
              <a:lstStyle/>
              <a:p>
                <a:pPr eaLnBrk="1" hangingPunct="1"/>
                <a:endParaRPr lang="pt-BR" b="1" u="none"/>
              </a:p>
            </p:txBody>
          </p:sp>
          <p:sp>
            <p:nvSpPr>
              <p:cNvPr id="455781" name="Freeform 2368"/>
              <p:cNvSpPr>
                <a:spLocks/>
              </p:cNvSpPr>
              <p:nvPr/>
            </p:nvSpPr>
            <p:spPr bwMode="auto">
              <a:xfrm>
                <a:off x="1476" y="1699"/>
                <a:ext cx="892" cy="105"/>
              </a:xfrm>
              <a:custGeom>
                <a:avLst/>
                <a:gdLst>
                  <a:gd name="T0" fmla="*/ 0 w 3571"/>
                  <a:gd name="T1" fmla="*/ 0 h 418"/>
                  <a:gd name="T2" fmla="*/ 0 w 3571"/>
                  <a:gd name="T3" fmla="*/ 0 h 418"/>
                  <a:gd name="T4" fmla="*/ 0 w 3571"/>
                  <a:gd name="T5" fmla="*/ 0 h 418"/>
                  <a:gd name="T6" fmla="*/ 0 w 3571"/>
                  <a:gd name="T7" fmla="*/ 0 h 418"/>
                  <a:gd name="T8" fmla="*/ 0 w 3571"/>
                  <a:gd name="T9" fmla="*/ 0 h 418"/>
                  <a:gd name="T10" fmla="*/ 0 w 3571"/>
                  <a:gd name="T11" fmla="*/ 0 h 418"/>
                  <a:gd name="T12" fmla="*/ 0 w 3571"/>
                  <a:gd name="T13" fmla="*/ 0 h 418"/>
                  <a:gd name="T14" fmla="*/ 0 w 3571"/>
                  <a:gd name="T15" fmla="*/ 0 h 418"/>
                  <a:gd name="T16" fmla="*/ 0 w 3571"/>
                  <a:gd name="T17" fmla="*/ 0 h 418"/>
                  <a:gd name="T18" fmla="*/ 0 w 3571"/>
                  <a:gd name="T19" fmla="*/ 0 h 418"/>
                  <a:gd name="T20" fmla="*/ 0 w 3571"/>
                  <a:gd name="T21" fmla="*/ 0 h 418"/>
                  <a:gd name="T22" fmla="*/ 0 w 3571"/>
                  <a:gd name="T23" fmla="*/ 0 h 418"/>
                  <a:gd name="T24" fmla="*/ 0 w 3571"/>
                  <a:gd name="T25" fmla="*/ 0 h 418"/>
                  <a:gd name="T26" fmla="*/ 0 w 3571"/>
                  <a:gd name="T27" fmla="*/ 0 h 418"/>
                  <a:gd name="T28" fmla="*/ 0 w 3571"/>
                  <a:gd name="T29" fmla="*/ 0 h 418"/>
                  <a:gd name="T30" fmla="*/ 0 w 3571"/>
                  <a:gd name="T31" fmla="*/ 0 h 418"/>
                  <a:gd name="T32" fmla="*/ 0 w 3571"/>
                  <a:gd name="T33" fmla="*/ 0 h 418"/>
                  <a:gd name="T34" fmla="*/ 0 w 3571"/>
                  <a:gd name="T35" fmla="*/ 0 h 418"/>
                  <a:gd name="T36" fmla="*/ 0 w 3571"/>
                  <a:gd name="T37" fmla="*/ 0 h 418"/>
                  <a:gd name="T38" fmla="*/ 0 w 3571"/>
                  <a:gd name="T39" fmla="*/ 0 h 418"/>
                  <a:gd name="T40" fmla="*/ 0 w 3571"/>
                  <a:gd name="T41" fmla="*/ 0 h 418"/>
                  <a:gd name="T42" fmla="*/ 0 w 3571"/>
                  <a:gd name="T43" fmla="*/ 0 h 418"/>
                  <a:gd name="T44" fmla="*/ 0 w 3571"/>
                  <a:gd name="T45" fmla="*/ 0 h 418"/>
                  <a:gd name="T46" fmla="*/ 0 w 3571"/>
                  <a:gd name="T47" fmla="*/ 0 h 418"/>
                  <a:gd name="T48" fmla="*/ 0 w 3571"/>
                  <a:gd name="T49" fmla="*/ 0 h 418"/>
                  <a:gd name="T50" fmla="*/ 0 w 3571"/>
                  <a:gd name="T51" fmla="*/ 0 h 418"/>
                  <a:gd name="T52" fmla="*/ 0 w 3571"/>
                  <a:gd name="T53" fmla="*/ 0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71"/>
                  <a:gd name="T82" fmla="*/ 0 h 418"/>
                  <a:gd name="T83" fmla="*/ 3571 w 3571"/>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71" h="418">
                    <a:moveTo>
                      <a:pt x="3571" y="418"/>
                    </a:moveTo>
                    <a:lnTo>
                      <a:pt x="66" y="418"/>
                    </a:lnTo>
                    <a:lnTo>
                      <a:pt x="56" y="389"/>
                    </a:lnTo>
                    <a:lnTo>
                      <a:pt x="46" y="360"/>
                    </a:lnTo>
                    <a:lnTo>
                      <a:pt x="37" y="331"/>
                    </a:lnTo>
                    <a:lnTo>
                      <a:pt x="30" y="304"/>
                    </a:lnTo>
                    <a:lnTo>
                      <a:pt x="24" y="276"/>
                    </a:lnTo>
                    <a:lnTo>
                      <a:pt x="17" y="248"/>
                    </a:lnTo>
                    <a:lnTo>
                      <a:pt x="13" y="222"/>
                    </a:lnTo>
                    <a:lnTo>
                      <a:pt x="8" y="195"/>
                    </a:lnTo>
                    <a:lnTo>
                      <a:pt x="5" y="170"/>
                    </a:lnTo>
                    <a:lnTo>
                      <a:pt x="3" y="144"/>
                    </a:lnTo>
                    <a:lnTo>
                      <a:pt x="1" y="119"/>
                    </a:lnTo>
                    <a:lnTo>
                      <a:pt x="0" y="95"/>
                    </a:lnTo>
                    <a:lnTo>
                      <a:pt x="1" y="70"/>
                    </a:lnTo>
                    <a:lnTo>
                      <a:pt x="1" y="46"/>
                    </a:lnTo>
                    <a:lnTo>
                      <a:pt x="3" y="24"/>
                    </a:lnTo>
                    <a:lnTo>
                      <a:pt x="5" y="0"/>
                    </a:lnTo>
                    <a:lnTo>
                      <a:pt x="3122" y="0"/>
                    </a:lnTo>
                    <a:lnTo>
                      <a:pt x="3180" y="62"/>
                    </a:lnTo>
                    <a:lnTo>
                      <a:pt x="3237" y="120"/>
                    </a:lnTo>
                    <a:lnTo>
                      <a:pt x="3293" y="175"/>
                    </a:lnTo>
                    <a:lnTo>
                      <a:pt x="3349" y="228"/>
                    </a:lnTo>
                    <a:lnTo>
                      <a:pt x="3406" y="280"/>
                    </a:lnTo>
                    <a:lnTo>
                      <a:pt x="3461" y="329"/>
                    </a:lnTo>
                    <a:lnTo>
                      <a:pt x="3515" y="375"/>
                    </a:lnTo>
                    <a:lnTo>
                      <a:pt x="3571" y="418"/>
                    </a:lnTo>
                    <a:close/>
                  </a:path>
                </a:pathLst>
              </a:custGeom>
              <a:solidFill>
                <a:srgbClr val="DE431A"/>
              </a:solidFill>
              <a:ln w="9525">
                <a:noFill/>
                <a:round/>
                <a:headEnd/>
                <a:tailEnd/>
              </a:ln>
            </p:spPr>
            <p:txBody>
              <a:bodyPr/>
              <a:lstStyle/>
              <a:p>
                <a:pPr eaLnBrk="1" hangingPunct="1"/>
                <a:endParaRPr lang="pt-BR" b="1" u="none"/>
              </a:p>
            </p:txBody>
          </p:sp>
          <p:sp>
            <p:nvSpPr>
              <p:cNvPr id="455782" name="Freeform 2369"/>
              <p:cNvSpPr>
                <a:spLocks/>
              </p:cNvSpPr>
              <p:nvPr/>
            </p:nvSpPr>
            <p:spPr bwMode="auto">
              <a:xfrm>
                <a:off x="1476" y="1647"/>
                <a:ext cx="832" cy="105"/>
              </a:xfrm>
              <a:custGeom>
                <a:avLst/>
                <a:gdLst>
                  <a:gd name="T0" fmla="*/ 0 w 3328"/>
                  <a:gd name="T1" fmla="*/ 0 h 419"/>
                  <a:gd name="T2" fmla="*/ 0 w 3328"/>
                  <a:gd name="T3" fmla="*/ 0 h 419"/>
                  <a:gd name="T4" fmla="*/ 0 w 3328"/>
                  <a:gd name="T5" fmla="*/ 0 h 419"/>
                  <a:gd name="T6" fmla="*/ 0 w 3328"/>
                  <a:gd name="T7" fmla="*/ 0 h 419"/>
                  <a:gd name="T8" fmla="*/ 0 w 3328"/>
                  <a:gd name="T9" fmla="*/ 0 h 419"/>
                  <a:gd name="T10" fmla="*/ 0 w 3328"/>
                  <a:gd name="T11" fmla="*/ 0 h 419"/>
                  <a:gd name="T12" fmla="*/ 0 w 3328"/>
                  <a:gd name="T13" fmla="*/ 0 h 419"/>
                  <a:gd name="T14" fmla="*/ 0 w 3328"/>
                  <a:gd name="T15" fmla="*/ 0 h 419"/>
                  <a:gd name="T16" fmla="*/ 0 w 3328"/>
                  <a:gd name="T17" fmla="*/ 0 h 419"/>
                  <a:gd name="T18" fmla="*/ 0 w 3328"/>
                  <a:gd name="T19" fmla="*/ 0 h 419"/>
                  <a:gd name="T20" fmla="*/ 0 w 3328"/>
                  <a:gd name="T21" fmla="*/ 0 h 419"/>
                  <a:gd name="T22" fmla="*/ 0 w 3328"/>
                  <a:gd name="T23" fmla="*/ 0 h 419"/>
                  <a:gd name="T24" fmla="*/ 0 w 3328"/>
                  <a:gd name="T25" fmla="*/ 0 h 419"/>
                  <a:gd name="T26" fmla="*/ 0 w 3328"/>
                  <a:gd name="T27" fmla="*/ 0 h 419"/>
                  <a:gd name="T28" fmla="*/ 0 w 3328"/>
                  <a:gd name="T29" fmla="*/ 0 h 419"/>
                  <a:gd name="T30" fmla="*/ 0 w 3328"/>
                  <a:gd name="T31" fmla="*/ 0 h 419"/>
                  <a:gd name="T32" fmla="*/ 0 w 3328"/>
                  <a:gd name="T33" fmla="*/ 0 h 419"/>
                  <a:gd name="T34" fmla="*/ 0 w 3328"/>
                  <a:gd name="T35" fmla="*/ 0 h 419"/>
                  <a:gd name="T36" fmla="*/ 0 w 3328"/>
                  <a:gd name="T37" fmla="*/ 0 h 419"/>
                  <a:gd name="T38" fmla="*/ 0 w 3328"/>
                  <a:gd name="T39" fmla="*/ 0 h 419"/>
                  <a:gd name="T40" fmla="*/ 0 w 3328"/>
                  <a:gd name="T41" fmla="*/ 0 h 419"/>
                  <a:gd name="T42" fmla="*/ 0 w 3328"/>
                  <a:gd name="T43" fmla="*/ 0 h 419"/>
                  <a:gd name="T44" fmla="*/ 0 w 3328"/>
                  <a:gd name="T45" fmla="*/ 0 h 419"/>
                  <a:gd name="T46" fmla="*/ 0 w 3328"/>
                  <a:gd name="T47" fmla="*/ 0 h 419"/>
                  <a:gd name="T48" fmla="*/ 0 w 3328"/>
                  <a:gd name="T49" fmla="*/ 0 h 419"/>
                  <a:gd name="T50" fmla="*/ 0 w 3328"/>
                  <a:gd name="T51" fmla="*/ 0 h 419"/>
                  <a:gd name="T52" fmla="*/ 0 w 3328"/>
                  <a:gd name="T53" fmla="*/ 0 h 4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28"/>
                  <a:gd name="T82" fmla="*/ 0 h 419"/>
                  <a:gd name="T83" fmla="*/ 3328 w 3328"/>
                  <a:gd name="T84" fmla="*/ 419 h 4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28" h="419">
                    <a:moveTo>
                      <a:pt x="3328" y="419"/>
                    </a:moveTo>
                    <a:lnTo>
                      <a:pt x="10" y="419"/>
                    </a:lnTo>
                    <a:lnTo>
                      <a:pt x="6" y="388"/>
                    </a:lnTo>
                    <a:lnTo>
                      <a:pt x="3" y="358"/>
                    </a:lnTo>
                    <a:lnTo>
                      <a:pt x="0" y="329"/>
                    </a:lnTo>
                    <a:lnTo>
                      <a:pt x="0" y="300"/>
                    </a:lnTo>
                    <a:lnTo>
                      <a:pt x="0" y="272"/>
                    </a:lnTo>
                    <a:lnTo>
                      <a:pt x="2" y="245"/>
                    </a:lnTo>
                    <a:lnTo>
                      <a:pt x="4" y="217"/>
                    </a:lnTo>
                    <a:lnTo>
                      <a:pt x="7" y="192"/>
                    </a:lnTo>
                    <a:lnTo>
                      <a:pt x="12" y="165"/>
                    </a:lnTo>
                    <a:lnTo>
                      <a:pt x="18" y="140"/>
                    </a:lnTo>
                    <a:lnTo>
                      <a:pt x="24" y="115"/>
                    </a:lnTo>
                    <a:lnTo>
                      <a:pt x="32" y="91"/>
                    </a:lnTo>
                    <a:lnTo>
                      <a:pt x="40" y="68"/>
                    </a:lnTo>
                    <a:lnTo>
                      <a:pt x="49" y="45"/>
                    </a:lnTo>
                    <a:lnTo>
                      <a:pt x="60" y="23"/>
                    </a:lnTo>
                    <a:lnTo>
                      <a:pt x="72" y="0"/>
                    </a:lnTo>
                    <a:lnTo>
                      <a:pt x="2933" y="0"/>
                    </a:lnTo>
                    <a:lnTo>
                      <a:pt x="2985" y="60"/>
                    </a:lnTo>
                    <a:lnTo>
                      <a:pt x="3035" y="117"/>
                    </a:lnTo>
                    <a:lnTo>
                      <a:pt x="3085" y="172"/>
                    </a:lnTo>
                    <a:lnTo>
                      <a:pt x="3134" y="225"/>
                    </a:lnTo>
                    <a:lnTo>
                      <a:pt x="3184" y="276"/>
                    </a:lnTo>
                    <a:lnTo>
                      <a:pt x="3232" y="325"/>
                    </a:lnTo>
                    <a:lnTo>
                      <a:pt x="3281" y="373"/>
                    </a:lnTo>
                    <a:lnTo>
                      <a:pt x="3328" y="419"/>
                    </a:lnTo>
                    <a:close/>
                  </a:path>
                </a:pathLst>
              </a:custGeom>
              <a:solidFill>
                <a:srgbClr val="DD3F1B"/>
              </a:solidFill>
              <a:ln w="9525">
                <a:noFill/>
                <a:round/>
                <a:headEnd/>
                <a:tailEnd/>
              </a:ln>
            </p:spPr>
            <p:txBody>
              <a:bodyPr/>
              <a:lstStyle/>
              <a:p>
                <a:pPr eaLnBrk="1" hangingPunct="1"/>
                <a:endParaRPr lang="pt-BR" b="1" u="none"/>
              </a:p>
            </p:txBody>
          </p:sp>
          <p:sp>
            <p:nvSpPr>
              <p:cNvPr id="455783" name="Freeform 2370"/>
              <p:cNvSpPr>
                <a:spLocks/>
              </p:cNvSpPr>
              <p:nvPr/>
            </p:nvSpPr>
            <p:spPr bwMode="auto">
              <a:xfrm>
                <a:off x="1477" y="1595"/>
                <a:ext cx="779" cy="104"/>
              </a:xfrm>
              <a:custGeom>
                <a:avLst/>
                <a:gdLst>
                  <a:gd name="T0" fmla="*/ 0 w 3117"/>
                  <a:gd name="T1" fmla="*/ 0 h 417"/>
                  <a:gd name="T2" fmla="*/ 0 w 3117"/>
                  <a:gd name="T3" fmla="*/ 0 h 417"/>
                  <a:gd name="T4" fmla="*/ 0 w 3117"/>
                  <a:gd name="T5" fmla="*/ 0 h 417"/>
                  <a:gd name="T6" fmla="*/ 0 w 3117"/>
                  <a:gd name="T7" fmla="*/ 0 h 417"/>
                  <a:gd name="T8" fmla="*/ 0 w 3117"/>
                  <a:gd name="T9" fmla="*/ 0 h 417"/>
                  <a:gd name="T10" fmla="*/ 0 w 3117"/>
                  <a:gd name="T11" fmla="*/ 0 h 417"/>
                  <a:gd name="T12" fmla="*/ 0 w 3117"/>
                  <a:gd name="T13" fmla="*/ 0 h 417"/>
                  <a:gd name="T14" fmla="*/ 0 w 3117"/>
                  <a:gd name="T15" fmla="*/ 0 h 417"/>
                  <a:gd name="T16" fmla="*/ 0 w 3117"/>
                  <a:gd name="T17" fmla="*/ 0 h 417"/>
                  <a:gd name="T18" fmla="*/ 0 w 3117"/>
                  <a:gd name="T19" fmla="*/ 0 h 417"/>
                  <a:gd name="T20" fmla="*/ 0 w 3117"/>
                  <a:gd name="T21" fmla="*/ 0 h 417"/>
                  <a:gd name="T22" fmla="*/ 0 w 3117"/>
                  <a:gd name="T23" fmla="*/ 0 h 417"/>
                  <a:gd name="T24" fmla="*/ 0 w 3117"/>
                  <a:gd name="T25" fmla="*/ 0 h 417"/>
                  <a:gd name="T26" fmla="*/ 0 w 3117"/>
                  <a:gd name="T27" fmla="*/ 0 h 417"/>
                  <a:gd name="T28" fmla="*/ 0 w 3117"/>
                  <a:gd name="T29" fmla="*/ 0 h 417"/>
                  <a:gd name="T30" fmla="*/ 0 w 3117"/>
                  <a:gd name="T31" fmla="*/ 0 h 417"/>
                  <a:gd name="T32" fmla="*/ 0 w 3117"/>
                  <a:gd name="T33" fmla="*/ 0 h 417"/>
                  <a:gd name="T34" fmla="*/ 0 w 3117"/>
                  <a:gd name="T35" fmla="*/ 0 h 417"/>
                  <a:gd name="T36" fmla="*/ 0 w 3117"/>
                  <a:gd name="T37" fmla="*/ 0 h 417"/>
                  <a:gd name="T38" fmla="*/ 0 w 3117"/>
                  <a:gd name="T39" fmla="*/ 0 h 417"/>
                  <a:gd name="T40" fmla="*/ 0 w 3117"/>
                  <a:gd name="T41" fmla="*/ 0 h 417"/>
                  <a:gd name="T42" fmla="*/ 0 w 3117"/>
                  <a:gd name="T43" fmla="*/ 0 h 417"/>
                  <a:gd name="T44" fmla="*/ 0 w 3117"/>
                  <a:gd name="T45" fmla="*/ 0 h 417"/>
                  <a:gd name="T46" fmla="*/ 0 w 3117"/>
                  <a:gd name="T47" fmla="*/ 0 h 417"/>
                  <a:gd name="T48" fmla="*/ 0 w 3117"/>
                  <a:gd name="T49" fmla="*/ 0 h 417"/>
                  <a:gd name="T50" fmla="*/ 0 w 3117"/>
                  <a:gd name="T51" fmla="*/ 0 h 417"/>
                  <a:gd name="T52" fmla="*/ 0 w 3117"/>
                  <a:gd name="T53" fmla="*/ 0 h 417"/>
                  <a:gd name="T54" fmla="*/ 0 w 3117"/>
                  <a:gd name="T55" fmla="*/ 0 h 417"/>
                  <a:gd name="T56" fmla="*/ 0 w 3117"/>
                  <a:gd name="T57" fmla="*/ 0 h 417"/>
                  <a:gd name="T58" fmla="*/ 0 w 3117"/>
                  <a:gd name="T59" fmla="*/ 0 h 417"/>
                  <a:gd name="T60" fmla="*/ 0 w 3117"/>
                  <a:gd name="T61" fmla="*/ 0 h 417"/>
                  <a:gd name="T62" fmla="*/ 0 w 3117"/>
                  <a:gd name="T63" fmla="*/ 0 h 417"/>
                  <a:gd name="T64" fmla="*/ 0 w 3117"/>
                  <a:gd name="T65" fmla="*/ 0 h 417"/>
                  <a:gd name="T66" fmla="*/ 0 w 3117"/>
                  <a:gd name="T67" fmla="*/ 0 h 417"/>
                  <a:gd name="T68" fmla="*/ 0 w 3117"/>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17"/>
                  <a:gd name="T106" fmla="*/ 0 h 417"/>
                  <a:gd name="T107" fmla="*/ 3117 w 3117"/>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17" h="417">
                    <a:moveTo>
                      <a:pt x="3117" y="417"/>
                    </a:moveTo>
                    <a:lnTo>
                      <a:pt x="0" y="417"/>
                    </a:lnTo>
                    <a:lnTo>
                      <a:pt x="6" y="385"/>
                    </a:lnTo>
                    <a:lnTo>
                      <a:pt x="12" y="354"/>
                    </a:lnTo>
                    <a:lnTo>
                      <a:pt x="20" y="323"/>
                    </a:lnTo>
                    <a:lnTo>
                      <a:pt x="29" y="293"/>
                    </a:lnTo>
                    <a:lnTo>
                      <a:pt x="41" y="264"/>
                    </a:lnTo>
                    <a:lnTo>
                      <a:pt x="53" y="236"/>
                    </a:lnTo>
                    <a:lnTo>
                      <a:pt x="68" y="208"/>
                    </a:lnTo>
                    <a:lnTo>
                      <a:pt x="84" y="182"/>
                    </a:lnTo>
                    <a:lnTo>
                      <a:pt x="99" y="156"/>
                    </a:lnTo>
                    <a:lnTo>
                      <a:pt x="118" y="132"/>
                    </a:lnTo>
                    <a:lnTo>
                      <a:pt x="138" y="107"/>
                    </a:lnTo>
                    <a:lnTo>
                      <a:pt x="157" y="84"/>
                    </a:lnTo>
                    <a:lnTo>
                      <a:pt x="180" y="62"/>
                    </a:lnTo>
                    <a:lnTo>
                      <a:pt x="202" y="41"/>
                    </a:lnTo>
                    <a:lnTo>
                      <a:pt x="226" y="20"/>
                    </a:lnTo>
                    <a:lnTo>
                      <a:pt x="252" y="0"/>
                    </a:lnTo>
                    <a:lnTo>
                      <a:pt x="2644" y="0"/>
                    </a:lnTo>
                    <a:lnTo>
                      <a:pt x="2688" y="22"/>
                    </a:lnTo>
                    <a:lnTo>
                      <a:pt x="2729" y="45"/>
                    </a:lnTo>
                    <a:lnTo>
                      <a:pt x="2767" y="68"/>
                    </a:lnTo>
                    <a:lnTo>
                      <a:pt x="2803" y="94"/>
                    </a:lnTo>
                    <a:lnTo>
                      <a:pt x="2836" y="119"/>
                    </a:lnTo>
                    <a:lnTo>
                      <a:pt x="2866" y="144"/>
                    </a:lnTo>
                    <a:lnTo>
                      <a:pt x="2894" y="170"/>
                    </a:lnTo>
                    <a:lnTo>
                      <a:pt x="2919" y="197"/>
                    </a:lnTo>
                    <a:lnTo>
                      <a:pt x="2944" y="226"/>
                    </a:lnTo>
                    <a:lnTo>
                      <a:pt x="2969" y="255"/>
                    </a:lnTo>
                    <a:lnTo>
                      <a:pt x="2994" y="284"/>
                    </a:lnTo>
                    <a:lnTo>
                      <a:pt x="3019" y="311"/>
                    </a:lnTo>
                    <a:lnTo>
                      <a:pt x="3043" y="338"/>
                    </a:lnTo>
                    <a:lnTo>
                      <a:pt x="3068" y="365"/>
                    </a:lnTo>
                    <a:lnTo>
                      <a:pt x="3092" y="392"/>
                    </a:lnTo>
                    <a:lnTo>
                      <a:pt x="3117" y="417"/>
                    </a:lnTo>
                    <a:close/>
                  </a:path>
                </a:pathLst>
              </a:custGeom>
              <a:solidFill>
                <a:srgbClr val="DD3B1B"/>
              </a:solidFill>
              <a:ln w="9525">
                <a:noFill/>
                <a:round/>
                <a:headEnd/>
                <a:tailEnd/>
              </a:ln>
            </p:spPr>
            <p:txBody>
              <a:bodyPr/>
              <a:lstStyle/>
              <a:p>
                <a:pPr eaLnBrk="1" hangingPunct="1"/>
                <a:endParaRPr lang="pt-BR" b="1" u="none"/>
              </a:p>
            </p:txBody>
          </p:sp>
          <p:sp>
            <p:nvSpPr>
              <p:cNvPr id="455784" name="Freeform 2371"/>
              <p:cNvSpPr>
                <a:spLocks/>
              </p:cNvSpPr>
              <p:nvPr/>
            </p:nvSpPr>
            <p:spPr bwMode="auto">
              <a:xfrm>
                <a:off x="1494" y="1542"/>
                <a:ext cx="715" cy="105"/>
              </a:xfrm>
              <a:custGeom>
                <a:avLst/>
                <a:gdLst>
                  <a:gd name="T0" fmla="*/ 0 w 2861"/>
                  <a:gd name="T1" fmla="*/ 0 h 418"/>
                  <a:gd name="T2" fmla="*/ 0 w 2861"/>
                  <a:gd name="T3" fmla="*/ 0 h 418"/>
                  <a:gd name="T4" fmla="*/ 0 w 2861"/>
                  <a:gd name="T5" fmla="*/ 0 h 418"/>
                  <a:gd name="T6" fmla="*/ 0 w 2861"/>
                  <a:gd name="T7" fmla="*/ 0 h 418"/>
                  <a:gd name="T8" fmla="*/ 0 w 2861"/>
                  <a:gd name="T9" fmla="*/ 0 h 418"/>
                  <a:gd name="T10" fmla="*/ 0 w 2861"/>
                  <a:gd name="T11" fmla="*/ 0 h 418"/>
                  <a:gd name="T12" fmla="*/ 0 w 2861"/>
                  <a:gd name="T13" fmla="*/ 0 h 418"/>
                  <a:gd name="T14" fmla="*/ 0 w 2861"/>
                  <a:gd name="T15" fmla="*/ 0 h 418"/>
                  <a:gd name="T16" fmla="*/ 0 w 2861"/>
                  <a:gd name="T17" fmla="*/ 0 h 418"/>
                  <a:gd name="T18" fmla="*/ 0 w 2861"/>
                  <a:gd name="T19" fmla="*/ 0 h 418"/>
                  <a:gd name="T20" fmla="*/ 0 w 2861"/>
                  <a:gd name="T21" fmla="*/ 0 h 418"/>
                  <a:gd name="T22" fmla="*/ 0 w 2861"/>
                  <a:gd name="T23" fmla="*/ 0 h 418"/>
                  <a:gd name="T24" fmla="*/ 0 w 2861"/>
                  <a:gd name="T25" fmla="*/ 0 h 418"/>
                  <a:gd name="T26" fmla="*/ 0 w 2861"/>
                  <a:gd name="T27" fmla="*/ 0 h 418"/>
                  <a:gd name="T28" fmla="*/ 0 w 2861"/>
                  <a:gd name="T29" fmla="*/ 0 h 418"/>
                  <a:gd name="T30" fmla="*/ 0 w 2861"/>
                  <a:gd name="T31" fmla="*/ 0 h 418"/>
                  <a:gd name="T32" fmla="*/ 0 w 2861"/>
                  <a:gd name="T33" fmla="*/ 0 h 418"/>
                  <a:gd name="T34" fmla="*/ 0 w 2861"/>
                  <a:gd name="T35" fmla="*/ 0 h 418"/>
                  <a:gd name="T36" fmla="*/ 0 w 2861"/>
                  <a:gd name="T37" fmla="*/ 0 h 418"/>
                  <a:gd name="T38" fmla="*/ 0 w 2861"/>
                  <a:gd name="T39" fmla="*/ 0 h 418"/>
                  <a:gd name="T40" fmla="*/ 0 w 2861"/>
                  <a:gd name="T41" fmla="*/ 0 h 418"/>
                  <a:gd name="T42" fmla="*/ 0 w 2861"/>
                  <a:gd name="T43" fmla="*/ 0 h 418"/>
                  <a:gd name="T44" fmla="*/ 0 w 2861"/>
                  <a:gd name="T45" fmla="*/ 0 h 418"/>
                  <a:gd name="T46" fmla="*/ 0 w 2861"/>
                  <a:gd name="T47" fmla="*/ 0 h 418"/>
                  <a:gd name="T48" fmla="*/ 0 w 2861"/>
                  <a:gd name="T49" fmla="*/ 0 h 418"/>
                  <a:gd name="T50" fmla="*/ 0 w 2861"/>
                  <a:gd name="T51" fmla="*/ 0 h 418"/>
                  <a:gd name="T52" fmla="*/ 0 w 2861"/>
                  <a:gd name="T53" fmla="*/ 0 h 418"/>
                  <a:gd name="T54" fmla="*/ 0 w 2861"/>
                  <a:gd name="T55" fmla="*/ 0 h 418"/>
                  <a:gd name="T56" fmla="*/ 0 w 2861"/>
                  <a:gd name="T57" fmla="*/ 0 h 418"/>
                  <a:gd name="T58" fmla="*/ 0 w 2861"/>
                  <a:gd name="T59" fmla="*/ 0 h 418"/>
                  <a:gd name="T60" fmla="*/ 0 w 2861"/>
                  <a:gd name="T61" fmla="*/ 0 h 418"/>
                  <a:gd name="T62" fmla="*/ 0 w 2861"/>
                  <a:gd name="T63" fmla="*/ 0 h 418"/>
                  <a:gd name="T64" fmla="*/ 0 w 2861"/>
                  <a:gd name="T65" fmla="*/ 0 h 418"/>
                  <a:gd name="T66" fmla="*/ 0 w 2861"/>
                  <a:gd name="T67" fmla="*/ 0 h 418"/>
                  <a:gd name="T68" fmla="*/ 0 w 2861"/>
                  <a:gd name="T69" fmla="*/ 0 h 418"/>
                  <a:gd name="T70" fmla="*/ 0 w 2861"/>
                  <a:gd name="T71" fmla="*/ 0 h 418"/>
                  <a:gd name="T72" fmla="*/ 0 w 2861"/>
                  <a:gd name="T73" fmla="*/ 0 h 418"/>
                  <a:gd name="T74" fmla="*/ 0 w 2861"/>
                  <a:gd name="T75" fmla="*/ 0 h 418"/>
                  <a:gd name="T76" fmla="*/ 0 w 2861"/>
                  <a:gd name="T77" fmla="*/ 0 h 418"/>
                  <a:gd name="T78" fmla="*/ 0 w 2861"/>
                  <a:gd name="T79" fmla="*/ 0 h 418"/>
                  <a:gd name="T80" fmla="*/ 0 w 2861"/>
                  <a:gd name="T81" fmla="*/ 0 h 418"/>
                  <a:gd name="T82" fmla="*/ 0 w 2861"/>
                  <a:gd name="T83" fmla="*/ 0 h 418"/>
                  <a:gd name="T84" fmla="*/ 0 w 2861"/>
                  <a:gd name="T85" fmla="*/ 0 h 418"/>
                  <a:gd name="T86" fmla="*/ 0 w 2861"/>
                  <a:gd name="T87" fmla="*/ 0 h 418"/>
                  <a:gd name="T88" fmla="*/ 0 w 2861"/>
                  <a:gd name="T89" fmla="*/ 0 h 418"/>
                  <a:gd name="T90" fmla="*/ 0 w 2861"/>
                  <a:gd name="T91" fmla="*/ 0 h 418"/>
                  <a:gd name="T92" fmla="*/ 0 w 2861"/>
                  <a:gd name="T93" fmla="*/ 0 h 418"/>
                  <a:gd name="T94" fmla="*/ 0 w 2861"/>
                  <a:gd name="T95" fmla="*/ 0 h 418"/>
                  <a:gd name="T96" fmla="*/ 0 w 2861"/>
                  <a:gd name="T97" fmla="*/ 0 h 418"/>
                  <a:gd name="T98" fmla="*/ 0 w 2861"/>
                  <a:gd name="T99" fmla="*/ 0 h 418"/>
                  <a:gd name="T100" fmla="*/ 0 w 2861"/>
                  <a:gd name="T101" fmla="*/ 0 h 4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61"/>
                  <a:gd name="T154" fmla="*/ 0 h 418"/>
                  <a:gd name="T155" fmla="*/ 2861 w 2861"/>
                  <a:gd name="T156" fmla="*/ 418 h 4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61" h="418">
                    <a:moveTo>
                      <a:pt x="2861" y="418"/>
                    </a:moveTo>
                    <a:lnTo>
                      <a:pt x="0" y="418"/>
                    </a:lnTo>
                    <a:lnTo>
                      <a:pt x="12" y="399"/>
                    </a:lnTo>
                    <a:lnTo>
                      <a:pt x="23" y="379"/>
                    </a:lnTo>
                    <a:lnTo>
                      <a:pt x="35" y="360"/>
                    </a:lnTo>
                    <a:lnTo>
                      <a:pt x="50" y="342"/>
                    </a:lnTo>
                    <a:lnTo>
                      <a:pt x="64" y="323"/>
                    </a:lnTo>
                    <a:lnTo>
                      <a:pt x="79" y="306"/>
                    </a:lnTo>
                    <a:lnTo>
                      <a:pt x="95" y="289"/>
                    </a:lnTo>
                    <a:lnTo>
                      <a:pt x="111" y="272"/>
                    </a:lnTo>
                    <a:lnTo>
                      <a:pt x="128" y="256"/>
                    </a:lnTo>
                    <a:lnTo>
                      <a:pt x="146" y="240"/>
                    </a:lnTo>
                    <a:lnTo>
                      <a:pt x="165" y="226"/>
                    </a:lnTo>
                    <a:lnTo>
                      <a:pt x="183" y="210"/>
                    </a:lnTo>
                    <a:lnTo>
                      <a:pt x="203" y="195"/>
                    </a:lnTo>
                    <a:lnTo>
                      <a:pt x="223" y="182"/>
                    </a:lnTo>
                    <a:lnTo>
                      <a:pt x="244" y="168"/>
                    </a:lnTo>
                    <a:lnTo>
                      <a:pt x="265" y="156"/>
                    </a:lnTo>
                    <a:lnTo>
                      <a:pt x="310" y="131"/>
                    </a:lnTo>
                    <a:lnTo>
                      <a:pt x="356" y="107"/>
                    </a:lnTo>
                    <a:lnTo>
                      <a:pt x="405" y="84"/>
                    </a:lnTo>
                    <a:lnTo>
                      <a:pt x="455" y="65"/>
                    </a:lnTo>
                    <a:lnTo>
                      <a:pt x="508" y="46"/>
                    </a:lnTo>
                    <a:lnTo>
                      <a:pt x="562" y="30"/>
                    </a:lnTo>
                    <a:lnTo>
                      <a:pt x="617" y="14"/>
                    </a:lnTo>
                    <a:lnTo>
                      <a:pt x="674" y="0"/>
                    </a:lnTo>
                    <a:lnTo>
                      <a:pt x="1908" y="0"/>
                    </a:lnTo>
                    <a:lnTo>
                      <a:pt x="1986" y="16"/>
                    </a:lnTo>
                    <a:lnTo>
                      <a:pt x="2063" y="33"/>
                    </a:lnTo>
                    <a:lnTo>
                      <a:pt x="2138" y="51"/>
                    </a:lnTo>
                    <a:lnTo>
                      <a:pt x="2211" y="71"/>
                    </a:lnTo>
                    <a:lnTo>
                      <a:pt x="2282" y="92"/>
                    </a:lnTo>
                    <a:lnTo>
                      <a:pt x="2351" y="115"/>
                    </a:lnTo>
                    <a:lnTo>
                      <a:pt x="2417" y="139"/>
                    </a:lnTo>
                    <a:lnTo>
                      <a:pt x="2479" y="164"/>
                    </a:lnTo>
                    <a:lnTo>
                      <a:pt x="2538" y="191"/>
                    </a:lnTo>
                    <a:lnTo>
                      <a:pt x="2595" y="219"/>
                    </a:lnTo>
                    <a:lnTo>
                      <a:pt x="2623" y="232"/>
                    </a:lnTo>
                    <a:lnTo>
                      <a:pt x="2648" y="247"/>
                    </a:lnTo>
                    <a:lnTo>
                      <a:pt x="2673" y="263"/>
                    </a:lnTo>
                    <a:lnTo>
                      <a:pt x="2696" y="277"/>
                    </a:lnTo>
                    <a:lnTo>
                      <a:pt x="2720" y="293"/>
                    </a:lnTo>
                    <a:lnTo>
                      <a:pt x="2741" y="309"/>
                    </a:lnTo>
                    <a:lnTo>
                      <a:pt x="2762" y="325"/>
                    </a:lnTo>
                    <a:lnTo>
                      <a:pt x="2782" y="341"/>
                    </a:lnTo>
                    <a:lnTo>
                      <a:pt x="2802" y="356"/>
                    </a:lnTo>
                    <a:lnTo>
                      <a:pt x="2819" y="374"/>
                    </a:lnTo>
                    <a:lnTo>
                      <a:pt x="2835" y="389"/>
                    </a:lnTo>
                    <a:lnTo>
                      <a:pt x="2851" y="407"/>
                    </a:lnTo>
                    <a:lnTo>
                      <a:pt x="2856" y="413"/>
                    </a:lnTo>
                    <a:lnTo>
                      <a:pt x="2861" y="418"/>
                    </a:lnTo>
                    <a:close/>
                  </a:path>
                </a:pathLst>
              </a:custGeom>
              <a:solidFill>
                <a:srgbClr val="DC371B"/>
              </a:solidFill>
              <a:ln w="9525">
                <a:noFill/>
                <a:round/>
                <a:headEnd/>
                <a:tailEnd/>
              </a:ln>
            </p:spPr>
            <p:txBody>
              <a:bodyPr/>
              <a:lstStyle/>
              <a:p>
                <a:pPr eaLnBrk="1" hangingPunct="1"/>
                <a:endParaRPr lang="pt-BR" b="1" u="none"/>
              </a:p>
            </p:txBody>
          </p:sp>
          <p:sp>
            <p:nvSpPr>
              <p:cNvPr id="455785" name="Freeform 2372"/>
              <p:cNvSpPr>
                <a:spLocks/>
              </p:cNvSpPr>
              <p:nvPr/>
            </p:nvSpPr>
            <p:spPr bwMode="auto">
              <a:xfrm>
                <a:off x="1540" y="1528"/>
                <a:ext cx="598" cy="67"/>
              </a:xfrm>
              <a:custGeom>
                <a:avLst/>
                <a:gdLst>
                  <a:gd name="T0" fmla="*/ 0 w 2392"/>
                  <a:gd name="T1" fmla="*/ 0 h 269"/>
                  <a:gd name="T2" fmla="*/ 0 w 2392"/>
                  <a:gd name="T3" fmla="*/ 0 h 269"/>
                  <a:gd name="T4" fmla="*/ 0 w 2392"/>
                  <a:gd name="T5" fmla="*/ 0 h 269"/>
                  <a:gd name="T6" fmla="*/ 0 w 2392"/>
                  <a:gd name="T7" fmla="*/ 0 h 269"/>
                  <a:gd name="T8" fmla="*/ 0 w 2392"/>
                  <a:gd name="T9" fmla="*/ 0 h 269"/>
                  <a:gd name="T10" fmla="*/ 0 w 2392"/>
                  <a:gd name="T11" fmla="*/ 0 h 269"/>
                  <a:gd name="T12" fmla="*/ 0 w 2392"/>
                  <a:gd name="T13" fmla="*/ 0 h 269"/>
                  <a:gd name="T14" fmla="*/ 0 w 2392"/>
                  <a:gd name="T15" fmla="*/ 0 h 269"/>
                  <a:gd name="T16" fmla="*/ 0 w 2392"/>
                  <a:gd name="T17" fmla="*/ 0 h 269"/>
                  <a:gd name="T18" fmla="*/ 0 w 2392"/>
                  <a:gd name="T19" fmla="*/ 0 h 269"/>
                  <a:gd name="T20" fmla="*/ 0 w 2392"/>
                  <a:gd name="T21" fmla="*/ 0 h 269"/>
                  <a:gd name="T22" fmla="*/ 0 w 2392"/>
                  <a:gd name="T23" fmla="*/ 0 h 269"/>
                  <a:gd name="T24" fmla="*/ 0 w 2392"/>
                  <a:gd name="T25" fmla="*/ 0 h 269"/>
                  <a:gd name="T26" fmla="*/ 0 w 2392"/>
                  <a:gd name="T27" fmla="*/ 0 h 269"/>
                  <a:gd name="T28" fmla="*/ 0 w 2392"/>
                  <a:gd name="T29" fmla="*/ 0 h 269"/>
                  <a:gd name="T30" fmla="*/ 0 w 2392"/>
                  <a:gd name="T31" fmla="*/ 0 h 269"/>
                  <a:gd name="T32" fmla="*/ 0 w 2392"/>
                  <a:gd name="T33" fmla="*/ 0 h 269"/>
                  <a:gd name="T34" fmla="*/ 0 w 2392"/>
                  <a:gd name="T35" fmla="*/ 0 h 269"/>
                  <a:gd name="T36" fmla="*/ 0 w 2392"/>
                  <a:gd name="T37" fmla="*/ 0 h 269"/>
                  <a:gd name="T38" fmla="*/ 0 w 2392"/>
                  <a:gd name="T39" fmla="*/ 0 h 269"/>
                  <a:gd name="T40" fmla="*/ 0 w 2392"/>
                  <a:gd name="T41" fmla="*/ 0 h 269"/>
                  <a:gd name="T42" fmla="*/ 0 w 2392"/>
                  <a:gd name="T43" fmla="*/ 0 h 269"/>
                  <a:gd name="T44" fmla="*/ 0 w 2392"/>
                  <a:gd name="T45" fmla="*/ 0 h 269"/>
                  <a:gd name="T46" fmla="*/ 0 w 2392"/>
                  <a:gd name="T47" fmla="*/ 0 h 269"/>
                  <a:gd name="T48" fmla="*/ 0 w 2392"/>
                  <a:gd name="T49" fmla="*/ 0 h 269"/>
                  <a:gd name="T50" fmla="*/ 0 w 2392"/>
                  <a:gd name="T51" fmla="*/ 0 h 269"/>
                  <a:gd name="T52" fmla="*/ 0 w 2392"/>
                  <a:gd name="T53" fmla="*/ 0 h 269"/>
                  <a:gd name="T54" fmla="*/ 0 w 2392"/>
                  <a:gd name="T55" fmla="*/ 0 h 269"/>
                  <a:gd name="T56" fmla="*/ 0 w 2392"/>
                  <a:gd name="T57" fmla="*/ 0 h 269"/>
                  <a:gd name="T58" fmla="*/ 0 w 2392"/>
                  <a:gd name="T59" fmla="*/ 0 h 269"/>
                  <a:gd name="T60" fmla="*/ 0 w 2392"/>
                  <a:gd name="T61" fmla="*/ 0 h 269"/>
                  <a:gd name="T62" fmla="*/ 0 w 2392"/>
                  <a:gd name="T63" fmla="*/ 0 h 269"/>
                  <a:gd name="T64" fmla="*/ 0 w 2392"/>
                  <a:gd name="T65" fmla="*/ 0 h 269"/>
                  <a:gd name="T66" fmla="*/ 0 w 2392"/>
                  <a:gd name="T67" fmla="*/ 0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92"/>
                  <a:gd name="T103" fmla="*/ 0 h 269"/>
                  <a:gd name="T104" fmla="*/ 2392 w 2392"/>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92" h="269">
                    <a:moveTo>
                      <a:pt x="2392" y="269"/>
                    </a:moveTo>
                    <a:lnTo>
                      <a:pt x="0" y="269"/>
                    </a:lnTo>
                    <a:lnTo>
                      <a:pt x="52" y="232"/>
                    </a:lnTo>
                    <a:lnTo>
                      <a:pt x="109" y="199"/>
                    </a:lnTo>
                    <a:lnTo>
                      <a:pt x="168" y="167"/>
                    </a:lnTo>
                    <a:lnTo>
                      <a:pt x="231" y="139"/>
                    </a:lnTo>
                    <a:lnTo>
                      <a:pt x="299" y="114"/>
                    </a:lnTo>
                    <a:lnTo>
                      <a:pt x="367" y="92"/>
                    </a:lnTo>
                    <a:lnTo>
                      <a:pt x="440" y="72"/>
                    </a:lnTo>
                    <a:lnTo>
                      <a:pt x="514" y="54"/>
                    </a:lnTo>
                    <a:lnTo>
                      <a:pt x="591" y="39"/>
                    </a:lnTo>
                    <a:lnTo>
                      <a:pt x="670" y="27"/>
                    </a:lnTo>
                    <a:lnTo>
                      <a:pt x="750" y="17"/>
                    </a:lnTo>
                    <a:lnTo>
                      <a:pt x="831" y="9"/>
                    </a:lnTo>
                    <a:lnTo>
                      <a:pt x="914" y="4"/>
                    </a:lnTo>
                    <a:lnTo>
                      <a:pt x="998" y="1"/>
                    </a:lnTo>
                    <a:lnTo>
                      <a:pt x="1083" y="0"/>
                    </a:lnTo>
                    <a:lnTo>
                      <a:pt x="1167" y="1"/>
                    </a:lnTo>
                    <a:lnTo>
                      <a:pt x="1253" y="5"/>
                    </a:lnTo>
                    <a:lnTo>
                      <a:pt x="1339" y="10"/>
                    </a:lnTo>
                    <a:lnTo>
                      <a:pt x="1423" y="18"/>
                    </a:lnTo>
                    <a:lnTo>
                      <a:pt x="1508" y="27"/>
                    </a:lnTo>
                    <a:lnTo>
                      <a:pt x="1591" y="38"/>
                    </a:lnTo>
                    <a:lnTo>
                      <a:pt x="1674" y="51"/>
                    </a:lnTo>
                    <a:lnTo>
                      <a:pt x="1756" y="66"/>
                    </a:lnTo>
                    <a:lnTo>
                      <a:pt x="1835" y="83"/>
                    </a:lnTo>
                    <a:lnTo>
                      <a:pt x="1914" y="100"/>
                    </a:lnTo>
                    <a:lnTo>
                      <a:pt x="1991" y="120"/>
                    </a:lnTo>
                    <a:lnTo>
                      <a:pt x="2065" y="141"/>
                    </a:lnTo>
                    <a:lnTo>
                      <a:pt x="2136" y="163"/>
                    </a:lnTo>
                    <a:lnTo>
                      <a:pt x="2205" y="188"/>
                    </a:lnTo>
                    <a:lnTo>
                      <a:pt x="2271" y="213"/>
                    </a:lnTo>
                    <a:lnTo>
                      <a:pt x="2334" y="240"/>
                    </a:lnTo>
                    <a:lnTo>
                      <a:pt x="2392" y="269"/>
                    </a:lnTo>
                    <a:close/>
                  </a:path>
                </a:pathLst>
              </a:custGeom>
              <a:solidFill>
                <a:srgbClr val="DC311C"/>
              </a:solidFill>
              <a:ln w="9525">
                <a:noFill/>
                <a:round/>
                <a:headEnd/>
                <a:tailEnd/>
              </a:ln>
            </p:spPr>
            <p:txBody>
              <a:bodyPr/>
              <a:lstStyle/>
              <a:p>
                <a:pPr eaLnBrk="1" hangingPunct="1"/>
                <a:endParaRPr lang="pt-BR" b="1" u="none"/>
              </a:p>
            </p:txBody>
          </p:sp>
          <p:sp>
            <p:nvSpPr>
              <p:cNvPr id="455786" name="Freeform 2373"/>
              <p:cNvSpPr>
                <a:spLocks/>
              </p:cNvSpPr>
              <p:nvPr/>
            </p:nvSpPr>
            <p:spPr bwMode="auto">
              <a:xfrm>
                <a:off x="1662" y="1528"/>
                <a:ext cx="309" cy="14"/>
              </a:xfrm>
              <a:custGeom>
                <a:avLst/>
                <a:gdLst>
                  <a:gd name="T0" fmla="*/ 0 w 1234"/>
                  <a:gd name="T1" fmla="*/ 0 h 59"/>
                  <a:gd name="T2" fmla="*/ 0 w 1234"/>
                  <a:gd name="T3" fmla="*/ 0 h 59"/>
                  <a:gd name="T4" fmla="*/ 0 w 1234"/>
                  <a:gd name="T5" fmla="*/ 0 h 59"/>
                  <a:gd name="T6" fmla="*/ 0 w 1234"/>
                  <a:gd name="T7" fmla="*/ 0 h 59"/>
                  <a:gd name="T8" fmla="*/ 0 w 1234"/>
                  <a:gd name="T9" fmla="*/ 0 h 59"/>
                  <a:gd name="T10" fmla="*/ 0 w 1234"/>
                  <a:gd name="T11" fmla="*/ 0 h 59"/>
                  <a:gd name="T12" fmla="*/ 0 w 1234"/>
                  <a:gd name="T13" fmla="*/ 0 h 59"/>
                  <a:gd name="T14" fmla="*/ 0 w 1234"/>
                  <a:gd name="T15" fmla="*/ 0 h 59"/>
                  <a:gd name="T16" fmla="*/ 0 w 1234"/>
                  <a:gd name="T17" fmla="*/ 0 h 59"/>
                  <a:gd name="T18" fmla="*/ 0 w 1234"/>
                  <a:gd name="T19" fmla="*/ 0 h 59"/>
                  <a:gd name="T20" fmla="*/ 0 w 1234"/>
                  <a:gd name="T21" fmla="*/ 0 h 59"/>
                  <a:gd name="T22" fmla="*/ 0 w 1234"/>
                  <a:gd name="T23" fmla="*/ 0 h 59"/>
                  <a:gd name="T24" fmla="*/ 0 w 1234"/>
                  <a:gd name="T25" fmla="*/ 0 h 59"/>
                  <a:gd name="T26" fmla="*/ 0 w 1234"/>
                  <a:gd name="T27" fmla="*/ 0 h 59"/>
                  <a:gd name="T28" fmla="*/ 0 w 1234"/>
                  <a:gd name="T29" fmla="*/ 0 h 59"/>
                  <a:gd name="T30" fmla="*/ 0 w 1234"/>
                  <a:gd name="T31" fmla="*/ 0 h 59"/>
                  <a:gd name="T32" fmla="*/ 0 w 1234"/>
                  <a:gd name="T33" fmla="*/ 0 h 59"/>
                  <a:gd name="T34" fmla="*/ 0 w 1234"/>
                  <a:gd name="T35" fmla="*/ 0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4"/>
                  <a:gd name="T55" fmla="*/ 0 h 59"/>
                  <a:gd name="T56" fmla="*/ 1234 w 1234"/>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4" h="59">
                    <a:moveTo>
                      <a:pt x="1234" y="59"/>
                    </a:moveTo>
                    <a:lnTo>
                      <a:pt x="0" y="59"/>
                    </a:lnTo>
                    <a:lnTo>
                      <a:pt x="71" y="44"/>
                    </a:lnTo>
                    <a:lnTo>
                      <a:pt x="144" y="33"/>
                    </a:lnTo>
                    <a:lnTo>
                      <a:pt x="218" y="22"/>
                    </a:lnTo>
                    <a:lnTo>
                      <a:pt x="293" y="14"/>
                    </a:lnTo>
                    <a:lnTo>
                      <a:pt x="370" y="7"/>
                    </a:lnTo>
                    <a:lnTo>
                      <a:pt x="448" y="4"/>
                    </a:lnTo>
                    <a:lnTo>
                      <a:pt x="526" y="1"/>
                    </a:lnTo>
                    <a:lnTo>
                      <a:pt x="605" y="0"/>
                    </a:lnTo>
                    <a:lnTo>
                      <a:pt x="684" y="1"/>
                    </a:lnTo>
                    <a:lnTo>
                      <a:pt x="764" y="5"/>
                    </a:lnTo>
                    <a:lnTo>
                      <a:pt x="844" y="10"/>
                    </a:lnTo>
                    <a:lnTo>
                      <a:pt x="923" y="17"/>
                    </a:lnTo>
                    <a:lnTo>
                      <a:pt x="1002" y="25"/>
                    </a:lnTo>
                    <a:lnTo>
                      <a:pt x="1080" y="35"/>
                    </a:lnTo>
                    <a:lnTo>
                      <a:pt x="1158" y="46"/>
                    </a:lnTo>
                    <a:lnTo>
                      <a:pt x="1234" y="59"/>
                    </a:lnTo>
                    <a:close/>
                  </a:path>
                </a:pathLst>
              </a:custGeom>
              <a:solidFill>
                <a:srgbClr val="DB2C1C"/>
              </a:solidFill>
              <a:ln w="9525">
                <a:noFill/>
                <a:round/>
                <a:headEnd/>
                <a:tailEnd/>
              </a:ln>
            </p:spPr>
            <p:txBody>
              <a:bodyPr/>
              <a:lstStyle/>
              <a:p>
                <a:pPr eaLnBrk="1" hangingPunct="1"/>
                <a:endParaRPr lang="pt-BR" b="1" u="none"/>
              </a:p>
            </p:txBody>
          </p:sp>
          <p:sp>
            <p:nvSpPr>
              <p:cNvPr id="455787" name="Freeform 2374"/>
              <p:cNvSpPr>
                <a:spLocks/>
              </p:cNvSpPr>
              <p:nvPr/>
            </p:nvSpPr>
            <p:spPr bwMode="auto">
              <a:xfrm>
                <a:off x="2402" y="3564"/>
                <a:ext cx="813" cy="222"/>
              </a:xfrm>
              <a:custGeom>
                <a:avLst/>
                <a:gdLst>
                  <a:gd name="T0" fmla="*/ 0 w 3254"/>
                  <a:gd name="T1" fmla="*/ 0 h 888"/>
                  <a:gd name="T2" fmla="*/ 0 w 3254"/>
                  <a:gd name="T3" fmla="*/ 0 h 888"/>
                  <a:gd name="T4" fmla="*/ 0 w 3254"/>
                  <a:gd name="T5" fmla="*/ 0 h 888"/>
                  <a:gd name="T6" fmla="*/ 0 w 3254"/>
                  <a:gd name="T7" fmla="*/ 0 h 888"/>
                  <a:gd name="T8" fmla="*/ 0 w 3254"/>
                  <a:gd name="T9" fmla="*/ 0 h 888"/>
                  <a:gd name="T10" fmla="*/ 0 w 3254"/>
                  <a:gd name="T11" fmla="*/ 0 h 888"/>
                  <a:gd name="T12" fmla="*/ 0 w 3254"/>
                  <a:gd name="T13" fmla="*/ 0 h 888"/>
                  <a:gd name="T14" fmla="*/ 0 w 3254"/>
                  <a:gd name="T15" fmla="*/ 0 h 888"/>
                  <a:gd name="T16" fmla="*/ 0 w 3254"/>
                  <a:gd name="T17" fmla="*/ 0 h 888"/>
                  <a:gd name="T18" fmla="*/ 0 w 3254"/>
                  <a:gd name="T19" fmla="*/ 0 h 888"/>
                  <a:gd name="T20" fmla="*/ 0 w 3254"/>
                  <a:gd name="T21" fmla="*/ 0 h 888"/>
                  <a:gd name="T22" fmla="*/ 0 w 3254"/>
                  <a:gd name="T23" fmla="*/ 0 h 888"/>
                  <a:gd name="T24" fmla="*/ 0 w 3254"/>
                  <a:gd name="T25" fmla="*/ 0 h 888"/>
                  <a:gd name="T26" fmla="*/ 0 w 3254"/>
                  <a:gd name="T27" fmla="*/ 0 h 888"/>
                  <a:gd name="T28" fmla="*/ 0 w 3254"/>
                  <a:gd name="T29" fmla="*/ 0 h 888"/>
                  <a:gd name="T30" fmla="*/ 0 w 3254"/>
                  <a:gd name="T31" fmla="*/ 0 h 888"/>
                  <a:gd name="T32" fmla="*/ 0 w 3254"/>
                  <a:gd name="T33" fmla="*/ 0 h 888"/>
                  <a:gd name="T34" fmla="*/ 0 w 3254"/>
                  <a:gd name="T35" fmla="*/ 0 h 888"/>
                  <a:gd name="T36" fmla="*/ 0 w 3254"/>
                  <a:gd name="T37" fmla="*/ 0 h 888"/>
                  <a:gd name="T38" fmla="*/ 0 w 3254"/>
                  <a:gd name="T39" fmla="*/ 0 h 888"/>
                  <a:gd name="T40" fmla="*/ 0 w 3254"/>
                  <a:gd name="T41" fmla="*/ 0 h 888"/>
                  <a:gd name="T42" fmla="*/ 0 w 3254"/>
                  <a:gd name="T43" fmla="*/ 0 h 888"/>
                  <a:gd name="T44" fmla="*/ 0 w 3254"/>
                  <a:gd name="T45" fmla="*/ 0 h 888"/>
                  <a:gd name="T46" fmla="*/ 0 w 3254"/>
                  <a:gd name="T47" fmla="*/ 0 h 888"/>
                  <a:gd name="T48" fmla="*/ 0 w 3254"/>
                  <a:gd name="T49" fmla="*/ 0 h 888"/>
                  <a:gd name="T50" fmla="*/ 0 w 3254"/>
                  <a:gd name="T51" fmla="*/ 0 h 888"/>
                  <a:gd name="T52" fmla="*/ 0 w 3254"/>
                  <a:gd name="T53" fmla="*/ 0 h 888"/>
                  <a:gd name="T54" fmla="*/ 0 w 3254"/>
                  <a:gd name="T55" fmla="*/ 0 h 888"/>
                  <a:gd name="T56" fmla="*/ 0 w 3254"/>
                  <a:gd name="T57" fmla="*/ 0 h 888"/>
                  <a:gd name="T58" fmla="*/ 0 w 3254"/>
                  <a:gd name="T59" fmla="*/ 0 h 888"/>
                  <a:gd name="T60" fmla="*/ 0 w 3254"/>
                  <a:gd name="T61" fmla="*/ 0 h 888"/>
                  <a:gd name="T62" fmla="*/ 0 w 3254"/>
                  <a:gd name="T63" fmla="*/ 0 h 888"/>
                  <a:gd name="T64" fmla="*/ 0 w 3254"/>
                  <a:gd name="T65" fmla="*/ 0 h 888"/>
                  <a:gd name="T66" fmla="*/ 0 w 3254"/>
                  <a:gd name="T67" fmla="*/ 0 h 888"/>
                  <a:gd name="T68" fmla="*/ 0 w 3254"/>
                  <a:gd name="T69" fmla="*/ 0 h 888"/>
                  <a:gd name="T70" fmla="*/ 0 w 3254"/>
                  <a:gd name="T71" fmla="*/ 0 h 888"/>
                  <a:gd name="T72" fmla="*/ 0 w 3254"/>
                  <a:gd name="T73" fmla="*/ 0 h 888"/>
                  <a:gd name="T74" fmla="*/ 0 w 3254"/>
                  <a:gd name="T75" fmla="*/ 0 h 888"/>
                  <a:gd name="T76" fmla="*/ 0 w 3254"/>
                  <a:gd name="T77" fmla="*/ 0 h 888"/>
                  <a:gd name="T78" fmla="*/ 0 w 3254"/>
                  <a:gd name="T79" fmla="*/ 0 h 888"/>
                  <a:gd name="T80" fmla="*/ 0 w 3254"/>
                  <a:gd name="T81" fmla="*/ 0 h 888"/>
                  <a:gd name="T82" fmla="*/ 0 w 3254"/>
                  <a:gd name="T83" fmla="*/ 0 h 888"/>
                  <a:gd name="T84" fmla="*/ 0 w 3254"/>
                  <a:gd name="T85" fmla="*/ 0 h 888"/>
                  <a:gd name="T86" fmla="*/ 0 w 3254"/>
                  <a:gd name="T87" fmla="*/ 0 h 888"/>
                  <a:gd name="T88" fmla="*/ 0 w 3254"/>
                  <a:gd name="T89" fmla="*/ 0 h 888"/>
                  <a:gd name="T90" fmla="*/ 0 w 3254"/>
                  <a:gd name="T91" fmla="*/ 0 h 888"/>
                  <a:gd name="T92" fmla="*/ 0 w 3254"/>
                  <a:gd name="T93" fmla="*/ 0 h 888"/>
                  <a:gd name="T94" fmla="*/ 0 w 3254"/>
                  <a:gd name="T95" fmla="*/ 0 h 888"/>
                  <a:gd name="T96" fmla="*/ 0 w 3254"/>
                  <a:gd name="T97" fmla="*/ 0 h 888"/>
                  <a:gd name="T98" fmla="*/ 0 w 3254"/>
                  <a:gd name="T99" fmla="*/ 0 h 888"/>
                  <a:gd name="T100" fmla="*/ 0 w 3254"/>
                  <a:gd name="T101" fmla="*/ 0 h 888"/>
                  <a:gd name="T102" fmla="*/ 0 w 3254"/>
                  <a:gd name="T103" fmla="*/ 0 h 888"/>
                  <a:gd name="T104" fmla="*/ 0 w 3254"/>
                  <a:gd name="T105" fmla="*/ 0 h 888"/>
                  <a:gd name="T106" fmla="*/ 0 w 3254"/>
                  <a:gd name="T107" fmla="*/ 0 h 888"/>
                  <a:gd name="T108" fmla="*/ 0 w 3254"/>
                  <a:gd name="T109" fmla="*/ 0 h 888"/>
                  <a:gd name="T110" fmla="*/ 0 w 3254"/>
                  <a:gd name="T111" fmla="*/ 0 h 888"/>
                  <a:gd name="T112" fmla="*/ 0 w 3254"/>
                  <a:gd name="T113" fmla="*/ 0 h 8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54"/>
                  <a:gd name="T172" fmla="*/ 0 h 888"/>
                  <a:gd name="T173" fmla="*/ 3254 w 3254"/>
                  <a:gd name="T174" fmla="*/ 888 h 8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54" h="888">
                    <a:moveTo>
                      <a:pt x="3195" y="0"/>
                    </a:moveTo>
                    <a:lnTo>
                      <a:pt x="3195" y="0"/>
                    </a:lnTo>
                    <a:lnTo>
                      <a:pt x="3116" y="87"/>
                    </a:lnTo>
                    <a:lnTo>
                      <a:pt x="3039" y="167"/>
                    </a:lnTo>
                    <a:lnTo>
                      <a:pt x="2964" y="243"/>
                    </a:lnTo>
                    <a:lnTo>
                      <a:pt x="2891" y="313"/>
                    </a:lnTo>
                    <a:lnTo>
                      <a:pt x="2821" y="376"/>
                    </a:lnTo>
                    <a:lnTo>
                      <a:pt x="2753" y="435"/>
                    </a:lnTo>
                    <a:lnTo>
                      <a:pt x="2718" y="463"/>
                    </a:lnTo>
                    <a:lnTo>
                      <a:pt x="2685" y="490"/>
                    </a:lnTo>
                    <a:lnTo>
                      <a:pt x="2654" y="515"/>
                    </a:lnTo>
                    <a:lnTo>
                      <a:pt x="2622" y="538"/>
                    </a:lnTo>
                    <a:lnTo>
                      <a:pt x="2590" y="562"/>
                    </a:lnTo>
                    <a:lnTo>
                      <a:pt x="2558" y="583"/>
                    </a:lnTo>
                    <a:lnTo>
                      <a:pt x="2528" y="603"/>
                    </a:lnTo>
                    <a:lnTo>
                      <a:pt x="2498" y="623"/>
                    </a:lnTo>
                    <a:lnTo>
                      <a:pt x="2467" y="641"/>
                    </a:lnTo>
                    <a:lnTo>
                      <a:pt x="2438" y="659"/>
                    </a:lnTo>
                    <a:lnTo>
                      <a:pt x="2409" y="674"/>
                    </a:lnTo>
                    <a:lnTo>
                      <a:pt x="2380" y="690"/>
                    </a:lnTo>
                    <a:lnTo>
                      <a:pt x="2353" y="703"/>
                    </a:lnTo>
                    <a:lnTo>
                      <a:pt x="2325" y="717"/>
                    </a:lnTo>
                    <a:lnTo>
                      <a:pt x="2297" y="728"/>
                    </a:lnTo>
                    <a:lnTo>
                      <a:pt x="2271" y="740"/>
                    </a:lnTo>
                    <a:lnTo>
                      <a:pt x="2244" y="750"/>
                    </a:lnTo>
                    <a:lnTo>
                      <a:pt x="2218" y="760"/>
                    </a:lnTo>
                    <a:lnTo>
                      <a:pt x="2193" y="768"/>
                    </a:lnTo>
                    <a:lnTo>
                      <a:pt x="2168" y="776"/>
                    </a:lnTo>
                    <a:lnTo>
                      <a:pt x="2143" y="783"/>
                    </a:lnTo>
                    <a:lnTo>
                      <a:pt x="2118" y="788"/>
                    </a:lnTo>
                    <a:lnTo>
                      <a:pt x="2093" y="793"/>
                    </a:lnTo>
                    <a:lnTo>
                      <a:pt x="2069" y="797"/>
                    </a:lnTo>
                    <a:lnTo>
                      <a:pt x="2045" y="801"/>
                    </a:lnTo>
                    <a:lnTo>
                      <a:pt x="2021" y="804"/>
                    </a:lnTo>
                    <a:lnTo>
                      <a:pt x="1999" y="806"/>
                    </a:lnTo>
                    <a:lnTo>
                      <a:pt x="1975" y="808"/>
                    </a:lnTo>
                    <a:lnTo>
                      <a:pt x="1953" y="808"/>
                    </a:lnTo>
                    <a:lnTo>
                      <a:pt x="1930" y="808"/>
                    </a:lnTo>
                    <a:lnTo>
                      <a:pt x="1908" y="808"/>
                    </a:lnTo>
                    <a:lnTo>
                      <a:pt x="1887" y="806"/>
                    </a:lnTo>
                    <a:lnTo>
                      <a:pt x="1843" y="802"/>
                    </a:lnTo>
                    <a:lnTo>
                      <a:pt x="1801" y="796"/>
                    </a:lnTo>
                    <a:lnTo>
                      <a:pt x="1759" y="787"/>
                    </a:lnTo>
                    <a:lnTo>
                      <a:pt x="1718" y="776"/>
                    </a:lnTo>
                    <a:lnTo>
                      <a:pt x="1677" y="764"/>
                    </a:lnTo>
                    <a:lnTo>
                      <a:pt x="1636" y="750"/>
                    </a:lnTo>
                    <a:lnTo>
                      <a:pt x="1596" y="734"/>
                    </a:lnTo>
                    <a:lnTo>
                      <a:pt x="1557" y="717"/>
                    </a:lnTo>
                    <a:lnTo>
                      <a:pt x="1517" y="698"/>
                    </a:lnTo>
                    <a:lnTo>
                      <a:pt x="1479" y="677"/>
                    </a:lnTo>
                    <a:lnTo>
                      <a:pt x="1439" y="656"/>
                    </a:lnTo>
                    <a:lnTo>
                      <a:pt x="1401" y="635"/>
                    </a:lnTo>
                    <a:lnTo>
                      <a:pt x="1361" y="612"/>
                    </a:lnTo>
                    <a:lnTo>
                      <a:pt x="1323" y="589"/>
                    </a:lnTo>
                    <a:lnTo>
                      <a:pt x="1245" y="541"/>
                    </a:lnTo>
                    <a:lnTo>
                      <a:pt x="1167" y="492"/>
                    </a:lnTo>
                    <a:lnTo>
                      <a:pt x="1088" y="443"/>
                    </a:lnTo>
                    <a:lnTo>
                      <a:pt x="1006" y="398"/>
                    </a:lnTo>
                    <a:lnTo>
                      <a:pt x="965" y="376"/>
                    </a:lnTo>
                    <a:lnTo>
                      <a:pt x="923" y="355"/>
                    </a:lnTo>
                    <a:lnTo>
                      <a:pt x="881" y="335"/>
                    </a:lnTo>
                    <a:lnTo>
                      <a:pt x="837" y="317"/>
                    </a:lnTo>
                    <a:lnTo>
                      <a:pt x="792" y="298"/>
                    </a:lnTo>
                    <a:lnTo>
                      <a:pt x="747" y="284"/>
                    </a:lnTo>
                    <a:lnTo>
                      <a:pt x="701" y="269"/>
                    </a:lnTo>
                    <a:lnTo>
                      <a:pt x="655" y="257"/>
                    </a:lnTo>
                    <a:lnTo>
                      <a:pt x="606" y="248"/>
                    </a:lnTo>
                    <a:lnTo>
                      <a:pt x="557" y="240"/>
                    </a:lnTo>
                    <a:lnTo>
                      <a:pt x="507" y="235"/>
                    </a:lnTo>
                    <a:lnTo>
                      <a:pt x="457" y="232"/>
                    </a:lnTo>
                    <a:lnTo>
                      <a:pt x="431" y="232"/>
                    </a:lnTo>
                    <a:lnTo>
                      <a:pt x="404" y="233"/>
                    </a:lnTo>
                    <a:lnTo>
                      <a:pt x="377" y="235"/>
                    </a:lnTo>
                    <a:lnTo>
                      <a:pt x="350" y="236"/>
                    </a:lnTo>
                    <a:lnTo>
                      <a:pt x="322" y="239"/>
                    </a:lnTo>
                    <a:lnTo>
                      <a:pt x="295" y="243"/>
                    </a:lnTo>
                    <a:lnTo>
                      <a:pt x="267" y="247"/>
                    </a:lnTo>
                    <a:lnTo>
                      <a:pt x="239" y="252"/>
                    </a:lnTo>
                    <a:lnTo>
                      <a:pt x="210" y="259"/>
                    </a:lnTo>
                    <a:lnTo>
                      <a:pt x="181" y="265"/>
                    </a:lnTo>
                    <a:lnTo>
                      <a:pt x="152" y="273"/>
                    </a:lnTo>
                    <a:lnTo>
                      <a:pt x="123" y="282"/>
                    </a:lnTo>
                    <a:lnTo>
                      <a:pt x="93" y="292"/>
                    </a:lnTo>
                    <a:lnTo>
                      <a:pt x="62" y="302"/>
                    </a:lnTo>
                    <a:lnTo>
                      <a:pt x="32" y="314"/>
                    </a:lnTo>
                    <a:lnTo>
                      <a:pt x="0" y="326"/>
                    </a:lnTo>
                    <a:lnTo>
                      <a:pt x="31" y="400"/>
                    </a:lnTo>
                    <a:lnTo>
                      <a:pt x="61" y="388"/>
                    </a:lnTo>
                    <a:lnTo>
                      <a:pt x="90" y="377"/>
                    </a:lnTo>
                    <a:lnTo>
                      <a:pt x="118" y="368"/>
                    </a:lnTo>
                    <a:lnTo>
                      <a:pt x="146" y="359"/>
                    </a:lnTo>
                    <a:lnTo>
                      <a:pt x="173" y="351"/>
                    </a:lnTo>
                    <a:lnTo>
                      <a:pt x="201" y="343"/>
                    </a:lnTo>
                    <a:lnTo>
                      <a:pt x="227" y="336"/>
                    </a:lnTo>
                    <a:lnTo>
                      <a:pt x="255" y="331"/>
                    </a:lnTo>
                    <a:lnTo>
                      <a:pt x="280" y="326"/>
                    </a:lnTo>
                    <a:lnTo>
                      <a:pt x="307" y="322"/>
                    </a:lnTo>
                    <a:lnTo>
                      <a:pt x="332" y="319"/>
                    </a:lnTo>
                    <a:lnTo>
                      <a:pt x="357" y="317"/>
                    </a:lnTo>
                    <a:lnTo>
                      <a:pt x="382" y="314"/>
                    </a:lnTo>
                    <a:lnTo>
                      <a:pt x="406" y="313"/>
                    </a:lnTo>
                    <a:lnTo>
                      <a:pt x="431" y="313"/>
                    </a:lnTo>
                    <a:lnTo>
                      <a:pt x="454" y="313"/>
                    </a:lnTo>
                    <a:lnTo>
                      <a:pt x="502" y="315"/>
                    </a:lnTo>
                    <a:lnTo>
                      <a:pt x="547" y="319"/>
                    </a:lnTo>
                    <a:lnTo>
                      <a:pt x="593" y="326"/>
                    </a:lnTo>
                    <a:lnTo>
                      <a:pt x="637" y="335"/>
                    </a:lnTo>
                    <a:lnTo>
                      <a:pt x="680" y="347"/>
                    </a:lnTo>
                    <a:lnTo>
                      <a:pt x="722" y="359"/>
                    </a:lnTo>
                    <a:lnTo>
                      <a:pt x="765" y="373"/>
                    </a:lnTo>
                    <a:lnTo>
                      <a:pt x="807" y="391"/>
                    </a:lnTo>
                    <a:lnTo>
                      <a:pt x="848" y="408"/>
                    </a:lnTo>
                    <a:lnTo>
                      <a:pt x="887" y="426"/>
                    </a:lnTo>
                    <a:lnTo>
                      <a:pt x="928" y="447"/>
                    </a:lnTo>
                    <a:lnTo>
                      <a:pt x="968" y="468"/>
                    </a:lnTo>
                    <a:lnTo>
                      <a:pt x="1047" y="513"/>
                    </a:lnTo>
                    <a:lnTo>
                      <a:pt x="1125" y="561"/>
                    </a:lnTo>
                    <a:lnTo>
                      <a:pt x="1203" y="608"/>
                    </a:lnTo>
                    <a:lnTo>
                      <a:pt x="1281" y="657"/>
                    </a:lnTo>
                    <a:lnTo>
                      <a:pt x="1320" y="681"/>
                    </a:lnTo>
                    <a:lnTo>
                      <a:pt x="1361" y="703"/>
                    </a:lnTo>
                    <a:lnTo>
                      <a:pt x="1401" y="727"/>
                    </a:lnTo>
                    <a:lnTo>
                      <a:pt x="1440" y="748"/>
                    </a:lnTo>
                    <a:lnTo>
                      <a:pt x="1481" y="769"/>
                    </a:lnTo>
                    <a:lnTo>
                      <a:pt x="1524" y="789"/>
                    </a:lnTo>
                    <a:lnTo>
                      <a:pt x="1565" y="808"/>
                    </a:lnTo>
                    <a:lnTo>
                      <a:pt x="1608" y="825"/>
                    </a:lnTo>
                    <a:lnTo>
                      <a:pt x="1652" y="841"/>
                    </a:lnTo>
                    <a:lnTo>
                      <a:pt x="1695" y="854"/>
                    </a:lnTo>
                    <a:lnTo>
                      <a:pt x="1740" y="866"/>
                    </a:lnTo>
                    <a:lnTo>
                      <a:pt x="1786" y="875"/>
                    </a:lnTo>
                    <a:lnTo>
                      <a:pt x="1832" y="882"/>
                    </a:lnTo>
                    <a:lnTo>
                      <a:pt x="1880" y="887"/>
                    </a:lnTo>
                    <a:lnTo>
                      <a:pt x="1905" y="888"/>
                    </a:lnTo>
                    <a:lnTo>
                      <a:pt x="1930" y="888"/>
                    </a:lnTo>
                    <a:lnTo>
                      <a:pt x="1954" y="888"/>
                    </a:lnTo>
                    <a:lnTo>
                      <a:pt x="1979" y="888"/>
                    </a:lnTo>
                    <a:lnTo>
                      <a:pt x="2004" y="886"/>
                    </a:lnTo>
                    <a:lnTo>
                      <a:pt x="2030" y="884"/>
                    </a:lnTo>
                    <a:lnTo>
                      <a:pt x="2056" y="880"/>
                    </a:lnTo>
                    <a:lnTo>
                      <a:pt x="2082" y="876"/>
                    </a:lnTo>
                    <a:lnTo>
                      <a:pt x="2108" y="872"/>
                    </a:lnTo>
                    <a:lnTo>
                      <a:pt x="2135" y="866"/>
                    </a:lnTo>
                    <a:lnTo>
                      <a:pt x="2161" y="860"/>
                    </a:lnTo>
                    <a:lnTo>
                      <a:pt x="2189" y="853"/>
                    </a:lnTo>
                    <a:lnTo>
                      <a:pt x="2217" y="845"/>
                    </a:lnTo>
                    <a:lnTo>
                      <a:pt x="2244" y="835"/>
                    </a:lnTo>
                    <a:lnTo>
                      <a:pt x="2272" y="826"/>
                    </a:lnTo>
                    <a:lnTo>
                      <a:pt x="2301" y="814"/>
                    </a:lnTo>
                    <a:lnTo>
                      <a:pt x="2330" y="802"/>
                    </a:lnTo>
                    <a:lnTo>
                      <a:pt x="2358" y="789"/>
                    </a:lnTo>
                    <a:lnTo>
                      <a:pt x="2388" y="776"/>
                    </a:lnTo>
                    <a:lnTo>
                      <a:pt x="2417" y="761"/>
                    </a:lnTo>
                    <a:lnTo>
                      <a:pt x="2448" y="744"/>
                    </a:lnTo>
                    <a:lnTo>
                      <a:pt x="2478" y="728"/>
                    </a:lnTo>
                    <a:lnTo>
                      <a:pt x="2508" y="710"/>
                    </a:lnTo>
                    <a:lnTo>
                      <a:pt x="2540" y="690"/>
                    </a:lnTo>
                    <a:lnTo>
                      <a:pt x="2572" y="670"/>
                    </a:lnTo>
                    <a:lnTo>
                      <a:pt x="2603" y="649"/>
                    </a:lnTo>
                    <a:lnTo>
                      <a:pt x="2636" y="627"/>
                    </a:lnTo>
                    <a:lnTo>
                      <a:pt x="2668" y="603"/>
                    </a:lnTo>
                    <a:lnTo>
                      <a:pt x="2701" y="578"/>
                    </a:lnTo>
                    <a:lnTo>
                      <a:pt x="2735" y="553"/>
                    </a:lnTo>
                    <a:lnTo>
                      <a:pt x="2770" y="525"/>
                    </a:lnTo>
                    <a:lnTo>
                      <a:pt x="2804" y="497"/>
                    </a:lnTo>
                    <a:lnTo>
                      <a:pt x="2874" y="437"/>
                    </a:lnTo>
                    <a:lnTo>
                      <a:pt x="2947" y="371"/>
                    </a:lnTo>
                    <a:lnTo>
                      <a:pt x="3020" y="299"/>
                    </a:lnTo>
                    <a:lnTo>
                      <a:pt x="3096" y="223"/>
                    </a:lnTo>
                    <a:lnTo>
                      <a:pt x="3175" y="141"/>
                    </a:lnTo>
                    <a:lnTo>
                      <a:pt x="3254" y="54"/>
                    </a:lnTo>
                    <a:lnTo>
                      <a:pt x="3195" y="0"/>
                    </a:lnTo>
                    <a:close/>
                  </a:path>
                </a:pathLst>
              </a:custGeom>
              <a:solidFill>
                <a:srgbClr val="DA251D"/>
              </a:solidFill>
              <a:ln w="9525">
                <a:noFill/>
                <a:round/>
                <a:headEnd/>
                <a:tailEnd/>
              </a:ln>
            </p:spPr>
            <p:txBody>
              <a:bodyPr/>
              <a:lstStyle/>
              <a:p>
                <a:pPr eaLnBrk="1" hangingPunct="1"/>
                <a:endParaRPr lang="pt-BR" b="1" u="none"/>
              </a:p>
            </p:txBody>
          </p:sp>
          <p:sp>
            <p:nvSpPr>
              <p:cNvPr id="455788" name="Freeform 2375"/>
              <p:cNvSpPr>
                <a:spLocks/>
              </p:cNvSpPr>
              <p:nvPr/>
            </p:nvSpPr>
            <p:spPr bwMode="auto">
              <a:xfrm>
                <a:off x="3200" y="2856"/>
                <a:ext cx="185" cy="721"/>
              </a:xfrm>
              <a:custGeom>
                <a:avLst/>
                <a:gdLst>
                  <a:gd name="T0" fmla="*/ 0 w 738"/>
                  <a:gd name="T1" fmla="*/ 0 h 2884"/>
                  <a:gd name="T2" fmla="*/ 0 w 738"/>
                  <a:gd name="T3" fmla="*/ 0 h 2884"/>
                  <a:gd name="T4" fmla="*/ 0 w 738"/>
                  <a:gd name="T5" fmla="*/ 0 h 2884"/>
                  <a:gd name="T6" fmla="*/ 0 w 738"/>
                  <a:gd name="T7" fmla="*/ 0 h 2884"/>
                  <a:gd name="T8" fmla="*/ 0 w 738"/>
                  <a:gd name="T9" fmla="*/ 0 h 2884"/>
                  <a:gd name="T10" fmla="*/ 0 w 738"/>
                  <a:gd name="T11" fmla="*/ 0 h 2884"/>
                  <a:gd name="T12" fmla="*/ 0 w 738"/>
                  <a:gd name="T13" fmla="*/ 0 h 2884"/>
                  <a:gd name="T14" fmla="*/ 0 w 738"/>
                  <a:gd name="T15" fmla="*/ 0 h 2884"/>
                  <a:gd name="T16" fmla="*/ 0 w 738"/>
                  <a:gd name="T17" fmla="*/ 0 h 2884"/>
                  <a:gd name="T18" fmla="*/ 0 w 738"/>
                  <a:gd name="T19" fmla="*/ 0 h 2884"/>
                  <a:gd name="T20" fmla="*/ 0 w 738"/>
                  <a:gd name="T21" fmla="*/ 0 h 2884"/>
                  <a:gd name="T22" fmla="*/ 0 w 738"/>
                  <a:gd name="T23" fmla="*/ 0 h 2884"/>
                  <a:gd name="T24" fmla="*/ 0 w 738"/>
                  <a:gd name="T25" fmla="*/ 0 h 2884"/>
                  <a:gd name="T26" fmla="*/ 0 w 738"/>
                  <a:gd name="T27" fmla="*/ 0 h 2884"/>
                  <a:gd name="T28" fmla="*/ 0 w 738"/>
                  <a:gd name="T29" fmla="*/ 0 h 2884"/>
                  <a:gd name="T30" fmla="*/ 0 w 738"/>
                  <a:gd name="T31" fmla="*/ 0 h 2884"/>
                  <a:gd name="T32" fmla="*/ 0 w 738"/>
                  <a:gd name="T33" fmla="*/ 0 h 2884"/>
                  <a:gd name="T34" fmla="*/ 0 w 738"/>
                  <a:gd name="T35" fmla="*/ 0 h 2884"/>
                  <a:gd name="T36" fmla="*/ 0 w 738"/>
                  <a:gd name="T37" fmla="*/ 0 h 2884"/>
                  <a:gd name="T38" fmla="*/ 0 w 738"/>
                  <a:gd name="T39" fmla="*/ 0 h 2884"/>
                  <a:gd name="T40" fmla="*/ 0 w 738"/>
                  <a:gd name="T41" fmla="*/ 0 h 2884"/>
                  <a:gd name="T42" fmla="*/ 0 w 738"/>
                  <a:gd name="T43" fmla="*/ 0 h 2884"/>
                  <a:gd name="T44" fmla="*/ 0 w 738"/>
                  <a:gd name="T45" fmla="*/ 0 h 2884"/>
                  <a:gd name="T46" fmla="*/ 0 w 738"/>
                  <a:gd name="T47" fmla="*/ 0 h 2884"/>
                  <a:gd name="T48" fmla="*/ 0 w 738"/>
                  <a:gd name="T49" fmla="*/ 0 h 2884"/>
                  <a:gd name="T50" fmla="*/ 0 w 738"/>
                  <a:gd name="T51" fmla="*/ 0 h 2884"/>
                  <a:gd name="T52" fmla="*/ 0 w 738"/>
                  <a:gd name="T53" fmla="*/ 0 h 2884"/>
                  <a:gd name="T54" fmla="*/ 0 w 738"/>
                  <a:gd name="T55" fmla="*/ 0 h 2884"/>
                  <a:gd name="T56" fmla="*/ 0 w 738"/>
                  <a:gd name="T57" fmla="*/ 0 h 2884"/>
                  <a:gd name="T58" fmla="*/ 0 w 738"/>
                  <a:gd name="T59" fmla="*/ 0 h 2884"/>
                  <a:gd name="T60" fmla="*/ 0 w 738"/>
                  <a:gd name="T61" fmla="*/ 0 h 2884"/>
                  <a:gd name="T62" fmla="*/ 0 w 738"/>
                  <a:gd name="T63" fmla="*/ 0 h 2884"/>
                  <a:gd name="T64" fmla="*/ 0 w 738"/>
                  <a:gd name="T65" fmla="*/ 0 h 2884"/>
                  <a:gd name="T66" fmla="*/ 0 w 738"/>
                  <a:gd name="T67" fmla="*/ 0 h 2884"/>
                  <a:gd name="T68" fmla="*/ 0 w 738"/>
                  <a:gd name="T69" fmla="*/ 0 h 2884"/>
                  <a:gd name="T70" fmla="*/ 0 w 738"/>
                  <a:gd name="T71" fmla="*/ 0 h 2884"/>
                  <a:gd name="T72" fmla="*/ 0 w 738"/>
                  <a:gd name="T73" fmla="*/ 0 h 2884"/>
                  <a:gd name="T74" fmla="*/ 0 w 738"/>
                  <a:gd name="T75" fmla="*/ 0 h 2884"/>
                  <a:gd name="T76" fmla="*/ 0 w 738"/>
                  <a:gd name="T77" fmla="*/ 0 h 2884"/>
                  <a:gd name="T78" fmla="*/ 0 w 738"/>
                  <a:gd name="T79" fmla="*/ 0 h 2884"/>
                  <a:gd name="T80" fmla="*/ 0 w 738"/>
                  <a:gd name="T81" fmla="*/ 0 h 2884"/>
                  <a:gd name="T82" fmla="*/ 0 w 738"/>
                  <a:gd name="T83" fmla="*/ 0 h 2884"/>
                  <a:gd name="T84" fmla="*/ 0 w 738"/>
                  <a:gd name="T85" fmla="*/ 0 h 2884"/>
                  <a:gd name="T86" fmla="*/ 0 w 738"/>
                  <a:gd name="T87" fmla="*/ 0 h 2884"/>
                  <a:gd name="T88" fmla="*/ 0 w 738"/>
                  <a:gd name="T89" fmla="*/ 0 h 2884"/>
                  <a:gd name="T90" fmla="*/ 0 w 738"/>
                  <a:gd name="T91" fmla="*/ 0 h 2884"/>
                  <a:gd name="T92" fmla="*/ 0 w 738"/>
                  <a:gd name="T93" fmla="*/ 0 h 2884"/>
                  <a:gd name="T94" fmla="*/ 0 w 738"/>
                  <a:gd name="T95" fmla="*/ 0 h 2884"/>
                  <a:gd name="T96" fmla="*/ 0 w 738"/>
                  <a:gd name="T97" fmla="*/ 0 h 2884"/>
                  <a:gd name="T98" fmla="*/ 0 w 738"/>
                  <a:gd name="T99" fmla="*/ 0 h 2884"/>
                  <a:gd name="T100" fmla="*/ 0 w 738"/>
                  <a:gd name="T101" fmla="*/ 0 h 2884"/>
                  <a:gd name="T102" fmla="*/ 0 w 738"/>
                  <a:gd name="T103" fmla="*/ 0 h 28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8"/>
                  <a:gd name="T157" fmla="*/ 0 h 2884"/>
                  <a:gd name="T158" fmla="*/ 738 w 738"/>
                  <a:gd name="T159" fmla="*/ 2884 h 28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8" h="2884">
                    <a:moveTo>
                      <a:pt x="225" y="79"/>
                    </a:moveTo>
                    <a:lnTo>
                      <a:pt x="225" y="79"/>
                    </a:lnTo>
                    <a:lnTo>
                      <a:pt x="245" y="83"/>
                    </a:lnTo>
                    <a:lnTo>
                      <a:pt x="265" y="86"/>
                    </a:lnTo>
                    <a:lnTo>
                      <a:pt x="284" y="91"/>
                    </a:lnTo>
                    <a:lnTo>
                      <a:pt x="302" y="96"/>
                    </a:lnTo>
                    <a:lnTo>
                      <a:pt x="319" y="101"/>
                    </a:lnTo>
                    <a:lnTo>
                      <a:pt x="336" y="108"/>
                    </a:lnTo>
                    <a:lnTo>
                      <a:pt x="352" y="115"/>
                    </a:lnTo>
                    <a:lnTo>
                      <a:pt x="369" y="123"/>
                    </a:lnTo>
                    <a:lnTo>
                      <a:pt x="384" y="130"/>
                    </a:lnTo>
                    <a:lnTo>
                      <a:pt x="398" y="138"/>
                    </a:lnTo>
                    <a:lnTo>
                      <a:pt x="413" y="148"/>
                    </a:lnTo>
                    <a:lnTo>
                      <a:pt x="427" y="158"/>
                    </a:lnTo>
                    <a:lnTo>
                      <a:pt x="441" y="169"/>
                    </a:lnTo>
                    <a:lnTo>
                      <a:pt x="454" y="179"/>
                    </a:lnTo>
                    <a:lnTo>
                      <a:pt x="467" y="191"/>
                    </a:lnTo>
                    <a:lnTo>
                      <a:pt x="479" y="203"/>
                    </a:lnTo>
                    <a:lnTo>
                      <a:pt x="491" y="215"/>
                    </a:lnTo>
                    <a:lnTo>
                      <a:pt x="501" y="228"/>
                    </a:lnTo>
                    <a:lnTo>
                      <a:pt x="513" y="243"/>
                    </a:lnTo>
                    <a:lnTo>
                      <a:pt x="522" y="257"/>
                    </a:lnTo>
                    <a:lnTo>
                      <a:pt x="533" y="272"/>
                    </a:lnTo>
                    <a:lnTo>
                      <a:pt x="542" y="288"/>
                    </a:lnTo>
                    <a:lnTo>
                      <a:pt x="551" y="303"/>
                    </a:lnTo>
                    <a:lnTo>
                      <a:pt x="561" y="319"/>
                    </a:lnTo>
                    <a:lnTo>
                      <a:pt x="578" y="354"/>
                    </a:lnTo>
                    <a:lnTo>
                      <a:pt x="592" y="391"/>
                    </a:lnTo>
                    <a:lnTo>
                      <a:pt x="606" y="429"/>
                    </a:lnTo>
                    <a:lnTo>
                      <a:pt x="617" y="470"/>
                    </a:lnTo>
                    <a:lnTo>
                      <a:pt x="628" y="512"/>
                    </a:lnTo>
                    <a:lnTo>
                      <a:pt x="636" y="556"/>
                    </a:lnTo>
                    <a:lnTo>
                      <a:pt x="644" y="600"/>
                    </a:lnTo>
                    <a:lnTo>
                      <a:pt x="649" y="647"/>
                    </a:lnTo>
                    <a:lnTo>
                      <a:pt x="653" y="695"/>
                    </a:lnTo>
                    <a:lnTo>
                      <a:pt x="656" y="746"/>
                    </a:lnTo>
                    <a:lnTo>
                      <a:pt x="657" y="796"/>
                    </a:lnTo>
                    <a:lnTo>
                      <a:pt x="657" y="849"/>
                    </a:lnTo>
                    <a:lnTo>
                      <a:pt x="657" y="901"/>
                    </a:lnTo>
                    <a:lnTo>
                      <a:pt x="654" y="954"/>
                    </a:lnTo>
                    <a:lnTo>
                      <a:pt x="650" y="1010"/>
                    </a:lnTo>
                    <a:lnTo>
                      <a:pt x="645" y="1065"/>
                    </a:lnTo>
                    <a:lnTo>
                      <a:pt x="639" y="1122"/>
                    </a:lnTo>
                    <a:lnTo>
                      <a:pt x="632" y="1179"/>
                    </a:lnTo>
                    <a:lnTo>
                      <a:pt x="623" y="1235"/>
                    </a:lnTo>
                    <a:lnTo>
                      <a:pt x="614" y="1293"/>
                    </a:lnTo>
                    <a:lnTo>
                      <a:pt x="603" y="1351"/>
                    </a:lnTo>
                    <a:lnTo>
                      <a:pt x="592" y="1410"/>
                    </a:lnTo>
                    <a:lnTo>
                      <a:pt x="579" y="1468"/>
                    </a:lnTo>
                    <a:lnTo>
                      <a:pt x="566" y="1526"/>
                    </a:lnTo>
                    <a:lnTo>
                      <a:pt x="551" y="1584"/>
                    </a:lnTo>
                    <a:lnTo>
                      <a:pt x="537" y="1642"/>
                    </a:lnTo>
                    <a:lnTo>
                      <a:pt x="521" y="1700"/>
                    </a:lnTo>
                    <a:lnTo>
                      <a:pt x="505" y="1758"/>
                    </a:lnTo>
                    <a:lnTo>
                      <a:pt x="488" y="1816"/>
                    </a:lnTo>
                    <a:lnTo>
                      <a:pt x="470" y="1873"/>
                    </a:lnTo>
                    <a:lnTo>
                      <a:pt x="451" y="1930"/>
                    </a:lnTo>
                    <a:lnTo>
                      <a:pt x="433" y="1985"/>
                    </a:lnTo>
                    <a:lnTo>
                      <a:pt x="413" y="2039"/>
                    </a:lnTo>
                    <a:lnTo>
                      <a:pt x="393" y="2095"/>
                    </a:lnTo>
                    <a:lnTo>
                      <a:pt x="372" y="2147"/>
                    </a:lnTo>
                    <a:lnTo>
                      <a:pt x="352" y="2200"/>
                    </a:lnTo>
                    <a:lnTo>
                      <a:pt x="331" y="2250"/>
                    </a:lnTo>
                    <a:lnTo>
                      <a:pt x="309" y="2301"/>
                    </a:lnTo>
                    <a:lnTo>
                      <a:pt x="287" y="2349"/>
                    </a:lnTo>
                    <a:lnTo>
                      <a:pt x="265" y="2397"/>
                    </a:lnTo>
                    <a:lnTo>
                      <a:pt x="243" y="2443"/>
                    </a:lnTo>
                    <a:lnTo>
                      <a:pt x="220" y="2488"/>
                    </a:lnTo>
                    <a:lnTo>
                      <a:pt x="198" y="2532"/>
                    </a:lnTo>
                    <a:lnTo>
                      <a:pt x="175" y="2572"/>
                    </a:lnTo>
                    <a:lnTo>
                      <a:pt x="153" y="2612"/>
                    </a:lnTo>
                    <a:lnTo>
                      <a:pt x="130" y="2649"/>
                    </a:lnTo>
                    <a:lnTo>
                      <a:pt x="108" y="2685"/>
                    </a:lnTo>
                    <a:lnTo>
                      <a:pt x="87" y="2719"/>
                    </a:lnTo>
                    <a:lnTo>
                      <a:pt x="64" y="2751"/>
                    </a:lnTo>
                    <a:lnTo>
                      <a:pt x="42" y="2780"/>
                    </a:lnTo>
                    <a:lnTo>
                      <a:pt x="21" y="2806"/>
                    </a:lnTo>
                    <a:lnTo>
                      <a:pt x="0" y="2830"/>
                    </a:lnTo>
                    <a:lnTo>
                      <a:pt x="59" y="2884"/>
                    </a:lnTo>
                    <a:lnTo>
                      <a:pt x="83" y="2858"/>
                    </a:lnTo>
                    <a:lnTo>
                      <a:pt x="105" y="2829"/>
                    </a:lnTo>
                    <a:lnTo>
                      <a:pt x="129" y="2797"/>
                    </a:lnTo>
                    <a:lnTo>
                      <a:pt x="153" y="2764"/>
                    </a:lnTo>
                    <a:lnTo>
                      <a:pt x="175" y="2728"/>
                    </a:lnTo>
                    <a:lnTo>
                      <a:pt x="199" y="2691"/>
                    </a:lnTo>
                    <a:lnTo>
                      <a:pt x="223" y="2652"/>
                    </a:lnTo>
                    <a:lnTo>
                      <a:pt x="245" y="2611"/>
                    </a:lnTo>
                    <a:lnTo>
                      <a:pt x="269" y="2568"/>
                    </a:lnTo>
                    <a:lnTo>
                      <a:pt x="291" y="2525"/>
                    </a:lnTo>
                    <a:lnTo>
                      <a:pt x="315" y="2479"/>
                    </a:lnTo>
                    <a:lnTo>
                      <a:pt x="338" y="2431"/>
                    </a:lnTo>
                    <a:lnTo>
                      <a:pt x="360" y="2382"/>
                    </a:lnTo>
                    <a:lnTo>
                      <a:pt x="383" y="2334"/>
                    </a:lnTo>
                    <a:lnTo>
                      <a:pt x="405" y="2282"/>
                    </a:lnTo>
                    <a:lnTo>
                      <a:pt x="426" y="2229"/>
                    </a:lnTo>
                    <a:lnTo>
                      <a:pt x="447" y="2176"/>
                    </a:lnTo>
                    <a:lnTo>
                      <a:pt x="468" y="2122"/>
                    </a:lnTo>
                    <a:lnTo>
                      <a:pt x="488" y="2067"/>
                    </a:lnTo>
                    <a:lnTo>
                      <a:pt x="508" y="2011"/>
                    </a:lnTo>
                    <a:lnTo>
                      <a:pt x="528" y="1955"/>
                    </a:lnTo>
                    <a:lnTo>
                      <a:pt x="546" y="1897"/>
                    </a:lnTo>
                    <a:lnTo>
                      <a:pt x="565" y="1839"/>
                    </a:lnTo>
                    <a:lnTo>
                      <a:pt x="582" y="1780"/>
                    </a:lnTo>
                    <a:lnTo>
                      <a:pt x="599" y="1722"/>
                    </a:lnTo>
                    <a:lnTo>
                      <a:pt x="615" y="1663"/>
                    </a:lnTo>
                    <a:lnTo>
                      <a:pt x="629" y="1604"/>
                    </a:lnTo>
                    <a:lnTo>
                      <a:pt x="644" y="1544"/>
                    </a:lnTo>
                    <a:lnTo>
                      <a:pt x="658" y="1485"/>
                    </a:lnTo>
                    <a:lnTo>
                      <a:pt x="670" y="1425"/>
                    </a:lnTo>
                    <a:lnTo>
                      <a:pt x="682" y="1366"/>
                    </a:lnTo>
                    <a:lnTo>
                      <a:pt x="693" y="1307"/>
                    </a:lnTo>
                    <a:lnTo>
                      <a:pt x="702" y="1247"/>
                    </a:lnTo>
                    <a:lnTo>
                      <a:pt x="711" y="1189"/>
                    </a:lnTo>
                    <a:lnTo>
                      <a:pt x="719" y="1131"/>
                    </a:lnTo>
                    <a:lnTo>
                      <a:pt x="724" y="1073"/>
                    </a:lnTo>
                    <a:lnTo>
                      <a:pt x="730" y="1016"/>
                    </a:lnTo>
                    <a:lnTo>
                      <a:pt x="734" y="959"/>
                    </a:lnTo>
                    <a:lnTo>
                      <a:pt x="736" y="904"/>
                    </a:lnTo>
                    <a:lnTo>
                      <a:pt x="738" y="849"/>
                    </a:lnTo>
                    <a:lnTo>
                      <a:pt x="738" y="794"/>
                    </a:lnTo>
                    <a:lnTo>
                      <a:pt x="736" y="742"/>
                    </a:lnTo>
                    <a:lnTo>
                      <a:pt x="734" y="690"/>
                    </a:lnTo>
                    <a:lnTo>
                      <a:pt x="728" y="639"/>
                    </a:lnTo>
                    <a:lnTo>
                      <a:pt x="723" y="590"/>
                    </a:lnTo>
                    <a:lnTo>
                      <a:pt x="715" y="541"/>
                    </a:lnTo>
                    <a:lnTo>
                      <a:pt x="706" y="493"/>
                    </a:lnTo>
                    <a:lnTo>
                      <a:pt x="695" y="449"/>
                    </a:lnTo>
                    <a:lnTo>
                      <a:pt x="682" y="405"/>
                    </a:lnTo>
                    <a:lnTo>
                      <a:pt x="668" y="363"/>
                    </a:lnTo>
                    <a:lnTo>
                      <a:pt x="650" y="322"/>
                    </a:lnTo>
                    <a:lnTo>
                      <a:pt x="632" y="284"/>
                    </a:lnTo>
                    <a:lnTo>
                      <a:pt x="621" y="264"/>
                    </a:lnTo>
                    <a:lnTo>
                      <a:pt x="611" y="245"/>
                    </a:lnTo>
                    <a:lnTo>
                      <a:pt x="600" y="228"/>
                    </a:lnTo>
                    <a:lnTo>
                      <a:pt x="588" y="211"/>
                    </a:lnTo>
                    <a:lnTo>
                      <a:pt x="577" y="194"/>
                    </a:lnTo>
                    <a:lnTo>
                      <a:pt x="563" y="178"/>
                    </a:lnTo>
                    <a:lnTo>
                      <a:pt x="550" y="162"/>
                    </a:lnTo>
                    <a:lnTo>
                      <a:pt x="537" y="148"/>
                    </a:lnTo>
                    <a:lnTo>
                      <a:pt x="521" y="133"/>
                    </a:lnTo>
                    <a:lnTo>
                      <a:pt x="507" y="119"/>
                    </a:lnTo>
                    <a:lnTo>
                      <a:pt x="491" y="105"/>
                    </a:lnTo>
                    <a:lnTo>
                      <a:pt x="475" y="94"/>
                    </a:lnTo>
                    <a:lnTo>
                      <a:pt x="458" y="82"/>
                    </a:lnTo>
                    <a:lnTo>
                      <a:pt x="441" y="70"/>
                    </a:lnTo>
                    <a:lnTo>
                      <a:pt x="422" y="59"/>
                    </a:lnTo>
                    <a:lnTo>
                      <a:pt x="404" y="50"/>
                    </a:lnTo>
                    <a:lnTo>
                      <a:pt x="385" y="41"/>
                    </a:lnTo>
                    <a:lnTo>
                      <a:pt x="365" y="33"/>
                    </a:lnTo>
                    <a:lnTo>
                      <a:pt x="346" y="25"/>
                    </a:lnTo>
                    <a:lnTo>
                      <a:pt x="324" y="18"/>
                    </a:lnTo>
                    <a:lnTo>
                      <a:pt x="303" y="13"/>
                    </a:lnTo>
                    <a:lnTo>
                      <a:pt x="281" y="8"/>
                    </a:lnTo>
                    <a:lnTo>
                      <a:pt x="258" y="4"/>
                    </a:lnTo>
                    <a:lnTo>
                      <a:pt x="236" y="0"/>
                    </a:lnTo>
                    <a:lnTo>
                      <a:pt x="225" y="79"/>
                    </a:lnTo>
                    <a:close/>
                  </a:path>
                </a:pathLst>
              </a:custGeom>
              <a:solidFill>
                <a:srgbClr val="DA251D"/>
              </a:solidFill>
              <a:ln w="9525">
                <a:noFill/>
                <a:round/>
                <a:headEnd/>
                <a:tailEnd/>
              </a:ln>
            </p:spPr>
            <p:txBody>
              <a:bodyPr/>
              <a:lstStyle/>
              <a:p>
                <a:pPr eaLnBrk="1" hangingPunct="1"/>
                <a:endParaRPr lang="pt-BR" b="1" u="none"/>
              </a:p>
            </p:txBody>
          </p:sp>
          <p:sp>
            <p:nvSpPr>
              <p:cNvPr id="455789" name="Freeform 2376"/>
              <p:cNvSpPr>
                <a:spLocks/>
              </p:cNvSpPr>
              <p:nvPr/>
            </p:nvSpPr>
            <p:spPr bwMode="auto">
              <a:xfrm>
                <a:off x="3179" y="2576"/>
                <a:ext cx="81" cy="300"/>
              </a:xfrm>
              <a:custGeom>
                <a:avLst/>
                <a:gdLst>
                  <a:gd name="T0" fmla="*/ 0 w 323"/>
                  <a:gd name="T1" fmla="*/ 0 h 1201"/>
                  <a:gd name="T2" fmla="*/ 0 w 323"/>
                  <a:gd name="T3" fmla="*/ 0 h 1201"/>
                  <a:gd name="T4" fmla="*/ 0 w 323"/>
                  <a:gd name="T5" fmla="*/ 0 h 1201"/>
                  <a:gd name="T6" fmla="*/ 0 w 323"/>
                  <a:gd name="T7" fmla="*/ 0 h 1201"/>
                  <a:gd name="T8" fmla="*/ 0 w 323"/>
                  <a:gd name="T9" fmla="*/ 0 h 1201"/>
                  <a:gd name="T10" fmla="*/ 0 w 323"/>
                  <a:gd name="T11" fmla="*/ 0 h 1201"/>
                  <a:gd name="T12" fmla="*/ 0 w 323"/>
                  <a:gd name="T13" fmla="*/ 0 h 1201"/>
                  <a:gd name="T14" fmla="*/ 0 w 323"/>
                  <a:gd name="T15" fmla="*/ 0 h 1201"/>
                  <a:gd name="T16" fmla="*/ 0 w 323"/>
                  <a:gd name="T17" fmla="*/ 0 h 1201"/>
                  <a:gd name="T18" fmla="*/ 0 w 323"/>
                  <a:gd name="T19" fmla="*/ 0 h 1201"/>
                  <a:gd name="T20" fmla="*/ 0 w 323"/>
                  <a:gd name="T21" fmla="*/ 0 h 1201"/>
                  <a:gd name="T22" fmla="*/ 0 w 323"/>
                  <a:gd name="T23" fmla="*/ 0 h 1201"/>
                  <a:gd name="T24" fmla="*/ 0 w 323"/>
                  <a:gd name="T25" fmla="*/ 0 h 1201"/>
                  <a:gd name="T26" fmla="*/ 0 w 323"/>
                  <a:gd name="T27" fmla="*/ 0 h 1201"/>
                  <a:gd name="T28" fmla="*/ 0 w 323"/>
                  <a:gd name="T29" fmla="*/ 0 h 1201"/>
                  <a:gd name="T30" fmla="*/ 0 w 323"/>
                  <a:gd name="T31" fmla="*/ 0 h 1201"/>
                  <a:gd name="T32" fmla="*/ 0 w 323"/>
                  <a:gd name="T33" fmla="*/ 0 h 1201"/>
                  <a:gd name="T34" fmla="*/ 0 w 323"/>
                  <a:gd name="T35" fmla="*/ 0 h 1201"/>
                  <a:gd name="T36" fmla="*/ 0 w 323"/>
                  <a:gd name="T37" fmla="*/ 0 h 1201"/>
                  <a:gd name="T38" fmla="*/ 0 w 323"/>
                  <a:gd name="T39" fmla="*/ 0 h 1201"/>
                  <a:gd name="T40" fmla="*/ 0 w 323"/>
                  <a:gd name="T41" fmla="*/ 0 h 1201"/>
                  <a:gd name="T42" fmla="*/ 0 w 323"/>
                  <a:gd name="T43" fmla="*/ 0 h 1201"/>
                  <a:gd name="T44" fmla="*/ 0 w 323"/>
                  <a:gd name="T45" fmla="*/ 0 h 1201"/>
                  <a:gd name="T46" fmla="*/ 0 w 323"/>
                  <a:gd name="T47" fmla="*/ 0 h 1201"/>
                  <a:gd name="T48" fmla="*/ 0 w 323"/>
                  <a:gd name="T49" fmla="*/ 0 h 1201"/>
                  <a:gd name="T50" fmla="*/ 0 w 323"/>
                  <a:gd name="T51" fmla="*/ 0 h 1201"/>
                  <a:gd name="T52" fmla="*/ 0 w 323"/>
                  <a:gd name="T53" fmla="*/ 0 h 1201"/>
                  <a:gd name="T54" fmla="*/ 0 w 323"/>
                  <a:gd name="T55" fmla="*/ 0 h 1201"/>
                  <a:gd name="T56" fmla="*/ 0 w 323"/>
                  <a:gd name="T57" fmla="*/ 0 h 1201"/>
                  <a:gd name="T58" fmla="*/ 0 w 323"/>
                  <a:gd name="T59" fmla="*/ 0 h 1201"/>
                  <a:gd name="T60" fmla="*/ 0 w 323"/>
                  <a:gd name="T61" fmla="*/ 0 h 1201"/>
                  <a:gd name="T62" fmla="*/ 0 w 323"/>
                  <a:gd name="T63" fmla="*/ 0 h 1201"/>
                  <a:gd name="T64" fmla="*/ 0 w 323"/>
                  <a:gd name="T65" fmla="*/ 0 h 1201"/>
                  <a:gd name="T66" fmla="*/ 0 w 323"/>
                  <a:gd name="T67" fmla="*/ 0 h 1201"/>
                  <a:gd name="T68" fmla="*/ 0 w 323"/>
                  <a:gd name="T69" fmla="*/ 0 h 1201"/>
                  <a:gd name="T70" fmla="*/ 0 w 323"/>
                  <a:gd name="T71" fmla="*/ 0 h 1201"/>
                  <a:gd name="T72" fmla="*/ 0 w 323"/>
                  <a:gd name="T73" fmla="*/ 0 h 1201"/>
                  <a:gd name="T74" fmla="*/ 0 w 323"/>
                  <a:gd name="T75" fmla="*/ 0 h 1201"/>
                  <a:gd name="T76" fmla="*/ 0 w 323"/>
                  <a:gd name="T77" fmla="*/ 0 h 1201"/>
                  <a:gd name="T78" fmla="*/ 0 w 323"/>
                  <a:gd name="T79" fmla="*/ 0 h 12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3"/>
                  <a:gd name="T121" fmla="*/ 0 h 1201"/>
                  <a:gd name="T122" fmla="*/ 323 w 323"/>
                  <a:gd name="T123" fmla="*/ 1201 h 120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3" h="1201">
                    <a:moveTo>
                      <a:pt x="171" y="0"/>
                    </a:moveTo>
                    <a:lnTo>
                      <a:pt x="171" y="0"/>
                    </a:lnTo>
                    <a:lnTo>
                      <a:pt x="145" y="57"/>
                    </a:lnTo>
                    <a:lnTo>
                      <a:pt x="121" y="113"/>
                    </a:lnTo>
                    <a:lnTo>
                      <a:pt x="100" y="169"/>
                    </a:lnTo>
                    <a:lnTo>
                      <a:pt x="80" y="224"/>
                    </a:lnTo>
                    <a:lnTo>
                      <a:pt x="63" y="278"/>
                    </a:lnTo>
                    <a:lnTo>
                      <a:pt x="48" y="331"/>
                    </a:lnTo>
                    <a:lnTo>
                      <a:pt x="35" y="384"/>
                    </a:lnTo>
                    <a:lnTo>
                      <a:pt x="25" y="435"/>
                    </a:lnTo>
                    <a:lnTo>
                      <a:pt x="15" y="486"/>
                    </a:lnTo>
                    <a:lnTo>
                      <a:pt x="9" y="534"/>
                    </a:lnTo>
                    <a:lnTo>
                      <a:pt x="4" y="583"/>
                    </a:lnTo>
                    <a:lnTo>
                      <a:pt x="1" y="629"/>
                    </a:lnTo>
                    <a:lnTo>
                      <a:pt x="0" y="676"/>
                    </a:lnTo>
                    <a:lnTo>
                      <a:pt x="1" y="719"/>
                    </a:lnTo>
                    <a:lnTo>
                      <a:pt x="4" y="763"/>
                    </a:lnTo>
                    <a:lnTo>
                      <a:pt x="9" y="804"/>
                    </a:lnTo>
                    <a:lnTo>
                      <a:pt x="14" y="845"/>
                    </a:lnTo>
                    <a:lnTo>
                      <a:pt x="23" y="883"/>
                    </a:lnTo>
                    <a:lnTo>
                      <a:pt x="33" y="919"/>
                    </a:lnTo>
                    <a:lnTo>
                      <a:pt x="44" y="954"/>
                    </a:lnTo>
                    <a:lnTo>
                      <a:pt x="58" y="987"/>
                    </a:lnTo>
                    <a:lnTo>
                      <a:pt x="72" y="1018"/>
                    </a:lnTo>
                    <a:lnTo>
                      <a:pt x="89" y="1048"/>
                    </a:lnTo>
                    <a:lnTo>
                      <a:pt x="108" y="1074"/>
                    </a:lnTo>
                    <a:lnTo>
                      <a:pt x="128" y="1099"/>
                    </a:lnTo>
                    <a:lnTo>
                      <a:pt x="149" y="1122"/>
                    </a:lnTo>
                    <a:lnTo>
                      <a:pt x="161" y="1132"/>
                    </a:lnTo>
                    <a:lnTo>
                      <a:pt x="173" y="1143"/>
                    </a:lnTo>
                    <a:lnTo>
                      <a:pt x="186" y="1152"/>
                    </a:lnTo>
                    <a:lnTo>
                      <a:pt x="198" y="1160"/>
                    </a:lnTo>
                    <a:lnTo>
                      <a:pt x="211" y="1168"/>
                    </a:lnTo>
                    <a:lnTo>
                      <a:pt x="225" y="1175"/>
                    </a:lnTo>
                    <a:lnTo>
                      <a:pt x="239" y="1181"/>
                    </a:lnTo>
                    <a:lnTo>
                      <a:pt x="253" y="1186"/>
                    </a:lnTo>
                    <a:lnTo>
                      <a:pt x="268" y="1192"/>
                    </a:lnTo>
                    <a:lnTo>
                      <a:pt x="282" y="1196"/>
                    </a:lnTo>
                    <a:lnTo>
                      <a:pt x="297" y="1198"/>
                    </a:lnTo>
                    <a:lnTo>
                      <a:pt x="312" y="1201"/>
                    </a:lnTo>
                    <a:lnTo>
                      <a:pt x="323" y="1122"/>
                    </a:lnTo>
                    <a:lnTo>
                      <a:pt x="312" y="1120"/>
                    </a:lnTo>
                    <a:lnTo>
                      <a:pt x="301" y="1118"/>
                    </a:lnTo>
                    <a:lnTo>
                      <a:pt x="290" y="1115"/>
                    </a:lnTo>
                    <a:lnTo>
                      <a:pt x="279" y="1111"/>
                    </a:lnTo>
                    <a:lnTo>
                      <a:pt x="270" y="1107"/>
                    </a:lnTo>
                    <a:lnTo>
                      <a:pt x="260" y="1103"/>
                    </a:lnTo>
                    <a:lnTo>
                      <a:pt x="250" y="1098"/>
                    </a:lnTo>
                    <a:lnTo>
                      <a:pt x="241" y="1093"/>
                    </a:lnTo>
                    <a:lnTo>
                      <a:pt x="232" y="1086"/>
                    </a:lnTo>
                    <a:lnTo>
                      <a:pt x="223" y="1080"/>
                    </a:lnTo>
                    <a:lnTo>
                      <a:pt x="213" y="1072"/>
                    </a:lnTo>
                    <a:lnTo>
                      <a:pt x="206" y="1065"/>
                    </a:lnTo>
                    <a:lnTo>
                      <a:pt x="188" y="1047"/>
                    </a:lnTo>
                    <a:lnTo>
                      <a:pt x="173" y="1027"/>
                    </a:lnTo>
                    <a:lnTo>
                      <a:pt x="157" y="1006"/>
                    </a:lnTo>
                    <a:lnTo>
                      <a:pt x="143" y="981"/>
                    </a:lnTo>
                    <a:lnTo>
                      <a:pt x="130" y="954"/>
                    </a:lnTo>
                    <a:lnTo>
                      <a:pt x="120" y="926"/>
                    </a:lnTo>
                    <a:lnTo>
                      <a:pt x="109" y="896"/>
                    </a:lnTo>
                    <a:lnTo>
                      <a:pt x="101" y="864"/>
                    </a:lnTo>
                    <a:lnTo>
                      <a:pt x="93" y="830"/>
                    </a:lnTo>
                    <a:lnTo>
                      <a:pt x="88" y="793"/>
                    </a:lnTo>
                    <a:lnTo>
                      <a:pt x="84" y="756"/>
                    </a:lnTo>
                    <a:lnTo>
                      <a:pt x="81" y="717"/>
                    </a:lnTo>
                    <a:lnTo>
                      <a:pt x="80" y="676"/>
                    </a:lnTo>
                    <a:lnTo>
                      <a:pt x="81" y="633"/>
                    </a:lnTo>
                    <a:lnTo>
                      <a:pt x="84" y="590"/>
                    </a:lnTo>
                    <a:lnTo>
                      <a:pt x="88" y="544"/>
                    </a:lnTo>
                    <a:lnTo>
                      <a:pt x="95" y="497"/>
                    </a:lnTo>
                    <a:lnTo>
                      <a:pt x="103" y="450"/>
                    </a:lnTo>
                    <a:lnTo>
                      <a:pt x="113" y="401"/>
                    </a:lnTo>
                    <a:lnTo>
                      <a:pt x="125" y="351"/>
                    </a:lnTo>
                    <a:lnTo>
                      <a:pt x="140" y="301"/>
                    </a:lnTo>
                    <a:lnTo>
                      <a:pt x="157" y="249"/>
                    </a:lnTo>
                    <a:lnTo>
                      <a:pt x="175" y="196"/>
                    </a:lnTo>
                    <a:lnTo>
                      <a:pt x="195" y="144"/>
                    </a:lnTo>
                    <a:lnTo>
                      <a:pt x="219" y="90"/>
                    </a:lnTo>
                    <a:lnTo>
                      <a:pt x="244" y="35"/>
                    </a:lnTo>
                    <a:lnTo>
                      <a:pt x="171" y="0"/>
                    </a:lnTo>
                    <a:close/>
                  </a:path>
                </a:pathLst>
              </a:custGeom>
              <a:solidFill>
                <a:srgbClr val="DA251D"/>
              </a:solidFill>
              <a:ln w="9525">
                <a:noFill/>
                <a:round/>
                <a:headEnd/>
                <a:tailEnd/>
              </a:ln>
            </p:spPr>
            <p:txBody>
              <a:bodyPr/>
              <a:lstStyle/>
              <a:p>
                <a:pPr eaLnBrk="1" hangingPunct="1"/>
                <a:endParaRPr lang="pt-BR" b="1" u="none"/>
              </a:p>
            </p:txBody>
          </p:sp>
          <p:sp>
            <p:nvSpPr>
              <p:cNvPr id="455790" name="Freeform 2377"/>
              <p:cNvSpPr>
                <a:spLocks/>
              </p:cNvSpPr>
              <p:nvPr/>
            </p:nvSpPr>
            <p:spPr bwMode="auto">
              <a:xfrm>
                <a:off x="3222" y="1948"/>
                <a:ext cx="323" cy="637"/>
              </a:xfrm>
              <a:custGeom>
                <a:avLst/>
                <a:gdLst>
                  <a:gd name="T0" fmla="*/ 0 w 1294"/>
                  <a:gd name="T1" fmla="*/ 0 h 2546"/>
                  <a:gd name="T2" fmla="*/ 0 w 1294"/>
                  <a:gd name="T3" fmla="*/ 0 h 2546"/>
                  <a:gd name="T4" fmla="*/ 0 w 1294"/>
                  <a:gd name="T5" fmla="*/ 0 h 2546"/>
                  <a:gd name="T6" fmla="*/ 0 w 1294"/>
                  <a:gd name="T7" fmla="*/ 0 h 2546"/>
                  <a:gd name="T8" fmla="*/ 0 w 1294"/>
                  <a:gd name="T9" fmla="*/ 0 h 2546"/>
                  <a:gd name="T10" fmla="*/ 0 w 1294"/>
                  <a:gd name="T11" fmla="*/ 0 h 2546"/>
                  <a:gd name="T12" fmla="*/ 0 w 1294"/>
                  <a:gd name="T13" fmla="*/ 0 h 2546"/>
                  <a:gd name="T14" fmla="*/ 0 w 1294"/>
                  <a:gd name="T15" fmla="*/ 0 h 2546"/>
                  <a:gd name="T16" fmla="*/ 0 w 1294"/>
                  <a:gd name="T17" fmla="*/ 0 h 2546"/>
                  <a:gd name="T18" fmla="*/ 0 w 1294"/>
                  <a:gd name="T19" fmla="*/ 0 h 2546"/>
                  <a:gd name="T20" fmla="*/ 0 w 1294"/>
                  <a:gd name="T21" fmla="*/ 0 h 2546"/>
                  <a:gd name="T22" fmla="*/ 0 w 1294"/>
                  <a:gd name="T23" fmla="*/ 0 h 2546"/>
                  <a:gd name="T24" fmla="*/ 0 w 1294"/>
                  <a:gd name="T25" fmla="*/ 0 h 2546"/>
                  <a:gd name="T26" fmla="*/ 0 w 1294"/>
                  <a:gd name="T27" fmla="*/ 0 h 2546"/>
                  <a:gd name="T28" fmla="*/ 0 w 1294"/>
                  <a:gd name="T29" fmla="*/ 0 h 2546"/>
                  <a:gd name="T30" fmla="*/ 0 w 1294"/>
                  <a:gd name="T31" fmla="*/ 0 h 2546"/>
                  <a:gd name="T32" fmla="*/ 0 w 1294"/>
                  <a:gd name="T33" fmla="*/ 0 h 2546"/>
                  <a:gd name="T34" fmla="*/ 0 w 1294"/>
                  <a:gd name="T35" fmla="*/ 0 h 2546"/>
                  <a:gd name="T36" fmla="*/ 0 w 1294"/>
                  <a:gd name="T37" fmla="*/ 0 h 2546"/>
                  <a:gd name="T38" fmla="*/ 0 w 1294"/>
                  <a:gd name="T39" fmla="*/ 0 h 2546"/>
                  <a:gd name="T40" fmla="*/ 0 w 1294"/>
                  <a:gd name="T41" fmla="*/ 0 h 2546"/>
                  <a:gd name="T42" fmla="*/ 0 w 1294"/>
                  <a:gd name="T43" fmla="*/ 0 h 2546"/>
                  <a:gd name="T44" fmla="*/ 0 w 1294"/>
                  <a:gd name="T45" fmla="*/ 0 h 2546"/>
                  <a:gd name="T46" fmla="*/ 0 w 1294"/>
                  <a:gd name="T47" fmla="*/ 0 h 2546"/>
                  <a:gd name="T48" fmla="*/ 0 w 1294"/>
                  <a:gd name="T49" fmla="*/ 0 h 2546"/>
                  <a:gd name="T50" fmla="*/ 0 w 1294"/>
                  <a:gd name="T51" fmla="*/ 0 h 2546"/>
                  <a:gd name="T52" fmla="*/ 0 w 1294"/>
                  <a:gd name="T53" fmla="*/ 0 h 2546"/>
                  <a:gd name="T54" fmla="*/ 0 w 1294"/>
                  <a:gd name="T55" fmla="*/ 0 h 2546"/>
                  <a:gd name="T56" fmla="*/ 0 w 1294"/>
                  <a:gd name="T57" fmla="*/ 0 h 2546"/>
                  <a:gd name="T58" fmla="*/ 0 w 1294"/>
                  <a:gd name="T59" fmla="*/ 0 h 2546"/>
                  <a:gd name="T60" fmla="*/ 0 w 1294"/>
                  <a:gd name="T61" fmla="*/ 0 h 2546"/>
                  <a:gd name="T62" fmla="*/ 0 w 1294"/>
                  <a:gd name="T63" fmla="*/ 0 h 2546"/>
                  <a:gd name="T64" fmla="*/ 0 w 1294"/>
                  <a:gd name="T65" fmla="*/ 0 h 2546"/>
                  <a:gd name="T66" fmla="*/ 0 w 1294"/>
                  <a:gd name="T67" fmla="*/ 0 h 2546"/>
                  <a:gd name="T68" fmla="*/ 0 w 1294"/>
                  <a:gd name="T69" fmla="*/ 0 h 2546"/>
                  <a:gd name="T70" fmla="*/ 0 w 1294"/>
                  <a:gd name="T71" fmla="*/ 0 h 2546"/>
                  <a:gd name="T72" fmla="*/ 0 w 1294"/>
                  <a:gd name="T73" fmla="*/ 0 h 2546"/>
                  <a:gd name="T74" fmla="*/ 0 w 1294"/>
                  <a:gd name="T75" fmla="*/ 0 h 2546"/>
                  <a:gd name="T76" fmla="*/ 0 w 1294"/>
                  <a:gd name="T77" fmla="*/ 0 h 2546"/>
                  <a:gd name="T78" fmla="*/ 0 w 1294"/>
                  <a:gd name="T79" fmla="*/ 0 h 2546"/>
                  <a:gd name="T80" fmla="*/ 0 w 1294"/>
                  <a:gd name="T81" fmla="*/ 0 h 2546"/>
                  <a:gd name="T82" fmla="*/ 0 w 1294"/>
                  <a:gd name="T83" fmla="*/ 0 h 2546"/>
                  <a:gd name="T84" fmla="*/ 0 w 1294"/>
                  <a:gd name="T85" fmla="*/ 0 h 2546"/>
                  <a:gd name="T86" fmla="*/ 0 w 1294"/>
                  <a:gd name="T87" fmla="*/ 0 h 2546"/>
                  <a:gd name="T88" fmla="*/ 0 w 1294"/>
                  <a:gd name="T89" fmla="*/ 0 h 2546"/>
                  <a:gd name="T90" fmla="*/ 0 w 1294"/>
                  <a:gd name="T91" fmla="*/ 0 h 2546"/>
                  <a:gd name="T92" fmla="*/ 0 w 1294"/>
                  <a:gd name="T93" fmla="*/ 0 h 2546"/>
                  <a:gd name="T94" fmla="*/ 0 w 1294"/>
                  <a:gd name="T95" fmla="*/ 0 h 2546"/>
                  <a:gd name="T96" fmla="*/ 0 w 1294"/>
                  <a:gd name="T97" fmla="*/ 0 h 2546"/>
                  <a:gd name="T98" fmla="*/ 0 w 1294"/>
                  <a:gd name="T99" fmla="*/ 0 h 25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94"/>
                  <a:gd name="T151" fmla="*/ 0 h 2546"/>
                  <a:gd name="T152" fmla="*/ 1294 w 1294"/>
                  <a:gd name="T153" fmla="*/ 2546 h 25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94" h="2546">
                    <a:moveTo>
                      <a:pt x="1134" y="28"/>
                    </a:moveTo>
                    <a:lnTo>
                      <a:pt x="1134" y="28"/>
                    </a:lnTo>
                    <a:lnTo>
                      <a:pt x="1153" y="78"/>
                    </a:lnTo>
                    <a:lnTo>
                      <a:pt x="1167" y="128"/>
                    </a:lnTo>
                    <a:lnTo>
                      <a:pt x="1180" y="177"/>
                    </a:lnTo>
                    <a:lnTo>
                      <a:pt x="1192" y="226"/>
                    </a:lnTo>
                    <a:lnTo>
                      <a:pt x="1200" y="275"/>
                    </a:lnTo>
                    <a:lnTo>
                      <a:pt x="1207" y="324"/>
                    </a:lnTo>
                    <a:lnTo>
                      <a:pt x="1211" y="371"/>
                    </a:lnTo>
                    <a:lnTo>
                      <a:pt x="1213" y="419"/>
                    </a:lnTo>
                    <a:lnTo>
                      <a:pt x="1215" y="466"/>
                    </a:lnTo>
                    <a:lnTo>
                      <a:pt x="1213" y="514"/>
                    </a:lnTo>
                    <a:lnTo>
                      <a:pt x="1209" y="561"/>
                    </a:lnTo>
                    <a:lnTo>
                      <a:pt x="1204" y="607"/>
                    </a:lnTo>
                    <a:lnTo>
                      <a:pt x="1197" y="654"/>
                    </a:lnTo>
                    <a:lnTo>
                      <a:pt x="1190" y="698"/>
                    </a:lnTo>
                    <a:lnTo>
                      <a:pt x="1179" y="745"/>
                    </a:lnTo>
                    <a:lnTo>
                      <a:pt x="1168" y="790"/>
                    </a:lnTo>
                    <a:lnTo>
                      <a:pt x="1155" y="834"/>
                    </a:lnTo>
                    <a:lnTo>
                      <a:pt x="1141" y="879"/>
                    </a:lnTo>
                    <a:lnTo>
                      <a:pt x="1125" y="923"/>
                    </a:lnTo>
                    <a:lnTo>
                      <a:pt x="1108" y="968"/>
                    </a:lnTo>
                    <a:lnTo>
                      <a:pt x="1089" y="1011"/>
                    </a:lnTo>
                    <a:lnTo>
                      <a:pt x="1069" y="1054"/>
                    </a:lnTo>
                    <a:lnTo>
                      <a:pt x="1050" y="1097"/>
                    </a:lnTo>
                    <a:lnTo>
                      <a:pt x="1027" y="1139"/>
                    </a:lnTo>
                    <a:lnTo>
                      <a:pt x="1005" y="1182"/>
                    </a:lnTo>
                    <a:lnTo>
                      <a:pt x="981" y="1224"/>
                    </a:lnTo>
                    <a:lnTo>
                      <a:pt x="956" y="1265"/>
                    </a:lnTo>
                    <a:lnTo>
                      <a:pt x="931" y="1307"/>
                    </a:lnTo>
                    <a:lnTo>
                      <a:pt x="904" y="1347"/>
                    </a:lnTo>
                    <a:lnTo>
                      <a:pt x="878" y="1388"/>
                    </a:lnTo>
                    <a:lnTo>
                      <a:pt x="850" y="1427"/>
                    </a:lnTo>
                    <a:lnTo>
                      <a:pt x="823" y="1467"/>
                    </a:lnTo>
                    <a:lnTo>
                      <a:pt x="766" y="1546"/>
                    </a:lnTo>
                    <a:lnTo>
                      <a:pt x="706" y="1622"/>
                    </a:lnTo>
                    <a:lnTo>
                      <a:pt x="646" y="1696"/>
                    </a:lnTo>
                    <a:lnTo>
                      <a:pt x="586" y="1770"/>
                    </a:lnTo>
                    <a:lnTo>
                      <a:pt x="465" y="1912"/>
                    </a:lnTo>
                    <a:lnTo>
                      <a:pt x="349" y="2045"/>
                    </a:lnTo>
                    <a:lnTo>
                      <a:pt x="293" y="2110"/>
                    </a:lnTo>
                    <a:lnTo>
                      <a:pt x="239" y="2172"/>
                    </a:lnTo>
                    <a:lnTo>
                      <a:pt x="189" y="2234"/>
                    </a:lnTo>
                    <a:lnTo>
                      <a:pt x="143" y="2292"/>
                    </a:lnTo>
                    <a:lnTo>
                      <a:pt x="101" y="2350"/>
                    </a:lnTo>
                    <a:lnTo>
                      <a:pt x="62" y="2404"/>
                    </a:lnTo>
                    <a:lnTo>
                      <a:pt x="44" y="2432"/>
                    </a:lnTo>
                    <a:lnTo>
                      <a:pt x="28" y="2459"/>
                    </a:lnTo>
                    <a:lnTo>
                      <a:pt x="13" y="2486"/>
                    </a:lnTo>
                    <a:lnTo>
                      <a:pt x="0" y="2511"/>
                    </a:lnTo>
                    <a:lnTo>
                      <a:pt x="73" y="2546"/>
                    </a:lnTo>
                    <a:lnTo>
                      <a:pt x="85" y="2523"/>
                    </a:lnTo>
                    <a:lnTo>
                      <a:pt x="98" y="2499"/>
                    </a:lnTo>
                    <a:lnTo>
                      <a:pt x="112" y="2474"/>
                    </a:lnTo>
                    <a:lnTo>
                      <a:pt x="128" y="2449"/>
                    </a:lnTo>
                    <a:lnTo>
                      <a:pt x="165" y="2396"/>
                    </a:lnTo>
                    <a:lnTo>
                      <a:pt x="206" y="2341"/>
                    </a:lnTo>
                    <a:lnTo>
                      <a:pt x="252" y="2284"/>
                    </a:lnTo>
                    <a:lnTo>
                      <a:pt x="301" y="2223"/>
                    </a:lnTo>
                    <a:lnTo>
                      <a:pt x="354" y="2162"/>
                    </a:lnTo>
                    <a:lnTo>
                      <a:pt x="409" y="2098"/>
                    </a:lnTo>
                    <a:lnTo>
                      <a:pt x="526" y="1963"/>
                    </a:lnTo>
                    <a:lnTo>
                      <a:pt x="647" y="1822"/>
                    </a:lnTo>
                    <a:lnTo>
                      <a:pt x="708" y="1748"/>
                    </a:lnTo>
                    <a:lnTo>
                      <a:pt x="770" y="1671"/>
                    </a:lnTo>
                    <a:lnTo>
                      <a:pt x="829" y="1593"/>
                    </a:lnTo>
                    <a:lnTo>
                      <a:pt x="887" y="1514"/>
                    </a:lnTo>
                    <a:lnTo>
                      <a:pt x="916" y="1473"/>
                    </a:lnTo>
                    <a:lnTo>
                      <a:pt x="945" y="1432"/>
                    </a:lnTo>
                    <a:lnTo>
                      <a:pt x="972" y="1391"/>
                    </a:lnTo>
                    <a:lnTo>
                      <a:pt x="999" y="1349"/>
                    </a:lnTo>
                    <a:lnTo>
                      <a:pt x="1025" y="1307"/>
                    </a:lnTo>
                    <a:lnTo>
                      <a:pt x="1051" y="1263"/>
                    </a:lnTo>
                    <a:lnTo>
                      <a:pt x="1075" y="1220"/>
                    </a:lnTo>
                    <a:lnTo>
                      <a:pt x="1098" y="1176"/>
                    </a:lnTo>
                    <a:lnTo>
                      <a:pt x="1121" y="1133"/>
                    </a:lnTo>
                    <a:lnTo>
                      <a:pt x="1142" y="1088"/>
                    </a:lnTo>
                    <a:lnTo>
                      <a:pt x="1163" y="1043"/>
                    </a:lnTo>
                    <a:lnTo>
                      <a:pt x="1182" y="997"/>
                    </a:lnTo>
                    <a:lnTo>
                      <a:pt x="1200" y="951"/>
                    </a:lnTo>
                    <a:lnTo>
                      <a:pt x="1216" y="904"/>
                    </a:lnTo>
                    <a:lnTo>
                      <a:pt x="1232" y="858"/>
                    </a:lnTo>
                    <a:lnTo>
                      <a:pt x="1245" y="811"/>
                    </a:lnTo>
                    <a:lnTo>
                      <a:pt x="1257" y="763"/>
                    </a:lnTo>
                    <a:lnTo>
                      <a:pt x="1267" y="714"/>
                    </a:lnTo>
                    <a:lnTo>
                      <a:pt x="1277" y="665"/>
                    </a:lnTo>
                    <a:lnTo>
                      <a:pt x="1285" y="617"/>
                    </a:lnTo>
                    <a:lnTo>
                      <a:pt x="1290" y="568"/>
                    </a:lnTo>
                    <a:lnTo>
                      <a:pt x="1292" y="518"/>
                    </a:lnTo>
                    <a:lnTo>
                      <a:pt x="1294" y="467"/>
                    </a:lnTo>
                    <a:lnTo>
                      <a:pt x="1294" y="417"/>
                    </a:lnTo>
                    <a:lnTo>
                      <a:pt x="1291" y="366"/>
                    </a:lnTo>
                    <a:lnTo>
                      <a:pt x="1287" y="314"/>
                    </a:lnTo>
                    <a:lnTo>
                      <a:pt x="1279" y="263"/>
                    </a:lnTo>
                    <a:lnTo>
                      <a:pt x="1270" y="211"/>
                    </a:lnTo>
                    <a:lnTo>
                      <a:pt x="1258" y="159"/>
                    </a:lnTo>
                    <a:lnTo>
                      <a:pt x="1245" y="106"/>
                    </a:lnTo>
                    <a:lnTo>
                      <a:pt x="1228" y="53"/>
                    </a:lnTo>
                    <a:lnTo>
                      <a:pt x="1209" y="0"/>
                    </a:lnTo>
                    <a:lnTo>
                      <a:pt x="1134" y="28"/>
                    </a:lnTo>
                    <a:close/>
                  </a:path>
                </a:pathLst>
              </a:custGeom>
              <a:solidFill>
                <a:srgbClr val="DA251D"/>
              </a:solidFill>
              <a:ln w="9525">
                <a:noFill/>
                <a:round/>
                <a:headEnd/>
                <a:tailEnd/>
              </a:ln>
            </p:spPr>
            <p:txBody>
              <a:bodyPr/>
              <a:lstStyle/>
              <a:p>
                <a:pPr eaLnBrk="1" hangingPunct="1"/>
                <a:endParaRPr lang="pt-BR" b="1" u="none"/>
              </a:p>
            </p:txBody>
          </p:sp>
          <p:sp>
            <p:nvSpPr>
              <p:cNvPr id="455791" name="Freeform 2378"/>
              <p:cNvSpPr>
                <a:spLocks/>
              </p:cNvSpPr>
              <p:nvPr/>
            </p:nvSpPr>
            <p:spPr bwMode="auto">
              <a:xfrm>
                <a:off x="2925" y="1855"/>
                <a:ext cx="599" cy="110"/>
              </a:xfrm>
              <a:custGeom>
                <a:avLst/>
                <a:gdLst>
                  <a:gd name="T0" fmla="*/ 0 w 2397"/>
                  <a:gd name="T1" fmla="*/ 0 h 438"/>
                  <a:gd name="T2" fmla="*/ 0 w 2397"/>
                  <a:gd name="T3" fmla="*/ 0 h 438"/>
                  <a:gd name="T4" fmla="*/ 0 w 2397"/>
                  <a:gd name="T5" fmla="*/ 0 h 438"/>
                  <a:gd name="T6" fmla="*/ 0 w 2397"/>
                  <a:gd name="T7" fmla="*/ 0 h 438"/>
                  <a:gd name="T8" fmla="*/ 0 w 2397"/>
                  <a:gd name="T9" fmla="*/ 0 h 438"/>
                  <a:gd name="T10" fmla="*/ 0 w 2397"/>
                  <a:gd name="T11" fmla="*/ 0 h 438"/>
                  <a:gd name="T12" fmla="*/ 0 w 2397"/>
                  <a:gd name="T13" fmla="*/ 0 h 438"/>
                  <a:gd name="T14" fmla="*/ 0 w 2397"/>
                  <a:gd name="T15" fmla="*/ 0 h 438"/>
                  <a:gd name="T16" fmla="*/ 0 w 2397"/>
                  <a:gd name="T17" fmla="*/ 0 h 438"/>
                  <a:gd name="T18" fmla="*/ 0 w 2397"/>
                  <a:gd name="T19" fmla="*/ 0 h 438"/>
                  <a:gd name="T20" fmla="*/ 0 w 2397"/>
                  <a:gd name="T21" fmla="*/ 0 h 438"/>
                  <a:gd name="T22" fmla="*/ 0 w 2397"/>
                  <a:gd name="T23" fmla="*/ 0 h 438"/>
                  <a:gd name="T24" fmla="*/ 0 w 2397"/>
                  <a:gd name="T25" fmla="*/ 0 h 438"/>
                  <a:gd name="T26" fmla="*/ 0 w 2397"/>
                  <a:gd name="T27" fmla="*/ 0 h 438"/>
                  <a:gd name="T28" fmla="*/ 0 w 2397"/>
                  <a:gd name="T29" fmla="*/ 0 h 438"/>
                  <a:gd name="T30" fmla="*/ 0 w 2397"/>
                  <a:gd name="T31" fmla="*/ 0 h 438"/>
                  <a:gd name="T32" fmla="*/ 0 w 2397"/>
                  <a:gd name="T33" fmla="*/ 0 h 438"/>
                  <a:gd name="T34" fmla="*/ 0 w 2397"/>
                  <a:gd name="T35" fmla="*/ 0 h 438"/>
                  <a:gd name="T36" fmla="*/ 0 w 2397"/>
                  <a:gd name="T37" fmla="*/ 0 h 438"/>
                  <a:gd name="T38" fmla="*/ 0 w 2397"/>
                  <a:gd name="T39" fmla="*/ 0 h 438"/>
                  <a:gd name="T40" fmla="*/ 0 w 2397"/>
                  <a:gd name="T41" fmla="*/ 0 h 438"/>
                  <a:gd name="T42" fmla="*/ 0 w 2397"/>
                  <a:gd name="T43" fmla="*/ 0 h 438"/>
                  <a:gd name="T44" fmla="*/ 0 w 2397"/>
                  <a:gd name="T45" fmla="*/ 0 h 438"/>
                  <a:gd name="T46" fmla="*/ 0 w 2397"/>
                  <a:gd name="T47" fmla="*/ 0 h 438"/>
                  <a:gd name="T48" fmla="*/ 0 w 2397"/>
                  <a:gd name="T49" fmla="*/ 0 h 438"/>
                  <a:gd name="T50" fmla="*/ 0 w 2397"/>
                  <a:gd name="T51" fmla="*/ 0 h 438"/>
                  <a:gd name="T52" fmla="*/ 0 w 2397"/>
                  <a:gd name="T53" fmla="*/ 0 h 438"/>
                  <a:gd name="T54" fmla="*/ 0 w 2397"/>
                  <a:gd name="T55" fmla="*/ 0 h 438"/>
                  <a:gd name="T56" fmla="*/ 0 w 2397"/>
                  <a:gd name="T57" fmla="*/ 0 h 438"/>
                  <a:gd name="T58" fmla="*/ 0 w 2397"/>
                  <a:gd name="T59" fmla="*/ 0 h 438"/>
                  <a:gd name="T60" fmla="*/ 0 w 2397"/>
                  <a:gd name="T61" fmla="*/ 0 h 438"/>
                  <a:gd name="T62" fmla="*/ 0 w 2397"/>
                  <a:gd name="T63" fmla="*/ 0 h 438"/>
                  <a:gd name="T64" fmla="*/ 0 w 2397"/>
                  <a:gd name="T65" fmla="*/ 0 h 438"/>
                  <a:gd name="T66" fmla="*/ 0 w 2397"/>
                  <a:gd name="T67" fmla="*/ 0 h 438"/>
                  <a:gd name="T68" fmla="*/ 0 w 2397"/>
                  <a:gd name="T69" fmla="*/ 0 h 438"/>
                  <a:gd name="T70" fmla="*/ 0 w 2397"/>
                  <a:gd name="T71" fmla="*/ 0 h 438"/>
                  <a:gd name="T72" fmla="*/ 0 w 2397"/>
                  <a:gd name="T73" fmla="*/ 0 h 438"/>
                  <a:gd name="T74" fmla="*/ 0 w 2397"/>
                  <a:gd name="T75" fmla="*/ 0 h 438"/>
                  <a:gd name="T76" fmla="*/ 0 w 2397"/>
                  <a:gd name="T77" fmla="*/ 0 h 438"/>
                  <a:gd name="T78" fmla="*/ 0 w 2397"/>
                  <a:gd name="T79" fmla="*/ 0 h 438"/>
                  <a:gd name="T80" fmla="*/ 0 w 2397"/>
                  <a:gd name="T81" fmla="*/ 0 h 438"/>
                  <a:gd name="T82" fmla="*/ 0 w 2397"/>
                  <a:gd name="T83" fmla="*/ 0 h 438"/>
                  <a:gd name="T84" fmla="*/ 0 w 2397"/>
                  <a:gd name="T85" fmla="*/ 0 h 438"/>
                  <a:gd name="T86" fmla="*/ 0 w 2397"/>
                  <a:gd name="T87" fmla="*/ 0 h 438"/>
                  <a:gd name="T88" fmla="*/ 0 w 2397"/>
                  <a:gd name="T89" fmla="*/ 0 h 438"/>
                  <a:gd name="T90" fmla="*/ 0 w 2397"/>
                  <a:gd name="T91" fmla="*/ 0 h 438"/>
                  <a:gd name="T92" fmla="*/ 0 w 2397"/>
                  <a:gd name="T93" fmla="*/ 0 h 438"/>
                  <a:gd name="T94" fmla="*/ 0 w 2397"/>
                  <a:gd name="T95" fmla="*/ 0 h 438"/>
                  <a:gd name="T96" fmla="*/ 0 w 2397"/>
                  <a:gd name="T97" fmla="*/ 0 h 438"/>
                  <a:gd name="T98" fmla="*/ 0 w 2397"/>
                  <a:gd name="T99" fmla="*/ 0 h 43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97"/>
                  <a:gd name="T151" fmla="*/ 0 h 438"/>
                  <a:gd name="T152" fmla="*/ 2397 w 2397"/>
                  <a:gd name="T153" fmla="*/ 438 h 43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97" h="438">
                    <a:moveTo>
                      <a:pt x="0" y="437"/>
                    </a:moveTo>
                    <a:lnTo>
                      <a:pt x="0" y="437"/>
                    </a:lnTo>
                    <a:lnTo>
                      <a:pt x="27" y="438"/>
                    </a:lnTo>
                    <a:lnTo>
                      <a:pt x="56" y="437"/>
                    </a:lnTo>
                    <a:lnTo>
                      <a:pt x="85" y="436"/>
                    </a:lnTo>
                    <a:lnTo>
                      <a:pt x="115" y="433"/>
                    </a:lnTo>
                    <a:lnTo>
                      <a:pt x="147" y="428"/>
                    </a:lnTo>
                    <a:lnTo>
                      <a:pt x="180" y="424"/>
                    </a:lnTo>
                    <a:lnTo>
                      <a:pt x="213" y="417"/>
                    </a:lnTo>
                    <a:lnTo>
                      <a:pt x="248" y="410"/>
                    </a:lnTo>
                    <a:lnTo>
                      <a:pt x="321" y="395"/>
                    </a:lnTo>
                    <a:lnTo>
                      <a:pt x="396" y="376"/>
                    </a:lnTo>
                    <a:lnTo>
                      <a:pt x="475" y="355"/>
                    </a:lnTo>
                    <a:lnTo>
                      <a:pt x="559" y="333"/>
                    </a:lnTo>
                    <a:lnTo>
                      <a:pt x="729" y="284"/>
                    </a:lnTo>
                    <a:lnTo>
                      <a:pt x="908" y="232"/>
                    </a:lnTo>
                    <a:lnTo>
                      <a:pt x="998" y="209"/>
                    </a:lnTo>
                    <a:lnTo>
                      <a:pt x="1089" y="185"/>
                    </a:lnTo>
                    <a:lnTo>
                      <a:pt x="1180" y="162"/>
                    </a:lnTo>
                    <a:lnTo>
                      <a:pt x="1271" y="141"/>
                    </a:lnTo>
                    <a:lnTo>
                      <a:pt x="1361" y="123"/>
                    </a:lnTo>
                    <a:lnTo>
                      <a:pt x="1450" y="107"/>
                    </a:lnTo>
                    <a:lnTo>
                      <a:pt x="1493" y="100"/>
                    </a:lnTo>
                    <a:lnTo>
                      <a:pt x="1537" y="95"/>
                    </a:lnTo>
                    <a:lnTo>
                      <a:pt x="1579" y="90"/>
                    </a:lnTo>
                    <a:lnTo>
                      <a:pt x="1621" y="86"/>
                    </a:lnTo>
                    <a:lnTo>
                      <a:pt x="1663" y="83"/>
                    </a:lnTo>
                    <a:lnTo>
                      <a:pt x="1704" y="80"/>
                    </a:lnTo>
                    <a:lnTo>
                      <a:pt x="1744" y="80"/>
                    </a:lnTo>
                    <a:lnTo>
                      <a:pt x="1784" y="80"/>
                    </a:lnTo>
                    <a:lnTo>
                      <a:pt x="1822" y="82"/>
                    </a:lnTo>
                    <a:lnTo>
                      <a:pt x="1859" y="86"/>
                    </a:lnTo>
                    <a:lnTo>
                      <a:pt x="1896" y="90"/>
                    </a:lnTo>
                    <a:lnTo>
                      <a:pt x="1930" y="95"/>
                    </a:lnTo>
                    <a:lnTo>
                      <a:pt x="1964" y="102"/>
                    </a:lnTo>
                    <a:lnTo>
                      <a:pt x="1997" y="110"/>
                    </a:lnTo>
                    <a:lnTo>
                      <a:pt x="2029" y="120"/>
                    </a:lnTo>
                    <a:lnTo>
                      <a:pt x="2061" y="131"/>
                    </a:lnTo>
                    <a:lnTo>
                      <a:pt x="2090" y="144"/>
                    </a:lnTo>
                    <a:lnTo>
                      <a:pt x="2117" y="158"/>
                    </a:lnTo>
                    <a:lnTo>
                      <a:pt x="2144" y="174"/>
                    </a:lnTo>
                    <a:lnTo>
                      <a:pt x="2169" y="191"/>
                    </a:lnTo>
                    <a:lnTo>
                      <a:pt x="2194" y="210"/>
                    </a:lnTo>
                    <a:lnTo>
                      <a:pt x="2216" y="231"/>
                    </a:lnTo>
                    <a:lnTo>
                      <a:pt x="2238" y="255"/>
                    </a:lnTo>
                    <a:lnTo>
                      <a:pt x="2257" y="278"/>
                    </a:lnTo>
                    <a:lnTo>
                      <a:pt x="2276" y="306"/>
                    </a:lnTo>
                    <a:lnTo>
                      <a:pt x="2293" y="335"/>
                    </a:lnTo>
                    <a:lnTo>
                      <a:pt x="2309" y="367"/>
                    </a:lnTo>
                    <a:lnTo>
                      <a:pt x="2322" y="400"/>
                    </a:lnTo>
                    <a:lnTo>
                      <a:pt x="2397" y="372"/>
                    </a:lnTo>
                    <a:lnTo>
                      <a:pt x="2381" y="334"/>
                    </a:lnTo>
                    <a:lnTo>
                      <a:pt x="2363" y="297"/>
                    </a:lnTo>
                    <a:lnTo>
                      <a:pt x="2343" y="263"/>
                    </a:lnTo>
                    <a:lnTo>
                      <a:pt x="2322" y="231"/>
                    </a:lnTo>
                    <a:lnTo>
                      <a:pt x="2298" y="202"/>
                    </a:lnTo>
                    <a:lnTo>
                      <a:pt x="2273" y="174"/>
                    </a:lnTo>
                    <a:lnTo>
                      <a:pt x="2246" y="149"/>
                    </a:lnTo>
                    <a:lnTo>
                      <a:pt x="2218" y="127"/>
                    </a:lnTo>
                    <a:lnTo>
                      <a:pt x="2187" y="106"/>
                    </a:lnTo>
                    <a:lnTo>
                      <a:pt x="2156" y="87"/>
                    </a:lnTo>
                    <a:lnTo>
                      <a:pt x="2124" y="71"/>
                    </a:lnTo>
                    <a:lnTo>
                      <a:pt x="2090" y="57"/>
                    </a:lnTo>
                    <a:lnTo>
                      <a:pt x="2055" y="44"/>
                    </a:lnTo>
                    <a:lnTo>
                      <a:pt x="2018" y="33"/>
                    </a:lnTo>
                    <a:lnTo>
                      <a:pt x="1983" y="24"/>
                    </a:lnTo>
                    <a:lnTo>
                      <a:pt x="1945" y="16"/>
                    </a:lnTo>
                    <a:lnTo>
                      <a:pt x="1906" y="11"/>
                    </a:lnTo>
                    <a:lnTo>
                      <a:pt x="1867" y="5"/>
                    </a:lnTo>
                    <a:lnTo>
                      <a:pt x="1826" y="3"/>
                    </a:lnTo>
                    <a:lnTo>
                      <a:pt x="1785" y="1"/>
                    </a:lnTo>
                    <a:lnTo>
                      <a:pt x="1744" y="0"/>
                    </a:lnTo>
                    <a:lnTo>
                      <a:pt x="1702" y="1"/>
                    </a:lnTo>
                    <a:lnTo>
                      <a:pt x="1658" y="3"/>
                    </a:lnTo>
                    <a:lnTo>
                      <a:pt x="1615" y="7"/>
                    </a:lnTo>
                    <a:lnTo>
                      <a:pt x="1571" y="11"/>
                    </a:lnTo>
                    <a:lnTo>
                      <a:pt x="1527" y="16"/>
                    </a:lnTo>
                    <a:lnTo>
                      <a:pt x="1483" y="21"/>
                    </a:lnTo>
                    <a:lnTo>
                      <a:pt x="1436" y="28"/>
                    </a:lnTo>
                    <a:lnTo>
                      <a:pt x="1347" y="44"/>
                    </a:lnTo>
                    <a:lnTo>
                      <a:pt x="1254" y="63"/>
                    </a:lnTo>
                    <a:lnTo>
                      <a:pt x="1162" y="83"/>
                    </a:lnTo>
                    <a:lnTo>
                      <a:pt x="1069" y="107"/>
                    </a:lnTo>
                    <a:lnTo>
                      <a:pt x="977" y="131"/>
                    </a:lnTo>
                    <a:lnTo>
                      <a:pt x="886" y="156"/>
                    </a:lnTo>
                    <a:lnTo>
                      <a:pt x="708" y="206"/>
                    </a:lnTo>
                    <a:lnTo>
                      <a:pt x="536" y="255"/>
                    </a:lnTo>
                    <a:lnTo>
                      <a:pt x="456" y="277"/>
                    </a:lnTo>
                    <a:lnTo>
                      <a:pt x="376" y="298"/>
                    </a:lnTo>
                    <a:lnTo>
                      <a:pt x="302" y="317"/>
                    </a:lnTo>
                    <a:lnTo>
                      <a:pt x="231" y="331"/>
                    </a:lnTo>
                    <a:lnTo>
                      <a:pt x="198" y="338"/>
                    </a:lnTo>
                    <a:lnTo>
                      <a:pt x="167" y="344"/>
                    </a:lnTo>
                    <a:lnTo>
                      <a:pt x="136" y="348"/>
                    </a:lnTo>
                    <a:lnTo>
                      <a:pt x="106" y="352"/>
                    </a:lnTo>
                    <a:lnTo>
                      <a:pt x="78" y="355"/>
                    </a:lnTo>
                    <a:lnTo>
                      <a:pt x="52" y="358"/>
                    </a:lnTo>
                    <a:lnTo>
                      <a:pt x="27" y="358"/>
                    </a:lnTo>
                    <a:lnTo>
                      <a:pt x="3" y="358"/>
                    </a:lnTo>
                    <a:lnTo>
                      <a:pt x="0" y="437"/>
                    </a:lnTo>
                    <a:close/>
                  </a:path>
                </a:pathLst>
              </a:custGeom>
              <a:solidFill>
                <a:srgbClr val="DA251D"/>
              </a:solidFill>
              <a:ln w="9525">
                <a:noFill/>
                <a:round/>
                <a:headEnd/>
                <a:tailEnd/>
              </a:ln>
            </p:spPr>
            <p:txBody>
              <a:bodyPr/>
              <a:lstStyle/>
              <a:p>
                <a:pPr eaLnBrk="1" hangingPunct="1"/>
                <a:endParaRPr lang="pt-BR" b="1" u="none"/>
              </a:p>
            </p:txBody>
          </p:sp>
          <p:sp>
            <p:nvSpPr>
              <p:cNvPr id="455792" name="Freeform 2379"/>
              <p:cNvSpPr>
                <a:spLocks/>
              </p:cNvSpPr>
              <p:nvPr/>
            </p:nvSpPr>
            <p:spPr bwMode="auto">
              <a:xfrm>
                <a:off x="2199" y="1638"/>
                <a:ext cx="726" cy="326"/>
              </a:xfrm>
              <a:custGeom>
                <a:avLst/>
                <a:gdLst>
                  <a:gd name="T0" fmla="*/ 0 w 2905"/>
                  <a:gd name="T1" fmla="*/ 0 h 1307"/>
                  <a:gd name="T2" fmla="*/ 0 w 2905"/>
                  <a:gd name="T3" fmla="*/ 0 h 1307"/>
                  <a:gd name="T4" fmla="*/ 0 w 2905"/>
                  <a:gd name="T5" fmla="*/ 0 h 1307"/>
                  <a:gd name="T6" fmla="*/ 0 w 2905"/>
                  <a:gd name="T7" fmla="*/ 0 h 1307"/>
                  <a:gd name="T8" fmla="*/ 0 w 2905"/>
                  <a:gd name="T9" fmla="*/ 0 h 1307"/>
                  <a:gd name="T10" fmla="*/ 0 w 2905"/>
                  <a:gd name="T11" fmla="*/ 0 h 1307"/>
                  <a:gd name="T12" fmla="*/ 0 w 2905"/>
                  <a:gd name="T13" fmla="*/ 0 h 1307"/>
                  <a:gd name="T14" fmla="*/ 0 w 2905"/>
                  <a:gd name="T15" fmla="*/ 0 h 1307"/>
                  <a:gd name="T16" fmla="*/ 0 w 2905"/>
                  <a:gd name="T17" fmla="*/ 0 h 1307"/>
                  <a:gd name="T18" fmla="*/ 0 w 2905"/>
                  <a:gd name="T19" fmla="*/ 0 h 1307"/>
                  <a:gd name="T20" fmla="*/ 0 w 2905"/>
                  <a:gd name="T21" fmla="*/ 0 h 1307"/>
                  <a:gd name="T22" fmla="*/ 0 w 2905"/>
                  <a:gd name="T23" fmla="*/ 0 h 1307"/>
                  <a:gd name="T24" fmla="*/ 0 w 2905"/>
                  <a:gd name="T25" fmla="*/ 0 h 1307"/>
                  <a:gd name="T26" fmla="*/ 0 w 2905"/>
                  <a:gd name="T27" fmla="*/ 0 h 1307"/>
                  <a:gd name="T28" fmla="*/ 0 w 2905"/>
                  <a:gd name="T29" fmla="*/ 0 h 1307"/>
                  <a:gd name="T30" fmla="*/ 0 w 2905"/>
                  <a:gd name="T31" fmla="*/ 0 h 1307"/>
                  <a:gd name="T32" fmla="*/ 0 w 2905"/>
                  <a:gd name="T33" fmla="*/ 0 h 1307"/>
                  <a:gd name="T34" fmla="*/ 0 w 2905"/>
                  <a:gd name="T35" fmla="*/ 0 h 1307"/>
                  <a:gd name="T36" fmla="*/ 0 w 2905"/>
                  <a:gd name="T37" fmla="*/ 0 h 1307"/>
                  <a:gd name="T38" fmla="*/ 0 w 2905"/>
                  <a:gd name="T39" fmla="*/ 0 h 1307"/>
                  <a:gd name="T40" fmla="*/ 0 w 2905"/>
                  <a:gd name="T41" fmla="*/ 0 h 1307"/>
                  <a:gd name="T42" fmla="*/ 0 w 2905"/>
                  <a:gd name="T43" fmla="*/ 0 h 1307"/>
                  <a:gd name="T44" fmla="*/ 0 w 2905"/>
                  <a:gd name="T45" fmla="*/ 0 h 1307"/>
                  <a:gd name="T46" fmla="*/ 0 w 2905"/>
                  <a:gd name="T47" fmla="*/ 0 h 1307"/>
                  <a:gd name="T48" fmla="*/ 0 w 2905"/>
                  <a:gd name="T49" fmla="*/ 0 h 1307"/>
                  <a:gd name="T50" fmla="*/ 0 w 2905"/>
                  <a:gd name="T51" fmla="*/ 0 h 1307"/>
                  <a:gd name="T52" fmla="*/ 0 w 2905"/>
                  <a:gd name="T53" fmla="*/ 0 h 1307"/>
                  <a:gd name="T54" fmla="*/ 0 w 2905"/>
                  <a:gd name="T55" fmla="*/ 0 h 1307"/>
                  <a:gd name="T56" fmla="*/ 0 w 2905"/>
                  <a:gd name="T57" fmla="*/ 0 h 1307"/>
                  <a:gd name="T58" fmla="*/ 0 w 2905"/>
                  <a:gd name="T59" fmla="*/ 0 h 1307"/>
                  <a:gd name="T60" fmla="*/ 0 w 2905"/>
                  <a:gd name="T61" fmla="*/ 0 h 1307"/>
                  <a:gd name="T62" fmla="*/ 0 w 2905"/>
                  <a:gd name="T63" fmla="*/ 0 h 1307"/>
                  <a:gd name="T64" fmla="*/ 0 w 2905"/>
                  <a:gd name="T65" fmla="*/ 0 h 1307"/>
                  <a:gd name="T66" fmla="*/ 0 w 2905"/>
                  <a:gd name="T67" fmla="*/ 0 h 1307"/>
                  <a:gd name="T68" fmla="*/ 0 w 2905"/>
                  <a:gd name="T69" fmla="*/ 0 h 1307"/>
                  <a:gd name="T70" fmla="*/ 0 w 2905"/>
                  <a:gd name="T71" fmla="*/ 0 h 1307"/>
                  <a:gd name="T72" fmla="*/ 0 w 2905"/>
                  <a:gd name="T73" fmla="*/ 0 h 1307"/>
                  <a:gd name="T74" fmla="*/ 0 w 2905"/>
                  <a:gd name="T75" fmla="*/ 0 h 1307"/>
                  <a:gd name="T76" fmla="*/ 0 w 2905"/>
                  <a:gd name="T77" fmla="*/ 0 h 1307"/>
                  <a:gd name="T78" fmla="*/ 0 w 2905"/>
                  <a:gd name="T79" fmla="*/ 0 h 1307"/>
                  <a:gd name="T80" fmla="*/ 0 w 2905"/>
                  <a:gd name="T81" fmla="*/ 0 h 1307"/>
                  <a:gd name="T82" fmla="*/ 0 w 2905"/>
                  <a:gd name="T83" fmla="*/ 0 h 1307"/>
                  <a:gd name="T84" fmla="*/ 0 w 2905"/>
                  <a:gd name="T85" fmla="*/ 0 h 1307"/>
                  <a:gd name="T86" fmla="*/ 0 w 2905"/>
                  <a:gd name="T87" fmla="*/ 0 h 1307"/>
                  <a:gd name="T88" fmla="*/ 0 w 2905"/>
                  <a:gd name="T89" fmla="*/ 0 h 1307"/>
                  <a:gd name="T90" fmla="*/ 0 w 2905"/>
                  <a:gd name="T91" fmla="*/ 0 h 1307"/>
                  <a:gd name="T92" fmla="*/ 0 w 2905"/>
                  <a:gd name="T93" fmla="*/ 0 h 1307"/>
                  <a:gd name="T94" fmla="*/ 0 w 2905"/>
                  <a:gd name="T95" fmla="*/ 0 h 1307"/>
                  <a:gd name="T96" fmla="*/ 0 w 2905"/>
                  <a:gd name="T97" fmla="*/ 0 h 1307"/>
                  <a:gd name="T98" fmla="*/ 0 w 2905"/>
                  <a:gd name="T99" fmla="*/ 0 h 130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5"/>
                  <a:gd name="T151" fmla="*/ 0 h 1307"/>
                  <a:gd name="T152" fmla="*/ 2905 w 2905"/>
                  <a:gd name="T153" fmla="*/ 1307 h 130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5" h="1307">
                    <a:moveTo>
                      <a:pt x="0" y="53"/>
                    </a:moveTo>
                    <a:lnTo>
                      <a:pt x="0" y="53"/>
                    </a:lnTo>
                    <a:lnTo>
                      <a:pt x="84" y="149"/>
                    </a:lnTo>
                    <a:lnTo>
                      <a:pt x="167" y="242"/>
                    </a:lnTo>
                    <a:lnTo>
                      <a:pt x="249" y="327"/>
                    </a:lnTo>
                    <a:lnTo>
                      <a:pt x="328" y="409"/>
                    </a:lnTo>
                    <a:lnTo>
                      <a:pt x="369" y="449"/>
                    </a:lnTo>
                    <a:lnTo>
                      <a:pt x="409" y="486"/>
                    </a:lnTo>
                    <a:lnTo>
                      <a:pt x="447" y="523"/>
                    </a:lnTo>
                    <a:lnTo>
                      <a:pt x="487" y="558"/>
                    </a:lnTo>
                    <a:lnTo>
                      <a:pt x="526" y="593"/>
                    </a:lnTo>
                    <a:lnTo>
                      <a:pt x="564" y="626"/>
                    </a:lnTo>
                    <a:lnTo>
                      <a:pt x="603" y="659"/>
                    </a:lnTo>
                    <a:lnTo>
                      <a:pt x="642" y="689"/>
                    </a:lnTo>
                    <a:lnTo>
                      <a:pt x="681" y="719"/>
                    </a:lnTo>
                    <a:lnTo>
                      <a:pt x="719" y="749"/>
                    </a:lnTo>
                    <a:lnTo>
                      <a:pt x="757" y="776"/>
                    </a:lnTo>
                    <a:lnTo>
                      <a:pt x="797" y="804"/>
                    </a:lnTo>
                    <a:lnTo>
                      <a:pt x="835" y="830"/>
                    </a:lnTo>
                    <a:lnTo>
                      <a:pt x="873" y="855"/>
                    </a:lnTo>
                    <a:lnTo>
                      <a:pt x="913" y="879"/>
                    </a:lnTo>
                    <a:lnTo>
                      <a:pt x="953" y="903"/>
                    </a:lnTo>
                    <a:lnTo>
                      <a:pt x="991" y="924"/>
                    </a:lnTo>
                    <a:lnTo>
                      <a:pt x="1030" y="947"/>
                    </a:lnTo>
                    <a:lnTo>
                      <a:pt x="1070" y="966"/>
                    </a:lnTo>
                    <a:lnTo>
                      <a:pt x="1110" y="986"/>
                    </a:lnTo>
                    <a:lnTo>
                      <a:pt x="1151" y="1006"/>
                    </a:lnTo>
                    <a:lnTo>
                      <a:pt x="1190" y="1023"/>
                    </a:lnTo>
                    <a:lnTo>
                      <a:pt x="1231" y="1042"/>
                    </a:lnTo>
                    <a:lnTo>
                      <a:pt x="1272" y="1057"/>
                    </a:lnTo>
                    <a:lnTo>
                      <a:pt x="1313" y="1073"/>
                    </a:lnTo>
                    <a:lnTo>
                      <a:pt x="1355" y="1089"/>
                    </a:lnTo>
                    <a:lnTo>
                      <a:pt x="1397" y="1104"/>
                    </a:lnTo>
                    <a:lnTo>
                      <a:pt x="1440" y="1117"/>
                    </a:lnTo>
                    <a:lnTo>
                      <a:pt x="1483" y="1130"/>
                    </a:lnTo>
                    <a:lnTo>
                      <a:pt x="1527" y="1142"/>
                    </a:lnTo>
                    <a:lnTo>
                      <a:pt x="1570" y="1154"/>
                    </a:lnTo>
                    <a:lnTo>
                      <a:pt x="1615" y="1166"/>
                    </a:lnTo>
                    <a:lnTo>
                      <a:pt x="1705" y="1185"/>
                    </a:lnTo>
                    <a:lnTo>
                      <a:pt x="1797" y="1204"/>
                    </a:lnTo>
                    <a:lnTo>
                      <a:pt x="1894" y="1221"/>
                    </a:lnTo>
                    <a:lnTo>
                      <a:pt x="1991" y="1236"/>
                    </a:lnTo>
                    <a:lnTo>
                      <a:pt x="2093" y="1249"/>
                    </a:lnTo>
                    <a:lnTo>
                      <a:pt x="2197" y="1261"/>
                    </a:lnTo>
                    <a:lnTo>
                      <a:pt x="2304" y="1271"/>
                    </a:lnTo>
                    <a:lnTo>
                      <a:pt x="2416" y="1279"/>
                    </a:lnTo>
                    <a:lnTo>
                      <a:pt x="2531" y="1287"/>
                    </a:lnTo>
                    <a:lnTo>
                      <a:pt x="2650" y="1295"/>
                    </a:lnTo>
                    <a:lnTo>
                      <a:pt x="2774" y="1302"/>
                    </a:lnTo>
                    <a:lnTo>
                      <a:pt x="2902" y="1307"/>
                    </a:lnTo>
                    <a:lnTo>
                      <a:pt x="2905" y="1228"/>
                    </a:lnTo>
                    <a:lnTo>
                      <a:pt x="2778" y="1221"/>
                    </a:lnTo>
                    <a:lnTo>
                      <a:pt x="2655" y="1214"/>
                    </a:lnTo>
                    <a:lnTo>
                      <a:pt x="2537" y="1208"/>
                    </a:lnTo>
                    <a:lnTo>
                      <a:pt x="2422" y="1200"/>
                    </a:lnTo>
                    <a:lnTo>
                      <a:pt x="2312" y="1191"/>
                    </a:lnTo>
                    <a:lnTo>
                      <a:pt x="2205" y="1180"/>
                    </a:lnTo>
                    <a:lnTo>
                      <a:pt x="2102" y="1170"/>
                    </a:lnTo>
                    <a:lnTo>
                      <a:pt x="2002" y="1156"/>
                    </a:lnTo>
                    <a:lnTo>
                      <a:pt x="1906" y="1142"/>
                    </a:lnTo>
                    <a:lnTo>
                      <a:pt x="1812" y="1126"/>
                    </a:lnTo>
                    <a:lnTo>
                      <a:pt x="1722" y="1108"/>
                    </a:lnTo>
                    <a:lnTo>
                      <a:pt x="1634" y="1088"/>
                    </a:lnTo>
                    <a:lnTo>
                      <a:pt x="1590" y="1077"/>
                    </a:lnTo>
                    <a:lnTo>
                      <a:pt x="1548" y="1065"/>
                    </a:lnTo>
                    <a:lnTo>
                      <a:pt x="1506" y="1053"/>
                    </a:lnTo>
                    <a:lnTo>
                      <a:pt x="1463" y="1040"/>
                    </a:lnTo>
                    <a:lnTo>
                      <a:pt x="1422" y="1027"/>
                    </a:lnTo>
                    <a:lnTo>
                      <a:pt x="1382" y="1013"/>
                    </a:lnTo>
                    <a:lnTo>
                      <a:pt x="1342" y="998"/>
                    </a:lnTo>
                    <a:lnTo>
                      <a:pt x="1301" y="983"/>
                    </a:lnTo>
                    <a:lnTo>
                      <a:pt x="1261" y="968"/>
                    </a:lnTo>
                    <a:lnTo>
                      <a:pt x="1223" y="950"/>
                    </a:lnTo>
                    <a:lnTo>
                      <a:pt x="1184" y="933"/>
                    </a:lnTo>
                    <a:lnTo>
                      <a:pt x="1145" y="915"/>
                    </a:lnTo>
                    <a:lnTo>
                      <a:pt x="1107" y="895"/>
                    </a:lnTo>
                    <a:lnTo>
                      <a:pt x="1069" y="875"/>
                    </a:lnTo>
                    <a:lnTo>
                      <a:pt x="1030" y="854"/>
                    </a:lnTo>
                    <a:lnTo>
                      <a:pt x="992" y="833"/>
                    </a:lnTo>
                    <a:lnTo>
                      <a:pt x="955" y="811"/>
                    </a:lnTo>
                    <a:lnTo>
                      <a:pt x="917" y="787"/>
                    </a:lnTo>
                    <a:lnTo>
                      <a:pt x="880" y="763"/>
                    </a:lnTo>
                    <a:lnTo>
                      <a:pt x="842" y="738"/>
                    </a:lnTo>
                    <a:lnTo>
                      <a:pt x="805" y="712"/>
                    </a:lnTo>
                    <a:lnTo>
                      <a:pt x="766" y="684"/>
                    </a:lnTo>
                    <a:lnTo>
                      <a:pt x="729" y="656"/>
                    </a:lnTo>
                    <a:lnTo>
                      <a:pt x="691" y="627"/>
                    </a:lnTo>
                    <a:lnTo>
                      <a:pt x="654" y="597"/>
                    </a:lnTo>
                    <a:lnTo>
                      <a:pt x="616" y="565"/>
                    </a:lnTo>
                    <a:lnTo>
                      <a:pt x="578" y="532"/>
                    </a:lnTo>
                    <a:lnTo>
                      <a:pt x="539" y="499"/>
                    </a:lnTo>
                    <a:lnTo>
                      <a:pt x="501" y="463"/>
                    </a:lnTo>
                    <a:lnTo>
                      <a:pt x="463" y="428"/>
                    </a:lnTo>
                    <a:lnTo>
                      <a:pt x="425" y="391"/>
                    </a:lnTo>
                    <a:lnTo>
                      <a:pt x="385" y="353"/>
                    </a:lnTo>
                    <a:lnTo>
                      <a:pt x="306" y="272"/>
                    </a:lnTo>
                    <a:lnTo>
                      <a:pt x="227" y="188"/>
                    </a:lnTo>
                    <a:lnTo>
                      <a:pt x="143" y="96"/>
                    </a:lnTo>
                    <a:lnTo>
                      <a:pt x="60" y="0"/>
                    </a:lnTo>
                    <a:lnTo>
                      <a:pt x="0" y="53"/>
                    </a:lnTo>
                    <a:close/>
                  </a:path>
                </a:pathLst>
              </a:custGeom>
              <a:solidFill>
                <a:srgbClr val="DA251D"/>
              </a:solidFill>
              <a:ln w="9525">
                <a:noFill/>
                <a:round/>
                <a:headEnd/>
                <a:tailEnd/>
              </a:ln>
            </p:spPr>
            <p:txBody>
              <a:bodyPr/>
              <a:lstStyle/>
              <a:p>
                <a:pPr eaLnBrk="1" hangingPunct="1"/>
                <a:endParaRPr lang="pt-BR" b="1" u="none"/>
              </a:p>
            </p:txBody>
          </p:sp>
          <p:sp>
            <p:nvSpPr>
              <p:cNvPr id="455793" name="Freeform 2380"/>
              <p:cNvSpPr>
                <a:spLocks/>
              </p:cNvSpPr>
              <p:nvPr/>
            </p:nvSpPr>
            <p:spPr bwMode="auto">
              <a:xfrm>
                <a:off x="1466" y="1518"/>
                <a:ext cx="748" cy="293"/>
              </a:xfrm>
              <a:custGeom>
                <a:avLst/>
                <a:gdLst>
                  <a:gd name="T0" fmla="*/ 0 w 2994"/>
                  <a:gd name="T1" fmla="*/ 0 h 1175"/>
                  <a:gd name="T2" fmla="*/ 0 w 2994"/>
                  <a:gd name="T3" fmla="*/ 0 h 1175"/>
                  <a:gd name="T4" fmla="*/ 0 w 2994"/>
                  <a:gd name="T5" fmla="*/ 0 h 1175"/>
                  <a:gd name="T6" fmla="*/ 0 w 2994"/>
                  <a:gd name="T7" fmla="*/ 0 h 1175"/>
                  <a:gd name="T8" fmla="*/ 0 w 2994"/>
                  <a:gd name="T9" fmla="*/ 0 h 1175"/>
                  <a:gd name="T10" fmla="*/ 0 w 2994"/>
                  <a:gd name="T11" fmla="*/ 0 h 1175"/>
                  <a:gd name="T12" fmla="*/ 0 w 2994"/>
                  <a:gd name="T13" fmla="*/ 0 h 1175"/>
                  <a:gd name="T14" fmla="*/ 0 w 2994"/>
                  <a:gd name="T15" fmla="*/ 0 h 1175"/>
                  <a:gd name="T16" fmla="*/ 0 w 2994"/>
                  <a:gd name="T17" fmla="*/ 0 h 1175"/>
                  <a:gd name="T18" fmla="*/ 0 w 2994"/>
                  <a:gd name="T19" fmla="*/ 0 h 1175"/>
                  <a:gd name="T20" fmla="*/ 0 w 2994"/>
                  <a:gd name="T21" fmla="*/ 0 h 1175"/>
                  <a:gd name="T22" fmla="*/ 0 w 2994"/>
                  <a:gd name="T23" fmla="*/ 0 h 1175"/>
                  <a:gd name="T24" fmla="*/ 0 w 2994"/>
                  <a:gd name="T25" fmla="*/ 0 h 1175"/>
                  <a:gd name="T26" fmla="*/ 0 w 2994"/>
                  <a:gd name="T27" fmla="*/ 0 h 1175"/>
                  <a:gd name="T28" fmla="*/ 0 w 2994"/>
                  <a:gd name="T29" fmla="*/ 0 h 1175"/>
                  <a:gd name="T30" fmla="*/ 0 w 2994"/>
                  <a:gd name="T31" fmla="*/ 0 h 1175"/>
                  <a:gd name="T32" fmla="*/ 0 w 2994"/>
                  <a:gd name="T33" fmla="*/ 0 h 1175"/>
                  <a:gd name="T34" fmla="*/ 0 w 2994"/>
                  <a:gd name="T35" fmla="*/ 0 h 1175"/>
                  <a:gd name="T36" fmla="*/ 0 w 2994"/>
                  <a:gd name="T37" fmla="*/ 0 h 1175"/>
                  <a:gd name="T38" fmla="*/ 0 w 2994"/>
                  <a:gd name="T39" fmla="*/ 0 h 1175"/>
                  <a:gd name="T40" fmla="*/ 0 w 2994"/>
                  <a:gd name="T41" fmla="*/ 0 h 1175"/>
                  <a:gd name="T42" fmla="*/ 0 w 2994"/>
                  <a:gd name="T43" fmla="*/ 0 h 1175"/>
                  <a:gd name="T44" fmla="*/ 0 w 2994"/>
                  <a:gd name="T45" fmla="*/ 0 h 1175"/>
                  <a:gd name="T46" fmla="*/ 0 w 2994"/>
                  <a:gd name="T47" fmla="*/ 0 h 1175"/>
                  <a:gd name="T48" fmla="*/ 0 w 2994"/>
                  <a:gd name="T49" fmla="*/ 0 h 1175"/>
                  <a:gd name="T50" fmla="*/ 0 w 2994"/>
                  <a:gd name="T51" fmla="*/ 0 h 1175"/>
                  <a:gd name="T52" fmla="*/ 0 w 2994"/>
                  <a:gd name="T53" fmla="*/ 0 h 1175"/>
                  <a:gd name="T54" fmla="*/ 0 w 2994"/>
                  <a:gd name="T55" fmla="*/ 0 h 1175"/>
                  <a:gd name="T56" fmla="*/ 0 w 2994"/>
                  <a:gd name="T57" fmla="*/ 0 h 1175"/>
                  <a:gd name="T58" fmla="*/ 0 w 2994"/>
                  <a:gd name="T59" fmla="*/ 0 h 1175"/>
                  <a:gd name="T60" fmla="*/ 0 w 2994"/>
                  <a:gd name="T61" fmla="*/ 0 h 1175"/>
                  <a:gd name="T62" fmla="*/ 0 w 2994"/>
                  <a:gd name="T63" fmla="*/ 0 h 1175"/>
                  <a:gd name="T64" fmla="*/ 0 w 2994"/>
                  <a:gd name="T65" fmla="*/ 0 h 1175"/>
                  <a:gd name="T66" fmla="*/ 0 w 2994"/>
                  <a:gd name="T67" fmla="*/ 0 h 1175"/>
                  <a:gd name="T68" fmla="*/ 0 w 2994"/>
                  <a:gd name="T69" fmla="*/ 0 h 1175"/>
                  <a:gd name="T70" fmla="*/ 0 w 2994"/>
                  <a:gd name="T71" fmla="*/ 0 h 1175"/>
                  <a:gd name="T72" fmla="*/ 0 w 2994"/>
                  <a:gd name="T73" fmla="*/ 0 h 1175"/>
                  <a:gd name="T74" fmla="*/ 0 w 2994"/>
                  <a:gd name="T75" fmla="*/ 0 h 1175"/>
                  <a:gd name="T76" fmla="*/ 0 w 2994"/>
                  <a:gd name="T77" fmla="*/ 0 h 1175"/>
                  <a:gd name="T78" fmla="*/ 0 w 2994"/>
                  <a:gd name="T79" fmla="*/ 0 h 1175"/>
                  <a:gd name="T80" fmla="*/ 0 w 2994"/>
                  <a:gd name="T81" fmla="*/ 0 h 1175"/>
                  <a:gd name="T82" fmla="*/ 0 w 2994"/>
                  <a:gd name="T83" fmla="*/ 0 h 1175"/>
                  <a:gd name="T84" fmla="*/ 0 w 2994"/>
                  <a:gd name="T85" fmla="*/ 0 h 1175"/>
                  <a:gd name="T86" fmla="*/ 0 w 2994"/>
                  <a:gd name="T87" fmla="*/ 0 h 1175"/>
                  <a:gd name="T88" fmla="*/ 0 w 2994"/>
                  <a:gd name="T89" fmla="*/ 0 h 1175"/>
                  <a:gd name="T90" fmla="*/ 0 w 2994"/>
                  <a:gd name="T91" fmla="*/ 0 h 1175"/>
                  <a:gd name="T92" fmla="*/ 0 w 2994"/>
                  <a:gd name="T93" fmla="*/ 0 h 1175"/>
                  <a:gd name="T94" fmla="*/ 0 w 2994"/>
                  <a:gd name="T95" fmla="*/ 0 h 1175"/>
                  <a:gd name="T96" fmla="*/ 0 w 2994"/>
                  <a:gd name="T97" fmla="*/ 0 h 1175"/>
                  <a:gd name="T98" fmla="*/ 0 w 2994"/>
                  <a:gd name="T99" fmla="*/ 0 h 1175"/>
                  <a:gd name="T100" fmla="*/ 0 w 2994"/>
                  <a:gd name="T101" fmla="*/ 0 h 1175"/>
                  <a:gd name="T102" fmla="*/ 0 w 2994"/>
                  <a:gd name="T103" fmla="*/ 0 h 1175"/>
                  <a:gd name="T104" fmla="*/ 0 w 2994"/>
                  <a:gd name="T105" fmla="*/ 0 h 1175"/>
                  <a:gd name="T106" fmla="*/ 0 w 2994"/>
                  <a:gd name="T107" fmla="*/ 0 h 1175"/>
                  <a:gd name="T108" fmla="*/ 0 w 2994"/>
                  <a:gd name="T109" fmla="*/ 0 h 1175"/>
                  <a:gd name="T110" fmla="*/ 0 w 2994"/>
                  <a:gd name="T111" fmla="*/ 0 h 1175"/>
                  <a:gd name="T112" fmla="*/ 0 w 2994"/>
                  <a:gd name="T113" fmla="*/ 0 h 1175"/>
                  <a:gd name="T114" fmla="*/ 0 w 2994"/>
                  <a:gd name="T115" fmla="*/ 0 h 1175"/>
                  <a:gd name="T116" fmla="*/ 0 w 2994"/>
                  <a:gd name="T117" fmla="*/ 0 h 1175"/>
                  <a:gd name="T118" fmla="*/ 0 w 2994"/>
                  <a:gd name="T119" fmla="*/ 0 h 11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94"/>
                  <a:gd name="T181" fmla="*/ 0 h 1175"/>
                  <a:gd name="T182" fmla="*/ 2994 w 2994"/>
                  <a:gd name="T183" fmla="*/ 1175 h 117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94" h="1175">
                    <a:moveTo>
                      <a:pt x="148" y="1146"/>
                    </a:moveTo>
                    <a:lnTo>
                      <a:pt x="148" y="1146"/>
                    </a:lnTo>
                    <a:lnTo>
                      <a:pt x="136" y="1113"/>
                    </a:lnTo>
                    <a:lnTo>
                      <a:pt x="126" y="1080"/>
                    </a:lnTo>
                    <a:lnTo>
                      <a:pt x="117" y="1048"/>
                    </a:lnTo>
                    <a:lnTo>
                      <a:pt x="107" y="1016"/>
                    </a:lnTo>
                    <a:lnTo>
                      <a:pt x="101" y="986"/>
                    </a:lnTo>
                    <a:lnTo>
                      <a:pt x="94" y="956"/>
                    </a:lnTo>
                    <a:lnTo>
                      <a:pt x="90" y="927"/>
                    </a:lnTo>
                    <a:lnTo>
                      <a:pt x="86" y="898"/>
                    </a:lnTo>
                    <a:lnTo>
                      <a:pt x="82" y="870"/>
                    </a:lnTo>
                    <a:lnTo>
                      <a:pt x="81" y="842"/>
                    </a:lnTo>
                    <a:lnTo>
                      <a:pt x="81" y="816"/>
                    </a:lnTo>
                    <a:lnTo>
                      <a:pt x="81" y="789"/>
                    </a:lnTo>
                    <a:lnTo>
                      <a:pt x="82" y="763"/>
                    </a:lnTo>
                    <a:lnTo>
                      <a:pt x="85" y="738"/>
                    </a:lnTo>
                    <a:lnTo>
                      <a:pt x="88" y="714"/>
                    </a:lnTo>
                    <a:lnTo>
                      <a:pt x="92" y="690"/>
                    </a:lnTo>
                    <a:lnTo>
                      <a:pt x="97" y="667"/>
                    </a:lnTo>
                    <a:lnTo>
                      <a:pt x="103" y="644"/>
                    </a:lnTo>
                    <a:lnTo>
                      <a:pt x="110" y="622"/>
                    </a:lnTo>
                    <a:lnTo>
                      <a:pt x="118" y="601"/>
                    </a:lnTo>
                    <a:lnTo>
                      <a:pt x="126" y="579"/>
                    </a:lnTo>
                    <a:lnTo>
                      <a:pt x="136" y="558"/>
                    </a:lnTo>
                    <a:lnTo>
                      <a:pt x="146" y="538"/>
                    </a:lnTo>
                    <a:lnTo>
                      <a:pt x="158" y="519"/>
                    </a:lnTo>
                    <a:lnTo>
                      <a:pt x="169" y="499"/>
                    </a:lnTo>
                    <a:lnTo>
                      <a:pt x="183" y="480"/>
                    </a:lnTo>
                    <a:lnTo>
                      <a:pt x="196" y="462"/>
                    </a:lnTo>
                    <a:lnTo>
                      <a:pt x="210" y="445"/>
                    </a:lnTo>
                    <a:lnTo>
                      <a:pt x="225" y="428"/>
                    </a:lnTo>
                    <a:lnTo>
                      <a:pt x="241" y="410"/>
                    </a:lnTo>
                    <a:lnTo>
                      <a:pt x="258" y="395"/>
                    </a:lnTo>
                    <a:lnTo>
                      <a:pt x="275" y="377"/>
                    </a:lnTo>
                    <a:lnTo>
                      <a:pt x="294" y="362"/>
                    </a:lnTo>
                    <a:lnTo>
                      <a:pt x="312" y="347"/>
                    </a:lnTo>
                    <a:lnTo>
                      <a:pt x="332" y="333"/>
                    </a:lnTo>
                    <a:lnTo>
                      <a:pt x="352" y="318"/>
                    </a:lnTo>
                    <a:lnTo>
                      <a:pt x="373" y="305"/>
                    </a:lnTo>
                    <a:lnTo>
                      <a:pt x="394" y="290"/>
                    </a:lnTo>
                    <a:lnTo>
                      <a:pt x="416" y="277"/>
                    </a:lnTo>
                    <a:lnTo>
                      <a:pt x="440" y="265"/>
                    </a:lnTo>
                    <a:lnTo>
                      <a:pt x="462" y="253"/>
                    </a:lnTo>
                    <a:lnTo>
                      <a:pt x="488" y="242"/>
                    </a:lnTo>
                    <a:lnTo>
                      <a:pt x="511" y="230"/>
                    </a:lnTo>
                    <a:lnTo>
                      <a:pt x="536" y="219"/>
                    </a:lnTo>
                    <a:lnTo>
                      <a:pt x="589" y="199"/>
                    </a:lnTo>
                    <a:lnTo>
                      <a:pt x="643" y="179"/>
                    </a:lnTo>
                    <a:lnTo>
                      <a:pt x="699" y="162"/>
                    </a:lnTo>
                    <a:lnTo>
                      <a:pt x="757" y="148"/>
                    </a:lnTo>
                    <a:lnTo>
                      <a:pt x="816" y="133"/>
                    </a:lnTo>
                    <a:lnTo>
                      <a:pt x="878" y="121"/>
                    </a:lnTo>
                    <a:lnTo>
                      <a:pt x="940" y="111"/>
                    </a:lnTo>
                    <a:lnTo>
                      <a:pt x="1004" y="102"/>
                    </a:lnTo>
                    <a:lnTo>
                      <a:pt x="1070" y="95"/>
                    </a:lnTo>
                    <a:lnTo>
                      <a:pt x="1134" y="88"/>
                    </a:lnTo>
                    <a:lnTo>
                      <a:pt x="1202" y="84"/>
                    </a:lnTo>
                    <a:lnTo>
                      <a:pt x="1269" y="82"/>
                    </a:lnTo>
                    <a:lnTo>
                      <a:pt x="1336" y="80"/>
                    </a:lnTo>
                    <a:lnTo>
                      <a:pt x="1405" y="80"/>
                    </a:lnTo>
                    <a:lnTo>
                      <a:pt x="1474" y="82"/>
                    </a:lnTo>
                    <a:lnTo>
                      <a:pt x="1544" y="84"/>
                    </a:lnTo>
                    <a:lnTo>
                      <a:pt x="1612" y="88"/>
                    </a:lnTo>
                    <a:lnTo>
                      <a:pt x="1681" y="94"/>
                    </a:lnTo>
                    <a:lnTo>
                      <a:pt x="1748" y="100"/>
                    </a:lnTo>
                    <a:lnTo>
                      <a:pt x="1817" y="108"/>
                    </a:lnTo>
                    <a:lnTo>
                      <a:pt x="1884" y="117"/>
                    </a:lnTo>
                    <a:lnTo>
                      <a:pt x="1951" y="128"/>
                    </a:lnTo>
                    <a:lnTo>
                      <a:pt x="2017" y="140"/>
                    </a:lnTo>
                    <a:lnTo>
                      <a:pt x="2082" y="152"/>
                    </a:lnTo>
                    <a:lnTo>
                      <a:pt x="2145" y="166"/>
                    </a:lnTo>
                    <a:lnTo>
                      <a:pt x="2209" y="181"/>
                    </a:lnTo>
                    <a:lnTo>
                      <a:pt x="2270" y="197"/>
                    </a:lnTo>
                    <a:lnTo>
                      <a:pt x="2330" y="214"/>
                    </a:lnTo>
                    <a:lnTo>
                      <a:pt x="2388" y="231"/>
                    </a:lnTo>
                    <a:lnTo>
                      <a:pt x="2445" y="249"/>
                    </a:lnTo>
                    <a:lnTo>
                      <a:pt x="2499" y="269"/>
                    </a:lnTo>
                    <a:lnTo>
                      <a:pt x="2552" y="290"/>
                    </a:lnTo>
                    <a:lnTo>
                      <a:pt x="2602" y="311"/>
                    </a:lnTo>
                    <a:lnTo>
                      <a:pt x="2651" y="334"/>
                    </a:lnTo>
                    <a:lnTo>
                      <a:pt x="2696" y="356"/>
                    </a:lnTo>
                    <a:lnTo>
                      <a:pt x="2739" y="380"/>
                    </a:lnTo>
                    <a:lnTo>
                      <a:pt x="2779" y="404"/>
                    </a:lnTo>
                    <a:lnTo>
                      <a:pt x="2816" y="429"/>
                    </a:lnTo>
                    <a:lnTo>
                      <a:pt x="2850" y="454"/>
                    </a:lnTo>
                    <a:lnTo>
                      <a:pt x="2882" y="480"/>
                    </a:lnTo>
                    <a:lnTo>
                      <a:pt x="2895" y="492"/>
                    </a:lnTo>
                    <a:lnTo>
                      <a:pt x="2910" y="506"/>
                    </a:lnTo>
                    <a:lnTo>
                      <a:pt x="2922" y="519"/>
                    </a:lnTo>
                    <a:lnTo>
                      <a:pt x="2934" y="532"/>
                    </a:lnTo>
                    <a:lnTo>
                      <a:pt x="2994" y="479"/>
                    </a:lnTo>
                    <a:lnTo>
                      <a:pt x="2981" y="465"/>
                    </a:lnTo>
                    <a:lnTo>
                      <a:pt x="2967" y="449"/>
                    </a:lnTo>
                    <a:lnTo>
                      <a:pt x="2951" y="434"/>
                    </a:lnTo>
                    <a:lnTo>
                      <a:pt x="2934" y="420"/>
                    </a:lnTo>
                    <a:lnTo>
                      <a:pt x="2899" y="391"/>
                    </a:lnTo>
                    <a:lnTo>
                      <a:pt x="2862" y="363"/>
                    </a:lnTo>
                    <a:lnTo>
                      <a:pt x="2821" y="337"/>
                    </a:lnTo>
                    <a:lnTo>
                      <a:pt x="2779" y="310"/>
                    </a:lnTo>
                    <a:lnTo>
                      <a:pt x="2733" y="285"/>
                    </a:lnTo>
                    <a:lnTo>
                      <a:pt x="2685" y="261"/>
                    </a:lnTo>
                    <a:lnTo>
                      <a:pt x="2635" y="238"/>
                    </a:lnTo>
                    <a:lnTo>
                      <a:pt x="2582" y="216"/>
                    </a:lnTo>
                    <a:lnTo>
                      <a:pt x="2527" y="194"/>
                    </a:lnTo>
                    <a:lnTo>
                      <a:pt x="2472" y="174"/>
                    </a:lnTo>
                    <a:lnTo>
                      <a:pt x="2412" y="154"/>
                    </a:lnTo>
                    <a:lnTo>
                      <a:pt x="2353" y="136"/>
                    </a:lnTo>
                    <a:lnTo>
                      <a:pt x="2291" y="119"/>
                    </a:lnTo>
                    <a:lnTo>
                      <a:pt x="2227" y="103"/>
                    </a:lnTo>
                    <a:lnTo>
                      <a:pt x="2164" y="87"/>
                    </a:lnTo>
                    <a:lnTo>
                      <a:pt x="2098" y="74"/>
                    </a:lnTo>
                    <a:lnTo>
                      <a:pt x="2032" y="61"/>
                    </a:lnTo>
                    <a:lnTo>
                      <a:pt x="1963" y="49"/>
                    </a:lnTo>
                    <a:lnTo>
                      <a:pt x="1896" y="38"/>
                    </a:lnTo>
                    <a:lnTo>
                      <a:pt x="1827" y="29"/>
                    </a:lnTo>
                    <a:lnTo>
                      <a:pt x="1757" y="21"/>
                    </a:lnTo>
                    <a:lnTo>
                      <a:pt x="1687" y="14"/>
                    </a:lnTo>
                    <a:lnTo>
                      <a:pt x="1617" y="8"/>
                    </a:lnTo>
                    <a:lnTo>
                      <a:pt x="1546" y="4"/>
                    </a:lnTo>
                    <a:lnTo>
                      <a:pt x="1476" y="1"/>
                    </a:lnTo>
                    <a:lnTo>
                      <a:pt x="1406" y="0"/>
                    </a:lnTo>
                    <a:lnTo>
                      <a:pt x="1336" y="0"/>
                    </a:lnTo>
                    <a:lnTo>
                      <a:pt x="1266" y="1"/>
                    </a:lnTo>
                    <a:lnTo>
                      <a:pt x="1198" y="4"/>
                    </a:lnTo>
                    <a:lnTo>
                      <a:pt x="1129" y="9"/>
                    </a:lnTo>
                    <a:lnTo>
                      <a:pt x="1062" y="14"/>
                    </a:lnTo>
                    <a:lnTo>
                      <a:pt x="994" y="22"/>
                    </a:lnTo>
                    <a:lnTo>
                      <a:pt x="928" y="32"/>
                    </a:lnTo>
                    <a:lnTo>
                      <a:pt x="864" y="42"/>
                    </a:lnTo>
                    <a:lnTo>
                      <a:pt x="800" y="55"/>
                    </a:lnTo>
                    <a:lnTo>
                      <a:pt x="738" y="70"/>
                    </a:lnTo>
                    <a:lnTo>
                      <a:pt x="678" y="86"/>
                    </a:lnTo>
                    <a:lnTo>
                      <a:pt x="618" y="104"/>
                    </a:lnTo>
                    <a:lnTo>
                      <a:pt x="561" y="124"/>
                    </a:lnTo>
                    <a:lnTo>
                      <a:pt x="506" y="145"/>
                    </a:lnTo>
                    <a:lnTo>
                      <a:pt x="480" y="157"/>
                    </a:lnTo>
                    <a:lnTo>
                      <a:pt x="453" y="169"/>
                    </a:lnTo>
                    <a:lnTo>
                      <a:pt x="427" y="182"/>
                    </a:lnTo>
                    <a:lnTo>
                      <a:pt x="402" y="194"/>
                    </a:lnTo>
                    <a:lnTo>
                      <a:pt x="377" y="209"/>
                    </a:lnTo>
                    <a:lnTo>
                      <a:pt x="353" y="222"/>
                    </a:lnTo>
                    <a:lnTo>
                      <a:pt x="329" y="236"/>
                    </a:lnTo>
                    <a:lnTo>
                      <a:pt x="307" y="252"/>
                    </a:lnTo>
                    <a:lnTo>
                      <a:pt x="284" y="268"/>
                    </a:lnTo>
                    <a:lnTo>
                      <a:pt x="263" y="284"/>
                    </a:lnTo>
                    <a:lnTo>
                      <a:pt x="242" y="301"/>
                    </a:lnTo>
                    <a:lnTo>
                      <a:pt x="222" y="318"/>
                    </a:lnTo>
                    <a:lnTo>
                      <a:pt x="202" y="337"/>
                    </a:lnTo>
                    <a:lnTo>
                      <a:pt x="184" y="355"/>
                    </a:lnTo>
                    <a:lnTo>
                      <a:pt x="165" y="374"/>
                    </a:lnTo>
                    <a:lnTo>
                      <a:pt x="148" y="393"/>
                    </a:lnTo>
                    <a:lnTo>
                      <a:pt x="132" y="413"/>
                    </a:lnTo>
                    <a:lnTo>
                      <a:pt x="117" y="434"/>
                    </a:lnTo>
                    <a:lnTo>
                      <a:pt x="102" y="455"/>
                    </a:lnTo>
                    <a:lnTo>
                      <a:pt x="89" y="478"/>
                    </a:lnTo>
                    <a:lnTo>
                      <a:pt x="76" y="500"/>
                    </a:lnTo>
                    <a:lnTo>
                      <a:pt x="64" y="524"/>
                    </a:lnTo>
                    <a:lnTo>
                      <a:pt x="53" y="548"/>
                    </a:lnTo>
                    <a:lnTo>
                      <a:pt x="43" y="571"/>
                    </a:lnTo>
                    <a:lnTo>
                      <a:pt x="33" y="597"/>
                    </a:lnTo>
                    <a:lnTo>
                      <a:pt x="26" y="622"/>
                    </a:lnTo>
                    <a:lnTo>
                      <a:pt x="19" y="648"/>
                    </a:lnTo>
                    <a:lnTo>
                      <a:pt x="14" y="674"/>
                    </a:lnTo>
                    <a:lnTo>
                      <a:pt x="8" y="702"/>
                    </a:lnTo>
                    <a:lnTo>
                      <a:pt x="4" y="730"/>
                    </a:lnTo>
                    <a:lnTo>
                      <a:pt x="2" y="758"/>
                    </a:lnTo>
                    <a:lnTo>
                      <a:pt x="0" y="787"/>
                    </a:lnTo>
                    <a:lnTo>
                      <a:pt x="0" y="816"/>
                    </a:lnTo>
                    <a:lnTo>
                      <a:pt x="0" y="846"/>
                    </a:lnTo>
                    <a:lnTo>
                      <a:pt x="3" y="876"/>
                    </a:lnTo>
                    <a:lnTo>
                      <a:pt x="6" y="907"/>
                    </a:lnTo>
                    <a:lnTo>
                      <a:pt x="10" y="938"/>
                    </a:lnTo>
                    <a:lnTo>
                      <a:pt x="16" y="970"/>
                    </a:lnTo>
                    <a:lnTo>
                      <a:pt x="22" y="1003"/>
                    </a:lnTo>
                    <a:lnTo>
                      <a:pt x="30" y="1036"/>
                    </a:lnTo>
                    <a:lnTo>
                      <a:pt x="39" y="1070"/>
                    </a:lnTo>
                    <a:lnTo>
                      <a:pt x="49" y="1105"/>
                    </a:lnTo>
                    <a:lnTo>
                      <a:pt x="61" y="1139"/>
                    </a:lnTo>
                    <a:lnTo>
                      <a:pt x="74" y="1175"/>
                    </a:lnTo>
                    <a:lnTo>
                      <a:pt x="148" y="1146"/>
                    </a:lnTo>
                    <a:close/>
                  </a:path>
                </a:pathLst>
              </a:custGeom>
              <a:solidFill>
                <a:srgbClr val="DA251D"/>
              </a:solidFill>
              <a:ln w="9525">
                <a:noFill/>
                <a:round/>
                <a:headEnd/>
                <a:tailEnd/>
              </a:ln>
            </p:spPr>
            <p:txBody>
              <a:bodyPr/>
              <a:lstStyle/>
              <a:p>
                <a:pPr eaLnBrk="1" hangingPunct="1"/>
                <a:endParaRPr lang="pt-BR" b="1" u="none"/>
              </a:p>
            </p:txBody>
          </p:sp>
          <p:sp>
            <p:nvSpPr>
              <p:cNvPr id="455794" name="Freeform 2381"/>
              <p:cNvSpPr>
                <a:spLocks/>
              </p:cNvSpPr>
              <p:nvPr/>
            </p:nvSpPr>
            <p:spPr bwMode="auto">
              <a:xfrm>
                <a:off x="1171" y="1804"/>
                <a:ext cx="344" cy="343"/>
              </a:xfrm>
              <a:custGeom>
                <a:avLst/>
                <a:gdLst>
                  <a:gd name="T0" fmla="*/ 0 w 1377"/>
                  <a:gd name="T1" fmla="*/ 0 h 1371"/>
                  <a:gd name="T2" fmla="*/ 0 w 1377"/>
                  <a:gd name="T3" fmla="*/ 0 h 1371"/>
                  <a:gd name="T4" fmla="*/ 0 w 1377"/>
                  <a:gd name="T5" fmla="*/ 0 h 1371"/>
                  <a:gd name="T6" fmla="*/ 0 w 1377"/>
                  <a:gd name="T7" fmla="*/ 0 h 1371"/>
                  <a:gd name="T8" fmla="*/ 0 w 1377"/>
                  <a:gd name="T9" fmla="*/ 0 h 1371"/>
                  <a:gd name="T10" fmla="*/ 0 w 1377"/>
                  <a:gd name="T11" fmla="*/ 0 h 1371"/>
                  <a:gd name="T12" fmla="*/ 0 w 1377"/>
                  <a:gd name="T13" fmla="*/ 0 h 1371"/>
                  <a:gd name="T14" fmla="*/ 0 w 1377"/>
                  <a:gd name="T15" fmla="*/ 0 h 1371"/>
                  <a:gd name="T16" fmla="*/ 0 w 1377"/>
                  <a:gd name="T17" fmla="*/ 0 h 1371"/>
                  <a:gd name="T18" fmla="*/ 0 w 1377"/>
                  <a:gd name="T19" fmla="*/ 0 h 1371"/>
                  <a:gd name="T20" fmla="*/ 0 w 1377"/>
                  <a:gd name="T21" fmla="*/ 0 h 1371"/>
                  <a:gd name="T22" fmla="*/ 0 w 1377"/>
                  <a:gd name="T23" fmla="*/ 0 h 1371"/>
                  <a:gd name="T24" fmla="*/ 0 w 1377"/>
                  <a:gd name="T25" fmla="*/ 0 h 1371"/>
                  <a:gd name="T26" fmla="*/ 0 w 1377"/>
                  <a:gd name="T27" fmla="*/ 0 h 1371"/>
                  <a:gd name="T28" fmla="*/ 0 w 1377"/>
                  <a:gd name="T29" fmla="*/ 0 h 1371"/>
                  <a:gd name="T30" fmla="*/ 0 w 1377"/>
                  <a:gd name="T31" fmla="*/ 0 h 1371"/>
                  <a:gd name="T32" fmla="*/ 0 w 1377"/>
                  <a:gd name="T33" fmla="*/ 0 h 1371"/>
                  <a:gd name="T34" fmla="*/ 0 w 1377"/>
                  <a:gd name="T35" fmla="*/ 0 h 1371"/>
                  <a:gd name="T36" fmla="*/ 0 w 1377"/>
                  <a:gd name="T37" fmla="*/ 0 h 1371"/>
                  <a:gd name="T38" fmla="*/ 0 w 1377"/>
                  <a:gd name="T39" fmla="*/ 0 h 1371"/>
                  <a:gd name="T40" fmla="*/ 0 w 1377"/>
                  <a:gd name="T41" fmla="*/ 0 h 1371"/>
                  <a:gd name="T42" fmla="*/ 0 w 1377"/>
                  <a:gd name="T43" fmla="*/ 0 h 1371"/>
                  <a:gd name="T44" fmla="*/ 0 w 1377"/>
                  <a:gd name="T45" fmla="*/ 0 h 1371"/>
                  <a:gd name="T46" fmla="*/ 0 w 1377"/>
                  <a:gd name="T47" fmla="*/ 0 h 1371"/>
                  <a:gd name="T48" fmla="*/ 0 w 1377"/>
                  <a:gd name="T49" fmla="*/ 0 h 1371"/>
                  <a:gd name="T50" fmla="*/ 0 w 1377"/>
                  <a:gd name="T51" fmla="*/ 0 h 1371"/>
                  <a:gd name="T52" fmla="*/ 0 w 1377"/>
                  <a:gd name="T53" fmla="*/ 0 h 1371"/>
                  <a:gd name="T54" fmla="*/ 0 w 1377"/>
                  <a:gd name="T55" fmla="*/ 0 h 1371"/>
                  <a:gd name="T56" fmla="*/ 0 w 1377"/>
                  <a:gd name="T57" fmla="*/ 0 h 1371"/>
                  <a:gd name="T58" fmla="*/ 0 w 1377"/>
                  <a:gd name="T59" fmla="*/ 0 h 1371"/>
                  <a:gd name="T60" fmla="*/ 0 w 1377"/>
                  <a:gd name="T61" fmla="*/ 0 h 1371"/>
                  <a:gd name="T62" fmla="*/ 0 w 1377"/>
                  <a:gd name="T63" fmla="*/ 0 h 1371"/>
                  <a:gd name="T64" fmla="*/ 0 w 1377"/>
                  <a:gd name="T65" fmla="*/ 0 h 1371"/>
                  <a:gd name="T66" fmla="*/ 0 w 1377"/>
                  <a:gd name="T67" fmla="*/ 0 h 1371"/>
                  <a:gd name="T68" fmla="*/ 0 w 1377"/>
                  <a:gd name="T69" fmla="*/ 0 h 1371"/>
                  <a:gd name="T70" fmla="*/ 0 w 1377"/>
                  <a:gd name="T71" fmla="*/ 0 h 1371"/>
                  <a:gd name="T72" fmla="*/ 0 w 1377"/>
                  <a:gd name="T73" fmla="*/ 0 h 1371"/>
                  <a:gd name="T74" fmla="*/ 0 w 1377"/>
                  <a:gd name="T75" fmla="*/ 0 h 1371"/>
                  <a:gd name="T76" fmla="*/ 0 w 1377"/>
                  <a:gd name="T77" fmla="*/ 0 h 1371"/>
                  <a:gd name="T78" fmla="*/ 0 w 1377"/>
                  <a:gd name="T79" fmla="*/ 0 h 1371"/>
                  <a:gd name="T80" fmla="*/ 0 w 1377"/>
                  <a:gd name="T81" fmla="*/ 0 h 1371"/>
                  <a:gd name="T82" fmla="*/ 0 w 1377"/>
                  <a:gd name="T83" fmla="*/ 0 h 1371"/>
                  <a:gd name="T84" fmla="*/ 0 w 1377"/>
                  <a:gd name="T85" fmla="*/ 0 h 1371"/>
                  <a:gd name="T86" fmla="*/ 0 w 1377"/>
                  <a:gd name="T87" fmla="*/ 0 h 1371"/>
                  <a:gd name="T88" fmla="*/ 0 w 1377"/>
                  <a:gd name="T89" fmla="*/ 0 h 1371"/>
                  <a:gd name="T90" fmla="*/ 0 w 1377"/>
                  <a:gd name="T91" fmla="*/ 0 h 13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77"/>
                  <a:gd name="T139" fmla="*/ 0 h 1371"/>
                  <a:gd name="T140" fmla="*/ 1377 w 1377"/>
                  <a:gd name="T141" fmla="*/ 1371 h 13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77" h="1371">
                    <a:moveTo>
                      <a:pt x="46" y="1371"/>
                    </a:moveTo>
                    <a:lnTo>
                      <a:pt x="46" y="1371"/>
                    </a:lnTo>
                    <a:lnTo>
                      <a:pt x="82" y="1347"/>
                    </a:lnTo>
                    <a:lnTo>
                      <a:pt x="121" y="1324"/>
                    </a:lnTo>
                    <a:lnTo>
                      <a:pt x="166" y="1300"/>
                    </a:lnTo>
                    <a:lnTo>
                      <a:pt x="214" y="1275"/>
                    </a:lnTo>
                    <a:lnTo>
                      <a:pt x="321" y="1223"/>
                    </a:lnTo>
                    <a:lnTo>
                      <a:pt x="436" y="1169"/>
                    </a:lnTo>
                    <a:lnTo>
                      <a:pt x="558" y="1112"/>
                    </a:lnTo>
                    <a:lnTo>
                      <a:pt x="684" y="1050"/>
                    </a:lnTo>
                    <a:lnTo>
                      <a:pt x="746" y="1017"/>
                    </a:lnTo>
                    <a:lnTo>
                      <a:pt x="808" y="983"/>
                    </a:lnTo>
                    <a:lnTo>
                      <a:pt x="870" y="947"/>
                    </a:lnTo>
                    <a:lnTo>
                      <a:pt x="929" y="910"/>
                    </a:lnTo>
                    <a:lnTo>
                      <a:pt x="958" y="892"/>
                    </a:lnTo>
                    <a:lnTo>
                      <a:pt x="986" y="872"/>
                    </a:lnTo>
                    <a:lnTo>
                      <a:pt x="1015" y="852"/>
                    </a:lnTo>
                    <a:lnTo>
                      <a:pt x="1043" y="831"/>
                    </a:lnTo>
                    <a:lnTo>
                      <a:pt x="1069" y="810"/>
                    </a:lnTo>
                    <a:lnTo>
                      <a:pt x="1096" y="789"/>
                    </a:lnTo>
                    <a:lnTo>
                      <a:pt x="1121" y="767"/>
                    </a:lnTo>
                    <a:lnTo>
                      <a:pt x="1146" y="744"/>
                    </a:lnTo>
                    <a:lnTo>
                      <a:pt x="1168" y="720"/>
                    </a:lnTo>
                    <a:lnTo>
                      <a:pt x="1192" y="697"/>
                    </a:lnTo>
                    <a:lnTo>
                      <a:pt x="1213" y="672"/>
                    </a:lnTo>
                    <a:lnTo>
                      <a:pt x="1234" y="646"/>
                    </a:lnTo>
                    <a:lnTo>
                      <a:pt x="1254" y="621"/>
                    </a:lnTo>
                    <a:lnTo>
                      <a:pt x="1271" y="595"/>
                    </a:lnTo>
                    <a:lnTo>
                      <a:pt x="1288" y="567"/>
                    </a:lnTo>
                    <a:lnTo>
                      <a:pt x="1304" y="540"/>
                    </a:lnTo>
                    <a:lnTo>
                      <a:pt x="1319" y="512"/>
                    </a:lnTo>
                    <a:lnTo>
                      <a:pt x="1332" y="481"/>
                    </a:lnTo>
                    <a:lnTo>
                      <a:pt x="1344" y="452"/>
                    </a:lnTo>
                    <a:lnTo>
                      <a:pt x="1353" y="421"/>
                    </a:lnTo>
                    <a:lnTo>
                      <a:pt x="1361" y="390"/>
                    </a:lnTo>
                    <a:lnTo>
                      <a:pt x="1368" y="357"/>
                    </a:lnTo>
                    <a:lnTo>
                      <a:pt x="1373" y="324"/>
                    </a:lnTo>
                    <a:lnTo>
                      <a:pt x="1375" y="291"/>
                    </a:lnTo>
                    <a:lnTo>
                      <a:pt x="1377" y="257"/>
                    </a:lnTo>
                    <a:lnTo>
                      <a:pt x="1375" y="223"/>
                    </a:lnTo>
                    <a:lnTo>
                      <a:pt x="1372" y="187"/>
                    </a:lnTo>
                    <a:lnTo>
                      <a:pt x="1368" y="151"/>
                    </a:lnTo>
                    <a:lnTo>
                      <a:pt x="1360" y="115"/>
                    </a:lnTo>
                    <a:lnTo>
                      <a:pt x="1350" y="78"/>
                    </a:lnTo>
                    <a:lnTo>
                      <a:pt x="1340" y="39"/>
                    </a:lnTo>
                    <a:lnTo>
                      <a:pt x="1325" y="0"/>
                    </a:lnTo>
                    <a:lnTo>
                      <a:pt x="1251" y="29"/>
                    </a:lnTo>
                    <a:lnTo>
                      <a:pt x="1263" y="63"/>
                    </a:lnTo>
                    <a:lnTo>
                      <a:pt x="1274" y="97"/>
                    </a:lnTo>
                    <a:lnTo>
                      <a:pt x="1282" y="132"/>
                    </a:lnTo>
                    <a:lnTo>
                      <a:pt x="1288" y="165"/>
                    </a:lnTo>
                    <a:lnTo>
                      <a:pt x="1292" y="196"/>
                    </a:lnTo>
                    <a:lnTo>
                      <a:pt x="1295" y="227"/>
                    </a:lnTo>
                    <a:lnTo>
                      <a:pt x="1296" y="257"/>
                    </a:lnTo>
                    <a:lnTo>
                      <a:pt x="1295" y="287"/>
                    </a:lnTo>
                    <a:lnTo>
                      <a:pt x="1292" y="316"/>
                    </a:lnTo>
                    <a:lnTo>
                      <a:pt x="1288" y="344"/>
                    </a:lnTo>
                    <a:lnTo>
                      <a:pt x="1283" y="372"/>
                    </a:lnTo>
                    <a:lnTo>
                      <a:pt x="1276" y="400"/>
                    </a:lnTo>
                    <a:lnTo>
                      <a:pt x="1267" y="426"/>
                    </a:lnTo>
                    <a:lnTo>
                      <a:pt x="1258" y="451"/>
                    </a:lnTo>
                    <a:lnTo>
                      <a:pt x="1246" y="478"/>
                    </a:lnTo>
                    <a:lnTo>
                      <a:pt x="1234" y="503"/>
                    </a:lnTo>
                    <a:lnTo>
                      <a:pt x="1220" y="526"/>
                    </a:lnTo>
                    <a:lnTo>
                      <a:pt x="1205" y="550"/>
                    </a:lnTo>
                    <a:lnTo>
                      <a:pt x="1188" y="574"/>
                    </a:lnTo>
                    <a:lnTo>
                      <a:pt x="1171" y="598"/>
                    </a:lnTo>
                    <a:lnTo>
                      <a:pt x="1152" y="620"/>
                    </a:lnTo>
                    <a:lnTo>
                      <a:pt x="1133" y="643"/>
                    </a:lnTo>
                    <a:lnTo>
                      <a:pt x="1111" y="664"/>
                    </a:lnTo>
                    <a:lnTo>
                      <a:pt x="1090" y="686"/>
                    </a:lnTo>
                    <a:lnTo>
                      <a:pt x="1067" y="707"/>
                    </a:lnTo>
                    <a:lnTo>
                      <a:pt x="1043" y="727"/>
                    </a:lnTo>
                    <a:lnTo>
                      <a:pt x="1019" y="748"/>
                    </a:lnTo>
                    <a:lnTo>
                      <a:pt x="994" y="768"/>
                    </a:lnTo>
                    <a:lnTo>
                      <a:pt x="968" y="788"/>
                    </a:lnTo>
                    <a:lnTo>
                      <a:pt x="941" y="806"/>
                    </a:lnTo>
                    <a:lnTo>
                      <a:pt x="913" y="825"/>
                    </a:lnTo>
                    <a:lnTo>
                      <a:pt x="886" y="843"/>
                    </a:lnTo>
                    <a:lnTo>
                      <a:pt x="828" y="879"/>
                    </a:lnTo>
                    <a:lnTo>
                      <a:pt x="768" y="914"/>
                    </a:lnTo>
                    <a:lnTo>
                      <a:pt x="709" y="947"/>
                    </a:lnTo>
                    <a:lnTo>
                      <a:pt x="647" y="979"/>
                    </a:lnTo>
                    <a:lnTo>
                      <a:pt x="524" y="1040"/>
                    </a:lnTo>
                    <a:lnTo>
                      <a:pt x="403" y="1097"/>
                    </a:lnTo>
                    <a:lnTo>
                      <a:pt x="286" y="1151"/>
                    </a:lnTo>
                    <a:lnTo>
                      <a:pt x="178" y="1204"/>
                    </a:lnTo>
                    <a:lnTo>
                      <a:pt x="128" y="1229"/>
                    </a:lnTo>
                    <a:lnTo>
                      <a:pt x="82" y="1254"/>
                    </a:lnTo>
                    <a:lnTo>
                      <a:pt x="40" y="1280"/>
                    </a:lnTo>
                    <a:lnTo>
                      <a:pt x="0" y="1305"/>
                    </a:lnTo>
                    <a:lnTo>
                      <a:pt x="46" y="1371"/>
                    </a:lnTo>
                    <a:close/>
                  </a:path>
                </a:pathLst>
              </a:custGeom>
              <a:solidFill>
                <a:srgbClr val="DA251D"/>
              </a:solidFill>
              <a:ln w="9525">
                <a:noFill/>
                <a:round/>
                <a:headEnd/>
                <a:tailEnd/>
              </a:ln>
            </p:spPr>
            <p:txBody>
              <a:bodyPr/>
              <a:lstStyle/>
              <a:p>
                <a:pPr eaLnBrk="1" hangingPunct="1"/>
                <a:endParaRPr lang="pt-BR" b="1" u="none"/>
              </a:p>
            </p:txBody>
          </p:sp>
          <p:sp>
            <p:nvSpPr>
              <p:cNvPr id="455795" name="Freeform 2382"/>
              <p:cNvSpPr>
                <a:spLocks/>
              </p:cNvSpPr>
              <p:nvPr/>
            </p:nvSpPr>
            <p:spPr bwMode="auto">
              <a:xfrm>
                <a:off x="855" y="2616"/>
                <a:ext cx="405" cy="705"/>
              </a:xfrm>
              <a:custGeom>
                <a:avLst/>
                <a:gdLst>
                  <a:gd name="T0" fmla="*/ 0 w 1617"/>
                  <a:gd name="T1" fmla="*/ 0 h 2818"/>
                  <a:gd name="T2" fmla="*/ 0 w 1617"/>
                  <a:gd name="T3" fmla="*/ 0 h 2818"/>
                  <a:gd name="T4" fmla="*/ 0 w 1617"/>
                  <a:gd name="T5" fmla="*/ 0 h 2818"/>
                  <a:gd name="T6" fmla="*/ 0 w 1617"/>
                  <a:gd name="T7" fmla="*/ 0 h 2818"/>
                  <a:gd name="T8" fmla="*/ 0 w 1617"/>
                  <a:gd name="T9" fmla="*/ 0 h 2818"/>
                  <a:gd name="T10" fmla="*/ 0 w 1617"/>
                  <a:gd name="T11" fmla="*/ 0 h 2818"/>
                  <a:gd name="T12" fmla="*/ 0 w 1617"/>
                  <a:gd name="T13" fmla="*/ 0 h 2818"/>
                  <a:gd name="T14" fmla="*/ 0 w 1617"/>
                  <a:gd name="T15" fmla="*/ 0 h 2818"/>
                  <a:gd name="T16" fmla="*/ 0 w 1617"/>
                  <a:gd name="T17" fmla="*/ 0 h 2818"/>
                  <a:gd name="T18" fmla="*/ 0 w 1617"/>
                  <a:gd name="T19" fmla="*/ 0 h 2818"/>
                  <a:gd name="T20" fmla="*/ 0 w 1617"/>
                  <a:gd name="T21" fmla="*/ 0 h 2818"/>
                  <a:gd name="T22" fmla="*/ 0 w 1617"/>
                  <a:gd name="T23" fmla="*/ 0 h 2818"/>
                  <a:gd name="T24" fmla="*/ 0 w 1617"/>
                  <a:gd name="T25" fmla="*/ 0 h 2818"/>
                  <a:gd name="T26" fmla="*/ 0 w 1617"/>
                  <a:gd name="T27" fmla="*/ 0 h 2818"/>
                  <a:gd name="T28" fmla="*/ 0 w 1617"/>
                  <a:gd name="T29" fmla="*/ 0 h 2818"/>
                  <a:gd name="T30" fmla="*/ 0 w 1617"/>
                  <a:gd name="T31" fmla="*/ 0 h 2818"/>
                  <a:gd name="T32" fmla="*/ 0 w 1617"/>
                  <a:gd name="T33" fmla="*/ 0 h 2818"/>
                  <a:gd name="T34" fmla="*/ 0 w 1617"/>
                  <a:gd name="T35" fmla="*/ 0 h 2818"/>
                  <a:gd name="T36" fmla="*/ 0 w 1617"/>
                  <a:gd name="T37" fmla="*/ 0 h 2818"/>
                  <a:gd name="T38" fmla="*/ 0 w 1617"/>
                  <a:gd name="T39" fmla="*/ 0 h 2818"/>
                  <a:gd name="T40" fmla="*/ 0 w 1617"/>
                  <a:gd name="T41" fmla="*/ 0 h 2818"/>
                  <a:gd name="T42" fmla="*/ 0 w 1617"/>
                  <a:gd name="T43" fmla="*/ 0 h 2818"/>
                  <a:gd name="T44" fmla="*/ 0 w 1617"/>
                  <a:gd name="T45" fmla="*/ 0 h 2818"/>
                  <a:gd name="T46" fmla="*/ 0 w 1617"/>
                  <a:gd name="T47" fmla="*/ 0 h 2818"/>
                  <a:gd name="T48" fmla="*/ 0 w 1617"/>
                  <a:gd name="T49" fmla="*/ 0 h 2818"/>
                  <a:gd name="T50" fmla="*/ 0 w 1617"/>
                  <a:gd name="T51" fmla="*/ 0 h 2818"/>
                  <a:gd name="T52" fmla="*/ 0 w 1617"/>
                  <a:gd name="T53" fmla="*/ 0 h 2818"/>
                  <a:gd name="T54" fmla="*/ 0 w 1617"/>
                  <a:gd name="T55" fmla="*/ 0 h 2818"/>
                  <a:gd name="T56" fmla="*/ 0 w 1617"/>
                  <a:gd name="T57" fmla="*/ 0 h 2818"/>
                  <a:gd name="T58" fmla="*/ 0 w 1617"/>
                  <a:gd name="T59" fmla="*/ 0 h 2818"/>
                  <a:gd name="T60" fmla="*/ 0 w 1617"/>
                  <a:gd name="T61" fmla="*/ 0 h 2818"/>
                  <a:gd name="T62" fmla="*/ 0 w 1617"/>
                  <a:gd name="T63" fmla="*/ 0 h 2818"/>
                  <a:gd name="T64" fmla="*/ 0 w 1617"/>
                  <a:gd name="T65" fmla="*/ 0 h 2818"/>
                  <a:gd name="T66" fmla="*/ 0 w 1617"/>
                  <a:gd name="T67" fmla="*/ 0 h 2818"/>
                  <a:gd name="T68" fmla="*/ 0 w 1617"/>
                  <a:gd name="T69" fmla="*/ 0 h 2818"/>
                  <a:gd name="T70" fmla="*/ 0 w 1617"/>
                  <a:gd name="T71" fmla="*/ 0 h 2818"/>
                  <a:gd name="T72" fmla="*/ 0 w 1617"/>
                  <a:gd name="T73" fmla="*/ 0 h 2818"/>
                  <a:gd name="T74" fmla="*/ 0 w 1617"/>
                  <a:gd name="T75" fmla="*/ 0 h 2818"/>
                  <a:gd name="T76" fmla="*/ 0 w 1617"/>
                  <a:gd name="T77" fmla="*/ 0 h 2818"/>
                  <a:gd name="T78" fmla="*/ 0 w 1617"/>
                  <a:gd name="T79" fmla="*/ 0 h 2818"/>
                  <a:gd name="T80" fmla="*/ 0 w 1617"/>
                  <a:gd name="T81" fmla="*/ 0 h 2818"/>
                  <a:gd name="T82" fmla="*/ 0 w 1617"/>
                  <a:gd name="T83" fmla="*/ 0 h 2818"/>
                  <a:gd name="T84" fmla="*/ 0 w 1617"/>
                  <a:gd name="T85" fmla="*/ 0 h 2818"/>
                  <a:gd name="T86" fmla="*/ 0 w 1617"/>
                  <a:gd name="T87" fmla="*/ 0 h 2818"/>
                  <a:gd name="T88" fmla="*/ 0 w 1617"/>
                  <a:gd name="T89" fmla="*/ 0 h 2818"/>
                  <a:gd name="T90" fmla="*/ 0 w 1617"/>
                  <a:gd name="T91" fmla="*/ 0 h 2818"/>
                  <a:gd name="T92" fmla="*/ 0 w 1617"/>
                  <a:gd name="T93" fmla="*/ 0 h 2818"/>
                  <a:gd name="T94" fmla="*/ 0 w 1617"/>
                  <a:gd name="T95" fmla="*/ 0 h 28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17"/>
                  <a:gd name="T145" fmla="*/ 0 h 2818"/>
                  <a:gd name="T146" fmla="*/ 1617 w 1617"/>
                  <a:gd name="T147" fmla="*/ 2818 h 28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17" h="2818">
                    <a:moveTo>
                      <a:pt x="1171" y="2780"/>
                    </a:moveTo>
                    <a:lnTo>
                      <a:pt x="1157" y="2818"/>
                    </a:lnTo>
                    <a:lnTo>
                      <a:pt x="1194" y="2786"/>
                    </a:lnTo>
                    <a:lnTo>
                      <a:pt x="1229" y="2755"/>
                    </a:lnTo>
                    <a:lnTo>
                      <a:pt x="1262" y="2723"/>
                    </a:lnTo>
                    <a:lnTo>
                      <a:pt x="1295" y="2693"/>
                    </a:lnTo>
                    <a:lnTo>
                      <a:pt x="1324" y="2662"/>
                    </a:lnTo>
                    <a:lnTo>
                      <a:pt x="1353" y="2631"/>
                    </a:lnTo>
                    <a:lnTo>
                      <a:pt x="1381" y="2600"/>
                    </a:lnTo>
                    <a:lnTo>
                      <a:pt x="1406" y="2570"/>
                    </a:lnTo>
                    <a:lnTo>
                      <a:pt x="1429" y="2539"/>
                    </a:lnTo>
                    <a:lnTo>
                      <a:pt x="1452" y="2510"/>
                    </a:lnTo>
                    <a:lnTo>
                      <a:pt x="1473" y="2480"/>
                    </a:lnTo>
                    <a:lnTo>
                      <a:pt x="1491" y="2451"/>
                    </a:lnTo>
                    <a:lnTo>
                      <a:pt x="1510" y="2421"/>
                    </a:lnTo>
                    <a:lnTo>
                      <a:pt x="1526" y="2392"/>
                    </a:lnTo>
                    <a:lnTo>
                      <a:pt x="1540" y="2363"/>
                    </a:lnTo>
                    <a:lnTo>
                      <a:pt x="1555" y="2334"/>
                    </a:lnTo>
                    <a:lnTo>
                      <a:pt x="1567" y="2305"/>
                    </a:lnTo>
                    <a:lnTo>
                      <a:pt x="1577" y="2275"/>
                    </a:lnTo>
                    <a:lnTo>
                      <a:pt x="1586" y="2248"/>
                    </a:lnTo>
                    <a:lnTo>
                      <a:pt x="1596" y="2219"/>
                    </a:lnTo>
                    <a:lnTo>
                      <a:pt x="1602" y="2191"/>
                    </a:lnTo>
                    <a:lnTo>
                      <a:pt x="1608" y="2162"/>
                    </a:lnTo>
                    <a:lnTo>
                      <a:pt x="1612" y="2134"/>
                    </a:lnTo>
                    <a:lnTo>
                      <a:pt x="1615" y="2107"/>
                    </a:lnTo>
                    <a:lnTo>
                      <a:pt x="1617" y="2079"/>
                    </a:lnTo>
                    <a:lnTo>
                      <a:pt x="1617" y="2051"/>
                    </a:lnTo>
                    <a:lnTo>
                      <a:pt x="1617" y="2025"/>
                    </a:lnTo>
                    <a:lnTo>
                      <a:pt x="1615" y="1997"/>
                    </a:lnTo>
                    <a:lnTo>
                      <a:pt x="1612" y="1971"/>
                    </a:lnTo>
                    <a:lnTo>
                      <a:pt x="1608" y="1944"/>
                    </a:lnTo>
                    <a:lnTo>
                      <a:pt x="1602" y="1918"/>
                    </a:lnTo>
                    <a:lnTo>
                      <a:pt x="1597" y="1891"/>
                    </a:lnTo>
                    <a:lnTo>
                      <a:pt x="1589" y="1866"/>
                    </a:lnTo>
                    <a:lnTo>
                      <a:pt x="1581" y="1840"/>
                    </a:lnTo>
                    <a:lnTo>
                      <a:pt x="1572" y="1815"/>
                    </a:lnTo>
                    <a:lnTo>
                      <a:pt x="1563" y="1790"/>
                    </a:lnTo>
                    <a:lnTo>
                      <a:pt x="1551" y="1765"/>
                    </a:lnTo>
                    <a:lnTo>
                      <a:pt x="1540" y="1740"/>
                    </a:lnTo>
                    <a:lnTo>
                      <a:pt x="1527" y="1716"/>
                    </a:lnTo>
                    <a:lnTo>
                      <a:pt x="1514" y="1692"/>
                    </a:lnTo>
                    <a:lnTo>
                      <a:pt x="1499" y="1667"/>
                    </a:lnTo>
                    <a:lnTo>
                      <a:pt x="1485" y="1643"/>
                    </a:lnTo>
                    <a:lnTo>
                      <a:pt x="1469" y="1619"/>
                    </a:lnTo>
                    <a:lnTo>
                      <a:pt x="1453" y="1596"/>
                    </a:lnTo>
                    <a:lnTo>
                      <a:pt x="1419" y="1551"/>
                    </a:lnTo>
                    <a:lnTo>
                      <a:pt x="1382" y="1505"/>
                    </a:lnTo>
                    <a:lnTo>
                      <a:pt x="1342" y="1460"/>
                    </a:lnTo>
                    <a:lnTo>
                      <a:pt x="1301" y="1416"/>
                    </a:lnTo>
                    <a:lnTo>
                      <a:pt x="1258" y="1373"/>
                    </a:lnTo>
                    <a:lnTo>
                      <a:pt x="1213" y="1330"/>
                    </a:lnTo>
                    <a:lnTo>
                      <a:pt x="1167" y="1288"/>
                    </a:lnTo>
                    <a:lnTo>
                      <a:pt x="1120" y="1246"/>
                    </a:lnTo>
                    <a:lnTo>
                      <a:pt x="1072" y="1205"/>
                    </a:lnTo>
                    <a:lnTo>
                      <a:pt x="1023" y="1164"/>
                    </a:lnTo>
                    <a:lnTo>
                      <a:pt x="922" y="1085"/>
                    </a:lnTo>
                    <a:lnTo>
                      <a:pt x="821" y="1007"/>
                    </a:lnTo>
                    <a:lnTo>
                      <a:pt x="719" y="930"/>
                    </a:lnTo>
                    <a:lnTo>
                      <a:pt x="620" y="855"/>
                    </a:lnTo>
                    <a:lnTo>
                      <a:pt x="525" y="781"/>
                    </a:lnTo>
                    <a:lnTo>
                      <a:pt x="435" y="707"/>
                    </a:lnTo>
                    <a:lnTo>
                      <a:pt x="393" y="672"/>
                    </a:lnTo>
                    <a:lnTo>
                      <a:pt x="352" y="636"/>
                    </a:lnTo>
                    <a:lnTo>
                      <a:pt x="314" y="602"/>
                    </a:lnTo>
                    <a:lnTo>
                      <a:pt x="277" y="566"/>
                    </a:lnTo>
                    <a:lnTo>
                      <a:pt x="243" y="532"/>
                    </a:lnTo>
                    <a:lnTo>
                      <a:pt x="212" y="496"/>
                    </a:lnTo>
                    <a:lnTo>
                      <a:pt x="185" y="463"/>
                    </a:lnTo>
                    <a:lnTo>
                      <a:pt x="158" y="429"/>
                    </a:lnTo>
                    <a:lnTo>
                      <a:pt x="148" y="412"/>
                    </a:lnTo>
                    <a:lnTo>
                      <a:pt x="137" y="396"/>
                    </a:lnTo>
                    <a:lnTo>
                      <a:pt x="128" y="379"/>
                    </a:lnTo>
                    <a:lnTo>
                      <a:pt x="119" y="363"/>
                    </a:lnTo>
                    <a:lnTo>
                      <a:pt x="111" y="346"/>
                    </a:lnTo>
                    <a:lnTo>
                      <a:pt x="104" y="330"/>
                    </a:lnTo>
                    <a:lnTo>
                      <a:pt x="97" y="314"/>
                    </a:lnTo>
                    <a:lnTo>
                      <a:pt x="92" y="298"/>
                    </a:lnTo>
                    <a:lnTo>
                      <a:pt x="88" y="282"/>
                    </a:lnTo>
                    <a:lnTo>
                      <a:pt x="84" y="266"/>
                    </a:lnTo>
                    <a:lnTo>
                      <a:pt x="83" y="252"/>
                    </a:lnTo>
                    <a:lnTo>
                      <a:pt x="82" y="236"/>
                    </a:lnTo>
                    <a:lnTo>
                      <a:pt x="80" y="220"/>
                    </a:lnTo>
                    <a:lnTo>
                      <a:pt x="80" y="206"/>
                    </a:lnTo>
                    <a:lnTo>
                      <a:pt x="83" y="190"/>
                    </a:lnTo>
                    <a:lnTo>
                      <a:pt x="84" y="174"/>
                    </a:lnTo>
                    <a:lnTo>
                      <a:pt x="88" y="160"/>
                    </a:lnTo>
                    <a:lnTo>
                      <a:pt x="92" y="144"/>
                    </a:lnTo>
                    <a:lnTo>
                      <a:pt x="99" y="128"/>
                    </a:lnTo>
                    <a:lnTo>
                      <a:pt x="105" y="112"/>
                    </a:lnTo>
                    <a:lnTo>
                      <a:pt x="113" y="96"/>
                    </a:lnTo>
                    <a:lnTo>
                      <a:pt x="123" y="80"/>
                    </a:lnTo>
                    <a:lnTo>
                      <a:pt x="133" y="63"/>
                    </a:lnTo>
                    <a:lnTo>
                      <a:pt x="144" y="47"/>
                    </a:lnTo>
                    <a:lnTo>
                      <a:pt x="80" y="0"/>
                    </a:lnTo>
                    <a:lnTo>
                      <a:pt x="66" y="18"/>
                    </a:lnTo>
                    <a:lnTo>
                      <a:pt x="54" y="38"/>
                    </a:lnTo>
                    <a:lnTo>
                      <a:pt x="42" y="59"/>
                    </a:lnTo>
                    <a:lnTo>
                      <a:pt x="31" y="79"/>
                    </a:lnTo>
                    <a:lnTo>
                      <a:pt x="24" y="99"/>
                    </a:lnTo>
                    <a:lnTo>
                      <a:pt x="16" y="119"/>
                    </a:lnTo>
                    <a:lnTo>
                      <a:pt x="10" y="140"/>
                    </a:lnTo>
                    <a:lnTo>
                      <a:pt x="6" y="160"/>
                    </a:lnTo>
                    <a:lnTo>
                      <a:pt x="2" y="181"/>
                    </a:lnTo>
                    <a:lnTo>
                      <a:pt x="1" y="200"/>
                    </a:lnTo>
                    <a:lnTo>
                      <a:pt x="0" y="220"/>
                    </a:lnTo>
                    <a:lnTo>
                      <a:pt x="1" y="241"/>
                    </a:lnTo>
                    <a:lnTo>
                      <a:pt x="2" y="261"/>
                    </a:lnTo>
                    <a:lnTo>
                      <a:pt x="6" y="281"/>
                    </a:lnTo>
                    <a:lnTo>
                      <a:pt x="10" y="301"/>
                    </a:lnTo>
                    <a:lnTo>
                      <a:pt x="16" y="321"/>
                    </a:lnTo>
                    <a:lnTo>
                      <a:pt x="22" y="340"/>
                    </a:lnTo>
                    <a:lnTo>
                      <a:pt x="29" y="360"/>
                    </a:lnTo>
                    <a:lnTo>
                      <a:pt x="38" y="380"/>
                    </a:lnTo>
                    <a:lnTo>
                      <a:pt x="47" y="398"/>
                    </a:lnTo>
                    <a:lnTo>
                      <a:pt x="58" y="418"/>
                    </a:lnTo>
                    <a:lnTo>
                      <a:pt x="68" y="437"/>
                    </a:lnTo>
                    <a:lnTo>
                      <a:pt x="80" y="457"/>
                    </a:lnTo>
                    <a:lnTo>
                      <a:pt x="94" y="475"/>
                    </a:lnTo>
                    <a:lnTo>
                      <a:pt x="121" y="512"/>
                    </a:lnTo>
                    <a:lnTo>
                      <a:pt x="152" y="549"/>
                    </a:lnTo>
                    <a:lnTo>
                      <a:pt x="185" y="586"/>
                    </a:lnTo>
                    <a:lnTo>
                      <a:pt x="220" y="623"/>
                    </a:lnTo>
                    <a:lnTo>
                      <a:pt x="259" y="660"/>
                    </a:lnTo>
                    <a:lnTo>
                      <a:pt x="298" y="697"/>
                    </a:lnTo>
                    <a:lnTo>
                      <a:pt x="340" y="732"/>
                    </a:lnTo>
                    <a:lnTo>
                      <a:pt x="384" y="769"/>
                    </a:lnTo>
                    <a:lnTo>
                      <a:pt x="476" y="843"/>
                    </a:lnTo>
                    <a:lnTo>
                      <a:pt x="573" y="919"/>
                    </a:lnTo>
                    <a:lnTo>
                      <a:pt x="672" y="994"/>
                    </a:lnTo>
                    <a:lnTo>
                      <a:pt x="772" y="1070"/>
                    </a:lnTo>
                    <a:lnTo>
                      <a:pt x="872" y="1148"/>
                    </a:lnTo>
                    <a:lnTo>
                      <a:pt x="973" y="1227"/>
                    </a:lnTo>
                    <a:lnTo>
                      <a:pt x="1020" y="1267"/>
                    </a:lnTo>
                    <a:lnTo>
                      <a:pt x="1068" y="1307"/>
                    </a:lnTo>
                    <a:lnTo>
                      <a:pt x="1114" y="1348"/>
                    </a:lnTo>
                    <a:lnTo>
                      <a:pt x="1159" y="1388"/>
                    </a:lnTo>
                    <a:lnTo>
                      <a:pt x="1202" y="1429"/>
                    </a:lnTo>
                    <a:lnTo>
                      <a:pt x="1243" y="1472"/>
                    </a:lnTo>
                    <a:lnTo>
                      <a:pt x="1283" y="1514"/>
                    </a:lnTo>
                    <a:lnTo>
                      <a:pt x="1320" y="1556"/>
                    </a:lnTo>
                    <a:lnTo>
                      <a:pt x="1355" y="1600"/>
                    </a:lnTo>
                    <a:lnTo>
                      <a:pt x="1388" y="1643"/>
                    </a:lnTo>
                    <a:lnTo>
                      <a:pt x="1403" y="1664"/>
                    </a:lnTo>
                    <a:lnTo>
                      <a:pt x="1417" y="1687"/>
                    </a:lnTo>
                    <a:lnTo>
                      <a:pt x="1431" y="1709"/>
                    </a:lnTo>
                    <a:lnTo>
                      <a:pt x="1444" y="1730"/>
                    </a:lnTo>
                    <a:lnTo>
                      <a:pt x="1456" y="1753"/>
                    </a:lnTo>
                    <a:lnTo>
                      <a:pt x="1468" y="1775"/>
                    </a:lnTo>
                    <a:lnTo>
                      <a:pt x="1478" y="1798"/>
                    </a:lnTo>
                    <a:lnTo>
                      <a:pt x="1489" y="1820"/>
                    </a:lnTo>
                    <a:lnTo>
                      <a:pt x="1497" y="1843"/>
                    </a:lnTo>
                    <a:lnTo>
                      <a:pt x="1506" y="1866"/>
                    </a:lnTo>
                    <a:lnTo>
                      <a:pt x="1513" y="1889"/>
                    </a:lnTo>
                    <a:lnTo>
                      <a:pt x="1519" y="1911"/>
                    </a:lnTo>
                    <a:lnTo>
                      <a:pt x="1524" y="1935"/>
                    </a:lnTo>
                    <a:lnTo>
                      <a:pt x="1528" y="1957"/>
                    </a:lnTo>
                    <a:lnTo>
                      <a:pt x="1532" y="1981"/>
                    </a:lnTo>
                    <a:lnTo>
                      <a:pt x="1535" y="2005"/>
                    </a:lnTo>
                    <a:lnTo>
                      <a:pt x="1536" y="2027"/>
                    </a:lnTo>
                    <a:lnTo>
                      <a:pt x="1536" y="2051"/>
                    </a:lnTo>
                    <a:lnTo>
                      <a:pt x="1536" y="2076"/>
                    </a:lnTo>
                    <a:lnTo>
                      <a:pt x="1535" y="2100"/>
                    </a:lnTo>
                    <a:lnTo>
                      <a:pt x="1532" y="2124"/>
                    </a:lnTo>
                    <a:lnTo>
                      <a:pt x="1528" y="2149"/>
                    </a:lnTo>
                    <a:lnTo>
                      <a:pt x="1523" y="2174"/>
                    </a:lnTo>
                    <a:lnTo>
                      <a:pt x="1518" y="2199"/>
                    </a:lnTo>
                    <a:lnTo>
                      <a:pt x="1510" y="2224"/>
                    </a:lnTo>
                    <a:lnTo>
                      <a:pt x="1502" y="2249"/>
                    </a:lnTo>
                    <a:lnTo>
                      <a:pt x="1493" y="2275"/>
                    </a:lnTo>
                    <a:lnTo>
                      <a:pt x="1481" y="2301"/>
                    </a:lnTo>
                    <a:lnTo>
                      <a:pt x="1469" y="2327"/>
                    </a:lnTo>
                    <a:lnTo>
                      <a:pt x="1456" y="2353"/>
                    </a:lnTo>
                    <a:lnTo>
                      <a:pt x="1440" y="2381"/>
                    </a:lnTo>
                    <a:lnTo>
                      <a:pt x="1424" y="2407"/>
                    </a:lnTo>
                    <a:lnTo>
                      <a:pt x="1406" y="2435"/>
                    </a:lnTo>
                    <a:lnTo>
                      <a:pt x="1386" y="2463"/>
                    </a:lnTo>
                    <a:lnTo>
                      <a:pt x="1366" y="2492"/>
                    </a:lnTo>
                    <a:lnTo>
                      <a:pt x="1344" y="2520"/>
                    </a:lnTo>
                    <a:lnTo>
                      <a:pt x="1318" y="2549"/>
                    </a:lnTo>
                    <a:lnTo>
                      <a:pt x="1293" y="2576"/>
                    </a:lnTo>
                    <a:lnTo>
                      <a:pt x="1266" y="2607"/>
                    </a:lnTo>
                    <a:lnTo>
                      <a:pt x="1238" y="2636"/>
                    </a:lnTo>
                    <a:lnTo>
                      <a:pt x="1208" y="2665"/>
                    </a:lnTo>
                    <a:lnTo>
                      <a:pt x="1175" y="2695"/>
                    </a:lnTo>
                    <a:lnTo>
                      <a:pt x="1142" y="2726"/>
                    </a:lnTo>
                    <a:lnTo>
                      <a:pt x="1106" y="2756"/>
                    </a:lnTo>
                    <a:lnTo>
                      <a:pt x="1091" y="2794"/>
                    </a:lnTo>
                    <a:lnTo>
                      <a:pt x="1106" y="2756"/>
                    </a:lnTo>
                    <a:lnTo>
                      <a:pt x="1087" y="2772"/>
                    </a:lnTo>
                    <a:lnTo>
                      <a:pt x="1091" y="2794"/>
                    </a:lnTo>
                    <a:lnTo>
                      <a:pt x="1171" y="2780"/>
                    </a:lnTo>
                    <a:close/>
                  </a:path>
                </a:pathLst>
              </a:custGeom>
              <a:solidFill>
                <a:srgbClr val="DA251D"/>
              </a:solidFill>
              <a:ln w="9525">
                <a:noFill/>
                <a:round/>
                <a:headEnd/>
                <a:tailEnd/>
              </a:ln>
            </p:spPr>
            <p:txBody>
              <a:bodyPr/>
              <a:lstStyle/>
              <a:p>
                <a:pPr eaLnBrk="1" hangingPunct="1"/>
                <a:endParaRPr lang="pt-BR" b="1" u="none"/>
              </a:p>
            </p:txBody>
          </p:sp>
          <p:sp>
            <p:nvSpPr>
              <p:cNvPr id="455796" name="Freeform 2383"/>
              <p:cNvSpPr>
                <a:spLocks/>
              </p:cNvSpPr>
              <p:nvPr/>
            </p:nvSpPr>
            <p:spPr bwMode="auto">
              <a:xfrm>
                <a:off x="1128" y="3311"/>
                <a:ext cx="763" cy="324"/>
              </a:xfrm>
              <a:custGeom>
                <a:avLst/>
                <a:gdLst>
                  <a:gd name="T0" fmla="*/ 0 w 3051"/>
                  <a:gd name="T1" fmla="*/ 0 h 1295"/>
                  <a:gd name="T2" fmla="*/ 0 w 3051"/>
                  <a:gd name="T3" fmla="*/ 0 h 1295"/>
                  <a:gd name="T4" fmla="*/ 0 w 3051"/>
                  <a:gd name="T5" fmla="*/ 0 h 1295"/>
                  <a:gd name="T6" fmla="*/ 0 w 3051"/>
                  <a:gd name="T7" fmla="*/ 0 h 1295"/>
                  <a:gd name="T8" fmla="*/ 0 w 3051"/>
                  <a:gd name="T9" fmla="*/ 0 h 1295"/>
                  <a:gd name="T10" fmla="*/ 0 w 3051"/>
                  <a:gd name="T11" fmla="*/ 0 h 1295"/>
                  <a:gd name="T12" fmla="*/ 0 w 3051"/>
                  <a:gd name="T13" fmla="*/ 0 h 1295"/>
                  <a:gd name="T14" fmla="*/ 0 w 3051"/>
                  <a:gd name="T15" fmla="*/ 0 h 1295"/>
                  <a:gd name="T16" fmla="*/ 0 w 3051"/>
                  <a:gd name="T17" fmla="*/ 0 h 1295"/>
                  <a:gd name="T18" fmla="*/ 0 w 3051"/>
                  <a:gd name="T19" fmla="*/ 0 h 1295"/>
                  <a:gd name="T20" fmla="*/ 0 w 3051"/>
                  <a:gd name="T21" fmla="*/ 0 h 1295"/>
                  <a:gd name="T22" fmla="*/ 0 w 3051"/>
                  <a:gd name="T23" fmla="*/ 0 h 1295"/>
                  <a:gd name="T24" fmla="*/ 0 w 3051"/>
                  <a:gd name="T25" fmla="*/ 0 h 1295"/>
                  <a:gd name="T26" fmla="*/ 0 w 3051"/>
                  <a:gd name="T27" fmla="*/ 0 h 1295"/>
                  <a:gd name="T28" fmla="*/ 0 w 3051"/>
                  <a:gd name="T29" fmla="*/ 0 h 1295"/>
                  <a:gd name="T30" fmla="*/ 0 w 3051"/>
                  <a:gd name="T31" fmla="*/ 0 h 1295"/>
                  <a:gd name="T32" fmla="*/ 0 w 3051"/>
                  <a:gd name="T33" fmla="*/ 0 h 1295"/>
                  <a:gd name="T34" fmla="*/ 0 w 3051"/>
                  <a:gd name="T35" fmla="*/ 0 h 1295"/>
                  <a:gd name="T36" fmla="*/ 0 w 3051"/>
                  <a:gd name="T37" fmla="*/ 0 h 1295"/>
                  <a:gd name="T38" fmla="*/ 0 w 3051"/>
                  <a:gd name="T39" fmla="*/ 0 h 1295"/>
                  <a:gd name="T40" fmla="*/ 0 w 3051"/>
                  <a:gd name="T41" fmla="*/ 0 h 1295"/>
                  <a:gd name="T42" fmla="*/ 0 w 3051"/>
                  <a:gd name="T43" fmla="*/ 0 h 1295"/>
                  <a:gd name="T44" fmla="*/ 0 w 3051"/>
                  <a:gd name="T45" fmla="*/ 0 h 1295"/>
                  <a:gd name="T46" fmla="*/ 0 w 3051"/>
                  <a:gd name="T47" fmla="*/ 0 h 1295"/>
                  <a:gd name="T48" fmla="*/ 0 w 3051"/>
                  <a:gd name="T49" fmla="*/ 0 h 1295"/>
                  <a:gd name="T50" fmla="*/ 0 w 3051"/>
                  <a:gd name="T51" fmla="*/ 0 h 1295"/>
                  <a:gd name="T52" fmla="*/ 0 w 3051"/>
                  <a:gd name="T53" fmla="*/ 0 h 1295"/>
                  <a:gd name="T54" fmla="*/ 0 w 3051"/>
                  <a:gd name="T55" fmla="*/ 0 h 1295"/>
                  <a:gd name="T56" fmla="*/ 0 w 3051"/>
                  <a:gd name="T57" fmla="*/ 0 h 1295"/>
                  <a:gd name="T58" fmla="*/ 0 w 3051"/>
                  <a:gd name="T59" fmla="*/ 0 h 1295"/>
                  <a:gd name="T60" fmla="*/ 0 w 3051"/>
                  <a:gd name="T61" fmla="*/ 0 h 1295"/>
                  <a:gd name="T62" fmla="*/ 0 w 3051"/>
                  <a:gd name="T63" fmla="*/ 0 h 1295"/>
                  <a:gd name="T64" fmla="*/ 0 w 3051"/>
                  <a:gd name="T65" fmla="*/ 0 h 1295"/>
                  <a:gd name="T66" fmla="*/ 0 w 3051"/>
                  <a:gd name="T67" fmla="*/ 0 h 1295"/>
                  <a:gd name="T68" fmla="*/ 0 w 3051"/>
                  <a:gd name="T69" fmla="*/ 0 h 1295"/>
                  <a:gd name="T70" fmla="*/ 0 w 3051"/>
                  <a:gd name="T71" fmla="*/ 0 h 1295"/>
                  <a:gd name="T72" fmla="*/ 0 w 3051"/>
                  <a:gd name="T73" fmla="*/ 0 h 1295"/>
                  <a:gd name="T74" fmla="*/ 0 w 3051"/>
                  <a:gd name="T75" fmla="*/ 0 h 1295"/>
                  <a:gd name="T76" fmla="*/ 0 w 3051"/>
                  <a:gd name="T77" fmla="*/ 0 h 1295"/>
                  <a:gd name="T78" fmla="*/ 0 w 3051"/>
                  <a:gd name="T79" fmla="*/ 0 h 1295"/>
                  <a:gd name="T80" fmla="*/ 0 w 3051"/>
                  <a:gd name="T81" fmla="*/ 0 h 1295"/>
                  <a:gd name="T82" fmla="*/ 0 w 3051"/>
                  <a:gd name="T83" fmla="*/ 0 h 1295"/>
                  <a:gd name="T84" fmla="*/ 0 w 3051"/>
                  <a:gd name="T85" fmla="*/ 0 h 1295"/>
                  <a:gd name="T86" fmla="*/ 0 w 3051"/>
                  <a:gd name="T87" fmla="*/ 0 h 1295"/>
                  <a:gd name="T88" fmla="*/ 0 w 3051"/>
                  <a:gd name="T89" fmla="*/ 0 h 1295"/>
                  <a:gd name="T90" fmla="*/ 0 w 3051"/>
                  <a:gd name="T91" fmla="*/ 0 h 1295"/>
                  <a:gd name="T92" fmla="*/ 0 w 3051"/>
                  <a:gd name="T93" fmla="*/ 0 h 1295"/>
                  <a:gd name="T94" fmla="*/ 0 w 3051"/>
                  <a:gd name="T95" fmla="*/ 0 h 12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51"/>
                  <a:gd name="T145" fmla="*/ 0 h 1295"/>
                  <a:gd name="T146" fmla="*/ 3051 w 3051"/>
                  <a:gd name="T147" fmla="*/ 1295 h 12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51" h="1295">
                    <a:moveTo>
                      <a:pt x="3051" y="1263"/>
                    </a:moveTo>
                    <a:lnTo>
                      <a:pt x="3051" y="1263"/>
                    </a:lnTo>
                    <a:lnTo>
                      <a:pt x="3042" y="1241"/>
                    </a:lnTo>
                    <a:lnTo>
                      <a:pt x="3030" y="1219"/>
                    </a:lnTo>
                    <a:lnTo>
                      <a:pt x="3018" y="1198"/>
                    </a:lnTo>
                    <a:lnTo>
                      <a:pt x="3006" y="1178"/>
                    </a:lnTo>
                    <a:lnTo>
                      <a:pt x="2993" y="1159"/>
                    </a:lnTo>
                    <a:lnTo>
                      <a:pt x="2978" y="1140"/>
                    </a:lnTo>
                    <a:lnTo>
                      <a:pt x="2964" y="1122"/>
                    </a:lnTo>
                    <a:lnTo>
                      <a:pt x="2949" y="1103"/>
                    </a:lnTo>
                    <a:lnTo>
                      <a:pt x="2933" y="1085"/>
                    </a:lnTo>
                    <a:lnTo>
                      <a:pt x="2916" y="1068"/>
                    </a:lnTo>
                    <a:lnTo>
                      <a:pt x="2899" y="1052"/>
                    </a:lnTo>
                    <a:lnTo>
                      <a:pt x="2881" y="1035"/>
                    </a:lnTo>
                    <a:lnTo>
                      <a:pt x="2844" y="1004"/>
                    </a:lnTo>
                    <a:lnTo>
                      <a:pt x="2804" y="975"/>
                    </a:lnTo>
                    <a:lnTo>
                      <a:pt x="2763" y="947"/>
                    </a:lnTo>
                    <a:lnTo>
                      <a:pt x="2720" y="921"/>
                    </a:lnTo>
                    <a:lnTo>
                      <a:pt x="2673" y="897"/>
                    </a:lnTo>
                    <a:lnTo>
                      <a:pt x="2626" y="874"/>
                    </a:lnTo>
                    <a:lnTo>
                      <a:pt x="2577" y="852"/>
                    </a:lnTo>
                    <a:lnTo>
                      <a:pt x="2527" y="831"/>
                    </a:lnTo>
                    <a:lnTo>
                      <a:pt x="2474" y="813"/>
                    </a:lnTo>
                    <a:lnTo>
                      <a:pt x="2420" y="794"/>
                    </a:lnTo>
                    <a:lnTo>
                      <a:pt x="2366" y="777"/>
                    </a:lnTo>
                    <a:lnTo>
                      <a:pt x="2309" y="761"/>
                    </a:lnTo>
                    <a:lnTo>
                      <a:pt x="2252" y="746"/>
                    </a:lnTo>
                    <a:lnTo>
                      <a:pt x="2194" y="731"/>
                    </a:lnTo>
                    <a:lnTo>
                      <a:pt x="2135" y="718"/>
                    </a:lnTo>
                    <a:lnTo>
                      <a:pt x="2075" y="706"/>
                    </a:lnTo>
                    <a:lnTo>
                      <a:pt x="2015" y="693"/>
                    </a:lnTo>
                    <a:lnTo>
                      <a:pt x="1953" y="681"/>
                    </a:lnTo>
                    <a:lnTo>
                      <a:pt x="1829" y="660"/>
                    </a:lnTo>
                    <a:lnTo>
                      <a:pt x="1702" y="640"/>
                    </a:lnTo>
                    <a:lnTo>
                      <a:pt x="1575" y="620"/>
                    </a:lnTo>
                    <a:lnTo>
                      <a:pt x="1450" y="602"/>
                    </a:lnTo>
                    <a:lnTo>
                      <a:pt x="1323" y="583"/>
                    </a:lnTo>
                    <a:lnTo>
                      <a:pt x="1199" y="565"/>
                    </a:lnTo>
                    <a:lnTo>
                      <a:pt x="1078" y="545"/>
                    </a:lnTo>
                    <a:lnTo>
                      <a:pt x="959" y="524"/>
                    </a:lnTo>
                    <a:lnTo>
                      <a:pt x="902" y="512"/>
                    </a:lnTo>
                    <a:lnTo>
                      <a:pt x="845" y="500"/>
                    </a:lnTo>
                    <a:lnTo>
                      <a:pt x="790" y="488"/>
                    </a:lnTo>
                    <a:lnTo>
                      <a:pt x="736" y="475"/>
                    </a:lnTo>
                    <a:lnTo>
                      <a:pt x="683" y="460"/>
                    </a:lnTo>
                    <a:lnTo>
                      <a:pt x="631" y="446"/>
                    </a:lnTo>
                    <a:lnTo>
                      <a:pt x="583" y="430"/>
                    </a:lnTo>
                    <a:lnTo>
                      <a:pt x="534" y="414"/>
                    </a:lnTo>
                    <a:lnTo>
                      <a:pt x="489" y="397"/>
                    </a:lnTo>
                    <a:lnTo>
                      <a:pt x="444" y="379"/>
                    </a:lnTo>
                    <a:lnTo>
                      <a:pt x="402" y="360"/>
                    </a:lnTo>
                    <a:lnTo>
                      <a:pt x="362" y="339"/>
                    </a:lnTo>
                    <a:lnTo>
                      <a:pt x="325" y="318"/>
                    </a:lnTo>
                    <a:lnTo>
                      <a:pt x="290" y="295"/>
                    </a:lnTo>
                    <a:lnTo>
                      <a:pt x="257" y="272"/>
                    </a:lnTo>
                    <a:lnTo>
                      <a:pt x="226" y="247"/>
                    </a:lnTo>
                    <a:lnTo>
                      <a:pt x="213" y="235"/>
                    </a:lnTo>
                    <a:lnTo>
                      <a:pt x="198" y="221"/>
                    </a:lnTo>
                    <a:lnTo>
                      <a:pt x="187" y="208"/>
                    </a:lnTo>
                    <a:lnTo>
                      <a:pt x="173" y="194"/>
                    </a:lnTo>
                    <a:lnTo>
                      <a:pt x="163" y="181"/>
                    </a:lnTo>
                    <a:lnTo>
                      <a:pt x="151" y="166"/>
                    </a:lnTo>
                    <a:lnTo>
                      <a:pt x="140" y="150"/>
                    </a:lnTo>
                    <a:lnTo>
                      <a:pt x="131" y="136"/>
                    </a:lnTo>
                    <a:lnTo>
                      <a:pt x="122" y="120"/>
                    </a:lnTo>
                    <a:lnTo>
                      <a:pt x="114" y="104"/>
                    </a:lnTo>
                    <a:lnTo>
                      <a:pt x="106" y="88"/>
                    </a:lnTo>
                    <a:lnTo>
                      <a:pt x="99" y="71"/>
                    </a:lnTo>
                    <a:lnTo>
                      <a:pt x="94" y="54"/>
                    </a:lnTo>
                    <a:lnTo>
                      <a:pt x="89" y="37"/>
                    </a:lnTo>
                    <a:lnTo>
                      <a:pt x="84" y="18"/>
                    </a:lnTo>
                    <a:lnTo>
                      <a:pt x="80" y="0"/>
                    </a:lnTo>
                    <a:lnTo>
                      <a:pt x="0" y="14"/>
                    </a:lnTo>
                    <a:lnTo>
                      <a:pt x="6" y="37"/>
                    </a:lnTo>
                    <a:lnTo>
                      <a:pt x="11" y="58"/>
                    </a:lnTo>
                    <a:lnTo>
                      <a:pt x="18" y="79"/>
                    </a:lnTo>
                    <a:lnTo>
                      <a:pt x="26" y="100"/>
                    </a:lnTo>
                    <a:lnTo>
                      <a:pt x="33" y="120"/>
                    </a:lnTo>
                    <a:lnTo>
                      <a:pt x="43" y="140"/>
                    </a:lnTo>
                    <a:lnTo>
                      <a:pt x="52" y="158"/>
                    </a:lnTo>
                    <a:lnTo>
                      <a:pt x="62" y="177"/>
                    </a:lnTo>
                    <a:lnTo>
                      <a:pt x="74" y="195"/>
                    </a:lnTo>
                    <a:lnTo>
                      <a:pt x="86" y="212"/>
                    </a:lnTo>
                    <a:lnTo>
                      <a:pt x="99" y="229"/>
                    </a:lnTo>
                    <a:lnTo>
                      <a:pt x="113" y="247"/>
                    </a:lnTo>
                    <a:lnTo>
                      <a:pt x="127" y="262"/>
                    </a:lnTo>
                    <a:lnTo>
                      <a:pt x="142" y="278"/>
                    </a:lnTo>
                    <a:lnTo>
                      <a:pt x="158" y="293"/>
                    </a:lnTo>
                    <a:lnTo>
                      <a:pt x="175" y="309"/>
                    </a:lnTo>
                    <a:lnTo>
                      <a:pt x="208" y="336"/>
                    </a:lnTo>
                    <a:lnTo>
                      <a:pt x="245" y="363"/>
                    </a:lnTo>
                    <a:lnTo>
                      <a:pt x="284" y="386"/>
                    </a:lnTo>
                    <a:lnTo>
                      <a:pt x="325" y="410"/>
                    </a:lnTo>
                    <a:lnTo>
                      <a:pt x="367" y="431"/>
                    </a:lnTo>
                    <a:lnTo>
                      <a:pt x="412" y="452"/>
                    </a:lnTo>
                    <a:lnTo>
                      <a:pt x="458" y="472"/>
                    </a:lnTo>
                    <a:lnTo>
                      <a:pt x="507" y="489"/>
                    </a:lnTo>
                    <a:lnTo>
                      <a:pt x="557" y="507"/>
                    </a:lnTo>
                    <a:lnTo>
                      <a:pt x="609" y="522"/>
                    </a:lnTo>
                    <a:lnTo>
                      <a:pt x="662" y="538"/>
                    </a:lnTo>
                    <a:lnTo>
                      <a:pt x="716" y="553"/>
                    </a:lnTo>
                    <a:lnTo>
                      <a:pt x="771" y="566"/>
                    </a:lnTo>
                    <a:lnTo>
                      <a:pt x="828" y="579"/>
                    </a:lnTo>
                    <a:lnTo>
                      <a:pt x="886" y="591"/>
                    </a:lnTo>
                    <a:lnTo>
                      <a:pt x="944" y="602"/>
                    </a:lnTo>
                    <a:lnTo>
                      <a:pt x="1064" y="624"/>
                    </a:lnTo>
                    <a:lnTo>
                      <a:pt x="1187" y="644"/>
                    </a:lnTo>
                    <a:lnTo>
                      <a:pt x="1313" y="664"/>
                    </a:lnTo>
                    <a:lnTo>
                      <a:pt x="1438" y="682"/>
                    </a:lnTo>
                    <a:lnTo>
                      <a:pt x="1565" y="701"/>
                    </a:lnTo>
                    <a:lnTo>
                      <a:pt x="1690" y="719"/>
                    </a:lnTo>
                    <a:lnTo>
                      <a:pt x="1815" y="739"/>
                    </a:lnTo>
                    <a:lnTo>
                      <a:pt x="1938" y="760"/>
                    </a:lnTo>
                    <a:lnTo>
                      <a:pt x="1999" y="772"/>
                    </a:lnTo>
                    <a:lnTo>
                      <a:pt x="2058" y="784"/>
                    </a:lnTo>
                    <a:lnTo>
                      <a:pt x="2118" y="796"/>
                    </a:lnTo>
                    <a:lnTo>
                      <a:pt x="2176" y="810"/>
                    </a:lnTo>
                    <a:lnTo>
                      <a:pt x="2233" y="823"/>
                    </a:lnTo>
                    <a:lnTo>
                      <a:pt x="2288" y="838"/>
                    </a:lnTo>
                    <a:lnTo>
                      <a:pt x="2343" y="854"/>
                    </a:lnTo>
                    <a:lnTo>
                      <a:pt x="2396" y="871"/>
                    </a:lnTo>
                    <a:lnTo>
                      <a:pt x="2448" y="888"/>
                    </a:lnTo>
                    <a:lnTo>
                      <a:pt x="2498" y="907"/>
                    </a:lnTo>
                    <a:lnTo>
                      <a:pt x="2545" y="925"/>
                    </a:lnTo>
                    <a:lnTo>
                      <a:pt x="2593" y="946"/>
                    </a:lnTo>
                    <a:lnTo>
                      <a:pt x="2636" y="969"/>
                    </a:lnTo>
                    <a:lnTo>
                      <a:pt x="2680" y="991"/>
                    </a:lnTo>
                    <a:lnTo>
                      <a:pt x="2720" y="1015"/>
                    </a:lnTo>
                    <a:lnTo>
                      <a:pt x="2758" y="1040"/>
                    </a:lnTo>
                    <a:lnTo>
                      <a:pt x="2795" y="1068"/>
                    </a:lnTo>
                    <a:lnTo>
                      <a:pt x="2829" y="1095"/>
                    </a:lnTo>
                    <a:lnTo>
                      <a:pt x="2844" y="1110"/>
                    </a:lnTo>
                    <a:lnTo>
                      <a:pt x="2860" y="1124"/>
                    </a:lnTo>
                    <a:lnTo>
                      <a:pt x="2874" y="1140"/>
                    </a:lnTo>
                    <a:lnTo>
                      <a:pt x="2889" y="1156"/>
                    </a:lnTo>
                    <a:lnTo>
                      <a:pt x="2902" y="1172"/>
                    </a:lnTo>
                    <a:lnTo>
                      <a:pt x="2915" y="1188"/>
                    </a:lnTo>
                    <a:lnTo>
                      <a:pt x="2927" y="1205"/>
                    </a:lnTo>
                    <a:lnTo>
                      <a:pt x="2939" y="1222"/>
                    </a:lnTo>
                    <a:lnTo>
                      <a:pt x="2949" y="1239"/>
                    </a:lnTo>
                    <a:lnTo>
                      <a:pt x="2960" y="1258"/>
                    </a:lnTo>
                    <a:lnTo>
                      <a:pt x="2969" y="1276"/>
                    </a:lnTo>
                    <a:lnTo>
                      <a:pt x="2978" y="1295"/>
                    </a:lnTo>
                    <a:lnTo>
                      <a:pt x="3051" y="1263"/>
                    </a:lnTo>
                    <a:close/>
                  </a:path>
                </a:pathLst>
              </a:custGeom>
              <a:solidFill>
                <a:srgbClr val="DA251D"/>
              </a:solidFill>
              <a:ln w="9525">
                <a:noFill/>
                <a:round/>
                <a:headEnd/>
                <a:tailEnd/>
              </a:ln>
            </p:spPr>
            <p:txBody>
              <a:bodyPr/>
              <a:lstStyle/>
              <a:p>
                <a:pPr eaLnBrk="1" hangingPunct="1"/>
                <a:endParaRPr lang="pt-BR" b="1" u="none"/>
              </a:p>
            </p:txBody>
          </p:sp>
          <p:sp>
            <p:nvSpPr>
              <p:cNvPr id="455797" name="Freeform 2384"/>
              <p:cNvSpPr>
                <a:spLocks/>
              </p:cNvSpPr>
              <p:nvPr/>
            </p:nvSpPr>
            <p:spPr bwMode="auto">
              <a:xfrm>
                <a:off x="1873" y="3627"/>
                <a:ext cx="536" cy="139"/>
              </a:xfrm>
              <a:custGeom>
                <a:avLst/>
                <a:gdLst>
                  <a:gd name="T0" fmla="*/ 0 w 2147"/>
                  <a:gd name="T1" fmla="*/ 0 h 558"/>
                  <a:gd name="T2" fmla="*/ 0 w 2147"/>
                  <a:gd name="T3" fmla="*/ 0 h 558"/>
                  <a:gd name="T4" fmla="*/ 0 w 2147"/>
                  <a:gd name="T5" fmla="*/ 0 h 558"/>
                  <a:gd name="T6" fmla="*/ 0 w 2147"/>
                  <a:gd name="T7" fmla="*/ 0 h 558"/>
                  <a:gd name="T8" fmla="*/ 0 w 2147"/>
                  <a:gd name="T9" fmla="*/ 0 h 558"/>
                  <a:gd name="T10" fmla="*/ 0 w 2147"/>
                  <a:gd name="T11" fmla="*/ 0 h 558"/>
                  <a:gd name="T12" fmla="*/ 0 w 2147"/>
                  <a:gd name="T13" fmla="*/ 0 h 558"/>
                  <a:gd name="T14" fmla="*/ 0 w 2147"/>
                  <a:gd name="T15" fmla="*/ 0 h 558"/>
                  <a:gd name="T16" fmla="*/ 0 w 2147"/>
                  <a:gd name="T17" fmla="*/ 0 h 558"/>
                  <a:gd name="T18" fmla="*/ 0 w 2147"/>
                  <a:gd name="T19" fmla="*/ 0 h 558"/>
                  <a:gd name="T20" fmla="*/ 0 w 2147"/>
                  <a:gd name="T21" fmla="*/ 0 h 558"/>
                  <a:gd name="T22" fmla="*/ 0 w 2147"/>
                  <a:gd name="T23" fmla="*/ 0 h 558"/>
                  <a:gd name="T24" fmla="*/ 0 w 2147"/>
                  <a:gd name="T25" fmla="*/ 0 h 558"/>
                  <a:gd name="T26" fmla="*/ 0 w 2147"/>
                  <a:gd name="T27" fmla="*/ 0 h 558"/>
                  <a:gd name="T28" fmla="*/ 0 w 2147"/>
                  <a:gd name="T29" fmla="*/ 0 h 558"/>
                  <a:gd name="T30" fmla="*/ 0 w 2147"/>
                  <a:gd name="T31" fmla="*/ 0 h 558"/>
                  <a:gd name="T32" fmla="*/ 0 w 2147"/>
                  <a:gd name="T33" fmla="*/ 0 h 558"/>
                  <a:gd name="T34" fmla="*/ 0 w 2147"/>
                  <a:gd name="T35" fmla="*/ 0 h 558"/>
                  <a:gd name="T36" fmla="*/ 0 w 2147"/>
                  <a:gd name="T37" fmla="*/ 0 h 558"/>
                  <a:gd name="T38" fmla="*/ 0 w 2147"/>
                  <a:gd name="T39" fmla="*/ 0 h 558"/>
                  <a:gd name="T40" fmla="*/ 0 w 2147"/>
                  <a:gd name="T41" fmla="*/ 0 h 558"/>
                  <a:gd name="T42" fmla="*/ 0 w 2147"/>
                  <a:gd name="T43" fmla="*/ 0 h 558"/>
                  <a:gd name="T44" fmla="*/ 0 w 2147"/>
                  <a:gd name="T45" fmla="*/ 0 h 558"/>
                  <a:gd name="T46" fmla="*/ 0 w 2147"/>
                  <a:gd name="T47" fmla="*/ 0 h 558"/>
                  <a:gd name="T48" fmla="*/ 0 w 2147"/>
                  <a:gd name="T49" fmla="*/ 0 h 558"/>
                  <a:gd name="T50" fmla="*/ 0 w 2147"/>
                  <a:gd name="T51" fmla="*/ 0 h 558"/>
                  <a:gd name="T52" fmla="*/ 0 w 2147"/>
                  <a:gd name="T53" fmla="*/ 0 h 558"/>
                  <a:gd name="T54" fmla="*/ 0 w 2147"/>
                  <a:gd name="T55" fmla="*/ 0 h 558"/>
                  <a:gd name="T56" fmla="*/ 0 w 2147"/>
                  <a:gd name="T57" fmla="*/ 0 h 558"/>
                  <a:gd name="T58" fmla="*/ 0 w 2147"/>
                  <a:gd name="T59" fmla="*/ 0 h 558"/>
                  <a:gd name="T60" fmla="*/ 0 w 2147"/>
                  <a:gd name="T61" fmla="*/ 0 h 558"/>
                  <a:gd name="T62" fmla="*/ 0 w 2147"/>
                  <a:gd name="T63" fmla="*/ 0 h 558"/>
                  <a:gd name="T64" fmla="*/ 0 w 2147"/>
                  <a:gd name="T65" fmla="*/ 0 h 558"/>
                  <a:gd name="T66" fmla="*/ 0 w 2147"/>
                  <a:gd name="T67" fmla="*/ 0 h 558"/>
                  <a:gd name="T68" fmla="*/ 0 w 2147"/>
                  <a:gd name="T69" fmla="*/ 0 h 558"/>
                  <a:gd name="T70" fmla="*/ 0 w 2147"/>
                  <a:gd name="T71" fmla="*/ 0 h 558"/>
                  <a:gd name="T72" fmla="*/ 0 w 2147"/>
                  <a:gd name="T73" fmla="*/ 0 h 558"/>
                  <a:gd name="T74" fmla="*/ 0 w 2147"/>
                  <a:gd name="T75" fmla="*/ 0 h 558"/>
                  <a:gd name="T76" fmla="*/ 0 w 2147"/>
                  <a:gd name="T77" fmla="*/ 0 h 558"/>
                  <a:gd name="T78" fmla="*/ 0 w 2147"/>
                  <a:gd name="T79" fmla="*/ 0 h 558"/>
                  <a:gd name="T80" fmla="*/ 0 w 2147"/>
                  <a:gd name="T81" fmla="*/ 0 h 558"/>
                  <a:gd name="T82" fmla="*/ 0 w 2147"/>
                  <a:gd name="T83" fmla="*/ 0 h 558"/>
                  <a:gd name="T84" fmla="*/ 0 w 2147"/>
                  <a:gd name="T85" fmla="*/ 0 h 558"/>
                  <a:gd name="T86" fmla="*/ 0 w 2147"/>
                  <a:gd name="T87" fmla="*/ 0 h 558"/>
                  <a:gd name="T88" fmla="*/ 0 w 2147"/>
                  <a:gd name="T89" fmla="*/ 0 h 558"/>
                  <a:gd name="T90" fmla="*/ 0 w 2147"/>
                  <a:gd name="T91" fmla="*/ 0 h 558"/>
                  <a:gd name="T92" fmla="*/ 0 w 2147"/>
                  <a:gd name="T93" fmla="*/ 0 h 558"/>
                  <a:gd name="T94" fmla="*/ 0 w 2147"/>
                  <a:gd name="T95" fmla="*/ 0 h 558"/>
                  <a:gd name="T96" fmla="*/ 0 w 2147"/>
                  <a:gd name="T97" fmla="*/ 0 h 558"/>
                  <a:gd name="T98" fmla="*/ 0 w 2147"/>
                  <a:gd name="T99" fmla="*/ 0 h 5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47"/>
                  <a:gd name="T151" fmla="*/ 0 h 558"/>
                  <a:gd name="T152" fmla="*/ 2147 w 2147"/>
                  <a:gd name="T153" fmla="*/ 558 h 55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47" h="558">
                    <a:moveTo>
                      <a:pt x="2116" y="74"/>
                    </a:moveTo>
                    <a:lnTo>
                      <a:pt x="2116" y="74"/>
                    </a:lnTo>
                    <a:lnTo>
                      <a:pt x="1967" y="137"/>
                    </a:lnTo>
                    <a:lnTo>
                      <a:pt x="1815" y="201"/>
                    </a:lnTo>
                    <a:lnTo>
                      <a:pt x="1740" y="231"/>
                    </a:lnTo>
                    <a:lnTo>
                      <a:pt x="1664" y="261"/>
                    </a:lnTo>
                    <a:lnTo>
                      <a:pt x="1587" y="290"/>
                    </a:lnTo>
                    <a:lnTo>
                      <a:pt x="1512" y="318"/>
                    </a:lnTo>
                    <a:lnTo>
                      <a:pt x="1437" y="346"/>
                    </a:lnTo>
                    <a:lnTo>
                      <a:pt x="1361" y="370"/>
                    </a:lnTo>
                    <a:lnTo>
                      <a:pt x="1286" y="393"/>
                    </a:lnTo>
                    <a:lnTo>
                      <a:pt x="1212" y="414"/>
                    </a:lnTo>
                    <a:lnTo>
                      <a:pt x="1140" y="432"/>
                    </a:lnTo>
                    <a:lnTo>
                      <a:pt x="1067" y="447"/>
                    </a:lnTo>
                    <a:lnTo>
                      <a:pt x="1033" y="454"/>
                    </a:lnTo>
                    <a:lnTo>
                      <a:pt x="997" y="461"/>
                    </a:lnTo>
                    <a:lnTo>
                      <a:pt x="963" y="466"/>
                    </a:lnTo>
                    <a:lnTo>
                      <a:pt x="927" y="470"/>
                    </a:lnTo>
                    <a:lnTo>
                      <a:pt x="893" y="473"/>
                    </a:lnTo>
                    <a:lnTo>
                      <a:pt x="860" y="475"/>
                    </a:lnTo>
                    <a:lnTo>
                      <a:pt x="825" y="478"/>
                    </a:lnTo>
                    <a:lnTo>
                      <a:pt x="792" y="478"/>
                    </a:lnTo>
                    <a:lnTo>
                      <a:pt x="759" y="478"/>
                    </a:lnTo>
                    <a:lnTo>
                      <a:pt x="728" y="476"/>
                    </a:lnTo>
                    <a:lnTo>
                      <a:pt x="696" y="474"/>
                    </a:lnTo>
                    <a:lnTo>
                      <a:pt x="664" y="471"/>
                    </a:lnTo>
                    <a:lnTo>
                      <a:pt x="634" y="467"/>
                    </a:lnTo>
                    <a:lnTo>
                      <a:pt x="604" y="461"/>
                    </a:lnTo>
                    <a:lnTo>
                      <a:pt x="573" y="454"/>
                    </a:lnTo>
                    <a:lnTo>
                      <a:pt x="544" y="447"/>
                    </a:lnTo>
                    <a:lnTo>
                      <a:pt x="515" y="438"/>
                    </a:lnTo>
                    <a:lnTo>
                      <a:pt x="487" y="428"/>
                    </a:lnTo>
                    <a:lnTo>
                      <a:pt x="460" y="417"/>
                    </a:lnTo>
                    <a:lnTo>
                      <a:pt x="432" y="404"/>
                    </a:lnTo>
                    <a:lnTo>
                      <a:pt x="406" y="391"/>
                    </a:lnTo>
                    <a:lnTo>
                      <a:pt x="379" y="375"/>
                    </a:lnTo>
                    <a:lnTo>
                      <a:pt x="354" y="358"/>
                    </a:lnTo>
                    <a:lnTo>
                      <a:pt x="329" y="341"/>
                    </a:lnTo>
                    <a:lnTo>
                      <a:pt x="304" y="321"/>
                    </a:lnTo>
                    <a:lnTo>
                      <a:pt x="280" y="300"/>
                    </a:lnTo>
                    <a:lnTo>
                      <a:pt x="256" y="277"/>
                    </a:lnTo>
                    <a:lnTo>
                      <a:pt x="234" y="253"/>
                    </a:lnTo>
                    <a:lnTo>
                      <a:pt x="212" y="228"/>
                    </a:lnTo>
                    <a:lnTo>
                      <a:pt x="190" y="201"/>
                    </a:lnTo>
                    <a:lnTo>
                      <a:pt x="169" y="172"/>
                    </a:lnTo>
                    <a:lnTo>
                      <a:pt x="148" y="141"/>
                    </a:lnTo>
                    <a:lnTo>
                      <a:pt x="128" y="108"/>
                    </a:lnTo>
                    <a:lnTo>
                      <a:pt x="110" y="74"/>
                    </a:lnTo>
                    <a:lnTo>
                      <a:pt x="91" y="38"/>
                    </a:lnTo>
                    <a:lnTo>
                      <a:pt x="73" y="0"/>
                    </a:lnTo>
                    <a:lnTo>
                      <a:pt x="0" y="32"/>
                    </a:lnTo>
                    <a:lnTo>
                      <a:pt x="19" y="73"/>
                    </a:lnTo>
                    <a:lnTo>
                      <a:pt x="39" y="112"/>
                    </a:lnTo>
                    <a:lnTo>
                      <a:pt x="60" y="149"/>
                    </a:lnTo>
                    <a:lnTo>
                      <a:pt x="81" y="183"/>
                    </a:lnTo>
                    <a:lnTo>
                      <a:pt x="103" y="218"/>
                    </a:lnTo>
                    <a:lnTo>
                      <a:pt x="127" y="249"/>
                    </a:lnTo>
                    <a:lnTo>
                      <a:pt x="151" y="278"/>
                    </a:lnTo>
                    <a:lnTo>
                      <a:pt x="175" y="308"/>
                    </a:lnTo>
                    <a:lnTo>
                      <a:pt x="200" y="334"/>
                    </a:lnTo>
                    <a:lnTo>
                      <a:pt x="226" y="359"/>
                    </a:lnTo>
                    <a:lnTo>
                      <a:pt x="254" y="383"/>
                    </a:lnTo>
                    <a:lnTo>
                      <a:pt x="280" y="404"/>
                    </a:lnTo>
                    <a:lnTo>
                      <a:pt x="309" y="425"/>
                    </a:lnTo>
                    <a:lnTo>
                      <a:pt x="338" y="443"/>
                    </a:lnTo>
                    <a:lnTo>
                      <a:pt x="367" y="461"/>
                    </a:lnTo>
                    <a:lnTo>
                      <a:pt x="398" y="476"/>
                    </a:lnTo>
                    <a:lnTo>
                      <a:pt x="428" y="490"/>
                    </a:lnTo>
                    <a:lnTo>
                      <a:pt x="458" y="503"/>
                    </a:lnTo>
                    <a:lnTo>
                      <a:pt x="490" y="513"/>
                    </a:lnTo>
                    <a:lnTo>
                      <a:pt x="523" y="524"/>
                    </a:lnTo>
                    <a:lnTo>
                      <a:pt x="555" y="532"/>
                    </a:lnTo>
                    <a:lnTo>
                      <a:pt x="588" y="540"/>
                    </a:lnTo>
                    <a:lnTo>
                      <a:pt x="621" y="546"/>
                    </a:lnTo>
                    <a:lnTo>
                      <a:pt x="655" y="550"/>
                    </a:lnTo>
                    <a:lnTo>
                      <a:pt x="689" y="554"/>
                    </a:lnTo>
                    <a:lnTo>
                      <a:pt x="724" y="557"/>
                    </a:lnTo>
                    <a:lnTo>
                      <a:pt x="758" y="558"/>
                    </a:lnTo>
                    <a:lnTo>
                      <a:pt x="794" y="558"/>
                    </a:lnTo>
                    <a:lnTo>
                      <a:pt x="829" y="557"/>
                    </a:lnTo>
                    <a:lnTo>
                      <a:pt x="865" y="556"/>
                    </a:lnTo>
                    <a:lnTo>
                      <a:pt x="901" y="553"/>
                    </a:lnTo>
                    <a:lnTo>
                      <a:pt x="936" y="549"/>
                    </a:lnTo>
                    <a:lnTo>
                      <a:pt x="973" y="545"/>
                    </a:lnTo>
                    <a:lnTo>
                      <a:pt x="1009" y="540"/>
                    </a:lnTo>
                    <a:lnTo>
                      <a:pt x="1046" y="533"/>
                    </a:lnTo>
                    <a:lnTo>
                      <a:pt x="1084" y="527"/>
                    </a:lnTo>
                    <a:lnTo>
                      <a:pt x="1158" y="511"/>
                    </a:lnTo>
                    <a:lnTo>
                      <a:pt x="1233" y="491"/>
                    </a:lnTo>
                    <a:lnTo>
                      <a:pt x="1308" y="470"/>
                    </a:lnTo>
                    <a:lnTo>
                      <a:pt x="1385" y="446"/>
                    </a:lnTo>
                    <a:lnTo>
                      <a:pt x="1462" y="421"/>
                    </a:lnTo>
                    <a:lnTo>
                      <a:pt x="1539" y="393"/>
                    </a:lnTo>
                    <a:lnTo>
                      <a:pt x="1616" y="366"/>
                    </a:lnTo>
                    <a:lnTo>
                      <a:pt x="1693" y="335"/>
                    </a:lnTo>
                    <a:lnTo>
                      <a:pt x="1769" y="305"/>
                    </a:lnTo>
                    <a:lnTo>
                      <a:pt x="1846" y="275"/>
                    </a:lnTo>
                    <a:lnTo>
                      <a:pt x="1998" y="211"/>
                    </a:lnTo>
                    <a:lnTo>
                      <a:pt x="2147" y="148"/>
                    </a:lnTo>
                    <a:lnTo>
                      <a:pt x="2116" y="74"/>
                    </a:lnTo>
                    <a:close/>
                  </a:path>
                </a:pathLst>
              </a:custGeom>
              <a:solidFill>
                <a:srgbClr val="DA251D"/>
              </a:solidFill>
              <a:ln w="9525">
                <a:noFill/>
                <a:round/>
                <a:headEnd/>
                <a:tailEnd/>
              </a:ln>
            </p:spPr>
            <p:txBody>
              <a:bodyPr/>
              <a:lstStyle/>
              <a:p>
                <a:pPr eaLnBrk="1" hangingPunct="1"/>
                <a:endParaRPr lang="pt-BR" b="1" u="none"/>
              </a:p>
            </p:txBody>
          </p:sp>
          <p:sp>
            <p:nvSpPr>
              <p:cNvPr id="455798" name="Freeform 2385"/>
              <p:cNvSpPr>
                <a:spLocks/>
              </p:cNvSpPr>
              <p:nvPr/>
            </p:nvSpPr>
            <p:spPr bwMode="auto">
              <a:xfrm>
                <a:off x="1346" y="3129"/>
                <a:ext cx="1241" cy="462"/>
              </a:xfrm>
              <a:custGeom>
                <a:avLst/>
                <a:gdLst>
                  <a:gd name="T0" fmla="*/ 0 w 4964"/>
                  <a:gd name="T1" fmla="*/ 0 h 1845"/>
                  <a:gd name="T2" fmla="*/ 0 w 4964"/>
                  <a:gd name="T3" fmla="*/ 0 h 1845"/>
                  <a:gd name="T4" fmla="*/ 0 w 4964"/>
                  <a:gd name="T5" fmla="*/ 0 h 1845"/>
                  <a:gd name="T6" fmla="*/ 0 w 4964"/>
                  <a:gd name="T7" fmla="*/ 0 h 1845"/>
                  <a:gd name="T8" fmla="*/ 0 w 4964"/>
                  <a:gd name="T9" fmla="*/ 0 h 1845"/>
                  <a:gd name="T10" fmla="*/ 0 w 4964"/>
                  <a:gd name="T11" fmla="*/ 0 h 1845"/>
                  <a:gd name="T12" fmla="*/ 0 w 4964"/>
                  <a:gd name="T13" fmla="*/ 0 h 1845"/>
                  <a:gd name="T14" fmla="*/ 0 w 4964"/>
                  <a:gd name="T15" fmla="*/ 0 h 1845"/>
                  <a:gd name="T16" fmla="*/ 0 w 4964"/>
                  <a:gd name="T17" fmla="*/ 0 h 1845"/>
                  <a:gd name="T18" fmla="*/ 0 w 4964"/>
                  <a:gd name="T19" fmla="*/ 0 h 1845"/>
                  <a:gd name="T20" fmla="*/ 0 w 4964"/>
                  <a:gd name="T21" fmla="*/ 0 h 1845"/>
                  <a:gd name="T22" fmla="*/ 0 w 4964"/>
                  <a:gd name="T23" fmla="*/ 0 h 1845"/>
                  <a:gd name="T24" fmla="*/ 0 w 4964"/>
                  <a:gd name="T25" fmla="*/ 0 h 1845"/>
                  <a:gd name="T26" fmla="*/ 0 w 4964"/>
                  <a:gd name="T27" fmla="*/ 0 h 1845"/>
                  <a:gd name="T28" fmla="*/ 0 w 4964"/>
                  <a:gd name="T29" fmla="*/ 0 h 1845"/>
                  <a:gd name="T30" fmla="*/ 0 w 4964"/>
                  <a:gd name="T31" fmla="*/ 0 h 1845"/>
                  <a:gd name="T32" fmla="*/ 0 w 4964"/>
                  <a:gd name="T33" fmla="*/ 0 h 1845"/>
                  <a:gd name="T34" fmla="*/ 0 w 4964"/>
                  <a:gd name="T35" fmla="*/ 0 h 1845"/>
                  <a:gd name="T36" fmla="*/ 0 w 4964"/>
                  <a:gd name="T37" fmla="*/ 0 h 1845"/>
                  <a:gd name="T38" fmla="*/ 0 w 4964"/>
                  <a:gd name="T39" fmla="*/ 0 h 1845"/>
                  <a:gd name="T40" fmla="*/ 0 w 4964"/>
                  <a:gd name="T41" fmla="*/ 0 h 1845"/>
                  <a:gd name="T42" fmla="*/ 0 w 4964"/>
                  <a:gd name="T43" fmla="*/ 0 h 1845"/>
                  <a:gd name="T44" fmla="*/ 0 w 4964"/>
                  <a:gd name="T45" fmla="*/ 0 h 1845"/>
                  <a:gd name="T46" fmla="*/ 0 w 4964"/>
                  <a:gd name="T47" fmla="*/ 0 h 1845"/>
                  <a:gd name="T48" fmla="*/ 0 w 4964"/>
                  <a:gd name="T49" fmla="*/ 0 h 1845"/>
                  <a:gd name="T50" fmla="*/ 0 w 4964"/>
                  <a:gd name="T51" fmla="*/ 0 h 1845"/>
                  <a:gd name="T52" fmla="*/ 0 w 4964"/>
                  <a:gd name="T53" fmla="*/ 0 h 1845"/>
                  <a:gd name="T54" fmla="*/ 0 w 4964"/>
                  <a:gd name="T55" fmla="*/ 0 h 1845"/>
                  <a:gd name="T56" fmla="*/ 0 w 4964"/>
                  <a:gd name="T57" fmla="*/ 0 h 1845"/>
                  <a:gd name="T58" fmla="*/ 0 w 4964"/>
                  <a:gd name="T59" fmla="*/ 0 h 1845"/>
                  <a:gd name="T60" fmla="*/ 0 w 4964"/>
                  <a:gd name="T61" fmla="*/ 0 h 1845"/>
                  <a:gd name="T62" fmla="*/ 0 w 4964"/>
                  <a:gd name="T63" fmla="*/ 0 h 1845"/>
                  <a:gd name="T64" fmla="*/ 0 w 4964"/>
                  <a:gd name="T65" fmla="*/ 0 h 1845"/>
                  <a:gd name="T66" fmla="*/ 0 w 4964"/>
                  <a:gd name="T67" fmla="*/ 0 h 1845"/>
                  <a:gd name="T68" fmla="*/ 0 w 4964"/>
                  <a:gd name="T69" fmla="*/ 0 h 1845"/>
                  <a:gd name="T70" fmla="*/ 0 w 4964"/>
                  <a:gd name="T71" fmla="*/ 0 h 1845"/>
                  <a:gd name="T72" fmla="*/ 0 w 4964"/>
                  <a:gd name="T73" fmla="*/ 0 h 1845"/>
                  <a:gd name="T74" fmla="*/ 0 w 4964"/>
                  <a:gd name="T75" fmla="*/ 0 h 1845"/>
                  <a:gd name="T76" fmla="*/ 0 w 4964"/>
                  <a:gd name="T77" fmla="*/ 0 h 1845"/>
                  <a:gd name="T78" fmla="*/ 0 w 4964"/>
                  <a:gd name="T79" fmla="*/ 0 h 1845"/>
                  <a:gd name="T80" fmla="*/ 0 w 4964"/>
                  <a:gd name="T81" fmla="*/ 0 h 1845"/>
                  <a:gd name="T82" fmla="*/ 0 w 4964"/>
                  <a:gd name="T83" fmla="*/ 0 h 1845"/>
                  <a:gd name="T84" fmla="*/ 0 w 4964"/>
                  <a:gd name="T85" fmla="*/ 0 h 1845"/>
                  <a:gd name="T86" fmla="*/ 0 w 4964"/>
                  <a:gd name="T87" fmla="*/ 0 h 1845"/>
                  <a:gd name="T88" fmla="*/ 0 w 4964"/>
                  <a:gd name="T89" fmla="*/ 0 h 1845"/>
                  <a:gd name="T90" fmla="*/ 0 w 4964"/>
                  <a:gd name="T91" fmla="*/ 0 h 1845"/>
                  <a:gd name="T92" fmla="*/ 0 w 4964"/>
                  <a:gd name="T93" fmla="*/ 0 h 1845"/>
                  <a:gd name="T94" fmla="*/ 0 w 4964"/>
                  <a:gd name="T95" fmla="*/ 0 h 1845"/>
                  <a:gd name="T96" fmla="*/ 0 w 4964"/>
                  <a:gd name="T97" fmla="*/ 0 h 1845"/>
                  <a:gd name="T98" fmla="*/ 0 w 4964"/>
                  <a:gd name="T99" fmla="*/ 0 h 1845"/>
                  <a:gd name="T100" fmla="*/ 0 w 4964"/>
                  <a:gd name="T101" fmla="*/ 0 h 1845"/>
                  <a:gd name="T102" fmla="*/ 0 w 4964"/>
                  <a:gd name="T103" fmla="*/ 0 h 1845"/>
                  <a:gd name="T104" fmla="*/ 0 w 4964"/>
                  <a:gd name="T105" fmla="*/ 0 h 1845"/>
                  <a:gd name="T106" fmla="*/ 0 w 4964"/>
                  <a:gd name="T107" fmla="*/ 0 h 1845"/>
                  <a:gd name="T108" fmla="*/ 0 w 4964"/>
                  <a:gd name="T109" fmla="*/ 0 h 1845"/>
                  <a:gd name="T110" fmla="*/ 0 w 4964"/>
                  <a:gd name="T111" fmla="*/ 0 h 18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64"/>
                  <a:gd name="T169" fmla="*/ 0 h 1845"/>
                  <a:gd name="T170" fmla="*/ 4964 w 4964"/>
                  <a:gd name="T171" fmla="*/ 1845 h 18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64" h="1845">
                    <a:moveTo>
                      <a:pt x="686" y="13"/>
                    </a:moveTo>
                    <a:lnTo>
                      <a:pt x="767" y="45"/>
                    </a:lnTo>
                    <a:lnTo>
                      <a:pt x="846" y="76"/>
                    </a:lnTo>
                    <a:lnTo>
                      <a:pt x="925" y="107"/>
                    </a:lnTo>
                    <a:lnTo>
                      <a:pt x="1004" y="138"/>
                    </a:lnTo>
                    <a:lnTo>
                      <a:pt x="1085" y="170"/>
                    </a:lnTo>
                    <a:lnTo>
                      <a:pt x="1164" y="202"/>
                    </a:lnTo>
                    <a:lnTo>
                      <a:pt x="1243" y="233"/>
                    </a:lnTo>
                    <a:lnTo>
                      <a:pt x="1322" y="265"/>
                    </a:lnTo>
                    <a:lnTo>
                      <a:pt x="1401" y="297"/>
                    </a:lnTo>
                    <a:lnTo>
                      <a:pt x="1482" y="327"/>
                    </a:lnTo>
                    <a:lnTo>
                      <a:pt x="1561" y="359"/>
                    </a:lnTo>
                    <a:lnTo>
                      <a:pt x="1640" y="390"/>
                    </a:lnTo>
                    <a:lnTo>
                      <a:pt x="1720" y="422"/>
                    </a:lnTo>
                    <a:lnTo>
                      <a:pt x="1799" y="454"/>
                    </a:lnTo>
                    <a:lnTo>
                      <a:pt x="1879" y="485"/>
                    </a:lnTo>
                    <a:lnTo>
                      <a:pt x="1959" y="516"/>
                    </a:lnTo>
                    <a:lnTo>
                      <a:pt x="2122" y="524"/>
                    </a:lnTo>
                    <a:lnTo>
                      <a:pt x="2287" y="532"/>
                    </a:lnTo>
                    <a:lnTo>
                      <a:pt x="2451" y="538"/>
                    </a:lnTo>
                    <a:lnTo>
                      <a:pt x="2615" y="546"/>
                    </a:lnTo>
                    <a:lnTo>
                      <a:pt x="2780" y="554"/>
                    </a:lnTo>
                    <a:lnTo>
                      <a:pt x="2943" y="561"/>
                    </a:lnTo>
                    <a:lnTo>
                      <a:pt x="3108" y="569"/>
                    </a:lnTo>
                    <a:lnTo>
                      <a:pt x="3272" y="577"/>
                    </a:lnTo>
                    <a:lnTo>
                      <a:pt x="3436" y="583"/>
                    </a:lnTo>
                    <a:lnTo>
                      <a:pt x="3601" y="591"/>
                    </a:lnTo>
                    <a:lnTo>
                      <a:pt x="3764" y="598"/>
                    </a:lnTo>
                    <a:lnTo>
                      <a:pt x="3929" y="606"/>
                    </a:lnTo>
                    <a:lnTo>
                      <a:pt x="4093" y="614"/>
                    </a:lnTo>
                    <a:lnTo>
                      <a:pt x="4257" y="620"/>
                    </a:lnTo>
                    <a:lnTo>
                      <a:pt x="4422" y="628"/>
                    </a:lnTo>
                    <a:lnTo>
                      <a:pt x="4585" y="636"/>
                    </a:lnTo>
                    <a:lnTo>
                      <a:pt x="4596" y="637"/>
                    </a:lnTo>
                    <a:lnTo>
                      <a:pt x="4606" y="640"/>
                    </a:lnTo>
                    <a:lnTo>
                      <a:pt x="4618" y="645"/>
                    </a:lnTo>
                    <a:lnTo>
                      <a:pt x="4630" y="652"/>
                    </a:lnTo>
                    <a:lnTo>
                      <a:pt x="4645" y="660"/>
                    </a:lnTo>
                    <a:lnTo>
                      <a:pt x="4658" y="670"/>
                    </a:lnTo>
                    <a:lnTo>
                      <a:pt x="4672" y="681"/>
                    </a:lnTo>
                    <a:lnTo>
                      <a:pt x="4687" y="694"/>
                    </a:lnTo>
                    <a:lnTo>
                      <a:pt x="4719" y="722"/>
                    </a:lnTo>
                    <a:lnTo>
                      <a:pt x="4750" y="753"/>
                    </a:lnTo>
                    <a:lnTo>
                      <a:pt x="4782" y="788"/>
                    </a:lnTo>
                    <a:lnTo>
                      <a:pt x="4814" y="825"/>
                    </a:lnTo>
                    <a:lnTo>
                      <a:pt x="4843" y="862"/>
                    </a:lnTo>
                    <a:lnTo>
                      <a:pt x="4872" y="900"/>
                    </a:lnTo>
                    <a:lnTo>
                      <a:pt x="4897" y="937"/>
                    </a:lnTo>
                    <a:lnTo>
                      <a:pt x="4919" y="973"/>
                    </a:lnTo>
                    <a:lnTo>
                      <a:pt x="4930" y="990"/>
                    </a:lnTo>
                    <a:lnTo>
                      <a:pt x="4938" y="1007"/>
                    </a:lnTo>
                    <a:lnTo>
                      <a:pt x="4946" y="1023"/>
                    </a:lnTo>
                    <a:lnTo>
                      <a:pt x="4952" y="1037"/>
                    </a:lnTo>
                    <a:lnTo>
                      <a:pt x="4958" y="1050"/>
                    </a:lnTo>
                    <a:lnTo>
                      <a:pt x="4960" y="1064"/>
                    </a:lnTo>
                    <a:lnTo>
                      <a:pt x="4963" y="1076"/>
                    </a:lnTo>
                    <a:lnTo>
                      <a:pt x="4964" y="1085"/>
                    </a:lnTo>
                    <a:lnTo>
                      <a:pt x="4962" y="1151"/>
                    </a:lnTo>
                    <a:lnTo>
                      <a:pt x="4960" y="1217"/>
                    </a:lnTo>
                    <a:lnTo>
                      <a:pt x="4959" y="1283"/>
                    </a:lnTo>
                    <a:lnTo>
                      <a:pt x="4958" y="1349"/>
                    </a:lnTo>
                    <a:lnTo>
                      <a:pt x="4956" y="1415"/>
                    </a:lnTo>
                    <a:lnTo>
                      <a:pt x="4955" y="1481"/>
                    </a:lnTo>
                    <a:lnTo>
                      <a:pt x="4954" y="1547"/>
                    </a:lnTo>
                    <a:lnTo>
                      <a:pt x="4952" y="1613"/>
                    </a:lnTo>
                    <a:lnTo>
                      <a:pt x="4951" y="1623"/>
                    </a:lnTo>
                    <a:lnTo>
                      <a:pt x="4947" y="1633"/>
                    </a:lnTo>
                    <a:lnTo>
                      <a:pt x="4943" y="1643"/>
                    </a:lnTo>
                    <a:lnTo>
                      <a:pt x="4936" y="1654"/>
                    </a:lnTo>
                    <a:lnTo>
                      <a:pt x="4930" y="1663"/>
                    </a:lnTo>
                    <a:lnTo>
                      <a:pt x="4921" y="1673"/>
                    </a:lnTo>
                    <a:lnTo>
                      <a:pt x="4910" y="1685"/>
                    </a:lnTo>
                    <a:lnTo>
                      <a:pt x="4898" y="1696"/>
                    </a:lnTo>
                    <a:lnTo>
                      <a:pt x="4873" y="1717"/>
                    </a:lnTo>
                    <a:lnTo>
                      <a:pt x="4843" y="1737"/>
                    </a:lnTo>
                    <a:lnTo>
                      <a:pt x="4811" y="1757"/>
                    </a:lnTo>
                    <a:lnTo>
                      <a:pt x="4777" y="1776"/>
                    </a:lnTo>
                    <a:lnTo>
                      <a:pt x="4742" y="1794"/>
                    </a:lnTo>
                    <a:lnTo>
                      <a:pt x="4707" y="1808"/>
                    </a:lnTo>
                    <a:lnTo>
                      <a:pt x="4671" y="1821"/>
                    </a:lnTo>
                    <a:lnTo>
                      <a:pt x="4638" y="1832"/>
                    </a:lnTo>
                    <a:lnTo>
                      <a:pt x="4622" y="1836"/>
                    </a:lnTo>
                    <a:lnTo>
                      <a:pt x="4606" y="1840"/>
                    </a:lnTo>
                    <a:lnTo>
                      <a:pt x="4592" y="1842"/>
                    </a:lnTo>
                    <a:lnTo>
                      <a:pt x="4577" y="1844"/>
                    </a:lnTo>
                    <a:lnTo>
                      <a:pt x="4564" y="1845"/>
                    </a:lnTo>
                    <a:lnTo>
                      <a:pt x="4552" y="1845"/>
                    </a:lnTo>
                    <a:lnTo>
                      <a:pt x="4542" y="1844"/>
                    </a:lnTo>
                    <a:lnTo>
                      <a:pt x="4533" y="1841"/>
                    </a:lnTo>
                    <a:lnTo>
                      <a:pt x="4332" y="1782"/>
                    </a:lnTo>
                    <a:lnTo>
                      <a:pt x="4131" y="1722"/>
                    </a:lnTo>
                    <a:lnTo>
                      <a:pt x="3931" y="1663"/>
                    </a:lnTo>
                    <a:lnTo>
                      <a:pt x="3730" y="1604"/>
                    </a:lnTo>
                    <a:lnTo>
                      <a:pt x="3529" y="1544"/>
                    </a:lnTo>
                    <a:lnTo>
                      <a:pt x="3329" y="1483"/>
                    </a:lnTo>
                    <a:lnTo>
                      <a:pt x="3128" y="1424"/>
                    </a:lnTo>
                    <a:lnTo>
                      <a:pt x="2927" y="1365"/>
                    </a:lnTo>
                    <a:lnTo>
                      <a:pt x="2727" y="1305"/>
                    </a:lnTo>
                    <a:lnTo>
                      <a:pt x="2526" y="1246"/>
                    </a:lnTo>
                    <a:lnTo>
                      <a:pt x="2325" y="1186"/>
                    </a:lnTo>
                    <a:lnTo>
                      <a:pt x="2125" y="1127"/>
                    </a:lnTo>
                    <a:lnTo>
                      <a:pt x="1924" y="1068"/>
                    </a:lnTo>
                    <a:lnTo>
                      <a:pt x="1724" y="1007"/>
                    </a:lnTo>
                    <a:lnTo>
                      <a:pt x="1523" y="947"/>
                    </a:lnTo>
                    <a:lnTo>
                      <a:pt x="1322" y="888"/>
                    </a:lnTo>
                    <a:lnTo>
                      <a:pt x="1250" y="885"/>
                    </a:lnTo>
                    <a:lnTo>
                      <a:pt x="1176" y="883"/>
                    </a:lnTo>
                    <a:lnTo>
                      <a:pt x="1102" y="880"/>
                    </a:lnTo>
                    <a:lnTo>
                      <a:pt x="1029" y="876"/>
                    </a:lnTo>
                    <a:lnTo>
                      <a:pt x="955" y="874"/>
                    </a:lnTo>
                    <a:lnTo>
                      <a:pt x="881" y="871"/>
                    </a:lnTo>
                    <a:lnTo>
                      <a:pt x="809" y="867"/>
                    </a:lnTo>
                    <a:lnTo>
                      <a:pt x="735" y="864"/>
                    </a:lnTo>
                    <a:lnTo>
                      <a:pt x="661" y="862"/>
                    </a:lnTo>
                    <a:lnTo>
                      <a:pt x="588" y="859"/>
                    </a:lnTo>
                    <a:lnTo>
                      <a:pt x="514" y="855"/>
                    </a:lnTo>
                    <a:lnTo>
                      <a:pt x="441" y="852"/>
                    </a:lnTo>
                    <a:lnTo>
                      <a:pt x="368" y="850"/>
                    </a:lnTo>
                    <a:lnTo>
                      <a:pt x="294" y="847"/>
                    </a:lnTo>
                    <a:lnTo>
                      <a:pt x="220" y="843"/>
                    </a:lnTo>
                    <a:lnTo>
                      <a:pt x="147" y="841"/>
                    </a:lnTo>
                    <a:lnTo>
                      <a:pt x="129" y="839"/>
                    </a:lnTo>
                    <a:lnTo>
                      <a:pt x="111" y="834"/>
                    </a:lnTo>
                    <a:lnTo>
                      <a:pt x="95" y="827"/>
                    </a:lnTo>
                    <a:lnTo>
                      <a:pt x="79" y="819"/>
                    </a:lnTo>
                    <a:lnTo>
                      <a:pt x="66" y="809"/>
                    </a:lnTo>
                    <a:lnTo>
                      <a:pt x="52" y="797"/>
                    </a:lnTo>
                    <a:lnTo>
                      <a:pt x="41" y="784"/>
                    </a:lnTo>
                    <a:lnTo>
                      <a:pt x="30" y="768"/>
                    </a:lnTo>
                    <a:lnTo>
                      <a:pt x="21" y="752"/>
                    </a:lnTo>
                    <a:lnTo>
                      <a:pt x="13" y="736"/>
                    </a:lnTo>
                    <a:lnTo>
                      <a:pt x="8" y="718"/>
                    </a:lnTo>
                    <a:lnTo>
                      <a:pt x="4" y="699"/>
                    </a:lnTo>
                    <a:lnTo>
                      <a:pt x="1" y="681"/>
                    </a:lnTo>
                    <a:lnTo>
                      <a:pt x="0" y="662"/>
                    </a:lnTo>
                    <a:lnTo>
                      <a:pt x="1" y="644"/>
                    </a:lnTo>
                    <a:lnTo>
                      <a:pt x="4" y="625"/>
                    </a:lnTo>
                    <a:lnTo>
                      <a:pt x="15" y="561"/>
                    </a:lnTo>
                    <a:lnTo>
                      <a:pt x="29" y="497"/>
                    </a:lnTo>
                    <a:lnTo>
                      <a:pt x="42" y="434"/>
                    </a:lnTo>
                    <a:lnTo>
                      <a:pt x="54" y="369"/>
                    </a:lnTo>
                    <a:lnTo>
                      <a:pt x="67" y="306"/>
                    </a:lnTo>
                    <a:lnTo>
                      <a:pt x="79" y="243"/>
                    </a:lnTo>
                    <a:lnTo>
                      <a:pt x="92" y="179"/>
                    </a:lnTo>
                    <a:lnTo>
                      <a:pt x="105" y="115"/>
                    </a:lnTo>
                    <a:lnTo>
                      <a:pt x="108" y="105"/>
                    </a:lnTo>
                    <a:lnTo>
                      <a:pt x="113" y="97"/>
                    </a:lnTo>
                    <a:lnTo>
                      <a:pt x="121" y="88"/>
                    </a:lnTo>
                    <a:lnTo>
                      <a:pt x="132" y="80"/>
                    </a:lnTo>
                    <a:lnTo>
                      <a:pt x="144" y="74"/>
                    </a:lnTo>
                    <a:lnTo>
                      <a:pt x="158" y="66"/>
                    </a:lnTo>
                    <a:lnTo>
                      <a:pt x="174" y="59"/>
                    </a:lnTo>
                    <a:lnTo>
                      <a:pt x="191" y="53"/>
                    </a:lnTo>
                    <a:lnTo>
                      <a:pt x="210" y="46"/>
                    </a:lnTo>
                    <a:lnTo>
                      <a:pt x="229" y="41"/>
                    </a:lnTo>
                    <a:lnTo>
                      <a:pt x="250" y="34"/>
                    </a:lnTo>
                    <a:lnTo>
                      <a:pt x="273" y="29"/>
                    </a:lnTo>
                    <a:lnTo>
                      <a:pt x="319" y="21"/>
                    </a:lnTo>
                    <a:lnTo>
                      <a:pt x="368" y="13"/>
                    </a:lnTo>
                    <a:lnTo>
                      <a:pt x="418" y="8"/>
                    </a:lnTo>
                    <a:lnTo>
                      <a:pt x="467" y="2"/>
                    </a:lnTo>
                    <a:lnTo>
                      <a:pt x="514" y="0"/>
                    </a:lnTo>
                    <a:lnTo>
                      <a:pt x="559" y="0"/>
                    </a:lnTo>
                    <a:lnTo>
                      <a:pt x="600" y="0"/>
                    </a:lnTo>
                    <a:lnTo>
                      <a:pt x="636" y="2"/>
                    </a:lnTo>
                    <a:lnTo>
                      <a:pt x="652" y="5"/>
                    </a:lnTo>
                    <a:lnTo>
                      <a:pt x="665" y="6"/>
                    </a:lnTo>
                    <a:lnTo>
                      <a:pt x="677" y="9"/>
                    </a:lnTo>
                    <a:lnTo>
                      <a:pt x="686" y="13"/>
                    </a:lnTo>
                    <a:close/>
                  </a:path>
                </a:pathLst>
              </a:custGeom>
              <a:solidFill>
                <a:srgbClr val="994779"/>
              </a:solidFill>
              <a:ln w="9525">
                <a:noFill/>
                <a:round/>
                <a:headEnd/>
                <a:tailEnd/>
              </a:ln>
            </p:spPr>
            <p:txBody>
              <a:bodyPr/>
              <a:lstStyle/>
              <a:p>
                <a:pPr eaLnBrk="1" hangingPunct="1"/>
                <a:endParaRPr lang="pt-BR" b="1" u="none"/>
              </a:p>
            </p:txBody>
          </p:sp>
          <p:sp>
            <p:nvSpPr>
              <p:cNvPr id="455799" name="Freeform 2386"/>
              <p:cNvSpPr>
                <a:spLocks/>
              </p:cNvSpPr>
              <p:nvPr/>
            </p:nvSpPr>
            <p:spPr bwMode="auto">
              <a:xfrm>
                <a:off x="1346" y="3129"/>
                <a:ext cx="1241" cy="462"/>
              </a:xfrm>
              <a:custGeom>
                <a:avLst/>
                <a:gdLst>
                  <a:gd name="T0" fmla="*/ 0 w 4964"/>
                  <a:gd name="T1" fmla="*/ 0 h 1845"/>
                  <a:gd name="T2" fmla="*/ 0 w 4964"/>
                  <a:gd name="T3" fmla="*/ 0 h 1845"/>
                  <a:gd name="T4" fmla="*/ 0 w 4964"/>
                  <a:gd name="T5" fmla="*/ 0 h 1845"/>
                  <a:gd name="T6" fmla="*/ 0 w 4964"/>
                  <a:gd name="T7" fmla="*/ 0 h 1845"/>
                  <a:gd name="T8" fmla="*/ 0 w 4964"/>
                  <a:gd name="T9" fmla="*/ 0 h 1845"/>
                  <a:gd name="T10" fmla="*/ 0 w 4964"/>
                  <a:gd name="T11" fmla="*/ 0 h 1845"/>
                  <a:gd name="T12" fmla="*/ 0 w 4964"/>
                  <a:gd name="T13" fmla="*/ 0 h 1845"/>
                  <a:gd name="T14" fmla="*/ 0 w 4964"/>
                  <a:gd name="T15" fmla="*/ 0 h 1845"/>
                  <a:gd name="T16" fmla="*/ 0 w 4964"/>
                  <a:gd name="T17" fmla="*/ 0 h 1845"/>
                  <a:gd name="T18" fmla="*/ 0 w 4964"/>
                  <a:gd name="T19" fmla="*/ 0 h 1845"/>
                  <a:gd name="T20" fmla="*/ 0 w 4964"/>
                  <a:gd name="T21" fmla="*/ 0 h 1845"/>
                  <a:gd name="T22" fmla="*/ 0 w 4964"/>
                  <a:gd name="T23" fmla="*/ 0 h 1845"/>
                  <a:gd name="T24" fmla="*/ 0 w 4964"/>
                  <a:gd name="T25" fmla="*/ 0 h 1845"/>
                  <a:gd name="T26" fmla="*/ 0 w 4964"/>
                  <a:gd name="T27" fmla="*/ 0 h 1845"/>
                  <a:gd name="T28" fmla="*/ 0 w 4964"/>
                  <a:gd name="T29" fmla="*/ 0 h 1845"/>
                  <a:gd name="T30" fmla="*/ 0 w 4964"/>
                  <a:gd name="T31" fmla="*/ 0 h 1845"/>
                  <a:gd name="T32" fmla="*/ 0 w 4964"/>
                  <a:gd name="T33" fmla="*/ 0 h 1845"/>
                  <a:gd name="T34" fmla="*/ 0 w 4964"/>
                  <a:gd name="T35" fmla="*/ 0 h 1845"/>
                  <a:gd name="T36" fmla="*/ 0 w 4964"/>
                  <a:gd name="T37" fmla="*/ 0 h 1845"/>
                  <a:gd name="T38" fmla="*/ 0 w 4964"/>
                  <a:gd name="T39" fmla="*/ 0 h 1845"/>
                  <a:gd name="T40" fmla="*/ 0 w 4964"/>
                  <a:gd name="T41" fmla="*/ 0 h 1845"/>
                  <a:gd name="T42" fmla="*/ 0 w 4964"/>
                  <a:gd name="T43" fmla="*/ 0 h 1845"/>
                  <a:gd name="T44" fmla="*/ 0 w 4964"/>
                  <a:gd name="T45" fmla="*/ 0 h 1845"/>
                  <a:gd name="T46" fmla="*/ 0 w 4964"/>
                  <a:gd name="T47" fmla="*/ 0 h 1845"/>
                  <a:gd name="T48" fmla="*/ 0 w 4964"/>
                  <a:gd name="T49" fmla="*/ 0 h 1845"/>
                  <a:gd name="T50" fmla="*/ 0 w 4964"/>
                  <a:gd name="T51" fmla="*/ 0 h 1845"/>
                  <a:gd name="T52" fmla="*/ 0 w 4964"/>
                  <a:gd name="T53" fmla="*/ 0 h 1845"/>
                  <a:gd name="T54" fmla="*/ 0 w 4964"/>
                  <a:gd name="T55" fmla="*/ 0 h 1845"/>
                  <a:gd name="T56" fmla="*/ 0 w 4964"/>
                  <a:gd name="T57" fmla="*/ 0 h 1845"/>
                  <a:gd name="T58" fmla="*/ 0 w 4964"/>
                  <a:gd name="T59" fmla="*/ 0 h 1845"/>
                  <a:gd name="T60" fmla="*/ 0 w 4964"/>
                  <a:gd name="T61" fmla="*/ 0 h 1845"/>
                  <a:gd name="T62" fmla="*/ 0 w 4964"/>
                  <a:gd name="T63" fmla="*/ 0 h 1845"/>
                  <a:gd name="T64" fmla="*/ 0 w 4964"/>
                  <a:gd name="T65" fmla="*/ 0 h 1845"/>
                  <a:gd name="T66" fmla="*/ 0 w 4964"/>
                  <a:gd name="T67" fmla="*/ 0 h 1845"/>
                  <a:gd name="T68" fmla="*/ 0 w 4964"/>
                  <a:gd name="T69" fmla="*/ 0 h 1845"/>
                  <a:gd name="T70" fmla="*/ 0 w 4964"/>
                  <a:gd name="T71" fmla="*/ 0 h 1845"/>
                  <a:gd name="T72" fmla="*/ 0 w 4964"/>
                  <a:gd name="T73" fmla="*/ 0 h 1845"/>
                  <a:gd name="T74" fmla="*/ 0 w 4964"/>
                  <a:gd name="T75" fmla="*/ 0 h 1845"/>
                  <a:gd name="T76" fmla="*/ 0 w 4964"/>
                  <a:gd name="T77" fmla="*/ 0 h 1845"/>
                  <a:gd name="T78" fmla="*/ 0 w 4964"/>
                  <a:gd name="T79" fmla="*/ 0 h 1845"/>
                  <a:gd name="T80" fmla="*/ 0 w 4964"/>
                  <a:gd name="T81" fmla="*/ 0 h 1845"/>
                  <a:gd name="T82" fmla="*/ 0 w 4964"/>
                  <a:gd name="T83" fmla="*/ 0 h 1845"/>
                  <a:gd name="T84" fmla="*/ 0 w 4964"/>
                  <a:gd name="T85" fmla="*/ 0 h 1845"/>
                  <a:gd name="T86" fmla="*/ 0 w 4964"/>
                  <a:gd name="T87" fmla="*/ 0 h 1845"/>
                  <a:gd name="T88" fmla="*/ 0 w 4964"/>
                  <a:gd name="T89" fmla="*/ 0 h 1845"/>
                  <a:gd name="T90" fmla="*/ 0 w 4964"/>
                  <a:gd name="T91" fmla="*/ 0 h 1845"/>
                  <a:gd name="T92" fmla="*/ 0 w 4964"/>
                  <a:gd name="T93" fmla="*/ 0 h 1845"/>
                  <a:gd name="T94" fmla="*/ 0 w 4964"/>
                  <a:gd name="T95" fmla="*/ 0 h 1845"/>
                  <a:gd name="T96" fmla="*/ 0 w 4964"/>
                  <a:gd name="T97" fmla="*/ 0 h 1845"/>
                  <a:gd name="T98" fmla="*/ 0 w 4964"/>
                  <a:gd name="T99" fmla="*/ 0 h 1845"/>
                  <a:gd name="T100" fmla="*/ 0 w 4964"/>
                  <a:gd name="T101" fmla="*/ 0 h 1845"/>
                  <a:gd name="T102" fmla="*/ 0 w 4964"/>
                  <a:gd name="T103" fmla="*/ 0 h 1845"/>
                  <a:gd name="T104" fmla="*/ 0 w 4964"/>
                  <a:gd name="T105" fmla="*/ 0 h 1845"/>
                  <a:gd name="T106" fmla="*/ 0 w 4964"/>
                  <a:gd name="T107" fmla="*/ 0 h 1845"/>
                  <a:gd name="T108" fmla="*/ 0 w 4964"/>
                  <a:gd name="T109" fmla="*/ 0 h 1845"/>
                  <a:gd name="T110" fmla="*/ 0 w 4964"/>
                  <a:gd name="T111" fmla="*/ 0 h 18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64"/>
                  <a:gd name="T169" fmla="*/ 0 h 1845"/>
                  <a:gd name="T170" fmla="*/ 4964 w 4964"/>
                  <a:gd name="T171" fmla="*/ 1845 h 18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64" h="1845">
                    <a:moveTo>
                      <a:pt x="686" y="13"/>
                    </a:moveTo>
                    <a:lnTo>
                      <a:pt x="767" y="45"/>
                    </a:lnTo>
                    <a:lnTo>
                      <a:pt x="846" y="76"/>
                    </a:lnTo>
                    <a:lnTo>
                      <a:pt x="925" y="107"/>
                    </a:lnTo>
                    <a:lnTo>
                      <a:pt x="1004" y="138"/>
                    </a:lnTo>
                    <a:lnTo>
                      <a:pt x="1085" y="170"/>
                    </a:lnTo>
                    <a:lnTo>
                      <a:pt x="1164" y="202"/>
                    </a:lnTo>
                    <a:lnTo>
                      <a:pt x="1243" y="233"/>
                    </a:lnTo>
                    <a:lnTo>
                      <a:pt x="1322" y="265"/>
                    </a:lnTo>
                    <a:lnTo>
                      <a:pt x="1401" y="297"/>
                    </a:lnTo>
                    <a:lnTo>
                      <a:pt x="1482" y="327"/>
                    </a:lnTo>
                    <a:lnTo>
                      <a:pt x="1561" y="359"/>
                    </a:lnTo>
                    <a:lnTo>
                      <a:pt x="1640" y="390"/>
                    </a:lnTo>
                    <a:lnTo>
                      <a:pt x="1720" y="422"/>
                    </a:lnTo>
                    <a:lnTo>
                      <a:pt x="1799" y="454"/>
                    </a:lnTo>
                    <a:lnTo>
                      <a:pt x="1879" y="485"/>
                    </a:lnTo>
                    <a:lnTo>
                      <a:pt x="1959" y="516"/>
                    </a:lnTo>
                    <a:lnTo>
                      <a:pt x="2122" y="524"/>
                    </a:lnTo>
                    <a:lnTo>
                      <a:pt x="2287" y="532"/>
                    </a:lnTo>
                    <a:lnTo>
                      <a:pt x="2451" y="538"/>
                    </a:lnTo>
                    <a:lnTo>
                      <a:pt x="2615" y="546"/>
                    </a:lnTo>
                    <a:lnTo>
                      <a:pt x="2780" y="554"/>
                    </a:lnTo>
                    <a:lnTo>
                      <a:pt x="2943" y="561"/>
                    </a:lnTo>
                    <a:lnTo>
                      <a:pt x="3108" y="569"/>
                    </a:lnTo>
                    <a:lnTo>
                      <a:pt x="3272" y="577"/>
                    </a:lnTo>
                    <a:lnTo>
                      <a:pt x="3436" y="583"/>
                    </a:lnTo>
                    <a:lnTo>
                      <a:pt x="3601" y="591"/>
                    </a:lnTo>
                    <a:lnTo>
                      <a:pt x="3764" y="598"/>
                    </a:lnTo>
                    <a:lnTo>
                      <a:pt x="3929" y="606"/>
                    </a:lnTo>
                    <a:lnTo>
                      <a:pt x="4093" y="614"/>
                    </a:lnTo>
                    <a:lnTo>
                      <a:pt x="4257" y="620"/>
                    </a:lnTo>
                    <a:lnTo>
                      <a:pt x="4422" y="628"/>
                    </a:lnTo>
                    <a:lnTo>
                      <a:pt x="4585" y="636"/>
                    </a:lnTo>
                    <a:lnTo>
                      <a:pt x="4596" y="637"/>
                    </a:lnTo>
                    <a:lnTo>
                      <a:pt x="4606" y="640"/>
                    </a:lnTo>
                    <a:lnTo>
                      <a:pt x="4618" y="645"/>
                    </a:lnTo>
                    <a:lnTo>
                      <a:pt x="4630" y="652"/>
                    </a:lnTo>
                    <a:lnTo>
                      <a:pt x="4645" y="660"/>
                    </a:lnTo>
                    <a:lnTo>
                      <a:pt x="4658" y="670"/>
                    </a:lnTo>
                    <a:lnTo>
                      <a:pt x="4672" y="681"/>
                    </a:lnTo>
                    <a:lnTo>
                      <a:pt x="4687" y="694"/>
                    </a:lnTo>
                    <a:lnTo>
                      <a:pt x="4719" y="722"/>
                    </a:lnTo>
                    <a:lnTo>
                      <a:pt x="4750" y="753"/>
                    </a:lnTo>
                    <a:lnTo>
                      <a:pt x="4782" y="788"/>
                    </a:lnTo>
                    <a:lnTo>
                      <a:pt x="4814" y="825"/>
                    </a:lnTo>
                    <a:lnTo>
                      <a:pt x="4843" y="862"/>
                    </a:lnTo>
                    <a:lnTo>
                      <a:pt x="4872" y="900"/>
                    </a:lnTo>
                    <a:lnTo>
                      <a:pt x="4897" y="937"/>
                    </a:lnTo>
                    <a:lnTo>
                      <a:pt x="4919" y="973"/>
                    </a:lnTo>
                    <a:lnTo>
                      <a:pt x="4930" y="990"/>
                    </a:lnTo>
                    <a:lnTo>
                      <a:pt x="4938" y="1007"/>
                    </a:lnTo>
                    <a:lnTo>
                      <a:pt x="4946" y="1023"/>
                    </a:lnTo>
                    <a:lnTo>
                      <a:pt x="4952" y="1037"/>
                    </a:lnTo>
                    <a:lnTo>
                      <a:pt x="4958" y="1050"/>
                    </a:lnTo>
                    <a:lnTo>
                      <a:pt x="4960" y="1064"/>
                    </a:lnTo>
                    <a:lnTo>
                      <a:pt x="4963" y="1076"/>
                    </a:lnTo>
                    <a:lnTo>
                      <a:pt x="4964" y="1085"/>
                    </a:lnTo>
                    <a:lnTo>
                      <a:pt x="4962" y="1151"/>
                    </a:lnTo>
                    <a:lnTo>
                      <a:pt x="4960" y="1217"/>
                    </a:lnTo>
                    <a:lnTo>
                      <a:pt x="4959" y="1283"/>
                    </a:lnTo>
                    <a:lnTo>
                      <a:pt x="4958" y="1349"/>
                    </a:lnTo>
                    <a:lnTo>
                      <a:pt x="4956" y="1415"/>
                    </a:lnTo>
                    <a:lnTo>
                      <a:pt x="4955" y="1481"/>
                    </a:lnTo>
                    <a:lnTo>
                      <a:pt x="4954" y="1547"/>
                    </a:lnTo>
                    <a:lnTo>
                      <a:pt x="4952" y="1613"/>
                    </a:lnTo>
                    <a:lnTo>
                      <a:pt x="4951" y="1623"/>
                    </a:lnTo>
                    <a:lnTo>
                      <a:pt x="4947" y="1633"/>
                    </a:lnTo>
                    <a:lnTo>
                      <a:pt x="4943" y="1643"/>
                    </a:lnTo>
                    <a:lnTo>
                      <a:pt x="4936" y="1654"/>
                    </a:lnTo>
                    <a:lnTo>
                      <a:pt x="4930" y="1663"/>
                    </a:lnTo>
                    <a:lnTo>
                      <a:pt x="4921" y="1673"/>
                    </a:lnTo>
                    <a:lnTo>
                      <a:pt x="4910" y="1685"/>
                    </a:lnTo>
                    <a:lnTo>
                      <a:pt x="4898" y="1696"/>
                    </a:lnTo>
                    <a:lnTo>
                      <a:pt x="4873" y="1717"/>
                    </a:lnTo>
                    <a:lnTo>
                      <a:pt x="4843" y="1737"/>
                    </a:lnTo>
                    <a:lnTo>
                      <a:pt x="4811" y="1757"/>
                    </a:lnTo>
                    <a:lnTo>
                      <a:pt x="4777" y="1776"/>
                    </a:lnTo>
                    <a:lnTo>
                      <a:pt x="4742" y="1794"/>
                    </a:lnTo>
                    <a:lnTo>
                      <a:pt x="4707" y="1808"/>
                    </a:lnTo>
                    <a:lnTo>
                      <a:pt x="4671" y="1821"/>
                    </a:lnTo>
                    <a:lnTo>
                      <a:pt x="4638" y="1832"/>
                    </a:lnTo>
                    <a:lnTo>
                      <a:pt x="4622" y="1836"/>
                    </a:lnTo>
                    <a:lnTo>
                      <a:pt x="4606" y="1840"/>
                    </a:lnTo>
                    <a:lnTo>
                      <a:pt x="4592" y="1842"/>
                    </a:lnTo>
                    <a:lnTo>
                      <a:pt x="4577" y="1844"/>
                    </a:lnTo>
                    <a:lnTo>
                      <a:pt x="4564" y="1845"/>
                    </a:lnTo>
                    <a:lnTo>
                      <a:pt x="4552" y="1845"/>
                    </a:lnTo>
                    <a:lnTo>
                      <a:pt x="4542" y="1844"/>
                    </a:lnTo>
                    <a:lnTo>
                      <a:pt x="4533" y="1841"/>
                    </a:lnTo>
                    <a:lnTo>
                      <a:pt x="4332" y="1782"/>
                    </a:lnTo>
                    <a:lnTo>
                      <a:pt x="4131" y="1722"/>
                    </a:lnTo>
                    <a:lnTo>
                      <a:pt x="3931" y="1663"/>
                    </a:lnTo>
                    <a:lnTo>
                      <a:pt x="3730" y="1604"/>
                    </a:lnTo>
                    <a:lnTo>
                      <a:pt x="3529" y="1544"/>
                    </a:lnTo>
                    <a:lnTo>
                      <a:pt x="3329" y="1483"/>
                    </a:lnTo>
                    <a:lnTo>
                      <a:pt x="3128" y="1424"/>
                    </a:lnTo>
                    <a:lnTo>
                      <a:pt x="2927" y="1365"/>
                    </a:lnTo>
                    <a:lnTo>
                      <a:pt x="2727" y="1305"/>
                    </a:lnTo>
                    <a:lnTo>
                      <a:pt x="2526" y="1246"/>
                    </a:lnTo>
                    <a:lnTo>
                      <a:pt x="2325" y="1186"/>
                    </a:lnTo>
                    <a:lnTo>
                      <a:pt x="2125" y="1127"/>
                    </a:lnTo>
                    <a:lnTo>
                      <a:pt x="1924" y="1068"/>
                    </a:lnTo>
                    <a:lnTo>
                      <a:pt x="1724" y="1007"/>
                    </a:lnTo>
                    <a:lnTo>
                      <a:pt x="1523" y="947"/>
                    </a:lnTo>
                    <a:lnTo>
                      <a:pt x="1322" y="888"/>
                    </a:lnTo>
                    <a:lnTo>
                      <a:pt x="1250" y="885"/>
                    </a:lnTo>
                    <a:lnTo>
                      <a:pt x="1176" y="883"/>
                    </a:lnTo>
                    <a:lnTo>
                      <a:pt x="1102" y="880"/>
                    </a:lnTo>
                    <a:lnTo>
                      <a:pt x="1029" y="876"/>
                    </a:lnTo>
                    <a:lnTo>
                      <a:pt x="955" y="874"/>
                    </a:lnTo>
                    <a:lnTo>
                      <a:pt x="881" y="871"/>
                    </a:lnTo>
                    <a:lnTo>
                      <a:pt x="809" y="867"/>
                    </a:lnTo>
                    <a:lnTo>
                      <a:pt x="735" y="864"/>
                    </a:lnTo>
                    <a:lnTo>
                      <a:pt x="661" y="862"/>
                    </a:lnTo>
                    <a:lnTo>
                      <a:pt x="588" y="859"/>
                    </a:lnTo>
                    <a:lnTo>
                      <a:pt x="514" y="855"/>
                    </a:lnTo>
                    <a:lnTo>
                      <a:pt x="441" y="852"/>
                    </a:lnTo>
                    <a:lnTo>
                      <a:pt x="368" y="850"/>
                    </a:lnTo>
                    <a:lnTo>
                      <a:pt x="294" y="847"/>
                    </a:lnTo>
                    <a:lnTo>
                      <a:pt x="220" y="843"/>
                    </a:lnTo>
                    <a:lnTo>
                      <a:pt x="147" y="841"/>
                    </a:lnTo>
                    <a:lnTo>
                      <a:pt x="129" y="839"/>
                    </a:lnTo>
                    <a:lnTo>
                      <a:pt x="111" y="834"/>
                    </a:lnTo>
                    <a:lnTo>
                      <a:pt x="95" y="827"/>
                    </a:lnTo>
                    <a:lnTo>
                      <a:pt x="79" y="819"/>
                    </a:lnTo>
                    <a:lnTo>
                      <a:pt x="66" y="809"/>
                    </a:lnTo>
                    <a:lnTo>
                      <a:pt x="52" y="797"/>
                    </a:lnTo>
                    <a:lnTo>
                      <a:pt x="41" y="784"/>
                    </a:lnTo>
                    <a:lnTo>
                      <a:pt x="30" y="768"/>
                    </a:lnTo>
                    <a:lnTo>
                      <a:pt x="21" y="752"/>
                    </a:lnTo>
                    <a:lnTo>
                      <a:pt x="13" y="736"/>
                    </a:lnTo>
                    <a:lnTo>
                      <a:pt x="8" y="718"/>
                    </a:lnTo>
                    <a:lnTo>
                      <a:pt x="4" y="699"/>
                    </a:lnTo>
                    <a:lnTo>
                      <a:pt x="1" y="681"/>
                    </a:lnTo>
                    <a:lnTo>
                      <a:pt x="0" y="662"/>
                    </a:lnTo>
                    <a:lnTo>
                      <a:pt x="1" y="644"/>
                    </a:lnTo>
                    <a:lnTo>
                      <a:pt x="4" y="625"/>
                    </a:lnTo>
                    <a:lnTo>
                      <a:pt x="15" y="561"/>
                    </a:lnTo>
                    <a:lnTo>
                      <a:pt x="29" y="497"/>
                    </a:lnTo>
                    <a:lnTo>
                      <a:pt x="42" y="434"/>
                    </a:lnTo>
                    <a:lnTo>
                      <a:pt x="54" y="369"/>
                    </a:lnTo>
                    <a:lnTo>
                      <a:pt x="67" y="306"/>
                    </a:lnTo>
                    <a:lnTo>
                      <a:pt x="79" y="243"/>
                    </a:lnTo>
                    <a:lnTo>
                      <a:pt x="92" y="179"/>
                    </a:lnTo>
                    <a:lnTo>
                      <a:pt x="105" y="115"/>
                    </a:lnTo>
                    <a:lnTo>
                      <a:pt x="108" y="105"/>
                    </a:lnTo>
                    <a:lnTo>
                      <a:pt x="113" y="97"/>
                    </a:lnTo>
                    <a:lnTo>
                      <a:pt x="121" y="88"/>
                    </a:lnTo>
                    <a:lnTo>
                      <a:pt x="132" y="80"/>
                    </a:lnTo>
                    <a:lnTo>
                      <a:pt x="144" y="74"/>
                    </a:lnTo>
                    <a:lnTo>
                      <a:pt x="158" y="66"/>
                    </a:lnTo>
                    <a:lnTo>
                      <a:pt x="174" y="59"/>
                    </a:lnTo>
                    <a:lnTo>
                      <a:pt x="191" y="53"/>
                    </a:lnTo>
                    <a:lnTo>
                      <a:pt x="210" y="46"/>
                    </a:lnTo>
                    <a:lnTo>
                      <a:pt x="229" y="41"/>
                    </a:lnTo>
                    <a:lnTo>
                      <a:pt x="250" y="34"/>
                    </a:lnTo>
                    <a:lnTo>
                      <a:pt x="273" y="29"/>
                    </a:lnTo>
                    <a:lnTo>
                      <a:pt x="319" y="21"/>
                    </a:lnTo>
                    <a:lnTo>
                      <a:pt x="368" y="13"/>
                    </a:lnTo>
                    <a:lnTo>
                      <a:pt x="418" y="8"/>
                    </a:lnTo>
                    <a:lnTo>
                      <a:pt x="467" y="2"/>
                    </a:lnTo>
                    <a:lnTo>
                      <a:pt x="514" y="0"/>
                    </a:lnTo>
                    <a:lnTo>
                      <a:pt x="559" y="0"/>
                    </a:lnTo>
                    <a:lnTo>
                      <a:pt x="600" y="0"/>
                    </a:lnTo>
                    <a:lnTo>
                      <a:pt x="636" y="2"/>
                    </a:lnTo>
                    <a:lnTo>
                      <a:pt x="652" y="5"/>
                    </a:lnTo>
                    <a:lnTo>
                      <a:pt x="665" y="6"/>
                    </a:lnTo>
                    <a:lnTo>
                      <a:pt x="677" y="9"/>
                    </a:lnTo>
                    <a:lnTo>
                      <a:pt x="686" y="13"/>
                    </a:lnTo>
                  </a:path>
                </a:pathLst>
              </a:custGeom>
              <a:noFill/>
              <a:ln w="3175">
                <a:solidFill>
                  <a:srgbClr val="1F1A17"/>
                </a:solidFill>
                <a:round/>
                <a:headEnd/>
                <a:tailEnd/>
              </a:ln>
            </p:spPr>
            <p:txBody>
              <a:bodyPr/>
              <a:lstStyle/>
              <a:p>
                <a:pPr eaLnBrk="1" hangingPunct="1"/>
                <a:endParaRPr lang="pt-BR" b="1" u="none"/>
              </a:p>
            </p:txBody>
          </p:sp>
          <p:sp>
            <p:nvSpPr>
              <p:cNvPr id="455800" name="Freeform 2387"/>
              <p:cNvSpPr>
                <a:spLocks/>
              </p:cNvSpPr>
              <p:nvPr/>
            </p:nvSpPr>
            <p:spPr bwMode="auto">
              <a:xfrm>
                <a:off x="1867" y="2035"/>
                <a:ext cx="546" cy="771"/>
              </a:xfrm>
              <a:custGeom>
                <a:avLst/>
                <a:gdLst>
                  <a:gd name="T0" fmla="*/ 0 w 2184"/>
                  <a:gd name="T1" fmla="*/ 0 h 3082"/>
                  <a:gd name="T2" fmla="*/ 0 w 2184"/>
                  <a:gd name="T3" fmla="*/ 0 h 3082"/>
                  <a:gd name="T4" fmla="*/ 0 w 2184"/>
                  <a:gd name="T5" fmla="*/ 0 h 3082"/>
                  <a:gd name="T6" fmla="*/ 0 w 2184"/>
                  <a:gd name="T7" fmla="*/ 0 h 3082"/>
                  <a:gd name="T8" fmla="*/ 0 w 2184"/>
                  <a:gd name="T9" fmla="*/ 0 h 3082"/>
                  <a:gd name="T10" fmla="*/ 0 w 2184"/>
                  <a:gd name="T11" fmla="*/ 0 h 3082"/>
                  <a:gd name="T12" fmla="*/ 0 w 2184"/>
                  <a:gd name="T13" fmla="*/ 0 h 3082"/>
                  <a:gd name="T14" fmla="*/ 0 w 2184"/>
                  <a:gd name="T15" fmla="*/ 0 h 3082"/>
                  <a:gd name="T16" fmla="*/ 0 w 2184"/>
                  <a:gd name="T17" fmla="*/ 0 h 3082"/>
                  <a:gd name="T18" fmla="*/ 0 w 2184"/>
                  <a:gd name="T19" fmla="*/ 0 h 3082"/>
                  <a:gd name="T20" fmla="*/ 0 w 2184"/>
                  <a:gd name="T21" fmla="*/ 0 h 3082"/>
                  <a:gd name="T22" fmla="*/ 0 w 2184"/>
                  <a:gd name="T23" fmla="*/ 0 h 3082"/>
                  <a:gd name="T24" fmla="*/ 0 w 2184"/>
                  <a:gd name="T25" fmla="*/ 0 h 3082"/>
                  <a:gd name="T26" fmla="*/ 0 w 2184"/>
                  <a:gd name="T27" fmla="*/ 0 h 3082"/>
                  <a:gd name="T28" fmla="*/ 0 w 2184"/>
                  <a:gd name="T29" fmla="*/ 0 h 3082"/>
                  <a:gd name="T30" fmla="*/ 0 w 2184"/>
                  <a:gd name="T31" fmla="*/ 0 h 3082"/>
                  <a:gd name="T32" fmla="*/ 0 w 2184"/>
                  <a:gd name="T33" fmla="*/ 0 h 3082"/>
                  <a:gd name="T34" fmla="*/ 0 w 2184"/>
                  <a:gd name="T35" fmla="*/ 0 h 3082"/>
                  <a:gd name="T36" fmla="*/ 0 w 2184"/>
                  <a:gd name="T37" fmla="*/ 0 h 3082"/>
                  <a:gd name="T38" fmla="*/ 0 w 2184"/>
                  <a:gd name="T39" fmla="*/ 0 h 3082"/>
                  <a:gd name="T40" fmla="*/ 0 w 2184"/>
                  <a:gd name="T41" fmla="*/ 0 h 3082"/>
                  <a:gd name="T42" fmla="*/ 0 w 2184"/>
                  <a:gd name="T43" fmla="*/ 0 h 3082"/>
                  <a:gd name="T44" fmla="*/ 0 w 2184"/>
                  <a:gd name="T45" fmla="*/ 0 h 3082"/>
                  <a:gd name="T46" fmla="*/ 0 w 2184"/>
                  <a:gd name="T47" fmla="*/ 0 h 3082"/>
                  <a:gd name="T48" fmla="*/ 0 w 2184"/>
                  <a:gd name="T49" fmla="*/ 0 h 3082"/>
                  <a:gd name="T50" fmla="*/ 0 w 2184"/>
                  <a:gd name="T51" fmla="*/ 0 h 3082"/>
                  <a:gd name="T52" fmla="*/ 0 w 2184"/>
                  <a:gd name="T53" fmla="*/ 0 h 3082"/>
                  <a:gd name="T54" fmla="*/ 0 w 2184"/>
                  <a:gd name="T55" fmla="*/ 0 h 3082"/>
                  <a:gd name="T56" fmla="*/ 0 w 2184"/>
                  <a:gd name="T57" fmla="*/ 0 h 3082"/>
                  <a:gd name="T58" fmla="*/ 0 w 2184"/>
                  <a:gd name="T59" fmla="*/ 0 h 3082"/>
                  <a:gd name="T60" fmla="*/ 0 w 2184"/>
                  <a:gd name="T61" fmla="*/ 0 h 3082"/>
                  <a:gd name="T62" fmla="*/ 0 w 2184"/>
                  <a:gd name="T63" fmla="*/ 0 h 3082"/>
                  <a:gd name="T64" fmla="*/ 0 w 2184"/>
                  <a:gd name="T65" fmla="*/ 0 h 3082"/>
                  <a:gd name="T66" fmla="*/ 0 w 2184"/>
                  <a:gd name="T67" fmla="*/ 0 h 3082"/>
                  <a:gd name="T68" fmla="*/ 0 w 2184"/>
                  <a:gd name="T69" fmla="*/ 0 h 3082"/>
                  <a:gd name="T70" fmla="*/ 0 w 2184"/>
                  <a:gd name="T71" fmla="*/ 0 h 3082"/>
                  <a:gd name="T72" fmla="*/ 0 w 2184"/>
                  <a:gd name="T73" fmla="*/ 0 h 3082"/>
                  <a:gd name="T74" fmla="*/ 0 w 2184"/>
                  <a:gd name="T75" fmla="*/ 0 h 3082"/>
                  <a:gd name="T76" fmla="*/ 0 w 2184"/>
                  <a:gd name="T77" fmla="*/ 0 h 3082"/>
                  <a:gd name="T78" fmla="*/ 0 w 2184"/>
                  <a:gd name="T79" fmla="*/ 0 h 3082"/>
                  <a:gd name="T80" fmla="*/ 0 w 2184"/>
                  <a:gd name="T81" fmla="*/ 0 h 3082"/>
                  <a:gd name="T82" fmla="*/ 0 w 2184"/>
                  <a:gd name="T83" fmla="*/ 0 h 3082"/>
                  <a:gd name="T84" fmla="*/ 0 w 2184"/>
                  <a:gd name="T85" fmla="*/ 0 h 3082"/>
                  <a:gd name="T86" fmla="*/ 0 w 2184"/>
                  <a:gd name="T87" fmla="*/ 0 h 3082"/>
                  <a:gd name="T88" fmla="*/ 0 w 2184"/>
                  <a:gd name="T89" fmla="*/ 0 h 3082"/>
                  <a:gd name="T90" fmla="*/ 0 w 2184"/>
                  <a:gd name="T91" fmla="*/ 0 h 3082"/>
                  <a:gd name="T92" fmla="*/ 0 w 2184"/>
                  <a:gd name="T93" fmla="*/ 0 h 3082"/>
                  <a:gd name="T94" fmla="*/ 0 w 2184"/>
                  <a:gd name="T95" fmla="*/ 0 h 3082"/>
                  <a:gd name="T96" fmla="*/ 0 w 2184"/>
                  <a:gd name="T97" fmla="*/ 0 h 3082"/>
                  <a:gd name="T98" fmla="*/ 0 w 2184"/>
                  <a:gd name="T99" fmla="*/ 0 h 3082"/>
                  <a:gd name="T100" fmla="*/ 0 w 2184"/>
                  <a:gd name="T101" fmla="*/ 0 h 3082"/>
                  <a:gd name="T102" fmla="*/ 0 w 2184"/>
                  <a:gd name="T103" fmla="*/ 0 h 3082"/>
                  <a:gd name="T104" fmla="*/ 0 w 2184"/>
                  <a:gd name="T105" fmla="*/ 0 h 30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84"/>
                  <a:gd name="T160" fmla="*/ 0 h 3082"/>
                  <a:gd name="T161" fmla="*/ 2184 w 2184"/>
                  <a:gd name="T162" fmla="*/ 3082 h 30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84" h="3082">
                    <a:moveTo>
                      <a:pt x="1617" y="1752"/>
                    </a:moveTo>
                    <a:lnTo>
                      <a:pt x="1648" y="1738"/>
                    </a:lnTo>
                    <a:lnTo>
                      <a:pt x="1677" y="1724"/>
                    </a:lnTo>
                    <a:lnTo>
                      <a:pt x="1708" y="1708"/>
                    </a:lnTo>
                    <a:lnTo>
                      <a:pt x="1737" y="1692"/>
                    </a:lnTo>
                    <a:lnTo>
                      <a:pt x="1764" y="1674"/>
                    </a:lnTo>
                    <a:lnTo>
                      <a:pt x="1792" y="1655"/>
                    </a:lnTo>
                    <a:lnTo>
                      <a:pt x="1820" y="1637"/>
                    </a:lnTo>
                    <a:lnTo>
                      <a:pt x="1846" y="1616"/>
                    </a:lnTo>
                    <a:lnTo>
                      <a:pt x="1871" y="1595"/>
                    </a:lnTo>
                    <a:lnTo>
                      <a:pt x="1895" y="1572"/>
                    </a:lnTo>
                    <a:lnTo>
                      <a:pt x="1919" y="1550"/>
                    </a:lnTo>
                    <a:lnTo>
                      <a:pt x="1943" y="1526"/>
                    </a:lnTo>
                    <a:lnTo>
                      <a:pt x="1965" y="1501"/>
                    </a:lnTo>
                    <a:lnTo>
                      <a:pt x="1986" y="1476"/>
                    </a:lnTo>
                    <a:lnTo>
                      <a:pt x="2006" y="1449"/>
                    </a:lnTo>
                    <a:lnTo>
                      <a:pt x="2026" y="1422"/>
                    </a:lnTo>
                    <a:lnTo>
                      <a:pt x="2043" y="1394"/>
                    </a:lnTo>
                    <a:lnTo>
                      <a:pt x="2061" y="1366"/>
                    </a:lnTo>
                    <a:lnTo>
                      <a:pt x="2077" y="1337"/>
                    </a:lnTo>
                    <a:lnTo>
                      <a:pt x="2092" y="1307"/>
                    </a:lnTo>
                    <a:lnTo>
                      <a:pt x="2106" y="1276"/>
                    </a:lnTo>
                    <a:lnTo>
                      <a:pt x="2120" y="1246"/>
                    </a:lnTo>
                    <a:lnTo>
                      <a:pt x="2131" y="1214"/>
                    </a:lnTo>
                    <a:lnTo>
                      <a:pt x="2142" y="1181"/>
                    </a:lnTo>
                    <a:lnTo>
                      <a:pt x="2153" y="1150"/>
                    </a:lnTo>
                    <a:lnTo>
                      <a:pt x="2160" y="1117"/>
                    </a:lnTo>
                    <a:lnTo>
                      <a:pt x="2167" y="1082"/>
                    </a:lnTo>
                    <a:lnTo>
                      <a:pt x="2174" y="1048"/>
                    </a:lnTo>
                    <a:lnTo>
                      <a:pt x="2179" y="1014"/>
                    </a:lnTo>
                    <a:lnTo>
                      <a:pt x="2182" y="979"/>
                    </a:lnTo>
                    <a:lnTo>
                      <a:pt x="2184" y="945"/>
                    </a:lnTo>
                    <a:lnTo>
                      <a:pt x="2184" y="909"/>
                    </a:lnTo>
                    <a:lnTo>
                      <a:pt x="2183" y="862"/>
                    </a:lnTo>
                    <a:lnTo>
                      <a:pt x="2180" y="816"/>
                    </a:lnTo>
                    <a:lnTo>
                      <a:pt x="2174" y="771"/>
                    </a:lnTo>
                    <a:lnTo>
                      <a:pt x="2166" y="726"/>
                    </a:lnTo>
                    <a:lnTo>
                      <a:pt x="2155" y="682"/>
                    </a:lnTo>
                    <a:lnTo>
                      <a:pt x="2143" y="639"/>
                    </a:lnTo>
                    <a:lnTo>
                      <a:pt x="2129" y="597"/>
                    </a:lnTo>
                    <a:lnTo>
                      <a:pt x="2113" y="556"/>
                    </a:lnTo>
                    <a:lnTo>
                      <a:pt x="2094" y="516"/>
                    </a:lnTo>
                    <a:lnTo>
                      <a:pt x="2075" y="477"/>
                    </a:lnTo>
                    <a:lnTo>
                      <a:pt x="2052" y="438"/>
                    </a:lnTo>
                    <a:lnTo>
                      <a:pt x="2028" y="401"/>
                    </a:lnTo>
                    <a:lnTo>
                      <a:pt x="2003" y="366"/>
                    </a:lnTo>
                    <a:lnTo>
                      <a:pt x="1977" y="331"/>
                    </a:lnTo>
                    <a:lnTo>
                      <a:pt x="1948" y="298"/>
                    </a:lnTo>
                    <a:lnTo>
                      <a:pt x="1918" y="267"/>
                    </a:lnTo>
                    <a:lnTo>
                      <a:pt x="1886" y="236"/>
                    </a:lnTo>
                    <a:lnTo>
                      <a:pt x="1853" y="209"/>
                    </a:lnTo>
                    <a:lnTo>
                      <a:pt x="1819" y="181"/>
                    </a:lnTo>
                    <a:lnTo>
                      <a:pt x="1783" y="156"/>
                    </a:lnTo>
                    <a:lnTo>
                      <a:pt x="1746" y="132"/>
                    </a:lnTo>
                    <a:lnTo>
                      <a:pt x="1708" y="110"/>
                    </a:lnTo>
                    <a:lnTo>
                      <a:pt x="1669" y="90"/>
                    </a:lnTo>
                    <a:lnTo>
                      <a:pt x="1628" y="71"/>
                    </a:lnTo>
                    <a:lnTo>
                      <a:pt x="1588" y="55"/>
                    </a:lnTo>
                    <a:lnTo>
                      <a:pt x="1545" y="41"/>
                    </a:lnTo>
                    <a:lnTo>
                      <a:pt x="1502" y="29"/>
                    </a:lnTo>
                    <a:lnTo>
                      <a:pt x="1458" y="18"/>
                    </a:lnTo>
                    <a:lnTo>
                      <a:pt x="1413" y="11"/>
                    </a:lnTo>
                    <a:lnTo>
                      <a:pt x="1368" y="5"/>
                    </a:lnTo>
                    <a:lnTo>
                      <a:pt x="1322" y="1"/>
                    </a:lnTo>
                    <a:lnTo>
                      <a:pt x="1276" y="0"/>
                    </a:lnTo>
                    <a:lnTo>
                      <a:pt x="1229" y="1"/>
                    </a:lnTo>
                    <a:lnTo>
                      <a:pt x="1182" y="5"/>
                    </a:lnTo>
                    <a:lnTo>
                      <a:pt x="1137" y="11"/>
                    </a:lnTo>
                    <a:lnTo>
                      <a:pt x="1093" y="18"/>
                    </a:lnTo>
                    <a:lnTo>
                      <a:pt x="1049" y="29"/>
                    </a:lnTo>
                    <a:lnTo>
                      <a:pt x="1005" y="41"/>
                    </a:lnTo>
                    <a:lnTo>
                      <a:pt x="963" y="55"/>
                    </a:lnTo>
                    <a:lnTo>
                      <a:pt x="922" y="71"/>
                    </a:lnTo>
                    <a:lnTo>
                      <a:pt x="881" y="90"/>
                    </a:lnTo>
                    <a:lnTo>
                      <a:pt x="843" y="110"/>
                    </a:lnTo>
                    <a:lnTo>
                      <a:pt x="805" y="132"/>
                    </a:lnTo>
                    <a:lnTo>
                      <a:pt x="768" y="156"/>
                    </a:lnTo>
                    <a:lnTo>
                      <a:pt x="732" y="181"/>
                    </a:lnTo>
                    <a:lnTo>
                      <a:pt x="698" y="209"/>
                    </a:lnTo>
                    <a:lnTo>
                      <a:pt x="665" y="236"/>
                    </a:lnTo>
                    <a:lnTo>
                      <a:pt x="633" y="267"/>
                    </a:lnTo>
                    <a:lnTo>
                      <a:pt x="603" y="298"/>
                    </a:lnTo>
                    <a:lnTo>
                      <a:pt x="575" y="331"/>
                    </a:lnTo>
                    <a:lnTo>
                      <a:pt x="547" y="366"/>
                    </a:lnTo>
                    <a:lnTo>
                      <a:pt x="522" y="401"/>
                    </a:lnTo>
                    <a:lnTo>
                      <a:pt x="499" y="438"/>
                    </a:lnTo>
                    <a:lnTo>
                      <a:pt x="476" y="477"/>
                    </a:lnTo>
                    <a:lnTo>
                      <a:pt x="456" y="516"/>
                    </a:lnTo>
                    <a:lnTo>
                      <a:pt x="438" y="556"/>
                    </a:lnTo>
                    <a:lnTo>
                      <a:pt x="422" y="597"/>
                    </a:lnTo>
                    <a:lnTo>
                      <a:pt x="407" y="639"/>
                    </a:lnTo>
                    <a:lnTo>
                      <a:pt x="396" y="682"/>
                    </a:lnTo>
                    <a:lnTo>
                      <a:pt x="385" y="726"/>
                    </a:lnTo>
                    <a:lnTo>
                      <a:pt x="377" y="771"/>
                    </a:lnTo>
                    <a:lnTo>
                      <a:pt x="372" y="816"/>
                    </a:lnTo>
                    <a:lnTo>
                      <a:pt x="368" y="862"/>
                    </a:lnTo>
                    <a:lnTo>
                      <a:pt x="367" y="909"/>
                    </a:lnTo>
                    <a:lnTo>
                      <a:pt x="368" y="950"/>
                    </a:lnTo>
                    <a:lnTo>
                      <a:pt x="371" y="993"/>
                    </a:lnTo>
                    <a:lnTo>
                      <a:pt x="374" y="1034"/>
                    </a:lnTo>
                    <a:lnTo>
                      <a:pt x="381" y="1074"/>
                    </a:lnTo>
                    <a:lnTo>
                      <a:pt x="390" y="1114"/>
                    </a:lnTo>
                    <a:lnTo>
                      <a:pt x="400" y="1152"/>
                    </a:lnTo>
                    <a:lnTo>
                      <a:pt x="411" y="1191"/>
                    </a:lnTo>
                    <a:lnTo>
                      <a:pt x="425" y="1229"/>
                    </a:lnTo>
                    <a:lnTo>
                      <a:pt x="439" y="1266"/>
                    </a:lnTo>
                    <a:lnTo>
                      <a:pt x="456" y="1301"/>
                    </a:lnTo>
                    <a:lnTo>
                      <a:pt x="475" y="1337"/>
                    </a:lnTo>
                    <a:lnTo>
                      <a:pt x="493" y="1371"/>
                    </a:lnTo>
                    <a:lnTo>
                      <a:pt x="514" y="1406"/>
                    </a:lnTo>
                    <a:lnTo>
                      <a:pt x="537" y="1437"/>
                    </a:lnTo>
                    <a:lnTo>
                      <a:pt x="561" y="1469"/>
                    </a:lnTo>
                    <a:lnTo>
                      <a:pt x="586" y="1499"/>
                    </a:lnTo>
                    <a:lnTo>
                      <a:pt x="558" y="1518"/>
                    </a:lnTo>
                    <a:lnTo>
                      <a:pt x="529" y="1538"/>
                    </a:lnTo>
                    <a:lnTo>
                      <a:pt x="501" y="1559"/>
                    </a:lnTo>
                    <a:lnTo>
                      <a:pt x="475" y="1580"/>
                    </a:lnTo>
                    <a:lnTo>
                      <a:pt x="447" y="1601"/>
                    </a:lnTo>
                    <a:lnTo>
                      <a:pt x="421" y="1624"/>
                    </a:lnTo>
                    <a:lnTo>
                      <a:pt x="393" y="1647"/>
                    </a:lnTo>
                    <a:lnTo>
                      <a:pt x="368" y="1670"/>
                    </a:lnTo>
                    <a:lnTo>
                      <a:pt x="341" y="1695"/>
                    </a:lnTo>
                    <a:lnTo>
                      <a:pt x="316" y="1719"/>
                    </a:lnTo>
                    <a:lnTo>
                      <a:pt x="293" y="1744"/>
                    </a:lnTo>
                    <a:lnTo>
                      <a:pt x="269" y="1769"/>
                    </a:lnTo>
                    <a:lnTo>
                      <a:pt x="245" y="1795"/>
                    </a:lnTo>
                    <a:lnTo>
                      <a:pt x="223" y="1820"/>
                    </a:lnTo>
                    <a:lnTo>
                      <a:pt x="202" y="1847"/>
                    </a:lnTo>
                    <a:lnTo>
                      <a:pt x="180" y="1873"/>
                    </a:lnTo>
                    <a:lnTo>
                      <a:pt x="161" y="1899"/>
                    </a:lnTo>
                    <a:lnTo>
                      <a:pt x="141" y="1927"/>
                    </a:lnTo>
                    <a:lnTo>
                      <a:pt x="122" y="1954"/>
                    </a:lnTo>
                    <a:lnTo>
                      <a:pt x="107" y="1980"/>
                    </a:lnTo>
                    <a:lnTo>
                      <a:pt x="89" y="2006"/>
                    </a:lnTo>
                    <a:lnTo>
                      <a:pt x="75" y="2034"/>
                    </a:lnTo>
                    <a:lnTo>
                      <a:pt x="62" y="2060"/>
                    </a:lnTo>
                    <a:lnTo>
                      <a:pt x="48" y="2087"/>
                    </a:lnTo>
                    <a:lnTo>
                      <a:pt x="38" y="2113"/>
                    </a:lnTo>
                    <a:lnTo>
                      <a:pt x="27" y="2138"/>
                    </a:lnTo>
                    <a:lnTo>
                      <a:pt x="19" y="2165"/>
                    </a:lnTo>
                    <a:lnTo>
                      <a:pt x="13" y="2190"/>
                    </a:lnTo>
                    <a:lnTo>
                      <a:pt x="8" y="2215"/>
                    </a:lnTo>
                    <a:lnTo>
                      <a:pt x="2" y="2240"/>
                    </a:lnTo>
                    <a:lnTo>
                      <a:pt x="1" y="2264"/>
                    </a:lnTo>
                    <a:lnTo>
                      <a:pt x="0" y="2288"/>
                    </a:lnTo>
                    <a:lnTo>
                      <a:pt x="2" y="2323"/>
                    </a:lnTo>
                    <a:lnTo>
                      <a:pt x="9" y="2359"/>
                    </a:lnTo>
                    <a:lnTo>
                      <a:pt x="21" y="2397"/>
                    </a:lnTo>
                    <a:lnTo>
                      <a:pt x="37" y="2435"/>
                    </a:lnTo>
                    <a:lnTo>
                      <a:pt x="56" y="2474"/>
                    </a:lnTo>
                    <a:lnTo>
                      <a:pt x="80" y="2512"/>
                    </a:lnTo>
                    <a:lnTo>
                      <a:pt x="107" y="2552"/>
                    </a:lnTo>
                    <a:lnTo>
                      <a:pt x="137" y="2591"/>
                    </a:lnTo>
                    <a:lnTo>
                      <a:pt x="171" y="2629"/>
                    </a:lnTo>
                    <a:lnTo>
                      <a:pt x="208" y="2669"/>
                    </a:lnTo>
                    <a:lnTo>
                      <a:pt x="248" y="2706"/>
                    </a:lnTo>
                    <a:lnTo>
                      <a:pt x="290" y="2744"/>
                    </a:lnTo>
                    <a:lnTo>
                      <a:pt x="335" y="2780"/>
                    </a:lnTo>
                    <a:lnTo>
                      <a:pt x="381" y="2816"/>
                    </a:lnTo>
                    <a:lnTo>
                      <a:pt x="430" y="2849"/>
                    </a:lnTo>
                    <a:lnTo>
                      <a:pt x="480" y="2882"/>
                    </a:lnTo>
                    <a:lnTo>
                      <a:pt x="532" y="2912"/>
                    </a:lnTo>
                    <a:lnTo>
                      <a:pt x="586" y="2941"/>
                    </a:lnTo>
                    <a:lnTo>
                      <a:pt x="640" y="2967"/>
                    </a:lnTo>
                    <a:lnTo>
                      <a:pt x="695" y="2991"/>
                    </a:lnTo>
                    <a:lnTo>
                      <a:pt x="751" y="3014"/>
                    </a:lnTo>
                    <a:lnTo>
                      <a:pt x="807" y="3032"/>
                    </a:lnTo>
                    <a:lnTo>
                      <a:pt x="864" y="3049"/>
                    </a:lnTo>
                    <a:lnTo>
                      <a:pt x="921" y="3062"/>
                    </a:lnTo>
                    <a:lnTo>
                      <a:pt x="978" y="3072"/>
                    </a:lnTo>
                    <a:lnTo>
                      <a:pt x="1033" y="3080"/>
                    </a:lnTo>
                    <a:lnTo>
                      <a:pt x="1090" y="3082"/>
                    </a:lnTo>
                    <a:lnTo>
                      <a:pt x="1144" y="3081"/>
                    </a:lnTo>
                    <a:lnTo>
                      <a:pt x="1198" y="3077"/>
                    </a:lnTo>
                    <a:lnTo>
                      <a:pt x="1251" y="3068"/>
                    </a:lnTo>
                    <a:lnTo>
                      <a:pt x="1302" y="3054"/>
                    </a:lnTo>
                    <a:lnTo>
                      <a:pt x="1353" y="3037"/>
                    </a:lnTo>
                    <a:lnTo>
                      <a:pt x="1400" y="3016"/>
                    </a:lnTo>
                    <a:lnTo>
                      <a:pt x="1442" y="2994"/>
                    </a:lnTo>
                    <a:lnTo>
                      <a:pt x="1482" y="2971"/>
                    </a:lnTo>
                    <a:lnTo>
                      <a:pt x="1516" y="2946"/>
                    </a:lnTo>
                    <a:lnTo>
                      <a:pt x="1548" y="2921"/>
                    </a:lnTo>
                    <a:lnTo>
                      <a:pt x="1576" y="2895"/>
                    </a:lnTo>
                    <a:lnTo>
                      <a:pt x="1601" y="2867"/>
                    </a:lnTo>
                    <a:lnTo>
                      <a:pt x="1623" y="2839"/>
                    </a:lnTo>
                    <a:lnTo>
                      <a:pt x="1642" y="2810"/>
                    </a:lnTo>
                    <a:lnTo>
                      <a:pt x="1659" y="2780"/>
                    </a:lnTo>
                    <a:lnTo>
                      <a:pt x="1672" y="2750"/>
                    </a:lnTo>
                    <a:lnTo>
                      <a:pt x="1684" y="2718"/>
                    </a:lnTo>
                    <a:lnTo>
                      <a:pt x="1692" y="2685"/>
                    </a:lnTo>
                    <a:lnTo>
                      <a:pt x="1700" y="2652"/>
                    </a:lnTo>
                    <a:lnTo>
                      <a:pt x="1705" y="2619"/>
                    </a:lnTo>
                    <a:lnTo>
                      <a:pt x="1708" y="2585"/>
                    </a:lnTo>
                    <a:lnTo>
                      <a:pt x="1710" y="2550"/>
                    </a:lnTo>
                    <a:lnTo>
                      <a:pt x="1710" y="2516"/>
                    </a:lnTo>
                    <a:lnTo>
                      <a:pt x="1710" y="2480"/>
                    </a:lnTo>
                    <a:lnTo>
                      <a:pt x="1709" y="2445"/>
                    </a:lnTo>
                    <a:lnTo>
                      <a:pt x="1702" y="2373"/>
                    </a:lnTo>
                    <a:lnTo>
                      <a:pt x="1694" y="2302"/>
                    </a:lnTo>
                    <a:lnTo>
                      <a:pt x="1687" y="2229"/>
                    </a:lnTo>
                    <a:lnTo>
                      <a:pt x="1679" y="2157"/>
                    </a:lnTo>
                    <a:lnTo>
                      <a:pt x="1676" y="2121"/>
                    </a:lnTo>
                    <a:lnTo>
                      <a:pt x="1673" y="2086"/>
                    </a:lnTo>
                    <a:lnTo>
                      <a:pt x="1672" y="2051"/>
                    </a:lnTo>
                    <a:lnTo>
                      <a:pt x="1671" y="2016"/>
                    </a:lnTo>
                    <a:lnTo>
                      <a:pt x="1671" y="1981"/>
                    </a:lnTo>
                    <a:lnTo>
                      <a:pt x="1668" y="1947"/>
                    </a:lnTo>
                    <a:lnTo>
                      <a:pt x="1663" y="1913"/>
                    </a:lnTo>
                    <a:lnTo>
                      <a:pt x="1658" y="1878"/>
                    </a:lnTo>
                    <a:lnTo>
                      <a:pt x="1650" y="1845"/>
                    </a:lnTo>
                    <a:lnTo>
                      <a:pt x="1640" y="1814"/>
                    </a:lnTo>
                    <a:lnTo>
                      <a:pt x="1630" y="1782"/>
                    </a:lnTo>
                    <a:lnTo>
                      <a:pt x="1617" y="1752"/>
                    </a:lnTo>
                    <a:close/>
                  </a:path>
                </a:pathLst>
              </a:custGeom>
              <a:solidFill>
                <a:srgbClr val="994779"/>
              </a:solidFill>
              <a:ln w="9525">
                <a:noFill/>
                <a:round/>
                <a:headEnd/>
                <a:tailEnd/>
              </a:ln>
            </p:spPr>
            <p:txBody>
              <a:bodyPr/>
              <a:lstStyle/>
              <a:p>
                <a:pPr eaLnBrk="1" hangingPunct="1"/>
                <a:endParaRPr lang="pt-BR" b="1" u="none"/>
              </a:p>
            </p:txBody>
          </p:sp>
          <p:sp>
            <p:nvSpPr>
              <p:cNvPr id="455801" name="Freeform 2388"/>
              <p:cNvSpPr>
                <a:spLocks/>
              </p:cNvSpPr>
              <p:nvPr/>
            </p:nvSpPr>
            <p:spPr bwMode="auto">
              <a:xfrm>
                <a:off x="1867" y="2035"/>
                <a:ext cx="546" cy="771"/>
              </a:xfrm>
              <a:custGeom>
                <a:avLst/>
                <a:gdLst>
                  <a:gd name="T0" fmla="*/ 0 w 2184"/>
                  <a:gd name="T1" fmla="*/ 0 h 3082"/>
                  <a:gd name="T2" fmla="*/ 0 w 2184"/>
                  <a:gd name="T3" fmla="*/ 0 h 3082"/>
                  <a:gd name="T4" fmla="*/ 0 w 2184"/>
                  <a:gd name="T5" fmla="*/ 0 h 3082"/>
                  <a:gd name="T6" fmla="*/ 0 w 2184"/>
                  <a:gd name="T7" fmla="*/ 0 h 3082"/>
                  <a:gd name="T8" fmla="*/ 0 w 2184"/>
                  <a:gd name="T9" fmla="*/ 0 h 3082"/>
                  <a:gd name="T10" fmla="*/ 0 w 2184"/>
                  <a:gd name="T11" fmla="*/ 0 h 3082"/>
                  <a:gd name="T12" fmla="*/ 0 w 2184"/>
                  <a:gd name="T13" fmla="*/ 0 h 3082"/>
                  <a:gd name="T14" fmla="*/ 0 w 2184"/>
                  <a:gd name="T15" fmla="*/ 0 h 3082"/>
                  <a:gd name="T16" fmla="*/ 0 w 2184"/>
                  <a:gd name="T17" fmla="*/ 0 h 3082"/>
                  <a:gd name="T18" fmla="*/ 0 w 2184"/>
                  <a:gd name="T19" fmla="*/ 0 h 3082"/>
                  <a:gd name="T20" fmla="*/ 0 w 2184"/>
                  <a:gd name="T21" fmla="*/ 0 h 3082"/>
                  <a:gd name="T22" fmla="*/ 0 w 2184"/>
                  <a:gd name="T23" fmla="*/ 0 h 3082"/>
                  <a:gd name="T24" fmla="*/ 0 w 2184"/>
                  <a:gd name="T25" fmla="*/ 0 h 3082"/>
                  <a:gd name="T26" fmla="*/ 0 w 2184"/>
                  <a:gd name="T27" fmla="*/ 0 h 3082"/>
                  <a:gd name="T28" fmla="*/ 0 w 2184"/>
                  <a:gd name="T29" fmla="*/ 0 h 3082"/>
                  <a:gd name="T30" fmla="*/ 0 w 2184"/>
                  <a:gd name="T31" fmla="*/ 0 h 3082"/>
                  <a:gd name="T32" fmla="*/ 0 w 2184"/>
                  <a:gd name="T33" fmla="*/ 0 h 3082"/>
                  <a:gd name="T34" fmla="*/ 0 w 2184"/>
                  <a:gd name="T35" fmla="*/ 0 h 3082"/>
                  <a:gd name="T36" fmla="*/ 0 w 2184"/>
                  <a:gd name="T37" fmla="*/ 0 h 3082"/>
                  <a:gd name="T38" fmla="*/ 0 w 2184"/>
                  <a:gd name="T39" fmla="*/ 0 h 3082"/>
                  <a:gd name="T40" fmla="*/ 0 w 2184"/>
                  <a:gd name="T41" fmla="*/ 0 h 3082"/>
                  <a:gd name="T42" fmla="*/ 0 w 2184"/>
                  <a:gd name="T43" fmla="*/ 0 h 3082"/>
                  <a:gd name="T44" fmla="*/ 0 w 2184"/>
                  <a:gd name="T45" fmla="*/ 0 h 3082"/>
                  <a:gd name="T46" fmla="*/ 0 w 2184"/>
                  <a:gd name="T47" fmla="*/ 0 h 3082"/>
                  <a:gd name="T48" fmla="*/ 0 w 2184"/>
                  <a:gd name="T49" fmla="*/ 0 h 3082"/>
                  <a:gd name="T50" fmla="*/ 0 w 2184"/>
                  <a:gd name="T51" fmla="*/ 0 h 3082"/>
                  <a:gd name="T52" fmla="*/ 0 w 2184"/>
                  <a:gd name="T53" fmla="*/ 0 h 3082"/>
                  <a:gd name="T54" fmla="*/ 0 w 2184"/>
                  <a:gd name="T55" fmla="*/ 0 h 3082"/>
                  <a:gd name="T56" fmla="*/ 0 w 2184"/>
                  <a:gd name="T57" fmla="*/ 0 h 3082"/>
                  <a:gd name="T58" fmla="*/ 0 w 2184"/>
                  <a:gd name="T59" fmla="*/ 0 h 3082"/>
                  <a:gd name="T60" fmla="*/ 0 w 2184"/>
                  <a:gd name="T61" fmla="*/ 0 h 3082"/>
                  <a:gd name="T62" fmla="*/ 0 w 2184"/>
                  <a:gd name="T63" fmla="*/ 0 h 3082"/>
                  <a:gd name="T64" fmla="*/ 0 w 2184"/>
                  <a:gd name="T65" fmla="*/ 0 h 3082"/>
                  <a:gd name="T66" fmla="*/ 0 w 2184"/>
                  <a:gd name="T67" fmla="*/ 0 h 3082"/>
                  <a:gd name="T68" fmla="*/ 0 w 2184"/>
                  <a:gd name="T69" fmla="*/ 0 h 3082"/>
                  <a:gd name="T70" fmla="*/ 0 w 2184"/>
                  <a:gd name="T71" fmla="*/ 0 h 3082"/>
                  <a:gd name="T72" fmla="*/ 0 w 2184"/>
                  <a:gd name="T73" fmla="*/ 0 h 3082"/>
                  <a:gd name="T74" fmla="*/ 0 w 2184"/>
                  <a:gd name="T75" fmla="*/ 0 h 3082"/>
                  <a:gd name="T76" fmla="*/ 0 w 2184"/>
                  <a:gd name="T77" fmla="*/ 0 h 3082"/>
                  <a:gd name="T78" fmla="*/ 0 w 2184"/>
                  <a:gd name="T79" fmla="*/ 0 h 3082"/>
                  <a:gd name="T80" fmla="*/ 0 w 2184"/>
                  <a:gd name="T81" fmla="*/ 0 h 3082"/>
                  <a:gd name="T82" fmla="*/ 0 w 2184"/>
                  <a:gd name="T83" fmla="*/ 0 h 3082"/>
                  <a:gd name="T84" fmla="*/ 0 w 2184"/>
                  <a:gd name="T85" fmla="*/ 0 h 3082"/>
                  <a:gd name="T86" fmla="*/ 0 w 2184"/>
                  <a:gd name="T87" fmla="*/ 0 h 3082"/>
                  <a:gd name="T88" fmla="*/ 0 w 2184"/>
                  <a:gd name="T89" fmla="*/ 0 h 3082"/>
                  <a:gd name="T90" fmla="*/ 0 w 2184"/>
                  <a:gd name="T91" fmla="*/ 0 h 3082"/>
                  <a:gd name="T92" fmla="*/ 0 w 2184"/>
                  <a:gd name="T93" fmla="*/ 0 h 3082"/>
                  <a:gd name="T94" fmla="*/ 0 w 2184"/>
                  <a:gd name="T95" fmla="*/ 0 h 3082"/>
                  <a:gd name="T96" fmla="*/ 0 w 2184"/>
                  <a:gd name="T97" fmla="*/ 0 h 3082"/>
                  <a:gd name="T98" fmla="*/ 0 w 2184"/>
                  <a:gd name="T99" fmla="*/ 0 h 3082"/>
                  <a:gd name="T100" fmla="*/ 0 w 2184"/>
                  <a:gd name="T101" fmla="*/ 0 h 3082"/>
                  <a:gd name="T102" fmla="*/ 0 w 2184"/>
                  <a:gd name="T103" fmla="*/ 0 h 3082"/>
                  <a:gd name="T104" fmla="*/ 0 w 2184"/>
                  <a:gd name="T105" fmla="*/ 0 h 30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84"/>
                  <a:gd name="T160" fmla="*/ 0 h 3082"/>
                  <a:gd name="T161" fmla="*/ 2184 w 2184"/>
                  <a:gd name="T162" fmla="*/ 3082 h 30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84" h="3082">
                    <a:moveTo>
                      <a:pt x="1617" y="1752"/>
                    </a:moveTo>
                    <a:lnTo>
                      <a:pt x="1648" y="1738"/>
                    </a:lnTo>
                    <a:lnTo>
                      <a:pt x="1677" y="1724"/>
                    </a:lnTo>
                    <a:lnTo>
                      <a:pt x="1708" y="1708"/>
                    </a:lnTo>
                    <a:lnTo>
                      <a:pt x="1737" y="1692"/>
                    </a:lnTo>
                    <a:lnTo>
                      <a:pt x="1764" y="1674"/>
                    </a:lnTo>
                    <a:lnTo>
                      <a:pt x="1792" y="1655"/>
                    </a:lnTo>
                    <a:lnTo>
                      <a:pt x="1820" y="1637"/>
                    </a:lnTo>
                    <a:lnTo>
                      <a:pt x="1846" y="1616"/>
                    </a:lnTo>
                    <a:lnTo>
                      <a:pt x="1871" y="1595"/>
                    </a:lnTo>
                    <a:lnTo>
                      <a:pt x="1895" y="1572"/>
                    </a:lnTo>
                    <a:lnTo>
                      <a:pt x="1919" y="1550"/>
                    </a:lnTo>
                    <a:lnTo>
                      <a:pt x="1943" y="1526"/>
                    </a:lnTo>
                    <a:lnTo>
                      <a:pt x="1965" y="1501"/>
                    </a:lnTo>
                    <a:lnTo>
                      <a:pt x="1986" y="1476"/>
                    </a:lnTo>
                    <a:lnTo>
                      <a:pt x="2006" y="1449"/>
                    </a:lnTo>
                    <a:lnTo>
                      <a:pt x="2026" y="1422"/>
                    </a:lnTo>
                    <a:lnTo>
                      <a:pt x="2043" y="1394"/>
                    </a:lnTo>
                    <a:lnTo>
                      <a:pt x="2061" y="1366"/>
                    </a:lnTo>
                    <a:lnTo>
                      <a:pt x="2077" y="1337"/>
                    </a:lnTo>
                    <a:lnTo>
                      <a:pt x="2092" y="1307"/>
                    </a:lnTo>
                    <a:lnTo>
                      <a:pt x="2106" y="1276"/>
                    </a:lnTo>
                    <a:lnTo>
                      <a:pt x="2120" y="1246"/>
                    </a:lnTo>
                    <a:lnTo>
                      <a:pt x="2131" y="1214"/>
                    </a:lnTo>
                    <a:lnTo>
                      <a:pt x="2142" y="1181"/>
                    </a:lnTo>
                    <a:lnTo>
                      <a:pt x="2153" y="1150"/>
                    </a:lnTo>
                    <a:lnTo>
                      <a:pt x="2160" y="1117"/>
                    </a:lnTo>
                    <a:lnTo>
                      <a:pt x="2167" y="1082"/>
                    </a:lnTo>
                    <a:lnTo>
                      <a:pt x="2174" y="1048"/>
                    </a:lnTo>
                    <a:lnTo>
                      <a:pt x="2179" y="1014"/>
                    </a:lnTo>
                    <a:lnTo>
                      <a:pt x="2182" y="979"/>
                    </a:lnTo>
                    <a:lnTo>
                      <a:pt x="2184" y="945"/>
                    </a:lnTo>
                    <a:lnTo>
                      <a:pt x="2184" y="909"/>
                    </a:lnTo>
                    <a:lnTo>
                      <a:pt x="2183" y="862"/>
                    </a:lnTo>
                    <a:lnTo>
                      <a:pt x="2180" y="816"/>
                    </a:lnTo>
                    <a:lnTo>
                      <a:pt x="2174" y="771"/>
                    </a:lnTo>
                    <a:lnTo>
                      <a:pt x="2166" y="726"/>
                    </a:lnTo>
                    <a:lnTo>
                      <a:pt x="2155" y="682"/>
                    </a:lnTo>
                    <a:lnTo>
                      <a:pt x="2143" y="639"/>
                    </a:lnTo>
                    <a:lnTo>
                      <a:pt x="2129" y="597"/>
                    </a:lnTo>
                    <a:lnTo>
                      <a:pt x="2113" y="556"/>
                    </a:lnTo>
                    <a:lnTo>
                      <a:pt x="2094" y="516"/>
                    </a:lnTo>
                    <a:lnTo>
                      <a:pt x="2075" y="477"/>
                    </a:lnTo>
                    <a:lnTo>
                      <a:pt x="2052" y="438"/>
                    </a:lnTo>
                    <a:lnTo>
                      <a:pt x="2028" y="401"/>
                    </a:lnTo>
                    <a:lnTo>
                      <a:pt x="2003" y="366"/>
                    </a:lnTo>
                    <a:lnTo>
                      <a:pt x="1977" y="331"/>
                    </a:lnTo>
                    <a:lnTo>
                      <a:pt x="1948" y="298"/>
                    </a:lnTo>
                    <a:lnTo>
                      <a:pt x="1918" y="267"/>
                    </a:lnTo>
                    <a:lnTo>
                      <a:pt x="1886" y="236"/>
                    </a:lnTo>
                    <a:lnTo>
                      <a:pt x="1853" y="209"/>
                    </a:lnTo>
                    <a:lnTo>
                      <a:pt x="1819" y="181"/>
                    </a:lnTo>
                    <a:lnTo>
                      <a:pt x="1783" y="156"/>
                    </a:lnTo>
                    <a:lnTo>
                      <a:pt x="1746" y="132"/>
                    </a:lnTo>
                    <a:lnTo>
                      <a:pt x="1708" y="110"/>
                    </a:lnTo>
                    <a:lnTo>
                      <a:pt x="1669" y="90"/>
                    </a:lnTo>
                    <a:lnTo>
                      <a:pt x="1628" y="71"/>
                    </a:lnTo>
                    <a:lnTo>
                      <a:pt x="1588" y="55"/>
                    </a:lnTo>
                    <a:lnTo>
                      <a:pt x="1545" y="41"/>
                    </a:lnTo>
                    <a:lnTo>
                      <a:pt x="1502" y="29"/>
                    </a:lnTo>
                    <a:lnTo>
                      <a:pt x="1458" y="18"/>
                    </a:lnTo>
                    <a:lnTo>
                      <a:pt x="1413" y="11"/>
                    </a:lnTo>
                    <a:lnTo>
                      <a:pt x="1368" y="5"/>
                    </a:lnTo>
                    <a:lnTo>
                      <a:pt x="1322" y="1"/>
                    </a:lnTo>
                    <a:lnTo>
                      <a:pt x="1276" y="0"/>
                    </a:lnTo>
                    <a:lnTo>
                      <a:pt x="1229" y="1"/>
                    </a:lnTo>
                    <a:lnTo>
                      <a:pt x="1182" y="5"/>
                    </a:lnTo>
                    <a:lnTo>
                      <a:pt x="1137" y="11"/>
                    </a:lnTo>
                    <a:lnTo>
                      <a:pt x="1093" y="18"/>
                    </a:lnTo>
                    <a:lnTo>
                      <a:pt x="1049" y="29"/>
                    </a:lnTo>
                    <a:lnTo>
                      <a:pt x="1005" y="41"/>
                    </a:lnTo>
                    <a:lnTo>
                      <a:pt x="963" y="55"/>
                    </a:lnTo>
                    <a:lnTo>
                      <a:pt x="922" y="71"/>
                    </a:lnTo>
                    <a:lnTo>
                      <a:pt x="881" y="90"/>
                    </a:lnTo>
                    <a:lnTo>
                      <a:pt x="843" y="110"/>
                    </a:lnTo>
                    <a:lnTo>
                      <a:pt x="805" y="132"/>
                    </a:lnTo>
                    <a:lnTo>
                      <a:pt x="768" y="156"/>
                    </a:lnTo>
                    <a:lnTo>
                      <a:pt x="732" y="181"/>
                    </a:lnTo>
                    <a:lnTo>
                      <a:pt x="698" y="209"/>
                    </a:lnTo>
                    <a:lnTo>
                      <a:pt x="665" y="236"/>
                    </a:lnTo>
                    <a:lnTo>
                      <a:pt x="633" y="267"/>
                    </a:lnTo>
                    <a:lnTo>
                      <a:pt x="603" y="298"/>
                    </a:lnTo>
                    <a:lnTo>
                      <a:pt x="575" y="331"/>
                    </a:lnTo>
                    <a:lnTo>
                      <a:pt x="547" y="366"/>
                    </a:lnTo>
                    <a:lnTo>
                      <a:pt x="522" y="401"/>
                    </a:lnTo>
                    <a:lnTo>
                      <a:pt x="499" y="438"/>
                    </a:lnTo>
                    <a:lnTo>
                      <a:pt x="476" y="477"/>
                    </a:lnTo>
                    <a:lnTo>
                      <a:pt x="456" y="516"/>
                    </a:lnTo>
                    <a:lnTo>
                      <a:pt x="438" y="556"/>
                    </a:lnTo>
                    <a:lnTo>
                      <a:pt x="422" y="597"/>
                    </a:lnTo>
                    <a:lnTo>
                      <a:pt x="407" y="639"/>
                    </a:lnTo>
                    <a:lnTo>
                      <a:pt x="396" y="682"/>
                    </a:lnTo>
                    <a:lnTo>
                      <a:pt x="385" y="726"/>
                    </a:lnTo>
                    <a:lnTo>
                      <a:pt x="377" y="771"/>
                    </a:lnTo>
                    <a:lnTo>
                      <a:pt x="372" y="816"/>
                    </a:lnTo>
                    <a:lnTo>
                      <a:pt x="368" y="862"/>
                    </a:lnTo>
                    <a:lnTo>
                      <a:pt x="367" y="909"/>
                    </a:lnTo>
                    <a:lnTo>
                      <a:pt x="368" y="950"/>
                    </a:lnTo>
                    <a:lnTo>
                      <a:pt x="371" y="993"/>
                    </a:lnTo>
                    <a:lnTo>
                      <a:pt x="374" y="1034"/>
                    </a:lnTo>
                    <a:lnTo>
                      <a:pt x="381" y="1074"/>
                    </a:lnTo>
                    <a:lnTo>
                      <a:pt x="390" y="1114"/>
                    </a:lnTo>
                    <a:lnTo>
                      <a:pt x="400" y="1152"/>
                    </a:lnTo>
                    <a:lnTo>
                      <a:pt x="411" y="1191"/>
                    </a:lnTo>
                    <a:lnTo>
                      <a:pt x="425" y="1229"/>
                    </a:lnTo>
                    <a:lnTo>
                      <a:pt x="439" y="1266"/>
                    </a:lnTo>
                    <a:lnTo>
                      <a:pt x="456" y="1301"/>
                    </a:lnTo>
                    <a:lnTo>
                      <a:pt x="475" y="1337"/>
                    </a:lnTo>
                    <a:lnTo>
                      <a:pt x="493" y="1371"/>
                    </a:lnTo>
                    <a:lnTo>
                      <a:pt x="514" y="1406"/>
                    </a:lnTo>
                    <a:lnTo>
                      <a:pt x="537" y="1437"/>
                    </a:lnTo>
                    <a:lnTo>
                      <a:pt x="561" y="1469"/>
                    </a:lnTo>
                    <a:lnTo>
                      <a:pt x="586" y="1499"/>
                    </a:lnTo>
                    <a:lnTo>
                      <a:pt x="558" y="1518"/>
                    </a:lnTo>
                    <a:lnTo>
                      <a:pt x="529" y="1538"/>
                    </a:lnTo>
                    <a:lnTo>
                      <a:pt x="501" y="1559"/>
                    </a:lnTo>
                    <a:lnTo>
                      <a:pt x="475" y="1580"/>
                    </a:lnTo>
                    <a:lnTo>
                      <a:pt x="447" y="1601"/>
                    </a:lnTo>
                    <a:lnTo>
                      <a:pt x="421" y="1624"/>
                    </a:lnTo>
                    <a:lnTo>
                      <a:pt x="393" y="1647"/>
                    </a:lnTo>
                    <a:lnTo>
                      <a:pt x="368" y="1670"/>
                    </a:lnTo>
                    <a:lnTo>
                      <a:pt x="341" y="1695"/>
                    </a:lnTo>
                    <a:lnTo>
                      <a:pt x="316" y="1719"/>
                    </a:lnTo>
                    <a:lnTo>
                      <a:pt x="293" y="1744"/>
                    </a:lnTo>
                    <a:lnTo>
                      <a:pt x="269" y="1769"/>
                    </a:lnTo>
                    <a:lnTo>
                      <a:pt x="245" y="1795"/>
                    </a:lnTo>
                    <a:lnTo>
                      <a:pt x="223" y="1820"/>
                    </a:lnTo>
                    <a:lnTo>
                      <a:pt x="202" y="1847"/>
                    </a:lnTo>
                    <a:lnTo>
                      <a:pt x="180" y="1873"/>
                    </a:lnTo>
                    <a:lnTo>
                      <a:pt x="161" y="1899"/>
                    </a:lnTo>
                    <a:lnTo>
                      <a:pt x="141" y="1927"/>
                    </a:lnTo>
                    <a:lnTo>
                      <a:pt x="122" y="1954"/>
                    </a:lnTo>
                    <a:lnTo>
                      <a:pt x="107" y="1980"/>
                    </a:lnTo>
                    <a:lnTo>
                      <a:pt x="89" y="2006"/>
                    </a:lnTo>
                    <a:lnTo>
                      <a:pt x="75" y="2034"/>
                    </a:lnTo>
                    <a:lnTo>
                      <a:pt x="62" y="2060"/>
                    </a:lnTo>
                    <a:lnTo>
                      <a:pt x="48" y="2087"/>
                    </a:lnTo>
                    <a:lnTo>
                      <a:pt x="38" y="2113"/>
                    </a:lnTo>
                    <a:lnTo>
                      <a:pt x="27" y="2138"/>
                    </a:lnTo>
                    <a:lnTo>
                      <a:pt x="19" y="2165"/>
                    </a:lnTo>
                    <a:lnTo>
                      <a:pt x="13" y="2190"/>
                    </a:lnTo>
                    <a:lnTo>
                      <a:pt x="8" y="2215"/>
                    </a:lnTo>
                    <a:lnTo>
                      <a:pt x="2" y="2240"/>
                    </a:lnTo>
                    <a:lnTo>
                      <a:pt x="1" y="2264"/>
                    </a:lnTo>
                    <a:lnTo>
                      <a:pt x="0" y="2288"/>
                    </a:lnTo>
                    <a:lnTo>
                      <a:pt x="2" y="2323"/>
                    </a:lnTo>
                    <a:lnTo>
                      <a:pt x="9" y="2359"/>
                    </a:lnTo>
                    <a:lnTo>
                      <a:pt x="21" y="2397"/>
                    </a:lnTo>
                    <a:lnTo>
                      <a:pt x="37" y="2435"/>
                    </a:lnTo>
                    <a:lnTo>
                      <a:pt x="56" y="2474"/>
                    </a:lnTo>
                    <a:lnTo>
                      <a:pt x="80" y="2512"/>
                    </a:lnTo>
                    <a:lnTo>
                      <a:pt x="107" y="2552"/>
                    </a:lnTo>
                    <a:lnTo>
                      <a:pt x="137" y="2591"/>
                    </a:lnTo>
                    <a:lnTo>
                      <a:pt x="171" y="2629"/>
                    </a:lnTo>
                    <a:lnTo>
                      <a:pt x="208" y="2669"/>
                    </a:lnTo>
                    <a:lnTo>
                      <a:pt x="248" y="2706"/>
                    </a:lnTo>
                    <a:lnTo>
                      <a:pt x="290" y="2744"/>
                    </a:lnTo>
                    <a:lnTo>
                      <a:pt x="335" y="2780"/>
                    </a:lnTo>
                    <a:lnTo>
                      <a:pt x="381" y="2816"/>
                    </a:lnTo>
                    <a:lnTo>
                      <a:pt x="430" y="2849"/>
                    </a:lnTo>
                    <a:lnTo>
                      <a:pt x="480" y="2882"/>
                    </a:lnTo>
                    <a:lnTo>
                      <a:pt x="532" y="2912"/>
                    </a:lnTo>
                    <a:lnTo>
                      <a:pt x="586" y="2941"/>
                    </a:lnTo>
                    <a:lnTo>
                      <a:pt x="640" y="2967"/>
                    </a:lnTo>
                    <a:lnTo>
                      <a:pt x="695" y="2991"/>
                    </a:lnTo>
                    <a:lnTo>
                      <a:pt x="751" y="3014"/>
                    </a:lnTo>
                    <a:lnTo>
                      <a:pt x="807" y="3032"/>
                    </a:lnTo>
                    <a:lnTo>
                      <a:pt x="864" y="3049"/>
                    </a:lnTo>
                    <a:lnTo>
                      <a:pt x="921" y="3062"/>
                    </a:lnTo>
                    <a:lnTo>
                      <a:pt x="978" y="3072"/>
                    </a:lnTo>
                    <a:lnTo>
                      <a:pt x="1033" y="3080"/>
                    </a:lnTo>
                    <a:lnTo>
                      <a:pt x="1090" y="3082"/>
                    </a:lnTo>
                    <a:lnTo>
                      <a:pt x="1144" y="3081"/>
                    </a:lnTo>
                    <a:lnTo>
                      <a:pt x="1198" y="3077"/>
                    </a:lnTo>
                    <a:lnTo>
                      <a:pt x="1251" y="3068"/>
                    </a:lnTo>
                    <a:lnTo>
                      <a:pt x="1302" y="3054"/>
                    </a:lnTo>
                    <a:lnTo>
                      <a:pt x="1353" y="3037"/>
                    </a:lnTo>
                    <a:lnTo>
                      <a:pt x="1400" y="3016"/>
                    </a:lnTo>
                    <a:lnTo>
                      <a:pt x="1442" y="2994"/>
                    </a:lnTo>
                    <a:lnTo>
                      <a:pt x="1482" y="2971"/>
                    </a:lnTo>
                    <a:lnTo>
                      <a:pt x="1516" y="2946"/>
                    </a:lnTo>
                    <a:lnTo>
                      <a:pt x="1548" y="2921"/>
                    </a:lnTo>
                    <a:lnTo>
                      <a:pt x="1576" y="2895"/>
                    </a:lnTo>
                    <a:lnTo>
                      <a:pt x="1601" y="2867"/>
                    </a:lnTo>
                    <a:lnTo>
                      <a:pt x="1623" y="2839"/>
                    </a:lnTo>
                    <a:lnTo>
                      <a:pt x="1642" y="2810"/>
                    </a:lnTo>
                    <a:lnTo>
                      <a:pt x="1659" y="2780"/>
                    </a:lnTo>
                    <a:lnTo>
                      <a:pt x="1672" y="2750"/>
                    </a:lnTo>
                    <a:lnTo>
                      <a:pt x="1684" y="2718"/>
                    </a:lnTo>
                    <a:lnTo>
                      <a:pt x="1692" y="2685"/>
                    </a:lnTo>
                    <a:lnTo>
                      <a:pt x="1700" y="2652"/>
                    </a:lnTo>
                    <a:lnTo>
                      <a:pt x="1705" y="2619"/>
                    </a:lnTo>
                    <a:lnTo>
                      <a:pt x="1708" y="2585"/>
                    </a:lnTo>
                    <a:lnTo>
                      <a:pt x="1710" y="2550"/>
                    </a:lnTo>
                    <a:lnTo>
                      <a:pt x="1710" y="2516"/>
                    </a:lnTo>
                    <a:lnTo>
                      <a:pt x="1710" y="2480"/>
                    </a:lnTo>
                    <a:lnTo>
                      <a:pt x="1709" y="2445"/>
                    </a:lnTo>
                    <a:lnTo>
                      <a:pt x="1702" y="2373"/>
                    </a:lnTo>
                    <a:lnTo>
                      <a:pt x="1694" y="2302"/>
                    </a:lnTo>
                    <a:lnTo>
                      <a:pt x="1687" y="2229"/>
                    </a:lnTo>
                    <a:lnTo>
                      <a:pt x="1679" y="2157"/>
                    </a:lnTo>
                    <a:lnTo>
                      <a:pt x="1676" y="2121"/>
                    </a:lnTo>
                    <a:lnTo>
                      <a:pt x="1673" y="2086"/>
                    </a:lnTo>
                    <a:lnTo>
                      <a:pt x="1672" y="2051"/>
                    </a:lnTo>
                    <a:lnTo>
                      <a:pt x="1671" y="2016"/>
                    </a:lnTo>
                    <a:lnTo>
                      <a:pt x="1671" y="1981"/>
                    </a:lnTo>
                    <a:lnTo>
                      <a:pt x="1668" y="1947"/>
                    </a:lnTo>
                    <a:lnTo>
                      <a:pt x="1663" y="1913"/>
                    </a:lnTo>
                    <a:lnTo>
                      <a:pt x="1658" y="1878"/>
                    </a:lnTo>
                    <a:lnTo>
                      <a:pt x="1650" y="1845"/>
                    </a:lnTo>
                    <a:lnTo>
                      <a:pt x="1640" y="1814"/>
                    </a:lnTo>
                    <a:lnTo>
                      <a:pt x="1630" y="1782"/>
                    </a:lnTo>
                    <a:lnTo>
                      <a:pt x="1617" y="1752"/>
                    </a:lnTo>
                    <a:close/>
                  </a:path>
                </a:pathLst>
              </a:custGeom>
              <a:noFill/>
              <a:ln w="3175">
                <a:solidFill>
                  <a:srgbClr val="1F1A17"/>
                </a:solidFill>
                <a:round/>
                <a:headEnd/>
                <a:tailEnd/>
              </a:ln>
            </p:spPr>
            <p:txBody>
              <a:bodyPr/>
              <a:lstStyle/>
              <a:p>
                <a:pPr eaLnBrk="1" hangingPunct="1"/>
                <a:endParaRPr lang="pt-BR" b="1" u="none"/>
              </a:p>
            </p:txBody>
          </p:sp>
          <p:sp>
            <p:nvSpPr>
              <p:cNvPr id="455802" name="Freeform 2389"/>
              <p:cNvSpPr>
                <a:spLocks/>
              </p:cNvSpPr>
              <p:nvPr/>
            </p:nvSpPr>
            <p:spPr bwMode="auto">
              <a:xfrm>
                <a:off x="1188" y="2134"/>
                <a:ext cx="454" cy="455"/>
              </a:xfrm>
              <a:custGeom>
                <a:avLst/>
                <a:gdLst>
                  <a:gd name="T0" fmla="*/ 0 w 1818"/>
                  <a:gd name="T1" fmla="*/ 0 h 1818"/>
                  <a:gd name="T2" fmla="*/ 0 w 1818"/>
                  <a:gd name="T3" fmla="*/ 0 h 1818"/>
                  <a:gd name="T4" fmla="*/ 0 w 1818"/>
                  <a:gd name="T5" fmla="*/ 0 h 1818"/>
                  <a:gd name="T6" fmla="*/ 0 w 1818"/>
                  <a:gd name="T7" fmla="*/ 0 h 1818"/>
                  <a:gd name="T8" fmla="*/ 0 w 1818"/>
                  <a:gd name="T9" fmla="*/ 0 h 1818"/>
                  <a:gd name="T10" fmla="*/ 0 w 1818"/>
                  <a:gd name="T11" fmla="*/ 0 h 1818"/>
                  <a:gd name="T12" fmla="*/ 0 w 1818"/>
                  <a:gd name="T13" fmla="*/ 0 h 1818"/>
                  <a:gd name="T14" fmla="*/ 0 w 1818"/>
                  <a:gd name="T15" fmla="*/ 0 h 1818"/>
                  <a:gd name="T16" fmla="*/ 0 w 1818"/>
                  <a:gd name="T17" fmla="*/ 0 h 1818"/>
                  <a:gd name="T18" fmla="*/ 0 w 1818"/>
                  <a:gd name="T19" fmla="*/ 0 h 1818"/>
                  <a:gd name="T20" fmla="*/ 0 w 1818"/>
                  <a:gd name="T21" fmla="*/ 0 h 1818"/>
                  <a:gd name="T22" fmla="*/ 0 w 1818"/>
                  <a:gd name="T23" fmla="*/ 0 h 1818"/>
                  <a:gd name="T24" fmla="*/ 0 w 1818"/>
                  <a:gd name="T25" fmla="*/ 0 h 1818"/>
                  <a:gd name="T26" fmla="*/ 0 w 1818"/>
                  <a:gd name="T27" fmla="*/ 0 h 1818"/>
                  <a:gd name="T28" fmla="*/ 0 w 1818"/>
                  <a:gd name="T29" fmla="*/ 0 h 1818"/>
                  <a:gd name="T30" fmla="*/ 0 w 1818"/>
                  <a:gd name="T31" fmla="*/ 0 h 1818"/>
                  <a:gd name="T32" fmla="*/ 0 w 1818"/>
                  <a:gd name="T33" fmla="*/ 0 h 1818"/>
                  <a:gd name="T34" fmla="*/ 0 w 1818"/>
                  <a:gd name="T35" fmla="*/ 0 h 1818"/>
                  <a:gd name="T36" fmla="*/ 0 w 1818"/>
                  <a:gd name="T37" fmla="*/ 0 h 1818"/>
                  <a:gd name="T38" fmla="*/ 0 w 1818"/>
                  <a:gd name="T39" fmla="*/ 0 h 1818"/>
                  <a:gd name="T40" fmla="*/ 0 w 1818"/>
                  <a:gd name="T41" fmla="*/ 0 h 1818"/>
                  <a:gd name="T42" fmla="*/ 0 w 1818"/>
                  <a:gd name="T43" fmla="*/ 0 h 1818"/>
                  <a:gd name="T44" fmla="*/ 0 w 1818"/>
                  <a:gd name="T45" fmla="*/ 0 h 1818"/>
                  <a:gd name="T46" fmla="*/ 0 w 1818"/>
                  <a:gd name="T47" fmla="*/ 0 h 1818"/>
                  <a:gd name="T48" fmla="*/ 0 w 1818"/>
                  <a:gd name="T49" fmla="*/ 0 h 1818"/>
                  <a:gd name="T50" fmla="*/ 0 w 1818"/>
                  <a:gd name="T51" fmla="*/ 0 h 1818"/>
                  <a:gd name="T52" fmla="*/ 0 w 1818"/>
                  <a:gd name="T53" fmla="*/ 0 h 1818"/>
                  <a:gd name="T54" fmla="*/ 0 w 1818"/>
                  <a:gd name="T55" fmla="*/ 0 h 1818"/>
                  <a:gd name="T56" fmla="*/ 0 w 1818"/>
                  <a:gd name="T57" fmla="*/ 0 h 1818"/>
                  <a:gd name="T58" fmla="*/ 0 w 1818"/>
                  <a:gd name="T59" fmla="*/ 0 h 1818"/>
                  <a:gd name="T60" fmla="*/ 0 w 1818"/>
                  <a:gd name="T61" fmla="*/ 0 h 1818"/>
                  <a:gd name="T62" fmla="*/ 0 w 1818"/>
                  <a:gd name="T63" fmla="*/ 0 h 1818"/>
                  <a:gd name="T64" fmla="*/ 0 w 1818"/>
                  <a:gd name="T65" fmla="*/ 0 h 1818"/>
                  <a:gd name="T66" fmla="*/ 0 w 1818"/>
                  <a:gd name="T67" fmla="*/ 0 h 1818"/>
                  <a:gd name="T68" fmla="*/ 0 w 1818"/>
                  <a:gd name="T69" fmla="*/ 0 h 1818"/>
                  <a:gd name="T70" fmla="*/ 0 w 1818"/>
                  <a:gd name="T71" fmla="*/ 0 h 1818"/>
                  <a:gd name="T72" fmla="*/ 0 w 1818"/>
                  <a:gd name="T73" fmla="*/ 0 h 1818"/>
                  <a:gd name="T74" fmla="*/ 0 w 1818"/>
                  <a:gd name="T75" fmla="*/ 0 h 1818"/>
                  <a:gd name="T76" fmla="*/ 0 w 1818"/>
                  <a:gd name="T77" fmla="*/ 0 h 1818"/>
                  <a:gd name="T78" fmla="*/ 0 w 1818"/>
                  <a:gd name="T79" fmla="*/ 0 h 1818"/>
                  <a:gd name="T80" fmla="*/ 0 w 1818"/>
                  <a:gd name="T81" fmla="*/ 0 h 1818"/>
                  <a:gd name="T82" fmla="*/ 0 w 1818"/>
                  <a:gd name="T83" fmla="*/ 0 h 1818"/>
                  <a:gd name="T84" fmla="*/ 0 w 1818"/>
                  <a:gd name="T85" fmla="*/ 0 h 18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8"/>
                  <a:gd name="T130" fmla="*/ 0 h 1818"/>
                  <a:gd name="T131" fmla="*/ 1818 w 1818"/>
                  <a:gd name="T132" fmla="*/ 1818 h 18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8" h="1818">
                    <a:moveTo>
                      <a:pt x="908" y="1818"/>
                    </a:moveTo>
                    <a:lnTo>
                      <a:pt x="956" y="1816"/>
                    </a:lnTo>
                    <a:lnTo>
                      <a:pt x="1002" y="1812"/>
                    </a:lnTo>
                    <a:lnTo>
                      <a:pt x="1047" y="1807"/>
                    </a:lnTo>
                    <a:lnTo>
                      <a:pt x="1092" y="1799"/>
                    </a:lnTo>
                    <a:lnTo>
                      <a:pt x="1135" y="1789"/>
                    </a:lnTo>
                    <a:lnTo>
                      <a:pt x="1179" y="1777"/>
                    </a:lnTo>
                    <a:lnTo>
                      <a:pt x="1221" y="1762"/>
                    </a:lnTo>
                    <a:lnTo>
                      <a:pt x="1262" y="1745"/>
                    </a:lnTo>
                    <a:lnTo>
                      <a:pt x="1303" y="1728"/>
                    </a:lnTo>
                    <a:lnTo>
                      <a:pt x="1341" y="1707"/>
                    </a:lnTo>
                    <a:lnTo>
                      <a:pt x="1379" y="1686"/>
                    </a:lnTo>
                    <a:lnTo>
                      <a:pt x="1416" y="1662"/>
                    </a:lnTo>
                    <a:lnTo>
                      <a:pt x="1452" y="1637"/>
                    </a:lnTo>
                    <a:lnTo>
                      <a:pt x="1486" y="1609"/>
                    </a:lnTo>
                    <a:lnTo>
                      <a:pt x="1519" y="1581"/>
                    </a:lnTo>
                    <a:lnTo>
                      <a:pt x="1551" y="1551"/>
                    </a:lnTo>
                    <a:lnTo>
                      <a:pt x="1581" y="1519"/>
                    </a:lnTo>
                    <a:lnTo>
                      <a:pt x="1609" y="1486"/>
                    </a:lnTo>
                    <a:lnTo>
                      <a:pt x="1637" y="1452"/>
                    </a:lnTo>
                    <a:lnTo>
                      <a:pt x="1662" y="1416"/>
                    </a:lnTo>
                    <a:lnTo>
                      <a:pt x="1686" y="1379"/>
                    </a:lnTo>
                    <a:lnTo>
                      <a:pt x="1708" y="1341"/>
                    </a:lnTo>
                    <a:lnTo>
                      <a:pt x="1728" y="1301"/>
                    </a:lnTo>
                    <a:lnTo>
                      <a:pt x="1746" y="1262"/>
                    </a:lnTo>
                    <a:lnTo>
                      <a:pt x="1762" y="1221"/>
                    </a:lnTo>
                    <a:lnTo>
                      <a:pt x="1777" y="1179"/>
                    </a:lnTo>
                    <a:lnTo>
                      <a:pt x="1789" y="1135"/>
                    </a:lnTo>
                    <a:lnTo>
                      <a:pt x="1799" y="1092"/>
                    </a:lnTo>
                    <a:lnTo>
                      <a:pt x="1807" y="1047"/>
                    </a:lnTo>
                    <a:lnTo>
                      <a:pt x="1812" y="1001"/>
                    </a:lnTo>
                    <a:lnTo>
                      <a:pt x="1816" y="954"/>
                    </a:lnTo>
                    <a:lnTo>
                      <a:pt x="1818" y="908"/>
                    </a:lnTo>
                    <a:lnTo>
                      <a:pt x="1816" y="862"/>
                    </a:lnTo>
                    <a:lnTo>
                      <a:pt x="1812" y="816"/>
                    </a:lnTo>
                    <a:lnTo>
                      <a:pt x="1807" y="771"/>
                    </a:lnTo>
                    <a:lnTo>
                      <a:pt x="1799" y="726"/>
                    </a:lnTo>
                    <a:lnTo>
                      <a:pt x="1789" y="681"/>
                    </a:lnTo>
                    <a:lnTo>
                      <a:pt x="1777" y="639"/>
                    </a:lnTo>
                    <a:lnTo>
                      <a:pt x="1762" y="597"/>
                    </a:lnTo>
                    <a:lnTo>
                      <a:pt x="1746" y="556"/>
                    </a:lnTo>
                    <a:lnTo>
                      <a:pt x="1728" y="515"/>
                    </a:lnTo>
                    <a:lnTo>
                      <a:pt x="1708" y="475"/>
                    </a:lnTo>
                    <a:lnTo>
                      <a:pt x="1686" y="438"/>
                    </a:lnTo>
                    <a:lnTo>
                      <a:pt x="1662" y="401"/>
                    </a:lnTo>
                    <a:lnTo>
                      <a:pt x="1637" y="366"/>
                    </a:lnTo>
                    <a:lnTo>
                      <a:pt x="1609" y="331"/>
                    </a:lnTo>
                    <a:lnTo>
                      <a:pt x="1581" y="298"/>
                    </a:lnTo>
                    <a:lnTo>
                      <a:pt x="1551" y="267"/>
                    </a:lnTo>
                    <a:lnTo>
                      <a:pt x="1519" y="236"/>
                    </a:lnTo>
                    <a:lnTo>
                      <a:pt x="1486" y="207"/>
                    </a:lnTo>
                    <a:lnTo>
                      <a:pt x="1452" y="181"/>
                    </a:lnTo>
                    <a:lnTo>
                      <a:pt x="1416" y="154"/>
                    </a:lnTo>
                    <a:lnTo>
                      <a:pt x="1379" y="132"/>
                    </a:lnTo>
                    <a:lnTo>
                      <a:pt x="1341" y="110"/>
                    </a:lnTo>
                    <a:lnTo>
                      <a:pt x="1303" y="90"/>
                    </a:lnTo>
                    <a:lnTo>
                      <a:pt x="1262" y="71"/>
                    </a:lnTo>
                    <a:lnTo>
                      <a:pt x="1221" y="54"/>
                    </a:lnTo>
                    <a:lnTo>
                      <a:pt x="1179" y="41"/>
                    </a:lnTo>
                    <a:lnTo>
                      <a:pt x="1135" y="28"/>
                    </a:lnTo>
                    <a:lnTo>
                      <a:pt x="1092" y="18"/>
                    </a:lnTo>
                    <a:lnTo>
                      <a:pt x="1047" y="11"/>
                    </a:lnTo>
                    <a:lnTo>
                      <a:pt x="1002" y="4"/>
                    </a:lnTo>
                    <a:lnTo>
                      <a:pt x="956" y="0"/>
                    </a:lnTo>
                    <a:lnTo>
                      <a:pt x="908" y="0"/>
                    </a:lnTo>
                    <a:lnTo>
                      <a:pt x="862" y="0"/>
                    </a:lnTo>
                    <a:lnTo>
                      <a:pt x="816" y="4"/>
                    </a:lnTo>
                    <a:lnTo>
                      <a:pt x="771" y="11"/>
                    </a:lnTo>
                    <a:lnTo>
                      <a:pt x="726" y="18"/>
                    </a:lnTo>
                    <a:lnTo>
                      <a:pt x="682" y="28"/>
                    </a:lnTo>
                    <a:lnTo>
                      <a:pt x="639" y="41"/>
                    </a:lnTo>
                    <a:lnTo>
                      <a:pt x="597" y="54"/>
                    </a:lnTo>
                    <a:lnTo>
                      <a:pt x="556" y="71"/>
                    </a:lnTo>
                    <a:lnTo>
                      <a:pt x="515" y="90"/>
                    </a:lnTo>
                    <a:lnTo>
                      <a:pt x="477" y="110"/>
                    </a:lnTo>
                    <a:lnTo>
                      <a:pt x="438" y="132"/>
                    </a:lnTo>
                    <a:lnTo>
                      <a:pt x="401" y="154"/>
                    </a:lnTo>
                    <a:lnTo>
                      <a:pt x="366" y="181"/>
                    </a:lnTo>
                    <a:lnTo>
                      <a:pt x="331" y="207"/>
                    </a:lnTo>
                    <a:lnTo>
                      <a:pt x="298" y="236"/>
                    </a:lnTo>
                    <a:lnTo>
                      <a:pt x="267" y="267"/>
                    </a:lnTo>
                    <a:lnTo>
                      <a:pt x="236" y="298"/>
                    </a:lnTo>
                    <a:lnTo>
                      <a:pt x="207" y="331"/>
                    </a:lnTo>
                    <a:lnTo>
                      <a:pt x="181" y="366"/>
                    </a:lnTo>
                    <a:lnTo>
                      <a:pt x="156" y="401"/>
                    </a:lnTo>
                    <a:lnTo>
                      <a:pt x="132" y="438"/>
                    </a:lnTo>
                    <a:lnTo>
                      <a:pt x="110" y="475"/>
                    </a:lnTo>
                    <a:lnTo>
                      <a:pt x="90" y="515"/>
                    </a:lnTo>
                    <a:lnTo>
                      <a:pt x="71" y="556"/>
                    </a:lnTo>
                    <a:lnTo>
                      <a:pt x="55" y="597"/>
                    </a:lnTo>
                    <a:lnTo>
                      <a:pt x="41" y="639"/>
                    </a:lnTo>
                    <a:lnTo>
                      <a:pt x="29" y="681"/>
                    </a:lnTo>
                    <a:lnTo>
                      <a:pt x="19" y="726"/>
                    </a:lnTo>
                    <a:lnTo>
                      <a:pt x="11" y="771"/>
                    </a:lnTo>
                    <a:lnTo>
                      <a:pt x="4" y="816"/>
                    </a:lnTo>
                    <a:lnTo>
                      <a:pt x="1" y="862"/>
                    </a:lnTo>
                    <a:lnTo>
                      <a:pt x="0" y="908"/>
                    </a:lnTo>
                    <a:lnTo>
                      <a:pt x="1" y="954"/>
                    </a:lnTo>
                    <a:lnTo>
                      <a:pt x="4" y="1001"/>
                    </a:lnTo>
                    <a:lnTo>
                      <a:pt x="11" y="1047"/>
                    </a:lnTo>
                    <a:lnTo>
                      <a:pt x="19" y="1092"/>
                    </a:lnTo>
                    <a:lnTo>
                      <a:pt x="29" y="1135"/>
                    </a:lnTo>
                    <a:lnTo>
                      <a:pt x="41" y="1179"/>
                    </a:lnTo>
                    <a:lnTo>
                      <a:pt x="55" y="1221"/>
                    </a:lnTo>
                    <a:lnTo>
                      <a:pt x="71" y="1262"/>
                    </a:lnTo>
                    <a:lnTo>
                      <a:pt x="90" y="1301"/>
                    </a:lnTo>
                    <a:lnTo>
                      <a:pt x="110" y="1341"/>
                    </a:lnTo>
                    <a:lnTo>
                      <a:pt x="132" y="1379"/>
                    </a:lnTo>
                    <a:lnTo>
                      <a:pt x="156" y="1416"/>
                    </a:lnTo>
                    <a:lnTo>
                      <a:pt x="181" y="1452"/>
                    </a:lnTo>
                    <a:lnTo>
                      <a:pt x="207" y="1486"/>
                    </a:lnTo>
                    <a:lnTo>
                      <a:pt x="236" y="1519"/>
                    </a:lnTo>
                    <a:lnTo>
                      <a:pt x="267" y="1551"/>
                    </a:lnTo>
                    <a:lnTo>
                      <a:pt x="298" y="1581"/>
                    </a:lnTo>
                    <a:lnTo>
                      <a:pt x="331" y="1609"/>
                    </a:lnTo>
                    <a:lnTo>
                      <a:pt x="366" y="1637"/>
                    </a:lnTo>
                    <a:lnTo>
                      <a:pt x="401" y="1662"/>
                    </a:lnTo>
                    <a:lnTo>
                      <a:pt x="438" y="1686"/>
                    </a:lnTo>
                    <a:lnTo>
                      <a:pt x="477" y="1707"/>
                    </a:lnTo>
                    <a:lnTo>
                      <a:pt x="515" y="1728"/>
                    </a:lnTo>
                    <a:lnTo>
                      <a:pt x="556" y="1745"/>
                    </a:lnTo>
                    <a:lnTo>
                      <a:pt x="597" y="1762"/>
                    </a:lnTo>
                    <a:lnTo>
                      <a:pt x="639" y="1777"/>
                    </a:lnTo>
                    <a:lnTo>
                      <a:pt x="682" y="1789"/>
                    </a:lnTo>
                    <a:lnTo>
                      <a:pt x="726" y="1799"/>
                    </a:lnTo>
                    <a:lnTo>
                      <a:pt x="771" y="1807"/>
                    </a:lnTo>
                    <a:lnTo>
                      <a:pt x="816" y="1812"/>
                    </a:lnTo>
                    <a:lnTo>
                      <a:pt x="862" y="1816"/>
                    </a:lnTo>
                    <a:lnTo>
                      <a:pt x="908" y="1818"/>
                    </a:lnTo>
                    <a:close/>
                  </a:path>
                </a:pathLst>
              </a:custGeom>
              <a:solidFill>
                <a:srgbClr val="994779"/>
              </a:solidFill>
              <a:ln w="9525">
                <a:noFill/>
                <a:round/>
                <a:headEnd/>
                <a:tailEnd/>
              </a:ln>
            </p:spPr>
            <p:txBody>
              <a:bodyPr/>
              <a:lstStyle/>
              <a:p>
                <a:pPr eaLnBrk="1" hangingPunct="1"/>
                <a:endParaRPr lang="pt-BR" b="1" u="none"/>
              </a:p>
            </p:txBody>
          </p:sp>
          <p:sp>
            <p:nvSpPr>
              <p:cNvPr id="455803" name="Freeform 2390"/>
              <p:cNvSpPr>
                <a:spLocks/>
              </p:cNvSpPr>
              <p:nvPr/>
            </p:nvSpPr>
            <p:spPr bwMode="auto">
              <a:xfrm>
                <a:off x="1188" y="2134"/>
                <a:ext cx="454" cy="455"/>
              </a:xfrm>
              <a:custGeom>
                <a:avLst/>
                <a:gdLst>
                  <a:gd name="T0" fmla="*/ 0 w 1818"/>
                  <a:gd name="T1" fmla="*/ 0 h 1818"/>
                  <a:gd name="T2" fmla="*/ 0 w 1818"/>
                  <a:gd name="T3" fmla="*/ 0 h 1818"/>
                  <a:gd name="T4" fmla="*/ 0 w 1818"/>
                  <a:gd name="T5" fmla="*/ 0 h 1818"/>
                  <a:gd name="T6" fmla="*/ 0 w 1818"/>
                  <a:gd name="T7" fmla="*/ 0 h 1818"/>
                  <a:gd name="T8" fmla="*/ 0 w 1818"/>
                  <a:gd name="T9" fmla="*/ 0 h 1818"/>
                  <a:gd name="T10" fmla="*/ 0 w 1818"/>
                  <a:gd name="T11" fmla="*/ 0 h 1818"/>
                  <a:gd name="T12" fmla="*/ 0 w 1818"/>
                  <a:gd name="T13" fmla="*/ 0 h 1818"/>
                  <a:gd name="T14" fmla="*/ 0 w 1818"/>
                  <a:gd name="T15" fmla="*/ 0 h 1818"/>
                  <a:gd name="T16" fmla="*/ 0 w 1818"/>
                  <a:gd name="T17" fmla="*/ 0 h 1818"/>
                  <a:gd name="T18" fmla="*/ 0 w 1818"/>
                  <a:gd name="T19" fmla="*/ 0 h 1818"/>
                  <a:gd name="T20" fmla="*/ 0 w 1818"/>
                  <a:gd name="T21" fmla="*/ 0 h 1818"/>
                  <a:gd name="T22" fmla="*/ 0 w 1818"/>
                  <a:gd name="T23" fmla="*/ 0 h 1818"/>
                  <a:gd name="T24" fmla="*/ 0 w 1818"/>
                  <a:gd name="T25" fmla="*/ 0 h 1818"/>
                  <a:gd name="T26" fmla="*/ 0 w 1818"/>
                  <a:gd name="T27" fmla="*/ 0 h 1818"/>
                  <a:gd name="T28" fmla="*/ 0 w 1818"/>
                  <a:gd name="T29" fmla="*/ 0 h 1818"/>
                  <a:gd name="T30" fmla="*/ 0 w 1818"/>
                  <a:gd name="T31" fmla="*/ 0 h 1818"/>
                  <a:gd name="T32" fmla="*/ 0 w 1818"/>
                  <a:gd name="T33" fmla="*/ 0 h 1818"/>
                  <a:gd name="T34" fmla="*/ 0 w 1818"/>
                  <a:gd name="T35" fmla="*/ 0 h 1818"/>
                  <a:gd name="T36" fmla="*/ 0 w 1818"/>
                  <a:gd name="T37" fmla="*/ 0 h 1818"/>
                  <a:gd name="T38" fmla="*/ 0 w 1818"/>
                  <a:gd name="T39" fmla="*/ 0 h 1818"/>
                  <a:gd name="T40" fmla="*/ 0 w 1818"/>
                  <a:gd name="T41" fmla="*/ 0 h 1818"/>
                  <a:gd name="T42" fmla="*/ 0 w 1818"/>
                  <a:gd name="T43" fmla="*/ 0 h 1818"/>
                  <a:gd name="T44" fmla="*/ 0 w 1818"/>
                  <a:gd name="T45" fmla="*/ 0 h 1818"/>
                  <a:gd name="T46" fmla="*/ 0 w 1818"/>
                  <a:gd name="T47" fmla="*/ 0 h 1818"/>
                  <a:gd name="T48" fmla="*/ 0 w 1818"/>
                  <a:gd name="T49" fmla="*/ 0 h 1818"/>
                  <a:gd name="T50" fmla="*/ 0 w 1818"/>
                  <a:gd name="T51" fmla="*/ 0 h 1818"/>
                  <a:gd name="T52" fmla="*/ 0 w 1818"/>
                  <a:gd name="T53" fmla="*/ 0 h 1818"/>
                  <a:gd name="T54" fmla="*/ 0 w 1818"/>
                  <a:gd name="T55" fmla="*/ 0 h 1818"/>
                  <a:gd name="T56" fmla="*/ 0 w 1818"/>
                  <a:gd name="T57" fmla="*/ 0 h 1818"/>
                  <a:gd name="T58" fmla="*/ 0 w 1818"/>
                  <a:gd name="T59" fmla="*/ 0 h 1818"/>
                  <a:gd name="T60" fmla="*/ 0 w 1818"/>
                  <a:gd name="T61" fmla="*/ 0 h 1818"/>
                  <a:gd name="T62" fmla="*/ 0 w 1818"/>
                  <a:gd name="T63" fmla="*/ 0 h 1818"/>
                  <a:gd name="T64" fmla="*/ 0 w 1818"/>
                  <a:gd name="T65" fmla="*/ 0 h 1818"/>
                  <a:gd name="T66" fmla="*/ 0 w 1818"/>
                  <a:gd name="T67" fmla="*/ 0 h 1818"/>
                  <a:gd name="T68" fmla="*/ 0 w 1818"/>
                  <a:gd name="T69" fmla="*/ 0 h 1818"/>
                  <a:gd name="T70" fmla="*/ 0 w 1818"/>
                  <a:gd name="T71" fmla="*/ 0 h 1818"/>
                  <a:gd name="T72" fmla="*/ 0 w 1818"/>
                  <a:gd name="T73" fmla="*/ 0 h 1818"/>
                  <a:gd name="T74" fmla="*/ 0 w 1818"/>
                  <a:gd name="T75" fmla="*/ 0 h 1818"/>
                  <a:gd name="T76" fmla="*/ 0 w 1818"/>
                  <a:gd name="T77" fmla="*/ 0 h 1818"/>
                  <a:gd name="T78" fmla="*/ 0 w 1818"/>
                  <a:gd name="T79" fmla="*/ 0 h 1818"/>
                  <a:gd name="T80" fmla="*/ 0 w 1818"/>
                  <a:gd name="T81" fmla="*/ 0 h 1818"/>
                  <a:gd name="T82" fmla="*/ 0 w 1818"/>
                  <a:gd name="T83" fmla="*/ 0 h 1818"/>
                  <a:gd name="T84" fmla="*/ 0 w 1818"/>
                  <a:gd name="T85" fmla="*/ 0 h 18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8"/>
                  <a:gd name="T130" fmla="*/ 0 h 1818"/>
                  <a:gd name="T131" fmla="*/ 1818 w 1818"/>
                  <a:gd name="T132" fmla="*/ 1818 h 18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8" h="1818">
                    <a:moveTo>
                      <a:pt x="908" y="1818"/>
                    </a:moveTo>
                    <a:lnTo>
                      <a:pt x="956" y="1816"/>
                    </a:lnTo>
                    <a:lnTo>
                      <a:pt x="1002" y="1812"/>
                    </a:lnTo>
                    <a:lnTo>
                      <a:pt x="1047" y="1807"/>
                    </a:lnTo>
                    <a:lnTo>
                      <a:pt x="1092" y="1799"/>
                    </a:lnTo>
                    <a:lnTo>
                      <a:pt x="1135" y="1789"/>
                    </a:lnTo>
                    <a:lnTo>
                      <a:pt x="1179" y="1777"/>
                    </a:lnTo>
                    <a:lnTo>
                      <a:pt x="1221" y="1762"/>
                    </a:lnTo>
                    <a:lnTo>
                      <a:pt x="1262" y="1745"/>
                    </a:lnTo>
                    <a:lnTo>
                      <a:pt x="1303" y="1728"/>
                    </a:lnTo>
                    <a:lnTo>
                      <a:pt x="1341" y="1707"/>
                    </a:lnTo>
                    <a:lnTo>
                      <a:pt x="1379" y="1686"/>
                    </a:lnTo>
                    <a:lnTo>
                      <a:pt x="1416" y="1662"/>
                    </a:lnTo>
                    <a:lnTo>
                      <a:pt x="1452" y="1637"/>
                    </a:lnTo>
                    <a:lnTo>
                      <a:pt x="1486" y="1609"/>
                    </a:lnTo>
                    <a:lnTo>
                      <a:pt x="1519" y="1581"/>
                    </a:lnTo>
                    <a:lnTo>
                      <a:pt x="1551" y="1551"/>
                    </a:lnTo>
                    <a:lnTo>
                      <a:pt x="1581" y="1519"/>
                    </a:lnTo>
                    <a:lnTo>
                      <a:pt x="1609" y="1486"/>
                    </a:lnTo>
                    <a:lnTo>
                      <a:pt x="1637" y="1452"/>
                    </a:lnTo>
                    <a:lnTo>
                      <a:pt x="1662" y="1416"/>
                    </a:lnTo>
                    <a:lnTo>
                      <a:pt x="1686" y="1379"/>
                    </a:lnTo>
                    <a:lnTo>
                      <a:pt x="1708" y="1341"/>
                    </a:lnTo>
                    <a:lnTo>
                      <a:pt x="1728" y="1301"/>
                    </a:lnTo>
                    <a:lnTo>
                      <a:pt x="1746" y="1262"/>
                    </a:lnTo>
                    <a:lnTo>
                      <a:pt x="1762" y="1221"/>
                    </a:lnTo>
                    <a:lnTo>
                      <a:pt x="1777" y="1179"/>
                    </a:lnTo>
                    <a:lnTo>
                      <a:pt x="1789" y="1135"/>
                    </a:lnTo>
                    <a:lnTo>
                      <a:pt x="1799" y="1092"/>
                    </a:lnTo>
                    <a:lnTo>
                      <a:pt x="1807" y="1047"/>
                    </a:lnTo>
                    <a:lnTo>
                      <a:pt x="1812" y="1001"/>
                    </a:lnTo>
                    <a:lnTo>
                      <a:pt x="1816" y="954"/>
                    </a:lnTo>
                    <a:lnTo>
                      <a:pt x="1818" y="908"/>
                    </a:lnTo>
                    <a:lnTo>
                      <a:pt x="1816" y="862"/>
                    </a:lnTo>
                    <a:lnTo>
                      <a:pt x="1812" y="816"/>
                    </a:lnTo>
                    <a:lnTo>
                      <a:pt x="1807" y="771"/>
                    </a:lnTo>
                    <a:lnTo>
                      <a:pt x="1799" y="726"/>
                    </a:lnTo>
                    <a:lnTo>
                      <a:pt x="1789" y="681"/>
                    </a:lnTo>
                    <a:lnTo>
                      <a:pt x="1777" y="639"/>
                    </a:lnTo>
                    <a:lnTo>
                      <a:pt x="1762" y="597"/>
                    </a:lnTo>
                    <a:lnTo>
                      <a:pt x="1746" y="556"/>
                    </a:lnTo>
                    <a:lnTo>
                      <a:pt x="1728" y="515"/>
                    </a:lnTo>
                    <a:lnTo>
                      <a:pt x="1708" y="475"/>
                    </a:lnTo>
                    <a:lnTo>
                      <a:pt x="1686" y="438"/>
                    </a:lnTo>
                    <a:lnTo>
                      <a:pt x="1662" y="401"/>
                    </a:lnTo>
                    <a:lnTo>
                      <a:pt x="1637" y="366"/>
                    </a:lnTo>
                    <a:lnTo>
                      <a:pt x="1609" y="331"/>
                    </a:lnTo>
                    <a:lnTo>
                      <a:pt x="1581" y="298"/>
                    </a:lnTo>
                    <a:lnTo>
                      <a:pt x="1551" y="267"/>
                    </a:lnTo>
                    <a:lnTo>
                      <a:pt x="1519" y="236"/>
                    </a:lnTo>
                    <a:lnTo>
                      <a:pt x="1486" y="207"/>
                    </a:lnTo>
                    <a:lnTo>
                      <a:pt x="1452" y="181"/>
                    </a:lnTo>
                    <a:lnTo>
                      <a:pt x="1416" y="154"/>
                    </a:lnTo>
                    <a:lnTo>
                      <a:pt x="1379" y="132"/>
                    </a:lnTo>
                    <a:lnTo>
                      <a:pt x="1341" y="110"/>
                    </a:lnTo>
                    <a:lnTo>
                      <a:pt x="1303" y="90"/>
                    </a:lnTo>
                    <a:lnTo>
                      <a:pt x="1262" y="71"/>
                    </a:lnTo>
                    <a:lnTo>
                      <a:pt x="1221" y="54"/>
                    </a:lnTo>
                    <a:lnTo>
                      <a:pt x="1179" y="41"/>
                    </a:lnTo>
                    <a:lnTo>
                      <a:pt x="1135" y="28"/>
                    </a:lnTo>
                    <a:lnTo>
                      <a:pt x="1092" y="18"/>
                    </a:lnTo>
                    <a:lnTo>
                      <a:pt x="1047" y="11"/>
                    </a:lnTo>
                    <a:lnTo>
                      <a:pt x="1002" y="4"/>
                    </a:lnTo>
                    <a:lnTo>
                      <a:pt x="956" y="0"/>
                    </a:lnTo>
                    <a:lnTo>
                      <a:pt x="908" y="0"/>
                    </a:lnTo>
                    <a:lnTo>
                      <a:pt x="862" y="0"/>
                    </a:lnTo>
                    <a:lnTo>
                      <a:pt x="816" y="4"/>
                    </a:lnTo>
                    <a:lnTo>
                      <a:pt x="771" y="11"/>
                    </a:lnTo>
                    <a:lnTo>
                      <a:pt x="726" y="18"/>
                    </a:lnTo>
                    <a:lnTo>
                      <a:pt x="682" y="28"/>
                    </a:lnTo>
                    <a:lnTo>
                      <a:pt x="639" y="41"/>
                    </a:lnTo>
                    <a:lnTo>
                      <a:pt x="597" y="54"/>
                    </a:lnTo>
                    <a:lnTo>
                      <a:pt x="556" y="71"/>
                    </a:lnTo>
                    <a:lnTo>
                      <a:pt x="515" y="90"/>
                    </a:lnTo>
                    <a:lnTo>
                      <a:pt x="477" y="110"/>
                    </a:lnTo>
                    <a:lnTo>
                      <a:pt x="438" y="132"/>
                    </a:lnTo>
                    <a:lnTo>
                      <a:pt x="401" y="154"/>
                    </a:lnTo>
                    <a:lnTo>
                      <a:pt x="366" y="181"/>
                    </a:lnTo>
                    <a:lnTo>
                      <a:pt x="331" y="207"/>
                    </a:lnTo>
                    <a:lnTo>
                      <a:pt x="298" y="236"/>
                    </a:lnTo>
                    <a:lnTo>
                      <a:pt x="267" y="267"/>
                    </a:lnTo>
                    <a:lnTo>
                      <a:pt x="236" y="298"/>
                    </a:lnTo>
                    <a:lnTo>
                      <a:pt x="207" y="331"/>
                    </a:lnTo>
                    <a:lnTo>
                      <a:pt x="181" y="366"/>
                    </a:lnTo>
                    <a:lnTo>
                      <a:pt x="156" y="401"/>
                    </a:lnTo>
                    <a:lnTo>
                      <a:pt x="132" y="438"/>
                    </a:lnTo>
                    <a:lnTo>
                      <a:pt x="110" y="475"/>
                    </a:lnTo>
                    <a:lnTo>
                      <a:pt x="90" y="515"/>
                    </a:lnTo>
                    <a:lnTo>
                      <a:pt x="71" y="556"/>
                    </a:lnTo>
                    <a:lnTo>
                      <a:pt x="55" y="597"/>
                    </a:lnTo>
                    <a:lnTo>
                      <a:pt x="41" y="639"/>
                    </a:lnTo>
                    <a:lnTo>
                      <a:pt x="29" y="681"/>
                    </a:lnTo>
                    <a:lnTo>
                      <a:pt x="19" y="726"/>
                    </a:lnTo>
                    <a:lnTo>
                      <a:pt x="11" y="771"/>
                    </a:lnTo>
                    <a:lnTo>
                      <a:pt x="4" y="816"/>
                    </a:lnTo>
                    <a:lnTo>
                      <a:pt x="1" y="862"/>
                    </a:lnTo>
                    <a:lnTo>
                      <a:pt x="0" y="908"/>
                    </a:lnTo>
                    <a:lnTo>
                      <a:pt x="1" y="954"/>
                    </a:lnTo>
                    <a:lnTo>
                      <a:pt x="4" y="1001"/>
                    </a:lnTo>
                    <a:lnTo>
                      <a:pt x="11" y="1047"/>
                    </a:lnTo>
                    <a:lnTo>
                      <a:pt x="19" y="1092"/>
                    </a:lnTo>
                    <a:lnTo>
                      <a:pt x="29" y="1135"/>
                    </a:lnTo>
                    <a:lnTo>
                      <a:pt x="41" y="1179"/>
                    </a:lnTo>
                    <a:lnTo>
                      <a:pt x="55" y="1221"/>
                    </a:lnTo>
                    <a:lnTo>
                      <a:pt x="71" y="1262"/>
                    </a:lnTo>
                    <a:lnTo>
                      <a:pt x="90" y="1301"/>
                    </a:lnTo>
                    <a:lnTo>
                      <a:pt x="110" y="1341"/>
                    </a:lnTo>
                    <a:lnTo>
                      <a:pt x="132" y="1379"/>
                    </a:lnTo>
                    <a:lnTo>
                      <a:pt x="156" y="1416"/>
                    </a:lnTo>
                    <a:lnTo>
                      <a:pt x="181" y="1452"/>
                    </a:lnTo>
                    <a:lnTo>
                      <a:pt x="207" y="1486"/>
                    </a:lnTo>
                    <a:lnTo>
                      <a:pt x="236" y="1519"/>
                    </a:lnTo>
                    <a:lnTo>
                      <a:pt x="267" y="1551"/>
                    </a:lnTo>
                    <a:lnTo>
                      <a:pt x="298" y="1581"/>
                    </a:lnTo>
                    <a:lnTo>
                      <a:pt x="331" y="1609"/>
                    </a:lnTo>
                    <a:lnTo>
                      <a:pt x="366" y="1637"/>
                    </a:lnTo>
                    <a:lnTo>
                      <a:pt x="401" y="1662"/>
                    </a:lnTo>
                    <a:lnTo>
                      <a:pt x="438" y="1686"/>
                    </a:lnTo>
                    <a:lnTo>
                      <a:pt x="477" y="1707"/>
                    </a:lnTo>
                    <a:lnTo>
                      <a:pt x="515" y="1728"/>
                    </a:lnTo>
                    <a:lnTo>
                      <a:pt x="556" y="1745"/>
                    </a:lnTo>
                    <a:lnTo>
                      <a:pt x="597" y="1762"/>
                    </a:lnTo>
                    <a:lnTo>
                      <a:pt x="639" y="1777"/>
                    </a:lnTo>
                    <a:lnTo>
                      <a:pt x="682" y="1789"/>
                    </a:lnTo>
                    <a:lnTo>
                      <a:pt x="726" y="1799"/>
                    </a:lnTo>
                    <a:lnTo>
                      <a:pt x="771" y="1807"/>
                    </a:lnTo>
                    <a:lnTo>
                      <a:pt x="816" y="1812"/>
                    </a:lnTo>
                    <a:lnTo>
                      <a:pt x="862" y="1816"/>
                    </a:lnTo>
                    <a:lnTo>
                      <a:pt x="908" y="1818"/>
                    </a:lnTo>
                  </a:path>
                </a:pathLst>
              </a:custGeom>
              <a:noFill/>
              <a:ln w="3175">
                <a:solidFill>
                  <a:srgbClr val="1F1A17"/>
                </a:solidFill>
                <a:round/>
                <a:headEnd/>
                <a:tailEnd/>
              </a:ln>
            </p:spPr>
            <p:txBody>
              <a:bodyPr/>
              <a:lstStyle/>
              <a:p>
                <a:pPr eaLnBrk="1" hangingPunct="1"/>
                <a:endParaRPr lang="pt-BR" b="1" u="none"/>
              </a:p>
            </p:txBody>
          </p:sp>
          <p:sp>
            <p:nvSpPr>
              <p:cNvPr id="455804" name="Freeform 2391"/>
              <p:cNvSpPr>
                <a:spLocks/>
              </p:cNvSpPr>
              <p:nvPr/>
            </p:nvSpPr>
            <p:spPr bwMode="auto">
              <a:xfrm>
                <a:off x="876" y="2131"/>
                <a:ext cx="307" cy="500"/>
              </a:xfrm>
              <a:custGeom>
                <a:avLst/>
                <a:gdLst>
                  <a:gd name="T0" fmla="*/ 0 w 1229"/>
                  <a:gd name="T1" fmla="*/ 0 h 2003"/>
                  <a:gd name="T2" fmla="*/ 0 w 1229"/>
                  <a:gd name="T3" fmla="*/ 0 h 2003"/>
                  <a:gd name="T4" fmla="*/ 0 w 1229"/>
                  <a:gd name="T5" fmla="*/ 0 h 2003"/>
                  <a:gd name="T6" fmla="*/ 0 w 1229"/>
                  <a:gd name="T7" fmla="*/ 0 h 2003"/>
                  <a:gd name="T8" fmla="*/ 0 w 1229"/>
                  <a:gd name="T9" fmla="*/ 0 h 2003"/>
                  <a:gd name="T10" fmla="*/ 0 w 1229"/>
                  <a:gd name="T11" fmla="*/ 0 h 2003"/>
                  <a:gd name="T12" fmla="*/ 0 w 1229"/>
                  <a:gd name="T13" fmla="*/ 0 h 2003"/>
                  <a:gd name="T14" fmla="*/ 0 w 1229"/>
                  <a:gd name="T15" fmla="*/ 0 h 2003"/>
                  <a:gd name="T16" fmla="*/ 0 w 1229"/>
                  <a:gd name="T17" fmla="*/ 0 h 2003"/>
                  <a:gd name="T18" fmla="*/ 0 w 1229"/>
                  <a:gd name="T19" fmla="*/ 0 h 2003"/>
                  <a:gd name="T20" fmla="*/ 0 w 1229"/>
                  <a:gd name="T21" fmla="*/ 0 h 2003"/>
                  <a:gd name="T22" fmla="*/ 0 w 1229"/>
                  <a:gd name="T23" fmla="*/ 0 h 2003"/>
                  <a:gd name="T24" fmla="*/ 0 w 1229"/>
                  <a:gd name="T25" fmla="*/ 0 h 2003"/>
                  <a:gd name="T26" fmla="*/ 0 w 1229"/>
                  <a:gd name="T27" fmla="*/ 0 h 2003"/>
                  <a:gd name="T28" fmla="*/ 0 w 1229"/>
                  <a:gd name="T29" fmla="*/ 0 h 2003"/>
                  <a:gd name="T30" fmla="*/ 0 w 1229"/>
                  <a:gd name="T31" fmla="*/ 0 h 2003"/>
                  <a:gd name="T32" fmla="*/ 0 w 1229"/>
                  <a:gd name="T33" fmla="*/ 0 h 2003"/>
                  <a:gd name="T34" fmla="*/ 0 w 1229"/>
                  <a:gd name="T35" fmla="*/ 0 h 2003"/>
                  <a:gd name="T36" fmla="*/ 0 w 1229"/>
                  <a:gd name="T37" fmla="*/ 0 h 2003"/>
                  <a:gd name="T38" fmla="*/ 0 w 1229"/>
                  <a:gd name="T39" fmla="*/ 0 h 2003"/>
                  <a:gd name="T40" fmla="*/ 0 w 1229"/>
                  <a:gd name="T41" fmla="*/ 0 h 2003"/>
                  <a:gd name="T42" fmla="*/ 0 w 1229"/>
                  <a:gd name="T43" fmla="*/ 0 h 2003"/>
                  <a:gd name="T44" fmla="*/ 0 w 1229"/>
                  <a:gd name="T45" fmla="*/ 0 h 2003"/>
                  <a:gd name="T46" fmla="*/ 0 w 1229"/>
                  <a:gd name="T47" fmla="*/ 0 h 2003"/>
                  <a:gd name="T48" fmla="*/ 0 w 1229"/>
                  <a:gd name="T49" fmla="*/ 0 h 2003"/>
                  <a:gd name="T50" fmla="*/ 0 w 1229"/>
                  <a:gd name="T51" fmla="*/ 0 h 2003"/>
                  <a:gd name="T52" fmla="*/ 0 w 1229"/>
                  <a:gd name="T53" fmla="*/ 0 h 2003"/>
                  <a:gd name="T54" fmla="*/ 0 w 1229"/>
                  <a:gd name="T55" fmla="*/ 0 h 2003"/>
                  <a:gd name="T56" fmla="*/ 0 w 1229"/>
                  <a:gd name="T57" fmla="*/ 0 h 2003"/>
                  <a:gd name="T58" fmla="*/ 0 w 1229"/>
                  <a:gd name="T59" fmla="*/ 0 h 2003"/>
                  <a:gd name="T60" fmla="*/ 0 w 1229"/>
                  <a:gd name="T61" fmla="*/ 0 h 2003"/>
                  <a:gd name="T62" fmla="*/ 0 w 1229"/>
                  <a:gd name="T63" fmla="*/ 0 h 2003"/>
                  <a:gd name="T64" fmla="*/ 0 w 1229"/>
                  <a:gd name="T65" fmla="*/ 0 h 2003"/>
                  <a:gd name="T66" fmla="*/ 0 w 1229"/>
                  <a:gd name="T67" fmla="*/ 0 h 2003"/>
                  <a:gd name="T68" fmla="*/ 0 w 1229"/>
                  <a:gd name="T69" fmla="*/ 0 h 2003"/>
                  <a:gd name="T70" fmla="*/ 0 w 1229"/>
                  <a:gd name="T71" fmla="*/ 0 h 2003"/>
                  <a:gd name="T72" fmla="*/ 0 w 1229"/>
                  <a:gd name="T73" fmla="*/ 0 h 2003"/>
                  <a:gd name="T74" fmla="*/ 0 w 1229"/>
                  <a:gd name="T75" fmla="*/ 0 h 2003"/>
                  <a:gd name="T76" fmla="*/ 0 w 1229"/>
                  <a:gd name="T77" fmla="*/ 0 h 2003"/>
                  <a:gd name="T78" fmla="*/ 0 w 1229"/>
                  <a:gd name="T79" fmla="*/ 0 h 2003"/>
                  <a:gd name="T80" fmla="*/ 0 w 1229"/>
                  <a:gd name="T81" fmla="*/ 0 h 2003"/>
                  <a:gd name="T82" fmla="*/ 0 w 1229"/>
                  <a:gd name="T83" fmla="*/ 0 h 2003"/>
                  <a:gd name="T84" fmla="*/ 0 w 1229"/>
                  <a:gd name="T85" fmla="*/ 0 h 2003"/>
                  <a:gd name="T86" fmla="*/ 0 w 1229"/>
                  <a:gd name="T87" fmla="*/ 0 h 2003"/>
                  <a:gd name="T88" fmla="*/ 0 w 1229"/>
                  <a:gd name="T89" fmla="*/ 0 h 2003"/>
                  <a:gd name="T90" fmla="*/ 0 w 1229"/>
                  <a:gd name="T91" fmla="*/ 0 h 2003"/>
                  <a:gd name="T92" fmla="*/ 0 w 1229"/>
                  <a:gd name="T93" fmla="*/ 0 h 2003"/>
                  <a:gd name="T94" fmla="*/ 0 w 1229"/>
                  <a:gd name="T95" fmla="*/ 0 h 2003"/>
                  <a:gd name="T96" fmla="*/ 0 w 1229"/>
                  <a:gd name="T97" fmla="*/ 0 h 2003"/>
                  <a:gd name="T98" fmla="*/ 0 w 1229"/>
                  <a:gd name="T99" fmla="*/ 0 h 2003"/>
                  <a:gd name="T100" fmla="*/ 0 w 1229"/>
                  <a:gd name="T101" fmla="*/ 0 h 2003"/>
                  <a:gd name="T102" fmla="*/ 0 w 1229"/>
                  <a:gd name="T103" fmla="*/ 0 h 2003"/>
                  <a:gd name="T104" fmla="*/ 0 w 1229"/>
                  <a:gd name="T105" fmla="*/ 0 h 2003"/>
                  <a:gd name="T106" fmla="*/ 0 w 1229"/>
                  <a:gd name="T107" fmla="*/ 0 h 2003"/>
                  <a:gd name="T108" fmla="*/ 0 w 1229"/>
                  <a:gd name="T109" fmla="*/ 0 h 2003"/>
                  <a:gd name="T110" fmla="*/ 0 w 1229"/>
                  <a:gd name="T111" fmla="*/ 0 h 20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29"/>
                  <a:gd name="T169" fmla="*/ 0 h 2003"/>
                  <a:gd name="T170" fmla="*/ 1229 w 1229"/>
                  <a:gd name="T171" fmla="*/ 2003 h 20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29" h="2003">
                    <a:moveTo>
                      <a:pt x="64" y="1989"/>
                    </a:moveTo>
                    <a:lnTo>
                      <a:pt x="47" y="2003"/>
                    </a:lnTo>
                    <a:lnTo>
                      <a:pt x="93" y="1984"/>
                    </a:lnTo>
                    <a:lnTo>
                      <a:pt x="138" y="1966"/>
                    </a:lnTo>
                    <a:lnTo>
                      <a:pt x="180" y="1944"/>
                    </a:lnTo>
                    <a:lnTo>
                      <a:pt x="222" y="1922"/>
                    </a:lnTo>
                    <a:lnTo>
                      <a:pt x="262" y="1898"/>
                    </a:lnTo>
                    <a:lnTo>
                      <a:pt x="300" y="1875"/>
                    </a:lnTo>
                    <a:lnTo>
                      <a:pt x="336" y="1848"/>
                    </a:lnTo>
                    <a:lnTo>
                      <a:pt x="371" y="1822"/>
                    </a:lnTo>
                    <a:lnTo>
                      <a:pt x="406" y="1794"/>
                    </a:lnTo>
                    <a:lnTo>
                      <a:pt x="437" y="1765"/>
                    </a:lnTo>
                    <a:lnTo>
                      <a:pt x="469" y="1736"/>
                    </a:lnTo>
                    <a:lnTo>
                      <a:pt x="498" y="1704"/>
                    </a:lnTo>
                    <a:lnTo>
                      <a:pt x="527" y="1674"/>
                    </a:lnTo>
                    <a:lnTo>
                      <a:pt x="553" y="1641"/>
                    </a:lnTo>
                    <a:lnTo>
                      <a:pt x="580" y="1608"/>
                    </a:lnTo>
                    <a:lnTo>
                      <a:pt x="604" y="1575"/>
                    </a:lnTo>
                    <a:lnTo>
                      <a:pt x="627" y="1541"/>
                    </a:lnTo>
                    <a:lnTo>
                      <a:pt x="650" y="1505"/>
                    </a:lnTo>
                    <a:lnTo>
                      <a:pt x="671" y="1471"/>
                    </a:lnTo>
                    <a:lnTo>
                      <a:pt x="692" y="1434"/>
                    </a:lnTo>
                    <a:lnTo>
                      <a:pt x="710" y="1398"/>
                    </a:lnTo>
                    <a:lnTo>
                      <a:pt x="729" y="1361"/>
                    </a:lnTo>
                    <a:lnTo>
                      <a:pt x="746" y="1324"/>
                    </a:lnTo>
                    <a:lnTo>
                      <a:pt x="763" y="1287"/>
                    </a:lnTo>
                    <a:lnTo>
                      <a:pt x="779" y="1249"/>
                    </a:lnTo>
                    <a:lnTo>
                      <a:pt x="795" y="1212"/>
                    </a:lnTo>
                    <a:lnTo>
                      <a:pt x="809" y="1174"/>
                    </a:lnTo>
                    <a:lnTo>
                      <a:pt x="823" y="1135"/>
                    </a:lnTo>
                    <a:lnTo>
                      <a:pt x="849" y="1059"/>
                    </a:lnTo>
                    <a:lnTo>
                      <a:pt x="873" y="982"/>
                    </a:lnTo>
                    <a:lnTo>
                      <a:pt x="895" y="907"/>
                    </a:lnTo>
                    <a:lnTo>
                      <a:pt x="915" y="832"/>
                    </a:lnTo>
                    <a:lnTo>
                      <a:pt x="935" y="758"/>
                    </a:lnTo>
                    <a:lnTo>
                      <a:pt x="953" y="685"/>
                    </a:lnTo>
                    <a:lnTo>
                      <a:pt x="972" y="614"/>
                    </a:lnTo>
                    <a:lnTo>
                      <a:pt x="990" y="547"/>
                    </a:lnTo>
                    <a:lnTo>
                      <a:pt x="1009" y="481"/>
                    </a:lnTo>
                    <a:lnTo>
                      <a:pt x="1029" y="417"/>
                    </a:lnTo>
                    <a:lnTo>
                      <a:pt x="1048" y="358"/>
                    </a:lnTo>
                    <a:lnTo>
                      <a:pt x="1070" y="301"/>
                    </a:lnTo>
                    <a:lnTo>
                      <a:pt x="1080" y="276"/>
                    </a:lnTo>
                    <a:lnTo>
                      <a:pt x="1092" y="250"/>
                    </a:lnTo>
                    <a:lnTo>
                      <a:pt x="1103" y="226"/>
                    </a:lnTo>
                    <a:lnTo>
                      <a:pt x="1116" y="203"/>
                    </a:lnTo>
                    <a:lnTo>
                      <a:pt x="1128" y="181"/>
                    </a:lnTo>
                    <a:lnTo>
                      <a:pt x="1141" y="161"/>
                    </a:lnTo>
                    <a:lnTo>
                      <a:pt x="1154" y="141"/>
                    </a:lnTo>
                    <a:lnTo>
                      <a:pt x="1169" y="124"/>
                    </a:lnTo>
                    <a:lnTo>
                      <a:pt x="1183" y="107"/>
                    </a:lnTo>
                    <a:lnTo>
                      <a:pt x="1198" y="93"/>
                    </a:lnTo>
                    <a:lnTo>
                      <a:pt x="1213" y="78"/>
                    </a:lnTo>
                    <a:lnTo>
                      <a:pt x="1229" y="66"/>
                    </a:lnTo>
                    <a:lnTo>
                      <a:pt x="1183" y="0"/>
                    </a:lnTo>
                    <a:lnTo>
                      <a:pt x="1162" y="16"/>
                    </a:lnTo>
                    <a:lnTo>
                      <a:pt x="1143" y="34"/>
                    </a:lnTo>
                    <a:lnTo>
                      <a:pt x="1124" y="53"/>
                    </a:lnTo>
                    <a:lnTo>
                      <a:pt x="1106" y="73"/>
                    </a:lnTo>
                    <a:lnTo>
                      <a:pt x="1089" y="94"/>
                    </a:lnTo>
                    <a:lnTo>
                      <a:pt x="1075" y="116"/>
                    </a:lnTo>
                    <a:lnTo>
                      <a:pt x="1059" y="140"/>
                    </a:lnTo>
                    <a:lnTo>
                      <a:pt x="1044" y="164"/>
                    </a:lnTo>
                    <a:lnTo>
                      <a:pt x="1031" y="190"/>
                    </a:lnTo>
                    <a:lnTo>
                      <a:pt x="1018" y="217"/>
                    </a:lnTo>
                    <a:lnTo>
                      <a:pt x="1006" y="244"/>
                    </a:lnTo>
                    <a:lnTo>
                      <a:pt x="994" y="272"/>
                    </a:lnTo>
                    <a:lnTo>
                      <a:pt x="972" y="331"/>
                    </a:lnTo>
                    <a:lnTo>
                      <a:pt x="952" y="394"/>
                    </a:lnTo>
                    <a:lnTo>
                      <a:pt x="932" y="458"/>
                    </a:lnTo>
                    <a:lnTo>
                      <a:pt x="914" y="526"/>
                    </a:lnTo>
                    <a:lnTo>
                      <a:pt x="895" y="594"/>
                    </a:lnTo>
                    <a:lnTo>
                      <a:pt x="877" y="665"/>
                    </a:lnTo>
                    <a:lnTo>
                      <a:pt x="857" y="738"/>
                    </a:lnTo>
                    <a:lnTo>
                      <a:pt x="839" y="811"/>
                    </a:lnTo>
                    <a:lnTo>
                      <a:pt x="817" y="886"/>
                    </a:lnTo>
                    <a:lnTo>
                      <a:pt x="796" y="960"/>
                    </a:lnTo>
                    <a:lnTo>
                      <a:pt x="773" y="1035"/>
                    </a:lnTo>
                    <a:lnTo>
                      <a:pt x="747" y="1109"/>
                    </a:lnTo>
                    <a:lnTo>
                      <a:pt x="734" y="1146"/>
                    </a:lnTo>
                    <a:lnTo>
                      <a:pt x="720" y="1183"/>
                    </a:lnTo>
                    <a:lnTo>
                      <a:pt x="705" y="1218"/>
                    </a:lnTo>
                    <a:lnTo>
                      <a:pt x="689" y="1255"/>
                    </a:lnTo>
                    <a:lnTo>
                      <a:pt x="674" y="1291"/>
                    </a:lnTo>
                    <a:lnTo>
                      <a:pt x="658" y="1327"/>
                    </a:lnTo>
                    <a:lnTo>
                      <a:pt x="639" y="1361"/>
                    </a:lnTo>
                    <a:lnTo>
                      <a:pt x="621" y="1395"/>
                    </a:lnTo>
                    <a:lnTo>
                      <a:pt x="602" y="1430"/>
                    </a:lnTo>
                    <a:lnTo>
                      <a:pt x="581" y="1463"/>
                    </a:lnTo>
                    <a:lnTo>
                      <a:pt x="560" y="1496"/>
                    </a:lnTo>
                    <a:lnTo>
                      <a:pt x="539" y="1529"/>
                    </a:lnTo>
                    <a:lnTo>
                      <a:pt x="515" y="1560"/>
                    </a:lnTo>
                    <a:lnTo>
                      <a:pt x="491" y="1591"/>
                    </a:lnTo>
                    <a:lnTo>
                      <a:pt x="466" y="1621"/>
                    </a:lnTo>
                    <a:lnTo>
                      <a:pt x="440" y="1650"/>
                    </a:lnTo>
                    <a:lnTo>
                      <a:pt x="412" y="1679"/>
                    </a:lnTo>
                    <a:lnTo>
                      <a:pt x="383" y="1707"/>
                    </a:lnTo>
                    <a:lnTo>
                      <a:pt x="353" y="1733"/>
                    </a:lnTo>
                    <a:lnTo>
                      <a:pt x="322" y="1760"/>
                    </a:lnTo>
                    <a:lnTo>
                      <a:pt x="289" y="1783"/>
                    </a:lnTo>
                    <a:lnTo>
                      <a:pt x="255" y="1807"/>
                    </a:lnTo>
                    <a:lnTo>
                      <a:pt x="219" y="1831"/>
                    </a:lnTo>
                    <a:lnTo>
                      <a:pt x="182" y="1852"/>
                    </a:lnTo>
                    <a:lnTo>
                      <a:pt x="144" y="1873"/>
                    </a:lnTo>
                    <a:lnTo>
                      <a:pt x="103" y="1893"/>
                    </a:lnTo>
                    <a:lnTo>
                      <a:pt x="62" y="1910"/>
                    </a:lnTo>
                    <a:lnTo>
                      <a:pt x="19" y="1927"/>
                    </a:lnTo>
                    <a:lnTo>
                      <a:pt x="0" y="1942"/>
                    </a:lnTo>
                    <a:lnTo>
                      <a:pt x="19" y="1927"/>
                    </a:lnTo>
                    <a:lnTo>
                      <a:pt x="7" y="1931"/>
                    </a:lnTo>
                    <a:lnTo>
                      <a:pt x="0" y="1942"/>
                    </a:lnTo>
                    <a:lnTo>
                      <a:pt x="64" y="1989"/>
                    </a:lnTo>
                    <a:close/>
                  </a:path>
                </a:pathLst>
              </a:custGeom>
              <a:solidFill>
                <a:srgbClr val="DA251D"/>
              </a:solidFill>
              <a:ln w="9525">
                <a:noFill/>
                <a:round/>
                <a:headEnd/>
                <a:tailEnd/>
              </a:ln>
            </p:spPr>
            <p:txBody>
              <a:bodyPr/>
              <a:lstStyle/>
              <a:p>
                <a:pPr eaLnBrk="1" hangingPunct="1"/>
                <a:endParaRPr lang="pt-BR" b="1" u="none"/>
              </a:p>
            </p:txBody>
          </p:sp>
          <p:sp>
            <p:nvSpPr>
              <p:cNvPr id="455805" name="Freeform 2392"/>
              <p:cNvSpPr>
                <a:spLocks/>
              </p:cNvSpPr>
              <p:nvPr/>
            </p:nvSpPr>
            <p:spPr bwMode="auto">
              <a:xfrm>
                <a:off x="2670" y="2134"/>
                <a:ext cx="455" cy="455"/>
              </a:xfrm>
              <a:custGeom>
                <a:avLst/>
                <a:gdLst>
                  <a:gd name="T0" fmla="*/ 0 w 1819"/>
                  <a:gd name="T1" fmla="*/ 0 h 1818"/>
                  <a:gd name="T2" fmla="*/ 0 w 1819"/>
                  <a:gd name="T3" fmla="*/ 0 h 1818"/>
                  <a:gd name="T4" fmla="*/ 0 w 1819"/>
                  <a:gd name="T5" fmla="*/ 0 h 1818"/>
                  <a:gd name="T6" fmla="*/ 0 w 1819"/>
                  <a:gd name="T7" fmla="*/ 0 h 1818"/>
                  <a:gd name="T8" fmla="*/ 0 w 1819"/>
                  <a:gd name="T9" fmla="*/ 0 h 1818"/>
                  <a:gd name="T10" fmla="*/ 0 w 1819"/>
                  <a:gd name="T11" fmla="*/ 0 h 1818"/>
                  <a:gd name="T12" fmla="*/ 0 w 1819"/>
                  <a:gd name="T13" fmla="*/ 0 h 1818"/>
                  <a:gd name="T14" fmla="*/ 0 w 1819"/>
                  <a:gd name="T15" fmla="*/ 0 h 1818"/>
                  <a:gd name="T16" fmla="*/ 0 w 1819"/>
                  <a:gd name="T17" fmla="*/ 0 h 1818"/>
                  <a:gd name="T18" fmla="*/ 0 w 1819"/>
                  <a:gd name="T19" fmla="*/ 0 h 1818"/>
                  <a:gd name="T20" fmla="*/ 0 w 1819"/>
                  <a:gd name="T21" fmla="*/ 0 h 1818"/>
                  <a:gd name="T22" fmla="*/ 0 w 1819"/>
                  <a:gd name="T23" fmla="*/ 0 h 1818"/>
                  <a:gd name="T24" fmla="*/ 0 w 1819"/>
                  <a:gd name="T25" fmla="*/ 0 h 1818"/>
                  <a:gd name="T26" fmla="*/ 0 w 1819"/>
                  <a:gd name="T27" fmla="*/ 0 h 1818"/>
                  <a:gd name="T28" fmla="*/ 0 w 1819"/>
                  <a:gd name="T29" fmla="*/ 0 h 1818"/>
                  <a:gd name="T30" fmla="*/ 0 w 1819"/>
                  <a:gd name="T31" fmla="*/ 0 h 1818"/>
                  <a:gd name="T32" fmla="*/ 0 w 1819"/>
                  <a:gd name="T33" fmla="*/ 0 h 1818"/>
                  <a:gd name="T34" fmla="*/ 0 w 1819"/>
                  <a:gd name="T35" fmla="*/ 0 h 1818"/>
                  <a:gd name="T36" fmla="*/ 0 w 1819"/>
                  <a:gd name="T37" fmla="*/ 0 h 1818"/>
                  <a:gd name="T38" fmla="*/ 0 w 1819"/>
                  <a:gd name="T39" fmla="*/ 0 h 1818"/>
                  <a:gd name="T40" fmla="*/ 0 w 1819"/>
                  <a:gd name="T41" fmla="*/ 0 h 1818"/>
                  <a:gd name="T42" fmla="*/ 0 w 1819"/>
                  <a:gd name="T43" fmla="*/ 0 h 1818"/>
                  <a:gd name="T44" fmla="*/ 0 w 1819"/>
                  <a:gd name="T45" fmla="*/ 0 h 1818"/>
                  <a:gd name="T46" fmla="*/ 0 w 1819"/>
                  <a:gd name="T47" fmla="*/ 0 h 1818"/>
                  <a:gd name="T48" fmla="*/ 0 w 1819"/>
                  <a:gd name="T49" fmla="*/ 0 h 1818"/>
                  <a:gd name="T50" fmla="*/ 0 w 1819"/>
                  <a:gd name="T51" fmla="*/ 0 h 1818"/>
                  <a:gd name="T52" fmla="*/ 0 w 1819"/>
                  <a:gd name="T53" fmla="*/ 0 h 1818"/>
                  <a:gd name="T54" fmla="*/ 0 w 1819"/>
                  <a:gd name="T55" fmla="*/ 0 h 1818"/>
                  <a:gd name="T56" fmla="*/ 0 w 1819"/>
                  <a:gd name="T57" fmla="*/ 0 h 1818"/>
                  <a:gd name="T58" fmla="*/ 0 w 1819"/>
                  <a:gd name="T59" fmla="*/ 0 h 1818"/>
                  <a:gd name="T60" fmla="*/ 0 w 1819"/>
                  <a:gd name="T61" fmla="*/ 0 h 1818"/>
                  <a:gd name="T62" fmla="*/ 0 w 1819"/>
                  <a:gd name="T63" fmla="*/ 0 h 1818"/>
                  <a:gd name="T64" fmla="*/ 0 w 1819"/>
                  <a:gd name="T65" fmla="*/ 0 h 1818"/>
                  <a:gd name="T66" fmla="*/ 0 w 1819"/>
                  <a:gd name="T67" fmla="*/ 0 h 1818"/>
                  <a:gd name="T68" fmla="*/ 0 w 1819"/>
                  <a:gd name="T69" fmla="*/ 0 h 1818"/>
                  <a:gd name="T70" fmla="*/ 0 w 1819"/>
                  <a:gd name="T71" fmla="*/ 0 h 1818"/>
                  <a:gd name="T72" fmla="*/ 0 w 1819"/>
                  <a:gd name="T73" fmla="*/ 0 h 1818"/>
                  <a:gd name="T74" fmla="*/ 0 w 1819"/>
                  <a:gd name="T75" fmla="*/ 0 h 1818"/>
                  <a:gd name="T76" fmla="*/ 0 w 1819"/>
                  <a:gd name="T77" fmla="*/ 0 h 1818"/>
                  <a:gd name="T78" fmla="*/ 0 w 1819"/>
                  <a:gd name="T79" fmla="*/ 0 h 1818"/>
                  <a:gd name="T80" fmla="*/ 0 w 1819"/>
                  <a:gd name="T81" fmla="*/ 0 h 1818"/>
                  <a:gd name="T82" fmla="*/ 0 w 1819"/>
                  <a:gd name="T83" fmla="*/ 0 h 1818"/>
                  <a:gd name="T84" fmla="*/ 0 w 1819"/>
                  <a:gd name="T85" fmla="*/ 0 h 18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9"/>
                  <a:gd name="T130" fmla="*/ 0 h 1818"/>
                  <a:gd name="T131" fmla="*/ 1819 w 1819"/>
                  <a:gd name="T132" fmla="*/ 1818 h 18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9" h="1818">
                    <a:moveTo>
                      <a:pt x="910" y="1818"/>
                    </a:moveTo>
                    <a:lnTo>
                      <a:pt x="956" y="1816"/>
                    </a:lnTo>
                    <a:lnTo>
                      <a:pt x="1002" y="1812"/>
                    </a:lnTo>
                    <a:lnTo>
                      <a:pt x="1049" y="1807"/>
                    </a:lnTo>
                    <a:lnTo>
                      <a:pt x="1092" y="1799"/>
                    </a:lnTo>
                    <a:lnTo>
                      <a:pt x="1137" y="1789"/>
                    </a:lnTo>
                    <a:lnTo>
                      <a:pt x="1179" y="1777"/>
                    </a:lnTo>
                    <a:lnTo>
                      <a:pt x="1221" y="1762"/>
                    </a:lnTo>
                    <a:lnTo>
                      <a:pt x="1264" y="1745"/>
                    </a:lnTo>
                    <a:lnTo>
                      <a:pt x="1303" y="1728"/>
                    </a:lnTo>
                    <a:lnTo>
                      <a:pt x="1343" y="1707"/>
                    </a:lnTo>
                    <a:lnTo>
                      <a:pt x="1381" y="1686"/>
                    </a:lnTo>
                    <a:lnTo>
                      <a:pt x="1417" y="1662"/>
                    </a:lnTo>
                    <a:lnTo>
                      <a:pt x="1452" y="1637"/>
                    </a:lnTo>
                    <a:lnTo>
                      <a:pt x="1488" y="1609"/>
                    </a:lnTo>
                    <a:lnTo>
                      <a:pt x="1521" y="1581"/>
                    </a:lnTo>
                    <a:lnTo>
                      <a:pt x="1551" y="1551"/>
                    </a:lnTo>
                    <a:lnTo>
                      <a:pt x="1582" y="1519"/>
                    </a:lnTo>
                    <a:lnTo>
                      <a:pt x="1611" y="1486"/>
                    </a:lnTo>
                    <a:lnTo>
                      <a:pt x="1637" y="1452"/>
                    </a:lnTo>
                    <a:lnTo>
                      <a:pt x="1664" y="1416"/>
                    </a:lnTo>
                    <a:lnTo>
                      <a:pt x="1687" y="1379"/>
                    </a:lnTo>
                    <a:lnTo>
                      <a:pt x="1709" y="1341"/>
                    </a:lnTo>
                    <a:lnTo>
                      <a:pt x="1728" y="1301"/>
                    </a:lnTo>
                    <a:lnTo>
                      <a:pt x="1747" y="1262"/>
                    </a:lnTo>
                    <a:lnTo>
                      <a:pt x="1764" y="1221"/>
                    </a:lnTo>
                    <a:lnTo>
                      <a:pt x="1777" y="1179"/>
                    </a:lnTo>
                    <a:lnTo>
                      <a:pt x="1790" y="1135"/>
                    </a:lnTo>
                    <a:lnTo>
                      <a:pt x="1801" y="1092"/>
                    </a:lnTo>
                    <a:lnTo>
                      <a:pt x="1809" y="1047"/>
                    </a:lnTo>
                    <a:lnTo>
                      <a:pt x="1814" y="1001"/>
                    </a:lnTo>
                    <a:lnTo>
                      <a:pt x="1818" y="954"/>
                    </a:lnTo>
                    <a:lnTo>
                      <a:pt x="1819" y="908"/>
                    </a:lnTo>
                    <a:lnTo>
                      <a:pt x="1818" y="862"/>
                    </a:lnTo>
                    <a:lnTo>
                      <a:pt x="1814" y="816"/>
                    </a:lnTo>
                    <a:lnTo>
                      <a:pt x="1809" y="771"/>
                    </a:lnTo>
                    <a:lnTo>
                      <a:pt x="1801" y="726"/>
                    </a:lnTo>
                    <a:lnTo>
                      <a:pt x="1790" y="681"/>
                    </a:lnTo>
                    <a:lnTo>
                      <a:pt x="1777" y="639"/>
                    </a:lnTo>
                    <a:lnTo>
                      <a:pt x="1764" y="597"/>
                    </a:lnTo>
                    <a:lnTo>
                      <a:pt x="1747" y="556"/>
                    </a:lnTo>
                    <a:lnTo>
                      <a:pt x="1728" y="515"/>
                    </a:lnTo>
                    <a:lnTo>
                      <a:pt x="1709" y="475"/>
                    </a:lnTo>
                    <a:lnTo>
                      <a:pt x="1687" y="438"/>
                    </a:lnTo>
                    <a:lnTo>
                      <a:pt x="1664" y="401"/>
                    </a:lnTo>
                    <a:lnTo>
                      <a:pt x="1637" y="366"/>
                    </a:lnTo>
                    <a:lnTo>
                      <a:pt x="1611" y="331"/>
                    </a:lnTo>
                    <a:lnTo>
                      <a:pt x="1582" y="298"/>
                    </a:lnTo>
                    <a:lnTo>
                      <a:pt x="1551" y="267"/>
                    </a:lnTo>
                    <a:lnTo>
                      <a:pt x="1521" y="236"/>
                    </a:lnTo>
                    <a:lnTo>
                      <a:pt x="1488" y="207"/>
                    </a:lnTo>
                    <a:lnTo>
                      <a:pt x="1452" y="181"/>
                    </a:lnTo>
                    <a:lnTo>
                      <a:pt x="1417" y="154"/>
                    </a:lnTo>
                    <a:lnTo>
                      <a:pt x="1381" y="132"/>
                    </a:lnTo>
                    <a:lnTo>
                      <a:pt x="1343" y="110"/>
                    </a:lnTo>
                    <a:lnTo>
                      <a:pt x="1303" y="90"/>
                    </a:lnTo>
                    <a:lnTo>
                      <a:pt x="1264" y="71"/>
                    </a:lnTo>
                    <a:lnTo>
                      <a:pt x="1221" y="54"/>
                    </a:lnTo>
                    <a:lnTo>
                      <a:pt x="1179" y="41"/>
                    </a:lnTo>
                    <a:lnTo>
                      <a:pt x="1137" y="28"/>
                    </a:lnTo>
                    <a:lnTo>
                      <a:pt x="1092" y="18"/>
                    </a:lnTo>
                    <a:lnTo>
                      <a:pt x="1049" y="11"/>
                    </a:lnTo>
                    <a:lnTo>
                      <a:pt x="1002" y="4"/>
                    </a:lnTo>
                    <a:lnTo>
                      <a:pt x="956" y="0"/>
                    </a:lnTo>
                    <a:lnTo>
                      <a:pt x="910" y="0"/>
                    </a:lnTo>
                    <a:lnTo>
                      <a:pt x="864" y="0"/>
                    </a:lnTo>
                    <a:lnTo>
                      <a:pt x="818" y="4"/>
                    </a:lnTo>
                    <a:lnTo>
                      <a:pt x="771" y="11"/>
                    </a:lnTo>
                    <a:lnTo>
                      <a:pt x="728" y="18"/>
                    </a:lnTo>
                    <a:lnTo>
                      <a:pt x="683" y="28"/>
                    </a:lnTo>
                    <a:lnTo>
                      <a:pt x="641" y="41"/>
                    </a:lnTo>
                    <a:lnTo>
                      <a:pt x="598" y="54"/>
                    </a:lnTo>
                    <a:lnTo>
                      <a:pt x="556" y="71"/>
                    </a:lnTo>
                    <a:lnTo>
                      <a:pt x="517" y="90"/>
                    </a:lnTo>
                    <a:lnTo>
                      <a:pt x="477" y="110"/>
                    </a:lnTo>
                    <a:lnTo>
                      <a:pt x="439" y="132"/>
                    </a:lnTo>
                    <a:lnTo>
                      <a:pt x="402" y="154"/>
                    </a:lnTo>
                    <a:lnTo>
                      <a:pt x="366" y="181"/>
                    </a:lnTo>
                    <a:lnTo>
                      <a:pt x="332" y="207"/>
                    </a:lnTo>
                    <a:lnTo>
                      <a:pt x="299" y="236"/>
                    </a:lnTo>
                    <a:lnTo>
                      <a:pt x="267" y="267"/>
                    </a:lnTo>
                    <a:lnTo>
                      <a:pt x="238" y="298"/>
                    </a:lnTo>
                    <a:lnTo>
                      <a:pt x="209" y="331"/>
                    </a:lnTo>
                    <a:lnTo>
                      <a:pt x="183" y="366"/>
                    </a:lnTo>
                    <a:lnTo>
                      <a:pt x="156" y="401"/>
                    </a:lnTo>
                    <a:lnTo>
                      <a:pt x="132" y="438"/>
                    </a:lnTo>
                    <a:lnTo>
                      <a:pt x="111" y="475"/>
                    </a:lnTo>
                    <a:lnTo>
                      <a:pt x="90" y="515"/>
                    </a:lnTo>
                    <a:lnTo>
                      <a:pt x="73" y="556"/>
                    </a:lnTo>
                    <a:lnTo>
                      <a:pt x="56" y="597"/>
                    </a:lnTo>
                    <a:lnTo>
                      <a:pt x="41" y="639"/>
                    </a:lnTo>
                    <a:lnTo>
                      <a:pt x="30" y="681"/>
                    </a:lnTo>
                    <a:lnTo>
                      <a:pt x="19" y="726"/>
                    </a:lnTo>
                    <a:lnTo>
                      <a:pt x="11" y="771"/>
                    </a:lnTo>
                    <a:lnTo>
                      <a:pt x="6" y="816"/>
                    </a:lnTo>
                    <a:lnTo>
                      <a:pt x="2" y="862"/>
                    </a:lnTo>
                    <a:lnTo>
                      <a:pt x="0" y="908"/>
                    </a:lnTo>
                    <a:lnTo>
                      <a:pt x="2" y="954"/>
                    </a:lnTo>
                    <a:lnTo>
                      <a:pt x="6" y="1001"/>
                    </a:lnTo>
                    <a:lnTo>
                      <a:pt x="11" y="1047"/>
                    </a:lnTo>
                    <a:lnTo>
                      <a:pt x="19" y="1092"/>
                    </a:lnTo>
                    <a:lnTo>
                      <a:pt x="30" y="1135"/>
                    </a:lnTo>
                    <a:lnTo>
                      <a:pt x="41" y="1179"/>
                    </a:lnTo>
                    <a:lnTo>
                      <a:pt x="56" y="1221"/>
                    </a:lnTo>
                    <a:lnTo>
                      <a:pt x="73" y="1262"/>
                    </a:lnTo>
                    <a:lnTo>
                      <a:pt x="90" y="1301"/>
                    </a:lnTo>
                    <a:lnTo>
                      <a:pt x="111" y="1341"/>
                    </a:lnTo>
                    <a:lnTo>
                      <a:pt x="132" y="1379"/>
                    </a:lnTo>
                    <a:lnTo>
                      <a:pt x="156" y="1416"/>
                    </a:lnTo>
                    <a:lnTo>
                      <a:pt x="183" y="1452"/>
                    </a:lnTo>
                    <a:lnTo>
                      <a:pt x="209" y="1486"/>
                    </a:lnTo>
                    <a:lnTo>
                      <a:pt x="238" y="1519"/>
                    </a:lnTo>
                    <a:lnTo>
                      <a:pt x="267" y="1551"/>
                    </a:lnTo>
                    <a:lnTo>
                      <a:pt x="299" y="1581"/>
                    </a:lnTo>
                    <a:lnTo>
                      <a:pt x="332" y="1609"/>
                    </a:lnTo>
                    <a:lnTo>
                      <a:pt x="366" y="1637"/>
                    </a:lnTo>
                    <a:lnTo>
                      <a:pt x="402" y="1662"/>
                    </a:lnTo>
                    <a:lnTo>
                      <a:pt x="439" y="1686"/>
                    </a:lnTo>
                    <a:lnTo>
                      <a:pt x="477" y="1707"/>
                    </a:lnTo>
                    <a:lnTo>
                      <a:pt x="517" y="1728"/>
                    </a:lnTo>
                    <a:lnTo>
                      <a:pt x="556" y="1745"/>
                    </a:lnTo>
                    <a:lnTo>
                      <a:pt x="598" y="1762"/>
                    </a:lnTo>
                    <a:lnTo>
                      <a:pt x="641" y="1777"/>
                    </a:lnTo>
                    <a:lnTo>
                      <a:pt x="683" y="1789"/>
                    </a:lnTo>
                    <a:lnTo>
                      <a:pt x="728" y="1799"/>
                    </a:lnTo>
                    <a:lnTo>
                      <a:pt x="771" y="1807"/>
                    </a:lnTo>
                    <a:lnTo>
                      <a:pt x="818" y="1812"/>
                    </a:lnTo>
                    <a:lnTo>
                      <a:pt x="864" y="1816"/>
                    </a:lnTo>
                    <a:lnTo>
                      <a:pt x="910" y="1818"/>
                    </a:lnTo>
                    <a:close/>
                  </a:path>
                </a:pathLst>
              </a:custGeom>
              <a:solidFill>
                <a:srgbClr val="994779"/>
              </a:solidFill>
              <a:ln w="9525">
                <a:solidFill>
                  <a:schemeClr val="tx1"/>
                </a:solidFill>
                <a:round/>
                <a:headEnd/>
                <a:tailEnd/>
              </a:ln>
            </p:spPr>
            <p:txBody>
              <a:bodyPr/>
              <a:lstStyle/>
              <a:p>
                <a:pPr eaLnBrk="1" hangingPunct="1"/>
                <a:endParaRPr lang="pt-BR" b="1" u="none"/>
              </a:p>
            </p:txBody>
          </p:sp>
        </p:grpSp>
        <p:grpSp>
          <p:nvGrpSpPr>
            <p:cNvPr id="455806" name="Group 2393"/>
            <p:cNvGrpSpPr>
              <a:grpSpLocks/>
            </p:cNvGrpSpPr>
            <p:nvPr/>
          </p:nvGrpSpPr>
          <p:grpSpPr bwMode="auto">
            <a:xfrm>
              <a:off x="356" y="1710"/>
              <a:ext cx="929" cy="903"/>
              <a:chOff x="356" y="1710"/>
              <a:chExt cx="929" cy="903"/>
            </a:xfrm>
          </p:grpSpPr>
          <p:sp>
            <p:nvSpPr>
              <p:cNvPr id="455807" name="Freeform 2394"/>
              <p:cNvSpPr>
                <a:spLocks/>
              </p:cNvSpPr>
              <p:nvPr/>
            </p:nvSpPr>
            <p:spPr bwMode="auto">
              <a:xfrm>
                <a:off x="356" y="2565"/>
                <a:ext cx="81"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9" y="154"/>
                    </a:lnTo>
                    <a:lnTo>
                      <a:pt x="304" y="161"/>
                    </a:lnTo>
                    <a:lnTo>
                      <a:pt x="300" y="166"/>
                    </a:lnTo>
                    <a:lnTo>
                      <a:pt x="294" y="172"/>
                    </a:lnTo>
                    <a:lnTo>
                      <a:pt x="289"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9" y="14"/>
                    </a:lnTo>
                    <a:lnTo>
                      <a:pt x="294" y="18"/>
                    </a:lnTo>
                    <a:lnTo>
                      <a:pt x="300" y="23"/>
                    </a:lnTo>
                    <a:lnTo>
                      <a:pt x="304" y="30"/>
                    </a:lnTo>
                    <a:lnTo>
                      <a:pt x="309" y="37"/>
                    </a:lnTo>
                    <a:lnTo>
                      <a:pt x="311" y="44"/>
                    </a:lnTo>
                    <a:lnTo>
                      <a:pt x="315" y="51"/>
                    </a:lnTo>
                    <a:lnTo>
                      <a:pt x="317" y="59"/>
                    </a:lnTo>
                    <a:lnTo>
                      <a:pt x="319" y="68"/>
                    </a:lnTo>
                    <a:lnTo>
                      <a:pt x="321" y="76"/>
                    </a:lnTo>
                    <a:lnTo>
                      <a:pt x="321" y="85"/>
                    </a:lnTo>
                    <a:close/>
                  </a:path>
                </a:pathLst>
              </a:custGeom>
              <a:solidFill>
                <a:srgbClr val="DA251D"/>
              </a:solidFill>
              <a:ln w="9525">
                <a:noFill/>
                <a:round/>
                <a:headEnd/>
                <a:tailEnd/>
              </a:ln>
            </p:spPr>
            <p:txBody>
              <a:bodyPr/>
              <a:lstStyle/>
              <a:p>
                <a:pPr eaLnBrk="1" hangingPunct="1"/>
                <a:endParaRPr lang="pt-BR" b="1" u="none"/>
              </a:p>
            </p:txBody>
          </p:sp>
          <p:sp>
            <p:nvSpPr>
              <p:cNvPr id="455808" name="Freeform 2395"/>
              <p:cNvSpPr>
                <a:spLocks/>
              </p:cNvSpPr>
              <p:nvPr/>
            </p:nvSpPr>
            <p:spPr bwMode="auto">
              <a:xfrm>
                <a:off x="356" y="2565"/>
                <a:ext cx="81"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9" y="154"/>
                    </a:lnTo>
                    <a:lnTo>
                      <a:pt x="304" y="161"/>
                    </a:lnTo>
                    <a:lnTo>
                      <a:pt x="300" y="166"/>
                    </a:lnTo>
                    <a:lnTo>
                      <a:pt x="294" y="172"/>
                    </a:lnTo>
                    <a:lnTo>
                      <a:pt x="289"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9" y="14"/>
                    </a:lnTo>
                    <a:lnTo>
                      <a:pt x="294" y="18"/>
                    </a:lnTo>
                    <a:lnTo>
                      <a:pt x="300" y="23"/>
                    </a:lnTo>
                    <a:lnTo>
                      <a:pt x="304" y="30"/>
                    </a:lnTo>
                    <a:lnTo>
                      <a:pt x="309" y="37"/>
                    </a:lnTo>
                    <a:lnTo>
                      <a:pt x="311" y="44"/>
                    </a:lnTo>
                    <a:lnTo>
                      <a:pt x="315" y="51"/>
                    </a:lnTo>
                    <a:lnTo>
                      <a:pt x="317" y="59"/>
                    </a:lnTo>
                    <a:lnTo>
                      <a:pt x="319" y="68"/>
                    </a:lnTo>
                    <a:lnTo>
                      <a:pt x="321" y="76"/>
                    </a:lnTo>
                    <a:lnTo>
                      <a:pt x="321" y="85"/>
                    </a:lnTo>
                  </a:path>
                </a:pathLst>
              </a:custGeom>
              <a:noFill/>
              <a:ln w="9525">
                <a:solidFill>
                  <a:srgbClr val="1F1A17"/>
                </a:solidFill>
                <a:round/>
                <a:headEnd/>
                <a:tailEnd/>
              </a:ln>
            </p:spPr>
            <p:txBody>
              <a:bodyPr/>
              <a:lstStyle/>
              <a:p>
                <a:pPr eaLnBrk="1" hangingPunct="1"/>
                <a:endParaRPr lang="pt-BR" b="1" u="none"/>
              </a:p>
            </p:txBody>
          </p:sp>
          <p:sp>
            <p:nvSpPr>
              <p:cNvPr id="455809" name="Rectangle 2396"/>
              <p:cNvSpPr>
                <a:spLocks noChangeArrowheads="1"/>
              </p:cNvSpPr>
              <p:nvPr/>
            </p:nvSpPr>
            <p:spPr bwMode="auto">
              <a:xfrm>
                <a:off x="496" y="1710"/>
                <a:ext cx="590" cy="154"/>
              </a:xfrm>
              <a:prstGeom prst="rect">
                <a:avLst/>
              </a:prstGeom>
              <a:noFill/>
              <a:ln w="9525">
                <a:noFill/>
                <a:miter lim="800000"/>
                <a:headEnd/>
                <a:tailEnd/>
              </a:ln>
            </p:spPr>
            <p:txBody>
              <a:bodyPr wrap="none" lIns="0" tIns="0" rIns="0" bIns="0">
                <a:spAutoFit/>
              </a:bodyPr>
              <a:lstStyle/>
              <a:p>
                <a:pPr eaLnBrk="1" hangingPunct="1"/>
                <a:r>
                  <a:rPr lang="pt-BR" sz="1600" b="1" u="none"/>
                  <a:t>Antiígeno</a:t>
                </a:r>
                <a:endParaRPr lang="pt-BR" b="1" u="none"/>
              </a:p>
            </p:txBody>
          </p:sp>
          <p:sp>
            <p:nvSpPr>
              <p:cNvPr id="455810" name="Freeform 2397"/>
              <p:cNvSpPr>
                <a:spLocks/>
              </p:cNvSpPr>
              <p:nvPr/>
            </p:nvSpPr>
            <p:spPr bwMode="auto">
              <a:xfrm>
                <a:off x="651" y="2016"/>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8"/>
                    </a:moveTo>
                    <a:lnTo>
                      <a:pt x="322" y="106"/>
                    </a:lnTo>
                    <a:lnTo>
                      <a:pt x="320" y="115"/>
                    </a:lnTo>
                    <a:lnTo>
                      <a:pt x="320" y="123"/>
                    </a:lnTo>
                    <a:lnTo>
                      <a:pt x="318" y="132"/>
                    </a:lnTo>
                    <a:lnTo>
                      <a:pt x="315" y="140"/>
                    </a:lnTo>
                    <a:lnTo>
                      <a:pt x="313" y="148"/>
                    </a:lnTo>
                    <a:lnTo>
                      <a:pt x="309" y="155"/>
                    </a:lnTo>
                    <a:lnTo>
                      <a:pt x="305" y="161"/>
                    </a:lnTo>
                    <a:lnTo>
                      <a:pt x="301" y="168"/>
                    </a:lnTo>
                    <a:lnTo>
                      <a:pt x="295" y="173"/>
                    </a:lnTo>
                    <a:lnTo>
                      <a:pt x="289" y="177"/>
                    </a:lnTo>
                    <a:lnTo>
                      <a:pt x="284" y="183"/>
                    </a:lnTo>
                    <a:lnTo>
                      <a:pt x="277" y="185"/>
                    </a:lnTo>
                    <a:lnTo>
                      <a:pt x="270" y="189"/>
                    </a:lnTo>
                    <a:lnTo>
                      <a:pt x="262" y="191"/>
                    </a:lnTo>
                    <a:lnTo>
                      <a:pt x="254" y="192"/>
                    </a:lnTo>
                    <a:lnTo>
                      <a:pt x="248" y="192"/>
                    </a:lnTo>
                    <a:lnTo>
                      <a:pt x="0" y="192"/>
                    </a:lnTo>
                    <a:lnTo>
                      <a:pt x="0" y="0"/>
                    </a:lnTo>
                    <a:lnTo>
                      <a:pt x="248" y="0"/>
                    </a:lnTo>
                    <a:lnTo>
                      <a:pt x="254" y="0"/>
                    </a:lnTo>
                    <a:lnTo>
                      <a:pt x="262" y="2"/>
                    </a:lnTo>
                    <a:lnTo>
                      <a:pt x="270" y="4"/>
                    </a:lnTo>
                    <a:lnTo>
                      <a:pt x="277" y="7"/>
                    </a:lnTo>
                    <a:lnTo>
                      <a:pt x="284" y="11"/>
                    </a:lnTo>
                    <a:lnTo>
                      <a:pt x="289" y="15"/>
                    </a:lnTo>
                    <a:lnTo>
                      <a:pt x="295" y="20"/>
                    </a:lnTo>
                    <a:lnTo>
                      <a:pt x="301" y="26"/>
                    </a:lnTo>
                    <a:lnTo>
                      <a:pt x="305" y="31"/>
                    </a:lnTo>
                    <a:lnTo>
                      <a:pt x="309" y="37"/>
                    </a:lnTo>
                    <a:lnTo>
                      <a:pt x="313" y="45"/>
                    </a:lnTo>
                    <a:lnTo>
                      <a:pt x="315" y="53"/>
                    </a:lnTo>
                    <a:lnTo>
                      <a:pt x="318" y="61"/>
                    </a:lnTo>
                    <a:lnTo>
                      <a:pt x="320" y="69"/>
                    </a:lnTo>
                    <a:lnTo>
                      <a:pt x="320" y="78"/>
                    </a:lnTo>
                    <a:lnTo>
                      <a:pt x="322" y="88"/>
                    </a:lnTo>
                    <a:close/>
                  </a:path>
                </a:pathLst>
              </a:custGeom>
              <a:solidFill>
                <a:srgbClr val="DA251D"/>
              </a:solidFill>
              <a:ln w="9525">
                <a:noFill/>
                <a:round/>
                <a:headEnd/>
                <a:tailEnd/>
              </a:ln>
            </p:spPr>
            <p:txBody>
              <a:bodyPr/>
              <a:lstStyle/>
              <a:p>
                <a:pPr eaLnBrk="1" hangingPunct="1"/>
                <a:endParaRPr lang="pt-BR" b="1" u="none"/>
              </a:p>
            </p:txBody>
          </p:sp>
          <p:sp>
            <p:nvSpPr>
              <p:cNvPr id="455811" name="Freeform 2398"/>
              <p:cNvSpPr>
                <a:spLocks/>
              </p:cNvSpPr>
              <p:nvPr/>
            </p:nvSpPr>
            <p:spPr bwMode="auto">
              <a:xfrm>
                <a:off x="651" y="2016"/>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8"/>
                    </a:moveTo>
                    <a:lnTo>
                      <a:pt x="322" y="106"/>
                    </a:lnTo>
                    <a:lnTo>
                      <a:pt x="320" y="115"/>
                    </a:lnTo>
                    <a:lnTo>
                      <a:pt x="320" y="123"/>
                    </a:lnTo>
                    <a:lnTo>
                      <a:pt x="318" y="132"/>
                    </a:lnTo>
                    <a:lnTo>
                      <a:pt x="315" y="140"/>
                    </a:lnTo>
                    <a:lnTo>
                      <a:pt x="313" y="148"/>
                    </a:lnTo>
                    <a:lnTo>
                      <a:pt x="309" y="155"/>
                    </a:lnTo>
                    <a:lnTo>
                      <a:pt x="305" y="161"/>
                    </a:lnTo>
                    <a:lnTo>
                      <a:pt x="301" y="168"/>
                    </a:lnTo>
                    <a:lnTo>
                      <a:pt x="295" y="173"/>
                    </a:lnTo>
                    <a:lnTo>
                      <a:pt x="289" y="177"/>
                    </a:lnTo>
                    <a:lnTo>
                      <a:pt x="284" y="183"/>
                    </a:lnTo>
                    <a:lnTo>
                      <a:pt x="277" y="185"/>
                    </a:lnTo>
                    <a:lnTo>
                      <a:pt x="270" y="189"/>
                    </a:lnTo>
                    <a:lnTo>
                      <a:pt x="262" y="191"/>
                    </a:lnTo>
                    <a:lnTo>
                      <a:pt x="254" y="192"/>
                    </a:lnTo>
                    <a:lnTo>
                      <a:pt x="248" y="192"/>
                    </a:lnTo>
                    <a:lnTo>
                      <a:pt x="0" y="192"/>
                    </a:lnTo>
                    <a:lnTo>
                      <a:pt x="0" y="0"/>
                    </a:lnTo>
                    <a:lnTo>
                      <a:pt x="248" y="0"/>
                    </a:lnTo>
                    <a:lnTo>
                      <a:pt x="254" y="0"/>
                    </a:lnTo>
                    <a:lnTo>
                      <a:pt x="262" y="2"/>
                    </a:lnTo>
                    <a:lnTo>
                      <a:pt x="270" y="4"/>
                    </a:lnTo>
                    <a:lnTo>
                      <a:pt x="277" y="7"/>
                    </a:lnTo>
                    <a:lnTo>
                      <a:pt x="284" y="11"/>
                    </a:lnTo>
                    <a:lnTo>
                      <a:pt x="289" y="15"/>
                    </a:lnTo>
                    <a:lnTo>
                      <a:pt x="295" y="20"/>
                    </a:lnTo>
                    <a:lnTo>
                      <a:pt x="301" y="26"/>
                    </a:lnTo>
                    <a:lnTo>
                      <a:pt x="305" y="31"/>
                    </a:lnTo>
                    <a:lnTo>
                      <a:pt x="309" y="37"/>
                    </a:lnTo>
                    <a:lnTo>
                      <a:pt x="313" y="45"/>
                    </a:lnTo>
                    <a:lnTo>
                      <a:pt x="315" y="53"/>
                    </a:lnTo>
                    <a:lnTo>
                      <a:pt x="318" y="61"/>
                    </a:lnTo>
                    <a:lnTo>
                      <a:pt x="320" y="69"/>
                    </a:lnTo>
                    <a:lnTo>
                      <a:pt x="320" y="78"/>
                    </a:lnTo>
                    <a:lnTo>
                      <a:pt x="322" y="88"/>
                    </a:lnTo>
                    <a:close/>
                  </a:path>
                </a:pathLst>
              </a:custGeom>
              <a:noFill/>
              <a:ln w="9525">
                <a:solidFill>
                  <a:srgbClr val="1F1A17"/>
                </a:solidFill>
                <a:round/>
                <a:headEnd/>
                <a:tailEnd/>
              </a:ln>
            </p:spPr>
            <p:txBody>
              <a:bodyPr/>
              <a:lstStyle/>
              <a:p>
                <a:pPr eaLnBrk="1" hangingPunct="1"/>
                <a:endParaRPr lang="pt-BR" b="1" u="none"/>
              </a:p>
            </p:txBody>
          </p:sp>
          <p:sp>
            <p:nvSpPr>
              <p:cNvPr id="455812" name="Freeform 2399"/>
              <p:cNvSpPr>
                <a:spLocks/>
              </p:cNvSpPr>
              <p:nvPr/>
            </p:nvSpPr>
            <p:spPr bwMode="auto">
              <a:xfrm>
                <a:off x="730" y="2017"/>
                <a:ext cx="81" cy="48"/>
              </a:xfrm>
              <a:custGeom>
                <a:avLst/>
                <a:gdLst>
                  <a:gd name="T0" fmla="*/ 0 w 322"/>
                  <a:gd name="T1" fmla="*/ 0 h 193"/>
                  <a:gd name="T2" fmla="*/ 0 w 322"/>
                  <a:gd name="T3" fmla="*/ 0 h 193"/>
                  <a:gd name="T4" fmla="*/ 0 w 322"/>
                  <a:gd name="T5" fmla="*/ 0 h 193"/>
                  <a:gd name="T6" fmla="*/ 0 w 322"/>
                  <a:gd name="T7" fmla="*/ 0 h 193"/>
                  <a:gd name="T8" fmla="*/ 0 w 322"/>
                  <a:gd name="T9" fmla="*/ 0 h 193"/>
                  <a:gd name="T10" fmla="*/ 0 w 322"/>
                  <a:gd name="T11" fmla="*/ 0 h 193"/>
                  <a:gd name="T12" fmla="*/ 0 w 322"/>
                  <a:gd name="T13" fmla="*/ 0 h 193"/>
                  <a:gd name="T14" fmla="*/ 0 w 322"/>
                  <a:gd name="T15" fmla="*/ 0 h 193"/>
                  <a:gd name="T16" fmla="*/ 0 w 322"/>
                  <a:gd name="T17" fmla="*/ 0 h 193"/>
                  <a:gd name="T18" fmla="*/ 0 w 322"/>
                  <a:gd name="T19" fmla="*/ 0 h 193"/>
                  <a:gd name="T20" fmla="*/ 0 w 322"/>
                  <a:gd name="T21" fmla="*/ 0 h 193"/>
                  <a:gd name="T22" fmla="*/ 0 w 322"/>
                  <a:gd name="T23" fmla="*/ 0 h 193"/>
                  <a:gd name="T24" fmla="*/ 0 w 322"/>
                  <a:gd name="T25" fmla="*/ 0 h 193"/>
                  <a:gd name="T26" fmla="*/ 0 w 322"/>
                  <a:gd name="T27" fmla="*/ 0 h 193"/>
                  <a:gd name="T28" fmla="*/ 0 w 322"/>
                  <a:gd name="T29" fmla="*/ 0 h 193"/>
                  <a:gd name="T30" fmla="*/ 0 w 322"/>
                  <a:gd name="T31" fmla="*/ 0 h 193"/>
                  <a:gd name="T32" fmla="*/ 0 w 322"/>
                  <a:gd name="T33" fmla="*/ 0 h 193"/>
                  <a:gd name="T34" fmla="*/ 0 w 322"/>
                  <a:gd name="T35" fmla="*/ 0 h 193"/>
                  <a:gd name="T36" fmla="*/ 0 w 322"/>
                  <a:gd name="T37" fmla="*/ 0 h 193"/>
                  <a:gd name="T38" fmla="*/ 0 w 322"/>
                  <a:gd name="T39" fmla="*/ 0 h 193"/>
                  <a:gd name="T40" fmla="*/ 0 w 322"/>
                  <a:gd name="T41" fmla="*/ 0 h 193"/>
                  <a:gd name="T42" fmla="*/ 0 w 322"/>
                  <a:gd name="T43" fmla="*/ 0 h 193"/>
                  <a:gd name="T44" fmla="*/ 0 w 322"/>
                  <a:gd name="T45" fmla="*/ 0 h 193"/>
                  <a:gd name="T46" fmla="*/ 0 w 322"/>
                  <a:gd name="T47" fmla="*/ 0 h 193"/>
                  <a:gd name="T48" fmla="*/ 0 w 322"/>
                  <a:gd name="T49" fmla="*/ 0 h 193"/>
                  <a:gd name="T50" fmla="*/ 0 w 322"/>
                  <a:gd name="T51" fmla="*/ 0 h 193"/>
                  <a:gd name="T52" fmla="*/ 0 w 322"/>
                  <a:gd name="T53" fmla="*/ 0 h 193"/>
                  <a:gd name="T54" fmla="*/ 0 w 322"/>
                  <a:gd name="T55" fmla="*/ 0 h 193"/>
                  <a:gd name="T56" fmla="*/ 0 w 322"/>
                  <a:gd name="T57" fmla="*/ 0 h 193"/>
                  <a:gd name="T58" fmla="*/ 0 w 322"/>
                  <a:gd name="T59" fmla="*/ 0 h 193"/>
                  <a:gd name="T60" fmla="*/ 0 w 322"/>
                  <a:gd name="T61" fmla="*/ 0 h 193"/>
                  <a:gd name="T62" fmla="*/ 0 w 322"/>
                  <a:gd name="T63" fmla="*/ 0 h 193"/>
                  <a:gd name="T64" fmla="*/ 0 w 322"/>
                  <a:gd name="T65" fmla="*/ 0 h 193"/>
                  <a:gd name="T66" fmla="*/ 0 w 322"/>
                  <a:gd name="T67" fmla="*/ 0 h 193"/>
                  <a:gd name="T68" fmla="*/ 0 w 322"/>
                  <a:gd name="T69" fmla="*/ 0 h 193"/>
                  <a:gd name="T70" fmla="*/ 0 w 322"/>
                  <a:gd name="T71" fmla="*/ 0 h 193"/>
                  <a:gd name="T72" fmla="*/ 0 w 322"/>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3"/>
                  <a:gd name="T113" fmla="*/ 322 w 322"/>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3">
                    <a:moveTo>
                      <a:pt x="322" y="87"/>
                    </a:moveTo>
                    <a:lnTo>
                      <a:pt x="322" y="106"/>
                    </a:lnTo>
                    <a:lnTo>
                      <a:pt x="321" y="115"/>
                    </a:lnTo>
                    <a:lnTo>
                      <a:pt x="321" y="124"/>
                    </a:lnTo>
                    <a:lnTo>
                      <a:pt x="318" y="132"/>
                    </a:lnTo>
                    <a:lnTo>
                      <a:pt x="316" y="140"/>
                    </a:lnTo>
                    <a:lnTo>
                      <a:pt x="313" y="148"/>
                    </a:lnTo>
                    <a:lnTo>
                      <a:pt x="309" y="155"/>
                    </a:lnTo>
                    <a:lnTo>
                      <a:pt x="305" y="161"/>
                    </a:lnTo>
                    <a:lnTo>
                      <a:pt x="301" y="168"/>
                    </a:lnTo>
                    <a:lnTo>
                      <a:pt x="296" y="173"/>
                    </a:lnTo>
                    <a:lnTo>
                      <a:pt x="289" y="178"/>
                    </a:lnTo>
                    <a:lnTo>
                      <a:pt x="284" y="182"/>
                    </a:lnTo>
                    <a:lnTo>
                      <a:pt x="277" y="186"/>
                    </a:lnTo>
                    <a:lnTo>
                      <a:pt x="271" y="189"/>
                    </a:lnTo>
                    <a:lnTo>
                      <a:pt x="263" y="190"/>
                    </a:lnTo>
                    <a:lnTo>
                      <a:pt x="255" y="191"/>
                    </a:lnTo>
                    <a:lnTo>
                      <a:pt x="248" y="193"/>
                    </a:lnTo>
                    <a:lnTo>
                      <a:pt x="0" y="193"/>
                    </a:lnTo>
                    <a:lnTo>
                      <a:pt x="0" y="0"/>
                    </a:lnTo>
                    <a:lnTo>
                      <a:pt x="248" y="0"/>
                    </a:lnTo>
                    <a:lnTo>
                      <a:pt x="255" y="0"/>
                    </a:lnTo>
                    <a:lnTo>
                      <a:pt x="263" y="1"/>
                    </a:lnTo>
                    <a:lnTo>
                      <a:pt x="271" y="4"/>
                    </a:lnTo>
                    <a:lnTo>
                      <a:pt x="277" y="7"/>
                    </a:lnTo>
                    <a:lnTo>
                      <a:pt x="284" y="11"/>
                    </a:lnTo>
                    <a:lnTo>
                      <a:pt x="289" y="15"/>
                    </a:lnTo>
                    <a:lnTo>
                      <a:pt x="296" y="20"/>
                    </a:lnTo>
                    <a:lnTo>
                      <a:pt x="301" y="25"/>
                    </a:lnTo>
                    <a:lnTo>
                      <a:pt x="305" y="32"/>
                    </a:lnTo>
                    <a:lnTo>
                      <a:pt x="309" y="38"/>
                    </a:lnTo>
                    <a:lnTo>
                      <a:pt x="313" y="45"/>
                    </a:lnTo>
                    <a:lnTo>
                      <a:pt x="316" y="53"/>
                    </a:lnTo>
                    <a:lnTo>
                      <a:pt x="318" y="61"/>
                    </a:lnTo>
                    <a:lnTo>
                      <a:pt x="321" y="69"/>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5813" name="Freeform 2400"/>
              <p:cNvSpPr>
                <a:spLocks/>
              </p:cNvSpPr>
              <p:nvPr/>
            </p:nvSpPr>
            <p:spPr bwMode="auto">
              <a:xfrm>
                <a:off x="730" y="2017"/>
                <a:ext cx="81" cy="48"/>
              </a:xfrm>
              <a:custGeom>
                <a:avLst/>
                <a:gdLst>
                  <a:gd name="T0" fmla="*/ 0 w 322"/>
                  <a:gd name="T1" fmla="*/ 0 h 193"/>
                  <a:gd name="T2" fmla="*/ 0 w 322"/>
                  <a:gd name="T3" fmla="*/ 0 h 193"/>
                  <a:gd name="T4" fmla="*/ 0 w 322"/>
                  <a:gd name="T5" fmla="*/ 0 h 193"/>
                  <a:gd name="T6" fmla="*/ 0 w 322"/>
                  <a:gd name="T7" fmla="*/ 0 h 193"/>
                  <a:gd name="T8" fmla="*/ 0 w 322"/>
                  <a:gd name="T9" fmla="*/ 0 h 193"/>
                  <a:gd name="T10" fmla="*/ 0 w 322"/>
                  <a:gd name="T11" fmla="*/ 0 h 193"/>
                  <a:gd name="T12" fmla="*/ 0 w 322"/>
                  <a:gd name="T13" fmla="*/ 0 h 193"/>
                  <a:gd name="T14" fmla="*/ 0 w 322"/>
                  <a:gd name="T15" fmla="*/ 0 h 193"/>
                  <a:gd name="T16" fmla="*/ 0 w 322"/>
                  <a:gd name="T17" fmla="*/ 0 h 193"/>
                  <a:gd name="T18" fmla="*/ 0 w 322"/>
                  <a:gd name="T19" fmla="*/ 0 h 193"/>
                  <a:gd name="T20" fmla="*/ 0 w 322"/>
                  <a:gd name="T21" fmla="*/ 0 h 193"/>
                  <a:gd name="T22" fmla="*/ 0 w 322"/>
                  <a:gd name="T23" fmla="*/ 0 h 193"/>
                  <a:gd name="T24" fmla="*/ 0 w 322"/>
                  <a:gd name="T25" fmla="*/ 0 h 193"/>
                  <a:gd name="T26" fmla="*/ 0 w 322"/>
                  <a:gd name="T27" fmla="*/ 0 h 193"/>
                  <a:gd name="T28" fmla="*/ 0 w 322"/>
                  <a:gd name="T29" fmla="*/ 0 h 193"/>
                  <a:gd name="T30" fmla="*/ 0 w 322"/>
                  <a:gd name="T31" fmla="*/ 0 h 193"/>
                  <a:gd name="T32" fmla="*/ 0 w 322"/>
                  <a:gd name="T33" fmla="*/ 0 h 193"/>
                  <a:gd name="T34" fmla="*/ 0 w 322"/>
                  <a:gd name="T35" fmla="*/ 0 h 193"/>
                  <a:gd name="T36" fmla="*/ 0 w 322"/>
                  <a:gd name="T37" fmla="*/ 0 h 193"/>
                  <a:gd name="T38" fmla="*/ 0 w 322"/>
                  <a:gd name="T39" fmla="*/ 0 h 193"/>
                  <a:gd name="T40" fmla="*/ 0 w 322"/>
                  <a:gd name="T41" fmla="*/ 0 h 193"/>
                  <a:gd name="T42" fmla="*/ 0 w 322"/>
                  <a:gd name="T43" fmla="*/ 0 h 193"/>
                  <a:gd name="T44" fmla="*/ 0 w 322"/>
                  <a:gd name="T45" fmla="*/ 0 h 193"/>
                  <a:gd name="T46" fmla="*/ 0 w 322"/>
                  <a:gd name="T47" fmla="*/ 0 h 193"/>
                  <a:gd name="T48" fmla="*/ 0 w 322"/>
                  <a:gd name="T49" fmla="*/ 0 h 193"/>
                  <a:gd name="T50" fmla="*/ 0 w 322"/>
                  <a:gd name="T51" fmla="*/ 0 h 193"/>
                  <a:gd name="T52" fmla="*/ 0 w 322"/>
                  <a:gd name="T53" fmla="*/ 0 h 193"/>
                  <a:gd name="T54" fmla="*/ 0 w 322"/>
                  <a:gd name="T55" fmla="*/ 0 h 193"/>
                  <a:gd name="T56" fmla="*/ 0 w 322"/>
                  <a:gd name="T57" fmla="*/ 0 h 193"/>
                  <a:gd name="T58" fmla="*/ 0 w 322"/>
                  <a:gd name="T59" fmla="*/ 0 h 193"/>
                  <a:gd name="T60" fmla="*/ 0 w 322"/>
                  <a:gd name="T61" fmla="*/ 0 h 193"/>
                  <a:gd name="T62" fmla="*/ 0 w 322"/>
                  <a:gd name="T63" fmla="*/ 0 h 193"/>
                  <a:gd name="T64" fmla="*/ 0 w 322"/>
                  <a:gd name="T65" fmla="*/ 0 h 193"/>
                  <a:gd name="T66" fmla="*/ 0 w 322"/>
                  <a:gd name="T67" fmla="*/ 0 h 193"/>
                  <a:gd name="T68" fmla="*/ 0 w 322"/>
                  <a:gd name="T69" fmla="*/ 0 h 193"/>
                  <a:gd name="T70" fmla="*/ 0 w 322"/>
                  <a:gd name="T71" fmla="*/ 0 h 193"/>
                  <a:gd name="T72" fmla="*/ 0 w 322"/>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3"/>
                  <a:gd name="T113" fmla="*/ 322 w 322"/>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3">
                    <a:moveTo>
                      <a:pt x="322" y="87"/>
                    </a:moveTo>
                    <a:lnTo>
                      <a:pt x="322" y="106"/>
                    </a:lnTo>
                    <a:lnTo>
                      <a:pt x="321" y="115"/>
                    </a:lnTo>
                    <a:lnTo>
                      <a:pt x="321" y="124"/>
                    </a:lnTo>
                    <a:lnTo>
                      <a:pt x="318" y="132"/>
                    </a:lnTo>
                    <a:lnTo>
                      <a:pt x="316" y="140"/>
                    </a:lnTo>
                    <a:lnTo>
                      <a:pt x="313" y="148"/>
                    </a:lnTo>
                    <a:lnTo>
                      <a:pt x="309" y="155"/>
                    </a:lnTo>
                    <a:lnTo>
                      <a:pt x="305" y="161"/>
                    </a:lnTo>
                    <a:lnTo>
                      <a:pt x="301" y="168"/>
                    </a:lnTo>
                    <a:lnTo>
                      <a:pt x="296" y="173"/>
                    </a:lnTo>
                    <a:lnTo>
                      <a:pt x="289" y="178"/>
                    </a:lnTo>
                    <a:lnTo>
                      <a:pt x="284" y="182"/>
                    </a:lnTo>
                    <a:lnTo>
                      <a:pt x="277" y="186"/>
                    </a:lnTo>
                    <a:lnTo>
                      <a:pt x="271" y="189"/>
                    </a:lnTo>
                    <a:lnTo>
                      <a:pt x="263" y="190"/>
                    </a:lnTo>
                    <a:lnTo>
                      <a:pt x="255" y="191"/>
                    </a:lnTo>
                    <a:lnTo>
                      <a:pt x="248" y="193"/>
                    </a:lnTo>
                    <a:lnTo>
                      <a:pt x="0" y="193"/>
                    </a:lnTo>
                    <a:lnTo>
                      <a:pt x="0" y="0"/>
                    </a:lnTo>
                    <a:lnTo>
                      <a:pt x="248" y="0"/>
                    </a:lnTo>
                    <a:lnTo>
                      <a:pt x="255" y="0"/>
                    </a:lnTo>
                    <a:lnTo>
                      <a:pt x="263" y="1"/>
                    </a:lnTo>
                    <a:lnTo>
                      <a:pt x="271" y="4"/>
                    </a:lnTo>
                    <a:lnTo>
                      <a:pt x="277" y="7"/>
                    </a:lnTo>
                    <a:lnTo>
                      <a:pt x="284" y="11"/>
                    </a:lnTo>
                    <a:lnTo>
                      <a:pt x="289" y="15"/>
                    </a:lnTo>
                    <a:lnTo>
                      <a:pt x="296" y="20"/>
                    </a:lnTo>
                    <a:lnTo>
                      <a:pt x="301" y="25"/>
                    </a:lnTo>
                    <a:lnTo>
                      <a:pt x="305" y="32"/>
                    </a:lnTo>
                    <a:lnTo>
                      <a:pt x="309" y="38"/>
                    </a:lnTo>
                    <a:lnTo>
                      <a:pt x="313" y="45"/>
                    </a:lnTo>
                    <a:lnTo>
                      <a:pt x="316" y="53"/>
                    </a:lnTo>
                    <a:lnTo>
                      <a:pt x="318" y="61"/>
                    </a:lnTo>
                    <a:lnTo>
                      <a:pt x="321" y="69"/>
                    </a:lnTo>
                    <a:lnTo>
                      <a:pt x="321" y="78"/>
                    </a:lnTo>
                    <a:lnTo>
                      <a:pt x="322" y="87"/>
                    </a:lnTo>
                  </a:path>
                </a:pathLst>
              </a:custGeom>
              <a:noFill/>
              <a:ln w="9525">
                <a:solidFill>
                  <a:srgbClr val="1F1A17"/>
                </a:solidFill>
                <a:round/>
                <a:headEnd/>
                <a:tailEnd/>
              </a:ln>
            </p:spPr>
            <p:txBody>
              <a:bodyPr/>
              <a:lstStyle/>
              <a:p>
                <a:pPr eaLnBrk="1" hangingPunct="1"/>
                <a:endParaRPr lang="pt-BR" b="1" u="none"/>
              </a:p>
            </p:txBody>
          </p:sp>
          <p:sp>
            <p:nvSpPr>
              <p:cNvPr id="455814" name="Freeform 2401"/>
              <p:cNvSpPr>
                <a:spLocks/>
              </p:cNvSpPr>
              <p:nvPr/>
            </p:nvSpPr>
            <p:spPr bwMode="auto">
              <a:xfrm>
                <a:off x="722" y="2267"/>
                <a:ext cx="81"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299"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299" y="25"/>
                    </a:lnTo>
                    <a:lnTo>
                      <a:pt x="305" y="31"/>
                    </a:lnTo>
                    <a:lnTo>
                      <a:pt x="309" y="37"/>
                    </a:lnTo>
                    <a:lnTo>
                      <a:pt x="313" y="45"/>
                    </a:lnTo>
                    <a:lnTo>
                      <a:pt x="315" y="52"/>
                    </a:lnTo>
                    <a:lnTo>
                      <a:pt x="318" y="61"/>
                    </a:lnTo>
                    <a:lnTo>
                      <a:pt x="319" y="69"/>
                    </a:lnTo>
                    <a:lnTo>
                      <a:pt x="321" y="78"/>
                    </a:lnTo>
                    <a:lnTo>
                      <a:pt x="321" y="86"/>
                    </a:lnTo>
                    <a:close/>
                  </a:path>
                </a:pathLst>
              </a:custGeom>
              <a:solidFill>
                <a:srgbClr val="DA251D"/>
              </a:solidFill>
              <a:ln w="9525">
                <a:noFill/>
                <a:round/>
                <a:headEnd/>
                <a:tailEnd/>
              </a:ln>
            </p:spPr>
            <p:txBody>
              <a:bodyPr/>
              <a:lstStyle/>
              <a:p>
                <a:pPr eaLnBrk="1" hangingPunct="1"/>
                <a:endParaRPr lang="pt-BR" b="1" u="none"/>
              </a:p>
            </p:txBody>
          </p:sp>
          <p:sp>
            <p:nvSpPr>
              <p:cNvPr id="455815" name="Freeform 2402"/>
              <p:cNvSpPr>
                <a:spLocks/>
              </p:cNvSpPr>
              <p:nvPr/>
            </p:nvSpPr>
            <p:spPr bwMode="auto">
              <a:xfrm>
                <a:off x="722" y="2267"/>
                <a:ext cx="81"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299"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299" y="25"/>
                    </a:lnTo>
                    <a:lnTo>
                      <a:pt x="305" y="31"/>
                    </a:lnTo>
                    <a:lnTo>
                      <a:pt x="309" y="37"/>
                    </a:lnTo>
                    <a:lnTo>
                      <a:pt x="313" y="45"/>
                    </a:lnTo>
                    <a:lnTo>
                      <a:pt x="315" y="52"/>
                    </a:lnTo>
                    <a:lnTo>
                      <a:pt x="318" y="61"/>
                    </a:lnTo>
                    <a:lnTo>
                      <a:pt x="319" y="69"/>
                    </a:lnTo>
                    <a:lnTo>
                      <a:pt x="321" y="78"/>
                    </a:lnTo>
                    <a:lnTo>
                      <a:pt x="321" y="86"/>
                    </a:lnTo>
                  </a:path>
                </a:pathLst>
              </a:custGeom>
              <a:noFill/>
              <a:ln w="9525">
                <a:solidFill>
                  <a:srgbClr val="1F1A17"/>
                </a:solidFill>
                <a:round/>
                <a:headEnd/>
                <a:tailEnd/>
              </a:ln>
            </p:spPr>
            <p:txBody>
              <a:bodyPr/>
              <a:lstStyle/>
              <a:p>
                <a:pPr eaLnBrk="1" hangingPunct="1"/>
                <a:endParaRPr lang="pt-BR" b="1" u="none"/>
              </a:p>
            </p:txBody>
          </p:sp>
          <p:sp>
            <p:nvSpPr>
              <p:cNvPr id="455816" name="Freeform 2403"/>
              <p:cNvSpPr>
                <a:spLocks/>
              </p:cNvSpPr>
              <p:nvPr/>
            </p:nvSpPr>
            <p:spPr bwMode="auto">
              <a:xfrm>
                <a:off x="642"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4" y="173"/>
                    </a:lnTo>
                    <a:lnTo>
                      <a:pt x="289" y="178"/>
                    </a:lnTo>
                    <a:lnTo>
                      <a:pt x="283" y="182"/>
                    </a:lnTo>
                    <a:lnTo>
                      <a:pt x="276" y="186"/>
                    </a:lnTo>
                    <a:lnTo>
                      <a:pt x="269" y="189"/>
                    </a:lnTo>
                    <a:lnTo>
                      <a:pt x="263" y="190"/>
                    </a:lnTo>
                    <a:lnTo>
                      <a:pt x="255" y="191"/>
                    </a:lnTo>
                    <a:lnTo>
                      <a:pt x="247" y="193"/>
                    </a:lnTo>
                    <a:lnTo>
                      <a:pt x="0" y="193"/>
                    </a:lnTo>
                    <a:lnTo>
                      <a:pt x="0" y="0"/>
                    </a:lnTo>
                    <a:lnTo>
                      <a:pt x="247" y="0"/>
                    </a:lnTo>
                    <a:lnTo>
                      <a:pt x="255" y="0"/>
                    </a:lnTo>
                    <a:lnTo>
                      <a:pt x="263" y="1"/>
                    </a:lnTo>
                    <a:lnTo>
                      <a:pt x="269" y="4"/>
                    </a:lnTo>
                    <a:lnTo>
                      <a:pt x="276" y="7"/>
                    </a:lnTo>
                    <a:lnTo>
                      <a:pt x="283" y="10"/>
                    </a:lnTo>
                    <a:lnTo>
                      <a:pt x="289" y="14"/>
                    </a:lnTo>
                    <a:lnTo>
                      <a:pt x="294" y="20"/>
                    </a:lnTo>
                    <a:lnTo>
                      <a:pt x="300" y="25"/>
                    </a:lnTo>
                    <a:lnTo>
                      <a:pt x="305" y="32"/>
                    </a:lnTo>
                    <a:lnTo>
                      <a:pt x="309" y="38"/>
                    </a:lnTo>
                    <a:lnTo>
                      <a:pt x="313" y="45"/>
                    </a:lnTo>
                    <a:lnTo>
                      <a:pt x="316" y="53"/>
                    </a:lnTo>
                    <a:lnTo>
                      <a:pt x="318" y="61"/>
                    </a:lnTo>
                    <a:lnTo>
                      <a:pt x="320" y="69"/>
                    </a:lnTo>
                    <a:lnTo>
                      <a:pt x="321" y="78"/>
                    </a:lnTo>
                    <a:lnTo>
                      <a:pt x="321" y="87"/>
                    </a:lnTo>
                    <a:close/>
                  </a:path>
                </a:pathLst>
              </a:custGeom>
              <a:solidFill>
                <a:srgbClr val="DA251D"/>
              </a:solidFill>
              <a:ln w="9525">
                <a:noFill/>
                <a:round/>
                <a:headEnd/>
                <a:tailEnd/>
              </a:ln>
            </p:spPr>
            <p:txBody>
              <a:bodyPr/>
              <a:lstStyle/>
              <a:p>
                <a:pPr eaLnBrk="1" hangingPunct="1"/>
                <a:endParaRPr lang="pt-BR" b="1" u="none"/>
              </a:p>
            </p:txBody>
          </p:sp>
          <p:sp>
            <p:nvSpPr>
              <p:cNvPr id="455817" name="Freeform 2404"/>
              <p:cNvSpPr>
                <a:spLocks/>
              </p:cNvSpPr>
              <p:nvPr/>
            </p:nvSpPr>
            <p:spPr bwMode="auto">
              <a:xfrm>
                <a:off x="642"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4" y="173"/>
                    </a:lnTo>
                    <a:lnTo>
                      <a:pt x="289" y="178"/>
                    </a:lnTo>
                    <a:lnTo>
                      <a:pt x="283" y="182"/>
                    </a:lnTo>
                    <a:lnTo>
                      <a:pt x="276" y="186"/>
                    </a:lnTo>
                    <a:lnTo>
                      <a:pt x="269" y="189"/>
                    </a:lnTo>
                    <a:lnTo>
                      <a:pt x="263" y="190"/>
                    </a:lnTo>
                    <a:lnTo>
                      <a:pt x="255" y="191"/>
                    </a:lnTo>
                    <a:lnTo>
                      <a:pt x="247" y="193"/>
                    </a:lnTo>
                    <a:lnTo>
                      <a:pt x="0" y="193"/>
                    </a:lnTo>
                    <a:lnTo>
                      <a:pt x="0" y="0"/>
                    </a:lnTo>
                    <a:lnTo>
                      <a:pt x="247" y="0"/>
                    </a:lnTo>
                    <a:lnTo>
                      <a:pt x="255" y="0"/>
                    </a:lnTo>
                    <a:lnTo>
                      <a:pt x="263" y="1"/>
                    </a:lnTo>
                    <a:lnTo>
                      <a:pt x="269" y="4"/>
                    </a:lnTo>
                    <a:lnTo>
                      <a:pt x="276" y="7"/>
                    </a:lnTo>
                    <a:lnTo>
                      <a:pt x="283" y="10"/>
                    </a:lnTo>
                    <a:lnTo>
                      <a:pt x="289" y="14"/>
                    </a:lnTo>
                    <a:lnTo>
                      <a:pt x="294" y="20"/>
                    </a:lnTo>
                    <a:lnTo>
                      <a:pt x="300" y="25"/>
                    </a:lnTo>
                    <a:lnTo>
                      <a:pt x="305" y="32"/>
                    </a:lnTo>
                    <a:lnTo>
                      <a:pt x="309" y="38"/>
                    </a:lnTo>
                    <a:lnTo>
                      <a:pt x="313" y="45"/>
                    </a:lnTo>
                    <a:lnTo>
                      <a:pt x="316" y="53"/>
                    </a:lnTo>
                    <a:lnTo>
                      <a:pt x="318" y="61"/>
                    </a:lnTo>
                    <a:lnTo>
                      <a:pt x="320" y="69"/>
                    </a:lnTo>
                    <a:lnTo>
                      <a:pt x="321" y="78"/>
                    </a:lnTo>
                    <a:lnTo>
                      <a:pt x="321" y="87"/>
                    </a:lnTo>
                    <a:close/>
                  </a:path>
                </a:pathLst>
              </a:custGeom>
              <a:noFill/>
              <a:ln w="9525">
                <a:solidFill>
                  <a:srgbClr val="1F1A17"/>
                </a:solidFill>
                <a:round/>
                <a:headEnd/>
                <a:tailEnd/>
              </a:ln>
            </p:spPr>
            <p:txBody>
              <a:bodyPr/>
              <a:lstStyle/>
              <a:p>
                <a:pPr eaLnBrk="1" hangingPunct="1"/>
                <a:endParaRPr lang="pt-BR" b="1" u="none"/>
              </a:p>
            </p:txBody>
          </p:sp>
          <p:sp>
            <p:nvSpPr>
              <p:cNvPr id="455818" name="Freeform 2405"/>
              <p:cNvSpPr>
                <a:spLocks/>
              </p:cNvSpPr>
              <p:nvPr/>
            </p:nvSpPr>
            <p:spPr bwMode="auto">
              <a:xfrm>
                <a:off x="661" y="2471"/>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6"/>
                    </a:moveTo>
                    <a:lnTo>
                      <a:pt x="322" y="106"/>
                    </a:lnTo>
                    <a:lnTo>
                      <a:pt x="321" y="114"/>
                    </a:lnTo>
                    <a:lnTo>
                      <a:pt x="320" y="123"/>
                    </a:lnTo>
                    <a:lnTo>
                      <a:pt x="318" y="131"/>
                    </a:lnTo>
                    <a:lnTo>
                      <a:pt x="316" y="140"/>
                    </a:lnTo>
                    <a:lnTo>
                      <a:pt x="313" y="147"/>
                    </a:lnTo>
                    <a:lnTo>
                      <a:pt x="309" y="155"/>
                    </a:lnTo>
                    <a:lnTo>
                      <a:pt x="305" y="161"/>
                    </a:lnTo>
                    <a:lnTo>
                      <a:pt x="301" y="167"/>
                    </a:lnTo>
                    <a:lnTo>
                      <a:pt x="296" y="173"/>
                    </a:lnTo>
                    <a:lnTo>
                      <a:pt x="289" y="177"/>
                    </a:lnTo>
                    <a:lnTo>
                      <a:pt x="284" y="181"/>
                    </a:lnTo>
                    <a:lnTo>
                      <a:pt x="278" y="185"/>
                    </a:lnTo>
                    <a:lnTo>
                      <a:pt x="271" y="188"/>
                    </a:lnTo>
                    <a:lnTo>
                      <a:pt x="263" y="190"/>
                    </a:lnTo>
                    <a:lnTo>
                      <a:pt x="255" y="192"/>
                    </a:lnTo>
                    <a:lnTo>
                      <a:pt x="247" y="192"/>
                    </a:lnTo>
                    <a:lnTo>
                      <a:pt x="0" y="192"/>
                    </a:lnTo>
                    <a:lnTo>
                      <a:pt x="0" y="0"/>
                    </a:lnTo>
                    <a:lnTo>
                      <a:pt x="247" y="0"/>
                    </a:lnTo>
                    <a:lnTo>
                      <a:pt x="255" y="0"/>
                    </a:lnTo>
                    <a:lnTo>
                      <a:pt x="263" y="2"/>
                    </a:lnTo>
                    <a:lnTo>
                      <a:pt x="271" y="4"/>
                    </a:lnTo>
                    <a:lnTo>
                      <a:pt x="278" y="7"/>
                    </a:lnTo>
                    <a:lnTo>
                      <a:pt x="284" y="10"/>
                    </a:lnTo>
                    <a:lnTo>
                      <a:pt x="289" y="15"/>
                    </a:lnTo>
                    <a:lnTo>
                      <a:pt x="296" y="19"/>
                    </a:lnTo>
                    <a:lnTo>
                      <a:pt x="301" y="25"/>
                    </a:lnTo>
                    <a:lnTo>
                      <a:pt x="305" y="31"/>
                    </a:lnTo>
                    <a:lnTo>
                      <a:pt x="309" y="37"/>
                    </a:lnTo>
                    <a:lnTo>
                      <a:pt x="313" y="45"/>
                    </a:lnTo>
                    <a:lnTo>
                      <a:pt x="316" y="52"/>
                    </a:lnTo>
                    <a:lnTo>
                      <a:pt x="318" y="60"/>
                    </a:lnTo>
                    <a:lnTo>
                      <a:pt x="320" y="69"/>
                    </a:lnTo>
                    <a:lnTo>
                      <a:pt x="321" y="77"/>
                    </a:lnTo>
                    <a:lnTo>
                      <a:pt x="322" y="86"/>
                    </a:lnTo>
                    <a:close/>
                  </a:path>
                </a:pathLst>
              </a:custGeom>
              <a:solidFill>
                <a:srgbClr val="DA251D"/>
              </a:solidFill>
              <a:ln w="9525">
                <a:noFill/>
                <a:round/>
                <a:headEnd/>
                <a:tailEnd/>
              </a:ln>
            </p:spPr>
            <p:txBody>
              <a:bodyPr/>
              <a:lstStyle/>
              <a:p>
                <a:pPr eaLnBrk="1" hangingPunct="1"/>
                <a:endParaRPr lang="pt-BR" b="1" u="none"/>
              </a:p>
            </p:txBody>
          </p:sp>
          <p:sp>
            <p:nvSpPr>
              <p:cNvPr id="455819" name="Freeform 2406"/>
              <p:cNvSpPr>
                <a:spLocks/>
              </p:cNvSpPr>
              <p:nvPr/>
            </p:nvSpPr>
            <p:spPr bwMode="auto">
              <a:xfrm>
                <a:off x="661" y="2471"/>
                <a:ext cx="81"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6"/>
                    </a:moveTo>
                    <a:lnTo>
                      <a:pt x="322" y="106"/>
                    </a:lnTo>
                    <a:lnTo>
                      <a:pt x="321" y="114"/>
                    </a:lnTo>
                    <a:lnTo>
                      <a:pt x="320" y="123"/>
                    </a:lnTo>
                    <a:lnTo>
                      <a:pt x="318" y="131"/>
                    </a:lnTo>
                    <a:lnTo>
                      <a:pt x="316" y="140"/>
                    </a:lnTo>
                    <a:lnTo>
                      <a:pt x="313" y="147"/>
                    </a:lnTo>
                    <a:lnTo>
                      <a:pt x="309" y="155"/>
                    </a:lnTo>
                    <a:lnTo>
                      <a:pt x="305" y="161"/>
                    </a:lnTo>
                    <a:lnTo>
                      <a:pt x="301" y="167"/>
                    </a:lnTo>
                    <a:lnTo>
                      <a:pt x="296" y="173"/>
                    </a:lnTo>
                    <a:lnTo>
                      <a:pt x="289" y="177"/>
                    </a:lnTo>
                    <a:lnTo>
                      <a:pt x="284" y="181"/>
                    </a:lnTo>
                    <a:lnTo>
                      <a:pt x="278" y="185"/>
                    </a:lnTo>
                    <a:lnTo>
                      <a:pt x="271" y="188"/>
                    </a:lnTo>
                    <a:lnTo>
                      <a:pt x="263" y="190"/>
                    </a:lnTo>
                    <a:lnTo>
                      <a:pt x="255" y="192"/>
                    </a:lnTo>
                    <a:lnTo>
                      <a:pt x="247" y="192"/>
                    </a:lnTo>
                    <a:lnTo>
                      <a:pt x="0" y="192"/>
                    </a:lnTo>
                    <a:lnTo>
                      <a:pt x="0" y="0"/>
                    </a:lnTo>
                    <a:lnTo>
                      <a:pt x="247" y="0"/>
                    </a:lnTo>
                    <a:lnTo>
                      <a:pt x="255" y="0"/>
                    </a:lnTo>
                    <a:lnTo>
                      <a:pt x="263" y="2"/>
                    </a:lnTo>
                    <a:lnTo>
                      <a:pt x="271" y="4"/>
                    </a:lnTo>
                    <a:lnTo>
                      <a:pt x="278" y="7"/>
                    </a:lnTo>
                    <a:lnTo>
                      <a:pt x="284" y="10"/>
                    </a:lnTo>
                    <a:lnTo>
                      <a:pt x="289" y="15"/>
                    </a:lnTo>
                    <a:lnTo>
                      <a:pt x="296" y="19"/>
                    </a:lnTo>
                    <a:lnTo>
                      <a:pt x="301" y="25"/>
                    </a:lnTo>
                    <a:lnTo>
                      <a:pt x="305" y="31"/>
                    </a:lnTo>
                    <a:lnTo>
                      <a:pt x="309" y="37"/>
                    </a:lnTo>
                    <a:lnTo>
                      <a:pt x="313" y="45"/>
                    </a:lnTo>
                    <a:lnTo>
                      <a:pt x="316" y="52"/>
                    </a:lnTo>
                    <a:lnTo>
                      <a:pt x="318" y="60"/>
                    </a:lnTo>
                    <a:lnTo>
                      <a:pt x="320" y="69"/>
                    </a:lnTo>
                    <a:lnTo>
                      <a:pt x="321" y="77"/>
                    </a:lnTo>
                    <a:lnTo>
                      <a:pt x="322" y="86"/>
                    </a:lnTo>
                  </a:path>
                </a:pathLst>
              </a:custGeom>
              <a:noFill/>
              <a:ln w="9525">
                <a:solidFill>
                  <a:srgbClr val="1F1A17"/>
                </a:solidFill>
                <a:round/>
                <a:headEnd/>
                <a:tailEnd/>
              </a:ln>
            </p:spPr>
            <p:txBody>
              <a:bodyPr/>
              <a:lstStyle/>
              <a:p>
                <a:pPr eaLnBrk="1" hangingPunct="1"/>
                <a:endParaRPr lang="pt-BR" b="1" u="none"/>
              </a:p>
            </p:txBody>
          </p:sp>
          <p:sp>
            <p:nvSpPr>
              <p:cNvPr id="455820" name="Freeform 2407"/>
              <p:cNvSpPr>
                <a:spLocks/>
              </p:cNvSpPr>
              <p:nvPr/>
            </p:nvSpPr>
            <p:spPr bwMode="auto">
              <a:xfrm>
                <a:off x="740"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19" y="123"/>
                    </a:lnTo>
                    <a:lnTo>
                      <a:pt x="318" y="132"/>
                    </a:lnTo>
                    <a:lnTo>
                      <a:pt x="315" y="140"/>
                    </a:lnTo>
                    <a:lnTo>
                      <a:pt x="313" y="148"/>
                    </a:lnTo>
                    <a:lnTo>
                      <a:pt x="309" y="154"/>
                    </a:lnTo>
                    <a:lnTo>
                      <a:pt x="305" y="161"/>
                    </a:lnTo>
                    <a:lnTo>
                      <a:pt x="299" y="168"/>
                    </a:lnTo>
                    <a:lnTo>
                      <a:pt x="295" y="173"/>
                    </a:lnTo>
                    <a:lnTo>
                      <a:pt x="289" y="177"/>
                    </a:lnTo>
                    <a:lnTo>
                      <a:pt x="284" y="182"/>
                    </a:lnTo>
                    <a:lnTo>
                      <a:pt x="277" y="185"/>
                    </a:lnTo>
                    <a:lnTo>
                      <a:pt x="269" y="189"/>
                    </a:lnTo>
                    <a:lnTo>
                      <a:pt x="262" y="190"/>
                    </a:lnTo>
                    <a:lnTo>
                      <a:pt x="255" y="191"/>
                    </a:lnTo>
                    <a:lnTo>
                      <a:pt x="247" y="191"/>
                    </a:lnTo>
                    <a:lnTo>
                      <a:pt x="0" y="191"/>
                    </a:lnTo>
                    <a:lnTo>
                      <a:pt x="0" y="0"/>
                    </a:lnTo>
                    <a:lnTo>
                      <a:pt x="247" y="0"/>
                    </a:lnTo>
                    <a:lnTo>
                      <a:pt x="255" y="0"/>
                    </a:lnTo>
                    <a:lnTo>
                      <a:pt x="262" y="1"/>
                    </a:lnTo>
                    <a:lnTo>
                      <a:pt x="269" y="4"/>
                    </a:lnTo>
                    <a:lnTo>
                      <a:pt x="277" y="7"/>
                    </a:lnTo>
                    <a:lnTo>
                      <a:pt x="284" y="11"/>
                    </a:lnTo>
                    <a:lnTo>
                      <a:pt x="289" y="15"/>
                    </a:lnTo>
                    <a:lnTo>
                      <a:pt x="295" y="20"/>
                    </a:lnTo>
                    <a:lnTo>
                      <a:pt x="299" y="25"/>
                    </a:lnTo>
                    <a:lnTo>
                      <a:pt x="305" y="30"/>
                    </a:lnTo>
                    <a:lnTo>
                      <a:pt x="309" y="37"/>
                    </a:lnTo>
                    <a:lnTo>
                      <a:pt x="313" y="45"/>
                    </a:lnTo>
                    <a:lnTo>
                      <a:pt x="315" y="53"/>
                    </a:lnTo>
                    <a:lnTo>
                      <a:pt x="318" y="61"/>
                    </a:lnTo>
                    <a:lnTo>
                      <a:pt x="319" y="69"/>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5821" name="Freeform 2408"/>
              <p:cNvSpPr>
                <a:spLocks/>
              </p:cNvSpPr>
              <p:nvPr/>
            </p:nvSpPr>
            <p:spPr bwMode="auto">
              <a:xfrm>
                <a:off x="740"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19" y="123"/>
                    </a:lnTo>
                    <a:lnTo>
                      <a:pt x="318" y="132"/>
                    </a:lnTo>
                    <a:lnTo>
                      <a:pt x="315" y="140"/>
                    </a:lnTo>
                    <a:lnTo>
                      <a:pt x="313" y="148"/>
                    </a:lnTo>
                    <a:lnTo>
                      <a:pt x="309" y="154"/>
                    </a:lnTo>
                    <a:lnTo>
                      <a:pt x="305" y="161"/>
                    </a:lnTo>
                    <a:lnTo>
                      <a:pt x="299" y="168"/>
                    </a:lnTo>
                    <a:lnTo>
                      <a:pt x="295" y="173"/>
                    </a:lnTo>
                    <a:lnTo>
                      <a:pt x="289" y="177"/>
                    </a:lnTo>
                    <a:lnTo>
                      <a:pt x="284" y="182"/>
                    </a:lnTo>
                    <a:lnTo>
                      <a:pt x="277" y="185"/>
                    </a:lnTo>
                    <a:lnTo>
                      <a:pt x="269" y="189"/>
                    </a:lnTo>
                    <a:lnTo>
                      <a:pt x="262" y="190"/>
                    </a:lnTo>
                    <a:lnTo>
                      <a:pt x="255" y="191"/>
                    </a:lnTo>
                    <a:lnTo>
                      <a:pt x="247" y="191"/>
                    </a:lnTo>
                    <a:lnTo>
                      <a:pt x="0" y="191"/>
                    </a:lnTo>
                    <a:lnTo>
                      <a:pt x="0" y="0"/>
                    </a:lnTo>
                    <a:lnTo>
                      <a:pt x="247" y="0"/>
                    </a:lnTo>
                    <a:lnTo>
                      <a:pt x="255" y="0"/>
                    </a:lnTo>
                    <a:lnTo>
                      <a:pt x="262" y="1"/>
                    </a:lnTo>
                    <a:lnTo>
                      <a:pt x="269" y="4"/>
                    </a:lnTo>
                    <a:lnTo>
                      <a:pt x="277" y="7"/>
                    </a:lnTo>
                    <a:lnTo>
                      <a:pt x="284" y="11"/>
                    </a:lnTo>
                    <a:lnTo>
                      <a:pt x="289" y="15"/>
                    </a:lnTo>
                    <a:lnTo>
                      <a:pt x="295" y="20"/>
                    </a:lnTo>
                    <a:lnTo>
                      <a:pt x="299" y="25"/>
                    </a:lnTo>
                    <a:lnTo>
                      <a:pt x="305" y="30"/>
                    </a:lnTo>
                    <a:lnTo>
                      <a:pt x="309" y="37"/>
                    </a:lnTo>
                    <a:lnTo>
                      <a:pt x="313" y="45"/>
                    </a:lnTo>
                    <a:lnTo>
                      <a:pt x="315" y="53"/>
                    </a:lnTo>
                    <a:lnTo>
                      <a:pt x="318" y="61"/>
                    </a:lnTo>
                    <a:lnTo>
                      <a:pt x="319" y="69"/>
                    </a:lnTo>
                    <a:lnTo>
                      <a:pt x="321" y="78"/>
                    </a:lnTo>
                    <a:lnTo>
                      <a:pt x="322" y="87"/>
                    </a:lnTo>
                    <a:close/>
                  </a:path>
                </a:pathLst>
              </a:custGeom>
              <a:noFill/>
              <a:ln w="9525">
                <a:solidFill>
                  <a:srgbClr val="1F1A17"/>
                </a:solidFill>
                <a:round/>
                <a:headEnd/>
                <a:tailEnd/>
              </a:ln>
            </p:spPr>
            <p:txBody>
              <a:bodyPr/>
              <a:lstStyle/>
              <a:p>
                <a:pPr eaLnBrk="1" hangingPunct="1"/>
                <a:endParaRPr lang="pt-BR" b="1" u="none"/>
              </a:p>
            </p:txBody>
          </p:sp>
          <p:sp>
            <p:nvSpPr>
              <p:cNvPr id="455822" name="Freeform 2409"/>
              <p:cNvSpPr>
                <a:spLocks/>
              </p:cNvSpPr>
              <p:nvPr/>
            </p:nvSpPr>
            <p:spPr bwMode="auto">
              <a:xfrm>
                <a:off x="614" y="2563"/>
                <a:ext cx="80"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7"/>
                    </a:moveTo>
                    <a:lnTo>
                      <a:pt x="322" y="105"/>
                    </a:lnTo>
                    <a:lnTo>
                      <a:pt x="321" y="114"/>
                    </a:lnTo>
                    <a:lnTo>
                      <a:pt x="321" y="124"/>
                    </a:lnTo>
                    <a:lnTo>
                      <a:pt x="318" y="132"/>
                    </a:lnTo>
                    <a:lnTo>
                      <a:pt x="316" y="140"/>
                    </a:lnTo>
                    <a:lnTo>
                      <a:pt x="313" y="147"/>
                    </a:lnTo>
                    <a:lnTo>
                      <a:pt x="309" y="154"/>
                    </a:lnTo>
                    <a:lnTo>
                      <a:pt x="305" y="161"/>
                    </a:lnTo>
                    <a:lnTo>
                      <a:pt x="301" y="167"/>
                    </a:lnTo>
                    <a:lnTo>
                      <a:pt x="296" y="173"/>
                    </a:lnTo>
                    <a:lnTo>
                      <a:pt x="289" y="178"/>
                    </a:lnTo>
                    <a:lnTo>
                      <a:pt x="284" y="182"/>
                    </a:lnTo>
                    <a:lnTo>
                      <a:pt x="277" y="186"/>
                    </a:lnTo>
                    <a:lnTo>
                      <a:pt x="271" y="188"/>
                    </a:lnTo>
                    <a:lnTo>
                      <a:pt x="263" y="191"/>
                    </a:lnTo>
                    <a:lnTo>
                      <a:pt x="255" y="192"/>
                    </a:lnTo>
                    <a:lnTo>
                      <a:pt x="248" y="192"/>
                    </a:lnTo>
                    <a:lnTo>
                      <a:pt x="0" y="192"/>
                    </a:lnTo>
                    <a:lnTo>
                      <a:pt x="0" y="0"/>
                    </a:lnTo>
                    <a:lnTo>
                      <a:pt x="248" y="0"/>
                    </a:lnTo>
                    <a:lnTo>
                      <a:pt x="255" y="1"/>
                    </a:lnTo>
                    <a:lnTo>
                      <a:pt x="263" y="2"/>
                    </a:lnTo>
                    <a:lnTo>
                      <a:pt x="271" y="4"/>
                    </a:lnTo>
                    <a:lnTo>
                      <a:pt x="277" y="6"/>
                    </a:lnTo>
                    <a:lnTo>
                      <a:pt x="284" y="10"/>
                    </a:lnTo>
                    <a:lnTo>
                      <a:pt x="289" y="14"/>
                    </a:lnTo>
                    <a:lnTo>
                      <a:pt x="296" y="19"/>
                    </a:lnTo>
                    <a:lnTo>
                      <a:pt x="301" y="25"/>
                    </a:lnTo>
                    <a:lnTo>
                      <a:pt x="305" y="31"/>
                    </a:lnTo>
                    <a:lnTo>
                      <a:pt x="309" y="38"/>
                    </a:lnTo>
                    <a:lnTo>
                      <a:pt x="313" y="45"/>
                    </a:lnTo>
                    <a:lnTo>
                      <a:pt x="316" y="52"/>
                    </a:lnTo>
                    <a:lnTo>
                      <a:pt x="318" y="60"/>
                    </a:lnTo>
                    <a:lnTo>
                      <a:pt x="321" y="70"/>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5823" name="Freeform 2410"/>
              <p:cNvSpPr>
                <a:spLocks/>
              </p:cNvSpPr>
              <p:nvPr/>
            </p:nvSpPr>
            <p:spPr bwMode="auto">
              <a:xfrm>
                <a:off x="614" y="2563"/>
                <a:ext cx="80" cy="48"/>
              </a:xfrm>
              <a:custGeom>
                <a:avLst/>
                <a:gdLst>
                  <a:gd name="T0" fmla="*/ 0 w 322"/>
                  <a:gd name="T1" fmla="*/ 0 h 192"/>
                  <a:gd name="T2" fmla="*/ 0 w 322"/>
                  <a:gd name="T3" fmla="*/ 0 h 192"/>
                  <a:gd name="T4" fmla="*/ 0 w 322"/>
                  <a:gd name="T5" fmla="*/ 0 h 192"/>
                  <a:gd name="T6" fmla="*/ 0 w 322"/>
                  <a:gd name="T7" fmla="*/ 0 h 192"/>
                  <a:gd name="T8" fmla="*/ 0 w 322"/>
                  <a:gd name="T9" fmla="*/ 0 h 192"/>
                  <a:gd name="T10" fmla="*/ 0 w 322"/>
                  <a:gd name="T11" fmla="*/ 0 h 192"/>
                  <a:gd name="T12" fmla="*/ 0 w 322"/>
                  <a:gd name="T13" fmla="*/ 0 h 192"/>
                  <a:gd name="T14" fmla="*/ 0 w 322"/>
                  <a:gd name="T15" fmla="*/ 0 h 192"/>
                  <a:gd name="T16" fmla="*/ 0 w 322"/>
                  <a:gd name="T17" fmla="*/ 0 h 192"/>
                  <a:gd name="T18" fmla="*/ 0 w 322"/>
                  <a:gd name="T19" fmla="*/ 0 h 192"/>
                  <a:gd name="T20" fmla="*/ 0 w 322"/>
                  <a:gd name="T21" fmla="*/ 0 h 192"/>
                  <a:gd name="T22" fmla="*/ 0 w 322"/>
                  <a:gd name="T23" fmla="*/ 0 h 192"/>
                  <a:gd name="T24" fmla="*/ 0 w 322"/>
                  <a:gd name="T25" fmla="*/ 0 h 192"/>
                  <a:gd name="T26" fmla="*/ 0 w 322"/>
                  <a:gd name="T27" fmla="*/ 0 h 192"/>
                  <a:gd name="T28" fmla="*/ 0 w 322"/>
                  <a:gd name="T29" fmla="*/ 0 h 192"/>
                  <a:gd name="T30" fmla="*/ 0 w 322"/>
                  <a:gd name="T31" fmla="*/ 0 h 192"/>
                  <a:gd name="T32" fmla="*/ 0 w 322"/>
                  <a:gd name="T33" fmla="*/ 0 h 192"/>
                  <a:gd name="T34" fmla="*/ 0 w 322"/>
                  <a:gd name="T35" fmla="*/ 0 h 192"/>
                  <a:gd name="T36" fmla="*/ 0 w 322"/>
                  <a:gd name="T37" fmla="*/ 0 h 192"/>
                  <a:gd name="T38" fmla="*/ 0 w 322"/>
                  <a:gd name="T39" fmla="*/ 0 h 192"/>
                  <a:gd name="T40" fmla="*/ 0 w 322"/>
                  <a:gd name="T41" fmla="*/ 0 h 192"/>
                  <a:gd name="T42" fmla="*/ 0 w 322"/>
                  <a:gd name="T43" fmla="*/ 0 h 192"/>
                  <a:gd name="T44" fmla="*/ 0 w 322"/>
                  <a:gd name="T45" fmla="*/ 0 h 192"/>
                  <a:gd name="T46" fmla="*/ 0 w 322"/>
                  <a:gd name="T47" fmla="*/ 0 h 192"/>
                  <a:gd name="T48" fmla="*/ 0 w 322"/>
                  <a:gd name="T49" fmla="*/ 0 h 192"/>
                  <a:gd name="T50" fmla="*/ 0 w 322"/>
                  <a:gd name="T51" fmla="*/ 0 h 192"/>
                  <a:gd name="T52" fmla="*/ 0 w 322"/>
                  <a:gd name="T53" fmla="*/ 0 h 192"/>
                  <a:gd name="T54" fmla="*/ 0 w 322"/>
                  <a:gd name="T55" fmla="*/ 0 h 192"/>
                  <a:gd name="T56" fmla="*/ 0 w 322"/>
                  <a:gd name="T57" fmla="*/ 0 h 192"/>
                  <a:gd name="T58" fmla="*/ 0 w 322"/>
                  <a:gd name="T59" fmla="*/ 0 h 192"/>
                  <a:gd name="T60" fmla="*/ 0 w 322"/>
                  <a:gd name="T61" fmla="*/ 0 h 192"/>
                  <a:gd name="T62" fmla="*/ 0 w 322"/>
                  <a:gd name="T63" fmla="*/ 0 h 192"/>
                  <a:gd name="T64" fmla="*/ 0 w 322"/>
                  <a:gd name="T65" fmla="*/ 0 h 192"/>
                  <a:gd name="T66" fmla="*/ 0 w 322"/>
                  <a:gd name="T67" fmla="*/ 0 h 192"/>
                  <a:gd name="T68" fmla="*/ 0 w 322"/>
                  <a:gd name="T69" fmla="*/ 0 h 192"/>
                  <a:gd name="T70" fmla="*/ 0 w 322"/>
                  <a:gd name="T71" fmla="*/ 0 h 192"/>
                  <a:gd name="T72" fmla="*/ 0 w 322"/>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2"/>
                  <a:gd name="T113" fmla="*/ 322 w 322"/>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2">
                    <a:moveTo>
                      <a:pt x="322" y="87"/>
                    </a:moveTo>
                    <a:lnTo>
                      <a:pt x="322" y="105"/>
                    </a:lnTo>
                    <a:lnTo>
                      <a:pt x="321" y="114"/>
                    </a:lnTo>
                    <a:lnTo>
                      <a:pt x="321" y="124"/>
                    </a:lnTo>
                    <a:lnTo>
                      <a:pt x="318" y="132"/>
                    </a:lnTo>
                    <a:lnTo>
                      <a:pt x="316" y="140"/>
                    </a:lnTo>
                    <a:lnTo>
                      <a:pt x="313" y="147"/>
                    </a:lnTo>
                    <a:lnTo>
                      <a:pt x="309" y="154"/>
                    </a:lnTo>
                    <a:lnTo>
                      <a:pt x="305" y="161"/>
                    </a:lnTo>
                    <a:lnTo>
                      <a:pt x="301" y="167"/>
                    </a:lnTo>
                    <a:lnTo>
                      <a:pt x="296" y="173"/>
                    </a:lnTo>
                    <a:lnTo>
                      <a:pt x="289" y="178"/>
                    </a:lnTo>
                    <a:lnTo>
                      <a:pt x="284" y="182"/>
                    </a:lnTo>
                    <a:lnTo>
                      <a:pt x="277" y="186"/>
                    </a:lnTo>
                    <a:lnTo>
                      <a:pt x="271" y="188"/>
                    </a:lnTo>
                    <a:lnTo>
                      <a:pt x="263" y="191"/>
                    </a:lnTo>
                    <a:lnTo>
                      <a:pt x="255" y="192"/>
                    </a:lnTo>
                    <a:lnTo>
                      <a:pt x="248" y="192"/>
                    </a:lnTo>
                    <a:lnTo>
                      <a:pt x="0" y="192"/>
                    </a:lnTo>
                    <a:lnTo>
                      <a:pt x="0" y="0"/>
                    </a:lnTo>
                    <a:lnTo>
                      <a:pt x="248" y="0"/>
                    </a:lnTo>
                    <a:lnTo>
                      <a:pt x="255" y="1"/>
                    </a:lnTo>
                    <a:lnTo>
                      <a:pt x="263" y="2"/>
                    </a:lnTo>
                    <a:lnTo>
                      <a:pt x="271" y="4"/>
                    </a:lnTo>
                    <a:lnTo>
                      <a:pt x="277" y="6"/>
                    </a:lnTo>
                    <a:lnTo>
                      <a:pt x="284" y="10"/>
                    </a:lnTo>
                    <a:lnTo>
                      <a:pt x="289" y="14"/>
                    </a:lnTo>
                    <a:lnTo>
                      <a:pt x="296" y="19"/>
                    </a:lnTo>
                    <a:lnTo>
                      <a:pt x="301" y="25"/>
                    </a:lnTo>
                    <a:lnTo>
                      <a:pt x="305" y="31"/>
                    </a:lnTo>
                    <a:lnTo>
                      <a:pt x="309" y="38"/>
                    </a:lnTo>
                    <a:lnTo>
                      <a:pt x="313" y="45"/>
                    </a:lnTo>
                    <a:lnTo>
                      <a:pt x="316" y="52"/>
                    </a:lnTo>
                    <a:lnTo>
                      <a:pt x="318" y="60"/>
                    </a:lnTo>
                    <a:lnTo>
                      <a:pt x="321" y="70"/>
                    </a:lnTo>
                    <a:lnTo>
                      <a:pt x="321" y="78"/>
                    </a:lnTo>
                    <a:lnTo>
                      <a:pt x="322" y="87"/>
                    </a:lnTo>
                    <a:close/>
                  </a:path>
                </a:pathLst>
              </a:custGeom>
              <a:noFill/>
              <a:ln w="9525">
                <a:solidFill>
                  <a:srgbClr val="1F1A17"/>
                </a:solidFill>
                <a:round/>
                <a:headEnd/>
                <a:tailEnd/>
              </a:ln>
            </p:spPr>
            <p:txBody>
              <a:bodyPr/>
              <a:lstStyle/>
              <a:p>
                <a:pPr eaLnBrk="1" hangingPunct="1"/>
                <a:endParaRPr lang="pt-BR" b="1" u="none"/>
              </a:p>
            </p:txBody>
          </p:sp>
          <p:sp>
            <p:nvSpPr>
              <p:cNvPr id="455824" name="Freeform 2411"/>
              <p:cNvSpPr>
                <a:spLocks/>
              </p:cNvSpPr>
              <p:nvPr/>
            </p:nvSpPr>
            <p:spPr bwMode="auto">
              <a:xfrm>
                <a:off x="534" y="2565"/>
                <a:ext cx="80"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7" y="154"/>
                    </a:lnTo>
                    <a:lnTo>
                      <a:pt x="303" y="161"/>
                    </a:lnTo>
                    <a:lnTo>
                      <a:pt x="299" y="166"/>
                    </a:lnTo>
                    <a:lnTo>
                      <a:pt x="294" y="172"/>
                    </a:lnTo>
                    <a:lnTo>
                      <a:pt x="288"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8" y="14"/>
                    </a:lnTo>
                    <a:lnTo>
                      <a:pt x="294" y="18"/>
                    </a:lnTo>
                    <a:lnTo>
                      <a:pt x="299" y="23"/>
                    </a:lnTo>
                    <a:lnTo>
                      <a:pt x="303" y="30"/>
                    </a:lnTo>
                    <a:lnTo>
                      <a:pt x="307" y="37"/>
                    </a:lnTo>
                    <a:lnTo>
                      <a:pt x="311" y="44"/>
                    </a:lnTo>
                    <a:lnTo>
                      <a:pt x="315" y="51"/>
                    </a:lnTo>
                    <a:lnTo>
                      <a:pt x="317" y="59"/>
                    </a:lnTo>
                    <a:lnTo>
                      <a:pt x="319" y="68"/>
                    </a:lnTo>
                    <a:lnTo>
                      <a:pt x="321" y="76"/>
                    </a:lnTo>
                    <a:lnTo>
                      <a:pt x="321" y="85"/>
                    </a:lnTo>
                    <a:close/>
                  </a:path>
                </a:pathLst>
              </a:custGeom>
              <a:solidFill>
                <a:srgbClr val="DA251D"/>
              </a:solidFill>
              <a:ln w="9525">
                <a:noFill/>
                <a:round/>
                <a:headEnd/>
                <a:tailEnd/>
              </a:ln>
            </p:spPr>
            <p:txBody>
              <a:bodyPr/>
              <a:lstStyle/>
              <a:p>
                <a:pPr eaLnBrk="1" hangingPunct="1"/>
                <a:endParaRPr lang="pt-BR" b="1" u="none"/>
              </a:p>
            </p:txBody>
          </p:sp>
          <p:sp>
            <p:nvSpPr>
              <p:cNvPr id="455825" name="Freeform 2412"/>
              <p:cNvSpPr>
                <a:spLocks/>
              </p:cNvSpPr>
              <p:nvPr/>
            </p:nvSpPr>
            <p:spPr bwMode="auto">
              <a:xfrm>
                <a:off x="534" y="2565"/>
                <a:ext cx="80" cy="48"/>
              </a:xfrm>
              <a:custGeom>
                <a:avLst/>
                <a:gdLst>
                  <a:gd name="T0" fmla="*/ 0 w 321"/>
                  <a:gd name="T1" fmla="*/ 0 h 191"/>
                  <a:gd name="T2" fmla="*/ 0 w 321"/>
                  <a:gd name="T3" fmla="*/ 0 h 191"/>
                  <a:gd name="T4" fmla="*/ 0 w 321"/>
                  <a:gd name="T5" fmla="*/ 0 h 191"/>
                  <a:gd name="T6" fmla="*/ 0 w 321"/>
                  <a:gd name="T7" fmla="*/ 0 h 191"/>
                  <a:gd name="T8" fmla="*/ 0 w 321"/>
                  <a:gd name="T9" fmla="*/ 0 h 191"/>
                  <a:gd name="T10" fmla="*/ 0 w 321"/>
                  <a:gd name="T11" fmla="*/ 0 h 191"/>
                  <a:gd name="T12" fmla="*/ 0 w 321"/>
                  <a:gd name="T13" fmla="*/ 0 h 191"/>
                  <a:gd name="T14" fmla="*/ 0 w 321"/>
                  <a:gd name="T15" fmla="*/ 0 h 191"/>
                  <a:gd name="T16" fmla="*/ 0 w 321"/>
                  <a:gd name="T17" fmla="*/ 0 h 191"/>
                  <a:gd name="T18" fmla="*/ 0 w 321"/>
                  <a:gd name="T19" fmla="*/ 0 h 191"/>
                  <a:gd name="T20" fmla="*/ 0 w 321"/>
                  <a:gd name="T21" fmla="*/ 0 h 191"/>
                  <a:gd name="T22" fmla="*/ 0 w 321"/>
                  <a:gd name="T23" fmla="*/ 0 h 191"/>
                  <a:gd name="T24" fmla="*/ 0 w 321"/>
                  <a:gd name="T25" fmla="*/ 0 h 191"/>
                  <a:gd name="T26" fmla="*/ 0 w 321"/>
                  <a:gd name="T27" fmla="*/ 0 h 191"/>
                  <a:gd name="T28" fmla="*/ 0 w 321"/>
                  <a:gd name="T29" fmla="*/ 0 h 191"/>
                  <a:gd name="T30" fmla="*/ 0 w 321"/>
                  <a:gd name="T31" fmla="*/ 0 h 191"/>
                  <a:gd name="T32" fmla="*/ 0 w 321"/>
                  <a:gd name="T33" fmla="*/ 0 h 191"/>
                  <a:gd name="T34" fmla="*/ 0 w 321"/>
                  <a:gd name="T35" fmla="*/ 0 h 191"/>
                  <a:gd name="T36" fmla="*/ 0 w 321"/>
                  <a:gd name="T37" fmla="*/ 0 h 191"/>
                  <a:gd name="T38" fmla="*/ 0 w 321"/>
                  <a:gd name="T39" fmla="*/ 0 h 191"/>
                  <a:gd name="T40" fmla="*/ 0 w 321"/>
                  <a:gd name="T41" fmla="*/ 0 h 191"/>
                  <a:gd name="T42" fmla="*/ 0 w 321"/>
                  <a:gd name="T43" fmla="*/ 0 h 191"/>
                  <a:gd name="T44" fmla="*/ 0 w 321"/>
                  <a:gd name="T45" fmla="*/ 0 h 191"/>
                  <a:gd name="T46" fmla="*/ 0 w 321"/>
                  <a:gd name="T47" fmla="*/ 0 h 191"/>
                  <a:gd name="T48" fmla="*/ 0 w 321"/>
                  <a:gd name="T49" fmla="*/ 0 h 191"/>
                  <a:gd name="T50" fmla="*/ 0 w 321"/>
                  <a:gd name="T51" fmla="*/ 0 h 191"/>
                  <a:gd name="T52" fmla="*/ 0 w 321"/>
                  <a:gd name="T53" fmla="*/ 0 h 191"/>
                  <a:gd name="T54" fmla="*/ 0 w 321"/>
                  <a:gd name="T55" fmla="*/ 0 h 191"/>
                  <a:gd name="T56" fmla="*/ 0 w 321"/>
                  <a:gd name="T57" fmla="*/ 0 h 191"/>
                  <a:gd name="T58" fmla="*/ 0 w 321"/>
                  <a:gd name="T59" fmla="*/ 0 h 191"/>
                  <a:gd name="T60" fmla="*/ 0 w 321"/>
                  <a:gd name="T61" fmla="*/ 0 h 191"/>
                  <a:gd name="T62" fmla="*/ 0 w 321"/>
                  <a:gd name="T63" fmla="*/ 0 h 191"/>
                  <a:gd name="T64" fmla="*/ 0 w 321"/>
                  <a:gd name="T65" fmla="*/ 0 h 191"/>
                  <a:gd name="T66" fmla="*/ 0 w 321"/>
                  <a:gd name="T67" fmla="*/ 0 h 191"/>
                  <a:gd name="T68" fmla="*/ 0 w 321"/>
                  <a:gd name="T69" fmla="*/ 0 h 191"/>
                  <a:gd name="T70" fmla="*/ 0 w 321"/>
                  <a:gd name="T71" fmla="*/ 0 h 191"/>
                  <a:gd name="T72" fmla="*/ 0 w 321"/>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1"/>
                  <a:gd name="T113" fmla="*/ 321 w 321"/>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1">
                    <a:moveTo>
                      <a:pt x="321" y="85"/>
                    </a:moveTo>
                    <a:lnTo>
                      <a:pt x="321" y="104"/>
                    </a:lnTo>
                    <a:lnTo>
                      <a:pt x="321" y="113"/>
                    </a:lnTo>
                    <a:lnTo>
                      <a:pt x="319" y="122"/>
                    </a:lnTo>
                    <a:lnTo>
                      <a:pt x="317" y="130"/>
                    </a:lnTo>
                    <a:lnTo>
                      <a:pt x="315" y="138"/>
                    </a:lnTo>
                    <a:lnTo>
                      <a:pt x="311" y="146"/>
                    </a:lnTo>
                    <a:lnTo>
                      <a:pt x="307" y="154"/>
                    </a:lnTo>
                    <a:lnTo>
                      <a:pt x="303" y="161"/>
                    </a:lnTo>
                    <a:lnTo>
                      <a:pt x="299" y="166"/>
                    </a:lnTo>
                    <a:lnTo>
                      <a:pt x="294" y="172"/>
                    </a:lnTo>
                    <a:lnTo>
                      <a:pt x="288" y="176"/>
                    </a:lnTo>
                    <a:lnTo>
                      <a:pt x="282" y="180"/>
                    </a:lnTo>
                    <a:lnTo>
                      <a:pt x="276" y="184"/>
                    </a:lnTo>
                    <a:lnTo>
                      <a:pt x="269" y="187"/>
                    </a:lnTo>
                    <a:lnTo>
                      <a:pt x="261" y="190"/>
                    </a:lnTo>
                    <a:lnTo>
                      <a:pt x="255" y="191"/>
                    </a:lnTo>
                    <a:lnTo>
                      <a:pt x="247" y="191"/>
                    </a:lnTo>
                    <a:lnTo>
                      <a:pt x="0" y="191"/>
                    </a:lnTo>
                    <a:lnTo>
                      <a:pt x="0" y="0"/>
                    </a:lnTo>
                    <a:lnTo>
                      <a:pt x="247" y="0"/>
                    </a:lnTo>
                    <a:lnTo>
                      <a:pt x="255" y="0"/>
                    </a:lnTo>
                    <a:lnTo>
                      <a:pt x="261" y="1"/>
                    </a:lnTo>
                    <a:lnTo>
                      <a:pt x="269" y="4"/>
                    </a:lnTo>
                    <a:lnTo>
                      <a:pt x="276" y="6"/>
                    </a:lnTo>
                    <a:lnTo>
                      <a:pt x="282" y="9"/>
                    </a:lnTo>
                    <a:lnTo>
                      <a:pt x="288" y="14"/>
                    </a:lnTo>
                    <a:lnTo>
                      <a:pt x="294" y="18"/>
                    </a:lnTo>
                    <a:lnTo>
                      <a:pt x="299" y="23"/>
                    </a:lnTo>
                    <a:lnTo>
                      <a:pt x="303" y="30"/>
                    </a:lnTo>
                    <a:lnTo>
                      <a:pt x="307" y="37"/>
                    </a:lnTo>
                    <a:lnTo>
                      <a:pt x="311" y="44"/>
                    </a:lnTo>
                    <a:lnTo>
                      <a:pt x="315" y="51"/>
                    </a:lnTo>
                    <a:lnTo>
                      <a:pt x="317" y="59"/>
                    </a:lnTo>
                    <a:lnTo>
                      <a:pt x="319" y="68"/>
                    </a:lnTo>
                    <a:lnTo>
                      <a:pt x="321" y="76"/>
                    </a:lnTo>
                    <a:lnTo>
                      <a:pt x="321" y="85"/>
                    </a:lnTo>
                  </a:path>
                </a:pathLst>
              </a:custGeom>
              <a:noFill/>
              <a:ln w="9525">
                <a:solidFill>
                  <a:srgbClr val="1F1A17"/>
                </a:solidFill>
                <a:round/>
                <a:headEnd/>
                <a:tailEnd/>
              </a:ln>
            </p:spPr>
            <p:txBody>
              <a:bodyPr/>
              <a:lstStyle/>
              <a:p>
                <a:pPr eaLnBrk="1" hangingPunct="1"/>
                <a:endParaRPr lang="pt-BR" b="1" u="none"/>
              </a:p>
            </p:txBody>
          </p:sp>
          <p:sp>
            <p:nvSpPr>
              <p:cNvPr id="455826" name="Freeform 2413"/>
              <p:cNvSpPr>
                <a:spLocks/>
              </p:cNvSpPr>
              <p:nvPr/>
            </p:nvSpPr>
            <p:spPr bwMode="auto">
              <a:xfrm>
                <a:off x="474" y="2016"/>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8"/>
                    </a:moveTo>
                    <a:lnTo>
                      <a:pt x="321" y="106"/>
                    </a:lnTo>
                    <a:lnTo>
                      <a:pt x="320" y="115"/>
                    </a:lnTo>
                    <a:lnTo>
                      <a:pt x="320" y="123"/>
                    </a:lnTo>
                    <a:lnTo>
                      <a:pt x="317" y="132"/>
                    </a:lnTo>
                    <a:lnTo>
                      <a:pt x="314" y="140"/>
                    </a:lnTo>
                    <a:lnTo>
                      <a:pt x="312" y="148"/>
                    </a:lnTo>
                    <a:lnTo>
                      <a:pt x="308" y="155"/>
                    </a:lnTo>
                    <a:lnTo>
                      <a:pt x="304" y="161"/>
                    </a:lnTo>
                    <a:lnTo>
                      <a:pt x="300" y="168"/>
                    </a:lnTo>
                    <a:lnTo>
                      <a:pt x="295" y="173"/>
                    </a:lnTo>
                    <a:lnTo>
                      <a:pt x="288" y="177"/>
                    </a:lnTo>
                    <a:lnTo>
                      <a:pt x="283" y="183"/>
                    </a:lnTo>
                    <a:lnTo>
                      <a:pt x="276" y="185"/>
                    </a:lnTo>
                    <a:lnTo>
                      <a:pt x="269" y="189"/>
                    </a:lnTo>
                    <a:lnTo>
                      <a:pt x="262" y="191"/>
                    </a:lnTo>
                    <a:lnTo>
                      <a:pt x="255" y="192"/>
                    </a:lnTo>
                    <a:lnTo>
                      <a:pt x="247" y="192"/>
                    </a:lnTo>
                    <a:lnTo>
                      <a:pt x="0" y="192"/>
                    </a:lnTo>
                    <a:lnTo>
                      <a:pt x="0" y="0"/>
                    </a:lnTo>
                    <a:lnTo>
                      <a:pt x="247" y="0"/>
                    </a:lnTo>
                    <a:lnTo>
                      <a:pt x="255" y="0"/>
                    </a:lnTo>
                    <a:lnTo>
                      <a:pt x="262" y="2"/>
                    </a:lnTo>
                    <a:lnTo>
                      <a:pt x="269" y="4"/>
                    </a:lnTo>
                    <a:lnTo>
                      <a:pt x="276" y="7"/>
                    </a:lnTo>
                    <a:lnTo>
                      <a:pt x="283" y="11"/>
                    </a:lnTo>
                    <a:lnTo>
                      <a:pt x="288" y="15"/>
                    </a:lnTo>
                    <a:lnTo>
                      <a:pt x="295" y="20"/>
                    </a:lnTo>
                    <a:lnTo>
                      <a:pt x="300" y="26"/>
                    </a:lnTo>
                    <a:lnTo>
                      <a:pt x="304" y="31"/>
                    </a:lnTo>
                    <a:lnTo>
                      <a:pt x="308" y="37"/>
                    </a:lnTo>
                    <a:lnTo>
                      <a:pt x="312" y="45"/>
                    </a:lnTo>
                    <a:lnTo>
                      <a:pt x="314" y="53"/>
                    </a:lnTo>
                    <a:lnTo>
                      <a:pt x="317" y="61"/>
                    </a:lnTo>
                    <a:lnTo>
                      <a:pt x="320" y="69"/>
                    </a:lnTo>
                    <a:lnTo>
                      <a:pt x="320" y="78"/>
                    </a:lnTo>
                    <a:lnTo>
                      <a:pt x="321" y="88"/>
                    </a:lnTo>
                    <a:close/>
                  </a:path>
                </a:pathLst>
              </a:custGeom>
              <a:solidFill>
                <a:srgbClr val="DA251D"/>
              </a:solidFill>
              <a:ln w="9525">
                <a:noFill/>
                <a:round/>
                <a:headEnd/>
                <a:tailEnd/>
              </a:ln>
            </p:spPr>
            <p:txBody>
              <a:bodyPr/>
              <a:lstStyle/>
              <a:p>
                <a:pPr eaLnBrk="1" hangingPunct="1"/>
                <a:endParaRPr lang="pt-BR" b="1" u="none"/>
              </a:p>
            </p:txBody>
          </p:sp>
          <p:sp>
            <p:nvSpPr>
              <p:cNvPr id="455827" name="Freeform 2414"/>
              <p:cNvSpPr>
                <a:spLocks/>
              </p:cNvSpPr>
              <p:nvPr/>
            </p:nvSpPr>
            <p:spPr bwMode="auto">
              <a:xfrm>
                <a:off x="474" y="2016"/>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8"/>
                    </a:moveTo>
                    <a:lnTo>
                      <a:pt x="321" y="106"/>
                    </a:lnTo>
                    <a:lnTo>
                      <a:pt x="320" y="115"/>
                    </a:lnTo>
                    <a:lnTo>
                      <a:pt x="320" y="123"/>
                    </a:lnTo>
                    <a:lnTo>
                      <a:pt x="317" y="132"/>
                    </a:lnTo>
                    <a:lnTo>
                      <a:pt x="314" y="140"/>
                    </a:lnTo>
                    <a:lnTo>
                      <a:pt x="312" y="148"/>
                    </a:lnTo>
                    <a:lnTo>
                      <a:pt x="308" y="155"/>
                    </a:lnTo>
                    <a:lnTo>
                      <a:pt x="304" y="161"/>
                    </a:lnTo>
                    <a:lnTo>
                      <a:pt x="300" y="168"/>
                    </a:lnTo>
                    <a:lnTo>
                      <a:pt x="295" y="173"/>
                    </a:lnTo>
                    <a:lnTo>
                      <a:pt x="288" y="177"/>
                    </a:lnTo>
                    <a:lnTo>
                      <a:pt x="283" y="183"/>
                    </a:lnTo>
                    <a:lnTo>
                      <a:pt x="276" y="185"/>
                    </a:lnTo>
                    <a:lnTo>
                      <a:pt x="269" y="189"/>
                    </a:lnTo>
                    <a:lnTo>
                      <a:pt x="262" y="191"/>
                    </a:lnTo>
                    <a:lnTo>
                      <a:pt x="255" y="192"/>
                    </a:lnTo>
                    <a:lnTo>
                      <a:pt x="247" y="192"/>
                    </a:lnTo>
                    <a:lnTo>
                      <a:pt x="0" y="192"/>
                    </a:lnTo>
                    <a:lnTo>
                      <a:pt x="0" y="0"/>
                    </a:lnTo>
                    <a:lnTo>
                      <a:pt x="247" y="0"/>
                    </a:lnTo>
                    <a:lnTo>
                      <a:pt x="255" y="0"/>
                    </a:lnTo>
                    <a:lnTo>
                      <a:pt x="262" y="2"/>
                    </a:lnTo>
                    <a:lnTo>
                      <a:pt x="269" y="4"/>
                    </a:lnTo>
                    <a:lnTo>
                      <a:pt x="276" y="7"/>
                    </a:lnTo>
                    <a:lnTo>
                      <a:pt x="283" y="11"/>
                    </a:lnTo>
                    <a:lnTo>
                      <a:pt x="288" y="15"/>
                    </a:lnTo>
                    <a:lnTo>
                      <a:pt x="295" y="20"/>
                    </a:lnTo>
                    <a:lnTo>
                      <a:pt x="300" y="26"/>
                    </a:lnTo>
                    <a:lnTo>
                      <a:pt x="304" y="31"/>
                    </a:lnTo>
                    <a:lnTo>
                      <a:pt x="308" y="37"/>
                    </a:lnTo>
                    <a:lnTo>
                      <a:pt x="312" y="45"/>
                    </a:lnTo>
                    <a:lnTo>
                      <a:pt x="314" y="53"/>
                    </a:lnTo>
                    <a:lnTo>
                      <a:pt x="317" y="61"/>
                    </a:lnTo>
                    <a:lnTo>
                      <a:pt x="320" y="69"/>
                    </a:lnTo>
                    <a:lnTo>
                      <a:pt x="320" y="78"/>
                    </a:lnTo>
                    <a:lnTo>
                      <a:pt x="321" y="88"/>
                    </a:lnTo>
                    <a:close/>
                  </a:path>
                </a:pathLst>
              </a:custGeom>
              <a:noFill/>
              <a:ln w="9525">
                <a:solidFill>
                  <a:srgbClr val="1F1A17"/>
                </a:solidFill>
                <a:round/>
                <a:headEnd/>
                <a:tailEnd/>
              </a:ln>
            </p:spPr>
            <p:txBody>
              <a:bodyPr/>
              <a:lstStyle/>
              <a:p>
                <a:pPr eaLnBrk="1" hangingPunct="1"/>
                <a:endParaRPr lang="pt-BR" b="1" u="none"/>
              </a:p>
            </p:txBody>
          </p:sp>
          <p:sp>
            <p:nvSpPr>
              <p:cNvPr id="455828" name="Freeform 2415"/>
              <p:cNvSpPr>
                <a:spLocks/>
              </p:cNvSpPr>
              <p:nvPr/>
            </p:nvSpPr>
            <p:spPr bwMode="auto">
              <a:xfrm>
                <a:off x="553" y="2017"/>
                <a:ext cx="80" cy="48"/>
              </a:xfrm>
              <a:custGeom>
                <a:avLst/>
                <a:gdLst>
                  <a:gd name="T0" fmla="*/ 0 w 320"/>
                  <a:gd name="T1" fmla="*/ 0 h 193"/>
                  <a:gd name="T2" fmla="*/ 0 w 320"/>
                  <a:gd name="T3" fmla="*/ 0 h 193"/>
                  <a:gd name="T4" fmla="*/ 0 w 320"/>
                  <a:gd name="T5" fmla="*/ 0 h 193"/>
                  <a:gd name="T6" fmla="*/ 0 w 320"/>
                  <a:gd name="T7" fmla="*/ 0 h 193"/>
                  <a:gd name="T8" fmla="*/ 0 w 320"/>
                  <a:gd name="T9" fmla="*/ 0 h 193"/>
                  <a:gd name="T10" fmla="*/ 0 w 320"/>
                  <a:gd name="T11" fmla="*/ 0 h 193"/>
                  <a:gd name="T12" fmla="*/ 0 w 320"/>
                  <a:gd name="T13" fmla="*/ 0 h 193"/>
                  <a:gd name="T14" fmla="*/ 0 w 320"/>
                  <a:gd name="T15" fmla="*/ 0 h 193"/>
                  <a:gd name="T16" fmla="*/ 0 w 320"/>
                  <a:gd name="T17" fmla="*/ 0 h 193"/>
                  <a:gd name="T18" fmla="*/ 0 w 320"/>
                  <a:gd name="T19" fmla="*/ 0 h 193"/>
                  <a:gd name="T20" fmla="*/ 0 w 320"/>
                  <a:gd name="T21" fmla="*/ 0 h 193"/>
                  <a:gd name="T22" fmla="*/ 0 w 320"/>
                  <a:gd name="T23" fmla="*/ 0 h 193"/>
                  <a:gd name="T24" fmla="*/ 0 w 320"/>
                  <a:gd name="T25" fmla="*/ 0 h 193"/>
                  <a:gd name="T26" fmla="*/ 0 w 320"/>
                  <a:gd name="T27" fmla="*/ 0 h 193"/>
                  <a:gd name="T28" fmla="*/ 0 w 320"/>
                  <a:gd name="T29" fmla="*/ 0 h 193"/>
                  <a:gd name="T30" fmla="*/ 0 w 320"/>
                  <a:gd name="T31" fmla="*/ 0 h 193"/>
                  <a:gd name="T32" fmla="*/ 0 w 320"/>
                  <a:gd name="T33" fmla="*/ 0 h 193"/>
                  <a:gd name="T34" fmla="*/ 0 w 320"/>
                  <a:gd name="T35" fmla="*/ 0 h 193"/>
                  <a:gd name="T36" fmla="*/ 0 w 320"/>
                  <a:gd name="T37" fmla="*/ 0 h 193"/>
                  <a:gd name="T38" fmla="*/ 0 w 320"/>
                  <a:gd name="T39" fmla="*/ 0 h 193"/>
                  <a:gd name="T40" fmla="*/ 0 w 320"/>
                  <a:gd name="T41" fmla="*/ 0 h 193"/>
                  <a:gd name="T42" fmla="*/ 0 w 320"/>
                  <a:gd name="T43" fmla="*/ 0 h 193"/>
                  <a:gd name="T44" fmla="*/ 0 w 320"/>
                  <a:gd name="T45" fmla="*/ 0 h 193"/>
                  <a:gd name="T46" fmla="*/ 0 w 320"/>
                  <a:gd name="T47" fmla="*/ 0 h 193"/>
                  <a:gd name="T48" fmla="*/ 0 w 320"/>
                  <a:gd name="T49" fmla="*/ 0 h 193"/>
                  <a:gd name="T50" fmla="*/ 0 w 320"/>
                  <a:gd name="T51" fmla="*/ 0 h 193"/>
                  <a:gd name="T52" fmla="*/ 0 w 320"/>
                  <a:gd name="T53" fmla="*/ 0 h 193"/>
                  <a:gd name="T54" fmla="*/ 0 w 320"/>
                  <a:gd name="T55" fmla="*/ 0 h 193"/>
                  <a:gd name="T56" fmla="*/ 0 w 320"/>
                  <a:gd name="T57" fmla="*/ 0 h 193"/>
                  <a:gd name="T58" fmla="*/ 0 w 320"/>
                  <a:gd name="T59" fmla="*/ 0 h 193"/>
                  <a:gd name="T60" fmla="*/ 0 w 320"/>
                  <a:gd name="T61" fmla="*/ 0 h 193"/>
                  <a:gd name="T62" fmla="*/ 0 w 320"/>
                  <a:gd name="T63" fmla="*/ 0 h 193"/>
                  <a:gd name="T64" fmla="*/ 0 w 320"/>
                  <a:gd name="T65" fmla="*/ 0 h 193"/>
                  <a:gd name="T66" fmla="*/ 0 w 320"/>
                  <a:gd name="T67" fmla="*/ 0 h 193"/>
                  <a:gd name="T68" fmla="*/ 0 w 320"/>
                  <a:gd name="T69" fmla="*/ 0 h 193"/>
                  <a:gd name="T70" fmla="*/ 0 w 320"/>
                  <a:gd name="T71" fmla="*/ 0 h 193"/>
                  <a:gd name="T72" fmla="*/ 0 w 320"/>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3"/>
                  <a:gd name="T113" fmla="*/ 320 w 320"/>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3">
                    <a:moveTo>
                      <a:pt x="320" y="87"/>
                    </a:moveTo>
                    <a:lnTo>
                      <a:pt x="320" y="106"/>
                    </a:lnTo>
                    <a:lnTo>
                      <a:pt x="319" y="115"/>
                    </a:lnTo>
                    <a:lnTo>
                      <a:pt x="319" y="124"/>
                    </a:lnTo>
                    <a:lnTo>
                      <a:pt x="316" y="132"/>
                    </a:lnTo>
                    <a:lnTo>
                      <a:pt x="314" y="140"/>
                    </a:lnTo>
                    <a:lnTo>
                      <a:pt x="311" y="148"/>
                    </a:lnTo>
                    <a:lnTo>
                      <a:pt x="307" y="155"/>
                    </a:lnTo>
                    <a:lnTo>
                      <a:pt x="303" y="161"/>
                    </a:lnTo>
                    <a:lnTo>
                      <a:pt x="299" y="168"/>
                    </a:lnTo>
                    <a:lnTo>
                      <a:pt x="294" y="173"/>
                    </a:lnTo>
                    <a:lnTo>
                      <a:pt x="287" y="178"/>
                    </a:lnTo>
                    <a:lnTo>
                      <a:pt x="282" y="182"/>
                    </a:lnTo>
                    <a:lnTo>
                      <a:pt x="276" y="186"/>
                    </a:lnTo>
                    <a:lnTo>
                      <a:pt x="269" y="189"/>
                    </a:lnTo>
                    <a:lnTo>
                      <a:pt x="261" y="190"/>
                    </a:lnTo>
                    <a:lnTo>
                      <a:pt x="253" y="191"/>
                    </a:lnTo>
                    <a:lnTo>
                      <a:pt x="247" y="193"/>
                    </a:lnTo>
                    <a:lnTo>
                      <a:pt x="0" y="193"/>
                    </a:lnTo>
                    <a:lnTo>
                      <a:pt x="0" y="0"/>
                    </a:lnTo>
                    <a:lnTo>
                      <a:pt x="247" y="0"/>
                    </a:lnTo>
                    <a:lnTo>
                      <a:pt x="253" y="0"/>
                    </a:lnTo>
                    <a:lnTo>
                      <a:pt x="261" y="1"/>
                    </a:lnTo>
                    <a:lnTo>
                      <a:pt x="269" y="4"/>
                    </a:lnTo>
                    <a:lnTo>
                      <a:pt x="276" y="7"/>
                    </a:lnTo>
                    <a:lnTo>
                      <a:pt x="282" y="11"/>
                    </a:lnTo>
                    <a:lnTo>
                      <a:pt x="287" y="15"/>
                    </a:lnTo>
                    <a:lnTo>
                      <a:pt x="294" y="20"/>
                    </a:lnTo>
                    <a:lnTo>
                      <a:pt x="299" y="25"/>
                    </a:lnTo>
                    <a:lnTo>
                      <a:pt x="303" y="32"/>
                    </a:lnTo>
                    <a:lnTo>
                      <a:pt x="307" y="38"/>
                    </a:lnTo>
                    <a:lnTo>
                      <a:pt x="311" y="45"/>
                    </a:lnTo>
                    <a:lnTo>
                      <a:pt x="314" y="53"/>
                    </a:lnTo>
                    <a:lnTo>
                      <a:pt x="316" y="61"/>
                    </a:lnTo>
                    <a:lnTo>
                      <a:pt x="319" y="69"/>
                    </a:lnTo>
                    <a:lnTo>
                      <a:pt x="319" y="78"/>
                    </a:lnTo>
                    <a:lnTo>
                      <a:pt x="320" y="87"/>
                    </a:lnTo>
                    <a:close/>
                  </a:path>
                </a:pathLst>
              </a:custGeom>
              <a:solidFill>
                <a:srgbClr val="DA251D"/>
              </a:solidFill>
              <a:ln w="9525">
                <a:noFill/>
                <a:round/>
                <a:headEnd/>
                <a:tailEnd/>
              </a:ln>
            </p:spPr>
            <p:txBody>
              <a:bodyPr/>
              <a:lstStyle/>
              <a:p>
                <a:pPr eaLnBrk="1" hangingPunct="1"/>
                <a:endParaRPr lang="pt-BR" b="1" u="none"/>
              </a:p>
            </p:txBody>
          </p:sp>
          <p:sp>
            <p:nvSpPr>
              <p:cNvPr id="455829" name="Freeform 2416"/>
              <p:cNvSpPr>
                <a:spLocks/>
              </p:cNvSpPr>
              <p:nvPr/>
            </p:nvSpPr>
            <p:spPr bwMode="auto">
              <a:xfrm>
                <a:off x="553" y="2017"/>
                <a:ext cx="80" cy="48"/>
              </a:xfrm>
              <a:custGeom>
                <a:avLst/>
                <a:gdLst>
                  <a:gd name="T0" fmla="*/ 0 w 320"/>
                  <a:gd name="T1" fmla="*/ 0 h 193"/>
                  <a:gd name="T2" fmla="*/ 0 w 320"/>
                  <a:gd name="T3" fmla="*/ 0 h 193"/>
                  <a:gd name="T4" fmla="*/ 0 w 320"/>
                  <a:gd name="T5" fmla="*/ 0 h 193"/>
                  <a:gd name="T6" fmla="*/ 0 w 320"/>
                  <a:gd name="T7" fmla="*/ 0 h 193"/>
                  <a:gd name="T8" fmla="*/ 0 w 320"/>
                  <a:gd name="T9" fmla="*/ 0 h 193"/>
                  <a:gd name="T10" fmla="*/ 0 w 320"/>
                  <a:gd name="T11" fmla="*/ 0 h 193"/>
                  <a:gd name="T12" fmla="*/ 0 w 320"/>
                  <a:gd name="T13" fmla="*/ 0 h 193"/>
                  <a:gd name="T14" fmla="*/ 0 w 320"/>
                  <a:gd name="T15" fmla="*/ 0 h 193"/>
                  <a:gd name="T16" fmla="*/ 0 w 320"/>
                  <a:gd name="T17" fmla="*/ 0 h 193"/>
                  <a:gd name="T18" fmla="*/ 0 w 320"/>
                  <a:gd name="T19" fmla="*/ 0 h 193"/>
                  <a:gd name="T20" fmla="*/ 0 w 320"/>
                  <a:gd name="T21" fmla="*/ 0 h 193"/>
                  <a:gd name="T22" fmla="*/ 0 w 320"/>
                  <a:gd name="T23" fmla="*/ 0 h 193"/>
                  <a:gd name="T24" fmla="*/ 0 w 320"/>
                  <a:gd name="T25" fmla="*/ 0 h 193"/>
                  <a:gd name="T26" fmla="*/ 0 w 320"/>
                  <a:gd name="T27" fmla="*/ 0 h 193"/>
                  <a:gd name="T28" fmla="*/ 0 w 320"/>
                  <a:gd name="T29" fmla="*/ 0 h 193"/>
                  <a:gd name="T30" fmla="*/ 0 w 320"/>
                  <a:gd name="T31" fmla="*/ 0 h 193"/>
                  <a:gd name="T32" fmla="*/ 0 w 320"/>
                  <a:gd name="T33" fmla="*/ 0 h 193"/>
                  <a:gd name="T34" fmla="*/ 0 w 320"/>
                  <a:gd name="T35" fmla="*/ 0 h 193"/>
                  <a:gd name="T36" fmla="*/ 0 w 320"/>
                  <a:gd name="T37" fmla="*/ 0 h 193"/>
                  <a:gd name="T38" fmla="*/ 0 w 320"/>
                  <a:gd name="T39" fmla="*/ 0 h 193"/>
                  <a:gd name="T40" fmla="*/ 0 w 320"/>
                  <a:gd name="T41" fmla="*/ 0 h 193"/>
                  <a:gd name="T42" fmla="*/ 0 w 320"/>
                  <a:gd name="T43" fmla="*/ 0 h 193"/>
                  <a:gd name="T44" fmla="*/ 0 w 320"/>
                  <a:gd name="T45" fmla="*/ 0 h 193"/>
                  <a:gd name="T46" fmla="*/ 0 w 320"/>
                  <a:gd name="T47" fmla="*/ 0 h 193"/>
                  <a:gd name="T48" fmla="*/ 0 w 320"/>
                  <a:gd name="T49" fmla="*/ 0 h 193"/>
                  <a:gd name="T50" fmla="*/ 0 w 320"/>
                  <a:gd name="T51" fmla="*/ 0 h 193"/>
                  <a:gd name="T52" fmla="*/ 0 w 320"/>
                  <a:gd name="T53" fmla="*/ 0 h 193"/>
                  <a:gd name="T54" fmla="*/ 0 w 320"/>
                  <a:gd name="T55" fmla="*/ 0 h 193"/>
                  <a:gd name="T56" fmla="*/ 0 w 320"/>
                  <a:gd name="T57" fmla="*/ 0 h 193"/>
                  <a:gd name="T58" fmla="*/ 0 w 320"/>
                  <a:gd name="T59" fmla="*/ 0 h 193"/>
                  <a:gd name="T60" fmla="*/ 0 w 320"/>
                  <a:gd name="T61" fmla="*/ 0 h 193"/>
                  <a:gd name="T62" fmla="*/ 0 w 320"/>
                  <a:gd name="T63" fmla="*/ 0 h 193"/>
                  <a:gd name="T64" fmla="*/ 0 w 320"/>
                  <a:gd name="T65" fmla="*/ 0 h 193"/>
                  <a:gd name="T66" fmla="*/ 0 w 320"/>
                  <a:gd name="T67" fmla="*/ 0 h 193"/>
                  <a:gd name="T68" fmla="*/ 0 w 320"/>
                  <a:gd name="T69" fmla="*/ 0 h 193"/>
                  <a:gd name="T70" fmla="*/ 0 w 320"/>
                  <a:gd name="T71" fmla="*/ 0 h 193"/>
                  <a:gd name="T72" fmla="*/ 0 w 320"/>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3"/>
                  <a:gd name="T113" fmla="*/ 320 w 320"/>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3">
                    <a:moveTo>
                      <a:pt x="320" y="87"/>
                    </a:moveTo>
                    <a:lnTo>
                      <a:pt x="320" y="106"/>
                    </a:lnTo>
                    <a:lnTo>
                      <a:pt x="319" y="115"/>
                    </a:lnTo>
                    <a:lnTo>
                      <a:pt x="319" y="124"/>
                    </a:lnTo>
                    <a:lnTo>
                      <a:pt x="316" y="132"/>
                    </a:lnTo>
                    <a:lnTo>
                      <a:pt x="314" y="140"/>
                    </a:lnTo>
                    <a:lnTo>
                      <a:pt x="311" y="148"/>
                    </a:lnTo>
                    <a:lnTo>
                      <a:pt x="307" y="155"/>
                    </a:lnTo>
                    <a:lnTo>
                      <a:pt x="303" y="161"/>
                    </a:lnTo>
                    <a:lnTo>
                      <a:pt x="299" y="168"/>
                    </a:lnTo>
                    <a:lnTo>
                      <a:pt x="294" y="173"/>
                    </a:lnTo>
                    <a:lnTo>
                      <a:pt x="287" y="178"/>
                    </a:lnTo>
                    <a:lnTo>
                      <a:pt x="282" y="182"/>
                    </a:lnTo>
                    <a:lnTo>
                      <a:pt x="276" y="186"/>
                    </a:lnTo>
                    <a:lnTo>
                      <a:pt x="269" y="189"/>
                    </a:lnTo>
                    <a:lnTo>
                      <a:pt x="261" y="190"/>
                    </a:lnTo>
                    <a:lnTo>
                      <a:pt x="253" y="191"/>
                    </a:lnTo>
                    <a:lnTo>
                      <a:pt x="247" y="193"/>
                    </a:lnTo>
                    <a:lnTo>
                      <a:pt x="0" y="193"/>
                    </a:lnTo>
                    <a:lnTo>
                      <a:pt x="0" y="0"/>
                    </a:lnTo>
                    <a:lnTo>
                      <a:pt x="247" y="0"/>
                    </a:lnTo>
                    <a:lnTo>
                      <a:pt x="253" y="0"/>
                    </a:lnTo>
                    <a:lnTo>
                      <a:pt x="261" y="1"/>
                    </a:lnTo>
                    <a:lnTo>
                      <a:pt x="269" y="4"/>
                    </a:lnTo>
                    <a:lnTo>
                      <a:pt x="276" y="7"/>
                    </a:lnTo>
                    <a:lnTo>
                      <a:pt x="282" y="11"/>
                    </a:lnTo>
                    <a:lnTo>
                      <a:pt x="287" y="15"/>
                    </a:lnTo>
                    <a:lnTo>
                      <a:pt x="294" y="20"/>
                    </a:lnTo>
                    <a:lnTo>
                      <a:pt x="299" y="25"/>
                    </a:lnTo>
                    <a:lnTo>
                      <a:pt x="303" y="32"/>
                    </a:lnTo>
                    <a:lnTo>
                      <a:pt x="307" y="38"/>
                    </a:lnTo>
                    <a:lnTo>
                      <a:pt x="311" y="45"/>
                    </a:lnTo>
                    <a:lnTo>
                      <a:pt x="314" y="53"/>
                    </a:lnTo>
                    <a:lnTo>
                      <a:pt x="316" y="61"/>
                    </a:lnTo>
                    <a:lnTo>
                      <a:pt x="319" y="69"/>
                    </a:lnTo>
                    <a:lnTo>
                      <a:pt x="319" y="78"/>
                    </a:lnTo>
                    <a:lnTo>
                      <a:pt x="320" y="87"/>
                    </a:lnTo>
                  </a:path>
                </a:pathLst>
              </a:custGeom>
              <a:noFill/>
              <a:ln w="9525">
                <a:solidFill>
                  <a:srgbClr val="1F1A17"/>
                </a:solidFill>
                <a:round/>
                <a:headEnd/>
                <a:tailEnd/>
              </a:ln>
            </p:spPr>
            <p:txBody>
              <a:bodyPr/>
              <a:lstStyle/>
              <a:p>
                <a:pPr eaLnBrk="1" hangingPunct="1"/>
                <a:endParaRPr lang="pt-BR" b="1" u="none"/>
              </a:p>
            </p:txBody>
          </p:sp>
          <p:sp>
            <p:nvSpPr>
              <p:cNvPr id="455830" name="Freeform 2417"/>
              <p:cNvSpPr>
                <a:spLocks/>
              </p:cNvSpPr>
              <p:nvPr/>
            </p:nvSpPr>
            <p:spPr bwMode="auto">
              <a:xfrm>
                <a:off x="545" y="2267"/>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300"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300" y="25"/>
                    </a:lnTo>
                    <a:lnTo>
                      <a:pt x="305" y="31"/>
                    </a:lnTo>
                    <a:lnTo>
                      <a:pt x="309" y="37"/>
                    </a:lnTo>
                    <a:lnTo>
                      <a:pt x="313" y="45"/>
                    </a:lnTo>
                    <a:lnTo>
                      <a:pt x="315" y="52"/>
                    </a:lnTo>
                    <a:lnTo>
                      <a:pt x="318" y="61"/>
                    </a:lnTo>
                    <a:lnTo>
                      <a:pt x="319" y="69"/>
                    </a:lnTo>
                    <a:lnTo>
                      <a:pt x="321" y="78"/>
                    </a:lnTo>
                    <a:lnTo>
                      <a:pt x="321" y="86"/>
                    </a:lnTo>
                    <a:close/>
                  </a:path>
                </a:pathLst>
              </a:custGeom>
              <a:solidFill>
                <a:srgbClr val="DA251D"/>
              </a:solidFill>
              <a:ln w="9525">
                <a:noFill/>
                <a:round/>
                <a:headEnd/>
                <a:tailEnd/>
              </a:ln>
            </p:spPr>
            <p:txBody>
              <a:bodyPr/>
              <a:lstStyle/>
              <a:p>
                <a:pPr eaLnBrk="1" hangingPunct="1"/>
                <a:endParaRPr lang="pt-BR" b="1" u="none"/>
              </a:p>
            </p:txBody>
          </p:sp>
          <p:sp>
            <p:nvSpPr>
              <p:cNvPr id="455831" name="Freeform 2418"/>
              <p:cNvSpPr>
                <a:spLocks/>
              </p:cNvSpPr>
              <p:nvPr/>
            </p:nvSpPr>
            <p:spPr bwMode="auto">
              <a:xfrm>
                <a:off x="545" y="2267"/>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21" y="115"/>
                    </a:lnTo>
                    <a:lnTo>
                      <a:pt x="319" y="123"/>
                    </a:lnTo>
                    <a:lnTo>
                      <a:pt x="318" y="132"/>
                    </a:lnTo>
                    <a:lnTo>
                      <a:pt x="315" y="140"/>
                    </a:lnTo>
                    <a:lnTo>
                      <a:pt x="313" y="147"/>
                    </a:lnTo>
                    <a:lnTo>
                      <a:pt x="309" y="155"/>
                    </a:lnTo>
                    <a:lnTo>
                      <a:pt x="305" y="161"/>
                    </a:lnTo>
                    <a:lnTo>
                      <a:pt x="300" y="167"/>
                    </a:lnTo>
                    <a:lnTo>
                      <a:pt x="294" y="173"/>
                    </a:lnTo>
                    <a:lnTo>
                      <a:pt x="289" y="177"/>
                    </a:lnTo>
                    <a:lnTo>
                      <a:pt x="282" y="182"/>
                    </a:lnTo>
                    <a:lnTo>
                      <a:pt x="276" y="185"/>
                    </a:lnTo>
                    <a:lnTo>
                      <a:pt x="269" y="188"/>
                    </a:lnTo>
                    <a:lnTo>
                      <a:pt x="263" y="190"/>
                    </a:lnTo>
                    <a:lnTo>
                      <a:pt x="255" y="192"/>
                    </a:lnTo>
                    <a:lnTo>
                      <a:pt x="247" y="192"/>
                    </a:lnTo>
                    <a:lnTo>
                      <a:pt x="0" y="192"/>
                    </a:lnTo>
                    <a:lnTo>
                      <a:pt x="0" y="0"/>
                    </a:lnTo>
                    <a:lnTo>
                      <a:pt x="247" y="0"/>
                    </a:lnTo>
                    <a:lnTo>
                      <a:pt x="255" y="0"/>
                    </a:lnTo>
                    <a:lnTo>
                      <a:pt x="263" y="2"/>
                    </a:lnTo>
                    <a:lnTo>
                      <a:pt x="269" y="4"/>
                    </a:lnTo>
                    <a:lnTo>
                      <a:pt x="276" y="7"/>
                    </a:lnTo>
                    <a:lnTo>
                      <a:pt x="282" y="11"/>
                    </a:lnTo>
                    <a:lnTo>
                      <a:pt x="289" y="15"/>
                    </a:lnTo>
                    <a:lnTo>
                      <a:pt x="294" y="19"/>
                    </a:lnTo>
                    <a:lnTo>
                      <a:pt x="300" y="25"/>
                    </a:lnTo>
                    <a:lnTo>
                      <a:pt x="305" y="31"/>
                    </a:lnTo>
                    <a:lnTo>
                      <a:pt x="309" y="37"/>
                    </a:lnTo>
                    <a:lnTo>
                      <a:pt x="313" y="45"/>
                    </a:lnTo>
                    <a:lnTo>
                      <a:pt x="315" y="52"/>
                    </a:lnTo>
                    <a:lnTo>
                      <a:pt x="318" y="61"/>
                    </a:lnTo>
                    <a:lnTo>
                      <a:pt x="319" y="69"/>
                    </a:lnTo>
                    <a:lnTo>
                      <a:pt x="321" y="78"/>
                    </a:lnTo>
                    <a:lnTo>
                      <a:pt x="321" y="86"/>
                    </a:lnTo>
                  </a:path>
                </a:pathLst>
              </a:custGeom>
              <a:noFill/>
              <a:ln w="9525">
                <a:solidFill>
                  <a:srgbClr val="1F1A17"/>
                </a:solidFill>
                <a:round/>
                <a:headEnd/>
                <a:tailEnd/>
              </a:ln>
            </p:spPr>
            <p:txBody>
              <a:bodyPr/>
              <a:lstStyle/>
              <a:p>
                <a:pPr eaLnBrk="1" hangingPunct="1"/>
                <a:endParaRPr lang="pt-BR" b="1" u="none"/>
              </a:p>
            </p:txBody>
          </p:sp>
          <p:sp>
            <p:nvSpPr>
              <p:cNvPr id="455832" name="Freeform 2419"/>
              <p:cNvSpPr>
                <a:spLocks/>
              </p:cNvSpPr>
              <p:nvPr/>
            </p:nvSpPr>
            <p:spPr bwMode="auto">
              <a:xfrm>
                <a:off x="465"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5" y="173"/>
                    </a:lnTo>
                    <a:lnTo>
                      <a:pt x="289" y="178"/>
                    </a:lnTo>
                    <a:lnTo>
                      <a:pt x="283" y="182"/>
                    </a:lnTo>
                    <a:lnTo>
                      <a:pt x="276" y="186"/>
                    </a:lnTo>
                    <a:lnTo>
                      <a:pt x="270" y="189"/>
                    </a:lnTo>
                    <a:lnTo>
                      <a:pt x="263" y="190"/>
                    </a:lnTo>
                    <a:lnTo>
                      <a:pt x="255" y="191"/>
                    </a:lnTo>
                    <a:lnTo>
                      <a:pt x="247" y="193"/>
                    </a:lnTo>
                    <a:lnTo>
                      <a:pt x="0" y="193"/>
                    </a:lnTo>
                    <a:lnTo>
                      <a:pt x="0" y="0"/>
                    </a:lnTo>
                    <a:lnTo>
                      <a:pt x="247" y="0"/>
                    </a:lnTo>
                    <a:lnTo>
                      <a:pt x="255" y="0"/>
                    </a:lnTo>
                    <a:lnTo>
                      <a:pt x="263" y="1"/>
                    </a:lnTo>
                    <a:lnTo>
                      <a:pt x="270" y="4"/>
                    </a:lnTo>
                    <a:lnTo>
                      <a:pt x="276" y="7"/>
                    </a:lnTo>
                    <a:lnTo>
                      <a:pt x="283" y="10"/>
                    </a:lnTo>
                    <a:lnTo>
                      <a:pt x="289" y="14"/>
                    </a:lnTo>
                    <a:lnTo>
                      <a:pt x="295" y="20"/>
                    </a:lnTo>
                    <a:lnTo>
                      <a:pt x="300" y="25"/>
                    </a:lnTo>
                    <a:lnTo>
                      <a:pt x="305" y="32"/>
                    </a:lnTo>
                    <a:lnTo>
                      <a:pt x="309" y="38"/>
                    </a:lnTo>
                    <a:lnTo>
                      <a:pt x="313" y="45"/>
                    </a:lnTo>
                    <a:lnTo>
                      <a:pt x="316" y="53"/>
                    </a:lnTo>
                    <a:lnTo>
                      <a:pt x="318" y="61"/>
                    </a:lnTo>
                    <a:lnTo>
                      <a:pt x="320" y="69"/>
                    </a:lnTo>
                    <a:lnTo>
                      <a:pt x="321" y="78"/>
                    </a:lnTo>
                    <a:lnTo>
                      <a:pt x="321" y="87"/>
                    </a:lnTo>
                    <a:close/>
                  </a:path>
                </a:pathLst>
              </a:custGeom>
              <a:solidFill>
                <a:srgbClr val="DA251D"/>
              </a:solidFill>
              <a:ln w="9525">
                <a:noFill/>
                <a:round/>
                <a:headEnd/>
                <a:tailEnd/>
              </a:ln>
            </p:spPr>
            <p:txBody>
              <a:bodyPr/>
              <a:lstStyle/>
              <a:p>
                <a:pPr eaLnBrk="1" hangingPunct="1"/>
                <a:endParaRPr lang="pt-BR" b="1" u="none"/>
              </a:p>
            </p:txBody>
          </p:sp>
          <p:sp>
            <p:nvSpPr>
              <p:cNvPr id="455833" name="Freeform 2420"/>
              <p:cNvSpPr>
                <a:spLocks/>
              </p:cNvSpPr>
              <p:nvPr/>
            </p:nvSpPr>
            <p:spPr bwMode="auto">
              <a:xfrm>
                <a:off x="465" y="2268"/>
                <a:ext cx="80" cy="49"/>
              </a:xfrm>
              <a:custGeom>
                <a:avLst/>
                <a:gdLst>
                  <a:gd name="T0" fmla="*/ 0 w 321"/>
                  <a:gd name="T1" fmla="*/ 0 h 193"/>
                  <a:gd name="T2" fmla="*/ 0 w 321"/>
                  <a:gd name="T3" fmla="*/ 0 h 193"/>
                  <a:gd name="T4" fmla="*/ 0 w 321"/>
                  <a:gd name="T5" fmla="*/ 0 h 193"/>
                  <a:gd name="T6" fmla="*/ 0 w 321"/>
                  <a:gd name="T7" fmla="*/ 0 h 193"/>
                  <a:gd name="T8" fmla="*/ 0 w 321"/>
                  <a:gd name="T9" fmla="*/ 0 h 193"/>
                  <a:gd name="T10" fmla="*/ 0 w 321"/>
                  <a:gd name="T11" fmla="*/ 0 h 193"/>
                  <a:gd name="T12" fmla="*/ 0 w 321"/>
                  <a:gd name="T13" fmla="*/ 0 h 193"/>
                  <a:gd name="T14" fmla="*/ 0 w 321"/>
                  <a:gd name="T15" fmla="*/ 0 h 193"/>
                  <a:gd name="T16" fmla="*/ 0 w 321"/>
                  <a:gd name="T17" fmla="*/ 0 h 193"/>
                  <a:gd name="T18" fmla="*/ 0 w 321"/>
                  <a:gd name="T19" fmla="*/ 0 h 193"/>
                  <a:gd name="T20" fmla="*/ 0 w 321"/>
                  <a:gd name="T21" fmla="*/ 0 h 193"/>
                  <a:gd name="T22" fmla="*/ 0 w 321"/>
                  <a:gd name="T23" fmla="*/ 0 h 193"/>
                  <a:gd name="T24" fmla="*/ 0 w 321"/>
                  <a:gd name="T25" fmla="*/ 0 h 193"/>
                  <a:gd name="T26" fmla="*/ 0 w 321"/>
                  <a:gd name="T27" fmla="*/ 0 h 193"/>
                  <a:gd name="T28" fmla="*/ 0 w 321"/>
                  <a:gd name="T29" fmla="*/ 0 h 193"/>
                  <a:gd name="T30" fmla="*/ 0 w 321"/>
                  <a:gd name="T31" fmla="*/ 0 h 193"/>
                  <a:gd name="T32" fmla="*/ 0 w 321"/>
                  <a:gd name="T33" fmla="*/ 0 h 193"/>
                  <a:gd name="T34" fmla="*/ 0 w 321"/>
                  <a:gd name="T35" fmla="*/ 0 h 193"/>
                  <a:gd name="T36" fmla="*/ 0 w 321"/>
                  <a:gd name="T37" fmla="*/ 0 h 193"/>
                  <a:gd name="T38" fmla="*/ 0 w 321"/>
                  <a:gd name="T39" fmla="*/ 0 h 193"/>
                  <a:gd name="T40" fmla="*/ 0 w 321"/>
                  <a:gd name="T41" fmla="*/ 0 h 193"/>
                  <a:gd name="T42" fmla="*/ 0 w 321"/>
                  <a:gd name="T43" fmla="*/ 0 h 193"/>
                  <a:gd name="T44" fmla="*/ 0 w 321"/>
                  <a:gd name="T45" fmla="*/ 0 h 193"/>
                  <a:gd name="T46" fmla="*/ 0 w 321"/>
                  <a:gd name="T47" fmla="*/ 0 h 193"/>
                  <a:gd name="T48" fmla="*/ 0 w 321"/>
                  <a:gd name="T49" fmla="*/ 0 h 193"/>
                  <a:gd name="T50" fmla="*/ 0 w 321"/>
                  <a:gd name="T51" fmla="*/ 0 h 193"/>
                  <a:gd name="T52" fmla="*/ 0 w 321"/>
                  <a:gd name="T53" fmla="*/ 0 h 193"/>
                  <a:gd name="T54" fmla="*/ 0 w 321"/>
                  <a:gd name="T55" fmla="*/ 0 h 193"/>
                  <a:gd name="T56" fmla="*/ 0 w 321"/>
                  <a:gd name="T57" fmla="*/ 0 h 193"/>
                  <a:gd name="T58" fmla="*/ 0 w 321"/>
                  <a:gd name="T59" fmla="*/ 0 h 193"/>
                  <a:gd name="T60" fmla="*/ 0 w 321"/>
                  <a:gd name="T61" fmla="*/ 0 h 193"/>
                  <a:gd name="T62" fmla="*/ 0 w 321"/>
                  <a:gd name="T63" fmla="*/ 0 h 193"/>
                  <a:gd name="T64" fmla="*/ 0 w 321"/>
                  <a:gd name="T65" fmla="*/ 0 h 193"/>
                  <a:gd name="T66" fmla="*/ 0 w 321"/>
                  <a:gd name="T67" fmla="*/ 0 h 193"/>
                  <a:gd name="T68" fmla="*/ 0 w 321"/>
                  <a:gd name="T69" fmla="*/ 0 h 193"/>
                  <a:gd name="T70" fmla="*/ 0 w 321"/>
                  <a:gd name="T71" fmla="*/ 0 h 193"/>
                  <a:gd name="T72" fmla="*/ 0 w 321"/>
                  <a:gd name="T73" fmla="*/ 0 h 1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3"/>
                  <a:gd name="T113" fmla="*/ 321 w 321"/>
                  <a:gd name="T114" fmla="*/ 193 h 1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3">
                    <a:moveTo>
                      <a:pt x="321" y="87"/>
                    </a:moveTo>
                    <a:lnTo>
                      <a:pt x="321" y="106"/>
                    </a:lnTo>
                    <a:lnTo>
                      <a:pt x="321" y="115"/>
                    </a:lnTo>
                    <a:lnTo>
                      <a:pt x="320" y="123"/>
                    </a:lnTo>
                    <a:lnTo>
                      <a:pt x="318" y="132"/>
                    </a:lnTo>
                    <a:lnTo>
                      <a:pt x="316" y="140"/>
                    </a:lnTo>
                    <a:lnTo>
                      <a:pt x="313" y="148"/>
                    </a:lnTo>
                    <a:lnTo>
                      <a:pt x="309" y="154"/>
                    </a:lnTo>
                    <a:lnTo>
                      <a:pt x="305" y="161"/>
                    </a:lnTo>
                    <a:lnTo>
                      <a:pt x="300" y="168"/>
                    </a:lnTo>
                    <a:lnTo>
                      <a:pt x="295" y="173"/>
                    </a:lnTo>
                    <a:lnTo>
                      <a:pt x="289" y="178"/>
                    </a:lnTo>
                    <a:lnTo>
                      <a:pt x="283" y="182"/>
                    </a:lnTo>
                    <a:lnTo>
                      <a:pt x="276" y="186"/>
                    </a:lnTo>
                    <a:lnTo>
                      <a:pt x="270" y="189"/>
                    </a:lnTo>
                    <a:lnTo>
                      <a:pt x="263" y="190"/>
                    </a:lnTo>
                    <a:lnTo>
                      <a:pt x="255" y="191"/>
                    </a:lnTo>
                    <a:lnTo>
                      <a:pt x="247" y="193"/>
                    </a:lnTo>
                    <a:lnTo>
                      <a:pt x="0" y="193"/>
                    </a:lnTo>
                    <a:lnTo>
                      <a:pt x="0" y="0"/>
                    </a:lnTo>
                    <a:lnTo>
                      <a:pt x="247" y="0"/>
                    </a:lnTo>
                    <a:lnTo>
                      <a:pt x="255" y="0"/>
                    </a:lnTo>
                    <a:lnTo>
                      <a:pt x="263" y="1"/>
                    </a:lnTo>
                    <a:lnTo>
                      <a:pt x="270" y="4"/>
                    </a:lnTo>
                    <a:lnTo>
                      <a:pt x="276" y="7"/>
                    </a:lnTo>
                    <a:lnTo>
                      <a:pt x="283" y="10"/>
                    </a:lnTo>
                    <a:lnTo>
                      <a:pt x="289" y="14"/>
                    </a:lnTo>
                    <a:lnTo>
                      <a:pt x="295" y="20"/>
                    </a:lnTo>
                    <a:lnTo>
                      <a:pt x="300" y="25"/>
                    </a:lnTo>
                    <a:lnTo>
                      <a:pt x="305" y="32"/>
                    </a:lnTo>
                    <a:lnTo>
                      <a:pt x="309" y="38"/>
                    </a:lnTo>
                    <a:lnTo>
                      <a:pt x="313" y="45"/>
                    </a:lnTo>
                    <a:lnTo>
                      <a:pt x="316" y="53"/>
                    </a:lnTo>
                    <a:lnTo>
                      <a:pt x="318" y="61"/>
                    </a:lnTo>
                    <a:lnTo>
                      <a:pt x="320" y="69"/>
                    </a:lnTo>
                    <a:lnTo>
                      <a:pt x="321" y="78"/>
                    </a:lnTo>
                    <a:lnTo>
                      <a:pt x="321" y="87"/>
                    </a:lnTo>
                    <a:close/>
                  </a:path>
                </a:pathLst>
              </a:custGeom>
              <a:noFill/>
              <a:ln w="9525">
                <a:solidFill>
                  <a:srgbClr val="1F1A17"/>
                </a:solidFill>
                <a:round/>
                <a:headEnd/>
                <a:tailEnd/>
              </a:ln>
            </p:spPr>
            <p:txBody>
              <a:bodyPr/>
              <a:lstStyle/>
              <a:p>
                <a:pPr eaLnBrk="1" hangingPunct="1"/>
                <a:endParaRPr lang="pt-BR" b="1" u="none"/>
              </a:p>
            </p:txBody>
          </p:sp>
          <p:sp>
            <p:nvSpPr>
              <p:cNvPr id="455834" name="Freeform 2421"/>
              <p:cNvSpPr>
                <a:spLocks/>
              </p:cNvSpPr>
              <p:nvPr/>
            </p:nvSpPr>
            <p:spPr bwMode="auto">
              <a:xfrm>
                <a:off x="484" y="2471"/>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19" y="114"/>
                    </a:lnTo>
                    <a:lnTo>
                      <a:pt x="319" y="123"/>
                    </a:lnTo>
                    <a:lnTo>
                      <a:pt x="317" y="131"/>
                    </a:lnTo>
                    <a:lnTo>
                      <a:pt x="314" y="140"/>
                    </a:lnTo>
                    <a:lnTo>
                      <a:pt x="311" y="147"/>
                    </a:lnTo>
                    <a:lnTo>
                      <a:pt x="307" y="155"/>
                    </a:lnTo>
                    <a:lnTo>
                      <a:pt x="303" y="161"/>
                    </a:lnTo>
                    <a:lnTo>
                      <a:pt x="299" y="167"/>
                    </a:lnTo>
                    <a:lnTo>
                      <a:pt x="294" y="173"/>
                    </a:lnTo>
                    <a:lnTo>
                      <a:pt x="288" y="177"/>
                    </a:lnTo>
                    <a:lnTo>
                      <a:pt x="282" y="181"/>
                    </a:lnTo>
                    <a:lnTo>
                      <a:pt x="276" y="185"/>
                    </a:lnTo>
                    <a:lnTo>
                      <a:pt x="269" y="188"/>
                    </a:lnTo>
                    <a:lnTo>
                      <a:pt x="261" y="190"/>
                    </a:lnTo>
                    <a:lnTo>
                      <a:pt x="253" y="192"/>
                    </a:lnTo>
                    <a:lnTo>
                      <a:pt x="247" y="192"/>
                    </a:lnTo>
                    <a:lnTo>
                      <a:pt x="0" y="192"/>
                    </a:lnTo>
                    <a:lnTo>
                      <a:pt x="0" y="0"/>
                    </a:lnTo>
                    <a:lnTo>
                      <a:pt x="247" y="0"/>
                    </a:lnTo>
                    <a:lnTo>
                      <a:pt x="253" y="0"/>
                    </a:lnTo>
                    <a:lnTo>
                      <a:pt x="261" y="2"/>
                    </a:lnTo>
                    <a:lnTo>
                      <a:pt x="269" y="4"/>
                    </a:lnTo>
                    <a:lnTo>
                      <a:pt x="276" y="7"/>
                    </a:lnTo>
                    <a:lnTo>
                      <a:pt x="282" y="10"/>
                    </a:lnTo>
                    <a:lnTo>
                      <a:pt x="288" y="15"/>
                    </a:lnTo>
                    <a:lnTo>
                      <a:pt x="294" y="19"/>
                    </a:lnTo>
                    <a:lnTo>
                      <a:pt x="299" y="25"/>
                    </a:lnTo>
                    <a:lnTo>
                      <a:pt x="303" y="31"/>
                    </a:lnTo>
                    <a:lnTo>
                      <a:pt x="307" y="37"/>
                    </a:lnTo>
                    <a:lnTo>
                      <a:pt x="311" y="45"/>
                    </a:lnTo>
                    <a:lnTo>
                      <a:pt x="314" y="52"/>
                    </a:lnTo>
                    <a:lnTo>
                      <a:pt x="317" y="60"/>
                    </a:lnTo>
                    <a:lnTo>
                      <a:pt x="319" y="69"/>
                    </a:lnTo>
                    <a:lnTo>
                      <a:pt x="319" y="77"/>
                    </a:lnTo>
                    <a:lnTo>
                      <a:pt x="321" y="86"/>
                    </a:lnTo>
                    <a:close/>
                  </a:path>
                </a:pathLst>
              </a:custGeom>
              <a:solidFill>
                <a:srgbClr val="DA251D"/>
              </a:solidFill>
              <a:ln w="9525">
                <a:noFill/>
                <a:round/>
                <a:headEnd/>
                <a:tailEnd/>
              </a:ln>
            </p:spPr>
            <p:txBody>
              <a:bodyPr/>
              <a:lstStyle/>
              <a:p>
                <a:pPr eaLnBrk="1" hangingPunct="1"/>
                <a:endParaRPr lang="pt-BR" b="1" u="none"/>
              </a:p>
            </p:txBody>
          </p:sp>
          <p:sp>
            <p:nvSpPr>
              <p:cNvPr id="455835" name="Freeform 2422"/>
              <p:cNvSpPr>
                <a:spLocks/>
              </p:cNvSpPr>
              <p:nvPr/>
            </p:nvSpPr>
            <p:spPr bwMode="auto">
              <a:xfrm>
                <a:off x="484" y="2471"/>
                <a:ext cx="80" cy="48"/>
              </a:xfrm>
              <a:custGeom>
                <a:avLst/>
                <a:gdLst>
                  <a:gd name="T0" fmla="*/ 0 w 321"/>
                  <a:gd name="T1" fmla="*/ 0 h 192"/>
                  <a:gd name="T2" fmla="*/ 0 w 321"/>
                  <a:gd name="T3" fmla="*/ 0 h 192"/>
                  <a:gd name="T4" fmla="*/ 0 w 321"/>
                  <a:gd name="T5" fmla="*/ 0 h 192"/>
                  <a:gd name="T6" fmla="*/ 0 w 321"/>
                  <a:gd name="T7" fmla="*/ 0 h 192"/>
                  <a:gd name="T8" fmla="*/ 0 w 321"/>
                  <a:gd name="T9" fmla="*/ 0 h 192"/>
                  <a:gd name="T10" fmla="*/ 0 w 321"/>
                  <a:gd name="T11" fmla="*/ 0 h 192"/>
                  <a:gd name="T12" fmla="*/ 0 w 321"/>
                  <a:gd name="T13" fmla="*/ 0 h 192"/>
                  <a:gd name="T14" fmla="*/ 0 w 321"/>
                  <a:gd name="T15" fmla="*/ 0 h 192"/>
                  <a:gd name="T16" fmla="*/ 0 w 321"/>
                  <a:gd name="T17" fmla="*/ 0 h 192"/>
                  <a:gd name="T18" fmla="*/ 0 w 321"/>
                  <a:gd name="T19" fmla="*/ 0 h 192"/>
                  <a:gd name="T20" fmla="*/ 0 w 321"/>
                  <a:gd name="T21" fmla="*/ 0 h 192"/>
                  <a:gd name="T22" fmla="*/ 0 w 321"/>
                  <a:gd name="T23" fmla="*/ 0 h 192"/>
                  <a:gd name="T24" fmla="*/ 0 w 321"/>
                  <a:gd name="T25" fmla="*/ 0 h 192"/>
                  <a:gd name="T26" fmla="*/ 0 w 321"/>
                  <a:gd name="T27" fmla="*/ 0 h 192"/>
                  <a:gd name="T28" fmla="*/ 0 w 321"/>
                  <a:gd name="T29" fmla="*/ 0 h 192"/>
                  <a:gd name="T30" fmla="*/ 0 w 321"/>
                  <a:gd name="T31" fmla="*/ 0 h 192"/>
                  <a:gd name="T32" fmla="*/ 0 w 321"/>
                  <a:gd name="T33" fmla="*/ 0 h 192"/>
                  <a:gd name="T34" fmla="*/ 0 w 321"/>
                  <a:gd name="T35" fmla="*/ 0 h 192"/>
                  <a:gd name="T36" fmla="*/ 0 w 321"/>
                  <a:gd name="T37" fmla="*/ 0 h 192"/>
                  <a:gd name="T38" fmla="*/ 0 w 321"/>
                  <a:gd name="T39" fmla="*/ 0 h 192"/>
                  <a:gd name="T40" fmla="*/ 0 w 321"/>
                  <a:gd name="T41" fmla="*/ 0 h 192"/>
                  <a:gd name="T42" fmla="*/ 0 w 321"/>
                  <a:gd name="T43" fmla="*/ 0 h 192"/>
                  <a:gd name="T44" fmla="*/ 0 w 321"/>
                  <a:gd name="T45" fmla="*/ 0 h 192"/>
                  <a:gd name="T46" fmla="*/ 0 w 321"/>
                  <a:gd name="T47" fmla="*/ 0 h 192"/>
                  <a:gd name="T48" fmla="*/ 0 w 321"/>
                  <a:gd name="T49" fmla="*/ 0 h 192"/>
                  <a:gd name="T50" fmla="*/ 0 w 321"/>
                  <a:gd name="T51" fmla="*/ 0 h 192"/>
                  <a:gd name="T52" fmla="*/ 0 w 321"/>
                  <a:gd name="T53" fmla="*/ 0 h 192"/>
                  <a:gd name="T54" fmla="*/ 0 w 321"/>
                  <a:gd name="T55" fmla="*/ 0 h 192"/>
                  <a:gd name="T56" fmla="*/ 0 w 321"/>
                  <a:gd name="T57" fmla="*/ 0 h 192"/>
                  <a:gd name="T58" fmla="*/ 0 w 321"/>
                  <a:gd name="T59" fmla="*/ 0 h 192"/>
                  <a:gd name="T60" fmla="*/ 0 w 321"/>
                  <a:gd name="T61" fmla="*/ 0 h 192"/>
                  <a:gd name="T62" fmla="*/ 0 w 321"/>
                  <a:gd name="T63" fmla="*/ 0 h 192"/>
                  <a:gd name="T64" fmla="*/ 0 w 321"/>
                  <a:gd name="T65" fmla="*/ 0 h 192"/>
                  <a:gd name="T66" fmla="*/ 0 w 321"/>
                  <a:gd name="T67" fmla="*/ 0 h 192"/>
                  <a:gd name="T68" fmla="*/ 0 w 321"/>
                  <a:gd name="T69" fmla="*/ 0 h 192"/>
                  <a:gd name="T70" fmla="*/ 0 w 321"/>
                  <a:gd name="T71" fmla="*/ 0 h 192"/>
                  <a:gd name="T72" fmla="*/ 0 w 321"/>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192"/>
                  <a:gd name="T113" fmla="*/ 321 w 321"/>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192">
                    <a:moveTo>
                      <a:pt x="321" y="86"/>
                    </a:moveTo>
                    <a:lnTo>
                      <a:pt x="321" y="106"/>
                    </a:lnTo>
                    <a:lnTo>
                      <a:pt x="319" y="114"/>
                    </a:lnTo>
                    <a:lnTo>
                      <a:pt x="319" y="123"/>
                    </a:lnTo>
                    <a:lnTo>
                      <a:pt x="317" y="131"/>
                    </a:lnTo>
                    <a:lnTo>
                      <a:pt x="314" y="140"/>
                    </a:lnTo>
                    <a:lnTo>
                      <a:pt x="311" y="147"/>
                    </a:lnTo>
                    <a:lnTo>
                      <a:pt x="307" y="155"/>
                    </a:lnTo>
                    <a:lnTo>
                      <a:pt x="303" y="161"/>
                    </a:lnTo>
                    <a:lnTo>
                      <a:pt x="299" y="167"/>
                    </a:lnTo>
                    <a:lnTo>
                      <a:pt x="294" y="173"/>
                    </a:lnTo>
                    <a:lnTo>
                      <a:pt x="288" y="177"/>
                    </a:lnTo>
                    <a:lnTo>
                      <a:pt x="282" y="181"/>
                    </a:lnTo>
                    <a:lnTo>
                      <a:pt x="276" y="185"/>
                    </a:lnTo>
                    <a:lnTo>
                      <a:pt x="269" y="188"/>
                    </a:lnTo>
                    <a:lnTo>
                      <a:pt x="261" y="190"/>
                    </a:lnTo>
                    <a:lnTo>
                      <a:pt x="253" y="192"/>
                    </a:lnTo>
                    <a:lnTo>
                      <a:pt x="247" y="192"/>
                    </a:lnTo>
                    <a:lnTo>
                      <a:pt x="0" y="192"/>
                    </a:lnTo>
                    <a:lnTo>
                      <a:pt x="0" y="0"/>
                    </a:lnTo>
                    <a:lnTo>
                      <a:pt x="247" y="0"/>
                    </a:lnTo>
                    <a:lnTo>
                      <a:pt x="253" y="0"/>
                    </a:lnTo>
                    <a:lnTo>
                      <a:pt x="261" y="2"/>
                    </a:lnTo>
                    <a:lnTo>
                      <a:pt x="269" y="4"/>
                    </a:lnTo>
                    <a:lnTo>
                      <a:pt x="276" y="7"/>
                    </a:lnTo>
                    <a:lnTo>
                      <a:pt x="282" y="10"/>
                    </a:lnTo>
                    <a:lnTo>
                      <a:pt x="288" y="15"/>
                    </a:lnTo>
                    <a:lnTo>
                      <a:pt x="294" y="19"/>
                    </a:lnTo>
                    <a:lnTo>
                      <a:pt x="299" y="25"/>
                    </a:lnTo>
                    <a:lnTo>
                      <a:pt x="303" y="31"/>
                    </a:lnTo>
                    <a:lnTo>
                      <a:pt x="307" y="37"/>
                    </a:lnTo>
                    <a:lnTo>
                      <a:pt x="311" y="45"/>
                    </a:lnTo>
                    <a:lnTo>
                      <a:pt x="314" y="52"/>
                    </a:lnTo>
                    <a:lnTo>
                      <a:pt x="317" y="60"/>
                    </a:lnTo>
                    <a:lnTo>
                      <a:pt x="319" y="69"/>
                    </a:lnTo>
                    <a:lnTo>
                      <a:pt x="319" y="77"/>
                    </a:lnTo>
                    <a:lnTo>
                      <a:pt x="321" y="86"/>
                    </a:lnTo>
                  </a:path>
                </a:pathLst>
              </a:custGeom>
              <a:noFill/>
              <a:ln w="9525">
                <a:solidFill>
                  <a:srgbClr val="1F1A17"/>
                </a:solidFill>
                <a:round/>
                <a:headEnd/>
                <a:tailEnd/>
              </a:ln>
            </p:spPr>
            <p:txBody>
              <a:bodyPr/>
              <a:lstStyle/>
              <a:p>
                <a:pPr eaLnBrk="1" hangingPunct="1"/>
                <a:endParaRPr lang="pt-BR" b="1" u="none"/>
              </a:p>
            </p:txBody>
          </p:sp>
          <p:sp>
            <p:nvSpPr>
              <p:cNvPr id="455836" name="Freeform 2423"/>
              <p:cNvSpPr>
                <a:spLocks/>
              </p:cNvSpPr>
              <p:nvPr/>
            </p:nvSpPr>
            <p:spPr bwMode="auto">
              <a:xfrm>
                <a:off x="563"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21" y="123"/>
                    </a:lnTo>
                    <a:lnTo>
                      <a:pt x="318" y="132"/>
                    </a:lnTo>
                    <a:lnTo>
                      <a:pt x="315" y="140"/>
                    </a:lnTo>
                    <a:lnTo>
                      <a:pt x="313" y="148"/>
                    </a:lnTo>
                    <a:lnTo>
                      <a:pt x="309" y="154"/>
                    </a:lnTo>
                    <a:lnTo>
                      <a:pt x="305" y="161"/>
                    </a:lnTo>
                    <a:lnTo>
                      <a:pt x="301" y="168"/>
                    </a:lnTo>
                    <a:lnTo>
                      <a:pt x="296" y="173"/>
                    </a:lnTo>
                    <a:lnTo>
                      <a:pt x="289" y="177"/>
                    </a:lnTo>
                    <a:lnTo>
                      <a:pt x="284" y="182"/>
                    </a:lnTo>
                    <a:lnTo>
                      <a:pt x="277" y="185"/>
                    </a:lnTo>
                    <a:lnTo>
                      <a:pt x="271" y="189"/>
                    </a:lnTo>
                    <a:lnTo>
                      <a:pt x="263" y="190"/>
                    </a:lnTo>
                    <a:lnTo>
                      <a:pt x="255" y="191"/>
                    </a:lnTo>
                    <a:lnTo>
                      <a:pt x="248" y="191"/>
                    </a:lnTo>
                    <a:lnTo>
                      <a:pt x="0" y="191"/>
                    </a:lnTo>
                    <a:lnTo>
                      <a:pt x="0" y="0"/>
                    </a:lnTo>
                    <a:lnTo>
                      <a:pt x="248" y="0"/>
                    </a:lnTo>
                    <a:lnTo>
                      <a:pt x="255" y="0"/>
                    </a:lnTo>
                    <a:lnTo>
                      <a:pt x="263" y="1"/>
                    </a:lnTo>
                    <a:lnTo>
                      <a:pt x="271" y="4"/>
                    </a:lnTo>
                    <a:lnTo>
                      <a:pt x="277" y="7"/>
                    </a:lnTo>
                    <a:lnTo>
                      <a:pt x="284" y="11"/>
                    </a:lnTo>
                    <a:lnTo>
                      <a:pt x="289" y="15"/>
                    </a:lnTo>
                    <a:lnTo>
                      <a:pt x="296" y="20"/>
                    </a:lnTo>
                    <a:lnTo>
                      <a:pt x="301" y="25"/>
                    </a:lnTo>
                    <a:lnTo>
                      <a:pt x="305" y="30"/>
                    </a:lnTo>
                    <a:lnTo>
                      <a:pt x="309" y="37"/>
                    </a:lnTo>
                    <a:lnTo>
                      <a:pt x="313" y="45"/>
                    </a:lnTo>
                    <a:lnTo>
                      <a:pt x="315" y="53"/>
                    </a:lnTo>
                    <a:lnTo>
                      <a:pt x="318" y="61"/>
                    </a:lnTo>
                    <a:lnTo>
                      <a:pt x="321" y="69"/>
                    </a:lnTo>
                    <a:lnTo>
                      <a:pt x="321" y="78"/>
                    </a:lnTo>
                    <a:lnTo>
                      <a:pt x="322" y="87"/>
                    </a:lnTo>
                    <a:close/>
                  </a:path>
                </a:pathLst>
              </a:custGeom>
              <a:solidFill>
                <a:srgbClr val="DA251D"/>
              </a:solidFill>
              <a:ln w="9525">
                <a:noFill/>
                <a:round/>
                <a:headEnd/>
                <a:tailEnd/>
              </a:ln>
            </p:spPr>
            <p:txBody>
              <a:bodyPr/>
              <a:lstStyle/>
              <a:p>
                <a:pPr eaLnBrk="1" hangingPunct="1"/>
                <a:endParaRPr lang="pt-BR" b="1" u="none"/>
              </a:p>
            </p:txBody>
          </p:sp>
          <p:sp>
            <p:nvSpPr>
              <p:cNvPr id="455837" name="Freeform 2424"/>
              <p:cNvSpPr>
                <a:spLocks/>
              </p:cNvSpPr>
              <p:nvPr/>
            </p:nvSpPr>
            <p:spPr bwMode="auto">
              <a:xfrm>
                <a:off x="563" y="2472"/>
                <a:ext cx="80" cy="48"/>
              </a:xfrm>
              <a:custGeom>
                <a:avLst/>
                <a:gdLst>
                  <a:gd name="T0" fmla="*/ 0 w 322"/>
                  <a:gd name="T1" fmla="*/ 0 h 191"/>
                  <a:gd name="T2" fmla="*/ 0 w 322"/>
                  <a:gd name="T3" fmla="*/ 0 h 191"/>
                  <a:gd name="T4" fmla="*/ 0 w 322"/>
                  <a:gd name="T5" fmla="*/ 0 h 191"/>
                  <a:gd name="T6" fmla="*/ 0 w 322"/>
                  <a:gd name="T7" fmla="*/ 0 h 191"/>
                  <a:gd name="T8" fmla="*/ 0 w 322"/>
                  <a:gd name="T9" fmla="*/ 0 h 191"/>
                  <a:gd name="T10" fmla="*/ 0 w 322"/>
                  <a:gd name="T11" fmla="*/ 0 h 191"/>
                  <a:gd name="T12" fmla="*/ 0 w 322"/>
                  <a:gd name="T13" fmla="*/ 0 h 191"/>
                  <a:gd name="T14" fmla="*/ 0 w 322"/>
                  <a:gd name="T15" fmla="*/ 0 h 191"/>
                  <a:gd name="T16" fmla="*/ 0 w 322"/>
                  <a:gd name="T17" fmla="*/ 0 h 191"/>
                  <a:gd name="T18" fmla="*/ 0 w 322"/>
                  <a:gd name="T19" fmla="*/ 0 h 191"/>
                  <a:gd name="T20" fmla="*/ 0 w 322"/>
                  <a:gd name="T21" fmla="*/ 0 h 191"/>
                  <a:gd name="T22" fmla="*/ 0 w 322"/>
                  <a:gd name="T23" fmla="*/ 0 h 191"/>
                  <a:gd name="T24" fmla="*/ 0 w 322"/>
                  <a:gd name="T25" fmla="*/ 0 h 191"/>
                  <a:gd name="T26" fmla="*/ 0 w 322"/>
                  <a:gd name="T27" fmla="*/ 0 h 191"/>
                  <a:gd name="T28" fmla="*/ 0 w 322"/>
                  <a:gd name="T29" fmla="*/ 0 h 191"/>
                  <a:gd name="T30" fmla="*/ 0 w 322"/>
                  <a:gd name="T31" fmla="*/ 0 h 191"/>
                  <a:gd name="T32" fmla="*/ 0 w 322"/>
                  <a:gd name="T33" fmla="*/ 0 h 191"/>
                  <a:gd name="T34" fmla="*/ 0 w 322"/>
                  <a:gd name="T35" fmla="*/ 0 h 191"/>
                  <a:gd name="T36" fmla="*/ 0 w 322"/>
                  <a:gd name="T37" fmla="*/ 0 h 191"/>
                  <a:gd name="T38" fmla="*/ 0 w 322"/>
                  <a:gd name="T39" fmla="*/ 0 h 191"/>
                  <a:gd name="T40" fmla="*/ 0 w 322"/>
                  <a:gd name="T41" fmla="*/ 0 h 191"/>
                  <a:gd name="T42" fmla="*/ 0 w 322"/>
                  <a:gd name="T43" fmla="*/ 0 h 191"/>
                  <a:gd name="T44" fmla="*/ 0 w 322"/>
                  <a:gd name="T45" fmla="*/ 0 h 191"/>
                  <a:gd name="T46" fmla="*/ 0 w 322"/>
                  <a:gd name="T47" fmla="*/ 0 h 191"/>
                  <a:gd name="T48" fmla="*/ 0 w 322"/>
                  <a:gd name="T49" fmla="*/ 0 h 191"/>
                  <a:gd name="T50" fmla="*/ 0 w 322"/>
                  <a:gd name="T51" fmla="*/ 0 h 191"/>
                  <a:gd name="T52" fmla="*/ 0 w 322"/>
                  <a:gd name="T53" fmla="*/ 0 h 191"/>
                  <a:gd name="T54" fmla="*/ 0 w 322"/>
                  <a:gd name="T55" fmla="*/ 0 h 191"/>
                  <a:gd name="T56" fmla="*/ 0 w 322"/>
                  <a:gd name="T57" fmla="*/ 0 h 191"/>
                  <a:gd name="T58" fmla="*/ 0 w 322"/>
                  <a:gd name="T59" fmla="*/ 0 h 191"/>
                  <a:gd name="T60" fmla="*/ 0 w 322"/>
                  <a:gd name="T61" fmla="*/ 0 h 191"/>
                  <a:gd name="T62" fmla="*/ 0 w 322"/>
                  <a:gd name="T63" fmla="*/ 0 h 191"/>
                  <a:gd name="T64" fmla="*/ 0 w 322"/>
                  <a:gd name="T65" fmla="*/ 0 h 191"/>
                  <a:gd name="T66" fmla="*/ 0 w 322"/>
                  <a:gd name="T67" fmla="*/ 0 h 191"/>
                  <a:gd name="T68" fmla="*/ 0 w 322"/>
                  <a:gd name="T69" fmla="*/ 0 h 191"/>
                  <a:gd name="T70" fmla="*/ 0 w 322"/>
                  <a:gd name="T71" fmla="*/ 0 h 191"/>
                  <a:gd name="T72" fmla="*/ 0 w 322"/>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191"/>
                  <a:gd name="T113" fmla="*/ 322 w 322"/>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191">
                    <a:moveTo>
                      <a:pt x="322" y="87"/>
                    </a:moveTo>
                    <a:lnTo>
                      <a:pt x="322" y="106"/>
                    </a:lnTo>
                    <a:lnTo>
                      <a:pt x="321" y="115"/>
                    </a:lnTo>
                    <a:lnTo>
                      <a:pt x="321" y="123"/>
                    </a:lnTo>
                    <a:lnTo>
                      <a:pt x="318" y="132"/>
                    </a:lnTo>
                    <a:lnTo>
                      <a:pt x="315" y="140"/>
                    </a:lnTo>
                    <a:lnTo>
                      <a:pt x="313" y="148"/>
                    </a:lnTo>
                    <a:lnTo>
                      <a:pt x="309" y="154"/>
                    </a:lnTo>
                    <a:lnTo>
                      <a:pt x="305" y="161"/>
                    </a:lnTo>
                    <a:lnTo>
                      <a:pt x="301" y="168"/>
                    </a:lnTo>
                    <a:lnTo>
                      <a:pt x="296" y="173"/>
                    </a:lnTo>
                    <a:lnTo>
                      <a:pt x="289" y="177"/>
                    </a:lnTo>
                    <a:lnTo>
                      <a:pt x="284" y="182"/>
                    </a:lnTo>
                    <a:lnTo>
                      <a:pt x="277" y="185"/>
                    </a:lnTo>
                    <a:lnTo>
                      <a:pt x="271" y="189"/>
                    </a:lnTo>
                    <a:lnTo>
                      <a:pt x="263" y="190"/>
                    </a:lnTo>
                    <a:lnTo>
                      <a:pt x="255" y="191"/>
                    </a:lnTo>
                    <a:lnTo>
                      <a:pt x="248" y="191"/>
                    </a:lnTo>
                    <a:lnTo>
                      <a:pt x="0" y="191"/>
                    </a:lnTo>
                    <a:lnTo>
                      <a:pt x="0" y="0"/>
                    </a:lnTo>
                    <a:lnTo>
                      <a:pt x="248" y="0"/>
                    </a:lnTo>
                    <a:lnTo>
                      <a:pt x="255" y="0"/>
                    </a:lnTo>
                    <a:lnTo>
                      <a:pt x="263" y="1"/>
                    </a:lnTo>
                    <a:lnTo>
                      <a:pt x="271" y="4"/>
                    </a:lnTo>
                    <a:lnTo>
                      <a:pt x="277" y="7"/>
                    </a:lnTo>
                    <a:lnTo>
                      <a:pt x="284" y="11"/>
                    </a:lnTo>
                    <a:lnTo>
                      <a:pt x="289" y="15"/>
                    </a:lnTo>
                    <a:lnTo>
                      <a:pt x="296" y="20"/>
                    </a:lnTo>
                    <a:lnTo>
                      <a:pt x="301" y="25"/>
                    </a:lnTo>
                    <a:lnTo>
                      <a:pt x="305" y="30"/>
                    </a:lnTo>
                    <a:lnTo>
                      <a:pt x="309" y="37"/>
                    </a:lnTo>
                    <a:lnTo>
                      <a:pt x="313" y="45"/>
                    </a:lnTo>
                    <a:lnTo>
                      <a:pt x="315" y="53"/>
                    </a:lnTo>
                    <a:lnTo>
                      <a:pt x="318" y="61"/>
                    </a:lnTo>
                    <a:lnTo>
                      <a:pt x="321" y="69"/>
                    </a:lnTo>
                    <a:lnTo>
                      <a:pt x="321" y="78"/>
                    </a:lnTo>
                    <a:lnTo>
                      <a:pt x="322" y="87"/>
                    </a:lnTo>
                    <a:close/>
                  </a:path>
                </a:pathLst>
              </a:custGeom>
              <a:noFill/>
              <a:ln w="9525">
                <a:solidFill>
                  <a:srgbClr val="1F1A17"/>
                </a:solidFill>
                <a:round/>
                <a:headEnd/>
                <a:tailEnd/>
              </a:ln>
            </p:spPr>
            <p:txBody>
              <a:bodyPr/>
              <a:lstStyle/>
              <a:p>
                <a:pPr eaLnBrk="1" hangingPunct="1"/>
                <a:endParaRPr lang="pt-BR" b="1" u="none"/>
              </a:p>
            </p:txBody>
          </p:sp>
          <p:sp>
            <p:nvSpPr>
              <p:cNvPr id="455838" name="Freeform 2425"/>
              <p:cNvSpPr>
                <a:spLocks/>
              </p:cNvSpPr>
              <p:nvPr/>
            </p:nvSpPr>
            <p:spPr bwMode="auto">
              <a:xfrm>
                <a:off x="437" y="2563"/>
                <a:ext cx="80" cy="48"/>
              </a:xfrm>
              <a:custGeom>
                <a:avLst/>
                <a:gdLst>
                  <a:gd name="T0" fmla="*/ 0 w 320"/>
                  <a:gd name="T1" fmla="*/ 0 h 192"/>
                  <a:gd name="T2" fmla="*/ 0 w 320"/>
                  <a:gd name="T3" fmla="*/ 0 h 192"/>
                  <a:gd name="T4" fmla="*/ 0 w 320"/>
                  <a:gd name="T5" fmla="*/ 0 h 192"/>
                  <a:gd name="T6" fmla="*/ 0 w 320"/>
                  <a:gd name="T7" fmla="*/ 0 h 192"/>
                  <a:gd name="T8" fmla="*/ 0 w 320"/>
                  <a:gd name="T9" fmla="*/ 0 h 192"/>
                  <a:gd name="T10" fmla="*/ 0 w 320"/>
                  <a:gd name="T11" fmla="*/ 0 h 192"/>
                  <a:gd name="T12" fmla="*/ 0 w 320"/>
                  <a:gd name="T13" fmla="*/ 0 h 192"/>
                  <a:gd name="T14" fmla="*/ 0 w 320"/>
                  <a:gd name="T15" fmla="*/ 0 h 192"/>
                  <a:gd name="T16" fmla="*/ 0 w 320"/>
                  <a:gd name="T17" fmla="*/ 0 h 192"/>
                  <a:gd name="T18" fmla="*/ 0 w 320"/>
                  <a:gd name="T19" fmla="*/ 0 h 192"/>
                  <a:gd name="T20" fmla="*/ 0 w 320"/>
                  <a:gd name="T21" fmla="*/ 0 h 192"/>
                  <a:gd name="T22" fmla="*/ 0 w 320"/>
                  <a:gd name="T23" fmla="*/ 0 h 192"/>
                  <a:gd name="T24" fmla="*/ 0 w 320"/>
                  <a:gd name="T25" fmla="*/ 0 h 192"/>
                  <a:gd name="T26" fmla="*/ 0 w 320"/>
                  <a:gd name="T27" fmla="*/ 0 h 192"/>
                  <a:gd name="T28" fmla="*/ 0 w 320"/>
                  <a:gd name="T29" fmla="*/ 0 h 192"/>
                  <a:gd name="T30" fmla="*/ 0 w 320"/>
                  <a:gd name="T31" fmla="*/ 0 h 192"/>
                  <a:gd name="T32" fmla="*/ 0 w 320"/>
                  <a:gd name="T33" fmla="*/ 0 h 192"/>
                  <a:gd name="T34" fmla="*/ 0 w 320"/>
                  <a:gd name="T35" fmla="*/ 0 h 192"/>
                  <a:gd name="T36" fmla="*/ 0 w 320"/>
                  <a:gd name="T37" fmla="*/ 0 h 192"/>
                  <a:gd name="T38" fmla="*/ 0 w 320"/>
                  <a:gd name="T39" fmla="*/ 0 h 192"/>
                  <a:gd name="T40" fmla="*/ 0 w 320"/>
                  <a:gd name="T41" fmla="*/ 0 h 192"/>
                  <a:gd name="T42" fmla="*/ 0 w 320"/>
                  <a:gd name="T43" fmla="*/ 0 h 192"/>
                  <a:gd name="T44" fmla="*/ 0 w 320"/>
                  <a:gd name="T45" fmla="*/ 0 h 192"/>
                  <a:gd name="T46" fmla="*/ 0 w 320"/>
                  <a:gd name="T47" fmla="*/ 0 h 192"/>
                  <a:gd name="T48" fmla="*/ 0 w 320"/>
                  <a:gd name="T49" fmla="*/ 0 h 192"/>
                  <a:gd name="T50" fmla="*/ 0 w 320"/>
                  <a:gd name="T51" fmla="*/ 0 h 192"/>
                  <a:gd name="T52" fmla="*/ 0 w 320"/>
                  <a:gd name="T53" fmla="*/ 0 h 192"/>
                  <a:gd name="T54" fmla="*/ 0 w 320"/>
                  <a:gd name="T55" fmla="*/ 0 h 192"/>
                  <a:gd name="T56" fmla="*/ 0 w 320"/>
                  <a:gd name="T57" fmla="*/ 0 h 192"/>
                  <a:gd name="T58" fmla="*/ 0 w 320"/>
                  <a:gd name="T59" fmla="*/ 0 h 192"/>
                  <a:gd name="T60" fmla="*/ 0 w 320"/>
                  <a:gd name="T61" fmla="*/ 0 h 192"/>
                  <a:gd name="T62" fmla="*/ 0 w 320"/>
                  <a:gd name="T63" fmla="*/ 0 h 192"/>
                  <a:gd name="T64" fmla="*/ 0 w 320"/>
                  <a:gd name="T65" fmla="*/ 0 h 192"/>
                  <a:gd name="T66" fmla="*/ 0 w 320"/>
                  <a:gd name="T67" fmla="*/ 0 h 192"/>
                  <a:gd name="T68" fmla="*/ 0 w 320"/>
                  <a:gd name="T69" fmla="*/ 0 h 192"/>
                  <a:gd name="T70" fmla="*/ 0 w 320"/>
                  <a:gd name="T71" fmla="*/ 0 h 192"/>
                  <a:gd name="T72" fmla="*/ 0 w 320"/>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2"/>
                  <a:gd name="T113" fmla="*/ 320 w 320"/>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2">
                    <a:moveTo>
                      <a:pt x="320" y="87"/>
                    </a:moveTo>
                    <a:lnTo>
                      <a:pt x="320" y="105"/>
                    </a:lnTo>
                    <a:lnTo>
                      <a:pt x="319" y="114"/>
                    </a:lnTo>
                    <a:lnTo>
                      <a:pt x="319" y="124"/>
                    </a:lnTo>
                    <a:lnTo>
                      <a:pt x="317" y="132"/>
                    </a:lnTo>
                    <a:lnTo>
                      <a:pt x="314" y="140"/>
                    </a:lnTo>
                    <a:lnTo>
                      <a:pt x="311" y="147"/>
                    </a:lnTo>
                    <a:lnTo>
                      <a:pt x="307" y="154"/>
                    </a:lnTo>
                    <a:lnTo>
                      <a:pt x="303" y="161"/>
                    </a:lnTo>
                    <a:lnTo>
                      <a:pt x="299" y="167"/>
                    </a:lnTo>
                    <a:lnTo>
                      <a:pt x="294" y="173"/>
                    </a:lnTo>
                    <a:lnTo>
                      <a:pt x="287" y="178"/>
                    </a:lnTo>
                    <a:lnTo>
                      <a:pt x="282" y="182"/>
                    </a:lnTo>
                    <a:lnTo>
                      <a:pt x="276" y="186"/>
                    </a:lnTo>
                    <a:lnTo>
                      <a:pt x="269" y="188"/>
                    </a:lnTo>
                    <a:lnTo>
                      <a:pt x="261" y="191"/>
                    </a:lnTo>
                    <a:lnTo>
                      <a:pt x="254" y="192"/>
                    </a:lnTo>
                    <a:lnTo>
                      <a:pt x="247" y="192"/>
                    </a:lnTo>
                    <a:lnTo>
                      <a:pt x="0" y="192"/>
                    </a:lnTo>
                    <a:lnTo>
                      <a:pt x="0" y="0"/>
                    </a:lnTo>
                    <a:lnTo>
                      <a:pt x="247" y="0"/>
                    </a:lnTo>
                    <a:lnTo>
                      <a:pt x="254" y="1"/>
                    </a:lnTo>
                    <a:lnTo>
                      <a:pt x="261" y="2"/>
                    </a:lnTo>
                    <a:lnTo>
                      <a:pt x="269" y="4"/>
                    </a:lnTo>
                    <a:lnTo>
                      <a:pt x="276" y="6"/>
                    </a:lnTo>
                    <a:lnTo>
                      <a:pt x="282" y="10"/>
                    </a:lnTo>
                    <a:lnTo>
                      <a:pt x="287" y="14"/>
                    </a:lnTo>
                    <a:lnTo>
                      <a:pt x="294" y="19"/>
                    </a:lnTo>
                    <a:lnTo>
                      <a:pt x="299" y="25"/>
                    </a:lnTo>
                    <a:lnTo>
                      <a:pt x="303" y="31"/>
                    </a:lnTo>
                    <a:lnTo>
                      <a:pt x="307" y="38"/>
                    </a:lnTo>
                    <a:lnTo>
                      <a:pt x="311" y="45"/>
                    </a:lnTo>
                    <a:lnTo>
                      <a:pt x="314" y="52"/>
                    </a:lnTo>
                    <a:lnTo>
                      <a:pt x="317" y="60"/>
                    </a:lnTo>
                    <a:lnTo>
                      <a:pt x="319" y="70"/>
                    </a:lnTo>
                    <a:lnTo>
                      <a:pt x="319" y="78"/>
                    </a:lnTo>
                    <a:lnTo>
                      <a:pt x="320" y="87"/>
                    </a:lnTo>
                    <a:close/>
                  </a:path>
                </a:pathLst>
              </a:custGeom>
              <a:solidFill>
                <a:srgbClr val="DA251D"/>
              </a:solidFill>
              <a:ln w="9525">
                <a:noFill/>
                <a:round/>
                <a:headEnd/>
                <a:tailEnd/>
              </a:ln>
            </p:spPr>
            <p:txBody>
              <a:bodyPr/>
              <a:lstStyle/>
              <a:p>
                <a:pPr eaLnBrk="1" hangingPunct="1"/>
                <a:endParaRPr lang="pt-BR" b="1" u="none"/>
              </a:p>
            </p:txBody>
          </p:sp>
          <p:sp>
            <p:nvSpPr>
              <p:cNvPr id="455839" name="Freeform 2426"/>
              <p:cNvSpPr>
                <a:spLocks/>
              </p:cNvSpPr>
              <p:nvPr/>
            </p:nvSpPr>
            <p:spPr bwMode="auto">
              <a:xfrm>
                <a:off x="437" y="2563"/>
                <a:ext cx="80" cy="48"/>
              </a:xfrm>
              <a:custGeom>
                <a:avLst/>
                <a:gdLst>
                  <a:gd name="T0" fmla="*/ 0 w 320"/>
                  <a:gd name="T1" fmla="*/ 0 h 192"/>
                  <a:gd name="T2" fmla="*/ 0 w 320"/>
                  <a:gd name="T3" fmla="*/ 0 h 192"/>
                  <a:gd name="T4" fmla="*/ 0 w 320"/>
                  <a:gd name="T5" fmla="*/ 0 h 192"/>
                  <a:gd name="T6" fmla="*/ 0 w 320"/>
                  <a:gd name="T7" fmla="*/ 0 h 192"/>
                  <a:gd name="T8" fmla="*/ 0 w 320"/>
                  <a:gd name="T9" fmla="*/ 0 h 192"/>
                  <a:gd name="T10" fmla="*/ 0 w 320"/>
                  <a:gd name="T11" fmla="*/ 0 h 192"/>
                  <a:gd name="T12" fmla="*/ 0 w 320"/>
                  <a:gd name="T13" fmla="*/ 0 h 192"/>
                  <a:gd name="T14" fmla="*/ 0 w 320"/>
                  <a:gd name="T15" fmla="*/ 0 h 192"/>
                  <a:gd name="T16" fmla="*/ 0 w 320"/>
                  <a:gd name="T17" fmla="*/ 0 h 192"/>
                  <a:gd name="T18" fmla="*/ 0 w 320"/>
                  <a:gd name="T19" fmla="*/ 0 h 192"/>
                  <a:gd name="T20" fmla="*/ 0 w 320"/>
                  <a:gd name="T21" fmla="*/ 0 h 192"/>
                  <a:gd name="T22" fmla="*/ 0 w 320"/>
                  <a:gd name="T23" fmla="*/ 0 h 192"/>
                  <a:gd name="T24" fmla="*/ 0 w 320"/>
                  <a:gd name="T25" fmla="*/ 0 h 192"/>
                  <a:gd name="T26" fmla="*/ 0 w 320"/>
                  <a:gd name="T27" fmla="*/ 0 h 192"/>
                  <a:gd name="T28" fmla="*/ 0 w 320"/>
                  <a:gd name="T29" fmla="*/ 0 h 192"/>
                  <a:gd name="T30" fmla="*/ 0 w 320"/>
                  <a:gd name="T31" fmla="*/ 0 h 192"/>
                  <a:gd name="T32" fmla="*/ 0 w 320"/>
                  <a:gd name="T33" fmla="*/ 0 h 192"/>
                  <a:gd name="T34" fmla="*/ 0 w 320"/>
                  <a:gd name="T35" fmla="*/ 0 h 192"/>
                  <a:gd name="T36" fmla="*/ 0 w 320"/>
                  <a:gd name="T37" fmla="*/ 0 h 192"/>
                  <a:gd name="T38" fmla="*/ 0 w 320"/>
                  <a:gd name="T39" fmla="*/ 0 h 192"/>
                  <a:gd name="T40" fmla="*/ 0 w 320"/>
                  <a:gd name="T41" fmla="*/ 0 h 192"/>
                  <a:gd name="T42" fmla="*/ 0 w 320"/>
                  <a:gd name="T43" fmla="*/ 0 h 192"/>
                  <a:gd name="T44" fmla="*/ 0 w 320"/>
                  <a:gd name="T45" fmla="*/ 0 h 192"/>
                  <a:gd name="T46" fmla="*/ 0 w 320"/>
                  <a:gd name="T47" fmla="*/ 0 h 192"/>
                  <a:gd name="T48" fmla="*/ 0 w 320"/>
                  <a:gd name="T49" fmla="*/ 0 h 192"/>
                  <a:gd name="T50" fmla="*/ 0 w 320"/>
                  <a:gd name="T51" fmla="*/ 0 h 192"/>
                  <a:gd name="T52" fmla="*/ 0 w 320"/>
                  <a:gd name="T53" fmla="*/ 0 h 192"/>
                  <a:gd name="T54" fmla="*/ 0 w 320"/>
                  <a:gd name="T55" fmla="*/ 0 h 192"/>
                  <a:gd name="T56" fmla="*/ 0 w 320"/>
                  <a:gd name="T57" fmla="*/ 0 h 192"/>
                  <a:gd name="T58" fmla="*/ 0 w 320"/>
                  <a:gd name="T59" fmla="*/ 0 h 192"/>
                  <a:gd name="T60" fmla="*/ 0 w 320"/>
                  <a:gd name="T61" fmla="*/ 0 h 192"/>
                  <a:gd name="T62" fmla="*/ 0 w 320"/>
                  <a:gd name="T63" fmla="*/ 0 h 192"/>
                  <a:gd name="T64" fmla="*/ 0 w 320"/>
                  <a:gd name="T65" fmla="*/ 0 h 192"/>
                  <a:gd name="T66" fmla="*/ 0 w 320"/>
                  <a:gd name="T67" fmla="*/ 0 h 192"/>
                  <a:gd name="T68" fmla="*/ 0 w 320"/>
                  <a:gd name="T69" fmla="*/ 0 h 192"/>
                  <a:gd name="T70" fmla="*/ 0 w 320"/>
                  <a:gd name="T71" fmla="*/ 0 h 192"/>
                  <a:gd name="T72" fmla="*/ 0 w 320"/>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192"/>
                  <a:gd name="T113" fmla="*/ 320 w 320"/>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192">
                    <a:moveTo>
                      <a:pt x="320" y="87"/>
                    </a:moveTo>
                    <a:lnTo>
                      <a:pt x="320" y="105"/>
                    </a:lnTo>
                    <a:lnTo>
                      <a:pt x="319" y="114"/>
                    </a:lnTo>
                    <a:lnTo>
                      <a:pt x="319" y="124"/>
                    </a:lnTo>
                    <a:lnTo>
                      <a:pt x="317" y="132"/>
                    </a:lnTo>
                    <a:lnTo>
                      <a:pt x="314" y="140"/>
                    </a:lnTo>
                    <a:lnTo>
                      <a:pt x="311" y="147"/>
                    </a:lnTo>
                    <a:lnTo>
                      <a:pt x="307" y="154"/>
                    </a:lnTo>
                    <a:lnTo>
                      <a:pt x="303" y="161"/>
                    </a:lnTo>
                    <a:lnTo>
                      <a:pt x="299" y="167"/>
                    </a:lnTo>
                    <a:lnTo>
                      <a:pt x="294" y="173"/>
                    </a:lnTo>
                    <a:lnTo>
                      <a:pt x="287" y="178"/>
                    </a:lnTo>
                    <a:lnTo>
                      <a:pt x="282" y="182"/>
                    </a:lnTo>
                    <a:lnTo>
                      <a:pt x="276" y="186"/>
                    </a:lnTo>
                    <a:lnTo>
                      <a:pt x="269" y="188"/>
                    </a:lnTo>
                    <a:lnTo>
                      <a:pt x="261" y="191"/>
                    </a:lnTo>
                    <a:lnTo>
                      <a:pt x="254" y="192"/>
                    </a:lnTo>
                    <a:lnTo>
                      <a:pt x="247" y="192"/>
                    </a:lnTo>
                    <a:lnTo>
                      <a:pt x="0" y="192"/>
                    </a:lnTo>
                    <a:lnTo>
                      <a:pt x="0" y="0"/>
                    </a:lnTo>
                    <a:lnTo>
                      <a:pt x="247" y="0"/>
                    </a:lnTo>
                    <a:lnTo>
                      <a:pt x="254" y="1"/>
                    </a:lnTo>
                    <a:lnTo>
                      <a:pt x="261" y="2"/>
                    </a:lnTo>
                    <a:lnTo>
                      <a:pt x="269" y="4"/>
                    </a:lnTo>
                    <a:lnTo>
                      <a:pt x="276" y="6"/>
                    </a:lnTo>
                    <a:lnTo>
                      <a:pt x="282" y="10"/>
                    </a:lnTo>
                    <a:lnTo>
                      <a:pt x="287" y="14"/>
                    </a:lnTo>
                    <a:lnTo>
                      <a:pt x="294" y="19"/>
                    </a:lnTo>
                    <a:lnTo>
                      <a:pt x="299" y="25"/>
                    </a:lnTo>
                    <a:lnTo>
                      <a:pt x="303" y="31"/>
                    </a:lnTo>
                    <a:lnTo>
                      <a:pt x="307" y="38"/>
                    </a:lnTo>
                    <a:lnTo>
                      <a:pt x="311" y="45"/>
                    </a:lnTo>
                    <a:lnTo>
                      <a:pt x="314" y="52"/>
                    </a:lnTo>
                    <a:lnTo>
                      <a:pt x="317" y="60"/>
                    </a:lnTo>
                    <a:lnTo>
                      <a:pt x="319" y="70"/>
                    </a:lnTo>
                    <a:lnTo>
                      <a:pt x="319" y="78"/>
                    </a:lnTo>
                    <a:lnTo>
                      <a:pt x="320" y="87"/>
                    </a:lnTo>
                    <a:close/>
                  </a:path>
                </a:pathLst>
              </a:custGeom>
              <a:noFill/>
              <a:ln w="9525">
                <a:solidFill>
                  <a:srgbClr val="1F1A17"/>
                </a:solidFill>
                <a:round/>
                <a:headEnd/>
                <a:tailEnd/>
              </a:ln>
            </p:spPr>
            <p:txBody>
              <a:bodyPr/>
              <a:lstStyle/>
              <a:p>
                <a:pPr eaLnBrk="1" hangingPunct="1"/>
                <a:endParaRPr lang="pt-BR" b="1" u="none"/>
              </a:p>
            </p:txBody>
          </p:sp>
          <p:sp>
            <p:nvSpPr>
              <p:cNvPr id="455840" name="Freeform 2427"/>
              <p:cNvSpPr>
                <a:spLocks/>
              </p:cNvSpPr>
              <p:nvPr/>
            </p:nvSpPr>
            <p:spPr bwMode="auto">
              <a:xfrm>
                <a:off x="786" y="2342"/>
                <a:ext cx="434" cy="19"/>
              </a:xfrm>
              <a:custGeom>
                <a:avLst/>
                <a:gdLst>
                  <a:gd name="T0" fmla="*/ 0 w 1734"/>
                  <a:gd name="T1" fmla="*/ 0 h 77"/>
                  <a:gd name="T2" fmla="*/ 0 w 1734"/>
                  <a:gd name="T3" fmla="*/ 0 h 77"/>
                  <a:gd name="T4" fmla="*/ 0 w 1734"/>
                  <a:gd name="T5" fmla="*/ 0 h 77"/>
                  <a:gd name="T6" fmla="*/ 0 w 1734"/>
                  <a:gd name="T7" fmla="*/ 0 h 77"/>
                  <a:gd name="T8" fmla="*/ 0 w 1734"/>
                  <a:gd name="T9" fmla="*/ 0 h 77"/>
                  <a:gd name="T10" fmla="*/ 0 60000 65536"/>
                  <a:gd name="T11" fmla="*/ 0 60000 65536"/>
                  <a:gd name="T12" fmla="*/ 0 60000 65536"/>
                  <a:gd name="T13" fmla="*/ 0 60000 65536"/>
                  <a:gd name="T14" fmla="*/ 0 60000 65536"/>
                  <a:gd name="T15" fmla="*/ 0 w 1734"/>
                  <a:gd name="T16" fmla="*/ 0 h 77"/>
                  <a:gd name="T17" fmla="*/ 1734 w 1734"/>
                  <a:gd name="T18" fmla="*/ 77 h 77"/>
                </a:gdLst>
                <a:ahLst/>
                <a:cxnLst>
                  <a:cxn ang="T10">
                    <a:pos x="T0" y="T1"/>
                  </a:cxn>
                  <a:cxn ang="T11">
                    <a:pos x="T2" y="T3"/>
                  </a:cxn>
                  <a:cxn ang="T12">
                    <a:pos x="T4" y="T5"/>
                  </a:cxn>
                  <a:cxn ang="T13">
                    <a:pos x="T6" y="T7"/>
                  </a:cxn>
                  <a:cxn ang="T14">
                    <a:pos x="T8" y="T9"/>
                  </a:cxn>
                </a:cxnLst>
                <a:rect l="T15" t="T16" r="T17" b="T18"/>
                <a:pathLst>
                  <a:path w="1734" h="77">
                    <a:moveTo>
                      <a:pt x="1734" y="17"/>
                    </a:moveTo>
                    <a:lnTo>
                      <a:pt x="1" y="0"/>
                    </a:lnTo>
                    <a:lnTo>
                      <a:pt x="0" y="60"/>
                    </a:lnTo>
                    <a:lnTo>
                      <a:pt x="1734" y="77"/>
                    </a:lnTo>
                    <a:lnTo>
                      <a:pt x="1734" y="17"/>
                    </a:lnTo>
                    <a:close/>
                  </a:path>
                </a:pathLst>
              </a:custGeom>
              <a:solidFill>
                <a:srgbClr val="FFF500"/>
              </a:solidFill>
              <a:ln w="9525">
                <a:noFill/>
                <a:round/>
                <a:headEnd/>
                <a:tailEnd/>
              </a:ln>
            </p:spPr>
            <p:txBody>
              <a:bodyPr/>
              <a:lstStyle/>
              <a:p>
                <a:pPr eaLnBrk="1" hangingPunct="1"/>
                <a:endParaRPr lang="pt-BR" b="1" u="none"/>
              </a:p>
            </p:txBody>
          </p:sp>
          <p:sp>
            <p:nvSpPr>
              <p:cNvPr id="455841" name="Freeform 2428"/>
              <p:cNvSpPr>
                <a:spLocks/>
              </p:cNvSpPr>
              <p:nvPr/>
            </p:nvSpPr>
            <p:spPr bwMode="auto">
              <a:xfrm>
                <a:off x="1214" y="2314"/>
                <a:ext cx="71" cy="79"/>
              </a:xfrm>
              <a:custGeom>
                <a:avLst/>
                <a:gdLst>
                  <a:gd name="T0" fmla="*/ 0 w 288"/>
                  <a:gd name="T1" fmla="*/ 0 h 315"/>
                  <a:gd name="T2" fmla="*/ 0 w 288"/>
                  <a:gd name="T3" fmla="*/ 0 h 315"/>
                  <a:gd name="T4" fmla="*/ 0 w 288"/>
                  <a:gd name="T5" fmla="*/ 0 h 315"/>
                  <a:gd name="T6" fmla="*/ 0 w 288"/>
                  <a:gd name="T7" fmla="*/ 0 h 315"/>
                  <a:gd name="T8" fmla="*/ 0 w 288"/>
                  <a:gd name="T9" fmla="*/ 0 h 315"/>
                  <a:gd name="T10" fmla="*/ 0 w 288"/>
                  <a:gd name="T11" fmla="*/ 0 h 315"/>
                  <a:gd name="T12" fmla="*/ 0 60000 65536"/>
                  <a:gd name="T13" fmla="*/ 0 60000 65536"/>
                  <a:gd name="T14" fmla="*/ 0 60000 65536"/>
                  <a:gd name="T15" fmla="*/ 0 60000 65536"/>
                  <a:gd name="T16" fmla="*/ 0 60000 65536"/>
                  <a:gd name="T17" fmla="*/ 0 60000 65536"/>
                  <a:gd name="T18" fmla="*/ 0 w 288"/>
                  <a:gd name="T19" fmla="*/ 0 h 315"/>
                  <a:gd name="T20" fmla="*/ 288 w 288"/>
                  <a:gd name="T21" fmla="*/ 315 h 315"/>
                </a:gdLst>
                <a:ahLst/>
                <a:cxnLst>
                  <a:cxn ang="T12">
                    <a:pos x="T0" y="T1"/>
                  </a:cxn>
                  <a:cxn ang="T13">
                    <a:pos x="T2" y="T3"/>
                  </a:cxn>
                  <a:cxn ang="T14">
                    <a:pos x="T4" y="T5"/>
                  </a:cxn>
                  <a:cxn ang="T15">
                    <a:pos x="T6" y="T7"/>
                  </a:cxn>
                  <a:cxn ang="T16">
                    <a:pos x="T8" y="T9"/>
                  </a:cxn>
                  <a:cxn ang="T17">
                    <a:pos x="T10" y="T11"/>
                  </a:cxn>
                </a:cxnLst>
                <a:rect l="T18" t="T19" r="T20" b="T21"/>
                <a:pathLst>
                  <a:path w="288" h="315">
                    <a:moveTo>
                      <a:pt x="4" y="0"/>
                    </a:moveTo>
                    <a:lnTo>
                      <a:pt x="288" y="160"/>
                    </a:lnTo>
                    <a:lnTo>
                      <a:pt x="0" y="315"/>
                    </a:lnTo>
                    <a:lnTo>
                      <a:pt x="4" y="0"/>
                    </a:lnTo>
                    <a:lnTo>
                      <a:pt x="288" y="160"/>
                    </a:lnTo>
                    <a:lnTo>
                      <a:pt x="4" y="0"/>
                    </a:lnTo>
                    <a:close/>
                  </a:path>
                </a:pathLst>
              </a:custGeom>
              <a:solidFill>
                <a:srgbClr val="FFF500"/>
              </a:solidFill>
              <a:ln w="9525">
                <a:noFill/>
                <a:round/>
                <a:headEnd/>
                <a:tailEnd/>
              </a:ln>
            </p:spPr>
            <p:txBody>
              <a:bodyPr/>
              <a:lstStyle/>
              <a:p>
                <a:pPr eaLnBrk="1" hangingPunct="1"/>
                <a:endParaRPr lang="pt-BR" b="1" u="none"/>
              </a:p>
            </p:txBody>
          </p:sp>
        </p:grpSp>
        <p:grpSp>
          <p:nvGrpSpPr>
            <p:cNvPr id="455842" name="Group 2429"/>
            <p:cNvGrpSpPr>
              <a:grpSpLocks/>
            </p:cNvGrpSpPr>
            <p:nvPr/>
          </p:nvGrpSpPr>
          <p:grpSpPr bwMode="auto">
            <a:xfrm>
              <a:off x="1056" y="2187"/>
              <a:ext cx="879" cy="615"/>
              <a:chOff x="1056" y="2187"/>
              <a:chExt cx="879" cy="615"/>
            </a:xfrm>
          </p:grpSpPr>
          <p:sp>
            <p:nvSpPr>
              <p:cNvPr id="455843" name="Freeform 2430"/>
              <p:cNvSpPr>
                <a:spLocks/>
              </p:cNvSpPr>
              <p:nvPr/>
            </p:nvSpPr>
            <p:spPr bwMode="auto">
              <a:xfrm>
                <a:off x="1552" y="2356"/>
                <a:ext cx="318" cy="19"/>
              </a:xfrm>
              <a:custGeom>
                <a:avLst/>
                <a:gdLst>
                  <a:gd name="T0" fmla="*/ 0 w 1271"/>
                  <a:gd name="T1" fmla="*/ 0 h 76"/>
                  <a:gd name="T2" fmla="*/ 0 w 1271"/>
                  <a:gd name="T3" fmla="*/ 0 h 76"/>
                  <a:gd name="T4" fmla="*/ 0 w 1271"/>
                  <a:gd name="T5" fmla="*/ 0 h 76"/>
                  <a:gd name="T6" fmla="*/ 0 w 1271"/>
                  <a:gd name="T7" fmla="*/ 0 h 76"/>
                  <a:gd name="T8" fmla="*/ 0 w 1271"/>
                  <a:gd name="T9" fmla="*/ 0 h 76"/>
                  <a:gd name="T10" fmla="*/ 0 60000 65536"/>
                  <a:gd name="T11" fmla="*/ 0 60000 65536"/>
                  <a:gd name="T12" fmla="*/ 0 60000 65536"/>
                  <a:gd name="T13" fmla="*/ 0 60000 65536"/>
                  <a:gd name="T14" fmla="*/ 0 60000 65536"/>
                  <a:gd name="T15" fmla="*/ 0 w 1271"/>
                  <a:gd name="T16" fmla="*/ 0 h 76"/>
                  <a:gd name="T17" fmla="*/ 1271 w 1271"/>
                  <a:gd name="T18" fmla="*/ 76 h 76"/>
                </a:gdLst>
                <a:ahLst/>
                <a:cxnLst>
                  <a:cxn ang="T10">
                    <a:pos x="T0" y="T1"/>
                  </a:cxn>
                  <a:cxn ang="T11">
                    <a:pos x="T2" y="T3"/>
                  </a:cxn>
                  <a:cxn ang="T12">
                    <a:pos x="T4" y="T5"/>
                  </a:cxn>
                  <a:cxn ang="T13">
                    <a:pos x="T6" y="T7"/>
                  </a:cxn>
                  <a:cxn ang="T14">
                    <a:pos x="T8" y="T9"/>
                  </a:cxn>
                </a:cxnLst>
                <a:rect l="T15" t="T16" r="T17" b="T18"/>
                <a:pathLst>
                  <a:path w="1271" h="76">
                    <a:moveTo>
                      <a:pt x="1271" y="16"/>
                    </a:moveTo>
                    <a:lnTo>
                      <a:pt x="0" y="0"/>
                    </a:lnTo>
                    <a:lnTo>
                      <a:pt x="0" y="59"/>
                    </a:lnTo>
                    <a:lnTo>
                      <a:pt x="1271" y="76"/>
                    </a:lnTo>
                    <a:lnTo>
                      <a:pt x="1271" y="16"/>
                    </a:lnTo>
                    <a:close/>
                  </a:path>
                </a:pathLst>
              </a:custGeom>
              <a:solidFill>
                <a:srgbClr val="FFF500"/>
              </a:solidFill>
              <a:ln w="9525">
                <a:noFill/>
                <a:round/>
                <a:headEnd/>
                <a:tailEnd/>
              </a:ln>
            </p:spPr>
            <p:txBody>
              <a:bodyPr/>
              <a:lstStyle/>
              <a:p>
                <a:pPr eaLnBrk="1" hangingPunct="1"/>
                <a:endParaRPr lang="pt-BR" b="1" u="none"/>
              </a:p>
            </p:txBody>
          </p:sp>
          <p:sp>
            <p:nvSpPr>
              <p:cNvPr id="455844" name="Freeform 2431"/>
              <p:cNvSpPr>
                <a:spLocks/>
              </p:cNvSpPr>
              <p:nvPr/>
            </p:nvSpPr>
            <p:spPr bwMode="auto">
              <a:xfrm>
                <a:off x="1864" y="2328"/>
                <a:ext cx="71" cy="79"/>
              </a:xfrm>
              <a:custGeom>
                <a:avLst/>
                <a:gdLst>
                  <a:gd name="T0" fmla="*/ 0 w 287"/>
                  <a:gd name="T1" fmla="*/ 0 h 314"/>
                  <a:gd name="T2" fmla="*/ 0 w 287"/>
                  <a:gd name="T3" fmla="*/ 0 h 314"/>
                  <a:gd name="T4" fmla="*/ 0 w 287"/>
                  <a:gd name="T5" fmla="*/ 0 h 314"/>
                  <a:gd name="T6" fmla="*/ 0 w 287"/>
                  <a:gd name="T7" fmla="*/ 0 h 314"/>
                  <a:gd name="T8" fmla="*/ 0 w 287"/>
                  <a:gd name="T9" fmla="*/ 0 h 314"/>
                  <a:gd name="T10" fmla="*/ 0 w 287"/>
                  <a:gd name="T11" fmla="*/ 0 h 314"/>
                  <a:gd name="T12" fmla="*/ 0 60000 65536"/>
                  <a:gd name="T13" fmla="*/ 0 60000 65536"/>
                  <a:gd name="T14" fmla="*/ 0 60000 65536"/>
                  <a:gd name="T15" fmla="*/ 0 60000 65536"/>
                  <a:gd name="T16" fmla="*/ 0 60000 65536"/>
                  <a:gd name="T17" fmla="*/ 0 60000 65536"/>
                  <a:gd name="T18" fmla="*/ 0 w 287"/>
                  <a:gd name="T19" fmla="*/ 0 h 314"/>
                  <a:gd name="T20" fmla="*/ 287 w 287"/>
                  <a:gd name="T21" fmla="*/ 314 h 314"/>
                </a:gdLst>
                <a:ahLst/>
                <a:cxnLst>
                  <a:cxn ang="T12">
                    <a:pos x="T0" y="T1"/>
                  </a:cxn>
                  <a:cxn ang="T13">
                    <a:pos x="T2" y="T3"/>
                  </a:cxn>
                  <a:cxn ang="T14">
                    <a:pos x="T4" y="T5"/>
                  </a:cxn>
                  <a:cxn ang="T15">
                    <a:pos x="T6" y="T7"/>
                  </a:cxn>
                  <a:cxn ang="T16">
                    <a:pos x="T8" y="T9"/>
                  </a:cxn>
                  <a:cxn ang="T17">
                    <a:pos x="T10" y="T11"/>
                  </a:cxn>
                </a:cxnLst>
                <a:rect l="T18" t="T19" r="T20" b="T21"/>
                <a:pathLst>
                  <a:path w="287" h="314">
                    <a:moveTo>
                      <a:pt x="4" y="0"/>
                    </a:moveTo>
                    <a:lnTo>
                      <a:pt x="287" y="160"/>
                    </a:lnTo>
                    <a:lnTo>
                      <a:pt x="0" y="314"/>
                    </a:lnTo>
                    <a:lnTo>
                      <a:pt x="4" y="0"/>
                    </a:lnTo>
                    <a:lnTo>
                      <a:pt x="287" y="160"/>
                    </a:lnTo>
                    <a:lnTo>
                      <a:pt x="4" y="0"/>
                    </a:lnTo>
                    <a:close/>
                  </a:path>
                </a:pathLst>
              </a:custGeom>
              <a:solidFill>
                <a:srgbClr val="FFF500"/>
              </a:solidFill>
              <a:ln w="9525">
                <a:noFill/>
                <a:round/>
                <a:headEnd/>
                <a:tailEnd/>
              </a:ln>
            </p:spPr>
            <p:txBody>
              <a:bodyPr/>
              <a:lstStyle/>
              <a:p>
                <a:pPr eaLnBrk="1" hangingPunct="1"/>
                <a:endParaRPr lang="pt-BR" b="1" u="none"/>
              </a:p>
            </p:txBody>
          </p:sp>
          <p:grpSp>
            <p:nvGrpSpPr>
              <p:cNvPr id="455845" name="Group 2432"/>
              <p:cNvGrpSpPr>
                <a:grpSpLocks/>
              </p:cNvGrpSpPr>
              <p:nvPr/>
            </p:nvGrpSpPr>
            <p:grpSpPr bwMode="auto">
              <a:xfrm>
                <a:off x="1056" y="2187"/>
                <a:ext cx="731" cy="615"/>
                <a:chOff x="1040" y="2187"/>
                <a:chExt cx="731" cy="615"/>
              </a:xfrm>
            </p:grpSpPr>
            <p:sp>
              <p:nvSpPr>
                <p:cNvPr id="455846" name="Rectangle 2433"/>
                <p:cNvSpPr>
                  <a:spLocks noChangeArrowheads="1"/>
                </p:cNvSpPr>
                <p:nvPr/>
              </p:nvSpPr>
              <p:spPr bwMode="auto">
                <a:xfrm>
                  <a:off x="1040" y="2648"/>
                  <a:ext cx="731"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Endossomo</a:t>
                  </a:r>
                  <a:endParaRPr lang="pt-BR" b="1" u="none"/>
                </a:p>
              </p:txBody>
            </p:sp>
            <p:sp>
              <p:nvSpPr>
                <p:cNvPr id="455847" name="Freeform 2434"/>
                <p:cNvSpPr>
                  <a:spLocks/>
                </p:cNvSpPr>
                <p:nvPr/>
              </p:nvSpPr>
              <p:spPr bwMode="auto">
                <a:xfrm>
                  <a:off x="1324" y="21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4"/>
                      </a:lnTo>
                      <a:lnTo>
                        <a:pt x="344" y="143"/>
                      </a:lnTo>
                      <a:lnTo>
                        <a:pt x="342" y="151"/>
                      </a:lnTo>
                      <a:lnTo>
                        <a:pt x="338" y="160"/>
                      </a:lnTo>
                      <a:lnTo>
                        <a:pt x="334" y="167"/>
                      </a:lnTo>
                      <a:lnTo>
                        <a:pt x="330" y="174"/>
                      </a:lnTo>
                      <a:lnTo>
                        <a:pt x="325" y="181"/>
                      </a:lnTo>
                      <a:lnTo>
                        <a:pt x="319" y="186"/>
                      </a:lnTo>
                      <a:lnTo>
                        <a:pt x="313" y="192"/>
                      </a:lnTo>
                      <a:lnTo>
                        <a:pt x="306" y="197"/>
                      </a:lnTo>
                      <a:lnTo>
                        <a:pt x="300" y="201"/>
                      </a:lnTo>
                      <a:lnTo>
                        <a:pt x="292" y="203"/>
                      </a:lnTo>
                      <a:lnTo>
                        <a:pt x="284" y="206"/>
                      </a:lnTo>
                      <a:lnTo>
                        <a:pt x="276" y="207"/>
                      </a:lnTo>
                      <a:lnTo>
                        <a:pt x="268" y="207"/>
                      </a:lnTo>
                      <a:lnTo>
                        <a:pt x="0" y="207"/>
                      </a:lnTo>
                      <a:lnTo>
                        <a:pt x="0" y="0"/>
                      </a:lnTo>
                      <a:lnTo>
                        <a:pt x="268" y="0"/>
                      </a:lnTo>
                      <a:lnTo>
                        <a:pt x="276" y="0"/>
                      </a:lnTo>
                      <a:lnTo>
                        <a:pt x="284" y="2"/>
                      </a:lnTo>
                      <a:lnTo>
                        <a:pt x="292" y="4"/>
                      </a:lnTo>
                      <a:lnTo>
                        <a:pt x="300" y="7"/>
                      </a:lnTo>
                      <a:lnTo>
                        <a:pt x="306" y="11"/>
                      </a:lnTo>
                      <a:lnTo>
                        <a:pt x="313" y="15"/>
                      </a:lnTo>
                      <a:lnTo>
                        <a:pt x="319" y="20"/>
                      </a:lnTo>
                      <a:lnTo>
                        <a:pt x="325" y="27"/>
                      </a:lnTo>
                      <a:lnTo>
                        <a:pt x="330" y="33"/>
                      </a:lnTo>
                      <a:lnTo>
                        <a:pt x="334" y="40"/>
                      </a:lnTo>
                      <a:lnTo>
                        <a:pt x="338" y="48"/>
                      </a:lnTo>
                      <a:lnTo>
                        <a:pt x="342" y="57"/>
                      </a:lnTo>
                      <a:lnTo>
                        <a:pt x="344" y="65"/>
                      </a:lnTo>
                      <a:lnTo>
                        <a:pt x="346" y="74"/>
                      </a:lnTo>
                      <a:lnTo>
                        <a:pt x="347" y="83"/>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5848" name="Freeform 2435"/>
                <p:cNvSpPr>
                  <a:spLocks/>
                </p:cNvSpPr>
                <p:nvPr/>
              </p:nvSpPr>
              <p:spPr bwMode="auto">
                <a:xfrm>
                  <a:off x="1324" y="21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4"/>
                      </a:lnTo>
                      <a:lnTo>
                        <a:pt x="344" y="143"/>
                      </a:lnTo>
                      <a:lnTo>
                        <a:pt x="342" y="151"/>
                      </a:lnTo>
                      <a:lnTo>
                        <a:pt x="338" y="160"/>
                      </a:lnTo>
                      <a:lnTo>
                        <a:pt x="334" y="167"/>
                      </a:lnTo>
                      <a:lnTo>
                        <a:pt x="330" y="174"/>
                      </a:lnTo>
                      <a:lnTo>
                        <a:pt x="325" y="181"/>
                      </a:lnTo>
                      <a:lnTo>
                        <a:pt x="319" y="186"/>
                      </a:lnTo>
                      <a:lnTo>
                        <a:pt x="313" y="192"/>
                      </a:lnTo>
                      <a:lnTo>
                        <a:pt x="306" y="197"/>
                      </a:lnTo>
                      <a:lnTo>
                        <a:pt x="300" y="201"/>
                      </a:lnTo>
                      <a:lnTo>
                        <a:pt x="292" y="203"/>
                      </a:lnTo>
                      <a:lnTo>
                        <a:pt x="284" y="206"/>
                      </a:lnTo>
                      <a:lnTo>
                        <a:pt x="276" y="207"/>
                      </a:lnTo>
                      <a:lnTo>
                        <a:pt x="268" y="207"/>
                      </a:lnTo>
                      <a:lnTo>
                        <a:pt x="0" y="207"/>
                      </a:lnTo>
                      <a:lnTo>
                        <a:pt x="0" y="0"/>
                      </a:lnTo>
                      <a:lnTo>
                        <a:pt x="268" y="0"/>
                      </a:lnTo>
                      <a:lnTo>
                        <a:pt x="276" y="0"/>
                      </a:lnTo>
                      <a:lnTo>
                        <a:pt x="284" y="2"/>
                      </a:lnTo>
                      <a:lnTo>
                        <a:pt x="292" y="4"/>
                      </a:lnTo>
                      <a:lnTo>
                        <a:pt x="300" y="7"/>
                      </a:lnTo>
                      <a:lnTo>
                        <a:pt x="306" y="11"/>
                      </a:lnTo>
                      <a:lnTo>
                        <a:pt x="313" y="15"/>
                      </a:lnTo>
                      <a:lnTo>
                        <a:pt x="319" y="20"/>
                      </a:lnTo>
                      <a:lnTo>
                        <a:pt x="325" y="27"/>
                      </a:lnTo>
                      <a:lnTo>
                        <a:pt x="330" y="33"/>
                      </a:lnTo>
                      <a:lnTo>
                        <a:pt x="334" y="40"/>
                      </a:lnTo>
                      <a:lnTo>
                        <a:pt x="338" y="48"/>
                      </a:lnTo>
                      <a:lnTo>
                        <a:pt x="342" y="57"/>
                      </a:lnTo>
                      <a:lnTo>
                        <a:pt x="344" y="65"/>
                      </a:lnTo>
                      <a:lnTo>
                        <a:pt x="346" y="74"/>
                      </a:lnTo>
                      <a:lnTo>
                        <a:pt x="347" y="83"/>
                      </a:lnTo>
                      <a:lnTo>
                        <a:pt x="347" y="94"/>
                      </a:lnTo>
                    </a:path>
                  </a:pathLst>
                </a:custGeom>
                <a:noFill/>
                <a:ln w="9525">
                  <a:solidFill>
                    <a:srgbClr val="1F1A17"/>
                  </a:solidFill>
                  <a:round/>
                  <a:headEnd/>
                  <a:tailEnd/>
                </a:ln>
              </p:spPr>
              <p:txBody>
                <a:bodyPr/>
                <a:lstStyle/>
                <a:p>
                  <a:pPr eaLnBrk="1" hangingPunct="1"/>
                  <a:endParaRPr lang="pt-BR" b="1" u="none"/>
                </a:p>
              </p:txBody>
            </p:sp>
            <p:sp>
              <p:nvSpPr>
                <p:cNvPr id="455849" name="Freeform 2436"/>
                <p:cNvSpPr>
                  <a:spLocks/>
                </p:cNvSpPr>
                <p:nvPr/>
              </p:nvSpPr>
              <p:spPr bwMode="auto">
                <a:xfrm>
                  <a:off x="1409" y="2188"/>
                  <a:ext cx="87" cy="52"/>
                </a:xfrm>
                <a:custGeom>
                  <a:avLst/>
                  <a:gdLst>
                    <a:gd name="T0" fmla="*/ 0 w 348"/>
                    <a:gd name="T1" fmla="*/ 0 h 208"/>
                    <a:gd name="T2" fmla="*/ 0 w 348"/>
                    <a:gd name="T3" fmla="*/ 0 h 208"/>
                    <a:gd name="T4" fmla="*/ 0 w 348"/>
                    <a:gd name="T5" fmla="*/ 0 h 208"/>
                    <a:gd name="T6" fmla="*/ 0 w 348"/>
                    <a:gd name="T7" fmla="*/ 0 h 208"/>
                    <a:gd name="T8" fmla="*/ 0 w 348"/>
                    <a:gd name="T9" fmla="*/ 0 h 208"/>
                    <a:gd name="T10" fmla="*/ 0 w 348"/>
                    <a:gd name="T11" fmla="*/ 0 h 208"/>
                    <a:gd name="T12" fmla="*/ 0 w 348"/>
                    <a:gd name="T13" fmla="*/ 0 h 208"/>
                    <a:gd name="T14" fmla="*/ 0 w 348"/>
                    <a:gd name="T15" fmla="*/ 0 h 208"/>
                    <a:gd name="T16" fmla="*/ 0 w 348"/>
                    <a:gd name="T17" fmla="*/ 0 h 208"/>
                    <a:gd name="T18" fmla="*/ 0 w 348"/>
                    <a:gd name="T19" fmla="*/ 0 h 208"/>
                    <a:gd name="T20" fmla="*/ 0 w 348"/>
                    <a:gd name="T21" fmla="*/ 0 h 208"/>
                    <a:gd name="T22" fmla="*/ 0 w 348"/>
                    <a:gd name="T23" fmla="*/ 0 h 208"/>
                    <a:gd name="T24" fmla="*/ 0 w 348"/>
                    <a:gd name="T25" fmla="*/ 0 h 208"/>
                    <a:gd name="T26" fmla="*/ 0 w 348"/>
                    <a:gd name="T27" fmla="*/ 0 h 208"/>
                    <a:gd name="T28" fmla="*/ 0 w 348"/>
                    <a:gd name="T29" fmla="*/ 0 h 208"/>
                    <a:gd name="T30" fmla="*/ 0 w 348"/>
                    <a:gd name="T31" fmla="*/ 0 h 208"/>
                    <a:gd name="T32" fmla="*/ 0 w 348"/>
                    <a:gd name="T33" fmla="*/ 0 h 208"/>
                    <a:gd name="T34" fmla="*/ 0 w 348"/>
                    <a:gd name="T35" fmla="*/ 0 h 208"/>
                    <a:gd name="T36" fmla="*/ 0 w 348"/>
                    <a:gd name="T37" fmla="*/ 0 h 208"/>
                    <a:gd name="T38" fmla="*/ 0 w 348"/>
                    <a:gd name="T39" fmla="*/ 0 h 208"/>
                    <a:gd name="T40" fmla="*/ 0 w 348"/>
                    <a:gd name="T41" fmla="*/ 0 h 208"/>
                    <a:gd name="T42" fmla="*/ 0 w 348"/>
                    <a:gd name="T43" fmla="*/ 0 h 208"/>
                    <a:gd name="T44" fmla="*/ 0 w 348"/>
                    <a:gd name="T45" fmla="*/ 0 h 208"/>
                    <a:gd name="T46" fmla="*/ 0 w 348"/>
                    <a:gd name="T47" fmla="*/ 0 h 208"/>
                    <a:gd name="T48" fmla="*/ 0 w 348"/>
                    <a:gd name="T49" fmla="*/ 0 h 208"/>
                    <a:gd name="T50" fmla="*/ 0 w 348"/>
                    <a:gd name="T51" fmla="*/ 0 h 208"/>
                    <a:gd name="T52" fmla="*/ 0 w 348"/>
                    <a:gd name="T53" fmla="*/ 0 h 208"/>
                    <a:gd name="T54" fmla="*/ 0 w 348"/>
                    <a:gd name="T55" fmla="*/ 0 h 208"/>
                    <a:gd name="T56" fmla="*/ 0 w 348"/>
                    <a:gd name="T57" fmla="*/ 0 h 208"/>
                    <a:gd name="T58" fmla="*/ 0 w 348"/>
                    <a:gd name="T59" fmla="*/ 0 h 208"/>
                    <a:gd name="T60" fmla="*/ 0 w 348"/>
                    <a:gd name="T61" fmla="*/ 0 h 208"/>
                    <a:gd name="T62" fmla="*/ 0 w 348"/>
                    <a:gd name="T63" fmla="*/ 0 h 208"/>
                    <a:gd name="T64" fmla="*/ 0 w 348"/>
                    <a:gd name="T65" fmla="*/ 0 h 208"/>
                    <a:gd name="T66" fmla="*/ 0 w 348"/>
                    <a:gd name="T67" fmla="*/ 0 h 208"/>
                    <a:gd name="T68" fmla="*/ 0 w 348"/>
                    <a:gd name="T69" fmla="*/ 0 h 208"/>
                    <a:gd name="T70" fmla="*/ 0 w 348"/>
                    <a:gd name="T71" fmla="*/ 0 h 208"/>
                    <a:gd name="T72" fmla="*/ 0 w 348"/>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8"/>
                    <a:gd name="T113" fmla="*/ 348 w 348"/>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8">
                      <a:moveTo>
                        <a:pt x="348" y="94"/>
                      </a:moveTo>
                      <a:lnTo>
                        <a:pt x="348" y="115"/>
                      </a:lnTo>
                      <a:lnTo>
                        <a:pt x="347" y="124"/>
                      </a:lnTo>
                      <a:lnTo>
                        <a:pt x="346" y="133"/>
                      </a:lnTo>
                      <a:lnTo>
                        <a:pt x="344" y="142"/>
                      </a:lnTo>
                      <a:lnTo>
                        <a:pt x="342" y="152"/>
                      </a:lnTo>
                      <a:lnTo>
                        <a:pt x="339" y="160"/>
                      </a:lnTo>
                      <a:lnTo>
                        <a:pt x="335" y="167"/>
                      </a:lnTo>
                      <a:lnTo>
                        <a:pt x="330" y="174"/>
                      </a:lnTo>
                      <a:lnTo>
                        <a:pt x="324" y="181"/>
                      </a:lnTo>
                      <a:lnTo>
                        <a:pt x="319" y="187"/>
                      </a:lnTo>
                      <a:lnTo>
                        <a:pt x="313" y="193"/>
                      </a:lnTo>
                      <a:lnTo>
                        <a:pt x="306" y="197"/>
                      </a:lnTo>
                      <a:lnTo>
                        <a:pt x="299" y="200"/>
                      </a:lnTo>
                      <a:lnTo>
                        <a:pt x="291" y="204"/>
                      </a:lnTo>
                      <a:lnTo>
                        <a:pt x="284" y="206"/>
                      </a:lnTo>
                      <a:lnTo>
                        <a:pt x="276" y="207"/>
                      </a:lnTo>
                      <a:lnTo>
                        <a:pt x="268" y="208"/>
                      </a:lnTo>
                      <a:lnTo>
                        <a:pt x="0" y="208"/>
                      </a:lnTo>
                      <a:lnTo>
                        <a:pt x="0" y="0"/>
                      </a:lnTo>
                      <a:lnTo>
                        <a:pt x="268" y="0"/>
                      </a:lnTo>
                      <a:lnTo>
                        <a:pt x="276" y="0"/>
                      </a:lnTo>
                      <a:lnTo>
                        <a:pt x="284" y="1"/>
                      </a:lnTo>
                      <a:lnTo>
                        <a:pt x="291" y="4"/>
                      </a:lnTo>
                      <a:lnTo>
                        <a:pt x="299" y="6"/>
                      </a:lnTo>
                      <a:lnTo>
                        <a:pt x="306" y="10"/>
                      </a:lnTo>
                      <a:lnTo>
                        <a:pt x="313" y="16"/>
                      </a:lnTo>
                      <a:lnTo>
                        <a:pt x="319" y="21"/>
                      </a:lnTo>
                      <a:lnTo>
                        <a:pt x="324" y="26"/>
                      </a:lnTo>
                      <a:lnTo>
                        <a:pt x="330" y="33"/>
                      </a:lnTo>
                      <a:lnTo>
                        <a:pt x="335" y="41"/>
                      </a:lnTo>
                      <a:lnTo>
                        <a:pt x="339" y="49"/>
                      </a:lnTo>
                      <a:lnTo>
                        <a:pt x="342" y="57"/>
                      </a:lnTo>
                      <a:lnTo>
                        <a:pt x="344" y="66"/>
                      </a:lnTo>
                      <a:lnTo>
                        <a:pt x="346" y="74"/>
                      </a:lnTo>
                      <a:lnTo>
                        <a:pt x="347" y="84"/>
                      </a:lnTo>
                      <a:lnTo>
                        <a:pt x="348" y="94"/>
                      </a:lnTo>
                      <a:close/>
                    </a:path>
                  </a:pathLst>
                </a:custGeom>
                <a:solidFill>
                  <a:srgbClr val="DA251D"/>
                </a:solidFill>
                <a:ln w="9525">
                  <a:noFill/>
                  <a:round/>
                  <a:headEnd/>
                  <a:tailEnd/>
                </a:ln>
              </p:spPr>
              <p:txBody>
                <a:bodyPr/>
                <a:lstStyle/>
                <a:p>
                  <a:pPr eaLnBrk="1" hangingPunct="1"/>
                  <a:endParaRPr lang="pt-BR" b="1" u="none"/>
                </a:p>
              </p:txBody>
            </p:sp>
            <p:sp>
              <p:nvSpPr>
                <p:cNvPr id="455850" name="Freeform 2437"/>
                <p:cNvSpPr>
                  <a:spLocks/>
                </p:cNvSpPr>
                <p:nvPr/>
              </p:nvSpPr>
              <p:spPr bwMode="auto">
                <a:xfrm>
                  <a:off x="1409" y="2188"/>
                  <a:ext cx="87" cy="52"/>
                </a:xfrm>
                <a:custGeom>
                  <a:avLst/>
                  <a:gdLst>
                    <a:gd name="T0" fmla="*/ 0 w 348"/>
                    <a:gd name="T1" fmla="*/ 0 h 208"/>
                    <a:gd name="T2" fmla="*/ 0 w 348"/>
                    <a:gd name="T3" fmla="*/ 0 h 208"/>
                    <a:gd name="T4" fmla="*/ 0 w 348"/>
                    <a:gd name="T5" fmla="*/ 0 h 208"/>
                    <a:gd name="T6" fmla="*/ 0 w 348"/>
                    <a:gd name="T7" fmla="*/ 0 h 208"/>
                    <a:gd name="T8" fmla="*/ 0 w 348"/>
                    <a:gd name="T9" fmla="*/ 0 h 208"/>
                    <a:gd name="T10" fmla="*/ 0 w 348"/>
                    <a:gd name="T11" fmla="*/ 0 h 208"/>
                    <a:gd name="T12" fmla="*/ 0 w 348"/>
                    <a:gd name="T13" fmla="*/ 0 h 208"/>
                    <a:gd name="T14" fmla="*/ 0 w 348"/>
                    <a:gd name="T15" fmla="*/ 0 h 208"/>
                    <a:gd name="T16" fmla="*/ 0 w 348"/>
                    <a:gd name="T17" fmla="*/ 0 h 208"/>
                    <a:gd name="T18" fmla="*/ 0 w 348"/>
                    <a:gd name="T19" fmla="*/ 0 h 208"/>
                    <a:gd name="T20" fmla="*/ 0 w 348"/>
                    <a:gd name="T21" fmla="*/ 0 h 208"/>
                    <a:gd name="T22" fmla="*/ 0 w 348"/>
                    <a:gd name="T23" fmla="*/ 0 h 208"/>
                    <a:gd name="T24" fmla="*/ 0 w 348"/>
                    <a:gd name="T25" fmla="*/ 0 h 208"/>
                    <a:gd name="T26" fmla="*/ 0 w 348"/>
                    <a:gd name="T27" fmla="*/ 0 h 208"/>
                    <a:gd name="T28" fmla="*/ 0 w 348"/>
                    <a:gd name="T29" fmla="*/ 0 h 208"/>
                    <a:gd name="T30" fmla="*/ 0 w 348"/>
                    <a:gd name="T31" fmla="*/ 0 h 208"/>
                    <a:gd name="T32" fmla="*/ 0 w 348"/>
                    <a:gd name="T33" fmla="*/ 0 h 208"/>
                    <a:gd name="T34" fmla="*/ 0 w 348"/>
                    <a:gd name="T35" fmla="*/ 0 h 208"/>
                    <a:gd name="T36" fmla="*/ 0 w 348"/>
                    <a:gd name="T37" fmla="*/ 0 h 208"/>
                    <a:gd name="T38" fmla="*/ 0 w 348"/>
                    <a:gd name="T39" fmla="*/ 0 h 208"/>
                    <a:gd name="T40" fmla="*/ 0 w 348"/>
                    <a:gd name="T41" fmla="*/ 0 h 208"/>
                    <a:gd name="T42" fmla="*/ 0 w 348"/>
                    <a:gd name="T43" fmla="*/ 0 h 208"/>
                    <a:gd name="T44" fmla="*/ 0 w 348"/>
                    <a:gd name="T45" fmla="*/ 0 h 208"/>
                    <a:gd name="T46" fmla="*/ 0 w 348"/>
                    <a:gd name="T47" fmla="*/ 0 h 208"/>
                    <a:gd name="T48" fmla="*/ 0 w 348"/>
                    <a:gd name="T49" fmla="*/ 0 h 208"/>
                    <a:gd name="T50" fmla="*/ 0 w 348"/>
                    <a:gd name="T51" fmla="*/ 0 h 208"/>
                    <a:gd name="T52" fmla="*/ 0 w 348"/>
                    <a:gd name="T53" fmla="*/ 0 h 208"/>
                    <a:gd name="T54" fmla="*/ 0 w 348"/>
                    <a:gd name="T55" fmla="*/ 0 h 208"/>
                    <a:gd name="T56" fmla="*/ 0 w 348"/>
                    <a:gd name="T57" fmla="*/ 0 h 208"/>
                    <a:gd name="T58" fmla="*/ 0 w 348"/>
                    <a:gd name="T59" fmla="*/ 0 h 208"/>
                    <a:gd name="T60" fmla="*/ 0 w 348"/>
                    <a:gd name="T61" fmla="*/ 0 h 208"/>
                    <a:gd name="T62" fmla="*/ 0 w 348"/>
                    <a:gd name="T63" fmla="*/ 0 h 208"/>
                    <a:gd name="T64" fmla="*/ 0 w 348"/>
                    <a:gd name="T65" fmla="*/ 0 h 208"/>
                    <a:gd name="T66" fmla="*/ 0 w 348"/>
                    <a:gd name="T67" fmla="*/ 0 h 208"/>
                    <a:gd name="T68" fmla="*/ 0 w 348"/>
                    <a:gd name="T69" fmla="*/ 0 h 208"/>
                    <a:gd name="T70" fmla="*/ 0 w 348"/>
                    <a:gd name="T71" fmla="*/ 0 h 208"/>
                    <a:gd name="T72" fmla="*/ 0 w 348"/>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8"/>
                    <a:gd name="T113" fmla="*/ 348 w 348"/>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8">
                      <a:moveTo>
                        <a:pt x="348" y="94"/>
                      </a:moveTo>
                      <a:lnTo>
                        <a:pt x="348" y="115"/>
                      </a:lnTo>
                      <a:lnTo>
                        <a:pt x="347" y="124"/>
                      </a:lnTo>
                      <a:lnTo>
                        <a:pt x="346" y="133"/>
                      </a:lnTo>
                      <a:lnTo>
                        <a:pt x="344" y="142"/>
                      </a:lnTo>
                      <a:lnTo>
                        <a:pt x="342" y="152"/>
                      </a:lnTo>
                      <a:lnTo>
                        <a:pt x="339" y="160"/>
                      </a:lnTo>
                      <a:lnTo>
                        <a:pt x="335" y="167"/>
                      </a:lnTo>
                      <a:lnTo>
                        <a:pt x="330" y="174"/>
                      </a:lnTo>
                      <a:lnTo>
                        <a:pt x="324" y="181"/>
                      </a:lnTo>
                      <a:lnTo>
                        <a:pt x="319" y="187"/>
                      </a:lnTo>
                      <a:lnTo>
                        <a:pt x="313" y="193"/>
                      </a:lnTo>
                      <a:lnTo>
                        <a:pt x="306" y="197"/>
                      </a:lnTo>
                      <a:lnTo>
                        <a:pt x="299" y="200"/>
                      </a:lnTo>
                      <a:lnTo>
                        <a:pt x="291" y="204"/>
                      </a:lnTo>
                      <a:lnTo>
                        <a:pt x="284" y="206"/>
                      </a:lnTo>
                      <a:lnTo>
                        <a:pt x="276" y="207"/>
                      </a:lnTo>
                      <a:lnTo>
                        <a:pt x="268" y="208"/>
                      </a:lnTo>
                      <a:lnTo>
                        <a:pt x="0" y="208"/>
                      </a:lnTo>
                      <a:lnTo>
                        <a:pt x="0" y="0"/>
                      </a:lnTo>
                      <a:lnTo>
                        <a:pt x="268" y="0"/>
                      </a:lnTo>
                      <a:lnTo>
                        <a:pt x="276" y="0"/>
                      </a:lnTo>
                      <a:lnTo>
                        <a:pt x="284" y="1"/>
                      </a:lnTo>
                      <a:lnTo>
                        <a:pt x="291" y="4"/>
                      </a:lnTo>
                      <a:lnTo>
                        <a:pt x="299" y="6"/>
                      </a:lnTo>
                      <a:lnTo>
                        <a:pt x="306" y="10"/>
                      </a:lnTo>
                      <a:lnTo>
                        <a:pt x="313" y="16"/>
                      </a:lnTo>
                      <a:lnTo>
                        <a:pt x="319" y="21"/>
                      </a:lnTo>
                      <a:lnTo>
                        <a:pt x="324" y="26"/>
                      </a:lnTo>
                      <a:lnTo>
                        <a:pt x="330" y="33"/>
                      </a:lnTo>
                      <a:lnTo>
                        <a:pt x="335" y="41"/>
                      </a:lnTo>
                      <a:lnTo>
                        <a:pt x="339" y="49"/>
                      </a:lnTo>
                      <a:lnTo>
                        <a:pt x="342" y="57"/>
                      </a:lnTo>
                      <a:lnTo>
                        <a:pt x="344" y="66"/>
                      </a:lnTo>
                      <a:lnTo>
                        <a:pt x="346" y="74"/>
                      </a:lnTo>
                      <a:lnTo>
                        <a:pt x="347" y="84"/>
                      </a:lnTo>
                      <a:lnTo>
                        <a:pt x="348" y="94"/>
                      </a:lnTo>
                    </a:path>
                  </a:pathLst>
                </a:custGeom>
                <a:noFill/>
                <a:ln w="9525">
                  <a:solidFill>
                    <a:srgbClr val="1F1A17"/>
                  </a:solidFill>
                  <a:round/>
                  <a:headEnd/>
                  <a:tailEnd/>
                </a:ln>
              </p:spPr>
              <p:txBody>
                <a:bodyPr/>
                <a:lstStyle/>
                <a:p>
                  <a:pPr eaLnBrk="1" hangingPunct="1"/>
                  <a:endParaRPr lang="pt-BR" b="1" u="none"/>
                </a:p>
              </p:txBody>
            </p:sp>
            <p:sp>
              <p:nvSpPr>
                <p:cNvPr id="455851" name="Freeform 2438"/>
                <p:cNvSpPr>
                  <a:spLocks/>
                </p:cNvSpPr>
                <p:nvPr/>
              </p:nvSpPr>
              <p:spPr bwMode="auto">
                <a:xfrm>
                  <a:off x="1362" y="2287"/>
                  <a:ext cx="87" cy="52"/>
                </a:xfrm>
                <a:custGeom>
                  <a:avLst/>
                  <a:gdLst>
                    <a:gd name="T0" fmla="*/ 0 w 348"/>
                    <a:gd name="T1" fmla="*/ 0 h 209"/>
                    <a:gd name="T2" fmla="*/ 0 w 348"/>
                    <a:gd name="T3" fmla="*/ 0 h 209"/>
                    <a:gd name="T4" fmla="*/ 0 w 348"/>
                    <a:gd name="T5" fmla="*/ 0 h 209"/>
                    <a:gd name="T6" fmla="*/ 0 w 348"/>
                    <a:gd name="T7" fmla="*/ 0 h 209"/>
                    <a:gd name="T8" fmla="*/ 0 w 348"/>
                    <a:gd name="T9" fmla="*/ 0 h 209"/>
                    <a:gd name="T10" fmla="*/ 0 w 348"/>
                    <a:gd name="T11" fmla="*/ 0 h 209"/>
                    <a:gd name="T12" fmla="*/ 0 w 348"/>
                    <a:gd name="T13" fmla="*/ 0 h 209"/>
                    <a:gd name="T14" fmla="*/ 0 w 348"/>
                    <a:gd name="T15" fmla="*/ 0 h 209"/>
                    <a:gd name="T16" fmla="*/ 0 w 348"/>
                    <a:gd name="T17" fmla="*/ 0 h 209"/>
                    <a:gd name="T18" fmla="*/ 0 w 348"/>
                    <a:gd name="T19" fmla="*/ 0 h 209"/>
                    <a:gd name="T20" fmla="*/ 0 w 348"/>
                    <a:gd name="T21" fmla="*/ 0 h 209"/>
                    <a:gd name="T22" fmla="*/ 0 w 348"/>
                    <a:gd name="T23" fmla="*/ 0 h 209"/>
                    <a:gd name="T24" fmla="*/ 0 w 348"/>
                    <a:gd name="T25" fmla="*/ 0 h 209"/>
                    <a:gd name="T26" fmla="*/ 0 w 348"/>
                    <a:gd name="T27" fmla="*/ 0 h 209"/>
                    <a:gd name="T28" fmla="*/ 0 w 348"/>
                    <a:gd name="T29" fmla="*/ 0 h 209"/>
                    <a:gd name="T30" fmla="*/ 0 w 348"/>
                    <a:gd name="T31" fmla="*/ 0 h 209"/>
                    <a:gd name="T32" fmla="*/ 0 w 348"/>
                    <a:gd name="T33" fmla="*/ 0 h 209"/>
                    <a:gd name="T34" fmla="*/ 0 w 348"/>
                    <a:gd name="T35" fmla="*/ 0 h 209"/>
                    <a:gd name="T36" fmla="*/ 0 w 348"/>
                    <a:gd name="T37" fmla="*/ 0 h 209"/>
                    <a:gd name="T38" fmla="*/ 0 w 348"/>
                    <a:gd name="T39" fmla="*/ 0 h 209"/>
                    <a:gd name="T40" fmla="*/ 0 w 348"/>
                    <a:gd name="T41" fmla="*/ 0 h 209"/>
                    <a:gd name="T42" fmla="*/ 0 w 348"/>
                    <a:gd name="T43" fmla="*/ 0 h 209"/>
                    <a:gd name="T44" fmla="*/ 0 w 348"/>
                    <a:gd name="T45" fmla="*/ 0 h 209"/>
                    <a:gd name="T46" fmla="*/ 0 w 348"/>
                    <a:gd name="T47" fmla="*/ 0 h 209"/>
                    <a:gd name="T48" fmla="*/ 0 w 348"/>
                    <a:gd name="T49" fmla="*/ 0 h 209"/>
                    <a:gd name="T50" fmla="*/ 0 w 348"/>
                    <a:gd name="T51" fmla="*/ 0 h 209"/>
                    <a:gd name="T52" fmla="*/ 0 w 348"/>
                    <a:gd name="T53" fmla="*/ 0 h 209"/>
                    <a:gd name="T54" fmla="*/ 0 w 348"/>
                    <a:gd name="T55" fmla="*/ 0 h 209"/>
                    <a:gd name="T56" fmla="*/ 0 w 348"/>
                    <a:gd name="T57" fmla="*/ 0 h 209"/>
                    <a:gd name="T58" fmla="*/ 0 w 348"/>
                    <a:gd name="T59" fmla="*/ 0 h 209"/>
                    <a:gd name="T60" fmla="*/ 0 w 348"/>
                    <a:gd name="T61" fmla="*/ 0 h 209"/>
                    <a:gd name="T62" fmla="*/ 0 w 348"/>
                    <a:gd name="T63" fmla="*/ 0 h 209"/>
                    <a:gd name="T64" fmla="*/ 0 w 348"/>
                    <a:gd name="T65" fmla="*/ 0 h 209"/>
                    <a:gd name="T66" fmla="*/ 0 w 348"/>
                    <a:gd name="T67" fmla="*/ 0 h 209"/>
                    <a:gd name="T68" fmla="*/ 0 w 348"/>
                    <a:gd name="T69" fmla="*/ 0 h 209"/>
                    <a:gd name="T70" fmla="*/ 0 w 348"/>
                    <a:gd name="T71" fmla="*/ 0 h 209"/>
                    <a:gd name="T72" fmla="*/ 0 w 348"/>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9"/>
                    <a:gd name="T113" fmla="*/ 348 w 348"/>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9">
                      <a:moveTo>
                        <a:pt x="348" y="94"/>
                      </a:moveTo>
                      <a:lnTo>
                        <a:pt x="348" y="114"/>
                      </a:lnTo>
                      <a:lnTo>
                        <a:pt x="348" y="124"/>
                      </a:lnTo>
                      <a:lnTo>
                        <a:pt x="347" y="133"/>
                      </a:lnTo>
                      <a:lnTo>
                        <a:pt x="345" y="143"/>
                      </a:lnTo>
                      <a:lnTo>
                        <a:pt x="342" y="152"/>
                      </a:lnTo>
                      <a:lnTo>
                        <a:pt x="339" y="160"/>
                      </a:lnTo>
                      <a:lnTo>
                        <a:pt x="335" y="168"/>
                      </a:lnTo>
                      <a:lnTo>
                        <a:pt x="330" y="174"/>
                      </a:lnTo>
                      <a:lnTo>
                        <a:pt x="325" y="181"/>
                      </a:lnTo>
                      <a:lnTo>
                        <a:pt x="319" y="188"/>
                      </a:lnTo>
                      <a:lnTo>
                        <a:pt x="314" y="193"/>
                      </a:lnTo>
                      <a:lnTo>
                        <a:pt x="306" y="197"/>
                      </a:lnTo>
                      <a:lnTo>
                        <a:pt x="300" y="201"/>
                      </a:lnTo>
                      <a:lnTo>
                        <a:pt x="293" y="205"/>
                      </a:lnTo>
                      <a:lnTo>
                        <a:pt x="285" y="206"/>
                      </a:lnTo>
                      <a:lnTo>
                        <a:pt x="276" y="207"/>
                      </a:lnTo>
                      <a:lnTo>
                        <a:pt x="268" y="209"/>
                      </a:lnTo>
                      <a:lnTo>
                        <a:pt x="0" y="209"/>
                      </a:lnTo>
                      <a:lnTo>
                        <a:pt x="0" y="0"/>
                      </a:lnTo>
                      <a:lnTo>
                        <a:pt x="268" y="0"/>
                      </a:lnTo>
                      <a:lnTo>
                        <a:pt x="276" y="0"/>
                      </a:lnTo>
                      <a:lnTo>
                        <a:pt x="285" y="1"/>
                      </a:lnTo>
                      <a:lnTo>
                        <a:pt x="293" y="4"/>
                      </a:lnTo>
                      <a:lnTo>
                        <a:pt x="300" y="7"/>
                      </a:lnTo>
                      <a:lnTo>
                        <a:pt x="306" y="11"/>
                      </a:lnTo>
                      <a:lnTo>
                        <a:pt x="314" y="16"/>
                      </a:lnTo>
                      <a:lnTo>
                        <a:pt x="319" y="21"/>
                      </a:lnTo>
                      <a:lnTo>
                        <a:pt x="325" y="27"/>
                      </a:lnTo>
                      <a:lnTo>
                        <a:pt x="330" y="33"/>
                      </a:lnTo>
                      <a:lnTo>
                        <a:pt x="335" y="41"/>
                      </a:lnTo>
                      <a:lnTo>
                        <a:pt x="339" y="49"/>
                      </a:lnTo>
                      <a:lnTo>
                        <a:pt x="342" y="57"/>
                      </a:lnTo>
                      <a:lnTo>
                        <a:pt x="345" y="65"/>
                      </a:lnTo>
                      <a:lnTo>
                        <a:pt x="347" y="74"/>
                      </a:lnTo>
                      <a:lnTo>
                        <a:pt x="348" y="85"/>
                      </a:lnTo>
                      <a:lnTo>
                        <a:pt x="348" y="94"/>
                      </a:lnTo>
                      <a:close/>
                    </a:path>
                  </a:pathLst>
                </a:custGeom>
                <a:solidFill>
                  <a:srgbClr val="DA251D"/>
                </a:solidFill>
                <a:ln w="9525">
                  <a:noFill/>
                  <a:round/>
                  <a:headEnd/>
                  <a:tailEnd/>
                </a:ln>
              </p:spPr>
              <p:txBody>
                <a:bodyPr/>
                <a:lstStyle/>
                <a:p>
                  <a:pPr eaLnBrk="1" hangingPunct="1"/>
                  <a:endParaRPr lang="pt-BR" b="1" u="none"/>
                </a:p>
              </p:txBody>
            </p:sp>
            <p:sp>
              <p:nvSpPr>
                <p:cNvPr id="455852" name="Freeform 2439"/>
                <p:cNvSpPr>
                  <a:spLocks/>
                </p:cNvSpPr>
                <p:nvPr/>
              </p:nvSpPr>
              <p:spPr bwMode="auto">
                <a:xfrm>
                  <a:off x="1362" y="2287"/>
                  <a:ext cx="87" cy="52"/>
                </a:xfrm>
                <a:custGeom>
                  <a:avLst/>
                  <a:gdLst>
                    <a:gd name="T0" fmla="*/ 0 w 348"/>
                    <a:gd name="T1" fmla="*/ 0 h 209"/>
                    <a:gd name="T2" fmla="*/ 0 w 348"/>
                    <a:gd name="T3" fmla="*/ 0 h 209"/>
                    <a:gd name="T4" fmla="*/ 0 w 348"/>
                    <a:gd name="T5" fmla="*/ 0 h 209"/>
                    <a:gd name="T6" fmla="*/ 0 w 348"/>
                    <a:gd name="T7" fmla="*/ 0 h 209"/>
                    <a:gd name="T8" fmla="*/ 0 w 348"/>
                    <a:gd name="T9" fmla="*/ 0 h 209"/>
                    <a:gd name="T10" fmla="*/ 0 w 348"/>
                    <a:gd name="T11" fmla="*/ 0 h 209"/>
                    <a:gd name="T12" fmla="*/ 0 w 348"/>
                    <a:gd name="T13" fmla="*/ 0 h 209"/>
                    <a:gd name="T14" fmla="*/ 0 w 348"/>
                    <a:gd name="T15" fmla="*/ 0 h 209"/>
                    <a:gd name="T16" fmla="*/ 0 w 348"/>
                    <a:gd name="T17" fmla="*/ 0 h 209"/>
                    <a:gd name="T18" fmla="*/ 0 w 348"/>
                    <a:gd name="T19" fmla="*/ 0 h 209"/>
                    <a:gd name="T20" fmla="*/ 0 w 348"/>
                    <a:gd name="T21" fmla="*/ 0 h 209"/>
                    <a:gd name="T22" fmla="*/ 0 w 348"/>
                    <a:gd name="T23" fmla="*/ 0 h 209"/>
                    <a:gd name="T24" fmla="*/ 0 w 348"/>
                    <a:gd name="T25" fmla="*/ 0 h 209"/>
                    <a:gd name="T26" fmla="*/ 0 w 348"/>
                    <a:gd name="T27" fmla="*/ 0 h 209"/>
                    <a:gd name="T28" fmla="*/ 0 w 348"/>
                    <a:gd name="T29" fmla="*/ 0 h 209"/>
                    <a:gd name="T30" fmla="*/ 0 w 348"/>
                    <a:gd name="T31" fmla="*/ 0 h 209"/>
                    <a:gd name="T32" fmla="*/ 0 w 348"/>
                    <a:gd name="T33" fmla="*/ 0 h 209"/>
                    <a:gd name="T34" fmla="*/ 0 w 348"/>
                    <a:gd name="T35" fmla="*/ 0 h 209"/>
                    <a:gd name="T36" fmla="*/ 0 w 348"/>
                    <a:gd name="T37" fmla="*/ 0 h 209"/>
                    <a:gd name="T38" fmla="*/ 0 w 348"/>
                    <a:gd name="T39" fmla="*/ 0 h 209"/>
                    <a:gd name="T40" fmla="*/ 0 w 348"/>
                    <a:gd name="T41" fmla="*/ 0 h 209"/>
                    <a:gd name="T42" fmla="*/ 0 w 348"/>
                    <a:gd name="T43" fmla="*/ 0 h 209"/>
                    <a:gd name="T44" fmla="*/ 0 w 348"/>
                    <a:gd name="T45" fmla="*/ 0 h 209"/>
                    <a:gd name="T46" fmla="*/ 0 w 348"/>
                    <a:gd name="T47" fmla="*/ 0 h 209"/>
                    <a:gd name="T48" fmla="*/ 0 w 348"/>
                    <a:gd name="T49" fmla="*/ 0 h 209"/>
                    <a:gd name="T50" fmla="*/ 0 w 348"/>
                    <a:gd name="T51" fmla="*/ 0 h 209"/>
                    <a:gd name="T52" fmla="*/ 0 w 348"/>
                    <a:gd name="T53" fmla="*/ 0 h 209"/>
                    <a:gd name="T54" fmla="*/ 0 w 348"/>
                    <a:gd name="T55" fmla="*/ 0 h 209"/>
                    <a:gd name="T56" fmla="*/ 0 w 348"/>
                    <a:gd name="T57" fmla="*/ 0 h 209"/>
                    <a:gd name="T58" fmla="*/ 0 w 348"/>
                    <a:gd name="T59" fmla="*/ 0 h 209"/>
                    <a:gd name="T60" fmla="*/ 0 w 348"/>
                    <a:gd name="T61" fmla="*/ 0 h 209"/>
                    <a:gd name="T62" fmla="*/ 0 w 348"/>
                    <a:gd name="T63" fmla="*/ 0 h 209"/>
                    <a:gd name="T64" fmla="*/ 0 w 348"/>
                    <a:gd name="T65" fmla="*/ 0 h 209"/>
                    <a:gd name="T66" fmla="*/ 0 w 348"/>
                    <a:gd name="T67" fmla="*/ 0 h 209"/>
                    <a:gd name="T68" fmla="*/ 0 w 348"/>
                    <a:gd name="T69" fmla="*/ 0 h 209"/>
                    <a:gd name="T70" fmla="*/ 0 w 348"/>
                    <a:gd name="T71" fmla="*/ 0 h 209"/>
                    <a:gd name="T72" fmla="*/ 0 w 348"/>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8"/>
                    <a:gd name="T112" fmla="*/ 0 h 209"/>
                    <a:gd name="T113" fmla="*/ 348 w 348"/>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8" h="209">
                      <a:moveTo>
                        <a:pt x="348" y="94"/>
                      </a:moveTo>
                      <a:lnTo>
                        <a:pt x="348" y="114"/>
                      </a:lnTo>
                      <a:lnTo>
                        <a:pt x="348" y="124"/>
                      </a:lnTo>
                      <a:lnTo>
                        <a:pt x="347" y="133"/>
                      </a:lnTo>
                      <a:lnTo>
                        <a:pt x="345" y="143"/>
                      </a:lnTo>
                      <a:lnTo>
                        <a:pt x="342" y="152"/>
                      </a:lnTo>
                      <a:lnTo>
                        <a:pt x="339" y="160"/>
                      </a:lnTo>
                      <a:lnTo>
                        <a:pt x="335" y="168"/>
                      </a:lnTo>
                      <a:lnTo>
                        <a:pt x="330" y="174"/>
                      </a:lnTo>
                      <a:lnTo>
                        <a:pt x="325" y="181"/>
                      </a:lnTo>
                      <a:lnTo>
                        <a:pt x="319" y="188"/>
                      </a:lnTo>
                      <a:lnTo>
                        <a:pt x="314" y="193"/>
                      </a:lnTo>
                      <a:lnTo>
                        <a:pt x="306" y="197"/>
                      </a:lnTo>
                      <a:lnTo>
                        <a:pt x="300" y="201"/>
                      </a:lnTo>
                      <a:lnTo>
                        <a:pt x="293" y="205"/>
                      </a:lnTo>
                      <a:lnTo>
                        <a:pt x="285" y="206"/>
                      </a:lnTo>
                      <a:lnTo>
                        <a:pt x="276" y="207"/>
                      </a:lnTo>
                      <a:lnTo>
                        <a:pt x="268" y="209"/>
                      </a:lnTo>
                      <a:lnTo>
                        <a:pt x="0" y="209"/>
                      </a:lnTo>
                      <a:lnTo>
                        <a:pt x="0" y="0"/>
                      </a:lnTo>
                      <a:lnTo>
                        <a:pt x="268" y="0"/>
                      </a:lnTo>
                      <a:lnTo>
                        <a:pt x="276" y="0"/>
                      </a:lnTo>
                      <a:lnTo>
                        <a:pt x="285" y="1"/>
                      </a:lnTo>
                      <a:lnTo>
                        <a:pt x="293" y="4"/>
                      </a:lnTo>
                      <a:lnTo>
                        <a:pt x="300" y="7"/>
                      </a:lnTo>
                      <a:lnTo>
                        <a:pt x="306" y="11"/>
                      </a:lnTo>
                      <a:lnTo>
                        <a:pt x="314" y="16"/>
                      </a:lnTo>
                      <a:lnTo>
                        <a:pt x="319" y="21"/>
                      </a:lnTo>
                      <a:lnTo>
                        <a:pt x="325" y="27"/>
                      </a:lnTo>
                      <a:lnTo>
                        <a:pt x="330" y="33"/>
                      </a:lnTo>
                      <a:lnTo>
                        <a:pt x="335" y="41"/>
                      </a:lnTo>
                      <a:lnTo>
                        <a:pt x="339" y="49"/>
                      </a:lnTo>
                      <a:lnTo>
                        <a:pt x="342" y="57"/>
                      </a:lnTo>
                      <a:lnTo>
                        <a:pt x="345" y="65"/>
                      </a:lnTo>
                      <a:lnTo>
                        <a:pt x="347" y="74"/>
                      </a:lnTo>
                      <a:lnTo>
                        <a:pt x="348" y="85"/>
                      </a:lnTo>
                      <a:lnTo>
                        <a:pt x="348" y="94"/>
                      </a:lnTo>
                      <a:close/>
                    </a:path>
                  </a:pathLst>
                </a:custGeom>
                <a:noFill/>
                <a:ln w="9525">
                  <a:solidFill>
                    <a:srgbClr val="1F1A17"/>
                  </a:solidFill>
                  <a:round/>
                  <a:headEnd/>
                  <a:tailEnd/>
                </a:ln>
              </p:spPr>
              <p:txBody>
                <a:bodyPr/>
                <a:lstStyle/>
                <a:p>
                  <a:pPr eaLnBrk="1" hangingPunct="1"/>
                  <a:endParaRPr lang="pt-BR" b="1" u="none"/>
                </a:p>
              </p:txBody>
            </p:sp>
            <p:sp>
              <p:nvSpPr>
                <p:cNvPr id="455853" name="Freeform 2440"/>
                <p:cNvSpPr>
                  <a:spLocks/>
                </p:cNvSpPr>
                <p:nvPr/>
              </p:nvSpPr>
              <p:spPr bwMode="auto">
                <a:xfrm>
                  <a:off x="1275" y="2289"/>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3"/>
                      </a:lnTo>
                      <a:lnTo>
                        <a:pt x="344" y="143"/>
                      </a:lnTo>
                      <a:lnTo>
                        <a:pt x="342" y="151"/>
                      </a:lnTo>
                      <a:lnTo>
                        <a:pt x="338" y="160"/>
                      </a:lnTo>
                      <a:lnTo>
                        <a:pt x="334" y="166"/>
                      </a:lnTo>
                      <a:lnTo>
                        <a:pt x="330" y="174"/>
                      </a:lnTo>
                      <a:lnTo>
                        <a:pt x="325" y="181"/>
                      </a:lnTo>
                      <a:lnTo>
                        <a:pt x="319" y="186"/>
                      </a:lnTo>
                      <a:lnTo>
                        <a:pt x="313" y="191"/>
                      </a:lnTo>
                      <a:lnTo>
                        <a:pt x="306" y="197"/>
                      </a:lnTo>
                      <a:lnTo>
                        <a:pt x="299" y="201"/>
                      </a:lnTo>
                      <a:lnTo>
                        <a:pt x="292" y="203"/>
                      </a:lnTo>
                      <a:lnTo>
                        <a:pt x="284" y="206"/>
                      </a:lnTo>
                      <a:lnTo>
                        <a:pt x="276" y="207"/>
                      </a:lnTo>
                      <a:lnTo>
                        <a:pt x="268" y="207"/>
                      </a:lnTo>
                      <a:lnTo>
                        <a:pt x="0" y="207"/>
                      </a:lnTo>
                      <a:lnTo>
                        <a:pt x="0" y="0"/>
                      </a:lnTo>
                      <a:lnTo>
                        <a:pt x="268" y="0"/>
                      </a:lnTo>
                      <a:lnTo>
                        <a:pt x="276" y="0"/>
                      </a:lnTo>
                      <a:lnTo>
                        <a:pt x="284" y="1"/>
                      </a:lnTo>
                      <a:lnTo>
                        <a:pt x="292" y="4"/>
                      </a:lnTo>
                      <a:lnTo>
                        <a:pt x="299" y="7"/>
                      </a:lnTo>
                      <a:lnTo>
                        <a:pt x="306" y="11"/>
                      </a:lnTo>
                      <a:lnTo>
                        <a:pt x="313" y="15"/>
                      </a:lnTo>
                      <a:lnTo>
                        <a:pt x="319" y="20"/>
                      </a:lnTo>
                      <a:lnTo>
                        <a:pt x="325" y="26"/>
                      </a:lnTo>
                      <a:lnTo>
                        <a:pt x="330" y="33"/>
                      </a:lnTo>
                      <a:lnTo>
                        <a:pt x="334" y="40"/>
                      </a:lnTo>
                      <a:lnTo>
                        <a:pt x="338" y="48"/>
                      </a:lnTo>
                      <a:lnTo>
                        <a:pt x="342" y="57"/>
                      </a:lnTo>
                      <a:lnTo>
                        <a:pt x="344" y="65"/>
                      </a:lnTo>
                      <a:lnTo>
                        <a:pt x="346" y="74"/>
                      </a:lnTo>
                      <a:lnTo>
                        <a:pt x="347" y="83"/>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5854" name="Freeform 2441"/>
                <p:cNvSpPr>
                  <a:spLocks/>
                </p:cNvSpPr>
                <p:nvPr/>
              </p:nvSpPr>
              <p:spPr bwMode="auto">
                <a:xfrm>
                  <a:off x="1275" y="2289"/>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4"/>
                      </a:lnTo>
                      <a:lnTo>
                        <a:pt x="347" y="124"/>
                      </a:lnTo>
                      <a:lnTo>
                        <a:pt x="346" y="133"/>
                      </a:lnTo>
                      <a:lnTo>
                        <a:pt x="344" y="143"/>
                      </a:lnTo>
                      <a:lnTo>
                        <a:pt x="342" y="151"/>
                      </a:lnTo>
                      <a:lnTo>
                        <a:pt x="338" y="160"/>
                      </a:lnTo>
                      <a:lnTo>
                        <a:pt x="334" y="166"/>
                      </a:lnTo>
                      <a:lnTo>
                        <a:pt x="330" y="174"/>
                      </a:lnTo>
                      <a:lnTo>
                        <a:pt x="325" y="181"/>
                      </a:lnTo>
                      <a:lnTo>
                        <a:pt x="319" y="186"/>
                      </a:lnTo>
                      <a:lnTo>
                        <a:pt x="313" y="191"/>
                      </a:lnTo>
                      <a:lnTo>
                        <a:pt x="306" y="197"/>
                      </a:lnTo>
                      <a:lnTo>
                        <a:pt x="299" y="201"/>
                      </a:lnTo>
                      <a:lnTo>
                        <a:pt x="292" y="203"/>
                      </a:lnTo>
                      <a:lnTo>
                        <a:pt x="284" y="206"/>
                      </a:lnTo>
                      <a:lnTo>
                        <a:pt x="276" y="207"/>
                      </a:lnTo>
                      <a:lnTo>
                        <a:pt x="268" y="207"/>
                      </a:lnTo>
                      <a:lnTo>
                        <a:pt x="0" y="207"/>
                      </a:lnTo>
                      <a:lnTo>
                        <a:pt x="0" y="0"/>
                      </a:lnTo>
                      <a:lnTo>
                        <a:pt x="268" y="0"/>
                      </a:lnTo>
                      <a:lnTo>
                        <a:pt x="276" y="0"/>
                      </a:lnTo>
                      <a:lnTo>
                        <a:pt x="284" y="1"/>
                      </a:lnTo>
                      <a:lnTo>
                        <a:pt x="292" y="4"/>
                      </a:lnTo>
                      <a:lnTo>
                        <a:pt x="299" y="7"/>
                      </a:lnTo>
                      <a:lnTo>
                        <a:pt x="306" y="11"/>
                      </a:lnTo>
                      <a:lnTo>
                        <a:pt x="313" y="15"/>
                      </a:lnTo>
                      <a:lnTo>
                        <a:pt x="319" y="20"/>
                      </a:lnTo>
                      <a:lnTo>
                        <a:pt x="325" y="26"/>
                      </a:lnTo>
                      <a:lnTo>
                        <a:pt x="330" y="33"/>
                      </a:lnTo>
                      <a:lnTo>
                        <a:pt x="334" y="40"/>
                      </a:lnTo>
                      <a:lnTo>
                        <a:pt x="338" y="48"/>
                      </a:lnTo>
                      <a:lnTo>
                        <a:pt x="342" y="57"/>
                      </a:lnTo>
                      <a:lnTo>
                        <a:pt x="344" y="65"/>
                      </a:lnTo>
                      <a:lnTo>
                        <a:pt x="346" y="74"/>
                      </a:lnTo>
                      <a:lnTo>
                        <a:pt x="347" y="83"/>
                      </a:lnTo>
                      <a:lnTo>
                        <a:pt x="347" y="94"/>
                      </a:lnTo>
                    </a:path>
                  </a:pathLst>
                </a:custGeom>
                <a:noFill/>
                <a:ln w="9525">
                  <a:solidFill>
                    <a:srgbClr val="1F1A17"/>
                  </a:solidFill>
                  <a:round/>
                  <a:headEnd/>
                  <a:tailEnd/>
                </a:ln>
              </p:spPr>
              <p:txBody>
                <a:bodyPr/>
                <a:lstStyle/>
                <a:p>
                  <a:pPr eaLnBrk="1" hangingPunct="1"/>
                  <a:endParaRPr lang="pt-BR" b="1" u="none"/>
                </a:p>
              </p:txBody>
            </p:sp>
            <p:sp>
              <p:nvSpPr>
                <p:cNvPr id="455855" name="Freeform 2442"/>
                <p:cNvSpPr>
                  <a:spLocks/>
                </p:cNvSpPr>
                <p:nvPr/>
              </p:nvSpPr>
              <p:spPr bwMode="auto">
                <a:xfrm>
                  <a:off x="1373" y="2385"/>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3"/>
                      </a:lnTo>
                      <a:lnTo>
                        <a:pt x="347" y="124"/>
                      </a:lnTo>
                      <a:lnTo>
                        <a:pt x="346" y="133"/>
                      </a:lnTo>
                      <a:lnTo>
                        <a:pt x="344" y="142"/>
                      </a:lnTo>
                      <a:lnTo>
                        <a:pt x="342" y="150"/>
                      </a:lnTo>
                      <a:lnTo>
                        <a:pt x="338" y="160"/>
                      </a:lnTo>
                      <a:lnTo>
                        <a:pt x="334" y="166"/>
                      </a:lnTo>
                      <a:lnTo>
                        <a:pt x="330" y="174"/>
                      </a:lnTo>
                      <a:lnTo>
                        <a:pt x="325" y="181"/>
                      </a:lnTo>
                      <a:lnTo>
                        <a:pt x="318" y="186"/>
                      </a:lnTo>
                      <a:lnTo>
                        <a:pt x="313" y="193"/>
                      </a:lnTo>
                      <a:lnTo>
                        <a:pt x="306" y="197"/>
                      </a:lnTo>
                      <a:lnTo>
                        <a:pt x="298" y="200"/>
                      </a:lnTo>
                      <a:lnTo>
                        <a:pt x="292" y="203"/>
                      </a:lnTo>
                      <a:lnTo>
                        <a:pt x="284" y="206"/>
                      </a:lnTo>
                      <a:lnTo>
                        <a:pt x="276" y="207"/>
                      </a:lnTo>
                      <a:lnTo>
                        <a:pt x="267" y="207"/>
                      </a:lnTo>
                      <a:lnTo>
                        <a:pt x="0" y="207"/>
                      </a:lnTo>
                      <a:lnTo>
                        <a:pt x="0" y="0"/>
                      </a:lnTo>
                      <a:lnTo>
                        <a:pt x="267" y="0"/>
                      </a:lnTo>
                      <a:lnTo>
                        <a:pt x="276" y="0"/>
                      </a:lnTo>
                      <a:lnTo>
                        <a:pt x="284" y="1"/>
                      </a:lnTo>
                      <a:lnTo>
                        <a:pt x="292" y="4"/>
                      </a:lnTo>
                      <a:lnTo>
                        <a:pt x="298" y="6"/>
                      </a:lnTo>
                      <a:lnTo>
                        <a:pt x="306" y="10"/>
                      </a:lnTo>
                      <a:lnTo>
                        <a:pt x="313" y="14"/>
                      </a:lnTo>
                      <a:lnTo>
                        <a:pt x="318" y="20"/>
                      </a:lnTo>
                      <a:lnTo>
                        <a:pt x="325" y="26"/>
                      </a:lnTo>
                      <a:lnTo>
                        <a:pt x="330" y="33"/>
                      </a:lnTo>
                      <a:lnTo>
                        <a:pt x="334" y="39"/>
                      </a:lnTo>
                      <a:lnTo>
                        <a:pt x="338" y="47"/>
                      </a:lnTo>
                      <a:lnTo>
                        <a:pt x="342" y="57"/>
                      </a:lnTo>
                      <a:lnTo>
                        <a:pt x="344" y="65"/>
                      </a:lnTo>
                      <a:lnTo>
                        <a:pt x="346" y="74"/>
                      </a:lnTo>
                      <a:lnTo>
                        <a:pt x="347" y="83"/>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5856" name="Freeform 2443"/>
                <p:cNvSpPr>
                  <a:spLocks/>
                </p:cNvSpPr>
                <p:nvPr/>
              </p:nvSpPr>
              <p:spPr bwMode="auto">
                <a:xfrm>
                  <a:off x="1373" y="2385"/>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4"/>
                      </a:moveTo>
                      <a:lnTo>
                        <a:pt x="347" y="113"/>
                      </a:lnTo>
                      <a:lnTo>
                        <a:pt x="347" y="124"/>
                      </a:lnTo>
                      <a:lnTo>
                        <a:pt x="346" y="133"/>
                      </a:lnTo>
                      <a:lnTo>
                        <a:pt x="344" y="142"/>
                      </a:lnTo>
                      <a:lnTo>
                        <a:pt x="342" y="150"/>
                      </a:lnTo>
                      <a:lnTo>
                        <a:pt x="338" y="160"/>
                      </a:lnTo>
                      <a:lnTo>
                        <a:pt x="334" y="166"/>
                      </a:lnTo>
                      <a:lnTo>
                        <a:pt x="330" y="174"/>
                      </a:lnTo>
                      <a:lnTo>
                        <a:pt x="325" y="181"/>
                      </a:lnTo>
                      <a:lnTo>
                        <a:pt x="318" y="186"/>
                      </a:lnTo>
                      <a:lnTo>
                        <a:pt x="313" y="193"/>
                      </a:lnTo>
                      <a:lnTo>
                        <a:pt x="306" y="197"/>
                      </a:lnTo>
                      <a:lnTo>
                        <a:pt x="298" y="200"/>
                      </a:lnTo>
                      <a:lnTo>
                        <a:pt x="292" y="203"/>
                      </a:lnTo>
                      <a:lnTo>
                        <a:pt x="284" y="206"/>
                      </a:lnTo>
                      <a:lnTo>
                        <a:pt x="276" y="207"/>
                      </a:lnTo>
                      <a:lnTo>
                        <a:pt x="267" y="207"/>
                      </a:lnTo>
                      <a:lnTo>
                        <a:pt x="0" y="207"/>
                      </a:lnTo>
                      <a:lnTo>
                        <a:pt x="0" y="0"/>
                      </a:lnTo>
                      <a:lnTo>
                        <a:pt x="267" y="0"/>
                      </a:lnTo>
                      <a:lnTo>
                        <a:pt x="276" y="0"/>
                      </a:lnTo>
                      <a:lnTo>
                        <a:pt x="284" y="1"/>
                      </a:lnTo>
                      <a:lnTo>
                        <a:pt x="292" y="4"/>
                      </a:lnTo>
                      <a:lnTo>
                        <a:pt x="298" y="6"/>
                      </a:lnTo>
                      <a:lnTo>
                        <a:pt x="306" y="10"/>
                      </a:lnTo>
                      <a:lnTo>
                        <a:pt x="313" y="14"/>
                      </a:lnTo>
                      <a:lnTo>
                        <a:pt x="318" y="20"/>
                      </a:lnTo>
                      <a:lnTo>
                        <a:pt x="325" y="26"/>
                      </a:lnTo>
                      <a:lnTo>
                        <a:pt x="330" y="33"/>
                      </a:lnTo>
                      <a:lnTo>
                        <a:pt x="334" y="39"/>
                      </a:lnTo>
                      <a:lnTo>
                        <a:pt x="338" y="47"/>
                      </a:lnTo>
                      <a:lnTo>
                        <a:pt x="342" y="57"/>
                      </a:lnTo>
                      <a:lnTo>
                        <a:pt x="344" y="65"/>
                      </a:lnTo>
                      <a:lnTo>
                        <a:pt x="346" y="74"/>
                      </a:lnTo>
                      <a:lnTo>
                        <a:pt x="347" y="83"/>
                      </a:lnTo>
                      <a:lnTo>
                        <a:pt x="347" y="94"/>
                      </a:lnTo>
                      <a:close/>
                    </a:path>
                  </a:pathLst>
                </a:custGeom>
                <a:noFill/>
                <a:ln w="9525">
                  <a:solidFill>
                    <a:srgbClr val="1F1A17"/>
                  </a:solidFill>
                  <a:round/>
                  <a:headEnd/>
                  <a:tailEnd/>
                </a:ln>
              </p:spPr>
              <p:txBody>
                <a:bodyPr/>
                <a:lstStyle/>
                <a:p>
                  <a:pPr eaLnBrk="1" hangingPunct="1"/>
                  <a:endParaRPr lang="pt-BR" b="1" u="none"/>
                </a:p>
              </p:txBody>
            </p:sp>
            <p:sp>
              <p:nvSpPr>
                <p:cNvPr id="455857" name="Freeform 2444"/>
                <p:cNvSpPr>
                  <a:spLocks/>
                </p:cNvSpPr>
                <p:nvPr/>
              </p:nvSpPr>
              <p:spPr bwMode="auto">
                <a:xfrm>
                  <a:off x="1459" y="2386"/>
                  <a:ext cx="86" cy="52"/>
                </a:xfrm>
                <a:custGeom>
                  <a:avLst/>
                  <a:gdLst>
                    <a:gd name="T0" fmla="*/ 0 w 347"/>
                    <a:gd name="T1" fmla="*/ 0 h 209"/>
                    <a:gd name="T2" fmla="*/ 0 w 347"/>
                    <a:gd name="T3" fmla="*/ 0 h 209"/>
                    <a:gd name="T4" fmla="*/ 0 w 347"/>
                    <a:gd name="T5" fmla="*/ 0 h 209"/>
                    <a:gd name="T6" fmla="*/ 0 w 347"/>
                    <a:gd name="T7" fmla="*/ 0 h 209"/>
                    <a:gd name="T8" fmla="*/ 0 w 347"/>
                    <a:gd name="T9" fmla="*/ 0 h 209"/>
                    <a:gd name="T10" fmla="*/ 0 w 347"/>
                    <a:gd name="T11" fmla="*/ 0 h 209"/>
                    <a:gd name="T12" fmla="*/ 0 w 347"/>
                    <a:gd name="T13" fmla="*/ 0 h 209"/>
                    <a:gd name="T14" fmla="*/ 0 w 347"/>
                    <a:gd name="T15" fmla="*/ 0 h 209"/>
                    <a:gd name="T16" fmla="*/ 0 w 347"/>
                    <a:gd name="T17" fmla="*/ 0 h 209"/>
                    <a:gd name="T18" fmla="*/ 0 w 347"/>
                    <a:gd name="T19" fmla="*/ 0 h 209"/>
                    <a:gd name="T20" fmla="*/ 0 w 347"/>
                    <a:gd name="T21" fmla="*/ 0 h 209"/>
                    <a:gd name="T22" fmla="*/ 0 w 347"/>
                    <a:gd name="T23" fmla="*/ 0 h 209"/>
                    <a:gd name="T24" fmla="*/ 0 w 347"/>
                    <a:gd name="T25" fmla="*/ 0 h 209"/>
                    <a:gd name="T26" fmla="*/ 0 w 347"/>
                    <a:gd name="T27" fmla="*/ 0 h 209"/>
                    <a:gd name="T28" fmla="*/ 0 w 347"/>
                    <a:gd name="T29" fmla="*/ 0 h 209"/>
                    <a:gd name="T30" fmla="*/ 0 w 347"/>
                    <a:gd name="T31" fmla="*/ 0 h 209"/>
                    <a:gd name="T32" fmla="*/ 0 w 347"/>
                    <a:gd name="T33" fmla="*/ 0 h 209"/>
                    <a:gd name="T34" fmla="*/ 0 w 347"/>
                    <a:gd name="T35" fmla="*/ 0 h 209"/>
                    <a:gd name="T36" fmla="*/ 0 w 347"/>
                    <a:gd name="T37" fmla="*/ 0 h 209"/>
                    <a:gd name="T38" fmla="*/ 0 w 347"/>
                    <a:gd name="T39" fmla="*/ 0 h 209"/>
                    <a:gd name="T40" fmla="*/ 0 w 347"/>
                    <a:gd name="T41" fmla="*/ 0 h 209"/>
                    <a:gd name="T42" fmla="*/ 0 w 347"/>
                    <a:gd name="T43" fmla="*/ 0 h 209"/>
                    <a:gd name="T44" fmla="*/ 0 w 347"/>
                    <a:gd name="T45" fmla="*/ 0 h 209"/>
                    <a:gd name="T46" fmla="*/ 0 w 347"/>
                    <a:gd name="T47" fmla="*/ 0 h 209"/>
                    <a:gd name="T48" fmla="*/ 0 w 347"/>
                    <a:gd name="T49" fmla="*/ 0 h 209"/>
                    <a:gd name="T50" fmla="*/ 0 w 347"/>
                    <a:gd name="T51" fmla="*/ 0 h 209"/>
                    <a:gd name="T52" fmla="*/ 0 w 347"/>
                    <a:gd name="T53" fmla="*/ 0 h 209"/>
                    <a:gd name="T54" fmla="*/ 0 w 347"/>
                    <a:gd name="T55" fmla="*/ 0 h 209"/>
                    <a:gd name="T56" fmla="*/ 0 w 347"/>
                    <a:gd name="T57" fmla="*/ 0 h 209"/>
                    <a:gd name="T58" fmla="*/ 0 w 347"/>
                    <a:gd name="T59" fmla="*/ 0 h 209"/>
                    <a:gd name="T60" fmla="*/ 0 w 347"/>
                    <a:gd name="T61" fmla="*/ 0 h 209"/>
                    <a:gd name="T62" fmla="*/ 0 w 347"/>
                    <a:gd name="T63" fmla="*/ 0 h 209"/>
                    <a:gd name="T64" fmla="*/ 0 w 347"/>
                    <a:gd name="T65" fmla="*/ 0 h 209"/>
                    <a:gd name="T66" fmla="*/ 0 w 347"/>
                    <a:gd name="T67" fmla="*/ 0 h 209"/>
                    <a:gd name="T68" fmla="*/ 0 w 347"/>
                    <a:gd name="T69" fmla="*/ 0 h 209"/>
                    <a:gd name="T70" fmla="*/ 0 w 347"/>
                    <a:gd name="T71" fmla="*/ 0 h 209"/>
                    <a:gd name="T72" fmla="*/ 0 w 347"/>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9"/>
                    <a:gd name="T113" fmla="*/ 347 w 347"/>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9">
                      <a:moveTo>
                        <a:pt x="347" y="94"/>
                      </a:moveTo>
                      <a:lnTo>
                        <a:pt x="347" y="115"/>
                      </a:lnTo>
                      <a:lnTo>
                        <a:pt x="347" y="125"/>
                      </a:lnTo>
                      <a:lnTo>
                        <a:pt x="346" y="134"/>
                      </a:lnTo>
                      <a:lnTo>
                        <a:pt x="344" y="143"/>
                      </a:lnTo>
                      <a:lnTo>
                        <a:pt x="342" y="152"/>
                      </a:lnTo>
                      <a:lnTo>
                        <a:pt x="338" y="160"/>
                      </a:lnTo>
                      <a:lnTo>
                        <a:pt x="334" y="168"/>
                      </a:lnTo>
                      <a:lnTo>
                        <a:pt x="330" y="175"/>
                      </a:lnTo>
                      <a:lnTo>
                        <a:pt x="324" y="181"/>
                      </a:lnTo>
                      <a:lnTo>
                        <a:pt x="319" y="188"/>
                      </a:lnTo>
                      <a:lnTo>
                        <a:pt x="313" y="193"/>
                      </a:lnTo>
                      <a:lnTo>
                        <a:pt x="306" y="197"/>
                      </a:lnTo>
                      <a:lnTo>
                        <a:pt x="299" y="201"/>
                      </a:lnTo>
                      <a:lnTo>
                        <a:pt x="291" y="205"/>
                      </a:lnTo>
                      <a:lnTo>
                        <a:pt x="284" y="206"/>
                      </a:lnTo>
                      <a:lnTo>
                        <a:pt x="276" y="208"/>
                      </a:lnTo>
                      <a:lnTo>
                        <a:pt x="268" y="209"/>
                      </a:lnTo>
                      <a:lnTo>
                        <a:pt x="0" y="209"/>
                      </a:lnTo>
                      <a:lnTo>
                        <a:pt x="0" y="0"/>
                      </a:lnTo>
                      <a:lnTo>
                        <a:pt x="268" y="0"/>
                      </a:lnTo>
                      <a:lnTo>
                        <a:pt x="276" y="0"/>
                      </a:lnTo>
                      <a:lnTo>
                        <a:pt x="284" y="2"/>
                      </a:lnTo>
                      <a:lnTo>
                        <a:pt x="291" y="4"/>
                      </a:lnTo>
                      <a:lnTo>
                        <a:pt x="299" y="7"/>
                      </a:lnTo>
                      <a:lnTo>
                        <a:pt x="306" y="11"/>
                      </a:lnTo>
                      <a:lnTo>
                        <a:pt x="313" y="16"/>
                      </a:lnTo>
                      <a:lnTo>
                        <a:pt x="319" y="22"/>
                      </a:lnTo>
                      <a:lnTo>
                        <a:pt x="324" y="27"/>
                      </a:lnTo>
                      <a:lnTo>
                        <a:pt x="330" y="33"/>
                      </a:lnTo>
                      <a:lnTo>
                        <a:pt x="334" y="41"/>
                      </a:lnTo>
                      <a:lnTo>
                        <a:pt x="338" y="49"/>
                      </a:lnTo>
                      <a:lnTo>
                        <a:pt x="342" y="57"/>
                      </a:lnTo>
                      <a:lnTo>
                        <a:pt x="344" y="66"/>
                      </a:lnTo>
                      <a:lnTo>
                        <a:pt x="346" y="76"/>
                      </a:lnTo>
                      <a:lnTo>
                        <a:pt x="347" y="85"/>
                      </a:lnTo>
                      <a:lnTo>
                        <a:pt x="347" y="94"/>
                      </a:lnTo>
                      <a:close/>
                    </a:path>
                  </a:pathLst>
                </a:custGeom>
                <a:solidFill>
                  <a:srgbClr val="DA251D"/>
                </a:solidFill>
                <a:ln w="9525">
                  <a:noFill/>
                  <a:round/>
                  <a:headEnd/>
                  <a:tailEnd/>
                </a:ln>
              </p:spPr>
              <p:txBody>
                <a:bodyPr/>
                <a:lstStyle/>
                <a:p>
                  <a:pPr eaLnBrk="1" hangingPunct="1"/>
                  <a:endParaRPr lang="pt-BR" b="1" u="none"/>
                </a:p>
              </p:txBody>
            </p:sp>
            <p:sp>
              <p:nvSpPr>
                <p:cNvPr id="455858" name="Freeform 2445"/>
                <p:cNvSpPr>
                  <a:spLocks/>
                </p:cNvSpPr>
                <p:nvPr/>
              </p:nvSpPr>
              <p:spPr bwMode="auto">
                <a:xfrm>
                  <a:off x="1459" y="2386"/>
                  <a:ext cx="86" cy="52"/>
                </a:xfrm>
                <a:custGeom>
                  <a:avLst/>
                  <a:gdLst>
                    <a:gd name="T0" fmla="*/ 0 w 347"/>
                    <a:gd name="T1" fmla="*/ 0 h 209"/>
                    <a:gd name="T2" fmla="*/ 0 w 347"/>
                    <a:gd name="T3" fmla="*/ 0 h 209"/>
                    <a:gd name="T4" fmla="*/ 0 w 347"/>
                    <a:gd name="T5" fmla="*/ 0 h 209"/>
                    <a:gd name="T6" fmla="*/ 0 w 347"/>
                    <a:gd name="T7" fmla="*/ 0 h 209"/>
                    <a:gd name="T8" fmla="*/ 0 w 347"/>
                    <a:gd name="T9" fmla="*/ 0 h 209"/>
                    <a:gd name="T10" fmla="*/ 0 w 347"/>
                    <a:gd name="T11" fmla="*/ 0 h 209"/>
                    <a:gd name="T12" fmla="*/ 0 w 347"/>
                    <a:gd name="T13" fmla="*/ 0 h 209"/>
                    <a:gd name="T14" fmla="*/ 0 w 347"/>
                    <a:gd name="T15" fmla="*/ 0 h 209"/>
                    <a:gd name="T16" fmla="*/ 0 w 347"/>
                    <a:gd name="T17" fmla="*/ 0 h 209"/>
                    <a:gd name="T18" fmla="*/ 0 w 347"/>
                    <a:gd name="T19" fmla="*/ 0 h 209"/>
                    <a:gd name="T20" fmla="*/ 0 w 347"/>
                    <a:gd name="T21" fmla="*/ 0 h 209"/>
                    <a:gd name="T22" fmla="*/ 0 w 347"/>
                    <a:gd name="T23" fmla="*/ 0 h 209"/>
                    <a:gd name="T24" fmla="*/ 0 w 347"/>
                    <a:gd name="T25" fmla="*/ 0 h 209"/>
                    <a:gd name="T26" fmla="*/ 0 w 347"/>
                    <a:gd name="T27" fmla="*/ 0 h 209"/>
                    <a:gd name="T28" fmla="*/ 0 w 347"/>
                    <a:gd name="T29" fmla="*/ 0 h 209"/>
                    <a:gd name="T30" fmla="*/ 0 w 347"/>
                    <a:gd name="T31" fmla="*/ 0 h 209"/>
                    <a:gd name="T32" fmla="*/ 0 w 347"/>
                    <a:gd name="T33" fmla="*/ 0 h 209"/>
                    <a:gd name="T34" fmla="*/ 0 w 347"/>
                    <a:gd name="T35" fmla="*/ 0 h 209"/>
                    <a:gd name="T36" fmla="*/ 0 w 347"/>
                    <a:gd name="T37" fmla="*/ 0 h 209"/>
                    <a:gd name="T38" fmla="*/ 0 w 347"/>
                    <a:gd name="T39" fmla="*/ 0 h 209"/>
                    <a:gd name="T40" fmla="*/ 0 w 347"/>
                    <a:gd name="T41" fmla="*/ 0 h 209"/>
                    <a:gd name="T42" fmla="*/ 0 w 347"/>
                    <a:gd name="T43" fmla="*/ 0 h 209"/>
                    <a:gd name="T44" fmla="*/ 0 w 347"/>
                    <a:gd name="T45" fmla="*/ 0 h 209"/>
                    <a:gd name="T46" fmla="*/ 0 w 347"/>
                    <a:gd name="T47" fmla="*/ 0 h 209"/>
                    <a:gd name="T48" fmla="*/ 0 w 347"/>
                    <a:gd name="T49" fmla="*/ 0 h 209"/>
                    <a:gd name="T50" fmla="*/ 0 w 347"/>
                    <a:gd name="T51" fmla="*/ 0 h 209"/>
                    <a:gd name="T52" fmla="*/ 0 w 347"/>
                    <a:gd name="T53" fmla="*/ 0 h 209"/>
                    <a:gd name="T54" fmla="*/ 0 w 347"/>
                    <a:gd name="T55" fmla="*/ 0 h 209"/>
                    <a:gd name="T56" fmla="*/ 0 w 347"/>
                    <a:gd name="T57" fmla="*/ 0 h 209"/>
                    <a:gd name="T58" fmla="*/ 0 w 347"/>
                    <a:gd name="T59" fmla="*/ 0 h 209"/>
                    <a:gd name="T60" fmla="*/ 0 w 347"/>
                    <a:gd name="T61" fmla="*/ 0 h 209"/>
                    <a:gd name="T62" fmla="*/ 0 w 347"/>
                    <a:gd name="T63" fmla="*/ 0 h 209"/>
                    <a:gd name="T64" fmla="*/ 0 w 347"/>
                    <a:gd name="T65" fmla="*/ 0 h 209"/>
                    <a:gd name="T66" fmla="*/ 0 w 347"/>
                    <a:gd name="T67" fmla="*/ 0 h 209"/>
                    <a:gd name="T68" fmla="*/ 0 w 347"/>
                    <a:gd name="T69" fmla="*/ 0 h 209"/>
                    <a:gd name="T70" fmla="*/ 0 w 347"/>
                    <a:gd name="T71" fmla="*/ 0 h 209"/>
                    <a:gd name="T72" fmla="*/ 0 w 347"/>
                    <a:gd name="T73" fmla="*/ 0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9"/>
                    <a:gd name="T113" fmla="*/ 347 w 347"/>
                    <a:gd name="T114" fmla="*/ 209 h 2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9">
                      <a:moveTo>
                        <a:pt x="347" y="94"/>
                      </a:moveTo>
                      <a:lnTo>
                        <a:pt x="347" y="115"/>
                      </a:lnTo>
                      <a:lnTo>
                        <a:pt x="347" y="125"/>
                      </a:lnTo>
                      <a:lnTo>
                        <a:pt x="346" y="134"/>
                      </a:lnTo>
                      <a:lnTo>
                        <a:pt x="344" y="143"/>
                      </a:lnTo>
                      <a:lnTo>
                        <a:pt x="342" y="152"/>
                      </a:lnTo>
                      <a:lnTo>
                        <a:pt x="338" y="160"/>
                      </a:lnTo>
                      <a:lnTo>
                        <a:pt x="334" y="168"/>
                      </a:lnTo>
                      <a:lnTo>
                        <a:pt x="330" y="175"/>
                      </a:lnTo>
                      <a:lnTo>
                        <a:pt x="324" y="181"/>
                      </a:lnTo>
                      <a:lnTo>
                        <a:pt x="319" y="188"/>
                      </a:lnTo>
                      <a:lnTo>
                        <a:pt x="313" y="193"/>
                      </a:lnTo>
                      <a:lnTo>
                        <a:pt x="306" y="197"/>
                      </a:lnTo>
                      <a:lnTo>
                        <a:pt x="299" y="201"/>
                      </a:lnTo>
                      <a:lnTo>
                        <a:pt x="291" y="205"/>
                      </a:lnTo>
                      <a:lnTo>
                        <a:pt x="284" y="206"/>
                      </a:lnTo>
                      <a:lnTo>
                        <a:pt x="276" y="208"/>
                      </a:lnTo>
                      <a:lnTo>
                        <a:pt x="268" y="209"/>
                      </a:lnTo>
                      <a:lnTo>
                        <a:pt x="0" y="209"/>
                      </a:lnTo>
                      <a:lnTo>
                        <a:pt x="0" y="0"/>
                      </a:lnTo>
                      <a:lnTo>
                        <a:pt x="268" y="0"/>
                      </a:lnTo>
                      <a:lnTo>
                        <a:pt x="276" y="0"/>
                      </a:lnTo>
                      <a:lnTo>
                        <a:pt x="284" y="2"/>
                      </a:lnTo>
                      <a:lnTo>
                        <a:pt x="291" y="4"/>
                      </a:lnTo>
                      <a:lnTo>
                        <a:pt x="299" y="7"/>
                      </a:lnTo>
                      <a:lnTo>
                        <a:pt x="306" y="11"/>
                      </a:lnTo>
                      <a:lnTo>
                        <a:pt x="313" y="16"/>
                      </a:lnTo>
                      <a:lnTo>
                        <a:pt x="319" y="22"/>
                      </a:lnTo>
                      <a:lnTo>
                        <a:pt x="324" y="27"/>
                      </a:lnTo>
                      <a:lnTo>
                        <a:pt x="330" y="33"/>
                      </a:lnTo>
                      <a:lnTo>
                        <a:pt x="334" y="41"/>
                      </a:lnTo>
                      <a:lnTo>
                        <a:pt x="338" y="49"/>
                      </a:lnTo>
                      <a:lnTo>
                        <a:pt x="342" y="57"/>
                      </a:lnTo>
                      <a:lnTo>
                        <a:pt x="344" y="66"/>
                      </a:lnTo>
                      <a:lnTo>
                        <a:pt x="346" y="76"/>
                      </a:lnTo>
                      <a:lnTo>
                        <a:pt x="347" y="85"/>
                      </a:lnTo>
                      <a:lnTo>
                        <a:pt x="347" y="94"/>
                      </a:lnTo>
                      <a:close/>
                    </a:path>
                  </a:pathLst>
                </a:custGeom>
                <a:noFill/>
                <a:ln w="9525">
                  <a:solidFill>
                    <a:srgbClr val="1F1A17"/>
                  </a:solidFill>
                  <a:round/>
                  <a:headEnd/>
                  <a:tailEnd/>
                </a:ln>
              </p:spPr>
              <p:txBody>
                <a:bodyPr/>
                <a:lstStyle/>
                <a:p>
                  <a:pPr eaLnBrk="1" hangingPunct="1"/>
                  <a:endParaRPr lang="pt-BR" b="1" u="none"/>
                </a:p>
              </p:txBody>
            </p:sp>
            <p:sp>
              <p:nvSpPr>
                <p:cNvPr id="455859" name="Freeform 2446"/>
                <p:cNvSpPr>
                  <a:spLocks/>
                </p:cNvSpPr>
                <p:nvPr/>
              </p:nvSpPr>
              <p:spPr bwMode="auto">
                <a:xfrm>
                  <a:off x="1402" y="2485"/>
                  <a:ext cx="87" cy="52"/>
                </a:xfrm>
                <a:custGeom>
                  <a:avLst/>
                  <a:gdLst>
                    <a:gd name="T0" fmla="*/ 0 w 349"/>
                    <a:gd name="T1" fmla="*/ 0 h 208"/>
                    <a:gd name="T2" fmla="*/ 0 w 349"/>
                    <a:gd name="T3" fmla="*/ 0 h 208"/>
                    <a:gd name="T4" fmla="*/ 0 w 349"/>
                    <a:gd name="T5" fmla="*/ 0 h 208"/>
                    <a:gd name="T6" fmla="*/ 0 w 349"/>
                    <a:gd name="T7" fmla="*/ 0 h 208"/>
                    <a:gd name="T8" fmla="*/ 0 w 349"/>
                    <a:gd name="T9" fmla="*/ 0 h 208"/>
                    <a:gd name="T10" fmla="*/ 0 w 349"/>
                    <a:gd name="T11" fmla="*/ 0 h 208"/>
                    <a:gd name="T12" fmla="*/ 0 w 349"/>
                    <a:gd name="T13" fmla="*/ 0 h 208"/>
                    <a:gd name="T14" fmla="*/ 0 w 349"/>
                    <a:gd name="T15" fmla="*/ 0 h 208"/>
                    <a:gd name="T16" fmla="*/ 0 w 349"/>
                    <a:gd name="T17" fmla="*/ 0 h 208"/>
                    <a:gd name="T18" fmla="*/ 0 w 349"/>
                    <a:gd name="T19" fmla="*/ 0 h 208"/>
                    <a:gd name="T20" fmla="*/ 0 w 349"/>
                    <a:gd name="T21" fmla="*/ 0 h 208"/>
                    <a:gd name="T22" fmla="*/ 0 w 349"/>
                    <a:gd name="T23" fmla="*/ 0 h 208"/>
                    <a:gd name="T24" fmla="*/ 0 w 349"/>
                    <a:gd name="T25" fmla="*/ 0 h 208"/>
                    <a:gd name="T26" fmla="*/ 0 w 349"/>
                    <a:gd name="T27" fmla="*/ 0 h 208"/>
                    <a:gd name="T28" fmla="*/ 0 w 349"/>
                    <a:gd name="T29" fmla="*/ 0 h 208"/>
                    <a:gd name="T30" fmla="*/ 0 w 349"/>
                    <a:gd name="T31" fmla="*/ 0 h 208"/>
                    <a:gd name="T32" fmla="*/ 0 w 349"/>
                    <a:gd name="T33" fmla="*/ 0 h 208"/>
                    <a:gd name="T34" fmla="*/ 0 w 349"/>
                    <a:gd name="T35" fmla="*/ 0 h 208"/>
                    <a:gd name="T36" fmla="*/ 0 w 349"/>
                    <a:gd name="T37" fmla="*/ 0 h 208"/>
                    <a:gd name="T38" fmla="*/ 0 w 349"/>
                    <a:gd name="T39" fmla="*/ 0 h 208"/>
                    <a:gd name="T40" fmla="*/ 0 w 349"/>
                    <a:gd name="T41" fmla="*/ 0 h 208"/>
                    <a:gd name="T42" fmla="*/ 0 w 349"/>
                    <a:gd name="T43" fmla="*/ 0 h 208"/>
                    <a:gd name="T44" fmla="*/ 0 w 349"/>
                    <a:gd name="T45" fmla="*/ 0 h 208"/>
                    <a:gd name="T46" fmla="*/ 0 w 349"/>
                    <a:gd name="T47" fmla="*/ 0 h 208"/>
                    <a:gd name="T48" fmla="*/ 0 w 349"/>
                    <a:gd name="T49" fmla="*/ 0 h 208"/>
                    <a:gd name="T50" fmla="*/ 0 w 349"/>
                    <a:gd name="T51" fmla="*/ 0 h 208"/>
                    <a:gd name="T52" fmla="*/ 0 w 349"/>
                    <a:gd name="T53" fmla="*/ 0 h 208"/>
                    <a:gd name="T54" fmla="*/ 0 w 349"/>
                    <a:gd name="T55" fmla="*/ 0 h 208"/>
                    <a:gd name="T56" fmla="*/ 0 w 349"/>
                    <a:gd name="T57" fmla="*/ 0 h 208"/>
                    <a:gd name="T58" fmla="*/ 0 w 349"/>
                    <a:gd name="T59" fmla="*/ 0 h 208"/>
                    <a:gd name="T60" fmla="*/ 0 w 349"/>
                    <a:gd name="T61" fmla="*/ 0 h 208"/>
                    <a:gd name="T62" fmla="*/ 0 w 349"/>
                    <a:gd name="T63" fmla="*/ 0 h 208"/>
                    <a:gd name="T64" fmla="*/ 0 w 349"/>
                    <a:gd name="T65" fmla="*/ 0 h 208"/>
                    <a:gd name="T66" fmla="*/ 0 w 349"/>
                    <a:gd name="T67" fmla="*/ 0 h 208"/>
                    <a:gd name="T68" fmla="*/ 0 w 349"/>
                    <a:gd name="T69" fmla="*/ 0 h 208"/>
                    <a:gd name="T70" fmla="*/ 0 w 349"/>
                    <a:gd name="T71" fmla="*/ 0 h 208"/>
                    <a:gd name="T72" fmla="*/ 0 w 349"/>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9"/>
                    <a:gd name="T112" fmla="*/ 0 h 208"/>
                    <a:gd name="T113" fmla="*/ 349 w 349"/>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9" h="208">
                      <a:moveTo>
                        <a:pt x="349" y="94"/>
                      </a:moveTo>
                      <a:lnTo>
                        <a:pt x="349" y="113"/>
                      </a:lnTo>
                      <a:lnTo>
                        <a:pt x="348" y="124"/>
                      </a:lnTo>
                      <a:lnTo>
                        <a:pt x="348" y="133"/>
                      </a:lnTo>
                      <a:lnTo>
                        <a:pt x="345" y="142"/>
                      </a:lnTo>
                      <a:lnTo>
                        <a:pt x="342" y="152"/>
                      </a:lnTo>
                      <a:lnTo>
                        <a:pt x="340" y="160"/>
                      </a:lnTo>
                      <a:lnTo>
                        <a:pt x="336" y="167"/>
                      </a:lnTo>
                      <a:lnTo>
                        <a:pt x="330" y="174"/>
                      </a:lnTo>
                      <a:lnTo>
                        <a:pt x="325" y="181"/>
                      </a:lnTo>
                      <a:lnTo>
                        <a:pt x="320" y="187"/>
                      </a:lnTo>
                      <a:lnTo>
                        <a:pt x="313" y="193"/>
                      </a:lnTo>
                      <a:lnTo>
                        <a:pt x="307" y="196"/>
                      </a:lnTo>
                      <a:lnTo>
                        <a:pt x="300" y="200"/>
                      </a:lnTo>
                      <a:lnTo>
                        <a:pt x="292" y="204"/>
                      </a:lnTo>
                      <a:lnTo>
                        <a:pt x="284" y="206"/>
                      </a:lnTo>
                      <a:lnTo>
                        <a:pt x="276" y="207"/>
                      </a:lnTo>
                      <a:lnTo>
                        <a:pt x="268" y="208"/>
                      </a:lnTo>
                      <a:lnTo>
                        <a:pt x="0" y="208"/>
                      </a:lnTo>
                      <a:lnTo>
                        <a:pt x="0" y="0"/>
                      </a:lnTo>
                      <a:lnTo>
                        <a:pt x="268" y="0"/>
                      </a:lnTo>
                      <a:lnTo>
                        <a:pt x="276" y="0"/>
                      </a:lnTo>
                      <a:lnTo>
                        <a:pt x="284" y="1"/>
                      </a:lnTo>
                      <a:lnTo>
                        <a:pt x="292" y="4"/>
                      </a:lnTo>
                      <a:lnTo>
                        <a:pt x="300" y="6"/>
                      </a:lnTo>
                      <a:lnTo>
                        <a:pt x="307" y="10"/>
                      </a:lnTo>
                      <a:lnTo>
                        <a:pt x="313" y="16"/>
                      </a:lnTo>
                      <a:lnTo>
                        <a:pt x="320" y="21"/>
                      </a:lnTo>
                      <a:lnTo>
                        <a:pt x="325" y="26"/>
                      </a:lnTo>
                      <a:lnTo>
                        <a:pt x="330" y="33"/>
                      </a:lnTo>
                      <a:lnTo>
                        <a:pt x="336" y="41"/>
                      </a:lnTo>
                      <a:lnTo>
                        <a:pt x="340" y="49"/>
                      </a:lnTo>
                      <a:lnTo>
                        <a:pt x="342" y="57"/>
                      </a:lnTo>
                      <a:lnTo>
                        <a:pt x="345" y="66"/>
                      </a:lnTo>
                      <a:lnTo>
                        <a:pt x="348" y="74"/>
                      </a:lnTo>
                      <a:lnTo>
                        <a:pt x="348" y="84"/>
                      </a:lnTo>
                      <a:lnTo>
                        <a:pt x="349" y="94"/>
                      </a:lnTo>
                      <a:close/>
                    </a:path>
                  </a:pathLst>
                </a:custGeom>
                <a:solidFill>
                  <a:srgbClr val="DA251D"/>
                </a:solidFill>
                <a:ln w="9525">
                  <a:noFill/>
                  <a:round/>
                  <a:headEnd/>
                  <a:tailEnd/>
                </a:ln>
              </p:spPr>
              <p:txBody>
                <a:bodyPr/>
                <a:lstStyle/>
                <a:p>
                  <a:pPr eaLnBrk="1" hangingPunct="1"/>
                  <a:endParaRPr lang="pt-BR" b="1" u="none"/>
                </a:p>
              </p:txBody>
            </p:sp>
            <p:sp>
              <p:nvSpPr>
                <p:cNvPr id="455860" name="Freeform 2447"/>
                <p:cNvSpPr>
                  <a:spLocks/>
                </p:cNvSpPr>
                <p:nvPr/>
              </p:nvSpPr>
              <p:spPr bwMode="auto">
                <a:xfrm>
                  <a:off x="1402" y="2485"/>
                  <a:ext cx="87" cy="52"/>
                </a:xfrm>
                <a:custGeom>
                  <a:avLst/>
                  <a:gdLst>
                    <a:gd name="T0" fmla="*/ 0 w 349"/>
                    <a:gd name="T1" fmla="*/ 0 h 208"/>
                    <a:gd name="T2" fmla="*/ 0 w 349"/>
                    <a:gd name="T3" fmla="*/ 0 h 208"/>
                    <a:gd name="T4" fmla="*/ 0 w 349"/>
                    <a:gd name="T5" fmla="*/ 0 h 208"/>
                    <a:gd name="T6" fmla="*/ 0 w 349"/>
                    <a:gd name="T7" fmla="*/ 0 h 208"/>
                    <a:gd name="T8" fmla="*/ 0 w 349"/>
                    <a:gd name="T9" fmla="*/ 0 h 208"/>
                    <a:gd name="T10" fmla="*/ 0 w 349"/>
                    <a:gd name="T11" fmla="*/ 0 h 208"/>
                    <a:gd name="T12" fmla="*/ 0 w 349"/>
                    <a:gd name="T13" fmla="*/ 0 h 208"/>
                    <a:gd name="T14" fmla="*/ 0 w 349"/>
                    <a:gd name="T15" fmla="*/ 0 h 208"/>
                    <a:gd name="T16" fmla="*/ 0 w 349"/>
                    <a:gd name="T17" fmla="*/ 0 h 208"/>
                    <a:gd name="T18" fmla="*/ 0 w 349"/>
                    <a:gd name="T19" fmla="*/ 0 h 208"/>
                    <a:gd name="T20" fmla="*/ 0 w 349"/>
                    <a:gd name="T21" fmla="*/ 0 h 208"/>
                    <a:gd name="T22" fmla="*/ 0 w 349"/>
                    <a:gd name="T23" fmla="*/ 0 h 208"/>
                    <a:gd name="T24" fmla="*/ 0 w 349"/>
                    <a:gd name="T25" fmla="*/ 0 h 208"/>
                    <a:gd name="T26" fmla="*/ 0 w 349"/>
                    <a:gd name="T27" fmla="*/ 0 h 208"/>
                    <a:gd name="T28" fmla="*/ 0 w 349"/>
                    <a:gd name="T29" fmla="*/ 0 h 208"/>
                    <a:gd name="T30" fmla="*/ 0 w 349"/>
                    <a:gd name="T31" fmla="*/ 0 h 208"/>
                    <a:gd name="T32" fmla="*/ 0 w 349"/>
                    <a:gd name="T33" fmla="*/ 0 h 208"/>
                    <a:gd name="T34" fmla="*/ 0 w 349"/>
                    <a:gd name="T35" fmla="*/ 0 h 208"/>
                    <a:gd name="T36" fmla="*/ 0 w 349"/>
                    <a:gd name="T37" fmla="*/ 0 h 208"/>
                    <a:gd name="T38" fmla="*/ 0 w 349"/>
                    <a:gd name="T39" fmla="*/ 0 h 208"/>
                    <a:gd name="T40" fmla="*/ 0 w 349"/>
                    <a:gd name="T41" fmla="*/ 0 h 208"/>
                    <a:gd name="T42" fmla="*/ 0 w 349"/>
                    <a:gd name="T43" fmla="*/ 0 h 208"/>
                    <a:gd name="T44" fmla="*/ 0 w 349"/>
                    <a:gd name="T45" fmla="*/ 0 h 208"/>
                    <a:gd name="T46" fmla="*/ 0 w 349"/>
                    <a:gd name="T47" fmla="*/ 0 h 208"/>
                    <a:gd name="T48" fmla="*/ 0 w 349"/>
                    <a:gd name="T49" fmla="*/ 0 h 208"/>
                    <a:gd name="T50" fmla="*/ 0 w 349"/>
                    <a:gd name="T51" fmla="*/ 0 h 208"/>
                    <a:gd name="T52" fmla="*/ 0 w 349"/>
                    <a:gd name="T53" fmla="*/ 0 h 208"/>
                    <a:gd name="T54" fmla="*/ 0 w 349"/>
                    <a:gd name="T55" fmla="*/ 0 h 208"/>
                    <a:gd name="T56" fmla="*/ 0 w 349"/>
                    <a:gd name="T57" fmla="*/ 0 h 208"/>
                    <a:gd name="T58" fmla="*/ 0 w 349"/>
                    <a:gd name="T59" fmla="*/ 0 h 208"/>
                    <a:gd name="T60" fmla="*/ 0 w 349"/>
                    <a:gd name="T61" fmla="*/ 0 h 208"/>
                    <a:gd name="T62" fmla="*/ 0 w 349"/>
                    <a:gd name="T63" fmla="*/ 0 h 208"/>
                    <a:gd name="T64" fmla="*/ 0 w 349"/>
                    <a:gd name="T65" fmla="*/ 0 h 208"/>
                    <a:gd name="T66" fmla="*/ 0 w 349"/>
                    <a:gd name="T67" fmla="*/ 0 h 208"/>
                    <a:gd name="T68" fmla="*/ 0 w 349"/>
                    <a:gd name="T69" fmla="*/ 0 h 208"/>
                    <a:gd name="T70" fmla="*/ 0 w 349"/>
                    <a:gd name="T71" fmla="*/ 0 h 208"/>
                    <a:gd name="T72" fmla="*/ 0 w 349"/>
                    <a:gd name="T73" fmla="*/ 0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9"/>
                    <a:gd name="T112" fmla="*/ 0 h 208"/>
                    <a:gd name="T113" fmla="*/ 349 w 349"/>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9" h="208">
                      <a:moveTo>
                        <a:pt x="349" y="94"/>
                      </a:moveTo>
                      <a:lnTo>
                        <a:pt x="349" y="113"/>
                      </a:lnTo>
                      <a:lnTo>
                        <a:pt x="348" y="124"/>
                      </a:lnTo>
                      <a:lnTo>
                        <a:pt x="348" y="133"/>
                      </a:lnTo>
                      <a:lnTo>
                        <a:pt x="345" y="142"/>
                      </a:lnTo>
                      <a:lnTo>
                        <a:pt x="342" y="152"/>
                      </a:lnTo>
                      <a:lnTo>
                        <a:pt x="340" y="160"/>
                      </a:lnTo>
                      <a:lnTo>
                        <a:pt x="336" y="167"/>
                      </a:lnTo>
                      <a:lnTo>
                        <a:pt x="330" y="174"/>
                      </a:lnTo>
                      <a:lnTo>
                        <a:pt x="325" y="181"/>
                      </a:lnTo>
                      <a:lnTo>
                        <a:pt x="320" y="187"/>
                      </a:lnTo>
                      <a:lnTo>
                        <a:pt x="313" y="193"/>
                      </a:lnTo>
                      <a:lnTo>
                        <a:pt x="307" y="196"/>
                      </a:lnTo>
                      <a:lnTo>
                        <a:pt x="300" y="200"/>
                      </a:lnTo>
                      <a:lnTo>
                        <a:pt x="292" y="204"/>
                      </a:lnTo>
                      <a:lnTo>
                        <a:pt x="284" y="206"/>
                      </a:lnTo>
                      <a:lnTo>
                        <a:pt x="276" y="207"/>
                      </a:lnTo>
                      <a:lnTo>
                        <a:pt x="268" y="208"/>
                      </a:lnTo>
                      <a:lnTo>
                        <a:pt x="0" y="208"/>
                      </a:lnTo>
                      <a:lnTo>
                        <a:pt x="0" y="0"/>
                      </a:lnTo>
                      <a:lnTo>
                        <a:pt x="268" y="0"/>
                      </a:lnTo>
                      <a:lnTo>
                        <a:pt x="276" y="0"/>
                      </a:lnTo>
                      <a:lnTo>
                        <a:pt x="284" y="1"/>
                      </a:lnTo>
                      <a:lnTo>
                        <a:pt x="292" y="4"/>
                      </a:lnTo>
                      <a:lnTo>
                        <a:pt x="300" y="6"/>
                      </a:lnTo>
                      <a:lnTo>
                        <a:pt x="307" y="10"/>
                      </a:lnTo>
                      <a:lnTo>
                        <a:pt x="313" y="16"/>
                      </a:lnTo>
                      <a:lnTo>
                        <a:pt x="320" y="21"/>
                      </a:lnTo>
                      <a:lnTo>
                        <a:pt x="325" y="26"/>
                      </a:lnTo>
                      <a:lnTo>
                        <a:pt x="330" y="33"/>
                      </a:lnTo>
                      <a:lnTo>
                        <a:pt x="336" y="41"/>
                      </a:lnTo>
                      <a:lnTo>
                        <a:pt x="340" y="49"/>
                      </a:lnTo>
                      <a:lnTo>
                        <a:pt x="342" y="57"/>
                      </a:lnTo>
                      <a:lnTo>
                        <a:pt x="345" y="66"/>
                      </a:lnTo>
                      <a:lnTo>
                        <a:pt x="348" y="74"/>
                      </a:lnTo>
                      <a:lnTo>
                        <a:pt x="348" y="84"/>
                      </a:lnTo>
                      <a:lnTo>
                        <a:pt x="349" y="94"/>
                      </a:lnTo>
                      <a:close/>
                    </a:path>
                  </a:pathLst>
                </a:custGeom>
                <a:noFill/>
                <a:ln w="9525">
                  <a:solidFill>
                    <a:srgbClr val="1F1A17"/>
                  </a:solidFill>
                  <a:round/>
                  <a:headEnd/>
                  <a:tailEnd/>
                </a:ln>
              </p:spPr>
              <p:txBody>
                <a:bodyPr/>
                <a:lstStyle/>
                <a:p>
                  <a:pPr eaLnBrk="1" hangingPunct="1"/>
                  <a:endParaRPr lang="pt-BR" b="1" u="none"/>
                </a:p>
              </p:txBody>
            </p:sp>
            <p:sp>
              <p:nvSpPr>
                <p:cNvPr id="455861" name="Freeform 2448"/>
                <p:cNvSpPr>
                  <a:spLocks/>
                </p:cNvSpPr>
                <p:nvPr/>
              </p:nvSpPr>
              <p:spPr bwMode="auto">
                <a:xfrm>
                  <a:off x="1315" y="24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3"/>
                      </a:moveTo>
                      <a:lnTo>
                        <a:pt x="347" y="113"/>
                      </a:lnTo>
                      <a:lnTo>
                        <a:pt x="347" y="124"/>
                      </a:lnTo>
                      <a:lnTo>
                        <a:pt x="346" y="133"/>
                      </a:lnTo>
                      <a:lnTo>
                        <a:pt x="345" y="142"/>
                      </a:lnTo>
                      <a:lnTo>
                        <a:pt x="342" y="150"/>
                      </a:lnTo>
                      <a:lnTo>
                        <a:pt x="338" y="159"/>
                      </a:lnTo>
                      <a:lnTo>
                        <a:pt x="334" y="167"/>
                      </a:lnTo>
                      <a:lnTo>
                        <a:pt x="330" y="174"/>
                      </a:lnTo>
                      <a:lnTo>
                        <a:pt x="325" y="181"/>
                      </a:lnTo>
                      <a:lnTo>
                        <a:pt x="320" y="187"/>
                      </a:lnTo>
                      <a:lnTo>
                        <a:pt x="313" y="192"/>
                      </a:lnTo>
                      <a:lnTo>
                        <a:pt x="306" y="196"/>
                      </a:lnTo>
                      <a:lnTo>
                        <a:pt x="300" y="200"/>
                      </a:lnTo>
                      <a:lnTo>
                        <a:pt x="292" y="203"/>
                      </a:lnTo>
                      <a:lnTo>
                        <a:pt x="284" y="206"/>
                      </a:lnTo>
                      <a:lnTo>
                        <a:pt x="276" y="207"/>
                      </a:lnTo>
                      <a:lnTo>
                        <a:pt x="267" y="207"/>
                      </a:lnTo>
                      <a:lnTo>
                        <a:pt x="0" y="207"/>
                      </a:lnTo>
                      <a:lnTo>
                        <a:pt x="0" y="0"/>
                      </a:lnTo>
                      <a:lnTo>
                        <a:pt x="267" y="0"/>
                      </a:lnTo>
                      <a:lnTo>
                        <a:pt x="276" y="0"/>
                      </a:lnTo>
                      <a:lnTo>
                        <a:pt x="284" y="1"/>
                      </a:lnTo>
                      <a:lnTo>
                        <a:pt x="292" y="4"/>
                      </a:lnTo>
                      <a:lnTo>
                        <a:pt x="300" y="6"/>
                      </a:lnTo>
                      <a:lnTo>
                        <a:pt x="306" y="10"/>
                      </a:lnTo>
                      <a:lnTo>
                        <a:pt x="313" y="14"/>
                      </a:lnTo>
                      <a:lnTo>
                        <a:pt x="320" y="21"/>
                      </a:lnTo>
                      <a:lnTo>
                        <a:pt x="325" y="26"/>
                      </a:lnTo>
                      <a:lnTo>
                        <a:pt x="330" y="33"/>
                      </a:lnTo>
                      <a:lnTo>
                        <a:pt x="334" y="41"/>
                      </a:lnTo>
                      <a:lnTo>
                        <a:pt x="338" y="47"/>
                      </a:lnTo>
                      <a:lnTo>
                        <a:pt x="342" y="56"/>
                      </a:lnTo>
                      <a:lnTo>
                        <a:pt x="345" y="64"/>
                      </a:lnTo>
                      <a:lnTo>
                        <a:pt x="346" y="74"/>
                      </a:lnTo>
                      <a:lnTo>
                        <a:pt x="347" y="83"/>
                      </a:lnTo>
                      <a:lnTo>
                        <a:pt x="347" y="93"/>
                      </a:lnTo>
                      <a:close/>
                    </a:path>
                  </a:pathLst>
                </a:custGeom>
                <a:solidFill>
                  <a:srgbClr val="DA251D"/>
                </a:solidFill>
                <a:ln w="9525">
                  <a:noFill/>
                  <a:round/>
                  <a:headEnd/>
                  <a:tailEnd/>
                </a:ln>
              </p:spPr>
              <p:txBody>
                <a:bodyPr/>
                <a:lstStyle/>
                <a:p>
                  <a:pPr eaLnBrk="1" hangingPunct="1"/>
                  <a:endParaRPr lang="pt-BR" b="1" u="none"/>
                </a:p>
              </p:txBody>
            </p:sp>
            <p:sp>
              <p:nvSpPr>
                <p:cNvPr id="455862" name="Freeform 2449"/>
                <p:cNvSpPr>
                  <a:spLocks/>
                </p:cNvSpPr>
                <p:nvPr/>
              </p:nvSpPr>
              <p:spPr bwMode="auto">
                <a:xfrm>
                  <a:off x="1315" y="2487"/>
                  <a:ext cx="87" cy="52"/>
                </a:xfrm>
                <a:custGeom>
                  <a:avLst/>
                  <a:gdLst>
                    <a:gd name="T0" fmla="*/ 0 w 347"/>
                    <a:gd name="T1" fmla="*/ 0 h 207"/>
                    <a:gd name="T2" fmla="*/ 0 w 347"/>
                    <a:gd name="T3" fmla="*/ 0 h 207"/>
                    <a:gd name="T4" fmla="*/ 0 w 347"/>
                    <a:gd name="T5" fmla="*/ 0 h 207"/>
                    <a:gd name="T6" fmla="*/ 0 w 347"/>
                    <a:gd name="T7" fmla="*/ 0 h 207"/>
                    <a:gd name="T8" fmla="*/ 0 w 347"/>
                    <a:gd name="T9" fmla="*/ 0 h 207"/>
                    <a:gd name="T10" fmla="*/ 0 w 347"/>
                    <a:gd name="T11" fmla="*/ 0 h 207"/>
                    <a:gd name="T12" fmla="*/ 0 w 347"/>
                    <a:gd name="T13" fmla="*/ 0 h 207"/>
                    <a:gd name="T14" fmla="*/ 0 w 347"/>
                    <a:gd name="T15" fmla="*/ 0 h 207"/>
                    <a:gd name="T16" fmla="*/ 0 w 347"/>
                    <a:gd name="T17" fmla="*/ 0 h 207"/>
                    <a:gd name="T18" fmla="*/ 0 w 347"/>
                    <a:gd name="T19" fmla="*/ 0 h 207"/>
                    <a:gd name="T20" fmla="*/ 0 w 347"/>
                    <a:gd name="T21" fmla="*/ 0 h 207"/>
                    <a:gd name="T22" fmla="*/ 0 w 347"/>
                    <a:gd name="T23" fmla="*/ 0 h 207"/>
                    <a:gd name="T24" fmla="*/ 0 w 347"/>
                    <a:gd name="T25" fmla="*/ 0 h 207"/>
                    <a:gd name="T26" fmla="*/ 0 w 347"/>
                    <a:gd name="T27" fmla="*/ 0 h 207"/>
                    <a:gd name="T28" fmla="*/ 0 w 347"/>
                    <a:gd name="T29" fmla="*/ 0 h 207"/>
                    <a:gd name="T30" fmla="*/ 0 w 347"/>
                    <a:gd name="T31" fmla="*/ 0 h 207"/>
                    <a:gd name="T32" fmla="*/ 0 w 347"/>
                    <a:gd name="T33" fmla="*/ 0 h 207"/>
                    <a:gd name="T34" fmla="*/ 0 w 347"/>
                    <a:gd name="T35" fmla="*/ 0 h 207"/>
                    <a:gd name="T36" fmla="*/ 0 w 347"/>
                    <a:gd name="T37" fmla="*/ 0 h 207"/>
                    <a:gd name="T38" fmla="*/ 0 w 347"/>
                    <a:gd name="T39" fmla="*/ 0 h 207"/>
                    <a:gd name="T40" fmla="*/ 0 w 347"/>
                    <a:gd name="T41" fmla="*/ 0 h 207"/>
                    <a:gd name="T42" fmla="*/ 0 w 347"/>
                    <a:gd name="T43" fmla="*/ 0 h 207"/>
                    <a:gd name="T44" fmla="*/ 0 w 347"/>
                    <a:gd name="T45" fmla="*/ 0 h 207"/>
                    <a:gd name="T46" fmla="*/ 0 w 347"/>
                    <a:gd name="T47" fmla="*/ 0 h 207"/>
                    <a:gd name="T48" fmla="*/ 0 w 347"/>
                    <a:gd name="T49" fmla="*/ 0 h 207"/>
                    <a:gd name="T50" fmla="*/ 0 w 347"/>
                    <a:gd name="T51" fmla="*/ 0 h 207"/>
                    <a:gd name="T52" fmla="*/ 0 w 347"/>
                    <a:gd name="T53" fmla="*/ 0 h 207"/>
                    <a:gd name="T54" fmla="*/ 0 w 347"/>
                    <a:gd name="T55" fmla="*/ 0 h 207"/>
                    <a:gd name="T56" fmla="*/ 0 w 347"/>
                    <a:gd name="T57" fmla="*/ 0 h 207"/>
                    <a:gd name="T58" fmla="*/ 0 w 347"/>
                    <a:gd name="T59" fmla="*/ 0 h 207"/>
                    <a:gd name="T60" fmla="*/ 0 w 347"/>
                    <a:gd name="T61" fmla="*/ 0 h 207"/>
                    <a:gd name="T62" fmla="*/ 0 w 347"/>
                    <a:gd name="T63" fmla="*/ 0 h 207"/>
                    <a:gd name="T64" fmla="*/ 0 w 347"/>
                    <a:gd name="T65" fmla="*/ 0 h 207"/>
                    <a:gd name="T66" fmla="*/ 0 w 347"/>
                    <a:gd name="T67" fmla="*/ 0 h 207"/>
                    <a:gd name="T68" fmla="*/ 0 w 347"/>
                    <a:gd name="T69" fmla="*/ 0 h 207"/>
                    <a:gd name="T70" fmla="*/ 0 w 347"/>
                    <a:gd name="T71" fmla="*/ 0 h 207"/>
                    <a:gd name="T72" fmla="*/ 0 w 347"/>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7"/>
                    <a:gd name="T112" fmla="*/ 0 h 207"/>
                    <a:gd name="T113" fmla="*/ 347 w 347"/>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7" h="207">
                      <a:moveTo>
                        <a:pt x="347" y="93"/>
                      </a:moveTo>
                      <a:lnTo>
                        <a:pt x="347" y="113"/>
                      </a:lnTo>
                      <a:lnTo>
                        <a:pt x="347" y="124"/>
                      </a:lnTo>
                      <a:lnTo>
                        <a:pt x="346" y="133"/>
                      </a:lnTo>
                      <a:lnTo>
                        <a:pt x="345" y="142"/>
                      </a:lnTo>
                      <a:lnTo>
                        <a:pt x="342" y="150"/>
                      </a:lnTo>
                      <a:lnTo>
                        <a:pt x="338" y="159"/>
                      </a:lnTo>
                      <a:lnTo>
                        <a:pt x="334" y="167"/>
                      </a:lnTo>
                      <a:lnTo>
                        <a:pt x="330" y="174"/>
                      </a:lnTo>
                      <a:lnTo>
                        <a:pt x="325" y="181"/>
                      </a:lnTo>
                      <a:lnTo>
                        <a:pt x="320" y="187"/>
                      </a:lnTo>
                      <a:lnTo>
                        <a:pt x="313" y="192"/>
                      </a:lnTo>
                      <a:lnTo>
                        <a:pt x="306" y="196"/>
                      </a:lnTo>
                      <a:lnTo>
                        <a:pt x="300" y="200"/>
                      </a:lnTo>
                      <a:lnTo>
                        <a:pt x="292" y="203"/>
                      </a:lnTo>
                      <a:lnTo>
                        <a:pt x="284" y="206"/>
                      </a:lnTo>
                      <a:lnTo>
                        <a:pt x="276" y="207"/>
                      </a:lnTo>
                      <a:lnTo>
                        <a:pt x="267" y="207"/>
                      </a:lnTo>
                      <a:lnTo>
                        <a:pt x="0" y="207"/>
                      </a:lnTo>
                      <a:lnTo>
                        <a:pt x="0" y="0"/>
                      </a:lnTo>
                      <a:lnTo>
                        <a:pt x="267" y="0"/>
                      </a:lnTo>
                      <a:lnTo>
                        <a:pt x="276" y="0"/>
                      </a:lnTo>
                      <a:lnTo>
                        <a:pt x="284" y="1"/>
                      </a:lnTo>
                      <a:lnTo>
                        <a:pt x="292" y="4"/>
                      </a:lnTo>
                      <a:lnTo>
                        <a:pt x="300" y="6"/>
                      </a:lnTo>
                      <a:lnTo>
                        <a:pt x="306" y="10"/>
                      </a:lnTo>
                      <a:lnTo>
                        <a:pt x="313" y="14"/>
                      </a:lnTo>
                      <a:lnTo>
                        <a:pt x="320" y="21"/>
                      </a:lnTo>
                      <a:lnTo>
                        <a:pt x="325" y="26"/>
                      </a:lnTo>
                      <a:lnTo>
                        <a:pt x="330" y="33"/>
                      </a:lnTo>
                      <a:lnTo>
                        <a:pt x="334" y="41"/>
                      </a:lnTo>
                      <a:lnTo>
                        <a:pt x="338" y="47"/>
                      </a:lnTo>
                      <a:lnTo>
                        <a:pt x="342" y="56"/>
                      </a:lnTo>
                      <a:lnTo>
                        <a:pt x="345" y="64"/>
                      </a:lnTo>
                      <a:lnTo>
                        <a:pt x="346" y="74"/>
                      </a:lnTo>
                      <a:lnTo>
                        <a:pt x="347" y="83"/>
                      </a:lnTo>
                      <a:lnTo>
                        <a:pt x="347" y="93"/>
                      </a:lnTo>
                    </a:path>
                  </a:pathLst>
                </a:custGeom>
                <a:noFill/>
                <a:ln w="9525">
                  <a:solidFill>
                    <a:srgbClr val="1F1A17"/>
                  </a:solidFill>
                  <a:round/>
                  <a:headEnd/>
                  <a:tailEnd/>
                </a:ln>
              </p:spPr>
              <p:txBody>
                <a:bodyPr/>
                <a:lstStyle/>
                <a:p>
                  <a:pPr eaLnBrk="1" hangingPunct="1"/>
                  <a:endParaRPr lang="pt-BR" b="1" u="none"/>
                </a:p>
              </p:txBody>
            </p:sp>
          </p:grpSp>
        </p:grpSp>
        <p:grpSp>
          <p:nvGrpSpPr>
            <p:cNvPr id="455863" name="Group 2450"/>
            <p:cNvGrpSpPr>
              <a:grpSpLocks/>
            </p:cNvGrpSpPr>
            <p:nvPr/>
          </p:nvGrpSpPr>
          <p:grpSpPr bwMode="auto">
            <a:xfrm>
              <a:off x="1786" y="2100"/>
              <a:ext cx="950" cy="950"/>
              <a:chOff x="1786" y="2100"/>
              <a:chExt cx="950" cy="950"/>
            </a:xfrm>
          </p:grpSpPr>
          <p:sp>
            <p:nvSpPr>
              <p:cNvPr id="455864" name="Rectangle 2451"/>
              <p:cNvSpPr>
                <a:spLocks noChangeArrowheads="1"/>
              </p:cNvSpPr>
              <p:nvPr/>
            </p:nvSpPr>
            <p:spPr bwMode="auto">
              <a:xfrm>
                <a:off x="1786" y="2896"/>
                <a:ext cx="675"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Lisossomo</a:t>
                </a:r>
                <a:endParaRPr lang="pt-BR" b="1" u="none"/>
              </a:p>
            </p:txBody>
          </p:sp>
          <p:grpSp>
            <p:nvGrpSpPr>
              <p:cNvPr id="455865" name="Group 2452"/>
              <p:cNvGrpSpPr>
                <a:grpSpLocks/>
              </p:cNvGrpSpPr>
              <p:nvPr/>
            </p:nvGrpSpPr>
            <p:grpSpPr bwMode="auto">
              <a:xfrm>
                <a:off x="1901" y="2100"/>
                <a:ext cx="835" cy="667"/>
                <a:chOff x="1887" y="2100"/>
                <a:chExt cx="835" cy="667"/>
              </a:xfrm>
            </p:grpSpPr>
            <p:sp>
              <p:nvSpPr>
                <p:cNvPr id="455866" name="Freeform 2453"/>
                <p:cNvSpPr>
                  <a:spLocks/>
                </p:cNvSpPr>
                <p:nvPr/>
              </p:nvSpPr>
              <p:spPr bwMode="auto">
                <a:xfrm>
                  <a:off x="2339" y="2356"/>
                  <a:ext cx="318" cy="19"/>
                </a:xfrm>
                <a:custGeom>
                  <a:avLst/>
                  <a:gdLst>
                    <a:gd name="T0" fmla="*/ 0 w 1271"/>
                    <a:gd name="T1" fmla="*/ 0 h 76"/>
                    <a:gd name="T2" fmla="*/ 0 w 1271"/>
                    <a:gd name="T3" fmla="*/ 0 h 76"/>
                    <a:gd name="T4" fmla="*/ 0 w 1271"/>
                    <a:gd name="T5" fmla="*/ 0 h 76"/>
                    <a:gd name="T6" fmla="*/ 0 w 1271"/>
                    <a:gd name="T7" fmla="*/ 0 h 76"/>
                    <a:gd name="T8" fmla="*/ 0 w 1271"/>
                    <a:gd name="T9" fmla="*/ 0 h 76"/>
                    <a:gd name="T10" fmla="*/ 0 60000 65536"/>
                    <a:gd name="T11" fmla="*/ 0 60000 65536"/>
                    <a:gd name="T12" fmla="*/ 0 60000 65536"/>
                    <a:gd name="T13" fmla="*/ 0 60000 65536"/>
                    <a:gd name="T14" fmla="*/ 0 60000 65536"/>
                    <a:gd name="T15" fmla="*/ 0 w 1271"/>
                    <a:gd name="T16" fmla="*/ 0 h 76"/>
                    <a:gd name="T17" fmla="*/ 1271 w 1271"/>
                    <a:gd name="T18" fmla="*/ 76 h 76"/>
                  </a:gdLst>
                  <a:ahLst/>
                  <a:cxnLst>
                    <a:cxn ang="T10">
                      <a:pos x="T0" y="T1"/>
                    </a:cxn>
                    <a:cxn ang="T11">
                      <a:pos x="T2" y="T3"/>
                    </a:cxn>
                    <a:cxn ang="T12">
                      <a:pos x="T4" y="T5"/>
                    </a:cxn>
                    <a:cxn ang="T13">
                      <a:pos x="T6" y="T7"/>
                    </a:cxn>
                    <a:cxn ang="T14">
                      <a:pos x="T8" y="T9"/>
                    </a:cxn>
                  </a:cxnLst>
                  <a:rect l="T15" t="T16" r="T17" b="T18"/>
                  <a:pathLst>
                    <a:path w="1271" h="76">
                      <a:moveTo>
                        <a:pt x="1271" y="16"/>
                      </a:moveTo>
                      <a:lnTo>
                        <a:pt x="0" y="0"/>
                      </a:lnTo>
                      <a:lnTo>
                        <a:pt x="0" y="59"/>
                      </a:lnTo>
                      <a:lnTo>
                        <a:pt x="1271" y="76"/>
                      </a:lnTo>
                      <a:lnTo>
                        <a:pt x="1271" y="16"/>
                      </a:lnTo>
                      <a:close/>
                    </a:path>
                  </a:pathLst>
                </a:custGeom>
                <a:solidFill>
                  <a:srgbClr val="FFF500"/>
                </a:solidFill>
                <a:ln w="9525">
                  <a:noFill/>
                  <a:round/>
                  <a:headEnd/>
                  <a:tailEnd/>
                </a:ln>
              </p:spPr>
              <p:txBody>
                <a:bodyPr/>
                <a:lstStyle/>
                <a:p>
                  <a:pPr eaLnBrk="1" hangingPunct="1"/>
                  <a:endParaRPr lang="pt-BR" b="1" u="none"/>
                </a:p>
              </p:txBody>
            </p:sp>
            <p:sp>
              <p:nvSpPr>
                <p:cNvPr id="455867" name="Freeform 2454"/>
                <p:cNvSpPr>
                  <a:spLocks/>
                </p:cNvSpPr>
                <p:nvPr/>
              </p:nvSpPr>
              <p:spPr bwMode="auto">
                <a:xfrm>
                  <a:off x="2650" y="2328"/>
                  <a:ext cx="72" cy="79"/>
                </a:xfrm>
                <a:custGeom>
                  <a:avLst/>
                  <a:gdLst>
                    <a:gd name="T0" fmla="*/ 0 w 287"/>
                    <a:gd name="T1" fmla="*/ 0 h 314"/>
                    <a:gd name="T2" fmla="*/ 0 w 287"/>
                    <a:gd name="T3" fmla="*/ 0 h 314"/>
                    <a:gd name="T4" fmla="*/ 0 w 287"/>
                    <a:gd name="T5" fmla="*/ 0 h 314"/>
                    <a:gd name="T6" fmla="*/ 0 w 287"/>
                    <a:gd name="T7" fmla="*/ 0 h 314"/>
                    <a:gd name="T8" fmla="*/ 0 w 287"/>
                    <a:gd name="T9" fmla="*/ 0 h 314"/>
                    <a:gd name="T10" fmla="*/ 0 w 287"/>
                    <a:gd name="T11" fmla="*/ 0 h 314"/>
                    <a:gd name="T12" fmla="*/ 0 60000 65536"/>
                    <a:gd name="T13" fmla="*/ 0 60000 65536"/>
                    <a:gd name="T14" fmla="*/ 0 60000 65536"/>
                    <a:gd name="T15" fmla="*/ 0 60000 65536"/>
                    <a:gd name="T16" fmla="*/ 0 60000 65536"/>
                    <a:gd name="T17" fmla="*/ 0 60000 65536"/>
                    <a:gd name="T18" fmla="*/ 0 w 287"/>
                    <a:gd name="T19" fmla="*/ 0 h 314"/>
                    <a:gd name="T20" fmla="*/ 287 w 287"/>
                    <a:gd name="T21" fmla="*/ 314 h 314"/>
                  </a:gdLst>
                  <a:ahLst/>
                  <a:cxnLst>
                    <a:cxn ang="T12">
                      <a:pos x="T0" y="T1"/>
                    </a:cxn>
                    <a:cxn ang="T13">
                      <a:pos x="T2" y="T3"/>
                    </a:cxn>
                    <a:cxn ang="T14">
                      <a:pos x="T4" y="T5"/>
                    </a:cxn>
                    <a:cxn ang="T15">
                      <a:pos x="T6" y="T7"/>
                    </a:cxn>
                    <a:cxn ang="T16">
                      <a:pos x="T8" y="T9"/>
                    </a:cxn>
                    <a:cxn ang="T17">
                      <a:pos x="T10" y="T11"/>
                    </a:cxn>
                  </a:cxnLst>
                  <a:rect l="T18" t="T19" r="T20" b="T21"/>
                  <a:pathLst>
                    <a:path w="287" h="314">
                      <a:moveTo>
                        <a:pt x="4" y="0"/>
                      </a:moveTo>
                      <a:lnTo>
                        <a:pt x="287" y="160"/>
                      </a:lnTo>
                      <a:lnTo>
                        <a:pt x="0" y="314"/>
                      </a:lnTo>
                      <a:lnTo>
                        <a:pt x="4" y="0"/>
                      </a:lnTo>
                      <a:lnTo>
                        <a:pt x="287" y="160"/>
                      </a:lnTo>
                      <a:lnTo>
                        <a:pt x="4" y="0"/>
                      </a:lnTo>
                      <a:close/>
                    </a:path>
                  </a:pathLst>
                </a:custGeom>
                <a:solidFill>
                  <a:srgbClr val="FFF500"/>
                </a:solidFill>
                <a:ln w="9525">
                  <a:noFill/>
                  <a:round/>
                  <a:headEnd/>
                  <a:tailEnd/>
                </a:ln>
              </p:spPr>
              <p:txBody>
                <a:bodyPr/>
                <a:lstStyle/>
                <a:p>
                  <a:pPr eaLnBrk="1" hangingPunct="1"/>
                  <a:endParaRPr lang="pt-BR" b="1" u="none"/>
                </a:p>
              </p:txBody>
            </p:sp>
            <p:sp>
              <p:nvSpPr>
                <p:cNvPr id="455868" name="Freeform 2455"/>
                <p:cNvSpPr>
                  <a:spLocks/>
                </p:cNvSpPr>
                <p:nvPr/>
              </p:nvSpPr>
              <p:spPr bwMode="auto">
                <a:xfrm>
                  <a:off x="2124" y="2100"/>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9"/>
                      </a:lnTo>
                      <a:lnTo>
                        <a:pt x="326" y="118"/>
                      </a:lnTo>
                      <a:lnTo>
                        <a:pt x="325" y="126"/>
                      </a:lnTo>
                      <a:lnTo>
                        <a:pt x="322" y="135"/>
                      </a:lnTo>
                      <a:lnTo>
                        <a:pt x="321" y="143"/>
                      </a:lnTo>
                      <a:lnTo>
                        <a:pt x="317" y="151"/>
                      </a:lnTo>
                      <a:lnTo>
                        <a:pt x="313" y="157"/>
                      </a:lnTo>
                      <a:lnTo>
                        <a:pt x="309" y="164"/>
                      </a:lnTo>
                      <a:lnTo>
                        <a:pt x="305" y="171"/>
                      </a:lnTo>
                      <a:lnTo>
                        <a:pt x="300" y="176"/>
                      </a:lnTo>
                      <a:lnTo>
                        <a:pt x="293" y="181"/>
                      </a:lnTo>
                      <a:lnTo>
                        <a:pt x="288" y="185"/>
                      </a:lnTo>
                      <a:lnTo>
                        <a:pt x="281" y="189"/>
                      </a:lnTo>
                      <a:lnTo>
                        <a:pt x="273" y="192"/>
                      </a:lnTo>
                      <a:lnTo>
                        <a:pt x="267" y="194"/>
                      </a:lnTo>
                      <a:lnTo>
                        <a:pt x="259" y="196"/>
                      </a:lnTo>
                      <a:lnTo>
                        <a:pt x="251" y="196"/>
                      </a:lnTo>
                      <a:lnTo>
                        <a:pt x="0" y="196"/>
                      </a:lnTo>
                      <a:lnTo>
                        <a:pt x="0" y="0"/>
                      </a:lnTo>
                      <a:lnTo>
                        <a:pt x="251" y="0"/>
                      </a:lnTo>
                      <a:lnTo>
                        <a:pt x="259" y="2"/>
                      </a:lnTo>
                      <a:lnTo>
                        <a:pt x="267" y="3"/>
                      </a:lnTo>
                      <a:lnTo>
                        <a:pt x="273" y="4"/>
                      </a:lnTo>
                      <a:lnTo>
                        <a:pt x="281" y="8"/>
                      </a:lnTo>
                      <a:lnTo>
                        <a:pt x="288" y="11"/>
                      </a:lnTo>
                      <a:lnTo>
                        <a:pt x="293" y="16"/>
                      </a:lnTo>
                      <a:lnTo>
                        <a:pt x="300" y="20"/>
                      </a:lnTo>
                      <a:lnTo>
                        <a:pt x="305" y="27"/>
                      </a:lnTo>
                      <a:lnTo>
                        <a:pt x="309" y="32"/>
                      </a:lnTo>
                      <a:lnTo>
                        <a:pt x="313" y="39"/>
                      </a:lnTo>
                      <a:lnTo>
                        <a:pt x="317" y="47"/>
                      </a:lnTo>
                      <a:lnTo>
                        <a:pt x="321" y="55"/>
                      </a:lnTo>
                      <a:lnTo>
                        <a:pt x="322" y="62"/>
                      </a:lnTo>
                      <a:lnTo>
                        <a:pt x="325" y="70"/>
                      </a:lnTo>
                      <a:lnTo>
                        <a:pt x="326" y="80"/>
                      </a:lnTo>
                      <a:lnTo>
                        <a:pt x="326" y="89"/>
                      </a:lnTo>
                      <a:close/>
                    </a:path>
                  </a:pathLst>
                </a:custGeom>
                <a:solidFill>
                  <a:srgbClr val="DA251D"/>
                </a:solidFill>
                <a:ln w="9525">
                  <a:noFill/>
                  <a:round/>
                  <a:headEnd/>
                  <a:tailEnd/>
                </a:ln>
              </p:spPr>
              <p:txBody>
                <a:bodyPr/>
                <a:lstStyle/>
                <a:p>
                  <a:pPr eaLnBrk="1" hangingPunct="1"/>
                  <a:endParaRPr lang="pt-BR" b="1" u="none"/>
                </a:p>
              </p:txBody>
            </p:sp>
            <p:sp>
              <p:nvSpPr>
                <p:cNvPr id="455869" name="Freeform 2456"/>
                <p:cNvSpPr>
                  <a:spLocks/>
                </p:cNvSpPr>
                <p:nvPr/>
              </p:nvSpPr>
              <p:spPr bwMode="auto">
                <a:xfrm>
                  <a:off x="2124" y="2100"/>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9"/>
                      </a:lnTo>
                      <a:lnTo>
                        <a:pt x="326" y="118"/>
                      </a:lnTo>
                      <a:lnTo>
                        <a:pt x="325" y="126"/>
                      </a:lnTo>
                      <a:lnTo>
                        <a:pt x="322" y="135"/>
                      </a:lnTo>
                      <a:lnTo>
                        <a:pt x="321" y="143"/>
                      </a:lnTo>
                      <a:lnTo>
                        <a:pt x="317" y="151"/>
                      </a:lnTo>
                      <a:lnTo>
                        <a:pt x="313" y="157"/>
                      </a:lnTo>
                      <a:lnTo>
                        <a:pt x="309" y="164"/>
                      </a:lnTo>
                      <a:lnTo>
                        <a:pt x="305" y="171"/>
                      </a:lnTo>
                      <a:lnTo>
                        <a:pt x="300" y="176"/>
                      </a:lnTo>
                      <a:lnTo>
                        <a:pt x="293" y="181"/>
                      </a:lnTo>
                      <a:lnTo>
                        <a:pt x="288" y="185"/>
                      </a:lnTo>
                      <a:lnTo>
                        <a:pt x="281" y="189"/>
                      </a:lnTo>
                      <a:lnTo>
                        <a:pt x="273" y="192"/>
                      </a:lnTo>
                      <a:lnTo>
                        <a:pt x="267" y="194"/>
                      </a:lnTo>
                      <a:lnTo>
                        <a:pt x="259" y="196"/>
                      </a:lnTo>
                      <a:lnTo>
                        <a:pt x="251" y="196"/>
                      </a:lnTo>
                      <a:lnTo>
                        <a:pt x="0" y="196"/>
                      </a:lnTo>
                      <a:lnTo>
                        <a:pt x="0" y="0"/>
                      </a:lnTo>
                      <a:lnTo>
                        <a:pt x="251" y="0"/>
                      </a:lnTo>
                      <a:lnTo>
                        <a:pt x="259" y="2"/>
                      </a:lnTo>
                      <a:lnTo>
                        <a:pt x="267" y="3"/>
                      </a:lnTo>
                      <a:lnTo>
                        <a:pt x="273" y="4"/>
                      </a:lnTo>
                      <a:lnTo>
                        <a:pt x="281" y="8"/>
                      </a:lnTo>
                      <a:lnTo>
                        <a:pt x="288" y="11"/>
                      </a:lnTo>
                      <a:lnTo>
                        <a:pt x="293" y="16"/>
                      </a:lnTo>
                      <a:lnTo>
                        <a:pt x="300" y="20"/>
                      </a:lnTo>
                      <a:lnTo>
                        <a:pt x="305" y="27"/>
                      </a:lnTo>
                      <a:lnTo>
                        <a:pt x="309" y="32"/>
                      </a:lnTo>
                      <a:lnTo>
                        <a:pt x="313" y="39"/>
                      </a:lnTo>
                      <a:lnTo>
                        <a:pt x="317" y="47"/>
                      </a:lnTo>
                      <a:lnTo>
                        <a:pt x="321" y="55"/>
                      </a:lnTo>
                      <a:lnTo>
                        <a:pt x="322" y="62"/>
                      </a:lnTo>
                      <a:lnTo>
                        <a:pt x="325" y="70"/>
                      </a:lnTo>
                      <a:lnTo>
                        <a:pt x="326" y="80"/>
                      </a:lnTo>
                      <a:lnTo>
                        <a:pt x="326" y="89"/>
                      </a:lnTo>
                      <a:close/>
                    </a:path>
                  </a:pathLst>
                </a:custGeom>
                <a:noFill/>
                <a:ln w="9525">
                  <a:solidFill>
                    <a:srgbClr val="1F1A17"/>
                  </a:solidFill>
                  <a:round/>
                  <a:headEnd/>
                  <a:tailEnd/>
                </a:ln>
              </p:spPr>
              <p:txBody>
                <a:bodyPr/>
                <a:lstStyle/>
                <a:p>
                  <a:pPr eaLnBrk="1" hangingPunct="1"/>
                  <a:endParaRPr lang="pt-BR" b="1" u="none"/>
                </a:p>
              </p:txBody>
            </p:sp>
            <p:sp>
              <p:nvSpPr>
                <p:cNvPr id="455870" name="Freeform 2457"/>
                <p:cNvSpPr>
                  <a:spLocks/>
                </p:cNvSpPr>
                <p:nvPr/>
              </p:nvSpPr>
              <p:spPr bwMode="auto">
                <a:xfrm>
                  <a:off x="2075" y="2239"/>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7"/>
                      </a:lnTo>
                      <a:lnTo>
                        <a:pt x="326" y="117"/>
                      </a:lnTo>
                      <a:lnTo>
                        <a:pt x="324" y="126"/>
                      </a:lnTo>
                      <a:lnTo>
                        <a:pt x="323" y="134"/>
                      </a:lnTo>
                      <a:lnTo>
                        <a:pt x="320" y="143"/>
                      </a:lnTo>
                      <a:lnTo>
                        <a:pt x="316" y="151"/>
                      </a:lnTo>
                      <a:lnTo>
                        <a:pt x="314" y="158"/>
                      </a:lnTo>
                      <a:lnTo>
                        <a:pt x="308" y="164"/>
                      </a:lnTo>
                      <a:lnTo>
                        <a:pt x="304" y="171"/>
                      </a:lnTo>
                      <a:lnTo>
                        <a:pt x="299" y="176"/>
                      </a:lnTo>
                      <a:lnTo>
                        <a:pt x="293" y="181"/>
                      </a:lnTo>
                      <a:lnTo>
                        <a:pt x="287" y="185"/>
                      </a:lnTo>
                      <a:lnTo>
                        <a:pt x="281" y="189"/>
                      </a:lnTo>
                      <a:lnTo>
                        <a:pt x="273" y="192"/>
                      </a:lnTo>
                      <a:lnTo>
                        <a:pt x="266" y="194"/>
                      </a:lnTo>
                      <a:lnTo>
                        <a:pt x="258" y="196"/>
                      </a:lnTo>
                      <a:lnTo>
                        <a:pt x="250" y="196"/>
                      </a:lnTo>
                      <a:lnTo>
                        <a:pt x="0" y="196"/>
                      </a:lnTo>
                      <a:lnTo>
                        <a:pt x="0" y="0"/>
                      </a:lnTo>
                      <a:lnTo>
                        <a:pt x="250" y="0"/>
                      </a:lnTo>
                      <a:lnTo>
                        <a:pt x="258" y="0"/>
                      </a:lnTo>
                      <a:lnTo>
                        <a:pt x="266" y="2"/>
                      </a:lnTo>
                      <a:lnTo>
                        <a:pt x="273" y="4"/>
                      </a:lnTo>
                      <a:lnTo>
                        <a:pt x="281" y="7"/>
                      </a:lnTo>
                      <a:lnTo>
                        <a:pt x="287" y="11"/>
                      </a:lnTo>
                      <a:lnTo>
                        <a:pt x="293" y="15"/>
                      </a:lnTo>
                      <a:lnTo>
                        <a:pt x="299" y="20"/>
                      </a:lnTo>
                      <a:lnTo>
                        <a:pt x="304" y="26"/>
                      </a:lnTo>
                      <a:lnTo>
                        <a:pt x="308" y="32"/>
                      </a:lnTo>
                      <a:lnTo>
                        <a:pt x="314" y="39"/>
                      </a:lnTo>
                      <a:lnTo>
                        <a:pt x="316" y="47"/>
                      </a:lnTo>
                      <a:lnTo>
                        <a:pt x="320" y="53"/>
                      </a:lnTo>
                      <a:lnTo>
                        <a:pt x="323" y="62"/>
                      </a:lnTo>
                      <a:lnTo>
                        <a:pt x="324" y="70"/>
                      </a:lnTo>
                      <a:lnTo>
                        <a:pt x="326" y="80"/>
                      </a:lnTo>
                      <a:lnTo>
                        <a:pt x="326" y="89"/>
                      </a:lnTo>
                      <a:close/>
                    </a:path>
                  </a:pathLst>
                </a:custGeom>
                <a:solidFill>
                  <a:srgbClr val="DA251D"/>
                </a:solidFill>
                <a:ln w="9525">
                  <a:noFill/>
                  <a:round/>
                  <a:headEnd/>
                  <a:tailEnd/>
                </a:ln>
              </p:spPr>
              <p:txBody>
                <a:bodyPr/>
                <a:lstStyle/>
                <a:p>
                  <a:pPr eaLnBrk="1" hangingPunct="1"/>
                  <a:endParaRPr lang="pt-BR" b="1" u="none"/>
                </a:p>
              </p:txBody>
            </p:sp>
            <p:sp>
              <p:nvSpPr>
                <p:cNvPr id="455871" name="Freeform 2458"/>
                <p:cNvSpPr>
                  <a:spLocks/>
                </p:cNvSpPr>
                <p:nvPr/>
              </p:nvSpPr>
              <p:spPr bwMode="auto">
                <a:xfrm>
                  <a:off x="2075" y="2239"/>
                  <a:ext cx="82" cy="4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6"/>
                    <a:gd name="T113" fmla="*/ 326 w 326"/>
                    <a:gd name="T114" fmla="*/ 196 h 1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6">
                      <a:moveTo>
                        <a:pt x="326" y="89"/>
                      </a:moveTo>
                      <a:lnTo>
                        <a:pt x="326" y="107"/>
                      </a:lnTo>
                      <a:lnTo>
                        <a:pt x="326" y="117"/>
                      </a:lnTo>
                      <a:lnTo>
                        <a:pt x="324" y="126"/>
                      </a:lnTo>
                      <a:lnTo>
                        <a:pt x="323" y="134"/>
                      </a:lnTo>
                      <a:lnTo>
                        <a:pt x="320" y="143"/>
                      </a:lnTo>
                      <a:lnTo>
                        <a:pt x="316" y="151"/>
                      </a:lnTo>
                      <a:lnTo>
                        <a:pt x="314" y="158"/>
                      </a:lnTo>
                      <a:lnTo>
                        <a:pt x="308" y="164"/>
                      </a:lnTo>
                      <a:lnTo>
                        <a:pt x="304" y="171"/>
                      </a:lnTo>
                      <a:lnTo>
                        <a:pt x="299" y="176"/>
                      </a:lnTo>
                      <a:lnTo>
                        <a:pt x="293" y="181"/>
                      </a:lnTo>
                      <a:lnTo>
                        <a:pt x="287" y="185"/>
                      </a:lnTo>
                      <a:lnTo>
                        <a:pt x="281" y="189"/>
                      </a:lnTo>
                      <a:lnTo>
                        <a:pt x="273" y="192"/>
                      </a:lnTo>
                      <a:lnTo>
                        <a:pt x="266" y="194"/>
                      </a:lnTo>
                      <a:lnTo>
                        <a:pt x="258" y="196"/>
                      </a:lnTo>
                      <a:lnTo>
                        <a:pt x="250" y="196"/>
                      </a:lnTo>
                      <a:lnTo>
                        <a:pt x="0" y="196"/>
                      </a:lnTo>
                      <a:lnTo>
                        <a:pt x="0" y="0"/>
                      </a:lnTo>
                      <a:lnTo>
                        <a:pt x="250" y="0"/>
                      </a:lnTo>
                      <a:lnTo>
                        <a:pt x="258" y="0"/>
                      </a:lnTo>
                      <a:lnTo>
                        <a:pt x="266" y="2"/>
                      </a:lnTo>
                      <a:lnTo>
                        <a:pt x="273" y="4"/>
                      </a:lnTo>
                      <a:lnTo>
                        <a:pt x="281" y="7"/>
                      </a:lnTo>
                      <a:lnTo>
                        <a:pt x="287" y="11"/>
                      </a:lnTo>
                      <a:lnTo>
                        <a:pt x="293" y="15"/>
                      </a:lnTo>
                      <a:lnTo>
                        <a:pt x="299" y="20"/>
                      </a:lnTo>
                      <a:lnTo>
                        <a:pt x="304" y="26"/>
                      </a:lnTo>
                      <a:lnTo>
                        <a:pt x="308" y="32"/>
                      </a:lnTo>
                      <a:lnTo>
                        <a:pt x="314" y="39"/>
                      </a:lnTo>
                      <a:lnTo>
                        <a:pt x="316" y="47"/>
                      </a:lnTo>
                      <a:lnTo>
                        <a:pt x="320" y="53"/>
                      </a:lnTo>
                      <a:lnTo>
                        <a:pt x="323" y="62"/>
                      </a:lnTo>
                      <a:lnTo>
                        <a:pt x="324" y="70"/>
                      </a:lnTo>
                      <a:lnTo>
                        <a:pt x="326" y="80"/>
                      </a:lnTo>
                      <a:lnTo>
                        <a:pt x="326" y="89"/>
                      </a:lnTo>
                    </a:path>
                  </a:pathLst>
                </a:custGeom>
                <a:noFill/>
                <a:ln w="9525">
                  <a:solidFill>
                    <a:srgbClr val="1F1A17"/>
                  </a:solidFill>
                  <a:round/>
                  <a:headEnd/>
                  <a:tailEnd/>
                </a:ln>
              </p:spPr>
              <p:txBody>
                <a:bodyPr/>
                <a:lstStyle/>
                <a:p>
                  <a:pPr eaLnBrk="1" hangingPunct="1"/>
                  <a:endParaRPr lang="pt-BR" b="1" u="none"/>
                </a:p>
              </p:txBody>
            </p:sp>
            <p:sp>
              <p:nvSpPr>
                <p:cNvPr id="455872" name="Freeform 2459"/>
                <p:cNvSpPr>
                  <a:spLocks/>
                </p:cNvSpPr>
                <p:nvPr/>
              </p:nvSpPr>
              <p:spPr bwMode="auto">
                <a:xfrm>
                  <a:off x="2173" y="2215"/>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5" y="125"/>
                      </a:lnTo>
                      <a:lnTo>
                        <a:pt x="322" y="133"/>
                      </a:lnTo>
                      <a:lnTo>
                        <a:pt x="319" y="141"/>
                      </a:lnTo>
                      <a:lnTo>
                        <a:pt x="317" y="149"/>
                      </a:lnTo>
                      <a:lnTo>
                        <a:pt x="313" y="157"/>
                      </a:lnTo>
                      <a:lnTo>
                        <a:pt x="309" y="163"/>
                      </a:lnTo>
                      <a:lnTo>
                        <a:pt x="303" y="169"/>
                      </a:lnTo>
                      <a:lnTo>
                        <a:pt x="298" y="175"/>
                      </a:lnTo>
                      <a:lnTo>
                        <a:pt x="293" y="179"/>
                      </a:lnTo>
                      <a:lnTo>
                        <a:pt x="286" y="185"/>
                      </a:lnTo>
                      <a:lnTo>
                        <a:pt x="280" y="187"/>
                      </a:lnTo>
                      <a:lnTo>
                        <a:pt x="273" y="191"/>
                      </a:lnTo>
                      <a:lnTo>
                        <a:pt x="267" y="192"/>
                      </a:lnTo>
                      <a:lnTo>
                        <a:pt x="259" y="194"/>
                      </a:lnTo>
                      <a:lnTo>
                        <a:pt x="251" y="195"/>
                      </a:lnTo>
                      <a:lnTo>
                        <a:pt x="0" y="195"/>
                      </a:lnTo>
                      <a:lnTo>
                        <a:pt x="0" y="0"/>
                      </a:lnTo>
                      <a:lnTo>
                        <a:pt x="251" y="0"/>
                      </a:lnTo>
                      <a:lnTo>
                        <a:pt x="259" y="0"/>
                      </a:lnTo>
                      <a:lnTo>
                        <a:pt x="267" y="1"/>
                      </a:lnTo>
                      <a:lnTo>
                        <a:pt x="273" y="4"/>
                      </a:lnTo>
                      <a:lnTo>
                        <a:pt x="280" y="6"/>
                      </a:lnTo>
                      <a:lnTo>
                        <a:pt x="286" y="10"/>
                      </a:lnTo>
                      <a:lnTo>
                        <a:pt x="293" y="14"/>
                      </a:lnTo>
                      <a:lnTo>
                        <a:pt x="298" y="20"/>
                      </a:lnTo>
                      <a:lnTo>
                        <a:pt x="303" y="25"/>
                      </a:lnTo>
                      <a:lnTo>
                        <a:pt x="309" y="31"/>
                      </a:lnTo>
                      <a:lnTo>
                        <a:pt x="313" y="38"/>
                      </a:lnTo>
                      <a:lnTo>
                        <a:pt x="317" y="45"/>
                      </a:lnTo>
                      <a:lnTo>
                        <a:pt x="319" y="53"/>
                      </a:lnTo>
                      <a:lnTo>
                        <a:pt x="322" y="60"/>
                      </a:lnTo>
                      <a:lnTo>
                        <a:pt x="325" y="70"/>
                      </a:lnTo>
                      <a:lnTo>
                        <a:pt x="326" y="78"/>
                      </a:lnTo>
                      <a:lnTo>
                        <a:pt x="326" y="87"/>
                      </a:lnTo>
                      <a:close/>
                    </a:path>
                  </a:pathLst>
                </a:custGeom>
                <a:solidFill>
                  <a:srgbClr val="DA251D"/>
                </a:solidFill>
                <a:ln w="9525">
                  <a:noFill/>
                  <a:round/>
                  <a:headEnd/>
                  <a:tailEnd/>
                </a:ln>
              </p:spPr>
              <p:txBody>
                <a:bodyPr/>
                <a:lstStyle/>
                <a:p>
                  <a:pPr eaLnBrk="1" hangingPunct="1"/>
                  <a:endParaRPr lang="pt-BR" b="1" u="none"/>
                </a:p>
              </p:txBody>
            </p:sp>
            <p:sp>
              <p:nvSpPr>
                <p:cNvPr id="455873" name="Freeform 2460"/>
                <p:cNvSpPr>
                  <a:spLocks/>
                </p:cNvSpPr>
                <p:nvPr/>
              </p:nvSpPr>
              <p:spPr bwMode="auto">
                <a:xfrm>
                  <a:off x="2173" y="2215"/>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5" y="125"/>
                      </a:lnTo>
                      <a:lnTo>
                        <a:pt x="322" y="133"/>
                      </a:lnTo>
                      <a:lnTo>
                        <a:pt x="319" y="141"/>
                      </a:lnTo>
                      <a:lnTo>
                        <a:pt x="317" y="149"/>
                      </a:lnTo>
                      <a:lnTo>
                        <a:pt x="313" y="157"/>
                      </a:lnTo>
                      <a:lnTo>
                        <a:pt x="309" y="163"/>
                      </a:lnTo>
                      <a:lnTo>
                        <a:pt x="303" y="169"/>
                      </a:lnTo>
                      <a:lnTo>
                        <a:pt x="298" y="175"/>
                      </a:lnTo>
                      <a:lnTo>
                        <a:pt x="293" y="179"/>
                      </a:lnTo>
                      <a:lnTo>
                        <a:pt x="286" y="185"/>
                      </a:lnTo>
                      <a:lnTo>
                        <a:pt x="280" y="187"/>
                      </a:lnTo>
                      <a:lnTo>
                        <a:pt x="273" y="191"/>
                      </a:lnTo>
                      <a:lnTo>
                        <a:pt x="267" y="192"/>
                      </a:lnTo>
                      <a:lnTo>
                        <a:pt x="259" y="194"/>
                      </a:lnTo>
                      <a:lnTo>
                        <a:pt x="251" y="195"/>
                      </a:lnTo>
                      <a:lnTo>
                        <a:pt x="0" y="195"/>
                      </a:lnTo>
                      <a:lnTo>
                        <a:pt x="0" y="0"/>
                      </a:lnTo>
                      <a:lnTo>
                        <a:pt x="251" y="0"/>
                      </a:lnTo>
                      <a:lnTo>
                        <a:pt x="259" y="0"/>
                      </a:lnTo>
                      <a:lnTo>
                        <a:pt x="267" y="1"/>
                      </a:lnTo>
                      <a:lnTo>
                        <a:pt x="273" y="4"/>
                      </a:lnTo>
                      <a:lnTo>
                        <a:pt x="280" y="6"/>
                      </a:lnTo>
                      <a:lnTo>
                        <a:pt x="286" y="10"/>
                      </a:lnTo>
                      <a:lnTo>
                        <a:pt x="293" y="14"/>
                      </a:lnTo>
                      <a:lnTo>
                        <a:pt x="298" y="20"/>
                      </a:lnTo>
                      <a:lnTo>
                        <a:pt x="303" y="25"/>
                      </a:lnTo>
                      <a:lnTo>
                        <a:pt x="309" y="31"/>
                      </a:lnTo>
                      <a:lnTo>
                        <a:pt x="313" y="38"/>
                      </a:lnTo>
                      <a:lnTo>
                        <a:pt x="317" y="45"/>
                      </a:lnTo>
                      <a:lnTo>
                        <a:pt x="319" y="53"/>
                      </a:lnTo>
                      <a:lnTo>
                        <a:pt x="322" y="60"/>
                      </a:lnTo>
                      <a:lnTo>
                        <a:pt x="325" y="70"/>
                      </a:lnTo>
                      <a:lnTo>
                        <a:pt x="326" y="78"/>
                      </a:lnTo>
                      <a:lnTo>
                        <a:pt x="326" y="87"/>
                      </a:lnTo>
                      <a:close/>
                    </a:path>
                  </a:pathLst>
                </a:custGeom>
                <a:noFill/>
                <a:ln w="9525">
                  <a:solidFill>
                    <a:srgbClr val="1F1A17"/>
                  </a:solidFill>
                  <a:round/>
                  <a:headEnd/>
                  <a:tailEnd/>
                </a:ln>
              </p:spPr>
              <p:txBody>
                <a:bodyPr/>
                <a:lstStyle/>
                <a:p>
                  <a:pPr eaLnBrk="1" hangingPunct="1"/>
                  <a:endParaRPr lang="pt-BR" b="1" u="none"/>
                </a:p>
              </p:txBody>
            </p:sp>
            <p:sp>
              <p:nvSpPr>
                <p:cNvPr id="455874" name="Freeform 2461"/>
                <p:cNvSpPr>
                  <a:spLocks/>
                </p:cNvSpPr>
                <p:nvPr/>
              </p:nvSpPr>
              <p:spPr bwMode="auto">
                <a:xfrm>
                  <a:off x="2192" y="2299"/>
                  <a:ext cx="81"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8"/>
                      </a:moveTo>
                      <a:lnTo>
                        <a:pt x="326" y="107"/>
                      </a:lnTo>
                      <a:lnTo>
                        <a:pt x="326" y="116"/>
                      </a:lnTo>
                      <a:lnTo>
                        <a:pt x="325" y="125"/>
                      </a:lnTo>
                      <a:lnTo>
                        <a:pt x="322" y="133"/>
                      </a:lnTo>
                      <a:lnTo>
                        <a:pt x="321" y="141"/>
                      </a:lnTo>
                      <a:lnTo>
                        <a:pt x="317" y="149"/>
                      </a:lnTo>
                      <a:lnTo>
                        <a:pt x="313" y="157"/>
                      </a:lnTo>
                      <a:lnTo>
                        <a:pt x="309" y="164"/>
                      </a:lnTo>
                      <a:lnTo>
                        <a:pt x="305" y="170"/>
                      </a:lnTo>
                      <a:lnTo>
                        <a:pt x="299" y="176"/>
                      </a:lnTo>
                      <a:lnTo>
                        <a:pt x="293" y="181"/>
                      </a:lnTo>
                      <a:lnTo>
                        <a:pt x="288" y="185"/>
                      </a:lnTo>
                      <a:lnTo>
                        <a:pt x="281" y="189"/>
                      </a:lnTo>
                      <a:lnTo>
                        <a:pt x="273" y="191"/>
                      </a:lnTo>
                      <a:lnTo>
                        <a:pt x="266" y="193"/>
                      </a:lnTo>
                      <a:lnTo>
                        <a:pt x="259" y="194"/>
                      </a:lnTo>
                      <a:lnTo>
                        <a:pt x="251" y="195"/>
                      </a:lnTo>
                      <a:lnTo>
                        <a:pt x="0" y="195"/>
                      </a:lnTo>
                      <a:lnTo>
                        <a:pt x="0" y="0"/>
                      </a:lnTo>
                      <a:lnTo>
                        <a:pt x="251" y="0"/>
                      </a:lnTo>
                      <a:lnTo>
                        <a:pt x="259" y="0"/>
                      </a:lnTo>
                      <a:lnTo>
                        <a:pt x="266" y="1"/>
                      </a:lnTo>
                      <a:lnTo>
                        <a:pt x="273" y="4"/>
                      </a:lnTo>
                      <a:lnTo>
                        <a:pt x="281" y="7"/>
                      </a:lnTo>
                      <a:lnTo>
                        <a:pt x="288" y="11"/>
                      </a:lnTo>
                      <a:lnTo>
                        <a:pt x="293" y="15"/>
                      </a:lnTo>
                      <a:lnTo>
                        <a:pt x="299" y="20"/>
                      </a:lnTo>
                      <a:lnTo>
                        <a:pt x="305" y="25"/>
                      </a:lnTo>
                      <a:lnTo>
                        <a:pt x="309" y="32"/>
                      </a:lnTo>
                      <a:lnTo>
                        <a:pt x="313" y="38"/>
                      </a:lnTo>
                      <a:lnTo>
                        <a:pt x="317" y="45"/>
                      </a:lnTo>
                      <a:lnTo>
                        <a:pt x="321" y="53"/>
                      </a:lnTo>
                      <a:lnTo>
                        <a:pt x="322" y="61"/>
                      </a:lnTo>
                      <a:lnTo>
                        <a:pt x="325" y="70"/>
                      </a:lnTo>
                      <a:lnTo>
                        <a:pt x="326" y="79"/>
                      </a:lnTo>
                      <a:lnTo>
                        <a:pt x="326" y="88"/>
                      </a:lnTo>
                      <a:close/>
                    </a:path>
                  </a:pathLst>
                </a:custGeom>
                <a:solidFill>
                  <a:srgbClr val="DA251D"/>
                </a:solidFill>
                <a:ln w="9525">
                  <a:noFill/>
                  <a:round/>
                  <a:headEnd/>
                  <a:tailEnd/>
                </a:ln>
              </p:spPr>
              <p:txBody>
                <a:bodyPr/>
                <a:lstStyle/>
                <a:p>
                  <a:pPr eaLnBrk="1" hangingPunct="1"/>
                  <a:endParaRPr lang="pt-BR" b="1" u="none"/>
                </a:p>
              </p:txBody>
            </p:sp>
            <p:sp>
              <p:nvSpPr>
                <p:cNvPr id="455875" name="Freeform 2462"/>
                <p:cNvSpPr>
                  <a:spLocks/>
                </p:cNvSpPr>
                <p:nvPr/>
              </p:nvSpPr>
              <p:spPr bwMode="auto">
                <a:xfrm>
                  <a:off x="2192" y="2299"/>
                  <a:ext cx="81"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8"/>
                      </a:moveTo>
                      <a:lnTo>
                        <a:pt x="326" y="107"/>
                      </a:lnTo>
                      <a:lnTo>
                        <a:pt x="326" y="116"/>
                      </a:lnTo>
                      <a:lnTo>
                        <a:pt x="325" y="125"/>
                      </a:lnTo>
                      <a:lnTo>
                        <a:pt x="322" y="133"/>
                      </a:lnTo>
                      <a:lnTo>
                        <a:pt x="321" y="141"/>
                      </a:lnTo>
                      <a:lnTo>
                        <a:pt x="317" y="149"/>
                      </a:lnTo>
                      <a:lnTo>
                        <a:pt x="313" y="157"/>
                      </a:lnTo>
                      <a:lnTo>
                        <a:pt x="309" y="164"/>
                      </a:lnTo>
                      <a:lnTo>
                        <a:pt x="305" y="170"/>
                      </a:lnTo>
                      <a:lnTo>
                        <a:pt x="299" y="176"/>
                      </a:lnTo>
                      <a:lnTo>
                        <a:pt x="293" y="181"/>
                      </a:lnTo>
                      <a:lnTo>
                        <a:pt x="288" y="185"/>
                      </a:lnTo>
                      <a:lnTo>
                        <a:pt x="281" y="189"/>
                      </a:lnTo>
                      <a:lnTo>
                        <a:pt x="273" y="191"/>
                      </a:lnTo>
                      <a:lnTo>
                        <a:pt x="266" y="193"/>
                      </a:lnTo>
                      <a:lnTo>
                        <a:pt x="259" y="194"/>
                      </a:lnTo>
                      <a:lnTo>
                        <a:pt x="251" y="195"/>
                      </a:lnTo>
                      <a:lnTo>
                        <a:pt x="0" y="195"/>
                      </a:lnTo>
                      <a:lnTo>
                        <a:pt x="0" y="0"/>
                      </a:lnTo>
                      <a:lnTo>
                        <a:pt x="251" y="0"/>
                      </a:lnTo>
                      <a:lnTo>
                        <a:pt x="259" y="0"/>
                      </a:lnTo>
                      <a:lnTo>
                        <a:pt x="266" y="1"/>
                      </a:lnTo>
                      <a:lnTo>
                        <a:pt x="273" y="4"/>
                      </a:lnTo>
                      <a:lnTo>
                        <a:pt x="281" y="7"/>
                      </a:lnTo>
                      <a:lnTo>
                        <a:pt x="288" y="11"/>
                      </a:lnTo>
                      <a:lnTo>
                        <a:pt x="293" y="15"/>
                      </a:lnTo>
                      <a:lnTo>
                        <a:pt x="299" y="20"/>
                      </a:lnTo>
                      <a:lnTo>
                        <a:pt x="305" y="25"/>
                      </a:lnTo>
                      <a:lnTo>
                        <a:pt x="309" y="32"/>
                      </a:lnTo>
                      <a:lnTo>
                        <a:pt x="313" y="38"/>
                      </a:lnTo>
                      <a:lnTo>
                        <a:pt x="317" y="45"/>
                      </a:lnTo>
                      <a:lnTo>
                        <a:pt x="321" y="53"/>
                      </a:lnTo>
                      <a:lnTo>
                        <a:pt x="322" y="61"/>
                      </a:lnTo>
                      <a:lnTo>
                        <a:pt x="325" y="70"/>
                      </a:lnTo>
                      <a:lnTo>
                        <a:pt x="326" y="79"/>
                      </a:lnTo>
                      <a:lnTo>
                        <a:pt x="326" y="88"/>
                      </a:lnTo>
                      <a:close/>
                    </a:path>
                  </a:pathLst>
                </a:custGeom>
                <a:noFill/>
                <a:ln w="9525">
                  <a:solidFill>
                    <a:srgbClr val="1F1A17"/>
                  </a:solidFill>
                  <a:round/>
                  <a:headEnd/>
                  <a:tailEnd/>
                </a:ln>
              </p:spPr>
              <p:txBody>
                <a:bodyPr/>
                <a:lstStyle/>
                <a:p>
                  <a:pPr eaLnBrk="1" hangingPunct="1"/>
                  <a:endParaRPr lang="pt-BR" b="1" u="none"/>
                </a:p>
              </p:txBody>
            </p:sp>
            <p:sp>
              <p:nvSpPr>
                <p:cNvPr id="455876" name="Freeform 2463"/>
                <p:cNvSpPr>
                  <a:spLocks/>
                </p:cNvSpPr>
                <p:nvPr/>
              </p:nvSpPr>
              <p:spPr bwMode="auto">
                <a:xfrm>
                  <a:off x="2083" y="2337"/>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4" y="125"/>
                      </a:lnTo>
                      <a:lnTo>
                        <a:pt x="322" y="133"/>
                      </a:lnTo>
                      <a:lnTo>
                        <a:pt x="320" y="141"/>
                      </a:lnTo>
                      <a:lnTo>
                        <a:pt x="316" y="149"/>
                      </a:lnTo>
                      <a:lnTo>
                        <a:pt x="312" y="157"/>
                      </a:lnTo>
                      <a:lnTo>
                        <a:pt x="308" y="163"/>
                      </a:lnTo>
                      <a:lnTo>
                        <a:pt x="304" y="169"/>
                      </a:lnTo>
                      <a:lnTo>
                        <a:pt x="299" y="175"/>
                      </a:lnTo>
                      <a:lnTo>
                        <a:pt x="293" y="179"/>
                      </a:lnTo>
                      <a:lnTo>
                        <a:pt x="287" y="185"/>
                      </a:lnTo>
                      <a:lnTo>
                        <a:pt x="281" y="187"/>
                      </a:lnTo>
                      <a:lnTo>
                        <a:pt x="273" y="191"/>
                      </a:lnTo>
                      <a:lnTo>
                        <a:pt x="266" y="192"/>
                      </a:lnTo>
                      <a:lnTo>
                        <a:pt x="258" y="194"/>
                      </a:lnTo>
                      <a:lnTo>
                        <a:pt x="250" y="195"/>
                      </a:lnTo>
                      <a:lnTo>
                        <a:pt x="0" y="195"/>
                      </a:lnTo>
                      <a:lnTo>
                        <a:pt x="0" y="0"/>
                      </a:lnTo>
                      <a:lnTo>
                        <a:pt x="250" y="0"/>
                      </a:lnTo>
                      <a:lnTo>
                        <a:pt x="258" y="0"/>
                      </a:lnTo>
                      <a:lnTo>
                        <a:pt x="266" y="1"/>
                      </a:lnTo>
                      <a:lnTo>
                        <a:pt x="273" y="4"/>
                      </a:lnTo>
                      <a:lnTo>
                        <a:pt x="281" y="6"/>
                      </a:lnTo>
                      <a:lnTo>
                        <a:pt x="287" y="10"/>
                      </a:lnTo>
                      <a:lnTo>
                        <a:pt x="293" y="14"/>
                      </a:lnTo>
                      <a:lnTo>
                        <a:pt x="299" y="20"/>
                      </a:lnTo>
                      <a:lnTo>
                        <a:pt x="304" y="25"/>
                      </a:lnTo>
                      <a:lnTo>
                        <a:pt x="308" y="31"/>
                      </a:lnTo>
                      <a:lnTo>
                        <a:pt x="312" y="38"/>
                      </a:lnTo>
                      <a:lnTo>
                        <a:pt x="316" y="45"/>
                      </a:lnTo>
                      <a:lnTo>
                        <a:pt x="320" y="53"/>
                      </a:lnTo>
                      <a:lnTo>
                        <a:pt x="322" y="61"/>
                      </a:lnTo>
                      <a:lnTo>
                        <a:pt x="324" y="70"/>
                      </a:lnTo>
                      <a:lnTo>
                        <a:pt x="326" y="78"/>
                      </a:lnTo>
                      <a:lnTo>
                        <a:pt x="326" y="87"/>
                      </a:lnTo>
                      <a:close/>
                    </a:path>
                  </a:pathLst>
                </a:custGeom>
                <a:solidFill>
                  <a:srgbClr val="DA251D"/>
                </a:solidFill>
                <a:ln w="9525">
                  <a:noFill/>
                  <a:round/>
                  <a:headEnd/>
                  <a:tailEnd/>
                </a:ln>
              </p:spPr>
              <p:txBody>
                <a:bodyPr/>
                <a:lstStyle/>
                <a:p>
                  <a:pPr eaLnBrk="1" hangingPunct="1"/>
                  <a:endParaRPr lang="pt-BR" b="1" u="none"/>
                </a:p>
              </p:txBody>
            </p:sp>
            <p:sp>
              <p:nvSpPr>
                <p:cNvPr id="455877" name="Freeform 2464"/>
                <p:cNvSpPr>
                  <a:spLocks/>
                </p:cNvSpPr>
                <p:nvPr/>
              </p:nvSpPr>
              <p:spPr bwMode="auto">
                <a:xfrm>
                  <a:off x="2083" y="2337"/>
                  <a:ext cx="82" cy="49"/>
                </a:xfrm>
                <a:custGeom>
                  <a:avLst/>
                  <a:gdLst>
                    <a:gd name="T0" fmla="*/ 0 w 326"/>
                    <a:gd name="T1" fmla="*/ 0 h 195"/>
                    <a:gd name="T2" fmla="*/ 0 w 326"/>
                    <a:gd name="T3" fmla="*/ 0 h 195"/>
                    <a:gd name="T4" fmla="*/ 0 w 326"/>
                    <a:gd name="T5" fmla="*/ 0 h 195"/>
                    <a:gd name="T6" fmla="*/ 0 w 326"/>
                    <a:gd name="T7" fmla="*/ 0 h 195"/>
                    <a:gd name="T8" fmla="*/ 0 w 326"/>
                    <a:gd name="T9" fmla="*/ 0 h 195"/>
                    <a:gd name="T10" fmla="*/ 0 w 326"/>
                    <a:gd name="T11" fmla="*/ 0 h 195"/>
                    <a:gd name="T12" fmla="*/ 0 w 326"/>
                    <a:gd name="T13" fmla="*/ 0 h 195"/>
                    <a:gd name="T14" fmla="*/ 0 w 326"/>
                    <a:gd name="T15" fmla="*/ 0 h 195"/>
                    <a:gd name="T16" fmla="*/ 0 w 326"/>
                    <a:gd name="T17" fmla="*/ 0 h 195"/>
                    <a:gd name="T18" fmla="*/ 0 w 326"/>
                    <a:gd name="T19" fmla="*/ 0 h 195"/>
                    <a:gd name="T20" fmla="*/ 0 w 326"/>
                    <a:gd name="T21" fmla="*/ 0 h 195"/>
                    <a:gd name="T22" fmla="*/ 0 w 326"/>
                    <a:gd name="T23" fmla="*/ 0 h 195"/>
                    <a:gd name="T24" fmla="*/ 0 w 326"/>
                    <a:gd name="T25" fmla="*/ 0 h 195"/>
                    <a:gd name="T26" fmla="*/ 0 w 326"/>
                    <a:gd name="T27" fmla="*/ 0 h 195"/>
                    <a:gd name="T28" fmla="*/ 0 w 326"/>
                    <a:gd name="T29" fmla="*/ 0 h 195"/>
                    <a:gd name="T30" fmla="*/ 0 w 326"/>
                    <a:gd name="T31" fmla="*/ 0 h 195"/>
                    <a:gd name="T32" fmla="*/ 0 w 326"/>
                    <a:gd name="T33" fmla="*/ 0 h 195"/>
                    <a:gd name="T34" fmla="*/ 0 w 326"/>
                    <a:gd name="T35" fmla="*/ 0 h 195"/>
                    <a:gd name="T36" fmla="*/ 0 w 326"/>
                    <a:gd name="T37" fmla="*/ 0 h 195"/>
                    <a:gd name="T38" fmla="*/ 0 w 326"/>
                    <a:gd name="T39" fmla="*/ 0 h 195"/>
                    <a:gd name="T40" fmla="*/ 0 w 326"/>
                    <a:gd name="T41" fmla="*/ 0 h 195"/>
                    <a:gd name="T42" fmla="*/ 0 w 326"/>
                    <a:gd name="T43" fmla="*/ 0 h 195"/>
                    <a:gd name="T44" fmla="*/ 0 w 326"/>
                    <a:gd name="T45" fmla="*/ 0 h 195"/>
                    <a:gd name="T46" fmla="*/ 0 w 326"/>
                    <a:gd name="T47" fmla="*/ 0 h 195"/>
                    <a:gd name="T48" fmla="*/ 0 w 326"/>
                    <a:gd name="T49" fmla="*/ 0 h 195"/>
                    <a:gd name="T50" fmla="*/ 0 w 326"/>
                    <a:gd name="T51" fmla="*/ 0 h 195"/>
                    <a:gd name="T52" fmla="*/ 0 w 326"/>
                    <a:gd name="T53" fmla="*/ 0 h 195"/>
                    <a:gd name="T54" fmla="*/ 0 w 326"/>
                    <a:gd name="T55" fmla="*/ 0 h 195"/>
                    <a:gd name="T56" fmla="*/ 0 w 326"/>
                    <a:gd name="T57" fmla="*/ 0 h 195"/>
                    <a:gd name="T58" fmla="*/ 0 w 326"/>
                    <a:gd name="T59" fmla="*/ 0 h 195"/>
                    <a:gd name="T60" fmla="*/ 0 w 326"/>
                    <a:gd name="T61" fmla="*/ 0 h 195"/>
                    <a:gd name="T62" fmla="*/ 0 w 326"/>
                    <a:gd name="T63" fmla="*/ 0 h 195"/>
                    <a:gd name="T64" fmla="*/ 0 w 326"/>
                    <a:gd name="T65" fmla="*/ 0 h 195"/>
                    <a:gd name="T66" fmla="*/ 0 w 326"/>
                    <a:gd name="T67" fmla="*/ 0 h 195"/>
                    <a:gd name="T68" fmla="*/ 0 w 326"/>
                    <a:gd name="T69" fmla="*/ 0 h 195"/>
                    <a:gd name="T70" fmla="*/ 0 w 326"/>
                    <a:gd name="T71" fmla="*/ 0 h 195"/>
                    <a:gd name="T72" fmla="*/ 0 w 32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195"/>
                    <a:gd name="T113" fmla="*/ 326 w 32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195">
                      <a:moveTo>
                        <a:pt x="326" y="87"/>
                      </a:moveTo>
                      <a:lnTo>
                        <a:pt x="326" y="107"/>
                      </a:lnTo>
                      <a:lnTo>
                        <a:pt x="326" y="116"/>
                      </a:lnTo>
                      <a:lnTo>
                        <a:pt x="324" y="125"/>
                      </a:lnTo>
                      <a:lnTo>
                        <a:pt x="322" y="133"/>
                      </a:lnTo>
                      <a:lnTo>
                        <a:pt x="320" y="141"/>
                      </a:lnTo>
                      <a:lnTo>
                        <a:pt x="316" y="149"/>
                      </a:lnTo>
                      <a:lnTo>
                        <a:pt x="312" y="157"/>
                      </a:lnTo>
                      <a:lnTo>
                        <a:pt x="308" y="163"/>
                      </a:lnTo>
                      <a:lnTo>
                        <a:pt x="304" y="169"/>
                      </a:lnTo>
                      <a:lnTo>
                        <a:pt x="299" y="175"/>
                      </a:lnTo>
                      <a:lnTo>
                        <a:pt x="293" y="179"/>
                      </a:lnTo>
                      <a:lnTo>
                        <a:pt x="287" y="185"/>
                      </a:lnTo>
                      <a:lnTo>
                        <a:pt x="281" y="187"/>
                      </a:lnTo>
                      <a:lnTo>
                        <a:pt x="273" y="191"/>
                      </a:lnTo>
                      <a:lnTo>
                        <a:pt x="266" y="192"/>
                      </a:lnTo>
                      <a:lnTo>
                        <a:pt x="258" y="194"/>
                      </a:lnTo>
                      <a:lnTo>
                        <a:pt x="250" y="195"/>
                      </a:lnTo>
                      <a:lnTo>
                        <a:pt x="0" y="195"/>
                      </a:lnTo>
                      <a:lnTo>
                        <a:pt x="0" y="0"/>
                      </a:lnTo>
                      <a:lnTo>
                        <a:pt x="250" y="0"/>
                      </a:lnTo>
                      <a:lnTo>
                        <a:pt x="258" y="0"/>
                      </a:lnTo>
                      <a:lnTo>
                        <a:pt x="266" y="1"/>
                      </a:lnTo>
                      <a:lnTo>
                        <a:pt x="273" y="4"/>
                      </a:lnTo>
                      <a:lnTo>
                        <a:pt x="281" y="6"/>
                      </a:lnTo>
                      <a:lnTo>
                        <a:pt x="287" y="10"/>
                      </a:lnTo>
                      <a:lnTo>
                        <a:pt x="293" y="14"/>
                      </a:lnTo>
                      <a:lnTo>
                        <a:pt x="299" y="20"/>
                      </a:lnTo>
                      <a:lnTo>
                        <a:pt x="304" y="25"/>
                      </a:lnTo>
                      <a:lnTo>
                        <a:pt x="308" y="31"/>
                      </a:lnTo>
                      <a:lnTo>
                        <a:pt x="312" y="38"/>
                      </a:lnTo>
                      <a:lnTo>
                        <a:pt x="316" y="45"/>
                      </a:lnTo>
                      <a:lnTo>
                        <a:pt x="320" y="53"/>
                      </a:lnTo>
                      <a:lnTo>
                        <a:pt x="322" y="61"/>
                      </a:lnTo>
                      <a:lnTo>
                        <a:pt x="324" y="70"/>
                      </a:lnTo>
                      <a:lnTo>
                        <a:pt x="326" y="78"/>
                      </a:lnTo>
                      <a:lnTo>
                        <a:pt x="326" y="87"/>
                      </a:lnTo>
                      <a:close/>
                    </a:path>
                  </a:pathLst>
                </a:custGeom>
                <a:noFill/>
                <a:ln w="9525">
                  <a:solidFill>
                    <a:srgbClr val="1F1A17"/>
                  </a:solidFill>
                  <a:round/>
                  <a:headEnd/>
                  <a:tailEnd/>
                </a:ln>
              </p:spPr>
              <p:txBody>
                <a:bodyPr/>
                <a:lstStyle/>
                <a:p>
                  <a:pPr eaLnBrk="1" hangingPunct="1"/>
                  <a:endParaRPr lang="pt-BR" b="1" u="none"/>
                </a:p>
              </p:txBody>
            </p:sp>
            <p:sp>
              <p:nvSpPr>
                <p:cNvPr id="455878" name="Freeform 2465"/>
                <p:cNvSpPr>
                  <a:spLocks/>
                </p:cNvSpPr>
                <p:nvPr/>
              </p:nvSpPr>
              <p:spPr bwMode="auto">
                <a:xfrm>
                  <a:off x="1887" y="2479"/>
                  <a:ext cx="210" cy="199"/>
                </a:xfrm>
                <a:custGeom>
                  <a:avLst/>
                  <a:gdLst>
                    <a:gd name="T0" fmla="*/ 0 w 837"/>
                    <a:gd name="T1" fmla="*/ 0 h 797"/>
                    <a:gd name="T2" fmla="*/ 0 w 837"/>
                    <a:gd name="T3" fmla="*/ 0 h 797"/>
                    <a:gd name="T4" fmla="*/ 0 w 837"/>
                    <a:gd name="T5" fmla="*/ 0 h 797"/>
                    <a:gd name="T6" fmla="*/ 0 w 837"/>
                    <a:gd name="T7" fmla="*/ 0 h 797"/>
                    <a:gd name="T8" fmla="*/ 0 w 837"/>
                    <a:gd name="T9" fmla="*/ 0 h 797"/>
                    <a:gd name="T10" fmla="*/ 0 w 837"/>
                    <a:gd name="T11" fmla="*/ 0 h 797"/>
                    <a:gd name="T12" fmla="*/ 0 w 837"/>
                    <a:gd name="T13" fmla="*/ 0 h 797"/>
                    <a:gd name="T14" fmla="*/ 0 w 837"/>
                    <a:gd name="T15" fmla="*/ 0 h 797"/>
                    <a:gd name="T16" fmla="*/ 0 w 837"/>
                    <a:gd name="T17" fmla="*/ 0 h 797"/>
                    <a:gd name="T18" fmla="*/ 0 w 837"/>
                    <a:gd name="T19" fmla="*/ 0 h 797"/>
                    <a:gd name="T20" fmla="*/ 0 w 837"/>
                    <a:gd name="T21" fmla="*/ 0 h 797"/>
                    <a:gd name="T22" fmla="*/ 0 w 837"/>
                    <a:gd name="T23" fmla="*/ 0 h 797"/>
                    <a:gd name="T24" fmla="*/ 0 w 837"/>
                    <a:gd name="T25" fmla="*/ 0 h 797"/>
                    <a:gd name="T26" fmla="*/ 0 w 837"/>
                    <a:gd name="T27" fmla="*/ 0 h 797"/>
                    <a:gd name="T28" fmla="*/ 0 w 837"/>
                    <a:gd name="T29" fmla="*/ 0 h 797"/>
                    <a:gd name="T30" fmla="*/ 0 w 837"/>
                    <a:gd name="T31" fmla="*/ 0 h 797"/>
                    <a:gd name="T32" fmla="*/ 0 w 837"/>
                    <a:gd name="T33" fmla="*/ 0 h 797"/>
                    <a:gd name="T34" fmla="*/ 0 w 837"/>
                    <a:gd name="T35" fmla="*/ 0 h 797"/>
                    <a:gd name="T36" fmla="*/ 0 w 837"/>
                    <a:gd name="T37" fmla="*/ 0 h 797"/>
                    <a:gd name="T38" fmla="*/ 0 w 837"/>
                    <a:gd name="T39" fmla="*/ 0 h 797"/>
                    <a:gd name="T40" fmla="*/ 0 w 837"/>
                    <a:gd name="T41" fmla="*/ 0 h 797"/>
                    <a:gd name="T42" fmla="*/ 0 w 837"/>
                    <a:gd name="T43" fmla="*/ 0 h 797"/>
                    <a:gd name="T44" fmla="*/ 0 w 837"/>
                    <a:gd name="T45" fmla="*/ 0 h 797"/>
                    <a:gd name="T46" fmla="*/ 0 w 837"/>
                    <a:gd name="T47" fmla="*/ 0 h 797"/>
                    <a:gd name="T48" fmla="*/ 0 w 837"/>
                    <a:gd name="T49" fmla="*/ 0 h 797"/>
                    <a:gd name="T50" fmla="*/ 0 w 837"/>
                    <a:gd name="T51" fmla="*/ 0 h 797"/>
                    <a:gd name="T52" fmla="*/ 0 w 837"/>
                    <a:gd name="T53" fmla="*/ 0 h 797"/>
                    <a:gd name="T54" fmla="*/ 0 w 837"/>
                    <a:gd name="T55" fmla="*/ 0 h 797"/>
                    <a:gd name="T56" fmla="*/ 0 w 837"/>
                    <a:gd name="T57" fmla="*/ 0 h 797"/>
                    <a:gd name="T58" fmla="*/ 0 w 837"/>
                    <a:gd name="T59" fmla="*/ 0 h 797"/>
                    <a:gd name="T60" fmla="*/ 0 w 837"/>
                    <a:gd name="T61" fmla="*/ 0 h 797"/>
                    <a:gd name="T62" fmla="*/ 0 w 837"/>
                    <a:gd name="T63" fmla="*/ 0 h 797"/>
                    <a:gd name="T64" fmla="*/ 0 w 837"/>
                    <a:gd name="T65" fmla="*/ 0 h 797"/>
                    <a:gd name="T66" fmla="*/ 0 w 837"/>
                    <a:gd name="T67" fmla="*/ 0 h 797"/>
                    <a:gd name="T68" fmla="*/ 0 w 837"/>
                    <a:gd name="T69" fmla="*/ 0 h 797"/>
                    <a:gd name="T70" fmla="*/ 0 w 837"/>
                    <a:gd name="T71" fmla="*/ 0 h 797"/>
                    <a:gd name="T72" fmla="*/ 0 w 837"/>
                    <a:gd name="T73" fmla="*/ 0 h 797"/>
                    <a:gd name="T74" fmla="*/ 0 w 837"/>
                    <a:gd name="T75" fmla="*/ 0 h 797"/>
                    <a:gd name="T76" fmla="*/ 0 w 837"/>
                    <a:gd name="T77" fmla="*/ 0 h 797"/>
                    <a:gd name="T78" fmla="*/ 0 w 837"/>
                    <a:gd name="T79" fmla="*/ 0 h 797"/>
                    <a:gd name="T80" fmla="*/ 0 w 837"/>
                    <a:gd name="T81" fmla="*/ 0 h 797"/>
                    <a:gd name="T82" fmla="*/ 0 w 837"/>
                    <a:gd name="T83" fmla="*/ 0 h 797"/>
                    <a:gd name="T84" fmla="*/ 0 w 837"/>
                    <a:gd name="T85" fmla="*/ 0 h 7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7"/>
                    <a:gd name="T131" fmla="*/ 837 w 837"/>
                    <a:gd name="T132" fmla="*/ 797 h 7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7">
                      <a:moveTo>
                        <a:pt x="403" y="290"/>
                      </a:moveTo>
                      <a:lnTo>
                        <a:pt x="565" y="405"/>
                      </a:lnTo>
                      <a:lnTo>
                        <a:pt x="709" y="257"/>
                      </a:lnTo>
                      <a:lnTo>
                        <a:pt x="722" y="252"/>
                      </a:lnTo>
                      <a:lnTo>
                        <a:pt x="753" y="242"/>
                      </a:lnTo>
                      <a:lnTo>
                        <a:pt x="770" y="239"/>
                      </a:lnTo>
                      <a:lnTo>
                        <a:pt x="787" y="238"/>
                      </a:lnTo>
                      <a:lnTo>
                        <a:pt x="795" y="238"/>
                      </a:lnTo>
                      <a:lnTo>
                        <a:pt x="803" y="240"/>
                      </a:lnTo>
                      <a:lnTo>
                        <a:pt x="810" y="243"/>
                      </a:lnTo>
                      <a:lnTo>
                        <a:pt x="815" y="247"/>
                      </a:lnTo>
                      <a:lnTo>
                        <a:pt x="825" y="259"/>
                      </a:lnTo>
                      <a:lnTo>
                        <a:pt x="831" y="264"/>
                      </a:lnTo>
                      <a:lnTo>
                        <a:pt x="833" y="271"/>
                      </a:lnTo>
                      <a:lnTo>
                        <a:pt x="835" y="277"/>
                      </a:lnTo>
                      <a:lnTo>
                        <a:pt x="836" y="285"/>
                      </a:lnTo>
                      <a:lnTo>
                        <a:pt x="837" y="302"/>
                      </a:lnTo>
                      <a:lnTo>
                        <a:pt x="835" y="319"/>
                      </a:lnTo>
                      <a:lnTo>
                        <a:pt x="828" y="349"/>
                      </a:lnTo>
                      <a:lnTo>
                        <a:pt x="823" y="363"/>
                      </a:lnTo>
                      <a:lnTo>
                        <a:pt x="633" y="540"/>
                      </a:lnTo>
                      <a:lnTo>
                        <a:pt x="353" y="797"/>
                      </a:lnTo>
                      <a:lnTo>
                        <a:pt x="0" y="529"/>
                      </a:lnTo>
                      <a:lnTo>
                        <a:pt x="275" y="207"/>
                      </a:lnTo>
                      <a:lnTo>
                        <a:pt x="381" y="37"/>
                      </a:lnTo>
                      <a:lnTo>
                        <a:pt x="391" y="28"/>
                      </a:lnTo>
                      <a:lnTo>
                        <a:pt x="418" y="12"/>
                      </a:lnTo>
                      <a:lnTo>
                        <a:pt x="435" y="5"/>
                      </a:lnTo>
                      <a:lnTo>
                        <a:pt x="451" y="1"/>
                      </a:lnTo>
                      <a:lnTo>
                        <a:pt x="458" y="0"/>
                      </a:lnTo>
                      <a:lnTo>
                        <a:pt x="465" y="1"/>
                      </a:lnTo>
                      <a:lnTo>
                        <a:pt x="473" y="3"/>
                      </a:lnTo>
                      <a:lnTo>
                        <a:pt x="480" y="7"/>
                      </a:lnTo>
                      <a:lnTo>
                        <a:pt x="491" y="15"/>
                      </a:lnTo>
                      <a:lnTo>
                        <a:pt x="497" y="20"/>
                      </a:lnTo>
                      <a:lnTo>
                        <a:pt x="501" y="25"/>
                      </a:lnTo>
                      <a:lnTo>
                        <a:pt x="505" y="33"/>
                      </a:lnTo>
                      <a:lnTo>
                        <a:pt x="507" y="40"/>
                      </a:lnTo>
                      <a:lnTo>
                        <a:pt x="511" y="57"/>
                      </a:lnTo>
                      <a:lnTo>
                        <a:pt x="513" y="74"/>
                      </a:lnTo>
                      <a:lnTo>
                        <a:pt x="511" y="104"/>
                      </a:lnTo>
                      <a:lnTo>
                        <a:pt x="509" y="119"/>
                      </a:lnTo>
                      <a:lnTo>
                        <a:pt x="403" y="290"/>
                      </a:lnTo>
                      <a:close/>
                    </a:path>
                  </a:pathLst>
                </a:custGeom>
                <a:solidFill>
                  <a:srgbClr val="75C5F0"/>
                </a:solidFill>
                <a:ln w="9525">
                  <a:noFill/>
                  <a:round/>
                  <a:headEnd/>
                  <a:tailEnd/>
                </a:ln>
              </p:spPr>
              <p:txBody>
                <a:bodyPr/>
                <a:lstStyle/>
                <a:p>
                  <a:pPr eaLnBrk="1" hangingPunct="1"/>
                  <a:endParaRPr lang="pt-BR" b="1" u="none"/>
                </a:p>
              </p:txBody>
            </p:sp>
            <p:sp>
              <p:nvSpPr>
                <p:cNvPr id="455879" name="Freeform 2466"/>
                <p:cNvSpPr>
                  <a:spLocks/>
                </p:cNvSpPr>
                <p:nvPr/>
              </p:nvSpPr>
              <p:spPr bwMode="auto">
                <a:xfrm>
                  <a:off x="1887" y="2479"/>
                  <a:ext cx="210" cy="199"/>
                </a:xfrm>
                <a:custGeom>
                  <a:avLst/>
                  <a:gdLst>
                    <a:gd name="T0" fmla="*/ 0 w 837"/>
                    <a:gd name="T1" fmla="*/ 0 h 797"/>
                    <a:gd name="T2" fmla="*/ 0 w 837"/>
                    <a:gd name="T3" fmla="*/ 0 h 797"/>
                    <a:gd name="T4" fmla="*/ 0 w 837"/>
                    <a:gd name="T5" fmla="*/ 0 h 797"/>
                    <a:gd name="T6" fmla="*/ 0 w 837"/>
                    <a:gd name="T7" fmla="*/ 0 h 797"/>
                    <a:gd name="T8" fmla="*/ 0 w 837"/>
                    <a:gd name="T9" fmla="*/ 0 h 797"/>
                    <a:gd name="T10" fmla="*/ 0 w 837"/>
                    <a:gd name="T11" fmla="*/ 0 h 797"/>
                    <a:gd name="T12" fmla="*/ 0 w 837"/>
                    <a:gd name="T13" fmla="*/ 0 h 797"/>
                    <a:gd name="T14" fmla="*/ 0 w 837"/>
                    <a:gd name="T15" fmla="*/ 0 h 797"/>
                    <a:gd name="T16" fmla="*/ 0 w 837"/>
                    <a:gd name="T17" fmla="*/ 0 h 797"/>
                    <a:gd name="T18" fmla="*/ 0 w 837"/>
                    <a:gd name="T19" fmla="*/ 0 h 797"/>
                    <a:gd name="T20" fmla="*/ 0 w 837"/>
                    <a:gd name="T21" fmla="*/ 0 h 797"/>
                    <a:gd name="T22" fmla="*/ 0 w 837"/>
                    <a:gd name="T23" fmla="*/ 0 h 797"/>
                    <a:gd name="T24" fmla="*/ 0 w 837"/>
                    <a:gd name="T25" fmla="*/ 0 h 797"/>
                    <a:gd name="T26" fmla="*/ 0 w 837"/>
                    <a:gd name="T27" fmla="*/ 0 h 797"/>
                    <a:gd name="T28" fmla="*/ 0 w 837"/>
                    <a:gd name="T29" fmla="*/ 0 h 797"/>
                    <a:gd name="T30" fmla="*/ 0 w 837"/>
                    <a:gd name="T31" fmla="*/ 0 h 797"/>
                    <a:gd name="T32" fmla="*/ 0 w 837"/>
                    <a:gd name="T33" fmla="*/ 0 h 797"/>
                    <a:gd name="T34" fmla="*/ 0 w 837"/>
                    <a:gd name="T35" fmla="*/ 0 h 797"/>
                    <a:gd name="T36" fmla="*/ 0 w 837"/>
                    <a:gd name="T37" fmla="*/ 0 h 797"/>
                    <a:gd name="T38" fmla="*/ 0 w 837"/>
                    <a:gd name="T39" fmla="*/ 0 h 797"/>
                    <a:gd name="T40" fmla="*/ 0 w 837"/>
                    <a:gd name="T41" fmla="*/ 0 h 797"/>
                    <a:gd name="T42" fmla="*/ 0 w 837"/>
                    <a:gd name="T43" fmla="*/ 0 h 797"/>
                    <a:gd name="T44" fmla="*/ 0 w 837"/>
                    <a:gd name="T45" fmla="*/ 0 h 797"/>
                    <a:gd name="T46" fmla="*/ 0 w 837"/>
                    <a:gd name="T47" fmla="*/ 0 h 797"/>
                    <a:gd name="T48" fmla="*/ 0 w 837"/>
                    <a:gd name="T49" fmla="*/ 0 h 797"/>
                    <a:gd name="T50" fmla="*/ 0 w 837"/>
                    <a:gd name="T51" fmla="*/ 0 h 797"/>
                    <a:gd name="T52" fmla="*/ 0 w 837"/>
                    <a:gd name="T53" fmla="*/ 0 h 797"/>
                    <a:gd name="T54" fmla="*/ 0 w 837"/>
                    <a:gd name="T55" fmla="*/ 0 h 797"/>
                    <a:gd name="T56" fmla="*/ 0 w 837"/>
                    <a:gd name="T57" fmla="*/ 0 h 797"/>
                    <a:gd name="T58" fmla="*/ 0 w 837"/>
                    <a:gd name="T59" fmla="*/ 0 h 797"/>
                    <a:gd name="T60" fmla="*/ 0 w 837"/>
                    <a:gd name="T61" fmla="*/ 0 h 797"/>
                    <a:gd name="T62" fmla="*/ 0 w 837"/>
                    <a:gd name="T63" fmla="*/ 0 h 797"/>
                    <a:gd name="T64" fmla="*/ 0 w 837"/>
                    <a:gd name="T65" fmla="*/ 0 h 797"/>
                    <a:gd name="T66" fmla="*/ 0 w 837"/>
                    <a:gd name="T67" fmla="*/ 0 h 797"/>
                    <a:gd name="T68" fmla="*/ 0 w 837"/>
                    <a:gd name="T69" fmla="*/ 0 h 797"/>
                    <a:gd name="T70" fmla="*/ 0 w 837"/>
                    <a:gd name="T71" fmla="*/ 0 h 797"/>
                    <a:gd name="T72" fmla="*/ 0 w 837"/>
                    <a:gd name="T73" fmla="*/ 0 h 797"/>
                    <a:gd name="T74" fmla="*/ 0 w 837"/>
                    <a:gd name="T75" fmla="*/ 0 h 797"/>
                    <a:gd name="T76" fmla="*/ 0 w 837"/>
                    <a:gd name="T77" fmla="*/ 0 h 797"/>
                    <a:gd name="T78" fmla="*/ 0 w 837"/>
                    <a:gd name="T79" fmla="*/ 0 h 797"/>
                    <a:gd name="T80" fmla="*/ 0 w 837"/>
                    <a:gd name="T81" fmla="*/ 0 h 797"/>
                    <a:gd name="T82" fmla="*/ 0 w 837"/>
                    <a:gd name="T83" fmla="*/ 0 h 797"/>
                    <a:gd name="T84" fmla="*/ 0 w 837"/>
                    <a:gd name="T85" fmla="*/ 0 h 7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7"/>
                    <a:gd name="T131" fmla="*/ 837 w 837"/>
                    <a:gd name="T132" fmla="*/ 797 h 7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7">
                      <a:moveTo>
                        <a:pt x="403" y="290"/>
                      </a:moveTo>
                      <a:lnTo>
                        <a:pt x="565" y="405"/>
                      </a:lnTo>
                      <a:lnTo>
                        <a:pt x="709" y="257"/>
                      </a:lnTo>
                      <a:lnTo>
                        <a:pt x="722" y="252"/>
                      </a:lnTo>
                      <a:lnTo>
                        <a:pt x="753" y="242"/>
                      </a:lnTo>
                      <a:lnTo>
                        <a:pt x="770" y="239"/>
                      </a:lnTo>
                      <a:lnTo>
                        <a:pt x="787" y="238"/>
                      </a:lnTo>
                      <a:lnTo>
                        <a:pt x="795" y="238"/>
                      </a:lnTo>
                      <a:lnTo>
                        <a:pt x="803" y="240"/>
                      </a:lnTo>
                      <a:lnTo>
                        <a:pt x="810" y="243"/>
                      </a:lnTo>
                      <a:lnTo>
                        <a:pt x="815" y="247"/>
                      </a:lnTo>
                      <a:lnTo>
                        <a:pt x="825" y="259"/>
                      </a:lnTo>
                      <a:lnTo>
                        <a:pt x="831" y="264"/>
                      </a:lnTo>
                      <a:lnTo>
                        <a:pt x="833" y="271"/>
                      </a:lnTo>
                      <a:lnTo>
                        <a:pt x="835" y="277"/>
                      </a:lnTo>
                      <a:lnTo>
                        <a:pt x="836" y="285"/>
                      </a:lnTo>
                      <a:lnTo>
                        <a:pt x="837" y="302"/>
                      </a:lnTo>
                      <a:lnTo>
                        <a:pt x="835" y="319"/>
                      </a:lnTo>
                      <a:lnTo>
                        <a:pt x="828" y="349"/>
                      </a:lnTo>
                      <a:lnTo>
                        <a:pt x="823" y="363"/>
                      </a:lnTo>
                      <a:lnTo>
                        <a:pt x="633" y="540"/>
                      </a:lnTo>
                      <a:lnTo>
                        <a:pt x="353" y="797"/>
                      </a:lnTo>
                      <a:lnTo>
                        <a:pt x="0" y="529"/>
                      </a:lnTo>
                      <a:lnTo>
                        <a:pt x="275" y="207"/>
                      </a:lnTo>
                      <a:lnTo>
                        <a:pt x="381" y="37"/>
                      </a:lnTo>
                      <a:lnTo>
                        <a:pt x="391" y="28"/>
                      </a:lnTo>
                      <a:lnTo>
                        <a:pt x="418" y="12"/>
                      </a:lnTo>
                      <a:lnTo>
                        <a:pt x="435" y="5"/>
                      </a:lnTo>
                      <a:lnTo>
                        <a:pt x="451" y="1"/>
                      </a:lnTo>
                      <a:lnTo>
                        <a:pt x="458" y="0"/>
                      </a:lnTo>
                      <a:lnTo>
                        <a:pt x="465" y="1"/>
                      </a:lnTo>
                      <a:lnTo>
                        <a:pt x="473" y="3"/>
                      </a:lnTo>
                      <a:lnTo>
                        <a:pt x="480" y="7"/>
                      </a:lnTo>
                      <a:lnTo>
                        <a:pt x="491" y="15"/>
                      </a:lnTo>
                      <a:lnTo>
                        <a:pt x="497" y="20"/>
                      </a:lnTo>
                      <a:lnTo>
                        <a:pt x="501" y="25"/>
                      </a:lnTo>
                      <a:lnTo>
                        <a:pt x="505" y="33"/>
                      </a:lnTo>
                      <a:lnTo>
                        <a:pt x="507" y="40"/>
                      </a:lnTo>
                      <a:lnTo>
                        <a:pt x="511" y="57"/>
                      </a:lnTo>
                      <a:lnTo>
                        <a:pt x="513" y="74"/>
                      </a:lnTo>
                      <a:lnTo>
                        <a:pt x="511" y="104"/>
                      </a:lnTo>
                      <a:lnTo>
                        <a:pt x="509" y="119"/>
                      </a:lnTo>
                      <a:lnTo>
                        <a:pt x="403" y="290"/>
                      </a:lnTo>
                      <a:close/>
                    </a:path>
                  </a:pathLst>
                </a:custGeom>
                <a:noFill/>
                <a:ln w="9525">
                  <a:solidFill>
                    <a:srgbClr val="1F1A17"/>
                  </a:solidFill>
                  <a:round/>
                  <a:headEnd/>
                  <a:tailEnd/>
                </a:ln>
              </p:spPr>
              <p:txBody>
                <a:bodyPr/>
                <a:lstStyle/>
                <a:p>
                  <a:pPr eaLnBrk="1" hangingPunct="1"/>
                  <a:endParaRPr lang="pt-BR" b="1" u="none"/>
                </a:p>
              </p:txBody>
            </p:sp>
            <p:sp>
              <p:nvSpPr>
                <p:cNvPr id="455880" name="Freeform 2467"/>
                <p:cNvSpPr>
                  <a:spLocks/>
                </p:cNvSpPr>
                <p:nvPr/>
              </p:nvSpPr>
              <p:spPr bwMode="auto">
                <a:xfrm>
                  <a:off x="2069" y="2568"/>
                  <a:ext cx="209" cy="199"/>
                </a:xfrm>
                <a:custGeom>
                  <a:avLst/>
                  <a:gdLst>
                    <a:gd name="T0" fmla="*/ 0 w 837"/>
                    <a:gd name="T1" fmla="*/ 0 h 796"/>
                    <a:gd name="T2" fmla="*/ 0 w 837"/>
                    <a:gd name="T3" fmla="*/ 0 h 796"/>
                    <a:gd name="T4" fmla="*/ 0 w 837"/>
                    <a:gd name="T5" fmla="*/ 0 h 796"/>
                    <a:gd name="T6" fmla="*/ 0 w 837"/>
                    <a:gd name="T7" fmla="*/ 0 h 796"/>
                    <a:gd name="T8" fmla="*/ 0 w 837"/>
                    <a:gd name="T9" fmla="*/ 0 h 796"/>
                    <a:gd name="T10" fmla="*/ 0 w 837"/>
                    <a:gd name="T11" fmla="*/ 0 h 796"/>
                    <a:gd name="T12" fmla="*/ 0 w 837"/>
                    <a:gd name="T13" fmla="*/ 0 h 796"/>
                    <a:gd name="T14" fmla="*/ 0 w 837"/>
                    <a:gd name="T15" fmla="*/ 0 h 796"/>
                    <a:gd name="T16" fmla="*/ 0 w 837"/>
                    <a:gd name="T17" fmla="*/ 0 h 796"/>
                    <a:gd name="T18" fmla="*/ 0 w 837"/>
                    <a:gd name="T19" fmla="*/ 0 h 796"/>
                    <a:gd name="T20" fmla="*/ 0 w 837"/>
                    <a:gd name="T21" fmla="*/ 0 h 796"/>
                    <a:gd name="T22" fmla="*/ 0 w 837"/>
                    <a:gd name="T23" fmla="*/ 0 h 796"/>
                    <a:gd name="T24" fmla="*/ 0 w 837"/>
                    <a:gd name="T25" fmla="*/ 0 h 796"/>
                    <a:gd name="T26" fmla="*/ 0 w 837"/>
                    <a:gd name="T27" fmla="*/ 0 h 796"/>
                    <a:gd name="T28" fmla="*/ 0 w 837"/>
                    <a:gd name="T29" fmla="*/ 0 h 796"/>
                    <a:gd name="T30" fmla="*/ 0 w 837"/>
                    <a:gd name="T31" fmla="*/ 0 h 796"/>
                    <a:gd name="T32" fmla="*/ 0 w 837"/>
                    <a:gd name="T33" fmla="*/ 0 h 796"/>
                    <a:gd name="T34" fmla="*/ 0 w 837"/>
                    <a:gd name="T35" fmla="*/ 0 h 796"/>
                    <a:gd name="T36" fmla="*/ 0 w 837"/>
                    <a:gd name="T37" fmla="*/ 0 h 796"/>
                    <a:gd name="T38" fmla="*/ 0 w 837"/>
                    <a:gd name="T39" fmla="*/ 0 h 796"/>
                    <a:gd name="T40" fmla="*/ 0 w 837"/>
                    <a:gd name="T41" fmla="*/ 0 h 796"/>
                    <a:gd name="T42" fmla="*/ 0 w 837"/>
                    <a:gd name="T43" fmla="*/ 0 h 796"/>
                    <a:gd name="T44" fmla="*/ 0 w 837"/>
                    <a:gd name="T45" fmla="*/ 0 h 796"/>
                    <a:gd name="T46" fmla="*/ 0 w 837"/>
                    <a:gd name="T47" fmla="*/ 0 h 796"/>
                    <a:gd name="T48" fmla="*/ 0 w 837"/>
                    <a:gd name="T49" fmla="*/ 0 h 796"/>
                    <a:gd name="T50" fmla="*/ 0 w 837"/>
                    <a:gd name="T51" fmla="*/ 0 h 796"/>
                    <a:gd name="T52" fmla="*/ 0 w 837"/>
                    <a:gd name="T53" fmla="*/ 0 h 796"/>
                    <a:gd name="T54" fmla="*/ 0 w 837"/>
                    <a:gd name="T55" fmla="*/ 0 h 796"/>
                    <a:gd name="T56" fmla="*/ 0 w 837"/>
                    <a:gd name="T57" fmla="*/ 0 h 796"/>
                    <a:gd name="T58" fmla="*/ 0 w 837"/>
                    <a:gd name="T59" fmla="*/ 0 h 796"/>
                    <a:gd name="T60" fmla="*/ 0 w 837"/>
                    <a:gd name="T61" fmla="*/ 0 h 796"/>
                    <a:gd name="T62" fmla="*/ 0 w 837"/>
                    <a:gd name="T63" fmla="*/ 0 h 796"/>
                    <a:gd name="T64" fmla="*/ 0 w 837"/>
                    <a:gd name="T65" fmla="*/ 0 h 796"/>
                    <a:gd name="T66" fmla="*/ 0 w 837"/>
                    <a:gd name="T67" fmla="*/ 0 h 796"/>
                    <a:gd name="T68" fmla="*/ 0 w 837"/>
                    <a:gd name="T69" fmla="*/ 0 h 796"/>
                    <a:gd name="T70" fmla="*/ 0 w 837"/>
                    <a:gd name="T71" fmla="*/ 0 h 796"/>
                    <a:gd name="T72" fmla="*/ 0 w 837"/>
                    <a:gd name="T73" fmla="*/ 0 h 796"/>
                    <a:gd name="T74" fmla="*/ 0 w 837"/>
                    <a:gd name="T75" fmla="*/ 0 h 796"/>
                    <a:gd name="T76" fmla="*/ 0 w 837"/>
                    <a:gd name="T77" fmla="*/ 0 h 796"/>
                    <a:gd name="T78" fmla="*/ 0 w 837"/>
                    <a:gd name="T79" fmla="*/ 0 h 796"/>
                    <a:gd name="T80" fmla="*/ 0 w 837"/>
                    <a:gd name="T81" fmla="*/ 0 h 796"/>
                    <a:gd name="T82" fmla="*/ 0 w 837"/>
                    <a:gd name="T83" fmla="*/ 0 h 796"/>
                    <a:gd name="T84" fmla="*/ 0 w 837"/>
                    <a:gd name="T85" fmla="*/ 0 h 7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6"/>
                    <a:gd name="T131" fmla="*/ 837 w 837"/>
                    <a:gd name="T132" fmla="*/ 796 h 7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6">
                      <a:moveTo>
                        <a:pt x="435" y="290"/>
                      </a:moveTo>
                      <a:lnTo>
                        <a:pt x="272" y="406"/>
                      </a:lnTo>
                      <a:lnTo>
                        <a:pt x="128" y="258"/>
                      </a:lnTo>
                      <a:lnTo>
                        <a:pt x="115" y="251"/>
                      </a:lnTo>
                      <a:lnTo>
                        <a:pt x="85" y="242"/>
                      </a:lnTo>
                      <a:lnTo>
                        <a:pt x="68" y="238"/>
                      </a:lnTo>
                      <a:lnTo>
                        <a:pt x="51" y="237"/>
                      </a:lnTo>
                      <a:lnTo>
                        <a:pt x="43" y="238"/>
                      </a:lnTo>
                      <a:lnTo>
                        <a:pt x="35" y="239"/>
                      </a:lnTo>
                      <a:lnTo>
                        <a:pt x="28" y="242"/>
                      </a:lnTo>
                      <a:lnTo>
                        <a:pt x="23" y="247"/>
                      </a:lnTo>
                      <a:lnTo>
                        <a:pt x="12" y="258"/>
                      </a:lnTo>
                      <a:lnTo>
                        <a:pt x="7" y="263"/>
                      </a:lnTo>
                      <a:lnTo>
                        <a:pt x="4" y="270"/>
                      </a:lnTo>
                      <a:lnTo>
                        <a:pt x="2" y="278"/>
                      </a:lnTo>
                      <a:lnTo>
                        <a:pt x="2" y="286"/>
                      </a:lnTo>
                      <a:lnTo>
                        <a:pt x="0" y="301"/>
                      </a:lnTo>
                      <a:lnTo>
                        <a:pt x="3" y="319"/>
                      </a:lnTo>
                      <a:lnTo>
                        <a:pt x="10" y="349"/>
                      </a:lnTo>
                      <a:lnTo>
                        <a:pt x="15" y="362"/>
                      </a:lnTo>
                      <a:lnTo>
                        <a:pt x="205" y="539"/>
                      </a:lnTo>
                      <a:lnTo>
                        <a:pt x="485" y="796"/>
                      </a:lnTo>
                      <a:lnTo>
                        <a:pt x="837" y="528"/>
                      </a:lnTo>
                      <a:lnTo>
                        <a:pt x="563" y="206"/>
                      </a:lnTo>
                      <a:lnTo>
                        <a:pt x="457" y="36"/>
                      </a:lnTo>
                      <a:lnTo>
                        <a:pt x="447" y="27"/>
                      </a:lnTo>
                      <a:lnTo>
                        <a:pt x="419" y="12"/>
                      </a:lnTo>
                      <a:lnTo>
                        <a:pt x="403" y="4"/>
                      </a:lnTo>
                      <a:lnTo>
                        <a:pt x="387" y="0"/>
                      </a:lnTo>
                      <a:lnTo>
                        <a:pt x="379" y="0"/>
                      </a:lnTo>
                      <a:lnTo>
                        <a:pt x="373" y="0"/>
                      </a:lnTo>
                      <a:lnTo>
                        <a:pt x="365" y="3"/>
                      </a:lnTo>
                      <a:lnTo>
                        <a:pt x="358" y="6"/>
                      </a:lnTo>
                      <a:lnTo>
                        <a:pt x="346" y="15"/>
                      </a:lnTo>
                      <a:lnTo>
                        <a:pt x="341" y="19"/>
                      </a:lnTo>
                      <a:lnTo>
                        <a:pt x="337" y="26"/>
                      </a:lnTo>
                      <a:lnTo>
                        <a:pt x="333" y="32"/>
                      </a:lnTo>
                      <a:lnTo>
                        <a:pt x="330" y="40"/>
                      </a:lnTo>
                      <a:lnTo>
                        <a:pt x="326" y="57"/>
                      </a:lnTo>
                      <a:lnTo>
                        <a:pt x="325" y="74"/>
                      </a:lnTo>
                      <a:lnTo>
                        <a:pt x="326" y="105"/>
                      </a:lnTo>
                      <a:lnTo>
                        <a:pt x="328" y="119"/>
                      </a:lnTo>
                      <a:lnTo>
                        <a:pt x="435" y="290"/>
                      </a:lnTo>
                      <a:close/>
                    </a:path>
                  </a:pathLst>
                </a:custGeom>
                <a:solidFill>
                  <a:srgbClr val="75C5F0"/>
                </a:solidFill>
                <a:ln w="9525">
                  <a:noFill/>
                  <a:round/>
                  <a:headEnd/>
                  <a:tailEnd/>
                </a:ln>
              </p:spPr>
              <p:txBody>
                <a:bodyPr/>
                <a:lstStyle/>
                <a:p>
                  <a:pPr eaLnBrk="1" hangingPunct="1"/>
                  <a:endParaRPr lang="pt-BR" b="1" u="none"/>
                </a:p>
              </p:txBody>
            </p:sp>
            <p:sp>
              <p:nvSpPr>
                <p:cNvPr id="455881" name="Freeform 2468"/>
                <p:cNvSpPr>
                  <a:spLocks/>
                </p:cNvSpPr>
                <p:nvPr/>
              </p:nvSpPr>
              <p:spPr bwMode="auto">
                <a:xfrm>
                  <a:off x="2069" y="2568"/>
                  <a:ext cx="209" cy="199"/>
                </a:xfrm>
                <a:custGeom>
                  <a:avLst/>
                  <a:gdLst>
                    <a:gd name="T0" fmla="*/ 0 w 837"/>
                    <a:gd name="T1" fmla="*/ 0 h 796"/>
                    <a:gd name="T2" fmla="*/ 0 w 837"/>
                    <a:gd name="T3" fmla="*/ 0 h 796"/>
                    <a:gd name="T4" fmla="*/ 0 w 837"/>
                    <a:gd name="T5" fmla="*/ 0 h 796"/>
                    <a:gd name="T6" fmla="*/ 0 w 837"/>
                    <a:gd name="T7" fmla="*/ 0 h 796"/>
                    <a:gd name="T8" fmla="*/ 0 w 837"/>
                    <a:gd name="T9" fmla="*/ 0 h 796"/>
                    <a:gd name="T10" fmla="*/ 0 w 837"/>
                    <a:gd name="T11" fmla="*/ 0 h 796"/>
                    <a:gd name="T12" fmla="*/ 0 w 837"/>
                    <a:gd name="T13" fmla="*/ 0 h 796"/>
                    <a:gd name="T14" fmla="*/ 0 w 837"/>
                    <a:gd name="T15" fmla="*/ 0 h 796"/>
                    <a:gd name="T16" fmla="*/ 0 w 837"/>
                    <a:gd name="T17" fmla="*/ 0 h 796"/>
                    <a:gd name="T18" fmla="*/ 0 w 837"/>
                    <a:gd name="T19" fmla="*/ 0 h 796"/>
                    <a:gd name="T20" fmla="*/ 0 w 837"/>
                    <a:gd name="T21" fmla="*/ 0 h 796"/>
                    <a:gd name="T22" fmla="*/ 0 w 837"/>
                    <a:gd name="T23" fmla="*/ 0 h 796"/>
                    <a:gd name="T24" fmla="*/ 0 w 837"/>
                    <a:gd name="T25" fmla="*/ 0 h 796"/>
                    <a:gd name="T26" fmla="*/ 0 w 837"/>
                    <a:gd name="T27" fmla="*/ 0 h 796"/>
                    <a:gd name="T28" fmla="*/ 0 w 837"/>
                    <a:gd name="T29" fmla="*/ 0 h 796"/>
                    <a:gd name="T30" fmla="*/ 0 w 837"/>
                    <a:gd name="T31" fmla="*/ 0 h 796"/>
                    <a:gd name="T32" fmla="*/ 0 w 837"/>
                    <a:gd name="T33" fmla="*/ 0 h 796"/>
                    <a:gd name="T34" fmla="*/ 0 w 837"/>
                    <a:gd name="T35" fmla="*/ 0 h 796"/>
                    <a:gd name="T36" fmla="*/ 0 w 837"/>
                    <a:gd name="T37" fmla="*/ 0 h 796"/>
                    <a:gd name="T38" fmla="*/ 0 w 837"/>
                    <a:gd name="T39" fmla="*/ 0 h 796"/>
                    <a:gd name="T40" fmla="*/ 0 w 837"/>
                    <a:gd name="T41" fmla="*/ 0 h 796"/>
                    <a:gd name="T42" fmla="*/ 0 w 837"/>
                    <a:gd name="T43" fmla="*/ 0 h 796"/>
                    <a:gd name="T44" fmla="*/ 0 w 837"/>
                    <a:gd name="T45" fmla="*/ 0 h 796"/>
                    <a:gd name="T46" fmla="*/ 0 w 837"/>
                    <a:gd name="T47" fmla="*/ 0 h 796"/>
                    <a:gd name="T48" fmla="*/ 0 w 837"/>
                    <a:gd name="T49" fmla="*/ 0 h 796"/>
                    <a:gd name="T50" fmla="*/ 0 w 837"/>
                    <a:gd name="T51" fmla="*/ 0 h 796"/>
                    <a:gd name="T52" fmla="*/ 0 w 837"/>
                    <a:gd name="T53" fmla="*/ 0 h 796"/>
                    <a:gd name="T54" fmla="*/ 0 w 837"/>
                    <a:gd name="T55" fmla="*/ 0 h 796"/>
                    <a:gd name="T56" fmla="*/ 0 w 837"/>
                    <a:gd name="T57" fmla="*/ 0 h 796"/>
                    <a:gd name="T58" fmla="*/ 0 w 837"/>
                    <a:gd name="T59" fmla="*/ 0 h 796"/>
                    <a:gd name="T60" fmla="*/ 0 w 837"/>
                    <a:gd name="T61" fmla="*/ 0 h 796"/>
                    <a:gd name="T62" fmla="*/ 0 w 837"/>
                    <a:gd name="T63" fmla="*/ 0 h 796"/>
                    <a:gd name="T64" fmla="*/ 0 w 837"/>
                    <a:gd name="T65" fmla="*/ 0 h 796"/>
                    <a:gd name="T66" fmla="*/ 0 w 837"/>
                    <a:gd name="T67" fmla="*/ 0 h 796"/>
                    <a:gd name="T68" fmla="*/ 0 w 837"/>
                    <a:gd name="T69" fmla="*/ 0 h 796"/>
                    <a:gd name="T70" fmla="*/ 0 w 837"/>
                    <a:gd name="T71" fmla="*/ 0 h 796"/>
                    <a:gd name="T72" fmla="*/ 0 w 837"/>
                    <a:gd name="T73" fmla="*/ 0 h 796"/>
                    <a:gd name="T74" fmla="*/ 0 w 837"/>
                    <a:gd name="T75" fmla="*/ 0 h 796"/>
                    <a:gd name="T76" fmla="*/ 0 w 837"/>
                    <a:gd name="T77" fmla="*/ 0 h 796"/>
                    <a:gd name="T78" fmla="*/ 0 w 837"/>
                    <a:gd name="T79" fmla="*/ 0 h 796"/>
                    <a:gd name="T80" fmla="*/ 0 w 837"/>
                    <a:gd name="T81" fmla="*/ 0 h 796"/>
                    <a:gd name="T82" fmla="*/ 0 w 837"/>
                    <a:gd name="T83" fmla="*/ 0 h 796"/>
                    <a:gd name="T84" fmla="*/ 0 w 837"/>
                    <a:gd name="T85" fmla="*/ 0 h 7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7"/>
                    <a:gd name="T130" fmla="*/ 0 h 796"/>
                    <a:gd name="T131" fmla="*/ 837 w 837"/>
                    <a:gd name="T132" fmla="*/ 796 h 7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7" h="796">
                      <a:moveTo>
                        <a:pt x="435" y="290"/>
                      </a:moveTo>
                      <a:lnTo>
                        <a:pt x="272" y="406"/>
                      </a:lnTo>
                      <a:lnTo>
                        <a:pt x="128" y="258"/>
                      </a:lnTo>
                      <a:lnTo>
                        <a:pt x="115" y="251"/>
                      </a:lnTo>
                      <a:lnTo>
                        <a:pt x="85" y="242"/>
                      </a:lnTo>
                      <a:lnTo>
                        <a:pt x="68" y="238"/>
                      </a:lnTo>
                      <a:lnTo>
                        <a:pt x="51" y="237"/>
                      </a:lnTo>
                      <a:lnTo>
                        <a:pt x="43" y="238"/>
                      </a:lnTo>
                      <a:lnTo>
                        <a:pt x="35" y="239"/>
                      </a:lnTo>
                      <a:lnTo>
                        <a:pt x="28" y="242"/>
                      </a:lnTo>
                      <a:lnTo>
                        <a:pt x="23" y="247"/>
                      </a:lnTo>
                      <a:lnTo>
                        <a:pt x="12" y="258"/>
                      </a:lnTo>
                      <a:lnTo>
                        <a:pt x="7" y="263"/>
                      </a:lnTo>
                      <a:lnTo>
                        <a:pt x="4" y="270"/>
                      </a:lnTo>
                      <a:lnTo>
                        <a:pt x="2" y="278"/>
                      </a:lnTo>
                      <a:lnTo>
                        <a:pt x="2" y="286"/>
                      </a:lnTo>
                      <a:lnTo>
                        <a:pt x="0" y="301"/>
                      </a:lnTo>
                      <a:lnTo>
                        <a:pt x="3" y="319"/>
                      </a:lnTo>
                      <a:lnTo>
                        <a:pt x="10" y="349"/>
                      </a:lnTo>
                      <a:lnTo>
                        <a:pt x="15" y="362"/>
                      </a:lnTo>
                      <a:lnTo>
                        <a:pt x="205" y="539"/>
                      </a:lnTo>
                      <a:lnTo>
                        <a:pt x="485" y="796"/>
                      </a:lnTo>
                      <a:lnTo>
                        <a:pt x="837" y="528"/>
                      </a:lnTo>
                      <a:lnTo>
                        <a:pt x="563" y="206"/>
                      </a:lnTo>
                      <a:lnTo>
                        <a:pt x="457" y="36"/>
                      </a:lnTo>
                      <a:lnTo>
                        <a:pt x="447" y="27"/>
                      </a:lnTo>
                      <a:lnTo>
                        <a:pt x="419" y="12"/>
                      </a:lnTo>
                      <a:lnTo>
                        <a:pt x="403" y="4"/>
                      </a:lnTo>
                      <a:lnTo>
                        <a:pt x="387" y="0"/>
                      </a:lnTo>
                      <a:lnTo>
                        <a:pt x="379" y="0"/>
                      </a:lnTo>
                      <a:lnTo>
                        <a:pt x="373" y="0"/>
                      </a:lnTo>
                      <a:lnTo>
                        <a:pt x="365" y="3"/>
                      </a:lnTo>
                      <a:lnTo>
                        <a:pt x="358" y="6"/>
                      </a:lnTo>
                      <a:lnTo>
                        <a:pt x="346" y="15"/>
                      </a:lnTo>
                      <a:lnTo>
                        <a:pt x="341" y="19"/>
                      </a:lnTo>
                      <a:lnTo>
                        <a:pt x="337" y="26"/>
                      </a:lnTo>
                      <a:lnTo>
                        <a:pt x="333" y="32"/>
                      </a:lnTo>
                      <a:lnTo>
                        <a:pt x="330" y="40"/>
                      </a:lnTo>
                      <a:lnTo>
                        <a:pt x="326" y="57"/>
                      </a:lnTo>
                      <a:lnTo>
                        <a:pt x="325" y="74"/>
                      </a:lnTo>
                      <a:lnTo>
                        <a:pt x="326" y="105"/>
                      </a:lnTo>
                      <a:lnTo>
                        <a:pt x="328" y="119"/>
                      </a:lnTo>
                      <a:lnTo>
                        <a:pt x="435" y="290"/>
                      </a:lnTo>
                      <a:close/>
                    </a:path>
                  </a:pathLst>
                </a:custGeom>
                <a:noFill/>
                <a:ln w="9525">
                  <a:solidFill>
                    <a:srgbClr val="1F1A17"/>
                  </a:solidFill>
                  <a:round/>
                  <a:headEnd/>
                  <a:tailEnd/>
                </a:ln>
              </p:spPr>
              <p:txBody>
                <a:bodyPr/>
                <a:lstStyle/>
                <a:p>
                  <a:pPr eaLnBrk="1" hangingPunct="1"/>
                  <a:endParaRPr lang="pt-BR" b="1" u="none"/>
                </a:p>
              </p:txBody>
            </p:sp>
          </p:grpSp>
        </p:grpSp>
        <p:grpSp>
          <p:nvGrpSpPr>
            <p:cNvPr id="455882" name="Group 2469"/>
            <p:cNvGrpSpPr>
              <a:grpSpLocks/>
            </p:cNvGrpSpPr>
            <p:nvPr/>
          </p:nvGrpSpPr>
          <p:grpSpPr bwMode="auto">
            <a:xfrm>
              <a:off x="2453" y="1662"/>
              <a:ext cx="638" cy="1165"/>
              <a:chOff x="2453" y="1662"/>
              <a:chExt cx="638" cy="1165"/>
            </a:xfrm>
          </p:grpSpPr>
          <p:sp>
            <p:nvSpPr>
              <p:cNvPr id="455883" name="Rectangle 2470"/>
              <p:cNvSpPr>
                <a:spLocks noChangeArrowheads="1"/>
              </p:cNvSpPr>
              <p:nvPr/>
            </p:nvSpPr>
            <p:spPr bwMode="auto">
              <a:xfrm>
                <a:off x="2631" y="2673"/>
                <a:ext cx="399" cy="154"/>
              </a:xfrm>
              <a:prstGeom prst="rect">
                <a:avLst/>
              </a:prstGeom>
              <a:noFill/>
              <a:ln w="9525">
                <a:noFill/>
                <a:miter lim="800000"/>
                <a:headEnd/>
                <a:tailEnd/>
              </a:ln>
            </p:spPr>
            <p:txBody>
              <a:bodyPr wrap="none" lIns="0" tIns="0" rIns="0" bIns="0">
                <a:spAutoFit/>
              </a:bodyPr>
              <a:lstStyle/>
              <a:p>
                <a:pPr eaLnBrk="1" hangingPunct="1"/>
                <a:r>
                  <a:rPr lang="pt-BR" sz="1600" b="1" u="none">
                    <a:solidFill>
                      <a:srgbClr val="FFFFFF"/>
                    </a:solidFill>
                  </a:rPr>
                  <a:t>MHC II</a:t>
                </a:r>
                <a:endParaRPr lang="pt-BR" b="1" u="none"/>
              </a:p>
            </p:txBody>
          </p:sp>
          <p:sp>
            <p:nvSpPr>
              <p:cNvPr id="455884" name="Freeform 2471"/>
              <p:cNvSpPr>
                <a:spLocks/>
              </p:cNvSpPr>
              <p:nvPr/>
            </p:nvSpPr>
            <p:spPr bwMode="auto">
              <a:xfrm>
                <a:off x="2935" y="2505"/>
                <a:ext cx="106" cy="80"/>
              </a:xfrm>
              <a:custGeom>
                <a:avLst/>
                <a:gdLst>
                  <a:gd name="T0" fmla="*/ 0 w 426"/>
                  <a:gd name="T1" fmla="*/ 0 h 318"/>
                  <a:gd name="T2" fmla="*/ 0 w 426"/>
                  <a:gd name="T3" fmla="*/ 0 h 318"/>
                  <a:gd name="T4" fmla="*/ 0 w 426"/>
                  <a:gd name="T5" fmla="*/ 0 h 318"/>
                  <a:gd name="T6" fmla="*/ 0 w 426"/>
                  <a:gd name="T7" fmla="*/ 0 h 318"/>
                  <a:gd name="T8" fmla="*/ 0 w 426"/>
                  <a:gd name="T9" fmla="*/ 0 h 318"/>
                  <a:gd name="T10" fmla="*/ 0 60000 65536"/>
                  <a:gd name="T11" fmla="*/ 0 60000 65536"/>
                  <a:gd name="T12" fmla="*/ 0 60000 65536"/>
                  <a:gd name="T13" fmla="*/ 0 60000 65536"/>
                  <a:gd name="T14" fmla="*/ 0 60000 65536"/>
                  <a:gd name="T15" fmla="*/ 0 w 426"/>
                  <a:gd name="T16" fmla="*/ 0 h 318"/>
                  <a:gd name="T17" fmla="*/ 426 w 426"/>
                  <a:gd name="T18" fmla="*/ 318 h 318"/>
                </a:gdLst>
                <a:ahLst/>
                <a:cxnLst>
                  <a:cxn ang="T10">
                    <a:pos x="T0" y="T1"/>
                  </a:cxn>
                  <a:cxn ang="T11">
                    <a:pos x="T2" y="T3"/>
                  </a:cxn>
                  <a:cxn ang="T12">
                    <a:pos x="T4" y="T5"/>
                  </a:cxn>
                  <a:cxn ang="T13">
                    <a:pos x="T6" y="T7"/>
                  </a:cxn>
                  <a:cxn ang="T14">
                    <a:pos x="T8" y="T9"/>
                  </a:cxn>
                </a:cxnLst>
                <a:rect l="T15" t="T16" r="T17" b="T18"/>
                <a:pathLst>
                  <a:path w="426" h="318">
                    <a:moveTo>
                      <a:pt x="426" y="269"/>
                    </a:moveTo>
                    <a:lnTo>
                      <a:pt x="34" y="0"/>
                    </a:lnTo>
                    <a:lnTo>
                      <a:pt x="0" y="50"/>
                    </a:lnTo>
                    <a:lnTo>
                      <a:pt x="393" y="318"/>
                    </a:lnTo>
                    <a:lnTo>
                      <a:pt x="426" y="269"/>
                    </a:lnTo>
                    <a:close/>
                  </a:path>
                </a:pathLst>
              </a:custGeom>
              <a:solidFill>
                <a:srgbClr val="FFF500"/>
              </a:solidFill>
              <a:ln w="9525">
                <a:noFill/>
                <a:round/>
                <a:headEnd/>
                <a:tailEnd/>
              </a:ln>
            </p:spPr>
            <p:txBody>
              <a:bodyPr/>
              <a:lstStyle/>
              <a:p>
                <a:pPr eaLnBrk="1" hangingPunct="1"/>
                <a:endParaRPr lang="pt-BR" b="1" u="none"/>
              </a:p>
            </p:txBody>
          </p:sp>
          <p:sp>
            <p:nvSpPr>
              <p:cNvPr id="455885" name="Freeform 2472"/>
              <p:cNvSpPr>
                <a:spLocks/>
              </p:cNvSpPr>
              <p:nvPr/>
            </p:nvSpPr>
            <p:spPr bwMode="auto">
              <a:xfrm>
                <a:off x="3010" y="2543"/>
                <a:ext cx="81" cy="73"/>
              </a:xfrm>
              <a:custGeom>
                <a:avLst/>
                <a:gdLst>
                  <a:gd name="T0" fmla="*/ 0 w 325"/>
                  <a:gd name="T1" fmla="*/ 0 h 291"/>
                  <a:gd name="T2" fmla="*/ 0 w 325"/>
                  <a:gd name="T3" fmla="*/ 0 h 291"/>
                  <a:gd name="T4" fmla="*/ 0 w 325"/>
                  <a:gd name="T5" fmla="*/ 0 h 291"/>
                  <a:gd name="T6" fmla="*/ 0 w 325"/>
                  <a:gd name="T7" fmla="*/ 0 h 291"/>
                  <a:gd name="T8" fmla="*/ 0 w 325"/>
                  <a:gd name="T9" fmla="*/ 0 h 291"/>
                  <a:gd name="T10" fmla="*/ 0 w 325"/>
                  <a:gd name="T11" fmla="*/ 0 h 291"/>
                  <a:gd name="T12" fmla="*/ 0 60000 65536"/>
                  <a:gd name="T13" fmla="*/ 0 60000 65536"/>
                  <a:gd name="T14" fmla="*/ 0 60000 65536"/>
                  <a:gd name="T15" fmla="*/ 0 60000 65536"/>
                  <a:gd name="T16" fmla="*/ 0 60000 65536"/>
                  <a:gd name="T17" fmla="*/ 0 60000 65536"/>
                  <a:gd name="T18" fmla="*/ 0 w 325"/>
                  <a:gd name="T19" fmla="*/ 0 h 291"/>
                  <a:gd name="T20" fmla="*/ 325 w 325"/>
                  <a:gd name="T21" fmla="*/ 291 h 291"/>
                </a:gdLst>
                <a:ahLst/>
                <a:cxnLst>
                  <a:cxn ang="T12">
                    <a:pos x="T0" y="T1"/>
                  </a:cxn>
                  <a:cxn ang="T13">
                    <a:pos x="T2" y="T3"/>
                  </a:cxn>
                  <a:cxn ang="T14">
                    <a:pos x="T4" y="T5"/>
                  </a:cxn>
                  <a:cxn ang="T15">
                    <a:pos x="T6" y="T7"/>
                  </a:cxn>
                  <a:cxn ang="T16">
                    <a:pos x="T8" y="T9"/>
                  </a:cxn>
                  <a:cxn ang="T17">
                    <a:pos x="T10" y="T11"/>
                  </a:cxn>
                </a:cxnLst>
                <a:rect l="T18" t="T19" r="T20" b="T21"/>
                <a:pathLst>
                  <a:path w="325" h="291">
                    <a:moveTo>
                      <a:pt x="177" y="0"/>
                    </a:moveTo>
                    <a:lnTo>
                      <a:pt x="325" y="291"/>
                    </a:lnTo>
                    <a:lnTo>
                      <a:pt x="0" y="259"/>
                    </a:lnTo>
                    <a:lnTo>
                      <a:pt x="177" y="0"/>
                    </a:lnTo>
                    <a:lnTo>
                      <a:pt x="325" y="291"/>
                    </a:lnTo>
                    <a:lnTo>
                      <a:pt x="177" y="0"/>
                    </a:lnTo>
                    <a:close/>
                  </a:path>
                </a:pathLst>
              </a:custGeom>
              <a:solidFill>
                <a:srgbClr val="FFF500"/>
              </a:solidFill>
              <a:ln w="9525">
                <a:noFill/>
                <a:round/>
                <a:headEnd/>
                <a:tailEnd/>
              </a:ln>
            </p:spPr>
            <p:txBody>
              <a:bodyPr/>
              <a:lstStyle/>
              <a:p>
                <a:pPr eaLnBrk="1" hangingPunct="1"/>
                <a:endParaRPr lang="pt-BR" b="1" u="none"/>
              </a:p>
            </p:txBody>
          </p:sp>
          <p:sp>
            <p:nvSpPr>
              <p:cNvPr id="455886" name="Freeform 2473"/>
              <p:cNvSpPr>
                <a:spLocks/>
              </p:cNvSpPr>
              <p:nvPr/>
            </p:nvSpPr>
            <p:spPr bwMode="auto">
              <a:xfrm>
                <a:off x="2993" y="2016"/>
                <a:ext cx="22" cy="139"/>
              </a:xfrm>
              <a:custGeom>
                <a:avLst/>
                <a:gdLst>
                  <a:gd name="T0" fmla="*/ 0 w 90"/>
                  <a:gd name="T1" fmla="*/ 0 h 554"/>
                  <a:gd name="T2" fmla="*/ 0 w 90"/>
                  <a:gd name="T3" fmla="*/ 0 h 554"/>
                  <a:gd name="T4" fmla="*/ 0 w 90"/>
                  <a:gd name="T5" fmla="*/ 0 h 554"/>
                  <a:gd name="T6" fmla="*/ 0 w 90"/>
                  <a:gd name="T7" fmla="*/ 0 h 554"/>
                  <a:gd name="T8" fmla="*/ 0 w 90"/>
                  <a:gd name="T9" fmla="*/ 0 h 554"/>
                  <a:gd name="T10" fmla="*/ 0 60000 65536"/>
                  <a:gd name="T11" fmla="*/ 0 60000 65536"/>
                  <a:gd name="T12" fmla="*/ 0 60000 65536"/>
                  <a:gd name="T13" fmla="*/ 0 60000 65536"/>
                  <a:gd name="T14" fmla="*/ 0 60000 65536"/>
                  <a:gd name="T15" fmla="*/ 0 w 90"/>
                  <a:gd name="T16" fmla="*/ 0 h 554"/>
                  <a:gd name="T17" fmla="*/ 90 w 90"/>
                  <a:gd name="T18" fmla="*/ 554 h 554"/>
                </a:gdLst>
                <a:ahLst/>
                <a:cxnLst>
                  <a:cxn ang="T10">
                    <a:pos x="T0" y="T1"/>
                  </a:cxn>
                  <a:cxn ang="T11">
                    <a:pos x="T2" y="T3"/>
                  </a:cxn>
                  <a:cxn ang="T12">
                    <a:pos x="T4" y="T5"/>
                  </a:cxn>
                  <a:cxn ang="T13">
                    <a:pos x="T6" y="T7"/>
                  </a:cxn>
                  <a:cxn ang="T14">
                    <a:pos x="T8" y="T9"/>
                  </a:cxn>
                </a:cxnLst>
                <a:rect l="T15" t="T16" r="T17" b="T18"/>
                <a:pathLst>
                  <a:path w="90" h="554">
                    <a:moveTo>
                      <a:pt x="30" y="0"/>
                    </a:moveTo>
                    <a:lnTo>
                      <a:pt x="0" y="550"/>
                    </a:lnTo>
                    <a:lnTo>
                      <a:pt x="60" y="554"/>
                    </a:lnTo>
                    <a:lnTo>
                      <a:pt x="90" y="4"/>
                    </a:lnTo>
                    <a:lnTo>
                      <a:pt x="30" y="0"/>
                    </a:lnTo>
                    <a:close/>
                  </a:path>
                </a:pathLst>
              </a:custGeom>
              <a:solidFill>
                <a:srgbClr val="FFF500"/>
              </a:solidFill>
              <a:ln w="9525">
                <a:noFill/>
                <a:round/>
                <a:headEnd/>
                <a:tailEnd/>
              </a:ln>
            </p:spPr>
            <p:txBody>
              <a:bodyPr/>
              <a:lstStyle/>
              <a:p>
                <a:pPr eaLnBrk="1" hangingPunct="1"/>
                <a:endParaRPr lang="pt-BR" b="1" u="none"/>
              </a:p>
            </p:txBody>
          </p:sp>
          <p:sp>
            <p:nvSpPr>
              <p:cNvPr id="455887" name="Freeform 2474"/>
              <p:cNvSpPr>
                <a:spLocks/>
              </p:cNvSpPr>
              <p:nvPr/>
            </p:nvSpPr>
            <p:spPr bwMode="auto">
              <a:xfrm>
                <a:off x="2968" y="1952"/>
                <a:ext cx="78" cy="73"/>
              </a:xfrm>
              <a:custGeom>
                <a:avLst/>
                <a:gdLst>
                  <a:gd name="T0" fmla="*/ 0 w 313"/>
                  <a:gd name="T1" fmla="*/ 0 h 294"/>
                  <a:gd name="T2" fmla="*/ 0 w 313"/>
                  <a:gd name="T3" fmla="*/ 0 h 294"/>
                  <a:gd name="T4" fmla="*/ 0 w 313"/>
                  <a:gd name="T5" fmla="*/ 0 h 294"/>
                  <a:gd name="T6" fmla="*/ 0 w 313"/>
                  <a:gd name="T7" fmla="*/ 0 h 294"/>
                  <a:gd name="T8" fmla="*/ 0 w 313"/>
                  <a:gd name="T9" fmla="*/ 0 h 294"/>
                  <a:gd name="T10" fmla="*/ 0 w 313"/>
                  <a:gd name="T11" fmla="*/ 0 h 294"/>
                  <a:gd name="T12" fmla="*/ 0 60000 65536"/>
                  <a:gd name="T13" fmla="*/ 0 60000 65536"/>
                  <a:gd name="T14" fmla="*/ 0 60000 65536"/>
                  <a:gd name="T15" fmla="*/ 0 60000 65536"/>
                  <a:gd name="T16" fmla="*/ 0 60000 65536"/>
                  <a:gd name="T17" fmla="*/ 0 60000 65536"/>
                  <a:gd name="T18" fmla="*/ 0 w 313"/>
                  <a:gd name="T19" fmla="*/ 0 h 294"/>
                  <a:gd name="T20" fmla="*/ 313 w 313"/>
                  <a:gd name="T21" fmla="*/ 294 h 294"/>
                </a:gdLst>
                <a:ahLst/>
                <a:cxnLst>
                  <a:cxn ang="T12">
                    <a:pos x="T0" y="T1"/>
                  </a:cxn>
                  <a:cxn ang="T13">
                    <a:pos x="T2" y="T3"/>
                  </a:cxn>
                  <a:cxn ang="T14">
                    <a:pos x="T4" y="T5"/>
                  </a:cxn>
                  <a:cxn ang="T15">
                    <a:pos x="T6" y="T7"/>
                  </a:cxn>
                  <a:cxn ang="T16">
                    <a:pos x="T8" y="T9"/>
                  </a:cxn>
                  <a:cxn ang="T17">
                    <a:pos x="T10" y="T11"/>
                  </a:cxn>
                </a:cxnLst>
                <a:rect l="T18" t="T19" r="T20" b="T21"/>
                <a:pathLst>
                  <a:path w="313" h="294">
                    <a:moveTo>
                      <a:pt x="0" y="277"/>
                    </a:moveTo>
                    <a:lnTo>
                      <a:pt x="173" y="0"/>
                    </a:lnTo>
                    <a:lnTo>
                      <a:pt x="313" y="294"/>
                    </a:lnTo>
                    <a:lnTo>
                      <a:pt x="0" y="277"/>
                    </a:lnTo>
                    <a:lnTo>
                      <a:pt x="173" y="0"/>
                    </a:lnTo>
                    <a:lnTo>
                      <a:pt x="0" y="277"/>
                    </a:lnTo>
                    <a:close/>
                  </a:path>
                </a:pathLst>
              </a:custGeom>
              <a:solidFill>
                <a:srgbClr val="FFF500"/>
              </a:solidFill>
              <a:ln w="9525">
                <a:noFill/>
                <a:round/>
                <a:headEnd/>
                <a:tailEnd/>
              </a:ln>
            </p:spPr>
            <p:txBody>
              <a:bodyPr/>
              <a:lstStyle/>
              <a:p>
                <a:pPr eaLnBrk="1" hangingPunct="1"/>
                <a:endParaRPr lang="pt-BR" b="1" u="none"/>
              </a:p>
            </p:txBody>
          </p:sp>
          <p:sp>
            <p:nvSpPr>
              <p:cNvPr id="455888" name="Freeform 2475"/>
              <p:cNvSpPr>
                <a:spLocks/>
              </p:cNvSpPr>
              <p:nvPr/>
            </p:nvSpPr>
            <p:spPr bwMode="auto">
              <a:xfrm>
                <a:off x="2545" y="1975"/>
                <a:ext cx="228" cy="215"/>
              </a:xfrm>
              <a:custGeom>
                <a:avLst/>
                <a:gdLst>
                  <a:gd name="T0" fmla="*/ 0 w 915"/>
                  <a:gd name="T1" fmla="*/ 0 h 861"/>
                  <a:gd name="T2" fmla="*/ 0 w 915"/>
                  <a:gd name="T3" fmla="*/ 0 h 861"/>
                  <a:gd name="T4" fmla="*/ 0 w 915"/>
                  <a:gd name="T5" fmla="*/ 0 h 861"/>
                  <a:gd name="T6" fmla="*/ 0 w 915"/>
                  <a:gd name="T7" fmla="*/ 0 h 861"/>
                  <a:gd name="T8" fmla="*/ 0 w 915"/>
                  <a:gd name="T9" fmla="*/ 0 h 861"/>
                  <a:gd name="T10" fmla="*/ 0 60000 65536"/>
                  <a:gd name="T11" fmla="*/ 0 60000 65536"/>
                  <a:gd name="T12" fmla="*/ 0 60000 65536"/>
                  <a:gd name="T13" fmla="*/ 0 60000 65536"/>
                  <a:gd name="T14" fmla="*/ 0 60000 65536"/>
                  <a:gd name="T15" fmla="*/ 0 w 915"/>
                  <a:gd name="T16" fmla="*/ 0 h 861"/>
                  <a:gd name="T17" fmla="*/ 915 w 915"/>
                  <a:gd name="T18" fmla="*/ 861 h 861"/>
                </a:gdLst>
                <a:ahLst/>
                <a:cxnLst>
                  <a:cxn ang="T10">
                    <a:pos x="T0" y="T1"/>
                  </a:cxn>
                  <a:cxn ang="T11">
                    <a:pos x="T2" y="T3"/>
                  </a:cxn>
                  <a:cxn ang="T12">
                    <a:pos x="T4" y="T5"/>
                  </a:cxn>
                  <a:cxn ang="T13">
                    <a:pos x="T6" y="T7"/>
                  </a:cxn>
                  <a:cxn ang="T14">
                    <a:pos x="T8" y="T9"/>
                  </a:cxn>
                </a:cxnLst>
                <a:rect l="T15" t="T16" r="T17" b="T18"/>
                <a:pathLst>
                  <a:path w="915" h="861">
                    <a:moveTo>
                      <a:pt x="0" y="45"/>
                    </a:moveTo>
                    <a:lnTo>
                      <a:pt x="874" y="861"/>
                    </a:lnTo>
                    <a:lnTo>
                      <a:pt x="915" y="817"/>
                    </a:lnTo>
                    <a:lnTo>
                      <a:pt x="41" y="0"/>
                    </a:lnTo>
                    <a:lnTo>
                      <a:pt x="0" y="45"/>
                    </a:lnTo>
                    <a:close/>
                  </a:path>
                </a:pathLst>
              </a:custGeom>
              <a:solidFill>
                <a:srgbClr val="FFF500"/>
              </a:solidFill>
              <a:ln w="9525">
                <a:noFill/>
                <a:round/>
                <a:headEnd/>
                <a:tailEnd/>
              </a:ln>
            </p:spPr>
            <p:txBody>
              <a:bodyPr/>
              <a:lstStyle/>
              <a:p>
                <a:pPr eaLnBrk="1" hangingPunct="1"/>
                <a:endParaRPr lang="pt-BR" b="1" u="none"/>
              </a:p>
            </p:txBody>
          </p:sp>
          <p:sp>
            <p:nvSpPr>
              <p:cNvPr id="455889" name="Freeform 2476"/>
              <p:cNvSpPr>
                <a:spLocks/>
              </p:cNvSpPr>
              <p:nvPr/>
            </p:nvSpPr>
            <p:spPr bwMode="auto">
              <a:xfrm>
                <a:off x="2502" y="1936"/>
                <a:ext cx="79" cy="77"/>
              </a:xfrm>
              <a:custGeom>
                <a:avLst/>
                <a:gdLst>
                  <a:gd name="T0" fmla="*/ 0 w 315"/>
                  <a:gd name="T1" fmla="*/ 0 h 311"/>
                  <a:gd name="T2" fmla="*/ 0 w 315"/>
                  <a:gd name="T3" fmla="*/ 0 h 311"/>
                  <a:gd name="T4" fmla="*/ 0 w 315"/>
                  <a:gd name="T5" fmla="*/ 0 h 311"/>
                  <a:gd name="T6" fmla="*/ 0 w 315"/>
                  <a:gd name="T7" fmla="*/ 0 h 311"/>
                  <a:gd name="T8" fmla="*/ 0 w 315"/>
                  <a:gd name="T9" fmla="*/ 0 h 311"/>
                  <a:gd name="T10" fmla="*/ 0 w 315"/>
                  <a:gd name="T11" fmla="*/ 0 h 311"/>
                  <a:gd name="T12" fmla="*/ 0 60000 65536"/>
                  <a:gd name="T13" fmla="*/ 0 60000 65536"/>
                  <a:gd name="T14" fmla="*/ 0 60000 65536"/>
                  <a:gd name="T15" fmla="*/ 0 60000 65536"/>
                  <a:gd name="T16" fmla="*/ 0 60000 65536"/>
                  <a:gd name="T17" fmla="*/ 0 60000 65536"/>
                  <a:gd name="T18" fmla="*/ 0 w 315"/>
                  <a:gd name="T19" fmla="*/ 0 h 311"/>
                  <a:gd name="T20" fmla="*/ 315 w 315"/>
                  <a:gd name="T21" fmla="*/ 311 h 311"/>
                </a:gdLst>
                <a:ahLst/>
                <a:cxnLst>
                  <a:cxn ang="T12">
                    <a:pos x="T0" y="T1"/>
                  </a:cxn>
                  <a:cxn ang="T13">
                    <a:pos x="T2" y="T3"/>
                  </a:cxn>
                  <a:cxn ang="T14">
                    <a:pos x="T4" y="T5"/>
                  </a:cxn>
                  <a:cxn ang="T15">
                    <a:pos x="T6" y="T7"/>
                  </a:cxn>
                  <a:cxn ang="T16">
                    <a:pos x="T8" y="T9"/>
                  </a:cxn>
                  <a:cxn ang="T17">
                    <a:pos x="T10" y="T11"/>
                  </a:cxn>
                </a:cxnLst>
                <a:rect l="T18" t="T19" r="T20" b="T21"/>
                <a:pathLst>
                  <a:path w="315" h="311">
                    <a:moveTo>
                      <a:pt x="100" y="311"/>
                    </a:moveTo>
                    <a:lnTo>
                      <a:pt x="0" y="0"/>
                    </a:lnTo>
                    <a:lnTo>
                      <a:pt x="315" y="81"/>
                    </a:lnTo>
                    <a:lnTo>
                      <a:pt x="100" y="311"/>
                    </a:lnTo>
                    <a:lnTo>
                      <a:pt x="0" y="0"/>
                    </a:lnTo>
                    <a:lnTo>
                      <a:pt x="100" y="311"/>
                    </a:lnTo>
                    <a:close/>
                  </a:path>
                </a:pathLst>
              </a:custGeom>
              <a:solidFill>
                <a:srgbClr val="FFF500"/>
              </a:solidFill>
              <a:ln w="9525">
                <a:noFill/>
                <a:round/>
                <a:headEnd/>
                <a:tailEnd/>
              </a:ln>
            </p:spPr>
            <p:txBody>
              <a:bodyPr/>
              <a:lstStyle/>
              <a:p>
                <a:pPr eaLnBrk="1" hangingPunct="1"/>
                <a:endParaRPr lang="pt-BR" b="1" u="none"/>
              </a:p>
            </p:txBody>
          </p:sp>
          <p:sp>
            <p:nvSpPr>
              <p:cNvPr id="455890" name="Freeform 2477"/>
              <p:cNvSpPr>
                <a:spLocks/>
              </p:cNvSpPr>
              <p:nvPr/>
            </p:nvSpPr>
            <p:spPr bwMode="auto">
              <a:xfrm>
                <a:off x="2949" y="1694"/>
                <a:ext cx="65" cy="84"/>
              </a:xfrm>
              <a:custGeom>
                <a:avLst/>
                <a:gdLst>
                  <a:gd name="T0" fmla="*/ 0 w 259"/>
                  <a:gd name="T1" fmla="*/ 0 h 338"/>
                  <a:gd name="T2" fmla="*/ 0 w 259"/>
                  <a:gd name="T3" fmla="*/ 0 h 338"/>
                  <a:gd name="T4" fmla="*/ 0 w 259"/>
                  <a:gd name="T5" fmla="*/ 0 h 338"/>
                  <a:gd name="T6" fmla="*/ 0 w 259"/>
                  <a:gd name="T7" fmla="*/ 0 h 338"/>
                  <a:gd name="T8" fmla="*/ 0 w 259"/>
                  <a:gd name="T9" fmla="*/ 0 h 338"/>
                  <a:gd name="T10" fmla="*/ 0 w 259"/>
                  <a:gd name="T11" fmla="*/ 0 h 338"/>
                  <a:gd name="T12" fmla="*/ 0 w 259"/>
                  <a:gd name="T13" fmla="*/ 0 h 338"/>
                  <a:gd name="T14" fmla="*/ 0 w 259"/>
                  <a:gd name="T15" fmla="*/ 0 h 338"/>
                  <a:gd name="T16" fmla="*/ 0 w 259"/>
                  <a:gd name="T17" fmla="*/ 0 h 338"/>
                  <a:gd name="T18" fmla="*/ 0 w 259"/>
                  <a:gd name="T19" fmla="*/ 0 h 338"/>
                  <a:gd name="T20" fmla="*/ 0 w 259"/>
                  <a:gd name="T21" fmla="*/ 0 h 338"/>
                  <a:gd name="T22" fmla="*/ 0 w 259"/>
                  <a:gd name="T23" fmla="*/ 0 h 338"/>
                  <a:gd name="T24" fmla="*/ 0 w 259"/>
                  <a:gd name="T25" fmla="*/ 0 h 338"/>
                  <a:gd name="T26" fmla="*/ 0 w 259"/>
                  <a:gd name="T27" fmla="*/ 0 h 338"/>
                  <a:gd name="T28" fmla="*/ 0 w 259"/>
                  <a:gd name="T29" fmla="*/ 0 h 338"/>
                  <a:gd name="T30" fmla="*/ 0 w 259"/>
                  <a:gd name="T31" fmla="*/ 0 h 338"/>
                  <a:gd name="T32" fmla="*/ 0 w 259"/>
                  <a:gd name="T33" fmla="*/ 0 h 338"/>
                  <a:gd name="T34" fmla="*/ 0 w 259"/>
                  <a:gd name="T35" fmla="*/ 0 h 338"/>
                  <a:gd name="T36" fmla="*/ 0 w 259"/>
                  <a:gd name="T37" fmla="*/ 0 h 338"/>
                  <a:gd name="T38" fmla="*/ 0 w 259"/>
                  <a:gd name="T39" fmla="*/ 0 h 338"/>
                  <a:gd name="T40" fmla="*/ 0 w 259"/>
                  <a:gd name="T41" fmla="*/ 0 h 338"/>
                  <a:gd name="T42" fmla="*/ 0 w 259"/>
                  <a:gd name="T43" fmla="*/ 0 h 338"/>
                  <a:gd name="T44" fmla="*/ 0 w 259"/>
                  <a:gd name="T45" fmla="*/ 0 h 338"/>
                  <a:gd name="T46" fmla="*/ 0 w 259"/>
                  <a:gd name="T47" fmla="*/ 0 h 338"/>
                  <a:gd name="T48" fmla="*/ 0 w 259"/>
                  <a:gd name="T49" fmla="*/ 0 h 338"/>
                  <a:gd name="T50" fmla="*/ 0 w 259"/>
                  <a:gd name="T51" fmla="*/ 0 h 338"/>
                  <a:gd name="T52" fmla="*/ 0 w 259"/>
                  <a:gd name="T53" fmla="*/ 0 h 338"/>
                  <a:gd name="T54" fmla="*/ 0 w 259"/>
                  <a:gd name="T55" fmla="*/ 0 h 338"/>
                  <a:gd name="T56" fmla="*/ 0 w 259"/>
                  <a:gd name="T57" fmla="*/ 0 h 338"/>
                  <a:gd name="T58" fmla="*/ 0 w 259"/>
                  <a:gd name="T59" fmla="*/ 0 h 338"/>
                  <a:gd name="T60" fmla="*/ 0 w 259"/>
                  <a:gd name="T61" fmla="*/ 0 h 338"/>
                  <a:gd name="T62" fmla="*/ 0 w 259"/>
                  <a:gd name="T63" fmla="*/ 0 h 338"/>
                  <a:gd name="T64" fmla="*/ 0 w 259"/>
                  <a:gd name="T65" fmla="*/ 0 h 338"/>
                  <a:gd name="T66" fmla="*/ 0 w 259"/>
                  <a:gd name="T67" fmla="*/ 0 h 338"/>
                  <a:gd name="T68" fmla="*/ 0 w 259"/>
                  <a:gd name="T69" fmla="*/ 0 h 338"/>
                  <a:gd name="T70" fmla="*/ 0 w 259"/>
                  <a:gd name="T71" fmla="*/ 0 h 338"/>
                  <a:gd name="T72" fmla="*/ 0 w 259"/>
                  <a:gd name="T73" fmla="*/ 0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338"/>
                  <a:gd name="T113" fmla="*/ 259 w 259"/>
                  <a:gd name="T114" fmla="*/ 338 h 3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338">
                    <a:moveTo>
                      <a:pt x="63" y="10"/>
                    </a:moveTo>
                    <a:lnTo>
                      <a:pt x="80" y="5"/>
                    </a:lnTo>
                    <a:lnTo>
                      <a:pt x="88" y="2"/>
                    </a:lnTo>
                    <a:lnTo>
                      <a:pt x="98" y="1"/>
                    </a:lnTo>
                    <a:lnTo>
                      <a:pt x="105" y="0"/>
                    </a:lnTo>
                    <a:lnTo>
                      <a:pt x="115" y="0"/>
                    </a:lnTo>
                    <a:lnTo>
                      <a:pt x="123" y="0"/>
                    </a:lnTo>
                    <a:lnTo>
                      <a:pt x="131" y="1"/>
                    </a:lnTo>
                    <a:lnTo>
                      <a:pt x="137" y="4"/>
                    </a:lnTo>
                    <a:lnTo>
                      <a:pt x="145" y="6"/>
                    </a:lnTo>
                    <a:lnTo>
                      <a:pt x="152" y="9"/>
                    </a:lnTo>
                    <a:lnTo>
                      <a:pt x="158" y="13"/>
                    </a:lnTo>
                    <a:lnTo>
                      <a:pt x="164" y="17"/>
                    </a:lnTo>
                    <a:lnTo>
                      <a:pt x="169" y="22"/>
                    </a:lnTo>
                    <a:lnTo>
                      <a:pt x="174" y="29"/>
                    </a:lnTo>
                    <a:lnTo>
                      <a:pt x="178" y="34"/>
                    </a:lnTo>
                    <a:lnTo>
                      <a:pt x="181" y="41"/>
                    </a:lnTo>
                    <a:lnTo>
                      <a:pt x="183" y="49"/>
                    </a:lnTo>
                    <a:lnTo>
                      <a:pt x="259" y="280"/>
                    </a:lnTo>
                    <a:lnTo>
                      <a:pt x="78" y="338"/>
                    </a:lnTo>
                    <a:lnTo>
                      <a:pt x="4" y="105"/>
                    </a:lnTo>
                    <a:lnTo>
                      <a:pt x="1" y="99"/>
                    </a:lnTo>
                    <a:lnTo>
                      <a:pt x="0" y="91"/>
                    </a:lnTo>
                    <a:lnTo>
                      <a:pt x="0" y="84"/>
                    </a:lnTo>
                    <a:lnTo>
                      <a:pt x="1" y="76"/>
                    </a:lnTo>
                    <a:lnTo>
                      <a:pt x="3" y="70"/>
                    </a:lnTo>
                    <a:lnTo>
                      <a:pt x="4" y="62"/>
                    </a:lnTo>
                    <a:lnTo>
                      <a:pt x="8" y="55"/>
                    </a:lnTo>
                    <a:lnTo>
                      <a:pt x="10" y="49"/>
                    </a:lnTo>
                    <a:lnTo>
                      <a:pt x="16" y="42"/>
                    </a:lnTo>
                    <a:lnTo>
                      <a:pt x="20" y="37"/>
                    </a:lnTo>
                    <a:lnTo>
                      <a:pt x="26" y="31"/>
                    </a:lnTo>
                    <a:lnTo>
                      <a:pt x="32" y="26"/>
                    </a:lnTo>
                    <a:lnTo>
                      <a:pt x="39" y="21"/>
                    </a:lnTo>
                    <a:lnTo>
                      <a:pt x="46" y="17"/>
                    </a:lnTo>
                    <a:lnTo>
                      <a:pt x="54" y="13"/>
                    </a:lnTo>
                    <a:lnTo>
                      <a:pt x="63" y="10"/>
                    </a:lnTo>
                    <a:close/>
                  </a:path>
                </a:pathLst>
              </a:custGeom>
              <a:solidFill>
                <a:srgbClr val="DA251D"/>
              </a:solidFill>
              <a:ln w="9525">
                <a:noFill/>
                <a:round/>
                <a:headEnd/>
                <a:tailEnd/>
              </a:ln>
            </p:spPr>
            <p:txBody>
              <a:bodyPr/>
              <a:lstStyle/>
              <a:p>
                <a:pPr eaLnBrk="1" hangingPunct="1"/>
                <a:endParaRPr lang="pt-BR" b="1" u="none"/>
              </a:p>
            </p:txBody>
          </p:sp>
          <p:sp>
            <p:nvSpPr>
              <p:cNvPr id="455891" name="Freeform 2478"/>
              <p:cNvSpPr>
                <a:spLocks/>
              </p:cNvSpPr>
              <p:nvPr/>
            </p:nvSpPr>
            <p:spPr bwMode="auto">
              <a:xfrm>
                <a:off x="2949" y="1694"/>
                <a:ext cx="65" cy="84"/>
              </a:xfrm>
              <a:custGeom>
                <a:avLst/>
                <a:gdLst>
                  <a:gd name="T0" fmla="*/ 0 w 259"/>
                  <a:gd name="T1" fmla="*/ 0 h 338"/>
                  <a:gd name="T2" fmla="*/ 0 w 259"/>
                  <a:gd name="T3" fmla="*/ 0 h 338"/>
                  <a:gd name="T4" fmla="*/ 0 w 259"/>
                  <a:gd name="T5" fmla="*/ 0 h 338"/>
                  <a:gd name="T6" fmla="*/ 0 w 259"/>
                  <a:gd name="T7" fmla="*/ 0 h 338"/>
                  <a:gd name="T8" fmla="*/ 0 w 259"/>
                  <a:gd name="T9" fmla="*/ 0 h 338"/>
                  <a:gd name="T10" fmla="*/ 0 w 259"/>
                  <a:gd name="T11" fmla="*/ 0 h 338"/>
                  <a:gd name="T12" fmla="*/ 0 w 259"/>
                  <a:gd name="T13" fmla="*/ 0 h 338"/>
                  <a:gd name="T14" fmla="*/ 0 w 259"/>
                  <a:gd name="T15" fmla="*/ 0 h 338"/>
                  <a:gd name="T16" fmla="*/ 0 w 259"/>
                  <a:gd name="T17" fmla="*/ 0 h 338"/>
                  <a:gd name="T18" fmla="*/ 0 w 259"/>
                  <a:gd name="T19" fmla="*/ 0 h 338"/>
                  <a:gd name="T20" fmla="*/ 0 w 259"/>
                  <a:gd name="T21" fmla="*/ 0 h 338"/>
                  <a:gd name="T22" fmla="*/ 0 w 259"/>
                  <a:gd name="T23" fmla="*/ 0 h 338"/>
                  <a:gd name="T24" fmla="*/ 0 w 259"/>
                  <a:gd name="T25" fmla="*/ 0 h 338"/>
                  <a:gd name="T26" fmla="*/ 0 w 259"/>
                  <a:gd name="T27" fmla="*/ 0 h 338"/>
                  <a:gd name="T28" fmla="*/ 0 w 259"/>
                  <a:gd name="T29" fmla="*/ 0 h 338"/>
                  <a:gd name="T30" fmla="*/ 0 w 259"/>
                  <a:gd name="T31" fmla="*/ 0 h 338"/>
                  <a:gd name="T32" fmla="*/ 0 w 259"/>
                  <a:gd name="T33" fmla="*/ 0 h 338"/>
                  <a:gd name="T34" fmla="*/ 0 w 259"/>
                  <a:gd name="T35" fmla="*/ 0 h 338"/>
                  <a:gd name="T36" fmla="*/ 0 w 259"/>
                  <a:gd name="T37" fmla="*/ 0 h 338"/>
                  <a:gd name="T38" fmla="*/ 0 w 259"/>
                  <a:gd name="T39" fmla="*/ 0 h 338"/>
                  <a:gd name="T40" fmla="*/ 0 w 259"/>
                  <a:gd name="T41" fmla="*/ 0 h 338"/>
                  <a:gd name="T42" fmla="*/ 0 w 259"/>
                  <a:gd name="T43" fmla="*/ 0 h 338"/>
                  <a:gd name="T44" fmla="*/ 0 w 259"/>
                  <a:gd name="T45" fmla="*/ 0 h 338"/>
                  <a:gd name="T46" fmla="*/ 0 w 259"/>
                  <a:gd name="T47" fmla="*/ 0 h 338"/>
                  <a:gd name="T48" fmla="*/ 0 w 259"/>
                  <a:gd name="T49" fmla="*/ 0 h 338"/>
                  <a:gd name="T50" fmla="*/ 0 w 259"/>
                  <a:gd name="T51" fmla="*/ 0 h 338"/>
                  <a:gd name="T52" fmla="*/ 0 w 259"/>
                  <a:gd name="T53" fmla="*/ 0 h 338"/>
                  <a:gd name="T54" fmla="*/ 0 w 259"/>
                  <a:gd name="T55" fmla="*/ 0 h 338"/>
                  <a:gd name="T56" fmla="*/ 0 w 259"/>
                  <a:gd name="T57" fmla="*/ 0 h 338"/>
                  <a:gd name="T58" fmla="*/ 0 w 259"/>
                  <a:gd name="T59" fmla="*/ 0 h 338"/>
                  <a:gd name="T60" fmla="*/ 0 w 259"/>
                  <a:gd name="T61" fmla="*/ 0 h 338"/>
                  <a:gd name="T62" fmla="*/ 0 w 259"/>
                  <a:gd name="T63" fmla="*/ 0 h 338"/>
                  <a:gd name="T64" fmla="*/ 0 w 259"/>
                  <a:gd name="T65" fmla="*/ 0 h 338"/>
                  <a:gd name="T66" fmla="*/ 0 w 259"/>
                  <a:gd name="T67" fmla="*/ 0 h 338"/>
                  <a:gd name="T68" fmla="*/ 0 w 259"/>
                  <a:gd name="T69" fmla="*/ 0 h 338"/>
                  <a:gd name="T70" fmla="*/ 0 w 259"/>
                  <a:gd name="T71" fmla="*/ 0 h 338"/>
                  <a:gd name="T72" fmla="*/ 0 w 259"/>
                  <a:gd name="T73" fmla="*/ 0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338"/>
                  <a:gd name="T113" fmla="*/ 259 w 259"/>
                  <a:gd name="T114" fmla="*/ 338 h 3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338">
                    <a:moveTo>
                      <a:pt x="63" y="10"/>
                    </a:moveTo>
                    <a:lnTo>
                      <a:pt x="80" y="5"/>
                    </a:lnTo>
                    <a:lnTo>
                      <a:pt x="88" y="2"/>
                    </a:lnTo>
                    <a:lnTo>
                      <a:pt x="98" y="1"/>
                    </a:lnTo>
                    <a:lnTo>
                      <a:pt x="105" y="0"/>
                    </a:lnTo>
                    <a:lnTo>
                      <a:pt x="115" y="0"/>
                    </a:lnTo>
                    <a:lnTo>
                      <a:pt x="123" y="0"/>
                    </a:lnTo>
                    <a:lnTo>
                      <a:pt x="131" y="1"/>
                    </a:lnTo>
                    <a:lnTo>
                      <a:pt x="137" y="4"/>
                    </a:lnTo>
                    <a:lnTo>
                      <a:pt x="145" y="6"/>
                    </a:lnTo>
                    <a:lnTo>
                      <a:pt x="152" y="9"/>
                    </a:lnTo>
                    <a:lnTo>
                      <a:pt x="158" y="13"/>
                    </a:lnTo>
                    <a:lnTo>
                      <a:pt x="164" y="17"/>
                    </a:lnTo>
                    <a:lnTo>
                      <a:pt x="169" y="22"/>
                    </a:lnTo>
                    <a:lnTo>
                      <a:pt x="174" y="29"/>
                    </a:lnTo>
                    <a:lnTo>
                      <a:pt x="178" y="34"/>
                    </a:lnTo>
                    <a:lnTo>
                      <a:pt x="181" y="41"/>
                    </a:lnTo>
                    <a:lnTo>
                      <a:pt x="183" y="49"/>
                    </a:lnTo>
                    <a:lnTo>
                      <a:pt x="259" y="280"/>
                    </a:lnTo>
                    <a:lnTo>
                      <a:pt x="78" y="338"/>
                    </a:lnTo>
                    <a:lnTo>
                      <a:pt x="4" y="105"/>
                    </a:lnTo>
                    <a:lnTo>
                      <a:pt x="1" y="99"/>
                    </a:lnTo>
                    <a:lnTo>
                      <a:pt x="0" y="91"/>
                    </a:lnTo>
                    <a:lnTo>
                      <a:pt x="0" y="84"/>
                    </a:lnTo>
                    <a:lnTo>
                      <a:pt x="1" y="76"/>
                    </a:lnTo>
                    <a:lnTo>
                      <a:pt x="3" y="70"/>
                    </a:lnTo>
                    <a:lnTo>
                      <a:pt x="4" y="62"/>
                    </a:lnTo>
                    <a:lnTo>
                      <a:pt x="8" y="55"/>
                    </a:lnTo>
                    <a:lnTo>
                      <a:pt x="10" y="49"/>
                    </a:lnTo>
                    <a:lnTo>
                      <a:pt x="16" y="42"/>
                    </a:lnTo>
                    <a:lnTo>
                      <a:pt x="20" y="37"/>
                    </a:lnTo>
                    <a:lnTo>
                      <a:pt x="26" y="31"/>
                    </a:lnTo>
                    <a:lnTo>
                      <a:pt x="32" y="26"/>
                    </a:lnTo>
                    <a:lnTo>
                      <a:pt x="39" y="21"/>
                    </a:lnTo>
                    <a:lnTo>
                      <a:pt x="46" y="17"/>
                    </a:lnTo>
                    <a:lnTo>
                      <a:pt x="54" y="13"/>
                    </a:lnTo>
                    <a:lnTo>
                      <a:pt x="63" y="10"/>
                    </a:lnTo>
                  </a:path>
                </a:pathLst>
              </a:custGeom>
              <a:noFill/>
              <a:ln w="9525">
                <a:solidFill>
                  <a:srgbClr val="1F1A17"/>
                </a:solidFill>
                <a:round/>
                <a:headEnd/>
                <a:tailEnd/>
              </a:ln>
            </p:spPr>
            <p:txBody>
              <a:bodyPr/>
              <a:lstStyle/>
              <a:p>
                <a:pPr eaLnBrk="1" hangingPunct="1"/>
                <a:endParaRPr lang="pt-BR" b="1" u="none"/>
              </a:p>
            </p:txBody>
          </p:sp>
          <p:sp>
            <p:nvSpPr>
              <p:cNvPr id="455892" name="Freeform 2479"/>
              <p:cNvSpPr>
                <a:spLocks/>
              </p:cNvSpPr>
              <p:nvPr/>
            </p:nvSpPr>
            <p:spPr bwMode="auto">
              <a:xfrm>
                <a:off x="2908" y="1701"/>
                <a:ext cx="170" cy="235"/>
              </a:xfrm>
              <a:custGeom>
                <a:avLst/>
                <a:gdLst>
                  <a:gd name="T0" fmla="*/ 0 w 680"/>
                  <a:gd name="T1" fmla="*/ 0 h 943"/>
                  <a:gd name="T2" fmla="*/ 0 w 680"/>
                  <a:gd name="T3" fmla="*/ 0 h 943"/>
                  <a:gd name="T4" fmla="*/ 0 w 680"/>
                  <a:gd name="T5" fmla="*/ 0 h 943"/>
                  <a:gd name="T6" fmla="*/ 0 w 680"/>
                  <a:gd name="T7" fmla="*/ 0 h 943"/>
                  <a:gd name="T8" fmla="*/ 0 w 680"/>
                  <a:gd name="T9" fmla="*/ 0 h 943"/>
                  <a:gd name="T10" fmla="*/ 0 w 680"/>
                  <a:gd name="T11" fmla="*/ 0 h 943"/>
                  <a:gd name="T12" fmla="*/ 0 w 680"/>
                  <a:gd name="T13" fmla="*/ 0 h 943"/>
                  <a:gd name="T14" fmla="*/ 0 w 680"/>
                  <a:gd name="T15" fmla="*/ 0 h 943"/>
                  <a:gd name="T16" fmla="*/ 0 w 680"/>
                  <a:gd name="T17" fmla="*/ 0 h 943"/>
                  <a:gd name="T18" fmla="*/ 0 w 680"/>
                  <a:gd name="T19" fmla="*/ 0 h 943"/>
                  <a:gd name="T20" fmla="*/ 0 w 680"/>
                  <a:gd name="T21" fmla="*/ 0 h 943"/>
                  <a:gd name="T22" fmla="*/ 0 w 680"/>
                  <a:gd name="T23" fmla="*/ 0 h 943"/>
                  <a:gd name="T24" fmla="*/ 0 w 680"/>
                  <a:gd name="T25" fmla="*/ 0 h 943"/>
                  <a:gd name="T26" fmla="*/ 0 w 680"/>
                  <a:gd name="T27" fmla="*/ 0 h 943"/>
                  <a:gd name="T28" fmla="*/ 0 w 680"/>
                  <a:gd name="T29" fmla="*/ 0 h 943"/>
                  <a:gd name="T30" fmla="*/ 0 w 680"/>
                  <a:gd name="T31" fmla="*/ 0 h 943"/>
                  <a:gd name="T32" fmla="*/ 0 w 680"/>
                  <a:gd name="T33" fmla="*/ 0 h 943"/>
                  <a:gd name="T34" fmla="*/ 0 w 680"/>
                  <a:gd name="T35" fmla="*/ 0 h 943"/>
                  <a:gd name="T36" fmla="*/ 0 w 680"/>
                  <a:gd name="T37" fmla="*/ 0 h 943"/>
                  <a:gd name="T38" fmla="*/ 0 w 680"/>
                  <a:gd name="T39" fmla="*/ 0 h 943"/>
                  <a:gd name="T40" fmla="*/ 0 w 680"/>
                  <a:gd name="T41" fmla="*/ 0 h 943"/>
                  <a:gd name="T42" fmla="*/ 0 w 680"/>
                  <a:gd name="T43" fmla="*/ 0 h 943"/>
                  <a:gd name="T44" fmla="*/ 0 w 680"/>
                  <a:gd name="T45" fmla="*/ 0 h 943"/>
                  <a:gd name="T46" fmla="*/ 0 w 680"/>
                  <a:gd name="T47" fmla="*/ 0 h 943"/>
                  <a:gd name="T48" fmla="*/ 0 w 680"/>
                  <a:gd name="T49" fmla="*/ 0 h 943"/>
                  <a:gd name="T50" fmla="*/ 0 w 680"/>
                  <a:gd name="T51" fmla="*/ 0 h 943"/>
                  <a:gd name="T52" fmla="*/ 0 w 680"/>
                  <a:gd name="T53" fmla="*/ 0 h 943"/>
                  <a:gd name="T54" fmla="*/ 0 w 680"/>
                  <a:gd name="T55" fmla="*/ 0 h 943"/>
                  <a:gd name="T56" fmla="*/ 0 w 680"/>
                  <a:gd name="T57" fmla="*/ 0 h 943"/>
                  <a:gd name="T58" fmla="*/ 0 w 680"/>
                  <a:gd name="T59" fmla="*/ 0 h 943"/>
                  <a:gd name="T60" fmla="*/ 0 w 680"/>
                  <a:gd name="T61" fmla="*/ 0 h 943"/>
                  <a:gd name="T62" fmla="*/ 0 w 680"/>
                  <a:gd name="T63" fmla="*/ 0 h 943"/>
                  <a:gd name="T64" fmla="*/ 0 w 680"/>
                  <a:gd name="T65" fmla="*/ 0 h 943"/>
                  <a:gd name="T66" fmla="*/ 0 w 680"/>
                  <a:gd name="T67" fmla="*/ 0 h 943"/>
                  <a:gd name="T68" fmla="*/ 0 w 680"/>
                  <a:gd name="T69" fmla="*/ 0 h 943"/>
                  <a:gd name="T70" fmla="*/ 0 w 680"/>
                  <a:gd name="T71" fmla="*/ 0 h 943"/>
                  <a:gd name="T72" fmla="*/ 0 w 680"/>
                  <a:gd name="T73" fmla="*/ 0 h 943"/>
                  <a:gd name="T74" fmla="*/ 0 w 680"/>
                  <a:gd name="T75" fmla="*/ 0 h 943"/>
                  <a:gd name="T76" fmla="*/ 0 w 680"/>
                  <a:gd name="T77" fmla="*/ 0 h 943"/>
                  <a:gd name="T78" fmla="*/ 0 w 680"/>
                  <a:gd name="T79" fmla="*/ 0 h 943"/>
                  <a:gd name="T80" fmla="*/ 0 w 680"/>
                  <a:gd name="T81" fmla="*/ 0 h 943"/>
                  <a:gd name="T82" fmla="*/ 0 w 680"/>
                  <a:gd name="T83" fmla="*/ 0 h 943"/>
                  <a:gd name="T84" fmla="*/ 0 w 680"/>
                  <a:gd name="T85" fmla="*/ 0 h 943"/>
                  <a:gd name="T86" fmla="*/ 0 w 680"/>
                  <a:gd name="T87" fmla="*/ 0 h 943"/>
                  <a:gd name="T88" fmla="*/ 0 w 680"/>
                  <a:gd name="T89" fmla="*/ 0 h 943"/>
                  <a:gd name="T90" fmla="*/ 0 w 680"/>
                  <a:gd name="T91" fmla="*/ 0 h 943"/>
                  <a:gd name="T92" fmla="*/ 0 w 680"/>
                  <a:gd name="T93" fmla="*/ 0 h 943"/>
                  <a:gd name="T94" fmla="*/ 0 w 680"/>
                  <a:gd name="T95" fmla="*/ 0 h 943"/>
                  <a:gd name="T96" fmla="*/ 0 w 680"/>
                  <a:gd name="T97" fmla="*/ 0 h 943"/>
                  <a:gd name="T98" fmla="*/ 0 w 680"/>
                  <a:gd name="T99" fmla="*/ 0 h 943"/>
                  <a:gd name="T100" fmla="*/ 0 w 680"/>
                  <a:gd name="T101" fmla="*/ 0 h 9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0"/>
                  <a:gd name="T154" fmla="*/ 0 h 943"/>
                  <a:gd name="T155" fmla="*/ 680 w 680"/>
                  <a:gd name="T156" fmla="*/ 943 h 9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0" h="943">
                    <a:moveTo>
                      <a:pt x="248" y="411"/>
                    </a:moveTo>
                    <a:lnTo>
                      <a:pt x="466" y="341"/>
                    </a:lnTo>
                    <a:lnTo>
                      <a:pt x="429" y="107"/>
                    </a:lnTo>
                    <a:lnTo>
                      <a:pt x="433" y="90"/>
                    </a:lnTo>
                    <a:lnTo>
                      <a:pt x="445" y="57"/>
                    </a:lnTo>
                    <a:lnTo>
                      <a:pt x="449" y="46"/>
                    </a:lnTo>
                    <a:lnTo>
                      <a:pt x="453" y="37"/>
                    </a:lnTo>
                    <a:lnTo>
                      <a:pt x="458" y="29"/>
                    </a:lnTo>
                    <a:lnTo>
                      <a:pt x="465" y="21"/>
                    </a:lnTo>
                    <a:lnTo>
                      <a:pt x="470" y="15"/>
                    </a:lnTo>
                    <a:lnTo>
                      <a:pt x="477" y="8"/>
                    </a:lnTo>
                    <a:lnTo>
                      <a:pt x="485" y="4"/>
                    </a:lnTo>
                    <a:lnTo>
                      <a:pt x="493" y="3"/>
                    </a:lnTo>
                    <a:lnTo>
                      <a:pt x="510" y="0"/>
                    </a:lnTo>
                    <a:lnTo>
                      <a:pt x="518" y="0"/>
                    </a:lnTo>
                    <a:lnTo>
                      <a:pt x="526" y="2"/>
                    </a:lnTo>
                    <a:lnTo>
                      <a:pt x="533" y="4"/>
                    </a:lnTo>
                    <a:lnTo>
                      <a:pt x="541" y="9"/>
                    </a:lnTo>
                    <a:lnTo>
                      <a:pt x="557" y="20"/>
                    </a:lnTo>
                    <a:lnTo>
                      <a:pt x="572" y="35"/>
                    </a:lnTo>
                    <a:lnTo>
                      <a:pt x="594" y="61"/>
                    </a:lnTo>
                    <a:lnTo>
                      <a:pt x="603" y="74"/>
                    </a:lnTo>
                    <a:lnTo>
                      <a:pt x="635" y="371"/>
                    </a:lnTo>
                    <a:lnTo>
                      <a:pt x="680" y="803"/>
                    </a:lnTo>
                    <a:lnTo>
                      <a:pt x="192" y="943"/>
                    </a:lnTo>
                    <a:lnTo>
                      <a:pt x="86" y="470"/>
                    </a:lnTo>
                    <a:lnTo>
                      <a:pt x="2" y="258"/>
                    </a:lnTo>
                    <a:lnTo>
                      <a:pt x="0" y="252"/>
                    </a:lnTo>
                    <a:lnTo>
                      <a:pt x="0" y="240"/>
                    </a:lnTo>
                    <a:lnTo>
                      <a:pt x="2" y="223"/>
                    </a:lnTo>
                    <a:lnTo>
                      <a:pt x="4" y="205"/>
                    </a:lnTo>
                    <a:lnTo>
                      <a:pt x="7" y="196"/>
                    </a:lnTo>
                    <a:lnTo>
                      <a:pt x="9" y="186"/>
                    </a:lnTo>
                    <a:lnTo>
                      <a:pt x="12" y="177"/>
                    </a:lnTo>
                    <a:lnTo>
                      <a:pt x="16" y="168"/>
                    </a:lnTo>
                    <a:lnTo>
                      <a:pt x="21" y="160"/>
                    </a:lnTo>
                    <a:lnTo>
                      <a:pt x="27" y="153"/>
                    </a:lnTo>
                    <a:lnTo>
                      <a:pt x="33" y="149"/>
                    </a:lnTo>
                    <a:lnTo>
                      <a:pt x="41" y="145"/>
                    </a:lnTo>
                    <a:lnTo>
                      <a:pt x="57" y="140"/>
                    </a:lnTo>
                    <a:lnTo>
                      <a:pt x="65" y="139"/>
                    </a:lnTo>
                    <a:lnTo>
                      <a:pt x="74" y="139"/>
                    </a:lnTo>
                    <a:lnTo>
                      <a:pt x="82" y="140"/>
                    </a:lnTo>
                    <a:lnTo>
                      <a:pt x="91" y="143"/>
                    </a:lnTo>
                    <a:lnTo>
                      <a:pt x="110" y="151"/>
                    </a:lnTo>
                    <a:lnTo>
                      <a:pt x="127" y="161"/>
                    </a:lnTo>
                    <a:lnTo>
                      <a:pt x="141" y="173"/>
                    </a:lnTo>
                    <a:lnTo>
                      <a:pt x="153" y="184"/>
                    </a:lnTo>
                    <a:lnTo>
                      <a:pt x="163" y="192"/>
                    </a:lnTo>
                    <a:lnTo>
                      <a:pt x="165" y="196"/>
                    </a:lnTo>
                    <a:lnTo>
                      <a:pt x="248" y="411"/>
                    </a:lnTo>
                    <a:close/>
                  </a:path>
                </a:pathLst>
              </a:custGeom>
              <a:solidFill>
                <a:srgbClr val="75C5F0"/>
              </a:solidFill>
              <a:ln w="9525">
                <a:noFill/>
                <a:round/>
                <a:headEnd/>
                <a:tailEnd/>
              </a:ln>
            </p:spPr>
            <p:txBody>
              <a:bodyPr/>
              <a:lstStyle/>
              <a:p>
                <a:pPr eaLnBrk="1" hangingPunct="1"/>
                <a:endParaRPr lang="pt-BR" b="1" u="none"/>
              </a:p>
            </p:txBody>
          </p:sp>
          <p:sp>
            <p:nvSpPr>
              <p:cNvPr id="455893" name="Freeform 2480"/>
              <p:cNvSpPr>
                <a:spLocks/>
              </p:cNvSpPr>
              <p:nvPr/>
            </p:nvSpPr>
            <p:spPr bwMode="auto">
              <a:xfrm>
                <a:off x="2908" y="1701"/>
                <a:ext cx="170" cy="235"/>
              </a:xfrm>
              <a:custGeom>
                <a:avLst/>
                <a:gdLst>
                  <a:gd name="T0" fmla="*/ 0 w 680"/>
                  <a:gd name="T1" fmla="*/ 0 h 943"/>
                  <a:gd name="T2" fmla="*/ 0 w 680"/>
                  <a:gd name="T3" fmla="*/ 0 h 943"/>
                  <a:gd name="T4" fmla="*/ 0 w 680"/>
                  <a:gd name="T5" fmla="*/ 0 h 943"/>
                  <a:gd name="T6" fmla="*/ 0 w 680"/>
                  <a:gd name="T7" fmla="*/ 0 h 943"/>
                  <a:gd name="T8" fmla="*/ 0 w 680"/>
                  <a:gd name="T9" fmla="*/ 0 h 943"/>
                  <a:gd name="T10" fmla="*/ 0 w 680"/>
                  <a:gd name="T11" fmla="*/ 0 h 943"/>
                  <a:gd name="T12" fmla="*/ 0 w 680"/>
                  <a:gd name="T13" fmla="*/ 0 h 943"/>
                  <a:gd name="T14" fmla="*/ 0 w 680"/>
                  <a:gd name="T15" fmla="*/ 0 h 943"/>
                  <a:gd name="T16" fmla="*/ 0 w 680"/>
                  <a:gd name="T17" fmla="*/ 0 h 943"/>
                  <a:gd name="T18" fmla="*/ 0 w 680"/>
                  <a:gd name="T19" fmla="*/ 0 h 943"/>
                  <a:gd name="T20" fmla="*/ 0 w 680"/>
                  <a:gd name="T21" fmla="*/ 0 h 943"/>
                  <a:gd name="T22" fmla="*/ 0 w 680"/>
                  <a:gd name="T23" fmla="*/ 0 h 943"/>
                  <a:gd name="T24" fmla="*/ 0 w 680"/>
                  <a:gd name="T25" fmla="*/ 0 h 943"/>
                  <a:gd name="T26" fmla="*/ 0 w 680"/>
                  <a:gd name="T27" fmla="*/ 0 h 943"/>
                  <a:gd name="T28" fmla="*/ 0 w 680"/>
                  <a:gd name="T29" fmla="*/ 0 h 943"/>
                  <a:gd name="T30" fmla="*/ 0 w 680"/>
                  <a:gd name="T31" fmla="*/ 0 h 943"/>
                  <a:gd name="T32" fmla="*/ 0 w 680"/>
                  <a:gd name="T33" fmla="*/ 0 h 943"/>
                  <a:gd name="T34" fmla="*/ 0 w 680"/>
                  <a:gd name="T35" fmla="*/ 0 h 943"/>
                  <a:gd name="T36" fmla="*/ 0 w 680"/>
                  <a:gd name="T37" fmla="*/ 0 h 943"/>
                  <a:gd name="T38" fmla="*/ 0 w 680"/>
                  <a:gd name="T39" fmla="*/ 0 h 943"/>
                  <a:gd name="T40" fmla="*/ 0 w 680"/>
                  <a:gd name="T41" fmla="*/ 0 h 943"/>
                  <a:gd name="T42" fmla="*/ 0 w 680"/>
                  <a:gd name="T43" fmla="*/ 0 h 943"/>
                  <a:gd name="T44" fmla="*/ 0 w 680"/>
                  <a:gd name="T45" fmla="*/ 0 h 943"/>
                  <a:gd name="T46" fmla="*/ 0 w 680"/>
                  <a:gd name="T47" fmla="*/ 0 h 943"/>
                  <a:gd name="T48" fmla="*/ 0 w 680"/>
                  <a:gd name="T49" fmla="*/ 0 h 943"/>
                  <a:gd name="T50" fmla="*/ 0 w 680"/>
                  <a:gd name="T51" fmla="*/ 0 h 943"/>
                  <a:gd name="T52" fmla="*/ 0 w 680"/>
                  <a:gd name="T53" fmla="*/ 0 h 943"/>
                  <a:gd name="T54" fmla="*/ 0 w 680"/>
                  <a:gd name="T55" fmla="*/ 0 h 943"/>
                  <a:gd name="T56" fmla="*/ 0 w 680"/>
                  <a:gd name="T57" fmla="*/ 0 h 943"/>
                  <a:gd name="T58" fmla="*/ 0 w 680"/>
                  <a:gd name="T59" fmla="*/ 0 h 943"/>
                  <a:gd name="T60" fmla="*/ 0 w 680"/>
                  <a:gd name="T61" fmla="*/ 0 h 943"/>
                  <a:gd name="T62" fmla="*/ 0 w 680"/>
                  <a:gd name="T63" fmla="*/ 0 h 943"/>
                  <a:gd name="T64" fmla="*/ 0 w 680"/>
                  <a:gd name="T65" fmla="*/ 0 h 943"/>
                  <a:gd name="T66" fmla="*/ 0 w 680"/>
                  <a:gd name="T67" fmla="*/ 0 h 943"/>
                  <a:gd name="T68" fmla="*/ 0 w 680"/>
                  <a:gd name="T69" fmla="*/ 0 h 943"/>
                  <a:gd name="T70" fmla="*/ 0 w 680"/>
                  <a:gd name="T71" fmla="*/ 0 h 943"/>
                  <a:gd name="T72" fmla="*/ 0 w 680"/>
                  <a:gd name="T73" fmla="*/ 0 h 943"/>
                  <a:gd name="T74" fmla="*/ 0 w 680"/>
                  <a:gd name="T75" fmla="*/ 0 h 943"/>
                  <a:gd name="T76" fmla="*/ 0 w 680"/>
                  <a:gd name="T77" fmla="*/ 0 h 943"/>
                  <a:gd name="T78" fmla="*/ 0 w 680"/>
                  <a:gd name="T79" fmla="*/ 0 h 943"/>
                  <a:gd name="T80" fmla="*/ 0 w 680"/>
                  <a:gd name="T81" fmla="*/ 0 h 943"/>
                  <a:gd name="T82" fmla="*/ 0 w 680"/>
                  <a:gd name="T83" fmla="*/ 0 h 943"/>
                  <a:gd name="T84" fmla="*/ 0 w 680"/>
                  <a:gd name="T85" fmla="*/ 0 h 943"/>
                  <a:gd name="T86" fmla="*/ 0 w 680"/>
                  <a:gd name="T87" fmla="*/ 0 h 943"/>
                  <a:gd name="T88" fmla="*/ 0 w 680"/>
                  <a:gd name="T89" fmla="*/ 0 h 943"/>
                  <a:gd name="T90" fmla="*/ 0 w 680"/>
                  <a:gd name="T91" fmla="*/ 0 h 943"/>
                  <a:gd name="T92" fmla="*/ 0 w 680"/>
                  <a:gd name="T93" fmla="*/ 0 h 943"/>
                  <a:gd name="T94" fmla="*/ 0 w 680"/>
                  <a:gd name="T95" fmla="*/ 0 h 943"/>
                  <a:gd name="T96" fmla="*/ 0 w 680"/>
                  <a:gd name="T97" fmla="*/ 0 h 943"/>
                  <a:gd name="T98" fmla="*/ 0 w 680"/>
                  <a:gd name="T99" fmla="*/ 0 h 943"/>
                  <a:gd name="T100" fmla="*/ 0 w 680"/>
                  <a:gd name="T101" fmla="*/ 0 h 9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0"/>
                  <a:gd name="T154" fmla="*/ 0 h 943"/>
                  <a:gd name="T155" fmla="*/ 680 w 680"/>
                  <a:gd name="T156" fmla="*/ 943 h 9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0" h="943">
                    <a:moveTo>
                      <a:pt x="248" y="411"/>
                    </a:moveTo>
                    <a:lnTo>
                      <a:pt x="466" y="341"/>
                    </a:lnTo>
                    <a:lnTo>
                      <a:pt x="429" y="107"/>
                    </a:lnTo>
                    <a:lnTo>
                      <a:pt x="433" y="90"/>
                    </a:lnTo>
                    <a:lnTo>
                      <a:pt x="445" y="57"/>
                    </a:lnTo>
                    <a:lnTo>
                      <a:pt x="449" y="46"/>
                    </a:lnTo>
                    <a:lnTo>
                      <a:pt x="453" y="37"/>
                    </a:lnTo>
                    <a:lnTo>
                      <a:pt x="458" y="29"/>
                    </a:lnTo>
                    <a:lnTo>
                      <a:pt x="465" y="21"/>
                    </a:lnTo>
                    <a:lnTo>
                      <a:pt x="470" y="15"/>
                    </a:lnTo>
                    <a:lnTo>
                      <a:pt x="477" y="8"/>
                    </a:lnTo>
                    <a:lnTo>
                      <a:pt x="485" y="4"/>
                    </a:lnTo>
                    <a:lnTo>
                      <a:pt x="493" y="3"/>
                    </a:lnTo>
                    <a:lnTo>
                      <a:pt x="510" y="0"/>
                    </a:lnTo>
                    <a:lnTo>
                      <a:pt x="518" y="0"/>
                    </a:lnTo>
                    <a:lnTo>
                      <a:pt x="526" y="2"/>
                    </a:lnTo>
                    <a:lnTo>
                      <a:pt x="533" y="4"/>
                    </a:lnTo>
                    <a:lnTo>
                      <a:pt x="541" y="9"/>
                    </a:lnTo>
                    <a:lnTo>
                      <a:pt x="557" y="20"/>
                    </a:lnTo>
                    <a:lnTo>
                      <a:pt x="572" y="35"/>
                    </a:lnTo>
                    <a:lnTo>
                      <a:pt x="594" y="61"/>
                    </a:lnTo>
                    <a:lnTo>
                      <a:pt x="603" y="74"/>
                    </a:lnTo>
                    <a:lnTo>
                      <a:pt x="635" y="371"/>
                    </a:lnTo>
                    <a:lnTo>
                      <a:pt x="680" y="803"/>
                    </a:lnTo>
                    <a:lnTo>
                      <a:pt x="192" y="943"/>
                    </a:lnTo>
                    <a:lnTo>
                      <a:pt x="86" y="470"/>
                    </a:lnTo>
                    <a:lnTo>
                      <a:pt x="2" y="258"/>
                    </a:lnTo>
                    <a:lnTo>
                      <a:pt x="0" y="252"/>
                    </a:lnTo>
                    <a:lnTo>
                      <a:pt x="0" y="240"/>
                    </a:lnTo>
                    <a:lnTo>
                      <a:pt x="2" y="223"/>
                    </a:lnTo>
                    <a:lnTo>
                      <a:pt x="4" y="205"/>
                    </a:lnTo>
                    <a:lnTo>
                      <a:pt x="7" y="196"/>
                    </a:lnTo>
                    <a:lnTo>
                      <a:pt x="9" y="186"/>
                    </a:lnTo>
                    <a:lnTo>
                      <a:pt x="12" y="177"/>
                    </a:lnTo>
                    <a:lnTo>
                      <a:pt x="16" y="168"/>
                    </a:lnTo>
                    <a:lnTo>
                      <a:pt x="21" y="160"/>
                    </a:lnTo>
                    <a:lnTo>
                      <a:pt x="27" y="153"/>
                    </a:lnTo>
                    <a:lnTo>
                      <a:pt x="33" y="149"/>
                    </a:lnTo>
                    <a:lnTo>
                      <a:pt x="41" y="145"/>
                    </a:lnTo>
                    <a:lnTo>
                      <a:pt x="57" y="140"/>
                    </a:lnTo>
                    <a:lnTo>
                      <a:pt x="65" y="139"/>
                    </a:lnTo>
                    <a:lnTo>
                      <a:pt x="74" y="139"/>
                    </a:lnTo>
                    <a:lnTo>
                      <a:pt x="82" y="140"/>
                    </a:lnTo>
                    <a:lnTo>
                      <a:pt x="91" y="143"/>
                    </a:lnTo>
                    <a:lnTo>
                      <a:pt x="110" y="151"/>
                    </a:lnTo>
                    <a:lnTo>
                      <a:pt x="127" y="161"/>
                    </a:lnTo>
                    <a:lnTo>
                      <a:pt x="141" y="173"/>
                    </a:lnTo>
                    <a:lnTo>
                      <a:pt x="153" y="184"/>
                    </a:lnTo>
                    <a:lnTo>
                      <a:pt x="163" y="192"/>
                    </a:lnTo>
                    <a:lnTo>
                      <a:pt x="165" y="196"/>
                    </a:lnTo>
                    <a:lnTo>
                      <a:pt x="248" y="411"/>
                    </a:lnTo>
                  </a:path>
                </a:pathLst>
              </a:custGeom>
              <a:noFill/>
              <a:ln w="9525">
                <a:solidFill>
                  <a:srgbClr val="1F1A17"/>
                </a:solidFill>
                <a:round/>
                <a:headEnd/>
                <a:tailEnd/>
              </a:ln>
            </p:spPr>
            <p:txBody>
              <a:bodyPr/>
              <a:lstStyle/>
              <a:p>
                <a:pPr eaLnBrk="1" hangingPunct="1"/>
                <a:endParaRPr lang="pt-BR" b="1" u="none"/>
              </a:p>
            </p:txBody>
          </p:sp>
          <p:sp>
            <p:nvSpPr>
              <p:cNvPr id="455894" name="Freeform 2481"/>
              <p:cNvSpPr>
                <a:spLocks/>
              </p:cNvSpPr>
              <p:nvPr/>
            </p:nvSpPr>
            <p:spPr bwMode="auto">
              <a:xfrm>
                <a:off x="2934" y="2222"/>
                <a:ext cx="52" cy="68"/>
              </a:xfrm>
              <a:custGeom>
                <a:avLst/>
                <a:gdLst>
                  <a:gd name="T0" fmla="*/ 0 w 208"/>
                  <a:gd name="T1" fmla="*/ 0 h 271"/>
                  <a:gd name="T2" fmla="*/ 0 w 208"/>
                  <a:gd name="T3" fmla="*/ 0 h 271"/>
                  <a:gd name="T4" fmla="*/ 0 w 208"/>
                  <a:gd name="T5" fmla="*/ 0 h 271"/>
                  <a:gd name="T6" fmla="*/ 0 w 208"/>
                  <a:gd name="T7" fmla="*/ 0 h 271"/>
                  <a:gd name="T8" fmla="*/ 0 w 208"/>
                  <a:gd name="T9" fmla="*/ 0 h 271"/>
                  <a:gd name="T10" fmla="*/ 0 w 208"/>
                  <a:gd name="T11" fmla="*/ 0 h 271"/>
                  <a:gd name="T12" fmla="*/ 0 w 208"/>
                  <a:gd name="T13" fmla="*/ 0 h 271"/>
                  <a:gd name="T14" fmla="*/ 0 w 208"/>
                  <a:gd name="T15" fmla="*/ 0 h 271"/>
                  <a:gd name="T16" fmla="*/ 0 w 208"/>
                  <a:gd name="T17" fmla="*/ 0 h 271"/>
                  <a:gd name="T18" fmla="*/ 0 w 208"/>
                  <a:gd name="T19" fmla="*/ 0 h 271"/>
                  <a:gd name="T20" fmla="*/ 0 w 208"/>
                  <a:gd name="T21" fmla="*/ 0 h 271"/>
                  <a:gd name="T22" fmla="*/ 0 w 208"/>
                  <a:gd name="T23" fmla="*/ 0 h 271"/>
                  <a:gd name="T24" fmla="*/ 0 w 208"/>
                  <a:gd name="T25" fmla="*/ 0 h 271"/>
                  <a:gd name="T26" fmla="*/ 0 w 208"/>
                  <a:gd name="T27" fmla="*/ 0 h 271"/>
                  <a:gd name="T28" fmla="*/ 0 w 208"/>
                  <a:gd name="T29" fmla="*/ 0 h 271"/>
                  <a:gd name="T30" fmla="*/ 0 w 208"/>
                  <a:gd name="T31" fmla="*/ 0 h 271"/>
                  <a:gd name="T32" fmla="*/ 0 w 208"/>
                  <a:gd name="T33" fmla="*/ 0 h 271"/>
                  <a:gd name="T34" fmla="*/ 0 w 208"/>
                  <a:gd name="T35" fmla="*/ 0 h 271"/>
                  <a:gd name="T36" fmla="*/ 0 w 208"/>
                  <a:gd name="T37" fmla="*/ 0 h 271"/>
                  <a:gd name="T38" fmla="*/ 0 w 208"/>
                  <a:gd name="T39" fmla="*/ 0 h 271"/>
                  <a:gd name="T40" fmla="*/ 0 w 208"/>
                  <a:gd name="T41" fmla="*/ 0 h 271"/>
                  <a:gd name="T42" fmla="*/ 0 w 208"/>
                  <a:gd name="T43" fmla="*/ 0 h 271"/>
                  <a:gd name="T44" fmla="*/ 0 w 208"/>
                  <a:gd name="T45" fmla="*/ 0 h 271"/>
                  <a:gd name="T46" fmla="*/ 0 w 208"/>
                  <a:gd name="T47" fmla="*/ 0 h 271"/>
                  <a:gd name="T48" fmla="*/ 0 w 208"/>
                  <a:gd name="T49" fmla="*/ 0 h 2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8"/>
                  <a:gd name="T76" fmla="*/ 0 h 271"/>
                  <a:gd name="T77" fmla="*/ 208 w 208"/>
                  <a:gd name="T78" fmla="*/ 271 h 2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8" h="271">
                    <a:moveTo>
                      <a:pt x="51" y="8"/>
                    </a:moveTo>
                    <a:lnTo>
                      <a:pt x="64" y="4"/>
                    </a:lnTo>
                    <a:lnTo>
                      <a:pt x="78" y="1"/>
                    </a:lnTo>
                    <a:lnTo>
                      <a:pt x="92" y="0"/>
                    </a:lnTo>
                    <a:lnTo>
                      <a:pt x="105" y="1"/>
                    </a:lnTo>
                    <a:lnTo>
                      <a:pt x="117" y="5"/>
                    </a:lnTo>
                    <a:lnTo>
                      <a:pt x="126" y="11"/>
                    </a:lnTo>
                    <a:lnTo>
                      <a:pt x="135" y="19"/>
                    </a:lnTo>
                    <a:lnTo>
                      <a:pt x="139" y="23"/>
                    </a:lnTo>
                    <a:lnTo>
                      <a:pt x="143" y="28"/>
                    </a:lnTo>
                    <a:lnTo>
                      <a:pt x="146" y="33"/>
                    </a:lnTo>
                    <a:lnTo>
                      <a:pt x="147" y="38"/>
                    </a:lnTo>
                    <a:lnTo>
                      <a:pt x="208" y="225"/>
                    </a:lnTo>
                    <a:lnTo>
                      <a:pt x="63" y="271"/>
                    </a:lnTo>
                    <a:lnTo>
                      <a:pt x="3" y="86"/>
                    </a:lnTo>
                    <a:lnTo>
                      <a:pt x="2" y="79"/>
                    </a:lnTo>
                    <a:lnTo>
                      <a:pt x="0" y="73"/>
                    </a:lnTo>
                    <a:lnTo>
                      <a:pt x="0" y="67"/>
                    </a:lnTo>
                    <a:lnTo>
                      <a:pt x="0" y="62"/>
                    </a:lnTo>
                    <a:lnTo>
                      <a:pt x="3" y="50"/>
                    </a:lnTo>
                    <a:lnTo>
                      <a:pt x="8" y="40"/>
                    </a:lnTo>
                    <a:lnTo>
                      <a:pt x="16" y="29"/>
                    </a:lnTo>
                    <a:lnTo>
                      <a:pt x="26" y="21"/>
                    </a:lnTo>
                    <a:lnTo>
                      <a:pt x="37" y="13"/>
                    </a:lnTo>
                    <a:lnTo>
                      <a:pt x="51" y="8"/>
                    </a:lnTo>
                    <a:close/>
                  </a:path>
                </a:pathLst>
              </a:custGeom>
              <a:solidFill>
                <a:srgbClr val="DA251D"/>
              </a:solidFill>
              <a:ln w="9525">
                <a:noFill/>
                <a:round/>
                <a:headEnd/>
                <a:tailEnd/>
              </a:ln>
            </p:spPr>
            <p:txBody>
              <a:bodyPr/>
              <a:lstStyle/>
              <a:p>
                <a:pPr eaLnBrk="1" hangingPunct="1"/>
                <a:endParaRPr lang="pt-BR" b="1" u="none"/>
              </a:p>
            </p:txBody>
          </p:sp>
          <p:sp>
            <p:nvSpPr>
              <p:cNvPr id="455895" name="Freeform 2482"/>
              <p:cNvSpPr>
                <a:spLocks/>
              </p:cNvSpPr>
              <p:nvPr/>
            </p:nvSpPr>
            <p:spPr bwMode="auto">
              <a:xfrm>
                <a:off x="2934" y="2222"/>
                <a:ext cx="52" cy="68"/>
              </a:xfrm>
              <a:custGeom>
                <a:avLst/>
                <a:gdLst>
                  <a:gd name="T0" fmla="*/ 0 w 208"/>
                  <a:gd name="T1" fmla="*/ 0 h 271"/>
                  <a:gd name="T2" fmla="*/ 0 w 208"/>
                  <a:gd name="T3" fmla="*/ 0 h 271"/>
                  <a:gd name="T4" fmla="*/ 0 w 208"/>
                  <a:gd name="T5" fmla="*/ 0 h 271"/>
                  <a:gd name="T6" fmla="*/ 0 w 208"/>
                  <a:gd name="T7" fmla="*/ 0 h 271"/>
                  <a:gd name="T8" fmla="*/ 0 w 208"/>
                  <a:gd name="T9" fmla="*/ 0 h 271"/>
                  <a:gd name="T10" fmla="*/ 0 w 208"/>
                  <a:gd name="T11" fmla="*/ 0 h 271"/>
                  <a:gd name="T12" fmla="*/ 0 w 208"/>
                  <a:gd name="T13" fmla="*/ 0 h 271"/>
                  <a:gd name="T14" fmla="*/ 0 w 208"/>
                  <a:gd name="T15" fmla="*/ 0 h 271"/>
                  <a:gd name="T16" fmla="*/ 0 w 208"/>
                  <a:gd name="T17" fmla="*/ 0 h 271"/>
                  <a:gd name="T18" fmla="*/ 0 w 208"/>
                  <a:gd name="T19" fmla="*/ 0 h 271"/>
                  <a:gd name="T20" fmla="*/ 0 w 208"/>
                  <a:gd name="T21" fmla="*/ 0 h 271"/>
                  <a:gd name="T22" fmla="*/ 0 w 208"/>
                  <a:gd name="T23" fmla="*/ 0 h 271"/>
                  <a:gd name="T24" fmla="*/ 0 w 208"/>
                  <a:gd name="T25" fmla="*/ 0 h 271"/>
                  <a:gd name="T26" fmla="*/ 0 w 208"/>
                  <a:gd name="T27" fmla="*/ 0 h 271"/>
                  <a:gd name="T28" fmla="*/ 0 w 208"/>
                  <a:gd name="T29" fmla="*/ 0 h 271"/>
                  <a:gd name="T30" fmla="*/ 0 w 208"/>
                  <a:gd name="T31" fmla="*/ 0 h 271"/>
                  <a:gd name="T32" fmla="*/ 0 w 208"/>
                  <a:gd name="T33" fmla="*/ 0 h 271"/>
                  <a:gd name="T34" fmla="*/ 0 w 208"/>
                  <a:gd name="T35" fmla="*/ 0 h 271"/>
                  <a:gd name="T36" fmla="*/ 0 w 208"/>
                  <a:gd name="T37" fmla="*/ 0 h 271"/>
                  <a:gd name="T38" fmla="*/ 0 w 208"/>
                  <a:gd name="T39" fmla="*/ 0 h 271"/>
                  <a:gd name="T40" fmla="*/ 0 w 208"/>
                  <a:gd name="T41" fmla="*/ 0 h 271"/>
                  <a:gd name="T42" fmla="*/ 0 w 208"/>
                  <a:gd name="T43" fmla="*/ 0 h 271"/>
                  <a:gd name="T44" fmla="*/ 0 w 208"/>
                  <a:gd name="T45" fmla="*/ 0 h 271"/>
                  <a:gd name="T46" fmla="*/ 0 w 208"/>
                  <a:gd name="T47" fmla="*/ 0 h 271"/>
                  <a:gd name="T48" fmla="*/ 0 w 208"/>
                  <a:gd name="T49" fmla="*/ 0 h 2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8"/>
                  <a:gd name="T76" fmla="*/ 0 h 271"/>
                  <a:gd name="T77" fmla="*/ 208 w 208"/>
                  <a:gd name="T78" fmla="*/ 271 h 2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8" h="271">
                    <a:moveTo>
                      <a:pt x="51" y="8"/>
                    </a:moveTo>
                    <a:lnTo>
                      <a:pt x="64" y="4"/>
                    </a:lnTo>
                    <a:lnTo>
                      <a:pt x="78" y="1"/>
                    </a:lnTo>
                    <a:lnTo>
                      <a:pt x="92" y="0"/>
                    </a:lnTo>
                    <a:lnTo>
                      <a:pt x="105" y="1"/>
                    </a:lnTo>
                    <a:lnTo>
                      <a:pt x="117" y="5"/>
                    </a:lnTo>
                    <a:lnTo>
                      <a:pt x="126" y="11"/>
                    </a:lnTo>
                    <a:lnTo>
                      <a:pt x="135" y="19"/>
                    </a:lnTo>
                    <a:lnTo>
                      <a:pt x="139" y="23"/>
                    </a:lnTo>
                    <a:lnTo>
                      <a:pt x="143" y="28"/>
                    </a:lnTo>
                    <a:lnTo>
                      <a:pt x="146" y="33"/>
                    </a:lnTo>
                    <a:lnTo>
                      <a:pt x="147" y="38"/>
                    </a:lnTo>
                    <a:lnTo>
                      <a:pt x="208" y="225"/>
                    </a:lnTo>
                    <a:lnTo>
                      <a:pt x="63" y="271"/>
                    </a:lnTo>
                    <a:lnTo>
                      <a:pt x="3" y="86"/>
                    </a:lnTo>
                    <a:lnTo>
                      <a:pt x="2" y="79"/>
                    </a:lnTo>
                    <a:lnTo>
                      <a:pt x="0" y="73"/>
                    </a:lnTo>
                    <a:lnTo>
                      <a:pt x="0" y="67"/>
                    </a:lnTo>
                    <a:lnTo>
                      <a:pt x="0" y="62"/>
                    </a:lnTo>
                    <a:lnTo>
                      <a:pt x="3" y="50"/>
                    </a:lnTo>
                    <a:lnTo>
                      <a:pt x="8" y="40"/>
                    </a:lnTo>
                    <a:lnTo>
                      <a:pt x="16" y="29"/>
                    </a:lnTo>
                    <a:lnTo>
                      <a:pt x="26" y="21"/>
                    </a:lnTo>
                    <a:lnTo>
                      <a:pt x="37" y="13"/>
                    </a:lnTo>
                    <a:lnTo>
                      <a:pt x="51" y="8"/>
                    </a:lnTo>
                  </a:path>
                </a:pathLst>
              </a:custGeom>
              <a:noFill/>
              <a:ln w="9525">
                <a:solidFill>
                  <a:srgbClr val="1F1A17"/>
                </a:solidFill>
                <a:round/>
                <a:headEnd/>
                <a:tailEnd/>
              </a:ln>
            </p:spPr>
            <p:txBody>
              <a:bodyPr/>
              <a:lstStyle/>
              <a:p>
                <a:pPr eaLnBrk="1" hangingPunct="1"/>
                <a:endParaRPr lang="pt-BR" b="1" u="none"/>
              </a:p>
            </p:txBody>
          </p:sp>
          <p:sp>
            <p:nvSpPr>
              <p:cNvPr id="455896" name="Freeform 2483"/>
              <p:cNvSpPr>
                <a:spLocks/>
              </p:cNvSpPr>
              <p:nvPr/>
            </p:nvSpPr>
            <p:spPr bwMode="auto">
              <a:xfrm>
                <a:off x="2901" y="2228"/>
                <a:ext cx="136" cy="189"/>
              </a:xfrm>
              <a:custGeom>
                <a:avLst/>
                <a:gdLst>
                  <a:gd name="T0" fmla="*/ 0 w 546"/>
                  <a:gd name="T1" fmla="*/ 0 h 757"/>
                  <a:gd name="T2" fmla="*/ 0 w 546"/>
                  <a:gd name="T3" fmla="*/ 0 h 757"/>
                  <a:gd name="T4" fmla="*/ 0 w 546"/>
                  <a:gd name="T5" fmla="*/ 0 h 757"/>
                  <a:gd name="T6" fmla="*/ 0 w 546"/>
                  <a:gd name="T7" fmla="*/ 0 h 757"/>
                  <a:gd name="T8" fmla="*/ 0 w 546"/>
                  <a:gd name="T9" fmla="*/ 0 h 757"/>
                  <a:gd name="T10" fmla="*/ 0 w 546"/>
                  <a:gd name="T11" fmla="*/ 0 h 757"/>
                  <a:gd name="T12" fmla="*/ 0 w 546"/>
                  <a:gd name="T13" fmla="*/ 0 h 757"/>
                  <a:gd name="T14" fmla="*/ 0 w 546"/>
                  <a:gd name="T15" fmla="*/ 0 h 757"/>
                  <a:gd name="T16" fmla="*/ 0 w 546"/>
                  <a:gd name="T17" fmla="*/ 0 h 757"/>
                  <a:gd name="T18" fmla="*/ 0 w 546"/>
                  <a:gd name="T19" fmla="*/ 0 h 757"/>
                  <a:gd name="T20" fmla="*/ 0 w 546"/>
                  <a:gd name="T21" fmla="*/ 0 h 757"/>
                  <a:gd name="T22" fmla="*/ 0 w 546"/>
                  <a:gd name="T23" fmla="*/ 0 h 757"/>
                  <a:gd name="T24" fmla="*/ 0 w 546"/>
                  <a:gd name="T25" fmla="*/ 0 h 757"/>
                  <a:gd name="T26" fmla="*/ 0 w 546"/>
                  <a:gd name="T27" fmla="*/ 0 h 757"/>
                  <a:gd name="T28" fmla="*/ 0 w 546"/>
                  <a:gd name="T29" fmla="*/ 0 h 757"/>
                  <a:gd name="T30" fmla="*/ 0 w 546"/>
                  <a:gd name="T31" fmla="*/ 0 h 757"/>
                  <a:gd name="T32" fmla="*/ 0 w 546"/>
                  <a:gd name="T33" fmla="*/ 0 h 757"/>
                  <a:gd name="T34" fmla="*/ 0 w 546"/>
                  <a:gd name="T35" fmla="*/ 0 h 757"/>
                  <a:gd name="T36" fmla="*/ 0 w 546"/>
                  <a:gd name="T37" fmla="*/ 0 h 757"/>
                  <a:gd name="T38" fmla="*/ 0 w 546"/>
                  <a:gd name="T39" fmla="*/ 0 h 757"/>
                  <a:gd name="T40" fmla="*/ 0 w 546"/>
                  <a:gd name="T41" fmla="*/ 0 h 757"/>
                  <a:gd name="T42" fmla="*/ 0 w 546"/>
                  <a:gd name="T43" fmla="*/ 0 h 757"/>
                  <a:gd name="T44" fmla="*/ 0 w 546"/>
                  <a:gd name="T45" fmla="*/ 0 h 757"/>
                  <a:gd name="T46" fmla="*/ 0 w 546"/>
                  <a:gd name="T47" fmla="*/ 0 h 757"/>
                  <a:gd name="T48" fmla="*/ 0 w 546"/>
                  <a:gd name="T49" fmla="*/ 0 h 757"/>
                  <a:gd name="T50" fmla="*/ 0 w 546"/>
                  <a:gd name="T51" fmla="*/ 0 h 757"/>
                  <a:gd name="T52" fmla="*/ 0 w 546"/>
                  <a:gd name="T53" fmla="*/ 0 h 757"/>
                  <a:gd name="T54" fmla="*/ 0 w 546"/>
                  <a:gd name="T55" fmla="*/ 0 h 757"/>
                  <a:gd name="T56" fmla="*/ 0 w 546"/>
                  <a:gd name="T57" fmla="*/ 0 h 757"/>
                  <a:gd name="T58" fmla="*/ 0 w 546"/>
                  <a:gd name="T59" fmla="*/ 0 h 757"/>
                  <a:gd name="T60" fmla="*/ 0 w 546"/>
                  <a:gd name="T61" fmla="*/ 0 h 757"/>
                  <a:gd name="T62" fmla="*/ 0 w 546"/>
                  <a:gd name="T63" fmla="*/ 0 h 757"/>
                  <a:gd name="T64" fmla="*/ 0 w 546"/>
                  <a:gd name="T65" fmla="*/ 0 h 757"/>
                  <a:gd name="T66" fmla="*/ 0 w 546"/>
                  <a:gd name="T67" fmla="*/ 0 h 757"/>
                  <a:gd name="T68" fmla="*/ 0 w 546"/>
                  <a:gd name="T69" fmla="*/ 0 h 757"/>
                  <a:gd name="T70" fmla="*/ 0 w 546"/>
                  <a:gd name="T71" fmla="*/ 0 h 757"/>
                  <a:gd name="T72" fmla="*/ 0 w 546"/>
                  <a:gd name="T73" fmla="*/ 0 h 757"/>
                  <a:gd name="T74" fmla="*/ 0 w 546"/>
                  <a:gd name="T75" fmla="*/ 0 h 757"/>
                  <a:gd name="T76" fmla="*/ 0 w 546"/>
                  <a:gd name="T77" fmla="*/ 0 h 757"/>
                  <a:gd name="T78" fmla="*/ 0 w 546"/>
                  <a:gd name="T79" fmla="*/ 0 h 757"/>
                  <a:gd name="T80" fmla="*/ 0 w 546"/>
                  <a:gd name="T81" fmla="*/ 0 h 757"/>
                  <a:gd name="T82" fmla="*/ 0 w 546"/>
                  <a:gd name="T83" fmla="*/ 0 h 757"/>
                  <a:gd name="T84" fmla="*/ 0 w 546"/>
                  <a:gd name="T85" fmla="*/ 0 h 7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6"/>
                  <a:gd name="T130" fmla="*/ 0 h 757"/>
                  <a:gd name="T131" fmla="*/ 546 w 546"/>
                  <a:gd name="T132" fmla="*/ 757 h 7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6" h="757">
                    <a:moveTo>
                      <a:pt x="200" y="329"/>
                    </a:moveTo>
                    <a:lnTo>
                      <a:pt x="374" y="273"/>
                    </a:lnTo>
                    <a:lnTo>
                      <a:pt x="345" y="86"/>
                    </a:lnTo>
                    <a:lnTo>
                      <a:pt x="348" y="73"/>
                    </a:lnTo>
                    <a:lnTo>
                      <a:pt x="357" y="45"/>
                    </a:lnTo>
                    <a:lnTo>
                      <a:pt x="365" y="31"/>
                    </a:lnTo>
                    <a:lnTo>
                      <a:pt x="373" y="17"/>
                    </a:lnTo>
                    <a:lnTo>
                      <a:pt x="378" y="12"/>
                    </a:lnTo>
                    <a:lnTo>
                      <a:pt x="383" y="7"/>
                    </a:lnTo>
                    <a:lnTo>
                      <a:pt x="389" y="4"/>
                    </a:lnTo>
                    <a:lnTo>
                      <a:pt x="395" y="2"/>
                    </a:lnTo>
                    <a:lnTo>
                      <a:pt x="410" y="0"/>
                    </a:lnTo>
                    <a:lnTo>
                      <a:pt x="416" y="0"/>
                    </a:lnTo>
                    <a:lnTo>
                      <a:pt x="422" y="2"/>
                    </a:lnTo>
                    <a:lnTo>
                      <a:pt x="428" y="4"/>
                    </a:lnTo>
                    <a:lnTo>
                      <a:pt x="435" y="7"/>
                    </a:lnTo>
                    <a:lnTo>
                      <a:pt x="448" y="16"/>
                    </a:lnTo>
                    <a:lnTo>
                      <a:pt x="459" y="28"/>
                    </a:lnTo>
                    <a:lnTo>
                      <a:pt x="477" y="49"/>
                    </a:lnTo>
                    <a:lnTo>
                      <a:pt x="485" y="60"/>
                    </a:lnTo>
                    <a:lnTo>
                      <a:pt x="510" y="297"/>
                    </a:lnTo>
                    <a:lnTo>
                      <a:pt x="546" y="644"/>
                    </a:lnTo>
                    <a:lnTo>
                      <a:pt x="155" y="757"/>
                    </a:lnTo>
                    <a:lnTo>
                      <a:pt x="69" y="376"/>
                    </a:lnTo>
                    <a:lnTo>
                      <a:pt x="2" y="206"/>
                    </a:lnTo>
                    <a:lnTo>
                      <a:pt x="0" y="193"/>
                    </a:lnTo>
                    <a:lnTo>
                      <a:pt x="4" y="164"/>
                    </a:lnTo>
                    <a:lnTo>
                      <a:pt x="8" y="149"/>
                    </a:lnTo>
                    <a:lnTo>
                      <a:pt x="14" y="135"/>
                    </a:lnTo>
                    <a:lnTo>
                      <a:pt x="18" y="128"/>
                    </a:lnTo>
                    <a:lnTo>
                      <a:pt x="22" y="123"/>
                    </a:lnTo>
                    <a:lnTo>
                      <a:pt x="27" y="119"/>
                    </a:lnTo>
                    <a:lnTo>
                      <a:pt x="33" y="116"/>
                    </a:lnTo>
                    <a:lnTo>
                      <a:pt x="47" y="112"/>
                    </a:lnTo>
                    <a:lnTo>
                      <a:pt x="53" y="111"/>
                    </a:lnTo>
                    <a:lnTo>
                      <a:pt x="60" y="111"/>
                    </a:lnTo>
                    <a:lnTo>
                      <a:pt x="66" y="112"/>
                    </a:lnTo>
                    <a:lnTo>
                      <a:pt x="74" y="115"/>
                    </a:lnTo>
                    <a:lnTo>
                      <a:pt x="88" y="120"/>
                    </a:lnTo>
                    <a:lnTo>
                      <a:pt x="102" y="130"/>
                    </a:lnTo>
                    <a:lnTo>
                      <a:pt x="123" y="147"/>
                    </a:lnTo>
                    <a:lnTo>
                      <a:pt x="132" y="156"/>
                    </a:lnTo>
                    <a:lnTo>
                      <a:pt x="200" y="329"/>
                    </a:lnTo>
                    <a:close/>
                  </a:path>
                </a:pathLst>
              </a:custGeom>
              <a:solidFill>
                <a:srgbClr val="75C5F0"/>
              </a:solidFill>
              <a:ln w="9525">
                <a:noFill/>
                <a:round/>
                <a:headEnd/>
                <a:tailEnd/>
              </a:ln>
            </p:spPr>
            <p:txBody>
              <a:bodyPr/>
              <a:lstStyle/>
              <a:p>
                <a:pPr eaLnBrk="1" hangingPunct="1"/>
                <a:endParaRPr lang="pt-BR" b="1" u="none"/>
              </a:p>
            </p:txBody>
          </p:sp>
          <p:sp>
            <p:nvSpPr>
              <p:cNvPr id="455897" name="Freeform 2484"/>
              <p:cNvSpPr>
                <a:spLocks/>
              </p:cNvSpPr>
              <p:nvPr/>
            </p:nvSpPr>
            <p:spPr bwMode="auto">
              <a:xfrm>
                <a:off x="2901" y="2228"/>
                <a:ext cx="136" cy="189"/>
              </a:xfrm>
              <a:custGeom>
                <a:avLst/>
                <a:gdLst>
                  <a:gd name="T0" fmla="*/ 0 w 546"/>
                  <a:gd name="T1" fmla="*/ 0 h 757"/>
                  <a:gd name="T2" fmla="*/ 0 w 546"/>
                  <a:gd name="T3" fmla="*/ 0 h 757"/>
                  <a:gd name="T4" fmla="*/ 0 w 546"/>
                  <a:gd name="T5" fmla="*/ 0 h 757"/>
                  <a:gd name="T6" fmla="*/ 0 w 546"/>
                  <a:gd name="T7" fmla="*/ 0 h 757"/>
                  <a:gd name="T8" fmla="*/ 0 w 546"/>
                  <a:gd name="T9" fmla="*/ 0 h 757"/>
                  <a:gd name="T10" fmla="*/ 0 w 546"/>
                  <a:gd name="T11" fmla="*/ 0 h 757"/>
                  <a:gd name="T12" fmla="*/ 0 w 546"/>
                  <a:gd name="T13" fmla="*/ 0 h 757"/>
                  <a:gd name="T14" fmla="*/ 0 w 546"/>
                  <a:gd name="T15" fmla="*/ 0 h 757"/>
                  <a:gd name="T16" fmla="*/ 0 w 546"/>
                  <a:gd name="T17" fmla="*/ 0 h 757"/>
                  <a:gd name="T18" fmla="*/ 0 w 546"/>
                  <a:gd name="T19" fmla="*/ 0 h 757"/>
                  <a:gd name="T20" fmla="*/ 0 w 546"/>
                  <a:gd name="T21" fmla="*/ 0 h 757"/>
                  <a:gd name="T22" fmla="*/ 0 w 546"/>
                  <a:gd name="T23" fmla="*/ 0 h 757"/>
                  <a:gd name="T24" fmla="*/ 0 w 546"/>
                  <a:gd name="T25" fmla="*/ 0 h 757"/>
                  <a:gd name="T26" fmla="*/ 0 w 546"/>
                  <a:gd name="T27" fmla="*/ 0 h 757"/>
                  <a:gd name="T28" fmla="*/ 0 w 546"/>
                  <a:gd name="T29" fmla="*/ 0 h 757"/>
                  <a:gd name="T30" fmla="*/ 0 w 546"/>
                  <a:gd name="T31" fmla="*/ 0 h 757"/>
                  <a:gd name="T32" fmla="*/ 0 w 546"/>
                  <a:gd name="T33" fmla="*/ 0 h 757"/>
                  <a:gd name="T34" fmla="*/ 0 w 546"/>
                  <a:gd name="T35" fmla="*/ 0 h 757"/>
                  <a:gd name="T36" fmla="*/ 0 w 546"/>
                  <a:gd name="T37" fmla="*/ 0 h 757"/>
                  <a:gd name="T38" fmla="*/ 0 w 546"/>
                  <a:gd name="T39" fmla="*/ 0 h 757"/>
                  <a:gd name="T40" fmla="*/ 0 w 546"/>
                  <a:gd name="T41" fmla="*/ 0 h 757"/>
                  <a:gd name="T42" fmla="*/ 0 w 546"/>
                  <a:gd name="T43" fmla="*/ 0 h 757"/>
                  <a:gd name="T44" fmla="*/ 0 w 546"/>
                  <a:gd name="T45" fmla="*/ 0 h 757"/>
                  <a:gd name="T46" fmla="*/ 0 w 546"/>
                  <a:gd name="T47" fmla="*/ 0 h 757"/>
                  <a:gd name="T48" fmla="*/ 0 w 546"/>
                  <a:gd name="T49" fmla="*/ 0 h 757"/>
                  <a:gd name="T50" fmla="*/ 0 w 546"/>
                  <a:gd name="T51" fmla="*/ 0 h 757"/>
                  <a:gd name="T52" fmla="*/ 0 w 546"/>
                  <a:gd name="T53" fmla="*/ 0 h 757"/>
                  <a:gd name="T54" fmla="*/ 0 w 546"/>
                  <a:gd name="T55" fmla="*/ 0 h 757"/>
                  <a:gd name="T56" fmla="*/ 0 w 546"/>
                  <a:gd name="T57" fmla="*/ 0 h 757"/>
                  <a:gd name="T58" fmla="*/ 0 w 546"/>
                  <a:gd name="T59" fmla="*/ 0 h 757"/>
                  <a:gd name="T60" fmla="*/ 0 w 546"/>
                  <a:gd name="T61" fmla="*/ 0 h 757"/>
                  <a:gd name="T62" fmla="*/ 0 w 546"/>
                  <a:gd name="T63" fmla="*/ 0 h 757"/>
                  <a:gd name="T64" fmla="*/ 0 w 546"/>
                  <a:gd name="T65" fmla="*/ 0 h 757"/>
                  <a:gd name="T66" fmla="*/ 0 w 546"/>
                  <a:gd name="T67" fmla="*/ 0 h 757"/>
                  <a:gd name="T68" fmla="*/ 0 w 546"/>
                  <a:gd name="T69" fmla="*/ 0 h 757"/>
                  <a:gd name="T70" fmla="*/ 0 w 546"/>
                  <a:gd name="T71" fmla="*/ 0 h 757"/>
                  <a:gd name="T72" fmla="*/ 0 w 546"/>
                  <a:gd name="T73" fmla="*/ 0 h 757"/>
                  <a:gd name="T74" fmla="*/ 0 w 546"/>
                  <a:gd name="T75" fmla="*/ 0 h 757"/>
                  <a:gd name="T76" fmla="*/ 0 w 546"/>
                  <a:gd name="T77" fmla="*/ 0 h 757"/>
                  <a:gd name="T78" fmla="*/ 0 w 546"/>
                  <a:gd name="T79" fmla="*/ 0 h 757"/>
                  <a:gd name="T80" fmla="*/ 0 w 546"/>
                  <a:gd name="T81" fmla="*/ 0 h 757"/>
                  <a:gd name="T82" fmla="*/ 0 w 546"/>
                  <a:gd name="T83" fmla="*/ 0 h 757"/>
                  <a:gd name="T84" fmla="*/ 0 w 546"/>
                  <a:gd name="T85" fmla="*/ 0 h 7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6"/>
                  <a:gd name="T130" fmla="*/ 0 h 757"/>
                  <a:gd name="T131" fmla="*/ 546 w 546"/>
                  <a:gd name="T132" fmla="*/ 757 h 7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6" h="757">
                    <a:moveTo>
                      <a:pt x="200" y="329"/>
                    </a:moveTo>
                    <a:lnTo>
                      <a:pt x="374" y="273"/>
                    </a:lnTo>
                    <a:lnTo>
                      <a:pt x="345" y="86"/>
                    </a:lnTo>
                    <a:lnTo>
                      <a:pt x="348" y="73"/>
                    </a:lnTo>
                    <a:lnTo>
                      <a:pt x="357" y="45"/>
                    </a:lnTo>
                    <a:lnTo>
                      <a:pt x="365" y="31"/>
                    </a:lnTo>
                    <a:lnTo>
                      <a:pt x="373" y="17"/>
                    </a:lnTo>
                    <a:lnTo>
                      <a:pt x="378" y="12"/>
                    </a:lnTo>
                    <a:lnTo>
                      <a:pt x="383" y="7"/>
                    </a:lnTo>
                    <a:lnTo>
                      <a:pt x="389" y="4"/>
                    </a:lnTo>
                    <a:lnTo>
                      <a:pt x="395" y="2"/>
                    </a:lnTo>
                    <a:lnTo>
                      <a:pt x="410" y="0"/>
                    </a:lnTo>
                    <a:lnTo>
                      <a:pt x="416" y="0"/>
                    </a:lnTo>
                    <a:lnTo>
                      <a:pt x="422" y="2"/>
                    </a:lnTo>
                    <a:lnTo>
                      <a:pt x="428" y="4"/>
                    </a:lnTo>
                    <a:lnTo>
                      <a:pt x="435" y="7"/>
                    </a:lnTo>
                    <a:lnTo>
                      <a:pt x="448" y="16"/>
                    </a:lnTo>
                    <a:lnTo>
                      <a:pt x="459" y="28"/>
                    </a:lnTo>
                    <a:lnTo>
                      <a:pt x="477" y="49"/>
                    </a:lnTo>
                    <a:lnTo>
                      <a:pt x="485" y="60"/>
                    </a:lnTo>
                    <a:lnTo>
                      <a:pt x="510" y="297"/>
                    </a:lnTo>
                    <a:lnTo>
                      <a:pt x="546" y="644"/>
                    </a:lnTo>
                    <a:lnTo>
                      <a:pt x="155" y="757"/>
                    </a:lnTo>
                    <a:lnTo>
                      <a:pt x="69" y="376"/>
                    </a:lnTo>
                    <a:lnTo>
                      <a:pt x="2" y="206"/>
                    </a:lnTo>
                    <a:lnTo>
                      <a:pt x="0" y="193"/>
                    </a:lnTo>
                    <a:lnTo>
                      <a:pt x="4" y="164"/>
                    </a:lnTo>
                    <a:lnTo>
                      <a:pt x="8" y="149"/>
                    </a:lnTo>
                    <a:lnTo>
                      <a:pt x="14" y="135"/>
                    </a:lnTo>
                    <a:lnTo>
                      <a:pt x="18" y="128"/>
                    </a:lnTo>
                    <a:lnTo>
                      <a:pt x="22" y="123"/>
                    </a:lnTo>
                    <a:lnTo>
                      <a:pt x="27" y="119"/>
                    </a:lnTo>
                    <a:lnTo>
                      <a:pt x="33" y="116"/>
                    </a:lnTo>
                    <a:lnTo>
                      <a:pt x="47" y="112"/>
                    </a:lnTo>
                    <a:lnTo>
                      <a:pt x="53" y="111"/>
                    </a:lnTo>
                    <a:lnTo>
                      <a:pt x="60" y="111"/>
                    </a:lnTo>
                    <a:lnTo>
                      <a:pt x="66" y="112"/>
                    </a:lnTo>
                    <a:lnTo>
                      <a:pt x="74" y="115"/>
                    </a:lnTo>
                    <a:lnTo>
                      <a:pt x="88" y="120"/>
                    </a:lnTo>
                    <a:lnTo>
                      <a:pt x="102" y="130"/>
                    </a:lnTo>
                    <a:lnTo>
                      <a:pt x="123" y="147"/>
                    </a:lnTo>
                    <a:lnTo>
                      <a:pt x="132" y="156"/>
                    </a:lnTo>
                    <a:lnTo>
                      <a:pt x="200" y="329"/>
                    </a:lnTo>
                    <a:close/>
                  </a:path>
                </a:pathLst>
              </a:custGeom>
              <a:noFill/>
              <a:ln w="9525">
                <a:solidFill>
                  <a:srgbClr val="1F1A17"/>
                </a:solidFill>
                <a:round/>
                <a:headEnd/>
                <a:tailEnd/>
              </a:ln>
            </p:spPr>
            <p:txBody>
              <a:bodyPr/>
              <a:lstStyle/>
              <a:p>
                <a:pPr eaLnBrk="1" hangingPunct="1"/>
                <a:endParaRPr lang="pt-BR" b="1" u="none"/>
              </a:p>
            </p:txBody>
          </p:sp>
          <p:sp>
            <p:nvSpPr>
              <p:cNvPr id="455898" name="Freeform 2485"/>
              <p:cNvSpPr>
                <a:spLocks/>
              </p:cNvSpPr>
              <p:nvPr/>
            </p:nvSpPr>
            <p:spPr bwMode="auto">
              <a:xfrm>
                <a:off x="2784" y="2301"/>
                <a:ext cx="52" cy="68"/>
              </a:xfrm>
              <a:custGeom>
                <a:avLst/>
                <a:gdLst>
                  <a:gd name="T0" fmla="*/ 0 w 207"/>
                  <a:gd name="T1" fmla="*/ 0 h 270"/>
                  <a:gd name="T2" fmla="*/ 0 w 207"/>
                  <a:gd name="T3" fmla="*/ 0 h 270"/>
                  <a:gd name="T4" fmla="*/ 0 w 207"/>
                  <a:gd name="T5" fmla="*/ 0 h 270"/>
                  <a:gd name="T6" fmla="*/ 0 w 207"/>
                  <a:gd name="T7" fmla="*/ 0 h 270"/>
                  <a:gd name="T8" fmla="*/ 0 w 207"/>
                  <a:gd name="T9" fmla="*/ 0 h 270"/>
                  <a:gd name="T10" fmla="*/ 0 w 207"/>
                  <a:gd name="T11" fmla="*/ 0 h 270"/>
                  <a:gd name="T12" fmla="*/ 0 w 207"/>
                  <a:gd name="T13" fmla="*/ 0 h 270"/>
                  <a:gd name="T14" fmla="*/ 0 w 207"/>
                  <a:gd name="T15" fmla="*/ 0 h 270"/>
                  <a:gd name="T16" fmla="*/ 0 w 207"/>
                  <a:gd name="T17" fmla="*/ 0 h 270"/>
                  <a:gd name="T18" fmla="*/ 0 w 207"/>
                  <a:gd name="T19" fmla="*/ 0 h 270"/>
                  <a:gd name="T20" fmla="*/ 0 w 207"/>
                  <a:gd name="T21" fmla="*/ 0 h 270"/>
                  <a:gd name="T22" fmla="*/ 0 w 207"/>
                  <a:gd name="T23" fmla="*/ 0 h 270"/>
                  <a:gd name="T24" fmla="*/ 0 w 207"/>
                  <a:gd name="T25" fmla="*/ 0 h 270"/>
                  <a:gd name="T26" fmla="*/ 0 w 207"/>
                  <a:gd name="T27" fmla="*/ 0 h 270"/>
                  <a:gd name="T28" fmla="*/ 0 w 207"/>
                  <a:gd name="T29" fmla="*/ 0 h 270"/>
                  <a:gd name="T30" fmla="*/ 0 w 207"/>
                  <a:gd name="T31" fmla="*/ 0 h 270"/>
                  <a:gd name="T32" fmla="*/ 0 w 207"/>
                  <a:gd name="T33" fmla="*/ 0 h 270"/>
                  <a:gd name="T34" fmla="*/ 0 w 207"/>
                  <a:gd name="T35" fmla="*/ 0 h 270"/>
                  <a:gd name="T36" fmla="*/ 0 w 207"/>
                  <a:gd name="T37" fmla="*/ 0 h 270"/>
                  <a:gd name="T38" fmla="*/ 0 w 207"/>
                  <a:gd name="T39" fmla="*/ 0 h 270"/>
                  <a:gd name="T40" fmla="*/ 0 w 207"/>
                  <a:gd name="T41" fmla="*/ 0 h 270"/>
                  <a:gd name="T42" fmla="*/ 0 w 207"/>
                  <a:gd name="T43" fmla="*/ 0 h 270"/>
                  <a:gd name="T44" fmla="*/ 0 w 207"/>
                  <a:gd name="T45" fmla="*/ 0 h 270"/>
                  <a:gd name="T46" fmla="*/ 0 w 207"/>
                  <a:gd name="T47" fmla="*/ 0 h 270"/>
                  <a:gd name="T48" fmla="*/ 0 w 207"/>
                  <a:gd name="T49" fmla="*/ 0 h 2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7"/>
                  <a:gd name="T76" fmla="*/ 0 h 270"/>
                  <a:gd name="T77" fmla="*/ 207 w 207"/>
                  <a:gd name="T78" fmla="*/ 270 h 2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7" h="270">
                    <a:moveTo>
                      <a:pt x="157" y="8"/>
                    </a:moveTo>
                    <a:lnTo>
                      <a:pt x="143" y="4"/>
                    </a:lnTo>
                    <a:lnTo>
                      <a:pt x="130" y="0"/>
                    </a:lnTo>
                    <a:lnTo>
                      <a:pt x="116" y="0"/>
                    </a:lnTo>
                    <a:lnTo>
                      <a:pt x="103" y="1"/>
                    </a:lnTo>
                    <a:lnTo>
                      <a:pt x="91" y="4"/>
                    </a:lnTo>
                    <a:lnTo>
                      <a:pt x="81" y="10"/>
                    </a:lnTo>
                    <a:lnTo>
                      <a:pt x="71" y="17"/>
                    </a:lnTo>
                    <a:lnTo>
                      <a:pt x="68" y="22"/>
                    </a:lnTo>
                    <a:lnTo>
                      <a:pt x="65" y="28"/>
                    </a:lnTo>
                    <a:lnTo>
                      <a:pt x="62" y="33"/>
                    </a:lnTo>
                    <a:lnTo>
                      <a:pt x="60" y="38"/>
                    </a:lnTo>
                    <a:lnTo>
                      <a:pt x="0" y="224"/>
                    </a:lnTo>
                    <a:lnTo>
                      <a:pt x="145" y="270"/>
                    </a:lnTo>
                    <a:lnTo>
                      <a:pt x="205" y="84"/>
                    </a:lnTo>
                    <a:lnTo>
                      <a:pt x="206" y="79"/>
                    </a:lnTo>
                    <a:lnTo>
                      <a:pt x="207" y="73"/>
                    </a:lnTo>
                    <a:lnTo>
                      <a:pt x="207" y="67"/>
                    </a:lnTo>
                    <a:lnTo>
                      <a:pt x="206" y="61"/>
                    </a:lnTo>
                    <a:lnTo>
                      <a:pt x="203" y="50"/>
                    </a:lnTo>
                    <a:lnTo>
                      <a:pt x="198" y="38"/>
                    </a:lnTo>
                    <a:lnTo>
                      <a:pt x="192" y="29"/>
                    </a:lnTo>
                    <a:lnTo>
                      <a:pt x="181" y="21"/>
                    </a:lnTo>
                    <a:lnTo>
                      <a:pt x="170" y="13"/>
                    </a:lnTo>
                    <a:lnTo>
                      <a:pt x="157" y="8"/>
                    </a:lnTo>
                    <a:close/>
                  </a:path>
                </a:pathLst>
              </a:custGeom>
              <a:solidFill>
                <a:srgbClr val="DA251D"/>
              </a:solidFill>
              <a:ln w="9525">
                <a:noFill/>
                <a:round/>
                <a:headEnd/>
                <a:tailEnd/>
              </a:ln>
            </p:spPr>
            <p:txBody>
              <a:bodyPr/>
              <a:lstStyle/>
              <a:p>
                <a:pPr eaLnBrk="1" hangingPunct="1"/>
                <a:endParaRPr lang="pt-BR" b="1" u="none"/>
              </a:p>
            </p:txBody>
          </p:sp>
          <p:sp>
            <p:nvSpPr>
              <p:cNvPr id="455899" name="Freeform 2486"/>
              <p:cNvSpPr>
                <a:spLocks/>
              </p:cNvSpPr>
              <p:nvPr/>
            </p:nvSpPr>
            <p:spPr bwMode="auto">
              <a:xfrm>
                <a:off x="2784" y="2301"/>
                <a:ext cx="52" cy="68"/>
              </a:xfrm>
              <a:custGeom>
                <a:avLst/>
                <a:gdLst>
                  <a:gd name="T0" fmla="*/ 0 w 207"/>
                  <a:gd name="T1" fmla="*/ 0 h 270"/>
                  <a:gd name="T2" fmla="*/ 0 w 207"/>
                  <a:gd name="T3" fmla="*/ 0 h 270"/>
                  <a:gd name="T4" fmla="*/ 0 w 207"/>
                  <a:gd name="T5" fmla="*/ 0 h 270"/>
                  <a:gd name="T6" fmla="*/ 0 w 207"/>
                  <a:gd name="T7" fmla="*/ 0 h 270"/>
                  <a:gd name="T8" fmla="*/ 0 w 207"/>
                  <a:gd name="T9" fmla="*/ 0 h 270"/>
                  <a:gd name="T10" fmla="*/ 0 w 207"/>
                  <a:gd name="T11" fmla="*/ 0 h 270"/>
                  <a:gd name="T12" fmla="*/ 0 w 207"/>
                  <a:gd name="T13" fmla="*/ 0 h 270"/>
                  <a:gd name="T14" fmla="*/ 0 w 207"/>
                  <a:gd name="T15" fmla="*/ 0 h 270"/>
                  <a:gd name="T16" fmla="*/ 0 w 207"/>
                  <a:gd name="T17" fmla="*/ 0 h 270"/>
                  <a:gd name="T18" fmla="*/ 0 w 207"/>
                  <a:gd name="T19" fmla="*/ 0 h 270"/>
                  <a:gd name="T20" fmla="*/ 0 w 207"/>
                  <a:gd name="T21" fmla="*/ 0 h 270"/>
                  <a:gd name="T22" fmla="*/ 0 w 207"/>
                  <a:gd name="T23" fmla="*/ 0 h 270"/>
                  <a:gd name="T24" fmla="*/ 0 w 207"/>
                  <a:gd name="T25" fmla="*/ 0 h 270"/>
                  <a:gd name="T26" fmla="*/ 0 w 207"/>
                  <a:gd name="T27" fmla="*/ 0 h 270"/>
                  <a:gd name="T28" fmla="*/ 0 w 207"/>
                  <a:gd name="T29" fmla="*/ 0 h 270"/>
                  <a:gd name="T30" fmla="*/ 0 w 207"/>
                  <a:gd name="T31" fmla="*/ 0 h 270"/>
                  <a:gd name="T32" fmla="*/ 0 w 207"/>
                  <a:gd name="T33" fmla="*/ 0 h 270"/>
                  <a:gd name="T34" fmla="*/ 0 w 207"/>
                  <a:gd name="T35" fmla="*/ 0 h 270"/>
                  <a:gd name="T36" fmla="*/ 0 w 207"/>
                  <a:gd name="T37" fmla="*/ 0 h 270"/>
                  <a:gd name="T38" fmla="*/ 0 w 207"/>
                  <a:gd name="T39" fmla="*/ 0 h 270"/>
                  <a:gd name="T40" fmla="*/ 0 w 207"/>
                  <a:gd name="T41" fmla="*/ 0 h 270"/>
                  <a:gd name="T42" fmla="*/ 0 w 207"/>
                  <a:gd name="T43" fmla="*/ 0 h 270"/>
                  <a:gd name="T44" fmla="*/ 0 w 207"/>
                  <a:gd name="T45" fmla="*/ 0 h 270"/>
                  <a:gd name="T46" fmla="*/ 0 w 207"/>
                  <a:gd name="T47" fmla="*/ 0 h 270"/>
                  <a:gd name="T48" fmla="*/ 0 w 207"/>
                  <a:gd name="T49" fmla="*/ 0 h 2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7"/>
                  <a:gd name="T76" fmla="*/ 0 h 270"/>
                  <a:gd name="T77" fmla="*/ 207 w 207"/>
                  <a:gd name="T78" fmla="*/ 270 h 2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7" h="270">
                    <a:moveTo>
                      <a:pt x="157" y="8"/>
                    </a:moveTo>
                    <a:lnTo>
                      <a:pt x="143" y="4"/>
                    </a:lnTo>
                    <a:lnTo>
                      <a:pt x="130" y="0"/>
                    </a:lnTo>
                    <a:lnTo>
                      <a:pt x="116" y="0"/>
                    </a:lnTo>
                    <a:lnTo>
                      <a:pt x="103" y="1"/>
                    </a:lnTo>
                    <a:lnTo>
                      <a:pt x="91" y="4"/>
                    </a:lnTo>
                    <a:lnTo>
                      <a:pt x="81" y="10"/>
                    </a:lnTo>
                    <a:lnTo>
                      <a:pt x="71" y="17"/>
                    </a:lnTo>
                    <a:lnTo>
                      <a:pt x="68" y="22"/>
                    </a:lnTo>
                    <a:lnTo>
                      <a:pt x="65" y="28"/>
                    </a:lnTo>
                    <a:lnTo>
                      <a:pt x="62" y="33"/>
                    </a:lnTo>
                    <a:lnTo>
                      <a:pt x="60" y="38"/>
                    </a:lnTo>
                    <a:lnTo>
                      <a:pt x="0" y="224"/>
                    </a:lnTo>
                    <a:lnTo>
                      <a:pt x="145" y="270"/>
                    </a:lnTo>
                    <a:lnTo>
                      <a:pt x="205" y="84"/>
                    </a:lnTo>
                    <a:lnTo>
                      <a:pt x="206" y="79"/>
                    </a:lnTo>
                    <a:lnTo>
                      <a:pt x="207" y="73"/>
                    </a:lnTo>
                    <a:lnTo>
                      <a:pt x="207" y="67"/>
                    </a:lnTo>
                    <a:lnTo>
                      <a:pt x="206" y="61"/>
                    </a:lnTo>
                    <a:lnTo>
                      <a:pt x="203" y="50"/>
                    </a:lnTo>
                    <a:lnTo>
                      <a:pt x="198" y="38"/>
                    </a:lnTo>
                    <a:lnTo>
                      <a:pt x="192" y="29"/>
                    </a:lnTo>
                    <a:lnTo>
                      <a:pt x="181" y="21"/>
                    </a:lnTo>
                    <a:lnTo>
                      <a:pt x="170" y="13"/>
                    </a:lnTo>
                    <a:lnTo>
                      <a:pt x="157" y="8"/>
                    </a:lnTo>
                  </a:path>
                </a:pathLst>
              </a:custGeom>
              <a:noFill/>
              <a:ln w="9525">
                <a:solidFill>
                  <a:srgbClr val="1F1A17"/>
                </a:solidFill>
                <a:round/>
                <a:headEnd/>
                <a:tailEnd/>
              </a:ln>
            </p:spPr>
            <p:txBody>
              <a:bodyPr/>
              <a:lstStyle/>
              <a:p>
                <a:pPr eaLnBrk="1" hangingPunct="1"/>
                <a:endParaRPr lang="pt-BR" b="1" u="none"/>
              </a:p>
            </p:txBody>
          </p:sp>
          <p:sp>
            <p:nvSpPr>
              <p:cNvPr id="455900" name="Freeform 2487"/>
              <p:cNvSpPr>
                <a:spLocks/>
              </p:cNvSpPr>
              <p:nvPr/>
            </p:nvSpPr>
            <p:spPr bwMode="auto">
              <a:xfrm>
                <a:off x="2733" y="2307"/>
                <a:ext cx="136" cy="189"/>
              </a:xfrm>
              <a:custGeom>
                <a:avLst/>
                <a:gdLst>
                  <a:gd name="T0" fmla="*/ 0 w 544"/>
                  <a:gd name="T1" fmla="*/ 0 h 755"/>
                  <a:gd name="T2" fmla="*/ 0 w 544"/>
                  <a:gd name="T3" fmla="*/ 0 h 755"/>
                  <a:gd name="T4" fmla="*/ 0 w 544"/>
                  <a:gd name="T5" fmla="*/ 0 h 755"/>
                  <a:gd name="T6" fmla="*/ 0 w 544"/>
                  <a:gd name="T7" fmla="*/ 0 h 755"/>
                  <a:gd name="T8" fmla="*/ 0 w 544"/>
                  <a:gd name="T9" fmla="*/ 0 h 755"/>
                  <a:gd name="T10" fmla="*/ 0 w 544"/>
                  <a:gd name="T11" fmla="*/ 0 h 755"/>
                  <a:gd name="T12" fmla="*/ 0 w 544"/>
                  <a:gd name="T13" fmla="*/ 0 h 755"/>
                  <a:gd name="T14" fmla="*/ 0 w 544"/>
                  <a:gd name="T15" fmla="*/ 0 h 755"/>
                  <a:gd name="T16" fmla="*/ 0 w 544"/>
                  <a:gd name="T17" fmla="*/ 0 h 755"/>
                  <a:gd name="T18" fmla="*/ 0 w 544"/>
                  <a:gd name="T19" fmla="*/ 0 h 755"/>
                  <a:gd name="T20" fmla="*/ 0 w 544"/>
                  <a:gd name="T21" fmla="*/ 0 h 755"/>
                  <a:gd name="T22" fmla="*/ 0 w 544"/>
                  <a:gd name="T23" fmla="*/ 0 h 755"/>
                  <a:gd name="T24" fmla="*/ 0 w 544"/>
                  <a:gd name="T25" fmla="*/ 0 h 755"/>
                  <a:gd name="T26" fmla="*/ 0 w 544"/>
                  <a:gd name="T27" fmla="*/ 0 h 755"/>
                  <a:gd name="T28" fmla="*/ 0 w 544"/>
                  <a:gd name="T29" fmla="*/ 0 h 755"/>
                  <a:gd name="T30" fmla="*/ 0 w 544"/>
                  <a:gd name="T31" fmla="*/ 0 h 755"/>
                  <a:gd name="T32" fmla="*/ 0 w 544"/>
                  <a:gd name="T33" fmla="*/ 0 h 755"/>
                  <a:gd name="T34" fmla="*/ 0 w 544"/>
                  <a:gd name="T35" fmla="*/ 0 h 755"/>
                  <a:gd name="T36" fmla="*/ 0 w 544"/>
                  <a:gd name="T37" fmla="*/ 0 h 755"/>
                  <a:gd name="T38" fmla="*/ 0 w 544"/>
                  <a:gd name="T39" fmla="*/ 0 h 755"/>
                  <a:gd name="T40" fmla="*/ 0 w 544"/>
                  <a:gd name="T41" fmla="*/ 0 h 755"/>
                  <a:gd name="T42" fmla="*/ 0 w 544"/>
                  <a:gd name="T43" fmla="*/ 0 h 755"/>
                  <a:gd name="T44" fmla="*/ 0 w 544"/>
                  <a:gd name="T45" fmla="*/ 0 h 755"/>
                  <a:gd name="T46" fmla="*/ 0 w 544"/>
                  <a:gd name="T47" fmla="*/ 0 h 755"/>
                  <a:gd name="T48" fmla="*/ 0 w 544"/>
                  <a:gd name="T49" fmla="*/ 0 h 755"/>
                  <a:gd name="T50" fmla="*/ 0 w 544"/>
                  <a:gd name="T51" fmla="*/ 0 h 755"/>
                  <a:gd name="T52" fmla="*/ 0 w 544"/>
                  <a:gd name="T53" fmla="*/ 0 h 755"/>
                  <a:gd name="T54" fmla="*/ 0 w 544"/>
                  <a:gd name="T55" fmla="*/ 0 h 755"/>
                  <a:gd name="T56" fmla="*/ 0 w 544"/>
                  <a:gd name="T57" fmla="*/ 0 h 755"/>
                  <a:gd name="T58" fmla="*/ 0 w 544"/>
                  <a:gd name="T59" fmla="*/ 0 h 755"/>
                  <a:gd name="T60" fmla="*/ 0 w 544"/>
                  <a:gd name="T61" fmla="*/ 0 h 755"/>
                  <a:gd name="T62" fmla="*/ 0 w 544"/>
                  <a:gd name="T63" fmla="*/ 0 h 755"/>
                  <a:gd name="T64" fmla="*/ 0 w 544"/>
                  <a:gd name="T65" fmla="*/ 0 h 755"/>
                  <a:gd name="T66" fmla="*/ 0 w 544"/>
                  <a:gd name="T67" fmla="*/ 0 h 755"/>
                  <a:gd name="T68" fmla="*/ 0 w 544"/>
                  <a:gd name="T69" fmla="*/ 0 h 755"/>
                  <a:gd name="T70" fmla="*/ 0 w 544"/>
                  <a:gd name="T71" fmla="*/ 0 h 755"/>
                  <a:gd name="T72" fmla="*/ 0 w 544"/>
                  <a:gd name="T73" fmla="*/ 0 h 755"/>
                  <a:gd name="T74" fmla="*/ 0 w 544"/>
                  <a:gd name="T75" fmla="*/ 0 h 755"/>
                  <a:gd name="T76" fmla="*/ 0 w 544"/>
                  <a:gd name="T77" fmla="*/ 0 h 755"/>
                  <a:gd name="T78" fmla="*/ 0 w 544"/>
                  <a:gd name="T79" fmla="*/ 0 h 755"/>
                  <a:gd name="T80" fmla="*/ 0 w 544"/>
                  <a:gd name="T81" fmla="*/ 0 h 755"/>
                  <a:gd name="T82" fmla="*/ 0 w 544"/>
                  <a:gd name="T83" fmla="*/ 0 h 755"/>
                  <a:gd name="T84" fmla="*/ 0 w 544"/>
                  <a:gd name="T85" fmla="*/ 0 h 7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755"/>
                  <a:gd name="T131" fmla="*/ 544 w 544"/>
                  <a:gd name="T132" fmla="*/ 755 h 7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755">
                    <a:moveTo>
                      <a:pt x="346" y="329"/>
                    </a:moveTo>
                    <a:lnTo>
                      <a:pt x="172" y="272"/>
                    </a:lnTo>
                    <a:lnTo>
                      <a:pt x="201" y="85"/>
                    </a:lnTo>
                    <a:lnTo>
                      <a:pt x="197" y="73"/>
                    </a:lnTo>
                    <a:lnTo>
                      <a:pt x="188" y="45"/>
                    </a:lnTo>
                    <a:lnTo>
                      <a:pt x="181" y="29"/>
                    </a:lnTo>
                    <a:lnTo>
                      <a:pt x="172" y="16"/>
                    </a:lnTo>
                    <a:lnTo>
                      <a:pt x="168" y="11"/>
                    </a:lnTo>
                    <a:lnTo>
                      <a:pt x="163" y="7"/>
                    </a:lnTo>
                    <a:lnTo>
                      <a:pt x="156" y="3"/>
                    </a:lnTo>
                    <a:lnTo>
                      <a:pt x="149" y="1"/>
                    </a:lnTo>
                    <a:lnTo>
                      <a:pt x="136" y="0"/>
                    </a:lnTo>
                    <a:lnTo>
                      <a:pt x="130" y="0"/>
                    </a:lnTo>
                    <a:lnTo>
                      <a:pt x="123" y="1"/>
                    </a:lnTo>
                    <a:lnTo>
                      <a:pt x="116" y="3"/>
                    </a:lnTo>
                    <a:lnTo>
                      <a:pt x="110" y="7"/>
                    </a:lnTo>
                    <a:lnTo>
                      <a:pt x="98" y="16"/>
                    </a:lnTo>
                    <a:lnTo>
                      <a:pt x="86" y="26"/>
                    </a:lnTo>
                    <a:lnTo>
                      <a:pt x="69" y="48"/>
                    </a:lnTo>
                    <a:lnTo>
                      <a:pt x="61" y="59"/>
                    </a:lnTo>
                    <a:lnTo>
                      <a:pt x="36" y="297"/>
                    </a:lnTo>
                    <a:lnTo>
                      <a:pt x="0" y="643"/>
                    </a:lnTo>
                    <a:lnTo>
                      <a:pt x="391" y="755"/>
                    </a:lnTo>
                    <a:lnTo>
                      <a:pt x="477" y="376"/>
                    </a:lnTo>
                    <a:lnTo>
                      <a:pt x="544" y="206"/>
                    </a:lnTo>
                    <a:lnTo>
                      <a:pt x="544" y="191"/>
                    </a:lnTo>
                    <a:lnTo>
                      <a:pt x="541" y="164"/>
                    </a:lnTo>
                    <a:lnTo>
                      <a:pt x="538" y="148"/>
                    </a:lnTo>
                    <a:lnTo>
                      <a:pt x="532" y="135"/>
                    </a:lnTo>
                    <a:lnTo>
                      <a:pt x="528" y="128"/>
                    </a:lnTo>
                    <a:lnTo>
                      <a:pt x="523" y="123"/>
                    </a:lnTo>
                    <a:lnTo>
                      <a:pt x="518" y="119"/>
                    </a:lnTo>
                    <a:lnTo>
                      <a:pt x="512" y="116"/>
                    </a:lnTo>
                    <a:lnTo>
                      <a:pt x="499" y="112"/>
                    </a:lnTo>
                    <a:lnTo>
                      <a:pt x="493" y="111"/>
                    </a:lnTo>
                    <a:lnTo>
                      <a:pt x="486" y="111"/>
                    </a:lnTo>
                    <a:lnTo>
                      <a:pt x="478" y="111"/>
                    </a:lnTo>
                    <a:lnTo>
                      <a:pt x="472" y="114"/>
                    </a:lnTo>
                    <a:lnTo>
                      <a:pt x="457" y="120"/>
                    </a:lnTo>
                    <a:lnTo>
                      <a:pt x="444" y="129"/>
                    </a:lnTo>
                    <a:lnTo>
                      <a:pt x="421" y="147"/>
                    </a:lnTo>
                    <a:lnTo>
                      <a:pt x="412" y="156"/>
                    </a:lnTo>
                    <a:lnTo>
                      <a:pt x="346" y="329"/>
                    </a:lnTo>
                    <a:close/>
                  </a:path>
                </a:pathLst>
              </a:custGeom>
              <a:solidFill>
                <a:srgbClr val="75C5F0"/>
              </a:solidFill>
              <a:ln w="9525">
                <a:noFill/>
                <a:round/>
                <a:headEnd/>
                <a:tailEnd/>
              </a:ln>
            </p:spPr>
            <p:txBody>
              <a:bodyPr/>
              <a:lstStyle/>
              <a:p>
                <a:pPr eaLnBrk="1" hangingPunct="1"/>
                <a:endParaRPr lang="pt-BR" b="1" u="none"/>
              </a:p>
            </p:txBody>
          </p:sp>
          <p:sp>
            <p:nvSpPr>
              <p:cNvPr id="455901" name="Freeform 2488"/>
              <p:cNvSpPr>
                <a:spLocks/>
              </p:cNvSpPr>
              <p:nvPr/>
            </p:nvSpPr>
            <p:spPr bwMode="auto">
              <a:xfrm>
                <a:off x="2733" y="2307"/>
                <a:ext cx="136" cy="189"/>
              </a:xfrm>
              <a:custGeom>
                <a:avLst/>
                <a:gdLst>
                  <a:gd name="T0" fmla="*/ 0 w 544"/>
                  <a:gd name="T1" fmla="*/ 0 h 755"/>
                  <a:gd name="T2" fmla="*/ 0 w 544"/>
                  <a:gd name="T3" fmla="*/ 0 h 755"/>
                  <a:gd name="T4" fmla="*/ 0 w 544"/>
                  <a:gd name="T5" fmla="*/ 0 h 755"/>
                  <a:gd name="T6" fmla="*/ 0 w 544"/>
                  <a:gd name="T7" fmla="*/ 0 h 755"/>
                  <a:gd name="T8" fmla="*/ 0 w 544"/>
                  <a:gd name="T9" fmla="*/ 0 h 755"/>
                  <a:gd name="T10" fmla="*/ 0 w 544"/>
                  <a:gd name="T11" fmla="*/ 0 h 755"/>
                  <a:gd name="T12" fmla="*/ 0 w 544"/>
                  <a:gd name="T13" fmla="*/ 0 h 755"/>
                  <a:gd name="T14" fmla="*/ 0 w 544"/>
                  <a:gd name="T15" fmla="*/ 0 h 755"/>
                  <a:gd name="T16" fmla="*/ 0 w 544"/>
                  <a:gd name="T17" fmla="*/ 0 h 755"/>
                  <a:gd name="T18" fmla="*/ 0 w 544"/>
                  <a:gd name="T19" fmla="*/ 0 h 755"/>
                  <a:gd name="T20" fmla="*/ 0 w 544"/>
                  <a:gd name="T21" fmla="*/ 0 h 755"/>
                  <a:gd name="T22" fmla="*/ 0 w 544"/>
                  <a:gd name="T23" fmla="*/ 0 h 755"/>
                  <a:gd name="T24" fmla="*/ 0 w 544"/>
                  <a:gd name="T25" fmla="*/ 0 h 755"/>
                  <a:gd name="T26" fmla="*/ 0 w 544"/>
                  <a:gd name="T27" fmla="*/ 0 h 755"/>
                  <a:gd name="T28" fmla="*/ 0 w 544"/>
                  <a:gd name="T29" fmla="*/ 0 h 755"/>
                  <a:gd name="T30" fmla="*/ 0 w 544"/>
                  <a:gd name="T31" fmla="*/ 0 h 755"/>
                  <a:gd name="T32" fmla="*/ 0 w 544"/>
                  <a:gd name="T33" fmla="*/ 0 h 755"/>
                  <a:gd name="T34" fmla="*/ 0 w 544"/>
                  <a:gd name="T35" fmla="*/ 0 h 755"/>
                  <a:gd name="T36" fmla="*/ 0 w 544"/>
                  <a:gd name="T37" fmla="*/ 0 h 755"/>
                  <a:gd name="T38" fmla="*/ 0 w 544"/>
                  <a:gd name="T39" fmla="*/ 0 h 755"/>
                  <a:gd name="T40" fmla="*/ 0 w 544"/>
                  <a:gd name="T41" fmla="*/ 0 h 755"/>
                  <a:gd name="T42" fmla="*/ 0 w 544"/>
                  <a:gd name="T43" fmla="*/ 0 h 755"/>
                  <a:gd name="T44" fmla="*/ 0 w 544"/>
                  <a:gd name="T45" fmla="*/ 0 h 755"/>
                  <a:gd name="T46" fmla="*/ 0 w 544"/>
                  <a:gd name="T47" fmla="*/ 0 h 755"/>
                  <a:gd name="T48" fmla="*/ 0 w 544"/>
                  <a:gd name="T49" fmla="*/ 0 h 755"/>
                  <a:gd name="T50" fmla="*/ 0 w 544"/>
                  <a:gd name="T51" fmla="*/ 0 h 755"/>
                  <a:gd name="T52" fmla="*/ 0 w 544"/>
                  <a:gd name="T53" fmla="*/ 0 h 755"/>
                  <a:gd name="T54" fmla="*/ 0 w 544"/>
                  <a:gd name="T55" fmla="*/ 0 h 755"/>
                  <a:gd name="T56" fmla="*/ 0 w 544"/>
                  <a:gd name="T57" fmla="*/ 0 h 755"/>
                  <a:gd name="T58" fmla="*/ 0 w 544"/>
                  <a:gd name="T59" fmla="*/ 0 h 755"/>
                  <a:gd name="T60" fmla="*/ 0 w 544"/>
                  <a:gd name="T61" fmla="*/ 0 h 755"/>
                  <a:gd name="T62" fmla="*/ 0 w 544"/>
                  <a:gd name="T63" fmla="*/ 0 h 755"/>
                  <a:gd name="T64" fmla="*/ 0 w 544"/>
                  <a:gd name="T65" fmla="*/ 0 h 755"/>
                  <a:gd name="T66" fmla="*/ 0 w 544"/>
                  <a:gd name="T67" fmla="*/ 0 h 755"/>
                  <a:gd name="T68" fmla="*/ 0 w 544"/>
                  <a:gd name="T69" fmla="*/ 0 h 755"/>
                  <a:gd name="T70" fmla="*/ 0 w 544"/>
                  <a:gd name="T71" fmla="*/ 0 h 755"/>
                  <a:gd name="T72" fmla="*/ 0 w 544"/>
                  <a:gd name="T73" fmla="*/ 0 h 755"/>
                  <a:gd name="T74" fmla="*/ 0 w 544"/>
                  <a:gd name="T75" fmla="*/ 0 h 755"/>
                  <a:gd name="T76" fmla="*/ 0 w 544"/>
                  <a:gd name="T77" fmla="*/ 0 h 755"/>
                  <a:gd name="T78" fmla="*/ 0 w 544"/>
                  <a:gd name="T79" fmla="*/ 0 h 755"/>
                  <a:gd name="T80" fmla="*/ 0 w 544"/>
                  <a:gd name="T81" fmla="*/ 0 h 755"/>
                  <a:gd name="T82" fmla="*/ 0 w 544"/>
                  <a:gd name="T83" fmla="*/ 0 h 755"/>
                  <a:gd name="T84" fmla="*/ 0 w 544"/>
                  <a:gd name="T85" fmla="*/ 0 h 7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755"/>
                  <a:gd name="T131" fmla="*/ 544 w 544"/>
                  <a:gd name="T132" fmla="*/ 755 h 7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755">
                    <a:moveTo>
                      <a:pt x="346" y="329"/>
                    </a:moveTo>
                    <a:lnTo>
                      <a:pt x="172" y="272"/>
                    </a:lnTo>
                    <a:lnTo>
                      <a:pt x="201" y="85"/>
                    </a:lnTo>
                    <a:lnTo>
                      <a:pt x="197" y="73"/>
                    </a:lnTo>
                    <a:lnTo>
                      <a:pt x="188" y="45"/>
                    </a:lnTo>
                    <a:lnTo>
                      <a:pt x="181" y="29"/>
                    </a:lnTo>
                    <a:lnTo>
                      <a:pt x="172" y="16"/>
                    </a:lnTo>
                    <a:lnTo>
                      <a:pt x="168" y="11"/>
                    </a:lnTo>
                    <a:lnTo>
                      <a:pt x="163" y="7"/>
                    </a:lnTo>
                    <a:lnTo>
                      <a:pt x="156" y="3"/>
                    </a:lnTo>
                    <a:lnTo>
                      <a:pt x="149" y="1"/>
                    </a:lnTo>
                    <a:lnTo>
                      <a:pt x="136" y="0"/>
                    </a:lnTo>
                    <a:lnTo>
                      <a:pt x="130" y="0"/>
                    </a:lnTo>
                    <a:lnTo>
                      <a:pt x="123" y="1"/>
                    </a:lnTo>
                    <a:lnTo>
                      <a:pt x="116" y="3"/>
                    </a:lnTo>
                    <a:lnTo>
                      <a:pt x="110" y="7"/>
                    </a:lnTo>
                    <a:lnTo>
                      <a:pt x="98" y="16"/>
                    </a:lnTo>
                    <a:lnTo>
                      <a:pt x="86" y="26"/>
                    </a:lnTo>
                    <a:lnTo>
                      <a:pt x="69" y="48"/>
                    </a:lnTo>
                    <a:lnTo>
                      <a:pt x="61" y="59"/>
                    </a:lnTo>
                    <a:lnTo>
                      <a:pt x="36" y="297"/>
                    </a:lnTo>
                    <a:lnTo>
                      <a:pt x="0" y="643"/>
                    </a:lnTo>
                    <a:lnTo>
                      <a:pt x="391" y="755"/>
                    </a:lnTo>
                    <a:lnTo>
                      <a:pt x="477" y="376"/>
                    </a:lnTo>
                    <a:lnTo>
                      <a:pt x="544" y="206"/>
                    </a:lnTo>
                    <a:lnTo>
                      <a:pt x="544" y="191"/>
                    </a:lnTo>
                    <a:lnTo>
                      <a:pt x="541" y="164"/>
                    </a:lnTo>
                    <a:lnTo>
                      <a:pt x="538" y="148"/>
                    </a:lnTo>
                    <a:lnTo>
                      <a:pt x="532" y="135"/>
                    </a:lnTo>
                    <a:lnTo>
                      <a:pt x="528" y="128"/>
                    </a:lnTo>
                    <a:lnTo>
                      <a:pt x="523" y="123"/>
                    </a:lnTo>
                    <a:lnTo>
                      <a:pt x="518" y="119"/>
                    </a:lnTo>
                    <a:lnTo>
                      <a:pt x="512" y="116"/>
                    </a:lnTo>
                    <a:lnTo>
                      <a:pt x="499" y="112"/>
                    </a:lnTo>
                    <a:lnTo>
                      <a:pt x="493" y="111"/>
                    </a:lnTo>
                    <a:lnTo>
                      <a:pt x="486" y="111"/>
                    </a:lnTo>
                    <a:lnTo>
                      <a:pt x="478" y="111"/>
                    </a:lnTo>
                    <a:lnTo>
                      <a:pt x="472" y="114"/>
                    </a:lnTo>
                    <a:lnTo>
                      <a:pt x="457" y="120"/>
                    </a:lnTo>
                    <a:lnTo>
                      <a:pt x="444" y="129"/>
                    </a:lnTo>
                    <a:lnTo>
                      <a:pt x="421" y="147"/>
                    </a:lnTo>
                    <a:lnTo>
                      <a:pt x="412" y="156"/>
                    </a:lnTo>
                    <a:lnTo>
                      <a:pt x="346" y="329"/>
                    </a:lnTo>
                    <a:close/>
                  </a:path>
                </a:pathLst>
              </a:custGeom>
              <a:noFill/>
              <a:ln w="9525">
                <a:solidFill>
                  <a:srgbClr val="1F1A17"/>
                </a:solidFill>
                <a:round/>
                <a:headEnd/>
                <a:tailEnd/>
              </a:ln>
            </p:spPr>
            <p:txBody>
              <a:bodyPr/>
              <a:lstStyle/>
              <a:p>
                <a:pPr eaLnBrk="1" hangingPunct="1"/>
                <a:endParaRPr lang="pt-BR" b="1" u="none"/>
              </a:p>
            </p:txBody>
          </p:sp>
          <p:sp>
            <p:nvSpPr>
              <p:cNvPr id="455902" name="Freeform 2489"/>
              <p:cNvSpPr>
                <a:spLocks/>
              </p:cNvSpPr>
              <p:nvPr/>
            </p:nvSpPr>
            <p:spPr bwMode="auto">
              <a:xfrm>
                <a:off x="2530" y="1662"/>
                <a:ext cx="69" cy="85"/>
              </a:xfrm>
              <a:custGeom>
                <a:avLst/>
                <a:gdLst>
                  <a:gd name="T0" fmla="*/ 0 w 274"/>
                  <a:gd name="T1" fmla="*/ 0 h 340"/>
                  <a:gd name="T2" fmla="*/ 0 w 274"/>
                  <a:gd name="T3" fmla="*/ 0 h 340"/>
                  <a:gd name="T4" fmla="*/ 0 w 274"/>
                  <a:gd name="T5" fmla="*/ 0 h 340"/>
                  <a:gd name="T6" fmla="*/ 0 w 274"/>
                  <a:gd name="T7" fmla="*/ 0 h 340"/>
                  <a:gd name="T8" fmla="*/ 0 w 274"/>
                  <a:gd name="T9" fmla="*/ 0 h 340"/>
                  <a:gd name="T10" fmla="*/ 0 w 274"/>
                  <a:gd name="T11" fmla="*/ 0 h 340"/>
                  <a:gd name="T12" fmla="*/ 0 w 274"/>
                  <a:gd name="T13" fmla="*/ 0 h 340"/>
                  <a:gd name="T14" fmla="*/ 0 w 274"/>
                  <a:gd name="T15" fmla="*/ 0 h 340"/>
                  <a:gd name="T16" fmla="*/ 0 w 274"/>
                  <a:gd name="T17" fmla="*/ 0 h 340"/>
                  <a:gd name="T18" fmla="*/ 0 w 274"/>
                  <a:gd name="T19" fmla="*/ 0 h 340"/>
                  <a:gd name="T20" fmla="*/ 0 w 274"/>
                  <a:gd name="T21" fmla="*/ 0 h 340"/>
                  <a:gd name="T22" fmla="*/ 0 w 274"/>
                  <a:gd name="T23" fmla="*/ 0 h 340"/>
                  <a:gd name="T24" fmla="*/ 0 w 274"/>
                  <a:gd name="T25" fmla="*/ 0 h 340"/>
                  <a:gd name="T26" fmla="*/ 0 w 274"/>
                  <a:gd name="T27" fmla="*/ 0 h 340"/>
                  <a:gd name="T28" fmla="*/ 0 w 274"/>
                  <a:gd name="T29" fmla="*/ 0 h 340"/>
                  <a:gd name="T30" fmla="*/ 0 w 274"/>
                  <a:gd name="T31" fmla="*/ 0 h 340"/>
                  <a:gd name="T32" fmla="*/ 0 w 274"/>
                  <a:gd name="T33" fmla="*/ 0 h 340"/>
                  <a:gd name="T34" fmla="*/ 0 w 274"/>
                  <a:gd name="T35" fmla="*/ 0 h 340"/>
                  <a:gd name="T36" fmla="*/ 0 w 274"/>
                  <a:gd name="T37" fmla="*/ 0 h 340"/>
                  <a:gd name="T38" fmla="*/ 0 w 274"/>
                  <a:gd name="T39" fmla="*/ 0 h 340"/>
                  <a:gd name="T40" fmla="*/ 0 w 274"/>
                  <a:gd name="T41" fmla="*/ 0 h 340"/>
                  <a:gd name="T42" fmla="*/ 0 w 274"/>
                  <a:gd name="T43" fmla="*/ 0 h 340"/>
                  <a:gd name="T44" fmla="*/ 0 w 274"/>
                  <a:gd name="T45" fmla="*/ 0 h 340"/>
                  <a:gd name="T46" fmla="*/ 0 w 274"/>
                  <a:gd name="T47" fmla="*/ 0 h 340"/>
                  <a:gd name="T48" fmla="*/ 0 w 274"/>
                  <a:gd name="T49" fmla="*/ 0 h 340"/>
                  <a:gd name="T50" fmla="*/ 0 w 274"/>
                  <a:gd name="T51" fmla="*/ 0 h 340"/>
                  <a:gd name="T52" fmla="*/ 0 w 274"/>
                  <a:gd name="T53" fmla="*/ 0 h 340"/>
                  <a:gd name="T54" fmla="*/ 0 w 274"/>
                  <a:gd name="T55" fmla="*/ 0 h 340"/>
                  <a:gd name="T56" fmla="*/ 0 w 274"/>
                  <a:gd name="T57" fmla="*/ 0 h 340"/>
                  <a:gd name="T58" fmla="*/ 0 w 274"/>
                  <a:gd name="T59" fmla="*/ 0 h 340"/>
                  <a:gd name="T60" fmla="*/ 0 w 274"/>
                  <a:gd name="T61" fmla="*/ 0 h 340"/>
                  <a:gd name="T62" fmla="*/ 0 w 274"/>
                  <a:gd name="T63" fmla="*/ 0 h 340"/>
                  <a:gd name="T64" fmla="*/ 0 w 274"/>
                  <a:gd name="T65" fmla="*/ 0 h 340"/>
                  <a:gd name="T66" fmla="*/ 0 w 274"/>
                  <a:gd name="T67" fmla="*/ 0 h 340"/>
                  <a:gd name="T68" fmla="*/ 0 w 274"/>
                  <a:gd name="T69" fmla="*/ 0 h 340"/>
                  <a:gd name="T70" fmla="*/ 0 w 274"/>
                  <a:gd name="T71" fmla="*/ 0 h 340"/>
                  <a:gd name="T72" fmla="*/ 0 w 274"/>
                  <a:gd name="T73" fmla="*/ 0 h 3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4"/>
                  <a:gd name="T112" fmla="*/ 0 h 340"/>
                  <a:gd name="T113" fmla="*/ 274 w 274"/>
                  <a:gd name="T114" fmla="*/ 340 h 3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4" h="340">
                    <a:moveTo>
                      <a:pt x="220" y="16"/>
                    </a:moveTo>
                    <a:lnTo>
                      <a:pt x="203" y="9"/>
                    </a:lnTo>
                    <a:lnTo>
                      <a:pt x="194" y="5"/>
                    </a:lnTo>
                    <a:lnTo>
                      <a:pt x="186" y="2"/>
                    </a:lnTo>
                    <a:lnTo>
                      <a:pt x="178" y="1"/>
                    </a:lnTo>
                    <a:lnTo>
                      <a:pt x="170" y="0"/>
                    </a:lnTo>
                    <a:lnTo>
                      <a:pt x="161" y="0"/>
                    </a:lnTo>
                    <a:lnTo>
                      <a:pt x="153" y="1"/>
                    </a:lnTo>
                    <a:lnTo>
                      <a:pt x="146" y="2"/>
                    </a:lnTo>
                    <a:lnTo>
                      <a:pt x="138" y="4"/>
                    </a:lnTo>
                    <a:lnTo>
                      <a:pt x="132" y="6"/>
                    </a:lnTo>
                    <a:lnTo>
                      <a:pt x="125" y="9"/>
                    </a:lnTo>
                    <a:lnTo>
                      <a:pt x="119" y="13"/>
                    </a:lnTo>
                    <a:lnTo>
                      <a:pt x="113" y="18"/>
                    </a:lnTo>
                    <a:lnTo>
                      <a:pt x="108" y="24"/>
                    </a:lnTo>
                    <a:lnTo>
                      <a:pt x="103" y="29"/>
                    </a:lnTo>
                    <a:lnTo>
                      <a:pt x="99" y="35"/>
                    </a:lnTo>
                    <a:lnTo>
                      <a:pt x="95" y="42"/>
                    </a:lnTo>
                    <a:lnTo>
                      <a:pt x="0" y="266"/>
                    </a:lnTo>
                    <a:lnTo>
                      <a:pt x="174" y="340"/>
                    </a:lnTo>
                    <a:lnTo>
                      <a:pt x="269" y="116"/>
                    </a:lnTo>
                    <a:lnTo>
                      <a:pt x="272" y="109"/>
                    </a:lnTo>
                    <a:lnTo>
                      <a:pt x="274" y="101"/>
                    </a:lnTo>
                    <a:lnTo>
                      <a:pt x="274" y="95"/>
                    </a:lnTo>
                    <a:lnTo>
                      <a:pt x="274" y="87"/>
                    </a:lnTo>
                    <a:lnTo>
                      <a:pt x="274" y="80"/>
                    </a:lnTo>
                    <a:lnTo>
                      <a:pt x="273" y="72"/>
                    </a:lnTo>
                    <a:lnTo>
                      <a:pt x="270" y="66"/>
                    </a:lnTo>
                    <a:lnTo>
                      <a:pt x="268" y="59"/>
                    </a:lnTo>
                    <a:lnTo>
                      <a:pt x="264" y="53"/>
                    </a:lnTo>
                    <a:lnTo>
                      <a:pt x="260" y="46"/>
                    </a:lnTo>
                    <a:lnTo>
                      <a:pt x="255" y="39"/>
                    </a:lnTo>
                    <a:lnTo>
                      <a:pt x="249" y="34"/>
                    </a:lnTo>
                    <a:lnTo>
                      <a:pt x="243" y="29"/>
                    </a:lnTo>
                    <a:lnTo>
                      <a:pt x="235" y="24"/>
                    </a:lnTo>
                    <a:lnTo>
                      <a:pt x="228" y="20"/>
                    </a:lnTo>
                    <a:lnTo>
                      <a:pt x="220" y="16"/>
                    </a:lnTo>
                    <a:close/>
                  </a:path>
                </a:pathLst>
              </a:custGeom>
              <a:solidFill>
                <a:srgbClr val="DA251D"/>
              </a:solidFill>
              <a:ln w="9525">
                <a:noFill/>
                <a:round/>
                <a:headEnd/>
                <a:tailEnd/>
              </a:ln>
            </p:spPr>
            <p:txBody>
              <a:bodyPr/>
              <a:lstStyle/>
              <a:p>
                <a:pPr eaLnBrk="1" hangingPunct="1"/>
                <a:endParaRPr lang="pt-BR" b="1" u="none"/>
              </a:p>
            </p:txBody>
          </p:sp>
          <p:sp>
            <p:nvSpPr>
              <p:cNvPr id="455903" name="Freeform 2490"/>
              <p:cNvSpPr>
                <a:spLocks/>
              </p:cNvSpPr>
              <p:nvPr/>
            </p:nvSpPr>
            <p:spPr bwMode="auto">
              <a:xfrm>
                <a:off x="2530" y="1662"/>
                <a:ext cx="69" cy="85"/>
              </a:xfrm>
              <a:custGeom>
                <a:avLst/>
                <a:gdLst>
                  <a:gd name="T0" fmla="*/ 0 w 274"/>
                  <a:gd name="T1" fmla="*/ 0 h 340"/>
                  <a:gd name="T2" fmla="*/ 0 w 274"/>
                  <a:gd name="T3" fmla="*/ 0 h 340"/>
                  <a:gd name="T4" fmla="*/ 0 w 274"/>
                  <a:gd name="T5" fmla="*/ 0 h 340"/>
                  <a:gd name="T6" fmla="*/ 0 w 274"/>
                  <a:gd name="T7" fmla="*/ 0 h 340"/>
                  <a:gd name="T8" fmla="*/ 0 w 274"/>
                  <a:gd name="T9" fmla="*/ 0 h 340"/>
                  <a:gd name="T10" fmla="*/ 0 w 274"/>
                  <a:gd name="T11" fmla="*/ 0 h 340"/>
                  <a:gd name="T12" fmla="*/ 0 w 274"/>
                  <a:gd name="T13" fmla="*/ 0 h 340"/>
                  <a:gd name="T14" fmla="*/ 0 w 274"/>
                  <a:gd name="T15" fmla="*/ 0 h 340"/>
                  <a:gd name="T16" fmla="*/ 0 w 274"/>
                  <a:gd name="T17" fmla="*/ 0 h 340"/>
                  <a:gd name="T18" fmla="*/ 0 w 274"/>
                  <a:gd name="T19" fmla="*/ 0 h 340"/>
                  <a:gd name="T20" fmla="*/ 0 w 274"/>
                  <a:gd name="T21" fmla="*/ 0 h 340"/>
                  <a:gd name="T22" fmla="*/ 0 w 274"/>
                  <a:gd name="T23" fmla="*/ 0 h 340"/>
                  <a:gd name="T24" fmla="*/ 0 w 274"/>
                  <a:gd name="T25" fmla="*/ 0 h 340"/>
                  <a:gd name="T26" fmla="*/ 0 w 274"/>
                  <a:gd name="T27" fmla="*/ 0 h 340"/>
                  <a:gd name="T28" fmla="*/ 0 w 274"/>
                  <a:gd name="T29" fmla="*/ 0 h 340"/>
                  <a:gd name="T30" fmla="*/ 0 w 274"/>
                  <a:gd name="T31" fmla="*/ 0 h 340"/>
                  <a:gd name="T32" fmla="*/ 0 w 274"/>
                  <a:gd name="T33" fmla="*/ 0 h 340"/>
                  <a:gd name="T34" fmla="*/ 0 w 274"/>
                  <a:gd name="T35" fmla="*/ 0 h 340"/>
                  <a:gd name="T36" fmla="*/ 0 w 274"/>
                  <a:gd name="T37" fmla="*/ 0 h 340"/>
                  <a:gd name="T38" fmla="*/ 0 w 274"/>
                  <a:gd name="T39" fmla="*/ 0 h 340"/>
                  <a:gd name="T40" fmla="*/ 0 w 274"/>
                  <a:gd name="T41" fmla="*/ 0 h 340"/>
                  <a:gd name="T42" fmla="*/ 0 w 274"/>
                  <a:gd name="T43" fmla="*/ 0 h 340"/>
                  <a:gd name="T44" fmla="*/ 0 w 274"/>
                  <a:gd name="T45" fmla="*/ 0 h 340"/>
                  <a:gd name="T46" fmla="*/ 0 w 274"/>
                  <a:gd name="T47" fmla="*/ 0 h 340"/>
                  <a:gd name="T48" fmla="*/ 0 w 274"/>
                  <a:gd name="T49" fmla="*/ 0 h 340"/>
                  <a:gd name="T50" fmla="*/ 0 w 274"/>
                  <a:gd name="T51" fmla="*/ 0 h 340"/>
                  <a:gd name="T52" fmla="*/ 0 w 274"/>
                  <a:gd name="T53" fmla="*/ 0 h 340"/>
                  <a:gd name="T54" fmla="*/ 0 w 274"/>
                  <a:gd name="T55" fmla="*/ 0 h 340"/>
                  <a:gd name="T56" fmla="*/ 0 w 274"/>
                  <a:gd name="T57" fmla="*/ 0 h 340"/>
                  <a:gd name="T58" fmla="*/ 0 w 274"/>
                  <a:gd name="T59" fmla="*/ 0 h 340"/>
                  <a:gd name="T60" fmla="*/ 0 w 274"/>
                  <a:gd name="T61" fmla="*/ 0 h 340"/>
                  <a:gd name="T62" fmla="*/ 0 w 274"/>
                  <a:gd name="T63" fmla="*/ 0 h 340"/>
                  <a:gd name="T64" fmla="*/ 0 w 274"/>
                  <a:gd name="T65" fmla="*/ 0 h 340"/>
                  <a:gd name="T66" fmla="*/ 0 w 274"/>
                  <a:gd name="T67" fmla="*/ 0 h 340"/>
                  <a:gd name="T68" fmla="*/ 0 w 274"/>
                  <a:gd name="T69" fmla="*/ 0 h 340"/>
                  <a:gd name="T70" fmla="*/ 0 w 274"/>
                  <a:gd name="T71" fmla="*/ 0 h 340"/>
                  <a:gd name="T72" fmla="*/ 0 w 274"/>
                  <a:gd name="T73" fmla="*/ 0 h 3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4"/>
                  <a:gd name="T112" fmla="*/ 0 h 340"/>
                  <a:gd name="T113" fmla="*/ 274 w 274"/>
                  <a:gd name="T114" fmla="*/ 340 h 3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4" h="340">
                    <a:moveTo>
                      <a:pt x="220" y="16"/>
                    </a:moveTo>
                    <a:lnTo>
                      <a:pt x="203" y="9"/>
                    </a:lnTo>
                    <a:lnTo>
                      <a:pt x="194" y="5"/>
                    </a:lnTo>
                    <a:lnTo>
                      <a:pt x="186" y="2"/>
                    </a:lnTo>
                    <a:lnTo>
                      <a:pt x="178" y="1"/>
                    </a:lnTo>
                    <a:lnTo>
                      <a:pt x="170" y="0"/>
                    </a:lnTo>
                    <a:lnTo>
                      <a:pt x="161" y="0"/>
                    </a:lnTo>
                    <a:lnTo>
                      <a:pt x="153" y="1"/>
                    </a:lnTo>
                    <a:lnTo>
                      <a:pt x="146" y="2"/>
                    </a:lnTo>
                    <a:lnTo>
                      <a:pt x="138" y="4"/>
                    </a:lnTo>
                    <a:lnTo>
                      <a:pt x="132" y="6"/>
                    </a:lnTo>
                    <a:lnTo>
                      <a:pt x="125" y="9"/>
                    </a:lnTo>
                    <a:lnTo>
                      <a:pt x="119" y="13"/>
                    </a:lnTo>
                    <a:lnTo>
                      <a:pt x="113" y="18"/>
                    </a:lnTo>
                    <a:lnTo>
                      <a:pt x="108" y="24"/>
                    </a:lnTo>
                    <a:lnTo>
                      <a:pt x="103" y="29"/>
                    </a:lnTo>
                    <a:lnTo>
                      <a:pt x="99" y="35"/>
                    </a:lnTo>
                    <a:lnTo>
                      <a:pt x="95" y="42"/>
                    </a:lnTo>
                    <a:lnTo>
                      <a:pt x="0" y="266"/>
                    </a:lnTo>
                    <a:lnTo>
                      <a:pt x="174" y="340"/>
                    </a:lnTo>
                    <a:lnTo>
                      <a:pt x="269" y="116"/>
                    </a:lnTo>
                    <a:lnTo>
                      <a:pt x="272" y="109"/>
                    </a:lnTo>
                    <a:lnTo>
                      <a:pt x="274" y="101"/>
                    </a:lnTo>
                    <a:lnTo>
                      <a:pt x="274" y="95"/>
                    </a:lnTo>
                    <a:lnTo>
                      <a:pt x="274" y="87"/>
                    </a:lnTo>
                    <a:lnTo>
                      <a:pt x="274" y="80"/>
                    </a:lnTo>
                    <a:lnTo>
                      <a:pt x="273" y="72"/>
                    </a:lnTo>
                    <a:lnTo>
                      <a:pt x="270" y="66"/>
                    </a:lnTo>
                    <a:lnTo>
                      <a:pt x="268" y="59"/>
                    </a:lnTo>
                    <a:lnTo>
                      <a:pt x="264" y="53"/>
                    </a:lnTo>
                    <a:lnTo>
                      <a:pt x="260" y="46"/>
                    </a:lnTo>
                    <a:lnTo>
                      <a:pt x="255" y="39"/>
                    </a:lnTo>
                    <a:lnTo>
                      <a:pt x="249" y="34"/>
                    </a:lnTo>
                    <a:lnTo>
                      <a:pt x="243" y="29"/>
                    </a:lnTo>
                    <a:lnTo>
                      <a:pt x="235" y="24"/>
                    </a:lnTo>
                    <a:lnTo>
                      <a:pt x="228" y="20"/>
                    </a:lnTo>
                    <a:lnTo>
                      <a:pt x="220" y="16"/>
                    </a:lnTo>
                  </a:path>
                </a:pathLst>
              </a:custGeom>
              <a:noFill/>
              <a:ln w="9525">
                <a:solidFill>
                  <a:srgbClr val="1F1A17"/>
                </a:solidFill>
                <a:round/>
                <a:headEnd/>
                <a:tailEnd/>
              </a:ln>
            </p:spPr>
            <p:txBody>
              <a:bodyPr/>
              <a:lstStyle/>
              <a:p>
                <a:pPr eaLnBrk="1" hangingPunct="1"/>
                <a:endParaRPr lang="pt-BR" b="1" u="none"/>
              </a:p>
            </p:txBody>
          </p:sp>
          <p:sp>
            <p:nvSpPr>
              <p:cNvPr id="455904" name="Freeform 2491"/>
              <p:cNvSpPr>
                <a:spLocks/>
              </p:cNvSpPr>
              <p:nvPr/>
            </p:nvSpPr>
            <p:spPr bwMode="auto">
              <a:xfrm>
                <a:off x="2453" y="1663"/>
                <a:ext cx="182" cy="242"/>
              </a:xfrm>
              <a:custGeom>
                <a:avLst/>
                <a:gdLst>
                  <a:gd name="T0" fmla="*/ 0 w 729"/>
                  <a:gd name="T1" fmla="*/ 0 h 969"/>
                  <a:gd name="T2" fmla="*/ 0 w 729"/>
                  <a:gd name="T3" fmla="*/ 0 h 969"/>
                  <a:gd name="T4" fmla="*/ 0 w 729"/>
                  <a:gd name="T5" fmla="*/ 0 h 969"/>
                  <a:gd name="T6" fmla="*/ 0 w 729"/>
                  <a:gd name="T7" fmla="*/ 0 h 969"/>
                  <a:gd name="T8" fmla="*/ 0 w 729"/>
                  <a:gd name="T9" fmla="*/ 0 h 969"/>
                  <a:gd name="T10" fmla="*/ 0 w 729"/>
                  <a:gd name="T11" fmla="*/ 0 h 969"/>
                  <a:gd name="T12" fmla="*/ 0 w 729"/>
                  <a:gd name="T13" fmla="*/ 0 h 969"/>
                  <a:gd name="T14" fmla="*/ 0 w 729"/>
                  <a:gd name="T15" fmla="*/ 0 h 969"/>
                  <a:gd name="T16" fmla="*/ 0 w 729"/>
                  <a:gd name="T17" fmla="*/ 0 h 969"/>
                  <a:gd name="T18" fmla="*/ 0 w 729"/>
                  <a:gd name="T19" fmla="*/ 0 h 969"/>
                  <a:gd name="T20" fmla="*/ 0 w 729"/>
                  <a:gd name="T21" fmla="*/ 0 h 969"/>
                  <a:gd name="T22" fmla="*/ 0 w 729"/>
                  <a:gd name="T23" fmla="*/ 0 h 969"/>
                  <a:gd name="T24" fmla="*/ 0 w 729"/>
                  <a:gd name="T25" fmla="*/ 0 h 969"/>
                  <a:gd name="T26" fmla="*/ 0 w 729"/>
                  <a:gd name="T27" fmla="*/ 0 h 969"/>
                  <a:gd name="T28" fmla="*/ 0 w 729"/>
                  <a:gd name="T29" fmla="*/ 0 h 969"/>
                  <a:gd name="T30" fmla="*/ 0 w 729"/>
                  <a:gd name="T31" fmla="*/ 0 h 969"/>
                  <a:gd name="T32" fmla="*/ 0 w 729"/>
                  <a:gd name="T33" fmla="*/ 0 h 969"/>
                  <a:gd name="T34" fmla="*/ 0 w 729"/>
                  <a:gd name="T35" fmla="*/ 0 h 969"/>
                  <a:gd name="T36" fmla="*/ 0 w 729"/>
                  <a:gd name="T37" fmla="*/ 0 h 969"/>
                  <a:gd name="T38" fmla="*/ 0 w 729"/>
                  <a:gd name="T39" fmla="*/ 0 h 969"/>
                  <a:gd name="T40" fmla="*/ 0 w 729"/>
                  <a:gd name="T41" fmla="*/ 0 h 969"/>
                  <a:gd name="T42" fmla="*/ 0 w 729"/>
                  <a:gd name="T43" fmla="*/ 0 h 969"/>
                  <a:gd name="T44" fmla="*/ 0 w 729"/>
                  <a:gd name="T45" fmla="*/ 0 h 969"/>
                  <a:gd name="T46" fmla="*/ 0 w 729"/>
                  <a:gd name="T47" fmla="*/ 0 h 969"/>
                  <a:gd name="T48" fmla="*/ 0 w 729"/>
                  <a:gd name="T49" fmla="*/ 0 h 969"/>
                  <a:gd name="T50" fmla="*/ 0 w 729"/>
                  <a:gd name="T51" fmla="*/ 0 h 969"/>
                  <a:gd name="T52" fmla="*/ 0 w 729"/>
                  <a:gd name="T53" fmla="*/ 0 h 969"/>
                  <a:gd name="T54" fmla="*/ 0 w 729"/>
                  <a:gd name="T55" fmla="*/ 0 h 969"/>
                  <a:gd name="T56" fmla="*/ 0 w 729"/>
                  <a:gd name="T57" fmla="*/ 0 h 969"/>
                  <a:gd name="T58" fmla="*/ 0 w 729"/>
                  <a:gd name="T59" fmla="*/ 0 h 969"/>
                  <a:gd name="T60" fmla="*/ 0 w 729"/>
                  <a:gd name="T61" fmla="*/ 0 h 969"/>
                  <a:gd name="T62" fmla="*/ 0 w 729"/>
                  <a:gd name="T63" fmla="*/ 0 h 969"/>
                  <a:gd name="T64" fmla="*/ 0 w 729"/>
                  <a:gd name="T65" fmla="*/ 0 h 969"/>
                  <a:gd name="T66" fmla="*/ 0 w 729"/>
                  <a:gd name="T67" fmla="*/ 0 h 969"/>
                  <a:gd name="T68" fmla="*/ 0 w 729"/>
                  <a:gd name="T69" fmla="*/ 0 h 969"/>
                  <a:gd name="T70" fmla="*/ 0 w 729"/>
                  <a:gd name="T71" fmla="*/ 0 h 969"/>
                  <a:gd name="T72" fmla="*/ 0 w 729"/>
                  <a:gd name="T73" fmla="*/ 0 h 969"/>
                  <a:gd name="T74" fmla="*/ 0 w 729"/>
                  <a:gd name="T75" fmla="*/ 0 h 969"/>
                  <a:gd name="T76" fmla="*/ 0 w 729"/>
                  <a:gd name="T77" fmla="*/ 0 h 969"/>
                  <a:gd name="T78" fmla="*/ 0 w 729"/>
                  <a:gd name="T79" fmla="*/ 0 h 969"/>
                  <a:gd name="T80" fmla="*/ 0 w 729"/>
                  <a:gd name="T81" fmla="*/ 0 h 969"/>
                  <a:gd name="T82" fmla="*/ 0 w 729"/>
                  <a:gd name="T83" fmla="*/ 0 h 969"/>
                  <a:gd name="T84" fmla="*/ 0 w 729"/>
                  <a:gd name="T85" fmla="*/ 0 h 969"/>
                  <a:gd name="T86" fmla="*/ 0 w 729"/>
                  <a:gd name="T87" fmla="*/ 0 h 969"/>
                  <a:gd name="T88" fmla="*/ 0 w 729"/>
                  <a:gd name="T89" fmla="*/ 0 h 969"/>
                  <a:gd name="T90" fmla="*/ 0 w 729"/>
                  <a:gd name="T91" fmla="*/ 0 h 969"/>
                  <a:gd name="T92" fmla="*/ 0 w 729"/>
                  <a:gd name="T93" fmla="*/ 0 h 969"/>
                  <a:gd name="T94" fmla="*/ 0 w 729"/>
                  <a:gd name="T95" fmla="*/ 0 h 969"/>
                  <a:gd name="T96" fmla="*/ 0 w 729"/>
                  <a:gd name="T97" fmla="*/ 0 h 969"/>
                  <a:gd name="T98" fmla="*/ 0 w 729"/>
                  <a:gd name="T99" fmla="*/ 0 h 969"/>
                  <a:gd name="T100" fmla="*/ 0 w 729"/>
                  <a:gd name="T101" fmla="*/ 0 h 9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9"/>
                  <a:gd name="T154" fmla="*/ 0 h 969"/>
                  <a:gd name="T155" fmla="*/ 729 w 729"/>
                  <a:gd name="T156" fmla="*/ 969 h 9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9" h="969">
                    <a:moveTo>
                      <a:pt x="466" y="434"/>
                    </a:moveTo>
                    <a:lnTo>
                      <a:pt x="256" y="344"/>
                    </a:lnTo>
                    <a:lnTo>
                      <a:pt x="314" y="115"/>
                    </a:lnTo>
                    <a:lnTo>
                      <a:pt x="312" y="99"/>
                    </a:lnTo>
                    <a:lnTo>
                      <a:pt x="304" y="63"/>
                    </a:lnTo>
                    <a:lnTo>
                      <a:pt x="301" y="53"/>
                    </a:lnTo>
                    <a:lnTo>
                      <a:pt x="297" y="43"/>
                    </a:lnTo>
                    <a:lnTo>
                      <a:pt x="292" y="34"/>
                    </a:lnTo>
                    <a:lnTo>
                      <a:pt x="288" y="26"/>
                    </a:lnTo>
                    <a:lnTo>
                      <a:pt x="281" y="18"/>
                    </a:lnTo>
                    <a:lnTo>
                      <a:pt x="276" y="13"/>
                    </a:lnTo>
                    <a:lnTo>
                      <a:pt x="270" y="8"/>
                    </a:lnTo>
                    <a:lnTo>
                      <a:pt x="262" y="5"/>
                    </a:lnTo>
                    <a:lnTo>
                      <a:pt x="244" y="1"/>
                    </a:lnTo>
                    <a:lnTo>
                      <a:pt x="237" y="0"/>
                    </a:lnTo>
                    <a:lnTo>
                      <a:pt x="229" y="1"/>
                    </a:lnTo>
                    <a:lnTo>
                      <a:pt x="219" y="4"/>
                    </a:lnTo>
                    <a:lnTo>
                      <a:pt x="211" y="6"/>
                    </a:lnTo>
                    <a:lnTo>
                      <a:pt x="194" y="17"/>
                    </a:lnTo>
                    <a:lnTo>
                      <a:pt x="180" y="29"/>
                    </a:lnTo>
                    <a:lnTo>
                      <a:pt x="155" y="54"/>
                    </a:lnTo>
                    <a:lnTo>
                      <a:pt x="144" y="66"/>
                    </a:lnTo>
                    <a:lnTo>
                      <a:pt x="85" y="357"/>
                    </a:lnTo>
                    <a:lnTo>
                      <a:pt x="0" y="784"/>
                    </a:lnTo>
                    <a:lnTo>
                      <a:pt x="473" y="969"/>
                    </a:lnTo>
                    <a:lnTo>
                      <a:pt x="623" y="508"/>
                    </a:lnTo>
                    <a:lnTo>
                      <a:pt x="728" y="305"/>
                    </a:lnTo>
                    <a:lnTo>
                      <a:pt x="728" y="299"/>
                    </a:lnTo>
                    <a:lnTo>
                      <a:pt x="729" y="287"/>
                    </a:lnTo>
                    <a:lnTo>
                      <a:pt x="729" y="272"/>
                    </a:lnTo>
                    <a:lnTo>
                      <a:pt x="729" y="252"/>
                    </a:lnTo>
                    <a:lnTo>
                      <a:pt x="728" y="243"/>
                    </a:lnTo>
                    <a:lnTo>
                      <a:pt x="725" y="232"/>
                    </a:lnTo>
                    <a:lnTo>
                      <a:pt x="722" y="223"/>
                    </a:lnTo>
                    <a:lnTo>
                      <a:pt x="720" y="215"/>
                    </a:lnTo>
                    <a:lnTo>
                      <a:pt x="716" y="206"/>
                    </a:lnTo>
                    <a:lnTo>
                      <a:pt x="710" y="199"/>
                    </a:lnTo>
                    <a:lnTo>
                      <a:pt x="705" y="194"/>
                    </a:lnTo>
                    <a:lnTo>
                      <a:pt x="697" y="190"/>
                    </a:lnTo>
                    <a:lnTo>
                      <a:pt x="681" y="182"/>
                    </a:lnTo>
                    <a:lnTo>
                      <a:pt x="673" y="181"/>
                    </a:lnTo>
                    <a:lnTo>
                      <a:pt x="666" y="179"/>
                    </a:lnTo>
                    <a:lnTo>
                      <a:pt x="656" y="181"/>
                    </a:lnTo>
                    <a:lnTo>
                      <a:pt x="647" y="182"/>
                    </a:lnTo>
                    <a:lnTo>
                      <a:pt x="629" y="188"/>
                    </a:lnTo>
                    <a:lnTo>
                      <a:pt x="611" y="198"/>
                    </a:lnTo>
                    <a:lnTo>
                      <a:pt x="594" y="207"/>
                    </a:lnTo>
                    <a:lnTo>
                      <a:pt x="581" y="216"/>
                    </a:lnTo>
                    <a:lnTo>
                      <a:pt x="573" y="224"/>
                    </a:lnTo>
                    <a:lnTo>
                      <a:pt x="569" y="227"/>
                    </a:lnTo>
                    <a:lnTo>
                      <a:pt x="466" y="434"/>
                    </a:lnTo>
                    <a:close/>
                  </a:path>
                </a:pathLst>
              </a:custGeom>
              <a:solidFill>
                <a:srgbClr val="75C5F0"/>
              </a:solidFill>
              <a:ln w="9525">
                <a:noFill/>
                <a:round/>
                <a:headEnd/>
                <a:tailEnd/>
              </a:ln>
            </p:spPr>
            <p:txBody>
              <a:bodyPr/>
              <a:lstStyle/>
              <a:p>
                <a:pPr eaLnBrk="1" hangingPunct="1"/>
                <a:endParaRPr lang="pt-BR" b="1" u="none"/>
              </a:p>
            </p:txBody>
          </p:sp>
          <p:sp>
            <p:nvSpPr>
              <p:cNvPr id="455905" name="Freeform 2492"/>
              <p:cNvSpPr>
                <a:spLocks/>
              </p:cNvSpPr>
              <p:nvPr/>
            </p:nvSpPr>
            <p:spPr bwMode="auto">
              <a:xfrm>
                <a:off x="2453" y="1663"/>
                <a:ext cx="182" cy="242"/>
              </a:xfrm>
              <a:custGeom>
                <a:avLst/>
                <a:gdLst>
                  <a:gd name="T0" fmla="*/ 0 w 729"/>
                  <a:gd name="T1" fmla="*/ 0 h 969"/>
                  <a:gd name="T2" fmla="*/ 0 w 729"/>
                  <a:gd name="T3" fmla="*/ 0 h 969"/>
                  <a:gd name="T4" fmla="*/ 0 w 729"/>
                  <a:gd name="T5" fmla="*/ 0 h 969"/>
                  <a:gd name="T6" fmla="*/ 0 w 729"/>
                  <a:gd name="T7" fmla="*/ 0 h 969"/>
                  <a:gd name="T8" fmla="*/ 0 w 729"/>
                  <a:gd name="T9" fmla="*/ 0 h 969"/>
                  <a:gd name="T10" fmla="*/ 0 w 729"/>
                  <a:gd name="T11" fmla="*/ 0 h 969"/>
                  <a:gd name="T12" fmla="*/ 0 w 729"/>
                  <a:gd name="T13" fmla="*/ 0 h 969"/>
                  <a:gd name="T14" fmla="*/ 0 w 729"/>
                  <a:gd name="T15" fmla="*/ 0 h 969"/>
                  <a:gd name="T16" fmla="*/ 0 w 729"/>
                  <a:gd name="T17" fmla="*/ 0 h 969"/>
                  <a:gd name="T18" fmla="*/ 0 w 729"/>
                  <a:gd name="T19" fmla="*/ 0 h 969"/>
                  <a:gd name="T20" fmla="*/ 0 w 729"/>
                  <a:gd name="T21" fmla="*/ 0 h 969"/>
                  <a:gd name="T22" fmla="*/ 0 w 729"/>
                  <a:gd name="T23" fmla="*/ 0 h 969"/>
                  <a:gd name="T24" fmla="*/ 0 w 729"/>
                  <a:gd name="T25" fmla="*/ 0 h 969"/>
                  <a:gd name="T26" fmla="*/ 0 w 729"/>
                  <a:gd name="T27" fmla="*/ 0 h 969"/>
                  <a:gd name="T28" fmla="*/ 0 w 729"/>
                  <a:gd name="T29" fmla="*/ 0 h 969"/>
                  <a:gd name="T30" fmla="*/ 0 w 729"/>
                  <a:gd name="T31" fmla="*/ 0 h 969"/>
                  <a:gd name="T32" fmla="*/ 0 w 729"/>
                  <a:gd name="T33" fmla="*/ 0 h 969"/>
                  <a:gd name="T34" fmla="*/ 0 w 729"/>
                  <a:gd name="T35" fmla="*/ 0 h 969"/>
                  <a:gd name="T36" fmla="*/ 0 w 729"/>
                  <a:gd name="T37" fmla="*/ 0 h 969"/>
                  <a:gd name="T38" fmla="*/ 0 w 729"/>
                  <a:gd name="T39" fmla="*/ 0 h 969"/>
                  <a:gd name="T40" fmla="*/ 0 w 729"/>
                  <a:gd name="T41" fmla="*/ 0 h 969"/>
                  <a:gd name="T42" fmla="*/ 0 w 729"/>
                  <a:gd name="T43" fmla="*/ 0 h 969"/>
                  <a:gd name="T44" fmla="*/ 0 w 729"/>
                  <a:gd name="T45" fmla="*/ 0 h 969"/>
                  <a:gd name="T46" fmla="*/ 0 w 729"/>
                  <a:gd name="T47" fmla="*/ 0 h 969"/>
                  <a:gd name="T48" fmla="*/ 0 w 729"/>
                  <a:gd name="T49" fmla="*/ 0 h 969"/>
                  <a:gd name="T50" fmla="*/ 0 w 729"/>
                  <a:gd name="T51" fmla="*/ 0 h 969"/>
                  <a:gd name="T52" fmla="*/ 0 w 729"/>
                  <a:gd name="T53" fmla="*/ 0 h 969"/>
                  <a:gd name="T54" fmla="*/ 0 w 729"/>
                  <a:gd name="T55" fmla="*/ 0 h 969"/>
                  <a:gd name="T56" fmla="*/ 0 w 729"/>
                  <a:gd name="T57" fmla="*/ 0 h 969"/>
                  <a:gd name="T58" fmla="*/ 0 w 729"/>
                  <a:gd name="T59" fmla="*/ 0 h 969"/>
                  <a:gd name="T60" fmla="*/ 0 w 729"/>
                  <a:gd name="T61" fmla="*/ 0 h 969"/>
                  <a:gd name="T62" fmla="*/ 0 w 729"/>
                  <a:gd name="T63" fmla="*/ 0 h 969"/>
                  <a:gd name="T64" fmla="*/ 0 w 729"/>
                  <a:gd name="T65" fmla="*/ 0 h 969"/>
                  <a:gd name="T66" fmla="*/ 0 w 729"/>
                  <a:gd name="T67" fmla="*/ 0 h 969"/>
                  <a:gd name="T68" fmla="*/ 0 w 729"/>
                  <a:gd name="T69" fmla="*/ 0 h 969"/>
                  <a:gd name="T70" fmla="*/ 0 w 729"/>
                  <a:gd name="T71" fmla="*/ 0 h 969"/>
                  <a:gd name="T72" fmla="*/ 0 w 729"/>
                  <a:gd name="T73" fmla="*/ 0 h 969"/>
                  <a:gd name="T74" fmla="*/ 0 w 729"/>
                  <a:gd name="T75" fmla="*/ 0 h 969"/>
                  <a:gd name="T76" fmla="*/ 0 w 729"/>
                  <a:gd name="T77" fmla="*/ 0 h 969"/>
                  <a:gd name="T78" fmla="*/ 0 w 729"/>
                  <a:gd name="T79" fmla="*/ 0 h 969"/>
                  <a:gd name="T80" fmla="*/ 0 w 729"/>
                  <a:gd name="T81" fmla="*/ 0 h 969"/>
                  <a:gd name="T82" fmla="*/ 0 w 729"/>
                  <a:gd name="T83" fmla="*/ 0 h 969"/>
                  <a:gd name="T84" fmla="*/ 0 w 729"/>
                  <a:gd name="T85" fmla="*/ 0 h 969"/>
                  <a:gd name="T86" fmla="*/ 0 w 729"/>
                  <a:gd name="T87" fmla="*/ 0 h 969"/>
                  <a:gd name="T88" fmla="*/ 0 w 729"/>
                  <a:gd name="T89" fmla="*/ 0 h 969"/>
                  <a:gd name="T90" fmla="*/ 0 w 729"/>
                  <a:gd name="T91" fmla="*/ 0 h 969"/>
                  <a:gd name="T92" fmla="*/ 0 w 729"/>
                  <a:gd name="T93" fmla="*/ 0 h 969"/>
                  <a:gd name="T94" fmla="*/ 0 w 729"/>
                  <a:gd name="T95" fmla="*/ 0 h 969"/>
                  <a:gd name="T96" fmla="*/ 0 w 729"/>
                  <a:gd name="T97" fmla="*/ 0 h 969"/>
                  <a:gd name="T98" fmla="*/ 0 w 729"/>
                  <a:gd name="T99" fmla="*/ 0 h 969"/>
                  <a:gd name="T100" fmla="*/ 0 w 729"/>
                  <a:gd name="T101" fmla="*/ 0 h 9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9"/>
                  <a:gd name="T154" fmla="*/ 0 h 969"/>
                  <a:gd name="T155" fmla="*/ 729 w 729"/>
                  <a:gd name="T156" fmla="*/ 969 h 9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9" h="969">
                    <a:moveTo>
                      <a:pt x="466" y="434"/>
                    </a:moveTo>
                    <a:lnTo>
                      <a:pt x="256" y="344"/>
                    </a:lnTo>
                    <a:lnTo>
                      <a:pt x="314" y="115"/>
                    </a:lnTo>
                    <a:lnTo>
                      <a:pt x="312" y="99"/>
                    </a:lnTo>
                    <a:lnTo>
                      <a:pt x="304" y="63"/>
                    </a:lnTo>
                    <a:lnTo>
                      <a:pt x="301" y="53"/>
                    </a:lnTo>
                    <a:lnTo>
                      <a:pt x="297" y="43"/>
                    </a:lnTo>
                    <a:lnTo>
                      <a:pt x="292" y="34"/>
                    </a:lnTo>
                    <a:lnTo>
                      <a:pt x="288" y="26"/>
                    </a:lnTo>
                    <a:lnTo>
                      <a:pt x="281" y="18"/>
                    </a:lnTo>
                    <a:lnTo>
                      <a:pt x="276" y="13"/>
                    </a:lnTo>
                    <a:lnTo>
                      <a:pt x="270" y="8"/>
                    </a:lnTo>
                    <a:lnTo>
                      <a:pt x="262" y="5"/>
                    </a:lnTo>
                    <a:lnTo>
                      <a:pt x="244" y="1"/>
                    </a:lnTo>
                    <a:lnTo>
                      <a:pt x="237" y="0"/>
                    </a:lnTo>
                    <a:lnTo>
                      <a:pt x="229" y="1"/>
                    </a:lnTo>
                    <a:lnTo>
                      <a:pt x="219" y="4"/>
                    </a:lnTo>
                    <a:lnTo>
                      <a:pt x="211" y="6"/>
                    </a:lnTo>
                    <a:lnTo>
                      <a:pt x="194" y="17"/>
                    </a:lnTo>
                    <a:lnTo>
                      <a:pt x="180" y="29"/>
                    </a:lnTo>
                    <a:lnTo>
                      <a:pt x="155" y="54"/>
                    </a:lnTo>
                    <a:lnTo>
                      <a:pt x="144" y="66"/>
                    </a:lnTo>
                    <a:lnTo>
                      <a:pt x="85" y="357"/>
                    </a:lnTo>
                    <a:lnTo>
                      <a:pt x="0" y="784"/>
                    </a:lnTo>
                    <a:lnTo>
                      <a:pt x="473" y="969"/>
                    </a:lnTo>
                    <a:lnTo>
                      <a:pt x="623" y="508"/>
                    </a:lnTo>
                    <a:lnTo>
                      <a:pt x="728" y="305"/>
                    </a:lnTo>
                    <a:lnTo>
                      <a:pt x="728" y="299"/>
                    </a:lnTo>
                    <a:lnTo>
                      <a:pt x="729" y="287"/>
                    </a:lnTo>
                    <a:lnTo>
                      <a:pt x="729" y="272"/>
                    </a:lnTo>
                    <a:lnTo>
                      <a:pt x="729" y="252"/>
                    </a:lnTo>
                    <a:lnTo>
                      <a:pt x="728" y="243"/>
                    </a:lnTo>
                    <a:lnTo>
                      <a:pt x="725" y="232"/>
                    </a:lnTo>
                    <a:lnTo>
                      <a:pt x="722" y="223"/>
                    </a:lnTo>
                    <a:lnTo>
                      <a:pt x="720" y="215"/>
                    </a:lnTo>
                    <a:lnTo>
                      <a:pt x="716" y="206"/>
                    </a:lnTo>
                    <a:lnTo>
                      <a:pt x="710" y="199"/>
                    </a:lnTo>
                    <a:lnTo>
                      <a:pt x="705" y="194"/>
                    </a:lnTo>
                    <a:lnTo>
                      <a:pt x="697" y="190"/>
                    </a:lnTo>
                    <a:lnTo>
                      <a:pt x="681" y="182"/>
                    </a:lnTo>
                    <a:lnTo>
                      <a:pt x="673" y="181"/>
                    </a:lnTo>
                    <a:lnTo>
                      <a:pt x="666" y="179"/>
                    </a:lnTo>
                    <a:lnTo>
                      <a:pt x="656" y="181"/>
                    </a:lnTo>
                    <a:lnTo>
                      <a:pt x="647" y="182"/>
                    </a:lnTo>
                    <a:lnTo>
                      <a:pt x="629" y="188"/>
                    </a:lnTo>
                    <a:lnTo>
                      <a:pt x="611" y="198"/>
                    </a:lnTo>
                    <a:lnTo>
                      <a:pt x="594" y="207"/>
                    </a:lnTo>
                    <a:lnTo>
                      <a:pt x="581" y="216"/>
                    </a:lnTo>
                    <a:lnTo>
                      <a:pt x="573" y="224"/>
                    </a:lnTo>
                    <a:lnTo>
                      <a:pt x="569" y="227"/>
                    </a:lnTo>
                    <a:lnTo>
                      <a:pt x="466" y="434"/>
                    </a:lnTo>
                    <a:close/>
                  </a:path>
                </a:pathLst>
              </a:custGeom>
              <a:noFill/>
              <a:ln w="9525">
                <a:solidFill>
                  <a:srgbClr val="1F1A17"/>
                </a:solidFill>
                <a:round/>
                <a:headEnd/>
                <a:tailEnd/>
              </a:ln>
            </p:spPr>
            <p:txBody>
              <a:bodyPr/>
              <a:lstStyle/>
              <a:p>
                <a:pPr eaLnBrk="1" hangingPunct="1"/>
                <a:endParaRPr lang="pt-BR" b="1" u="none"/>
              </a:p>
            </p:txBody>
          </p:sp>
        </p:grpSp>
      </p:grpSp>
      <p:sp>
        <p:nvSpPr>
          <p:cNvPr id="455906" name="Rectangle 2053"/>
          <p:cNvSpPr>
            <a:spLocks noChangeArrowheads="1"/>
          </p:cNvSpPr>
          <p:nvPr/>
        </p:nvSpPr>
        <p:spPr bwMode="auto">
          <a:xfrm>
            <a:off x="0" y="0"/>
            <a:ext cx="9144000" cy="6858000"/>
          </a:xfrm>
          <a:prstGeom prst="rect">
            <a:avLst/>
          </a:prstGeom>
          <a:solidFill>
            <a:schemeClr val="tx1">
              <a:alpha val="50195"/>
            </a:schemeClr>
          </a:solidFill>
          <a:ln w="9525">
            <a:solidFill>
              <a:schemeClr val="tx1"/>
            </a:solidFill>
            <a:miter lim="800000"/>
            <a:headEnd/>
            <a:tailEnd/>
          </a:ln>
        </p:spPr>
        <p:txBody>
          <a:bodyPr wrap="none" anchor="ctr"/>
          <a:lstStyle/>
          <a:p>
            <a:pPr eaLnBrk="1" hangingPunct="1"/>
            <a:endParaRPr lang="pt-BR" u="none"/>
          </a:p>
        </p:txBody>
      </p:sp>
      <p:sp>
        <p:nvSpPr>
          <p:cNvPr id="455907" name="Freeform 2054"/>
          <p:cNvSpPr>
            <a:spLocks/>
          </p:cNvSpPr>
          <p:nvPr/>
        </p:nvSpPr>
        <p:spPr bwMode="auto">
          <a:xfrm>
            <a:off x="4343400" y="3294063"/>
            <a:ext cx="2895600" cy="762000"/>
          </a:xfrm>
          <a:custGeom>
            <a:avLst/>
            <a:gdLst>
              <a:gd name="T0" fmla="*/ 0 w 1824"/>
              <a:gd name="T1" fmla="*/ 0 h 480"/>
              <a:gd name="T2" fmla="*/ 2147483647 w 1824"/>
              <a:gd name="T3" fmla="*/ 2147483647 h 480"/>
              <a:gd name="T4" fmla="*/ 2147483647 w 1824"/>
              <a:gd name="T5" fmla="*/ 2147483647 h 480"/>
              <a:gd name="T6" fmla="*/ 2147483647 w 1824"/>
              <a:gd name="T7" fmla="*/ 0 h 480"/>
              <a:gd name="T8" fmla="*/ 0 w 1824"/>
              <a:gd name="T9" fmla="*/ 0 h 480"/>
              <a:gd name="T10" fmla="*/ 0 60000 65536"/>
              <a:gd name="T11" fmla="*/ 0 60000 65536"/>
              <a:gd name="T12" fmla="*/ 0 60000 65536"/>
              <a:gd name="T13" fmla="*/ 0 60000 65536"/>
              <a:gd name="T14" fmla="*/ 0 60000 65536"/>
              <a:gd name="T15" fmla="*/ 0 w 1824"/>
              <a:gd name="T16" fmla="*/ 0 h 480"/>
              <a:gd name="T17" fmla="*/ 1824 w 1824"/>
              <a:gd name="T18" fmla="*/ 480 h 480"/>
            </a:gdLst>
            <a:ahLst/>
            <a:cxnLst>
              <a:cxn ang="T10">
                <a:pos x="T0" y="T1"/>
              </a:cxn>
              <a:cxn ang="T11">
                <a:pos x="T2" y="T3"/>
              </a:cxn>
              <a:cxn ang="T12">
                <a:pos x="T4" y="T5"/>
              </a:cxn>
              <a:cxn ang="T13">
                <a:pos x="T6" y="T7"/>
              </a:cxn>
              <a:cxn ang="T14">
                <a:pos x="T8" y="T9"/>
              </a:cxn>
            </a:cxnLst>
            <a:rect l="T15" t="T16" r="T17" b="T18"/>
            <a:pathLst>
              <a:path w="1824" h="480">
                <a:moveTo>
                  <a:pt x="0" y="0"/>
                </a:moveTo>
                <a:lnTo>
                  <a:pt x="528" y="480"/>
                </a:lnTo>
                <a:lnTo>
                  <a:pt x="1056" y="480"/>
                </a:lnTo>
                <a:lnTo>
                  <a:pt x="1824" y="0"/>
                </a:lnTo>
                <a:lnTo>
                  <a:pt x="0" y="0"/>
                </a:lnTo>
                <a:close/>
              </a:path>
            </a:pathLst>
          </a:custGeom>
          <a:solidFill>
            <a:schemeClr val="bg1">
              <a:alpha val="50195"/>
            </a:schemeClr>
          </a:solidFill>
          <a:ln w="9525">
            <a:noFill/>
            <a:round/>
            <a:headEnd/>
            <a:tailEnd/>
          </a:ln>
        </p:spPr>
        <p:txBody>
          <a:bodyPr wrap="none" anchor="ctr"/>
          <a:lstStyle/>
          <a:p>
            <a:pPr eaLnBrk="1" hangingPunct="1"/>
            <a:endParaRPr lang="pt-BR" u="none"/>
          </a:p>
        </p:txBody>
      </p:sp>
      <p:pic>
        <p:nvPicPr>
          <p:cNvPr id="455908" name="Picture 2055" descr="C:\WINDOWS\Desktop\TRANSIÇAO.jpg"/>
          <p:cNvPicPr>
            <a:picLocks noChangeAspect="1" noChangeArrowheads="1"/>
          </p:cNvPicPr>
          <p:nvPr/>
        </p:nvPicPr>
        <p:blipFill>
          <a:blip r:embed="rId3" cstate="print"/>
          <a:srcRect/>
          <a:stretch>
            <a:fillRect/>
          </a:stretch>
        </p:blipFill>
        <p:spPr bwMode="auto">
          <a:xfrm>
            <a:off x="4343400" y="1617663"/>
            <a:ext cx="2895600" cy="1752600"/>
          </a:xfrm>
          <a:prstGeom prst="rect">
            <a:avLst/>
          </a:prstGeom>
          <a:noFill/>
          <a:ln w="9525">
            <a:noFill/>
            <a:miter lim="800000"/>
            <a:headEnd/>
            <a:tailEnd/>
          </a:ln>
        </p:spPr>
      </p:pic>
      <p:pic>
        <p:nvPicPr>
          <p:cNvPr id="455909" name="Picture 2056" descr="C:\WINDOWS\Desktop\TRANS2.jpg"/>
          <p:cNvPicPr>
            <a:picLocks noChangeAspect="1" noChangeArrowheads="1"/>
          </p:cNvPicPr>
          <p:nvPr/>
        </p:nvPicPr>
        <p:blipFill>
          <a:blip r:embed="rId4" cstate="print"/>
          <a:srcRect/>
          <a:stretch>
            <a:fillRect/>
          </a:stretch>
        </p:blipFill>
        <p:spPr bwMode="auto">
          <a:xfrm>
            <a:off x="4343400" y="1612900"/>
            <a:ext cx="2895600" cy="1757363"/>
          </a:xfrm>
          <a:prstGeom prst="rect">
            <a:avLst/>
          </a:prstGeom>
          <a:noFill/>
          <a:ln w="9525">
            <a:noFill/>
            <a:miter lim="800000"/>
            <a:headEnd/>
            <a:tailEnd/>
          </a:ln>
        </p:spPr>
      </p:pic>
      <p:sp>
        <p:nvSpPr>
          <p:cNvPr id="455910" name="Text Box 2059"/>
          <p:cNvSpPr txBox="1">
            <a:spLocks noChangeArrowheads="1"/>
          </p:cNvSpPr>
          <p:nvPr/>
        </p:nvSpPr>
        <p:spPr bwMode="auto">
          <a:xfrm>
            <a:off x="609600" y="404813"/>
            <a:ext cx="7924800" cy="431800"/>
          </a:xfrm>
          <a:prstGeom prst="rect">
            <a:avLst/>
          </a:prstGeom>
          <a:noFill/>
          <a:ln w="9525">
            <a:noFill/>
            <a:miter lim="800000"/>
            <a:headEnd/>
            <a:tailEnd/>
          </a:ln>
        </p:spPr>
        <p:txBody>
          <a:bodyPr wrap="none" anchor="ctr">
            <a:spAutoFit/>
          </a:bodyPr>
          <a:lstStyle/>
          <a:p>
            <a:pPr algn="ctr" eaLnBrk="1" hangingPunct="1"/>
            <a:r>
              <a:rPr lang="pt-BR" sz="2200" b="1" u="none">
                <a:solidFill>
                  <a:schemeClr val="tx2"/>
                </a:solidFill>
              </a:rPr>
              <a:t>INTERAÇÃO DA CÉLULA APRESENTADORA - LINFÓCITO</a:t>
            </a:r>
          </a:p>
        </p:txBody>
      </p:sp>
      <p:sp>
        <p:nvSpPr>
          <p:cNvPr id="455911"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7730" name="Rounded Rectangle 225"/>
          <p:cNvSpPr>
            <a:spLocks noChangeArrowheads="1"/>
          </p:cNvSpPr>
          <p:nvPr/>
        </p:nvSpPr>
        <p:spPr bwMode="auto">
          <a:xfrm>
            <a:off x="357188" y="1255713"/>
            <a:ext cx="8429625" cy="4714875"/>
          </a:xfrm>
          <a:prstGeom prst="roundRect">
            <a:avLst>
              <a:gd name="adj" fmla="val 5352"/>
            </a:avLst>
          </a:prstGeom>
          <a:solidFill>
            <a:srgbClr val="FFFFFF"/>
          </a:solidFill>
          <a:ln w="9525" algn="ctr">
            <a:solidFill>
              <a:schemeClr val="accent1"/>
            </a:solidFill>
            <a:round/>
            <a:headEnd/>
            <a:tailEnd/>
          </a:ln>
        </p:spPr>
        <p:txBody>
          <a:bodyPr wrap="none"/>
          <a:lstStyle/>
          <a:p>
            <a:pPr eaLnBrk="1" hangingPunct="1"/>
            <a:endParaRPr lang="pt-BR" u="none"/>
          </a:p>
        </p:txBody>
      </p:sp>
      <p:pic>
        <p:nvPicPr>
          <p:cNvPr id="290818" name="Picture 1026" descr="Adesão intercelular"/>
          <p:cNvPicPr>
            <a:picLocks noChangeAspect="1" noChangeArrowheads="1"/>
          </p:cNvPicPr>
          <p:nvPr/>
        </p:nvPicPr>
        <p:blipFill>
          <a:blip r:embed="rId3" cstate="print"/>
          <a:srcRect b="9952"/>
          <a:stretch>
            <a:fillRect/>
          </a:stretch>
        </p:blipFill>
        <p:spPr bwMode="auto">
          <a:xfrm>
            <a:off x="1295400" y="1381125"/>
            <a:ext cx="6553200" cy="4464050"/>
          </a:xfrm>
          <a:prstGeom prst="rect">
            <a:avLst/>
          </a:prstGeom>
          <a:noFill/>
          <a:ln w="9525">
            <a:noFill/>
            <a:miter lim="800000"/>
            <a:headEnd/>
            <a:tailEnd/>
          </a:ln>
        </p:spPr>
      </p:pic>
      <p:sp>
        <p:nvSpPr>
          <p:cNvPr id="457732" name="Text Box 2059"/>
          <p:cNvSpPr txBox="1">
            <a:spLocks noChangeArrowheads="1"/>
          </p:cNvSpPr>
          <p:nvPr/>
        </p:nvSpPr>
        <p:spPr bwMode="auto">
          <a:xfrm>
            <a:off x="609600" y="404813"/>
            <a:ext cx="7924800" cy="431800"/>
          </a:xfrm>
          <a:prstGeom prst="rect">
            <a:avLst/>
          </a:prstGeom>
          <a:noFill/>
          <a:ln w="9525">
            <a:noFill/>
            <a:miter lim="800000"/>
            <a:headEnd/>
            <a:tailEnd/>
          </a:ln>
        </p:spPr>
        <p:txBody>
          <a:bodyPr wrap="none" anchor="ctr">
            <a:spAutoFit/>
          </a:bodyPr>
          <a:lstStyle/>
          <a:p>
            <a:pPr algn="ctr" eaLnBrk="1" hangingPunct="1"/>
            <a:r>
              <a:rPr lang="pt-BR" sz="2200" b="1" u="none">
                <a:solidFill>
                  <a:schemeClr val="tx2"/>
                </a:solidFill>
              </a:rPr>
              <a:t>INTERAÇÃO DA CÉLULA APRESENTADORA - LINFÓCITO</a:t>
            </a:r>
          </a:p>
        </p:txBody>
      </p:sp>
      <p:sp>
        <p:nvSpPr>
          <p:cNvPr id="457733"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90818"/>
                                        </p:tgtEl>
                                        <p:attrNameLst>
                                          <p:attrName>style.visibility</p:attrName>
                                        </p:attrNameLst>
                                      </p:cBhvr>
                                      <p:to>
                                        <p:strVal val="visible"/>
                                      </p:to>
                                    </p:set>
                                    <p:animEffect transition="in" filter="dissolve">
                                      <p:cBhvr>
                                        <p:cTn id="7" dur="500"/>
                                        <p:tgtEl>
                                          <p:spTgt spid="2908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4242" name="Picture 1026" descr="Linfócito T CD4 ativado estimula T CD8 e B"/>
          <p:cNvPicPr>
            <a:picLocks noChangeAspect="1" noChangeArrowheads="1"/>
          </p:cNvPicPr>
          <p:nvPr/>
        </p:nvPicPr>
        <p:blipFill>
          <a:blip r:embed="rId3" cstate="print"/>
          <a:srcRect/>
          <a:stretch>
            <a:fillRect/>
          </a:stretch>
        </p:blipFill>
        <p:spPr bwMode="auto">
          <a:xfrm>
            <a:off x="838200" y="957263"/>
            <a:ext cx="7391400" cy="5538787"/>
          </a:xfrm>
          <a:prstGeom prst="rect">
            <a:avLst/>
          </a:prstGeom>
          <a:noFill/>
        </p:spPr>
      </p:pic>
      <p:grpSp>
        <p:nvGrpSpPr>
          <p:cNvPr id="394243" name="Group 1027"/>
          <p:cNvGrpSpPr>
            <a:grpSpLocks/>
          </p:cNvGrpSpPr>
          <p:nvPr/>
        </p:nvGrpSpPr>
        <p:grpSpPr bwMode="auto">
          <a:xfrm>
            <a:off x="1676400" y="1066800"/>
            <a:ext cx="4724400" cy="4038600"/>
            <a:chOff x="1056" y="672"/>
            <a:chExt cx="2976" cy="2544"/>
          </a:xfrm>
        </p:grpSpPr>
        <p:sp>
          <p:nvSpPr>
            <p:cNvPr id="394244" name="Oval 1028"/>
            <p:cNvSpPr>
              <a:spLocks noChangeArrowheads="1"/>
            </p:cNvSpPr>
            <p:nvPr/>
          </p:nvSpPr>
          <p:spPr bwMode="auto">
            <a:xfrm>
              <a:off x="1056" y="672"/>
              <a:ext cx="2976" cy="2544"/>
            </a:xfrm>
            <a:prstGeom prst="ellipse">
              <a:avLst/>
            </a:prstGeom>
            <a:noFill/>
            <a:ln w="38100">
              <a:solidFill>
                <a:srgbClr val="FFFF00"/>
              </a:solidFill>
              <a:round/>
              <a:headEnd/>
              <a:tailEnd/>
            </a:ln>
            <a:effectLst/>
          </p:spPr>
          <p:txBody>
            <a:bodyPr wrap="none" anchor="ctr"/>
            <a:lstStyle/>
            <a:p>
              <a:endParaRPr lang="pt-BR"/>
            </a:p>
          </p:txBody>
        </p:sp>
        <p:sp>
          <p:nvSpPr>
            <p:cNvPr id="394245" name="Text Box 1029"/>
            <p:cNvSpPr txBox="1">
              <a:spLocks noChangeArrowheads="1"/>
            </p:cNvSpPr>
            <p:nvPr/>
          </p:nvSpPr>
          <p:spPr bwMode="auto">
            <a:xfrm>
              <a:off x="1920" y="2498"/>
              <a:ext cx="980" cy="288"/>
            </a:xfrm>
            <a:prstGeom prst="rect">
              <a:avLst/>
            </a:prstGeom>
            <a:noFill/>
            <a:ln w="9525">
              <a:noFill/>
              <a:miter lim="800000"/>
              <a:headEnd/>
              <a:tailEnd/>
            </a:ln>
            <a:effectLst/>
          </p:spPr>
          <p:txBody>
            <a:bodyPr wrap="none">
              <a:spAutoFit/>
            </a:bodyPr>
            <a:lstStyle/>
            <a:p>
              <a:pPr eaLnBrk="1" hangingPunct="1"/>
              <a:r>
                <a:rPr lang="pt-BR" b="1" u="none">
                  <a:solidFill>
                    <a:srgbClr val="FFFF00"/>
                  </a:solidFill>
                </a:rPr>
                <a:t>Citocinas</a:t>
              </a:r>
            </a:p>
          </p:txBody>
        </p:sp>
      </p:grpSp>
      <p:sp>
        <p:nvSpPr>
          <p:cNvPr id="394246" name="Rectangle 1030"/>
          <p:cNvSpPr>
            <a:spLocks noChangeArrowheads="1"/>
          </p:cNvSpPr>
          <p:nvPr/>
        </p:nvSpPr>
        <p:spPr bwMode="auto">
          <a:xfrm>
            <a:off x="685800" y="381000"/>
            <a:ext cx="7772400" cy="457200"/>
          </a:xfrm>
          <a:prstGeom prst="rect">
            <a:avLst/>
          </a:prstGeom>
          <a:noFill/>
          <a:ln w="9525">
            <a:noFill/>
            <a:miter lim="800000"/>
            <a:headEnd/>
            <a:tailEnd/>
          </a:ln>
          <a:effectLst/>
        </p:spPr>
        <p:txBody>
          <a:bodyPr anchor="ctr">
            <a:spAutoFit/>
          </a:bodyPr>
          <a:lstStyle/>
          <a:p>
            <a:pPr algn="ctr"/>
            <a:r>
              <a:rPr lang="pt-BR" b="1" u="none">
                <a:solidFill>
                  <a:srgbClr val="800000"/>
                </a:solidFill>
              </a:rPr>
              <a:t>FORMAS DE COMUNICAÇÃO DO SISTEMA IMUNE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394242"/>
                                        </p:tgtEl>
                                        <p:attrNameLst>
                                          <p:attrName>style.visibility</p:attrName>
                                        </p:attrNameLst>
                                      </p:cBhvr>
                                      <p:to>
                                        <p:strVal val="visible"/>
                                      </p:to>
                                    </p:set>
                                    <p:animEffect transition="in" filter="dissolve">
                                      <p:cBhvr>
                                        <p:cTn id="7" dur="500"/>
                                        <p:tgtEl>
                                          <p:spTgt spid="394242"/>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94243"/>
                                        </p:tgtEl>
                                        <p:attrNameLst>
                                          <p:attrName>style.visibility</p:attrName>
                                        </p:attrNameLst>
                                      </p:cBhvr>
                                      <p:to>
                                        <p:strVal val="visible"/>
                                      </p:to>
                                    </p:set>
                                    <p:animEffect transition="in" filter="dissolve">
                                      <p:cBhvr>
                                        <p:cTn id="11" dur="500"/>
                                        <p:tgtEl>
                                          <p:spTgt spid="394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9778" name="Freeform 4"/>
          <p:cNvSpPr>
            <a:spLocks/>
          </p:cNvSpPr>
          <p:nvPr/>
        </p:nvSpPr>
        <p:spPr bwMode="auto">
          <a:xfrm>
            <a:off x="857250" y="1360488"/>
            <a:ext cx="7429500" cy="4568825"/>
          </a:xfrm>
          <a:custGeom>
            <a:avLst/>
            <a:gdLst>
              <a:gd name="T0" fmla="*/ 2147483647 w 18720"/>
              <a:gd name="T1" fmla="*/ 0 h 11512"/>
              <a:gd name="T2" fmla="*/ 2147483647 w 18720"/>
              <a:gd name="T3" fmla="*/ 0 h 11512"/>
              <a:gd name="T4" fmla="*/ 2147483647 w 18720"/>
              <a:gd name="T5" fmla="*/ 0 h 11512"/>
              <a:gd name="T6" fmla="*/ 2147483647 w 18720"/>
              <a:gd name="T7" fmla="*/ 0 h 11512"/>
              <a:gd name="T8" fmla="*/ 2147483647 w 18720"/>
              <a:gd name="T9" fmla="*/ 0 h 11512"/>
              <a:gd name="T10" fmla="*/ 2147483647 w 18720"/>
              <a:gd name="T11" fmla="*/ 0 h 11512"/>
              <a:gd name="T12" fmla="*/ 2147483647 w 18720"/>
              <a:gd name="T13" fmla="*/ 0 h 11512"/>
              <a:gd name="T14" fmla="*/ 2147483647 w 18720"/>
              <a:gd name="T15" fmla="*/ 0 h 11512"/>
              <a:gd name="T16" fmla="*/ 2147483647 w 18720"/>
              <a:gd name="T17" fmla="*/ 0 h 11512"/>
              <a:gd name="T18" fmla="*/ 2147483647 w 18720"/>
              <a:gd name="T19" fmla="*/ 0 h 11512"/>
              <a:gd name="T20" fmla="*/ 2147483647 w 18720"/>
              <a:gd name="T21" fmla="*/ 0 h 11512"/>
              <a:gd name="T22" fmla="*/ 2147483647 w 18720"/>
              <a:gd name="T23" fmla="*/ 2147483647 h 11512"/>
              <a:gd name="T24" fmla="*/ 2147483647 w 18720"/>
              <a:gd name="T25" fmla="*/ 2147483647 h 11512"/>
              <a:gd name="T26" fmla="*/ 2147483647 w 18720"/>
              <a:gd name="T27" fmla="*/ 2147483647 h 11512"/>
              <a:gd name="T28" fmla="*/ 2147483647 w 18720"/>
              <a:gd name="T29" fmla="*/ 2147483647 h 11512"/>
              <a:gd name="T30" fmla="*/ 2147483647 w 18720"/>
              <a:gd name="T31" fmla="*/ 2147483647 h 11512"/>
              <a:gd name="T32" fmla="*/ 2147483647 w 18720"/>
              <a:gd name="T33" fmla="*/ 2147483647 h 11512"/>
              <a:gd name="T34" fmla="*/ 2147483647 w 18720"/>
              <a:gd name="T35" fmla="*/ 2147483647 h 11512"/>
              <a:gd name="T36" fmla="*/ 2147483647 w 18720"/>
              <a:gd name="T37" fmla="*/ 2147483647 h 11512"/>
              <a:gd name="T38" fmla="*/ 2147483647 w 18720"/>
              <a:gd name="T39" fmla="*/ 2147483647 h 11512"/>
              <a:gd name="T40" fmla="*/ 2147483647 w 18720"/>
              <a:gd name="T41" fmla="*/ 2147483647 h 11512"/>
              <a:gd name="T42" fmla="*/ 2147483647 w 18720"/>
              <a:gd name="T43" fmla="*/ 2147483647 h 11512"/>
              <a:gd name="T44" fmla="*/ 0 w 18720"/>
              <a:gd name="T45" fmla="*/ 2147483647 h 11512"/>
              <a:gd name="T46" fmla="*/ 0 w 18720"/>
              <a:gd name="T47" fmla="*/ 2147483647 h 11512"/>
              <a:gd name="T48" fmla="*/ 0 w 18720"/>
              <a:gd name="T49" fmla="*/ 2147483647 h 11512"/>
              <a:gd name="T50" fmla="*/ 0 w 18720"/>
              <a:gd name="T51" fmla="*/ 2147483647 h 11512"/>
              <a:gd name="T52" fmla="*/ 0 w 18720"/>
              <a:gd name="T53" fmla="*/ 2147483647 h 11512"/>
              <a:gd name="T54" fmla="*/ 0 w 18720"/>
              <a:gd name="T55" fmla="*/ 2147483647 h 11512"/>
              <a:gd name="T56" fmla="*/ 0 w 18720"/>
              <a:gd name="T57" fmla="*/ 2147483647 h 11512"/>
              <a:gd name="T58" fmla="*/ 0 w 18720"/>
              <a:gd name="T59" fmla="*/ 2147483647 h 11512"/>
              <a:gd name="T60" fmla="*/ 0 w 18720"/>
              <a:gd name="T61" fmla="*/ 2147483647 h 11512"/>
              <a:gd name="T62" fmla="*/ 0 w 18720"/>
              <a:gd name="T63" fmla="*/ 2147483647 h 11512"/>
              <a:gd name="T64" fmla="*/ 0 w 18720"/>
              <a:gd name="T65" fmla="*/ 2147483647 h 11512"/>
              <a:gd name="T66" fmla="*/ 0 w 18720"/>
              <a:gd name="T67" fmla="*/ 0 h 11512"/>
              <a:gd name="T68" fmla="*/ 0 w 18720"/>
              <a:gd name="T69" fmla="*/ 0 h 11512"/>
              <a:gd name="T70" fmla="*/ 0 w 18720"/>
              <a:gd name="T71" fmla="*/ 0 h 11512"/>
              <a:gd name="T72" fmla="*/ 0 w 18720"/>
              <a:gd name="T73" fmla="*/ 0 h 11512"/>
              <a:gd name="T74" fmla="*/ 0 w 18720"/>
              <a:gd name="T75" fmla="*/ 0 h 11512"/>
              <a:gd name="T76" fmla="*/ 0 w 18720"/>
              <a:gd name="T77" fmla="*/ 0 h 11512"/>
              <a:gd name="T78" fmla="*/ 0 w 18720"/>
              <a:gd name="T79" fmla="*/ 0 h 11512"/>
              <a:gd name="T80" fmla="*/ 0 w 18720"/>
              <a:gd name="T81" fmla="*/ 0 h 11512"/>
              <a:gd name="T82" fmla="*/ 0 w 18720"/>
              <a:gd name="T83" fmla="*/ 0 h 11512"/>
              <a:gd name="T84" fmla="*/ 0 w 18720"/>
              <a:gd name="T85" fmla="*/ 0 h 11512"/>
              <a:gd name="T86" fmla="*/ 0 w 18720"/>
              <a:gd name="T87" fmla="*/ 0 h 115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720"/>
              <a:gd name="T133" fmla="*/ 0 h 11512"/>
              <a:gd name="T134" fmla="*/ 18720 w 18720"/>
              <a:gd name="T135" fmla="*/ 11512 h 1151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720" h="11512">
                <a:moveTo>
                  <a:pt x="473" y="0"/>
                </a:moveTo>
                <a:lnTo>
                  <a:pt x="18247" y="0"/>
                </a:lnTo>
                <a:lnTo>
                  <a:pt x="18271" y="1"/>
                </a:lnTo>
                <a:lnTo>
                  <a:pt x="18295" y="3"/>
                </a:lnTo>
                <a:lnTo>
                  <a:pt x="18319" y="7"/>
                </a:lnTo>
                <a:lnTo>
                  <a:pt x="18342" y="13"/>
                </a:lnTo>
                <a:lnTo>
                  <a:pt x="18365" y="18"/>
                </a:lnTo>
                <a:lnTo>
                  <a:pt x="18387" y="27"/>
                </a:lnTo>
                <a:lnTo>
                  <a:pt x="18409" y="36"/>
                </a:lnTo>
                <a:lnTo>
                  <a:pt x="18430" y="46"/>
                </a:lnTo>
                <a:lnTo>
                  <a:pt x="18451" y="57"/>
                </a:lnTo>
                <a:lnTo>
                  <a:pt x="18471" y="70"/>
                </a:lnTo>
                <a:lnTo>
                  <a:pt x="18491" y="84"/>
                </a:lnTo>
                <a:lnTo>
                  <a:pt x="18511" y="100"/>
                </a:lnTo>
                <a:lnTo>
                  <a:pt x="18529" y="116"/>
                </a:lnTo>
                <a:lnTo>
                  <a:pt x="18548" y="132"/>
                </a:lnTo>
                <a:lnTo>
                  <a:pt x="18564" y="151"/>
                </a:lnTo>
                <a:lnTo>
                  <a:pt x="18581" y="170"/>
                </a:lnTo>
                <a:lnTo>
                  <a:pt x="18597" y="190"/>
                </a:lnTo>
                <a:lnTo>
                  <a:pt x="18611" y="211"/>
                </a:lnTo>
                <a:lnTo>
                  <a:pt x="18625" y="233"/>
                </a:lnTo>
                <a:lnTo>
                  <a:pt x="18638" y="256"/>
                </a:lnTo>
                <a:lnTo>
                  <a:pt x="18651" y="279"/>
                </a:lnTo>
                <a:lnTo>
                  <a:pt x="18663" y="304"/>
                </a:lnTo>
                <a:lnTo>
                  <a:pt x="18673" y="329"/>
                </a:lnTo>
                <a:lnTo>
                  <a:pt x="18683" y="354"/>
                </a:lnTo>
                <a:lnTo>
                  <a:pt x="18691" y="380"/>
                </a:lnTo>
                <a:lnTo>
                  <a:pt x="18698" y="407"/>
                </a:lnTo>
                <a:lnTo>
                  <a:pt x="18705" y="434"/>
                </a:lnTo>
                <a:lnTo>
                  <a:pt x="18710" y="462"/>
                </a:lnTo>
                <a:lnTo>
                  <a:pt x="18714" y="491"/>
                </a:lnTo>
                <a:lnTo>
                  <a:pt x="18717" y="520"/>
                </a:lnTo>
                <a:lnTo>
                  <a:pt x="18719" y="549"/>
                </a:lnTo>
                <a:lnTo>
                  <a:pt x="18720" y="579"/>
                </a:lnTo>
                <a:lnTo>
                  <a:pt x="18720" y="10933"/>
                </a:lnTo>
                <a:lnTo>
                  <a:pt x="18719" y="10963"/>
                </a:lnTo>
                <a:lnTo>
                  <a:pt x="18717" y="10992"/>
                </a:lnTo>
                <a:lnTo>
                  <a:pt x="18714" y="11021"/>
                </a:lnTo>
                <a:lnTo>
                  <a:pt x="18710" y="11050"/>
                </a:lnTo>
                <a:lnTo>
                  <a:pt x="18705" y="11078"/>
                </a:lnTo>
                <a:lnTo>
                  <a:pt x="18698" y="11105"/>
                </a:lnTo>
                <a:lnTo>
                  <a:pt x="18691" y="11132"/>
                </a:lnTo>
                <a:lnTo>
                  <a:pt x="18683" y="11158"/>
                </a:lnTo>
                <a:lnTo>
                  <a:pt x="18673" y="11183"/>
                </a:lnTo>
                <a:lnTo>
                  <a:pt x="18663" y="11208"/>
                </a:lnTo>
                <a:lnTo>
                  <a:pt x="18651" y="11233"/>
                </a:lnTo>
                <a:lnTo>
                  <a:pt x="18638" y="11256"/>
                </a:lnTo>
                <a:lnTo>
                  <a:pt x="18625" y="11279"/>
                </a:lnTo>
                <a:lnTo>
                  <a:pt x="18611" y="11301"/>
                </a:lnTo>
                <a:lnTo>
                  <a:pt x="18597" y="11322"/>
                </a:lnTo>
                <a:lnTo>
                  <a:pt x="18581" y="11342"/>
                </a:lnTo>
                <a:lnTo>
                  <a:pt x="18564" y="11361"/>
                </a:lnTo>
                <a:lnTo>
                  <a:pt x="18548" y="11380"/>
                </a:lnTo>
                <a:lnTo>
                  <a:pt x="18529" y="11396"/>
                </a:lnTo>
                <a:lnTo>
                  <a:pt x="18511" y="11412"/>
                </a:lnTo>
                <a:lnTo>
                  <a:pt x="18491" y="11428"/>
                </a:lnTo>
                <a:lnTo>
                  <a:pt x="18471" y="11442"/>
                </a:lnTo>
                <a:lnTo>
                  <a:pt x="18451" y="11455"/>
                </a:lnTo>
                <a:lnTo>
                  <a:pt x="18430" y="11466"/>
                </a:lnTo>
                <a:lnTo>
                  <a:pt x="18409" y="11477"/>
                </a:lnTo>
                <a:lnTo>
                  <a:pt x="18387" y="11485"/>
                </a:lnTo>
                <a:lnTo>
                  <a:pt x="18365" y="11494"/>
                </a:lnTo>
                <a:lnTo>
                  <a:pt x="18342" y="11499"/>
                </a:lnTo>
                <a:lnTo>
                  <a:pt x="18319" y="11505"/>
                </a:lnTo>
                <a:lnTo>
                  <a:pt x="18295" y="11509"/>
                </a:lnTo>
                <a:lnTo>
                  <a:pt x="18271" y="11511"/>
                </a:lnTo>
                <a:lnTo>
                  <a:pt x="18247" y="11512"/>
                </a:lnTo>
                <a:lnTo>
                  <a:pt x="473" y="11512"/>
                </a:lnTo>
                <a:lnTo>
                  <a:pt x="449" y="11511"/>
                </a:lnTo>
                <a:lnTo>
                  <a:pt x="425" y="11509"/>
                </a:lnTo>
                <a:lnTo>
                  <a:pt x="401" y="11505"/>
                </a:lnTo>
                <a:lnTo>
                  <a:pt x="378" y="11499"/>
                </a:lnTo>
                <a:lnTo>
                  <a:pt x="355" y="11494"/>
                </a:lnTo>
                <a:lnTo>
                  <a:pt x="333" y="11485"/>
                </a:lnTo>
                <a:lnTo>
                  <a:pt x="311" y="11477"/>
                </a:lnTo>
                <a:lnTo>
                  <a:pt x="290" y="11466"/>
                </a:lnTo>
                <a:lnTo>
                  <a:pt x="269" y="11455"/>
                </a:lnTo>
                <a:lnTo>
                  <a:pt x="249" y="11442"/>
                </a:lnTo>
                <a:lnTo>
                  <a:pt x="229" y="11428"/>
                </a:lnTo>
                <a:lnTo>
                  <a:pt x="209" y="11412"/>
                </a:lnTo>
                <a:lnTo>
                  <a:pt x="191" y="11396"/>
                </a:lnTo>
                <a:lnTo>
                  <a:pt x="172" y="11380"/>
                </a:lnTo>
                <a:lnTo>
                  <a:pt x="156" y="11361"/>
                </a:lnTo>
                <a:lnTo>
                  <a:pt x="139" y="11342"/>
                </a:lnTo>
                <a:lnTo>
                  <a:pt x="123" y="11322"/>
                </a:lnTo>
                <a:lnTo>
                  <a:pt x="109" y="11301"/>
                </a:lnTo>
                <a:lnTo>
                  <a:pt x="95" y="11279"/>
                </a:lnTo>
                <a:lnTo>
                  <a:pt x="81" y="11256"/>
                </a:lnTo>
                <a:lnTo>
                  <a:pt x="69" y="11233"/>
                </a:lnTo>
                <a:lnTo>
                  <a:pt x="57" y="11208"/>
                </a:lnTo>
                <a:lnTo>
                  <a:pt x="47" y="11183"/>
                </a:lnTo>
                <a:lnTo>
                  <a:pt x="37" y="11158"/>
                </a:lnTo>
                <a:lnTo>
                  <a:pt x="29" y="11132"/>
                </a:lnTo>
                <a:lnTo>
                  <a:pt x="22" y="11105"/>
                </a:lnTo>
                <a:lnTo>
                  <a:pt x="15" y="11078"/>
                </a:lnTo>
                <a:lnTo>
                  <a:pt x="10" y="11050"/>
                </a:lnTo>
                <a:lnTo>
                  <a:pt x="6" y="11021"/>
                </a:lnTo>
                <a:lnTo>
                  <a:pt x="3" y="10992"/>
                </a:lnTo>
                <a:lnTo>
                  <a:pt x="1" y="10963"/>
                </a:lnTo>
                <a:lnTo>
                  <a:pt x="0" y="10933"/>
                </a:lnTo>
                <a:lnTo>
                  <a:pt x="0" y="579"/>
                </a:lnTo>
                <a:lnTo>
                  <a:pt x="1" y="549"/>
                </a:lnTo>
                <a:lnTo>
                  <a:pt x="3" y="520"/>
                </a:lnTo>
                <a:lnTo>
                  <a:pt x="6" y="491"/>
                </a:lnTo>
                <a:lnTo>
                  <a:pt x="10" y="462"/>
                </a:lnTo>
                <a:lnTo>
                  <a:pt x="15" y="434"/>
                </a:lnTo>
                <a:lnTo>
                  <a:pt x="22" y="407"/>
                </a:lnTo>
                <a:lnTo>
                  <a:pt x="29" y="380"/>
                </a:lnTo>
                <a:lnTo>
                  <a:pt x="37" y="354"/>
                </a:lnTo>
                <a:lnTo>
                  <a:pt x="47" y="329"/>
                </a:lnTo>
                <a:lnTo>
                  <a:pt x="57" y="304"/>
                </a:lnTo>
                <a:lnTo>
                  <a:pt x="69" y="279"/>
                </a:lnTo>
                <a:lnTo>
                  <a:pt x="81" y="256"/>
                </a:lnTo>
                <a:lnTo>
                  <a:pt x="95" y="233"/>
                </a:lnTo>
                <a:lnTo>
                  <a:pt x="109" y="211"/>
                </a:lnTo>
                <a:lnTo>
                  <a:pt x="123" y="190"/>
                </a:lnTo>
                <a:lnTo>
                  <a:pt x="139" y="170"/>
                </a:lnTo>
                <a:lnTo>
                  <a:pt x="156" y="151"/>
                </a:lnTo>
                <a:lnTo>
                  <a:pt x="172" y="132"/>
                </a:lnTo>
                <a:lnTo>
                  <a:pt x="191" y="116"/>
                </a:lnTo>
                <a:lnTo>
                  <a:pt x="209" y="100"/>
                </a:lnTo>
                <a:lnTo>
                  <a:pt x="229" y="84"/>
                </a:lnTo>
                <a:lnTo>
                  <a:pt x="249" y="70"/>
                </a:lnTo>
                <a:lnTo>
                  <a:pt x="269" y="57"/>
                </a:lnTo>
                <a:lnTo>
                  <a:pt x="290" y="46"/>
                </a:lnTo>
                <a:lnTo>
                  <a:pt x="311" y="36"/>
                </a:lnTo>
                <a:lnTo>
                  <a:pt x="333" y="27"/>
                </a:lnTo>
                <a:lnTo>
                  <a:pt x="355" y="18"/>
                </a:lnTo>
                <a:lnTo>
                  <a:pt x="378" y="13"/>
                </a:lnTo>
                <a:lnTo>
                  <a:pt x="401" y="7"/>
                </a:lnTo>
                <a:lnTo>
                  <a:pt x="425" y="3"/>
                </a:lnTo>
                <a:lnTo>
                  <a:pt x="449" y="1"/>
                </a:lnTo>
                <a:lnTo>
                  <a:pt x="473" y="0"/>
                </a:lnTo>
                <a:close/>
              </a:path>
            </a:pathLst>
          </a:custGeom>
          <a:solidFill>
            <a:srgbClr val="5F3C75"/>
          </a:solidFill>
          <a:ln w="9525">
            <a:noFill/>
            <a:round/>
            <a:headEnd/>
            <a:tailEnd/>
          </a:ln>
        </p:spPr>
        <p:txBody>
          <a:bodyPr/>
          <a:lstStyle/>
          <a:p>
            <a:pPr eaLnBrk="1" hangingPunct="1"/>
            <a:endParaRPr lang="pt-BR" u="none"/>
          </a:p>
        </p:txBody>
      </p:sp>
      <p:grpSp>
        <p:nvGrpSpPr>
          <p:cNvPr id="459779" name="Group 531"/>
          <p:cNvGrpSpPr>
            <a:grpSpLocks/>
          </p:cNvGrpSpPr>
          <p:nvPr/>
        </p:nvGrpSpPr>
        <p:grpSpPr bwMode="auto">
          <a:xfrm>
            <a:off x="844550" y="1347788"/>
            <a:ext cx="2832100" cy="4594225"/>
            <a:chOff x="857250" y="1285875"/>
            <a:chExt cx="2832101" cy="4594226"/>
          </a:xfrm>
        </p:grpSpPr>
        <p:sp>
          <p:nvSpPr>
            <p:cNvPr id="459780" name="Freeform 10"/>
            <p:cNvSpPr>
              <a:spLocks/>
            </p:cNvSpPr>
            <p:nvPr/>
          </p:nvSpPr>
          <p:spPr bwMode="auto">
            <a:xfrm>
              <a:off x="857250" y="5637213"/>
              <a:ext cx="200025" cy="242888"/>
            </a:xfrm>
            <a:custGeom>
              <a:avLst/>
              <a:gdLst>
                <a:gd name="T0" fmla="*/ 0 w 505"/>
                <a:gd name="T1" fmla="*/ 0 h 611"/>
                <a:gd name="T2" fmla="*/ 0 w 505"/>
                <a:gd name="T3" fmla="*/ 0 h 611"/>
                <a:gd name="T4" fmla="*/ 0 w 505"/>
                <a:gd name="T5" fmla="*/ 0 h 611"/>
                <a:gd name="T6" fmla="*/ 0 w 505"/>
                <a:gd name="T7" fmla="*/ 0 h 611"/>
                <a:gd name="T8" fmla="*/ 0 w 505"/>
                <a:gd name="T9" fmla="*/ 0 h 611"/>
                <a:gd name="T10" fmla="*/ 0 w 505"/>
                <a:gd name="T11" fmla="*/ 0 h 611"/>
                <a:gd name="T12" fmla="*/ 0 w 505"/>
                <a:gd name="T13" fmla="*/ 0 h 611"/>
                <a:gd name="T14" fmla="*/ 0 w 505"/>
                <a:gd name="T15" fmla="*/ 0 h 611"/>
                <a:gd name="T16" fmla="*/ 0 w 505"/>
                <a:gd name="T17" fmla="*/ 0 h 611"/>
                <a:gd name="T18" fmla="*/ 0 w 505"/>
                <a:gd name="T19" fmla="*/ 0 h 611"/>
                <a:gd name="T20" fmla="*/ 0 w 505"/>
                <a:gd name="T21" fmla="*/ 0 h 611"/>
                <a:gd name="T22" fmla="*/ 0 w 505"/>
                <a:gd name="T23" fmla="*/ 0 h 611"/>
                <a:gd name="T24" fmla="*/ 0 w 505"/>
                <a:gd name="T25" fmla="*/ 0 h 611"/>
                <a:gd name="T26" fmla="*/ 0 w 505"/>
                <a:gd name="T27" fmla="*/ 0 h 611"/>
                <a:gd name="T28" fmla="*/ 0 w 505"/>
                <a:gd name="T29" fmla="*/ 0 h 611"/>
                <a:gd name="T30" fmla="*/ 0 w 505"/>
                <a:gd name="T31" fmla="*/ 0 h 611"/>
                <a:gd name="T32" fmla="*/ 0 w 505"/>
                <a:gd name="T33" fmla="*/ 0 h 611"/>
                <a:gd name="T34" fmla="*/ 0 w 505"/>
                <a:gd name="T35" fmla="*/ 0 h 611"/>
                <a:gd name="T36" fmla="*/ 0 w 505"/>
                <a:gd name="T37" fmla="*/ 0 h 611"/>
                <a:gd name="T38" fmla="*/ 0 w 505"/>
                <a:gd name="T39" fmla="*/ 0 h 611"/>
                <a:gd name="T40" fmla="*/ 0 w 505"/>
                <a:gd name="T41" fmla="*/ 0 h 611"/>
                <a:gd name="T42" fmla="*/ 0 w 505"/>
                <a:gd name="T43" fmla="*/ 0 h 611"/>
                <a:gd name="T44" fmla="*/ 0 w 505"/>
                <a:gd name="T45" fmla="*/ 0 h 611"/>
                <a:gd name="T46" fmla="*/ 0 w 505"/>
                <a:gd name="T47" fmla="*/ 0 h 611"/>
                <a:gd name="T48" fmla="*/ 0 w 505"/>
                <a:gd name="T49" fmla="*/ 0 h 611"/>
                <a:gd name="T50" fmla="*/ 0 w 505"/>
                <a:gd name="T51" fmla="*/ 0 h 611"/>
                <a:gd name="T52" fmla="*/ 0 w 505"/>
                <a:gd name="T53" fmla="*/ 0 h 611"/>
                <a:gd name="T54" fmla="*/ 0 w 505"/>
                <a:gd name="T55" fmla="*/ 0 h 611"/>
                <a:gd name="T56" fmla="*/ 0 w 505"/>
                <a:gd name="T57" fmla="*/ 0 h 611"/>
                <a:gd name="T58" fmla="*/ 0 w 505"/>
                <a:gd name="T59" fmla="*/ 0 h 611"/>
                <a:gd name="T60" fmla="*/ 0 w 505"/>
                <a:gd name="T61" fmla="*/ 0 h 611"/>
                <a:gd name="T62" fmla="*/ 0 w 505"/>
                <a:gd name="T63" fmla="*/ 0 h 611"/>
                <a:gd name="T64" fmla="*/ 0 w 505"/>
                <a:gd name="T65" fmla="*/ 0 h 611"/>
                <a:gd name="T66" fmla="*/ 0 w 505"/>
                <a:gd name="T67" fmla="*/ 0 h 6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5"/>
                <a:gd name="T103" fmla="*/ 0 h 611"/>
                <a:gd name="T104" fmla="*/ 505 w 505"/>
                <a:gd name="T105" fmla="*/ 611 h 6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5" h="611">
                  <a:moveTo>
                    <a:pt x="0" y="0"/>
                  </a:moveTo>
                  <a:lnTo>
                    <a:pt x="0" y="0"/>
                  </a:lnTo>
                  <a:lnTo>
                    <a:pt x="1" y="31"/>
                  </a:lnTo>
                  <a:lnTo>
                    <a:pt x="2" y="61"/>
                  </a:lnTo>
                  <a:lnTo>
                    <a:pt x="6" y="92"/>
                  </a:lnTo>
                  <a:lnTo>
                    <a:pt x="11" y="121"/>
                  </a:lnTo>
                  <a:lnTo>
                    <a:pt x="15" y="151"/>
                  </a:lnTo>
                  <a:lnTo>
                    <a:pt x="22" y="180"/>
                  </a:lnTo>
                  <a:lnTo>
                    <a:pt x="31" y="208"/>
                  </a:lnTo>
                  <a:lnTo>
                    <a:pt x="39" y="235"/>
                  </a:lnTo>
                  <a:lnTo>
                    <a:pt x="49" y="262"/>
                  </a:lnTo>
                  <a:lnTo>
                    <a:pt x="60" y="288"/>
                  </a:lnTo>
                  <a:lnTo>
                    <a:pt x="72" y="314"/>
                  </a:lnTo>
                  <a:lnTo>
                    <a:pt x="85" y="339"/>
                  </a:lnTo>
                  <a:lnTo>
                    <a:pt x="99" y="362"/>
                  </a:lnTo>
                  <a:lnTo>
                    <a:pt x="114" y="386"/>
                  </a:lnTo>
                  <a:lnTo>
                    <a:pt x="129" y="408"/>
                  </a:lnTo>
                  <a:lnTo>
                    <a:pt x="147" y="429"/>
                  </a:lnTo>
                  <a:lnTo>
                    <a:pt x="163" y="449"/>
                  </a:lnTo>
                  <a:lnTo>
                    <a:pt x="182" y="469"/>
                  </a:lnTo>
                  <a:lnTo>
                    <a:pt x="201" y="487"/>
                  </a:lnTo>
                  <a:lnTo>
                    <a:pt x="221" y="504"/>
                  </a:lnTo>
                  <a:lnTo>
                    <a:pt x="241" y="521"/>
                  </a:lnTo>
                  <a:lnTo>
                    <a:pt x="262" y="536"/>
                  </a:lnTo>
                  <a:lnTo>
                    <a:pt x="284" y="549"/>
                  </a:lnTo>
                  <a:lnTo>
                    <a:pt x="306" y="562"/>
                  </a:lnTo>
                  <a:lnTo>
                    <a:pt x="330" y="573"/>
                  </a:lnTo>
                  <a:lnTo>
                    <a:pt x="353" y="583"/>
                  </a:lnTo>
                  <a:lnTo>
                    <a:pt x="378" y="591"/>
                  </a:lnTo>
                  <a:lnTo>
                    <a:pt x="403" y="598"/>
                  </a:lnTo>
                  <a:lnTo>
                    <a:pt x="427" y="604"/>
                  </a:lnTo>
                  <a:lnTo>
                    <a:pt x="453" y="607"/>
                  </a:lnTo>
                  <a:lnTo>
                    <a:pt x="479" y="610"/>
                  </a:lnTo>
                  <a:lnTo>
                    <a:pt x="505" y="611"/>
                  </a:lnTo>
                  <a:lnTo>
                    <a:pt x="505" y="546"/>
                  </a:lnTo>
                  <a:lnTo>
                    <a:pt x="483" y="546"/>
                  </a:lnTo>
                  <a:lnTo>
                    <a:pt x="461" y="544"/>
                  </a:lnTo>
                  <a:lnTo>
                    <a:pt x="439" y="541"/>
                  </a:lnTo>
                  <a:lnTo>
                    <a:pt x="418" y="536"/>
                  </a:lnTo>
                  <a:lnTo>
                    <a:pt x="397" y="530"/>
                  </a:lnTo>
                  <a:lnTo>
                    <a:pt x="377" y="523"/>
                  </a:lnTo>
                  <a:lnTo>
                    <a:pt x="356" y="515"/>
                  </a:lnTo>
                  <a:lnTo>
                    <a:pt x="336" y="504"/>
                  </a:lnTo>
                  <a:lnTo>
                    <a:pt x="317" y="494"/>
                  </a:lnTo>
                  <a:lnTo>
                    <a:pt x="298" y="482"/>
                  </a:lnTo>
                  <a:lnTo>
                    <a:pt x="279" y="469"/>
                  </a:lnTo>
                  <a:lnTo>
                    <a:pt x="262" y="455"/>
                  </a:lnTo>
                  <a:lnTo>
                    <a:pt x="244" y="440"/>
                  </a:lnTo>
                  <a:lnTo>
                    <a:pt x="228" y="423"/>
                  </a:lnTo>
                  <a:lnTo>
                    <a:pt x="211" y="407"/>
                  </a:lnTo>
                  <a:lnTo>
                    <a:pt x="196" y="388"/>
                  </a:lnTo>
                  <a:lnTo>
                    <a:pt x="181" y="369"/>
                  </a:lnTo>
                  <a:lnTo>
                    <a:pt x="167" y="349"/>
                  </a:lnTo>
                  <a:lnTo>
                    <a:pt x="154" y="329"/>
                  </a:lnTo>
                  <a:lnTo>
                    <a:pt x="142" y="308"/>
                  </a:lnTo>
                  <a:lnTo>
                    <a:pt x="130" y="286"/>
                  </a:lnTo>
                  <a:lnTo>
                    <a:pt x="119" y="262"/>
                  </a:lnTo>
                  <a:lnTo>
                    <a:pt x="109" y="239"/>
                  </a:lnTo>
                  <a:lnTo>
                    <a:pt x="100" y="214"/>
                  </a:lnTo>
                  <a:lnTo>
                    <a:pt x="92" y="189"/>
                  </a:lnTo>
                  <a:lnTo>
                    <a:pt x="85" y="164"/>
                  </a:lnTo>
                  <a:lnTo>
                    <a:pt x="79" y="138"/>
                  </a:lnTo>
                  <a:lnTo>
                    <a:pt x="74" y="111"/>
                  </a:lnTo>
                  <a:lnTo>
                    <a:pt x="69" y="84"/>
                  </a:lnTo>
                  <a:lnTo>
                    <a:pt x="67" y="57"/>
                  </a:lnTo>
                  <a:lnTo>
                    <a:pt x="65" y="29"/>
                  </a:lnTo>
                  <a:lnTo>
                    <a:pt x="65" y="0"/>
                  </a:lnTo>
                  <a:lnTo>
                    <a:pt x="0" y="0"/>
                  </a:lnTo>
                  <a:close/>
                </a:path>
              </a:pathLst>
            </a:custGeom>
            <a:solidFill>
              <a:srgbClr val="FFFFFF"/>
            </a:solidFill>
            <a:ln w="9525">
              <a:noFill/>
              <a:round/>
              <a:headEnd/>
              <a:tailEnd/>
            </a:ln>
          </p:spPr>
          <p:txBody>
            <a:bodyPr/>
            <a:lstStyle/>
            <a:p>
              <a:pPr eaLnBrk="1" hangingPunct="1"/>
              <a:endParaRPr lang="pt-BR" u="none"/>
            </a:p>
          </p:txBody>
        </p:sp>
        <p:sp>
          <p:nvSpPr>
            <p:cNvPr id="459781" name="Freeform 11"/>
            <p:cNvSpPr>
              <a:spLocks/>
            </p:cNvSpPr>
            <p:nvPr/>
          </p:nvSpPr>
          <p:spPr bwMode="auto">
            <a:xfrm>
              <a:off x="857250" y="1528763"/>
              <a:ext cx="25400" cy="4108450"/>
            </a:xfrm>
            <a:custGeom>
              <a:avLst/>
              <a:gdLst>
                <a:gd name="T0" fmla="*/ 0 w 65"/>
                <a:gd name="T1" fmla="*/ 0 h 10354"/>
                <a:gd name="T2" fmla="*/ 0 w 65"/>
                <a:gd name="T3" fmla="*/ 0 h 10354"/>
                <a:gd name="T4" fmla="*/ 0 w 65"/>
                <a:gd name="T5" fmla="*/ 2147483647 h 10354"/>
                <a:gd name="T6" fmla="*/ 0 w 65"/>
                <a:gd name="T7" fmla="*/ 2147483647 h 10354"/>
                <a:gd name="T8" fmla="*/ 0 w 65"/>
                <a:gd name="T9" fmla="*/ 0 h 10354"/>
                <a:gd name="T10" fmla="*/ 0 w 65"/>
                <a:gd name="T11" fmla="*/ 0 h 10354"/>
                <a:gd name="T12" fmla="*/ 0 60000 65536"/>
                <a:gd name="T13" fmla="*/ 0 60000 65536"/>
                <a:gd name="T14" fmla="*/ 0 60000 65536"/>
                <a:gd name="T15" fmla="*/ 0 60000 65536"/>
                <a:gd name="T16" fmla="*/ 0 60000 65536"/>
                <a:gd name="T17" fmla="*/ 0 60000 65536"/>
                <a:gd name="T18" fmla="*/ 0 w 65"/>
                <a:gd name="T19" fmla="*/ 0 h 10354"/>
                <a:gd name="T20" fmla="*/ 65 w 65"/>
                <a:gd name="T21" fmla="*/ 10354 h 10354"/>
              </a:gdLst>
              <a:ahLst/>
              <a:cxnLst>
                <a:cxn ang="T12">
                  <a:pos x="T0" y="T1"/>
                </a:cxn>
                <a:cxn ang="T13">
                  <a:pos x="T2" y="T3"/>
                </a:cxn>
                <a:cxn ang="T14">
                  <a:pos x="T4" y="T5"/>
                </a:cxn>
                <a:cxn ang="T15">
                  <a:pos x="T6" y="T7"/>
                </a:cxn>
                <a:cxn ang="T16">
                  <a:pos x="T8" y="T9"/>
                </a:cxn>
                <a:cxn ang="T17">
                  <a:pos x="T10" y="T11"/>
                </a:cxn>
              </a:cxnLst>
              <a:rect l="T18" t="T19" r="T20" b="T21"/>
              <a:pathLst>
                <a:path w="65" h="10354">
                  <a:moveTo>
                    <a:pt x="65" y="0"/>
                  </a:moveTo>
                  <a:lnTo>
                    <a:pt x="0" y="0"/>
                  </a:lnTo>
                  <a:lnTo>
                    <a:pt x="0" y="10354"/>
                  </a:lnTo>
                  <a:lnTo>
                    <a:pt x="65" y="10354"/>
                  </a:lnTo>
                  <a:lnTo>
                    <a:pt x="65" y="0"/>
                  </a:lnTo>
                  <a:close/>
                </a:path>
              </a:pathLst>
            </a:custGeom>
            <a:solidFill>
              <a:srgbClr val="FFFFFF"/>
            </a:solidFill>
            <a:ln w="9525">
              <a:noFill/>
              <a:round/>
              <a:headEnd/>
              <a:tailEnd/>
            </a:ln>
          </p:spPr>
          <p:txBody>
            <a:bodyPr/>
            <a:lstStyle/>
            <a:p>
              <a:pPr eaLnBrk="1" hangingPunct="1"/>
              <a:endParaRPr lang="pt-BR" u="none"/>
            </a:p>
          </p:txBody>
        </p:sp>
        <p:sp>
          <p:nvSpPr>
            <p:cNvPr id="459782" name="Freeform 12"/>
            <p:cNvSpPr>
              <a:spLocks/>
            </p:cNvSpPr>
            <p:nvPr/>
          </p:nvSpPr>
          <p:spPr bwMode="auto">
            <a:xfrm>
              <a:off x="857250" y="1285875"/>
              <a:ext cx="200025" cy="242888"/>
            </a:xfrm>
            <a:custGeom>
              <a:avLst/>
              <a:gdLst>
                <a:gd name="T0" fmla="*/ 0 w 505"/>
                <a:gd name="T1" fmla="*/ 0 h 611"/>
                <a:gd name="T2" fmla="*/ 0 w 505"/>
                <a:gd name="T3" fmla="*/ 0 h 611"/>
                <a:gd name="T4" fmla="*/ 0 w 505"/>
                <a:gd name="T5" fmla="*/ 0 h 611"/>
                <a:gd name="T6" fmla="*/ 0 w 505"/>
                <a:gd name="T7" fmla="*/ 0 h 611"/>
                <a:gd name="T8" fmla="*/ 0 w 505"/>
                <a:gd name="T9" fmla="*/ 0 h 611"/>
                <a:gd name="T10" fmla="*/ 0 w 505"/>
                <a:gd name="T11" fmla="*/ 0 h 611"/>
                <a:gd name="T12" fmla="*/ 0 w 505"/>
                <a:gd name="T13" fmla="*/ 0 h 611"/>
                <a:gd name="T14" fmla="*/ 0 w 505"/>
                <a:gd name="T15" fmla="*/ 0 h 611"/>
                <a:gd name="T16" fmla="*/ 0 w 505"/>
                <a:gd name="T17" fmla="*/ 0 h 611"/>
                <a:gd name="T18" fmla="*/ 0 w 505"/>
                <a:gd name="T19" fmla="*/ 0 h 611"/>
                <a:gd name="T20" fmla="*/ 0 w 505"/>
                <a:gd name="T21" fmla="*/ 0 h 611"/>
                <a:gd name="T22" fmla="*/ 0 w 505"/>
                <a:gd name="T23" fmla="*/ 0 h 611"/>
                <a:gd name="T24" fmla="*/ 0 w 505"/>
                <a:gd name="T25" fmla="*/ 0 h 611"/>
                <a:gd name="T26" fmla="*/ 0 w 505"/>
                <a:gd name="T27" fmla="*/ 0 h 611"/>
                <a:gd name="T28" fmla="*/ 0 w 505"/>
                <a:gd name="T29" fmla="*/ 0 h 611"/>
                <a:gd name="T30" fmla="*/ 0 w 505"/>
                <a:gd name="T31" fmla="*/ 0 h 611"/>
                <a:gd name="T32" fmla="*/ 0 w 505"/>
                <a:gd name="T33" fmla="*/ 0 h 611"/>
                <a:gd name="T34" fmla="*/ 0 w 505"/>
                <a:gd name="T35" fmla="*/ 0 h 611"/>
                <a:gd name="T36" fmla="*/ 0 w 505"/>
                <a:gd name="T37" fmla="*/ 0 h 611"/>
                <a:gd name="T38" fmla="*/ 0 w 505"/>
                <a:gd name="T39" fmla="*/ 0 h 611"/>
                <a:gd name="T40" fmla="*/ 0 w 505"/>
                <a:gd name="T41" fmla="*/ 0 h 611"/>
                <a:gd name="T42" fmla="*/ 0 w 505"/>
                <a:gd name="T43" fmla="*/ 0 h 611"/>
                <a:gd name="T44" fmla="*/ 0 w 505"/>
                <a:gd name="T45" fmla="*/ 0 h 611"/>
                <a:gd name="T46" fmla="*/ 0 w 505"/>
                <a:gd name="T47" fmla="*/ 0 h 611"/>
                <a:gd name="T48" fmla="*/ 0 w 505"/>
                <a:gd name="T49" fmla="*/ 0 h 611"/>
                <a:gd name="T50" fmla="*/ 0 w 505"/>
                <a:gd name="T51" fmla="*/ 0 h 611"/>
                <a:gd name="T52" fmla="*/ 0 w 505"/>
                <a:gd name="T53" fmla="*/ 0 h 611"/>
                <a:gd name="T54" fmla="*/ 0 w 505"/>
                <a:gd name="T55" fmla="*/ 0 h 611"/>
                <a:gd name="T56" fmla="*/ 0 w 505"/>
                <a:gd name="T57" fmla="*/ 0 h 611"/>
                <a:gd name="T58" fmla="*/ 0 w 505"/>
                <a:gd name="T59" fmla="*/ 0 h 611"/>
                <a:gd name="T60" fmla="*/ 0 w 505"/>
                <a:gd name="T61" fmla="*/ 0 h 611"/>
                <a:gd name="T62" fmla="*/ 0 w 505"/>
                <a:gd name="T63" fmla="*/ 0 h 611"/>
                <a:gd name="T64" fmla="*/ 0 w 505"/>
                <a:gd name="T65" fmla="*/ 0 h 611"/>
                <a:gd name="T66" fmla="*/ 0 w 505"/>
                <a:gd name="T67" fmla="*/ 0 h 6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5"/>
                <a:gd name="T103" fmla="*/ 0 h 611"/>
                <a:gd name="T104" fmla="*/ 505 w 505"/>
                <a:gd name="T105" fmla="*/ 611 h 6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5" h="611">
                  <a:moveTo>
                    <a:pt x="505" y="0"/>
                  </a:moveTo>
                  <a:lnTo>
                    <a:pt x="505" y="0"/>
                  </a:lnTo>
                  <a:lnTo>
                    <a:pt x="479" y="1"/>
                  </a:lnTo>
                  <a:lnTo>
                    <a:pt x="453" y="4"/>
                  </a:lnTo>
                  <a:lnTo>
                    <a:pt x="427" y="7"/>
                  </a:lnTo>
                  <a:lnTo>
                    <a:pt x="403" y="13"/>
                  </a:lnTo>
                  <a:lnTo>
                    <a:pt x="378" y="20"/>
                  </a:lnTo>
                  <a:lnTo>
                    <a:pt x="353" y="28"/>
                  </a:lnTo>
                  <a:lnTo>
                    <a:pt x="330" y="39"/>
                  </a:lnTo>
                  <a:lnTo>
                    <a:pt x="306" y="49"/>
                  </a:lnTo>
                  <a:lnTo>
                    <a:pt x="284" y="62"/>
                  </a:lnTo>
                  <a:lnTo>
                    <a:pt x="262" y="75"/>
                  </a:lnTo>
                  <a:lnTo>
                    <a:pt x="241" y="90"/>
                  </a:lnTo>
                  <a:lnTo>
                    <a:pt x="221" y="107"/>
                  </a:lnTo>
                  <a:lnTo>
                    <a:pt x="201" y="124"/>
                  </a:lnTo>
                  <a:lnTo>
                    <a:pt x="182" y="142"/>
                  </a:lnTo>
                  <a:lnTo>
                    <a:pt x="163" y="162"/>
                  </a:lnTo>
                  <a:lnTo>
                    <a:pt x="147" y="182"/>
                  </a:lnTo>
                  <a:lnTo>
                    <a:pt x="129" y="203"/>
                  </a:lnTo>
                  <a:lnTo>
                    <a:pt x="114" y="225"/>
                  </a:lnTo>
                  <a:lnTo>
                    <a:pt x="99" y="249"/>
                  </a:lnTo>
                  <a:lnTo>
                    <a:pt x="85" y="272"/>
                  </a:lnTo>
                  <a:lnTo>
                    <a:pt x="72" y="297"/>
                  </a:lnTo>
                  <a:lnTo>
                    <a:pt x="60" y="323"/>
                  </a:lnTo>
                  <a:lnTo>
                    <a:pt x="49" y="349"/>
                  </a:lnTo>
                  <a:lnTo>
                    <a:pt x="39" y="376"/>
                  </a:lnTo>
                  <a:lnTo>
                    <a:pt x="31" y="403"/>
                  </a:lnTo>
                  <a:lnTo>
                    <a:pt x="22" y="431"/>
                  </a:lnTo>
                  <a:lnTo>
                    <a:pt x="15" y="460"/>
                  </a:lnTo>
                  <a:lnTo>
                    <a:pt x="11" y="490"/>
                  </a:lnTo>
                  <a:lnTo>
                    <a:pt x="6" y="519"/>
                  </a:lnTo>
                  <a:lnTo>
                    <a:pt x="2" y="550"/>
                  </a:lnTo>
                  <a:lnTo>
                    <a:pt x="1" y="580"/>
                  </a:lnTo>
                  <a:lnTo>
                    <a:pt x="0" y="611"/>
                  </a:lnTo>
                  <a:lnTo>
                    <a:pt x="65" y="611"/>
                  </a:lnTo>
                  <a:lnTo>
                    <a:pt x="65" y="582"/>
                  </a:lnTo>
                  <a:lnTo>
                    <a:pt x="67" y="554"/>
                  </a:lnTo>
                  <a:lnTo>
                    <a:pt x="69" y="527"/>
                  </a:lnTo>
                  <a:lnTo>
                    <a:pt x="74" y="500"/>
                  </a:lnTo>
                  <a:lnTo>
                    <a:pt x="79" y="473"/>
                  </a:lnTo>
                  <a:lnTo>
                    <a:pt x="85" y="447"/>
                  </a:lnTo>
                  <a:lnTo>
                    <a:pt x="92" y="422"/>
                  </a:lnTo>
                  <a:lnTo>
                    <a:pt x="100" y="397"/>
                  </a:lnTo>
                  <a:lnTo>
                    <a:pt x="109" y="372"/>
                  </a:lnTo>
                  <a:lnTo>
                    <a:pt x="119" y="349"/>
                  </a:lnTo>
                  <a:lnTo>
                    <a:pt x="130" y="325"/>
                  </a:lnTo>
                  <a:lnTo>
                    <a:pt x="142" y="303"/>
                  </a:lnTo>
                  <a:lnTo>
                    <a:pt x="154" y="282"/>
                  </a:lnTo>
                  <a:lnTo>
                    <a:pt x="167" y="262"/>
                  </a:lnTo>
                  <a:lnTo>
                    <a:pt x="181" y="242"/>
                  </a:lnTo>
                  <a:lnTo>
                    <a:pt x="196" y="223"/>
                  </a:lnTo>
                  <a:lnTo>
                    <a:pt x="211" y="204"/>
                  </a:lnTo>
                  <a:lnTo>
                    <a:pt x="228" y="188"/>
                  </a:lnTo>
                  <a:lnTo>
                    <a:pt x="244" y="171"/>
                  </a:lnTo>
                  <a:lnTo>
                    <a:pt x="262" y="156"/>
                  </a:lnTo>
                  <a:lnTo>
                    <a:pt x="279" y="142"/>
                  </a:lnTo>
                  <a:lnTo>
                    <a:pt x="298" y="129"/>
                  </a:lnTo>
                  <a:lnTo>
                    <a:pt x="317" y="117"/>
                  </a:lnTo>
                  <a:lnTo>
                    <a:pt x="336" y="107"/>
                  </a:lnTo>
                  <a:lnTo>
                    <a:pt x="356" y="97"/>
                  </a:lnTo>
                  <a:lnTo>
                    <a:pt x="377" y="88"/>
                  </a:lnTo>
                  <a:lnTo>
                    <a:pt x="397" y="81"/>
                  </a:lnTo>
                  <a:lnTo>
                    <a:pt x="418" y="75"/>
                  </a:lnTo>
                  <a:lnTo>
                    <a:pt x="439" y="70"/>
                  </a:lnTo>
                  <a:lnTo>
                    <a:pt x="461" y="67"/>
                  </a:lnTo>
                  <a:lnTo>
                    <a:pt x="483" y="65"/>
                  </a:lnTo>
                  <a:lnTo>
                    <a:pt x="505" y="65"/>
                  </a:lnTo>
                  <a:lnTo>
                    <a:pt x="505" y="0"/>
                  </a:lnTo>
                  <a:close/>
                </a:path>
              </a:pathLst>
            </a:custGeom>
            <a:solidFill>
              <a:srgbClr val="FFFFFF"/>
            </a:solidFill>
            <a:ln w="9525">
              <a:noFill/>
              <a:round/>
              <a:headEnd/>
              <a:tailEnd/>
            </a:ln>
          </p:spPr>
          <p:txBody>
            <a:bodyPr/>
            <a:lstStyle/>
            <a:p>
              <a:pPr eaLnBrk="1" hangingPunct="1"/>
              <a:endParaRPr lang="pt-BR" u="none"/>
            </a:p>
          </p:txBody>
        </p:sp>
        <p:sp>
          <p:nvSpPr>
            <p:cNvPr id="459783" name="Freeform 56"/>
            <p:cNvSpPr>
              <a:spLocks/>
            </p:cNvSpPr>
            <p:nvPr/>
          </p:nvSpPr>
          <p:spPr bwMode="auto">
            <a:xfrm>
              <a:off x="884238" y="2200275"/>
              <a:ext cx="76200" cy="3614738"/>
            </a:xfrm>
            <a:custGeom>
              <a:avLst/>
              <a:gdLst>
                <a:gd name="T0" fmla="*/ 0 w 190"/>
                <a:gd name="T1" fmla="*/ 0 h 9111"/>
                <a:gd name="T2" fmla="*/ 0 w 190"/>
                <a:gd name="T3" fmla="*/ 2147483647 h 9111"/>
                <a:gd name="T4" fmla="*/ 0 w 190"/>
                <a:gd name="T5" fmla="*/ 2147483647 h 9111"/>
                <a:gd name="T6" fmla="*/ 0 w 190"/>
                <a:gd name="T7" fmla="*/ 2147483647 h 9111"/>
                <a:gd name="T8" fmla="*/ 0 w 190"/>
                <a:gd name="T9" fmla="*/ 2147483647 h 9111"/>
                <a:gd name="T10" fmla="*/ 0 w 190"/>
                <a:gd name="T11" fmla="*/ 2147483647 h 9111"/>
                <a:gd name="T12" fmla="*/ 0 w 190"/>
                <a:gd name="T13" fmla="*/ 2147483647 h 9111"/>
                <a:gd name="T14" fmla="*/ 0 w 190"/>
                <a:gd name="T15" fmla="*/ 2147483647 h 9111"/>
                <a:gd name="T16" fmla="*/ 0 w 190"/>
                <a:gd name="T17" fmla="*/ 2147483647 h 9111"/>
                <a:gd name="T18" fmla="*/ 0 w 190"/>
                <a:gd name="T19" fmla="*/ 2147483647 h 9111"/>
                <a:gd name="T20" fmla="*/ 0 w 190"/>
                <a:gd name="T21" fmla="*/ 2147483647 h 9111"/>
                <a:gd name="T22" fmla="*/ 0 w 190"/>
                <a:gd name="T23" fmla="*/ 2147483647 h 9111"/>
                <a:gd name="T24" fmla="*/ 0 w 190"/>
                <a:gd name="T25" fmla="*/ 2147483647 h 9111"/>
                <a:gd name="T26" fmla="*/ 0 w 190"/>
                <a:gd name="T27" fmla="*/ 2147483647 h 9111"/>
                <a:gd name="T28" fmla="*/ 0 w 190"/>
                <a:gd name="T29" fmla="*/ 2147483647 h 9111"/>
                <a:gd name="T30" fmla="*/ 0 w 190"/>
                <a:gd name="T31" fmla="*/ 2147483647 h 9111"/>
                <a:gd name="T32" fmla="*/ 0 w 190"/>
                <a:gd name="T33" fmla="*/ 2147483647 h 9111"/>
                <a:gd name="T34" fmla="*/ 0 w 190"/>
                <a:gd name="T35" fmla="*/ 2147483647 h 9111"/>
                <a:gd name="T36" fmla="*/ 0 w 190"/>
                <a:gd name="T37" fmla="*/ 0 h 91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9111"/>
                <a:gd name="T59" fmla="*/ 190 w 190"/>
                <a:gd name="T60" fmla="*/ 9111 h 91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9111">
                  <a:moveTo>
                    <a:pt x="0" y="0"/>
                  </a:moveTo>
                  <a:lnTo>
                    <a:pt x="190" y="9111"/>
                  </a:lnTo>
                  <a:lnTo>
                    <a:pt x="168" y="9093"/>
                  </a:lnTo>
                  <a:lnTo>
                    <a:pt x="147" y="9073"/>
                  </a:lnTo>
                  <a:lnTo>
                    <a:pt x="128" y="9052"/>
                  </a:lnTo>
                  <a:lnTo>
                    <a:pt x="111" y="9031"/>
                  </a:lnTo>
                  <a:lnTo>
                    <a:pt x="94" y="9008"/>
                  </a:lnTo>
                  <a:lnTo>
                    <a:pt x="79" y="8983"/>
                  </a:lnTo>
                  <a:lnTo>
                    <a:pt x="65" y="8956"/>
                  </a:lnTo>
                  <a:lnTo>
                    <a:pt x="52" y="8929"/>
                  </a:lnTo>
                  <a:lnTo>
                    <a:pt x="41" y="8901"/>
                  </a:lnTo>
                  <a:lnTo>
                    <a:pt x="31" y="8870"/>
                  </a:lnTo>
                  <a:lnTo>
                    <a:pt x="23" y="8839"/>
                  </a:lnTo>
                  <a:lnTo>
                    <a:pt x="16" y="8806"/>
                  </a:lnTo>
                  <a:lnTo>
                    <a:pt x="10" y="8772"/>
                  </a:lnTo>
                  <a:lnTo>
                    <a:pt x="5" y="8736"/>
                  </a:lnTo>
                  <a:lnTo>
                    <a:pt x="3" y="8699"/>
                  </a:lnTo>
                  <a:lnTo>
                    <a:pt x="0" y="8661"/>
                  </a:lnTo>
                  <a:lnTo>
                    <a:pt x="0" y="0"/>
                  </a:lnTo>
                  <a:close/>
                </a:path>
              </a:pathLst>
            </a:custGeom>
            <a:solidFill>
              <a:srgbClr val="FFF500"/>
            </a:solidFill>
            <a:ln w="9525">
              <a:noFill/>
              <a:round/>
              <a:headEnd/>
              <a:tailEnd/>
            </a:ln>
          </p:spPr>
          <p:txBody>
            <a:bodyPr/>
            <a:lstStyle/>
            <a:p>
              <a:pPr eaLnBrk="1" hangingPunct="1"/>
              <a:endParaRPr lang="pt-BR" u="none"/>
            </a:p>
          </p:txBody>
        </p:sp>
        <p:sp>
          <p:nvSpPr>
            <p:cNvPr id="459784" name="Freeform 57"/>
            <p:cNvSpPr>
              <a:spLocks/>
            </p:cNvSpPr>
            <p:nvPr/>
          </p:nvSpPr>
          <p:spPr bwMode="auto">
            <a:xfrm>
              <a:off x="879475" y="1365250"/>
              <a:ext cx="139700" cy="4481513"/>
            </a:xfrm>
            <a:custGeom>
              <a:avLst/>
              <a:gdLst>
                <a:gd name="T0" fmla="*/ 0 w 356"/>
                <a:gd name="T1" fmla="*/ 2147483647 h 11289"/>
                <a:gd name="T2" fmla="*/ 0 w 356"/>
                <a:gd name="T3" fmla="*/ 2147483647 h 11289"/>
                <a:gd name="T4" fmla="*/ 0 w 356"/>
                <a:gd name="T5" fmla="*/ 0 h 11289"/>
                <a:gd name="T6" fmla="*/ 0 w 356"/>
                <a:gd name="T7" fmla="*/ 0 h 11289"/>
                <a:gd name="T8" fmla="*/ 0 w 356"/>
                <a:gd name="T9" fmla="*/ 0 h 11289"/>
                <a:gd name="T10" fmla="*/ 0 w 356"/>
                <a:gd name="T11" fmla="*/ 0 h 11289"/>
                <a:gd name="T12" fmla="*/ 0 w 356"/>
                <a:gd name="T13" fmla="*/ 0 h 11289"/>
                <a:gd name="T14" fmla="*/ 0 w 356"/>
                <a:gd name="T15" fmla="*/ 0 h 11289"/>
                <a:gd name="T16" fmla="*/ 0 w 356"/>
                <a:gd name="T17" fmla="*/ 0 h 11289"/>
                <a:gd name="T18" fmla="*/ 0 w 356"/>
                <a:gd name="T19" fmla="*/ 0 h 11289"/>
                <a:gd name="T20" fmla="*/ 0 w 356"/>
                <a:gd name="T21" fmla="*/ 0 h 11289"/>
                <a:gd name="T22" fmla="*/ 0 w 356"/>
                <a:gd name="T23" fmla="*/ 0 h 11289"/>
                <a:gd name="T24" fmla="*/ 0 w 356"/>
                <a:gd name="T25" fmla="*/ 0 h 11289"/>
                <a:gd name="T26" fmla="*/ 0 w 356"/>
                <a:gd name="T27" fmla="*/ 0 h 11289"/>
                <a:gd name="T28" fmla="*/ 0 w 356"/>
                <a:gd name="T29" fmla="*/ 0 h 11289"/>
                <a:gd name="T30" fmla="*/ 0 w 356"/>
                <a:gd name="T31" fmla="*/ 0 h 11289"/>
                <a:gd name="T32" fmla="*/ 0 w 356"/>
                <a:gd name="T33" fmla="*/ 0 h 11289"/>
                <a:gd name="T34" fmla="*/ 0 w 356"/>
                <a:gd name="T35" fmla="*/ 0 h 11289"/>
                <a:gd name="T36" fmla="*/ 0 w 356"/>
                <a:gd name="T37" fmla="*/ 0 h 11289"/>
                <a:gd name="T38" fmla="*/ 0 w 356"/>
                <a:gd name="T39" fmla="*/ 2147483647 h 11289"/>
                <a:gd name="T40" fmla="*/ 0 w 356"/>
                <a:gd name="T41" fmla="*/ 2147483647 h 11289"/>
                <a:gd name="T42" fmla="*/ 0 w 356"/>
                <a:gd name="T43" fmla="*/ 2147483647 h 11289"/>
                <a:gd name="T44" fmla="*/ 0 w 356"/>
                <a:gd name="T45" fmla="*/ 2147483647 h 11289"/>
                <a:gd name="T46" fmla="*/ 0 w 356"/>
                <a:gd name="T47" fmla="*/ 2147483647 h 11289"/>
                <a:gd name="T48" fmla="*/ 0 w 356"/>
                <a:gd name="T49" fmla="*/ 2147483647 h 11289"/>
                <a:gd name="T50" fmla="*/ 0 w 356"/>
                <a:gd name="T51" fmla="*/ 2147483647 h 11289"/>
                <a:gd name="T52" fmla="*/ 0 w 356"/>
                <a:gd name="T53" fmla="*/ 2147483647 h 11289"/>
                <a:gd name="T54" fmla="*/ 0 w 356"/>
                <a:gd name="T55" fmla="*/ 2147483647 h 11289"/>
                <a:gd name="T56" fmla="*/ 0 w 356"/>
                <a:gd name="T57" fmla="*/ 2147483647 h 11289"/>
                <a:gd name="T58" fmla="*/ 0 w 356"/>
                <a:gd name="T59" fmla="*/ 2147483647 h 11289"/>
                <a:gd name="T60" fmla="*/ 0 w 356"/>
                <a:gd name="T61" fmla="*/ 2147483647 h 11289"/>
                <a:gd name="T62" fmla="*/ 0 w 356"/>
                <a:gd name="T63" fmla="*/ 2147483647 h 11289"/>
                <a:gd name="T64" fmla="*/ 0 w 356"/>
                <a:gd name="T65" fmla="*/ 2147483647 h 11289"/>
                <a:gd name="T66" fmla="*/ 0 w 356"/>
                <a:gd name="T67" fmla="*/ 2147483647 h 11289"/>
                <a:gd name="T68" fmla="*/ 0 w 356"/>
                <a:gd name="T69" fmla="*/ 2147483647 h 11289"/>
                <a:gd name="T70" fmla="*/ 0 w 356"/>
                <a:gd name="T71" fmla="*/ 2147483647 h 112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6"/>
                <a:gd name="T109" fmla="*/ 0 h 11289"/>
                <a:gd name="T110" fmla="*/ 356 w 356"/>
                <a:gd name="T111" fmla="*/ 11289 h 1128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6" h="11289">
                  <a:moveTo>
                    <a:pt x="52" y="10988"/>
                  </a:moveTo>
                  <a:lnTo>
                    <a:pt x="15" y="9260"/>
                  </a:lnTo>
                  <a:lnTo>
                    <a:pt x="15" y="434"/>
                  </a:lnTo>
                  <a:lnTo>
                    <a:pt x="8" y="400"/>
                  </a:lnTo>
                  <a:lnTo>
                    <a:pt x="4" y="368"/>
                  </a:lnTo>
                  <a:lnTo>
                    <a:pt x="1" y="336"/>
                  </a:lnTo>
                  <a:lnTo>
                    <a:pt x="0" y="304"/>
                  </a:lnTo>
                  <a:lnTo>
                    <a:pt x="0" y="274"/>
                  </a:lnTo>
                  <a:lnTo>
                    <a:pt x="2" y="244"/>
                  </a:lnTo>
                  <a:lnTo>
                    <a:pt x="6" y="216"/>
                  </a:lnTo>
                  <a:lnTo>
                    <a:pt x="12" y="189"/>
                  </a:lnTo>
                  <a:lnTo>
                    <a:pt x="19" y="162"/>
                  </a:lnTo>
                  <a:lnTo>
                    <a:pt x="28" y="136"/>
                  </a:lnTo>
                  <a:lnTo>
                    <a:pt x="40" y="112"/>
                  </a:lnTo>
                  <a:lnTo>
                    <a:pt x="52" y="87"/>
                  </a:lnTo>
                  <a:lnTo>
                    <a:pt x="67" y="63"/>
                  </a:lnTo>
                  <a:lnTo>
                    <a:pt x="83" y="41"/>
                  </a:lnTo>
                  <a:lnTo>
                    <a:pt x="101" y="20"/>
                  </a:lnTo>
                  <a:lnTo>
                    <a:pt x="121" y="0"/>
                  </a:lnTo>
                  <a:lnTo>
                    <a:pt x="356" y="11289"/>
                  </a:lnTo>
                  <a:lnTo>
                    <a:pt x="328" y="11279"/>
                  </a:lnTo>
                  <a:lnTo>
                    <a:pt x="301" y="11268"/>
                  </a:lnTo>
                  <a:lnTo>
                    <a:pt x="275" y="11257"/>
                  </a:lnTo>
                  <a:lnTo>
                    <a:pt x="250" y="11242"/>
                  </a:lnTo>
                  <a:lnTo>
                    <a:pt x="228" y="11228"/>
                  </a:lnTo>
                  <a:lnTo>
                    <a:pt x="205" y="11212"/>
                  </a:lnTo>
                  <a:lnTo>
                    <a:pt x="184" y="11196"/>
                  </a:lnTo>
                  <a:lnTo>
                    <a:pt x="164" y="11177"/>
                  </a:lnTo>
                  <a:lnTo>
                    <a:pt x="147" y="11158"/>
                  </a:lnTo>
                  <a:lnTo>
                    <a:pt x="129" y="11137"/>
                  </a:lnTo>
                  <a:lnTo>
                    <a:pt x="113" y="11114"/>
                  </a:lnTo>
                  <a:lnTo>
                    <a:pt x="99" y="11092"/>
                  </a:lnTo>
                  <a:lnTo>
                    <a:pt x="85" y="11068"/>
                  </a:lnTo>
                  <a:lnTo>
                    <a:pt x="73" y="11042"/>
                  </a:lnTo>
                  <a:lnTo>
                    <a:pt x="61" y="11015"/>
                  </a:lnTo>
                  <a:lnTo>
                    <a:pt x="52" y="10988"/>
                  </a:lnTo>
                  <a:close/>
                </a:path>
              </a:pathLst>
            </a:custGeom>
            <a:solidFill>
              <a:srgbClr val="FFF100"/>
            </a:solidFill>
            <a:ln w="9525">
              <a:noFill/>
              <a:round/>
              <a:headEnd/>
              <a:tailEnd/>
            </a:ln>
          </p:spPr>
          <p:txBody>
            <a:bodyPr/>
            <a:lstStyle/>
            <a:p>
              <a:pPr eaLnBrk="1" hangingPunct="1"/>
              <a:endParaRPr lang="pt-BR" u="none"/>
            </a:p>
          </p:txBody>
        </p:sp>
        <p:sp>
          <p:nvSpPr>
            <p:cNvPr id="459785" name="Freeform 58"/>
            <p:cNvSpPr>
              <a:spLocks/>
            </p:cNvSpPr>
            <p:nvPr/>
          </p:nvSpPr>
          <p:spPr bwMode="auto">
            <a:xfrm>
              <a:off x="879475" y="1325563"/>
              <a:ext cx="200025" cy="4532313"/>
            </a:xfrm>
            <a:custGeom>
              <a:avLst/>
              <a:gdLst>
                <a:gd name="T0" fmla="*/ 0 w 506"/>
                <a:gd name="T1" fmla="*/ 2147483647 h 11420"/>
                <a:gd name="T2" fmla="*/ 0 w 506"/>
                <a:gd name="T3" fmla="*/ 2147483647 h 11420"/>
                <a:gd name="T4" fmla="*/ 0 w 506"/>
                <a:gd name="T5" fmla="*/ 0 h 11420"/>
                <a:gd name="T6" fmla="*/ 0 w 506"/>
                <a:gd name="T7" fmla="*/ 0 h 11420"/>
                <a:gd name="T8" fmla="*/ 0 w 506"/>
                <a:gd name="T9" fmla="*/ 0 h 11420"/>
                <a:gd name="T10" fmla="*/ 0 w 506"/>
                <a:gd name="T11" fmla="*/ 0 h 11420"/>
                <a:gd name="T12" fmla="*/ 0 w 506"/>
                <a:gd name="T13" fmla="*/ 0 h 11420"/>
                <a:gd name="T14" fmla="*/ 0 w 506"/>
                <a:gd name="T15" fmla="*/ 0 h 11420"/>
                <a:gd name="T16" fmla="*/ 0 w 506"/>
                <a:gd name="T17" fmla="*/ 0 h 11420"/>
                <a:gd name="T18" fmla="*/ 0 w 506"/>
                <a:gd name="T19" fmla="*/ 0 h 11420"/>
                <a:gd name="T20" fmla="*/ 0 w 506"/>
                <a:gd name="T21" fmla="*/ 0 h 11420"/>
                <a:gd name="T22" fmla="*/ 0 w 506"/>
                <a:gd name="T23" fmla="*/ 0 h 11420"/>
                <a:gd name="T24" fmla="*/ 0 w 506"/>
                <a:gd name="T25" fmla="*/ 0 h 11420"/>
                <a:gd name="T26" fmla="*/ 0 w 506"/>
                <a:gd name="T27" fmla="*/ 0 h 11420"/>
                <a:gd name="T28" fmla="*/ 0 w 506"/>
                <a:gd name="T29" fmla="*/ 0 h 11420"/>
                <a:gd name="T30" fmla="*/ 0 w 506"/>
                <a:gd name="T31" fmla="*/ 0 h 11420"/>
                <a:gd name="T32" fmla="*/ 0 w 506"/>
                <a:gd name="T33" fmla="*/ 0 h 11420"/>
                <a:gd name="T34" fmla="*/ 0 w 506"/>
                <a:gd name="T35" fmla="*/ 0 h 11420"/>
                <a:gd name="T36" fmla="*/ 0 w 506"/>
                <a:gd name="T37" fmla="*/ 0 h 11420"/>
                <a:gd name="T38" fmla="*/ 0 w 506"/>
                <a:gd name="T39" fmla="*/ 0 h 11420"/>
                <a:gd name="T40" fmla="*/ 0 w 506"/>
                <a:gd name="T41" fmla="*/ 0 h 11420"/>
                <a:gd name="T42" fmla="*/ 0 w 506"/>
                <a:gd name="T43" fmla="*/ 0 h 11420"/>
                <a:gd name="T44" fmla="*/ 0 w 506"/>
                <a:gd name="T45" fmla="*/ 0 h 11420"/>
                <a:gd name="T46" fmla="*/ 0 w 506"/>
                <a:gd name="T47" fmla="*/ 0 h 11420"/>
                <a:gd name="T48" fmla="*/ 0 w 506"/>
                <a:gd name="T49" fmla="*/ 0 h 11420"/>
                <a:gd name="T50" fmla="*/ 0 w 506"/>
                <a:gd name="T51" fmla="*/ 0 h 11420"/>
                <a:gd name="T52" fmla="*/ 0 w 506"/>
                <a:gd name="T53" fmla="*/ 0 h 11420"/>
                <a:gd name="T54" fmla="*/ 0 w 506"/>
                <a:gd name="T55" fmla="*/ 0 h 11420"/>
                <a:gd name="T56" fmla="*/ 0 w 506"/>
                <a:gd name="T57" fmla="*/ 0 h 11420"/>
                <a:gd name="T58" fmla="*/ 0 w 506"/>
                <a:gd name="T59" fmla="*/ 0 h 11420"/>
                <a:gd name="T60" fmla="*/ 0 w 506"/>
                <a:gd name="T61" fmla="*/ 0 h 11420"/>
                <a:gd name="T62" fmla="*/ 0 w 506"/>
                <a:gd name="T63" fmla="*/ 0 h 11420"/>
                <a:gd name="T64" fmla="*/ 0 w 506"/>
                <a:gd name="T65" fmla="*/ 0 h 11420"/>
                <a:gd name="T66" fmla="*/ 0 w 506"/>
                <a:gd name="T67" fmla="*/ 0 h 11420"/>
                <a:gd name="T68" fmla="*/ 0 w 506"/>
                <a:gd name="T69" fmla="*/ 0 h 11420"/>
                <a:gd name="T70" fmla="*/ 0 w 506"/>
                <a:gd name="T71" fmla="*/ 2147483647 h 11420"/>
                <a:gd name="T72" fmla="*/ 0 w 506"/>
                <a:gd name="T73" fmla="*/ 2147483647 h 11420"/>
                <a:gd name="T74" fmla="*/ 0 w 506"/>
                <a:gd name="T75" fmla="*/ 2147483647 h 11420"/>
                <a:gd name="T76" fmla="*/ 0 w 506"/>
                <a:gd name="T77" fmla="*/ 2147483647 h 11420"/>
                <a:gd name="T78" fmla="*/ 0 w 506"/>
                <a:gd name="T79" fmla="*/ 2147483647 h 11420"/>
                <a:gd name="T80" fmla="*/ 0 w 506"/>
                <a:gd name="T81" fmla="*/ 2147483647 h 11420"/>
                <a:gd name="T82" fmla="*/ 0 w 506"/>
                <a:gd name="T83" fmla="*/ 2147483647 h 11420"/>
                <a:gd name="T84" fmla="*/ 0 w 506"/>
                <a:gd name="T85" fmla="*/ 2147483647 h 11420"/>
                <a:gd name="T86" fmla="*/ 0 w 506"/>
                <a:gd name="T87" fmla="*/ 2147483647 h 11420"/>
                <a:gd name="T88" fmla="*/ 0 w 506"/>
                <a:gd name="T89" fmla="*/ 2147483647 h 11420"/>
                <a:gd name="T90" fmla="*/ 0 w 506"/>
                <a:gd name="T91" fmla="*/ 2147483647 h 11420"/>
                <a:gd name="T92" fmla="*/ 0 w 506"/>
                <a:gd name="T93" fmla="*/ 2147483647 h 11420"/>
                <a:gd name="T94" fmla="*/ 0 w 506"/>
                <a:gd name="T95" fmla="*/ 2147483647 h 11420"/>
                <a:gd name="T96" fmla="*/ 0 w 506"/>
                <a:gd name="T97" fmla="*/ 2147483647 h 11420"/>
                <a:gd name="T98" fmla="*/ 0 w 506"/>
                <a:gd name="T99" fmla="*/ 2147483647 h 11420"/>
                <a:gd name="T100" fmla="*/ 0 w 506"/>
                <a:gd name="T101" fmla="*/ 2147483647 h 114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6"/>
                <a:gd name="T154" fmla="*/ 0 h 11420"/>
                <a:gd name="T155" fmla="*/ 506 w 506"/>
                <a:gd name="T156" fmla="*/ 11420 h 1142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6" h="11420">
                  <a:moveTo>
                    <a:pt x="205" y="11314"/>
                  </a:moveTo>
                  <a:lnTo>
                    <a:pt x="15" y="2203"/>
                  </a:lnTo>
                  <a:lnTo>
                    <a:pt x="15" y="536"/>
                  </a:lnTo>
                  <a:lnTo>
                    <a:pt x="11" y="513"/>
                  </a:lnTo>
                  <a:lnTo>
                    <a:pt x="7" y="491"/>
                  </a:lnTo>
                  <a:lnTo>
                    <a:pt x="4" y="468"/>
                  </a:lnTo>
                  <a:lnTo>
                    <a:pt x="1" y="446"/>
                  </a:lnTo>
                  <a:lnTo>
                    <a:pt x="0" y="425"/>
                  </a:lnTo>
                  <a:lnTo>
                    <a:pt x="0" y="404"/>
                  </a:lnTo>
                  <a:lnTo>
                    <a:pt x="0" y="384"/>
                  </a:lnTo>
                  <a:lnTo>
                    <a:pt x="1" y="363"/>
                  </a:lnTo>
                  <a:lnTo>
                    <a:pt x="2" y="344"/>
                  </a:lnTo>
                  <a:lnTo>
                    <a:pt x="5" y="324"/>
                  </a:lnTo>
                  <a:lnTo>
                    <a:pt x="8" y="305"/>
                  </a:lnTo>
                  <a:lnTo>
                    <a:pt x="13" y="286"/>
                  </a:lnTo>
                  <a:lnTo>
                    <a:pt x="18" y="269"/>
                  </a:lnTo>
                  <a:lnTo>
                    <a:pt x="23" y="251"/>
                  </a:lnTo>
                  <a:lnTo>
                    <a:pt x="31" y="233"/>
                  </a:lnTo>
                  <a:lnTo>
                    <a:pt x="38" y="216"/>
                  </a:lnTo>
                  <a:lnTo>
                    <a:pt x="46" y="199"/>
                  </a:lnTo>
                  <a:lnTo>
                    <a:pt x="55" y="184"/>
                  </a:lnTo>
                  <a:lnTo>
                    <a:pt x="66" y="168"/>
                  </a:lnTo>
                  <a:lnTo>
                    <a:pt x="76" y="152"/>
                  </a:lnTo>
                  <a:lnTo>
                    <a:pt x="87" y="137"/>
                  </a:lnTo>
                  <a:lnTo>
                    <a:pt x="100" y="123"/>
                  </a:lnTo>
                  <a:lnTo>
                    <a:pt x="113" y="109"/>
                  </a:lnTo>
                  <a:lnTo>
                    <a:pt x="127" y="95"/>
                  </a:lnTo>
                  <a:lnTo>
                    <a:pt x="142" y="82"/>
                  </a:lnTo>
                  <a:lnTo>
                    <a:pt x="157" y="69"/>
                  </a:lnTo>
                  <a:lnTo>
                    <a:pt x="174" y="56"/>
                  </a:lnTo>
                  <a:lnTo>
                    <a:pt x="191" y="44"/>
                  </a:lnTo>
                  <a:lnTo>
                    <a:pt x="209" y="33"/>
                  </a:lnTo>
                  <a:lnTo>
                    <a:pt x="228" y="22"/>
                  </a:lnTo>
                  <a:lnTo>
                    <a:pt x="248" y="10"/>
                  </a:lnTo>
                  <a:lnTo>
                    <a:pt x="268" y="0"/>
                  </a:lnTo>
                  <a:lnTo>
                    <a:pt x="506" y="11420"/>
                  </a:lnTo>
                  <a:lnTo>
                    <a:pt x="488" y="11420"/>
                  </a:lnTo>
                  <a:lnTo>
                    <a:pt x="446" y="11413"/>
                  </a:lnTo>
                  <a:lnTo>
                    <a:pt x="405" y="11404"/>
                  </a:lnTo>
                  <a:lnTo>
                    <a:pt x="386" y="11400"/>
                  </a:lnTo>
                  <a:lnTo>
                    <a:pt x="367" y="11395"/>
                  </a:lnTo>
                  <a:lnTo>
                    <a:pt x="349" y="11389"/>
                  </a:lnTo>
                  <a:lnTo>
                    <a:pt x="331" y="11382"/>
                  </a:lnTo>
                  <a:lnTo>
                    <a:pt x="313" y="11376"/>
                  </a:lnTo>
                  <a:lnTo>
                    <a:pt x="296" y="11368"/>
                  </a:lnTo>
                  <a:lnTo>
                    <a:pt x="279" y="11361"/>
                  </a:lnTo>
                  <a:lnTo>
                    <a:pt x="264" y="11353"/>
                  </a:lnTo>
                  <a:lnTo>
                    <a:pt x="249" y="11343"/>
                  </a:lnTo>
                  <a:lnTo>
                    <a:pt x="234" y="11334"/>
                  </a:lnTo>
                  <a:lnTo>
                    <a:pt x="220" y="11325"/>
                  </a:lnTo>
                  <a:lnTo>
                    <a:pt x="205" y="11314"/>
                  </a:lnTo>
                  <a:close/>
                </a:path>
              </a:pathLst>
            </a:custGeom>
            <a:solidFill>
              <a:srgbClr val="FEEC00"/>
            </a:solidFill>
            <a:ln w="9525">
              <a:noFill/>
              <a:round/>
              <a:headEnd/>
              <a:tailEnd/>
            </a:ln>
          </p:spPr>
          <p:txBody>
            <a:bodyPr/>
            <a:lstStyle/>
            <a:p>
              <a:pPr eaLnBrk="1" hangingPunct="1"/>
              <a:endParaRPr lang="pt-BR" u="none"/>
            </a:p>
          </p:txBody>
        </p:sp>
        <p:sp>
          <p:nvSpPr>
            <p:cNvPr id="459786" name="Freeform 59"/>
            <p:cNvSpPr>
              <a:spLocks/>
            </p:cNvSpPr>
            <p:nvPr/>
          </p:nvSpPr>
          <p:spPr bwMode="auto">
            <a:xfrm>
              <a:off x="927100" y="1303338"/>
              <a:ext cx="211138" cy="4554538"/>
            </a:xfrm>
            <a:custGeom>
              <a:avLst/>
              <a:gdLst>
                <a:gd name="T0" fmla="*/ 0 w 534"/>
                <a:gd name="T1" fmla="*/ 2147483647 h 11477"/>
                <a:gd name="T2" fmla="*/ 0 w 534"/>
                <a:gd name="T3" fmla="*/ 0 h 11477"/>
                <a:gd name="T4" fmla="*/ 0 w 534"/>
                <a:gd name="T5" fmla="*/ 0 h 11477"/>
                <a:gd name="T6" fmla="*/ 0 w 534"/>
                <a:gd name="T7" fmla="*/ 0 h 11477"/>
                <a:gd name="T8" fmla="*/ 0 w 534"/>
                <a:gd name="T9" fmla="*/ 0 h 11477"/>
                <a:gd name="T10" fmla="*/ 0 w 534"/>
                <a:gd name="T11" fmla="*/ 0 h 11477"/>
                <a:gd name="T12" fmla="*/ 0 w 534"/>
                <a:gd name="T13" fmla="*/ 0 h 11477"/>
                <a:gd name="T14" fmla="*/ 0 w 534"/>
                <a:gd name="T15" fmla="*/ 0 h 11477"/>
                <a:gd name="T16" fmla="*/ 0 w 534"/>
                <a:gd name="T17" fmla="*/ 0 h 11477"/>
                <a:gd name="T18" fmla="*/ 0 w 534"/>
                <a:gd name="T19" fmla="*/ 0 h 11477"/>
                <a:gd name="T20" fmla="*/ 0 w 534"/>
                <a:gd name="T21" fmla="*/ 0 h 11477"/>
                <a:gd name="T22" fmla="*/ 0 w 534"/>
                <a:gd name="T23" fmla="*/ 0 h 11477"/>
                <a:gd name="T24" fmla="*/ 0 w 534"/>
                <a:gd name="T25" fmla="*/ 0 h 11477"/>
                <a:gd name="T26" fmla="*/ 0 w 534"/>
                <a:gd name="T27" fmla="*/ 0 h 11477"/>
                <a:gd name="T28" fmla="*/ 0 w 534"/>
                <a:gd name="T29" fmla="*/ 0 h 11477"/>
                <a:gd name="T30" fmla="*/ 0 w 534"/>
                <a:gd name="T31" fmla="*/ 0 h 11477"/>
                <a:gd name="T32" fmla="*/ 0 w 534"/>
                <a:gd name="T33" fmla="*/ 0 h 11477"/>
                <a:gd name="T34" fmla="*/ 0 w 534"/>
                <a:gd name="T35" fmla="*/ 0 h 11477"/>
                <a:gd name="T36" fmla="*/ 0 w 534"/>
                <a:gd name="T37" fmla="*/ 2147483647 h 11477"/>
                <a:gd name="T38" fmla="*/ 0 w 534"/>
                <a:gd name="T39" fmla="*/ 2147483647 h 11477"/>
                <a:gd name="T40" fmla="*/ 0 w 534"/>
                <a:gd name="T41" fmla="*/ 2147483647 h 11477"/>
                <a:gd name="T42" fmla="*/ 0 w 534"/>
                <a:gd name="T43" fmla="*/ 2147483647 h 11477"/>
                <a:gd name="T44" fmla="*/ 0 w 534"/>
                <a:gd name="T45" fmla="*/ 2147483647 h 11477"/>
                <a:gd name="T46" fmla="*/ 0 w 534"/>
                <a:gd name="T47" fmla="*/ 2147483647 h 1147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4"/>
                <a:gd name="T73" fmla="*/ 0 h 11477"/>
                <a:gd name="T74" fmla="*/ 534 w 534"/>
                <a:gd name="T75" fmla="*/ 11477 h 1147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4" h="11477">
                  <a:moveTo>
                    <a:pt x="235" y="11448"/>
                  </a:moveTo>
                  <a:lnTo>
                    <a:pt x="0" y="159"/>
                  </a:lnTo>
                  <a:lnTo>
                    <a:pt x="13" y="146"/>
                  </a:lnTo>
                  <a:lnTo>
                    <a:pt x="27" y="134"/>
                  </a:lnTo>
                  <a:lnTo>
                    <a:pt x="41" y="123"/>
                  </a:lnTo>
                  <a:lnTo>
                    <a:pt x="56" y="111"/>
                  </a:lnTo>
                  <a:lnTo>
                    <a:pt x="73" y="100"/>
                  </a:lnTo>
                  <a:lnTo>
                    <a:pt x="89" y="89"/>
                  </a:lnTo>
                  <a:lnTo>
                    <a:pt x="107" y="79"/>
                  </a:lnTo>
                  <a:lnTo>
                    <a:pt x="124" y="69"/>
                  </a:lnTo>
                  <a:lnTo>
                    <a:pt x="143" y="59"/>
                  </a:lnTo>
                  <a:lnTo>
                    <a:pt x="162" y="50"/>
                  </a:lnTo>
                  <a:lnTo>
                    <a:pt x="183" y="40"/>
                  </a:lnTo>
                  <a:lnTo>
                    <a:pt x="203" y="32"/>
                  </a:lnTo>
                  <a:lnTo>
                    <a:pt x="246" y="16"/>
                  </a:lnTo>
                  <a:lnTo>
                    <a:pt x="293" y="0"/>
                  </a:lnTo>
                  <a:lnTo>
                    <a:pt x="295" y="0"/>
                  </a:lnTo>
                  <a:lnTo>
                    <a:pt x="534" y="11477"/>
                  </a:lnTo>
                  <a:lnTo>
                    <a:pt x="367" y="11477"/>
                  </a:lnTo>
                  <a:lnTo>
                    <a:pt x="332" y="11472"/>
                  </a:lnTo>
                  <a:lnTo>
                    <a:pt x="298" y="11465"/>
                  </a:lnTo>
                  <a:lnTo>
                    <a:pt x="265" y="11458"/>
                  </a:lnTo>
                  <a:lnTo>
                    <a:pt x="235" y="11448"/>
                  </a:lnTo>
                  <a:close/>
                </a:path>
              </a:pathLst>
            </a:custGeom>
            <a:solidFill>
              <a:srgbClr val="FEE700"/>
            </a:solidFill>
            <a:ln w="9525">
              <a:noFill/>
              <a:round/>
              <a:headEnd/>
              <a:tailEnd/>
            </a:ln>
          </p:spPr>
          <p:txBody>
            <a:bodyPr/>
            <a:lstStyle/>
            <a:p>
              <a:pPr eaLnBrk="1" hangingPunct="1"/>
              <a:endParaRPr lang="pt-BR" u="none"/>
            </a:p>
          </p:txBody>
        </p:sp>
        <p:sp>
          <p:nvSpPr>
            <p:cNvPr id="459787" name="Freeform 60"/>
            <p:cNvSpPr>
              <a:spLocks/>
            </p:cNvSpPr>
            <p:nvPr/>
          </p:nvSpPr>
          <p:spPr bwMode="auto">
            <a:xfrm>
              <a:off x="984250" y="1303338"/>
              <a:ext cx="214313" cy="4554538"/>
            </a:xfrm>
            <a:custGeom>
              <a:avLst/>
              <a:gdLst>
                <a:gd name="T0" fmla="*/ 0 w 536"/>
                <a:gd name="T1" fmla="*/ 2147483647 h 11477"/>
                <a:gd name="T2" fmla="*/ 0 w 536"/>
                <a:gd name="T3" fmla="*/ 0 h 11477"/>
                <a:gd name="T4" fmla="*/ 0 w 536"/>
                <a:gd name="T5" fmla="*/ 0 h 11477"/>
                <a:gd name="T6" fmla="*/ 0 w 536"/>
                <a:gd name="T7" fmla="*/ 0 h 11477"/>
                <a:gd name="T8" fmla="*/ 0 w 536"/>
                <a:gd name="T9" fmla="*/ 0 h 11477"/>
                <a:gd name="T10" fmla="*/ 0 w 536"/>
                <a:gd name="T11" fmla="*/ 0 h 11477"/>
                <a:gd name="T12" fmla="*/ 0 w 536"/>
                <a:gd name="T13" fmla="*/ 0 h 11477"/>
                <a:gd name="T14" fmla="*/ 0 w 536"/>
                <a:gd name="T15" fmla="*/ 0 h 11477"/>
                <a:gd name="T16" fmla="*/ 0 w 536"/>
                <a:gd name="T17" fmla="*/ 2147483647 h 11477"/>
                <a:gd name="T18" fmla="*/ 0 w 536"/>
                <a:gd name="T19" fmla="*/ 2147483647 h 114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6"/>
                <a:gd name="T31" fmla="*/ 0 h 11477"/>
                <a:gd name="T32" fmla="*/ 536 w 536"/>
                <a:gd name="T33" fmla="*/ 11477 h 114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6" h="11477">
                  <a:moveTo>
                    <a:pt x="238" y="11477"/>
                  </a:moveTo>
                  <a:lnTo>
                    <a:pt x="0" y="57"/>
                  </a:lnTo>
                  <a:lnTo>
                    <a:pt x="34" y="42"/>
                  </a:lnTo>
                  <a:lnTo>
                    <a:pt x="69" y="27"/>
                  </a:lnTo>
                  <a:lnTo>
                    <a:pt x="107" y="13"/>
                  </a:lnTo>
                  <a:lnTo>
                    <a:pt x="146" y="0"/>
                  </a:lnTo>
                  <a:lnTo>
                    <a:pt x="297" y="0"/>
                  </a:lnTo>
                  <a:lnTo>
                    <a:pt x="536" y="11477"/>
                  </a:lnTo>
                  <a:lnTo>
                    <a:pt x="238" y="11477"/>
                  </a:lnTo>
                  <a:close/>
                </a:path>
              </a:pathLst>
            </a:custGeom>
            <a:solidFill>
              <a:srgbClr val="FDE200"/>
            </a:solidFill>
            <a:ln w="9525">
              <a:noFill/>
              <a:round/>
              <a:headEnd/>
              <a:tailEnd/>
            </a:ln>
          </p:spPr>
          <p:txBody>
            <a:bodyPr/>
            <a:lstStyle/>
            <a:p>
              <a:pPr eaLnBrk="1" hangingPunct="1"/>
              <a:endParaRPr lang="pt-BR" u="none"/>
            </a:p>
          </p:txBody>
        </p:sp>
        <p:sp>
          <p:nvSpPr>
            <p:cNvPr id="459788" name="Freeform 61"/>
            <p:cNvSpPr>
              <a:spLocks/>
            </p:cNvSpPr>
            <p:nvPr/>
          </p:nvSpPr>
          <p:spPr bwMode="auto">
            <a:xfrm>
              <a:off x="1042988" y="1303338"/>
              <a:ext cx="214313"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FCDB00"/>
            </a:solidFill>
            <a:ln w="9525">
              <a:noFill/>
              <a:round/>
              <a:headEnd/>
              <a:tailEnd/>
            </a:ln>
          </p:spPr>
          <p:txBody>
            <a:bodyPr/>
            <a:lstStyle/>
            <a:p>
              <a:pPr eaLnBrk="1" hangingPunct="1"/>
              <a:endParaRPr lang="pt-BR" u="none"/>
            </a:p>
          </p:txBody>
        </p:sp>
        <p:sp>
          <p:nvSpPr>
            <p:cNvPr id="459789" name="Freeform 62"/>
            <p:cNvSpPr>
              <a:spLocks/>
            </p:cNvSpPr>
            <p:nvPr/>
          </p:nvSpPr>
          <p:spPr bwMode="auto">
            <a:xfrm>
              <a:off x="1103313"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FBD600"/>
            </a:solidFill>
            <a:ln w="9525">
              <a:noFill/>
              <a:round/>
              <a:headEnd/>
              <a:tailEnd/>
            </a:ln>
          </p:spPr>
          <p:txBody>
            <a:bodyPr/>
            <a:lstStyle/>
            <a:p>
              <a:pPr eaLnBrk="1" hangingPunct="1"/>
              <a:endParaRPr lang="pt-BR" u="none"/>
            </a:p>
          </p:txBody>
        </p:sp>
        <p:sp>
          <p:nvSpPr>
            <p:cNvPr id="459790" name="Freeform 63"/>
            <p:cNvSpPr>
              <a:spLocks/>
            </p:cNvSpPr>
            <p:nvPr/>
          </p:nvSpPr>
          <p:spPr bwMode="auto">
            <a:xfrm>
              <a:off x="1162050"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FAD000"/>
            </a:solidFill>
            <a:ln w="9525">
              <a:noFill/>
              <a:round/>
              <a:headEnd/>
              <a:tailEnd/>
            </a:ln>
          </p:spPr>
          <p:txBody>
            <a:bodyPr/>
            <a:lstStyle/>
            <a:p>
              <a:pPr eaLnBrk="1" hangingPunct="1"/>
              <a:endParaRPr lang="pt-BR" u="none"/>
            </a:p>
          </p:txBody>
        </p:sp>
        <p:sp>
          <p:nvSpPr>
            <p:cNvPr id="459791" name="Freeform 64"/>
            <p:cNvSpPr>
              <a:spLocks/>
            </p:cNvSpPr>
            <p:nvPr/>
          </p:nvSpPr>
          <p:spPr bwMode="auto">
            <a:xfrm>
              <a:off x="1220788" y="1303338"/>
              <a:ext cx="214313"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39" y="11477"/>
                  </a:moveTo>
                  <a:lnTo>
                    <a:pt x="0" y="0"/>
                  </a:lnTo>
                  <a:lnTo>
                    <a:pt x="298" y="0"/>
                  </a:lnTo>
                  <a:lnTo>
                    <a:pt x="538" y="11477"/>
                  </a:lnTo>
                  <a:lnTo>
                    <a:pt x="239" y="11477"/>
                  </a:lnTo>
                  <a:close/>
                </a:path>
              </a:pathLst>
            </a:custGeom>
            <a:solidFill>
              <a:srgbClr val="FACC00"/>
            </a:solidFill>
            <a:ln w="9525">
              <a:noFill/>
              <a:round/>
              <a:headEnd/>
              <a:tailEnd/>
            </a:ln>
          </p:spPr>
          <p:txBody>
            <a:bodyPr/>
            <a:lstStyle/>
            <a:p>
              <a:pPr eaLnBrk="1" hangingPunct="1"/>
              <a:endParaRPr lang="pt-BR" u="none"/>
            </a:p>
          </p:txBody>
        </p:sp>
        <p:sp>
          <p:nvSpPr>
            <p:cNvPr id="459792" name="Freeform 65"/>
            <p:cNvSpPr>
              <a:spLocks/>
            </p:cNvSpPr>
            <p:nvPr/>
          </p:nvSpPr>
          <p:spPr bwMode="auto">
            <a:xfrm>
              <a:off x="1279525" y="1303338"/>
              <a:ext cx="214313"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39" y="11477"/>
                  </a:moveTo>
                  <a:lnTo>
                    <a:pt x="0" y="0"/>
                  </a:lnTo>
                  <a:lnTo>
                    <a:pt x="298" y="0"/>
                  </a:lnTo>
                  <a:lnTo>
                    <a:pt x="538" y="11477"/>
                  </a:lnTo>
                  <a:lnTo>
                    <a:pt x="239" y="11477"/>
                  </a:lnTo>
                  <a:close/>
                </a:path>
              </a:pathLst>
            </a:custGeom>
            <a:solidFill>
              <a:srgbClr val="F9C800"/>
            </a:solidFill>
            <a:ln w="9525">
              <a:noFill/>
              <a:round/>
              <a:headEnd/>
              <a:tailEnd/>
            </a:ln>
          </p:spPr>
          <p:txBody>
            <a:bodyPr/>
            <a:lstStyle/>
            <a:p>
              <a:pPr eaLnBrk="1" hangingPunct="1"/>
              <a:endParaRPr lang="pt-BR" u="none"/>
            </a:p>
          </p:txBody>
        </p:sp>
        <p:sp>
          <p:nvSpPr>
            <p:cNvPr id="459793" name="Freeform 66"/>
            <p:cNvSpPr>
              <a:spLocks/>
            </p:cNvSpPr>
            <p:nvPr/>
          </p:nvSpPr>
          <p:spPr bwMode="auto">
            <a:xfrm>
              <a:off x="1339850"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8" y="0"/>
                  </a:lnTo>
                  <a:lnTo>
                    <a:pt x="538" y="11477"/>
                  </a:lnTo>
                  <a:lnTo>
                    <a:pt x="240" y="11477"/>
                  </a:lnTo>
                  <a:close/>
                </a:path>
              </a:pathLst>
            </a:custGeom>
            <a:solidFill>
              <a:srgbClr val="F8C300"/>
            </a:solidFill>
            <a:ln w="9525">
              <a:noFill/>
              <a:round/>
              <a:headEnd/>
              <a:tailEnd/>
            </a:ln>
          </p:spPr>
          <p:txBody>
            <a:bodyPr/>
            <a:lstStyle/>
            <a:p>
              <a:pPr eaLnBrk="1" hangingPunct="1"/>
              <a:endParaRPr lang="pt-BR" u="none"/>
            </a:p>
          </p:txBody>
        </p:sp>
        <p:sp>
          <p:nvSpPr>
            <p:cNvPr id="459794" name="Freeform 67"/>
            <p:cNvSpPr>
              <a:spLocks/>
            </p:cNvSpPr>
            <p:nvPr/>
          </p:nvSpPr>
          <p:spPr bwMode="auto">
            <a:xfrm>
              <a:off x="1398588"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8" y="0"/>
                  </a:lnTo>
                  <a:lnTo>
                    <a:pt x="538" y="11477"/>
                  </a:lnTo>
                  <a:lnTo>
                    <a:pt x="240" y="11477"/>
                  </a:lnTo>
                  <a:close/>
                </a:path>
              </a:pathLst>
            </a:custGeom>
            <a:solidFill>
              <a:srgbClr val="F7BF00"/>
            </a:solidFill>
            <a:ln w="9525">
              <a:noFill/>
              <a:round/>
              <a:headEnd/>
              <a:tailEnd/>
            </a:ln>
          </p:spPr>
          <p:txBody>
            <a:bodyPr/>
            <a:lstStyle/>
            <a:p>
              <a:pPr eaLnBrk="1" hangingPunct="1"/>
              <a:endParaRPr lang="pt-BR" u="none"/>
            </a:p>
          </p:txBody>
        </p:sp>
        <p:sp>
          <p:nvSpPr>
            <p:cNvPr id="459795" name="Freeform 68"/>
            <p:cNvSpPr>
              <a:spLocks/>
            </p:cNvSpPr>
            <p:nvPr/>
          </p:nvSpPr>
          <p:spPr bwMode="auto">
            <a:xfrm>
              <a:off x="1457325" y="1303338"/>
              <a:ext cx="214313"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8" y="0"/>
                  </a:lnTo>
                  <a:lnTo>
                    <a:pt x="538" y="11477"/>
                  </a:lnTo>
                  <a:lnTo>
                    <a:pt x="240" y="11477"/>
                  </a:lnTo>
                  <a:close/>
                </a:path>
              </a:pathLst>
            </a:custGeom>
            <a:solidFill>
              <a:srgbClr val="F6BB00"/>
            </a:solidFill>
            <a:ln w="9525">
              <a:noFill/>
              <a:round/>
              <a:headEnd/>
              <a:tailEnd/>
            </a:ln>
          </p:spPr>
          <p:txBody>
            <a:bodyPr/>
            <a:lstStyle/>
            <a:p>
              <a:pPr eaLnBrk="1" hangingPunct="1"/>
              <a:endParaRPr lang="pt-BR" u="none"/>
            </a:p>
          </p:txBody>
        </p:sp>
        <p:sp>
          <p:nvSpPr>
            <p:cNvPr id="459796" name="Freeform 69"/>
            <p:cNvSpPr>
              <a:spLocks/>
            </p:cNvSpPr>
            <p:nvPr/>
          </p:nvSpPr>
          <p:spPr bwMode="auto">
            <a:xfrm>
              <a:off x="1517650"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9" y="0"/>
                  </a:lnTo>
                  <a:lnTo>
                    <a:pt x="538" y="11477"/>
                  </a:lnTo>
                  <a:lnTo>
                    <a:pt x="240" y="11477"/>
                  </a:lnTo>
                  <a:close/>
                </a:path>
              </a:pathLst>
            </a:custGeom>
            <a:solidFill>
              <a:srgbClr val="F5B600"/>
            </a:solidFill>
            <a:ln w="9525">
              <a:noFill/>
              <a:round/>
              <a:headEnd/>
              <a:tailEnd/>
            </a:ln>
          </p:spPr>
          <p:txBody>
            <a:bodyPr/>
            <a:lstStyle/>
            <a:p>
              <a:pPr eaLnBrk="1" hangingPunct="1"/>
              <a:endParaRPr lang="pt-BR" u="none"/>
            </a:p>
          </p:txBody>
        </p:sp>
        <p:sp>
          <p:nvSpPr>
            <p:cNvPr id="459797" name="Freeform 70"/>
            <p:cNvSpPr>
              <a:spLocks/>
            </p:cNvSpPr>
            <p:nvPr/>
          </p:nvSpPr>
          <p:spPr bwMode="auto">
            <a:xfrm>
              <a:off x="1576388"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9" y="0"/>
                  </a:lnTo>
                  <a:lnTo>
                    <a:pt x="538" y="11477"/>
                  </a:lnTo>
                  <a:lnTo>
                    <a:pt x="240" y="11477"/>
                  </a:lnTo>
                  <a:close/>
                </a:path>
              </a:pathLst>
            </a:custGeom>
            <a:solidFill>
              <a:srgbClr val="F4B100"/>
            </a:solidFill>
            <a:ln w="9525">
              <a:noFill/>
              <a:round/>
              <a:headEnd/>
              <a:tailEnd/>
            </a:ln>
          </p:spPr>
          <p:txBody>
            <a:bodyPr/>
            <a:lstStyle/>
            <a:p>
              <a:pPr eaLnBrk="1" hangingPunct="1"/>
              <a:endParaRPr lang="pt-BR" u="none"/>
            </a:p>
          </p:txBody>
        </p:sp>
        <p:sp>
          <p:nvSpPr>
            <p:cNvPr id="459798" name="Freeform 71"/>
            <p:cNvSpPr>
              <a:spLocks/>
            </p:cNvSpPr>
            <p:nvPr/>
          </p:nvSpPr>
          <p:spPr bwMode="auto">
            <a:xfrm>
              <a:off x="1635125" y="1303338"/>
              <a:ext cx="214313"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F3AD00"/>
            </a:solidFill>
            <a:ln w="9525">
              <a:noFill/>
              <a:round/>
              <a:headEnd/>
              <a:tailEnd/>
            </a:ln>
          </p:spPr>
          <p:txBody>
            <a:bodyPr/>
            <a:lstStyle/>
            <a:p>
              <a:pPr eaLnBrk="1" hangingPunct="1"/>
              <a:endParaRPr lang="pt-BR" u="none"/>
            </a:p>
          </p:txBody>
        </p:sp>
        <p:sp>
          <p:nvSpPr>
            <p:cNvPr id="459799" name="Freeform 72"/>
            <p:cNvSpPr>
              <a:spLocks/>
            </p:cNvSpPr>
            <p:nvPr/>
          </p:nvSpPr>
          <p:spPr bwMode="auto">
            <a:xfrm>
              <a:off x="1693863" y="1303338"/>
              <a:ext cx="214313"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F2AA00"/>
            </a:solidFill>
            <a:ln w="9525">
              <a:noFill/>
              <a:round/>
              <a:headEnd/>
              <a:tailEnd/>
            </a:ln>
          </p:spPr>
          <p:txBody>
            <a:bodyPr/>
            <a:lstStyle/>
            <a:p>
              <a:pPr eaLnBrk="1" hangingPunct="1"/>
              <a:endParaRPr lang="pt-BR" u="none"/>
            </a:p>
          </p:txBody>
        </p:sp>
        <p:sp>
          <p:nvSpPr>
            <p:cNvPr id="459800" name="Freeform 73"/>
            <p:cNvSpPr>
              <a:spLocks/>
            </p:cNvSpPr>
            <p:nvPr/>
          </p:nvSpPr>
          <p:spPr bwMode="auto">
            <a:xfrm>
              <a:off x="1754188"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F1A600"/>
            </a:solidFill>
            <a:ln w="9525">
              <a:noFill/>
              <a:round/>
              <a:headEnd/>
              <a:tailEnd/>
            </a:ln>
          </p:spPr>
          <p:txBody>
            <a:bodyPr/>
            <a:lstStyle/>
            <a:p>
              <a:pPr eaLnBrk="1" hangingPunct="1"/>
              <a:endParaRPr lang="pt-BR" u="none"/>
            </a:p>
          </p:txBody>
        </p:sp>
        <p:sp>
          <p:nvSpPr>
            <p:cNvPr id="459801" name="Freeform 74"/>
            <p:cNvSpPr>
              <a:spLocks/>
            </p:cNvSpPr>
            <p:nvPr/>
          </p:nvSpPr>
          <p:spPr bwMode="auto">
            <a:xfrm>
              <a:off x="1812925"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39" y="11477"/>
                  </a:moveTo>
                  <a:lnTo>
                    <a:pt x="0" y="0"/>
                  </a:lnTo>
                  <a:lnTo>
                    <a:pt x="298" y="0"/>
                  </a:lnTo>
                  <a:lnTo>
                    <a:pt x="538" y="11477"/>
                  </a:lnTo>
                  <a:lnTo>
                    <a:pt x="239" y="11477"/>
                  </a:lnTo>
                  <a:close/>
                </a:path>
              </a:pathLst>
            </a:custGeom>
            <a:solidFill>
              <a:srgbClr val="F0A200"/>
            </a:solidFill>
            <a:ln w="9525">
              <a:noFill/>
              <a:round/>
              <a:headEnd/>
              <a:tailEnd/>
            </a:ln>
          </p:spPr>
          <p:txBody>
            <a:bodyPr/>
            <a:lstStyle/>
            <a:p>
              <a:pPr eaLnBrk="1" hangingPunct="1"/>
              <a:endParaRPr lang="pt-BR" u="none"/>
            </a:p>
          </p:txBody>
        </p:sp>
        <p:sp>
          <p:nvSpPr>
            <p:cNvPr id="459802" name="Freeform 75"/>
            <p:cNvSpPr>
              <a:spLocks/>
            </p:cNvSpPr>
            <p:nvPr/>
          </p:nvSpPr>
          <p:spPr bwMode="auto">
            <a:xfrm>
              <a:off x="1871663" y="1303338"/>
              <a:ext cx="214313"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39" y="11477"/>
                  </a:moveTo>
                  <a:lnTo>
                    <a:pt x="0" y="0"/>
                  </a:lnTo>
                  <a:lnTo>
                    <a:pt x="298" y="0"/>
                  </a:lnTo>
                  <a:lnTo>
                    <a:pt x="538" y="11477"/>
                  </a:lnTo>
                  <a:lnTo>
                    <a:pt x="239" y="11477"/>
                  </a:lnTo>
                  <a:close/>
                </a:path>
              </a:pathLst>
            </a:custGeom>
            <a:solidFill>
              <a:srgbClr val="EF9E0A"/>
            </a:solidFill>
            <a:ln w="9525">
              <a:noFill/>
              <a:round/>
              <a:headEnd/>
              <a:tailEnd/>
            </a:ln>
          </p:spPr>
          <p:txBody>
            <a:bodyPr/>
            <a:lstStyle/>
            <a:p>
              <a:pPr eaLnBrk="1" hangingPunct="1"/>
              <a:endParaRPr lang="pt-BR" u="none"/>
            </a:p>
          </p:txBody>
        </p:sp>
        <p:sp>
          <p:nvSpPr>
            <p:cNvPr id="459803" name="Freeform 76"/>
            <p:cNvSpPr>
              <a:spLocks/>
            </p:cNvSpPr>
            <p:nvPr/>
          </p:nvSpPr>
          <p:spPr bwMode="auto">
            <a:xfrm>
              <a:off x="1931988"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8" y="0"/>
                  </a:lnTo>
                  <a:lnTo>
                    <a:pt x="538" y="11477"/>
                  </a:lnTo>
                  <a:lnTo>
                    <a:pt x="240" y="11477"/>
                  </a:lnTo>
                  <a:close/>
                </a:path>
              </a:pathLst>
            </a:custGeom>
            <a:solidFill>
              <a:srgbClr val="EE9A17"/>
            </a:solidFill>
            <a:ln w="9525">
              <a:noFill/>
              <a:round/>
              <a:headEnd/>
              <a:tailEnd/>
            </a:ln>
          </p:spPr>
          <p:txBody>
            <a:bodyPr/>
            <a:lstStyle/>
            <a:p>
              <a:pPr eaLnBrk="1" hangingPunct="1"/>
              <a:endParaRPr lang="pt-BR" u="none"/>
            </a:p>
          </p:txBody>
        </p:sp>
        <p:sp>
          <p:nvSpPr>
            <p:cNvPr id="459804" name="Freeform 77"/>
            <p:cNvSpPr>
              <a:spLocks/>
            </p:cNvSpPr>
            <p:nvPr/>
          </p:nvSpPr>
          <p:spPr bwMode="auto">
            <a:xfrm>
              <a:off x="1990725"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8" y="0"/>
                  </a:lnTo>
                  <a:lnTo>
                    <a:pt x="538" y="11477"/>
                  </a:lnTo>
                  <a:lnTo>
                    <a:pt x="240" y="11477"/>
                  </a:lnTo>
                  <a:close/>
                </a:path>
              </a:pathLst>
            </a:custGeom>
            <a:solidFill>
              <a:srgbClr val="ED951F"/>
            </a:solidFill>
            <a:ln w="9525">
              <a:noFill/>
              <a:round/>
              <a:headEnd/>
              <a:tailEnd/>
            </a:ln>
          </p:spPr>
          <p:txBody>
            <a:bodyPr/>
            <a:lstStyle/>
            <a:p>
              <a:pPr eaLnBrk="1" hangingPunct="1"/>
              <a:endParaRPr lang="pt-BR" u="none"/>
            </a:p>
          </p:txBody>
        </p:sp>
        <p:sp>
          <p:nvSpPr>
            <p:cNvPr id="459805" name="Freeform 78"/>
            <p:cNvSpPr>
              <a:spLocks/>
            </p:cNvSpPr>
            <p:nvPr/>
          </p:nvSpPr>
          <p:spPr bwMode="auto">
            <a:xfrm>
              <a:off x="2049463"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8" y="0"/>
                  </a:lnTo>
                  <a:lnTo>
                    <a:pt x="538" y="11477"/>
                  </a:lnTo>
                  <a:lnTo>
                    <a:pt x="240" y="11477"/>
                  </a:lnTo>
                  <a:close/>
                </a:path>
              </a:pathLst>
            </a:custGeom>
            <a:solidFill>
              <a:srgbClr val="EC921E"/>
            </a:solidFill>
            <a:ln w="9525">
              <a:noFill/>
              <a:round/>
              <a:headEnd/>
              <a:tailEnd/>
            </a:ln>
          </p:spPr>
          <p:txBody>
            <a:bodyPr/>
            <a:lstStyle/>
            <a:p>
              <a:pPr eaLnBrk="1" hangingPunct="1"/>
              <a:endParaRPr lang="pt-BR" u="none"/>
            </a:p>
          </p:txBody>
        </p:sp>
        <p:sp>
          <p:nvSpPr>
            <p:cNvPr id="459806" name="Freeform 79"/>
            <p:cNvSpPr>
              <a:spLocks/>
            </p:cNvSpPr>
            <p:nvPr/>
          </p:nvSpPr>
          <p:spPr bwMode="auto">
            <a:xfrm>
              <a:off x="2108200" y="1303338"/>
              <a:ext cx="214313"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9" y="0"/>
                  </a:lnTo>
                  <a:lnTo>
                    <a:pt x="538" y="11477"/>
                  </a:lnTo>
                  <a:lnTo>
                    <a:pt x="240" y="11477"/>
                  </a:lnTo>
                  <a:close/>
                </a:path>
              </a:pathLst>
            </a:custGeom>
            <a:solidFill>
              <a:srgbClr val="EC8F1E"/>
            </a:solidFill>
            <a:ln w="9525">
              <a:noFill/>
              <a:round/>
              <a:headEnd/>
              <a:tailEnd/>
            </a:ln>
          </p:spPr>
          <p:txBody>
            <a:bodyPr/>
            <a:lstStyle/>
            <a:p>
              <a:pPr eaLnBrk="1" hangingPunct="1"/>
              <a:endParaRPr lang="pt-BR" u="none"/>
            </a:p>
          </p:txBody>
        </p:sp>
        <p:sp>
          <p:nvSpPr>
            <p:cNvPr id="459807" name="Freeform 80"/>
            <p:cNvSpPr>
              <a:spLocks/>
            </p:cNvSpPr>
            <p:nvPr/>
          </p:nvSpPr>
          <p:spPr bwMode="auto">
            <a:xfrm>
              <a:off x="2168525"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300" y="0"/>
                  </a:lnTo>
                  <a:lnTo>
                    <a:pt x="538" y="11477"/>
                  </a:lnTo>
                  <a:lnTo>
                    <a:pt x="240" y="11477"/>
                  </a:lnTo>
                  <a:close/>
                </a:path>
              </a:pathLst>
            </a:custGeom>
            <a:solidFill>
              <a:srgbClr val="EB8C1D"/>
            </a:solidFill>
            <a:ln w="9525">
              <a:noFill/>
              <a:round/>
              <a:headEnd/>
              <a:tailEnd/>
            </a:ln>
          </p:spPr>
          <p:txBody>
            <a:bodyPr/>
            <a:lstStyle/>
            <a:p>
              <a:pPr eaLnBrk="1" hangingPunct="1"/>
              <a:endParaRPr lang="pt-BR" u="none"/>
            </a:p>
          </p:txBody>
        </p:sp>
        <p:sp>
          <p:nvSpPr>
            <p:cNvPr id="459808" name="Freeform 81"/>
            <p:cNvSpPr>
              <a:spLocks/>
            </p:cNvSpPr>
            <p:nvPr/>
          </p:nvSpPr>
          <p:spPr bwMode="auto">
            <a:xfrm>
              <a:off x="2227263"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9" y="0"/>
                  </a:lnTo>
                  <a:lnTo>
                    <a:pt x="537" y="11477"/>
                  </a:lnTo>
                  <a:lnTo>
                    <a:pt x="239" y="11477"/>
                  </a:lnTo>
                  <a:close/>
                </a:path>
              </a:pathLst>
            </a:custGeom>
            <a:solidFill>
              <a:srgbClr val="EA881C"/>
            </a:solidFill>
            <a:ln w="9525">
              <a:noFill/>
              <a:round/>
              <a:headEnd/>
              <a:tailEnd/>
            </a:ln>
          </p:spPr>
          <p:txBody>
            <a:bodyPr/>
            <a:lstStyle/>
            <a:p>
              <a:pPr eaLnBrk="1" hangingPunct="1"/>
              <a:endParaRPr lang="pt-BR" u="none"/>
            </a:p>
          </p:txBody>
        </p:sp>
        <p:sp>
          <p:nvSpPr>
            <p:cNvPr id="459809" name="Freeform 82"/>
            <p:cNvSpPr>
              <a:spLocks/>
            </p:cNvSpPr>
            <p:nvPr/>
          </p:nvSpPr>
          <p:spPr bwMode="auto">
            <a:xfrm>
              <a:off x="2286000" y="1303338"/>
              <a:ext cx="214313" cy="4554538"/>
            </a:xfrm>
            <a:custGeom>
              <a:avLst/>
              <a:gdLst>
                <a:gd name="T0" fmla="*/ 0 w 536"/>
                <a:gd name="T1" fmla="*/ 2147483647 h 11477"/>
                <a:gd name="T2" fmla="*/ 0 w 536"/>
                <a:gd name="T3" fmla="*/ 0 h 11477"/>
                <a:gd name="T4" fmla="*/ 0 w 536"/>
                <a:gd name="T5" fmla="*/ 0 h 11477"/>
                <a:gd name="T6" fmla="*/ 0 w 536"/>
                <a:gd name="T7" fmla="*/ 2147483647 h 11477"/>
                <a:gd name="T8" fmla="*/ 0 w 536"/>
                <a:gd name="T9" fmla="*/ 2147483647 h 11477"/>
                <a:gd name="T10" fmla="*/ 0 60000 65536"/>
                <a:gd name="T11" fmla="*/ 0 60000 65536"/>
                <a:gd name="T12" fmla="*/ 0 60000 65536"/>
                <a:gd name="T13" fmla="*/ 0 60000 65536"/>
                <a:gd name="T14" fmla="*/ 0 60000 65536"/>
                <a:gd name="T15" fmla="*/ 0 w 536"/>
                <a:gd name="T16" fmla="*/ 0 h 11477"/>
                <a:gd name="T17" fmla="*/ 536 w 536"/>
                <a:gd name="T18" fmla="*/ 11477 h 11477"/>
              </a:gdLst>
              <a:ahLst/>
              <a:cxnLst>
                <a:cxn ang="T10">
                  <a:pos x="T0" y="T1"/>
                </a:cxn>
                <a:cxn ang="T11">
                  <a:pos x="T2" y="T3"/>
                </a:cxn>
                <a:cxn ang="T12">
                  <a:pos x="T4" y="T5"/>
                </a:cxn>
                <a:cxn ang="T13">
                  <a:pos x="T6" y="T7"/>
                </a:cxn>
                <a:cxn ang="T14">
                  <a:pos x="T8" y="T9"/>
                </a:cxn>
              </a:cxnLst>
              <a:rect l="T15" t="T16" r="T17" b="T18"/>
              <a:pathLst>
                <a:path w="536" h="11477">
                  <a:moveTo>
                    <a:pt x="238" y="11477"/>
                  </a:moveTo>
                  <a:lnTo>
                    <a:pt x="0" y="0"/>
                  </a:lnTo>
                  <a:lnTo>
                    <a:pt x="298" y="0"/>
                  </a:lnTo>
                  <a:lnTo>
                    <a:pt x="536" y="11477"/>
                  </a:lnTo>
                  <a:lnTo>
                    <a:pt x="238" y="11477"/>
                  </a:lnTo>
                  <a:close/>
                </a:path>
              </a:pathLst>
            </a:custGeom>
            <a:solidFill>
              <a:srgbClr val="E9851B"/>
            </a:solidFill>
            <a:ln w="9525">
              <a:noFill/>
              <a:round/>
              <a:headEnd/>
              <a:tailEnd/>
            </a:ln>
          </p:spPr>
          <p:txBody>
            <a:bodyPr/>
            <a:lstStyle/>
            <a:p>
              <a:pPr eaLnBrk="1" hangingPunct="1"/>
              <a:endParaRPr lang="pt-BR" u="none"/>
            </a:p>
          </p:txBody>
        </p:sp>
        <p:sp>
          <p:nvSpPr>
            <p:cNvPr id="459810" name="Freeform 83"/>
            <p:cNvSpPr>
              <a:spLocks/>
            </p:cNvSpPr>
            <p:nvPr/>
          </p:nvSpPr>
          <p:spPr bwMode="auto">
            <a:xfrm>
              <a:off x="2346325" y="1303338"/>
              <a:ext cx="212725" cy="4554538"/>
            </a:xfrm>
            <a:custGeom>
              <a:avLst/>
              <a:gdLst>
                <a:gd name="T0" fmla="*/ 0 w 536"/>
                <a:gd name="T1" fmla="*/ 2147483647 h 11477"/>
                <a:gd name="T2" fmla="*/ 0 w 536"/>
                <a:gd name="T3" fmla="*/ 0 h 11477"/>
                <a:gd name="T4" fmla="*/ 0 w 536"/>
                <a:gd name="T5" fmla="*/ 0 h 11477"/>
                <a:gd name="T6" fmla="*/ 0 w 536"/>
                <a:gd name="T7" fmla="*/ 2147483647 h 11477"/>
                <a:gd name="T8" fmla="*/ 0 w 536"/>
                <a:gd name="T9" fmla="*/ 2147483647 h 11477"/>
                <a:gd name="T10" fmla="*/ 0 60000 65536"/>
                <a:gd name="T11" fmla="*/ 0 60000 65536"/>
                <a:gd name="T12" fmla="*/ 0 60000 65536"/>
                <a:gd name="T13" fmla="*/ 0 60000 65536"/>
                <a:gd name="T14" fmla="*/ 0 60000 65536"/>
                <a:gd name="T15" fmla="*/ 0 w 536"/>
                <a:gd name="T16" fmla="*/ 0 h 11477"/>
                <a:gd name="T17" fmla="*/ 536 w 536"/>
                <a:gd name="T18" fmla="*/ 11477 h 11477"/>
              </a:gdLst>
              <a:ahLst/>
              <a:cxnLst>
                <a:cxn ang="T10">
                  <a:pos x="T0" y="T1"/>
                </a:cxn>
                <a:cxn ang="T11">
                  <a:pos x="T2" y="T3"/>
                </a:cxn>
                <a:cxn ang="T12">
                  <a:pos x="T4" y="T5"/>
                </a:cxn>
                <a:cxn ang="T13">
                  <a:pos x="T6" y="T7"/>
                </a:cxn>
                <a:cxn ang="T14">
                  <a:pos x="T8" y="T9"/>
                </a:cxn>
              </a:cxnLst>
              <a:rect l="T15" t="T16" r="T17" b="T18"/>
              <a:pathLst>
                <a:path w="536" h="11477">
                  <a:moveTo>
                    <a:pt x="238" y="11477"/>
                  </a:moveTo>
                  <a:lnTo>
                    <a:pt x="0" y="0"/>
                  </a:lnTo>
                  <a:lnTo>
                    <a:pt x="298" y="0"/>
                  </a:lnTo>
                  <a:lnTo>
                    <a:pt x="536" y="11477"/>
                  </a:lnTo>
                  <a:lnTo>
                    <a:pt x="238" y="11477"/>
                  </a:lnTo>
                  <a:close/>
                </a:path>
              </a:pathLst>
            </a:custGeom>
            <a:solidFill>
              <a:srgbClr val="E9811B"/>
            </a:solidFill>
            <a:ln w="9525">
              <a:noFill/>
              <a:round/>
              <a:headEnd/>
              <a:tailEnd/>
            </a:ln>
          </p:spPr>
          <p:txBody>
            <a:bodyPr/>
            <a:lstStyle/>
            <a:p>
              <a:pPr eaLnBrk="1" hangingPunct="1"/>
              <a:endParaRPr lang="pt-BR" u="none"/>
            </a:p>
          </p:txBody>
        </p:sp>
        <p:sp>
          <p:nvSpPr>
            <p:cNvPr id="459811" name="Freeform 84"/>
            <p:cNvSpPr>
              <a:spLocks/>
            </p:cNvSpPr>
            <p:nvPr/>
          </p:nvSpPr>
          <p:spPr bwMode="auto">
            <a:xfrm>
              <a:off x="2405063"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8" y="11477"/>
                  </a:moveTo>
                  <a:lnTo>
                    <a:pt x="0" y="0"/>
                  </a:lnTo>
                  <a:lnTo>
                    <a:pt x="298" y="0"/>
                  </a:lnTo>
                  <a:lnTo>
                    <a:pt x="537" y="11477"/>
                  </a:lnTo>
                  <a:lnTo>
                    <a:pt x="238" y="11477"/>
                  </a:lnTo>
                  <a:close/>
                </a:path>
              </a:pathLst>
            </a:custGeom>
            <a:solidFill>
              <a:srgbClr val="E87D1A"/>
            </a:solidFill>
            <a:ln w="9525">
              <a:noFill/>
              <a:round/>
              <a:headEnd/>
              <a:tailEnd/>
            </a:ln>
          </p:spPr>
          <p:txBody>
            <a:bodyPr/>
            <a:lstStyle/>
            <a:p>
              <a:pPr eaLnBrk="1" hangingPunct="1"/>
              <a:endParaRPr lang="pt-BR" u="none"/>
            </a:p>
          </p:txBody>
        </p:sp>
        <p:sp>
          <p:nvSpPr>
            <p:cNvPr id="459812" name="Freeform 85"/>
            <p:cNvSpPr>
              <a:spLocks/>
            </p:cNvSpPr>
            <p:nvPr/>
          </p:nvSpPr>
          <p:spPr bwMode="auto">
            <a:xfrm>
              <a:off x="2463800"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8" y="11477"/>
                  </a:moveTo>
                  <a:lnTo>
                    <a:pt x="0" y="0"/>
                  </a:lnTo>
                  <a:lnTo>
                    <a:pt x="298" y="0"/>
                  </a:lnTo>
                  <a:lnTo>
                    <a:pt x="537" y="11477"/>
                  </a:lnTo>
                  <a:lnTo>
                    <a:pt x="238" y="11477"/>
                  </a:lnTo>
                  <a:close/>
                </a:path>
              </a:pathLst>
            </a:custGeom>
            <a:solidFill>
              <a:srgbClr val="E77A19"/>
            </a:solidFill>
            <a:ln w="9525">
              <a:noFill/>
              <a:round/>
              <a:headEnd/>
              <a:tailEnd/>
            </a:ln>
          </p:spPr>
          <p:txBody>
            <a:bodyPr/>
            <a:lstStyle/>
            <a:p>
              <a:pPr eaLnBrk="1" hangingPunct="1"/>
              <a:endParaRPr lang="pt-BR" u="none"/>
            </a:p>
          </p:txBody>
        </p:sp>
        <p:sp>
          <p:nvSpPr>
            <p:cNvPr id="459813" name="Freeform 86"/>
            <p:cNvSpPr>
              <a:spLocks/>
            </p:cNvSpPr>
            <p:nvPr/>
          </p:nvSpPr>
          <p:spPr bwMode="auto">
            <a:xfrm>
              <a:off x="2524125"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E77717"/>
            </a:solidFill>
            <a:ln w="9525">
              <a:noFill/>
              <a:round/>
              <a:headEnd/>
              <a:tailEnd/>
            </a:ln>
          </p:spPr>
          <p:txBody>
            <a:bodyPr/>
            <a:lstStyle/>
            <a:p>
              <a:pPr eaLnBrk="1" hangingPunct="1"/>
              <a:endParaRPr lang="pt-BR" u="none"/>
            </a:p>
          </p:txBody>
        </p:sp>
        <p:sp>
          <p:nvSpPr>
            <p:cNvPr id="459814" name="Freeform 87"/>
            <p:cNvSpPr>
              <a:spLocks/>
            </p:cNvSpPr>
            <p:nvPr/>
          </p:nvSpPr>
          <p:spPr bwMode="auto">
            <a:xfrm>
              <a:off x="2582863"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9" y="0"/>
                  </a:lnTo>
                  <a:lnTo>
                    <a:pt x="537" y="11477"/>
                  </a:lnTo>
                  <a:lnTo>
                    <a:pt x="239" y="11477"/>
                  </a:lnTo>
                  <a:close/>
                </a:path>
              </a:pathLst>
            </a:custGeom>
            <a:solidFill>
              <a:srgbClr val="E67316"/>
            </a:solidFill>
            <a:ln w="9525">
              <a:noFill/>
              <a:round/>
              <a:headEnd/>
              <a:tailEnd/>
            </a:ln>
          </p:spPr>
          <p:txBody>
            <a:bodyPr/>
            <a:lstStyle/>
            <a:p>
              <a:pPr eaLnBrk="1" hangingPunct="1"/>
              <a:endParaRPr lang="pt-BR" u="none"/>
            </a:p>
          </p:txBody>
        </p:sp>
        <p:sp>
          <p:nvSpPr>
            <p:cNvPr id="459815" name="Freeform 88"/>
            <p:cNvSpPr>
              <a:spLocks/>
            </p:cNvSpPr>
            <p:nvPr/>
          </p:nvSpPr>
          <p:spPr bwMode="auto">
            <a:xfrm>
              <a:off x="2641600"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9" y="0"/>
                  </a:lnTo>
                  <a:lnTo>
                    <a:pt x="537" y="11477"/>
                  </a:lnTo>
                  <a:lnTo>
                    <a:pt x="239" y="11477"/>
                  </a:lnTo>
                  <a:close/>
                </a:path>
              </a:pathLst>
            </a:custGeom>
            <a:solidFill>
              <a:srgbClr val="E67016"/>
            </a:solidFill>
            <a:ln w="9525">
              <a:noFill/>
              <a:round/>
              <a:headEnd/>
              <a:tailEnd/>
            </a:ln>
          </p:spPr>
          <p:txBody>
            <a:bodyPr/>
            <a:lstStyle/>
            <a:p>
              <a:pPr eaLnBrk="1" hangingPunct="1"/>
              <a:endParaRPr lang="pt-BR" u="none"/>
            </a:p>
          </p:txBody>
        </p:sp>
        <p:sp>
          <p:nvSpPr>
            <p:cNvPr id="459816" name="Freeform 89"/>
            <p:cNvSpPr>
              <a:spLocks/>
            </p:cNvSpPr>
            <p:nvPr/>
          </p:nvSpPr>
          <p:spPr bwMode="auto">
            <a:xfrm>
              <a:off x="2700338" y="1303338"/>
              <a:ext cx="214313" cy="4554538"/>
            </a:xfrm>
            <a:custGeom>
              <a:avLst/>
              <a:gdLst>
                <a:gd name="T0" fmla="*/ 0 w 536"/>
                <a:gd name="T1" fmla="*/ 2147483647 h 11477"/>
                <a:gd name="T2" fmla="*/ 0 w 536"/>
                <a:gd name="T3" fmla="*/ 0 h 11477"/>
                <a:gd name="T4" fmla="*/ 0 w 536"/>
                <a:gd name="T5" fmla="*/ 0 h 11477"/>
                <a:gd name="T6" fmla="*/ 0 w 536"/>
                <a:gd name="T7" fmla="*/ 2147483647 h 11477"/>
                <a:gd name="T8" fmla="*/ 0 w 536"/>
                <a:gd name="T9" fmla="*/ 2147483647 h 11477"/>
                <a:gd name="T10" fmla="*/ 0 60000 65536"/>
                <a:gd name="T11" fmla="*/ 0 60000 65536"/>
                <a:gd name="T12" fmla="*/ 0 60000 65536"/>
                <a:gd name="T13" fmla="*/ 0 60000 65536"/>
                <a:gd name="T14" fmla="*/ 0 60000 65536"/>
                <a:gd name="T15" fmla="*/ 0 w 536"/>
                <a:gd name="T16" fmla="*/ 0 h 11477"/>
                <a:gd name="T17" fmla="*/ 536 w 536"/>
                <a:gd name="T18" fmla="*/ 11477 h 11477"/>
              </a:gdLst>
              <a:ahLst/>
              <a:cxnLst>
                <a:cxn ang="T10">
                  <a:pos x="T0" y="T1"/>
                </a:cxn>
                <a:cxn ang="T11">
                  <a:pos x="T2" y="T3"/>
                </a:cxn>
                <a:cxn ang="T12">
                  <a:pos x="T4" y="T5"/>
                </a:cxn>
                <a:cxn ang="T13">
                  <a:pos x="T6" y="T7"/>
                </a:cxn>
                <a:cxn ang="T14">
                  <a:pos x="T8" y="T9"/>
                </a:cxn>
              </a:cxnLst>
              <a:rect l="T15" t="T16" r="T17" b="T18"/>
              <a:pathLst>
                <a:path w="536" h="11477">
                  <a:moveTo>
                    <a:pt x="238" y="11477"/>
                  </a:moveTo>
                  <a:lnTo>
                    <a:pt x="0" y="0"/>
                  </a:lnTo>
                  <a:lnTo>
                    <a:pt x="298" y="0"/>
                  </a:lnTo>
                  <a:lnTo>
                    <a:pt x="536" y="11477"/>
                  </a:lnTo>
                  <a:lnTo>
                    <a:pt x="238" y="11477"/>
                  </a:lnTo>
                  <a:close/>
                </a:path>
              </a:pathLst>
            </a:custGeom>
            <a:solidFill>
              <a:srgbClr val="E56D15"/>
            </a:solidFill>
            <a:ln w="9525">
              <a:noFill/>
              <a:round/>
              <a:headEnd/>
              <a:tailEnd/>
            </a:ln>
          </p:spPr>
          <p:txBody>
            <a:bodyPr/>
            <a:lstStyle/>
            <a:p>
              <a:pPr eaLnBrk="1" hangingPunct="1"/>
              <a:endParaRPr lang="pt-BR" u="none"/>
            </a:p>
          </p:txBody>
        </p:sp>
        <p:sp>
          <p:nvSpPr>
            <p:cNvPr id="459817" name="Freeform 90"/>
            <p:cNvSpPr>
              <a:spLocks/>
            </p:cNvSpPr>
            <p:nvPr/>
          </p:nvSpPr>
          <p:spPr bwMode="auto">
            <a:xfrm>
              <a:off x="2760663" y="1303338"/>
              <a:ext cx="212725" cy="4554538"/>
            </a:xfrm>
            <a:custGeom>
              <a:avLst/>
              <a:gdLst>
                <a:gd name="T0" fmla="*/ 0 w 536"/>
                <a:gd name="T1" fmla="*/ 2147483647 h 11477"/>
                <a:gd name="T2" fmla="*/ 0 w 536"/>
                <a:gd name="T3" fmla="*/ 0 h 11477"/>
                <a:gd name="T4" fmla="*/ 0 w 536"/>
                <a:gd name="T5" fmla="*/ 0 h 11477"/>
                <a:gd name="T6" fmla="*/ 0 w 536"/>
                <a:gd name="T7" fmla="*/ 2147483647 h 11477"/>
                <a:gd name="T8" fmla="*/ 0 w 536"/>
                <a:gd name="T9" fmla="*/ 2147483647 h 11477"/>
                <a:gd name="T10" fmla="*/ 0 60000 65536"/>
                <a:gd name="T11" fmla="*/ 0 60000 65536"/>
                <a:gd name="T12" fmla="*/ 0 60000 65536"/>
                <a:gd name="T13" fmla="*/ 0 60000 65536"/>
                <a:gd name="T14" fmla="*/ 0 60000 65536"/>
                <a:gd name="T15" fmla="*/ 0 w 536"/>
                <a:gd name="T16" fmla="*/ 0 h 11477"/>
                <a:gd name="T17" fmla="*/ 536 w 536"/>
                <a:gd name="T18" fmla="*/ 11477 h 11477"/>
              </a:gdLst>
              <a:ahLst/>
              <a:cxnLst>
                <a:cxn ang="T10">
                  <a:pos x="T0" y="T1"/>
                </a:cxn>
                <a:cxn ang="T11">
                  <a:pos x="T2" y="T3"/>
                </a:cxn>
                <a:cxn ang="T12">
                  <a:pos x="T4" y="T5"/>
                </a:cxn>
                <a:cxn ang="T13">
                  <a:pos x="T6" y="T7"/>
                </a:cxn>
                <a:cxn ang="T14">
                  <a:pos x="T8" y="T9"/>
                </a:cxn>
              </a:cxnLst>
              <a:rect l="T15" t="T16" r="T17" b="T18"/>
              <a:pathLst>
                <a:path w="536" h="11477">
                  <a:moveTo>
                    <a:pt x="238" y="11477"/>
                  </a:moveTo>
                  <a:lnTo>
                    <a:pt x="0" y="0"/>
                  </a:lnTo>
                  <a:lnTo>
                    <a:pt x="298" y="0"/>
                  </a:lnTo>
                  <a:lnTo>
                    <a:pt x="536" y="11477"/>
                  </a:lnTo>
                  <a:lnTo>
                    <a:pt x="238" y="11477"/>
                  </a:lnTo>
                  <a:close/>
                </a:path>
              </a:pathLst>
            </a:custGeom>
            <a:solidFill>
              <a:srgbClr val="E46913"/>
            </a:solidFill>
            <a:ln w="9525">
              <a:noFill/>
              <a:round/>
              <a:headEnd/>
              <a:tailEnd/>
            </a:ln>
          </p:spPr>
          <p:txBody>
            <a:bodyPr/>
            <a:lstStyle/>
            <a:p>
              <a:pPr eaLnBrk="1" hangingPunct="1"/>
              <a:endParaRPr lang="pt-BR" u="none"/>
            </a:p>
          </p:txBody>
        </p:sp>
        <p:sp>
          <p:nvSpPr>
            <p:cNvPr id="459818" name="Freeform 91"/>
            <p:cNvSpPr>
              <a:spLocks/>
            </p:cNvSpPr>
            <p:nvPr/>
          </p:nvSpPr>
          <p:spPr bwMode="auto">
            <a:xfrm>
              <a:off x="2819400" y="1303338"/>
              <a:ext cx="212725" cy="4554538"/>
            </a:xfrm>
            <a:custGeom>
              <a:avLst/>
              <a:gdLst>
                <a:gd name="T0" fmla="*/ 0 w 536"/>
                <a:gd name="T1" fmla="*/ 2147483647 h 11477"/>
                <a:gd name="T2" fmla="*/ 0 w 536"/>
                <a:gd name="T3" fmla="*/ 0 h 11477"/>
                <a:gd name="T4" fmla="*/ 0 w 536"/>
                <a:gd name="T5" fmla="*/ 0 h 11477"/>
                <a:gd name="T6" fmla="*/ 0 w 536"/>
                <a:gd name="T7" fmla="*/ 2147483647 h 11477"/>
                <a:gd name="T8" fmla="*/ 0 w 536"/>
                <a:gd name="T9" fmla="*/ 2147483647 h 11477"/>
                <a:gd name="T10" fmla="*/ 0 60000 65536"/>
                <a:gd name="T11" fmla="*/ 0 60000 65536"/>
                <a:gd name="T12" fmla="*/ 0 60000 65536"/>
                <a:gd name="T13" fmla="*/ 0 60000 65536"/>
                <a:gd name="T14" fmla="*/ 0 60000 65536"/>
                <a:gd name="T15" fmla="*/ 0 w 536"/>
                <a:gd name="T16" fmla="*/ 0 h 11477"/>
                <a:gd name="T17" fmla="*/ 536 w 536"/>
                <a:gd name="T18" fmla="*/ 11477 h 11477"/>
              </a:gdLst>
              <a:ahLst/>
              <a:cxnLst>
                <a:cxn ang="T10">
                  <a:pos x="T0" y="T1"/>
                </a:cxn>
                <a:cxn ang="T11">
                  <a:pos x="T2" y="T3"/>
                </a:cxn>
                <a:cxn ang="T12">
                  <a:pos x="T4" y="T5"/>
                </a:cxn>
                <a:cxn ang="T13">
                  <a:pos x="T6" y="T7"/>
                </a:cxn>
                <a:cxn ang="T14">
                  <a:pos x="T8" y="T9"/>
                </a:cxn>
              </a:cxnLst>
              <a:rect l="T15" t="T16" r="T17" b="T18"/>
              <a:pathLst>
                <a:path w="536" h="11477">
                  <a:moveTo>
                    <a:pt x="238" y="11477"/>
                  </a:moveTo>
                  <a:lnTo>
                    <a:pt x="0" y="0"/>
                  </a:lnTo>
                  <a:lnTo>
                    <a:pt x="298" y="0"/>
                  </a:lnTo>
                  <a:lnTo>
                    <a:pt x="536" y="11477"/>
                  </a:lnTo>
                  <a:lnTo>
                    <a:pt x="238" y="11477"/>
                  </a:lnTo>
                  <a:close/>
                </a:path>
              </a:pathLst>
            </a:custGeom>
            <a:solidFill>
              <a:srgbClr val="E46512"/>
            </a:solidFill>
            <a:ln w="9525">
              <a:noFill/>
              <a:round/>
              <a:headEnd/>
              <a:tailEnd/>
            </a:ln>
          </p:spPr>
          <p:txBody>
            <a:bodyPr/>
            <a:lstStyle/>
            <a:p>
              <a:pPr eaLnBrk="1" hangingPunct="1"/>
              <a:endParaRPr lang="pt-BR" u="none"/>
            </a:p>
          </p:txBody>
        </p:sp>
        <p:sp>
          <p:nvSpPr>
            <p:cNvPr id="459819" name="Freeform 92"/>
            <p:cNvSpPr>
              <a:spLocks/>
            </p:cNvSpPr>
            <p:nvPr/>
          </p:nvSpPr>
          <p:spPr bwMode="auto">
            <a:xfrm>
              <a:off x="2878138" y="1303338"/>
              <a:ext cx="212725" cy="4554538"/>
            </a:xfrm>
            <a:custGeom>
              <a:avLst/>
              <a:gdLst>
                <a:gd name="T0" fmla="*/ 0 w 536"/>
                <a:gd name="T1" fmla="*/ 2147483647 h 11477"/>
                <a:gd name="T2" fmla="*/ 0 w 536"/>
                <a:gd name="T3" fmla="*/ 0 h 11477"/>
                <a:gd name="T4" fmla="*/ 0 w 536"/>
                <a:gd name="T5" fmla="*/ 0 h 11477"/>
                <a:gd name="T6" fmla="*/ 0 w 536"/>
                <a:gd name="T7" fmla="*/ 2147483647 h 11477"/>
                <a:gd name="T8" fmla="*/ 0 w 536"/>
                <a:gd name="T9" fmla="*/ 2147483647 h 11477"/>
                <a:gd name="T10" fmla="*/ 0 60000 65536"/>
                <a:gd name="T11" fmla="*/ 0 60000 65536"/>
                <a:gd name="T12" fmla="*/ 0 60000 65536"/>
                <a:gd name="T13" fmla="*/ 0 60000 65536"/>
                <a:gd name="T14" fmla="*/ 0 60000 65536"/>
                <a:gd name="T15" fmla="*/ 0 w 536"/>
                <a:gd name="T16" fmla="*/ 0 h 11477"/>
                <a:gd name="T17" fmla="*/ 536 w 536"/>
                <a:gd name="T18" fmla="*/ 11477 h 11477"/>
              </a:gdLst>
              <a:ahLst/>
              <a:cxnLst>
                <a:cxn ang="T10">
                  <a:pos x="T0" y="T1"/>
                </a:cxn>
                <a:cxn ang="T11">
                  <a:pos x="T2" y="T3"/>
                </a:cxn>
                <a:cxn ang="T12">
                  <a:pos x="T4" y="T5"/>
                </a:cxn>
                <a:cxn ang="T13">
                  <a:pos x="T6" y="T7"/>
                </a:cxn>
                <a:cxn ang="T14">
                  <a:pos x="T8" y="T9"/>
                </a:cxn>
              </a:cxnLst>
              <a:rect l="T15" t="T16" r="T17" b="T18"/>
              <a:pathLst>
                <a:path w="536" h="11477">
                  <a:moveTo>
                    <a:pt x="238" y="11477"/>
                  </a:moveTo>
                  <a:lnTo>
                    <a:pt x="0" y="0"/>
                  </a:lnTo>
                  <a:lnTo>
                    <a:pt x="298" y="0"/>
                  </a:lnTo>
                  <a:lnTo>
                    <a:pt x="536" y="11477"/>
                  </a:lnTo>
                  <a:lnTo>
                    <a:pt x="238" y="11477"/>
                  </a:lnTo>
                  <a:close/>
                </a:path>
              </a:pathLst>
            </a:custGeom>
            <a:solidFill>
              <a:srgbClr val="E36213"/>
            </a:solidFill>
            <a:ln w="9525">
              <a:noFill/>
              <a:round/>
              <a:headEnd/>
              <a:tailEnd/>
            </a:ln>
          </p:spPr>
          <p:txBody>
            <a:bodyPr/>
            <a:lstStyle/>
            <a:p>
              <a:pPr eaLnBrk="1" hangingPunct="1"/>
              <a:endParaRPr lang="pt-BR" u="none"/>
            </a:p>
          </p:txBody>
        </p:sp>
        <p:sp>
          <p:nvSpPr>
            <p:cNvPr id="459820" name="Freeform 93"/>
            <p:cNvSpPr>
              <a:spLocks/>
            </p:cNvSpPr>
            <p:nvPr/>
          </p:nvSpPr>
          <p:spPr bwMode="auto">
            <a:xfrm>
              <a:off x="2936875" y="1303338"/>
              <a:ext cx="214313" cy="4554538"/>
            </a:xfrm>
            <a:custGeom>
              <a:avLst/>
              <a:gdLst>
                <a:gd name="T0" fmla="*/ 0 w 536"/>
                <a:gd name="T1" fmla="*/ 2147483647 h 11477"/>
                <a:gd name="T2" fmla="*/ 0 w 536"/>
                <a:gd name="T3" fmla="*/ 0 h 11477"/>
                <a:gd name="T4" fmla="*/ 0 w 536"/>
                <a:gd name="T5" fmla="*/ 0 h 11477"/>
                <a:gd name="T6" fmla="*/ 0 w 536"/>
                <a:gd name="T7" fmla="*/ 2147483647 h 11477"/>
                <a:gd name="T8" fmla="*/ 0 w 536"/>
                <a:gd name="T9" fmla="*/ 2147483647 h 11477"/>
                <a:gd name="T10" fmla="*/ 0 60000 65536"/>
                <a:gd name="T11" fmla="*/ 0 60000 65536"/>
                <a:gd name="T12" fmla="*/ 0 60000 65536"/>
                <a:gd name="T13" fmla="*/ 0 60000 65536"/>
                <a:gd name="T14" fmla="*/ 0 60000 65536"/>
                <a:gd name="T15" fmla="*/ 0 w 536"/>
                <a:gd name="T16" fmla="*/ 0 h 11477"/>
                <a:gd name="T17" fmla="*/ 536 w 536"/>
                <a:gd name="T18" fmla="*/ 11477 h 11477"/>
              </a:gdLst>
              <a:ahLst/>
              <a:cxnLst>
                <a:cxn ang="T10">
                  <a:pos x="T0" y="T1"/>
                </a:cxn>
                <a:cxn ang="T11">
                  <a:pos x="T2" y="T3"/>
                </a:cxn>
                <a:cxn ang="T12">
                  <a:pos x="T4" y="T5"/>
                </a:cxn>
                <a:cxn ang="T13">
                  <a:pos x="T6" y="T7"/>
                </a:cxn>
                <a:cxn ang="T14">
                  <a:pos x="T8" y="T9"/>
                </a:cxn>
              </a:cxnLst>
              <a:rect l="T15" t="T16" r="T17" b="T18"/>
              <a:pathLst>
                <a:path w="536" h="11477">
                  <a:moveTo>
                    <a:pt x="238" y="11477"/>
                  </a:moveTo>
                  <a:lnTo>
                    <a:pt x="0" y="0"/>
                  </a:lnTo>
                  <a:lnTo>
                    <a:pt x="298" y="0"/>
                  </a:lnTo>
                  <a:lnTo>
                    <a:pt x="536" y="11477"/>
                  </a:lnTo>
                  <a:lnTo>
                    <a:pt x="238" y="11477"/>
                  </a:lnTo>
                  <a:close/>
                </a:path>
              </a:pathLst>
            </a:custGeom>
            <a:solidFill>
              <a:srgbClr val="E25F13"/>
            </a:solidFill>
            <a:ln w="9525">
              <a:noFill/>
              <a:round/>
              <a:headEnd/>
              <a:tailEnd/>
            </a:ln>
          </p:spPr>
          <p:txBody>
            <a:bodyPr/>
            <a:lstStyle/>
            <a:p>
              <a:pPr eaLnBrk="1" hangingPunct="1"/>
              <a:endParaRPr lang="pt-BR" u="none"/>
            </a:p>
          </p:txBody>
        </p:sp>
        <p:sp>
          <p:nvSpPr>
            <p:cNvPr id="459821" name="Freeform 94"/>
            <p:cNvSpPr>
              <a:spLocks/>
            </p:cNvSpPr>
            <p:nvPr/>
          </p:nvSpPr>
          <p:spPr bwMode="auto">
            <a:xfrm>
              <a:off x="2997200"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8" y="11477"/>
                  </a:moveTo>
                  <a:lnTo>
                    <a:pt x="0" y="0"/>
                  </a:lnTo>
                  <a:lnTo>
                    <a:pt x="298" y="0"/>
                  </a:lnTo>
                  <a:lnTo>
                    <a:pt x="537" y="11477"/>
                  </a:lnTo>
                  <a:lnTo>
                    <a:pt x="238" y="11477"/>
                  </a:lnTo>
                  <a:close/>
                </a:path>
              </a:pathLst>
            </a:custGeom>
            <a:solidFill>
              <a:srgbClr val="E25B15"/>
            </a:solidFill>
            <a:ln w="9525">
              <a:noFill/>
              <a:round/>
              <a:headEnd/>
              <a:tailEnd/>
            </a:ln>
          </p:spPr>
          <p:txBody>
            <a:bodyPr/>
            <a:lstStyle/>
            <a:p>
              <a:pPr eaLnBrk="1" hangingPunct="1"/>
              <a:endParaRPr lang="pt-BR" u="none"/>
            </a:p>
          </p:txBody>
        </p:sp>
        <p:sp>
          <p:nvSpPr>
            <p:cNvPr id="459822" name="Freeform 95"/>
            <p:cNvSpPr>
              <a:spLocks/>
            </p:cNvSpPr>
            <p:nvPr/>
          </p:nvSpPr>
          <p:spPr bwMode="auto">
            <a:xfrm>
              <a:off x="3055938"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8" y="11477"/>
                  </a:moveTo>
                  <a:lnTo>
                    <a:pt x="0" y="0"/>
                  </a:lnTo>
                  <a:lnTo>
                    <a:pt x="298" y="0"/>
                  </a:lnTo>
                  <a:lnTo>
                    <a:pt x="537" y="11477"/>
                  </a:lnTo>
                  <a:lnTo>
                    <a:pt x="238" y="11477"/>
                  </a:lnTo>
                  <a:close/>
                </a:path>
              </a:pathLst>
            </a:custGeom>
            <a:solidFill>
              <a:srgbClr val="E15816"/>
            </a:solidFill>
            <a:ln w="9525">
              <a:noFill/>
              <a:round/>
              <a:headEnd/>
              <a:tailEnd/>
            </a:ln>
          </p:spPr>
          <p:txBody>
            <a:bodyPr/>
            <a:lstStyle/>
            <a:p>
              <a:pPr eaLnBrk="1" hangingPunct="1"/>
              <a:endParaRPr lang="pt-BR" u="none"/>
            </a:p>
          </p:txBody>
        </p:sp>
        <p:sp>
          <p:nvSpPr>
            <p:cNvPr id="459823" name="Freeform 96"/>
            <p:cNvSpPr>
              <a:spLocks/>
            </p:cNvSpPr>
            <p:nvPr/>
          </p:nvSpPr>
          <p:spPr bwMode="auto">
            <a:xfrm>
              <a:off x="3114675" y="1303338"/>
              <a:ext cx="214313"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39" y="11477"/>
                  </a:moveTo>
                  <a:lnTo>
                    <a:pt x="0" y="0"/>
                  </a:lnTo>
                  <a:lnTo>
                    <a:pt x="298" y="0"/>
                  </a:lnTo>
                  <a:lnTo>
                    <a:pt x="538" y="11477"/>
                  </a:lnTo>
                  <a:lnTo>
                    <a:pt x="239" y="11477"/>
                  </a:lnTo>
                  <a:close/>
                </a:path>
              </a:pathLst>
            </a:custGeom>
            <a:solidFill>
              <a:srgbClr val="E05317"/>
            </a:solidFill>
            <a:ln w="9525">
              <a:noFill/>
              <a:round/>
              <a:headEnd/>
              <a:tailEnd/>
            </a:ln>
          </p:spPr>
          <p:txBody>
            <a:bodyPr/>
            <a:lstStyle/>
            <a:p>
              <a:pPr eaLnBrk="1" hangingPunct="1"/>
              <a:endParaRPr lang="pt-BR" u="none"/>
            </a:p>
          </p:txBody>
        </p:sp>
        <p:sp>
          <p:nvSpPr>
            <p:cNvPr id="459824" name="Freeform 97"/>
            <p:cNvSpPr>
              <a:spLocks/>
            </p:cNvSpPr>
            <p:nvPr/>
          </p:nvSpPr>
          <p:spPr bwMode="auto">
            <a:xfrm>
              <a:off x="3175000"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39" y="11477"/>
                  </a:moveTo>
                  <a:lnTo>
                    <a:pt x="0" y="0"/>
                  </a:lnTo>
                  <a:lnTo>
                    <a:pt x="298" y="0"/>
                  </a:lnTo>
                  <a:lnTo>
                    <a:pt x="538" y="11477"/>
                  </a:lnTo>
                  <a:lnTo>
                    <a:pt x="239" y="11477"/>
                  </a:lnTo>
                  <a:close/>
                </a:path>
              </a:pathLst>
            </a:custGeom>
            <a:solidFill>
              <a:srgbClr val="E04F17"/>
            </a:solidFill>
            <a:ln w="9525">
              <a:noFill/>
              <a:round/>
              <a:headEnd/>
              <a:tailEnd/>
            </a:ln>
          </p:spPr>
          <p:txBody>
            <a:bodyPr/>
            <a:lstStyle/>
            <a:p>
              <a:pPr eaLnBrk="1" hangingPunct="1"/>
              <a:endParaRPr lang="pt-BR" u="none"/>
            </a:p>
          </p:txBody>
        </p:sp>
        <p:sp>
          <p:nvSpPr>
            <p:cNvPr id="459825" name="Freeform 98"/>
            <p:cNvSpPr>
              <a:spLocks/>
            </p:cNvSpPr>
            <p:nvPr/>
          </p:nvSpPr>
          <p:spPr bwMode="auto">
            <a:xfrm>
              <a:off x="3233738" y="1303338"/>
              <a:ext cx="212725"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9" y="0"/>
                  </a:lnTo>
                  <a:lnTo>
                    <a:pt x="538" y="11477"/>
                  </a:lnTo>
                  <a:lnTo>
                    <a:pt x="240" y="11477"/>
                  </a:lnTo>
                  <a:close/>
                </a:path>
              </a:pathLst>
            </a:custGeom>
            <a:solidFill>
              <a:srgbClr val="DF4B19"/>
            </a:solidFill>
            <a:ln w="9525">
              <a:noFill/>
              <a:round/>
              <a:headEnd/>
              <a:tailEnd/>
            </a:ln>
          </p:spPr>
          <p:txBody>
            <a:bodyPr/>
            <a:lstStyle/>
            <a:p>
              <a:pPr eaLnBrk="1" hangingPunct="1"/>
              <a:endParaRPr lang="pt-BR" u="none"/>
            </a:p>
          </p:txBody>
        </p:sp>
        <p:sp>
          <p:nvSpPr>
            <p:cNvPr id="459826" name="Freeform 99"/>
            <p:cNvSpPr>
              <a:spLocks/>
            </p:cNvSpPr>
            <p:nvPr/>
          </p:nvSpPr>
          <p:spPr bwMode="auto">
            <a:xfrm>
              <a:off x="3292475" y="1303338"/>
              <a:ext cx="214313" cy="4554538"/>
            </a:xfrm>
            <a:custGeom>
              <a:avLst/>
              <a:gdLst>
                <a:gd name="T0" fmla="*/ 0 w 538"/>
                <a:gd name="T1" fmla="*/ 2147483647 h 11477"/>
                <a:gd name="T2" fmla="*/ 0 w 538"/>
                <a:gd name="T3" fmla="*/ 0 h 11477"/>
                <a:gd name="T4" fmla="*/ 0 w 538"/>
                <a:gd name="T5" fmla="*/ 0 h 11477"/>
                <a:gd name="T6" fmla="*/ 0 w 538"/>
                <a:gd name="T7" fmla="*/ 2147483647 h 11477"/>
                <a:gd name="T8" fmla="*/ 0 w 538"/>
                <a:gd name="T9" fmla="*/ 2147483647 h 11477"/>
                <a:gd name="T10" fmla="*/ 0 60000 65536"/>
                <a:gd name="T11" fmla="*/ 0 60000 65536"/>
                <a:gd name="T12" fmla="*/ 0 60000 65536"/>
                <a:gd name="T13" fmla="*/ 0 60000 65536"/>
                <a:gd name="T14" fmla="*/ 0 60000 65536"/>
                <a:gd name="T15" fmla="*/ 0 w 538"/>
                <a:gd name="T16" fmla="*/ 0 h 11477"/>
                <a:gd name="T17" fmla="*/ 538 w 538"/>
                <a:gd name="T18" fmla="*/ 11477 h 11477"/>
              </a:gdLst>
              <a:ahLst/>
              <a:cxnLst>
                <a:cxn ang="T10">
                  <a:pos x="T0" y="T1"/>
                </a:cxn>
                <a:cxn ang="T11">
                  <a:pos x="T2" y="T3"/>
                </a:cxn>
                <a:cxn ang="T12">
                  <a:pos x="T4" y="T5"/>
                </a:cxn>
                <a:cxn ang="T13">
                  <a:pos x="T6" y="T7"/>
                </a:cxn>
                <a:cxn ang="T14">
                  <a:pos x="T8" y="T9"/>
                </a:cxn>
              </a:cxnLst>
              <a:rect l="T15" t="T16" r="T17" b="T18"/>
              <a:pathLst>
                <a:path w="538" h="11477">
                  <a:moveTo>
                    <a:pt x="240" y="11477"/>
                  </a:moveTo>
                  <a:lnTo>
                    <a:pt x="0" y="0"/>
                  </a:lnTo>
                  <a:lnTo>
                    <a:pt x="299" y="0"/>
                  </a:lnTo>
                  <a:lnTo>
                    <a:pt x="538" y="11477"/>
                  </a:lnTo>
                  <a:lnTo>
                    <a:pt x="240" y="11477"/>
                  </a:lnTo>
                  <a:close/>
                </a:path>
              </a:pathLst>
            </a:custGeom>
            <a:solidFill>
              <a:srgbClr val="DF4719"/>
            </a:solidFill>
            <a:ln w="9525">
              <a:noFill/>
              <a:round/>
              <a:headEnd/>
              <a:tailEnd/>
            </a:ln>
          </p:spPr>
          <p:txBody>
            <a:bodyPr/>
            <a:lstStyle/>
            <a:p>
              <a:pPr eaLnBrk="1" hangingPunct="1"/>
              <a:endParaRPr lang="pt-BR" u="none"/>
            </a:p>
          </p:txBody>
        </p:sp>
        <p:sp>
          <p:nvSpPr>
            <p:cNvPr id="459827" name="Freeform 100"/>
            <p:cNvSpPr>
              <a:spLocks/>
            </p:cNvSpPr>
            <p:nvPr/>
          </p:nvSpPr>
          <p:spPr bwMode="auto">
            <a:xfrm>
              <a:off x="3351213" y="1303338"/>
              <a:ext cx="214313"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DE431A"/>
            </a:solidFill>
            <a:ln w="9525">
              <a:noFill/>
              <a:round/>
              <a:headEnd/>
              <a:tailEnd/>
            </a:ln>
          </p:spPr>
          <p:txBody>
            <a:bodyPr/>
            <a:lstStyle/>
            <a:p>
              <a:pPr eaLnBrk="1" hangingPunct="1"/>
              <a:endParaRPr lang="pt-BR" u="none"/>
            </a:p>
          </p:txBody>
        </p:sp>
        <p:sp>
          <p:nvSpPr>
            <p:cNvPr id="459828" name="Freeform 101"/>
            <p:cNvSpPr>
              <a:spLocks/>
            </p:cNvSpPr>
            <p:nvPr/>
          </p:nvSpPr>
          <p:spPr bwMode="auto">
            <a:xfrm>
              <a:off x="3411538"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DD3E1B"/>
            </a:solidFill>
            <a:ln w="9525">
              <a:noFill/>
              <a:round/>
              <a:headEnd/>
              <a:tailEnd/>
            </a:ln>
          </p:spPr>
          <p:txBody>
            <a:bodyPr/>
            <a:lstStyle/>
            <a:p>
              <a:pPr eaLnBrk="1" hangingPunct="1"/>
              <a:endParaRPr lang="pt-BR" u="none"/>
            </a:p>
          </p:txBody>
        </p:sp>
        <p:sp>
          <p:nvSpPr>
            <p:cNvPr id="459829" name="Freeform 102"/>
            <p:cNvSpPr>
              <a:spLocks/>
            </p:cNvSpPr>
            <p:nvPr/>
          </p:nvSpPr>
          <p:spPr bwMode="auto">
            <a:xfrm>
              <a:off x="3470275" y="1303338"/>
              <a:ext cx="212725" cy="4554538"/>
            </a:xfrm>
            <a:custGeom>
              <a:avLst/>
              <a:gdLst>
                <a:gd name="T0" fmla="*/ 0 w 537"/>
                <a:gd name="T1" fmla="*/ 2147483647 h 11477"/>
                <a:gd name="T2" fmla="*/ 0 w 537"/>
                <a:gd name="T3" fmla="*/ 0 h 11477"/>
                <a:gd name="T4" fmla="*/ 0 w 537"/>
                <a:gd name="T5" fmla="*/ 0 h 11477"/>
                <a:gd name="T6" fmla="*/ 0 w 537"/>
                <a:gd name="T7" fmla="*/ 2147483647 h 11477"/>
                <a:gd name="T8" fmla="*/ 0 w 537"/>
                <a:gd name="T9" fmla="*/ 2147483647 h 11477"/>
                <a:gd name="T10" fmla="*/ 0 60000 65536"/>
                <a:gd name="T11" fmla="*/ 0 60000 65536"/>
                <a:gd name="T12" fmla="*/ 0 60000 65536"/>
                <a:gd name="T13" fmla="*/ 0 60000 65536"/>
                <a:gd name="T14" fmla="*/ 0 60000 65536"/>
                <a:gd name="T15" fmla="*/ 0 w 537"/>
                <a:gd name="T16" fmla="*/ 0 h 11477"/>
                <a:gd name="T17" fmla="*/ 537 w 537"/>
                <a:gd name="T18" fmla="*/ 11477 h 11477"/>
              </a:gdLst>
              <a:ahLst/>
              <a:cxnLst>
                <a:cxn ang="T10">
                  <a:pos x="T0" y="T1"/>
                </a:cxn>
                <a:cxn ang="T11">
                  <a:pos x="T2" y="T3"/>
                </a:cxn>
                <a:cxn ang="T12">
                  <a:pos x="T4" y="T5"/>
                </a:cxn>
                <a:cxn ang="T13">
                  <a:pos x="T6" y="T7"/>
                </a:cxn>
                <a:cxn ang="T14">
                  <a:pos x="T8" y="T9"/>
                </a:cxn>
              </a:cxnLst>
              <a:rect l="T15" t="T16" r="T17" b="T18"/>
              <a:pathLst>
                <a:path w="537" h="11477">
                  <a:moveTo>
                    <a:pt x="239" y="11477"/>
                  </a:moveTo>
                  <a:lnTo>
                    <a:pt x="0" y="0"/>
                  </a:lnTo>
                  <a:lnTo>
                    <a:pt x="298" y="0"/>
                  </a:lnTo>
                  <a:lnTo>
                    <a:pt x="537" y="11477"/>
                  </a:lnTo>
                  <a:lnTo>
                    <a:pt x="239" y="11477"/>
                  </a:lnTo>
                  <a:close/>
                </a:path>
              </a:pathLst>
            </a:custGeom>
            <a:solidFill>
              <a:srgbClr val="DD391B"/>
            </a:solidFill>
            <a:ln w="9525">
              <a:noFill/>
              <a:round/>
              <a:headEnd/>
              <a:tailEnd/>
            </a:ln>
          </p:spPr>
          <p:txBody>
            <a:bodyPr/>
            <a:lstStyle/>
            <a:p>
              <a:pPr eaLnBrk="1" hangingPunct="1"/>
              <a:endParaRPr lang="pt-BR" u="none"/>
            </a:p>
          </p:txBody>
        </p:sp>
        <p:sp>
          <p:nvSpPr>
            <p:cNvPr id="459830" name="Freeform 103"/>
            <p:cNvSpPr>
              <a:spLocks/>
            </p:cNvSpPr>
            <p:nvPr/>
          </p:nvSpPr>
          <p:spPr bwMode="auto">
            <a:xfrm>
              <a:off x="3529013" y="1303338"/>
              <a:ext cx="160338" cy="4554538"/>
            </a:xfrm>
            <a:custGeom>
              <a:avLst/>
              <a:gdLst>
                <a:gd name="T0" fmla="*/ 0 w 405"/>
                <a:gd name="T1" fmla="*/ 2147483647 h 11477"/>
                <a:gd name="T2" fmla="*/ 0 w 405"/>
                <a:gd name="T3" fmla="*/ 0 h 11477"/>
                <a:gd name="T4" fmla="*/ 0 w 405"/>
                <a:gd name="T5" fmla="*/ 0 h 11477"/>
                <a:gd name="T6" fmla="*/ 0 w 405"/>
                <a:gd name="T7" fmla="*/ 2147483647 h 11477"/>
                <a:gd name="T8" fmla="*/ 0 w 405"/>
                <a:gd name="T9" fmla="*/ 2147483647 h 11477"/>
                <a:gd name="T10" fmla="*/ 0 w 405"/>
                <a:gd name="T11" fmla="*/ 2147483647 h 11477"/>
                <a:gd name="T12" fmla="*/ 0 w 405"/>
                <a:gd name="T13" fmla="*/ 2147483647 h 11477"/>
                <a:gd name="T14" fmla="*/ 0 60000 65536"/>
                <a:gd name="T15" fmla="*/ 0 60000 65536"/>
                <a:gd name="T16" fmla="*/ 0 60000 65536"/>
                <a:gd name="T17" fmla="*/ 0 60000 65536"/>
                <a:gd name="T18" fmla="*/ 0 60000 65536"/>
                <a:gd name="T19" fmla="*/ 0 60000 65536"/>
                <a:gd name="T20" fmla="*/ 0 60000 65536"/>
                <a:gd name="T21" fmla="*/ 0 w 405"/>
                <a:gd name="T22" fmla="*/ 0 h 11477"/>
                <a:gd name="T23" fmla="*/ 405 w 405"/>
                <a:gd name="T24" fmla="*/ 11477 h 114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5" h="11477">
                  <a:moveTo>
                    <a:pt x="239" y="11477"/>
                  </a:moveTo>
                  <a:lnTo>
                    <a:pt x="0" y="0"/>
                  </a:lnTo>
                  <a:lnTo>
                    <a:pt x="298" y="0"/>
                  </a:lnTo>
                  <a:lnTo>
                    <a:pt x="405" y="5152"/>
                  </a:lnTo>
                  <a:lnTo>
                    <a:pt x="405" y="11477"/>
                  </a:lnTo>
                  <a:lnTo>
                    <a:pt x="239" y="11477"/>
                  </a:lnTo>
                  <a:close/>
                </a:path>
              </a:pathLst>
            </a:custGeom>
            <a:solidFill>
              <a:srgbClr val="DC331C"/>
            </a:solidFill>
            <a:ln w="9525">
              <a:noFill/>
              <a:round/>
              <a:headEnd/>
              <a:tailEnd/>
            </a:ln>
          </p:spPr>
          <p:txBody>
            <a:bodyPr/>
            <a:lstStyle/>
            <a:p>
              <a:pPr eaLnBrk="1" hangingPunct="1"/>
              <a:endParaRPr lang="pt-BR" u="none"/>
            </a:p>
          </p:txBody>
        </p:sp>
        <p:sp>
          <p:nvSpPr>
            <p:cNvPr id="459831" name="Freeform 104"/>
            <p:cNvSpPr>
              <a:spLocks/>
            </p:cNvSpPr>
            <p:nvPr/>
          </p:nvSpPr>
          <p:spPr bwMode="auto">
            <a:xfrm>
              <a:off x="3587750" y="1303338"/>
              <a:ext cx="101600" cy="4554538"/>
            </a:xfrm>
            <a:custGeom>
              <a:avLst/>
              <a:gdLst>
                <a:gd name="T0" fmla="*/ 0 w 256"/>
                <a:gd name="T1" fmla="*/ 2147483647 h 11477"/>
                <a:gd name="T2" fmla="*/ 0 w 256"/>
                <a:gd name="T3" fmla="*/ 0 h 11477"/>
                <a:gd name="T4" fmla="*/ 0 w 256"/>
                <a:gd name="T5" fmla="*/ 0 h 11477"/>
                <a:gd name="T6" fmla="*/ 0 w 256"/>
                <a:gd name="T7" fmla="*/ 2147483647 h 11477"/>
                <a:gd name="T8" fmla="*/ 0 w 256"/>
                <a:gd name="T9" fmla="*/ 2147483647 h 11477"/>
                <a:gd name="T10" fmla="*/ 0 w 256"/>
                <a:gd name="T11" fmla="*/ 2147483647 h 11477"/>
                <a:gd name="T12" fmla="*/ 0 60000 65536"/>
                <a:gd name="T13" fmla="*/ 0 60000 65536"/>
                <a:gd name="T14" fmla="*/ 0 60000 65536"/>
                <a:gd name="T15" fmla="*/ 0 60000 65536"/>
                <a:gd name="T16" fmla="*/ 0 60000 65536"/>
                <a:gd name="T17" fmla="*/ 0 60000 65536"/>
                <a:gd name="T18" fmla="*/ 0 w 256"/>
                <a:gd name="T19" fmla="*/ 0 h 11477"/>
                <a:gd name="T20" fmla="*/ 256 w 256"/>
                <a:gd name="T21" fmla="*/ 11477 h 11477"/>
              </a:gdLst>
              <a:ahLst/>
              <a:cxnLst>
                <a:cxn ang="T12">
                  <a:pos x="T0" y="T1"/>
                </a:cxn>
                <a:cxn ang="T13">
                  <a:pos x="T2" y="T3"/>
                </a:cxn>
                <a:cxn ang="T14">
                  <a:pos x="T4" y="T5"/>
                </a:cxn>
                <a:cxn ang="T15">
                  <a:pos x="T6" y="T7"/>
                </a:cxn>
                <a:cxn ang="T16">
                  <a:pos x="T8" y="T9"/>
                </a:cxn>
                <a:cxn ang="T17">
                  <a:pos x="T10" y="T11"/>
                </a:cxn>
              </a:cxnLst>
              <a:rect l="T18" t="T19" r="T20" b="T21"/>
              <a:pathLst>
                <a:path w="256" h="11477">
                  <a:moveTo>
                    <a:pt x="239" y="11477"/>
                  </a:moveTo>
                  <a:lnTo>
                    <a:pt x="0" y="0"/>
                  </a:lnTo>
                  <a:lnTo>
                    <a:pt x="256" y="0"/>
                  </a:lnTo>
                  <a:lnTo>
                    <a:pt x="256" y="11477"/>
                  </a:lnTo>
                  <a:lnTo>
                    <a:pt x="239" y="11477"/>
                  </a:lnTo>
                  <a:close/>
                </a:path>
              </a:pathLst>
            </a:custGeom>
            <a:solidFill>
              <a:srgbClr val="DB2D1C"/>
            </a:solidFill>
            <a:ln w="9525">
              <a:noFill/>
              <a:round/>
              <a:headEnd/>
              <a:tailEnd/>
            </a:ln>
          </p:spPr>
          <p:txBody>
            <a:bodyPr/>
            <a:lstStyle/>
            <a:p>
              <a:pPr eaLnBrk="1" hangingPunct="1"/>
              <a:endParaRPr lang="pt-BR" u="none"/>
            </a:p>
          </p:txBody>
        </p:sp>
        <p:sp>
          <p:nvSpPr>
            <p:cNvPr id="459832" name="Freeform 105"/>
            <p:cNvSpPr>
              <a:spLocks/>
            </p:cNvSpPr>
            <p:nvPr/>
          </p:nvSpPr>
          <p:spPr bwMode="auto">
            <a:xfrm>
              <a:off x="3648075" y="1303338"/>
              <a:ext cx="41275" cy="2044700"/>
            </a:xfrm>
            <a:custGeom>
              <a:avLst/>
              <a:gdLst>
                <a:gd name="T0" fmla="*/ 0 w 107"/>
                <a:gd name="T1" fmla="*/ 2147483647 h 5152"/>
                <a:gd name="T2" fmla="*/ 0 w 107"/>
                <a:gd name="T3" fmla="*/ 0 h 5152"/>
                <a:gd name="T4" fmla="*/ 0 w 107"/>
                <a:gd name="T5" fmla="*/ 0 h 5152"/>
                <a:gd name="T6" fmla="*/ 0 w 107"/>
                <a:gd name="T7" fmla="*/ 2147483647 h 5152"/>
                <a:gd name="T8" fmla="*/ 0 60000 65536"/>
                <a:gd name="T9" fmla="*/ 0 60000 65536"/>
                <a:gd name="T10" fmla="*/ 0 60000 65536"/>
                <a:gd name="T11" fmla="*/ 0 60000 65536"/>
                <a:gd name="T12" fmla="*/ 0 w 107"/>
                <a:gd name="T13" fmla="*/ 0 h 5152"/>
                <a:gd name="T14" fmla="*/ 107 w 107"/>
                <a:gd name="T15" fmla="*/ 5152 h 5152"/>
              </a:gdLst>
              <a:ahLst/>
              <a:cxnLst>
                <a:cxn ang="T8">
                  <a:pos x="T0" y="T1"/>
                </a:cxn>
                <a:cxn ang="T9">
                  <a:pos x="T2" y="T3"/>
                </a:cxn>
                <a:cxn ang="T10">
                  <a:pos x="T4" y="T5"/>
                </a:cxn>
                <a:cxn ang="T11">
                  <a:pos x="T6" y="T7"/>
                </a:cxn>
              </a:cxnLst>
              <a:rect l="T12" t="T13" r="T14" b="T15"/>
              <a:pathLst>
                <a:path w="107" h="5152">
                  <a:moveTo>
                    <a:pt x="107" y="5152"/>
                  </a:moveTo>
                  <a:lnTo>
                    <a:pt x="0" y="0"/>
                  </a:lnTo>
                  <a:lnTo>
                    <a:pt x="107" y="0"/>
                  </a:lnTo>
                  <a:lnTo>
                    <a:pt x="107" y="5152"/>
                  </a:lnTo>
                  <a:close/>
                </a:path>
              </a:pathLst>
            </a:custGeom>
            <a:solidFill>
              <a:srgbClr val="DA251D"/>
            </a:solidFill>
            <a:ln w="9525">
              <a:noFill/>
              <a:round/>
              <a:headEnd/>
              <a:tailEnd/>
            </a:ln>
          </p:spPr>
          <p:txBody>
            <a:bodyPr/>
            <a:lstStyle/>
            <a:p>
              <a:pPr eaLnBrk="1" hangingPunct="1"/>
              <a:endParaRPr lang="pt-BR" u="none"/>
            </a:p>
          </p:txBody>
        </p:sp>
      </p:grpSp>
      <p:grpSp>
        <p:nvGrpSpPr>
          <p:cNvPr id="459833" name="Group 532"/>
          <p:cNvGrpSpPr>
            <a:grpSpLocks/>
          </p:cNvGrpSpPr>
          <p:nvPr/>
        </p:nvGrpSpPr>
        <p:grpSpPr bwMode="auto">
          <a:xfrm>
            <a:off x="5364163" y="1347788"/>
            <a:ext cx="2935287" cy="4594225"/>
            <a:chOff x="5376863" y="1285875"/>
            <a:chExt cx="2935287" cy="4594226"/>
          </a:xfrm>
        </p:grpSpPr>
        <p:sp>
          <p:nvSpPr>
            <p:cNvPr id="459834" name="Freeform 6"/>
            <p:cNvSpPr>
              <a:spLocks/>
            </p:cNvSpPr>
            <p:nvPr/>
          </p:nvSpPr>
          <p:spPr bwMode="auto">
            <a:xfrm>
              <a:off x="8112125" y="1285875"/>
              <a:ext cx="200025" cy="242888"/>
            </a:xfrm>
            <a:custGeom>
              <a:avLst/>
              <a:gdLst>
                <a:gd name="T0" fmla="*/ 0 w 505"/>
                <a:gd name="T1" fmla="*/ 0 h 611"/>
                <a:gd name="T2" fmla="*/ 0 w 505"/>
                <a:gd name="T3" fmla="*/ 0 h 611"/>
                <a:gd name="T4" fmla="*/ 0 w 505"/>
                <a:gd name="T5" fmla="*/ 0 h 611"/>
                <a:gd name="T6" fmla="*/ 0 w 505"/>
                <a:gd name="T7" fmla="*/ 0 h 611"/>
                <a:gd name="T8" fmla="*/ 0 w 505"/>
                <a:gd name="T9" fmla="*/ 0 h 611"/>
                <a:gd name="T10" fmla="*/ 0 w 505"/>
                <a:gd name="T11" fmla="*/ 0 h 611"/>
                <a:gd name="T12" fmla="*/ 0 w 505"/>
                <a:gd name="T13" fmla="*/ 0 h 611"/>
                <a:gd name="T14" fmla="*/ 0 w 505"/>
                <a:gd name="T15" fmla="*/ 0 h 611"/>
                <a:gd name="T16" fmla="*/ 0 w 505"/>
                <a:gd name="T17" fmla="*/ 0 h 611"/>
                <a:gd name="T18" fmla="*/ 0 w 505"/>
                <a:gd name="T19" fmla="*/ 0 h 611"/>
                <a:gd name="T20" fmla="*/ 0 w 505"/>
                <a:gd name="T21" fmla="*/ 0 h 611"/>
                <a:gd name="T22" fmla="*/ 0 w 505"/>
                <a:gd name="T23" fmla="*/ 0 h 611"/>
                <a:gd name="T24" fmla="*/ 0 w 505"/>
                <a:gd name="T25" fmla="*/ 0 h 611"/>
                <a:gd name="T26" fmla="*/ 0 w 505"/>
                <a:gd name="T27" fmla="*/ 0 h 611"/>
                <a:gd name="T28" fmla="*/ 0 w 505"/>
                <a:gd name="T29" fmla="*/ 0 h 611"/>
                <a:gd name="T30" fmla="*/ 0 w 505"/>
                <a:gd name="T31" fmla="*/ 0 h 611"/>
                <a:gd name="T32" fmla="*/ 0 w 505"/>
                <a:gd name="T33" fmla="*/ 0 h 611"/>
                <a:gd name="T34" fmla="*/ 0 w 505"/>
                <a:gd name="T35" fmla="*/ 0 h 611"/>
                <a:gd name="T36" fmla="*/ 0 w 505"/>
                <a:gd name="T37" fmla="*/ 0 h 611"/>
                <a:gd name="T38" fmla="*/ 0 w 505"/>
                <a:gd name="T39" fmla="*/ 0 h 611"/>
                <a:gd name="T40" fmla="*/ 0 w 505"/>
                <a:gd name="T41" fmla="*/ 0 h 611"/>
                <a:gd name="T42" fmla="*/ 0 w 505"/>
                <a:gd name="T43" fmla="*/ 0 h 611"/>
                <a:gd name="T44" fmla="*/ 0 w 505"/>
                <a:gd name="T45" fmla="*/ 0 h 611"/>
                <a:gd name="T46" fmla="*/ 0 w 505"/>
                <a:gd name="T47" fmla="*/ 0 h 611"/>
                <a:gd name="T48" fmla="*/ 0 w 505"/>
                <a:gd name="T49" fmla="*/ 0 h 611"/>
                <a:gd name="T50" fmla="*/ 0 w 505"/>
                <a:gd name="T51" fmla="*/ 0 h 611"/>
                <a:gd name="T52" fmla="*/ 0 w 505"/>
                <a:gd name="T53" fmla="*/ 0 h 611"/>
                <a:gd name="T54" fmla="*/ 0 w 505"/>
                <a:gd name="T55" fmla="*/ 0 h 611"/>
                <a:gd name="T56" fmla="*/ 0 w 505"/>
                <a:gd name="T57" fmla="*/ 0 h 611"/>
                <a:gd name="T58" fmla="*/ 0 w 505"/>
                <a:gd name="T59" fmla="*/ 0 h 611"/>
                <a:gd name="T60" fmla="*/ 0 w 505"/>
                <a:gd name="T61" fmla="*/ 0 h 611"/>
                <a:gd name="T62" fmla="*/ 0 w 505"/>
                <a:gd name="T63" fmla="*/ 0 h 611"/>
                <a:gd name="T64" fmla="*/ 0 w 505"/>
                <a:gd name="T65" fmla="*/ 0 h 611"/>
                <a:gd name="T66" fmla="*/ 0 w 505"/>
                <a:gd name="T67" fmla="*/ 0 h 6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5"/>
                <a:gd name="T103" fmla="*/ 0 h 611"/>
                <a:gd name="T104" fmla="*/ 505 w 505"/>
                <a:gd name="T105" fmla="*/ 611 h 6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5" h="611">
                  <a:moveTo>
                    <a:pt x="505" y="611"/>
                  </a:moveTo>
                  <a:lnTo>
                    <a:pt x="505" y="611"/>
                  </a:lnTo>
                  <a:lnTo>
                    <a:pt x="504" y="580"/>
                  </a:lnTo>
                  <a:lnTo>
                    <a:pt x="503" y="550"/>
                  </a:lnTo>
                  <a:lnTo>
                    <a:pt x="499" y="519"/>
                  </a:lnTo>
                  <a:lnTo>
                    <a:pt x="494" y="490"/>
                  </a:lnTo>
                  <a:lnTo>
                    <a:pt x="490" y="460"/>
                  </a:lnTo>
                  <a:lnTo>
                    <a:pt x="483" y="431"/>
                  </a:lnTo>
                  <a:lnTo>
                    <a:pt x="474" y="403"/>
                  </a:lnTo>
                  <a:lnTo>
                    <a:pt x="466" y="376"/>
                  </a:lnTo>
                  <a:lnTo>
                    <a:pt x="456" y="349"/>
                  </a:lnTo>
                  <a:lnTo>
                    <a:pt x="445" y="323"/>
                  </a:lnTo>
                  <a:lnTo>
                    <a:pt x="433" y="297"/>
                  </a:lnTo>
                  <a:lnTo>
                    <a:pt x="420" y="272"/>
                  </a:lnTo>
                  <a:lnTo>
                    <a:pt x="406" y="249"/>
                  </a:lnTo>
                  <a:lnTo>
                    <a:pt x="391" y="225"/>
                  </a:lnTo>
                  <a:lnTo>
                    <a:pt x="376" y="203"/>
                  </a:lnTo>
                  <a:lnTo>
                    <a:pt x="358" y="182"/>
                  </a:lnTo>
                  <a:lnTo>
                    <a:pt x="342" y="162"/>
                  </a:lnTo>
                  <a:lnTo>
                    <a:pt x="323" y="142"/>
                  </a:lnTo>
                  <a:lnTo>
                    <a:pt x="304" y="124"/>
                  </a:lnTo>
                  <a:lnTo>
                    <a:pt x="284" y="107"/>
                  </a:lnTo>
                  <a:lnTo>
                    <a:pt x="263" y="90"/>
                  </a:lnTo>
                  <a:lnTo>
                    <a:pt x="243" y="75"/>
                  </a:lnTo>
                  <a:lnTo>
                    <a:pt x="221" y="62"/>
                  </a:lnTo>
                  <a:lnTo>
                    <a:pt x="199" y="49"/>
                  </a:lnTo>
                  <a:lnTo>
                    <a:pt x="175" y="39"/>
                  </a:lnTo>
                  <a:lnTo>
                    <a:pt x="152" y="28"/>
                  </a:lnTo>
                  <a:lnTo>
                    <a:pt x="127" y="20"/>
                  </a:lnTo>
                  <a:lnTo>
                    <a:pt x="102" y="13"/>
                  </a:lnTo>
                  <a:lnTo>
                    <a:pt x="78" y="7"/>
                  </a:lnTo>
                  <a:lnTo>
                    <a:pt x="52" y="4"/>
                  </a:lnTo>
                  <a:lnTo>
                    <a:pt x="26" y="1"/>
                  </a:lnTo>
                  <a:lnTo>
                    <a:pt x="0" y="0"/>
                  </a:lnTo>
                  <a:lnTo>
                    <a:pt x="0" y="65"/>
                  </a:lnTo>
                  <a:lnTo>
                    <a:pt x="22" y="65"/>
                  </a:lnTo>
                  <a:lnTo>
                    <a:pt x="44" y="67"/>
                  </a:lnTo>
                  <a:lnTo>
                    <a:pt x="66" y="70"/>
                  </a:lnTo>
                  <a:lnTo>
                    <a:pt x="87" y="75"/>
                  </a:lnTo>
                  <a:lnTo>
                    <a:pt x="108" y="81"/>
                  </a:lnTo>
                  <a:lnTo>
                    <a:pt x="128" y="88"/>
                  </a:lnTo>
                  <a:lnTo>
                    <a:pt x="149" y="97"/>
                  </a:lnTo>
                  <a:lnTo>
                    <a:pt x="169" y="107"/>
                  </a:lnTo>
                  <a:lnTo>
                    <a:pt x="188" y="117"/>
                  </a:lnTo>
                  <a:lnTo>
                    <a:pt x="207" y="129"/>
                  </a:lnTo>
                  <a:lnTo>
                    <a:pt x="226" y="142"/>
                  </a:lnTo>
                  <a:lnTo>
                    <a:pt x="243" y="156"/>
                  </a:lnTo>
                  <a:lnTo>
                    <a:pt x="261" y="171"/>
                  </a:lnTo>
                  <a:lnTo>
                    <a:pt x="277" y="188"/>
                  </a:lnTo>
                  <a:lnTo>
                    <a:pt x="294" y="204"/>
                  </a:lnTo>
                  <a:lnTo>
                    <a:pt x="309" y="223"/>
                  </a:lnTo>
                  <a:lnTo>
                    <a:pt x="324" y="242"/>
                  </a:lnTo>
                  <a:lnTo>
                    <a:pt x="338" y="262"/>
                  </a:lnTo>
                  <a:lnTo>
                    <a:pt x="351" y="282"/>
                  </a:lnTo>
                  <a:lnTo>
                    <a:pt x="363" y="303"/>
                  </a:lnTo>
                  <a:lnTo>
                    <a:pt x="375" y="325"/>
                  </a:lnTo>
                  <a:lnTo>
                    <a:pt x="386" y="349"/>
                  </a:lnTo>
                  <a:lnTo>
                    <a:pt x="396" y="372"/>
                  </a:lnTo>
                  <a:lnTo>
                    <a:pt x="405" y="397"/>
                  </a:lnTo>
                  <a:lnTo>
                    <a:pt x="413" y="422"/>
                  </a:lnTo>
                  <a:lnTo>
                    <a:pt x="420" y="447"/>
                  </a:lnTo>
                  <a:lnTo>
                    <a:pt x="426" y="473"/>
                  </a:lnTo>
                  <a:lnTo>
                    <a:pt x="431" y="500"/>
                  </a:lnTo>
                  <a:lnTo>
                    <a:pt x="436" y="527"/>
                  </a:lnTo>
                  <a:lnTo>
                    <a:pt x="438" y="554"/>
                  </a:lnTo>
                  <a:lnTo>
                    <a:pt x="440" y="582"/>
                  </a:lnTo>
                  <a:lnTo>
                    <a:pt x="440" y="611"/>
                  </a:lnTo>
                  <a:lnTo>
                    <a:pt x="505" y="611"/>
                  </a:lnTo>
                  <a:close/>
                </a:path>
              </a:pathLst>
            </a:custGeom>
            <a:solidFill>
              <a:srgbClr val="FFFFFF"/>
            </a:solidFill>
            <a:ln w="9525">
              <a:noFill/>
              <a:round/>
              <a:headEnd/>
              <a:tailEnd/>
            </a:ln>
          </p:spPr>
          <p:txBody>
            <a:bodyPr/>
            <a:lstStyle/>
            <a:p>
              <a:pPr eaLnBrk="1" hangingPunct="1"/>
              <a:endParaRPr lang="pt-BR" u="none"/>
            </a:p>
          </p:txBody>
        </p:sp>
        <p:sp>
          <p:nvSpPr>
            <p:cNvPr id="459835" name="Freeform 7"/>
            <p:cNvSpPr>
              <a:spLocks/>
            </p:cNvSpPr>
            <p:nvPr/>
          </p:nvSpPr>
          <p:spPr bwMode="auto">
            <a:xfrm>
              <a:off x="8286750" y="1528763"/>
              <a:ext cx="25400" cy="4108450"/>
            </a:xfrm>
            <a:custGeom>
              <a:avLst/>
              <a:gdLst>
                <a:gd name="T0" fmla="*/ 0 w 65"/>
                <a:gd name="T1" fmla="*/ 2147483647 h 10354"/>
                <a:gd name="T2" fmla="*/ 0 w 65"/>
                <a:gd name="T3" fmla="*/ 2147483647 h 10354"/>
                <a:gd name="T4" fmla="*/ 0 w 65"/>
                <a:gd name="T5" fmla="*/ 0 h 10354"/>
                <a:gd name="T6" fmla="*/ 0 w 65"/>
                <a:gd name="T7" fmla="*/ 0 h 10354"/>
                <a:gd name="T8" fmla="*/ 0 w 65"/>
                <a:gd name="T9" fmla="*/ 2147483647 h 10354"/>
                <a:gd name="T10" fmla="*/ 0 w 65"/>
                <a:gd name="T11" fmla="*/ 2147483647 h 10354"/>
                <a:gd name="T12" fmla="*/ 0 60000 65536"/>
                <a:gd name="T13" fmla="*/ 0 60000 65536"/>
                <a:gd name="T14" fmla="*/ 0 60000 65536"/>
                <a:gd name="T15" fmla="*/ 0 60000 65536"/>
                <a:gd name="T16" fmla="*/ 0 60000 65536"/>
                <a:gd name="T17" fmla="*/ 0 60000 65536"/>
                <a:gd name="T18" fmla="*/ 0 w 65"/>
                <a:gd name="T19" fmla="*/ 0 h 10354"/>
                <a:gd name="T20" fmla="*/ 65 w 65"/>
                <a:gd name="T21" fmla="*/ 10354 h 10354"/>
              </a:gdLst>
              <a:ahLst/>
              <a:cxnLst>
                <a:cxn ang="T12">
                  <a:pos x="T0" y="T1"/>
                </a:cxn>
                <a:cxn ang="T13">
                  <a:pos x="T2" y="T3"/>
                </a:cxn>
                <a:cxn ang="T14">
                  <a:pos x="T4" y="T5"/>
                </a:cxn>
                <a:cxn ang="T15">
                  <a:pos x="T6" y="T7"/>
                </a:cxn>
                <a:cxn ang="T16">
                  <a:pos x="T8" y="T9"/>
                </a:cxn>
                <a:cxn ang="T17">
                  <a:pos x="T10" y="T11"/>
                </a:cxn>
              </a:cxnLst>
              <a:rect l="T18" t="T19" r="T20" b="T21"/>
              <a:pathLst>
                <a:path w="65" h="10354">
                  <a:moveTo>
                    <a:pt x="0" y="10354"/>
                  </a:moveTo>
                  <a:lnTo>
                    <a:pt x="65" y="10354"/>
                  </a:lnTo>
                  <a:lnTo>
                    <a:pt x="65" y="0"/>
                  </a:lnTo>
                  <a:lnTo>
                    <a:pt x="0" y="0"/>
                  </a:lnTo>
                  <a:lnTo>
                    <a:pt x="0" y="10354"/>
                  </a:lnTo>
                  <a:close/>
                </a:path>
              </a:pathLst>
            </a:custGeom>
            <a:solidFill>
              <a:srgbClr val="FFFFFF"/>
            </a:solidFill>
            <a:ln w="9525">
              <a:noFill/>
              <a:round/>
              <a:headEnd/>
              <a:tailEnd/>
            </a:ln>
          </p:spPr>
          <p:txBody>
            <a:bodyPr/>
            <a:lstStyle/>
            <a:p>
              <a:pPr eaLnBrk="1" hangingPunct="1"/>
              <a:endParaRPr lang="pt-BR" u="none"/>
            </a:p>
          </p:txBody>
        </p:sp>
        <p:sp>
          <p:nvSpPr>
            <p:cNvPr id="459836" name="Freeform 8"/>
            <p:cNvSpPr>
              <a:spLocks/>
            </p:cNvSpPr>
            <p:nvPr/>
          </p:nvSpPr>
          <p:spPr bwMode="auto">
            <a:xfrm>
              <a:off x="8112125" y="5637213"/>
              <a:ext cx="200025" cy="242888"/>
            </a:xfrm>
            <a:custGeom>
              <a:avLst/>
              <a:gdLst>
                <a:gd name="T0" fmla="*/ 0 w 505"/>
                <a:gd name="T1" fmla="*/ 0 h 611"/>
                <a:gd name="T2" fmla="*/ 0 w 505"/>
                <a:gd name="T3" fmla="*/ 0 h 611"/>
                <a:gd name="T4" fmla="*/ 0 w 505"/>
                <a:gd name="T5" fmla="*/ 0 h 611"/>
                <a:gd name="T6" fmla="*/ 0 w 505"/>
                <a:gd name="T7" fmla="*/ 0 h 611"/>
                <a:gd name="T8" fmla="*/ 0 w 505"/>
                <a:gd name="T9" fmla="*/ 0 h 611"/>
                <a:gd name="T10" fmla="*/ 0 w 505"/>
                <a:gd name="T11" fmla="*/ 0 h 611"/>
                <a:gd name="T12" fmla="*/ 0 w 505"/>
                <a:gd name="T13" fmla="*/ 0 h 611"/>
                <a:gd name="T14" fmla="*/ 0 w 505"/>
                <a:gd name="T15" fmla="*/ 0 h 611"/>
                <a:gd name="T16" fmla="*/ 0 w 505"/>
                <a:gd name="T17" fmla="*/ 0 h 611"/>
                <a:gd name="T18" fmla="*/ 0 w 505"/>
                <a:gd name="T19" fmla="*/ 0 h 611"/>
                <a:gd name="T20" fmla="*/ 0 w 505"/>
                <a:gd name="T21" fmla="*/ 0 h 611"/>
                <a:gd name="T22" fmla="*/ 0 w 505"/>
                <a:gd name="T23" fmla="*/ 0 h 611"/>
                <a:gd name="T24" fmla="*/ 0 w 505"/>
                <a:gd name="T25" fmla="*/ 0 h 611"/>
                <a:gd name="T26" fmla="*/ 0 w 505"/>
                <a:gd name="T27" fmla="*/ 0 h 611"/>
                <a:gd name="T28" fmla="*/ 0 w 505"/>
                <a:gd name="T29" fmla="*/ 0 h 611"/>
                <a:gd name="T30" fmla="*/ 0 w 505"/>
                <a:gd name="T31" fmla="*/ 0 h 611"/>
                <a:gd name="T32" fmla="*/ 0 w 505"/>
                <a:gd name="T33" fmla="*/ 0 h 611"/>
                <a:gd name="T34" fmla="*/ 0 w 505"/>
                <a:gd name="T35" fmla="*/ 0 h 611"/>
                <a:gd name="T36" fmla="*/ 0 w 505"/>
                <a:gd name="T37" fmla="*/ 0 h 611"/>
                <a:gd name="T38" fmla="*/ 0 w 505"/>
                <a:gd name="T39" fmla="*/ 0 h 611"/>
                <a:gd name="T40" fmla="*/ 0 w 505"/>
                <a:gd name="T41" fmla="*/ 0 h 611"/>
                <a:gd name="T42" fmla="*/ 0 w 505"/>
                <a:gd name="T43" fmla="*/ 0 h 611"/>
                <a:gd name="T44" fmla="*/ 0 w 505"/>
                <a:gd name="T45" fmla="*/ 0 h 611"/>
                <a:gd name="T46" fmla="*/ 0 w 505"/>
                <a:gd name="T47" fmla="*/ 0 h 611"/>
                <a:gd name="T48" fmla="*/ 0 w 505"/>
                <a:gd name="T49" fmla="*/ 0 h 611"/>
                <a:gd name="T50" fmla="*/ 0 w 505"/>
                <a:gd name="T51" fmla="*/ 0 h 611"/>
                <a:gd name="T52" fmla="*/ 0 w 505"/>
                <a:gd name="T53" fmla="*/ 0 h 611"/>
                <a:gd name="T54" fmla="*/ 0 w 505"/>
                <a:gd name="T55" fmla="*/ 0 h 611"/>
                <a:gd name="T56" fmla="*/ 0 w 505"/>
                <a:gd name="T57" fmla="*/ 0 h 611"/>
                <a:gd name="T58" fmla="*/ 0 w 505"/>
                <a:gd name="T59" fmla="*/ 0 h 611"/>
                <a:gd name="T60" fmla="*/ 0 w 505"/>
                <a:gd name="T61" fmla="*/ 0 h 611"/>
                <a:gd name="T62" fmla="*/ 0 w 505"/>
                <a:gd name="T63" fmla="*/ 0 h 611"/>
                <a:gd name="T64" fmla="*/ 0 w 505"/>
                <a:gd name="T65" fmla="*/ 0 h 611"/>
                <a:gd name="T66" fmla="*/ 0 w 505"/>
                <a:gd name="T67" fmla="*/ 0 h 6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5"/>
                <a:gd name="T103" fmla="*/ 0 h 611"/>
                <a:gd name="T104" fmla="*/ 505 w 505"/>
                <a:gd name="T105" fmla="*/ 611 h 6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5" h="611">
                  <a:moveTo>
                    <a:pt x="0" y="611"/>
                  </a:moveTo>
                  <a:lnTo>
                    <a:pt x="0" y="611"/>
                  </a:lnTo>
                  <a:lnTo>
                    <a:pt x="26" y="610"/>
                  </a:lnTo>
                  <a:lnTo>
                    <a:pt x="52" y="607"/>
                  </a:lnTo>
                  <a:lnTo>
                    <a:pt x="78" y="604"/>
                  </a:lnTo>
                  <a:lnTo>
                    <a:pt x="102" y="598"/>
                  </a:lnTo>
                  <a:lnTo>
                    <a:pt x="127" y="591"/>
                  </a:lnTo>
                  <a:lnTo>
                    <a:pt x="152" y="583"/>
                  </a:lnTo>
                  <a:lnTo>
                    <a:pt x="175" y="573"/>
                  </a:lnTo>
                  <a:lnTo>
                    <a:pt x="199" y="562"/>
                  </a:lnTo>
                  <a:lnTo>
                    <a:pt x="221" y="549"/>
                  </a:lnTo>
                  <a:lnTo>
                    <a:pt x="243" y="536"/>
                  </a:lnTo>
                  <a:lnTo>
                    <a:pt x="263" y="521"/>
                  </a:lnTo>
                  <a:lnTo>
                    <a:pt x="284" y="504"/>
                  </a:lnTo>
                  <a:lnTo>
                    <a:pt x="304" y="487"/>
                  </a:lnTo>
                  <a:lnTo>
                    <a:pt x="323" y="469"/>
                  </a:lnTo>
                  <a:lnTo>
                    <a:pt x="342" y="449"/>
                  </a:lnTo>
                  <a:lnTo>
                    <a:pt x="358" y="429"/>
                  </a:lnTo>
                  <a:lnTo>
                    <a:pt x="376" y="408"/>
                  </a:lnTo>
                  <a:lnTo>
                    <a:pt x="391" y="386"/>
                  </a:lnTo>
                  <a:lnTo>
                    <a:pt x="406" y="362"/>
                  </a:lnTo>
                  <a:lnTo>
                    <a:pt x="420" y="339"/>
                  </a:lnTo>
                  <a:lnTo>
                    <a:pt x="433" y="314"/>
                  </a:lnTo>
                  <a:lnTo>
                    <a:pt x="445" y="288"/>
                  </a:lnTo>
                  <a:lnTo>
                    <a:pt x="456" y="262"/>
                  </a:lnTo>
                  <a:lnTo>
                    <a:pt x="466" y="235"/>
                  </a:lnTo>
                  <a:lnTo>
                    <a:pt x="474" y="208"/>
                  </a:lnTo>
                  <a:lnTo>
                    <a:pt x="483" y="180"/>
                  </a:lnTo>
                  <a:lnTo>
                    <a:pt x="490" y="151"/>
                  </a:lnTo>
                  <a:lnTo>
                    <a:pt x="494" y="121"/>
                  </a:lnTo>
                  <a:lnTo>
                    <a:pt x="499" y="92"/>
                  </a:lnTo>
                  <a:lnTo>
                    <a:pt x="503" y="61"/>
                  </a:lnTo>
                  <a:lnTo>
                    <a:pt x="504" y="31"/>
                  </a:lnTo>
                  <a:lnTo>
                    <a:pt x="505" y="0"/>
                  </a:lnTo>
                  <a:lnTo>
                    <a:pt x="440" y="0"/>
                  </a:lnTo>
                  <a:lnTo>
                    <a:pt x="440" y="29"/>
                  </a:lnTo>
                  <a:lnTo>
                    <a:pt x="438" y="57"/>
                  </a:lnTo>
                  <a:lnTo>
                    <a:pt x="436" y="84"/>
                  </a:lnTo>
                  <a:lnTo>
                    <a:pt x="431" y="111"/>
                  </a:lnTo>
                  <a:lnTo>
                    <a:pt x="426" y="138"/>
                  </a:lnTo>
                  <a:lnTo>
                    <a:pt x="420" y="164"/>
                  </a:lnTo>
                  <a:lnTo>
                    <a:pt x="413" y="189"/>
                  </a:lnTo>
                  <a:lnTo>
                    <a:pt x="405" y="214"/>
                  </a:lnTo>
                  <a:lnTo>
                    <a:pt x="396" y="239"/>
                  </a:lnTo>
                  <a:lnTo>
                    <a:pt x="386" y="262"/>
                  </a:lnTo>
                  <a:lnTo>
                    <a:pt x="375" y="286"/>
                  </a:lnTo>
                  <a:lnTo>
                    <a:pt x="363" y="308"/>
                  </a:lnTo>
                  <a:lnTo>
                    <a:pt x="351" y="329"/>
                  </a:lnTo>
                  <a:lnTo>
                    <a:pt x="338" y="349"/>
                  </a:lnTo>
                  <a:lnTo>
                    <a:pt x="324" y="369"/>
                  </a:lnTo>
                  <a:lnTo>
                    <a:pt x="309" y="388"/>
                  </a:lnTo>
                  <a:lnTo>
                    <a:pt x="294" y="407"/>
                  </a:lnTo>
                  <a:lnTo>
                    <a:pt x="277" y="423"/>
                  </a:lnTo>
                  <a:lnTo>
                    <a:pt x="261" y="440"/>
                  </a:lnTo>
                  <a:lnTo>
                    <a:pt x="243" y="455"/>
                  </a:lnTo>
                  <a:lnTo>
                    <a:pt x="226" y="469"/>
                  </a:lnTo>
                  <a:lnTo>
                    <a:pt x="207" y="482"/>
                  </a:lnTo>
                  <a:lnTo>
                    <a:pt x="188" y="494"/>
                  </a:lnTo>
                  <a:lnTo>
                    <a:pt x="169" y="504"/>
                  </a:lnTo>
                  <a:lnTo>
                    <a:pt x="149" y="515"/>
                  </a:lnTo>
                  <a:lnTo>
                    <a:pt x="128" y="523"/>
                  </a:lnTo>
                  <a:lnTo>
                    <a:pt x="108" y="530"/>
                  </a:lnTo>
                  <a:lnTo>
                    <a:pt x="87" y="536"/>
                  </a:lnTo>
                  <a:lnTo>
                    <a:pt x="66" y="541"/>
                  </a:lnTo>
                  <a:lnTo>
                    <a:pt x="44" y="544"/>
                  </a:lnTo>
                  <a:lnTo>
                    <a:pt x="22" y="546"/>
                  </a:lnTo>
                  <a:lnTo>
                    <a:pt x="0" y="546"/>
                  </a:lnTo>
                  <a:lnTo>
                    <a:pt x="0" y="611"/>
                  </a:lnTo>
                  <a:close/>
                </a:path>
              </a:pathLst>
            </a:custGeom>
            <a:solidFill>
              <a:srgbClr val="FFFFFF"/>
            </a:solidFill>
            <a:ln w="9525">
              <a:noFill/>
              <a:round/>
              <a:headEnd/>
              <a:tailEnd/>
            </a:ln>
          </p:spPr>
          <p:txBody>
            <a:bodyPr/>
            <a:lstStyle/>
            <a:p>
              <a:pPr eaLnBrk="1" hangingPunct="1"/>
              <a:endParaRPr lang="pt-BR" u="none"/>
            </a:p>
          </p:txBody>
        </p:sp>
        <p:sp>
          <p:nvSpPr>
            <p:cNvPr id="459837" name="Freeform 21"/>
            <p:cNvSpPr>
              <a:spLocks/>
            </p:cNvSpPr>
            <p:nvPr/>
          </p:nvSpPr>
          <p:spPr bwMode="auto">
            <a:xfrm>
              <a:off x="5376863" y="1314450"/>
              <a:ext cx="2922588" cy="4524375"/>
            </a:xfrm>
            <a:custGeom>
              <a:avLst/>
              <a:gdLst>
                <a:gd name="T0" fmla="*/ 0 w 7365"/>
                <a:gd name="T1" fmla="*/ 0 h 11401"/>
                <a:gd name="T2" fmla="*/ 2147483647 w 7365"/>
                <a:gd name="T3" fmla="*/ 0 h 11401"/>
                <a:gd name="T4" fmla="*/ 2147483647 w 7365"/>
                <a:gd name="T5" fmla="*/ 0 h 11401"/>
                <a:gd name="T6" fmla="*/ 2147483647 w 7365"/>
                <a:gd name="T7" fmla="*/ 0 h 11401"/>
                <a:gd name="T8" fmla="*/ 2147483647 w 7365"/>
                <a:gd name="T9" fmla="*/ 0 h 11401"/>
                <a:gd name="T10" fmla="*/ 2147483647 w 7365"/>
                <a:gd name="T11" fmla="*/ 0 h 11401"/>
                <a:gd name="T12" fmla="*/ 2147483647 w 7365"/>
                <a:gd name="T13" fmla="*/ 0 h 11401"/>
                <a:gd name="T14" fmla="*/ 2147483647 w 7365"/>
                <a:gd name="T15" fmla="*/ 0 h 11401"/>
                <a:gd name="T16" fmla="*/ 2147483647 w 7365"/>
                <a:gd name="T17" fmla="*/ 0 h 11401"/>
                <a:gd name="T18" fmla="*/ 2147483647 w 7365"/>
                <a:gd name="T19" fmla="*/ 0 h 11401"/>
                <a:gd name="T20" fmla="*/ 2147483647 w 7365"/>
                <a:gd name="T21" fmla="*/ 0 h 11401"/>
                <a:gd name="T22" fmla="*/ 2147483647 w 7365"/>
                <a:gd name="T23" fmla="*/ 0 h 11401"/>
                <a:gd name="T24" fmla="*/ 2147483647 w 7365"/>
                <a:gd name="T25" fmla="*/ 0 h 11401"/>
                <a:gd name="T26" fmla="*/ 2147483647 w 7365"/>
                <a:gd name="T27" fmla="*/ 0 h 11401"/>
                <a:gd name="T28" fmla="*/ 2147483647 w 7365"/>
                <a:gd name="T29" fmla="*/ 0 h 11401"/>
                <a:gd name="T30" fmla="*/ 2147483647 w 7365"/>
                <a:gd name="T31" fmla="*/ 0 h 11401"/>
                <a:gd name="T32" fmla="*/ 2147483647 w 7365"/>
                <a:gd name="T33" fmla="*/ 0 h 11401"/>
                <a:gd name="T34" fmla="*/ 2147483647 w 7365"/>
                <a:gd name="T35" fmla="*/ 0 h 11401"/>
                <a:gd name="T36" fmla="*/ 2147483647 w 7365"/>
                <a:gd name="T37" fmla="*/ 0 h 11401"/>
                <a:gd name="T38" fmla="*/ 2147483647 w 7365"/>
                <a:gd name="T39" fmla="*/ 0 h 11401"/>
                <a:gd name="T40" fmla="*/ 2147483647 w 7365"/>
                <a:gd name="T41" fmla="*/ 0 h 11401"/>
                <a:gd name="T42" fmla="*/ 2147483647 w 7365"/>
                <a:gd name="T43" fmla="*/ 0 h 11401"/>
                <a:gd name="T44" fmla="*/ 2147483647 w 7365"/>
                <a:gd name="T45" fmla="*/ 0 h 11401"/>
                <a:gd name="T46" fmla="*/ 2147483647 w 7365"/>
                <a:gd name="T47" fmla="*/ 0 h 11401"/>
                <a:gd name="T48" fmla="*/ 2147483647 w 7365"/>
                <a:gd name="T49" fmla="*/ 0 h 11401"/>
                <a:gd name="T50" fmla="*/ 2147483647 w 7365"/>
                <a:gd name="T51" fmla="*/ 0 h 11401"/>
                <a:gd name="T52" fmla="*/ 2147483647 w 7365"/>
                <a:gd name="T53" fmla="*/ 0 h 11401"/>
                <a:gd name="T54" fmla="*/ 2147483647 w 7365"/>
                <a:gd name="T55" fmla="*/ 0 h 11401"/>
                <a:gd name="T56" fmla="*/ 2147483647 w 7365"/>
                <a:gd name="T57" fmla="*/ 2147483647 h 11401"/>
                <a:gd name="T58" fmla="*/ 2147483647 w 7365"/>
                <a:gd name="T59" fmla="*/ 2147483647 h 11401"/>
                <a:gd name="T60" fmla="*/ 2147483647 w 7365"/>
                <a:gd name="T61" fmla="*/ 2147483647 h 11401"/>
                <a:gd name="T62" fmla="*/ 2147483647 w 7365"/>
                <a:gd name="T63" fmla="*/ 2147483647 h 11401"/>
                <a:gd name="T64" fmla="*/ 2147483647 w 7365"/>
                <a:gd name="T65" fmla="*/ 2147483647 h 11401"/>
                <a:gd name="T66" fmla="*/ 2147483647 w 7365"/>
                <a:gd name="T67" fmla="*/ 2147483647 h 11401"/>
                <a:gd name="T68" fmla="*/ 2147483647 w 7365"/>
                <a:gd name="T69" fmla="*/ 2147483647 h 11401"/>
                <a:gd name="T70" fmla="*/ 2147483647 w 7365"/>
                <a:gd name="T71" fmla="*/ 2147483647 h 11401"/>
                <a:gd name="T72" fmla="*/ 2147483647 w 7365"/>
                <a:gd name="T73" fmla="*/ 2147483647 h 11401"/>
                <a:gd name="T74" fmla="*/ 2147483647 w 7365"/>
                <a:gd name="T75" fmla="*/ 2147483647 h 11401"/>
                <a:gd name="T76" fmla="*/ 2147483647 w 7365"/>
                <a:gd name="T77" fmla="*/ 2147483647 h 11401"/>
                <a:gd name="T78" fmla="*/ 2147483647 w 7365"/>
                <a:gd name="T79" fmla="*/ 2147483647 h 11401"/>
                <a:gd name="T80" fmla="*/ 2147483647 w 7365"/>
                <a:gd name="T81" fmla="*/ 2147483647 h 11401"/>
                <a:gd name="T82" fmla="*/ 2147483647 w 7365"/>
                <a:gd name="T83" fmla="*/ 2147483647 h 11401"/>
                <a:gd name="T84" fmla="*/ 2147483647 w 7365"/>
                <a:gd name="T85" fmla="*/ 2147483647 h 11401"/>
                <a:gd name="T86" fmla="*/ 2147483647 w 7365"/>
                <a:gd name="T87" fmla="*/ 2147483647 h 11401"/>
                <a:gd name="T88" fmla="*/ 2147483647 w 7365"/>
                <a:gd name="T89" fmla="*/ 2147483647 h 11401"/>
                <a:gd name="T90" fmla="*/ 0 w 7365"/>
                <a:gd name="T91" fmla="*/ 2147483647 h 11401"/>
                <a:gd name="T92" fmla="*/ 0 w 7365"/>
                <a:gd name="T93" fmla="*/ 0 h 114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65"/>
                <a:gd name="T142" fmla="*/ 0 h 11401"/>
                <a:gd name="T143" fmla="*/ 7365 w 7365"/>
                <a:gd name="T144" fmla="*/ 11401 h 114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65" h="11401">
                  <a:moveTo>
                    <a:pt x="0" y="0"/>
                  </a:moveTo>
                  <a:lnTo>
                    <a:pt x="6994" y="0"/>
                  </a:lnTo>
                  <a:lnTo>
                    <a:pt x="7035" y="14"/>
                  </a:lnTo>
                  <a:lnTo>
                    <a:pt x="7073" y="29"/>
                  </a:lnTo>
                  <a:lnTo>
                    <a:pt x="7109" y="47"/>
                  </a:lnTo>
                  <a:lnTo>
                    <a:pt x="7142" y="64"/>
                  </a:lnTo>
                  <a:lnTo>
                    <a:pt x="7174" y="83"/>
                  </a:lnTo>
                  <a:lnTo>
                    <a:pt x="7203" y="103"/>
                  </a:lnTo>
                  <a:lnTo>
                    <a:pt x="7216" y="114"/>
                  </a:lnTo>
                  <a:lnTo>
                    <a:pt x="7229" y="125"/>
                  </a:lnTo>
                  <a:lnTo>
                    <a:pt x="7242" y="136"/>
                  </a:lnTo>
                  <a:lnTo>
                    <a:pt x="7254" y="148"/>
                  </a:lnTo>
                  <a:lnTo>
                    <a:pt x="7266" y="160"/>
                  </a:lnTo>
                  <a:lnTo>
                    <a:pt x="7276" y="171"/>
                  </a:lnTo>
                  <a:lnTo>
                    <a:pt x="7285" y="183"/>
                  </a:lnTo>
                  <a:lnTo>
                    <a:pt x="7295" y="196"/>
                  </a:lnTo>
                  <a:lnTo>
                    <a:pt x="7304" y="209"/>
                  </a:lnTo>
                  <a:lnTo>
                    <a:pt x="7312" y="222"/>
                  </a:lnTo>
                  <a:lnTo>
                    <a:pt x="7321" y="236"/>
                  </a:lnTo>
                  <a:lnTo>
                    <a:pt x="7328" y="249"/>
                  </a:lnTo>
                  <a:lnTo>
                    <a:pt x="7335" y="263"/>
                  </a:lnTo>
                  <a:lnTo>
                    <a:pt x="7341" y="278"/>
                  </a:lnTo>
                  <a:lnTo>
                    <a:pt x="7345" y="292"/>
                  </a:lnTo>
                  <a:lnTo>
                    <a:pt x="7351" y="307"/>
                  </a:lnTo>
                  <a:lnTo>
                    <a:pt x="7355" y="323"/>
                  </a:lnTo>
                  <a:lnTo>
                    <a:pt x="7359" y="338"/>
                  </a:lnTo>
                  <a:lnTo>
                    <a:pt x="7362" y="353"/>
                  </a:lnTo>
                  <a:lnTo>
                    <a:pt x="7365" y="370"/>
                  </a:lnTo>
                  <a:lnTo>
                    <a:pt x="7365" y="11067"/>
                  </a:lnTo>
                  <a:lnTo>
                    <a:pt x="7342" y="11106"/>
                  </a:lnTo>
                  <a:lnTo>
                    <a:pt x="7318" y="11141"/>
                  </a:lnTo>
                  <a:lnTo>
                    <a:pt x="7295" y="11175"/>
                  </a:lnTo>
                  <a:lnTo>
                    <a:pt x="7273" y="11207"/>
                  </a:lnTo>
                  <a:lnTo>
                    <a:pt x="7249" y="11235"/>
                  </a:lnTo>
                  <a:lnTo>
                    <a:pt x="7226" y="11262"/>
                  </a:lnTo>
                  <a:lnTo>
                    <a:pt x="7203" y="11287"/>
                  </a:lnTo>
                  <a:lnTo>
                    <a:pt x="7180" y="11308"/>
                  </a:lnTo>
                  <a:lnTo>
                    <a:pt x="7156" y="11328"/>
                  </a:lnTo>
                  <a:lnTo>
                    <a:pt x="7133" y="11346"/>
                  </a:lnTo>
                  <a:lnTo>
                    <a:pt x="7111" y="11361"/>
                  </a:lnTo>
                  <a:lnTo>
                    <a:pt x="7087" y="11374"/>
                  </a:lnTo>
                  <a:lnTo>
                    <a:pt x="7064" y="11383"/>
                  </a:lnTo>
                  <a:lnTo>
                    <a:pt x="7041" y="11391"/>
                  </a:lnTo>
                  <a:lnTo>
                    <a:pt x="7018" y="11397"/>
                  </a:lnTo>
                  <a:lnTo>
                    <a:pt x="6994" y="11401"/>
                  </a:lnTo>
                  <a:lnTo>
                    <a:pt x="0" y="11401"/>
                  </a:lnTo>
                  <a:lnTo>
                    <a:pt x="0" y="0"/>
                  </a:lnTo>
                  <a:close/>
                </a:path>
              </a:pathLst>
            </a:custGeom>
            <a:solidFill>
              <a:srgbClr val="887FAD"/>
            </a:solidFill>
            <a:ln w="9525">
              <a:noFill/>
              <a:round/>
              <a:headEnd/>
              <a:tailEnd/>
            </a:ln>
          </p:spPr>
          <p:txBody>
            <a:bodyPr/>
            <a:lstStyle/>
            <a:p>
              <a:pPr eaLnBrk="1" hangingPunct="1"/>
              <a:endParaRPr lang="pt-BR" u="none"/>
            </a:p>
          </p:txBody>
        </p:sp>
        <p:sp>
          <p:nvSpPr>
            <p:cNvPr id="459838" name="Freeform 108"/>
            <p:cNvSpPr>
              <a:spLocks/>
            </p:cNvSpPr>
            <p:nvPr/>
          </p:nvSpPr>
          <p:spPr bwMode="auto">
            <a:xfrm>
              <a:off x="5402263" y="5808663"/>
              <a:ext cx="57150" cy="34925"/>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5"/>
                  </a:lnTo>
                  <a:lnTo>
                    <a:pt x="13" y="18"/>
                  </a:lnTo>
                  <a:lnTo>
                    <a:pt x="22" y="11"/>
                  </a:lnTo>
                  <a:lnTo>
                    <a:pt x="32" y="7"/>
                  </a:lnTo>
                  <a:lnTo>
                    <a:pt x="45" y="3"/>
                  </a:lnTo>
                  <a:lnTo>
                    <a:pt x="59" y="1"/>
                  </a:lnTo>
                  <a:lnTo>
                    <a:pt x="73" y="0"/>
                  </a:lnTo>
                  <a:lnTo>
                    <a:pt x="88" y="1"/>
                  </a:lnTo>
                  <a:lnTo>
                    <a:pt x="101" y="3"/>
                  </a:lnTo>
                  <a:lnTo>
                    <a:pt x="114" y="7"/>
                  </a:lnTo>
                  <a:lnTo>
                    <a:pt x="125" y="11"/>
                  </a:lnTo>
                  <a:lnTo>
                    <a:pt x="133" y="18"/>
                  </a:lnTo>
                  <a:lnTo>
                    <a:pt x="140" y="25"/>
                  </a:lnTo>
                  <a:lnTo>
                    <a:pt x="142" y="29"/>
                  </a:lnTo>
                  <a:lnTo>
                    <a:pt x="145" y="34"/>
                  </a:lnTo>
                  <a:lnTo>
                    <a:pt x="146" y="37"/>
                  </a:lnTo>
                  <a:lnTo>
                    <a:pt x="146" y="42"/>
                  </a:lnTo>
                  <a:lnTo>
                    <a:pt x="146" y="45"/>
                  </a:lnTo>
                  <a:lnTo>
                    <a:pt x="145" y="50"/>
                  </a:lnTo>
                  <a:lnTo>
                    <a:pt x="142" y="54"/>
                  </a:lnTo>
                  <a:lnTo>
                    <a:pt x="140" y="58"/>
                  </a:lnTo>
                  <a:lnTo>
                    <a:pt x="133" y="65"/>
                  </a:lnTo>
                  <a:lnTo>
                    <a:pt x="125" y="71"/>
                  </a:lnTo>
                  <a:lnTo>
                    <a:pt x="114" y="77"/>
                  </a:lnTo>
                  <a:lnTo>
                    <a:pt x="101" y="81"/>
                  </a:lnTo>
                  <a:lnTo>
                    <a:pt x="88" y="83"/>
                  </a:lnTo>
                  <a:lnTo>
                    <a:pt x="73" y="84"/>
                  </a:lnTo>
                  <a:lnTo>
                    <a:pt x="59" y="83"/>
                  </a:lnTo>
                  <a:lnTo>
                    <a:pt x="45" y="81"/>
                  </a:lnTo>
                  <a:lnTo>
                    <a:pt x="32" y="77"/>
                  </a:lnTo>
                  <a:lnTo>
                    <a:pt x="22" y="71"/>
                  </a:lnTo>
                  <a:lnTo>
                    <a:pt x="13" y="65"/>
                  </a:lnTo>
                  <a:lnTo>
                    <a:pt x="6" y="58"/>
                  </a:lnTo>
                  <a:lnTo>
                    <a:pt x="4" y="54"/>
                  </a:lnTo>
                  <a:lnTo>
                    <a:pt x="2" y="50"/>
                  </a:lnTo>
                  <a:lnTo>
                    <a:pt x="0" y="45"/>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39" name="Rectangle 109"/>
            <p:cNvSpPr>
              <a:spLocks noChangeArrowheads="1"/>
            </p:cNvSpPr>
            <p:nvPr/>
          </p:nvSpPr>
          <p:spPr bwMode="auto">
            <a:xfrm>
              <a:off x="5453063" y="5819775"/>
              <a:ext cx="98425" cy="12700"/>
            </a:xfrm>
            <a:prstGeom prst="rect">
              <a:avLst/>
            </a:prstGeom>
            <a:solidFill>
              <a:srgbClr val="565166"/>
            </a:solidFill>
            <a:ln w="9525">
              <a:noFill/>
              <a:miter lim="800000"/>
              <a:headEnd/>
              <a:tailEnd/>
            </a:ln>
          </p:spPr>
          <p:txBody>
            <a:bodyPr/>
            <a:lstStyle/>
            <a:p>
              <a:pPr eaLnBrk="1" hangingPunct="1"/>
              <a:endParaRPr lang="pt-BR" u="none"/>
            </a:p>
          </p:txBody>
        </p:sp>
        <p:sp>
          <p:nvSpPr>
            <p:cNvPr id="459840" name="Freeform 110"/>
            <p:cNvSpPr>
              <a:spLocks/>
            </p:cNvSpPr>
            <p:nvPr/>
          </p:nvSpPr>
          <p:spPr bwMode="auto">
            <a:xfrm>
              <a:off x="5402263" y="576421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7"/>
                  </a:lnTo>
                  <a:lnTo>
                    <a:pt x="146" y="42"/>
                  </a:lnTo>
                  <a:lnTo>
                    <a:pt x="146" y="47"/>
                  </a:lnTo>
                  <a:lnTo>
                    <a:pt x="145" y="50"/>
                  </a:lnTo>
                  <a:lnTo>
                    <a:pt x="142" y="55"/>
                  </a:lnTo>
                  <a:lnTo>
                    <a:pt x="140" y="58"/>
                  </a:lnTo>
                  <a:lnTo>
                    <a:pt x="133" y="66"/>
                  </a:lnTo>
                  <a:lnTo>
                    <a:pt x="125" y="71"/>
                  </a:lnTo>
                  <a:lnTo>
                    <a:pt x="114" y="77"/>
                  </a:lnTo>
                  <a:lnTo>
                    <a:pt x="101" y="81"/>
                  </a:lnTo>
                  <a:lnTo>
                    <a:pt x="88" y="83"/>
                  </a:lnTo>
                  <a:lnTo>
                    <a:pt x="73" y="84"/>
                  </a:lnTo>
                  <a:lnTo>
                    <a:pt x="59" y="83"/>
                  </a:lnTo>
                  <a:lnTo>
                    <a:pt x="45" y="81"/>
                  </a:lnTo>
                  <a:lnTo>
                    <a:pt x="32" y="77"/>
                  </a:lnTo>
                  <a:lnTo>
                    <a:pt x="22" y="71"/>
                  </a:lnTo>
                  <a:lnTo>
                    <a:pt x="13" y="66"/>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41" name="Freeform 111"/>
            <p:cNvSpPr>
              <a:spLocks/>
            </p:cNvSpPr>
            <p:nvPr/>
          </p:nvSpPr>
          <p:spPr bwMode="auto">
            <a:xfrm>
              <a:off x="5453063" y="5773738"/>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42" name="Freeform 112"/>
            <p:cNvSpPr>
              <a:spLocks/>
            </p:cNvSpPr>
            <p:nvPr/>
          </p:nvSpPr>
          <p:spPr bwMode="auto">
            <a:xfrm>
              <a:off x="5402263" y="5719763"/>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9"/>
                  </a:lnTo>
                  <a:lnTo>
                    <a:pt x="2" y="34"/>
                  </a:lnTo>
                  <a:lnTo>
                    <a:pt x="4" y="31"/>
                  </a:lnTo>
                  <a:lnTo>
                    <a:pt x="6" y="26"/>
                  </a:lnTo>
                  <a:lnTo>
                    <a:pt x="13" y="19"/>
                  </a:lnTo>
                  <a:lnTo>
                    <a:pt x="22" y="13"/>
                  </a:lnTo>
                  <a:lnTo>
                    <a:pt x="32" y="8"/>
                  </a:lnTo>
                  <a:lnTo>
                    <a:pt x="45" y="4"/>
                  </a:lnTo>
                  <a:lnTo>
                    <a:pt x="59" y="1"/>
                  </a:lnTo>
                  <a:lnTo>
                    <a:pt x="73" y="0"/>
                  </a:lnTo>
                  <a:lnTo>
                    <a:pt x="88" y="1"/>
                  </a:lnTo>
                  <a:lnTo>
                    <a:pt x="101" y="4"/>
                  </a:lnTo>
                  <a:lnTo>
                    <a:pt x="114" y="8"/>
                  </a:lnTo>
                  <a:lnTo>
                    <a:pt x="125" y="13"/>
                  </a:lnTo>
                  <a:lnTo>
                    <a:pt x="133" y="19"/>
                  </a:lnTo>
                  <a:lnTo>
                    <a:pt x="140" y="26"/>
                  </a:lnTo>
                  <a:lnTo>
                    <a:pt x="142" y="31"/>
                  </a:lnTo>
                  <a:lnTo>
                    <a:pt x="145" y="34"/>
                  </a:lnTo>
                  <a:lnTo>
                    <a:pt x="146" y="39"/>
                  </a:lnTo>
                  <a:lnTo>
                    <a:pt x="146" y="42"/>
                  </a:lnTo>
                  <a:lnTo>
                    <a:pt x="146" y="47"/>
                  </a:lnTo>
                  <a:lnTo>
                    <a:pt x="145" y="52"/>
                  </a:lnTo>
                  <a:lnTo>
                    <a:pt x="142" y="55"/>
                  </a:lnTo>
                  <a:lnTo>
                    <a:pt x="140" y="59"/>
                  </a:lnTo>
                  <a:lnTo>
                    <a:pt x="133" y="66"/>
                  </a:lnTo>
                  <a:lnTo>
                    <a:pt x="125" y="73"/>
                  </a:lnTo>
                  <a:lnTo>
                    <a:pt x="114" y="78"/>
                  </a:lnTo>
                  <a:lnTo>
                    <a:pt x="101" y="81"/>
                  </a:lnTo>
                  <a:lnTo>
                    <a:pt x="88" y="83"/>
                  </a:lnTo>
                  <a:lnTo>
                    <a:pt x="73" y="85"/>
                  </a:lnTo>
                  <a:lnTo>
                    <a:pt x="59" y="83"/>
                  </a:lnTo>
                  <a:lnTo>
                    <a:pt x="45" y="81"/>
                  </a:lnTo>
                  <a:lnTo>
                    <a:pt x="32" y="78"/>
                  </a:lnTo>
                  <a:lnTo>
                    <a:pt x="22" y="73"/>
                  </a:lnTo>
                  <a:lnTo>
                    <a:pt x="13" y="66"/>
                  </a:lnTo>
                  <a:lnTo>
                    <a:pt x="6" y="59"/>
                  </a:lnTo>
                  <a:lnTo>
                    <a:pt x="4" y="55"/>
                  </a:lnTo>
                  <a:lnTo>
                    <a:pt x="2" y="52"/>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43" name="Freeform 113"/>
            <p:cNvSpPr>
              <a:spLocks/>
            </p:cNvSpPr>
            <p:nvPr/>
          </p:nvSpPr>
          <p:spPr bwMode="auto">
            <a:xfrm>
              <a:off x="5453063" y="5729288"/>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44" name="Freeform 114"/>
            <p:cNvSpPr>
              <a:spLocks/>
            </p:cNvSpPr>
            <p:nvPr/>
          </p:nvSpPr>
          <p:spPr bwMode="auto">
            <a:xfrm>
              <a:off x="5402263" y="567531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3"/>
                  </a:moveTo>
                  <a:lnTo>
                    <a:pt x="0" y="38"/>
                  </a:lnTo>
                  <a:lnTo>
                    <a:pt x="2" y="33"/>
                  </a:lnTo>
                  <a:lnTo>
                    <a:pt x="4" y="30"/>
                  </a:lnTo>
                  <a:lnTo>
                    <a:pt x="6" y="26"/>
                  </a:lnTo>
                  <a:lnTo>
                    <a:pt x="13" y="19"/>
                  </a:lnTo>
                  <a:lnTo>
                    <a:pt x="22" y="12"/>
                  </a:lnTo>
                  <a:lnTo>
                    <a:pt x="32" y="8"/>
                  </a:lnTo>
                  <a:lnTo>
                    <a:pt x="45" y="4"/>
                  </a:lnTo>
                  <a:lnTo>
                    <a:pt x="59" y="0"/>
                  </a:lnTo>
                  <a:lnTo>
                    <a:pt x="73" y="0"/>
                  </a:lnTo>
                  <a:lnTo>
                    <a:pt x="88" y="0"/>
                  </a:lnTo>
                  <a:lnTo>
                    <a:pt x="101" y="4"/>
                  </a:lnTo>
                  <a:lnTo>
                    <a:pt x="114" y="8"/>
                  </a:lnTo>
                  <a:lnTo>
                    <a:pt x="125" y="12"/>
                  </a:lnTo>
                  <a:lnTo>
                    <a:pt x="133" y="19"/>
                  </a:lnTo>
                  <a:lnTo>
                    <a:pt x="140" y="26"/>
                  </a:lnTo>
                  <a:lnTo>
                    <a:pt x="142" y="30"/>
                  </a:lnTo>
                  <a:lnTo>
                    <a:pt x="145" y="33"/>
                  </a:lnTo>
                  <a:lnTo>
                    <a:pt x="146" y="38"/>
                  </a:lnTo>
                  <a:lnTo>
                    <a:pt x="146" y="43"/>
                  </a:lnTo>
                  <a:lnTo>
                    <a:pt x="146" y="46"/>
                  </a:lnTo>
                  <a:lnTo>
                    <a:pt x="145" y="51"/>
                  </a:lnTo>
                  <a:lnTo>
                    <a:pt x="142" y="55"/>
                  </a:lnTo>
                  <a:lnTo>
                    <a:pt x="140" y="59"/>
                  </a:lnTo>
                  <a:lnTo>
                    <a:pt x="133" y="66"/>
                  </a:lnTo>
                  <a:lnTo>
                    <a:pt x="125" y="72"/>
                  </a:lnTo>
                  <a:lnTo>
                    <a:pt x="114" y="77"/>
                  </a:lnTo>
                  <a:lnTo>
                    <a:pt x="101" y="82"/>
                  </a:lnTo>
                  <a:lnTo>
                    <a:pt x="88" y="84"/>
                  </a:lnTo>
                  <a:lnTo>
                    <a:pt x="73" y="84"/>
                  </a:lnTo>
                  <a:lnTo>
                    <a:pt x="59" y="84"/>
                  </a:lnTo>
                  <a:lnTo>
                    <a:pt x="45" y="82"/>
                  </a:lnTo>
                  <a:lnTo>
                    <a:pt x="32" y="77"/>
                  </a:lnTo>
                  <a:lnTo>
                    <a:pt x="22" y="72"/>
                  </a:lnTo>
                  <a:lnTo>
                    <a:pt x="13" y="66"/>
                  </a:lnTo>
                  <a:lnTo>
                    <a:pt x="6" y="59"/>
                  </a:lnTo>
                  <a:lnTo>
                    <a:pt x="4" y="55"/>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59845" name="Freeform 115"/>
            <p:cNvSpPr>
              <a:spLocks/>
            </p:cNvSpPr>
            <p:nvPr/>
          </p:nvSpPr>
          <p:spPr bwMode="auto">
            <a:xfrm>
              <a:off x="5453063" y="5684838"/>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46" name="Freeform 116"/>
            <p:cNvSpPr>
              <a:spLocks/>
            </p:cNvSpPr>
            <p:nvPr/>
          </p:nvSpPr>
          <p:spPr bwMode="auto">
            <a:xfrm>
              <a:off x="5402263" y="563086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7"/>
                  </a:lnTo>
                  <a:lnTo>
                    <a:pt x="146" y="42"/>
                  </a:lnTo>
                  <a:lnTo>
                    <a:pt x="146" y="47"/>
                  </a:lnTo>
                  <a:lnTo>
                    <a:pt x="145" y="50"/>
                  </a:lnTo>
                  <a:lnTo>
                    <a:pt x="142" y="55"/>
                  </a:lnTo>
                  <a:lnTo>
                    <a:pt x="140" y="58"/>
                  </a:lnTo>
                  <a:lnTo>
                    <a:pt x="133" y="66"/>
                  </a:lnTo>
                  <a:lnTo>
                    <a:pt x="125" y="71"/>
                  </a:lnTo>
                  <a:lnTo>
                    <a:pt x="114" y="77"/>
                  </a:lnTo>
                  <a:lnTo>
                    <a:pt x="101" y="81"/>
                  </a:lnTo>
                  <a:lnTo>
                    <a:pt x="88" y="83"/>
                  </a:lnTo>
                  <a:lnTo>
                    <a:pt x="73" y="84"/>
                  </a:lnTo>
                  <a:lnTo>
                    <a:pt x="59" y="83"/>
                  </a:lnTo>
                  <a:lnTo>
                    <a:pt x="45" y="81"/>
                  </a:lnTo>
                  <a:lnTo>
                    <a:pt x="32" y="77"/>
                  </a:lnTo>
                  <a:lnTo>
                    <a:pt x="22" y="71"/>
                  </a:lnTo>
                  <a:lnTo>
                    <a:pt x="13" y="66"/>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47" name="Freeform 117"/>
            <p:cNvSpPr>
              <a:spLocks/>
            </p:cNvSpPr>
            <p:nvPr/>
          </p:nvSpPr>
          <p:spPr bwMode="auto">
            <a:xfrm>
              <a:off x="5453063" y="5640388"/>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848" name="Freeform 118"/>
            <p:cNvSpPr>
              <a:spLocks/>
            </p:cNvSpPr>
            <p:nvPr/>
          </p:nvSpPr>
          <p:spPr bwMode="auto">
            <a:xfrm>
              <a:off x="5402263" y="5586413"/>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29"/>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29"/>
                  </a:lnTo>
                  <a:lnTo>
                    <a:pt x="145" y="34"/>
                  </a:lnTo>
                  <a:lnTo>
                    <a:pt x="146" y="38"/>
                  </a:lnTo>
                  <a:lnTo>
                    <a:pt x="146" y="42"/>
                  </a:lnTo>
                  <a:lnTo>
                    <a:pt x="146" y="47"/>
                  </a:lnTo>
                  <a:lnTo>
                    <a:pt x="145" y="51"/>
                  </a:lnTo>
                  <a:lnTo>
                    <a:pt x="142" y="55"/>
                  </a:lnTo>
                  <a:lnTo>
                    <a:pt x="140" y="59"/>
                  </a:lnTo>
                  <a:lnTo>
                    <a:pt x="133" y="66"/>
                  </a:lnTo>
                  <a:lnTo>
                    <a:pt x="125" y="72"/>
                  </a:lnTo>
                  <a:lnTo>
                    <a:pt x="114" y="78"/>
                  </a:lnTo>
                  <a:lnTo>
                    <a:pt x="101" y="81"/>
                  </a:lnTo>
                  <a:lnTo>
                    <a:pt x="88" y="83"/>
                  </a:lnTo>
                  <a:lnTo>
                    <a:pt x="73" y="85"/>
                  </a:lnTo>
                  <a:lnTo>
                    <a:pt x="59" y="83"/>
                  </a:lnTo>
                  <a:lnTo>
                    <a:pt x="45" y="81"/>
                  </a:lnTo>
                  <a:lnTo>
                    <a:pt x="32" y="78"/>
                  </a:lnTo>
                  <a:lnTo>
                    <a:pt x="22" y="72"/>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49" name="Freeform 119"/>
            <p:cNvSpPr>
              <a:spLocks/>
            </p:cNvSpPr>
            <p:nvPr/>
          </p:nvSpPr>
          <p:spPr bwMode="auto">
            <a:xfrm>
              <a:off x="5453063" y="5595938"/>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50" name="Freeform 120"/>
            <p:cNvSpPr>
              <a:spLocks/>
            </p:cNvSpPr>
            <p:nvPr/>
          </p:nvSpPr>
          <p:spPr bwMode="auto">
            <a:xfrm>
              <a:off x="5402263" y="554196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3"/>
                  </a:lnTo>
                  <a:lnTo>
                    <a:pt x="4" y="30"/>
                  </a:lnTo>
                  <a:lnTo>
                    <a:pt x="6" y="25"/>
                  </a:lnTo>
                  <a:lnTo>
                    <a:pt x="13" y="18"/>
                  </a:lnTo>
                  <a:lnTo>
                    <a:pt x="22" y="12"/>
                  </a:lnTo>
                  <a:lnTo>
                    <a:pt x="32" y="8"/>
                  </a:lnTo>
                  <a:lnTo>
                    <a:pt x="45" y="3"/>
                  </a:lnTo>
                  <a:lnTo>
                    <a:pt x="59" y="0"/>
                  </a:lnTo>
                  <a:lnTo>
                    <a:pt x="73" y="0"/>
                  </a:lnTo>
                  <a:lnTo>
                    <a:pt x="88" y="0"/>
                  </a:lnTo>
                  <a:lnTo>
                    <a:pt x="101" y="3"/>
                  </a:lnTo>
                  <a:lnTo>
                    <a:pt x="114" y="8"/>
                  </a:lnTo>
                  <a:lnTo>
                    <a:pt x="125" y="12"/>
                  </a:lnTo>
                  <a:lnTo>
                    <a:pt x="133" y="18"/>
                  </a:lnTo>
                  <a:lnTo>
                    <a:pt x="140" y="25"/>
                  </a:lnTo>
                  <a:lnTo>
                    <a:pt x="142" y="30"/>
                  </a:lnTo>
                  <a:lnTo>
                    <a:pt x="145" y="33"/>
                  </a:lnTo>
                  <a:lnTo>
                    <a:pt x="146" y="38"/>
                  </a:lnTo>
                  <a:lnTo>
                    <a:pt x="146" y="42"/>
                  </a:lnTo>
                  <a:lnTo>
                    <a:pt x="146" y="46"/>
                  </a:lnTo>
                  <a:lnTo>
                    <a:pt x="145" y="51"/>
                  </a:lnTo>
                  <a:lnTo>
                    <a:pt x="142" y="54"/>
                  </a:lnTo>
                  <a:lnTo>
                    <a:pt x="140" y="58"/>
                  </a:lnTo>
                  <a:lnTo>
                    <a:pt x="133" y="65"/>
                  </a:lnTo>
                  <a:lnTo>
                    <a:pt x="125" y="72"/>
                  </a:lnTo>
                  <a:lnTo>
                    <a:pt x="114" y="77"/>
                  </a:lnTo>
                  <a:lnTo>
                    <a:pt x="101" y="80"/>
                  </a:lnTo>
                  <a:lnTo>
                    <a:pt x="88" y="84"/>
                  </a:lnTo>
                  <a:lnTo>
                    <a:pt x="73" y="84"/>
                  </a:lnTo>
                  <a:lnTo>
                    <a:pt x="59" y="84"/>
                  </a:lnTo>
                  <a:lnTo>
                    <a:pt x="45" y="80"/>
                  </a:lnTo>
                  <a:lnTo>
                    <a:pt x="32" y="77"/>
                  </a:lnTo>
                  <a:lnTo>
                    <a:pt x="22" y="72"/>
                  </a:lnTo>
                  <a:lnTo>
                    <a:pt x="13" y="65"/>
                  </a:lnTo>
                  <a:lnTo>
                    <a:pt x="6" y="58"/>
                  </a:lnTo>
                  <a:lnTo>
                    <a:pt x="4" y="54"/>
                  </a:lnTo>
                  <a:lnTo>
                    <a:pt x="2" y="51"/>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51" name="Freeform 121"/>
            <p:cNvSpPr>
              <a:spLocks/>
            </p:cNvSpPr>
            <p:nvPr/>
          </p:nvSpPr>
          <p:spPr bwMode="auto">
            <a:xfrm>
              <a:off x="5453063" y="5551488"/>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52" name="Freeform 122"/>
            <p:cNvSpPr>
              <a:spLocks/>
            </p:cNvSpPr>
            <p:nvPr/>
          </p:nvSpPr>
          <p:spPr bwMode="auto">
            <a:xfrm>
              <a:off x="5402263" y="549751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3"/>
                  </a:lnTo>
                  <a:lnTo>
                    <a:pt x="4" y="29"/>
                  </a:lnTo>
                  <a:lnTo>
                    <a:pt x="6" y="26"/>
                  </a:lnTo>
                  <a:lnTo>
                    <a:pt x="13" y="19"/>
                  </a:lnTo>
                  <a:lnTo>
                    <a:pt x="22" y="11"/>
                  </a:lnTo>
                  <a:lnTo>
                    <a:pt x="32" y="7"/>
                  </a:lnTo>
                  <a:lnTo>
                    <a:pt x="45" y="3"/>
                  </a:lnTo>
                  <a:lnTo>
                    <a:pt x="59" y="1"/>
                  </a:lnTo>
                  <a:lnTo>
                    <a:pt x="73" y="0"/>
                  </a:lnTo>
                  <a:lnTo>
                    <a:pt x="88" y="1"/>
                  </a:lnTo>
                  <a:lnTo>
                    <a:pt x="101" y="3"/>
                  </a:lnTo>
                  <a:lnTo>
                    <a:pt x="114" y="7"/>
                  </a:lnTo>
                  <a:lnTo>
                    <a:pt x="125" y="11"/>
                  </a:lnTo>
                  <a:lnTo>
                    <a:pt x="133" y="19"/>
                  </a:lnTo>
                  <a:lnTo>
                    <a:pt x="140" y="26"/>
                  </a:lnTo>
                  <a:lnTo>
                    <a:pt x="142" y="29"/>
                  </a:lnTo>
                  <a:lnTo>
                    <a:pt x="145" y="33"/>
                  </a:lnTo>
                  <a:lnTo>
                    <a:pt x="146" y="37"/>
                  </a:lnTo>
                  <a:lnTo>
                    <a:pt x="146" y="42"/>
                  </a:lnTo>
                  <a:lnTo>
                    <a:pt x="146" y="46"/>
                  </a:lnTo>
                  <a:lnTo>
                    <a:pt x="145" y="50"/>
                  </a:lnTo>
                  <a:lnTo>
                    <a:pt x="142" y="54"/>
                  </a:lnTo>
                  <a:lnTo>
                    <a:pt x="140" y="58"/>
                  </a:lnTo>
                  <a:lnTo>
                    <a:pt x="133" y="66"/>
                  </a:lnTo>
                  <a:lnTo>
                    <a:pt x="125" y="71"/>
                  </a:lnTo>
                  <a:lnTo>
                    <a:pt x="114" y="76"/>
                  </a:lnTo>
                  <a:lnTo>
                    <a:pt x="101" y="81"/>
                  </a:lnTo>
                  <a:lnTo>
                    <a:pt x="88" y="83"/>
                  </a:lnTo>
                  <a:lnTo>
                    <a:pt x="73" y="84"/>
                  </a:lnTo>
                  <a:lnTo>
                    <a:pt x="59" y="83"/>
                  </a:lnTo>
                  <a:lnTo>
                    <a:pt x="45" y="81"/>
                  </a:lnTo>
                  <a:lnTo>
                    <a:pt x="32" y="76"/>
                  </a:lnTo>
                  <a:lnTo>
                    <a:pt x="22" y="71"/>
                  </a:lnTo>
                  <a:lnTo>
                    <a:pt x="13" y="66"/>
                  </a:lnTo>
                  <a:lnTo>
                    <a:pt x="6" y="58"/>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53" name="Freeform 123"/>
            <p:cNvSpPr>
              <a:spLocks/>
            </p:cNvSpPr>
            <p:nvPr/>
          </p:nvSpPr>
          <p:spPr bwMode="auto">
            <a:xfrm>
              <a:off x="5453063" y="5507038"/>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854" name="Freeform 124"/>
            <p:cNvSpPr>
              <a:spLocks/>
            </p:cNvSpPr>
            <p:nvPr/>
          </p:nvSpPr>
          <p:spPr bwMode="auto">
            <a:xfrm>
              <a:off x="5402263" y="5453063"/>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29"/>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29"/>
                  </a:lnTo>
                  <a:lnTo>
                    <a:pt x="145" y="34"/>
                  </a:lnTo>
                  <a:lnTo>
                    <a:pt x="146" y="38"/>
                  </a:lnTo>
                  <a:lnTo>
                    <a:pt x="146" y="42"/>
                  </a:lnTo>
                  <a:lnTo>
                    <a:pt x="146" y="47"/>
                  </a:lnTo>
                  <a:lnTo>
                    <a:pt x="145" y="51"/>
                  </a:lnTo>
                  <a:lnTo>
                    <a:pt x="142" y="55"/>
                  </a:lnTo>
                  <a:lnTo>
                    <a:pt x="140" y="59"/>
                  </a:lnTo>
                  <a:lnTo>
                    <a:pt x="133" y="66"/>
                  </a:lnTo>
                  <a:lnTo>
                    <a:pt x="125" y="72"/>
                  </a:lnTo>
                  <a:lnTo>
                    <a:pt x="114" y="78"/>
                  </a:lnTo>
                  <a:lnTo>
                    <a:pt x="101" y="81"/>
                  </a:lnTo>
                  <a:lnTo>
                    <a:pt x="88" y="83"/>
                  </a:lnTo>
                  <a:lnTo>
                    <a:pt x="73" y="85"/>
                  </a:lnTo>
                  <a:lnTo>
                    <a:pt x="59" y="83"/>
                  </a:lnTo>
                  <a:lnTo>
                    <a:pt x="45" y="81"/>
                  </a:lnTo>
                  <a:lnTo>
                    <a:pt x="32" y="78"/>
                  </a:lnTo>
                  <a:lnTo>
                    <a:pt x="22" y="72"/>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55" name="Freeform 125"/>
            <p:cNvSpPr>
              <a:spLocks/>
            </p:cNvSpPr>
            <p:nvPr/>
          </p:nvSpPr>
          <p:spPr bwMode="auto">
            <a:xfrm>
              <a:off x="5453063" y="5462588"/>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856" name="Freeform 126"/>
            <p:cNvSpPr>
              <a:spLocks/>
            </p:cNvSpPr>
            <p:nvPr/>
          </p:nvSpPr>
          <p:spPr bwMode="auto">
            <a:xfrm>
              <a:off x="5402263" y="5407025"/>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9"/>
                  </a:lnTo>
                  <a:lnTo>
                    <a:pt x="2" y="34"/>
                  </a:lnTo>
                  <a:lnTo>
                    <a:pt x="4" y="31"/>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1"/>
                  </a:lnTo>
                  <a:lnTo>
                    <a:pt x="145" y="34"/>
                  </a:lnTo>
                  <a:lnTo>
                    <a:pt x="146" y="39"/>
                  </a:lnTo>
                  <a:lnTo>
                    <a:pt x="146" y="43"/>
                  </a:lnTo>
                  <a:lnTo>
                    <a:pt x="146" y="47"/>
                  </a:lnTo>
                  <a:lnTo>
                    <a:pt x="145" y="51"/>
                  </a:lnTo>
                  <a:lnTo>
                    <a:pt x="142" y="55"/>
                  </a:lnTo>
                  <a:lnTo>
                    <a:pt x="140" y="59"/>
                  </a:lnTo>
                  <a:lnTo>
                    <a:pt x="133" y="66"/>
                  </a:lnTo>
                  <a:lnTo>
                    <a:pt x="125" y="73"/>
                  </a:lnTo>
                  <a:lnTo>
                    <a:pt x="114" y="78"/>
                  </a:lnTo>
                  <a:lnTo>
                    <a:pt x="101" y="81"/>
                  </a:lnTo>
                  <a:lnTo>
                    <a:pt x="88" y="84"/>
                  </a:lnTo>
                  <a:lnTo>
                    <a:pt x="73" y="85"/>
                  </a:lnTo>
                  <a:lnTo>
                    <a:pt x="59" y="84"/>
                  </a:lnTo>
                  <a:lnTo>
                    <a:pt x="45" y="81"/>
                  </a:lnTo>
                  <a:lnTo>
                    <a:pt x="32" y="78"/>
                  </a:lnTo>
                  <a:lnTo>
                    <a:pt x="22" y="73"/>
                  </a:lnTo>
                  <a:lnTo>
                    <a:pt x="13" y="66"/>
                  </a:lnTo>
                  <a:lnTo>
                    <a:pt x="6" y="59"/>
                  </a:lnTo>
                  <a:lnTo>
                    <a:pt x="4" y="55"/>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857" name="Freeform 127"/>
            <p:cNvSpPr>
              <a:spLocks/>
            </p:cNvSpPr>
            <p:nvPr/>
          </p:nvSpPr>
          <p:spPr bwMode="auto">
            <a:xfrm>
              <a:off x="5453063" y="5416550"/>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58" name="Freeform 128"/>
            <p:cNvSpPr>
              <a:spLocks/>
            </p:cNvSpPr>
            <p:nvPr/>
          </p:nvSpPr>
          <p:spPr bwMode="auto">
            <a:xfrm>
              <a:off x="5402263" y="5362575"/>
              <a:ext cx="57150" cy="33338"/>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1"/>
                  </a:moveTo>
                  <a:lnTo>
                    <a:pt x="0" y="37"/>
                  </a:lnTo>
                  <a:lnTo>
                    <a:pt x="2" y="33"/>
                  </a:lnTo>
                  <a:lnTo>
                    <a:pt x="4" y="29"/>
                  </a:lnTo>
                  <a:lnTo>
                    <a:pt x="6" y="26"/>
                  </a:lnTo>
                  <a:lnTo>
                    <a:pt x="13" y="17"/>
                  </a:lnTo>
                  <a:lnTo>
                    <a:pt x="22" y="11"/>
                  </a:lnTo>
                  <a:lnTo>
                    <a:pt x="32" y="7"/>
                  </a:lnTo>
                  <a:lnTo>
                    <a:pt x="45" y="2"/>
                  </a:lnTo>
                  <a:lnTo>
                    <a:pt x="59" y="0"/>
                  </a:lnTo>
                  <a:lnTo>
                    <a:pt x="73" y="0"/>
                  </a:lnTo>
                  <a:lnTo>
                    <a:pt x="88" y="0"/>
                  </a:lnTo>
                  <a:lnTo>
                    <a:pt x="101" y="2"/>
                  </a:lnTo>
                  <a:lnTo>
                    <a:pt x="114" y="7"/>
                  </a:lnTo>
                  <a:lnTo>
                    <a:pt x="125" y="11"/>
                  </a:lnTo>
                  <a:lnTo>
                    <a:pt x="133" y="17"/>
                  </a:lnTo>
                  <a:lnTo>
                    <a:pt x="140" y="26"/>
                  </a:lnTo>
                  <a:lnTo>
                    <a:pt x="142" y="29"/>
                  </a:lnTo>
                  <a:lnTo>
                    <a:pt x="145" y="33"/>
                  </a:lnTo>
                  <a:lnTo>
                    <a:pt x="146" y="37"/>
                  </a:lnTo>
                  <a:lnTo>
                    <a:pt x="146" y="41"/>
                  </a:lnTo>
                  <a:lnTo>
                    <a:pt x="146" y="46"/>
                  </a:lnTo>
                  <a:lnTo>
                    <a:pt x="145" y="50"/>
                  </a:lnTo>
                  <a:lnTo>
                    <a:pt x="142" y="54"/>
                  </a:lnTo>
                  <a:lnTo>
                    <a:pt x="140" y="57"/>
                  </a:lnTo>
                  <a:lnTo>
                    <a:pt x="133" y="65"/>
                  </a:lnTo>
                  <a:lnTo>
                    <a:pt x="125" y="71"/>
                  </a:lnTo>
                  <a:lnTo>
                    <a:pt x="114" y="76"/>
                  </a:lnTo>
                  <a:lnTo>
                    <a:pt x="101" y="81"/>
                  </a:lnTo>
                  <a:lnTo>
                    <a:pt x="88" y="83"/>
                  </a:lnTo>
                  <a:lnTo>
                    <a:pt x="73" y="83"/>
                  </a:lnTo>
                  <a:lnTo>
                    <a:pt x="59" y="83"/>
                  </a:lnTo>
                  <a:lnTo>
                    <a:pt x="45" y="81"/>
                  </a:lnTo>
                  <a:lnTo>
                    <a:pt x="32" y="76"/>
                  </a:lnTo>
                  <a:lnTo>
                    <a:pt x="22" y="71"/>
                  </a:lnTo>
                  <a:lnTo>
                    <a:pt x="13" y="65"/>
                  </a:lnTo>
                  <a:lnTo>
                    <a:pt x="6" y="57"/>
                  </a:lnTo>
                  <a:lnTo>
                    <a:pt x="4" y="54"/>
                  </a:lnTo>
                  <a:lnTo>
                    <a:pt x="2" y="50"/>
                  </a:lnTo>
                  <a:lnTo>
                    <a:pt x="0" y="46"/>
                  </a:lnTo>
                  <a:lnTo>
                    <a:pt x="0" y="41"/>
                  </a:lnTo>
                  <a:close/>
                </a:path>
              </a:pathLst>
            </a:custGeom>
            <a:solidFill>
              <a:srgbClr val="565166"/>
            </a:solidFill>
            <a:ln w="9525">
              <a:noFill/>
              <a:round/>
              <a:headEnd/>
              <a:tailEnd/>
            </a:ln>
          </p:spPr>
          <p:txBody>
            <a:bodyPr/>
            <a:lstStyle/>
            <a:p>
              <a:pPr eaLnBrk="1" hangingPunct="1"/>
              <a:endParaRPr lang="pt-BR" u="none"/>
            </a:p>
          </p:txBody>
        </p:sp>
        <p:sp>
          <p:nvSpPr>
            <p:cNvPr id="459859" name="Freeform 129"/>
            <p:cNvSpPr>
              <a:spLocks/>
            </p:cNvSpPr>
            <p:nvPr/>
          </p:nvSpPr>
          <p:spPr bwMode="auto">
            <a:xfrm>
              <a:off x="5453063" y="5372100"/>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60" name="Freeform 130"/>
            <p:cNvSpPr>
              <a:spLocks/>
            </p:cNvSpPr>
            <p:nvPr/>
          </p:nvSpPr>
          <p:spPr bwMode="auto">
            <a:xfrm>
              <a:off x="5402263" y="5318125"/>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29"/>
                  </a:lnTo>
                  <a:lnTo>
                    <a:pt x="6" y="26"/>
                  </a:lnTo>
                  <a:lnTo>
                    <a:pt x="13" y="19"/>
                  </a:lnTo>
                  <a:lnTo>
                    <a:pt x="22" y="12"/>
                  </a:lnTo>
                  <a:lnTo>
                    <a:pt x="32" y="7"/>
                  </a:lnTo>
                  <a:lnTo>
                    <a:pt x="45" y="4"/>
                  </a:lnTo>
                  <a:lnTo>
                    <a:pt x="59" y="1"/>
                  </a:lnTo>
                  <a:lnTo>
                    <a:pt x="73" y="0"/>
                  </a:lnTo>
                  <a:lnTo>
                    <a:pt x="88" y="1"/>
                  </a:lnTo>
                  <a:lnTo>
                    <a:pt x="101" y="4"/>
                  </a:lnTo>
                  <a:lnTo>
                    <a:pt x="114" y="7"/>
                  </a:lnTo>
                  <a:lnTo>
                    <a:pt x="125" y="12"/>
                  </a:lnTo>
                  <a:lnTo>
                    <a:pt x="133" y="19"/>
                  </a:lnTo>
                  <a:lnTo>
                    <a:pt x="140" y="26"/>
                  </a:lnTo>
                  <a:lnTo>
                    <a:pt x="142" y="29"/>
                  </a:lnTo>
                  <a:lnTo>
                    <a:pt x="145" y="34"/>
                  </a:lnTo>
                  <a:lnTo>
                    <a:pt x="146" y="38"/>
                  </a:lnTo>
                  <a:lnTo>
                    <a:pt x="146" y="42"/>
                  </a:lnTo>
                  <a:lnTo>
                    <a:pt x="146" y="46"/>
                  </a:lnTo>
                  <a:lnTo>
                    <a:pt x="145" y="50"/>
                  </a:lnTo>
                  <a:lnTo>
                    <a:pt x="142" y="54"/>
                  </a:lnTo>
                  <a:lnTo>
                    <a:pt x="140" y="59"/>
                  </a:lnTo>
                  <a:lnTo>
                    <a:pt x="133" y="66"/>
                  </a:lnTo>
                  <a:lnTo>
                    <a:pt x="125" y="72"/>
                  </a:lnTo>
                  <a:lnTo>
                    <a:pt x="114" y="76"/>
                  </a:lnTo>
                  <a:lnTo>
                    <a:pt x="101" y="81"/>
                  </a:lnTo>
                  <a:lnTo>
                    <a:pt x="88" y="83"/>
                  </a:lnTo>
                  <a:lnTo>
                    <a:pt x="73" y="85"/>
                  </a:lnTo>
                  <a:lnTo>
                    <a:pt x="59" y="83"/>
                  </a:lnTo>
                  <a:lnTo>
                    <a:pt x="45" y="81"/>
                  </a:lnTo>
                  <a:lnTo>
                    <a:pt x="32" y="76"/>
                  </a:lnTo>
                  <a:lnTo>
                    <a:pt x="22" y="72"/>
                  </a:lnTo>
                  <a:lnTo>
                    <a:pt x="13" y="66"/>
                  </a:lnTo>
                  <a:lnTo>
                    <a:pt x="6" y="59"/>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61" name="Freeform 131"/>
            <p:cNvSpPr>
              <a:spLocks/>
            </p:cNvSpPr>
            <p:nvPr/>
          </p:nvSpPr>
          <p:spPr bwMode="auto">
            <a:xfrm>
              <a:off x="5453063" y="5327650"/>
              <a:ext cx="98425" cy="1428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862" name="Freeform 132"/>
            <p:cNvSpPr>
              <a:spLocks/>
            </p:cNvSpPr>
            <p:nvPr/>
          </p:nvSpPr>
          <p:spPr bwMode="auto">
            <a:xfrm>
              <a:off x="5402263" y="5273675"/>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4"/>
                  </a:lnTo>
                  <a:lnTo>
                    <a:pt x="4" y="30"/>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0"/>
                  </a:lnTo>
                  <a:lnTo>
                    <a:pt x="145" y="34"/>
                  </a:lnTo>
                  <a:lnTo>
                    <a:pt x="146" y="38"/>
                  </a:lnTo>
                  <a:lnTo>
                    <a:pt x="146" y="43"/>
                  </a:lnTo>
                  <a:lnTo>
                    <a:pt x="146" y="47"/>
                  </a:lnTo>
                  <a:lnTo>
                    <a:pt x="145" y="51"/>
                  </a:lnTo>
                  <a:lnTo>
                    <a:pt x="142" y="55"/>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5"/>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863" name="Freeform 133"/>
            <p:cNvSpPr>
              <a:spLocks/>
            </p:cNvSpPr>
            <p:nvPr/>
          </p:nvSpPr>
          <p:spPr bwMode="auto">
            <a:xfrm>
              <a:off x="5453063" y="5283200"/>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64" name="Freeform 134"/>
            <p:cNvSpPr>
              <a:spLocks/>
            </p:cNvSpPr>
            <p:nvPr/>
          </p:nvSpPr>
          <p:spPr bwMode="auto">
            <a:xfrm>
              <a:off x="5402263" y="5229225"/>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4"/>
                  </a:lnTo>
                  <a:lnTo>
                    <a:pt x="4" y="30"/>
                  </a:lnTo>
                  <a:lnTo>
                    <a:pt x="6" y="25"/>
                  </a:lnTo>
                  <a:lnTo>
                    <a:pt x="13" y="18"/>
                  </a:lnTo>
                  <a:lnTo>
                    <a:pt x="22" y="12"/>
                  </a:lnTo>
                  <a:lnTo>
                    <a:pt x="32" y="8"/>
                  </a:lnTo>
                  <a:lnTo>
                    <a:pt x="45" y="3"/>
                  </a:lnTo>
                  <a:lnTo>
                    <a:pt x="59" y="1"/>
                  </a:lnTo>
                  <a:lnTo>
                    <a:pt x="73" y="0"/>
                  </a:lnTo>
                  <a:lnTo>
                    <a:pt x="88" y="1"/>
                  </a:lnTo>
                  <a:lnTo>
                    <a:pt x="101" y="3"/>
                  </a:lnTo>
                  <a:lnTo>
                    <a:pt x="114" y="8"/>
                  </a:lnTo>
                  <a:lnTo>
                    <a:pt x="125" y="12"/>
                  </a:lnTo>
                  <a:lnTo>
                    <a:pt x="133" y="18"/>
                  </a:lnTo>
                  <a:lnTo>
                    <a:pt x="140" y="25"/>
                  </a:lnTo>
                  <a:lnTo>
                    <a:pt x="142" y="30"/>
                  </a:lnTo>
                  <a:lnTo>
                    <a:pt x="145" y="34"/>
                  </a:lnTo>
                  <a:lnTo>
                    <a:pt x="146" y="38"/>
                  </a:lnTo>
                  <a:lnTo>
                    <a:pt x="146" y="42"/>
                  </a:lnTo>
                  <a:lnTo>
                    <a:pt x="146" y="47"/>
                  </a:lnTo>
                  <a:lnTo>
                    <a:pt x="145" y="51"/>
                  </a:lnTo>
                  <a:lnTo>
                    <a:pt x="142" y="55"/>
                  </a:lnTo>
                  <a:lnTo>
                    <a:pt x="140" y="58"/>
                  </a:lnTo>
                  <a:lnTo>
                    <a:pt x="133" y="65"/>
                  </a:lnTo>
                  <a:lnTo>
                    <a:pt x="125" y="72"/>
                  </a:lnTo>
                  <a:lnTo>
                    <a:pt x="114" y="77"/>
                  </a:lnTo>
                  <a:lnTo>
                    <a:pt x="101" y="81"/>
                  </a:lnTo>
                  <a:lnTo>
                    <a:pt x="88" y="83"/>
                  </a:lnTo>
                  <a:lnTo>
                    <a:pt x="73" y="84"/>
                  </a:lnTo>
                  <a:lnTo>
                    <a:pt x="59" y="83"/>
                  </a:lnTo>
                  <a:lnTo>
                    <a:pt x="45" y="81"/>
                  </a:lnTo>
                  <a:lnTo>
                    <a:pt x="32" y="77"/>
                  </a:lnTo>
                  <a:lnTo>
                    <a:pt x="22" y="72"/>
                  </a:lnTo>
                  <a:lnTo>
                    <a:pt x="13" y="65"/>
                  </a:lnTo>
                  <a:lnTo>
                    <a:pt x="6" y="58"/>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65" name="Freeform 135"/>
            <p:cNvSpPr>
              <a:spLocks/>
            </p:cNvSpPr>
            <p:nvPr/>
          </p:nvSpPr>
          <p:spPr bwMode="auto">
            <a:xfrm>
              <a:off x="5453063" y="5238750"/>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66" name="Freeform 136"/>
            <p:cNvSpPr>
              <a:spLocks/>
            </p:cNvSpPr>
            <p:nvPr/>
          </p:nvSpPr>
          <p:spPr bwMode="auto">
            <a:xfrm>
              <a:off x="5402263" y="5184775"/>
              <a:ext cx="57150" cy="33338"/>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2"/>
                  </a:moveTo>
                  <a:lnTo>
                    <a:pt x="0" y="38"/>
                  </a:lnTo>
                  <a:lnTo>
                    <a:pt x="2" y="33"/>
                  </a:lnTo>
                  <a:lnTo>
                    <a:pt x="4" y="29"/>
                  </a:lnTo>
                  <a:lnTo>
                    <a:pt x="6" y="26"/>
                  </a:lnTo>
                  <a:lnTo>
                    <a:pt x="13" y="19"/>
                  </a:lnTo>
                  <a:lnTo>
                    <a:pt x="22" y="12"/>
                  </a:lnTo>
                  <a:lnTo>
                    <a:pt x="32" y="7"/>
                  </a:lnTo>
                  <a:lnTo>
                    <a:pt x="45" y="4"/>
                  </a:lnTo>
                  <a:lnTo>
                    <a:pt x="59" y="0"/>
                  </a:lnTo>
                  <a:lnTo>
                    <a:pt x="73" y="0"/>
                  </a:lnTo>
                  <a:lnTo>
                    <a:pt x="88" y="0"/>
                  </a:lnTo>
                  <a:lnTo>
                    <a:pt x="101" y="4"/>
                  </a:lnTo>
                  <a:lnTo>
                    <a:pt x="114" y="7"/>
                  </a:lnTo>
                  <a:lnTo>
                    <a:pt x="125" y="12"/>
                  </a:lnTo>
                  <a:lnTo>
                    <a:pt x="133" y="19"/>
                  </a:lnTo>
                  <a:lnTo>
                    <a:pt x="140" y="26"/>
                  </a:lnTo>
                  <a:lnTo>
                    <a:pt x="142" y="29"/>
                  </a:lnTo>
                  <a:lnTo>
                    <a:pt x="145" y="33"/>
                  </a:lnTo>
                  <a:lnTo>
                    <a:pt x="146" y="38"/>
                  </a:lnTo>
                  <a:lnTo>
                    <a:pt x="146" y="42"/>
                  </a:lnTo>
                  <a:lnTo>
                    <a:pt x="146" y="46"/>
                  </a:lnTo>
                  <a:lnTo>
                    <a:pt x="145" y="50"/>
                  </a:lnTo>
                  <a:lnTo>
                    <a:pt x="142" y="54"/>
                  </a:lnTo>
                  <a:lnTo>
                    <a:pt x="140" y="59"/>
                  </a:lnTo>
                  <a:lnTo>
                    <a:pt x="133" y="66"/>
                  </a:lnTo>
                  <a:lnTo>
                    <a:pt x="125" y="72"/>
                  </a:lnTo>
                  <a:lnTo>
                    <a:pt x="114" y="76"/>
                  </a:lnTo>
                  <a:lnTo>
                    <a:pt x="101" y="81"/>
                  </a:lnTo>
                  <a:lnTo>
                    <a:pt x="88" y="83"/>
                  </a:lnTo>
                  <a:lnTo>
                    <a:pt x="73" y="83"/>
                  </a:lnTo>
                  <a:lnTo>
                    <a:pt x="59" y="83"/>
                  </a:lnTo>
                  <a:lnTo>
                    <a:pt x="45" y="81"/>
                  </a:lnTo>
                  <a:lnTo>
                    <a:pt x="32" y="76"/>
                  </a:lnTo>
                  <a:lnTo>
                    <a:pt x="22" y="72"/>
                  </a:lnTo>
                  <a:lnTo>
                    <a:pt x="13" y="66"/>
                  </a:lnTo>
                  <a:lnTo>
                    <a:pt x="6" y="59"/>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67" name="Freeform 137"/>
            <p:cNvSpPr>
              <a:spLocks/>
            </p:cNvSpPr>
            <p:nvPr/>
          </p:nvSpPr>
          <p:spPr bwMode="auto">
            <a:xfrm>
              <a:off x="5453063" y="5194300"/>
              <a:ext cx="98425" cy="12700"/>
            </a:xfrm>
            <a:custGeom>
              <a:avLst/>
              <a:gdLst>
                <a:gd name="T0" fmla="*/ 0 w 249"/>
                <a:gd name="T1" fmla="*/ 0 h 35"/>
                <a:gd name="T2" fmla="*/ 0 w 249"/>
                <a:gd name="T3" fmla="*/ 0 h 35"/>
                <a:gd name="T4" fmla="*/ 0 w 249"/>
                <a:gd name="T5" fmla="*/ 0 h 35"/>
                <a:gd name="T6" fmla="*/ 0 w 249"/>
                <a:gd name="T7" fmla="*/ 0 h 35"/>
                <a:gd name="T8" fmla="*/ 0 w 249"/>
                <a:gd name="T9" fmla="*/ 0 h 35"/>
                <a:gd name="T10" fmla="*/ 0 w 249"/>
                <a:gd name="T11" fmla="*/ 0 h 35"/>
                <a:gd name="T12" fmla="*/ 0 w 249"/>
                <a:gd name="T13" fmla="*/ 0 h 35"/>
                <a:gd name="T14" fmla="*/ 0 w 249"/>
                <a:gd name="T15" fmla="*/ 0 h 35"/>
                <a:gd name="T16" fmla="*/ 0 w 249"/>
                <a:gd name="T17" fmla="*/ 0 h 35"/>
                <a:gd name="T18" fmla="*/ 0 w 249"/>
                <a:gd name="T19" fmla="*/ 0 h 35"/>
                <a:gd name="T20" fmla="*/ 0 w 249"/>
                <a:gd name="T21" fmla="*/ 0 h 35"/>
                <a:gd name="T22" fmla="*/ 0 w 249"/>
                <a:gd name="T23" fmla="*/ 0 h 35"/>
                <a:gd name="T24" fmla="*/ 0 w 249"/>
                <a:gd name="T25" fmla="*/ 0 h 35"/>
                <a:gd name="T26" fmla="*/ 0 w 249"/>
                <a:gd name="T27" fmla="*/ 0 h 35"/>
                <a:gd name="T28" fmla="*/ 0 w 249"/>
                <a:gd name="T29" fmla="*/ 0 h 35"/>
                <a:gd name="T30" fmla="*/ 0 w 249"/>
                <a:gd name="T31" fmla="*/ 0 h 35"/>
                <a:gd name="T32" fmla="*/ 0 w 249"/>
                <a:gd name="T33" fmla="*/ 0 h 35"/>
                <a:gd name="T34" fmla="*/ 0 w 249"/>
                <a:gd name="T35" fmla="*/ 0 h 35"/>
                <a:gd name="T36" fmla="*/ 0 w 249"/>
                <a:gd name="T37" fmla="*/ 0 h 35"/>
                <a:gd name="T38" fmla="*/ 0 w 249"/>
                <a:gd name="T39" fmla="*/ 0 h 35"/>
                <a:gd name="T40" fmla="*/ 0 w 249"/>
                <a:gd name="T41" fmla="*/ 0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5"/>
                <a:gd name="T65" fmla="*/ 249 w 249"/>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5">
                  <a:moveTo>
                    <a:pt x="0" y="35"/>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5"/>
                  </a:lnTo>
                  <a:lnTo>
                    <a:pt x="217" y="35"/>
                  </a:lnTo>
                  <a:lnTo>
                    <a:pt x="187" y="35"/>
                  </a:lnTo>
                  <a:lnTo>
                    <a:pt x="155" y="35"/>
                  </a:lnTo>
                  <a:lnTo>
                    <a:pt x="125" y="35"/>
                  </a:lnTo>
                  <a:lnTo>
                    <a:pt x="93" y="35"/>
                  </a:lnTo>
                  <a:lnTo>
                    <a:pt x="62" y="35"/>
                  </a:lnTo>
                  <a:lnTo>
                    <a:pt x="31" y="35"/>
                  </a:lnTo>
                  <a:lnTo>
                    <a:pt x="0" y="35"/>
                  </a:lnTo>
                  <a:close/>
                </a:path>
              </a:pathLst>
            </a:custGeom>
            <a:solidFill>
              <a:srgbClr val="565166"/>
            </a:solidFill>
            <a:ln w="9525">
              <a:noFill/>
              <a:round/>
              <a:headEnd/>
              <a:tailEnd/>
            </a:ln>
          </p:spPr>
          <p:txBody>
            <a:bodyPr/>
            <a:lstStyle/>
            <a:p>
              <a:pPr eaLnBrk="1" hangingPunct="1"/>
              <a:endParaRPr lang="pt-BR" u="none"/>
            </a:p>
          </p:txBody>
        </p:sp>
        <p:sp>
          <p:nvSpPr>
            <p:cNvPr id="459868" name="Freeform 138"/>
            <p:cNvSpPr>
              <a:spLocks/>
            </p:cNvSpPr>
            <p:nvPr/>
          </p:nvSpPr>
          <p:spPr bwMode="auto">
            <a:xfrm>
              <a:off x="5402263" y="5140325"/>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4"/>
                  </a:lnTo>
                  <a:lnTo>
                    <a:pt x="4" y="30"/>
                  </a:lnTo>
                  <a:lnTo>
                    <a:pt x="6" y="26"/>
                  </a:lnTo>
                  <a:lnTo>
                    <a:pt x="13" y="19"/>
                  </a:lnTo>
                  <a:lnTo>
                    <a:pt x="22" y="12"/>
                  </a:lnTo>
                  <a:lnTo>
                    <a:pt x="32" y="7"/>
                  </a:lnTo>
                  <a:lnTo>
                    <a:pt x="45" y="4"/>
                  </a:lnTo>
                  <a:lnTo>
                    <a:pt x="59" y="1"/>
                  </a:lnTo>
                  <a:lnTo>
                    <a:pt x="73" y="0"/>
                  </a:lnTo>
                  <a:lnTo>
                    <a:pt x="88" y="1"/>
                  </a:lnTo>
                  <a:lnTo>
                    <a:pt x="101" y="4"/>
                  </a:lnTo>
                  <a:lnTo>
                    <a:pt x="114" y="7"/>
                  </a:lnTo>
                  <a:lnTo>
                    <a:pt x="125" y="12"/>
                  </a:lnTo>
                  <a:lnTo>
                    <a:pt x="133" y="19"/>
                  </a:lnTo>
                  <a:lnTo>
                    <a:pt x="140" y="26"/>
                  </a:lnTo>
                  <a:lnTo>
                    <a:pt x="142" y="30"/>
                  </a:lnTo>
                  <a:lnTo>
                    <a:pt x="145" y="34"/>
                  </a:lnTo>
                  <a:lnTo>
                    <a:pt x="146" y="38"/>
                  </a:lnTo>
                  <a:lnTo>
                    <a:pt x="146" y="43"/>
                  </a:lnTo>
                  <a:lnTo>
                    <a:pt x="146" y="46"/>
                  </a:lnTo>
                  <a:lnTo>
                    <a:pt x="145" y="51"/>
                  </a:lnTo>
                  <a:lnTo>
                    <a:pt x="142" y="54"/>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4"/>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59869" name="Freeform 139"/>
            <p:cNvSpPr>
              <a:spLocks/>
            </p:cNvSpPr>
            <p:nvPr/>
          </p:nvSpPr>
          <p:spPr bwMode="auto">
            <a:xfrm>
              <a:off x="5453063" y="5149850"/>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870" name="Freeform 140"/>
            <p:cNvSpPr>
              <a:spLocks/>
            </p:cNvSpPr>
            <p:nvPr/>
          </p:nvSpPr>
          <p:spPr bwMode="auto">
            <a:xfrm>
              <a:off x="5402263" y="5095875"/>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5"/>
                  </a:lnTo>
                  <a:lnTo>
                    <a:pt x="13" y="18"/>
                  </a:lnTo>
                  <a:lnTo>
                    <a:pt x="22" y="12"/>
                  </a:lnTo>
                  <a:lnTo>
                    <a:pt x="32" y="7"/>
                  </a:lnTo>
                  <a:lnTo>
                    <a:pt x="45" y="3"/>
                  </a:lnTo>
                  <a:lnTo>
                    <a:pt x="59" y="1"/>
                  </a:lnTo>
                  <a:lnTo>
                    <a:pt x="73" y="0"/>
                  </a:lnTo>
                  <a:lnTo>
                    <a:pt x="88" y="1"/>
                  </a:lnTo>
                  <a:lnTo>
                    <a:pt x="101" y="3"/>
                  </a:lnTo>
                  <a:lnTo>
                    <a:pt x="114" y="7"/>
                  </a:lnTo>
                  <a:lnTo>
                    <a:pt x="125" y="12"/>
                  </a:lnTo>
                  <a:lnTo>
                    <a:pt x="133" y="18"/>
                  </a:lnTo>
                  <a:lnTo>
                    <a:pt x="140" y="25"/>
                  </a:lnTo>
                  <a:lnTo>
                    <a:pt x="142" y="29"/>
                  </a:lnTo>
                  <a:lnTo>
                    <a:pt x="145" y="34"/>
                  </a:lnTo>
                  <a:lnTo>
                    <a:pt x="146" y="37"/>
                  </a:lnTo>
                  <a:lnTo>
                    <a:pt x="146" y="42"/>
                  </a:lnTo>
                  <a:lnTo>
                    <a:pt x="146" y="46"/>
                  </a:lnTo>
                  <a:lnTo>
                    <a:pt x="145" y="50"/>
                  </a:lnTo>
                  <a:lnTo>
                    <a:pt x="142" y="55"/>
                  </a:lnTo>
                  <a:lnTo>
                    <a:pt x="140" y="58"/>
                  </a:lnTo>
                  <a:lnTo>
                    <a:pt x="133" y="65"/>
                  </a:lnTo>
                  <a:lnTo>
                    <a:pt x="125" y="71"/>
                  </a:lnTo>
                  <a:lnTo>
                    <a:pt x="114" y="77"/>
                  </a:lnTo>
                  <a:lnTo>
                    <a:pt x="101" y="81"/>
                  </a:lnTo>
                  <a:lnTo>
                    <a:pt x="88" y="83"/>
                  </a:lnTo>
                  <a:lnTo>
                    <a:pt x="73" y="84"/>
                  </a:lnTo>
                  <a:lnTo>
                    <a:pt x="59" y="83"/>
                  </a:lnTo>
                  <a:lnTo>
                    <a:pt x="45" y="81"/>
                  </a:lnTo>
                  <a:lnTo>
                    <a:pt x="32" y="77"/>
                  </a:lnTo>
                  <a:lnTo>
                    <a:pt x="22" y="71"/>
                  </a:lnTo>
                  <a:lnTo>
                    <a:pt x="13" y="65"/>
                  </a:lnTo>
                  <a:lnTo>
                    <a:pt x="6" y="58"/>
                  </a:lnTo>
                  <a:lnTo>
                    <a:pt x="4" y="55"/>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71" name="Freeform 141"/>
            <p:cNvSpPr>
              <a:spLocks/>
            </p:cNvSpPr>
            <p:nvPr/>
          </p:nvSpPr>
          <p:spPr bwMode="auto">
            <a:xfrm>
              <a:off x="5453063" y="5105400"/>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72" name="Freeform 142"/>
            <p:cNvSpPr>
              <a:spLocks/>
            </p:cNvSpPr>
            <p:nvPr/>
          </p:nvSpPr>
          <p:spPr bwMode="auto">
            <a:xfrm>
              <a:off x="5402263" y="5049838"/>
              <a:ext cx="57150" cy="34925"/>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9"/>
                  </a:lnTo>
                  <a:lnTo>
                    <a:pt x="2" y="34"/>
                  </a:lnTo>
                  <a:lnTo>
                    <a:pt x="4" y="30"/>
                  </a:lnTo>
                  <a:lnTo>
                    <a:pt x="6" y="26"/>
                  </a:lnTo>
                  <a:lnTo>
                    <a:pt x="13" y="19"/>
                  </a:lnTo>
                  <a:lnTo>
                    <a:pt x="22" y="13"/>
                  </a:lnTo>
                  <a:lnTo>
                    <a:pt x="32" y="8"/>
                  </a:lnTo>
                  <a:lnTo>
                    <a:pt x="45" y="3"/>
                  </a:lnTo>
                  <a:lnTo>
                    <a:pt x="59" y="1"/>
                  </a:lnTo>
                  <a:lnTo>
                    <a:pt x="73" y="0"/>
                  </a:lnTo>
                  <a:lnTo>
                    <a:pt x="88" y="1"/>
                  </a:lnTo>
                  <a:lnTo>
                    <a:pt x="101" y="3"/>
                  </a:lnTo>
                  <a:lnTo>
                    <a:pt x="114" y="8"/>
                  </a:lnTo>
                  <a:lnTo>
                    <a:pt x="125" y="13"/>
                  </a:lnTo>
                  <a:lnTo>
                    <a:pt x="133" y="19"/>
                  </a:lnTo>
                  <a:lnTo>
                    <a:pt x="140" y="26"/>
                  </a:lnTo>
                  <a:lnTo>
                    <a:pt x="142" y="30"/>
                  </a:lnTo>
                  <a:lnTo>
                    <a:pt x="145" y="34"/>
                  </a:lnTo>
                  <a:lnTo>
                    <a:pt x="146" y="39"/>
                  </a:lnTo>
                  <a:lnTo>
                    <a:pt x="146" y="42"/>
                  </a:lnTo>
                  <a:lnTo>
                    <a:pt x="146" y="47"/>
                  </a:lnTo>
                  <a:lnTo>
                    <a:pt x="145" y="51"/>
                  </a:lnTo>
                  <a:lnTo>
                    <a:pt x="142" y="55"/>
                  </a:lnTo>
                  <a:lnTo>
                    <a:pt x="140" y="59"/>
                  </a:lnTo>
                  <a:lnTo>
                    <a:pt x="133" y="66"/>
                  </a:lnTo>
                  <a:lnTo>
                    <a:pt x="125" y="73"/>
                  </a:lnTo>
                  <a:lnTo>
                    <a:pt x="114" y="77"/>
                  </a:lnTo>
                  <a:lnTo>
                    <a:pt x="101" y="81"/>
                  </a:lnTo>
                  <a:lnTo>
                    <a:pt x="88" y="84"/>
                  </a:lnTo>
                  <a:lnTo>
                    <a:pt x="73" y="84"/>
                  </a:lnTo>
                  <a:lnTo>
                    <a:pt x="59" y="84"/>
                  </a:lnTo>
                  <a:lnTo>
                    <a:pt x="45" y="81"/>
                  </a:lnTo>
                  <a:lnTo>
                    <a:pt x="32" y="77"/>
                  </a:lnTo>
                  <a:lnTo>
                    <a:pt x="22" y="73"/>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73" name="Freeform 143"/>
            <p:cNvSpPr>
              <a:spLocks/>
            </p:cNvSpPr>
            <p:nvPr/>
          </p:nvSpPr>
          <p:spPr bwMode="auto">
            <a:xfrm>
              <a:off x="5453063" y="5060950"/>
              <a:ext cx="98425" cy="12700"/>
            </a:xfrm>
            <a:custGeom>
              <a:avLst/>
              <a:gdLst>
                <a:gd name="T0" fmla="*/ 0 w 249"/>
                <a:gd name="T1" fmla="*/ 0 h 35"/>
                <a:gd name="T2" fmla="*/ 0 w 249"/>
                <a:gd name="T3" fmla="*/ 0 h 35"/>
                <a:gd name="T4" fmla="*/ 0 w 249"/>
                <a:gd name="T5" fmla="*/ 0 h 35"/>
                <a:gd name="T6" fmla="*/ 0 w 249"/>
                <a:gd name="T7" fmla="*/ 0 h 35"/>
                <a:gd name="T8" fmla="*/ 0 w 249"/>
                <a:gd name="T9" fmla="*/ 0 h 35"/>
                <a:gd name="T10" fmla="*/ 0 w 249"/>
                <a:gd name="T11" fmla="*/ 0 h 35"/>
                <a:gd name="T12" fmla="*/ 0 w 249"/>
                <a:gd name="T13" fmla="*/ 0 h 35"/>
                <a:gd name="T14" fmla="*/ 0 w 249"/>
                <a:gd name="T15" fmla="*/ 0 h 35"/>
                <a:gd name="T16" fmla="*/ 0 w 249"/>
                <a:gd name="T17" fmla="*/ 0 h 35"/>
                <a:gd name="T18" fmla="*/ 0 w 249"/>
                <a:gd name="T19" fmla="*/ 0 h 35"/>
                <a:gd name="T20" fmla="*/ 0 w 249"/>
                <a:gd name="T21" fmla="*/ 0 h 35"/>
                <a:gd name="T22" fmla="*/ 0 w 249"/>
                <a:gd name="T23" fmla="*/ 0 h 35"/>
                <a:gd name="T24" fmla="*/ 0 w 249"/>
                <a:gd name="T25" fmla="*/ 0 h 35"/>
                <a:gd name="T26" fmla="*/ 0 w 249"/>
                <a:gd name="T27" fmla="*/ 0 h 35"/>
                <a:gd name="T28" fmla="*/ 0 w 249"/>
                <a:gd name="T29" fmla="*/ 0 h 35"/>
                <a:gd name="T30" fmla="*/ 0 w 249"/>
                <a:gd name="T31" fmla="*/ 0 h 35"/>
                <a:gd name="T32" fmla="*/ 0 w 249"/>
                <a:gd name="T33" fmla="*/ 0 h 35"/>
                <a:gd name="T34" fmla="*/ 0 w 249"/>
                <a:gd name="T35" fmla="*/ 0 h 35"/>
                <a:gd name="T36" fmla="*/ 0 w 249"/>
                <a:gd name="T37" fmla="*/ 0 h 35"/>
                <a:gd name="T38" fmla="*/ 0 w 249"/>
                <a:gd name="T39" fmla="*/ 0 h 35"/>
                <a:gd name="T40" fmla="*/ 0 w 249"/>
                <a:gd name="T41" fmla="*/ 0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5"/>
                <a:gd name="T65" fmla="*/ 249 w 249"/>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5">
                  <a:moveTo>
                    <a:pt x="0" y="35"/>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5"/>
                  </a:lnTo>
                  <a:lnTo>
                    <a:pt x="217" y="35"/>
                  </a:lnTo>
                  <a:lnTo>
                    <a:pt x="187" y="35"/>
                  </a:lnTo>
                  <a:lnTo>
                    <a:pt x="155" y="35"/>
                  </a:lnTo>
                  <a:lnTo>
                    <a:pt x="125" y="35"/>
                  </a:lnTo>
                  <a:lnTo>
                    <a:pt x="93" y="35"/>
                  </a:lnTo>
                  <a:lnTo>
                    <a:pt x="62" y="35"/>
                  </a:lnTo>
                  <a:lnTo>
                    <a:pt x="31" y="35"/>
                  </a:lnTo>
                  <a:lnTo>
                    <a:pt x="0" y="35"/>
                  </a:lnTo>
                  <a:close/>
                </a:path>
              </a:pathLst>
            </a:custGeom>
            <a:solidFill>
              <a:srgbClr val="565166"/>
            </a:solidFill>
            <a:ln w="9525">
              <a:noFill/>
              <a:round/>
              <a:headEnd/>
              <a:tailEnd/>
            </a:ln>
          </p:spPr>
          <p:txBody>
            <a:bodyPr/>
            <a:lstStyle/>
            <a:p>
              <a:pPr eaLnBrk="1" hangingPunct="1"/>
              <a:endParaRPr lang="pt-BR" u="none"/>
            </a:p>
          </p:txBody>
        </p:sp>
        <p:sp>
          <p:nvSpPr>
            <p:cNvPr id="459874" name="Freeform 144"/>
            <p:cNvSpPr>
              <a:spLocks/>
            </p:cNvSpPr>
            <p:nvPr/>
          </p:nvSpPr>
          <p:spPr bwMode="auto">
            <a:xfrm>
              <a:off x="5402263" y="5006975"/>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3"/>
                  </a:lnTo>
                  <a:lnTo>
                    <a:pt x="4" y="30"/>
                  </a:lnTo>
                  <a:lnTo>
                    <a:pt x="6" y="26"/>
                  </a:lnTo>
                  <a:lnTo>
                    <a:pt x="13" y="19"/>
                  </a:lnTo>
                  <a:lnTo>
                    <a:pt x="22" y="12"/>
                  </a:lnTo>
                  <a:lnTo>
                    <a:pt x="32" y="7"/>
                  </a:lnTo>
                  <a:lnTo>
                    <a:pt x="45" y="4"/>
                  </a:lnTo>
                  <a:lnTo>
                    <a:pt x="59" y="0"/>
                  </a:lnTo>
                  <a:lnTo>
                    <a:pt x="73" y="0"/>
                  </a:lnTo>
                  <a:lnTo>
                    <a:pt x="88" y="0"/>
                  </a:lnTo>
                  <a:lnTo>
                    <a:pt x="101" y="4"/>
                  </a:lnTo>
                  <a:lnTo>
                    <a:pt x="114" y="7"/>
                  </a:lnTo>
                  <a:lnTo>
                    <a:pt x="125" y="12"/>
                  </a:lnTo>
                  <a:lnTo>
                    <a:pt x="133" y="19"/>
                  </a:lnTo>
                  <a:lnTo>
                    <a:pt x="140" y="26"/>
                  </a:lnTo>
                  <a:lnTo>
                    <a:pt x="142" y="30"/>
                  </a:lnTo>
                  <a:lnTo>
                    <a:pt x="145" y="33"/>
                  </a:lnTo>
                  <a:lnTo>
                    <a:pt x="146" y="38"/>
                  </a:lnTo>
                  <a:lnTo>
                    <a:pt x="146" y="43"/>
                  </a:lnTo>
                  <a:lnTo>
                    <a:pt x="146" y="46"/>
                  </a:lnTo>
                  <a:lnTo>
                    <a:pt x="145" y="51"/>
                  </a:lnTo>
                  <a:lnTo>
                    <a:pt x="142" y="54"/>
                  </a:lnTo>
                  <a:lnTo>
                    <a:pt x="140" y="59"/>
                  </a:lnTo>
                  <a:lnTo>
                    <a:pt x="133" y="66"/>
                  </a:lnTo>
                  <a:lnTo>
                    <a:pt x="125" y="72"/>
                  </a:lnTo>
                  <a:lnTo>
                    <a:pt x="114" y="77"/>
                  </a:lnTo>
                  <a:lnTo>
                    <a:pt x="101" y="81"/>
                  </a:lnTo>
                  <a:lnTo>
                    <a:pt x="88" y="84"/>
                  </a:lnTo>
                  <a:lnTo>
                    <a:pt x="73" y="85"/>
                  </a:lnTo>
                  <a:lnTo>
                    <a:pt x="59" y="84"/>
                  </a:lnTo>
                  <a:lnTo>
                    <a:pt x="45" y="81"/>
                  </a:lnTo>
                  <a:lnTo>
                    <a:pt x="32" y="77"/>
                  </a:lnTo>
                  <a:lnTo>
                    <a:pt x="22" y="72"/>
                  </a:lnTo>
                  <a:lnTo>
                    <a:pt x="13" y="66"/>
                  </a:lnTo>
                  <a:lnTo>
                    <a:pt x="6" y="59"/>
                  </a:lnTo>
                  <a:lnTo>
                    <a:pt x="4" y="54"/>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59875" name="Freeform 145"/>
            <p:cNvSpPr>
              <a:spLocks/>
            </p:cNvSpPr>
            <p:nvPr/>
          </p:nvSpPr>
          <p:spPr bwMode="auto">
            <a:xfrm>
              <a:off x="5453063" y="5014913"/>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76" name="Freeform 146"/>
            <p:cNvSpPr>
              <a:spLocks/>
            </p:cNvSpPr>
            <p:nvPr/>
          </p:nvSpPr>
          <p:spPr bwMode="auto">
            <a:xfrm>
              <a:off x="5402263" y="4960938"/>
              <a:ext cx="57150" cy="34925"/>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5"/>
                  </a:lnTo>
                  <a:lnTo>
                    <a:pt x="13" y="18"/>
                  </a:lnTo>
                  <a:lnTo>
                    <a:pt x="22" y="12"/>
                  </a:lnTo>
                  <a:lnTo>
                    <a:pt x="32" y="7"/>
                  </a:lnTo>
                  <a:lnTo>
                    <a:pt x="45" y="3"/>
                  </a:lnTo>
                  <a:lnTo>
                    <a:pt x="59" y="1"/>
                  </a:lnTo>
                  <a:lnTo>
                    <a:pt x="73" y="0"/>
                  </a:lnTo>
                  <a:lnTo>
                    <a:pt x="88" y="1"/>
                  </a:lnTo>
                  <a:lnTo>
                    <a:pt x="101" y="3"/>
                  </a:lnTo>
                  <a:lnTo>
                    <a:pt x="114" y="7"/>
                  </a:lnTo>
                  <a:lnTo>
                    <a:pt x="125" y="12"/>
                  </a:lnTo>
                  <a:lnTo>
                    <a:pt x="133" y="18"/>
                  </a:lnTo>
                  <a:lnTo>
                    <a:pt x="140" y="25"/>
                  </a:lnTo>
                  <a:lnTo>
                    <a:pt x="142" y="29"/>
                  </a:lnTo>
                  <a:lnTo>
                    <a:pt x="145" y="34"/>
                  </a:lnTo>
                  <a:lnTo>
                    <a:pt x="146" y="37"/>
                  </a:lnTo>
                  <a:lnTo>
                    <a:pt x="146" y="42"/>
                  </a:lnTo>
                  <a:lnTo>
                    <a:pt x="146" y="46"/>
                  </a:lnTo>
                  <a:lnTo>
                    <a:pt x="145" y="50"/>
                  </a:lnTo>
                  <a:lnTo>
                    <a:pt x="142" y="55"/>
                  </a:lnTo>
                  <a:lnTo>
                    <a:pt x="140" y="58"/>
                  </a:lnTo>
                  <a:lnTo>
                    <a:pt x="133" y="65"/>
                  </a:lnTo>
                  <a:lnTo>
                    <a:pt x="125" y="71"/>
                  </a:lnTo>
                  <a:lnTo>
                    <a:pt x="114" y="77"/>
                  </a:lnTo>
                  <a:lnTo>
                    <a:pt x="101" y="81"/>
                  </a:lnTo>
                  <a:lnTo>
                    <a:pt x="88" y="83"/>
                  </a:lnTo>
                  <a:lnTo>
                    <a:pt x="73" y="84"/>
                  </a:lnTo>
                  <a:lnTo>
                    <a:pt x="59" y="83"/>
                  </a:lnTo>
                  <a:lnTo>
                    <a:pt x="45" y="81"/>
                  </a:lnTo>
                  <a:lnTo>
                    <a:pt x="32" y="77"/>
                  </a:lnTo>
                  <a:lnTo>
                    <a:pt x="22" y="71"/>
                  </a:lnTo>
                  <a:lnTo>
                    <a:pt x="13" y="65"/>
                  </a:lnTo>
                  <a:lnTo>
                    <a:pt x="6" y="58"/>
                  </a:lnTo>
                  <a:lnTo>
                    <a:pt x="4" y="55"/>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77" name="Freeform 147"/>
            <p:cNvSpPr>
              <a:spLocks/>
            </p:cNvSpPr>
            <p:nvPr/>
          </p:nvSpPr>
          <p:spPr bwMode="auto">
            <a:xfrm>
              <a:off x="5453063" y="4972050"/>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878" name="Freeform 148"/>
            <p:cNvSpPr>
              <a:spLocks/>
            </p:cNvSpPr>
            <p:nvPr/>
          </p:nvSpPr>
          <p:spPr bwMode="auto">
            <a:xfrm>
              <a:off x="5402263" y="4916488"/>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9"/>
                  </a:lnTo>
                  <a:lnTo>
                    <a:pt x="2" y="34"/>
                  </a:lnTo>
                  <a:lnTo>
                    <a:pt x="4" y="30"/>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30"/>
                  </a:lnTo>
                  <a:lnTo>
                    <a:pt x="145" y="34"/>
                  </a:lnTo>
                  <a:lnTo>
                    <a:pt x="146" y="39"/>
                  </a:lnTo>
                  <a:lnTo>
                    <a:pt x="146" y="42"/>
                  </a:lnTo>
                  <a:lnTo>
                    <a:pt x="146" y="47"/>
                  </a:lnTo>
                  <a:lnTo>
                    <a:pt x="145" y="50"/>
                  </a:lnTo>
                  <a:lnTo>
                    <a:pt x="142" y="55"/>
                  </a:lnTo>
                  <a:lnTo>
                    <a:pt x="140" y="58"/>
                  </a:lnTo>
                  <a:lnTo>
                    <a:pt x="133" y="66"/>
                  </a:lnTo>
                  <a:lnTo>
                    <a:pt x="125" y="73"/>
                  </a:lnTo>
                  <a:lnTo>
                    <a:pt x="114" y="77"/>
                  </a:lnTo>
                  <a:lnTo>
                    <a:pt x="101" y="81"/>
                  </a:lnTo>
                  <a:lnTo>
                    <a:pt x="88" y="83"/>
                  </a:lnTo>
                  <a:lnTo>
                    <a:pt x="73" y="84"/>
                  </a:lnTo>
                  <a:lnTo>
                    <a:pt x="59" y="83"/>
                  </a:lnTo>
                  <a:lnTo>
                    <a:pt x="45" y="81"/>
                  </a:lnTo>
                  <a:lnTo>
                    <a:pt x="32" y="77"/>
                  </a:lnTo>
                  <a:lnTo>
                    <a:pt x="22" y="73"/>
                  </a:lnTo>
                  <a:lnTo>
                    <a:pt x="13" y="66"/>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79" name="Freeform 149"/>
            <p:cNvSpPr>
              <a:spLocks/>
            </p:cNvSpPr>
            <p:nvPr/>
          </p:nvSpPr>
          <p:spPr bwMode="auto">
            <a:xfrm>
              <a:off x="5453063" y="4926013"/>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80" name="Freeform 150"/>
            <p:cNvSpPr>
              <a:spLocks/>
            </p:cNvSpPr>
            <p:nvPr/>
          </p:nvSpPr>
          <p:spPr bwMode="auto">
            <a:xfrm>
              <a:off x="5402263" y="4872038"/>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1"/>
                  </a:moveTo>
                  <a:lnTo>
                    <a:pt x="0" y="38"/>
                  </a:lnTo>
                  <a:lnTo>
                    <a:pt x="2" y="33"/>
                  </a:lnTo>
                  <a:lnTo>
                    <a:pt x="4" y="30"/>
                  </a:lnTo>
                  <a:lnTo>
                    <a:pt x="6" y="26"/>
                  </a:lnTo>
                  <a:lnTo>
                    <a:pt x="13" y="18"/>
                  </a:lnTo>
                  <a:lnTo>
                    <a:pt x="22" y="12"/>
                  </a:lnTo>
                  <a:lnTo>
                    <a:pt x="32" y="7"/>
                  </a:lnTo>
                  <a:lnTo>
                    <a:pt x="45" y="3"/>
                  </a:lnTo>
                  <a:lnTo>
                    <a:pt x="59" y="0"/>
                  </a:lnTo>
                  <a:lnTo>
                    <a:pt x="73" y="0"/>
                  </a:lnTo>
                  <a:lnTo>
                    <a:pt x="88" y="0"/>
                  </a:lnTo>
                  <a:lnTo>
                    <a:pt x="101" y="3"/>
                  </a:lnTo>
                  <a:lnTo>
                    <a:pt x="114" y="7"/>
                  </a:lnTo>
                  <a:lnTo>
                    <a:pt x="125" y="12"/>
                  </a:lnTo>
                  <a:lnTo>
                    <a:pt x="133" y="18"/>
                  </a:lnTo>
                  <a:lnTo>
                    <a:pt x="140" y="26"/>
                  </a:lnTo>
                  <a:lnTo>
                    <a:pt x="142" y="30"/>
                  </a:lnTo>
                  <a:lnTo>
                    <a:pt x="145" y="33"/>
                  </a:lnTo>
                  <a:lnTo>
                    <a:pt x="146" y="38"/>
                  </a:lnTo>
                  <a:lnTo>
                    <a:pt x="146" y="41"/>
                  </a:lnTo>
                  <a:lnTo>
                    <a:pt x="146" y="46"/>
                  </a:lnTo>
                  <a:lnTo>
                    <a:pt x="145" y="51"/>
                  </a:lnTo>
                  <a:lnTo>
                    <a:pt x="142" y="54"/>
                  </a:lnTo>
                  <a:lnTo>
                    <a:pt x="140" y="58"/>
                  </a:lnTo>
                  <a:lnTo>
                    <a:pt x="133" y="65"/>
                  </a:lnTo>
                  <a:lnTo>
                    <a:pt x="125" y="72"/>
                  </a:lnTo>
                  <a:lnTo>
                    <a:pt x="114" y="77"/>
                  </a:lnTo>
                  <a:lnTo>
                    <a:pt x="101" y="80"/>
                  </a:lnTo>
                  <a:lnTo>
                    <a:pt x="88" y="84"/>
                  </a:lnTo>
                  <a:lnTo>
                    <a:pt x="73" y="84"/>
                  </a:lnTo>
                  <a:lnTo>
                    <a:pt x="59" y="84"/>
                  </a:lnTo>
                  <a:lnTo>
                    <a:pt x="45" y="80"/>
                  </a:lnTo>
                  <a:lnTo>
                    <a:pt x="32" y="77"/>
                  </a:lnTo>
                  <a:lnTo>
                    <a:pt x="22" y="72"/>
                  </a:lnTo>
                  <a:lnTo>
                    <a:pt x="13" y="65"/>
                  </a:lnTo>
                  <a:lnTo>
                    <a:pt x="6" y="58"/>
                  </a:lnTo>
                  <a:lnTo>
                    <a:pt x="4" y="54"/>
                  </a:lnTo>
                  <a:lnTo>
                    <a:pt x="2" y="51"/>
                  </a:lnTo>
                  <a:lnTo>
                    <a:pt x="0" y="46"/>
                  </a:lnTo>
                  <a:lnTo>
                    <a:pt x="0" y="41"/>
                  </a:lnTo>
                  <a:close/>
                </a:path>
              </a:pathLst>
            </a:custGeom>
            <a:solidFill>
              <a:srgbClr val="565166"/>
            </a:solidFill>
            <a:ln w="9525">
              <a:noFill/>
              <a:round/>
              <a:headEnd/>
              <a:tailEnd/>
            </a:ln>
          </p:spPr>
          <p:txBody>
            <a:bodyPr/>
            <a:lstStyle/>
            <a:p>
              <a:pPr eaLnBrk="1" hangingPunct="1"/>
              <a:endParaRPr lang="pt-BR" u="none"/>
            </a:p>
          </p:txBody>
        </p:sp>
        <p:sp>
          <p:nvSpPr>
            <p:cNvPr id="459881" name="Freeform 151"/>
            <p:cNvSpPr>
              <a:spLocks/>
            </p:cNvSpPr>
            <p:nvPr/>
          </p:nvSpPr>
          <p:spPr bwMode="auto">
            <a:xfrm>
              <a:off x="5453063" y="4881563"/>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82" name="Freeform 152"/>
            <p:cNvSpPr>
              <a:spLocks/>
            </p:cNvSpPr>
            <p:nvPr/>
          </p:nvSpPr>
          <p:spPr bwMode="auto">
            <a:xfrm>
              <a:off x="5402263" y="4827588"/>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5"/>
                  </a:lnTo>
                  <a:lnTo>
                    <a:pt x="4" y="30"/>
                  </a:lnTo>
                  <a:lnTo>
                    <a:pt x="6" y="26"/>
                  </a:lnTo>
                  <a:lnTo>
                    <a:pt x="13" y="19"/>
                  </a:lnTo>
                  <a:lnTo>
                    <a:pt x="22" y="12"/>
                  </a:lnTo>
                  <a:lnTo>
                    <a:pt x="32" y="8"/>
                  </a:lnTo>
                  <a:lnTo>
                    <a:pt x="45" y="4"/>
                  </a:lnTo>
                  <a:lnTo>
                    <a:pt x="59" y="2"/>
                  </a:lnTo>
                  <a:lnTo>
                    <a:pt x="73" y="0"/>
                  </a:lnTo>
                  <a:lnTo>
                    <a:pt x="88" y="2"/>
                  </a:lnTo>
                  <a:lnTo>
                    <a:pt x="101" y="4"/>
                  </a:lnTo>
                  <a:lnTo>
                    <a:pt x="114" y="8"/>
                  </a:lnTo>
                  <a:lnTo>
                    <a:pt x="125" y="12"/>
                  </a:lnTo>
                  <a:lnTo>
                    <a:pt x="133" y="19"/>
                  </a:lnTo>
                  <a:lnTo>
                    <a:pt x="140" y="26"/>
                  </a:lnTo>
                  <a:lnTo>
                    <a:pt x="142" y="30"/>
                  </a:lnTo>
                  <a:lnTo>
                    <a:pt x="145" y="35"/>
                  </a:lnTo>
                  <a:lnTo>
                    <a:pt x="146" y="38"/>
                  </a:lnTo>
                  <a:lnTo>
                    <a:pt x="146" y="43"/>
                  </a:lnTo>
                  <a:lnTo>
                    <a:pt x="146" y="46"/>
                  </a:lnTo>
                  <a:lnTo>
                    <a:pt x="145" y="51"/>
                  </a:lnTo>
                  <a:lnTo>
                    <a:pt x="142" y="55"/>
                  </a:lnTo>
                  <a:lnTo>
                    <a:pt x="140" y="59"/>
                  </a:lnTo>
                  <a:lnTo>
                    <a:pt x="133" y="66"/>
                  </a:lnTo>
                  <a:lnTo>
                    <a:pt x="125" y="72"/>
                  </a:lnTo>
                  <a:lnTo>
                    <a:pt x="114" y="77"/>
                  </a:lnTo>
                  <a:lnTo>
                    <a:pt x="101" y="82"/>
                  </a:lnTo>
                  <a:lnTo>
                    <a:pt x="88" y="84"/>
                  </a:lnTo>
                  <a:lnTo>
                    <a:pt x="73" y="85"/>
                  </a:lnTo>
                  <a:lnTo>
                    <a:pt x="59" y="84"/>
                  </a:lnTo>
                  <a:lnTo>
                    <a:pt x="45" y="82"/>
                  </a:lnTo>
                  <a:lnTo>
                    <a:pt x="32" y="77"/>
                  </a:lnTo>
                  <a:lnTo>
                    <a:pt x="22" y="72"/>
                  </a:lnTo>
                  <a:lnTo>
                    <a:pt x="13" y="66"/>
                  </a:lnTo>
                  <a:lnTo>
                    <a:pt x="6" y="59"/>
                  </a:lnTo>
                  <a:lnTo>
                    <a:pt x="4" y="55"/>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59883" name="Freeform 153"/>
            <p:cNvSpPr>
              <a:spLocks/>
            </p:cNvSpPr>
            <p:nvPr/>
          </p:nvSpPr>
          <p:spPr bwMode="auto">
            <a:xfrm>
              <a:off x="5453063" y="4837113"/>
              <a:ext cx="98425" cy="1428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884" name="Freeform 154"/>
            <p:cNvSpPr>
              <a:spLocks/>
            </p:cNvSpPr>
            <p:nvPr/>
          </p:nvSpPr>
          <p:spPr bwMode="auto">
            <a:xfrm>
              <a:off x="5402263" y="4783138"/>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7"/>
                  </a:lnTo>
                  <a:lnTo>
                    <a:pt x="146" y="42"/>
                  </a:lnTo>
                  <a:lnTo>
                    <a:pt x="146" y="47"/>
                  </a:lnTo>
                  <a:lnTo>
                    <a:pt x="145" y="50"/>
                  </a:lnTo>
                  <a:lnTo>
                    <a:pt x="142" y="55"/>
                  </a:lnTo>
                  <a:lnTo>
                    <a:pt x="140" y="58"/>
                  </a:lnTo>
                  <a:lnTo>
                    <a:pt x="133" y="66"/>
                  </a:lnTo>
                  <a:lnTo>
                    <a:pt x="125" y="71"/>
                  </a:lnTo>
                  <a:lnTo>
                    <a:pt x="114" y="77"/>
                  </a:lnTo>
                  <a:lnTo>
                    <a:pt x="101" y="81"/>
                  </a:lnTo>
                  <a:lnTo>
                    <a:pt x="88" y="83"/>
                  </a:lnTo>
                  <a:lnTo>
                    <a:pt x="73" y="84"/>
                  </a:lnTo>
                  <a:lnTo>
                    <a:pt x="59" y="83"/>
                  </a:lnTo>
                  <a:lnTo>
                    <a:pt x="45" y="81"/>
                  </a:lnTo>
                  <a:lnTo>
                    <a:pt x="32" y="77"/>
                  </a:lnTo>
                  <a:lnTo>
                    <a:pt x="22" y="71"/>
                  </a:lnTo>
                  <a:lnTo>
                    <a:pt x="13" y="66"/>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85" name="Freeform 155"/>
            <p:cNvSpPr>
              <a:spLocks/>
            </p:cNvSpPr>
            <p:nvPr/>
          </p:nvSpPr>
          <p:spPr bwMode="auto">
            <a:xfrm>
              <a:off x="5453063" y="4792663"/>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86" name="Freeform 156"/>
            <p:cNvSpPr>
              <a:spLocks/>
            </p:cNvSpPr>
            <p:nvPr/>
          </p:nvSpPr>
          <p:spPr bwMode="auto">
            <a:xfrm>
              <a:off x="5402263" y="4738688"/>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9"/>
                  </a:lnTo>
                  <a:lnTo>
                    <a:pt x="2" y="34"/>
                  </a:lnTo>
                  <a:lnTo>
                    <a:pt x="4" y="31"/>
                  </a:lnTo>
                  <a:lnTo>
                    <a:pt x="6" y="26"/>
                  </a:lnTo>
                  <a:lnTo>
                    <a:pt x="13" y="19"/>
                  </a:lnTo>
                  <a:lnTo>
                    <a:pt x="22" y="13"/>
                  </a:lnTo>
                  <a:lnTo>
                    <a:pt x="32" y="8"/>
                  </a:lnTo>
                  <a:lnTo>
                    <a:pt x="45" y="4"/>
                  </a:lnTo>
                  <a:lnTo>
                    <a:pt x="59" y="1"/>
                  </a:lnTo>
                  <a:lnTo>
                    <a:pt x="73" y="0"/>
                  </a:lnTo>
                  <a:lnTo>
                    <a:pt x="88" y="1"/>
                  </a:lnTo>
                  <a:lnTo>
                    <a:pt x="101" y="4"/>
                  </a:lnTo>
                  <a:lnTo>
                    <a:pt x="114" y="8"/>
                  </a:lnTo>
                  <a:lnTo>
                    <a:pt x="125" y="13"/>
                  </a:lnTo>
                  <a:lnTo>
                    <a:pt x="133" y="19"/>
                  </a:lnTo>
                  <a:lnTo>
                    <a:pt x="140" y="26"/>
                  </a:lnTo>
                  <a:lnTo>
                    <a:pt x="142" y="31"/>
                  </a:lnTo>
                  <a:lnTo>
                    <a:pt x="145" y="34"/>
                  </a:lnTo>
                  <a:lnTo>
                    <a:pt x="146" y="39"/>
                  </a:lnTo>
                  <a:lnTo>
                    <a:pt x="146" y="42"/>
                  </a:lnTo>
                  <a:lnTo>
                    <a:pt x="146" y="47"/>
                  </a:lnTo>
                  <a:lnTo>
                    <a:pt x="145" y="51"/>
                  </a:lnTo>
                  <a:lnTo>
                    <a:pt x="142" y="55"/>
                  </a:lnTo>
                  <a:lnTo>
                    <a:pt x="140" y="59"/>
                  </a:lnTo>
                  <a:lnTo>
                    <a:pt x="133" y="66"/>
                  </a:lnTo>
                  <a:lnTo>
                    <a:pt x="125" y="73"/>
                  </a:lnTo>
                  <a:lnTo>
                    <a:pt x="114" y="78"/>
                  </a:lnTo>
                  <a:lnTo>
                    <a:pt x="101" y="81"/>
                  </a:lnTo>
                  <a:lnTo>
                    <a:pt x="88" y="83"/>
                  </a:lnTo>
                  <a:lnTo>
                    <a:pt x="73" y="85"/>
                  </a:lnTo>
                  <a:lnTo>
                    <a:pt x="59" y="83"/>
                  </a:lnTo>
                  <a:lnTo>
                    <a:pt x="45" y="81"/>
                  </a:lnTo>
                  <a:lnTo>
                    <a:pt x="32" y="78"/>
                  </a:lnTo>
                  <a:lnTo>
                    <a:pt x="22" y="73"/>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87" name="Freeform 157"/>
            <p:cNvSpPr>
              <a:spLocks/>
            </p:cNvSpPr>
            <p:nvPr/>
          </p:nvSpPr>
          <p:spPr bwMode="auto">
            <a:xfrm>
              <a:off x="5453063" y="4748213"/>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88" name="Freeform 158"/>
            <p:cNvSpPr>
              <a:spLocks/>
            </p:cNvSpPr>
            <p:nvPr/>
          </p:nvSpPr>
          <p:spPr bwMode="auto">
            <a:xfrm>
              <a:off x="5402263" y="4694238"/>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3"/>
                  </a:moveTo>
                  <a:lnTo>
                    <a:pt x="0" y="38"/>
                  </a:lnTo>
                  <a:lnTo>
                    <a:pt x="2" y="33"/>
                  </a:lnTo>
                  <a:lnTo>
                    <a:pt x="4" y="30"/>
                  </a:lnTo>
                  <a:lnTo>
                    <a:pt x="6" y="26"/>
                  </a:lnTo>
                  <a:lnTo>
                    <a:pt x="13" y="18"/>
                  </a:lnTo>
                  <a:lnTo>
                    <a:pt x="22" y="12"/>
                  </a:lnTo>
                  <a:lnTo>
                    <a:pt x="32" y="8"/>
                  </a:lnTo>
                  <a:lnTo>
                    <a:pt x="45" y="3"/>
                  </a:lnTo>
                  <a:lnTo>
                    <a:pt x="59" y="0"/>
                  </a:lnTo>
                  <a:lnTo>
                    <a:pt x="73" y="0"/>
                  </a:lnTo>
                  <a:lnTo>
                    <a:pt x="88" y="0"/>
                  </a:lnTo>
                  <a:lnTo>
                    <a:pt x="101" y="3"/>
                  </a:lnTo>
                  <a:lnTo>
                    <a:pt x="114" y="8"/>
                  </a:lnTo>
                  <a:lnTo>
                    <a:pt x="125" y="12"/>
                  </a:lnTo>
                  <a:lnTo>
                    <a:pt x="133" y="18"/>
                  </a:lnTo>
                  <a:lnTo>
                    <a:pt x="140" y="26"/>
                  </a:lnTo>
                  <a:lnTo>
                    <a:pt x="142" y="30"/>
                  </a:lnTo>
                  <a:lnTo>
                    <a:pt x="145" y="33"/>
                  </a:lnTo>
                  <a:lnTo>
                    <a:pt x="146" y="38"/>
                  </a:lnTo>
                  <a:lnTo>
                    <a:pt x="146" y="43"/>
                  </a:lnTo>
                  <a:lnTo>
                    <a:pt x="146" y="46"/>
                  </a:lnTo>
                  <a:lnTo>
                    <a:pt x="145" y="51"/>
                  </a:lnTo>
                  <a:lnTo>
                    <a:pt x="142" y="54"/>
                  </a:lnTo>
                  <a:lnTo>
                    <a:pt x="140" y="58"/>
                  </a:lnTo>
                  <a:lnTo>
                    <a:pt x="133" y="66"/>
                  </a:lnTo>
                  <a:lnTo>
                    <a:pt x="125" y="72"/>
                  </a:lnTo>
                  <a:lnTo>
                    <a:pt x="114" y="77"/>
                  </a:lnTo>
                  <a:lnTo>
                    <a:pt x="101" y="81"/>
                  </a:lnTo>
                  <a:lnTo>
                    <a:pt x="88" y="84"/>
                  </a:lnTo>
                  <a:lnTo>
                    <a:pt x="73" y="84"/>
                  </a:lnTo>
                  <a:lnTo>
                    <a:pt x="59" y="84"/>
                  </a:lnTo>
                  <a:lnTo>
                    <a:pt x="45" y="81"/>
                  </a:lnTo>
                  <a:lnTo>
                    <a:pt x="32" y="77"/>
                  </a:lnTo>
                  <a:lnTo>
                    <a:pt x="22" y="72"/>
                  </a:lnTo>
                  <a:lnTo>
                    <a:pt x="13" y="66"/>
                  </a:lnTo>
                  <a:lnTo>
                    <a:pt x="6" y="58"/>
                  </a:lnTo>
                  <a:lnTo>
                    <a:pt x="4" y="54"/>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59889" name="Freeform 159"/>
            <p:cNvSpPr>
              <a:spLocks/>
            </p:cNvSpPr>
            <p:nvPr/>
          </p:nvSpPr>
          <p:spPr bwMode="auto">
            <a:xfrm>
              <a:off x="5453063" y="4703763"/>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90" name="Freeform 160"/>
            <p:cNvSpPr>
              <a:spLocks/>
            </p:cNvSpPr>
            <p:nvPr/>
          </p:nvSpPr>
          <p:spPr bwMode="auto">
            <a:xfrm>
              <a:off x="5402263" y="4649788"/>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9"/>
                  </a:lnTo>
                  <a:lnTo>
                    <a:pt x="22" y="11"/>
                  </a:lnTo>
                  <a:lnTo>
                    <a:pt x="32" y="7"/>
                  </a:lnTo>
                  <a:lnTo>
                    <a:pt x="45" y="3"/>
                  </a:lnTo>
                  <a:lnTo>
                    <a:pt x="59" y="1"/>
                  </a:lnTo>
                  <a:lnTo>
                    <a:pt x="73" y="0"/>
                  </a:lnTo>
                  <a:lnTo>
                    <a:pt x="88" y="1"/>
                  </a:lnTo>
                  <a:lnTo>
                    <a:pt x="101" y="3"/>
                  </a:lnTo>
                  <a:lnTo>
                    <a:pt x="114" y="7"/>
                  </a:lnTo>
                  <a:lnTo>
                    <a:pt x="125" y="11"/>
                  </a:lnTo>
                  <a:lnTo>
                    <a:pt x="133" y="19"/>
                  </a:lnTo>
                  <a:lnTo>
                    <a:pt x="140" y="26"/>
                  </a:lnTo>
                  <a:lnTo>
                    <a:pt x="142" y="29"/>
                  </a:lnTo>
                  <a:lnTo>
                    <a:pt x="145" y="34"/>
                  </a:lnTo>
                  <a:lnTo>
                    <a:pt x="146" y="37"/>
                  </a:lnTo>
                  <a:lnTo>
                    <a:pt x="146" y="42"/>
                  </a:lnTo>
                  <a:lnTo>
                    <a:pt x="146" y="46"/>
                  </a:lnTo>
                  <a:lnTo>
                    <a:pt x="145" y="50"/>
                  </a:lnTo>
                  <a:lnTo>
                    <a:pt x="142" y="54"/>
                  </a:lnTo>
                  <a:lnTo>
                    <a:pt x="140" y="58"/>
                  </a:lnTo>
                  <a:lnTo>
                    <a:pt x="133" y="65"/>
                  </a:lnTo>
                  <a:lnTo>
                    <a:pt x="125" y="71"/>
                  </a:lnTo>
                  <a:lnTo>
                    <a:pt x="114" y="77"/>
                  </a:lnTo>
                  <a:lnTo>
                    <a:pt x="101" y="81"/>
                  </a:lnTo>
                  <a:lnTo>
                    <a:pt x="88" y="83"/>
                  </a:lnTo>
                  <a:lnTo>
                    <a:pt x="73" y="84"/>
                  </a:lnTo>
                  <a:lnTo>
                    <a:pt x="59" y="83"/>
                  </a:lnTo>
                  <a:lnTo>
                    <a:pt x="45" y="81"/>
                  </a:lnTo>
                  <a:lnTo>
                    <a:pt x="32" y="77"/>
                  </a:lnTo>
                  <a:lnTo>
                    <a:pt x="22" y="71"/>
                  </a:lnTo>
                  <a:lnTo>
                    <a:pt x="13" y="65"/>
                  </a:lnTo>
                  <a:lnTo>
                    <a:pt x="6" y="58"/>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91" name="Freeform 161"/>
            <p:cNvSpPr>
              <a:spLocks/>
            </p:cNvSpPr>
            <p:nvPr/>
          </p:nvSpPr>
          <p:spPr bwMode="auto">
            <a:xfrm>
              <a:off x="5453063" y="4659313"/>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892" name="Freeform 162"/>
            <p:cNvSpPr>
              <a:spLocks/>
            </p:cNvSpPr>
            <p:nvPr/>
          </p:nvSpPr>
          <p:spPr bwMode="auto">
            <a:xfrm>
              <a:off x="5402263" y="4605338"/>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29"/>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29"/>
                  </a:lnTo>
                  <a:lnTo>
                    <a:pt x="145" y="34"/>
                  </a:lnTo>
                  <a:lnTo>
                    <a:pt x="146" y="38"/>
                  </a:lnTo>
                  <a:lnTo>
                    <a:pt x="146" y="42"/>
                  </a:lnTo>
                  <a:lnTo>
                    <a:pt x="146" y="47"/>
                  </a:lnTo>
                  <a:lnTo>
                    <a:pt x="145" y="51"/>
                  </a:lnTo>
                  <a:lnTo>
                    <a:pt x="142" y="55"/>
                  </a:lnTo>
                  <a:lnTo>
                    <a:pt x="140" y="59"/>
                  </a:lnTo>
                  <a:lnTo>
                    <a:pt x="133" y="66"/>
                  </a:lnTo>
                  <a:lnTo>
                    <a:pt x="125" y="72"/>
                  </a:lnTo>
                  <a:lnTo>
                    <a:pt x="114" y="78"/>
                  </a:lnTo>
                  <a:lnTo>
                    <a:pt x="101" y="81"/>
                  </a:lnTo>
                  <a:lnTo>
                    <a:pt x="88" y="83"/>
                  </a:lnTo>
                  <a:lnTo>
                    <a:pt x="73" y="85"/>
                  </a:lnTo>
                  <a:lnTo>
                    <a:pt x="59" y="83"/>
                  </a:lnTo>
                  <a:lnTo>
                    <a:pt x="45" y="81"/>
                  </a:lnTo>
                  <a:lnTo>
                    <a:pt x="32" y="78"/>
                  </a:lnTo>
                  <a:lnTo>
                    <a:pt x="22" y="72"/>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93" name="Freeform 163"/>
            <p:cNvSpPr>
              <a:spLocks/>
            </p:cNvSpPr>
            <p:nvPr/>
          </p:nvSpPr>
          <p:spPr bwMode="auto">
            <a:xfrm>
              <a:off x="5453063" y="4614863"/>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94" name="Freeform 164"/>
            <p:cNvSpPr>
              <a:spLocks/>
            </p:cNvSpPr>
            <p:nvPr/>
          </p:nvSpPr>
          <p:spPr bwMode="auto">
            <a:xfrm>
              <a:off x="5402263" y="4559300"/>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9"/>
                  </a:lnTo>
                  <a:lnTo>
                    <a:pt x="2" y="34"/>
                  </a:lnTo>
                  <a:lnTo>
                    <a:pt x="4" y="31"/>
                  </a:lnTo>
                  <a:lnTo>
                    <a:pt x="6" y="26"/>
                  </a:lnTo>
                  <a:lnTo>
                    <a:pt x="13" y="19"/>
                  </a:lnTo>
                  <a:lnTo>
                    <a:pt x="22" y="13"/>
                  </a:lnTo>
                  <a:lnTo>
                    <a:pt x="32" y="8"/>
                  </a:lnTo>
                  <a:lnTo>
                    <a:pt x="45" y="4"/>
                  </a:lnTo>
                  <a:lnTo>
                    <a:pt x="59" y="1"/>
                  </a:lnTo>
                  <a:lnTo>
                    <a:pt x="73" y="0"/>
                  </a:lnTo>
                  <a:lnTo>
                    <a:pt x="88" y="1"/>
                  </a:lnTo>
                  <a:lnTo>
                    <a:pt x="101" y="4"/>
                  </a:lnTo>
                  <a:lnTo>
                    <a:pt x="114" y="8"/>
                  </a:lnTo>
                  <a:lnTo>
                    <a:pt x="125" y="13"/>
                  </a:lnTo>
                  <a:lnTo>
                    <a:pt x="133" y="19"/>
                  </a:lnTo>
                  <a:lnTo>
                    <a:pt x="140" y="26"/>
                  </a:lnTo>
                  <a:lnTo>
                    <a:pt x="142" y="31"/>
                  </a:lnTo>
                  <a:lnTo>
                    <a:pt x="145" y="34"/>
                  </a:lnTo>
                  <a:lnTo>
                    <a:pt x="146" y="39"/>
                  </a:lnTo>
                  <a:lnTo>
                    <a:pt x="146" y="43"/>
                  </a:lnTo>
                  <a:lnTo>
                    <a:pt x="146" y="47"/>
                  </a:lnTo>
                  <a:lnTo>
                    <a:pt x="145" y="52"/>
                  </a:lnTo>
                  <a:lnTo>
                    <a:pt x="142" y="55"/>
                  </a:lnTo>
                  <a:lnTo>
                    <a:pt x="140" y="59"/>
                  </a:lnTo>
                  <a:lnTo>
                    <a:pt x="133" y="66"/>
                  </a:lnTo>
                  <a:lnTo>
                    <a:pt x="125" y="73"/>
                  </a:lnTo>
                  <a:lnTo>
                    <a:pt x="114" y="78"/>
                  </a:lnTo>
                  <a:lnTo>
                    <a:pt x="101" y="81"/>
                  </a:lnTo>
                  <a:lnTo>
                    <a:pt x="88" y="84"/>
                  </a:lnTo>
                  <a:lnTo>
                    <a:pt x="73" y="85"/>
                  </a:lnTo>
                  <a:lnTo>
                    <a:pt x="59" y="84"/>
                  </a:lnTo>
                  <a:lnTo>
                    <a:pt x="45" y="81"/>
                  </a:lnTo>
                  <a:lnTo>
                    <a:pt x="32" y="78"/>
                  </a:lnTo>
                  <a:lnTo>
                    <a:pt x="22" y="73"/>
                  </a:lnTo>
                  <a:lnTo>
                    <a:pt x="13" y="66"/>
                  </a:lnTo>
                  <a:lnTo>
                    <a:pt x="6" y="59"/>
                  </a:lnTo>
                  <a:lnTo>
                    <a:pt x="4" y="55"/>
                  </a:lnTo>
                  <a:lnTo>
                    <a:pt x="2" y="52"/>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895" name="Freeform 165"/>
            <p:cNvSpPr>
              <a:spLocks/>
            </p:cNvSpPr>
            <p:nvPr/>
          </p:nvSpPr>
          <p:spPr bwMode="auto">
            <a:xfrm>
              <a:off x="5453063" y="4568825"/>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96" name="Freeform 166"/>
            <p:cNvSpPr>
              <a:spLocks/>
            </p:cNvSpPr>
            <p:nvPr/>
          </p:nvSpPr>
          <p:spPr bwMode="auto">
            <a:xfrm>
              <a:off x="5402263" y="4514850"/>
              <a:ext cx="57150" cy="33338"/>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2"/>
                  </a:moveTo>
                  <a:lnTo>
                    <a:pt x="0" y="37"/>
                  </a:lnTo>
                  <a:lnTo>
                    <a:pt x="2" y="33"/>
                  </a:lnTo>
                  <a:lnTo>
                    <a:pt x="4" y="29"/>
                  </a:lnTo>
                  <a:lnTo>
                    <a:pt x="6" y="26"/>
                  </a:lnTo>
                  <a:lnTo>
                    <a:pt x="13" y="19"/>
                  </a:lnTo>
                  <a:lnTo>
                    <a:pt x="22" y="11"/>
                  </a:lnTo>
                  <a:lnTo>
                    <a:pt x="32" y="7"/>
                  </a:lnTo>
                  <a:lnTo>
                    <a:pt x="45" y="3"/>
                  </a:lnTo>
                  <a:lnTo>
                    <a:pt x="59" y="0"/>
                  </a:lnTo>
                  <a:lnTo>
                    <a:pt x="73" y="0"/>
                  </a:lnTo>
                  <a:lnTo>
                    <a:pt x="88" y="0"/>
                  </a:lnTo>
                  <a:lnTo>
                    <a:pt x="101" y="3"/>
                  </a:lnTo>
                  <a:lnTo>
                    <a:pt x="114" y="7"/>
                  </a:lnTo>
                  <a:lnTo>
                    <a:pt x="125" y="11"/>
                  </a:lnTo>
                  <a:lnTo>
                    <a:pt x="133" y="19"/>
                  </a:lnTo>
                  <a:lnTo>
                    <a:pt x="140" y="26"/>
                  </a:lnTo>
                  <a:lnTo>
                    <a:pt x="142" y="29"/>
                  </a:lnTo>
                  <a:lnTo>
                    <a:pt x="145" y="33"/>
                  </a:lnTo>
                  <a:lnTo>
                    <a:pt x="146" y="37"/>
                  </a:lnTo>
                  <a:lnTo>
                    <a:pt x="146" y="42"/>
                  </a:lnTo>
                  <a:lnTo>
                    <a:pt x="146" y="46"/>
                  </a:lnTo>
                  <a:lnTo>
                    <a:pt x="145" y="50"/>
                  </a:lnTo>
                  <a:lnTo>
                    <a:pt x="142" y="54"/>
                  </a:lnTo>
                  <a:lnTo>
                    <a:pt x="140" y="58"/>
                  </a:lnTo>
                  <a:lnTo>
                    <a:pt x="133" y="65"/>
                  </a:lnTo>
                  <a:lnTo>
                    <a:pt x="125" y="71"/>
                  </a:lnTo>
                  <a:lnTo>
                    <a:pt x="114" y="76"/>
                  </a:lnTo>
                  <a:lnTo>
                    <a:pt x="101" y="81"/>
                  </a:lnTo>
                  <a:lnTo>
                    <a:pt x="88" y="83"/>
                  </a:lnTo>
                  <a:lnTo>
                    <a:pt x="73" y="83"/>
                  </a:lnTo>
                  <a:lnTo>
                    <a:pt x="59" y="83"/>
                  </a:lnTo>
                  <a:lnTo>
                    <a:pt x="45" y="81"/>
                  </a:lnTo>
                  <a:lnTo>
                    <a:pt x="32" y="76"/>
                  </a:lnTo>
                  <a:lnTo>
                    <a:pt x="22" y="71"/>
                  </a:lnTo>
                  <a:lnTo>
                    <a:pt x="13" y="65"/>
                  </a:lnTo>
                  <a:lnTo>
                    <a:pt x="6" y="58"/>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97" name="Freeform 167"/>
            <p:cNvSpPr>
              <a:spLocks/>
            </p:cNvSpPr>
            <p:nvPr/>
          </p:nvSpPr>
          <p:spPr bwMode="auto">
            <a:xfrm>
              <a:off x="5453063" y="4524375"/>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898" name="Freeform 168"/>
            <p:cNvSpPr>
              <a:spLocks/>
            </p:cNvSpPr>
            <p:nvPr/>
          </p:nvSpPr>
          <p:spPr bwMode="auto">
            <a:xfrm>
              <a:off x="5402263" y="4470400"/>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29"/>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29"/>
                  </a:lnTo>
                  <a:lnTo>
                    <a:pt x="145" y="34"/>
                  </a:lnTo>
                  <a:lnTo>
                    <a:pt x="146" y="38"/>
                  </a:lnTo>
                  <a:lnTo>
                    <a:pt x="146" y="42"/>
                  </a:lnTo>
                  <a:lnTo>
                    <a:pt x="146" y="47"/>
                  </a:lnTo>
                  <a:lnTo>
                    <a:pt x="145" y="50"/>
                  </a:lnTo>
                  <a:lnTo>
                    <a:pt x="142" y="55"/>
                  </a:lnTo>
                  <a:lnTo>
                    <a:pt x="140" y="59"/>
                  </a:lnTo>
                  <a:lnTo>
                    <a:pt x="133" y="66"/>
                  </a:lnTo>
                  <a:lnTo>
                    <a:pt x="125" y="72"/>
                  </a:lnTo>
                  <a:lnTo>
                    <a:pt x="114" y="77"/>
                  </a:lnTo>
                  <a:lnTo>
                    <a:pt x="101" y="81"/>
                  </a:lnTo>
                  <a:lnTo>
                    <a:pt x="88" y="83"/>
                  </a:lnTo>
                  <a:lnTo>
                    <a:pt x="73" y="85"/>
                  </a:lnTo>
                  <a:lnTo>
                    <a:pt x="59" y="83"/>
                  </a:lnTo>
                  <a:lnTo>
                    <a:pt x="45" y="81"/>
                  </a:lnTo>
                  <a:lnTo>
                    <a:pt x="32" y="77"/>
                  </a:lnTo>
                  <a:lnTo>
                    <a:pt x="22" y="72"/>
                  </a:lnTo>
                  <a:lnTo>
                    <a:pt x="13" y="66"/>
                  </a:lnTo>
                  <a:lnTo>
                    <a:pt x="6" y="59"/>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899" name="Freeform 169"/>
            <p:cNvSpPr>
              <a:spLocks/>
            </p:cNvSpPr>
            <p:nvPr/>
          </p:nvSpPr>
          <p:spPr bwMode="auto">
            <a:xfrm>
              <a:off x="5453063" y="4479925"/>
              <a:ext cx="98425" cy="1428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00" name="Freeform 170"/>
            <p:cNvSpPr>
              <a:spLocks/>
            </p:cNvSpPr>
            <p:nvPr/>
          </p:nvSpPr>
          <p:spPr bwMode="auto">
            <a:xfrm>
              <a:off x="5402263" y="4425950"/>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4"/>
                  </a:lnTo>
                  <a:lnTo>
                    <a:pt x="4" y="31"/>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1"/>
                  </a:lnTo>
                  <a:lnTo>
                    <a:pt x="145" y="34"/>
                  </a:lnTo>
                  <a:lnTo>
                    <a:pt x="146" y="38"/>
                  </a:lnTo>
                  <a:lnTo>
                    <a:pt x="146" y="43"/>
                  </a:lnTo>
                  <a:lnTo>
                    <a:pt x="146" y="47"/>
                  </a:lnTo>
                  <a:lnTo>
                    <a:pt x="145" y="51"/>
                  </a:lnTo>
                  <a:lnTo>
                    <a:pt x="142" y="55"/>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5"/>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01" name="Freeform 171"/>
            <p:cNvSpPr>
              <a:spLocks/>
            </p:cNvSpPr>
            <p:nvPr/>
          </p:nvSpPr>
          <p:spPr bwMode="auto">
            <a:xfrm>
              <a:off x="5453063" y="4435475"/>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02" name="Freeform 172"/>
            <p:cNvSpPr>
              <a:spLocks/>
            </p:cNvSpPr>
            <p:nvPr/>
          </p:nvSpPr>
          <p:spPr bwMode="auto">
            <a:xfrm>
              <a:off x="5402263" y="4381500"/>
              <a:ext cx="57150" cy="33338"/>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1"/>
                  </a:moveTo>
                  <a:lnTo>
                    <a:pt x="0" y="37"/>
                  </a:lnTo>
                  <a:lnTo>
                    <a:pt x="2" y="33"/>
                  </a:lnTo>
                  <a:lnTo>
                    <a:pt x="4" y="29"/>
                  </a:lnTo>
                  <a:lnTo>
                    <a:pt x="6" y="24"/>
                  </a:lnTo>
                  <a:lnTo>
                    <a:pt x="13" y="17"/>
                  </a:lnTo>
                  <a:lnTo>
                    <a:pt x="22" y="11"/>
                  </a:lnTo>
                  <a:lnTo>
                    <a:pt x="32" y="7"/>
                  </a:lnTo>
                  <a:lnTo>
                    <a:pt x="45" y="2"/>
                  </a:lnTo>
                  <a:lnTo>
                    <a:pt x="59" y="0"/>
                  </a:lnTo>
                  <a:lnTo>
                    <a:pt x="73" y="0"/>
                  </a:lnTo>
                  <a:lnTo>
                    <a:pt x="88" y="0"/>
                  </a:lnTo>
                  <a:lnTo>
                    <a:pt x="101" y="2"/>
                  </a:lnTo>
                  <a:lnTo>
                    <a:pt x="114" y="7"/>
                  </a:lnTo>
                  <a:lnTo>
                    <a:pt x="125" y="11"/>
                  </a:lnTo>
                  <a:lnTo>
                    <a:pt x="133" y="17"/>
                  </a:lnTo>
                  <a:lnTo>
                    <a:pt x="140" y="24"/>
                  </a:lnTo>
                  <a:lnTo>
                    <a:pt x="142" y="29"/>
                  </a:lnTo>
                  <a:lnTo>
                    <a:pt x="145" y="33"/>
                  </a:lnTo>
                  <a:lnTo>
                    <a:pt x="146" y="37"/>
                  </a:lnTo>
                  <a:lnTo>
                    <a:pt x="146" y="41"/>
                  </a:lnTo>
                  <a:lnTo>
                    <a:pt x="146" y="46"/>
                  </a:lnTo>
                  <a:lnTo>
                    <a:pt x="145" y="50"/>
                  </a:lnTo>
                  <a:lnTo>
                    <a:pt x="142" y="54"/>
                  </a:lnTo>
                  <a:lnTo>
                    <a:pt x="140" y="57"/>
                  </a:lnTo>
                  <a:lnTo>
                    <a:pt x="133" y="64"/>
                  </a:lnTo>
                  <a:lnTo>
                    <a:pt x="125" y="71"/>
                  </a:lnTo>
                  <a:lnTo>
                    <a:pt x="114" y="76"/>
                  </a:lnTo>
                  <a:lnTo>
                    <a:pt x="101" y="80"/>
                  </a:lnTo>
                  <a:lnTo>
                    <a:pt x="88" y="83"/>
                  </a:lnTo>
                  <a:lnTo>
                    <a:pt x="73" y="83"/>
                  </a:lnTo>
                  <a:lnTo>
                    <a:pt x="59" y="83"/>
                  </a:lnTo>
                  <a:lnTo>
                    <a:pt x="45" y="80"/>
                  </a:lnTo>
                  <a:lnTo>
                    <a:pt x="32" y="76"/>
                  </a:lnTo>
                  <a:lnTo>
                    <a:pt x="22" y="71"/>
                  </a:lnTo>
                  <a:lnTo>
                    <a:pt x="13" y="64"/>
                  </a:lnTo>
                  <a:lnTo>
                    <a:pt x="6" y="57"/>
                  </a:lnTo>
                  <a:lnTo>
                    <a:pt x="4" y="54"/>
                  </a:lnTo>
                  <a:lnTo>
                    <a:pt x="2" y="50"/>
                  </a:lnTo>
                  <a:lnTo>
                    <a:pt x="0" y="46"/>
                  </a:lnTo>
                  <a:lnTo>
                    <a:pt x="0" y="41"/>
                  </a:lnTo>
                  <a:close/>
                </a:path>
              </a:pathLst>
            </a:custGeom>
            <a:solidFill>
              <a:srgbClr val="565166"/>
            </a:solidFill>
            <a:ln w="9525">
              <a:noFill/>
              <a:round/>
              <a:headEnd/>
              <a:tailEnd/>
            </a:ln>
          </p:spPr>
          <p:txBody>
            <a:bodyPr/>
            <a:lstStyle/>
            <a:p>
              <a:pPr eaLnBrk="1" hangingPunct="1"/>
              <a:endParaRPr lang="pt-BR" u="none"/>
            </a:p>
          </p:txBody>
        </p:sp>
        <p:sp>
          <p:nvSpPr>
            <p:cNvPr id="459903" name="Freeform 173"/>
            <p:cNvSpPr>
              <a:spLocks/>
            </p:cNvSpPr>
            <p:nvPr/>
          </p:nvSpPr>
          <p:spPr bwMode="auto">
            <a:xfrm>
              <a:off x="5453063" y="4391025"/>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04" name="Freeform 174"/>
            <p:cNvSpPr>
              <a:spLocks/>
            </p:cNvSpPr>
            <p:nvPr/>
          </p:nvSpPr>
          <p:spPr bwMode="auto">
            <a:xfrm>
              <a:off x="5402263" y="4337050"/>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3"/>
                  </a:lnTo>
                  <a:lnTo>
                    <a:pt x="4" y="29"/>
                  </a:lnTo>
                  <a:lnTo>
                    <a:pt x="6" y="26"/>
                  </a:lnTo>
                  <a:lnTo>
                    <a:pt x="13" y="19"/>
                  </a:lnTo>
                  <a:lnTo>
                    <a:pt x="22" y="12"/>
                  </a:lnTo>
                  <a:lnTo>
                    <a:pt x="32" y="7"/>
                  </a:lnTo>
                  <a:lnTo>
                    <a:pt x="45" y="3"/>
                  </a:lnTo>
                  <a:lnTo>
                    <a:pt x="59" y="1"/>
                  </a:lnTo>
                  <a:lnTo>
                    <a:pt x="73" y="0"/>
                  </a:lnTo>
                  <a:lnTo>
                    <a:pt x="88" y="1"/>
                  </a:lnTo>
                  <a:lnTo>
                    <a:pt x="101" y="3"/>
                  </a:lnTo>
                  <a:lnTo>
                    <a:pt x="114" y="7"/>
                  </a:lnTo>
                  <a:lnTo>
                    <a:pt x="125" y="12"/>
                  </a:lnTo>
                  <a:lnTo>
                    <a:pt x="133" y="19"/>
                  </a:lnTo>
                  <a:lnTo>
                    <a:pt x="140" y="26"/>
                  </a:lnTo>
                  <a:lnTo>
                    <a:pt x="142" y="29"/>
                  </a:lnTo>
                  <a:lnTo>
                    <a:pt x="145" y="33"/>
                  </a:lnTo>
                  <a:lnTo>
                    <a:pt x="146" y="38"/>
                  </a:lnTo>
                  <a:lnTo>
                    <a:pt x="146" y="42"/>
                  </a:lnTo>
                  <a:lnTo>
                    <a:pt x="146" y="46"/>
                  </a:lnTo>
                  <a:lnTo>
                    <a:pt x="145" y="50"/>
                  </a:lnTo>
                  <a:lnTo>
                    <a:pt x="142" y="54"/>
                  </a:lnTo>
                  <a:lnTo>
                    <a:pt x="140" y="59"/>
                  </a:lnTo>
                  <a:lnTo>
                    <a:pt x="133" y="66"/>
                  </a:lnTo>
                  <a:lnTo>
                    <a:pt x="125" y="72"/>
                  </a:lnTo>
                  <a:lnTo>
                    <a:pt x="114" y="76"/>
                  </a:lnTo>
                  <a:lnTo>
                    <a:pt x="101" y="81"/>
                  </a:lnTo>
                  <a:lnTo>
                    <a:pt x="88" y="83"/>
                  </a:lnTo>
                  <a:lnTo>
                    <a:pt x="73" y="85"/>
                  </a:lnTo>
                  <a:lnTo>
                    <a:pt x="59" y="83"/>
                  </a:lnTo>
                  <a:lnTo>
                    <a:pt x="45" y="81"/>
                  </a:lnTo>
                  <a:lnTo>
                    <a:pt x="32" y="76"/>
                  </a:lnTo>
                  <a:lnTo>
                    <a:pt x="22" y="72"/>
                  </a:lnTo>
                  <a:lnTo>
                    <a:pt x="13" y="66"/>
                  </a:lnTo>
                  <a:lnTo>
                    <a:pt x="6" y="59"/>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05" name="Freeform 175"/>
            <p:cNvSpPr>
              <a:spLocks/>
            </p:cNvSpPr>
            <p:nvPr/>
          </p:nvSpPr>
          <p:spPr bwMode="auto">
            <a:xfrm>
              <a:off x="5453063" y="4346575"/>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06" name="Freeform 176"/>
            <p:cNvSpPr>
              <a:spLocks/>
            </p:cNvSpPr>
            <p:nvPr/>
          </p:nvSpPr>
          <p:spPr bwMode="auto">
            <a:xfrm>
              <a:off x="5402263" y="4292600"/>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4"/>
                  </a:lnTo>
                  <a:lnTo>
                    <a:pt x="4" y="30"/>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0"/>
                  </a:lnTo>
                  <a:lnTo>
                    <a:pt x="145" y="34"/>
                  </a:lnTo>
                  <a:lnTo>
                    <a:pt x="146" y="38"/>
                  </a:lnTo>
                  <a:lnTo>
                    <a:pt x="146" y="43"/>
                  </a:lnTo>
                  <a:lnTo>
                    <a:pt x="146" y="47"/>
                  </a:lnTo>
                  <a:lnTo>
                    <a:pt x="145" y="51"/>
                  </a:lnTo>
                  <a:lnTo>
                    <a:pt x="142" y="55"/>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5"/>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07" name="Freeform 177"/>
            <p:cNvSpPr>
              <a:spLocks/>
            </p:cNvSpPr>
            <p:nvPr/>
          </p:nvSpPr>
          <p:spPr bwMode="auto">
            <a:xfrm>
              <a:off x="5453063" y="4302125"/>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08" name="Freeform 178"/>
            <p:cNvSpPr>
              <a:spLocks/>
            </p:cNvSpPr>
            <p:nvPr/>
          </p:nvSpPr>
          <p:spPr bwMode="auto">
            <a:xfrm>
              <a:off x="5402263" y="4248150"/>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4"/>
                  </a:lnTo>
                  <a:lnTo>
                    <a:pt x="4" y="30"/>
                  </a:lnTo>
                  <a:lnTo>
                    <a:pt x="6" y="25"/>
                  </a:lnTo>
                  <a:lnTo>
                    <a:pt x="13" y="18"/>
                  </a:lnTo>
                  <a:lnTo>
                    <a:pt x="22" y="12"/>
                  </a:lnTo>
                  <a:lnTo>
                    <a:pt x="32" y="7"/>
                  </a:lnTo>
                  <a:lnTo>
                    <a:pt x="45" y="3"/>
                  </a:lnTo>
                  <a:lnTo>
                    <a:pt x="59" y="1"/>
                  </a:lnTo>
                  <a:lnTo>
                    <a:pt x="73" y="0"/>
                  </a:lnTo>
                  <a:lnTo>
                    <a:pt x="88" y="1"/>
                  </a:lnTo>
                  <a:lnTo>
                    <a:pt x="101" y="3"/>
                  </a:lnTo>
                  <a:lnTo>
                    <a:pt x="114" y="7"/>
                  </a:lnTo>
                  <a:lnTo>
                    <a:pt x="125" y="12"/>
                  </a:lnTo>
                  <a:lnTo>
                    <a:pt x="133" y="18"/>
                  </a:lnTo>
                  <a:lnTo>
                    <a:pt x="140" y="25"/>
                  </a:lnTo>
                  <a:lnTo>
                    <a:pt x="142" y="30"/>
                  </a:lnTo>
                  <a:lnTo>
                    <a:pt x="145" y="34"/>
                  </a:lnTo>
                  <a:lnTo>
                    <a:pt x="146" y="38"/>
                  </a:lnTo>
                  <a:lnTo>
                    <a:pt x="146" y="42"/>
                  </a:lnTo>
                  <a:lnTo>
                    <a:pt x="146" y="46"/>
                  </a:lnTo>
                  <a:lnTo>
                    <a:pt x="145" y="50"/>
                  </a:lnTo>
                  <a:lnTo>
                    <a:pt x="142" y="55"/>
                  </a:lnTo>
                  <a:lnTo>
                    <a:pt x="140" y="58"/>
                  </a:lnTo>
                  <a:lnTo>
                    <a:pt x="133" y="65"/>
                  </a:lnTo>
                  <a:lnTo>
                    <a:pt x="125" y="72"/>
                  </a:lnTo>
                  <a:lnTo>
                    <a:pt x="114" y="77"/>
                  </a:lnTo>
                  <a:lnTo>
                    <a:pt x="101" y="81"/>
                  </a:lnTo>
                  <a:lnTo>
                    <a:pt x="88" y="83"/>
                  </a:lnTo>
                  <a:lnTo>
                    <a:pt x="73" y="84"/>
                  </a:lnTo>
                  <a:lnTo>
                    <a:pt x="59" y="83"/>
                  </a:lnTo>
                  <a:lnTo>
                    <a:pt x="45" y="81"/>
                  </a:lnTo>
                  <a:lnTo>
                    <a:pt x="32" y="77"/>
                  </a:lnTo>
                  <a:lnTo>
                    <a:pt x="22" y="72"/>
                  </a:lnTo>
                  <a:lnTo>
                    <a:pt x="13" y="65"/>
                  </a:lnTo>
                  <a:lnTo>
                    <a:pt x="6" y="58"/>
                  </a:lnTo>
                  <a:lnTo>
                    <a:pt x="4" y="55"/>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09" name="Freeform 179"/>
            <p:cNvSpPr>
              <a:spLocks/>
            </p:cNvSpPr>
            <p:nvPr/>
          </p:nvSpPr>
          <p:spPr bwMode="auto">
            <a:xfrm>
              <a:off x="5453063" y="4257675"/>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10" name="Freeform 180"/>
            <p:cNvSpPr>
              <a:spLocks/>
            </p:cNvSpPr>
            <p:nvPr/>
          </p:nvSpPr>
          <p:spPr bwMode="auto">
            <a:xfrm>
              <a:off x="5402263" y="4203700"/>
              <a:ext cx="57150" cy="33338"/>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1"/>
                  </a:moveTo>
                  <a:lnTo>
                    <a:pt x="0" y="38"/>
                  </a:lnTo>
                  <a:lnTo>
                    <a:pt x="2" y="33"/>
                  </a:lnTo>
                  <a:lnTo>
                    <a:pt x="4" y="29"/>
                  </a:lnTo>
                  <a:lnTo>
                    <a:pt x="6" y="26"/>
                  </a:lnTo>
                  <a:lnTo>
                    <a:pt x="13" y="18"/>
                  </a:lnTo>
                  <a:lnTo>
                    <a:pt x="22" y="12"/>
                  </a:lnTo>
                  <a:lnTo>
                    <a:pt x="32" y="7"/>
                  </a:lnTo>
                  <a:lnTo>
                    <a:pt x="45" y="2"/>
                  </a:lnTo>
                  <a:lnTo>
                    <a:pt x="59" y="0"/>
                  </a:lnTo>
                  <a:lnTo>
                    <a:pt x="73" y="0"/>
                  </a:lnTo>
                  <a:lnTo>
                    <a:pt x="88" y="0"/>
                  </a:lnTo>
                  <a:lnTo>
                    <a:pt x="101" y="2"/>
                  </a:lnTo>
                  <a:lnTo>
                    <a:pt x="114" y="7"/>
                  </a:lnTo>
                  <a:lnTo>
                    <a:pt x="125" y="12"/>
                  </a:lnTo>
                  <a:lnTo>
                    <a:pt x="133" y="18"/>
                  </a:lnTo>
                  <a:lnTo>
                    <a:pt x="140" y="26"/>
                  </a:lnTo>
                  <a:lnTo>
                    <a:pt x="142" y="29"/>
                  </a:lnTo>
                  <a:lnTo>
                    <a:pt x="145" y="33"/>
                  </a:lnTo>
                  <a:lnTo>
                    <a:pt x="146" y="38"/>
                  </a:lnTo>
                  <a:lnTo>
                    <a:pt x="146" y="41"/>
                  </a:lnTo>
                  <a:lnTo>
                    <a:pt x="146" y="46"/>
                  </a:lnTo>
                  <a:lnTo>
                    <a:pt x="145" y="50"/>
                  </a:lnTo>
                  <a:lnTo>
                    <a:pt x="142" y="54"/>
                  </a:lnTo>
                  <a:lnTo>
                    <a:pt x="140" y="57"/>
                  </a:lnTo>
                  <a:lnTo>
                    <a:pt x="133" y="66"/>
                  </a:lnTo>
                  <a:lnTo>
                    <a:pt x="125" y="72"/>
                  </a:lnTo>
                  <a:lnTo>
                    <a:pt x="114" y="76"/>
                  </a:lnTo>
                  <a:lnTo>
                    <a:pt x="101" y="81"/>
                  </a:lnTo>
                  <a:lnTo>
                    <a:pt x="88" y="83"/>
                  </a:lnTo>
                  <a:lnTo>
                    <a:pt x="73" y="83"/>
                  </a:lnTo>
                  <a:lnTo>
                    <a:pt x="59" y="83"/>
                  </a:lnTo>
                  <a:lnTo>
                    <a:pt x="45" y="81"/>
                  </a:lnTo>
                  <a:lnTo>
                    <a:pt x="32" y="76"/>
                  </a:lnTo>
                  <a:lnTo>
                    <a:pt x="22" y="72"/>
                  </a:lnTo>
                  <a:lnTo>
                    <a:pt x="13" y="66"/>
                  </a:lnTo>
                  <a:lnTo>
                    <a:pt x="6" y="57"/>
                  </a:lnTo>
                  <a:lnTo>
                    <a:pt x="4" y="54"/>
                  </a:lnTo>
                  <a:lnTo>
                    <a:pt x="2" y="50"/>
                  </a:lnTo>
                  <a:lnTo>
                    <a:pt x="0" y="46"/>
                  </a:lnTo>
                  <a:lnTo>
                    <a:pt x="0" y="41"/>
                  </a:lnTo>
                  <a:close/>
                </a:path>
              </a:pathLst>
            </a:custGeom>
            <a:solidFill>
              <a:srgbClr val="565166"/>
            </a:solidFill>
            <a:ln w="9525">
              <a:noFill/>
              <a:round/>
              <a:headEnd/>
              <a:tailEnd/>
            </a:ln>
          </p:spPr>
          <p:txBody>
            <a:bodyPr/>
            <a:lstStyle/>
            <a:p>
              <a:pPr eaLnBrk="1" hangingPunct="1"/>
              <a:endParaRPr lang="pt-BR" u="none"/>
            </a:p>
          </p:txBody>
        </p:sp>
        <p:sp>
          <p:nvSpPr>
            <p:cNvPr id="459911" name="Freeform 181"/>
            <p:cNvSpPr>
              <a:spLocks/>
            </p:cNvSpPr>
            <p:nvPr/>
          </p:nvSpPr>
          <p:spPr bwMode="auto">
            <a:xfrm>
              <a:off x="5453063" y="4213225"/>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12" name="Freeform 182"/>
            <p:cNvSpPr>
              <a:spLocks/>
            </p:cNvSpPr>
            <p:nvPr/>
          </p:nvSpPr>
          <p:spPr bwMode="auto">
            <a:xfrm>
              <a:off x="5402263" y="4159250"/>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4"/>
                  </a:lnTo>
                  <a:lnTo>
                    <a:pt x="4" y="30"/>
                  </a:lnTo>
                  <a:lnTo>
                    <a:pt x="6" y="26"/>
                  </a:lnTo>
                  <a:lnTo>
                    <a:pt x="13" y="19"/>
                  </a:lnTo>
                  <a:lnTo>
                    <a:pt x="22" y="12"/>
                  </a:lnTo>
                  <a:lnTo>
                    <a:pt x="32" y="7"/>
                  </a:lnTo>
                  <a:lnTo>
                    <a:pt x="45" y="4"/>
                  </a:lnTo>
                  <a:lnTo>
                    <a:pt x="59" y="1"/>
                  </a:lnTo>
                  <a:lnTo>
                    <a:pt x="73" y="0"/>
                  </a:lnTo>
                  <a:lnTo>
                    <a:pt x="88" y="1"/>
                  </a:lnTo>
                  <a:lnTo>
                    <a:pt x="101" y="4"/>
                  </a:lnTo>
                  <a:lnTo>
                    <a:pt x="114" y="7"/>
                  </a:lnTo>
                  <a:lnTo>
                    <a:pt x="125" y="12"/>
                  </a:lnTo>
                  <a:lnTo>
                    <a:pt x="133" y="19"/>
                  </a:lnTo>
                  <a:lnTo>
                    <a:pt x="140" y="26"/>
                  </a:lnTo>
                  <a:lnTo>
                    <a:pt x="142" y="30"/>
                  </a:lnTo>
                  <a:lnTo>
                    <a:pt x="145" y="34"/>
                  </a:lnTo>
                  <a:lnTo>
                    <a:pt x="146" y="38"/>
                  </a:lnTo>
                  <a:lnTo>
                    <a:pt x="146" y="43"/>
                  </a:lnTo>
                  <a:lnTo>
                    <a:pt x="146" y="46"/>
                  </a:lnTo>
                  <a:lnTo>
                    <a:pt x="145" y="51"/>
                  </a:lnTo>
                  <a:lnTo>
                    <a:pt x="142" y="54"/>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4"/>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13" name="Freeform 183"/>
            <p:cNvSpPr>
              <a:spLocks/>
            </p:cNvSpPr>
            <p:nvPr/>
          </p:nvSpPr>
          <p:spPr bwMode="auto">
            <a:xfrm>
              <a:off x="5453063" y="4168775"/>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14" name="Freeform 184"/>
            <p:cNvSpPr>
              <a:spLocks/>
            </p:cNvSpPr>
            <p:nvPr/>
          </p:nvSpPr>
          <p:spPr bwMode="auto">
            <a:xfrm>
              <a:off x="5402263" y="4113213"/>
              <a:ext cx="57150" cy="34925"/>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5"/>
                  </a:lnTo>
                  <a:lnTo>
                    <a:pt x="4" y="30"/>
                  </a:lnTo>
                  <a:lnTo>
                    <a:pt x="6" y="26"/>
                  </a:lnTo>
                  <a:lnTo>
                    <a:pt x="13" y="19"/>
                  </a:lnTo>
                  <a:lnTo>
                    <a:pt x="22" y="13"/>
                  </a:lnTo>
                  <a:lnTo>
                    <a:pt x="32" y="8"/>
                  </a:lnTo>
                  <a:lnTo>
                    <a:pt x="45" y="4"/>
                  </a:lnTo>
                  <a:lnTo>
                    <a:pt x="59" y="2"/>
                  </a:lnTo>
                  <a:lnTo>
                    <a:pt x="73" y="0"/>
                  </a:lnTo>
                  <a:lnTo>
                    <a:pt x="88" y="2"/>
                  </a:lnTo>
                  <a:lnTo>
                    <a:pt x="101" y="4"/>
                  </a:lnTo>
                  <a:lnTo>
                    <a:pt x="114" y="8"/>
                  </a:lnTo>
                  <a:lnTo>
                    <a:pt x="125" y="13"/>
                  </a:lnTo>
                  <a:lnTo>
                    <a:pt x="133" y="19"/>
                  </a:lnTo>
                  <a:lnTo>
                    <a:pt x="140" y="26"/>
                  </a:lnTo>
                  <a:lnTo>
                    <a:pt x="142" y="30"/>
                  </a:lnTo>
                  <a:lnTo>
                    <a:pt x="145" y="35"/>
                  </a:lnTo>
                  <a:lnTo>
                    <a:pt x="146" y="38"/>
                  </a:lnTo>
                  <a:lnTo>
                    <a:pt x="146" y="43"/>
                  </a:lnTo>
                  <a:lnTo>
                    <a:pt x="146" y="47"/>
                  </a:lnTo>
                  <a:lnTo>
                    <a:pt x="145" y="51"/>
                  </a:lnTo>
                  <a:lnTo>
                    <a:pt x="142" y="56"/>
                  </a:lnTo>
                  <a:lnTo>
                    <a:pt x="140" y="59"/>
                  </a:lnTo>
                  <a:lnTo>
                    <a:pt x="133" y="66"/>
                  </a:lnTo>
                  <a:lnTo>
                    <a:pt x="125" y="72"/>
                  </a:lnTo>
                  <a:lnTo>
                    <a:pt x="114" y="78"/>
                  </a:lnTo>
                  <a:lnTo>
                    <a:pt x="101" y="82"/>
                  </a:lnTo>
                  <a:lnTo>
                    <a:pt x="88" y="84"/>
                  </a:lnTo>
                  <a:lnTo>
                    <a:pt x="73" y="85"/>
                  </a:lnTo>
                  <a:lnTo>
                    <a:pt x="59" y="84"/>
                  </a:lnTo>
                  <a:lnTo>
                    <a:pt x="45" y="82"/>
                  </a:lnTo>
                  <a:lnTo>
                    <a:pt x="32" y="78"/>
                  </a:lnTo>
                  <a:lnTo>
                    <a:pt x="22" y="72"/>
                  </a:lnTo>
                  <a:lnTo>
                    <a:pt x="13" y="66"/>
                  </a:lnTo>
                  <a:lnTo>
                    <a:pt x="6" y="59"/>
                  </a:lnTo>
                  <a:lnTo>
                    <a:pt x="4" y="56"/>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15" name="Freeform 185"/>
            <p:cNvSpPr>
              <a:spLocks/>
            </p:cNvSpPr>
            <p:nvPr/>
          </p:nvSpPr>
          <p:spPr bwMode="auto">
            <a:xfrm>
              <a:off x="5453063" y="4124325"/>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16" name="Freeform 186"/>
            <p:cNvSpPr>
              <a:spLocks/>
            </p:cNvSpPr>
            <p:nvPr/>
          </p:nvSpPr>
          <p:spPr bwMode="auto">
            <a:xfrm>
              <a:off x="5402263" y="406876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9"/>
                  </a:lnTo>
                  <a:lnTo>
                    <a:pt x="2" y="34"/>
                  </a:lnTo>
                  <a:lnTo>
                    <a:pt x="4" y="30"/>
                  </a:lnTo>
                  <a:lnTo>
                    <a:pt x="6" y="26"/>
                  </a:lnTo>
                  <a:lnTo>
                    <a:pt x="13" y="19"/>
                  </a:lnTo>
                  <a:lnTo>
                    <a:pt x="22" y="13"/>
                  </a:lnTo>
                  <a:lnTo>
                    <a:pt x="32" y="8"/>
                  </a:lnTo>
                  <a:lnTo>
                    <a:pt x="45" y="3"/>
                  </a:lnTo>
                  <a:lnTo>
                    <a:pt x="59" y="1"/>
                  </a:lnTo>
                  <a:lnTo>
                    <a:pt x="73" y="0"/>
                  </a:lnTo>
                  <a:lnTo>
                    <a:pt x="88" y="1"/>
                  </a:lnTo>
                  <a:lnTo>
                    <a:pt x="101" y="3"/>
                  </a:lnTo>
                  <a:lnTo>
                    <a:pt x="114" y="8"/>
                  </a:lnTo>
                  <a:lnTo>
                    <a:pt x="125" y="13"/>
                  </a:lnTo>
                  <a:lnTo>
                    <a:pt x="133" y="19"/>
                  </a:lnTo>
                  <a:lnTo>
                    <a:pt x="140" y="26"/>
                  </a:lnTo>
                  <a:lnTo>
                    <a:pt x="142" y="30"/>
                  </a:lnTo>
                  <a:lnTo>
                    <a:pt x="145" y="34"/>
                  </a:lnTo>
                  <a:lnTo>
                    <a:pt x="146" y="39"/>
                  </a:lnTo>
                  <a:lnTo>
                    <a:pt x="146" y="42"/>
                  </a:lnTo>
                  <a:lnTo>
                    <a:pt x="146" y="47"/>
                  </a:lnTo>
                  <a:lnTo>
                    <a:pt x="145" y="51"/>
                  </a:lnTo>
                  <a:lnTo>
                    <a:pt x="142" y="55"/>
                  </a:lnTo>
                  <a:lnTo>
                    <a:pt x="140" y="58"/>
                  </a:lnTo>
                  <a:lnTo>
                    <a:pt x="133" y="66"/>
                  </a:lnTo>
                  <a:lnTo>
                    <a:pt x="125" y="73"/>
                  </a:lnTo>
                  <a:lnTo>
                    <a:pt x="114" y="77"/>
                  </a:lnTo>
                  <a:lnTo>
                    <a:pt x="101" y="81"/>
                  </a:lnTo>
                  <a:lnTo>
                    <a:pt x="88" y="83"/>
                  </a:lnTo>
                  <a:lnTo>
                    <a:pt x="73" y="84"/>
                  </a:lnTo>
                  <a:lnTo>
                    <a:pt x="59" y="83"/>
                  </a:lnTo>
                  <a:lnTo>
                    <a:pt x="45" y="81"/>
                  </a:lnTo>
                  <a:lnTo>
                    <a:pt x="32" y="77"/>
                  </a:lnTo>
                  <a:lnTo>
                    <a:pt x="22" y="73"/>
                  </a:lnTo>
                  <a:lnTo>
                    <a:pt x="13" y="66"/>
                  </a:lnTo>
                  <a:lnTo>
                    <a:pt x="6" y="58"/>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17" name="Freeform 187"/>
            <p:cNvSpPr>
              <a:spLocks/>
            </p:cNvSpPr>
            <p:nvPr/>
          </p:nvSpPr>
          <p:spPr bwMode="auto">
            <a:xfrm>
              <a:off x="5453063" y="4078288"/>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18" name="Freeform 188"/>
            <p:cNvSpPr>
              <a:spLocks/>
            </p:cNvSpPr>
            <p:nvPr/>
          </p:nvSpPr>
          <p:spPr bwMode="auto">
            <a:xfrm>
              <a:off x="5402263" y="402431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3"/>
                  </a:lnTo>
                  <a:lnTo>
                    <a:pt x="4" y="30"/>
                  </a:lnTo>
                  <a:lnTo>
                    <a:pt x="6" y="26"/>
                  </a:lnTo>
                  <a:lnTo>
                    <a:pt x="13" y="19"/>
                  </a:lnTo>
                  <a:lnTo>
                    <a:pt x="22" y="12"/>
                  </a:lnTo>
                  <a:lnTo>
                    <a:pt x="32" y="7"/>
                  </a:lnTo>
                  <a:lnTo>
                    <a:pt x="45" y="4"/>
                  </a:lnTo>
                  <a:lnTo>
                    <a:pt x="59" y="0"/>
                  </a:lnTo>
                  <a:lnTo>
                    <a:pt x="73" y="0"/>
                  </a:lnTo>
                  <a:lnTo>
                    <a:pt x="88" y="0"/>
                  </a:lnTo>
                  <a:lnTo>
                    <a:pt x="101" y="4"/>
                  </a:lnTo>
                  <a:lnTo>
                    <a:pt x="114" y="7"/>
                  </a:lnTo>
                  <a:lnTo>
                    <a:pt x="125" y="12"/>
                  </a:lnTo>
                  <a:lnTo>
                    <a:pt x="133" y="19"/>
                  </a:lnTo>
                  <a:lnTo>
                    <a:pt x="140" y="26"/>
                  </a:lnTo>
                  <a:lnTo>
                    <a:pt x="142" y="30"/>
                  </a:lnTo>
                  <a:lnTo>
                    <a:pt x="145" y="33"/>
                  </a:lnTo>
                  <a:lnTo>
                    <a:pt x="146" y="38"/>
                  </a:lnTo>
                  <a:lnTo>
                    <a:pt x="146" y="42"/>
                  </a:lnTo>
                  <a:lnTo>
                    <a:pt x="146" y="46"/>
                  </a:lnTo>
                  <a:lnTo>
                    <a:pt x="145" y="51"/>
                  </a:lnTo>
                  <a:lnTo>
                    <a:pt x="142" y="54"/>
                  </a:lnTo>
                  <a:lnTo>
                    <a:pt x="140" y="59"/>
                  </a:lnTo>
                  <a:lnTo>
                    <a:pt x="133" y="66"/>
                  </a:lnTo>
                  <a:lnTo>
                    <a:pt x="125" y="72"/>
                  </a:lnTo>
                  <a:lnTo>
                    <a:pt x="114" y="77"/>
                  </a:lnTo>
                  <a:lnTo>
                    <a:pt x="101" y="81"/>
                  </a:lnTo>
                  <a:lnTo>
                    <a:pt x="88" y="84"/>
                  </a:lnTo>
                  <a:lnTo>
                    <a:pt x="73" y="84"/>
                  </a:lnTo>
                  <a:lnTo>
                    <a:pt x="59" y="84"/>
                  </a:lnTo>
                  <a:lnTo>
                    <a:pt x="45" y="81"/>
                  </a:lnTo>
                  <a:lnTo>
                    <a:pt x="32" y="77"/>
                  </a:lnTo>
                  <a:lnTo>
                    <a:pt x="22" y="72"/>
                  </a:lnTo>
                  <a:lnTo>
                    <a:pt x="13" y="66"/>
                  </a:lnTo>
                  <a:lnTo>
                    <a:pt x="6" y="59"/>
                  </a:lnTo>
                  <a:lnTo>
                    <a:pt x="4" y="54"/>
                  </a:lnTo>
                  <a:lnTo>
                    <a:pt x="2" y="51"/>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19" name="Freeform 189"/>
            <p:cNvSpPr>
              <a:spLocks/>
            </p:cNvSpPr>
            <p:nvPr/>
          </p:nvSpPr>
          <p:spPr bwMode="auto">
            <a:xfrm>
              <a:off x="5453063" y="4033838"/>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20" name="Freeform 190"/>
            <p:cNvSpPr>
              <a:spLocks/>
            </p:cNvSpPr>
            <p:nvPr/>
          </p:nvSpPr>
          <p:spPr bwMode="auto">
            <a:xfrm>
              <a:off x="5402263" y="3979863"/>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5"/>
                  </a:lnTo>
                  <a:lnTo>
                    <a:pt x="4" y="30"/>
                  </a:lnTo>
                  <a:lnTo>
                    <a:pt x="6" y="26"/>
                  </a:lnTo>
                  <a:lnTo>
                    <a:pt x="13" y="19"/>
                  </a:lnTo>
                  <a:lnTo>
                    <a:pt x="22" y="13"/>
                  </a:lnTo>
                  <a:lnTo>
                    <a:pt x="32" y="8"/>
                  </a:lnTo>
                  <a:lnTo>
                    <a:pt x="45" y="4"/>
                  </a:lnTo>
                  <a:lnTo>
                    <a:pt x="59" y="2"/>
                  </a:lnTo>
                  <a:lnTo>
                    <a:pt x="73" y="0"/>
                  </a:lnTo>
                  <a:lnTo>
                    <a:pt x="88" y="2"/>
                  </a:lnTo>
                  <a:lnTo>
                    <a:pt x="101" y="4"/>
                  </a:lnTo>
                  <a:lnTo>
                    <a:pt x="114" y="8"/>
                  </a:lnTo>
                  <a:lnTo>
                    <a:pt x="125" y="13"/>
                  </a:lnTo>
                  <a:lnTo>
                    <a:pt x="133" y="19"/>
                  </a:lnTo>
                  <a:lnTo>
                    <a:pt x="140" y="26"/>
                  </a:lnTo>
                  <a:lnTo>
                    <a:pt x="142" y="30"/>
                  </a:lnTo>
                  <a:lnTo>
                    <a:pt x="145" y="35"/>
                  </a:lnTo>
                  <a:lnTo>
                    <a:pt x="146" y="38"/>
                  </a:lnTo>
                  <a:lnTo>
                    <a:pt x="146" y="43"/>
                  </a:lnTo>
                  <a:lnTo>
                    <a:pt x="146" y="47"/>
                  </a:lnTo>
                  <a:lnTo>
                    <a:pt x="145" y="51"/>
                  </a:lnTo>
                  <a:lnTo>
                    <a:pt x="142" y="56"/>
                  </a:lnTo>
                  <a:lnTo>
                    <a:pt x="140" y="59"/>
                  </a:lnTo>
                  <a:lnTo>
                    <a:pt x="133" y="66"/>
                  </a:lnTo>
                  <a:lnTo>
                    <a:pt x="125" y="72"/>
                  </a:lnTo>
                  <a:lnTo>
                    <a:pt x="114" y="78"/>
                  </a:lnTo>
                  <a:lnTo>
                    <a:pt x="101" y="82"/>
                  </a:lnTo>
                  <a:lnTo>
                    <a:pt x="88" y="84"/>
                  </a:lnTo>
                  <a:lnTo>
                    <a:pt x="73" y="85"/>
                  </a:lnTo>
                  <a:lnTo>
                    <a:pt x="59" y="84"/>
                  </a:lnTo>
                  <a:lnTo>
                    <a:pt x="45" y="82"/>
                  </a:lnTo>
                  <a:lnTo>
                    <a:pt x="32" y="78"/>
                  </a:lnTo>
                  <a:lnTo>
                    <a:pt x="22" y="72"/>
                  </a:lnTo>
                  <a:lnTo>
                    <a:pt x="13" y="66"/>
                  </a:lnTo>
                  <a:lnTo>
                    <a:pt x="6" y="59"/>
                  </a:lnTo>
                  <a:lnTo>
                    <a:pt x="4" y="56"/>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21" name="Freeform 191"/>
            <p:cNvSpPr>
              <a:spLocks/>
            </p:cNvSpPr>
            <p:nvPr/>
          </p:nvSpPr>
          <p:spPr bwMode="auto">
            <a:xfrm>
              <a:off x="5453063" y="3989388"/>
              <a:ext cx="98425" cy="1428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22" name="Freeform 192"/>
            <p:cNvSpPr>
              <a:spLocks/>
            </p:cNvSpPr>
            <p:nvPr/>
          </p:nvSpPr>
          <p:spPr bwMode="auto">
            <a:xfrm>
              <a:off x="5402263" y="393541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7"/>
                  </a:lnTo>
                  <a:lnTo>
                    <a:pt x="146" y="42"/>
                  </a:lnTo>
                  <a:lnTo>
                    <a:pt x="146" y="47"/>
                  </a:lnTo>
                  <a:lnTo>
                    <a:pt x="145" y="50"/>
                  </a:lnTo>
                  <a:lnTo>
                    <a:pt x="142" y="55"/>
                  </a:lnTo>
                  <a:lnTo>
                    <a:pt x="140" y="58"/>
                  </a:lnTo>
                  <a:lnTo>
                    <a:pt x="133" y="66"/>
                  </a:lnTo>
                  <a:lnTo>
                    <a:pt x="125" y="71"/>
                  </a:lnTo>
                  <a:lnTo>
                    <a:pt x="114" y="77"/>
                  </a:lnTo>
                  <a:lnTo>
                    <a:pt x="101" y="81"/>
                  </a:lnTo>
                  <a:lnTo>
                    <a:pt x="88" y="83"/>
                  </a:lnTo>
                  <a:lnTo>
                    <a:pt x="73" y="84"/>
                  </a:lnTo>
                  <a:lnTo>
                    <a:pt x="59" y="83"/>
                  </a:lnTo>
                  <a:lnTo>
                    <a:pt x="45" y="81"/>
                  </a:lnTo>
                  <a:lnTo>
                    <a:pt x="32" y="77"/>
                  </a:lnTo>
                  <a:lnTo>
                    <a:pt x="22" y="71"/>
                  </a:lnTo>
                  <a:lnTo>
                    <a:pt x="13" y="66"/>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23" name="Freeform 193"/>
            <p:cNvSpPr>
              <a:spLocks/>
            </p:cNvSpPr>
            <p:nvPr/>
          </p:nvSpPr>
          <p:spPr bwMode="auto">
            <a:xfrm>
              <a:off x="5453063" y="3944938"/>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24" name="Freeform 194"/>
            <p:cNvSpPr>
              <a:spLocks/>
            </p:cNvSpPr>
            <p:nvPr/>
          </p:nvSpPr>
          <p:spPr bwMode="auto">
            <a:xfrm>
              <a:off x="5402263" y="389096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1"/>
                  </a:moveTo>
                  <a:lnTo>
                    <a:pt x="0" y="38"/>
                  </a:lnTo>
                  <a:lnTo>
                    <a:pt x="2" y="33"/>
                  </a:lnTo>
                  <a:lnTo>
                    <a:pt x="4" y="30"/>
                  </a:lnTo>
                  <a:lnTo>
                    <a:pt x="6" y="25"/>
                  </a:lnTo>
                  <a:lnTo>
                    <a:pt x="13" y="18"/>
                  </a:lnTo>
                  <a:lnTo>
                    <a:pt x="22" y="12"/>
                  </a:lnTo>
                  <a:lnTo>
                    <a:pt x="32" y="7"/>
                  </a:lnTo>
                  <a:lnTo>
                    <a:pt x="45" y="3"/>
                  </a:lnTo>
                  <a:lnTo>
                    <a:pt x="59" y="0"/>
                  </a:lnTo>
                  <a:lnTo>
                    <a:pt x="73" y="0"/>
                  </a:lnTo>
                  <a:lnTo>
                    <a:pt x="88" y="0"/>
                  </a:lnTo>
                  <a:lnTo>
                    <a:pt x="101" y="3"/>
                  </a:lnTo>
                  <a:lnTo>
                    <a:pt x="114" y="7"/>
                  </a:lnTo>
                  <a:lnTo>
                    <a:pt x="125" y="12"/>
                  </a:lnTo>
                  <a:lnTo>
                    <a:pt x="133" y="18"/>
                  </a:lnTo>
                  <a:lnTo>
                    <a:pt x="140" y="25"/>
                  </a:lnTo>
                  <a:lnTo>
                    <a:pt x="142" y="30"/>
                  </a:lnTo>
                  <a:lnTo>
                    <a:pt x="145" y="33"/>
                  </a:lnTo>
                  <a:lnTo>
                    <a:pt x="146" y="38"/>
                  </a:lnTo>
                  <a:lnTo>
                    <a:pt x="146" y="41"/>
                  </a:lnTo>
                  <a:lnTo>
                    <a:pt x="146" y="46"/>
                  </a:lnTo>
                  <a:lnTo>
                    <a:pt x="145" y="51"/>
                  </a:lnTo>
                  <a:lnTo>
                    <a:pt x="142" y="54"/>
                  </a:lnTo>
                  <a:lnTo>
                    <a:pt x="140" y="58"/>
                  </a:lnTo>
                  <a:lnTo>
                    <a:pt x="133" y="65"/>
                  </a:lnTo>
                  <a:lnTo>
                    <a:pt x="125" y="72"/>
                  </a:lnTo>
                  <a:lnTo>
                    <a:pt x="114" y="77"/>
                  </a:lnTo>
                  <a:lnTo>
                    <a:pt x="101" y="80"/>
                  </a:lnTo>
                  <a:lnTo>
                    <a:pt x="88" y="84"/>
                  </a:lnTo>
                  <a:lnTo>
                    <a:pt x="73" y="84"/>
                  </a:lnTo>
                  <a:lnTo>
                    <a:pt x="59" y="84"/>
                  </a:lnTo>
                  <a:lnTo>
                    <a:pt x="45" y="80"/>
                  </a:lnTo>
                  <a:lnTo>
                    <a:pt x="32" y="77"/>
                  </a:lnTo>
                  <a:lnTo>
                    <a:pt x="22" y="72"/>
                  </a:lnTo>
                  <a:lnTo>
                    <a:pt x="13" y="65"/>
                  </a:lnTo>
                  <a:lnTo>
                    <a:pt x="6" y="58"/>
                  </a:lnTo>
                  <a:lnTo>
                    <a:pt x="4" y="54"/>
                  </a:lnTo>
                  <a:lnTo>
                    <a:pt x="2" y="51"/>
                  </a:lnTo>
                  <a:lnTo>
                    <a:pt x="0" y="46"/>
                  </a:lnTo>
                  <a:lnTo>
                    <a:pt x="0" y="41"/>
                  </a:lnTo>
                  <a:close/>
                </a:path>
              </a:pathLst>
            </a:custGeom>
            <a:solidFill>
              <a:srgbClr val="565166"/>
            </a:solidFill>
            <a:ln w="9525">
              <a:noFill/>
              <a:round/>
              <a:headEnd/>
              <a:tailEnd/>
            </a:ln>
          </p:spPr>
          <p:txBody>
            <a:bodyPr/>
            <a:lstStyle/>
            <a:p>
              <a:pPr eaLnBrk="1" hangingPunct="1"/>
              <a:endParaRPr lang="pt-BR" u="none"/>
            </a:p>
          </p:txBody>
        </p:sp>
        <p:sp>
          <p:nvSpPr>
            <p:cNvPr id="459925" name="Freeform 195"/>
            <p:cNvSpPr>
              <a:spLocks/>
            </p:cNvSpPr>
            <p:nvPr/>
          </p:nvSpPr>
          <p:spPr bwMode="auto">
            <a:xfrm>
              <a:off x="5453063" y="3900488"/>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26" name="Freeform 196"/>
            <p:cNvSpPr>
              <a:spLocks/>
            </p:cNvSpPr>
            <p:nvPr/>
          </p:nvSpPr>
          <p:spPr bwMode="auto">
            <a:xfrm>
              <a:off x="5402263" y="3846513"/>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3"/>
                  </a:lnTo>
                  <a:lnTo>
                    <a:pt x="4" y="30"/>
                  </a:lnTo>
                  <a:lnTo>
                    <a:pt x="6" y="26"/>
                  </a:lnTo>
                  <a:lnTo>
                    <a:pt x="13" y="19"/>
                  </a:lnTo>
                  <a:lnTo>
                    <a:pt x="22" y="12"/>
                  </a:lnTo>
                  <a:lnTo>
                    <a:pt x="32" y="8"/>
                  </a:lnTo>
                  <a:lnTo>
                    <a:pt x="45" y="4"/>
                  </a:lnTo>
                  <a:lnTo>
                    <a:pt x="59" y="2"/>
                  </a:lnTo>
                  <a:lnTo>
                    <a:pt x="73" y="0"/>
                  </a:lnTo>
                  <a:lnTo>
                    <a:pt x="88" y="2"/>
                  </a:lnTo>
                  <a:lnTo>
                    <a:pt x="101" y="4"/>
                  </a:lnTo>
                  <a:lnTo>
                    <a:pt x="114" y="8"/>
                  </a:lnTo>
                  <a:lnTo>
                    <a:pt x="125" y="12"/>
                  </a:lnTo>
                  <a:lnTo>
                    <a:pt x="133" y="19"/>
                  </a:lnTo>
                  <a:lnTo>
                    <a:pt x="140" y="26"/>
                  </a:lnTo>
                  <a:lnTo>
                    <a:pt x="142" y="30"/>
                  </a:lnTo>
                  <a:lnTo>
                    <a:pt x="145" y="33"/>
                  </a:lnTo>
                  <a:lnTo>
                    <a:pt x="146" y="38"/>
                  </a:lnTo>
                  <a:lnTo>
                    <a:pt x="146" y="43"/>
                  </a:lnTo>
                  <a:lnTo>
                    <a:pt x="146" y="46"/>
                  </a:lnTo>
                  <a:lnTo>
                    <a:pt x="145" y="51"/>
                  </a:lnTo>
                  <a:lnTo>
                    <a:pt x="142" y="54"/>
                  </a:lnTo>
                  <a:lnTo>
                    <a:pt x="140" y="59"/>
                  </a:lnTo>
                  <a:lnTo>
                    <a:pt x="133" y="66"/>
                  </a:lnTo>
                  <a:lnTo>
                    <a:pt x="125" y="72"/>
                  </a:lnTo>
                  <a:lnTo>
                    <a:pt x="114" y="77"/>
                  </a:lnTo>
                  <a:lnTo>
                    <a:pt x="101" y="81"/>
                  </a:lnTo>
                  <a:lnTo>
                    <a:pt x="88" y="84"/>
                  </a:lnTo>
                  <a:lnTo>
                    <a:pt x="73" y="85"/>
                  </a:lnTo>
                  <a:lnTo>
                    <a:pt x="59" y="84"/>
                  </a:lnTo>
                  <a:lnTo>
                    <a:pt x="45" y="81"/>
                  </a:lnTo>
                  <a:lnTo>
                    <a:pt x="32" y="77"/>
                  </a:lnTo>
                  <a:lnTo>
                    <a:pt x="22" y="72"/>
                  </a:lnTo>
                  <a:lnTo>
                    <a:pt x="13" y="66"/>
                  </a:lnTo>
                  <a:lnTo>
                    <a:pt x="6" y="59"/>
                  </a:lnTo>
                  <a:lnTo>
                    <a:pt x="4" y="54"/>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27" name="Freeform 197"/>
            <p:cNvSpPr>
              <a:spLocks/>
            </p:cNvSpPr>
            <p:nvPr/>
          </p:nvSpPr>
          <p:spPr bwMode="auto">
            <a:xfrm>
              <a:off x="5453063" y="3856038"/>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28" name="Freeform 198"/>
            <p:cNvSpPr>
              <a:spLocks/>
            </p:cNvSpPr>
            <p:nvPr/>
          </p:nvSpPr>
          <p:spPr bwMode="auto">
            <a:xfrm>
              <a:off x="5402263" y="3802063"/>
              <a:ext cx="57150" cy="33338"/>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7"/>
                  </a:lnTo>
                  <a:lnTo>
                    <a:pt x="146" y="42"/>
                  </a:lnTo>
                  <a:lnTo>
                    <a:pt x="146" y="47"/>
                  </a:lnTo>
                  <a:lnTo>
                    <a:pt x="145" y="50"/>
                  </a:lnTo>
                  <a:lnTo>
                    <a:pt x="142" y="55"/>
                  </a:lnTo>
                  <a:lnTo>
                    <a:pt x="140" y="58"/>
                  </a:lnTo>
                  <a:lnTo>
                    <a:pt x="133" y="65"/>
                  </a:lnTo>
                  <a:lnTo>
                    <a:pt x="125" y="71"/>
                  </a:lnTo>
                  <a:lnTo>
                    <a:pt x="114" y="77"/>
                  </a:lnTo>
                  <a:lnTo>
                    <a:pt x="101" y="81"/>
                  </a:lnTo>
                  <a:lnTo>
                    <a:pt x="88" y="83"/>
                  </a:lnTo>
                  <a:lnTo>
                    <a:pt x="73" y="84"/>
                  </a:lnTo>
                  <a:lnTo>
                    <a:pt x="59" y="83"/>
                  </a:lnTo>
                  <a:lnTo>
                    <a:pt x="45" y="81"/>
                  </a:lnTo>
                  <a:lnTo>
                    <a:pt x="32" y="77"/>
                  </a:lnTo>
                  <a:lnTo>
                    <a:pt x="22" y="71"/>
                  </a:lnTo>
                  <a:lnTo>
                    <a:pt x="13" y="65"/>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29" name="Freeform 199"/>
            <p:cNvSpPr>
              <a:spLocks/>
            </p:cNvSpPr>
            <p:nvPr/>
          </p:nvSpPr>
          <p:spPr bwMode="auto">
            <a:xfrm>
              <a:off x="5453063" y="3811588"/>
              <a:ext cx="98425" cy="12700"/>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30" name="Freeform 200"/>
            <p:cNvSpPr>
              <a:spLocks/>
            </p:cNvSpPr>
            <p:nvPr/>
          </p:nvSpPr>
          <p:spPr bwMode="auto">
            <a:xfrm>
              <a:off x="5402263" y="3757613"/>
              <a:ext cx="57150" cy="33338"/>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9"/>
                  </a:lnTo>
                  <a:lnTo>
                    <a:pt x="2" y="34"/>
                  </a:lnTo>
                  <a:lnTo>
                    <a:pt x="4" y="31"/>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1"/>
                  </a:lnTo>
                  <a:lnTo>
                    <a:pt x="145" y="34"/>
                  </a:lnTo>
                  <a:lnTo>
                    <a:pt x="146" y="39"/>
                  </a:lnTo>
                  <a:lnTo>
                    <a:pt x="146" y="42"/>
                  </a:lnTo>
                  <a:lnTo>
                    <a:pt x="146" y="47"/>
                  </a:lnTo>
                  <a:lnTo>
                    <a:pt x="145" y="50"/>
                  </a:lnTo>
                  <a:lnTo>
                    <a:pt x="142" y="55"/>
                  </a:lnTo>
                  <a:lnTo>
                    <a:pt x="140" y="59"/>
                  </a:lnTo>
                  <a:lnTo>
                    <a:pt x="133" y="66"/>
                  </a:lnTo>
                  <a:lnTo>
                    <a:pt x="125" y="73"/>
                  </a:lnTo>
                  <a:lnTo>
                    <a:pt x="114" y="78"/>
                  </a:lnTo>
                  <a:lnTo>
                    <a:pt x="101" y="81"/>
                  </a:lnTo>
                  <a:lnTo>
                    <a:pt x="88" y="83"/>
                  </a:lnTo>
                  <a:lnTo>
                    <a:pt x="73" y="85"/>
                  </a:lnTo>
                  <a:lnTo>
                    <a:pt x="59" y="83"/>
                  </a:lnTo>
                  <a:lnTo>
                    <a:pt x="45" y="81"/>
                  </a:lnTo>
                  <a:lnTo>
                    <a:pt x="32" y="78"/>
                  </a:lnTo>
                  <a:lnTo>
                    <a:pt x="22" y="73"/>
                  </a:lnTo>
                  <a:lnTo>
                    <a:pt x="13" y="66"/>
                  </a:lnTo>
                  <a:lnTo>
                    <a:pt x="6" y="59"/>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31" name="Freeform 201"/>
            <p:cNvSpPr>
              <a:spLocks/>
            </p:cNvSpPr>
            <p:nvPr/>
          </p:nvSpPr>
          <p:spPr bwMode="auto">
            <a:xfrm>
              <a:off x="5453063" y="3767138"/>
              <a:ext cx="98425" cy="12700"/>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32" name="Freeform 202"/>
            <p:cNvSpPr>
              <a:spLocks/>
            </p:cNvSpPr>
            <p:nvPr/>
          </p:nvSpPr>
          <p:spPr bwMode="auto">
            <a:xfrm>
              <a:off x="5402263" y="3713163"/>
              <a:ext cx="57150" cy="31750"/>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3"/>
                  </a:lnTo>
                  <a:lnTo>
                    <a:pt x="4" y="30"/>
                  </a:lnTo>
                  <a:lnTo>
                    <a:pt x="6" y="26"/>
                  </a:lnTo>
                  <a:lnTo>
                    <a:pt x="13" y="18"/>
                  </a:lnTo>
                  <a:lnTo>
                    <a:pt x="22" y="12"/>
                  </a:lnTo>
                  <a:lnTo>
                    <a:pt x="32" y="7"/>
                  </a:lnTo>
                  <a:lnTo>
                    <a:pt x="45" y="3"/>
                  </a:lnTo>
                  <a:lnTo>
                    <a:pt x="59" y="0"/>
                  </a:lnTo>
                  <a:lnTo>
                    <a:pt x="73" y="0"/>
                  </a:lnTo>
                  <a:lnTo>
                    <a:pt x="88" y="0"/>
                  </a:lnTo>
                  <a:lnTo>
                    <a:pt x="101" y="3"/>
                  </a:lnTo>
                  <a:lnTo>
                    <a:pt x="114" y="7"/>
                  </a:lnTo>
                  <a:lnTo>
                    <a:pt x="125" y="12"/>
                  </a:lnTo>
                  <a:lnTo>
                    <a:pt x="133" y="18"/>
                  </a:lnTo>
                  <a:lnTo>
                    <a:pt x="140" y="26"/>
                  </a:lnTo>
                  <a:lnTo>
                    <a:pt x="142" y="30"/>
                  </a:lnTo>
                  <a:lnTo>
                    <a:pt x="145" y="33"/>
                  </a:lnTo>
                  <a:lnTo>
                    <a:pt x="146" y="38"/>
                  </a:lnTo>
                  <a:lnTo>
                    <a:pt x="146" y="42"/>
                  </a:lnTo>
                  <a:lnTo>
                    <a:pt x="146" y="46"/>
                  </a:lnTo>
                  <a:lnTo>
                    <a:pt x="145" y="51"/>
                  </a:lnTo>
                  <a:lnTo>
                    <a:pt x="142" y="54"/>
                  </a:lnTo>
                  <a:lnTo>
                    <a:pt x="140" y="58"/>
                  </a:lnTo>
                  <a:lnTo>
                    <a:pt x="133" y="66"/>
                  </a:lnTo>
                  <a:lnTo>
                    <a:pt x="125" y="72"/>
                  </a:lnTo>
                  <a:lnTo>
                    <a:pt x="114" y="77"/>
                  </a:lnTo>
                  <a:lnTo>
                    <a:pt x="101" y="81"/>
                  </a:lnTo>
                  <a:lnTo>
                    <a:pt x="88" y="84"/>
                  </a:lnTo>
                  <a:lnTo>
                    <a:pt x="73" y="84"/>
                  </a:lnTo>
                  <a:lnTo>
                    <a:pt x="59" y="84"/>
                  </a:lnTo>
                  <a:lnTo>
                    <a:pt x="45" y="81"/>
                  </a:lnTo>
                  <a:lnTo>
                    <a:pt x="32" y="77"/>
                  </a:lnTo>
                  <a:lnTo>
                    <a:pt x="22" y="72"/>
                  </a:lnTo>
                  <a:lnTo>
                    <a:pt x="13" y="66"/>
                  </a:lnTo>
                  <a:lnTo>
                    <a:pt x="6" y="58"/>
                  </a:lnTo>
                  <a:lnTo>
                    <a:pt x="4" y="54"/>
                  </a:lnTo>
                  <a:lnTo>
                    <a:pt x="2" y="51"/>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33" name="Freeform 203"/>
            <p:cNvSpPr>
              <a:spLocks/>
            </p:cNvSpPr>
            <p:nvPr/>
          </p:nvSpPr>
          <p:spPr bwMode="auto">
            <a:xfrm>
              <a:off x="5453063" y="3721100"/>
              <a:ext cx="98425" cy="1428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grpSp>
          <p:nvGrpSpPr>
            <p:cNvPr id="459934" name="Group 204"/>
            <p:cNvGrpSpPr>
              <a:grpSpLocks/>
            </p:cNvGrpSpPr>
            <p:nvPr/>
          </p:nvGrpSpPr>
          <p:grpSpPr bwMode="auto">
            <a:xfrm>
              <a:off x="5402263" y="1328738"/>
              <a:ext cx="365125" cy="4540250"/>
              <a:chOff x="3395" y="1101"/>
              <a:chExt cx="230" cy="2860"/>
            </a:xfrm>
          </p:grpSpPr>
          <p:sp>
            <p:nvSpPr>
              <p:cNvPr id="459935" name="Freeform 205"/>
              <p:cNvSpPr>
                <a:spLocks/>
              </p:cNvSpPr>
              <p:nvPr/>
            </p:nvSpPr>
            <p:spPr bwMode="auto">
              <a:xfrm>
                <a:off x="3395" y="2590"/>
                <a:ext cx="36" cy="22"/>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9"/>
                    </a:lnTo>
                    <a:lnTo>
                      <a:pt x="22" y="11"/>
                    </a:lnTo>
                    <a:lnTo>
                      <a:pt x="32" y="7"/>
                    </a:lnTo>
                    <a:lnTo>
                      <a:pt x="45" y="3"/>
                    </a:lnTo>
                    <a:lnTo>
                      <a:pt x="59" y="1"/>
                    </a:lnTo>
                    <a:lnTo>
                      <a:pt x="73" y="0"/>
                    </a:lnTo>
                    <a:lnTo>
                      <a:pt x="88" y="1"/>
                    </a:lnTo>
                    <a:lnTo>
                      <a:pt x="101" y="3"/>
                    </a:lnTo>
                    <a:lnTo>
                      <a:pt x="114" y="7"/>
                    </a:lnTo>
                    <a:lnTo>
                      <a:pt x="125" y="11"/>
                    </a:lnTo>
                    <a:lnTo>
                      <a:pt x="133" y="19"/>
                    </a:lnTo>
                    <a:lnTo>
                      <a:pt x="140" y="26"/>
                    </a:lnTo>
                    <a:lnTo>
                      <a:pt x="142" y="29"/>
                    </a:lnTo>
                    <a:lnTo>
                      <a:pt x="145" y="34"/>
                    </a:lnTo>
                    <a:lnTo>
                      <a:pt x="146" y="37"/>
                    </a:lnTo>
                    <a:lnTo>
                      <a:pt x="146" y="42"/>
                    </a:lnTo>
                    <a:lnTo>
                      <a:pt x="146" y="46"/>
                    </a:lnTo>
                    <a:lnTo>
                      <a:pt x="145" y="50"/>
                    </a:lnTo>
                    <a:lnTo>
                      <a:pt x="142" y="54"/>
                    </a:lnTo>
                    <a:lnTo>
                      <a:pt x="140" y="58"/>
                    </a:lnTo>
                    <a:lnTo>
                      <a:pt x="133" y="65"/>
                    </a:lnTo>
                    <a:lnTo>
                      <a:pt x="125" y="71"/>
                    </a:lnTo>
                    <a:lnTo>
                      <a:pt x="114" y="76"/>
                    </a:lnTo>
                    <a:lnTo>
                      <a:pt x="101" y="81"/>
                    </a:lnTo>
                    <a:lnTo>
                      <a:pt x="88" y="83"/>
                    </a:lnTo>
                    <a:lnTo>
                      <a:pt x="73" y="84"/>
                    </a:lnTo>
                    <a:lnTo>
                      <a:pt x="59" y="83"/>
                    </a:lnTo>
                    <a:lnTo>
                      <a:pt x="45" y="81"/>
                    </a:lnTo>
                    <a:lnTo>
                      <a:pt x="32" y="76"/>
                    </a:lnTo>
                    <a:lnTo>
                      <a:pt x="22" y="71"/>
                    </a:lnTo>
                    <a:lnTo>
                      <a:pt x="13" y="65"/>
                    </a:lnTo>
                    <a:lnTo>
                      <a:pt x="6" y="58"/>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36" name="Freeform 206"/>
              <p:cNvSpPr>
                <a:spLocks/>
              </p:cNvSpPr>
              <p:nvPr/>
            </p:nvSpPr>
            <p:spPr bwMode="auto">
              <a:xfrm>
                <a:off x="3427" y="2597"/>
                <a:ext cx="62" cy="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37" name="Freeform 207"/>
              <p:cNvSpPr>
                <a:spLocks/>
              </p:cNvSpPr>
              <p:nvPr/>
            </p:nvSpPr>
            <p:spPr bwMode="auto">
              <a:xfrm>
                <a:off x="3395" y="2562"/>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29"/>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29"/>
                    </a:lnTo>
                    <a:lnTo>
                      <a:pt x="145" y="34"/>
                    </a:lnTo>
                    <a:lnTo>
                      <a:pt x="146" y="38"/>
                    </a:lnTo>
                    <a:lnTo>
                      <a:pt x="146" y="42"/>
                    </a:lnTo>
                    <a:lnTo>
                      <a:pt x="146" y="47"/>
                    </a:lnTo>
                    <a:lnTo>
                      <a:pt x="145" y="50"/>
                    </a:lnTo>
                    <a:lnTo>
                      <a:pt x="142" y="55"/>
                    </a:lnTo>
                    <a:lnTo>
                      <a:pt x="140" y="59"/>
                    </a:lnTo>
                    <a:lnTo>
                      <a:pt x="133" y="66"/>
                    </a:lnTo>
                    <a:lnTo>
                      <a:pt x="125" y="72"/>
                    </a:lnTo>
                    <a:lnTo>
                      <a:pt x="114" y="77"/>
                    </a:lnTo>
                    <a:lnTo>
                      <a:pt x="101" y="81"/>
                    </a:lnTo>
                    <a:lnTo>
                      <a:pt x="88" y="83"/>
                    </a:lnTo>
                    <a:lnTo>
                      <a:pt x="73" y="85"/>
                    </a:lnTo>
                    <a:lnTo>
                      <a:pt x="59" y="83"/>
                    </a:lnTo>
                    <a:lnTo>
                      <a:pt x="45" y="81"/>
                    </a:lnTo>
                    <a:lnTo>
                      <a:pt x="32" y="77"/>
                    </a:lnTo>
                    <a:lnTo>
                      <a:pt x="22" y="72"/>
                    </a:lnTo>
                    <a:lnTo>
                      <a:pt x="13" y="66"/>
                    </a:lnTo>
                    <a:lnTo>
                      <a:pt x="6" y="59"/>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38" name="Freeform 208"/>
              <p:cNvSpPr>
                <a:spLocks/>
              </p:cNvSpPr>
              <p:nvPr/>
            </p:nvSpPr>
            <p:spPr bwMode="auto">
              <a:xfrm>
                <a:off x="3427" y="2568"/>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39" name="Freeform 209"/>
              <p:cNvSpPr>
                <a:spLocks/>
              </p:cNvSpPr>
              <p:nvPr/>
            </p:nvSpPr>
            <p:spPr bwMode="auto">
              <a:xfrm>
                <a:off x="3395" y="2534"/>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9"/>
                    </a:lnTo>
                    <a:lnTo>
                      <a:pt x="2" y="34"/>
                    </a:lnTo>
                    <a:lnTo>
                      <a:pt x="4" y="31"/>
                    </a:lnTo>
                    <a:lnTo>
                      <a:pt x="6" y="26"/>
                    </a:lnTo>
                    <a:lnTo>
                      <a:pt x="13" y="19"/>
                    </a:lnTo>
                    <a:lnTo>
                      <a:pt x="22" y="13"/>
                    </a:lnTo>
                    <a:lnTo>
                      <a:pt x="32" y="8"/>
                    </a:lnTo>
                    <a:lnTo>
                      <a:pt x="45" y="4"/>
                    </a:lnTo>
                    <a:lnTo>
                      <a:pt x="59" y="1"/>
                    </a:lnTo>
                    <a:lnTo>
                      <a:pt x="73" y="0"/>
                    </a:lnTo>
                    <a:lnTo>
                      <a:pt x="88" y="1"/>
                    </a:lnTo>
                    <a:lnTo>
                      <a:pt x="101" y="4"/>
                    </a:lnTo>
                    <a:lnTo>
                      <a:pt x="114" y="8"/>
                    </a:lnTo>
                    <a:lnTo>
                      <a:pt x="125" y="13"/>
                    </a:lnTo>
                    <a:lnTo>
                      <a:pt x="133" y="19"/>
                    </a:lnTo>
                    <a:lnTo>
                      <a:pt x="140" y="26"/>
                    </a:lnTo>
                    <a:lnTo>
                      <a:pt x="142" y="31"/>
                    </a:lnTo>
                    <a:lnTo>
                      <a:pt x="145" y="34"/>
                    </a:lnTo>
                    <a:lnTo>
                      <a:pt x="146" y="39"/>
                    </a:lnTo>
                    <a:lnTo>
                      <a:pt x="146" y="43"/>
                    </a:lnTo>
                    <a:lnTo>
                      <a:pt x="146" y="47"/>
                    </a:lnTo>
                    <a:lnTo>
                      <a:pt x="145" y="51"/>
                    </a:lnTo>
                    <a:lnTo>
                      <a:pt x="142" y="55"/>
                    </a:lnTo>
                    <a:lnTo>
                      <a:pt x="140" y="59"/>
                    </a:lnTo>
                    <a:lnTo>
                      <a:pt x="133" y="66"/>
                    </a:lnTo>
                    <a:lnTo>
                      <a:pt x="125" y="73"/>
                    </a:lnTo>
                    <a:lnTo>
                      <a:pt x="114" y="78"/>
                    </a:lnTo>
                    <a:lnTo>
                      <a:pt x="101" y="81"/>
                    </a:lnTo>
                    <a:lnTo>
                      <a:pt x="88" y="84"/>
                    </a:lnTo>
                    <a:lnTo>
                      <a:pt x="73" y="85"/>
                    </a:lnTo>
                    <a:lnTo>
                      <a:pt x="59" y="84"/>
                    </a:lnTo>
                    <a:lnTo>
                      <a:pt x="45" y="81"/>
                    </a:lnTo>
                    <a:lnTo>
                      <a:pt x="32" y="78"/>
                    </a:lnTo>
                    <a:lnTo>
                      <a:pt x="22" y="73"/>
                    </a:lnTo>
                    <a:lnTo>
                      <a:pt x="13" y="66"/>
                    </a:lnTo>
                    <a:lnTo>
                      <a:pt x="6" y="59"/>
                    </a:lnTo>
                    <a:lnTo>
                      <a:pt x="4" y="55"/>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40" name="Freeform 210"/>
              <p:cNvSpPr>
                <a:spLocks/>
              </p:cNvSpPr>
              <p:nvPr/>
            </p:nvSpPr>
            <p:spPr bwMode="auto">
              <a:xfrm>
                <a:off x="3427" y="2540"/>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41" name="Freeform 211"/>
              <p:cNvSpPr>
                <a:spLocks/>
              </p:cNvSpPr>
              <p:nvPr/>
            </p:nvSpPr>
            <p:spPr bwMode="auto">
              <a:xfrm>
                <a:off x="3395" y="2506"/>
                <a:ext cx="36" cy="21"/>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2"/>
                    </a:moveTo>
                    <a:lnTo>
                      <a:pt x="0" y="37"/>
                    </a:lnTo>
                    <a:lnTo>
                      <a:pt x="2" y="33"/>
                    </a:lnTo>
                    <a:lnTo>
                      <a:pt x="4" y="29"/>
                    </a:lnTo>
                    <a:lnTo>
                      <a:pt x="6" y="26"/>
                    </a:lnTo>
                    <a:lnTo>
                      <a:pt x="13" y="18"/>
                    </a:lnTo>
                    <a:lnTo>
                      <a:pt x="22" y="11"/>
                    </a:lnTo>
                    <a:lnTo>
                      <a:pt x="32" y="7"/>
                    </a:lnTo>
                    <a:lnTo>
                      <a:pt x="45" y="3"/>
                    </a:lnTo>
                    <a:lnTo>
                      <a:pt x="59" y="0"/>
                    </a:lnTo>
                    <a:lnTo>
                      <a:pt x="73" y="0"/>
                    </a:lnTo>
                    <a:lnTo>
                      <a:pt x="88" y="0"/>
                    </a:lnTo>
                    <a:lnTo>
                      <a:pt x="101" y="3"/>
                    </a:lnTo>
                    <a:lnTo>
                      <a:pt x="114" y="7"/>
                    </a:lnTo>
                    <a:lnTo>
                      <a:pt x="125" y="11"/>
                    </a:lnTo>
                    <a:lnTo>
                      <a:pt x="133" y="18"/>
                    </a:lnTo>
                    <a:lnTo>
                      <a:pt x="140" y="26"/>
                    </a:lnTo>
                    <a:lnTo>
                      <a:pt x="142" y="29"/>
                    </a:lnTo>
                    <a:lnTo>
                      <a:pt x="145" y="33"/>
                    </a:lnTo>
                    <a:lnTo>
                      <a:pt x="146" y="37"/>
                    </a:lnTo>
                    <a:lnTo>
                      <a:pt x="146" y="42"/>
                    </a:lnTo>
                    <a:lnTo>
                      <a:pt x="146" y="45"/>
                    </a:lnTo>
                    <a:lnTo>
                      <a:pt x="145" y="50"/>
                    </a:lnTo>
                    <a:lnTo>
                      <a:pt x="142" y="54"/>
                    </a:lnTo>
                    <a:lnTo>
                      <a:pt x="140" y="58"/>
                    </a:lnTo>
                    <a:lnTo>
                      <a:pt x="133" y="65"/>
                    </a:lnTo>
                    <a:lnTo>
                      <a:pt x="125" y="71"/>
                    </a:lnTo>
                    <a:lnTo>
                      <a:pt x="114" y="76"/>
                    </a:lnTo>
                    <a:lnTo>
                      <a:pt x="101" y="81"/>
                    </a:lnTo>
                    <a:lnTo>
                      <a:pt x="88" y="83"/>
                    </a:lnTo>
                    <a:lnTo>
                      <a:pt x="73" y="83"/>
                    </a:lnTo>
                    <a:lnTo>
                      <a:pt x="59" y="83"/>
                    </a:lnTo>
                    <a:lnTo>
                      <a:pt x="45" y="81"/>
                    </a:lnTo>
                    <a:lnTo>
                      <a:pt x="32" y="76"/>
                    </a:lnTo>
                    <a:lnTo>
                      <a:pt x="22" y="71"/>
                    </a:lnTo>
                    <a:lnTo>
                      <a:pt x="13" y="65"/>
                    </a:lnTo>
                    <a:lnTo>
                      <a:pt x="6" y="58"/>
                    </a:lnTo>
                    <a:lnTo>
                      <a:pt x="4" y="54"/>
                    </a:lnTo>
                    <a:lnTo>
                      <a:pt x="2" y="50"/>
                    </a:lnTo>
                    <a:lnTo>
                      <a:pt x="0" y="45"/>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42" name="Freeform 212"/>
              <p:cNvSpPr>
                <a:spLocks/>
              </p:cNvSpPr>
              <p:nvPr/>
            </p:nvSpPr>
            <p:spPr bwMode="auto">
              <a:xfrm>
                <a:off x="3427" y="2512"/>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43" name="Freeform 213"/>
              <p:cNvSpPr>
                <a:spLocks/>
              </p:cNvSpPr>
              <p:nvPr/>
            </p:nvSpPr>
            <p:spPr bwMode="auto">
              <a:xfrm>
                <a:off x="3395" y="2478"/>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29"/>
                    </a:lnTo>
                    <a:lnTo>
                      <a:pt x="6" y="26"/>
                    </a:lnTo>
                    <a:lnTo>
                      <a:pt x="13" y="19"/>
                    </a:lnTo>
                    <a:lnTo>
                      <a:pt x="22" y="12"/>
                    </a:lnTo>
                    <a:lnTo>
                      <a:pt x="32" y="7"/>
                    </a:lnTo>
                    <a:lnTo>
                      <a:pt x="45" y="3"/>
                    </a:lnTo>
                    <a:lnTo>
                      <a:pt x="59" y="1"/>
                    </a:lnTo>
                    <a:lnTo>
                      <a:pt x="73" y="0"/>
                    </a:lnTo>
                    <a:lnTo>
                      <a:pt x="88" y="1"/>
                    </a:lnTo>
                    <a:lnTo>
                      <a:pt x="101" y="3"/>
                    </a:lnTo>
                    <a:lnTo>
                      <a:pt x="114" y="7"/>
                    </a:lnTo>
                    <a:lnTo>
                      <a:pt x="125" y="12"/>
                    </a:lnTo>
                    <a:lnTo>
                      <a:pt x="133" y="19"/>
                    </a:lnTo>
                    <a:lnTo>
                      <a:pt x="140" y="26"/>
                    </a:lnTo>
                    <a:lnTo>
                      <a:pt x="142" y="29"/>
                    </a:lnTo>
                    <a:lnTo>
                      <a:pt x="145" y="34"/>
                    </a:lnTo>
                    <a:lnTo>
                      <a:pt x="146" y="38"/>
                    </a:lnTo>
                    <a:lnTo>
                      <a:pt x="146" y="42"/>
                    </a:lnTo>
                    <a:lnTo>
                      <a:pt x="146" y="46"/>
                    </a:lnTo>
                    <a:lnTo>
                      <a:pt x="145" y="50"/>
                    </a:lnTo>
                    <a:lnTo>
                      <a:pt x="142" y="54"/>
                    </a:lnTo>
                    <a:lnTo>
                      <a:pt x="140" y="59"/>
                    </a:lnTo>
                    <a:lnTo>
                      <a:pt x="133" y="66"/>
                    </a:lnTo>
                    <a:lnTo>
                      <a:pt x="125" y="72"/>
                    </a:lnTo>
                    <a:lnTo>
                      <a:pt x="114" y="77"/>
                    </a:lnTo>
                    <a:lnTo>
                      <a:pt x="101" y="81"/>
                    </a:lnTo>
                    <a:lnTo>
                      <a:pt x="88" y="83"/>
                    </a:lnTo>
                    <a:lnTo>
                      <a:pt x="73" y="85"/>
                    </a:lnTo>
                    <a:lnTo>
                      <a:pt x="59" y="83"/>
                    </a:lnTo>
                    <a:lnTo>
                      <a:pt x="45" y="81"/>
                    </a:lnTo>
                    <a:lnTo>
                      <a:pt x="32" y="77"/>
                    </a:lnTo>
                    <a:lnTo>
                      <a:pt x="22" y="72"/>
                    </a:lnTo>
                    <a:lnTo>
                      <a:pt x="13" y="66"/>
                    </a:lnTo>
                    <a:lnTo>
                      <a:pt x="6" y="59"/>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44" name="Freeform 214"/>
              <p:cNvSpPr>
                <a:spLocks/>
              </p:cNvSpPr>
              <p:nvPr/>
            </p:nvSpPr>
            <p:spPr bwMode="auto">
              <a:xfrm>
                <a:off x="3427" y="2484"/>
                <a:ext cx="62" cy="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45" name="Freeform 215"/>
              <p:cNvSpPr>
                <a:spLocks/>
              </p:cNvSpPr>
              <p:nvPr/>
            </p:nvSpPr>
            <p:spPr bwMode="auto">
              <a:xfrm>
                <a:off x="3395" y="2450"/>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4"/>
                    </a:lnTo>
                    <a:lnTo>
                      <a:pt x="4" y="30"/>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0"/>
                    </a:lnTo>
                    <a:lnTo>
                      <a:pt x="145" y="34"/>
                    </a:lnTo>
                    <a:lnTo>
                      <a:pt x="146" y="38"/>
                    </a:lnTo>
                    <a:lnTo>
                      <a:pt x="146" y="43"/>
                    </a:lnTo>
                    <a:lnTo>
                      <a:pt x="146" y="47"/>
                    </a:lnTo>
                    <a:lnTo>
                      <a:pt x="145" y="51"/>
                    </a:lnTo>
                    <a:lnTo>
                      <a:pt x="142" y="55"/>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5"/>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46" name="Freeform 216"/>
              <p:cNvSpPr>
                <a:spLocks/>
              </p:cNvSpPr>
              <p:nvPr/>
            </p:nvSpPr>
            <p:spPr bwMode="auto">
              <a:xfrm>
                <a:off x="3427" y="2456"/>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47" name="Freeform 217"/>
              <p:cNvSpPr>
                <a:spLocks/>
              </p:cNvSpPr>
              <p:nvPr/>
            </p:nvSpPr>
            <p:spPr bwMode="auto">
              <a:xfrm>
                <a:off x="3395" y="2422"/>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4"/>
                    </a:lnTo>
                    <a:lnTo>
                      <a:pt x="4" y="30"/>
                    </a:lnTo>
                    <a:lnTo>
                      <a:pt x="6" y="25"/>
                    </a:lnTo>
                    <a:lnTo>
                      <a:pt x="13" y="18"/>
                    </a:lnTo>
                    <a:lnTo>
                      <a:pt x="22" y="12"/>
                    </a:lnTo>
                    <a:lnTo>
                      <a:pt x="32" y="8"/>
                    </a:lnTo>
                    <a:lnTo>
                      <a:pt x="45" y="3"/>
                    </a:lnTo>
                    <a:lnTo>
                      <a:pt x="59" y="1"/>
                    </a:lnTo>
                    <a:lnTo>
                      <a:pt x="73" y="0"/>
                    </a:lnTo>
                    <a:lnTo>
                      <a:pt x="88" y="1"/>
                    </a:lnTo>
                    <a:lnTo>
                      <a:pt x="101" y="3"/>
                    </a:lnTo>
                    <a:lnTo>
                      <a:pt x="114" y="8"/>
                    </a:lnTo>
                    <a:lnTo>
                      <a:pt x="125" y="12"/>
                    </a:lnTo>
                    <a:lnTo>
                      <a:pt x="133" y="18"/>
                    </a:lnTo>
                    <a:lnTo>
                      <a:pt x="140" y="25"/>
                    </a:lnTo>
                    <a:lnTo>
                      <a:pt x="142" y="30"/>
                    </a:lnTo>
                    <a:lnTo>
                      <a:pt x="145" y="34"/>
                    </a:lnTo>
                    <a:lnTo>
                      <a:pt x="146" y="38"/>
                    </a:lnTo>
                    <a:lnTo>
                      <a:pt x="146" y="42"/>
                    </a:lnTo>
                    <a:lnTo>
                      <a:pt x="146" y="46"/>
                    </a:lnTo>
                    <a:lnTo>
                      <a:pt x="145" y="51"/>
                    </a:lnTo>
                    <a:lnTo>
                      <a:pt x="142" y="55"/>
                    </a:lnTo>
                    <a:lnTo>
                      <a:pt x="140" y="58"/>
                    </a:lnTo>
                    <a:lnTo>
                      <a:pt x="133" y="65"/>
                    </a:lnTo>
                    <a:lnTo>
                      <a:pt x="125" y="72"/>
                    </a:lnTo>
                    <a:lnTo>
                      <a:pt x="114" y="77"/>
                    </a:lnTo>
                    <a:lnTo>
                      <a:pt x="101" y="81"/>
                    </a:lnTo>
                    <a:lnTo>
                      <a:pt x="88" y="84"/>
                    </a:lnTo>
                    <a:lnTo>
                      <a:pt x="73" y="84"/>
                    </a:lnTo>
                    <a:lnTo>
                      <a:pt x="59" y="84"/>
                    </a:lnTo>
                    <a:lnTo>
                      <a:pt x="45" y="81"/>
                    </a:lnTo>
                    <a:lnTo>
                      <a:pt x="32" y="77"/>
                    </a:lnTo>
                    <a:lnTo>
                      <a:pt x="22" y="72"/>
                    </a:lnTo>
                    <a:lnTo>
                      <a:pt x="13" y="65"/>
                    </a:lnTo>
                    <a:lnTo>
                      <a:pt x="6" y="58"/>
                    </a:lnTo>
                    <a:lnTo>
                      <a:pt x="4" y="55"/>
                    </a:lnTo>
                    <a:lnTo>
                      <a:pt x="2" y="51"/>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48" name="Freeform 218"/>
              <p:cNvSpPr>
                <a:spLocks/>
              </p:cNvSpPr>
              <p:nvPr/>
            </p:nvSpPr>
            <p:spPr bwMode="auto">
              <a:xfrm>
                <a:off x="3427" y="2428"/>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49" name="Freeform 219"/>
              <p:cNvSpPr>
                <a:spLocks/>
              </p:cNvSpPr>
              <p:nvPr/>
            </p:nvSpPr>
            <p:spPr bwMode="auto">
              <a:xfrm>
                <a:off x="3395" y="2394"/>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3"/>
                    </a:lnTo>
                    <a:lnTo>
                      <a:pt x="4" y="29"/>
                    </a:lnTo>
                    <a:lnTo>
                      <a:pt x="6" y="26"/>
                    </a:lnTo>
                    <a:lnTo>
                      <a:pt x="13" y="19"/>
                    </a:lnTo>
                    <a:lnTo>
                      <a:pt x="22" y="12"/>
                    </a:lnTo>
                    <a:lnTo>
                      <a:pt x="32" y="7"/>
                    </a:lnTo>
                    <a:lnTo>
                      <a:pt x="45" y="3"/>
                    </a:lnTo>
                    <a:lnTo>
                      <a:pt x="59" y="0"/>
                    </a:lnTo>
                    <a:lnTo>
                      <a:pt x="73" y="0"/>
                    </a:lnTo>
                    <a:lnTo>
                      <a:pt x="88" y="0"/>
                    </a:lnTo>
                    <a:lnTo>
                      <a:pt x="101" y="3"/>
                    </a:lnTo>
                    <a:lnTo>
                      <a:pt x="114" y="7"/>
                    </a:lnTo>
                    <a:lnTo>
                      <a:pt x="125" y="12"/>
                    </a:lnTo>
                    <a:lnTo>
                      <a:pt x="133" y="19"/>
                    </a:lnTo>
                    <a:lnTo>
                      <a:pt x="140" y="26"/>
                    </a:lnTo>
                    <a:lnTo>
                      <a:pt x="142" y="29"/>
                    </a:lnTo>
                    <a:lnTo>
                      <a:pt x="145" y="33"/>
                    </a:lnTo>
                    <a:lnTo>
                      <a:pt x="146" y="38"/>
                    </a:lnTo>
                    <a:lnTo>
                      <a:pt x="146" y="42"/>
                    </a:lnTo>
                    <a:lnTo>
                      <a:pt x="146" y="46"/>
                    </a:lnTo>
                    <a:lnTo>
                      <a:pt x="145" y="50"/>
                    </a:lnTo>
                    <a:lnTo>
                      <a:pt x="142" y="54"/>
                    </a:lnTo>
                    <a:lnTo>
                      <a:pt x="140" y="59"/>
                    </a:lnTo>
                    <a:lnTo>
                      <a:pt x="133" y="66"/>
                    </a:lnTo>
                    <a:lnTo>
                      <a:pt x="125" y="72"/>
                    </a:lnTo>
                    <a:lnTo>
                      <a:pt x="114" y="76"/>
                    </a:lnTo>
                    <a:lnTo>
                      <a:pt x="101" y="81"/>
                    </a:lnTo>
                    <a:lnTo>
                      <a:pt x="88" y="83"/>
                    </a:lnTo>
                    <a:lnTo>
                      <a:pt x="73" y="85"/>
                    </a:lnTo>
                    <a:lnTo>
                      <a:pt x="59" y="83"/>
                    </a:lnTo>
                    <a:lnTo>
                      <a:pt x="45" y="81"/>
                    </a:lnTo>
                    <a:lnTo>
                      <a:pt x="32" y="76"/>
                    </a:lnTo>
                    <a:lnTo>
                      <a:pt x="22" y="72"/>
                    </a:lnTo>
                    <a:lnTo>
                      <a:pt x="13" y="66"/>
                    </a:lnTo>
                    <a:lnTo>
                      <a:pt x="6" y="59"/>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50" name="Freeform 220"/>
              <p:cNvSpPr>
                <a:spLocks/>
              </p:cNvSpPr>
              <p:nvPr/>
            </p:nvSpPr>
            <p:spPr bwMode="auto">
              <a:xfrm>
                <a:off x="3427" y="2400"/>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51" name="Freeform 221"/>
              <p:cNvSpPr>
                <a:spLocks/>
              </p:cNvSpPr>
              <p:nvPr/>
            </p:nvSpPr>
            <p:spPr bwMode="auto">
              <a:xfrm>
                <a:off x="3395" y="2366"/>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30"/>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0"/>
                    </a:lnTo>
                    <a:lnTo>
                      <a:pt x="145" y="34"/>
                    </a:lnTo>
                    <a:lnTo>
                      <a:pt x="146" y="38"/>
                    </a:lnTo>
                    <a:lnTo>
                      <a:pt x="146" y="42"/>
                    </a:lnTo>
                    <a:lnTo>
                      <a:pt x="146" y="47"/>
                    </a:lnTo>
                    <a:lnTo>
                      <a:pt x="145" y="51"/>
                    </a:lnTo>
                    <a:lnTo>
                      <a:pt x="142" y="55"/>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52" name="Freeform 222"/>
              <p:cNvSpPr>
                <a:spLocks/>
              </p:cNvSpPr>
              <p:nvPr/>
            </p:nvSpPr>
            <p:spPr bwMode="auto">
              <a:xfrm>
                <a:off x="3427" y="2372"/>
                <a:ext cx="62" cy="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53" name="Freeform 223"/>
              <p:cNvSpPr>
                <a:spLocks/>
              </p:cNvSpPr>
              <p:nvPr/>
            </p:nvSpPr>
            <p:spPr bwMode="auto">
              <a:xfrm>
                <a:off x="3395" y="2337"/>
                <a:ext cx="36" cy="22"/>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9"/>
                    </a:lnTo>
                    <a:lnTo>
                      <a:pt x="2" y="35"/>
                    </a:lnTo>
                    <a:lnTo>
                      <a:pt x="4" y="31"/>
                    </a:lnTo>
                    <a:lnTo>
                      <a:pt x="6" y="26"/>
                    </a:lnTo>
                    <a:lnTo>
                      <a:pt x="13" y="19"/>
                    </a:lnTo>
                    <a:lnTo>
                      <a:pt x="22" y="13"/>
                    </a:lnTo>
                    <a:lnTo>
                      <a:pt x="32" y="8"/>
                    </a:lnTo>
                    <a:lnTo>
                      <a:pt x="45" y="4"/>
                    </a:lnTo>
                    <a:lnTo>
                      <a:pt x="59" y="2"/>
                    </a:lnTo>
                    <a:lnTo>
                      <a:pt x="73" y="0"/>
                    </a:lnTo>
                    <a:lnTo>
                      <a:pt x="88" y="2"/>
                    </a:lnTo>
                    <a:lnTo>
                      <a:pt x="101" y="4"/>
                    </a:lnTo>
                    <a:lnTo>
                      <a:pt x="114" y="8"/>
                    </a:lnTo>
                    <a:lnTo>
                      <a:pt x="125" y="13"/>
                    </a:lnTo>
                    <a:lnTo>
                      <a:pt x="133" y="19"/>
                    </a:lnTo>
                    <a:lnTo>
                      <a:pt x="140" y="26"/>
                    </a:lnTo>
                    <a:lnTo>
                      <a:pt x="142" y="31"/>
                    </a:lnTo>
                    <a:lnTo>
                      <a:pt x="145" y="35"/>
                    </a:lnTo>
                    <a:lnTo>
                      <a:pt x="146" y="39"/>
                    </a:lnTo>
                    <a:lnTo>
                      <a:pt x="146" y="43"/>
                    </a:lnTo>
                    <a:lnTo>
                      <a:pt x="146" y="47"/>
                    </a:lnTo>
                    <a:lnTo>
                      <a:pt x="145" y="51"/>
                    </a:lnTo>
                    <a:lnTo>
                      <a:pt x="142" y="56"/>
                    </a:lnTo>
                    <a:lnTo>
                      <a:pt x="140" y="59"/>
                    </a:lnTo>
                    <a:lnTo>
                      <a:pt x="133" y="66"/>
                    </a:lnTo>
                    <a:lnTo>
                      <a:pt x="125" y="73"/>
                    </a:lnTo>
                    <a:lnTo>
                      <a:pt x="114" y="78"/>
                    </a:lnTo>
                    <a:lnTo>
                      <a:pt x="101" y="82"/>
                    </a:lnTo>
                    <a:lnTo>
                      <a:pt x="88" y="84"/>
                    </a:lnTo>
                    <a:lnTo>
                      <a:pt x="73" y="85"/>
                    </a:lnTo>
                    <a:lnTo>
                      <a:pt x="59" y="84"/>
                    </a:lnTo>
                    <a:lnTo>
                      <a:pt x="45" y="82"/>
                    </a:lnTo>
                    <a:lnTo>
                      <a:pt x="32" y="78"/>
                    </a:lnTo>
                    <a:lnTo>
                      <a:pt x="22" y="73"/>
                    </a:lnTo>
                    <a:lnTo>
                      <a:pt x="13" y="66"/>
                    </a:lnTo>
                    <a:lnTo>
                      <a:pt x="6" y="59"/>
                    </a:lnTo>
                    <a:lnTo>
                      <a:pt x="4" y="56"/>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54" name="Freeform 224"/>
              <p:cNvSpPr>
                <a:spLocks/>
              </p:cNvSpPr>
              <p:nvPr/>
            </p:nvSpPr>
            <p:spPr bwMode="auto">
              <a:xfrm>
                <a:off x="3427" y="2344"/>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55" name="Freeform 225"/>
              <p:cNvSpPr>
                <a:spLocks/>
              </p:cNvSpPr>
              <p:nvPr/>
            </p:nvSpPr>
            <p:spPr bwMode="auto">
              <a:xfrm>
                <a:off x="3395" y="2309"/>
                <a:ext cx="36" cy="21"/>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1"/>
                    </a:moveTo>
                    <a:lnTo>
                      <a:pt x="0" y="38"/>
                    </a:lnTo>
                    <a:lnTo>
                      <a:pt x="2" y="33"/>
                    </a:lnTo>
                    <a:lnTo>
                      <a:pt x="4" y="29"/>
                    </a:lnTo>
                    <a:lnTo>
                      <a:pt x="6" y="26"/>
                    </a:lnTo>
                    <a:lnTo>
                      <a:pt x="13" y="18"/>
                    </a:lnTo>
                    <a:lnTo>
                      <a:pt x="22" y="12"/>
                    </a:lnTo>
                    <a:lnTo>
                      <a:pt x="32" y="7"/>
                    </a:lnTo>
                    <a:lnTo>
                      <a:pt x="45" y="2"/>
                    </a:lnTo>
                    <a:lnTo>
                      <a:pt x="59" y="0"/>
                    </a:lnTo>
                    <a:lnTo>
                      <a:pt x="73" y="0"/>
                    </a:lnTo>
                    <a:lnTo>
                      <a:pt x="88" y="0"/>
                    </a:lnTo>
                    <a:lnTo>
                      <a:pt x="101" y="2"/>
                    </a:lnTo>
                    <a:lnTo>
                      <a:pt x="114" y="7"/>
                    </a:lnTo>
                    <a:lnTo>
                      <a:pt x="125" y="12"/>
                    </a:lnTo>
                    <a:lnTo>
                      <a:pt x="133" y="18"/>
                    </a:lnTo>
                    <a:lnTo>
                      <a:pt x="140" y="26"/>
                    </a:lnTo>
                    <a:lnTo>
                      <a:pt x="142" y="29"/>
                    </a:lnTo>
                    <a:lnTo>
                      <a:pt x="145" y="33"/>
                    </a:lnTo>
                    <a:lnTo>
                      <a:pt x="146" y="38"/>
                    </a:lnTo>
                    <a:lnTo>
                      <a:pt x="146" y="41"/>
                    </a:lnTo>
                    <a:lnTo>
                      <a:pt x="146" y="46"/>
                    </a:lnTo>
                    <a:lnTo>
                      <a:pt x="145" y="50"/>
                    </a:lnTo>
                    <a:lnTo>
                      <a:pt x="142" y="54"/>
                    </a:lnTo>
                    <a:lnTo>
                      <a:pt x="140" y="57"/>
                    </a:lnTo>
                    <a:lnTo>
                      <a:pt x="133" y="65"/>
                    </a:lnTo>
                    <a:lnTo>
                      <a:pt x="125" y="72"/>
                    </a:lnTo>
                    <a:lnTo>
                      <a:pt x="114" y="76"/>
                    </a:lnTo>
                    <a:lnTo>
                      <a:pt x="101" y="81"/>
                    </a:lnTo>
                    <a:lnTo>
                      <a:pt x="88" y="83"/>
                    </a:lnTo>
                    <a:lnTo>
                      <a:pt x="73" y="83"/>
                    </a:lnTo>
                    <a:lnTo>
                      <a:pt x="59" y="83"/>
                    </a:lnTo>
                    <a:lnTo>
                      <a:pt x="45" y="81"/>
                    </a:lnTo>
                    <a:lnTo>
                      <a:pt x="32" y="76"/>
                    </a:lnTo>
                    <a:lnTo>
                      <a:pt x="22" y="72"/>
                    </a:lnTo>
                    <a:lnTo>
                      <a:pt x="13" y="65"/>
                    </a:lnTo>
                    <a:lnTo>
                      <a:pt x="6" y="57"/>
                    </a:lnTo>
                    <a:lnTo>
                      <a:pt x="4" y="54"/>
                    </a:lnTo>
                    <a:lnTo>
                      <a:pt x="2" y="50"/>
                    </a:lnTo>
                    <a:lnTo>
                      <a:pt x="0" y="46"/>
                    </a:lnTo>
                    <a:lnTo>
                      <a:pt x="0" y="41"/>
                    </a:lnTo>
                    <a:close/>
                  </a:path>
                </a:pathLst>
              </a:custGeom>
              <a:solidFill>
                <a:srgbClr val="565166"/>
              </a:solidFill>
              <a:ln w="9525">
                <a:noFill/>
                <a:round/>
                <a:headEnd/>
                <a:tailEnd/>
              </a:ln>
            </p:spPr>
            <p:txBody>
              <a:bodyPr/>
              <a:lstStyle/>
              <a:p>
                <a:pPr eaLnBrk="1" hangingPunct="1"/>
                <a:endParaRPr lang="pt-BR" u="none"/>
              </a:p>
            </p:txBody>
          </p:sp>
          <p:sp>
            <p:nvSpPr>
              <p:cNvPr id="459956" name="Freeform 226"/>
              <p:cNvSpPr>
                <a:spLocks/>
              </p:cNvSpPr>
              <p:nvPr/>
            </p:nvSpPr>
            <p:spPr bwMode="auto">
              <a:xfrm>
                <a:off x="3427" y="2315"/>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57" name="Freeform 227"/>
              <p:cNvSpPr>
                <a:spLocks/>
              </p:cNvSpPr>
              <p:nvPr/>
            </p:nvSpPr>
            <p:spPr bwMode="auto">
              <a:xfrm>
                <a:off x="3395" y="2281"/>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30"/>
                    </a:lnTo>
                    <a:lnTo>
                      <a:pt x="6" y="26"/>
                    </a:lnTo>
                    <a:lnTo>
                      <a:pt x="13" y="19"/>
                    </a:lnTo>
                    <a:lnTo>
                      <a:pt x="22" y="12"/>
                    </a:lnTo>
                    <a:lnTo>
                      <a:pt x="32" y="7"/>
                    </a:lnTo>
                    <a:lnTo>
                      <a:pt x="45" y="4"/>
                    </a:lnTo>
                    <a:lnTo>
                      <a:pt x="59" y="1"/>
                    </a:lnTo>
                    <a:lnTo>
                      <a:pt x="73" y="0"/>
                    </a:lnTo>
                    <a:lnTo>
                      <a:pt x="88" y="1"/>
                    </a:lnTo>
                    <a:lnTo>
                      <a:pt x="101" y="4"/>
                    </a:lnTo>
                    <a:lnTo>
                      <a:pt x="114" y="7"/>
                    </a:lnTo>
                    <a:lnTo>
                      <a:pt x="125" y="12"/>
                    </a:lnTo>
                    <a:lnTo>
                      <a:pt x="133" y="19"/>
                    </a:lnTo>
                    <a:lnTo>
                      <a:pt x="140" y="26"/>
                    </a:lnTo>
                    <a:lnTo>
                      <a:pt x="142" y="30"/>
                    </a:lnTo>
                    <a:lnTo>
                      <a:pt x="145" y="34"/>
                    </a:lnTo>
                    <a:lnTo>
                      <a:pt x="146" y="38"/>
                    </a:lnTo>
                    <a:lnTo>
                      <a:pt x="146" y="42"/>
                    </a:lnTo>
                    <a:lnTo>
                      <a:pt x="146" y="46"/>
                    </a:lnTo>
                    <a:lnTo>
                      <a:pt x="145" y="51"/>
                    </a:lnTo>
                    <a:lnTo>
                      <a:pt x="142" y="54"/>
                    </a:lnTo>
                    <a:lnTo>
                      <a:pt x="140" y="59"/>
                    </a:lnTo>
                    <a:lnTo>
                      <a:pt x="133" y="66"/>
                    </a:lnTo>
                    <a:lnTo>
                      <a:pt x="125" y="72"/>
                    </a:lnTo>
                    <a:lnTo>
                      <a:pt x="114" y="77"/>
                    </a:lnTo>
                    <a:lnTo>
                      <a:pt x="101" y="81"/>
                    </a:lnTo>
                    <a:lnTo>
                      <a:pt x="88" y="84"/>
                    </a:lnTo>
                    <a:lnTo>
                      <a:pt x="73" y="85"/>
                    </a:lnTo>
                    <a:lnTo>
                      <a:pt x="59" y="84"/>
                    </a:lnTo>
                    <a:lnTo>
                      <a:pt x="45" y="81"/>
                    </a:lnTo>
                    <a:lnTo>
                      <a:pt x="32" y="77"/>
                    </a:lnTo>
                    <a:lnTo>
                      <a:pt x="22" y="72"/>
                    </a:lnTo>
                    <a:lnTo>
                      <a:pt x="13" y="66"/>
                    </a:lnTo>
                    <a:lnTo>
                      <a:pt x="6" y="59"/>
                    </a:lnTo>
                    <a:lnTo>
                      <a:pt x="4" y="54"/>
                    </a:lnTo>
                    <a:lnTo>
                      <a:pt x="2" y="51"/>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58" name="Freeform 228"/>
              <p:cNvSpPr>
                <a:spLocks/>
              </p:cNvSpPr>
              <p:nvPr/>
            </p:nvSpPr>
            <p:spPr bwMode="auto">
              <a:xfrm>
                <a:off x="3427" y="2287"/>
                <a:ext cx="62" cy="9"/>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59" name="Freeform 229"/>
              <p:cNvSpPr>
                <a:spLocks/>
              </p:cNvSpPr>
              <p:nvPr/>
            </p:nvSpPr>
            <p:spPr bwMode="auto">
              <a:xfrm>
                <a:off x="3395" y="2253"/>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5"/>
                    </a:lnTo>
                    <a:lnTo>
                      <a:pt x="4" y="30"/>
                    </a:lnTo>
                    <a:lnTo>
                      <a:pt x="6" y="26"/>
                    </a:lnTo>
                    <a:lnTo>
                      <a:pt x="13" y="19"/>
                    </a:lnTo>
                    <a:lnTo>
                      <a:pt x="22" y="13"/>
                    </a:lnTo>
                    <a:lnTo>
                      <a:pt x="32" y="8"/>
                    </a:lnTo>
                    <a:lnTo>
                      <a:pt x="45" y="4"/>
                    </a:lnTo>
                    <a:lnTo>
                      <a:pt x="59" y="2"/>
                    </a:lnTo>
                    <a:lnTo>
                      <a:pt x="73" y="0"/>
                    </a:lnTo>
                    <a:lnTo>
                      <a:pt x="88" y="2"/>
                    </a:lnTo>
                    <a:lnTo>
                      <a:pt x="101" y="4"/>
                    </a:lnTo>
                    <a:lnTo>
                      <a:pt x="114" y="8"/>
                    </a:lnTo>
                    <a:lnTo>
                      <a:pt x="125" y="13"/>
                    </a:lnTo>
                    <a:lnTo>
                      <a:pt x="133" y="19"/>
                    </a:lnTo>
                    <a:lnTo>
                      <a:pt x="140" y="26"/>
                    </a:lnTo>
                    <a:lnTo>
                      <a:pt x="142" y="30"/>
                    </a:lnTo>
                    <a:lnTo>
                      <a:pt x="145" y="35"/>
                    </a:lnTo>
                    <a:lnTo>
                      <a:pt x="146" y="38"/>
                    </a:lnTo>
                    <a:lnTo>
                      <a:pt x="146" y="43"/>
                    </a:lnTo>
                    <a:lnTo>
                      <a:pt x="146" y="47"/>
                    </a:lnTo>
                    <a:lnTo>
                      <a:pt x="145" y="51"/>
                    </a:lnTo>
                    <a:lnTo>
                      <a:pt x="142" y="56"/>
                    </a:lnTo>
                    <a:lnTo>
                      <a:pt x="140" y="59"/>
                    </a:lnTo>
                    <a:lnTo>
                      <a:pt x="133" y="66"/>
                    </a:lnTo>
                    <a:lnTo>
                      <a:pt x="125" y="72"/>
                    </a:lnTo>
                    <a:lnTo>
                      <a:pt x="114" y="78"/>
                    </a:lnTo>
                    <a:lnTo>
                      <a:pt x="101" y="82"/>
                    </a:lnTo>
                    <a:lnTo>
                      <a:pt x="88" y="84"/>
                    </a:lnTo>
                    <a:lnTo>
                      <a:pt x="73" y="85"/>
                    </a:lnTo>
                    <a:lnTo>
                      <a:pt x="59" y="84"/>
                    </a:lnTo>
                    <a:lnTo>
                      <a:pt x="45" y="82"/>
                    </a:lnTo>
                    <a:lnTo>
                      <a:pt x="32" y="78"/>
                    </a:lnTo>
                    <a:lnTo>
                      <a:pt x="22" y="72"/>
                    </a:lnTo>
                    <a:lnTo>
                      <a:pt x="13" y="66"/>
                    </a:lnTo>
                    <a:lnTo>
                      <a:pt x="6" y="59"/>
                    </a:lnTo>
                    <a:lnTo>
                      <a:pt x="4" y="56"/>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60" name="Freeform 230"/>
              <p:cNvSpPr>
                <a:spLocks/>
              </p:cNvSpPr>
              <p:nvPr/>
            </p:nvSpPr>
            <p:spPr bwMode="auto">
              <a:xfrm>
                <a:off x="3427" y="2259"/>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61" name="Freeform 231"/>
              <p:cNvSpPr>
                <a:spLocks/>
              </p:cNvSpPr>
              <p:nvPr/>
            </p:nvSpPr>
            <p:spPr bwMode="auto">
              <a:xfrm>
                <a:off x="3395" y="2225"/>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4"/>
                    </a:lnTo>
                    <a:lnTo>
                      <a:pt x="4" y="30"/>
                    </a:lnTo>
                    <a:lnTo>
                      <a:pt x="6" y="26"/>
                    </a:lnTo>
                    <a:lnTo>
                      <a:pt x="13" y="19"/>
                    </a:lnTo>
                    <a:lnTo>
                      <a:pt x="22" y="13"/>
                    </a:lnTo>
                    <a:lnTo>
                      <a:pt x="32" y="8"/>
                    </a:lnTo>
                    <a:lnTo>
                      <a:pt x="45" y="3"/>
                    </a:lnTo>
                    <a:lnTo>
                      <a:pt x="59" y="1"/>
                    </a:lnTo>
                    <a:lnTo>
                      <a:pt x="73" y="0"/>
                    </a:lnTo>
                    <a:lnTo>
                      <a:pt x="88" y="1"/>
                    </a:lnTo>
                    <a:lnTo>
                      <a:pt x="101" y="3"/>
                    </a:lnTo>
                    <a:lnTo>
                      <a:pt x="114" y="8"/>
                    </a:lnTo>
                    <a:lnTo>
                      <a:pt x="125" y="13"/>
                    </a:lnTo>
                    <a:lnTo>
                      <a:pt x="133" y="19"/>
                    </a:lnTo>
                    <a:lnTo>
                      <a:pt x="140" y="26"/>
                    </a:lnTo>
                    <a:lnTo>
                      <a:pt x="142" y="30"/>
                    </a:lnTo>
                    <a:lnTo>
                      <a:pt x="145" y="34"/>
                    </a:lnTo>
                    <a:lnTo>
                      <a:pt x="146" y="38"/>
                    </a:lnTo>
                    <a:lnTo>
                      <a:pt x="146" y="42"/>
                    </a:lnTo>
                    <a:lnTo>
                      <a:pt x="146" y="47"/>
                    </a:lnTo>
                    <a:lnTo>
                      <a:pt x="145" y="50"/>
                    </a:lnTo>
                    <a:lnTo>
                      <a:pt x="142" y="55"/>
                    </a:lnTo>
                    <a:lnTo>
                      <a:pt x="140" y="58"/>
                    </a:lnTo>
                    <a:lnTo>
                      <a:pt x="133" y="66"/>
                    </a:lnTo>
                    <a:lnTo>
                      <a:pt x="125" y="73"/>
                    </a:lnTo>
                    <a:lnTo>
                      <a:pt x="114" y="77"/>
                    </a:lnTo>
                    <a:lnTo>
                      <a:pt x="101" y="81"/>
                    </a:lnTo>
                    <a:lnTo>
                      <a:pt x="88" y="83"/>
                    </a:lnTo>
                    <a:lnTo>
                      <a:pt x="73" y="84"/>
                    </a:lnTo>
                    <a:lnTo>
                      <a:pt x="59" y="83"/>
                    </a:lnTo>
                    <a:lnTo>
                      <a:pt x="45" y="81"/>
                    </a:lnTo>
                    <a:lnTo>
                      <a:pt x="32" y="77"/>
                    </a:lnTo>
                    <a:lnTo>
                      <a:pt x="22" y="73"/>
                    </a:lnTo>
                    <a:lnTo>
                      <a:pt x="13" y="66"/>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62" name="Freeform 232"/>
              <p:cNvSpPr>
                <a:spLocks/>
              </p:cNvSpPr>
              <p:nvPr/>
            </p:nvSpPr>
            <p:spPr bwMode="auto">
              <a:xfrm>
                <a:off x="3427" y="2231"/>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63" name="Freeform 233"/>
              <p:cNvSpPr>
                <a:spLocks/>
              </p:cNvSpPr>
              <p:nvPr/>
            </p:nvSpPr>
            <p:spPr bwMode="auto">
              <a:xfrm>
                <a:off x="3395" y="2197"/>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3"/>
                    </a:lnTo>
                    <a:lnTo>
                      <a:pt x="4" y="30"/>
                    </a:lnTo>
                    <a:lnTo>
                      <a:pt x="6" y="26"/>
                    </a:lnTo>
                    <a:lnTo>
                      <a:pt x="13" y="19"/>
                    </a:lnTo>
                    <a:lnTo>
                      <a:pt x="22" y="12"/>
                    </a:lnTo>
                    <a:lnTo>
                      <a:pt x="32" y="7"/>
                    </a:lnTo>
                    <a:lnTo>
                      <a:pt x="45" y="3"/>
                    </a:lnTo>
                    <a:lnTo>
                      <a:pt x="59" y="0"/>
                    </a:lnTo>
                    <a:lnTo>
                      <a:pt x="73" y="0"/>
                    </a:lnTo>
                    <a:lnTo>
                      <a:pt x="88" y="0"/>
                    </a:lnTo>
                    <a:lnTo>
                      <a:pt x="101" y="3"/>
                    </a:lnTo>
                    <a:lnTo>
                      <a:pt x="114" y="7"/>
                    </a:lnTo>
                    <a:lnTo>
                      <a:pt x="125" y="12"/>
                    </a:lnTo>
                    <a:lnTo>
                      <a:pt x="133" y="19"/>
                    </a:lnTo>
                    <a:lnTo>
                      <a:pt x="140" y="26"/>
                    </a:lnTo>
                    <a:lnTo>
                      <a:pt x="142" y="30"/>
                    </a:lnTo>
                    <a:lnTo>
                      <a:pt x="145" y="33"/>
                    </a:lnTo>
                    <a:lnTo>
                      <a:pt x="146" y="38"/>
                    </a:lnTo>
                    <a:lnTo>
                      <a:pt x="146" y="42"/>
                    </a:lnTo>
                    <a:lnTo>
                      <a:pt x="146" y="46"/>
                    </a:lnTo>
                    <a:lnTo>
                      <a:pt x="145" y="51"/>
                    </a:lnTo>
                    <a:lnTo>
                      <a:pt x="142" y="54"/>
                    </a:lnTo>
                    <a:lnTo>
                      <a:pt x="140" y="58"/>
                    </a:lnTo>
                    <a:lnTo>
                      <a:pt x="133" y="66"/>
                    </a:lnTo>
                    <a:lnTo>
                      <a:pt x="125" y="72"/>
                    </a:lnTo>
                    <a:lnTo>
                      <a:pt x="114" y="77"/>
                    </a:lnTo>
                    <a:lnTo>
                      <a:pt x="101" y="81"/>
                    </a:lnTo>
                    <a:lnTo>
                      <a:pt x="88" y="84"/>
                    </a:lnTo>
                    <a:lnTo>
                      <a:pt x="73" y="84"/>
                    </a:lnTo>
                    <a:lnTo>
                      <a:pt x="59" y="84"/>
                    </a:lnTo>
                    <a:lnTo>
                      <a:pt x="45" y="81"/>
                    </a:lnTo>
                    <a:lnTo>
                      <a:pt x="32" y="77"/>
                    </a:lnTo>
                    <a:lnTo>
                      <a:pt x="22" y="72"/>
                    </a:lnTo>
                    <a:lnTo>
                      <a:pt x="13" y="66"/>
                    </a:lnTo>
                    <a:lnTo>
                      <a:pt x="6" y="58"/>
                    </a:lnTo>
                    <a:lnTo>
                      <a:pt x="4" y="54"/>
                    </a:lnTo>
                    <a:lnTo>
                      <a:pt x="2" y="51"/>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64" name="Freeform 234"/>
              <p:cNvSpPr>
                <a:spLocks/>
              </p:cNvSpPr>
              <p:nvPr/>
            </p:nvSpPr>
            <p:spPr bwMode="auto">
              <a:xfrm>
                <a:off x="3427" y="2203"/>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65" name="Freeform 235"/>
              <p:cNvSpPr>
                <a:spLocks/>
              </p:cNvSpPr>
              <p:nvPr/>
            </p:nvSpPr>
            <p:spPr bwMode="auto">
              <a:xfrm>
                <a:off x="3395" y="2169"/>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5"/>
                    </a:lnTo>
                    <a:lnTo>
                      <a:pt x="4" y="30"/>
                    </a:lnTo>
                    <a:lnTo>
                      <a:pt x="6" y="26"/>
                    </a:lnTo>
                    <a:lnTo>
                      <a:pt x="13" y="19"/>
                    </a:lnTo>
                    <a:lnTo>
                      <a:pt x="22" y="12"/>
                    </a:lnTo>
                    <a:lnTo>
                      <a:pt x="32" y="8"/>
                    </a:lnTo>
                    <a:lnTo>
                      <a:pt x="45" y="4"/>
                    </a:lnTo>
                    <a:lnTo>
                      <a:pt x="59" y="2"/>
                    </a:lnTo>
                    <a:lnTo>
                      <a:pt x="73" y="0"/>
                    </a:lnTo>
                    <a:lnTo>
                      <a:pt x="88" y="2"/>
                    </a:lnTo>
                    <a:lnTo>
                      <a:pt x="101" y="4"/>
                    </a:lnTo>
                    <a:lnTo>
                      <a:pt x="114" y="8"/>
                    </a:lnTo>
                    <a:lnTo>
                      <a:pt x="125" y="12"/>
                    </a:lnTo>
                    <a:lnTo>
                      <a:pt x="133" y="19"/>
                    </a:lnTo>
                    <a:lnTo>
                      <a:pt x="140" y="26"/>
                    </a:lnTo>
                    <a:lnTo>
                      <a:pt x="142" y="30"/>
                    </a:lnTo>
                    <a:lnTo>
                      <a:pt x="145" y="35"/>
                    </a:lnTo>
                    <a:lnTo>
                      <a:pt x="146" y="38"/>
                    </a:lnTo>
                    <a:lnTo>
                      <a:pt x="146" y="43"/>
                    </a:lnTo>
                    <a:lnTo>
                      <a:pt x="146" y="46"/>
                    </a:lnTo>
                    <a:lnTo>
                      <a:pt x="145" y="51"/>
                    </a:lnTo>
                    <a:lnTo>
                      <a:pt x="142" y="54"/>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4"/>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66" name="Freeform 236"/>
              <p:cNvSpPr>
                <a:spLocks/>
              </p:cNvSpPr>
              <p:nvPr/>
            </p:nvSpPr>
            <p:spPr bwMode="auto">
              <a:xfrm>
                <a:off x="3427" y="2175"/>
                <a:ext cx="62" cy="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67" name="Freeform 237"/>
              <p:cNvSpPr>
                <a:spLocks/>
              </p:cNvSpPr>
              <p:nvPr/>
            </p:nvSpPr>
            <p:spPr bwMode="auto">
              <a:xfrm>
                <a:off x="3395" y="2141"/>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7"/>
                    </a:lnTo>
                    <a:lnTo>
                      <a:pt x="146" y="42"/>
                    </a:lnTo>
                    <a:lnTo>
                      <a:pt x="146" y="47"/>
                    </a:lnTo>
                    <a:lnTo>
                      <a:pt x="145" y="50"/>
                    </a:lnTo>
                    <a:lnTo>
                      <a:pt x="142" y="55"/>
                    </a:lnTo>
                    <a:lnTo>
                      <a:pt x="140" y="58"/>
                    </a:lnTo>
                    <a:lnTo>
                      <a:pt x="133" y="65"/>
                    </a:lnTo>
                    <a:lnTo>
                      <a:pt x="125" y="71"/>
                    </a:lnTo>
                    <a:lnTo>
                      <a:pt x="114" y="77"/>
                    </a:lnTo>
                    <a:lnTo>
                      <a:pt x="101" y="81"/>
                    </a:lnTo>
                    <a:lnTo>
                      <a:pt x="88" y="83"/>
                    </a:lnTo>
                    <a:lnTo>
                      <a:pt x="73" y="84"/>
                    </a:lnTo>
                    <a:lnTo>
                      <a:pt x="59" y="83"/>
                    </a:lnTo>
                    <a:lnTo>
                      <a:pt x="45" y="81"/>
                    </a:lnTo>
                    <a:lnTo>
                      <a:pt x="32" y="77"/>
                    </a:lnTo>
                    <a:lnTo>
                      <a:pt x="22" y="71"/>
                    </a:lnTo>
                    <a:lnTo>
                      <a:pt x="13" y="65"/>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68" name="Freeform 238"/>
              <p:cNvSpPr>
                <a:spLocks/>
              </p:cNvSpPr>
              <p:nvPr/>
            </p:nvSpPr>
            <p:spPr bwMode="auto">
              <a:xfrm>
                <a:off x="3427" y="2147"/>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69" name="Freeform 239"/>
              <p:cNvSpPr>
                <a:spLocks/>
              </p:cNvSpPr>
              <p:nvPr/>
            </p:nvSpPr>
            <p:spPr bwMode="auto">
              <a:xfrm>
                <a:off x="3395" y="2112"/>
                <a:ext cx="36" cy="22"/>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9"/>
                    </a:lnTo>
                    <a:lnTo>
                      <a:pt x="2" y="34"/>
                    </a:lnTo>
                    <a:lnTo>
                      <a:pt x="4" y="31"/>
                    </a:lnTo>
                    <a:lnTo>
                      <a:pt x="6" y="26"/>
                    </a:lnTo>
                    <a:lnTo>
                      <a:pt x="13" y="19"/>
                    </a:lnTo>
                    <a:lnTo>
                      <a:pt x="22" y="13"/>
                    </a:lnTo>
                    <a:lnTo>
                      <a:pt x="32" y="8"/>
                    </a:lnTo>
                    <a:lnTo>
                      <a:pt x="45" y="4"/>
                    </a:lnTo>
                    <a:lnTo>
                      <a:pt x="59" y="1"/>
                    </a:lnTo>
                    <a:lnTo>
                      <a:pt x="73" y="0"/>
                    </a:lnTo>
                    <a:lnTo>
                      <a:pt x="88" y="1"/>
                    </a:lnTo>
                    <a:lnTo>
                      <a:pt x="101" y="4"/>
                    </a:lnTo>
                    <a:lnTo>
                      <a:pt x="114" y="8"/>
                    </a:lnTo>
                    <a:lnTo>
                      <a:pt x="125" y="13"/>
                    </a:lnTo>
                    <a:lnTo>
                      <a:pt x="133" y="19"/>
                    </a:lnTo>
                    <a:lnTo>
                      <a:pt x="140" y="26"/>
                    </a:lnTo>
                    <a:lnTo>
                      <a:pt x="142" y="31"/>
                    </a:lnTo>
                    <a:lnTo>
                      <a:pt x="145" y="34"/>
                    </a:lnTo>
                    <a:lnTo>
                      <a:pt x="146" y="39"/>
                    </a:lnTo>
                    <a:lnTo>
                      <a:pt x="146" y="42"/>
                    </a:lnTo>
                    <a:lnTo>
                      <a:pt x="146" y="47"/>
                    </a:lnTo>
                    <a:lnTo>
                      <a:pt x="145" y="52"/>
                    </a:lnTo>
                    <a:lnTo>
                      <a:pt x="142" y="55"/>
                    </a:lnTo>
                    <a:lnTo>
                      <a:pt x="140" y="59"/>
                    </a:lnTo>
                    <a:lnTo>
                      <a:pt x="133" y="66"/>
                    </a:lnTo>
                    <a:lnTo>
                      <a:pt x="125" y="73"/>
                    </a:lnTo>
                    <a:lnTo>
                      <a:pt x="114" y="78"/>
                    </a:lnTo>
                    <a:lnTo>
                      <a:pt x="101" y="81"/>
                    </a:lnTo>
                    <a:lnTo>
                      <a:pt x="88" y="83"/>
                    </a:lnTo>
                    <a:lnTo>
                      <a:pt x="73" y="85"/>
                    </a:lnTo>
                    <a:lnTo>
                      <a:pt x="59" y="83"/>
                    </a:lnTo>
                    <a:lnTo>
                      <a:pt x="45" y="81"/>
                    </a:lnTo>
                    <a:lnTo>
                      <a:pt x="32" y="78"/>
                    </a:lnTo>
                    <a:lnTo>
                      <a:pt x="22" y="73"/>
                    </a:lnTo>
                    <a:lnTo>
                      <a:pt x="13" y="66"/>
                    </a:lnTo>
                    <a:lnTo>
                      <a:pt x="6" y="59"/>
                    </a:lnTo>
                    <a:lnTo>
                      <a:pt x="4" y="55"/>
                    </a:lnTo>
                    <a:lnTo>
                      <a:pt x="2" y="52"/>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70" name="Freeform 240"/>
              <p:cNvSpPr>
                <a:spLocks/>
              </p:cNvSpPr>
              <p:nvPr/>
            </p:nvSpPr>
            <p:spPr bwMode="auto">
              <a:xfrm>
                <a:off x="3427" y="2119"/>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71" name="Freeform 241"/>
              <p:cNvSpPr>
                <a:spLocks/>
              </p:cNvSpPr>
              <p:nvPr/>
            </p:nvSpPr>
            <p:spPr bwMode="auto">
              <a:xfrm>
                <a:off x="3395" y="2085"/>
                <a:ext cx="36" cy="20"/>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3"/>
                    </a:moveTo>
                    <a:lnTo>
                      <a:pt x="0" y="38"/>
                    </a:lnTo>
                    <a:lnTo>
                      <a:pt x="2" y="33"/>
                    </a:lnTo>
                    <a:lnTo>
                      <a:pt x="4" y="30"/>
                    </a:lnTo>
                    <a:lnTo>
                      <a:pt x="6" y="26"/>
                    </a:lnTo>
                    <a:lnTo>
                      <a:pt x="13" y="19"/>
                    </a:lnTo>
                    <a:lnTo>
                      <a:pt x="22" y="12"/>
                    </a:lnTo>
                    <a:lnTo>
                      <a:pt x="32" y="7"/>
                    </a:lnTo>
                    <a:lnTo>
                      <a:pt x="45" y="4"/>
                    </a:lnTo>
                    <a:lnTo>
                      <a:pt x="59" y="0"/>
                    </a:lnTo>
                    <a:lnTo>
                      <a:pt x="73" y="0"/>
                    </a:lnTo>
                    <a:lnTo>
                      <a:pt x="88" y="0"/>
                    </a:lnTo>
                    <a:lnTo>
                      <a:pt x="101" y="4"/>
                    </a:lnTo>
                    <a:lnTo>
                      <a:pt x="114" y="7"/>
                    </a:lnTo>
                    <a:lnTo>
                      <a:pt x="125" y="12"/>
                    </a:lnTo>
                    <a:lnTo>
                      <a:pt x="133" y="19"/>
                    </a:lnTo>
                    <a:lnTo>
                      <a:pt x="140" y="26"/>
                    </a:lnTo>
                    <a:lnTo>
                      <a:pt x="142" y="30"/>
                    </a:lnTo>
                    <a:lnTo>
                      <a:pt x="145" y="33"/>
                    </a:lnTo>
                    <a:lnTo>
                      <a:pt x="146" y="38"/>
                    </a:lnTo>
                    <a:lnTo>
                      <a:pt x="146" y="43"/>
                    </a:lnTo>
                    <a:lnTo>
                      <a:pt x="146" y="46"/>
                    </a:lnTo>
                    <a:lnTo>
                      <a:pt x="145" y="51"/>
                    </a:lnTo>
                    <a:lnTo>
                      <a:pt x="142" y="54"/>
                    </a:lnTo>
                    <a:lnTo>
                      <a:pt x="140" y="59"/>
                    </a:lnTo>
                    <a:lnTo>
                      <a:pt x="133" y="66"/>
                    </a:lnTo>
                    <a:lnTo>
                      <a:pt x="125" y="72"/>
                    </a:lnTo>
                    <a:lnTo>
                      <a:pt x="114" y="77"/>
                    </a:lnTo>
                    <a:lnTo>
                      <a:pt x="101" y="81"/>
                    </a:lnTo>
                    <a:lnTo>
                      <a:pt x="88" y="84"/>
                    </a:lnTo>
                    <a:lnTo>
                      <a:pt x="73" y="84"/>
                    </a:lnTo>
                    <a:lnTo>
                      <a:pt x="59" y="84"/>
                    </a:lnTo>
                    <a:lnTo>
                      <a:pt x="45" y="81"/>
                    </a:lnTo>
                    <a:lnTo>
                      <a:pt x="32" y="77"/>
                    </a:lnTo>
                    <a:lnTo>
                      <a:pt x="22" y="72"/>
                    </a:lnTo>
                    <a:lnTo>
                      <a:pt x="13" y="66"/>
                    </a:lnTo>
                    <a:lnTo>
                      <a:pt x="6" y="59"/>
                    </a:lnTo>
                    <a:lnTo>
                      <a:pt x="4" y="54"/>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72" name="Freeform 242"/>
              <p:cNvSpPr>
                <a:spLocks/>
              </p:cNvSpPr>
              <p:nvPr/>
            </p:nvSpPr>
            <p:spPr bwMode="auto">
              <a:xfrm>
                <a:off x="3427" y="2090"/>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73" name="Freeform 243"/>
              <p:cNvSpPr>
                <a:spLocks/>
              </p:cNvSpPr>
              <p:nvPr/>
            </p:nvSpPr>
            <p:spPr bwMode="auto">
              <a:xfrm>
                <a:off x="3395" y="2056"/>
                <a:ext cx="36" cy="22"/>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7"/>
                    </a:lnTo>
                    <a:lnTo>
                      <a:pt x="146" y="42"/>
                    </a:lnTo>
                    <a:lnTo>
                      <a:pt x="146" y="47"/>
                    </a:lnTo>
                    <a:lnTo>
                      <a:pt x="145" y="50"/>
                    </a:lnTo>
                    <a:lnTo>
                      <a:pt x="142" y="55"/>
                    </a:lnTo>
                    <a:lnTo>
                      <a:pt x="140" y="58"/>
                    </a:lnTo>
                    <a:lnTo>
                      <a:pt x="133" y="65"/>
                    </a:lnTo>
                    <a:lnTo>
                      <a:pt x="125" y="71"/>
                    </a:lnTo>
                    <a:lnTo>
                      <a:pt x="114" y="77"/>
                    </a:lnTo>
                    <a:lnTo>
                      <a:pt x="101" y="81"/>
                    </a:lnTo>
                    <a:lnTo>
                      <a:pt x="88" y="83"/>
                    </a:lnTo>
                    <a:lnTo>
                      <a:pt x="73" y="84"/>
                    </a:lnTo>
                    <a:lnTo>
                      <a:pt x="59" y="83"/>
                    </a:lnTo>
                    <a:lnTo>
                      <a:pt x="45" y="81"/>
                    </a:lnTo>
                    <a:lnTo>
                      <a:pt x="32" y="77"/>
                    </a:lnTo>
                    <a:lnTo>
                      <a:pt x="22" y="71"/>
                    </a:lnTo>
                    <a:lnTo>
                      <a:pt x="13" y="65"/>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74" name="Freeform 244"/>
              <p:cNvSpPr>
                <a:spLocks/>
              </p:cNvSpPr>
              <p:nvPr/>
            </p:nvSpPr>
            <p:spPr bwMode="auto">
              <a:xfrm>
                <a:off x="3427" y="2063"/>
                <a:ext cx="62" cy="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75" name="Freeform 245"/>
              <p:cNvSpPr>
                <a:spLocks/>
              </p:cNvSpPr>
              <p:nvPr/>
            </p:nvSpPr>
            <p:spPr bwMode="auto">
              <a:xfrm>
                <a:off x="3395" y="2028"/>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9"/>
                    </a:lnTo>
                    <a:lnTo>
                      <a:pt x="2" y="34"/>
                    </a:lnTo>
                    <a:lnTo>
                      <a:pt x="4" y="31"/>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1"/>
                    </a:lnTo>
                    <a:lnTo>
                      <a:pt x="145" y="34"/>
                    </a:lnTo>
                    <a:lnTo>
                      <a:pt x="146" y="39"/>
                    </a:lnTo>
                    <a:lnTo>
                      <a:pt x="146" y="42"/>
                    </a:lnTo>
                    <a:lnTo>
                      <a:pt x="146" y="47"/>
                    </a:lnTo>
                    <a:lnTo>
                      <a:pt x="145" y="50"/>
                    </a:lnTo>
                    <a:lnTo>
                      <a:pt x="142" y="55"/>
                    </a:lnTo>
                    <a:lnTo>
                      <a:pt x="140" y="59"/>
                    </a:lnTo>
                    <a:lnTo>
                      <a:pt x="133" y="66"/>
                    </a:lnTo>
                    <a:lnTo>
                      <a:pt x="125" y="73"/>
                    </a:lnTo>
                    <a:lnTo>
                      <a:pt x="114" y="77"/>
                    </a:lnTo>
                    <a:lnTo>
                      <a:pt x="101" y="81"/>
                    </a:lnTo>
                    <a:lnTo>
                      <a:pt x="88" y="83"/>
                    </a:lnTo>
                    <a:lnTo>
                      <a:pt x="73" y="85"/>
                    </a:lnTo>
                    <a:lnTo>
                      <a:pt x="59" y="83"/>
                    </a:lnTo>
                    <a:lnTo>
                      <a:pt x="45" y="81"/>
                    </a:lnTo>
                    <a:lnTo>
                      <a:pt x="32" y="77"/>
                    </a:lnTo>
                    <a:lnTo>
                      <a:pt x="22" y="73"/>
                    </a:lnTo>
                    <a:lnTo>
                      <a:pt x="13" y="66"/>
                    </a:lnTo>
                    <a:lnTo>
                      <a:pt x="6" y="59"/>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76" name="Freeform 246"/>
              <p:cNvSpPr>
                <a:spLocks/>
              </p:cNvSpPr>
              <p:nvPr/>
            </p:nvSpPr>
            <p:spPr bwMode="auto">
              <a:xfrm>
                <a:off x="3427" y="2034"/>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77" name="Freeform 247"/>
              <p:cNvSpPr>
                <a:spLocks/>
              </p:cNvSpPr>
              <p:nvPr/>
            </p:nvSpPr>
            <p:spPr bwMode="auto">
              <a:xfrm>
                <a:off x="3395" y="2000"/>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3"/>
                    </a:lnTo>
                    <a:lnTo>
                      <a:pt x="4" y="30"/>
                    </a:lnTo>
                    <a:lnTo>
                      <a:pt x="6" y="25"/>
                    </a:lnTo>
                    <a:lnTo>
                      <a:pt x="13" y="18"/>
                    </a:lnTo>
                    <a:lnTo>
                      <a:pt x="22" y="12"/>
                    </a:lnTo>
                    <a:lnTo>
                      <a:pt x="32" y="7"/>
                    </a:lnTo>
                    <a:lnTo>
                      <a:pt x="45" y="3"/>
                    </a:lnTo>
                    <a:lnTo>
                      <a:pt x="59" y="0"/>
                    </a:lnTo>
                    <a:lnTo>
                      <a:pt x="73" y="0"/>
                    </a:lnTo>
                    <a:lnTo>
                      <a:pt x="88" y="0"/>
                    </a:lnTo>
                    <a:lnTo>
                      <a:pt x="101" y="3"/>
                    </a:lnTo>
                    <a:lnTo>
                      <a:pt x="114" y="7"/>
                    </a:lnTo>
                    <a:lnTo>
                      <a:pt x="125" y="12"/>
                    </a:lnTo>
                    <a:lnTo>
                      <a:pt x="133" y="18"/>
                    </a:lnTo>
                    <a:lnTo>
                      <a:pt x="140" y="25"/>
                    </a:lnTo>
                    <a:lnTo>
                      <a:pt x="142" y="30"/>
                    </a:lnTo>
                    <a:lnTo>
                      <a:pt x="145" y="33"/>
                    </a:lnTo>
                    <a:lnTo>
                      <a:pt x="146" y="38"/>
                    </a:lnTo>
                    <a:lnTo>
                      <a:pt x="146" y="42"/>
                    </a:lnTo>
                    <a:lnTo>
                      <a:pt x="146" y="46"/>
                    </a:lnTo>
                    <a:lnTo>
                      <a:pt x="145" y="51"/>
                    </a:lnTo>
                    <a:lnTo>
                      <a:pt x="142" y="54"/>
                    </a:lnTo>
                    <a:lnTo>
                      <a:pt x="140" y="58"/>
                    </a:lnTo>
                    <a:lnTo>
                      <a:pt x="133" y="65"/>
                    </a:lnTo>
                    <a:lnTo>
                      <a:pt x="125" y="72"/>
                    </a:lnTo>
                    <a:lnTo>
                      <a:pt x="114" y="77"/>
                    </a:lnTo>
                    <a:lnTo>
                      <a:pt x="101" y="80"/>
                    </a:lnTo>
                    <a:lnTo>
                      <a:pt x="88" y="84"/>
                    </a:lnTo>
                    <a:lnTo>
                      <a:pt x="73" y="84"/>
                    </a:lnTo>
                    <a:lnTo>
                      <a:pt x="59" y="84"/>
                    </a:lnTo>
                    <a:lnTo>
                      <a:pt x="45" y="80"/>
                    </a:lnTo>
                    <a:lnTo>
                      <a:pt x="32" y="77"/>
                    </a:lnTo>
                    <a:lnTo>
                      <a:pt x="22" y="72"/>
                    </a:lnTo>
                    <a:lnTo>
                      <a:pt x="13" y="65"/>
                    </a:lnTo>
                    <a:lnTo>
                      <a:pt x="6" y="58"/>
                    </a:lnTo>
                    <a:lnTo>
                      <a:pt x="4" y="54"/>
                    </a:lnTo>
                    <a:lnTo>
                      <a:pt x="2" y="51"/>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78" name="Freeform 248"/>
              <p:cNvSpPr>
                <a:spLocks/>
              </p:cNvSpPr>
              <p:nvPr/>
            </p:nvSpPr>
            <p:spPr bwMode="auto">
              <a:xfrm>
                <a:off x="3427" y="2006"/>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79" name="Freeform 249"/>
              <p:cNvSpPr>
                <a:spLocks/>
              </p:cNvSpPr>
              <p:nvPr/>
            </p:nvSpPr>
            <p:spPr bwMode="auto">
              <a:xfrm>
                <a:off x="3395" y="1972"/>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3"/>
                    </a:lnTo>
                    <a:lnTo>
                      <a:pt x="4" y="29"/>
                    </a:lnTo>
                    <a:lnTo>
                      <a:pt x="6" y="26"/>
                    </a:lnTo>
                    <a:lnTo>
                      <a:pt x="13" y="18"/>
                    </a:lnTo>
                    <a:lnTo>
                      <a:pt x="22" y="11"/>
                    </a:lnTo>
                    <a:lnTo>
                      <a:pt x="32" y="7"/>
                    </a:lnTo>
                    <a:lnTo>
                      <a:pt x="45" y="3"/>
                    </a:lnTo>
                    <a:lnTo>
                      <a:pt x="59" y="1"/>
                    </a:lnTo>
                    <a:lnTo>
                      <a:pt x="73" y="0"/>
                    </a:lnTo>
                    <a:lnTo>
                      <a:pt x="88" y="1"/>
                    </a:lnTo>
                    <a:lnTo>
                      <a:pt x="101" y="3"/>
                    </a:lnTo>
                    <a:lnTo>
                      <a:pt x="114" y="7"/>
                    </a:lnTo>
                    <a:lnTo>
                      <a:pt x="125" y="11"/>
                    </a:lnTo>
                    <a:lnTo>
                      <a:pt x="133" y="18"/>
                    </a:lnTo>
                    <a:lnTo>
                      <a:pt x="140" y="26"/>
                    </a:lnTo>
                    <a:lnTo>
                      <a:pt x="142" y="29"/>
                    </a:lnTo>
                    <a:lnTo>
                      <a:pt x="145" y="33"/>
                    </a:lnTo>
                    <a:lnTo>
                      <a:pt x="146" y="37"/>
                    </a:lnTo>
                    <a:lnTo>
                      <a:pt x="146" y="42"/>
                    </a:lnTo>
                    <a:lnTo>
                      <a:pt x="146" y="45"/>
                    </a:lnTo>
                    <a:lnTo>
                      <a:pt x="145" y="50"/>
                    </a:lnTo>
                    <a:lnTo>
                      <a:pt x="142" y="54"/>
                    </a:lnTo>
                    <a:lnTo>
                      <a:pt x="140" y="58"/>
                    </a:lnTo>
                    <a:lnTo>
                      <a:pt x="133" y="65"/>
                    </a:lnTo>
                    <a:lnTo>
                      <a:pt x="125" y="71"/>
                    </a:lnTo>
                    <a:lnTo>
                      <a:pt x="114" y="76"/>
                    </a:lnTo>
                    <a:lnTo>
                      <a:pt x="101" y="81"/>
                    </a:lnTo>
                    <a:lnTo>
                      <a:pt x="88" y="83"/>
                    </a:lnTo>
                    <a:lnTo>
                      <a:pt x="73" y="84"/>
                    </a:lnTo>
                    <a:lnTo>
                      <a:pt x="59" y="83"/>
                    </a:lnTo>
                    <a:lnTo>
                      <a:pt x="45" y="81"/>
                    </a:lnTo>
                    <a:lnTo>
                      <a:pt x="32" y="76"/>
                    </a:lnTo>
                    <a:lnTo>
                      <a:pt x="22" y="71"/>
                    </a:lnTo>
                    <a:lnTo>
                      <a:pt x="13" y="65"/>
                    </a:lnTo>
                    <a:lnTo>
                      <a:pt x="6" y="58"/>
                    </a:lnTo>
                    <a:lnTo>
                      <a:pt x="4" y="54"/>
                    </a:lnTo>
                    <a:lnTo>
                      <a:pt x="2" y="50"/>
                    </a:lnTo>
                    <a:lnTo>
                      <a:pt x="0" y="45"/>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80" name="Freeform 250"/>
              <p:cNvSpPr>
                <a:spLocks/>
              </p:cNvSpPr>
              <p:nvPr/>
            </p:nvSpPr>
            <p:spPr bwMode="auto">
              <a:xfrm>
                <a:off x="3427" y="1978"/>
                <a:ext cx="62" cy="9"/>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81" name="Freeform 251"/>
              <p:cNvSpPr>
                <a:spLocks/>
              </p:cNvSpPr>
              <p:nvPr/>
            </p:nvSpPr>
            <p:spPr bwMode="auto">
              <a:xfrm>
                <a:off x="3395" y="1944"/>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8"/>
                    </a:lnTo>
                    <a:lnTo>
                      <a:pt x="146" y="42"/>
                    </a:lnTo>
                    <a:lnTo>
                      <a:pt x="146" y="47"/>
                    </a:lnTo>
                    <a:lnTo>
                      <a:pt x="145" y="50"/>
                    </a:lnTo>
                    <a:lnTo>
                      <a:pt x="142" y="55"/>
                    </a:lnTo>
                    <a:lnTo>
                      <a:pt x="140" y="59"/>
                    </a:lnTo>
                    <a:lnTo>
                      <a:pt x="133" y="66"/>
                    </a:lnTo>
                    <a:lnTo>
                      <a:pt x="125" y="72"/>
                    </a:lnTo>
                    <a:lnTo>
                      <a:pt x="114" y="77"/>
                    </a:lnTo>
                    <a:lnTo>
                      <a:pt x="101" y="81"/>
                    </a:lnTo>
                    <a:lnTo>
                      <a:pt x="88" y="83"/>
                    </a:lnTo>
                    <a:lnTo>
                      <a:pt x="73" y="85"/>
                    </a:lnTo>
                    <a:lnTo>
                      <a:pt x="59" y="83"/>
                    </a:lnTo>
                    <a:lnTo>
                      <a:pt x="45" y="81"/>
                    </a:lnTo>
                    <a:lnTo>
                      <a:pt x="32" y="77"/>
                    </a:lnTo>
                    <a:lnTo>
                      <a:pt x="22" y="72"/>
                    </a:lnTo>
                    <a:lnTo>
                      <a:pt x="13" y="66"/>
                    </a:lnTo>
                    <a:lnTo>
                      <a:pt x="6" y="59"/>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82" name="Freeform 252"/>
              <p:cNvSpPr>
                <a:spLocks/>
              </p:cNvSpPr>
              <p:nvPr/>
            </p:nvSpPr>
            <p:spPr bwMode="auto">
              <a:xfrm>
                <a:off x="3427" y="1950"/>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83" name="Freeform 253"/>
              <p:cNvSpPr>
                <a:spLocks/>
              </p:cNvSpPr>
              <p:nvPr/>
            </p:nvSpPr>
            <p:spPr bwMode="auto">
              <a:xfrm>
                <a:off x="3395" y="1916"/>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9"/>
                    </a:lnTo>
                    <a:lnTo>
                      <a:pt x="2" y="34"/>
                    </a:lnTo>
                    <a:lnTo>
                      <a:pt x="4" y="31"/>
                    </a:lnTo>
                    <a:lnTo>
                      <a:pt x="6" y="26"/>
                    </a:lnTo>
                    <a:lnTo>
                      <a:pt x="13" y="19"/>
                    </a:lnTo>
                    <a:lnTo>
                      <a:pt x="22" y="13"/>
                    </a:lnTo>
                    <a:lnTo>
                      <a:pt x="32" y="8"/>
                    </a:lnTo>
                    <a:lnTo>
                      <a:pt x="45" y="4"/>
                    </a:lnTo>
                    <a:lnTo>
                      <a:pt x="59" y="1"/>
                    </a:lnTo>
                    <a:lnTo>
                      <a:pt x="73" y="0"/>
                    </a:lnTo>
                    <a:lnTo>
                      <a:pt x="88" y="1"/>
                    </a:lnTo>
                    <a:lnTo>
                      <a:pt x="101" y="4"/>
                    </a:lnTo>
                    <a:lnTo>
                      <a:pt x="114" y="8"/>
                    </a:lnTo>
                    <a:lnTo>
                      <a:pt x="125" y="13"/>
                    </a:lnTo>
                    <a:lnTo>
                      <a:pt x="133" y="19"/>
                    </a:lnTo>
                    <a:lnTo>
                      <a:pt x="140" y="26"/>
                    </a:lnTo>
                    <a:lnTo>
                      <a:pt x="142" y="31"/>
                    </a:lnTo>
                    <a:lnTo>
                      <a:pt x="145" y="34"/>
                    </a:lnTo>
                    <a:lnTo>
                      <a:pt x="146" y="39"/>
                    </a:lnTo>
                    <a:lnTo>
                      <a:pt x="146" y="43"/>
                    </a:lnTo>
                    <a:lnTo>
                      <a:pt x="146" y="47"/>
                    </a:lnTo>
                    <a:lnTo>
                      <a:pt x="145" y="51"/>
                    </a:lnTo>
                    <a:lnTo>
                      <a:pt x="142" y="55"/>
                    </a:lnTo>
                    <a:lnTo>
                      <a:pt x="140" y="59"/>
                    </a:lnTo>
                    <a:lnTo>
                      <a:pt x="133" y="66"/>
                    </a:lnTo>
                    <a:lnTo>
                      <a:pt x="125" y="73"/>
                    </a:lnTo>
                    <a:lnTo>
                      <a:pt x="114" y="78"/>
                    </a:lnTo>
                    <a:lnTo>
                      <a:pt x="101" y="81"/>
                    </a:lnTo>
                    <a:lnTo>
                      <a:pt x="88" y="84"/>
                    </a:lnTo>
                    <a:lnTo>
                      <a:pt x="73" y="85"/>
                    </a:lnTo>
                    <a:lnTo>
                      <a:pt x="59" y="84"/>
                    </a:lnTo>
                    <a:lnTo>
                      <a:pt x="45" y="81"/>
                    </a:lnTo>
                    <a:lnTo>
                      <a:pt x="32" y="78"/>
                    </a:lnTo>
                    <a:lnTo>
                      <a:pt x="22" y="73"/>
                    </a:lnTo>
                    <a:lnTo>
                      <a:pt x="13" y="66"/>
                    </a:lnTo>
                    <a:lnTo>
                      <a:pt x="6" y="59"/>
                    </a:lnTo>
                    <a:lnTo>
                      <a:pt x="4" y="55"/>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84" name="Freeform 254"/>
              <p:cNvSpPr>
                <a:spLocks/>
              </p:cNvSpPr>
              <p:nvPr/>
            </p:nvSpPr>
            <p:spPr bwMode="auto">
              <a:xfrm>
                <a:off x="3427" y="1922"/>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85" name="Freeform 255"/>
              <p:cNvSpPr>
                <a:spLocks/>
              </p:cNvSpPr>
              <p:nvPr/>
            </p:nvSpPr>
            <p:spPr bwMode="auto">
              <a:xfrm>
                <a:off x="3395" y="1888"/>
                <a:ext cx="36" cy="21"/>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1"/>
                    </a:moveTo>
                    <a:lnTo>
                      <a:pt x="0" y="37"/>
                    </a:lnTo>
                    <a:lnTo>
                      <a:pt x="2" y="33"/>
                    </a:lnTo>
                    <a:lnTo>
                      <a:pt x="4" y="29"/>
                    </a:lnTo>
                    <a:lnTo>
                      <a:pt x="6" y="26"/>
                    </a:lnTo>
                    <a:lnTo>
                      <a:pt x="13" y="17"/>
                    </a:lnTo>
                    <a:lnTo>
                      <a:pt x="22" y="11"/>
                    </a:lnTo>
                    <a:lnTo>
                      <a:pt x="32" y="7"/>
                    </a:lnTo>
                    <a:lnTo>
                      <a:pt x="45" y="2"/>
                    </a:lnTo>
                    <a:lnTo>
                      <a:pt x="59" y="0"/>
                    </a:lnTo>
                    <a:lnTo>
                      <a:pt x="73" y="0"/>
                    </a:lnTo>
                    <a:lnTo>
                      <a:pt x="88" y="0"/>
                    </a:lnTo>
                    <a:lnTo>
                      <a:pt x="101" y="2"/>
                    </a:lnTo>
                    <a:lnTo>
                      <a:pt x="114" y="7"/>
                    </a:lnTo>
                    <a:lnTo>
                      <a:pt x="125" y="11"/>
                    </a:lnTo>
                    <a:lnTo>
                      <a:pt x="133" y="17"/>
                    </a:lnTo>
                    <a:lnTo>
                      <a:pt x="140" y="26"/>
                    </a:lnTo>
                    <a:lnTo>
                      <a:pt x="142" y="29"/>
                    </a:lnTo>
                    <a:lnTo>
                      <a:pt x="145" y="33"/>
                    </a:lnTo>
                    <a:lnTo>
                      <a:pt x="146" y="37"/>
                    </a:lnTo>
                    <a:lnTo>
                      <a:pt x="146" y="41"/>
                    </a:lnTo>
                    <a:lnTo>
                      <a:pt x="146" y="45"/>
                    </a:lnTo>
                    <a:lnTo>
                      <a:pt x="145" y="50"/>
                    </a:lnTo>
                    <a:lnTo>
                      <a:pt x="142" y="54"/>
                    </a:lnTo>
                    <a:lnTo>
                      <a:pt x="140" y="57"/>
                    </a:lnTo>
                    <a:lnTo>
                      <a:pt x="133" y="65"/>
                    </a:lnTo>
                    <a:lnTo>
                      <a:pt x="125" y="71"/>
                    </a:lnTo>
                    <a:lnTo>
                      <a:pt x="114" y="76"/>
                    </a:lnTo>
                    <a:lnTo>
                      <a:pt x="101" y="81"/>
                    </a:lnTo>
                    <a:lnTo>
                      <a:pt x="88" y="83"/>
                    </a:lnTo>
                    <a:lnTo>
                      <a:pt x="73" y="83"/>
                    </a:lnTo>
                    <a:lnTo>
                      <a:pt x="59" y="83"/>
                    </a:lnTo>
                    <a:lnTo>
                      <a:pt x="45" y="81"/>
                    </a:lnTo>
                    <a:lnTo>
                      <a:pt x="32" y="76"/>
                    </a:lnTo>
                    <a:lnTo>
                      <a:pt x="22" y="71"/>
                    </a:lnTo>
                    <a:lnTo>
                      <a:pt x="13" y="65"/>
                    </a:lnTo>
                    <a:lnTo>
                      <a:pt x="6" y="57"/>
                    </a:lnTo>
                    <a:lnTo>
                      <a:pt x="4" y="54"/>
                    </a:lnTo>
                    <a:lnTo>
                      <a:pt x="2" y="50"/>
                    </a:lnTo>
                    <a:lnTo>
                      <a:pt x="0" y="45"/>
                    </a:lnTo>
                    <a:lnTo>
                      <a:pt x="0" y="41"/>
                    </a:lnTo>
                    <a:close/>
                  </a:path>
                </a:pathLst>
              </a:custGeom>
              <a:solidFill>
                <a:srgbClr val="565166"/>
              </a:solidFill>
              <a:ln w="9525">
                <a:noFill/>
                <a:round/>
                <a:headEnd/>
                <a:tailEnd/>
              </a:ln>
            </p:spPr>
            <p:txBody>
              <a:bodyPr/>
              <a:lstStyle/>
              <a:p>
                <a:pPr eaLnBrk="1" hangingPunct="1"/>
                <a:endParaRPr lang="pt-BR" u="none"/>
              </a:p>
            </p:txBody>
          </p:sp>
          <p:sp>
            <p:nvSpPr>
              <p:cNvPr id="459986" name="Freeform 256"/>
              <p:cNvSpPr>
                <a:spLocks/>
              </p:cNvSpPr>
              <p:nvPr/>
            </p:nvSpPr>
            <p:spPr bwMode="auto">
              <a:xfrm>
                <a:off x="3427" y="1894"/>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87" name="Freeform 257"/>
              <p:cNvSpPr>
                <a:spLocks/>
              </p:cNvSpPr>
              <p:nvPr/>
            </p:nvSpPr>
            <p:spPr bwMode="auto">
              <a:xfrm>
                <a:off x="3395" y="1860"/>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4"/>
                    </a:lnTo>
                    <a:lnTo>
                      <a:pt x="4" y="29"/>
                    </a:lnTo>
                    <a:lnTo>
                      <a:pt x="6" y="26"/>
                    </a:lnTo>
                    <a:lnTo>
                      <a:pt x="13" y="19"/>
                    </a:lnTo>
                    <a:lnTo>
                      <a:pt x="22" y="12"/>
                    </a:lnTo>
                    <a:lnTo>
                      <a:pt x="32" y="7"/>
                    </a:lnTo>
                    <a:lnTo>
                      <a:pt x="45" y="3"/>
                    </a:lnTo>
                    <a:lnTo>
                      <a:pt x="59" y="1"/>
                    </a:lnTo>
                    <a:lnTo>
                      <a:pt x="73" y="0"/>
                    </a:lnTo>
                    <a:lnTo>
                      <a:pt x="88" y="1"/>
                    </a:lnTo>
                    <a:lnTo>
                      <a:pt x="101" y="3"/>
                    </a:lnTo>
                    <a:lnTo>
                      <a:pt x="114" y="7"/>
                    </a:lnTo>
                    <a:lnTo>
                      <a:pt x="125" y="12"/>
                    </a:lnTo>
                    <a:lnTo>
                      <a:pt x="133" y="19"/>
                    </a:lnTo>
                    <a:lnTo>
                      <a:pt x="140" y="26"/>
                    </a:lnTo>
                    <a:lnTo>
                      <a:pt x="142" y="29"/>
                    </a:lnTo>
                    <a:lnTo>
                      <a:pt x="145" y="34"/>
                    </a:lnTo>
                    <a:lnTo>
                      <a:pt x="146" y="38"/>
                    </a:lnTo>
                    <a:lnTo>
                      <a:pt x="146" y="42"/>
                    </a:lnTo>
                    <a:lnTo>
                      <a:pt x="146" y="46"/>
                    </a:lnTo>
                    <a:lnTo>
                      <a:pt x="145" y="50"/>
                    </a:lnTo>
                    <a:lnTo>
                      <a:pt x="142" y="54"/>
                    </a:lnTo>
                    <a:lnTo>
                      <a:pt x="140" y="59"/>
                    </a:lnTo>
                    <a:lnTo>
                      <a:pt x="133" y="66"/>
                    </a:lnTo>
                    <a:lnTo>
                      <a:pt x="125" y="72"/>
                    </a:lnTo>
                    <a:lnTo>
                      <a:pt x="114" y="77"/>
                    </a:lnTo>
                    <a:lnTo>
                      <a:pt x="101" y="81"/>
                    </a:lnTo>
                    <a:lnTo>
                      <a:pt x="88" y="83"/>
                    </a:lnTo>
                    <a:lnTo>
                      <a:pt x="73" y="84"/>
                    </a:lnTo>
                    <a:lnTo>
                      <a:pt x="59" y="83"/>
                    </a:lnTo>
                    <a:lnTo>
                      <a:pt x="45" y="81"/>
                    </a:lnTo>
                    <a:lnTo>
                      <a:pt x="32" y="77"/>
                    </a:lnTo>
                    <a:lnTo>
                      <a:pt x="22" y="72"/>
                    </a:lnTo>
                    <a:lnTo>
                      <a:pt x="13" y="66"/>
                    </a:lnTo>
                    <a:lnTo>
                      <a:pt x="6" y="59"/>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88" name="Freeform 258"/>
              <p:cNvSpPr>
                <a:spLocks/>
              </p:cNvSpPr>
              <p:nvPr/>
            </p:nvSpPr>
            <p:spPr bwMode="auto">
              <a:xfrm>
                <a:off x="3427" y="1866"/>
                <a:ext cx="62" cy="8"/>
              </a:xfrm>
              <a:custGeom>
                <a:avLst/>
                <a:gdLst>
                  <a:gd name="T0" fmla="*/ 0 w 249"/>
                  <a:gd name="T1" fmla="*/ 0 h 32"/>
                  <a:gd name="T2" fmla="*/ 0 w 249"/>
                  <a:gd name="T3" fmla="*/ 0 h 32"/>
                  <a:gd name="T4" fmla="*/ 0 w 249"/>
                  <a:gd name="T5" fmla="*/ 0 h 32"/>
                  <a:gd name="T6" fmla="*/ 0 w 249"/>
                  <a:gd name="T7" fmla="*/ 0 h 32"/>
                  <a:gd name="T8" fmla="*/ 0 w 249"/>
                  <a:gd name="T9" fmla="*/ 0 h 32"/>
                  <a:gd name="T10" fmla="*/ 0 w 249"/>
                  <a:gd name="T11" fmla="*/ 0 h 32"/>
                  <a:gd name="T12" fmla="*/ 0 w 249"/>
                  <a:gd name="T13" fmla="*/ 0 h 32"/>
                  <a:gd name="T14" fmla="*/ 0 w 249"/>
                  <a:gd name="T15" fmla="*/ 0 h 32"/>
                  <a:gd name="T16" fmla="*/ 0 w 249"/>
                  <a:gd name="T17" fmla="*/ 0 h 32"/>
                  <a:gd name="T18" fmla="*/ 0 w 249"/>
                  <a:gd name="T19" fmla="*/ 0 h 32"/>
                  <a:gd name="T20" fmla="*/ 0 w 249"/>
                  <a:gd name="T21" fmla="*/ 0 h 32"/>
                  <a:gd name="T22" fmla="*/ 0 w 249"/>
                  <a:gd name="T23" fmla="*/ 0 h 32"/>
                  <a:gd name="T24" fmla="*/ 0 w 249"/>
                  <a:gd name="T25" fmla="*/ 0 h 32"/>
                  <a:gd name="T26" fmla="*/ 0 w 249"/>
                  <a:gd name="T27" fmla="*/ 0 h 32"/>
                  <a:gd name="T28" fmla="*/ 0 w 249"/>
                  <a:gd name="T29" fmla="*/ 0 h 32"/>
                  <a:gd name="T30" fmla="*/ 0 w 249"/>
                  <a:gd name="T31" fmla="*/ 0 h 32"/>
                  <a:gd name="T32" fmla="*/ 0 w 249"/>
                  <a:gd name="T33" fmla="*/ 0 h 32"/>
                  <a:gd name="T34" fmla="*/ 0 w 249"/>
                  <a:gd name="T35" fmla="*/ 0 h 32"/>
                  <a:gd name="T36" fmla="*/ 0 w 249"/>
                  <a:gd name="T37" fmla="*/ 0 h 32"/>
                  <a:gd name="T38" fmla="*/ 0 w 249"/>
                  <a:gd name="T39" fmla="*/ 0 h 32"/>
                  <a:gd name="T40" fmla="*/ 0 w 249"/>
                  <a:gd name="T41" fmla="*/ 0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2"/>
                  <a:gd name="T65" fmla="*/ 249 w 249"/>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2">
                    <a:moveTo>
                      <a:pt x="0" y="32"/>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2"/>
                    </a:lnTo>
                    <a:lnTo>
                      <a:pt x="217" y="32"/>
                    </a:lnTo>
                    <a:lnTo>
                      <a:pt x="187" y="32"/>
                    </a:lnTo>
                    <a:lnTo>
                      <a:pt x="155" y="32"/>
                    </a:lnTo>
                    <a:lnTo>
                      <a:pt x="125" y="32"/>
                    </a:lnTo>
                    <a:lnTo>
                      <a:pt x="93" y="32"/>
                    </a:lnTo>
                    <a:lnTo>
                      <a:pt x="62" y="32"/>
                    </a:lnTo>
                    <a:lnTo>
                      <a:pt x="31" y="32"/>
                    </a:lnTo>
                    <a:lnTo>
                      <a:pt x="0" y="32"/>
                    </a:lnTo>
                    <a:close/>
                  </a:path>
                </a:pathLst>
              </a:custGeom>
              <a:solidFill>
                <a:srgbClr val="565166"/>
              </a:solidFill>
              <a:ln w="9525">
                <a:noFill/>
                <a:round/>
                <a:headEnd/>
                <a:tailEnd/>
              </a:ln>
            </p:spPr>
            <p:txBody>
              <a:bodyPr/>
              <a:lstStyle/>
              <a:p>
                <a:pPr eaLnBrk="1" hangingPunct="1"/>
                <a:endParaRPr lang="pt-BR" u="none"/>
              </a:p>
            </p:txBody>
          </p:sp>
          <p:sp>
            <p:nvSpPr>
              <p:cNvPr id="459989" name="Freeform 259"/>
              <p:cNvSpPr>
                <a:spLocks/>
              </p:cNvSpPr>
              <p:nvPr/>
            </p:nvSpPr>
            <p:spPr bwMode="auto">
              <a:xfrm>
                <a:off x="3395" y="1832"/>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30"/>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0"/>
                    </a:lnTo>
                    <a:lnTo>
                      <a:pt x="145" y="34"/>
                    </a:lnTo>
                    <a:lnTo>
                      <a:pt x="146" y="38"/>
                    </a:lnTo>
                    <a:lnTo>
                      <a:pt x="146" y="42"/>
                    </a:lnTo>
                    <a:lnTo>
                      <a:pt x="146" y="47"/>
                    </a:lnTo>
                    <a:lnTo>
                      <a:pt x="145" y="51"/>
                    </a:lnTo>
                    <a:lnTo>
                      <a:pt x="142" y="55"/>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90" name="Freeform 260"/>
              <p:cNvSpPr>
                <a:spLocks/>
              </p:cNvSpPr>
              <p:nvPr/>
            </p:nvSpPr>
            <p:spPr bwMode="auto">
              <a:xfrm>
                <a:off x="3427" y="1838"/>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91" name="Freeform 261"/>
              <p:cNvSpPr>
                <a:spLocks/>
              </p:cNvSpPr>
              <p:nvPr/>
            </p:nvSpPr>
            <p:spPr bwMode="auto">
              <a:xfrm>
                <a:off x="3395" y="1803"/>
                <a:ext cx="36" cy="22"/>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9"/>
                    </a:lnTo>
                    <a:lnTo>
                      <a:pt x="2" y="35"/>
                    </a:lnTo>
                    <a:lnTo>
                      <a:pt x="4" y="31"/>
                    </a:lnTo>
                    <a:lnTo>
                      <a:pt x="6" y="26"/>
                    </a:lnTo>
                    <a:lnTo>
                      <a:pt x="13" y="19"/>
                    </a:lnTo>
                    <a:lnTo>
                      <a:pt x="22" y="13"/>
                    </a:lnTo>
                    <a:lnTo>
                      <a:pt x="32" y="9"/>
                    </a:lnTo>
                    <a:lnTo>
                      <a:pt x="45" y="4"/>
                    </a:lnTo>
                    <a:lnTo>
                      <a:pt x="59" y="2"/>
                    </a:lnTo>
                    <a:lnTo>
                      <a:pt x="73" y="0"/>
                    </a:lnTo>
                    <a:lnTo>
                      <a:pt x="88" y="2"/>
                    </a:lnTo>
                    <a:lnTo>
                      <a:pt x="101" y="4"/>
                    </a:lnTo>
                    <a:lnTo>
                      <a:pt x="114" y="9"/>
                    </a:lnTo>
                    <a:lnTo>
                      <a:pt x="125" y="13"/>
                    </a:lnTo>
                    <a:lnTo>
                      <a:pt x="133" y="19"/>
                    </a:lnTo>
                    <a:lnTo>
                      <a:pt x="140" y="26"/>
                    </a:lnTo>
                    <a:lnTo>
                      <a:pt x="142" y="31"/>
                    </a:lnTo>
                    <a:lnTo>
                      <a:pt x="145" y="35"/>
                    </a:lnTo>
                    <a:lnTo>
                      <a:pt x="146" y="39"/>
                    </a:lnTo>
                    <a:lnTo>
                      <a:pt x="146" y="43"/>
                    </a:lnTo>
                    <a:lnTo>
                      <a:pt x="146" y="47"/>
                    </a:lnTo>
                    <a:lnTo>
                      <a:pt x="145" y="52"/>
                    </a:lnTo>
                    <a:lnTo>
                      <a:pt x="142" y="56"/>
                    </a:lnTo>
                    <a:lnTo>
                      <a:pt x="140" y="59"/>
                    </a:lnTo>
                    <a:lnTo>
                      <a:pt x="133" y="66"/>
                    </a:lnTo>
                    <a:lnTo>
                      <a:pt x="125" y="73"/>
                    </a:lnTo>
                    <a:lnTo>
                      <a:pt x="114" y="78"/>
                    </a:lnTo>
                    <a:lnTo>
                      <a:pt x="101" y="82"/>
                    </a:lnTo>
                    <a:lnTo>
                      <a:pt x="88" y="84"/>
                    </a:lnTo>
                    <a:lnTo>
                      <a:pt x="73" y="85"/>
                    </a:lnTo>
                    <a:lnTo>
                      <a:pt x="59" y="84"/>
                    </a:lnTo>
                    <a:lnTo>
                      <a:pt x="45" y="82"/>
                    </a:lnTo>
                    <a:lnTo>
                      <a:pt x="32" y="78"/>
                    </a:lnTo>
                    <a:lnTo>
                      <a:pt x="22" y="73"/>
                    </a:lnTo>
                    <a:lnTo>
                      <a:pt x="13" y="66"/>
                    </a:lnTo>
                    <a:lnTo>
                      <a:pt x="6" y="59"/>
                    </a:lnTo>
                    <a:lnTo>
                      <a:pt x="4" y="56"/>
                    </a:lnTo>
                    <a:lnTo>
                      <a:pt x="2" y="52"/>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92" name="Freeform 262"/>
              <p:cNvSpPr>
                <a:spLocks/>
              </p:cNvSpPr>
              <p:nvPr/>
            </p:nvSpPr>
            <p:spPr bwMode="auto">
              <a:xfrm>
                <a:off x="3427" y="1810"/>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93" name="Freeform 263"/>
              <p:cNvSpPr>
                <a:spLocks/>
              </p:cNvSpPr>
              <p:nvPr/>
            </p:nvSpPr>
            <p:spPr bwMode="auto">
              <a:xfrm>
                <a:off x="3395" y="1775"/>
                <a:ext cx="36" cy="21"/>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2"/>
                    </a:moveTo>
                    <a:lnTo>
                      <a:pt x="0" y="38"/>
                    </a:lnTo>
                    <a:lnTo>
                      <a:pt x="2" y="33"/>
                    </a:lnTo>
                    <a:lnTo>
                      <a:pt x="4" y="29"/>
                    </a:lnTo>
                    <a:lnTo>
                      <a:pt x="6" y="26"/>
                    </a:lnTo>
                    <a:lnTo>
                      <a:pt x="13" y="19"/>
                    </a:lnTo>
                    <a:lnTo>
                      <a:pt x="22" y="12"/>
                    </a:lnTo>
                    <a:lnTo>
                      <a:pt x="32" y="7"/>
                    </a:lnTo>
                    <a:lnTo>
                      <a:pt x="45" y="3"/>
                    </a:lnTo>
                    <a:lnTo>
                      <a:pt x="59" y="0"/>
                    </a:lnTo>
                    <a:lnTo>
                      <a:pt x="73" y="0"/>
                    </a:lnTo>
                    <a:lnTo>
                      <a:pt x="88" y="0"/>
                    </a:lnTo>
                    <a:lnTo>
                      <a:pt x="101" y="3"/>
                    </a:lnTo>
                    <a:lnTo>
                      <a:pt x="114" y="7"/>
                    </a:lnTo>
                    <a:lnTo>
                      <a:pt x="125" y="12"/>
                    </a:lnTo>
                    <a:lnTo>
                      <a:pt x="133" y="19"/>
                    </a:lnTo>
                    <a:lnTo>
                      <a:pt x="140" y="26"/>
                    </a:lnTo>
                    <a:lnTo>
                      <a:pt x="142" y="29"/>
                    </a:lnTo>
                    <a:lnTo>
                      <a:pt x="145" y="33"/>
                    </a:lnTo>
                    <a:lnTo>
                      <a:pt x="146" y="38"/>
                    </a:lnTo>
                    <a:lnTo>
                      <a:pt x="146" y="42"/>
                    </a:lnTo>
                    <a:lnTo>
                      <a:pt x="146" y="46"/>
                    </a:lnTo>
                    <a:lnTo>
                      <a:pt x="145" y="50"/>
                    </a:lnTo>
                    <a:lnTo>
                      <a:pt x="142" y="54"/>
                    </a:lnTo>
                    <a:lnTo>
                      <a:pt x="140" y="59"/>
                    </a:lnTo>
                    <a:lnTo>
                      <a:pt x="133" y="66"/>
                    </a:lnTo>
                    <a:lnTo>
                      <a:pt x="125" y="72"/>
                    </a:lnTo>
                    <a:lnTo>
                      <a:pt x="114" y="76"/>
                    </a:lnTo>
                    <a:lnTo>
                      <a:pt x="101" y="81"/>
                    </a:lnTo>
                    <a:lnTo>
                      <a:pt x="88" y="83"/>
                    </a:lnTo>
                    <a:lnTo>
                      <a:pt x="73" y="83"/>
                    </a:lnTo>
                    <a:lnTo>
                      <a:pt x="59" y="83"/>
                    </a:lnTo>
                    <a:lnTo>
                      <a:pt x="45" y="81"/>
                    </a:lnTo>
                    <a:lnTo>
                      <a:pt x="32" y="76"/>
                    </a:lnTo>
                    <a:lnTo>
                      <a:pt x="22" y="72"/>
                    </a:lnTo>
                    <a:lnTo>
                      <a:pt x="13" y="66"/>
                    </a:lnTo>
                    <a:lnTo>
                      <a:pt x="6" y="59"/>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94" name="Freeform 264"/>
              <p:cNvSpPr>
                <a:spLocks/>
              </p:cNvSpPr>
              <p:nvPr/>
            </p:nvSpPr>
            <p:spPr bwMode="auto">
              <a:xfrm>
                <a:off x="3427" y="1781"/>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95" name="Freeform 265"/>
              <p:cNvSpPr>
                <a:spLocks/>
              </p:cNvSpPr>
              <p:nvPr/>
            </p:nvSpPr>
            <p:spPr bwMode="auto">
              <a:xfrm>
                <a:off x="3395" y="1747"/>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30"/>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0"/>
                    </a:lnTo>
                    <a:lnTo>
                      <a:pt x="145" y="34"/>
                    </a:lnTo>
                    <a:lnTo>
                      <a:pt x="146" y="38"/>
                    </a:lnTo>
                    <a:lnTo>
                      <a:pt x="146" y="42"/>
                    </a:lnTo>
                    <a:lnTo>
                      <a:pt x="146" y="47"/>
                    </a:lnTo>
                    <a:lnTo>
                      <a:pt x="145" y="51"/>
                    </a:lnTo>
                    <a:lnTo>
                      <a:pt x="142" y="55"/>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59996" name="Freeform 266"/>
              <p:cNvSpPr>
                <a:spLocks/>
              </p:cNvSpPr>
              <p:nvPr/>
            </p:nvSpPr>
            <p:spPr bwMode="auto">
              <a:xfrm>
                <a:off x="3427" y="1753"/>
                <a:ext cx="62" cy="9"/>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59997" name="Freeform 267"/>
              <p:cNvSpPr>
                <a:spLocks/>
              </p:cNvSpPr>
              <p:nvPr/>
            </p:nvSpPr>
            <p:spPr bwMode="auto">
              <a:xfrm>
                <a:off x="3395" y="1719"/>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5"/>
                    </a:lnTo>
                    <a:lnTo>
                      <a:pt x="4" y="30"/>
                    </a:lnTo>
                    <a:lnTo>
                      <a:pt x="6" y="26"/>
                    </a:lnTo>
                    <a:lnTo>
                      <a:pt x="13" y="19"/>
                    </a:lnTo>
                    <a:lnTo>
                      <a:pt x="22" y="13"/>
                    </a:lnTo>
                    <a:lnTo>
                      <a:pt x="32" y="8"/>
                    </a:lnTo>
                    <a:lnTo>
                      <a:pt x="45" y="4"/>
                    </a:lnTo>
                    <a:lnTo>
                      <a:pt x="59" y="2"/>
                    </a:lnTo>
                    <a:lnTo>
                      <a:pt x="73" y="0"/>
                    </a:lnTo>
                    <a:lnTo>
                      <a:pt x="88" y="2"/>
                    </a:lnTo>
                    <a:lnTo>
                      <a:pt x="101" y="4"/>
                    </a:lnTo>
                    <a:lnTo>
                      <a:pt x="114" y="8"/>
                    </a:lnTo>
                    <a:lnTo>
                      <a:pt x="125" y="13"/>
                    </a:lnTo>
                    <a:lnTo>
                      <a:pt x="133" y="19"/>
                    </a:lnTo>
                    <a:lnTo>
                      <a:pt x="140" y="26"/>
                    </a:lnTo>
                    <a:lnTo>
                      <a:pt x="142" y="30"/>
                    </a:lnTo>
                    <a:lnTo>
                      <a:pt x="145" y="35"/>
                    </a:lnTo>
                    <a:lnTo>
                      <a:pt x="146" y="38"/>
                    </a:lnTo>
                    <a:lnTo>
                      <a:pt x="146" y="43"/>
                    </a:lnTo>
                    <a:lnTo>
                      <a:pt x="146" y="47"/>
                    </a:lnTo>
                    <a:lnTo>
                      <a:pt x="145" y="51"/>
                    </a:lnTo>
                    <a:lnTo>
                      <a:pt x="142" y="56"/>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6"/>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59998" name="Freeform 268"/>
              <p:cNvSpPr>
                <a:spLocks/>
              </p:cNvSpPr>
              <p:nvPr/>
            </p:nvSpPr>
            <p:spPr bwMode="auto">
              <a:xfrm>
                <a:off x="3427" y="1725"/>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59999" name="Freeform 269"/>
              <p:cNvSpPr>
                <a:spLocks/>
              </p:cNvSpPr>
              <p:nvPr/>
            </p:nvSpPr>
            <p:spPr bwMode="auto">
              <a:xfrm>
                <a:off x="3395" y="1691"/>
                <a:ext cx="36" cy="21"/>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1"/>
                    </a:moveTo>
                    <a:lnTo>
                      <a:pt x="0" y="37"/>
                    </a:lnTo>
                    <a:lnTo>
                      <a:pt x="2" y="33"/>
                    </a:lnTo>
                    <a:lnTo>
                      <a:pt x="4" y="29"/>
                    </a:lnTo>
                    <a:lnTo>
                      <a:pt x="6" y="25"/>
                    </a:lnTo>
                    <a:lnTo>
                      <a:pt x="13" y="18"/>
                    </a:lnTo>
                    <a:lnTo>
                      <a:pt x="22" y="12"/>
                    </a:lnTo>
                    <a:lnTo>
                      <a:pt x="32" y="7"/>
                    </a:lnTo>
                    <a:lnTo>
                      <a:pt x="45" y="2"/>
                    </a:lnTo>
                    <a:lnTo>
                      <a:pt x="59" y="0"/>
                    </a:lnTo>
                    <a:lnTo>
                      <a:pt x="73" y="0"/>
                    </a:lnTo>
                    <a:lnTo>
                      <a:pt x="88" y="0"/>
                    </a:lnTo>
                    <a:lnTo>
                      <a:pt x="101" y="2"/>
                    </a:lnTo>
                    <a:lnTo>
                      <a:pt x="114" y="7"/>
                    </a:lnTo>
                    <a:lnTo>
                      <a:pt x="125" y="12"/>
                    </a:lnTo>
                    <a:lnTo>
                      <a:pt x="133" y="18"/>
                    </a:lnTo>
                    <a:lnTo>
                      <a:pt x="140" y="25"/>
                    </a:lnTo>
                    <a:lnTo>
                      <a:pt x="142" y="29"/>
                    </a:lnTo>
                    <a:lnTo>
                      <a:pt x="145" y="33"/>
                    </a:lnTo>
                    <a:lnTo>
                      <a:pt x="146" y="37"/>
                    </a:lnTo>
                    <a:lnTo>
                      <a:pt x="146" y="41"/>
                    </a:lnTo>
                    <a:lnTo>
                      <a:pt x="146" y="46"/>
                    </a:lnTo>
                    <a:lnTo>
                      <a:pt x="145" y="50"/>
                    </a:lnTo>
                    <a:lnTo>
                      <a:pt x="142" y="54"/>
                    </a:lnTo>
                    <a:lnTo>
                      <a:pt x="140" y="57"/>
                    </a:lnTo>
                    <a:lnTo>
                      <a:pt x="133" y="64"/>
                    </a:lnTo>
                    <a:lnTo>
                      <a:pt x="125" y="72"/>
                    </a:lnTo>
                    <a:lnTo>
                      <a:pt x="114" y="76"/>
                    </a:lnTo>
                    <a:lnTo>
                      <a:pt x="101" y="80"/>
                    </a:lnTo>
                    <a:lnTo>
                      <a:pt x="88" y="83"/>
                    </a:lnTo>
                    <a:lnTo>
                      <a:pt x="73" y="83"/>
                    </a:lnTo>
                    <a:lnTo>
                      <a:pt x="59" y="83"/>
                    </a:lnTo>
                    <a:lnTo>
                      <a:pt x="45" y="80"/>
                    </a:lnTo>
                    <a:lnTo>
                      <a:pt x="32" y="76"/>
                    </a:lnTo>
                    <a:lnTo>
                      <a:pt x="22" y="72"/>
                    </a:lnTo>
                    <a:lnTo>
                      <a:pt x="13" y="64"/>
                    </a:lnTo>
                    <a:lnTo>
                      <a:pt x="6" y="57"/>
                    </a:lnTo>
                    <a:lnTo>
                      <a:pt x="4" y="54"/>
                    </a:lnTo>
                    <a:lnTo>
                      <a:pt x="2" y="50"/>
                    </a:lnTo>
                    <a:lnTo>
                      <a:pt x="0" y="46"/>
                    </a:lnTo>
                    <a:lnTo>
                      <a:pt x="0" y="41"/>
                    </a:lnTo>
                    <a:close/>
                  </a:path>
                </a:pathLst>
              </a:custGeom>
              <a:solidFill>
                <a:srgbClr val="565166"/>
              </a:solidFill>
              <a:ln w="9525">
                <a:noFill/>
                <a:round/>
                <a:headEnd/>
                <a:tailEnd/>
              </a:ln>
            </p:spPr>
            <p:txBody>
              <a:bodyPr/>
              <a:lstStyle/>
              <a:p>
                <a:pPr eaLnBrk="1" hangingPunct="1"/>
                <a:endParaRPr lang="pt-BR" u="none"/>
              </a:p>
            </p:txBody>
          </p:sp>
          <p:sp>
            <p:nvSpPr>
              <p:cNvPr id="460000" name="Freeform 270"/>
              <p:cNvSpPr>
                <a:spLocks/>
              </p:cNvSpPr>
              <p:nvPr/>
            </p:nvSpPr>
            <p:spPr bwMode="auto">
              <a:xfrm>
                <a:off x="3427" y="1697"/>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01" name="Freeform 271"/>
              <p:cNvSpPr>
                <a:spLocks/>
              </p:cNvSpPr>
              <p:nvPr/>
            </p:nvSpPr>
            <p:spPr bwMode="auto">
              <a:xfrm>
                <a:off x="3395" y="1663"/>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3"/>
                    </a:lnTo>
                    <a:lnTo>
                      <a:pt x="4" y="30"/>
                    </a:lnTo>
                    <a:lnTo>
                      <a:pt x="6" y="26"/>
                    </a:lnTo>
                    <a:lnTo>
                      <a:pt x="13" y="19"/>
                    </a:lnTo>
                    <a:lnTo>
                      <a:pt x="22" y="12"/>
                    </a:lnTo>
                    <a:lnTo>
                      <a:pt x="32" y="7"/>
                    </a:lnTo>
                    <a:lnTo>
                      <a:pt x="45" y="4"/>
                    </a:lnTo>
                    <a:lnTo>
                      <a:pt x="59" y="1"/>
                    </a:lnTo>
                    <a:lnTo>
                      <a:pt x="73" y="0"/>
                    </a:lnTo>
                    <a:lnTo>
                      <a:pt x="88" y="1"/>
                    </a:lnTo>
                    <a:lnTo>
                      <a:pt x="101" y="4"/>
                    </a:lnTo>
                    <a:lnTo>
                      <a:pt x="114" y="7"/>
                    </a:lnTo>
                    <a:lnTo>
                      <a:pt x="125" y="12"/>
                    </a:lnTo>
                    <a:lnTo>
                      <a:pt x="133" y="19"/>
                    </a:lnTo>
                    <a:lnTo>
                      <a:pt x="140" y="26"/>
                    </a:lnTo>
                    <a:lnTo>
                      <a:pt x="142" y="30"/>
                    </a:lnTo>
                    <a:lnTo>
                      <a:pt x="145" y="33"/>
                    </a:lnTo>
                    <a:lnTo>
                      <a:pt x="146" y="38"/>
                    </a:lnTo>
                    <a:lnTo>
                      <a:pt x="146" y="42"/>
                    </a:lnTo>
                    <a:lnTo>
                      <a:pt x="146" y="46"/>
                    </a:lnTo>
                    <a:lnTo>
                      <a:pt x="145" y="51"/>
                    </a:lnTo>
                    <a:lnTo>
                      <a:pt x="142" y="54"/>
                    </a:lnTo>
                    <a:lnTo>
                      <a:pt x="140" y="59"/>
                    </a:lnTo>
                    <a:lnTo>
                      <a:pt x="133" y="66"/>
                    </a:lnTo>
                    <a:lnTo>
                      <a:pt x="125" y="72"/>
                    </a:lnTo>
                    <a:lnTo>
                      <a:pt x="114" y="77"/>
                    </a:lnTo>
                    <a:lnTo>
                      <a:pt x="101" y="81"/>
                    </a:lnTo>
                    <a:lnTo>
                      <a:pt x="88" y="84"/>
                    </a:lnTo>
                    <a:lnTo>
                      <a:pt x="73" y="85"/>
                    </a:lnTo>
                    <a:lnTo>
                      <a:pt x="59" y="84"/>
                    </a:lnTo>
                    <a:lnTo>
                      <a:pt x="45" y="81"/>
                    </a:lnTo>
                    <a:lnTo>
                      <a:pt x="32" y="77"/>
                    </a:lnTo>
                    <a:lnTo>
                      <a:pt x="22" y="72"/>
                    </a:lnTo>
                    <a:lnTo>
                      <a:pt x="13" y="66"/>
                    </a:lnTo>
                    <a:lnTo>
                      <a:pt x="6" y="59"/>
                    </a:lnTo>
                    <a:lnTo>
                      <a:pt x="4" y="54"/>
                    </a:lnTo>
                    <a:lnTo>
                      <a:pt x="2" y="51"/>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02" name="Freeform 272"/>
              <p:cNvSpPr>
                <a:spLocks/>
              </p:cNvSpPr>
              <p:nvPr/>
            </p:nvSpPr>
            <p:spPr bwMode="auto">
              <a:xfrm>
                <a:off x="3427" y="1669"/>
                <a:ext cx="62" cy="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60003" name="Freeform 273"/>
              <p:cNvSpPr>
                <a:spLocks/>
              </p:cNvSpPr>
              <p:nvPr/>
            </p:nvSpPr>
            <p:spPr bwMode="auto">
              <a:xfrm>
                <a:off x="3395" y="1635"/>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5"/>
                    </a:lnTo>
                    <a:lnTo>
                      <a:pt x="4" y="30"/>
                    </a:lnTo>
                    <a:lnTo>
                      <a:pt x="6" y="26"/>
                    </a:lnTo>
                    <a:lnTo>
                      <a:pt x="13" y="19"/>
                    </a:lnTo>
                    <a:lnTo>
                      <a:pt x="22" y="13"/>
                    </a:lnTo>
                    <a:lnTo>
                      <a:pt x="32" y="7"/>
                    </a:lnTo>
                    <a:lnTo>
                      <a:pt x="45" y="4"/>
                    </a:lnTo>
                    <a:lnTo>
                      <a:pt x="59" y="2"/>
                    </a:lnTo>
                    <a:lnTo>
                      <a:pt x="73" y="0"/>
                    </a:lnTo>
                    <a:lnTo>
                      <a:pt x="88" y="2"/>
                    </a:lnTo>
                    <a:lnTo>
                      <a:pt x="101" y="4"/>
                    </a:lnTo>
                    <a:lnTo>
                      <a:pt x="114" y="7"/>
                    </a:lnTo>
                    <a:lnTo>
                      <a:pt x="125" y="13"/>
                    </a:lnTo>
                    <a:lnTo>
                      <a:pt x="133" y="19"/>
                    </a:lnTo>
                    <a:lnTo>
                      <a:pt x="140" y="26"/>
                    </a:lnTo>
                    <a:lnTo>
                      <a:pt x="142" y="30"/>
                    </a:lnTo>
                    <a:lnTo>
                      <a:pt x="145" y="35"/>
                    </a:lnTo>
                    <a:lnTo>
                      <a:pt x="146" y="38"/>
                    </a:lnTo>
                    <a:lnTo>
                      <a:pt x="146" y="43"/>
                    </a:lnTo>
                    <a:lnTo>
                      <a:pt x="146" y="47"/>
                    </a:lnTo>
                    <a:lnTo>
                      <a:pt x="145" y="51"/>
                    </a:lnTo>
                    <a:lnTo>
                      <a:pt x="142" y="56"/>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6"/>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60004" name="Freeform 274"/>
              <p:cNvSpPr>
                <a:spLocks/>
              </p:cNvSpPr>
              <p:nvPr/>
            </p:nvSpPr>
            <p:spPr bwMode="auto">
              <a:xfrm>
                <a:off x="3427" y="1641"/>
                <a:ext cx="62" cy="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60005" name="Freeform 275"/>
              <p:cNvSpPr>
                <a:spLocks/>
              </p:cNvSpPr>
              <p:nvPr/>
            </p:nvSpPr>
            <p:spPr bwMode="auto">
              <a:xfrm>
                <a:off x="3395" y="1607"/>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4"/>
                    </a:lnTo>
                    <a:lnTo>
                      <a:pt x="4" y="30"/>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30"/>
                    </a:lnTo>
                    <a:lnTo>
                      <a:pt x="145" y="34"/>
                    </a:lnTo>
                    <a:lnTo>
                      <a:pt x="146" y="38"/>
                    </a:lnTo>
                    <a:lnTo>
                      <a:pt x="146" y="42"/>
                    </a:lnTo>
                    <a:lnTo>
                      <a:pt x="146" y="47"/>
                    </a:lnTo>
                    <a:lnTo>
                      <a:pt x="145" y="50"/>
                    </a:lnTo>
                    <a:lnTo>
                      <a:pt x="142" y="55"/>
                    </a:lnTo>
                    <a:lnTo>
                      <a:pt x="140" y="58"/>
                    </a:lnTo>
                    <a:lnTo>
                      <a:pt x="133" y="65"/>
                    </a:lnTo>
                    <a:lnTo>
                      <a:pt x="125" y="73"/>
                    </a:lnTo>
                    <a:lnTo>
                      <a:pt x="114" y="77"/>
                    </a:lnTo>
                    <a:lnTo>
                      <a:pt x="101" y="81"/>
                    </a:lnTo>
                    <a:lnTo>
                      <a:pt x="88" y="83"/>
                    </a:lnTo>
                    <a:lnTo>
                      <a:pt x="73" y="84"/>
                    </a:lnTo>
                    <a:lnTo>
                      <a:pt x="59" y="83"/>
                    </a:lnTo>
                    <a:lnTo>
                      <a:pt x="45" y="81"/>
                    </a:lnTo>
                    <a:lnTo>
                      <a:pt x="32" y="77"/>
                    </a:lnTo>
                    <a:lnTo>
                      <a:pt x="22" y="73"/>
                    </a:lnTo>
                    <a:lnTo>
                      <a:pt x="13" y="65"/>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06" name="Freeform 276"/>
              <p:cNvSpPr>
                <a:spLocks/>
              </p:cNvSpPr>
              <p:nvPr/>
            </p:nvSpPr>
            <p:spPr bwMode="auto">
              <a:xfrm>
                <a:off x="3427" y="1613"/>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07" name="Freeform 277"/>
              <p:cNvSpPr>
                <a:spLocks/>
              </p:cNvSpPr>
              <p:nvPr/>
            </p:nvSpPr>
            <p:spPr bwMode="auto">
              <a:xfrm>
                <a:off x="3395" y="1579"/>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1"/>
                    </a:moveTo>
                    <a:lnTo>
                      <a:pt x="0" y="38"/>
                    </a:lnTo>
                    <a:lnTo>
                      <a:pt x="2" y="33"/>
                    </a:lnTo>
                    <a:lnTo>
                      <a:pt x="4" y="30"/>
                    </a:lnTo>
                    <a:lnTo>
                      <a:pt x="6" y="26"/>
                    </a:lnTo>
                    <a:lnTo>
                      <a:pt x="13" y="18"/>
                    </a:lnTo>
                    <a:lnTo>
                      <a:pt x="22" y="12"/>
                    </a:lnTo>
                    <a:lnTo>
                      <a:pt x="32" y="7"/>
                    </a:lnTo>
                    <a:lnTo>
                      <a:pt x="45" y="3"/>
                    </a:lnTo>
                    <a:lnTo>
                      <a:pt x="59" y="0"/>
                    </a:lnTo>
                    <a:lnTo>
                      <a:pt x="73" y="0"/>
                    </a:lnTo>
                    <a:lnTo>
                      <a:pt x="88" y="0"/>
                    </a:lnTo>
                    <a:lnTo>
                      <a:pt x="101" y="3"/>
                    </a:lnTo>
                    <a:lnTo>
                      <a:pt x="114" y="7"/>
                    </a:lnTo>
                    <a:lnTo>
                      <a:pt x="125" y="12"/>
                    </a:lnTo>
                    <a:lnTo>
                      <a:pt x="133" y="18"/>
                    </a:lnTo>
                    <a:lnTo>
                      <a:pt x="140" y="26"/>
                    </a:lnTo>
                    <a:lnTo>
                      <a:pt x="142" y="30"/>
                    </a:lnTo>
                    <a:lnTo>
                      <a:pt x="145" y="33"/>
                    </a:lnTo>
                    <a:lnTo>
                      <a:pt x="146" y="38"/>
                    </a:lnTo>
                    <a:lnTo>
                      <a:pt x="146" y="41"/>
                    </a:lnTo>
                    <a:lnTo>
                      <a:pt x="146" y="46"/>
                    </a:lnTo>
                    <a:lnTo>
                      <a:pt x="145" y="51"/>
                    </a:lnTo>
                    <a:lnTo>
                      <a:pt x="142" y="54"/>
                    </a:lnTo>
                    <a:lnTo>
                      <a:pt x="140" y="58"/>
                    </a:lnTo>
                    <a:lnTo>
                      <a:pt x="133" y="66"/>
                    </a:lnTo>
                    <a:lnTo>
                      <a:pt x="125" y="72"/>
                    </a:lnTo>
                    <a:lnTo>
                      <a:pt x="114" y="76"/>
                    </a:lnTo>
                    <a:lnTo>
                      <a:pt x="101" y="81"/>
                    </a:lnTo>
                    <a:lnTo>
                      <a:pt x="88" y="84"/>
                    </a:lnTo>
                    <a:lnTo>
                      <a:pt x="73" y="84"/>
                    </a:lnTo>
                    <a:lnTo>
                      <a:pt x="59" y="84"/>
                    </a:lnTo>
                    <a:lnTo>
                      <a:pt x="45" y="81"/>
                    </a:lnTo>
                    <a:lnTo>
                      <a:pt x="32" y="76"/>
                    </a:lnTo>
                    <a:lnTo>
                      <a:pt x="22" y="72"/>
                    </a:lnTo>
                    <a:lnTo>
                      <a:pt x="13" y="66"/>
                    </a:lnTo>
                    <a:lnTo>
                      <a:pt x="6" y="58"/>
                    </a:lnTo>
                    <a:lnTo>
                      <a:pt x="4" y="54"/>
                    </a:lnTo>
                    <a:lnTo>
                      <a:pt x="2" y="51"/>
                    </a:lnTo>
                    <a:lnTo>
                      <a:pt x="0" y="46"/>
                    </a:lnTo>
                    <a:lnTo>
                      <a:pt x="0" y="41"/>
                    </a:lnTo>
                    <a:close/>
                  </a:path>
                </a:pathLst>
              </a:custGeom>
              <a:solidFill>
                <a:srgbClr val="565166"/>
              </a:solidFill>
              <a:ln w="9525">
                <a:noFill/>
                <a:round/>
                <a:headEnd/>
                <a:tailEnd/>
              </a:ln>
            </p:spPr>
            <p:txBody>
              <a:bodyPr/>
              <a:lstStyle/>
              <a:p>
                <a:pPr eaLnBrk="1" hangingPunct="1"/>
                <a:endParaRPr lang="pt-BR" u="none"/>
              </a:p>
            </p:txBody>
          </p:sp>
          <p:sp>
            <p:nvSpPr>
              <p:cNvPr id="460008" name="Freeform 278"/>
              <p:cNvSpPr>
                <a:spLocks/>
              </p:cNvSpPr>
              <p:nvPr/>
            </p:nvSpPr>
            <p:spPr bwMode="auto">
              <a:xfrm>
                <a:off x="3427" y="1585"/>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09" name="Freeform 279"/>
              <p:cNvSpPr>
                <a:spLocks/>
              </p:cNvSpPr>
              <p:nvPr/>
            </p:nvSpPr>
            <p:spPr bwMode="auto">
              <a:xfrm>
                <a:off x="3395" y="1551"/>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4"/>
                    </a:lnTo>
                    <a:lnTo>
                      <a:pt x="4" y="30"/>
                    </a:lnTo>
                    <a:lnTo>
                      <a:pt x="6" y="26"/>
                    </a:lnTo>
                    <a:lnTo>
                      <a:pt x="13" y="19"/>
                    </a:lnTo>
                    <a:lnTo>
                      <a:pt x="22" y="12"/>
                    </a:lnTo>
                    <a:lnTo>
                      <a:pt x="32" y="7"/>
                    </a:lnTo>
                    <a:lnTo>
                      <a:pt x="45" y="4"/>
                    </a:lnTo>
                    <a:lnTo>
                      <a:pt x="59" y="2"/>
                    </a:lnTo>
                    <a:lnTo>
                      <a:pt x="73" y="0"/>
                    </a:lnTo>
                    <a:lnTo>
                      <a:pt x="88" y="2"/>
                    </a:lnTo>
                    <a:lnTo>
                      <a:pt x="101" y="4"/>
                    </a:lnTo>
                    <a:lnTo>
                      <a:pt x="114" y="7"/>
                    </a:lnTo>
                    <a:lnTo>
                      <a:pt x="125" y="12"/>
                    </a:lnTo>
                    <a:lnTo>
                      <a:pt x="133" y="19"/>
                    </a:lnTo>
                    <a:lnTo>
                      <a:pt x="140" y="26"/>
                    </a:lnTo>
                    <a:lnTo>
                      <a:pt x="142" y="30"/>
                    </a:lnTo>
                    <a:lnTo>
                      <a:pt x="145" y="34"/>
                    </a:lnTo>
                    <a:lnTo>
                      <a:pt x="146" y="38"/>
                    </a:lnTo>
                    <a:lnTo>
                      <a:pt x="146" y="43"/>
                    </a:lnTo>
                    <a:lnTo>
                      <a:pt x="146" y="46"/>
                    </a:lnTo>
                    <a:lnTo>
                      <a:pt x="145" y="51"/>
                    </a:lnTo>
                    <a:lnTo>
                      <a:pt x="142" y="54"/>
                    </a:lnTo>
                    <a:lnTo>
                      <a:pt x="140" y="59"/>
                    </a:lnTo>
                    <a:lnTo>
                      <a:pt x="133" y="66"/>
                    </a:lnTo>
                    <a:lnTo>
                      <a:pt x="125" y="72"/>
                    </a:lnTo>
                    <a:lnTo>
                      <a:pt x="114" y="77"/>
                    </a:lnTo>
                    <a:lnTo>
                      <a:pt x="101" y="81"/>
                    </a:lnTo>
                    <a:lnTo>
                      <a:pt x="88" y="84"/>
                    </a:lnTo>
                    <a:lnTo>
                      <a:pt x="73" y="85"/>
                    </a:lnTo>
                    <a:lnTo>
                      <a:pt x="59" y="84"/>
                    </a:lnTo>
                    <a:lnTo>
                      <a:pt x="45" y="81"/>
                    </a:lnTo>
                    <a:lnTo>
                      <a:pt x="32" y="77"/>
                    </a:lnTo>
                    <a:lnTo>
                      <a:pt x="22" y="72"/>
                    </a:lnTo>
                    <a:lnTo>
                      <a:pt x="13" y="66"/>
                    </a:lnTo>
                    <a:lnTo>
                      <a:pt x="6" y="59"/>
                    </a:lnTo>
                    <a:lnTo>
                      <a:pt x="4" y="54"/>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60010" name="Freeform 280"/>
              <p:cNvSpPr>
                <a:spLocks/>
              </p:cNvSpPr>
              <p:nvPr/>
            </p:nvSpPr>
            <p:spPr bwMode="auto">
              <a:xfrm>
                <a:off x="3427" y="1557"/>
                <a:ext cx="62" cy="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60011" name="Freeform 281"/>
              <p:cNvSpPr>
                <a:spLocks/>
              </p:cNvSpPr>
              <p:nvPr/>
            </p:nvSpPr>
            <p:spPr bwMode="auto">
              <a:xfrm>
                <a:off x="3395" y="1522"/>
                <a:ext cx="36" cy="22"/>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8"/>
                    </a:lnTo>
                    <a:lnTo>
                      <a:pt x="22" y="13"/>
                    </a:lnTo>
                    <a:lnTo>
                      <a:pt x="32" y="7"/>
                    </a:lnTo>
                    <a:lnTo>
                      <a:pt x="45" y="3"/>
                    </a:lnTo>
                    <a:lnTo>
                      <a:pt x="59" y="1"/>
                    </a:lnTo>
                    <a:lnTo>
                      <a:pt x="73" y="0"/>
                    </a:lnTo>
                    <a:lnTo>
                      <a:pt x="88" y="1"/>
                    </a:lnTo>
                    <a:lnTo>
                      <a:pt x="101" y="3"/>
                    </a:lnTo>
                    <a:lnTo>
                      <a:pt x="114" y="7"/>
                    </a:lnTo>
                    <a:lnTo>
                      <a:pt x="125" y="13"/>
                    </a:lnTo>
                    <a:lnTo>
                      <a:pt x="133" y="18"/>
                    </a:lnTo>
                    <a:lnTo>
                      <a:pt x="140" y="26"/>
                    </a:lnTo>
                    <a:lnTo>
                      <a:pt x="142" y="29"/>
                    </a:lnTo>
                    <a:lnTo>
                      <a:pt x="145" y="34"/>
                    </a:lnTo>
                    <a:lnTo>
                      <a:pt x="146" y="37"/>
                    </a:lnTo>
                    <a:lnTo>
                      <a:pt x="146" y="42"/>
                    </a:lnTo>
                    <a:lnTo>
                      <a:pt x="146" y="47"/>
                    </a:lnTo>
                    <a:lnTo>
                      <a:pt x="145" y="50"/>
                    </a:lnTo>
                    <a:lnTo>
                      <a:pt x="142" y="55"/>
                    </a:lnTo>
                    <a:lnTo>
                      <a:pt x="140" y="58"/>
                    </a:lnTo>
                    <a:lnTo>
                      <a:pt x="133" y="65"/>
                    </a:lnTo>
                    <a:lnTo>
                      <a:pt x="125" y="71"/>
                    </a:lnTo>
                    <a:lnTo>
                      <a:pt x="114" y="77"/>
                    </a:lnTo>
                    <a:lnTo>
                      <a:pt x="101" y="81"/>
                    </a:lnTo>
                    <a:lnTo>
                      <a:pt x="88" y="83"/>
                    </a:lnTo>
                    <a:lnTo>
                      <a:pt x="73" y="84"/>
                    </a:lnTo>
                    <a:lnTo>
                      <a:pt x="59" y="83"/>
                    </a:lnTo>
                    <a:lnTo>
                      <a:pt x="45" y="81"/>
                    </a:lnTo>
                    <a:lnTo>
                      <a:pt x="32" y="77"/>
                    </a:lnTo>
                    <a:lnTo>
                      <a:pt x="22" y="71"/>
                    </a:lnTo>
                    <a:lnTo>
                      <a:pt x="13" y="65"/>
                    </a:lnTo>
                    <a:lnTo>
                      <a:pt x="6" y="58"/>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12" name="Freeform 282"/>
              <p:cNvSpPr>
                <a:spLocks/>
              </p:cNvSpPr>
              <p:nvPr/>
            </p:nvSpPr>
            <p:spPr bwMode="auto">
              <a:xfrm>
                <a:off x="3427" y="1529"/>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13" name="Freeform 283"/>
              <p:cNvSpPr>
                <a:spLocks/>
              </p:cNvSpPr>
              <p:nvPr/>
            </p:nvSpPr>
            <p:spPr bwMode="auto">
              <a:xfrm>
                <a:off x="3395" y="1494"/>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9"/>
                    </a:lnTo>
                    <a:lnTo>
                      <a:pt x="2" y="34"/>
                    </a:lnTo>
                    <a:lnTo>
                      <a:pt x="4" y="31"/>
                    </a:lnTo>
                    <a:lnTo>
                      <a:pt x="6" y="26"/>
                    </a:lnTo>
                    <a:lnTo>
                      <a:pt x="13" y="19"/>
                    </a:lnTo>
                    <a:lnTo>
                      <a:pt x="22" y="13"/>
                    </a:lnTo>
                    <a:lnTo>
                      <a:pt x="32" y="8"/>
                    </a:lnTo>
                    <a:lnTo>
                      <a:pt x="45" y="3"/>
                    </a:lnTo>
                    <a:lnTo>
                      <a:pt x="59" y="1"/>
                    </a:lnTo>
                    <a:lnTo>
                      <a:pt x="73" y="0"/>
                    </a:lnTo>
                    <a:lnTo>
                      <a:pt x="88" y="1"/>
                    </a:lnTo>
                    <a:lnTo>
                      <a:pt x="101" y="3"/>
                    </a:lnTo>
                    <a:lnTo>
                      <a:pt x="114" y="8"/>
                    </a:lnTo>
                    <a:lnTo>
                      <a:pt x="125" y="13"/>
                    </a:lnTo>
                    <a:lnTo>
                      <a:pt x="133" y="19"/>
                    </a:lnTo>
                    <a:lnTo>
                      <a:pt x="140" y="26"/>
                    </a:lnTo>
                    <a:lnTo>
                      <a:pt x="142" y="31"/>
                    </a:lnTo>
                    <a:lnTo>
                      <a:pt x="145" y="34"/>
                    </a:lnTo>
                    <a:lnTo>
                      <a:pt x="146" y="39"/>
                    </a:lnTo>
                    <a:lnTo>
                      <a:pt x="146" y="42"/>
                    </a:lnTo>
                    <a:lnTo>
                      <a:pt x="146" y="47"/>
                    </a:lnTo>
                    <a:lnTo>
                      <a:pt x="145" y="52"/>
                    </a:lnTo>
                    <a:lnTo>
                      <a:pt x="142" y="55"/>
                    </a:lnTo>
                    <a:lnTo>
                      <a:pt x="140" y="59"/>
                    </a:lnTo>
                    <a:lnTo>
                      <a:pt x="133" y="66"/>
                    </a:lnTo>
                    <a:lnTo>
                      <a:pt x="125" y="73"/>
                    </a:lnTo>
                    <a:lnTo>
                      <a:pt x="114" y="77"/>
                    </a:lnTo>
                    <a:lnTo>
                      <a:pt x="101" y="81"/>
                    </a:lnTo>
                    <a:lnTo>
                      <a:pt x="88" y="83"/>
                    </a:lnTo>
                    <a:lnTo>
                      <a:pt x="73" y="85"/>
                    </a:lnTo>
                    <a:lnTo>
                      <a:pt x="59" y="83"/>
                    </a:lnTo>
                    <a:lnTo>
                      <a:pt x="45" y="81"/>
                    </a:lnTo>
                    <a:lnTo>
                      <a:pt x="32" y="77"/>
                    </a:lnTo>
                    <a:lnTo>
                      <a:pt x="22" y="73"/>
                    </a:lnTo>
                    <a:lnTo>
                      <a:pt x="13" y="66"/>
                    </a:lnTo>
                    <a:lnTo>
                      <a:pt x="6" y="59"/>
                    </a:lnTo>
                    <a:lnTo>
                      <a:pt x="4" y="55"/>
                    </a:lnTo>
                    <a:lnTo>
                      <a:pt x="2" y="52"/>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14" name="Freeform 284"/>
              <p:cNvSpPr>
                <a:spLocks/>
              </p:cNvSpPr>
              <p:nvPr/>
            </p:nvSpPr>
            <p:spPr bwMode="auto">
              <a:xfrm>
                <a:off x="3427" y="1500"/>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15" name="Freeform 285"/>
              <p:cNvSpPr>
                <a:spLocks/>
              </p:cNvSpPr>
              <p:nvPr/>
            </p:nvSpPr>
            <p:spPr bwMode="auto">
              <a:xfrm>
                <a:off x="3395" y="1466"/>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3"/>
                    </a:moveTo>
                    <a:lnTo>
                      <a:pt x="0" y="38"/>
                    </a:lnTo>
                    <a:lnTo>
                      <a:pt x="2" y="33"/>
                    </a:lnTo>
                    <a:lnTo>
                      <a:pt x="4" y="30"/>
                    </a:lnTo>
                    <a:lnTo>
                      <a:pt x="6" y="26"/>
                    </a:lnTo>
                    <a:lnTo>
                      <a:pt x="13" y="19"/>
                    </a:lnTo>
                    <a:lnTo>
                      <a:pt x="22" y="12"/>
                    </a:lnTo>
                    <a:lnTo>
                      <a:pt x="32" y="7"/>
                    </a:lnTo>
                    <a:lnTo>
                      <a:pt x="45" y="4"/>
                    </a:lnTo>
                    <a:lnTo>
                      <a:pt x="59" y="0"/>
                    </a:lnTo>
                    <a:lnTo>
                      <a:pt x="73" y="0"/>
                    </a:lnTo>
                    <a:lnTo>
                      <a:pt x="88" y="0"/>
                    </a:lnTo>
                    <a:lnTo>
                      <a:pt x="101" y="4"/>
                    </a:lnTo>
                    <a:lnTo>
                      <a:pt x="114" y="7"/>
                    </a:lnTo>
                    <a:lnTo>
                      <a:pt x="125" y="12"/>
                    </a:lnTo>
                    <a:lnTo>
                      <a:pt x="133" y="19"/>
                    </a:lnTo>
                    <a:lnTo>
                      <a:pt x="140" y="26"/>
                    </a:lnTo>
                    <a:lnTo>
                      <a:pt x="142" y="30"/>
                    </a:lnTo>
                    <a:lnTo>
                      <a:pt x="145" y="33"/>
                    </a:lnTo>
                    <a:lnTo>
                      <a:pt x="146" y="38"/>
                    </a:lnTo>
                    <a:lnTo>
                      <a:pt x="146" y="43"/>
                    </a:lnTo>
                    <a:lnTo>
                      <a:pt x="146" y="46"/>
                    </a:lnTo>
                    <a:lnTo>
                      <a:pt x="145" y="51"/>
                    </a:lnTo>
                    <a:lnTo>
                      <a:pt x="142" y="54"/>
                    </a:lnTo>
                    <a:lnTo>
                      <a:pt x="140" y="59"/>
                    </a:lnTo>
                    <a:lnTo>
                      <a:pt x="133" y="66"/>
                    </a:lnTo>
                    <a:lnTo>
                      <a:pt x="125" y="72"/>
                    </a:lnTo>
                    <a:lnTo>
                      <a:pt x="114" y="77"/>
                    </a:lnTo>
                    <a:lnTo>
                      <a:pt x="101" y="81"/>
                    </a:lnTo>
                    <a:lnTo>
                      <a:pt x="88" y="84"/>
                    </a:lnTo>
                    <a:lnTo>
                      <a:pt x="73" y="84"/>
                    </a:lnTo>
                    <a:lnTo>
                      <a:pt x="59" y="84"/>
                    </a:lnTo>
                    <a:lnTo>
                      <a:pt x="45" y="81"/>
                    </a:lnTo>
                    <a:lnTo>
                      <a:pt x="32" y="77"/>
                    </a:lnTo>
                    <a:lnTo>
                      <a:pt x="22" y="72"/>
                    </a:lnTo>
                    <a:lnTo>
                      <a:pt x="13" y="66"/>
                    </a:lnTo>
                    <a:lnTo>
                      <a:pt x="6" y="59"/>
                    </a:lnTo>
                    <a:lnTo>
                      <a:pt x="4" y="54"/>
                    </a:lnTo>
                    <a:lnTo>
                      <a:pt x="2" y="51"/>
                    </a:lnTo>
                    <a:lnTo>
                      <a:pt x="0" y="46"/>
                    </a:lnTo>
                    <a:lnTo>
                      <a:pt x="0" y="43"/>
                    </a:lnTo>
                    <a:close/>
                  </a:path>
                </a:pathLst>
              </a:custGeom>
              <a:solidFill>
                <a:srgbClr val="565166"/>
              </a:solidFill>
              <a:ln w="9525">
                <a:noFill/>
                <a:round/>
                <a:headEnd/>
                <a:tailEnd/>
              </a:ln>
            </p:spPr>
            <p:txBody>
              <a:bodyPr/>
              <a:lstStyle/>
              <a:p>
                <a:pPr eaLnBrk="1" hangingPunct="1"/>
                <a:endParaRPr lang="pt-BR" u="none"/>
              </a:p>
            </p:txBody>
          </p:sp>
          <p:sp>
            <p:nvSpPr>
              <p:cNvPr id="460016" name="Freeform 286"/>
              <p:cNvSpPr>
                <a:spLocks/>
              </p:cNvSpPr>
              <p:nvPr/>
            </p:nvSpPr>
            <p:spPr bwMode="auto">
              <a:xfrm>
                <a:off x="3427" y="1472"/>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17" name="Freeform 287"/>
              <p:cNvSpPr>
                <a:spLocks/>
              </p:cNvSpPr>
              <p:nvPr/>
            </p:nvSpPr>
            <p:spPr bwMode="auto">
              <a:xfrm>
                <a:off x="3395" y="1438"/>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4"/>
                    </a:lnTo>
                    <a:lnTo>
                      <a:pt x="4" y="29"/>
                    </a:lnTo>
                    <a:lnTo>
                      <a:pt x="6" y="26"/>
                    </a:lnTo>
                    <a:lnTo>
                      <a:pt x="13" y="18"/>
                    </a:lnTo>
                    <a:lnTo>
                      <a:pt x="22" y="11"/>
                    </a:lnTo>
                    <a:lnTo>
                      <a:pt x="32" y="7"/>
                    </a:lnTo>
                    <a:lnTo>
                      <a:pt x="45" y="3"/>
                    </a:lnTo>
                    <a:lnTo>
                      <a:pt x="59" y="1"/>
                    </a:lnTo>
                    <a:lnTo>
                      <a:pt x="73" y="0"/>
                    </a:lnTo>
                    <a:lnTo>
                      <a:pt x="88" y="1"/>
                    </a:lnTo>
                    <a:lnTo>
                      <a:pt x="101" y="3"/>
                    </a:lnTo>
                    <a:lnTo>
                      <a:pt x="114" y="7"/>
                    </a:lnTo>
                    <a:lnTo>
                      <a:pt x="125" y="11"/>
                    </a:lnTo>
                    <a:lnTo>
                      <a:pt x="133" y="18"/>
                    </a:lnTo>
                    <a:lnTo>
                      <a:pt x="140" y="26"/>
                    </a:lnTo>
                    <a:lnTo>
                      <a:pt x="142" y="29"/>
                    </a:lnTo>
                    <a:lnTo>
                      <a:pt x="145" y="34"/>
                    </a:lnTo>
                    <a:lnTo>
                      <a:pt x="146" y="37"/>
                    </a:lnTo>
                    <a:lnTo>
                      <a:pt x="146" y="42"/>
                    </a:lnTo>
                    <a:lnTo>
                      <a:pt x="146" y="47"/>
                    </a:lnTo>
                    <a:lnTo>
                      <a:pt x="145" y="50"/>
                    </a:lnTo>
                    <a:lnTo>
                      <a:pt x="142" y="54"/>
                    </a:lnTo>
                    <a:lnTo>
                      <a:pt x="140" y="58"/>
                    </a:lnTo>
                    <a:lnTo>
                      <a:pt x="133" y="65"/>
                    </a:lnTo>
                    <a:lnTo>
                      <a:pt x="125" y="71"/>
                    </a:lnTo>
                    <a:lnTo>
                      <a:pt x="114" y="77"/>
                    </a:lnTo>
                    <a:lnTo>
                      <a:pt x="101" y="81"/>
                    </a:lnTo>
                    <a:lnTo>
                      <a:pt x="88" y="83"/>
                    </a:lnTo>
                    <a:lnTo>
                      <a:pt x="73" y="84"/>
                    </a:lnTo>
                    <a:lnTo>
                      <a:pt x="59" y="83"/>
                    </a:lnTo>
                    <a:lnTo>
                      <a:pt x="45" y="81"/>
                    </a:lnTo>
                    <a:lnTo>
                      <a:pt x="32" y="77"/>
                    </a:lnTo>
                    <a:lnTo>
                      <a:pt x="22" y="71"/>
                    </a:lnTo>
                    <a:lnTo>
                      <a:pt x="13" y="65"/>
                    </a:lnTo>
                    <a:lnTo>
                      <a:pt x="6" y="58"/>
                    </a:lnTo>
                    <a:lnTo>
                      <a:pt x="4" y="54"/>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18" name="Freeform 288"/>
              <p:cNvSpPr>
                <a:spLocks/>
              </p:cNvSpPr>
              <p:nvPr/>
            </p:nvSpPr>
            <p:spPr bwMode="auto">
              <a:xfrm>
                <a:off x="3427" y="1444"/>
                <a:ext cx="62" cy="9"/>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60019" name="Freeform 289"/>
              <p:cNvSpPr>
                <a:spLocks/>
              </p:cNvSpPr>
              <p:nvPr/>
            </p:nvSpPr>
            <p:spPr bwMode="auto">
              <a:xfrm>
                <a:off x="3395" y="1410"/>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8"/>
                    </a:lnTo>
                    <a:lnTo>
                      <a:pt x="146" y="42"/>
                    </a:lnTo>
                    <a:lnTo>
                      <a:pt x="146" y="47"/>
                    </a:lnTo>
                    <a:lnTo>
                      <a:pt x="145" y="50"/>
                    </a:lnTo>
                    <a:lnTo>
                      <a:pt x="142" y="55"/>
                    </a:lnTo>
                    <a:lnTo>
                      <a:pt x="140" y="59"/>
                    </a:lnTo>
                    <a:lnTo>
                      <a:pt x="133" y="66"/>
                    </a:lnTo>
                    <a:lnTo>
                      <a:pt x="125" y="72"/>
                    </a:lnTo>
                    <a:lnTo>
                      <a:pt x="114" y="77"/>
                    </a:lnTo>
                    <a:lnTo>
                      <a:pt x="101" y="81"/>
                    </a:lnTo>
                    <a:lnTo>
                      <a:pt x="88" y="83"/>
                    </a:lnTo>
                    <a:lnTo>
                      <a:pt x="73" y="85"/>
                    </a:lnTo>
                    <a:lnTo>
                      <a:pt x="59" y="83"/>
                    </a:lnTo>
                    <a:lnTo>
                      <a:pt x="45" y="81"/>
                    </a:lnTo>
                    <a:lnTo>
                      <a:pt x="32" y="77"/>
                    </a:lnTo>
                    <a:lnTo>
                      <a:pt x="22" y="72"/>
                    </a:lnTo>
                    <a:lnTo>
                      <a:pt x="13" y="66"/>
                    </a:lnTo>
                    <a:lnTo>
                      <a:pt x="6" y="59"/>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20" name="Freeform 290"/>
              <p:cNvSpPr>
                <a:spLocks/>
              </p:cNvSpPr>
              <p:nvPr/>
            </p:nvSpPr>
            <p:spPr bwMode="auto">
              <a:xfrm>
                <a:off x="3427" y="1416"/>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21" name="Freeform 291"/>
              <p:cNvSpPr>
                <a:spLocks/>
              </p:cNvSpPr>
              <p:nvPr/>
            </p:nvSpPr>
            <p:spPr bwMode="auto">
              <a:xfrm>
                <a:off x="3395" y="1382"/>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9"/>
                    </a:lnTo>
                    <a:lnTo>
                      <a:pt x="2" y="34"/>
                    </a:lnTo>
                    <a:lnTo>
                      <a:pt x="4" y="31"/>
                    </a:lnTo>
                    <a:lnTo>
                      <a:pt x="6" y="26"/>
                    </a:lnTo>
                    <a:lnTo>
                      <a:pt x="13" y="19"/>
                    </a:lnTo>
                    <a:lnTo>
                      <a:pt x="22" y="13"/>
                    </a:lnTo>
                    <a:lnTo>
                      <a:pt x="32" y="8"/>
                    </a:lnTo>
                    <a:lnTo>
                      <a:pt x="45" y="4"/>
                    </a:lnTo>
                    <a:lnTo>
                      <a:pt x="59" y="1"/>
                    </a:lnTo>
                    <a:lnTo>
                      <a:pt x="73" y="0"/>
                    </a:lnTo>
                    <a:lnTo>
                      <a:pt x="88" y="1"/>
                    </a:lnTo>
                    <a:lnTo>
                      <a:pt x="101" y="4"/>
                    </a:lnTo>
                    <a:lnTo>
                      <a:pt x="114" y="8"/>
                    </a:lnTo>
                    <a:lnTo>
                      <a:pt x="125" y="13"/>
                    </a:lnTo>
                    <a:lnTo>
                      <a:pt x="133" y="19"/>
                    </a:lnTo>
                    <a:lnTo>
                      <a:pt x="140" y="26"/>
                    </a:lnTo>
                    <a:lnTo>
                      <a:pt x="142" y="31"/>
                    </a:lnTo>
                    <a:lnTo>
                      <a:pt x="145" y="34"/>
                    </a:lnTo>
                    <a:lnTo>
                      <a:pt x="146" y="39"/>
                    </a:lnTo>
                    <a:lnTo>
                      <a:pt x="146" y="43"/>
                    </a:lnTo>
                    <a:lnTo>
                      <a:pt x="146" y="47"/>
                    </a:lnTo>
                    <a:lnTo>
                      <a:pt x="145" y="52"/>
                    </a:lnTo>
                    <a:lnTo>
                      <a:pt x="142" y="55"/>
                    </a:lnTo>
                    <a:lnTo>
                      <a:pt x="140" y="59"/>
                    </a:lnTo>
                    <a:lnTo>
                      <a:pt x="133" y="66"/>
                    </a:lnTo>
                    <a:lnTo>
                      <a:pt x="125" y="73"/>
                    </a:lnTo>
                    <a:lnTo>
                      <a:pt x="114" y="78"/>
                    </a:lnTo>
                    <a:lnTo>
                      <a:pt x="101" y="81"/>
                    </a:lnTo>
                    <a:lnTo>
                      <a:pt x="88" y="85"/>
                    </a:lnTo>
                    <a:lnTo>
                      <a:pt x="73" y="85"/>
                    </a:lnTo>
                    <a:lnTo>
                      <a:pt x="59" y="85"/>
                    </a:lnTo>
                    <a:lnTo>
                      <a:pt x="45" y="81"/>
                    </a:lnTo>
                    <a:lnTo>
                      <a:pt x="32" y="78"/>
                    </a:lnTo>
                    <a:lnTo>
                      <a:pt x="22" y="73"/>
                    </a:lnTo>
                    <a:lnTo>
                      <a:pt x="13" y="66"/>
                    </a:lnTo>
                    <a:lnTo>
                      <a:pt x="6" y="59"/>
                    </a:lnTo>
                    <a:lnTo>
                      <a:pt x="4" y="55"/>
                    </a:lnTo>
                    <a:lnTo>
                      <a:pt x="2" y="52"/>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60022" name="Freeform 292"/>
              <p:cNvSpPr>
                <a:spLocks/>
              </p:cNvSpPr>
              <p:nvPr/>
            </p:nvSpPr>
            <p:spPr bwMode="auto">
              <a:xfrm>
                <a:off x="3427" y="1388"/>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23" name="Freeform 293"/>
              <p:cNvSpPr>
                <a:spLocks/>
              </p:cNvSpPr>
              <p:nvPr/>
            </p:nvSpPr>
            <p:spPr bwMode="auto">
              <a:xfrm>
                <a:off x="3395" y="1354"/>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7"/>
                    </a:lnTo>
                    <a:lnTo>
                      <a:pt x="2" y="33"/>
                    </a:lnTo>
                    <a:lnTo>
                      <a:pt x="4" y="29"/>
                    </a:lnTo>
                    <a:lnTo>
                      <a:pt x="6" y="26"/>
                    </a:lnTo>
                    <a:lnTo>
                      <a:pt x="13" y="18"/>
                    </a:lnTo>
                    <a:lnTo>
                      <a:pt x="22" y="11"/>
                    </a:lnTo>
                    <a:lnTo>
                      <a:pt x="32" y="7"/>
                    </a:lnTo>
                    <a:lnTo>
                      <a:pt x="45" y="3"/>
                    </a:lnTo>
                    <a:lnTo>
                      <a:pt x="59" y="1"/>
                    </a:lnTo>
                    <a:lnTo>
                      <a:pt x="73" y="0"/>
                    </a:lnTo>
                    <a:lnTo>
                      <a:pt x="88" y="1"/>
                    </a:lnTo>
                    <a:lnTo>
                      <a:pt x="101" y="3"/>
                    </a:lnTo>
                    <a:lnTo>
                      <a:pt x="114" y="7"/>
                    </a:lnTo>
                    <a:lnTo>
                      <a:pt x="125" y="11"/>
                    </a:lnTo>
                    <a:lnTo>
                      <a:pt x="133" y="18"/>
                    </a:lnTo>
                    <a:lnTo>
                      <a:pt x="140" y="26"/>
                    </a:lnTo>
                    <a:lnTo>
                      <a:pt x="142" y="29"/>
                    </a:lnTo>
                    <a:lnTo>
                      <a:pt x="145" y="33"/>
                    </a:lnTo>
                    <a:lnTo>
                      <a:pt x="146" y="37"/>
                    </a:lnTo>
                    <a:lnTo>
                      <a:pt x="146" y="42"/>
                    </a:lnTo>
                    <a:lnTo>
                      <a:pt x="146" y="45"/>
                    </a:lnTo>
                    <a:lnTo>
                      <a:pt x="145" y="50"/>
                    </a:lnTo>
                    <a:lnTo>
                      <a:pt x="142" y="54"/>
                    </a:lnTo>
                    <a:lnTo>
                      <a:pt x="140" y="58"/>
                    </a:lnTo>
                    <a:lnTo>
                      <a:pt x="133" y="65"/>
                    </a:lnTo>
                    <a:lnTo>
                      <a:pt x="125" y="71"/>
                    </a:lnTo>
                    <a:lnTo>
                      <a:pt x="114" y="76"/>
                    </a:lnTo>
                    <a:lnTo>
                      <a:pt x="101" y="81"/>
                    </a:lnTo>
                    <a:lnTo>
                      <a:pt x="88" y="83"/>
                    </a:lnTo>
                    <a:lnTo>
                      <a:pt x="73" y="84"/>
                    </a:lnTo>
                    <a:lnTo>
                      <a:pt x="59" y="83"/>
                    </a:lnTo>
                    <a:lnTo>
                      <a:pt x="45" y="81"/>
                    </a:lnTo>
                    <a:lnTo>
                      <a:pt x="32" y="76"/>
                    </a:lnTo>
                    <a:lnTo>
                      <a:pt x="22" y="71"/>
                    </a:lnTo>
                    <a:lnTo>
                      <a:pt x="13" y="65"/>
                    </a:lnTo>
                    <a:lnTo>
                      <a:pt x="6" y="58"/>
                    </a:lnTo>
                    <a:lnTo>
                      <a:pt x="4" y="54"/>
                    </a:lnTo>
                    <a:lnTo>
                      <a:pt x="2" y="50"/>
                    </a:lnTo>
                    <a:lnTo>
                      <a:pt x="0" y="45"/>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24" name="Freeform 294"/>
              <p:cNvSpPr>
                <a:spLocks/>
              </p:cNvSpPr>
              <p:nvPr/>
            </p:nvSpPr>
            <p:spPr bwMode="auto">
              <a:xfrm>
                <a:off x="3427" y="1360"/>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25" name="Freeform 295"/>
              <p:cNvSpPr>
                <a:spLocks/>
              </p:cNvSpPr>
              <p:nvPr/>
            </p:nvSpPr>
            <p:spPr bwMode="auto">
              <a:xfrm>
                <a:off x="3395" y="1326"/>
                <a:ext cx="36" cy="21"/>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4"/>
                    </a:lnTo>
                    <a:lnTo>
                      <a:pt x="4" y="29"/>
                    </a:lnTo>
                    <a:lnTo>
                      <a:pt x="6" y="26"/>
                    </a:lnTo>
                    <a:lnTo>
                      <a:pt x="13" y="19"/>
                    </a:lnTo>
                    <a:lnTo>
                      <a:pt x="22" y="13"/>
                    </a:lnTo>
                    <a:lnTo>
                      <a:pt x="32" y="7"/>
                    </a:lnTo>
                    <a:lnTo>
                      <a:pt x="45" y="3"/>
                    </a:lnTo>
                    <a:lnTo>
                      <a:pt x="59" y="1"/>
                    </a:lnTo>
                    <a:lnTo>
                      <a:pt x="73" y="0"/>
                    </a:lnTo>
                    <a:lnTo>
                      <a:pt x="88" y="1"/>
                    </a:lnTo>
                    <a:lnTo>
                      <a:pt x="101" y="3"/>
                    </a:lnTo>
                    <a:lnTo>
                      <a:pt x="114" y="7"/>
                    </a:lnTo>
                    <a:lnTo>
                      <a:pt x="125" y="13"/>
                    </a:lnTo>
                    <a:lnTo>
                      <a:pt x="133" y="19"/>
                    </a:lnTo>
                    <a:lnTo>
                      <a:pt x="140" y="26"/>
                    </a:lnTo>
                    <a:lnTo>
                      <a:pt x="142" y="29"/>
                    </a:lnTo>
                    <a:lnTo>
                      <a:pt x="145" y="34"/>
                    </a:lnTo>
                    <a:lnTo>
                      <a:pt x="146" y="38"/>
                    </a:lnTo>
                    <a:lnTo>
                      <a:pt x="146" y="42"/>
                    </a:lnTo>
                    <a:lnTo>
                      <a:pt x="146" y="47"/>
                    </a:lnTo>
                    <a:lnTo>
                      <a:pt x="145" y="50"/>
                    </a:lnTo>
                    <a:lnTo>
                      <a:pt x="142" y="55"/>
                    </a:lnTo>
                    <a:lnTo>
                      <a:pt x="140" y="59"/>
                    </a:lnTo>
                    <a:lnTo>
                      <a:pt x="133" y="66"/>
                    </a:lnTo>
                    <a:lnTo>
                      <a:pt x="125" y="72"/>
                    </a:lnTo>
                    <a:lnTo>
                      <a:pt x="114" y="77"/>
                    </a:lnTo>
                    <a:lnTo>
                      <a:pt x="101" y="81"/>
                    </a:lnTo>
                    <a:lnTo>
                      <a:pt x="88" y="83"/>
                    </a:lnTo>
                    <a:lnTo>
                      <a:pt x="73" y="84"/>
                    </a:lnTo>
                    <a:lnTo>
                      <a:pt x="59" y="83"/>
                    </a:lnTo>
                    <a:lnTo>
                      <a:pt x="45" y="81"/>
                    </a:lnTo>
                    <a:lnTo>
                      <a:pt x="32" y="77"/>
                    </a:lnTo>
                    <a:lnTo>
                      <a:pt x="22" y="72"/>
                    </a:lnTo>
                    <a:lnTo>
                      <a:pt x="13" y="66"/>
                    </a:lnTo>
                    <a:lnTo>
                      <a:pt x="6" y="59"/>
                    </a:lnTo>
                    <a:lnTo>
                      <a:pt x="4" y="55"/>
                    </a:lnTo>
                    <a:lnTo>
                      <a:pt x="2" y="50"/>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26" name="Freeform 296"/>
              <p:cNvSpPr>
                <a:spLocks/>
              </p:cNvSpPr>
              <p:nvPr/>
            </p:nvSpPr>
            <p:spPr bwMode="auto">
              <a:xfrm>
                <a:off x="3427" y="1332"/>
                <a:ext cx="62" cy="8"/>
              </a:xfrm>
              <a:custGeom>
                <a:avLst/>
                <a:gdLst>
                  <a:gd name="T0" fmla="*/ 0 w 249"/>
                  <a:gd name="T1" fmla="*/ 0 h 32"/>
                  <a:gd name="T2" fmla="*/ 0 w 249"/>
                  <a:gd name="T3" fmla="*/ 0 h 32"/>
                  <a:gd name="T4" fmla="*/ 0 w 249"/>
                  <a:gd name="T5" fmla="*/ 0 h 32"/>
                  <a:gd name="T6" fmla="*/ 0 w 249"/>
                  <a:gd name="T7" fmla="*/ 0 h 32"/>
                  <a:gd name="T8" fmla="*/ 0 w 249"/>
                  <a:gd name="T9" fmla="*/ 0 h 32"/>
                  <a:gd name="T10" fmla="*/ 0 w 249"/>
                  <a:gd name="T11" fmla="*/ 0 h 32"/>
                  <a:gd name="T12" fmla="*/ 0 w 249"/>
                  <a:gd name="T13" fmla="*/ 0 h 32"/>
                  <a:gd name="T14" fmla="*/ 0 w 249"/>
                  <a:gd name="T15" fmla="*/ 0 h 32"/>
                  <a:gd name="T16" fmla="*/ 0 w 249"/>
                  <a:gd name="T17" fmla="*/ 0 h 32"/>
                  <a:gd name="T18" fmla="*/ 0 w 249"/>
                  <a:gd name="T19" fmla="*/ 0 h 32"/>
                  <a:gd name="T20" fmla="*/ 0 w 249"/>
                  <a:gd name="T21" fmla="*/ 0 h 32"/>
                  <a:gd name="T22" fmla="*/ 0 w 249"/>
                  <a:gd name="T23" fmla="*/ 0 h 32"/>
                  <a:gd name="T24" fmla="*/ 0 w 249"/>
                  <a:gd name="T25" fmla="*/ 0 h 32"/>
                  <a:gd name="T26" fmla="*/ 0 w 249"/>
                  <a:gd name="T27" fmla="*/ 0 h 32"/>
                  <a:gd name="T28" fmla="*/ 0 w 249"/>
                  <a:gd name="T29" fmla="*/ 0 h 32"/>
                  <a:gd name="T30" fmla="*/ 0 w 249"/>
                  <a:gd name="T31" fmla="*/ 0 h 32"/>
                  <a:gd name="T32" fmla="*/ 0 w 249"/>
                  <a:gd name="T33" fmla="*/ 0 h 32"/>
                  <a:gd name="T34" fmla="*/ 0 w 249"/>
                  <a:gd name="T35" fmla="*/ 0 h 32"/>
                  <a:gd name="T36" fmla="*/ 0 w 249"/>
                  <a:gd name="T37" fmla="*/ 0 h 32"/>
                  <a:gd name="T38" fmla="*/ 0 w 249"/>
                  <a:gd name="T39" fmla="*/ 0 h 32"/>
                  <a:gd name="T40" fmla="*/ 0 w 249"/>
                  <a:gd name="T41" fmla="*/ 0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2"/>
                  <a:gd name="T65" fmla="*/ 249 w 249"/>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2">
                    <a:moveTo>
                      <a:pt x="0" y="32"/>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2"/>
                    </a:lnTo>
                    <a:lnTo>
                      <a:pt x="217" y="32"/>
                    </a:lnTo>
                    <a:lnTo>
                      <a:pt x="187" y="32"/>
                    </a:lnTo>
                    <a:lnTo>
                      <a:pt x="155" y="32"/>
                    </a:lnTo>
                    <a:lnTo>
                      <a:pt x="125" y="32"/>
                    </a:lnTo>
                    <a:lnTo>
                      <a:pt x="93" y="32"/>
                    </a:lnTo>
                    <a:lnTo>
                      <a:pt x="62" y="32"/>
                    </a:lnTo>
                    <a:lnTo>
                      <a:pt x="31" y="32"/>
                    </a:lnTo>
                    <a:lnTo>
                      <a:pt x="0" y="32"/>
                    </a:lnTo>
                    <a:close/>
                  </a:path>
                </a:pathLst>
              </a:custGeom>
              <a:solidFill>
                <a:srgbClr val="565166"/>
              </a:solidFill>
              <a:ln w="9525">
                <a:noFill/>
                <a:round/>
                <a:headEnd/>
                <a:tailEnd/>
              </a:ln>
            </p:spPr>
            <p:txBody>
              <a:bodyPr/>
              <a:lstStyle/>
              <a:p>
                <a:pPr eaLnBrk="1" hangingPunct="1"/>
                <a:endParaRPr lang="pt-BR" u="none"/>
              </a:p>
            </p:txBody>
          </p:sp>
          <p:sp>
            <p:nvSpPr>
              <p:cNvPr id="460027" name="Freeform 297"/>
              <p:cNvSpPr>
                <a:spLocks/>
              </p:cNvSpPr>
              <p:nvPr/>
            </p:nvSpPr>
            <p:spPr bwMode="auto">
              <a:xfrm>
                <a:off x="3395" y="1298"/>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9"/>
                    </a:lnTo>
                    <a:lnTo>
                      <a:pt x="2" y="34"/>
                    </a:lnTo>
                    <a:lnTo>
                      <a:pt x="4" y="31"/>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1"/>
                    </a:lnTo>
                    <a:lnTo>
                      <a:pt x="145" y="34"/>
                    </a:lnTo>
                    <a:lnTo>
                      <a:pt x="146" y="39"/>
                    </a:lnTo>
                    <a:lnTo>
                      <a:pt x="146" y="42"/>
                    </a:lnTo>
                    <a:lnTo>
                      <a:pt x="146" y="47"/>
                    </a:lnTo>
                    <a:lnTo>
                      <a:pt x="145" y="51"/>
                    </a:lnTo>
                    <a:lnTo>
                      <a:pt x="142" y="55"/>
                    </a:lnTo>
                    <a:lnTo>
                      <a:pt x="140" y="59"/>
                    </a:lnTo>
                    <a:lnTo>
                      <a:pt x="133" y="66"/>
                    </a:lnTo>
                    <a:lnTo>
                      <a:pt x="125" y="73"/>
                    </a:lnTo>
                    <a:lnTo>
                      <a:pt x="114" y="78"/>
                    </a:lnTo>
                    <a:lnTo>
                      <a:pt x="101" y="81"/>
                    </a:lnTo>
                    <a:lnTo>
                      <a:pt x="88" y="84"/>
                    </a:lnTo>
                    <a:lnTo>
                      <a:pt x="73" y="85"/>
                    </a:lnTo>
                    <a:lnTo>
                      <a:pt x="59" y="84"/>
                    </a:lnTo>
                    <a:lnTo>
                      <a:pt x="45" y="81"/>
                    </a:lnTo>
                    <a:lnTo>
                      <a:pt x="32" y="78"/>
                    </a:lnTo>
                    <a:lnTo>
                      <a:pt x="22" y="73"/>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28" name="Freeform 298"/>
              <p:cNvSpPr>
                <a:spLocks/>
              </p:cNvSpPr>
              <p:nvPr/>
            </p:nvSpPr>
            <p:spPr bwMode="auto">
              <a:xfrm>
                <a:off x="3427" y="1304"/>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29" name="Freeform 299"/>
              <p:cNvSpPr>
                <a:spLocks/>
              </p:cNvSpPr>
              <p:nvPr/>
            </p:nvSpPr>
            <p:spPr bwMode="auto">
              <a:xfrm>
                <a:off x="3395" y="1270"/>
                <a:ext cx="36" cy="21"/>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1"/>
                    </a:moveTo>
                    <a:lnTo>
                      <a:pt x="0" y="37"/>
                    </a:lnTo>
                    <a:lnTo>
                      <a:pt x="2" y="33"/>
                    </a:lnTo>
                    <a:lnTo>
                      <a:pt x="4" y="29"/>
                    </a:lnTo>
                    <a:lnTo>
                      <a:pt x="6" y="25"/>
                    </a:lnTo>
                    <a:lnTo>
                      <a:pt x="13" y="17"/>
                    </a:lnTo>
                    <a:lnTo>
                      <a:pt x="22" y="11"/>
                    </a:lnTo>
                    <a:lnTo>
                      <a:pt x="32" y="7"/>
                    </a:lnTo>
                    <a:lnTo>
                      <a:pt x="45" y="2"/>
                    </a:lnTo>
                    <a:lnTo>
                      <a:pt x="59" y="0"/>
                    </a:lnTo>
                    <a:lnTo>
                      <a:pt x="73" y="0"/>
                    </a:lnTo>
                    <a:lnTo>
                      <a:pt x="88" y="0"/>
                    </a:lnTo>
                    <a:lnTo>
                      <a:pt x="101" y="2"/>
                    </a:lnTo>
                    <a:lnTo>
                      <a:pt x="114" y="7"/>
                    </a:lnTo>
                    <a:lnTo>
                      <a:pt x="125" y="11"/>
                    </a:lnTo>
                    <a:lnTo>
                      <a:pt x="133" y="17"/>
                    </a:lnTo>
                    <a:lnTo>
                      <a:pt x="140" y="25"/>
                    </a:lnTo>
                    <a:lnTo>
                      <a:pt x="142" y="29"/>
                    </a:lnTo>
                    <a:lnTo>
                      <a:pt x="145" y="33"/>
                    </a:lnTo>
                    <a:lnTo>
                      <a:pt x="146" y="37"/>
                    </a:lnTo>
                    <a:lnTo>
                      <a:pt x="146" y="41"/>
                    </a:lnTo>
                    <a:lnTo>
                      <a:pt x="146" y="45"/>
                    </a:lnTo>
                    <a:lnTo>
                      <a:pt x="145" y="50"/>
                    </a:lnTo>
                    <a:lnTo>
                      <a:pt x="142" y="54"/>
                    </a:lnTo>
                    <a:lnTo>
                      <a:pt x="140" y="57"/>
                    </a:lnTo>
                    <a:lnTo>
                      <a:pt x="133" y="64"/>
                    </a:lnTo>
                    <a:lnTo>
                      <a:pt x="125" y="71"/>
                    </a:lnTo>
                    <a:lnTo>
                      <a:pt x="114" y="76"/>
                    </a:lnTo>
                    <a:lnTo>
                      <a:pt x="101" y="80"/>
                    </a:lnTo>
                    <a:lnTo>
                      <a:pt x="88" y="83"/>
                    </a:lnTo>
                    <a:lnTo>
                      <a:pt x="73" y="83"/>
                    </a:lnTo>
                    <a:lnTo>
                      <a:pt x="59" y="83"/>
                    </a:lnTo>
                    <a:lnTo>
                      <a:pt x="45" y="80"/>
                    </a:lnTo>
                    <a:lnTo>
                      <a:pt x="32" y="76"/>
                    </a:lnTo>
                    <a:lnTo>
                      <a:pt x="22" y="71"/>
                    </a:lnTo>
                    <a:lnTo>
                      <a:pt x="13" y="64"/>
                    </a:lnTo>
                    <a:lnTo>
                      <a:pt x="6" y="57"/>
                    </a:lnTo>
                    <a:lnTo>
                      <a:pt x="4" y="54"/>
                    </a:lnTo>
                    <a:lnTo>
                      <a:pt x="2" y="50"/>
                    </a:lnTo>
                    <a:lnTo>
                      <a:pt x="0" y="45"/>
                    </a:lnTo>
                    <a:lnTo>
                      <a:pt x="0" y="41"/>
                    </a:lnTo>
                    <a:close/>
                  </a:path>
                </a:pathLst>
              </a:custGeom>
              <a:solidFill>
                <a:srgbClr val="565166"/>
              </a:solidFill>
              <a:ln w="9525">
                <a:noFill/>
                <a:round/>
                <a:headEnd/>
                <a:tailEnd/>
              </a:ln>
            </p:spPr>
            <p:txBody>
              <a:bodyPr/>
              <a:lstStyle/>
              <a:p>
                <a:pPr eaLnBrk="1" hangingPunct="1"/>
                <a:endParaRPr lang="pt-BR" u="none"/>
              </a:p>
            </p:txBody>
          </p:sp>
          <p:sp>
            <p:nvSpPr>
              <p:cNvPr id="460030" name="Freeform 300"/>
              <p:cNvSpPr>
                <a:spLocks/>
              </p:cNvSpPr>
              <p:nvPr/>
            </p:nvSpPr>
            <p:spPr bwMode="auto">
              <a:xfrm>
                <a:off x="3427" y="1276"/>
                <a:ext cx="62" cy="8"/>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31" name="Freeform 301"/>
              <p:cNvSpPr>
                <a:spLocks/>
              </p:cNvSpPr>
              <p:nvPr/>
            </p:nvSpPr>
            <p:spPr bwMode="auto">
              <a:xfrm>
                <a:off x="3395" y="1241"/>
                <a:ext cx="36" cy="22"/>
              </a:xfrm>
              <a:custGeom>
                <a:avLst/>
                <a:gdLst>
                  <a:gd name="T0" fmla="*/ 0 w 146"/>
                  <a:gd name="T1" fmla="*/ 0 h 84"/>
                  <a:gd name="T2" fmla="*/ 0 w 146"/>
                  <a:gd name="T3" fmla="*/ 0 h 84"/>
                  <a:gd name="T4" fmla="*/ 0 w 146"/>
                  <a:gd name="T5" fmla="*/ 0 h 84"/>
                  <a:gd name="T6" fmla="*/ 0 w 146"/>
                  <a:gd name="T7" fmla="*/ 0 h 84"/>
                  <a:gd name="T8" fmla="*/ 0 w 146"/>
                  <a:gd name="T9" fmla="*/ 0 h 84"/>
                  <a:gd name="T10" fmla="*/ 0 w 146"/>
                  <a:gd name="T11" fmla="*/ 0 h 84"/>
                  <a:gd name="T12" fmla="*/ 0 w 146"/>
                  <a:gd name="T13" fmla="*/ 0 h 84"/>
                  <a:gd name="T14" fmla="*/ 0 w 146"/>
                  <a:gd name="T15" fmla="*/ 0 h 84"/>
                  <a:gd name="T16" fmla="*/ 0 w 146"/>
                  <a:gd name="T17" fmla="*/ 0 h 84"/>
                  <a:gd name="T18" fmla="*/ 0 w 146"/>
                  <a:gd name="T19" fmla="*/ 0 h 84"/>
                  <a:gd name="T20" fmla="*/ 0 w 146"/>
                  <a:gd name="T21" fmla="*/ 0 h 84"/>
                  <a:gd name="T22" fmla="*/ 0 w 146"/>
                  <a:gd name="T23" fmla="*/ 0 h 84"/>
                  <a:gd name="T24" fmla="*/ 0 w 146"/>
                  <a:gd name="T25" fmla="*/ 0 h 84"/>
                  <a:gd name="T26" fmla="*/ 0 w 146"/>
                  <a:gd name="T27" fmla="*/ 0 h 84"/>
                  <a:gd name="T28" fmla="*/ 0 w 146"/>
                  <a:gd name="T29" fmla="*/ 0 h 84"/>
                  <a:gd name="T30" fmla="*/ 0 w 146"/>
                  <a:gd name="T31" fmla="*/ 0 h 84"/>
                  <a:gd name="T32" fmla="*/ 0 w 146"/>
                  <a:gd name="T33" fmla="*/ 0 h 84"/>
                  <a:gd name="T34" fmla="*/ 0 w 146"/>
                  <a:gd name="T35" fmla="*/ 0 h 84"/>
                  <a:gd name="T36" fmla="*/ 0 w 146"/>
                  <a:gd name="T37" fmla="*/ 0 h 84"/>
                  <a:gd name="T38" fmla="*/ 0 w 146"/>
                  <a:gd name="T39" fmla="*/ 0 h 84"/>
                  <a:gd name="T40" fmla="*/ 0 w 146"/>
                  <a:gd name="T41" fmla="*/ 0 h 84"/>
                  <a:gd name="T42" fmla="*/ 0 w 146"/>
                  <a:gd name="T43" fmla="*/ 0 h 84"/>
                  <a:gd name="T44" fmla="*/ 0 w 146"/>
                  <a:gd name="T45" fmla="*/ 0 h 84"/>
                  <a:gd name="T46" fmla="*/ 0 w 146"/>
                  <a:gd name="T47" fmla="*/ 0 h 84"/>
                  <a:gd name="T48" fmla="*/ 0 w 146"/>
                  <a:gd name="T49" fmla="*/ 0 h 84"/>
                  <a:gd name="T50" fmla="*/ 0 w 146"/>
                  <a:gd name="T51" fmla="*/ 0 h 84"/>
                  <a:gd name="T52" fmla="*/ 0 w 146"/>
                  <a:gd name="T53" fmla="*/ 0 h 84"/>
                  <a:gd name="T54" fmla="*/ 0 w 146"/>
                  <a:gd name="T55" fmla="*/ 0 h 84"/>
                  <a:gd name="T56" fmla="*/ 0 w 146"/>
                  <a:gd name="T57" fmla="*/ 0 h 84"/>
                  <a:gd name="T58" fmla="*/ 0 w 146"/>
                  <a:gd name="T59" fmla="*/ 0 h 84"/>
                  <a:gd name="T60" fmla="*/ 0 w 146"/>
                  <a:gd name="T61" fmla="*/ 0 h 84"/>
                  <a:gd name="T62" fmla="*/ 0 w 146"/>
                  <a:gd name="T63" fmla="*/ 0 h 84"/>
                  <a:gd name="T64" fmla="*/ 0 w 146"/>
                  <a:gd name="T65" fmla="*/ 0 h 84"/>
                  <a:gd name="T66" fmla="*/ 0 w 146"/>
                  <a:gd name="T67" fmla="*/ 0 h 84"/>
                  <a:gd name="T68" fmla="*/ 0 w 146"/>
                  <a:gd name="T69" fmla="*/ 0 h 84"/>
                  <a:gd name="T70" fmla="*/ 0 w 146"/>
                  <a:gd name="T71" fmla="*/ 0 h 84"/>
                  <a:gd name="T72" fmla="*/ 0 w 146"/>
                  <a:gd name="T73" fmla="*/ 0 h 84"/>
                  <a:gd name="T74" fmla="*/ 0 w 146"/>
                  <a:gd name="T75" fmla="*/ 0 h 84"/>
                  <a:gd name="T76" fmla="*/ 0 w 146"/>
                  <a:gd name="T77" fmla="*/ 0 h 84"/>
                  <a:gd name="T78" fmla="*/ 0 w 146"/>
                  <a:gd name="T79" fmla="*/ 0 h 84"/>
                  <a:gd name="T80" fmla="*/ 0 w 146"/>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4"/>
                  <a:gd name="T125" fmla="*/ 146 w 146"/>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4">
                    <a:moveTo>
                      <a:pt x="0" y="42"/>
                    </a:moveTo>
                    <a:lnTo>
                      <a:pt x="0" y="38"/>
                    </a:lnTo>
                    <a:lnTo>
                      <a:pt x="2" y="34"/>
                    </a:lnTo>
                    <a:lnTo>
                      <a:pt x="4" y="29"/>
                    </a:lnTo>
                    <a:lnTo>
                      <a:pt x="6" y="26"/>
                    </a:lnTo>
                    <a:lnTo>
                      <a:pt x="13" y="19"/>
                    </a:lnTo>
                    <a:lnTo>
                      <a:pt x="22" y="12"/>
                    </a:lnTo>
                    <a:lnTo>
                      <a:pt x="32" y="7"/>
                    </a:lnTo>
                    <a:lnTo>
                      <a:pt x="45" y="3"/>
                    </a:lnTo>
                    <a:lnTo>
                      <a:pt x="59" y="1"/>
                    </a:lnTo>
                    <a:lnTo>
                      <a:pt x="73" y="0"/>
                    </a:lnTo>
                    <a:lnTo>
                      <a:pt x="88" y="1"/>
                    </a:lnTo>
                    <a:lnTo>
                      <a:pt x="101" y="3"/>
                    </a:lnTo>
                    <a:lnTo>
                      <a:pt x="114" y="7"/>
                    </a:lnTo>
                    <a:lnTo>
                      <a:pt x="125" y="12"/>
                    </a:lnTo>
                    <a:lnTo>
                      <a:pt x="133" y="19"/>
                    </a:lnTo>
                    <a:lnTo>
                      <a:pt x="140" y="26"/>
                    </a:lnTo>
                    <a:lnTo>
                      <a:pt x="142" y="29"/>
                    </a:lnTo>
                    <a:lnTo>
                      <a:pt x="145" y="34"/>
                    </a:lnTo>
                    <a:lnTo>
                      <a:pt x="146" y="38"/>
                    </a:lnTo>
                    <a:lnTo>
                      <a:pt x="146" y="42"/>
                    </a:lnTo>
                    <a:lnTo>
                      <a:pt x="146" y="46"/>
                    </a:lnTo>
                    <a:lnTo>
                      <a:pt x="145" y="50"/>
                    </a:lnTo>
                    <a:lnTo>
                      <a:pt x="142" y="54"/>
                    </a:lnTo>
                    <a:lnTo>
                      <a:pt x="140" y="59"/>
                    </a:lnTo>
                    <a:lnTo>
                      <a:pt x="133" y="66"/>
                    </a:lnTo>
                    <a:lnTo>
                      <a:pt x="125" y="72"/>
                    </a:lnTo>
                    <a:lnTo>
                      <a:pt x="114" y="76"/>
                    </a:lnTo>
                    <a:lnTo>
                      <a:pt x="101" y="81"/>
                    </a:lnTo>
                    <a:lnTo>
                      <a:pt x="88" y="83"/>
                    </a:lnTo>
                    <a:lnTo>
                      <a:pt x="73" y="84"/>
                    </a:lnTo>
                    <a:lnTo>
                      <a:pt x="59" y="83"/>
                    </a:lnTo>
                    <a:lnTo>
                      <a:pt x="45" y="81"/>
                    </a:lnTo>
                    <a:lnTo>
                      <a:pt x="32" y="76"/>
                    </a:lnTo>
                    <a:lnTo>
                      <a:pt x="22" y="72"/>
                    </a:lnTo>
                    <a:lnTo>
                      <a:pt x="13" y="66"/>
                    </a:lnTo>
                    <a:lnTo>
                      <a:pt x="6" y="59"/>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32" name="Freeform 302"/>
              <p:cNvSpPr>
                <a:spLocks/>
              </p:cNvSpPr>
              <p:nvPr/>
            </p:nvSpPr>
            <p:spPr bwMode="auto">
              <a:xfrm>
                <a:off x="3427" y="1248"/>
                <a:ext cx="62" cy="8"/>
              </a:xfrm>
              <a:custGeom>
                <a:avLst/>
                <a:gdLst>
                  <a:gd name="T0" fmla="*/ 0 w 249"/>
                  <a:gd name="T1" fmla="*/ 0 h 32"/>
                  <a:gd name="T2" fmla="*/ 0 w 249"/>
                  <a:gd name="T3" fmla="*/ 0 h 32"/>
                  <a:gd name="T4" fmla="*/ 0 w 249"/>
                  <a:gd name="T5" fmla="*/ 0 h 32"/>
                  <a:gd name="T6" fmla="*/ 0 w 249"/>
                  <a:gd name="T7" fmla="*/ 0 h 32"/>
                  <a:gd name="T8" fmla="*/ 0 w 249"/>
                  <a:gd name="T9" fmla="*/ 0 h 32"/>
                  <a:gd name="T10" fmla="*/ 0 w 249"/>
                  <a:gd name="T11" fmla="*/ 0 h 32"/>
                  <a:gd name="T12" fmla="*/ 0 w 249"/>
                  <a:gd name="T13" fmla="*/ 0 h 32"/>
                  <a:gd name="T14" fmla="*/ 0 w 249"/>
                  <a:gd name="T15" fmla="*/ 0 h 32"/>
                  <a:gd name="T16" fmla="*/ 0 w 249"/>
                  <a:gd name="T17" fmla="*/ 0 h 32"/>
                  <a:gd name="T18" fmla="*/ 0 w 249"/>
                  <a:gd name="T19" fmla="*/ 0 h 32"/>
                  <a:gd name="T20" fmla="*/ 0 w 249"/>
                  <a:gd name="T21" fmla="*/ 0 h 32"/>
                  <a:gd name="T22" fmla="*/ 0 w 249"/>
                  <a:gd name="T23" fmla="*/ 0 h 32"/>
                  <a:gd name="T24" fmla="*/ 0 w 249"/>
                  <a:gd name="T25" fmla="*/ 0 h 32"/>
                  <a:gd name="T26" fmla="*/ 0 w 249"/>
                  <a:gd name="T27" fmla="*/ 0 h 32"/>
                  <a:gd name="T28" fmla="*/ 0 w 249"/>
                  <a:gd name="T29" fmla="*/ 0 h 32"/>
                  <a:gd name="T30" fmla="*/ 0 w 249"/>
                  <a:gd name="T31" fmla="*/ 0 h 32"/>
                  <a:gd name="T32" fmla="*/ 0 w 249"/>
                  <a:gd name="T33" fmla="*/ 0 h 32"/>
                  <a:gd name="T34" fmla="*/ 0 w 249"/>
                  <a:gd name="T35" fmla="*/ 0 h 32"/>
                  <a:gd name="T36" fmla="*/ 0 w 249"/>
                  <a:gd name="T37" fmla="*/ 0 h 32"/>
                  <a:gd name="T38" fmla="*/ 0 w 249"/>
                  <a:gd name="T39" fmla="*/ 0 h 32"/>
                  <a:gd name="T40" fmla="*/ 0 w 249"/>
                  <a:gd name="T41" fmla="*/ 0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2"/>
                  <a:gd name="T65" fmla="*/ 249 w 249"/>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2">
                    <a:moveTo>
                      <a:pt x="0" y="32"/>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2"/>
                    </a:lnTo>
                    <a:lnTo>
                      <a:pt x="217" y="32"/>
                    </a:lnTo>
                    <a:lnTo>
                      <a:pt x="187" y="32"/>
                    </a:lnTo>
                    <a:lnTo>
                      <a:pt x="155" y="32"/>
                    </a:lnTo>
                    <a:lnTo>
                      <a:pt x="125" y="32"/>
                    </a:lnTo>
                    <a:lnTo>
                      <a:pt x="93" y="32"/>
                    </a:lnTo>
                    <a:lnTo>
                      <a:pt x="62" y="32"/>
                    </a:lnTo>
                    <a:lnTo>
                      <a:pt x="31" y="32"/>
                    </a:lnTo>
                    <a:lnTo>
                      <a:pt x="0" y="32"/>
                    </a:lnTo>
                    <a:close/>
                  </a:path>
                </a:pathLst>
              </a:custGeom>
              <a:solidFill>
                <a:srgbClr val="565166"/>
              </a:solidFill>
              <a:ln w="9525">
                <a:noFill/>
                <a:round/>
                <a:headEnd/>
                <a:tailEnd/>
              </a:ln>
            </p:spPr>
            <p:txBody>
              <a:bodyPr/>
              <a:lstStyle/>
              <a:p>
                <a:pPr eaLnBrk="1" hangingPunct="1"/>
                <a:endParaRPr lang="pt-BR" u="none"/>
              </a:p>
            </p:txBody>
          </p:sp>
          <p:sp>
            <p:nvSpPr>
              <p:cNvPr id="460033" name="Freeform 303"/>
              <p:cNvSpPr>
                <a:spLocks/>
              </p:cNvSpPr>
              <p:nvPr/>
            </p:nvSpPr>
            <p:spPr bwMode="auto">
              <a:xfrm>
                <a:off x="3395" y="1213"/>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30"/>
                    </a:lnTo>
                    <a:lnTo>
                      <a:pt x="6" y="26"/>
                    </a:lnTo>
                    <a:lnTo>
                      <a:pt x="13" y="19"/>
                    </a:lnTo>
                    <a:lnTo>
                      <a:pt x="22" y="13"/>
                    </a:lnTo>
                    <a:lnTo>
                      <a:pt x="32" y="7"/>
                    </a:lnTo>
                    <a:lnTo>
                      <a:pt x="45" y="4"/>
                    </a:lnTo>
                    <a:lnTo>
                      <a:pt x="59" y="1"/>
                    </a:lnTo>
                    <a:lnTo>
                      <a:pt x="73" y="0"/>
                    </a:lnTo>
                    <a:lnTo>
                      <a:pt x="88" y="1"/>
                    </a:lnTo>
                    <a:lnTo>
                      <a:pt x="101" y="4"/>
                    </a:lnTo>
                    <a:lnTo>
                      <a:pt x="114" y="7"/>
                    </a:lnTo>
                    <a:lnTo>
                      <a:pt x="125" y="13"/>
                    </a:lnTo>
                    <a:lnTo>
                      <a:pt x="133" y="19"/>
                    </a:lnTo>
                    <a:lnTo>
                      <a:pt x="140" y="26"/>
                    </a:lnTo>
                    <a:lnTo>
                      <a:pt x="142" y="30"/>
                    </a:lnTo>
                    <a:lnTo>
                      <a:pt x="145" y="34"/>
                    </a:lnTo>
                    <a:lnTo>
                      <a:pt x="146" y="38"/>
                    </a:lnTo>
                    <a:lnTo>
                      <a:pt x="146" y="42"/>
                    </a:lnTo>
                    <a:lnTo>
                      <a:pt x="146" y="47"/>
                    </a:lnTo>
                    <a:lnTo>
                      <a:pt x="145" y="51"/>
                    </a:lnTo>
                    <a:lnTo>
                      <a:pt x="142" y="55"/>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5"/>
                    </a:lnTo>
                    <a:lnTo>
                      <a:pt x="2" y="51"/>
                    </a:lnTo>
                    <a:lnTo>
                      <a:pt x="0" y="47"/>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34" name="Freeform 304"/>
              <p:cNvSpPr>
                <a:spLocks/>
              </p:cNvSpPr>
              <p:nvPr/>
            </p:nvSpPr>
            <p:spPr bwMode="auto">
              <a:xfrm>
                <a:off x="3427" y="1219"/>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35" name="Freeform 305"/>
              <p:cNvSpPr>
                <a:spLocks/>
              </p:cNvSpPr>
              <p:nvPr/>
            </p:nvSpPr>
            <p:spPr bwMode="auto">
              <a:xfrm>
                <a:off x="3395" y="1185"/>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9"/>
                    </a:lnTo>
                    <a:lnTo>
                      <a:pt x="2" y="35"/>
                    </a:lnTo>
                    <a:lnTo>
                      <a:pt x="4" y="31"/>
                    </a:lnTo>
                    <a:lnTo>
                      <a:pt x="6" y="26"/>
                    </a:lnTo>
                    <a:lnTo>
                      <a:pt x="13" y="19"/>
                    </a:lnTo>
                    <a:lnTo>
                      <a:pt x="22" y="13"/>
                    </a:lnTo>
                    <a:lnTo>
                      <a:pt x="32" y="9"/>
                    </a:lnTo>
                    <a:lnTo>
                      <a:pt x="45" y="4"/>
                    </a:lnTo>
                    <a:lnTo>
                      <a:pt x="59" y="2"/>
                    </a:lnTo>
                    <a:lnTo>
                      <a:pt x="73" y="0"/>
                    </a:lnTo>
                    <a:lnTo>
                      <a:pt x="88" y="2"/>
                    </a:lnTo>
                    <a:lnTo>
                      <a:pt x="101" y="4"/>
                    </a:lnTo>
                    <a:lnTo>
                      <a:pt x="114" y="9"/>
                    </a:lnTo>
                    <a:lnTo>
                      <a:pt x="125" y="13"/>
                    </a:lnTo>
                    <a:lnTo>
                      <a:pt x="133" y="19"/>
                    </a:lnTo>
                    <a:lnTo>
                      <a:pt x="140" y="26"/>
                    </a:lnTo>
                    <a:lnTo>
                      <a:pt x="142" y="31"/>
                    </a:lnTo>
                    <a:lnTo>
                      <a:pt x="145" y="35"/>
                    </a:lnTo>
                    <a:lnTo>
                      <a:pt x="146" y="39"/>
                    </a:lnTo>
                    <a:lnTo>
                      <a:pt x="146" y="43"/>
                    </a:lnTo>
                    <a:lnTo>
                      <a:pt x="146" y="47"/>
                    </a:lnTo>
                    <a:lnTo>
                      <a:pt x="145" y="51"/>
                    </a:lnTo>
                    <a:lnTo>
                      <a:pt x="142" y="56"/>
                    </a:lnTo>
                    <a:lnTo>
                      <a:pt x="140" y="59"/>
                    </a:lnTo>
                    <a:lnTo>
                      <a:pt x="133" y="66"/>
                    </a:lnTo>
                    <a:lnTo>
                      <a:pt x="125" y="73"/>
                    </a:lnTo>
                    <a:lnTo>
                      <a:pt x="114" y="78"/>
                    </a:lnTo>
                    <a:lnTo>
                      <a:pt x="101" y="81"/>
                    </a:lnTo>
                    <a:lnTo>
                      <a:pt x="88" y="84"/>
                    </a:lnTo>
                    <a:lnTo>
                      <a:pt x="73" y="85"/>
                    </a:lnTo>
                    <a:lnTo>
                      <a:pt x="59" y="84"/>
                    </a:lnTo>
                    <a:lnTo>
                      <a:pt x="45" y="81"/>
                    </a:lnTo>
                    <a:lnTo>
                      <a:pt x="32" y="78"/>
                    </a:lnTo>
                    <a:lnTo>
                      <a:pt x="22" y="73"/>
                    </a:lnTo>
                    <a:lnTo>
                      <a:pt x="13" y="66"/>
                    </a:lnTo>
                    <a:lnTo>
                      <a:pt x="6" y="59"/>
                    </a:lnTo>
                    <a:lnTo>
                      <a:pt x="4" y="56"/>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60036" name="Freeform 306"/>
              <p:cNvSpPr>
                <a:spLocks/>
              </p:cNvSpPr>
              <p:nvPr/>
            </p:nvSpPr>
            <p:spPr bwMode="auto">
              <a:xfrm>
                <a:off x="3427" y="1191"/>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7"/>
                    </a:lnTo>
                    <a:lnTo>
                      <a:pt x="0" y="0"/>
                    </a:lnTo>
                    <a:lnTo>
                      <a:pt x="31" y="0"/>
                    </a:lnTo>
                    <a:lnTo>
                      <a:pt x="62" y="0"/>
                    </a:lnTo>
                    <a:lnTo>
                      <a:pt x="93" y="0"/>
                    </a:lnTo>
                    <a:lnTo>
                      <a:pt x="125" y="0"/>
                    </a:lnTo>
                    <a:lnTo>
                      <a:pt x="155" y="0"/>
                    </a:lnTo>
                    <a:lnTo>
                      <a:pt x="187" y="0"/>
                    </a:lnTo>
                    <a:lnTo>
                      <a:pt x="217" y="0"/>
                    </a:lnTo>
                    <a:lnTo>
                      <a:pt x="249" y="0"/>
                    </a:lnTo>
                    <a:lnTo>
                      <a:pt x="249" y="17"/>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37" name="Freeform 307"/>
              <p:cNvSpPr>
                <a:spLocks/>
              </p:cNvSpPr>
              <p:nvPr/>
            </p:nvSpPr>
            <p:spPr bwMode="auto">
              <a:xfrm>
                <a:off x="3395" y="1157"/>
                <a:ext cx="36" cy="21"/>
              </a:xfrm>
              <a:custGeom>
                <a:avLst/>
                <a:gdLst>
                  <a:gd name="T0" fmla="*/ 0 w 146"/>
                  <a:gd name="T1" fmla="*/ 0 h 83"/>
                  <a:gd name="T2" fmla="*/ 0 w 146"/>
                  <a:gd name="T3" fmla="*/ 0 h 83"/>
                  <a:gd name="T4" fmla="*/ 0 w 146"/>
                  <a:gd name="T5" fmla="*/ 0 h 83"/>
                  <a:gd name="T6" fmla="*/ 0 w 146"/>
                  <a:gd name="T7" fmla="*/ 0 h 83"/>
                  <a:gd name="T8" fmla="*/ 0 w 146"/>
                  <a:gd name="T9" fmla="*/ 0 h 83"/>
                  <a:gd name="T10" fmla="*/ 0 w 146"/>
                  <a:gd name="T11" fmla="*/ 0 h 83"/>
                  <a:gd name="T12" fmla="*/ 0 w 146"/>
                  <a:gd name="T13" fmla="*/ 0 h 83"/>
                  <a:gd name="T14" fmla="*/ 0 w 146"/>
                  <a:gd name="T15" fmla="*/ 0 h 83"/>
                  <a:gd name="T16" fmla="*/ 0 w 146"/>
                  <a:gd name="T17" fmla="*/ 0 h 83"/>
                  <a:gd name="T18" fmla="*/ 0 w 146"/>
                  <a:gd name="T19" fmla="*/ 0 h 83"/>
                  <a:gd name="T20" fmla="*/ 0 w 146"/>
                  <a:gd name="T21" fmla="*/ 0 h 83"/>
                  <a:gd name="T22" fmla="*/ 0 w 146"/>
                  <a:gd name="T23" fmla="*/ 0 h 83"/>
                  <a:gd name="T24" fmla="*/ 0 w 146"/>
                  <a:gd name="T25" fmla="*/ 0 h 83"/>
                  <a:gd name="T26" fmla="*/ 0 w 146"/>
                  <a:gd name="T27" fmla="*/ 0 h 83"/>
                  <a:gd name="T28" fmla="*/ 0 w 146"/>
                  <a:gd name="T29" fmla="*/ 0 h 83"/>
                  <a:gd name="T30" fmla="*/ 0 w 146"/>
                  <a:gd name="T31" fmla="*/ 0 h 83"/>
                  <a:gd name="T32" fmla="*/ 0 w 146"/>
                  <a:gd name="T33" fmla="*/ 0 h 83"/>
                  <a:gd name="T34" fmla="*/ 0 w 146"/>
                  <a:gd name="T35" fmla="*/ 0 h 83"/>
                  <a:gd name="T36" fmla="*/ 0 w 146"/>
                  <a:gd name="T37" fmla="*/ 0 h 83"/>
                  <a:gd name="T38" fmla="*/ 0 w 146"/>
                  <a:gd name="T39" fmla="*/ 0 h 83"/>
                  <a:gd name="T40" fmla="*/ 0 w 146"/>
                  <a:gd name="T41" fmla="*/ 0 h 83"/>
                  <a:gd name="T42" fmla="*/ 0 w 146"/>
                  <a:gd name="T43" fmla="*/ 0 h 83"/>
                  <a:gd name="T44" fmla="*/ 0 w 146"/>
                  <a:gd name="T45" fmla="*/ 0 h 83"/>
                  <a:gd name="T46" fmla="*/ 0 w 146"/>
                  <a:gd name="T47" fmla="*/ 0 h 83"/>
                  <a:gd name="T48" fmla="*/ 0 w 146"/>
                  <a:gd name="T49" fmla="*/ 0 h 83"/>
                  <a:gd name="T50" fmla="*/ 0 w 146"/>
                  <a:gd name="T51" fmla="*/ 0 h 83"/>
                  <a:gd name="T52" fmla="*/ 0 w 146"/>
                  <a:gd name="T53" fmla="*/ 0 h 83"/>
                  <a:gd name="T54" fmla="*/ 0 w 146"/>
                  <a:gd name="T55" fmla="*/ 0 h 83"/>
                  <a:gd name="T56" fmla="*/ 0 w 146"/>
                  <a:gd name="T57" fmla="*/ 0 h 83"/>
                  <a:gd name="T58" fmla="*/ 0 w 146"/>
                  <a:gd name="T59" fmla="*/ 0 h 83"/>
                  <a:gd name="T60" fmla="*/ 0 w 146"/>
                  <a:gd name="T61" fmla="*/ 0 h 83"/>
                  <a:gd name="T62" fmla="*/ 0 w 146"/>
                  <a:gd name="T63" fmla="*/ 0 h 83"/>
                  <a:gd name="T64" fmla="*/ 0 w 146"/>
                  <a:gd name="T65" fmla="*/ 0 h 83"/>
                  <a:gd name="T66" fmla="*/ 0 w 146"/>
                  <a:gd name="T67" fmla="*/ 0 h 83"/>
                  <a:gd name="T68" fmla="*/ 0 w 146"/>
                  <a:gd name="T69" fmla="*/ 0 h 83"/>
                  <a:gd name="T70" fmla="*/ 0 w 146"/>
                  <a:gd name="T71" fmla="*/ 0 h 83"/>
                  <a:gd name="T72" fmla="*/ 0 w 146"/>
                  <a:gd name="T73" fmla="*/ 0 h 83"/>
                  <a:gd name="T74" fmla="*/ 0 w 146"/>
                  <a:gd name="T75" fmla="*/ 0 h 83"/>
                  <a:gd name="T76" fmla="*/ 0 w 146"/>
                  <a:gd name="T77" fmla="*/ 0 h 83"/>
                  <a:gd name="T78" fmla="*/ 0 w 146"/>
                  <a:gd name="T79" fmla="*/ 0 h 83"/>
                  <a:gd name="T80" fmla="*/ 0 w 146"/>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3"/>
                  <a:gd name="T125" fmla="*/ 146 w 146"/>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3">
                    <a:moveTo>
                      <a:pt x="0" y="42"/>
                    </a:moveTo>
                    <a:lnTo>
                      <a:pt x="0" y="37"/>
                    </a:lnTo>
                    <a:lnTo>
                      <a:pt x="2" y="33"/>
                    </a:lnTo>
                    <a:lnTo>
                      <a:pt x="4" y="29"/>
                    </a:lnTo>
                    <a:lnTo>
                      <a:pt x="6" y="26"/>
                    </a:lnTo>
                    <a:lnTo>
                      <a:pt x="13" y="19"/>
                    </a:lnTo>
                    <a:lnTo>
                      <a:pt x="22" y="12"/>
                    </a:lnTo>
                    <a:lnTo>
                      <a:pt x="32" y="7"/>
                    </a:lnTo>
                    <a:lnTo>
                      <a:pt x="45" y="2"/>
                    </a:lnTo>
                    <a:lnTo>
                      <a:pt x="59" y="0"/>
                    </a:lnTo>
                    <a:lnTo>
                      <a:pt x="73" y="0"/>
                    </a:lnTo>
                    <a:lnTo>
                      <a:pt x="88" y="0"/>
                    </a:lnTo>
                    <a:lnTo>
                      <a:pt x="101" y="2"/>
                    </a:lnTo>
                    <a:lnTo>
                      <a:pt x="114" y="7"/>
                    </a:lnTo>
                    <a:lnTo>
                      <a:pt x="125" y="12"/>
                    </a:lnTo>
                    <a:lnTo>
                      <a:pt x="133" y="19"/>
                    </a:lnTo>
                    <a:lnTo>
                      <a:pt x="140" y="26"/>
                    </a:lnTo>
                    <a:lnTo>
                      <a:pt x="142" y="29"/>
                    </a:lnTo>
                    <a:lnTo>
                      <a:pt x="145" y="33"/>
                    </a:lnTo>
                    <a:lnTo>
                      <a:pt x="146" y="37"/>
                    </a:lnTo>
                    <a:lnTo>
                      <a:pt x="146" y="42"/>
                    </a:lnTo>
                    <a:lnTo>
                      <a:pt x="146" y="46"/>
                    </a:lnTo>
                    <a:lnTo>
                      <a:pt x="145" y="50"/>
                    </a:lnTo>
                    <a:lnTo>
                      <a:pt x="142" y="54"/>
                    </a:lnTo>
                    <a:lnTo>
                      <a:pt x="140" y="57"/>
                    </a:lnTo>
                    <a:lnTo>
                      <a:pt x="133" y="66"/>
                    </a:lnTo>
                    <a:lnTo>
                      <a:pt x="125" y="72"/>
                    </a:lnTo>
                    <a:lnTo>
                      <a:pt x="114" y="76"/>
                    </a:lnTo>
                    <a:lnTo>
                      <a:pt x="101" y="81"/>
                    </a:lnTo>
                    <a:lnTo>
                      <a:pt x="88" y="83"/>
                    </a:lnTo>
                    <a:lnTo>
                      <a:pt x="73" y="83"/>
                    </a:lnTo>
                    <a:lnTo>
                      <a:pt x="59" y="83"/>
                    </a:lnTo>
                    <a:lnTo>
                      <a:pt x="45" y="81"/>
                    </a:lnTo>
                    <a:lnTo>
                      <a:pt x="32" y="76"/>
                    </a:lnTo>
                    <a:lnTo>
                      <a:pt x="22" y="72"/>
                    </a:lnTo>
                    <a:lnTo>
                      <a:pt x="13" y="66"/>
                    </a:lnTo>
                    <a:lnTo>
                      <a:pt x="6" y="57"/>
                    </a:lnTo>
                    <a:lnTo>
                      <a:pt x="4" y="54"/>
                    </a:lnTo>
                    <a:lnTo>
                      <a:pt x="2" y="50"/>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38" name="Freeform 308"/>
              <p:cNvSpPr>
                <a:spLocks/>
              </p:cNvSpPr>
              <p:nvPr/>
            </p:nvSpPr>
            <p:spPr bwMode="auto">
              <a:xfrm>
                <a:off x="3427" y="1163"/>
                <a:ext cx="62" cy="9"/>
              </a:xfrm>
              <a:custGeom>
                <a:avLst/>
                <a:gdLst>
                  <a:gd name="T0" fmla="*/ 0 w 249"/>
                  <a:gd name="T1" fmla="*/ 0 h 34"/>
                  <a:gd name="T2" fmla="*/ 0 w 249"/>
                  <a:gd name="T3" fmla="*/ 0 h 34"/>
                  <a:gd name="T4" fmla="*/ 0 w 249"/>
                  <a:gd name="T5" fmla="*/ 0 h 34"/>
                  <a:gd name="T6" fmla="*/ 0 w 249"/>
                  <a:gd name="T7" fmla="*/ 0 h 34"/>
                  <a:gd name="T8" fmla="*/ 0 w 249"/>
                  <a:gd name="T9" fmla="*/ 0 h 34"/>
                  <a:gd name="T10" fmla="*/ 0 w 249"/>
                  <a:gd name="T11" fmla="*/ 0 h 34"/>
                  <a:gd name="T12" fmla="*/ 0 w 249"/>
                  <a:gd name="T13" fmla="*/ 0 h 34"/>
                  <a:gd name="T14" fmla="*/ 0 w 249"/>
                  <a:gd name="T15" fmla="*/ 0 h 34"/>
                  <a:gd name="T16" fmla="*/ 0 w 249"/>
                  <a:gd name="T17" fmla="*/ 0 h 34"/>
                  <a:gd name="T18" fmla="*/ 0 w 249"/>
                  <a:gd name="T19" fmla="*/ 0 h 34"/>
                  <a:gd name="T20" fmla="*/ 0 w 249"/>
                  <a:gd name="T21" fmla="*/ 0 h 34"/>
                  <a:gd name="T22" fmla="*/ 0 w 249"/>
                  <a:gd name="T23" fmla="*/ 0 h 34"/>
                  <a:gd name="T24" fmla="*/ 0 w 249"/>
                  <a:gd name="T25" fmla="*/ 0 h 34"/>
                  <a:gd name="T26" fmla="*/ 0 w 249"/>
                  <a:gd name="T27" fmla="*/ 0 h 34"/>
                  <a:gd name="T28" fmla="*/ 0 w 249"/>
                  <a:gd name="T29" fmla="*/ 0 h 34"/>
                  <a:gd name="T30" fmla="*/ 0 w 249"/>
                  <a:gd name="T31" fmla="*/ 0 h 34"/>
                  <a:gd name="T32" fmla="*/ 0 w 249"/>
                  <a:gd name="T33" fmla="*/ 0 h 34"/>
                  <a:gd name="T34" fmla="*/ 0 w 249"/>
                  <a:gd name="T35" fmla="*/ 0 h 34"/>
                  <a:gd name="T36" fmla="*/ 0 w 249"/>
                  <a:gd name="T37" fmla="*/ 0 h 34"/>
                  <a:gd name="T38" fmla="*/ 0 w 249"/>
                  <a:gd name="T39" fmla="*/ 0 h 34"/>
                  <a:gd name="T40" fmla="*/ 0 w 249"/>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4"/>
                  <a:gd name="T65" fmla="*/ 249 w 249"/>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4">
                    <a:moveTo>
                      <a:pt x="0" y="34"/>
                    </a:moveTo>
                    <a:lnTo>
                      <a:pt x="0" y="18"/>
                    </a:lnTo>
                    <a:lnTo>
                      <a:pt x="0" y="0"/>
                    </a:lnTo>
                    <a:lnTo>
                      <a:pt x="31" y="0"/>
                    </a:lnTo>
                    <a:lnTo>
                      <a:pt x="62" y="0"/>
                    </a:lnTo>
                    <a:lnTo>
                      <a:pt x="93" y="0"/>
                    </a:lnTo>
                    <a:lnTo>
                      <a:pt x="125" y="0"/>
                    </a:lnTo>
                    <a:lnTo>
                      <a:pt x="155" y="0"/>
                    </a:lnTo>
                    <a:lnTo>
                      <a:pt x="187" y="0"/>
                    </a:lnTo>
                    <a:lnTo>
                      <a:pt x="217" y="0"/>
                    </a:lnTo>
                    <a:lnTo>
                      <a:pt x="249" y="0"/>
                    </a:lnTo>
                    <a:lnTo>
                      <a:pt x="249" y="18"/>
                    </a:lnTo>
                    <a:lnTo>
                      <a:pt x="249" y="34"/>
                    </a:lnTo>
                    <a:lnTo>
                      <a:pt x="217" y="34"/>
                    </a:lnTo>
                    <a:lnTo>
                      <a:pt x="187" y="34"/>
                    </a:lnTo>
                    <a:lnTo>
                      <a:pt x="155" y="34"/>
                    </a:lnTo>
                    <a:lnTo>
                      <a:pt x="125" y="34"/>
                    </a:lnTo>
                    <a:lnTo>
                      <a:pt x="93" y="34"/>
                    </a:lnTo>
                    <a:lnTo>
                      <a:pt x="62" y="34"/>
                    </a:lnTo>
                    <a:lnTo>
                      <a:pt x="31" y="34"/>
                    </a:lnTo>
                    <a:lnTo>
                      <a:pt x="0" y="34"/>
                    </a:lnTo>
                    <a:close/>
                  </a:path>
                </a:pathLst>
              </a:custGeom>
              <a:solidFill>
                <a:srgbClr val="565166"/>
              </a:solidFill>
              <a:ln w="9525">
                <a:noFill/>
                <a:round/>
                <a:headEnd/>
                <a:tailEnd/>
              </a:ln>
            </p:spPr>
            <p:txBody>
              <a:bodyPr/>
              <a:lstStyle/>
              <a:p>
                <a:pPr eaLnBrk="1" hangingPunct="1"/>
                <a:endParaRPr lang="pt-BR" u="none"/>
              </a:p>
            </p:txBody>
          </p:sp>
          <p:sp>
            <p:nvSpPr>
              <p:cNvPr id="460039" name="Freeform 309"/>
              <p:cNvSpPr>
                <a:spLocks/>
              </p:cNvSpPr>
              <p:nvPr/>
            </p:nvSpPr>
            <p:spPr bwMode="auto">
              <a:xfrm>
                <a:off x="3395" y="1129"/>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2"/>
                    </a:moveTo>
                    <a:lnTo>
                      <a:pt x="0" y="38"/>
                    </a:lnTo>
                    <a:lnTo>
                      <a:pt x="2" y="34"/>
                    </a:lnTo>
                    <a:lnTo>
                      <a:pt x="4" y="30"/>
                    </a:lnTo>
                    <a:lnTo>
                      <a:pt x="6" y="26"/>
                    </a:lnTo>
                    <a:lnTo>
                      <a:pt x="13" y="19"/>
                    </a:lnTo>
                    <a:lnTo>
                      <a:pt x="22" y="12"/>
                    </a:lnTo>
                    <a:lnTo>
                      <a:pt x="32" y="7"/>
                    </a:lnTo>
                    <a:lnTo>
                      <a:pt x="45" y="4"/>
                    </a:lnTo>
                    <a:lnTo>
                      <a:pt x="59" y="1"/>
                    </a:lnTo>
                    <a:lnTo>
                      <a:pt x="73" y="0"/>
                    </a:lnTo>
                    <a:lnTo>
                      <a:pt x="88" y="1"/>
                    </a:lnTo>
                    <a:lnTo>
                      <a:pt x="101" y="4"/>
                    </a:lnTo>
                    <a:lnTo>
                      <a:pt x="114" y="7"/>
                    </a:lnTo>
                    <a:lnTo>
                      <a:pt x="125" y="12"/>
                    </a:lnTo>
                    <a:lnTo>
                      <a:pt x="133" y="19"/>
                    </a:lnTo>
                    <a:lnTo>
                      <a:pt x="140" y="26"/>
                    </a:lnTo>
                    <a:lnTo>
                      <a:pt x="142" y="30"/>
                    </a:lnTo>
                    <a:lnTo>
                      <a:pt x="145" y="34"/>
                    </a:lnTo>
                    <a:lnTo>
                      <a:pt x="146" y="38"/>
                    </a:lnTo>
                    <a:lnTo>
                      <a:pt x="146" y="42"/>
                    </a:lnTo>
                    <a:lnTo>
                      <a:pt x="146" y="46"/>
                    </a:lnTo>
                    <a:lnTo>
                      <a:pt x="145" y="51"/>
                    </a:lnTo>
                    <a:lnTo>
                      <a:pt x="142" y="54"/>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4"/>
                    </a:lnTo>
                    <a:lnTo>
                      <a:pt x="2" y="51"/>
                    </a:lnTo>
                    <a:lnTo>
                      <a:pt x="0" y="46"/>
                    </a:lnTo>
                    <a:lnTo>
                      <a:pt x="0" y="42"/>
                    </a:lnTo>
                    <a:close/>
                  </a:path>
                </a:pathLst>
              </a:custGeom>
              <a:solidFill>
                <a:srgbClr val="565166"/>
              </a:solidFill>
              <a:ln w="9525">
                <a:noFill/>
                <a:round/>
                <a:headEnd/>
                <a:tailEnd/>
              </a:ln>
            </p:spPr>
            <p:txBody>
              <a:bodyPr/>
              <a:lstStyle/>
              <a:p>
                <a:pPr eaLnBrk="1" hangingPunct="1"/>
                <a:endParaRPr lang="pt-BR" u="none"/>
              </a:p>
            </p:txBody>
          </p:sp>
          <p:sp>
            <p:nvSpPr>
              <p:cNvPr id="460040" name="Freeform 310"/>
              <p:cNvSpPr>
                <a:spLocks/>
              </p:cNvSpPr>
              <p:nvPr/>
            </p:nvSpPr>
            <p:spPr bwMode="auto">
              <a:xfrm>
                <a:off x="3427" y="1135"/>
                <a:ext cx="62" cy="8"/>
              </a:xfrm>
              <a:custGeom>
                <a:avLst/>
                <a:gdLst>
                  <a:gd name="T0" fmla="*/ 0 w 249"/>
                  <a:gd name="T1" fmla="*/ 0 h 33"/>
                  <a:gd name="T2" fmla="*/ 0 w 249"/>
                  <a:gd name="T3" fmla="*/ 0 h 33"/>
                  <a:gd name="T4" fmla="*/ 0 w 249"/>
                  <a:gd name="T5" fmla="*/ 0 h 33"/>
                  <a:gd name="T6" fmla="*/ 0 w 249"/>
                  <a:gd name="T7" fmla="*/ 0 h 33"/>
                  <a:gd name="T8" fmla="*/ 0 w 249"/>
                  <a:gd name="T9" fmla="*/ 0 h 33"/>
                  <a:gd name="T10" fmla="*/ 0 w 249"/>
                  <a:gd name="T11" fmla="*/ 0 h 33"/>
                  <a:gd name="T12" fmla="*/ 0 w 249"/>
                  <a:gd name="T13" fmla="*/ 0 h 33"/>
                  <a:gd name="T14" fmla="*/ 0 w 249"/>
                  <a:gd name="T15" fmla="*/ 0 h 33"/>
                  <a:gd name="T16" fmla="*/ 0 w 249"/>
                  <a:gd name="T17" fmla="*/ 0 h 33"/>
                  <a:gd name="T18" fmla="*/ 0 w 249"/>
                  <a:gd name="T19" fmla="*/ 0 h 33"/>
                  <a:gd name="T20" fmla="*/ 0 w 249"/>
                  <a:gd name="T21" fmla="*/ 0 h 33"/>
                  <a:gd name="T22" fmla="*/ 0 w 249"/>
                  <a:gd name="T23" fmla="*/ 0 h 33"/>
                  <a:gd name="T24" fmla="*/ 0 w 249"/>
                  <a:gd name="T25" fmla="*/ 0 h 33"/>
                  <a:gd name="T26" fmla="*/ 0 w 249"/>
                  <a:gd name="T27" fmla="*/ 0 h 33"/>
                  <a:gd name="T28" fmla="*/ 0 w 249"/>
                  <a:gd name="T29" fmla="*/ 0 h 33"/>
                  <a:gd name="T30" fmla="*/ 0 w 249"/>
                  <a:gd name="T31" fmla="*/ 0 h 33"/>
                  <a:gd name="T32" fmla="*/ 0 w 249"/>
                  <a:gd name="T33" fmla="*/ 0 h 33"/>
                  <a:gd name="T34" fmla="*/ 0 w 249"/>
                  <a:gd name="T35" fmla="*/ 0 h 33"/>
                  <a:gd name="T36" fmla="*/ 0 w 249"/>
                  <a:gd name="T37" fmla="*/ 0 h 33"/>
                  <a:gd name="T38" fmla="*/ 0 w 249"/>
                  <a:gd name="T39" fmla="*/ 0 h 33"/>
                  <a:gd name="T40" fmla="*/ 0 w 249"/>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33"/>
                  <a:gd name="T65" fmla="*/ 249 w 249"/>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33">
                    <a:moveTo>
                      <a:pt x="0" y="33"/>
                    </a:moveTo>
                    <a:lnTo>
                      <a:pt x="0" y="16"/>
                    </a:lnTo>
                    <a:lnTo>
                      <a:pt x="0" y="0"/>
                    </a:lnTo>
                    <a:lnTo>
                      <a:pt x="31" y="0"/>
                    </a:lnTo>
                    <a:lnTo>
                      <a:pt x="62" y="0"/>
                    </a:lnTo>
                    <a:lnTo>
                      <a:pt x="93" y="0"/>
                    </a:lnTo>
                    <a:lnTo>
                      <a:pt x="125" y="0"/>
                    </a:lnTo>
                    <a:lnTo>
                      <a:pt x="155" y="0"/>
                    </a:lnTo>
                    <a:lnTo>
                      <a:pt x="187" y="0"/>
                    </a:lnTo>
                    <a:lnTo>
                      <a:pt x="217" y="0"/>
                    </a:lnTo>
                    <a:lnTo>
                      <a:pt x="249" y="0"/>
                    </a:lnTo>
                    <a:lnTo>
                      <a:pt x="249" y="16"/>
                    </a:lnTo>
                    <a:lnTo>
                      <a:pt x="249" y="33"/>
                    </a:lnTo>
                    <a:lnTo>
                      <a:pt x="217" y="33"/>
                    </a:lnTo>
                    <a:lnTo>
                      <a:pt x="187" y="33"/>
                    </a:lnTo>
                    <a:lnTo>
                      <a:pt x="155" y="33"/>
                    </a:lnTo>
                    <a:lnTo>
                      <a:pt x="125" y="33"/>
                    </a:lnTo>
                    <a:lnTo>
                      <a:pt x="93" y="33"/>
                    </a:lnTo>
                    <a:lnTo>
                      <a:pt x="62" y="33"/>
                    </a:lnTo>
                    <a:lnTo>
                      <a:pt x="31" y="33"/>
                    </a:lnTo>
                    <a:lnTo>
                      <a:pt x="0" y="33"/>
                    </a:lnTo>
                    <a:close/>
                  </a:path>
                </a:pathLst>
              </a:custGeom>
              <a:solidFill>
                <a:srgbClr val="565166"/>
              </a:solidFill>
              <a:ln w="9525">
                <a:noFill/>
                <a:round/>
                <a:headEnd/>
                <a:tailEnd/>
              </a:ln>
            </p:spPr>
            <p:txBody>
              <a:bodyPr/>
              <a:lstStyle/>
              <a:p>
                <a:pPr eaLnBrk="1" hangingPunct="1"/>
                <a:endParaRPr lang="pt-BR" u="none"/>
              </a:p>
            </p:txBody>
          </p:sp>
          <p:sp>
            <p:nvSpPr>
              <p:cNvPr id="460041" name="Freeform 311"/>
              <p:cNvSpPr>
                <a:spLocks/>
              </p:cNvSpPr>
              <p:nvPr/>
            </p:nvSpPr>
            <p:spPr bwMode="auto">
              <a:xfrm>
                <a:off x="3395" y="1101"/>
                <a:ext cx="36" cy="21"/>
              </a:xfrm>
              <a:custGeom>
                <a:avLst/>
                <a:gdLst>
                  <a:gd name="T0" fmla="*/ 0 w 146"/>
                  <a:gd name="T1" fmla="*/ 0 h 85"/>
                  <a:gd name="T2" fmla="*/ 0 w 146"/>
                  <a:gd name="T3" fmla="*/ 0 h 85"/>
                  <a:gd name="T4" fmla="*/ 0 w 146"/>
                  <a:gd name="T5" fmla="*/ 0 h 85"/>
                  <a:gd name="T6" fmla="*/ 0 w 146"/>
                  <a:gd name="T7" fmla="*/ 0 h 85"/>
                  <a:gd name="T8" fmla="*/ 0 w 146"/>
                  <a:gd name="T9" fmla="*/ 0 h 85"/>
                  <a:gd name="T10" fmla="*/ 0 w 146"/>
                  <a:gd name="T11" fmla="*/ 0 h 85"/>
                  <a:gd name="T12" fmla="*/ 0 w 146"/>
                  <a:gd name="T13" fmla="*/ 0 h 85"/>
                  <a:gd name="T14" fmla="*/ 0 w 146"/>
                  <a:gd name="T15" fmla="*/ 0 h 85"/>
                  <a:gd name="T16" fmla="*/ 0 w 146"/>
                  <a:gd name="T17" fmla="*/ 0 h 85"/>
                  <a:gd name="T18" fmla="*/ 0 w 146"/>
                  <a:gd name="T19" fmla="*/ 0 h 85"/>
                  <a:gd name="T20" fmla="*/ 0 w 146"/>
                  <a:gd name="T21" fmla="*/ 0 h 85"/>
                  <a:gd name="T22" fmla="*/ 0 w 146"/>
                  <a:gd name="T23" fmla="*/ 0 h 85"/>
                  <a:gd name="T24" fmla="*/ 0 w 146"/>
                  <a:gd name="T25" fmla="*/ 0 h 85"/>
                  <a:gd name="T26" fmla="*/ 0 w 146"/>
                  <a:gd name="T27" fmla="*/ 0 h 85"/>
                  <a:gd name="T28" fmla="*/ 0 w 146"/>
                  <a:gd name="T29" fmla="*/ 0 h 85"/>
                  <a:gd name="T30" fmla="*/ 0 w 146"/>
                  <a:gd name="T31" fmla="*/ 0 h 85"/>
                  <a:gd name="T32" fmla="*/ 0 w 146"/>
                  <a:gd name="T33" fmla="*/ 0 h 85"/>
                  <a:gd name="T34" fmla="*/ 0 w 146"/>
                  <a:gd name="T35" fmla="*/ 0 h 85"/>
                  <a:gd name="T36" fmla="*/ 0 w 146"/>
                  <a:gd name="T37" fmla="*/ 0 h 85"/>
                  <a:gd name="T38" fmla="*/ 0 w 146"/>
                  <a:gd name="T39" fmla="*/ 0 h 85"/>
                  <a:gd name="T40" fmla="*/ 0 w 146"/>
                  <a:gd name="T41" fmla="*/ 0 h 85"/>
                  <a:gd name="T42" fmla="*/ 0 w 146"/>
                  <a:gd name="T43" fmla="*/ 0 h 85"/>
                  <a:gd name="T44" fmla="*/ 0 w 146"/>
                  <a:gd name="T45" fmla="*/ 0 h 85"/>
                  <a:gd name="T46" fmla="*/ 0 w 146"/>
                  <a:gd name="T47" fmla="*/ 0 h 85"/>
                  <a:gd name="T48" fmla="*/ 0 w 146"/>
                  <a:gd name="T49" fmla="*/ 0 h 85"/>
                  <a:gd name="T50" fmla="*/ 0 w 146"/>
                  <a:gd name="T51" fmla="*/ 0 h 85"/>
                  <a:gd name="T52" fmla="*/ 0 w 146"/>
                  <a:gd name="T53" fmla="*/ 0 h 85"/>
                  <a:gd name="T54" fmla="*/ 0 w 146"/>
                  <a:gd name="T55" fmla="*/ 0 h 85"/>
                  <a:gd name="T56" fmla="*/ 0 w 146"/>
                  <a:gd name="T57" fmla="*/ 0 h 85"/>
                  <a:gd name="T58" fmla="*/ 0 w 146"/>
                  <a:gd name="T59" fmla="*/ 0 h 85"/>
                  <a:gd name="T60" fmla="*/ 0 w 146"/>
                  <a:gd name="T61" fmla="*/ 0 h 85"/>
                  <a:gd name="T62" fmla="*/ 0 w 146"/>
                  <a:gd name="T63" fmla="*/ 0 h 85"/>
                  <a:gd name="T64" fmla="*/ 0 w 146"/>
                  <a:gd name="T65" fmla="*/ 0 h 85"/>
                  <a:gd name="T66" fmla="*/ 0 w 146"/>
                  <a:gd name="T67" fmla="*/ 0 h 85"/>
                  <a:gd name="T68" fmla="*/ 0 w 146"/>
                  <a:gd name="T69" fmla="*/ 0 h 85"/>
                  <a:gd name="T70" fmla="*/ 0 w 146"/>
                  <a:gd name="T71" fmla="*/ 0 h 85"/>
                  <a:gd name="T72" fmla="*/ 0 w 146"/>
                  <a:gd name="T73" fmla="*/ 0 h 85"/>
                  <a:gd name="T74" fmla="*/ 0 w 146"/>
                  <a:gd name="T75" fmla="*/ 0 h 85"/>
                  <a:gd name="T76" fmla="*/ 0 w 146"/>
                  <a:gd name="T77" fmla="*/ 0 h 85"/>
                  <a:gd name="T78" fmla="*/ 0 w 146"/>
                  <a:gd name="T79" fmla="*/ 0 h 85"/>
                  <a:gd name="T80" fmla="*/ 0 w 146"/>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85"/>
                  <a:gd name="T125" fmla="*/ 146 w 146"/>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85">
                    <a:moveTo>
                      <a:pt x="0" y="43"/>
                    </a:moveTo>
                    <a:lnTo>
                      <a:pt x="0" y="38"/>
                    </a:lnTo>
                    <a:lnTo>
                      <a:pt x="2" y="35"/>
                    </a:lnTo>
                    <a:lnTo>
                      <a:pt x="4" y="30"/>
                    </a:lnTo>
                    <a:lnTo>
                      <a:pt x="6" y="26"/>
                    </a:lnTo>
                    <a:lnTo>
                      <a:pt x="13" y="19"/>
                    </a:lnTo>
                    <a:lnTo>
                      <a:pt x="22" y="13"/>
                    </a:lnTo>
                    <a:lnTo>
                      <a:pt x="32" y="7"/>
                    </a:lnTo>
                    <a:lnTo>
                      <a:pt x="45" y="4"/>
                    </a:lnTo>
                    <a:lnTo>
                      <a:pt x="59" y="2"/>
                    </a:lnTo>
                    <a:lnTo>
                      <a:pt x="73" y="0"/>
                    </a:lnTo>
                    <a:lnTo>
                      <a:pt x="88" y="2"/>
                    </a:lnTo>
                    <a:lnTo>
                      <a:pt x="101" y="4"/>
                    </a:lnTo>
                    <a:lnTo>
                      <a:pt x="114" y="7"/>
                    </a:lnTo>
                    <a:lnTo>
                      <a:pt x="125" y="13"/>
                    </a:lnTo>
                    <a:lnTo>
                      <a:pt x="133" y="19"/>
                    </a:lnTo>
                    <a:lnTo>
                      <a:pt x="140" y="26"/>
                    </a:lnTo>
                    <a:lnTo>
                      <a:pt x="142" y="30"/>
                    </a:lnTo>
                    <a:lnTo>
                      <a:pt x="145" y="35"/>
                    </a:lnTo>
                    <a:lnTo>
                      <a:pt x="146" y="38"/>
                    </a:lnTo>
                    <a:lnTo>
                      <a:pt x="146" y="43"/>
                    </a:lnTo>
                    <a:lnTo>
                      <a:pt x="146" y="47"/>
                    </a:lnTo>
                    <a:lnTo>
                      <a:pt x="145" y="51"/>
                    </a:lnTo>
                    <a:lnTo>
                      <a:pt x="142" y="56"/>
                    </a:lnTo>
                    <a:lnTo>
                      <a:pt x="140" y="59"/>
                    </a:lnTo>
                    <a:lnTo>
                      <a:pt x="133" y="66"/>
                    </a:lnTo>
                    <a:lnTo>
                      <a:pt x="125" y="72"/>
                    </a:lnTo>
                    <a:lnTo>
                      <a:pt x="114" y="78"/>
                    </a:lnTo>
                    <a:lnTo>
                      <a:pt x="101" y="81"/>
                    </a:lnTo>
                    <a:lnTo>
                      <a:pt x="88" y="84"/>
                    </a:lnTo>
                    <a:lnTo>
                      <a:pt x="73" y="85"/>
                    </a:lnTo>
                    <a:lnTo>
                      <a:pt x="59" y="84"/>
                    </a:lnTo>
                    <a:lnTo>
                      <a:pt x="45" y="81"/>
                    </a:lnTo>
                    <a:lnTo>
                      <a:pt x="32" y="78"/>
                    </a:lnTo>
                    <a:lnTo>
                      <a:pt x="22" y="72"/>
                    </a:lnTo>
                    <a:lnTo>
                      <a:pt x="13" y="66"/>
                    </a:lnTo>
                    <a:lnTo>
                      <a:pt x="6" y="59"/>
                    </a:lnTo>
                    <a:lnTo>
                      <a:pt x="4" y="56"/>
                    </a:lnTo>
                    <a:lnTo>
                      <a:pt x="2" y="51"/>
                    </a:lnTo>
                    <a:lnTo>
                      <a:pt x="0" y="47"/>
                    </a:lnTo>
                    <a:lnTo>
                      <a:pt x="0" y="43"/>
                    </a:lnTo>
                    <a:close/>
                  </a:path>
                </a:pathLst>
              </a:custGeom>
              <a:solidFill>
                <a:srgbClr val="565166"/>
              </a:solidFill>
              <a:ln w="9525">
                <a:noFill/>
                <a:round/>
                <a:headEnd/>
                <a:tailEnd/>
              </a:ln>
            </p:spPr>
            <p:txBody>
              <a:bodyPr/>
              <a:lstStyle/>
              <a:p>
                <a:pPr eaLnBrk="1" hangingPunct="1"/>
                <a:endParaRPr lang="pt-BR" u="none"/>
              </a:p>
            </p:txBody>
          </p:sp>
          <p:sp>
            <p:nvSpPr>
              <p:cNvPr id="460042" name="Rectangle 312"/>
              <p:cNvSpPr>
                <a:spLocks noChangeArrowheads="1"/>
              </p:cNvSpPr>
              <p:nvPr/>
            </p:nvSpPr>
            <p:spPr bwMode="auto">
              <a:xfrm>
                <a:off x="3427" y="1107"/>
                <a:ext cx="62" cy="9"/>
              </a:xfrm>
              <a:prstGeom prst="rect">
                <a:avLst/>
              </a:prstGeom>
              <a:solidFill>
                <a:srgbClr val="565166"/>
              </a:solidFill>
              <a:ln w="9525">
                <a:noFill/>
                <a:miter lim="800000"/>
                <a:headEnd/>
                <a:tailEnd/>
              </a:ln>
            </p:spPr>
            <p:txBody>
              <a:bodyPr/>
              <a:lstStyle/>
              <a:p>
                <a:pPr eaLnBrk="1" hangingPunct="1"/>
                <a:endParaRPr lang="pt-BR" u="none"/>
              </a:p>
            </p:txBody>
          </p:sp>
          <p:sp>
            <p:nvSpPr>
              <p:cNvPr id="460043" name="Freeform 313"/>
              <p:cNvSpPr>
                <a:spLocks/>
              </p:cNvSpPr>
              <p:nvPr/>
            </p:nvSpPr>
            <p:spPr bwMode="auto">
              <a:xfrm>
                <a:off x="3589" y="3940"/>
                <a:ext cx="36" cy="21"/>
              </a:xfrm>
              <a:custGeom>
                <a:avLst/>
                <a:gdLst>
                  <a:gd name="T0" fmla="*/ 0 w 147"/>
                  <a:gd name="T1" fmla="*/ 0 h 83"/>
                  <a:gd name="T2" fmla="*/ 0 w 147"/>
                  <a:gd name="T3" fmla="*/ 0 h 83"/>
                  <a:gd name="T4" fmla="*/ 0 w 147"/>
                  <a:gd name="T5" fmla="*/ 0 h 83"/>
                  <a:gd name="T6" fmla="*/ 0 w 147"/>
                  <a:gd name="T7" fmla="*/ 0 h 83"/>
                  <a:gd name="T8" fmla="*/ 0 w 147"/>
                  <a:gd name="T9" fmla="*/ 0 h 83"/>
                  <a:gd name="T10" fmla="*/ 0 w 147"/>
                  <a:gd name="T11" fmla="*/ 0 h 83"/>
                  <a:gd name="T12" fmla="*/ 0 w 147"/>
                  <a:gd name="T13" fmla="*/ 0 h 83"/>
                  <a:gd name="T14" fmla="*/ 0 w 147"/>
                  <a:gd name="T15" fmla="*/ 0 h 83"/>
                  <a:gd name="T16" fmla="*/ 0 w 147"/>
                  <a:gd name="T17" fmla="*/ 0 h 83"/>
                  <a:gd name="T18" fmla="*/ 0 w 147"/>
                  <a:gd name="T19" fmla="*/ 0 h 83"/>
                  <a:gd name="T20" fmla="*/ 0 w 147"/>
                  <a:gd name="T21" fmla="*/ 0 h 83"/>
                  <a:gd name="T22" fmla="*/ 0 w 147"/>
                  <a:gd name="T23" fmla="*/ 0 h 83"/>
                  <a:gd name="T24" fmla="*/ 0 w 147"/>
                  <a:gd name="T25" fmla="*/ 0 h 83"/>
                  <a:gd name="T26" fmla="*/ 0 w 147"/>
                  <a:gd name="T27" fmla="*/ 0 h 83"/>
                  <a:gd name="T28" fmla="*/ 0 w 147"/>
                  <a:gd name="T29" fmla="*/ 0 h 83"/>
                  <a:gd name="T30" fmla="*/ 0 w 147"/>
                  <a:gd name="T31" fmla="*/ 0 h 83"/>
                  <a:gd name="T32" fmla="*/ 0 w 147"/>
                  <a:gd name="T33" fmla="*/ 0 h 83"/>
                  <a:gd name="T34" fmla="*/ 0 w 147"/>
                  <a:gd name="T35" fmla="*/ 0 h 83"/>
                  <a:gd name="T36" fmla="*/ 0 w 147"/>
                  <a:gd name="T37" fmla="*/ 0 h 83"/>
                  <a:gd name="T38" fmla="*/ 0 w 147"/>
                  <a:gd name="T39" fmla="*/ 0 h 83"/>
                  <a:gd name="T40" fmla="*/ 0 w 147"/>
                  <a:gd name="T41" fmla="*/ 0 h 83"/>
                  <a:gd name="T42" fmla="*/ 0 w 147"/>
                  <a:gd name="T43" fmla="*/ 0 h 83"/>
                  <a:gd name="T44" fmla="*/ 0 w 147"/>
                  <a:gd name="T45" fmla="*/ 0 h 83"/>
                  <a:gd name="T46" fmla="*/ 0 w 147"/>
                  <a:gd name="T47" fmla="*/ 0 h 83"/>
                  <a:gd name="T48" fmla="*/ 0 w 147"/>
                  <a:gd name="T49" fmla="*/ 0 h 83"/>
                  <a:gd name="T50" fmla="*/ 0 w 147"/>
                  <a:gd name="T51" fmla="*/ 0 h 83"/>
                  <a:gd name="T52" fmla="*/ 0 w 147"/>
                  <a:gd name="T53" fmla="*/ 0 h 83"/>
                  <a:gd name="T54" fmla="*/ 0 w 147"/>
                  <a:gd name="T55" fmla="*/ 0 h 83"/>
                  <a:gd name="T56" fmla="*/ 0 w 147"/>
                  <a:gd name="T57" fmla="*/ 0 h 83"/>
                  <a:gd name="T58" fmla="*/ 0 w 147"/>
                  <a:gd name="T59" fmla="*/ 0 h 83"/>
                  <a:gd name="T60" fmla="*/ 0 w 147"/>
                  <a:gd name="T61" fmla="*/ 0 h 83"/>
                  <a:gd name="T62" fmla="*/ 0 w 147"/>
                  <a:gd name="T63" fmla="*/ 0 h 83"/>
                  <a:gd name="T64" fmla="*/ 0 w 147"/>
                  <a:gd name="T65" fmla="*/ 0 h 83"/>
                  <a:gd name="T66" fmla="*/ 0 w 147"/>
                  <a:gd name="T67" fmla="*/ 0 h 83"/>
                  <a:gd name="T68" fmla="*/ 0 w 147"/>
                  <a:gd name="T69" fmla="*/ 0 h 83"/>
                  <a:gd name="T70" fmla="*/ 0 w 147"/>
                  <a:gd name="T71" fmla="*/ 0 h 83"/>
                  <a:gd name="T72" fmla="*/ 0 w 147"/>
                  <a:gd name="T73" fmla="*/ 0 h 83"/>
                  <a:gd name="T74" fmla="*/ 0 w 147"/>
                  <a:gd name="T75" fmla="*/ 0 h 83"/>
                  <a:gd name="T76" fmla="*/ 0 w 147"/>
                  <a:gd name="T77" fmla="*/ 0 h 83"/>
                  <a:gd name="T78" fmla="*/ 0 w 147"/>
                  <a:gd name="T79" fmla="*/ 0 h 83"/>
                  <a:gd name="T80" fmla="*/ 0 w 147"/>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1"/>
                    </a:moveTo>
                    <a:lnTo>
                      <a:pt x="147" y="37"/>
                    </a:lnTo>
                    <a:lnTo>
                      <a:pt x="146" y="33"/>
                    </a:lnTo>
                    <a:lnTo>
                      <a:pt x="144" y="29"/>
                    </a:lnTo>
                    <a:lnTo>
                      <a:pt x="141" y="24"/>
                    </a:lnTo>
                    <a:lnTo>
                      <a:pt x="135" y="17"/>
                    </a:lnTo>
                    <a:lnTo>
                      <a:pt x="126" y="11"/>
                    </a:lnTo>
                    <a:lnTo>
                      <a:pt x="115" y="7"/>
                    </a:lnTo>
                    <a:lnTo>
                      <a:pt x="102" y="2"/>
                    </a:lnTo>
                    <a:lnTo>
                      <a:pt x="88" y="0"/>
                    </a:lnTo>
                    <a:lnTo>
                      <a:pt x="74" y="0"/>
                    </a:lnTo>
                    <a:lnTo>
                      <a:pt x="59" y="0"/>
                    </a:lnTo>
                    <a:lnTo>
                      <a:pt x="45" y="2"/>
                    </a:lnTo>
                    <a:lnTo>
                      <a:pt x="33" y="7"/>
                    </a:lnTo>
                    <a:lnTo>
                      <a:pt x="21" y="11"/>
                    </a:lnTo>
                    <a:lnTo>
                      <a:pt x="13" y="17"/>
                    </a:lnTo>
                    <a:lnTo>
                      <a:pt x="6" y="24"/>
                    </a:lnTo>
                    <a:lnTo>
                      <a:pt x="4" y="29"/>
                    </a:lnTo>
                    <a:lnTo>
                      <a:pt x="1" y="33"/>
                    </a:lnTo>
                    <a:lnTo>
                      <a:pt x="0" y="37"/>
                    </a:lnTo>
                    <a:lnTo>
                      <a:pt x="0" y="41"/>
                    </a:lnTo>
                    <a:lnTo>
                      <a:pt x="0" y="45"/>
                    </a:lnTo>
                    <a:lnTo>
                      <a:pt x="1" y="50"/>
                    </a:lnTo>
                    <a:lnTo>
                      <a:pt x="4" y="54"/>
                    </a:lnTo>
                    <a:lnTo>
                      <a:pt x="6" y="57"/>
                    </a:lnTo>
                    <a:lnTo>
                      <a:pt x="13" y="64"/>
                    </a:lnTo>
                    <a:lnTo>
                      <a:pt x="21" y="71"/>
                    </a:lnTo>
                    <a:lnTo>
                      <a:pt x="33" y="76"/>
                    </a:lnTo>
                    <a:lnTo>
                      <a:pt x="45" y="80"/>
                    </a:lnTo>
                    <a:lnTo>
                      <a:pt x="59" y="83"/>
                    </a:lnTo>
                    <a:lnTo>
                      <a:pt x="74" y="83"/>
                    </a:lnTo>
                    <a:lnTo>
                      <a:pt x="88" y="83"/>
                    </a:lnTo>
                    <a:lnTo>
                      <a:pt x="102" y="80"/>
                    </a:lnTo>
                    <a:lnTo>
                      <a:pt x="115" y="76"/>
                    </a:lnTo>
                    <a:lnTo>
                      <a:pt x="126" y="71"/>
                    </a:lnTo>
                    <a:lnTo>
                      <a:pt x="135" y="64"/>
                    </a:lnTo>
                    <a:lnTo>
                      <a:pt x="141" y="57"/>
                    </a:lnTo>
                    <a:lnTo>
                      <a:pt x="144" y="54"/>
                    </a:lnTo>
                    <a:lnTo>
                      <a:pt x="146" y="50"/>
                    </a:lnTo>
                    <a:lnTo>
                      <a:pt x="147" y="45"/>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044" name="Rectangle 314"/>
              <p:cNvSpPr>
                <a:spLocks noChangeArrowheads="1"/>
              </p:cNvSpPr>
              <p:nvPr/>
            </p:nvSpPr>
            <p:spPr bwMode="auto">
              <a:xfrm>
                <a:off x="3530" y="3946"/>
                <a:ext cx="63" cy="8"/>
              </a:xfrm>
              <a:prstGeom prst="rect">
                <a:avLst/>
              </a:prstGeom>
              <a:solidFill>
                <a:srgbClr val="565166"/>
              </a:solidFill>
              <a:ln w="9525">
                <a:noFill/>
                <a:miter lim="800000"/>
                <a:headEnd/>
                <a:tailEnd/>
              </a:ln>
            </p:spPr>
            <p:txBody>
              <a:bodyPr/>
              <a:lstStyle/>
              <a:p>
                <a:pPr eaLnBrk="1" hangingPunct="1"/>
                <a:endParaRPr lang="pt-BR" u="none"/>
              </a:p>
            </p:txBody>
          </p:sp>
          <p:sp>
            <p:nvSpPr>
              <p:cNvPr id="460045" name="Freeform 315"/>
              <p:cNvSpPr>
                <a:spLocks/>
              </p:cNvSpPr>
              <p:nvPr/>
            </p:nvSpPr>
            <p:spPr bwMode="auto">
              <a:xfrm>
                <a:off x="3589" y="3911"/>
                <a:ext cx="36" cy="22"/>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3"/>
                    </a:lnTo>
                    <a:lnTo>
                      <a:pt x="144" y="29"/>
                    </a:lnTo>
                    <a:lnTo>
                      <a:pt x="141" y="26"/>
                    </a:lnTo>
                    <a:lnTo>
                      <a:pt x="135" y="19"/>
                    </a:lnTo>
                    <a:lnTo>
                      <a:pt x="126" y="12"/>
                    </a:lnTo>
                    <a:lnTo>
                      <a:pt x="115" y="7"/>
                    </a:lnTo>
                    <a:lnTo>
                      <a:pt x="102" y="3"/>
                    </a:lnTo>
                    <a:lnTo>
                      <a:pt x="88" y="1"/>
                    </a:lnTo>
                    <a:lnTo>
                      <a:pt x="74" y="0"/>
                    </a:lnTo>
                    <a:lnTo>
                      <a:pt x="59" y="1"/>
                    </a:lnTo>
                    <a:lnTo>
                      <a:pt x="45" y="3"/>
                    </a:lnTo>
                    <a:lnTo>
                      <a:pt x="33" y="7"/>
                    </a:lnTo>
                    <a:lnTo>
                      <a:pt x="21" y="12"/>
                    </a:lnTo>
                    <a:lnTo>
                      <a:pt x="13" y="19"/>
                    </a:lnTo>
                    <a:lnTo>
                      <a:pt x="6" y="26"/>
                    </a:lnTo>
                    <a:lnTo>
                      <a:pt x="4" y="29"/>
                    </a:lnTo>
                    <a:lnTo>
                      <a:pt x="1" y="33"/>
                    </a:lnTo>
                    <a:lnTo>
                      <a:pt x="0" y="38"/>
                    </a:lnTo>
                    <a:lnTo>
                      <a:pt x="0" y="42"/>
                    </a:lnTo>
                    <a:lnTo>
                      <a:pt x="0" y="46"/>
                    </a:lnTo>
                    <a:lnTo>
                      <a:pt x="1" y="50"/>
                    </a:lnTo>
                    <a:lnTo>
                      <a:pt x="4" y="54"/>
                    </a:lnTo>
                    <a:lnTo>
                      <a:pt x="6" y="59"/>
                    </a:lnTo>
                    <a:lnTo>
                      <a:pt x="13" y="66"/>
                    </a:lnTo>
                    <a:lnTo>
                      <a:pt x="21" y="72"/>
                    </a:lnTo>
                    <a:lnTo>
                      <a:pt x="33" y="76"/>
                    </a:lnTo>
                    <a:lnTo>
                      <a:pt x="45" y="81"/>
                    </a:lnTo>
                    <a:lnTo>
                      <a:pt x="59" y="83"/>
                    </a:lnTo>
                    <a:lnTo>
                      <a:pt x="74" y="85"/>
                    </a:lnTo>
                    <a:lnTo>
                      <a:pt x="88" y="83"/>
                    </a:lnTo>
                    <a:lnTo>
                      <a:pt x="102" y="81"/>
                    </a:lnTo>
                    <a:lnTo>
                      <a:pt x="115" y="76"/>
                    </a:lnTo>
                    <a:lnTo>
                      <a:pt x="126" y="72"/>
                    </a:lnTo>
                    <a:lnTo>
                      <a:pt x="135" y="66"/>
                    </a:lnTo>
                    <a:lnTo>
                      <a:pt x="141" y="59"/>
                    </a:lnTo>
                    <a:lnTo>
                      <a:pt x="144" y="54"/>
                    </a:lnTo>
                    <a:lnTo>
                      <a:pt x="146" y="50"/>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46" name="Freeform 316"/>
              <p:cNvSpPr>
                <a:spLocks/>
              </p:cNvSpPr>
              <p:nvPr/>
            </p:nvSpPr>
            <p:spPr bwMode="auto">
              <a:xfrm>
                <a:off x="3530" y="3917"/>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47" name="Freeform 317"/>
              <p:cNvSpPr>
                <a:spLocks/>
              </p:cNvSpPr>
              <p:nvPr/>
            </p:nvSpPr>
            <p:spPr bwMode="auto">
              <a:xfrm>
                <a:off x="3589" y="3883"/>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3"/>
                    </a:lnTo>
                    <a:lnTo>
                      <a:pt x="115" y="7"/>
                    </a:lnTo>
                    <a:lnTo>
                      <a:pt x="102" y="4"/>
                    </a:lnTo>
                    <a:lnTo>
                      <a:pt x="88" y="1"/>
                    </a:lnTo>
                    <a:lnTo>
                      <a:pt x="74" y="0"/>
                    </a:lnTo>
                    <a:lnTo>
                      <a:pt x="59" y="1"/>
                    </a:lnTo>
                    <a:lnTo>
                      <a:pt x="45" y="4"/>
                    </a:lnTo>
                    <a:lnTo>
                      <a:pt x="33" y="7"/>
                    </a:lnTo>
                    <a:lnTo>
                      <a:pt x="21" y="13"/>
                    </a:lnTo>
                    <a:lnTo>
                      <a:pt x="13" y="19"/>
                    </a:lnTo>
                    <a:lnTo>
                      <a:pt x="6" y="26"/>
                    </a:lnTo>
                    <a:lnTo>
                      <a:pt x="4" y="30"/>
                    </a:lnTo>
                    <a:lnTo>
                      <a:pt x="1" y="34"/>
                    </a:lnTo>
                    <a:lnTo>
                      <a:pt x="0" y="38"/>
                    </a:lnTo>
                    <a:lnTo>
                      <a:pt x="0" y="42"/>
                    </a:lnTo>
                    <a:lnTo>
                      <a:pt x="0" y="47"/>
                    </a:lnTo>
                    <a:lnTo>
                      <a:pt x="1" y="51"/>
                    </a:lnTo>
                    <a:lnTo>
                      <a:pt x="4" y="55"/>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48" name="Freeform 318"/>
              <p:cNvSpPr>
                <a:spLocks/>
              </p:cNvSpPr>
              <p:nvPr/>
            </p:nvSpPr>
            <p:spPr bwMode="auto">
              <a:xfrm>
                <a:off x="3530" y="3889"/>
                <a:ext cx="63" cy="9"/>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049" name="Freeform 319"/>
              <p:cNvSpPr>
                <a:spLocks/>
              </p:cNvSpPr>
              <p:nvPr/>
            </p:nvSpPr>
            <p:spPr bwMode="auto">
              <a:xfrm>
                <a:off x="3589" y="3855"/>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9"/>
                    </a:lnTo>
                    <a:lnTo>
                      <a:pt x="146" y="35"/>
                    </a:lnTo>
                    <a:lnTo>
                      <a:pt x="144" y="31"/>
                    </a:lnTo>
                    <a:lnTo>
                      <a:pt x="141" y="26"/>
                    </a:lnTo>
                    <a:lnTo>
                      <a:pt x="135" y="19"/>
                    </a:lnTo>
                    <a:lnTo>
                      <a:pt x="126" y="13"/>
                    </a:lnTo>
                    <a:lnTo>
                      <a:pt x="115" y="8"/>
                    </a:lnTo>
                    <a:lnTo>
                      <a:pt x="102" y="4"/>
                    </a:lnTo>
                    <a:lnTo>
                      <a:pt x="88" y="2"/>
                    </a:lnTo>
                    <a:lnTo>
                      <a:pt x="74" y="0"/>
                    </a:lnTo>
                    <a:lnTo>
                      <a:pt x="59" y="2"/>
                    </a:lnTo>
                    <a:lnTo>
                      <a:pt x="45" y="4"/>
                    </a:lnTo>
                    <a:lnTo>
                      <a:pt x="33" y="8"/>
                    </a:lnTo>
                    <a:lnTo>
                      <a:pt x="21" y="13"/>
                    </a:lnTo>
                    <a:lnTo>
                      <a:pt x="13" y="19"/>
                    </a:lnTo>
                    <a:lnTo>
                      <a:pt x="6" y="26"/>
                    </a:lnTo>
                    <a:lnTo>
                      <a:pt x="4" y="31"/>
                    </a:lnTo>
                    <a:lnTo>
                      <a:pt x="1" y="35"/>
                    </a:lnTo>
                    <a:lnTo>
                      <a:pt x="0" y="39"/>
                    </a:lnTo>
                    <a:lnTo>
                      <a:pt x="0" y="43"/>
                    </a:lnTo>
                    <a:lnTo>
                      <a:pt x="0" y="47"/>
                    </a:lnTo>
                    <a:lnTo>
                      <a:pt x="1" y="51"/>
                    </a:lnTo>
                    <a:lnTo>
                      <a:pt x="4" y="56"/>
                    </a:lnTo>
                    <a:lnTo>
                      <a:pt x="6" y="59"/>
                    </a:lnTo>
                    <a:lnTo>
                      <a:pt x="13" y="66"/>
                    </a:lnTo>
                    <a:lnTo>
                      <a:pt x="21" y="73"/>
                    </a:lnTo>
                    <a:lnTo>
                      <a:pt x="33" y="78"/>
                    </a:lnTo>
                    <a:lnTo>
                      <a:pt x="45" y="82"/>
                    </a:lnTo>
                    <a:lnTo>
                      <a:pt x="59" y="84"/>
                    </a:lnTo>
                    <a:lnTo>
                      <a:pt x="74" y="85"/>
                    </a:lnTo>
                    <a:lnTo>
                      <a:pt x="88" y="84"/>
                    </a:lnTo>
                    <a:lnTo>
                      <a:pt x="102" y="82"/>
                    </a:lnTo>
                    <a:lnTo>
                      <a:pt x="115" y="78"/>
                    </a:lnTo>
                    <a:lnTo>
                      <a:pt x="126" y="73"/>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050" name="Freeform 320"/>
              <p:cNvSpPr>
                <a:spLocks/>
              </p:cNvSpPr>
              <p:nvPr/>
            </p:nvSpPr>
            <p:spPr bwMode="auto">
              <a:xfrm>
                <a:off x="3530" y="3861"/>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51" name="Freeform 321"/>
              <p:cNvSpPr>
                <a:spLocks/>
              </p:cNvSpPr>
              <p:nvPr/>
            </p:nvSpPr>
            <p:spPr bwMode="auto">
              <a:xfrm>
                <a:off x="3589" y="3827"/>
                <a:ext cx="36" cy="21"/>
              </a:xfrm>
              <a:custGeom>
                <a:avLst/>
                <a:gdLst>
                  <a:gd name="T0" fmla="*/ 0 w 147"/>
                  <a:gd name="T1" fmla="*/ 0 h 83"/>
                  <a:gd name="T2" fmla="*/ 0 w 147"/>
                  <a:gd name="T3" fmla="*/ 0 h 83"/>
                  <a:gd name="T4" fmla="*/ 0 w 147"/>
                  <a:gd name="T5" fmla="*/ 0 h 83"/>
                  <a:gd name="T6" fmla="*/ 0 w 147"/>
                  <a:gd name="T7" fmla="*/ 0 h 83"/>
                  <a:gd name="T8" fmla="*/ 0 w 147"/>
                  <a:gd name="T9" fmla="*/ 0 h 83"/>
                  <a:gd name="T10" fmla="*/ 0 w 147"/>
                  <a:gd name="T11" fmla="*/ 0 h 83"/>
                  <a:gd name="T12" fmla="*/ 0 w 147"/>
                  <a:gd name="T13" fmla="*/ 0 h 83"/>
                  <a:gd name="T14" fmla="*/ 0 w 147"/>
                  <a:gd name="T15" fmla="*/ 0 h 83"/>
                  <a:gd name="T16" fmla="*/ 0 w 147"/>
                  <a:gd name="T17" fmla="*/ 0 h 83"/>
                  <a:gd name="T18" fmla="*/ 0 w 147"/>
                  <a:gd name="T19" fmla="*/ 0 h 83"/>
                  <a:gd name="T20" fmla="*/ 0 w 147"/>
                  <a:gd name="T21" fmla="*/ 0 h 83"/>
                  <a:gd name="T22" fmla="*/ 0 w 147"/>
                  <a:gd name="T23" fmla="*/ 0 h 83"/>
                  <a:gd name="T24" fmla="*/ 0 w 147"/>
                  <a:gd name="T25" fmla="*/ 0 h 83"/>
                  <a:gd name="T26" fmla="*/ 0 w 147"/>
                  <a:gd name="T27" fmla="*/ 0 h 83"/>
                  <a:gd name="T28" fmla="*/ 0 w 147"/>
                  <a:gd name="T29" fmla="*/ 0 h 83"/>
                  <a:gd name="T30" fmla="*/ 0 w 147"/>
                  <a:gd name="T31" fmla="*/ 0 h 83"/>
                  <a:gd name="T32" fmla="*/ 0 w 147"/>
                  <a:gd name="T33" fmla="*/ 0 h 83"/>
                  <a:gd name="T34" fmla="*/ 0 w 147"/>
                  <a:gd name="T35" fmla="*/ 0 h 83"/>
                  <a:gd name="T36" fmla="*/ 0 w 147"/>
                  <a:gd name="T37" fmla="*/ 0 h 83"/>
                  <a:gd name="T38" fmla="*/ 0 w 147"/>
                  <a:gd name="T39" fmla="*/ 0 h 83"/>
                  <a:gd name="T40" fmla="*/ 0 w 147"/>
                  <a:gd name="T41" fmla="*/ 0 h 83"/>
                  <a:gd name="T42" fmla="*/ 0 w 147"/>
                  <a:gd name="T43" fmla="*/ 0 h 83"/>
                  <a:gd name="T44" fmla="*/ 0 w 147"/>
                  <a:gd name="T45" fmla="*/ 0 h 83"/>
                  <a:gd name="T46" fmla="*/ 0 w 147"/>
                  <a:gd name="T47" fmla="*/ 0 h 83"/>
                  <a:gd name="T48" fmla="*/ 0 w 147"/>
                  <a:gd name="T49" fmla="*/ 0 h 83"/>
                  <a:gd name="T50" fmla="*/ 0 w 147"/>
                  <a:gd name="T51" fmla="*/ 0 h 83"/>
                  <a:gd name="T52" fmla="*/ 0 w 147"/>
                  <a:gd name="T53" fmla="*/ 0 h 83"/>
                  <a:gd name="T54" fmla="*/ 0 w 147"/>
                  <a:gd name="T55" fmla="*/ 0 h 83"/>
                  <a:gd name="T56" fmla="*/ 0 w 147"/>
                  <a:gd name="T57" fmla="*/ 0 h 83"/>
                  <a:gd name="T58" fmla="*/ 0 w 147"/>
                  <a:gd name="T59" fmla="*/ 0 h 83"/>
                  <a:gd name="T60" fmla="*/ 0 w 147"/>
                  <a:gd name="T61" fmla="*/ 0 h 83"/>
                  <a:gd name="T62" fmla="*/ 0 w 147"/>
                  <a:gd name="T63" fmla="*/ 0 h 83"/>
                  <a:gd name="T64" fmla="*/ 0 w 147"/>
                  <a:gd name="T65" fmla="*/ 0 h 83"/>
                  <a:gd name="T66" fmla="*/ 0 w 147"/>
                  <a:gd name="T67" fmla="*/ 0 h 83"/>
                  <a:gd name="T68" fmla="*/ 0 w 147"/>
                  <a:gd name="T69" fmla="*/ 0 h 83"/>
                  <a:gd name="T70" fmla="*/ 0 w 147"/>
                  <a:gd name="T71" fmla="*/ 0 h 83"/>
                  <a:gd name="T72" fmla="*/ 0 w 147"/>
                  <a:gd name="T73" fmla="*/ 0 h 83"/>
                  <a:gd name="T74" fmla="*/ 0 w 147"/>
                  <a:gd name="T75" fmla="*/ 0 h 83"/>
                  <a:gd name="T76" fmla="*/ 0 w 147"/>
                  <a:gd name="T77" fmla="*/ 0 h 83"/>
                  <a:gd name="T78" fmla="*/ 0 w 147"/>
                  <a:gd name="T79" fmla="*/ 0 h 83"/>
                  <a:gd name="T80" fmla="*/ 0 w 147"/>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1"/>
                    </a:moveTo>
                    <a:lnTo>
                      <a:pt x="147" y="38"/>
                    </a:lnTo>
                    <a:lnTo>
                      <a:pt x="146" y="33"/>
                    </a:lnTo>
                    <a:lnTo>
                      <a:pt x="144" y="29"/>
                    </a:lnTo>
                    <a:lnTo>
                      <a:pt x="141" y="26"/>
                    </a:lnTo>
                    <a:lnTo>
                      <a:pt x="135" y="18"/>
                    </a:lnTo>
                    <a:lnTo>
                      <a:pt x="126" y="12"/>
                    </a:lnTo>
                    <a:lnTo>
                      <a:pt x="115" y="7"/>
                    </a:lnTo>
                    <a:lnTo>
                      <a:pt x="102" y="2"/>
                    </a:lnTo>
                    <a:lnTo>
                      <a:pt x="88" y="0"/>
                    </a:lnTo>
                    <a:lnTo>
                      <a:pt x="74" y="0"/>
                    </a:lnTo>
                    <a:lnTo>
                      <a:pt x="59" y="0"/>
                    </a:lnTo>
                    <a:lnTo>
                      <a:pt x="45" y="2"/>
                    </a:lnTo>
                    <a:lnTo>
                      <a:pt x="33" y="7"/>
                    </a:lnTo>
                    <a:lnTo>
                      <a:pt x="21" y="12"/>
                    </a:lnTo>
                    <a:lnTo>
                      <a:pt x="13" y="18"/>
                    </a:lnTo>
                    <a:lnTo>
                      <a:pt x="6" y="26"/>
                    </a:lnTo>
                    <a:lnTo>
                      <a:pt x="4" y="29"/>
                    </a:lnTo>
                    <a:lnTo>
                      <a:pt x="1" y="33"/>
                    </a:lnTo>
                    <a:lnTo>
                      <a:pt x="0" y="38"/>
                    </a:lnTo>
                    <a:lnTo>
                      <a:pt x="0" y="41"/>
                    </a:lnTo>
                    <a:lnTo>
                      <a:pt x="0" y="46"/>
                    </a:lnTo>
                    <a:lnTo>
                      <a:pt x="1" y="50"/>
                    </a:lnTo>
                    <a:lnTo>
                      <a:pt x="4" y="54"/>
                    </a:lnTo>
                    <a:lnTo>
                      <a:pt x="6" y="57"/>
                    </a:lnTo>
                    <a:lnTo>
                      <a:pt x="13" y="65"/>
                    </a:lnTo>
                    <a:lnTo>
                      <a:pt x="21" y="72"/>
                    </a:lnTo>
                    <a:lnTo>
                      <a:pt x="33" y="76"/>
                    </a:lnTo>
                    <a:lnTo>
                      <a:pt x="45" y="80"/>
                    </a:lnTo>
                    <a:lnTo>
                      <a:pt x="59" y="83"/>
                    </a:lnTo>
                    <a:lnTo>
                      <a:pt x="74" y="83"/>
                    </a:lnTo>
                    <a:lnTo>
                      <a:pt x="88" y="83"/>
                    </a:lnTo>
                    <a:lnTo>
                      <a:pt x="102" y="80"/>
                    </a:lnTo>
                    <a:lnTo>
                      <a:pt x="115" y="76"/>
                    </a:lnTo>
                    <a:lnTo>
                      <a:pt x="126" y="72"/>
                    </a:lnTo>
                    <a:lnTo>
                      <a:pt x="135" y="65"/>
                    </a:lnTo>
                    <a:lnTo>
                      <a:pt x="141" y="57"/>
                    </a:lnTo>
                    <a:lnTo>
                      <a:pt x="144" y="54"/>
                    </a:lnTo>
                    <a:lnTo>
                      <a:pt x="146" y="50"/>
                    </a:lnTo>
                    <a:lnTo>
                      <a:pt x="147" y="46"/>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052" name="Freeform 322"/>
              <p:cNvSpPr>
                <a:spLocks/>
              </p:cNvSpPr>
              <p:nvPr/>
            </p:nvSpPr>
            <p:spPr bwMode="auto">
              <a:xfrm>
                <a:off x="3530" y="3833"/>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53" name="Freeform 323"/>
              <p:cNvSpPr>
                <a:spLocks/>
              </p:cNvSpPr>
              <p:nvPr/>
            </p:nvSpPr>
            <p:spPr bwMode="auto">
              <a:xfrm>
                <a:off x="3589" y="3799"/>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2"/>
                    </a:lnTo>
                    <a:lnTo>
                      <a:pt x="115" y="7"/>
                    </a:lnTo>
                    <a:lnTo>
                      <a:pt x="102" y="4"/>
                    </a:lnTo>
                    <a:lnTo>
                      <a:pt x="88" y="1"/>
                    </a:lnTo>
                    <a:lnTo>
                      <a:pt x="74" y="0"/>
                    </a:lnTo>
                    <a:lnTo>
                      <a:pt x="59" y="1"/>
                    </a:lnTo>
                    <a:lnTo>
                      <a:pt x="45" y="4"/>
                    </a:lnTo>
                    <a:lnTo>
                      <a:pt x="33" y="7"/>
                    </a:lnTo>
                    <a:lnTo>
                      <a:pt x="21" y="12"/>
                    </a:lnTo>
                    <a:lnTo>
                      <a:pt x="13" y="19"/>
                    </a:lnTo>
                    <a:lnTo>
                      <a:pt x="6" y="26"/>
                    </a:lnTo>
                    <a:lnTo>
                      <a:pt x="4" y="30"/>
                    </a:lnTo>
                    <a:lnTo>
                      <a:pt x="1" y="34"/>
                    </a:lnTo>
                    <a:lnTo>
                      <a:pt x="0" y="38"/>
                    </a:lnTo>
                    <a:lnTo>
                      <a:pt x="0" y="42"/>
                    </a:lnTo>
                    <a:lnTo>
                      <a:pt x="0" y="46"/>
                    </a:lnTo>
                    <a:lnTo>
                      <a:pt x="1" y="51"/>
                    </a:lnTo>
                    <a:lnTo>
                      <a:pt x="4" y="54"/>
                    </a:lnTo>
                    <a:lnTo>
                      <a:pt x="6" y="59"/>
                    </a:lnTo>
                    <a:lnTo>
                      <a:pt x="13" y="66"/>
                    </a:lnTo>
                    <a:lnTo>
                      <a:pt x="21" y="72"/>
                    </a:lnTo>
                    <a:lnTo>
                      <a:pt x="33" y="77"/>
                    </a:lnTo>
                    <a:lnTo>
                      <a:pt x="45" y="81"/>
                    </a:lnTo>
                    <a:lnTo>
                      <a:pt x="59" y="84"/>
                    </a:lnTo>
                    <a:lnTo>
                      <a:pt x="74" y="85"/>
                    </a:lnTo>
                    <a:lnTo>
                      <a:pt x="88" y="84"/>
                    </a:lnTo>
                    <a:lnTo>
                      <a:pt x="102" y="81"/>
                    </a:lnTo>
                    <a:lnTo>
                      <a:pt x="115" y="77"/>
                    </a:lnTo>
                    <a:lnTo>
                      <a:pt x="126" y="72"/>
                    </a:lnTo>
                    <a:lnTo>
                      <a:pt x="135" y="66"/>
                    </a:lnTo>
                    <a:lnTo>
                      <a:pt x="141" y="59"/>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54" name="Freeform 324"/>
              <p:cNvSpPr>
                <a:spLocks/>
              </p:cNvSpPr>
              <p:nvPr/>
            </p:nvSpPr>
            <p:spPr bwMode="auto">
              <a:xfrm>
                <a:off x="3530" y="3805"/>
                <a:ext cx="63" cy="8"/>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055" name="Freeform 325"/>
              <p:cNvSpPr>
                <a:spLocks/>
              </p:cNvSpPr>
              <p:nvPr/>
            </p:nvSpPr>
            <p:spPr bwMode="auto">
              <a:xfrm>
                <a:off x="3589" y="3771"/>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5"/>
                    </a:lnTo>
                    <a:lnTo>
                      <a:pt x="144" y="30"/>
                    </a:lnTo>
                    <a:lnTo>
                      <a:pt x="141" y="26"/>
                    </a:lnTo>
                    <a:lnTo>
                      <a:pt x="135" y="19"/>
                    </a:lnTo>
                    <a:lnTo>
                      <a:pt x="126" y="13"/>
                    </a:lnTo>
                    <a:lnTo>
                      <a:pt x="115" y="8"/>
                    </a:lnTo>
                    <a:lnTo>
                      <a:pt x="102" y="4"/>
                    </a:lnTo>
                    <a:lnTo>
                      <a:pt x="88" y="2"/>
                    </a:lnTo>
                    <a:lnTo>
                      <a:pt x="74" y="0"/>
                    </a:lnTo>
                    <a:lnTo>
                      <a:pt x="59" y="2"/>
                    </a:lnTo>
                    <a:lnTo>
                      <a:pt x="45" y="4"/>
                    </a:lnTo>
                    <a:lnTo>
                      <a:pt x="33" y="8"/>
                    </a:lnTo>
                    <a:lnTo>
                      <a:pt x="21" y="13"/>
                    </a:lnTo>
                    <a:lnTo>
                      <a:pt x="13" y="19"/>
                    </a:lnTo>
                    <a:lnTo>
                      <a:pt x="6" y="26"/>
                    </a:lnTo>
                    <a:lnTo>
                      <a:pt x="4" y="30"/>
                    </a:lnTo>
                    <a:lnTo>
                      <a:pt x="1" y="35"/>
                    </a:lnTo>
                    <a:lnTo>
                      <a:pt x="0" y="38"/>
                    </a:lnTo>
                    <a:lnTo>
                      <a:pt x="0" y="43"/>
                    </a:lnTo>
                    <a:lnTo>
                      <a:pt x="0" y="47"/>
                    </a:lnTo>
                    <a:lnTo>
                      <a:pt x="1" y="51"/>
                    </a:lnTo>
                    <a:lnTo>
                      <a:pt x="4" y="56"/>
                    </a:lnTo>
                    <a:lnTo>
                      <a:pt x="6" y="59"/>
                    </a:lnTo>
                    <a:lnTo>
                      <a:pt x="13" y="66"/>
                    </a:lnTo>
                    <a:lnTo>
                      <a:pt x="21" y="72"/>
                    </a:lnTo>
                    <a:lnTo>
                      <a:pt x="33" y="78"/>
                    </a:lnTo>
                    <a:lnTo>
                      <a:pt x="45" y="82"/>
                    </a:lnTo>
                    <a:lnTo>
                      <a:pt x="59" y="84"/>
                    </a:lnTo>
                    <a:lnTo>
                      <a:pt x="74" y="85"/>
                    </a:lnTo>
                    <a:lnTo>
                      <a:pt x="88" y="84"/>
                    </a:lnTo>
                    <a:lnTo>
                      <a:pt x="102" y="82"/>
                    </a:lnTo>
                    <a:lnTo>
                      <a:pt x="115" y="78"/>
                    </a:lnTo>
                    <a:lnTo>
                      <a:pt x="126" y="72"/>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056" name="Freeform 326"/>
              <p:cNvSpPr>
                <a:spLocks/>
              </p:cNvSpPr>
              <p:nvPr/>
            </p:nvSpPr>
            <p:spPr bwMode="auto">
              <a:xfrm>
                <a:off x="3530" y="3777"/>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57" name="Freeform 327"/>
              <p:cNvSpPr>
                <a:spLocks/>
              </p:cNvSpPr>
              <p:nvPr/>
            </p:nvSpPr>
            <p:spPr bwMode="auto">
              <a:xfrm>
                <a:off x="3589" y="3743"/>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30"/>
                    </a:lnTo>
                    <a:lnTo>
                      <a:pt x="141" y="26"/>
                    </a:lnTo>
                    <a:lnTo>
                      <a:pt x="135" y="19"/>
                    </a:lnTo>
                    <a:lnTo>
                      <a:pt x="126" y="13"/>
                    </a:lnTo>
                    <a:lnTo>
                      <a:pt x="115" y="8"/>
                    </a:lnTo>
                    <a:lnTo>
                      <a:pt x="102" y="3"/>
                    </a:lnTo>
                    <a:lnTo>
                      <a:pt x="88" y="1"/>
                    </a:lnTo>
                    <a:lnTo>
                      <a:pt x="74" y="0"/>
                    </a:lnTo>
                    <a:lnTo>
                      <a:pt x="59" y="1"/>
                    </a:lnTo>
                    <a:lnTo>
                      <a:pt x="45" y="3"/>
                    </a:lnTo>
                    <a:lnTo>
                      <a:pt x="33" y="8"/>
                    </a:lnTo>
                    <a:lnTo>
                      <a:pt x="21" y="13"/>
                    </a:lnTo>
                    <a:lnTo>
                      <a:pt x="13" y="19"/>
                    </a:lnTo>
                    <a:lnTo>
                      <a:pt x="6" y="26"/>
                    </a:lnTo>
                    <a:lnTo>
                      <a:pt x="4" y="30"/>
                    </a:lnTo>
                    <a:lnTo>
                      <a:pt x="1" y="34"/>
                    </a:lnTo>
                    <a:lnTo>
                      <a:pt x="0" y="38"/>
                    </a:lnTo>
                    <a:lnTo>
                      <a:pt x="0" y="42"/>
                    </a:lnTo>
                    <a:lnTo>
                      <a:pt x="0" y="47"/>
                    </a:lnTo>
                    <a:lnTo>
                      <a:pt x="1" y="50"/>
                    </a:lnTo>
                    <a:lnTo>
                      <a:pt x="4" y="55"/>
                    </a:lnTo>
                    <a:lnTo>
                      <a:pt x="6" y="58"/>
                    </a:lnTo>
                    <a:lnTo>
                      <a:pt x="13" y="66"/>
                    </a:lnTo>
                    <a:lnTo>
                      <a:pt x="21" y="73"/>
                    </a:lnTo>
                    <a:lnTo>
                      <a:pt x="33" y="77"/>
                    </a:lnTo>
                    <a:lnTo>
                      <a:pt x="45" y="81"/>
                    </a:lnTo>
                    <a:lnTo>
                      <a:pt x="59" y="83"/>
                    </a:lnTo>
                    <a:lnTo>
                      <a:pt x="74" y="84"/>
                    </a:lnTo>
                    <a:lnTo>
                      <a:pt x="88" y="83"/>
                    </a:lnTo>
                    <a:lnTo>
                      <a:pt x="102" y="81"/>
                    </a:lnTo>
                    <a:lnTo>
                      <a:pt x="115" y="77"/>
                    </a:lnTo>
                    <a:lnTo>
                      <a:pt x="126" y="73"/>
                    </a:lnTo>
                    <a:lnTo>
                      <a:pt x="135" y="66"/>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58" name="Freeform 328"/>
              <p:cNvSpPr>
                <a:spLocks/>
              </p:cNvSpPr>
              <p:nvPr/>
            </p:nvSpPr>
            <p:spPr bwMode="auto">
              <a:xfrm>
                <a:off x="3530" y="3749"/>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59" name="Freeform 329"/>
              <p:cNvSpPr>
                <a:spLocks/>
              </p:cNvSpPr>
              <p:nvPr/>
            </p:nvSpPr>
            <p:spPr bwMode="auto">
              <a:xfrm>
                <a:off x="3589" y="3715"/>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3"/>
                    </a:lnTo>
                    <a:lnTo>
                      <a:pt x="144" y="30"/>
                    </a:lnTo>
                    <a:lnTo>
                      <a:pt x="141" y="26"/>
                    </a:lnTo>
                    <a:lnTo>
                      <a:pt x="135" y="18"/>
                    </a:lnTo>
                    <a:lnTo>
                      <a:pt x="126" y="12"/>
                    </a:lnTo>
                    <a:lnTo>
                      <a:pt x="115" y="7"/>
                    </a:lnTo>
                    <a:lnTo>
                      <a:pt x="102" y="3"/>
                    </a:lnTo>
                    <a:lnTo>
                      <a:pt x="88" y="0"/>
                    </a:lnTo>
                    <a:lnTo>
                      <a:pt x="74" y="0"/>
                    </a:lnTo>
                    <a:lnTo>
                      <a:pt x="59" y="0"/>
                    </a:lnTo>
                    <a:lnTo>
                      <a:pt x="45" y="3"/>
                    </a:lnTo>
                    <a:lnTo>
                      <a:pt x="33" y="7"/>
                    </a:lnTo>
                    <a:lnTo>
                      <a:pt x="21" y="12"/>
                    </a:lnTo>
                    <a:lnTo>
                      <a:pt x="13" y="18"/>
                    </a:lnTo>
                    <a:lnTo>
                      <a:pt x="6" y="26"/>
                    </a:lnTo>
                    <a:lnTo>
                      <a:pt x="4" y="30"/>
                    </a:lnTo>
                    <a:lnTo>
                      <a:pt x="1" y="33"/>
                    </a:lnTo>
                    <a:lnTo>
                      <a:pt x="0" y="38"/>
                    </a:lnTo>
                    <a:lnTo>
                      <a:pt x="0" y="42"/>
                    </a:lnTo>
                    <a:lnTo>
                      <a:pt x="0" y="46"/>
                    </a:lnTo>
                    <a:lnTo>
                      <a:pt x="1" y="51"/>
                    </a:lnTo>
                    <a:lnTo>
                      <a:pt x="4" y="54"/>
                    </a:lnTo>
                    <a:lnTo>
                      <a:pt x="6" y="58"/>
                    </a:lnTo>
                    <a:lnTo>
                      <a:pt x="13" y="66"/>
                    </a:lnTo>
                    <a:lnTo>
                      <a:pt x="21" y="72"/>
                    </a:lnTo>
                    <a:lnTo>
                      <a:pt x="33" y="77"/>
                    </a:lnTo>
                    <a:lnTo>
                      <a:pt x="45" y="81"/>
                    </a:lnTo>
                    <a:lnTo>
                      <a:pt x="59" y="84"/>
                    </a:lnTo>
                    <a:lnTo>
                      <a:pt x="74" y="84"/>
                    </a:lnTo>
                    <a:lnTo>
                      <a:pt x="88" y="84"/>
                    </a:lnTo>
                    <a:lnTo>
                      <a:pt x="102" y="81"/>
                    </a:lnTo>
                    <a:lnTo>
                      <a:pt x="115" y="77"/>
                    </a:lnTo>
                    <a:lnTo>
                      <a:pt x="126" y="72"/>
                    </a:lnTo>
                    <a:lnTo>
                      <a:pt x="135" y="66"/>
                    </a:lnTo>
                    <a:lnTo>
                      <a:pt x="141" y="58"/>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60" name="Freeform 330"/>
              <p:cNvSpPr>
                <a:spLocks/>
              </p:cNvSpPr>
              <p:nvPr/>
            </p:nvSpPr>
            <p:spPr bwMode="auto">
              <a:xfrm>
                <a:off x="3530" y="3721"/>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61" name="Freeform 331"/>
              <p:cNvSpPr>
                <a:spLocks/>
              </p:cNvSpPr>
              <p:nvPr/>
            </p:nvSpPr>
            <p:spPr bwMode="auto">
              <a:xfrm>
                <a:off x="3589" y="3687"/>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5"/>
                    </a:lnTo>
                    <a:lnTo>
                      <a:pt x="144" y="30"/>
                    </a:lnTo>
                    <a:lnTo>
                      <a:pt x="141" y="26"/>
                    </a:lnTo>
                    <a:lnTo>
                      <a:pt x="135" y="19"/>
                    </a:lnTo>
                    <a:lnTo>
                      <a:pt x="126" y="12"/>
                    </a:lnTo>
                    <a:lnTo>
                      <a:pt x="115" y="8"/>
                    </a:lnTo>
                    <a:lnTo>
                      <a:pt x="102" y="4"/>
                    </a:lnTo>
                    <a:lnTo>
                      <a:pt x="88" y="2"/>
                    </a:lnTo>
                    <a:lnTo>
                      <a:pt x="74" y="0"/>
                    </a:lnTo>
                    <a:lnTo>
                      <a:pt x="59" y="2"/>
                    </a:lnTo>
                    <a:lnTo>
                      <a:pt x="45" y="4"/>
                    </a:lnTo>
                    <a:lnTo>
                      <a:pt x="33" y="8"/>
                    </a:lnTo>
                    <a:lnTo>
                      <a:pt x="21" y="12"/>
                    </a:lnTo>
                    <a:lnTo>
                      <a:pt x="13" y="19"/>
                    </a:lnTo>
                    <a:lnTo>
                      <a:pt x="6" y="26"/>
                    </a:lnTo>
                    <a:lnTo>
                      <a:pt x="4" y="30"/>
                    </a:lnTo>
                    <a:lnTo>
                      <a:pt x="1" y="35"/>
                    </a:lnTo>
                    <a:lnTo>
                      <a:pt x="0" y="38"/>
                    </a:lnTo>
                    <a:lnTo>
                      <a:pt x="0" y="43"/>
                    </a:lnTo>
                    <a:lnTo>
                      <a:pt x="0" y="46"/>
                    </a:lnTo>
                    <a:lnTo>
                      <a:pt x="1" y="51"/>
                    </a:lnTo>
                    <a:lnTo>
                      <a:pt x="4" y="54"/>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062" name="Freeform 332"/>
              <p:cNvSpPr>
                <a:spLocks/>
              </p:cNvSpPr>
              <p:nvPr/>
            </p:nvSpPr>
            <p:spPr bwMode="auto">
              <a:xfrm>
                <a:off x="3530" y="3693"/>
                <a:ext cx="63" cy="8"/>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063" name="Freeform 333"/>
              <p:cNvSpPr>
                <a:spLocks/>
              </p:cNvSpPr>
              <p:nvPr/>
            </p:nvSpPr>
            <p:spPr bwMode="auto">
              <a:xfrm>
                <a:off x="3589" y="3658"/>
                <a:ext cx="36" cy="22"/>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29"/>
                    </a:lnTo>
                    <a:lnTo>
                      <a:pt x="1" y="34"/>
                    </a:lnTo>
                    <a:lnTo>
                      <a:pt x="0" y="37"/>
                    </a:lnTo>
                    <a:lnTo>
                      <a:pt x="0" y="42"/>
                    </a:lnTo>
                    <a:lnTo>
                      <a:pt x="0" y="47"/>
                    </a:lnTo>
                    <a:lnTo>
                      <a:pt x="1" y="50"/>
                    </a:lnTo>
                    <a:lnTo>
                      <a:pt x="4" y="55"/>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64" name="Freeform 334"/>
              <p:cNvSpPr>
                <a:spLocks/>
              </p:cNvSpPr>
              <p:nvPr/>
            </p:nvSpPr>
            <p:spPr bwMode="auto">
              <a:xfrm>
                <a:off x="3530" y="3665"/>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65" name="Freeform 335"/>
              <p:cNvSpPr>
                <a:spLocks/>
              </p:cNvSpPr>
              <p:nvPr/>
            </p:nvSpPr>
            <p:spPr bwMode="auto">
              <a:xfrm>
                <a:off x="3589" y="3630"/>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9"/>
                    </a:lnTo>
                    <a:lnTo>
                      <a:pt x="146" y="34"/>
                    </a:lnTo>
                    <a:lnTo>
                      <a:pt x="144" y="31"/>
                    </a:lnTo>
                    <a:lnTo>
                      <a:pt x="141" y="26"/>
                    </a:lnTo>
                    <a:lnTo>
                      <a:pt x="135" y="19"/>
                    </a:lnTo>
                    <a:lnTo>
                      <a:pt x="126" y="13"/>
                    </a:lnTo>
                    <a:lnTo>
                      <a:pt x="115" y="8"/>
                    </a:lnTo>
                    <a:lnTo>
                      <a:pt x="102" y="4"/>
                    </a:lnTo>
                    <a:lnTo>
                      <a:pt x="88" y="1"/>
                    </a:lnTo>
                    <a:lnTo>
                      <a:pt x="74" y="0"/>
                    </a:lnTo>
                    <a:lnTo>
                      <a:pt x="59" y="1"/>
                    </a:lnTo>
                    <a:lnTo>
                      <a:pt x="45" y="4"/>
                    </a:lnTo>
                    <a:lnTo>
                      <a:pt x="33" y="8"/>
                    </a:lnTo>
                    <a:lnTo>
                      <a:pt x="21" y="13"/>
                    </a:lnTo>
                    <a:lnTo>
                      <a:pt x="13" y="19"/>
                    </a:lnTo>
                    <a:lnTo>
                      <a:pt x="6" y="26"/>
                    </a:lnTo>
                    <a:lnTo>
                      <a:pt x="4" y="31"/>
                    </a:lnTo>
                    <a:lnTo>
                      <a:pt x="1" y="34"/>
                    </a:lnTo>
                    <a:lnTo>
                      <a:pt x="0" y="39"/>
                    </a:lnTo>
                    <a:lnTo>
                      <a:pt x="0" y="42"/>
                    </a:lnTo>
                    <a:lnTo>
                      <a:pt x="0" y="47"/>
                    </a:lnTo>
                    <a:lnTo>
                      <a:pt x="1" y="52"/>
                    </a:lnTo>
                    <a:lnTo>
                      <a:pt x="4" y="55"/>
                    </a:lnTo>
                    <a:lnTo>
                      <a:pt x="6" y="59"/>
                    </a:lnTo>
                    <a:lnTo>
                      <a:pt x="13" y="66"/>
                    </a:lnTo>
                    <a:lnTo>
                      <a:pt x="21" y="73"/>
                    </a:lnTo>
                    <a:lnTo>
                      <a:pt x="33" y="78"/>
                    </a:lnTo>
                    <a:lnTo>
                      <a:pt x="45" y="81"/>
                    </a:lnTo>
                    <a:lnTo>
                      <a:pt x="59" y="83"/>
                    </a:lnTo>
                    <a:lnTo>
                      <a:pt x="74" y="85"/>
                    </a:lnTo>
                    <a:lnTo>
                      <a:pt x="88" y="83"/>
                    </a:lnTo>
                    <a:lnTo>
                      <a:pt x="102" y="81"/>
                    </a:lnTo>
                    <a:lnTo>
                      <a:pt x="115" y="78"/>
                    </a:lnTo>
                    <a:lnTo>
                      <a:pt x="126" y="73"/>
                    </a:lnTo>
                    <a:lnTo>
                      <a:pt x="135" y="66"/>
                    </a:lnTo>
                    <a:lnTo>
                      <a:pt x="141" y="59"/>
                    </a:lnTo>
                    <a:lnTo>
                      <a:pt x="144" y="55"/>
                    </a:lnTo>
                    <a:lnTo>
                      <a:pt x="146" y="52"/>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66" name="Freeform 336"/>
              <p:cNvSpPr>
                <a:spLocks/>
              </p:cNvSpPr>
              <p:nvPr/>
            </p:nvSpPr>
            <p:spPr bwMode="auto">
              <a:xfrm>
                <a:off x="3530" y="3636"/>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67" name="Freeform 337"/>
              <p:cNvSpPr>
                <a:spLocks/>
              </p:cNvSpPr>
              <p:nvPr/>
            </p:nvSpPr>
            <p:spPr bwMode="auto">
              <a:xfrm>
                <a:off x="3589" y="3602"/>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3"/>
                    </a:moveTo>
                    <a:lnTo>
                      <a:pt x="147" y="38"/>
                    </a:lnTo>
                    <a:lnTo>
                      <a:pt x="146" y="33"/>
                    </a:lnTo>
                    <a:lnTo>
                      <a:pt x="144" y="30"/>
                    </a:lnTo>
                    <a:lnTo>
                      <a:pt x="141" y="26"/>
                    </a:lnTo>
                    <a:lnTo>
                      <a:pt x="135" y="19"/>
                    </a:lnTo>
                    <a:lnTo>
                      <a:pt x="126" y="12"/>
                    </a:lnTo>
                    <a:lnTo>
                      <a:pt x="115" y="7"/>
                    </a:lnTo>
                    <a:lnTo>
                      <a:pt x="102" y="4"/>
                    </a:lnTo>
                    <a:lnTo>
                      <a:pt x="88" y="0"/>
                    </a:lnTo>
                    <a:lnTo>
                      <a:pt x="74" y="0"/>
                    </a:lnTo>
                    <a:lnTo>
                      <a:pt x="59" y="0"/>
                    </a:lnTo>
                    <a:lnTo>
                      <a:pt x="45" y="4"/>
                    </a:lnTo>
                    <a:lnTo>
                      <a:pt x="33" y="7"/>
                    </a:lnTo>
                    <a:lnTo>
                      <a:pt x="21" y="12"/>
                    </a:lnTo>
                    <a:lnTo>
                      <a:pt x="13" y="19"/>
                    </a:lnTo>
                    <a:lnTo>
                      <a:pt x="6" y="26"/>
                    </a:lnTo>
                    <a:lnTo>
                      <a:pt x="4" y="30"/>
                    </a:lnTo>
                    <a:lnTo>
                      <a:pt x="1" y="33"/>
                    </a:lnTo>
                    <a:lnTo>
                      <a:pt x="0" y="38"/>
                    </a:lnTo>
                    <a:lnTo>
                      <a:pt x="0" y="43"/>
                    </a:lnTo>
                    <a:lnTo>
                      <a:pt x="0" y="46"/>
                    </a:lnTo>
                    <a:lnTo>
                      <a:pt x="1" y="51"/>
                    </a:lnTo>
                    <a:lnTo>
                      <a:pt x="4" y="54"/>
                    </a:lnTo>
                    <a:lnTo>
                      <a:pt x="6" y="59"/>
                    </a:lnTo>
                    <a:lnTo>
                      <a:pt x="13" y="66"/>
                    </a:lnTo>
                    <a:lnTo>
                      <a:pt x="21" y="72"/>
                    </a:lnTo>
                    <a:lnTo>
                      <a:pt x="33" y="77"/>
                    </a:lnTo>
                    <a:lnTo>
                      <a:pt x="45" y="81"/>
                    </a:lnTo>
                    <a:lnTo>
                      <a:pt x="59" y="84"/>
                    </a:lnTo>
                    <a:lnTo>
                      <a:pt x="74" y="84"/>
                    </a:lnTo>
                    <a:lnTo>
                      <a:pt x="88" y="84"/>
                    </a:lnTo>
                    <a:lnTo>
                      <a:pt x="102" y="81"/>
                    </a:lnTo>
                    <a:lnTo>
                      <a:pt x="115" y="77"/>
                    </a:lnTo>
                    <a:lnTo>
                      <a:pt x="126" y="72"/>
                    </a:lnTo>
                    <a:lnTo>
                      <a:pt x="135" y="66"/>
                    </a:lnTo>
                    <a:lnTo>
                      <a:pt x="141" y="59"/>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068" name="Freeform 338"/>
              <p:cNvSpPr>
                <a:spLocks/>
              </p:cNvSpPr>
              <p:nvPr/>
            </p:nvSpPr>
            <p:spPr bwMode="auto">
              <a:xfrm>
                <a:off x="3530" y="3608"/>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69" name="Freeform 339"/>
              <p:cNvSpPr>
                <a:spLocks/>
              </p:cNvSpPr>
              <p:nvPr/>
            </p:nvSpPr>
            <p:spPr bwMode="auto">
              <a:xfrm>
                <a:off x="3589" y="3574"/>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29"/>
                    </a:lnTo>
                    <a:lnTo>
                      <a:pt x="1" y="34"/>
                    </a:lnTo>
                    <a:lnTo>
                      <a:pt x="0" y="37"/>
                    </a:lnTo>
                    <a:lnTo>
                      <a:pt x="0" y="42"/>
                    </a:lnTo>
                    <a:lnTo>
                      <a:pt x="0" y="47"/>
                    </a:lnTo>
                    <a:lnTo>
                      <a:pt x="1" y="50"/>
                    </a:lnTo>
                    <a:lnTo>
                      <a:pt x="4" y="55"/>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70" name="Freeform 340"/>
              <p:cNvSpPr>
                <a:spLocks/>
              </p:cNvSpPr>
              <p:nvPr/>
            </p:nvSpPr>
            <p:spPr bwMode="auto">
              <a:xfrm>
                <a:off x="3530" y="3580"/>
                <a:ext cx="63" cy="9"/>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071" name="Freeform 341"/>
              <p:cNvSpPr>
                <a:spLocks/>
              </p:cNvSpPr>
              <p:nvPr/>
            </p:nvSpPr>
            <p:spPr bwMode="auto">
              <a:xfrm>
                <a:off x="3589" y="3546"/>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29"/>
                    </a:lnTo>
                    <a:lnTo>
                      <a:pt x="141" y="26"/>
                    </a:lnTo>
                    <a:lnTo>
                      <a:pt x="135" y="19"/>
                    </a:lnTo>
                    <a:lnTo>
                      <a:pt x="126" y="13"/>
                    </a:lnTo>
                    <a:lnTo>
                      <a:pt x="115" y="7"/>
                    </a:lnTo>
                    <a:lnTo>
                      <a:pt x="102" y="4"/>
                    </a:lnTo>
                    <a:lnTo>
                      <a:pt x="88" y="1"/>
                    </a:lnTo>
                    <a:lnTo>
                      <a:pt x="74" y="0"/>
                    </a:lnTo>
                    <a:lnTo>
                      <a:pt x="59" y="1"/>
                    </a:lnTo>
                    <a:lnTo>
                      <a:pt x="45" y="4"/>
                    </a:lnTo>
                    <a:lnTo>
                      <a:pt x="33" y="7"/>
                    </a:lnTo>
                    <a:lnTo>
                      <a:pt x="21" y="13"/>
                    </a:lnTo>
                    <a:lnTo>
                      <a:pt x="13" y="19"/>
                    </a:lnTo>
                    <a:lnTo>
                      <a:pt x="6" y="26"/>
                    </a:lnTo>
                    <a:lnTo>
                      <a:pt x="4" y="29"/>
                    </a:lnTo>
                    <a:lnTo>
                      <a:pt x="1" y="34"/>
                    </a:lnTo>
                    <a:lnTo>
                      <a:pt x="0" y="38"/>
                    </a:lnTo>
                    <a:lnTo>
                      <a:pt x="0" y="42"/>
                    </a:lnTo>
                    <a:lnTo>
                      <a:pt x="0" y="47"/>
                    </a:lnTo>
                    <a:lnTo>
                      <a:pt x="1" y="50"/>
                    </a:lnTo>
                    <a:lnTo>
                      <a:pt x="4" y="55"/>
                    </a:lnTo>
                    <a:lnTo>
                      <a:pt x="6" y="59"/>
                    </a:lnTo>
                    <a:lnTo>
                      <a:pt x="13" y="66"/>
                    </a:lnTo>
                    <a:lnTo>
                      <a:pt x="21" y="72"/>
                    </a:lnTo>
                    <a:lnTo>
                      <a:pt x="33" y="77"/>
                    </a:lnTo>
                    <a:lnTo>
                      <a:pt x="45" y="81"/>
                    </a:lnTo>
                    <a:lnTo>
                      <a:pt x="59" y="83"/>
                    </a:lnTo>
                    <a:lnTo>
                      <a:pt x="74" y="85"/>
                    </a:lnTo>
                    <a:lnTo>
                      <a:pt x="88" y="83"/>
                    </a:lnTo>
                    <a:lnTo>
                      <a:pt x="102" y="81"/>
                    </a:lnTo>
                    <a:lnTo>
                      <a:pt x="115" y="77"/>
                    </a:lnTo>
                    <a:lnTo>
                      <a:pt x="126" y="72"/>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72" name="Freeform 342"/>
              <p:cNvSpPr>
                <a:spLocks/>
              </p:cNvSpPr>
              <p:nvPr/>
            </p:nvSpPr>
            <p:spPr bwMode="auto">
              <a:xfrm>
                <a:off x="3530" y="3552"/>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73" name="Freeform 343"/>
              <p:cNvSpPr>
                <a:spLocks/>
              </p:cNvSpPr>
              <p:nvPr/>
            </p:nvSpPr>
            <p:spPr bwMode="auto">
              <a:xfrm>
                <a:off x="3589" y="3518"/>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3"/>
                    </a:lnTo>
                    <a:lnTo>
                      <a:pt x="144" y="30"/>
                    </a:lnTo>
                    <a:lnTo>
                      <a:pt x="141" y="25"/>
                    </a:lnTo>
                    <a:lnTo>
                      <a:pt x="135" y="18"/>
                    </a:lnTo>
                    <a:lnTo>
                      <a:pt x="126" y="12"/>
                    </a:lnTo>
                    <a:lnTo>
                      <a:pt x="115" y="7"/>
                    </a:lnTo>
                    <a:lnTo>
                      <a:pt x="102" y="3"/>
                    </a:lnTo>
                    <a:lnTo>
                      <a:pt x="88" y="0"/>
                    </a:lnTo>
                    <a:lnTo>
                      <a:pt x="74" y="0"/>
                    </a:lnTo>
                    <a:lnTo>
                      <a:pt x="59" y="0"/>
                    </a:lnTo>
                    <a:lnTo>
                      <a:pt x="45" y="3"/>
                    </a:lnTo>
                    <a:lnTo>
                      <a:pt x="33" y="7"/>
                    </a:lnTo>
                    <a:lnTo>
                      <a:pt x="21" y="12"/>
                    </a:lnTo>
                    <a:lnTo>
                      <a:pt x="13" y="18"/>
                    </a:lnTo>
                    <a:lnTo>
                      <a:pt x="6" y="25"/>
                    </a:lnTo>
                    <a:lnTo>
                      <a:pt x="4" y="30"/>
                    </a:lnTo>
                    <a:lnTo>
                      <a:pt x="1" y="33"/>
                    </a:lnTo>
                    <a:lnTo>
                      <a:pt x="0" y="38"/>
                    </a:lnTo>
                    <a:lnTo>
                      <a:pt x="0" y="42"/>
                    </a:lnTo>
                    <a:lnTo>
                      <a:pt x="0" y="46"/>
                    </a:lnTo>
                    <a:lnTo>
                      <a:pt x="1" y="51"/>
                    </a:lnTo>
                    <a:lnTo>
                      <a:pt x="4" y="54"/>
                    </a:lnTo>
                    <a:lnTo>
                      <a:pt x="6" y="58"/>
                    </a:lnTo>
                    <a:lnTo>
                      <a:pt x="13" y="65"/>
                    </a:lnTo>
                    <a:lnTo>
                      <a:pt x="21" y="72"/>
                    </a:lnTo>
                    <a:lnTo>
                      <a:pt x="33" y="77"/>
                    </a:lnTo>
                    <a:lnTo>
                      <a:pt x="45" y="80"/>
                    </a:lnTo>
                    <a:lnTo>
                      <a:pt x="59" y="84"/>
                    </a:lnTo>
                    <a:lnTo>
                      <a:pt x="74" y="84"/>
                    </a:lnTo>
                    <a:lnTo>
                      <a:pt x="88" y="84"/>
                    </a:lnTo>
                    <a:lnTo>
                      <a:pt x="102" y="80"/>
                    </a:lnTo>
                    <a:lnTo>
                      <a:pt x="115" y="77"/>
                    </a:lnTo>
                    <a:lnTo>
                      <a:pt x="126" y="72"/>
                    </a:lnTo>
                    <a:lnTo>
                      <a:pt x="135" y="65"/>
                    </a:lnTo>
                    <a:lnTo>
                      <a:pt x="141" y="58"/>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74" name="Freeform 344"/>
              <p:cNvSpPr>
                <a:spLocks/>
              </p:cNvSpPr>
              <p:nvPr/>
            </p:nvSpPr>
            <p:spPr bwMode="auto">
              <a:xfrm>
                <a:off x="3530" y="3524"/>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75" name="Freeform 345"/>
              <p:cNvSpPr>
                <a:spLocks/>
              </p:cNvSpPr>
              <p:nvPr/>
            </p:nvSpPr>
            <p:spPr bwMode="auto">
              <a:xfrm>
                <a:off x="3589" y="3490"/>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3"/>
                    </a:lnTo>
                    <a:lnTo>
                      <a:pt x="144" y="29"/>
                    </a:lnTo>
                    <a:lnTo>
                      <a:pt x="141" y="26"/>
                    </a:lnTo>
                    <a:lnTo>
                      <a:pt x="135" y="18"/>
                    </a:lnTo>
                    <a:lnTo>
                      <a:pt x="126" y="11"/>
                    </a:lnTo>
                    <a:lnTo>
                      <a:pt x="115" y="7"/>
                    </a:lnTo>
                    <a:lnTo>
                      <a:pt x="102" y="3"/>
                    </a:lnTo>
                    <a:lnTo>
                      <a:pt x="88" y="1"/>
                    </a:lnTo>
                    <a:lnTo>
                      <a:pt x="74" y="0"/>
                    </a:lnTo>
                    <a:lnTo>
                      <a:pt x="59" y="1"/>
                    </a:lnTo>
                    <a:lnTo>
                      <a:pt x="45" y="3"/>
                    </a:lnTo>
                    <a:lnTo>
                      <a:pt x="33" y="7"/>
                    </a:lnTo>
                    <a:lnTo>
                      <a:pt x="21" y="11"/>
                    </a:lnTo>
                    <a:lnTo>
                      <a:pt x="13" y="18"/>
                    </a:lnTo>
                    <a:lnTo>
                      <a:pt x="6" y="26"/>
                    </a:lnTo>
                    <a:lnTo>
                      <a:pt x="4" y="29"/>
                    </a:lnTo>
                    <a:lnTo>
                      <a:pt x="1" y="33"/>
                    </a:lnTo>
                    <a:lnTo>
                      <a:pt x="0" y="37"/>
                    </a:lnTo>
                    <a:lnTo>
                      <a:pt x="0" y="42"/>
                    </a:lnTo>
                    <a:lnTo>
                      <a:pt x="0" y="45"/>
                    </a:lnTo>
                    <a:lnTo>
                      <a:pt x="1" y="50"/>
                    </a:lnTo>
                    <a:lnTo>
                      <a:pt x="4" y="54"/>
                    </a:lnTo>
                    <a:lnTo>
                      <a:pt x="6" y="58"/>
                    </a:lnTo>
                    <a:lnTo>
                      <a:pt x="13" y="65"/>
                    </a:lnTo>
                    <a:lnTo>
                      <a:pt x="21" y="71"/>
                    </a:lnTo>
                    <a:lnTo>
                      <a:pt x="33" y="76"/>
                    </a:lnTo>
                    <a:lnTo>
                      <a:pt x="45" y="81"/>
                    </a:lnTo>
                    <a:lnTo>
                      <a:pt x="59" y="83"/>
                    </a:lnTo>
                    <a:lnTo>
                      <a:pt x="74" y="84"/>
                    </a:lnTo>
                    <a:lnTo>
                      <a:pt x="88" y="83"/>
                    </a:lnTo>
                    <a:lnTo>
                      <a:pt x="102" y="81"/>
                    </a:lnTo>
                    <a:lnTo>
                      <a:pt x="115" y="76"/>
                    </a:lnTo>
                    <a:lnTo>
                      <a:pt x="126" y="71"/>
                    </a:lnTo>
                    <a:lnTo>
                      <a:pt x="135" y="65"/>
                    </a:lnTo>
                    <a:lnTo>
                      <a:pt x="141" y="58"/>
                    </a:lnTo>
                    <a:lnTo>
                      <a:pt x="144" y="54"/>
                    </a:lnTo>
                    <a:lnTo>
                      <a:pt x="146" y="50"/>
                    </a:lnTo>
                    <a:lnTo>
                      <a:pt x="147" y="45"/>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76" name="Freeform 346"/>
              <p:cNvSpPr>
                <a:spLocks/>
              </p:cNvSpPr>
              <p:nvPr/>
            </p:nvSpPr>
            <p:spPr bwMode="auto">
              <a:xfrm>
                <a:off x="3530" y="3496"/>
                <a:ext cx="63" cy="8"/>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077" name="Freeform 347"/>
              <p:cNvSpPr>
                <a:spLocks/>
              </p:cNvSpPr>
              <p:nvPr/>
            </p:nvSpPr>
            <p:spPr bwMode="auto">
              <a:xfrm>
                <a:off x="3589" y="3462"/>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29"/>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29"/>
                    </a:lnTo>
                    <a:lnTo>
                      <a:pt x="1" y="34"/>
                    </a:lnTo>
                    <a:lnTo>
                      <a:pt x="0" y="38"/>
                    </a:lnTo>
                    <a:lnTo>
                      <a:pt x="0" y="42"/>
                    </a:lnTo>
                    <a:lnTo>
                      <a:pt x="0" y="47"/>
                    </a:lnTo>
                    <a:lnTo>
                      <a:pt x="1" y="50"/>
                    </a:lnTo>
                    <a:lnTo>
                      <a:pt x="4" y="55"/>
                    </a:lnTo>
                    <a:lnTo>
                      <a:pt x="6" y="59"/>
                    </a:lnTo>
                    <a:lnTo>
                      <a:pt x="13" y="66"/>
                    </a:lnTo>
                    <a:lnTo>
                      <a:pt x="21" y="72"/>
                    </a:lnTo>
                    <a:lnTo>
                      <a:pt x="33" y="77"/>
                    </a:lnTo>
                    <a:lnTo>
                      <a:pt x="45" y="81"/>
                    </a:lnTo>
                    <a:lnTo>
                      <a:pt x="59" y="83"/>
                    </a:lnTo>
                    <a:lnTo>
                      <a:pt x="74" y="85"/>
                    </a:lnTo>
                    <a:lnTo>
                      <a:pt x="88" y="83"/>
                    </a:lnTo>
                    <a:lnTo>
                      <a:pt x="102" y="81"/>
                    </a:lnTo>
                    <a:lnTo>
                      <a:pt x="115" y="77"/>
                    </a:lnTo>
                    <a:lnTo>
                      <a:pt x="126" y="72"/>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78" name="Freeform 348"/>
              <p:cNvSpPr>
                <a:spLocks/>
              </p:cNvSpPr>
              <p:nvPr/>
            </p:nvSpPr>
            <p:spPr bwMode="auto">
              <a:xfrm>
                <a:off x="3530" y="3468"/>
                <a:ext cx="63" cy="8"/>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079" name="Freeform 349"/>
              <p:cNvSpPr>
                <a:spLocks/>
              </p:cNvSpPr>
              <p:nvPr/>
            </p:nvSpPr>
            <p:spPr bwMode="auto">
              <a:xfrm>
                <a:off x="3589" y="3434"/>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9"/>
                    </a:lnTo>
                    <a:lnTo>
                      <a:pt x="146" y="34"/>
                    </a:lnTo>
                    <a:lnTo>
                      <a:pt x="144" y="31"/>
                    </a:lnTo>
                    <a:lnTo>
                      <a:pt x="141" y="26"/>
                    </a:lnTo>
                    <a:lnTo>
                      <a:pt x="135" y="19"/>
                    </a:lnTo>
                    <a:lnTo>
                      <a:pt x="126" y="13"/>
                    </a:lnTo>
                    <a:lnTo>
                      <a:pt x="115" y="7"/>
                    </a:lnTo>
                    <a:lnTo>
                      <a:pt x="102" y="4"/>
                    </a:lnTo>
                    <a:lnTo>
                      <a:pt x="88" y="1"/>
                    </a:lnTo>
                    <a:lnTo>
                      <a:pt x="74" y="0"/>
                    </a:lnTo>
                    <a:lnTo>
                      <a:pt x="59" y="1"/>
                    </a:lnTo>
                    <a:lnTo>
                      <a:pt x="45" y="4"/>
                    </a:lnTo>
                    <a:lnTo>
                      <a:pt x="33" y="7"/>
                    </a:lnTo>
                    <a:lnTo>
                      <a:pt x="21" y="13"/>
                    </a:lnTo>
                    <a:lnTo>
                      <a:pt x="13" y="19"/>
                    </a:lnTo>
                    <a:lnTo>
                      <a:pt x="6" y="26"/>
                    </a:lnTo>
                    <a:lnTo>
                      <a:pt x="4" y="31"/>
                    </a:lnTo>
                    <a:lnTo>
                      <a:pt x="1" y="34"/>
                    </a:lnTo>
                    <a:lnTo>
                      <a:pt x="0" y="39"/>
                    </a:lnTo>
                    <a:lnTo>
                      <a:pt x="0" y="43"/>
                    </a:lnTo>
                    <a:lnTo>
                      <a:pt x="0" y="47"/>
                    </a:lnTo>
                    <a:lnTo>
                      <a:pt x="1" y="51"/>
                    </a:lnTo>
                    <a:lnTo>
                      <a:pt x="4" y="55"/>
                    </a:lnTo>
                    <a:lnTo>
                      <a:pt x="6" y="59"/>
                    </a:lnTo>
                    <a:lnTo>
                      <a:pt x="13" y="66"/>
                    </a:lnTo>
                    <a:lnTo>
                      <a:pt x="21" y="73"/>
                    </a:lnTo>
                    <a:lnTo>
                      <a:pt x="33" y="78"/>
                    </a:lnTo>
                    <a:lnTo>
                      <a:pt x="45" y="81"/>
                    </a:lnTo>
                    <a:lnTo>
                      <a:pt x="59" y="84"/>
                    </a:lnTo>
                    <a:lnTo>
                      <a:pt x="74" y="85"/>
                    </a:lnTo>
                    <a:lnTo>
                      <a:pt x="88" y="84"/>
                    </a:lnTo>
                    <a:lnTo>
                      <a:pt x="102" y="81"/>
                    </a:lnTo>
                    <a:lnTo>
                      <a:pt x="115" y="78"/>
                    </a:lnTo>
                    <a:lnTo>
                      <a:pt x="126" y="73"/>
                    </a:lnTo>
                    <a:lnTo>
                      <a:pt x="135" y="66"/>
                    </a:lnTo>
                    <a:lnTo>
                      <a:pt x="141" y="59"/>
                    </a:lnTo>
                    <a:lnTo>
                      <a:pt x="144" y="55"/>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080" name="Freeform 350"/>
              <p:cNvSpPr>
                <a:spLocks/>
              </p:cNvSpPr>
              <p:nvPr/>
            </p:nvSpPr>
            <p:spPr bwMode="auto">
              <a:xfrm>
                <a:off x="3530" y="3440"/>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81" name="Freeform 351"/>
              <p:cNvSpPr>
                <a:spLocks/>
              </p:cNvSpPr>
              <p:nvPr/>
            </p:nvSpPr>
            <p:spPr bwMode="auto">
              <a:xfrm>
                <a:off x="3589" y="3406"/>
                <a:ext cx="36" cy="21"/>
              </a:xfrm>
              <a:custGeom>
                <a:avLst/>
                <a:gdLst>
                  <a:gd name="T0" fmla="*/ 0 w 147"/>
                  <a:gd name="T1" fmla="*/ 0 h 83"/>
                  <a:gd name="T2" fmla="*/ 0 w 147"/>
                  <a:gd name="T3" fmla="*/ 0 h 83"/>
                  <a:gd name="T4" fmla="*/ 0 w 147"/>
                  <a:gd name="T5" fmla="*/ 0 h 83"/>
                  <a:gd name="T6" fmla="*/ 0 w 147"/>
                  <a:gd name="T7" fmla="*/ 0 h 83"/>
                  <a:gd name="T8" fmla="*/ 0 w 147"/>
                  <a:gd name="T9" fmla="*/ 0 h 83"/>
                  <a:gd name="T10" fmla="*/ 0 w 147"/>
                  <a:gd name="T11" fmla="*/ 0 h 83"/>
                  <a:gd name="T12" fmla="*/ 0 w 147"/>
                  <a:gd name="T13" fmla="*/ 0 h 83"/>
                  <a:gd name="T14" fmla="*/ 0 w 147"/>
                  <a:gd name="T15" fmla="*/ 0 h 83"/>
                  <a:gd name="T16" fmla="*/ 0 w 147"/>
                  <a:gd name="T17" fmla="*/ 0 h 83"/>
                  <a:gd name="T18" fmla="*/ 0 w 147"/>
                  <a:gd name="T19" fmla="*/ 0 h 83"/>
                  <a:gd name="T20" fmla="*/ 0 w 147"/>
                  <a:gd name="T21" fmla="*/ 0 h 83"/>
                  <a:gd name="T22" fmla="*/ 0 w 147"/>
                  <a:gd name="T23" fmla="*/ 0 h 83"/>
                  <a:gd name="T24" fmla="*/ 0 w 147"/>
                  <a:gd name="T25" fmla="*/ 0 h 83"/>
                  <a:gd name="T26" fmla="*/ 0 w 147"/>
                  <a:gd name="T27" fmla="*/ 0 h 83"/>
                  <a:gd name="T28" fmla="*/ 0 w 147"/>
                  <a:gd name="T29" fmla="*/ 0 h 83"/>
                  <a:gd name="T30" fmla="*/ 0 w 147"/>
                  <a:gd name="T31" fmla="*/ 0 h 83"/>
                  <a:gd name="T32" fmla="*/ 0 w 147"/>
                  <a:gd name="T33" fmla="*/ 0 h 83"/>
                  <a:gd name="T34" fmla="*/ 0 w 147"/>
                  <a:gd name="T35" fmla="*/ 0 h 83"/>
                  <a:gd name="T36" fmla="*/ 0 w 147"/>
                  <a:gd name="T37" fmla="*/ 0 h 83"/>
                  <a:gd name="T38" fmla="*/ 0 w 147"/>
                  <a:gd name="T39" fmla="*/ 0 h 83"/>
                  <a:gd name="T40" fmla="*/ 0 w 147"/>
                  <a:gd name="T41" fmla="*/ 0 h 83"/>
                  <a:gd name="T42" fmla="*/ 0 w 147"/>
                  <a:gd name="T43" fmla="*/ 0 h 83"/>
                  <a:gd name="T44" fmla="*/ 0 w 147"/>
                  <a:gd name="T45" fmla="*/ 0 h 83"/>
                  <a:gd name="T46" fmla="*/ 0 w 147"/>
                  <a:gd name="T47" fmla="*/ 0 h 83"/>
                  <a:gd name="T48" fmla="*/ 0 w 147"/>
                  <a:gd name="T49" fmla="*/ 0 h 83"/>
                  <a:gd name="T50" fmla="*/ 0 w 147"/>
                  <a:gd name="T51" fmla="*/ 0 h 83"/>
                  <a:gd name="T52" fmla="*/ 0 w 147"/>
                  <a:gd name="T53" fmla="*/ 0 h 83"/>
                  <a:gd name="T54" fmla="*/ 0 w 147"/>
                  <a:gd name="T55" fmla="*/ 0 h 83"/>
                  <a:gd name="T56" fmla="*/ 0 w 147"/>
                  <a:gd name="T57" fmla="*/ 0 h 83"/>
                  <a:gd name="T58" fmla="*/ 0 w 147"/>
                  <a:gd name="T59" fmla="*/ 0 h 83"/>
                  <a:gd name="T60" fmla="*/ 0 w 147"/>
                  <a:gd name="T61" fmla="*/ 0 h 83"/>
                  <a:gd name="T62" fmla="*/ 0 w 147"/>
                  <a:gd name="T63" fmla="*/ 0 h 83"/>
                  <a:gd name="T64" fmla="*/ 0 w 147"/>
                  <a:gd name="T65" fmla="*/ 0 h 83"/>
                  <a:gd name="T66" fmla="*/ 0 w 147"/>
                  <a:gd name="T67" fmla="*/ 0 h 83"/>
                  <a:gd name="T68" fmla="*/ 0 w 147"/>
                  <a:gd name="T69" fmla="*/ 0 h 83"/>
                  <a:gd name="T70" fmla="*/ 0 w 147"/>
                  <a:gd name="T71" fmla="*/ 0 h 83"/>
                  <a:gd name="T72" fmla="*/ 0 w 147"/>
                  <a:gd name="T73" fmla="*/ 0 h 83"/>
                  <a:gd name="T74" fmla="*/ 0 w 147"/>
                  <a:gd name="T75" fmla="*/ 0 h 83"/>
                  <a:gd name="T76" fmla="*/ 0 w 147"/>
                  <a:gd name="T77" fmla="*/ 0 h 83"/>
                  <a:gd name="T78" fmla="*/ 0 w 147"/>
                  <a:gd name="T79" fmla="*/ 0 h 83"/>
                  <a:gd name="T80" fmla="*/ 0 w 147"/>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1"/>
                    </a:moveTo>
                    <a:lnTo>
                      <a:pt x="147" y="37"/>
                    </a:lnTo>
                    <a:lnTo>
                      <a:pt x="146" y="33"/>
                    </a:lnTo>
                    <a:lnTo>
                      <a:pt x="144" y="29"/>
                    </a:lnTo>
                    <a:lnTo>
                      <a:pt x="141" y="26"/>
                    </a:lnTo>
                    <a:lnTo>
                      <a:pt x="135" y="17"/>
                    </a:lnTo>
                    <a:lnTo>
                      <a:pt x="126" y="11"/>
                    </a:lnTo>
                    <a:lnTo>
                      <a:pt x="115" y="7"/>
                    </a:lnTo>
                    <a:lnTo>
                      <a:pt x="102" y="2"/>
                    </a:lnTo>
                    <a:lnTo>
                      <a:pt x="88" y="0"/>
                    </a:lnTo>
                    <a:lnTo>
                      <a:pt x="74" y="0"/>
                    </a:lnTo>
                    <a:lnTo>
                      <a:pt x="59" y="0"/>
                    </a:lnTo>
                    <a:lnTo>
                      <a:pt x="45" y="2"/>
                    </a:lnTo>
                    <a:lnTo>
                      <a:pt x="33" y="7"/>
                    </a:lnTo>
                    <a:lnTo>
                      <a:pt x="21" y="11"/>
                    </a:lnTo>
                    <a:lnTo>
                      <a:pt x="13" y="17"/>
                    </a:lnTo>
                    <a:lnTo>
                      <a:pt x="6" y="26"/>
                    </a:lnTo>
                    <a:lnTo>
                      <a:pt x="4" y="29"/>
                    </a:lnTo>
                    <a:lnTo>
                      <a:pt x="1" y="33"/>
                    </a:lnTo>
                    <a:lnTo>
                      <a:pt x="0" y="37"/>
                    </a:lnTo>
                    <a:lnTo>
                      <a:pt x="0" y="41"/>
                    </a:lnTo>
                    <a:lnTo>
                      <a:pt x="0" y="45"/>
                    </a:lnTo>
                    <a:lnTo>
                      <a:pt x="1" y="50"/>
                    </a:lnTo>
                    <a:lnTo>
                      <a:pt x="4" y="54"/>
                    </a:lnTo>
                    <a:lnTo>
                      <a:pt x="6" y="57"/>
                    </a:lnTo>
                    <a:lnTo>
                      <a:pt x="13" y="65"/>
                    </a:lnTo>
                    <a:lnTo>
                      <a:pt x="21" y="71"/>
                    </a:lnTo>
                    <a:lnTo>
                      <a:pt x="33" y="76"/>
                    </a:lnTo>
                    <a:lnTo>
                      <a:pt x="45" y="81"/>
                    </a:lnTo>
                    <a:lnTo>
                      <a:pt x="59" y="83"/>
                    </a:lnTo>
                    <a:lnTo>
                      <a:pt x="74" y="83"/>
                    </a:lnTo>
                    <a:lnTo>
                      <a:pt x="88" y="83"/>
                    </a:lnTo>
                    <a:lnTo>
                      <a:pt x="102" y="81"/>
                    </a:lnTo>
                    <a:lnTo>
                      <a:pt x="115" y="76"/>
                    </a:lnTo>
                    <a:lnTo>
                      <a:pt x="126" y="71"/>
                    </a:lnTo>
                    <a:lnTo>
                      <a:pt x="135" y="65"/>
                    </a:lnTo>
                    <a:lnTo>
                      <a:pt x="141" y="57"/>
                    </a:lnTo>
                    <a:lnTo>
                      <a:pt x="144" y="54"/>
                    </a:lnTo>
                    <a:lnTo>
                      <a:pt x="146" y="50"/>
                    </a:lnTo>
                    <a:lnTo>
                      <a:pt x="147" y="45"/>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082" name="Freeform 352"/>
              <p:cNvSpPr>
                <a:spLocks/>
              </p:cNvSpPr>
              <p:nvPr/>
            </p:nvSpPr>
            <p:spPr bwMode="auto">
              <a:xfrm>
                <a:off x="3530" y="3412"/>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83" name="Freeform 353"/>
              <p:cNvSpPr>
                <a:spLocks/>
              </p:cNvSpPr>
              <p:nvPr/>
            </p:nvSpPr>
            <p:spPr bwMode="auto">
              <a:xfrm>
                <a:off x="3589" y="3377"/>
                <a:ext cx="36" cy="22"/>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29"/>
                    </a:lnTo>
                    <a:lnTo>
                      <a:pt x="141" y="26"/>
                    </a:lnTo>
                    <a:lnTo>
                      <a:pt x="135" y="19"/>
                    </a:lnTo>
                    <a:lnTo>
                      <a:pt x="126" y="12"/>
                    </a:lnTo>
                    <a:lnTo>
                      <a:pt x="115" y="7"/>
                    </a:lnTo>
                    <a:lnTo>
                      <a:pt x="102" y="3"/>
                    </a:lnTo>
                    <a:lnTo>
                      <a:pt x="88" y="1"/>
                    </a:lnTo>
                    <a:lnTo>
                      <a:pt x="74" y="0"/>
                    </a:lnTo>
                    <a:lnTo>
                      <a:pt x="59" y="1"/>
                    </a:lnTo>
                    <a:lnTo>
                      <a:pt x="45" y="3"/>
                    </a:lnTo>
                    <a:lnTo>
                      <a:pt x="33" y="7"/>
                    </a:lnTo>
                    <a:lnTo>
                      <a:pt x="21" y="12"/>
                    </a:lnTo>
                    <a:lnTo>
                      <a:pt x="13" y="19"/>
                    </a:lnTo>
                    <a:lnTo>
                      <a:pt x="6" y="26"/>
                    </a:lnTo>
                    <a:lnTo>
                      <a:pt x="4" y="29"/>
                    </a:lnTo>
                    <a:lnTo>
                      <a:pt x="1" y="34"/>
                    </a:lnTo>
                    <a:lnTo>
                      <a:pt x="0" y="38"/>
                    </a:lnTo>
                    <a:lnTo>
                      <a:pt x="0" y="42"/>
                    </a:lnTo>
                    <a:lnTo>
                      <a:pt x="0" y="46"/>
                    </a:lnTo>
                    <a:lnTo>
                      <a:pt x="1" y="50"/>
                    </a:lnTo>
                    <a:lnTo>
                      <a:pt x="4" y="54"/>
                    </a:lnTo>
                    <a:lnTo>
                      <a:pt x="6" y="59"/>
                    </a:lnTo>
                    <a:lnTo>
                      <a:pt x="13" y="66"/>
                    </a:lnTo>
                    <a:lnTo>
                      <a:pt x="21" y="72"/>
                    </a:lnTo>
                    <a:lnTo>
                      <a:pt x="33" y="76"/>
                    </a:lnTo>
                    <a:lnTo>
                      <a:pt x="45" y="81"/>
                    </a:lnTo>
                    <a:lnTo>
                      <a:pt x="59" y="83"/>
                    </a:lnTo>
                    <a:lnTo>
                      <a:pt x="74" y="84"/>
                    </a:lnTo>
                    <a:lnTo>
                      <a:pt x="88" y="83"/>
                    </a:lnTo>
                    <a:lnTo>
                      <a:pt x="102" y="81"/>
                    </a:lnTo>
                    <a:lnTo>
                      <a:pt x="115" y="76"/>
                    </a:lnTo>
                    <a:lnTo>
                      <a:pt x="126" y="72"/>
                    </a:lnTo>
                    <a:lnTo>
                      <a:pt x="135" y="66"/>
                    </a:lnTo>
                    <a:lnTo>
                      <a:pt x="141" y="59"/>
                    </a:lnTo>
                    <a:lnTo>
                      <a:pt x="144" y="54"/>
                    </a:lnTo>
                    <a:lnTo>
                      <a:pt x="146" y="50"/>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84" name="Freeform 354"/>
              <p:cNvSpPr>
                <a:spLocks/>
              </p:cNvSpPr>
              <p:nvPr/>
            </p:nvSpPr>
            <p:spPr bwMode="auto">
              <a:xfrm>
                <a:off x="3530" y="3384"/>
                <a:ext cx="63" cy="8"/>
              </a:xfrm>
              <a:custGeom>
                <a:avLst/>
                <a:gdLst>
                  <a:gd name="T0" fmla="*/ 0 w 252"/>
                  <a:gd name="T1" fmla="*/ 0 h 32"/>
                  <a:gd name="T2" fmla="*/ 0 w 252"/>
                  <a:gd name="T3" fmla="*/ 0 h 32"/>
                  <a:gd name="T4" fmla="*/ 0 w 252"/>
                  <a:gd name="T5" fmla="*/ 0 h 32"/>
                  <a:gd name="T6" fmla="*/ 0 w 252"/>
                  <a:gd name="T7" fmla="*/ 0 h 32"/>
                  <a:gd name="T8" fmla="*/ 0 w 252"/>
                  <a:gd name="T9" fmla="*/ 0 h 32"/>
                  <a:gd name="T10" fmla="*/ 0 w 252"/>
                  <a:gd name="T11" fmla="*/ 0 h 32"/>
                  <a:gd name="T12" fmla="*/ 0 w 252"/>
                  <a:gd name="T13" fmla="*/ 0 h 32"/>
                  <a:gd name="T14" fmla="*/ 0 w 252"/>
                  <a:gd name="T15" fmla="*/ 0 h 32"/>
                  <a:gd name="T16" fmla="*/ 0 w 252"/>
                  <a:gd name="T17" fmla="*/ 0 h 32"/>
                  <a:gd name="T18" fmla="*/ 0 w 252"/>
                  <a:gd name="T19" fmla="*/ 0 h 32"/>
                  <a:gd name="T20" fmla="*/ 0 w 252"/>
                  <a:gd name="T21" fmla="*/ 0 h 32"/>
                  <a:gd name="T22" fmla="*/ 0 w 252"/>
                  <a:gd name="T23" fmla="*/ 0 h 32"/>
                  <a:gd name="T24" fmla="*/ 0 w 252"/>
                  <a:gd name="T25" fmla="*/ 0 h 32"/>
                  <a:gd name="T26" fmla="*/ 0 w 252"/>
                  <a:gd name="T27" fmla="*/ 0 h 32"/>
                  <a:gd name="T28" fmla="*/ 0 w 252"/>
                  <a:gd name="T29" fmla="*/ 0 h 32"/>
                  <a:gd name="T30" fmla="*/ 0 w 252"/>
                  <a:gd name="T31" fmla="*/ 0 h 32"/>
                  <a:gd name="T32" fmla="*/ 0 w 252"/>
                  <a:gd name="T33" fmla="*/ 0 h 32"/>
                  <a:gd name="T34" fmla="*/ 0 w 252"/>
                  <a:gd name="T35" fmla="*/ 0 h 32"/>
                  <a:gd name="T36" fmla="*/ 0 w 252"/>
                  <a:gd name="T37" fmla="*/ 0 h 32"/>
                  <a:gd name="T38" fmla="*/ 0 w 252"/>
                  <a:gd name="T39" fmla="*/ 0 h 32"/>
                  <a:gd name="T40" fmla="*/ 0 w 252"/>
                  <a:gd name="T41" fmla="*/ 0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2"/>
                  <a:gd name="T65" fmla="*/ 252 w 252"/>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2">
                    <a:moveTo>
                      <a:pt x="252" y="32"/>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2"/>
                    </a:lnTo>
                    <a:lnTo>
                      <a:pt x="31" y="32"/>
                    </a:lnTo>
                    <a:lnTo>
                      <a:pt x="63" y="32"/>
                    </a:lnTo>
                    <a:lnTo>
                      <a:pt x="95" y="32"/>
                    </a:lnTo>
                    <a:lnTo>
                      <a:pt x="125" y="32"/>
                    </a:lnTo>
                    <a:lnTo>
                      <a:pt x="157" y="32"/>
                    </a:lnTo>
                    <a:lnTo>
                      <a:pt x="189" y="32"/>
                    </a:lnTo>
                    <a:lnTo>
                      <a:pt x="220" y="32"/>
                    </a:lnTo>
                    <a:lnTo>
                      <a:pt x="252" y="32"/>
                    </a:lnTo>
                    <a:close/>
                  </a:path>
                </a:pathLst>
              </a:custGeom>
              <a:solidFill>
                <a:srgbClr val="565166"/>
              </a:solidFill>
              <a:ln w="9525">
                <a:noFill/>
                <a:round/>
                <a:headEnd/>
                <a:tailEnd/>
              </a:ln>
            </p:spPr>
            <p:txBody>
              <a:bodyPr/>
              <a:lstStyle/>
              <a:p>
                <a:pPr eaLnBrk="1" hangingPunct="1"/>
                <a:endParaRPr lang="pt-BR" u="none"/>
              </a:p>
            </p:txBody>
          </p:sp>
          <p:sp>
            <p:nvSpPr>
              <p:cNvPr id="460085" name="Freeform 355"/>
              <p:cNvSpPr>
                <a:spLocks/>
              </p:cNvSpPr>
              <p:nvPr/>
            </p:nvSpPr>
            <p:spPr bwMode="auto">
              <a:xfrm>
                <a:off x="3589" y="3349"/>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3"/>
                    </a:lnTo>
                    <a:lnTo>
                      <a:pt x="115" y="7"/>
                    </a:lnTo>
                    <a:lnTo>
                      <a:pt x="102" y="4"/>
                    </a:lnTo>
                    <a:lnTo>
                      <a:pt x="88" y="1"/>
                    </a:lnTo>
                    <a:lnTo>
                      <a:pt x="74" y="0"/>
                    </a:lnTo>
                    <a:lnTo>
                      <a:pt x="59" y="1"/>
                    </a:lnTo>
                    <a:lnTo>
                      <a:pt x="45" y="4"/>
                    </a:lnTo>
                    <a:lnTo>
                      <a:pt x="33" y="7"/>
                    </a:lnTo>
                    <a:lnTo>
                      <a:pt x="21" y="13"/>
                    </a:lnTo>
                    <a:lnTo>
                      <a:pt x="13" y="19"/>
                    </a:lnTo>
                    <a:lnTo>
                      <a:pt x="6" y="26"/>
                    </a:lnTo>
                    <a:lnTo>
                      <a:pt x="4" y="30"/>
                    </a:lnTo>
                    <a:lnTo>
                      <a:pt x="1" y="34"/>
                    </a:lnTo>
                    <a:lnTo>
                      <a:pt x="0" y="38"/>
                    </a:lnTo>
                    <a:lnTo>
                      <a:pt x="0" y="42"/>
                    </a:lnTo>
                    <a:lnTo>
                      <a:pt x="0" y="47"/>
                    </a:lnTo>
                    <a:lnTo>
                      <a:pt x="1" y="51"/>
                    </a:lnTo>
                    <a:lnTo>
                      <a:pt x="4" y="55"/>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86" name="Freeform 356"/>
              <p:cNvSpPr>
                <a:spLocks/>
              </p:cNvSpPr>
              <p:nvPr/>
            </p:nvSpPr>
            <p:spPr bwMode="auto">
              <a:xfrm>
                <a:off x="3530" y="3355"/>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87" name="Freeform 357"/>
              <p:cNvSpPr>
                <a:spLocks/>
              </p:cNvSpPr>
              <p:nvPr/>
            </p:nvSpPr>
            <p:spPr bwMode="auto">
              <a:xfrm>
                <a:off x="3589" y="3321"/>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9"/>
                    </a:lnTo>
                    <a:lnTo>
                      <a:pt x="146" y="35"/>
                    </a:lnTo>
                    <a:lnTo>
                      <a:pt x="144" y="31"/>
                    </a:lnTo>
                    <a:lnTo>
                      <a:pt x="141" y="26"/>
                    </a:lnTo>
                    <a:lnTo>
                      <a:pt x="135" y="19"/>
                    </a:lnTo>
                    <a:lnTo>
                      <a:pt x="126" y="13"/>
                    </a:lnTo>
                    <a:lnTo>
                      <a:pt x="115" y="9"/>
                    </a:lnTo>
                    <a:lnTo>
                      <a:pt x="102" y="4"/>
                    </a:lnTo>
                    <a:lnTo>
                      <a:pt x="88" y="2"/>
                    </a:lnTo>
                    <a:lnTo>
                      <a:pt x="74" y="0"/>
                    </a:lnTo>
                    <a:lnTo>
                      <a:pt x="59" y="2"/>
                    </a:lnTo>
                    <a:lnTo>
                      <a:pt x="45" y="4"/>
                    </a:lnTo>
                    <a:lnTo>
                      <a:pt x="33" y="9"/>
                    </a:lnTo>
                    <a:lnTo>
                      <a:pt x="21" y="13"/>
                    </a:lnTo>
                    <a:lnTo>
                      <a:pt x="13" y="19"/>
                    </a:lnTo>
                    <a:lnTo>
                      <a:pt x="6" y="26"/>
                    </a:lnTo>
                    <a:lnTo>
                      <a:pt x="4" y="31"/>
                    </a:lnTo>
                    <a:lnTo>
                      <a:pt x="1" y="35"/>
                    </a:lnTo>
                    <a:lnTo>
                      <a:pt x="0" y="39"/>
                    </a:lnTo>
                    <a:lnTo>
                      <a:pt x="0" y="43"/>
                    </a:lnTo>
                    <a:lnTo>
                      <a:pt x="0" y="47"/>
                    </a:lnTo>
                    <a:lnTo>
                      <a:pt x="1" y="52"/>
                    </a:lnTo>
                    <a:lnTo>
                      <a:pt x="4" y="56"/>
                    </a:lnTo>
                    <a:lnTo>
                      <a:pt x="6" y="59"/>
                    </a:lnTo>
                    <a:lnTo>
                      <a:pt x="13" y="66"/>
                    </a:lnTo>
                    <a:lnTo>
                      <a:pt x="21" y="73"/>
                    </a:lnTo>
                    <a:lnTo>
                      <a:pt x="33" y="78"/>
                    </a:lnTo>
                    <a:lnTo>
                      <a:pt x="45" y="82"/>
                    </a:lnTo>
                    <a:lnTo>
                      <a:pt x="59" y="84"/>
                    </a:lnTo>
                    <a:lnTo>
                      <a:pt x="74" y="85"/>
                    </a:lnTo>
                    <a:lnTo>
                      <a:pt x="88" y="84"/>
                    </a:lnTo>
                    <a:lnTo>
                      <a:pt x="102" y="82"/>
                    </a:lnTo>
                    <a:lnTo>
                      <a:pt x="115" y="78"/>
                    </a:lnTo>
                    <a:lnTo>
                      <a:pt x="126" y="73"/>
                    </a:lnTo>
                    <a:lnTo>
                      <a:pt x="135" y="66"/>
                    </a:lnTo>
                    <a:lnTo>
                      <a:pt x="141" y="59"/>
                    </a:lnTo>
                    <a:lnTo>
                      <a:pt x="144" y="56"/>
                    </a:lnTo>
                    <a:lnTo>
                      <a:pt x="146" y="52"/>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088" name="Freeform 358"/>
              <p:cNvSpPr>
                <a:spLocks/>
              </p:cNvSpPr>
              <p:nvPr/>
            </p:nvSpPr>
            <p:spPr bwMode="auto">
              <a:xfrm>
                <a:off x="3530" y="3327"/>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89" name="Freeform 359"/>
              <p:cNvSpPr>
                <a:spLocks/>
              </p:cNvSpPr>
              <p:nvPr/>
            </p:nvSpPr>
            <p:spPr bwMode="auto">
              <a:xfrm>
                <a:off x="3589" y="3293"/>
                <a:ext cx="36" cy="21"/>
              </a:xfrm>
              <a:custGeom>
                <a:avLst/>
                <a:gdLst>
                  <a:gd name="T0" fmla="*/ 0 w 147"/>
                  <a:gd name="T1" fmla="*/ 0 h 83"/>
                  <a:gd name="T2" fmla="*/ 0 w 147"/>
                  <a:gd name="T3" fmla="*/ 0 h 83"/>
                  <a:gd name="T4" fmla="*/ 0 w 147"/>
                  <a:gd name="T5" fmla="*/ 0 h 83"/>
                  <a:gd name="T6" fmla="*/ 0 w 147"/>
                  <a:gd name="T7" fmla="*/ 0 h 83"/>
                  <a:gd name="T8" fmla="*/ 0 w 147"/>
                  <a:gd name="T9" fmla="*/ 0 h 83"/>
                  <a:gd name="T10" fmla="*/ 0 w 147"/>
                  <a:gd name="T11" fmla="*/ 0 h 83"/>
                  <a:gd name="T12" fmla="*/ 0 w 147"/>
                  <a:gd name="T13" fmla="*/ 0 h 83"/>
                  <a:gd name="T14" fmla="*/ 0 w 147"/>
                  <a:gd name="T15" fmla="*/ 0 h 83"/>
                  <a:gd name="T16" fmla="*/ 0 w 147"/>
                  <a:gd name="T17" fmla="*/ 0 h 83"/>
                  <a:gd name="T18" fmla="*/ 0 w 147"/>
                  <a:gd name="T19" fmla="*/ 0 h 83"/>
                  <a:gd name="T20" fmla="*/ 0 w 147"/>
                  <a:gd name="T21" fmla="*/ 0 h 83"/>
                  <a:gd name="T22" fmla="*/ 0 w 147"/>
                  <a:gd name="T23" fmla="*/ 0 h 83"/>
                  <a:gd name="T24" fmla="*/ 0 w 147"/>
                  <a:gd name="T25" fmla="*/ 0 h 83"/>
                  <a:gd name="T26" fmla="*/ 0 w 147"/>
                  <a:gd name="T27" fmla="*/ 0 h 83"/>
                  <a:gd name="T28" fmla="*/ 0 w 147"/>
                  <a:gd name="T29" fmla="*/ 0 h 83"/>
                  <a:gd name="T30" fmla="*/ 0 w 147"/>
                  <a:gd name="T31" fmla="*/ 0 h 83"/>
                  <a:gd name="T32" fmla="*/ 0 w 147"/>
                  <a:gd name="T33" fmla="*/ 0 h 83"/>
                  <a:gd name="T34" fmla="*/ 0 w 147"/>
                  <a:gd name="T35" fmla="*/ 0 h 83"/>
                  <a:gd name="T36" fmla="*/ 0 w 147"/>
                  <a:gd name="T37" fmla="*/ 0 h 83"/>
                  <a:gd name="T38" fmla="*/ 0 w 147"/>
                  <a:gd name="T39" fmla="*/ 0 h 83"/>
                  <a:gd name="T40" fmla="*/ 0 w 147"/>
                  <a:gd name="T41" fmla="*/ 0 h 83"/>
                  <a:gd name="T42" fmla="*/ 0 w 147"/>
                  <a:gd name="T43" fmla="*/ 0 h 83"/>
                  <a:gd name="T44" fmla="*/ 0 w 147"/>
                  <a:gd name="T45" fmla="*/ 0 h 83"/>
                  <a:gd name="T46" fmla="*/ 0 w 147"/>
                  <a:gd name="T47" fmla="*/ 0 h 83"/>
                  <a:gd name="T48" fmla="*/ 0 w 147"/>
                  <a:gd name="T49" fmla="*/ 0 h 83"/>
                  <a:gd name="T50" fmla="*/ 0 w 147"/>
                  <a:gd name="T51" fmla="*/ 0 h 83"/>
                  <a:gd name="T52" fmla="*/ 0 w 147"/>
                  <a:gd name="T53" fmla="*/ 0 h 83"/>
                  <a:gd name="T54" fmla="*/ 0 w 147"/>
                  <a:gd name="T55" fmla="*/ 0 h 83"/>
                  <a:gd name="T56" fmla="*/ 0 w 147"/>
                  <a:gd name="T57" fmla="*/ 0 h 83"/>
                  <a:gd name="T58" fmla="*/ 0 w 147"/>
                  <a:gd name="T59" fmla="*/ 0 h 83"/>
                  <a:gd name="T60" fmla="*/ 0 w 147"/>
                  <a:gd name="T61" fmla="*/ 0 h 83"/>
                  <a:gd name="T62" fmla="*/ 0 w 147"/>
                  <a:gd name="T63" fmla="*/ 0 h 83"/>
                  <a:gd name="T64" fmla="*/ 0 w 147"/>
                  <a:gd name="T65" fmla="*/ 0 h 83"/>
                  <a:gd name="T66" fmla="*/ 0 w 147"/>
                  <a:gd name="T67" fmla="*/ 0 h 83"/>
                  <a:gd name="T68" fmla="*/ 0 w 147"/>
                  <a:gd name="T69" fmla="*/ 0 h 83"/>
                  <a:gd name="T70" fmla="*/ 0 w 147"/>
                  <a:gd name="T71" fmla="*/ 0 h 83"/>
                  <a:gd name="T72" fmla="*/ 0 w 147"/>
                  <a:gd name="T73" fmla="*/ 0 h 83"/>
                  <a:gd name="T74" fmla="*/ 0 w 147"/>
                  <a:gd name="T75" fmla="*/ 0 h 83"/>
                  <a:gd name="T76" fmla="*/ 0 w 147"/>
                  <a:gd name="T77" fmla="*/ 0 h 83"/>
                  <a:gd name="T78" fmla="*/ 0 w 147"/>
                  <a:gd name="T79" fmla="*/ 0 h 83"/>
                  <a:gd name="T80" fmla="*/ 0 w 147"/>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2"/>
                    </a:moveTo>
                    <a:lnTo>
                      <a:pt x="147" y="38"/>
                    </a:lnTo>
                    <a:lnTo>
                      <a:pt x="146" y="33"/>
                    </a:lnTo>
                    <a:lnTo>
                      <a:pt x="144" y="29"/>
                    </a:lnTo>
                    <a:lnTo>
                      <a:pt x="141" y="26"/>
                    </a:lnTo>
                    <a:lnTo>
                      <a:pt x="135" y="19"/>
                    </a:lnTo>
                    <a:lnTo>
                      <a:pt x="126" y="12"/>
                    </a:lnTo>
                    <a:lnTo>
                      <a:pt x="115" y="7"/>
                    </a:lnTo>
                    <a:lnTo>
                      <a:pt x="102" y="3"/>
                    </a:lnTo>
                    <a:lnTo>
                      <a:pt x="88" y="0"/>
                    </a:lnTo>
                    <a:lnTo>
                      <a:pt x="74" y="0"/>
                    </a:lnTo>
                    <a:lnTo>
                      <a:pt x="59" y="0"/>
                    </a:lnTo>
                    <a:lnTo>
                      <a:pt x="45" y="3"/>
                    </a:lnTo>
                    <a:lnTo>
                      <a:pt x="33" y="7"/>
                    </a:lnTo>
                    <a:lnTo>
                      <a:pt x="21" y="12"/>
                    </a:lnTo>
                    <a:lnTo>
                      <a:pt x="13" y="19"/>
                    </a:lnTo>
                    <a:lnTo>
                      <a:pt x="6" y="26"/>
                    </a:lnTo>
                    <a:lnTo>
                      <a:pt x="4" y="29"/>
                    </a:lnTo>
                    <a:lnTo>
                      <a:pt x="1" y="33"/>
                    </a:lnTo>
                    <a:lnTo>
                      <a:pt x="0" y="38"/>
                    </a:lnTo>
                    <a:lnTo>
                      <a:pt x="0" y="42"/>
                    </a:lnTo>
                    <a:lnTo>
                      <a:pt x="0" y="46"/>
                    </a:lnTo>
                    <a:lnTo>
                      <a:pt x="1" y="50"/>
                    </a:lnTo>
                    <a:lnTo>
                      <a:pt x="4" y="54"/>
                    </a:lnTo>
                    <a:lnTo>
                      <a:pt x="6" y="59"/>
                    </a:lnTo>
                    <a:lnTo>
                      <a:pt x="13" y="66"/>
                    </a:lnTo>
                    <a:lnTo>
                      <a:pt x="21" y="72"/>
                    </a:lnTo>
                    <a:lnTo>
                      <a:pt x="33" y="76"/>
                    </a:lnTo>
                    <a:lnTo>
                      <a:pt x="45" y="81"/>
                    </a:lnTo>
                    <a:lnTo>
                      <a:pt x="59" y="83"/>
                    </a:lnTo>
                    <a:lnTo>
                      <a:pt x="74" y="83"/>
                    </a:lnTo>
                    <a:lnTo>
                      <a:pt x="88" y="83"/>
                    </a:lnTo>
                    <a:lnTo>
                      <a:pt x="102" y="81"/>
                    </a:lnTo>
                    <a:lnTo>
                      <a:pt x="115" y="76"/>
                    </a:lnTo>
                    <a:lnTo>
                      <a:pt x="126" y="72"/>
                    </a:lnTo>
                    <a:lnTo>
                      <a:pt x="135" y="66"/>
                    </a:lnTo>
                    <a:lnTo>
                      <a:pt x="141" y="59"/>
                    </a:lnTo>
                    <a:lnTo>
                      <a:pt x="144" y="54"/>
                    </a:lnTo>
                    <a:lnTo>
                      <a:pt x="146" y="50"/>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90" name="Freeform 360"/>
              <p:cNvSpPr>
                <a:spLocks/>
              </p:cNvSpPr>
              <p:nvPr/>
            </p:nvSpPr>
            <p:spPr bwMode="auto">
              <a:xfrm>
                <a:off x="3530" y="3299"/>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91" name="Freeform 361"/>
              <p:cNvSpPr>
                <a:spLocks/>
              </p:cNvSpPr>
              <p:nvPr/>
            </p:nvSpPr>
            <p:spPr bwMode="auto">
              <a:xfrm>
                <a:off x="3589" y="3265"/>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2"/>
                    </a:lnTo>
                    <a:lnTo>
                      <a:pt x="115" y="7"/>
                    </a:lnTo>
                    <a:lnTo>
                      <a:pt x="102" y="4"/>
                    </a:lnTo>
                    <a:lnTo>
                      <a:pt x="88" y="1"/>
                    </a:lnTo>
                    <a:lnTo>
                      <a:pt x="74" y="0"/>
                    </a:lnTo>
                    <a:lnTo>
                      <a:pt x="59" y="1"/>
                    </a:lnTo>
                    <a:lnTo>
                      <a:pt x="45" y="4"/>
                    </a:lnTo>
                    <a:lnTo>
                      <a:pt x="33" y="7"/>
                    </a:lnTo>
                    <a:lnTo>
                      <a:pt x="21" y="12"/>
                    </a:lnTo>
                    <a:lnTo>
                      <a:pt x="13" y="19"/>
                    </a:lnTo>
                    <a:lnTo>
                      <a:pt x="6" y="26"/>
                    </a:lnTo>
                    <a:lnTo>
                      <a:pt x="4" y="30"/>
                    </a:lnTo>
                    <a:lnTo>
                      <a:pt x="1" y="34"/>
                    </a:lnTo>
                    <a:lnTo>
                      <a:pt x="0" y="38"/>
                    </a:lnTo>
                    <a:lnTo>
                      <a:pt x="0" y="42"/>
                    </a:lnTo>
                    <a:lnTo>
                      <a:pt x="0" y="46"/>
                    </a:lnTo>
                    <a:lnTo>
                      <a:pt x="1" y="51"/>
                    </a:lnTo>
                    <a:lnTo>
                      <a:pt x="4" y="54"/>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92" name="Freeform 362"/>
              <p:cNvSpPr>
                <a:spLocks/>
              </p:cNvSpPr>
              <p:nvPr/>
            </p:nvSpPr>
            <p:spPr bwMode="auto">
              <a:xfrm>
                <a:off x="3530" y="3271"/>
                <a:ext cx="63" cy="8"/>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093" name="Freeform 363"/>
              <p:cNvSpPr>
                <a:spLocks/>
              </p:cNvSpPr>
              <p:nvPr/>
            </p:nvSpPr>
            <p:spPr bwMode="auto">
              <a:xfrm>
                <a:off x="3589" y="3237"/>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5"/>
                    </a:lnTo>
                    <a:lnTo>
                      <a:pt x="144" y="30"/>
                    </a:lnTo>
                    <a:lnTo>
                      <a:pt x="141" y="26"/>
                    </a:lnTo>
                    <a:lnTo>
                      <a:pt x="135" y="19"/>
                    </a:lnTo>
                    <a:lnTo>
                      <a:pt x="126" y="13"/>
                    </a:lnTo>
                    <a:lnTo>
                      <a:pt x="115" y="8"/>
                    </a:lnTo>
                    <a:lnTo>
                      <a:pt x="102" y="4"/>
                    </a:lnTo>
                    <a:lnTo>
                      <a:pt x="88" y="2"/>
                    </a:lnTo>
                    <a:lnTo>
                      <a:pt x="74" y="0"/>
                    </a:lnTo>
                    <a:lnTo>
                      <a:pt x="59" y="2"/>
                    </a:lnTo>
                    <a:lnTo>
                      <a:pt x="45" y="4"/>
                    </a:lnTo>
                    <a:lnTo>
                      <a:pt x="33" y="8"/>
                    </a:lnTo>
                    <a:lnTo>
                      <a:pt x="21" y="13"/>
                    </a:lnTo>
                    <a:lnTo>
                      <a:pt x="13" y="19"/>
                    </a:lnTo>
                    <a:lnTo>
                      <a:pt x="6" y="26"/>
                    </a:lnTo>
                    <a:lnTo>
                      <a:pt x="4" y="30"/>
                    </a:lnTo>
                    <a:lnTo>
                      <a:pt x="1" y="35"/>
                    </a:lnTo>
                    <a:lnTo>
                      <a:pt x="0" y="38"/>
                    </a:lnTo>
                    <a:lnTo>
                      <a:pt x="0" y="43"/>
                    </a:lnTo>
                    <a:lnTo>
                      <a:pt x="0" y="47"/>
                    </a:lnTo>
                    <a:lnTo>
                      <a:pt x="1" y="51"/>
                    </a:lnTo>
                    <a:lnTo>
                      <a:pt x="4" y="56"/>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094" name="Freeform 364"/>
              <p:cNvSpPr>
                <a:spLocks/>
              </p:cNvSpPr>
              <p:nvPr/>
            </p:nvSpPr>
            <p:spPr bwMode="auto">
              <a:xfrm>
                <a:off x="3530" y="3243"/>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95" name="Freeform 365"/>
              <p:cNvSpPr>
                <a:spLocks/>
              </p:cNvSpPr>
              <p:nvPr/>
            </p:nvSpPr>
            <p:spPr bwMode="auto">
              <a:xfrm>
                <a:off x="3589" y="3209"/>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30"/>
                    </a:lnTo>
                    <a:lnTo>
                      <a:pt x="141" y="26"/>
                    </a:lnTo>
                    <a:lnTo>
                      <a:pt x="135" y="19"/>
                    </a:lnTo>
                    <a:lnTo>
                      <a:pt x="126" y="13"/>
                    </a:lnTo>
                    <a:lnTo>
                      <a:pt x="115" y="8"/>
                    </a:lnTo>
                    <a:lnTo>
                      <a:pt x="102" y="3"/>
                    </a:lnTo>
                    <a:lnTo>
                      <a:pt x="88" y="1"/>
                    </a:lnTo>
                    <a:lnTo>
                      <a:pt x="74" y="0"/>
                    </a:lnTo>
                    <a:lnTo>
                      <a:pt x="59" y="1"/>
                    </a:lnTo>
                    <a:lnTo>
                      <a:pt x="45" y="3"/>
                    </a:lnTo>
                    <a:lnTo>
                      <a:pt x="33" y="8"/>
                    </a:lnTo>
                    <a:lnTo>
                      <a:pt x="21" y="13"/>
                    </a:lnTo>
                    <a:lnTo>
                      <a:pt x="13" y="19"/>
                    </a:lnTo>
                    <a:lnTo>
                      <a:pt x="6" y="26"/>
                    </a:lnTo>
                    <a:lnTo>
                      <a:pt x="4" y="30"/>
                    </a:lnTo>
                    <a:lnTo>
                      <a:pt x="1" y="34"/>
                    </a:lnTo>
                    <a:lnTo>
                      <a:pt x="0" y="38"/>
                    </a:lnTo>
                    <a:lnTo>
                      <a:pt x="0" y="42"/>
                    </a:lnTo>
                    <a:lnTo>
                      <a:pt x="0" y="47"/>
                    </a:lnTo>
                    <a:lnTo>
                      <a:pt x="1" y="51"/>
                    </a:lnTo>
                    <a:lnTo>
                      <a:pt x="4" y="55"/>
                    </a:lnTo>
                    <a:lnTo>
                      <a:pt x="6" y="58"/>
                    </a:lnTo>
                    <a:lnTo>
                      <a:pt x="13" y="65"/>
                    </a:lnTo>
                    <a:lnTo>
                      <a:pt x="21" y="73"/>
                    </a:lnTo>
                    <a:lnTo>
                      <a:pt x="33" y="77"/>
                    </a:lnTo>
                    <a:lnTo>
                      <a:pt x="45" y="81"/>
                    </a:lnTo>
                    <a:lnTo>
                      <a:pt x="59" y="84"/>
                    </a:lnTo>
                    <a:lnTo>
                      <a:pt x="74" y="84"/>
                    </a:lnTo>
                    <a:lnTo>
                      <a:pt x="88" y="84"/>
                    </a:lnTo>
                    <a:lnTo>
                      <a:pt x="102" y="81"/>
                    </a:lnTo>
                    <a:lnTo>
                      <a:pt x="115" y="77"/>
                    </a:lnTo>
                    <a:lnTo>
                      <a:pt x="126" y="73"/>
                    </a:lnTo>
                    <a:lnTo>
                      <a:pt x="135" y="65"/>
                    </a:lnTo>
                    <a:lnTo>
                      <a:pt x="141" y="58"/>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96" name="Freeform 366"/>
              <p:cNvSpPr>
                <a:spLocks/>
              </p:cNvSpPr>
              <p:nvPr/>
            </p:nvSpPr>
            <p:spPr bwMode="auto">
              <a:xfrm>
                <a:off x="3530" y="3215"/>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97" name="Freeform 367"/>
              <p:cNvSpPr>
                <a:spLocks/>
              </p:cNvSpPr>
              <p:nvPr/>
            </p:nvSpPr>
            <p:spPr bwMode="auto">
              <a:xfrm>
                <a:off x="3589" y="3181"/>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3"/>
                    </a:lnTo>
                    <a:lnTo>
                      <a:pt x="144" y="30"/>
                    </a:lnTo>
                    <a:lnTo>
                      <a:pt x="141" y="26"/>
                    </a:lnTo>
                    <a:lnTo>
                      <a:pt x="135" y="19"/>
                    </a:lnTo>
                    <a:lnTo>
                      <a:pt x="126" y="12"/>
                    </a:lnTo>
                    <a:lnTo>
                      <a:pt x="115" y="7"/>
                    </a:lnTo>
                    <a:lnTo>
                      <a:pt x="102" y="4"/>
                    </a:lnTo>
                    <a:lnTo>
                      <a:pt x="88" y="1"/>
                    </a:lnTo>
                    <a:lnTo>
                      <a:pt x="74" y="0"/>
                    </a:lnTo>
                    <a:lnTo>
                      <a:pt x="59" y="1"/>
                    </a:lnTo>
                    <a:lnTo>
                      <a:pt x="45" y="4"/>
                    </a:lnTo>
                    <a:lnTo>
                      <a:pt x="33" y="7"/>
                    </a:lnTo>
                    <a:lnTo>
                      <a:pt x="21" y="12"/>
                    </a:lnTo>
                    <a:lnTo>
                      <a:pt x="13" y="19"/>
                    </a:lnTo>
                    <a:lnTo>
                      <a:pt x="6" y="26"/>
                    </a:lnTo>
                    <a:lnTo>
                      <a:pt x="4" y="30"/>
                    </a:lnTo>
                    <a:lnTo>
                      <a:pt x="1" y="33"/>
                    </a:lnTo>
                    <a:lnTo>
                      <a:pt x="0" y="38"/>
                    </a:lnTo>
                    <a:lnTo>
                      <a:pt x="0" y="42"/>
                    </a:lnTo>
                    <a:lnTo>
                      <a:pt x="0" y="46"/>
                    </a:lnTo>
                    <a:lnTo>
                      <a:pt x="1" y="51"/>
                    </a:lnTo>
                    <a:lnTo>
                      <a:pt x="4" y="54"/>
                    </a:lnTo>
                    <a:lnTo>
                      <a:pt x="6" y="59"/>
                    </a:lnTo>
                    <a:lnTo>
                      <a:pt x="13" y="66"/>
                    </a:lnTo>
                    <a:lnTo>
                      <a:pt x="21" y="72"/>
                    </a:lnTo>
                    <a:lnTo>
                      <a:pt x="33" y="77"/>
                    </a:lnTo>
                    <a:lnTo>
                      <a:pt x="45" y="81"/>
                    </a:lnTo>
                    <a:lnTo>
                      <a:pt x="59" y="84"/>
                    </a:lnTo>
                    <a:lnTo>
                      <a:pt x="74" y="85"/>
                    </a:lnTo>
                    <a:lnTo>
                      <a:pt x="88" y="84"/>
                    </a:lnTo>
                    <a:lnTo>
                      <a:pt x="102" y="81"/>
                    </a:lnTo>
                    <a:lnTo>
                      <a:pt x="115" y="77"/>
                    </a:lnTo>
                    <a:lnTo>
                      <a:pt x="126" y="72"/>
                    </a:lnTo>
                    <a:lnTo>
                      <a:pt x="135" y="66"/>
                    </a:lnTo>
                    <a:lnTo>
                      <a:pt x="141" y="59"/>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098" name="Freeform 368"/>
              <p:cNvSpPr>
                <a:spLocks/>
              </p:cNvSpPr>
              <p:nvPr/>
            </p:nvSpPr>
            <p:spPr bwMode="auto">
              <a:xfrm>
                <a:off x="3530" y="3187"/>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099" name="Freeform 369"/>
              <p:cNvSpPr>
                <a:spLocks/>
              </p:cNvSpPr>
              <p:nvPr/>
            </p:nvSpPr>
            <p:spPr bwMode="auto">
              <a:xfrm>
                <a:off x="3589" y="3153"/>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5"/>
                    </a:lnTo>
                    <a:lnTo>
                      <a:pt x="144" y="30"/>
                    </a:lnTo>
                    <a:lnTo>
                      <a:pt x="141" y="26"/>
                    </a:lnTo>
                    <a:lnTo>
                      <a:pt x="135" y="19"/>
                    </a:lnTo>
                    <a:lnTo>
                      <a:pt x="126" y="13"/>
                    </a:lnTo>
                    <a:lnTo>
                      <a:pt x="115" y="7"/>
                    </a:lnTo>
                    <a:lnTo>
                      <a:pt x="102" y="4"/>
                    </a:lnTo>
                    <a:lnTo>
                      <a:pt x="88" y="2"/>
                    </a:lnTo>
                    <a:lnTo>
                      <a:pt x="74" y="0"/>
                    </a:lnTo>
                    <a:lnTo>
                      <a:pt x="59" y="2"/>
                    </a:lnTo>
                    <a:lnTo>
                      <a:pt x="45" y="4"/>
                    </a:lnTo>
                    <a:lnTo>
                      <a:pt x="33" y="7"/>
                    </a:lnTo>
                    <a:lnTo>
                      <a:pt x="21" y="13"/>
                    </a:lnTo>
                    <a:lnTo>
                      <a:pt x="13" y="19"/>
                    </a:lnTo>
                    <a:lnTo>
                      <a:pt x="6" y="26"/>
                    </a:lnTo>
                    <a:lnTo>
                      <a:pt x="4" y="30"/>
                    </a:lnTo>
                    <a:lnTo>
                      <a:pt x="1" y="35"/>
                    </a:lnTo>
                    <a:lnTo>
                      <a:pt x="0" y="38"/>
                    </a:lnTo>
                    <a:lnTo>
                      <a:pt x="0" y="43"/>
                    </a:lnTo>
                    <a:lnTo>
                      <a:pt x="0" y="47"/>
                    </a:lnTo>
                    <a:lnTo>
                      <a:pt x="1" y="51"/>
                    </a:lnTo>
                    <a:lnTo>
                      <a:pt x="4" y="56"/>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00" name="Freeform 370"/>
              <p:cNvSpPr>
                <a:spLocks/>
              </p:cNvSpPr>
              <p:nvPr/>
            </p:nvSpPr>
            <p:spPr bwMode="auto">
              <a:xfrm>
                <a:off x="3530" y="3159"/>
                <a:ext cx="63" cy="8"/>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01" name="Freeform 371"/>
              <p:cNvSpPr>
                <a:spLocks/>
              </p:cNvSpPr>
              <p:nvPr/>
            </p:nvSpPr>
            <p:spPr bwMode="auto">
              <a:xfrm>
                <a:off x="3589" y="3124"/>
                <a:ext cx="36" cy="22"/>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30"/>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30"/>
                    </a:lnTo>
                    <a:lnTo>
                      <a:pt x="1" y="34"/>
                    </a:lnTo>
                    <a:lnTo>
                      <a:pt x="0" y="38"/>
                    </a:lnTo>
                    <a:lnTo>
                      <a:pt x="0" y="42"/>
                    </a:lnTo>
                    <a:lnTo>
                      <a:pt x="0" y="47"/>
                    </a:lnTo>
                    <a:lnTo>
                      <a:pt x="1" y="50"/>
                    </a:lnTo>
                    <a:lnTo>
                      <a:pt x="4" y="55"/>
                    </a:lnTo>
                    <a:lnTo>
                      <a:pt x="6" y="58"/>
                    </a:lnTo>
                    <a:lnTo>
                      <a:pt x="13" y="65"/>
                    </a:lnTo>
                    <a:lnTo>
                      <a:pt x="21" y="73"/>
                    </a:lnTo>
                    <a:lnTo>
                      <a:pt x="33" y="77"/>
                    </a:lnTo>
                    <a:lnTo>
                      <a:pt x="45" y="81"/>
                    </a:lnTo>
                    <a:lnTo>
                      <a:pt x="59" y="83"/>
                    </a:lnTo>
                    <a:lnTo>
                      <a:pt x="74" y="84"/>
                    </a:lnTo>
                    <a:lnTo>
                      <a:pt x="88" y="83"/>
                    </a:lnTo>
                    <a:lnTo>
                      <a:pt x="102" y="81"/>
                    </a:lnTo>
                    <a:lnTo>
                      <a:pt x="115" y="77"/>
                    </a:lnTo>
                    <a:lnTo>
                      <a:pt x="126" y="73"/>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02" name="Freeform 372"/>
              <p:cNvSpPr>
                <a:spLocks/>
              </p:cNvSpPr>
              <p:nvPr/>
            </p:nvSpPr>
            <p:spPr bwMode="auto">
              <a:xfrm>
                <a:off x="3530" y="3131"/>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03" name="Freeform 373"/>
              <p:cNvSpPr>
                <a:spLocks/>
              </p:cNvSpPr>
              <p:nvPr/>
            </p:nvSpPr>
            <p:spPr bwMode="auto">
              <a:xfrm>
                <a:off x="3589" y="3097"/>
                <a:ext cx="36" cy="20"/>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1"/>
                    </a:moveTo>
                    <a:lnTo>
                      <a:pt x="147" y="38"/>
                    </a:lnTo>
                    <a:lnTo>
                      <a:pt x="146" y="33"/>
                    </a:lnTo>
                    <a:lnTo>
                      <a:pt x="144" y="30"/>
                    </a:lnTo>
                    <a:lnTo>
                      <a:pt x="141" y="25"/>
                    </a:lnTo>
                    <a:lnTo>
                      <a:pt x="135" y="18"/>
                    </a:lnTo>
                    <a:lnTo>
                      <a:pt x="126" y="12"/>
                    </a:lnTo>
                    <a:lnTo>
                      <a:pt x="115" y="7"/>
                    </a:lnTo>
                    <a:lnTo>
                      <a:pt x="102" y="3"/>
                    </a:lnTo>
                    <a:lnTo>
                      <a:pt x="88" y="0"/>
                    </a:lnTo>
                    <a:lnTo>
                      <a:pt x="74" y="0"/>
                    </a:lnTo>
                    <a:lnTo>
                      <a:pt x="59" y="0"/>
                    </a:lnTo>
                    <a:lnTo>
                      <a:pt x="45" y="3"/>
                    </a:lnTo>
                    <a:lnTo>
                      <a:pt x="33" y="7"/>
                    </a:lnTo>
                    <a:lnTo>
                      <a:pt x="21" y="12"/>
                    </a:lnTo>
                    <a:lnTo>
                      <a:pt x="13" y="18"/>
                    </a:lnTo>
                    <a:lnTo>
                      <a:pt x="6" y="25"/>
                    </a:lnTo>
                    <a:lnTo>
                      <a:pt x="4" y="30"/>
                    </a:lnTo>
                    <a:lnTo>
                      <a:pt x="1" y="33"/>
                    </a:lnTo>
                    <a:lnTo>
                      <a:pt x="0" y="38"/>
                    </a:lnTo>
                    <a:lnTo>
                      <a:pt x="0" y="41"/>
                    </a:lnTo>
                    <a:lnTo>
                      <a:pt x="0" y="46"/>
                    </a:lnTo>
                    <a:lnTo>
                      <a:pt x="1" y="51"/>
                    </a:lnTo>
                    <a:lnTo>
                      <a:pt x="4" y="54"/>
                    </a:lnTo>
                    <a:lnTo>
                      <a:pt x="6" y="58"/>
                    </a:lnTo>
                    <a:lnTo>
                      <a:pt x="13" y="65"/>
                    </a:lnTo>
                    <a:lnTo>
                      <a:pt x="21" y="72"/>
                    </a:lnTo>
                    <a:lnTo>
                      <a:pt x="33" y="76"/>
                    </a:lnTo>
                    <a:lnTo>
                      <a:pt x="45" y="80"/>
                    </a:lnTo>
                    <a:lnTo>
                      <a:pt x="59" y="84"/>
                    </a:lnTo>
                    <a:lnTo>
                      <a:pt x="74" y="84"/>
                    </a:lnTo>
                    <a:lnTo>
                      <a:pt x="88" y="84"/>
                    </a:lnTo>
                    <a:lnTo>
                      <a:pt x="102" y="80"/>
                    </a:lnTo>
                    <a:lnTo>
                      <a:pt x="115" y="76"/>
                    </a:lnTo>
                    <a:lnTo>
                      <a:pt x="126" y="72"/>
                    </a:lnTo>
                    <a:lnTo>
                      <a:pt x="135" y="65"/>
                    </a:lnTo>
                    <a:lnTo>
                      <a:pt x="141" y="58"/>
                    </a:lnTo>
                    <a:lnTo>
                      <a:pt x="144" y="54"/>
                    </a:lnTo>
                    <a:lnTo>
                      <a:pt x="146" y="51"/>
                    </a:lnTo>
                    <a:lnTo>
                      <a:pt x="147" y="46"/>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104" name="Freeform 374"/>
              <p:cNvSpPr>
                <a:spLocks/>
              </p:cNvSpPr>
              <p:nvPr/>
            </p:nvSpPr>
            <p:spPr bwMode="auto">
              <a:xfrm>
                <a:off x="3530" y="3102"/>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05" name="Freeform 375"/>
              <p:cNvSpPr>
                <a:spLocks/>
              </p:cNvSpPr>
              <p:nvPr/>
            </p:nvSpPr>
            <p:spPr bwMode="auto">
              <a:xfrm>
                <a:off x="3589" y="3068"/>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3"/>
                    </a:lnTo>
                    <a:lnTo>
                      <a:pt x="144" y="30"/>
                    </a:lnTo>
                    <a:lnTo>
                      <a:pt x="141" y="26"/>
                    </a:lnTo>
                    <a:lnTo>
                      <a:pt x="135" y="19"/>
                    </a:lnTo>
                    <a:lnTo>
                      <a:pt x="126" y="12"/>
                    </a:lnTo>
                    <a:lnTo>
                      <a:pt x="115" y="7"/>
                    </a:lnTo>
                    <a:lnTo>
                      <a:pt x="102" y="4"/>
                    </a:lnTo>
                    <a:lnTo>
                      <a:pt x="88" y="2"/>
                    </a:lnTo>
                    <a:lnTo>
                      <a:pt x="74" y="0"/>
                    </a:lnTo>
                    <a:lnTo>
                      <a:pt x="59" y="2"/>
                    </a:lnTo>
                    <a:lnTo>
                      <a:pt x="45" y="4"/>
                    </a:lnTo>
                    <a:lnTo>
                      <a:pt x="33" y="7"/>
                    </a:lnTo>
                    <a:lnTo>
                      <a:pt x="21" y="12"/>
                    </a:lnTo>
                    <a:lnTo>
                      <a:pt x="13" y="19"/>
                    </a:lnTo>
                    <a:lnTo>
                      <a:pt x="6" y="26"/>
                    </a:lnTo>
                    <a:lnTo>
                      <a:pt x="4" y="30"/>
                    </a:lnTo>
                    <a:lnTo>
                      <a:pt x="1" y="33"/>
                    </a:lnTo>
                    <a:lnTo>
                      <a:pt x="0" y="38"/>
                    </a:lnTo>
                    <a:lnTo>
                      <a:pt x="0" y="43"/>
                    </a:lnTo>
                    <a:lnTo>
                      <a:pt x="0" y="46"/>
                    </a:lnTo>
                    <a:lnTo>
                      <a:pt x="1" y="51"/>
                    </a:lnTo>
                    <a:lnTo>
                      <a:pt x="4" y="54"/>
                    </a:lnTo>
                    <a:lnTo>
                      <a:pt x="6" y="59"/>
                    </a:lnTo>
                    <a:lnTo>
                      <a:pt x="13" y="66"/>
                    </a:lnTo>
                    <a:lnTo>
                      <a:pt x="21" y="72"/>
                    </a:lnTo>
                    <a:lnTo>
                      <a:pt x="33" y="77"/>
                    </a:lnTo>
                    <a:lnTo>
                      <a:pt x="45" y="81"/>
                    </a:lnTo>
                    <a:lnTo>
                      <a:pt x="59" y="84"/>
                    </a:lnTo>
                    <a:lnTo>
                      <a:pt x="74" y="85"/>
                    </a:lnTo>
                    <a:lnTo>
                      <a:pt x="88" y="84"/>
                    </a:lnTo>
                    <a:lnTo>
                      <a:pt x="102" y="81"/>
                    </a:lnTo>
                    <a:lnTo>
                      <a:pt x="115" y="77"/>
                    </a:lnTo>
                    <a:lnTo>
                      <a:pt x="126" y="72"/>
                    </a:lnTo>
                    <a:lnTo>
                      <a:pt x="135" y="66"/>
                    </a:lnTo>
                    <a:lnTo>
                      <a:pt x="141" y="59"/>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06" name="Freeform 376"/>
              <p:cNvSpPr>
                <a:spLocks/>
              </p:cNvSpPr>
              <p:nvPr/>
            </p:nvSpPr>
            <p:spPr bwMode="auto">
              <a:xfrm>
                <a:off x="3530" y="3075"/>
                <a:ext cx="63" cy="8"/>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07" name="Freeform 377"/>
              <p:cNvSpPr>
                <a:spLocks/>
              </p:cNvSpPr>
              <p:nvPr/>
            </p:nvSpPr>
            <p:spPr bwMode="auto">
              <a:xfrm>
                <a:off x="3589" y="3040"/>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8"/>
                    </a:lnTo>
                    <a:lnTo>
                      <a:pt x="126" y="13"/>
                    </a:lnTo>
                    <a:lnTo>
                      <a:pt x="115" y="7"/>
                    </a:lnTo>
                    <a:lnTo>
                      <a:pt x="102" y="3"/>
                    </a:lnTo>
                    <a:lnTo>
                      <a:pt x="88" y="1"/>
                    </a:lnTo>
                    <a:lnTo>
                      <a:pt x="74" y="0"/>
                    </a:lnTo>
                    <a:lnTo>
                      <a:pt x="59" y="1"/>
                    </a:lnTo>
                    <a:lnTo>
                      <a:pt x="45" y="3"/>
                    </a:lnTo>
                    <a:lnTo>
                      <a:pt x="33" y="7"/>
                    </a:lnTo>
                    <a:lnTo>
                      <a:pt x="21" y="13"/>
                    </a:lnTo>
                    <a:lnTo>
                      <a:pt x="13" y="18"/>
                    </a:lnTo>
                    <a:lnTo>
                      <a:pt x="6" y="26"/>
                    </a:lnTo>
                    <a:lnTo>
                      <a:pt x="4" y="29"/>
                    </a:lnTo>
                    <a:lnTo>
                      <a:pt x="1" y="34"/>
                    </a:lnTo>
                    <a:lnTo>
                      <a:pt x="0" y="37"/>
                    </a:lnTo>
                    <a:lnTo>
                      <a:pt x="0" y="42"/>
                    </a:lnTo>
                    <a:lnTo>
                      <a:pt x="0" y="47"/>
                    </a:lnTo>
                    <a:lnTo>
                      <a:pt x="1" y="50"/>
                    </a:lnTo>
                    <a:lnTo>
                      <a:pt x="4" y="55"/>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08" name="Freeform 378"/>
              <p:cNvSpPr>
                <a:spLocks/>
              </p:cNvSpPr>
              <p:nvPr/>
            </p:nvSpPr>
            <p:spPr bwMode="auto">
              <a:xfrm>
                <a:off x="3530" y="3046"/>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09" name="Freeform 379"/>
              <p:cNvSpPr>
                <a:spLocks/>
              </p:cNvSpPr>
              <p:nvPr/>
            </p:nvSpPr>
            <p:spPr bwMode="auto">
              <a:xfrm>
                <a:off x="3589" y="3012"/>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9"/>
                    </a:lnTo>
                    <a:lnTo>
                      <a:pt x="146" y="34"/>
                    </a:lnTo>
                    <a:lnTo>
                      <a:pt x="144" y="31"/>
                    </a:lnTo>
                    <a:lnTo>
                      <a:pt x="141" y="26"/>
                    </a:lnTo>
                    <a:lnTo>
                      <a:pt x="135" y="19"/>
                    </a:lnTo>
                    <a:lnTo>
                      <a:pt x="126" y="13"/>
                    </a:lnTo>
                    <a:lnTo>
                      <a:pt x="115" y="8"/>
                    </a:lnTo>
                    <a:lnTo>
                      <a:pt x="102" y="3"/>
                    </a:lnTo>
                    <a:lnTo>
                      <a:pt x="88" y="1"/>
                    </a:lnTo>
                    <a:lnTo>
                      <a:pt x="74" y="0"/>
                    </a:lnTo>
                    <a:lnTo>
                      <a:pt x="59" y="1"/>
                    </a:lnTo>
                    <a:lnTo>
                      <a:pt x="45" y="3"/>
                    </a:lnTo>
                    <a:lnTo>
                      <a:pt x="33" y="8"/>
                    </a:lnTo>
                    <a:lnTo>
                      <a:pt x="21" y="13"/>
                    </a:lnTo>
                    <a:lnTo>
                      <a:pt x="13" y="19"/>
                    </a:lnTo>
                    <a:lnTo>
                      <a:pt x="6" y="26"/>
                    </a:lnTo>
                    <a:lnTo>
                      <a:pt x="4" y="31"/>
                    </a:lnTo>
                    <a:lnTo>
                      <a:pt x="1" y="34"/>
                    </a:lnTo>
                    <a:lnTo>
                      <a:pt x="0" y="39"/>
                    </a:lnTo>
                    <a:lnTo>
                      <a:pt x="0" y="42"/>
                    </a:lnTo>
                    <a:lnTo>
                      <a:pt x="0" y="47"/>
                    </a:lnTo>
                    <a:lnTo>
                      <a:pt x="1" y="50"/>
                    </a:lnTo>
                    <a:lnTo>
                      <a:pt x="4" y="55"/>
                    </a:lnTo>
                    <a:lnTo>
                      <a:pt x="6" y="59"/>
                    </a:lnTo>
                    <a:lnTo>
                      <a:pt x="13" y="66"/>
                    </a:lnTo>
                    <a:lnTo>
                      <a:pt x="21" y="73"/>
                    </a:lnTo>
                    <a:lnTo>
                      <a:pt x="33" y="77"/>
                    </a:lnTo>
                    <a:lnTo>
                      <a:pt x="45" y="81"/>
                    </a:lnTo>
                    <a:lnTo>
                      <a:pt x="59" y="83"/>
                    </a:lnTo>
                    <a:lnTo>
                      <a:pt x="74" y="85"/>
                    </a:lnTo>
                    <a:lnTo>
                      <a:pt x="88" y="83"/>
                    </a:lnTo>
                    <a:lnTo>
                      <a:pt x="102" y="81"/>
                    </a:lnTo>
                    <a:lnTo>
                      <a:pt x="115" y="77"/>
                    </a:lnTo>
                    <a:lnTo>
                      <a:pt x="126" y="73"/>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10" name="Freeform 380"/>
              <p:cNvSpPr>
                <a:spLocks/>
              </p:cNvSpPr>
              <p:nvPr/>
            </p:nvSpPr>
            <p:spPr bwMode="auto">
              <a:xfrm>
                <a:off x="3530" y="3018"/>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11" name="Freeform 381"/>
              <p:cNvSpPr>
                <a:spLocks/>
              </p:cNvSpPr>
              <p:nvPr/>
            </p:nvSpPr>
            <p:spPr bwMode="auto">
              <a:xfrm>
                <a:off x="3589" y="2984"/>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3"/>
                    </a:moveTo>
                    <a:lnTo>
                      <a:pt x="147" y="38"/>
                    </a:lnTo>
                    <a:lnTo>
                      <a:pt x="146" y="33"/>
                    </a:lnTo>
                    <a:lnTo>
                      <a:pt x="144" y="30"/>
                    </a:lnTo>
                    <a:lnTo>
                      <a:pt x="141" y="26"/>
                    </a:lnTo>
                    <a:lnTo>
                      <a:pt x="135" y="18"/>
                    </a:lnTo>
                    <a:lnTo>
                      <a:pt x="126" y="12"/>
                    </a:lnTo>
                    <a:lnTo>
                      <a:pt x="115" y="7"/>
                    </a:lnTo>
                    <a:lnTo>
                      <a:pt x="102" y="3"/>
                    </a:lnTo>
                    <a:lnTo>
                      <a:pt x="88" y="0"/>
                    </a:lnTo>
                    <a:lnTo>
                      <a:pt x="74" y="0"/>
                    </a:lnTo>
                    <a:lnTo>
                      <a:pt x="59" y="0"/>
                    </a:lnTo>
                    <a:lnTo>
                      <a:pt x="45" y="3"/>
                    </a:lnTo>
                    <a:lnTo>
                      <a:pt x="33" y="7"/>
                    </a:lnTo>
                    <a:lnTo>
                      <a:pt x="21" y="12"/>
                    </a:lnTo>
                    <a:lnTo>
                      <a:pt x="13" y="18"/>
                    </a:lnTo>
                    <a:lnTo>
                      <a:pt x="6" y="26"/>
                    </a:lnTo>
                    <a:lnTo>
                      <a:pt x="4" y="30"/>
                    </a:lnTo>
                    <a:lnTo>
                      <a:pt x="1" y="33"/>
                    </a:lnTo>
                    <a:lnTo>
                      <a:pt x="0" y="38"/>
                    </a:lnTo>
                    <a:lnTo>
                      <a:pt x="0" y="43"/>
                    </a:lnTo>
                    <a:lnTo>
                      <a:pt x="0" y="46"/>
                    </a:lnTo>
                    <a:lnTo>
                      <a:pt x="1" y="51"/>
                    </a:lnTo>
                    <a:lnTo>
                      <a:pt x="4" y="54"/>
                    </a:lnTo>
                    <a:lnTo>
                      <a:pt x="6" y="58"/>
                    </a:lnTo>
                    <a:lnTo>
                      <a:pt x="13" y="66"/>
                    </a:lnTo>
                    <a:lnTo>
                      <a:pt x="21" y="72"/>
                    </a:lnTo>
                    <a:lnTo>
                      <a:pt x="33" y="77"/>
                    </a:lnTo>
                    <a:lnTo>
                      <a:pt x="45" y="81"/>
                    </a:lnTo>
                    <a:lnTo>
                      <a:pt x="59" y="84"/>
                    </a:lnTo>
                    <a:lnTo>
                      <a:pt x="74" y="84"/>
                    </a:lnTo>
                    <a:lnTo>
                      <a:pt x="88" y="84"/>
                    </a:lnTo>
                    <a:lnTo>
                      <a:pt x="102" y="81"/>
                    </a:lnTo>
                    <a:lnTo>
                      <a:pt x="115" y="77"/>
                    </a:lnTo>
                    <a:lnTo>
                      <a:pt x="126" y="72"/>
                    </a:lnTo>
                    <a:lnTo>
                      <a:pt x="135" y="66"/>
                    </a:lnTo>
                    <a:lnTo>
                      <a:pt x="141" y="58"/>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12" name="Freeform 382"/>
              <p:cNvSpPr>
                <a:spLocks/>
              </p:cNvSpPr>
              <p:nvPr/>
            </p:nvSpPr>
            <p:spPr bwMode="auto">
              <a:xfrm>
                <a:off x="3530" y="2990"/>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13" name="Freeform 383"/>
              <p:cNvSpPr>
                <a:spLocks/>
              </p:cNvSpPr>
              <p:nvPr/>
            </p:nvSpPr>
            <p:spPr bwMode="auto">
              <a:xfrm>
                <a:off x="3589" y="2956"/>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8"/>
                    </a:lnTo>
                    <a:lnTo>
                      <a:pt x="126" y="11"/>
                    </a:lnTo>
                    <a:lnTo>
                      <a:pt x="115" y="7"/>
                    </a:lnTo>
                    <a:lnTo>
                      <a:pt x="102" y="3"/>
                    </a:lnTo>
                    <a:lnTo>
                      <a:pt x="88" y="1"/>
                    </a:lnTo>
                    <a:lnTo>
                      <a:pt x="74" y="0"/>
                    </a:lnTo>
                    <a:lnTo>
                      <a:pt x="59" y="1"/>
                    </a:lnTo>
                    <a:lnTo>
                      <a:pt x="45" y="3"/>
                    </a:lnTo>
                    <a:lnTo>
                      <a:pt x="33" y="7"/>
                    </a:lnTo>
                    <a:lnTo>
                      <a:pt x="21" y="11"/>
                    </a:lnTo>
                    <a:lnTo>
                      <a:pt x="13" y="18"/>
                    </a:lnTo>
                    <a:lnTo>
                      <a:pt x="6" y="26"/>
                    </a:lnTo>
                    <a:lnTo>
                      <a:pt x="4" y="29"/>
                    </a:lnTo>
                    <a:lnTo>
                      <a:pt x="1" y="34"/>
                    </a:lnTo>
                    <a:lnTo>
                      <a:pt x="0" y="37"/>
                    </a:lnTo>
                    <a:lnTo>
                      <a:pt x="0" y="42"/>
                    </a:lnTo>
                    <a:lnTo>
                      <a:pt x="0" y="45"/>
                    </a:lnTo>
                    <a:lnTo>
                      <a:pt x="1" y="50"/>
                    </a:lnTo>
                    <a:lnTo>
                      <a:pt x="4" y="54"/>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4"/>
                    </a:lnTo>
                    <a:lnTo>
                      <a:pt x="146" y="50"/>
                    </a:lnTo>
                    <a:lnTo>
                      <a:pt x="147" y="45"/>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14" name="Freeform 384"/>
              <p:cNvSpPr>
                <a:spLocks/>
              </p:cNvSpPr>
              <p:nvPr/>
            </p:nvSpPr>
            <p:spPr bwMode="auto">
              <a:xfrm>
                <a:off x="3530" y="2962"/>
                <a:ext cx="63" cy="8"/>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15" name="Freeform 385"/>
              <p:cNvSpPr>
                <a:spLocks/>
              </p:cNvSpPr>
              <p:nvPr/>
            </p:nvSpPr>
            <p:spPr bwMode="auto">
              <a:xfrm>
                <a:off x="3589" y="2928"/>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29"/>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29"/>
                    </a:lnTo>
                    <a:lnTo>
                      <a:pt x="1" y="34"/>
                    </a:lnTo>
                    <a:lnTo>
                      <a:pt x="0" y="38"/>
                    </a:lnTo>
                    <a:lnTo>
                      <a:pt x="0" y="42"/>
                    </a:lnTo>
                    <a:lnTo>
                      <a:pt x="0" y="47"/>
                    </a:lnTo>
                    <a:lnTo>
                      <a:pt x="1" y="50"/>
                    </a:lnTo>
                    <a:lnTo>
                      <a:pt x="4" y="55"/>
                    </a:lnTo>
                    <a:lnTo>
                      <a:pt x="6" y="59"/>
                    </a:lnTo>
                    <a:lnTo>
                      <a:pt x="13" y="66"/>
                    </a:lnTo>
                    <a:lnTo>
                      <a:pt x="21" y="72"/>
                    </a:lnTo>
                    <a:lnTo>
                      <a:pt x="33" y="77"/>
                    </a:lnTo>
                    <a:lnTo>
                      <a:pt x="45" y="81"/>
                    </a:lnTo>
                    <a:lnTo>
                      <a:pt x="59" y="83"/>
                    </a:lnTo>
                    <a:lnTo>
                      <a:pt x="74" y="85"/>
                    </a:lnTo>
                    <a:lnTo>
                      <a:pt x="88" y="83"/>
                    </a:lnTo>
                    <a:lnTo>
                      <a:pt x="102" y="81"/>
                    </a:lnTo>
                    <a:lnTo>
                      <a:pt x="115" y="77"/>
                    </a:lnTo>
                    <a:lnTo>
                      <a:pt x="126" y="72"/>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16" name="Freeform 386"/>
              <p:cNvSpPr>
                <a:spLocks/>
              </p:cNvSpPr>
              <p:nvPr/>
            </p:nvSpPr>
            <p:spPr bwMode="auto">
              <a:xfrm>
                <a:off x="3530" y="2934"/>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17" name="Freeform 387"/>
              <p:cNvSpPr>
                <a:spLocks/>
              </p:cNvSpPr>
              <p:nvPr/>
            </p:nvSpPr>
            <p:spPr bwMode="auto">
              <a:xfrm>
                <a:off x="3589" y="2900"/>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9"/>
                    </a:lnTo>
                    <a:lnTo>
                      <a:pt x="146" y="34"/>
                    </a:lnTo>
                    <a:lnTo>
                      <a:pt x="144" y="31"/>
                    </a:lnTo>
                    <a:lnTo>
                      <a:pt x="141" y="26"/>
                    </a:lnTo>
                    <a:lnTo>
                      <a:pt x="135" y="19"/>
                    </a:lnTo>
                    <a:lnTo>
                      <a:pt x="126" y="13"/>
                    </a:lnTo>
                    <a:lnTo>
                      <a:pt x="115" y="8"/>
                    </a:lnTo>
                    <a:lnTo>
                      <a:pt x="102" y="4"/>
                    </a:lnTo>
                    <a:lnTo>
                      <a:pt x="88" y="1"/>
                    </a:lnTo>
                    <a:lnTo>
                      <a:pt x="74" y="0"/>
                    </a:lnTo>
                    <a:lnTo>
                      <a:pt x="59" y="1"/>
                    </a:lnTo>
                    <a:lnTo>
                      <a:pt x="45" y="4"/>
                    </a:lnTo>
                    <a:lnTo>
                      <a:pt x="33" y="8"/>
                    </a:lnTo>
                    <a:lnTo>
                      <a:pt x="21" y="13"/>
                    </a:lnTo>
                    <a:lnTo>
                      <a:pt x="13" y="19"/>
                    </a:lnTo>
                    <a:lnTo>
                      <a:pt x="6" y="26"/>
                    </a:lnTo>
                    <a:lnTo>
                      <a:pt x="4" y="31"/>
                    </a:lnTo>
                    <a:lnTo>
                      <a:pt x="1" y="34"/>
                    </a:lnTo>
                    <a:lnTo>
                      <a:pt x="0" y="39"/>
                    </a:lnTo>
                    <a:lnTo>
                      <a:pt x="0" y="43"/>
                    </a:lnTo>
                    <a:lnTo>
                      <a:pt x="0" y="47"/>
                    </a:lnTo>
                    <a:lnTo>
                      <a:pt x="1" y="52"/>
                    </a:lnTo>
                    <a:lnTo>
                      <a:pt x="4" y="55"/>
                    </a:lnTo>
                    <a:lnTo>
                      <a:pt x="6" y="59"/>
                    </a:lnTo>
                    <a:lnTo>
                      <a:pt x="13" y="66"/>
                    </a:lnTo>
                    <a:lnTo>
                      <a:pt x="21" y="73"/>
                    </a:lnTo>
                    <a:lnTo>
                      <a:pt x="33" y="78"/>
                    </a:lnTo>
                    <a:lnTo>
                      <a:pt x="45" y="81"/>
                    </a:lnTo>
                    <a:lnTo>
                      <a:pt x="59" y="84"/>
                    </a:lnTo>
                    <a:lnTo>
                      <a:pt x="74" y="85"/>
                    </a:lnTo>
                    <a:lnTo>
                      <a:pt x="88" y="84"/>
                    </a:lnTo>
                    <a:lnTo>
                      <a:pt x="102" y="81"/>
                    </a:lnTo>
                    <a:lnTo>
                      <a:pt x="115" y="78"/>
                    </a:lnTo>
                    <a:lnTo>
                      <a:pt x="126" y="73"/>
                    </a:lnTo>
                    <a:lnTo>
                      <a:pt x="135" y="66"/>
                    </a:lnTo>
                    <a:lnTo>
                      <a:pt x="141" y="59"/>
                    </a:lnTo>
                    <a:lnTo>
                      <a:pt x="144" y="55"/>
                    </a:lnTo>
                    <a:lnTo>
                      <a:pt x="146" y="52"/>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18" name="Freeform 388"/>
              <p:cNvSpPr>
                <a:spLocks/>
              </p:cNvSpPr>
              <p:nvPr/>
            </p:nvSpPr>
            <p:spPr bwMode="auto">
              <a:xfrm>
                <a:off x="3530" y="2906"/>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19" name="Freeform 389"/>
              <p:cNvSpPr>
                <a:spLocks/>
              </p:cNvSpPr>
              <p:nvPr/>
            </p:nvSpPr>
            <p:spPr bwMode="auto">
              <a:xfrm>
                <a:off x="3589" y="2872"/>
                <a:ext cx="36" cy="21"/>
              </a:xfrm>
              <a:custGeom>
                <a:avLst/>
                <a:gdLst>
                  <a:gd name="T0" fmla="*/ 0 w 147"/>
                  <a:gd name="T1" fmla="*/ 0 h 83"/>
                  <a:gd name="T2" fmla="*/ 0 w 147"/>
                  <a:gd name="T3" fmla="*/ 0 h 83"/>
                  <a:gd name="T4" fmla="*/ 0 w 147"/>
                  <a:gd name="T5" fmla="*/ 0 h 83"/>
                  <a:gd name="T6" fmla="*/ 0 w 147"/>
                  <a:gd name="T7" fmla="*/ 0 h 83"/>
                  <a:gd name="T8" fmla="*/ 0 w 147"/>
                  <a:gd name="T9" fmla="*/ 0 h 83"/>
                  <a:gd name="T10" fmla="*/ 0 w 147"/>
                  <a:gd name="T11" fmla="*/ 0 h 83"/>
                  <a:gd name="T12" fmla="*/ 0 w 147"/>
                  <a:gd name="T13" fmla="*/ 0 h 83"/>
                  <a:gd name="T14" fmla="*/ 0 w 147"/>
                  <a:gd name="T15" fmla="*/ 0 h 83"/>
                  <a:gd name="T16" fmla="*/ 0 w 147"/>
                  <a:gd name="T17" fmla="*/ 0 h 83"/>
                  <a:gd name="T18" fmla="*/ 0 w 147"/>
                  <a:gd name="T19" fmla="*/ 0 h 83"/>
                  <a:gd name="T20" fmla="*/ 0 w 147"/>
                  <a:gd name="T21" fmla="*/ 0 h 83"/>
                  <a:gd name="T22" fmla="*/ 0 w 147"/>
                  <a:gd name="T23" fmla="*/ 0 h 83"/>
                  <a:gd name="T24" fmla="*/ 0 w 147"/>
                  <a:gd name="T25" fmla="*/ 0 h 83"/>
                  <a:gd name="T26" fmla="*/ 0 w 147"/>
                  <a:gd name="T27" fmla="*/ 0 h 83"/>
                  <a:gd name="T28" fmla="*/ 0 w 147"/>
                  <a:gd name="T29" fmla="*/ 0 h 83"/>
                  <a:gd name="T30" fmla="*/ 0 w 147"/>
                  <a:gd name="T31" fmla="*/ 0 h 83"/>
                  <a:gd name="T32" fmla="*/ 0 w 147"/>
                  <a:gd name="T33" fmla="*/ 0 h 83"/>
                  <a:gd name="T34" fmla="*/ 0 w 147"/>
                  <a:gd name="T35" fmla="*/ 0 h 83"/>
                  <a:gd name="T36" fmla="*/ 0 w 147"/>
                  <a:gd name="T37" fmla="*/ 0 h 83"/>
                  <a:gd name="T38" fmla="*/ 0 w 147"/>
                  <a:gd name="T39" fmla="*/ 0 h 83"/>
                  <a:gd name="T40" fmla="*/ 0 w 147"/>
                  <a:gd name="T41" fmla="*/ 0 h 83"/>
                  <a:gd name="T42" fmla="*/ 0 w 147"/>
                  <a:gd name="T43" fmla="*/ 0 h 83"/>
                  <a:gd name="T44" fmla="*/ 0 w 147"/>
                  <a:gd name="T45" fmla="*/ 0 h 83"/>
                  <a:gd name="T46" fmla="*/ 0 w 147"/>
                  <a:gd name="T47" fmla="*/ 0 h 83"/>
                  <a:gd name="T48" fmla="*/ 0 w 147"/>
                  <a:gd name="T49" fmla="*/ 0 h 83"/>
                  <a:gd name="T50" fmla="*/ 0 w 147"/>
                  <a:gd name="T51" fmla="*/ 0 h 83"/>
                  <a:gd name="T52" fmla="*/ 0 w 147"/>
                  <a:gd name="T53" fmla="*/ 0 h 83"/>
                  <a:gd name="T54" fmla="*/ 0 w 147"/>
                  <a:gd name="T55" fmla="*/ 0 h 83"/>
                  <a:gd name="T56" fmla="*/ 0 w 147"/>
                  <a:gd name="T57" fmla="*/ 0 h 83"/>
                  <a:gd name="T58" fmla="*/ 0 w 147"/>
                  <a:gd name="T59" fmla="*/ 0 h 83"/>
                  <a:gd name="T60" fmla="*/ 0 w 147"/>
                  <a:gd name="T61" fmla="*/ 0 h 83"/>
                  <a:gd name="T62" fmla="*/ 0 w 147"/>
                  <a:gd name="T63" fmla="*/ 0 h 83"/>
                  <a:gd name="T64" fmla="*/ 0 w 147"/>
                  <a:gd name="T65" fmla="*/ 0 h 83"/>
                  <a:gd name="T66" fmla="*/ 0 w 147"/>
                  <a:gd name="T67" fmla="*/ 0 h 83"/>
                  <a:gd name="T68" fmla="*/ 0 w 147"/>
                  <a:gd name="T69" fmla="*/ 0 h 83"/>
                  <a:gd name="T70" fmla="*/ 0 w 147"/>
                  <a:gd name="T71" fmla="*/ 0 h 83"/>
                  <a:gd name="T72" fmla="*/ 0 w 147"/>
                  <a:gd name="T73" fmla="*/ 0 h 83"/>
                  <a:gd name="T74" fmla="*/ 0 w 147"/>
                  <a:gd name="T75" fmla="*/ 0 h 83"/>
                  <a:gd name="T76" fmla="*/ 0 w 147"/>
                  <a:gd name="T77" fmla="*/ 0 h 83"/>
                  <a:gd name="T78" fmla="*/ 0 w 147"/>
                  <a:gd name="T79" fmla="*/ 0 h 83"/>
                  <a:gd name="T80" fmla="*/ 0 w 147"/>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2"/>
                    </a:moveTo>
                    <a:lnTo>
                      <a:pt x="147" y="37"/>
                    </a:lnTo>
                    <a:lnTo>
                      <a:pt x="146" y="33"/>
                    </a:lnTo>
                    <a:lnTo>
                      <a:pt x="144" y="29"/>
                    </a:lnTo>
                    <a:lnTo>
                      <a:pt x="141" y="26"/>
                    </a:lnTo>
                    <a:lnTo>
                      <a:pt x="135" y="18"/>
                    </a:lnTo>
                    <a:lnTo>
                      <a:pt x="126" y="11"/>
                    </a:lnTo>
                    <a:lnTo>
                      <a:pt x="115" y="7"/>
                    </a:lnTo>
                    <a:lnTo>
                      <a:pt x="102" y="3"/>
                    </a:lnTo>
                    <a:lnTo>
                      <a:pt x="88" y="0"/>
                    </a:lnTo>
                    <a:lnTo>
                      <a:pt x="74" y="0"/>
                    </a:lnTo>
                    <a:lnTo>
                      <a:pt x="59" y="0"/>
                    </a:lnTo>
                    <a:lnTo>
                      <a:pt x="45" y="3"/>
                    </a:lnTo>
                    <a:lnTo>
                      <a:pt x="33" y="7"/>
                    </a:lnTo>
                    <a:lnTo>
                      <a:pt x="21" y="11"/>
                    </a:lnTo>
                    <a:lnTo>
                      <a:pt x="13" y="18"/>
                    </a:lnTo>
                    <a:lnTo>
                      <a:pt x="6" y="26"/>
                    </a:lnTo>
                    <a:lnTo>
                      <a:pt x="4" y="29"/>
                    </a:lnTo>
                    <a:lnTo>
                      <a:pt x="1" y="33"/>
                    </a:lnTo>
                    <a:lnTo>
                      <a:pt x="0" y="37"/>
                    </a:lnTo>
                    <a:lnTo>
                      <a:pt x="0" y="42"/>
                    </a:lnTo>
                    <a:lnTo>
                      <a:pt x="0" y="45"/>
                    </a:lnTo>
                    <a:lnTo>
                      <a:pt x="1" y="50"/>
                    </a:lnTo>
                    <a:lnTo>
                      <a:pt x="4" y="54"/>
                    </a:lnTo>
                    <a:lnTo>
                      <a:pt x="6" y="58"/>
                    </a:lnTo>
                    <a:lnTo>
                      <a:pt x="13" y="65"/>
                    </a:lnTo>
                    <a:lnTo>
                      <a:pt x="21" y="71"/>
                    </a:lnTo>
                    <a:lnTo>
                      <a:pt x="33" y="76"/>
                    </a:lnTo>
                    <a:lnTo>
                      <a:pt x="45" y="81"/>
                    </a:lnTo>
                    <a:lnTo>
                      <a:pt x="59" y="83"/>
                    </a:lnTo>
                    <a:lnTo>
                      <a:pt x="74" y="83"/>
                    </a:lnTo>
                    <a:lnTo>
                      <a:pt x="88" y="83"/>
                    </a:lnTo>
                    <a:lnTo>
                      <a:pt x="102" y="81"/>
                    </a:lnTo>
                    <a:lnTo>
                      <a:pt x="115" y="76"/>
                    </a:lnTo>
                    <a:lnTo>
                      <a:pt x="126" y="71"/>
                    </a:lnTo>
                    <a:lnTo>
                      <a:pt x="135" y="65"/>
                    </a:lnTo>
                    <a:lnTo>
                      <a:pt x="141" y="58"/>
                    </a:lnTo>
                    <a:lnTo>
                      <a:pt x="144" y="54"/>
                    </a:lnTo>
                    <a:lnTo>
                      <a:pt x="146" y="50"/>
                    </a:lnTo>
                    <a:lnTo>
                      <a:pt x="147" y="45"/>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20" name="Freeform 390"/>
              <p:cNvSpPr>
                <a:spLocks/>
              </p:cNvSpPr>
              <p:nvPr/>
            </p:nvSpPr>
            <p:spPr bwMode="auto">
              <a:xfrm>
                <a:off x="3530" y="2878"/>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21" name="Freeform 391"/>
              <p:cNvSpPr>
                <a:spLocks/>
              </p:cNvSpPr>
              <p:nvPr/>
            </p:nvSpPr>
            <p:spPr bwMode="auto">
              <a:xfrm>
                <a:off x="3589" y="2843"/>
                <a:ext cx="36" cy="22"/>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29"/>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29"/>
                    </a:lnTo>
                    <a:lnTo>
                      <a:pt x="1" y="34"/>
                    </a:lnTo>
                    <a:lnTo>
                      <a:pt x="0" y="38"/>
                    </a:lnTo>
                    <a:lnTo>
                      <a:pt x="0" y="42"/>
                    </a:lnTo>
                    <a:lnTo>
                      <a:pt x="0" y="47"/>
                    </a:lnTo>
                    <a:lnTo>
                      <a:pt x="1" y="50"/>
                    </a:lnTo>
                    <a:lnTo>
                      <a:pt x="4" y="55"/>
                    </a:lnTo>
                    <a:lnTo>
                      <a:pt x="6" y="59"/>
                    </a:lnTo>
                    <a:lnTo>
                      <a:pt x="13" y="66"/>
                    </a:lnTo>
                    <a:lnTo>
                      <a:pt x="21" y="72"/>
                    </a:lnTo>
                    <a:lnTo>
                      <a:pt x="33" y="77"/>
                    </a:lnTo>
                    <a:lnTo>
                      <a:pt x="45" y="81"/>
                    </a:lnTo>
                    <a:lnTo>
                      <a:pt x="59" y="83"/>
                    </a:lnTo>
                    <a:lnTo>
                      <a:pt x="74" y="84"/>
                    </a:lnTo>
                    <a:lnTo>
                      <a:pt x="88" y="83"/>
                    </a:lnTo>
                    <a:lnTo>
                      <a:pt x="102" y="81"/>
                    </a:lnTo>
                    <a:lnTo>
                      <a:pt x="115" y="77"/>
                    </a:lnTo>
                    <a:lnTo>
                      <a:pt x="126" y="72"/>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22" name="Freeform 392"/>
              <p:cNvSpPr>
                <a:spLocks/>
              </p:cNvSpPr>
              <p:nvPr/>
            </p:nvSpPr>
            <p:spPr bwMode="auto">
              <a:xfrm>
                <a:off x="3530" y="2850"/>
                <a:ext cx="63" cy="8"/>
              </a:xfrm>
              <a:custGeom>
                <a:avLst/>
                <a:gdLst>
                  <a:gd name="T0" fmla="*/ 0 w 252"/>
                  <a:gd name="T1" fmla="*/ 0 h 32"/>
                  <a:gd name="T2" fmla="*/ 0 w 252"/>
                  <a:gd name="T3" fmla="*/ 0 h 32"/>
                  <a:gd name="T4" fmla="*/ 0 w 252"/>
                  <a:gd name="T5" fmla="*/ 0 h 32"/>
                  <a:gd name="T6" fmla="*/ 0 w 252"/>
                  <a:gd name="T7" fmla="*/ 0 h 32"/>
                  <a:gd name="T8" fmla="*/ 0 w 252"/>
                  <a:gd name="T9" fmla="*/ 0 h 32"/>
                  <a:gd name="T10" fmla="*/ 0 w 252"/>
                  <a:gd name="T11" fmla="*/ 0 h 32"/>
                  <a:gd name="T12" fmla="*/ 0 w 252"/>
                  <a:gd name="T13" fmla="*/ 0 h 32"/>
                  <a:gd name="T14" fmla="*/ 0 w 252"/>
                  <a:gd name="T15" fmla="*/ 0 h 32"/>
                  <a:gd name="T16" fmla="*/ 0 w 252"/>
                  <a:gd name="T17" fmla="*/ 0 h 32"/>
                  <a:gd name="T18" fmla="*/ 0 w 252"/>
                  <a:gd name="T19" fmla="*/ 0 h 32"/>
                  <a:gd name="T20" fmla="*/ 0 w 252"/>
                  <a:gd name="T21" fmla="*/ 0 h 32"/>
                  <a:gd name="T22" fmla="*/ 0 w 252"/>
                  <a:gd name="T23" fmla="*/ 0 h 32"/>
                  <a:gd name="T24" fmla="*/ 0 w 252"/>
                  <a:gd name="T25" fmla="*/ 0 h 32"/>
                  <a:gd name="T26" fmla="*/ 0 w 252"/>
                  <a:gd name="T27" fmla="*/ 0 h 32"/>
                  <a:gd name="T28" fmla="*/ 0 w 252"/>
                  <a:gd name="T29" fmla="*/ 0 h 32"/>
                  <a:gd name="T30" fmla="*/ 0 w 252"/>
                  <a:gd name="T31" fmla="*/ 0 h 32"/>
                  <a:gd name="T32" fmla="*/ 0 w 252"/>
                  <a:gd name="T33" fmla="*/ 0 h 32"/>
                  <a:gd name="T34" fmla="*/ 0 w 252"/>
                  <a:gd name="T35" fmla="*/ 0 h 32"/>
                  <a:gd name="T36" fmla="*/ 0 w 252"/>
                  <a:gd name="T37" fmla="*/ 0 h 32"/>
                  <a:gd name="T38" fmla="*/ 0 w 252"/>
                  <a:gd name="T39" fmla="*/ 0 h 32"/>
                  <a:gd name="T40" fmla="*/ 0 w 252"/>
                  <a:gd name="T41" fmla="*/ 0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2"/>
                  <a:gd name="T65" fmla="*/ 252 w 252"/>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2">
                    <a:moveTo>
                      <a:pt x="252" y="32"/>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2"/>
                    </a:lnTo>
                    <a:lnTo>
                      <a:pt x="31" y="32"/>
                    </a:lnTo>
                    <a:lnTo>
                      <a:pt x="63" y="32"/>
                    </a:lnTo>
                    <a:lnTo>
                      <a:pt x="95" y="32"/>
                    </a:lnTo>
                    <a:lnTo>
                      <a:pt x="125" y="32"/>
                    </a:lnTo>
                    <a:lnTo>
                      <a:pt x="157" y="32"/>
                    </a:lnTo>
                    <a:lnTo>
                      <a:pt x="189" y="32"/>
                    </a:lnTo>
                    <a:lnTo>
                      <a:pt x="220" y="32"/>
                    </a:lnTo>
                    <a:lnTo>
                      <a:pt x="252" y="32"/>
                    </a:lnTo>
                    <a:close/>
                  </a:path>
                </a:pathLst>
              </a:custGeom>
              <a:solidFill>
                <a:srgbClr val="565166"/>
              </a:solidFill>
              <a:ln w="9525">
                <a:noFill/>
                <a:round/>
                <a:headEnd/>
                <a:tailEnd/>
              </a:ln>
            </p:spPr>
            <p:txBody>
              <a:bodyPr/>
              <a:lstStyle/>
              <a:p>
                <a:pPr eaLnBrk="1" hangingPunct="1"/>
                <a:endParaRPr lang="pt-BR" u="none"/>
              </a:p>
            </p:txBody>
          </p:sp>
          <p:sp>
            <p:nvSpPr>
              <p:cNvPr id="460123" name="Freeform 393"/>
              <p:cNvSpPr>
                <a:spLocks/>
              </p:cNvSpPr>
              <p:nvPr/>
            </p:nvSpPr>
            <p:spPr bwMode="auto">
              <a:xfrm>
                <a:off x="3589" y="2815"/>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3"/>
                    </a:lnTo>
                    <a:lnTo>
                      <a:pt x="115" y="7"/>
                    </a:lnTo>
                    <a:lnTo>
                      <a:pt x="102" y="4"/>
                    </a:lnTo>
                    <a:lnTo>
                      <a:pt x="88" y="1"/>
                    </a:lnTo>
                    <a:lnTo>
                      <a:pt x="74" y="0"/>
                    </a:lnTo>
                    <a:lnTo>
                      <a:pt x="59" y="1"/>
                    </a:lnTo>
                    <a:lnTo>
                      <a:pt x="45" y="4"/>
                    </a:lnTo>
                    <a:lnTo>
                      <a:pt x="33" y="7"/>
                    </a:lnTo>
                    <a:lnTo>
                      <a:pt x="21" y="13"/>
                    </a:lnTo>
                    <a:lnTo>
                      <a:pt x="13" y="19"/>
                    </a:lnTo>
                    <a:lnTo>
                      <a:pt x="6" y="26"/>
                    </a:lnTo>
                    <a:lnTo>
                      <a:pt x="4" y="30"/>
                    </a:lnTo>
                    <a:lnTo>
                      <a:pt x="1" y="34"/>
                    </a:lnTo>
                    <a:lnTo>
                      <a:pt x="0" y="38"/>
                    </a:lnTo>
                    <a:lnTo>
                      <a:pt x="0" y="42"/>
                    </a:lnTo>
                    <a:lnTo>
                      <a:pt x="0" y="47"/>
                    </a:lnTo>
                    <a:lnTo>
                      <a:pt x="1" y="51"/>
                    </a:lnTo>
                    <a:lnTo>
                      <a:pt x="4" y="55"/>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24" name="Freeform 394"/>
              <p:cNvSpPr>
                <a:spLocks/>
              </p:cNvSpPr>
              <p:nvPr/>
            </p:nvSpPr>
            <p:spPr bwMode="auto">
              <a:xfrm>
                <a:off x="3530" y="2821"/>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25" name="Freeform 395"/>
              <p:cNvSpPr>
                <a:spLocks/>
              </p:cNvSpPr>
              <p:nvPr/>
            </p:nvSpPr>
            <p:spPr bwMode="auto">
              <a:xfrm>
                <a:off x="3589" y="2787"/>
                <a:ext cx="36" cy="21"/>
              </a:xfrm>
              <a:custGeom>
                <a:avLst/>
                <a:gdLst>
                  <a:gd name="T0" fmla="*/ 0 w 147"/>
                  <a:gd name="T1" fmla="*/ 0 h 83"/>
                  <a:gd name="T2" fmla="*/ 0 w 147"/>
                  <a:gd name="T3" fmla="*/ 0 h 83"/>
                  <a:gd name="T4" fmla="*/ 0 w 147"/>
                  <a:gd name="T5" fmla="*/ 0 h 83"/>
                  <a:gd name="T6" fmla="*/ 0 w 147"/>
                  <a:gd name="T7" fmla="*/ 0 h 83"/>
                  <a:gd name="T8" fmla="*/ 0 w 147"/>
                  <a:gd name="T9" fmla="*/ 0 h 83"/>
                  <a:gd name="T10" fmla="*/ 0 w 147"/>
                  <a:gd name="T11" fmla="*/ 0 h 83"/>
                  <a:gd name="T12" fmla="*/ 0 w 147"/>
                  <a:gd name="T13" fmla="*/ 0 h 83"/>
                  <a:gd name="T14" fmla="*/ 0 w 147"/>
                  <a:gd name="T15" fmla="*/ 0 h 83"/>
                  <a:gd name="T16" fmla="*/ 0 w 147"/>
                  <a:gd name="T17" fmla="*/ 0 h 83"/>
                  <a:gd name="T18" fmla="*/ 0 w 147"/>
                  <a:gd name="T19" fmla="*/ 0 h 83"/>
                  <a:gd name="T20" fmla="*/ 0 w 147"/>
                  <a:gd name="T21" fmla="*/ 0 h 83"/>
                  <a:gd name="T22" fmla="*/ 0 w 147"/>
                  <a:gd name="T23" fmla="*/ 0 h 83"/>
                  <a:gd name="T24" fmla="*/ 0 w 147"/>
                  <a:gd name="T25" fmla="*/ 0 h 83"/>
                  <a:gd name="T26" fmla="*/ 0 w 147"/>
                  <a:gd name="T27" fmla="*/ 0 h 83"/>
                  <a:gd name="T28" fmla="*/ 0 w 147"/>
                  <a:gd name="T29" fmla="*/ 0 h 83"/>
                  <a:gd name="T30" fmla="*/ 0 w 147"/>
                  <a:gd name="T31" fmla="*/ 0 h 83"/>
                  <a:gd name="T32" fmla="*/ 0 w 147"/>
                  <a:gd name="T33" fmla="*/ 0 h 83"/>
                  <a:gd name="T34" fmla="*/ 0 w 147"/>
                  <a:gd name="T35" fmla="*/ 0 h 83"/>
                  <a:gd name="T36" fmla="*/ 0 w 147"/>
                  <a:gd name="T37" fmla="*/ 0 h 83"/>
                  <a:gd name="T38" fmla="*/ 0 w 147"/>
                  <a:gd name="T39" fmla="*/ 0 h 83"/>
                  <a:gd name="T40" fmla="*/ 0 w 147"/>
                  <a:gd name="T41" fmla="*/ 0 h 83"/>
                  <a:gd name="T42" fmla="*/ 0 w 147"/>
                  <a:gd name="T43" fmla="*/ 0 h 83"/>
                  <a:gd name="T44" fmla="*/ 0 w 147"/>
                  <a:gd name="T45" fmla="*/ 0 h 83"/>
                  <a:gd name="T46" fmla="*/ 0 w 147"/>
                  <a:gd name="T47" fmla="*/ 0 h 83"/>
                  <a:gd name="T48" fmla="*/ 0 w 147"/>
                  <a:gd name="T49" fmla="*/ 0 h 83"/>
                  <a:gd name="T50" fmla="*/ 0 w 147"/>
                  <a:gd name="T51" fmla="*/ 0 h 83"/>
                  <a:gd name="T52" fmla="*/ 0 w 147"/>
                  <a:gd name="T53" fmla="*/ 0 h 83"/>
                  <a:gd name="T54" fmla="*/ 0 w 147"/>
                  <a:gd name="T55" fmla="*/ 0 h 83"/>
                  <a:gd name="T56" fmla="*/ 0 w 147"/>
                  <a:gd name="T57" fmla="*/ 0 h 83"/>
                  <a:gd name="T58" fmla="*/ 0 w 147"/>
                  <a:gd name="T59" fmla="*/ 0 h 83"/>
                  <a:gd name="T60" fmla="*/ 0 w 147"/>
                  <a:gd name="T61" fmla="*/ 0 h 83"/>
                  <a:gd name="T62" fmla="*/ 0 w 147"/>
                  <a:gd name="T63" fmla="*/ 0 h 83"/>
                  <a:gd name="T64" fmla="*/ 0 w 147"/>
                  <a:gd name="T65" fmla="*/ 0 h 83"/>
                  <a:gd name="T66" fmla="*/ 0 w 147"/>
                  <a:gd name="T67" fmla="*/ 0 h 83"/>
                  <a:gd name="T68" fmla="*/ 0 w 147"/>
                  <a:gd name="T69" fmla="*/ 0 h 83"/>
                  <a:gd name="T70" fmla="*/ 0 w 147"/>
                  <a:gd name="T71" fmla="*/ 0 h 83"/>
                  <a:gd name="T72" fmla="*/ 0 w 147"/>
                  <a:gd name="T73" fmla="*/ 0 h 83"/>
                  <a:gd name="T74" fmla="*/ 0 w 147"/>
                  <a:gd name="T75" fmla="*/ 0 h 83"/>
                  <a:gd name="T76" fmla="*/ 0 w 147"/>
                  <a:gd name="T77" fmla="*/ 0 h 83"/>
                  <a:gd name="T78" fmla="*/ 0 w 147"/>
                  <a:gd name="T79" fmla="*/ 0 h 83"/>
                  <a:gd name="T80" fmla="*/ 0 w 147"/>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1"/>
                    </a:moveTo>
                    <a:lnTo>
                      <a:pt x="147" y="37"/>
                    </a:lnTo>
                    <a:lnTo>
                      <a:pt x="146" y="33"/>
                    </a:lnTo>
                    <a:lnTo>
                      <a:pt x="144" y="29"/>
                    </a:lnTo>
                    <a:lnTo>
                      <a:pt x="141" y="24"/>
                    </a:lnTo>
                    <a:lnTo>
                      <a:pt x="135" y="17"/>
                    </a:lnTo>
                    <a:lnTo>
                      <a:pt x="126" y="11"/>
                    </a:lnTo>
                    <a:lnTo>
                      <a:pt x="115" y="7"/>
                    </a:lnTo>
                    <a:lnTo>
                      <a:pt x="102" y="2"/>
                    </a:lnTo>
                    <a:lnTo>
                      <a:pt x="88" y="0"/>
                    </a:lnTo>
                    <a:lnTo>
                      <a:pt x="74" y="0"/>
                    </a:lnTo>
                    <a:lnTo>
                      <a:pt x="59" y="0"/>
                    </a:lnTo>
                    <a:lnTo>
                      <a:pt x="45" y="2"/>
                    </a:lnTo>
                    <a:lnTo>
                      <a:pt x="33" y="7"/>
                    </a:lnTo>
                    <a:lnTo>
                      <a:pt x="21" y="11"/>
                    </a:lnTo>
                    <a:lnTo>
                      <a:pt x="13" y="17"/>
                    </a:lnTo>
                    <a:lnTo>
                      <a:pt x="6" y="24"/>
                    </a:lnTo>
                    <a:lnTo>
                      <a:pt x="4" y="29"/>
                    </a:lnTo>
                    <a:lnTo>
                      <a:pt x="1" y="33"/>
                    </a:lnTo>
                    <a:lnTo>
                      <a:pt x="0" y="37"/>
                    </a:lnTo>
                    <a:lnTo>
                      <a:pt x="0" y="41"/>
                    </a:lnTo>
                    <a:lnTo>
                      <a:pt x="0" y="45"/>
                    </a:lnTo>
                    <a:lnTo>
                      <a:pt x="1" y="50"/>
                    </a:lnTo>
                    <a:lnTo>
                      <a:pt x="4" y="54"/>
                    </a:lnTo>
                    <a:lnTo>
                      <a:pt x="6" y="57"/>
                    </a:lnTo>
                    <a:lnTo>
                      <a:pt x="13" y="64"/>
                    </a:lnTo>
                    <a:lnTo>
                      <a:pt x="21" y="71"/>
                    </a:lnTo>
                    <a:lnTo>
                      <a:pt x="33" y="76"/>
                    </a:lnTo>
                    <a:lnTo>
                      <a:pt x="45" y="80"/>
                    </a:lnTo>
                    <a:lnTo>
                      <a:pt x="59" y="83"/>
                    </a:lnTo>
                    <a:lnTo>
                      <a:pt x="74" y="83"/>
                    </a:lnTo>
                    <a:lnTo>
                      <a:pt x="88" y="83"/>
                    </a:lnTo>
                    <a:lnTo>
                      <a:pt x="102" y="80"/>
                    </a:lnTo>
                    <a:lnTo>
                      <a:pt x="115" y="76"/>
                    </a:lnTo>
                    <a:lnTo>
                      <a:pt x="126" y="71"/>
                    </a:lnTo>
                    <a:lnTo>
                      <a:pt x="135" y="64"/>
                    </a:lnTo>
                    <a:lnTo>
                      <a:pt x="141" y="57"/>
                    </a:lnTo>
                    <a:lnTo>
                      <a:pt x="144" y="54"/>
                    </a:lnTo>
                    <a:lnTo>
                      <a:pt x="146" y="50"/>
                    </a:lnTo>
                    <a:lnTo>
                      <a:pt x="147" y="45"/>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126" name="Freeform 396"/>
              <p:cNvSpPr>
                <a:spLocks/>
              </p:cNvSpPr>
              <p:nvPr/>
            </p:nvSpPr>
            <p:spPr bwMode="auto">
              <a:xfrm>
                <a:off x="3530" y="2793"/>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27" name="Freeform 397"/>
              <p:cNvSpPr>
                <a:spLocks/>
              </p:cNvSpPr>
              <p:nvPr/>
            </p:nvSpPr>
            <p:spPr bwMode="auto">
              <a:xfrm>
                <a:off x="3589" y="2759"/>
                <a:ext cx="36" cy="21"/>
              </a:xfrm>
              <a:custGeom>
                <a:avLst/>
                <a:gdLst>
                  <a:gd name="T0" fmla="*/ 0 w 147"/>
                  <a:gd name="T1" fmla="*/ 0 h 84"/>
                  <a:gd name="T2" fmla="*/ 0 w 147"/>
                  <a:gd name="T3" fmla="*/ 0 h 84"/>
                  <a:gd name="T4" fmla="*/ 0 w 147"/>
                  <a:gd name="T5" fmla="*/ 0 h 84"/>
                  <a:gd name="T6" fmla="*/ 0 w 147"/>
                  <a:gd name="T7" fmla="*/ 0 h 84"/>
                  <a:gd name="T8" fmla="*/ 0 w 147"/>
                  <a:gd name="T9" fmla="*/ 0 h 84"/>
                  <a:gd name="T10" fmla="*/ 0 w 147"/>
                  <a:gd name="T11" fmla="*/ 0 h 84"/>
                  <a:gd name="T12" fmla="*/ 0 w 147"/>
                  <a:gd name="T13" fmla="*/ 0 h 84"/>
                  <a:gd name="T14" fmla="*/ 0 w 147"/>
                  <a:gd name="T15" fmla="*/ 0 h 84"/>
                  <a:gd name="T16" fmla="*/ 0 w 147"/>
                  <a:gd name="T17" fmla="*/ 0 h 84"/>
                  <a:gd name="T18" fmla="*/ 0 w 147"/>
                  <a:gd name="T19" fmla="*/ 0 h 84"/>
                  <a:gd name="T20" fmla="*/ 0 w 147"/>
                  <a:gd name="T21" fmla="*/ 0 h 84"/>
                  <a:gd name="T22" fmla="*/ 0 w 147"/>
                  <a:gd name="T23" fmla="*/ 0 h 84"/>
                  <a:gd name="T24" fmla="*/ 0 w 147"/>
                  <a:gd name="T25" fmla="*/ 0 h 84"/>
                  <a:gd name="T26" fmla="*/ 0 w 147"/>
                  <a:gd name="T27" fmla="*/ 0 h 84"/>
                  <a:gd name="T28" fmla="*/ 0 w 147"/>
                  <a:gd name="T29" fmla="*/ 0 h 84"/>
                  <a:gd name="T30" fmla="*/ 0 w 147"/>
                  <a:gd name="T31" fmla="*/ 0 h 84"/>
                  <a:gd name="T32" fmla="*/ 0 w 147"/>
                  <a:gd name="T33" fmla="*/ 0 h 84"/>
                  <a:gd name="T34" fmla="*/ 0 w 147"/>
                  <a:gd name="T35" fmla="*/ 0 h 84"/>
                  <a:gd name="T36" fmla="*/ 0 w 147"/>
                  <a:gd name="T37" fmla="*/ 0 h 84"/>
                  <a:gd name="T38" fmla="*/ 0 w 147"/>
                  <a:gd name="T39" fmla="*/ 0 h 84"/>
                  <a:gd name="T40" fmla="*/ 0 w 147"/>
                  <a:gd name="T41" fmla="*/ 0 h 84"/>
                  <a:gd name="T42" fmla="*/ 0 w 147"/>
                  <a:gd name="T43" fmla="*/ 0 h 84"/>
                  <a:gd name="T44" fmla="*/ 0 w 147"/>
                  <a:gd name="T45" fmla="*/ 0 h 84"/>
                  <a:gd name="T46" fmla="*/ 0 w 147"/>
                  <a:gd name="T47" fmla="*/ 0 h 84"/>
                  <a:gd name="T48" fmla="*/ 0 w 147"/>
                  <a:gd name="T49" fmla="*/ 0 h 84"/>
                  <a:gd name="T50" fmla="*/ 0 w 147"/>
                  <a:gd name="T51" fmla="*/ 0 h 84"/>
                  <a:gd name="T52" fmla="*/ 0 w 147"/>
                  <a:gd name="T53" fmla="*/ 0 h 84"/>
                  <a:gd name="T54" fmla="*/ 0 w 147"/>
                  <a:gd name="T55" fmla="*/ 0 h 84"/>
                  <a:gd name="T56" fmla="*/ 0 w 147"/>
                  <a:gd name="T57" fmla="*/ 0 h 84"/>
                  <a:gd name="T58" fmla="*/ 0 w 147"/>
                  <a:gd name="T59" fmla="*/ 0 h 84"/>
                  <a:gd name="T60" fmla="*/ 0 w 147"/>
                  <a:gd name="T61" fmla="*/ 0 h 84"/>
                  <a:gd name="T62" fmla="*/ 0 w 147"/>
                  <a:gd name="T63" fmla="*/ 0 h 84"/>
                  <a:gd name="T64" fmla="*/ 0 w 147"/>
                  <a:gd name="T65" fmla="*/ 0 h 84"/>
                  <a:gd name="T66" fmla="*/ 0 w 147"/>
                  <a:gd name="T67" fmla="*/ 0 h 84"/>
                  <a:gd name="T68" fmla="*/ 0 w 147"/>
                  <a:gd name="T69" fmla="*/ 0 h 84"/>
                  <a:gd name="T70" fmla="*/ 0 w 147"/>
                  <a:gd name="T71" fmla="*/ 0 h 84"/>
                  <a:gd name="T72" fmla="*/ 0 w 147"/>
                  <a:gd name="T73" fmla="*/ 0 h 84"/>
                  <a:gd name="T74" fmla="*/ 0 w 147"/>
                  <a:gd name="T75" fmla="*/ 0 h 84"/>
                  <a:gd name="T76" fmla="*/ 0 w 147"/>
                  <a:gd name="T77" fmla="*/ 0 h 84"/>
                  <a:gd name="T78" fmla="*/ 0 w 147"/>
                  <a:gd name="T79" fmla="*/ 0 h 84"/>
                  <a:gd name="T80" fmla="*/ 0 w 147"/>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3"/>
                    </a:lnTo>
                    <a:lnTo>
                      <a:pt x="144" y="29"/>
                    </a:lnTo>
                    <a:lnTo>
                      <a:pt x="141" y="26"/>
                    </a:lnTo>
                    <a:lnTo>
                      <a:pt x="135" y="19"/>
                    </a:lnTo>
                    <a:lnTo>
                      <a:pt x="126" y="12"/>
                    </a:lnTo>
                    <a:lnTo>
                      <a:pt x="115" y="7"/>
                    </a:lnTo>
                    <a:lnTo>
                      <a:pt x="102" y="3"/>
                    </a:lnTo>
                    <a:lnTo>
                      <a:pt x="88" y="1"/>
                    </a:lnTo>
                    <a:lnTo>
                      <a:pt x="74" y="0"/>
                    </a:lnTo>
                    <a:lnTo>
                      <a:pt x="59" y="1"/>
                    </a:lnTo>
                    <a:lnTo>
                      <a:pt x="45" y="3"/>
                    </a:lnTo>
                    <a:lnTo>
                      <a:pt x="33" y="7"/>
                    </a:lnTo>
                    <a:lnTo>
                      <a:pt x="21" y="12"/>
                    </a:lnTo>
                    <a:lnTo>
                      <a:pt x="13" y="19"/>
                    </a:lnTo>
                    <a:lnTo>
                      <a:pt x="6" y="26"/>
                    </a:lnTo>
                    <a:lnTo>
                      <a:pt x="4" y="29"/>
                    </a:lnTo>
                    <a:lnTo>
                      <a:pt x="1" y="33"/>
                    </a:lnTo>
                    <a:lnTo>
                      <a:pt x="0" y="38"/>
                    </a:lnTo>
                    <a:lnTo>
                      <a:pt x="0" y="42"/>
                    </a:lnTo>
                    <a:lnTo>
                      <a:pt x="0" y="46"/>
                    </a:lnTo>
                    <a:lnTo>
                      <a:pt x="1" y="50"/>
                    </a:lnTo>
                    <a:lnTo>
                      <a:pt x="4" y="54"/>
                    </a:lnTo>
                    <a:lnTo>
                      <a:pt x="6" y="59"/>
                    </a:lnTo>
                    <a:lnTo>
                      <a:pt x="13" y="66"/>
                    </a:lnTo>
                    <a:lnTo>
                      <a:pt x="21" y="72"/>
                    </a:lnTo>
                    <a:lnTo>
                      <a:pt x="33" y="76"/>
                    </a:lnTo>
                    <a:lnTo>
                      <a:pt x="45" y="81"/>
                    </a:lnTo>
                    <a:lnTo>
                      <a:pt x="59" y="83"/>
                    </a:lnTo>
                    <a:lnTo>
                      <a:pt x="74" y="84"/>
                    </a:lnTo>
                    <a:lnTo>
                      <a:pt x="88" y="83"/>
                    </a:lnTo>
                    <a:lnTo>
                      <a:pt x="102" y="81"/>
                    </a:lnTo>
                    <a:lnTo>
                      <a:pt x="115" y="76"/>
                    </a:lnTo>
                    <a:lnTo>
                      <a:pt x="126" y="72"/>
                    </a:lnTo>
                    <a:lnTo>
                      <a:pt x="135" y="66"/>
                    </a:lnTo>
                    <a:lnTo>
                      <a:pt x="141" y="59"/>
                    </a:lnTo>
                    <a:lnTo>
                      <a:pt x="144" y="54"/>
                    </a:lnTo>
                    <a:lnTo>
                      <a:pt x="146" y="50"/>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28" name="Freeform 398"/>
              <p:cNvSpPr>
                <a:spLocks/>
              </p:cNvSpPr>
              <p:nvPr/>
            </p:nvSpPr>
            <p:spPr bwMode="auto">
              <a:xfrm>
                <a:off x="3530" y="2765"/>
                <a:ext cx="63" cy="9"/>
              </a:xfrm>
              <a:custGeom>
                <a:avLst/>
                <a:gdLst>
                  <a:gd name="T0" fmla="*/ 0 w 252"/>
                  <a:gd name="T1" fmla="*/ 0 h 32"/>
                  <a:gd name="T2" fmla="*/ 0 w 252"/>
                  <a:gd name="T3" fmla="*/ 0 h 32"/>
                  <a:gd name="T4" fmla="*/ 0 w 252"/>
                  <a:gd name="T5" fmla="*/ 0 h 32"/>
                  <a:gd name="T6" fmla="*/ 0 w 252"/>
                  <a:gd name="T7" fmla="*/ 0 h 32"/>
                  <a:gd name="T8" fmla="*/ 0 w 252"/>
                  <a:gd name="T9" fmla="*/ 0 h 32"/>
                  <a:gd name="T10" fmla="*/ 0 w 252"/>
                  <a:gd name="T11" fmla="*/ 0 h 32"/>
                  <a:gd name="T12" fmla="*/ 0 w 252"/>
                  <a:gd name="T13" fmla="*/ 0 h 32"/>
                  <a:gd name="T14" fmla="*/ 0 w 252"/>
                  <a:gd name="T15" fmla="*/ 0 h 32"/>
                  <a:gd name="T16" fmla="*/ 0 w 252"/>
                  <a:gd name="T17" fmla="*/ 0 h 32"/>
                  <a:gd name="T18" fmla="*/ 0 w 252"/>
                  <a:gd name="T19" fmla="*/ 0 h 32"/>
                  <a:gd name="T20" fmla="*/ 0 w 252"/>
                  <a:gd name="T21" fmla="*/ 0 h 32"/>
                  <a:gd name="T22" fmla="*/ 0 w 252"/>
                  <a:gd name="T23" fmla="*/ 0 h 32"/>
                  <a:gd name="T24" fmla="*/ 0 w 252"/>
                  <a:gd name="T25" fmla="*/ 0 h 32"/>
                  <a:gd name="T26" fmla="*/ 0 w 252"/>
                  <a:gd name="T27" fmla="*/ 0 h 32"/>
                  <a:gd name="T28" fmla="*/ 0 w 252"/>
                  <a:gd name="T29" fmla="*/ 0 h 32"/>
                  <a:gd name="T30" fmla="*/ 0 w 252"/>
                  <a:gd name="T31" fmla="*/ 0 h 32"/>
                  <a:gd name="T32" fmla="*/ 0 w 252"/>
                  <a:gd name="T33" fmla="*/ 0 h 32"/>
                  <a:gd name="T34" fmla="*/ 0 w 252"/>
                  <a:gd name="T35" fmla="*/ 0 h 32"/>
                  <a:gd name="T36" fmla="*/ 0 w 252"/>
                  <a:gd name="T37" fmla="*/ 0 h 32"/>
                  <a:gd name="T38" fmla="*/ 0 w 252"/>
                  <a:gd name="T39" fmla="*/ 0 h 32"/>
                  <a:gd name="T40" fmla="*/ 0 w 252"/>
                  <a:gd name="T41" fmla="*/ 0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2"/>
                  <a:gd name="T65" fmla="*/ 252 w 252"/>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2">
                    <a:moveTo>
                      <a:pt x="252" y="32"/>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2"/>
                    </a:lnTo>
                    <a:lnTo>
                      <a:pt x="31" y="32"/>
                    </a:lnTo>
                    <a:lnTo>
                      <a:pt x="63" y="32"/>
                    </a:lnTo>
                    <a:lnTo>
                      <a:pt x="95" y="32"/>
                    </a:lnTo>
                    <a:lnTo>
                      <a:pt x="125" y="32"/>
                    </a:lnTo>
                    <a:lnTo>
                      <a:pt x="157" y="32"/>
                    </a:lnTo>
                    <a:lnTo>
                      <a:pt x="189" y="32"/>
                    </a:lnTo>
                    <a:lnTo>
                      <a:pt x="220" y="32"/>
                    </a:lnTo>
                    <a:lnTo>
                      <a:pt x="252" y="32"/>
                    </a:lnTo>
                    <a:close/>
                  </a:path>
                </a:pathLst>
              </a:custGeom>
              <a:solidFill>
                <a:srgbClr val="565166"/>
              </a:solidFill>
              <a:ln w="9525">
                <a:noFill/>
                <a:round/>
                <a:headEnd/>
                <a:tailEnd/>
              </a:ln>
            </p:spPr>
            <p:txBody>
              <a:bodyPr/>
              <a:lstStyle/>
              <a:p>
                <a:pPr eaLnBrk="1" hangingPunct="1"/>
                <a:endParaRPr lang="pt-BR" u="none"/>
              </a:p>
            </p:txBody>
          </p:sp>
          <p:sp>
            <p:nvSpPr>
              <p:cNvPr id="460129" name="Freeform 399"/>
              <p:cNvSpPr>
                <a:spLocks/>
              </p:cNvSpPr>
              <p:nvPr/>
            </p:nvSpPr>
            <p:spPr bwMode="auto">
              <a:xfrm>
                <a:off x="3589" y="2731"/>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3"/>
                    </a:lnTo>
                    <a:lnTo>
                      <a:pt x="115" y="7"/>
                    </a:lnTo>
                    <a:lnTo>
                      <a:pt x="102" y="4"/>
                    </a:lnTo>
                    <a:lnTo>
                      <a:pt x="88" y="1"/>
                    </a:lnTo>
                    <a:lnTo>
                      <a:pt x="74" y="0"/>
                    </a:lnTo>
                    <a:lnTo>
                      <a:pt x="59" y="1"/>
                    </a:lnTo>
                    <a:lnTo>
                      <a:pt x="45" y="4"/>
                    </a:lnTo>
                    <a:lnTo>
                      <a:pt x="33" y="7"/>
                    </a:lnTo>
                    <a:lnTo>
                      <a:pt x="21" y="13"/>
                    </a:lnTo>
                    <a:lnTo>
                      <a:pt x="13" y="19"/>
                    </a:lnTo>
                    <a:lnTo>
                      <a:pt x="6" y="26"/>
                    </a:lnTo>
                    <a:lnTo>
                      <a:pt x="4" y="30"/>
                    </a:lnTo>
                    <a:lnTo>
                      <a:pt x="1" y="34"/>
                    </a:lnTo>
                    <a:lnTo>
                      <a:pt x="0" y="38"/>
                    </a:lnTo>
                    <a:lnTo>
                      <a:pt x="0" y="42"/>
                    </a:lnTo>
                    <a:lnTo>
                      <a:pt x="0" y="47"/>
                    </a:lnTo>
                    <a:lnTo>
                      <a:pt x="1" y="51"/>
                    </a:lnTo>
                    <a:lnTo>
                      <a:pt x="4" y="55"/>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30" name="Freeform 400"/>
              <p:cNvSpPr>
                <a:spLocks/>
              </p:cNvSpPr>
              <p:nvPr/>
            </p:nvSpPr>
            <p:spPr bwMode="auto">
              <a:xfrm>
                <a:off x="3530" y="2737"/>
                <a:ext cx="63" cy="8"/>
              </a:xfrm>
              <a:custGeom>
                <a:avLst/>
                <a:gdLst>
                  <a:gd name="T0" fmla="*/ 0 w 252"/>
                  <a:gd name="T1" fmla="*/ 0 h 33"/>
                  <a:gd name="T2" fmla="*/ 0 w 252"/>
                  <a:gd name="T3" fmla="*/ 0 h 33"/>
                  <a:gd name="T4" fmla="*/ 0 w 252"/>
                  <a:gd name="T5" fmla="*/ 0 h 33"/>
                  <a:gd name="T6" fmla="*/ 0 w 252"/>
                  <a:gd name="T7" fmla="*/ 0 h 33"/>
                  <a:gd name="T8" fmla="*/ 0 w 252"/>
                  <a:gd name="T9" fmla="*/ 0 h 33"/>
                  <a:gd name="T10" fmla="*/ 0 w 252"/>
                  <a:gd name="T11" fmla="*/ 0 h 33"/>
                  <a:gd name="T12" fmla="*/ 0 w 252"/>
                  <a:gd name="T13" fmla="*/ 0 h 33"/>
                  <a:gd name="T14" fmla="*/ 0 w 252"/>
                  <a:gd name="T15" fmla="*/ 0 h 33"/>
                  <a:gd name="T16" fmla="*/ 0 w 252"/>
                  <a:gd name="T17" fmla="*/ 0 h 33"/>
                  <a:gd name="T18" fmla="*/ 0 w 252"/>
                  <a:gd name="T19" fmla="*/ 0 h 33"/>
                  <a:gd name="T20" fmla="*/ 0 w 252"/>
                  <a:gd name="T21" fmla="*/ 0 h 33"/>
                  <a:gd name="T22" fmla="*/ 0 w 252"/>
                  <a:gd name="T23" fmla="*/ 0 h 33"/>
                  <a:gd name="T24" fmla="*/ 0 w 252"/>
                  <a:gd name="T25" fmla="*/ 0 h 33"/>
                  <a:gd name="T26" fmla="*/ 0 w 252"/>
                  <a:gd name="T27" fmla="*/ 0 h 33"/>
                  <a:gd name="T28" fmla="*/ 0 w 252"/>
                  <a:gd name="T29" fmla="*/ 0 h 33"/>
                  <a:gd name="T30" fmla="*/ 0 w 252"/>
                  <a:gd name="T31" fmla="*/ 0 h 33"/>
                  <a:gd name="T32" fmla="*/ 0 w 252"/>
                  <a:gd name="T33" fmla="*/ 0 h 33"/>
                  <a:gd name="T34" fmla="*/ 0 w 252"/>
                  <a:gd name="T35" fmla="*/ 0 h 33"/>
                  <a:gd name="T36" fmla="*/ 0 w 252"/>
                  <a:gd name="T37" fmla="*/ 0 h 33"/>
                  <a:gd name="T38" fmla="*/ 0 w 252"/>
                  <a:gd name="T39" fmla="*/ 0 h 33"/>
                  <a:gd name="T40" fmla="*/ 0 w 25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31" name="Freeform 401"/>
              <p:cNvSpPr>
                <a:spLocks/>
              </p:cNvSpPr>
              <p:nvPr/>
            </p:nvSpPr>
            <p:spPr bwMode="auto">
              <a:xfrm>
                <a:off x="3589" y="2703"/>
                <a:ext cx="36" cy="21"/>
              </a:xfrm>
              <a:custGeom>
                <a:avLst/>
                <a:gdLst>
                  <a:gd name="T0" fmla="*/ 0 w 147"/>
                  <a:gd name="T1" fmla="*/ 0 h 85"/>
                  <a:gd name="T2" fmla="*/ 0 w 147"/>
                  <a:gd name="T3" fmla="*/ 0 h 85"/>
                  <a:gd name="T4" fmla="*/ 0 w 147"/>
                  <a:gd name="T5" fmla="*/ 0 h 85"/>
                  <a:gd name="T6" fmla="*/ 0 w 147"/>
                  <a:gd name="T7" fmla="*/ 0 h 85"/>
                  <a:gd name="T8" fmla="*/ 0 w 147"/>
                  <a:gd name="T9" fmla="*/ 0 h 85"/>
                  <a:gd name="T10" fmla="*/ 0 w 147"/>
                  <a:gd name="T11" fmla="*/ 0 h 85"/>
                  <a:gd name="T12" fmla="*/ 0 w 147"/>
                  <a:gd name="T13" fmla="*/ 0 h 85"/>
                  <a:gd name="T14" fmla="*/ 0 w 147"/>
                  <a:gd name="T15" fmla="*/ 0 h 85"/>
                  <a:gd name="T16" fmla="*/ 0 w 147"/>
                  <a:gd name="T17" fmla="*/ 0 h 85"/>
                  <a:gd name="T18" fmla="*/ 0 w 147"/>
                  <a:gd name="T19" fmla="*/ 0 h 85"/>
                  <a:gd name="T20" fmla="*/ 0 w 147"/>
                  <a:gd name="T21" fmla="*/ 0 h 85"/>
                  <a:gd name="T22" fmla="*/ 0 w 147"/>
                  <a:gd name="T23" fmla="*/ 0 h 85"/>
                  <a:gd name="T24" fmla="*/ 0 w 147"/>
                  <a:gd name="T25" fmla="*/ 0 h 85"/>
                  <a:gd name="T26" fmla="*/ 0 w 147"/>
                  <a:gd name="T27" fmla="*/ 0 h 85"/>
                  <a:gd name="T28" fmla="*/ 0 w 147"/>
                  <a:gd name="T29" fmla="*/ 0 h 85"/>
                  <a:gd name="T30" fmla="*/ 0 w 147"/>
                  <a:gd name="T31" fmla="*/ 0 h 85"/>
                  <a:gd name="T32" fmla="*/ 0 w 147"/>
                  <a:gd name="T33" fmla="*/ 0 h 85"/>
                  <a:gd name="T34" fmla="*/ 0 w 147"/>
                  <a:gd name="T35" fmla="*/ 0 h 85"/>
                  <a:gd name="T36" fmla="*/ 0 w 147"/>
                  <a:gd name="T37" fmla="*/ 0 h 85"/>
                  <a:gd name="T38" fmla="*/ 0 w 147"/>
                  <a:gd name="T39" fmla="*/ 0 h 85"/>
                  <a:gd name="T40" fmla="*/ 0 w 147"/>
                  <a:gd name="T41" fmla="*/ 0 h 85"/>
                  <a:gd name="T42" fmla="*/ 0 w 147"/>
                  <a:gd name="T43" fmla="*/ 0 h 85"/>
                  <a:gd name="T44" fmla="*/ 0 w 147"/>
                  <a:gd name="T45" fmla="*/ 0 h 85"/>
                  <a:gd name="T46" fmla="*/ 0 w 147"/>
                  <a:gd name="T47" fmla="*/ 0 h 85"/>
                  <a:gd name="T48" fmla="*/ 0 w 147"/>
                  <a:gd name="T49" fmla="*/ 0 h 85"/>
                  <a:gd name="T50" fmla="*/ 0 w 147"/>
                  <a:gd name="T51" fmla="*/ 0 h 85"/>
                  <a:gd name="T52" fmla="*/ 0 w 147"/>
                  <a:gd name="T53" fmla="*/ 0 h 85"/>
                  <a:gd name="T54" fmla="*/ 0 w 147"/>
                  <a:gd name="T55" fmla="*/ 0 h 85"/>
                  <a:gd name="T56" fmla="*/ 0 w 147"/>
                  <a:gd name="T57" fmla="*/ 0 h 85"/>
                  <a:gd name="T58" fmla="*/ 0 w 147"/>
                  <a:gd name="T59" fmla="*/ 0 h 85"/>
                  <a:gd name="T60" fmla="*/ 0 w 147"/>
                  <a:gd name="T61" fmla="*/ 0 h 85"/>
                  <a:gd name="T62" fmla="*/ 0 w 147"/>
                  <a:gd name="T63" fmla="*/ 0 h 85"/>
                  <a:gd name="T64" fmla="*/ 0 w 147"/>
                  <a:gd name="T65" fmla="*/ 0 h 85"/>
                  <a:gd name="T66" fmla="*/ 0 w 147"/>
                  <a:gd name="T67" fmla="*/ 0 h 85"/>
                  <a:gd name="T68" fmla="*/ 0 w 147"/>
                  <a:gd name="T69" fmla="*/ 0 h 85"/>
                  <a:gd name="T70" fmla="*/ 0 w 147"/>
                  <a:gd name="T71" fmla="*/ 0 h 85"/>
                  <a:gd name="T72" fmla="*/ 0 w 147"/>
                  <a:gd name="T73" fmla="*/ 0 h 85"/>
                  <a:gd name="T74" fmla="*/ 0 w 147"/>
                  <a:gd name="T75" fmla="*/ 0 h 85"/>
                  <a:gd name="T76" fmla="*/ 0 w 147"/>
                  <a:gd name="T77" fmla="*/ 0 h 85"/>
                  <a:gd name="T78" fmla="*/ 0 w 147"/>
                  <a:gd name="T79" fmla="*/ 0 h 85"/>
                  <a:gd name="T80" fmla="*/ 0 w 147"/>
                  <a:gd name="T81" fmla="*/ 0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9"/>
                    </a:lnTo>
                    <a:lnTo>
                      <a:pt x="146" y="35"/>
                    </a:lnTo>
                    <a:lnTo>
                      <a:pt x="144" y="31"/>
                    </a:lnTo>
                    <a:lnTo>
                      <a:pt x="141" y="26"/>
                    </a:lnTo>
                    <a:lnTo>
                      <a:pt x="135" y="19"/>
                    </a:lnTo>
                    <a:lnTo>
                      <a:pt x="126" y="13"/>
                    </a:lnTo>
                    <a:lnTo>
                      <a:pt x="115" y="8"/>
                    </a:lnTo>
                    <a:lnTo>
                      <a:pt x="102" y="4"/>
                    </a:lnTo>
                    <a:lnTo>
                      <a:pt x="88" y="2"/>
                    </a:lnTo>
                    <a:lnTo>
                      <a:pt x="74" y="0"/>
                    </a:lnTo>
                    <a:lnTo>
                      <a:pt x="59" y="2"/>
                    </a:lnTo>
                    <a:lnTo>
                      <a:pt x="45" y="4"/>
                    </a:lnTo>
                    <a:lnTo>
                      <a:pt x="33" y="8"/>
                    </a:lnTo>
                    <a:lnTo>
                      <a:pt x="21" y="13"/>
                    </a:lnTo>
                    <a:lnTo>
                      <a:pt x="13" y="19"/>
                    </a:lnTo>
                    <a:lnTo>
                      <a:pt x="6" y="26"/>
                    </a:lnTo>
                    <a:lnTo>
                      <a:pt x="4" y="31"/>
                    </a:lnTo>
                    <a:lnTo>
                      <a:pt x="1" y="35"/>
                    </a:lnTo>
                    <a:lnTo>
                      <a:pt x="0" y="39"/>
                    </a:lnTo>
                    <a:lnTo>
                      <a:pt x="0" y="43"/>
                    </a:lnTo>
                    <a:lnTo>
                      <a:pt x="0" y="47"/>
                    </a:lnTo>
                    <a:lnTo>
                      <a:pt x="1" y="51"/>
                    </a:lnTo>
                    <a:lnTo>
                      <a:pt x="4" y="56"/>
                    </a:lnTo>
                    <a:lnTo>
                      <a:pt x="6" y="59"/>
                    </a:lnTo>
                    <a:lnTo>
                      <a:pt x="13" y="66"/>
                    </a:lnTo>
                    <a:lnTo>
                      <a:pt x="21" y="73"/>
                    </a:lnTo>
                    <a:lnTo>
                      <a:pt x="33" y="78"/>
                    </a:lnTo>
                    <a:lnTo>
                      <a:pt x="45" y="81"/>
                    </a:lnTo>
                    <a:lnTo>
                      <a:pt x="59" y="84"/>
                    </a:lnTo>
                    <a:lnTo>
                      <a:pt x="74" y="85"/>
                    </a:lnTo>
                    <a:lnTo>
                      <a:pt x="88" y="84"/>
                    </a:lnTo>
                    <a:lnTo>
                      <a:pt x="102" y="81"/>
                    </a:lnTo>
                    <a:lnTo>
                      <a:pt x="115" y="78"/>
                    </a:lnTo>
                    <a:lnTo>
                      <a:pt x="126" y="73"/>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32" name="Freeform 402"/>
              <p:cNvSpPr>
                <a:spLocks/>
              </p:cNvSpPr>
              <p:nvPr/>
            </p:nvSpPr>
            <p:spPr bwMode="auto">
              <a:xfrm>
                <a:off x="3530" y="2709"/>
                <a:ext cx="63" cy="9"/>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33" name="Freeform 403"/>
              <p:cNvSpPr>
                <a:spLocks/>
              </p:cNvSpPr>
              <p:nvPr/>
            </p:nvSpPr>
            <p:spPr bwMode="auto">
              <a:xfrm>
                <a:off x="3589" y="2675"/>
                <a:ext cx="36" cy="21"/>
              </a:xfrm>
              <a:custGeom>
                <a:avLst/>
                <a:gdLst>
                  <a:gd name="T0" fmla="*/ 0 w 147"/>
                  <a:gd name="T1" fmla="*/ 0 h 83"/>
                  <a:gd name="T2" fmla="*/ 0 w 147"/>
                  <a:gd name="T3" fmla="*/ 0 h 83"/>
                  <a:gd name="T4" fmla="*/ 0 w 147"/>
                  <a:gd name="T5" fmla="*/ 0 h 83"/>
                  <a:gd name="T6" fmla="*/ 0 w 147"/>
                  <a:gd name="T7" fmla="*/ 0 h 83"/>
                  <a:gd name="T8" fmla="*/ 0 w 147"/>
                  <a:gd name="T9" fmla="*/ 0 h 83"/>
                  <a:gd name="T10" fmla="*/ 0 w 147"/>
                  <a:gd name="T11" fmla="*/ 0 h 83"/>
                  <a:gd name="T12" fmla="*/ 0 w 147"/>
                  <a:gd name="T13" fmla="*/ 0 h 83"/>
                  <a:gd name="T14" fmla="*/ 0 w 147"/>
                  <a:gd name="T15" fmla="*/ 0 h 83"/>
                  <a:gd name="T16" fmla="*/ 0 w 147"/>
                  <a:gd name="T17" fmla="*/ 0 h 83"/>
                  <a:gd name="T18" fmla="*/ 0 w 147"/>
                  <a:gd name="T19" fmla="*/ 0 h 83"/>
                  <a:gd name="T20" fmla="*/ 0 w 147"/>
                  <a:gd name="T21" fmla="*/ 0 h 83"/>
                  <a:gd name="T22" fmla="*/ 0 w 147"/>
                  <a:gd name="T23" fmla="*/ 0 h 83"/>
                  <a:gd name="T24" fmla="*/ 0 w 147"/>
                  <a:gd name="T25" fmla="*/ 0 h 83"/>
                  <a:gd name="T26" fmla="*/ 0 w 147"/>
                  <a:gd name="T27" fmla="*/ 0 h 83"/>
                  <a:gd name="T28" fmla="*/ 0 w 147"/>
                  <a:gd name="T29" fmla="*/ 0 h 83"/>
                  <a:gd name="T30" fmla="*/ 0 w 147"/>
                  <a:gd name="T31" fmla="*/ 0 h 83"/>
                  <a:gd name="T32" fmla="*/ 0 w 147"/>
                  <a:gd name="T33" fmla="*/ 0 h 83"/>
                  <a:gd name="T34" fmla="*/ 0 w 147"/>
                  <a:gd name="T35" fmla="*/ 0 h 83"/>
                  <a:gd name="T36" fmla="*/ 0 w 147"/>
                  <a:gd name="T37" fmla="*/ 0 h 83"/>
                  <a:gd name="T38" fmla="*/ 0 w 147"/>
                  <a:gd name="T39" fmla="*/ 0 h 83"/>
                  <a:gd name="T40" fmla="*/ 0 w 147"/>
                  <a:gd name="T41" fmla="*/ 0 h 83"/>
                  <a:gd name="T42" fmla="*/ 0 w 147"/>
                  <a:gd name="T43" fmla="*/ 0 h 83"/>
                  <a:gd name="T44" fmla="*/ 0 w 147"/>
                  <a:gd name="T45" fmla="*/ 0 h 83"/>
                  <a:gd name="T46" fmla="*/ 0 w 147"/>
                  <a:gd name="T47" fmla="*/ 0 h 83"/>
                  <a:gd name="T48" fmla="*/ 0 w 147"/>
                  <a:gd name="T49" fmla="*/ 0 h 83"/>
                  <a:gd name="T50" fmla="*/ 0 w 147"/>
                  <a:gd name="T51" fmla="*/ 0 h 83"/>
                  <a:gd name="T52" fmla="*/ 0 w 147"/>
                  <a:gd name="T53" fmla="*/ 0 h 83"/>
                  <a:gd name="T54" fmla="*/ 0 w 147"/>
                  <a:gd name="T55" fmla="*/ 0 h 83"/>
                  <a:gd name="T56" fmla="*/ 0 w 147"/>
                  <a:gd name="T57" fmla="*/ 0 h 83"/>
                  <a:gd name="T58" fmla="*/ 0 w 147"/>
                  <a:gd name="T59" fmla="*/ 0 h 83"/>
                  <a:gd name="T60" fmla="*/ 0 w 147"/>
                  <a:gd name="T61" fmla="*/ 0 h 83"/>
                  <a:gd name="T62" fmla="*/ 0 w 147"/>
                  <a:gd name="T63" fmla="*/ 0 h 83"/>
                  <a:gd name="T64" fmla="*/ 0 w 147"/>
                  <a:gd name="T65" fmla="*/ 0 h 83"/>
                  <a:gd name="T66" fmla="*/ 0 w 147"/>
                  <a:gd name="T67" fmla="*/ 0 h 83"/>
                  <a:gd name="T68" fmla="*/ 0 w 147"/>
                  <a:gd name="T69" fmla="*/ 0 h 83"/>
                  <a:gd name="T70" fmla="*/ 0 w 147"/>
                  <a:gd name="T71" fmla="*/ 0 h 83"/>
                  <a:gd name="T72" fmla="*/ 0 w 147"/>
                  <a:gd name="T73" fmla="*/ 0 h 83"/>
                  <a:gd name="T74" fmla="*/ 0 w 147"/>
                  <a:gd name="T75" fmla="*/ 0 h 83"/>
                  <a:gd name="T76" fmla="*/ 0 w 147"/>
                  <a:gd name="T77" fmla="*/ 0 h 83"/>
                  <a:gd name="T78" fmla="*/ 0 w 147"/>
                  <a:gd name="T79" fmla="*/ 0 h 83"/>
                  <a:gd name="T80" fmla="*/ 0 w 147"/>
                  <a:gd name="T81" fmla="*/ 0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1"/>
                    </a:moveTo>
                    <a:lnTo>
                      <a:pt x="147" y="37"/>
                    </a:lnTo>
                    <a:lnTo>
                      <a:pt x="146" y="33"/>
                    </a:lnTo>
                    <a:lnTo>
                      <a:pt x="144" y="29"/>
                    </a:lnTo>
                    <a:lnTo>
                      <a:pt x="141" y="26"/>
                    </a:lnTo>
                    <a:lnTo>
                      <a:pt x="135" y="18"/>
                    </a:lnTo>
                    <a:lnTo>
                      <a:pt x="126" y="12"/>
                    </a:lnTo>
                    <a:lnTo>
                      <a:pt x="115" y="7"/>
                    </a:lnTo>
                    <a:lnTo>
                      <a:pt x="102" y="2"/>
                    </a:lnTo>
                    <a:lnTo>
                      <a:pt x="88" y="0"/>
                    </a:lnTo>
                    <a:lnTo>
                      <a:pt x="74" y="0"/>
                    </a:lnTo>
                    <a:lnTo>
                      <a:pt x="59" y="0"/>
                    </a:lnTo>
                    <a:lnTo>
                      <a:pt x="45" y="2"/>
                    </a:lnTo>
                    <a:lnTo>
                      <a:pt x="33" y="7"/>
                    </a:lnTo>
                    <a:lnTo>
                      <a:pt x="21" y="12"/>
                    </a:lnTo>
                    <a:lnTo>
                      <a:pt x="13" y="18"/>
                    </a:lnTo>
                    <a:lnTo>
                      <a:pt x="6" y="26"/>
                    </a:lnTo>
                    <a:lnTo>
                      <a:pt x="4" y="29"/>
                    </a:lnTo>
                    <a:lnTo>
                      <a:pt x="1" y="33"/>
                    </a:lnTo>
                    <a:lnTo>
                      <a:pt x="0" y="37"/>
                    </a:lnTo>
                    <a:lnTo>
                      <a:pt x="0" y="41"/>
                    </a:lnTo>
                    <a:lnTo>
                      <a:pt x="0" y="46"/>
                    </a:lnTo>
                    <a:lnTo>
                      <a:pt x="1" y="50"/>
                    </a:lnTo>
                    <a:lnTo>
                      <a:pt x="4" y="54"/>
                    </a:lnTo>
                    <a:lnTo>
                      <a:pt x="6" y="57"/>
                    </a:lnTo>
                    <a:lnTo>
                      <a:pt x="13" y="66"/>
                    </a:lnTo>
                    <a:lnTo>
                      <a:pt x="21" y="72"/>
                    </a:lnTo>
                    <a:lnTo>
                      <a:pt x="33" y="76"/>
                    </a:lnTo>
                    <a:lnTo>
                      <a:pt x="45" y="81"/>
                    </a:lnTo>
                    <a:lnTo>
                      <a:pt x="59" y="83"/>
                    </a:lnTo>
                    <a:lnTo>
                      <a:pt x="74" y="83"/>
                    </a:lnTo>
                    <a:lnTo>
                      <a:pt x="88" y="83"/>
                    </a:lnTo>
                    <a:lnTo>
                      <a:pt x="102" y="81"/>
                    </a:lnTo>
                    <a:lnTo>
                      <a:pt x="115" y="76"/>
                    </a:lnTo>
                    <a:lnTo>
                      <a:pt x="126" y="72"/>
                    </a:lnTo>
                    <a:lnTo>
                      <a:pt x="135" y="66"/>
                    </a:lnTo>
                    <a:lnTo>
                      <a:pt x="141" y="57"/>
                    </a:lnTo>
                    <a:lnTo>
                      <a:pt x="144" y="54"/>
                    </a:lnTo>
                    <a:lnTo>
                      <a:pt x="146" y="50"/>
                    </a:lnTo>
                    <a:lnTo>
                      <a:pt x="147" y="46"/>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134" name="Freeform 404"/>
              <p:cNvSpPr>
                <a:spLocks/>
              </p:cNvSpPr>
              <p:nvPr/>
            </p:nvSpPr>
            <p:spPr bwMode="auto">
              <a:xfrm>
                <a:off x="3530" y="2681"/>
                <a:ext cx="63" cy="8"/>
              </a:xfrm>
              <a:custGeom>
                <a:avLst/>
                <a:gdLst>
                  <a:gd name="T0" fmla="*/ 0 w 252"/>
                  <a:gd name="T1" fmla="*/ 0 h 34"/>
                  <a:gd name="T2" fmla="*/ 0 w 252"/>
                  <a:gd name="T3" fmla="*/ 0 h 34"/>
                  <a:gd name="T4" fmla="*/ 0 w 252"/>
                  <a:gd name="T5" fmla="*/ 0 h 34"/>
                  <a:gd name="T6" fmla="*/ 0 w 252"/>
                  <a:gd name="T7" fmla="*/ 0 h 34"/>
                  <a:gd name="T8" fmla="*/ 0 w 252"/>
                  <a:gd name="T9" fmla="*/ 0 h 34"/>
                  <a:gd name="T10" fmla="*/ 0 w 252"/>
                  <a:gd name="T11" fmla="*/ 0 h 34"/>
                  <a:gd name="T12" fmla="*/ 0 w 252"/>
                  <a:gd name="T13" fmla="*/ 0 h 34"/>
                  <a:gd name="T14" fmla="*/ 0 w 252"/>
                  <a:gd name="T15" fmla="*/ 0 h 34"/>
                  <a:gd name="T16" fmla="*/ 0 w 252"/>
                  <a:gd name="T17" fmla="*/ 0 h 34"/>
                  <a:gd name="T18" fmla="*/ 0 w 252"/>
                  <a:gd name="T19" fmla="*/ 0 h 34"/>
                  <a:gd name="T20" fmla="*/ 0 w 252"/>
                  <a:gd name="T21" fmla="*/ 0 h 34"/>
                  <a:gd name="T22" fmla="*/ 0 w 252"/>
                  <a:gd name="T23" fmla="*/ 0 h 34"/>
                  <a:gd name="T24" fmla="*/ 0 w 252"/>
                  <a:gd name="T25" fmla="*/ 0 h 34"/>
                  <a:gd name="T26" fmla="*/ 0 w 252"/>
                  <a:gd name="T27" fmla="*/ 0 h 34"/>
                  <a:gd name="T28" fmla="*/ 0 w 252"/>
                  <a:gd name="T29" fmla="*/ 0 h 34"/>
                  <a:gd name="T30" fmla="*/ 0 w 252"/>
                  <a:gd name="T31" fmla="*/ 0 h 34"/>
                  <a:gd name="T32" fmla="*/ 0 w 252"/>
                  <a:gd name="T33" fmla="*/ 0 h 34"/>
                  <a:gd name="T34" fmla="*/ 0 w 252"/>
                  <a:gd name="T35" fmla="*/ 0 h 34"/>
                  <a:gd name="T36" fmla="*/ 0 w 252"/>
                  <a:gd name="T37" fmla="*/ 0 h 34"/>
                  <a:gd name="T38" fmla="*/ 0 w 252"/>
                  <a:gd name="T39" fmla="*/ 0 h 34"/>
                  <a:gd name="T40" fmla="*/ 0 w 252"/>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grpSp>
        <p:sp>
          <p:nvSpPr>
            <p:cNvPr id="460135" name="Freeform 405"/>
            <p:cNvSpPr>
              <a:spLocks/>
            </p:cNvSpPr>
            <p:nvPr/>
          </p:nvSpPr>
          <p:spPr bwMode="auto">
            <a:xfrm>
              <a:off x="5710238" y="3783013"/>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2"/>
                  </a:lnTo>
                  <a:lnTo>
                    <a:pt x="115" y="7"/>
                  </a:lnTo>
                  <a:lnTo>
                    <a:pt x="102" y="4"/>
                  </a:lnTo>
                  <a:lnTo>
                    <a:pt x="88" y="1"/>
                  </a:lnTo>
                  <a:lnTo>
                    <a:pt x="74" y="0"/>
                  </a:lnTo>
                  <a:lnTo>
                    <a:pt x="59" y="1"/>
                  </a:lnTo>
                  <a:lnTo>
                    <a:pt x="45" y="4"/>
                  </a:lnTo>
                  <a:lnTo>
                    <a:pt x="33" y="7"/>
                  </a:lnTo>
                  <a:lnTo>
                    <a:pt x="21" y="12"/>
                  </a:lnTo>
                  <a:lnTo>
                    <a:pt x="13" y="19"/>
                  </a:lnTo>
                  <a:lnTo>
                    <a:pt x="6" y="26"/>
                  </a:lnTo>
                  <a:lnTo>
                    <a:pt x="4" y="30"/>
                  </a:lnTo>
                  <a:lnTo>
                    <a:pt x="1" y="34"/>
                  </a:lnTo>
                  <a:lnTo>
                    <a:pt x="0" y="38"/>
                  </a:lnTo>
                  <a:lnTo>
                    <a:pt x="0" y="42"/>
                  </a:lnTo>
                  <a:lnTo>
                    <a:pt x="0" y="46"/>
                  </a:lnTo>
                  <a:lnTo>
                    <a:pt x="1" y="51"/>
                  </a:lnTo>
                  <a:lnTo>
                    <a:pt x="4" y="54"/>
                  </a:lnTo>
                  <a:lnTo>
                    <a:pt x="6" y="59"/>
                  </a:lnTo>
                  <a:lnTo>
                    <a:pt x="13" y="66"/>
                  </a:lnTo>
                  <a:lnTo>
                    <a:pt x="21" y="72"/>
                  </a:lnTo>
                  <a:lnTo>
                    <a:pt x="33" y="77"/>
                  </a:lnTo>
                  <a:lnTo>
                    <a:pt x="45" y="81"/>
                  </a:lnTo>
                  <a:lnTo>
                    <a:pt x="59" y="84"/>
                  </a:lnTo>
                  <a:lnTo>
                    <a:pt x="74" y="85"/>
                  </a:lnTo>
                  <a:lnTo>
                    <a:pt x="88" y="84"/>
                  </a:lnTo>
                  <a:lnTo>
                    <a:pt x="102" y="81"/>
                  </a:lnTo>
                  <a:lnTo>
                    <a:pt x="115" y="77"/>
                  </a:lnTo>
                  <a:lnTo>
                    <a:pt x="126" y="72"/>
                  </a:lnTo>
                  <a:lnTo>
                    <a:pt x="135" y="66"/>
                  </a:lnTo>
                  <a:lnTo>
                    <a:pt x="141" y="59"/>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36" name="Freeform 406"/>
            <p:cNvSpPr>
              <a:spLocks/>
            </p:cNvSpPr>
            <p:nvPr/>
          </p:nvSpPr>
          <p:spPr bwMode="auto">
            <a:xfrm>
              <a:off x="5616575" y="3792538"/>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37" name="Freeform 407"/>
            <p:cNvSpPr>
              <a:spLocks/>
            </p:cNvSpPr>
            <p:nvPr/>
          </p:nvSpPr>
          <p:spPr bwMode="auto">
            <a:xfrm>
              <a:off x="5710238" y="3738563"/>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5"/>
                  </a:lnTo>
                  <a:lnTo>
                    <a:pt x="144" y="30"/>
                  </a:lnTo>
                  <a:lnTo>
                    <a:pt x="141" y="26"/>
                  </a:lnTo>
                  <a:lnTo>
                    <a:pt x="135" y="19"/>
                  </a:lnTo>
                  <a:lnTo>
                    <a:pt x="126" y="13"/>
                  </a:lnTo>
                  <a:lnTo>
                    <a:pt x="115" y="7"/>
                  </a:lnTo>
                  <a:lnTo>
                    <a:pt x="102" y="4"/>
                  </a:lnTo>
                  <a:lnTo>
                    <a:pt x="88" y="2"/>
                  </a:lnTo>
                  <a:lnTo>
                    <a:pt x="74" y="0"/>
                  </a:lnTo>
                  <a:lnTo>
                    <a:pt x="59" y="2"/>
                  </a:lnTo>
                  <a:lnTo>
                    <a:pt x="45" y="4"/>
                  </a:lnTo>
                  <a:lnTo>
                    <a:pt x="33" y="7"/>
                  </a:lnTo>
                  <a:lnTo>
                    <a:pt x="21" y="13"/>
                  </a:lnTo>
                  <a:lnTo>
                    <a:pt x="13" y="19"/>
                  </a:lnTo>
                  <a:lnTo>
                    <a:pt x="6" y="26"/>
                  </a:lnTo>
                  <a:lnTo>
                    <a:pt x="4" y="30"/>
                  </a:lnTo>
                  <a:lnTo>
                    <a:pt x="1" y="35"/>
                  </a:lnTo>
                  <a:lnTo>
                    <a:pt x="0" y="38"/>
                  </a:lnTo>
                  <a:lnTo>
                    <a:pt x="0" y="43"/>
                  </a:lnTo>
                  <a:lnTo>
                    <a:pt x="0" y="47"/>
                  </a:lnTo>
                  <a:lnTo>
                    <a:pt x="1" y="51"/>
                  </a:lnTo>
                  <a:lnTo>
                    <a:pt x="4" y="56"/>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38" name="Freeform 408"/>
            <p:cNvSpPr>
              <a:spLocks/>
            </p:cNvSpPr>
            <p:nvPr/>
          </p:nvSpPr>
          <p:spPr bwMode="auto">
            <a:xfrm>
              <a:off x="5616575" y="3748088"/>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39" name="Freeform 409"/>
            <p:cNvSpPr>
              <a:spLocks/>
            </p:cNvSpPr>
            <p:nvPr/>
          </p:nvSpPr>
          <p:spPr bwMode="auto">
            <a:xfrm>
              <a:off x="5710238" y="3692525"/>
              <a:ext cx="57150" cy="34925"/>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30"/>
                  </a:lnTo>
                  <a:lnTo>
                    <a:pt x="141" y="26"/>
                  </a:lnTo>
                  <a:lnTo>
                    <a:pt x="135" y="19"/>
                  </a:lnTo>
                  <a:lnTo>
                    <a:pt x="126" y="13"/>
                  </a:lnTo>
                  <a:lnTo>
                    <a:pt x="115" y="8"/>
                  </a:lnTo>
                  <a:lnTo>
                    <a:pt x="102" y="3"/>
                  </a:lnTo>
                  <a:lnTo>
                    <a:pt x="88" y="1"/>
                  </a:lnTo>
                  <a:lnTo>
                    <a:pt x="74" y="0"/>
                  </a:lnTo>
                  <a:lnTo>
                    <a:pt x="59" y="1"/>
                  </a:lnTo>
                  <a:lnTo>
                    <a:pt x="45" y="3"/>
                  </a:lnTo>
                  <a:lnTo>
                    <a:pt x="33" y="8"/>
                  </a:lnTo>
                  <a:lnTo>
                    <a:pt x="21" y="13"/>
                  </a:lnTo>
                  <a:lnTo>
                    <a:pt x="13" y="19"/>
                  </a:lnTo>
                  <a:lnTo>
                    <a:pt x="6" y="26"/>
                  </a:lnTo>
                  <a:lnTo>
                    <a:pt x="4" y="30"/>
                  </a:lnTo>
                  <a:lnTo>
                    <a:pt x="1" y="34"/>
                  </a:lnTo>
                  <a:lnTo>
                    <a:pt x="0" y="38"/>
                  </a:lnTo>
                  <a:lnTo>
                    <a:pt x="0" y="42"/>
                  </a:lnTo>
                  <a:lnTo>
                    <a:pt x="0" y="47"/>
                  </a:lnTo>
                  <a:lnTo>
                    <a:pt x="1" y="50"/>
                  </a:lnTo>
                  <a:lnTo>
                    <a:pt x="4" y="55"/>
                  </a:lnTo>
                  <a:lnTo>
                    <a:pt x="6" y="58"/>
                  </a:lnTo>
                  <a:lnTo>
                    <a:pt x="13" y="65"/>
                  </a:lnTo>
                  <a:lnTo>
                    <a:pt x="21" y="73"/>
                  </a:lnTo>
                  <a:lnTo>
                    <a:pt x="33" y="77"/>
                  </a:lnTo>
                  <a:lnTo>
                    <a:pt x="45" y="81"/>
                  </a:lnTo>
                  <a:lnTo>
                    <a:pt x="59" y="83"/>
                  </a:lnTo>
                  <a:lnTo>
                    <a:pt x="74" y="84"/>
                  </a:lnTo>
                  <a:lnTo>
                    <a:pt x="88" y="83"/>
                  </a:lnTo>
                  <a:lnTo>
                    <a:pt x="102" y="81"/>
                  </a:lnTo>
                  <a:lnTo>
                    <a:pt x="115" y="77"/>
                  </a:lnTo>
                  <a:lnTo>
                    <a:pt x="126" y="73"/>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40" name="Freeform 410"/>
            <p:cNvSpPr>
              <a:spLocks/>
            </p:cNvSpPr>
            <p:nvPr/>
          </p:nvSpPr>
          <p:spPr bwMode="auto">
            <a:xfrm>
              <a:off x="5616575" y="3703638"/>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41" name="Freeform 411"/>
            <p:cNvSpPr>
              <a:spLocks/>
            </p:cNvSpPr>
            <p:nvPr/>
          </p:nvSpPr>
          <p:spPr bwMode="auto">
            <a:xfrm>
              <a:off x="5710238" y="3649663"/>
              <a:ext cx="57150" cy="31750"/>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0 h 84"/>
                <a:gd name="T20" fmla="*/ 2147483647 w 147"/>
                <a:gd name="T21" fmla="*/ 0 h 84"/>
                <a:gd name="T22" fmla="*/ 2147483647 w 147"/>
                <a:gd name="T23" fmla="*/ 0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3"/>
                  </a:lnTo>
                  <a:lnTo>
                    <a:pt x="144" y="30"/>
                  </a:lnTo>
                  <a:lnTo>
                    <a:pt x="141" y="26"/>
                  </a:lnTo>
                  <a:lnTo>
                    <a:pt x="135" y="19"/>
                  </a:lnTo>
                  <a:lnTo>
                    <a:pt x="126" y="12"/>
                  </a:lnTo>
                  <a:lnTo>
                    <a:pt x="115" y="7"/>
                  </a:lnTo>
                  <a:lnTo>
                    <a:pt x="102" y="4"/>
                  </a:lnTo>
                  <a:lnTo>
                    <a:pt x="88" y="0"/>
                  </a:lnTo>
                  <a:lnTo>
                    <a:pt x="74" y="0"/>
                  </a:lnTo>
                  <a:lnTo>
                    <a:pt x="59" y="0"/>
                  </a:lnTo>
                  <a:lnTo>
                    <a:pt x="45" y="4"/>
                  </a:lnTo>
                  <a:lnTo>
                    <a:pt x="33" y="7"/>
                  </a:lnTo>
                  <a:lnTo>
                    <a:pt x="21" y="12"/>
                  </a:lnTo>
                  <a:lnTo>
                    <a:pt x="13" y="19"/>
                  </a:lnTo>
                  <a:lnTo>
                    <a:pt x="6" y="26"/>
                  </a:lnTo>
                  <a:lnTo>
                    <a:pt x="4" y="30"/>
                  </a:lnTo>
                  <a:lnTo>
                    <a:pt x="1" y="33"/>
                  </a:lnTo>
                  <a:lnTo>
                    <a:pt x="0" y="38"/>
                  </a:lnTo>
                  <a:lnTo>
                    <a:pt x="0" y="42"/>
                  </a:lnTo>
                  <a:lnTo>
                    <a:pt x="0" y="46"/>
                  </a:lnTo>
                  <a:lnTo>
                    <a:pt x="1" y="51"/>
                  </a:lnTo>
                  <a:lnTo>
                    <a:pt x="4" y="54"/>
                  </a:lnTo>
                  <a:lnTo>
                    <a:pt x="6" y="58"/>
                  </a:lnTo>
                  <a:lnTo>
                    <a:pt x="13" y="66"/>
                  </a:lnTo>
                  <a:lnTo>
                    <a:pt x="21" y="72"/>
                  </a:lnTo>
                  <a:lnTo>
                    <a:pt x="33" y="76"/>
                  </a:lnTo>
                  <a:lnTo>
                    <a:pt x="45" y="81"/>
                  </a:lnTo>
                  <a:lnTo>
                    <a:pt x="59" y="84"/>
                  </a:lnTo>
                  <a:lnTo>
                    <a:pt x="74" y="84"/>
                  </a:lnTo>
                  <a:lnTo>
                    <a:pt x="88" y="84"/>
                  </a:lnTo>
                  <a:lnTo>
                    <a:pt x="102" y="81"/>
                  </a:lnTo>
                  <a:lnTo>
                    <a:pt x="115" y="76"/>
                  </a:lnTo>
                  <a:lnTo>
                    <a:pt x="126" y="72"/>
                  </a:lnTo>
                  <a:lnTo>
                    <a:pt x="135" y="66"/>
                  </a:lnTo>
                  <a:lnTo>
                    <a:pt x="141" y="58"/>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42" name="Freeform 412"/>
            <p:cNvSpPr>
              <a:spLocks/>
            </p:cNvSpPr>
            <p:nvPr/>
          </p:nvSpPr>
          <p:spPr bwMode="auto">
            <a:xfrm>
              <a:off x="5616575" y="3657600"/>
              <a:ext cx="100013" cy="14288"/>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43" name="Freeform 413"/>
            <p:cNvSpPr>
              <a:spLocks/>
            </p:cNvSpPr>
            <p:nvPr/>
          </p:nvSpPr>
          <p:spPr bwMode="auto">
            <a:xfrm>
              <a:off x="5710238" y="3603625"/>
              <a:ext cx="57150" cy="33338"/>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4"/>
                  </a:lnTo>
                  <a:lnTo>
                    <a:pt x="144" y="30"/>
                  </a:lnTo>
                  <a:lnTo>
                    <a:pt x="141" y="26"/>
                  </a:lnTo>
                  <a:lnTo>
                    <a:pt x="135" y="19"/>
                  </a:lnTo>
                  <a:lnTo>
                    <a:pt x="126" y="12"/>
                  </a:lnTo>
                  <a:lnTo>
                    <a:pt x="115" y="7"/>
                  </a:lnTo>
                  <a:lnTo>
                    <a:pt x="102" y="4"/>
                  </a:lnTo>
                  <a:lnTo>
                    <a:pt x="88" y="2"/>
                  </a:lnTo>
                  <a:lnTo>
                    <a:pt x="74" y="0"/>
                  </a:lnTo>
                  <a:lnTo>
                    <a:pt x="59" y="2"/>
                  </a:lnTo>
                  <a:lnTo>
                    <a:pt x="45" y="4"/>
                  </a:lnTo>
                  <a:lnTo>
                    <a:pt x="33" y="7"/>
                  </a:lnTo>
                  <a:lnTo>
                    <a:pt x="21" y="12"/>
                  </a:lnTo>
                  <a:lnTo>
                    <a:pt x="13" y="19"/>
                  </a:lnTo>
                  <a:lnTo>
                    <a:pt x="6" y="26"/>
                  </a:lnTo>
                  <a:lnTo>
                    <a:pt x="4" y="30"/>
                  </a:lnTo>
                  <a:lnTo>
                    <a:pt x="1" y="34"/>
                  </a:lnTo>
                  <a:lnTo>
                    <a:pt x="0" y="38"/>
                  </a:lnTo>
                  <a:lnTo>
                    <a:pt x="0" y="43"/>
                  </a:lnTo>
                  <a:lnTo>
                    <a:pt x="0" y="46"/>
                  </a:lnTo>
                  <a:lnTo>
                    <a:pt x="1" y="51"/>
                  </a:lnTo>
                  <a:lnTo>
                    <a:pt x="4" y="54"/>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44" name="Freeform 414"/>
            <p:cNvSpPr>
              <a:spLocks/>
            </p:cNvSpPr>
            <p:nvPr/>
          </p:nvSpPr>
          <p:spPr bwMode="auto">
            <a:xfrm>
              <a:off x="5616575" y="3614738"/>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45" name="Freeform 415"/>
            <p:cNvSpPr>
              <a:spLocks/>
            </p:cNvSpPr>
            <p:nvPr/>
          </p:nvSpPr>
          <p:spPr bwMode="auto">
            <a:xfrm>
              <a:off x="5710238" y="355917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8"/>
                  </a:lnTo>
                  <a:lnTo>
                    <a:pt x="126" y="13"/>
                  </a:lnTo>
                  <a:lnTo>
                    <a:pt x="115" y="7"/>
                  </a:lnTo>
                  <a:lnTo>
                    <a:pt x="102" y="3"/>
                  </a:lnTo>
                  <a:lnTo>
                    <a:pt x="88" y="1"/>
                  </a:lnTo>
                  <a:lnTo>
                    <a:pt x="74" y="0"/>
                  </a:lnTo>
                  <a:lnTo>
                    <a:pt x="59" y="1"/>
                  </a:lnTo>
                  <a:lnTo>
                    <a:pt x="45" y="3"/>
                  </a:lnTo>
                  <a:lnTo>
                    <a:pt x="33" y="7"/>
                  </a:lnTo>
                  <a:lnTo>
                    <a:pt x="21" y="13"/>
                  </a:lnTo>
                  <a:lnTo>
                    <a:pt x="13" y="18"/>
                  </a:lnTo>
                  <a:lnTo>
                    <a:pt x="6" y="26"/>
                  </a:lnTo>
                  <a:lnTo>
                    <a:pt x="4" y="29"/>
                  </a:lnTo>
                  <a:lnTo>
                    <a:pt x="1" y="34"/>
                  </a:lnTo>
                  <a:lnTo>
                    <a:pt x="0" y="37"/>
                  </a:lnTo>
                  <a:lnTo>
                    <a:pt x="0" y="42"/>
                  </a:lnTo>
                  <a:lnTo>
                    <a:pt x="0" y="47"/>
                  </a:lnTo>
                  <a:lnTo>
                    <a:pt x="1" y="50"/>
                  </a:lnTo>
                  <a:lnTo>
                    <a:pt x="4" y="55"/>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46" name="Freeform 416"/>
            <p:cNvSpPr>
              <a:spLocks/>
            </p:cNvSpPr>
            <p:nvPr/>
          </p:nvSpPr>
          <p:spPr bwMode="auto">
            <a:xfrm>
              <a:off x="5616575" y="3568700"/>
              <a:ext cx="100013" cy="14288"/>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47" name="Freeform 417"/>
            <p:cNvSpPr>
              <a:spLocks/>
            </p:cNvSpPr>
            <p:nvPr/>
          </p:nvSpPr>
          <p:spPr bwMode="auto">
            <a:xfrm>
              <a:off x="5710238" y="3514725"/>
              <a:ext cx="57150" cy="33338"/>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9"/>
                  </a:lnTo>
                  <a:lnTo>
                    <a:pt x="146" y="34"/>
                  </a:lnTo>
                  <a:lnTo>
                    <a:pt x="144" y="31"/>
                  </a:lnTo>
                  <a:lnTo>
                    <a:pt x="141" y="26"/>
                  </a:lnTo>
                  <a:lnTo>
                    <a:pt x="135" y="19"/>
                  </a:lnTo>
                  <a:lnTo>
                    <a:pt x="126" y="13"/>
                  </a:lnTo>
                  <a:lnTo>
                    <a:pt x="115" y="8"/>
                  </a:lnTo>
                  <a:lnTo>
                    <a:pt x="102" y="3"/>
                  </a:lnTo>
                  <a:lnTo>
                    <a:pt x="88" y="1"/>
                  </a:lnTo>
                  <a:lnTo>
                    <a:pt x="74" y="0"/>
                  </a:lnTo>
                  <a:lnTo>
                    <a:pt x="59" y="1"/>
                  </a:lnTo>
                  <a:lnTo>
                    <a:pt x="45" y="3"/>
                  </a:lnTo>
                  <a:lnTo>
                    <a:pt x="33" y="8"/>
                  </a:lnTo>
                  <a:lnTo>
                    <a:pt x="21" y="13"/>
                  </a:lnTo>
                  <a:lnTo>
                    <a:pt x="13" y="19"/>
                  </a:lnTo>
                  <a:lnTo>
                    <a:pt x="6" y="26"/>
                  </a:lnTo>
                  <a:lnTo>
                    <a:pt x="4" y="31"/>
                  </a:lnTo>
                  <a:lnTo>
                    <a:pt x="1" y="34"/>
                  </a:lnTo>
                  <a:lnTo>
                    <a:pt x="0" y="39"/>
                  </a:lnTo>
                  <a:lnTo>
                    <a:pt x="0" y="42"/>
                  </a:lnTo>
                  <a:lnTo>
                    <a:pt x="0" y="47"/>
                  </a:lnTo>
                  <a:lnTo>
                    <a:pt x="1" y="52"/>
                  </a:lnTo>
                  <a:lnTo>
                    <a:pt x="4" y="55"/>
                  </a:lnTo>
                  <a:lnTo>
                    <a:pt x="6" y="59"/>
                  </a:lnTo>
                  <a:lnTo>
                    <a:pt x="13" y="66"/>
                  </a:lnTo>
                  <a:lnTo>
                    <a:pt x="21" y="73"/>
                  </a:lnTo>
                  <a:lnTo>
                    <a:pt x="33" y="77"/>
                  </a:lnTo>
                  <a:lnTo>
                    <a:pt x="45" y="81"/>
                  </a:lnTo>
                  <a:lnTo>
                    <a:pt x="59" y="83"/>
                  </a:lnTo>
                  <a:lnTo>
                    <a:pt x="74" y="85"/>
                  </a:lnTo>
                  <a:lnTo>
                    <a:pt x="88" y="83"/>
                  </a:lnTo>
                  <a:lnTo>
                    <a:pt x="102" y="81"/>
                  </a:lnTo>
                  <a:lnTo>
                    <a:pt x="115" y="77"/>
                  </a:lnTo>
                  <a:lnTo>
                    <a:pt x="126" y="73"/>
                  </a:lnTo>
                  <a:lnTo>
                    <a:pt x="135" y="66"/>
                  </a:lnTo>
                  <a:lnTo>
                    <a:pt x="141" y="59"/>
                  </a:lnTo>
                  <a:lnTo>
                    <a:pt x="144" y="55"/>
                  </a:lnTo>
                  <a:lnTo>
                    <a:pt x="146" y="52"/>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48" name="Freeform 418"/>
            <p:cNvSpPr>
              <a:spLocks/>
            </p:cNvSpPr>
            <p:nvPr/>
          </p:nvSpPr>
          <p:spPr bwMode="auto">
            <a:xfrm>
              <a:off x="5616575" y="3524250"/>
              <a:ext cx="100013" cy="14288"/>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49" name="Freeform 419"/>
            <p:cNvSpPr>
              <a:spLocks/>
            </p:cNvSpPr>
            <p:nvPr/>
          </p:nvSpPr>
          <p:spPr bwMode="auto">
            <a:xfrm>
              <a:off x="5710238" y="347027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0 h 84"/>
                <a:gd name="T20" fmla="*/ 2147483647 w 147"/>
                <a:gd name="T21" fmla="*/ 0 h 84"/>
                <a:gd name="T22" fmla="*/ 2147483647 w 147"/>
                <a:gd name="T23" fmla="*/ 0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3"/>
                  </a:moveTo>
                  <a:lnTo>
                    <a:pt x="147" y="38"/>
                  </a:lnTo>
                  <a:lnTo>
                    <a:pt x="146" y="33"/>
                  </a:lnTo>
                  <a:lnTo>
                    <a:pt x="144" y="30"/>
                  </a:lnTo>
                  <a:lnTo>
                    <a:pt x="141" y="26"/>
                  </a:lnTo>
                  <a:lnTo>
                    <a:pt x="135" y="19"/>
                  </a:lnTo>
                  <a:lnTo>
                    <a:pt x="126" y="12"/>
                  </a:lnTo>
                  <a:lnTo>
                    <a:pt x="115" y="7"/>
                  </a:lnTo>
                  <a:lnTo>
                    <a:pt x="102" y="4"/>
                  </a:lnTo>
                  <a:lnTo>
                    <a:pt x="88" y="0"/>
                  </a:lnTo>
                  <a:lnTo>
                    <a:pt x="74" y="0"/>
                  </a:lnTo>
                  <a:lnTo>
                    <a:pt x="59" y="0"/>
                  </a:lnTo>
                  <a:lnTo>
                    <a:pt x="45" y="4"/>
                  </a:lnTo>
                  <a:lnTo>
                    <a:pt x="33" y="7"/>
                  </a:lnTo>
                  <a:lnTo>
                    <a:pt x="21" y="12"/>
                  </a:lnTo>
                  <a:lnTo>
                    <a:pt x="13" y="19"/>
                  </a:lnTo>
                  <a:lnTo>
                    <a:pt x="6" y="26"/>
                  </a:lnTo>
                  <a:lnTo>
                    <a:pt x="4" y="30"/>
                  </a:lnTo>
                  <a:lnTo>
                    <a:pt x="1" y="33"/>
                  </a:lnTo>
                  <a:lnTo>
                    <a:pt x="0" y="38"/>
                  </a:lnTo>
                  <a:lnTo>
                    <a:pt x="0" y="43"/>
                  </a:lnTo>
                  <a:lnTo>
                    <a:pt x="0" y="46"/>
                  </a:lnTo>
                  <a:lnTo>
                    <a:pt x="1" y="51"/>
                  </a:lnTo>
                  <a:lnTo>
                    <a:pt x="4" y="54"/>
                  </a:lnTo>
                  <a:lnTo>
                    <a:pt x="6" y="59"/>
                  </a:lnTo>
                  <a:lnTo>
                    <a:pt x="13" y="66"/>
                  </a:lnTo>
                  <a:lnTo>
                    <a:pt x="21" y="72"/>
                  </a:lnTo>
                  <a:lnTo>
                    <a:pt x="33" y="77"/>
                  </a:lnTo>
                  <a:lnTo>
                    <a:pt x="45" y="81"/>
                  </a:lnTo>
                  <a:lnTo>
                    <a:pt x="59" y="84"/>
                  </a:lnTo>
                  <a:lnTo>
                    <a:pt x="74" y="84"/>
                  </a:lnTo>
                  <a:lnTo>
                    <a:pt x="88" y="84"/>
                  </a:lnTo>
                  <a:lnTo>
                    <a:pt x="102" y="81"/>
                  </a:lnTo>
                  <a:lnTo>
                    <a:pt x="115" y="77"/>
                  </a:lnTo>
                  <a:lnTo>
                    <a:pt x="126" y="72"/>
                  </a:lnTo>
                  <a:lnTo>
                    <a:pt x="135" y="66"/>
                  </a:lnTo>
                  <a:lnTo>
                    <a:pt x="141" y="59"/>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50" name="Freeform 420"/>
            <p:cNvSpPr>
              <a:spLocks/>
            </p:cNvSpPr>
            <p:nvPr/>
          </p:nvSpPr>
          <p:spPr bwMode="auto">
            <a:xfrm>
              <a:off x="5616575" y="3479800"/>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51" name="Freeform 421"/>
            <p:cNvSpPr>
              <a:spLocks/>
            </p:cNvSpPr>
            <p:nvPr/>
          </p:nvSpPr>
          <p:spPr bwMode="auto">
            <a:xfrm>
              <a:off x="5710238" y="342582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8"/>
                  </a:lnTo>
                  <a:lnTo>
                    <a:pt x="126" y="13"/>
                  </a:lnTo>
                  <a:lnTo>
                    <a:pt x="115" y="7"/>
                  </a:lnTo>
                  <a:lnTo>
                    <a:pt x="102" y="3"/>
                  </a:lnTo>
                  <a:lnTo>
                    <a:pt x="88" y="1"/>
                  </a:lnTo>
                  <a:lnTo>
                    <a:pt x="74" y="0"/>
                  </a:lnTo>
                  <a:lnTo>
                    <a:pt x="59" y="1"/>
                  </a:lnTo>
                  <a:lnTo>
                    <a:pt x="45" y="3"/>
                  </a:lnTo>
                  <a:lnTo>
                    <a:pt x="33" y="7"/>
                  </a:lnTo>
                  <a:lnTo>
                    <a:pt x="21" y="13"/>
                  </a:lnTo>
                  <a:lnTo>
                    <a:pt x="13" y="18"/>
                  </a:lnTo>
                  <a:lnTo>
                    <a:pt x="6" y="26"/>
                  </a:lnTo>
                  <a:lnTo>
                    <a:pt x="4" y="29"/>
                  </a:lnTo>
                  <a:lnTo>
                    <a:pt x="1" y="34"/>
                  </a:lnTo>
                  <a:lnTo>
                    <a:pt x="0" y="37"/>
                  </a:lnTo>
                  <a:lnTo>
                    <a:pt x="0" y="42"/>
                  </a:lnTo>
                  <a:lnTo>
                    <a:pt x="0" y="47"/>
                  </a:lnTo>
                  <a:lnTo>
                    <a:pt x="1" y="50"/>
                  </a:lnTo>
                  <a:lnTo>
                    <a:pt x="4" y="55"/>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52" name="Freeform 422"/>
            <p:cNvSpPr>
              <a:spLocks/>
            </p:cNvSpPr>
            <p:nvPr/>
          </p:nvSpPr>
          <p:spPr bwMode="auto">
            <a:xfrm>
              <a:off x="5616575" y="3435350"/>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53" name="Freeform 423"/>
            <p:cNvSpPr>
              <a:spLocks/>
            </p:cNvSpPr>
            <p:nvPr/>
          </p:nvSpPr>
          <p:spPr bwMode="auto">
            <a:xfrm>
              <a:off x="5710238" y="3381375"/>
              <a:ext cx="57150" cy="33338"/>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9"/>
                  </a:lnTo>
                  <a:lnTo>
                    <a:pt x="146" y="34"/>
                  </a:lnTo>
                  <a:lnTo>
                    <a:pt x="144" y="30"/>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30"/>
                  </a:lnTo>
                  <a:lnTo>
                    <a:pt x="1" y="34"/>
                  </a:lnTo>
                  <a:lnTo>
                    <a:pt x="0" y="39"/>
                  </a:lnTo>
                  <a:lnTo>
                    <a:pt x="0" y="42"/>
                  </a:lnTo>
                  <a:lnTo>
                    <a:pt x="0" y="47"/>
                  </a:lnTo>
                  <a:lnTo>
                    <a:pt x="1" y="50"/>
                  </a:lnTo>
                  <a:lnTo>
                    <a:pt x="4" y="55"/>
                  </a:lnTo>
                  <a:lnTo>
                    <a:pt x="6" y="59"/>
                  </a:lnTo>
                  <a:lnTo>
                    <a:pt x="13" y="66"/>
                  </a:lnTo>
                  <a:lnTo>
                    <a:pt x="21" y="72"/>
                  </a:lnTo>
                  <a:lnTo>
                    <a:pt x="33" y="77"/>
                  </a:lnTo>
                  <a:lnTo>
                    <a:pt x="45" y="81"/>
                  </a:lnTo>
                  <a:lnTo>
                    <a:pt x="59" y="83"/>
                  </a:lnTo>
                  <a:lnTo>
                    <a:pt x="74" y="85"/>
                  </a:lnTo>
                  <a:lnTo>
                    <a:pt x="88" y="83"/>
                  </a:lnTo>
                  <a:lnTo>
                    <a:pt x="102" y="81"/>
                  </a:lnTo>
                  <a:lnTo>
                    <a:pt x="115" y="77"/>
                  </a:lnTo>
                  <a:lnTo>
                    <a:pt x="126" y="72"/>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54" name="Freeform 424"/>
            <p:cNvSpPr>
              <a:spLocks/>
            </p:cNvSpPr>
            <p:nvPr/>
          </p:nvSpPr>
          <p:spPr bwMode="auto">
            <a:xfrm>
              <a:off x="5616575" y="3390900"/>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55" name="Freeform 425"/>
            <p:cNvSpPr>
              <a:spLocks/>
            </p:cNvSpPr>
            <p:nvPr/>
          </p:nvSpPr>
          <p:spPr bwMode="auto">
            <a:xfrm>
              <a:off x="5710238" y="333692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0 h 84"/>
                <a:gd name="T20" fmla="*/ 2147483647 w 147"/>
                <a:gd name="T21" fmla="*/ 0 h 84"/>
                <a:gd name="T22" fmla="*/ 2147483647 w 147"/>
                <a:gd name="T23" fmla="*/ 0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1"/>
                  </a:moveTo>
                  <a:lnTo>
                    <a:pt x="147" y="38"/>
                  </a:lnTo>
                  <a:lnTo>
                    <a:pt x="146" y="33"/>
                  </a:lnTo>
                  <a:lnTo>
                    <a:pt x="144" y="30"/>
                  </a:lnTo>
                  <a:lnTo>
                    <a:pt x="141" y="25"/>
                  </a:lnTo>
                  <a:lnTo>
                    <a:pt x="135" y="18"/>
                  </a:lnTo>
                  <a:lnTo>
                    <a:pt x="126" y="12"/>
                  </a:lnTo>
                  <a:lnTo>
                    <a:pt x="115" y="7"/>
                  </a:lnTo>
                  <a:lnTo>
                    <a:pt x="102" y="3"/>
                  </a:lnTo>
                  <a:lnTo>
                    <a:pt x="88" y="0"/>
                  </a:lnTo>
                  <a:lnTo>
                    <a:pt x="74" y="0"/>
                  </a:lnTo>
                  <a:lnTo>
                    <a:pt x="59" y="0"/>
                  </a:lnTo>
                  <a:lnTo>
                    <a:pt x="45" y="3"/>
                  </a:lnTo>
                  <a:lnTo>
                    <a:pt x="33" y="7"/>
                  </a:lnTo>
                  <a:lnTo>
                    <a:pt x="21" y="12"/>
                  </a:lnTo>
                  <a:lnTo>
                    <a:pt x="13" y="18"/>
                  </a:lnTo>
                  <a:lnTo>
                    <a:pt x="6" y="25"/>
                  </a:lnTo>
                  <a:lnTo>
                    <a:pt x="4" y="30"/>
                  </a:lnTo>
                  <a:lnTo>
                    <a:pt x="1" y="33"/>
                  </a:lnTo>
                  <a:lnTo>
                    <a:pt x="0" y="38"/>
                  </a:lnTo>
                  <a:lnTo>
                    <a:pt x="0" y="41"/>
                  </a:lnTo>
                  <a:lnTo>
                    <a:pt x="0" y="46"/>
                  </a:lnTo>
                  <a:lnTo>
                    <a:pt x="1" y="51"/>
                  </a:lnTo>
                  <a:lnTo>
                    <a:pt x="4" y="54"/>
                  </a:lnTo>
                  <a:lnTo>
                    <a:pt x="6" y="58"/>
                  </a:lnTo>
                  <a:lnTo>
                    <a:pt x="13" y="65"/>
                  </a:lnTo>
                  <a:lnTo>
                    <a:pt x="21" y="72"/>
                  </a:lnTo>
                  <a:lnTo>
                    <a:pt x="33" y="77"/>
                  </a:lnTo>
                  <a:lnTo>
                    <a:pt x="45" y="80"/>
                  </a:lnTo>
                  <a:lnTo>
                    <a:pt x="59" y="84"/>
                  </a:lnTo>
                  <a:lnTo>
                    <a:pt x="74" y="84"/>
                  </a:lnTo>
                  <a:lnTo>
                    <a:pt x="88" y="84"/>
                  </a:lnTo>
                  <a:lnTo>
                    <a:pt x="102" y="80"/>
                  </a:lnTo>
                  <a:lnTo>
                    <a:pt x="115" y="77"/>
                  </a:lnTo>
                  <a:lnTo>
                    <a:pt x="126" y="72"/>
                  </a:lnTo>
                  <a:lnTo>
                    <a:pt x="135" y="65"/>
                  </a:lnTo>
                  <a:lnTo>
                    <a:pt x="141" y="58"/>
                  </a:lnTo>
                  <a:lnTo>
                    <a:pt x="144" y="54"/>
                  </a:lnTo>
                  <a:lnTo>
                    <a:pt x="146" y="51"/>
                  </a:lnTo>
                  <a:lnTo>
                    <a:pt x="147" y="46"/>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156" name="Freeform 426"/>
            <p:cNvSpPr>
              <a:spLocks/>
            </p:cNvSpPr>
            <p:nvPr/>
          </p:nvSpPr>
          <p:spPr bwMode="auto">
            <a:xfrm>
              <a:off x="5616575" y="3346450"/>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57" name="Freeform 427"/>
            <p:cNvSpPr>
              <a:spLocks/>
            </p:cNvSpPr>
            <p:nvPr/>
          </p:nvSpPr>
          <p:spPr bwMode="auto">
            <a:xfrm>
              <a:off x="5710238" y="329247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3"/>
                  </a:lnTo>
                  <a:lnTo>
                    <a:pt x="144" y="29"/>
                  </a:lnTo>
                  <a:lnTo>
                    <a:pt x="141" y="26"/>
                  </a:lnTo>
                  <a:lnTo>
                    <a:pt x="135" y="18"/>
                  </a:lnTo>
                  <a:lnTo>
                    <a:pt x="126" y="11"/>
                  </a:lnTo>
                  <a:lnTo>
                    <a:pt x="115" y="7"/>
                  </a:lnTo>
                  <a:lnTo>
                    <a:pt x="102" y="3"/>
                  </a:lnTo>
                  <a:lnTo>
                    <a:pt x="88" y="1"/>
                  </a:lnTo>
                  <a:lnTo>
                    <a:pt x="74" y="0"/>
                  </a:lnTo>
                  <a:lnTo>
                    <a:pt x="59" y="1"/>
                  </a:lnTo>
                  <a:lnTo>
                    <a:pt x="45" y="3"/>
                  </a:lnTo>
                  <a:lnTo>
                    <a:pt x="33" y="7"/>
                  </a:lnTo>
                  <a:lnTo>
                    <a:pt x="21" y="11"/>
                  </a:lnTo>
                  <a:lnTo>
                    <a:pt x="13" y="18"/>
                  </a:lnTo>
                  <a:lnTo>
                    <a:pt x="6" y="26"/>
                  </a:lnTo>
                  <a:lnTo>
                    <a:pt x="4" y="29"/>
                  </a:lnTo>
                  <a:lnTo>
                    <a:pt x="1" y="33"/>
                  </a:lnTo>
                  <a:lnTo>
                    <a:pt x="0" y="37"/>
                  </a:lnTo>
                  <a:lnTo>
                    <a:pt x="0" y="42"/>
                  </a:lnTo>
                  <a:lnTo>
                    <a:pt x="0" y="45"/>
                  </a:lnTo>
                  <a:lnTo>
                    <a:pt x="1" y="50"/>
                  </a:lnTo>
                  <a:lnTo>
                    <a:pt x="4" y="54"/>
                  </a:lnTo>
                  <a:lnTo>
                    <a:pt x="6" y="58"/>
                  </a:lnTo>
                  <a:lnTo>
                    <a:pt x="13" y="65"/>
                  </a:lnTo>
                  <a:lnTo>
                    <a:pt x="21" y="71"/>
                  </a:lnTo>
                  <a:lnTo>
                    <a:pt x="33" y="76"/>
                  </a:lnTo>
                  <a:lnTo>
                    <a:pt x="45" y="81"/>
                  </a:lnTo>
                  <a:lnTo>
                    <a:pt x="59" y="83"/>
                  </a:lnTo>
                  <a:lnTo>
                    <a:pt x="74" y="84"/>
                  </a:lnTo>
                  <a:lnTo>
                    <a:pt x="88" y="83"/>
                  </a:lnTo>
                  <a:lnTo>
                    <a:pt x="102" y="81"/>
                  </a:lnTo>
                  <a:lnTo>
                    <a:pt x="115" y="76"/>
                  </a:lnTo>
                  <a:lnTo>
                    <a:pt x="126" y="71"/>
                  </a:lnTo>
                  <a:lnTo>
                    <a:pt x="135" y="65"/>
                  </a:lnTo>
                  <a:lnTo>
                    <a:pt x="141" y="58"/>
                  </a:lnTo>
                  <a:lnTo>
                    <a:pt x="144" y="54"/>
                  </a:lnTo>
                  <a:lnTo>
                    <a:pt x="146" y="50"/>
                  </a:lnTo>
                  <a:lnTo>
                    <a:pt x="147" y="45"/>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58" name="Freeform 428"/>
            <p:cNvSpPr>
              <a:spLocks/>
            </p:cNvSpPr>
            <p:nvPr/>
          </p:nvSpPr>
          <p:spPr bwMode="auto">
            <a:xfrm>
              <a:off x="5616575" y="3302000"/>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59" name="Freeform 429"/>
            <p:cNvSpPr>
              <a:spLocks/>
            </p:cNvSpPr>
            <p:nvPr/>
          </p:nvSpPr>
          <p:spPr bwMode="auto">
            <a:xfrm>
              <a:off x="5710238" y="3246438"/>
              <a:ext cx="57150" cy="34925"/>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29"/>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29"/>
                  </a:lnTo>
                  <a:lnTo>
                    <a:pt x="1" y="34"/>
                  </a:lnTo>
                  <a:lnTo>
                    <a:pt x="0" y="38"/>
                  </a:lnTo>
                  <a:lnTo>
                    <a:pt x="0" y="42"/>
                  </a:lnTo>
                  <a:lnTo>
                    <a:pt x="0" y="47"/>
                  </a:lnTo>
                  <a:lnTo>
                    <a:pt x="1" y="50"/>
                  </a:lnTo>
                  <a:lnTo>
                    <a:pt x="4" y="55"/>
                  </a:lnTo>
                  <a:lnTo>
                    <a:pt x="6" y="59"/>
                  </a:lnTo>
                  <a:lnTo>
                    <a:pt x="13" y="66"/>
                  </a:lnTo>
                  <a:lnTo>
                    <a:pt x="21" y="72"/>
                  </a:lnTo>
                  <a:lnTo>
                    <a:pt x="33" y="77"/>
                  </a:lnTo>
                  <a:lnTo>
                    <a:pt x="45" y="81"/>
                  </a:lnTo>
                  <a:lnTo>
                    <a:pt x="59" y="83"/>
                  </a:lnTo>
                  <a:lnTo>
                    <a:pt x="74" y="84"/>
                  </a:lnTo>
                  <a:lnTo>
                    <a:pt x="88" y="83"/>
                  </a:lnTo>
                  <a:lnTo>
                    <a:pt x="102" y="81"/>
                  </a:lnTo>
                  <a:lnTo>
                    <a:pt x="115" y="77"/>
                  </a:lnTo>
                  <a:lnTo>
                    <a:pt x="126" y="72"/>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60" name="Freeform 430"/>
            <p:cNvSpPr>
              <a:spLocks/>
            </p:cNvSpPr>
            <p:nvPr/>
          </p:nvSpPr>
          <p:spPr bwMode="auto">
            <a:xfrm>
              <a:off x="5616575" y="3257550"/>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61" name="Freeform 431"/>
            <p:cNvSpPr>
              <a:spLocks/>
            </p:cNvSpPr>
            <p:nvPr/>
          </p:nvSpPr>
          <p:spPr bwMode="auto">
            <a:xfrm>
              <a:off x="5710238" y="3201988"/>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9"/>
                  </a:lnTo>
                  <a:lnTo>
                    <a:pt x="146" y="34"/>
                  </a:lnTo>
                  <a:lnTo>
                    <a:pt x="144" y="31"/>
                  </a:lnTo>
                  <a:lnTo>
                    <a:pt x="141" y="26"/>
                  </a:lnTo>
                  <a:lnTo>
                    <a:pt x="135" y="19"/>
                  </a:lnTo>
                  <a:lnTo>
                    <a:pt x="126" y="13"/>
                  </a:lnTo>
                  <a:lnTo>
                    <a:pt x="115" y="8"/>
                  </a:lnTo>
                  <a:lnTo>
                    <a:pt x="102" y="4"/>
                  </a:lnTo>
                  <a:lnTo>
                    <a:pt x="88" y="1"/>
                  </a:lnTo>
                  <a:lnTo>
                    <a:pt x="74" y="0"/>
                  </a:lnTo>
                  <a:lnTo>
                    <a:pt x="59" y="1"/>
                  </a:lnTo>
                  <a:lnTo>
                    <a:pt x="45" y="4"/>
                  </a:lnTo>
                  <a:lnTo>
                    <a:pt x="33" y="8"/>
                  </a:lnTo>
                  <a:lnTo>
                    <a:pt x="21" y="13"/>
                  </a:lnTo>
                  <a:lnTo>
                    <a:pt x="13" y="19"/>
                  </a:lnTo>
                  <a:lnTo>
                    <a:pt x="6" y="26"/>
                  </a:lnTo>
                  <a:lnTo>
                    <a:pt x="4" y="31"/>
                  </a:lnTo>
                  <a:lnTo>
                    <a:pt x="1" y="34"/>
                  </a:lnTo>
                  <a:lnTo>
                    <a:pt x="0" y="39"/>
                  </a:lnTo>
                  <a:lnTo>
                    <a:pt x="0" y="42"/>
                  </a:lnTo>
                  <a:lnTo>
                    <a:pt x="0" y="47"/>
                  </a:lnTo>
                  <a:lnTo>
                    <a:pt x="1" y="51"/>
                  </a:lnTo>
                  <a:lnTo>
                    <a:pt x="4" y="55"/>
                  </a:lnTo>
                  <a:lnTo>
                    <a:pt x="6" y="59"/>
                  </a:lnTo>
                  <a:lnTo>
                    <a:pt x="13" y="66"/>
                  </a:lnTo>
                  <a:lnTo>
                    <a:pt x="21" y="73"/>
                  </a:lnTo>
                  <a:lnTo>
                    <a:pt x="33" y="78"/>
                  </a:lnTo>
                  <a:lnTo>
                    <a:pt x="45" y="81"/>
                  </a:lnTo>
                  <a:lnTo>
                    <a:pt x="59" y="84"/>
                  </a:lnTo>
                  <a:lnTo>
                    <a:pt x="74" y="85"/>
                  </a:lnTo>
                  <a:lnTo>
                    <a:pt x="88" y="84"/>
                  </a:lnTo>
                  <a:lnTo>
                    <a:pt x="102" y="81"/>
                  </a:lnTo>
                  <a:lnTo>
                    <a:pt x="115" y="78"/>
                  </a:lnTo>
                  <a:lnTo>
                    <a:pt x="126" y="73"/>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62" name="Freeform 432"/>
            <p:cNvSpPr>
              <a:spLocks/>
            </p:cNvSpPr>
            <p:nvPr/>
          </p:nvSpPr>
          <p:spPr bwMode="auto">
            <a:xfrm>
              <a:off x="5616575" y="3211513"/>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63" name="Freeform 433"/>
            <p:cNvSpPr>
              <a:spLocks/>
            </p:cNvSpPr>
            <p:nvPr/>
          </p:nvSpPr>
          <p:spPr bwMode="auto">
            <a:xfrm>
              <a:off x="5710238" y="3157538"/>
              <a:ext cx="57150" cy="33337"/>
            </a:xfrm>
            <a:custGeom>
              <a:avLst/>
              <a:gdLst>
                <a:gd name="T0" fmla="*/ 2147483647 w 147"/>
                <a:gd name="T1" fmla="*/ 2147483647 h 83"/>
                <a:gd name="T2" fmla="*/ 2147483647 w 147"/>
                <a:gd name="T3" fmla="*/ 2147483647 h 83"/>
                <a:gd name="T4" fmla="*/ 2147483647 w 147"/>
                <a:gd name="T5" fmla="*/ 2147483647 h 83"/>
                <a:gd name="T6" fmla="*/ 2147483647 w 147"/>
                <a:gd name="T7" fmla="*/ 2147483647 h 83"/>
                <a:gd name="T8" fmla="*/ 2147483647 w 147"/>
                <a:gd name="T9" fmla="*/ 2147483647 h 83"/>
                <a:gd name="T10" fmla="*/ 2147483647 w 147"/>
                <a:gd name="T11" fmla="*/ 2147483647 h 83"/>
                <a:gd name="T12" fmla="*/ 2147483647 w 147"/>
                <a:gd name="T13" fmla="*/ 2147483647 h 83"/>
                <a:gd name="T14" fmla="*/ 2147483647 w 147"/>
                <a:gd name="T15" fmla="*/ 2147483647 h 83"/>
                <a:gd name="T16" fmla="*/ 2147483647 w 147"/>
                <a:gd name="T17" fmla="*/ 2147483647 h 83"/>
                <a:gd name="T18" fmla="*/ 2147483647 w 147"/>
                <a:gd name="T19" fmla="*/ 0 h 83"/>
                <a:gd name="T20" fmla="*/ 2147483647 w 147"/>
                <a:gd name="T21" fmla="*/ 0 h 83"/>
                <a:gd name="T22" fmla="*/ 2147483647 w 147"/>
                <a:gd name="T23" fmla="*/ 0 h 83"/>
                <a:gd name="T24" fmla="*/ 2147483647 w 147"/>
                <a:gd name="T25" fmla="*/ 2147483647 h 83"/>
                <a:gd name="T26" fmla="*/ 2147483647 w 147"/>
                <a:gd name="T27" fmla="*/ 2147483647 h 83"/>
                <a:gd name="T28" fmla="*/ 2147483647 w 147"/>
                <a:gd name="T29" fmla="*/ 2147483647 h 83"/>
                <a:gd name="T30" fmla="*/ 2147483647 w 147"/>
                <a:gd name="T31" fmla="*/ 2147483647 h 83"/>
                <a:gd name="T32" fmla="*/ 2147483647 w 147"/>
                <a:gd name="T33" fmla="*/ 2147483647 h 83"/>
                <a:gd name="T34" fmla="*/ 2147483647 w 147"/>
                <a:gd name="T35" fmla="*/ 2147483647 h 83"/>
                <a:gd name="T36" fmla="*/ 2147483647 w 147"/>
                <a:gd name="T37" fmla="*/ 2147483647 h 83"/>
                <a:gd name="T38" fmla="*/ 0 w 147"/>
                <a:gd name="T39" fmla="*/ 2147483647 h 83"/>
                <a:gd name="T40" fmla="*/ 0 w 147"/>
                <a:gd name="T41" fmla="*/ 2147483647 h 83"/>
                <a:gd name="T42" fmla="*/ 0 w 147"/>
                <a:gd name="T43" fmla="*/ 2147483647 h 83"/>
                <a:gd name="T44" fmla="*/ 2147483647 w 147"/>
                <a:gd name="T45" fmla="*/ 2147483647 h 83"/>
                <a:gd name="T46" fmla="*/ 2147483647 w 147"/>
                <a:gd name="T47" fmla="*/ 2147483647 h 83"/>
                <a:gd name="T48" fmla="*/ 2147483647 w 147"/>
                <a:gd name="T49" fmla="*/ 2147483647 h 83"/>
                <a:gd name="T50" fmla="*/ 2147483647 w 147"/>
                <a:gd name="T51" fmla="*/ 2147483647 h 83"/>
                <a:gd name="T52" fmla="*/ 2147483647 w 147"/>
                <a:gd name="T53" fmla="*/ 2147483647 h 83"/>
                <a:gd name="T54" fmla="*/ 2147483647 w 147"/>
                <a:gd name="T55" fmla="*/ 2147483647 h 83"/>
                <a:gd name="T56" fmla="*/ 2147483647 w 147"/>
                <a:gd name="T57" fmla="*/ 2147483647 h 83"/>
                <a:gd name="T58" fmla="*/ 2147483647 w 147"/>
                <a:gd name="T59" fmla="*/ 2147483647 h 83"/>
                <a:gd name="T60" fmla="*/ 2147483647 w 147"/>
                <a:gd name="T61" fmla="*/ 2147483647 h 83"/>
                <a:gd name="T62" fmla="*/ 2147483647 w 147"/>
                <a:gd name="T63" fmla="*/ 2147483647 h 83"/>
                <a:gd name="T64" fmla="*/ 2147483647 w 147"/>
                <a:gd name="T65" fmla="*/ 2147483647 h 83"/>
                <a:gd name="T66" fmla="*/ 2147483647 w 147"/>
                <a:gd name="T67" fmla="*/ 2147483647 h 83"/>
                <a:gd name="T68" fmla="*/ 2147483647 w 147"/>
                <a:gd name="T69" fmla="*/ 2147483647 h 83"/>
                <a:gd name="T70" fmla="*/ 2147483647 w 147"/>
                <a:gd name="T71" fmla="*/ 2147483647 h 83"/>
                <a:gd name="T72" fmla="*/ 2147483647 w 147"/>
                <a:gd name="T73" fmla="*/ 2147483647 h 83"/>
                <a:gd name="T74" fmla="*/ 2147483647 w 147"/>
                <a:gd name="T75" fmla="*/ 2147483647 h 83"/>
                <a:gd name="T76" fmla="*/ 2147483647 w 147"/>
                <a:gd name="T77" fmla="*/ 2147483647 h 83"/>
                <a:gd name="T78" fmla="*/ 2147483647 w 147"/>
                <a:gd name="T79" fmla="*/ 2147483647 h 83"/>
                <a:gd name="T80" fmla="*/ 2147483647 w 147"/>
                <a:gd name="T81" fmla="*/ 2147483647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1"/>
                  </a:moveTo>
                  <a:lnTo>
                    <a:pt x="147" y="37"/>
                  </a:lnTo>
                  <a:lnTo>
                    <a:pt x="146" y="33"/>
                  </a:lnTo>
                  <a:lnTo>
                    <a:pt x="144" y="29"/>
                  </a:lnTo>
                  <a:lnTo>
                    <a:pt x="141" y="25"/>
                  </a:lnTo>
                  <a:lnTo>
                    <a:pt x="135" y="17"/>
                  </a:lnTo>
                  <a:lnTo>
                    <a:pt x="126" y="11"/>
                  </a:lnTo>
                  <a:lnTo>
                    <a:pt x="115" y="7"/>
                  </a:lnTo>
                  <a:lnTo>
                    <a:pt x="102" y="2"/>
                  </a:lnTo>
                  <a:lnTo>
                    <a:pt x="88" y="0"/>
                  </a:lnTo>
                  <a:lnTo>
                    <a:pt x="74" y="0"/>
                  </a:lnTo>
                  <a:lnTo>
                    <a:pt x="59" y="0"/>
                  </a:lnTo>
                  <a:lnTo>
                    <a:pt x="45" y="2"/>
                  </a:lnTo>
                  <a:lnTo>
                    <a:pt x="33" y="7"/>
                  </a:lnTo>
                  <a:lnTo>
                    <a:pt x="21" y="11"/>
                  </a:lnTo>
                  <a:lnTo>
                    <a:pt x="13" y="17"/>
                  </a:lnTo>
                  <a:lnTo>
                    <a:pt x="6" y="25"/>
                  </a:lnTo>
                  <a:lnTo>
                    <a:pt x="4" y="29"/>
                  </a:lnTo>
                  <a:lnTo>
                    <a:pt x="1" y="33"/>
                  </a:lnTo>
                  <a:lnTo>
                    <a:pt x="0" y="37"/>
                  </a:lnTo>
                  <a:lnTo>
                    <a:pt x="0" y="41"/>
                  </a:lnTo>
                  <a:lnTo>
                    <a:pt x="0" y="45"/>
                  </a:lnTo>
                  <a:lnTo>
                    <a:pt x="1" y="50"/>
                  </a:lnTo>
                  <a:lnTo>
                    <a:pt x="4" y="54"/>
                  </a:lnTo>
                  <a:lnTo>
                    <a:pt x="6" y="57"/>
                  </a:lnTo>
                  <a:lnTo>
                    <a:pt x="13" y="65"/>
                  </a:lnTo>
                  <a:lnTo>
                    <a:pt x="21" y="71"/>
                  </a:lnTo>
                  <a:lnTo>
                    <a:pt x="33" y="76"/>
                  </a:lnTo>
                  <a:lnTo>
                    <a:pt x="45" y="81"/>
                  </a:lnTo>
                  <a:lnTo>
                    <a:pt x="59" y="83"/>
                  </a:lnTo>
                  <a:lnTo>
                    <a:pt x="74" y="83"/>
                  </a:lnTo>
                  <a:lnTo>
                    <a:pt x="88" y="83"/>
                  </a:lnTo>
                  <a:lnTo>
                    <a:pt x="102" y="81"/>
                  </a:lnTo>
                  <a:lnTo>
                    <a:pt x="115" y="76"/>
                  </a:lnTo>
                  <a:lnTo>
                    <a:pt x="126" y="71"/>
                  </a:lnTo>
                  <a:lnTo>
                    <a:pt x="135" y="65"/>
                  </a:lnTo>
                  <a:lnTo>
                    <a:pt x="141" y="57"/>
                  </a:lnTo>
                  <a:lnTo>
                    <a:pt x="144" y="54"/>
                  </a:lnTo>
                  <a:lnTo>
                    <a:pt x="146" y="50"/>
                  </a:lnTo>
                  <a:lnTo>
                    <a:pt x="147" y="45"/>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164" name="Freeform 434"/>
            <p:cNvSpPr>
              <a:spLocks/>
            </p:cNvSpPr>
            <p:nvPr/>
          </p:nvSpPr>
          <p:spPr bwMode="auto">
            <a:xfrm>
              <a:off x="5616575" y="3167063"/>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65" name="Freeform 435"/>
            <p:cNvSpPr>
              <a:spLocks/>
            </p:cNvSpPr>
            <p:nvPr/>
          </p:nvSpPr>
          <p:spPr bwMode="auto">
            <a:xfrm>
              <a:off x="5710238" y="3113088"/>
              <a:ext cx="57150" cy="33337"/>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9"/>
                  </a:lnTo>
                  <a:lnTo>
                    <a:pt x="126" y="12"/>
                  </a:lnTo>
                  <a:lnTo>
                    <a:pt x="115" y="7"/>
                  </a:lnTo>
                  <a:lnTo>
                    <a:pt x="102" y="3"/>
                  </a:lnTo>
                  <a:lnTo>
                    <a:pt x="88" y="1"/>
                  </a:lnTo>
                  <a:lnTo>
                    <a:pt x="74" y="0"/>
                  </a:lnTo>
                  <a:lnTo>
                    <a:pt x="59" y="1"/>
                  </a:lnTo>
                  <a:lnTo>
                    <a:pt x="45" y="3"/>
                  </a:lnTo>
                  <a:lnTo>
                    <a:pt x="33" y="7"/>
                  </a:lnTo>
                  <a:lnTo>
                    <a:pt x="21" y="12"/>
                  </a:lnTo>
                  <a:lnTo>
                    <a:pt x="13" y="19"/>
                  </a:lnTo>
                  <a:lnTo>
                    <a:pt x="6" y="26"/>
                  </a:lnTo>
                  <a:lnTo>
                    <a:pt x="4" y="29"/>
                  </a:lnTo>
                  <a:lnTo>
                    <a:pt x="1" y="34"/>
                  </a:lnTo>
                  <a:lnTo>
                    <a:pt x="0" y="37"/>
                  </a:lnTo>
                  <a:lnTo>
                    <a:pt x="0" y="42"/>
                  </a:lnTo>
                  <a:lnTo>
                    <a:pt x="0" y="46"/>
                  </a:lnTo>
                  <a:lnTo>
                    <a:pt x="1" y="50"/>
                  </a:lnTo>
                  <a:lnTo>
                    <a:pt x="4" y="54"/>
                  </a:lnTo>
                  <a:lnTo>
                    <a:pt x="6" y="59"/>
                  </a:lnTo>
                  <a:lnTo>
                    <a:pt x="13" y="66"/>
                  </a:lnTo>
                  <a:lnTo>
                    <a:pt x="21" y="72"/>
                  </a:lnTo>
                  <a:lnTo>
                    <a:pt x="33" y="77"/>
                  </a:lnTo>
                  <a:lnTo>
                    <a:pt x="45" y="81"/>
                  </a:lnTo>
                  <a:lnTo>
                    <a:pt x="59" y="83"/>
                  </a:lnTo>
                  <a:lnTo>
                    <a:pt x="74" y="84"/>
                  </a:lnTo>
                  <a:lnTo>
                    <a:pt x="88" y="83"/>
                  </a:lnTo>
                  <a:lnTo>
                    <a:pt x="102" y="81"/>
                  </a:lnTo>
                  <a:lnTo>
                    <a:pt x="115" y="77"/>
                  </a:lnTo>
                  <a:lnTo>
                    <a:pt x="126" y="72"/>
                  </a:lnTo>
                  <a:lnTo>
                    <a:pt x="135" y="66"/>
                  </a:lnTo>
                  <a:lnTo>
                    <a:pt x="141" y="59"/>
                  </a:lnTo>
                  <a:lnTo>
                    <a:pt x="144" y="54"/>
                  </a:lnTo>
                  <a:lnTo>
                    <a:pt x="146" y="50"/>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66" name="Freeform 436"/>
            <p:cNvSpPr>
              <a:spLocks/>
            </p:cNvSpPr>
            <p:nvPr/>
          </p:nvSpPr>
          <p:spPr bwMode="auto">
            <a:xfrm>
              <a:off x="5616575" y="3122613"/>
              <a:ext cx="100013" cy="14287"/>
            </a:xfrm>
            <a:custGeom>
              <a:avLst/>
              <a:gdLst>
                <a:gd name="T0" fmla="*/ 2147483647 w 252"/>
                <a:gd name="T1" fmla="*/ 2147483647 h 32"/>
                <a:gd name="T2" fmla="*/ 2147483647 w 252"/>
                <a:gd name="T3" fmla="*/ 2147483647 h 32"/>
                <a:gd name="T4" fmla="*/ 2147483647 w 252"/>
                <a:gd name="T5" fmla="*/ 0 h 32"/>
                <a:gd name="T6" fmla="*/ 2147483647 w 252"/>
                <a:gd name="T7" fmla="*/ 0 h 32"/>
                <a:gd name="T8" fmla="*/ 2147483647 w 252"/>
                <a:gd name="T9" fmla="*/ 0 h 32"/>
                <a:gd name="T10" fmla="*/ 2147483647 w 252"/>
                <a:gd name="T11" fmla="*/ 0 h 32"/>
                <a:gd name="T12" fmla="*/ 2147483647 w 252"/>
                <a:gd name="T13" fmla="*/ 0 h 32"/>
                <a:gd name="T14" fmla="*/ 2147483647 w 252"/>
                <a:gd name="T15" fmla="*/ 0 h 32"/>
                <a:gd name="T16" fmla="*/ 2147483647 w 252"/>
                <a:gd name="T17" fmla="*/ 0 h 32"/>
                <a:gd name="T18" fmla="*/ 2147483647 w 252"/>
                <a:gd name="T19" fmla="*/ 0 h 32"/>
                <a:gd name="T20" fmla="*/ 0 w 252"/>
                <a:gd name="T21" fmla="*/ 0 h 32"/>
                <a:gd name="T22" fmla="*/ 0 w 252"/>
                <a:gd name="T23" fmla="*/ 2147483647 h 32"/>
                <a:gd name="T24" fmla="*/ 0 w 252"/>
                <a:gd name="T25" fmla="*/ 2147483647 h 32"/>
                <a:gd name="T26" fmla="*/ 2147483647 w 252"/>
                <a:gd name="T27" fmla="*/ 2147483647 h 32"/>
                <a:gd name="T28" fmla="*/ 2147483647 w 252"/>
                <a:gd name="T29" fmla="*/ 2147483647 h 32"/>
                <a:gd name="T30" fmla="*/ 2147483647 w 252"/>
                <a:gd name="T31" fmla="*/ 2147483647 h 32"/>
                <a:gd name="T32" fmla="*/ 2147483647 w 252"/>
                <a:gd name="T33" fmla="*/ 2147483647 h 32"/>
                <a:gd name="T34" fmla="*/ 2147483647 w 252"/>
                <a:gd name="T35" fmla="*/ 2147483647 h 32"/>
                <a:gd name="T36" fmla="*/ 2147483647 w 252"/>
                <a:gd name="T37" fmla="*/ 2147483647 h 32"/>
                <a:gd name="T38" fmla="*/ 2147483647 w 252"/>
                <a:gd name="T39" fmla="*/ 2147483647 h 32"/>
                <a:gd name="T40" fmla="*/ 2147483647 w 252"/>
                <a:gd name="T41" fmla="*/ 21474836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2"/>
                <a:gd name="T65" fmla="*/ 252 w 252"/>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2">
                  <a:moveTo>
                    <a:pt x="252" y="32"/>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2"/>
                  </a:lnTo>
                  <a:lnTo>
                    <a:pt x="31" y="32"/>
                  </a:lnTo>
                  <a:lnTo>
                    <a:pt x="63" y="32"/>
                  </a:lnTo>
                  <a:lnTo>
                    <a:pt x="95" y="32"/>
                  </a:lnTo>
                  <a:lnTo>
                    <a:pt x="125" y="32"/>
                  </a:lnTo>
                  <a:lnTo>
                    <a:pt x="157" y="32"/>
                  </a:lnTo>
                  <a:lnTo>
                    <a:pt x="189" y="32"/>
                  </a:lnTo>
                  <a:lnTo>
                    <a:pt x="220" y="32"/>
                  </a:lnTo>
                  <a:lnTo>
                    <a:pt x="252" y="32"/>
                  </a:lnTo>
                  <a:close/>
                </a:path>
              </a:pathLst>
            </a:custGeom>
            <a:solidFill>
              <a:srgbClr val="565166"/>
            </a:solidFill>
            <a:ln w="9525">
              <a:noFill/>
              <a:round/>
              <a:headEnd/>
              <a:tailEnd/>
            </a:ln>
          </p:spPr>
          <p:txBody>
            <a:bodyPr/>
            <a:lstStyle/>
            <a:p>
              <a:pPr eaLnBrk="1" hangingPunct="1"/>
              <a:endParaRPr lang="pt-BR" u="none"/>
            </a:p>
          </p:txBody>
        </p:sp>
        <p:sp>
          <p:nvSpPr>
            <p:cNvPr id="460167" name="Freeform 437"/>
            <p:cNvSpPr>
              <a:spLocks/>
            </p:cNvSpPr>
            <p:nvPr/>
          </p:nvSpPr>
          <p:spPr bwMode="auto">
            <a:xfrm>
              <a:off x="5710238" y="3068638"/>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3"/>
                  </a:lnTo>
                  <a:lnTo>
                    <a:pt x="115" y="7"/>
                  </a:lnTo>
                  <a:lnTo>
                    <a:pt x="102" y="4"/>
                  </a:lnTo>
                  <a:lnTo>
                    <a:pt x="88" y="1"/>
                  </a:lnTo>
                  <a:lnTo>
                    <a:pt x="74" y="0"/>
                  </a:lnTo>
                  <a:lnTo>
                    <a:pt x="59" y="1"/>
                  </a:lnTo>
                  <a:lnTo>
                    <a:pt x="45" y="4"/>
                  </a:lnTo>
                  <a:lnTo>
                    <a:pt x="33" y="7"/>
                  </a:lnTo>
                  <a:lnTo>
                    <a:pt x="21" y="13"/>
                  </a:lnTo>
                  <a:lnTo>
                    <a:pt x="13" y="19"/>
                  </a:lnTo>
                  <a:lnTo>
                    <a:pt x="6" y="26"/>
                  </a:lnTo>
                  <a:lnTo>
                    <a:pt x="4" y="30"/>
                  </a:lnTo>
                  <a:lnTo>
                    <a:pt x="1" y="34"/>
                  </a:lnTo>
                  <a:lnTo>
                    <a:pt x="0" y="38"/>
                  </a:lnTo>
                  <a:lnTo>
                    <a:pt x="0" y="42"/>
                  </a:lnTo>
                  <a:lnTo>
                    <a:pt x="0" y="47"/>
                  </a:lnTo>
                  <a:lnTo>
                    <a:pt x="1" y="51"/>
                  </a:lnTo>
                  <a:lnTo>
                    <a:pt x="4" y="55"/>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68" name="Freeform 438"/>
            <p:cNvSpPr>
              <a:spLocks/>
            </p:cNvSpPr>
            <p:nvPr/>
          </p:nvSpPr>
          <p:spPr bwMode="auto">
            <a:xfrm>
              <a:off x="5616575" y="3078163"/>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69" name="Freeform 439"/>
            <p:cNvSpPr>
              <a:spLocks/>
            </p:cNvSpPr>
            <p:nvPr/>
          </p:nvSpPr>
          <p:spPr bwMode="auto">
            <a:xfrm>
              <a:off x="5710238" y="3024188"/>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9"/>
                  </a:lnTo>
                  <a:lnTo>
                    <a:pt x="146" y="35"/>
                  </a:lnTo>
                  <a:lnTo>
                    <a:pt x="144" y="31"/>
                  </a:lnTo>
                  <a:lnTo>
                    <a:pt x="141" y="26"/>
                  </a:lnTo>
                  <a:lnTo>
                    <a:pt x="135" y="19"/>
                  </a:lnTo>
                  <a:lnTo>
                    <a:pt x="126" y="13"/>
                  </a:lnTo>
                  <a:lnTo>
                    <a:pt x="115" y="9"/>
                  </a:lnTo>
                  <a:lnTo>
                    <a:pt x="102" y="4"/>
                  </a:lnTo>
                  <a:lnTo>
                    <a:pt x="88" y="2"/>
                  </a:lnTo>
                  <a:lnTo>
                    <a:pt x="74" y="0"/>
                  </a:lnTo>
                  <a:lnTo>
                    <a:pt x="59" y="2"/>
                  </a:lnTo>
                  <a:lnTo>
                    <a:pt x="45" y="4"/>
                  </a:lnTo>
                  <a:lnTo>
                    <a:pt x="33" y="9"/>
                  </a:lnTo>
                  <a:lnTo>
                    <a:pt x="21" y="13"/>
                  </a:lnTo>
                  <a:lnTo>
                    <a:pt x="13" y="19"/>
                  </a:lnTo>
                  <a:lnTo>
                    <a:pt x="6" y="26"/>
                  </a:lnTo>
                  <a:lnTo>
                    <a:pt x="4" y="31"/>
                  </a:lnTo>
                  <a:lnTo>
                    <a:pt x="1" y="35"/>
                  </a:lnTo>
                  <a:lnTo>
                    <a:pt x="0" y="39"/>
                  </a:lnTo>
                  <a:lnTo>
                    <a:pt x="0" y="43"/>
                  </a:lnTo>
                  <a:lnTo>
                    <a:pt x="0" y="47"/>
                  </a:lnTo>
                  <a:lnTo>
                    <a:pt x="1" y="52"/>
                  </a:lnTo>
                  <a:lnTo>
                    <a:pt x="4" y="56"/>
                  </a:lnTo>
                  <a:lnTo>
                    <a:pt x="6" y="59"/>
                  </a:lnTo>
                  <a:lnTo>
                    <a:pt x="13" y="66"/>
                  </a:lnTo>
                  <a:lnTo>
                    <a:pt x="21" y="73"/>
                  </a:lnTo>
                  <a:lnTo>
                    <a:pt x="33" y="78"/>
                  </a:lnTo>
                  <a:lnTo>
                    <a:pt x="45" y="81"/>
                  </a:lnTo>
                  <a:lnTo>
                    <a:pt x="59" y="84"/>
                  </a:lnTo>
                  <a:lnTo>
                    <a:pt x="74" y="85"/>
                  </a:lnTo>
                  <a:lnTo>
                    <a:pt x="88" y="84"/>
                  </a:lnTo>
                  <a:lnTo>
                    <a:pt x="102" y="81"/>
                  </a:lnTo>
                  <a:lnTo>
                    <a:pt x="115" y="78"/>
                  </a:lnTo>
                  <a:lnTo>
                    <a:pt x="126" y="73"/>
                  </a:lnTo>
                  <a:lnTo>
                    <a:pt x="135" y="66"/>
                  </a:lnTo>
                  <a:lnTo>
                    <a:pt x="141" y="59"/>
                  </a:lnTo>
                  <a:lnTo>
                    <a:pt x="144" y="56"/>
                  </a:lnTo>
                  <a:lnTo>
                    <a:pt x="146" y="52"/>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70" name="Freeform 440"/>
            <p:cNvSpPr>
              <a:spLocks/>
            </p:cNvSpPr>
            <p:nvPr/>
          </p:nvSpPr>
          <p:spPr bwMode="auto">
            <a:xfrm>
              <a:off x="5616575" y="3033713"/>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71" name="Freeform 441"/>
            <p:cNvSpPr>
              <a:spLocks/>
            </p:cNvSpPr>
            <p:nvPr/>
          </p:nvSpPr>
          <p:spPr bwMode="auto">
            <a:xfrm>
              <a:off x="5710238" y="2979738"/>
              <a:ext cx="57150" cy="33337"/>
            </a:xfrm>
            <a:custGeom>
              <a:avLst/>
              <a:gdLst>
                <a:gd name="T0" fmla="*/ 2147483647 w 147"/>
                <a:gd name="T1" fmla="*/ 2147483647 h 83"/>
                <a:gd name="T2" fmla="*/ 2147483647 w 147"/>
                <a:gd name="T3" fmla="*/ 2147483647 h 83"/>
                <a:gd name="T4" fmla="*/ 2147483647 w 147"/>
                <a:gd name="T5" fmla="*/ 2147483647 h 83"/>
                <a:gd name="T6" fmla="*/ 2147483647 w 147"/>
                <a:gd name="T7" fmla="*/ 2147483647 h 83"/>
                <a:gd name="T8" fmla="*/ 2147483647 w 147"/>
                <a:gd name="T9" fmla="*/ 2147483647 h 83"/>
                <a:gd name="T10" fmla="*/ 2147483647 w 147"/>
                <a:gd name="T11" fmla="*/ 2147483647 h 83"/>
                <a:gd name="T12" fmla="*/ 2147483647 w 147"/>
                <a:gd name="T13" fmla="*/ 2147483647 h 83"/>
                <a:gd name="T14" fmla="*/ 2147483647 w 147"/>
                <a:gd name="T15" fmla="*/ 2147483647 h 83"/>
                <a:gd name="T16" fmla="*/ 2147483647 w 147"/>
                <a:gd name="T17" fmla="*/ 2147483647 h 83"/>
                <a:gd name="T18" fmla="*/ 2147483647 w 147"/>
                <a:gd name="T19" fmla="*/ 0 h 83"/>
                <a:gd name="T20" fmla="*/ 2147483647 w 147"/>
                <a:gd name="T21" fmla="*/ 0 h 83"/>
                <a:gd name="T22" fmla="*/ 2147483647 w 147"/>
                <a:gd name="T23" fmla="*/ 0 h 83"/>
                <a:gd name="T24" fmla="*/ 2147483647 w 147"/>
                <a:gd name="T25" fmla="*/ 2147483647 h 83"/>
                <a:gd name="T26" fmla="*/ 2147483647 w 147"/>
                <a:gd name="T27" fmla="*/ 2147483647 h 83"/>
                <a:gd name="T28" fmla="*/ 2147483647 w 147"/>
                <a:gd name="T29" fmla="*/ 2147483647 h 83"/>
                <a:gd name="T30" fmla="*/ 2147483647 w 147"/>
                <a:gd name="T31" fmla="*/ 2147483647 h 83"/>
                <a:gd name="T32" fmla="*/ 2147483647 w 147"/>
                <a:gd name="T33" fmla="*/ 2147483647 h 83"/>
                <a:gd name="T34" fmla="*/ 2147483647 w 147"/>
                <a:gd name="T35" fmla="*/ 2147483647 h 83"/>
                <a:gd name="T36" fmla="*/ 2147483647 w 147"/>
                <a:gd name="T37" fmla="*/ 2147483647 h 83"/>
                <a:gd name="T38" fmla="*/ 0 w 147"/>
                <a:gd name="T39" fmla="*/ 2147483647 h 83"/>
                <a:gd name="T40" fmla="*/ 0 w 147"/>
                <a:gd name="T41" fmla="*/ 2147483647 h 83"/>
                <a:gd name="T42" fmla="*/ 0 w 147"/>
                <a:gd name="T43" fmla="*/ 2147483647 h 83"/>
                <a:gd name="T44" fmla="*/ 2147483647 w 147"/>
                <a:gd name="T45" fmla="*/ 2147483647 h 83"/>
                <a:gd name="T46" fmla="*/ 2147483647 w 147"/>
                <a:gd name="T47" fmla="*/ 2147483647 h 83"/>
                <a:gd name="T48" fmla="*/ 2147483647 w 147"/>
                <a:gd name="T49" fmla="*/ 2147483647 h 83"/>
                <a:gd name="T50" fmla="*/ 2147483647 w 147"/>
                <a:gd name="T51" fmla="*/ 2147483647 h 83"/>
                <a:gd name="T52" fmla="*/ 2147483647 w 147"/>
                <a:gd name="T53" fmla="*/ 2147483647 h 83"/>
                <a:gd name="T54" fmla="*/ 2147483647 w 147"/>
                <a:gd name="T55" fmla="*/ 2147483647 h 83"/>
                <a:gd name="T56" fmla="*/ 2147483647 w 147"/>
                <a:gd name="T57" fmla="*/ 2147483647 h 83"/>
                <a:gd name="T58" fmla="*/ 2147483647 w 147"/>
                <a:gd name="T59" fmla="*/ 2147483647 h 83"/>
                <a:gd name="T60" fmla="*/ 2147483647 w 147"/>
                <a:gd name="T61" fmla="*/ 2147483647 h 83"/>
                <a:gd name="T62" fmla="*/ 2147483647 w 147"/>
                <a:gd name="T63" fmla="*/ 2147483647 h 83"/>
                <a:gd name="T64" fmla="*/ 2147483647 w 147"/>
                <a:gd name="T65" fmla="*/ 2147483647 h 83"/>
                <a:gd name="T66" fmla="*/ 2147483647 w 147"/>
                <a:gd name="T67" fmla="*/ 2147483647 h 83"/>
                <a:gd name="T68" fmla="*/ 2147483647 w 147"/>
                <a:gd name="T69" fmla="*/ 2147483647 h 83"/>
                <a:gd name="T70" fmla="*/ 2147483647 w 147"/>
                <a:gd name="T71" fmla="*/ 2147483647 h 83"/>
                <a:gd name="T72" fmla="*/ 2147483647 w 147"/>
                <a:gd name="T73" fmla="*/ 2147483647 h 83"/>
                <a:gd name="T74" fmla="*/ 2147483647 w 147"/>
                <a:gd name="T75" fmla="*/ 2147483647 h 83"/>
                <a:gd name="T76" fmla="*/ 2147483647 w 147"/>
                <a:gd name="T77" fmla="*/ 2147483647 h 83"/>
                <a:gd name="T78" fmla="*/ 2147483647 w 147"/>
                <a:gd name="T79" fmla="*/ 2147483647 h 83"/>
                <a:gd name="T80" fmla="*/ 2147483647 w 147"/>
                <a:gd name="T81" fmla="*/ 2147483647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2"/>
                  </a:moveTo>
                  <a:lnTo>
                    <a:pt x="147" y="37"/>
                  </a:lnTo>
                  <a:lnTo>
                    <a:pt x="146" y="33"/>
                  </a:lnTo>
                  <a:lnTo>
                    <a:pt x="144" y="29"/>
                  </a:lnTo>
                  <a:lnTo>
                    <a:pt x="141" y="26"/>
                  </a:lnTo>
                  <a:lnTo>
                    <a:pt x="135" y="19"/>
                  </a:lnTo>
                  <a:lnTo>
                    <a:pt x="126" y="12"/>
                  </a:lnTo>
                  <a:lnTo>
                    <a:pt x="115" y="7"/>
                  </a:lnTo>
                  <a:lnTo>
                    <a:pt x="102" y="3"/>
                  </a:lnTo>
                  <a:lnTo>
                    <a:pt x="88" y="0"/>
                  </a:lnTo>
                  <a:lnTo>
                    <a:pt x="74" y="0"/>
                  </a:lnTo>
                  <a:lnTo>
                    <a:pt x="59" y="0"/>
                  </a:lnTo>
                  <a:lnTo>
                    <a:pt x="45" y="3"/>
                  </a:lnTo>
                  <a:lnTo>
                    <a:pt x="33" y="7"/>
                  </a:lnTo>
                  <a:lnTo>
                    <a:pt x="21" y="12"/>
                  </a:lnTo>
                  <a:lnTo>
                    <a:pt x="13" y="19"/>
                  </a:lnTo>
                  <a:lnTo>
                    <a:pt x="6" y="26"/>
                  </a:lnTo>
                  <a:lnTo>
                    <a:pt x="4" y="29"/>
                  </a:lnTo>
                  <a:lnTo>
                    <a:pt x="1" y="33"/>
                  </a:lnTo>
                  <a:lnTo>
                    <a:pt x="0" y="37"/>
                  </a:lnTo>
                  <a:lnTo>
                    <a:pt x="0" y="42"/>
                  </a:lnTo>
                  <a:lnTo>
                    <a:pt x="0" y="46"/>
                  </a:lnTo>
                  <a:lnTo>
                    <a:pt x="1" y="50"/>
                  </a:lnTo>
                  <a:lnTo>
                    <a:pt x="4" y="54"/>
                  </a:lnTo>
                  <a:lnTo>
                    <a:pt x="6" y="59"/>
                  </a:lnTo>
                  <a:lnTo>
                    <a:pt x="13" y="66"/>
                  </a:lnTo>
                  <a:lnTo>
                    <a:pt x="21" y="72"/>
                  </a:lnTo>
                  <a:lnTo>
                    <a:pt x="33" y="76"/>
                  </a:lnTo>
                  <a:lnTo>
                    <a:pt x="45" y="81"/>
                  </a:lnTo>
                  <a:lnTo>
                    <a:pt x="59" y="83"/>
                  </a:lnTo>
                  <a:lnTo>
                    <a:pt x="74" y="83"/>
                  </a:lnTo>
                  <a:lnTo>
                    <a:pt x="88" y="83"/>
                  </a:lnTo>
                  <a:lnTo>
                    <a:pt x="102" y="81"/>
                  </a:lnTo>
                  <a:lnTo>
                    <a:pt x="115" y="76"/>
                  </a:lnTo>
                  <a:lnTo>
                    <a:pt x="126" y="72"/>
                  </a:lnTo>
                  <a:lnTo>
                    <a:pt x="135" y="66"/>
                  </a:lnTo>
                  <a:lnTo>
                    <a:pt x="141" y="59"/>
                  </a:lnTo>
                  <a:lnTo>
                    <a:pt x="144" y="54"/>
                  </a:lnTo>
                  <a:lnTo>
                    <a:pt x="146" y="50"/>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72" name="Freeform 442"/>
            <p:cNvSpPr>
              <a:spLocks/>
            </p:cNvSpPr>
            <p:nvPr/>
          </p:nvSpPr>
          <p:spPr bwMode="auto">
            <a:xfrm>
              <a:off x="5616575" y="2989263"/>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73" name="Freeform 443"/>
            <p:cNvSpPr>
              <a:spLocks/>
            </p:cNvSpPr>
            <p:nvPr/>
          </p:nvSpPr>
          <p:spPr bwMode="auto">
            <a:xfrm>
              <a:off x="5710238" y="2935288"/>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2"/>
                  </a:lnTo>
                  <a:lnTo>
                    <a:pt x="115" y="7"/>
                  </a:lnTo>
                  <a:lnTo>
                    <a:pt x="102" y="4"/>
                  </a:lnTo>
                  <a:lnTo>
                    <a:pt x="88" y="1"/>
                  </a:lnTo>
                  <a:lnTo>
                    <a:pt x="74" y="0"/>
                  </a:lnTo>
                  <a:lnTo>
                    <a:pt x="59" y="1"/>
                  </a:lnTo>
                  <a:lnTo>
                    <a:pt x="45" y="4"/>
                  </a:lnTo>
                  <a:lnTo>
                    <a:pt x="33" y="7"/>
                  </a:lnTo>
                  <a:lnTo>
                    <a:pt x="21" y="12"/>
                  </a:lnTo>
                  <a:lnTo>
                    <a:pt x="13" y="19"/>
                  </a:lnTo>
                  <a:lnTo>
                    <a:pt x="6" y="26"/>
                  </a:lnTo>
                  <a:lnTo>
                    <a:pt x="4" y="30"/>
                  </a:lnTo>
                  <a:lnTo>
                    <a:pt x="1" y="34"/>
                  </a:lnTo>
                  <a:lnTo>
                    <a:pt x="0" y="38"/>
                  </a:lnTo>
                  <a:lnTo>
                    <a:pt x="0" y="42"/>
                  </a:lnTo>
                  <a:lnTo>
                    <a:pt x="0" y="47"/>
                  </a:lnTo>
                  <a:lnTo>
                    <a:pt x="1" y="51"/>
                  </a:lnTo>
                  <a:lnTo>
                    <a:pt x="4" y="55"/>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74" name="Freeform 444"/>
            <p:cNvSpPr>
              <a:spLocks/>
            </p:cNvSpPr>
            <p:nvPr/>
          </p:nvSpPr>
          <p:spPr bwMode="auto">
            <a:xfrm>
              <a:off x="5616575" y="2944813"/>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75" name="Freeform 445"/>
            <p:cNvSpPr>
              <a:spLocks/>
            </p:cNvSpPr>
            <p:nvPr/>
          </p:nvSpPr>
          <p:spPr bwMode="auto">
            <a:xfrm>
              <a:off x="5710238" y="2890838"/>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4"/>
                  </a:lnTo>
                  <a:lnTo>
                    <a:pt x="144" y="30"/>
                  </a:lnTo>
                  <a:lnTo>
                    <a:pt x="141" y="26"/>
                  </a:lnTo>
                  <a:lnTo>
                    <a:pt x="135" y="19"/>
                  </a:lnTo>
                  <a:lnTo>
                    <a:pt x="126" y="13"/>
                  </a:lnTo>
                  <a:lnTo>
                    <a:pt x="115" y="7"/>
                  </a:lnTo>
                  <a:lnTo>
                    <a:pt x="102" y="4"/>
                  </a:lnTo>
                  <a:lnTo>
                    <a:pt x="88" y="2"/>
                  </a:lnTo>
                  <a:lnTo>
                    <a:pt x="74" y="0"/>
                  </a:lnTo>
                  <a:lnTo>
                    <a:pt x="59" y="2"/>
                  </a:lnTo>
                  <a:lnTo>
                    <a:pt x="45" y="4"/>
                  </a:lnTo>
                  <a:lnTo>
                    <a:pt x="33" y="7"/>
                  </a:lnTo>
                  <a:lnTo>
                    <a:pt x="21" y="13"/>
                  </a:lnTo>
                  <a:lnTo>
                    <a:pt x="13" y="19"/>
                  </a:lnTo>
                  <a:lnTo>
                    <a:pt x="6" y="26"/>
                  </a:lnTo>
                  <a:lnTo>
                    <a:pt x="4" y="30"/>
                  </a:lnTo>
                  <a:lnTo>
                    <a:pt x="1" y="34"/>
                  </a:lnTo>
                  <a:lnTo>
                    <a:pt x="0" y="38"/>
                  </a:lnTo>
                  <a:lnTo>
                    <a:pt x="0" y="43"/>
                  </a:lnTo>
                  <a:lnTo>
                    <a:pt x="0" y="47"/>
                  </a:lnTo>
                  <a:lnTo>
                    <a:pt x="1" y="51"/>
                  </a:lnTo>
                  <a:lnTo>
                    <a:pt x="4" y="56"/>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76" name="Freeform 446"/>
            <p:cNvSpPr>
              <a:spLocks/>
            </p:cNvSpPr>
            <p:nvPr/>
          </p:nvSpPr>
          <p:spPr bwMode="auto">
            <a:xfrm>
              <a:off x="5616575" y="2900363"/>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77" name="Freeform 447"/>
            <p:cNvSpPr>
              <a:spLocks/>
            </p:cNvSpPr>
            <p:nvPr/>
          </p:nvSpPr>
          <p:spPr bwMode="auto">
            <a:xfrm>
              <a:off x="5710238" y="2846388"/>
              <a:ext cx="57150" cy="33337"/>
            </a:xfrm>
            <a:custGeom>
              <a:avLst/>
              <a:gdLst>
                <a:gd name="T0" fmla="*/ 2147483647 w 147"/>
                <a:gd name="T1" fmla="*/ 2147483647 h 83"/>
                <a:gd name="T2" fmla="*/ 2147483647 w 147"/>
                <a:gd name="T3" fmla="*/ 2147483647 h 83"/>
                <a:gd name="T4" fmla="*/ 2147483647 w 147"/>
                <a:gd name="T5" fmla="*/ 2147483647 h 83"/>
                <a:gd name="T6" fmla="*/ 2147483647 w 147"/>
                <a:gd name="T7" fmla="*/ 2147483647 h 83"/>
                <a:gd name="T8" fmla="*/ 2147483647 w 147"/>
                <a:gd name="T9" fmla="*/ 2147483647 h 83"/>
                <a:gd name="T10" fmla="*/ 2147483647 w 147"/>
                <a:gd name="T11" fmla="*/ 2147483647 h 83"/>
                <a:gd name="T12" fmla="*/ 2147483647 w 147"/>
                <a:gd name="T13" fmla="*/ 2147483647 h 83"/>
                <a:gd name="T14" fmla="*/ 2147483647 w 147"/>
                <a:gd name="T15" fmla="*/ 2147483647 h 83"/>
                <a:gd name="T16" fmla="*/ 2147483647 w 147"/>
                <a:gd name="T17" fmla="*/ 2147483647 h 83"/>
                <a:gd name="T18" fmla="*/ 2147483647 w 147"/>
                <a:gd name="T19" fmla="*/ 0 h 83"/>
                <a:gd name="T20" fmla="*/ 2147483647 w 147"/>
                <a:gd name="T21" fmla="*/ 0 h 83"/>
                <a:gd name="T22" fmla="*/ 2147483647 w 147"/>
                <a:gd name="T23" fmla="*/ 0 h 83"/>
                <a:gd name="T24" fmla="*/ 2147483647 w 147"/>
                <a:gd name="T25" fmla="*/ 2147483647 h 83"/>
                <a:gd name="T26" fmla="*/ 2147483647 w 147"/>
                <a:gd name="T27" fmla="*/ 2147483647 h 83"/>
                <a:gd name="T28" fmla="*/ 2147483647 w 147"/>
                <a:gd name="T29" fmla="*/ 2147483647 h 83"/>
                <a:gd name="T30" fmla="*/ 2147483647 w 147"/>
                <a:gd name="T31" fmla="*/ 2147483647 h 83"/>
                <a:gd name="T32" fmla="*/ 2147483647 w 147"/>
                <a:gd name="T33" fmla="*/ 2147483647 h 83"/>
                <a:gd name="T34" fmla="*/ 2147483647 w 147"/>
                <a:gd name="T35" fmla="*/ 2147483647 h 83"/>
                <a:gd name="T36" fmla="*/ 2147483647 w 147"/>
                <a:gd name="T37" fmla="*/ 2147483647 h 83"/>
                <a:gd name="T38" fmla="*/ 0 w 147"/>
                <a:gd name="T39" fmla="*/ 2147483647 h 83"/>
                <a:gd name="T40" fmla="*/ 0 w 147"/>
                <a:gd name="T41" fmla="*/ 2147483647 h 83"/>
                <a:gd name="T42" fmla="*/ 0 w 147"/>
                <a:gd name="T43" fmla="*/ 2147483647 h 83"/>
                <a:gd name="T44" fmla="*/ 2147483647 w 147"/>
                <a:gd name="T45" fmla="*/ 2147483647 h 83"/>
                <a:gd name="T46" fmla="*/ 2147483647 w 147"/>
                <a:gd name="T47" fmla="*/ 2147483647 h 83"/>
                <a:gd name="T48" fmla="*/ 2147483647 w 147"/>
                <a:gd name="T49" fmla="*/ 2147483647 h 83"/>
                <a:gd name="T50" fmla="*/ 2147483647 w 147"/>
                <a:gd name="T51" fmla="*/ 2147483647 h 83"/>
                <a:gd name="T52" fmla="*/ 2147483647 w 147"/>
                <a:gd name="T53" fmla="*/ 2147483647 h 83"/>
                <a:gd name="T54" fmla="*/ 2147483647 w 147"/>
                <a:gd name="T55" fmla="*/ 2147483647 h 83"/>
                <a:gd name="T56" fmla="*/ 2147483647 w 147"/>
                <a:gd name="T57" fmla="*/ 2147483647 h 83"/>
                <a:gd name="T58" fmla="*/ 2147483647 w 147"/>
                <a:gd name="T59" fmla="*/ 2147483647 h 83"/>
                <a:gd name="T60" fmla="*/ 2147483647 w 147"/>
                <a:gd name="T61" fmla="*/ 2147483647 h 83"/>
                <a:gd name="T62" fmla="*/ 2147483647 w 147"/>
                <a:gd name="T63" fmla="*/ 2147483647 h 83"/>
                <a:gd name="T64" fmla="*/ 2147483647 w 147"/>
                <a:gd name="T65" fmla="*/ 2147483647 h 83"/>
                <a:gd name="T66" fmla="*/ 2147483647 w 147"/>
                <a:gd name="T67" fmla="*/ 2147483647 h 83"/>
                <a:gd name="T68" fmla="*/ 2147483647 w 147"/>
                <a:gd name="T69" fmla="*/ 2147483647 h 83"/>
                <a:gd name="T70" fmla="*/ 2147483647 w 147"/>
                <a:gd name="T71" fmla="*/ 2147483647 h 83"/>
                <a:gd name="T72" fmla="*/ 2147483647 w 147"/>
                <a:gd name="T73" fmla="*/ 2147483647 h 83"/>
                <a:gd name="T74" fmla="*/ 2147483647 w 147"/>
                <a:gd name="T75" fmla="*/ 2147483647 h 83"/>
                <a:gd name="T76" fmla="*/ 2147483647 w 147"/>
                <a:gd name="T77" fmla="*/ 2147483647 h 83"/>
                <a:gd name="T78" fmla="*/ 2147483647 w 147"/>
                <a:gd name="T79" fmla="*/ 2147483647 h 83"/>
                <a:gd name="T80" fmla="*/ 2147483647 w 147"/>
                <a:gd name="T81" fmla="*/ 2147483647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1"/>
                  </a:moveTo>
                  <a:lnTo>
                    <a:pt x="147" y="37"/>
                  </a:lnTo>
                  <a:lnTo>
                    <a:pt x="146" y="33"/>
                  </a:lnTo>
                  <a:lnTo>
                    <a:pt x="144" y="29"/>
                  </a:lnTo>
                  <a:lnTo>
                    <a:pt x="141" y="25"/>
                  </a:lnTo>
                  <a:lnTo>
                    <a:pt x="135" y="18"/>
                  </a:lnTo>
                  <a:lnTo>
                    <a:pt x="126" y="12"/>
                  </a:lnTo>
                  <a:lnTo>
                    <a:pt x="115" y="7"/>
                  </a:lnTo>
                  <a:lnTo>
                    <a:pt x="102" y="2"/>
                  </a:lnTo>
                  <a:lnTo>
                    <a:pt x="88" y="0"/>
                  </a:lnTo>
                  <a:lnTo>
                    <a:pt x="74" y="0"/>
                  </a:lnTo>
                  <a:lnTo>
                    <a:pt x="59" y="0"/>
                  </a:lnTo>
                  <a:lnTo>
                    <a:pt x="45" y="2"/>
                  </a:lnTo>
                  <a:lnTo>
                    <a:pt x="33" y="7"/>
                  </a:lnTo>
                  <a:lnTo>
                    <a:pt x="21" y="12"/>
                  </a:lnTo>
                  <a:lnTo>
                    <a:pt x="13" y="18"/>
                  </a:lnTo>
                  <a:lnTo>
                    <a:pt x="6" y="25"/>
                  </a:lnTo>
                  <a:lnTo>
                    <a:pt x="4" y="29"/>
                  </a:lnTo>
                  <a:lnTo>
                    <a:pt x="1" y="33"/>
                  </a:lnTo>
                  <a:lnTo>
                    <a:pt x="0" y="37"/>
                  </a:lnTo>
                  <a:lnTo>
                    <a:pt x="0" y="41"/>
                  </a:lnTo>
                  <a:lnTo>
                    <a:pt x="0" y="46"/>
                  </a:lnTo>
                  <a:lnTo>
                    <a:pt x="1" y="50"/>
                  </a:lnTo>
                  <a:lnTo>
                    <a:pt x="4" y="54"/>
                  </a:lnTo>
                  <a:lnTo>
                    <a:pt x="6" y="57"/>
                  </a:lnTo>
                  <a:lnTo>
                    <a:pt x="13" y="64"/>
                  </a:lnTo>
                  <a:lnTo>
                    <a:pt x="21" y="72"/>
                  </a:lnTo>
                  <a:lnTo>
                    <a:pt x="33" y="76"/>
                  </a:lnTo>
                  <a:lnTo>
                    <a:pt x="45" y="80"/>
                  </a:lnTo>
                  <a:lnTo>
                    <a:pt x="59" y="83"/>
                  </a:lnTo>
                  <a:lnTo>
                    <a:pt x="74" y="83"/>
                  </a:lnTo>
                  <a:lnTo>
                    <a:pt x="88" y="83"/>
                  </a:lnTo>
                  <a:lnTo>
                    <a:pt x="102" y="80"/>
                  </a:lnTo>
                  <a:lnTo>
                    <a:pt x="115" y="76"/>
                  </a:lnTo>
                  <a:lnTo>
                    <a:pt x="126" y="72"/>
                  </a:lnTo>
                  <a:lnTo>
                    <a:pt x="135" y="64"/>
                  </a:lnTo>
                  <a:lnTo>
                    <a:pt x="141" y="57"/>
                  </a:lnTo>
                  <a:lnTo>
                    <a:pt x="144" y="54"/>
                  </a:lnTo>
                  <a:lnTo>
                    <a:pt x="146" y="50"/>
                  </a:lnTo>
                  <a:lnTo>
                    <a:pt x="147" y="46"/>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178" name="Freeform 448"/>
            <p:cNvSpPr>
              <a:spLocks/>
            </p:cNvSpPr>
            <p:nvPr/>
          </p:nvSpPr>
          <p:spPr bwMode="auto">
            <a:xfrm>
              <a:off x="5616575" y="2855913"/>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79" name="Freeform 449"/>
            <p:cNvSpPr>
              <a:spLocks/>
            </p:cNvSpPr>
            <p:nvPr/>
          </p:nvSpPr>
          <p:spPr bwMode="auto">
            <a:xfrm>
              <a:off x="5710238" y="2801938"/>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3"/>
                  </a:lnTo>
                  <a:lnTo>
                    <a:pt x="144" y="30"/>
                  </a:lnTo>
                  <a:lnTo>
                    <a:pt x="141" y="26"/>
                  </a:lnTo>
                  <a:lnTo>
                    <a:pt x="135" y="19"/>
                  </a:lnTo>
                  <a:lnTo>
                    <a:pt x="126" y="12"/>
                  </a:lnTo>
                  <a:lnTo>
                    <a:pt x="115" y="7"/>
                  </a:lnTo>
                  <a:lnTo>
                    <a:pt x="102" y="4"/>
                  </a:lnTo>
                  <a:lnTo>
                    <a:pt x="88" y="1"/>
                  </a:lnTo>
                  <a:lnTo>
                    <a:pt x="74" y="0"/>
                  </a:lnTo>
                  <a:lnTo>
                    <a:pt x="59" y="1"/>
                  </a:lnTo>
                  <a:lnTo>
                    <a:pt x="45" y="4"/>
                  </a:lnTo>
                  <a:lnTo>
                    <a:pt x="33" y="7"/>
                  </a:lnTo>
                  <a:lnTo>
                    <a:pt x="21" y="12"/>
                  </a:lnTo>
                  <a:lnTo>
                    <a:pt x="13" y="19"/>
                  </a:lnTo>
                  <a:lnTo>
                    <a:pt x="6" y="26"/>
                  </a:lnTo>
                  <a:lnTo>
                    <a:pt x="4" y="30"/>
                  </a:lnTo>
                  <a:lnTo>
                    <a:pt x="1" y="33"/>
                  </a:lnTo>
                  <a:lnTo>
                    <a:pt x="0" y="38"/>
                  </a:lnTo>
                  <a:lnTo>
                    <a:pt x="0" y="42"/>
                  </a:lnTo>
                  <a:lnTo>
                    <a:pt x="0" y="46"/>
                  </a:lnTo>
                  <a:lnTo>
                    <a:pt x="1" y="51"/>
                  </a:lnTo>
                  <a:lnTo>
                    <a:pt x="4" y="54"/>
                  </a:lnTo>
                  <a:lnTo>
                    <a:pt x="6" y="59"/>
                  </a:lnTo>
                  <a:lnTo>
                    <a:pt x="13" y="66"/>
                  </a:lnTo>
                  <a:lnTo>
                    <a:pt x="21" y="72"/>
                  </a:lnTo>
                  <a:lnTo>
                    <a:pt x="33" y="76"/>
                  </a:lnTo>
                  <a:lnTo>
                    <a:pt x="45" y="81"/>
                  </a:lnTo>
                  <a:lnTo>
                    <a:pt x="59" y="84"/>
                  </a:lnTo>
                  <a:lnTo>
                    <a:pt x="74" y="85"/>
                  </a:lnTo>
                  <a:lnTo>
                    <a:pt x="88" y="84"/>
                  </a:lnTo>
                  <a:lnTo>
                    <a:pt x="102" y="81"/>
                  </a:lnTo>
                  <a:lnTo>
                    <a:pt x="115" y="76"/>
                  </a:lnTo>
                  <a:lnTo>
                    <a:pt x="126" y="72"/>
                  </a:lnTo>
                  <a:lnTo>
                    <a:pt x="135" y="66"/>
                  </a:lnTo>
                  <a:lnTo>
                    <a:pt x="141" y="59"/>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80" name="Freeform 450"/>
            <p:cNvSpPr>
              <a:spLocks/>
            </p:cNvSpPr>
            <p:nvPr/>
          </p:nvSpPr>
          <p:spPr bwMode="auto">
            <a:xfrm>
              <a:off x="5616575" y="2811463"/>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81" name="Freeform 451"/>
            <p:cNvSpPr>
              <a:spLocks/>
            </p:cNvSpPr>
            <p:nvPr/>
          </p:nvSpPr>
          <p:spPr bwMode="auto">
            <a:xfrm>
              <a:off x="5710238" y="2755900"/>
              <a:ext cx="57150" cy="33338"/>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4"/>
                  </a:lnTo>
                  <a:lnTo>
                    <a:pt x="144" y="30"/>
                  </a:lnTo>
                  <a:lnTo>
                    <a:pt x="141" y="26"/>
                  </a:lnTo>
                  <a:lnTo>
                    <a:pt x="135" y="19"/>
                  </a:lnTo>
                  <a:lnTo>
                    <a:pt x="126" y="13"/>
                  </a:lnTo>
                  <a:lnTo>
                    <a:pt x="115" y="7"/>
                  </a:lnTo>
                  <a:lnTo>
                    <a:pt x="102" y="4"/>
                  </a:lnTo>
                  <a:lnTo>
                    <a:pt x="88" y="2"/>
                  </a:lnTo>
                  <a:lnTo>
                    <a:pt x="74" y="0"/>
                  </a:lnTo>
                  <a:lnTo>
                    <a:pt x="59" y="2"/>
                  </a:lnTo>
                  <a:lnTo>
                    <a:pt x="45" y="4"/>
                  </a:lnTo>
                  <a:lnTo>
                    <a:pt x="33" y="7"/>
                  </a:lnTo>
                  <a:lnTo>
                    <a:pt x="21" y="13"/>
                  </a:lnTo>
                  <a:lnTo>
                    <a:pt x="13" y="19"/>
                  </a:lnTo>
                  <a:lnTo>
                    <a:pt x="6" y="26"/>
                  </a:lnTo>
                  <a:lnTo>
                    <a:pt x="4" y="30"/>
                  </a:lnTo>
                  <a:lnTo>
                    <a:pt x="1" y="34"/>
                  </a:lnTo>
                  <a:lnTo>
                    <a:pt x="0" y="38"/>
                  </a:lnTo>
                  <a:lnTo>
                    <a:pt x="0" y="43"/>
                  </a:lnTo>
                  <a:lnTo>
                    <a:pt x="0" y="47"/>
                  </a:lnTo>
                  <a:lnTo>
                    <a:pt x="1" y="51"/>
                  </a:lnTo>
                  <a:lnTo>
                    <a:pt x="4" y="56"/>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82" name="Freeform 452"/>
            <p:cNvSpPr>
              <a:spLocks/>
            </p:cNvSpPr>
            <p:nvPr/>
          </p:nvSpPr>
          <p:spPr bwMode="auto">
            <a:xfrm>
              <a:off x="5616575" y="2767013"/>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83" name="Freeform 453"/>
            <p:cNvSpPr>
              <a:spLocks/>
            </p:cNvSpPr>
            <p:nvPr/>
          </p:nvSpPr>
          <p:spPr bwMode="auto">
            <a:xfrm>
              <a:off x="5710238" y="2711450"/>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30"/>
                  </a:lnTo>
                  <a:lnTo>
                    <a:pt x="141" y="26"/>
                  </a:lnTo>
                  <a:lnTo>
                    <a:pt x="135" y="18"/>
                  </a:lnTo>
                  <a:lnTo>
                    <a:pt x="126" y="13"/>
                  </a:lnTo>
                  <a:lnTo>
                    <a:pt x="115" y="7"/>
                  </a:lnTo>
                  <a:lnTo>
                    <a:pt x="102" y="3"/>
                  </a:lnTo>
                  <a:lnTo>
                    <a:pt x="88" y="1"/>
                  </a:lnTo>
                  <a:lnTo>
                    <a:pt x="74" y="0"/>
                  </a:lnTo>
                  <a:lnTo>
                    <a:pt x="59" y="1"/>
                  </a:lnTo>
                  <a:lnTo>
                    <a:pt x="45" y="3"/>
                  </a:lnTo>
                  <a:lnTo>
                    <a:pt x="33" y="7"/>
                  </a:lnTo>
                  <a:lnTo>
                    <a:pt x="21" y="13"/>
                  </a:lnTo>
                  <a:lnTo>
                    <a:pt x="13" y="18"/>
                  </a:lnTo>
                  <a:lnTo>
                    <a:pt x="6" y="26"/>
                  </a:lnTo>
                  <a:lnTo>
                    <a:pt x="4" y="30"/>
                  </a:lnTo>
                  <a:lnTo>
                    <a:pt x="1" y="34"/>
                  </a:lnTo>
                  <a:lnTo>
                    <a:pt x="0" y="38"/>
                  </a:lnTo>
                  <a:lnTo>
                    <a:pt x="0" y="42"/>
                  </a:lnTo>
                  <a:lnTo>
                    <a:pt x="0" y="47"/>
                  </a:lnTo>
                  <a:lnTo>
                    <a:pt x="1" y="50"/>
                  </a:lnTo>
                  <a:lnTo>
                    <a:pt x="4" y="55"/>
                  </a:lnTo>
                  <a:lnTo>
                    <a:pt x="6" y="58"/>
                  </a:lnTo>
                  <a:lnTo>
                    <a:pt x="13" y="65"/>
                  </a:lnTo>
                  <a:lnTo>
                    <a:pt x="21" y="73"/>
                  </a:lnTo>
                  <a:lnTo>
                    <a:pt x="33" y="77"/>
                  </a:lnTo>
                  <a:lnTo>
                    <a:pt x="45" y="81"/>
                  </a:lnTo>
                  <a:lnTo>
                    <a:pt x="59" y="83"/>
                  </a:lnTo>
                  <a:lnTo>
                    <a:pt x="74" y="84"/>
                  </a:lnTo>
                  <a:lnTo>
                    <a:pt x="88" y="83"/>
                  </a:lnTo>
                  <a:lnTo>
                    <a:pt x="102" y="81"/>
                  </a:lnTo>
                  <a:lnTo>
                    <a:pt x="115" y="77"/>
                  </a:lnTo>
                  <a:lnTo>
                    <a:pt x="126" y="73"/>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84" name="Freeform 454"/>
            <p:cNvSpPr>
              <a:spLocks/>
            </p:cNvSpPr>
            <p:nvPr/>
          </p:nvSpPr>
          <p:spPr bwMode="auto">
            <a:xfrm>
              <a:off x="5616575" y="2720975"/>
              <a:ext cx="100013" cy="14288"/>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85" name="Freeform 455"/>
            <p:cNvSpPr>
              <a:spLocks/>
            </p:cNvSpPr>
            <p:nvPr/>
          </p:nvSpPr>
          <p:spPr bwMode="auto">
            <a:xfrm>
              <a:off x="5710238" y="2667000"/>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0 h 84"/>
                <a:gd name="T20" fmla="*/ 2147483647 w 147"/>
                <a:gd name="T21" fmla="*/ 0 h 84"/>
                <a:gd name="T22" fmla="*/ 2147483647 w 147"/>
                <a:gd name="T23" fmla="*/ 0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1"/>
                  </a:moveTo>
                  <a:lnTo>
                    <a:pt x="147" y="38"/>
                  </a:lnTo>
                  <a:lnTo>
                    <a:pt x="146" y="33"/>
                  </a:lnTo>
                  <a:lnTo>
                    <a:pt x="144" y="29"/>
                  </a:lnTo>
                  <a:lnTo>
                    <a:pt x="141" y="26"/>
                  </a:lnTo>
                  <a:lnTo>
                    <a:pt x="135" y="18"/>
                  </a:lnTo>
                  <a:lnTo>
                    <a:pt x="126" y="12"/>
                  </a:lnTo>
                  <a:lnTo>
                    <a:pt x="115" y="7"/>
                  </a:lnTo>
                  <a:lnTo>
                    <a:pt x="102" y="2"/>
                  </a:lnTo>
                  <a:lnTo>
                    <a:pt x="88" y="0"/>
                  </a:lnTo>
                  <a:lnTo>
                    <a:pt x="74" y="0"/>
                  </a:lnTo>
                  <a:lnTo>
                    <a:pt x="59" y="0"/>
                  </a:lnTo>
                  <a:lnTo>
                    <a:pt x="45" y="2"/>
                  </a:lnTo>
                  <a:lnTo>
                    <a:pt x="33" y="7"/>
                  </a:lnTo>
                  <a:lnTo>
                    <a:pt x="21" y="12"/>
                  </a:lnTo>
                  <a:lnTo>
                    <a:pt x="13" y="18"/>
                  </a:lnTo>
                  <a:lnTo>
                    <a:pt x="6" y="26"/>
                  </a:lnTo>
                  <a:lnTo>
                    <a:pt x="4" y="29"/>
                  </a:lnTo>
                  <a:lnTo>
                    <a:pt x="1" y="33"/>
                  </a:lnTo>
                  <a:lnTo>
                    <a:pt x="0" y="38"/>
                  </a:lnTo>
                  <a:lnTo>
                    <a:pt x="0" y="41"/>
                  </a:lnTo>
                  <a:lnTo>
                    <a:pt x="0" y="46"/>
                  </a:lnTo>
                  <a:lnTo>
                    <a:pt x="1" y="51"/>
                  </a:lnTo>
                  <a:lnTo>
                    <a:pt x="4" y="54"/>
                  </a:lnTo>
                  <a:lnTo>
                    <a:pt x="6" y="58"/>
                  </a:lnTo>
                  <a:lnTo>
                    <a:pt x="13" y="65"/>
                  </a:lnTo>
                  <a:lnTo>
                    <a:pt x="21" y="72"/>
                  </a:lnTo>
                  <a:lnTo>
                    <a:pt x="33" y="76"/>
                  </a:lnTo>
                  <a:lnTo>
                    <a:pt x="45" y="81"/>
                  </a:lnTo>
                  <a:lnTo>
                    <a:pt x="59" y="84"/>
                  </a:lnTo>
                  <a:lnTo>
                    <a:pt x="74" y="84"/>
                  </a:lnTo>
                  <a:lnTo>
                    <a:pt x="88" y="84"/>
                  </a:lnTo>
                  <a:lnTo>
                    <a:pt x="102" y="81"/>
                  </a:lnTo>
                  <a:lnTo>
                    <a:pt x="115" y="76"/>
                  </a:lnTo>
                  <a:lnTo>
                    <a:pt x="126" y="72"/>
                  </a:lnTo>
                  <a:lnTo>
                    <a:pt x="135" y="65"/>
                  </a:lnTo>
                  <a:lnTo>
                    <a:pt x="141" y="58"/>
                  </a:lnTo>
                  <a:lnTo>
                    <a:pt x="144" y="54"/>
                  </a:lnTo>
                  <a:lnTo>
                    <a:pt x="146" y="51"/>
                  </a:lnTo>
                  <a:lnTo>
                    <a:pt x="147" y="46"/>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186" name="Freeform 456"/>
            <p:cNvSpPr>
              <a:spLocks/>
            </p:cNvSpPr>
            <p:nvPr/>
          </p:nvSpPr>
          <p:spPr bwMode="auto">
            <a:xfrm>
              <a:off x="5616575" y="2676525"/>
              <a:ext cx="100013" cy="14288"/>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87" name="Freeform 457"/>
            <p:cNvSpPr>
              <a:spLocks/>
            </p:cNvSpPr>
            <p:nvPr/>
          </p:nvSpPr>
          <p:spPr bwMode="auto">
            <a:xfrm>
              <a:off x="5710238" y="2622550"/>
              <a:ext cx="57150" cy="33338"/>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4"/>
                  </a:lnTo>
                  <a:lnTo>
                    <a:pt x="144" y="30"/>
                  </a:lnTo>
                  <a:lnTo>
                    <a:pt x="141" y="26"/>
                  </a:lnTo>
                  <a:lnTo>
                    <a:pt x="135" y="19"/>
                  </a:lnTo>
                  <a:lnTo>
                    <a:pt x="126" y="12"/>
                  </a:lnTo>
                  <a:lnTo>
                    <a:pt x="115" y="7"/>
                  </a:lnTo>
                  <a:lnTo>
                    <a:pt x="102" y="4"/>
                  </a:lnTo>
                  <a:lnTo>
                    <a:pt x="88" y="2"/>
                  </a:lnTo>
                  <a:lnTo>
                    <a:pt x="74" y="0"/>
                  </a:lnTo>
                  <a:lnTo>
                    <a:pt x="59" y="2"/>
                  </a:lnTo>
                  <a:lnTo>
                    <a:pt x="45" y="4"/>
                  </a:lnTo>
                  <a:lnTo>
                    <a:pt x="33" y="7"/>
                  </a:lnTo>
                  <a:lnTo>
                    <a:pt x="21" y="12"/>
                  </a:lnTo>
                  <a:lnTo>
                    <a:pt x="13" y="19"/>
                  </a:lnTo>
                  <a:lnTo>
                    <a:pt x="6" y="26"/>
                  </a:lnTo>
                  <a:lnTo>
                    <a:pt x="4" y="30"/>
                  </a:lnTo>
                  <a:lnTo>
                    <a:pt x="1" y="34"/>
                  </a:lnTo>
                  <a:lnTo>
                    <a:pt x="0" y="38"/>
                  </a:lnTo>
                  <a:lnTo>
                    <a:pt x="0" y="43"/>
                  </a:lnTo>
                  <a:lnTo>
                    <a:pt x="0" y="46"/>
                  </a:lnTo>
                  <a:lnTo>
                    <a:pt x="1" y="51"/>
                  </a:lnTo>
                  <a:lnTo>
                    <a:pt x="4" y="54"/>
                  </a:lnTo>
                  <a:lnTo>
                    <a:pt x="6" y="59"/>
                  </a:lnTo>
                  <a:lnTo>
                    <a:pt x="13" y="66"/>
                  </a:lnTo>
                  <a:lnTo>
                    <a:pt x="21" y="72"/>
                  </a:lnTo>
                  <a:lnTo>
                    <a:pt x="33" y="77"/>
                  </a:lnTo>
                  <a:lnTo>
                    <a:pt x="45" y="81"/>
                  </a:lnTo>
                  <a:lnTo>
                    <a:pt x="59" y="84"/>
                  </a:lnTo>
                  <a:lnTo>
                    <a:pt x="74" y="85"/>
                  </a:lnTo>
                  <a:lnTo>
                    <a:pt x="88" y="84"/>
                  </a:lnTo>
                  <a:lnTo>
                    <a:pt x="102" y="81"/>
                  </a:lnTo>
                  <a:lnTo>
                    <a:pt x="115" y="77"/>
                  </a:lnTo>
                  <a:lnTo>
                    <a:pt x="126" y="72"/>
                  </a:lnTo>
                  <a:lnTo>
                    <a:pt x="135" y="66"/>
                  </a:lnTo>
                  <a:lnTo>
                    <a:pt x="141" y="59"/>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88" name="Freeform 458"/>
            <p:cNvSpPr>
              <a:spLocks/>
            </p:cNvSpPr>
            <p:nvPr/>
          </p:nvSpPr>
          <p:spPr bwMode="auto">
            <a:xfrm>
              <a:off x="5616575" y="2632075"/>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89" name="Freeform 459"/>
            <p:cNvSpPr>
              <a:spLocks/>
            </p:cNvSpPr>
            <p:nvPr/>
          </p:nvSpPr>
          <p:spPr bwMode="auto">
            <a:xfrm>
              <a:off x="5710238" y="2578100"/>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8"/>
                  </a:lnTo>
                  <a:lnTo>
                    <a:pt x="126" y="13"/>
                  </a:lnTo>
                  <a:lnTo>
                    <a:pt x="115" y="7"/>
                  </a:lnTo>
                  <a:lnTo>
                    <a:pt x="102" y="3"/>
                  </a:lnTo>
                  <a:lnTo>
                    <a:pt x="88" y="1"/>
                  </a:lnTo>
                  <a:lnTo>
                    <a:pt x="74" y="0"/>
                  </a:lnTo>
                  <a:lnTo>
                    <a:pt x="59" y="1"/>
                  </a:lnTo>
                  <a:lnTo>
                    <a:pt x="45" y="3"/>
                  </a:lnTo>
                  <a:lnTo>
                    <a:pt x="33" y="7"/>
                  </a:lnTo>
                  <a:lnTo>
                    <a:pt x="21" y="13"/>
                  </a:lnTo>
                  <a:lnTo>
                    <a:pt x="13" y="18"/>
                  </a:lnTo>
                  <a:lnTo>
                    <a:pt x="6" y="26"/>
                  </a:lnTo>
                  <a:lnTo>
                    <a:pt x="4" y="29"/>
                  </a:lnTo>
                  <a:lnTo>
                    <a:pt x="1" y="34"/>
                  </a:lnTo>
                  <a:lnTo>
                    <a:pt x="0" y="37"/>
                  </a:lnTo>
                  <a:lnTo>
                    <a:pt x="0" y="42"/>
                  </a:lnTo>
                  <a:lnTo>
                    <a:pt x="0" y="47"/>
                  </a:lnTo>
                  <a:lnTo>
                    <a:pt x="1" y="50"/>
                  </a:lnTo>
                  <a:lnTo>
                    <a:pt x="4" y="55"/>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90" name="Freeform 460"/>
            <p:cNvSpPr>
              <a:spLocks/>
            </p:cNvSpPr>
            <p:nvPr/>
          </p:nvSpPr>
          <p:spPr bwMode="auto">
            <a:xfrm>
              <a:off x="5616575" y="2587625"/>
              <a:ext cx="100013" cy="14288"/>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91" name="Freeform 461"/>
            <p:cNvSpPr>
              <a:spLocks/>
            </p:cNvSpPr>
            <p:nvPr/>
          </p:nvSpPr>
          <p:spPr bwMode="auto">
            <a:xfrm>
              <a:off x="5710238" y="2533650"/>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9"/>
                  </a:lnTo>
                  <a:lnTo>
                    <a:pt x="146" y="34"/>
                  </a:lnTo>
                  <a:lnTo>
                    <a:pt x="144" y="30"/>
                  </a:lnTo>
                  <a:lnTo>
                    <a:pt x="141" y="26"/>
                  </a:lnTo>
                  <a:lnTo>
                    <a:pt x="135" y="19"/>
                  </a:lnTo>
                  <a:lnTo>
                    <a:pt x="126" y="13"/>
                  </a:lnTo>
                  <a:lnTo>
                    <a:pt x="115" y="8"/>
                  </a:lnTo>
                  <a:lnTo>
                    <a:pt x="102" y="3"/>
                  </a:lnTo>
                  <a:lnTo>
                    <a:pt x="88" y="1"/>
                  </a:lnTo>
                  <a:lnTo>
                    <a:pt x="74" y="0"/>
                  </a:lnTo>
                  <a:lnTo>
                    <a:pt x="59" y="1"/>
                  </a:lnTo>
                  <a:lnTo>
                    <a:pt x="45" y="3"/>
                  </a:lnTo>
                  <a:lnTo>
                    <a:pt x="33" y="8"/>
                  </a:lnTo>
                  <a:lnTo>
                    <a:pt x="21" y="13"/>
                  </a:lnTo>
                  <a:lnTo>
                    <a:pt x="13" y="19"/>
                  </a:lnTo>
                  <a:lnTo>
                    <a:pt x="6" y="26"/>
                  </a:lnTo>
                  <a:lnTo>
                    <a:pt x="4" y="30"/>
                  </a:lnTo>
                  <a:lnTo>
                    <a:pt x="1" y="34"/>
                  </a:lnTo>
                  <a:lnTo>
                    <a:pt x="0" y="39"/>
                  </a:lnTo>
                  <a:lnTo>
                    <a:pt x="0" y="42"/>
                  </a:lnTo>
                  <a:lnTo>
                    <a:pt x="0" y="47"/>
                  </a:lnTo>
                  <a:lnTo>
                    <a:pt x="1" y="50"/>
                  </a:lnTo>
                  <a:lnTo>
                    <a:pt x="4" y="55"/>
                  </a:lnTo>
                  <a:lnTo>
                    <a:pt x="6" y="59"/>
                  </a:lnTo>
                  <a:lnTo>
                    <a:pt x="13" y="66"/>
                  </a:lnTo>
                  <a:lnTo>
                    <a:pt x="21" y="73"/>
                  </a:lnTo>
                  <a:lnTo>
                    <a:pt x="33" y="77"/>
                  </a:lnTo>
                  <a:lnTo>
                    <a:pt x="45" y="81"/>
                  </a:lnTo>
                  <a:lnTo>
                    <a:pt x="59" y="83"/>
                  </a:lnTo>
                  <a:lnTo>
                    <a:pt x="74" y="84"/>
                  </a:lnTo>
                  <a:lnTo>
                    <a:pt x="88" y="83"/>
                  </a:lnTo>
                  <a:lnTo>
                    <a:pt x="102" y="81"/>
                  </a:lnTo>
                  <a:lnTo>
                    <a:pt x="115" y="77"/>
                  </a:lnTo>
                  <a:lnTo>
                    <a:pt x="126" y="73"/>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92" name="Freeform 462"/>
            <p:cNvSpPr>
              <a:spLocks/>
            </p:cNvSpPr>
            <p:nvPr/>
          </p:nvSpPr>
          <p:spPr bwMode="auto">
            <a:xfrm>
              <a:off x="5616575" y="2543175"/>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93" name="Freeform 463"/>
            <p:cNvSpPr>
              <a:spLocks/>
            </p:cNvSpPr>
            <p:nvPr/>
          </p:nvSpPr>
          <p:spPr bwMode="auto">
            <a:xfrm>
              <a:off x="5710238" y="2489200"/>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0 h 84"/>
                <a:gd name="T20" fmla="*/ 2147483647 w 147"/>
                <a:gd name="T21" fmla="*/ 0 h 84"/>
                <a:gd name="T22" fmla="*/ 2147483647 w 147"/>
                <a:gd name="T23" fmla="*/ 0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3"/>
                  </a:moveTo>
                  <a:lnTo>
                    <a:pt x="147" y="38"/>
                  </a:lnTo>
                  <a:lnTo>
                    <a:pt x="146" y="33"/>
                  </a:lnTo>
                  <a:lnTo>
                    <a:pt x="144" y="30"/>
                  </a:lnTo>
                  <a:lnTo>
                    <a:pt x="141" y="26"/>
                  </a:lnTo>
                  <a:lnTo>
                    <a:pt x="135" y="19"/>
                  </a:lnTo>
                  <a:lnTo>
                    <a:pt x="126" y="12"/>
                  </a:lnTo>
                  <a:lnTo>
                    <a:pt x="115" y="7"/>
                  </a:lnTo>
                  <a:lnTo>
                    <a:pt x="102" y="3"/>
                  </a:lnTo>
                  <a:lnTo>
                    <a:pt x="88" y="0"/>
                  </a:lnTo>
                  <a:lnTo>
                    <a:pt x="74" y="0"/>
                  </a:lnTo>
                  <a:lnTo>
                    <a:pt x="59" y="0"/>
                  </a:lnTo>
                  <a:lnTo>
                    <a:pt x="45" y="3"/>
                  </a:lnTo>
                  <a:lnTo>
                    <a:pt x="33" y="7"/>
                  </a:lnTo>
                  <a:lnTo>
                    <a:pt x="21" y="12"/>
                  </a:lnTo>
                  <a:lnTo>
                    <a:pt x="13" y="19"/>
                  </a:lnTo>
                  <a:lnTo>
                    <a:pt x="6" y="26"/>
                  </a:lnTo>
                  <a:lnTo>
                    <a:pt x="4" y="30"/>
                  </a:lnTo>
                  <a:lnTo>
                    <a:pt x="1" y="33"/>
                  </a:lnTo>
                  <a:lnTo>
                    <a:pt x="0" y="38"/>
                  </a:lnTo>
                  <a:lnTo>
                    <a:pt x="0" y="43"/>
                  </a:lnTo>
                  <a:lnTo>
                    <a:pt x="0" y="46"/>
                  </a:lnTo>
                  <a:lnTo>
                    <a:pt x="1" y="51"/>
                  </a:lnTo>
                  <a:lnTo>
                    <a:pt x="4" y="54"/>
                  </a:lnTo>
                  <a:lnTo>
                    <a:pt x="6" y="58"/>
                  </a:lnTo>
                  <a:lnTo>
                    <a:pt x="13" y="66"/>
                  </a:lnTo>
                  <a:lnTo>
                    <a:pt x="21" y="72"/>
                  </a:lnTo>
                  <a:lnTo>
                    <a:pt x="33" y="77"/>
                  </a:lnTo>
                  <a:lnTo>
                    <a:pt x="45" y="81"/>
                  </a:lnTo>
                  <a:lnTo>
                    <a:pt x="59" y="84"/>
                  </a:lnTo>
                  <a:lnTo>
                    <a:pt x="74" y="84"/>
                  </a:lnTo>
                  <a:lnTo>
                    <a:pt x="88" y="84"/>
                  </a:lnTo>
                  <a:lnTo>
                    <a:pt x="102" y="81"/>
                  </a:lnTo>
                  <a:lnTo>
                    <a:pt x="115" y="77"/>
                  </a:lnTo>
                  <a:lnTo>
                    <a:pt x="126" y="72"/>
                  </a:lnTo>
                  <a:lnTo>
                    <a:pt x="135" y="66"/>
                  </a:lnTo>
                  <a:lnTo>
                    <a:pt x="141" y="58"/>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194" name="Freeform 464"/>
            <p:cNvSpPr>
              <a:spLocks/>
            </p:cNvSpPr>
            <p:nvPr/>
          </p:nvSpPr>
          <p:spPr bwMode="auto">
            <a:xfrm>
              <a:off x="5616575" y="2498725"/>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95" name="Freeform 465"/>
            <p:cNvSpPr>
              <a:spLocks/>
            </p:cNvSpPr>
            <p:nvPr/>
          </p:nvSpPr>
          <p:spPr bwMode="auto">
            <a:xfrm>
              <a:off x="5710238" y="2444750"/>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5"/>
                  </a:lnTo>
                  <a:lnTo>
                    <a:pt x="135" y="18"/>
                  </a:lnTo>
                  <a:lnTo>
                    <a:pt x="126" y="11"/>
                  </a:lnTo>
                  <a:lnTo>
                    <a:pt x="115" y="7"/>
                  </a:lnTo>
                  <a:lnTo>
                    <a:pt x="102" y="3"/>
                  </a:lnTo>
                  <a:lnTo>
                    <a:pt x="88" y="1"/>
                  </a:lnTo>
                  <a:lnTo>
                    <a:pt x="74" y="0"/>
                  </a:lnTo>
                  <a:lnTo>
                    <a:pt x="59" y="1"/>
                  </a:lnTo>
                  <a:lnTo>
                    <a:pt x="45" y="3"/>
                  </a:lnTo>
                  <a:lnTo>
                    <a:pt x="33" y="7"/>
                  </a:lnTo>
                  <a:lnTo>
                    <a:pt x="21" y="11"/>
                  </a:lnTo>
                  <a:lnTo>
                    <a:pt x="13" y="18"/>
                  </a:lnTo>
                  <a:lnTo>
                    <a:pt x="6" y="25"/>
                  </a:lnTo>
                  <a:lnTo>
                    <a:pt x="4" y="29"/>
                  </a:lnTo>
                  <a:lnTo>
                    <a:pt x="1" y="34"/>
                  </a:lnTo>
                  <a:lnTo>
                    <a:pt x="0" y="37"/>
                  </a:lnTo>
                  <a:lnTo>
                    <a:pt x="0" y="42"/>
                  </a:lnTo>
                  <a:lnTo>
                    <a:pt x="0" y="45"/>
                  </a:lnTo>
                  <a:lnTo>
                    <a:pt x="1" y="50"/>
                  </a:lnTo>
                  <a:lnTo>
                    <a:pt x="4" y="54"/>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4"/>
                  </a:lnTo>
                  <a:lnTo>
                    <a:pt x="146" y="50"/>
                  </a:lnTo>
                  <a:lnTo>
                    <a:pt x="147" y="45"/>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96" name="Freeform 466"/>
            <p:cNvSpPr>
              <a:spLocks/>
            </p:cNvSpPr>
            <p:nvPr/>
          </p:nvSpPr>
          <p:spPr bwMode="auto">
            <a:xfrm>
              <a:off x="5616575" y="2454275"/>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197" name="Freeform 467"/>
            <p:cNvSpPr>
              <a:spLocks/>
            </p:cNvSpPr>
            <p:nvPr/>
          </p:nvSpPr>
          <p:spPr bwMode="auto">
            <a:xfrm>
              <a:off x="5710238" y="2398713"/>
              <a:ext cx="57150" cy="34925"/>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29"/>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29"/>
                  </a:lnTo>
                  <a:lnTo>
                    <a:pt x="1" y="34"/>
                  </a:lnTo>
                  <a:lnTo>
                    <a:pt x="0" y="38"/>
                  </a:lnTo>
                  <a:lnTo>
                    <a:pt x="0" y="42"/>
                  </a:lnTo>
                  <a:lnTo>
                    <a:pt x="0" y="47"/>
                  </a:lnTo>
                  <a:lnTo>
                    <a:pt x="1" y="50"/>
                  </a:lnTo>
                  <a:lnTo>
                    <a:pt x="4" y="55"/>
                  </a:lnTo>
                  <a:lnTo>
                    <a:pt x="6" y="59"/>
                  </a:lnTo>
                  <a:lnTo>
                    <a:pt x="13" y="66"/>
                  </a:lnTo>
                  <a:lnTo>
                    <a:pt x="21" y="72"/>
                  </a:lnTo>
                  <a:lnTo>
                    <a:pt x="33" y="77"/>
                  </a:lnTo>
                  <a:lnTo>
                    <a:pt x="45" y="81"/>
                  </a:lnTo>
                  <a:lnTo>
                    <a:pt x="59" y="83"/>
                  </a:lnTo>
                  <a:lnTo>
                    <a:pt x="74" y="84"/>
                  </a:lnTo>
                  <a:lnTo>
                    <a:pt x="88" y="83"/>
                  </a:lnTo>
                  <a:lnTo>
                    <a:pt x="102" y="81"/>
                  </a:lnTo>
                  <a:lnTo>
                    <a:pt x="115" y="77"/>
                  </a:lnTo>
                  <a:lnTo>
                    <a:pt x="126" y="72"/>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198" name="Freeform 468"/>
            <p:cNvSpPr>
              <a:spLocks/>
            </p:cNvSpPr>
            <p:nvPr/>
          </p:nvSpPr>
          <p:spPr bwMode="auto">
            <a:xfrm>
              <a:off x="5616575" y="2409825"/>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199" name="Freeform 469"/>
            <p:cNvSpPr>
              <a:spLocks/>
            </p:cNvSpPr>
            <p:nvPr/>
          </p:nvSpPr>
          <p:spPr bwMode="auto">
            <a:xfrm>
              <a:off x="5710238" y="2354263"/>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9"/>
                  </a:lnTo>
                  <a:lnTo>
                    <a:pt x="146" y="34"/>
                  </a:lnTo>
                  <a:lnTo>
                    <a:pt x="144" y="31"/>
                  </a:lnTo>
                  <a:lnTo>
                    <a:pt x="141" y="26"/>
                  </a:lnTo>
                  <a:lnTo>
                    <a:pt x="135" y="19"/>
                  </a:lnTo>
                  <a:lnTo>
                    <a:pt x="126" y="13"/>
                  </a:lnTo>
                  <a:lnTo>
                    <a:pt x="115" y="8"/>
                  </a:lnTo>
                  <a:lnTo>
                    <a:pt x="102" y="4"/>
                  </a:lnTo>
                  <a:lnTo>
                    <a:pt x="88" y="1"/>
                  </a:lnTo>
                  <a:lnTo>
                    <a:pt x="74" y="0"/>
                  </a:lnTo>
                  <a:lnTo>
                    <a:pt x="59" y="1"/>
                  </a:lnTo>
                  <a:lnTo>
                    <a:pt x="45" y="4"/>
                  </a:lnTo>
                  <a:lnTo>
                    <a:pt x="33" y="8"/>
                  </a:lnTo>
                  <a:lnTo>
                    <a:pt x="21" y="13"/>
                  </a:lnTo>
                  <a:lnTo>
                    <a:pt x="13" y="19"/>
                  </a:lnTo>
                  <a:lnTo>
                    <a:pt x="6" y="26"/>
                  </a:lnTo>
                  <a:lnTo>
                    <a:pt x="4" y="31"/>
                  </a:lnTo>
                  <a:lnTo>
                    <a:pt x="1" y="34"/>
                  </a:lnTo>
                  <a:lnTo>
                    <a:pt x="0" y="39"/>
                  </a:lnTo>
                  <a:lnTo>
                    <a:pt x="0" y="42"/>
                  </a:lnTo>
                  <a:lnTo>
                    <a:pt x="0" y="47"/>
                  </a:lnTo>
                  <a:lnTo>
                    <a:pt x="1" y="52"/>
                  </a:lnTo>
                  <a:lnTo>
                    <a:pt x="4" y="55"/>
                  </a:lnTo>
                  <a:lnTo>
                    <a:pt x="6" y="59"/>
                  </a:lnTo>
                  <a:lnTo>
                    <a:pt x="13" y="66"/>
                  </a:lnTo>
                  <a:lnTo>
                    <a:pt x="21" y="73"/>
                  </a:lnTo>
                  <a:lnTo>
                    <a:pt x="33" y="78"/>
                  </a:lnTo>
                  <a:lnTo>
                    <a:pt x="45" y="81"/>
                  </a:lnTo>
                  <a:lnTo>
                    <a:pt x="59" y="84"/>
                  </a:lnTo>
                  <a:lnTo>
                    <a:pt x="74" y="85"/>
                  </a:lnTo>
                  <a:lnTo>
                    <a:pt x="88" y="84"/>
                  </a:lnTo>
                  <a:lnTo>
                    <a:pt x="102" y="81"/>
                  </a:lnTo>
                  <a:lnTo>
                    <a:pt x="115" y="78"/>
                  </a:lnTo>
                  <a:lnTo>
                    <a:pt x="126" y="73"/>
                  </a:lnTo>
                  <a:lnTo>
                    <a:pt x="135" y="66"/>
                  </a:lnTo>
                  <a:lnTo>
                    <a:pt x="141" y="59"/>
                  </a:lnTo>
                  <a:lnTo>
                    <a:pt x="144" y="55"/>
                  </a:lnTo>
                  <a:lnTo>
                    <a:pt x="146" y="52"/>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00" name="Freeform 470"/>
            <p:cNvSpPr>
              <a:spLocks/>
            </p:cNvSpPr>
            <p:nvPr/>
          </p:nvSpPr>
          <p:spPr bwMode="auto">
            <a:xfrm>
              <a:off x="5616575" y="2363788"/>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01" name="Freeform 471"/>
            <p:cNvSpPr>
              <a:spLocks/>
            </p:cNvSpPr>
            <p:nvPr/>
          </p:nvSpPr>
          <p:spPr bwMode="auto">
            <a:xfrm>
              <a:off x="5710238" y="2309813"/>
              <a:ext cx="57150" cy="33337"/>
            </a:xfrm>
            <a:custGeom>
              <a:avLst/>
              <a:gdLst>
                <a:gd name="T0" fmla="*/ 2147483647 w 147"/>
                <a:gd name="T1" fmla="*/ 2147483647 h 83"/>
                <a:gd name="T2" fmla="*/ 2147483647 w 147"/>
                <a:gd name="T3" fmla="*/ 2147483647 h 83"/>
                <a:gd name="T4" fmla="*/ 2147483647 w 147"/>
                <a:gd name="T5" fmla="*/ 2147483647 h 83"/>
                <a:gd name="T6" fmla="*/ 2147483647 w 147"/>
                <a:gd name="T7" fmla="*/ 2147483647 h 83"/>
                <a:gd name="T8" fmla="*/ 2147483647 w 147"/>
                <a:gd name="T9" fmla="*/ 2147483647 h 83"/>
                <a:gd name="T10" fmla="*/ 2147483647 w 147"/>
                <a:gd name="T11" fmla="*/ 2147483647 h 83"/>
                <a:gd name="T12" fmla="*/ 2147483647 w 147"/>
                <a:gd name="T13" fmla="*/ 2147483647 h 83"/>
                <a:gd name="T14" fmla="*/ 2147483647 w 147"/>
                <a:gd name="T15" fmla="*/ 2147483647 h 83"/>
                <a:gd name="T16" fmla="*/ 2147483647 w 147"/>
                <a:gd name="T17" fmla="*/ 2147483647 h 83"/>
                <a:gd name="T18" fmla="*/ 2147483647 w 147"/>
                <a:gd name="T19" fmla="*/ 0 h 83"/>
                <a:gd name="T20" fmla="*/ 2147483647 w 147"/>
                <a:gd name="T21" fmla="*/ 0 h 83"/>
                <a:gd name="T22" fmla="*/ 2147483647 w 147"/>
                <a:gd name="T23" fmla="*/ 0 h 83"/>
                <a:gd name="T24" fmla="*/ 2147483647 w 147"/>
                <a:gd name="T25" fmla="*/ 2147483647 h 83"/>
                <a:gd name="T26" fmla="*/ 2147483647 w 147"/>
                <a:gd name="T27" fmla="*/ 2147483647 h 83"/>
                <a:gd name="T28" fmla="*/ 2147483647 w 147"/>
                <a:gd name="T29" fmla="*/ 2147483647 h 83"/>
                <a:gd name="T30" fmla="*/ 2147483647 w 147"/>
                <a:gd name="T31" fmla="*/ 2147483647 h 83"/>
                <a:gd name="T32" fmla="*/ 2147483647 w 147"/>
                <a:gd name="T33" fmla="*/ 2147483647 h 83"/>
                <a:gd name="T34" fmla="*/ 2147483647 w 147"/>
                <a:gd name="T35" fmla="*/ 2147483647 h 83"/>
                <a:gd name="T36" fmla="*/ 2147483647 w 147"/>
                <a:gd name="T37" fmla="*/ 2147483647 h 83"/>
                <a:gd name="T38" fmla="*/ 0 w 147"/>
                <a:gd name="T39" fmla="*/ 2147483647 h 83"/>
                <a:gd name="T40" fmla="*/ 0 w 147"/>
                <a:gd name="T41" fmla="*/ 2147483647 h 83"/>
                <a:gd name="T42" fmla="*/ 0 w 147"/>
                <a:gd name="T43" fmla="*/ 2147483647 h 83"/>
                <a:gd name="T44" fmla="*/ 2147483647 w 147"/>
                <a:gd name="T45" fmla="*/ 2147483647 h 83"/>
                <a:gd name="T46" fmla="*/ 2147483647 w 147"/>
                <a:gd name="T47" fmla="*/ 2147483647 h 83"/>
                <a:gd name="T48" fmla="*/ 2147483647 w 147"/>
                <a:gd name="T49" fmla="*/ 2147483647 h 83"/>
                <a:gd name="T50" fmla="*/ 2147483647 w 147"/>
                <a:gd name="T51" fmla="*/ 2147483647 h 83"/>
                <a:gd name="T52" fmla="*/ 2147483647 w 147"/>
                <a:gd name="T53" fmla="*/ 2147483647 h 83"/>
                <a:gd name="T54" fmla="*/ 2147483647 w 147"/>
                <a:gd name="T55" fmla="*/ 2147483647 h 83"/>
                <a:gd name="T56" fmla="*/ 2147483647 w 147"/>
                <a:gd name="T57" fmla="*/ 2147483647 h 83"/>
                <a:gd name="T58" fmla="*/ 2147483647 w 147"/>
                <a:gd name="T59" fmla="*/ 2147483647 h 83"/>
                <a:gd name="T60" fmla="*/ 2147483647 w 147"/>
                <a:gd name="T61" fmla="*/ 2147483647 h 83"/>
                <a:gd name="T62" fmla="*/ 2147483647 w 147"/>
                <a:gd name="T63" fmla="*/ 2147483647 h 83"/>
                <a:gd name="T64" fmla="*/ 2147483647 w 147"/>
                <a:gd name="T65" fmla="*/ 2147483647 h 83"/>
                <a:gd name="T66" fmla="*/ 2147483647 w 147"/>
                <a:gd name="T67" fmla="*/ 2147483647 h 83"/>
                <a:gd name="T68" fmla="*/ 2147483647 w 147"/>
                <a:gd name="T69" fmla="*/ 2147483647 h 83"/>
                <a:gd name="T70" fmla="*/ 2147483647 w 147"/>
                <a:gd name="T71" fmla="*/ 2147483647 h 83"/>
                <a:gd name="T72" fmla="*/ 2147483647 w 147"/>
                <a:gd name="T73" fmla="*/ 2147483647 h 83"/>
                <a:gd name="T74" fmla="*/ 2147483647 w 147"/>
                <a:gd name="T75" fmla="*/ 2147483647 h 83"/>
                <a:gd name="T76" fmla="*/ 2147483647 w 147"/>
                <a:gd name="T77" fmla="*/ 2147483647 h 83"/>
                <a:gd name="T78" fmla="*/ 2147483647 w 147"/>
                <a:gd name="T79" fmla="*/ 2147483647 h 83"/>
                <a:gd name="T80" fmla="*/ 2147483647 w 147"/>
                <a:gd name="T81" fmla="*/ 2147483647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2"/>
                  </a:moveTo>
                  <a:lnTo>
                    <a:pt x="147" y="37"/>
                  </a:lnTo>
                  <a:lnTo>
                    <a:pt x="146" y="33"/>
                  </a:lnTo>
                  <a:lnTo>
                    <a:pt x="144" y="29"/>
                  </a:lnTo>
                  <a:lnTo>
                    <a:pt x="141" y="25"/>
                  </a:lnTo>
                  <a:lnTo>
                    <a:pt x="135" y="18"/>
                  </a:lnTo>
                  <a:lnTo>
                    <a:pt x="126" y="11"/>
                  </a:lnTo>
                  <a:lnTo>
                    <a:pt x="115" y="7"/>
                  </a:lnTo>
                  <a:lnTo>
                    <a:pt x="102" y="3"/>
                  </a:lnTo>
                  <a:lnTo>
                    <a:pt x="88" y="0"/>
                  </a:lnTo>
                  <a:lnTo>
                    <a:pt x="74" y="0"/>
                  </a:lnTo>
                  <a:lnTo>
                    <a:pt x="59" y="0"/>
                  </a:lnTo>
                  <a:lnTo>
                    <a:pt x="45" y="3"/>
                  </a:lnTo>
                  <a:lnTo>
                    <a:pt x="33" y="7"/>
                  </a:lnTo>
                  <a:lnTo>
                    <a:pt x="21" y="11"/>
                  </a:lnTo>
                  <a:lnTo>
                    <a:pt x="13" y="18"/>
                  </a:lnTo>
                  <a:lnTo>
                    <a:pt x="6" y="25"/>
                  </a:lnTo>
                  <a:lnTo>
                    <a:pt x="4" y="29"/>
                  </a:lnTo>
                  <a:lnTo>
                    <a:pt x="1" y="33"/>
                  </a:lnTo>
                  <a:lnTo>
                    <a:pt x="0" y="37"/>
                  </a:lnTo>
                  <a:lnTo>
                    <a:pt x="0" y="42"/>
                  </a:lnTo>
                  <a:lnTo>
                    <a:pt x="0" y="45"/>
                  </a:lnTo>
                  <a:lnTo>
                    <a:pt x="1" y="50"/>
                  </a:lnTo>
                  <a:lnTo>
                    <a:pt x="4" y="54"/>
                  </a:lnTo>
                  <a:lnTo>
                    <a:pt x="6" y="58"/>
                  </a:lnTo>
                  <a:lnTo>
                    <a:pt x="13" y="65"/>
                  </a:lnTo>
                  <a:lnTo>
                    <a:pt x="21" y="71"/>
                  </a:lnTo>
                  <a:lnTo>
                    <a:pt x="33" y="76"/>
                  </a:lnTo>
                  <a:lnTo>
                    <a:pt x="45" y="81"/>
                  </a:lnTo>
                  <a:lnTo>
                    <a:pt x="59" y="83"/>
                  </a:lnTo>
                  <a:lnTo>
                    <a:pt x="74" y="83"/>
                  </a:lnTo>
                  <a:lnTo>
                    <a:pt x="88" y="83"/>
                  </a:lnTo>
                  <a:lnTo>
                    <a:pt x="102" y="81"/>
                  </a:lnTo>
                  <a:lnTo>
                    <a:pt x="115" y="76"/>
                  </a:lnTo>
                  <a:lnTo>
                    <a:pt x="126" y="71"/>
                  </a:lnTo>
                  <a:lnTo>
                    <a:pt x="135" y="65"/>
                  </a:lnTo>
                  <a:lnTo>
                    <a:pt x="141" y="58"/>
                  </a:lnTo>
                  <a:lnTo>
                    <a:pt x="144" y="54"/>
                  </a:lnTo>
                  <a:lnTo>
                    <a:pt x="146" y="50"/>
                  </a:lnTo>
                  <a:lnTo>
                    <a:pt x="147" y="45"/>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02" name="Freeform 472"/>
            <p:cNvSpPr>
              <a:spLocks/>
            </p:cNvSpPr>
            <p:nvPr/>
          </p:nvSpPr>
          <p:spPr bwMode="auto">
            <a:xfrm>
              <a:off x="5616575" y="2319338"/>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03" name="Freeform 473"/>
            <p:cNvSpPr>
              <a:spLocks/>
            </p:cNvSpPr>
            <p:nvPr/>
          </p:nvSpPr>
          <p:spPr bwMode="auto">
            <a:xfrm>
              <a:off x="5710238" y="2265363"/>
              <a:ext cx="57150" cy="33337"/>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29"/>
                  </a:lnTo>
                  <a:lnTo>
                    <a:pt x="1" y="34"/>
                  </a:lnTo>
                  <a:lnTo>
                    <a:pt x="0" y="37"/>
                  </a:lnTo>
                  <a:lnTo>
                    <a:pt x="0" y="42"/>
                  </a:lnTo>
                  <a:lnTo>
                    <a:pt x="0" y="47"/>
                  </a:lnTo>
                  <a:lnTo>
                    <a:pt x="1" y="50"/>
                  </a:lnTo>
                  <a:lnTo>
                    <a:pt x="4" y="55"/>
                  </a:lnTo>
                  <a:lnTo>
                    <a:pt x="6" y="59"/>
                  </a:lnTo>
                  <a:lnTo>
                    <a:pt x="13" y="66"/>
                  </a:lnTo>
                  <a:lnTo>
                    <a:pt x="21" y="72"/>
                  </a:lnTo>
                  <a:lnTo>
                    <a:pt x="33" y="77"/>
                  </a:lnTo>
                  <a:lnTo>
                    <a:pt x="45" y="81"/>
                  </a:lnTo>
                  <a:lnTo>
                    <a:pt x="59" y="83"/>
                  </a:lnTo>
                  <a:lnTo>
                    <a:pt x="74" y="84"/>
                  </a:lnTo>
                  <a:lnTo>
                    <a:pt x="88" y="83"/>
                  </a:lnTo>
                  <a:lnTo>
                    <a:pt x="102" y="81"/>
                  </a:lnTo>
                  <a:lnTo>
                    <a:pt x="115" y="77"/>
                  </a:lnTo>
                  <a:lnTo>
                    <a:pt x="126" y="72"/>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04" name="Freeform 474"/>
            <p:cNvSpPr>
              <a:spLocks/>
            </p:cNvSpPr>
            <p:nvPr/>
          </p:nvSpPr>
          <p:spPr bwMode="auto">
            <a:xfrm>
              <a:off x="5616575" y="2274888"/>
              <a:ext cx="100013" cy="14287"/>
            </a:xfrm>
            <a:custGeom>
              <a:avLst/>
              <a:gdLst>
                <a:gd name="T0" fmla="*/ 2147483647 w 252"/>
                <a:gd name="T1" fmla="*/ 2147483647 h 32"/>
                <a:gd name="T2" fmla="*/ 2147483647 w 252"/>
                <a:gd name="T3" fmla="*/ 2147483647 h 32"/>
                <a:gd name="T4" fmla="*/ 2147483647 w 252"/>
                <a:gd name="T5" fmla="*/ 0 h 32"/>
                <a:gd name="T6" fmla="*/ 2147483647 w 252"/>
                <a:gd name="T7" fmla="*/ 0 h 32"/>
                <a:gd name="T8" fmla="*/ 2147483647 w 252"/>
                <a:gd name="T9" fmla="*/ 0 h 32"/>
                <a:gd name="T10" fmla="*/ 2147483647 w 252"/>
                <a:gd name="T11" fmla="*/ 0 h 32"/>
                <a:gd name="T12" fmla="*/ 2147483647 w 252"/>
                <a:gd name="T13" fmla="*/ 0 h 32"/>
                <a:gd name="T14" fmla="*/ 2147483647 w 252"/>
                <a:gd name="T15" fmla="*/ 0 h 32"/>
                <a:gd name="T16" fmla="*/ 2147483647 w 252"/>
                <a:gd name="T17" fmla="*/ 0 h 32"/>
                <a:gd name="T18" fmla="*/ 2147483647 w 252"/>
                <a:gd name="T19" fmla="*/ 0 h 32"/>
                <a:gd name="T20" fmla="*/ 0 w 252"/>
                <a:gd name="T21" fmla="*/ 0 h 32"/>
                <a:gd name="T22" fmla="*/ 0 w 252"/>
                <a:gd name="T23" fmla="*/ 2147483647 h 32"/>
                <a:gd name="T24" fmla="*/ 0 w 252"/>
                <a:gd name="T25" fmla="*/ 2147483647 h 32"/>
                <a:gd name="T26" fmla="*/ 2147483647 w 252"/>
                <a:gd name="T27" fmla="*/ 2147483647 h 32"/>
                <a:gd name="T28" fmla="*/ 2147483647 w 252"/>
                <a:gd name="T29" fmla="*/ 2147483647 h 32"/>
                <a:gd name="T30" fmla="*/ 2147483647 w 252"/>
                <a:gd name="T31" fmla="*/ 2147483647 h 32"/>
                <a:gd name="T32" fmla="*/ 2147483647 w 252"/>
                <a:gd name="T33" fmla="*/ 2147483647 h 32"/>
                <a:gd name="T34" fmla="*/ 2147483647 w 252"/>
                <a:gd name="T35" fmla="*/ 2147483647 h 32"/>
                <a:gd name="T36" fmla="*/ 2147483647 w 252"/>
                <a:gd name="T37" fmla="*/ 2147483647 h 32"/>
                <a:gd name="T38" fmla="*/ 2147483647 w 252"/>
                <a:gd name="T39" fmla="*/ 2147483647 h 32"/>
                <a:gd name="T40" fmla="*/ 2147483647 w 252"/>
                <a:gd name="T41" fmla="*/ 21474836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2"/>
                <a:gd name="T65" fmla="*/ 252 w 252"/>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2">
                  <a:moveTo>
                    <a:pt x="252" y="32"/>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2"/>
                  </a:lnTo>
                  <a:lnTo>
                    <a:pt x="31" y="32"/>
                  </a:lnTo>
                  <a:lnTo>
                    <a:pt x="63" y="32"/>
                  </a:lnTo>
                  <a:lnTo>
                    <a:pt x="95" y="32"/>
                  </a:lnTo>
                  <a:lnTo>
                    <a:pt x="125" y="32"/>
                  </a:lnTo>
                  <a:lnTo>
                    <a:pt x="157" y="32"/>
                  </a:lnTo>
                  <a:lnTo>
                    <a:pt x="189" y="32"/>
                  </a:lnTo>
                  <a:lnTo>
                    <a:pt x="220" y="32"/>
                  </a:lnTo>
                  <a:lnTo>
                    <a:pt x="252" y="32"/>
                  </a:lnTo>
                  <a:close/>
                </a:path>
              </a:pathLst>
            </a:custGeom>
            <a:solidFill>
              <a:srgbClr val="565166"/>
            </a:solidFill>
            <a:ln w="9525">
              <a:noFill/>
              <a:round/>
              <a:headEnd/>
              <a:tailEnd/>
            </a:ln>
          </p:spPr>
          <p:txBody>
            <a:bodyPr/>
            <a:lstStyle/>
            <a:p>
              <a:pPr eaLnBrk="1" hangingPunct="1"/>
              <a:endParaRPr lang="pt-BR" u="none"/>
            </a:p>
          </p:txBody>
        </p:sp>
        <p:sp>
          <p:nvSpPr>
            <p:cNvPr id="460205" name="Freeform 475"/>
            <p:cNvSpPr>
              <a:spLocks/>
            </p:cNvSpPr>
            <p:nvPr/>
          </p:nvSpPr>
          <p:spPr bwMode="auto">
            <a:xfrm>
              <a:off x="5710238" y="2220913"/>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1"/>
                  </a:lnTo>
                  <a:lnTo>
                    <a:pt x="141" y="26"/>
                  </a:lnTo>
                  <a:lnTo>
                    <a:pt x="135" y="19"/>
                  </a:lnTo>
                  <a:lnTo>
                    <a:pt x="126" y="13"/>
                  </a:lnTo>
                  <a:lnTo>
                    <a:pt x="115" y="7"/>
                  </a:lnTo>
                  <a:lnTo>
                    <a:pt x="102" y="4"/>
                  </a:lnTo>
                  <a:lnTo>
                    <a:pt x="88" y="1"/>
                  </a:lnTo>
                  <a:lnTo>
                    <a:pt x="74" y="0"/>
                  </a:lnTo>
                  <a:lnTo>
                    <a:pt x="59" y="1"/>
                  </a:lnTo>
                  <a:lnTo>
                    <a:pt x="45" y="4"/>
                  </a:lnTo>
                  <a:lnTo>
                    <a:pt x="33" y="7"/>
                  </a:lnTo>
                  <a:lnTo>
                    <a:pt x="21" y="13"/>
                  </a:lnTo>
                  <a:lnTo>
                    <a:pt x="13" y="19"/>
                  </a:lnTo>
                  <a:lnTo>
                    <a:pt x="6" y="26"/>
                  </a:lnTo>
                  <a:lnTo>
                    <a:pt x="4" y="31"/>
                  </a:lnTo>
                  <a:lnTo>
                    <a:pt x="1" y="34"/>
                  </a:lnTo>
                  <a:lnTo>
                    <a:pt x="0" y="38"/>
                  </a:lnTo>
                  <a:lnTo>
                    <a:pt x="0" y="42"/>
                  </a:lnTo>
                  <a:lnTo>
                    <a:pt x="0" y="47"/>
                  </a:lnTo>
                  <a:lnTo>
                    <a:pt x="1" y="51"/>
                  </a:lnTo>
                  <a:lnTo>
                    <a:pt x="4" y="55"/>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06" name="Freeform 476"/>
            <p:cNvSpPr>
              <a:spLocks/>
            </p:cNvSpPr>
            <p:nvPr/>
          </p:nvSpPr>
          <p:spPr bwMode="auto">
            <a:xfrm>
              <a:off x="5616575" y="2230438"/>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07" name="Freeform 477"/>
            <p:cNvSpPr>
              <a:spLocks/>
            </p:cNvSpPr>
            <p:nvPr/>
          </p:nvSpPr>
          <p:spPr bwMode="auto">
            <a:xfrm>
              <a:off x="5710238" y="2176463"/>
              <a:ext cx="57150" cy="33337"/>
            </a:xfrm>
            <a:custGeom>
              <a:avLst/>
              <a:gdLst>
                <a:gd name="T0" fmla="*/ 2147483647 w 147"/>
                <a:gd name="T1" fmla="*/ 2147483647 h 83"/>
                <a:gd name="T2" fmla="*/ 2147483647 w 147"/>
                <a:gd name="T3" fmla="*/ 2147483647 h 83"/>
                <a:gd name="T4" fmla="*/ 2147483647 w 147"/>
                <a:gd name="T5" fmla="*/ 2147483647 h 83"/>
                <a:gd name="T6" fmla="*/ 2147483647 w 147"/>
                <a:gd name="T7" fmla="*/ 2147483647 h 83"/>
                <a:gd name="T8" fmla="*/ 2147483647 w 147"/>
                <a:gd name="T9" fmla="*/ 2147483647 h 83"/>
                <a:gd name="T10" fmla="*/ 2147483647 w 147"/>
                <a:gd name="T11" fmla="*/ 2147483647 h 83"/>
                <a:gd name="T12" fmla="*/ 2147483647 w 147"/>
                <a:gd name="T13" fmla="*/ 2147483647 h 83"/>
                <a:gd name="T14" fmla="*/ 2147483647 w 147"/>
                <a:gd name="T15" fmla="*/ 2147483647 h 83"/>
                <a:gd name="T16" fmla="*/ 2147483647 w 147"/>
                <a:gd name="T17" fmla="*/ 2147483647 h 83"/>
                <a:gd name="T18" fmla="*/ 2147483647 w 147"/>
                <a:gd name="T19" fmla="*/ 0 h 83"/>
                <a:gd name="T20" fmla="*/ 2147483647 w 147"/>
                <a:gd name="T21" fmla="*/ 0 h 83"/>
                <a:gd name="T22" fmla="*/ 2147483647 w 147"/>
                <a:gd name="T23" fmla="*/ 0 h 83"/>
                <a:gd name="T24" fmla="*/ 2147483647 w 147"/>
                <a:gd name="T25" fmla="*/ 2147483647 h 83"/>
                <a:gd name="T26" fmla="*/ 2147483647 w 147"/>
                <a:gd name="T27" fmla="*/ 2147483647 h 83"/>
                <a:gd name="T28" fmla="*/ 2147483647 w 147"/>
                <a:gd name="T29" fmla="*/ 2147483647 h 83"/>
                <a:gd name="T30" fmla="*/ 2147483647 w 147"/>
                <a:gd name="T31" fmla="*/ 2147483647 h 83"/>
                <a:gd name="T32" fmla="*/ 2147483647 w 147"/>
                <a:gd name="T33" fmla="*/ 2147483647 h 83"/>
                <a:gd name="T34" fmla="*/ 2147483647 w 147"/>
                <a:gd name="T35" fmla="*/ 2147483647 h 83"/>
                <a:gd name="T36" fmla="*/ 2147483647 w 147"/>
                <a:gd name="T37" fmla="*/ 2147483647 h 83"/>
                <a:gd name="T38" fmla="*/ 0 w 147"/>
                <a:gd name="T39" fmla="*/ 2147483647 h 83"/>
                <a:gd name="T40" fmla="*/ 0 w 147"/>
                <a:gd name="T41" fmla="*/ 2147483647 h 83"/>
                <a:gd name="T42" fmla="*/ 0 w 147"/>
                <a:gd name="T43" fmla="*/ 2147483647 h 83"/>
                <a:gd name="T44" fmla="*/ 2147483647 w 147"/>
                <a:gd name="T45" fmla="*/ 2147483647 h 83"/>
                <a:gd name="T46" fmla="*/ 2147483647 w 147"/>
                <a:gd name="T47" fmla="*/ 2147483647 h 83"/>
                <a:gd name="T48" fmla="*/ 2147483647 w 147"/>
                <a:gd name="T49" fmla="*/ 2147483647 h 83"/>
                <a:gd name="T50" fmla="*/ 2147483647 w 147"/>
                <a:gd name="T51" fmla="*/ 2147483647 h 83"/>
                <a:gd name="T52" fmla="*/ 2147483647 w 147"/>
                <a:gd name="T53" fmla="*/ 2147483647 h 83"/>
                <a:gd name="T54" fmla="*/ 2147483647 w 147"/>
                <a:gd name="T55" fmla="*/ 2147483647 h 83"/>
                <a:gd name="T56" fmla="*/ 2147483647 w 147"/>
                <a:gd name="T57" fmla="*/ 2147483647 h 83"/>
                <a:gd name="T58" fmla="*/ 2147483647 w 147"/>
                <a:gd name="T59" fmla="*/ 2147483647 h 83"/>
                <a:gd name="T60" fmla="*/ 2147483647 w 147"/>
                <a:gd name="T61" fmla="*/ 2147483647 h 83"/>
                <a:gd name="T62" fmla="*/ 2147483647 w 147"/>
                <a:gd name="T63" fmla="*/ 2147483647 h 83"/>
                <a:gd name="T64" fmla="*/ 2147483647 w 147"/>
                <a:gd name="T65" fmla="*/ 2147483647 h 83"/>
                <a:gd name="T66" fmla="*/ 2147483647 w 147"/>
                <a:gd name="T67" fmla="*/ 2147483647 h 83"/>
                <a:gd name="T68" fmla="*/ 2147483647 w 147"/>
                <a:gd name="T69" fmla="*/ 2147483647 h 83"/>
                <a:gd name="T70" fmla="*/ 2147483647 w 147"/>
                <a:gd name="T71" fmla="*/ 2147483647 h 83"/>
                <a:gd name="T72" fmla="*/ 2147483647 w 147"/>
                <a:gd name="T73" fmla="*/ 2147483647 h 83"/>
                <a:gd name="T74" fmla="*/ 2147483647 w 147"/>
                <a:gd name="T75" fmla="*/ 2147483647 h 83"/>
                <a:gd name="T76" fmla="*/ 2147483647 w 147"/>
                <a:gd name="T77" fmla="*/ 2147483647 h 83"/>
                <a:gd name="T78" fmla="*/ 2147483647 w 147"/>
                <a:gd name="T79" fmla="*/ 2147483647 h 83"/>
                <a:gd name="T80" fmla="*/ 2147483647 w 147"/>
                <a:gd name="T81" fmla="*/ 2147483647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1"/>
                  </a:moveTo>
                  <a:lnTo>
                    <a:pt x="147" y="37"/>
                  </a:lnTo>
                  <a:lnTo>
                    <a:pt x="146" y="33"/>
                  </a:lnTo>
                  <a:lnTo>
                    <a:pt x="144" y="29"/>
                  </a:lnTo>
                  <a:lnTo>
                    <a:pt x="141" y="24"/>
                  </a:lnTo>
                  <a:lnTo>
                    <a:pt x="135" y="17"/>
                  </a:lnTo>
                  <a:lnTo>
                    <a:pt x="126" y="11"/>
                  </a:lnTo>
                  <a:lnTo>
                    <a:pt x="115" y="7"/>
                  </a:lnTo>
                  <a:lnTo>
                    <a:pt x="102" y="2"/>
                  </a:lnTo>
                  <a:lnTo>
                    <a:pt x="88" y="0"/>
                  </a:lnTo>
                  <a:lnTo>
                    <a:pt x="74" y="0"/>
                  </a:lnTo>
                  <a:lnTo>
                    <a:pt x="59" y="0"/>
                  </a:lnTo>
                  <a:lnTo>
                    <a:pt x="45" y="2"/>
                  </a:lnTo>
                  <a:lnTo>
                    <a:pt x="33" y="7"/>
                  </a:lnTo>
                  <a:lnTo>
                    <a:pt x="21" y="11"/>
                  </a:lnTo>
                  <a:lnTo>
                    <a:pt x="13" y="17"/>
                  </a:lnTo>
                  <a:lnTo>
                    <a:pt x="6" y="24"/>
                  </a:lnTo>
                  <a:lnTo>
                    <a:pt x="4" y="29"/>
                  </a:lnTo>
                  <a:lnTo>
                    <a:pt x="1" y="33"/>
                  </a:lnTo>
                  <a:lnTo>
                    <a:pt x="0" y="37"/>
                  </a:lnTo>
                  <a:lnTo>
                    <a:pt x="0" y="41"/>
                  </a:lnTo>
                  <a:lnTo>
                    <a:pt x="0" y="45"/>
                  </a:lnTo>
                  <a:lnTo>
                    <a:pt x="1" y="50"/>
                  </a:lnTo>
                  <a:lnTo>
                    <a:pt x="4" y="54"/>
                  </a:lnTo>
                  <a:lnTo>
                    <a:pt x="6" y="57"/>
                  </a:lnTo>
                  <a:lnTo>
                    <a:pt x="13" y="64"/>
                  </a:lnTo>
                  <a:lnTo>
                    <a:pt x="21" y="71"/>
                  </a:lnTo>
                  <a:lnTo>
                    <a:pt x="33" y="76"/>
                  </a:lnTo>
                  <a:lnTo>
                    <a:pt x="45" y="79"/>
                  </a:lnTo>
                  <a:lnTo>
                    <a:pt x="59" y="83"/>
                  </a:lnTo>
                  <a:lnTo>
                    <a:pt x="74" y="83"/>
                  </a:lnTo>
                  <a:lnTo>
                    <a:pt x="88" y="83"/>
                  </a:lnTo>
                  <a:lnTo>
                    <a:pt x="102" y="79"/>
                  </a:lnTo>
                  <a:lnTo>
                    <a:pt x="115" y="76"/>
                  </a:lnTo>
                  <a:lnTo>
                    <a:pt x="126" y="71"/>
                  </a:lnTo>
                  <a:lnTo>
                    <a:pt x="135" y="64"/>
                  </a:lnTo>
                  <a:lnTo>
                    <a:pt x="141" y="57"/>
                  </a:lnTo>
                  <a:lnTo>
                    <a:pt x="144" y="54"/>
                  </a:lnTo>
                  <a:lnTo>
                    <a:pt x="146" y="50"/>
                  </a:lnTo>
                  <a:lnTo>
                    <a:pt x="147" y="45"/>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208" name="Freeform 478"/>
            <p:cNvSpPr>
              <a:spLocks/>
            </p:cNvSpPr>
            <p:nvPr/>
          </p:nvSpPr>
          <p:spPr bwMode="auto">
            <a:xfrm>
              <a:off x="5616575" y="2185988"/>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09" name="Freeform 479"/>
            <p:cNvSpPr>
              <a:spLocks/>
            </p:cNvSpPr>
            <p:nvPr/>
          </p:nvSpPr>
          <p:spPr bwMode="auto">
            <a:xfrm>
              <a:off x="5710238" y="2132013"/>
              <a:ext cx="57150" cy="33337"/>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3"/>
                  </a:lnTo>
                  <a:lnTo>
                    <a:pt x="144" y="29"/>
                  </a:lnTo>
                  <a:lnTo>
                    <a:pt x="141" y="26"/>
                  </a:lnTo>
                  <a:lnTo>
                    <a:pt x="135" y="19"/>
                  </a:lnTo>
                  <a:lnTo>
                    <a:pt x="126" y="12"/>
                  </a:lnTo>
                  <a:lnTo>
                    <a:pt x="115" y="7"/>
                  </a:lnTo>
                  <a:lnTo>
                    <a:pt x="102" y="3"/>
                  </a:lnTo>
                  <a:lnTo>
                    <a:pt x="88" y="1"/>
                  </a:lnTo>
                  <a:lnTo>
                    <a:pt x="74" y="0"/>
                  </a:lnTo>
                  <a:lnTo>
                    <a:pt x="59" y="1"/>
                  </a:lnTo>
                  <a:lnTo>
                    <a:pt x="45" y="3"/>
                  </a:lnTo>
                  <a:lnTo>
                    <a:pt x="33" y="7"/>
                  </a:lnTo>
                  <a:lnTo>
                    <a:pt x="21" y="12"/>
                  </a:lnTo>
                  <a:lnTo>
                    <a:pt x="13" y="19"/>
                  </a:lnTo>
                  <a:lnTo>
                    <a:pt x="6" y="26"/>
                  </a:lnTo>
                  <a:lnTo>
                    <a:pt x="4" y="29"/>
                  </a:lnTo>
                  <a:lnTo>
                    <a:pt x="1" y="33"/>
                  </a:lnTo>
                  <a:lnTo>
                    <a:pt x="0" y="37"/>
                  </a:lnTo>
                  <a:lnTo>
                    <a:pt x="0" y="42"/>
                  </a:lnTo>
                  <a:lnTo>
                    <a:pt x="0" y="46"/>
                  </a:lnTo>
                  <a:lnTo>
                    <a:pt x="1" y="50"/>
                  </a:lnTo>
                  <a:lnTo>
                    <a:pt x="4" y="54"/>
                  </a:lnTo>
                  <a:lnTo>
                    <a:pt x="6" y="59"/>
                  </a:lnTo>
                  <a:lnTo>
                    <a:pt x="13" y="66"/>
                  </a:lnTo>
                  <a:lnTo>
                    <a:pt x="21" y="72"/>
                  </a:lnTo>
                  <a:lnTo>
                    <a:pt x="33" y="76"/>
                  </a:lnTo>
                  <a:lnTo>
                    <a:pt x="45" y="81"/>
                  </a:lnTo>
                  <a:lnTo>
                    <a:pt x="59" y="83"/>
                  </a:lnTo>
                  <a:lnTo>
                    <a:pt x="74" y="84"/>
                  </a:lnTo>
                  <a:lnTo>
                    <a:pt x="88" y="83"/>
                  </a:lnTo>
                  <a:lnTo>
                    <a:pt x="102" y="81"/>
                  </a:lnTo>
                  <a:lnTo>
                    <a:pt x="115" y="76"/>
                  </a:lnTo>
                  <a:lnTo>
                    <a:pt x="126" y="72"/>
                  </a:lnTo>
                  <a:lnTo>
                    <a:pt x="135" y="66"/>
                  </a:lnTo>
                  <a:lnTo>
                    <a:pt x="141" y="59"/>
                  </a:lnTo>
                  <a:lnTo>
                    <a:pt x="144" y="54"/>
                  </a:lnTo>
                  <a:lnTo>
                    <a:pt x="146" y="50"/>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10" name="Freeform 480"/>
            <p:cNvSpPr>
              <a:spLocks/>
            </p:cNvSpPr>
            <p:nvPr/>
          </p:nvSpPr>
          <p:spPr bwMode="auto">
            <a:xfrm>
              <a:off x="5616575" y="2141538"/>
              <a:ext cx="100013" cy="12700"/>
            </a:xfrm>
            <a:custGeom>
              <a:avLst/>
              <a:gdLst>
                <a:gd name="T0" fmla="*/ 2147483647 w 252"/>
                <a:gd name="T1" fmla="*/ 2147483647 h 32"/>
                <a:gd name="T2" fmla="*/ 2147483647 w 252"/>
                <a:gd name="T3" fmla="*/ 2147483647 h 32"/>
                <a:gd name="T4" fmla="*/ 2147483647 w 252"/>
                <a:gd name="T5" fmla="*/ 0 h 32"/>
                <a:gd name="T6" fmla="*/ 2147483647 w 252"/>
                <a:gd name="T7" fmla="*/ 0 h 32"/>
                <a:gd name="T8" fmla="*/ 2147483647 w 252"/>
                <a:gd name="T9" fmla="*/ 0 h 32"/>
                <a:gd name="T10" fmla="*/ 2147483647 w 252"/>
                <a:gd name="T11" fmla="*/ 0 h 32"/>
                <a:gd name="T12" fmla="*/ 2147483647 w 252"/>
                <a:gd name="T13" fmla="*/ 0 h 32"/>
                <a:gd name="T14" fmla="*/ 2147483647 w 252"/>
                <a:gd name="T15" fmla="*/ 0 h 32"/>
                <a:gd name="T16" fmla="*/ 2147483647 w 252"/>
                <a:gd name="T17" fmla="*/ 0 h 32"/>
                <a:gd name="T18" fmla="*/ 2147483647 w 252"/>
                <a:gd name="T19" fmla="*/ 0 h 32"/>
                <a:gd name="T20" fmla="*/ 0 w 252"/>
                <a:gd name="T21" fmla="*/ 0 h 32"/>
                <a:gd name="T22" fmla="*/ 0 w 252"/>
                <a:gd name="T23" fmla="*/ 2147483647 h 32"/>
                <a:gd name="T24" fmla="*/ 0 w 252"/>
                <a:gd name="T25" fmla="*/ 2147483647 h 32"/>
                <a:gd name="T26" fmla="*/ 2147483647 w 252"/>
                <a:gd name="T27" fmla="*/ 2147483647 h 32"/>
                <a:gd name="T28" fmla="*/ 2147483647 w 252"/>
                <a:gd name="T29" fmla="*/ 2147483647 h 32"/>
                <a:gd name="T30" fmla="*/ 2147483647 w 252"/>
                <a:gd name="T31" fmla="*/ 2147483647 h 32"/>
                <a:gd name="T32" fmla="*/ 2147483647 w 252"/>
                <a:gd name="T33" fmla="*/ 2147483647 h 32"/>
                <a:gd name="T34" fmla="*/ 2147483647 w 252"/>
                <a:gd name="T35" fmla="*/ 2147483647 h 32"/>
                <a:gd name="T36" fmla="*/ 2147483647 w 252"/>
                <a:gd name="T37" fmla="*/ 2147483647 h 32"/>
                <a:gd name="T38" fmla="*/ 2147483647 w 252"/>
                <a:gd name="T39" fmla="*/ 2147483647 h 32"/>
                <a:gd name="T40" fmla="*/ 2147483647 w 252"/>
                <a:gd name="T41" fmla="*/ 21474836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2"/>
                <a:gd name="T65" fmla="*/ 252 w 252"/>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2">
                  <a:moveTo>
                    <a:pt x="252" y="32"/>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2"/>
                  </a:lnTo>
                  <a:lnTo>
                    <a:pt x="31" y="32"/>
                  </a:lnTo>
                  <a:lnTo>
                    <a:pt x="63" y="32"/>
                  </a:lnTo>
                  <a:lnTo>
                    <a:pt x="95" y="32"/>
                  </a:lnTo>
                  <a:lnTo>
                    <a:pt x="125" y="32"/>
                  </a:lnTo>
                  <a:lnTo>
                    <a:pt x="157" y="32"/>
                  </a:lnTo>
                  <a:lnTo>
                    <a:pt x="189" y="32"/>
                  </a:lnTo>
                  <a:lnTo>
                    <a:pt x="220" y="32"/>
                  </a:lnTo>
                  <a:lnTo>
                    <a:pt x="252" y="32"/>
                  </a:lnTo>
                  <a:close/>
                </a:path>
              </a:pathLst>
            </a:custGeom>
            <a:solidFill>
              <a:srgbClr val="565166"/>
            </a:solidFill>
            <a:ln w="9525">
              <a:noFill/>
              <a:round/>
              <a:headEnd/>
              <a:tailEnd/>
            </a:ln>
          </p:spPr>
          <p:txBody>
            <a:bodyPr/>
            <a:lstStyle/>
            <a:p>
              <a:pPr eaLnBrk="1" hangingPunct="1"/>
              <a:endParaRPr lang="pt-BR" u="none"/>
            </a:p>
          </p:txBody>
        </p:sp>
        <p:sp>
          <p:nvSpPr>
            <p:cNvPr id="460211" name="Freeform 481"/>
            <p:cNvSpPr>
              <a:spLocks/>
            </p:cNvSpPr>
            <p:nvPr/>
          </p:nvSpPr>
          <p:spPr bwMode="auto">
            <a:xfrm>
              <a:off x="5710238" y="2087563"/>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3"/>
                  </a:lnTo>
                  <a:lnTo>
                    <a:pt x="115" y="7"/>
                  </a:lnTo>
                  <a:lnTo>
                    <a:pt x="102" y="4"/>
                  </a:lnTo>
                  <a:lnTo>
                    <a:pt x="88" y="1"/>
                  </a:lnTo>
                  <a:lnTo>
                    <a:pt x="74" y="0"/>
                  </a:lnTo>
                  <a:lnTo>
                    <a:pt x="59" y="1"/>
                  </a:lnTo>
                  <a:lnTo>
                    <a:pt x="45" y="4"/>
                  </a:lnTo>
                  <a:lnTo>
                    <a:pt x="33" y="7"/>
                  </a:lnTo>
                  <a:lnTo>
                    <a:pt x="21" y="13"/>
                  </a:lnTo>
                  <a:lnTo>
                    <a:pt x="13" y="19"/>
                  </a:lnTo>
                  <a:lnTo>
                    <a:pt x="6" y="26"/>
                  </a:lnTo>
                  <a:lnTo>
                    <a:pt x="4" y="30"/>
                  </a:lnTo>
                  <a:lnTo>
                    <a:pt x="1" y="34"/>
                  </a:lnTo>
                  <a:lnTo>
                    <a:pt x="0" y="38"/>
                  </a:lnTo>
                  <a:lnTo>
                    <a:pt x="0" y="42"/>
                  </a:lnTo>
                  <a:lnTo>
                    <a:pt x="0" y="47"/>
                  </a:lnTo>
                  <a:lnTo>
                    <a:pt x="1" y="51"/>
                  </a:lnTo>
                  <a:lnTo>
                    <a:pt x="4" y="55"/>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12" name="Freeform 482"/>
            <p:cNvSpPr>
              <a:spLocks/>
            </p:cNvSpPr>
            <p:nvPr/>
          </p:nvSpPr>
          <p:spPr bwMode="auto">
            <a:xfrm>
              <a:off x="5616575" y="2097088"/>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13" name="Freeform 483"/>
            <p:cNvSpPr>
              <a:spLocks/>
            </p:cNvSpPr>
            <p:nvPr/>
          </p:nvSpPr>
          <p:spPr bwMode="auto">
            <a:xfrm>
              <a:off x="5710238" y="2043113"/>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9"/>
                  </a:lnTo>
                  <a:lnTo>
                    <a:pt x="146" y="34"/>
                  </a:lnTo>
                  <a:lnTo>
                    <a:pt x="144" y="31"/>
                  </a:lnTo>
                  <a:lnTo>
                    <a:pt x="141" y="26"/>
                  </a:lnTo>
                  <a:lnTo>
                    <a:pt x="135" y="19"/>
                  </a:lnTo>
                  <a:lnTo>
                    <a:pt x="126" y="13"/>
                  </a:lnTo>
                  <a:lnTo>
                    <a:pt x="115" y="7"/>
                  </a:lnTo>
                  <a:lnTo>
                    <a:pt x="102" y="4"/>
                  </a:lnTo>
                  <a:lnTo>
                    <a:pt x="88" y="2"/>
                  </a:lnTo>
                  <a:lnTo>
                    <a:pt x="74" y="0"/>
                  </a:lnTo>
                  <a:lnTo>
                    <a:pt x="59" y="2"/>
                  </a:lnTo>
                  <a:lnTo>
                    <a:pt x="45" y="4"/>
                  </a:lnTo>
                  <a:lnTo>
                    <a:pt x="33" y="7"/>
                  </a:lnTo>
                  <a:lnTo>
                    <a:pt x="21" y="13"/>
                  </a:lnTo>
                  <a:lnTo>
                    <a:pt x="13" y="19"/>
                  </a:lnTo>
                  <a:lnTo>
                    <a:pt x="6" y="26"/>
                  </a:lnTo>
                  <a:lnTo>
                    <a:pt x="4" y="31"/>
                  </a:lnTo>
                  <a:lnTo>
                    <a:pt x="1" y="34"/>
                  </a:lnTo>
                  <a:lnTo>
                    <a:pt x="0" y="39"/>
                  </a:lnTo>
                  <a:lnTo>
                    <a:pt x="0" y="43"/>
                  </a:lnTo>
                  <a:lnTo>
                    <a:pt x="0" y="47"/>
                  </a:lnTo>
                  <a:lnTo>
                    <a:pt x="1" y="51"/>
                  </a:lnTo>
                  <a:lnTo>
                    <a:pt x="4" y="56"/>
                  </a:lnTo>
                  <a:lnTo>
                    <a:pt x="6" y="59"/>
                  </a:lnTo>
                  <a:lnTo>
                    <a:pt x="13" y="66"/>
                  </a:lnTo>
                  <a:lnTo>
                    <a:pt x="21" y="73"/>
                  </a:lnTo>
                  <a:lnTo>
                    <a:pt x="33" y="78"/>
                  </a:lnTo>
                  <a:lnTo>
                    <a:pt x="45" y="81"/>
                  </a:lnTo>
                  <a:lnTo>
                    <a:pt x="59" y="84"/>
                  </a:lnTo>
                  <a:lnTo>
                    <a:pt x="74" y="85"/>
                  </a:lnTo>
                  <a:lnTo>
                    <a:pt x="88" y="84"/>
                  </a:lnTo>
                  <a:lnTo>
                    <a:pt x="102" y="81"/>
                  </a:lnTo>
                  <a:lnTo>
                    <a:pt x="115" y="78"/>
                  </a:lnTo>
                  <a:lnTo>
                    <a:pt x="126" y="73"/>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214" name="Freeform 484"/>
            <p:cNvSpPr>
              <a:spLocks/>
            </p:cNvSpPr>
            <p:nvPr/>
          </p:nvSpPr>
          <p:spPr bwMode="auto">
            <a:xfrm>
              <a:off x="5616575" y="2052638"/>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15" name="Freeform 485"/>
            <p:cNvSpPr>
              <a:spLocks/>
            </p:cNvSpPr>
            <p:nvPr/>
          </p:nvSpPr>
          <p:spPr bwMode="auto">
            <a:xfrm>
              <a:off x="5710238" y="1998663"/>
              <a:ext cx="57150" cy="33337"/>
            </a:xfrm>
            <a:custGeom>
              <a:avLst/>
              <a:gdLst>
                <a:gd name="T0" fmla="*/ 2147483647 w 147"/>
                <a:gd name="T1" fmla="*/ 2147483647 h 83"/>
                <a:gd name="T2" fmla="*/ 2147483647 w 147"/>
                <a:gd name="T3" fmla="*/ 2147483647 h 83"/>
                <a:gd name="T4" fmla="*/ 2147483647 w 147"/>
                <a:gd name="T5" fmla="*/ 2147483647 h 83"/>
                <a:gd name="T6" fmla="*/ 2147483647 w 147"/>
                <a:gd name="T7" fmla="*/ 2147483647 h 83"/>
                <a:gd name="T8" fmla="*/ 2147483647 w 147"/>
                <a:gd name="T9" fmla="*/ 2147483647 h 83"/>
                <a:gd name="T10" fmla="*/ 2147483647 w 147"/>
                <a:gd name="T11" fmla="*/ 2147483647 h 83"/>
                <a:gd name="T12" fmla="*/ 2147483647 w 147"/>
                <a:gd name="T13" fmla="*/ 2147483647 h 83"/>
                <a:gd name="T14" fmla="*/ 2147483647 w 147"/>
                <a:gd name="T15" fmla="*/ 2147483647 h 83"/>
                <a:gd name="T16" fmla="*/ 2147483647 w 147"/>
                <a:gd name="T17" fmla="*/ 2147483647 h 83"/>
                <a:gd name="T18" fmla="*/ 2147483647 w 147"/>
                <a:gd name="T19" fmla="*/ 0 h 83"/>
                <a:gd name="T20" fmla="*/ 2147483647 w 147"/>
                <a:gd name="T21" fmla="*/ 0 h 83"/>
                <a:gd name="T22" fmla="*/ 2147483647 w 147"/>
                <a:gd name="T23" fmla="*/ 0 h 83"/>
                <a:gd name="T24" fmla="*/ 2147483647 w 147"/>
                <a:gd name="T25" fmla="*/ 2147483647 h 83"/>
                <a:gd name="T26" fmla="*/ 2147483647 w 147"/>
                <a:gd name="T27" fmla="*/ 2147483647 h 83"/>
                <a:gd name="T28" fmla="*/ 2147483647 w 147"/>
                <a:gd name="T29" fmla="*/ 2147483647 h 83"/>
                <a:gd name="T30" fmla="*/ 2147483647 w 147"/>
                <a:gd name="T31" fmla="*/ 2147483647 h 83"/>
                <a:gd name="T32" fmla="*/ 2147483647 w 147"/>
                <a:gd name="T33" fmla="*/ 2147483647 h 83"/>
                <a:gd name="T34" fmla="*/ 2147483647 w 147"/>
                <a:gd name="T35" fmla="*/ 2147483647 h 83"/>
                <a:gd name="T36" fmla="*/ 2147483647 w 147"/>
                <a:gd name="T37" fmla="*/ 2147483647 h 83"/>
                <a:gd name="T38" fmla="*/ 0 w 147"/>
                <a:gd name="T39" fmla="*/ 2147483647 h 83"/>
                <a:gd name="T40" fmla="*/ 0 w 147"/>
                <a:gd name="T41" fmla="*/ 2147483647 h 83"/>
                <a:gd name="T42" fmla="*/ 0 w 147"/>
                <a:gd name="T43" fmla="*/ 2147483647 h 83"/>
                <a:gd name="T44" fmla="*/ 2147483647 w 147"/>
                <a:gd name="T45" fmla="*/ 2147483647 h 83"/>
                <a:gd name="T46" fmla="*/ 2147483647 w 147"/>
                <a:gd name="T47" fmla="*/ 2147483647 h 83"/>
                <a:gd name="T48" fmla="*/ 2147483647 w 147"/>
                <a:gd name="T49" fmla="*/ 2147483647 h 83"/>
                <a:gd name="T50" fmla="*/ 2147483647 w 147"/>
                <a:gd name="T51" fmla="*/ 2147483647 h 83"/>
                <a:gd name="T52" fmla="*/ 2147483647 w 147"/>
                <a:gd name="T53" fmla="*/ 2147483647 h 83"/>
                <a:gd name="T54" fmla="*/ 2147483647 w 147"/>
                <a:gd name="T55" fmla="*/ 2147483647 h 83"/>
                <a:gd name="T56" fmla="*/ 2147483647 w 147"/>
                <a:gd name="T57" fmla="*/ 2147483647 h 83"/>
                <a:gd name="T58" fmla="*/ 2147483647 w 147"/>
                <a:gd name="T59" fmla="*/ 2147483647 h 83"/>
                <a:gd name="T60" fmla="*/ 2147483647 w 147"/>
                <a:gd name="T61" fmla="*/ 2147483647 h 83"/>
                <a:gd name="T62" fmla="*/ 2147483647 w 147"/>
                <a:gd name="T63" fmla="*/ 2147483647 h 83"/>
                <a:gd name="T64" fmla="*/ 2147483647 w 147"/>
                <a:gd name="T65" fmla="*/ 2147483647 h 83"/>
                <a:gd name="T66" fmla="*/ 2147483647 w 147"/>
                <a:gd name="T67" fmla="*/ 2147483647 h 83"/>
                <a:gd name="T68" fmla="*/ 2147483647 w 147"/>
                <a:gd name="T69" fmla="*/ 2147483647 h 83"/>
                <a:gd name="T70" fmla="*/ 2147483647 w 147"/>
                <a:gd name="T71" fmla="*/ 2147483647 h 83"/>
                <a:gd name="T72" fmla="*/ 2147483647 w 147"/>
                <a:gd name="T73" fmla="*/ 2147483647 h 83"/>
                <a:gd name="T74" fmla="*/ 2147483647 w 147"/>
                <a:gd name="T75" fmla="*/ 2147483647 h 83"/>
                <a:gd name="T76" fmla="*/ 2147483647 w 147"/>
                <a:gd name="T77" fmla="*/ 2147483647 h 83"/>
                <a:gd name="T78" fmla="*/ 2147483647 w 147"/>
                <a:gd name="T79" fmla="*/ 2147483647 h 83"/>
                <a:gd name="T80" fmla="*/ 2147483647 w 147"/>
                <a:gd name="T81" fmla="*/ 2147483647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1"/>
                  </a:moveTo>
                  <a:lnTo>
                    <a:pt x="147" y="37"/>
                  </a:lnTo>
                  <a:lnTo>
                    <a:pt x="146" y="33"/>
                  </a:lnTo>
                  <a:lnTo>
                    <a:pt x="144" y="29"/>
                  </a:lnTo>
                  <a:lnTo>
                    <a:pt x="141" y="26"/>
                  </a:lnTo>
                  <a:lnTo>
                    <a:pt x="135" y="17"/>
                  </a:lnTo>
                  <a:lnTo>
                    <a:pt x="126" y="12"/>
                  </a:lnTo>
                  <a:lnTo>
                    <a:pt x="115" y="7"/>
                  </a:lnTo>
                  <a:lnTo>
                    <a:pt x="102" y="2"/>
                  </a:lnTo>
                  <a:lnTo>
                    <a:pt x="88" y="0"/>
                  </a:lnTo>
                  <a:lnTo>
                    <a:pt x="74" y="0"/>
                  </a:lnTo>
                  <a:lnTo>
                    <a:pt x="59" y="0"/>
                  </a:lnTo>
                  <a:lnTo>
                    <a:pt x="45" y="2"/>
                  </a:lnTo>
                  <a:lnTo>
                    <a:pt x="33" y="7"/>
                  </a:lnTo>
                  <a:lnTo>
                    <a:pt x="21" y="12"/>
                  </a:lnTo>
                  <a:lnTo>
                    <a:pt x="13" y="17"/>
                  </a:lnTo>
                  <a:lnTo>
                    <a:pt x="6" y="26"/>
                  </a:lnTo>
                  <a:lnTo>
                    <a:pt x="4" y="29"/>
                  </a:lnTo>
                  <a:lnTo>
                    <a:pt x="1" y="33"/>
                  </a:lnTo>
                  <a:lnTo>
                    <a:pt x="0" y="37"/>
                  </a:lnTo>
                  <a:lnTo>
                    <a:pt x="0" y="41"/>
                  </a:lnTo>
                  <a:lnTo>
                    <a:pt x="0" y="46"/>
                  </a:lnTo>
                  <a:lnTo>
                    <a:pt x="1" y="50"/>
                  </a:lnTo>
                  <a:lnTo>
                    <a:pt x="4" y="54"/>
                  </a:lnTo>
                  <a:lnTo>
                    <a:pt x="6" y="57"/>
                  </a:lnTo>
                  <a:lnTo>
                    <a:pt x="13" y="66"/>
                  </a:lnTo>
                  <a:lnTo>
                    <a:pt x="21" y="72"/>
                  </a:lnTo>
                  <a:lnTo>
                    <a:pt x="33" y="76"/>
                  </a:lnTo>
                  <a:lnTo>
                    <a:pt x="45" y="81"/>
                  </a:lnTo>
                  <a:lnTo>
                    <a:pt x="59" y="83"/>
                  </a:lnTo>
                  <a:lnTo>
                    <a:pt x="74" y="83"/>
                  </a:lnTo>
                  <a:lnTo>
                    <a:pt x="88" y="83"/>
                  </a:lnTo>
                  <a:lnTo>
                    <a:pt x="102" y="81"/>
                  </a:lnTo>
                  <a:lnTo>
                    <a:pt x="115" y="76"/>
                  </a:lnTo>
                  <a:lnTo>
                    <a:pt x="126" y="72"/>
                  </a:lnTo>
                  <a:lnTo>
                    <a:pt x="135" y="66"/>
                  </a:lnTo>
                  <a:lnTo>
                    <a:pt x="141" y="57"/>
                  </a:lnTo>
                  <a:lnTo>
                    <a:pt x="144" y="54"/>
                  </a:lnTo>
                  <a:lnTo>
                    <a:pt x="146" y="50"/>
                  </a:lnTo>
                  <a:lnTo>
                    <a:pt x="147" y="46"/>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216" name="Freeform 486"/>
            <p:cNvSpPr>
              <a:spLocks/>
            </p:cNvSpPr>
            <p:nvPr/>
          </p:nvSpPr>
          <p:spPr bwMode="auto">
            <a:xfrm>
              <a:off x="5616575" y="2008188"/>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17" name="Freeform 487"/>
            <p:cNvSpPr>
              <a:spLocks/>
            </p:cNvSpPr>
            <p:nvPr/>
          </p:nvSpPr>
          <p:spPr bwMode="auto">
            <a:xfrm>
              <a:off x="5710238" y="1954213"/>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8"/>
                  </a:lnTo>
                  <a:lnTo>
                    <a:pt x="146" y="34"/>
                  </a:lnTo>
                  <a:lnTo>
                    <a:pt x="144" y="30"/>
                  </a:lnTo>
                  <a:lnTo>
                    <a:pt x="141" y="26"/>
                  </a:lnTo>
                  <a:lnTo>
                    <a:pt x="135" y="19"/>
                  </a:lnTo>
                  <a:lnTo>
                    <a:pt x="126" y="12"/>
                  </a:lnTo>
                  <a:lnTo>
                    <a:pt x="115" y="7"/>
                  </a:lnTo>
                  <a:lnTo>
                    <a:pt x="102" y="4"/>
                  </a:lnTo>
                  <a:lnTo>
                    <a:pt x="88" y="1"/>
                  </a:lnTo>
                  <a:lnTo>
                    <a:pt x="74" y="0"/>
                  </a:lnTo>
                  <a:lnTo>
                    <a:pt x="59" y="1"/>
                  </a:lnTo>
                  <a:lnTo>
                    <a:pt x="45" y="4"/>
                  </a:lnTo>
                  <a:lnTo>
                    <a:pt x="33" y="7"/>
                  </a:lnTo>
                  <a:lnTo>
                    <a:pt x="21" y="12"/>
                  </a:lnTo>
                  <a:lnTo>
                    <a:pt x="13" y="19"/>
                  </a:lnTo>
                  <a:lnTo>
                    <a:pt x="6" y="26"/>
                  </a:lnTo>
                  <a:lnTo>
                    <a:pt x="4" y="30"/>
                  </a:lnTo>
                  <a:lnTo>
                    <a:pt x="1" y="34"/>
                  </a:lnTo>
                  <a:lnTo>
                    <a:pt x="0" y="38"/>
                  </a:lnTo>
                  <a:lnTo>
                    <a:pt x="0" y="42"/>
                  </a:lnTo>
                  <a:lnTo>
                    <a:pt x="0" y="46"/>
                  </a:lnTo>
                  <a:lnTo>
                    <a:pt x="1" y="51"/>
                  </a:lnTo>
                  <a:lnTo>
                    <a:pt x="4" y="54"/>
                  </a:lnTo>
                  <a:lnTo>
                    <a:pt x="6" y="59"/>
                  </a:lnTo>
                  <a:lnTo>
                    <a:pt x="13" y="66"/>
                  </a:lnTo>
                  <a:lnTo>
                    <a:pt x="21" y="72"/>
                  </a:lnTo>
                  <a:lnTo>
                    <a:pt x="33" y="76"/>
                  </a:lnTo>
                  <a:lnTo>
                    <a:pt x="45" y="81"/>
                  </a:lnTo>
                  <a:lnTo>
                    <a:pt x="59" y="84"/>
                  </a:lnTo>
                  <a:lnTo>
                    <a:pt x="74" y="85"/>
                  </a:lnTo>
                  <a:lnTo>
                    <a:pt x="88" y="84"/>
                  </a:lnTo>
                  <a:lnTo>
                    <a:pt x="102" y="81"/>
                  </a:lnTo>
                  <a:lnTo>
                    <a:pt x="115" y="76"/>
                  </a:lnTo>
                  <a:lnTo>
                    <a:pt x="126" y="72"/>
                  </a:lnTo>
                  <a:lnTo>
                    <a:pt x="135" y="66"/>
                  </a:lnTo>
                  <a:lnTo>
                    <a:pt x="141" y="59"/>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18" name="Freeform 488"/>
            <p:cNvSpPr>
              <a:spLocks/>
            </p:cNvSpPr>
            <p:nvPr/>
          </p:nvSpPr>
          <p:spPr bwMode="auto">
            <a:xfrm>
              <a:off x="5616575" y="1963738"/>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219" name="Freeform 489"/>
            <p:cNvSpPr>
              <a:spLocks/>
            </p:cNvSpPr>
            <p:nvPr/>
          </p:nvSpPr>
          <p:spPr bwMode="auto">
            <a:xfrm>
              <a:off x="5710238" y="1908175"/>
              <a:ext cx="57150" cy="33338"/>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4"/>
                  </a:lnTo>
                  <a:lnTo>
                    <a:pt x="144" y="30"/>
                  </a:lnTo>
                  <a:lnTo>
                    <a:pt x="141" y="26"/>
                  </a:lnTo>
                  <a:lnTo>
                    <a:pt x="135" y="19"/>
                  </a:lnTo>
                  <a:lnTo>
                    <a:pt x="126" y="13"/>
                  </a:lnTo>
                  <a:lnTo>
                    <a:pt x="115" y="7"/>
                  </a:lnTo>
                  <a:lnTo>
                    <a:pt x="102" y="4"/>
                  </a:lnTo>
                  <a:lnTo>
                    <a:pt x="88" y="2"/>
                  </a:lnTo>
                  <a:lnTo>
                    <a:pt x="74" y="0"/>
                  </a:lnTo>
                  <a:lnTo>
                    <a:pt x="59" y="2"/>
                  </a:lnTo>
                  <a:lnTo>
                    <a:pt x="45" y="4"/>
                  </a:lnTo>
                  <a:lnTo>
                    <a:pt x="33" y="7"/>
                  </a:lnTo>
                  <a:lnTo>
                    <a:pt x="21" y="13"/>
                  </a:lnTo>
                  <a:lnTo>
                    <a:pt x="13" y="19"/>
                  </a:lnTo>
                  <a:lnTo>
                    <a:pt x="6" y="26"/>
                  </a:lnTo>
                  <a:lnTo>
                    <a:pt x="4" y="30"/>
                  </a:lnTo>
                  <a:lnTo>
                    <a:pt x="1" y="34"/>
                  </a:lnTo>
                  <a:lnTo>
                    <a:pt x="0" y="38"/>
                  </a:lnTo>
                  <a:lnTo>
                    <a:pt x="0" y="43"/>
                  </a:lnTo>
                  <a:lnTo>
                    <a:pt x="0" y="47"/>
                  </a:lnTo>
                  <a:lnTo>
                    <a:pt x="1" y="51"/>
                  </a:lnTo>
                  <a:lnTo>
                    <a:pt x="4" y="56"/>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6"/>
                  </a:lnTo>
                  <a:lnTo>
                    <a:pt x="146" y="51"/>
                  </a:lnTo>
                  <a:lnTo>
                    <a:pt x="147" y="47"/>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220" name="Freeform 490"/>
            <p:cNvSpPr>
              <a:spLocks/>
            </p:cNvSpPr>
            <p:nvPr/>
          </p:nvSpPr>
          <p:spPr bwMode="auto">
            <a:xfrm>
              <a:off x="5616575" y="1919288"/>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21" name="Freeform 491"/>
            <p:cNvSpPr>
              <a:spLocks/>
            </p:cNvSpPr>
            <p:nvPr/>
          </p:nvSpPr>
          <p:spPr bwMode="auto">
            <a:xfrm>
              <a:off x="5710238" y="186372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4"/>
                  </a:lnTo>
                  <a:lnTo>
                    <a:pt x="144" y="30"/>
                  </a:lnTo>
                  <a:lnTo>
                    <a:pt x="141" y="26"/>
                  </a:lnTo>
                  <a:lnTo>
                    <a:pt x="135" y="18"/>
                  </a:lnTo>
                  <a:lnTo>
                    <a:pt x="126" y="13"/>
                  </a:lnTo>
                  <a:lnTo>
                    <a:pt x="115" y="8"/>
                  </a:lnTo>
                  <a:lnTo>
                    <a:pt x="102" y="3"/>
                  </a:lnTo>
                  <a:lnTo>
                    <a:pt x="88" y="1"/>
                  </a:lnTo>
                  <a:lnTo>
                    <a:pt x="74" y="0"/>
                  </a:lnTo>
                  <a:lnTo>
                    <a:pt x="59" y="1"/>
                  </a:lnTo>
                  <a:lnTo>
                    <a:pt x="45" y="3"/>
                  </a:lnTo>
                  <a:lnTo>
                    <a:pt x="33" y="8"/>
                  </a:lnTo>
                  <a:lnTo>
                    <a:pt x="21" y="13"/>
                  </a:lnTo>
                  <a:lnTo>
                    <a:pt x="13" y="18"/>
                  </a:lnTo>
                  <a:lnTo>
                    <a:pt x="6" y="26"/>
                  </a:lnTo>
                  <a:lnTo>
                    <a:pt x="4" y="30"/>
                  </a:lnTo>
                  <a:lnTo>
                    <a:pt x="1" y="34"/>
                  </a:lnTo>
                  <a:lnTo>
                    <a:pt x="0" y="38"/>
                  </a:lnTo>
                  <a:lnTo>
                    <a:pt x="0" y="42"/>
                  </a:lnTo>
                  <a:lnTo>
                    <a:pt x="0" y="47"/>
                  </a:lnTo>
                  <a:lnTo>
                    <a:pt x="1" y="51"/>
                  </a:lnTo>
                  <a:lnTo>
                    <a:pt x="4" y="55"/>
                  </a:lnTo>
                  <a:lnTo>
                    <a:pt x="6" y="58"/>
                  </a:lnTo>
                  <a:lnTo>
                    <a:pt x="13" y="65"/>
                  </a:lnTo>
                  <a:lnTo>
                    <a:pt x="21" y="72"/>
                  </a:lnTo>
                  <a:lnTo>
                    <a:pt x="33" y="77"/>
                  </a:lnTo>
                  <a:lnTo>
                    <a:pt x="45" y="81"/>
                  </a:lnTo>
                  <a:lnTo>
                    <a:pt x="59" y="83"/>
                  </a:lnTo>
                  <a:lnTo>
                    <a:pt x="74" y="84"/>
                  </a:lnTo>
                  <a:lnTo>
                    <a:pt x="88" y="83"/>
                  </a:lnTo>
                  <a:lnTo>
                    <a:pt x="102" y="81"/>
                  </a:lnTo>
                  <a:lnTo>
                    <a:pt x="115" y="77"/>
                  </a:lnTo>
                  <a:lnTo>
                    <a:pt x="126" y="72"/>
                  </a:lnTo>
                  <a:lnTo>
                    <a:pt x="135" y="65"/>
                  </a:lnTo>
                  <a:lnTo>
                    <a:pt x="141" y="58"/>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22" name="Freeform 492"/>
            <p:cNvSpPr>
              <a:spLocks/>
            </p:cNvSpPr>
            <p:nvPr/>
          </p:nvSpPr>
          <p:spPr bwMode="auto">
            <a:xfrm>
              <a:off x="5616575" y="1873250"/>
              <a:ext cx="100013" cy="14288"/>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8"/>
                  </a:lnTo>
                  <a:lnTo>
                    <a:pt x="252" y="0"/>
                  </a:lnTo>
                  <a:lnTo>
                    <a:pt x="220" y="0"/>
                  </a:lnTo>
                  <a:lnTo>
                    <a:pt x="189" y="0"/>
                  </a:lnTo>
                  <a:lnTo>
                    <a:pt x="157" y="0"/>
                  </a:lnTo>
                  <a:lnTo>
                    <a:pt x="125" y="0"/>
                  </a:lnTo>
                  <a:lnTo>
                    <a:pt x="95" y="0"/>
                  </a:lnTo>
                  <a:lnTo>
                    <a:pt x="63" y="0"/>
                  </a:lnTo>
                  <a:lnTo>
                    <a:pt x="31" y="0"/>
                  </a:lnTo>
                  <a:lnTo>
                    <a:pt x="0" y="0"/>
                  </a:lnTo>
                  <a:lnTo>
                    <a:pt x="0" y="18"/>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23" name="Freeform 493"/>
            <p:cNvSpPr>
              <a:spLocks/>
            </p:cNvSpPr>
            <p:nvPr/>
          </p:nvSpPr>
          <p:spPr bwMode="auto">
            <a:xfrm>
              <a:off x="5710238" y="181927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0 h 84"/>
                <a:gd name="T20" fmla="*/ 2147483647 w 147"/>
                <a:gd name="T21" fmla="*/ 0 h 84"/>
                <a:gd name="T22" fmla="*/ 2147483647 w 147"/>
                <a:gd name="T23" fmla="*/ 0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8"/>
                  </a:lnTo>
                  <a:lnTo>
                    <a:pt x="146" y="33"/>
                  </a:lnTo>
                  <a:lnTo>
                    <a:pt x="144" y="29"/>
                  </a:lnTo>
                  <a:lnTo>
                    <a:pt x="141" y="26"/>
                  </a:lnTo>
                  <a:lnTo>
                    <a:pt x="135" y="19"/>
                  </a:lnTo>
                  <a:lnTo>
                    <a:pt x="126" y="12"/>
                  </a:lnTo>
                  <a:lnTo>
                    <a:pt x="115" y="7"/>
                  </a:lnTo>
                  <a:lnTo>
                    <a:pt x="102" y="4"/>
                  </a:lnTo>
                  <a:lnTo>
                    <a:pt x="88" y="0"/>
                  </a:lnTo>
                  <a:lnTo>
                    <a:pt x="74" y="0"/>
                  </a:lnTo>
                  <a:lnTo>
                    <a:pt x="59" y="0"/>
                  </a:lnTo>
                  <a:lnTo>
                    <a:pt x="45" y="4"/>
                  </a:lnTo>
                  <a:lnTo>
                    <a:pt x="33" y="7"/>
                  </a:lnTo>
                  <a:lnTo>
                    <a:pt x="21" y="12"/>
                  </a:lnTo>
                  <a:lnTo>
                    <a:pt x="13" y="19"/>
                  </a:lnTo>
                  <a:lnTo>
                    <a:pt x="6" y="26"/>
                  </a:lnTo>
                  <a:lnTo>
                    <a:pt x="4" y="29"/>
                  </a:lnTo>
                  <a:lnTo>
                    <a:pt x="1" y="33"/>
                  </a:lnTo>
                  <a:lnTo>
                    <a:pt x="0" y="38"/>
                  </a:lnTo>
                  <a:lnTo>
                    <a:pt x="0" y="42"/>
                  </a:lnTo>
                  <a:lnTo>
                    <a:pt x="0" y="46"/>
                  </a:lnTo>
                  <a:lnTo>
                    <a:pt x="1" y="51"/>
                  </a:lnTo>
                  <a:lnTo>
                    <a:pt x="4" y="54"/>
                  </a:lnTo>
                  <a:lnTo>
                    <a:pt x="6" y="59"/>
                  </a:lnTo>
                  <a:lnTo>
                    <a:pt x="13" y="66"/>
                  </a:lnTo>
                  <a:lnTo>
                    <a:pt x="21" y="72"/>
                  </a:lnTo>
                  <a:lnTo>
                    <a:pt x="33" y="76"/>
                  </a:lnTo>
                  <a:lnTo>
                    <a:pt x="45" y="81"/>
                  </a:lnTo>
                  <a:lnTo>
                    <a:pt x="59" y="84"/>
                  </a:lnTo>
                  <a:lnTo>
                    <a:pt x="74" y="84"/>
                  </a:lnTo>
                  <a:lnTo>
                    <a:pt x="88" y="84"/>
                  </a:lnTo>
                  <a:lnTo>
                    <a:pt x="102" y="81"/>
                  </a:lnTo>
                  <a:lnTo>
                    <a:pt x="115" y="76"/>
                  </a:lnTo>
                  <a:lnTo>
                    <a:pt x="126" y="72"/>
                  </a:lnTo>
                  <a:lnTo>
                    <a:pt x="135" y="66"/>
                  </a:lnTo>
                  <a:lnTo>
                    <a:pt x="141" y="59"/>
                  </a:lnTo>
                  <a:lnTo>
                    <a:pt x="144" y="54"/>
                  </a:lnTo>
                  <a:lnTo>
                    <a:pt x="146" y="51"/>
                  </a:lnTo>
                  <a:lnTo>
                    <a:pt x="147" y="46"/>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24" name="Freeform 494"/>
            <p:cNvSpPr>
              <a:spLocks/>
            </p:cNvSpPr>
            <p:nvPr/>
          </p:nvSpPr>
          <p:spPr bwMode="auto">
            <a:xfrm>
              <a:off x="5616575" y="1828800"/>
              <a:ext cx="100013" cy="14288"/>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25" name="Freeform 495"/>
            <p:cNvSpPr>
              <a:spLocks/>
            </p:cNvSpPr>
            <p:nvPr/>
          </p:nvSpPr>
          <p:spPr bwMode="auto">
            <a:xfrm>
              <a:off x="5710238" y="1774825"/>
              <a:ext cx="57150" cy="33338"/>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3"/>
                  </a:moveTo>
                  <a:lnTo>
                    <a:pt x="147" y="38"/>
                  </a:lnTo>
                  <a:lnTo>
                    <a:pt x="146" y="34"/>
                  </a:lnTo>
                  <a:lnTo>
                    <a:pt x="144" y="30"/>
                  </a:lnTo>
                  <a:lnTo>
                    <a:pt x="141" y="26"/>
                  </a:lnTo>
                  <a:lnTo>
                    <a:pt x="135" y="19"/>
                  </a:lnTo>
                  <a:lnTo>
                    <a:pt x="126" y="12"/>
                  </a:lnTo>
                  <a:lnTo>
                    <a:pt x="115" y="7"/>
                  </a:lnTo>
                  <a:lnTo>
                    <a:pt x="102" y="4"/>
                  </a:lnTo>
                  <a:lnTo>
                    <a:pt x="88" y="2"/>
                  </a:lnTo>
                  <a:lnTo>
                    <a:pt x="74" y="0"/>
                  </a:lnTo>
                  <a:lnTo>
                    <a:pt x="59" y="2"/>
                  </a:lnTo>
                  <a:lnTo>
                    <a:pt x="45" y="4"/>
                  </a:lnTo>
                  <a:lnTo>
                    <a:pt x="33" y="7"/>
                  </a:lnTo>
                  <a:lnTo>
                    <a:pt x="21" y="12"/>
                  </a:lnTo>
                  <a:lnTo>
                    <a:pt x="13" y="19"/>
                  </a:lnTo>
                  <a:lnTo>
                    <a:pt x="6" y="26"/>
                  </a:lnTo>
                  <a:lnTo>
                    <a:pt x="4" y="30"/>
                  </a:lnTo>
                  <a:lnTo>
                    <a:pt x="1" y="34"/>
                  </a:lnTo>
                  <a:lnTo>
                    <a:pt x="0" y="38"/>
                  </a:lnTo>
                  <a:lnTo>
                    <a:pt x="0" y="43"/>
                  </a:lnTo>
                  <a:lnTo>
                    <a:pt x="0" y="46"/>
                  </a:lnTo>
                  <a:lnTo>
                    <a:pt x="1" y="51"/>
                  </a:lnTo>
                  <a:lnTo>
                    <a:pt x="4" y="54"/>
                  </a:lnTo>
                  <a:lnTo>
                    <a:pt x="6" y="59"/>
                  </a:lnTo>
                  <a:lnTo>
                    <a:pt x="13" y="66"/>
                  </a:lnTo>
                  <a:lnTo>
                    <a:pt x="21" y="72"/>
                  </a:lnTo>
                  <a:lnTo>
                    <a:pt x="33" y="78"/>
                  </a:lnTo>
                  <a:lnTo>
                    <a:pt x="45" y="81"/>
                  </a:lnTo>
                  <a:lnTo>
                    <a:pt x="59" y="84"/>
                  </a:lnTo>
                  <a:lnTo>
                    <a:pt x="74" y="85"/>
                  </a:lnTo>
                  <a:lnTo>
                    <a:pt x="88" y="84"/>
                  </a:lnTo>
                  <a:lnTo>
                    <a:pt x="102" y="81"/>
                  </a:lnTo>
                  <a:lnTo>
                    <a:pt x="115" y="78"/>
                  </a:lnTo>
                  <a:lnTo>
                    <a:pt x="126" y="72"/>
                  </a:lnTo>
                  <a:lnTo>
                    <a:pt x="135" y="66"/>
                  </a:lnTo>
                  <a:lnTo>
                    <a:pt x="141" y="59"/>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226" name="Freeform 496"/>
            <p:cNvSpPr>
              <a:spLocks/>
            </p:cNvSpPr>
            <p:nvPr/>
          </p:nvSpPr>
          <p:spPr bwMode="auto">
            <a:xfrm>
              <a:off x="5616575" y="1784350"/>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227" name="Freeform 497"/>
            <p:cNvSpPr>
              <a:spLocks/>
            </p:cNvSpPr>
            <p:nvPr/>
          </p:nvSpPr>
          <p:spPr bwMode="auto">
            <a:xfrm>
              <a:off x="5710238" y="173037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8"/>
                  </a:lnTo>
                  <a:lnTo>
                    <a:pt x="126" y="13"/>
                  </a:lnTo>
                  <a:lnTo>
                    <a:pt x="115" y="7"/>
                  </a:lnTo>
                  <a:lnTo>
                    <a:pt x="102" y="3"/>
                  </a:lnTo>
                  <a:lnTo>
                    <a:pt x="88" y="1"/>
                  </a:lnTo>
                  <a:lnTo>
                    <a:pt x="74" y="0"/>
                  </a:lnTo>
                  <a:lnTo>
                    <a:pt x="59" y="1"/>
                  </a:lnTo>
                  <a:lnTo>
                    <a:pt x="45" y="3"/>
                  </a:lnTo>
                  <a:lnTo>
                    <a:pt x="33" y="7"/>
                  </a:lnTo>
                  <a:lnTo>
                    <a:pt x="21" y="13"/>
                  </a:lnTo>
                  <a:lnTo>
                    <a:pt x="13" y="18"/>
                  </a:lnTo>
                  <a:lnTo>
                    <a:pt x="6" y="26"/>
                  </a:lnTo>
                  <a:lnTo>
                    <a:pt x="4" y="29"/>
                  </a:lnTo>
                  <a:lnTo>
                    <a:pt x="1" y="34"/>
                  </a:lnTo>
                  <a:lnTo>
                    <a:pt x="0" y="37"/>
                  </a:lnTo>
                  <a:lnTo>
                    <a:pt x="0" y="42"/>
                  </a:lnTo>
                  <a:lnTo>
                    <a:pt x="0" y="47"/>
                  </a:lnTo>
                  <a:lnTo>
                    <a:pt x="1" y="50"/>
                  </a:lnTo>
                  <a:lnTo>
                    <a:pt x="4" y="55"/>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28" name="Freeform 498"/>
            <p:cNvSpPr>
              <a:spLocks/>
            </p:cNvSpPr>
            <p:nvPr/>
          </p:nvSpPr>
          <p:spPr bwMode="auto">
            <a:xfrm>
              <a:off x="5616575" y="1739900"/>
              <a:ext cx="100013" cy="14288"/>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29" name="Freeform 499"/>
            <p:cNvSpPr>
              <a:spLocks/>
            </p:cNvSpPr>
            <p:nvPr/>
          </p:nvSpPr>
          <p:spPr bwMode="auto">
            <a:xfrm>
              <a:off x="5710238" y="168592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9"/>
                  </a:lnTo>
                  <a:lnTo>
                    <a:pt x="146" y="34"/>
                  </a:lnTo>
                  <a:lnTo>
                    <a:pt x="144" y="30"/>
                  </a:lnTo>
                  <a:lnTo>
                    <a:pt x="141" y="26"/>
                  </a:lnTo>
                  <a:lnTo>
                    <a:pt x="135" y="19"/>
                  </a:lnTo>
                  <a:lnTo>
                    <a:pt x="126" y="13"/>
                  </a:lnTo>
                  <a:lnTo>
                    <a:pt x="115" y="8"/>
                  </a:lnTo>
                  <a:lnTo>
                    <a:pt x="102" y="3"/>
                  </a:lnTo>
                  <a:lnTo>
                    <a:pt x="88" y="1"/>
                  </a:lnTo>
                  <a:lnTo>
                    <a:pt x="74" y="0"/>
                  </a:lnTo>
                  <a:lnTo>
                    <a:pt x="59" y="1"/>
                  </a:lnTo>
                  <a:lnTo>
                    <a:pt x="45" y="3"/>
                  </a:lnTo>
                  <a:lnTo>
                    <a:pt x="33" y="8"/>
                  </a:lnTo>
                  <a:lnTo>
                    <a:pt x="21" y="13"/>
                  </a:lnTo>
                  <a:lnTo>
                    <a:pt x="13" y="19"/>
                  </a:lnTo>
                  <a:lnTo>
                    <a:pt x="6" y="26"/>
                  </a:lnTo>
                  <a:lnTo>
                    <a:pt x="4" y="30"/>
                  </a:lnTo>
                  <a:lnTo>
                    <a:pt x="1" y="34"/>
                  </a:lnTo>
                  <a:lnTo>
                    <a:pt x="0" y="39"/>
                  </a:lnTo>
                  <a:lnTo>
                    <a:pt x="0" y="42"/>
                  </a:lnTo>
                  <a:lnTo>
                    <a:pt x="0" y="47"/>
                  </a:lnTo>
                  <a:lnTo>
                    <a:pt x="1" y="52"/>
                  </a:lnTo>
                  <a:lnTo>
                    <a:pt x="4" y="55"/>
                  </a:lnTo>
                  <a:lnTo>
                    <a:pt x="6" y="59"/>
                  </a:lnTo>
                  <a:lnTo>
                    <a:pt x="13" y="66"/>
                  </a:lnTo>
                  <a:lnTo>
                    <a:pt x="21" y="73"/>
                  </a:lnTo>
                  <a:lnTo>
                    <a:pt x="33" y="77"/>
                  </a:lnTo>
                  <a:lnTo>
                    <a:pt x="45" y="81"/>
                  </a:lnTo>
                  <a:lnTo>
                    <a:pt x="59" y="84"/>
                  </a:lnTo>
                  <a:lnTo>
                    <a:pt x="74" y="84"/>
                  </a:lnTo>
                  <a:lnTo>
                    <a:pt x="88" y="84"/>
                  </a:lnTo>
                  <a:lnTo>
                    <a:pt x="102" y="81"/>
                  </a:lnTo>
                  <a:lnTo>
                    <a:pt x="115" y="77"/>
                  </a:lnTo>
                  <a:lnTo>
                    <a:pt x="126" y="73"/>
                  </a:lnTo>
                  <a:lnTo>
                    <a:pt x="135" y="66"/>
                  </a:lnTo>
                  <a:lnTo>
                    <a:pt x="141" y="59"/>
                  </a:lnTo>
                  <a:lnTo>
                    <a:pt x="144" y="55"/>
                  </a:lnTo>
                  <a:lnTo>
                    <a:pt x="146" y="52"/>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30" name="Freeform 500"/>
            <p:cNvSpPr>
              <a:spLocks/>
            </p:cNvSpPr>
            <p:nvPr/>
          </p:nvSpPr>
          <p:spPr bwMode="auto">
            <a:xfrm>
              <a:off x="5616575" y="1695450"/>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31" name="Freeform 501"/>
            <p:cNvSpPr>
              <a:spLocks/>
            </p:cNvSpPr>
            <p:nvPr/>
          </p:nvSpPr>
          <p:spPr bwMode="auto">
            <a:xfrm>
              <a:off x="5710238" y="164147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3"/>
                  </a:moveTo>
                  <a:lnTo>
                    <a:pt x="147" y="38"/>
                  </a:lnTo>
                  <a:lnTo>
                    <a:pt x="146" y="33"/>
                  </a:lnTo>
                  <a:lnTo>
                    <a:pt x="144" y="30"/>
                  </a:lnTo>
                  <a:lnTo>
                    <a:pt x="141" y="26"/>
                  </a:lnTo>
                  <a:lnTo>
                    <a:pt x="135" y="19"/>
                  </a:lnTo>
                  <a:lnTo>
                    <a:pt x="126" y="12"/>
                  </a:lnTo>
                  <a:lnTo>
                    <a:pt x="115" y="7"/>
                  </a:lnTo>
                  <a:lnTo>
                    <a:pt x="102" y="4"/>
                  </a:lnTo>
                  <a:lnTo>
                    <a:pt x="88" y="2"/>
                  </a:lnTo>
                  <a:lnTo>
                    <a:pt x="74" y="0"/>
                  </a:lnTo>
                  <a:lnTo>
                    <a:pt x="59" y="2"/>
                  </a:lnTo>
                  <a:lnTo>
                    <a:pt x="45" y="4"/>
                  </a:lnTo>
                  <a:lnTo>
                    <a:pt x="33" y="7"/>
                  </a:lnTo>
                  <a:lnTo>
                    <a:pt x="21" y="12"/>
                  </a:lnTo>
                  <a:lnTo>
                    <a:pt x="13" y="19"/>
                  </a:lnTo>
                  <a:lnTo>
                    <a:pt x="6" y="26"/>
                  </a:lnTo>
                  <a:lnTo>
                    <a:pt x="4" y="30"/>
                  </a:lnTo>
                  <a:lnTo>
                    <a:pt x="1" y="33"/>
                  </a:lnTo>
                  <a:lnTo>
                    <a:pt x="0" y="38"/>
                  </a:lnTo>
                  <a:lnTo>
                    <a:pt x="0" y="43"/>
                  </a:lnTo>
                  <a:lnTo>
                    <a:pt x="0" y="46"/>
                  </a:lnTo>
                  <a:lnTo>
                    <a:pt x="1" y="51"/>
                  </a:lnTo>
                  <a:lnTo>
                    <a:pt x="4" y="54"/>
                  </a:lnTo>
                  <a:lnTo>
                    <a:pt x="6" y="59"/>
                  </a:lnTo>
                  <a:lnTo>
                    <a:pt x="13" y="66"/>
                  </a:lnTo>
                  <a:lnTo>
                    <a:pt x="21" y="72"/>
                  </a:lnTo>
                  <a:lnTo>
                    <a:pt x="33" y="77"/>
                  </a:lnTo>
                  <a:lnTo>
                    <a:pt x="45" y="81"/>
                  </a:lnTo>
                  <a:lnTo>
                    <a:pt x="59" y="84"/>
                  </a:lnTo>
                  <a:lnTo>
                    <a:pt x="74" y="84"/>
                  </a:lnTo>
                  <a:lnTo>
                    <a:pt x="88" y="84"/>
                  </a:lnTo>
                  <a:lnTo>
                    <a:pt x="102" y="81"/>
                  </a:lnTo>
                  <a:lnTo>
                    <a:pt x="115" y="77"/>
                  </a:lnTo>
                  <a:lnTo>
                    <a:pt x="126" y="72"/>
                  </a:lnTo>
                  <a:lnTo>
                    <a:pt x="135" y="66"/>
                  </a:lnTo>
                  <a:lnTo>
                    <a:pt x="141" y="59"/>
                  </a:lnTo>
                  <a:lnTo>
                    <a:pt x="144" y="54"/>
                  </a:lnTo>
                  <a:lnTo>
                    <a:pt x="146" y="51"/>
                  </a:lnTo>
                  <a:lnTo>
                    <a:pt x="147" y="46"/>
                  </a:lnTo>
                  <a:lnTo>
                    <a:pt x="147" y="43"/>
                  </a:lnTo>
                  <a:close/>
                </a:path>
              </a:pathLst>
            </a:custGeom>
            <a:solidFill>
              <a:srgbClr val="565166"/>
            </a:solidFill>
            <a:ln w="9525">
              <a:noFill/>
              <a:round/>
              <a:headEnd/>
              <a:tailEnd/>
            </a:ln>
          </p:spPr>
          <p:txBody>
            <a:bodyPr/>
            <a:lstStyle/>
            <a:p>
              <a:pPr eaLnBrk="1" hangingPunct="1"/>
              <a:endParaRPr lang="pt-BR" u="none"/>
            </a:p>
          </p:txBody>
        </p:sp>
        <p:sp>
          <p:nvSpPr>
            <p:cNvPr id="460232" name="Freeform 502"/>
            <p:cNvSpPr>
              <a:spLocks/>
            </p:cNvSpPr>
            <p:nvPr/>
          </p:nvSpPr>
          <p:spPr bwMode="auto">
            <a:xfrm>
              <a:off x="5616575" y="1651000"/>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33" name="Freeform 503"/>
            <p:cNvSpPr>
              <a:spLocks/>
            </p:cNvSpPr>
            <p:nvPr/>
          </p:nvSpPr>
          <p:spPr bwMode="auto">
            <a:xfrm>
              <a:off x="5710238" y="1597025"/>
              <a:ext cx="57150" cy="33338"/>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5"/>
                  </a:lnTo>
                  <a:lnTo>
                    <a:pt x="135" y="18"/>
                  </a:lnTo>
                  <a:lnTo>
                    <a:pt x="126" y="13"/>
                  </a:lnTo>
                  <a:lnTo>
                    <a:pt x="115" y="7"/>
                  </a:lnTo>
                  <a:lnTo>
                    <a:pt x="102" y="3"/>
                  </a:lnTo>
                  <a:lnTo>
                    <a:pt x="88" y="1"/>
                  </a:lnTo>
                  <a:lnTo>
                    <a:pt x="74" y="0"/>
                  </a:lnTo>
                  <a:lnTo>
                    <a:pt x="59" y="1"/>
                  </a:lnTo>
                  <a:lnTo>
                    <a:pt x="45" y="3"/>
                  </a:lnTo>
                  <a:lnTo>
                    <a:pt x="33" y="7"/>
                  </a:lnTo>
                  <a:lnTo>
                    <a:pt x="21" y="13"/>
                  </a:lnTo>
                  <a:lnTo>
                    <a:pt x="13" y="18"/>
                  </a:lnTo>
                  <a:lnTo>
                    <a:pt x="6" y="25"/>
                  </a:lnTo>
                  <a:lnTo>
                    <a:pt x="4" y="29"/>
                  </a:lnTo>
                  <a:lnTo>
                    <a:pt x="1" y="34"/>
                  </a:lnTo>
                  <a:lnTo>
                    <a:pt x="0" y="37"/>
                  </a:lnTo>
                  <a:lnTo>
                    <a:pt x="0" y="42"/>
                  </a:lnTo>
                  <a:lnTo>
                    <a:pt x="0" y="47"/>
                  </a:lnTo>
                  <a:lnTo>
                    <a:pt x="1" y="50"/>
                  </a:lnTo>
                  <a:lnTo>
                    <a:pt x="4" y="55"/>
                  </a:lnTo>
                  <a:lnTo>
                    <a:pt x="6" y="58"/>
                  </a:lnTo>
                  <a:lnTo>
                    <a:pt x="13" y="65"/>
                  </a:lnTo>
                  <a:lnTo>
                    <a:pt x="21" y="71"/>
                  </a:lnTo>
                  <a:lnTo>
                    <a:pt x="33" y="77"/>
                  </a:lnTo>
                  <a:lnTo>
                    <a:pt x="45" y="81"/>
                  </a:lnTo>
                  <a:lnTo>
                    <a:pt x="59" y="83"/>
                  </a:lnTo>
                  <a:lnTo>
                    <a:pt x="74" y="84"/>
                  </a:lnTo>
                  <a:lnTo>
                    <a:pt x="88" y="83"/>
                  </a:lnTo>
                  <a:lnTo>
                    <a:pt x="102" y="81"/>
                  </a:lnTo>
                  <a:lnTo>
                    <a:pt x="115" y="77"/>
                  </a:lnTo>
                  <a:lnTo>
                    <a:pt x="126" y="71"/>
                  </a:lnTo>
                  <a:lnTo>
                    <a:pt x="135" y="65"/>
                  </a:lnTo>
                  <a:lnTo>
                    <a:pt x="141" y="58"/>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34" name="Freeform 504"/>
            <p:cNvSpPr>
              <a:spLocks/>
            </p:cNvSpPr>
            <p:nvPr/>
          </p:nvSpPr>
          <p:spPr bwMode="auto">
            <a:xfrm>
              <a:off x="5616575" y="1606550"/>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235" name="Freeform 505"/>
            <p:cNvSpPr>
              <a:spLocks/>
            </p:cNvSpPr>
            <p:nvPr/>
          </p:nvSpPr>
          <p:spPr bwMode="auto">
            <a:xfrm>
              <a:off x="5710238" y="1550988"/>
              <a:ext cx="57150" cy="34925"/>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9"/>
                  </a:lnTo>
                  <a:lnTo>
                    <a:pt x="146" y="34"/>
                  </a:lnTo>
                  <a:lnTo>
                    <a:pt x="144" y="30"/>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30"/>
                  </a:lnTo>
                  <a:lnTo>
                    <a:pt x="1" y="34"/>
                  </a:lnTo>
                  <a:lnTo>
                    <a:pt x="0" y="39"/>
                  </a:lnTo>
                  <a:lnTo>
                    <a:pt x="0" y="42"/>
                  </a:lnTo>
                  <a:lnTo>
                    <a:pt x="0" y="47"/>
                  </a:lnTo>
                  <a:lnTo>
                    <a:pt x="1" y="50"/>
                  </a:lnTo>
                  <a:lnTo>
                    <a:pt x="4" y="55"/>
                  </a:lnTo>
                  <a:lnTo>
                    <a:pt x="6" y="59"/>
                  </a:lnTo>
                  <a:lnTo>
                    <a:pt x="13" y="66"/>
                  </a:lnTo>
                  <a:lnTo>
                    <a:pt x="21" y="73"/>
                  </a:lnTo>
                  <a:lnTo>
                    <a:pt x="33" y="77"/>
                  </a:lnTo>
                  <a:lnTo>
                    <a:pt x="45" y="81"/>
                  </a:lnTo>
                  <a:lnTo>
                    <a:pt x="59" y="83"/>
                  </a:lnTo>
                  <a:lnTo>
                    <a:pt x="74" y="84"/>
                  </a:lnTo>
                  <a:lnTo>
                    <a:pt x="88" y="83"/>
                  </a:lnTo>
                  <a:lnTo>
                    <a:pt x="102" y="81"/>
                  </a:lnTo>
                  <a:lnTo>
                    <a:pt x="115" y="77"/>
                  </a:lnTo>
                  <a:lnTo>
                    <a:pt x="126" y="73"/>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36" name="Freeform 506"/>
            <p:cNvSpPr>
              <a:spLocks/>
            </p:cNvSpPr>
            <p:nvPr/>
          </p:nvSpPr>
          <p:spPr bwMode="auto">
            <a:xfrm>
              <a:off x="5616575" y="1562100"/>
              <a:ext cx="100013" cy="12700"/>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37" name="Freeform 507"/>
            <p:cNvSpPr>
              <a:spLocks/>
            </p:cNvSpPr>
            <p:nvPr/>
          </p:nvSpPr>
          <p:spPr bwMode="auto">
            <a:xfrm>
              <a:off x="5710238" y="1508125"/>
              <a:ext cx="57150" cy="31750"/>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0 h 84"/>
                <a:gd name="T20" fmla="*/ 2147483647 w 147"/>
                <a:gd name="T21" fmla="*/ 0 h 84"/>
                <a:gd name="T22" fmla="*/ 2147483647 w 147"/>
                <a:gd name="T23" fmla="*/ 0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1"/>
                  </a:moveTo>
                  <a:lnTo>
                    <a:pt x="147" y="38"/>
                  </a:lnTo>
                  <a:lnTo>
                    <a:pt x="146" y="33"/>
                  </a:lnTo>
                  <a:lnTo>
                    <a:pt x="144" y="30"/>
                  </a:lnTo>
                  <a:lnTo>
                    <a:pt x="141" y="26"/>
                  </a:lnTo>
                  <a:lnTo>
                    <a:pt x="135" y="18"/>
                  </a:lnTo>
                  <a:lnTo>
                    <a:pt x="126" y="12"/>
                  </a:lnTo>
                  <a:lnTo>
                    <a:pt x="115" y="7"/>
                  </a:lnTo>
                  <a:lnTo>
                    <a:pt x="102" y="3"/>
                  </a:lnTo>
                  <a:lnTo>
                    <a:pt x="88" y="0"/>
                  </a:lnTo>
                  <a:lnTo>
                    <a:pt x="74" y="0"/>
                  </a:lnTo>
                  <a:lnTo>
                    <a:pt x="59" y="0"/>
                  </a:lnTo>
                  <a:lnTo>
                    <a:pt x="45" y="3"/>
                  </a:lnTo>
                  <a:lnTo>
                    <a:pt x="33" y="7"/>
                  </a:lnTo>
                  <a:lnTo>
                    <a:pt x="21" y="12"/>
                  </a:lnTo>
                  <a:lnTo>
                    <a:pt x="13" y="18"/>
                  </a:lnTo>
                  <a:lnTo>
                    <a:pt x="6" y="26"/>
                  </a:lnTo>
                  <a:lnTo>
                    <a:pt x="4" y="30"/>
                  </a:lnTo>
                  <a:lnTo>
                    <a:pt x="1" y="33"/>
                  </a:lnTo>
                  <a:lnTo>
                    <a:pt x="0" y="38"/>
                  </a:lnTo>
                  <a:lnTo>
                    <a:pt x="0" y="41"/>
                  </a:lnTo>
                  <a:lnTo>
                    <a:pt x="0" y="46"/>
                  </a:lnTo>
                  <a:lnTo>
                    <a:pt x="1" y="51"/>
                  </a:lnTo>
                  <a:lnTo>
                    <a:pt x="4" y="54"/>
                  </a:lnTo>
                  <a:lnTo>
                    <a:pt x="6" y="58"/>
                  </a:lnTo>
                  <a:lnTo>
                    <a:pt x="13" y="65"/>
                  </a:lnTo>
                  <a:lnTo>
                    <a:pt x="21" y="72"/>
                  </a:lnTo>
                  <a:lnTo>
                    <a:pt x="33" y="77"/>
                  </a:lnTo>
                  <a:lnTo>
                    <a:pt x="45" y="80"/>
                  </a:lnTo>
                  <a:lnTo>
                    <a:pt x="59" y="84"/>
                  </a:lnTo>
                  <a:lnTo>
                    <a:pt x="74" y="84"/>
                  </a:lnTo>
                  <a:lnTo>
                    <a:pt x="88" y="84"/>
                  </a:lnTo>
                  <a:lnTo>
                    <a:pt x="102" y="80"/>
                  </a:lnTo>
                  <a:lnTo>
                    <a:pt x="115" y="77"/>
                  </a:lnTo>
                  <a:lnTo>
                    <a:pt x="126" y="72"/>
                  </a:lnTo>
                  <a:lnTo>
                    <a:pt x="135" y="65"/>
                  </a:lnTo>
                  <a:lnTo>
                    <a:pt x="141" y="58"/>
                  </a:lnTo>
                  <a:lnTo>
                    <a:pt x="144" y="54"/>
                  </a:lnTo>
                  <a:lnTo>
                    <a:pt x="146" y="51"/>
                  </a:lnTo>
                  <a:lnTo>
                    <a:pt x="147" y="46"/>
                  </a:lnTo>
                  <a:lnTo>
                    <a:pt x="147" y="41"/>
                  </a:lnTo>
                  <a:close/>
                </a:path>
              </a:pathLst>
            </a:custGeom>
            <a:solidFill>
              <a:srgbClr val="565166"/>
            </a:solidFill>
            <a:ln w="9525">
              <a:noFill/>
              <a:round/>
              <a:headEnd/>
              <a:tailEnd/>
            </a:ln>
          </p:spPr>
          <p:txBody>
            <a:bodyPr/>
            <a:lstStyle/>
            <a:p>
              <a:pPr eaLnBrk="1" hangingPunct="1"/>
              <a:endParaRPr lang="pt-BR" u="none"/>
            </a:p>
          </p:txBody>
        </p:sp>
        <p:sp>
          <p:nvSpPr>
            <p:cNvPr id="460238" name="Freeform 508"/>
            <p:cNvSpPr>
              <a:spLocks/>
            </p:cNvSpPr>
            <p:nvPr/>
          </p:nvSpPr>
          <p:spPr bwMode="auto">
            <a:xfrm>
              <a:off x="5616575" y="1516063"/>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39" name="Freeform 509"/>
            <p:cNvSpPr>
              <a:spLocks/>
            </p:cNvSpPr>
            <p:nvPr/>
          </p:nvSpPr>
          <p:spPr bwMode="auto">
            <a:xfrm>
              <a:off x="5710238" y="1462088"/>
              <a:ext cx="57150" cy="34925"/>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3"/>
                  </a:lnTo>
                  <a:lnTo>
                    <a:pt x="144" y="29"/>
                  </a:lnTo>
                  <a:lnTo>
                    <a:pt x="141" y="25"/>
                  </a:lnTo>
                  <a:lnTo>
                    <a:pt x="135" y="18"/>
                  </a:lnTo>
                  <a:lnTo>
                    <a:pt x="126" y="11"/>
                  </a:lnTo>
                  <a:lnTo>
                    <a:pt x="115" y="7"/>
                  </a:lnTo>
                  <a:lnTo>
                    <a:pt x="102" y="3"/>
                  </a:lnTo>
                  <a:lnTo>
                    <a:pt x="88" y="1"/>
                  </a:lnTo>
                  <a:lnTo>
                    <a:pt x="74" y="0"/>
                  </a:lnTo>
                  <a:lnTo>
                    <a:pt x="59" y="1"/>
                  </a:lnTo>
                  <a:lnTo>
                    <a:pt x="45" y="3"/>
                  </a:lnTo>
                  <a:lnTo>
                    <a:pt x="33" y="7"/>
                  </a:lnTo>
                  <a:lnTo>
                    <a:pt x="21" y="11"/>
                  </a:lnTo>
                  <a:lnTo>
                    <a:pt x="13" y="18"/>
                  </a:lnTo>
                  <a:lnTo>
                    <a:pt x="6" y="25"/>
                  </a:lnTo>
                  <a:lnTo>
                    <a:pt x="4" y="29"/>
                  </a:lnTo>
                  <a:lnTo>
                    <a:pt x="1" y="33"/>
                  </a:lnTo>
                  <a:lnTo>
                    <a:pt x="0" y="37"/>
                  </a:lnTo>
                  <a:lnTo>
                    <a:pt x="0" y="42"/>
                  </a:lnTo>
                  <a:lnTo>
                    <a:pt x="0" y="45"/>
                  </a:lnTo>
                  <a:lnTo>
                    <a:pt x="1" y="50"/>
                  </a:lnTo>
                  <a:lnTo>
                    <a:pt x="4" y="54"/>
                  </a:lnTo>
                  <a:lnTo>
                    <a:pt x="6" y="58"/>
                  </a:lnTo>
                  <a:lnTo>
                    <a:pt x="13" y="65"/>
                  </a:lnTo>
                  <a:lnTo>
                    <a:pt x="21" y="71"/>
                  </a:lnTo>
                  <a:lnTo>
                    <a:pt x="33" y="76"/>
                  </a:lnTo>
                  <a:lnTo>
                    <a:pt x="45" y="81"/>
                  </a:lnTo>
                  <a:lnTo>
                    <a:pt x="59" y="83"/>
                  </a:lnTo>
                  <a:lnTo>
                    <a:pt x="74" y="84"/>
                  </a:lnTo>
                  <a:lnTo>
                    <a:pt x="88" y="83"/>
                  </a:lnTo>
                  <a:lnTo>
                    <a:pt x="102" y="81"/>
                  </a:lnTo>
                  <a:lnTo>
                    <a:pt x="115" y="76"/>
                  </a:lnTo>
                  <a:lnTo>
                    <a:pt x="126" y="71"/>
                  </a:lnTo>
                  <a:lnTo>
                    <a:pt x="135" y="65"/>
                  </a:lnTo>
                  <a:lnTo>
                    <a:pt x="141" y="58"/>
                  </a:lnTo>
                  <a:lnTo>
                    <a:pt x="144" y="54"/>
                  </a:lnTo>
                  <a:lnTo>
                    <a:pt x="146" y="50"/>
                  </a:lnTo>
                  <a:lnTo>
                    <a:pt x="147" y="45"/>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40" name="Freeform 510"/>
            <p:cNvSpPr>
              <a:spLocks/>
            </p:cNvSpPr>
            <p:nvPr/>
          </p:nvSpPr>
          <p:spPr bwMode="auto">
            <a:xfrm>
              <a:off x="5616575" y="1473200"/>
              <a:ext cx="100013" cy="12700"/>
            </a:xfrm>
            <a:custGeom>
              <a:avLst/>
              <a:gdLst>
                <a:gd name="T0" fmla="*/ 2147483647 w 252"/>
                <a:gd name="T1" fmla="*/ 2147483647 h 33"/>
                <a:gd name="T2" fmla="*/ 2147483647 w 252"/>
                <a:gd name="T3" fmla="*/ 2147483647 h 33"/>
                <a:gd name="T4" fmla="*/ 2147483647 w 252"/>
                <a:gd name="T5" fmla="*/ 0 h 33"/>
                <a:gd name="T6" fmla="*/ 2147483647 w 252"/>
                <a:gd name="T7" fmla="*/ 0 h 33"/>
                <a:gd name="T8" fmla="*/ 2147483647 w 252"/>
                <a:gd name="T9" fmla="*/ 0 h 33"/>
                <a:gd name="T10" fmla="*/ 2147483647 w 252"/>
                <a:gd name="T11" fmla="*/ 0 h 33"/>
                <a:gd name="T12" fmla="*/ 2147483647 w 252"/>
                <a:gd name="T13" fmla="*/ 0 h 33"/>
                <a:gd name="T14" fmla="*/ 2147483647 w 252"/>
                <a:gd name="T15" fmla="*/ 0 h 33"/>
                <a:gd name="T16" fmla="*/ 2147483647 w 252"/>
                <a:gd name="T17" fmla="*/ 0 h 33"/>
                <a:gd name="T18" fmla="*/ 2147483647 w 252"/>
                <a:gd name="T19" fmla="*/ 0 h 33"/>
                <a:gd name="T20" fmla="*/ 0 w 252"/>
                <a:gd name="T21" fmla="*/ 0 h 33"/>
                <a:gd name="T22" fmla="*/ 0 w 252"/>
                <a:gd name="T23" fmla="*/ 2147483647 h 33"/>
                <a:gd name="T24" fmla="*/ 0 w 252"/>
                <a:gd name="T25" fmla="*/ 2147483647 h 33"/>
                <a:gd name="T26" fmla="*/ 2147483647 w 252"/>
                <a:gd name="T27" fmla="*/ 2147483647 h 33"/>
                <a:gd name="T28" fmla="*/ 2147483647 w 252"/>
                <a:gd name="T29" fmla="*/ 2147483647 h 33"/>
                <a:gd name="T30" fmla="*/ 2147483647 w 252"/>
                <a:gd name="T31" fmla="*/ 2147483647 h 33"/>
                <a:gd name="T32" fmla="*/ 2147483647 w 252"/>
                <a:gd name="T33" fmla="*/ 2147483647 h 33"/>
                <a:gd name="T34" fmla="*/ 2147483647 w 252"/>
                <a:gd name="T35" fmla="*/ 2147483647 h 33"/>
                <a:gd name="T36" fmla="*/ 2147483647 w 252"/>
                <a:gd name="T37" fmla="*/ 2147483647 h 33"/>
                <a:gd name="T38" fmla="*/ 2147483647 w 252"/>
                <a:gd name="T39" fmla="*/ 2147483647 h 33"/>
                <a:gd name="T40" fmla="*/ 2147483647 w 252"/>
                <a:gd name="T41" fmla="*/ 2147483647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3"/>
                <a:gd name="T65" fmla="*/ 252 w 252"/>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3">
                  <a:moveTo>
                    <a:pt x="252" y="33"/>
                  </a:moveTo>
                  <a:lnTo>
                    <a:pt x="252" y="17"/>
                  </a:lnTo>
                  <a:lnTo>
                    <a:pt x="252" y="0"/>
                  </a:lnTo>
                  <a:lnTo>
                    <a:pt x="220" y="0"/>
                  </a:lnTo>
                  <a:lnTo>
                    <a:pt x="189" y="0"/>
                  </a:lnTo>
                  <a:lnTo>
                    <a:pt x="157" y="0"/>
                  </a:lnTo>
                  <a:lnTo>
                    <a:pt x="125" y="0"/>
                  </a:lnTo>
                  <a:lnTo>
                    <a:pt x="95" y="0"/>
                  </a:lnTo>
                  <a:lnTo>
                    <a:pt x="63" y="0"/>
                  </a:lnTo>
                  <a:lnTo>
                    <a:pt x="31" y="0"/>
                  </a:lnTo>
                  <a:lnTo>
                    <a:pt x="0" y="0"/>
                  </a:lnTo>
                  <a:lnTo>
                    <a:pt x="0" y="17"/>
                  </a:lnTo>
                  <a:lnTo>
                    <a:pt x="0" y="33"/>
                  </a:lnTo>
                  <a:lnTo>
                    <a:pt x="31" y="33"/>
                  </a:lnTo>
                  <a:lnTo>
                    <a:pt x="63" y="33"/>
                  </a:lnTo>
                  <a:lnTo>
                    <a:pt x="95" y="33"/>
                  </a:lnTo>
                  <a:lnTo>
                    <a:pt x="125" y="33"/>
                  </a:lnTo>
                  <a:lnTo>
                    <a:pt x="157" y="33"/>
                  </a:lnTo>
                  <a:lnTo>
                    <a:pt x="189" y="33"/>
                  </a:lnTo>
                  <a:lnTo>
                    <a:pt x="220" y="33"/>
                  </a:lnTo>
                  <a:lnTo>
                    <a:pt x="252" y="33"/>
                  </a:lnTo>
                  <a:close/>
                </a:path>
              </a:pathLst>
            </a:custGeom>
            <a:solidFill>
              <a:srgbClr val="565166"/>
            </a:solidFill>
            <a:ln w="9525">
              <a:noFill/>
              <a:round/>
              <a:headEnd/>
              <a:tailEnd/>
            </a:ln>
          </p:spPr>
          <p:txBody>
            <a:bodyPr/>
            <a:lstStyle/>
            <a:p>
              <a:pPr eaLnBrk="1" hangingPunct="1"/>
              <a:endParaRPr lang="pt-BR" u="none"/>
            </a:p>
          </p:txBody>
        </p:sp>
        <p:sp>
          <p:nvSpPr>
            <p:cNvPr id="460241" name="Freeform 511"/>
            <p:cNvSpPr>
              <a:spLocks/>
            </p:cNvSpPr>
            <p:nvPr/>
          </p:nvSpPr>
          <p:spPr bwMode="auto">
            <a:xfrm>
              <a:off x="5710238" y="1417638"/>
              <a:ext cx="57150" cy="33337"/>
            </a:xfrm>
            <a:custGeom>
              <a:avLst/>
              <a:gdLst>
                <a:gd name="T0" fmla="*/ 2147483647 w 147"/>
                <a:gd name="T1" fmla="*/ 2147483647 h 84"/>
                <a:gd name="T2" fmla="*/ 2147483647 w 147"/>
                <a:gd name="T3" fmla="*/ 2147483647 h 84"/>
                <a:gd name="T4" fmla="*/ 2147483647 w 147"/>
                <a:gd name="T5" fmla="*/ 2147483647 h 84"/>
                <a:gd name="T6" fmla="*/ 2147483647 w 147"/>
                <a:gd name="T7" fmla="*/ 2147483647 h 84"/>
                <a:gd name="T8" fmla="*/ 2147483647 w 147"/>
                <a:gd name="T9" fmla="*/ 2147483647 h 84"/>
                <a:gd name="T10" fmla="*/ 2147483647 w 147"/>
                <a:gd name="T11" fmla="*/ 2147483647 h 84"/>
                <a:gd name="T12" fmla="*/ 2147483647 w 147"/>
                <a:gd name="T13" fmla="*/ 2147483647 h 84"/>
                <a:gd name="T14" fmla="*/ 2147483647 w 147"/>
                <a:gd name="T15" fmla="*/ 2147483647 h 84"/>
                <a:gd name="T16" fmla="*/ 2147483647 w 147"/>
                <a:gd name="T17" fmla="*/ 2147483647 h 84"/>
                <a:gd name="T18" fmla="*/ 2147483647 w 147"/>
                <a:gd name="T19" fmla="*/ 2147483647 h 84"/>
                <a:gd name="T20" fmla="*/ 2147483647 w 147"/>
                <a:gd name="T21" fmla="*/ 0 h 84"/>
                <a:gd name="T22" fmla="*/ 2147483647 w 147"/>
                <a:gd name="T23" fmla="*/ 2147483647 h 84"/>
                <a:gd name="T24" fmla="*/ 2147483647 w 147"/>
                <a:gd name="T25" fmla="*/ 2147483647 h 84"/>
                <a:gd name="T26" fmla="*/ 2147483647 w 147"/>
                <a:gd name="T27" fmla="*/ 2147483647 h 84"/>
                <a:gd name="T28" fmla="*/ 2147483647 w 147"/>
                <a:gd name="T29" fmla="*/ 2147483647 h 84"/>
                <a:gd name="T30" fmla="*/ 2147483647 w 147"/>
                <a:gd name="T31" fmla="*/ 2147483647 h 84"/>
                <a:gd name="T32" fmla="*/ 2147483647 w 147"/>
                <a:gd name="T33" fmla="*/ 2147483647 h 84"/>
                <a:gd name="T34" fmla="*/ 2147483647 w 147"/>
                <a:gd name="T35" fmla="*/ 2147483647 h 84"/>
                <a:gd name="T36" fmla="*/ 2147483647 w 147"/>
                <a:gd name="T37" fmla="*/ 2147483647 h 84"/>
                <a:gd name="T38" fmla="*/ 0 w 147"/>
                <a:gd name="T39" fmla="*/ 2147483647 h 84"/>
                <a:gd name="T40" fmla="*/ 0 w 147"/>
                <a:gd name="T41" fmla="*/ 2147483647 h 84"/>
                <a:gd name="T42" fmla="*/ 0 w 147"/>
                <a:gd name="T43" fmla="*/ 2147483647 h 84"/>
                <a:gd name="T44" fmla="*/ 2147483647 w 147"/>
                <a:gd name="T45" fmla="*/ 2147483647 h 84"/>
                <a:gd name="T46" fmla="*/ 2147483647 w 147"/>
                <a:gd name="T47" fmla="*/ 2147483647 h 84"/>
                <a:gd name="T48" fmla="*/ 2147483647 w 147"/>
                <a:gd name="T49" fmla="*/ 2147483647 h 84"/>
                <a:gd name="T50" fmla="*/ 2147483647 w 147"/>
                <a:gd name="T51" fmla="*/ 2147483647 h 84"/>
                <a:gd name="T52" fmla="*/ 2147483647 w 147"/>
                <a:gd name="T53" fmla="*/ 2147483647 h 84"/>
                <a:gd name="T54" fmla="*/ 2147483647 w 147"/>
                <a:gd name="T55" fmla="*/ 2147483647 h 84"/>
                <a:gd name="T56" fmla="*/ 2147483647 w 147"/>
                <a:gd name="T57" fmla="*/ 2147483647 h 84"/>
                <a:gd name="T58" fmla="*/ 2147483647 w 147"/>
                <a:gd name="T59" fmla="*/ 2147483647 h 84"/>
                <a:gd name="T60" fmla="*/ 2147483647 w 147"/>
                <a:gd name="T61" fmla="*/ 2147483647 h 84"/>
                <a:gd name="T62" fmla="*/ 2147483647 w 147"/>
                <a:gd name="T63" fmla="*/ 2147483647 h 84"/>
                <a:gd name="T64" fmla="*/ 2147483647 w 147"/>
                <a:gd name="T65" fmla="*/ 2147483647 h 84"/>
                <a:gd name="T66" fmla="*/ 2147483647 w 147"/>
                <a:gd name="T67" fmla="*/ 2147483647 h 84"/>
                <a:gd name="T68" fmla="*/ 2147483647 w 147"/>
                <a:gd name="T69" fmla="*/ 2147483647 h 84"/>
                <a:gd name="T70" fmla="*/ 2147483647 w 147"/>
                <a:gd name="T71" fmla="*/ 2147483647 h 84"/>
                <a:gd name="T72" fmla="*/ 2147483647 w 147"/>
                <a:gd name="T73" fmla="*/ 2147483647 h 84"/>
                <a:gd name="T74" fmla="*/ 2147483647 w 147"/>
                <a:gd name="T75" fmla="*/ 2147483647 h 84"/>
                <a:gd name="T76" fmla="*/ 2147483647 w 147"/>
                <a:gd name="T77" fmla="*/ 2147483647 h 84"/>
                <a:gd name="T78" fmla="*/ 2147483647 w 147"/>
                <a:gd name="T79" fmla="*/ 2147483647 h 84"/>
                <a:gd name="T80" fmla="*/ 2147483647 w 147"/>
                <a:gd name="T81" fmla="*/ 2147483647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4"/>
                <a:gd name="T125" fmla="*/ 147 w 147"/>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4">
                  <a:moveTo>
                    <a:pt x="147" y="42"/>
                  </a:moveTo>
                  <a:lnTo>
                    <a:pt x="147" y="37"/>
                  </a:lnTo>
                  <a:lnTo>
                    <a:pt x="146" y="34"/>
                  </a:lnTo>
                  <a:lnTo>
                    <a:pt x="144" y="29"/>
                  </a:lnTo>
                  <a:lnTo>
                    <a:pt x="141" y="26"/>
                  </a:lnTo>
                  <a:lnTo>
                    <a:pt x="135" y="19"/>
                  </a:lnTo>
                  <a:lnTo>
                    <a:pt x="126" y="13"/>
                  </a:lnTo>
                  <a:lnTo>
                    <a:pt x="115" y="7"/>
                  </a:lnTo>
                  <a:lnTo>
                    <a:pt x="102" y="3"/>
                  </a:lnTo>
                  <a:lnTo>
                    <a:pt x="88" y="1"/>
                  </a:lnTo>
                  <a:lnTo>
                    <a:pt x="74" y="0"/>
                  </a:lnTo>
                  <a:lnTo>
                    <a:pt x="59" y="1"/>
                  </a:lnTo>
                  <a:lnTo>
                    <a:pt x="45" y="3"/>
                  </a:lnTo>
                  <a:lnTo>
                    <a:pt x="33" y="7"/>
                  </a:lnTo>
                  <a:lnTo>
                    <a:pt x="21" y="13"/>
                  </a:lnTo>
                  <a:lnTo>
                    <a:pt x="13" y="19"/>
                  </a:lnTo>
                  <a:lnTo>
                    <a:pt x="6" y="26"/>
                  </a:lnTo>
                  <a:lnTo>
                    <a:pt x="4" y="29"/>
                  </a:lnTo>
                  <a:lnTo>
                    <a:pt x="1" y="34"/>
                  </a:lnTo>
                  <a:lnTo>
                    <a:pt x="0" y="37"/>
                  </a:lnTo>
                  <a:lnTo>
                    <a:pt x="0" y="42"/>
                  </a:lnTo>
                  <a:lnTo>
                    <a:pt x="0" y="47"/>
                  </a:lnTo>
                  <a:lnTo>
                    <a:pt x="1" y="50"/>
                  </a:lnTo>
                  <a:lnTo>
                    <a:pt x="4" y="55"/>
                  </a:lnTo>
                  <a:lnTo>
                    <a:pt x="6" y="59"/>
                  </a:lnTo>
                  <a:lnTo>
                    <a:pt x="13" y="66"/>
                  </a:lnTo>
                  <a:lnTo>
                    <a:pt x="21" y="72"/>
                  </a:lnTo>
                  <a:lnTo>
                    <a:pt x="33" y="77"/>
                  </a:lnTo>
                  <a:lnTo>
                    <a:pt x="45" y="81"/>
                  </a:lnTo>
                  <a:lnTo>
                    <a:pt x="59" y="83"/>
                  </a:lnTo>
                  <a:lnTo>
                    <a:pt x="74" y="84"/>
                  </a:lnTo>
                  <a:lnTo>
                    <a:pt x="88" y="83"/>
                  </a:lnTo>
                  <a:lnTo>
                    <a:pt x="102" y="81"/>
                  </a:lnTo>
                  <a:lnTo>
                    <a:pt x="115" y="77"/>
                  </a:lnTo>
                  <a:lnTo>
                    <a:pt x="126" y="72"/>
                  </a:lnTo>
                  <a:lnTo>
                    <a:pt x="135" y="66"/>
                  </a:lnTo>
                  <a:lnTo>
                    <a:pt x="141" y="59"/>
                  </a:lnTo>
                  <a:lnTo>
                    <a:pt x="144" y="55"/>
                  </a:lnTo>
                  <a:lnTo>
                    <a:pt x="146" y="50"/>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42" name="Freeform 512"/>
            <p:cNvSpPr>
              <a:spLocks/>
            </p:cNvSpPr>
            <p:nvPr/>
          </p:nvSpPr>
          <p:spPr bwMode="auto">
            <a:xfrm>
              <a:off x="5616575" y="1427163"/>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43" name="Freeform 513"/>
            <p:cNvSpPr>
              <a:spLocks/>
            </p:cNvSpPr>
            <p:nvPr/>
          </p:nvSpPr>
          <p:spPr bwMode="auto">
            <a:xfrm>
              <a:off x="5710238" y="1373188"/>
              <a:ext cx="57150" cy="33337"/>
            </a:xfrm>
            <a:custGeom>
              <a:avLst/>
              <a:gdLst>
                <a:gd name="T0" fmla="*/ 2147483647 w 147"/>
                <a:gd name="T1" fmla="*/ 2147483647 h 85"/>
                <a:gd name="T2" fmla="*/ 2147483647 w 147"/>
                <a:gd name="T3" fmla="*/ 2147483647 h 85"/>
                <a:gd name="T4" fmla="*/ 2147483647 w 147"/>
                <a:gd name="T5" fmla="*/ 2147483647 h 85"/>
                <a:gd name="T6" fmla="*/ 2147483647 w 147"/>
                <a:gd name="T7" fmla="*/ 2147483647 h 85"/>
                <a:gd name="T8" fmla="*/ 2147483647 w 147"/>
                <a:gd name="T9" fmla="*/ 2147483647 h 85"/>
                <a:gd name="T10" fmla="*/ 2147483647 w 147"/>
                <a:gd name="T11" fmla="*/ 2147483647 h 85"/>
                <a:gd name="T12" fmla="*/ 2147483647 w 147"/>
                <a:gd name="T13" fmla="*/ 2147483647 h 85"/>
                <a:gd name="T14" fmla="*/ 2147483647 w 147"/>
                <a:gd name="T15" fmla="*/ 2147483647 h 85"/>
                <a:gd name="T16" fmla="*/ 2147483647 w 147"/>
                <a:gd name="T17" fmla="*/ 2147483647 h 85"/>
                <a:gd name="T18" fmla="*/ 2147483647 w 147"/>
                <a:gd name="T19" fmla="*/ 2147483647 h 85"/>
                <a:gd name="T20" fmla="*/ 2147483647 w 147"/>
                <a:gd name="T21" fmla="*/ 0 h 85"/>
                <a:gd name="T22" fmla="*/ 2147483647 w 147"/>
                <a:gd name="T23" fmla="*/ 2147483647 h 85"/>
                <a:gd name="T24" fmla="*/ 2147483647 w 147"/>
                <a:gd name="T25" fmla="*/ 2147483647 h 85"/>
                <a:gd name="T26" fmla="*/ 2147483647 w 147"/>
                <a:gd name="T27" fmla="*/ 2147483647 h 85"/>
                <a:gd name="T28" fmla="*/ 2147483647 w 147"/>
                <a:gd name="T29" fmla="*/ 2147483647 h 85"/>
                <a:gd name="T30" fmla="*/ 2147483647 w 147"/>
                <a:gd name="T31" fmla="*/ 2147483647 h 85"/>
                <a:gd name="T32" fmla="*/ 2147483647 w 147"/>
                <a:gd name="T33" fmla="*/ 2147483647 h 85"/>
                <a:gd name="T34" fmla="*/ 2147483647 w 147"/>
                <a:gd name="T35" fmla="*/ 2147483647 h 85"/>
                <a:gd name="T36" fmla="*/ 2147483647 w 147"/>
                <a:gd name="T37" fmla="*/ 2147483647 h 85"/>
                <a:gd name="T38" fmla="*/ 0 w 147"/>
                <a:gd name="T39" fmla="*/ 2147483647 h 85"/>
                <a:gd name="T40" fmla="*/ 0 w 147"/>
                <a:gd name="T41" fmla="*/ 2147483647 h 85"/>
                <a:gd name="T42" fmla="*/ 0 w 147"/>
                <a:gd name="T43" fmla="*/ 2147483647 h 85"/>
                <a:gd name="T44" fmla="*/ 2147483647 w 147"/>
                <a:gd name="T45" fmla="*/ 2147483647 h 85"/>
                <a:gd name="T46" fmla="*/ 2147483647 w 147"/>
                <a:gd name="T47" fmla="*/ 2147483647 h 85"/>
                <a:gd name="T48" fmla="*/ 2147483647 w 147"/>
                <a:gd name="T49" fmla="*/ 2147483647 h 85"/>
                <a:gd name="T50" fmla="*/ 2147483647 w 147"/>
                <a:gd name="T51" fmla="*/ 2147483647 h 85"/>
                <a:gd name="T52" fmla="*/ 2147483647 w 147"/>
                <a:gd name="T53" fmla="*/ 2147483647 h 85"/>
                <a:gd name="T54" fmla="*/ 2147483647 w 147"/>
                <a:gd name="T55" fmla="*/ 2147483647 h 85"/>
                <a:gd name="T56" fmla="*/ 2147483647 w 147"/>
                <a:gd name="T57" fmla="*/ 2147483647 h 85"/>
                <a:gd name="T58" fmla="*/ 2147483647 w 147"/>
                <a:gd name="T59" fmla="*/ 2147483647 h 85"/>
                <a:gd name="T60" fmla="*/ 2147483647 w 147"/>
                <a:gd name="T61" fmla="*/ 2147483647 h 85"/>
                <a:gd name="T62" fmla="*/ 2147483647 w 147"/>
                <a:gd name="T63" fmla="*/ 2147483647 h 85"/>
                <a:gd name="T64" fmla="*/ 2147483647 w 147"/>
                <a:gd name="T65" fmla="*/ 2147483647 h 85"/>
                <a:gd name="T66" fmla="*/ 2147483647 w 147"/>
                <a:gd name="T67" fmla="*/ 2147483647 h 85"/>
                <a:gd name="T68" fmla="*/ 2147483647 w 147"/>
                <a:gd name="T69" fmla="*/ 2147483647 h 85"/>
                <a:gd name="T70" fmla="*/ 2147483647 w 147"/>
                <a:gd name="T71" fmla="*/ 2147483647 h 85"/>
                <a:gd name="T72" fmla="*/ 2147483647 w 147"/>
                <a:gd name="T73" fmla="*/ 2147483647 h 85"/>
                <a:gd name="T74" fmla="*/ 2147483647 w 147"/>
                <a:gd name="T75" fmla="*/ 2147483647 h 85"/>
                <a:gd name="T76" fmla="*/ 2147483647 w 147"/>
                <a:gd name="T77" fmla="*/ 2147483647 h 85"/>
                <a:gd name="T78" fmla="*/ 2147483647 w 147"/>
                <a:gd name="T79" fmla="*/ 2147483647 h 85"/>
                <a:gd name="T80" fmla="*/ 2147483647 w 147"/>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5"/>
                <a:gd name="T125" fmla="*/ 147 w 147"/>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5">
                  <a:moveTo>
                    <a:pt x="147" y="42"/>
                  </a:moveTo>
                  <a:lnTo>
                    <a:pt x="147" y="39"/>
                  </a:lnTo>
                  <a:lnTo>
                    <a:pt x="146" y="34"/>
                  </a:lnTo>
                  <a:lnTo>
                    <a:pt x="144" y="31"/>
                  </a:lnTo>
                  <a:lnTo>
                    <a:pt x="141" y="26"/>
                  </a:lnTo>
                  <a:lnTo>
                    <a:pt x="135" y="19"/>
                  </a:lnTo>
                  <a:lnTo>
                    <a:pt x="126" y="13"/>
                  </a:lnTo>
                  <a:lnTo>
                    <a:pt x="115" y="8"/>
                  </a:lnTo>
                  <a:lnTo>
                    <a:pt x="102" y="4"/>
                  </a:lnTo>
                  <a:lnTo>
                    <a:pt x="88" y="1"/>
                  </a:lnTo>
                  <a:lnTo>
                    <a:pt x="74" y="0"/>
                  </a:lnTo>
                  <a:lnTo>
                    <a:pt x="59" y="1"/>
                  </a:lnTo>
                  <a:lnTo>
                    <a:pt x="45" y="4"/>
                  </a:lnTo>
                  <a:lnTo>
                    <a:pt x="33" y="8"/>
                  </a:lnTo>
                  <a:lnTo>
                    <a:pt x="21" y="13"/>
                  </a:lnTo>
                  <a:lnTo>
                    <a:pt x="13" y="19"/>
                  </a:lnTo>
                  <a:lnTo>
                    <a:pt x="6" y="26"/>
                  </a:lnTo>
                  <a:lnTo>
                    <a:pt x="4" y="31"/>
                  </a:lnTo>
                  <a:lnTo>
                    <a:pt x="1" y="34"/>
                  </a:lnTo>
                  <a:lnTo>
                    <a:pt x="0" y="39"/>
                  </a:lnTo>
                  <a:lnTo>
                    <a:pt x="0" y="42"/>
                  </a:lnTo>
                  <a:lnTo>
                    <a:pt x="0" y="47"/>
                  </a:lnTo>
                  <a:lnTo>
                    <a:pt x="1" y="51"/>
                  </a:lnTo>
                  <a:lnTo>
                    <a:pt x="4" y="55"/>
                  </a:lnTo>
                  <a:lnTo>
                    <a:pt x="6" y="59"/>
                  </a:lnTo>
                  <a:lnTo>
                    <a:pt x="13" y="66"/>
                  </a:lnTo>
                  <a:lnTo>
                    <a:pt x="21" y="73"/>
                  </a:lnTo>
                  <a:lnTo>
                    <a:pt x="33" y="78"/>
                  </a:lnTo>
                  <a:lnTo>
                    <a:pt x="45" y="81"/>
                  </a:lnTo>
                  <a:lnTo>
                    <a:pt x="59" y="84"/>
                  </a:lnTo>
                  <a:lnTo>
                    <a:pt x="74" y="85"/>
                  </a:lnTo>
                  <a:lnTo>
                    <a:pt x="88" y="84"/>
                  </a:lnTo>
                  <a:lnTo>
                    <a:pt x="102" y="81"/>
                  </a:lnTo>
                  <a:lnTo>
                    <a:pt x="115" y="78"/>
                  </a:lnTo>
                  <a:lnTo>
                    <a:pt x="126" y="73"/>
                  </a:lnTo>
                  <a:lnTo>
                    <a:pt x="135" y="66"/>
                  </a:lnTo>
                  <a:lnTo>
                    <a:pt x="141" y="59"/>
                  </a:lnTo>
                  <a:lnTo>
                    <a:pt x="144" y="55"/>
                  </a:lnTo>
                  <a:lnTo>
                    <a:pt x="146" y="51"/>
                  </a:lnTo>
                  <a:lnTo>
                    <a:pt x="147" y="47"/>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44" name="Freeform 514"/>
            <p:cNvSpPr>
              <a:spLocks/>
            </p:cNvSpPr>
            <p:nvPr/>
          </p:nvSpPr>
          <p:spPr bwMode="auto">
            <a:xfrm>
              <a:off x="5616575" y="1382713"/>
              <a:ext cx="100013" cy="14287"/>
            </a:xfrm>
            <a:custGeom>
              <a:avLst/>
              <a:gdLst>
                <a:gd name="T0" fmla="*/ 2147483647 w 252"/>
                <a:gd name="T1" fmla="*/ 2147483647 h 34"/>
                <a:gd name="T2" fmla="*/ 2147483647 w 252"/>
                <a:gd name="T3" fmla="*/ 2147483647 h 34"/>
                <a:gd name="T4" fmla="*/ 2147483647 w 252"/>
                <a:gd name="T5" fmla="*/ 0 h 34"/>
                <a:gd name="T6" fmla="*/ 2147483647 w 252"/>
                <a:gd name="T7" fmla="*/ 0 h 34"/>
                <a:gd name="T8" fmla="*/ 2147483647 w 252"/>
                <a:gd name="T9" fmla="*/ 0 h 34"/>
                <a:gd name="T10" fmla="*/ 2147483647 w 252"/>
                <a:gd name="T11" fmla="*/ 0 h 34"/>
                <a:gd name="T12" fmla="*/ 2147483647 w 252"/>
                <a:gd name="T13" fmla="*/ 0 h 34"/>
                <a:gd name="T14" fmla="*/ 2147483647 w 252"/>
                <a:gd name="T15" fmla="*/ 0 h 34"/>
                <a:gd name="T16" fmla="*/ 2147483647 w 252"/>
                <a:gd name="T17" fmla="*/ 0 h 34"/>
                <a:gd name="T18" fmla="*/ 2147483647 w 252"/>
                <a:gd name="T19" fmla="*/ 0 h 34"/>
                <a:gd name="T20" fmla="*/ 0 w 252"/>
                <a:gd name="T21" fmla="*/ 0 h 34"/>
                <a:gd name="T22" fmla="*/ 0 w 252"/>
                <a:gd name="T23" fmla="*/ 2147483647 h 34"/>
                <a:gd name="T24" fmla="*/ 0 w 252"/>
                <a:gd name="T25" fmla="*/ 2147483647 h 34"/>
                <a:gd name="T26" fmla="*/ 2147483647 w 252"/>
                <a:gd name="T27" fmla="*/ 2147483647 h 34"/>
                <a:gd name="T28" fmla="*/ 2147483647 w 252"/>
                <a:gd name="T29" fmla="*/ 2147483647 h 34"/>
                <a:gd name="T30" fmla="*/ 2147483647 w 252"/>
                <a:gd name="T31" fmla="*/ 2147483647 h 34"/>
                <a:gd name="T32" fmla="*/ 2147483647 w 252"/>
                <a:gd name="T33" fmla="*/ 2147483647 h 34"/>
                <a:gd name="T34" fmla="*/ 2147483647 w 252"/>
                <a:gd name="T35" fmla="*/ 2147483647 h 34"/>
                <a:gd name="T36" fmla="*/ 2147483647 w 252"/>
                <a:gd name="T37" fmla="*/ 2147483647 h 34"/>
                <a:gd name="T38" fmla="*/ 2147483647 w 252"/>
                <a:gd name="T39" fmla="*/ 2147483647 h 34"/>
                <a:gd name="T40" fmla="*/ 2147483647 w 252"/>
                <a:gd name="T41" fmla="*/ 2147483647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34"/>
                <a:gd name="T65" fmla="*/ 252 w 252"/>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34">
                  <a:moveTo>
                    <a:pt x="252" y="34"/>
                  </a:moveTo>
                  <a:lnTo>
                    <a:pt x="252" y="16"/>
                  </a:lnTo>
                  <a:lnTo>
                    <a:pt x="252" y="0"/>
                  </a:lnTo>
                  <a:lnTo>
                    <a:pt x="220" y="0"/>
                  </a:lnTo>
                  <a:lnTo>
                    <a:pt x="189" y="0"/>
                  </a:lnTo>
                  <a:lnTo>
                    <a:pt x="157" y="0"/>
                  </a:lnTo>
                  <a:lnTo>
                    <a:pt x="125" y="0"/>
                  </a:lnTo>
                  <a:lnTo>
                    <a:pt x="95" y="0"/>
                  </a:lnTo>
                  <a:lnTo>
                    <a:pt x="63" y="0"/>
                  </a:lnTo>
                  <a:lnTo>
                    <a:pt x="31" y="0"/>
                  </a:lnTo>
                  <a:lnTo>
                    <a:pt x="0" y="0"/>
                  </a:lnTo>
                  <a:lnTo>
                    <a:pt x="0" y="16"/>
                  </a:lnTo>
                  <a:lnTo>
                    <a:pt x="0" y="34"/>
                  </a:lnTo>
                  <a:lnTo>
                    <a:pt x="31" y="34"/>
                  </a:lnTo>
                  <a:lnTo>
                    <a:pt x="63" y="34"/>
                  </a:lnTo>
                  <a:lnTo>
                    <a:pt x="95" y="34"/>
                  </a:lnTo>
                  <a:lnTo>
                    <a:pt x="125" y="34"/>
                  </a:lnTo>
                  <a:lnTo>
                    <a:pt x="157" y="34"/>
                  </a:lnTo>
                  <a:lnTo>
                    <a:pt x="189" y="34"/>
                  </a:lnTo>
                  <a:lnTo>
                    <a:pt x="220" y="34"/>
                  </a:lnTo>
                  <a:lnTo>
                    <a:pt x="252" y="34"/>
                  </a:lnTo>
                  <a:close/>
                </a:path>
              </a:pathLst>
            </a:custGeom>
            <a:solidFill>
              <a:srgbClr val="565166"/>
            </a:solidFill>
            <a:ln w="9525">
              <a:noFill/>
              <a:round/>
              <a:headEnd/>
              <a:tailEnd/>
            </a:ln>
          </p:spPr>
          <p:txBody>
            <a:bodyPr/>
            <a:lstStyle/>
            <a:p>
              <a:pPr eaLnBrk="1" hangingPunct="1"/>
              <a:endParaRPr lang="pt-BR" u="none"/>
            </a:p>
          </p:txBody>
        </p:sp>
        <p:sp>
          <p:nvSpPr>
            <p:cNvPr id="460245" name="Freeform 515"/>
            <p:cNvSpPr>
              <a:spLocks/>
            </p:cNvSpPr>
            <p:nvPr/>
          </p:nvSpPr>
          <p:spPr bwMode="auto">
            <a:xfrm>
              <a:off x="5710238" y="1328738"/>
              <a:ext cx="57150" cy="33337"/>
            </a:xfrm>
            <a:custGeom>
              <a:avLst/>
              <a:gdLst>
                <a:gd name="T0" fmla="*/ 2147483647 w 147"/>
                <a:gd name="T1" fmla="*/ 2147483647 h 83"/>
                <a:gd name="T2" fmla="*/ 2147483647 w 147"/>
                <a:gd name="T3" fmla="*/ 2147483647 h 83"/>
                <a:gd name="T4" fmla="*/ 2147483647 w 147"/>
                <a:gd name="T5" fmla="*/ 2147483647 h 83"/>
                <a:gd name="T6" fmla="*/ 2147483647 w 147"/>
                <a:gd name="T7" fmla="*/ 2147483647 h 83"/>
                <a:gd name="T8" fmla="*/ 2147483647 w 147"/>
                <a:gd name="T9" fmla="*/ 2147483647 h 83"/>
                <a:gd name="T10" fmla="*/ 2147483647 w 147"/>
                <a:gd name="T11" fmla="*/ 2147483647 h 83"/>
                <a:gd name="T12" fmla="*/ 2147483647 w 147"/>
                <a:gd name="T13" fmla="*/ 2147483647 h 83"/>
                <a:gd name="T14" fmla="*/ 2147483647 w 147"/>
                <a:gd name="T15" fmla="*/ 2147483647 h 83"/>
                <a:gd name="T16" fmla="*/ 2147483647 w 147"/>
                <a:gd name="T17" fmla="*/ 2147483647 h 83"/>
                <a:gd name="T18" fmla="*/ 2147483647 w 147"/>
                <a:gd name="T19" fmla="*/ 0 h 83"/>
                <a:gd name="T20" fmla="*/ 2147483647 w 147"/>
                <a:gd name="T21" fmla="*/ 0 h 83"/>
                <a:gd name="T22" fmla="*/ 2147483647 w 147"/>
                <a:gd name="T23" fmla="*/ 0 h 83"/>
                <a:gd name="T24" fmla="*/ 2147483647 w 147"/>
                <a:gd name="T25" fmla="*/ 2147483647 h 83"/>
                <a:gd name="T26" fmla="*/ 2147483647 w 147"/>
                <a:gd name="T27" fmla="*/ 2147483647 h 83"/>
                <a:gd name="T28" fmla="*/ 2147483647 w 147"/>
                <a:gd name="T29" fmla="*/ 2147483647 h 83"/>
                <a:gd name="T30" fmla="*/ 2147483647 w 147"/>
                <a:gd name="T31" fmla="*/ 2147483647 h 83"/>
                <a:gd name="T32" fmla="*/ 2147483647 w 147"/>
                <a:gd name="T33" fmla="*/ 2147483647 h 83"/>
                <a:gd name="T34" fmla="*/ 2147483647 w 147"/>
                <a:gd name="T35" fmla="*/ 2147483647 h 83"/>
                <a:gd name="T36" fmla="*/ 2147483647 w 147"/>
                <a:gd name="T37" fmla="*/ 2147483647 h 83"/>
                <a:gd name="T38" fmla="*/ 0 w 147"/>
                <a:gd name="T39" fmla="*/ 2147483647 h 83"/>
                <a:gd name="T40" fmla="*/ 0 w 147"/>
                <a:gd name="T41" fmla="*/ 2147483647 h 83"/>
                <a:gd name="T42" fmla="*/ 0 w 147"/>
                <a:gd name="T43" fmla="*/ 2147483647 h 83"/>
                <a:gd name="T44" fmla="*/ 2147483647 w 147"/>
                <a:gd name="T45" fmla="*/ 2147483647 h 83"/>
                <a:gd name="T46" fmla="*/ 2147483647 w 147"/>
                <a:gd name="T47" fmla="*/ 2147483647 h 83"/>
                <a:gd name="T48" fmla="*/ 2147483647 w 147"/>
                <a:gd name="T49" fmla="*/ 2147483647 h 83"/>
                <a:gd name="T50" fmla="*/ 2147483647 w 147"/>
                <a:gd name="T51" fmla="*/ 2147483647 h 83"/>
                <a:gd name="T52" fmla="*/ 2147483647 w 147"/>
                <a:gd name="T53" fmla="*/ 2147483647 h 83"/>
                <a:gd name="T54" fmla="*/ 2147483647 w 147"/>
                <a:gd name="T55" fmla="*/ 2147483647 h 83"/>
                <a:gd name="T56" fmla="*/ 2147483647 w 147"/>
                <a:gd name="T57" fmla="*/ 2147483647 h 83"/>
                <a:gd name="T58" fmla="*/ 2147483647 w 147"/>
                <a:gd name="T59" fmla="*/ 2147483647 h 83"/>
                <a:gd name="T60" fmla="*/ 2147483647 w 147"/>
                <a:gd name="T61" fmla="*/ 2147483647 h 83"/>
                <a:gd name="T62" fmla="*/ 2147483647 w 147"/>
                <a:gd name="T63" fmla="*/ 2147483647 h 83"/>
                <a:gd name="T64" fmla="*/ 2147483647 w 147"/>
                <a:gd name="T65" fmla="*/ 2147483647 h 83"/>
                <a:gd name="T66" fmla="*/ 2147483647 w 147"/>
                <a:gd name="T67" fmla="*/ 2147483647 h 83"/>
                <a:gd name="T68" fmla="*/ 2147483647 w 147"/>
                <a:gd name="T69" fmla="*/ 2147483647 h 83"/>
                <a:gd name="T70" fmla="*/ 2147483647 w 147"/>
                <a:gd name="T71" fmla="*/ 2147483647 h 83"/>
                <a:gd name="T72" fmla="*/ 2147483647 w 147"/>
                <a:gd name="T73" fmla="*/ 2147483647 h 83"/>
                <a:gd name="T74" fmla="*/ 2147483647 w 147"/>
                <a:gd name="T75" fmla="*/ 2147483647 h 83"/>
                <a:gd name="T76" fmla="*/ 2147483647 w 147"/>
                <a:gd name="T77" fmla="*/ 2147483647 h 83"/>
                <a:gd name="T78" fmla="*/ 2147483647 w 147"/>
                <a:gd name="T79" fmla="*/ 2147483647 h 83"/>
                <a:gd name="T80" fmla="*/ 2147483647 w 147"/>
                <a:gd name="T81" fmla="*/ 2147483647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
                <a:gd name="T124" fmla="*/ 0 h 83"/>
                <a:gd name="T125" fmla="*/ 147 w 147"/>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 h="83">
                  <a:moveTo>
                    <a:pt x="147" y="42"/>
                  </a:moveTo>
                  <a:lnTo>
                    <a:pt x="147" y="37"/>
                  </a:lnTo>
                  <a:lnTo>
                    <a:pt x="146" y="33"/>
                  </a:lnTo>
                  <a:lnTo>
                    <a:pt x="144" y="29"/>
                  </a:lnTo>
                  <a:lnTo>
                    <a:pt x="141" y="25"/>
                  </a:lnTo>
                  <a:lnTo>
                    <a:pt x="135" y="17"/>
                  </a:lnTo>
                  <a:lnTo>
                    <a:pt x="126" y="11"/>
                  </a:lnTo>
                  <a:lnTo>
                    <a:pt x="115" y="7"/>
                  </a:lnTo>
                  <a:lnTo>
                    <a:pt x="102" y="2"/>
                  </a:lnTo>
                  <a:lnTo>
                    <a:pt x="88" y="0"/>
                  </a:lnTo>
                  <a:lnTo>
                    <a:pt x="74" y="0"/>
                  </a:lnTo>
                  <a:lnTo>
                    <a:pt x="59" y="0"/>
                  </a:lnTo>
                  <a:lnTo>
                    <a:pt x="45" y="2"/>
                  </a:lnTo>
                  <a:lnTo>
                    <a:pt x="33" y="7"/>
                  </a:lnTo>
                  <a:lnTo>
                    <a:pt x="21" y="11"/>
                  </a:lnTo>
                  <a:lnTo>
                    <a:pt x="13" y="17"/>
                  </a:lnTo>
                  <a:lnTo>
                    <a:pt x="6" y="25"/>
                  </a:lnTo>
                  <a:lnTo>
                    <a:pt x="4" y="29"/>
                  </a:lnTo>
                  <a:lnTo>
                    <a:pt x="1" y="33"/>
                  </a:lnTo>
                  <a:lnTo>
                    <a:pt x="0" y="37"/>
                  </a:lnTo>
                  <a:lnTo>
                    <a:pt x="0" y="42"/>
                  </a:lnTo>
                  <a:lnTo>
                    <a:pt x="0" y="45"/>
                  </a:lnTo>
                  <a:lnTo>
                    <a:pt x="1" y="50"/>
                  </a:lnTo>
                  <a:lnTo>
                    <a:pt x="4" y="54"/>
                  </a:lnTo>
                  <a:lnTo>
                    <a:pt x="6" y="57"/>
                  </a:lnTo>
                  <a:lnTo>
                    <a:pt x="13" y="65"/>
                  </a:lnTo>
                  <a:lnTo>
                    <a:pt x="21" y="71"/>
                  </a:lnTo>
                  <a:lnTo>
                    <a:pt x="33" y="76"/>
                  </a:lnTo>
                  <a:lnTo>
                    <a:pt x="45" y="81"/>
                  </a:lnTo>
                  <a:lnTo>
                    <a:pt x="59" y="83"/>
                  </a:lnTo>
                  <a:lnTo>
                    <a:pt x="74" y="83"/>
                  </a:lnTo>
                  <a:lnTo>
                    <a:pt x="88" y="83"/>
                  </a:lnTo>
                  <a:lnTo>
                    <a:pt x="102" y="81"/>
                  </a:lnTo>
                  <a:lnTo>
                    <a:pt x="115" y="76"/>
                  </a:lnTo>
                  <a:lnTo>
                    <a:pt x="126" y="71"/>
                  </a:lnTo>
                  <a:lnTo>
                    <a:pt x="135" y="65"/>
                  </a:lnTo>
                  <a:lnTo>
                    <a:pt x="141" y="57"/>
                  </a:lnTo>
                  <a:lnTo>
                    <a:pt x="144" y="54"/>
                  </a:lnTo>
                  <a:lnTo>
                    <a:pt x="146" y="50"/>
                  </a:lnTo>
                  <a:lnTo>
                    <a:pt x="147" y="45"/>
                  </a:lnTo>
                  <a:lnTo>
                    <a:pt x="147" y="42"/>
                  </a:lnTo>
                  <a:close/>
                </a:path>
              </a:pathLst>
            </a:custGeom>
            <a:solidFill>
              <a:srgbClr val="565166"/>
            </a:solidFill>
            <a:ln w="9525">
              <a:noFill/>
              <a:round/>
              <a:headEnd/>
              <a:tailEnd/>
            </a:ln>
          </p:spPr>
          <p:txBody>
            <a:bodyPr/>
            <a:lstStyle/>
            <a:p>
              <a:pPr eaLnBrk="1" hangingPunct="1"/>
              <a:endParaRPr lang="pt-BR" u="none"/>
            </a:p>
          </p:txBody>
        </p:sp>
        <p:sp>
          <p:nvSpPr>
            <p:cNvPr id="460246" name="Rectangle 516"/>
            <p:cNvSpPr>
              <a:spLocks noChangeArrowheads="1"/>
            </p:cNvSpPr>
            <p:nvPr/>
          </p:nvSpPr>
          <p:spPr bwMode="auto">
            <a:xfrm>
              <a:off x="5616575" y="1338263"/>
              <a:ext cx="100013" cy="14287"/>
            </a:xfrm>
            <a:prstGeom prst="rect">
              <a:avLst/>
            </a:prstGeom>
            <a:solidFill>
              <a:srgbClr val="565166"/>
            </a:solidFill>
            <a:ln w="9525">
              <a:noFill/>
              <a:miter lim="800000"/>
              <a:headEnd/>
              <a:tailEnd/>
            </a:ln>
          </p:spPr>
          <p:txBody>
            <a:bodyPr/>
            <a:lstStyle/>
            <a:p>
              <a:pPr eaLnBrk="1" hangingPunct="1"/>
              <a:endParaRPr lang="pt-BR" u="none"/>
            </a:p>
          </p:txBody>
        </p:sp>
      </p:grpSp>
      <p:grpSp>
        <p:nvGrpSpPr>
          <p:cNvPr id="460247" name="Group 548"/>
          <p:cNvGrpSpPr>
            <a:grpSpLocks/>
          </p:cNvGrpSpPr>
          <p:nvPr/>
        </p:nvGrpSpPr>
        <p:grpSpPr bwMode="auto">
          <a:xfrm>
            <a:off x="3678238" y="2886075"/>
            <a:ext cx="1655762" cy="390525"/>
            <a:chOff x="3690938" y="2671757"/>
            <a:chExt cx="1655762" cy="389997"/>
          </a:xfrm>
        </p:grpSpPr>
        <p:grpSp>
          <p:nvGrpSpPr>
            <p:cNvPr id="460248" name="Group 542"/>
            <p:cNvGrpSpPr>
              <a:grpSpLocks/>
            </p:cNvGrpSpPr>
            <p:nvPr/>
          </p:nvGrpSpPr>
          <p:grpSpPr bwMode="auto">
            <a:xfrm>
              <a:off x="3690938" y="2844266"/>
              <a:ext cx="1655762" cy="217488"/>
              <a:chOff x="3690938" y="2887657"/>
              <a:chExt cx="1655762" cy="217488"/>
            </a:xfrm>
          </p:grpSpPr>
          <p:sp>
            <p:nvSpPr>
              <p:cNvPr id="460249" name="Freeform 26"/>
              <p:cNvSpPr>
                <a:spLocks/>
              </p:cNvSpPr>
              <p:nvPr/>
            </p:nvSpPr>
            <p:spPr bwMode="auto">
              <a:xfrm>
                <a:off x="3690938" y="2887657"/>
                <a:ext cx="882650" cy="217488"/>
              </a:xfrm>
              <a:custGeom>
                <a:avLst/>
                <a:gdLst>
                  <a:gd name="T0" fmla="*/ 2147483647 w 2222"/>
                  <a:gd name="T1" fmla="*/ 0 h 549"/>
                  <a:gd name="T2" fmla="*/ 2147483647 w 2222"/>
                  <a:gd name="T3" fmla="*/ 0 h 549"/>
                  <a:gd name="T4" fmla="*/ 2147483647 w 2222"/>
                  <a:gd name="T5" fmla="*/ 0 h 549"/>
                  <a:gd name="T6" fmla="*/ 2147483647 w 2222"/>
                  <a:gd name="T7" fmla="*/ 0 h 549"/>
                  <a:gd name="T8" fmla="*/ 2147483647 w 2222"/>
                  <a:gd name="T9" fmla="*/ 0 h 549"/>
                  <a:gd name="T10" fmla="*/ 2147483647 w 2222"/>
                  <a:gd name="T11" fmla="*/ 0 h 549"/>
                  <a:gd name="T12" fmla="*/ 2147483647 w 2222"/>
                  <a:gd name="T13" fmla="*/ 0 h 549"/>
                  <a:gd name="T14" fmla="*/ 2147483647 w 2222"/>
                  <a:gd name="T15" fmla="*/ 0 h 549"/>
                  <a:gd name="T16" fmla="*/ 2147483647 w 2222"/>
                  <a:gd name="T17" fmla="*/ 0 h 549"/>
                  <a:gd name="T18" fmla="*/ 2147483647 w 2222"/>
                  <a:gd name="T19" fmla="*/ 0 h 549"/>
                  <a:gd name="T20" fmla="*/ 2147483647 w 2222"/>
                  <a:gd name="T21" fmla="*/ 0 h 549"/>
                  <a:gd name="T22" fmla="*/ 2147483647 w 2222"/>
                  <a:gd name="T23" fmla="*/ 0 h 549"/>
                  <a:gd name="T24" fmla="*/ 2147483647 w 2222"/>
                  <a:gd name="T25" fmla="*/ 0 h 549"/>
                  <a:gd name="T26" fmla="*/ 2147483647 w 2222"/>
                  <a:gd name="T27" fmla="*/ 0 h 549"/>
                  <a:gd name="T28" fmla="*/ 2147483647 w 2222"/>
                  <a:gd name="T29" fmla="*/ 0 h 549"/>
                  <a:gd name="T30" fmla="*/ 2147483647 w 2222"/>
                  <a:gd name="T31" fmla="*/ 0 h 549"/>
                  <a:gd name="T32" fmla="*/ 2147483647 w 2222"/>
                  <a:gd name="T33" fmla="*/ 0 h 549"/>
                  <a:gd name="T34" fmla="*/ 2147483647 w 2222"/>
                  <a:gd name="T35" fmla="*/ 0 h 549"/>
                  <a:gd name="T36" fmla="*/ 2147483647 w 2222"/>
                  <a:gd name="T37" fmla="*/ 0 h 549"/>
                  <a:gd name="T38" fmla="*/ 2147483647 w 2222"/>
                  <a:gd name="T39" fmla="*/ 0 h 549"/>
                  <a:gd name="T40" fmla="*/ 2147483647 w 2222"/>
                  <a:gd name="T41" fmla="*/ 0 h 549"/>
                  <a:gd name="T42" fmla="*/ 2147483647 w 2222"/>
                  <a:gd name="T43" fmla="*/ 0 h 549"/>
                  <a:gd name="T44" fmla="*/ 2147483647 w 2222"/>
                  <a:gd name="T45" fmla="*/ 0 h 549"/>
                  <a:gd name="T46" fmla="*/ 2147483647 w 2222"/>
                  <a:gd name="T47" fmla="*/ 0 h 549"/>
                  <a:gd name="T48" fmla="*/ 2147483647 w 2222"/>
                  <a:gd name="T49" fmla="*/ 0 h 549"/>
                  <a:gd name="T50" fmla="*/ 2147483647 w 2222"/>
                  <a:gd name="T51" fmla="*/ 0 h 549"/>
                  <a:gd name="T52" fmla="*/ 2147483647 w 2222"/>
                  <a:gd name="T53" fmla="*/ 0 h 549"/>
                  <a:gd name="T54" fmla="*/ 2147483647 w 2222"/>
                  <a:gd name="T55" fmla="*/ 0 h 549"/>
                  <a:gd name="T56" fmla="*/ 2147483647 w 2222"/>
                  <a:gd name="T57" fmla="*/ 0 h 549"/>
                  <a:gd name="T58" fmla="*/ 2147483647 w 2222"/>
                  <a:gd name="T59" fmla="*/ 0 h 549"/>
                  <a:gd name="T60" fmla="*/ 2147483647 w 2222"/>
                  <a:gd name="T61" fmla="*/ 0 h 549"/>
                  <a:gd name="T62" fmla="*/ 2147483647 w 2222"/>
                  <a:gd name="T63" fmla="*/ 0 h 549"/>
                  <a:gd name="T64" fmla="*/ 2147483647 w 2222"/>
                  <a:gd name="T65" fmla="*/ 0 h 549"/>
                  <a:gd name="T66" fmla="*/ 2147483647 w 2222"/>
                  <a:gd name="T67" fmla="*/ 0 h 549"/>
                  <a:gd name="T68" fmla="*/ 0 w 2222"/>
                  <a:gd name="T69" fmla="*/ 0 h 549"/>
                  <a:gd name="T70" fmla="*/ 2147483647 w 2222"/>
                  <a:gd name="T71" fmla="*/ 0 h 5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22"/>
                  <a:gd name="T109" fmla="*/ 0 h 549"/>
                  <a:gd name="T110" fmla="*/ 2222 w 2222"/>
                  <a:gd name="T111" fmla="*/ 549 h 5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22" h="549">
                    <a:moveTo>
                      <a:pt x="1893" y="0"/>
                    </a:moveTo>
                    <a:lnTo>
                      <a:pt x="1894" y="15"/>
                    </a:lnTo>
                    <a:lnTo>
                      <a:pt x="1895" y="30"/>
                    </a:lnTo>
                    <a:lnTo>
                      <a:pt x="1898" y="44"/>
                    </a:lnTo>
                    <a:lnTo>
                      <a:pt x="1900" y="57"/>
                    </a:lnTo>
                    <a:lnTo>
                      <a:pt x="1903" y="68"/>
                    </a:lnTo>
                    <a:lnTo>
                      <a:pt x="1907" y="80"/>
                    </a:lnTo>
                    <a:lnTo>
                      <a:pt x="1913" y="91"/>
                    </a:lnTo>
                    <a:lnTo>
                      <a:pt x="1918" y="101"/>
                    </a:lnTo>
                    <a:lnTo>
                      <a:pt x="1923" y="111"/>
                    </a:lnTo>
                    <a:lnTo>
                      <a:pt x="1930" y="120"/>
                    </a:lnTo>
                    <a:lnTo>
                      <a:pt x="1938" y="128"/>
                    </a:lnTo>
                    <a:lnTo>
                      <a:pt x="1946" y="135"/>
                    </a:lnTo>
                    <a:lnTo>
                      <a:pt x="1954" y="142"/>
                    </a:lnTo>
                    <a:lnTo>
                      <a:pt x="1963" y="149"/>
                    </a:lnTo>
                    <a:lnTo>
                      <a:pt x="1973" y="155"/>
                    </a:lnTo>
                    <a:lnTo>
                      <a:pt x="1982" y="161"/>
                    </a:lnTo>
                    <a:lnTo>
                      <a:pt x="2004" y="172"/>
                    </a:lnTo>
                    <a:lnTo>
                      <a:pt x="2028" y="181"/>
                    </a:lnTo>
                    <a:lnTo>
                      <a:pt x="2054" y="188"/>
                    </a:lnTo>
                    <a:lnTo>
                      <a:pt x="2082" y="195"/>
                    </a:lnTo>
                    <a:lnTo>
                      <a:pt x="2143" y="207"/>
                    </a:lnTo>
                    <a:lnTo>
                      <a:pt x="2210" y="219"/>
                    </a:lnTo>
                    <a:lnTo>
                      <a:pt x="2216" y="226"/>
                    </a:lnTo>
                    <a:lnTo>
                      <a:pt x="2220" y="233"/>
                    </a:lnTo>
                    <a:lnTo>
                      <a:pt x="2222" y="239"/>
                    </a:lnTo>
                    <a:lnTo>
                      <a:pt x="2222" y="244"/>
                    </a:lnTo>
                    <a:lnTo>
                      <a:pt x="2220" y="250"/>
                    </a:lnTo>
                    <a:lnTo>
                      <a:pt x="2218" y="255"/>
                    </a:lnTo>
                    <a:lnTo>
                      <a:pt x="2215" y="260"/>
                    </a:lnTo>
                    <a:lnTo>
                      <a:pt x="2210" y="264"/>
                    </a:lnTo>
                    <a:lnTo>
                      <a:pt x="2201" y="274"/>
                    </a:lnTo>
                    <a:lnTo>
                      <a:pt x="2189" y="283"/>
                    </a:lnTo>
                    <a:lnTo>
                      <a:pt x="2184" y="287"/>
                    </a:lnTo>
                    <a:lnTo>
                      <a:pt x="2179" y="291"/>
                    </a:lnTo>
                    <a:lnTo>
                      <a:pt x="2176" y="296"/>
                    </a:lnTo>
                    <a:lnTo>
                      <a:pt x="2172" y="302"/>
                    </a:lnTo>
                    <a:lnTo>
                      <a:pt x="2150" y="303"/>
                    </a:lnTo>
                    <a:lnTo>
                      <a:pt x="2129" y="306"/>
                    </a:lnTo>
                    <a:lnTo>
                      <a:pt x="2108" y="308"/>
                    </a:lnTo>
                    <a:lnTo>
                      <a:pt x="2089" y="311"/>
                    </a:lnTo>
                    <a:lnTo>
                      <a:pt x="2069" y="315"/>
                    </a:lnTo>
                    <a:lnTo>
                      <a:pt x="2051" y="318"/>
                    </a:lnTo>
                    <a:lnTo>
                      <a:pt x="2034" y="323"/>
                    </a:lnTo>
                    <a:lnTo>
                      <a:pt x="2017" y="329"/>
                    </a:lnTo>
                    <a:lnTo>
                      <a:pt x="2002" y="334"/>
                    </a:lnTo>
                    <a:lnTo>
                      <a:pt x="1987" y="340"/>
                    </a:lnTo>
                    <a:lnTo>
                      <a:pt x="1974" y="345"/>
                    </a:lnTo>
                    <a:lnTo>
                      <a:pt x="1960" y="352"/>
                    </a:lnTo>
                    <a:lnTo>
                      <a:pt x="1948" y="358"/>
                    </a:lnTo>
                    <a:lnTo>
                      <a:pt x="1936" y="365"/>
                    </a:lnTo>
                    <a:lnTo>
                      <a:pt x="1926" y="372"/>
                    </a:lnTo>
                    <a:lnTo>
                      <a:pt x="1916" y="379"/>
                    </a:lnTo>
                    <a:lnTo>
                      <a:pt x="1907" y="388"/>
                    </a:lnTo>
                    <a:lnTo>
                      <a:pt x="1899" y="395"/>
                    </a:lnTo>
                    <a:lnTo>
                      <a:pt x="1892" y="402"/>
                    </a:lnTo>
                    <a:lnTo>
                      <a:pt x="1886" y="410"/>
                    </a:lnTo>
                    <a:lnTo>
                      <a:pt x="1880" y="417"/>
                    </a:lnTo>
                    <a:lnTo>
                      <a:pt x="1875" y="425"/>
                    </a:lnTo>
                    <a:lnTo>
                      <a:pt x="1872" y="432"/>
                    </a:lnTo>
                    <a:lnTo>
                      <a:pt x="1869" y="439"/>
                    </a:lnTo>
                    <a:lnTo>
                      <a:pt x="1867" y="448"/>
                    </a:lnTo>
                    <a:lnTo>
                      <a:pt x="1866" y="455"/>
                    </a:lnTo>
                    <a:lnTo>
                      <a:pt x="1865" y="462"/>
                    </a:lnTo>
                    <a:lnTo>
                      <a:pt x="1866" y="469"/>
                    </a:lnTo>
                    <a:lnTo>
                      <a:pt x="1867" y="475"/>
                    </a:lnTo>
                    <a:lnTo>
                      <a:pt x="1869" y="482"/>
                    </a:lnTo>
                    <a:lnTo>
                      <a:pt x="1872" y="488"/>
                    </a:lnTo>
                    <a:lnTo>
                      <a:pt x="1876" y="492"/>
                    </a:lnTo>
                    <a:lnTo>
                      <a:pt x="33" y="549"/>
                    </a:lnTo>
                    <a:lnTo>
                      <a:pt x="0" y="139"/>
                    </a:lnTo>
                    <a:lnTo>
                      <a:pt x="1893" y="0"/>
                    </a:lnTo>
                    <a:close/>
                  </a:path>
                </a:pathLst>
              </a:custGeom>
              <a:solidFill>
                <a:srgbClr val="007CC3"/>
              </a:solidFill>
              <a:ln w="9525">
                <a:solidFill>
                  <a:schemeClr val="tx1"/>
                </a:solidFill>
                <a:round/>
                <a:headEnd/>
                <a:tailEnd/>
              </a:ln>
            </p:spPr>
            <p:txBody>
              <a:bodyPr/>
              <a:lstStyle/>
              <a:p>
                <a:pPr eaLnBrk="1" hangingPunct="1"/>
                <a:endParaRPr lang="pt-BR" sz="1400" u="none"/>
              </a:p>
            </p:txBody>
          </p:sp>
          <p:sp>
            <p:nvSpPr>
              <p:cNvPr id="460250" name="Freeform 34"/>
              <p:cNvSpPr>
                <a:spLocks/>
              </p:cNvSpPr>
              <p:nvPr/>
            </p:nvSpPr>
            <p:spPr bwMode="auto">
              <a:xfrm>
                <a:off x="4521200" y="2887657"/>
                <a:ext cx="825500" cy="198438"/>
              </a:xfrm>
              <a:custGeom>
                <a:avLst/>
                <a:gdLst>
                  <a:gd name="T0" fmla="*/ 0 w 2079"/>
                  <a:gd name="T1" fmla="*/ 0 h 502"/>
                  <a:gd name="T2" fmla="*/ 0 w 2079"/>
                  <a:gd name="T3" fmla="*/ 0 h 502"/>
                  <a:gd name="T4" fmla="*/ 0 w 2079"/>
                  <a:gd name="T5" fmla="*/ 0 h 502"/>
                  <a:gd name="T6" fmla="*/ 0 w 2079"/>
                  <a:gd name="T7" fmla="*/ 0 h 502"/>
                  <a:gd name="T8" fmla="*/ 0 w 2079"/>
                  <a:gd name="T9" fmla="*/ 0 h 502"/>
                  <a:gd name="T10" fmla="*/ 0 w 2079"/>
                  <a:gd name="T11" fmla="*/ 0 h 502"/>
                  <a:gd name="T12" fmla="*/ 0 w 2079"/>
                  <a:gd name="T13" fmla="*/ 0 h 502"/>
                  <a:gd name="T14" fmla="*/ 0 w 2079"/>
                  <a:gd name="T15" fmla="*/ 0 h 502"/>
                  <a:gd name="T16" fmla="*/ 0 w 2079"/>
                  <a:gd name="T17" fmla="*/ 0 h 502"/>
                  <a:gd name="T18" fmla="*/ 0 w 2079"/>
                  <a:gd name="T19" fmla="*/ 0 h 502"/>
                  <a:gd name="T20" fmla="*/ 0 w 2079"/>
                  <a:gd name="T21" fmla="*/ 0 h 502"/>
                  <a:gd name="T22" fmla="*/ 0 w 2079"/>
                  <a:gd name="T23" fmla="*/ 0 h 502"/>
                  <a:gd name="T24" fmla="*/ 0 w 2079"/>
                  <a:gd name="T25" fmla="*/ 0 h 502"/>
                  <a:gd name="T26" fmla="*/ 0 w 2079"/>
                  <a:gd name="T27" fmla="*/ 0 h 502"/>
                  <a:gd name="T28" fmla="*/ 0 w 2079"/>
                  <a:gd name="T29" fmla="*/ 0 h 502"/>
                  <a:gd name="T30" fmla="*/ 0 w 2079"/>
                  <a:gd name="T31" fmla="*/ 0 h 502"/>
                  <a:gd name="T32" fmla="*/ 0 w 2079"/>
                  <a:gd name="T33" fmla="*/ 0 h 502"/>
                  <a:gd name="T34" fmla="*/ 0 w 2079"/>
                  <a:gd name="T35" fmla="*/ 0 h 502"/>
                  <a:gd name="T36" fmla="*/ 0 w 2079"/>
                  <a:gd name="T37" fmla="*/ 0 h 502"/>
                  <a:gd name="T38" fmla="*/ 0 w 2079"/>
                  <a:gd name="T39" fmla="*/ 0 h 502"/>
                  <a:gd name="T40" fmla="*/ 0 w 2079"/>
                  <a:gd name="T41" fmla="*/ 0 h 502"/>
                  <a:gd name="T42" fmla="*/ 0 w 2079"/>
                  <a:gd name="T43" fmla="*/ 0 h 502"/>
                  <a:gd name="T44" fmla="*/ 0 w 2079"/>
                  <a:gd name="T45" fmla="*/ 0 h 502"/>
                  <a:gd name="T46" fmla="*/ 0 w 2079"/>
                  <a:gd name="T47" fmla="*/ 0 h 502"/>
                  <a:gd name="T48" fmla="*/ 0 w 2079"/>
                  <a:gd name="T49" fmla="*/ 0 h 502"/>
                  <a:gd name="T50" fmla="*/ 0 w 2079"/>
                  <a:gd name="T51" fmla="*/ 0 h 502"/>
                  <a:gd name="T52" fmla="*/ 0 w 2079"/>
                  <a:gd name="T53" fmla="*/ 0 h 502"/>
                  <a:gd name="T54" fmla="*/ 0 w 2079"/>
                  <a:gd name="T55" fmla="*/ 0 h 502"/>
                  <a:gd name="T56" fmla="*/ 0 w 2079"/>
                  <a:gd name="T57" fmla="*/ 0 h 502"/>
                  <a:gd name="T58" fmla="*/ 0 w 2079"/>
                  <a:gd name="T59" fmla="*/ 0 h 502"/>
                  <a:gd name="T60" fmla="*/ 0 w 2079"/>
                  <a:gd name="T61" fmla="*/ 0 h 502"/>
                  <a:gd name="T62" fmla="*/ 0 w 2079"/>
                  <a:gd name="T63" fmla="*/ 0 h 502"/>
                  <a:gd name="T64" fmla="*/ 0 w 2079"/>
                  <a:gd name="T65" fmla="*/ 0 h 502"/>
                  <a:gd name="T66" fmla="*/ 0 w 2079"/>
                  <a:gd name="T67" fmla="*/ 0 h 502"/>
                  <a:gd name="T68" fmla="*/ 0 w 2079"/>
                  <a:gd name="T69" fmla="*/ 0 h 502"/>
                  <a:gd name="T70" fmla="*/ 0 w 2079"/>
                  <a:gd name="T71" fmla="*/ 0 h 502"/>
                  <a:gd name="T72" fmla="*/ 0 w 2079"/>
                  <a:gd name="T73" fmla="*/ 0 h 502"/>
                  <a:gd name="T74" fmla="*/ 0 w 2079"/>
                  <a:gd name="T75" fmla="*/ 0 h 502"/>
                  <a:gd name="T76" fmla="*/ 0 w 2079"/>
                  <a:gd name="T77" fmla="*/ 0 h 502"/>
                  <a:gd name="T78" fmla="*/ 0 w 2079"/>
                  <a:gd name="T79" fmla="*/ 0 h 502"/>
                  <a:gd name="T80" fmla="*/ 0 w 2079"/>
                  <a:gd name="T81" fmla="*/ 0 h 502"/>
                  <a:gd name="T82" fmla="*/ 0 w 2079"/>
                  <a:gd name="T83" fmla="*/ 0 h 502"/>
                  <a:gd name="T84" fmla="*/ 0 w 2079"/>
                  <a:gd name="T85" fmla="*/ 0 h 502"/>
                  <a:gd name="T86" fmla="*/ 0 w 2079"/>
                  <a:gd name="T87" fmla="*/ 0 h 502"/>
                  <a:gd name="T88" fmla="*/ 0 w 2079"/>
                  <a:gd name="T89" fmla="*/ 0 h 502"/>
                  <a:gd name="T90" fmla="*/ 0 w 2079"/>
                  <a:gd name="T91" fmla="*/ 0 h 502"/>
                  <a:gd name="T92" fmla="*/ 0 w 2079"/>
                  <a:gd name="T93" fmla="*/ 0 h 502"/>
                  <a:gd name="T94" fmla="*/ 0 w 2079"/>
                  <a:gd name="T95" fmla="*/ 0 h 502"/>
                  <a:gd name="T96" fmla="*/ 0 w 2079"/>
                  <a:gd name="T97" fmla="*/ 0 h 502"/>
                  <a:gd name="T98" fmla="*/ 0 w 2079"/>
                  <a:gd name="T99" fmla="*/ 0 h 502"/>
                  <a:gd name="T100" fmla="*/ 0 w 2079"/>
                  <a:gd name="T101" fmla="*/ 0 h 502"/>
                  <a:gd name="T102" fmla="*/ 2147483647 w 2079"/>
                  <a:gd name="T103" fmla="*/ 0 h 502"/>
                  <a:gd name="T104" fmla="*/ 2147483647 w 2079"/>
                  <a:gd name="T105" fmla="*/ 0 h 502"/>
                  <a:gd name="T106" fmla="*/ 0 w 2079"/>
                  <a:gd name="T107" fmla="*/ 0 h 5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79"/>
                  <a:gd name="T163" fmla="*/ 0 h 502"/>
                  <a:gd name="T164" fmla="*/ 2079 w 2079"/>
                  <a:gd name="T165" fmla="*/ 502 h 50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79" h="502">
                    <a:moveTo>
                      <a:pt x="0" y="0"/>
                    </a:moveTo>
                    <a:lnTo>
                      <a:pt x="0" y="15"/>
                    </a:lnTo>
                    <a:lnTo>
                      <a:pt x="1" y="28"/>
                    </a:lnTo>
                    <a:lnTo>
                      <a:pt x="2" y="41"/>
                    </a:lnTo>
                    <a:lnTo>
                      <a:pt x="4" y="53"/>
                    </a:lnTo>
                    <a:lnTo>
                      <a:pt x="8" y="64"/>
                    </a:lnTo>
                    <a:lnTo>
                      <a:pt x="12" y="73"/>
                    </a:lnTo>
                    <a:lnTo>
                      <a:pt x="17" y="81"/>
                    </a:lnTo>
                    <a:lnTo>
                      <a:pt x="23" y="89"/>
                    </a:lnTo>
                    <a:lnTo>
                      <a:pt x="29" y="95"/>
                    </a:lnTo>
                    <a:lnTo>
                      <a:pt x="36" y="101"/>
                    </a:lnTo>
                    <a:lnTo>
                      <a:pt x="43" y="107"/>
                    </a:lnTo>
                    <a:lnTo>
                      <a:pt x="51" y="112"/>
                    </a:lnTo>
                    <a:lnTo>
                      <a:pt x="69" y="120"/>
                    </a:lnTo>
                    <a:lnTo>
                      <a:pt x="88" y="126"/>
                    </a:lnTo>
                    <a:lnTo>
                      <a:pt x="131" y="135"/>
                    </a:lnTo>
                    <a:lnTo>
                      <a:pt x="177" y="146"/>
                    </a:lnTo>
                    <a:lnTo>
                      <a:pt x="200" y="153"/>
                    </a:lnTo>
                    <a:lnTo>
                      <a:pt x="225" y="161"/>
                    </a:lnTo>
                    <a:lnTo>
                      <a:pt x="237" y="166"/>
                    </a:lnTo>
                    <a:lnTo>
                      <a:pt x="248" y="172"/>
                    </a:lnTo>
                    <a:lnTo>
                      <a:pt x="260" y="178"/>
                    </a:lnTo>
                    <a:lnTo>
                      <a:pt x="271" y="185"/>
                    </a:lnTo>
                    <a:lnTo>
                      <a:pt x="305" y="192"/>
                    </a:lnTo>
                    <a:lnTo>
                      <a:pt x="333" y="200"/>
                    </a:lnTo>
                    <a:lnTo>
                      <a:pt x="354" y="208"/>
                    </a:lnTo>
                    <a:lnTo>
                      <a:pt x="370" y="216"/>
                    </a:lnTo>
                    <a:lnTo>
                      <a:pt x="380" y="224"/>
                    </a:lnTo>
                    <a:lnTo>
                      <a:pt x="386" y="233"/>
                    </a:lnTo>
                    <a:lnTo>
                      <a:pt x="387" y="242"/>
                    </a:lnTo>
                    <a:lnTo>
                      <a:pt x="383" y="250"/>
                    </a:lnTo>
                    <a:lnTo>
                      <a:pt x="378" y="260"/>
                    </a:lnTo>
                    <a:lnTo>
                      <a:pt x="367" y="269"/>
                    </a:lnTo>
                    <a:lnTo>
                      <a:pt x="353" y="279"/>
                    </a:lnTo>
                    <a:lnTo>
                      <a:pt x="336" y="288"/>
                    </a:lnTo>
                    <a:lnTo>
                      <a:pt x="298" y="308"/>
                    </a:lnTo>
                    <a:lnTo>
                      <a:pt x="253" y="328"/>
                    </a:lnTo>
                    <a:lnTo>
                      <a:pt x="204" y="349"/>
                    </a:lnTo>
                    <a:lnTo>
                      <a:pt x="156" y="370"/>
                    </a:lnTo>
                    <a:lnTo>
                      <a:pt x="131" y="379"/>
                    </a:lnTo>
                    <a:lnTo>
                      <a:pt x="109" y="390"/>
                    </a:lnTo>
                    <a:lnTo>
                      <a:pt x="88" y="401"/>
                    </a:lnTo>
                    <a:lnTo>
                      <a:pt x="68" y="411"/>
                    </a:lnTo>
                    <a:lnTo>
                      <a:pt x="50" y="422"/>
                    </a:lnTo>
                    <a:lnTo>
                      <a:pt x="36" y="432"/>
                    </a:lnTo>
                    <a:lnTo>
                      <a:pt x="23" y="443"/>
                    </a:lnTo>
                    <a:lnTo>
                      <a:pt x="15" y="452"/>
                    </a:lnTo>
                    <a:lnTo>
                      <a:pt x="10" y="463"/>
                    </a:lnTo>
                    <a:lnTo>
                      <a:pt x="9" y="472"/>
                    </a:lnTo>
                    <a:lnTo>
                      <a:pt x="11" y="483"/>
                    </a:lnTo>
                    <a:lnTo>
                      <a:pt x="19" y="492"/>
                    </a:lnTo>
                    <a:lnTo>
                      <a:pt x="2038" y="502"/>
                    </a:lnTo>
                    <a:lnTo>
                      <a:pt x="2079" y="92"/>
                    </a:lnTo>
                    <a:lnTo>
                      <a:pt x="0" y="0"/>
                    </a:lnTo>
                    <a:close/>
                  </a:path>
                </a:pathLst>
              </a:custGeom>
              <a:solidFill>
                <a:srgbClr val="DD137B"/>
              </a:solidFill>
              <a:ln w="9525">
                <a:solidFill>
                  <a:schemeClr val="tx1"/>
                </a:solidFill>
                <a:round/>
                <a:headEnd/>
                <a:tailEnd/>
              </a:ln>
            </p:spPr>
            <p:txBody>
              <a:bodyPr/>
              <a:lstStyle/>
              <a:p>
                <a:pPr eaLnBrk="1" hangingPunct="1"/>
                <a:endParaRPr lang="pt-BR" sz="1400" u="none"/>
              </a:p>
            </p:txBody>
          </p:sp>
        </p:grpSp>
        <p:sp>
          <p:nvSpPr>
            <p:cNvPr id="460251" name="Rectangle 42"/>
            <p:cNvSpPr>
              <a:spLocks noChangeArrowheads="1"/>
            </p:cNvSpPr>
            <p:nvPr/>
          </p:nvSpPr>
          <p:spPr bwMode="auto">
            <a:xfrm>
              <a:off x="4776204" y="2671757"/>
              <a:ext cx="348109" cy="215444"/>
            </a:xfrm>
            <a:prstGeom prst="rect">
              <a:avLst/>
            </a:prstGeom>
            <a:noFill/>
            <a:ln w="9525">
              <a:noFill/>
              <a:miter lim="800000"/>
              <a:headEnd/>
              <a:tailEnd/>
            </a:ln>
          </p:spPr>
          <p:txBody>
            <a:bodyPr wrap="none" lIns="0" tIns="0" rIns="0" bIns="0">
              <a:spAutoFit/>
            </a:bodyPr>
            <a:lstStyle/>
            <a:p>
              <a:pPr algn="r"/>
              <a:r>
                <a:rPr lang="en-US" sz="1400" b="1" u="none">
                  <a:solidFill>
                    <a:srgbClr val="FFFFFF"/>
                  </a:solidFill>
                </a:rPr>
                <a:t>ICOS</a:t>
              </a:r>
              <a:endParaRPr lang="en-US" sz="1400" b="1" u="none"/>
            </a:p>
          </p:txBody>
        </p:sp>
        <p:sp>
          <p:nvSpPr>
            <p:cNvPr id="460252" name="Rectangle 45"/>
            <p:cNvSpPr>
              <a:spLocks noChangeArrowheads="1"/>
            </p:cNvSpPr>
            <p:nvPr/>
          </p:nvSpPr>
          <p:spPr bwMode="auto">
            <a:xfrm>
              <a:off x="3941198" y="2681282"/>
              <a:ext cx="423449" cy="215444"/>
            </a:xfrm>
            <a:prstGeom prst="rect">
              <a:avLst/>
            </a:prstGeom>
            <a:noFill/>
            <a:ln w="9525">
              <a:noFill/>
              <a:miter lim="800000"/>
              <a:headEnd/>
              <a:tailEnd/>
            </a:ln>
          </p:spPr>
          <p:txBody>
            <a:bodyPr wrap="none" lIns="0" tIns="0" rIns="0" bIns="0">
              <a:spAutoFit/>
            </a:bodyPr>
            <a:lstStyle/>
            <a:p>
              <a:pPr algn="ctr"/>
              <a:r>
                <a:rPr lang="en-US" sz="1400" b="1" u="none">
                  <a:solidFill>
                    <a:srgbClr val="FFFFFF"/>
                  </a:solidFill>
                </a:rPr>
                <a:t>ICOSL</a:t>
              </a:r>
              <a:endParaRPr lang="en-US" sz="1400" b="1" u="none"/>
            </a:p>
          </p:txBody>
        </p:sp>
      </p:grpSp>
      <p:sp>
        <p:nvSpPr>
          <p:cNvPr id="460253" name="Freeform 9"/>
          <p:cNvSpPr>
            <a:spLocks/>
          </p:cNvSpPr>
          <p:nvPr/>
        </p:nvSpPr>
        <p:spPr bwMode="auto">
          <a:xfrm>
            <a:off x="1044575" y="5916613"/>
            <a:ext cx="7054850" cy="25400"/>
          </a:xfrm>
          <a:custGeom>
            <a:avLst/>
            <a:gdLst>
              <a:gd name="T0" fmla="*/ 0 w 17774"/>
              <a:gd name="T1" fmla="*/ 0 h 65"/>
              <a:gd name="T2" fmla="*/ 0 w 17774"/>
              <a:gd name="T3" fmla="*/ 0 h 65"/>
              <a:gd name="T4" fmla="*/ 2147483647 w 17774"/>
              <a:gd name="T5" fmla="*/ 0 h 65"/>
              <a:gd name="T6" fmla="*/ 2147483647 w 17774"/>
              <a:gd name="T7" fmla="*/ 0 h 65"/>
              <a:gd name="T8" fmla="*/ 0 w 17774"/>
              <a:gd name="T9" fmla="*/ 0 h 65"/>
              <a:gd name="T10" fmla="*/ 0 w 17774"/>
              <a:gd name="T11" fmla="*/ 0 h 65"/>
              <a:gd name="T12" fmla="*/ 0 60000 65536"/>
              <a:gd name="T13" fmla="*/ 0 60000 65536"/>
              <a:gd name="T14" fmla="*/ 0 60000 65536"/>
              <a:gd name="T15" fmla="*/ 0 60000 65536"/>
              <a:gd name="T16" fmla="*/ 0 60000 65536"/>
              <a:gd name="T17" fmla="*/ 0 60000 65536"/>
              <a:gd name="T18" fmla="*/ 0 w 17774"/>
              <a:gd name="T19" fmla="*/ 0 h 65"/>
              <a:gd name="T20" fmla="*/ 17774 w 17774"/>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17774" h="65">
                <a:moveTo>
                  <a:pt x="0" y="0"/>
                </a:moveTo>
                <a:lnTo>
                  <a:pt x="0" y="65"/>
                </a:lnTo>
                <a:lnTo>
                  <a:pt x="17774" y="65"/>
                </a:lnTo>
                <a:lnTo>
                  <a:pt x="17774" y="0"/>
                </a:lnTo>
                <a:lnTo>
                  <a:pt x="0" y="0"/>
                </a:lnTo>
                <a:close/>
              </a:path>
            </a:pathLst>
          </a:custGeom>
          <a:solidFill>
            <a:srgbClr val="FFFFFF"/>
          </a:solidFill>
          <a:ln w="9525">
            <a:noFill/>
            <a:round/>
            <a:headEnd/>
            <a:tailEnd/>
          </a:ln>
        </p:spPr>
        <p:txBody>
          <a:bodyPr/>
          <a:lstStyle/>
          <a:p>
            <a:pPr eaLnBrk="1" hangingPunct="1"/>
            <a:endParaRPr lang="pt-BR" u="none"/>
          </a:p>
        </p:txBody>
      </p:sp>
      <p:pic>
        <p:nvPicPr>
          <p:cNvPr id="460254" name="Picture 2"/>
          <p:cNvPicPr>
            <a:picLocks noChangeAspect="1" noChangeArrowheads="1"/>
          </p:cNvPicPr>
          <p:nvPr/>
        </p:nvPicPr>
        <p:blipFill>
          <a:blip r:embed="rId3" cstate="print"/>
          <a:srcRect/>
          <a:stretch>
            <a:fillRect/>
          </a:stretch>
        </p:blipFill>
        <p:spPr bwMode="auto">
          <a:xfrm>
            <a:off x="3602038" y="5205413"/>
            <a:ext cx="1844675" cy="444500"/>
          </a:xfrm>
          <a:prstGeom prst="rect">
            <a:avLst/>
          </a:prstGeom>
          <a:noFill/>
          <a:ln w="9525">
            <a:noFill/>
            <a:miter lim="800000"/>
            <a:headEnd/>
            <a:tailEnd/>
          </a:ln>
        </p:spPr>
      </p:pic>
      <p:sp>
        <p:nvSpPr>
          <p:cNvPr id="460255" name="Freeform 5"/>
          <p:cNvSpPr>
            <a:spLocks/>
          </p:cNvSpPr>
          <p:nvPr/>
        </p:nvSpPr>
        <p:spPr bwMode="auto">
          <a:xfrm>
            <a:off x="1044575" y="1347788"/>
            <a:ext cx="7054850" cy="25400"/>
          </a:xfrm>
          <a:custGeom>
            <a:avLst/>
            <a:gdLst>
              <a:gd name="T0" fmla="*/ 2147483647 w 17774"/>
              <a:gd name="T1" fmla="*/ 0 h 65"/>
              <a:gd name="T2" fmla="*/ 2147483647 w 17774"/>
              <a:gd name="T3" fmla="*/ 0 h 65"/>
              <a:gd name="T4" fmla="*/ 0 w 17774"/>
              <a:gd name="T5" fmla="*/ 0 h 65"/>
              <a:gd name="T6" fmla="*/ 0 w 17774"/>
              <a:gd name="T7" fmla="*/ 0 h 65"/>
              <a:gd name="T8" fmla="*/ 2147483647 w 17774"/>
              <a:gd name="T9" fmla="*/ 0 h 65"/>
              <a:gd name="T10" fmla="*/ 2147483647 w 17774"/>
              <a:gd name="T11" fmla="*/ 0 h 65"/>
              <a:gd name="T12" fmla="*/ 0 60000 65536"/>
              <a:gd name="T13" fmla="*/ 0 60000 65536"/>
              <a:gd name="T14" fmla="*/ 0 60000 65536"/>
              <a:gd name="T15" fmla="*/ 0 60000 65536"/>
              <a:gd name="T16" fmla="*/ 0 60000 65536"/>
              <a:gd name="T17" fmla="*/ 0 60000 65536"/>
              <a:gd name="T18" fmla="*/ 0 w 17774"/>
              <a:gd name="T19" fmla="*/ 0 h 65"/>
              <a:gd name="T20" fmla="*/ 17774 w 17774"/>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17774" h="65">
                <a:moveTo>
                  <a:pt x="17774" y="65"/>
                </a:moveTo>
                <a:lnTo>
                  <a:pt x="17774" y="0"/>
                </a:lnTo>
                <a:lnTo>
                  <a:pt x="0" y="0"/>
                </a:lnTo>
                <a:lnTo>
                  <a:pt x="0" y="65"/>
                </a:lnTo>
                <a:lnTo>
                  <a:pt x="17774" y="65"/>
                </a:lnTo>
                <a:close/>
              </a:path>
            </a:pathLst>
          </a:custGeom>
          <a:solidFill>
            <a:srgbClr val="FFFFFF"/>
          </a:solidFill>
          <a:ln w="9525">
            <a:noFill/>
            <a:round/>
            <a:headEnd/>
            <a:tailEnd/>
          </a:ln>
        </p:spPr>
        <p:txBody>
          <a:bodyPr/>
          <a:lstStyle/>
          <a:p>
            <a:pPr eaLnBrk="1" hangingPunct="1"/>
            <a:endParaRPr lang="pt-BR" u="none"/>
          </a:p>
        </p:txBody>
      </p:sp>
      <p:grpSp>
        <p:nvGrpSpPr>
          <p:cNvPr id="460256" name="Group 539"/>
          <p:cNvGrpSpPr>
            <a:grpSpLocks/>
          </p:cNvGrpSpPr>
          <p:nvPr/>
        </p:nvGrpSpPr>
        <p:grpSpPr bwMode="auto">
          <a:xfrm>
            <a:off x="3663950" y="4545013"/>
            <a:ext cx="1766888" cy="401637"/>
            <a:chOff x="3676650" y="4143380"/>
            <a:chExt cx="1766888" cy="402156"/>
          </a:xfrm>
        </p:grpSpPr>
        <p:grpSp>
          <p:nvGrpSpPr>
            <p:cNvPr id="460257" name="Group 537"/>
            <p:cNvGrpSpPr>
              <a:grpSpLocks/>
            </p:cNvGrpSpPr>
            <p:nvPr/>
          </p:nvGrpSpPr>
          <p:grpSpPr bwMode="auto">
            <a:xfrm>
              <a:off x="3676650" y="4324873"/>
              <a:ext cx="1766888" cy="220663"/>
              <a:chOff x="3676650" y="4429132"/>
              <a:chExt cx="1766888" cy="220663"/>
            </a:xfrm>
          </p:grpSpPr>
          <p:sp>
            <p:nvSpPr>
              <p:cNvPr id="460258" name="Freeform 15"/>
              <p:cNvSpPr>
                <a:spLocks/>
              </p:cNvSpPr>
              <p:nvPr/>
            </p:nvSpPr>
            <p:spPr bwMode="auto">
              <a:xfrm>
                <a:off x="3676650" y="4429132"/>
                <a:ext cx="863600" cy="215900"/>
              </a:xfrm>
              <a:custGeom>
                <a:avLst/>
                <a:gdLst>
                  <a:gd name="T0" fmla="*/ 0 w 2179"/>
                  <a:gd name="T1" fmla="*/ 0 h 543"/>
                  <a:gd name="T2" fmla="*/ 0 w 2179"/>
                  <a:gd name="T3" fmla="*/ 0 h 543"/>
                  <a:gd name="T4" fmla="*/ 0 w 2179"/>
                  <a:gd name="T5" fmla="*/ 0 h 543"/>
                  <a:gd name="T6" fmla="*/ 0 w 2179"/>
                  <a:gd name="T7" fmla="*/ 0 h 543"/>
                  <a:gd name="T8" fmla="*/ 0 w 2179"/>
                  <a:gd name="T9" fmla="*/ 0 h 543"/>
                  <a:gd name="T10" fmla="*/ 0 w 2179"/>
                  <a:gd name="T11" fmla="*/ 0 h 543"/>
                  <a:gd name="T12" fmla="*/ 0 w 2179"/>
                  <a:gd name="T13" fmla="*/ 0 h 543"/>
                  <a:gd name="T14" fmla="*/ 0 w 2179"/>
                  <a:gd name="T15" fmla="*/ 0 h 543"/>
                  <a:gd name="T16" fmla="*/ 0 w 2179"/>
                  <a:gd name="T17" fmla="*/ 0 h 543"/>
                  <a:gd name="T18" fmla="*/ 0 w 2179"/>
                  <a:gd name="T19" fmla="*/ 0 h 543"/>
                  <a:gd name="T20" fmla="*/ 0 w 2179"/>
                  <a:gd name="T21" fmla="*/ 0 h 543"/>
                  <a:gd name="T22" fmla="*/ 0 w 2179"/>
                  <a:gd name="T23" fmla="*/ 0 h 543"/>
                  <a:gd name="T24" fmla="*/ 0 w 2179"/>
                  <a:gd name="T25" fmla="*/ 0 h 543"/>
                  <a:gd name="T26" fmla="*/ 0 w 2179"/>
                  <a:gd name="T27" fmla="*/ 0 h 543"/>
                  <a:gd name="T28" fmla="*/ 0 w 2179"/>
                  <a:gd name="T29" fmla="*/ 0 h 543"/>
                  <a:gd name="T30" fmla="*/ 0 w 2179"/>
                  <a:gd name="T31" fmla="*/ 0 h 543"/>
                  <a:gd name="T32" fmla="*/ 0 w 2179"/>
                  <a:gd name="T33" fmla="*/ 0 h 543"/>
                  <a:gd name="T34" fmla="*/ 0 w 2179"/>
                  <a:gd name="T35" fmla="*/ 0 h 543"/>
                  <a:gd name="T36" fmla="*/ 0 w 2179"/>
                  <a:gd name="T37" fmla="*/ 0 h 543"/>
                  <a:gd name="T38" fmla="*/ 0 w 2179"/>
                  <a:gd name="T39" fmla="*/ 0 h 543"/>
                  <a:gd name="T40" fmla="*/ 0 w 2179"/>
                  <a:gd name="T41" fmla="*/ 0 h 543"/>
                  <a:gd name="T42" fmla="*/ 0 w 2179"/>
                  <a:gd name="T43" fmla="*/ 0 h 543"/>
                  <a:gd name="T44" fmla="*/ 0 w 2179"/>
                  <a:gd name="T45" fmla="*/ 0 h 543"/>
                  <a:gd name="T46" fmla="*/ 0 w 2179"/>
                  <a:gd name="T47" fmla="*/ 0 h 543"/>
                  <a:gd name="T48" fmla="*/ 0 w 2179"/>
                  <a:gd name="T49" fmla="*/ 0 h 543"/>
                  <a:gd name="T50" fmla="*/ 0 w 2179"/>
                  <a:gd name="T51" fmla="*/ 0 h 5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79"/>
                  <a:gd name="T79" fmla="*/ 0 h 543"/>
                  <a:gd name="T80" fmla="*/ 2179 w 2179"/>
                  <a:gd name="T81" fmla="*/ 543 h 5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79" h="543">
                    <a:moveTo>
                      <a:pt x="37" y="181"/>
                    </a:moveTo>
                    <a:lnTo>
                      <a:pt x="2179" y="0"/>
                    </a:lnTo>
                    <a:lnTo>
                      <a:pt x="2055" y="162"/>
                    </a:lnTo>
                    <a:lnTo>
                      <a:pt x="2047" y="169"/>
                    </a:lnTo>
                    <a:lnTo>
                      <a:pt x="2026" y="188"/>
                    </a:lnTo>
                    <a:lnTo>
                      <a:pt x="2012" y="202"/>
                    </a:lnTo>
                    <a:lnTo>
                      <a:pt x="1997" y="219"/>
                    </a:lnTo>
                    <a:lnTo>
                      <a:pt x="1979" y="239"/>
                    </a:lnTo>
                    <a:lnTo>
                      <a:pt x="1963" y="262"/>
                    </a:lnTo>
                    <a:lnTo>
                      <a:pt x="1945" y="286"/>
                    </a:lnTo>
                    <a:lnTo>
                      <a:pt x="1927" y="313"/>
                    </a:lnTo>
                    <a:lnTo>
                      <a:pt x="1920" y="327"/>
                    </a:lnTo>
                    <a:lnTo>
                      <a:pt x="1912" y="343"/>
                    </a:lnTo>
                    <a:lnTo>
                      <a:pt x="1905" y="358"/>
                    </a:lnTo>
                    <a:lnTo>
                      <a:pt x="1898" y="373"/>
                    </a:lnTo>
                    <a:lnTo>
                      <a:pt x="1892" y="390"/>
                    </a:lnTo>
                    <a:lnTo>
                      <a:pt x="1886" y="407"/>
                    </a:lnTo>
                    <a:lnTo>
                      <a:pt x="1882" y="424"/>
                    </a:lnTo>
                    <a:lnTo>
                      <a:pt x="1877" y="442"/>
                    </a:lnTo>
                    <a:lnTo>
                      <a:pt x="1873" y="460"/>
                    </a:lnTo>
                    <a:lnTo>
                      <a:pt x="1871" y="479"/>
                    </a:lnTo>
                    <a:lnTo>
                      <a:pt x="1870" y="498"/>
                    </a:lnTo>
                    <a:lnTo>
                      <a:pt x="1869" y="518"/>
                    </a:lnTo>
                    <a:lnTo>
                      <a:pt x="894" y="505"/>
                    </a:lnTo>
                    <a:lnTo>
                      <a:pt x="0" y="543"/>
                    </a:lnTo>
                    <a:lnTo>
                      <a:pt x="37" y="181"/>
                    </a:lnTo>
                    <a:close/>
                  </a:path>
                </a:pathLst>
              </a:custGeom>
              <a:solidFill>
                <a:srgbClr val="C3C3C2"/>
              </a:solidFill>
              <a:ln w="9525">
                <a:solidFill>
                  <a:schemeClr val="tx1"/>
                </a:solidFill>
                <a:round/>
                <a:headEnd/>
                <a:tailEnd/>
              </a:ln>
            </p:spPr>
            <p:txBody>
              <a:bodyPr/>
              <a:lstStyle/>
              <a:p>
                <a:pPr eaLnBrk="1" hangingPunct="1"/>
                <a:endParaRPr lang="pt-BR" sz="1400" u="none"/>
              </a:p>
            </p:txBody>
          </p:sp>
          <p:sp>
            <p:nvSpPr>
              <p:cNvPr id="460259" name="Freeform 19"/>
              <p:cNvSpPr>
                <a:spLocks/>
              </p:cNvSpPr>
              <p:nvPr/>
            </p:nvSpPr>
            <p:spPr bwMode="auto">
              <a:xfrm>
                <a:off x="4502150" y="4430720"/>
                <a:ext cx="941388" cy="219075"/>
              </a:xfrm>
              <a:custGeom>
                <a:avLst/>
                <a:gdLst>
                  <a:gd name="T0" fmla="*/ 0 w 2372"/>
                  <a:gd name="T1" fmla="*/ 0 h 553"/>
                  <a:gd name="T2" fmla="*/ 2147483647 w 2372"/>
                  <a:gd name="T3" fmla="*/ 0 h 553"/>
                  <a:gd name="T4" fmla="*/ 2147483647 w 2372"/>
                  <a:gd name="T5" fmla="*/ 0 h 553"/>
                  <a:gd name="T6" fmla="*/ 0 w 2372"/>
                  <a:gd name="T7" fmla="*/ 0 h 553"/>
                  <a:gd name="T8" fmla="*/ 0 w 2372"/>
                  <a:gd name="T9" fmla="*/ 0 h 553"/>
                  <a:gd name="T10" fmla="*/ 0 w 2372"/>
                  <a:gd name="T11" fmla="*/ 0 h 553"/>
                  <a:gd name="T12" fmla="*/ 0 w 2372"/>
                  <a:gd name="T13" fmla="*/ 0 h 553"/>
                  <a:gd name="T14" fmla="*/ 0 w 2372"/>
                  <a:gd name="T15" fmla="*/ 0 h 553"/>
                  <a:gd name="T16" fmla="*/ 0 w 2372"/>
                  <a:gd name="T17" fmla="*/ 0 h 553"/>
                  <a:gd name="T18" fmla="*/ 0 w 2372"/>
                  <a:gd name="T19" fmla="*/ 0 h 553"/>
                  <a:gd name="T20" fmla="*/ 0 w 2372"/>
                  <a:gd name="T21" fmla="*/ 0 h 553"/>
                  <a:gd name="T22" fmla="*/ 0 w 2372"/>
                  <a:gd name="T23" fmla="*/ 0 h 553"/>
                  <a:gd name="T24" fmla="*/ 0 w 2372"/>
                  <a:gd name="T25" fmla="*/ 0 h 553"/>
                  <a:gd name="T26" fmla="*/ 0 w 2372"/>
                  <a:gd name="T27" fmla="*/ 0 h 553"/>
                  <a:gd name="T28" fmla="*/ 0 w 2372"/>
                  <a:gd name="T29" fmla="*/ 0 h 553"/>
                  <a:gd name="T30" fmla="*/ 0 w 2372"/>
                  <a:gd name="T31" fmla="*/ 0 h 553"/>
                  <a:gd name="T32" fmla="*/ 0 w 2372"/>
                  <a:gd name="T33" fmla="*/ 0 h 553"/>
                  <a:gd name="T34" fmla="*/ 0 w 2372"/>
                  <a:gd name="T35" fmla="*/ 0 h 553"/>
                  <a:gd name="T36" fmla="*/ 0 w 2372"/>
                  <a:gd name="T37" fmla="*/ 0 h 553"/>
                  <a:gd name="T38" fmla="*/ 0 w 2372"/>
                  <a:gd name="T39" fmla="*/ 0 h 553"/>
                  <a:gd name="T40" fmla="*/ 0 w 2372"/>
                  <a:gd name="T41" fmla="*/ 0 h 553"/>
                  <a:gd name="T42" fmla="*/ 0 w 2372"/>
                  <a:gd name="T43" fmla="*/ 0 h 553"/>
                  <a:gd name="T44" fmla="*/ 0 w 2372"/>
                  <a:gd name="T45" fmla="*/ 0 h 553"/>
                  <a:gd name="T46" fmla="*/ 0 w 2372"/>
                  <a:gd name="T47" fmla="*/ 0 h 5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72"/>
                  <a:gd name="T73" fmla="*/ 0 h 553"/>
                  <a:gd name="T74" fmla="*/ 2372 w 2372"/>
                  <a:gd name="T75" fmla="*/ 553 h 55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72" h="553">
                    <a:moveTo>
                      <a:pt x="321" y="1"/>
                    </a:moveTo>
                    <a:lnTo>
                      <a:pt x="2372" y="171"/>
                    </a:lnTo>
                    <a:lnTo>
                      <a:pt x="2315" y="553"/>
                    </a:lnTo>
                    <a:lnTo>
                      <a:pt x="0" y="491"/>
                    </a:lnTo>
                    <a:lnTo>
                      <a:pt x="4" y="485"/>
                    </a:lnTo>
                    <a:lnTo>
                      <a:pt x="14" y="471"/>
                    </a:lnTo>
                    <a:lnTo>
                      <a:pt x="31" y="449"/>
                    </a:lnTo>
                    <a:lnTo>
                      <a:pt x="52" y="418"/>
                    </a:lnTo>
                    <a:lnTo>
                      <a:pt x="76" y="382"/>
                    </a:lnTo>
                    <a:lnTo>
                      <a:pt x="106" y="338"/>
                    </a:lnTo>
                    <a:lnTo>
                      <a:pt x="139" y="290"/>
                    </a:lnTo>
                    <a:lnTo>
                      <a:pt x="174" y="237"/>
                    </a:lnTo>
                    <a:lnTo>
                      <a:pt x="201" y="175"/>
                    </a:lnTo>
                    <a:lnTo>
                      <a:pt x="222" y="123"/>
                    </a:lnTo>
                    <a:lnTo>
                      <a:pt x="238" y="81"/>
                    </a:lnTo>
                    <a:lnTo>
                      <a:pt x="252" y="49"/>
                    </a:lnTo>
                    <a:lnTo>
                      <a:pt x="259" y="36"/>
                    </a:lnTo>
                    <a:lnTo>
                      <a:pt x="267" y="26"/>
                    </a:lnTo>
                    <a:lnTo>
                      <a:pt x="274" y="16"/>
                    </a:lnTo>
                    <a:lnTo>
                      <a:pt x="281" y="9"/>
                    </a:lnTo>
                    <a:lnTo>
                      <a:pt x="289" y="5"/>
                    </a:lnTo>
                    <a:lnTo>
                      <a:pt x="298" y="2"/>
                    </a:lnTo>
                    <a:lnTo>
                      <a:pt x="309" y="0"/>
                    </a:lnTo>
                    <a:lnTo>
                      <a:pt x="321" y="1"/>
                    </a:lnTo>
                    <a:close/>
                  </a:path>
                </a:pathLst>
              </a:custGeom>
              <a:solidFill>
                <a:srgbClr val="C9283A"/>
              </a:solidFill>
              <a:ln w="9525">
                <a:solidFill>
                  <a:schemeClr val="tx1"/>
                </a:solidFill>
                <a:round/>
                <a:headEnd/>
                <a:tailEnd/>
              </a:ln>
            </p:spPr>
            <p:txBody>
              <a:bodyPr/>
              <a:lstStyle/>
              <a:p>
                <a:pPr eaLnBrk="1" hangingPunct="1"/>
                <a:endParaRPr lang="pt-BR" u="none"/>
              </a:p>
            </p:txBody>
          </p:sp>
        </p:grpSp>
        <p:sp>
          <p:nvSpPr>
            <p:cNvPr id="460260" name="Rectangle 43"/>
            <p:cNvSpPr>
              <a:spLocks noChangeArrowheads="1"/>
            </p:cNvSpPr>
            <p:nvPr/>
          </p:nvSpPr>
          <p:spPr bwMode="auto">
            <a:xfrm>
              <a:off x="4851802" y="4143380"/>
              <a:ext cx="355867" cy="215444"/>
            </a:xfrm>
            <a:prstGeom prst="rect">
              <a:avLst/>
            </a:prstGeom>
            <a:noFill/>
            <a:ln w="9525">
              <a:noFill/>
              <a:miter lim="800000"/>
              <a:headEnd/>
              <a:tailEnd/>
            </a:ln>
          </p:spPr>
          <p:txBody>
            <a:bodyPr wrap="none" lIns="0" tIns="0" rIns="0" bIns="0">
              <a:spAutoFit/>
            </a:bodyPr>
            <a:lstStyle/>
            <a:p>
              <a:pPr algn="r"/>
              <a:r>
                <a:rPr lang="en-US" sz="1400" b="1" u="none">
                  <a:solidFill>
                    <a:srgbClr val="FFFFFF"/>
                  </a:solidFill>
                </a:rPr>
                <a:t>PD-1</a:t>
              </a:r>
              <a:endParaRPr lang="en-US" sz="1400" b="1" u="none"/>
            </a:p>
          </p:txBody>
        </p:sp>
        <p:sp>
          <p:nvSpPr>
            <p:cNvPr id="460261" name="Rectangle 46"/>
            <p:cNvSpPr>
              <a:spLocks noChangeArrowheads="1"/>
            </p:cNvSpPr>
            <p:nvPr/>
          </p:nvSpPr>
          <p:spPr bwMode="auto">
            <a:xfrm>
              <a:off x="3946520" y="4151318"/>
              <a:ext cx="431208" cy="215444"/>
            </a:xfrm>
            <a:prstGeom prst="rect">
              <a:avLst/>
            </a:prstGeom>
            <a:noFill/>
            <a:ln w="9525">
              <a:noFill/>
              <a:miter lim="800000"/>
              <a:headEnd/>
              <a:tailEnd/>
            </a:ln>
          </p:spPr>
          <p:txBody>
            <a:bodyPr wrap="none" lIns="0" tIns="0" rIns="0" bIns="0">
              <a:spAutoFit/>
            </a:bodyPr>
            <a:lstStyle/>
            <a:p>
              <a:pPr algn="ctr"/>
              <a:r>
                <a:rPr lang="en-US" sz="1400" b="1" u="none">
                  <a:solidFill>
                    <a:srgbClr val="FFFFFF"/>
                  </a:solidFill>
                </a:rPr>
                <a:t>PD-L1</a:t>
              </a:r>
              <a:endParaRPr lang="en-US" sz="1400" b="1" u="none"/>
            </a:p>
          </p:txBody>
        </p:sp>
      </p:grpSp>
      <p:grpSp>
        <p:nvGrpSpPr>
          <p:cNvPr id="460262" name="Group 555"/>
          <p:cNvGrpSpPr>
            <a:grpSpLocks/>
          </p:cNvGrpSpPr>
          <p:nvPr/>
        </p:nvGrpSpPr>
        <p:grpSpPr bwMode="auto">
          <a:xfrm>
            <a:off x="3624263" y="2212975"/>
            <a:ext cx="1749425" cy="415925"/>
            <a:chOff x="3627438" y="2071678"/>
            <a:chExt cx="1749425" cy="415666"/>
          </a:xfrm>
        </p:grpSpPr>
        <p:grpSp>
          <p:nvGrpSpPr>
            <p:cNvPr id="460263" name="Group 540"/>
            <p:cNvGrpSpPr>
              <a:grpSpLocks/>
            </p:cNvGrpSpPr>
            <p:nvPr/>
          </p:nvGrpSpPr>
          <p:grpSpPr bwMode="auto">
            <a:xfrm>
              <a:off x="3627438" y="2250806"/>
              <a:ext cx="1749425" cy="236538"/>
              <a:chOff x="3627438" y="2322503"/>
              <a:chExt cx="1749425" cy="236538"/>
            </a:xfrm>
          </p:grpSpPr>
          <p:sp>
            <p:nvSpPr>
              <p:cNvPr id="460264" name="Freeform 24"/>
              <p:cNvSpPr>
                <a:spLocks/>
              </p:cNvSpPr>
              <p:nvPr/>
            </p:nvSpPr>
            <p:spPr bwMode="auto">
              <a:xfrm>
                <a:off x="3627438" y="2346316"/>
                <a:ext cx="976313" cy="198438"/>
              </a:xfrm>
              <a:custGeom>
                <a:avLst/>
                <a:gdLst>
                  <a:gd name="T0" fmla="*/ 0 w 2459"/>
                  <a:gd name="T1" fmla="*/ 0 h 501"/>
                  <a:gd name="T2" fmla="*/ 0 w 2459"/>
                  <a:gd name="T3" fmla="*/ 0 h 501"/>
                  <a:gd name="T4" fmla="*/ 2147483647 w 2459"/>
                  <a:gd name="T5" fmla="*/ 0 h 501"/>
                  <a:gd name="T6" fmla="*/ 2147483647 w 2459"/>
                  <a:gd name="T7" fmla="*/ 0 h 501"/>
                  <a:gd name="T8" fmla="*/ 2147483647 w 2459"/>
                  <a:gd name="T9" fmla="*/ 0 h 501"/>
                  <a:gd name="T10" fmla="*/ 2147483647 w 2459"/>
                  <a:gd name="T11" fmla="*/ 0 h 501"/>
                  <a:gd name="T12" fmla="*/ 2147483647 w 2459"/>
                  <a:gd name="T13" fmla="*/ 0 h 501"/>
                  <a:gd name="T14" fmla="*/ 2147483647 w 2459"/>
                  <a:gd name="T15" fmla="*/ 0 h 501"/>
                  <a:gd name="T16" fmla="*/ 2147483647 w 2459"/>
                  <a:gd name="T17" fmla="*/ 0 h 501"/>
                  <a:gd name="T18" fmla="*/ 2147483647 w 2459"/>
                  <a:gd name="T19" fmla="*/ 0 h 501"/>
                  <a:gd name="T20" fmla="*/ 2147483647 w 2459"/>
                  <a:gd name="T21" fmla="*/ 0 h 501"/>
                  <a:gd name="T22" fmla="*/ 2147483647 w 2459"/>
                  <a:gd name="T23" fmla="*/ 0 h 501"/>
                  <a:gd name="T24" fmla="*/ 2147483647 w 2459"/>
                  <a:gd name="T25" fmla="*/ 0 h 501"/>
                  <a:gd name="T26" fmla="*/ 2147483647 w 2459"/>
                  <a:gd name="T27" fmla="*/ 0 h 501"/>
                  <a:gd name="T28" fmla="*/ 2147483647 w 2459"/>
                  <a:gd name="T29" fmla="*/ 0 h 501"/>
                  <a:gd name="T30" fmla="*/ 2147483647 w 2459"/>
                  <a:gd name="T31" fmla="*/ 0 h 501"/>
                  <a:gd name="T32" fmla="*/ 2147483647 w 2459"/>
                  <a:gd name="T33" fmla="*/ 0 h 501"/>
                  <a:gd name="T34" fmla="*/ 2147483647 w 2459"/>
                  <a:gd name="T35" fmla="*/ 0 h 501"/>
                  <a:gd name="T36" fmla="*/ 2147483647 w 2459"/>
                  <a:gd name="T37" fmla="*/ 0 h 501"/>
                  <a:gd name="T38" fmla="*/ 2147483647 w 2459"/>
                  <a:gd name="T39" fmla="*/ 0 h 501"/>
                  <a:gd name="T40" fmla="*/ 2147483647 w 2459"/>
                  <a:gd name="T41" fmla="*/ 0 h 501"/>
                  <a:gd name="T42" fmla="*/ 2147483647 w 2459"/>
                  <a:gd name="T43" fmla="*/ 0 h 501"/>
                  <a:gd name="T44" fmla="*/ 2147483647 w 2459"/>
                  <a:gd name="T45" fmla="*/ 0 h 501"/>
                  <a:gd name="T46" fmla="*/ 2147483647 w 2459"/>
                  <a:gd name="T47" fmla="*/ 0 h 501"/>
                  <a:gd name="T48" fmla="*/ 2147483647 w 2459"/>
                  <a:gd name="T49" fmla="*/ 0 h 501"/>
                  <a:gd name="T50" fmla="*/ 2147483647 w 2459"/>
                  <a:gd name="T51" fmla="*/ 0 h 501"/>
                  <a:gd name="T52" fmla="*/ 2147483647 w 2459"/>
                  <a:gd name="T53" fmla="*/ 0 h 501"/>
                  <a:gd name="T54" fmla="*/ 2147483647 w 2459"/>
                  <a:gd name="T55" fmla="*/ 0 h 501"/>
                  <a:gd name="T56" fmla="*/ 2147483647 w 2459"/>
                  <a:gd name="T57" fmla="*/ 0 h 501"/>
                  <a:gd name="T58" fmla="*/ 2147483647 w 2459"/>
                  <a:gd name="T59" fmla="*/ 0 h 501"/>
                  <a:gd name="T60" fmla="*/ 2147483647 w 2459"/>
                  <a:gd name="T61" fmla="*/ 0 h 501"/>
                  <a:gd name="T62" fmla="*/ 2147483647 w 2459"/>
                  <a:gd name="T63" fmla="*/ 0 h 501"/>
                  <a:gd name="T64" fmla="*/ 2147483647 w 2459"/>
                  <a:gd name="T65" fmla="*/ 0 h 501"/>
                  <a:gd name="T66" fmla="*/ 2147483647 w 2459"/>
                  <a:gd name="T67" fmla="*/ 0 h 501"/>
                  <a:gd name="T68" fmla="*/ 2147483647 w 2459"/>
                  <a:gd name="T69" fmla="*/ 0 h 501"/>
                  <a:gd name="T70" fmla="*/ 2147483647 w 2459"/>
                  <a:gd name="T71" fmla="*/ 0 h 501"/>
                  <a:gd name="T72" fmla="*/ 2147483647 w 2459"/>
                  <a:gd name="T73" fmla="*/ 0 h 501"/>
                  <a:gd name="T74" fmla="*/ 2147483647 w 2459"/>
                  <a:gd name="T75" fmla="*/ 0 h 501"/>
                  <a:gd name="T76" fmla="*/ 2147483647 w 2459"/>
                  <a:gd name="T77" fmla="*/ 0 h 501"/>
                  <a:gd name="T78" fmla="*/ 0 w 2459"/>
                  <a:gd name="T79" fmla="*/ 0 h 5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59"/>
                  <a:gd name="T121" fmla="*/ 0 h 501"/>
                  <a:gd name="T122" fmla="*/ 2459 w 2459"/>
                  <a:gd name="T123" fmla="*/ 501 h 50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59" h="501">
                    <a:moveTo>
                      <a:pt x="83" y="493"/>
                    </a:moveTo>
                    <a:lnTo>
                      <a:pt x="0" y="98"/>
                    </a:lnTo>
                    <a:lnTo>
                      <a:pt x="2077" y="0"/>
                    </a:lnTo>
                    <a:lnTo>
                      <a:pt x="2081" y="21"/>
                    </a:lnTo>
                    <a:lnTo>
                      <a:pt x="2086" y="40"/>
                    </a:lnTo>
                    <a:lnTo>
                      <a:pt x="2091" y="56"/>
                    </a:lnTo>
                    <a:lnTo>
                      <a:pt x="2097" y="73"/>
                    </a:lnTo>
                    <a:lnTo>
                      <a:pt x="2102" y="87"/>
                    </a:lnTo>
                    <a:lnTo>
                      <a:pt x="2109" y="101"/>
                    </a:lnTo>
                    <a:lnTo>
                      <a:pt x="2118" y="112"/>
                    </a:lnTo>
                    <a:lnTo>
                      <a:pt x="2127" y="124"/>
                    </a:lnTo>
                    <a:lnTo>
                      <a:pt x="2136" y="136"/>
                    </a:lnTo>
                    <a:lnTo>
                      <a:pt x="2147" y="148"/>
                    </a:lnTo>
                    <a:lnTo>
                      <a:pt x="2159" y="159"/>
                    </a:lnTo>
                    <a:lnTo>
                      <a:pt x="2172" y="171"/>
                    </a:lnTo>
                    <a:lnTo>
                      <a:pt x="2201" y="196"/>
                    </a:lnTo>
                    <a:lnTo>
                      <a:pt x="2236" y="224"/>
                    </a:lnTo>
                    <a:lnTo>
                      <a:pt x="2286" y="251"/>
                    </a:lnTo>
                    <a:lnTo>
                      <a:pt x="2334" y="279"/>
                    </a:lnTo>
                    <a:lnTo>
                      <a:pt x="2357" y="294"/>
                    </a:lnTo>
                    <a:lnTo>
                      <a:pt x="2378" y="310"/>
                    </a:lnTo>
                    <a:lnTo>
                      <a:pt x="2397" y="325"/>
                    </a:lnTo>
                    <a:lnTo>
                      <a:pt x="2415" y="341"/>
                    </a:lnTo>
                    <a:lnTo>
                      <a:pt x="2423" y="350"/>
                    </a:lnTo>
                    <a:lnTo>
                      <a:pt x="2430" y="358"/>
                    </a:lnTo>
                    <a:lnTo>
                      <a:pt x="2436" y="367"/>
                    </a:lnTo>
                    <a:lnTo>
                      <a:pt x="2442" y="375"/>
                    </a:lnTo>
                    <a:lnTo>
                      <a:pt x="2448" y="385"/>
                    </a:lnTo>
                    <a:lnTo>
                      <a:pt x="2451" y="394"/>
                    </a:lnTo>
                    <a:lnTo>
                      <a:pt x="2455" y="404"/>
                    </a:lnTo>
                    <a:lnTo>
                      <a:pt x="2457" y="414"/>
                    </a:lnTo>
                    <a:lnTo>
                      <a:pt x="2459" y="424"/>
                    </a:lnTo>
                    <a:lnTo>
                      <a:pt x="2459" y="434"/>
                    </a:lnTo>
                    <a:lnTo>
                      <a:pt x="2459" y="445"/>
                    </a:lnTo>
                    <a:lnTo>
                      <a:pt x="2457" y="455"/>
                    </a:lnTo>
                    <a:lnTo>
                      <a:pt x="2455" y="467"/>
                    </a:lnTo>
                    <a:lnTo>
                      <a:pt x="2451" y="478"/>
                    </a:lnTo>
                    <a:lnTo>
                      <a:pt x="2446" y="489"/>
                    </a:lnTo>
                    <a:lnTo>
                      <a:pt x="2441" y="501"/>
                    </a:lnTo>
                    <a:lnTo>
                      <a:pt x="83" y="493"/>
                    </a:lnTo>
                    <a:close/>
                  </a:path>
                </a:pathLst>
              </a:custGeom>
              <a:solidFill>
                <a:srgbClr val="779485"/>
              </a:solidFill>
              <a:ln w="9525">
                <a:solidFill>
                  <a:schemeClr val="tx1"/>
                </a:solidFill>
                <a:round/>
                <a:headEnd/>
                <a:tailEnd/>
              </a:ln>
            </p:spPr>
            <p:txBody>
              <a:bodyPr/>
              <a:lstStyle/>
              <a:p>
                <a:pPr eaLnBrk="1" hangingPunct="1"/>
                <a:endParaRPr lang="pt-BR" sz="1400" u="none"/>
              </a:p>
            </p:txBody>
          </p:sp>
          <p:sp>
            <p:nvSpPr>
              <p:cNvPr id="460265" name="Freeform 32"/>
              <p:cNvSpPr>
                <a:spLocks/>
              </p:cNvSpPr>
              <p:nvPr/>
            </p:nvSpPr>
            <p:spPr bwMode="auto">
              <a:xfrm>
                <a:off x="4522788" y="2322503"/>
                <a:ext cx="854075" cy="236538"/>
              </a:xfrm>
              <a:custGeom>
                <a:avLst/>
                <a:gdLst>
                  <a:gd name="T0" fmla="*/ 2147483647 w 2150"/>
                  <a:gd name="T1" fmla="*/ 0 h 594"/>
                  <a:gd name="T2" fmla="*/ 2147483647 w 2150"/>
                  <a:gd name="T3" fmla="*/ 0 h 594"/>
                  <a:gd name="T4" fmla="*/ 0 w 2150"/>
                  <a:gd name="T5" fmla="*/ 0 h 594"/>
                  <a:gd name="T6" fmla="*/ 0 w 2150"/>
                  <a:gd name="T7" fmla="*/ 0 h 594"/>
                  <a:gd name="T8" fmla="*/ 0 w 2150"/>
                  <a:gd name="T9" fmla="*/ 0 h 594"/>
                  <a:gd name="T10" fmla="*/ 0 w 2150"/>
                  <a:gd name="T11" fmla="*/ 0 h 594"/>
                  <a:gd name="T12" fmla="*/ 0 w 2150"/>
                  <a:gd name="T13" fmla="*/ 0 h 594"/>
                  <a:gd name="T14" fmla="*/ 0 w 2150"/>
                  <a:gd name="T15" fmla="*/ 0 h 594"/>
                  <a:gd name="T16" fmla="*/ 0 w 2150"/>
                  <a:gd name="T17" fmla="*/ 0 h 594"/>
                  <a:gd name="T18" fmla="*/ 0 w 2150"/>
                  <a:gd name="T19" fmla="*/ 0 h 594"/>
                  <a:gd name="T20" fmla="*/ 0 w 2150"/>
                  <a:gd name="T21" fmla="*/ 0 h 594"/>
                  <a:gd name="T22" fmla="*/ 0 w 2150"/>
                  <a:gd name="T23" fmla="*/ 0 h 594"/>
                  <a:gd name="T24" fmla="*/ 0 w 2150"/>
                  <a:gd name="T25" fmla="*/ 0 h 594"/>
                  <a:gd name="T26" fmla="*/ 0 w 2150"/>
                  <a:gd name="T27" fmla="*/ 0 h 594"/>
                  <a:gd name="T28" fmla="*/ 0 w 2150"/>
                  <a:gd name="T29" fmla="*/ 0 h 594"/>
                  <a:gd name="T30" fmla="*/ 0 w 2150"/>
                  <a:gd name="T31" fmla="*/ 0 h 594"/>
                  <a:gd name="T32" fmla="*/ 0 w 2150"/>
                  <a:gd name="T33" fmla="*/ 0 h 594"/>
                  <a:gd name="T34" fmla="*/ 0 w 2150"/>
                  <a:gd name="T35" fmla="*/ 0 h 594"/>
                  <a:gd name="T36" fmla="*/ 0 w 2150"/>
                  <a:gd name="T37" fmla="*/ 0 h 594"/>
                  <a:gd name="T38" fmla="*/ 0 w 2150"/>
                  <a:gd name="T39" fmla="*/ 0 h 594"/>
                  <a:gd name="T40" fmla="*/ 0 w 2150"/>
                  <a:gd name="T41" fmla="*/ 0 h 594"/>
                  <a:gd name="T42" fmla="*/ 0 w 2150"/>
                  <a:gd name="T43" fmla="*/ 0 h 594"/>
                  <a:gd name="T44" fmla="*/ 0 w 2150"/>
                  <a:gd name="T45" fmla="*/ 0 h 594"/>
                  <a:gd name="T46" fmla="*/ 0 w 2150"/>
                  <a:gd name="T47" fmla="*/ 0 h 594"/>
                  <a:gd name="T48" fmla="*/ 0 w 2150"/>
                  <a:gd name="T49" fmla="*/ 0 h 594"/>
                  <a:gd name="T50" fmla="*/ 0 w 2150"/>
                  <a:gd name="T51" fmla="*/ 0 h 594"/>
                  <a:gd name="T52" fmla="*/ 0 w 2150"/>
                  <a:gd name="T53" fmla="*/ 0 h 594"/>
                  <a:gd name="T54" fmla="*/ 0 w 2150"/>
                  <a:gd name="T55" fmla="*/ 0 h 594"/>
                  <a:gd name="T56" fmla="*/ 0 w 2150"/>
                  <a:gd name="T57" fmla="*/ 0 h 594"/>
                  <a:gd name="T58" fmla="*/ 0 w 2150"/>
                  <a:gd name="T59" fmla="*/ 0 h 594"/>
                  <a:gd name="T60" fmla="*/ 0 w 2150"/>
                  <a:gd name="T61" fmla="*/ 0 h 594"/>
                  <a:gd name="T62" fmla="*/ 0 w 2150"/>
                  <a:gd name="T63" fmla="*/ 0 h 594"/>
                  <a:gd name="T64" fmla="*/ 0 w 2150"/>
                  <a:gd name="T65" fmla="*/ 0 h 594"/>
                  <a:gd name="T66" fmla="*/ 0 w 2150"/>
                  <a:gd name="T67" fmla="*/ 0 h 594"/>
                  <a:gd name="T68" fmla="*/ 0 w 2150"/>
                  <a:gd name="T69" fmla="*/ 0 h 594"/>
                  <a:gd name="T70" fmla="*/ 0 w 2150"/>
                  <a:gd name="T71" fmla="*/ 0 h 594"/>
                  <a:gd name="T72" fmla="*/ 0 w 2150"/>
                  <a:gd name="T73" fmla="*/ 0 h 594"/>
                  <a:gd name="T74" fmla="*/ 0 w 2150"/>
                  <a:gd name="T75" fmla="*/ 0 h 594"/>
                  <a:gd name="T76" fmla="*/ 0 w 2150"/>
                  <a:gd name="T77" fmla="*/ 0 h 594"/>
                  <a:gd name="T78" fmla="*/ 0 w 2150"/>
                  <a:gd name="T79" fmla="*/ 0 h 594"/>
                  <a:gd name="T80" fmla="*/ 0 w 2150"/>
                  <a:gd name="T81" fmla="*/ 0 h 594"/>
                  <a:gd name="T82" fmla="*/ 2147483647 w 2150"/>
                  <a:gd name="T83" fmla="*/ 0 h 5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50"/>
                  <a:gd name="T127" fmla="*/ 0 h 594"/>
                  <a:gd name="T128" fmla="*/ 2150 w 2150"/>
                  <a:gd name="T129" fmla="*/ 594 h 5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50" h="594">
                    <a:moveTo>
                      <a:pt x="2150" y="188"/>
                    </a:moveTo>
                    <a:lnTo>
                      <a:pt x="2025" y="594"/>
                    </a:lnTo>
                    <a:lnTo>
                      <a:pt x="447" y="545"/>
                    </a:lnTo>
                    <a:lnTo>
                      <a:pt x="443" y="525"/>
                    </a:lnTo>
                    <a:lnTo>
                      <a:pt x="438" y="505"/>
                    </a:lnTo>
                    <a:lnTo>
                      <a:pt x="432" y="488"/>
                    </a:lnTo>
                    <a:lnTo>
                      <a:pt x="425" y="472"/>
                    </a:lnTo>
                    <a:lnTo>
                      <a:pt x="418" y="458"/>
                    </a:lnTo>
                    <a:lnTo>
                      <a:pt x="410" y="445"/>
                    </a:lnTo>
                    <a:lnTo>
                      <a:pt x="402" y="432"/>
                    </a:lnTo>
                    <a:lnTo>
                      <a:pt x="391" y="420"/>
                    </a:lnTo>
                    <a:lnTo>
                      <a:pt x="380" y="409"/>
                    </a:lnTo>
                    <a:lnTo>
                      <a:pt x="367" y="397"/>
                    </a:lnTo>
                    <a:lnTo>
                      <a:pt x="355" y="386"/>
                    </a:lnTo>
                    <a:lnTo>
                      <a:pt x="339" y="375"/>
                    </a:lnTo>
                    <a:lnTo>
                      <a:pt x="306" y="349"/>
                    </a:lnTo>
                    <a:lnTo>
                      <a:pt x="267" y="321"/>
                    </a:lnTo>
                    <a:lnTo>
                      <a:pt x="208" y="294"/>
                    </a:lnTo>
                    <a:lnTo>
                      <a:pt x="149" y="265"/>
                    </a:lnTo>
                    <a:lnTo>
                      <a:pt x="122" y="250"/>
                    </a:lnTo>
                    <a:lnTo>
                      <a:pt x="96" y="235"/>
                    </a:lnTo>
                    <a:lnTo>
                      <a:pt x="83" y="227"/>
                    </a:lnTo>
                    <a:lnTo>
                      <a:pt x="72" y="218"/>
                    </a:lnTo>
                    <a:lnTo>
                      <a:pt x="61" y="210"/>
                    </a:lnTo>
                    <a:lnTo>
                      <a:pt x="51" y="201"/>
                    </a:lnTo>
                    <a:lnTo>
                      <a:pt x="41" y="191"/>
                    </a:lnTo>
                    <a:lnTo>
                      <a:pt x="32" y="182"/>
                    </a:lnTo>
                    <a:lnTo>
                      <a:pt x="25" y="171"/>
                    </a:lnTo>
                    <a:lnTo>
                      <a:pt x="18" y="161"/>
                    </a:lnTo>
                    <a:lnTo>
                      <a:pt x="12" y="150"/>
                    </a:lnTo>
                    <a:lnTo>
                      <a:pt x="7" y="140"/>
                    </a:lnTo>
                    <a:lnTo>
                      <a:pt x="4" y="128"/>
                    </a:lnTo>
                    <a:lnTo>
                      <a:pt x="1" y="115"/>
                    </a:lnTo>
                    <a:lnTo>
                      <a:pt x="0" y="103"/>
                    </a:lnTo>
                    <a:lnTo>
                      <a:pt x="0" y="90"/>
                    </a:lnTo>
                    <a:lnTo>
                      <a:pt x="1" y="76"/>
                    </a:lnTo>
                    <a:lnTo>
                      <a:pt x="5" y="62"/>
                    </a:lnTo>
                    <a:lnTo>
                      <a:pt x="8" y="47"/>
                    </a:lnTo>
                    <a:lnTo>
                      <a:pt x="15" y="32"/>
                    </a:lnTo>
                    <a:lnTo>
                      <a:pt x="22" y="16"/>
                    </a:lnTo>
                    <a:lnTo>
                      <a:pt x="32" y="0"/>
                    </a:lnTo>
                    <a:lnTo>
                      <a:pt x="2150" y="188"/>
                    </a:lnTo>
                    <a:close/>
                  </a:path>
                </a:pathLst>
              </a:custGeom>
              <a:solidFill>
                <a:srgbClr val="FFFFFF"/>
              </a:solidFill>
              <a:ln w="9525">
                <a:solidFill>
                  <a:schemeClr val="tx1"/>
                </a:solidFill>
                <a:round/>
                <a:headEnd/>
                <a:tailEnd/>
              </a:ln>
            </p:spPr>
            <p:txBody>
              <a:bodyPr/>
              <a:lstStyle/>
              <a:p>
                <a:pPr eaLnBrk="1" hangingPunct="1"/>
                <a:endParaRPr lang="pt-BR" u="none"/>
              </a:p>
            </p:txBody>
          </p:sp>
        </p:grpSp>
        <p:sp>
          <p:nvSpPr>
            <p:cNvPr id="460266" name="Rectangle 48"/>
            <p:cNvSpPr>
              <a:spLocks noChangeArrowheads="1"/>
            </p:cNvSpPr>
            <p:nvPr/>
          </p:nvSpPr>
          <p:spPr bwMode="auto">
            <a:xfrm>
              <a:off x="4661464" y="2071678"/>
              <a:ext cx="513859" cy="215444"/>
            </a:xfrm>
            <a:prstGeom prst="rect">
              <a:avLst/>
            </a:prstGeom>
            <a:noFill/>
            <a:ln w="9525">
              <a:noFill/>
              <a:miter lim="800000"/>
              <a:headEnd/>
              <a:tailEnd/>
            </a:ln>
          </p:spPr>
          <p:txBody>
            <a:bodyPr wrap="none" lIns="0" tIns="0" rIns="0" bIns="0">
              <a:spAutoFit/>
            </a:bodyPr>
            <a:lstStyle/>
            <a:p>
              <a:pPr algn="r"/>
              <a:r>
                <a:rPr lang="en-US" sz="1400" b="1" u="none">
                  <a:solidFill>
                    <a:srgbClr val="FFFFFF"/>
                  </a:solidFill>
                </a:rPr>
                <a:t>CTLA-4</a:t>
              </a:r>
              <a:endParaRPr lang="en-US" sz="1400" b="1" u="none"/>
            </a:p>
          </p:txBody>
        </p:sp>
        <p:sp>
          <p:nvSpPr>
            <p:cNvPr id="460267" name="Rectangle 52"/>
            <p:cNvSpPr>
              <a:spLocks noChangeArrowheads="1"/>
            </p:cNvSpPr>
            <p:nvPr/>
          </p:nvSpPr>
          <p:spPr bwMode="auto">
            <a:xfrm>
              <a:off x="3902867" y="2073266"/>
              <a:ext cx="338234" cy="215444"/>
            </a:xfrm>
            <a:prstGeom prst="rect">
              <a:avLst/>
            </a:prstGeom>
            <a:noFill/>
            <a:ln w="9525">
              <a:noFill/>
              <a:miter lim="800000"/>
              <a:headEnd/>
              <a:tailEnd/>
            </a:ln>
          </p:spPr>
          <p:txBody>
            <a:bodyPr wrap="none" lIns="0" tIns="0" rIns="0" bIns="0">
              <a:spAutoFit/>
            </a:bodyPr>
            <a:lstStyle/>
            <a:p>
              <a:pPr algn="ctr"/>
              <a:r>
                <a:rPr lang="en-US" sz="1400" b="1" u="none">
                  <a:solidFill>
                    <a:srgbClr val="FFFFFF"/>
                  </a:solidFill>
                </a:rPr>
                <a:t>B7-1</a:t>
              </a:r>
              <a:endParaRPr lang="en-US" sz="1400" b="1" u="none"/>
            </a:p>
          </p:txBody>
        </p:sp>
      </p:grpSp>
      <p:grpSp>
        <p:nvGrpSpPr>
          <p:cNvPr id="460268" name="Group 556"/>
          <p:cNvGrpSpPr>
            <a:grpSpLocks/>
          </p:cNvGrpSpPr>
          <p:nvPr/>
        </p:nvGrpSpPr>
        <p:grpSpPr bwMode="auto">
          <a:xfrm>
            <a:off x="3663950" y="1560513"/>
            <a:ext cx="1776413" cy="395287"/>
            <a:chOff x="3667125" y="1499044"/>
            <a:chExt cx="1776413" cy="394840"/>
          </a:xfrm>
        </p:grpSpPr>
        <p:grpSp>
          <p:nvGrpSpPr>
            <p:cNvPr id="460269" name="Group 541"/>
            <p:cNvGrpSpPr>
              <a:grpSpLocks/>
            </p:cNvGrpSpPr>
            <p:nvPr/>
          </p:nvGrpSpPr>
          <p:grpSpPr bwMode="auto">
            <a:xfrm>
              <a:off x="3667125" y="1674809"/>
              <a:ext cx="1776413" cy="219075"/>
              <a:chOff x="3667125" y="1674809"/>
              <a:chExt cx="1776413" cy="219075"/>
            </a:xfrm>
          </p:grpSpPr>
          <p:sp>
            <p:nvSpPr>
              <p:cNvPr id="460270" name="Freeform 13"/>
              <p:cNvSpPr>
                <a:spLocks/>
              </p:cNvSpPr>
              <p:nvPr/>
            </p:nvSpPr>
            <p:spPr bwMode="auto">
              <a:xfrm>
                <a:off x="3667125" y="1674809"/>
                <a:ext cx="815975" cy="211138"/>
              </a:xfrm>
              <a:custGeom>
                <a:avLst/>
                <a:gdLst>
                  <a:gd name="T0" fmla="*/ 0 w 2055"/>
                  <a:gd name="T1" fmla="*/ 0 h 533"/>
                  <a:gd name="T2" fmla="*/ 2147483647 w 2055"/>
                  <a:gd name="T3" fmla="*/ 0 h 533"/>
                  <a:gd name="T4" fmla="*/ 2147483647 w 2055"/>
                  <a:gd name="T5" fmla="*/ 0 h 533"/>
                  <a:gd name="T6" fmla="*/ 2147483647 w 2055"/>
                  <a:gd name="T7" fmla="*/ 0 h 533"/>
                  <a:gd name="T8" fmla="*/ 2147483647 w 2055"/>
                  <a:gd name="T9" fmla="*/ 0 h 533"/>
                  <a:gd name="T10" fmla="*/ 2147483647 w 2055"/>
                  <a:gd name="T11" fmla="*/ 0 h 533"/>
                  <a:gd name="T12" fmla="*/ 2147483647 w 2055"/>
                  <a:gd name="T13" fmla="*/ 0 h 533"/>
                  <a:gd name="T14" fmla="*/ 2147483647 w 2055"/>
                  <a:gd name="T15" fmla="*/ 0 h 533"/>
                  <a:gd name="T16" fmla="*/ 2147483647 w 2055"/>
                  <a:gd name="T17" fmla="*/ 0 h 533"/>
                  <a:gd name="T18" fmla="*/ 2147483647 w 2055"/>
                  <a:gd name="T19" fmla="*/ 0 h 533"/>
                  <a:gd name="T20" fmla="*/ 2147483647 w 2055"/>
                  <a:gd name="T21" fmla="*/ 0 h 533"/>
                  <a:gd name="T22" fmla="*/ 2147483647 w 2055"/>
                  <a:gd name="T23" fmla="*/ 0 h 533"/>
                  <a:gd name="T24" fmla="*/ 2147483647 w 2055"/>
                  <a:gd name="T25" fmla="*/ 0 h 533"/>
                  <a:gd name="T26" fmla="*/ 2147483647 w 2055"/>
                  <a:gd name="T27" fmla="*/ 0 h 533"/>
                  <a:gd name="T28" fmla="*/ 2147483647 w 2055"/>
                  <a:gd name="T29" fmla="*/ 0 h 533"/>
                  <a:gd name="T30" fmla="*/ 2147483647 w 2055"/>
                  <a:gd name="T31" fmla="*/ 0 h 533"/>
                  <a:gd name="T32" fmla="*/ 2147483647 w 2055"/>
                  <a:gd name="T33" fmla="*/ 0 h 533"/>
                  <a:gd name="T34" fmla="*/ 2147483647 w 2055"/>
                  <a:gd name="T35" fmla="*/ 0 h 533"/>
                  <a:gd name="T36" fmla="*/ 2147483647 w 2055"/>
                  <a:gd name="T37" fmla="*/ 0 h 533"/>
                  <a:gd name="T38" fmla="*/ 2147483647 w 2055"/>
                  <a:gd name="T39" fmla="*/ 0 h 533"/>
                  <a:gd name="T40" fmla="*/ 2147483647 w 2055"/>
                  <a:gd name="T41" fmla="*/ 0 h 533"/>
                  <a:gd name="T42" fmla="*/ 2147483647 w 2055"/>
                  <a:gd name="T43" fmla="*/ 0 h 533"/>
                  <a:gd name="T44" fmla="*/ 2147483647 w 2055"/>
                  <a:gd name="T45" fmla="*/ 0 h 533"/>
                  <a:gd name="T46" fmla="*/ 0 w 2055"/>
                  <a:gd name="T47" fmla="*/ 0 h 533"/>
                  <a:gd name="T48" fmla="*/ 0 w 2055"/>
                  <a:gd name="T49" fmla="*/ 0 h 533"/>
                  <a:gd name="T50" fmla="*/ 0 w 2055"/>
                  <a:gd name="T51" fmla="*/ 0 h 5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55"/>
                  <a:gd name="T79" fmla="*/ 0 h 533"/>
                  <a:gd name="T80" fmla="*/ 2055 w 2055"/>
                  <a:gd name="T81" fmla="*/ 533 h 5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55" h="533">
                    <a:moveTo>
                      <a:pt x="37" y="172"/>
                    </a:moveTo>
                    <a:lnTo>
                      <a:pt x="2055" y="0"/>
                    </a:lnTo>
                    <a:lnTo>
                      <a:pt x="2055" y="153"/>
                    </a:lnTo>
                    <a:lnTo>
                      <a:pt x="2046" y="160"/>
                    </a:lnTo>
                    <a:lnTo>
                      <a:pt x="2020" y="180"/>
                    </a:lnTo>
                    <a:lnTo>
                      <a:pt x="2002" y="194"/>
                    </a:lnTo>
                    <a:lnTo>
                      <a:pt x="1984" y="211"/>
                    </a:lnTo>
                    <a:lnTo>
                      <a:pt x="1962" y="233"/>
                    </a:lnTo>
                    <a:lnTo>
                      <a:pt x="1941" y="255"/>
                    </a:lnTo>
                    <a:lnTo>
                      <a:pt x="1920" y="281"/>
                    </a:lnTo>
                    <a:lnTo>
                      <a:pt x="1899" y="308"/>
                    </a:lnTo>
                    <a:lnTo>
                      <a:pt x="1890" y="323"/>
                    </a:lnTo>
                    <a:lnTo>
                      <a:pt x="1880" y="337"/>
                    </a:lnTo>
                    <a:lnTo>
                      <a:pt x="1871" y="354"/>
                    </a:lnTo>
                    <a:lnTo>
                      <a:pt x="1863" y="370"/>
                    </a:lnTo>
                    <a:lnTo>
                      <a:pt x="1854" y="386"/>
                    </a:lnTo>
                    <a:lnTo>
                      <a:pt x="1847" y="403"/>
                    </a:lnTo>
                    <a:lnTo>
                      <a:pt x="1842" y="420"/>
                    </a:lnTo>
                    <a:lnTo>
                      <a:pt x="1837" y="438"/>
                    </a:lnTo>
                    <a:lnTo>
                      <a:pt x="1832" y="457"/>
                    </a:lnTo>
                    <a:lnTo>
                      <a:pt x="1830" y="476"/>
                    </a:lnTo>
                    <a:lnTo>
                      <a:pt x="1827" y="494"/>
                    </a:lnTo>
                    <a:lnTo>
                      <a:pt x="1827" y="514"/>
                    </a:lnTo>
                    <a:lnTo>
                      <a:pt x="894" y="496"/>
                    </a:lnTo>
                    <a:lnTo>
                      <a:pt x="0" y="533"/>
                    </a:lnTo>
                    <a:lnTo>
                      <a:pt x="37" y="172"/>
                    </a:lnTo>
                    <a:close/>
                  </a:path>
                </a:pathLst>
              </a:custGeom>
              <a:solidFill>
                <a:srgbClr val="F3C695"/>
              </a:solidFill>
              <a:ln w="9525">
                <a:solidFill>
                  <a:schemeClr val="tx1"/>
                </a:solidFill>
                <a:round/>
                <a:headEnd/>
                <a:tailEnd/>
              </a:ln>
            </p:spPr>
            <p:txBody>
              <a:bodyPr/>
              <a:lstStyle/>
              <a:p>
                <a:pPr eaLnBrk="1" hangingPunct="1"/>
                <a:endParaRPr lang="pt-BR" sz="1400" u="none"/>
              </a:p>
            </p:txBody>
          </p:sp>
          <p:sp>
            <p:nvSpPr>
              <p:cNvPr id="460271" name="Freeform 17"/>
              <p:cNvSpPr>
                <a:spLocks/>
              </p:cNvSpPr>
              <p:nvPr/>
            </p:nvSpPr>
            <p:spPr bwMode="auto">
              <a:xfrm>
                <a:off x="4527550" y="1674809"/>
                <a:ext cx="915988" cy="219075"/>
              </a:xfrm>
              <a:custGeom>
                <a:avLst/>
                <a:gdLst>
                  <a:gd name="T0" fmla="*/ 0 w 2305"/>
                  <a:gd name="T1" fmla="*/ 0 h 552"/>
                  <a:gd name="T2" fmla="*/ 2147483647 w 2305"/>
                  <a:gd name="T3" fmla="*/ 0 h 552"/>
                  <a:gd name="T4" fmla="*/ 2147483647 w 2305"/>
                  <a:gd name="T5" fmla="*/ 0 h 552"/>
                  <a:gd name="T6" fmla="*/ 0 w 2305"/>
                  <a:gd name="T7" fmla="*/ 0 h 552"/>
                  <a:gd name="T8" fmla="*/ 0 w 2305"/>
                  <a:gd name="T9" fmla="*/ 0 h 552"/>
                  <a:gd name="T10" fmla="*/ 0 w 2305"/>
                  <a:gd name="T11" fmla="*/ 0 h 552"/>
                  <a:gd name="T12" fmla="*/ 0 w 2305"/>
                  <a:gd name="T13" fmla="*/ 0 h 552"/>
                  <a:gd name="T14" fmla="*/ 0 w 2305"/>
                  <a:gd name="T15" fmla="*/ 0 h 552"/>
                  <a:gd name="T16" fmla="*/ 0 w 2305"/>
                  <a:gd name="T17" fmla="*/ 0 h 552"/>
                  <a:gd name="T18" fmla="*/ 0 w 2305"/>
                  <a:gd name="T19" fmla="*/ 0 h 552"/>
                  <a:gd name="T20" fmla="*/ 0 w 2305"/>
                  <a:gd name="T21" fmla="*/ 0 h 552"/>
                  <a:gd name="T22" fmla="*/ 0 w 2305"/>
                  <a:gd name="T23" fmla="*/ 0 h 552"/>
                  <a:gd name="T24" fmla="*/ 0 w 2305"/>
                  <a:gd name="T25" fmla="*/ 0 h 552"/>
                  <a:gd name="T26" fmla="*/ 0 w 2305"/>
                  <a:gd name="T27" fmla="*/ 0 h 552"/>
                  <a:gd name="T28" fmla="*/ 0 w 2305"/>
                  <a:gd name="T29" fmla="*/ 0 h 552"/>
                  <a:gd name="T30" fmla="*/ 0 w 2305"/>
                  <a:gd name="T31" fmla="*/ 0 h 552"/>
                  <a:gd name="T32" fmla="*/ 0 w 2305"/>
                  <a:gd name="T33" fmla="*/ 0 h 552"/>
                  <a:gd name="T34" fmla="*/ 0 w 2305"/>
                  <a:gd name="T35" fmla="*/ 0 h 552"/>
                  <a:gd name="T36" fmla="*/ 0 w 2305"/>
                  <a:gd name="T37" fmla="*/ 0 h 552"/>
                  <a:gd name="T38" fmla="*/ 0 w 2305"/>
                  <a:gd name="T39" fmla="*/ 0 h 552"/>
                  <a:gd name="T40" fmla="*/ 0 w 2305"/>
                  <a:gd name="T41" fmla="*/ 0 h 552"/>
                  <a:gd name="T42" fmla="*/ 0 w 2305"/>
                  <a:gd name="T43" fmla="*/ 0 h 552"/>
                  <a:gd name="T44" fmla="*/ 0 w 2305"/>
                  <a:gd name="T45" fmla="*/ 0 h 552"/>
                  <a:gd name="T46" fmla="*/ 0 w 2305"/>
                  <a:gd name="T47" fmla="*/ 0 h 552"/>
                  <a:gd name="T48" fmla="*/ 0 w 2305"/>
                  <a:gd name="T49" fmla="*/ 0 h 552"/>
                  <a:gd name="T50" fmla="*/ 0 w 2305"/>
                  <a:gd name="T51" fmla="*/ 0 h 552"/>
                  <a:gd name="T52" fmla="*/ 0 w 2305"/>
                  <a:gd name="T53" fmla="*/ 0 h 552"/>
                  <a:gd name="T54" fmla="*/ 0 w 2305"/>
                  <a:gd name="T55" fmla="*/ 0 h 552"/>
                  <a:gd name="T56" fmla="*/ 0 w 2305"/>
                  <a:gd name="T57" fmla="*/ 0 h 552"/>
                  <a:gd name="T58" fmla="*/ 0 w 2305"/>
                  <a:gd name="T59" fmla="*/ 0 h 552"/>
                  <a:gd name="T60" fmla="*/ 0 w 2305"/>
                  <a:gd name="T61" fmla="*/ 0 h 552"/>
                  <a:gd name="T62" fmla="*/ 0 w 2305"/>
                  <a:gd name="T63" fmla="*/ 0 h 552"/>
                  <a:gd name="T64" fmla="*/ 0 w 2305"/>
                  <a:gd name="T65" fmla="*/ 0 h 552"/>
                  <a:gd name="T66" fmla="*/ 0 w 2305"/>
                  <a:gd name="T67" fmla="*/ 0 h 552"/>
                  <a:gd name="T68" fmla="*/ 0 w 2305"/>
                  <a:gd name="T69" fmla="*/ 0 h 552"/>
                  <a:gd name="T70" fmla="*/ 0 w 2305"/>
                  <a:gd name="T71" fmla="*/ 0 h 552"/>
                  <a:gd name="T72" fmla="*/ 0 w 2305"/>
                  <a:gd name="T73" fmla="*/ 0 h 552"/>
                  <a:gd name="T74" fmla="*/ 0 w 2305"/>
                  <a:gd name="T75" fmla="*/ 0 h 5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5"/>
                  <a:gd name="T115" fmla="*/ 0 h 552"/>
                  <a:gd name="T116" fmla="*/ 2305 w 2305"/>
                  <a:gd name="T117" fmla="*/ 552 h 55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5" h="552">
                    <a:moveTo>
                      <a:pt x="515" y="0"/>
                    </a:moveTo>
                    <a:lnTo>
                      <a:pt x="2305" y="172"/>
                    </a:lnTo>
                    <a:lnTo>
                      <a:pt x="2248" y="552"/>
                    </a:lnTo>
                    <a:lnTo>
                      <a:pt x="1" y="438"/>
                    </a:lnTo>
                    <a:lnTo>
                      <a:pt x="0" y="432"/>
                    </a:lnTo>
                    <a:lnTo>
                      <a:pt x="0" y="416"/>
                    </a:lnTo>
                    <a:lnTo>
                      <a:pt x="0" y="404"/>
                    </a:lnTo>
                    <a:lnTo>
                      <a:pt x="2" y="390"/>
                    </a:lnTo>
                    <a:lnTo>
                      <a:pt x="7" y="375"/>
                    </a:lnTo>
                    <a:lnTo>
                      <a:pt x="14" y="357"/>
                    </a:lnTo>
                    <a:lnTo>
                      <a:pt x="18" y="348"/>
                    </a:lnTo>
                    <a:lnTo>
                      <a:pt x="23" y="338"/>
                    </a:lnTo>
                    <a:lnTo>
                      <a:pt x="29" y="329"/>
                    </a:lnTo>
                    <a:lnTo>
                      <a:pt x="36" y="320"/>
                    </a:lnTo>
                    <a:lnTo>
                      <a:pt x="43" y="309"/>
                    </a:lnTo>
                    <a:lnTo>
                      <a:pt x="53" y="298"/>
                    </a:lnTo>
                    <a:lnTo>
                      <a:pt x="62" y="288"/>
                    </a:lnTo>
                    <a:lnTo>
                      <a:pt x="74" y="277"/>
                    </a:lnTo>
                    <a:lnTo>
                      <a:pt x="86" y="267"/>
                    </a:lnTo>
                    <a:lnTo>
                      <a:pt x="100" y="256"/>
                    </a:lnTo>
                    <a:lnTo>
                      <a:pt x="115" y="246"/>
                    </a:lnTo>
                    <a:lnTo>
                      <a:pt x="131" y="234"/>
                    </a:lnTo>
                    <a:lnTo>
                      <a:pt x="149" y="223"/>
                    </a:lnTo>
                    <a:lnTo>
                      <a:pt x="168" y="213"/>
                    </a:lnTo>
                    <a:lnTo>
                      <a:pt x="189" y="201"/>
                    </a:lnTo>
                    <a:lnTo>
                      <a:pt x="211" y="190"/>
                    </a:lnTo>
                    <a:lnTo>
                      <a:pt x="293" y="152"/>
                    </a:lnTo>
                    <a:lnTo>
                      <a:pt x="358" y="121"/>
                    </a:lnTo>
                    <a:lnTo>
                      <a:pt x="384" y="107"/>
                    </a:lnTo>
                    <a:lnTo>
                      <a:pt x="406" y="95"/>
                    </a:lnTo>
                    <a:lnTo>
                      <a:pt x="425" y="85"/>
                    </a:lnTo>
                    <a:lnTo>
                      <a:pt x="441" y="74"/>
                    </a:lnTo>
                    <a:lnTo>
                      <a:pt x="455" y="65"/>
                    </a:lnTo>
                    <a:lnTo>
                      <a:pt x="467" y="55"/>
                    </a:lnTo>
                    <a:lnTo>
                      <a:pt x="478" y="47"/>
                    </a:lnTo>
                    <a:lnTo>
                      <a:pt x="487" y="38"/>
                    </a:lnTo>
                    <a:lnTo>
                      <a:pt x="501" y="20"/>
                    </a:lnTo>
                    <a:lnTo>
                      <a:pt x="515" y="0"/>
                    </a:lnTo>
                    <a:close/>
                  </a:path>
                </a:pathLst>
              </a:custGeom>
              <a:solidFill>
                <a:srgbClr val="C9283A"/>
              </a:solidFill>
              <a:ln w="9525">
                <a:solidFill>
                  <a:schemeClr val="tx1"/>
                </a:solidFill>
                <a:round/>
                <a:headEnd/>
                <a:tailEnd/>
              </a:ln>
            </p:spPr>
            <p:txBody>
              <a:bodyPr/>
              <a:lstStyle/>
              <a:p>
                <a:pPr eaLnBrk="1" hangingPunct="1"/>
                <a:endParaRPr lang="pt-BR" u="none"/>
              </a:p>
            </p:txBody>
          </p:sp>
        </p:grpSp>
        <p:sp>
          <p:nvSpPr>
            <p:cNvPr id="460272" name="Rectangle 49"/>
            <p:cNvSpPr>
              <a:spLocks noChangeArrowheads="1"/>
            </p:cNvSpPr>
            <p:nvPr/>
          </p:nvSpPr>
          <p:spPr bwMode="auto">
            <a:xfrm>
              <a:off x="4816535" y="1499044"/>
              <a:ext cx="391133" cy="215444"/>
            </a:xfrm>
            <a:prstGeom prst="rect">
              <a:avLst/>
            </a:prstGeom>
            <a:noFill/>
            <a:ln w="9525">
              <a:noFill/>
              <a:miter lim="800000"/>
              <a:headEnd/>
              <a:tailEnd/>
            </a:ln>
          </p:spPr>
          <p:txBody>
            <a:bodyPr wrap="none" lIns="0" tIns="0" rIns="0" bIns="0">
              <a:spAutoFit/>
            </a:bodyPr>
            <a:lstStyle/>
            <a:p>
              <a:pPr algn="r"/>
              <a:r>
                <a:rPr lang="en-US" sz="1400" b="1" u="none">
                  <a:solidFill>
                    <a:srgbClr val="FFFFFF"/>
                  </a:solidFill>
                </a:rPr>
                <a:t>CD28</a:t>
              </a:r>
              <a:endParaRPr lang="en-US" sz="1400" b="1" u="none"/>
            </a:p>
          </p:txBody>
        </p:sp>
        <p:sp>
          <p:nvSpPr>
            <p:cNvPr id="460273" name="Rectangle 53"/>
            <p:cNvSpPr>
              <a:spLocks noChangeArrowheads="1"/>
            </p:cNvSpPr>
            <p:nvPr/>
          </p:nvSpPr>
          <p:spPr bwMode="auto">
            <a:xfrm>
              <a:off x="3908420" y="1499044"/>
              <a:ext cx="338234" cy="215444"/>
            </a:xfrm>
            <a:prstGeom prst="rect">
              <a:avLst/>
            </a:prstGeom>
            <a:noFill/>
            <a:ln w="9525">
              <a:noFill/>
              <a:miter lim="800000"/>
              <a:headEnd/>
              <a:tailEnd/>
            </a:ln>
          </p:spPr>
          <p:txBody>
            <a:bodyPr wrap="none" lIns="0" tIns="0" rIns="0" bIns="0">
              <a:spAutoFit/>
            </a:bodyPr>
            <a:lstStyle/>
            <a:p>
              <a:pPr algn="ctr"/>
              <a:r>
                <a:rPr lang="en-US" sz="1400" b="1" u="none">
                  <a:solidFill>
                    <a:srgbClr val="FFFFFF"/>
                  </a:solidFill>
                </a:rPr>
                <a:t>B7-1</a:t>
              </a:r>
              <a:endParaRPr lang="en-US" sz="1400" b="1" u="none"/>
            </a:p>
          </p:txBody>
        </p:sp>
      </p:grpSp>
      <p:sp>
        <p:nvSpPr>
          <p:cNvPr id="460274" name="Rectangle 54"/>
          <p:cNvSpPr>
            <a:spLocks noChangeArrowheads="1"/>
          </p:cNvSpPr>
          <p:nvPr/>
        </p:nvSpPr>
        <p:spPr bwMode="auto">
          <a:xfrm>
            <a:off x="6391275" y="3375025"/>
            <a:ext cx="1223963" cy="258763"/>
          </a:xfrm>
          <a:prstGeom prst="rect">
            <a:avLst/>
          </a:prstGeom>
          <a:noFill/>
          <a:ln w="9525">
            <a:noFill/>
            <a:miter lim="800000"/>
            <a:headEnd/>
            <a:tailEnd/>
          </a:ln>
        </p:spPr>
        <p:txBody>
          <a:bodyPr wrap="none" lIns="0" tIns="0" rIns="0" bIns="0">
            <a:spAutoFit/>
          </a:bodyPr>
          <a:lstStyle/>
          <a:p>
            <a:pPr algn="ctr"/>
            <a:r>
              <a:rPr lang="en-US" sz="1700" b="1" u="none">
                <a:solidFill>
                  <a:srgbClr val="1F1A17"/>
                </a:solidFill>
              </a:rPr>
              <a:t>LINFÓCITO </a:t>
            </a:r>
            <a:endParaRPr lang="en-US" sz="1300" b="1" u="none"/>
          </a:p>
        </p:txBody>
      </p:sp>
      <p:sp>
        <p:nvSpPr>
          <p:cNvPr id="460275" name="Rectangle 55"/>
          <p:cNvSpPr>
            <a:spLocks noChangeArrowheads="1"/>
          </p:cNvSpPr>
          <p:nvPr/>
        </p:nvSpPr>
        <p:spPr bwMode="auto">
          <a:xfrm>
            <a:off x="6310313" y="3592513"/>
            <a:ext cx="1331912" cy="258762"/>
          </a:xfrm>
          <a:prstGeom prst="rect">
            <a:avLst/>
          </a:prstGeom>
          <a:noFill/>
          <a:ln w="9525">
            <a:noFill/>
            <a:miter lim="800000"/>
            <a:headEnd/>
            <a:tailEnd/>
          </a:ln>
        </p:spPr>
        <p:txBody>
          <a:bodyPr wrap="none" lIns="0" tIns="0" rIns="0" bIns="0">
            <a:spAutoFit/>
          </a:bodyPr>
          <a:lstStyle/>
          <a:p>
            <a:pPr algn="ctr"/>
            <a:r>
              <a:rPr lang="en-US" sz="1700" b="1" u="none">
                <a:solidFill>
                  <a:srgbClr val="1F1A17"/>
                </a:solidFill>
              </a:rPr>
              <a:t>T AUXILIAR  </a:t>
            </a:r>
            <a:endParaRPr lang="en-US" sz="1300" b="1" u="none"/>
          </a:p>
        </p:txBody>
      </p:sp>
      <p:sp>
        <p:nvSpPr>
          <p:cNvPr id="460276" name="Rectangle 106"/>
          <p:cNvSpPr>
            <a:spLocks noChangeArrowheads="1"/>
          </p:cNvSpPr>
          <p:nvPr/>
        </p:nvSpPr>
        <p:spPr bwMode="auto">
          <a:xfrm>
            <a:off x="1920875" y="3282950"/>
            <a:ext cx="935038" cy="258763"/>
          </a:xfrm>
          <a:prstGeom prst="rect">
            <a:avLst/>
          </a:prstGeom>
          <a:noFill/>
          <a:ln w="9525">
            <a:noFill/>
            <a:miter lim="800000"/>
            <a:headEnd/>
            <a:tailEnd/>
          </a:ln>
        </p:spPr>
        <p:txBody>
          <a:bodyPr wrap="none" lIns="0" tIns="0" rIns="0" bIns="0">
            <a:spAutoFit/>
          </a:bodyPr>
          <a:lstStyle/>
          <a:p>
            <a:pPr algn="ctr"/>
            <a:r>
              <a:rPr lang="en-US" sz="1700" b="1" u="none">
                <a:solidFill>
                  <a:srgbClr val="1F1A17"/>
                </a:solidFill>
              </a:rPr>
              <a:t>CÉLULA </a:t>
            </a:r>
            <a:endParaRPr lang="en-US" sz="1300" b="1" u="none"/>
          </a:p>
        </p:txBody>
      </p:sp>
      <p:sp>
        <p:nvSpPr>
          <p:cNvPr id="460277" name="Rectangle 107"/>
          <p:cNvSpPr>
            <a:spLocks noChangeArrowheads="1"/>
          </p:cNvSpPr>
          <p:nvPr/>
        </p:nvSpPr>
        <p:spPr bwMode="auto">
          <a:xfrm>
            <a:off x="1389063" y="3548063"/>
            <a:ext cx="1966912" cy="258762"/>
          </a:xfrm>
          <a:prstGeom prst="rect">
            <a:avLst/>
          </a:prstGeom>
          <a:noFill/>
          <a:ln w="9525">
            <a:noFill/>
            <a:miter lim="800000"/>
            <a:headEnd/>
            <a:tailEnd/>
          </a:ln>
        </p:spPr>
        <p:txBody>
          <a:bodyPr wrap="none" lIns="0" tIns="0" rIns="0" bIns="0">
            <a:spAutoFit/>
          </a:bodyPr>
          <a:lstStyle/>
          <a:p>
            <a:pPr algn="ctr"/>
            <a:r>
              <a:rPr lang="en-US" sz="1700" b="1" u="none">
                <a:solidFill>
                  <a:srgbClr val="1F1A17"/>
                </a:solidFill>
              </a:rPr>
              <a:t>APRESENTADORA</a:t>
            </a:r>
            <a:endParaRPr lang="en-US" sz="1300" b="1" u="none"/>
          </a:p>
        </p:txBody>
      </p:sp>
      <p:sp>
        <p:nvSpPr>
          <p:cNvPr id="460278" name="Rectangle 517"/>
          <p:cNvSpPr>
            <a:spLocks noChangeArrowheads="1"/>
          </p:cNvSpPr>
          <p:nvPr/>
        </p:nvSpPr>
        <p:spPr bwMode="auto">
          <a:xfrm>
            <a:off x="2655888" y="4108450"/>
            <a:ext cx="0" cy="198438"/>
          </a:xfrm>
          <a:prstGeom prst="rect">
            <a:avLst/>
          </a:prstGeom>
          <a:noFill/>
          <a:ln w="9525">
            <a:noFill/>
            <a:miter lim="800000"/>
            <a:headEnd/>
            <a:tailEnd/>
          </a:ln>
        </p:spPr>
        <p:txBody>
          <a:bodyPr wrap="none" lIns="0" tIns="0" rIns="0" bIns="0">
            <a:spAutoFit/>
          </a:bodyPr>
          <a:lstStyle/>
          <a:p>
            <a:pPr algn="ctr"/>
            <a:endParaRPr lang="pt-BR" sz="1300" b="1" u="none"/>
          </a:p>
        </p:txBody>
      </p:sp>
      <p:sp>
        <p:nvSpPr>
          <p:cNvPr id="460279" name="Rectangle 518"/>
          <p:cNvSpPr>
            <a:spLocks noChangeArrowheads="1"/>
          </p:cNvSpPr>
          <p:nvPr/>
        </p:nvSpPr>
        <p:spPr bwMode="auto">
          <a:xfrm>
            <a:off x="2641600" y="4092575"/>
            <a:ext cx="0" cy="198438"/>
          </a:xfrm>
          <a:prstGeom prst="rect">
            <a:avLst/>
          </a:prstGeom>
          <a:noFill/>
          <a:ln w="9525">
            <a:noFill/>
            <a:miter lim="800000"/>
            <a:headEnd/>
            <a:tailEnd/>
          </a:ln>
        </p:spPr>
        <p:txBody>
          <a:bodyPr wrap="none" lIns="0" tIns="0" rIns="0" bIns="0">
            <a:spAutoFit/>
          </a:bodyPr>
          <a:lstStyle/>
          <a:p>
            <a:pPr algn="ctr"/>
            <a:endParaRPr lang="pt-BR" sz="1300" b="1" u="none"/>
          </a:p>
        </p:txBody>
      </p:sp>
      <p:grpSp>
        <p:nvGrpSpPr>
          <p:cNvPr id="460280" name="Group 547"/>
          <p:cNvGrpSpPr>
            <a:grpSpLocks/>
          </p:cNvGrpSpPr>
          <p:nvPr/>
        </p:nvGrpSpPr>
        <p:grpSpPr bwMode="auto">
          <a:xfrm>
            <a:off x="3675063" y="3533775"/>
            <a:ext cx="1708150" cy="754063"/>
            <a:chOff x="3687763" y="3213556"/>
            <a:chExt cx="1708155" cy="754395"/>
          </a:xfrm>
        </p:grpSpPr>
        <p:grpSp>
          <p:nvGrpSpPr>
            <p:cNvPr id="460281" name="Group 538"/>
            <p:cNvGrpSpPr>
              <a:grpSpLocks/>
            </p:cNvGrpSpPr>
            <p:nvPr/>
          </p:nvGrpSpPr>
          <p:grpSpPr bwMode="auto">
            <a:xfrm>
              <a:off x="3687763" y="3418676"/>
              <a:ext cx="1689100" cy="549275"/>
              <a:chOff x="3687763" y="3571876"/>
              <a:chExt cx="1689100" cy="549275"/>
            </a:xfrm>
          </p:grpSpPr>
          <p:sp>
            <p:nvSpPr>
              <p:cNvPr id="460282" name="Freeform 22"/>
              <p:cNvSpPr>
                <a:spLocks/>
              </p:cNvSpPr>
              <p:nvPr/>
            </p:nvSpPr>
            <p:spPr bwMode="auto">
              <a:xfrm>
                <a:off x="4297363" y="3732213"/>
                <a:ext cx="269875" cy="119063"/>
              </a:xfrm>
              <a:custGeom>
                <a:avLst/>
                <a:gdLst>
                  <a:gd name="T0" fmla="*/ 0 w 681"/>
                  <a:gd name="T1" fmla="*/ 0 h 300"/>
                  <a:gd name="T2" fmla="*/ 0 w 681"/>
                  <a:gd name="T3" fmla="*/ 0 h 300"/>
                  <a:gd name="T4" fmla="*/ 0 w 681"/>
                  <a:gd name="T5" fmla="*/ 0 h 300"/>
                  <a:gd name="T6" fmla="*/ 0 w 681"/>
                  <a:gd name="T7" fmla="*/ 0 h 300"/>
                  <a:gd name="T8" fmla="*/ 0 w 681"/>
                  <a:gd name="T9" fmla="*/ 0 h 300"/>
                  <a:gd name="T10" fmla="*/ 0 w 681"/>
                  <a:gd name="T11" fmla="*/ 0 h 300"/>
                  <a:gd name="T12" fmla="*/ 0 w 681"/>
                  <a:gd name="T13" fmla="*/ 0 h 300"/>
                  <a:gd name="T14" fmla="*/ 0 w 681"/>
                  <a:gd name="T15" fmla="*/ 0 h 300"/>
                  <a:gd name="T16" fmla="*/ 0 w 681"/>
                  <a:gd name="T17" fmla="*/ 0 h 300"/>
                  <a:gd name="T18" fmla="*/ 0 w 681"/>
                  <a:gd name="T19" fmla="*/ 0 h 300"/>
                  <a:gd name="T20" fmla="*/ 0 w 681"/>
                  <a:gd name="T21" fmla="*/ 0 h 300"/>
                  <a:gd name="T22" fmla="*/ 0 w 681"/>
                  <a:gd name="T23" fmla="*/ 0 h 300"/>
                  <a:gd name="T24" fmla="*/ 0 w 681"/>
                  <a:gd name="T25" fmla="*/ 0 h 300"/>
                  <a:gd name="T26" fmla="*/ 0 w 681"/>
                  <a:gd name="T27" fmla="*/ 0 h 300"/>
                  <a:gd name="T28" fmla="*/ 0 w 681"/>
                  <a:gd name="T29" fmla="*/ 0 h 300"/>
                  <a:gd name="T30" fmla="*/ 0 w 681"/>
                  <a:gd name="T31" fmla="*/ 0 h 300"/>
                  <a:gd name="T32" fmla="*/ 0 w 681"/>
                  <a:gd name="T33" fmla="*/ 0 h 300"/>
                  <a:gd name="T34" fmla="*/ 0 w 681"/>
                  <a:gd name="T35" fmla="*/ 0 h 300"/>
                  <a:gd name="T36" fmla="*/ 0 w 681"/>
                  <a:gd name="T37" fmla="*/ 0 h 300"/>
                  <a:gd name="T38" fmla="*/ 0 w 681"/>
                  <a:gd name="T39" fmla="*/ 0 h 300"/>
                  <a:gd name="T40" fmla="*/ 0 w 681"/>
                  <a:gd name="T41" fmla="*/ 0 h 300"/>
                  <a:gd name="T42" fmla="*/ 0 w 681"/>
                  <a:gd name="T43" fmla="*/ 0 h 300"/>
                  <a:gd name="T44" fmla="*/ 0 w 681"/>
                  <a:gd name="T45" fmla="*/ 0 h 300"/>
                  <a:gd name="T46" fmla="*/ 0 w 681"/>
                  <a:gd name="T47" fmla="*/ 0 h 300"/>
                  <a:gd name="T48" fmla="*/ 0 w 681"/>
                  <a:gd name="T49" fmla="*/ 0 h 300"/>
                  <a:gd name="T50" fmla="*/ 0 w 681"/>
                  <a:gd name="T51" fmla="*/ 0 h 300"/>
                  <a:gd name="T52" fmla="*/ 0 w 681"/>
                  <a:gd name="T53" fmla="*/ 0 h 300"/>
                  <a:gd name="T54" fmla="*/ 0 w 681"/>
                  <a:gd name="T55" fmla="*/ 0 h 300"/>
                  <a:gd name="T56" fmla="*/ 0 w 681"/>
                  <a:gd name="T57" fmla="*/ 0 h 300"/>
                  <a:gd name="T58" fmla="*/ 0 w 681"/>
                  <a:gd name="T59" fmla="*/ 0 h 300"/>
                  <a:gd name="T60" fmla="*/ 0 w 681"/>
                  <a:gd name="T61" fmla="*/ 0 h 300"/>
                  <a:gd name="T62" fmla="*/ 0 w 681"/>
                  <a:gd name="T63" fmla="*/ 0 h 300"/>
                  <a:gd name="T64" fmla="*/ 0 w 681"/>
                  <a:gd name="T65" fmla="*/ 0 h 300"/>
                  <a:gd name="T66" fmla="*/ 0 w 681"/>
                  <a:gd name="T67" fmla="*/ 0 h 300"/>
                  <a:gd name="T68" fmla="*/ 0 w 681"/>
                  <a:gd name="T69" fmla="*/ 0 h 300"/>
                  <a:gd name="T70" fmla="*/ 0 w 681"/>
                  <a:gd name="T71" fmla="*/ 0 h 300"/>
                  <a:gd name="T72" fmla="*/ 0 w 681"/>
                  <a:gd name="T73" fmla="*/ 0 h 3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81"/>
                  <a:gd name="T112" fmla="*/ 0 h 300"/>
                  <a:gd name="T113" fmla="*/ 681 w 681"/>
                  <a:gd name="T114" fmla="*/ 300 h 30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81" h="300">
                    <a:moveTo>
                      <a:pt x="681" y="135"/>
                    </a:moveTo>
                    <a:lnTo>
                      <a:pt x="681" y="165"/>
                    </a:lnTo>
                    <a:lnTo>
                      <a:pt x="679" y="179"/>
                    </a:lnTo>
                    <a:lnTo>
                      <a:pt x="677" y="193"/>
                    </a:lnTo>
                    <a:lnTo>
                      <a:pt x="674" y="206"/>
                    </a:lnTo>
                    <a:lnTo>
                      <a:pt x="669" y="219"/>
                    </a:lnTo>
                    <a:lnTo>
                      <a:pt x="662" y="230"/>
                    </a:lnTo>
                    <a:lnTo>
                      <a:pt x="655" y="241"/>
                    </a:lnTo>
                    <a:lnTo>
                      <a:pt x="645" y="252"/>
                    </a:lnTo>
                    <a:lnTo>
                      <a:pt x="636" y="261"/>
                    </a:lnTo>
                    <a:lnTo>
                      <a:pt x="624" y="270"/>
                    </a:lnTo>
                    <a:lnTo>
                      <a:pt x="612" y="277"/>
                    </a:lnTo>
                    <a:lnTo>
                      <a:pt x="600" y="284"/>
                    </a:lnTo>
                    <a:lnTo>
                      <a:pt x="585" y="289"/>
                    </a:lnTo>
                    <a:lnTo>
                      <a:pt x="571" y="294"/>
                    </a:lnTo>
                    <a:lnTo>
                      <a:pt x="556" y="297"/>
                    </a:lnTo>
                    <a:lnTo>
                      <a:pt x="540" y="300"/>
                    </a:lnTo>
                    <a:lnTo>
                      <a:pt x="523" y="300"/>
                    </a:lnTo>
                    <a:lnTo>
                      <a:pt x="0" y="300"/>
                    </a:lnTo>
                    <a:lnTo>
                      <a:pt x="0" y="0"/>
                    </a:lnTo>
                    <a:lnTo>
                      <a:pt x="523" y="0"/>
                    </a:lnTo>
                    <a:lnTo>
                      <a:pt x="540" y="1"/>
                    </a:lnTo>
                    <a:lnTo>
                      <a:pt x="556" y="4"/>
                    </a:lnTo>
                    <a:lnTo>
                      <a:pt x="571" y="6"/>
                    </a:lnTo>
                    <a:lnTo>
                      <a:pt x="585" y="11"/>
                    </a:lnTo>
                    <a:lnTo>
                      <a:pt x="600" y="17"/>
                    </a:lnTo>
                    <a:lnTo>
                      <a:pt x="612" y="23"/>
                    </a:lnTo>
                    <a:lnTo>
                      <a:pt x="624" y="31"/>
                    </a:lnTo>
                    <a:lnTo>
                      <a:pt x="636" y="39"/>
                    </a:lnTo>
                    <a:lnTo>
                      <a:pt x="645" y="48"/>
                    </a:lnTo>
                    <a:lnTo>
                      <a:pt x="655" y="59"/>
                    </a:lnTo>
                    <a:lnTo>
                      <a:pt x="662" y="71"/>
                    </a:lnTo>
                    <a:lnTo>
                      <a:pt x="669" y="82"/>
                    </a:lnTo>
                    <a:lnTo>
                      <a:pt x="674" y="94"/>
                    </a:lnTo>
                    <a:lnTo>
                      <a:pt x="677" y="108"/>
                    </a:lnTo>
                    <a:lnTo>
                      <a:pt x="679" y="121"/>
                    </a:lnTo>
                    <a:lnTo>
                      <a:pt x="681" y="135"/>
                    </a:lnTo>
                    <a:close/>
                  </a:path>
                </a:pathLst>
              </a:custGeom>
              <a:solidFill>
                <a:srgbClr val="DA251D"/>
              </a:solidFill>
              <a:ln w="9525">
                <a:solidFill>
                  <a:schemeClr val="tx1"/>
                </a:solidFill>
                <a:round/>
                <a:headEnd/>
                <a:tailEnd/>
              </a:ln>
            </p:spPr>
            <p:txBody>
              <a:bodyPr/>
              <a:lstStyle/>
              <a:p>
                <a:pPr eaLnBrk="1" hangingPunct="1"/>
                <a:endParaRPr lang="pt-BR" sz="1400" u="none"/>
              </a:p>
            </p:txBody>
          </p:sp>
          <p:sp>
            <p:nvSpPr>
              <p:cNvPr id="460283" name="Freeform 30"/>
              <p:cNvSpPr>
                <a:spLocks/>
              </p:cNvSpPr>
              <p:nvPr/>
            </p:nvSpPr>
            <p:spPr bwMode="auto">
              <a:xfrm>
                <a:off x="3687763" y="3581401"/>
                <a:ext cx="781050" cy="412750"/>
              </a:xfrm>
              <a:custGeom>
                <a:avLst/>
                <a:gdLst>
                  <a:gd name="T0" fmla="*/ 0 w 1969"/>
                  <a:gd name="T1" fmla="*/ 0 h 1038"/>
                  <a:gd name="T2" fmla="*/ 0 w 1969"/>
                  <a:gd name="T3" fmla="*/ 0 h 1038"/>
                  <a:gd name="T4" fmla="*/ 0 w 1969"/>
                  <a:gd name="T5" fmla="*/ 0 h 1038"/>
                  <a:gd name="T6" fmla="*/ 0 w 1969"/>
                  <a:gd name="T7" fmla="*/ 0 h 1038"/>
                  <a:gd name="T8" fmla="*/ 0 w 1969"/>
                  <a:gd name="T9" fmla="*/ 0 h 1038"/>
                  <a:gd name="T10" fmla="*/ 0 w 1969"/>
                  <a:gd name="T11" fmla="*/ 0 h 1038"/>
                  <a:gd name="T12" fmla="*/ 0 w 1969"/>
                  <a:gd name="T13" fmla="*/ 0 h 1038"/>
                  <a:gd name="T14" fmla="*/ 0 w 1969"/>
                  <a:gd name="T15" fmla="*/ 0 h 1038"/>
                  <a:gd name="T16" fmla="*/ 0 w 1969"/>
                  <a:gd name="T17" fmla="*/ 0 h 1038"/>
                  <a:gd name="T18" fmla="*/ 0 w 1969"/>
                  <a:gd name="T19" fmla="*/ 0 h 1038"/>
                  <a:gd name="T20" fmla="*/ 0 w 1969"/>
                  <a:gd name="T21" fmla="*/ 0 h 1038"/>
                  <a:gd name="T22" fmla="*/ 0 w 1969"/>
                  <a:gd name="T23" fmla="*/ 0 h 1038"/>
                  <a:gd name="T24" fmla="*/ 0 w 1969"/>
                  <a:gd name="T25" fmla="*/ 0 h 1038"/>
                  <a:gd name="T26" fmla="*/ 0 w 1969"/>
                  <a:gd name="T27" fmla="*/ 0 h 1038"/>
                  <a:gd name="T28" fmla="*/ 0 w 1969"/>
                  <a:gd name="T29" fmla="*/ 0 h 1038"/>
                  <a:gd name="T30" fmla="*/ 0 w 1969"/>
                  <a:gd name="T31" fmla="*/ 0 h 1038"/>
                  <a:gd name="T32" fmla="*/ 0 w 1969"/>
                  <a:gd name="T33" fmla="*/ 0 h 1038"/>
                  <a:gd name="T34" fmla="*/ 0 w 1969"/>
                  <a:gd name="T35" fmla="*/ 0 h 1038"/>
                  <a:gd name="T36" fmla="*/ 0 w 1969"/>
                  <a:gd name="T37" fmla="*/ 0 h 1038"/>
                  <a:gd name="T38" fmla="*/ 0 w 1969"/>
                  <a:gd name="T39" fmla="*/ 0 h 1038"/>
                  <a:gd name="T40" fmla="*/ 0 w 1969"/>
                  <a:gd name="T41" fmla="*/ 0 h 1038"/>
                  <a:gd name="T42" fmla="*/ 0 w 1969"/>
                  <a:gd name="T43" fmla="*/ 0 h 1038"/>
                  <a:gd name="T44" fmla="*/ 0 w 1969"/>
                  <a:gd name="T45" fmla="*/ 0 h 1038"/>
                  <a:gd name="T46" fmla="*/ 0 w 1969"/>
                  <a:gd name="T47" fmla="*/ 0 h 1038"/>
                  <a:gd name="T48" fmla="*/ 0 w 1969"/>
                  <a:gd name="T49" fmla="*/ 0 h 1038"/>
                  <a:gd name="T50" fmla="*/ 0 w 1969"/>
                  <a:gd name="T51" fmla="*/ 0 h 1038"/>
                  <a:gd name="T52" fmla="*/ 0 w 1969"/>
                  <a:gd name="T53" fmla="*/ 0 h 1038"/>
                  <a:gd name="T54" fmla="*/ 0 w 1969"/>
                  <a:gd name="T55" fmla="*/ 0 h 1038"/>
                  <a:gd name="T56" fmla="*/ 0 w 1969"/>
                  <a:gd name="T57" fmla="*/ 0 h 1038"/>
                  <a:gd name="T58" fmla="*/ 0 w 1969"/>
                  <a:gd name="T59" fmla="*/ 0 h 1038"/>
                  <a:gd name="T60" fmla="*/ 0 w 1969"/>
                  <a:gd name="T61" fmla="*/ 0 h 1038"/>
                  <a:gd name="T62" fmla="*/ 0 w 1969"/>
                  <a:gd name="T63" fmla="*/ 0 h 1038"/>
                  <a:gd name="T64" fmla="*/ 0 w 1969"/>
                  <a:gd name="T65" fmla="*/ 0 h 1038"/>
                  <a:gd name="T66" fmla="*/ 0 w 1969"/>
                  <a:gd name="T67" fmla="*/ 0 h 1038"/>
                  <a:gd name="T68" fmla="*/ 0 w 1969"/>
                  <a:gd name="T69" fmla="*/ 0 h 1038"/>
                  <a:gd name="T70" fmla="*/ 0 w 1969"/>
                  <a:gd name="T71" fmla="*/ 0 h 10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69"/>
                  <a:gd name="T109" fmla="*/ 0 h 1038"/>
                  <a:gd name="T110" fmla="*/ 1969 w 1969"/>
                  <a:gd name="T111" fmla="*/ 1038 h 10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69" h="1038">
                    <a:moveTo>
                      <a:pt x="1213" y="342"/>
                    </a:moveTo>
                    <a:lnTo>
                      <a:pt x="1213" y="702"/>
                    </a:lnTo>
                    <a:lnTo>
                      <a:pt x="1773" y="761"/>
                    </a:lnTo>
                    <a:lnTo>
                      <a:pt x="1782" y="764"/>
                    </a:lnTo>
                    <a:lnTo>
                      <a:pt x="1807" y="774"/>
                    </a:lnTo>
                    <a:lnTo>
                      <a:pt x="1840" y="789"/>
                    </a:lnTo>
                    <a:lnTo>
                      <a:pt x="1876" y="808"/>
                    </a:lnTo>
                    <a:lnTo>
                      <a:pt x="1895" y="818"/>
                    </a:lnTo>
                    <a:lnTo>
                      <a:pt x="1912" y="830"/>
                    </a:lnTo>
                    <a:lnTo>
                      <a:pt x="1928" y="842"/>
                    </a:lnTo>
                    <a:lnTo>
                      <a:pt x="1942" y="855"/>
                    </a:lnTo>
                    <a:lnTo>
                      <a:pt x="1948" y="861"/>
                    </a:lnTo>
                    <a:lnTo>
                      <a:pt x="1954" y="868"/>
                    </a:lnTo>
                    <a:lnTo>
                      <a:pt x="1957" y="874"/>
                    </a:lnTo>
                    <a:lnTo>
                      <a:pt x="1961" y="881"/>
                    </a:lnTo>
                    <a:lnTo>
                      <a:pt x="1964" y="887"/>
                    </a:lnTo>
                    <a:lnTo>
                      <a:pt x="1965" y="894"/>
                    </a:lnTo>
                    <a:lnTo>
                      <a:pt x="1965" y="900"/>
                    </a:lnTo>
                    <a:lnTo>
                      <a:pt x="1964" y="907"/>
                    </a:lnTo>
                    <a:lnTo>
                      <a:pt x="1956" y="934"/>
                    </a:lnTo>
                    <a:lnTo>
                      <a:pt x="1954" y="939"/>
                    </a:lnTo>
                    <a:lnTo>
                      <a:pt x="1951" y="945"/>
                    </a:lnTo>
                    <a:lnTo>
                      <a:pt x="1947" y="951"/>
                    </a:lnTo>
                    <a:lnTo>
                      <a:pt x="1942" y="957"/>
                    </a:lnTo>
                    <a:lnTo>
                      <a:pt x="1929" y="968"/>
                    </a:lnTo>
                    <a:lnTo>
                      <a:pt x="1912" y="977"/>
                    </a:lnTo>
                    <a:lnTo>
                      <a:pt x="1895" y="986"/>
                    </a:lnTo>
                    <a:lnTo>
                      <a:pt x="1876" y="996"/>
                    </a:lnTo>
                    <a:lnTo>
                      <a:pt x="1855" y="1003"/>
                    </a:lnTo>
                    <a:lnTo>
                      <a:pt x="1834" y="1010"/>
                    </a:lnTo>
                    <a:lnTo>
                      <a:pt x="1793" y="1023"/>
                    </a:lnTo>
                    <a:lnTo>
                      <a:pt x="1756" y="1031"/>
                    </a:lnTo>
                    <a:lnTo>
                      <a:pt x="1729" y="1037"/>
                    </a:lnTo>
                    <a:lnTo>
                      <a:pt x="1718" y="1038"/>
                    </a:lnTo>
                    <a:lnTo>
                      <a:pt x="1020" y="943"/>
                    </a:lnTo>
                    <a:lnTo>
                      <a:pt x="0" y="801"/>
                    </a:lnTo>
                    <a:lnTo>
                      <a:pt x="38" y="0"/>
                    </a:lnTo>
                    <a:lnTo>
                      <a:pt x="1195" y="68"/>
                    </a:lnTo>
                    <a:lnTo>
                      <a:pt x="1743" y="43"/>
                    </a:lnTo>
                    <a:lnTo>
                      <a:pt x="1755" y="46"/>
                    </a:lnTo>
                    <a:lnTo>
                      <a:pt x="1782" y="52"/>
                    </a:lnTo>
                    <a:lnTo>
                      <a:pt x="1819" y="61"/>
                    </a:lnTo>
                    <a:lnTo>
                      <a:pt x="1858" y="74"/>
                    </a:lnTo>
                    <a:lnTo>
                      <a:pt x="1880" y="82"/>
                    </a:lnTo>
                    <a:lnTo>
                      <a:pt x="1900" y="90"/>
                    </a:lnTo>
                    <a:lnTo>
                      <a:pt x="1918" y="100"/>
                    </a:lnTo>
                    <a:lnTo>
                      <a:pt x="1935" y="109"/>
                    </a:lnTo>
                    <a:lnTo>
                      <a:pt x="1942" y="115"/>
                    </a:lnTo>
                    <a:lnTo>
                      <a:pt x="1949" y="121"/>
                    </a:lnTo>
                    <a:lnTo>
                      <a:pt x="1955" y="127"/>
                    </a:lnTo>
                    <a:lnTo>
                      <a:pt x="1959" y="133"/>
                    </a:lnTo>
                    <a:lnTo>
                      <a:pt x="1963" y="139"/>
                    </a:lnTo>
                    <a:lnTo>
                      <a:pt x="1967" y="144"/>
                    </a:lnTo>
                    <a:lnTo>
                      <a:pt x="1968" y="150"/>
                    </a:lnTo>
                    <a:lnTo>
                      <a:pt x="1969" y="157"/>
                    </a:lnTo>
                    <a:lnTo>
                      <a:pt x="1969" y="186"/>
                    </a:lnTo>
                    <a:lnTo>
                      <a:pt x="1968" y="191"/>
                    </a:lnTo>
                    <a:lnTo>
                      <a:pt x="1967" y="198"/>
                    </a:lnTo>
                    <a:lnTo>
                      <a:pt x="1964" y="204"/>
                    </a:lnTo>
                    <a:lnTo>
                      <a:pt x="1961" y="210"/>
                    </a:lnTo>
                    <a:lnTo>
                      <a:pt x="1956" y="217"/>
                    </a:lnTo>
                    <a:lnTo>
                      <a:pt x="1950" y="223"/>
                    </a:lnTo>
                    <a:lnTo>
                      <a:pt x="1944" y="229"/>
                    </a:lnTo>
                    <a:lnTo>
                      <a:pt x="1938" y="235"/>
                    </a:lnTo>
                    <a:lnTo>
                      <a:pt x="1923" y="247"/>
                    </a:lnTo>
                    <a:lnTo>
                      <a:pt x="1907" y="258"/>
                    </a:lnTo>
                    <a:lnTo>
                      <a:pt x="1888" y="269"/>
                    </a:lnTo>
                    <a:lnTo>
                      <a:pt x="1869" y="278"/>
                    </a:lnTo>
                    <a:lnTo>
                      <a:pt x="1833" y="296"/>
                    </a:lnTo>
                    <a:lnTo>
                      <a:pt x="1800" y="309"/>
                    </a:lnTo>
                    <a:lnTo>
                      <a:pt x="1775" y="318"/>
                    </a:lnTo>
                    <a:lnTo>
                      <a:pt x="1763" y="321"/>
                    </a:lnTo>
                    <a:lnTo>
                      <a:pt x="1213" y="342"/>
                    </a:lnTo>
                    <a:close/>
                  </a:path>
                </a:pathLst>
              </a:custGeom>
              <a:solidFill>
                <a:srgbClr val="75C5F0"/>
              </a:solidFill>
              <a:ln w="9525">
                <a:solidFill>
                  <a:schemeClr val="tx1"/>
                </a:solidFill>
                <a:round/>
                <a:headEnd/>
                <a:tailEnd/>
              </a:ln>
            </p:spPr>
            <p:txBody>
              <a:bodyPr/>
              <a:lstStyle/>
              <a:p>
                <a:pPr eaLnBrk="1" hangingPunct="1"/>
                <a:endParaRPr lang="pt-BR" sz="1400" u="none"/>
              </a:p>
            </p:txBody>
          </p:sp>
          <p:sp>
            <p:nvSpPr>
              <p:cNvPr id="460284" name="Freeform 38"/>
              <p:cNvSpPr>
                <a:spLocks/>
              </p:cNvSpPr>
              <p:nvPr/>
            </p:nvSpPr>
            <p:spPr bwMode="auto">
              <a:xfrm>
                <a:off x="4506913" y="3571876"/>
                <a:ext cx="854075" cy="382588"/>
              </a:xfrm>
              <a:custGeom>
                <a:avLst/>
                <a:gdLst>
                  <a:gd name="T0" fmla="*/ 0 w 2153"/>
                  <a:gd name="T1" fmla="*/ 0 h 963"/>
                  <a:gd name="T2" fmla="*/ 0 w 2153"/>
                  <a:gd name="T3" fmla="*/ 0 h 963"/>
                  <a:gd name="T4" fmla="*/ 0 w 2153"/>
                  <a:gd name="T5" fmla="*/ 0 h 963"/>
                  <a:gd name="T6" fmla="*/ 0 w 2153"/>
                  <a:gd name="T7" fmla="*/ 0 h 963"/>
                  <a:gd name="T8" fmla="*/ 0 w 2153"/>
                  <a:gd name="T9" fmla="*/ 0 h 963"/>
                  <a:gd name="T10" fmla="*/ 0 w 2153"/>
                  <a:gd name="T11" fmla="*/ 0 h 963"/>
                  <a:gd name="T12" fmla="*/ 0 w 2153"/>
                  <a:gd name="T13" fmla="*/ 0 h 963"/>
                  <a:gd name="T14" fmla="*/ 0 w 2153"/>
                  <a:gd name="T15" fmla="*/ 0 h 963"/>
                  <a:gd name="T16" fmla="*/ 0 w 2153"/>
                  <a:gd name="T17" fmla="*/ 0 h 963"/>
                  <a:gd name="T18" fmla="*/ 0 w 2153"/>
                  <a:gd name="T19" fmla="*/ 0 h 963"/>
                  <a:gd name="T20" fmla="*/ 0 w 2153"/>
                  <a:gd name="T21" fmla="*/ 0 h 963"/>
                  <a:gd name="T22" fmla="*/ 0 w 2153"/>
                  <a:gd name="T23" fmla="*/ 0 h 963"/>
                  <a:gd name="T24" fmla="*/ 0 w 2153"/>
                  <a:gd name="T25" fmla="*/ 0 h 963"/>
                  <a:gd name="T26" fmla="*/ 0 w 2153"/>
                  <a:gd name="T27" fmla="*/ 0 h 963"/>
                  <a:gd name="T28" fmla="*/ 0 w 2153"/>
                  <a:gd name="T29" fmla="*/ 0 h 963"/>
                  <a:gd name="T30" fmla="*/ 0 w 2153"/>
                  <a:gd name="T31" fmla="*/ 0 h 963"/>
                  <a:gd name="T32" fmla="*/ 0 w 2153"/>
                  <a:gd name="T33" fmla="*/ 0 h 963"/>
                  <a:gd name="T34" fmla="*/ 0 w 2153"/>
                  <a:gd name="T35" fmla="*/ 0 h 963"/>
                  <a:gd name="T36" fmla="*/ 0 w 2153"/>
                  <a:gd name="T37" fmla="*/ 0 h 963"/>
                  <a:gd name="T38" fmla="*/ 0 w 2153"/>
                  <a:gd name="T39" fmla="*/ 0 h 963"/>
                  <a:gd name="T40" fmla="*/ 0 w 2153"/>
                  <a:gd name="T41" fmla="*/ 0 h 963"/>
                  <a:gd name="T42" fmla="*/ 0 w 2153"/>
                  <a:gd name="T43" fmla="*/ 0 h 963"/>
                  <a:gd name="T44" fmla="*/ 0 w 2153"/>
                  <a:gd name="T45" fmla="*/ 0 h 963"/>
                  <a:gd name="T46" fmla="*/ 0 w 2153"/>
                  <a:gd name="T47" fmla="*/ 0 h 963"/>
                  <a:gd name="T48" fmla="*/ 0 w 2153"/>
                  <a:gd name="T49" fmla="*/ 0 h 963"/>
                  <a:gd name="T50" fmla="*/ 0 w 2153"/>
                  <a:gd name="T51" fmla="*/ 0 h 963"/>
                  <a:gd name="T52" fmla="*/ 0 w 2153"/>
                  <a:gd name="T53" fmla="*/ 0 h 963"/>
                  <a:gd name="T54" fmla="*/ 0 w 2153"/>
                  <a:gd name="T55" fmla="*/ 0 h 963"/>
                  <a:gd name="T56" fmla="*/ 0 w 2153"/>
                  <a:gd name="T57" fmla="*/ 0 h 963"/>
                  <a:gd name="T58" fmla="*/ 0 w 2153"/>
                  <a:gd name="T59" fmla="*/ 0 h 963"/>
                  <a:gd name="T60" fmla="*/ 0 w 2153"/>
                  <a:gd name="T61" fmla="*/ 0 h 963"/>
                  <a:gd name="T62" fmla="*/ 0 w 2153"/>
                  <a:gd name="T63" fmla="*/ 0 h 963"/>
                  <a:gd name="T64" fmla="*/ 0 w 2153"/>
                  <a:gd name="T65" fmla="*/ 0 h 963"/>
                  <a:gd name="T66" fmla="*/ 0 w 2153"/>
                  <a:gd name="T67" fmla="*/ 0 h 963"/>
                  <a:gd name="T68" fmla="*/ 0 w 2153"/>
                  <a:gd name="T69" fmla="*/ 0 h 963"/>
                  <a:gd name="T70" fmla="*/ 0 w 2153"/>
                  <a:gd name="T71" fmla="*/ 0 h 963"/>
                  <a:gd name="T72" fmla="*/ 0 w 2153"/>
                  <a:gd name="T73" fmla="*/ 0 h 963"/>
                  <a:gd name="T74" fmla="*/ 0 w 2153"/>
                  <a:gd name="T75" fmla="*/ 0 h 963"/>
                  <a:gd name="T76" fmla="*/ 0 w 2153"/>
                  <a:gd name="T77" fmla="*/ 0 h 963"/>
                  <a:gd name="T78" fmla="*/ 0 w 2153"/>
                  <a:gd name="T79" fmla="*/ 0 h 963"/>
                  <a:gd name="T80" fmla="*/ 0 w 2153"/>
                  <a:gd name="T81" fmla="*/ 0 h 963"/>
                  <a:gd name="T82" fmla="*/ 0 w 2153"/>
                  <a:gd name="T83" fmla="*/ 0 h 963"/>
                  <a:gd name="T84" fmla="*/ 0 w 2153"/>
                  <a:gd name="T85" fmla="*/ 0 h 963"/>
                  <a:gd name="T86" fmla="*/ 0 w 2153"/>
                  <a:gd name="T87" fmla="*/ 0 h 963"/>
                  <a:gd name="T88" fmla="*/ 0 w 2153"/>
                  <a:gd name="T89" fmla="*/ 0 h 9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53"/>
                  <a:gd name="T136" fmla="*/ 0 h 963"/>
                  <a:gd name="T137" fmla="*/ 2153 w 2153"/>
                  <a:gd name="T138" fmla="*/ 963 h 9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53" h="963">
                    <a:moveTo>
                      <a:pt x="1415" y="229"/>
                    </a:moveTo>
                    <a:lnTo>
                      <a:pt x="3" y="155"/>
                    </a:lnTo>
                    <a:lnTo>
                      <a:pt x="6" y="177"/>
                    </a:lnTo>
                    <a:lnTo>
                      <a:pt x="9" y="199"/>
                    </a:lnTo>
                    <a:lnTo>
                      <a:pt x="13" y="220"/>
                    </a:lnTo>
                    <a:lnTo>
                      <a:pt x="18" y="240"/>
                    </a:lnTo>
                    <a:lnTo>
                      <a:pt x="25" y="261"/>
                    </a:lnTo>
                    <a:lnTo>
                      <a:pt x="33" y="280"/>
                    </a:lnTo>
                    <a:lnTo>
                      <a:pt x="38" y="290"/>
                    </a:lnTo>
                    <a:lnTo>
                      <a:pt x="43" y="300"/>
                    </a:lnTo>
                    <a:lnTo>
                      <a:pt x="49" y="309"/>
                    </a:lnTo>
                    <a:lnTo>
                      <a:pt x="56" y="318"/>
                    </a:lnTo>
                    <a:lnTo>
                      <a:pt x="63" y="327"/>
                    </a:lnTo>
                    <a:lnTo>
                      <a:pt x="72" y="336"/>
                    </a:lnTo>
                    <a:lnTo>
                      <a:pt x="80" y="344"/>
                    </a:lnTo>
                    <a:lnTo>
                      <a:pt x="90" y="352"/>
                    </a:lnTo>
                    <a:lnTo>
                      <a:pt x="101" y="361"/>
                    </a:lnTo>
                    <a:lnTo>
                      <a:pt x="113" y="368"/>
                    </a:lnTo>
                    <a:lnTo>
                      <a:pt x="126" y="375"/>
                    </a:lnTo>
                    <a:lnTo>
                      <a:pt x="138" y="382"/>
                    </a:lnTo>
                    <a:lnTo>
                      <a:pt x="154" y="389"/>
                    </a:lnTo>
                    <a:lnTo>
                      <a:pt x="169" y="396"/>
                    </a:lnTo>
                    <a:lnTo>
                      <a:pt x="185" y="402"/>
                    </a:lnTo>
                    <a:lnTo>
                      <a:pt x="204" y="408"/>
                    </a:lnTo>
                    <a:lnTo>
                      <a:pt x="223" y="412"/>
                    </a:lnTo>
                    <a:lnTo>
                      <a:pt x="244" y="418"/>
                    </a:lnTo>
                    <a:lnTo>
                      <a:pt x="266" y="423"/>
                    </a:lnTo>
                    <a:lnTo>
                      <a:pt x="290" y="426"/>
                    </a:lnTo>
                    <a:lnTo>
                      <a:pt x="309" y="437"/>
                    </a:lnTo>
                    <a:lnTo>
                      <a:pt x="326" y="448"/>
                    </a:lnTo>
                    <a:lnTo>
                      <a:pt x="340" y="459"/>
                    </a:lnTo>
                    <a:lnTo>
                      <a:pt x="352" y="470"/>
                    </a:lnTo>
                    <a:lnTo>
                      <a:pt x="362" y="482"/>
                    </a:lnTo>
                    <a:lnTo>
                      <a:pt x="370" y="493"/>
                    </a:lnTo>
                    <a:lnTo>
                      <a:pt x="372" y="499"/>
                    </a:lnTo>
                    <a:lnTo>
                      <a:pt x="374" y="505"/>
                    </a:lnTo>
                    <a:lnTo>
                      <a:pt x="376" y="511"/>
                    </a:lnTo>
                    <a:lnTo>
                      <a:pt x="376" y="517"/>
                    </a:lnTo>
                    <a:lnTo>
                      <a:pt x="377" y="524"/>
                    </a:lnTo>
                    <a:lnTo>
                      <a:pt x="376" y="530"/>
                    </a:lnTo>
                    <a:lnTo>
                      <a:pt x="374" y="537"/>
                    </a:lnTo>
                    <a:lnTo>
                      <a:pt x="373" y="543"/>
                    </a:lnTo>
                    <a:lnTo>
                      <a:pt x="367" y="557"/>
                    </a:lnTo>
                    <a:lnTo>
                      <a:pt x="360" y="571"/>
                    </a:lnTo>
                    <a:lnTo>
                      <a:pt x="350" y="586"/>
                    </a:lnTo>
                    <a:lnTo>
                      <a:pt x="337" y="601"/>
                    </a:lnTo>
                    <a:lnTo>
                      <a:pt x="322" y="617"/>
                    </a:lnTo>
                    <a:lnTo>
                      <a:pt x="304" y="633"/>
                    </a:lnTo>
                    <a:lnTo>
                      <a:pt x="229" y="671"/>
                    </a:lnTo>
                    <a:lnTo>
                      <a:pt x="158" y="706"/>
                    </a:lnTo>
                    <a:lnTo>
                      <a:pt x="127" y="722"/>
                    </a:lnTo>
                    <a:lnTo>
                      <a:pt x="97" y="740"/>
                    </a:lnTo>
                    <a:lnTo>
                      <a:pt x="83" y="748"/>
                    </a:lnTo>
                    <a:lnTo>
                      <a:pt x="70" y="756"/>
                    </a:lnTo>
                    <a:lnTo>
                      <a:pt x="59" y="765"/>
                    </a:lnTo>
                    <a:lnTo>
                      <a:pt x="48" y="774"/>
                    </a:lnTo>
                    <a:lnTo>
                      <a:pt x="38" y="782"/>
                    </a:lnTo>
                    <a:lnTo>
                      <a:pt x="28" y="792"/>
                    </a:lnTo>
                    <a:lnTo>
                      <a:pt x="21" y="801"/>
                    </a:lnTo>
                    <a:lnTo>
                      <a:pt x="14" y="812"/>
                    </a:lnTo>
                    <a:lnTo>
                      <a:pt x="8" y="821"/>
                    </a:lnTo>
                    <a:lnTo>
                      <a:pt x="5" y="832"/>
                    </a:lnTo>
                    <a:lnTo>
                      <a:pt x="1" y="842"/>
                    </a:lnTo>
                    <a:lnTo>
                      <a:pt x="0" y="854"/>
                    </a:lnTo>
                    <a:lnTo>
                      <a:pt x="0" y="866"/>
                    </a:lnTo>
                    <a:lnTo>
                      <a:pt x="1" y="877"/>
                    </a:lnTo>
                    <a:lnTo>
                      <a:pt x="3" y="890"/>
                    </a:lnTo>
                    <a:lnTo>
                      <a:pt x="8" y="903"/>
                    </a:lnTo>
                    <a:lnTo>
                      <a:pt x="14" y="917"/>
                    </a:lnTo>
                    <a:lnTo>
                      <a:pt x="22" y="931"/>
                    </a:lnTo>
                    <a:lnTo>
                      <a:pt x="32" y="947"/>
                    </a:lnTo>
                    <a:lnTo>
                      <a:pt x="43" y="963"/>
                    </a:lnTo>
                    <a:lnTo>
                      <a:pt x="2153" y="790"/>
                    </a:lnTo>
                    <a:lnTo>
                      <a:pt x="2104" y="138"/>
                    </a:lnTo>
                    <a:lnTo>
                      <a:pt x="2044" y="148"/>
                    </a:lnTo>
                    <a:lnTo>
                      <a:pt x="1984" y="156"/>
                    </a:lnTo>
                    <a:lnTo>
                      <a:pt x="1955" y="160"/>
                    </a:lnTo>
                    <a:lnTo>
                      <a:pt x="1925" y="163"/>
                    </a:lnTo>
                    <a:lnTo>
                      <a:pt x="1896" y="166"/>
                    </a:lnTo>
                    <a:lnTo>
                      <a:pt x="1865" y="167"/>
                    </a:lnTo>
                    <a:lnTo>
                      <a:pt x="1836" y="168"/>
                    </a:lnTo>
                    <a:lnTo>
                      <a:pt x="1807" y="168"/>
                    </a:lnTo>
                    <a:lnTo>
                      <a:pt x="1776" y="168"/>
                    </a:lnTo>
                    <a:lnTo>
                      <a:pt x="1746" y="166"/>
                    </a:lnTo>
                    <a:lnTo>
                      <a:pt x="1715" y="165"/>
                    </a:lnTo>
                    <a:lnTo>
                      <a:pt x="1683" y="161"/>
                    </a:lnTo>
                    <a:lnTo>
                      <a:pt x="1653" y="158"/>
                    </a:lnTo>
                    <a:lnTo>
                      <a:pt x="1621" y="153"/>
                    </a:lnTo>
                    <a:lnTo>
                      <a:pt x="1587" y="147"/>
                    </a:lnTo>
                    <a:lnTo>
                      <a:pt x="1550" y="139"/>
                    </a:lnTo>
                    <a:lnTo>
                      <a:pt x="1509" y="131"/>
                    </a:lnTo>
                    <a:lnTo>
                      <a:pt x="1464" y="120"/>
                    </a:lnTo>
                    <a:lnTo>
                      <a:pt x="1417" y="109"/>
                    </a:lnTo>
                    <a:lnTo>
                      <a:pt x="1368" y="99"/>
                    </a:lnTo>
                    <a:lnTo>
                      <a:pt x="1316" y="87"/>
                    </a:lnTo>
                    <a:lnTo>
                      <a:pt x="1262" y="75"/>
                    </a:lnTo>
                    <a:lnTo>
                      <a:pt x="1207" y="64"/>
                    </a:lnTo>
                    <a:lnTo>
                      <a:pt x="1150" y="52"/>
                    </a:lnTo>
                    <a:lnTo>
                      <a:pt x="1093" y="41"/>
                    </a:lnTo>
                    <a:lnTo>
                      <a:pt x="1035" y="31"/>
                    </a:lnTo>
                    <a:lnTo>
                      <a:pt x="977" y="21"/>
                    </a:lnTo>
                    <a:lnTo>
                      <a:pt x="918" y="13"/>
                    </a:lnTo>
                    <a:lnTo>
                      <a:pt x="859" y="7"/>
                    </a:lnTo>
                    <a:lnTo>
                      <a:pt x="802" y="1"/>
                    </a:lnTo>
                    <a:lnTo>
                      <a:pt x="774" y="0"/>
                    </a:lnTo>
                    <a:lnTo>
                      <a:pt x="747" y="0"/>
                    </a:lnTo>
                    <a:lnTo>
                      <a:pt x="720" y="0"/>
                    </a:lnTo>
                    <a:lnTo>
                      <a:pt x="694" y="1"/>
                    </a:lnTo>
                    <a:lnTo>
                      <a:pt x="669" y="3"/>
                    </a:lnTo>
                    <a:lnTo>
                      <a:pt x="646" y="6"/>
                    </a:lnTo>
                    <a:lnTo>
                      <a:pt x="622" y="10"/>
                    </a:lnTo>
                    <a:lnTo>
                      <a:pt x="601" y="13"/>
                    </a:lnTo>
                    <a:lnTo>
                      <a:pt x="580" y="18"/>
                    </a:lnTo>
                    <a:lnTo>
                      <a:pt x="561" y="22"/>
                    </a:lnTo>
                    <a:lnTo>
                      <a:pt x="542" y="28"/>
                    </a:lnTo>
                    <a:lnTo>
                      <a:pt x="526" y="34"/>
                    </a:lnTo>
                    <a:lnTo>
                      <a:pt x="509" y="40"/>
                    </a:lnTo>
                    <a:lnTo>
                      <a:pt x="495" y="46"/>
                    </a:lnTo>
                    <a:lnTo>
                      <a:pt x="482" y="53"/>
                    </a:lnTo>
                    <a:lnTo>
                      <a:pt x="471" y="59"/>
                    </a:lnTo>
                    <a:lnTo>
                      <a:pt x="460" y="66"/>
                    </a:lnTo>
                    <a:lnTo>
                      <a:pt x="452" y="73"/>
                    </a:lnTo>
                    <a:lnTo>
                      <a:pt x="445" y="80"/>
                    </a:lnTo>
                    <a:lnTo>
                      <a:pt x="439" y="87"/>
                    </a:lnTo>
                    <a:lnTo>
                      <a:pt x="434" y="93"/>
                    </a:lnTo>
                    <a:lnTo>
                      <a:pt x="432" y="100"/>
                    </a:lnTo>
                    <a:lnTo>
                      <a:pt x="432" y="106"/>
                    </a:lnTo>
                    <a:lnTo>
                      <a:pt x="432" y="112"/>
                    </a:lnTo>
                    <a:lnTo>
                      <a:pt x="435" y="118"/>
                    </a:lnTo>
                    <a:lnTo>
                      <a:pt x="439" y="122"/>
                    </a:lnTo>
                    <a:lnTo>
                      <a:pt x="446" y="127"/>
                    </a:lnTo>
                    <a:lnTo>
                      <a:pt x="453" y="131"/>
                    </a:lnTo>
                    <a:lnTo>
                      <a:pt x="464" y="134"/>
                    </a:lnTo>
                    <a:lnTo>
                      <a:pt x="475" y="138"/>
                    </a:lnTo>
                    <a:lnTo>
                      <a:pt x="490" y="139"/>
                    </a:lnTo>
                    <a:lnTo>
                      <a:pt x="506" y="140"/>
                    </a:lnTo>
                    <a:lnTo>
                      <a:pt x="1415" y="229"/>
                    </a:lnTo>
                    <a:close/>
                  </a:path>
                </a:pathLst>
              </a:custGeom>
              <a:solidFill>
                <a:srgbClr val="EE9BA0"/>
              </a:solidFill>
              <a:ln w="9525">
                <a:solidFill>
                  <a:schemeClr val="tx1"/>
                </a:solidFill>
                <a:round/>
                <a:headEnd/>
                <a:tailEnd/>
              </a:ln>
            </p:spPr>
            <p:txBody>
              <a:bodyPr/>
              <a:lstStyle/>
              <a:p>
                <a:pPr eaLnBrk="1" hangingPunct="1"/>
                <a:endParaRPr lang="pt-BR" sz="1400" u="none"/>
              </a:p>
            </p:txBody>
          </p:sp>
          <p:sp>
            <p:nvSpPr>
              <p:cNvPr id="460285" name="Freeform 40"/>
              <p:cNvSpPr>
                <a:spLocks/>
              </p:cNvSpPr>
              <p:nvPr/>
            </p:nvSpPr>
            <p:spPr bwMode="auto">
              <a:xfrm>
                <a:off x="4233863" y="3906838"/>
                <a:ext cx="1143000" cy="214313"/>
              </a:xfrm>
              <a:custGeom>
                <a:avLst/>
                <a:gdLst>
                  <a:gd name="T0" fmla="*/ 2147483647 w 2878"/>
                  <a:gd name="T1" fmla="*/ 0 h 537"/>
                  <a:gd name="T2" fmla="*/ 2147483647 w 2878"/>
                  <a:gd name="T3" fmla="*/ 0 h 537"/>
                  <a:gd name="T4" fmla="*/ 2147483647 w 2878"/>
                  <a:gd name="T5" fmla="*/ 0 h 537"/>
                  <a:gd name="T6" fmla="*/ 2147483647 w 2878"/>
                  <a:gd name="T7" fmla="*/ 0 h 537"/>
                  <a:gd name="T8" fmla="*/ 2147483647 w 2878"/>
                  <a:gd name="T9" fmla="*/ 0 h 537"/>
                  <a:gd name="T10" fmla="*/ 2147483647 w 2878"/>
                  <a:gd name="T11" fmla="*/ 0 h 537"/>
                  <a:gd name="T12" fmla="*/ 2147483647 w 2878"/>
                  <a:gd name="T13" fmla="*/ 0 h 537"/>
                  <a:gd name="T14" fmla="*/ 2147483647 w 2878"/>
                  <a:gd name="T15" fmla="*/ 0 h 537"/>
                  <a:gd name="T16" fmla="*/ 2147483647 w 2878"/>
                  <a:gd name="T17" fmla="*/ 0 h 537"/>
                  <a:gd name="T18" fmla="*/ 2147483647 w 2878"/>
                  <a:gd name="T19" fmla="*/ 0 h 537"/>
                  <a:gd name="T20" fmla="*/ 0 w 2878"/>
                  <a:gd name="T21" fmla="*/ 0 h 537"/>
                  <a:gd name="T22" fmla="*/ 0 w 2878"/>
                  <a:gd name="T23" fmla="*/ 0 h 537"/>
                  <a:gd name="T24" fmla="*/ 0 w 2878"/>
                  <a:gd name="T25" fmla="*/ 0 h 537"/>
                  <a:gd name="T26" fmla="*/ 0 w 2878"/>
                  <a:gd name="T27" fmla="*/ 0 h 537"/>
                  <a:gd name="T28" fmla="*/ 0 w 2878"/>
                  <a:gd name="T29" fmla="*/ 0 h 537"/>
                  <a:gd name="T30" fmla="*/ 0 w 2878"/>
                  <a:gd name="T31" fmla="*/ 0 h 537"/>
                  <a:gd name="T32" fmla="*/ 0 w 2878"/>
                  <a:gd name="T33" fmla="*/ 0 h 537"/>
                  <a:gd name="T34" fmla="*/ 0 w 2878"/>
                  <a:gd name="T35" fmla="*/ 0 h 537"/>
                  <a:gd name="T36" fmla="*/ 0 w 2878"/>
                  <a:gd name="T37" fmla="*/ 0 h 537"/>
                  <a:gd name="T38" fmla="*/ 0 w 2878"/>
                  <a:gd name="T39" fmla="*/ 0 h 537"/>
                  <a:gd name="T40" fmla="*/ 0 w 2878"/>
                  <a:gd name="T41" fmla="*/ 0 h 537"/>
                  <a:gd name="T42" fmla="*/ 0 w 2878"/>
                  <a:gd name="T43" fmla="*/ 0 h 537"/>
                  <a:gd name="T44" fmla="*/ 0 w 2878"/>
                  <a:gd name="T45" fmla="*/ 0 h 537"/>
                  <a:gd name="T46" fmla="*/ 0 w 2878"/>
                  <a:gd name="T47" fmla="*/ 0 h 537"/>
                  <a:gd name="T48" fmla="*/ 0 w 2878"/>
                  <a:gd name="T49" fmla="*/ 0 h 537"/>
                  <a:gd name="T50" fmla="*/ 0 w 2878"/>
                  <a:gd name="T51" fmla="*/ 0 h 537"/>
                  <a:gd name="T52" fmla="*/ 0 w 2878"/>
                  <a:gd name="T53" fmla="*/ 0 h 537"/>
                  <a:gd name="T54" fmla="*/ 0 w 2878"/>
                  <a:gd name="T55" fmla="*/ 0 h 537"/>
                  <a:gd name="T56" fmla="*/ 0 w 2878"/>
                  <a:gd name="T57" fmla="*/ 0 h 537"/>
                  <a:gd name="T58" fmla="*/ 0 w 2878"/>
                  <a:gd name="T59" fmla="*/ 0 h 537"/>
                  <a:gd name="T60" fmla="*/ 0 w 2878"/>
                  <a:gd name="T61" fmla="*/ 0 h 537"/>
                  <a:gd name="T62" fmla="*/ 0 w 2878"/>
                  <a:gd name="T63" fmla="*/ 0 h 537"/>
                  <a:gd name="T64" fmla="*/ 0 w 2878"/>
                  <a:gd name="T65" fmla="*/ 0 h 537"/>
                  <a:gd name="T66" fmla="*/ 0 w 2878"/>
                  <a:gd name="T67" fmla="*/ 0 h 537"/>
                  <a:gd name="T68" fmla="*/ 0 w 2878"/>
                  <a:gd name="T69" fmla="*/ 0 h 537"/>
                  <a:gd name="T70" fmla="*/ 0 w 2878"/>
                  <a:gd name="T71" fmla="*/ 0 h 53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78"/>
                  <a:gd name="T109" fmla="*/ 0 h 537"/>
                  <a:gd name="T110" fmla="*/ 2878 w 2878"/>
                  <a:gd name="T111" fmla="*/ 537 h 53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78" h="537">
                    <a:moveTo>
                      <a:pt x="2878" y="0"/>
                    </a:moveTo>
                    <a:lnTo>
                      <a:pt x="2860" y="233"/>
                    </a:lnTo>
                    <a:lnTo>
                      <a:pt x="2767" y="242"/>
                    </a:lnTo>
                    <a:lnTo>
                      <a:pt x="2677" y="250"/>
                    </a:lnTo>
                    <a:lnTo>
                      <a:pt x="2590" y="258"/>
                    </a:lnTo>
                    <a:lnTo>
                      <a:pt x="2505" y="269"/>
                    </a:lnTo>
                    <a:lnTo>
                      <a:pt x="2423" y="278"/>
                    </a:lnTo>
                    <a:lnTo>
                      <a:pt x="2345" y="290"/>
                    </a:lnTo>
                    <a:lnTo>
                      <a:pt x="2267" y="300"/>
                    </a:lnTo>
                    <a:lnTo>
                      <a:pt x="2193" y="313"/>
                    </a:lnTo>
                    <a:lnTo>
                      <a:pt x="2122" y="325"/>
                    </a:lnTo>
                    <a:lnTo>
                      <a:pt x="2051" y="338"/>
                    </a:lnTo>
                    <a:lnTo>
                      <a:pt x="1984" y="352"/>
                    </a:lnTo>
                    <a:lnTo>
                      <a:pt x="1918" y="365"/>
                    </a:lnTo>
                    <a:lnTo>
                      <a:pt x="1855" y="379"/>
                    </a:lnTo>
                    <a:lnTo>
                      <a:pt x="1794" y="393"/>
                    </a:lnTo>
                    <a:lnTo>
                      <a:pt x="1735" y="407"/>
                    </a:lnTo>
                    <a:lnTo>
                      <a:pt x="1678" y="421"/>
                    </a:lnTo>
                    <a:lnTo>
                      <a:pt x="1567" y="445"/>
                    </a:lnTo>
                    <a:lnTo>
                      <a:pt x="1463" y="465"/>
                    </a:lnTo>
                    <a:lnTo>
                      <a:pt x="1364" y="482"/>
                    </a:lnTo>
                    <a:lnTo>
                      <a:pt x="1273" y="498"/>
                    </a:lnTo>
                    <a:lnTo>
                      <a:pt x="1186" y="510"/>
                    </a:lnTo>
                    <a:lnTo>
                      <a:pt x="1105" y="520"/>
                    </a:lnTo>
                    <a:lnTo>
                      <a:pt x="1029" y="528"/>
                    </a:lnTo>
                    <a:lnTo>
                      <a:pt x="957" y="533"/>
                    </a:lnTo>
                    <a:lnTo>
                      <a:pt x="890" y="536"/>
                    </a:lnTo>
                    <a:lnTo>
                      <a:pt x="828" y="537"/>
                    </a:lnTo>
                    <a:lnTo>
                      <a:pt x="769" y="537"/>
                    </a:lnTo>
                    <a:lnTo>
                      <a:pt x="715" y="535"/>
                    </a:lnTo>
                    <a:lnTo>
                      <a:pt x="663" y="532"/>
                    </a:lnTo>
                    <a:lnTo>
                      <a:pt x="615" y="526"/>
                    </a:lnTo>
                    <a:lnTo>
                      <a:pt x="570" y="519"/>
                    </a:lnTo>
                    <a:lnTo>
                      <a:pt x="527" y="510"/>
                    </a:lnTo>
                    <a:lnTo>
                      <a:pt x="487" y="501"/>
                    </a:lnTo>
                    <a:lnTo>
                      <a:pt x="450" y="490"/>
                    </a:lnTo>
                    <a:lnTo>
                      <a:pt x="413" y="479"/>
                    </a:lnTo>
                    <a:lnTo>
                      <a:pt x="379" y="466"/>
                    </a:lnTo>
                    <a:lnTo>
                      <a:pt x="346" y="452"/>
                    </a:lnTo>
                    <a:lnTo>
                      <a:pt x="315" y="438"/>
                    </a:lnTo>
                    <a:lnTo>
                      <a:pt x="283" y="424"/>
                    </a:lnTo>
                    <a:lnTo>
                      <a:pt x="253" y="408"/>
                    </a:lnTo>
                    <a:lnTo>
                      <a:pt x="193" y="377"/>
                    </a:lnTo>
                    <a:lnTo>
                      <a:pt x="132" y="344"/>
                    </a:lnTo>
                    <a:lnTo>
                      <a:pt x="101" y="327"/>
                    </a:lnTo>
                    <a:lnTo>
                      <a:pt x="68" y="312"/>
                    </a:lnTo>
                    <a:lnTo>
                      <a:pt x="35" y="296"/>
                    </a:lnTo>
                    <a:lnTo>
                      <a:pt x="0" y="280"/>
                    </a:lnTo>
                    <a:lnTo>
                      <a:pt x="44" y="287"/>
                    </a:lnTo>
                    <a:lnTo>
                      <a:pt x="85" y="294"/>
                    </a:lnTo>
                    <a:lnTo>
                      <a:pt x="126" y="300"/>
                    </a:lnTo>
                    <a:lnTo>
                      <a:pt x="167" y="305"/>
                    </a:lnTo>
                    <a:lnTo>
                      <a:pt x="206" y="308"/>
                    </a:lnTo>
                    <a:lnTo>
                      <a:pt x="244" y="312"/>
                    </a:lnTo>
                    <a:lnTo>
                      <a:pt x="282" y="314"/>
                    </a:lnTo>
                    <a:lnTo>
                      <a:pt x="318" y="316"/>
                    </a:lnTo>
                    <a:lnTo>
                      <a:pt x="354" y="317"/>
                    </a:lnTo>
                    <a:lnTo>
                      <a:pt x="389" y="316"/>
                    </a:lnTo>
                    <a:lnTo>
                      <a:pt x="423" y="316"/>
                    </a:lnTo>
                    <a:lnTo>
                      <a:pt x="457" y="314"/>
                    </a:lnTo>
                    <a:lnTo>
                      <a:pt x="490" y="312"/>
                    </a:lnTo>
                    <a:lnTo>
                      <a:pt x="521" y="310"/>
                    </a:lnTo>
                    <a:lnTo>
                      <a:pt x="553" y="306"/>
                    </a:lnTo>
                    <a:lnTo>
                      <a:pt x="584" y="301"/>
                    </a:lnTo>
                    <a:lnTo>
                      <a:pt x="644" y="293"/>
                    </a:lnTo>
                    <a:lnTo>
                      <a:pt x="701" y="281"/>
                    </a:lnTo>
                    <a:lnTo>
                      <a:pt x="756" y="269"/>
                    </a:lnTo>
                    <a:lnTo>
                      <a:pt x="809" y="254"/>
                    </a:lnTo>
                    <a:lnTo>
                      <a:pt x="861" y="239"/>
                    </a:lnTo>
                    <a:lnTo>
                      <a:pt x="911" y="223"/>
                    </a:lnTo>
                    <a:lnTo>
                      <a:pt x="959" y="205"/>
                    </a:lnTo>
                    <a:lnTo>
                      <a:pt x="1006" y="188"/>
                    </a:lnTo>
                    <a:lnTo>
                      <a:pt x="2878" y="0"/>
                    </a:lnTo>
                    <a:close/>
                  </a:path>
                </a:pathLst>
              </a:custGeom>
              <a:solidFill>
                <a:srgbClr val="009240"/>
              </a:solidFill>
              <a:ln w="9525">
                <a:solidFill>
                  <a:schemeClr val="tx1"/>
                </a:solidFill>
                <a:round/>
                <a:headEnd/>
                <a:tailEnd/>
              </a:ln>
            </p:spPr>
            <p:txBody>
              <a:bodyPr/>
              <a:lstStyle/>
              <a:p>
                <a:pPr eaLnBrk="1" hangingPunct="1"/>
                <a:endParaRPr lang="pt-BR" u="none"/>
              </a:p>
            </p:txBody>
          </p:sp>
        </p:grpSp>
        <p:sp>
          <p:nvSpPr>
            <p:cNvPr id="460286" name="Rectangle 50"/>
            <p:cNvSpPr>
              <a:spLocks noChangeArrowheads="1"/>
            </p:cNvSpPr>
            <p:nvPr/>
          </p:nvSpPr>
          <p:spPr bwMode="auto">
            <a:xfrm>
              <a:off x="5056081" y="3276599"/>
              <a:ext cx="339837" cy="215444"/>
            </a:xfrm>
            <a:prstGeom prst="rect">
              <a:avLst/>
            </a:prstGeom>
            <a:noFill/>
            <a:ln w="9525">
              <a:noFill/>
              <a:miter lim="800000"/>
              <a:headEnd/>
              <a:tailEnd/>
            </a:ln>
          </p:spPr>
          <p:txBody>
            <a:bodyPr wrap="none" lIns="0" tIns="0" rIns="0" bIns="0">
              <a:spAutoFit/>
            </a:bodyPr>
            <a:lstStyle/>
            <a:p>
              <a:pPr algn="ctr"/>
              <a:r>
                <a:rPr lang="en-US" sz="1400" b="1" u="none">
                  <a:solidFill>
                    <a:srgbClr val="FFFFFF"/>
                  </a:solidFill>
                </a:rPr>
                <a:t>CD3 </a:t>
              </a:r>
              <a:endParaRPr lang="en-US" sz="1400" b="1" u="none"/>
            </a:p>
          </p:txBody>
        </p:sp>
        <p:sp>
          <p:nvSpPr>
            <p:cNvPr id="460287" name="Rectangle 51"/>
            <p:cNvSpPr>
              <a:spLocks noChangeArrowheads="1"/>
            </p:cNvSpPr>
            <p:nvPr/>
          </p:nvSpPr>
          <p:spPr bwMode="auto">
            <a:xfrm>
              <a:off x="4714876" y="3213556"/>
              <a:ext cx="279756" cy="215444"/>
            </a:xfrm>
            <a:prstGeom prst="rect">
              <a:avLst/>
            </a:prstGeom>
            <a:noFill/>
            <a:ln w="9525">
              <a:noFill/>
              <a:miter lim="800000"/>
              <a:headEnd/>
              <a:tailEnd/>
            </a:ln>
          </p:spPr>
          <p:txBody>
            <a:bodyPr wrap="none" lIns="0" tIns="0" rIns="0" bIns="0">
              <a:spAutoFit/>
            </a:bodyPr>
            <a:lstStyle/>
            <a:p>
              <a:pPr algn="r"/>
              <a:r>
                <a:rPr lang="en-US" sz="1400" b="1" u="none">
                  <a:solidFill>
                    <a:srgbClr val="FFFFFF"/>
                  </a:solidFill>
                </a:rPr>
                <a:t>TCR</a:t>
              </a:r>
              <a:endParaRPr lang="en-US" sz="1400" b="1" u="none"/>
            </a:p>
          </p:txBody>
        </p:sp>
        <p:sp>
          <p:nvSpPr>
            <p:cNvPr id="460288" name="Rectangle 45"/>
            <p:cNvSpPr>
              <a:spLocks noChangeArrowheads="1"/>
            </p:cNvSpPr>
            <p:nvPr/>
          </p:nvSpPr>
          <p:spPr bwMode="auto">
            <a:xfrm>
              <a:off x="3941198" y="3213556"/>
              <a:ext cx="365486" cy="215444"/>
            </a:xfrm>
            <a:prstGeom prst="rect">
              <a:avLst/>
            </a:prstGeom>
            <a:noFill/>
            <a:ln w="9525">
              <a:noFill/>
              <a:miter lim="800000"/>
              <a:headEnd/>
              <a:tailEnd/>
            </a:ln>
          </p:spPr>
          <p:txBody>
            <a:bodyPr wrap="none" lIns="0" tIns="0" rIns="0" bIns="0">
              <a:spAutoFit/>
            </a:bodyPr>
            <a:lstStyle/>
            <a:p>
              <a:pPr algn="ctr"/>
              <a:r>
                <a:rPr lang="en-US" sz="1400" b="1" u="none">
                  <a:solidFill>
                    <a:srgbClr val="FFFFFF"/>
                  </a:solidFill>
                </a:rPr>
                <a:t>MHC</a:t>
              </a:r>
              <a:endParaRPr lang="en-US" sz="1400" b="1" u="none"/>
            </a:p>
          </p:txBody>
        </p:sp>
      </p:grpSp>
      <p:sp>
        <p:nvSpPr>
          <p:cNvPr id="460289" name="Text Box 2"/>
          <p:cNvSpPr txBox="1">
            <a:spLocks noChangeArrowheads="1"/>
          </p:cNvSpPr>
          <p:nvPr/>
        </p:nvSpPr>
        <p:spPr bwMode="auto">
          <a:xfrm>
            <a:off x="1046163" y="404813"/>
            <a:ext cx="7051675" cy="431800"/>
          </a:xfrm>
          <a:prstGeom prst="rect">
            <a:avLst/>
          </a:prstGeom>
          <a:noFill/>
          <a:ln w="9525">
            <a:noFill/>
            <a:miter lim="800000"/>
            <a:headEnd/>
            <a:tailEnd/>
          </a:ln>
        </p:spPr>
        <p:txBody>
          <a:bodyPr wrap="none" anchor="ctr">
            <a:spAutoFit/>
          </a:bodyPr>
          <a:lstStyle/>
          <a:p>
            <a:pPr algn="ctr" eaLnBrk="1" hangingPunct="1"/>
            <a:r>
              <a:rPr lang="pt-BR" sz="2200" b="1" u="none">
                <a:solidFill>
                  <a:srgbClr val="000000"/>
                </a:solidFill>
                <a:cs typeface="Arial" charset="0"/>
              </a:rPr>
              <a:t>CÉLULA  APRESENTADORA  –  LINFÓCITO T CD4+</a:t>
            </a:r>
          </a:p>
        </p:txBody>
      </p:sp>
      <p:sp>
        <p:nvSpPr>
          <p:cNvPr id="460290"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wipe dir="d"/>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1826" name="Rounded Rectangle 233"/>
          <p:cNvSpPr>
            <a:spLocks noChangeArrowheads="1"/>
          </p:cNvSpPr>
          <p:nvPr/>
        </p:nvSpPr>
        <p:spPr bwMode="auto">
          <a:xfrm>
            <a:off x="395288" y="1249363"/>
            <a:ext cx="8351837" cy="4714875"/>
          </a:xfrm>
          <a:prstGeom prst="roundRect">
            <a:avLst>
              <a:gd name="adj" fmla="val 5352"/>
            </a:avLst>
          </a:prstGeom>
          <a:solidFill>
            <a:srgbClr val="000066"/>
          </a:solidFill>
          <a:ln w="9525" algn="ctr">
            <a:solidFill>
              <a:schemeClr val="accent1"/>
            </a:solidFill>
            <a:round/>
            <a:headEnd/>
            <a:tailEnd/>
          </a:ln>
        </p:spPr>
        <p:txBody>
          <a:bodyPr wrap="none"/>
          <a:lstStyle/>
          <a:p>
            <a:pPr eaLnBrk="1" hangingPunct="1"/>
            <a:endParaRPr lang="pt-BR" u="none"/>
          </a:p>
        </p:txBody>
      </p:sp>
      <p:grpSp>
        <p:nvGrpSpPr>
          <p:cNvPr id="2" name="Group 1314"/>
          <p:cNvGrpSpPr>
            <a:grpSpLocks/>
          </p:cNvGrpSpPr>
          <p:nvPr/>
        </p:nvGrpSpPr>
        <p:grpSpPr bwMode="auto">
          <a:xfrm>
            <a:off x="7239000" y="4202113"/>
            <a:ext cx="792163" cy="1663700"/>
            <a:chOff x="4242" y="3013"/>
            <a:chExt cx="499" cy="1048"/>
          </a:xfrm>
        </p:grpSpPr>
        <p:sp>
          <p:nvSpPr>
            <p:cNvPr id="461828" name="Freeform 1315"/>
            <p:cNvSpPr>
              <a:spLocks noEditPoints="1"/>
            </p:cNvSpPr>
            <p:nvPr/>
          </p:nvSpPr>
          <p:spPr bwMode="auto">
            <a:xfrm>
              <a:off x="4264" y="3248"/>
              <a:ext cx="108" cy="200"/>
            </a:xfrm>
            <a:custGeom>
              <a:avLst/>
              <a:gdLst>
                <a:gd name="T0" fmla="*/ 0 w 324"/>
                <a:gd name="T1" fmla="*/ 0 h 600"/>
                <a:gd name="T2" fmla="*/ 0 w 324"/>
                <a:gd name="T3" fmla="*/ 0 h 600"/>
                <a:gd name="T4" fmla="*/ 0 w 324"/>
                <a:gd name="T5" fmla="*/ 0 h 600"/>
                <a:gd name="T6" fmla="*/ 0 w 324"/>
                <a:gd name="T7" fmla="*/ 0 h 600"/>
                <a:gd name="T8" fmla="*/ 0 w 324"/>
                <a:gd name="T9" fmla="*/ 0 h 600"/>
                <a:gd name="T10" fmla="*/ 0 w 324"/>
                <a:gd name="T11" fmla="*/ 0 h 600"/>
                <a:gd name="T12" fmla="*/ 0 w 324"/>
                <a:gd name="T13" fmla="*/ 0 h 600"/>
                <a:gd name="T14" fmla="*/ 0 w 324"/>
                <a:gd name="T15" fmla="*/ 0 h 600"/>
                <a:gd name="T16" fmla="*/ 0 w 324"/>
                <a:gd name="T17" fmla="*/ 0 h 600"/>
                <a:gd name="T18" fmla="*/ 0 w 324"/>
                <a:gd name="T19" fmla="*/ 0 h 600"/>
                <a:gd name="T20" fmla="*/ 0 w 324"/>
                <a:gd name="T21" fmla="*/ 0 h 600"/>
                <a:gd name="T22" fmla="*/ 0 w 324"/>
                <a:gd name="T23" fmla="*/ 0 h 600"/>
                <a:gd name="T24" fmla="*/ 0 w 324"/>
                <a:gd name="T25" fmla="*/ 0 h 600"/>
                <a:gd name="T26" fmla="*/ 0 w 324"/>
                <a:gd name="T27" fmla="*/ 0 h 600"/>
                <a:gd name="T28" fmla="*/ 0 w 324"/>
                <a:gd name="T29" fmla="*/ 0 h 600"/>
                <a:gd name="T30" fmla="*/ 0 w 324"/>
                <a:gd name="T31" fmla="*/ 0 h 600"/>
                <a:gd name="T32" fmla="*/ 0 w 324"/>
                <a:gd name="T33" fmla="*/ 0 h 600"/>
                <a:gd name="T34" fmla="*/ 0 w 324"/>
                <a:gd name="T35" fmla="*/ 0 h 600"/>
                <a:gd name="T36" fmla="*/ 0 w 324"/>
                <a:gd name="T37" fmla="*/ 0 h 600"/>
                <a:gd name="T38" fmla="*/ 0 w 324"/>
                <a:gd name="T39" fmla="*/ 0 h 600"/>
                <a:gd name="T40" fmla="*/ 0 w 324"/>
                <a:gd name="T41" fmla="*/ 0 h 600"/>
                <a:gd name="T42" fmla="*/ 0 w 324"/>
                <a:gd name="T43" fmla="*/ 0 h 600"/>
                <a:gd name="T44" fmla="*/ 0 w 324"/>
                <a:gd name="T45" fmla="*/ 0 h 600"/>
                <a:gd name="T46" fmla="*/ 0 w 324"/>
                <a:gd name="T47" fmla="*/ 0 h 600"/>
                <a:gd name="T48" fmla="*/ 0 w 324"/>
                <a:gd name="T49" fmla="*/ 0 h 600"/>
                <a:gd name="T50" fmla="*/ 0 w 324"/>
                <a:gd name="T51" fmla="*/ 0 h 600"/>
                <a:gd name="T52" fmla="*/ 0 w 324"/>
                <a:gd name="T53" fmla="*/ 0 h 600"/>
                <a:gd name="T54" fmla="*/ 0 w 324"/>
                <a:gd name="T55" fmla="*/ 0 h 600"/>
                <a:gd name="T56" fmla="*/ 0 w 324"/>
                <a:gd name="T57" fmla="*/ 0 h 600"/>
                <a:gd name="T58" fmla="*/ 0 w 324"/>
                <a:gd name="T59" fmla="*/ 0 h 600"/>
                <a:gd name="T60" fmla="*/ 0 w 324"/>
                <a:gd name="T61" fmla="*/ 0 h 600"/>
                <a:gd name="T62" fmla="*/ 0 w 324"/>
                <a:gd name="T63" fmla="*/ 0 h 600"/>
                <a:gd name="T64" fmla="*/ 0 w 324"/>
                <a:gd name="T65" fmla="*/ 0 h 600"/>
                <a:gd name="T66" fmla="*/ 0 w 324"/>
                <a:gd name="T67" fmla="*/ 0 h 600"/>
                <a:gd name="T68" fmla="*/ 0 w 324"/>
                <a:gd name="T69" fmla="*/ 0 h 600"/>
                <a:gd name="T70" fmla="*/ 0 w 324"/>
                <a:gd name="T71" fmla="*/ 0 h 600"/>
                <a:gd name="T72" fmla="*/ 0 w 324"/>
                <a:gd name="T73" fmla="*/ 0 h 600"/>
                <a:gd name="T74" fmla="*/ 0 w 324"/>
                <a:gd name="T75" fmla="*/ 0 h 600"/>
                <a:gd name="T76" fmla="*/ 0 w 324"/>
                <a:gd name="T77" fmla="*/ 0 h 600"/>
                <a:gd name="T78" fmla="*/ 0 w 324"/>
                <a:gd name="T79" fmla="*/ 0 h 600"/>
                <a:gd name="T80" fmla="*/ 0 w 324"/>
                <a:gd name="T81" fmla="*/ 0 h 600"/>
                <a:gd name="T82" fmla="*/ 0 w 324"/>
                <a:gd name="T83" fmla="*/ 0 h 600"/>
                <a:gd name="T84" fmla="*/ 0 w 324"/>
                <a:gd name="T85" fmla="*/ 0 h 600"/>
                <a:gd name="T86" fmla="*/ 0 w 324"/>
                <a:gd name="T87" fmla="*/ 0 h 600"/>
                <a:gd name="T88" fmla="*/ 0 w 324"/>
                <a:gd name="T89" fmla="*/ 0 h 600"/>
                <a:gd name="T90" fmla="*/ 0 w 324"/>
                <a:gd name="T91" fmla="*/ 0 h 600"/>
                <a:gd name="T92" fmla="*/ 0 w 324"/>
                <a:gd name="T93" fmla="*/ 0 h 600"/>
                <a:gd name="T94" fmla="*/ 0 w 324"/>
                <a:gd name="T95" fmla="*/ 0 h 600"/>
                <a:gd name="T96" fmla="*/ 0 w 324"/>
                <a:gd name="T97" fmla="*/ 0 h 600"/>
                <a:gd name="T98" fmla="*/ 0 w 324"/>
                <a:gd name="T99" fmla="*/ 0 h 600"/>
                <a:gd name="T100" fmla="*/ 0 w 324"/>
                <a:gd name="T101" fmla="*/ 0 h 6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4"/>
                <a:gd name="T154" fmla="*/ 0 h 600"/>
                <a:gd name="T155" fmla="*/ 324 w 324"/>
                <a:gd name="T156" fmla="*/ 600 h 6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4" h="600">
                  <a:moveTo>
                    <a:pt x="0" y="0"/>
                  </a:moveTo>
                  <a:lnTo>
                    <a:pt x="0" y="7"/>
                  </a:lnTo>
                  <a:lnTo>
                    <a:pt x="0" y="17"/>
                  </a:lnTo>
                  <a:lnTo>
                    <a:pt x="0" y="26"/>
                  </a:lnTo>
                  <a:lnTo>
                    <a:pt x="2" y="36"/>
                  </a:lnTo>
                  <a:lnTo>
                    <a:pt x="2" y="45"/>
                  </a:lnTo>
                  <a:lnTo>
                    <a:pt x="2" y="54"/>
                  </a:lnTo>
                  <a:lnTo>
                    <a:pt x="3" y="61"/>
                  </a:lnTo>
                  <a:lnTo>
                    <a:pt x="3" y="70"/>
                  </a:lnTo>
                  <a:lnTo>
                    <a:pt x="13" y="73"/>
                  </a:lnTo>
                  <a:lnTo>
                    <a:pt x="9" y="55"/>
                  </a:lnTo>
                  <a:lnTo>
                    <a:pt x="6" y="37"/>
                  </a:lnTo>
                  <a:lnTo>
                    <a:pt x="3" y="19"/>
                  </a:lnTo>
                  <a:lnTo>
                    <a:pt x="0" y="0"/>
                  </a:lnTo>
                  <a:close/>
                  <a:moveTo>
                    <a:pt x="65" y="241"/>
                  </a:moveTo>
                  <a:lnTo>
                    <a:pt x="65" y="242"/>
                  </a:lnTo>
                  <a:lnTo>
                    <a:pt x="50" y="261"/>
                  </a:lnTo>
                  <a:lnTo>
                    <a:pt x="60" y="285"/>
                  </a:lnTo>
                  <a:lnTo>
                    <a:pt x="71" y="309"/>
                  </a:lnTo>
                  <a:lnTo>
                    <a:pt x="83" y="332"/>
                  </a:lnTo>
                  <a:lnTo>
                    <a:pt x="95" y="354"/>
                  </a:lnTo>
                  <a:lnTo>
                    <a:pt x="108" y="377"/>
                  </a:lnTo>
                  <a:lnTo>
                    <a:pt x="122" y="398"/>
                  </a:lnTo>
                  <a:lnTo>
                    <a:pt x="137" y="419"/>
                  </a:lnTo>
                  <a:lnTo>
                    <a:pt x="150" y="440"/>
                  </a:lnTo>
                  <a:lnTo>
                    <a:pt x="167" y="461"/>
                  </a:lnTo>
                  <a:lnTo>
                    <a:pt x="184" y="479"/>
                  </a:lnTo>
                  <a:lnTo>
                    <a:pt x="201" y="497"/>
                  </a:lnTo>
                  <a:lnTo>
                    <a:pt x="219" y="516"/>
                  </a:lnTo>
                  <a:lnTo>
                    <a:pt x="238" y="533"/>
                  </a:lnTo>
                  <a:lnTo>
                    <a:pt x="257" y="549"/>
                  </a:lnTo>
                  <a:lnTo>
                    <a:pt x="276" y="566"/>
                  </a:lnTo>
                  <a:lnTo>
                    <a:pt x="296" y="580"/>
                  </a:lnTo>
                  <a:lnTo>
                    <a:pt x="317" y="596"/>
                  </a:lnTo>
                  <a:lnTo>
                    <a:pt x="324" y="600"/>
                  </a:lnTo>
                  <a:lnTo>
                    <a:pt x="304" y="581"/>
                  </a:lnTo>
                  <a:lnTo>
                    <a:pt x="284" y="562"/>
                  </a:lnTo>
                  <a:lnTo>
                    <a:pt x="264" y="543"/>
                  </a:lnTo>
                  <a:lnTo>
                    <a:pt x="244" y="523"/>
                  </a:lnTo>
                  <a:lnTo>
                    <a:pt x="226" y="501"/>
                  </a:lnTo>
                  <a:lnTo>
                    <a:pt x="208" y="480"/>
                  </a:lnTo>
                  <a:lnTo>
                    <a:pt x="191" y="458"/>
                  </a:lnTo>
                  <a:lnTo>
                    <a:pt x="174" y="436"/>
                  </a:lnTo>
                  <a:lnTo>
                    <a:pt x="158" y="413"/>
                  </a:lnTo>
                  <a:lnTo>
                    <a:pt x="143" y="390"/>
                  </a:lnTo>
                  <a:lnTo>
                    <a:pt x="128" y="366"/>
                  </a:lnTo>
                  <a:lnTo>
                    <a:pt x="115" y="343"/>
                  </a:lnTo>
                  <a:lnTo>
                    <a:pt x="101" y="317"/>
                  </a:lnTo>
                  <a:lnTo>
                    <a:pt x="88" y="292"/>
                  </a:lnTo>
                  <a:lnTo>
                    <a:pt x="76" y="267"/>
                  </a:lnTo>
                  <a:lnTo>
                    <a:pt x="65" y="241"/>
                  </a:lnTo>
                  <a:close/>
                </a:path>
              </a:pathLst>
            </a:custGeom>
            <a:solidFill>
              <a:srgbClr val="774B73"/>
            </a:solidFill>
            <a:ln w="9525">
              <a:noFill/>
              <a:round/>
              <a:headEnd/>
              <a:tailEnd/>
            </a:ln>
          </p:spPr>
          <p:txBody>
            <a:bodyPr anchor="ctr"/>
            <a:lstStyle/>
            <a:p>
              <a:pPr algn="ctr" eaLnBrk="1" hangingPunct="1"/>
              <a:endParaRPr lang="pt-BR" sz="1400" u="none">
                <a:solidFill>
                  <a:srgbClr val="000000"/>
                </a:solidFill>
              </a:endParaRPr>
            </a:p>
          </p:txBody>
        </p:sp>
        <p:sp>
          <p:nvSpPr>
            <p:cNvPr id="461829" name="Freeform 1316"/>
            <p:cNvSpPr>
              <a:spLocks noEditPoints="1"/>
            </p:cNvSpPr>
            <p:nvPr/>
          </p:nvSpPr>
          <p:spPr bwMode="auto">
            <a:xfrm>
              <a:off x="4264" y="3194"/>
              <a:ext cx="151" cy="275"/>
            </a:xfrm>
            <a:custGeom>
              <a:avLst/>
              <a:gdLst>
                <a:gd name="T0" fmla="*/ 0 w 453"/>
                <a:gd name="T1" fmla="*/ 0 h 825"/>
                <a:gd name="T2" fmla="*/ 0 w 453"/>
                <a:gd name="T3" fmla="*/ 0 h 825"/>
                <a:gd name="T4" fmla="*/ 0 w 453"/>
                <a:gd name="T5" fmla="*/ 0 h 825"/>
                <a:gd name="T6" fmla="*/ 0 w 453"/>
                <a:gd name="T7" fmla="*/ 0 h 825"/>
                <a:gd name="T8" fmla="*/ 0 w 453"/>
                <a:gd name="T9" fmla="*/ 0 h 825"/>
                <a:gd name="T10" fmla="*/ 0 w 453"/>
                <a:gd name="T11" fmla="*/ 0 h 825"/>
                <a:gd name="T12" fmla="*/ 0 w 453"/>
                <a:gd name="T13" fmla="*/ 0 h 825"/>
                <a:gd name="T14" fmla="*/ 0 w 453"/>
                <a:gd name="T15" fmla="*/ 0 h 825"/>
                <a:gd name="T16" fmla="*/ 0 w 453"/>
                <a:gd name="T17" fmla="*/ 0 h 825"/>
                <a:gd name="T18" fmla="*/ 0 w 453"/>
                <a:gd name="T19" fmla="*/ 0 h 825"/>
                <a:gd name="T20" fmla="*/ 0 w 453"/>
                <a:gd name="T21" fmla="*/ 0 h 825"/>
                <a:gd name="T22" fmla="*/ 0 w 453"/>
                <a:gd name="T23" fmla="*/ 0 h 825"/>
                <a:gd name="T24" fmla="*/ 0 w 453"/>
                <a:gd name="T25" fmla="*/ 0 h 825"/>
                <a:gd name="T26" fmla="*/ 0 w 453"/>
                <a:gd name="T27" fmla="*/ 0 h 825"/>
                <a:gd name="T28" fmla="*/ 0 w 453"/>
                <a:gd name="T29" fmla="*/ 0 h 825"/>
                <a:gd name="T30" fmla="*/ 0 w 453"/>
                <a:gd name="T31" fmla="*/ 0 h 825"/>
                <a:gd name="T32" fmla="*/ 0 w 453"/>
                <a:gd name="T33" fmla="*/ 0 h 825"/>
                <a:gd name="T34" fmla="*/ 0 w 453"/>
                <a:gd name="T35" fmla="*/ 0 h 825"/>
                <a:gd name="T36" fmla="*/ 0 w 453"/>
                <a:gd name="T37" fmla="*/ 0 h 825"/>
                <a:gd name="T38" fmla="*/ 0 w 453"/>
                <a:gd name="T39" fmla="*/ 0 h 825"/>
                <a:gd name="T40" fmla="*/ 0 w 453"/>
                <a:gd name="T41" fmla="*/ 0 h 825"/>
                <a:gd name="T42" fmla="*/ 0 w 453"/>
                <a:gd name="T43" fmla="*/ 0 h 825"/>
                <a:gd name="T44" fmla="*/ 0 w 453"/>
                <a:gd name="T45" fmla="*/ 0 h 825"/>
                <a:gd name="T46" fmla="*/ 0 w 453"/>
                <a:gd name="T47" fmla="*/ 0 h 825"/>
                <a:gd name="T48" fmla="*/ 0 w 453"/>
                <a:gd name="T49" fmla="*/ 0 h 825"/>
                <a:gd name="T50" fmla="*/ 0 w 453"/>
                <a:gd name="T51" fmla="*/ 0 h 825"/>
                <a:gd name="T52" fmla="*/ 0 w 453"/>
                <a:gd name="T53" fmla="*/ 0 h 825"/>
                <a:gd name="T54" fmla="*/ 0 w 453"/>
                <a:gd name="T55" fmla="*/ 0 h 825"/>
                <a:gd name="T56" fmla="*/ 0 w 453"/>
                <a:gd name="T57" fmla="*/ 0 h 825"/>
                <a:gd name="T58" fmla="*/ 0 w 453"/>
                <a:gd name="T59" fmla="*/ 0 h 825"/>
                <a:gd name="T60" fmla="*/ 0 w 453"/>
                <a:gd name="T61" fmla="*/ 0 h 825"/>
                <a:gd name="T62" fmla="*/ 0 w 453"/>
                <a:gd name="T63" fmla="*/ 0 h 825"/>
                <a:gd name="T64" fmla="*/ 0 w 453"/>
                <a:gd name="T65" fmla="*/ 0 h 825"/>
                <a:gd name="T66" fmla="*/ 0 w 453"/>
                <a:gd name="T67" fmla="*/ 0 h 825"/>
                <a:gd name="T68" fmla="*/ 0 w 453"/>
                <a:gd name="T69" fmla="*/ 0 h 82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3"/>
                <a:gd name="T106" fmla="*/ 0 h 825"/>
                <a:gd name="T107" fmla="*/ 453 w 453"/>
                <a:gd name="T108" fmla="*/ 825 h 82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3" h="825">
                  <a:moveTo>
                    <a:pt x="17" y="0"/>
                  </a:moveTo>
                  <a:lnTo>
                    <a:pt x="14" y="20"/>
                  </a:lnTo>
                  <a:lnTo>
                    <a:pt x="8" y="53"/>
                  </a:lnTo>
                  <a:lnTo>
                    <a:pt x="3" y="88"/>
                  </a:lnTo>
                  <a:lnTo>
                    <a:pt x="0" y="126"/>
                  </a:lnTo>
                  <a:lnTo>
                    <a:pt x="0" y="162"/>
                  </a:lnTo>
                  <a:lnTo>
                    <a:pt x="0" y="169"/>
                  </a:lnTo>
                  <a:lnTo>
                    <a:pt x="0" y="179"/>
                  </a:lnTo>
                  <a:lnTo>
                    <a:pt x="0" y="188"/>
                  </a:lnTo>
                  <a:lnTo>
                    <a:pt x="2" y="198"/>
                  </a:lnTo>
                  <a:lnTo>
                    <a:pt x="2" y="207"/>
                  </a:lnTo>
                  <a:lnTo>
                    <a:pt x="2" y="216"/>
                  </a:lnTo>
                  <a:lnTo>
                    <a:pt x="3" y="223"/>
                  </a:lnTo>
                  <a:lnTo>
                    <a:pt x="3" y="232"/>
                  </a:lnTo>
                  <a:lnTo>
                    <a:pt x="24" y="238"/>
                  </a:lnTo>
                  <a:lnTo>
                    <a:pt x="41" y="244"/>
                  </a:lnTo>
                  <a:lnTo>
                    <a:pt x="36" y="219"/>
                  </a:lnTo>
                  <a:lnTo>
                    <a:pt x="31" y="194"/>
                  </a:lnTo>
                  <a:lnTo>
                    <a:pt x="27" y="167"/>
                  </a:lnTo>
                  <a:lnTo>
                    <a:pt x="24" y="141"/>
                  </a:lnTo>
                  <a:lnTo>
                    <a:pt x="21" y="115"/>
                  </a:lnTo>
                  <a:lnTo>
                    <a:pt x="18" y="88"/>
                  </a:lnTo>
                  <a:lnTo>
                    <a:pt x="17" y="61"/>
                  </a:lnTo>
                  <a:lnTo>
                    <a:pt x="17" y="34"/>
                  </a:lnTo>
                  <a:lnTo>
                    <a:pt x="17" y="26"/>
                  </a:lnTo>
                  <a:lnTo>
                    <a:pt x="17" y="18"/>
                  </a:lnTo>
                  <a:lnTo>
                    <a:pt x="17" y="9"/>
                  </a:lnTo>
                  <a:lnTo>
                    <a:pt x="17" y="0"/>
                  </a:lnTo>
                  <a:close/>
                  <a:moveTo>
                    <a:pt x="82" y="377"/>
                  </a:moveTo>
                  <a:lnTo>
                    <a:pt x="75" y="387"/>
                  </a:lnTo>
                  <a:lnTo>
                    <a:pt x="65" y="404"/>
                  </a:lnTo>
                  <a:lnTo>
                    <a:pt x="50" y="423"/>
                  </a:lnTo>
                  <a:lnTo>
                    <a:pt x="60" y="447"/>
                  </a:lnTo>
                  <a:lnTo>
                    <a:pt x="71" y="471"/>
                  </a:lnTo>
                  <a:lnTo>
                    <a:pt x="83" y="494"/>
                  </a:lnTo>
                  <a:lnTo>
                    <a:pt x="95" y="516"/>
                  </a:lnTo>
                  <a:lnTo>
                    <a:pt x="108" y="539"/>
                  </a:lnTo>
                  <a:lnTo>
                    <a:pt x="122" y="560"/>
                  </a:lnTo>
                  <a:lnTo>
                    <a:pt x="137" y="581"/>
                  </a:lnTo>
                  <a:lnTo>
                    <a:pt x="150" y="602"/>
                  </a:lnTo>
                  <a:lnTo>
                    <a:pt x="167" y="623"/>
                  </a:lnTo>
                  <a:lnTo>
                    <a:pt x="184" y="641"/>
                  </a:lnTo>
                  <a:lnTo>
                    <a:pt x="201" y="659"/>
                  </a:lnTo>
                  <a:lnTo>
                    <a:pt x="219" y="678"/>
                  </a:lnTo>
                  <a:lnTo>
                    <a:pt x="238" y="695"/>
                  </a:lnTo>
                  <a:lnTo>
                    <a:pt x="257" y="711"/>
                  </a:lnTo>
                  <a:lnTo>
                    <a:pt x="276" y="728"/>
                  </a:lnTo>
                  <a:lnTo>
                    <a:pt x="296" y="742"/>
                  </a:lnTo>
                  <a:lnTo>
                    <a:pt x="317" y="758"/>
                  </a:lnTo>
                  <a:lnTo>
                    <a:pt x="338" y="771"/>
                  </a:lnTo>
                  <a:lnTo>
                    <a:pt x="360" y="783"/>
                  </a:lnTo>
                  <a:lnTo>
                    <a:pt x="383" y="795"/>
                  </a:lnTo>
                  <a:lnTo>
                    <a:pt x="406" y="806"/>
                  </a:lnTo>
                  <a:lnTo>
                    <a:pt x="429" y="817"/>
                  </a:lnTo>
                  <a:lnTo>
                    <a:pt x="453" y="825"/>
                  </a:lnTo>
                  <a:lnTo>
                    <a:pt x="421" y="805"/>
                  </a:lnTo>
                  <a:lnTo>
                    <a:pt x="392" y="784"/>
                  </a:lnTo>
                  <a:lnTo>
                    <a:pt x="363" y="761"/>
                  </a:lnTo>
                  <a:lnTo>
                    <a:pt x="334" y="737"/>
                  </a:lnTo>
                  <a:lnTo>
                    <a:pt x="307" y="712"/>
                  </a:lnTo>
                  <a:lnTo>
                    <a:pt x="282" y="686"/>
                  </a:lnTo>
                  <a:lnTo>
                    <a:pt x="256" y="659"/>
                  </a:lnTo>
                  <a:lnTo>
                    <a:pt x="232" y="631"/>
                  </a:lnTo>
                  <a:lnTo>
                    <a:pt x="209" y="603"/>
                  </a:lnTo>
                  <a:lnTo>
                    <a:pt x="188" y="572"/>
                  </a:lnTo>
                  <a:lnTo>
                    <a:pt x="166" y="542"/>
                  </a:lnTo>
                  <a:lnTo>
                    <a:pt x="147" y="511"/>
                  </a:lnTo>
                  <a:lnTo>
                    <a:pt x="129" y="478"/>
                  </a:lnTo>
                  <a:lnTo>
                    <a:pt x="112" y="445"/>
                  </a:lnTo>
                  <a:lnTo>
                    <a:pt x="96" y="411"/>
                  </a:lnTo>
                  <a:lnTo>
                    <a:pt x="82" y="377"/>
                  </a:lnTo>
                  <a:close/>
                </a:path>
              </a:pathLst>
            </a:custGeom>
            <a:solidFill>
              <a:srgbClr val="794B73"/>
            </a:solidFill>
            <a:ln w="9525">
              <a:noFill/>
              <a:round/>
              <a:headEnd/>
              <a:tailEnd/>
            </a:ln>
          </p:spPr>
          <p:txBody>
            <a:bodyPr anchor="ctr"/>
            <a:lstStyle/>
            <a:p>
              <a:pPr algn="ctr" eaLnBrk="1" hangingPunct="1"/>
              <a:endParaRPr lang="pt-BR" sz="1400" u="none">
                <a:solidFill>
                  <a:srgbClr val="000000"/>
                </a:solidFill>
              </a:endParaRPr>
            </a:p>
          </p:txBody>
        </p:sp>
        <p:sp>
          <p:nvSpPr>
            <p:cNvPr id="461830" name="Freeform 1317"/>
            <p:cNvSpPr>
              <a:spLocks noEditPoints="1"/>
            </p:cNvSpPr>
            <p:nvPr/>
          </p:nvSpPr>
          <p:spPr bwMode="auto">
            <a:xfrm>
              <a:off x="4264" y="3156"/>
              <a:ext cx="185" cy="323"/>
            </a:xfrm>
            <a:custGeom>
              <a:avLst/>
              <a:gdLst>
                <a:gd name="T0" fmla="*/ 0 w 555"/>
                <a:gd name="T1" fmla="*/ 0 h 968"/>
                <a:gd name="T2" fmla="*/ 0 w 555"/>
                <a:gd name="T3" fmla="*/ 0 h 968"/>
                <a:gd name="T4" fmla="*/ 0 w 555"/>
                <a:gd name="T5" fmla="*/ 0 h 968"/>
                <a:gd name="T6" fmla="*/ 0 w 555"/>
                <a:gd name="T7" fmla="*/ 0 h 968"/>
                <a:gd name="T8" fmla="*/ 0 w 555"/>
                <a:gd name="T9" fmla="*/ 0 h 968"/>
                <a:gd name="T10" fmla="*/ 0 w 555"/>
                <a:gd name="T11" fmla="*/ 0 h 968"/>
                <a:gd name="T12" fmla="*/ 0 w 555"/>
                <a:gd name="T13" fmla="*/ 0 h 968"/>
                <a:gd name="T14" fmla="*/ 0 w 555"/>
                <a:gd name="T15" fmla="*/ 0 h 968"/>
                <a:gd name="T16" fmla="*/ 0 w 555"/>
                <a:gd name="T17" fmla="*/ 0 h 968"/>
                <a:gd name="T18" fmla="*/ 0 w 555"/>
                <a:gd name="T19" fmla="*/ 0 h 968"/>
                <a:gd name="T20" fmla="*/ 0 w 555"/>
                <a:gd name="T21" fmla="*/ 0 h 968"/>
                <a:gd name="T22" fmla="*/ 0 w 555"/>
                <a:gd name="T23" fmla="*/ 0 h 968"/>
                <a:gd name="T24" fmla="*/ 0 w 555"/>
                <a:gd name="T25" fmla="*/ 0 h 968"/>
                <a:gd name="T26" fmla="*/ 0 w 555"/>
                <a:gd name="T27" fmla="*/ 0 h 968"/>
                <a:gd name="T28" fmla="*/ 0 w 555"/>
                <a:gd name="T29" fmla="*/ 0 h 968"/>
                <a:gd name="T30" fmla="*/ 0 w 555"/>
                <a:gd name="T31" fmla="*/ 0 h 968"/>
                <a:gd name="T32" fmla="*/ 0 w 555"/>
                <a:gd name="T33" fmla="*/ 0 h 968"/>
                <a:gd name="T34" fmla="*/ 0 w 555"/>
                <a:gd name="T35" fmla="*/ 0 h 968"/>
                <a:gd name="T36" fmla="*/ 0 w 555"/>
                <a:gd name="T37" fmla="*/ 0 h 968"/>
                <a:gd name="T38" fmla="*/ 0 w 555"/>
                <a:gd name="T39" fmla="*/ 0 h 968"/>
                <a:gd name="T40" fmla="*/ 0 w 555"/>
                <a:gd name="T41" fmla="*/ 0 h 968"/>
                <a:gd name="T42" fmla="*/ 0 w 555"/>
                <a:gd name="T43" fmla="*/ 0 h 968"/>
                <a:gd name="T44" fmla="*/ 0 w 555"/>
                <a:gd name="T45" fmla="*/ 0 h 968"/>
                <a:gd name="T46" fmla="*/ 0 w 555"/>
                <a:gd name="T47" fmla="*/ 0 h 968"/>
                <a:gd name="T48" fmla="*/ 0 w 555"/>
                <a:gd name="T49" fmla="*/ 0 h 968"/>
                <a:gd name="T50" fmla="*/ 0 w 555"/>
                <a:gd name="T51" fmla="*/ 0 h 968"/>
                <a:gd name="T52" fmla="*/ 0 w 555"/>
                <a:gd name="T53" fmla="*/ 0 h 968"/>
                <a:gd name="T54" fmla="*/ 0 w 555"/>
                <a:gd name="T55" fmla="*/ 0 h 968"/>
                <a:gd name="T56" fmla="*/ 0 w 555"/>
                <a:gd name="T57" fmla="*/ 0 h 968"/>
                <a:gd name="T58" fmla="*/ 0 w 555"/>
                <a:gd name="T59" fmla="*/ 0 h 968"/>
                <a:gd name="T60" fmla="*/ 0 w 555"/>
                <a:gd name="T61" fmla="*/ 0 h 968"/>
                <a:gd name="T62" fmla="*/ 0 w 555"/>
                <a:gd name="T63" fmla="*/ 0 h 968"/>
                <a:gd name="T64" fmla="*/ 0 w 555"/>
                <a:gd name="T65" fmla="*/ 0 h 968"/>
                <a:gd name="T66" fmla="*/ 0 w 555"/>
                <a:gd name="T67" fmla="*/ 0 h 968"/>
                <a:gd name="T68" fmla="*/ 0 w 555"/>
                <a:gd name="T69" fmla="*/ 0 h 968"/>
                <a:gd name="T70" fmla="*/ 0 w 555"/>
                <a:gd name="T71" fmla="*/ 0 h 968"/>
                <a:gd name="T72" fmla="*/ 0 w 555"/>
                <a:gd name="T73" fmla="*/ 0 h 968"/>
                <a:gd name="T74" fmla="*/ 0 w 555"/>
                <a:gd name="T75" fmla="*/ 0 h 968"/>
                <a:gd name="T76" fmla="*/ 0 w 555"/>
                <a:gd name="T77" fmla="*/ 0 h 968"/>
                <a:gd name="T78" fmla="*/ 0 w 555"/>
                <a:gd name="T79" fmla="*/ 0 h 968"/>
                <a:gd name="T80" fmla="*/ 0 w 555"/>
                <a:gd name="T81" fmla="*/ 0 h 968"/>
                <a:gd name="T82" fmla="*/ 0 w 555"/>
                <a:gd name="T83" fmla="*/ 0 h 968"/>
                <a:gd name="T84" fmla="*/ 0 w 555"/>
                <a:gd name="T85" fmla="*/ 0 h 968"/>
                <a:gd name="T86" fmla="*/ 0 w 555"/>
                <a:gd name="T87" fmla="*/ 0 h 968"/>
                <a:gd name="T88" fmla="*/ 0 w 555"/>
                <a:gd name="T89" fmla="*/ 0 h 968"/>
                <a:gd name="T90" fmla="*/ 0 w 555"/>
                <a:gd name="T91" fmla="*/ 0 h 968"/>
                <a:gd name="T92" fmla="*/ 0 w 555"/>
                <a:gd name="T93" fmla="*/ 0 h 968"/>
                <a:gd name="T94" fmla="*/ 0 w 555"/>
                <a:gd name="T95" fmla="*/ 0 h 9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5"/>
                <a:gd name="T145" fmla="*/ 0 h 968"/>
                <a:gd name="T146" fmla="*/ 555 w 555"/>
                <a:gd name="T147" fmla="*/ 968 h 9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5" h="968">
                  <a:moveTo>
                    <a:pt x="0" y="276"/>
                  </a:moveTo>
                  <a:lnTo>
                    <a:pt x="3" y="295"/>
                  </a:lnTo>
                  <a:lnTo>
                    <a:pt x="6" y="313"/>
                  </a:lnTo>
                  <a:lnTo>
                    <a:pt x="9" y="331"/>
                  </a:lnTo>
                  <a:lnTo>
                    <a:pt x="13" y="349"/>
                  </a:lnTo>
                  <a:lnTo>
                    <a:pt x="24" y="352"/>
                  </a:lnTo>
                  <a:lnTo>
                    <a:pt x="42" y="359"/>
                  </a:lnTo>
                  <a:lnTo>
                    <a:pt x="56" y="364"/>
                  </a:lnTo>
                  <a:lnTo>
                    <a:pt x="68" y="375"/>
                  </a:lnTo>
                  <a:lnTo>
                    <a:pt x="71" y="377"/>
                  </a:lnTo>
                  <a:lnTo>
                    <a:pt x="65" y="349"/>
                  </a:lnTo>
                  <a:lnTo>
                    <a:pt x="59" y="322"/>
                  </a:lnTo>
                  <a:lnTo>
                    <a:pt x="54" y="294"/>
                  </a:lnTo>
                  <a:lnTo>
                    <a:pt x="50" y="265"/>
                  </a:lnTo>
                  <a:lnTo>
                    <a:pt x="47" y="236"/>
                  </a:lnTo>
                  <a:lnTo>
                    <a:pt x="45" y="208"/>
                  </a:lnTo>
                  <a:lnTo>
                    <a:pt x="43" y="178"/>
                  </a:lnTo>
                  <a:lnTo>
                    <a:pt x="43" y="148"/>
                  </a:lnTo>
                  <a:lnTo>
                    <a:pt x="44" y="110"/>
                  </a:lnTo>
                  <a:lnTo>
                    <a:pt x="46" y="73"/>
                  </a:lnTo>
                  <a:lnTo>
                    <a:pt x="50" y="36"/>
                  </a:lnTo>
                  <a:lnTo>
                    <a:pt x="55" y="0"/>
                  </a:lnTo>
                  <a:lnTo>
                    <a:pt x="54" y="1"/>
                  </a:lnTo>
                  <a:lnTo>
                    <a:pt x="42" y="32"/>
                  </a:lnTo>
                  <a:lnTo>
                    <a:pt x="31" y="67"/>
                  </a:lnTo>
                  <a:lnTo>
                    <a:pt x="21" y="100"/>
                  </a:lnTo>
                  <a:lnTo>
                    <a:pt x="14" y="134"/>
                  </a:lnTo>
                  <a:lnTo>
                    <a:pt x="8" y="167"/>
                  </a:lnTo>
                  <a:lnTo>
                    <a:pt x="3" y="202"/>
                  </a:lnTo>
                  <a:lnTo>
                    <a:pt x="0" y="240"/>
                  </a:lnTo>
                  <a:lnTo>
                    <a:pt x="0" y="276"/>
                  </a:lnTo>
                  <a:close/>
                  <a:moveTo>
                    <a:pt x="65" y="517"/>
                  </a:moveTo>
                  <a:lnTo>
                    <a:pt x="76" y="543"/>
                  </a:lnTo>
                  <a:lnTo>
                    <a:pt x="88" y="568"/>
                  </a:lnTo>
                  <a:lnTo>
                    <a:pt x="101" y="593"/>
                  </a:lnTo>
                  <a:lnTo>
                    <a:pt x="115" y="619"/>
                  </a:lnTo>
                  <a:lnTo>
                    <a:pt x="128" y="642"/>
                  </a:lnTo>
                  <a:lnTo>
                    <a:pt x="143" y="666"/>
                  </a:lnTo>
                  <a:lnTo>
                    <a:pt x="158" y="689"/>
                  </a:lnTo>
                  <a:lnTo>
                    <a:pt x="174" y="712"/>
                  </a:lnTo>
                  <a:lnTo>
                    <a:pt x="191" y="734"/>
                  </a:lnTo>
                  <a:lnTo>
                    <a:pt x="208" y="756"/>
                  </a:lnTo>
                  <a:lnTo>
                    <a:pt x="226" y="777"/>
                  </a:lnTo>
                  <a:lnTo>
                    <a:pt x="244" y="799"/>
                  </a:lnTo>
                  <a:lnTo>
                    <a:pt x="264" y="819"/>
                  </a:lnTo>
                  <a:lnTo>
                    <a:pt x="284" y="838"/>
                  </a:lnTo>
                  <a:lnTo>
                    <a:pt x="304" y="857"/>
                  </a:lnTo>
                  <a:lnTo>
                    <a:pt x="324" y="876"/>
                  </a:lnTo>
                  <a:lnTo>
                    <a:pt x="338" y="885"/>
                  </a:lnTo>
                  <a:lnTo>
                    <a:pt x="360" y="897"/>
                  </a:lnTo>
                  <a:lnTo>
                    <a:pt x="383" y="909"/>
                  </a:lnTo>
                  <a:lnTo>
                    <a:pt x="406" y="920"/>
                  </a:lnTo>
                  <a:lnTo>
                    <a:pt x="429" y="931"/>
                  </a:lnTo>
                  <a:lnTo>
                    <a:pt x="453" y="940"/>
                  </a:lnTo>
                  <a:lnTo>
                    <a:pt x="476" y="950"/>
                  </a:lnTo>
                  <a:lnTo>
                    <a:pt x="502" y="956"/>
                  </a:lnTo>
                  <a:lnTo>
                    <a:pt x="527" y="963"/>
                  </a:lnTo>
                  <a:lnTo>
                    <a:pt x="551" y="968"/>
                  </a:lnTo>
                  <a:lnTo>
                    <a:pt x="555" y="968"/>
                  </a:lnTo>
                  <a:lnTo>
                    <a:pt x="535" y="959"/>
                  </a:lnTo>
                  <a:lnTo>
                    <a:pt x="516" y="947"/>
                  </a:lnTo>
                  <a:lnTo>
                    <a:pt x="496" y="936"/>
                  </a:lnTo>
                  <a:lnTo>
                    <a:pt x="477" y="925"/>
                  </a:lnTo>
                  <a:lnTo>
                    <a:pt x="459" y="914"/>
                  </a:lnTo>
                  <a:lnTo>
                    <a:pt x="441" y="902"/>
                  </a:lnTo>
                  <a:lnTo>
                    <a:pt x="422" y="889"/>
                  </a:lnTo>
                  <a:lnTo>
                    <a:pt x="405" y="876"/>
                  </a:lnTo>
                  <a:lnTo>
                    <a:pt x="388" y="862"/>
                  </a:lnTo>
                  <a:lnTo>
                    <a:pt x="371" y="848"/>
                  </a:lnTo>
                  <a:lnTo>
                    <a:pt x="354" y="834"/>
                  </a:lnTo>
                  <a:lnTo>
                    <a:pt x="337" y="820"/>
                  </a:lnTo>
                  <a:lnTo>
                    <a:pt x="322" y="805"/>
                  </a:lnTo>
                  <a:lnTo>
                    <a:pt x="306" y="790"/>
                  </a:lnTo>
                  <a:lnTo>
                    <a:pt x="291" y="773"/>
                  </a:lnTo>
                  <a:lnTo>
                    <a:pt x="276" y="757"/>
                  </a:lnTo>
                  <a:lnTo>
                    <a:pt x="261" y="741"/>
                  </a:lnTo>
                  <a:lnTo>
                    <a:pt x="247" y="724"/>
                  </a:lnTo>
                  <a:lnTo>
                    <a:pt x="234" y="707"/>
                  </a:lnTo>
                  <a:lnTo>
                    <a:pt x="221" y="689"/>
                  </a:lnTo>
                  <a:lnTo>
                    <a:pt x="208" y="672"/>
                  </a:lnTo>
                  <a:lnTo>
                    <a:pt x="196" y="654"/>
                  </a:lnTo>
                  <a:lnTo>
                    <a:pt x="184" y="636"/>
                  </a:lnTo>
                  <a:lnTo>
                    <a:pt x="172" y="616"/>
                  </a:lnTo>
                  <a:lnTo>
                    <a:pt x="161" y="597"/>
                  </a:lnTo>
                  <a:lnTo>
                    <a:pt x="150" y="578"/>
                  </a:lnTo>
                  <a:lnTo>
                    <a:pt x="140" y="559"/>
                  </a:lnTo>
                  <a:lnTo>
                    <a:pt x="130" y="539"/>
                  </a:lnTo>
                  <a:lnTo>
                    <a:pt x="121" y="518"/>
                  </a:lnTo>
                  <a:lnTo>
                    <a:pt x="113" y="498"/>
                  </a:lnTo>
                  <a:lnTo>
                    <a:pt x="104" y="478"/>
                  </a:lnTo>
                  <a:lnTo>
                    <a:pt x="96" y="457"/>
                  </a:lnTo>
                  <a:lnTo>
                    <a:pt x="92" y="469"/>
                  </a:lnTo>
                  <a:lnTo>
                    <a:pt x="84" y="486"/>
                  </a:lnTo>
                  <a:lnTo>
                    <a:pt x="75" y="501"/>
                  </a:lnTo>
                  <a:lnTo>
                    <a:pt x="65" y="517"/>
                  </a:lnTo>
                  <a:close/>
                </a:path>
              </a:pathLst>
            </a:custGeom>
            <a:solidFill>
              <a:srgbClr val="7B4B74"/>
            </a:solidFill>
            <a:ln w="9525">
              <a:noFill/>
              <a:round/>
              <a:headEnd/>
              <a:tailEnd/>
            </a:ln>
          </p:spPr>
          <p:txBody>
            <a:bodyPr anchor="ctr"/>
            <a:lstStyle/>
            <a:p>
              <a:pPr algn="ctr" eaLnBrk="1" hangingPunct="1"/>
              <a:endParaRPr lang="pt-BR" sz="1400" u="none">
                <a:solidFill>
                  <a:srgbClr val="000000"/>
                </a:solidFill>
              </a:endParaRPr>
            </a:p>
          </p:txBody>
        </p:sp>
        <p:sp>
          <p:nvSpPr>
            <p:cNvPr id="461831" name="Freeform 1318"/>
            <p:cNvSpPr>
              <a:spLocks/>
            </p:cNvSpPr>
            <p:nvPr/>
          </p:nvSpPr>
          <p:spPr bwMode="auto">
            <a:xfrm>
              <a:off x="4270" y="3124"/>
              <a:ext cx="210" cy="359"/>
            </a:xfrm>
            <a:custGeom>
              <a:avLst/>
              <a:gdLst>
                <a:gd name="T0" fmla="*/ 0 w 630"/>
                <a:gd name="T1" fmla="*/ 0 h 1077"/>
                <a:gd name="T2" fmla="*/ 0 w 630"/>
                <a:gd name="T3" fmla="*/ 0 h 1077"/>
                <a:gd name="T4" fmla="*/ 0 w 630"/>
                <a:gd name="T5" fmla="*/ 0 h 1077"/>
                <a:gd name="T6" fmla="*/ 0 w 630"/>
                <a:gd name="T7" fmla="*/ 0 h 1077"/>
                <a:gd name="T8" fmla="*/ 0 w 630"/>
                <a:gd name="T9" fmla="*/ 0 h 1077"/>
                <a:gd name="T10" fmla="*/ 0 w 630"/>
                <a:gd name="T11" fmla="*/ 0 h 1077"/>
                <a:gd name="T12" fmla="*/ 0 w 630"/>
                <a:gd name="T13" fmla="*/ 0 h 1077"/>
                <a:gd name="T14" fmla="*/ 0 w 630"/>
                <a:gd name="T15" fmla="*/ 0 h 1077"/>
                <a:gd name="T16" fmla="*/ 0 w 630"/>
                <a:gd name="T17" fmla="*/ 0 h 1077"/>
                <a:gd name="T18" fmla="*/ 0 w 630"/>
                <a:gd name="T19" fmla="*/ 0 h 1077"/>
                <a:gd name="T20" fmla="*/ 0 w 630"/>
                <a:gd name="T21" fmla="*/ 0 h 1077"/>
                <a:gd name="T22" fmla="*/ 0 w 630"/>
                <a:gd name="T23" fmla="*/ 0 h 1077"/>
                <a:gd name="T24" fmla="*/ 0 w 630"/>
                <a:gd name="T25" fmla="*/ 0 h 1077"/>
                <a:gd name="T26" fmla="*/ 0 w 630"/>
                <a:gd name="T27" fmla="*/ 0 h 1077"/>
                <a:gd name="T28" fmla="*/ 0 w 630"/>
                <a:gd name="T29" fmla="*/ 0 h 1077"/>
                <a:gd name="T30" fmla="*/ 0 w 630"/>
                <a:gd name="T31" fmla="*/ 0 h 1077"/>
                <a:gd name="T32" fmla="*/ 0 w 630"/>
                <a:gd name="T33" fmla="*/ 0 h 1077"/>
                <a:gd name="T34" fmla="*/ 0 w 630"/>
                <a:gd name="T35" fmla="*/ 0 h 1077"/>
                <a:gd name="T36" fmla="*/ 0 w 630"/>
                <a:gd name="T37" fmla="*/ 0 h 1077"/>
                <a:gd name="T38" fmla="*/ 0 w 630"/>
                <a:gd name="T39" fmla="*/ 0 h 1077"/>
                <a:gd name="T40" fmla="*/ 0 w 630"/>
                <a:gd name="T41" fmla="*/ 0 h 1077"/>
                <a:gd name="T42" fmla="*/ 0 w 630"/>
                <a:gd name="T43" fmla="*/ 0 h 1077"/>
                <a:gd name="T44" fmla="*/ 0 w 630"/>
                <a:gd name="T45" fmla="*/ 0 h 1077"/>
                <a:gd name="T46" fmla="*/ 0 w 630"/>
                <a:gd name="T47" fmla="*/ 0 h 1077"/>
                <a:gd name="T48" fmla="*/ 0 w 630"/>
                <a:gd name="T49" fmla="*/ 0 h 1077"/>
                <a:gd name="T50" fmla="*/ 0 w 630"/>
                <a:gd name="T51" fmla="*/ 0 h 1077"/>
                <a:gd name="T52" fmla="*/ 0 w 630"/>
                <a:gd name="T53" fmla="*/ 0 h 1077"/>
                <a:gd name="T54" fmla="*/ 0 w 630"/>
                <a:gd name="T55" fmla="*/ 0 h 1077"/>
                <a:gd name="T56" fmla="*/ 0 w 630"/>
                <a:gd name="T57" fmla="*/ 0 h 1077"/>
                <a:gd name="T58" fmla="*/ 0 w 630"/>
                <a:gd name="T59" fmla="*/ 0 h 1077"/>
                <a:gd name="T60" fmla="*/ 0 w 630"/>
                <a:gd name="T61" fmla="*/ 0 h 1077"/>
                <a:gd name="T62" fmla="*/ 0 w 630"/>
                <a:gd name="T63" fmla="*/ 0 h 1077"/>
                <a:gd name="T64" fmla="*/ 0 w 630"/>
                <a:gd name="T65" fmla="*/ 0 h 1077"/>
                <a:gd name="T66" fmla="*/ 0 w 630"/>
                <a:gd name="T67" fmla="*/ 0 h 1077"/>
                <a:gd name="T68" fmla="*/ 0 w 630"/>
                <a:gd name="T69" fmla="*/ 0 h 1077"/>
                <a:gd name="T70" fmla="*/ 0 w 630"/>
                <a:gd name="T71" fmla="*/ 0 h 1077"/>
                <a:gd name="T72" fmla="*/ 0 w 630"/>
                <a:gd name="T73" fmla="*/ 0 h 1077"/>
                <a:gd name="T74" fmla="*/ 0 w 630"/>
                <a:gd name="T75" fmla="*/ 0 h 1077"/>
                <a:gd name="T76" fmla="*/ 0 w 630"/>
                <a:gd name="T77" fmla="*/ 0 h 1077"/>
                <a:gd name="T78" fmla="*/ 0 w 630"/>
                <a:gd name="T79" fmla="*/ 0 h 1077"/>
                <a:gd name="T80" fmla="*/ 0 w 630"/>
                <a:gd name="T81" fmla="*/ 0 h 1077"/>
                <a:gd name="T82" fmla="*/ 0 w 630"/>
                <a:gd name="T83" fmla="*/ 0 h 1077"/>
                <a:gd name="T84" fmla="*/ 0 w 630"/>
                <a:gd name="T85" fmla="*/ 0 h 1077"/>
                <a:gd name="T86" fmla="*/ 0 w 630"/>
                <a:gd name="T87" fmla="*/ 0 h 1077"/>
                <a:gd name="T88" fmla="*/ 0 w 630"/>
                <a:gd name="T89" fmla="*/ 0 h 1077"/>
                <a:gd name="T90" fmla="*/ 0 w 630"/>
                <a:gd name="T91" fmla="*/ 0 h 1077"/>
                <a:gd name="T92" fmla="*/ 0 w 630"/>
                <a:gd name="T93" fmla="*/ 0 h 1077"/>
                <a:gd name="T94" fmla="*/ 0 w 630"/>
                <a:gd name="T95" fmla="*/ 0 h 1077"/>
                <a:gd name="T96" fmla="*/ 0 w 630"/>
                <a:gd name="T97" fmla="*/ 0 h 10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30"/>
                <a:gd name="T148" fmla="*/ 0 h 1077"/>
                <a:gd name="T149" fmla="*/ 630 w 630"/>
                <a:gd name="T150" fmla="*/ 1077 h 10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30" h="1077">
                  <a:moveTo>
                    <a:pt x="0" y="211"/>
                  </a:moveTo>
                  <a:lnTo>
                    <a:pt x="0" y="220"/>
                  </a:lnTo>
                  <a:lnTo>
                    <a:pt x="0" y="229"/>
                  </a:lnTo>
                  <a:lnTo>
                    <a:pt x="0" y="237"/>
                  </a:lnTo>
                  <a:lnTo>
                    <a:pt x="0" y="245"/>
                  </a:lnTo>
                  <a:lnTo>
                    <a:pt x="0" y="272"/>
                  </a:lnTo>
                  <a:lnTo>
                    <a:pt x="1" y="299"/>
                  </a:lnTo>
                  <a:lnTo>
                    <a:pt x="4" y="326"/>
                  </a:lnTo>
                  <a:lnTo>
                    <a:pt x="7" y="352"/>
                  </a:lnTo>
                  <a:lnTo>
                    <a:pt x="10" y="378"/>
                  </a:lnTo>
                  <a:lnTo>
                    <a:pt x="14" y="405"/>
                  </a:lnTo>
                  <a:lnTo>
                    <a:pt x="19" y="430"/>
                  </a:lnTo>
                  <a:lnTo>
                    <a:pt x="24" y="455"/>
                  </a:lnTo>
                  <a:lnTo>
                    <a:pt x="25" y="456"/>
                  </a:lnTo>
                  <a:lnTo>
                    <a:pt x="39" y="461"/>
                  </a:lnTo>
                  <a:lnTo>
                    <a:pt x="51" y="472"/>
                  </a:lnTo>
                  <a:lnTo>
                    <a:pt x="63" y="481"/>
                  </a:lnTo>
                  <a:lnTo>
                    <a:pt x="71" y="490"/>
                  </a:lnTo>
                  <a:lnTo>
                    <a:pt x="76" y="500"/>
                  </a:lnTo>
                  <a:lnTo>
                    <a:pt x="81" y="512"/>
                  </a:lnTo>
                  <a:lnTo>
                    <a:pt x="84" y="524"/>
                  </a:lnTo>
                  <a:lnTo>
                    <a:pt x="84" y="536"/>
                  </a:lnTo>
                  <a:lnTo>
                    <a:pt x="79" y="551"/>
                  </a:lnTo>
                  <a:lnTo>
                    <a:pt x="75" y="566"/>
                  </a:lnTo>
                  <a:lnTo>
                    <a:pt x="67" y="583"/>
                  </a:lnTo>
                  <a:lnTo>
                    <a:pt x="65" y="588"/>
                  </a:lnTo>
                  <a:lnTo>
                    <a:pt x="79" y="622"/>
                  </a:lnTo>
                  <a:lnTo>
                    <a:pt x="95" y="656"/>
                  </a:lnTo>
                  <a:lnTo>
                    <a:pt x="112" y="689"/>
                  </a:lnTo>
                  <a:lnTo>
                    <a:pt x="130" y="722"/>
                  </a:lnTo>
                  <a:lnTo>
                    <a:pt x="149" y="753"/>
                  </a:lnTo>
                  <a:lnTo>
                    <a:pt x="171" y="783"/>
                  </a:lnTo>
                  <a:lnTo>
                    <a:pt x="192" y="814"/>
                  </a:lnTo>
                  <a:lnTo>
                    <a:pt x="215" y="842"/>
                  </a:lnTo>
                  <a:lnTo>
                    <a:pt x="239" y="870"/>
                  </a:lnTo>
                  <a:lnTo>
                    <a:pt x="265" y="897"/>
                  </a:lnTo>
                  <a:lnTo>
                    <a:pt x="290" y="923"/>
                  </a:lnTo>
                  <a:lnTo>
                    <a:pt x="317" y="948"/>
                  </a:lnTo>
                  <a:lnTo>
                    <a:pt x="346" y="972"/>
                  </a:lnTo>
                  <a:lnTo>
                    <a:pt x="375" y="995"/>
                  </a:lnTo>
                  <a:lnTo>
                    <a:pt x="404" y="1016"/>
                  </a:lnTo>
                  <a:lnTo>
                    <a:pt x="436" y="1036"/>
                  </a:lnTo>
                  <a:lnTo>
                    <a:pt x="436" y="1037"/>
                  </a:lnTo>
                  <a:lnTo>
                    <a:pt x="459" y="1047"/>
                  </a:lnTo>
                  <a:lnTo>
                    <a:pt x="485" y="1053"/>
                  </a:lnTo>
                  <a:lnTo>
                    <a:pt x="510" y="1060"/>
                  </a:lnTo>
                  <a:lnTo>
                    <a:pt x="534" y="1065"/>
                  </a:lnTo>
                  <a:lnTo>
                    <a:pt x="560" y="1069"/>
                  </a:lnTo>
                  <a:lnTo>
                    <a:pt x="587" y="1074"/>
                  </a:lnTo>
                  <a:lnTo>
                    <a:pt x="612" y="1077"/>
                  </a:lnTo>
                  <a:lnTo>
                    <a:pt x="630" y="1077"/>
                  </a:lnTo>
                  <a:lnTo>
                    <a:pt x="599" y="1065"/>
                  </a:lnTo>
                  <a:lnTo>
                    <a:pt x="567" y="1052"/>
                  </a:lnTo>
                  <a:lnTo>
                    <a:pt x="537" y="1036"/>
                  </a:lnTo>
                  <a:lnTo>
                    <a:pt x="508" y="1021"/>
                  </a:lnTo>
                  <a:lnTo>
                    <a:pt x="479" y="1004"/>
                  </a:lnTo>
                  <a:lnTo>
                    <a:pt x="451" y="987"/>
                  </a:lnTo>
                  <a:lnTo>
                    <a:pt x="424" y="968"/>
                  </a:lnTo>
                  <a:lnTo>
                    <a:pt x="396" y="947"/>
                  </a:lnTo>
                  <a:lnTo>
                    <a:pt x="371" y="927"/>
                  </a:lnTo>
                  <a:lnTo>
                    <a:pt x="346" y="906"/>
                  </a:lnTo>
                  <a:lnTo>
                    <a:pt x="321" y="883"/>
                  </a:lnTo>
                  <a:lnTo>
                    <a:pt x="298" y="859"/>
                  </a:lnTo>
                  <a:lnTo>
                    <a:pt x="276" y="835"/>
                  </a:lnTo>
                  <a:lnTo>
                    <a:pt x="254" y="810"/>
                  </a:lnTo>
                  <a:lnTo>
                    <a:pt x="233" y="784"/>
                  </a:lnTo>
                  <a:lnTo>
                    <a:pt x="214" y="757"/>
                  </a:lnTo>
                  <a:lnTo>
                    <a:pt x="195" y="730"/>
                  </a:lnTo>
                  <a:lnTo>
                    <a:pt x="178" y="701"/>
                  </a:lnTo>
                  <a:lnTo>
                    <a:pt x="160" y="673"/>
                  </a:lnTo>
                  <a:lnTo>
                    <a:pt x="145" y="643"/>
                  </a:lnTo>
                  <a:lnTo>
                    <a:pt x="130" y="613"/>
                  </a:lnTo>
                  <a:lnTo>
                    <a:pt x="117" y="582"/>
                  </a:lnTo>
                  <a:lnTo>
                    <a:pt x="105" y="551"/>
                  </a:lnTo>
                  <a:lnTo>
                    <a:pt x="94" y="518"/>
                  </a:lnTo>
                  <a:lnTo>
                    <a:pt x="85" y="486"/>
                  </a:lnTo>
                  <a:lnTo>
                    <a:pt x="75" y="453"/>
                  </a:lnTo>
                  <a:lnTo>
                    <a:pt x="68" y="419"/>
                  </a:lnTo>
                  <a:lnTo>
                    <a:pt x="62" y="386"/>
                  </a:lnTo>
                  <a:lnTo>
                    <a:pt x="57" y="351"/>
                  </a:lnTo>
                  <a:lnTo>
                    <a:pt x="54" y="316"/>
                  </a:lnTo>
                  <a:lnTo>
                    <a:pt x="52" y="281"/>
                  </a:lnTo>
                  <a:lnTo>
                    <a:pt x="51" y="245"/>
                  </a:lnTo>
                  <a:lnTo>
                    <a:pt x="51" y="213"/>
                  </a:lnTo>
                  <a:lnTo>
                    <a:pt x="53" y="182"/>
                  </a:lnTo>
                  <a:lnTo>
                    <a:pt x="56" y="151"/>
                  </a:lnTo>
                  <a:lnTo>
                    <a:pt x="60" y="120"/>
                  </a:lnTo>
                  <a:lnTo>
                    <a:pt x="64" y="89"/>
                  </a:lnTo>
                  <a:lnTo>
                    <a:pt x="70" y="60"/>
                  </a:lnTo>
                  <a:lnTo>
                    <a:pt x="77" y="29"/>
                  </a:lnTo>
                  <a:lnTo>
                    <a:pt x="86" y="0"/>
                  </a:lnTo>
                  <a:lnTo>
                    <a:pt x="81" y="6"/>
                  </a:lnTo>
                  <a:lnTo>
                    <a:pt x="66" y="36"/>
                  </a:lnTo>
                  <a:lnTo>
                    <a:pt x="51" y="68"/>
                  </a:lnTo>
                  <a:lnTo>
                    <a:pt x="37" y="98"/>
                  </a:lnTo>
                  <a:lnTo>
                    <a:pt x="25" y="129"/>
                  </a:lnTo>
                  <a:lnTo>
                    <a:pt x="14" y="164"/>
                  </a:lnTo>
                  <a:lnTo>
                    <a:pt x="4" y="197"/>
                  </a:lnTo>
                  <a:lnTo>
                    <a:pt x="0" y="211"/>
                  </a:lnTo>
                  <a:close/>
                </a:path>
              </a:pathLst>
            </a:custGeom>
            <a:solidFill>
              <a:srgbClr val="7D4A74"/>
            </a:solidFill>
            <a:ln w="9525">
              <a:noFill/>
              <a:round/>
              <a:headEnd/>
              <a:tailEnd/>
            </a:ln>
          </p:spPr>
          <p:txBody>
            <a:bodyPr anchor="ctr"/>
            <a:lstStyle/>
            <a:p>
              <a:pPr algn="ctr" eaLnBrk="1" hangingPunct="1"/>
              <a:endParaRPr lang="pt-BR" sz="1400" u="none">
                <a:solidFill>
                  <a:srgbClr val="000000"/>
                </a:solidFill>
              </a:endParaRPr>
            </a:p>
          </p:txBody>
        </p:sp>
        <p:sp>
          <p:nvSpPr>
            <p:cNvPr id="461832" name="Freeform 1319"/>
            <p:cNvSpPr>
              <a:spLocks/>
            </p:cNvSpPr>
            <p:nvPr/>
          </p:nvSpPr>
          <p:spPr bwMode="auto">
            <a:xfrm>
              <a:off x="4278" y="3098"/>
              <a:ext cx="229" cy="385"/>
            </a:xfrm>
            <a:custGeom>
              <a:avLst/>
              <a:gdLst>
                <a:gd name="T0" fmla="*/ 0 w 685"/>
                <a:gd name="T1" fmla="*/ 0 h 1155"/>
                <a:gd name="T2" fmla="*/ 0 w 685"/>
                <a:gd name="T3" fmla="*/ 0 h 1155"/>
                <a:gd name="T4" fmla="*/ 0 w 685"/>
                <a:gd name="T5" fmla="*/ 0 h 1155"/>
                <a:gd name="T6" fmla="*/ 0 w 685"/>
                <a:gd name="T7" fmla="*/ 0 h 1155"/>
                <a:gd name="T8" fmla="*/ 0 w 685"/>
                <a:gd name="T9" fmla="*/ 0 h 1155"/>
                <a:gd name="T10" fmla="*/ 0 w 685"/>
                <a:gd name="T11" fmla="*/ 0 h 1155"/>
                <a:gd name="T12" fmla="*/ 0 w 685"/>
                <a:gd name="T13" fmla="*/ 0 h 1155"/>
                <a:gd name="T14" fmla="*/ 0 w 685"/>
                <a:gd name="T15" fmla="*/ 0 h 1155"/>
                <a:gd name="T16" fmla="*/ 0 w 685"/>
                <a:gd name="T17" fmla="*/ 0 h 1155"/>
                <a:gd name="T18" fmla="*/ 0 w 685"/>
                <a:gd name="T19" fmla="*/ 0 h 1155"/>
                <a:gd name="T20" fmla="*/ 0 w 685"/>
                <a:gd name="T21" fmla="*/ 0 h 1155"/>
                <a:gd name="T22" fmla="*/ 0 w 685"/>
                <a:gd name="T23" fmla="*/ 0 h 1155"/>
                <a:gd name="T24" fmla="*/ 0 w 685"/>
                <a:gd name="T25" fmla="*/ 0 h 1155"/>
                <a:gd name="T26" fmla="*/ 0 w 685"/>
                <a:gd name="T27" fmla="*/ 0 h 1155"/>
                <a:gd name="T28" fmla="*/ 0 w 685"/>
                <a:gd name="T29" fmla="*/ 0 h 1155"/>
                <a:gd name="T30" fmla="*/ 0 w 685"/>
                <a:gd name="T31" fmla="*/ 0 h 1155"/>
                <a:gd name="T32" fmla="*/ 0 w 685"/>
                <a:gd name="T33" fmla="*/ 0 h 1155"/>
                <a:gd name="T34" fmla="*/ 0 w 685"/>
                <a:gd name="T35" fmla="*/ 0 h 1155"/>
                <a:gd name="T36" fmla="*/ 0 w 685"/>
                <a:gd name="T37" fmla="*/ 0 h 1155"/>
                <a:gd name="T38" fmla="*/ 0 w 685"/>
                <a:gd name="T39" fmla="*/ 0 h 1155"/>
                <a:gd name="T40" fmla="*/ 0 w 685"/>
                <a:gd name="T41" fmla="*/ 0 h 1155"/>
                <a:gd name="T42" fmla="*/ 0 w 685"/>
                <a:gd name="T43" fmla="*/ 0 h 1155"/>
                <a:gd name="T44" fmla="*/ 0 w 685"/>
                <a:gd name="T45" fmla="*/ 0 h 1155"/>
                <a:gd name="T46" fmla="*/ 0 w 685"/>
                <a:gd name="T47" fmla="*/ 0 h 1155"/>
                <a:gd name="T48" fmla="*/ 0 w 685"/>
                <a:gd name="T49" fmla="*/ 0 h 1155"/>
                <a:gd name="T50" fmla="*/ 0 w 685"/>
                <a:gd name="T51" fmla="*/ 0 h 1155"/>
                <a:gd name="T52" fmla="*/ 0 w 685"/>
                <a:gd name="T53" fmla="*/ 0 h 1155"/>
                <a:gd name="T54" fmla="*/ 0 w 685"/>
                <a:gd name="T55" fmla="*/ 0 h 1155"/>
                <a:gd name="T56" fmla="*/ 0 w 685"/>
                <a:gd name="T57" fmla="*/ 0 h 1155"/>
                <a:gd name="T58" fmla="*/ 0 w 685"/>
                <a:gd name="T59" fmla="*/ 0 h 1155"/>
                <a:gd name="T60" fmla="*/ 0 w 685"/>
                <a:gd name="T61" fmla="*/ 0 h 1155"/>
                <a:gd name="T62" fmla="*/ 0 w 685"/>
                <a:gd name="T63" fmla="*/ 0 h 1155"/>
                <a:gd name="T64" fmla="*/ 0 w 685"/>
                <a:gd name="T65" fmla="*/ 0 h 1155"/>
                <a:gd name="T66" fmla="*/ 0 w 685"/>
                <a:gd name="T67" fmla="*/ 0 h 1155"/>
                <a:gd name="T68" fmla="*/ 0 w 685"/>
                <a:gd name="T69" fmla="*/ 0 h 1155"/>
                <a:gd name="T70" fmla="*/ 0 w 685"/>
                <a:gd name="T71" fmla="*/ 0 h 1155"/>
                <a:gd name="T72" fmla="*/ 0 w 685"/>
                <a:gd name="T73" fmla="*/ 0 h 1155"/>
                <a:gd name="T74" fmla="*/ 0 w 685"/>
                <a:gd name="T75" fmla="*/ 0 h 1155"/>
                <a:gd name="T76" fmla="*/ 0 w 685"/>
                <a:gd name="T77" fmla="*/ 0 h 1155"/>
                <a:gd name="T78" fmla="*/ 0 w 685"/>
                <a:gd name="T79" fmla="*/ 0 h 1155"/>
                <a:gd name="T80" fmla="*/ 0 w 685"/>
                <a:gd name="T81" fmla="*/ 0 h 1155"/>
                <a:gd name="T82" fmla="*/ 0 w 685"/>
                <a:gd name="T83" fmla="*/ 0 h 1155"/>
                <a:gd name="T84" fmla="*/ 0 w 685"/>
                <a:gd name="T85" fmla="*/ 0 h 1155"/>
                <a:gd name="T86" fmla="*/ 0 w 685"/>
                <a:gd name="T87" fmla="*/ 0 h 1155"/>
                <a:gd name="T88" fmla="*/ 0 w 685"/>
                <a:gd name="T89" fmla="*/ 0 h 1155"/>
                <a:gd name="T90" fmla="*/ 0 w 685"/>
                <a:gd name="T91" fmla="*/ 0 h 1155"/>
                <a:gd name="T92" fmla="*/ 0 w 685"/>
                <a:gd name="T93" fmla="*/ 0 h 1155"/>
                <a:gd name="T94" fmla="*/ 0 w 685"/>
                <a:gd name="T95" fmla="*/ 0 h 1155"/>
                <a:gd name="T96" fmla="*/ 0 w 685"/>
                <a:gd name="T97" fmla="*/ 0 h 1155"/>
                <a:gd name="T98" fmla="*/ 0 w 685"/>
                <a:gd name="T99" fmla="*/ 0 h 1155"/>
                <a:gd name="T100" fmla="*/ 0 w 685"/>
                <a:gd name="T101" fmla="*/ 0 h 1155"/>
                <a:gd name="T102" fmla="*/ 0 w 685"/>
                <a:gd name="T103" fmla="*/ 0 h 1155"/>
                <a:gd name="T104" fmla="*/ 0 w 685"/>
                <a:gd name="T105" fmla="*/ 0 h 1155"/>
                <a:gd name="T106" fmla="*/ 0 w 685"/>
                <a:gd name="T107" fmla="*/ 0 h 1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5"/>
                <a:gd name="T163" fmla="*/ 0 h 1155"/>
                <a:gd name="T164" fmla="*/ 685 w 685"/>
                <a:gd name="T165" fmla="*/ 1155 h 1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5" h="1155">
                  <a:moveTo>
                    <a:pt x="12" y="174"/>
                  </a:moveTo>
                  <a:lnTo>
                    <a:pt x="7" y="210"/>
                  </a:lnTo>
                  <a:lnTo>
                    <a:pt x="3" y="247"/>
                  </a:lnTo>
                  <a:lnTo>
                    <a:pt x="1" y="284"/>
                  </a:lnTo>
                  <a:lnTo>
                    <a:pt x="0" y="322"/>
                  </a:lnTo>
                  <a:lnTo>
                    <a:pt x="0" y="352"/>
                  </a:lnTo>
                  <a:lnTo>
                    <a:pt x="2" y="382"/>
                  </a:lnTo>
                  <a:lnTo>
                    <a:pt x="4" y="410"/>
                  </a:lnTo>
                  <a:lnTo>
                    <a:pt x="7" y="439"/>
                  </a:lnTo>
                  <a:lnTo>
                    <a:pt x="11" y="468"/>
                  </a:lnTo>
                  <a:lnTo>
                    <a:pt x="16" y="496"/>
                  </a:lnTo>
                  <a:lnTo>
                    <a:pt x="22" y="523"/>
                  </a:lnTo>
                  <a:lnTo>
                    <a:pt x="28" y="551"/>
                  </a:lnTo>
                  <a:lnTo>
                    <a:pt x="37" y="558"/>
                  </a:lnTo>
                  <a:lnTo>
                    <a:pt x="45" y="567"/>
                  </a:lnTo>
                  <a:lnTo>
                    <a:pt x="50" y="577"/>
                  </a:lnTo>
                  <a:lnTo>
                    <a:pt x="55" y="589"/>
                  </a:lnTo>
                  <a:lnTo>
                    <a:pt x="58" y="601"/>
                  </a:lnTo>
                  <a:lnTo>
                    <a:pt x="58" y="613"/>
                  </a:lnTo>
                  <a:lnTo>
                    <a:pt x="53" y="628"/>
                  </a:lnTo>
                  <a:lnTo>
                    <a:pt x="53" y="631"/>
                  </a:lnTo>
                  <a:lnTo>
                    <a:pt x="61" y="652"/>
                  </a:lnTo>
                  <a:lnTo>
                    <a:pt x="70" y="672"/>
                  </a:lnTo>
                  <a:lnTo>
                    <a:pt x="78" y="692"/>
                  </a:lnTo>
                  <a:lnTo>
                    <a:pt x="87" y="713"/>
                  </a:lnTo>
                  <a:lnTo>
                    <a:pt x="97" y="733"/>
                  </a:lnTo>
                  <a:lnTo>
                    <a:pt x="107" y="752"/>
                  </a:lnTo>
                  <a:lnTo>
                    <a:pt x="118" y="771"/>
                  </a:lnTo>
                  <a:lnTo>
                    <a:pt x="129" y="790"/>
                  </a:lnTo>
                  <a:lnTo>
                    <a:pt x="141" y="810"/>
                  </a:lnTo>
                  <a:lnTo>
                    <a:pt x="153" y="828"/>
                  </a:lnTo>
                  <a:lnTo>
                    <a:pt x="165" y="846"/>
                  </a:lnTo>
                  <a:lnTo>
                    <a:pt x="178" y="863"/>
                  </a:lnTo>
                  <a:lnTo>
                    <a:pt x="191" y="882"/>
                  </a:lnTo>
                  <a:lnTo>
                    <a:pt x="204" y="898"/>
                  </a:lnTo>
                  <a:lnTo>
                    <a:pt x="218" y="915"/>
                  </a:lnTo>
                  <a:lnTo>
                    <a:pt x="233" y="931"/>
                  </a:lnTo>
                  <a:lnTo>
                    <a:pt x="248" y="947"/>
                  </a:lnTo>
                  <a:lnTo>
                    <a:pt x="263" y="964"/>
                  </a:lnTo>
                  <a:lnTo>
                    <a:pt x="279" y="979"/>
                  </a:lnTo>
                  <a:lnTo>
                    <a:pt x="294" y="994"/>
                  </a:lnTo>
                  <a:lnTo>
                    <a:pt x="311" y="1008"/>
                  </a:lnTo>
                  <a:lnTo>
                    <a:pt x="328" y="1022"/>
                  </a:lnTo>
                  <a:lnTo>
                    <a:pt x="345" y="1036"/>
                  </a:lnTo>
                  <a:lnTo>
                    <a:pt x="362" y="1050"/>
                  </a:lnTo>
                  <a:lnTo>
                    <a:pt x="379" y="1063"/>
                  </a:lnTo>
                  <a:lnTo>
                    <a:pt x="398" y="1076"/>
                  </a:lnTo>
                  <a:lnTo>
                    <a:pt x="416" y="1088"/>
                  </a:lnTo>
                  <a:lnTo>
                    <a:pt x="434" y="1099"/>
                  </a:lnTo>
                  <a:lnTo>
                    <a:pt x="453" y="1110"/>
                  </a:lnTo>
                  <a:lnTo>
                    <a:pt x="473" y="1121"/>
                  </a:lnTo>
                  <a:lnTo>
                    <a:pt x="492" y="1132"/>
                  </a:lnTo>
                  <a:lnTo>
                    <a:pt x="512" y="1142"/>
                  </a:lnTo>
                  <a:lnTo>
                    <a:pt x="534" y="1146"/>
                  </a:lnTo>
                  <a:lnTo>
                    <a:pt x="561" y="1151"/>
                  </a:lnTo>
                  <a:lnTo>
                    <a:pt x="586" y="1154"/>
                  </a:lnTo>
                  <a:lnTo>
                    <a:pt x="612" y="1154"/>
                  </a:lnTo>
                  <a:lnTo>
                    <a:pt x="639" y="1155"/>
                  </a:lnTo>
                  <a:lnTo>
                    <a:pt x="675" y="1154"/>
                  </a:lnTo>
                  <a:lnTo>
                    <a:pt x="685" y="1154"/>
                  </a:lnTo>
                  <a:lnTo>
                    <a:pt x="651" y="1144"/>
                  </a:lnTo>
                  <a:lnTo>
                    <a:pt x="617" y="1132"/>
                  </a:lnTo>
                  <a:lnTo>
                    <a:pt x="585" y="1119"/>
                  </a:lnTo>
                  <a:lnTo>
                    <a:pt x="553" y="1105"/>
                  </a:lnTo>
                  <a:lnTo>
                    <a:pt x="521" y="1090"/>
                  </a:lnTo>
                  <a:lnTo>
                    <a:pt x="491" y="1074"/>
                  </a:lnTo>
                  <a:lnTo>
                    <a:pt x="460" y="1057"/>
                  </a:lnTo>
                  <a:lnTo>
                    <a:pt x="432" y="1037"/>
                  </a:lnTo>
                  <a:lnTo>
                    <a:pt x="404" y="1017"/>
                  </a:lnTo>
                  <a:lnTo>
                    <a:pt x="375" y="997"/>
                  </a:lnTo>
                  <a:lnTo>
                    <a:pt x="349" y="975"/>
                  </a:lnTo>
                  <a:lnTo>
                    <a:pt x="324" y="951"/>
                  </a:lnTo>
                  <a:lnTo>
                    <a:pt x="298" y="927"/>
                  </a:lnTo>
                  <a:lnTo>
                    <a:pt x="275" y="903"/>
                  </a:lnTo>
                  <a:lnTo>
                    <a:pt x="252" y="877"/>
                  </a:lnTo>
                  <a:lnTo>
                    <a:pt x="231" y="849"/>
                  </a:lnTo>
                  <a:lnTo>
                    <a:pt x="210" y="822"/>
                  </a:lnTo>
                  <a:lnTo>
                    <a:pt x="190" y="794"/>
                  </a:lnTo>
                  <a:lnTo>
                    <a:pt x="172" y="764"/>
                  </a:lnTo>
                  <a:lnTo>
                    <a:pt x="155" y="734"/>
                  </a:lnTo>
                  <a:lnTo>
                    <a:pt x="139" y="702"/>
                  </a:lnTo>
                  <a:lnTo>
                    <a:pt x="124" y="671"/>
                  </a:lnTo>
                  <a:lnTo>
                    <a:pt x="110" y="639"/>
                  </a:lnTo>
                  <a:lnTo>
                    <a:pt x="98" y="606"/>
                  </a:lnTo>
                  <a:lnTo>
                    <a:pt x="87" y="572"/>
                  </a:lnTo>
                  <a:lnTo>
                    <a:pt x="78" y="538"/>
                  </a:lnTo>
                  <a:lnTo>
                    <a:pt x="70" y="503"/>
                  </a:lnTo>
                  <a:lnTo>
                    <a:pt x="63" y="468"/>
                  </a:lnTo>
                  <a:lnTo>
                    <a:pt x="58" y="432"/>
                  </a:lnTo>
                  <a:lnTo>
                    <a:pt x="53" y="396"/>
                  </a:lnTo>
                  <a:lnTo>
                    <a:pt x="51" y="359"/>
                  </a:lnTo>
                  <a:lnTo>
                    <a:pt x="50" y="322"/>
                  </a:lnTo>
                  <a:lnTo>
                    <a:pt x="50" y="301"/>
                  </a:lnTo>
                  <a:lnTo>
                    <a:pt x="51" y="280"/>
                  </a:lnTo>
                  <a:lnTo>
                    <a:pt x="52" y="259"/>
                  </a:lnTo>
                  <a:lnTo>
                    <a:pt x="54" y="238"/>
                  </a:lnTo>
                  <a:lnTo>
                    <a:pt x="60" y="196"/>
                  </a:lnTo>
                  <a:lnTo>
                    <a:pt x="67" y="156"/>
                  </a:lnTo>
                  <a:lnTo>
                    <a:pt x="76" y="115"/>
                  </a:lnTo>
                  <a:lnTo>
                    <a:pt x="86" y="76"/>
                  </a:lnTo>
                  <a:lnTo>
                    <a:pt x="98" y="37"/>
                  </a:lnTo>
                  <a:lnTo>
                    <a:pt x="113" y="0"/>
                  </a:lnTo>
                  <a:lnTo>
                    <a:pt x="112" y="1"/>
                  </a:lnTo>
                  <a:lnTo>
                    <a:pt x="92" y="28"/>
                  </a:lnTo>
                  <a:lnTo>
                    <a:pt x="74" y="56"/>
                  </a:lnTo>
                  <a:lnTo>
                    <a:pt x="55" y="83"/>
                  </a:lnTo>
                  <a:lnTo>
                    <a:pt x="40" y="113"/>
                  </a:lnTo>
                  <a:lnTo>
                    <a:pt x="25" y="145"/>
                  </a:lnTo>
                  <a:lnTo>
                    <a:pt x="12" y="174"/>
                  </a:lnTo>
                  <a:close/>
                </a:path>
              </a:pathLst>
            </a:custGeom>
            <a:solidFill>
              <a:srgbClr val="7E4975"/>
            </a:solidFill>
            <a:ln w="9525">
              <a:noFill/>
              <a:round/>
              <a:headEnd/>
              <a:tailEnd/>
            </a:ln>
          </p:spPr>
          <p:txBody>
            <a:bodyPr anchor="ctr"/>
            <a:lstStyle/>
            <a:p>
              <a:pPr algn="ctr" eaLnBrk="1" hangingPunct="1"/>
              <a:endParaRPr lang="pt-BR" sz="1400" u="none">
                <a:solidFill>
                  <a:srgbClr val="000000"/>
                </a:solidFill>
              </a:endParaRPr>
            </a:p>
          </p:txBody>
        </p:sp>
        <p:sp>
          <p:nvSpPr>
            <p:cNvPr id="461833" name="Freeform 1320"/>
            <p:cNvSpPr>
              <a:spLocks/>
            </p:cNvSpPr>
            <p:nvPr/>
          </p:nvSpPr>
          <p:spPr bwMode="auto">
            <a:xfrm>
              <a:off x="4287" y="3077"/>
              <a:ext cx="245" cy="406"/>
            </a:xfrm>
            <a:custGeom>
              <a:avLst/>
              <a:gdLst>
                <a:gd name="T0" fmla="*/ 0 w 735"/>
                <a:gd name="T1" fmla="*/ 0 h 1217"/>
                <a:gd name="T2" fmla="*/ 0 w 735"/>
                <a:gd name="T3" fmla="*/ 0 h 1217"/>
                <a:gd name="T4" fmla="*/ 0 w 735"/>
                <a:gd name="T5" fmla="*/ 0 h 1217"/>
                <a:gd name="T6" fmla="*/ 0 w 735"/>
                <a:gd name="T7" fmla="*/ 0 h 1217"/>
                <a:gd name="T8" fmla="*/ 0 w 735"/>
                <a:gd name="T9" fmla="*/ 0 h 1217"/>
                <a:gd name="T10" fmla="*/ 0 w 735"/>
                <a:gd name="T11" fmla="*/ 0 h 1217"/>
                <a:gd name="T12" fmla="*/ 0 w 735"/>
                <a:gd name="T13" fmla="*/ 0 h 1217"/>
                <a:gd name="T14" fmla="*/ 0 w 735"/>
                <a:gd name="T15" fmla="*/ 0 h 1217"/>
                <a:gd name="T16" fmla="*/ 0 w 735"/>
                <a:gd name="T17" fmla="*/ 0 h 1217"/>
                <a:gd name="T18" fmla="*/ 0 w 735"/>
                <a:gd name="T19" fmla="*/ 0 h 1217"/>
                <a:gd name="T20" fmla="*/ 0 w 735"/>
                <a:gd name="T21" fmla="*/ 0 h 1217"/>
                <a:gd name="T22" fmla="*/ 0 w 735"/>
                <a:gd name="T23" fmla="*/ 0 h 1217"/>
                <a:gd name="T24" fmla="*/ 0 w 735"/>
                <a:gd name="T25" fmla="*/ 0 h 1217"/>
                <a:gd name="T26" fmla="*/ 0 w 735"/>
                <a:gd name="T27" fmla="*/ 0 h 1217"/>
                <a:gd name="T28" fmla="*/ 0 w 735"/>
                <a:gd name="T29" fmla="*/ 0 h 1217"/>
                <a:gd name="T30" fmla="*/ 0 w 735"/>
                <a:gd name="T31" fmla="*/ 0 h 1217"/>
                <a:gd name="T32" fmla="*/ 0 w 735"/>
                <a:gd name="T33" fmla="*/ 0 h 1217"/>
                <a:gd name="T34" fmla="*/ 0 w 735"/>
                <a:gd name="T35" fmla="*/ 0 h 1217"/>
                <a:gd name="T36" fmla="*/ 0 w 735"/>
                <a:gd name="T37" fmla="*/ 0 h 1217"/>
                <a:gd name="T38" fmla="*/ 0 w 735"/>
                <a:gd name="T39" fmla="*/ 0 h 1217"/>
                <a:gd name="T40" fmla="*/ 0 w 735"/>
                <a:gd name="T41" fmla="*/ 0 h 1217"/>
                <a:gd name="T42" fmla="*/ 0 w 735"/>
                <a:gd name="T43" fmla="*/ 0 h 1217"/>
                <a:gd name="T44" fmla="*/ 0 w 735"/>
                <a:gd name="T45" fmla="*/ 0 h 1217"/>
                <a:gd name="T46" fmla="*/ 0 w 735"/>
                <a:gd name="T47" fmla="*/ 0 h 1217"/>
                <a:gd name="T48" fmla="*/ 0 w 735"/>
                <a:gd name="T49" fmla="*/ 0 h 1217"/>
                <a:gd name="T50" fmla="*/ 0 w 735"/>
                <a:gd name="T51" fmla="*/ 0 h 1217"/>
                <a:gd name="T52" fmla="*/ 0 w 735"/>
                <a:gd name="T53" fmla="*/ 0 h 1217"/>
                <a:gd name="T54" fmla="*/ 0 w 735"/>
                <a:gd name="T55" fmla="*/ 0 h 1217"/>
                <a:gd name="T56" fmla="*/ 0 w 735"/>
                <a:gd name="T57" fmla="*/ 0 h 1217"/>
                <a:gd name="T58" fmla="*/ 0 w 735"/>
                <a:gd name="T59" fmla="*/ 0 h 1217"/>
                <a:gd name="T60" fmla="*/ 0 w 735"/>
                <a:gd name="T61" fmla="*/ 0 h 1217"/>
                <a:gd name="T62" fmla="*/ 0 w 735"/>
                <a:gd name="T63" fmla="*/ 0 h 1217"/>
                <a:gd name="T64" fmla="*/ 0 w 735"/>
                <a:gd name="T65" fmla="*/ 0 h 1217"/>
                <a:gd name="T66" fmla="*/ 0 w 735"/>
                <a:gd name="T67" fmla="*/ 0 h 1217"/>
                <a:gd name="T68" fmla="*/ 0 w 735"/>
                <a:gd name="T69" fmla="*/ 0 h 1217"/>
                <a:gd name="T70" fmla="*/ 0 w 735"/>
                <a:gd name="T71" fmla="*/ 0 h 1217"/>
                <a:gd name="T72" fmla="*/ 0 w 735"/>
                <a:gd name="T73" fmla="*/ 0 h 1217"/>
                <a:gd name="T74" fmla="*/ 0 w 735"/>
                <a:gd name="T75" fmla="*/ 0 h 1217"/>
                <a:gd name="T76" fmla="*/ 0 w 735"/>
                <a:gd name="T77" fmla="*/ 0 h 1217"/>
                <a:gd name="T78" fmla="*/ 0 w 735"/>
                <a:gd name="T79" fmla="*/ 0 h 1217"/>
                <a:gd name="T80" fmla="*/ 0 w 735"/>
                <a:gd name="T81" fmla="*/ 0 h 1217"/>
                <a:gd name="T82" fmla="*/ 0 w 735"/>
                <a:gd name="T83" fmla="*/ 0 h 1217"/>
                <a:gd name="T84" fmla="*/ 0 w 735"/>
                <a:gd name="T85" fmla="*/ 0 h 1217"/>
                <a:gd name="T86" fmla="*/ 0 w 735"/>
                <a:gd name="T87" fmla="*/ 0 h 1217"/>
                <a:gd name="T88" fmla="*/ 0 w 735"/>
                <a:gd name="T89" fmla="*/ 0 h 1217"/>
                <a:gd name="T90" fmla="*/ 0 w 735"/>
                <a:gd name="T91" fmla="*/ 0 h 1217"/>
                <a:gd name="T92" fmla="*/ 0 w 735"/>
                <a:gd name="T93" fmla="*/ 0 h 1217"/>
                <a:gd name="T94" fmla="*/ 0 w 735"/>
                <a:gd name="T95" fmla="*/ 0 h 1217"/>
                <a:gd name="T96" fmla="*/ 0 w 735"/>
                <a:gd name="T97" fmla="*/ 0 h 1217"/>
                <a:gd name="T98" fmla="*/ 0 w 735"/>
                <a:gd name="T99" fmla="*/ 0 h 12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35"/>
                <a:gd name="T151" fmla="*/ 0 h 1217"/>
                <a:gd name="T152" fmla="*/ 735 w 735"/>
                <a:gd name="T153" fmla="*/ 1217 h 12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35" h="1217">
                  <a:moveTo>
                    <a:pt x="35" y="139"/>
                  </a:moveTo>
                  <a:lnTo>
                    <a:pt x="26" y="168"/>
                  </a:lnTo>
                  <a:lnTo>
                    <a:pt x="19" y="199"/>
                  </a:lnTo>
                  <a:lnTo>
                    <a:pt x="13" y="228"/>
                  </a:lnTo>
                  <a:lnTo>
                    <a:pt x="9" y="259"/>
                  </a:lnTo>
                  <a:lnTo>
                    <a:pt x="5" y="290"/>
                  </a:lnTo>
                  <a:lnTo>
                    <a:pt x="2" y="321"/>
                  </a:lnTo>
                  <a:lnTo>
                    <a:pt x="0" y="352"/>
                  </a:lnTo>
                  <a:lnTo>
                    <a:pt x="0" y="384"/>
                  </a:lnTo>
                  <a:lnTo>
                    <a:pt x="1" y="420"/>
                  </a:lnTo>
                  <a:lnTo>
                    <a:pt x="3" y="455"/>
                  </a:lnTo>
                  <a:lnTo>
                    <a:pt x="6" y="490"/>
                  </a:lnTo>
                  <a:lnTo>
                    <a:pt x="11" y="525"/>
                  </a:lnTo>
                  <a:lnTo>
                    <a:pt x="17" y="558"/>
                  </a:lnTo>
                  <a:lnTo>
                    <a:pt x="24" y="592"/>
                  </a:lnTo>
                  <a:lnTo>
                    <a:pt x="34" y="625"/>
                  </a:lnTo>
                  <a:lnTo>
                    <a:pt x="43" y="657"/>
                  </a:lnTo>
                  <a:lnTo>
                    <a:pt x="54" y="690"/>
                  </a:lnTo>
                  <a:lnTo>
                    <a:pt x="66" y="721"/>
                  </a:lnTo>
                  <a:lnTo>
                    <a:pt x="79" y="752"/>
                  </a:lnTo>
                  <a:lnTo>
                    <a:pt x="94" y="782"/>
                  </a:lnTo>
                  <a:lnTo>
                    <a:pt x="109" y="812"/>
                  </a:lnTo>
                  <a:lnTo>
                    <a:pt x="127" y="840"/>
                  </a:lnTo>
                  <a:lnTo>
                    <a:pt x="144" y="869"/>
                  </a:lnTo>
                  <a:lnTo>
                    <a:pt x="163" y="896"/>
                  </a:lnTo>
                  <a:lnTo>
                    <a:pt x="182" y="923"/>
                  </a:lnTo>
                  <a:lnTo>
                    <a:pt x="203" y="949"/>
                  </a:lnTo>
                  <a:lnTo>
                    <a:pt x="225" y="974"/>
                  </a:lnTo>
                  <a:lnTo>
                    <a:pt x="247" y="998"/>
                  </a:lnTo>
                  <a:lnTo>
                    <a:pt x="270" y="1022"/>
                  </a:lnTo>
                  <a:lnTo>
                    <a:pt x="295" y="1045"/>
                  </a:lnTo>
                  <a:lnTo>
                    <a:pt x="320" y="1066"/>
                  </a:lnTo>
                  <a:lnTo>
                    <a:pt x="345" y="1086"/>
                  </a:lnTo>
                  <a:lnTo>
                    <a:pt x="373" y="1107"/>
                  </a:lnTo>
                  <a:lnTo>
                    <a:pt x="400" y="1126"/>
                  </a:lnTo>
                  <a:lnTo>
                    <a:pt x="428" y="1143"/>
                  </a:lnTo>
                  <a:lnTo>
                    <a:pt x="457" y="1160"/>
                  </a:lnTo>
                  <a:lnTo>
                    <a:pt x="486" y="1175"/>
                  </a:lnTo>
                  <a:lnTo>
                    <a:pt x="516" y="1191"/>
                  </a:lnTo>
                  <a:lnTo>
                    <a:pt x="548" y="1204"/>
                  </a:lnTo>
                  <a:lnTo>
                    <a:pt x="579" y="1216"/>
                  </a:lnTo>
                  <a:lnTo>
                    <a:pt x="587" y="1216"/>
                  </a:lnTo>
                  <a:lnTo>
                    <a:pt x="614" y="1217"/>
                  </a:lnTo>
                  <a:lnTo>
                    <a:pt x="650" y="1216"/>
                  </a:lnTo>
                  <a:lnTo>
                    <a:pt x="684" y="1214"/>
                  </a:lnTo>
                  <a:lnTo>
                    <a:pt x="717" y="1210"/>
                  </a:lnTo>
                  <a:lnTo>
                    <a:pt x="735" y="1207"/>
                  </a:lnTo>
                  <a:lnTo>
                    <a:pt x="699" y="1199"/>
                  </a:lnTo>
                  <a:lnTo>
                    <a:pt x="663" y="1190"/>
                  </a:lnTo>
                  <a:lnTo>
                    <a:pt x="628" y="1179"/>
                  </a:lnTo>
                  <a:lnTo>
                    <a:pt x="593" y="1167"/>
                  </a:lnTo>
                  <a:lnTo>
                    <a:pt x="560" y="1154"/>
                  </a:lnTo>
                  <a:lnTo>
                    <a:pt x="528" y="1139"/>
                  </a:lnTo>
                  <a:lnTo>
                    <a:pt x="495" y="1123"/>
                  </a:lnTo>
                  <a:lnTo>
                    <a:pt x="464" y="1106"/>
                  </a:lnTo>
                  <a:lnTo>
                    <a:pt x="433" y="1086"/>
                  </a:lnTo>
                  <a:lnTo>
                    <a:pt x="404" y="1067"/>
                  </a:lnTo>
                  <a:lnTo>
                    <a:pt x="375" y="1046"/>
                  </a:lnTo>
                  <a:lnTo>
                    <a:pt x="347" y="1023"/>
                  </a:lnTo>
                  <a:lnTo>
                    <a:pt x="321" y="999"/>
                  </a:lnTo>
                  <a:lnTo>
                    <a:pt x="295" y="975"/>
                  </a:lnTo>
                  <a:lnTo>
                    <a:pt x="270" y="949"/>
                  </a:lnTo>
                  <a:lnTo>
                    <a:pt x="247" y="922"/>
                  </a:lnTo>
                  <a:lnTo>
                    <a:pt x="225" y="895"/>
                  </a:lnTo>
                  <a:lnTo>
                    <a:pt x="204" y="866"/>
                  </a:lnTo>
                  <a:lnTo>
                    <a:pt x="183" y="836"/>
                  </a:lnTo>
                  <a:lnTo>
                    <a:pt x="164" y="806"/>
                  </a:lnTo>
                  <a:lnTo>
                    <a:pt x="147" y="775"/>
                  </a:lnTo>
                  <a:lnTo>
                    <a:pt x="131" y="742"/>
                  </a:lnTo>
                  <a:lnTo>
                    <a:pt x="117" y="710"/>
                  </a:lnTo>
                  <a:lnTo>
                    <a:pt x="102" y="675"/>
                  </a:lnTo>
                  <a:lnTo>
                    <a:pt x="91" y="641"/>
                  </a:lnTo>
                  <a:lnTo>
                    <a:pt x="80" y="607"/>
                  </a:lnTo>
                  <a:lnTo>
                    <a:pt x="71" y="571"/>
                  </a:lnTo>
                  <a:lnTo>
                    <a:pt x="64" y="535"/>
                  </a:lnTo>
                  <a:lnTo>
                    <a:pt x="58" y="497"/>
                  </a:lnTo>
                  <a:lnTo>
                    <a:pt x="54" y="461"/>
                  </a:lnTo>
                  <a:lnTo>
                    <a:pt x="52" y="422"/>
                  </a:lnTo>
                  <a:lnTo>
                    <a:pt x="51" y="384"/>
                  </a:lnTo>
                  <a:lnTo>
                    <a:pt x="51" y="359"/>
                  </a:lnTo>
                  <a:lnTo>
                    <a:pt x="52" y="333"/>
                  </a:lnTo>
                  <a:lnTo>
                    <a:pt x="54" y="307"/>
                  </a:lnTo>
                  <a:lnTo>
                    <a:pt x="57" y="282"/>
                  </a:lnTo>
                  <a:lnTo>
                    <a:pt x="60" y="257"/>
                  </a:lnTo>
                  <a:lnTo>
                    <a:pt x="65" y="232"/>
                  </a:lnTo>
                  <a:lnTo>
                    <a:pt x="69" y="208"/>
                  </a:lnTo>
                  <a:lnTo>
                    <a:pt x="75" y="183"/>
                  </a:lnTo>
                  <a:lnTo>
                    <a:pt x="81" y="159"/>
                  </a:lnTo>
                  <a:lnTo>
                    <a:pt x="88" y="136"/>
                  </a:lnTo>
                  <a:lnTo>
                    <a:pt x="96" y="113"/>
                  </a:lnTo>
                  <a:lnTo>
                    <a:pt x="104" y="89"/>
                  </a:lnTo>
                  <a:lnTo>
                    <a:pt x="114" y="67"/>
                  </a:lnTo>
                  <a:lnTo>
                    <a:pt x="123" y="44"/>
                  </a:lnTo>
                  <a:lnTo>
                    <a:pt x="133" y="22"/>
                  </a:lnTo>
                  <a:lnTo>
                    <a:pt x="144" y="0"/>
                  </a:lnTo>
                  <a:lnTo>
                    <a:pt x="132" y="12"/>
                  </a:lnTo>
                  <a:lnTo>
                    <a:pt x="110" y="39"/>
                  </a:lnTo>
                  <a:lnTo>
                    <a:pt x="87" y="63"/>
                  </a:lnTo>
                  <a:lnTo>
                    <a:pt x="67" y="90"/>
                  </a:lnTo>
                  <a:lnTo>
                    <a:pt x="49" y="118"/>
                  </a:lnTo>
                  <a:lnTo>
                    <a:pt x="35" y="139"/>
                  </a:lnTo>
                  <a:close/>
                </a:path>
              </a:pathLst>
            </a:custGeom>
            <a:solidFill>
              <a:srgbClr val="814975"/>
            </a:solidFill>
            <a:ln w="9525">
              <a:noFill/>
              <a:round/>
              <a:headEnd/>
              <a:tailEnd/>
            </a:ln>
          </p:spPr>
          <p:txBody>
            <a:bodyPr anchor="ctr"/>
            <a:lstStyle/>
            <a:p>
              <a:pPr algn="ctr" eaLnBrk="1" hangingPunct="1"/>
              <a:endParaRPr lang="pt-BR" sz="1400" u="none">
                <a:solidFill>
                  <a:srgbClr val="000000"/>
                </a:solidFill>
              </a:endParaRPr>
            </a:p>
          </p:txBody>
        </p:sp>
        <p:sp>
          <p:nvSpPr>
            <p:cNvPr id="461834" name="Freeform 1321"/>
            <p:cNvSpPr>
              <a:spLocks/>
            </p:cNvSpPr>
            <p:nvPr/>
          </p:nvSpPr>
          <p:spPr bwMode="auto">
            <a:xfrm>
              <a:off x="4295" y="3061"/>
              <a:ext cx="259" cy="422"/>
            </a:xfrm>
            <a:custGeom>
              <a:avLst/>
              <a:gdLst>
                <a:gd name="T0" fmla="*/ 0 w 776"/>
                <a:gd name="T1" fmla="*/ 0 h 1266"/>
                <a:gd name="T2" fmla="*/ 0 w 776"/>
                <a:gd name="T3" fmla="*/ 0 h 1266"/>
                <a:gd name="T4" fmla="*/ 0 w 776"/>
                <a:gd name="T5" fmla="*/ 0 h 1266"/>
                <a:gd name="T6" fmla="*/ 0 w 776"/>
                <a:gd name="T7" fmla="*/ 0 h 1266"/>
                <a:gd name="T8" fmla="*/ 0 w 776"/>
                <a:gd name="T9" fmla="*/ 0 h 1266"/>
                <a:gd name="T10" fmla="*/ 0 w 776"/>
                <a:gd name="T11" fmla="*/ 0 h 1266"/>
                <a:gd name="T12" fmla="*/ 0 w 776"/>
                <a:gd name="T13" fmla="*/ 0 h 1266"/>
                <a:gd name="T14" fmla="*/ 0 w 776"/>
                <a:gd name="T15" fmla="*/ 0 h 1266"/>
                <a:gd name="T16" fmla="*/ 0 w 776"/>
                <a:gd name="T17" fmla="*/ 0 h 1266"/>
                <a:gd name="T18" fmla="*/ 0 w 776"/>
                <a:gd name="T19" fmla="*/ 0 h 1266"/>
                <a:gd name="T20" fmla="*/ 0 w 776"/>
                <a:gd name="T21" fmla="*/ 0 h 1266"/>
                <a:gd name="T22" fmla="*/ 0 w 776"/>
                <a:gd name="T23" fmla="*/ 0 h 1266"/>
                <a:gd name="T24" fmla="*/ 0 w 776"/>
                <a:gd name="T25" fmla="*/ 0 h 1266"/>
                <a:gd name="T26" fmla="*/ 0 w 776"/>
                <a:gd name="T27" fmla="*/ 0 h 1266"/>
                <a:gd name="T28" fmla="*/ 0 w 776"/>
                <a:gd name="T29" fmla="*/ 0 h 1266"/>
                <a:gd name="T30" fmla="*/ 0 w 776"/>
                <a:gd name="T31" fmla="*/ 0 h 1266"/>
                <a:gd name="T32" fmla="*/ 0 w 776"/>
                <a:gd name="T33" fmla="*/ 0 h 1266"/>
                <a:gd name="T34" fmla="*/ 0 w 776"/>
                <a:gd name="T35" fmla="*/ 0 h 1266"/>
                <a:gd name="T36" fmla="*/ 0 w 776"/>
                <a:gd name="T37" fmla="*/ 0 h 1266"/>
                <a:gd name="T38" fmla="*/ 0 w 776"/>
                <a:gd name="T39" fmla="*/ 0 h 1266"/>
                <a:gd name="T40" fmla="*/ 0 w 776"/>
                <a:gd name="T41" fmla="*/ 0 h 1266"/>
                <a:gd name="T42" fmla="*/ 0 w 776"/>
                <a:gd name="T43" fmla="*/ 0 h 1266"/>
                <a:gd name="T44" fmla="*/ 0 w 776"/>
                <a:gd name="T45" fmla="*/ 0 h 1266"/>
                <a:gd name="T46" fmla="*/ 0 w 776"/>
                <a:gd name="T47" fmla="*/ 0 h 1266"/>
                <a:gd name="T48" fmla="*/ 0 w 776"/>
                <a:gd name="T49" fmla="*/ 0 h 1266"/>
                <a:gd name="T50" fmla="*/ 0 w 776"/>
                <a:gd name="T51" fmla="*/ 0 h 1266"/>
                <a:gd name="T52" fmla="*/ 0 w 776"/>
                <a:gd name="T53" fmla="*/ 0 h 1266"/>
                <a:gd name="T54" fmla="*/ 0 w 776"/>
                <a:gd name="T55" fmla="*/ 0 h 1266"/>
                <a:gd name="T56" fmla="*/ 0 w 776"/>
                <a:gd name="T57" fmla="*/ 0 h 1266"/>
                <a:gd name="T58" fmla="*/ 0 w 776"/>
                <a:gd name="T59" fmla="*/ 0 h 1266"/>
                <a:gd name="T60" fmla="*/ 0 w 776"/>
                <a:gd name="T61" fmla="*/ 0 h 1266"/>
                <a:gd name="T62" fmla="*/ 0 w 776"/>
                <a:gd name="T63" fmla="*/ 0 h 1266"/>
                <a:gd name="T64" fmla="*/ 0 w 776"/>
                <a:gd name="T65" fmla="*/ 0 h 1266"/>
                <a:gd name="T66" fmla="*/ 0 w 776"/>
                <a:gd name="T67" fmla="*/ 0 h 1266"/>
                <a:gd name="T68" fmla="*/ 0 w 776"/>
                <a:gd name="T69" fmla="*/ 0 h 1266"/>
                <a:gd name="T70" fmla="*/ 0 w 776"/>
                <a:gd name="T71" fmla="*/ 0 h 1266"/>
                <a:gd name="T72" fmla="*/ 0 w 776"/>
                <a:gd name="T73" fmla="*/ 0 h 1266"/>
                <a:gd name="T74" fmla="*/ 0 w 776"/>
                <a:gd name="T75" fmla="*/ 0 h 1266"/>
                <a:gd name="T76" fmla="*/ 0 w 776"/>
                <a:gd name="T77" fmla="*/ 0 h 1266"/>
                <a:gd name="T78" fmla="*/ 0 w 776"/>
                <a:gd name="T79" fmla="*/ 0 h 1266"/>
                <a:gd name="T80" fmla="*/ 0 w 776"/>
                <a:gd name="T81" fmla="*/ 0 h 1266"/>
                <a:gd name="T82" fmla="*/ 0 w 776"/>
                <a:gd name="T83" fmla="*/ 0 h 1266"/>
                <a:gd name="T84" fmla="*/ 0 w 776"/>
                <a:gd name="T85" fmla="*/ 0 h 1266"/>
                <a:gd name="T86" fmla="*/ 0 w 776"/>
                <a:gd name="T87" fmla="*/ 0 h 1266"/>
                <a:gd name="T88" fmla="*/ 0 w 776"/>
                <a:gd name="T89" fmla="*/ 0 h 1266"/>
                <a:gd name="T90" fmla="*/ 0 w 776"/>
                <a:gd name="T91" fmla="*/ 0 h 1266"/>
                <a:gd name="T92" fmla="*/ 0 w 776"/>
                <a:gd name="T93" fmla="*/ 0 h 1266"/>
                <a:gd name="T94" fmla="*/ 0 w 776"/>
                <a:gd name="T95" fmla="*/ 0 h 1266"/>
                <a:gd name="T96" fmla="*/ 0 w 776"/>
                <a:gd name="T97" fmla="*/ 0 h 1266"/>
                <a:gd name="T98" fmla="*/ 0 w 776"/>
                <a:gd name="T99" fmla="*/ 0 h 126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6"/>
                <a:gd name="T151" fmla="*/ 0 h 1266"/>
                <a:gd name="T152" fmla="*/ 776 w 776"/>
                <a:gd name="T153" fmla="*/ 1266 h 126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6" h="1266">
                  <a:moveTo>
                    <a:pt x="63" y="112"/>
                  </a:moveTo>
                  <a:lnTo>
                    <a:pt x="48" y="149"/>
                  </a:lnTo>
                  <a:lnTo>
                    <a:pt x="36" y="188"/>
                  </a:lnTo>
                  <a:lnTo>
                    <a:pt x="26" y="227"/>
                  </a:lnTo>
                  <a:lnTo>
                    <a:pt x="17" y="268"/>
                  </a:lnTo>
                  <a:lnTo>
                    <a:pt x="10" y="308"/>
                  </a:lnTo>
                  <a:lnTo>
                    <a:pt x="4" y="350"/>
                  </a:lnTo>
                  <a:lnTo>
                    <a:pt x="2" y="371"/>
                  </a:lnTo>
                  <a:lnTo>
                    <a:pt x="1" y="392"/>
                  </a:lnTo>
                  <a:lnTo>
                    <a:pt x="0" y="413"/>
                  </a:lnTo>
                  <a:lnTo>
                    <a:pt x="0" y="434"/>
                  </a:lnTo>
                  <a:lnTo>
                    <a:pt x="1" y="471"/>
                  </a:lnTo>
                  <a:lnTo>
                    <a:pt x="3" y="508"/>
                  </a:lnTo>
                  <a:lnTo>
                    <a:pt x="8" y="544"/>
                  </a:lnTo>
                  <a:lnTo>
                    <a:pt x="13" y="580"/>
                  </a:lnTo>
                  <a:lnTo>
                    <a:pt x="20" y="615"/>
                  </a:lnTo>
                  <a:lnTo>
                    <a:pt x="28" y="650"/>
                  </a:lnTo>
                  <a:lnTo>
                    <a:pt x="37" y="684"/>
                  </a:lnTo>
                  <a:lnTo>
                    <a:pt x="48" y="718"/>
                  </a:lnTo>
                  <a:lnTo>
                    <a:pt x="60" y="751"/>
                  </a:lnTo>
                  <a:lnTo>
                    <a:pt x="74" y="783"/>
                  </a:lnTo>
                  <a:lnTo>
                    <a:pt x="89" y="814"/>
                  </a:lnTo>
                  <a:lnTo>
                    <a:pt x="105" y="846"/>
                  </a:lnTo>
                  <a:lnTo>
                    <a:pt x="122" y="876"/>
                  </a:lnTo>
                  <a:lnTo>
                    <a:pt x="140" y="906"/>
                  </a:lnTo>
                  <a:lnTo>
                    <a:pt x="160" y="934"/>
                  </a:lnTo>
                  <a:lnTo>
                    <a:pt x="181" y="961"/>
                  </a:lnTo>
                  <a:lnTo>
                    <a:pt x="202" y="989"/>
                  </a:lnTo>
                  <a:lnTo>
                    <a:pt x="225" y="1015"/>
                  </a:lnTo>
                  <a:lnTo>
                    <a:pt x="248" y="1039"/>
                  </a:lnTo>
                  <a:lnTo>
                    <a:pt x="274" y="1063"/>
                  </a:lnTo>
                  <a:lnTo>
                    <a:pt x="299" y="1087"/>
                  </a:lnTo>
                  <a:lnTo>
                    <a:pt x="325" y="1109"/>
                  </a:lnTo>
                  <a:lnTo>
                    <a:pt x="354" y="1129"/>
                  </a:lnTo>
                  <a:lnTo>
                    <a:pt x="382" y="1149"/>
                  </a:lnTo>
                  <a:lnTo>
                    <a:pt x="410" y="1169"/>
                  </a:lnTo>
                  <a:lnTo>
                    <a:pt x="441" y="1186"/>
                  </a:lnTo>
                  <a:lnTo>
                    <a:pt x="471" y="1202"/>
                  </a:lnTo>
                  <a:lnTo>
                    <a:pt x="503" y="1217"/>
                  </a:lnTo>
                  <a:lnTo>
                    <a:pt x="535" y="1231"/>
                  </a:lnTo>
                  <a:lnTo>
                    <a:pt x="567" y="1244"/>
                  </a:lnTo>
                  <a:lnTo>
                    <a:pt x="601" y="1256"/>
                  </a:lnTo>
                  <a:lnTo>
                    <a:pt x="635" y="1266"/>
                  </a:lnTo>
                  <a:lnTo>
                    <a:pt x="659" y="1264"/>
                  </a:lnTo>
                  <a:lnTo>
                    <a:pt x="692" y="1260"/>
                  </a:lnTo>
                  <a:lnTo>
                    <a:pt x="726" y="1254"/>
                  </a:lnTo>
                  <a:lnTo>
                    <a:pt x="760" y="1246"/>
                  </a:lnTo>
                  <a:lnTo>
                    <a:pt x="776" y="1241"/>
                  </a:lnTo>
                  <a:lnTo>
                    <a:pt x="739" y="1236"/>
                  </a:lnTo>
                  <a:lnTo>
                    <a:pt x="701" y="1228"/>
                  </a:lnTo>
                  <a:lnTo>
                    <a:pt x="665" y="1220"/>
                  </a:lnTo>
                  <a:lnTo>
                    <a:pt x="628" y="1210"/>
                  </a:lnTo>
                  <a:lnTo>
                    <a:pt x="593" y="1199"/>
                  </a:lnTo>
                  <a:lnTo>
                    <a:pt x="558" y="1186"/>
                  </a:lnTo>
                  <a:lnTo>
                    <a:pt x="524" y="1172"/>
                  </a:lnTo>
                  <a:lnTo>
                    <a:pt x="491" y="1156"/>
                  </a:lnTo>
                  <a:lnTo>
                    <a:pt x="459" y="1137"/>
                  </a:lnTo>
                  <a:lnTo>
                    <a:pt x="428" y="1119"/>
                  </a:lnTo>
                  <a:lnTo>
                    <a:pt x="397" y="1099"/>
                  </a:lnTo>
                  <a:lnTo>
                    <a:pt x="368" y="1077"/>
                  </a:lnTo>
                  <a:lnTo>
                    <a:pt x="340" y="1054"/>
                  </a:lnTo>
                  <a:lnTo>
                    <a:pt x="312" y="1030"/>
                  </a:lnTo>
                  <a:lnTo>
                    <a:pt x="286" y="1005"/>
                  </a:lnTo>
                  <a:lnTo>
                    <a:pt x="261" y="978"/>
                  </a:lnTo>
                  <a:lnTo>
                    <a:pt x="237" y="951"/>
                  </a:lnTo>
                  <a:lnTo>
                    <a:pt x="214" y="923"/>
                  </a:lnTo>
                  <a:lnTo>
                    <a:pt x="193" y="892"/>
                  </a:lnTo>
                  <a:lnTo>
                    <a:pt x="173" y="862"/>
                  </a:lnTo>
                  <a:lnTo>
                    <a:pt x="154" y="831"/>
                  </a:lnTo>
                  <a:lnTo>
                    <a:pt x="137" y="798"/>
                  </a:lnTo>
                  <a:lnTo>
                    <a:pt x="121" y="765"/>
                  </a:lnTo>
                  <a:lnTo>
                    <a:pt x="107" y="731"/>
                  </a:lnTo>
                  <a:lnTo>
                    <a:pt x="95" y="696"/>
                  </a:lnTo>
                  <a:lnTo>
                    <a:pt x="83" y="661"/>
                  </a:lnTo>
                  <a:lnTo>
                    <a:pt x="73" y="624"/>
                  </a:lnTo>
                  <a:lnTo>
                    <a:pt x="65" y="588"/>
                  </a:lnTo>
                  <a:lnTo>
                    <a:pt x="59" y="550"/>
                  </a:lnTo>
                  <a:lnTo>
                    <a:pt x="55" y="512"/>
                  </a:lnTo>
                  <a:lnTo>
                    <a:pt x="52" y="473"/>
                  </a:lnTo>
                  <a:lnTo>
                    <a:pt x="51" y="434"/>
                  </a:lnTo>
                  <a:lnTo>
                    <a:pt x="51" y="404"/>
                  </a:lnTo>
                  <a:lnTo>
                    <a:pt x="53" y="375"/>
                  </a:lnTo>
                  <a:lnTo>
                    <a:pt x="56" y="346"/>
                  </a:lnTo>
                  <a:lnTo>
                    <a:pt x="59" y="316"/>
                  </a:lnTo>
                  <a:lnTo>
                    <a:pt x="64" y="288"/>
                  </a:lnTo>
                  <a:lnTo>
                    <a:pt x="70" y="260"/>
                  </a:lnTo>
                  <a:lnTo>
                    <a:pt x="76" y="231"/>
                  </a:lnTo>
                  <a:lnTo>
                    <a:pt x="84" y="204"/>
                  </a:lnTo>
                  <a:lnTo>
                    <a:pt x="93" y="177"/>
                  </a:lnTo>
                  <a:lnTo>
                    <a:pt x="102" y="150"/>
                  </a:lnTo>
                  <a:lnTo>
                    <a:pt x="113" y="124"/>
                  </a:lnTo>
                  <a:lnTo>
                    <a:pt x="124" y="99"/>
                  </a:lnTo>
                  <a:lnTo>
                    <a:pt x="136" y="73"/>
                  </a:lnTo>
                  <a:lnTo>
                    <a:pt x="149" y="48"/>
                  </a:lnTo>
                  <a:lnTo>
                    <a:pt x="162" y="24"/>
                  </a:lnTo>
                  <a:lnTo>
                    <a:pt x="178" y="0"/>
                  </a:lnTo>
                  <a:lnTo>
                    <a:pt x="155" y="18"/>
                  </a:lnTo>
                  <a:lnTo>
                    <a:pt x="131" y="39"/>
                  </a:lnTo>
                  <a:lnTo>
                    <a:pt x="107" y="62"/>
                  </a:lnTo>
                  <a:lnTo>
                    <a:pt x="85" y="89"/>
                  </a:lnTo>
                  <a:lnTo>
                    <a:pt x="63" y="112"/>
                  </a:lnTo>
                  <a:close/>
                </a:path>
              </a:pathLst>
            </a:custGeom>
            <a:solidFill>
              <a:srgbClr val="844976"/>
            </a:solidFill>
            <a:ln w="9525">
              <a:noFill/>
              <a:round/>
              <a:headEnd/>
              <a:tailEnd/>
            </a:ln>
          </p:spPr>
          <p:txBody>
            <a:bodyPr anchor="ctr"/>
            <a:lstStyle/>
            <a:p>
              <a:pPr algn="ctr" eaLnBrk="1" hangingPunct="1"/>
              <a:endParaRPr lang="pt-BR" sz="1400" u="none">
                <a:solidFill>
                  <a:srgbClr val="000000"/>
                </a:solidFill>
              </a:endParaRPr>
            </a:p>
          </p:txBody>
        </p:sp>
        <p:sp>
          <p:nvSpPr>
            <p:cNvPr id="461835" name="Freeform 1322"/>
            <p:cNvSpPr>
              <a:spLocks/>
            </p:cNvSpPr>
            <p:nvPr/>
          </p:nvSpPr>
          <p:spPr bwMode="auto">
            <a:xfrm>
              <a:off x="4304" y="3046"/>
              <a:ext cx="270" cy="434"/>
            </a:xfrm>
            <a:custGeom>
              <a:avLst/>
              <a:gdLst>
                <a:gd name="T0" fmla="*/ 0 w 812"/>
                <a:gd name="T1" fmla="*/ 0 h 1300"/>
                <a:gd name="T2" fmla="*/ 0 w 812"/>
                <a:gd name="T3" fmla="*/ 0 h 1300"/>
                <a:gd name="T4" fmla="*/ 0 w 812"/>
                <a:gd name="T5" fmla="*/ 0 h 1300"/>
                <a:gd name="T6" fmla="*/ 0 w 812"/>
                <a:gd name="T7" fmla="*/ 0 h 1300"/>
                <a:gd name="T8" fmla="*/ 0 w 812"/>
                <a:gd name="T9" fmla="*/ 0 h 1300"/>
                <a:gd name="T10" fmla="*/ 0 w 812"/>
                <a:gd name="T11" fmla="*/ 0 h 1300"/>
                <a:gd name="T12" fmla="*/ 0 w 812"/>
                <a:gd name="T13" fmla="*/ 0 h 1300"/>
                <a:gd name="T14" fmla="*/ 0 w 812"/>
                <a:gd name="T15" fmla="*/ 0 h 1300"/>
                <a:gd name="T16" fmla="*/ 0 w 812"/>
                <a:gd name="T17" fmla="*/ 0 h 1300"/>
                <a:gd name="T18" fmla="*/ 0 w 812"/>
                <a:gd name="T19" fmla="*/ 0 h 1300"/>
                <a:gd name="T20" fmla="*/ 0 w 812"/>
                <a:gd name="T21" fmla="*/ 0 h 1300"/>
                <a:gd name="T22" fmla="*/ 0 w 812"/>
                <a:gd name="T23" fmla="*/ 0 h 1300"/>
                <a:gd name="T24" fmla="*/ 0 w 812"/>
                <a:gd name="T25" fmla="*/ 0 h 1300"/>
                <a:gd name="T26" fmla="*/ 0 w 812"/>
                <a:gd name="T27" fmla="*/ 0 h 1300"/>
                <a:gd name="T28" fmla="*/ 0 w 812"/>
                <a:gd name="T29" fmla="*/ 0 h 1300"/>
                <a:gd name="T30" fmla="*/ 0 w 812"/>
                <a:gd name="T31" fmla="*/ 0 h 1300"/>
                <a:gd name="T32" fmla="*/ 0 w 812"/>
                <a:gd name="T33" fmla="*/ 0 h 1300"/>
                <a:gd name="T34" fmla="*/ 0 w 812"/>
                <a:gd name="T35" fmla="*/ 0 h 1300"/>
                <a:gd name="T36" fmla="*/ 0 w 812"/>
                <a:gd name="T37" fmla="*/ 0 h 1300"/>
                <a:gd name="T38" fmla="*/ 0 w 812"/>
                <a:gd name="T39" fmla="*/ 0 h 1300"/>
                <a:gd name="T40" fmla="*/ 0 w 812"/>
                <a:gd name="T41" fmla="*/ 0 h 1300"/>
                <a:gd name="T42" fmla="*/ 0 w 812"/>
                <a:gd name="T43" fmla="*/ 0 h 1300"/>
                <a:gd name="T44" fmla="*/ 0 w 812"/>
                <a:gd name="T45" fmla="*/ 0 h 1300"/>
                <a:gd name="T46" fmla="*/ 0 w 812"/>
                <a:gd name="T47" fmla="*/ 0 h 1300"/>
                <a:gd name="T48" fmla="*/ 0 w 812"/>
                <a:gd name="T49" fmla="*/ 0 h 1300"/>
                <a:gd name="T50" fmla="*/ 0 w 812"/>
                <a:gd name="T51" fmla="*/ 0 h 1300"/>
                <a:gd name="T52" fmla="*/ 0 w 812"/>
                <a:gd name="T53" fmla="*/ 0 h 1300"/>
                <a:gd name="T54" fmla="*/ 0 w 812"/>
                <a:gd name="T55" fmla="*/ 0 h 1300"/>
                <a:gd name="T56" fmla="*/ 0 w 812"/>
                <a:gd name="T57" fmla="*/ 0 h 1300"/>
                <a:gd name="T58" fmla="*/ 0 w 812"/>
                <a:gd name="T59" fmla="*/ 0 h 1300"/>
                <a:gd name="T60" fmla="*/ 0 w 812"/>
                <a:gd name="T61" fmla="*/ 0 h 1300"/>
                <a:gd name="T62" fmla="*/ 0 w 812"/>
                <a:gd name="T63" fmla="*/ 0 h 1300"/>
                <a:gd name="T64" fmla="*/ 0 w 812"/>
                <a:gd name="T65" fmla="*/ 0 h 1300"/>
                <a:gd name="T66" fmla="*/ 0 w 812"/>
                <a:gd name="T67" fmla="*/ 0 h 1300"/>
                <a:gd name="T68" fmla="*/ 0 w 812"/>
                <a:gd name="T69" fmla="*/ 0 h 1300"/>
                <a:gd name="T70" fmla="*/ 0 w 812"/>
                <a:gd name="T71" fmla="*/ 0 h 1300"/>
                <a:gd name="T72" fmla="*/ 0 w 812"/>
                <a:gd name="T73" fmla="*/ 0 h 1300"/>
                <a:gd name="T74" fmla="*/ 0 w 812"/>
                <a:gd name="T75" fmla="*/ 0 h 1300"/>
                <a:gd name="T76" fmla="*/ 0 w 812"/>
                <a:gd name="T77" fmla="*/ 0 h 1300"/>
                <a:gd name="T78" fmla="*/ 0 w 812"/>
                <a:gd name="T79" fmla="*/ 0 h 1300"/>
                <a:gd name="T80" fmla="*/ 0 w 812"/>
                <a:gd name="T81" fmla="*/ 0 h 1300"/>
                <a:gd name="T82" fmla="*/ 0 w 812"/>
                <a:gd name="T83" fmla="*/ 0 h 1300"/>
                <a:gd name="T84" fmla="*/ 0 w 812"/>
                <a:gd name="T85" fmla="*/ 0 h 1300"/>
                <a:gd name="T86" fmla="*/ 0 w 812"/>
                <a:gd name="T87" fmla="*/ 0 h 1300"/>
                <a:gd name="T88" fmla="*/ 0 w 812"/>
                <a:gd name="T89" fmla="*/ 0 h 1300"/>
                <a:gd name="T90" fmla="*/ 0 w 812"/>
                <a:gd name="T91" fmla="*/ 0 h 1300"/>
                <a:gd name="T92" fmla="*/ 0 w 812"/>
                <a:gd name="T93" fmla="*/ 0 h 1300"/>
                <a:gd name="T94" fmla="*/ 0 w 812"/>
                <a:gd name="T95" fmla="*/ 0 h 1300"/>
                <a:gd name="T96" fmla="*/ 0 w 812"/>
                <a:gd name="T97" fmla="*/ 0 h 1300"/>
                <a:gd name="T98" fmla="*/ 0 w 812"/>
                <a:gd name="T99" fmla="*/ 0 h 1300"/>
                <a:gd name="T100" fmla="*/ 0 w 812"/>
                <a:gd name="T101" fmla="*/ 0 h 1300"/>
                <a:gd name="T102" fmla="*/ 0 w 812"/>
                <a:gd name="T103" fmla="*/ 0 h 1300"/>
                <a:gd name="T104" fmla="*/ 0 w 812"/>
                <a:gd name="T105" fmla="*/ 0 h 1300"/>
                <a:gd name="T106" fmla="*/ 0 w 812"/>
                <a:gd name="T107" fmla="*/ 0 h 13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2"/>
                <a:gd name="T163" fmla="*/ 0 h 1300"/>
                <a:gd name="T164" fmla="*/ 812 w 812"/>
                <a:gd name="T165" fmla="*/ 1300 h 13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2" h="1300">
                  <a:moveTo>
                    <a:pt x="93" y="93"/>
                  </a:moveTo>
                  <a:lnTo>
                    <a:pt x="82" y="115"/>
                  </a:lnTo>
                  <a:lnTo>
                    <a:pt x="72" y="137"/>
                  </a:lnTo>
                  <a:lnTo>
                    <a:pt x="63" y="160"/>
                  </a:lnTo>
                  <a:lnTo>
                    <a:pt x="53" y="182"/>
                  </a:lnTo>
                  <a:lnTo>
                    <a:pt x="45" y="206"/>
                  </a:lnTo>
                  <a:lnTo>
                    <a:pt x="37" y="229"/>
                  </a:lnTo>
                  <a:lnTo>
                    <a:pt x="30" y="252"/>
                  </a:lnTo>
                  <a:lnTo>
                    <a:pt x="24" y="276"/>
                  </a:lnTo>
                  <a:lnTo>
                    <a:pt x="18" y="301"/>
                  </a:lnTo>
                  <a:lnTo>
                    <a:pt x="14" y="325"/>
                  </a:lnTo>
                  <a:lnTo>
                    <a:pt x="9" y="350"/>
                  </a:lnTo>
                  <a:lnTo>
                    <a:pt x="6" y="375"/>
                  </a:lnTo>
                  <a:lnTo>
                    <a:pt x="3" y="400"/>
                  </a:lnTo>
                  <a:lnTo>
                    <a:pt x="1" y="426"/>
                  </a:lnTo>
                  <a:lnTo>
                    <a:pt x="0" y="452"/>
                  </a:lnTo>
                  <a:lnTo>
                    <a:pt x="0" y="477"/>
                  </a:lnTo>
                  <a:lnTo>
                    <a:pt x="1" y="515"/>
                  </a:lnTo>
                  <a:lnTo>
                    <a:pt x="3" y="554"/>
                  </a:lnTo>
                  <a:lnTo>
                    <a:pt x="7" y="590"/>
                  </a:lnTo>
                  <a:lnTo>
                    <a:pt x="13" y="628"/>
                  </a:lnTo>
                  <a:lnTo>
                    <a:pt x="20" y="664"/>
                  </a:lnTo>
                  <a:lnTo>
                    <a:pt x="29" y="700"/>
                  </a:lnTo>
                  <a:lnTo>
                    <a:pt x="40" y="734"/>
                  </a:lnTo>
                  <a:lnTo>
                    <a:pt x="51" y="768"/>
                  </a:lnTo>
                  <a:lnTo>
                    <a:pt x="66" y="803"/>
                  </a:lnTo>
                  <a:lnTo>
                    <a:pt x="80" y="835"/>
                  </a:lnTo>
                  <a:lnTo>
                    <a:pt x="96" y="868"/>
                  </a:lnTo>
                  <a:lnTo>
                    <a:pt x="113" y="899"/>
                  </a:lnTo>
                  <a:lnTo>
                    <a:pt x="132" y="929"/>
                  </a:lnTo>
                  <a:lnTo>
                    <a:pt x="153" y="959"/>
                  </a:lnTo>
                  <a:lnTo>
                    <a:pt x="174" y="988"/>
                  </a:lnTo>
                  <a:lnTo>
                    <a:pt x="196" y="1015"/>
                  </a:lnTo>
                  <a:lnTo>
                    <a:pt x="219" y="1042"/>
                  </a:lnTo>
                  <a:lnTo>
                    <a:pt x="244" y="1068"/>
                  </a:lnTo>
                  <a:lnTo>
                    <a:pt x="270" y="1092"/>
                  </a:lnTo>
                  <a:lnTo>
                    <a:pt x="296" y="1116"/>
                  </a:lnTo>
                  <a:lnTo>
                    <a:pt x="324" y="1139"/>
                  </a:lnTo>
                  <a:lnTo>
                    <a:pt x="353" y="1160"/>
                  </a:lnTo>
                  <a:lnTo>
                    <a:pt x="382" y="1179"/>
                  </a:lnTo>
                  <a:lnTo>
                    <a:pt x="413" y="1199"/>
                  </a:lnTo>
                  <a:lnTo>
                    <a:pt x="444" y="1216"/>
                  </a:lnTo>
                  <a:lnTo>
                    <a:pt x="477" y="1232"/>
                  </a:lnTo>
                  <a:lnTo>
                    <a:pt x="509" y="1247"/>
                  </a:lnTo>
                  <a:lnTo>
                    <a:pt x="542" y="1260"/>
                  </a:lnTo>
                  <a:lnTo>
                    <a:pt x="577" y="1272"/>
                  </a:lnTo>
                  <a:lnTo>
                    <a:pt x="612" y="1283"/>
                  </a:lnTo>
                  <a:lnTo>
                    <a:pt x="648" y="1292"/>
                  </a:lnTo>
                  <a:lnTo>
                    <a:pt x="684" y="1300"/>
                  </a:lnTo>
                  <a:lnTo>
                    <a:pt x="700" y="1297"/>
                  </a:lnTo>
                  <a:lnTo>
                    <a:pt x="734" y="1289"/>
                  </a:lnTo>
                  <a:lnTo>
                    <a:pt x="766" y="1279"/>
                  </a:lnTo>
                  <a:lnTo>
                    <a:pt x="798" y="1267"/>
                  </a:lnTo>
                  <a:lnTo>
                    <a:pt x="812" y="1262"/>
                  </a:lnTo>
                  <a:lnTo>
                    <a:pt x="772" y="1260"/>
                  </a:lnTo>
                  <a:lnTo>
                    <a:pt x="733" y="1256"/>
                  </a:lnTo>
                  <a:lnTo>
                    <a:pt x="695" y="1250"/>
                  </a:lnTo>
                  <a:lnTo>
                    <a:pt x="658" y="1242"/>
                  </a:lnTo>
                  <a:lnTo>
                    <a:pt x="620" y="1233"/>
                  </a:lnTo>
                  <a:lnTo>
                    <a:pt x="584" y="1222"/>
                  </a:lnTo>
                  <a:lnTo>
                    <a:pt x="549" y="1209"/>
                  </a:lnTo>
                  <a:lnTo>
                    <a:pt x="514" y="1193"/>
                  </a:lnTo>
                  <a:lnTo>
                    <a:pt x="481" y="1178"/>
                  </a:lnTo>
                  <a:lnTo>
                    <a:pt x="447" y="1160"/>
                  </a:lnTo>
                  <a:lnTo>
                    <a:pt x="416" y="1141"/>
                  </a:lnTo>
                  <a:lnTo>
                    <a:pt x="384" y="1121"/>
                  </a:lnTo>
                  <a:lnTo>
                    <a:pt x="355" y="1098"/>
                  </a:lnTo>
                  <a:lnTo>
                    <a:pt x="327" y="1075"/>
                  </a:lnTo>
                  <a:lnTo>
                    <a:pt x="298" y="1051"/>
                  </a:lnTo>
                  <a:lnTo>
                    <a:pt x="272" y="1024"/>
                  </a:lnTo>
                  <a:lnTo>
                    <a:pt x="247" y="997"/>
                  </a:lnTo>
                  <a:lnTo>
                    <a:pt x="223" y="969"/>
                  </a:lnTo>
                  <a:lnTo>
                    <a:pt x="201" y="939"/>
                  </a:lnTo>
                  <a:lnTo>
                    <a:pt x="180" y="909"/>
                  </a:lnTo>
                  <a:lnTo>
                    <a:pt x="160" y="878"/>
                  </a:lnTo>
                  <a:lnTo>
                    <a:pt x="141" y="845"/>
                  </a:lnTo>
                  <a:lnTo>
                    <a:pt x="125" y="812"/>
                  </a:lnTo>
                  <a:lnTo>
                    <a:pt x="110" y="777"/>
                  </a:lnTo>
                  <a:lnTo>
                    <a:pt x="96" y="743"/>
                  </a:lnTo>
                  <a:lnTo>
                    <a:pt x="85" y="707"/>
                  </a:lnTo>
                  <a:lnTo>
                    <a:pt x="74" y="670"/>
                  </a:lnTo>
                  <a:lnTo>
                    <a:pt x="66" y="633"/>
                  </a:lnTo>
                  <a:lnTo>
                    <a:pt x="59" y="594"/>
                  </a:lnTo>
                  <a:lnTo>
                    <a:pt x="54" y="556"/>
                  </a:lnTo>
                  <a:lnTo>
                    <a:pt x="51" y="517"/>
                  </a:lnTo>
                  <a:lnTo>
                    <a:pt x="50" y="477"/>
                  </a:lnTo>
                  <a:lnTo>
                    <a:pt x="51" y="443"/>
                  </a:lnTo>
                  <a:lnTo>
                    <a:pt x="53" y="411"/>
                  </a:lnTo>
                  <a:lnTo>
                    <a:pt x="56" y="378"/>
                  </a:lnTo>
                  <a:lnTo>
                    <a:pt x="61" y="345"/>
                  </a:lnTo>
                  <a:lnTo>
                    <a:pt x="68" y="314"/>
                  </a:lnTo>
                  <a:lnTo>
                    <a:pt x="75" y="282"/>
                  </a:lnTo>
                  <a:lnTo>
                    <a:pt x="84" y="251"/>
                  </a:lnTo>
                  <a:lnTo>
                    <a:pt x="93" y="221"/>
                  </a:lnTo>
                  <a:lnTo>
                    <a:pt x="104" y="191"/>
                  </a:lnTo>
                  <a:lnTo>
                    <a:pt x="116" y="162"/>
                  </a:lnTo>
                  <a:lnTo>
                    <a:pt x="129" y="134"/>
                  </a:lnTo>
                  <a:lnTo>
                    <a:pt x="144" y="105"/>
                  </a:lnTo>
                  <a:lnTo>
                    <a:pt x="160" y="78"/>
                  </a:lnTo>
                  <a:lnTo>
                    <a:pt x="176" y="52"/>
                  </a:lnTo>
                  <a:lnTo>
                    <a:pt x="193" y="25"/>
                  </a:lnTo>
                  <a:lnTo>
                    <a:pt x="212" y="0"/>
                  </a:lnTo>
                  <a:lnTo>
                    <a:pt x="210" y="1"/>
                  </a:lnTo>
                  <a:lnTo>
                    <a:pt x="181" y="19"/>
                  </a:lnTo>
                  <a:lnTo>
                    <a:pt x="156" y="40"/>
                  </a:lnTo>
                  <a:lnTo>
                    <a:pt x="129" y="61"/>
                  </a:lnTo>
                  <a:lnTo>
                    <a:pt x="105" y="82"/>
                  </a:lnTo>
                  <a:lnTo>
                    <a:pt x="93" y="93"/>
                  </a:lnTo>
                  <a:close/>
                </a:path>
              </a:pathLst>
            </a:custGeom>
            <a:solidFill>
              <a:srgbClr val="864976"/>
            </a:solidFill>
            <a:ln w="9525">
              <a:noFill/>
              <a:round/>
              <a:headEnd/>
              <a:tailEnd/>
            </a:ln>
          </p:spPr>
          <p:txBody>
            <a:bodyPr anchor="ctr"/>
            <a:lstStyle/>
            <a:p>
              <a:pPr algn="ctr" eaLnBrk="1" hangingPunct="1"/>
              <a:endParaRPr lang="pt-BR" sz="1400" u="none">
                <a:solidFill>
                  <a:srgbClr val="000000"/>
                </a:solidFill>
              </a:endParaRPr>
            </a:p>
          </p:txBody>
        </p:sp>
        <p:sp>
          <p:nvSpPr>
            <p:cNvPr id="461836" name="Freeform 1323"/>
            <p:cNvSpPr>
              <a:spLocks/>
            </p:cNvSpPr>
            <p:nvPr/>
          </p:nvSpPr>
          <p:spPr bwMode="auto">
            <a:xfrm>
              <a:off x="4312" y="3034"/>
              <a:ext cx="280" cy="440"/>
            </a:xfrm>
            <a:custGeom>
              <a:avLst/>
              <a:gdLst>
                <a:gd name="T0" fmla="*/ 0 w 841"/>
                <a:gd name="T1" fmla="*/ 0 h 1320"/>
                <a:gd name="T2" fmla="*/ 0 w 841"/>
                <a:gd name="T3" fmla="*/ 0 h 1320"/>
                <a:gd name="T4" fmla="*/ 0 w 841"/>
                <a:gd name="T5" fmla="*/ 0 h 1320"/>
                <a:gd name="T6" fmla="*/ 0 w 841"/>
                <a:gd name="T7" fmla="*/ 0 h 1320"/>
                <a:gd name="T8" fmla="*/ 0 w 841"/>
                <a:gd name="T9" fmla="*/ 0 h 1320"/>
                <a:gd name="T10" fmla="*/ 0 w 841"/>
                <a:gd name="T11" fmla="*/ 0 h 1320"/>
                <a:gd name="T12" fmla="*/ 0 w 841"/>
                <a:gd name="T13" fmla="*/ 0 h 1320"/>
                <a:gd name="T14" fmla="*/ 0 w 841"/>
                <a:gd name="T15" fmla="*/ 0 h 1320"/>
                <a:gd name="T16" fmla="*/ 0 w 841"/>
                <a:gd name="T17" fmla="*/ 0 h 1320"/>
                <a:gd name="T18" fmla="*/ 0 w 841"/>
                <a:gd name="T19" fmla="*/ 0 h 1320"/>
                <a:gd name="T20" fmla="*/ 0 w 841"/>
                <a:gd name="T21" fmla="*/ 0 h 1320"/>
                <a:gd name="T22" fmla="*/ 0 w 841"/>
                <a:gd name="T23" fmla="*/ 0 h 1320"/>
                <a:gd name="T24" fmla="*/ 0 w 841"/>
                <a:gd name="T25" fmla="*/ 0 h 1320"/>
                <a:gd name="T26" fmla="*/ 0 w 841"/>
                <a:gd name="T27" fmla="*/ 0 h 1320"/>
                <a:gd name="T28" fmla="*/ 0 w 841"/>
                <a:gd name="T29" fmla="*/ 0 h 1320"/>
                <a:gd name="T30" fmla="*/ 0 w 841"/>
                <a:gd name="T31" fmla="*/ 0 h 1320"/>
                <a:gd name="T32" fmla="*/ 0 w 841"/>
                <a:gd name="T33" fmla="*/ 0 h 1320"/>
                <a:gd name="T34" fmla="*/ 0 w 841"/>
                <a:gd name="T35" fmla="*/ 0 h 1320"/>
                <a:gd name="T36" fmla="*/ 0 w 841"/>
                <a:gd name="T37" fmla="*/ 0 h 1320"/>
                <a:gd name="T38" fmla="*/ 0 w 841"/>
                <a:gd name="T39" fmla="*/ 0 h 1320"/>
                <a:gd name="T40" fmla="*/ 0 w 841"/>
                <a:gd name="T41" fmla="*/ 0 h 1320"/>
                <a:gd name="T42" fmla="*/ 0 w 841"/>
                <a:gd name="T43" fmla="*/ 0 h 1320"/>
                <a:gd name="T44" fmla="*/ 0 w 841"/>
                <a:gd name="T45" fmla="*/ 0 h 1320"/>
                <a:gd name="T46" fmla="*/ 0 w 841"/>
                <a:gd name="T47" fmla="*/ 0 h 1320"/>
                <a:gd name="T48" fmla="*/ 0 w 841"/>
                <a:gd name="T49" fmla="*/ 0 h 1320"/>
                <a:gd name="T50" fmla="*/ 0 w 841"/>
                <a:gd name="T51" fmla="*/ 0 h 1320"/>
                <a:gd name="T52" fmla="*/ 0 w 841"/>
                <a:gd name="T53" fmla="*/ 0 h 1320"/>
                <a:gd name="T54" fmla="*/ 0 w 841"/>
                <a:gd name="T55" fmla="*/ 0 h 1320"/>
                <a:gd name="T56" fmla="*/ 0 w 841"/>
                <a:gd name="T57" fmla="*/ 0 h 1320"/>
                <a:gd name="T58" fmla="*/ 0 w 841"/>
                <a:gd name="T59" fmla="*/ 0 h 1320"/>
                <a:gd name="T60" fmla="*/ 0 w 841"/>
                <a:gd name="T61" fmla="*/ 0 h 1320"/>
                <a:gd name="T62" fmla="*/ 0 w 841"/>
                <a:gd name="T63" fmla="*/ 0 h 1320"/>
                <a:gd name="T64" fmla="*/ 0 w 841"/>
                <a:gd name="T65" fmla="*/ 0 h 1320"/>
                <a:gd name="T66" fmla="*/ 0 w 841"/>
                <a:gd name="T67" fmla="*/ 0 h 1320"/>
                <a:gd name="T68" fmla="*/ 0 w 841"/>
                <a:gd name="T69" fmla="*/ 0 h 1320"/>
                <a:gd name="T70" fmla="*/ 0 w 841"/>
                <a:gd name="T71" fmla="*/ 0 h 1320"/>
                <a:gd name="T72" fmla="*/ 0 w 841"/>
                <a:gd name="T73" fmla="*/ 0 h 1320"/>
                <a:gd name="T74" fmla="*/ 0 w 841"/>
                <a:gd name="T75" fmla="*/ 0 h 1320"/>
                <a:gd name="T76" fmla="*/ 0 w 841"/>
                <a:gd name="T77" fmla="*/ 0 h 1320"/>
                <a:gd name="T78" fmla="*/ 0 w 841"/>
                <a:gd name="T79" fmla="*/ 0 h 1320"/>
                <a:gd name="T80" fmla="*/ 0 w 841"/>
                <a:gd name="T81" fmla="*/ 0 h 1320"/>
                <a:gd name="T82" fmla="*/ 0 w 841"/>
                <a:gd name="T83" fmla="*/ 0 h 1320"/>
                <a:gd name="T84" fmla="*/ 0 w 841"/>
                <a:gd name="T85" fmla="*/ 0 h 1320"/>
                <a:gd name="T86" fmla="*/ 0 w 841"/>
                <a:gd name="T87" fmla="*/ 0 h 1320"/>
                <a:gd name="T88" fmla="*/ 0 w 841"/>
                <a:gd name="T89" fmla="*/ 0 h 1320"/>
                <a:gd name="T90" fmla="*/ 0 w 841"/>
                <a:gd name="T91" fmla="*/ 0 h 1320"/>
                <a:gd name="T92" fmla="*/ 0 w 841"/>
                <a:gd name="T93" fmla="*/ 0 h 1320"/>
                <a:gd name="T94" fmla="*/ 0 w 841"/>
                <a:gd name="T95" fmla="*/ 0 h 1320"/>
                <a:gd name="T96" fmla="*/ 0 w 841"/>
                <a:gd name="T97" fmla="*/ 0 h 1320"/>
                <a:gd name="T98" fmla="*/ 0 w 841"/>
                <a:gd name="T99" fmla="*/ 0 h 1320"/>
                <a:gd name="T100" fmla="*/ 0 w 841"/>
                <a:gd name="T101" fmla="*/ 0 h 1320"/>
                <a:gd name="T102" fmla="*/ 0 w 841"/>
                <a:gd name="T103" fmla="*/ 0 h 1320"/>
                <a:gd name="T104" fmla="*/ 0 w 841"/>
                <a:gd name="T105" fmla="*/ 0 h 1320"/>
                <a:gd name="T106" fmla="*/ 0 w 841"/>
                <a:gd name="T107" fmla="*/ 0 h 1320"/>
                <a:gd name="T108" fmla="*/ 0 w 841"/>
                <a:gd name="T109" fmla="*/ 0 h 1320"/>
                <a:gd name="T110" fmla="*/ 0 w 841"/>
                <a:gd name="T111" fmla="*/ 0 h 13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41"/>
                <a:gd name="T169" fmla="*/ 0 h 1320"/>
                <a:gd name="T170" fmla="*/ 841 w 841"/>
                <a:gd name="T171" fmla="*/ 1320 h 13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41" h="1320">
                  <a:moveTo>
                    <a:pt x="127" y="79"/>
                  </a:moveTo>
                  <a:lnTo>
                    <a:pt x="111" y="103"/>
                  </a:lnTo>
                  <a:lnTo>
                    <a:pt x="98" y="127"/>
                  </a:lnTo>
                  <a:lnTo>
                    <a:pt x="85" y="152"/>
                  </a:lnTo>
                  <a:lnTo>
                    <a:pt x="73" y="178"/>
                  </a:lnTo>
                  <a:lnTo>
                    <a:pt x="62" y="203"/>
                  </a:lnTo>
                  <a:lnTo>
                    <a:pt x="51" y="229"/>
                  </a:lnTo>
                  <a:lnTo>
                    <a:pt x="42" y="256"/>
                  </a:lnTo>
                  <a:lnTo>
                    <a:pt x="33" y="283"/>
                  </a:lnTo>
                  <a:lnTo>
                    <a:pt x="25" y="310"/>
                  </a:lnTo>
                  <a:lnTo>
                    <a:pt x="19" y="339"/>
                  </a:lnTo>
                  <a:lnTo>
                    <a:pt x="13" y="367"/>
                  </a:lnTo>
                  <a:lnTo>
                    <a:pt x="8" y="395"/>
                  </a:lnTo>
                  <a:lnTo>
                    <a:pt x="5" y="425"/>
                  </a:lnTo>
                  <a:lnTo>
                    <a:pt x="2" y="454"/>
                  </a:lnTo>
                  <a:lnTo>
                    <a:pt x="0" y="483"/>
                  </a:lnTo>
                  <a:lnTo>
                    <a:pt x="0" y="513"/>
                  </a:lnTo>
                  <a:lnTo>
                    <a:pt x="1" y="552"/>
                  </a:lnTo>
                  <a:lnTo>
                    <a:pt x="4" y="591"/>
                  </a:lnTo>
                  <a:lnTo>
                    <a:pt x="8" y="629"/>
                  </a:lnTo>
                  <a:lnTo>
                    <a:pt x="14" y="667"/>
                  </a:lnTo>
                  <a:lnTo>
                    <a:pt x="22" y="703"/>
                  </a:lnTo>
                  <a:lnTo>
                    <a:pt x="32" y="740"/>
                  </a:lnTo>
                  <a:lnTo>
                    <a:pt x="44" y="775"/>
                  </a:lnTo>
                  <a:lnTo>
                    <a:pt x="56" y="810"/>
                  </a:lnTo>
                  <a:lnTo>
                    <a:pt x="70" y="844"/>
                  </a:lnTo>
                  <a:lnTo>
                    <a:pt x="86" y="877"/>
                  </a:lnTo>
                  <a:lnTo>
                    <a:pt x="103" y="910"/>
                  </a:lnTo>
                  <a:lnTo>
                    <a:pt x="122" y="941"/>
                  </a:lnTo>
                  <a:lnTo>
                    <a:pt x="142" y="971"/>
                  </a:lnTo>
                  <a:lnTo>
                    <a:pt x="163" y="1002"/>
                  </a:lnTo>
                  <a:lnTo>
                    <a:pt x="186" y="1030"/>
                  </a:lnTo>
                  <a:lnTo>
                    <a:pt x="210" y="1057"/>
                  </a:lnTo>
                  <a:lnTo>
                    <a:pt x="235" y="1084"/>
                  </a:lnTo>
                  <a:lnTo>
                    <a:pt x="261" y="1109"/>
                  </a:lnTo>
                  <a:lnTo>
                    <a:pt x="289" y="1133"/>
                  </a:lnTo>
                  <a:lnTo>
                    <a:pt x="317" y="1156"/>
                  </a:lnTo>
                  <a:lnTo>
                    <a:pt x="346" y="1178"/>
                  </a:lnTo>
                  <a:lnTo>
                    <a:pt x="377" y="1198"/>
                  </a:lnTo>
                  <a:lnTo>
                    <a:pt x="408" y="1216"/>
                  </a:lnTo>
                  <a:lnTo>
                    <a:pt x="440" y="1235"/>
                  </a:lnTo>
                  <a:lnTo>
                    <a:pt x="473" y="1251"/>
                  </a:lnTo>
                  <a:lnTo>
                    <a:pt x="507" y="1265"/>
                  </a:lnTo>
                  <a:lnTo>
                    <a:pt x="542" y="1278"/>
                  </a:lnTo>
                  <a:lnTo>
                    <a:pt x="577" y="1289"/>
                  </a:lnTo>
                  <a:lnTo>
                    <a:pt x="614" y="1299"/>
                  </a:lnTo>
                  <a:lnTo>
                    <a:pt x="650" y="1307"/>
                  </a:lnTo>
                  <a:lnTo>
                    <a:pt x="688" y="1315"/>
                  </a:lnTo>
                  <a:lnTo>
                    <a:pt x="725" y="1320"/>
                  </a:lnTo>
                  <a:lnTo>
                    <a:pt x="741" y="1315"/>
                  </a:lnTo>
                  <a:lnTo>
                    <a:pt x="773" y="1303"/>
                  </a:lnTo>
                  <a:lnTo>
                    <a:pt x="804" y="1291"/>
                  </a:lnTo>
                  <a:lnTo>
                    <a:pt x="832" y="1278"/>
                  </a:lnTo>
                  <a:lnTo>
                    <a:pt x="841" y="1273"/>
                  </a:lnTo>
                  <a:lnTo>
                    <a:pt x="834" y="1273"/>
                  </a:lnTo>
                  <a:lnTo>
                    <a:pt x="826" y="1273"/>
                  </a:lnTo>
                  <a:lnTo>
                    <a:pt x="818" y="1273"/>
                  </a:lnTo>
                  <a:lnTo>
                    <a:pt x="811" y="1273"/>
                  </a:lnTo>
                  <a:lnTo>
                    <a:pt x="772" y="1272"/>
                  </a:lnTo>
                  <a:lnTo>
                    <a:pt x="733" y="1269"/>
                  </a:lnTo>
                  <a:lnTo>
                    <a:pt x="695" y="1265"/>
                  </a:lnTo>
                  <a:lnTo>
                    <a:pt x="657" y="1258"/>
                  </a:lnTo>
                  <a:lnTo>
                    <a:pt x="621" y="1250"/>
                  </a:lnTo>
                  <a:lnTo>
                    <a:pt x="584" y="1239"/>
                  </a:lnTo>
                  <a:lnTo>
                    <a:pt x="550" y="1227"/>
                  </a:lnTo>
                  <a:lnTo>
                    <a:pt x="515" y="1213"/>
                  </a:lnTo>
                  <a:lnTo>
                    <a:pt x="481" y="1198"/>
                  </a:lnTo>
                  <a:lnTo>
                    <a:pt x="449" y="1182"/>
                  </a:lnTo>
                  <a:lnTo>
                    <a:pt x="416" y="1164"/>
                  </a:lnTo>
                  <a:lnTo>
                    <a:pt x="386" y="1143"/>
                  </a:lnTo>
                  <a:lnTo>
                    <a:pt x="356" y="1122"/>
                  </a:lnTo>
                  <a:lnTo>
                    <a:pt x="327" y="1100"/>
                  </a:lnTo>
                  <a:lnTo>
                    <a:pt x="300" y="1076"/>
                  </a:lnTo>
                  <a:lnTo>
                    <a:pt x="273" y="1050"/>
                  </a:lnTo>
                  <a:lnTo>
                    <a:pt x="248" y="1024"/>
                  </a:lnTo>
                  <a:lnTo>
                    <a:pt x="224" y="997"/>
                  </a:lnTo>
                  <a:lnTo>
                    <a:pt x="202" y="968"/>
                  </a:lnTo>
                  <a:lnTo>
                    <a:pt x="180" y="938"/>
                  </a:lnTo>
                  <a:lnTo>
                    <a:pt x="161" y="908"/>
                  </a:lnTo>
                  <a:lnTo>
                    <a:pt x="143" y="875"/>
                  </a:lnTo>
                  <a:lnTo>
                    <a:pt x="126" y="843"/>
                  </a:lnTo>
                  <a:lnTo>
                    <a:pt x="110" y="809"/>
                  </a:lnTo>
                  <a:lnTo>
                    <a:pt x="97" y="775"/>
                  </a:lnTo>
                  <a:lnTo>
                    <a:pt x="85" y="740"/>
                  </a:lnTo>
                  <a:lnTo>
                    <a:pt x="75" y="703"/>
                  </a:lnTo>
                  <a:lnTo>
                    <a:pt x="66" y="667"/>
                  </a:lnTo>
                  <a:lnTo>
                    <a:pt x="60" y="629"/>
                  </a:lnTo>
                  <a:lnTo>
                    <a:pt x="55" y="591"/>
                  </a:lnTo>
                  <a:lnTo>
                    <a:pt x="52" y="552"/>
                  </a:lnTo>
                  <a:lnTo>
                    <a:pt x="51" y="513"/>
                  </a:lnTo>
                  <a:lnTo>
                    <a:pt x="52" y="476"/>
                  </a:lnTo>
                  <a:lnTo>
                    <a:pt x="54" y="440"/>
                  </a:lnTo>
                  <a:lnTo>
                    <a:pt x="59" y="404"/>
                  </a:lnTo>
                  <a:lnTo>
                    <a:pt x="65" y="368"/>
                  </a:lnTo>
                  <a:lnTo>
                    <a:pt x="72" y="334"/>
                  </a:lnTo>
                  <a:lnTo>
                    <a:pt x="81" y="299"/>
                  </a:lnTo>
                  <a:lnTo>
                    <a:pt x="92" y="266"/>
                  </a:lnTo>
                  <a:lnTo>
                    <a:pt x="104" y="232"/>
                  </a:lnTo>
                  <a:lnTo>
                    <a:pt x="117" y="201"/>
                  </a:lnTo>
                  <a:lnTo>
                    <a:pt x="133" y="170"/>
                  </a:lnTo>
                  <a:lnTo>
                    <a:pt x="149" y="138"/>
                  </a:lnTo>
                  <a:lnTo>
                    <a:pt x="167" y="109"/>
                  </a:lnTo>
                  <a:lnTo>
                    <a:pt x="186" y="81"/>
                  </a:lnTo>
                  <a:lnTo>
                    <a:pt x="207" y="52"/>
                  </a:lnTo>
                  <a:lnTo>
                    <a:pt x="228" y="25"/>
                  </a:lnTo>
                  <a:lnTo>
                    <a:pt x="251" y="0"/>
                  </a:lnTo>
                  <a:lnTo>
                    <a:pt x="242" y="4"/>
                  </a:lnTo>
                  <a:lnTo>
                    <a:pt x="213" y="20"/>
                  </a:lnTo>
                  <a:lnTo>
                    <a:pt x="185" y="37"/>
                  </a:lnTo>
                  <a:lnTo>
                    <a:pt x="156" y="55"/>
                  </a:lnTo>
                  <a:lnTo>
                    <a:pt x="131" y="76"/>
                  </a:lnTo>
                  <a:lnTo>
                    <a:pt x="127" y="79"/>
                  </a:lnTo>
                  <a:close/>
                </a:path>
              </a:pathLst>
            </a:custGeom>
            <a:solidFill>
              <a:srgbClr val="894977"/>
            </a:solidFill>
            <a:ln w="9525">
              <a:noFill/>
              <a:round/>
              <a:headEnd/>
              <a:tailEnd/>
            </a:ln>
          </p:spPr>
          <p:txBody>
            <a:bodyPr anchor="ctr"/>
            <a:lstStyle/>
            <a:p>
              <a:pPr algn="ctr" eaLnBrk="1" hangingPunct="1"/>
              <a:endParaRPr lang="pt-BR" sz="1400" u="none">
                <a:solidFill>
                  <a:srgbClr val="000000"/>
                </a:solidFill>
              </a:endParaRPr>
            </a:p>
          </p:txBody>
        </p:sp>
        <p:sp>
          <p:nvSpPr>
            <p:cNvPr id="461837" name="Freeform 1324"/>
            <p:cNvSpPr>
              <a:spLocks/>
            </p:cNvSpPr>
            <p:nvPr/>
          </p:nvSpPr>
          <p:spPr bwMode="auto">
            <a:xfrm>
              <a:off x="4320" y="3026"/>
              <a:ext cx="289" cy="441"/>
            </a:xfrm>
            <a:custGeom>
              <a:avLst/>
              <a:gdLst>
                <a:gd name="T0" fmla="*/ 0 w 867"/>
                <a:gd name="T1" fmla="*/ 0 h 1324"/>
                <a:gd name="T2" fmla="*/ 0 w 867"/>
                <a:gd name="T3" fmla="*/ 0 h 1324"/>
                <a:gd name="T4" fmla="*/ 0 w 867"/>
                <a:gd name="T5" fmla="*/ 0 h 1324"/>
                <a:gd name="T6" fmla="*/ 0 w 867"/>
                <a:gd name="T7" fmla="*/ 0 h 1324"/>
                <a:gd name="T8" fmla="*/ 0 w 867"/>
                <a:gd name="T9" fmla="*/ 0 h 1324"/>
                <a:gd name="T10" fmla="*/ 0 w 867"/>
                <a:gd name="T11" fmla="*/ 0 h 1324"/>
                <a:gd name="T12" fmla="*/ 0 w 867"/>
                <a:gd name="T13" fmla="*/ 0 h 1324"/>
                <a:gd name="T14" fmla="*/ 0 w 867"/>
                <a:gd name="T15" fmla="*/ 0 h 1324"/>
                <a:gd name="T16" fmla="*/ 0 w 867"/>
                <a:gd name="T17" fmla="*/ 0 h 1324"/>
                <a:gd name="T18" fmla="*/ 0 w 867"/>
                <a:gd name="T19" fmla="*/ 0 h 1324"/>
                <a:gd name="T20" fmla="*/ 0 w 867"/>
                <a:gd name="T21" fmla="*/ 0 h 1324"/>
                <a:gd name="T22" fmla="*/ 0 w 867"/>
                <a:gd name="T23" fmla="*/ 0 h 1324"/>
                <a:gd name="T24" fmla="*/ 0 w 867"/>
                <a:gd name="T25" fmla="*/ 0 h 1324"/>
                <a:gd name="T26" fmla="*/ 0 w 867"/>
                <a:gd name="T27" fmla="*/ 0 h 1324"/>
                <a:gd name="T28" fmla="*/ 0 w 867"/>
                <a:gd name="T29" fmla="*/ 0 h 1324"/>
                <a:gd name="T30" fmla="*/ 0 w 867"/>
                <a:gd name="T31" fmla="*/ 0 h 1324"/>
                <a:gd name="T32" fmla="*/ 0 w 867"/>
                <a:gd name="T33" fmla="*/ 0 h 1324"/>
                <a:gd name="T34" fmla="*/ 0 w 867"/>
                <a:gd name="T35" fmla="*/ 0 h 1324"/>
                <a:gd name="T36" fmla="*/ 0 w 867"/>
                <a:gd name="T37" fmla="*/ 0 h 1324"/>
                <a:gd name="T38" fmla="*/ 0 w 867"/>
                <a:gd name="T39" fmla="*/ 0 h 1324"/>
                <a:gd name="T40" fmla="*/ 0 w 867"/>
                <a:gd name="T41" fmla="*/ 0 h 1324"/>
                <a:gd name="T42" fmla="*/ 0 w 867"/>
                <a:gd name="T43" fmla="*/ 0 h 1324"/>
                <a:gd name="T44" fmla="*/ 0 w 867"/>
                <a:gd name="T45" fmla="*/ 0 h 1324"/>
                <a:gd name="T46" fmla="*/ 0 w 867"/>
                <a:gd name="T47" fmla="*/ 0 h 1324"/>
                <a:gd name="T48" fmla="*/ 0 w 867"/>
                <a:gd name="T49" fmla="*/ 0 h 1324"/>
                <a:gd name="T50" fmla="*/ 0 w 867"/>
                <a:gd name="T51" fmla="*/ 0 h 1324"/>
                <a:gd name="T52" fmla="*/ 0 w 867"/>
                <a:gd name="T53" fmla="*/ 0 h 1324"/>
                <a:gd name="T54" fmla="*/ 0 w 867"/>
                <a:gd name="T55" fmla="*/ 0 h 1324"/>
                <a:gd name="T56" fmla="*/ 0 w 867"/>
                <a:gd name="T57" fmla="*/ 0 h 1324"/>
                <a:gd name="T58" fmla="*/ 0 w 867"/>
                <a:gd name="T59" fmla="*/ 0 h 1324"/>
                <a:gd name="T60" fmla="*/ 0 w 867"/>
                <a:gd name="T61" fmla="*/ 0 h 1324"/>
                <a:gd name="T62" fmla="*/ 0 w 867"/>
                <a:gd name="T63" fmla="*/ 0 h 1324"/>
                <a:gd name="T64" fmla="*/ 0 w 867"/>
                <a:gd name="T65" fmla="*/ 0 h 1324"/>
                <a:gd name="T66" fmla="*/ 0 w 867"/>
                <a:gd name="T67" fmla="*/ 0 h 1324"/>
                <a:gd name="T68" fmla="*/ 0 w 867"/>
                <a:gd name="T69" fmla="*/ 0 h 1324"/>
                <a:gd name="T70" fmla="*/ 0 w 867"/>
                <a:gd name="T71" fmla="*/ 0 h 1324"/>
                <a:gd name="T72" fmla="*/ 0 w 867"/>
                <a:gd name="T73" fmla="*/ 0 h 1324"/>
                <a:gd name="T74" fmla="*/ 0 w 867"/>
                <a:gd name="T75" fmla="*/ 0 h 1324"/>
                <a:gd name="T76" fmla="*/ 0 w 867"/>
                <a:gd name="T77" fmla="*/ 0 h 1324"/>
                <a:gd name="T78" fmla="*/ 0 w 867"/>
                <a:gd name="T79" fmla="*/ 0 h 1324"/>
                <a:gd name="T80" fmla="*/ 0 w 867"/>
                <a:gd name="T81" fmla="*/ 0 h 1324"/>
                <a:gd name="T82" fmla="*/ 0 w 867"/>
                <a:gd name="T83" fmla="*/ 0 h 1324"/>
                <a:gd name="T84" fmla="*/ 0 w 867"/>
                <a:gd name="T85" fmla="*/ 0 h 1324"/>
                <a:gd name="T86" fmla="*/ 0 w 867"/>
                <a:gd name="T87" fmla="*/ 0 h 1324"/>
                <a:gd name="T88" fmla="*/ 0 w 867"/>
                <a:gd name="T89" fmla="*/ 0 h 1324"/>
                <a:gd name="T90" fmla="*/ 0 w 867"/>
                <a:gd name="T91" fmla="*/ 0 h 1324"/>
                <a:gd name="T92" fmla="*/ 0 w 867"/>
                <a:gd name="T93" fmla="*/ 0 h 1324"/>
                <a:gd name="T94" fmla="*/ 0 w 867"/>
                <a:gd name="T95" fmla="*/ 0 h 1324"/>
                <a:gd name="T96" fmla="*/ 0 w 867"/>
                <a:gd name="T97" fmla="*/ 0 h 1324"/>
                <a:gd name="T98" fmla="*/ 0 w 867"/>
                <a:gd name="T99" fmla="*/ 0 h 1324"/>
                <a:gd name="T100" fmla="*/ 0 w 867"/>
                <a:gd name="T101" fmla="*/ 0 h 1324"/>
                <a:gd name="T102" fmla="*/ 0 w 867"/>
                <a:gd name="T103" fmla="*/ 0 h 1324"/>
                <a:gd name="T104" fmla="*/ 0 w 867"/>
                <a:gd name="T105" fmla="*/ 0 h 1324"/>
                <a:gd name="T106" fmla="*/ 0 w 867"/>
                <a:gd name="T107" fmla="*/ 0 h 1324"/>
                <a:gd name="T108" fmla="*/ 0 w 867"/>
                <a:gd name="T109" fmla="*/ 0 h 1324"/>
                <a:gd name="T110" fmla="*/ 0 w 867"/>
                <a:gd name="T111" fmla="*/ 0 h 1324"/>
                <a:gd name="T112" fmla="*/ 0 w 867"/>
                <a:gd name="T113" fmla="*/ 0 h 13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67"/>
                <a:gd name="T172" fmla="*/ 0 h 1324"/>
                <a:gd name="T173" fmla="*/ 867 w 867"/>
                <a:gd name="T174" fmla="*/ 1324 h 132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67" h="1324">
                  <a:moveTo>
                    <a:pt x="162" y="62"/>
                  </a:moveTo>
                  <a:lnTo>
                    <a:pt x="143" y="87"/>
                  </a:lnTo>
                  <a:lnTo>
                    <a:pt x="126" y="114"/>
                  </a:lnTo>
                  <a:lnTo>
                    <a:pt x="110" y="140"/>
                  </a:lnTo>
                  <a:lnTo>
                    <a:pt x="94" y="167"/>
                  </a:lnTo>
                  <a:lnTo>
                    <a:pt x="79" y="196"/>
                  </a:lnTo>
                  <a:lnTo>
                    <a:pt x="66" y="224"/>
                  </a:lnTo>
                  <a:lnTo>
                    <a:pt x="54" y="253"/>
                  </a:lnTo>
                  <a:lnTo>
                    <a:pt x="43" y="283"/>
                  </a:lnTo>
                  <a:lnTo>
                    <a:pt x="34" y="313"/>
                  </a:lnTo>
                  <a:lnTo>
                    <a:pt x="25" y="344"/>
                  </a:lnTo>
                  <a:lnTo>
                    <a:pt x="18" y="376"/>
                  </a:lnTo>
                  <a:lnTo>
                    <a:pt x="11" y="407"/>
                  </a:lnTo>
                  <a:lnTo>
                    <a:pt x="6" y="440"/>
                  </a:lnTo>
                  <a:lnTo>
                    <a:pt x="3" y="473"/>
                  </a:lnTo>
                  <a:lnTo>
                    <a:pt x="1" y="505"/>
                  </a:lnTo>
                  <a:lnTo>
                    <a:pt x="0" y="539"/>
                  </a:lnTo>
                  <a:lnTo>
                    <a:pt x="1" y="579"/>
                  </a:lnTo>
                  <a:lnTo>
                    <a:pt x="4" y="618"/>
                  </a:lnTo>
                  <a:lnTo>
                    <a:pt x="9" y="656"/>
                  </a:lnTo>
                  <a:lnTo>
                    <a:pt x="16" y="695"/>
                  </a:lnTo>
                  <a:lnTo>
                    <a:pt x="24" y="732"/>
                  </a:lnTo>
                  <a:lnTo>
                    <a:pt x="35" y="769"/>
                  </a:lnTo>
                  <a:lnTo>
                    <a:pt x="46" y="805"/>
                  </a:lnTo>
                  <a:lnTo>
                    <a:pt x="60" y="839"/>
                  </a:lnTo>
                  <a:lnTo>
                    <a:pt x="75" y="874"/>
                  </a:lnTo>
                  <a:lnTo>
                    <a:pt x="91" y="907"/>
                  </a:lnTo>
                  <a:lnTo>
                    <a:pt x="110" y="940"/>
                  </a:lnTo>
                  <a:lnTo>
                    <a:pt x="130" y="971"/>
                  </a:lnTo>
                  <a:lnTo>
                    <a:pt x="151" y="1001"/>
                  </a:lnTo>
                  <a:lnTo>
                    <a:pt x="173" y="1031"/>
                  </a:lnTo>
                  <a:lnTo>
                    <a:pt x="197" y="1059"/>
                  </a:lnTo>
                  <a:lnTo>
                    <a:pt x="222" y="1086"/>
                  </a:lnTo>
                  <a:lnTo>
                    <a:pt x="248" y="1113"/>
                  </a:lnTo>
                  <a:lnTo>
                    <a:pt x="277" y="1137"/>
                  </a:lnTo>
                  <a:lnTo>
                    <a:pt x="305" y="1160"/>
                  </a:lnTo>
                  <a:lnTo>
                    <a:pt x="334" y="1183"/>
                  </a:lnTo>
                  <a:lnTo>
                    <a:pt x="366" y="1203"/>
                  </a:lnTo>
                  <a:lnTo>
                    <a:pt x="397" y="1222"/>
                  </a:lnTo>
                  <a:lnTo>
                    <a:pt x="431" y="1240"/>
                  </a:lnTo>
                  <a:lnTo>
                    <a:pt x="464" y="1255"/>
                  </a:lnTo>
                  <a:lnTo>
                    <a:pt x="499" y="1271"/>
                  </a:lnTo>
                  <a:lnTo>
                    <a:pt x="534" y="1284"/>
                  </a:lnTo>
                  <a:lnTo>
                    <a:pt x="570" y="1295"/>
                  </a:lnTo>
                  <a:lnTo>
                    <a:pt x="608" y="1304"/>
                  </a:lnTo>
                  <a:lnTo>
                    <a:pt x="645" y="1312"/>
                  </a:lnTo>
                  <a:lnTo>
                    <a:pt x="683" y="1318"/>
                  </a:lnTo>
                  <a:lnTo>
                    <a:pt x="722" y="1322"/>
                  </a:lnTo>
                  <a:lnTo>
                    <a:pt x="762" y="1324"/>
                  </a:lnTo>
                  <a:lnTo>
                    <a:pt x="779" y="1317"/>
                  </a:lnTo>
                  <a:lnTo>
                    <a:pt x="807" y="1304"/>
                  </a:lnTo>
                  <a:lnTo>
                    <a:pt x="839" y="1287"/>
                  </a:lnTo>
                  <a:lnTo>
                    <a:pt x="866" y="1270"/>
                  </a:lnTo>
                  <a:lnTo>
                    <a:pt x="867" y="1270"/>
                  </a:lnTo>
                  <a:lnTo>
                    <a:pt x="847" y="1272"/>
                  </a:lnTo>
                  <a:lnTo>
                    <a:pt x="827" y="1273"/>
                  </a:lnTo>
                  <a:lnTo>
                    <a:pt x="806" y="1274"/>
                  </a:lnTo>
                  <a:lnTo>
                    <a:pt x="786" y="1274"/>
                  </a:lnTo>
                  <a:lnTo>
                    <a:pt x="748" y="1273"/>
                  </a:lnTo>
                  <a:lnTo>
                    <a:pt x="711" y="1270"/>
                  </a:lnTo>
                  <a:lnTo>
                    <a:pt x="674" y="1266"/>
                  </a:lnTo>
                  <a:lnTo>
                    <a:pt x="637" y="1259"/>
                  </a:lnTo>
                  <a:lnTo>
                    <a:pt x="602" y="1250"/>
                  </a:lnTo>
                  <a:lnTo>
                    <a:pt x="567" y="1241"/>
                  </a:lnTo>
                  <a:lnTo>
                    <a:pt x="533" y="1229"/>
                  </a:lnTo>
                  <a:lnTo>
                    <a:pt x="500" y="1216"/>
                  </a:lnTo>
                  <a:lnTo>
                    <a:pt x="467" y="1202"/>
                  </a:lnTo>
                  <a:lnTo>
                    <a:pt x="436" y="1186"/>
                  </a:lnTo>
                  <a:lnTo>
                    <a:pt x="404" y="1167"/>
                  </a:lnTo>
                  <a:lnTo>
                    <a:pt x="375" y="1148"/>
                  </a:lnTo>
                  <a:lnTo>
                    <a:pt x="347" y="1128"/>
                  </a:lnTo>
                  <a:lnTo>
                    <a:pt x="318" y="1106"/>
                  </a:lnTo>
                  <a:lnTo>
                    <a:pt x="292" y="1083"/>
                  </a:lnTo>
                  <a:lnTo>
                    <a:pt x="267" y="1059"/>
                  </a:lnTo>
                  <a:lnTo>
                    <a:pt x="242" y="1033"/>
                  </a:lnTo>
                  <a:lnTo>
                    <a:pt x="219" y="1006"/>
                  </a:lnTo>
                  <a:lnTo>
                    <a:pt x="197" y="979"/>
                  </a:lnTo>
                  <a:lnTo>
                    <a:pt x="177" y="950"/>
                  </a:lnTo>
                  <a:lnTo>
                    <a:pt x="157" y="920"/>
                  </a:lnTo>
                  <a:lnTo>
                    <a:pt x="140" y="889"/>
                  </a:lnTo>
                  <a:lnTo>
                    <a:pt x="124" y="858"/>
                  </a:lnTo>
                  <a:lnTo>
                    <a:pt x="109" y="825"/>
                  </a:lnTo>
                  <a:lnTo>
                    <a:pt x="96" y="792"/>
                  </a:lnTo>
                  <a:lnTo>
                    <a:pt x="84" y="757"/>
                  </a:lnTo>
                  <a:lnTo>
                    <a:pt x="74" y="723"/>
                  </a:lnTo>
                  <a:lnTo>
                    <a:pt x="66" y="688"/>
                  </a:lnTo>
                  <a:lnTo>
                    <a:pt x="59" y="651"/>
                  </a:lnTo>
                  <a:lnTo>
                    <a:pt x="55" y="615"/>
                  </a:lnTo>
                  <a:lnTo>
                    <a:pt x="52" y="577"/>
                  </a:lnTo>
                  <a:lnTo>
                    <a:pt x="51" y="539"/>
                  </a:lnTo>
                  <a:lnTo>
                    <a:pt x="51" y="520"/>
                  </a:lnTo>
                  <a:lnTo>
                    <a:pt x="52" y="499"/>
                  </a:lnTo>
                  <a:lnTo>
                    <a:pt x="53" y="480"/>
                  </a:lnTo>
                  <a:lnTo>
                    <a:pt x="55" y="461"/>
                  </a:lnTo>
                  <a:lnTo>
                    <a:pt x="57" y="441"/>
                  </a:lnTo>
                  <a:lnTo>
                    <a:pt x="60" y="422"/>
                  </a:lnTo>
                  <a:lnTo>
                    <a:pt x="63" y="403"/>
                  </a:lnTo>
                  <a:lnTo>
                    <a:pt x="67" y="384"/>
                  </a:lnTo>
                  <a:lnTo>
                    <a:pt x="76" y="347"/>
                  </a:lnTo>
                  <a:lnTo>
                    <a:pt x="87" y="310"/>
                  </a:lnTo>
                  <a:lnTo>
                    <a:pt x="100" y="275"/>
                  </a:lnTo>
                  <a:lnTo>
                    <a:pt x="115" y="240"/>
                  </a:lnTo>
                  <a:lnTo>
                    <a:pt x="131" y="207"/>
                  </a:lnTo>
                  <a:lnTo>
                    <a:pt x="148" y="173"/>
                  </a:lnTo>
                  <a:lnTo>
                    <a:pt x="167" y="142"/>
                  </a:lnTo>
                  <a:lnTo>
                    <a:pt x="189" y="111"/>
                  </a:lnTo>
                  <a:lnTo>
                    <a:pt x="211" y="81"/>
                  </a:lnTo>
                  <a:lnTo>
                    <a:pt x="235" y="53"/>
                  </a:lnTo>
                  <a:lnTo>
                    <a:pt x="261" y="26"/>
                  </a:lnTo>
                  <a:lnTo>
                    <a:pt x="287" y="0"/>
                  </a:lnTo>
                  <a:lnTo>
                    <a:pt x="279" y="3"/>
                  </a:lnTo>
                  <a:lnTo>
                    <a:pt x="247" y="16"/>
                  </a:lnTo>
                  <a:lnTo>
                    <a:pt x="217" y="30"/>
                  </a:lnTo>
                  <a:lnTo>
                    <a:pt x="188" y="46"/>
                  </a:lnTo>
                  <a:lnTo>
                    <a:pt x="162" y="62"/>
                  </a:lnTo>
                  <a:close/>
                </a:path>
              </a:pathLst>
            </a:custGeom>
            <a:solidFill>
              <a:srgbClr val="8B4977"/>
            </a:solidFill>
            <a:ln w="9525">
              <a:noFill/>
              <a:round/>
              <a:headEnd/>
              <a:tailEnd/>
            </a:ln>
          </p:spPr>
          <p:txBody>
            <a:bodyPr anchor="ctr"/>
            <a:lstStyle/>
            <a:p>
              <a:pPr algn="ctr" eaLnBrk="1" hangingPunct="1"/>
              <a:endParaRPr lang="pt-BR" sz="1400" u="none">
                <a:solidFill>
                  <a:srgbClr val="000000"/>
                </a:solidFill>
              </a:endParaRPr>
            </a:p>
          </p:txBody>
        </p:sp>
        <p:sp>
          <p:nvSpPr>
            <p:cNvPr id="461838" name="Freeform 1325"/>
            <p:cNvSpPr>
              <a:spLocks/>
            </p:cNvSpPr>
            <p:nvPr/>
          </p:nvSpPr>
          <p:spPr bwMode="auto">
            <a:xfrm>
              <a:off x="4329" y="3019"/>
              <a:ext cx="296" cy="440"/>
            </a:xfrm>
            <a:custGeom>
              <a:avLst/>
              <a:gdLst>
                <a:gd name="T0" fmla="*/ 0 w 889"/>
                <a:gd name="T1" fmla="*/ 0 h 1319"/>
                <a:gd name="T2" fmla="*/ 0 w 889"/>
                <a:gd name="T3" fmla="*/ 0 h 1319"/>
                <a:gd name="T4" fmla="*/ 0 w 889"/>
                <a:gd name="T5" fmla="*/ 0 h 1319"/>
                <a:gd name="T6" fmla="*/ 0 w 889"/>
                <a:gd name="T7" fmla="*/ 0 h 1319"/>
                <a:gd name="T8" fmla="*/ 0 w 889"/>
                <a:gd name="T9" fmla="*/ 0 h 1319"/>
                <a:gd name="T10" fmla="*/ 0 w 889"/>
                <a:gd name="T11" fmla="*/ 0 h 1319"/>
                <a:gd name="T12" fmla="*/ 0 w 889"/>
                <a:gd name="T13" fmla="*/ 0 h 1319"/>
                <a:gd name="T14" fmla="*/ 0 w 889"/>
                <a:gd name="T15" fmla="*/ 0 h 1319"/>
                <a:gd name="T16" fmla="*/ 0 w 889"/>
                <a:gd name="T17" fmla="*/ 0 h 1319"/>
                <a:gd name="T18" fmla="*/ 0 w 889"/>
                <a:gd name="T19" fmla="*/ 0 h 1319"/>
                <a:gd name="T20" fmla="*/ 0 w 889"/>
                <a:gd name="T21" fmla="*/ 0 h 1319"/>
                <a:gd name="T22" fmla="*/ 0 w 889"/>
                <a:gd name="T23" fmla="*/ 0 h 1319"/>
                <a:gd name="T24" fmla="*/ 0 w 889"/>
                <a:gd name="T25" fmla="*/ 0 h 1319"/>
                <a:gd name="T26" fmla="*/ 0 w 889"/>
                <a:gd name="T27" fmla="*/ 0 h 1319"/>
                <a:gd name="T28" fmla="*/ 0 w 889"/>
                <a:gd name="T29" fmla="*/ 0 h 1319"/>
                <a:gd name="T30" fmla="*/ 0 w 889"/>
                <a:gd name="T31" fmla="*/ 0 h 1319"/>
                <a:gd name="T32" fmla="*/ 0 w 889"/>
                <a:gd name="T33" fmla="*/ 0 h 1319"/>
                <a:gd name="T34" fmla="*/ 0 w 889"/>
                <a:gd name="T35" fmla="*/ 0 h 1319"/>
                <a:gd name="T36" fmla="*/ 0 w 889"/>
                <a:gd name="T37" fmla="*/ 0 h 1319"/>
                <a:gd name="T38" fmla="*/ 0 w 889"/>
                <a:gd name="T39" fmla="*/ 0 h 1319"/>
                <a:gd name="T40" fmla="*/ 0 w 889"/>
                <a:gd name="T41" fmla="*/ 0 h 1319"/>
                <a:gd name="T42" fmla="*/ 0 w 889"/>
                <a:gd name="T43" fmla="*/ 0 h 1319"/>
                <a:gd name="T44" fmla="*/ 0 w 889"/>
                <a:gd name="T45" fmla="*/ 0 h 1319"/>
                <a:gd name="T46" fmla="*/ 0 w 889"/>
                <a:gd name="T47" fmla="*/ 0 h 1319"/>
                <a:gd name="T48" fmla="*/ 0 w 889"/>
                <a:gd name="T49" fmla="*/ 0 h 1319"/>
                <a:gd name="T50" fmla="*/ 0 w 889"/>
                <a:gd name="T51" fmla="*/ 0 h 1319"/>
                <a:gd name="T52" fmla="*/ 0 w 889"/>
                <a:gd name="T53" fmla="*/ 0 h 1319"/>
                <a:gd name="T54" fmla="*/ 0 w 889"/>
                <a:gd name="T55" fmla="*/ 0 h 1319"/>
                <a:gd name="T56" fmla="*/ 0 w 889"/>
                <a:gd name="T57" fmla="*/ 0 h 1319"/>
                <a:gd name="T58" fmla="*/ 0 w 889"/>
                <a:gd name="T59" fmla="*/ 0 h 1319"/>
                <a:gd name="T60" fmla="*/ 0 w 889"/>
                <a:gd name="T61" fmla="*/ 0 h 1319"/>
                <a:gd name="T62" fmla="*/ 0 w 889"/>
                <a:gd name="T63" fmla="*/ 0 h 1319"/>
                <a:gd name="T64" fmla="*/ 0 w 889"/>
                <a:gd name="T65" fmla="*/ 0 h 1319"/>
                <a:gd name="T66" fmla="*/ 0 w 889"/>
                <a:gd name="T67" fmla="*/ 0 h 1319"/>
                <a:gd name="T68" fmla="*/ 0 w 889"/>
                <a:gd name="T69" fmla="*/ 0 h 1319"/>
                <a:gd name="T70" fmla="*/ 0 w 889"/>
                <a:gd name="T71" fmla="*/ 0 h 1319"/>
                <a:gd name="T72" fmla="*/ 0 w 889"/>
                <a:gd name="T73" fmla="*/ 0 h 1319"/>
                <a:gd name="T74" fmla="*/ 0 w 889"/>
                <a:gd name="T75" fmla="*/ 0 h 1319"/>
                <a:gd name="T76" fmla="*/ 0 w 889"/>
                <a:gd name="T77" fmla="*/ 0 h 1319"/>
                <a:gd name="T78" fmla="*/ 0 w 889"/>
                <a:gd name="T79" fmla="*/ 0 h 1319"/>
                <a:gd name="T80" fmla="*/ 0 w 889"/>
                <a:gd name="T81" fmla="*/ 0 h 1319"/>
                <a:gd name="T82" fmla="*/ 0 w 889"/>
                <a:gd name="T83" fmla="*/ 0 h 1319"/>
                <a:gd name="T84" fmla="*/ 0 w 889"/>
                <a:gd name="T85" fmla="*/ 0 h 13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9"/>
                <a:gd name="T130" fmla="*/ 0 h 1319"/>
                <a:gd name="T131" fmla="*/ 889 w 889"/>
                <a:gd name="T132" fmla="*/ 1319 h 13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9" h="1319">
                  <a:moveTo>
                    <a:pt x="200" y="46"/>
                  </a:moveTo>
                  <a:lnTo>
                    <a:pt x="177" y="71"/>
                  </a:lnTo>
                  <a:lnTo>
                    <a:pt x="156" y="98"/>
                  </a:lnTo>
                  <a:lnTo>
                    <a:pt x="135" y="127"/>
                  </a:lnTo>
                  <a:lnTo>
                    <a:pt x="116" y="155"/>
                  </a:lnTo>
                  <a:lnTo>
                    <a:pt x="98" y="184"/>
                  </a:lnTo>
                  <a:lnTo>
                    <a:pt x="82" y="216"/>
                  </a:lnTo>
                  <a:lnTo>
                    <a:pt x="66" y="247"/>
                  </a:lnTo>
                  <a:lnTo>
                    <a:pt x="53" y="278"/>
                  </a:lnTo>
                  <a:lnTo>
                    <a:pt x="41" y="312"/>
                  </a:lnTo>
                  <a:lnTo>
                    <a:pt x="30" y="345"/>
                  </a:lnTo>
                  <a:lnTo>
                    <a:pt x="21" y="380"/>
                  </a:lnTo>
                  <a:lnTo>
                    <a:pt x="14" y="414"/>
                  </a:lnTo>
                  <a:lnTo>
                    <a:pt x="8" y="450"/>
                  </a:lnTo>
                  <a:lnTo>
                    <a:pt x="3" y="486"/>
                  </a:lnTo>
                  <a:lnTo>
                    <a:pt x="1" y="522"/>
                  </a:lnTo>
                  <a:lnTo>
                    <a:pt x="0" y="559"/>
                  </a:lnTo>
                  <a:lnTo>
                    <a:pt x="1" y="598"/>
                  </a:lnTo>
                  <a:lnTo>
                    <a:pt x="4" y="637"/>
                  </a:lnTo>
                  <a:lnTo>
                    <a:pt x="9" y="675"/>
                  </a:lnTo>
                  <a:lnTo>
                    <a:pt x="15" y="713"/>
                  </a:lnTo>
                  <a:lnTo>
                    <a:pt x="24" y="749"/>
                  </a:lnTo>
                  <a:lnTo>
                    <a:pt x="34" y="786"/>
                  </a:lnTo>
                  <a:lnTo>
                    <a:pt x="46" y="821"/>
                  </a:lnTo>
                  <a:lnTo>
                    <a:pt x="59" y="855"/>
                  </a:lnTo>
                  <a:lnTo>
                    <a:pt x="75" y="889"/>
                  </a:lnTo>
                  <a:lnTo>
                    <a:pt x="92" y="921"/>
                  </a:lnTo>
                  <a:lnTo>
                    <a:pt x="110" y="954"/>
                  </a:lnTo>
                  <a:lnTo>
                    <a:pt x="129" y="984"/>
                  </a:lnTo>
                  <a:lnTo>
                    <a:pt x="151" y="1014"/>
                  </a:lnTo>
                  <a:lnTo>
                    <a:pt x="173" y="1043"/>
                  </a:lnTo>
                  <a:lnTo>
                    <a:pt x="197" y="1070"/>
                  </a:lnTo>
                  <a:lnTo>
                    <a:pt x="222" y="1096"/>
                  </a:lnTo>
                  <a:lnTo>
                    <a:pt x="249" y="1122"/>
                  </a:lnTo>
                  <a:lnTo>
                    <a:pt x="276" y="1146"/>
                  </a:lnTo>
                  <a:lnTo>
                    <a:pt x="305" y="1168"/>
                  </a:lnTo>
                  <a:lnTo>
                    <a:pt x="335" y="1189"/>
                  </a:lnTo>
                  <a:lnTo>
                    <a:pt x="365" y="1210"/>
                  </a:lnTo>
                  <a:lnTo>
                    <a:pt x="398" y="1228"/>
                  </a:lnTo>
                  <a:lnTo>
                    <a:pt x="430" y="1244"/>
                  </a:lnTo>
                  <a:lnTo>
                    <a:pt x="464" y="1259"/>
                  </a:lnTo>
                  <a:lnTo>
                    <a:pt x="499" y="1273"/>
                  </a:lnTo>
                  <a:lnTo>
                    <a:pt x="533" y="1285"/>
                  </a:lnTo>
                  <a:lnTo>
                    <a:pt x="570" y="1296"/>
                  </a:lnTo>
                  <a:lnTo>
                    <a:pt x="606" y="1304"/>
                  </a:lnTo>
                  <a:lnTo>
                    <a:pt x="644" y="1311"/>
                  </a:lnTo>
                  <a:lnTo>
                    <a:pt x="682" y="1315"/>
                  </a:lnTo>
                  <a:lnTo>
                    <a:pt x="721" y="1318"/>
                  </a:lnTo>
                  <a:lnTo>
                    <a:pt x="760" y="1319"/>
                  </a:lnTo>
                  <a:lnTo>
                    <a:pt x="767" y="1319"/>
                  </a:lnTo>
                  <a:lnTo>
                    <a:pt x="775" y="1319"/>
                  </a:lnTo>
                  <a:lnTo>
                    <a:pt x="783" y="1319"/>
                  </a:lnTo>
                  <a:lnTo>
                    <a:pt x="790" y="1319"/>
                  </a:lnTo>
                  <a:lnTo>
                    <a:pt x="813" y="1307"/>
                  </a:lnTo>
                  <a:lnTo>
                    <a:pt x="840" y="1290"/>
                  </a:lnTo>
                  <a:lnTo>
                    <a:pt x="869" y="1271"/>
                  </a:lnTo>
                  <a:lnTo>
                    <a:pt x="889" y="1257"/>
                  </a:lnTo>
                  <a:lnTo>
                    <a:pt x="857" y="1262"/>
                  </a:lnTo>
                  <a:lnTo>
                    <a:pt x="825" y="1265"/>
                  </a:lnTo>
                  <a:lnTo>
                    <a:pt x="792" y="1267"/>
                  </a:lnTo>
                  <a:lnTo>
                    <a:pt x="760" y="1268"/>
                  </a:lnTo>
                  <a:lnTo>
                    <a:pt x="724" y="1267"/>
                  </a:lnTo>
                  <a:lnTo>
                    <a:pt x="687" y="1265"/>
                  </a:lnTo>
                  <a:lnTo>
                    <a:pt x="652" y="1260"/>
                  </a:lnTo>
                  <a:lnTo>
                    <a:pt x="617" y="1254"/>
                  </a:lnTo>
                  <a:lnTo>
                    <a:pt x="583" y="1246"/>
                  </a:lnTo>
                  <a:lnTo>
                    <a:pt x="548" y="1237"/>
                  </a:lnTo>
                  <a:lnTo>
                    <a:pt x="516" y="1226"/>
                  </a:lnTo>
                  <a:lnTo>
                    <a:pt x="484" y="1213"/>
                  </a:lnTo>
                  <a:lnTo>
                    <a:pt x="452" y="1199"/>
                  </a:lnTo>
                  <a:lnTo>
                    <a:pt x="422" y="1183"/>
                  </a:lnTo>
                  <a:lnTo>
                    <a:pt x="392" y="1166"/>
                  </a:lnTo>
                  <a:lnTo>
                    <a:pt x="363" y="1147"/>
                  </a:lnTo>
                  <a:lnTo>
                    <a:pt x="335" y="1128"/>
                  </a:lnTo>
                  <a:lnTo>
                    <a:pt x="308" y="1106"/>
                  </a:lnTo>
                  <a:lnTo>
                    <a:pt x="283" y="1084"/>
                  </a:lnTo>
                  <a:lnTo>
                    <a:pt x="258" y="1061"/>
                  </a:lnTo>
                  <a:lnTo>
                    <a:pt x="235" y="1037"/>
                  </a:lnTo>
                  <a:lnTo>
                    <a:pt x="212" y="1010"/>
                  </a:lnTo>
                  <a:lnTo>
                    <a:pt x="191" y="984"/>
                  </a:lnTo>
                  <a:lnTo>
                    <a:pt x="172" y="956"/>
                  </a:lnTo>
                  <a:lnTo>
                    <a:pt x="153" y="927"/>
                  </a:lnTo>
                  <a:lnTo>
                    <a:pt x="136" y="897"/>
                  </a:lnTo>
                  <a:lnTo>
                    <a:pt x="120" y="867"/>
                  </a:lnTo>
                  <a:lnTo>
                    <a:pt x="106" y="835"/>
                  </a:lnTo>
                  <a:lnTo>
                    <a:pt x="94" y="803"/>
                  </a:lnTo>
                  <a:lnTo>
                    <a:pt x="83" y="770"/>
                  </a:lnTo>
                  <a:lnTo>
                    <a:pt x="73" y="737"/>
                  </a:lnTo>
                  <a:lnTo>
                    <a:pt x="64" y="703"/>
                  </a:lnTo>
                  <a:lnTo>
                    <a:pt x="58" y="667"/>
                  </a:lnTo>
                  <a:lnTo>
                    <a:pt x="54" y="632"/>
                  </a:lnTo>
                  <a:lnTo>
                    <a:pt x="51" y="596"/>
                  </a:lnTo>
                  <a:lnTo>
                    <a:pt x="50" y="559"/>
                  </a:lnTo>
                  <a:lnTo>
                    <a:pt x="50" y="539"/>
                  </a:lnTo>
                  <a:lnTo>
                    <a:pt x="51" y="517"/>
                  </a:lnTo>
                  <a:lnTo>
                    <a:pt x="53" y="496"/>
                  </a:lnTo>
                  <a:lnTo>
                    <a:pt x="55" y="476"/>
                  </a:lnTo>
                  <a:lnTo>
                    <a:pt x="58" y="455"/>
                  </a:lnTo>
                  <a:lnTo>
                    <a:pt x="61" y="434"/>
                  </a:lnTo>
                  <a:lnTo>
                    <a:pt x="65" y="414"/>
                  </a:lnTo>
                  <a:lnTo>
                    <a:pt x="70" y="395"/>
                  </a:lnTo>
                  <a:lnTo>
                    <a:pt x="75" y="375"/>
                  </a:lnTo>
                  <a:lnTo>
                    <a:pt x="80" y="355"/>
                  </a:lnTo>
                  <a:lnTo>
                    <a:pt x="86" y="336"/>
                  </a:lnTo>
                  <a:lnTo>
                    <a:pt x="93" y="317"/>
                  </a:lnTo>
                  <a:lnTo>
                    <a:pt x="100" y="299"/>
                  </a:lnTo>
                  <a:lnTo>
                    <a:pt x="108" y="279"/>
                  </a:lnTo>
                  <a:lnTo>
                    <a:pt x="116" y="261"/>
                  </a:lnTo>
                  <a:lnTo>
                    <a:pt x="124" y="244"/>
                  </a:lnTo>
                  <a:lnTo>
                    <a:pt x="133" y="226"/>
                  </a:lnTo>
                  <a:lnTo>
                    <a:pt x="143" y="209"/>
                  </a:lnTo>
                  <a:lnTo>
                    <a:pt x="154" y="191"/>
                  </a:lnTo>
                  <a:lnTo>
                    <a:pt x="164" y="174"/>
                  </a:lnTo>
                  <a:lnTo>
                    <a:pt x="175" y="158"/>
                  </a:lnTo>
                  <a:lnTo>
                    <a:pt x="186" y="142"/>
                  </a:lnTo>
                  <a:lnTo>
                    <a:pt x="198" y="127"/>
                  </a:lnTo>
                  <a:lnTo>
                    <a:pt x="210" y="110"/>
                  </a:lnTo>
                  <a:lnTo>
                    <a:pt x="222" y="95"/>
                  </a:lnTo>
                  <a:lnTo>
                    <a:pt x="236" y="81"/>
                  </a:lnTo>
                  <a:lnTo>
                    <a:pt x="250" y="67"/>
                  </a:lnTo>
                  <a:lnTo>
                    <a:pt x="264" y="53"/>
                  </a:lnTo>
                  <a:lnTo>
                    <a:pt x="278" y="39"/>
                  </a:lnTo>
                  <a:lnTo>
                    <a:pt x="292" y="25"/>
                  </a:lnTo>
                  <a:lnTo>
                    <a:pt x="307" y="13"/>
                  </a:lnTo>
                  <a:lnTo>
                    <a:pt x="323" y="0"/>
                  </a:lnTo>
                  <a:lnTo>
                    <a:pt x="317" y="2"/>
                  </a:lnTo>
                  <a:lnTo>
                    <a:pt x="284" y="11"/>
                  </a:lnTo>
                  <a:lnTo>
                    <a:pt x="253" y="23"/>
                  </a:lnTo>
                  <a:lnTo>
                    <a:pt x="221" y="36"/>
                  </a:lnTo>
                  <a:lnTo>
                    <a:pt x="200" y="46"/>
                  </a:lnTo>
                  <a:close/>
                </a:path>
              </a:pathLst>
            </a:custGeom>
            <a:solidFill>
              <a:srgbClr val="8E4978"/>
            </a:solidFill>
            <a:ln w="9525">
              <a:noFill/>
              <a:round/>
              <a:headEnd/>
              <a:tailEnd/>
            </a:ln>
          </p:spPr>
          <p:txBody>
            <a:bodyPr anchor="ctr"/>
            <a:lstStyle/>
            <a:p>
              <a:pPr algn="ctr" eaLnBrk="1" hangingPunct="1"/>
              <a:endParaRPr lang="pt-BR" sz="1400" u="none">
                <a:solidFill>
                  <a:srgbClr val="000000"/>
                </a:solidFill>
              </a:endParaRPr>
            </a:p>
          </p:txBody>
        </p:sp>
        <p:sp>
          <p:nvSpPr>
            <p:cNvPr id="461839" name="Freeform 1326"/>
            <p:cNvSpPr>
              <a:spLocks/>
            </p:cNvSpPr>
            <p:nvPr/>
          </p:nvSpPr>
          <p:spPr bwMode="auto">
            <a:xfrm>
              <a:off x="4337" y="3015"/>
              <a:ext cx="303" cy="435"/>
            </a:xfrm>
            <a:custGeom>
              <a:avLst/>
              <a:gdLst>
                <a:gd name="T0" fmla="*/ 0 w 907"/>
                <a:gd name="T1" fmla="*/ 0 h 1306"/>
                <a:gd name="T2" fmla="*/ 0 w 907"/>
                <a:gd name="T3" fmla="*/ 0 h 1306"/>
                <a:gd name="T4" fmla="*/ 0 w 907"/>
                <a:gd name="T5" fmla="*/ 0 h 1306"/>
                <a:gd name="T6" fmla="*/ 0 w 907"/>
                <a:gd name="T7" fmla="*/ 0 h 1306"/>
                <a:gd name="T8" fmla="*/ 0 w 907"/>
                <a:gd name="T9" fmla="*/ 0 h 1306"/>
                <a:gd name="T10" fmla="*/ 0 w 907"/>
                <a:gd name="T11" fmla="*/ 0 h 1306"/>
                <a:gd name="T12" fmla="*/ 0 w 907"/>
                <a:gd name="T13" fmla="*/ 0 h 1306"/>
                <a:gd name="T14" fmla="*/ 0 w 907"/>
                <a:gd name="T15" fmla="*/ 0 h 1306"/>
                <a:gd name="T16" fmla="*/ 0 w 907"/>
                <a:gd name="T17" fmla="*/ 0 h 1306"/>
                <a:gd name="T18" fmla="*/ 0 w 907"/>
                <a:gd name="T19" fmla="*/ 0 h 1306"/>
                <a:gd name="T20" fmla="*/ 0 w 907"/>
                <a:gd name="T21" fmla="*/ 0 h 1306"/>
                <a:gd name="T22" fmla="*/ 0 w 907"/>
                <a:gd name="T23" fmla="*/ 0 h 1306"/>
                <a:gd name="T24" fmla="*/ 0 w 907"/>
                <a:gd name="T25" fmla="*/ 0 h 1306"/>
                <a:gd name="T26" fmla="*/ 0 w 907"/>
                <a:gd name="T27" fmla="*/ 0 h 1306"/>
                <a:gd name="T28" fmla="*/ 0 w 907"/>
                <a:gd name="T29" fmla="*/ 0 h 1306"/>
                <a:gd name="T30" fmla="*/ 0 w 907"/>
                <a:gd name="T31" fmla="*/ 0 h 1306"/>
                <a:gd name="T32" fmla="*/ 0 w 907"/>
                <a:gd name="T33" fmla="*/ 0 h 1306"/>
                <a:gd name="T34" fmla="*/ 0 w 907"/>
                <a:gd name="T35" fmla="*/ 0 h 1306"/>
                <a:gd name="T36" fmla="*/ 0 w 907"/>
                <a:gd name="T37" fmla="*/ 0 h 1306"/>
                <a:gd name="T38" fmla="*/ 0 w 907"/>
                <a:gd name="T39" fmla="*/ 0 h 1306"/>
                <a:gd name="T40" fmla="*/ 0 w 907"/>
                <a:gd name="T41" fmla="*/ 0 h 1306"/>
                <a:gd name="T42" fmla="*/ 0 w 907"/>
                <a:gd name="T43" fmla="*/ 0 h 1306"/>
                <a:gd name="T44" fmla="*/ 0 w 907"/>
                <a:gd name="T45" fmla="*/ 0 h 1306"/>
                <a:gd name="T46" fmla="*/ 0 w 907"/>
                <a:gd name="T47" fmla="*/ 0 h 1306"/>
                <a:gd name="T48" fmla="*/ 0 w 907"/>
                <a:gd name="T49" fmla="*/ 0 h 1306"/>
                <a:gd name="T50" fmla="*/ 0 w 907"/>
                <a:gd name="T51" fmla="*/ 0 h 1306"/>
                <a:gd name="T52" fmla="*/ 0 w 907"/>
                <a:gd name="T53" fmla="*/ 0 h 1306"/>
                <a:gd name="T54" fmla="*/ 0 w 907"/>
                <a:gd name="T55" fmla="*/ 0 h 1306"/>
                <a:gd name="T56" fmla="*/ 0 w 907"/>
                <a:gd name="T57" fmla="*/ 0 h 1306"/>
                <a:gd name="T58" fmla="*/ 0 w 907"/>
                <a:gd name="T59" fmla="*/ 0 h 1306"/>
                <a:gd name="T60" fmla="*/ 0 w 907"/>
                <a:gd name="T61" fmla="*/ 0 h 1306"/>
                <a:gd name="T62" fmla="*/ 0 w 907"/>
                <a:gd name="T63" fmla="*/ 0 h 1306"/>
                <a:gd name="T64" fmla="*/ 0 w 907"/>
                <a:gd name="T65" fmla="*/ 0 h 1306"/>
                <a:gd name="T66" fmla="*/ 0 w 907"/>
                <a:gd name="T67" fmla="*/ 0 h 1306"/>
                <a:gd name="T68" fmla="*/ 0 w 907"/>
                <a:gd name="T69" fmla="*/ 0 h 1306"/>
                <a:gd name="T70" fmla="*/ 0 w 907"/>
                <a:gd name="T71" fmla="*/ 0 h 1306"/>
                <a:gd name="T72" fmla="*/ 0 w 907"/>
                <a:gd name="T73" fmla="*/ 0 h 1306"/>
                <a:gd name="T74" fmla="*/ 0 w 907"/>
                <a:gd name="T75" fmla="*/ 0 h 1306"/>
                <a:gd name="T76" fmla="*/ 0 w 907"/>
                <a:gd name="T77" fmla="*/ 0 h 1306"/>
                <a:gd name="T78" fmla="*/ 0 w 907"/>
                <a:gd name="T79" fmla="*/ 0 h 1306"/>
                <a:gd name="T80" fmla="*/ 0 w 907"/>
                <a:gd name="T81" fmla="*/ 0 h 1306"/>
                <a:gd name="T82" fmla="*/ 0 w 907"/>
                <a:gd name="T83" fmla="*/ 0 h 1306"/>
                <a:gd name="T84" fmla="*/ 0 w 907"/>
                <a:gd name="T85" fmla="*/ 0 h 1306"/>
                <a:gd name="T86" fmla="*/ 0 w 907"/>
                <a:gd name="T87" fmla="*/ 0 h 1306"/>
                <a:gd name="T88" fmla="*/ 0 w 907"/>
                <a:gd name="T89" fmla="*/ 0 h 130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07"/>
                <a:gd name="T136" fmla="*/ 0 h 1306"/>
                <a:gd name="T137" fmla="*/ 907 w 907"/>
                <a:gd name="T138" fmla="*/ 1306 h 130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07" h="1306">
                  <a:moveTo>
                    <a:pt x="236" y="32"/>
                  </a:moveTo>
                  <a:lnTo>
                    <a:pt x="210" y="58"/>
                  </a:lnTo>
                  <a:lnTo>
                    <a:pt x="184" y="85"/>
                  </a:lnTo>
                  <a:lnTo>
                    <a:pt x="160" y="113"/>
                  </a:lnTo>
                  <a:lnTo>
                    <a:pt x="138" y="143"/>
                  </a:lnTo>
                  <a:lnTo>
                    <a:pt x="116" y="174"/>
                  </a:lnTo>
                  <a:lnTo>
                    <a:pt x="97" y="205"/>
                  </a:lnTo>
                  <a:lnTo>
                    <a:pt x="80" y="239"/>
                  </a:lnTo>
                  <a:lnTo>
                    <a:pt x="64" y="272"/>
                  </a:lnTo>
                  <a:lnTo>
                    <a:pt x="49" y="307"/>
                  </a:lnTo>
                  <a:lnTo>
                    <a:pt x="36" y="342"/>
                  </a:lnTo>
                  <a:lnTo>
                    <a:pt x="25" y="379"/>
                  </a:lnTo>
                  <a:lnTo>
                    <a:pt x="16" y="416"/>
                  </a:lnTo>
                  <a:lnTo>
                    <a:pt x="12" y="435"/>
                  </a:lnTo>
                  <a:lnTo>
                    <a:pt x="9" y="454"/>
                  </a:lnTo>
                  <a:lnTo>
                    <a:pt x="6" y="473"/>
                  </a:lnTo>
                  <a:lnTo>
                    <a:pt x="4" y="493"/>
                  </a:lnTo>
                  <a:lnTo>
                    <a:pt x="2" y="512"/>
                  </a:lnTo>
                  <a:lnTo>
                    <a:pt x="1" y="531"/>
                  </a:lnTo>
                  <a:lnTo>
                    <a:pt x="0" y="552"/>
                  </a:lnTo>
                  <a:lnTo>
                    <a:pt x="0" y="571"/>
                  </a:lnTo>
                  <a:lnTo>
                    <a:pt x="1" y="609"/>
                  </a:lnTo>
                  <a:lnTo>
                    <a:pt x="4" y="647"/>
                  </a:lnTo>
                  <a:lnTo>
                    <a:pt x="8" y="683"/>
                  </a:lnTo>
                  <a:lnTo>
                    <a:pt x="15" y="720"/>
                  </a:lnTo>
                  <a:lnTo>
                    <a:pt x="23" y="755"/>
                  </a:lnTo>
                  <a:lnTo>
                    <a:pt x="33" y="789"/>
                  </a:lnTo>
                  <a:lnTo>
                    <a:pt x="45" y="824"/>
                  </a:lnTo>
                  <a:lnTo>
                    <a:pt x="58" y="857"/>
                  </a:lnTo>
                  <a:lnTo>
                    <a:pt x="73" y="890"/>
                  </a:lnTo>
                  <a:lnTo>
                    <a:pt x="89" y="921"/>
                  </a:lnTo>
                  <a:lnTo>
                    <a:pt x="106" y="952"/>
                  </a:lnTo>
                  <a:lnTo>
                    <a:pt x="126" y="982"/>
                  </a:lnTo>
                  <a:lnTo>
                    <a:pt x="146" y="1011"/>
                  </a:lnTo>
                  <a:lnTo>
                    <a:pt x="168" y="1038"/>
                  </a:lnTo>
                  <a:lnTo>
                    <a:pt x="191" y="1065"/>
                  </a:lnTo>
                  <a:lnTo>
                    <a:pt x="216" y="1091"/>
                  </a:lnTo>
                  <a:lnTo>
                    <a:pt x="241" y="1115"/>
                  </a:lnTo>
                  <a:lnTo>
                    <a:pt x="267" y="1138"/>
                  </a:lnTo>
                  <a:lnTo>
                    <a:pt x="296" y="1160"/>
                  </a:lnTo>
                  <a:lnTo>
                    <a:pt x="324" y="1180"/>
                  </a:lnTo>
                  <a:lnTo>
                    <a:pt x="353" y="1199"/>
                  </a:lnTo>
                  <a:lnTo>
                    <a:pt x="385" y="1218"/>
                  </a:lnTo>
                  <a:lnTo>
                    <a:pt x="416" y="1234"/>
                  </a:lnTo>
                  <a:lnTo>
                    <a:pt x="449" y="1248"/>
                  </a:lnTo>
                  <a:lnTo>
                    <a:pt x="482" y="1261"/>
                  </a:lnTo>
                  <a:lnTo>
                    <a:pt x="516" y="1273"/>
                  </a:lnTo>
                  <a:lnTo>
                    <a:pt x="551" y="1282"/>
                  </a:lnTo>
                  <a:lnTo>
                    <a:pt x="586" y="1291"/>
                  </a:lnTo>
                  <a:lnTo>
                    <a:pt x="623" y="1298"/>
                  </a:lnTo>
                  <a:lnTo>
                    <a:pt x="660" y="1302"/>
                  </a:lnTo>
                  <a:lnTo>
                    <a:pt x="697" y="1305"/>
                  </a:lnTo>
                  <a:lnTo>
                    <a:pt x="735" y="1306"/>
                  </a:lnTo>
                  <a:lnTo>
                    <a:pt x="755" y="1306"/>
                  </a:lnTo>
                  <a:lnTo>
                    <a:pt x="776" y="1305"/>
                  </a:lnTo>
                  <a:lnTo>
                    <a:pt x="796" y="1304"/>
                  </a:lnTo>
                  <a:lnTo>
                    <a:pt x="816" y="1302"/>
                  </a:lnTo>
                  <a:lnTo>
                    <a:pt x="844" y="1283"/>
                  </a:lnTo>
                  <a:lnTo>
                    <a:pt x="870" y="1264"/>
                  </a:lnTo>
                  <a:lnTo>
                    <a:pt x="896" y="1244"/>
                  </a:lnTo>
                  <a:lnTo>
                    <a:pt x="907" y="1233"/>
                  </a:lnTo>
                  <a:lnTo>
                    <a:pt x="886" y="1238"/>
                  </a:lnTo>
                  <a:lnTo>
                    <a:pt x="866" y="1243"/>
                  </a:lnTo>
                  <a:lnTo>
                    <a:pt x="844" y="1247"/>
                  </a:lnTo>
                  <a:lnTo>
                    <a:pt x="822" y="1250"/>
                  </a:lnTo>
                  <a:lnTo>
                    <a:pt x="801" y="1252"/>
                  </a:lnTo>
                  <a:lnTo>
                    <a:pt x="779" y="1254"/>
                  </a:lnTo>
                  <a:lnTo>
                    <a:pt x="757" y="1255"/>
                  </a:lnTo>
                  <a:lnTo>
                    <a:pt x="735" y="1255"/>
                  </a:lnTo>
                  <a:lnTo>
                    <a:pt x="700" y="1254"/>
                  </a:lnTo>
                  <a:lnTo>
                    <a:pt x="665" y="1252"/>
                  </a:lnTo>
                  <a:lnTo>
                    <a:pt x="631" y="1247"/>
                  </a:lnTo>
                  <a:lnTo>
                    <a:pt x="597" y="1241"/>
                  </a:lnTo>
                  <a:lnTo>
                    <a:pt x="564" y="1234"/>
                  </a:lnTo>
                  <a:lnTo>
                    <a:pt x="532" y="1225"/>
                  </a:lnTo>
                  <a:lnTo>
                    <a:pt x="499" y="1214"/>
                  </a:lnTo>
                  <a:lnTo>
                    <a:pt x="469" y="1201"/>
                  </a:lnTo>
                  <a:lnTo>
                    <a:pt x="438" y="1188"/>
                  </a:lnTo>
                  <a:lnTo>
                    <a:pt x="409" y="1173"/>
                  </a:lnTo>
                  <a:lnTo>
                    <a:pt x="380" y="1156"/>
                  </a:lnTo>
                  <a:lnTo>
                    <a:pt x="352" y="1139"/>
                  </a:lnTo>
                  <a:lnTo>
                    <a:pt x="325" y="1119"/>
                  </a:lnTo>
                  <a:lnTo>
                    <a:pt x="300" y="1099"/>
                  </a:lnTo>
                  <a:lnTo>
                    <a:pt x="274" y="1078"/>
                  </a:lnTo>
                  <a:lnTo>
                    <a:pt x="251" y="1055"/>
                  </a:lnTo>
                  <a:lnTo>
                    <a:pt x="229" y="1031"/>
                  </a:lnTo>
                  <a:lnTo>
                    <a:pt x="207" y="1006"/>
                  </a:lnTo>
                  <a:lnTo>
                    <a:pt x="186" y="981"/>
                  </a:lnTo>
                  <a:lnTo>
                    <a:pt x="167" y="953"/>
                  </a:lnTo>
                  <a:lnTo>
                    <a:pt x="150" y="926"/>
                  </a:lnTo>
                  <a:lnTo>
                    <a:pt x="134" y="898"/>
                  </a:lnTo>
                  <a:lnTo>
                    <a:pt x="118" y="867"/>
                  </a:lnTo>
                  <a:lnTo>
                    <a:pt x="104" y="837"/>
                  </a:lnTo>
                  <a:lnTo>
                    <a:pt x="92" y="807"/>
                  </a:lnTo>
                  <a:lnTo>
                    <a:pt x="81" y="774"/>
                  </a:lnTo>
                  <a:lnTo>
                    <a:pt x="72" y="742"/>
                  </a:lnTo>
                  <a:lnTo>
                    <a:pt x="65" y="710"/>
                  </a:lnTo>
                  <a:lnTo>
                    <a:pt x="59" y="675"/>
                  </a:lnTo>
                  <a:lnTo>
                    <a:pt x="55" y="642"/>
                  </a:lnTo>
                  <a:lnTo>
                    <a:pt x="52" y="606"/>
                  </a:lnTo>
                  <a:lnTo>
                    <a:pt x="51" y="571"/>
                  </a:lnTo>
                  <a:lnTo>
                    <a:pt x="51" y="549"/>
                  </a:lnTo>
                  <a:lnTo>
                    <a:pt x="52" y="527"/>
                  </a:lnTo>
                  <a:lnTo>
                    <a:pt x="54" y="505"/>
                  </a:lnTo>
                  <a:lnTo>
                    <a:pt x="57" y="484"/>
                  </a:lnTo>
                  <a:lnTo>
                    <a:pt x="60" y="462"/>
                  </a:lnTo>
                  <a:lnTo>
                    <a:pt x="63" y="440"/>
                  </a:lnTo>
                  <a:lnTo>
                    <a:pt x="68" y="419"/>
                  </a:lnTo>
                  <a:lnTo>
                    <a:pt x="73" y="399"/>
                  </a:lnTo>
                  <a:lnTo>
                    <a:pt x="78" y="379"/>
                  </a:lnTo>
                  <a:lnTo>
                    <a:pt x="85" y="357"/>
                  </a:lnTo>
                  <a:lnTo>
                    <a:pt x="91" y="338"/>
                  </a:lnTo>
                  <a:lnTo>
                    <a:pt x="99" y="318"/>
                  </a:lnTo>
                  <a:lnTo>
                    <a:pt x="107" y="299"/>
                  </a:lnTo>
                  <a:lnTo>
                    <a:pt x="116" y="279"/>
                  </a:lnTo>
                  <a:lnTo>
                    <a:pt x="126" y="261"/>
                  </a:lnTo>
                  <a:lnTo>
                    <a:pt x="135" y="242"/>
                  </a:lnTo>
                  <a:lnTo>
                    <a:pt x="146" y="224"/>
                  </a:lnTo>
                  <a:lnTo>
                    <a:pt x="156" y="206"/>
                  </a:lnTo>
                  <a:lnTo>
                    <a:pt x="168" y="189"/>
                  </a:lnTo>
                  <a:lnTo>
                    <a:pt x="179" y="172"/>
                  </a:lnTo>
                  <a:lnTo>
                    <a:pt x="192" y="155"/>
                  </a:lnTo>
                  <a:lnTo>
                    <a:pt x="205" y="139"/>
                  </a:lnTo>
                  <a:lnTo>
                    <a:pt x="219" y="123"/>
                  </a:lnTo>
                  <a:lnTo>
                    <a:pt x="232" y="107"/>
                  </a:lnTo>
                  <a:lnTo>
                    <a:pt x="246" y="92"/>
                  </a:lnTo>
                  <a:lnTo>
                    <a:pt x="261" y="78"/>
                  </a:lnTo>
                  <a:lnTo>
                    <a:pt x="276" y="64"/>
                  </a:lnTo>
                  <a:lnTo>
                    <a:pt x="292" y="51"/>
                  </a:lnTo>
                  <a:lnTo>
                    <a:pt x="308" y="37"/>
                  </a:lnTo>
                  <a:lnTo>
                    <a:pt x="324" y="24"/>
                  </a:lnTo>
                  <a:lnTo>
                    <a:pt x="341" y="12"/>
                  </a:lnTo>
                  <a:lnTo>
                    <a:pt x="358" y="0"/>
                  </a:lnTo>
                  <a:lnTo>
                    <a:pt x="325" y="6"/>
                  </a:lnTo>
                  <a:lnTo>
                    <a:pt x="292" y="14"/>
                  </a:lnTo>
                  <a:lnTo>
                    <a:pt x="259" y="23"/>
                  </a:lnTo>
                  <a:lnTo>
                    <a:pt x="236" y="32"/>
                  </a:lnTo>
                  <a:close/>
                </a:path>
              </a:pathLst>
            </a:custGeom>
            <a:solidFill>
              <a:srgbClr val="904978"/>
            </a:solidFill>
            <a:ln w="9525">
              <a:noFill/>
              <a:round/>
              <a:headEnd/>
              <a:tailEnd/>
            </a:ln>
          </p:spPr>
          <p:txBody>
            <a:bodyPr anchor="ctr"/>
            <a:lstStyle/>
            <a:p>
              <a:pPr algn="ctr" eaLnBrk="1" hangingPunct="1"/>
              <a:endParaRPr lang="pt-BR" sz="1400" u="none">
                <a:solidFill>
                  <a:srgbClr val="000000"/>
                </a:solidFill>
              </a:endParaRPr>
            </a:p>
          </p:txBody>
        </p:sp>
        <p:sp>
          <p:nvSpPr>
            <p:cNvPr id="461840" name="Freeform 1327"/>
            <p:cNvSpPr>
              <a:spLocks/>
            </p:cNvSpPr>
            <p:nvPr/>
          </p:nvSpPr>
          <p:spPr bwMode="auto">
            <a:xfrm>
              <a:off x="4346" y="3013"/>
              <a:ext cx="307" cy="429"/>
            </a:xfrm>
            <a:custGeom>
              <a:avLst/>
              <a:gdLst>
                <a:gd name="T0" fmla="*/ 0 w 921"/>
                <a:gd name="T1" fmla="*/ 0 h 1287"/>
                <a:gd name="T2" fmla="*/ 0 w 921"/>
                <a:gd name="T3" fmla="*/ 0 h 1287"/>
                <a:gd name="T4" fmla="*/ 0 w 921"/>
                <a:gd name="T5" fmla="*/ 0 h 1287"/>
                <a:gd name="T6" fmla="*/ 0 w 921"/>
                <a:gd name="T7" fmla="*/ 0 h 1287"/>
                <a:gd name="T8" fmla="*/ 0 w 921"/>
                <a:gd name="T9" fmla="*/ 0 h 1287"/>
                <a:gd name="T10" fmla="*/ 0 w 921"/>
                <a:gd name="T11" fmla="*/ 0 h 1287"/>
                <a:gd name="T12" fmla="*/ 0 w 921"/>
                <a:gd name="T13" fmla="*/ 0 h 1287"/>
                <a:gd name="T14" fmla="*/ 0 w 921"/>
                <a:gd name="T15" fmla="*/ 0 h 1287"/>
                <a:gd name="T16" fmla="*/ 0 w 921"/>
                <a:gd name="T17" fmla="*/ 0 h 1287"/>
                <a:gd name="T18" fmla="*/ 0 w 921"/>
                <a:gd name="T19" fmla="*/ 0 h 1287"/>
                <a:gd name="T20" fmla="*/ 0 w 921"/>
                <a:gd name="T21" fmla="*/ 0 h 1287"/>
                <a:gd name="T22" fmla="*/ 0 w 921"/>
                <a:gd name="T23" fmla="*/ 0 h 1287"/>
                <a:gd name="T24" fmla="*/ 0 w 921"/>
                <a:gd name="T25" fmla="*/ 0 h 1287"/>
                <a:gd name="T26" fmla="*/ 0 w 921"/>
                <a:gd name="T27" fmla="*/ 0 h 1287"/>
                <a:gd name="T28" fmla="*/ 0 w 921"/>
                <a:gd name="T29" fmla="*/ 0 h 1287"/>
                <a:gd name="T30" fmla="*/ 0 w 921"/>
                <a:gd name="T31" fmla="*/ 0 h 1287"/>
                <a:gd name="T32" fmla="*/ 0 w 921"/>
                <a:gd name="T33" fmla="*/ 0 h 1287"/>
                <a:gd name="T34" fmla="*/ 0 w 921"/>
                <a:gd name="T35" fmla="*/ 0 h 1287"/>
                <a:gd name="T36" fmla="*/ 0 w 921"/>
                <a:gd name="T37" fmla="*/ 0 h 1287"/>
                <a:gd name="T38" fmla="*/ 0 w 921"/>
                <a:gd name="T39" fmla="*/ 0 h 1287"/>
                <a:gd name="T40" fmla="*/ 0 w 921"/>
                <a:gd name="T41" fmla="*/ 0 h 1287"/>
                <a:gd name="T42" fmla="*/ 0 w 921"/>
                <a:gd name="T43" fmla="*/ 0 h 1287"/>
                <a:gd name="T44" fmla="*/ 0 w 921"/>
                <a:gd name="T45" fmla="*/ 0 h 1287"/>
                <a:gd name="T46" fmla="*/ 0 w 921"/>
                <a:gd name="T47" fmla="*/ 0 h 1287"/>
                <a:gd name="T48" fmla="*/ 0 w 921"/>
                <a:gd name="T49" fmla="*/ 0 h 1287"/>
                <a:gd name="T50" fmla="*/ 0 w 921"/>
                <a:gd name="T51" fmla="*/ 0 h 1287"/>
                <a:gd name="T52" fmla="*/ 0 w 921"/>
                <a:gd name="T53" fmla="*/ 0 h 1287"/>
                <a:gd name="T54" fmla="*/ 0 w 921"/>
                <a:gd name="T55" fmla="*/ 0 h 1287"/>
                <a:gd name="T56" fmla="*/ 0 w 921"/>
                <a:gd name="T57" fmla="*/ 0 h 1287"/>
                <a:gd name="T58" fmla="*/ 0 w 921"/>
                <a:gd name="T59" fmla="*/ 0 h 1287"/>
                <a:gd name="T60" fmla="*/ 0 w 921"/>
                <a:gd name="T61" fmla="*/ 0 h 1287"/>
                <a:gd name="T62" fmla="*/ 0 w 921"/>
                <a:gd name="T63" fmla="*/ 0 h 1287"/>
                <a:gd name="T64" fmla="*/ 0 w 921"/>
                <a:gd name="T65" fmla="*/ 0 h 1287"/>
                <a:gd name="T66" fmla="*/ 0 w 921"/>
                <a:gd name="T67" fmla="*/ 0 h 1287"/>
                <a:gd name="T68" fmla="*/ 0 w 921"/>
                <a:gd name="T69" fmla="*/ 0 h 1287"/>
                <a:gd name="T70" fmla="*/ 0 w 921"/>
                <a:gd name="T71" fmla="*/ 0 h 1287"/>
                <a:gd name="T72" fmla="*/ 0 w 921"/>
                <a:gd name="T73" fmla="*/ 0 h 1287"/>
                <a:gd name="T74" fmla="*/ 0 w 921"/>
                <a:gd name="T75" fmla="*/ 0 h 1287"/>
                <a:gd name="T76" fmla="*/ 0 w 921"/>
                <a:gd name="T77" fmla="*/ 0 h 1287"/>
                <a:gd name="T78" fmla="*/ 0 w 921"/>
                <a:gd name="T79" fmla="*/ 0 h 1287"/>
                <a:gd name="T80" fmla="*/ 0 w 921"/>
                <a:gd name="T81" fmla="*/ 0 h 1287"/>
                <a:gd name="T82" fmla="*/ 0 w 921"/>
                <a:gd name="T83" fmla="*/ 0 h 1287"/>
                <a:gd name="T84" fmla="*/ 0 w 921"/>
                <a:gd name="T85" fmla="*/ 0 h 1287"/>
                <a:gd name="T86" fmla="*/ 0 w 921"/>
                <a:gd name="T87" fmla="*/ 0 h 1287"/>
                <a:gd name="T88" fmla="*/ 0 w 921"/>
                <a:gd name="T89" fmla="*/ 0 h 1287"/>
                <a:gd name="T90" fmla="*/ 0 w 921"/>
                <a:gd name="T91" fmla="*/ 0 h 1287"/>
                <a:gd name="T92" fmla="*/ 0 w 921"/>
                <a:gd name="T93" fmla="*/ 0 h 1287"/>
                <a:gd name="T94" fmla="*/ 0 w 921"/>
                <a:gd name="T95" fmla="*/ 0 h 1287"/>
                <a:gd name="T96" fmla="*/ 0 w 921"/>
                <a:gd name="T97" fmla="*/ 0 h 1287"/>
                <a:gd name="T98" fmla="*/ 0 w 921"/>
                <a:gd name="T99" fmla="*/ 0 h 12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21"/>
                <a:gd name="T151" fmla="*/ 0 h 1287"/>
                <a:gd name="T152" fmla="*/ 921 w 921"/>
                <a:gd name="T153" fmla="*/ 1287 h 12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21" h="1287">
                  <a:moveTo>
                    <a:pt x="273" y="19"/>
                  </a:moveTo>
                  <a:lnTo>
                    <a:pt x="257" y="32"/>
                  </a:lnTo>
                  <a:lnTo>
                    <a:pt x="242" y="44"/>
                  </a:lnTo>
                  <a:lnTo>
                    <a:pt x="228" y="58"/>
                  </a:lnTo>
                  <a:lnTo>
                    <a:pt x="214" y="72"/>
                  </a:lnTo>
                  <a:lnTo>
                    <a:pt x="200" y="86"/>
                  </a:lnTo>
                  <a:lnTo>
                    <a:pt x="186" y="100"/>
                  </a:lnTo>
                  <a:lnTo>
                    <a:pt x="172" y="114"/>
                  </a:lnTo>
                  <a:lnTo>
                    <a:pt x="160" y="129"/>
                  </a:lnTo>
                  <a:lnTo>
                    <a:pt x="148" y="146"/>
                  </a:lnTo>
                  <a:lnTo>
                    <a:pt x="136" y="161"/>
                  </a:lnTo>
                  <a:lnTo>
                    <a:pt x="125" y="177"/>
                  </a:lnTo>
                  <a:lnTo>
                    <a:pt x="114" y="193"/>
                  </a:lnTo>
                  <a:lnTo>
                    <a:pt x="104" y="210"/>
                  </a:lnTo>
                  <a:lnTo>
                    <a:pt x="93" y="228"/>
                  </a:lnTo>
                  <a:lnTo>
                    <a:pt x="83" y="245"/>
                  </a:lnTo>
                  <a:lnTo>
                    <a:pt x="74" y="263"/>
                  </a:lnTo>
                  <a:lnTo>
                    <a:pt x="66" y="280"/>
                  </a:lnTo>
                  <a:lnTo>
                    <a:pt x="58" y="298"/>
                  </a:lnTo>
                  <a:lnTo>
                    <a:pt x="50" y="318"/>
                  </a:lnTo>
                  <a:lnTo>
                    <a:pt x="43" y="336"/>
                  </a:lnTo>
                  <a:lnTo>
                    <a:pt x="36" y="355"/>
                  </a:lnTo>
                  <a:lnTo>
                    <a:pt x="30" y="374"/>
                  </a:lnTo>
                  <a:lnTo>
                    <a:pt x="25" y="394"/>
                  </a:lnTo>
                  <a:lnTo>
                    <a:pt x="20" y="414"/>
                  </a:lnTo>
                  <a:lnTo>
                    <a:pt x="15" y="433"/>
                  </a:lnTo>
                  <a:lnTo>
                    <a:pt x="11" y="453"/>
                  </a:lnTo>
                  <a:lnTo>
                    <a:pt x="8" y="474"/>
                  </a:lnTo>
                  <a:lnTo>
                    <a:pt x="5" y="495"/>
                  </a:lnTo>
                  <a:lnTo>
                    <a:pt x="3" y="515"/>
                  </a:lnTo>
                  <a:lnTo>
                    <a:pt x="1" y="536"/>
                  </a:lnTo>
                  <a:lnTo>
                    <a:pt x="0" y="558"/>
                  </a:lnTo>
                  <a:lnTo>
                    <a:pt x="0" y="578"/>
                  </a:lnTo>
                  <a:lnTo>
                    <a:pt x="1" y="615"/>
                  </a:lnTo>
                  <a:lnTo>
                    <a:pt x="4" y="651"/>
                  </a:lnTo>
                  <a:lnTo>
                    <a:pt x="8" y="686"/>
                  </a:lnTo>
                  <a:lnTo>
                    <a:pt x="14" y="722"/>
                  </a:lnTo>
                  <a:lnTo>
                    <a:pt x="23" y="756"/>
                  </a:lnTo>
                  <a:lnTo>
                    <a:pt x="33" y="789"/>
                  </a:lnTo>
                  <a:lnTo>
                    <a:pt x="44" y="822"/>
                  </a:lnTo>
                  <a:lnTo>
                    <a:pt x="56" y="854"/>
                  </a:lnTo>
                  <a:lnTo>
                    <a:pt x="70" y="886"/>
                  </a:lnTo>
                  <a:lnTo>
                    <a:pt x="86" y="916"/>
                  </a:lnTo>
                  <a:lnTo>
                    <a:pt x="103" y="946"/>
                  </a:lnTo>
                  <a:lnTo>
                    <a:pt x="122" y="975"/>
                  </a:lnTo>
                  <a:lnTo>
                    <a:pt x="141" y="1003"/>
                  </a:lnTo>
                  <a:lnTo>
                    <a:pt x="162" y="1029"/>
                  </a:lnTo>
                  <a:lnTo>
                    <a:pt x="185" y="1056"/>
                  </a:lnTo>
                  <a:lnTo>
                    <a:pt x="208" y="1080"/>
                  </a:lnTo>
                  <a:lnTo>
                    <a:pt x="233" y="1103"/>
                  </a:lnTo>
                  <a:lnTo>
                    <a:pt x="258" y="1125"/>
                  </a:lnTo>
                  <a:lnTo>
                    <a:pt x="285" y="1147"/>
                  </a:lnTo>
                  <a:lnTo>
                    <a:pt x="313" y="1166"/>
                  </a:lnTo>
                  <a:lnTo>
                    <a:pt x="342" y="1185"/>
                  </a:lnTo>
                  <a:lnTo>
                    <a:pt x="372" y="1202"/>
                  </a:lnTo>
                  <a:lnTo>
                    <a:pt x="402" y="1218"/>
                  </a:lnTo>
                  <a:lnTo>
                    <a:pt x="434" y="1232"/>
                  </a:lnTo>
                  <a:lnTo>
                    <a:pt x="466" y="1245"/>
                  </a:lnTo>
                  <a:lnTo>
                    <a:pt x="498" y="1256"/>
                  </a:lnTo>
                  <a:lnTo>
                    <a:pt x="533" y="1265"/>
                  </a:lnTo>
                  <a:lnTo>
                    <a:pt x="567" y="1273"/>
                  </a:lnTo>
                  <a:lnTo>
                    <a:pt x="602" y="1279"/>
                  </a:lnTo>
                  <a:lnTo>
                    <a:pt x="637" y="1284"/>
                  </a:lnTo>
                  <a:lnTo>
                    <a:pt x="674" y="1286"/>
                  </a:lnTo>
                  <a:lnTo>
                    <a:pt x="710" y="1287"/>
                  </a:lnTo>
                  <a:lnTo>
                    <a:pt x="742" y="1286"/>
                  </a:lnTo>
                  <a:lnTo>
                    <a:pt x="775" y="1284"/>
                  </a:lnTo>
                  <a:lnTo>
                    <a:pt x="807" y="1281"/>
                  </a:lnTo>
                  <a:lnTo>
                    <a:pt x="839" y="1276"/>
                  </a:lnTo>
                  <a:lnTo>
                    <a:pt x="845" y="1271"/>
                  </a:lnTo>
                  <a:lnTo>
                    <a:pt x="871" y="1251"/>
                  </a:lnTo>
                  <a:lnTo>
                    <a:pt x="895" y="1228"/>
                  </a:lnTo>
                  <a:lnTo>
                    <a:pt x="919" y="1204"/>
                  </a:lnTo>
                  <a:lnTo>
                    <a:pt x="921" y="1202"/>
                  </a:lnTo>
                  <a:lnTo>
                    <a:pt x="895" y="1210"/>
                  </a:lnTo>
                  <a:lnTo>
                    <a:pt x="870" y="1218"/>
                  </a:lnTo>
                  <a:lnTo>
                    <a:pt x="844" y="1224"/>
                  </a:lnTo>
                  <a:lnTo>
                    <a:pt x="818" y="1228"/>
                  </a:lnTo>
                  <a:lnTo>
                    <a:pt x="791" y="1232"/>
                  </a:lnTo>
                  <a:lnTo>
                    <a:pt x="765" y="1235"/>
                  </a:lnTo>
                  <a:lnTo>
                    <a:pt x="737" y="1237"/>
                  </a:lnTo>
                  <a:lnTo>
                    <a:pt x="710" y="1237"/>
                  </a:lnTo>
                  <a:lnTo>
                    <a:pt x="676" y="1236"/>
                  </a:lnTo>
                  <a:lnTo>
                    <a:pt x="642" y="1234"/>
                  </a:lnTo>
                  <a:lnTo>
                    <a:pt x="610" y="1230"/>
                  </a:lnTo>
                  <a:lnTo>
                    <a:pt x="577" y="1224"/>
                  </a:lnTo>
                  <a:lnTo>
                    <a:pt x="545" y="1217"/>
                  </a:lnTo>
                  <a:lnTo>
                    <a:pt x="514" y="1207"/>
                  </a:lnTo>
                  <a:lnTo>
                    <a:pt x="483" y="1197"/>
                  </a:lnTo>
                  <a:lnTo>
                    <a:pt x="453" y="1185"/>
                  </a:lnTo>
                  <a:lnTo>
                    <a:pt x="425" y="1172"/>
                  </a:lnTo>
                  <a:lnTo>
                    <a:pt x="396" y="1158"/>
                  </a:lnTo>
                  <a:lnTo>
                    <a:pt x="368" y="1142"/>
                  </a:lnTo>
                  <a:lnTo>
                    <a:pt x="342" y="1124"/>
                  </a:lnTo>
                  <a:lnTo>
                    <a:pt x="315" y="1106"/>
                  </a:lnTo>
                  <a:lnTo>
                    <a:pt x="291" y="1087"/>
                  </a:lnTo>
                  <a:lnTo>
                    <a:pt x="267" y="1066"/>
                  </a:lnTo>
                  <a:lnTo>
                    <a:pt x="244" y="1044"/>
                  </a:lnTo>
                  <a:lnTo>
                    <a:pt x="222" y="1021"/>
                  </a:lnTo>
                  <a:lnTo>
                    <a:pt x="202" y="997"/>
                  </a:lnTo>
                  <a:lnTo>
                    <a:pt x="182" y="973"/>
                  </a:lnTo>
                  <a:lnTo>
                    <a:pt x="163" y="946"/>
                  </a:lnTo>
                  <a:lnTo>
                    <a:pt x="146" y="920"/>
                  </a:lnTo>
                  <a:lnTo>
                    <a:pt x="131" y="893"/>
                  </a:lnTo>
                  <a:lnTo>
                    <a:pt x="116" y="864"/>
                  </a:lnTo>
                  <a:lnTo>
                    <a:pt x="103" y="835"/>
                  </a:lnTo>
                  <a:lnTo>
                    <a:pt x="91" y="805"/>
                  </a:lnTo>
                  <a:lnTo>
                    <a:pt x="80" y="774"/>
                  </a:lnTo>
                  <a:lnTo>
                    <a:pt x="72" y="743"/>
                  </a:lnTo>
                  <a:lnTo>
                    <a:pt x="64" y="711"/>
                  </a:lnTo>
                  <a:lnTo>
                    <a:pt x="59" y="679"/>
                  </a:lnTo>
                  <a:lnTo>
                    <a:pt x="54" y="646"/>
                  </a:lnTo>
                  <a:lnTo>
                    <a:pt x="52" y="612"/>
                  </a:lnTo>
                  <a:lnTo>
                    <a:pt x="51" y="578"/>
                  </a:lnTo>
                  <a:lnTo>
                    <a:pt x="51" y="555"/>
                  </a:lnTo>
                  <a:lnTo>
                    <a:pt x="53" y="532"/>
                  </a:lnTo>
                  <a:lnTo>
                    <a:pt x="55" y="509"/>
                  </a:lnTo>
                  <a:lnTo>
                    <a:pt x="57" y="487"/>
                  </a:lnTo>
                  <a:lnTo>
                    <a:pt x="61" y="464"/>
                  </a:lnTo>
                  <a:lnTo>
                    <a:pt x="65" y="442"/>
                  </a:lnTo>
                  <a:lnTo>
                    <a:pt x="70" y="420"/>
                  </a:lnTo>
                  <a:lnTo>
                    <a:pt x="76" y="399"/>
                  </a:lnTo>
                  <a:lnTo>
                    <a:pt x="82" y="377"/>
                  </a:lnTo>
                  <a:lnTo>
                    <a:pt x="89" y="356"/>
                  </a:lnTo>
                  <a:lnTo>
                    <a:pt x="97" y="336"/>
                  </a:lnTo>
                  <a:lnTo>
                    <a:pt x="106" y="316"/>
                  </a:lnTo>
                  <a:lnTo>
                    <a:pt x="115" y="295"/>
                  </a:lnTo>
                  <a:lnTo>
                    <a:pt x="125" y="276"/>
                  </a:lnTo>
                  <a:lnTo>
                    <a:pt x="135" y="257"/>
                  </a:lnTo>
                  <a:lnTo>
                    <a:pt x="146" y="238"/>
                  </a:lnTo>
                  <a:lnTo>
                    <a:pt x="157" y="220"/>
                  </a:lnTo>
                  <a:lnTo>
                    <a:pt x="169" y="201"/>
                  </a:lnTo>
                  <a:lnTo>
                    <a:pt x="183" y="184"/>
                  </a:lnTo>
                  <a:lnTo>
                    <a:pt x="196" y="167"/>
                  </a:lnTo>
                  <a:lnTo>
                    <a:pt x="210" y="150"/>
                  </a:lnTo>
                  <a:lnTo>
                    <a:pt x="224" y="133"/>
                  </a:lnTo>
                  <a:lnTo>
                    <a:pt x="239" y="118"/>
                  </a:lnTo>
                  <a:lnTo>
                    <a:pt x="254" y="102"/>
                  </a:lnTo>
                  <a:lnTo>
                    <a:pt x="271" y="88"/>
                  </a:lnTo>
                  <a:lnTo>
                    <a:pt x="287" y="74"/>
                  </a:lnTo>
                  <a:lnTo>
                    <a:pt x="303" y="60"/>
                  </a:lnTo>
                  <a:lnTo>
                    <a:pt x="320" y="46"/>
                  </a:lnTo>
                  <a:lnTo>
                    <a:pt x="338" y="34"/>
                  </a:lnTo>
                  <a:lnTo>
                    <a:pt x="357" y="22"/>
                  </a:lnTo>
                  <a:lnTo>
                    <a:pt x="375" y="11"/>
                  </a:lnTo>
                  <a:lnTo>
                    <a:pt x="394" y="0"/>
                  </a:lnTo>
                  <a:lnTo>
                    <a:pt x="368" y="3"/>
                  </a:lnTo>
                  <a:lnTo>
                    <a:pt x="333" y="7"/>
                  </a:lnTo>
                  <a:lnTo>
                    <a:pt x="300" y="13"/>
                  </a:lnTo>
                  <a:lnTo>
                    <a:pt x="273" y="19"/>
                  </a:lnTo>
                  <a:close/>
                </a:path>
              </a:pathLst>
            </a:custGeom>
            <a:solidFill>
              <a:srgbClr val="934879"/>
            </a:solidFill>
            <a:ln w="9525">
              <a:noFill/>
              <a:round/>
              <a:headEnd/>
              <a:tailEnd/>
            </a:ln>
          </p:spPr>
          <p:txBody>
            <a:bodyPr anchor="ctr"/>
            <a:lstStyle/>
            <a:p>
              <a:pPr algn="ctr" eaLnBrk="1" hangingPunct="1"/>
              <a:endParaRPr lang="pt-BR" sz="1400" u="none">
                <a:solidFill>
                  <a:srgbClr val="000000"/>
                </a:solidFill>
              </a:endParaRPr>
            </a:p>
          </p:txBody>
        </p:sp>
        <p:sp>
          <p:nvSpPr>
            <p:cNvPr id="461841" name="Freeform 1328"/>
            <p:cNvSpPr>
              <a:spLocks/>
            </p:cNvSpPr>
            <p:nvPr/>
          </p:nvSpPr>
          <p:spPr bwMode="auto">
            <a:xfrm>
              <a:off x="4354" y="3013"/>
              <a:ext cx="310" cy="420"/>
            </a:xfrm>
            <a:custGeom>
              <a:avLst/>
              <a:gdLst>
                <a:gd name="T0" fmla="*/ 0 w 930"/>
                <a:gd name="T1" fmla="*/ 0 h 1262"/>
                <a:gd name="T2" fmla="*/ 0 w 930"/>
                <a:gd name="T3" fmla="*/ 0 h 1262"/>
                <a:gd name="T4" fmla="*/ 0 w 930"/>
                <a:gd name="T5" fmla="*/ 0 h 1262"/>
                <a:gd name="T6" fmla="*/ 0 w 930"/>
                <a:gd name="T7" fmla="*/ 0 h 1262"/>
                <a:gd name="T8" fmla="*/ 0 w 930"/>
                <a:gd name="T9" fmla="*/ 0 h 1262"/>
                <a:gd name="T10" fmla="*/ 0 w 930"/>
                <a:gd name="T11" fmla="*/ 0 h 1262"/>
                <a:gd name="T12" fmla="*/ 0 w 930"/>
                <a:gd name="T13" fmla="*/ 0 h 1262"/>
                <a:gd name="T14" fmla="*/ 0 w 930"/>
                <a:gd name="T15" fmla="*/ 0 h 1262"/>
                <a:gd name="T16" fmla="*/ 0 w 930"/>
                <a:gd name="T17" fmla="*/ 0 h 1262"/>
                <a:gd name="T18" fmla="*/ 0 w 930"/>
                <a:gd name="T19" fmla="*/ 0 h 1262"/>
                <a:gd name="T20" fmla="*/ 0 w 930"/>
                <a:gd name="T21" fmla="*/ 0 h 1262"/>
                <a:gd name="T22" fmla="*/ 0 w 930"/>
                <a:gd name="T23" fmla="*/ 0 h 1262"/>
                <a:gd name="T24" fmla="*/ 0 w 930"/>
                <a:gd name="T25" fmla="*/ 0 h 1262"/>
                <a:gd name="T26" fmla="*/ 0 w 930"/>
                <a:gd name="T27" fmla="*/ 0 h 1262"/>
                <a:gd name="T28" fmla="*/ 0 w 930"/>
                <a:gd name="T29" fmla="*/ 0 h 1262"/>
                <a:gd name="T30" fmla="*/ 0 w 930"/>
                <a:gd name="T31" fmla="*/ 0 h 1262"/>
                <a:gd name="T32" fmla="*/ 0 w 930"/>
                <a:gd name="T33" fmla="*/ 0 h 1262"/>
                <a:gd name="T34" fmla="*/ 0 w 930"/>
                <a:gd name="T35" fmla="*/ 0 h 1262"/>
                <a:gd name="T36" fmla="*/ 0 w 930"/>
                <a:gd name="T37" fmla="*/ 0 h 1262"/>
                <a:gd name="T38" fmla="*/ 0 w 930"/>
                <a:gd name="T39" fmla="*/ 0 h 1262"/>
                <a:gd name="T40" fmla="*/ 0 w 930"/>
                <a:gd name="T41" fmla="*/ 0 h 1262"/>
                <a:gd name="T42" fmla="*/ 0 w 930"/>
                <a:gd name="T43" fmla="*/ 0 h 1262"/>
                <a:gd name="T44" fmla="*/ 0 w 930"/>
                <a:gd name="T45" fmla="*/ 0 h 1262"/>
                <a:gd name="T46" fmla="*/ 0 w 930"/>
                <a:gd name="T47" fmla="*/ 0 h 1262"/>
                <a:gd name="T48" fmla="*/ 0 w 930"/>
                <a:gd name="T49" fmla="*/ 0 h 1262"/>
                <a:gd name="T50" fmla="*/ 0 w 930"/>
                <a:gd name="T51" fmla="*/ 0 h 1262"/>
                <a:gd name="T52" fmla="*/ 0 w 930"/>
                <a:gd name="T53" fmla="*/ 0 h 1262"/>
                <a:gd name="T54" fmla="*/ 0 w 930"/>
                <a:gd name="T55" fmla="*/ 0 h 1262"/>
                <a:gd name="T56" fmla="*/ 0 w 930"/>
                <a:gd name="T57" fmla="*/ 0 h 1262"/>
                <a:gd name="T58" fmla="*/ 0 w 930"/>
                <a:gd name="T59" fmla="*/ 0 h 1262"/>
                <a:gd name="T60" fmla="*/ 0 w 930"/>
                <a:gd name="T61" fmla="*/ 0 h 1262"/>
                <a:gd name="T62" fmla="*/ 0 w 930"/>
                <a:gd name="T63" fmla="*/ 0 h 1262"/>
                <a:gd name="T64" fmla="*/ 0 w 930"/>
                <a:gd name="T65" fmla="*/ 0 h 1262"/>
                <a:gd name="T66" fmla="*/ 0 w 930"/>
                <a:gd name="T67" fmla="*/ 0 h 1262"/>
                <a:gd name="T68" fmla="*/ 0 w 930"/>
                <a:gd name="T69" fmla="*/ 0 h 1262"/>
                <a:gd name="T70" fmla="*/ 0 w 930"/>
                <a:gd name="T71" fmla="*/ 0 h 1262"/>
                <a:gd name="T72" fmla="*/ 0 w 930"/>
                <a:gd name="T73" fmla="*/ 0 h 1262"/>
                <a:gd name="T74" fmla="*/ 0 w 930"/>
                <a:gd name="T75" fmla="*/ 0 h 1262"/>
                <a:gd name="T76" fmla="*/ 0 w 930"/>
                <a:gd name="T77" fmla="*/ 0 h 1262"/>
                <a:gd name="T78" fmla="*/ 0 w 930"/>
                <a:gd name="T79" fmla="*/ 0 h 1262"/>
                <a:gd name="T80" fmla="*/ 0 w 930"/>
                <a:gd name="T81" fmla="*/ 0 h 1262"/>
                <a:gd name="T82" fmla="*/ 0 w 930"/>
                <a:gd name="T83" fmla="*/ 0 h 1262"/>
                <a:gd name="T84" fmla="*/ 0 w 930"/>
                <a:gd name="T85" fmla="*/ 0 h 1262"/>
                <a:gd name="T86" fmla="*/ 0 w 930"/>
                <a:gd name="T87" fmla="*/ 0 h 1262"/>
                <a:gd name="T88" fmla="*/ 0 w 930"/>
                <a:gd name="T89" fmla="*/ 0 h 1262"/>
                <a:gd name="T90" fmla="*/ 0 w 930"/>
                <a:gd name="T91" fmla="*/ 0 h 1262"/>
                <a:gd name="T92" fmla="*/ 0 w 930"/>
                <a:gd name="T93" fmla="*/ 0 h 1262"/>
                <a:gd name="T94" fmla="*/ 0 w 930"/>
                <a:gd name="T95" fmla="*/ 0 h 1262"/>
                <a:gd name="T96" fmla="*/ 0 w 930"/>
                <a:gd name="T97" fmla="*/ 0 h 1262"/>
                <a:gd name="T98" fmla="*/ 0 w 930"/>
                <a:gd name="T99" fmla="*/ 0 h 1262"/>
                <a:gd name="T100" fmla="*/ 0 w 930"/>
                <a:gd name="T101" fmla="*/ 0 h 12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30"/>
                <a:gd name="T154" fmla="*/ 0 h 1262"/>
                <a:gd name="T155" fmla="*/ 930 w 930"/>
                <a:gd name="T156" fmla="*/ 1262 h 12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30" h="1262">
                  <a:moveTo>
                    <a:pt x="307" y="7"/>
                  </a:moveTo>
                  <a:lnTo>
                    <a:pt x="290" y="19"/>
                  </a:lnTo>
                  <a:lnTo>
                    <a:pt x="273" y="31"/>
                  </a:lnTo>
                  <a:lnTo>
                    <a:pt x="257" y="44"/>
                  </a:lnTo>
                  <a:lnTo>
                    <a:pt x="241" y="58"/>
                  </a:lnTo>
                  <a:lnTo>
                    <a:pt x="225" y="71"/>
                  </a:lnTo>
                  <a:lnTo>
                    <a:pt x="210" y="85"/>
                  </a:lnTo>
                  <a:lnTo>
                    <a:pt x="195" y="99"/>
                  </a:lnTo>
                  <a:lnTo>
                    <a:pt x="181" y="114"/>
                  </a:lnTo>
                  <a:lnTo>
                    <a:pt x="168" y="130"/>
                  </a:lnTo>
                  <a:lnTo>
                    <a:pt x="154" y="146"/>
                  </a:lnTo>
                  <a:lnTo>
                    <a:pt x="141" y="162"/>
                  </a:lnTo>
                  <a:lnTo>
                    <a:pt x="128" y="179"/>
                  </a:lnTo>
                  <a:lnTo>
                    <a:pt x="117" y="196"/>
                  </a:lnTo>
                  <a:lnTo>
                    <a:pt x="105" y="213"/>
                  </a:lnTo>
                  <a:lnTo>
                    <a:pt x="95" y="231"/>
                  </a:lnTo>
                  <a:lnTo>
                    <a:pt x="84" y="249"/>
                  </a:lnTo>
                  <a:lnTo>
                    <a:pt x="75" y="268"/>
                  </a:lnTo>
                  <a:lnTo>
                    <a:pt x="65" y="286"/>
                  </a:lnTo>
                  <a:lnTo>
                    <a:pt x="56" y="306"/>
                  </a:lnTo>
                  <a:lnTo>
                    <a:pt x="48" y="325"/>
                  </a:lnTo>
                  <a:lnTo>
                    <a:pt x="40" y="345"/>
                  </a:lnTo>
                  <a:lnTo>
                    <a:pt x="34" y="364"/>
                  </a:lnTo>
                  <a:lnTo>
                    <a:pt x="27" y="386"/>
                  </a:lnTo>
                  <a:lnTo>
                    <a:pt x="22" y="406"/>
                  </a:lnTo>
                  <a:lnTo>
                    <a:pt x="17" y="426"/>
                  </a:lnTo>
                  <a:lnTo>
                    <a:pt x="12" y="447"/>
                  </a:lnTo>
                  <a:lnTo>
                    <a:pt x="9" y="469"/>
                  </a:lnTo>
                  <a:lnTo>
                    <a:pt x="6" y="491"/>
                  </a:lnTo>
                  <a:lnTo>
                    <a:pt x="3" y="512"/>
                  </a:lnTo>
                  <a:lnTo>
                    <a:pt x="1" y="534"/>
                  </a:lnTo>
                  <a:lnTo>
                    <a:pt x="0" y="556"/>
                  </a:lnTo>
                  <a:lnTo>
                    <a:pt x="0" y="578"/>
                  </a:lnTo>
                  <a:lnTo>
                    <a:pt x="1" y="613"/>
                  </a:lnTo>
                  <a:lnTo>
                    <a:pt x="4" y="649"/>
                  </a:lnTo>
                  <a:lnTo>
                    <a:pt x="8" y="682"/>
                  </a:lnTo>
                  <a:lnTo>
                    <a:pt x="14" y="717"/>
                  </a:lnTo>
                  <a:lnTo>
                    <a:pt x="21" y="749"/>
                  </a:lnTo>
                  <a:lnTo>
                    <a:pt x="30" y="781"/>
                  </a:lnTo>
                  <a:lnTo>
                    <a:pt x="41" y="814"/>
                  </a:lnTo>
                  <a:lnTo>
                    <a:pt x="53" y="844"/>
                  </a:lnTo>
                  <a:lnTo>
                    <a:pt x="67" y="874"/>
                  </a:lnTo>
                  <a:lnTo>
                    <a:pt x="83" y="905"/>
                  </a:lnTo>
                  <a:lnTo>
                    <a:pt x="99" y="933"/>
                  </a:lnTo>
                  <a:lnTo>
                    <a:pt x="116" y="960"/>
                  </a:lnTo>
                  <a:lnTo>
                    <a:pt x="135" y="988"/>
                  </a:lnTo>
                  <a:lnTo>
                    <a:pt x="156" y="1013"/>
                  </a:lnTo>
                  <a:lnTo>
                    <a:pt x="178" y="1038"/>
                  </a:lnTo>
                  <a:lnTo>
                    <a:pt x="200" y="1062"/>
                  </a:lnTo>
                  <a:lnTo>
                    <a:pt x="223" y="1085"/>
                  </a:lnTo>
                  <a:lnTo>
                    <a:pt x="249" y="1106"/>
                  </a:lnTo>
                  <a:lnTo>
                    <a:pt x="274" y="1126"/>
                  </a:lnTo>
                  <a:lnTo>
                    <a:pt x="301" y="1146"/>
                  </a:lnTo>
                  <a:lnTo>
                    <a:pt x="329" y="1163"/>
                  </a:lnTo>
                  <a:lnTo>
                    <a:pt x="358" y="1180"/>
                  </a:lnTo>
                  <a:lnTo>
                    <a:pt x="387" y="1195"/>
                  </a:lnTo>
                  <a:lnTo>
                    <a:pt x="418" y="1208"/>
                  </a:lnTo>
                  <a:lnTo>
                    <a:pt x="448" y="1221"/>
                  </a:lnTo>
                  <a:lnTo>
                    <a:pt x="481" y="1232"/>
                  </a:lnTo>
                  <a:lnTo>
                    <a:pt x="513" y="1241"/>
                  </a:lnTo>
                  <a:lnTo>
                    <a:pt x="546" y="1248"/>
                  </a:lnTo>
                  <a:lnTo>
                    <a:pt x="580" y="1254"/>
                  </a:lnTo>
                  <a:lnTo>
                    <a:pt x="614" y="1259"/>
                  </a:lnTo>
                  <a:lnTo>
                    <a:pt x="649" y="1261"/>
                  </a:lnTo>
                  <a:lnTo>
                    <a:pt x="684" y="1262"/>
                  </a:lnTo>
                  <a:lnTo>
                    <a:pt x="706" y="1262"/>
                  </a:lnTo>
                  <a:lnTo>
                    <a:pt x="728" y="1261"/>
                  </a:lnTo>
                  <a:lnTo>
                    <a:pt x="750" y="1259"/>
                  </a:lnTo>
                  <a:lnTo>
                    <a:pt x="771" y="1257"/>
                  </a:lnTo>
                  <a:lnTo>
                    <a:pt x="793" y="1254"/>
                  </a:lnTo>
                  <a:lnTo>
                    <a:pt x="815" y="1250"/>
                  </a:lnTo>
                  <a:lnTo>
                    <a:pt x="835" y="1245"/>
                  </a:lnTo>
                  <a:lnTo>
                    <a:pt x="856" y="1240"/>
                  </a:lnTo>
                  <a:lnTo>
                    <a:pt x="869" y="1228"/>
                  </a:lnTo>
                  <a:lnTo>
                    <a:pt x="893" y="1204"/>
                  </a:lnTo>
                  <a:lnTo>
                    <a:pt x="916" y="1180"/>
                  </a:lnTo>
                  <a:lnTo>
                    <a:pt x="930" y="1162"/>
                  </a:lnTo>
                  <a:lnTo>
                    <a:pt x="902" y="1173"/>
                  </a:lnTo>
                  <a:lnTo>
                    <a:pt x="872" y="1183"/>
                  </a:lnTo>
                  <a:lnTo>
                    <a:pt x="842" y="1191"/>
                  </a:lnTo>
                  <a:lnTo>
                    <a:pt x="812" y="1198"/>
                  </a:lnTo>
                  <a:lnTo>
                    <a:pt x="780" y="1204"/>
                  </a:lnTo>
                  <a:lnTo>
                    <a:pt x="749" y="1208"/>
                  </a:lnTo>
                  <a:lnTo>
                    <a:pt x="716" y="1210"/>
                  </a:lnTo>
                  <a:lnTo>
                    <a:pt x="684" y="1211"/>
                  </a:lnTo>
                  <a:lnTo>
                    <a:pt x="652" y="1210"/>
                  </a:lnTo>
                  <a:lnTo>
                    <a:pt x="619" y="1208"/>
                  </a:lnTo>
                  <a:lnTo>
                    <a:pt x="587" y="1204"/>
                  </a:lnTo>
                  <a:lnTo>
                    <a:pt x="556" y="1198"/>
                  </a:lnTo>
                  <a:lnTo>
                    <a:pt x="525" y="1191"/>
                  </a:lnTo>
                  <a:lnTo>
                    <a:pt x="496" y="1183"/>
                  </a:lnTo>
                  <a:lnTo>
                    <a:pt x="466" y="1173"/>
                  </a:lnTo>
                  <a:lnTo>
                    <a:pt x="437" y="1162"/>
                  </a:lnTo>
                  <a:lnTo>
                    <a:pt x="409" y="1149"/>
                  </a:lnTo>
                  <a:lnTo>
                    <a:pt x="382" y="1136"/>
                  </a:lnTo>
                  <a:lnTo>
                    <a:pt x="355" y="1120"/>
                  </a:lnTo>
                  <a:lnTo>
                    <a:pt x="330" y="1103"/>
                  </a:lnTo>
                  <a:lnTo>
                    <a:pt x="304" y="1086"/>
                  </a:lnTo>
                  <a:lnTo>
                    <a:pt x="281" y="1067"/>
                  </a:lnTo>
                  <a:lnTo>
                    <a:pt x="258" y="1048"/>
                  </a:lnTo>
                  <a:lnTo>
                    <a:pt x="236" y="1026"/>
                  </a:lnTo>
                  <a:lnTo>
                    <a:pt x="215" y="1004"/>
                  </a:lnTo>
                  <a:lnTo>
                    <a:pt x="195" y="981"/>
                  </a:lnTo>
                  <a:lnTo>
                    <a:pt x="176" y="957"/>
                  </a:lnTo>
                  <a:lnTo>
                    <a:pt x="159" y="932"/>
                  </a:lnTo>
                  <a:lnTo>
                    <a:pt x="142" y="907"/>
                  </a:lnTo>
                  <a:lnTo>
                    <a:pt x="127" y="880"/>
                  </a:lnTo>
                  <a:lnTo>
                    <a:pt x="113" y="853"/>
                  </a:lnTo>
                  <a:lnTo>
                    <a:pt x="100" y="825"/>
                  </a:lnTo>
                  <a:lnTo>
                    <a:pt x="89" y="796"/>
                  </a:lnTo>
                  <a:lnTo>
                    <a:pt x="79" y="767"/>
                  </a:lnTo>
                  <a:lnTo>
                    <a:pt x="70" y="737"/>
                  </a:lnTo>
                  <a:lnTo>
                    <a:pt x="63" y="706"/>
                  </a:lnTo>
                  <a:lnTo>
                    <a:pt x="57" y="675"/>
                  </a:lnTo>
                  <a:lnTo>
                    <a:pt x="53" y="643"/>
                  </a:lnTo>
                  <a:lnTo>
                    <a:pt x="51" y="611"/>
                  </a:lnTo>
                  <a:lnTo>
                    <a:pt x="50" y="578"/>
                  </a:lnTo>
                  <a:lnTo>
                    <a:pt x="51" y="555"/>
                  </a:lnTo>
                  <a:lnTo>
                    <a:pt x="52" y="530"/>
                  </a:lnTo>
                  <a:lnTo>
                    <a:pt x="54" y="507"/>
                  </a:lnTo>
                  <a:lnTo>
                    <a:pt x="57" y="484"/>
                  </a:lnTo>
                  <a:lnTo>
                    <a:pt x="61" y="460"/>
                  </a:lnTo>
                  <a:lnTo>
                    <a:pt x="66" y="437"/>
                  </a:lnTo>
                  <a:lnTo>
                    <a:pt x="71" y="415"/>
                  </a:lnTo>
                  <a:lnTo>
                    <a:pt x="78" y="393"/>
                  </a:lnTo>
                  <a:lnTo>
                    <a:pt x="85" y="371"/>
                  </a:lnTo>
                  <a:lnTo>
                    <a:pt x="93" y="349"/>
                  </a:lnTo>
                  <a:lnTo>
                    <a:pt x="102" y="329"/>
                  </a:lnTo>
                  <a:lnTo>
                    <a:pt x="111" y="308"/>
                  </a:lnTo>
                  <a:lnTo>
                    <a:pt x="121" y="287"/>
                  </a:lnTo>
                  <a:lnTo>
                    <a:pt x="132" y="267"/>
                  </a:lnTo>
                  <a:lnTo>
                    <a:pt x="143" y="248"/>
                  </a:lnTo>
                  <a:lnTo>
                    <a:pt x="156" y="229"/>
                  </a:lnTo>
                  <a:lnTo>
                    <a:pt x="168" y="210"/>
                  </a:lnTo>
                  <a:lnTo>
                    <a:pt x="182" y="192"/>
                  </a:lnTo>
                  <a:lnTo>
                    <a:pt x="195" y="175"/>
                  </a:lnTo>
                  <a:lnTo>
                    <a:pt x="210" y="158"/>
                  </a:lnTo>
                  <a:lnTo>
                    <a:pt x="225" y="142"/>
                  </a:lnTo>
                  <a:lnTo>
                    <a:pt x="241" y="125"/>
                  </a:lnTo>
                  <a:lnTo>
                    <a:pt x="258" y="110"/>
                  </a:lnTo>
                  <a:lnTo>
                    <a:pt x="274" y="95"/>
                  </a:lnTo>
                  <a:lnTo>
                    <a:pt x="291" y="81"/>
                  </a:lnTo>
                  <a:lnTo>
                    <a:pt x="309" y="68"/>
                  </a:lnTo>
                  <a:lnTo>
                    <a:pt x="328" y="55"/>
                  </a:lnTo>
                  <a:lnTo>
                    <a:pt x="347" y="42"/>
                  </a:lnTo>
                  <a:lnTo>
                    <a:pt x="366" y="30"/>
                  </a:lnTo>
                  <a:lnTo>
                    <a:pt x="385" y="19"/>
                  </a:lnTo>
                  <a:lnTo>
                    <a:pt x="406" y="9"/>
                  </a:lnTo>
                  <a:lnTo>
                    <a:pt x="427" y="0"/>
                  </a:lnTo>
                  <a:lnTo>
                    <a:pt x="411" y="0"/>
                  </a:lnTo>
                  <a:lnTo>
                    <a:pt x="375" y="0"/>
                  </a:lnTo>
                  <a:lnTo>
                    <a:pt x="342" y="3"/>
                  </a:lnTo>
                  <a:lnTo>
                    <a:pt x="307" y="7"/>
                  </a:lnTo>
                  <a:close/>
                </a:path>
              </a:pathLst>
            </a:custGeom>
            <a:solidFill>
              <a:srgbClr val="954879"/>
            </a:solidFill>
            <a:ln w="9525">
              <a:noFill/>
              <a:round/>
              <a:headEnd/>
              <a:tailEnd/>
            </a:ln>
          </p:spPr>
          <p:txBody>
            <a:bodyPr anchor="ctr"/>
            <a:lstStyle/>
            <a:p>
              <a:pPr algn="ctr" eaLnBrk="1" hangingPunct="1"/>
              <a:endParaRPr lang="pt-BR" sz="1400" u="none">
                <a:solidFill>
                  <a:srgbClr val="000000"/>
                </a:solidFill>
              </a:endParaRPr>
            </a:p>
          </p:txBody>
        </p:sp>
        <p:sp>
          <p:nvSpPr>
            <p:cNvPr id="461842" name="Freeform 1329"/>
            <p:cNvSpPr>
              <a:spLocks/>
            </p:cNvSpPr>
            <p:nvPr/>
          </p:nvSpPr>
          <p:spPr bwMode="auto">
            <a:xfrm>
              <a:off x="4363" y="3013"/>
              <a:ext cx="312" cy="412"/>
            </a:xfrm>
            <a:custGeom>
              <a:avLst/>
              <a:gdLst>
                <a:gd name="T0" fmla="*/ 0 w 937"/>
                <a:gd name="T1" fmla="*/ 0 h 1237"/>
                <a:gd name="T2" fmla="*/ 0 w 937"/>
                <a:gd name="T3" fmla="*/ 0 h 1237"/>
                <a:gd name="T4" fmla="*/ 0 w 937"/>
                <a:gd name="T5" fmla="*/ 0 h 1237"/>
                <a:gd name="T6" fmla="*/ 0 w 937"/>
                <a:gd name="T7" fmla="*/ 0 h 1237"/>
                <a:gd name="T8" fmla="*/ 0 w 937"/>
                <a:gd name="T9" fmla="*/ 0 h 1237"/>
                <a:gd name="T10" fmla="*/ 0 w 937"/>
                <a:gd name="T11" fmla="*/ 0 h 1237"/>
                <a:gd name="T12" fmla="*/ 0 w 937"/>
                <a:gd name="T13" fmla="*/ 0 h 1237"/>
                <a:gd name="T14" fmla="*/ 0 w 937"/>
                <a:gd name="T15" fmla="*/ 0 h 1237"/>
                <a:gd name="T16" fmla="*/ 0 w 937"/>
                <a:gd name="T17" fmla="*/ 0 h 1237"/>
                <a:gd name="T18" fmla="*/ 0 w 937"/>
                <a:gd name="T19" fmla="*/ 0 h 1237"/>
                <a:gd name="T20" fmla="*/ 0 w 937"/>
                <a:gd name="T21" fmla="*/ 0 h 1237"/>
                <a:gd name="T22" fmla="*/ 0 w 937"/>
                <a:gd name="T23" fmla="*/ 0 h 1237"/>
                <a:gd name="T24" fmla="*/ 0 w 937"/>
                <a:gd name="T25" fmla="*/ 0 h 1237"/>
                <a:gd name="T26" fmla="*/ 0 w 937"/>
                <a:gd name="T27" fmla="*/ 0 h 1237"/>
                <a:gd name="T28" fmla="*/ 0 w 937"/>
                <a:gd name="T29" fmla="*/ 0 h 1237"/>
                <a:gd name="T30" fmla="*/ 0 w 937"/>
                <a:gd name="T31" fmla="*/ 0 h 1237"/>
                <a:gd name="T32" fmla="*/ 0 w 937"/>
                <a:gd name="T33" fmla="*/ 0 h 1237"/>
                <a:gd name="T34" fmla="*/ 0 w 937"/>
                <a:gd name="T35" fmla="*/ 0 h 1237"/>
                <a:gd name="T36" fmla="*/ 0 w 937"/>
                <a:gd name="T37" fmla="*/ 0 h 1237"/>
                <a:gd name="T38" fmla="*/ 0 w 937"/>
                <a:gd name="T39" fmla="*/ 0 h 1237"/>
                <a:gd name="T40" fmla="*/ 0 w 937"/>
                <a:gd name="T41" fmla="*/ 0 h 1237"/>
                <a:gd name="T42" fmla="*/ 0 w 937"/>
                <a:gd name="T43" fmla="*/ 0 h 1237"/>
                <a:gd name="T44" fmla="*/ 0 w 937"/>
                <a:gd name="T45" fmla="*/ 0 h 1237"/>
                <a:gd name="T46" fmla="*/ 0 w 937"/>
                <a:gd name="T47" fmla="*/ 0 h 1237"/>
                <a:gd name="T48" fmla="*/ 0 w 937"/>
                <a:gd name="T49" fmla="*/ 0 h 1237"/>
                <a:gd name="T50" fmla="*/ 0 w 937"/>
                <a:gd name="T51" fmla="*/ 0 h 1237"/>
                <a:gd name="T52" fmla="*/ 0 w 937"/>
                <a:gd name="T53" fmla="*/ 0 h 1237"/>
                <a:gd name="T54" fmla="*/ 0 w 937"/>
                <a:gd name="T55" fmla="*/ 0 h 1237"/>
                <a:gd name="T56" fmla="*/ 0 w 937"/>
                <a:gd name="T57" fmla="*/ 0 h 1237"/>
                <a:gd name="T58" fmla="*/ 0 w 937"/>
                <a:gd name="T59" fmla="*/ 0 h 1237"/>
                <a:gd name="T60" fmla="*/ 0 w 937"/>
                <a:gd name="T61" fmla="*/ 0 h 1237"/>
                <a:gd name="T62" fmla="*/ 0 w 937"/>
                <a:gd name="T63" fmla="*/ 0 h 1237"/>
                <a:gd name="T64" fmla="*/ 0 w 937"/>
                <a:gd name="T65" fmla="*/ 0 h 1237"/>
                <a:gd name="T66" fmla="*/ 0 w 937"/>
                <a:gd name="T67" fmla="*/ 0 h 1237"/>
                <a:gd name="T68" fmla="*/ 0 w 937"/>
                <a:gd name="T69" fmla="*/ 0 h 1237"/>
                <a:gd name="T70" fmla="*/ 0 w 937"/>
                <a:gd name="T71" fmla="*/ 0 h 1237"/>
                <a:gd name="T72" fmla="*/ 0 w 937"/>
                <a:gd name="T73" fmla="*/ 0 h 1237"/>
                <a:gd name="T74" fmla="*/ 0 w 937"/>
                <a:gd name="T75" fmla="*/ 0 h 1237"/>
                <a:gd name="T76" fmla="*/ 0 w 937"/>
                <a:gd name="T77" fmla="*/ 0 h 1237"/>
                <a:gd name="T78" fmla="*/ 0 w 937"/>
                <a:gd name="T79" fmla="*/ 0 h 1237"/>
                <a:gd name="T80" fmla="*/ 0 w 937"/>
                <a:gd name="T81" fmla="*/ 0 h 1237"/>
                <a:gd name="T82" fmla="*/ 0 w 937"/>
                <a:gd name="T83" fmla="*/ 0 h 1237"/>
                <a:gd name="T84" fmla="*/ 0 w 937"/>
                <a:gd name="T85" fmla="*/ 0 h 1237"/>
                <a:gd name="T86" fmla="*/ 0 w 937"/>
                <a:gd name="T87" fmla="*/ 0 h 1237"/>
                <a:gd name="T88" fmla="*/ 0 w 937"/>
                <a:gd name="T89" fmla="*/ 0 h 1237"/>
                <a:gd name="T90" fmla="*/ 0 w 937"/>
                <a:gd name="T91" fmla="*/ 0 h 1237"/>
                <a:gd name="T92" fmla="*/ 0 w 937"/>
                <a:gd name="T93" fmla="*/ 0 h 1237"/>
                <a:gd name="T94" fmla="*/ 0 w 937"/>
                <a:gd name="T95" fmla="*/ 0 h 1237"/>
                <a:gd name="T96" fmla="*/ 0 w 937"/>
                <a:gd name="T97" fmla="*/ 0 h 1237"/>
                <a:gd name="T98" fmla="*/ 0 w 937"/>
                <a:gd name="T99" fmla="*/ 0 h 1237"/>
                <a:gd name="T100" fmla="*/ 0 w 937"/>
                <a:gd name="T101" fmla="*/ 0 h 1237"/>
                <a:gd name="T102" fmla="*/ 0 w 937"/>
                <a:gd name="T103" fmla="*/ 0 h 1237"/>
                <a:gd name="T104" fmla="*/ 0 w 937"/>
                <a:gd name="T105" fmla="*/ 0 h 1237"/>
                <a:gd name="T106" fmla="*/ 0 w 937"/>
                <a:gd name="T107" fmla="*/ 0 h 12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7"/>
                <a:gd name="T163" fmla="*/ 0 h 1237"/>
                <a:gd name="T164" fmla="*/ 937 w 937"/>
                <a:gd name="T165" fmla="*/ 1237 h 12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7" h="1237">
                  <a:moveTo>
                    <a:pt x="343" y="0"/>
                  </a:moveTo>
                  <a:lnTo>
                    <a:pt x="324" y="11"/>
                  </a:lnTo>
                  <a:lnTo>
                    <a:pt x="306" y="22"/>
                  </a:lnTo>
                  <a:lnTo>
                    <a:pt x="287" y="34"/>
                  </a:lnTo>
                  <a:lnTo>
                    <a:pt x="269" y="46"/>
                  </a:lnTo>
                  <a:lnTo>
                    <a:pt x="252" y="60"/>
                  </a:lnTo>
                  <a:lnTo>
                    <a:pt x="236" y="74"/>
                  </a:lnTo>
                  <a:lnTo>
                    <a:pt x="220" y="88"/>
                  </a:lnTo>
                  <a:lnTo>
                    <a:pt x="203" y="102"/>
                  </a:lnTo>
                  <a:lnTo>
                    <a:pt x="188" y="118"/>
                  </a:lnTo>
                  <a:lnTo>
                    <a:pt x="173" y="133"/>
                  </a:lnTo>
                  <a:lnTo>
                    <a:pt x="159" y="150"/>
                  </a:lnTo>
                  <a:lnTo>
                    <a:pt x="145" y="167"/>
                  </a:lnTo>
                  <a:lnTo>
                    <a:pt x="132" y="184"/>
                  </a:lnTo>
                  <a:lnTo>
                    <a:pt x="118" y="201"/>
                  </a:lnTo>
                  <a:lnTo>
                    <a:pt x="106" y="220"/>
                  </a:lnTo>
                  <a:lnTo>
                    <a:pt x="95" y="238"/>
                  </a:lnTo>
                  <a:lnTo>
                    <a:pt x="84" y="257"/>
                  </a:lnTo>
                  <a:lnTo>
                    <a:pt x="74" y="276"/>
                  </a:lnTo>
                  <a:lnTo>
                    <a:pt x="64" y="295"/>
                  </a:lnTo>
                  <a:lnTo>
                    <a:pt x="55" y="316"/>
                  </a:lnTo>
                  <a:lnTo>
                    <a:pt x="46" y="336"/>
                  </a:lnTo>
                  <a:lnTo>
                    <a:pt x="38" y="356"/>
                  </a:lnTo>
                  <a:lnTo>
                    <a:pt x="31" y="377"/>
                  </a:lnTo>
                  <a:lnTo>
                    <a:pt x="25" y="399"/>
                  </a:lnTo>
                  <a:lnTo>
                    <a:pt x="19" y="420"/>
                  </a:lnTo>
                  <a:lnTo>
                    <a:pt x="14" y="442"/>
                  </a:lnTo>
                  <a:lnTo>
                    <a:pt x="10" y="464"/>
                  </a:lnTo>
                  <a:lnTo>
                    <a:pt x="6" y="487"/>
                  </a:lnTo>
                  <a:lnTo>
                    <a:pt x="4" y="509"/>
                  </a:lnTo>
                  <a:lnTo>
                    <a:pt x="2" y="532"/>
                  </a:lnTo>
                  <a:lnTo>
                    <a:pt x="0" y="555"/>
                  </a:lnTo>
                  <a:lnTo>
                    <a:pt x="0" y="578"/>
                  </a:lnTo>
                  <a:lnTo>
                    <a:pt x="1" y="612"/>
                  </a:lnTo>
                  <a:lnTo>
                    <a:pt x="3" y="646"/>
                  </a:lnTo>
                  <a:lnTo>
                    <a:pt x="8" y="679"/>
                  </a:lnTo>
                  <a:lnTo>
                    <a:pt x="13" y="711"/>
                  </a:lnTo>
                  <a:lnTo>
                    <a:pt x="21" y="743"/>
                  </a:lnTo>
                  <a:lnTo>
                    <a:pt x="29" y="774"/>
                  </a:lnTo>
                  <a:lnTo>
                    <a:pt x="40" y="805"/>
                  </a:lnTo>
                  <a:lnTo>
                    <a:pt x="52" y="835"/>
                  </a:lnTo>
                  <a:lnTo>
                    <a:pt x="65" y="864"/>
                  </a:lnTo>
                  <a:lnTo>
                    <a:pt x="80" y="893"/>
                  </a:lnTo>
                  <a:lnTo>
                    <a:pt x="95" y="920"/>
                  </a:lnTo>
                  <a:lnTo>
                    <a:pt x="112" y="946"/>
                  </a:lnTo>
                  <a:lnTo>
                    <a:pt x="131" y="973"/>
                  </a:lnTo>
                  <a:lnTo>
                    <a:pt x="151" y="997"/>
                  </a:lnTo>
                  <a:lnTo>
                    <a:pt x="171" y="1021"/>
                  </a:lnTo>
                  <a:lnTo>
                    <a:pt x="193" y="1044"/>
                  </a:lnTo>
                  <a:lnTo>
                    <a:pt x="216" y="1066"/>
                  </a:lnTo>
                  <a:lnTo>
                    <a:pt x="240" y="1087"/>
                  </a:lnTo>
                  <a:lnTo>
                    <a:pt x="264" y="1106"/>
                  </a:lnTo>
                  <a:lnTo>
                    <a:pt x="291" y="1124"/>
                  </a:lnTo>
                  <a:lnTo>
                    <a:pt x="317" y="1142"/>
                  </a:lnTo>
                  <a:lnTo>
                    <a:pt x="345" y="1158"/>
                  </a:lnTo>
                  <a:lnTo>
                    <a:pt x="374" y="1172"/>
                  </a:lnTo>
                  <a:lnTo>
                    <a:pt x="402" y="1185"/>
                  </a:lnTo>
                  <a:lnTo>
                    <a:pt x="432" y="1197"/>
                  </a:lnTo>
                  <a:lnTo>
                    <a:pt x="463" y="1207"/>
                  </a:lnTo>
                  <a:lnTo>
                    <a:pt x="494" y="1217"/>
                  </a:lnTo>
                  <a:lnTo>
                    <a:pt x="526" y="1224"/>
                  </a:lnTo>
                  <a:lnTo>
                    <a:pt x="559" y="1230"/>
                  </a:lnTo>
                  <a:lnTo>
                    <a:pt x="591" y="1234"/>
                  </a:lnTo>
                  <a:lnTo>
                    <a:pt x="625" y="1236"/>
                  </a:lnTo>
                  <a:lnTo>
                    <a:pt x="659" y="1237"/>
                  </a:lnTo>
                  <a:lnTo>
                    <a:pt x="686" y="1237"/>
                  </a:lnTo>
                  <a:lnTo>
                    <a:pt x="714" y="1235"/>
                  </a:lnTo>
                  <a:lnTo>
                    <a:pt x="740" y="1232"/>
                  </a:lnTo>
                  <a:lnTo>
                    <a:pt x="767" y="1228"/>
                  </a:lnTo>
                  <a:lnTo>
                    <a:pt x="793" y="1224"/>
                  </a:lnTo>
                  <a:lnTo>
                    <a:pt x="819" y="1218"/>
                  </a:lnTo>
                  <a:lnTo>
                    <a:pt x="844" y="1210"/>
                  </a:lnTo>
                  <a:lnTo>
                    <a:pt x="870" y="1202"/>
                  </a:lnTo>
                  <a:lnTo>
                    <a:pt x="891" y="1180"/>
                  </a:lnTo>
                  <a:lnTo>
                    <a:pt x="911" y="1154"/>
                  </a:lnTo>
                  <a:lnTo>
                    <a:pt x="931" y="1126"/>
                  </a:lnTo>
                  <a:lnTo>
                    <a:pt x="937" y="1118"/>
                  </a:lnTo>
                  <a:lnTo>
                    <a:pt x="922" y="1126"/>
                  </a:lnTo>
                  <a:lnTo>
                    <a:pt x="906" y="1134"/>
                  </a:lnTo>
                  <a:lnTo>
                    <a:pt x="890" y="1141"/>
                  </a:lnTo>
                  <a:lnTo>
                    <a:pt x="873" y="1148"/>
                  </a:lnTo>
                  <a:lnTo>
                    <a:pt x="856" y="1154"/>
                  </a:lnTo>
                  <a:lnTo>
                    <a:pt x="839" y="1159"/>
                  </a:lnTo>
                  <a:lnTo>
                    <a:pt x="822" y="1164"/>
                  </a:lnTo>
                  <a:lnTo>
                    <a:pt x="805" y="1169"/>
                  </a:lnTo>
                  <a:lnTo>
                    <a:pt x="787" y="1173"/>
                  </a:lnTo>
                  <a:lnTo>
                    <a:pt x="769" y="1176"/>
                  </a:lnTo>
                  <a:lnTo>
                    <a:pt x="751" y="1179"/>
                  </a:lnTo>
                  <a:lnTo>
                    <a:pt x="733" y="1182"/>
                  </a:lnTo>
                  <a:lnTo>
                    <a:pt x="715" y="1184"/>
                  </a:lnTo>
                  <a:lnTo>
                    <a:pt x="697" y="1185"/>
                  </a:lnTo>
                  <a:lnTo>
                    <a:pt x="677" y="1186"/>
                  </a:lnTo>
                  <a:lnTo>
                    <a:pt x="659" y="1186"/>
                  </a:lnTo>
                  <a:lnTo>
                    <a:pt x="628" y="1185"/>
                  </a:lnTo>
                  <a:lnTo>
                    <a:pt x="596" y="1183"/>
                  </a:lnTo>
                  <a:lnTo>
                    <a:pt x="566" y="1179"/>
                  </a:lnTo>
                  <a:lnTo>
                    <a:pt x="537" y="1174"/>
                  </a:lnTo>
                  <a:lnTo>
                    <a:pt x="507" y="1167"/>
                  </a:lnTo>
                  <a:lnTo>
                    <a:pt x="478" y="1159"/>
                  </a:lnTo>
                  <a:lnTo>
                    <a:pt x="449" y="1150"/>
                  </a:lnTo>
                  <a:lnTo>
                    <a:pt x="422" y="1139"/>
                  </a:lnTo>
                  <a:lnTo>
                    <a:pt x="395" y="1126"/>
                  </a:lnTo>
                  <a:lnTo>
                    <a:pt x="368" y="1113"/>
                  </a:lnTo>
                  <a:lnTo>
                    <a:pt x="343" y="1098"/>
                  </a:lnTo>
                  <a:lnTo>
                    <a:pt x="319" y="1082"/>
                  </a:lnTo>
                  <a:lnTo>
                    <a:pt x="295" y="1066"/>
                  </a:lnTo>
                  <a:lnTo>
                    <a:pt x="272" y="1048"/>
                  </a:lnTo>
                  <a:lnTo>
                    <a:pt x="250" y="1028"/>
                  </a:lnTo>
                  <a:lnTo>
                    <a:pt x="229" y="1008"/>
                  </a:lnTo>
                  <a:lnTo>
                    <a:pt x="208" y="987"/>
                  </a:lnTo>
                  <a:lnTo>
                    <a:pt x="189" y="966"/>
                  </a:lnTo>
                  <a:lnTo>
                    <a:pt x="171" y="942"/>
                  </a:lnTo>
                  <a:lnTo>
                    <a:pt x="155" y="918"/>
                  </a:lnTo>
                  <a:lnTo>
                    <a:pt x="139" y="894"/>
                  </a:lnTo>
                  <a:lnTo>
                    <a:pt x="124" y="868"/>
                  </a:lnTo>
                  <a:lnTo>
                    <a:pt x="110" y="842"/>
                  </a:lnTo>
                  <a:lnTo>
                    <a:pt x="98" y="815"/>
                  </a:lnTo>
                  <a:lnTo>
                    <a:pt x="88" y="787"/>
                  </a:lnTo>
                  <a:lnTo>
                    <a:pt x="78" y="759"/>
                  </a:lnTo>
                  <a:lnTo>
                    <a:pt x="70" y="731"/>
                  </a:lnTo>
                  <a:lnTo>
                    <a:pt x="63" y="701"/>
                  </a:lnTo>
                  <a:lnTo>
                    <a:pt x="58" y="671"/>
                  </a:lnTo>
                  <a:lnTo>
                    <a:pt x="54" y="641"/>
                  </a:lnTo>
                  <a:lnTo>
                    <a:pt x="52" y="609"/>
                  </a:lnTo>
                  <a:lnTo>
                    <a:pt x="51" y="578"/>
                  </a:lnTo>
                  <a:lnTo>
                    <a:pt x="52" y="554"/>
                  </a:lnTo>
                  <a:lnTo>
                    <a:pt x="53" y="529"/>
                  </a:lnTo>
                  <a:lnTo>
                    <a:pt x="56" y="505"/>
                  </a:lnTo>
                  <a:lnTo>
                    <a:pt x="59" y="481"/>
                  </a:lnTo>
                  <a:lnTo>
                    <a:pt x="63" y="456"/>
                  </a:lnTo>
                  <a:lnTo>
                    <a:pt x="68" y="433"/>
                  </a:lnTo>
                  <a:lnTo>
                    <a:pt x="74" y="410"/>
                  </a:lnTo>
                  <a:lnTo>
                    <a:pt x="81" y="388"/>
                  </a:lnTo>
                  <a:lnTo>
                    <a:pt x="89" y="365"/>
                  </a:lnTo>
                  <a:lnTo>
                    <a:pt x="98" y="343"/>
                  </a:lnTo>
                  <a:lnTo>
                    <a:pt x="107" y="322"/>
                  </a:lnTo>
                  <a:lnTo>
                    <a:pt x="117" y="300"/>
                  </a:lnTo>
                  <a:lnTo>
                    <a:pt x="129" y="280"/>
                  </a:lnTo>
                  <a:lnTo>
                    <a:pt x="141" y="260"/>
                  </a:lnTo>
                  <a:lnTo>
                    <a:pt x="153" y="241"/>
                  </a:lnTo>
                  <a:lnTo>
                    <a:pt x="166" y="222"/>
                  </a:lnTo>
                  <a:lnTo>
                    <a:pt x="180" y="203"/>
                  </a:lnTo>
                  <a:lnTo>
                    <a:pt x="195" y="185"/>
                  </a:lnTo>
                  <a:lnTo>
                    <a:pt x="211" y="168"/>
                  </a:lnTo>
                  <a:lnTo>
                    <a:pt x="227" y="151"/>
                  </a:lnTo>
                  <a:lnTo>
                    <a:pt x="243" y="134"/>
                  </a:lnTo>
                  <a:lnTo>
                    <a:pt x="260" y="119"/>
                  </a:lnTo>
                  <a:lnTo>
                    <a:pt x="277" y="104"/>
                  </a:lnTo>
                  <a:lnTo>
                    <a:pt x="297" y="90"/>
                  </a:lnTo>
                  <a:lnTo>
                    <a:pt x="315" y="77"/>
                  </a:lnTo>
                  <a:lnTo>
                    <a:pt x="334" y="64"/>
                  </a:lnTo>
                  <a:lnTo>
                    <a:pt x="354" y="51"/>
                  </a:lnTo>
                  <a:lnTo>
                    <a:pt x="375" y="40"/>
                  </a:lnTo>
                  <a:lnTo>
                    <a:pt x="396" y="30"/>
                  </a:lnTo>
                  <a:lnTo>
                    <a:pt x="417" y="20"/>
                  </a:lnTo>
                  <a:lnTo>
                    <a:pt x="438" y="11"/>
                  </a:lnTo>
                  <a:lnTo>
                    <a:pt x="461" y="3"/>
                  </a:lnTo>
                  <a:lnTo>
                    <a:pt x="456" y="3"/>
                  </a:lnTo>
                  <a:lnTo>
                    <a:pt x="422" y="0"/>
                  </a:lnTo>
                  <a:lnTo>
                    <a:pt x="386" y="0"/>
                  </a:lnTo>
                  <a:lnTo>
                    <a:pt x="350" y="0"/>
                  </a:lnTo>
                  <a:lnTo>
                    <a:pt x="343" y="0"/>
                  </a:lnTo>
                  <a:close/>
                </a:path>
              </a:pathLst>
            </a:custGeom>
            <a:solidFill>
              <a:srgbClr val="974779"/>
            </a:solidFill>
            <a:ln w="9525">
              <a:noFill/>
              <a:round/>
              <a:headEnd/>
              <a:tailEnd/>
            </a:ln>
          </p:spPr>
          <p:txBody>
            <a:bodyPr anchor="ctr"/>
            <a:lstStyle/>
            <a:p>
              <a:pPr algn="ctr" eaLnBrk="1" hangingPunct="1"/>
              <a:endParaRPr lang="pt-BR" sz="1400" u="none">
                <a:solidFill>
                  <a:srgbClr val="000000"/>
                </a:solidFill>
              </a:endParaRPr>
            </a:p>
          </p:txBody>
        </p:sp>
        <p:sp>
          <p:nvSpPr>
            <p:cNvPr id="461843" name="Freeform 1330"/>
            <p:cNvSpPr>
              <a:spLocks/>
            </p:cNvSpPr>
            <p:nvPr/>
          </p:nvSpPr>
          <p:spPr bwMode="auto">
            <a:xfrm>
              <a:off x="4371" y="3013"/>
              <a:ext cx="314" cy="403"/>
            </a:xfrm>
            <a:custGeom>
              <a:avLst/>
              <a:gdLst>
                <a:gd name="T0" fmla="*/ 0 w 942"/>
                <a:gd name="T1" fmla="*/ 0 h 1211"/>
                <a:gd name="T2" fmla="*/ 0 w 942"/>
                <a:gd name="T3" fmla="*/ 0 h 1211"/>
                <a:gd name="T4" fmla="*/ 0 w 942"/>
                <a:gd name="T5" fmla="*/ 0 h 1211"/>
                <a:gd name="T6" fmla="*/ 0 w 942"/>
                <a:gd name="T7" fmla="*/ 0 h 1211"/>
                <a:gd name="T8" fmla="*/ 0 w 942"/>
                <a:gd name="T9" fmla="*/ 0 h 1211"/>
                <a:gd name="T10" fmla="*/ 0 w 942"/>
                <a:gd name="T11" fmla="*/ 0 h 1211"/>
                <a:gd name="T12" fmla="*/ 0 w 942"/>
                <a:gd name="T13" fmla="*/ 0 h 1211"/>
                <a:gd name="T14" fmla="*/ 0 w 942"/>
                <a:gd name="T15" fmla="*/ 0 h 1211"/>
                <a:gd name="T16" fmla="*/ 0 w 942"/>
                <a:gd name="T17" fmla="*/ 0 h 1211"/>
                <a:gd name="T18" fmla="*/ 0 w 942"/>
                <a:gd name="T19" fmla="*/ 0 h 1211"/>
                <a:gd name="T20" fmla="*/ 0 w 942"/>
                <a:gd name="T21" fmla="*/ 0 h 1211"/>
                <a:gd name="T22" fmla="*/ 0 w 942"/>
                <a:gd name="T23" fmla="*/ 0 h 1211"/>
                <a:gd name="T24" fmla="*/ 0 w 942"/>
                <a:gd name="T25" fmla="*/ 0 h 1211"/>
                <a:gd name="T26" fmla="*/ 0 w 942"/>
                <a:gd name="T27" fmla="*/ 0 h 1211"/>
                <a:gd name="T28" fmla="*/ 0 w 942"/>
                <a:gd name="T29" fmla="*/ 0 h 1211"/>
                <a:gd name="T30" fmla="*/ 0 w 942"/>
                <a:gd name="T31" fmla="*/ 0 h 1211"/>
                <a:gd name="T32" fmla="*/ 0 w 942"/>
                <a:gd name="T33" fmla="*/ 0 h 1211"/>
                <a:gd name="T34" fmla="*/ 0 w 942"/>
                <a:gd name="T35" fmla="*/ 0 h 1211"/>
                <a:gd name="T36" fmla="*/ 0 w 942"/>
                <a:gd name="T37" fmla="*/ 0 h 1211"/>
                <a:gd name="T38" fmla="*/ 0 w 942"/>
                <a:gd name="T39" fmla="*/ 0 h 1211"/>
                <a:gd name="T40" fmla="*/ 0 w 942"/>
                <a:gd name="T41" fmla="*/ 0 h 1211"/>
                <a:gd name="T42" fmla="*/ 0 w 942"/>
                <a:gd name="T43" fmla="*/ 0 h 1211"/>
                <a:gd name="T44" fmla="*/ 0 w 942"/>
                <a:gd name="T45" fmla="*/ 0 h 1211"/>
                <a:gd name="T46" fmla="*/ 0 w 942"/>
                <a:gd name="T47" fmla="*/ 0 h 1211"/>
                <a:gd name="T48" fmla="*/ 0 w 942"/>
                <a:gd name="T49" fmla="*/ 0 h 1211"/>
                <a:gd name="T50" fmla="*/ 0 w 942"/>
                <a:gd name="T51" fmla="*/ 0 h 1211"/>
                <a:gd name="T52" fmla="*/ 0 w 942"/>
                <a:gd name="T53" fmla="*/ 0 h 1211"/>
                <a:gd name="T54" fmla="*/ 0 w 942"/>
                <a:gd name="T55" fmla="*/ 0 h 1211"/>
                <a:gd name="T56" fmla="*/ 0 w 942"/>
                <a:gd name="T57" fmla="*/ 0 h 1211"/>
                <a:gd name="T58" fmla="*/ 0 w 942"/>
                <a:gd name="T59" fmla="*/ 0 h 1211"/>
                <a:gd name="T60" fmla="*/ 0 w 942"/>
                <a:gd name="T61" fmla="*/ 0 h 1211"/>
                <a:gd name="T62" fmla="*/ 0 w 942"/>
                <a:gd name="T63" fmla="*/ 0 h 1211"/>
                <a:gd name="T64" fmla="*/ 0 w 942"/>
                <a:gd name="T65" fmla="*/ 0 h 1211"/>
                <a:gd name="T66" fmla="*/ 0 w 942"/>
                <a:gd name="T67" fmla="*/ 0 h 1211"/>
                <a:gd name="T68" fmla="*/ 0 w 942"/>
                <a:gd name="T69" fmla="*/ 0 h 1211"/>
                <a:gd name="T70" fmla="*/ 0 w 942"/>
                <a:gd name="T71" fmla="*/ 0 h 1211"/>
                <a:gd name="T72" fmla="*/ 0 w 942"/>
                <a:gd name="T73" fmla="*/ 0 h 1211"/>
                <a:gd name="T74" fmla="*/ 0 w 942"/>
                <a:gd name="T75" fmla="*/ 0 h 1211"/>
                <a:gd name="T76" fmla="*/ 0 w 942"/>
                <a:gd name="T77" fmla="*/ 0 h 1211"/>
                <a:gd name="T78" fmla="*/ 0 w 942"/>
                <a:gd name="T79" fmla="*/ 0 h 1211"/>
                <a:gd name="T80" fmla="*/ 0 w 942"/>
                <a:gd name="T81" fmla="*/ 0 h 1211"/>
                <a:gd name="T82" fmla="*/ 0 w 942"/>
                <a:gd name="T83" fmla="*/ 0 h 1211"/>
                <a:gd name="T84" fmla="*/ 0 w 942"/>
                <a:gd name="T85" fmla="*/ 0 h 1211"/>
                <a:gd name="T86" fmla="*/ 0 w 942"/>
                <a:gd name="T87" fmla="*/ 0 h 1211"/>
                <a:gd name="T88" fmla="*/ 0 w 942"/>
                <a:gd name="T89" fmla="*/ 0 h 1211"/>
                <a:gd name="T90" fmla="*/ 0 w 942"/>
                <a:gd name="T91" fmla="*/ 0 h 1211"/>
                <a:gd name="T92" fmla="*/ 0 w 942"/>
                <a:gd name="T93" fmla="*/ 0 h 1211"/>
                <a:gd name="T94" fmla="*/ 0 w 942"/>
                <a:gd name="T95" fmla="*/ 0 h 1211"/>
                <a:gd name="T96" fmla="*/ 0 w 942"/>
                <a:gd name="T97" fmla="*/ 0 h 1211"/>
                <a:gd name="T98" fmla="*/ 0 w 942"/>
                <a:gd name="T99" fmla="*/ 0 h 1211"/>
                <a:gd name="T100" fmla="*/ 0 w 942"/>
                <a:gd name="T101" fmla="*/ 0 h 1211"/>
                <a:gd name="T102" fmla="*/ 0 w 942"/>
                <a:gd name="T103" fmla="*/ 0 h 1211"/>
                <a:gd name="T104" fmla="*/ 0 w 942"/>
                <a:gd name="T105" fmla="*/ 0 h 12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42"/>
                <a:gd name="T160" fmla="*/ 0 h 1211"/>
                <a:gd name="T161" fmla="*/ 942 w 942"/>
                <a:gd name="T162" fmla="*/ 1211 h 121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42" h="1211">
                  <a:moveTo>
                    <a:pt x="377" y="0"/>
                  </a:moveTo>
                  <a:lnTo>
                    <a:pt x="356" y="9"/>
                  </a:lnTo>
                  <a:lnTo>
                    <a:pt x="335" y="19"/>
                  </a:lnTo>
                  <a:lnTo>
                    <a:pt x="316" y="30"/>
                  </a:lnTo>
                  <a:lnTo>
                    <a:pt x="297" y="42"/>
                  </a:lnTo>
                  <a:lnTo>
                    <a:pt x="278" y="55"/>
                  </a:lnTo>
                  <a:lnTo>
                    <a:pt x="259" y="68"/>
                  </a:lnTo>
                  <a:lnTo>
                    <a:pt x="241" y="81"/>
                  </a:lnTo>
                  <a:lnTo>
                    <a:pt x="224" y="95"/>
                  </a:lnTo>
                  <a:lnTo>
                    <a:pt x="208" y="110"/>
                  </a:lnTo>
                  <a:lnTo>
                    <a:pt x="191" y="125"/>
                  </a:lnTo>
                  <a:lnTo>
                    <a:pt x="175" y="142"/>
                  </a:lnTo>
                  <a:lnTo>
                    <a:pt x="160" y="158"/>
                  </a:lnTo>
                  <a:lnTo>
                    <a:pt x="145" y="175"/>
                  </a:lnTo>
                  <a:lnTo>
                    <a:pt x="132" y="192"/>
                  </a:lnTo>
                  <a:lnTo>
                    <a:pt x="118" y="210"/>
                  </a:lnTo>
                  <a:lnTo>
                    <a:pt x="106" y="229"/>
                  </a:lnTo>
                  <a:lnTo>
                    <a:pt x="93" y="248"/>
                  </a:lnTo>
                  <a:lnTo>
                    <a:pt x="82" y="267"/>
                  </a:lnTo>
                  <a:lnTo>
                    <a:pt x="71" y="287"/>
                  </a:lnTo>
                  <a:lnTo>
                    <a:pt x="61" y="308"/>
                  </a:lnTo>
                  <a:lnTo>
                    <a:pt x="52" y="329"/>
                  </a:lnTo>
                  <a:lnTo>
                    <a:pt x="43" y="349"/>
                  </a:lnTo>
                  <a:lnTo>
                    <a:pt x="35" y="371"/>
                  </a:lnTo>
                  <a:lnTo>
                    <a:pt x="28" y="393"/>
                  </a:lnTo>
                  <a:lnTo>
                    <a:pt x="21" y="415"/>
                  </a:lnTo>
                  <a:lnTo>
                    <a:pt x="16" y="437"/>
                  </a:lnTo>
                  <a:lnTo>
                    <a:pt x="11" y="460"/>
                  </a:lnTo>
                  <a:lnTo>
                    <a:pt x="7" y="484"/>
                  </a:lnTo>
                  <a:lnTo>
                    <a:pt x="4" y="507"/>
                  </a:lnTo>
                  <a:lnTo>
                    <a:pt x="2" y="530"/>
                  </a:lnTo>
                  <a:lnTo>
                    <a:pt x="1" y="555"/>
                  </a:lnTo>
                  <a:lnTo>
                    <a:pt x="0" y="578"/>
                  </a:lnTo>
                  <a:lnTo>
                    <a:pt x="1" y="611"/>
                  </a:lnTo>
                  <a:lnTo>
                    <a:pt x="3" y="643"/>
                  </a:lnTo>
                  <a:lnTo>
                    <a:pt x="7" y="675"/>
                  </a:lnTo>
                  <a:lnTo>
                    <a:pt x="13" y="706"/>
                  </a:lnTo>
                  <a:lnTo>
                    <a:pt x="20" y="737"/>
                  </a:lnTo>
                  <a:lnTo>
                    <a:pt x="29" y="767"/>
                  </a:lnTo>
                  <a:lnTo>
                    <a:pt x="39" y="796"/>
                  </a:lnTo>
                  <a:lnTo>
                    <a:pt x="50" y="825"/>
                  </a:lnTo>
                  <a:lnTo>
                    <a:pt x="63" y="853"/>
                  </a:lnTo>
                  <a:lnTo>
                    <a:pt x="77" y="880"/>
                  </a:lnTo>
                  <a:lnTo>
                    <a:pt x="92" y="907"/>
                  </a:lnTo>
                  <a:lnTo>
                    <a:pt x="109" y="932"/>
                  </a:lnTo>
                  <a:lnTo>
                    <a:pt x="126" y="957"/>
                  </a:lnTo>
                  <a:lnTo>
                    <a:pt x="145" y="981"/>
                  </a:lnTo>
                  <a:lnTo>
                    <a:pt x="165" y="1004"/>
                  </a:lnTo>
                  <a:lnTo>
                    <a:pt x="186" y="1026"/>
                  </a:lnTo>
                  <a:lnTo>
                    <a:pt x="208" y="1048"/>
                  </a:lnTo>
                  <a:lnTo>
                    <a:pt x="231" y="1067"/>
                  </a:lnTo>
                  <a:lnTo>
                    <a:pt x="254" y="1086"/>
                  </a:lnTo>
                  <a:lnTo>
                    <a:pt x="280" y="1103"/>
                  </a:lnTo>
                  <a:lnTo>
                    <a:pt x="305" y="1120"/>
                  </a:lnTo>
                  <a:lnTo>
                    <a:pt x="332" y="1136"/>
                  </a:lnTo>
                  <a:lnTo>
                    <a:pt x="359" y="1149"/>
                  </a:lnTo>
                  <a:lnTo>
                    <a:pt x="387" y="1162"/>
                  </a:lnTo>
                  <a:lnTo>
                    <a:pt x="416" y="1173"/>
                  </a:lnTo>
                  <a:lnTo>
                    <a:pt x="446" y="1183"/>
                  </a:lnTo>
                  <a:lnTo>
                    <a:pt x="475" y="1191"/>
                  </a:lnTo>
                  <a:lnTo>
                    <a:pt x="506" y="1198"/>
                  </a:lnTo>
                  <a:lnTo>
                    <a:pt x="537" y="1204"/>
                  </a:lnTo>
                  <a:lnTo>
                    <a:pt x="569" y="1208"/>
                  </a:lnTo>
                  <a:lnTo>
                    <a:pt x="602" y="1210"/>
                  </a:lnTo>
                  <a:lnTo>
                    <a:pt x="634" y="1211"/>
                  </a:lnTo>
                  <a:lnTo>
                    <a:pt x="666" y="1210"/>
                  </a:lnTo>
                  <a:lnTo>
                    <a:pt x="699" y="1208"/>
                  </a:lnTo>
                  <a:lnTo>
                    <a:pt x="730" y="1204"/>
                  </a:lnTo>
                  <a:lnTo>
                    <a:pt x="762" y="1198"/>
                  </a:lnTo>
                  <a:lnTo>
                    <a:pt x="792" y="1191"/>
                  </a:lnTo>
                  <a:lnTo>
                    <a:pt x="822" y="1183"/>
                  </a:lnTo>
                  <a:lnTo>
                    <a:pt x="852" y="1173"/>
                  </a:lnTo>
                  <a:lnTo>
                    <a:pt x="880" y="1162"/>
                  </a:lnTo>
                  <a:lnTo>
                    <a:pt x="886" y="1154"/>
                  </a:lnTo>
                  <a:lnTo>
                    <a:pt x="906" y="1126"/>
                  </a:lnTo>
                  <a:lnTo>
                    <a:pt x="927" y="1099"/>
                  </a:lnTo>
                  <a:lnTo>
                    <a:pt x="942" y="1073"/>
                  </a:lnTo>
                  <a:lnTo>
                    <a:pt x="925" y="1083"/>
                  </a:lnTo>
                  <a:lnTo>
                    <a:pt x="907" y="1093"/>
                  </a:lnTo>
                  <a:lnTo>
                    <a:pt x="890" y="1102"/>
                  </a:lnTo>
                  <a:lnTo>
                    <a:pt x="872" y="1110"/>
                  </a:lnTo>
                  <a:lnTo>
                    <a:pt x="854" y="1118"/>
                  </a:lnTo>
                  <a:lnTo>
                    <a:pt x="835" y="1125"/>
                  </a:lnTo>
                  <a:lnTo>
                    <a:pt x="816" y="1132"/>
                  </a:lnTo>
                  <a:lnTo>
                    <a:pt x="797" y="1138"/>
                  </a:lnTo>
                  <a:lnTo>
                    <a:pt x="777" y="1143"/>
                  </a:lnTo>
                  <a:lnTo>
                    <a:pt x="758" y="1148"/>
                  </a:lnTo>
                  <a:lnTo>
                    <a:pt x="737" y="1152"/>
                  </a:lnTo>
                  <a:lnTo>
                    <a:pt x="717" y="1155"/>
                  </a:lnTo>
                  <a:lnTo>
                    <a:pt x="697" y="1158"/>
                  </a:lnTo>
                  <a:lnTo>
                    <a:pt x="676" y="1160"/>
                  </a:lnTo>
                  <a:lnTo>
                    <a:pt x="655" y="1161"/>
                  </a:lnTo>
                  <a:lnTo>
                    <a:pt x="634" y="1161"/>
                  </a:lnTo>
                  <a:lnTo>
                    <a:pt x="604" y="1160"/>
                  </a:lnTo>
                  <a:lnTo>
                    <a:pt x="574" y="1158"/>
                  </a:lnTo>
                  <a:lnTo>
                    <a:pt x="545" y="1154"/>
                  </a:lnTo>
                  <a:lnTo>
                    <a:pt x="517" y="1149"/>
                  </a:lnTo>
                  <a:lnTo>
                    <a:pt x="488" y="1143"/>
                  </a:lnTo>
                  <a:lnTo>
                    <a:pt x="461" y="1135"/>
                  </a:lnTo>
                  <a:lnTo>
                    <a:pt x="434" y="1125"/>
                  </a:lnTo>
                  <a:lnTo>
                    <a:pt x="407" y="1115"/>
                  </a:lnTo>
                  <a:lnTo>
                    <a:pt x="381" y="1103"/>
                  </a:lnTo>
                  <a:lnTo>
                    <a:pt x="356" y="1091"/>
                  </a:lnTo>
                  <a:lnTo>
                    <a:pt x="331" y="1077"/>
                  </a:lnTo>
                  <a:lnTo>
                    <a:pt x="308" y="1062"/>
                  </a:lnTo>
                  <a:lnTo>
                    <a:pt x="285" y="1045"/>
                  </a:lnTo>
                  <a:lnTo>
                    <a:pt x="263" y="1028"/>
                  </a:lnTo>
                  <a:lnTo>
                    <a:pt x="242" y="1010"/>
                  </a:lnTo>
                  <a:lnTo>
                    <a:pt x="222" y="990"/>
                  </a:lnTo>
                  <a:lnTo>
                    <a:pt x="203" y="970"/>
                  </a:lnTo>
                  <a:lnTo>
                    <a:pt x="185" y="949"/>
                  </a:lnTo>
                  <a:lnTo>
                    <a:pt x="167" y="927"/>
                  </a:lnTo>
                  <a:lnTo>
                    <a:pt x="150" y="904"/>
                  </a:lnTo>
                  <a:lnTo>
                    <a:pt x="135" y="880"/>
                  </a:lnTo>
                  <a:lnTo>
                    <a:pt x="122" y="856"/>
                  </a:lnTo>
                  <a:lnTo>
                    <a:pt x="109" y="831"/>
                  </a:lnTo>
                  <a:lnTo>
                    <a:pt x="96" y="806"/>
                  </a:lnTo>
                  <a:lnTo>
                    <a:pt x="86" y="778"/>
                  </a:lnTo>
                  <a:lnTo>
                    <a:pt x="77" y="752"/>
                  </a:lnTo>
                  <a:lnTo>
                    <a:pt x="69" y="724"/>
                  </a:lnTo>
                  <a:lnTo>
                    <a:pt x="63" y="695"/>
                  </a:lnTo>
                  <a:lnTo>
                    <a:pt x="58" y="667"/>
                  </a:lnTo>
                  <a:lnTo>
                    <a:pt x="54" y="638"/>
                  </a:lnTo>
                  <a:lnTo>
                    <a:pt x="52" y="608"/>
                  </a:lnTo>
                  <a:lnTo>
                    <a:pt x="51" y="578"/>
                  </a:lnTo>
                  <a:lnTo>
                    <a:pt x="52" y="553"/>
                  </a:lnTo>
                  <a:lnTo>
                    <a:pt x="53" y="527"/>
                  </a:lnTo>
                  <a:lnTo>
                    <a:pt x="56" y="503"/>
                  </a:lnTo>
                  <a:lnTo>
                    <a:pt x="60" y="478"/>
                  </a:lnTo>
                  <a:lnTo>
                    <a:pt x="64" y="453"/>
                  </a:lnTo>
                  <a:lnTo>
                    <a:pt x="70" y="430"/>
                  </a:lnTo>
                  <a:lnTo>
                    <a:pt x="77" y="407"/>
                  </a:lnTo>
                  <a:lnTo>
                    <a:pt x="84" y="383"/>
                  </a:lnTo>
                  <a:lnTo>
                    <a:pt x="93" y="360"/>
                  </a:lnTo>
                  <a:lnTo>
                    <a:pt x="102" y="339"/>
                  </a:lnTo>
                  <a:lnTo>
                    <a:pt x="113" y="317"/>
                  </a:lnTo>
                  <a:lnTo>
                    <a:pt x="124" y="295"/>
                  </a:lnTo>
                  <a:lnTo>
                    <a:pt x="136" y="275"/>
                  </a:lnTo>
                  <a:lnTo>
                    <a:pt x="149" y="255"/>
                  </a:lnTo>
                  <a:lnTo>
                    <a:pt x="162" y="236"/>
                  </a:lnTo>
                  <a:lnTo>
                    <a:pt x="177" y="216"/>
                  </a:lnTo>
                  <a:lnTo>
                    <a:pt x="193" y="198"/>
                  </a:lnTo>
                  <a:lnTo>
                    <a:pt x="208" y="180"/>
                  </a:lnTo>
                  <a:lnTo>
                    <a:pt x="225" y="163"/>
                  </a:lnTo>
                  <a:lnTo>
                    <a:pt x="242" y="147"/>
                  </a:lnTo>
                  <a:lnTo>
                    <a:pt x="260" y="131"/>
                  </a:lnTo>
                  <a:lnTo>
                    <a:pt x="279" y="116"/>
                  </a:lnTo>
                  <a:lnTo>
                    <a:pt x="298" y="102"/>
                  </a:lnTo>
                  <a:lnTo>
                    <a:pt x="317" y="89"/>
                  </a:lnTo>
                  <a:lnTo>
                    <a:pt x="337" y="77"/>
                  </a:lnTo>
                  <a:lnTo>
                    <a:pt x="359" y="65"/>
                  </a:lnTo>
                  <a:lnTo>
                    <a:pt x="380" y="54"/>
                  </a:lnTo>
                  <a:lnTo>
                    <a:pt x="402" y="43"/>
                  </a:lnTo>
                  <a:lnTo>
                    <a:pt x="424" y="34"/>
                  </a:lnTo>
                  <a:lnTo>
                    <a:pt x="447" y="26"/>
                  </a:lnTo>
                  <a:lnTo>
                    <a:pt x="470" y="19"/>
                  </a:lnTo>
                  <a:lnTo>
                    <a:pt x="494" y="13"/>
                  </a:lnTo>
                  <a:lnTo>
                    <a:pt x="464" y="7"/>
                  </a:lnTo>
                  <a:lnTo>
                    <a:pt x="431" y="3"/>
                  </a:lnTo>
                  <a:lnTo>
                    <a:pt x="397" y="0"/>
                  </a:lnTo>
                  <a:lnTo>
                    <a:pt x="377" y="0"/>
                  </a:lnTo>
                  <a:close/>
                </a:path>
              </a:pathLst>
            </a:custGeom>
            <a:solidFill>
              <a:srgbClr val="9A4679"/>
            </a:solidFill>
            <a:ln w="9525">
              <a:noFill/>
              <a:round/>
              <a:headEnd/>
              <a:tailEnd/>
            </a:ln>
          </p:spPr>
          <p:txBody>
            <a:bodyPr anchor="ctr"/>
            <a:lstStyle/>
            <a:p>
              <a:pPr algn="ctr" eaLnBrk="1" hangingPunct="1"/>
              <a:endParaRPr lang="pt-BR" sz="1400" u="none">
                <a:solidFill>
                  <a:srgbClr val="000000"/>
                </a:solidFill>
              </a:endParaRPr>
            </a:p>
          </p:txBody>
        </p:sp>
        <p:sp>
          <p:nvSpPr>
            <p:cNvPr id="461844" name="Freeform 1331"/>
            <p:cNvSpPr>
              <a:spLocks/>
            </p:cNvSpPr>
            <p:nvPr/>
          </p:nvSpPr>
          <p:spPr bwMode="auto">
            <a:xfrm>
              <a:off x="4380" y="3014"/>
              <a:ext cx="314" cy="394"/>
            </a:xfrm>
            <a:custGeom>
              <a:avLst/>
              <a:gdLst>
                <a:gd name="T0" fmla="*/ 0 w 943"/>
                <a:gd name="T1" fmla="*/ 0 h 1183"/>
                <a:gd name="T2" fmla="*/ 0 w 943"/>
                <a:gd name="T3" fmla="*/ 0 h 1183"/>
                <a:gd name="T4" fmla="*/ 0 w 943"/>
                <a:gd name="T5" fmla="*/ 0 h 1183"/>
                <a:gd name="T6" fmla="*/ 0 w 943"/>
                <a:gd name="T7" fmla="*/ 0 h 1183"/>
                <a:gd name="T8" fmla="*/ 0 w 943"/>
                <a:gd name="T9" fmla="*/ 0 h 1183"/>
                <a:gd name="T10" fmla="*/ 0 w 943"/>
                <a:gd name="T11" fmla="*/ 0 h 1183"/>
                <a:gd name="T12" fmla="*/ 0 w 943"/>
                <a:gd name="T13" fmla="*/ 0 h 1183"/>
                <a:gd name="T14" fmla="*/ 0 w 943"/>
                <a:gd name="T15" fmla="*/ 0 h 1183"/>
                <a:gd name="T16" fmla="*/ 0 w 943"/>
                <a:gd name="T17" fmla="*/ 0 h 1183"/>
                <a:gd name="T18" fmla="*/ 0 w 943"/>
                <a:gd name="T19" fmla="*/ 0 h 1183"/>
                <a:gd name="T20" fmla="*/ 0 w 943"/>
                <a:gd name="T21" fmla="*/ 0 h 1183"/>
                <a:gd name="T22" fmla="*/ 0 w 943"/>
                <a:gd name="T23" fmla="*/ 0 h 1183"/>
                <a:gd name="T24" fmla="*/ 0 w 943"/>
                <a:gd name="T25" fmla="*/ 0 h 1183"/>
                <a:gd name="T26" fmla="*/ 0 w 943"/>
                <a:gd name="T27" fmla="*/ 0 h 1183"/>
                <a:gd name="T28" fmla="*/ 0 w 943"/>
                <a:gd name="T29" fmla="*/ 0 h 1183"/>
                <a:gd name="T30" fmla="*/ 0 w 943"/>
                <a:gd name="T31" fmla="*/ 0 h 1183"/>
                <a:gd name="T32" fmla="*/ 0 w 943"/>
                <a:gd name="T33" fmla="*/ 0 h 1183"/>
                <a:gd name="T34" fmla="*/ 0 w 943"/>
                <a:gd name="T35" fmla="*/ 0 h 1183"/>
                <a:gd name="T36" fmla="*/ 0 w 943"/>
                <a:gd name="T37" fmla="*/ 0 h 1183"/>
                <a:gd name="T38" fmla="*/ 0 w 943"/>
                <a:gd name="T39" fmla="*/ 0 h 1183"/>
                <a:gd name="T40" fmla="*/ 0 w 943"/>
                <a:gd name="T41" fmla="*/ 0 h 1183"/>
                <a:gd name="T42" fmla="*/ 0 w 943"/>
                <a:gd name="T43" fmla="*/ 0 h 1183"/>
                <a:gd name="T44" fmla="*/ 0 w 943"/>
                <a:gd name="T45" fmla="*/ 0 h 1183"/>
                <a:gd name="T46" fmla="*/ 0 w 943"/>
                <a:gd name="T47" fmla="*/ 0 h 1183"/>
                <a:gd name="T48" fmla="*/ 0 w 943"/>
                <a:gd name="T49" fmla="*/ 0 h 1183"/>
                <a:gd name="T50" fmla="*/ 0 w 943"/>
                <a:gd name="T51" fmla="*/ 0 h 1183"/>
                <a:gd name="T52" fmla="*/ 0 w 943"/>
                <a:gd name="T53" fmla="*/ 0 h 1183"/>
                <a:gd name="T54" fmla="*/ 0 w 943"/>
                <a:gd name="T55" fmla="*/ 0 h 1183"/>
                <a:gd name="T56" fmla="*/ 0 w 943"/>
                <a:gd name="T57" fmla="*/ 0 h 1183"/>
                <a:gd name="T58" fmla="*/ 0 w 943"/>
                <a:gd name="T59" fmla="*/ 0 h 1183"/>
                <a:gd name="T60" fmla="*/ 0 w 943"/>
                <a:gd name="T61" fmla="*/ 0 h 1183"/>
                <a:gd name="T62" fmla="*/ 0 w 943"/>
                <a:gd name="T63" fmla="*/ 0 h 1183"/>
                <a:gd name="T64" fmla="*/ 0 w 943"/>
                <a:gd name="T65" fmla="*/ 0 h 1183"/>
                <a:gd name="T66" fmla="*/ 0 w 943"/>
                <a:gd name="T67" fmla="*/ 0 h 1183"/>
                <a:gd name="T68" fmla="*/ 0 w 943"/>
                <a:gd name="T69" fmla="*/ 0 h 1183"/>
                <a:gd name="T70" fmla="*/ 0 w 943"/>
                <a:gd name="T71" fmla="*/ 0 h 1183"/>
                <a:gd name="T72" fmla="*/ 0 w 943"/>
                <a:gd name="T73" fmla="*/ 0 h 1183"/>
                <a:gd name="T74" fmla="*/ 0 w 943"/>
                <a:gd name="T75" fmla="*/ 0 h 1183"/>
                <a:gd name="T76" fmla="*/ 0 w 943"/>
                <a:gd name="T77" fmla="*/ 0 h 1183"/>
                <a:gd name="T78" fmla="*/ 0 w 943"/>
                <a:gd name="T79" fmla="*/ 0 h 1183"/>
                <a:gd name="T80" fmla="*/ 0 w 943"/>
                <a:gd name="T81" fmla="*/ 0 h 1183"/>
                <a:gd name="T82" fmla="*/ 0 w 943"/>
                <a:gd name="T83" fmla="*/ 0 h 1183"/>
                <a:gd name="T84" fmla="*/ 0 w 943"/>
                <a:gd name="T85" fmla="*/ 0 h 1183"/>
                <a:gd name="T86" fmla="*/ 0 w 943"/>
                <a:gd name="T87" fmla="*/ 0 h 1183"/>
                <a:gd name="T88" fmla="*/ 0 w 943"/>
                <a:gd name="T89" fmla="*/ 0 h 1183"/>
                <a:gd name="T90" fmla="*/ 0 w 943"/>
                <a:gd name="T91" fmla="*/ 0 h 1183"/>
                <a:gd name="T92" fmla="*/ 0 w 943"/>
                <a:gd name="T93" fmla="*/ 0 h 1183"/>
                <a:gd name="T94" fmla="*/ 0 w 943"/>
                <a:gd name="T95" fmla="*/ 0 h 1183"/>
                <a:gd name="T96" fmla="*/ 0 w 943"/>
                <a:gd name="T97" fmla="*/ 0 h 1183"/>
                <a:gd name="T98" fmla="*/ 0 w 943"/>
                <a:gd name="T99" fmla="*/ 0 h 1183"/>
                <a:gd name="T100" fmla="*/ 0 w 943"/>
                <a:gd name="T101" fmla="*/ 0 h 1183"/>
                <a:gd name="T102" fmla="*/ 0 w 943"/>
                <a:gd name="T103" fmla="*/ 0 h 1183"/>
                <a:gd name="T104" fmla="*/ 0 w 943"/>
                <a:gd name="T105" fmla="*/ 0 h 1183"/>
                <a:gd name="T106" fmla="*/ 0 w 943"/>
                <a:gd name="T107" fmla="*/ 0 h 1183"/>
                <a:gd name="T108" fmla="*/ 0 w 943"/>
                <a:gd name="T109" fmla="*/ 0 h 1183"/>
                <a:gd name="T110" fmla="*/ 0 w 943"/>
                <a:gd name="T111" fmla="*/ 0 h 1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43"/>
                <a:gd name="T169" fmla="*/ 0 h 1183"/>
                <a:gd name="T170" fmla="*/ 943 w 943"/>
                <a:gd name="T171" fmla="*/ 1183 h 1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43" h="1183">
                  <a:moveTo>
                    <a:pt x="410" y="0"/>
                  </a:moveTo>
                  <a:lnTo>
                    <a:pt x="387" y="8"/>
                  </a:lnTo>
                  <a:lnTo>
                    <a:pt x="366" y="17"/>
                  </a:lnTo>
                  <a:lnTo>
                    <a:pt x="345" y="27"/>
                  </a:lnTo>
                  <a:lnTo>
                    <a:pt x="324" y="37"/>
                  </a:lnTo>
                  <a:lnTo>
                    <a:pt x="303" y="48"/>
                  </a:lnTo>
                  <a:lnTo>
                    <a:pt x="283" y="61"/>
                  </a:lnTo>
                  <a:lnTo>
                    <a:pt x="264" y="74"/>
                  </a:lnTo>
                  <a:lnTo>
                    <a:pt x="246" y="87"/>
                  </a:lnTo>
                  <a:lnTo>
                    <a:pt x="226" y="101"/>
                  </a:lnTo>
                  <a:lnTo>
                    <a:pt x="209" y="116"/>
                  </a:lnTo>
                  <a:lnTo>
                    <a:pt x="192" y="131"/>
                  </a:lnTo>
                  <a:lnTo>
                    <a:pt x="176" y="148"/>
                  </a:lnTo>
                  <a:lnTo>
                    <a:pt x="160" y="165"/>
                  </a:lnTo>
                  <a:lnTo>
                    <a:pt x="144" y="182"/>
                  </a:lnTo>
                  <a:lnTo>
                    <a:pt x="129" y="200"/>
                  </a:lnTo>
                  <a:lnTo>
                    <a:pt x="115" y="219"/>
                  </a:lnTo>
                  <a:lnTo>
                    <a:pt x="102" y="238"/>
                  </a:lnTo>
                  <a:lnTo>
                    <a:pt x="90" y="257"/>
                  </a:lnTo>
                  <a:lnTo>
                    <a:pt x="78" y="277"/>
                  </a:lnTo>
                  <a:lnTo>
                    <a:pt x="66" y="297"/>
                  </a:lnTo>
                  <a:lnTo>
                    <a:pt x="56" y="319"/>
                  </a:lnTo>
                  <a:lnTo>
                    <a:pt x="47" y="340"/>
                  </a:lnTo>
                  <a:lnTo>
                    <a:pt x="38" y="362"/>
                  </a:lnTo>
                  <a:lnTo>
                    <a:pt x="30" y="385"/>
                  </a:lnTo>
                  <a:lnTo>
                    <a:pt x="23" y="407"/>
                  </a:lnTo>
                  <a:lnTo>
                    <a:pt x="17" y="430"/>
                  </a:lnTo>
                  <a:lnTo>
                    <a:pt x="12" y="453"/>
                  </a:lnTo>
                  <a:lnTo>
                    <a:pt x="8" y="478"/>
                  </a:lnTo>
                  <a:lnTo>
                    <a:pt x="5" y="502"/>
                  </a:lnTo>
                  <a:lnTo>
                    <a:pt x="2" y="526"/>
                  </a:lnTo>
                  <a:lnTo>
                    <a:pt x="1" y="551"/>
                  </a:lnTo>
                  <a:lnTo>
                    <a:pt x="0" y="575"/>
                  </a:lnTo>
                  <a:lnTo>
                    <a:pt x="1" y="606"/>
                  </a:lnTo>
                  <a:lnTo>
                    <a:pt x="3" y="638"/>
                  </a:lnTo>
                  <a:lnTo>
                    <a:pt x="7" y="668"/>
                  </a:lnTo>
                  <a:lnTo>
                    <a:pt x="12" y="698"/>
                  </a:lnTo>
                  <a:lnTo>
                    <a:pt x="19" y="728"/>
                  </a:lnTo>
                  <a:lnTo>
                    <a:pt x="27" y="756"/>
                  </a:lnTo>
                  <a:lnTo>
                    <a:pt x="37" y="784"/>
                  </a:lnTo>
                  <a:lnTo>
                    <a:pt x="47" y="812"/>
                  </a:lnTo>
                  <a:lnTo>
                    <a:pt x="59" y="839"/>
                  </a:lnTo>
                  <a:lnTo>
                    <a:pt x="73" y="865"/>
                  </a:lnTo>
                  <a:lnTo>
                    <a:pt x="88" y="891"/>
                  </a:lnTo>
                  <a:lnTo>
                    <a:pt x="104" y="915"/>
                  </a:lnTo>
                  <a:lnTo>
                    <a:pt x="120" y="939"/>
                  </a:lnTo>
                  <a:lnTo>
                    <a:pt x="138" y="963"/>
                  </a:lnTo>
                  <a:lnTo>
                    <a:pt x="157" y="984"/>
                  </a:lnTo>
                  <a:lnTo>
                    <a:pt x="178" y="1005"/>
                  </a:lnTo>
                  <a:lnTo>
                    <a:pt x="199" y="1025"/>
                  </a:lnTo>
                  <a:lnTo>
                    <a:pt x="221" y="1045"/>
                  </a:lnTo>
                  <a:lnTo>
                    <a:pt x="244" y="1063"/>
                  </a:lnTo>
                  <a:lnTo>
                    <a:pt x="268" y="1079"/>
                  </a:lnTo>
                  <a:lnTo>
                    <a:pt x="292" y="1095"/>
                  </a:lnTo>
                  <a:lnTo>
                    <a:pt x="317" y="1110"/>
                  </a:lnTo>
                  <a:lnTo>
                    <a:pt x="344" y="1123"/>
                  </a:lnTo>
                  <a:lnTo>
                    <a:pt x="371" y="1136"/>
                  </a:lnTo>
                  <a:lnTo>
                    <a:pt x="398" y="1147"/>
                  </a:lnTo>
                  <a:lnTo>
                    <a:pt x="427" y="1156"/>
                  </a:lnTo>
                  <a:lnTo>
                    <a:pt x="456" y="1164"/>
                  </a:lnTo>
                  <a:lnTo>
                    <a:pt x="486" y="1171"/>
                  </a:lnTo>
                  <a:lnTo>
                    <a:pt x="515" y="1176"/>
                  </a:lnTo>
                  <a:lnTo>
                    <a:pt x="545" y="1180"/>
                  </a:lnTo>
                  <a:lnTo>
                    <a:pt x="577" y="1182"/>
                  </a:lnTo>
                  <a:lnTo>
                    <a:pt x="608" y="1183"/>
                  </a:lnTo>
                  <a:lnTo>
                    <a:pt x="626" y="1183"/>
                  </a:lnTo>
                  <a:lnTo>
                    <a:pt x="646" y="1182"/>
                  </a:lnTo>
                  <a:lnTo>
                    <a:pt x="664" y="1181"/>
                  </a:lnTo>
                  <a:lnTo>
                    <a:pt x="682" y="1179"/>
                  </a:lnTo>
                  <a:lnTo>
                    <a:pt x="700" y="1176"/>
                  </a:lnTo>
                  <a:lnTo>
                    <a:pt x="718" y="1173"/>
                  </a:lnTo>
                  <a:lnTo>
                    <a:pt x="736" y="1170"/>
                  </a:lnTo>
                  <a:lnTo>
                    <a:pt x="754" y="1166"/>
                  </a:lnTo>
                  <a:lnTo>
                    <a:pt x="771" y="1161"/>
                  </a:lnTo>
                  <a:lnTo>
                    <a:pt x="788" y="1156"/>
                  </a:lnTo>
                  <a:lnTo>
                    <a:pt x="805" y="1151"/>
                  </a:lnTo>
                  <a:lnTo>
                    <a:pt x="822" y="1145"/>
                  </a:lnTo>
                  <a:lnTo>
                    <a:pt x="839" y="1138"/>
                  </a:lnTo>
                  <a:lnTo>
                    <a:pt x="855" y="1131"/>
                  </a:lnTo>
                  <a:lnTo>
                    <a:pt x="871" y="1123"/>
                  </a:lnTo>
                  <a:lnTo>
                    <a:pt x="886" y="1115"/>
                  </a:lnTo>
                  <a:lnTo>
                    <a:pt x="901" y="1096"/>
                  </a:lnTo>
                  <a:lnTo>
                    <a:pt x="917" y="1068"/>
                  </a:lnTo>
                  <a:lnTo>
                    <a:pt x="934" y="1038"/>
                  </a:lnTo>
                  <a:lnTo>
                    <a:pt x="943" y="1020"/>
                  </a:lnTo>
                  <a:lnTo>
                    <a:pt x="925" y="1033"/>
                  </a:lnTo>
                  <a:lnTo>
                    <a:pt x="907" y="1046"/>
                  </a:lnTo>
                  <a:lnTo>
                    <a:pt x="889" y="1057"/>
                  </a:lnTo>
                  <a:lnTo>
                    <a:pt x="869" y="1068"/>
                  </a:lnTo>
                  <a:lnTo>
                    <a:pt x="849" y="1078"/>
                  </a:lnTo>
                  <a:lnTo>
                    <a:pt x="829" y="1087"/>
                  </a:lnTo>
                  <a:lnTo>
                    <a:pt x="809" y="1095"/>
                  </a:lnTo>
                  <a:lnTo>
                    <a:pt x="787" y="1103"/>
                  </a:lnTo>
                  <a:lnTo>
                    <a:pt x="766" y="1109"/>
                  </a:lnTo>
                  <a:lnTo>
                    <a:pt x="745" y="1115"/>
                  </a:lnTo>
                  <a:lnTo>
                    <a:pt x="722" y="1120"/>
                  </a:lnTo>
                  <a:lnTo>
                    <a:pt x="700" y="1124"/>
                  </a:lnTo>
                  <a:lnTo>
                    <a:pt x="678" y="1129"/>
                  </a:lnTo>
                  <a:lnTo>
                    <a:pt x="655" y="1131"/>
                  </a:lnTo>
                  <a:lnTo>
                    <a:pt x="631" y="1133"/>
                  </a:lnTo>
                  <a:lnTo>
                    <a:pt x="608" y="1133"/>
                  </a:lnTo>
                  <a:lnTo>
                    <a:pt x="579" y="1132"/>
                  </a:lnTo>
                  <a:lnTo>
                    <a:pt x="550" y="1130"/>
                  </a:lnTo>
                  <a:lnTo>
                    <a:pt x="523" y="1126"/>
                  </a:lnTo>
                  <a:lnTo>
                    <a:pt x="496" y="1121"/>
                  </a:lnTo>
                  <a:lnTo>
                    <a:pt x="468" y="1115"/>
                  </a:lnTo>
                  <a:lnTo>
                    <a:pt x="442" y="1107"/>
                  </a:lnTo>
                  <a:lnTo>
                    <a:pt x="416" y="1099"/>
                  </a:lnTo>
                  <a:lnTo>
                    <a:pt x="390" y="1089"/>
                  </a:lnTo>
                  <a:lnTo>
                    <a:pt x="366" y="1078"/>
                  </a:lnTo>
                  <a:lnTo>
                    <a:pt x="342" y="1066"/>
                  </a:lnTo>
                  <a:lnTo>
                    <a:pt x="318" y="1052"/>
                  </a:lnTo>
                  <a:lnTo>
                    <a:pt x="296" y="1037"/>
                  </a:lnTo>
                  <a:lnTo>
                    <a:pt x="274" y="1022"/>
                  </a:lnTo>
                  <a:lnTo>
                    <a:pt x="254" y="1005"/>
                  </a:lnTo>
                  <a:lnTo>
                    <a:pt x="233" y="988"/>
                  </a:lnTo>
                  <a:lnTo>
                    <a:pt x="213" y="970"/>
                  </a:lnTo>
                  <a:lnTo>
                    <a:pt x="195" y="950"/>
                  </a:lnTo>
                  <a:lnTo>
                    <a:pt x="178" y="930"/>
                  </a:lnTo>
                  <a:lnTo>
                    <a:pt x="162" y="909"/>
                  </a:lnTo>
                  <a:lnTo>
                    <a:pt x="145" y="887"/>
                  </a:lnTo>
                  <a:lnTo>
                    <a:pt x="131" y="864"/>
                  </a:lnTo>
                  <a:lnTo>
                    <a:pt x="118" y="841"/>
                  </a:lnTo>
                  <a:lnTo>
                    <a:pt x="105" y="817"/>
                  </a:lnTo>
                  <a:lnTo>
                    <a:pt x="94" y="792"/>
                  </a:lnTo>
                  <a:lnTo>
                    <a:pt x="85" y="767"/>
                  </a:lnTo>
                  <a:lnTo>
                    <a:pt x="75" y="741"/>
                  </a:lnTo>
                  <a:lnTo>
                    <a:pt x="68" y="715"/>
                  </a:lnTo>
                  <a:lnTo>
                    <a:pt x="61" y="687"/>
                  </a:lnTo>
                  <a:lnTo>
                    <a:pt x="57" y="660"/>
                  </a:lnTo>
                  <a:lnTo>
                    <a:pt x="53" y="633"/>
                  </a:lnTo>
                  <a:lnTo>
                    <a:pt x="51" y="604"/>
                  </a:lnTo>
                  <a:lnTo>
                    <a:pt x="50" y="575"/>
                  </a:lnTo>
                  <a:lnTo>
                    <a:pt x="51" y="550"/>
                  </a:lnTo>
                  <a:lnTo>
                    <a:pt x="53" y="523"/>
                  </a:lnTo>
                  <a:lnTo>
                    <a:pt x="55" y="498"/>
                  </a:lnTo>
                  <a:lnTo>
                    <a:pt x="59" y="473"/>
                  </a:lnTo>
                  <a:lnTo>
                    <a:pt x="65" y="448"/>
                  </a:lnTo>
                  <a:lnTo>
                    <a:pt x="71" y="424"/>
                  </a:lnTo>
                  <a:lnTo>
                    <a:pt x="79" y="400"/>
                  </a:lnTo>
                  <a:lnTo>
                    <a:pt x="87" y="376"/>
                  </a:lnTo>
                  <a:lnTo>
                    <a:pt x="97" y="353"/>
                  </a:lnTo>
                  <a:lnTo>
                    <a:pt x="107" y="331"/>
                  </a:lnTo>
                  <a:lnTo>
                    <a:pt x="118" y="310"/>
                  </a:lnTo>
                  <a:lnTo>
                    <a:pt x="130" y="288"/>
                  </a:lnTo>
                  <a:lnTo>
                    <a:pt x="143" y="267"/>
                  </a:lnTo>
                  <a:lnTo>
                    <a:pt x="157" y="247"/>
                  </a:lnTo>
                  <a:lnTo>
                    <a:pt x="172" y="228"/>
                  </a:lnTo>
                  <a:lnTo>
                    <a:pt x="188" y="209"/>
                  </a:lnTo>
                  <a:lnTo>
                    <a:pt x="204" y="191"/>
                  </a:lnTo>
                  <a:lnTo>
                    <a:pt x="221" y="174"/>
                  </a:lnTo>
                  <a:lnTo>
                    <a:pt x="240" y="158"/>
                  </a:lnTo>
                  <a:lnTo>
                    <a:pt x="258" y="142"/>
                  </a:lnTo>
                  <a:lnTo>
                    <a:pt x="277" y="126"/>
                  </a:lnTo>
                  <a:lnTo>
                    <a:pt x="297" y="112"/>
                  </a:lnTo>
                  <a:lnTo>
                    <a:pt x="317" y="99"/>
                  </a:lnTo>
                  <a:lnTo>
                    <a:pt x="339" y="87"/>
                  </a:lnTo>
                  <a:lnTo>
                    <a:pt x="361" y="76"/>
                  </a:lnTo>
                  <a:lnTo>
                    <a:pt x="383" y="66"/>
                  </a:lnTo>
                  <a:lnTo>
                    <a:pt x="406" y="56"/>
                  </a:lnTo>
                  <a:lnTo>
                    <a:pt x="429" y="47"/>
                  </a:lnTo>
                  <a:lnTo>
                    <a:pt x="453" y="40"/>
                  </a:lnTo>
                  <a:lnTo>
                    <a:pt x="477" y="33"/>
                  </a:lnTo>
                  <a:lnTo>
                    <a:pt x="502" y="28"/>
                  </a:lnTo>
                  <a:lnTo>
                    <a:pt x="527" y="24"/>
                  </a:lnTo>
                  <a:lnTo>
                    <a:pt x="506" y="18"/>
                  </a:lnTo>
                  <a:lnTo>
                    <a:pt x="472" y="10"/>
                  </a:lnTo>
                  <a:lnTo>
                    <a:pt x="438" y="4"/>
                  </a:lnTo>
                  <a:lnTo>
                    <a:pt x="410" y="0"/>
                  </a:lnTo>
                  <a:close/>
                </a:path>
              </a:pathLst>
            </a:custGeom>
            <a:solidFill>
              <a:srgbClr val="9C4579"/>
            </a:solidFill>
            <a:ln w="9525">
              <a:noFill/>
              <a:round/>
              <a:headEnd/>
              <a:tailEnd/>
            </a:ln>
          </p:spPr>
          <p:txBody>
            <a:bodyPr anchor="ctr"/>
            <a:lstStyle/>
            <a:p>
              <a:pPr algn="ctr" eaLnBrk="1" hangingPunct="1"/>
              <a:endParaRPr lang="pt-BR" sz="1400" u="none">
                <a:solidFill>
                  <a:srgbClr val="000000"/>
                </a:solidFill>
              </a:endParaRPr>
            </a:p>
          </p:txBody>
        </p:sp>
        <p:sp>
          <p:nvSpPr>
            <p:cNvPr id="461845" name="Freeform 1332"/>
            <p:cNvSpPr>
              <a:spLocks/>
            </p:cNvSpPr>
            <p:nvPr/>
          </p:nvSpPr>
          <p:spPr bwMode="auto">
            <a:xfrm>
              <a:off x="4388" y="3017"/>
              <a:ext cx="314" cy="383"/>
            </a:xfrm>
            <a:custGeom>
              <a:avLst/>
              <a:gdLst>
                <a:gd name="T0" fmla="*/ 0 w 941"/>
                <a:gd name="T1" fmla="*/ 0 h 1148"/>
                <a:gd name="T2" fmla="*/ 0 w 941"/>
                <a:gd name="T3" fmla="*/ 0 h 1148"/>
                <a:gd name="T4" fmla="*/ 0 w 941"/>
                <a:gd name="T5" fmla="*/ 0 h 1148"/>
                <a:gd name="T6" fmla="*/ 0 w 941"/>
                <a:gd name="T7" fmla="*/ 0 h 1148"/>
                <a:gd name="T8" fmla="*/ 0 w 941"/>
                <a:gd name="T9" fmla="*/ 0 h 1148"/>
                <a:gd name="T10" fmla="*/ 0 w 941"/>
                <a:gd name="T11" fmla="*/ 0 h 1148"/>
                <a:gd name="T12" fmla="*/ 0 w 941"/>
                <a:gd name="T13" fmla="*/ 0 h 1148"/>
                <a:gd name="T14" fmla="*/ 0 w 941"/>
                <a:gd name="T15" fmla="*/ 0 h 1148"/>
                <a:gd name="T16" fmla="*/ 0 w 941"/>
                <a:gd name="T17" fmla="*/ 0 h 1148"/>
                <a:gd name="T18" fmla="*/ 0 w 941"/>
                <a:gd name="T19" fmla="*/ 0 h 1148"/>
                <a:gd name="T20" fmla="*/ 0 w 941"/>
                <a:gd name="T21" fmla="*/ 0 h 1148"/>
                <a:gd name="T22" fmla="*/ 0 w 941"/>
                <a:gd name="T23" fmla="*/ 0 h 1148"/>
                <a:gd name="T24" fmla="*/ 0 w 941"/>
                <a:gd name="T25" fmla="*/ 0 h 1148"/>
                <a:gd name="T26" fmla="*/ 0 w 941"/>
                <a:gd name="T27" fmla="*/ 0 h 1148"/>
                <a:gd name="T28" fmla="*/ 0 w 941"/>
                <a:gd name="T29" fmla="*/ 0 h 1148"/>
                <a:gd name="T30" fmla="*/ 0 w 941"/>
                <a:gd name="T31" fmla="*/ 0 h 1148"/>
                <a:gd name="T32" fmla="*/ 0 w 941"/>
                <a:gd name="T33" fmla="*/ 0 h 1148"/>
                <a:gd name="T34" fmla="*/ 0 w 941"/>
                <a:gd name="T35" fmla="*/ 0 h 1148"/>
                <a:gd name="T36" fmla="*/ 0 w 941"/>
                <a:gd name="T37" fmla="*/ 0 h 1148"/>
                <a:gd name="T38" fmla="*/ 0 w 941"/>
                <a:gd name="T39" fmla="*/ 0 h 1148"/>
                <a:gd name="T40" fmla="*/ 0 w 941"/>
                <a:gd name="T41" fmla="*/ 0 h 1148"/>
                <a:gd name="T42" fmla="*/ 0 w 941"/>
                <a:gd name="T43" fmla="*/ 0 h 1148"/>
                <a:gd name="T44" fmla="*/ 0 w 941"/>
                <a:gd name="T45" fmla="*/ 0 h 1148"/>
                <a:gd name="T46" fmla="*/ 0 w 941"/>
                <a:gd name="T47" fmla="*/ 0 h 1148"/>
                <a:gd name="T48" fmla="*/ 0 w 941"/>
                <a:gd name="T49" fmla="*/ 0 h 1148"/>
                <a:gd name="T50" fmla="*/ 0 w 941"/>
                <a:gd name="T51" fmla="*/ 0 h 1148"/>
                <a:gd name="T52" fmla="*/ 0 w 941"/>
                <a:gd name="T53" fmla="*/ 0 h 1148"/>
                <a:gd name="T54" fmla="*/ 0 w 941"/>
                <a:gd name="T55" fmla="*/ 0 h 1148"/>
                <a:gd name="T56" fmla="*/ 0 w 941"/>
                <a:gd name="T57" fmla="*/ 0 h 1148"/>
                <a:gd name="T58" fmla="*/ 0 w 941"/>
                <a:gd name="T59" fmla="*/ 0 h 1148"/>
                <a:gd name="T60" fmla="*/ 0 w 941"/>
                <a:gd name="T61" fmla="*/ 0 h 1148"/>
                <a:gd name="T62" fmla="*/ 0 w 941"/>
                <a:gd name="T63" fmla="*/ 0 h 1148"/>
                <a:gd name="T64" fmla="*/ 0 w 941"/>
                <a:gd name="T65" fmla="*/ 0 h 1148"/>
                <a:gd name="T66" fmla="*/ 0 w 941"/>
                <a:gd name="T67" fmla="*/ 0 h 1148"/>
                <a:gd name="T68" fmla="*/ 0 w 941"/>
                <a:gd name="T69" fmla="*/ 0 h 1148"/>
                <a:gd name="T70" fmla="*/ 0 w 941"/>
                <a:gd name="T71" fmla="*/ 0 h 1148"/>
                <a:gd name="T72" fmla="*/ 0 w 941"/>
                <a:gd name="T73" fmla="*/ 0 h 1148"/>
                <a:gd name="T74" fmla="*/ 0 w 941"/>
                <a:gd name="T75" fmla="*/ 0 h 1148"/>
                <a:gd name="T76" fmla="*/ 0 w 941"/>
                <a:gd name="T77" fmla="*/ 0 h 1148"/>
                <a:gd name="T78" fmla="*/ 0 w 941"/>
                <a:gd name="T79" fmla="*/ 0 h 1148"/>
                <a:gd name="T80" fmla="*/ 0 w 941"/>
                <a:gd name="T81" fmla="*/ 0 h 1148"/>
                <a:gd name="T82" fmla="*/ 0 w 941"/>
                <a:gd name="T83" fmla="*/ 0 h 1148"/>
                <a:gd name="T84" fmla="*/ 0 w 941"/>
                <a:gd name="T85" fmla="*/ 0 h 1148"/>
                <a:gd name="T86" fmla="*/ 0 w 941"/>
                <a:gd name="T87" fmla="*/ 0 h 1148"/>
                <a:gd name="T88" fmla="*/ 0 w 941"/>
                <a:gd name="T89" fmla="*/ 0 h 1148"/>
                <a:gd name="T90" fmla="*/ 0 w 941"/>
                <a:gd name="T91" fmla="*/ 0 h 1148"/>
                <a:gd name="T92" fmla="*/ 0 w 941"/>
                <a:gd name="T93" fmla="*/ 0 h 1148"/>
                <a:gd name="T94" fmla="*/ 0 w 941"/>
                <a:gd name="T95" fmla="*/ 0 h 1148"/>
                <a:gd name="T96" fmla="*/ 0 w 941"/>
                <a:gd name="T97" fmla="*/ 0 h 1148"/>
                <a:gd name="T98" fmla="*/ 0 w 941"/>
                <a:gd name="T99" fmla="*/ 0 h 1148"/>
                <a:gd name="T100" fmla="*/ 0 w 941"/>
                <a:gd name="T101" fmla="*/ 0 h 1148"/>
                <a:gd name="T102" fmla="*/ 0 w 941"/>
                <a:gd name="T103" fmla="*/ 0 h 1148"/>
                <a:gd name="T104" fmla="*/ 0 w 941"/>
                <a:gd name="T105" fmla="*/ 0 h 1148"/>
                <a:gd name="T106" fmla="*/ 0 w 941"/>
                <a:gd name="T107" fmla="*/ 0 h 1148"/>
                <a:gd name="T108" fmla="*/ 0 w 941"/>
                <a:gd name="T109" fmla="*/ 0 h 1148"/>
                <a:gd name="T110" fmla="*/ 0 w 941"/>
                <a:gd name="T111" fmla="*/ 0 h 1148"/>
                <a:gd name="T112" fmla="*/ 0 w 941"/>
                <a:gd name="T113" fmla="*/ 0 h 1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1"/>
                <a:gd name="T172" fmla="*/ 0 h 1148"/>
                <a:gd name="T173" fmla="*/ 941 w 941"/>
                <a:gd name="T174" fmla="*/ 1148 h 1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1" h="1148">
                  <a:moveTo>
                    <a:pt x="443" y="0"/>
                  </a:moveTo>
                  <a:lnTo>
                    <a:pt x="419" y="6"/>
                  </a:lnTo>
                  <a:lnTo>
                    <a:pt x="396" y="13"/>
                  </a:lnTo>
                  <a:lnTo>
                    <a:pt x="373" y="21"/>
                  </a:lnTo>
                  <a:lnTo>
                    <a:pt x="351" y="30"/>
                  </a:lnTo>
                  <a:lnTo>
                    <a:pt x="329" y="41"/>
                  </a:lnTo>
                  <a:lnTo>
                    <a:pt x="308" y="52"/>
                  </a:lnTo>
                  <a:lnTo>
                    <a:pt x="286" y="64"/>
                  </a:lnTo>
                  <a:lnTo>
                    <a:pt x="266" y="76"/>
                  </a:lnTo>
                  <a:lnTo>
                    <a:pt x="247" y="89"/>
                  </a:lnTo>
                  <a:lnTo>
                    <a:pt x="228" y="103"/>
                  </a:lnTo>
                  <a:lnTo>
                    <a:pt x="209" y="118"/>
                  </a:lnTo>
                  <a:lnTo>
                    <a:pt x="191" y="134"/>
                  </a:lnTo>
                  <a:lnTo>
                    <a:pt x="174" y="150"/>
                  </a:lnTo>
                  <a:lnTo>
                    <a:pt x="157" y="167"/>
                  </a:lnTo>
                  <a:lnTo>
                    <a:pt x="142" y="185"/>
                  </a:lnTo>
                  <a:lnTo>
                    <a:pt x="126" y="203"/>
                  </a:lnTo>
                  <a:lnTo>
                    <a:pt x="111" y="223"/>
                  </a:lnTo>
                  <a:lnTo>
                    <a:pt x="98" y="242"/>
                  </a:lnTo>
                  <a:lnTo>
                    <a:pt x="85" y="262"/>
                  </a:lnTo>
                  <a:lnTo>
                    <a:pt x="73" y="282"/>
                  </a:lnTo>
                  <a:lnTo>
                    <a:pt x="62" y="304"/>
                  </a:lnTo>
                  <a:lnTo>
                    <a:pt x="51" y="326"/>
                  </a:lnTo>
                  <a:lnTo>
                    <a:pt x="42" y="347"/>
                  </a:lnTo>
                  <a:lnTo>
                    <a:pt x="33" y="370"/>
                  </a:lnTo>
                  <a:lnTo>
                    <a:pt x="26" y="394"/>
                  </a:lnTo>
                  <a:lnTo>
                    <a:pt x="19" y="417"/>
                  </a:lnTo>
                  <a:lnTo>
                    <a:pt x="13" y="440"/>
                  </a:lnTo>
                  <a:lnTo>
                    <a:pt x="9" y="465"/>
                  </a:lnTo>
                  <a:lnTo>
                    <a:pt x="5" y="490"/>
                  </a:lnTo>
                  <a:lnTo>
                    <a:pt x="2" y="514"/>
                  </a:lnTo>
                  <a:lnTo>
                    <a:pt x="1" y="540"/>
                  </a:lnTo>
                  <a:lnTo>
                    <a:pt x="0" y="565"/>
                  </a:lnTo>
                  <a:lnTo>
                    <a:pt x="1" y="595"/>
                  </a:lnTo>
                  <a:lnTo>
                    <a:pt x="3" y="625"/>
                  </a:lnTo>
                  <a:lnTo>
                    <a:pt x="7" y="654"/>
                  </a:lnTo>
                  <a:lnTo>
                    <a:pt x="12" y="682"/>
                  </a:lnTo>
                  <a:lnTo>
                    <a:pt x="18" y="711"/>
                  </a:lnTo>
                  <a:lnTo>
                    <a:pt x="26" y="739"/>
                  </a:lnTo>
                  <a:lnTo>
                    <a:pt x="35" y="765"/>
                  </a:lnTo>
                  <a:lnTo>
                    <a:pt x="45" y="793"/>
                  </a:lnTo>
                  <a:lnTo>
                    <a:pt x="58" y="818"/>
                  </a:lnTo>
                  <a:lnTo>
                    <a:pt x="71" y="843"/>
                  </a:lnTo>
                  <a:lnTo>
                    <a:pt x="84" y="867"/>
                  </a:lnTo>
                  <a:lnTo>
                    <a:pt x="99" y="891"/>
                  </a:lnTo>
                  <a:lnTo>
                    <a:pt x="115" y="914"/>
                  </a:lnTo>
                  <a:lnTo>
                    <a:pt x="134" y="936"/>
                  </a:lnTo>
                  <a:lnTo>
                    <a:pt x="152" y="957"/>
                  </a:lnTo>
                  <a:lnTo>
                    <a:pt x="171" y="977"/>
                  </a:lnTo>
                  <a:lnTo>
                    <a:pt x="191" y="997"/>
                  </a:lnTo>
                  <a:lnTo>
                    <a:pt x="212" y="1015"/>
                  </a:lnTo>
                  <a:lnTo>
                    <a:pt x="234" y="1032"/>
                  </a:lnTo>
                  <a:lnTo>
                    <a:pt x="257" y="1049"/>
                  </a:lnTo>
                  <a:lnTo>
                    <a:pt x="280" y="1064"/>
                  </a:lnTo>
                  <a:lnTo>
                    <a:pt x="305" y="1078"/>
                  </a:lnTo>
                  <a:lnTo>
                    <a:pt x="330" y="1090"/>
                  </a:lnTo>
                  <a:lnTo>
                    <a:pt x="356" y="1102"/>
                  </a:lnTo>
                  <a:lnTo>
                    <a:pt x="383" y="1112"/>
                  </a:lnTo>
                  <a:lnTo>
                    <a:pt x="410" y="1122"/>
                  </a:lnTo>
                  <a:lnTo>
                    <a:pt x="437" y="1130"/>
                  </a:lnTo>
                  <a:lnTo>
                    <a:pt x="466" y="1136"/>
                  </a:lnTo>
                  <a:lnTo>
                    <a:pt x="494" y="1141"/>
                  </a:lnTo>
                  <a:lnTo>
                    <a:pt x="523" y="1145"/>
                  </a:lnTo>
                  <a:lnTo>
                    <a:pt x="553" y="1147"/>
                  </a:lnTo>
                  <a:lnTo>
                    <a:pt x="583" y="1148"/>
                  </a:lnTo>
                  <a:lnTo>
                    <a:pt x="604" y="1148"/>
                  </a:lnTo>
                  <a:lnTo>
                    <a:pt x="625" y="1147"/>
                  </a:lnTo>
                  <a:lnTo>
                    <a:pt x="646" y="1145"/>
                  </a:lnTo>
                  <a:lnTo>
                    <a:pt x="666" y="1142"/>
                  </a:lnTo>
                  <a:lnTo>
                    <a:pt x="686" y="1139"/>
                  </a:lnTo>
                  <a:lnTo>
                    <a:pt x="707" y="1135"/>
                  </a:lnTo>
                  <a:lnTo>
                    <a:pt x="726" y="1130"/>
                  </a:lnTo>
                  <a:lnTo>
                    <a:pt x="746" y="1125"/>
                  </a:lnTo>
                  <a:lnTo>
                    <a:pt x="765" y="1119"/>
                  </a:lnTo>
                  <a:lnTo>
                    <a:pt x="784" y="1112"/>
                  </a:lnTo>
                  <a:lnTo>
                    <a:pt x="803" y="1105"/>
                  </a:lnTo>
                  <a:lnTo>
                    <a:pt x="821" y="1097"/>
                  </a:lnTo>
                  <a:lnTo>
                    <a:pt x="839" y="1089"/>
                  </a:lnTo>
                  <a:lnTo>
                    <a:pt x="856" y="1080"/>
                  </a:lnTo>
                  <a:lnTo>
                    <a:pt x="874" y="1070"/>
                  </a:lnTo>
                  <a:lnTo>
                    <a:pt x="891" y="1060"/>
                  </a:lnTo>
                  <a:lnTo>
                    <a:pt x="892" y="1058"/>
                  </a:lnTo>
                  <a:lnTo>
                    <a:pt x="909" y="1028"/>
                  </a:lnTo>
                  <a:lnTo>
                    <a:pt x="924" y="998"/>
                  </a:lnTo>
                  <a:lnTo>
                    <a:pt x="938" y="967"/>
                  </a:lnTo>
                  <a:lnTo>
                    <a:pt x="941" y="958"/>
                  </a:lnTo>
                  <a:lnTo>
                    <a:pt x="923" y="974"/>
                  </a:lnTo>
                  <a:lnTo>
                    <a:pt x="905" y="989"/>
                  </a:lnTo>
                  <a:lnTo>
                    <a:pt x="886" y="1003"/>
                  </a:lnTo>
                  <a:lnTo>
                    <a:pt x="866" y="1016"/>
                  </a:lnTo>
                  <a:lnTo>
                    <a:pt x="844" y="1028"/>
                  </a:lnTo>
                  <a:lnTo>
                    <a:pt x="823" y="1040"/>
                  </a:lnTo>
                  <a:lnTo>
                    <a:pt x="801" y="1051"/>
                  </a:lnTo>
                  <a:lnTo>
                    <a:pt x="778" y="1060"/>
                  </a:lnTo>
                  <a:lnTo>
                    <a:pt x="756" y="1069"/>
                  </a:lnTo>
                  <a:lnTo>
                    <a:pt x="732" y="1076"/>
                  </a:lnTo>
                  <a:lnTo>
                    <a:pt x="709" y="1082"/>
                  </a:lnTo>
                  <a:lnTo>
                    <a:pt x="684" y="1087"/>
                  </a:lnTo>
                  <a:lnTo>
                    <a:pt x="659" y="1092"/>
                  </a:lnTo>
                  <a:lnTo>
                    <a:pt x="634" y="1095"/>
                  </a:lnTo>
                  <a:lnTo>
                    <a:pt x="608" y="1096"/>
                  </a:lnTo>
                  <a:lnTo>
                    <a:pt x="583" y="1097"/>
                  </a:lnTo>
                  <a:lnTo>
                    <a:pt x="556" y="1096"/>
                  </a:lnTo>
                  <a:lnTo>
                    <a:pt x="528" y="1094"/>
                  </a:lnTo>
                  <a:lnTo>
                    <a:pt x="502" y="1091"/>
                  </a:lnTo>
                  <a:lnTo>
                    <a:pt x="476" y="1086"/>
                  </a:lnTo>
                  <a:lnTo>
                    <a:pt x="449" y="1080"/>
                  </a:lnTo>
                  <a:lnTo>
                    <a:pt x="424" y="1073"/>
                  </a:lnTo>
                  <a:lnTo>
                    <a:pt x="400" y="1065"/>
                  </a:lnTo>
                  <a:lnTo>
                    <a:pt x="375" y="1056"/>
                  </a:lnTo>
                  <a:lnTo>
                    <a:pt x="352" y="1045"/>
                  </a:lnTo>
                  <a:lnTo>
                    <a:pt x="329" y="1033"/>
                  </a:lnTo>
                  <a:lnTo>
                    <a:pt x="307" y="1020"/>
                  </a:lnTo>
                  <a:lnTo>
                    <a:pt x="285" y="1006"/>
                  </a:lnTo>
                  <a:lnTo>
                    <a:pt x="264" y="992"/>
                  </a:lnTo>
                  <a:lnTo>
                    <a:pt x="244" y="976"/>
                  </a:lnTo>
                  <a:lnTo>
                    <a:pt x="225" y="959"/>
                  </a:lnTo>
                  <a:lnTo>
                    <a:pt x="206" y="941"/>
                  </a:lnTo>
                  <a:lnTo>
                    <a:pt x="189" y="923"/>
                  </a:lnTo>
                  <a:lnTo>
                    <a:pt x="172" y="904"/>
                  </a:lnTo>
                  <a:lnTo>
                    <a:pt x="157" y="884"/>
                  </a:lnTo>
                  <a:lnTo>
                    <a:pt x="142" y="862"/>
                  </a:lnTo>
                  <a:lnTo>
                    <a:pt x="127" y="841"/>
                  </a:lnTo>
                  <a:lnTo>
                    <a:pt x="115" y="819"/>
                  </a:lnTo>
                  <a:lnTo>
                    <a:pt x="103" y="796"/>
                  </a:lnTo>
                  <a:lnTo>
                    <a:pt x="93" y="772"/>
                  </a:lnTo>
                  <a:lnTo>
                    <a:pt x="83" y="748"/>
                  </a:lnTo>
                  <a:lnTo>
                    <a:pt x="75" y="724"/>
                  </a:lnTo>
                  <a:lnTo>
                    <a:pt x="68" y="698"/>
                  </a:lnTo>
                  <a:lnTo>
                    <a:pt x="62" y="672"/>
                  </a:lnTo>
                  <a:lnTo>
                    <a:pt x="57" y="647"/>
                  </a:lnTo>
                  <a:lnTo>
                    <a:pt x="54" y="619"/>
                  </a:lnTo>
                  <a:lnTo>
                    <a:pt x="51" y="593"/>
                  </a:lnTo>
                  <a:lnTo>
                    <a:pt x="50" y="565"/>
                  </a:lnTo>
                  <a:lnTo>
                    <a:pt x="51" y="539"/>
                  </a:lnTo>
                  <a:lnTo>
                    <a:pt x="54" y="512"/>
                  </a:lnTo>
                  <a:lnTo>
                    <a:pt x="57" y="487"/>
                  </a:lnTo>
                  <a:lnTo>
                    <a:pt x="61" y="462"/>
                  </a:lnTo>
                  <a:lnTo>
                    <a:pt x="67" y="436"/>
                  </a:lnTo>
                  <a:lnTo>
                    <a:pt x="73" y="412"/>
                  </a:lnTo>
                  <a:lnTo>
                    <a:pt x="81" y="388"/>
                  </a:lnTo>
                  <a:lnTo>
                    <a:pt x="90" y="364"/>
                  </a:lnTo>
                  <a:lnTo>
                    <a:pt x="100" y="341"/>
                  </a:lnTo>
                  <a:lnTo>
                    <a:pt x="111" y="319"/>
                  </a:lnTo>
                  <a:lnTo>
                    <a:pt x="123" y="297"/>
                  </a:lnTo>
                  <a:lnTo>
                    <a:pt x="137" y="275"/>
                  </a:lnTo>
                  <a:lnTo>
                    <a:pt x="151" y="255"/>
                  </a:lnTo>
                  <a:lnTo>
                    <a:pt x="166" y="235"/>
                  </a:lnTo>
                  <a:lnTo>
                    <a:pt x="181" y="217"/>
                  </a:lnTo>
                  <a:lnTo>
                    <a:pt x="198" y="198"/>
                  </a:lnTo>
                  <a:lnTo>
                    <a:pt x="216" y="180"/>
                  </a:lnTo>
                  <a:lnTo>
                    <a:pt x="234" y="164"/>
                  </a:lnTo>
                  <a:lnTo>
                    <a:pt x="253" y="148"/>
                  </a:lnTo>
                  <a:lnTo>
                    <a:pt x="272" y="133"/>
                  </a:lnTo>
                  <a:lnTo>
                    <a:pt x="293" y="119"/>
                  </a:lnTo>
                  <a:lnTo>
                    <a:pt x="315" y="106"/>
                  </a:lnTo>
                  <a:lnTo>
                    <a:pt x="336" y="94"/>
                  </a:lnTo>
                  <a:lnTo>
                    <a:pt x="358" y="83"/>
                  </a:lnTo>
                  <a:lnTo>
                    <a:pt x="382" y="73"/>
                  </a:lnTo>
                  <a:lnTo>
                    <a:pt x="405" y="64"/>
                  </a:lnTo>
                  <a:lnTo>
                    <a:pt x="429" y="56"/>
                  </a:lnTo>
                  <a:lnTo>
                    <a:pt x="453" y="50"/>
                  </a:lnTo>
                  <a:lnTo>
                    <a:pt x="479" y="44"/>
                  </a:lnTo>
                  <a:lnTo>
                    <a:pt x="504" y="39"/>
                  </a:lnTo>
                  <a:lnTo>
                    <a:pt x="530" y="36"/>
                  </a:lnTo>
                  <a:lnTo>
                    <a:pt x="557" y="34"/>
                  </a:lnTo>
                  <a:lnTo>
                    <a:pt x="545" y="29"/>
                  </a:lnTo>
                  <a:lnTo>
                    <a:pt x="513" y="17"/>
                  </a:lnTo>
                  <a:lnTo>
                    <a:pt x="481" y="8"/>
                  </a:lnTo>
                  <a:lnTo>
                    <a:pt x="447" y="0"/>
                  </a:lnTo>
                  <a:lnTo>
                    <a:pt x="443" y="0"/>
                  </a:lnTo>
                  <a:close/>
                </a:path>
              </a:pathLst>
            </a:custGeom>
            <a:solidFill>
              <a:srgbClr val="9E447A"/>
            </a:solidFill>
            <a:ln w="9525">
              <a:noFill/>
              <a:round/>
              <a:headEnd/>
              <a:tailEnd/>
            </a:ln>
          </p:spPr>
          <p:txBody>
            <a:bodyPr anchor="ctr"/>
            <a:lstStyle/>
            <a:p>
              <a:pPr algn="ctr" eaLnBrk="1" hangingPunct="1"/>
              <a:endParaRPr lang="pt-BR" sz="1400" u="none">
                <a:solidFill>
                  <a:srgbClr val="000000"/>
                </a:solidFill>
              </a:endParaRPr>
            </a:p>
          </p:txBody>
        </p:sp>
        <p:sp>
          <p:nvSpPr>
            <p:cNvPr id="461846" name="Freeform 1333"/>
            <p:cNvSpPr>
              <a:spLocks/>
            </p:cNvSpPr>
            <p:nvPr/>
          </p:nvSpPr>
          <p:spPr bwMode="auto">
            <a:xfrm>
              <a:off x="4396" y="3022"/>
              <a:ext cx="313" cy="369"/>
            </a:xfrm>
            <a:custGeom>
              <a:avLst/>
              <a:gdLst>
                <a:gd name="T0" fmla="*/ 0 w 937"/>
                <a:gd name="T1" fmla="*/ 0 h 1109"/>
                <a:gd name="T2" fmla="*/ 0 w 937"/>
                <a:gd name="T3" fmla="*/ 0 h 1109"/>
                <a:gd name="T4" fmla="*/ 0 w 937"/>
                <a:gd name="T5" fmla="*/ 0 h 1109"/>
                <a:gd name="T6" fmla="*/ 0 w 937"/>
                <a:gd name="T7" fmla="*/ 0 h 1109"/>
                <a:gd name="T8" fmla="*/ 0 w 937"/>
                <a:gd name="T9" fmla="*/ 0 h 1109"/>
                <a:gd name="T10" fmla="*/ 0 w 937"/>
                <a:gd name="T11" fmla="*/ 0 h 1109"/>
                <a:gd name="T12" fmla="*/ 0 w 937"/>
                <a:gd name="T13" fmla="*/ 0 h 1109"/>
                <a:gd name="T14" fmla="*/ 0 w 937"/>
                <a:gd name="T15" fmla="*/ 0 h 1109"/>
                <a:gd name="T16" fmla="*/ 0 w 937"/>
                <a:gd name="T17" fmla="*/ 0 h 1109"/>
                <a:gd name="T18" fmla="*/ 0 w 937"/>
                <a:gd name="T19" fmla="*/ 0 h 1109"/>
                <a:gd name="T20" fmla="*/ 0 w 937"/>
                <a:gd name="T21" fmla="*/ 0 h 1109"/>
                <a:gd name="T22" fmla="*/ 0 w 937"/>
                <a:gd name="T23" fmla="*/ 0 h 1109"/>
                <a:gd name="T24" fmla="*/ 0 w 937"/>
                <a:gd name="T25" fmla="*/ 0 h 1109"/>
                <a:gd name="T26" fmla="*/ 0 w 937"/>
                <a:gd name="T27" fmla="*/ 0 h 1109"/>
                <a:gd name="T28" fmla="*/ 0 w 937"/>
                <a:gd name="T29" fmla="*/ 0 h 1109"/>
                <a:gd name="T30" fmla="*/ 0 w 937"/>
                <a:gd name="T31" fmla="*/ 0 h 1109"/>
                <a:gd name="T32" fmla="*/ 0 w 937"/>
                <a:gd name="T33" fmla="*/ 0 h 1109"/>
                <a:gd name="T34" fmla="*/ 0 w 937"/>
                <a:gd name="T35" fmla="*/ 0 h 1109"/>
                <a:gd name="T36" fmla="*/ 0 w 937"/>
                <a:gd name="T37" fmla="*/ 0 h 1109"/>
                <a:gd name="T38" fmla="*/ 0 w 937"/>
                <a:gd name="T39" fmla="*/ 0 h 1109"/>
                <a:gd name="T40" fmla="*/ 0 w 937"/>
                <a:gd name="T41" fmla="*/ 0 h 1109"/>
                <a:gd name="T42" fmla="*/ 0 w 937"/>
                <a:gd name="T43" fmla="*/ 0 h 1109"/>
                <a:gd name="T44" fmla="*/ 0 w 937"/>
                <a:gd name="T45" fmla="*/ 0 h 1109"/>
                <a:gd name="T46" fmla="*/ 0 w 937"/>
                <a:gd name="T47" fmla="*/ 0 h 1109"/>
                <a:gd name="T48" fmla="*/ 0 w 937"/>
                <a:gd name="T49" fmla="*/ 0 h 1109"/>
                <a:gd name="T50" fmla="*/ 0 w 937"/>
                <a:gd name="T51" fmla="*/ 0 h 1109"/>
                <a:gd name="T52" fmla="*/ 0 w 937"/>
                <a:gd name="T53" fmla="*/ 0 h 1109"/>
                <a:gd name="T54" fmla="*/ 0 w 937"/>
                <a:gd name="T55" fmla="*/ 0 h 1109"/>
                <a:gd name="T56" fmla="*/ 0 w 937"/>
                <a:gd name="T57" fmla="*/ 0 h 1109"/>
                <a:gd name="T58" fmla="*/ 0 w 937"/>
                <a:gd name="T59" fmla="*/ 0 h 1109"/>
                <a:gd name="T60" fmla="*/ 0 w 937"/>
                <a:gd name="T61" fmla="*/ 0 h 1109"/>
                <a:gd name="T62" fmla="*/ 0 w 937"/>
                <a:gd name="T63" fmla="*/ 0 h 1109"/>
                <a:gd name="T64" fmla="*/ 0 w 937"/>
                <a:gd name="T65" fmla="*/ 0 h 1109"/>
                <a:gd name="T66" fmla="*/ 0 w 937"/>
                <a:gd name="T67" fmla="*/ 0 h 1109"/>
                <a:gd name="T68" fmla="*/ 0 w 937"/>
                <a:gd name="T69" fmla="*/ 0 h 1109"/>
                <a:gd name="T70" fmla="*/ 0 w 937"/>
                <a:gd name="T71" fmla="*/ 0 h 1109"/>
                <a:gd name="T72" fmla="*/ 0 w 937"/>
                <a:gd name="T73" fmla="*/ 0 h 1109"/>
                <a:gd name="T74" fmla="*/ 0 w 937"/>
                <a:gd name="T75" fmla="*/ 0 h 1109"/>
                <a:gd name="T76" fmla="*/ 0 w 937"/>
                <a:gd name="T77" fmla="*/ 0 h 1109"/>
                <a:gd name="T78" fmla="*/ 0 w 937"/>
                <a:gd name="T79" fmla="*/ 0 h 1109"/>
                <a:gd name="T80" fmla="*/ 0 w 937"/>
                <a:gd name="T81" fmla="*/ 0 h 1109"/>
                <a:gd name="T82" fmla="*/ 0 w 937"/>
                <a:gd name="T83" fmla="*/ 0 h 1109"/>
                <a:gd name="T84" fmla="*/ 0 w 937"/>
                <a:gd name="T85" fmla="*/ 0 h 1109"/>
                <a:gd name="T86" fmla="*/ 0 w 937"/>
                <a:gd name="T87" fmla="*/ 0 h 1109"/>
                <a:gd name="T88" fmla="*/ 0 w 937"/>
                <a:gd name="T89" fmla="*/ 0 h 1109"/>
                <a:gd name="T90" fmla="*/ 0 w 937"/>
                <a:gd name="T91" fmla="*/ 0 h 1109"/>
                <a:gd name="T92" fmla="*/ 0 w 937"/>
                <a:gd name="T93" fmla="*/ 0 h 1109"/>
                <a:gd name="T94" fmla="*/ 0 w 937"/>
                <a:gd name="T95" fmla="*/ 0 h 1109"/>
                <a:gd name="T96" fmla="*/ 0 w 937"/>
                <a:gd name="T97" fmla="*/ 0 h 1109"/>
                <a:gd name="T98" fmla="*/ 0 w 937"/>
                <a:gd name="T99" fmla="*/ 0 h 1109"/>
                <a:gd name="T100" fmla="*/ 0 w 937"/>
                <a:gd name="T101" fmla="*/ 0 h 1109"/>
                <a:gd name="T102" fmla="*/ 0 w 937"/>
                <a:gd name="T103" fmla="*/ 0 h 1109"/>
                <a:gd name="T104" fmla="*/ 0 w 937"/>
                <a:gd name="T105" fmla="*/ 0 h 1109"/>
                <a:gd name="T106" fmla="*/ 0 w 937"/>
                <a:gd name="T107" fmla="*/ 0 h 1109"/>
                <a:gd name="T108" fmla="*/ 0 w 937"/>
                <a:gd name="T109" fmla="*/ 0 h 1109"/>
                <a:gd name="T110" fmla="*/ 0 w 937"/>
                <a:gd name="T111" fmla="*/ 0 h 1109"/>
                <a:gd name="T112" fmla="*/ 0 w 937"/>
                <a:gd name="T113" fmla="*/ 0 h 11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7"/>
                <a:gd name="T172" fmla="*/ 0 h 1109"/>
                <a:gd name="T173" fmla="*/ 937 w 937"/>
                <a:gd name="T174" fmla="*/ 1109 h 11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7" h="1109">
                  <a:moveTo>
                    <a:pt x="477" y="0"/>
                  </a:moveTo>
                  <a:lnTo>
                    <a:pt x="452" y="4"/>
                  </a:lnTo>
                  <a:lnTo>
                    <a:pt x="427" y="9"/>
                  </a:lnTo>
                  <a:lnTo>
                    <a:pt x="403" y="16"/>
                  </a:lnTo>
                  <a:lnTo>
                    <a:pt x="379" y="23"/>
                  </a:lnTo>
                  <a:lnTo>
                    <a:pt x="356" y="32"/>
                  </a:lnTo>
                  <a:lnTo>
                    <a:pt x="333" y="42"/>
                  </a:lnTo>
                  <a:lnTo>
                    <a:pt x="311" y="52"/>
                  </a:lnTo>
                  <a:lnTo>
                    <a:pt x="289" y="63"/>
                  </a:lnTo>
                  <a:lnTo>
                    <a:pt x="267" y="75"/>
                  </a:lnTo>
                  <a:lnTo>
                    <a:pt x="247" y="88"/>
                  </a:lnTo>
                  <a:lnTo>
                    <a:pt x="227" y="102"/>
                  </a:lnTo>
                  <a:lnTo>
                    <a:pt x="208" y="118"/>
                  </a:lnTo>
                  <a:lnTo>
                    <a:pt x="190" y="134"/>
                  </a:lnTo>
                  <a:lnTo>
                    <a:pt x="171" y="150"/>
                  </a:lnTo>
                  <a:lnTo>
                    <a:pt x="154" y="167"/>
                  </a:lnTo>
                  <a:lnTo>
                    <a:pt x="138" y="185"/>
                  </a:lnTo>
                  <a:lnTo>
                    <a:pt x="122" y="204"/>
                  </a:lnTo>
                  <a:lnTo>
                    <a:pt x="107" y="223"/>
                  </a:lnTo>
                  <a:lnTo>
                    <a:pt x="93" y="243"/>
                  </a:lnTo>
                  <a:lnTo>
                    <a:pt x="80" y="264"/>
                  </a:lnTo>
                  <a:lnTo>
                    <a:pt x="68" y="286"/>
                  </a:lnTo>
                  <a:lnTo>
                    <a:pt x="57" y="307"/>
                  </a:lnTo>
                  <a:lnTo>
                    <a:pt x="47" y="329"/>
                  </a:lnTo>
                  <a:lnTo>
                    <a:pt x="37" y="352"/>
                  </a:lnTo>
                  <a:lnTo>
                    <a:pt x="29" y="376"/>
                  </a:lnTo>
                  <a:lnTo>
                    <a:pt x="21" y="400"/>
                  </a:lnTo>
                  <a:lnTo>
                    <a:pt x="15" y="424"/>
                  </a:lnTo>
                  <a:lnTo>
                    <a:pt x="9" y="449"/>
                  </a:lnTo>
                  <a:lnTo>
                    <a:pt x="5" y="474"/>
                  </a:lnTo>
                  <a:lnTo>
                    <a:pt x="3" y="499"/>
                  </a:lnTo>
                  <a:lnTo>
                    <a:pt x="1" y="526"/>
                  </a:lnTo>
                  <a:lnTo>
                    <a:pt x="0" y="551"/>
                  </a:lnTo>
                  <a:lnTo>
                    <a:pt x="1" y="580"/>
                  </a:lnTo>
                  <a:lnTo>
                    <a:pt x="3" y="609"/>
                  </a:lnTo>
                  <a:lnTo>
                    <a:pt x="7" y="636"/>
                  </a:lnTo>
                  <a:lnTo>
                    <a:pt x="11" y="663"/>
                  </a:lnTo>
                  <a:lnTo>
                    <a:pt x="18" y="691"/>
                  </a:lnTo>
                  <a:lnTo>
                    <a:pt x="25" y="717"/>
                  </a:lnTo>
                  <a:lnTo>
                    <a:pt x="35" y="743"/>
                  </a:lnTo>
                  <a:lnTo>
                    <a:pt x="44" y="768"/>
                  </a:lnTo>
                  <a:lnTo>
                    <a:pt x="55" y="793"/>
                  </a:lnTo>
                  <a:lnTo>
                    <a:pt x="68" y="817"/>
                  </a:lnTo>
                  <a:lnTo>
                    <a:pt x="81" y="840"/>
                  </a:lnTo>
                  <a:lnTo>
                    <a:pt x="95" y="863"/>
                  </a:lnTo>
                  <a:lnTo>
                    <a:pt x="112" y="885"/>
                  </a:lnTo>
                  <a:lnTo>
                    <a:pt x="128" y="906"/>
                  </a:lnTo>
                  <a:lnTo>
                    <a:pt x="145" y="926"/>
                  </a:lnTo>
                  <a:lnTo>
                    <a:pt x="163" y="946"/>
                  </a:lnTo>
                  <a:lnTo>
                    <a:pt x="183" y="964"/>
                  </a:lnTo>
                  <a:lnTo>
                    <a:pt x="204" y="981"/>
                  </a:lnTo>
                  <a:lnTo>
                    <a:pt x="224" y="998"/>
                  </a:lnTo>
                  <a:lnTo>
                    <a:pt x="246" y="1013"/>
                  </a:lnTo>
                  <a:lnTo>
                    <a:pt x="268" y="1028"/>
                  </a:lnTo>
                  <a:lnTo>
                    <a:pt x="292" y="1042"/>
                  </a:lnTo>
                  <a:lnTo>
                    <a:pt x="316" y="1054"/>
                  </a:lnTo>
                  <a:lnTo>
                    <a:pt x="340" y="1065"/>
                  </a:lnTo>
                  <a:lnTo>
                    <a:pt x="366" y="1075"/>
                  </a:lnTo>
                  <a:lnTo>
                    <a:pt x="392" y="1083"/>
                  </a:lnTo>
                  <a:lnTo>
                    <a:pt x="418" y="1091"/>
                  </a:lnTo>
                  <a:lnTo>
                    <a:pt x="446" y="1097"/>
                  </a:lnTo>
                  <a:lnTo>
                    <a:pt x="473" y="1102"/>
                  </a:lnTo>
                  <a:lnTo>
                    <a:pt x="500" y="1106"/>
                  </a:lnTo>
                  <a:lnTo>
                    <a:pt x="529" y="1108"/>
                  </a:lnTo>
                  <a:lnTo>
                    <a:pt x="558" y="1109"/>
                  </a:lnTo>
                  <a:lnTo>
                    <a:pt x="581" y="1109"/>
                  </a:lnTo>
                  <a:lnTo>
                    <a:pt x="605" y="1107"/>
                  </a:lnTo>
                  <a:lnTo>
                    <a:pt x="628" y="1105"/>
                  </a:lnTo>
                  <a:lnTo>
                    <a:pt x="650" y="1100"/>
                  </a:lnTo>
                  <a:lnTo>
                    <a:pt x="672" y="1096"/>
                  </a:lnTo>
                  <a:lnTo>
                    <a:pt x="695" y="1091"/>
                  </a:lnTo>
                  <a:lnTo>
                    <a:pt x="716" y="1085"/>
                  </a:lnTo>
                  <a:lnTo>
                    <a:pt x="737" y="1079"/>
                  </a:lnTo>
                  <a:lnTo>
                    <a:pt x="759" y="1071"/>
                  </a:lnTo>
                  <a:lnTo>
                    <a:pt x="779" y="1063"/>
                  </a:lnTo>
                  <a:lnTo>
                    <a:pt x="799" y="1054"/>
                  </a:lnTo>
                  <a:lnTo>
                    <a:pt x="819" y="1044"/>
                  </a:lnTo>
                  <a:lnTo>
                    <a:pt x="839" y="1033"/>
                  </a:lnTo>
                  <a:lnTo>
                    <a:pt x="857" y="1022"/>
                  </a:lnTo>
                  <a:lnTo>
                    <a:pt x="875" y="1009"/>
                  </a:lnTo>
                  <a:lnTo>
                    <a:pt x="893" y="996"/>
                  </a:lnTo>
                  <a:lnTo>
                    <a:pt x="899" y="984"/>
                  </a:lnTo>
                  <a:lnTo>
                    <a:pt x="913" y="953"/>
                  </a:lnTo>
                  <a:lnTo>
                    <a:pt x="926" y="921"/>
                  </a:lnTo>
                  <a:lnTo>
                    <a:pt x="936" y="889"/>
                  </a:lnTo>
                  <a:lnTo>
                    <a:pt x="937" y="888"/>
                  </a:lnTo>
                  <a:lnTo>
                    <a:pt x="919" y="907"/>
                  </a:lnTo>
                  <a:lnTo>
                    <a:pt x="900" y="925"/>
                  </a:lnTo>
                  <a:lnTo>
                    <a:pt x="880" y="943"/>
                  </a:lnTo>
                  <a:lnTo>
                    <a:pt x="860" y="959"/>
                  </a:lnTo>
                  <a:lnTo>
                    <a:pt x="838" y="974"/>
                  </a:lnTo>
                  <a:lnTo>
                    <a:pt x="815" y="987"/>
                  </a:lnTo>
                  <a:lnTo>
                    <a:pt x="793" y="1000"/>
                  </a:lnTo>
                  <a:lnTo>
                    <a:pt x="769" y="1012"/>
                  </a:lnTo>
                  <a:lnTo>
                    <a:pt x="744" y="1023"/>
                  </a:lnTo>
                  <a:lnTo>
                    <a:pt x="719" y="1032"/>
                  </a:lnTo>
                  <a:lnTo>
                    <a:pt x="694" y="1040"/>
                  </a:lnTo>
                  <a:lnTo>
                    <a:pt x="667" y="1046"/>
                  </a:lnTo>
                  <a:lnTo>
                    <a:pt x="641" y="1051"/>
                  </a:lnTo>
                  <a:lnTo>
                    <a:pt x="614" y="1055"/>
                  </a:lnTo>
                  <a:lnTo>
                    <a:pt x="585" y="1057"/>
                  </a:lnTo>
                  <a:lnTo>
                    <a:pt x="558" y="1058"/>
                  </a:lnTo>
                  <a:lnTo>
                    <a:pt x="532" y="1057"/>
                  </a:lnTo>
                  <a:lnTo>
                    <a:pt x="506" y="1055"/>
                  </a:lnTo>
                  <a:lnTo>
                    <a:pt x="480" y="1052"/>
                  </a:lnTo>
                  <a:lnTo>
                    <a:pt x="456" y="1048"/>
                  </a:lnTo>
                  <a:lnTo>
                    <a:pt x="431" y="1042"/>
                  </a:lnTo>
                  <a:lnTo>
                    <a:pt x="407" y="1035"/>
                  </a:lnTo>
                  <a:lnTo>
                    <a:pt x="384" y="1028"/>
                  </a:lnTo>
                  <a:lnTo>
                    <a:pt x="361" y="1018"/>
                  </a:lnTo>
                  <a:lnTo>
                    <a:pt x="338" y="1008"/>
                  </a:lnTo>
                  <a:lnTo>
                    <a:pt x="316" y="997"/>
                  </a:lnTo>
                  <a:lnTo>
                    <a:pt x="295" y="985"/>
                  </a:lnTo>
                  <a:lnTo>
                    <a:pt x="275" y="971"/>
                  </a:lnTo>
                  <a:lnTo>
                    <a:pt x="254" y="958"/>
                  </a:lnTo>
                  <a:lnTo>
                    <a:pt x="235" y="943"/>
                  </a:lnTo>
                  <a:lnTo>
                    <a:pt x="217" y="926"/>
                  </a:lnTo>
                  <a:lnTo>
                    <a:pt x="200" y="909"/>
                  </a:lnTo>
                  <a:lnTo>
                    <a:pt x="182" y="892"/>
                  </a:lnTo>
                  <a:lnTo>
                    <a:pt x="167" y="874"/>
                  </a:lnTo>
                  <a:lnTo>
                    <a:pt x="152" y="855"/>
                  </a:lnTo>
                  <a:lnTo>
                    <a:pt x="138" y="834"/>
                  </a:lnTo>
                  <a:lnTo>
                    <a:pt x="125" y="814"/>
                  </a:lnTo>
                  <a:lnTo>
                    <a:pt x="113" y="793"/>
                  </a:lnTo>
                  <a:lnTo>
                    <a:pt x="101" y="770"/>
                  </a:lnTo>
                  <a:lnTo>
                    <a:pt x="91" y="748"/>
                  </a:lnTo>
                  <a:lnTo>
                    <a:pt x="82" y="726"/>
                  </a:lnTo>
                  <a:lnTo>
                    <a:pt x="74" y="702"/>
                  </a:lnTo>
                  <a:lnTo>
                    <a:pt x="67" y="678"/>
                  </a:lnTo>
                  <a:lnTo>
                    <a:pt x="61" y="653"/>
                  </a:lnTo>
                  <a:lnTo>
                    <a:pt x="57" y="629"/>
                  </a:lnTo>
                  <a:lnTo>
                    <a:pt x="54" y="603"/>
                  </a:lnTo>
                  <a:lnTo>
                    <a:pt x="52" y="577"/>
                  </a:lnTo>
                  <a:lnTo>
                    <a:pt x="51" y="551"/>
                  </a:lnTo>
                  <a:lnTo>
                    <a:pt x="52" y="526"/>
                  </a:lnTo>
                  <a:lnTo>
                    <a:pt x="54" y="499"/>
                  </a:lnTo>
                  <a:lnTo>
                    <a:pt x="57" y="474"/>
                  </a:lnTo>
                  <a:lnTo>
                    <a:pt x="61" y="450"/>
                  </a:lnTo>
                  <a:lnTo>
                    <a:pt x="67" y="424"/>
                  </a:lnTo>
                  <a:lnTo>
                    <a:pt x="74" y="401"/>
                  </a:lnTo>
                  <a:lnTo>
                    <a:pt x="82" y="377"/>
                  </a:lnTo>
                  <a:lnTo>
                    <a:pt x="91" y="354"/>
                  </a:lnTo>
                  <a:lnTo>
                    <a:pt x="101" y="332"/>
                  </a:lnTo>
                  <a:lnTo>
                    <a:pt x="113" y="310"/>
                  </a:lnTo>
                  <a:lnTo>
                    <a:pt x="125" y="289"/>
                  </a:lnTo>
                  <a:lnTo>
                    <a:pt x="138" y="268"/>
                  </a:lnTo>
                  <a:lnTo>
                    <a:pt x="152" y="248"/>
                  </a:lnTo>
                  <a:lnTo>
                    <a:pt x="167" y="229"/>
                  </a:lnTo>
                  <a:lnTo>
                    <a:pt x="182" y="211"/>
                  </a:lnTo>
                  <a:lnTo>
                    <a:pt x="200" y="194"/>
                  </a:lnTo>
                  <a:lnTo>
                    <a:pt x="217" y="176"/>
                  </a:lnTo>
                  <a:lnTo>
                    <a:pt x="235" y="160"/>
                  </a:lnTo>
                  <a:lnTo>
                    <a:pt x="254" y="145"/>
                  </a:lnTo>
                  <a:lnTo>
                    <a:pt x="275" y="131"/>
                  </a:lnTo>
                  <a:lnTo>
                    <a:pt x="295" y="118"/>
                  </a:lnTo>
                  <a:lnTo>
                    <a:pt x="316" y="105"/>
                  </a:lnTo>
                  <a:lnTo>
                    <a:pt x="338" y="94"/>
                  </a:lnTo>
                  <a:lnTo>
                    <a:pt x="361" y="84"/>
                  </a:lnTo>
                  <a:lnTo>
                    <a:pt x="384" y="75"/>
                  </a:lnTo>
                  <a:lnTo>
                    <a:pt x="407" y="68"/>
                  </a:lnTo>
                  <a:lnTo>
                    <a:pt x="431" y="61"/>
                  </a:lnTo>
                  <a:lnTo>
                    <a:pt x="456" y="55"/>
                  </a:lnTo>
                  <a:lnTo>
                    <a:pt x="480" y="51"/>
                  </a:lnTo>
                  <a:lnTo>
                    <a:pt x="506" y="48"/>
                  </a:lnTo>
                  <a:lnTo>
                    <a:pt x="532" y="46"/>
                  </a:lnTo>
                  <a:lnTo>
                    <a:pt x="558" y="45"/>
                  </a:lnTo>
                  <a:lnTo>
                    <a:pt x="572" y="45"/>
                  </a:lnTo>
                  <a:lnTo>
                    <a:pt x="587" y="46"/>
                  </a:lnTo>
                  <a:lnTo>
                    <a:pt x="579" y="42"/>
                  </a:lnTo>
                  <a:lnTo>
                    <a:pt x="551" y="28"/>
                  </a:lnTo>
                  <a:lnTo>
                    <a:pt x="520" y="15"/>
                  </a:lnTo>
                  <a:lnTo>
                    <a:pt x="488" y="3"/>
                  </a:lnTo>
                  <a:lnTo>
                    <a:pt x="477" y="0"/>
                  </a:lnTo>
                  <a:close/>
                </a:path>
              </a:pathLst>
            </a:custGeom>
            <a:solidFill>
              <a:srgbClr val="A0437A"/>
            </a:solidFill>
            <a:ln w="9525">
              <a:noFill/>
              <a:round/>
              <a:headEnd/>
              <a:tailEnd/>
            </a:ln>
          </p:spPr>
          <p:txBody>
            <a:bodyPr anchor="ctr"/>
            <a:lstStyle/>
            <a:p>
              <a:pPr algn="ctr" eaLnBrk="1" hangingPunct="1"/>
              <a:endParaRPr lang="pt-BR" sz="1400" u="none">
                <a:solidFill>
                  <a:srgbClr val="000000"/>
                </a:solidFill>
              </a:endParaRPr>
            </a:p>
          </p:txBody>
        </p:sp>
        <p:sp>
          <p:nvSpPr>
            <p:cNvPr id="461847" name="Freeform 1334"/>
            <p:cNvSpPr>
              <a:spLocks/>
            </p:cNvSpPr>
            <p:nvPr/>
          </p:nvSpPr>
          <p:spPr bwMode="auto">
            <a:xfrm>
              <a:off x="4405" y="3028"/>
              <a:ext cx="308" cy="355"/>
            </a:xfrm>
            <a:custGeom>
              <a:avLst/>
              <a:gdLst>
                <a:gd name="T0" fmla="*/ 0 w 926"/>
                <a:gd name="T1" fmla="*/ 0 h 1063"/>
                <a:gd name="T2" fmla="*/ 0 w 926"/>
                <a:gd name="T3" fmla="*/ 0 h 1063"/>
                <a:gd name="T4" fmla="*/ 0 w 926"/>
                <a:gd name="T5" fmla="*/ 0 h 1063"/>
                <a:gd name="T6" fmla="*/ 0 w 926"/>
                <a:gd name="T7" fmla="*/ 0 h 1063"/>
                <a:gd name="T8" fmla="*/ 0 w 926"/>
                <a:gd name="T9" fmla="*/ 0 h 1063"/>
                <a:gd name="T10" fmla="*/ 0 w 926"/>
                <a:gd name="T11" fmla="*/ 0 h 1063"/>
                <a:gd name="T12" fmla="*/ 0 w 926"/>
                <a:gd name="T13" fmla="*/ 0 h 1063"/>
                <a:gd name="T14" fmla="*/ 0 w 926"/>
                <a:gd name="T15" fmla="*/ 0 h 1063"/>
                <a:gd name="T16" fmla="*/ 0 w 926"/>
                <a:gd name="T17" fmla="*/ 0 h 1063"/>
                <a:gd name="T18" fmla="*/ 0 w 926"/>
                <a:gd name="T19" fmla="*/ 0 h 1063"/>
                <a:gd name="T20" fmla="*/ 0 w 926"/>
                <a:gd name="T21" fmla="*/ 0 h 1063"/>
                <a:gd name="T22" fmla="*/ 0 w 926"/>
                <a:gd name="T23" fmla="*/ 0 h 1063"/>
                <a:gd name="T24" fmla="*/ 0 w 926"/>
                <a:gd name="T25" fmla="*/ 0 h 1063"/>
                <a:gd name="T26" fmla="*/ 0 w 926"/>
                <a:gd name="T27" fmla="*/ 0 h 1063"/>
                <a:gd name="T28" fmla="*/ 0 w 926"/>
                <a:gd name="T29" fmla="*/ 0 h 1063"/>
                <a:gd name="T30" fmla="*/ 0 w 926"/>
                <a:gd name="T31" fmla="*/ 0 h 1063"/>
                <a:gd name="T32" fmla="*/ 0 w 926"/>
                <a:gd name="T33" fmla="*/ 0 h 1063"/>
                <a:gd name="T34" fmla="*/ 0 w 926"/>
                <a:gd name="T35" fmla="*/ 0 h 1063"/>
                <a:gd name="T36" fmla="*/ 0 w 926"/>
                <a:gd name="T37" fmla="*/ 0 h 1063"/>
                <a:gd name="T38" fmla="*/ 0 w 926"/>
                <a:gd name="T39" fmla="*/ 0 h 1063"/>
                <a:gd name="T40" fmla="*/ 0 w 926"/>
                <a:gd name="T41" fmla="*/ 0 h 1063"/>
                <a:gd name="T42" fmla="*/ 0 w 926"/>
                <a:gd name="T43" fmla="*/ 0 h 1063"/>
                <a:gd name="T44" fmla="*/ 0 w 926"/>
                <a:gd name="T45" fmla="*/ 0 h 1063"/>
                <a:gd name="T46" fmla="*/ 0 w 926"/>
                <a:gd name="T47" fmla="*/ 0 h 1063"/>
                <a:gd name="T48" fmla="*/ 0 w 926"/>
                <a:gd name="T49" fmla="*/ 0 h 1063"/>
                <a:gd name="T50" fmla="*/ 0 w 926"/>
                <a:gd name="T51" fmla="*/ 0 h 1063"/>
                <a:gd name="T52" fmla="*/ 0 w 926"/>
                <a:gd name="T53" fmla="*/ 0 h 1063"/>
                <a:gd name="T54" fmla="*/ 0 w 926"/>
                <a:gd name="T55" fmla="*/ 0 h 1063"/>
                <a:gd name="T56" fmla="*/ 0 w 926"/>
                <a:gd name="T57" fmla="*/ 0 h 1063"/>
                <a:gd name="T58" fmla="*/ 0 w 926"/>
                <a:gd name="T59" fmla="*/ 0 h 1063"/>
                <a:gd name="T60" fmla="*/ 0 w 926"/>
                <a:gd name="T61" fmla="*/ 0 h 1063"/>
                <a:gd name="T62" fmla="*/ 0 w 926"/>
                <a:gd name="T63" fmla="*/ 0 h 1063"/>
                <a:gd name="T64" fmla="*/ 0 w 926"/>
                <a:gd name="T65" fmla="*/ 0 h 1063"/>
                <a:gd name="T66" fmla="*/ 0 w 926"/>
                <a:gd name="T67" fmla="*/ 0 h 1063"/>
                <a:gd name="T68" fmla="*/ 0 w 926"/>
                <a:gd name="T69" fmla="*/ 0 h 1063"/>
                <a:gd name="T70" fmla="*/ 0 w 926"/>
                <a:gd name="T71" fmla="*/ 0 h 1063"/>
                <a:gd name="T72" fmla="*/ 0 w 926"/>
                <a:gd name="T73" fmla="*/ 0 h 1063"/>
                <a:gd name="T74" fmla="*/ 0 w 926"/>
                <a:gd name="T75" fmla="*/ 0 h 1063"/>
                <a:gd name="T76" fmla="*/ 0 w 926"/>
                <a:gd name="T77" fmla="*/ 0 h 1063"/>
                <a:gd name="T78" fmla="*/ 0 w 926"/>
                <a:gd name="T79" fmla="*/ 0 h 1063"/>
                <a:gd name="T80" fmla="*/ 0 w 926"/>
                <a:gd name="T81" fmla="*/ 0 h 1063"/>
                <a:gd name="T82" fmla="*/ 0 w 926"/>
                <a:gd name="T83" fmla="*/ 0 h 1063"/>
                <a:gd name="T84" fmla="*/ 0 w 926"/>
                <a:gd name="T85" fmla="*/ 0 h 1063"/>
                <a:gd name="T86" fmla="*/ 0 w 926"/>
                <a:gd name="T87" fmla="*/ 0 h 1063"/>
                <a:gd name="T88" fmla="*/ 0 w 926"/>
                <a:gd name="T89" fmla="*/ 0 h 1063"/>
                <a:gd name="T90" fmla="*/ 0 w 926"/>
                <a:gd name="T91" fmla="*/ 0 h 1063"/>
                <a:gd name="T92" fmla="*/ 0 w 926"/>
                <a:gd name="T93" fmla="*/ 0 h 1063"/>
                <a:gd name="T94" fmla="*/ 0 w 926"/>
                <a:gd name="T95" fmla="*/ 0 h 1063"/>
                <a:gd name="T96" fmla="*/ 0 w 926"/>
                <a:gd name="T97" fmla="*/ 0 h 1063"/>
                <a:gd name="T98" fmla="*/ 0 w 926"/>
                <a:gd name="T99" fmla="*/ 0 h 1063"/>
                <a:gd name="T100" fmla="*/ 0 w 926"/>
                <a:gd name="T101" fmla="*/ 0 h 1063"/>
                <a:gd name="T102" fmla="*/ 0 w 926"/>
                <a:gd name="T103" fmla="*/ 0 h 1063"/>
                <a:gd name="T104" fmla="*/ 0 w 926"/>
                <a:gd name="T105" fmla="*/ 0 h 1063"/>
                <a:gd name="T106" fmla="*/ 0 w 926"/>
                <a:gd name="T107" fmla="*/ 0 h 1063"/>
                <a:gd name="T108" fmla="*/ 0 w 926"/>
                <a:gd name="T109" fmla="*/ 0 h 1063"/>
                <a:gd name="T110" fmla="*/ 0 w 926"/>
                <a:gd name="T111" fmla="*/ 0 h 1063"/>
                <a:gd name="T112" fmla="*/ 0 w 926"/>
                <a:gd name="T113" fmla="*/ 0 h 1063"/>
                <a:gd name="T114" fmla="*/ 0 w 926"/>
                <a:gd name="T115" fmla="*/ 0 h 10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6"/>
                <a:gd name="T175" fmla="*/ 0 h 1063"/>
                <a:gd name="T176" fmla="*/ 926 w 926"/>
                <a:gd name="T177" fmla="*/ 1063 h 106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6" h="1063">
                  <a:moveTo>
                    <a:pt x="507" y="0"/>
                  </a:moveTo>
                  <a:lnTo>
                    <a:pt x="480" y="2"/>
                  </a:lnTo>
                  <a:lnTo>
                    <a:pt x="454" y="5"/>
                  </a:lnTo>
                  <a:lnTo>
                    <a:pt x="429" y="10"/>
                  </a:lnTo>
                  <a:lnTo>
                    <a:pt x="403" y="16"/>
                  </a:lnTo>
                  <a:lnTo>
                    <a:pt x="379" y="22"/>
                  </a:lnTo>
                  <a:lnTo>
                    <a:pt x="355" y="30"/>
                  </a:lnTo>
                  <a:lnTo>
                    <a:pt x="332" y="39"/>
                  </a:lnTo>
                  <a:lnTo>
                    <a:pt x="308" y="49"/>
                  </a:lnTo>
                  <a:lnTo>
                    <a:pt x="286" y="60"/>
                  </a:lnTo>
                  <a:lnTo>
                    <a:pt x="265" y="72"/>
                  </a:lnTo>
                  <a:lnTo>
                    <a:pt x="243" y="85"/>
                  </a:lnTo>
                  <a:lnTo>
                    <a:pt x="222" y="99"/>
                  </a:lnTo>
                  <a:lnTo>
                    <a:pt x="203" y="114"/>
                  </a:lnTo>
                  <a:lnTo>
                    <a:pt x="184" y="130"/>
                  </a:lnTo>
                  <a:lnTo>
                    <a:pt x="166" y="146"/>
                  </a:lnTo>
                  <a:lnTo>
                    <a:pt x="148" y="164"/>
                  </a:lnTo>
                  <a:lnTo>
                    <a:pt x="131" y="183"/>
                  </a:lnTo>
                  <a:lnTo>
                    <a:pt x="116" y="201"/>
                  </a:lnTo>
                  <a:lnTo>
                    <a:pt x="101" y="221"/>
                  </a:lnTo>
                  <a:lnTo>
                    <a:pt x="87" y="241"/>
                  </a:lnTo>
                  <a:lnTo>
                    <a:pt x="73" y="263"/>
                  </a:lnTo>
                  <a:lnTo>
                    <a:pt x="61" y="285"/>
                  </a:lnTo>
                  <a:lnTo>
                    <a:pt x="50" y="307"/>
                  </a:lnTo>
                  <a:lnTo>
                    <a:pt x="40" y="330"/>
                  </a:lnTo>
                  <a:lnTo>
                    <a:pt x="31" y="354"/>
                  </a:lnTo>
                  <a:lnTo>
                    <a:pt x="23" y="378"/>
                  </a:lnTo>
                  <a:lnTo>
                    <a:pt x="17" y="402"/>
                  </a:lnTo>
                  <a:lnTo>
                    <a:pt x="11" y="428"/>
                  </a:lnTo>
                  <a:lnTo>
                    <a:pt x="7" y="453"/>
                  </a:lnTo>
                  <a:lnTo>
                    <a:pt x="4" y="478"/>
                  </a:lnTo>
                  <a:lnTo>
                    <a:pt x="1" y="505"/>
                  </a:lnTo>
                  <a:lnTo>
                    <a:pt x="0" y="531"/>
                  </a:lnTo>
                  <a:lnTo>
                    <a:pt x="1" y="559"/>
                  </a:lnTo>
                  <a:lnTo>
                    <a:pt x="4" y="585"/>
                  </a:lnTo>
                  <a:lnTo>
                    <a:pt x="7" y="613"/>
                  </a:lnTo>
                  <a:lnTo>
                    <a:pt x="12" y="638"/>
                  </a:lnTo>
                  <a:lnTo>
                    <a:pt x="18" y="664"/>
                  </a:lnTo>
                  <a:lnTo>
                    <a:pt x="25" y="690"/>
                  </a:lnTo>
                  <a:lnTo>
                    <a:pt x="33" y="714"/>
                  </a:lnTo>
                  <a:lnTo>
                    <a:pt x="43" y="738"/>
                  </a:lnTo>
                  <a:lnTo>
                    <a:pt x="53" y="762"/>
                  </a:lnTo>
                  <a:lnTo>
                    <a:pt x="65" y="785"/>
                  </a:lnTo>
                  <a:lnTo>
                    <a:pt x="77" y="807"/>
                  </a:lnTo>
                  <a:lnTo>
                    <a:pt x="92" y="828"/>
                  </a:lnTo>
                  <a:lnTo>
                    <a:pt x="107" y="850"/>
                  </a:lnTo>
                  <a:lnTo>
                    <a:pt x="122" y="870"/>
                  </a:lnTo>
                  <a:lnTo>
                    <a:pt x="139" y="889"/>
                  </a:lnTo>
                  <a:lnTo>
                    <a:pt x="156" y="907"/>
                  </a:lnTo>
                  <a:lnTo>
                    <a:pt x="175" y="925"/>
                  </a:lnTo>
                  <a:lnTo>
                    <a:pt x="194" y="942"/>
                  </a:lnTo>
                  <a:lnTo>
                    <a:pt x="214" y="958"/>
                  </a:lnTo>
                  <a:lnTo>
                    <a:pt x="235" y="972"/>
                  </a:lnTo>
                  <a:lnTo>
                    <a:pt x="257" y="986"/>
                  </a:lnTo>
                  <a:lnTo>
                    <a:pt x="279" y="999"/>
                  </a:lnTo>
                  <a:lnTo>
                    <a:pt x="302" y="1011"/>
                  </a:lnTo>
                  <a:lnTo>
                    <a:pt x="325" y="1022"/>
                  </a:lnTo>
                  <a:lnTo>
                    <a:pt x="350" y="1031"/>
                  </a:lnTo>
                  <a:lnTo>
                    <a:pt x="374" y="1039"/>
                  </a:lnTo>
                  <a:lnTo>
                    <a:pt x="399" y="1046"/>
                  </a:lnTo>
                  <a:lnTo>
                    <a:pt x="426" y="1052"/>
                  </a:lnTo>
                  <a:lnTo>
                    <a:pt x="452" y="1057"/>
                  </a:lnTo>
                  <a:lnTo>
                    <a:pt x="478" y="1060"/>
                  </a:lnTo>
                  <a:lnTo>
                    <a:pt x="506" y="1062"/>
                  </a:lnTo>
                  <a:lnTo>
                    <a:pt x="533" y="1063"/>
                  </a:lnTo>
                  <a:lnTo>
                    <a:pt x="558" y="1062"/>
                  </a:lnTo>
                  <a:lnTo>
                    <a:pt x="584" y="1061"/>
                  </a:lnTo>
                  <a:lnTo>
                    <a:pt x="609" y="1058"/>
                  </a:lnTo>
                  <a:lnTo>
                    <a:pt x="634" y="1053"/>
                  </a:lnTo>
                  <a:lnTo>
                    <a:pt x="659" y="1048"/>
                  </a:lnTo>
                  <a:lnTo>
                    <a:pt x="682" y="1042"/>
                  </a:lnTo>
                  <a:lnTo>
                    <a:pt x="706" y="1035"/>
                  </a:lnTo>
                  <a:lnTo>
                    <a:pt x="728" y="1026"/>
                  </a:lnTo>
                  <a:lnTo>
                    <a:pt x="751" y="1017"/>
                  </a:lnTo>
                  <a:lnTo>
                    <a:pt x="773" y="1006"/>
                  </a:lnTo>
                  <a:lnTo>
                    <a:pt x="794" y="994"/>
                  </a:lnTo>
                  <a:lnTo>
                    <a:pt x="816" y="982"/>
                  </a:lnTo>
                  <a:lnTo>
                    <a:pt x="836" y="969"/>
                  </a:lnTo>
                  <a:lnTo>
                    <a:pt x="855" y="955"/>
                  </a:lnTo>
                  <a:lnTo>
                    <a:pt x="873" y="940"/>
                  </a:lnTo>
                  <a:lnTo>
                    <a:pt x="891" y="924"/>
                  </a:lnTo>
                  <a:lnTo>
                    <a:pt x="901" y="901"/>
                  </a:lnTo>
                  <a:lnTo>
                    <a:pt x="911" y="869"/>
                  </a:lnTo>
                  <a:lnTo>
                    <a:pt x="920" y="836"/>
                  </a:lnTo>
                  <a:lnTo>
                    <a:pt x="926" y="809"/>
                  </a:lnTo>
                  <a:lnTo>
                    <a:pt x="909" y="831"/>
                  </a:lnTo>
                  <a:lnTo>
                    <a:pt x="890" y="853"/>
                  </a:lnTo>
                  <a:lnTo>
                    <a:pt x="871" y="874"/>
                  </a:lnTo>
                  <a:lnTo>
                    <a:pt x="851" y="893"/>
                  </a:lnTo>
                  <a:lnTo>
                    <a:pt x="829" y="910"/>
                  </a:lnTo>
                  <a:lnTo>
                    <a:pt x="806" y="928"/>
                  </a:lnTo>
                  <a:lnTo>
                    <a:pt x="782" y="943"/>
                  </a:lnTo>
                  <a:lnTo>
                    <a:pt x="758" y="957"/>
                  </a:lnTo>
                  <a:lnTo>
                    <a:pt x="732" y="969"/>
                  </a:lnTo>
                  <a:lnTo>
                    <a:pt x="705" y="980"/>
                  </a:lnTo>
                  <a:lnTo>
                    <a:pt x="678" y="990"/>
                  </a:lnTo>
                  <a:lnTo>
                    <a:pt x="651" y="998"/>
                  </a:lnTo>
                  <a:lnTo>
                    <a:pt x="622" y="1005"/>
                  </a:lnTo>
                  <a:lnTo>
                    <a:pt x="593" y="1009"/>
                  </a:lnTo>
                  <a:lnTo>
                    <a:pt x="563" y="1012"/>
                  </a:lnTo>
                  <a:lnTo>
                    <a:pt x="533" y="1013"/>
                  </a:lnTo>
                  <a:lnTo>
                    <a:pt x="508" y="1012"/>
                  </a:lnTo>
                  <a:lnTo>
                    <a:pt x="483" y="1010"/>
                  </a:lnTo>
                  <a:lnTo>
                    <a:pt x="459" y="1007"/>
                  </a:lnTo>
                  <a:lnTo>
                    <a:pt x="436" y="1003"/>
                  </a:lnTo>
                  <a:lnTo>
                    <a:pt x="413" y="997"/>
                  </a:lnTo>
                  <a:lnTo>
                    <a:pt x="389" y="991"/>
                  </a:lnTo>
                  <a:lnTo>
                    <a:pt x="367" y="983"/>
                  </a:lnTo>
                  <a:lnTo>
                    <a:pt x="346" y="975"/>
                  </a:lnTo>
                  <a:lnTo>
                    <a:pt x="324" y="965"/>
                  </a:lnTo>
                  <a:lnTo>
                    <a:pt x="303" y="955"/>
                  </a:lnTo>
                  <a:lnTo>
                    <a:pt x="283" y="943"/>
                  </a:lnTo>
                  <a:lnTo>
                    <a:pt x="264" y="931"/>
                  </a:lnTo>
                  <a:lnTo>
                    <a:pt x="244" y="916"/>
                  </a:lnTo>
                  <a:lnTo>
                    <a:pt x="226" y="902"/>
                  </a:lnTo>
                  <a:lnTo>
                    <a:pt x="209" y="887"/>
                  </a:lnTo>
                  <a:lnTo>
                    <a:pt x="193" y="872"/>
                  </a:lnTo>
                  <a:lnTo>
                    <a:pt x="177" y="855"/>
                  </a:lnTo>
                  <a:lnTo>
                    <a:pt x="161" y="838"/>
                  </a:lnTo>
                  <a:lnTo>
                    <a:pt x="147" y="819"/>
                  </a:lnTo>
                  <a:lnTo>
                    <a:pt x="133" y="800"/>
                  </a:lnTo>
                  <a:lnTo>
                    <a:pt x="121" y="781"/>
                  </a:lnTo>
                  <a:lnTo>
                    <a:pt x="110" y="761"/>
                  </a:lnTo>
                  <a:lnTo>
                    <a:pt x="99" y="740"/>
                  </a:lnTo>
                  <a:lnTo>
                    <a:pt x="90" y="719"/>
                  </a:lnTo>
                  <a:lnTo>
                    <a:pt x="80" y="697"/>
                  </a:lnTo>
                  <a:lnTo>
                    <a:pt x="73" y="675"/>
                  </a:lnTo>
                  <a:lnTo>
                    <a:pt x="66" y="651"/>
                  </a:lnTo>
                  <a:lnTo>
                    <a:pt x="61" y="628"/>
                  </a:lnTo>
                  <a:lnTo>
                    <a:pt x="57" y="605"/>
                  </a:lnTo>
                  <a:lnTo>
                    <a:pt x="54" y="580"/>
                  </a:lnTo>
                  <a:lnTo>
                    <a:pt x="52" y="556"/>
                  </a:lnTo>
                  <a:lnTo>
                    <a:pt x="51" y="531"/>
                  </a:lnTo>
                  <a:lnTo>
                    <a:pt x="52" y="507"/>
                  </a:lnTo>
                  <a:lnTo>
                    <a:pt x="54" y="482"/>
                  </a:lnTo>
                  <a:lnTo>
                    <a:pt x="57" y="458"/>
                  </a:lnTo>
                  <a:lnTo>
                    <a:pt x="61" y="435"/>
                  </a:lnTo>
                  <a:lnTo>
                    <a:pt x="66" y="411"/>
                  </a:lnTo>
                  <a:lnTo>
                    <a:pt x="73" y="388"/>
                  </a:lnTo>
                  <a:lnTo>
                    <a:pt x="80" y="366"/>
                  </a:lnTo>
                  <a:lnTo>
                    <a:pt x="90" y="344"/>
                  </a:lnTo>
                  <a:lnTo>
                    <a:pt x="99" y="322"/>
                  </a:lnTo>
                  <a:lnTo>
                    <a:pt x="110" y="302"/>
                  </a:lnTo>
                  <a:lnTo>
                    <a:pt x="121" y="282"/>
                  </a:lnTo>
                  <a:lnTo>
                    <a:pt x="133" y="263"/>
                  </a:lnTo>
                  <a:lnTo>
                    <a:pt x="147" y="243"/>
                  </a:lnTo>
                  <a:lnTo>
                    <a:pt x="161" y="225"/>
                  </a:lnTo>
                  <a:lnTo>
                    <a:pt x="177" y="208"/>
                  </a:lnTo>
                  <a:lnTo>
                    <a:pt x="193" y="191"/>
                  </a:lnTo>
                  <a:lnTo>
                    <a:pt x="209" y="176"/>
                  </a:lnTo>
                  <a:lnTo>
                    <a:pt x="226" y="160"/>
                  </a:lnTo>
                  <a:lnTo>
                    <a:pt x="244" y="146"/>
                  </a:lnTo>
                  <a:lnTo>
                    <a:pt x="264" y="132"/>
                  </a:lnTo>
                  <a:lnTo>
                    <a:pt x="283" y="120"/>
                  </a:lnTo>
                  <a:lnTo>
                    <a:pt x="303" y="108"/>
                  </a:lnTo>
                  <a:lnTo>
                    <a:pt x="324" y="98"/>
                  </a:lnTo>
                  <a:lnTo>
                    <a:pt x="346" y="87"/>
                  </a:lnTo>
                  <a:lnTo>
                    <a:pt x="367" y="79"/>
                  </a:lnTo>
                  <a:lnTo>
                    <a:pt x="389" y="71"/>
                  </a:lnTo>
                  <a:lnTo>
                    <a:pt x="413" y="65"/>
                  </a:lnTo>
                  <a:lnTo>
                    <a:pt x="436" y="60"/>
                  </a:lnTo>
                  <a:lnTo>
                    <a:pt x="459" y="56"/>
                  </a:lnTo>
                  <a:lnTo>
                    <a:pt x="483" y="52"/>
                  </a:lnTo>
                  <a:lnTo>
                    <a:pt x="508" y="51"/>
                  </a:lnTo>
                  <a:lnTo>
                    <a:pt x="533" y="50"/>
                  </a:lnTo>
                  <a:lnTo>
                    <a:pt x="554" y="50"/>
                  </a:lnTo>
                  <a:lnTo>
                    <a:pt x="575" y="52"/>
                  </a:lnTo>
                  <a:lnTo>
                    <a:pt x="596" y="54"/>
                  </a:lnTo>
                  <a:lnTo>
                    <a:pt x="616" y="57"/>
                  </a:lnTo>
                  <a:lnTo>
                    <a:pt x="613" y="55"/>
                  </a:lnTo>
                  <a:lnTo>
                    <a:pt x="586" y="38"/>
                  </a:lnTo>
                  <a:lnTo>
                    <a:pt x="554" y="22"/>
                  </a:lnTo>
                  <a:lnTo>
                    <a:pt x="526" y="8"/>
                  </a:lnTo>
                  <a:lnTo>
                    <a:pt x="507" y="0"/>
                  </a:lnTo>
                  <a:close/>
                </a:path>
              </a:pathLst>
            </a:custGeom>
            <a:solidFill>
              <a:srgbClr val="A2427A"/>
            </a:solidFill>
            <a:ln w="9525">
              <a:noFill/>
              <a:round/>
              <a:headEnd/>
              <a:tailEnd/>
            </a:ln>
          </p:spPr>
          <p:txBody>
            <a:bodyPr anchor="ctr"/>
            <a:lstStyle/>
            <a:p>
              <a:pPr algn="ctr" eaLnBrk="1" hangingPunct="1"/>
              <a:endParaRPr lang="pt-BR" sz="1400" u="none">
                <a:solidFill>
                  <a:srgbClr val="000000"/>
                </a:solidFill>
              </a:endParaRPr>
            </a:p>
          </p:txBody>
        </p:sp>
        <p:sp>
          <p:nvSpPr>
            <p:cNvPr id="461848" name="Freeform 1335"/>
            <p:cNvSpPr>
              <a:spLocks/>
            </p:cNvSpPr>
            <p:nvPr/>
          </p:nvSpPr>
          <p:spPr bwMode="auto">
            <a:xfrm>
              <a:off x="4413" y="3037"/>
              <a:ext cx="304" cy="337"/>
            </a:xfrm>
            <a:custGeom>
              <a:avLst/>
              <a:gdLst>
                <a:gd name="T0" fmla="*/ 0 w 911"/>
                <a:gd name="T1" fmla="*/ 0 h 1013"/>
                <a:gd name="T2" fmla="*/ 0 w 911"/>
                <a:gd name="T3" fmla="*/ 0 h 1013"/>
                <a:gd name="T4" fmla="*/ 0 w 911"/>
                <a:gd name="T5" fmla="*/ 0 h 1013"/>
                <a:gd name="T6" fmla="*/ 0 w 911"/>
                <a:gd name="T7" fmla="*/ 0 h 1013"/>
                <a:gd name="T8" fmla="*/ 0 w 911"/>
                <a:gd name="T9" fmla="*/ 0 h 1013"/>
                <a:gd name="T10" fmla="*/ 0 w 911"/>
                <a:gd name="T11" fmla="*/ 0 h 1013"/>
                <a:gd name="T12" fmla="*/ 0 w 911"/>
                <a:gd name="T13" fmla="*/ 0 h 1013"/>
                <a:gd name="T14" fmla="*/ 0 w 911"/>
                <a:gd name="T15" fmla="*/ 0 h 1013"/>
                <a:gd name="T16" fmla="*/ 0 w 911"/>
                <a:gd name="T17" fmla="*/ 0 h 1013"/>
                <a:gd name="T18" fmla="*/ 0 w 911"/>
                <a:gd name="T19" fmla="*/ 0 h 1013"/>
                <a:gd name="T20" fmla="*/ 0 w 911"/>
                <a:gd name="T21" fmla="*/ 0 h 1013"/>
                <a:gd name="T22" fmla="*/ 0 w 911"/>
                <a:gd name="T23" fmla="*/ 0 h 1013"/>
                <a:gd name="T24" fmla="*/ 0 w 911"/>
                <a:gd name="T25" fmla="*/ 0 h 1013"/>
                <a:gd name="T26" fmla="*/ 0 w 911"/>
                <a:gd name="T27" fmla="*/ 0 h 1013"/>
                <a:gd name="T28" fmla="*/ 0 w 911"/>
                <a:gd name="T29" fmla="*/ 0 h 1013"/>
                <a:gd name="T30" fmla="*/ 0 w 911"/>
                <a:gd name="T31" fmla="*/ 0 h 1013"/>
                <a:gd name="T32" fmla="*/ 0 w 911"/>
                <a:gd name="T33" fmla="*/ 0 h 1013"/>
                <a:gd name="T34" fmla="*/ 0 w 911"/>
                <a:gd name="T35" fmla="*/ 0 h 1013"/>
                <a:gd name="T36" fmla="*/ 0 w 911"/>
                <a:gd name="T37" fmla="*/ 0 h 1013"/>
                <a:gd name="T38" fmla="*/ 0 w 911"/>
                <a:gd name="T39" fmla="*/ 0 h 1013"/>
                <a:gd name="T40" fmla="*/ 0 w 911"/>
                <a:gd name="T41" fmla="*/ 0 h 1013"/>
                <a:gd name="T42" fmla="*/ 0 w 911"/>
                <a:gd name="T43" fmla="*/ 0 h 1013"/>
                <a:gd name="T44" fmla="*/ 0 w 911"/>
                <a:gd name="T45" fmla="*/ 0 h 1013"/>
                <a:gd name="T46" fmla="*/ 0 w 911"/>
                <a:gd name="T47" fmla="*/ 0 h 1013"/>
                <a:gd name="T48" fmla="*/ 0 w 911"/>
                <a:gd name="T49" fmla="*/ 0 h 1013"/>
                <a:gd name="T50" fmla="*/ 0 w 911"/>
                <a:gd name="T51" fmla="*/ 0 h 1013"/>
                <a:gd name="T52" fmla="*/ 0 w 911"/>
                <a:gd name="T53" fmla="*/ 0 h 1013"/>
                <a:gd name="T54" fmla="*/ 0 w 911"/>
                <a:gd name="T55" fmla="*/ 0 h 1013"/>
                <a:gd name="T56" fmla="*/ 0 w 911"/>
                <a:gd name="T57" fmla="*/ 0 h 1013"/>
                <a:gd name="T58" fmla="*/ 0 w 911"/>
                <a:gd name="T59" fmla="*/ 0 h 1013"/>
                <a:gd name="T60" fmla="*/ 0 w 911"/>
                <a:gd name="T61" fmla="*/ 0 h 1013"/>
                <a:gd name="T62" fmla="*/ 0 w 911"/>
                <a:gd name="T63" fmla="*/ 0 h 1013"/>
                <a:gd name="T64" fmla="*/ 0 w 911"/>
                <a:gd name="T65" fmla="*/ 0 h 1013"/>
                <a:gd name="T66" fmla="*/ 0 w 911"/>
                <a:gd name="T67" fmla="*/ 0 h 1013"/>
                <a:gd name="T68" fmla="*/ 0 w 911"/>
                <a:gd name="T69" fmla="*/ 0 h 1013"/>
                <a:gd name="T70" fmla="*/ 0 w 911"/>
                <a:gd name="T71" fmla="*/ 0 h 1013"/>
                <a:gd name="T72" fmla="*/ 0 w 911"/>
                <a:gd name="T73" fmla="*/ 0 h 1013"/>
                <a:gd name="T74" fmla="*/ 0 w 911"/>
                <a:gd name="T75" fmla="*/ 0 h 1013"/>
                <a:gd name="T76" fmla="*/ 0 w 911"/>
                <a:gd name="T77" fmla="*/ 0 h 1013"/>
                <a:gd name="T78" fmla="*/ 0 w 911"/>
                <a:gd name="T79" fmla="*/ 0 h 1013"/>
                <a:gd name="T80" fmla="*/ 0 w 911"/>
                <a:gd name="T81" fmla="*/ 0 h 1013"/>
                <a:gd name="T82" fmla="*/ 0 w 911"/>
                <a:gd name="T83" fmla="*/ 0 h 1013"/>
                <a:gd name="T84" fmla="*/ 0 w 911"/>
                <a:gd name="T85" fmla="*/ 0 h 1013"/>
                <a:gd name="T86" fmla="*/ 0 w 911"/>
                <a:gd name="T87" fmla="*/ 0 h 1013"/>
                <a:gd name="T88" fmla="*/ 0 w 911"/>
                <a:gd name="T89" fmla="*/ 0 h 1013"/>
                <a:gd name="T90" fmla="*/ 0 w 911"/>
                <a:gd name="T91" fmla="*/ 0 h 1013"/>
                <a:gd name="T92" fmla="*/ 0 w 911"/>
                <a:gd name="T93" fmla="*/ 0 h 1013"/>
                <a:gd name="T94" fmla="*/ 0 w 911"/>
                <a:gd name="T95" fmla="*/ 0 h 10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11"/>
                <a:gd name="T145" fmla="*/ 0 h 1013"/>
                <a:gd name="T146" fmla="*/ 911 w 911"/>
                <a:gd name="T147" fmla="*/ 1013 h 10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11" h="1013">
                  <a:moveTo>
                    <a:pt x="536" y="1"/>
                  </a:moveTo>
                  <a:lnTo>
                    <a:pt x="521" y="0"/>
                  </a:lnTo>
                  <a:lnTo>
                    <a:pt x="507" y="0"/>
                  </a:lnTo>
                  <a:lnTo>
                    <a:pt x="481" y="1"/>
                  </a:lnTo>
                  <a:lnTo>
                    <a:pt x="455" y="3"/>
                  </a:lnTo>
                  <a:lnTo>
                    <a:pt x="429" y="6"/>
                  </a:lnTo>
                  <a:lnTo>
                    <a:pt x="405" y="10"/>
                  </a:lnTo>
                  <a:lnTo>
                    <a:pt x="380" y="16"/>
                  </a:lnTo>
                  <a:lnTo>
                    <a:pt x="356" y="23"/>
                  </a:lnTo>
                  <a:lnTo>
                    <a:pt x="333" y="30"/>
                  </a:lnTo>
                  <a:lnTo>
                    <a:pt x="310" y="39"/>
                  </a:lnTo>
                  <a:lnTo>
                    <a:pt x="287" y="49"/>
                  </a:lnTo>
                  <a:lnTo>
                    <a:pt x="265" y="60"/>
                  </a:lnTo>
                  <a:lnTo>
                    <a:pt x="244" y="73"/>
                  </a:lnTo>
                  <a:lnTo>
                    <a:pt x="224" y="86"/>
                  </a:lnTo>
                  <a:lnTo>
                    <a:pt x="203" y="100"/>
                  </a:lnTo>
                  <a:lnTo>
                    <a:pt x="184" y="115"/>
                  </a:lnTo>
                  <a:lnTo>
                    <a:pt x="166" y="131"/>
                  </a:lnTo>
                  <a:lnTo>
                    <a:pt x="149" y="149"/>
                  </a:lnTo>
                  <a:lnTo>
                    <a:pt x="131" y="166"/>
                  </a:lnTo>
                  <a:lnTo>
                    <a:pt x="116" y="184"/>
                  </a:lnTo>
                  <a:lnTo>
                    <a:pt x="101" y="203"/>
                  </a:lnTo>
                  <a:lnTo>
                    <a:pt x="87" y="223"/>
                  </a:lnTo>
                  <a:lnTo>
                    <a:pt x="74" y="244"/>
                  </a:lnTo>
                  <a:lnTo>
                    <a:pt x="62" y="265"/>
                  </a:lnTo>
                  <a:lnTo>
                    <a:pt x="50" y="287"/>
                  </a:lnTo>
                  <a:lnTo>
                    <a:pt x="40" y="309"/>
                  </a:lnTo>
                  <a:lnTo>
                    <a:pt x="31" y="332"/>
                  </a:lnTo>
                  <a:lnTo>
                    <a:pt x="23" y="356"/>
                  </a:lnTo>
                  <a:lnTo>
                    <a:pt x="16" y="379"/>
                  </a:lnTo>
                  <a:lnTo>
                    <a:pt x="10" y="405"/>
                  </a:lnTo>
                  <a:lnTo>
                    <a:pt x="6" y="429"/>
                  </a:lnTo>
                  <a:lnTo>
                    <a:pt x="3" y="454"/>
                  </a:lnTo>
                  <a:lnTo>
                    <a:pt x="1" y="481"/>
                  </a:lnTo>
                  <a:lnTo>
                    <a:pt x="0" y="506"/>
                  </a:lnTo>
                  <a:lnTo>
                    <a:pt x="1" y="532"/>
                  </a:lnTo>
                  <a:lnTo>
                    <a:pt x="3" y="558"/>
                  </a:lnTo>
                  <a:lnTo>
                    <a:pt x="6" y="584"/>
                  </a:lnTo>
                  <a:lnTo>
                    <a:pt x="10" y="608"/>
                  </a:lnTo>
                  <a:lnTo>
                    <a:pt x="16" y="633"/>
                  </a:lnTo>
                  <a:lnTo>
                    <a:pt x="23" y="657"/>
                  </a:lnTo>
                  <a:lnTo>
                    <a:pt x="31" y="681"/>
                  </a:lnTo>
                  <a:lnTo>
                    <a:pt x="40" y="703"/>
                  </a:lnTo>
                  <a:lnTo>
                    <a:pt x="50" y="725"/>
                  </a:lnTo>
                  <a:lnTo>
                    <a:pt x="62" y="748"/>
                  </a:lnTo>
                  <a:lnTo>
                    <a:pt x="74" y="769"/>
                  </a:lnTo>
                  <a:lnTo>
                    <a:pt x="87" y="789"/>
                  </a:lnTo>
                  <a:lnTo>
                    <a:pt x="101" y="810"/>
                  </a:lnTo>
                  <a:lnTo>
                    <a:pt x="116" y="829"/>
                  </a:lnTo>
                  <a:lnTo>
                    <a:pt x="131" y="847"/>
                  </a:lnTo>
                  <a:lnTo>
                    <a:pt x="149" y="864"/>
                  </a:lnTo>
                  <a:lnTo>
                    <a:pt x="166" y="881"/>
                  </a:lnTo>
                  <a:lnTo>
                    <a:pt x="184" y="898"/>
                  </a:lnTo>
                  <a:lnTo>
                    <a:pt x="203" y="913"/>
                  </a:lnTo>
                  <a:lnTo>
                    <a:pt x="224" y="926"/>
                  </a:lnTo>
                  <a:lnTo>
                    <a:pt x="244" y="940"/>
                  </a:lnTo>
                  <a:lnTo>
                    <a:pt x="265" y="952"/>
                  </a:lnTo>
                  <a:lnTo>
                    <a:pt x="287" y="963"/>
                  </a:lnTo>
                  <a:lnTo>
                    <a:pt x="310" y="973"/>
                  </a:lnTo>
                  <a:lnTo>
                    <a:pt x="333" y="983"/>
                  </a:lnTo>
                  <a:lnTo>
                    <a:pt x="356" y="990"/>
                  </a:lnTo>
                  <a:lnTo>
                    <a:pt x="380" y="997"/>
                  </a:lnTo>
                  <a:lnTo>
                    <a:pt x="405" y="1003"/>
                  </a:lnTo>
                  <a:lnTo>
                    <a:pt x="429" y="1007"/>
                  </a:lnTo>
                  <a:lnTo>
                    <a:pt x="455" y="1010"/>
                  </a:lnTo>
                  <a:lnTo>
                    <a:pt x="481" y="1012"/>
                  </a:lnTo>
                  <a:lnTo>
                    <a:pt x="507" y="1013"/>
                  </a:lnTo>
                  <a:lnTo>
                    <a:pt x="534" y="1012"/>
                  </a:lnTo>
                  <a:lnTo>
                    <a:pt x="563" y="1010"/>
                  </a:lnTo>
                  <a:lnTo>
                    <a:pt x="590" y="1006"/>
                  </a:lnTo>
                  <a:lnTo>
                    <a:pt x="616" y="1001"/>
                  </a:lnTo>
                  <a:lnTo>
                    <a:pt x="643" y="995"/>
                  </a:lnTo>
                  <a:lnTo>
                    <a:pt x="668" y="987"/>
                  </a:lnTo>
                  <a:lnTo>
                    <a:pt x="693" y="978"/>
                  </a:lnTo>
                  <a:lnTo>
                    <a:pt x="718" y="967"/>
                  </a:lnTo>
                  <a:lnTo>
                    <a:pt x="742" y="955"/>
                  </a:lnTo>
                  <a:lnTo>
                    <a:pt x="764" y="942"/>
                  </a:lnTo>
                  <a:lnTo>
                    <a:pt x="787" y="929"/>
                  </a:lnTo>
                  <a:lnTo>
                    <a:pt x="809" y="914"/>
                  </a:lnTo>
                  <a:lnTo>
                    <a:pt x="829" y="898"/>
                  </a:lnTo>
                  <a:lnTo>
                    <a:pt x="849" y="880"/>
                  </a:lnTo>
                  <a:lnTo>
                    <a:pt x="868" y="862"/>
                  </a:lnTo>
                  <a:lnTo>
                    <a:pt x="886" y="843"/>
                  </a:lnTo>
                  <a:lnTo>
                    <a:pt x="894" y="811"/>
                  </a:lnTo>
                  <a:lnTo>
                    <a:pt x="902" y="775"/>
                  </a:lnTo>
                  <a:lnTo>
                    <a:pt x="908" y="742"/>
                  </a:lnTo>
                  <a:lnTo>
                    <a:pt x="911" y="717"/>
                  </a:lnTo>
                  <a:lnTo>
                    <a:pt x="904" y="731"/>
                  </a:lnTo>
                  <a:lnTo>
                    <a:pt x="896" y="744"/>
                  </a:lnTo>
                  <a:lnTo>
                    <a:pt x="888" y="757"/>
                  </a:lnTo>
                  <a:lnTo>
                    <a:pt x="880" y="769"/>
                  </a:lnTo>
                  <a:lnTo>
                    <a:pt x="871" y="782"/>
                  </a:lnTo>
                  <a:lnTo>
                    <a:pt x="860" y="793"/>
                  </a:lnTo>
                  <a:lnTo>
                    <a:pt x="851" y="805"/>
                  </a:lnTo>
                  <a:lnTo>
                    <a:pt x="840" y="817"/>
                  </a:lnTo>
                  <a:lnTo>
                    <a:pt x="819" y="839"/>
                  </a:lnTo>
                  <a:lnTo>
                    <a:pt x="797" y="859"/>
                  </a:lnTo>
                  <a:lnTo>
                    <a:pt x="784" y="868"/>
                  </a:lnTo>
                  <a:lnTo>
                    <a:pt x="772" y="877"/>
                  </a:lnTo>
                  <a:lnTo>
                    <a:pt x="759" y="886"/>
                  </a:lnTo>
                  <a:lnTo>
                    <a:pt x="746" y="895"/>
                  </a:lnTo>
                  <a:lnTo>
                    <a:pt x="733" y="903"/>
                  </a:lnTo>
                  <a:lnTo>
                    <a:pt x="720" y="910"/>
                  </a:lnTo>
                  <a:lnTo>
                    <a:pt x="706" y="917"/>
                  </a:lnTo>
                  <a:lnTo>
                    <a:pt x="692" y="923"/>
                  </a:lnTo>
                  <a:lnTo>
                    <a:pt x="677" y="929"/>
                  </a:lnTo>
                  <a:lnTo>
                    <a:pt x="663" y="935"/>
                  </a:lnTo>
                  <a:lnTo>
                    <a:pt x="649" y="940"/>
                  </a:lnTo>
                  <a:lnTo>
                    <a:pt x="634" y="944"/>
                  </a:lnTo>
                  <a:lnTo>
                    <a:pt x="618" y="948"/>
                  </a:lnTo>
                  <a:lnTo>
                    <a:pt x="603" y="952"/>
                  </a:lnTo>
                  <a:lnTo>
                    <a:pt x="587" y="955"/>
                  </a:lnTo>
                  <a:lnTo>
                    <a:pt x="572" y="957"/>
                  </a:lnTo>
                  <a:lnTo>
                    <a:pt x="556" y="959"/>
                  </a:lnTo>
                  <a:lnTo>
                    <a:pt x="539" y="961"/>
                  </a:lnTo>
                  <a:lnTo>
                    <a:pt x="523" y="962"/>
                  </a:lnTo>
                  <a:lnTo>
                    <a:pt x="507" y="962"/>
                  </a:lnTo>
                  <a:lnTo>
                    <a:pt x="484" y="961"/>
                  </a:lnTo>
                  <a:lnTo>
                    <a:pt x="460" y="960"/>
                  </a:lnTo>
                  <a:lnTo>
                    <a:pt x="437" y="957"/>
                  </a:lnTo>
                  <a:lnTo>
                    <a:pt x="415" y="953"/>
                  </a:lnTo>
                  <a:lnTo>
                    <a:pt x="393" y="948"/>
                  </a:lnTo>
                  <a:lnTo>
                    <a:pt x="371" y="942"/>
                  </a:lnTo>
                  <a:lnTo>
                    <a:pt x="350" y="935"/>
                  </a:lnTo>
                  <a:lnTo>
                    <a:pt x="329" y="927"/>
                  </a:lnTo>
                  <a:lnTo>
                    <a:pt x="309" y="918"/>
                  </a:lnTo>
                  <a:lnTo>
                    <a:pt x="289" y="908"/>
                  </a:lnTo>
                  <a:lnTo>
                    <a:pt x="270" y="897"/>
                  </a:lnTo>
                  <a:lnTo>
                    <a:pt x="252" y="884"/>
                  </a:lnTo>
                  <a:lnTo>
                    <a:pt x="234" y="871"/>
                  </a:lnTo>
                  <a:lnTo>
                    <a:pt x="216" y="858"/>
                  </a:lnTo>
                  <a:lnTo>
                    <a:pt x="200" y="844"/>
                  </a:lnTo>
                  <a:lnTo>
                    <a:pt x="184" y="829"/>
                  </a:lnTo>
                  <a:lnTo>
                    <a:pt x="169" y="813"/>
                  </a:lnTo>
                  <a:lnTo>
                    <a:pt x="155" y="796"/>
                  </a:lnTo>
                  <a:lnTo>
                    <a:pt x="142" y="779"/>
                  </a:lnTo>
                  <a:lnTo>
                    <a:pt x="128" y="761"/>
                  </a:lnTo>
                  <a:lnTo>
                    <a:pt x="116" y="743"/>
                  </a:lnTo>
                  <a:lnTo>
                    <a:pt x="106" y="723"/>
                  </a:lnTo>
                  <a:lnTo>
                    <a:pt x="96" y="704"/>
                  </a:lnTo>
                  <a:lnTo>
                    <a:pt x="87" y="684"/>
                  </a:lnTo>
                  <a:lnTo>
                    <a:pt x="79" y="663"/>
                  </a:lnTo>
                  <a:lnTo>
                    <a:pt x="72" y="641"/>
                  </a:lnTo>
                  <a:lnTo>
                    <a:pt x="65" y="620"/>
                  </a:lnTo>
                  <a:lnTo>
                    <a:pt x="60" y="598"/>
                  </a:lnTo>
                  <a:lnTo>
                    <a:pt x="55" y="576"/>
                  </a:lnTo>
                  <a:lnTo>
                    <a:pt x="53" y="553"/>
                  </a:lnTo>
                  <a:lnTo>
                    <a:pt x="51" y="530"/>
                  </a:lnTo>
                  <a:lnTo>
                    <a:pt x="50" y="506"/>
                  </a:lnTo>
                  <a:lnTo>
                    <a:pt x="51" y="483"/>
                  </a:lnTo>
                  <a:lnTo>
                    <a:pt x="53" y="459"/>
                  </a:lnTo>
                  <a:lnTo>
                    <a:pt x="55" y="437"/>
                  </a:lnTo>
                  <a:lnTo>
                    <a:pt x="60" y="415"/>
                  </a:lnTo>
                  <a:lnTo>
                    <a:pt x="65" y="392"/>
                  </a:lnTo>
                  <a:lnTo>
                    <a:pt x="72" y="371"/>
                  </a:lnTo>
                  <a:lnTo>
                    <a:pt x="79" y="350"/>
                  </a:lnTo>
                  <a:lnTo>
                    <a:pt x="87" y="329"/>
                  </a:lnTo>
                  <a:lnTo>
                    <a:pt x="96" y="308"/>
                  </a:lnTo>
                  <a:lnTo>
                    <a:pt x="106" y="289"/>
                  </a:lnTo>
                  <a:lnTo>
                    <a:pt x="116" y="270"/>
                  </a:lnTo>
                  <a:lnTo>
                    <a:pt x="128" y="252"/>
                  </a:lnTo>
                  <a:lnTo>
                    <a:pt x="142" y="234"/>
                  </a:lnTo>
                  <a:lnTo>
                    <a:pt x="155" y="216"/>
                  </a:lnTo>
                  <a:lnTo>
                    <a:pt x="169" y="200"/>
                  </a:lnTo>
                  <a:lnTo>
                    <a:pt x="184" y="184"/>
                  </a:lnTo>
                  <a:lnTo>
                    <a:pt x="200" y="169"/>
                  </a:lnTo>
                  <a:lnTo>
                    <a:pt x="216" y="155"/>
                  </a:lnTo>
                  <a:lnTo>
                    <a:pt x="234" y="141"/>
                  </a:lnTo>
                  <a:lnTo>
                    <a:pt x="252" y="128"/>
                  </a:lnTo>
                  <a:lnTo>
                    <a:pt x="270" y="116"/>
                  </a:lnTo>
                  <a:lnTo>
                    <a:pt x="289" y="105"/>
                  </a:lnTo>
                  <a:lnTo>
                    <a:pt x="309" y="95"/>
                  </a:lnTo>
                  <a:lnTo>
                    <a:pt x="329" y="86"/>
                  </a:lnTo>
                  <a:lnTo>
                    <a:pt x="350" y="78"/>
                  </a:lnTo>
                  <a:lnTo>
                    <a:pt x="371" y="71"/>
                  </a:lnTo>
                  <a:lnTo>
                    <a:pt x="393" y="65"/>
                  </a:lnTo>
                  <a:lnTo>
                    <a:pt x="415" y="59"/>
                  </a:lnTo>
                  <a:lnTo>
                    <a:pt x="437" y="55"/>
                  </a:lnTo>
                  <a:lnTo>
                    <a:pt x="460" y="52"/>
                  </a:lnTo>
                  <a:lnTo>
                    <a:pt x="484" y="51"/>
                  </a:lnTo>
                  <a:lnTo>
                    <a:pt x="507" y="50"/>
                  </a:lnTo>
                  <a:lnTo>
                    <a:pt x="525" y="50"/>
                  </a:lnTo>
                  <a:lnTo>
                    <a:pt x="544" y="51"/>
                  </a:lnTo>
                  <a:lnTo>
                    <a:pt x="561" y="53"/>
                  </a:lnTo>
                  <a:lnTo>
                    <a:pt x="579" y="56"/>
                  </a:lnTo>
                  <a:lnTo>
                    <a:pt x="596" y="59"/>
                  </a:lnTo>
                  <a:lnTo>
                    <a:pt x="613" y="62"/>
                  </a:lnTo>
                  <a:lnTo>
                    <a:pt x="631" y="68"/>
                  </a:lnTo>
                  <a:lnTo>
                    <a:pt x="647" y="73"/>
                  </a:lnTo>
                  <a:lnTo>
                    <a:pt x="642" y="69"/>
                  </a:lnTo>
                  <a:lnTo>
                    <a:pt x="616" y="48"/>
                  </a:lnTo>
                  <a:lnTo>
                    <a:pt x="587" y="30"/>
                  </a:lnTo>
                  <a:lnTo>
                    <a:pt x="560" y="13"/>
                  </a:lnTo>
                  <a:lnTo>
                    <a:pt x="536" y="1"/>
                  </a:lnTo>
                  <a:close/>
                </a:path>
              </a:pathLst>
            </a:custGeom>
            <a:solidFill>
              <a:srgbClr val="A4417A"/>
            </a:solidFill>
            <a:ln w="9525">
              <a:noFill/>
              <a:round/>
              <a:headEnd/>
              <a:tailEnd/>
            </a:ln>
          </p:spPr>
          <p:txBody>
            <a:bodyPr anchor="ctr"/>
            <a:lstStyle/>
            <a:p>
              <a:pPr algn="ctr" eaLnBrk="1" hangingPunct="1"/>
              <a:endParaRPr lang="pt-BR" sz="1400" u="none">
                <a:solidFill>
                  <a:srgbClr val="000000"/>
                </a:solidFill>
              </a:endParaRPr>
            </a:p>
          </p:txBody>
        </p:sp>
        <p:sp>
          <p:nvSpPr>
            <p:cNvPr id="461849" name="Freeform 1336"/>
            <p:cNvSpPr>
              <a:spLocks/>
            </p:cNvSpPr>
            <p:nvPr/>
          </p:nvSpPr>
          <p:spPr bwMode="auto">
            <a:xfrm>
              <a:off x="4422" y="3045"/>
              <a:ext cx="296" cy="321"/>
            </a:xfrm>
            <a:custGeom>
              <a:avLst/>
              <a:gdLst>
                <a:gd name="T0" fmla="*/ 0 w 890"/>
                <a:gd name="T1" fmla="*/ 0 h 963"/>
                <a:gd name="T2" fmla="*/ 0 w 890"/>
                <a:gd name="T3" fmla="*/ 0 h 963"/>
                <a:gd name="T4" fmla="*/ 0 w 890"/>
                <a:gd name="T5" fmla="*/ 0 h 963"/>
                <a:gd name="T6" fmla="*/ 0 w 890"/>
                <a:gd name="T7" fmla="*/ 0 h 963"/>
                <a:gd name="T8" fmla="*/ 0 w 890"/>
                <a:gd name="T9" fmla="*/ 0 h 963"/>
                <a:gd name="T10" fmla="*/ 0 w 890"/>
                <a:gd name="T11" fmla="*/ 0 h 963"/>
                <a:gd name="T12" fmla="*/ 0 w 890"/>
                <a:gd name="T13" fmla="*/ 0 h 963"/>
                <a:gd name="T14" fmla="*/ 0 w 890"/>
                <a:gd name="T15" fmla="*/ 0 h 963"/>
                <a:gd name="T16" fmla="*/ 0 w 890"/>
                <a:gd name="T17" fmla="*/ 0 h 963"/>
                <a:gd name="T18" fmla="*/ 0 w 890"/>
                <a:gd name="T19" fmla="*/ 0 h 963"/>
                <a:gd name="T20" fmla="*/ 0 w 890"/>
                <a:gd name="T21" fmla="*/ 0 h 963"/>
                <a:gd name="T22" fmla="*/ 0 w 890"/>
                <a:gd name="T23" fmla="*/ 0 h 963"/>
                <a:gd name="T24" fmla="*/ 0 w 890"/>
                <a:gd name="T25" fmla="*/ 0 h 963"/>
                <a:gd name="T26" fmla="*/ 0 w 890"/>
                <a:gd name="T27" fmla="*/ 0 h 963"/>
                <a:gd name="T28" fmla="*/ 0 w 890"/>
                <a:gd name="T29" fmla="*/ 0 h 963"/>
                <a:gd name="T30" fmla="*/ 0 w 890"/>
                <a:gd name="T31" fmla="*/ 0 h 963"/>
                <a:gd name="T32" fmla="*/ 0 w 890"/>
                <a:gd name="T33" fmla="*/ 0 h 963"/>
                <a:gd name="T34" fmla="*/ 0 w 890"/>
                <a:gd name="T35" fmla="*/ 0 h 963"/>
                <a:gd name="T36" fmla="*/ 0 w 890"/>
                <a:gd name="T37" fmla="*/ 0 h 963"/>
                <a:gd name="T38" fmla="*/ 0 w 890"/>
                <a:gd name="T39" fmla="*/ 0 h 963"/>
                <a:gd name="T40" fmla="*/ 0 w 890"/>
                <a:gd name="T41" fmla="*/ 0 h 963"/>
                <a:gd name="T42" fmla="*/ 0 w 890"/>
                <a:gd name="T43" fmla="*/ 0 h 963"/>
                <a:gd name="T44" fmla="*/ 0 w 890"/>
                <a:gd name="T45" fmla="*/ 0 h 963"/>
                <a:gd name="T46" fmla="*/ 0 w 890"/>
                <a:gd name="T47" fmla="*/ 0 h 963"/>
                <a:gd name="T48" fmla="*/ 0 w 890"/>
                <a:gd name="T49" fmla="*/ 0 h 963"/>
                <a:gd name="T50" fmla="*/ 0 w 890"/>
                <a:gd name="T51" fmla="*/ 0 h 963"/>
                <a:gd name="T52" fmla="*/ 0 w 890"/>
                <a:gd name="T53" fmla="*/ 0 h 963"/>
                <a:gd name="T54" fmla="*/ 0 w 890"/>
                <a:gd name="T55" fmla="*/ 0 h 963"/>
                <a:gd name="T56" fmla="*/ 0 w 890"/>
                <a:gd name="T57" fmla="*/ 0 h 963"/>
                <a:gd name="T58" fmla="*/ 0 w 890"/>
                <a:gd name="T59" fmla="*/ 0 h 963"/>
                <a:gd name="T60" fmla="*/ 0 w 890"/>
                <a:gd name="T61" fmla="*/ 0 h 963"/>
                <a:gd name="T62" fmla="*/ 0 w 890"/>
                <a:gd name="T63" fmla="*/ 0 h 963"/>
                <a:gd name="T64" fmla="*/ 0 w 890"/>
                <a:gd name="T65" fmla="*/ 0 h 963"/>
                <a:gd name="T66" fmla="*/ 0 w 890"/>
                <a:gd name="T67" fmla="*/ 0 h 963"/>
                <a:gd name="T68" fmla="*/ 0 w 890"/>
                <a:gd name="T69" fmla="*/ 0 h 963"/>
                <a:gd name="T70" fmla="*/ 0 w 890"/>
                <a:gd name="T71" fmla="*/ 0 h 963"/>
                <a:gd name="T72" fmla="*/ 0 w 890"/>
                <a:gd name="T73" fmla="*/ 0 h 963"/>
                <a:gd name="T74" fmla="*/ 0 w 890"/>
                <a:gd name="T75" fmla="*/ 0 h 963"/>
                <a:gd name="T76" fmla="*/ 0 w 890"/>
                <a:gd name="T77" fmla="*/ 0 h 963"/>
                <a:gd name="T78" fmla="*/ 0 w 890"/>
                <a:gd name="T79" fmla="*/ 0 h 963"/>
                <a:gd name="T80" fmla="*/ 0 w 890"/>
                <a:gd name="T81" fmla="*/ 0 h 963"/>
                <a:gd name="T82" fmla="*/ 0 w 890"/>
                <a:gd name="T83" fmla="*/ 0 h 963"/>
                <a:gd name="T84" fmla="*/ 0 w 890"/>
                <a:gd name="T85" fmla="*/ 0 h 963"/>
                <a:gd name="T86" fmla="*/ 0 w 890"/>
                <a:gd name="T87" fmla="*/ 0 h 963"/>
                <a:gd name="T88" fmla="*/ 0 w 890"/>
                <a:gd name="T89" fmla="*/ 0 h 963"/>
                <a:gd name="T90" fmla="*/ 0 w 890"/>
                <a:gd name="T91" fmla="*/ 0 h 963"/>
                <a:gd name="T92" fmla="*/ 0 w 890"/>
                <a:gd name="T93" fmla="*/ 0 h 963"/>
                <a:gd name="T94" fmla="*/ 0 w 890"/>
                <a:gd name="T95" fmla="*/ 0 h 963"/>
                <a:gd name="T96" fmla="*/ 0 w 890"/>
                <a:gd name="T97" fmla="*/ 0 h 9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90"/>
                <a:gd name="T148" fmla="*/ 0 h 963"/>
                <a:gd name="T149" fmla="*/ 890 w 890"/>
                <a:gd name="T150" fmla="*/ 963 h 9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90" h="963">
                  <a:moveTo>
                    <a:pt x="565" y="7"/>
                  </a:moveTo>
                  <a:lnTo>
                    <a:pt x="545" y="4"/>
                  </a:lnTo>
                  <a:lnTo>
                    <a:pt x="524" y="2"/>
                  </a:lnTo>
                  <a:lnTo>
                    <a:pt x="503" y="0"/>
                  </a:lnTo>
                  <a:lnTo>
                    <a:pt x="482" y="0"/>
                  </a:lnTo>
                  <a:lnTo>
                    <a:pt x="457" y="1"/>
                  </a:lnTo>
                  <a:lnTo>
                    <a:pt x="432" y="2"/>
                  </a:lnTo>
                  <a:lnTo>
                    <a:pt x="408" y="6"/>
                  </a:lnTo>
                  <a:lnTo>
                    <a:pt x="385" y="10"/>
                  </a:lnTo>
                  <a:lnTo>
                    <a:pt x="362" y="15"/>
                  </a:lnTo>
                  <a:lnTo>
                    <a:pt x="338" y="21"/>
                  </a:lnTo>
                  <a:lnTo>
                    <a:pt x="316" y="29"/>
                  </a:lnTo>
                  <a:lnTo>
                    <a:pt x="295" y="37"/>
                  </a:lnTo>
                  <a:lnTo>
                    <a:pt x="273" y="48"/>
                  </a:lnTo>
                  <a:lnTo>
                    <a:pt x="252" y="58"/>
                  </a:lnTo>
                  <a:lnTo>
                    <a:pt x="232" y="70"/>
                  </a:lnTo>
                  <a:lnTo>
                    <a:pt x="213" y="82"/>
                  </a:lnTo>
                  <a:lnTo>
                    <a:pt x="193" y="96"/>
                  </a:lnTo>
                  <a:lnTo>
                    <a:pt x="175" y="110"/>
                  </a:lnTo>
                  <a:lnTo>
                    <a:pt x="158" y="126"/>
                  </a:lnTo>
                  <a:lnTo>
                    <a:pt x="142" y="141"/>
                  </a:lnTo>
                  <a:lnTo>
                    <a:pt x="126" y="158"/>
                  </a:lnTo>
                  <a:lnTo>
                    <a:pt x="110" y="175"/>
                  </a:lnTo>
                  <a:lnTo>
                    <a:pt x="96" y="193"/>
                  </a:lnTo>
                  <a:lnTo>
                    <a:pt x="82" y="213"/>
                  </a:lnTo>
                  <a:lnTo>
                    <a:pt x="70" y="232"/>
                  </a:lnTo>
                  <a:lnTo>
                    <a:pt x="59" y="252"/>
                  </a:lnTo>
                  <a:lnTo>
                    <a:pt x="48" y="272"/>
                  </a:lnTo>
                  <a:lnTo>
                    <a:pt x="39" y="294"/>
                  </a:lnTo>
                  <a:lnTo>
                    <a:pt x="29" y="316"/>
                  </a:lnTo>
                  <a:lnTo>
                    <a:pt x="22" y="338"/>
                  </a:lnTo>
                  <a:lnTo>
                    <a:pt x="15" y="361"/>
                  </a:lnTo>
                  <a:lnTo>
                    <a:pt x="10" y="385"/>
                  </a:lnTo>
                  <a:lnTo>
                    <a:pt x="6" y="408"/>
                  </a:lnTo>
                  <a:lnTo>
                    <a:pt x="3" y="432"/>
                  </a:lnTo>
                  <a:lnTo>
                    <a:pt x="1" y="457"/>
                  </a:lnTo>
                  <a:lnTo>
                    <a:pt x="0" y="481"/>
                  </a:lnTo>
                  <a:lnTo>
                    <a:pt x="1" y="506"/>
                  </a:lnTo>
                  <a:lnTo>
                    <a:pt x="3" y="530"/>
                  </a:lnTo>
                  <a:lnTo>
                    <a:pt x="6" y="555"/>
                  </a:lnTo>
                  <a:lnTo>
                    <a:pt x="10" y="578"/>
                  </a:lnTo>
                  <a:lnTo>
                    <a:pt x="15" y="601"/>
                  </a:lnTo>
                  <a:lnTo>
                    <a:pt x="22" y="625"/>
                  </a:lnTo>
                  <a:lnTo>
                    <a:pt x="29" y="647"/>
                  </a:lnTo>
                  <a:lnTo>
                    <a:pt x="39" y="669"/>
                  </a:lnTo>
                  <a:lnTo>
                    <a:pt x="48" y="690"/>
                  </a:lnTo>
                  <a:lnTo>
                    <a:pt x="59" y="711"/>
                  </a:lnTo>
                  <a:lnTo>
                    <a:pt x="70" y="731"/>
                  </a:lnTo>
                  <a:lnTo>
                    <a:pt x="82" y="750"/>
                  </a:lnTo>
                  <a:lnTo>
                    <a:pt x="96" y="769"/>
                  </a:lnTo>
                  <a:lnTo>
                    <a:pt x="110" y="788"/>
                  </a:lnTo>
                  <a:lnTo>
                    <a:pt x="126" y="805"/>
                  </a:lnTo>
                  <a:lnTo>
                    <a:pt x="142" y="822"/>
                  </a:lnTo>
                  <a:lnTo>
                    <a:pt x="158" y="837"/>
                  </a:lnTo>
                  <a:lnTo>
                    <a:pt x="175" y="852"/>
                  </a:lnTo>
                  <a:lnTo>
                    <a:pt x="193" y="866"/>
                  </a:lnTo>
                  <a:lnTo>
                    <a:pt x="213" y="881"/>
                  </a:lnTo>
                  <a:lnTo>
                    <a:pt x="232" y="893"/>
                  </a:lnTo>
                  <a:lnTo>
                    <a:pt x="252" y="905"/>
                  </a:lnTo>
                  <a:lnTo>
                    <a:pt x="273" y="915"/>
                  </a:lnTo>
                  <a:lnTo>
                    <a:pt x="295" y="925"/>
                  </a:lnTo>
                  <a:lnTo>
                    <a:pt x="316" y="933"/>
                  </a:lnTo>
                  <a:lnTo>
                    <a:pt x="338" y="941"/>
                  </a:lnTo>
                  <a:lnTo>
                    <a:pt x="362" y="947"/>
                  </a:lnTo>
                  <a:lnTo>
                    <a:pt x="385" y="953"/>
                  </a:lnTo>
                  <a:lnTo>
                    <a:pt x="408" y="957"/>
                  </a:lnTo>
                  <a:lnTo>
                    <a:pt x="432" y="960"/>
                  </a:lnTo>
                  <a:lnTo>
                    <a:pt x="457" y="962"/>
                  </a:lnTo>
                  <a:lnTo>
                    <a:pt x="482" y="963"/>
                  </a:lnTo>
                  <a:lnTo>
                    <a:pt x="512" y="962"/>
                  </a:lnTo>
                  <a:lnTo>
                    <a:pt x="542" y="959"/>
                  </a:lnTo>
                  <a:lnTo>
                    <a:pt x="571" y="955"/>
                  </a:lnTo>
                  <a:lnTo>
                    <a:pt x="600" y="948"/>
                  </a:lnTo>
                  <a:lnTo>
                    <a:pt x="627" y="940"/>
                  </a:lnTo>
                  <a:lnTo>
                    <a:pt x="654" y="930"/>
                  </a:lnTo>
                  <a:lnTo>
                    <a:pt x="681" y="919"/>
                  </a:lnTo>
                  <a:lnTo>
                    <a:pt x="707" y="907"/>
                  </a:lnTo>
                  <a:lnTo>
                    <a:pt x="731" y="893"/>
                  </a:lnTo>
                  <a:lnTo>
                    <a:pt x="755" y="878"/>
                  </a:lnTo>
                  <a:lnTo>
                    <a:pt x="778" y="860"/>
                  </a:lnTo>
                  <a:lnTo>
                    <a:pt x="800" y="843"/>
                  </a:lnTo>
                  <a:lnTo>
                    <a:pt x="820" y="824"/>
                  </a:lnTo>
                  <a:lnTo>
                    <a:pt x="839" y="803"/>
                  </a:lnTo>
                  <a:lnTo>
                    <a:pt x="858" y="781"/>
                  </a:lnTo>
                  <a:lnTo>
                    <a:pt x="875" y="759"/>
                  </a:lnTo>
                  <a:lnTo>
                    <a:pt x="877" y="750"/>
                  </a:lnTo>
                  <a:lnTo>
                    <a:pt x="883" y="717"/>
                  </a:lnTo>
                  <a:lnTo>
                    <a:pt x="888" y="681"/>
                  </a:lnTo>
                  <a:lnTo>
                    <a:pt x="889" y="645"/>
                  </a:lnTo>
                  <a:lnTo>
                    <a:pt x="890" y="617"/>
                  </a:lnTo>
                  <a:lnTo>
                    <a:pt x="885" y="634"/>
                  </a:lnTo>
                  <a:lnTo>
                    <a:pt x="879" y="649"/>
                  </a:lnTo>
                  <a:lnTo>
                    <a:pt x="872" y="664"/>
                  </a:lnTo>
                  <a:lnTo>
                    <a:pt x="864" y="679"/>
                  </a:lnTo>
                  <a:lnTo>
                    <a:pt x="857" y="694"/>
                  </a:lnTo>
                  <a:lnTo>
                    <a:pt x="848" y="709"/>
                  </a:lnTo>
                  <a:lnTo>
                    <a:pt x="838" y="722"/>
                  </a:lnTo>
                  <a:lnTo>
                    <a:pt x="829" y="736"/>
                  </a:lnTo>
                  <a:lnTo>
                    <a:pt x="819" y="749"/>
                  </a:lnTo>
                  <a:lnTo>
                    <a:pt x="809" y="761"/>
                  </a:lnTo>
                  <a:lnTo>
                    <a:pt x="798" y="774"/>
                  </a:lnTo>
                  <a:lnTo>
                    <a:pt x="786" y="786"/>
                  </a:lnTo>
                  <a:lnTo>
                    <a:pt x="775" y="798"/>
                  </a:lnTo>
                  <a:lnTo>
                    <a:pt x="762" y="809"/>
                  </a:lnTo>
                  <a:lnTo>
                    <a:pt x="749" y="819"/>
                  </a:lnTo>
                  <a:lnTo>
                    <a:pt x="736" y="829"/>
                  </a:lnTo>
                  <a:lnTo>
                    <a:pt x="722" y="838"/>
                  </a:lnTo>
                  <a:lnTo>
                    <a:pt x="709" y="847"/>
                  </a:lnTo>
                  <a:lnTo>
                    <a:pt x="695" y="856"/>
                  </a:lnTo>
                  <a:lnTo>
                    <a:pt x="679" y="863"/>
                  </a:lnTo>
                  <a:lnTo>
                    <a:pt x="664" y="872"/>
                  </a:lnTo>
                  <a:lnTo>
                    <a:pt x="649" y="878"/>
                  </a:lnTo>
                  <a:lnTo>
                    <a:pt x="634" y="885"/>
                  </a:lnTo>
                  <a:lnTo>
                    <a:pt x="618" y="890"/>
                  </a:lnTo>
                  <a:lnTo>
                    <a:pt x="602" y="895"/>
                  </a:lnTo>
                  <a:lnTo>
                    <a:pt x="585" y="900"/>
                  </a:lnTo>
                  <a:lnTo>
                    <a:pt x="568" y="903"/>
                  </a:lnTo>
                  <a:lnTo>
                    <a:pt x="552" y="906"/>
                  </a:lnTo>
                  <a:lnTo>
                    <a:pt x="535" y="909"/>
                  </a:lnTo>
                  <a:lnTo>
                    <a:pt x="517" y="910"/>
                  </a:lnTo>
                  <a:lnTo>
                    <a:pt x="499" y="912"/>
                  </a:lnTo>
                  <a:lnTo>
                    <a:pt x="482" y="912"/>
                  </a:lnTo>
                  <a:lnTo>
                    <a:pt x="460" y="911"/>
                  </a:lnTo>
                  <a:lnTo>
                    <a:pt x="438" y="910"/>
                  </a:lnTo>
                  <a:lnTo>
                    <a:pt x="416" y="907"/>
                  </a:lnTo>
                  <a:lnTo>
                    <a:pt x="395" y="903"/>
                  </a:lnTo>
                  <a:lnTo>
                    <a:pt x="374" y="899"/>
                  </a:lnTo>
                  <a:lnTo>
                    <a:pt x="353" y="893"/>
                  </a:lnTo>
                  <a:lnTo>
                    <a:pt x="333" y="886"/>
                  </a:lnTo>
                  <a:lnTo>
                    <a:pt x="314" y="878"/>
                  </a:lnTo>
                  <a:lnTo>
                    <a:pt x="295" y="870"/>
                  </a:lnTo>
                  <a:lnTo>
                    <a:pt x="277" y="860"/>
                  </a:lnTo>
                  <a:lnTo>
                    <a:pt x="258" y="849"/>
                  </a:lnTo>
                  <a:lnTo>
                    <a:pt x="241" y="838"/>
                  </a:lnTo>
                  <a:lnTo>
                    <a:pt x="224" y="826"/>
                  </a:lnTo>
                  <a:lnTo>
                    <a:pt x="208" y="814"/>
                  </a:lnTo>
                  <a:lnTo>
                    <a:pt x="192" y="800"/>
                  </a:lnTo>
                  <a:lnTo>
                    <a:pt x="177" y="786"/>
                  </a:lnTo>
                  <a:lnTo>
                    <a:pt x="163" y="771"/>
                  </a:lnTo>
                  <a:lnTo>
                    <a:pt x="149" y="755"/>
                  </a:lnTo>
                  <a:lnTo>
                    <a:pt x="137" y="739"/>
                  </a:lnTo>
                  <a:lnTo>
                    <a:pt x="125" y="722"/>
                  </a:lnTo>
                  <a:lnTo>
                    <a:pt x="114" y="705"/>
                  </a:lnTo>
                  <a:lnTo>
                    <a:pt x="103" y="686"/>
                  </a:lnTo>
                  <a:lnTo>
                    <a:pt x="93" y="668"/>
                  </a:lnTo>
                  <a:lnTo>
                    <a:pt x="85" y="649"/>
                  </a:lnTo>
                  <a:lnTo>
                    <a:pt x="77" y="630"/>
                  </a:lnTo>
                  <a:lnTo>
                    <a:pt x="70" y="609"/>
                  </a:lnTo>
                  <a:lnTo>
                    <a:pt x="65" y="589"/>
                  </a:lnTo>
                  <a:lnTo>
                    <a:pt x="60" y="568"/>
                  </a:lnTo>
                  <a:lnTo>
                    <a:pt x="56" y="547"/>
                  </a:lnTo>
                  <a:lnTo>
                    <a:pt x="53" y="525"/>
                  </a:lnTo>
                  <a:lnTo>
                    <a:pt x="52" y="503"/>
                  </a:lnTo>
                  <a:lnTo>
                    <a:pt x="51" y="481"/>
                  </a:lnTo>
                  <a:lnTo>
                    <a:pt x="52" y="460"/>
                  </a:lnTo>
                  <a:lnTo>
                    <a:pt x="53" y="437"/>
                  </a:lnTo>
                  <a:lnTo>
                    <a:pt x="56" y="416"/>
                  </a:lnTo>
                  <a:lnTo>
                    <a:pt x="60" y="395"/>
                  </a:lnTo>
                  <a:lnTo>
                    <a:pt x="65" y="374"/>
                  </a:lnTo>
                  <a:lnTo>
                    <a:pt x="70" y="353"/>
                  </a:lnTo>
                  <a:lnTo>
                    <a:pt x="77" y="333"/>
                  </a:lnTo>
                  <a:lnTo>
                    <a:pt x="85" y="314"/>
                  </a:lnTo>
                  <a:lnTo>
                    <a:pt x="93" y="295"/>
                  </a:lnTo>
                  <a:lnTo>
                    <a:pt x="103" y="276"/>
                  </a:lnTo>
                  <a:lnTo>
                    <a:pt x="114" y="258"/>
                  </a:lnTo>
                  <a:lnTo>
                    <a:pt x="125" y="241"/>
                  </a:lnTo>
                  <a:lnTo>
                    <a:pt x="137" y="224"/>
                  </a:lnTo>
                  <a:lnTo>
                    <a:pt x="149" y="208"/>
                  </a:lnTo>
                  <a:lnTo>
                    <a:pt x="163" y="191"/>
                  </a:lnTo>
                  <a:lnTo>
                    <a:pt x="177" y="177"/>
                  </a:lnTo>
                  <a:lnTo>
                    <a:pt x="192" y="163"/>
                  </a:lnTo>
                  <a:lnTo>
                    <a:pt x="208" y="149"/>
                  </a:lnTo>
                  <a:lnTo>
                    <a:pt x="224" y="137"/>
                  </a:lnTo>
                  <a:lnTo>
                    <a:pt x="241" y="125"/>
                  </a:lnTo>
                  <a:lnTo>
                    <a:pt x="258" y="113"/>
                  </a:lnTo>
                  <a:lnTo>
                    <a:pt x="277" y="102"/>
                  </a:lnTo>
                  <a:lnTo>
                    <a:pt x="295" y="93"/>
                  </a:lnTo>
                  <a:lnTo>
                    <a:pt x="314" y="85"/>
                  </a:lnTo>
                  <a:lnTo>
                    <a:pt x="333" y="77"/>
                  </a:lnTo>
                  <a:lnTo>
                    <a:pt x="353" y="70"/>
                  </a:lnTo>
                  <a:lnTo>
                    <a:pt x="374" y="64"/>
                  </a:lnTo>
                  <a:lnTo>
                    <a:pt x="395" y="60"/>
                  </a:lnTo>
                  <a:lnTo>
                    <a:pt x="416" y="56"/>
                  </a:lnTo>
                  <a:lnTo>
                    <a:pt x="438" y="53"/>
                  </a:lnTo>
                  <a:lnTo>
                    <a:pt x="460" y="52"/>
                  </a:lnTo>
                  <a:lnTo>
                    <a:pt x="482" y="51"/>
                  </a:lnTo>
                  <a:lnTo>
                    <a:pt x="508" y="52"/>
                  </a:lnTo>
                  <a:lnTo>
                    <a:pt x="535" y="54"/>
                  </a:lnTo>
                  <a:lnTo>
                    <a:pt x="560" y="58"/>
                  </a:lnTo>
                  <a:lnTo>
                    <a:pt x="585" y="64"/>
                  </a:lnTo>
                  <a:lnTo>
                    <a:pt x="611" y="70"/>
                  </a:lnTo>
                  <a:lnTo>
                    <a:pt x="634" y="79"/>
                  </a:lnTo>
                  <a:lnTo>
                    <a:pt x="657" y="88"/>
                  </a:lnTo>
                  <a:lnTo>
                    <a:pt x="681" y="99"/>
                  </a:lnTo>
                  <a:lnTo>
                    <a:pt x="667" y="86"/>
                  </a:lnTo>
                  <a:lnTo>
                    <a:pt x="643" y="65"/>
                  </a:lnTo>
                  <a:lnTo>
                    <a:pt x="617" y="44"/>
                  </a:lnTo>
                  <a:lnTo>
                    <a:pt x="591" y="23"/>
                  </a:lnTo>
                  <a:lnTo>
                    <a:pt x="565" y="7"/>
                  </a:lnTo>
                  <a:close/>
                </a:path>
              </a:pathLst>
            </a:custGeom>
            <a:solidFill>
              <a:srgbClr val="A6407A"/>
            </a:solidFill>
            <a:ln w="9525">
              <a:noFill/>
              <a:round/>
              <a:headEnd/>
              <a:tailEnd/>
            </a:ln>
          </p:spPr>
          <p:txBody>
            <a:bodyPr anchor="ctr"/>
            <a:lstStyle/>
            <a:p>
              <a:pPr algn="ctr" eaLnBrk="1" hangingPunct="1"/>
              <a:endParaRPr lang="pt-BR" sz="1400" u="none">
                <a:solidFill>
                  <a:srgbClr val="000000"/>
                </a:solidFill>
              </a:endParaRPr>
            </a:p>
          </p:txBody>
        </p:sp>
        <p:sp>
          <p:nvSpPr>
            <p:cNvPr id="461850" name="Freeform 1337"/>
            <p:cNvSpPr>
              <a:spLocks/>
            </p:cNvSpPr>
            <p:nvPr/>
          </p:nvSpPr>
          <p:spPr bwMode="auto">
            <a:xfrm>
              <a:off x="4430" y="3053"/>
              <a:ext cx="289" cy="304"/>
            </a:xfrm>
            <a:custGeom>
              <a:avLst/>
              <a:gdLst>
                <a:gd name="T0" fmla="*/ 0 w 866"/>
                <a:gd name="T1" fmla="*/ 0 h 912"/>
                <a:gd name="T2" fmla="*/ 0 w 866"/>
                <a:gd name="T3" fmla="*/ 0 h 912"/>
                <a:gd name="T4" fmla="*/ 0 w 866"/>
                <a:gd name="T5" fmla="*/ 0 h 912"/>
                <a:gd name="T6" fmla="*/ 0 w 866"/>
                <a:gd name="T7" fmla="*/ 0 h 912"/>
                <a:gd name="T8" fmla="*/ 0 w 866"/>
                <a:gd name="T9" fmla="*/ 0 h 912"/>
                <a:gd name="T10" fmla="*/ 0 w 866"/>
                <a:gd name="T11" fmla="*/ 0 h 912"/>
                <a:gd name="T12" fmla="*/ 0 w 866"/>
                <a:gd name="T13" fmla="*/ 0 h 912"/>
                <a:gd name="T14" fmla="*/ 0 w 866"/>
                <a:gd name="T15" fmla="*/ 0 h 912"/>
                <a:gd name="T16" fmla="*/ 0 w 866"/>
                <a:gd name="T17" fmla="*/ 0 h 912"/>
                <a:gd name="T18" fmla="*/ 0 w 866"/>
                <a:gd name="T19" fmla="*/ 0 h 912"/>
                <a:gd name="T20" fmla="*/ 0 w 866"/>
                <a:gd name="T21" fmla="*/ 0 h 912"/>
                <a:gd name="T22" fmla="*/ 0 w 866"/>
                <a:gd name="T23" fmla="*/ 0 h 912"/>
                <a:gd name="T24" fmla="*/ 0 w 866"/>
                <a:gd name="T25" fmla="*/ 0 h 912"/>
                <a:gd name="T26" fmla="*/ 0 w 866"/>
                <a:gd name="T27" fmla="*/ 0 h 912"/>
                <a:gd name="T28" fmla="*/ 0 w 866"/>
                <a:gd name="T29" fmla="*/ 0 h 912"/>
                <a:gd name="T30" fmla="*/ 0 w 866"/>
                <a:gd name="T31" fmla="*/ 0 h 912"/>
                <a:gd name="T32" fmla="*/ 0 w 866"/>
                <a:gd name="T33" fmla="*/ 0 h 912"/>
                <a:gd name="T34" fmla="*/ 0 w 866"/>
                <a:gd name="T35" fmla="*/ 0 h 912"/>
                <a:gd name="T36" fmla="*/ 0 w 866"/>
                <a:gd name="T37" fmla="*/ 0 h 912"/>
                <a:gd name="T38" fmla="*/ 0 w 866"/>
                <a:gd name="T39" fmla="*/ 0 h 912"/>
                <a:gd name="T40" fmla="*/ 0 w 866"/>
                <a:gd name="T41" fmla="*/ 0 h 912"/>
                <a:gd name="T42" fmla="*/ 0 w 866"/>
                <a:gd name="T43" fmla="*/ 0 h 912"/>
                <a:gd name="T44" fmla="*/ 0 w 866"/>
                <a:gd name="T45" fmla="*/ 0 h 912"/>
                <a:gd name="T46" fmla="*/ 0 w 866"/>
                <a:gd name="T47" fmla="*/ 0 h 912"/>
                <a:gd name="T48" fmla="*/ 0 w 866"/>
                <a:gd name="T49" fmla="*/ 0 h 912"/>
                <a:gd name="T50" fmla="*/ 0 w 866"/>
                <a:gd name="T51" fmla="*/ 0 h 912"/>
                <a:gd name="T52" fmla="*/ 0 w 866"/>
                <a:gd name="T53" fmla="*/ 0 h 912"/>
                <a:gd name="T54" fmla="*/ 0 w 866"/>
                <a:gd name="T55" fmla="*/ 0 h 912"/>
                <a:gd name="T56" fmla="*/ 0 w 866"/>
                <a:gd name="T57" fmla="*/ 0 h 912"/>
                <a:gd name="T58" fmla="*/ 0 w 866"/>
                <a:gd name="T59" fmla="*/ 0 h 912"/>
                <a:gd name="T60" fmla="*/ 0 w 866"/>
                <a:gd name="T61" fmla="*/ 0 h 912"/>
                <a:gd name="T62" fmla="*/ 0 w 866"/>
                <a:gd name="T63" fmla="*/ 0 h 912"/>
                <a:gd name="T64" fmla="*/ 0 w 866"/>
                <a:gd name="T65" fmla="*/ 0 h 912"/>
                <a:gd name="T66" fmla="*/ 0 w 866"/>
                <a:gd name="T67" fmla="*/ 0 h 912"/>
                <a:gd name="T68" fmla="*/ 0 w 866"/>
                <a:gd name="T69" fmla="*/ 0 h 912"/>
                <a:gd name="T70" fmla="*/ 0 w 866"/>
                <a:gd name="T71" fmla="*/ 0 h 912"/>
                <a:gd name="T72" fmla="*/ 0 w 866"/>
                <a:gd name="T73" fmla="*/ 0 h 912"/>
                <a:gd name="T74" fmla="*/ 0 w 866"/>
                <a:gd name="T75" fmla="*/ 0 h 912"/>
                <a:gd name="T76" fmla="*/ 0 w 866"/>
                <a:gd name="T77" fmla="*/ 0 h 912"/>
                <a:gd name="T78" fmla="*/ 0 w 866"/>
                <a:gd name="T79" fmla="*/ 0 h 912"/>
                <a:gd name="T80" fmla="*/ 0 w 866"/>
                <a:gd name="T81" fmla="*/ 0 h 912"/>
                <a:gd name="T82" fmla="*/ 0 w 866"/>
                <a:gd name="T83" fmla="*/ 0 h 912"/>
                <a:gd name="T84" fmla="*/ 0 w 866"/>
                <a:gd name="T85" fmla="*/ 0 h 912"/>
                <a:gd name="T86" fmla="*/ 0 w 866"/>
                <a:gd name="T87" fmla="*/ 0 h 912"/>
                <a:gd name="T88" fmla="*/ 0 w 866"/>
                <a:gd name="T89" fmla="*/ 0 h 912"/>
                <a:gd name="T90" fmla="*/ 0 w 866"/>
                <a:gd name="T91" fmla="*/ 0 h 912"/>
                <a:gd name="T92" fmla="*/ 0 w 866"/>
                <a:gd name="T93" fmla="*/ 0 h 912"/>
                <a:gd name="T94" fmla="*/ 0 w 866"/>
                <a:gd name="T95" fmla="*/ 0 h 912"/>
                <a:gd name="T96" fmla="*/ 0 w 866"/>
                <a:gd name="T97" fmla="*/ 0 h 912"/>
                <a:gd name="T98" fmla="*/ 0 w 866"/>
                <a:gd name="T99" fmla="*/ 0 h 912"/>
                <a:gd name="T100" fmla="*/ 0 w 866"/>
                <a:gd name="T101" fmla="*/ 0 h 912"/>
                <a:gd name="T102" fmla="*/ 0 w 866"/>
                <a:gd name="T103" fmla="*/ 0 h 912"/>
                <a:gd name="T104" fmla="*/ 0 w 866"/>
                <a:gd name="T105" fmla="*/ 0 h 912"/>
                <a:gd name="T106" fmla="*/ 0 w 866"/>
                <a:gd name="T107" fmla="*/ 0 h 912"/>
                <a:gd name="T108" fmla="*/ 0 w 866"/>
                <a:gd name="T109" fmla="*/ 0 h 912"/>
                <a:gd name="T110" fmla="*/ 0 w 866"/>
                <a:gd name="T111" fmla="*/ 0 h 9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66"/>
                <a:gd name="T169" fmla="*/ 0 h 912"/>
                <a:gd name="T170" fmla="*/ 866 w 866"/>
                <a:gd name="T171" fmla="*/ 912 h 91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66" h="912">
                  <a:moveTo>
                    <a:pt x="597" y="23"/>
                  </a:moveTo>
                  <a:lnTo>
                    <a:pt x="581" y="18"/>
                  </a:lnTo>
                  <a:lnTo>
                    <a:pt x="563" y="12"/>
                  </a:lnTo>
                  <a:lnTo>
                    <a:pt x="546" y="9"/>
                  </a:lnTo>
                  <a:lnTo>
                    <a:pt x="529" y="6"/>
                  </a:lnTo>
                  <a:lnTo>
                    <a:pt x="511" y="3"/>
                  </a:lnTo>
                  <a:lnTo>
                    <a:pt x="494" y="1"/>
                  </a:lnTo>
                  <a:lnTo>
                    <a:pt x="475" y="0"/>
                  </a:lnTo>
                  <a:lnTo>
                    <a:pt x="457" y="0"/>
                  </a:lnTo>
                  <a:lnTo>
                    <a:pt x="434" y="1"/>
                  </a:lnTo>
                  <a:lnTo>
                    <a:pt x="410" y="2"/>
                  </a:lnTo>
                  <a:lnTo>
                    <a:pt x="387" y="5"/>
                  </a:lnTo>
                  <a:lnTo>
                    <a:pt x="365" y="9"/>
                  </a:lnTo>
                  <a:lnTo>
                    <a:pt x="343" y="15"/>
                  </a:lnTo>
                  <a:lnTo>
                    <a:pt x="321" y="21"/>
                  </a:lnTo>
                  <a:lnTo>
                    <a:pt x="300" y="28"/>
                  </a:lnTo>
                  <a:lnTo>
                    <a:pt x="279" y="36"/>
                  </a:lnTo>
                  <a:lnTo>
                    <a:pt x="259" y="45"/>
                  </a:lnTo>
                  <a:lnTo>
                    <a:pt x="239" y="55"/>
                  </a:lnTo>
                  <a:lnTo>
                    <a:pt x="220" y="66"/>
                  </a:lnTo>
                  <a:lnTo>
                    <a:pt x="202" y="78"/>
                  </a:lnTo>
                  <a:lnTo>
                    <a:pt x="184" y="91"/>
                  </a:lnTo>
                  <a:lnTo>
                    <a:pt x="166" y="105"/>
                  </a:lnTo>
                  <a:lnTo>
                    <a:pt x="150" y="119"/>
                  </a:lnTo>
                  <a:lnTo>
                    <a:pt x="134" y="134"/>
                  </a:lnTo>
                  <a:lnTo>
                    <a:pt x="119" y="150"/>
                  </a:lnTo>
                  <a:lnTo>
                    <a:pt x="105" y="166"/>
                  </a:lnTo>
                  <a:lnTo>
                    <a:pt x="92" y="184"/>
                  </a:lnTo>
                  <a:lnTo>
                    <a:pt x="78" y="202"/>
                  </a:lnTo>
                  <a:lnTo>
                    <a:pt x="66" y="220"/>
                  </a:lnTo>
                  <a:lnTo>
                    <a:pt x="56" y="239"/>
                  </a:lnTo>
                  <a:lnTo>
                    <a:pt x="46" y="258"/>
                  </a:lnTo>
                  <a:lnTo>
                    <a:pt x="37" y="279"/>
                  </a:lnTo>
                  <a:lnTo>
                    <a:pt x="29" y="300"/>
                  </a:lnTo>
                  <a:lnTo>
                    <a:pt x="22" y="321"/>
                  </a:lnTo>
                  <a:lnTo>
                    <a:pt x="15" y="342"/>
                  </a:lnTo>
                  <a:lnTo>
                    <a:pt x="10" y="365"/>
                  </a:lnTo>
                  <a:lnTo>
                    <a:pt x="5" y="387"/>
                  </a:lnTo>
                  <a:lnTo>
                    <a:pt x="3" y="409"/>
                  </a:lnTo>
                  <a:lnTo>
                    <a:pt x="1" y="433"/>
                  </a:lnTo>
                  <a:lnTo>
                    <a:pt x="0" y="456"/>
                  </a:lnTo>
                  <a:lnTo>
                    <a:pt x="1" y="480"/>
                  </a:lnTo>
                  <a:lnTo>
                    <a:pt x="3" y="503"/>
                  </a:lnTo>
                  <a:lnTo>
                    <a:pt x="5" y="526"/>
                  </a:lnTo>
                  <a:lnTo>
                    <a:pt x="10" y="548"/>
                  </a:lnTo>
                  <a:lnTo>
                    <a:pt x="15" y="570"/>
                  </a:lnTo>
                  <a:lnTo>
                    <a:pt x="22" y="591"/>
                  </a:lnTo>
                  <a:lnTo>
                    <a:pt x="29" y="613"/>
                  </a:lnTo>
                  <a:lnTo>
                    <a:pt x="37" y="634"/>
                  </a:lnTo>
                  <a:lnTo>
                    <a:pt x="46" y="654"/>
                  </a:lnTo>
                  <a:lnTo>
                    <a:pt x="56" y="673"/>
                  </a:lnTo>
                  <a:lnTo>
                    <a:pt x="66" y="693"/>
                  </a:lnTo>
                  <a:lnTo>
                    <a:pt x="78" y="711"/>
                  </a:lnTo>
                  <a:lnTo>
                    <a:pt x="92" y="729"/>
                  </a:lnTo>
                  <a:lnTo>
                    <a:pt x="105" y="746"/>
                  </a:lnTo>
                  <a:lnTo>
                    <a:pt x="119" y="763"/>
                  </a:lnTo>
                  <a:lnTo>
                    <a:pt x="134" y="779"/>
                  </a:lnTo>
                  <a:lnTo>
                    <a:pt x="150" y="794"/>
                  </a:lnTo>
                  <a:lnTo>
                    <a:pt x="166" y="808"/>
                  </a:lnTo>
                  <a:lnTo>
                    <a:pt x="184" y="821"/>
                  </a:lnTo>
                  <a:lnTo>
                    <a:pt x="202" y="834"/>
                  </a:lnTo>
                  <a:lnTo>
                    <a:pt x="220" y="847"/>
                  </a:lnTo>
                  <a:lnTo>
                    <a:pt x="239" y="858"/>
                  </a:lnTo>
                  <a:lnTo>
                    <a:pt x="259" y="868"/>
                  </a:lnTo>
                  <a:lnTo>
                    <a:pt x="279" y="877"/>
                  </a:lnTo>
                  <a:lnTo>
                    <a:pt x="300" y="885"/>
                  </a:lnTo>
                  <a:lnTo>
                    <a:pt x="321" y="892"/>
                  </a:lnTo>
                  <a:lnTo>
                    <a:pt x="343" y="898"/>
                  </a:lnTo>
                  <a:lnTo>
                    <a:pt x="365" y="903"/>
                  </a:lnTo>
                  <a:lnTo>
                    <a:pt x="387" y="907"/>
                  </a:lnTo>
                  <a:lnTo>
                    <a:pt x="410" y="910"/>
                  </a:lnTo>
                  <a:lnTo>
                    <a:pt x="434" y="911"/>
                  </a:lnTo>
                  <a:lnTo>
                    <a:pt x="457" y="912"/>
                  </a:lnTo>
                  <a:lnTo>
                    <a:pt x="473" y="912"/>
                  </a:lnTo>
                  <a:lnTo>
                    <a:pt x="489" y="911"/>
                  </a:lnTo>
                  <a:lnTo>
                    <a:pt x="506" y="909"/>
                  </a:lnTo>
                  <a:lnTo>
                    <a:pt x="522" y="907"/>
                  </a:lnTo>
                  <a:lnTo>
                    <a:pt x="537" y="905"/>
                  </a:lnTo>
                  <a:lnTo>
                    <a:pt x="553" y="902"/>
                  </a:lnTo>
                  <a:lnTo>
                    <a:pt x="568" y="898"/>
                  </a:lnTo>
                  <a:lnTo>
                    <a:pt x="584" y="894"/>
                  </a:lnTo>
                  <a:lnTo>
                    <a:pt x="599" y="890"/>
                  </a:lnTo>
                  <a:lnTo>
                    <a:pt x="613" y="885"/>
                  </a:lnTo>
                  <a:lnTo>
                    <a:pt x="627" y="879"/>
                  </a:lnTo>
                  <a:lnTo>
                    <a:pt x="642" y="873"/>
                  </a:lnTo>
                  <a:lnTo>
                    <a:pt x="656" y="867"/>
                  </a:lnTo>
                  <a:lnTo>
                    <a:pt x="670" y="860"/>
                  </a:lnTo>
                  <a:lnTo>
                    <a:pt x="683" y="853"/>
                  </a:lnTo>
                  <a:lnTo>
                    <a:pt x="696" y="845"/>
                  </a:lnTo>
                  <a:lnTo>
                    <a:pt x="709" y="836"/>
                  </a:lnTo>
                  <a:lnTo>
                    <a:pt x="722" y="827"/>
                  </a:lnTo>
                  <a:lnTo>
                    <a:pt x="734" y="818"/>
                  </a:lnTo>
                  <a:lnTo>
                    <a:pt x="747" y="809"/>
                  </a:lnTo>
                  <a:lnTo>
                    <a:pt x="769" y="789"/>
                  </a:lnTo>
                  <a:lnTo>
                    <a:pt x="790" y="767"/>
                  </a:lnTo>
                  <a:lnTo>
                    <a:pt x="801" y="755"/>
                  </a:lnTo>
                  <a:lnTo>
                    <a:pt x="810" y="743"/>
                  </a:lnTo>
                  <a:lnTo>
                    <a:pt x="821" y="732"/>
                  </a:lnTo>
                  <a:lnTo>
                    <a:pt x="830" y="719"/>
                  </a:lnTo>
                  <a:lnTo>
                    <a:pt x="838" y="707"/>
                  </a:lnTo>
                  <a:lnTo>
                    <a:pt x="846" y="694"/>
                  </a:lnTo>
                  <a:lnTo>
                    <a:pt x="854" y="681"/>
                  </a:lnTo>
                  <a:lnTo>
                    <a:pt x="861" y="667"/>
                  </a:lnTo>
                  <a:lnTo>
                    <a:pt x="863" y="656"/>
                  </a:lnTo>
                  <a:lnTo>
                    <a:pt x="864" y="620"/>
                  </a:lnTo>
                  <a:lnTo>
                    <a:pt x="866" y="584"/>
                  </a:lnTo>
                  <a:lnTo>
                    <a:pt x="864" y="548"/>
                  </a:lnTo>
                  <a:lnTo>
                    <a:pt x="863" y="510"/>
                  </a:lnTo>
                  <a:lnTo>
                    <a:pt x="860" y="493"/>
                  </a:lnTo>
                  <a:lnTo>
                    <a:pt x="858" y="513"/>
                  </a:lnTo>
                  <a:lnTo>
                    <a:pt x="855" y="532"/>
                  </a:lnTo>
                  <a:lnTo>
                    <a:pt x="851" y="550"/>
                  </a:lnTo>
                  <a:lnTo>
                    <a:pt x="846" y="568"/>
                  </a:lnTo>
                  <a:lnTo>
                    <a:pt x="841" y="586"/>
                  </a:lnTo>
                  <a:lnTo>
                    <a:pt x="835" y="605"/>
                  </a:lnTo>
                  <a:lnTo>
                    <a:pt x="827" y="621"/>
                  </a:lnTo>
                  <a:lnTo>
                    <a:pt x="820" y="638"/>
                  </a:lnTo>
                  <a:lnTo>
                    <a:pt x="810" y="654"/>
                  </a:lnTo>
                  <a:lnTo>
                    <a:pt x="801" y="670"/>
                  </a:lnTo>
                  <a:lnTo>
                    <a:pt x="791" y="686"/>
                  </a:lnTo>
                  <a:lnTo>
                    <a:pt x="780" y="701"/>
                  </a:lnTo>
                  <a:lnTo>
                    <a:pt x="769" y="715"/>
                  </a:lnTo>
                  <a:lnTo>
                    <a:pt x="757" y="729"/>
                  </a:lnTo>
                  <a:lnTo>
                    <a:pt x="744" y="742"/>
                  </a:lnTo>
                  <a:lnTo>
                    <a:pt x="730" y="755"/>
                  </a:lnTo>
                  <a:lnTo>
                    <a:pt x="717" y="767"/>
                  </a:lnTo>
                  <a:lnTo>
                    <a:pt x="703" y="779"/>
                  </a:lnTo>
                  <a:lnTo>
                    <a:pt x="688" y="790"/>
                  </a:lnTo>
                  <a:lnTo>
                    <a:pt x="673" y="800"/>
                  </a:lnTo>
                  <a:lnTo>
                    <a:pt x="657" y="809"/>
                  </a:lnTo>
                  <a:lnTo>
                    <a:pt x="640" y="818"/>
                  </a:lnTo>
                  <a:lnTo>
                    <a:pt x="623" y="826"/>
                  </a:lnTo>
                  <a:lnTo>
                    <a:pt x="606" y="833"/>
                  </a:lnTo>
                  <a:lnTo>
                    <a:pt x="589" y="839"/>
                  </a:lnTo>
                  <a:lnTo>
                    <a:pt x="570" y="846"/>
                  </a:lnTo>
                  <a:lnTo>
                    <a:pt x="552" y="851"/>
                  </a:lnTo>
                  <a:lnTo>
                    <a:pt x="534" y="855"/>
                  </a:lnTo>
                  <a:lnTo>
                    <a:pt x="515" y="858"/>
                  </a:lnTo>
                  <a:lnTo>
                    <a:pt x="496" y="860"/>
                  </a:lnTo>
                  <a:lnTo>
                    <a:pt x="476" y="861"/>
                  </a:lnTo>
                  <a:lnTo>
                    <a:pt x="457" y="862"/>
                  </a:lnTo>
                  <a:lnTo>
                    <a:pt x="436" y="861"/>
                  </a:lnTo>
                  <a:lnTo>
                    <a:pt x="416" y="860"/>
                  </a:lnTo>
                  <a:lnTo>
                    <a:pt x="395" y="857"/>
                  </a:lnTo>
                  <a:lnTo>
                    <a:pt x="375" y="854"/>
                  </a:lnTo>
                  <a:lnTo>
                    <a:pt x="356" y="849"/>
                  </a:lnTo>
                  <a:lnTo>
                    <a:pt x="337" y="844"/>
                  </a:lnTo>
                  <a:lnTo>
                    <a:pt x="317" y="837"/>
                  </a:lnTo>
                  <a:lnTo>
                    <a:pt x="299" y="829"/>
                  </a:lnTo>
                  <a:lnTo>
                    <a:pt x="281" y="821"/>
                  </a:lnTo>
                  <a:lnTo>
                    <a:pt x="264" y="813"/>
                  </a:lnTo>
                  <a:lnTo>
                    <a:pt x="246" y="803"/>
                  </a:lnTo>
                  <a:lnTo>
                    <a:pt x="230" y="792"/>
                  </a:lnTo>
                  <a:lnTo>
                    <a:pt x="214" y="781"/>
                  </a:lnTo>
                  <a:lnTo>
                    <a:pt x="199" y="769"/>
                  </a:lnTo>
                  <a:lnTo>
                    <a:pt x="184" y="756"/>
                  </a:lnTo>
                  <a:lnTo>
                    <a:pt x="171" y="743"/>
                  </a:lnTo>
                  <a:lnTo>
                    <a:pt x="156" y="729"/>
                  </a:lnTo>
                  <a:lnTo>
                    <a:pt x="144" y="714"/>
                  </a:lnTo>
                  <a:lnTo>
                    <a:pt x="132" y="699"/>
                  </a:lnTo>
                  <a:lnTo>
                    <a:pt x="121" y="683"/>
                  </a:lnTo>
                  <a:lnTo>
                    <a:pt x="110" y="666"/>
                  </a:lnTo>
                  <a:lnTo>
                    <a:pt x="101" y="649"/>
                  </a:lnTo>
                  <a:lnTo>
                    <a:pt x="92" y="632"/>
                  </a:lnTo>
                  <a:lnTo>
                    <a:pt x="83" y="614"/>
                  </a:lnTo>
                  <a:lnTo>
                    <a:pt x="76" y="596"/>
                  </a:lnTo>
                  <a:lnTo>
                    <a:pt x="69" y="577"/>
                  </a:lnTo>
                  <a:lnTo>
                    <a:pt x="64" y="558"/>
                  </a:lnTo>
                  <a:lnTo>
                    <a:pt x="59" y="538"/>
                  </a:lnTo>
                  <a:lnTo>
                    <a:pt x="56" y="518"/>
                  </a:lnTo>
                  <a:lnTo>
                    <a:pt x="53" y="497"/>
                  </a:lnTo>
                  <a:lnTo>
                    <a:pt x="52" y="477"/>
                  </a:lnTo>
                  <a:lnTo>
                    <a:pt x="51" y="456"/>
                  </a:lnTo>
                  <a:lnTo>
                    <a:pt x="52" y="436"/>
                  </a:lnTo>
                  <a:lnTo>
                    <a:pt x="53" y="415"/>
                  </a:lnTo>
                  <a:lnTo>
                    <a:pt x="56" y="395"/>
                  </a:lnTo>
                  <a:lnTo>
                    <a:pt x="59" y="375"/>
                  </a:lnTo>
                  <a:lnTo>
                    <a:pt x="64" y="355"/>
                  </a:lnTo>
                  <a:lnTo>
                    <a:pt x="69" y="335"/>
                  </a:lnTo>
                  <a:lnTo>
                    <a:pt x="76" y="317"/>
                  </a:lnTo>
                  <a:lnTo>
                    <a:pt x="83" y="299"/>
                  </a:lnTo>
                  <a:lnTo>
                    <a:pt x="92" y="281"/>
                  </a:lnTo>
                  <a:lnTo>
                    <a:pt x="101" y="264"/>
                  </a:lnTo>
                  <a:lnTo>
                    <a:pt x="110" y="246"/>
                  </a:lnTo>
                  <a:lnTo>
                    <a:pt x="121" y="230"/>
                  </a:lnTo>
                  <a:lnTo>
                    <a:pt x="132" y="214"/>
                  </a:lnTo>
                  <a:lnTo>
                    <a:pt x="144" y="199"/>
                  </a:lnTo>
                  <a:lnTo>
                    <a:pt x="156" y="184"/>
                  </a:lnTo>
                  <a:lnTo>
                    <a:pt x="171" y="169"/>
                  </a:lnTo>
                  <a:lnTo>
                    <a:pt x="184" y="156"/>
                  </a:lnTo>
                  <a:lnTo>
                    <a:pt x="199" y="144"/>
                  </a:lnTo>
                  <a:lnTo>
                    <a:pt x="214" y="132"/>
                  </a:lnTo>
                  <a:lnTo>
                    <a:pt x="230" y="120"/>
                  </a:lnTo>
                  <a:lnTo>
                    <a:pt x="246" y="110"/>
                  </a:lnTo>
                  <a:lnTo>
                    <a:pt x="264" y="100"/>
                  </a:lnTo>
                  <a:lnTo>
                    <a:pt x="281" y="91"/>
                  </a:lnTo>
                  <a:lnTo>
                    <a:pt x="299" y="83"/>
                  </a:lnTo>
                  <a:lnTo>
                    <a:pt x="317" y="75"/>
                  </a:lnTo>
                  <a:lnTo>
                    <a:pt x="337" y="69"/>
                  </a:lnTo>
                  <a:lnTo>
                    <a:pt x="356" y="64"/>
                  </a:lnTo>
                  <a:lnTo>
                    <a:pt x="375" y="59"/>
                  </a:lnTo>
                  <a:lnTo>
                    <a:pt x="395" y="56"/>
                  </a:lnTo>
                  <a:lnTo>
                    <a:pt x="416" y="53"/>
                  </a:lnTo>
                  <a:lnTo>
                    <a:pt x="436" y="52"/>
                  </a:lnTo>
                  <a:lnTo>
                    <a:pt x="457" y="51"/>
                  </a:lnTo>
                  <a:lnTo>
                    <a:pt x="475" y="52"/>
                  </a:lnTo>
                  <a:lnTo>
                    <a:pt x="494" y="53"/>
                  </a:lnTo>
                  <a:lnTo>
                    <a:pt x="512" y="55"/>
                  </a:lnTo>
                  <a:lnTo>
                    <a:pt x="530" y="58"/>
                  </a:lnTo>
                  <a:lnTo>
                    <a:pt x="547" y="61"/>
                  </a:lnTo>
                  <a:lnTo>
                    <a:pt x="565" y="66"/>
                  </a:lnTo>
                  <a:lnTo>
                    <a:pt x="583" y="71"/>
                  </a:lnTo>
                  <a:lnTo>
                    <a:pt x="599" y="76"/>
                  </a:lnTo>
                  <a:lnTo>
                    <a:pt x="615" y="83"/>
                  </a:lnTo>
                  <a:lnTo>
                    <a:pt x="631" y="90"/>
                  </a:lnTo>
                  <a:lnTo>
                    <a:pt x="647" y="99"/>
                  </a:lnTo>
                  <a:lnTo>
                    <a:pt x="663" y="107"/>
                  </a:lnTo>
                  <a:lnTo>
                    <a:pt x="677" y="116"/>
                  </a:lnTo>
                  <a:lnTo>
                    <a:pt x="692" y="126"/>
                  </a:lnTo>
                  <a:lnTo>
                    <a:pt x="705" y="136"/>
                  </a:lnTo>
                  <a:lnTo>
                    <a:pt x="719" y="147"/>
                  </a:lnTo>
                  <a:lnTo>
                    <a:pt x="709" y="135"/>
                  </a:lnTo>
                  <a:lnTo>
                    <a:pt x="689" y="111"/>
                  </a:lnTo>
                  <a:lnTo>
                    <a:pt x="666" y="84"/>
                  </a:lnTo>
                  <a:lnTo>
                    <a:pt x="642" y="61"/>
                  </a:lnTo>
                  <a:lnTo>
                    <a:pt x="618" y="40"/>
                  </a:lnTo>
                  <a:lnTo>
                    <a:pt x="597" y="23"/>
                  </a:lnTo>
                  <a:close/>
                </a:path>
              </a:pathLst>
            </a:custGeom>
            <a:solidFill>
              <a:srgbClr val="A83F7A"/>
            </a:solidFill>
            <a:ln w="9525">
              <a:noFill/>
              <a:round/>
              <a:headEnd/>
              <a:tailEnd/>
            </a:ln>
          </p:spPr>
          <p:txBody>
            <a:bodyPr anchor="ctr"/>
            <a:lstStyle/>
            <a:p>
              <a:pPr algn="ctr" eaLnBrk="1" hangingPunct="1"/>
              <a:endParaRPr lang="pt-BR" sz="1400" u="none">
                <a:solidFill>
                  <a:srgbClr val="000000"/>
                </a:solidFill>
              </a:endParaRPr>
            </a:p>
          </p:txBody>
        </p:sp>
        <p:sp>
          <p:nvSpPr>
            <p:cNvPr id="461851" name="Freeform 1338"/>
            <p:cNvSpPr>
              <a:spLocks noEditPoints="1"/>
            </p:cNvSpPr>
            <p:nvPr/>
          </p:nvSpPr>
          <p:spPr bwMode="auto">
            <a:xfrm>
              <a:off x="4439" y="3062"/>
              <a:ext cx="280" cy="287"/>
            </a:xfrm>
            <a:custGeom>
              <a:avLst/>
              <a:gdLst>
                <a:gd name="T0" fmla="*/ 0 w 840"/>
                <a:gd name="T1" fmla="*/ 0 h 861"/>
                <a:gd name="T2" fmla="*/ 0 w 840"/>
                <a:gd name="T3" fmla="*/ 0 h 861"/>
                <a:gd name="T4" fmla="*/ 0 w 840"/>
                <a:gd name="T5" fmla="*/ 0 h 861"/>
                <a:gd name="T6" fmla="*/ 0 w 840"/>
                <a:gd name="T7" fmla="*/ 0 h 861"/>
                <a:gd name="T8" fmla="*/ 0 w 840"/>
                <a:gd name="T9" fmla="*/ 0 h 861"/>
                <a:gd name="T10" fmla="*/ 0 w 840"/>
                <a:gd name="T11" fmla="*/ 0 h 861"/>
                <a:gd name="T12" fmla="*/ 0 w 840"/>
                <a:gd name="T13" fmla="*/ 0 h 861"/>
                <a:gd name="T14" fmla="*/ 0 w 840"/>
                <a:gd name="T15" fmla="*/ 0 h 861"/>
                <a:gd name="T16" fmla="*/ 0 w 840"/>
                <a:gd name="T17" fmla="*/ 0 h 861"/>
                <a:gd name="T18" fmla="*/ 0 w 840"/>
                <a:gd name="T19" fmla="*/ 0 h 861"/>
                <a:gd name="T20" fmla="*/ 0 w 840"/>
                <a:gd name="T21" fmla="*/ 0 h 861"/>
                <a:gd name="T22" fmla="*/ 0 w 840"/>
                <a:gd name="T23" fmla="*/ 0 h 861"/>
                <a:gd name="T24" fmla="*/ 0 w 840"/>
                <a:gd name="T25" fmla="*/ 0 h 861"/>
                <a:gd name="T26" fmla="*/ 0 w 840"/>
                <a:gd name="T27" fmla="*/ 0 h 861"/>
                <a:gd name="T28" fmla="*/ 0 w 840"/>
                <a:gd name="T29" fmla="*/ 0 h 861"/>
                <a:gd name="T30" fmla="*/ 0 w 840"/>
                <a:gd name="T31" fmla="*/ 0 h 861"/>
                <a:gd name="T32" fmla="*/ 0 w 840"/>
                <a:gd name="T33" fmla="*/ 0 h 861"/>
                <a:gd name="T34" fmla="*/ 0 w 840"/>
                <a:gd name="T35" fmla="*/ 0 h 861"/>
                <a:gd name="T36" fmla="*/ 0 w 840"/>
                <a:gd name="T37" fmla="*/ 0 h 861"/>
                <a:gd name="T38" fmla="*/ 0 w 840"/>
                <a:gd name="T39" fmla="*/ 0 h 861"/>
                <a:gd name="T40" fmla="*/ 0 w 840"/>
                <a:gd name="T41" fmla="*/ 0 h 861"/>
                <a:gd name="T42" fmla="*/ 0 w 840"/>
                <a:gd name="T43" fmla="*/ 0 h 861"/>
                <a:gd name="T44" fmla="*/ 0 w 840"/>
                <a:gd name="T45" fmla="*/ 0 h 861"/>
                <a:gd name="T46" fmla="*/ 0 w 840"/>
                <a:gd name="T47" fmla="*/ 0 h 861"/>
                <a:gd name="T48" fmla="*/ 0 w 840"/>
                <a:gd name="T49" fmla="*/ 0 h 861"/>
                <a:gd name="T50" fmla="*/ 0 w 840"/>
                <a:gd name="T51" fmla="*/ 0 h 861"/>
                <a:gd name="T52" fmla="*/ 0 w 840"/>
                <a:gd name="T53" fmla="*/ 0 h 861"/>
                <a:gd name="T54" fmla="*/ 0 w 840"/>
                <a:gd name="T55" fmla="*/ 0 h 861"/>
                <a:gd name="T56" fmla="*/ 0 w 840"/>
                <a:gd name="T57" fmla="*/ 0 h 861"/>
                <a:gd name="T58" fmla="*/ 0 w 840"/>
                <a:gd name="T59" fmla="*/ 0 h 861"/>
                <a:gd name="T60" fmla="*/ 0 w 840"/>
                <a:gd name="T61" fmla="*/ 0 h 861"/>
                <a:gd name="T62" fmla="*/ 0 w 840"/>
                <a:gd name="T63" fmla="*/ 0 h 861"/>
                <a:gd name="T64" fmla="*/ 0 w 840"/>
                <a:gd name="T65" fmla="*/ 0 h 861"/>
                <a:gd name="T66" fmla="*/ 0 w 840"/>
                <a:gd name="T67" fmla="*/ 0 h 861"/>
                <a:gd name="T68" fmla="*/ 0 w 840"/>
                <a:gd name="T69" fmla="*/ 0 h 861"/>
                <a:gd name="T70" fmla="*/ 0 w 840"/>
                <a:gd name="T71" fmla="*/ 0 h 861"/>
                <a:gd name="T72" fmla="*/ 0 w 840"/>
                <a:gd name="T73" fmla="*/ 0 h 861"/>
                <a:gd name="T74" fmla="*/ 0 w 840"/>
                <a:gd name="T75" fmla="*/ 0 h 861"/>
                <a:gd name="T76" fmla="*/ 0 w 840"/>
                <a:gd name="T77" fmla="*/ 0 h 861"/>
                <a:gd name="T78" fmla="*/ 0 w 840"/>
                <a:gd name="T79" fmla="*/ 0 h 861"/>
                <a:gd name="T80" fmla="*/ 0 w 840"/>
                <a:gd name="T81" fmla="*/ 0 h 861"/>
                <a:gd name="T82" fmla="*/ 0 w 840"/>
                <a:gd name="T83" fmla="*/ 0 h 861"/>
                <a:gd name="T84" fmla="*/ 0 w 840"/>
                <a:gd name="T85" fmla="*/ 0 h 861"/>
                <a:gd name="T86" fmla="*/ 0 w 840"/>
                <a:gd name="T87" fmla="*/ 0 h 861"/>
                <a:gd name="T88" fmla="*/ 0 w 840"/>
                <a:gd name="T89" fmla="*/ 0 h 861"/>
                <a:gd name="T90" fmla="*/ 0 w 840"/>
                <a:gd name="T91" fmla="*/ 0 h 861"/>
                <a:gd name="T92" fmla="*/ 0 w 840"/>
                <a:gd name="T93" fmla="*/ 0 h 861"/>
                <a:gd name="T94" fmla="*/ 0 w 840"/>
                <a:gd name="T95" fmla="*/ 0 h 861"/>
                <a:gd name="T96" fmla="*/ 0 w 840"/>
                <a:gd name="T97" fmla="*/ 0 h 861"/>
                <a:gd name="T98" fmla="*/ 0 w 840"/>
                <a:gd name="T99" fmla="*/ 0 h 861"/>
                <a:gd name="T100" fmla="*/ 0 w 840"/>
                <a:gd name="T101" fmla="*/ 0 h 861"/>
                <a:gd name="T102" fmla="*/ 0 w 840"/>
                <a:gd name="T103" fmla="*/ 0 h 861"/>
                <a:gd name="T104" fmla="*/ 0 w 840"/>
                <a:gd name="T105" fmla="*/ 0 h 861"/>
                <a:gd name="T106" fmla="*/ 0 w 840"/>
                <a:gd name="T107" fmla="*/ 0 h 861"/>
                <a:gd name="T108" fmla="*/ 0 w 840"/>
                <a:gd name="T109" fmla="*/ 0 h 861"/>
                <a:gd name="T110" fmla="*/ 0 w 840"/>
                <a:gd name="T111" fmla="*/ 0 h 861"/>
                <a:gd name="T112" fmla="*/ 0 w 840"/>
                <a:gd name="T113" fmla="*/ 0 h 861"/>
                <a:gd name="T114" fmla="*/ 0 w 840"/>
                <a:gd name="T115" fmla="*/ 0 h 861"/>
                <a:gd name="T116" fmla="*/ 0 w 840"/>
                <a:gd name="T117" fmla="*/ 0 h 861"/>
                <a:gd name="T118" fmla="*/ 0 w 840"/>
                <a:gd name="T119" fmla="*/ 0 h 861"/>
                <a:gd name="T120" fmla="*/ 0 w 840"/>
                <a:gd name="T121" fmla="*/ 0 h 861"/>
                <a:gd name="T122" fmla="*/ 0 w 840"/>
                <a:gd name="T123" fmla="*/ 0 h 861"/>
                <a:gd name="T124" fmla="*/ 0 w 840"/>
                <a:gd name="T125" fmla="*/ 0 h 8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40"/>
                <a:gd name="T190" fmla="*/ 0 h 861"/>
                <a:gd name="T191" fmla="*/ 840 w 840"/>
                <a:gd name="T192" fmla="*/ 861 h 86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40" h="861">
                  <a:moveTo>
                    <a:pt x="630" y="48"/>
                  </a:moveTo>
                  <a:lnTo>
                    <a:pt x="606" y="37"/>
                  </a:lnTo>
                  <a:lnTo>
                    <a:pt x="583" y="28"/>
                  </a:lnTo>
                  <a:lnTo>
                    <a:pt x="560" y="19"/>
                  </a:lnTo>
                  <a:lnTo>
                    <a:pt x="534" y="13"/>
                  </a:lnTo>
                  <a:lnTo>
                    <a:pt x="509" y="7"/>
                  </a:lnTo>
                  <a:lnTo>
                    <a:pt x="484" y="3"/>
                  </a:lnTo>
                  <a:lnTo>
                    <a:pt x="457" y="1"/>
                  </a:lnTo>
                  <a:lnTo>
                    <a:pt x="431" y="0"/>
                  </a:lnTo>
                  <a:lnTo>
                    <a:pt x="409" y="1"/>
                  </a:lnTo>
                  <a:lnTo>
                    <a:pt x="387" y="2"/>
                  </a:lnTo>
                  <a:lnTo>
                    <a:pt x="365" y="5"/>
                  </a:lnTo>
                  <a:lnTo>
                    <a:pt x="344" y="9"/>
                  </a:lnTo>
                  <a:lnTo>
                    <a:pt x="323" y="13"/>
                  </a:lnTo>
                  <a:lnTo>
                    <a:pt x="302" y="19"/>
                  </a:lnTo>
                  <a:lnTo>
                    <a:pt x="282" y="26"/>
                  </a:lnTo>
                  <a:lnTo>
                    <a:pt x="263" y="34"/>
                  </a:lnTo>
                  <a:lnTo>
                    <a:pt x="244" y="42"/>
                  </a:lnTo>
                  <a:lnTo>
                    <a:pt x="226" y="51"/>
                  </a:lnTo>
                  <a:lnTo>
                    <a:pt x="207" y="62"/>
                  </a:lnTo>
                  <a:lnTo>
                    <a:pt x="190" y="74"/>
                  </a:lnTo>
                  <a:lnTo>
                    <a:pt x="173" y="86"/>
                  </a:lnTo>
                  <a:lnTo>
                    <a:pt x="157" y="98"/>
                  </a:lnTo>
                  <a:lnTo>
                    <a:pt x="141" y="112"/>
                  </a:lnTo>
                  <a:lnTo>
                    <a:pt x="126" y="126"/>
                  </a:lnTo>
                  <a:lnTo>
                    <a:pt x="112" y="140"/>
                  </a:lnTo>
                  <a:lnTo>
                    <a:pt x="98" y="157"/>
                  </a:lnTo>
                  <a:lnTo>
                    <a:pt x="86" y="173"/>
                  </a:lnTo>
                  <a:lnTo>
                    <a:pt x="74" y="190"/>
                  </a:lnTo>
                  <a:lnTo>
                    <a:pt x="63" y="207"/>
                  </a:lnTo>
                  <a:lnTo>
                    <a:pt x="52" y="225"/>
                  </a:lnTo>
                  <a:lnTo>
                    <a:pt x="42" y="244"/>
                  </a:lnTo>
                  <a:lnTo>
                    <a:pt x="34" y="263"/>
                  </a:lnTo>
                  <a:lnTo>
                    <a:pt x="26" y="282"/>
                  </a:lnTo>
                  <a:lnTo>
                    <a:pt x="19" y="302"/>
                  </a:lnTo>
                  <a:lnTo>
                    <a:pt x="14" y="323"/>
                  </a:lnTo>
                  <a:lnTo>
                    <a:pt x="9" y="344"/>
                  </a:lnTo>
                  <a:lnTo>
                    <a:pt x="5" y="365"/>
                  </a:lnTo>
                  <a:lnTo>
                    <a:pt x="2" y="386"/>
                  </a:lnTo>
                  <a:lnTo>
                    <a:pt x="1" y="409"/>
                  </a:lnTo>
                  <a:lnTo>
                    <a:pt x="0" y="430"/>
                  </a:lnTo>
                  <a:lnTo>
                    <a:pt x="1" y="452"/>
                  </a:lnTo>
                  <a:lnTo>
                    <a:pt x="2" y="474"/>
                  </a:lnTo>
                  <a:lnTo>
                    <a:pt x="5" y="496"/>
                  </a:lnTo>
                  <a:lnTo>
                    <a:pt x="9" y="517"/>
                  </a:lnTo>
                  <a:lnTo>
                    <a:pt x="14" y="538"/>
                  </a:lnTo>
                  <a:lnTo>
                    <a:pt x="19" y="558"/>
                  </a:lnTo>
                  <a:lnTo>
                    <a:pt x="26" y="579"/>
                  </a:lnTo>
                  <a:lnTo>
                    <a:pt x="34" y="598"/>
                  </a:lnTo>
                  <a:lnTo>
                    <a:pt x="42" y="617"/>
                  </a:lnTo>
                  <a:lnTo>
                    <a:pt x="52" y="635"/>
                  </a:lnTo>
                  <a:lnTo>
                    <a:pt x="63" y="654"/>
                  </a:lnTo>
                  <a:lnTo>
                    <a:pt x="74" y="671"/>
                  </a:lnTo>
                  <a:lnTo>
                    <a:pt x="86" y="688"/>
                  </a:lnTo>
                  <a:lnTo>
                    <a:pt x="98" y="704"/>
                  </a:lnTo>
                  <a:lnTo>
                    <a:pt x="112" y="720"/>
                  </a:lnTo>
                  <a:lnTo>
                    <a:pt x="126" y="735"/>
                  </a:lnTo>
                  <a:lnTo>
                    <a:pt x="141" y="749"/>
                  </a:lnTo>
                  <a:lnTo>
                    <a:pt x="157" y="763"/>
                  </a:lnTo>
                  <a:lnTo>
                    <a:pt x="173" y="775"/>
                  </a:lnTo>
                  <a:lnTo>
                    <a:pt x="190" y="787"/>
                  </a:lnTo>
                  <a:lnTo>
                    <a:pt x="207" y="798"/>
                  </a:lnTo>
                  <a:lnTo>
                    <a:pt x="226" y="809"/>
                  </a:lnTo>
                  <a:lnTo>
                    <a:pt x="244" y="819"/>
                  </a:lnTo>
                  <a:lnTo>
                    <a:pt x="263" y="827"/>
                  </a:lnTo>
                  <a:lnTo>
                    <a:pt x="282" y="835"/>
                  </a:lnTo>
                  <a:lnTo>
                    <a:pt x="302" y="842"/>
                  </a:lnTo>
                  <a:lnTo>
                    <a:pt x="323" y="848"/>
                  </a:lnTo>
                  <a:lnTo>
                    <a:pt x="344" y="852"/>
                  </a:lnTo>
                  <a:lnTo>
                    <a:pt x="365" y="856"/>
                  </a:lnTo>
                  <a:lnTo>
                    <a:pt x="387" y="859"/>
                  </a:lnTo>
                  <a:lnTo>
                    <a:pt x="409" y="860"/>
                  </a:lnTo>
                  <a:lnTo>
                    <a:pt x="431" y="861"/>
                  </a:lnTo>
                  <a:lnTo>
                    <a:pt x="448" y="861"/>
                  </a:lnTo>
                  <a:lnTo>
                    <a:pt x="466" y="859"/>
                  </a:lnTo>
                  <a:lnTo>
                    <a:pt x="484" y="858"/>
                  </a:lnTo>
                  <a:lnTo>
                    <a:pt x="501" y="855"/>
                  </a:lnTo>
                  <a:lnTo>
                    <a:pt x="517" y="852"/>
                  </a:lnTo>
                  <a:lnTo>
                    <a:pt x="534" y="849"/>
                  </a:lnTo>
                  <a:lnTo>
                    <a:pt x="551" y="844"/>
                  </a:lnTo>
                  <a:lnTo>
                    <a:pt x="567" y="839"/>
                  </a:lnTo>
                  <a:lnTo>
                    <a:pt x="583" y="834"/>
                  </a:lnTo>
                  <a:lnTo>
                    <a:pt x="598" y="827"/>
                  </a:lnTo>
                  <a:lnTo>
                    <a:pt x="613" y="821"/>
                  </a:lnTo>
                  <a:lnTo>
                    <a:pt x="628" y="812"/>
                  </a:lnTo>
                  <a:lnTo>
                    <a:pt x="644" y="805"/>
                  </a:lnTo>
                  <a:lnTo>
                    <a:pt x="658" y="796"/>
                  </a:lnTo>
                  <a:lnTo>
                    <a:pt x="671" y="787"/>
                  </a:lnTo>
                  <a:lnTo>
                    <a:pt x="685" y="778"/>
                  </a:lnTo>
                  <a:lnTo>
                    <a:pt x="698" y="768"/>
                  </a:lnTo>
                  <a:lnTo>
                    <a:pt x="711" y="758"/>
                  </a:lnTo>
                  <a:lnTo>
                    <a:pt x="724" y="747"/>
                  </a:lnTo>
                  <a:lnTo>
                    <a:pt x="735" y="735"/>
                  </a:lnTo>
                  <a:lnTo>
                    <a:pt x="747" y="723"/>
                  </a:lnTo>
                  <a:lnTo>
                    <a:pt x="758" y="710"/>
                  </a:lnTo>
                  <a:lnTo>
                    <a:pt x="768" y="698"/>
                  </a:lnTo>
                  <a:lnTo>
                    <a:pt x="778" y="685"/>
                  </a:lnTo>
                  <a:lnTo>
                    <a:pt x="787" y="671"/>
                  </a:lnTo>
                  <a:lnTo>
                    <a:pt x="797" y="658"/>
                  </a:lnTo>
                  <a:lnTo>
                    <a:pt x="806" y="643"/>
                  </a:lnTo>
                  <a:lnTo>
                    <a:pt x="813" y="628"/>
                  </a:lnTo>
                  <a:lnTo>
                    <a:pt x="821" y="613"/>
                  </a:lnTo>
                  <a:lnTo>
                    <a:pt x="828" y="598"/>
                  </a:lnTo>
                  <a:lnTo>
                    <a:pt x="834" y="583"/>
                  </a:lnTo>
                  <a:lnTo>
                    <a:pt x="839" y="566"/>
                  </a:lnTo>
                  <a:lnTo>
                    <a:pt x="840" y="558"/>
                  </a:lnTo>
                  <a:lnTo>
                    <a:pt x="838" y="522"/>
                  </a:lnTo>
                  <a:lnTo>
                    <a:pt x="837" y="484"/>
                  </a:lnTo>
                  <a:lnTo>
                    <a:pt x="832" y="449"/>
                  </a:lnTo>
                  <a:lnTo>
                    <a:pt x="826" y="416"/>
                  </a:lnTo>
                  <a:lnTo>
                    <a:pt x="818" y="382"/>
                  </a:lnTo>
                  <a:lnTo>
                    <a:pt x="809" y="349"/>
                  </a:lnTo>
                  <a:lnTo>
                    <a:pt x="799" y="314"/>
                  </a:lnTo>
                  <a:lnTo>
                    <a:pt x="786" y="283"/>
                  </a:lnTo>
                  <a:lnTo>
                    <a:pt x="772" y="253"/>
                  </a:lnTo>
                  <a:lnTo>
                    <a:pt x="757" y="221"/>
                  </a:lnTo>
                  <a:lnTo>
                    <a:pt x="740" y="191"/>
                  </a:lnTo>
                  <a:lnTo>
                    <a:pt x="724" y="164"/>
                  </a:lnTo>
                  <a:lnTo>
                    <a:pt x="703" y="136"/>
                  </a:lnTo>
                  <a:lnTo>
                    <a:pt x="683" y="109"/>
                  </a:lnTo>
                  <a:lnTo>
                    <a:pt x="663" y="85"/>
                  </a:lnTo>
                  <a:lnTo>
                    <a:pt x="640" y="58"/>
                  </a:lnTo>
                  <a:lnTo>
                    <a:pt x="630" y="48"/>
                  </a:lnTo>
                  <a:close/>
                  <a:moveTo>
                    <a:pt x="811" y="430"/>
                  </a:moveTo>
                  <a:lnTo>
                    <a:pt x="811" y="450"/>
                  </a:lnTo>
                  <a:lnTo>
                    <a:pt x="809" y="469"/>
                  </a:lnTo>
                  <a:lnTo>
                    <a:pt x="807" y="489"/>
                  </a:lnTo>
                  <a:lnTo>
                    <a:pt x="803" y="507"/>
                  </a:lnTo>
                  <a:lnTo>
                    <a:pt x="799" y="525"/>
                  </a:lnTo>
                  <a:lnTo>
                    <a:pt x="794" y="543"/>
                  </a:lnTo>
                  <a:lnTo>
                    <a:pt x="787" y="561"/>
                  </a:lnTo>
                  <a:lnTo>
                    <a:pt x="781" y="579"/>
                  </a:lnTo>
                  <a:lnTo>
                    <a:pt x="773" y="595"/>
                  </a:lnTo>
                  <a:lnTo>
                    <a:pt x="765" y="611"/>
                  </a:lnTo>
                  <a:lnTo>
                    <a:pt x="756" y="627"/>
                  </a:lnTo>
                  <a:lnTo>
                    <a:pt x="746" y="642"/>
                  </a:lnTo>
                  <a:lnTo>
                    <a:pt x="735" y="658"/>
                  </a:lnTo>
                  <a:lnTo>
                    <a:pt x="724" y="672"/>
                  </a:lnTo>
                  <a:lnTo>
                    <a:pt x="713" y="686"/>
                  </a:lnTo>
                  <a:lnTo>
                    <a:pt x="699" y="699"/>
                  </a:lnTo>
                  <a:lnTo>
                    <a:pt x="686" y="711"/>
                  </a:lnTo>
                  <a:lnTo>
                    <a:pt x="672" y="723"/>
                  </a:lnTo>
                  <a:lnTo>
                    <a:pt x="658" y="735"/>
                  </a:lnTo>
                  <a:lnTo>
                    <a:pt x="644" y="746"/>
                  </a:lnTo>
                  <a:lnTo>
                    <a:pt x="627" y="756"/>
                  </a:lnTo>
                  <a:lnTo>
                    <a:pt x="612" y="765"/>
                  </a:lnTo>
                  <a:lnTo>
                    <a:pt x="595" y="773"/>
                  </a:lnTo>
                  <a:lnTo>
                    <a:pt x="579" y="780"/>
                  </a:lnTo>
                  <a:lnTo>
                    <a:pt x="562" y="787"/>
                  </a:lnTo>
                  <a:lnTo>
                    <a:pt x="543" y="793"/>
                  </a:lnTo>
                  <a:lnTo>
                    <a:pt x="525" y="798"/>
                  </a:lnTo>
                  <a:lnTo>
                    <a:pt x="507" y="802"/>
                  </a:lnTo>
                  <a:lnTo>
                    <a:pt x="489" y="806"/>
                  </a:lnTo>
                  <a:lnTo>
                    <a:pt x="470" y="808"/>
                  </a:lnTo>
                  <a:lnTo>
                    <a:pt x="450" y="809"/>
                  </a:lnTo>
                  <a:lnTo>
                    <a:pt x="431" y="810"/>
                  </a:lnTo>
                  <a:lnTo>
                    <a:pt x="411" y="809"/>
                  </a:lnTo>
                  <a:lnTo>
                    <a:pt x="392" y="808"/>
                  </a:lnTo>
                  <a:lnTo>
                    <a:pt x="373" y="806"/>
                  </a:lnTo>
                  <a:lnTo>
                    <a:pt x="354" y="802"/>
                  </a:lnTo>
                  <a:lnTo>
                    <a:pt x="336" y="798"/>
                  </a:lnTo>
                  <a:lnTo>
                    <a:pt x="318" y="793"/>
                  </a:lnTo>
                  <a:lnTo>
                    <a:pt x="300" y="787"/>
                  </a:lnTo>
                  <a:lnTo>
                    <a:pt x="283" y="780"/>
                  </a:lnTo>
                  <a:lnTo>
                    <a:pt x="266" y="773"/>
                  </a:lnTo>
                  <a:lnTo>
                    <a:pt x="250" y="765"/>
                  </a:lnTo>
                  <a:lnTo>
                    <a:pt x="234" y="756"/>
                  </a:lnTo>
                  <a:lnTo>
                    <a:pt x="218" y="746"/>
                  </a:lnTo>
                  <a:lnTo>
                    <a:pt x="203" y="735"/>
                  </a:lnTo>
                  <a:lnTo>
                    <a:pt x="189" y="723"/>
                  </a:lnTo>
                  <a:lnTo>
                    <a:pt x="175" y="711"/>
                  </a:lnTo>
                  <a:lnTo>
                    <a:pt x="162" y="699"/>
                  </a:lnTo>
                  <a:lnTo>
                    <a:pt x="150" y="686"/>
                  </a:lnTo>
                  <a:lnTo>
                    <a:pt x="137" y="672"/>
                  </a:lnTo>
                  <a:lnTo>
                    <a:pt x="126" y="658"/>
                  </a:lnTo>
                  <a:lnTo>
                    <a:pt x="115" y="642"/>
                  </a:lnTo>
                  <a:lnTo>
                    <a:pt x="106" y="627"/>
                  </a:lnTo>
                  <a:lnTo>
                    <a:pt x="97" y="611"/>
                  </a:lnTo>
                  <a:lnTo>
                    <a:pt x="88" y="595"/>
                  </a:lnTo>
                  <a:lnTo>
                    <a:pt x="81" y="579"/>
                  </a:lnTo>
                  <a:lnTo>
                    <a:pt x="74" y="561"/>
                  </a:lnTo>
                  <a:lnTo>
                    <a:pt x="68" y="543"/>
                  </a:lnTo>
                  <a:lnTo>
                    <a:pt x="63" y="525"/>
                  </a:lnTo>
                  <a:lnTo>
                    <a:pt x="58" y="507"/>
                  </a:lnTo>
                  <a:lnTo>
                    <a:pt x="55" y="489"/>
                  </a:lnTo>
                  <a:lnTo>
                    <a:pt x="52" y="469"/>
                  </a:lnTo>
                  <a:lnTo>
                    <a:pt x="51" y="450"/>
                  </a:lnTo>
                  <a:lnTo>
                    <a:pt x="50" y="430"/>
                  </a:lnTo>
                  <a:lnTo>
                    <a:pt x="51" y="411"/>
                  </a:lnTo>
                  <a:lnTo>
                    <a:pt x="52" y="391"/>
                  </a:lnTo>
                  <a:lnTo>
                    <a:pt x="55" y="372"/>
                  </a:lnTo>
                  <a:lnTo>
                    <a:pt x="58" y="354"/>
                  </a:lnTo>
                  <a:lnTo>
                    <a:pt x="63" y="336"/>
                  </a:lnTo>
                  <a:lnTo>
                    <a:pt x="68" y="317"/>
                  </a:lnTo>
                  <a:lnTo>
                    <a:pt x="74" y="299"/>
                  </a:lnTo>
                  <a:lnTo>
                    <a:pt x="81" y="282"/>
                  </a:lnTo>
                  <a:lnTo>
                    <a:pt x="88" y="266"/>
                  </a:lnTo>
                  <a:lnTo>
                    <a:pt x="97" y="250"/>
                  </a:lnTo>
                  <a:lnTo>
                    <a:pt x="106" y="233"/>
                  </a:lnTo>
                  <a:lnTo>
                    <a:pt x="115" y="218"/>
                  </a:lnTo>
                  <a:lnTo>
                    <a:pt x="126" y="203"/>
                  </a:lnTo>
                  <a:lnTo>
                    <a:pt x="137" y="189"/>
                  </a:lnTo>
                  <a:lnTo>
                    <a:pt x="150" y="175"/>
                  </a:lnTo>
                  <a:lnTo>
                    <a:pt x="162" y="162"/>
                  </a:lnTo>
                  <a:lnTo>
                    <a:pt x="175" y="149"/>
                  </a:lnTo>
                  <a:lnTo>
                    <a:pt x="189" y="137"/>
                  </a:lnTo>
                  <a:lnTo>
                    <a:pt x="203" y="126"/>
                  </a:lnTo>
                  <a:lnTo>
                    <a:pt x="218" y="115"/>
                  </a:lnTo>
                  <a:lnTo>
                    <a:pt x="234" y="105"/>
                  </a:lnTo>
                  <a:lnTo>
                    <a:pt x="250" y="96"/>
                  </a:lnTo>
                  <a:lnTo>
                    <a:pt x="266" y="88"/>
                  </a:lnTo>
                  <a:lnTo>
                    <a:pt x="283" y="81"/>
                  </a:lnTo>
                  <a:lnTo>
                    <a:pt x="300" y="74"/>
                  </a:lnTo>
                  <a:lnTo>
                    <a:pt x="318" y="67"/>
                  </a:lnTo>
                  <a:lnTo>
                    <a:pt x="336" y="62"/>
                  </a:lnTo>
                  <a:lnTo>
                    <a:pt x="354" y="58"/>
                  </a:lnTo>
                  <a:lnTo>
                    <a:pt x="373" y="54"/>
                  </a:lnTo>
                  <a:lnTo>
                    <a:pt x="392" y="52"/>
                  </a:lnTo>
                  <a:lnTo>
                    <a:pt x="411" y="51"/>
                  </a:lnTo>
                  <a:lnTo>
                    <a:pt x="431" y="50"/>
                  </a:lnTo>
                  <a:lnTo>
                    <a:pt x="450" y="51"/>
                  </a:lnTo>
                  <a:lnTo>
                    <a:pt x="470" y="52"/>
                  </a:lnTo>
                  <a:lnTo>
                    <a:pt x="489" y="54"/>
                  </a:lnTo>
                  <a:lnTo>
                    <a:pt x="507" y="58"/>
                  </a:lnTo>
                  <a:lnTo>
                    <a:pt x="525" y="62"/>
                  </a:lnTo>
                  <a:lnTo>
                    <a:pt x="543" y="67"/>
                  </a:lnTo>
                  <a:lnTo>
                    <a:pt x="562" y="74"/>
                  </a:lnTo>
                  <a:lnTo>
                    <a:pt x="579" y="81"/>
                  </a:lnTo>
                  <a:lnTo>
                    <a:pt x="595" y="88"/>
                  </a:lnTo>
                  <a:lnTo>
                    <a:pt x="612" y="96"/>
                  </a:lnTo>
                  <a:lnTo>
                    <a:pt x="627" y="105"/>
                  </a:lnTo>
                  <a:lnTo>
                    <a:pt x="644" y="115"/>
                  </a:lnTo>
                  <a:lnTo>
                    <a:pt x="658" y="126"/>
                  </a:lnTo>
                  <a:lnTo>
                    <a:pt x="672" y="137"/>
                  </a:lnTo>
                  <a:lnTo>
                    <a:pt x="686" y="149"/>
                  </a:lnTo>
                  <a:lnTo>
                    <a:pt x="699" y="162"/>
                  </a:lnTo>
                  <a:lnTo>
                    <a:pt x="713" y="175"/>
                  </a:lnTo>
                  <a:lnTo>
                    <a:pt x="724" y="189"/>
                  </a:lnTo>
                  <a:lnTo>
                    <a:pt x="735" y="203"/>
                  </a:lnTo>
                  <a:lnTo>
                    <a:pt x="746" y="218"/>
                  </a:lnTo>
                  <a:lnTo>
                    <a:pt x="756" y="233"/>
                  </a:lnTo>
                  <a:lnTo>
                    <a:pt x="765" y="250"/>
                  </a:lnTo>
                  <a:lnTo>
                    <a:pt x="773" y="266"/>
                  </a:lnTo>
                  <a:lnTo>
                    <a:pt x="781" y="282"/>
                  </a:lnTo>
                  <a:lnTo>
                    <a:pt x="787" y="299"/>
                  </a:lnTo>
                  <a:lnTo>
                    <a:pt x="794" y="317"/>
                  </a:lnTo>
                  <a:lnTo>
                    <a:pt x="799" y="336"/>
                  </a:lnTo>
                  <a:lnTo>
                    <a:pt x="803" y="354"/>
                  </a:lnTo>
                  <a:lnTo>
                    <a:pt x="807" y="372"/>
                  </a:lnTo>
                  <a:lnTo>
                    <a:pt x="809" y="391"/>
                  </a:lnTo>
                  <a:lnTo>
                    <a:pt x="811" y="411"/>
                  </a:lnTo>
                  <a:lnTo>
                    <a:pt x="811" y="430"/>
                  </a:lnTo>
                  <a:close/>
                </a:path>
              </a:pathLst>
            </a:custGeom>
            <a:solidFill>
              <a:srgbClr val="AC3E7B"/>
            </a:solidFill>
            <a:ln w="9525">
              <a:noFill/>
              <a:round/>
              <a:headEnd/>
              <a:tailEnd/>
            </a:ln>
          </p:spPr>
          <p:txBody>
            <a:bodyPr anchor="ctr"/>
            <a:lstStyle/>
            <a:p>
              <a:pPr algn="ctr" eaLnBrk="1" hangingPunct="1"/>
              <a:endParaRPr lang="pt-BR" sz="1400" u="none">
                <a:solidFill>
                  <a:srgbClr val="000000"/>
                </a:solidFill>
              </a:endParaRPr>
            </a:p>
          </p:txBody>
        </p:sp>
        <p:sp>
          <p:nvSpPr>
            <p:cNvPr id="461852" name="Freeform 1339"/>
            <p:cNvSpPr>
              <a:spLocks noEditPoints="1"/>
            </p:cNvSpPr>
            <p:nvPr/>
          </p:nvSpPr>
          <p:spPr bwMode="auto">
            <a:xfrm>
              <a:off x="4447" y="3070"/>
              <a:ext cx="270" cy="271"/>
            </a:xfrm>
            <a:custGeom>
              <a:avLst/>
              <a:gdLst>
                <a:gd name="T0" fmla="*/ 0 w 809"/>
                <a:gd name="T1" fmla="*/ 0 h 811"/>
                <a:gd name="T2" fmla="*/ 0 w 809"/>
                <a:gd name="T3" fmla="*/ 0 h 811"/>
                <a:gd name="T4" fmla="*/ 0 w 809"/>
                <a:gd name="T5" fmla="*/ 0 h 811"/>
                <a:gd name="T6" fmla="*/ 0 w 809"/>
                <a:gd name="T7" fmla="*/ 0 h 811"/>
                <a:gd name="T8" fmla="*/ 0 w 809"/>
                <a:gd name="T9" fmla="*/ 0 h 811"/>
                <a:gd name="T10" fmla="*/ 0 w 809"/>
                <a:gd name="T11" fmla="*/ 0 h 811"/>
                <a:gd name="T12" fmla="*/ 0 w 809"/>
                <a:gd name="T13" fmla="*/ 0 h 811"/>
                <a:gd name="T14" fmla="*/ 0 w 809"/>
                <a:gd name="T15" fmla="*/ 0 h 811"/>
                <a:gd name="T16" fmla="*/ 0 w 809"/>
                <a:gd name="T17" fmla="*/ 0 h 811"/>
                <a:gd name="T18" fmla="*/ 0 w 809"/>
                <a:gd name="T19" fmla="*/ 0 h 811"/>
                <a:gd name="T20" fmla="*/ 0 w 809"/>
                <a:gd name="T21" fmla="*/ 0 h 811"/>
                <a:gd name="T22" fmla="*/ 0 w 809"/>
                <a:gd name="T23" fmla="*/ 0 h 811"/>
                <a:gd name="T24" fmla="*/ 0 w 809"/>
                <a:gd name="T25" fmla="*/ 0 h 811"/>
                <a:gd name="T26" fmla="*/ 0 w 809"/>
                <a:gd name="T27" fmla="*/ 0 h 811"/>
                <a:gd name="T28" fmla="*/ 0 w 809"/>
                <a:gd name="T29" fmla="*/ 0 h 811"/>
                <a:gd name="T30" fmla="*/ 0 w 809"/>
                <a:gd name="T31" fmla="*/ 0 h 811"/>
                <a:gd name="T32" fmla="*/ 0 w 809"/>
                <a:gd name="T33" fmla="*/ 0 h 811"/>
                <a:gd name="T34" fmla="*/ 0 w 809"/>
                <a:gd name="T35" fmla="*/ 0 h 811"/>
                <a:gd name="T36" fmla="*/ 0 w 809"/>
                <a:gd name="T37" fmla="*/ 0 h 811"/>
                <a:gd name="T38" fmla="*/ 0 w 809"/>
                <a:gd name="T39" fmla="*/ 0 h 811"/>
                <a:gd name="T40" fmla="*/ 0 w 809"/>
                <a:gd name="T41" fmla="*/ 0 h 811"/>
                <a:gd name="T42" fmla="*/ 0 w 809"/>
                <a:gd name="T43" fmla="*/ 0 h 811"/>
                <a:gd name="T44" fmla="*/ 0 w 809"/>
                <a:gd name="T45" fmla="*/ 0 h 811"/>
                <a:gd name="T46" fmla="*/ 0 w 809"/>
                <a:gd name="T47" fmla="*/ 0 h 811"/>
                <a:gd name="T48" fmla="*/ 0 w 809"/>
                <a:gd name="T49" fmla="*/ 0 h 811"/>
                <a:gd name="T50" fmla="*/ 0 w 809"/>
                <a:gd name="T51" fmla="*/ 0 h 811"/>
                <a:gd name="T52" fmla="*/ 0 w 809"/>
                <a:gd name="T53" fmla="*/ 0 h 811"/>
                <a:gd name="T54" fmla="*/ 0 w 809"/>
                <a:gd name="T55" fmla="*/ 0 h 811"/>
                <a:gd name="T56" fmla="*/ 0 w 809"/>
                <a:gd name="T57" fmla="*/ 0 h 811"/>
                <a:gd name="T58" fmla="*/ 0 w 809"/>
                <a:gd name="T59" fmla="*/ 0 h 811"/>
                <a:gd name="T60" fmla="*/ 0 w 809"/>
                <a:gd name="T61" fmla="*/ 0 h 811"/>
                <a:gd name="T62" fmla="*/ 0 w 809"/>
                <a:gd name="T63" fmla="*/ 0 h 811"/>
                <a:gd name="T64" fmla="*/ 0 w 809"/>
                <a:gd name="T65" fmla="*/ 0 h 811"/>
                <a:gd name="T66" fmla="*/ 0 w 809"/>
                <a:gd name="T67" fmla="*/ 0 h 811"/>
                <a:gd name="T68" fmla="*/ 0 w 809"/>
                <a:gd name="T69" fmla="*/ 0 h 811"/>
                <a:gd name="T70" fmla="*/ 0 w 809"/>
                <a:gd name="T71" fmla="*/ 0 h 811"/>
                <a:gd name="T72" fmla="*/ 0 w 809"/>
                <a:gd name="T73" fmla="*/ 0 h 811"/>
                <a:gd name="T74" fmla="*/ 0 w 809"/>
                <a:gd name="T75" fmla="*/ 0 h 811"/>
                <a:gd name="T76" fmla="*/ 0 w 809"/>
                <a:gd name="T77" fmla="*/ 0 h 811"/>
                <a:gd name="T78" fmla="*/ 0 w 809"/>
                <a:gd name="T79" fmla="*/ 0 h 811"/>
                <a:gd name="T80" fmla="*/ 0 w 809"/>
                <a:gd name="T81" fmla="*/ 0 h 811"/>
                <a:gd name="T82" fmla="*/ 0 w 809"/>
                <a:gd name="T83" fmla="*/ 0 h 811"/>
                <a:gd name="T84" fmla="*/ 0 w 809"/>
                <a:gd name="T85" fmla="*/ 0 h 811"/>
                <a:gd name="T86" fmla="*/ 0 w 809"/>
                <a:gd name="T87" fmla="*/ 0 h 811"/>
                <a:gd name="T88" fmla="*/ 0 w 809"/>
                <a:gd name="T89" fmla="*/ 0 h 811"/>
                <a:gd name="T90" fmla="*/ 0 w 809"/>
                <a:gd name="T91" fmla="*/ 0 h 811"/>
                <a:gd name="T92" fmla="*/ 0 w 809"/>
                <a:gd name="T93" fmla="*/ 0 h 811"/>
                <a:gd name="T94" fmla="*/ 0 w 809"/>
                <a:gd name="T95" fmla="*/ 0 h 811"/>
                <a:gd name="T96" fmla="*/ 0 w 809"/>
                <a:gd name="T97" fmla="*/ 0 h 811"/>
                <a:gd name="T98" fmla="*/ 0 w 809"/>
                <a:gd name="T99" fmla="*/ 0 h 811"/>
                <a:gd name="T100" fmla="*/ 0 w 809"/>
                <a:gd name="T101" fmla="*/ 0 h 811"/>
                <a:gd name="T102" fmla="*/ 0 w 809"/>
                <a:gd name="T103" fmla="*/ 0 h 811"/>
                <a:gd name="T104" fmla="*/ 0 w 809"/>
                <a:gd name="T105" fmla="*/ 0 h 811"/>
                <a:gd name="T106" fmla="*/ 0 w 809"/>
                <a:gd name="T107" fmla="*/ 0 h 811"/>
                <a:gd name="T108" fmla="*/ 0 w 809"/>
                <a:gd name="T109" fmla="*/ 0 h 811"/>
                <a:gd name="T110" fmla="*/ 0 w 809"/>
                <a:gd name="T111" fmla="*/ 0 h 811"/>
                <a:gd name="T112" fmla="*/ 0 w 809"/>
                <a:gd name="T113" fmla="*/ 0 h 811"/>
                <a:gd name="T114" fmla="*/ 0 w 809"/>
                <a:gd name="T115" fmla="*/ 0 h 811"/>
                <a:gd name="T116" fmla="*/ 0 w 809"/>
                <a:gd name="T117" fmla="*/ 0 h 811"/>
                <a:gd name="T118" fmla="*/ 0 w 809"/>
                <a:gd name="T119" fmla="*/ 0 h 811"/>
                <a:gd name="T120" fmla="*/ 0 w 809"/>
                <a:gd name="T121" fmla="*/ 0 h 811"/>
                <a:gd name="T122" fmla="*/ 0 w 809"/>
                <a:gd name="T123" fmla="*/ 0 h 811"/>
                <a:gd name="T124" fmla="*/ 0 w 809"/>
                <a:gd name="T125" fmla="*/ 0 h 81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09"/>
                <a:gd name="T190" fmla="*/ 0 h 811"/>
                <a:gd name="T191" fmla="*/ 809 w 809"/>
                <a:gd name="T192" fmla="*/ 811 h 81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09" h="811">
                  <a:moveTo>
                    <a:pt x="668" y="96"/>
                  </a:moveTo>
                  <a:lnTo>
                    <a:pt x="654" y="85"/>
                  </a:lnTo>
                  <a:lnTo>
                    <a:pt x="641" y="75"/>
                  </a:lnTo>
                  <a:lnTo>
                    <a:pt x="626" y="65"/>
                  </a:lnTo>
                  <a:lnTo>
                    <a:pt x="612" y="56"/>
                  </a:lnTo>
                  <a:lnTo>
                    <a:pt x="596" y="48"/>
                  </a:lnTo>
                  <a:lnTo>
                    <a:pt x="580" y="39"/>
                  </a:lnTo>
                  <a:lnTo>
                    <a:pt x="564" y="32"/>
                  </a:lnTo>
                  <a:lnTo>
                    <a:pt x="548" y="25"/>
                  </a:lnTo>
                  <a:lnTo>
                    <a:pt x="532" y="20"/>
                  </a:lnTo>
                  <a:lnTo>
                    <a:pt x="514" y="15"/>
                  </a:lnTo>
                  <a:lnTo>
                    <a:pt x="496" y="10"/>
                  </a:lnTo>
                  <a:lnTo>
                    <a:pt x="479" y="7"/>
                  </a:lnTo>
                  <a:lnTo>
                    <a:pt x="461" y="4"/>
                  </a:lnTo>
                  <a:lnTo>
                    <a:pt x="443" y="2"/>
                  </a:lnTo>
                  <a:lnTo>
                    <a:pt x="424" y="1"/>
                  </a:lnTo>
                  <a:lnTo>
                    <a:pt x="406" y="0"/>
                  </a:lnTo>
                  <a:lnTo>
                    <a:pt x="385" y="1"/>
                  </a:lnTo>
                  <a:lnTo>
                    <a:pt x="365" y="2"/>
                  </a:lnTo>
                  <a:lnTo>
                    <a:pt x="344" y="5"/>
                  </a:lnTo>
                  <a:lnTo>
                    <a:pt x="324" y="8"/>
                  </a:lnTo>
                  <a:lnTo>
                    <a:pt x="305" y="13"/>
                  </a:lnTo>
                  <a:lnTo>
                    <a:pt x="286" y="18"/>
                  </a:lnTo>
                  <a:lnTo>
                    <a:pt x="266" y="24"/>
                  </a:lnTo>
                  <a:lnTo>
                    <a:pt x="248" y="32"/>
                  </a:lnTo>
                  <a:lnTo>
                    <a:pt x="230" y="40"/>
                  </a:lnTo>
                  <a:lnTo>
                    <a:pt x="213" y="49"/>
                  </a:lnTo>
                  <a:lnTo>
                    <a:pt x="195" y="59"/>
                  </a:lnTo>
                  <a:lnTo>
                    <a:pt x="179" y="69"/>
                  </a:lnTo>
                  <a:lnTo>
                    <a:pt x="163" y="81"/>
                  </a:lnTo>
                  <a:lnTo>
                    <a:pt x="148" y="93"/>
                  </a:lnTo>
                  <a:lnTo>
                    <a:pt x="133" y="105"/>
                  </a:lnTo>
                  <a:lnTo>
                    <a:pt x="120" y="118"/>
                  </a:lnTo>
                  <a:lnTo>
                    <a:pt x="105" y="133"/>
                  </a:lnTo>
                  <a:lnTo>
                    <a:pt x="93" y="148"/>
                  </a:lnTo>
                  <a:lnTo>
                    <a:pt x="81" y="163"/>
                  </a:lnTo>
                  <a:lnTo>
                    <a:pt x="70" y="179"/>
                  </a:lnTo>
                  <a:lnTo>
                    <a:pt x="59" y="195"/>
                  </a:lnTo>
                  <a:lnTo>
                    <a:pt x="50" y="213"/>
                  </a:lnTo>
                  <a:lnTo>
                    <a:pt x="41" y="230"/>
                  </a:lnTo>
                  <a:lnTo>
                    <a:pt x="32" y="248"/>
                  </a:lnTo>
                  <a:lnTo>
                    <a:pt x="25" y="266"/>
                  </a:lnTo>
                  <a:lnTo>
                    <a:pt x="18" y="284"/>
                  </a:lnTo>
                  <a:lnTo>
                    <a:pt x="13" y="304"/>
                  </a:lnTo>
                  <a:lnTo>
                    <a:pt x="8" y="324"/>
                  </a:lnTo>
                  <a:lnTo>
                    <a:pt x="5" y="344"/>
                  </a:lnTo>
                  <a:lnTo>
                    <a:pt x="2" y="364"/>
                  </a:lnTo>
                  <a:lnTo>
                    <a:pt x="1" y="385"/>
                  </a:lnTo>
                  <a:lnTo>
                    <a:pt x="0" y="405"/>
                  </a:lnTo>
                  <a:lnTo>
                    <a:pt x="1" y="426"/>
                  </a:lnTo>
                  <a:lnTo>
                    <a:pt x="2" y="446"/>
                  </a:lnTo>
                  <a:lnTo>
                    <a:pt x="5" y="467"/>
                  </a:lnTo>
                  <a:lnTo>
                    <a:pt x="8" y="487"/>
                  </a:lnTo>
                  <a:lnTo>
                    <a:pt x="13" y="507"/>
                  </a:lnTo>
                  <a:lnTo>
                    <a:pt x="18" y="526"/>
                  </a:lnTo>
                  <a:lnTo>
                    <a:pt x="25" y="545"/>
                  </a:lnTo>
                  <a:lnTo>
                    <a:pt x="32" y="563"/>
                  </a:lnTo>
                  <a:lnTo>
                    <a:pt x="41" y="581"/>
                  </a:lnTo>
                  <a:lnTo>
                    <a:pt x="50" y="598"/>
                  </a:lnTo>
                  <a:lnTo>
                    <a:pt x="59" y="615"/>
                  </a:lnTo>
                  <a:lnTo>
                    <a:pt x="70" y="632"/>
                  </a:lnTo>
                  <a:lnTo>
                    <a:pt x="81" y="648"/>
                  </a:lnTo>
                  <a:lnTo>
                    <a:pt x="93" y="663"/>
                  </a:lnTo>
                  <a:lnTo>
                    <a:pt x="105" y="678"/>
                  </a:lnTo>
                  <a:lnTo>
                    <a:pt x="120" y="692"/>
                  </a:lnTo>
                  <a:lnTo>
                    <a:pt x="133" y="705"/>
                  </a:lnTo>
                  <a:lnTo>
                    <a:pt x="148" y="718"/>
                  </a:lnTo>
                  <a:lnTo>
                    <a:pt x="163" y="730"/>
                  </a:lnTo>
                  <a:lnTo>
                    <a:pt x="179" y="741"/>
                  </a:lnTo>
                  <a:lnTo>
                    <a:pt x="195" y="752"/>
                  </a:lnTo>
                  <a:lnTo>
                    <a:pt x="213" y="762"/>
                  </a:lnTo>
                  <a:lnTo>
                    <a:pt x="230" y="770"/>
                  </a:lnTo>
                  <a:lnTo>
                    <a:pt x="248" y="778"/>
                  </a:lnTo>
                  <a:lnTo>
                    <a:pt x="266" y="786"/>
                  </a:lnTo>
                  <a:lnTo>
                    <a:pt x="286" y="793"/>
                  </a:lnTo>
                  <a:lnTo>
                    <a:pt x="305" y="798"/>
                  </a:lnTo>
                  <a:lnTo>
                    <a:pt x="324" y="803"/>
                  </a:lnTo>
                  <a:lnTo>
                    <a:pt x="344" y="806"/>
                  </a:lnTo>
                  <a:lnTo>
                    <a:pt x="365" y="809"/>
                  </a:lnTo>
                  <a:lnTo>
                    <a:pt x="385" y="810"/>
                  </a:lnTo>
                  <a:lnTo>
                    <a:pt x="406" y="811"/>
                  </a:lnTo>
                  <a:lnTo>
                    <a:pt x="425" y="810"/>
                  </a:lnTo>
                  <a:lnTo>
                    <a:pt x="445" y="809"/>
                  </a:lnTo>
                  <a:lnTo>
                    <a:pt x="464" y="807"/>
                  </a:lnTo>
                  <a:lnTo>
                    <a:pt x="483" y="804"/>
                  </a:lnTo>
                  <a:lnTo>
                    <a:pt x="501" y="800"/>
                  </a:lnTo>
                  <a:lnTo>
                    <a:pt x="519" y="795"/>
                  </a:lnTo>
                  <a:lnTo>
                    <a:pt x="538" y="788"/>
                  </a:lnTo>
                  <a:lnTo>
                    <a:pt x="555" y="782"/>
                  </a:lnTo>
                  <a:lnTo>
                    <a:pt x="572" y="775"/>
                  </a:lnTo>
                  <a:lnTo>
                    <a:pt x="589" y="767"/>
                  </a:lnTo>
                  <a:lnTo>
                    <a:pt x="606" y="758"/>
                  </a:lnTo>
                  <a:lnTo>
                    <a:pt x="622" y="749"/>
                  </a:lnTo>
                  <a:lnTo>
                    <a:pt x="637" y="739"/>
                  </a:lnTo>
                  <a:lnTo>
                    <a:pt x="652" y="728"/>
                  </a:lnTo>
                  <a:lnTo>
                    <a:pt x="666" y="716"/>
                  </a:lnTo>
                  <a:lnTo>
                    <a:pt x="679" y="704"/>
                  </a:lnTo>
                  <a:lnTo>
                    <a:pt x="693" y="691"/>
                  </a:lnTo>
                  <a:lnTo>
                    <a:pt x="706" y="678"/>
                  </a:lnTo>
                  <a:lnTo>
                    <a:pt x="718" y="664"/>
                  </a:lnTo>
                  <a:lnTo>
                    <a:pt x="729" y="650"/>
                  </a:lnTo>
                  <a:lnTo>
                    <a:pt x="740" y="635"/>
                  </a:lnTo>
                  <a:lnTo>
                    <a:pt x="750" y="619"/>
                  </a:lnTo>
                  <a:lnTo>
                    <a:pt x="759" y="603"/>
                  </a:lnTo>
                  <a:lnTo>
                    <a:pt x="769" y="587"/>
                  </a:lnTo>
                  <a:lnTo>
                    <a:pt x="776" y="570"/>
                  </a:lnTo>
                  <a:lnTo>
                    <a:pt x="784" y="554"/>
                  </a:lnTo>
                  <a:lnTo>
                    <a:pt x="790" y="535"/>
                  </a:lnTo>
                  <a:lnTo>
                    <a:pt x="795" y="517"/>
                  </a:lnTo>
                  <a:lnTo>
                    <a:pt x="800" y="499"/>
                  </a:lnTo>
                  <a:lnTo>
                    <a:pt x="804" y="481"/>
                  </a:lnTo>
                  <a:lnTo>
                    <a:pt x="807" y="462"/>
                  </a:lnTo>
                  <a:lnTo>
                    <a:pt x="809" y="442"/>
                  </a:lnTo>
                  <a:lnTo>
                    <a:pt x="807" y="424"/>
                  </a:lnTo>
                  <a:lnTo>
                    <a:pt x="801" y="391"/>
                  </a:lnTo>
                  <a:lnTo>
                    <a:pt x="793" y="357"/>
                  </a:lnTo>
                  <a:lnTo>
                    <a:pt x="784" y="324"/>
                  </a:lnTo>
                  <a:lnTo>
                    <a:pt x="774" y="289"/>
                  </a:lnTo>
                  <a:lnTo>
                    <a:pt x="761" y="258"/>
                  </a:lnTo>
                  <a:lnTo>
                    <a:pt x="747" y="228"/>
                  </a:lnTo>
                  <a:lnTo>
                    <a:pt x="732" y="196"/>
                  </a:lnTo>
                  <a:lnTo>
                    <a:pt x="715" y="166"/>
                  </a:lnTo>
                  <a:lnTo>
                    <a:pt x="699" y="139"/>
                  </a:lnTo>
                  <a:lnTo>
                    <a:pt x="678" y="111"/>
                  </a:lnTo>
                  <a:lnTo>
                    <a:pt x="668" y="96"/>
                  </a:lnTo>
                  <a:close/>
                  <a:moveTo>
                    <a:pt x="760" y="405"/>
                  </a:moveTo>
                  <a:lnTo>
                    <a:pt x="760" y="424"/>
                  </a:lnTo>
                  <a:lnTo>
                    <a:pt x="758" y="441"/>
                  </a:lnTo>
                  <a:lnTo>
                    <a:pt x="756" y="459"/>
                  </a:lnTo>
                  <a:lnTo>
                    <a:pt x="753" y="477"/>
                  </a:lnTo>
                  <a:lnTo>
                    <a:pt x="749" y="494"/>
                  </a:lnTo>
                  <a:lnTo>
                    <a:pt x="744" y="511"/>
                  </a:lnTo>
                  <a:lnTo>
                    <a:pt x="739" y="527"/>
                  </a:lnTo>
                  <a:lnTo>
                    <a:pt x="732" y="544"/>
                  </a:lnTo>
                  <a:lnTo>
                    <a:pt x="725" y="559"/>
                  </a:lnTo>
                  <a:lnTo>
                    <a:pt x="718" y="574"/>
                  </a:lnTo>
                  <a:lnTo>
                    <a:pt x="709" y="589"/>
                  </a:lnTo>
                  <a:lnTo>
                    <a:pt x="700" y="603"/>
                  </a:lnTo>
                  <a:lnTo>
                    <a:pt x="690" y="617"/>
                  </a:lnTo>
                  <a:lnTo>
                    <a:pt x="679" y="631"/>
                  </a:lnTo>
                  <a:lnTo>
                    <a:pt x="668" y="644"/>
                  </a:lnTo>
                  <a:lnTo>
                    <a:pt x="656" y="656"/>
                  </a:lnTo>
                  <a:lnTo>
                    <a:pt x="644" y="668"/>
                  </a:lnTo>
                  <a:lnTo>
                    <a:pt x="632" y="679"/>
                  </a:lnTo>
                  <a:lnTo>
                    <a:pt x="618" y="689"/>
                  </a:lnTo>
                  <a:lnTo>
                    <a:pt x="605" y="699"/>
                  </a:lnTo>
                  <a:lnTo>
                    <a:pt x="589" y="709"/>
                  </a:lnTo>
                  <a:lnTo>
                    <a:pt x="575" y="718"/>
                  </a:lnTo>
                  <a:lnTo>
                    <a:pt x="560" y="725"/>
                  </a:lnTo>
                  <a:lnTo>
                    <a:pt x="544" y="732"/>
                  </a:lnTo>
                  <a:lnTo>
                    <a:pt x="528" y="739"/>
                  </a:lnTo>
                  <a:lnTo>
                    <a:pt x="511" y="744"/>
                  </a:lnTo>
                  <a:lnTo>
                    <a:pt x="494" y="749"/>
                  </a:lnTo>
                  <a:lnTo>
                    <a:pt x="477" y="753"/>
                  </a:lnTo>
                  <a:lnTo>
                    <a:pt x="460" y="756"/>
                  </a:lnTo>
                  <a:lnTo>
                    <a:pt x="443" y="758"/>
                  </a:lnTo>
                  <a:lnTo>
                    <a:pt x="424" y="759"/>
                  </a:lnTo>
                  <a:lnTo>
                    <a:pt x="406" y="760"/>
                  </a:lnTo>
                  <a:lnTo>
                    <a:pt x="388" y="759"/>
                  </a:lnTo>
                  <a:lnTo>
                    <a:pt x="370" y="758"/>
                  </a:lnTo>
                  <a:lnTo>
                    <a:pt x="351" y="756"/>
                  </a:lnTo>
                  <a:lnTo>
                    <a:pt x="334" y="753"/>
                  </a:lnTo>
                  <a:lnTo>
                    <a:pt x="317" y="749"/>
                  </a:lnTo>
                  <a:lnTo>
                    <a:pt x="301" y="744"/>
                  </a:lnTo>
                  <a:lnTo>
                    <a:pt x="284" y="739"/>
                  </a:lnTo>
                  <a:lnTo>
                    <a:pt x="267" y="732"/>
                  </a:lnTo>
                  <a:lnTo>
                    <a:pt x="252" y="725"/>
                  </a:lnTo>
                  <a:lnTo>
                    <a:pt x="237" y="718"/>
                  </a:lnTo>
                  <a:lnTo>
                    <a:pt x="222" y="709"/>
                  </a:lnTo>
                  <a:lnTo>
                    <a:pt x="208" y="699"/>
                  </a:lnTo>
                  <a:lnTo>
                    <a:pt x="193" y="689"/>
                  </a:lnTo>
                  <a:lnTo>
                    <a:pt x="180" y="679"/>
                  </a:lnTo>
                  <a:lnTo>
                    <a:pt x="167" y="668"/>
                  </a:lnTo>
                  <a:lnTo>
                    <a:pt x="155" y="656"/>
                  </a:lnTo>
                  <a:lnTo>
                    <a:pt x="143" y="644"/>
                  </a:lnTo>
                  <a:lnTo>
                    <a:pt x="132" y="631"/>
                  </a:lnTo>
                  <a:lnTo>
                    <a:pt x="122" y="617"/>
                  </a:lnTo>
                  <a:lnTo>
                    <a:pt x="111" y="603"/>
                  </a:lnTo>
                  <a:lnTo>
                    <a:pt x="102" y="589"/>
                  </a:lnTo>
                  <a:lnTo>
                    <a:pt x="94" y="574"/>
                  </a:lnTo>
                  <a:lnTo>
                    <a:pt x="86" y="559"/>
                  </a:lnTo>
                  <a:lnTo>
                    <a:pt x="79" y="544"/>
                  </a:lnTo>
                  <a:lnTo>
                    <a:pt x="73" y="527"/>
                  </a:lnTo>
                  <a:lnTo>
                    <a:pt x="67" y="511"/>
                  </a:lnTo>
                  <a:lnTo>
                    <a:pt x="62" y="494"/>
                  </a:lnTo>
                  <a:lnTo>
                    <a:pt x="58" y="477"/>
                  </a:lnTo>
                  <a:lnTo>
                    <a:pt x="55" y="459"/>
                  </a:lnTo>
                  <a:lnTo>
                    <a:pt x="53" y="441"/>
                  </a:lnTo>
                  <a:lnTo>
                    <a:pt x="52" y="424"/>
                  </a:lnTo>
                  <a:lnTo>
                    <a:pt x="51" y="405"/>
                  </a:lnTo>
                  <a:lnTo>
                    <a:pt x="52" y="387"/>
                  </a:lnTo>
                  <a:lnTo>
                    <a:pt x="53" y="369"/>
                  </a:lnTo>
                  <a:lnTo>
                    <a:pt x="55" y="351"/>
                  </a:lnTo>
                  <a:lnTo>
                    <a:pt x="58" y="334"/>
                  </a:lnTo>
                  <a:lnTo>
                    <a:pt x="62" y="317"/>
                  </a:lnTo>
                  <a:lnTo>
                    <a:pt x="67" y="300"/>
                  </a:lnTo>
                  <a:lnTo>
                    <a:pt x="73" y="283"/>
                  </a:lnTo>
                  <a:lnTo>
                    <a:pt x="79" y="267"/>
                  </a:lnTo>
                  <a:lnTo>
                    <a:pt x="86" y="252"/>
                  </a:lnTo>
                  <a:lnTo>
                    <a:pt x="94" y="237"/>
                  </a:lnTo>
                  <a:lnTo>
                    <a:pt x="102" y="222"/>
                  </a:lnTo>
                  <a:lnTo>
                    <a:pt x="111" y="207"/>
                  </a:lnTo>
                  <a:lnTo>
                    <a:pt x="122" y="193"/>
                  </a:lnTo>
                  <a:lnTo>
                    <a:pt x="132" y="180"/>
                  </a:lnTo>
                  <a:lnTo>
                    <a:pt x="143" y="167"/>
                  </a:lnTo>
                  <a:lnTo>
                    <a:pt x="155" y="155"/>
                  </a:lnTo>
                  <a:lnTo>
                    <a:pt x="167" y="143"/>
                  </a:lnTo>
                  <a:lnTo>
                    <a:pt x="180" y="132"/>
                  </a:lnTo>
                  <a:lnTo>
                    <a:pt x="193" y="121"/>
                  </a:lnTo>
                  <a:lnTo>
                    <a:pt x="208" y="111"/>
                  </a:lnTo>
                  <a:lnTo>
                    <a:pt x="222" y="102"/>
                  </a:lnTo>
                  <a:lnTo>
                    <a:pt x="237" y="93"/>
                  </a:lnTo>
                  <a:lnTo>
                    <a:pt x="252" y="86"/>
                  </a:lnTo>
                  <a:lnTo>
                    <a:pt x="267" y="79"/>
                  </a:lnTo>
                  <a:lnTo>
                    <a:pt x="284" y="72"/>
                  </a:lnTo>
                  <a:lnTo>
                    <a:pt x="301" y="67"/>
                  </a:lnTo>
                  <a:lnTo>
                    <a:pt x="317" y="62"/>
                  </a:lnTo>
                  <a:lnTo>
                    <a:pt x="334" y="58"/>
                  </a:lnTo>
                  <a:lnTo>
                    <a:pt x="351" y="55"/>
                  </a:lnTo>
                  <a:lnTo>
                    <a:pt x="370" y="53"/>
                  </a:lnTo>
                  <a:lnTo>
                    <a:pt x="388" y="52"/>
                  </a:lnTo>
                  <a:lnTo>
                    <a:pt x="406" y="51"/>
                  </a:lnTo>
                  <a:lnTo>
                    <a:pt x="424" y="52"/>
                  </a:lnTo>
                  <a:lnTo>
                    <a:pt x="443" y="53"/>
                  </a:lnTo>
                  <a:lnTo>
                    <a:pt x="460" y="55"/>
                  </a:lnTo>
                  <a:lnTo>
                    <a:pt x="477" y="58"/>
                  </a:lnTo>
                  <a:lnTo>
                    <a:pt x="494" y="62"/>
                  </a:lnTo>
                  <a:lnTo>
                    <a:pt x="511" y="67"/>
                  </a:lnTo>
                  <a:lnTo>
                    <a:pt x="528" y="72"/>
                  </a:lnTo>
                  <a:lnTo>
                    <a:pt x="544" y="79"/>
                  </a:lnTo>
                  <a:lnTo>
                    <a:pt x="560" y="86"/>
                  </a:lnTo>
                  <a:lnTo>
                    <a:pt x="575" y="93"/>
                  </a:lnTo>
                  <a:lnTo>
                    <a:pt x="589" y="102"/>
                  </a:lnTo>
                  <a:lnTo>
                    <a:pt x="605" y="111"/>
                  </a:lnTo>
                  <a:lnTo>
                    <a:pt x="618" y="121"/>
                  </a:lnTo>
                  <a:lnTo>
                    <a:pt x="632" y="132"/>
                  </a:lnTo>
                  <a:lnTo>
                    <a:pt x="644" y="143"/>
                  </a:lnTo>
                  <a:lnTo>
                    <a:pt x="656" y="155"/>
                  </a:lnTo>
                  <a:lnTo>
                    <a:pt x="668" y="167"/>
                  </a:lnTo>
                  <a:lnTo>
                    <a:pt x="679" y="180"/>
                  </a:lnTo>
                  <a:lnTo>
                    <a:pt x="690" y="193"/>
                  </a:lnTo>
                  <a:lnTo>
                    <a:pt x="700" y="207"/>
                  </a:lnTo>
                  <a:lnTo>
                    <a:pt x="709" y="222"/>
                  </a:lnTo>
                  <a:lnTo>
                    <a:pt x="718" y="237"/>
                  </a:lnTo>
                  <a:lnTo>
                    <a:pt x="725" y="252"/>
                  </a:lnTo>
                  <a:lnTo>
                    <a:pt x="732" y="267"/>
                  </a:lnTo>
                  <a:lnTo>
                    <a:pt x="739" y="283"/>
                  </a:lnTo>
                  <a:lnTo>
                    <a:pt x="744" y="300"/>
                  </a:lnTo>
                  <a:lnTo>
                    <a:pt x="749" y="317"/>
                  </a:lnTo>
                  <a:lnTo>
                    <a:pt x="753" y="334"/>
                  </a:lnTo>
                  <a:lnTo>
                    <a:pt x="756" y="351"/>
                  </a:lnTo>
                  <a:lnTo>
                    <a:pt x="758" y="369"/>
                  </a:lnTo>
                  <a:lnTo>
                    <a:pt x="760" y="387"/>
                  </a:lnTo>
                  <a:lnTo>
                    <a:pt x="760" y="405"/>
                  </a:lnTo>
                  <a:close/>
                </a:path>
              </a:pathLst>
            </a:custGeom>
            <a:solidFill>
              <a:srgbClr val="B03D7B"/>
            </a:solidFill>
            <a:ln w="9525">
              <a:noFill/>
              <a:round/>
              <a:headEnd/>
              <a:tailEnd/>
            </a:ln>
          </p:spPr>
          <p:txBody>
            <a:bodyPr anchor="ctr"/>
            <a:lstStyle/>
            <a:p>
              <a:pPr algn="ctr" eaLnBrk="1" hangingPunct="1"/>
              <a:endParaRPr lang="pt-BR" sz="1400" u="none">
                <a:solidFill>
                  <a:srgbClr val="000000"/>
                </a:solidFill>
              </a:endParaRPr>
            </a:p>
          </p:txBody>
        </p:sp>
        <p:sp>
          <p:nvSpPr>
            <p:cNvPr id="461853" name="Freeform 1340"/>
            <p:cNvSpPr>
              <a:spLocks noEditPoints="1"/>
            </p:cNvSpPr>
            <p:nvPr/>
          </p:nvSpPr>
          <p:spPr bwMode="auto">
            <a:xfrm>
              <a:off x="4455" y="3079"/>
              <a:ext cx="254" cy="253"/>
            </a:xfrm>
            <a:custGeom>
              <a:avLst/>
              <a:gdLst>
                <a:gd name="T0" fmla="*/ 0 w 761"/>
                <a:gd name="T1" fmla="*/ 0 h 760"/>
                <a:gd name="T2" fmla="*/ 0 w 761"/>
                <a:gd name="T3" fmla="*/ 0 h 760"/>
                <a:gd name="T4" fmla="*/ 0 w 761"/>
                <a:gd name="T5" fmla="*/ 0 h 760"/>
                <a:gd name="T6" fmla="*/ 0 w 761"/>
                <a:gd name="T7" fmla="*/ 0 h 760"/>
                <a:gd name="T8" fmla="*/ 0 w 761"/>
                <a:gd name="T9" fmla="*/ 0 h 760"/>
                <a:gd name="T10" fmla="*/ 0 w 761"/>
                <a:gd name="T11" fmla="*/ 0 h 760"/>
                <a:gd name="T12" fmla="*/ 0 w 761"/>
                <a:gd name="T13" fmla="*/ 0 h 760"/>
                <a:gd name="T14" fmla="*/ 0 w 761"/>
                <a:gd name="T15" fmla="*/ 0 h 760"/>
                <a:gd name="T16" fmla="*/ 0 w 761"/>
                <a:gd name="T17" fmla="*/ 0 h 760"/>
                <a:gd name="T18" fmla="*/ 0 w 761"/>
                <a:gd name="T19" fmla="*/ 0 h 760"/>
                <a:gd name="T20" fmla="*/ 0 w 761"/>
                <a:gd name="T21" fmla="*/ 0 h 760"/>
                <a:gd name="T22" fmla="*/ 0 w 761"/>
                <a:gd name="T23" fmla="*/ 0 h 760"/>
                <a:gd name="T24" fmla="*/ 0 w 761"/>
                <a:gd name="T25" fmla="*/ 0 h 760"/>
                <a:gd name="T26" fmla="*/ 0 w 761"/>
                <a:gd name="T27" fmla="*/ 0 h 760"/>
                <a:gd name="T28" fmla="*/ 0 w 761"/>
                <a:gd name="T29" fmla="*/ 0 h 760"/>
                <a:gd name="T30" fmla="*/ 0 w 761"/>
                <a:gd name="T31" fmla="*/ 0 h 760"/>
                <a:gd name="T32" fmla="*/ 0 w 761"/>
                <a:gd name="T33" fmla="*/ 0 h 760"/>
                <a:gd name="T34" fmla="*/ 0 w 761"/>
                <a:gd name="T35" fmla="*/ 0 h 760"/>
                <a:gd name="T36" fmla="*/ 0 w 761"/>
                <a:gd name="T37" fmla="*/ 0 h 760"/>
                <a:gd name="T38" fmla="*/ 0 w 761"/>
                <a:gd name="T39" fmla="*/ 0 h 760"/>
                <a:gd name="T40" fmla="*/ 0 w 761"/>
                <a:gd name="T41" fmla="*/ 0 h 760"/>
                <a:gd name="T42" fmla="*/ 0 w 761"/>
                <a:gd name="T43" fmla="*/ 0 h 760"/>
                <a:gd name="T44" fmla="*/ 0 w 761"/>
                <a:gd name="T45" fmla="*/ 0 h 760"/>
                <a:gd name="T46" fmla="*/ 0 w 761"/>
                <a:gd name="T47" fmla="*/ 0 h 760"/>
                <a:gd name="T48" fmla="*/ 0 w 761"/>
                <a:gd name="T49" fmla="*/ 0 h 760"/>
                <a:gd name="T50" fmla="*/ 0 w 761"/>
                <a:gd name="T51" fmla="*/ 0 h 760"/>
                <a:gd name="T52" fmla="*/ 0 w 761"/>
                <a:gd name="T53" fmla="*/ 0 h 760"/>
                <a:gd name="T54" fmla="*/ 0 w 761"/>
                <a:gd name="T55" fmla="*/ 0 h 760"/>
                <a:gd name="T56" fmla="*/ 0 w 761"/>
                <a:gd name="T57" fmla="*/ 0 h 760"/>
                <a:gd name="T58" fmla="*/ 0 w 761"/>
                <a:gd name="T59" fmla="*/ 0 h 760"/>
                <a:gd name="T60" fmla="*/ 0 w 761"/>
                <a:gd name="T61" fmla="*/ 0 h 760"/>
                <a:gd name="T62" fmla="*/ 0 w 761"/>
                <a:gd name="T63" fmla="*/ 0 h 760"/>
                <a:gd name="T64" fmla="*/ 0 w 761"/>
                <a:gd name="T65" fmla="*/ 0 h 760"/>
                <a:gd name="T66" fmla="*/ 0 w 761"/>
                <a:gd name="T67" fmla="*/ 0 h 760"/>
                <a:gd name="T68" fmla="*/ 0 w 761"/>
                <a:gd name="T69" fmla="*/ 0 h 760"/>
                <a:gd name="T70" fmla="*/ 0 w 761"/>
                <a:gd name="T71" fmla="*/ 0 h 760"/>
                <a:gd name="T72" fmla="*/ 0 w 761"/>
                <a:gd name="T73" fmla="*/ 0 h 760"/>
                <a:gd name="T74" fmla="*/ 0 w 761"/>
                <a:gd name="T75" fmla="*/ 0 h 760"/>
                <a:gd name="T76" fmla="*/ 0 w 761"/>
                <a:gd name="T77" fmla="*/ 0 h 760"/>
                <a:gd name="T78" fmla="*/ 0 w 761"/>
                <a:gd name="T79" fmla="*/ 0 h 760"/>
                <a:gd name="T80" fmla="*/ 0 w 761"/>
                <a:gd name="T81" fmla="*/ 0 h 760"/>
                <a:gd name="T82" fmla="*/ 0 w 761"/>
                <a:gd name="T83" fmla="*/ 0 h 760"/>
                <a:gd name="T84" fmla="*/ 0 w 761"/>
                <a:gd name="T85" fmla="*/ 0 h 760"/>
                <a:gd name="T86" fmla="*/ 0 w 761"/>
                <a:gd name="T87" fmla="*/ 0 h 760"/>
                <a:gd name="T88" fmla="*/ 0 w 761"/>
                <a:gd name="T89" fmla="*/ 0 h 760"/>
                <a:gd name="T90" fmla="*/ 0 w 761"/>
                <a:gd name="T91" fmla="*/ 0 h 760"/>
                <a:gd name="T92" fmla="*/ 0 w 761"/>
                <a:gd name="T93" fmla="*/ 0 h 760"/>
                <a:gd name="T94" fmla="*/ 0 w 761"/>
                <a:gd name="T95" fmla="*/ 0 h 760"/>
                <a:gd name="T96" fmla="*/ 0 w 761"/>
                <a:gd name="T97" fmla="*/ 0 h 760"/>
                <a:gd name="T98" fmla="*/ 0 w 761"/>
                <a:gd name="T99" fmla="*/ 0 h 760"/>
                <a:gd name="T100" fmla="*/ 0 w 761"/>
                <a:gd name="T101" fmla="*/ 0 h 7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61"/>
                <a:gd name="T154" fmla="*/ 0 h 760"/>
                <a:gd name="T155" fmla="*/ 761 w 761"/>
                <a:gd name="T156" fmla="*/ 760 h 7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61" h="760">
                  <a:moveTo>
                    <a:pt x="761" y="380"/>
                  </a:moveTo>
                  <a:lnTo>
                    <a:pt x="761" y="361"/>
                  </a:lnTo>
                  <a:lnTo>
                    <a:pt x="759" y="341"/>
                  </a:lnTo>
                  <a:lnTo>
                    <a:pt x="757" y="322"/>
                  </a:lnTo>
                  <a:lnTo>
                    <a:pt x="753" y="304"/>
                  </a:lnTo>
                  <a:lnTo>
                    <a:pt x="749" y="286"/>
                  </a:lnTo>
                  <a:lnTo>
                    <a:pt x="744" y="267"/>
                  </a:lnTo>
                  <a:lnTo>
                    <a:pt x="737" y="249"/>
                  </a:lnTo>
                  <a:lnTo>
                    <a:pt x="731" y="232"/>
                  </a:lnTo>
                  <a:lnTo>
                    <a:pt x="723" y="216"/>
                  </a:lnTo>
                  <a:lnTo>
                    <a:pt x="715" y="200"/>
                  </a:lnTo>
                  <a:lnTo>
                    <a:pt x="706" y="183"/>
                  </a:lnTo>
                  <a:lnTo>
                    <a:pt x="696" y="168"/>
                  </a:lnTo>
                  <a:lnTo>
                    <a:pt x="685" y="153"/>
                  </a:lnTo>
                  <a:lnTo>
                    <a:pt x="674" y="139"/>
                  </a:lnTo>
                  <a:lnTo>
                    <a:pt x="663" y="125"/>
                  </a:lnTo>
                  <a:lnTo>
                    <a:pt x="649" y="112"/>
                  </a:lnTo>
                  <a:lnTo>
                    <a:pt x="636" y="99"/>
                  </a:lnTo>
                  <a:lnTo>
                    <a:pt x="622" y="87"/>
                  </a:lnTo>
                  <a:lnTo>
                    <a:pt x="608" y="76"/>
                  </a:lnTo>
                  <a:lnTo>
                    <a:pt x="594" y="65"/>
                  </a:lnTo>
                  <a:lnTo>
                    <a:pt x="577" y="55"/>
                  </a:lnTo>
                  <a:lnTo>
                    <a:pt x="562" y="46"/>
                  </a:lnTo>
                  <a:lnTo>
                    <a:pt x="545" y="38"/>
                  </a:lnTo>
                  <a:lnTo>
                    <a:pt x="529" y="31"/>
                  </a:lnTo>
                  <a:lnTo>
                    <a:pt x="512" y="24"/>
                  </a:lnTo>
                  <a:lnTo>
                    <a:pt x="493" y="17"/>
                  </a:lnTo>
                  <a:lnTo>
                    <a:pt x="475" y="12"/>
                  </a:lnTo>
                  <a:lnTo>
                    <a:pt x="457" y="8"/>
                  </a:lnTo>
                  <a:lnTo>
                    <a:pt x="439" y="4"/>
                  </a:lnTo>
                  <a:lnTo>
                    <a:pt x="420" y="2"/>
                  </a:lnTo>
                  <a:lnTo>
                    <a:pt x="400" y="1"/>
                  </a:lnTo>
                  <a:lnTo>
                    <a:pt x="381" y="0"/>
                  </a:lnTo>
                  <a:lnTo>
                    <a:pt x="361" y="1"/>
                  </a:lnTo>
                  <a:lnTo>
                    <a:pt x="342" y="2"/>
                  </a:lnTo>
                  <a:lnTo>
                    <a:pt x="323" y="4"/>
                  </a:lnTo>
                  <a:lnTo>
                    <a:pt x="304" y="8"/>
                  </a:lnTo>
                  <a:lnTo>
                    <a:pt x="286" y="12"/>
                  </a:lnTo>
                  <a:lnTo>
                    <a:pt x="268" y="17"/>
                  </a:lnTo>
                  <a:lnTo>
                    <a:pt x="250" y="24"/>
                  </a:lnTo>
                  <a:lnTo>
                    <a:pt x="233" y="31"/>
                  </a:lnTo>
                  <a:lnTo>
                    <a:pt x="216" y="38"/>
                  </a:lnTo>
                  <a:lnTo>
                    <a:pt x="200" y="46"/>
                  </a:lnTo>
                  <a:lnTo>
                    <a:pt x="184" y="55"/>
                  </a:lnTo>
                  <a:lnTo>
                    <a:pt x="168" y="65"/>
                  </a:lnTo>
                  <a:lnTo>
                    <a:pt x="153" y="76"/>
                  </a:lnTo>
                  <a:lnTo>
                    <a:pt x="139" y="87"/>
                  </a:lnTo>
                  <a:lnTo>
                    <a:pt x="125" y="99"/>
                  </a:lnTo>
                  <a:lnTo>
                    <a:pt x="112" y="112"/>
                  </a:lnTo>
                  <a:lnTo>
                    <a:pt x="100" y="125"/>
                  </a:lnTo>
                  <a:lnTo>
                    <a:pt x="87" y="139"/>
                  </a:lnTo>
                  <a:lnTo>
                    <a:pt x="76" y="153"/>
                  </a:lnTo>
                  <a:lnTo>
                    <a:pt x="65" y="168"/>
                  </a:lnTo>
                  <a:lnTo>
                    <a:pt x="56" y="183"/>
                  </a:lnTo>
                  <a:lnTo>
                    <a:pt x="47" y="200"/>
                  </a:lnTo>
                  <a:lnTo>
                    <a:pt x="38" y="216"/>
                  </a:lnTo>
                  <a:lnTo>
                    <a:pt x="31" y="232"/>
                  </a:lnTo>
                  <a:lnTo>
                    <a:pt x="24" y="249"/>
                  </a:lnTo>
                  <a:lnTo>
                    <a:pt x="18" y="267"/>
                  </a:lnTo>
                  <a:lnTo>
                    <a:pt x="13" y="286"/>
                  </a:lnTo>
                  <a:lnTo>
                    <a:pt x="8" y="304"/>
                  </a:lnTo>
                  <a:lnTo>
                    <a:pt x="5" y="322"/>
                  </a:lnTo>
                  <a:lnTo>
                    <a:pt x="2" y="341"/>
                  </a:lnTo>
                  <a:lnTo>
                    <a:pt x="1" y="361"/>
                  </a:lnTo>
                  <a:lnTo>
                    <a:pt x="0" y="380"/>
                  </a:lnTo>
                  <a:lnTo>
                    <a:pt x="1" y="400"/>
                  </a:lnTo>
                  <a:lnTo>
                    <a:pt x="2" y="419"/>
                  </a:lnTo>
                  <a:lnTo>
                    <a:pt x="5" y="439"/>
                  </a:lnTo>
                  <a:lnTo>
                    <a:pt x="8" y="457"/>
                  </a:lnTo>
                  <a:lnTo>
                    <a:pt x="13" y="475"/>
                  </a:lnTo>
                  <a:lnTo>
                    <a:pt x="18" y="493"/>
                  </a:lnTo>
                  <a:lnTo>
                    <a:pt x="24" y="511"/>
                  </a:lnTo>
                  <a:lnTo>
                    <a:pt x="31" y="529"/>
                  </a:lnTo>
                  <a:lnTo>
                    <a:pt x="38" y="545"/>
                  </a:lnTo>
                  <a:lnTo>
                    <a:pt x="47" y="561"/>
                  </a:lnTo>
                  <a:lnTo>
                    <a:pt x="56" y="577"/>
                  </a:lnTo>
                  <a:lnTo>
                    <a:pt x="65" y="592"/>
                  </a:lnTo>
                  <a:lnTo>
                    <a:pt x="76" y="608"/>
                  </a:lnTo>
                  <a:lnTo>
                    <a:pt x="87" y="622"/>
                  </a:lnTo>
                  <a:lnTo>
                    <a:pt x="100" y="636"/>
                  </a:lnTo>
                  <a:lnTo>
                    <a:pt x="112" y="649"/>
                  </a:lnTo>
                  <a:lnTo>
                    <a:pt x="125" y="661"/>
                  </a:lnTo>
                  <a:lnTo>
                    <a:pt x="139" y="673"/>
                  </a:lnTo>
                  <a:lnTo>
                    <a:pt x="153" y="685"/>
                  </a:lnTo>
                  <a:lnTo>
                    <a:pt x="168" y="696"/>
                  </a:lnTo>
                  <a:lnTo>
                    <a:pt x="184" y="706"/>
                  </a:lnTo>
                  <a:lnTo>
                    <a:pt x="200" y="715"/>
                  </a:lnTo>
                  <a:lnTo>
                    <a:pt x="216" y="723"/>
                  </a:lnTo>
                  <a:lnTo>
                    <a:pt x="233" y="730"/>
                  </a:lnTo>
                  <a:lnTo>
                    <a:pt x="250" y="737"/>
                  </a:lnTo>
                  <a:lnTo>
                    <a:pt x="268" y="743"/>
                  </a:lnTo>
                  <a:lnTo>
                    <a:pt x="286" y="748"/>
                  </a:lnTo>
                  <a:lnTo>
                    <a:pt x="304" y="752"/>
                  </a:lnTo>
                  <a:lnTo>
                    <a:pt x="323" y="756"/>
                  </a:lnTo>
                  <a:lnTo>
                    <a:pt x="342" y="758"/>
                  </a:lnTo>
                  <a:lnTo>
                    <a:pt x="361" y="759"/>
                  </a:lnTo>
                  <a:lnTo>
                    <a:pt x="381" y="760"/>
                  </a:lnTo>
                  <a:lnTo>
                    <a:pt x="400" y="759"/>
                  </a:lnTo>
                  <a:lnTo>
                    <a:pt x="420" y="758"/>
                  </a:lnTo>
                  <a:lnTo>
                    <a:pt x="439" y="756"/>
                  </a:lnTo>
                  <a:lnTo>
                    <a:pt x="457" y="752"/>
                  </a:lnTo>
                  <a:lnTo>
                    <a:pt x="475" y="748"/>
                  </a:lnTo>
                  <a:lnTo>
                    <a:pt x="493" y="743"/>
                  </a:lnTo>
                  <a:lnTo>
                    <a:pt x="512" y="737"/>
                  </a:lnTo>
                  <a:lnTo>
                    <a:pt x="529" y="730"/>
                  </a:lnTo>
                  <a:lnTo>
                    <a:pt x="545" y="723"/>
                  </a:lnTo>
                  <a:lnTo>
                    <a:pt x="562" y="715"/>
                  </a:lnTo>
                  <a:lnTo>
                    <a:pt x="577" y="706"/>
                  </a:lnTo>
                  <a:lnTo>
                    <a:pt x="594" y="696"/>
                  </a:lnTo>
                  <a:lnTo>
                    <a:pt x="608" y="685"/>
                  </a:lnTo>
                  <a:lnTo>
                    <a:pt x="622" y="673"/>
                  </a:lnTo>
                  <a:lnTo>
                    <a:pt x="636" y="661"/>
                  </a:lnTo>
                  <a:lnTo>
                    <a:pt x="649" y="649"/>
                  </a:lnTo>
                  <a:lnTo>
                    <a:pt x="663" y="636"/>
                  </a:lnTo>
                  <a:lnTo>
                    <a:pt x="674" y="622"/>
                  </a:lnTo>
                  <a:lnTo>
                    <a:pt x="685" y="608"/>
                  </a:lnTo>
                  <a:lnTo>
                    <a:pt x="696" y="592"/>
                  </a:lnTo>
                  <a:lnTo>
                    <a:pt x="706" y="577"/>
                  </a:lnTo>
                  <a:lnTo>
                    <a:pt x="715" y="561"/>
                  </a:lnTo>
                  <a:lnTo>
                    <a:pt x="723" y="545"/>
                  </a:lnTo>
                  <a:lnTo>
                    <a:pt x="731" y="529"/>
                  </a:lnTo>
                  <a:lnTo>
                    <a:pt x="737" y="511"/>
                  </a:lnTo>
                  <a:lnTo>
                    <a:pt x="744" y="493"/>
                  </a:lnTo>
                  <a:lnTo>
                    <a:pt x="749" y="475"/>
                  </a:lnTo>
                  <a:lnTo>
                    <a:pt x="753" y="457"/>
                  </a:lnTo>
                  <a:lnTo>
                    <a:pt x="757" y="439"/>
                  </a:lnTo>
                  <a:lnTo>
                    <a:pt x="759" y="419"/>
                  </a:lnTo>
                  <a:lnTo>
                    <a:pt x="761" y="400"/>
                  </a:lnTo>
                  <a:lnTo>
                    <a:pt x="761" y="380"/>
                  </a:lnTo>
                  <a:close/>
                  <a:moveTo>
                    <a:pt x="710" y="380"/>
                  </a:moveTo>
                  <a:lnTo>
                    <a:pt x="710" y="397"/>
                  </a:lnTo>
                  <a:lnTo>
                    <a:pt x="708" y="414"/>
                  </a:lnTo>
                  <a:lnTo>
                    <a:pt x="706" y="430"/>
                  </a:lnTo>
                  <a:lnTo>
                    <a:pt x="703" y="447"/>
                  </a:lnTo>
                  <a:lnTo>
                    <a:pt x="700" y="463"/>
                  </a:lnTo>
                  <a:lnTo>
                    <a:pt x="695" y="478"/>
                  </a:lnTo>
                  <a:lnTo>
                    <a:pt x="690" y="493"/>
                  </a:lnTo>
                  <a:lnTo>
                    <a:pt x="684" y="508"/>
                  </a:lnTo>
                  <a:lnTo>
                    <a:pt x="678" y="524"/>
                  </a:lnTo>
                  <a:lnTo>
                    <a:pt x="671" y="538"/>
                  </a:lnTo>
                  <a:lnTo>
                    <a:pt x="663" y="551"/>
                  </a:lnTo>
                  <a:lnTo>
                    <a:pt x="653" y="564"/>
                  </a:lnTo>
                  <a:lnTo>
                    <a:pt x="644" y="577"/>
                  </a:lnTo>
                  <a:lnTo>
                    <a:pt x="635" y="589"/>
                  </a:lnTo>
                  <a:lnTo>
                    <a:pt x="624" y="602"/>
                  </a:lnTo>
                  <a:lnTo>
                    <a:pt x="614" y="614"/>
                  </a:lnTo>
                  <a:lnTo>
                    <a:pt x="602" y="624"/>
                  </a:lnTo>
                  <a:lnTo>
                    <a:pt x="591" y="635"/>
                  </a:lnTo>
                  <a:lnTo>
                    <a:pt x="577" y="644"/>
                  </a:lnTo>
                  <a:lnTo>
                    <a:pt x="565" y="653"/>
                  </a:lnTo>
                  <a:lnTo>
                    <a:pt x="551" y="662"/>
                  </a:lnTo>
                  <a:lnTo>
                    <a:pt x="538" y="670"/>
                  </a:lnTo>
                  <a:lnTo>
                    <a:pt x="524" y="677"/>
                  </a:lnTo>
                  <a:lnTo>
                    <a:pt x="509" y="684"/>
                  </a:lnTo>
                  <a:lnTo>
                    <a:pt x="494" y="690"/>
                  </a:lnTo>
                  <a:lnTo>
                    <a:pt x="478" y="695"/>
                  </a:lnTo>
                  <a:lnTo>
                    <a:pt x="463" y="700"/>
                  </a:lnTo>
                  <a:lnTo>
                    <a:pt x="447" y="703"/>
                  </a:lnTo>
                  <a:lnTo>
                    <a:pt x="431" y="706"/>
                  </a:lnTo>
                  <a:lnTo>
                    <a:pt x="414" y="708"/>
                  </a:lnTo>
                  <a:lnTo>
                    <a:pt x="397" y="709"/>
                  </a:lnTo>
                  <a:lnTo>
                    <a:pt x="381" y="710"/>
                  </a:lnTo>
                  <a:lnTo>
                    <a:pt x="364" y="709"/>
                  </a:lnTo>
                  <a:lnTo>
                    <a:pt x="347" y="708"/>
                  </a:lnTo>
                  <a:lnTo>
                    <a:pt x="330" y="706"/>
                  </a:lnTo>
                  <a:lnTo>
                    <a:pt x="314" y="703"/>
                  </a:lnTo>
                  <a:lnTo>
                    <a:pt x="298" y="700"/>
                  </a:lnTo>
                  <a:lnTo>
                    <a:pt x="283" y="695"/>
                  </a:lnTo>
                  <a:lnTo>
                    <a:pt x="268" y="690"/>
                  </a:lnTo>
                  <a:lnTo>
                    <a:pt x="252" y="684"/>
                  </a:lnTo>
                  <a:lnTo>
                    <a:pt x="238" y="677"/>
                  </a:lnTo>
                  <a:lnTo>
                    <a:pt x="224" y="670"/>
                  </a:lnTo>
                  <a:lnTo>
                    <a:pt x="210" y="662"/>
                  </a:lnTo>
                  <a:lnTo>
                    <a:pt x="197" y="653"/>
                  </a:lnTo>
                  <a:lnTo>
                    <a:pt x="184" y="644"/>
                  </a:lnTo>
                  <a:lnTo>
                    <a:pt x="171" y="635"/>
                  </a:lnTo>
                  <a:lnTo>
                    <a:pt x="159" y="624"/>
                  </a:lnTo>
                  <a:lnTo>
                    <a:pt x="148" y="614"/>
                  </a:lnTo>
                  <a:lnTo>
                    <a:pt x="137" y="602"/>
                  </a:lnTo>
                  <a:lnTo>
                    <a:pt x="127" y="589"/>
                  </a:lnTo>
                  <a:lnTo>
                    <a:pt x="117" y="577"/>
                  </a:lnTo>
                  <a:lnTo>
                    <a:pt x="108" y="564"/>
                  </a:lnTo>
                  <a:lnTo>
                    <a:pt x="99" y="551"/>
                  </a:lnTo>
                  <a:lnTo>
                    <a:pt x="91" y="538"/>
                  </a:lnTo>
                  <a:lnTo>
                    <a:pt x="83" y="524"/>
                  </a:lnTo>
                  <a:lnTo>
                    <a:pt x="77" y="508"/>
                  </a:lnTo>
                  <a:lnTo>
                    <a:pt x="71" y="493"/>
                  </a:lnTo>
                  <a:lnTo>
                    <a:pt x="66" y="478"/>
                  </a:lnTo>
                  <a:lnTo>
                    <a:pt x="62" y="463"/>
                  </a:lnTo>
                  <a:lnTo>
                    <a:pt x="58" y="447"/>
                  </a:lnTo>
                  <a:lnTo>
                    <a:pt x="55" y="430"/>
                  </a:lnTo>
                  <a:lnTo>
                    <a:pt x="53" y="414"/>
                  </a:lnTo>
                  <a:lnTo>
                    <a:pt x="52" y="397"/>
                  </a:lnTo>
                  <a:lnTo>
                    <a:pt x="51" y="380"/>
                  </a:lnTo>
                  <a:lnTo>
                    <a:pt x="52" y="364"/>
                  </a:lnTo>
                  <a:lnTo>
                    <a:pt x="53" y="346"/>
                  </a:lnTo>
                  <a:lnTo>
                    <a:pt x="55" y="330"/>
                  </a:lnTo>
                  <a:lnTo>
                    <a:pt x="58" y="314"/>
                  </a:lnTo>
                  <a:lnTo>
                    <a:pt x="62" y="298"/>
                  </a:lnTo>
                  <a:lnTo>
                    <a:pt x="66" y="283"/>
                  </a:lnTo>
                  <a:lnTo>
                    <a:pt x="71" y="267"/>
                  </a:lnTo>
                  <a:lnTo>
                    <a:pt x="77" y="252"/>
                  </a:lnTo>
                  <a:lnTo>
                    <a:pt x="83" y="237"/>
                  </a:lnTo>
                  <a:lnTo>
                    <a:pt x="91" y="223"/>
                  </a:lnTo>
                  <a:lnTo>
                    <a:pt x="99" y="210"/>
                  </a:lnTo>
                  <a:lnTo>
                    <a:pt x="108" y="197"/>
                  </a:lnTo>
                  <a:lnTo>
                    <a:pt x="117" y="183"/>
                  </a:lnTo>
                  <a:lnTo>
                    <a:pt x="127" y="171"/>
                  </a:lnTo>
                  <a:lnTo>
                    <a:pt x="137" y="159"/>
                  </a:lnTo>
                  <a:lnTo>
                    <a:pt x="148" y="147"/>
                  </a:lnTo>
                  <a:lnTo>
                    <a:pt x="159" y="137"/>
                  </a:lnTo>
                  <a:lnTo>
                    <a:pt x="171" y="126"/>
                  </a:lnTo>
                  <a:lnTo>
                    <a:pt x="184" y="117"/>
                  </a:lnTo>
                  <a:lnTo>
                    <a:pt x="197" y="108"/>
                  </a:lnTo>
                  <a:lnTo>
                    <a:pt x="210" y="98"/>
                  </a:lnTo>
                  <a:lnTo>
                    <a:pt x="224" y="90"/>
                  </a:lnTo>
                  <a:lnTo>
                    <a:pt x="238" y="83"/>
                  </a:lnTo>
                  <a:lnTo>
                    <a:pt x="252" y="77"/>
                  </a:lnTo>
                  <a:lnTo>
                    <a:pt x="268" y="71"/>
                  </a:lnTo>
                  <a:lnTo>
                    <a:pt x="283" y="66"/>
                  </a:lnTo>
                  <a:lnTo>
                    <a:pt x="298" y="61"/>
                  </a:lnTo>
                  <a:lnTo>
                    <a:pt x="314" y="58"/>
                  </a:lnTo>
                  <a:lnTo>
                    <a:pt x="330" y="55"/>
                  </a:lnTo>
                  <a:lnTo>
                    <a:pt x="347" y="53"/>
                  </a:lnTo>
                  <a:lnTo>
                    <a:pt x="364" y="52"/>
                  </a:lnTo>
                  <a:lnTo>
                    <a:pt x="381" y="51"/>
                  </a:lnTo>
                  <a:lnTo>
                    <a:pt x="397" y="52"/>
                  </a:lnTo>
                  <a:lnTo>
                    <a:pt x="414" y="53"/>
                  </a:lnTo>
                  <a:lnTo>
                    <a:pt x="431" y="55"/>
                  </a:lnTo>
                  <a:lnTo>
                    <a:pt x="447" y="58"/>
                  </a:lnTo>
                  <a:lnTo>
                    <a:pt x="463" y="61"/>
                  </a:lnTo>
                  <a:lnTo>
                    <a:pt x="478" y="66"/>
                  </a:lnTo>
                  <a:lnTo>
                    <a:pt x="494" y="71"/>
                  </a:lnTo>
                  <a:lnTo>
                    <a:pt x="509" y="77"/>
                  </a:lnTo>
                  <a:lnTo>
                    <a:pt x="524" y="83"/>
                  </a:lnTo>
                  <a:lnTo>
                    <a:pt x="538" y="90"/>
                  </a:lnTo>
                  <a:lnTo>
                    <a:pt x="551" y="98"/>
                  </a:lnTo>
                  <a:lnTo>
                    <a:pt x="565" y="108"/>
                  </a:lnTo>
                  <a:lnTo>
                    <a:pt x="577" y="117"/>
                  </a:lnTo>
                  <a:lnTo>
                    <a:pt x="591" y="126"/>
                  </a:lnTo>
                  <a:lnTo>
                    <a:pt x="602" y="137"/>
                  </a:lnTo>
                  <a:lnTo>
                    <a:pt x="614" y="147"/>
                  </a:lnTo>
                  <a:lnTo>
                    <a:pt x="624" y="159"/>
                  </a:lnTo>
                  <a:lnTo>
                    <a:pt x="635" y="171"/>
                  </a:lnTo>
                  <a:lnTo>
                    <a:pt x="644" y="183"/>
                  </a:lnTo>
                  <a:lnTo>
                    <a:pt x="653" y="197"/>
                  </a:lnTo>
                  <a:lnTo>
                    <a:pt x="663" y="210"/>
                  </a:lnTo>
                  <a:lnTo>
                    <a:pt x="671" y="223"/>
                  </a:lnTo>
                  <a:lnTo>
                    <a:pt x="678" y="237"/>
                  </a:lnTo>
                  <a:lnTo>
                    <a:pt x="684" y="252"/>
                  </a:lnTo>
                  <a:lnTo>
                    <a:pt x="690" y="267"/>
                  </a:lnTo>
                  <a:lnTo>
                    <a:pt x="695" y="283"/>
                  </a:lnTo>
                  <a:lnTo>
                    <a:pt x="700" y="298"/>
                  </a:lnTo>
                  <a:lnTo>
                    <a:pt x="703" y="314"/>
                  </a:lnTo>
                  <a:lnTo>
                    <a:pt x="706" y="330"/>
                  </a:lnTo>
                  <a:lnTo>
                    <a:pt x="708" y="346"/>
                  </a:lnTo>
                  <a:lnTo>
                    <a:pt x="710" y="364"/>
                  </a:lnTo>
                  <a:lnTo>
                    <a:pt x="710" y="380"/>
                  </a:lnTo>
                  <a:close/>
                </a:path>
              </a:pathLst>
            </a:custGeom>
            <a:solidFill>
              <a:srgbClr val="B33C7B"/>
            </a:solidFill>
            <a:ln w="9525">
              <a:noFill/>
              <a:round/>
              <a:headEnd/>
              <a:tailEnd/>
            </a:ln>
          </p:spPr>
          <p:txBody>
            <a:bodyPr anchor="ctr"/>
            <a:lstStyle/>
            <a:p>
              <a:pPr algn="ctr" eaLnBrk="1" hangingPunct="1"/>
              <a:endParaRPr lang="pt-BR" sz="1400" u="none">
                <a:solidFill>
                  <a:srgbClr val="000000"/>
                </a:solidFill>
              </a:endParaRPr>
            </a:p>
          </p:txBody>
        </p:sp>
        <p:sp>
          <p:nvSpPr>
            <p:cNvPr id="461854" name="Freeform 1341"/>
            <p:cNvSpPr>
              <a:spLocks noEditPoints="1"/>
            </p:cNvSpPr>
            <p:nvPr/>
          </p:nvSpPr>
          <p:spPr bwMode="auto">
            <a:xfrm>
              <a:off x="4464" y="3087"/>
              <a:ext cx="236" cy="237"/>
            </a:xfrm>
            <a:custGeom>
              <a:avLst/>
              <a:gdLst>
                <a:gd name="T0" fmla="*/ 0 w 709"/>
                <a:gd name="T1" fmla="*/ 0 h 709"/>
                <a:gd name="T2" fmla="*/ 0 w 709"/>
                <a:gd name="T3" fmla="*/ 0 h 709"/>
                <a:gd name="T4" fmla="*/ 0 w 709"/>
                <a:gd name="T5" fmla="*/ 0 h 709"/>
                <a:gd name="T6" fmla="*/ 0 w 709"/>
                <a:gd name="T7" fmla="*/ 0 h 709"/>
                <a:gd name="T8" fmla="*/ 0 w 709"/>
                <a:gd name="T9" fmla="*/ 0 h 709"/>
                <a:gd name="T10" fmla="*/ 0 w 709"/>
                <a:gd name="T11" fmla="*/ 0 h 709"/>
                <a:gd name="T12" fmla="*/ 0 w 709"/>
                <a:gd name="T13" fmla="*/ 0 h 709"/>
                <a:gd name="T14" fmla="*/ 0 w 709"/>
                <a:gd name="T15" fmla="*/ 0 h 709"/>
                <a:gd name="T16" fmla="*/ 0 w 709"/>
                <a:gd name="T17" fmla="*/ 0 h 709"/>
                <a:gd name="T18" fmla="*/ 0 w 709"/>
                <a:gd name="T19" fmla="*/ 0 h 709"/>
                <a:gd name="T20" fmla="*/ 0 w 709"/>
                <a:gd name="T21" fmla="*/ 0 h 709"/>
                <a:gd name="T22" fmla="*/ 0 w 709"/>
                <a:gd name="T23" fmla="*/ 0 h 709"/>
                <a:gd name="T24" fmla="*/ 0 w 709"/>
                <a:gd name="T25" fmla="*/ 0 h 709"/>
                <a:gd name="T26" fmla="*/ 0 w 709"/>
                <a:gd name="T27" fmla="*/ 0 h 709"/>
                <a:gd name="T28" fmla="*/ 0 w 709"/>
                <a:gd name="T29" fmla="*/ 0 h 709"/>
                <a:gd name="T30" fmla="*/ 0 w 709"/>
                <a:gd name="T31" fmla="*/ 0 h 709"/>
                <a:gd name="T32" fmla="*/ 0 w 709"/>
                <a:gd name="T33" fmla="*/ 0 h 709"/>
                <a:gd name="T34" fmla="*/ 0 w 709"/>
                <a:gd name="T35" fmla="*/ 0 h 709"/>
                <a:gd name="T36" fmla="*/ 0 w 709"/>
                <a:gd name="T37" fmla="*/ 0 h 709"/>
                <a:gd name="T38" fmla="*/ 0 w 709"/>
                <a:gd name="T39" fmla="*/ 0 h 709"/>
                <a:gd name="T40" fmla="*/ 0 w 709"/>
                <a:gd name="T41" fmla="*/ 0 h 709"/>
                <a:gd name="T42" fmla="*/ 0 w 709"/>
                <a:gd name="T43" fmla="*/ 0 h 709"/>
                <a:gd name="T44" fmla="*/ 0 w 709"/>
                <a:gd name="T45" fmla="*/ 0 h 709"/>
                <a:gd name="T46" fmla="*/ 0 w 709"/>
                <a:gd name="T47" fmla="*/ 0 h 709"/>
                <a:gd name="T48" fmla="*/ 0 w 709"/>
                <a:gd name="T49" fmla="*/ 0 h 709"/>
                <a:gd name="T50" fmla="*/ 0 w 709"/>
                <a:gd name="T51" fmla="*/ 0 h 709"/>
                <a:gd name="T52" fmla="*/ 0 w 709"/>
                <a:gd name="T53" fmla="*/ 0 h 709"/>
                <a:gd name="T54" fmla="*/ 0 w 709"/>
                <a:gd name="T55" fmla="*/ 0 h 709"/>
                <a:gd name="T56" fmla="*/ 0 w 709"/>
                <a:gd name="T57" fmla="*/ 0 h 709"/>
                <a:gd name="T58" fmla="*/ 0 w 709"/>
                <a:gd name="T59" fmla="*/ 0 h 709"/>
                <a:gd name="T60" fmla="*/ 0 w 709"/>
                <a:gd name="T61" fmla="*/ 0 h 709"/>
                <a:gd name="T62" fmla="*/ 0 w 709"/>
                <a:gd name="T63" fmla="*/ 0 h 709"/>
                <a:gd name="T64" fmla="*/ 0 w 709"/>
                <a:gd name="T65" fmla="*/ 0 h 709"/>
                <a:gd name="T66" fmla="*/ 0 w 709"/>
                <a:gd name="T67" fmla="*/ 0 h 709"/>
                <a:gd name="T68" fmla="*/ 0 w 709"/>
                <a:gd name="T69" fmla="*/ 0 h 709"/>
                <a:gd name="T70" fmla="*/ 0 w 709"/>
                <a:gd name="T71" fmla="*/ 0 h 709"/>
                <a:gd name="T72" fmla="*/ 0 w 709"/>
                <a:gd name="T73" fmla="*/ 0 h 709"/>
                <a:gd name="T74" fmla="*/ 0 w 709"/>
                <a:gd name="T75" fmla="*/ 0 h 709"/>
                <a:gd name="T76" fmla="*/ 0 w 709"/>
                <a:gd name="T77" fmla="*/ 0 h 709"/>
                <a:gd name="T78" fmla="*/ 0 w 709"/>
                <a:gd name="T79" fmla="*/ 0 h 709"/>
                <a:gd name="T80" fmla="*/ 0 w 709"/>
                <a:gd name="T81" fmla="*/ 0 h 709"/>
                <a:gd name="T82" fmla="*/ 0 w 709"/>
                <a:gd name="T83" fmla="*/ 0 h 709"/>
                <a:gd name="T84" fmla="*/ 0 w 709"/>
                <a:gd name="T85" fmla="*/ 0 h 709"/>
                <a:gd name="T86" fmla="*/ 0 w 709"/>
                <a:gd name="T87" fmla="*/ 0 h 709"/>
                <a:gd name="T88" fmla="*/ 0 w 709"/>
                <a:gd name="T89" fmla="*/ 0 h 709"/>
                <a:gd name="T90" fmla="*/ 0 w 709"/>
                <a:gd name="T91" fmla="*/ 0 h 709"/>
                <a:gd name="T92" fmla="*/ 0 w 709"/>
                <a:gd name="T93" fmla="*/ 0 h 709"/>
                <a:gd name="T94" fmla="*/ 0 w 709"/>
                <a:gd name="T95" fmla="*/ 0 h 709"/>
                <a:gd name="T96" fmla="*/ 0 w 709"/>
                <a:gd name="T97" fmla="*/ 0 h 709"/>
                <a:gd name="T98" fmla="*/ 0 w 709"/>
                <a:gd name="T99" fmla="*/ 0 h 709"/>
                <a:gd name="T100" fmla="*/ 0 w 709"/>
                <a:gd name="T101" fmla="*/ 0 h 7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9"/>
                <a:gd name="T154" fmla="*/ 0 h 709"/>
                <a:gd name="T155" fmla="*/ 709 w 709"/>
                <a:gd name="T156" fmla="*/ 709 h 7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9" h="709">
                  <a:moveTo>
                    <a:pt x="709" y="354"/>
                  </a:moveTo>
                  <a:lnTo>
                    <a:pt x="709" y="336"/>
                  </a:lnTo>
                  <a:lnTo>
                    <a:pt x="707" y="318"/>
                  </a:lnTo>
                  <a:lnTo>
                    <a:pt x="705" y="300"/>
                  </a:lnTo>
                  <a:lnTo>
                    <a:pt x="702" y="283"/>
                  </a:lnTo>
                  <a:lnTo>
                    <a:pt x="698" y="266"/>
                  </a:lnTo>
                  <a:lnTo>
                    <a:pt x="693" y="249"/>
                  </a:lnTo>
                  <a:lnTo>
                    <a:pt x="688" y="232"/>
                  </a:lnTo>
                  <a:lnTo>
                    <a:pt x="681" y="216"/>
                  </a:lnTo>
                  <a:lnTo>
                    <a:pt x="674" y="201"/>
                  </a:lnTo>
                  <a:lnTo>
                    <a:pt x="667" y="186"/>
                  </a:lnTo>
                  <a:lnTo>
                    <a:pt x="658" y="171"/>
                  </a:lnTo>
                  <a:lnTo>
                    <a:pt x="649" y="156"/>
                  </a:lnTo>
                  <a:lnTo>
                    <a:pt x="639" y="142"/>
                  </a:lnTo>
                  <a:lnTo>
                    <a:pt x="628" y="129"/>
                  </a:lnTo>
                  <a:lnTo>
                    <a:pt x="617" y="116"/>
                  </a:lnTo>
                  <a:lnTo>
                    <a:pt x="605" y="104"/>
                  </a:lnTo>
                  <a:lnTo>
                    <a:pt x="593" y="92"/>
                  </a:lnTo>
                  <a:lnTo>
                    <a:pt x="581" y="81"/>
                  </a:lnTo>
                  <a:lnTo>
                    <a:pt x="567" y="70"/>
                  </a:lnTo>
                  <a:lnTo>
                    <a:pt x="554" y="60"/>
                  </a:lnTo>
                  <a:lnTo>
                    <a:pt x="538" y="51"/>
                  </a:lnTo>
                  <a:lnTo>
                    <a:pt x="524" y="42"/>
                  </a:lnTo>
                  <a:lnTo>
                    <a:pt x="509" y="35"/>
                  </a:lnTo>
                  <a:lnTo>
                    <a:pt x="493" y="28"/>
                  </a:lnTo>
                  <a:lnTo>
                    <a:pt x="477" y="21"/>
                  </a:lnTo>
                  <a:lnTo>
                    <a:pt x="460" y="16"/>
                  </a:lnTo>
                  <a:lnTo>
                    <a:pt x="443" y="11"/>
                  </a:lnTo>
                  <a:lnTo>
                    <a:pt x="426" y="7"/>
                  </a:lnTo>
                  <a:lnTo>
                    <a:pt x="409" y="4"/>
                  </a:lnTo>
                  <a:lnTo>
                    <a:pt x="392" y="2"/>
                  </a:lnTo>
                  <a:lnTo>
                    <a:pt x="373" y="1"/>
                  </a:lnTo>
                  <a:lnTo>
                    <a:pt x="355" y="0"/>
                  </a:lnTo>
                  <a:lnTo>
                    <a:pt x="337" y="1"/>
                  </a:lnTo>
                  <a:lnTo>
                    <a:pt x="319" y="2"/>
                  </a:lnTo>
                  <a:lnTo>
                    <a:pt x="300" y="4"/>
                  </a:lnTo>
                  <a:lnTo>
                    <a:pt x="283" y="7"/>
                  </a:lnTo>
                  <a:lnTo>
                    <a:pt x="266" y="11"/>
                  </a:lnTo>
                  <a:lnTo>
                    <a:pt x="250" y="16"/>
                  </a:lnTo>
                  <a:lnTo>
                    <a:pt x="233" y="21"/>
                  </a:lnTo>
                  <a:lnTo>
                    <a:pt x="216" y="28"/>
                  </a:lnTo>
                  <a:lnTo>
                    <a:pt x="201" y="35"/>
                  </a:lnTo>
                  <a:lnTo>
                    <a:pt x="186" y="42"/>
                  </a:lnTo>
                  <a:lnTo>
                    <a:pt x="171" y="51"/>
                  </a:lnTo>
                  <a:lnTo>
                    <a:pt x="157" y="60"/>
                  </a:lnTo>
                  <a:lnTo>
                    <a:pt x="142" y="70"/>
                  </a:lnTo>
                  <a:lnTo>
                    <a:pt x="129" y="81"/>
                  </a:lnTo>
                  <a:lnTo>
                    <a:pt x="116" y="92"/>
                  </a:lnTo>
                  <a:lnTo>
                    <a:pt x="104" y="104"/>
                  </a:lnTo>
                  <a:lnTo>
                    <a:pt x="92" y="116"/>
                  </a:lnTo>
                  <a:lnTo>
                    <a:pt x="81" y="129"/>
                  </a:lnTo>
                  <a:lnTo>
                    <a:pt x="71" y="142"/>
                  </a:lnTo>
                  <a:lnTo>
                    <a:pt x="60" y="156"/>
                  </a:lnTo>
                  <a:lnTo>
                    <a:pt x="51" y="171"/>
                  </a:lnTo>
                  <a:lnTo>
                    <a:pt x="43" y="186"/>
                  </a:lnTo>
                  <a:lnTo>
                    <a:pt x="35" y="201"/>
                  </a:lnTo>
                  <a:lnTo>
                    <a:pt x="28" y="216"/>
                  </a:lnTo>
                  <a:lnTo>
                    <a:pt x="22" y="232"/>
                  </a:lnTo>
                  <a:lnTo>
                    <a:pt x="16" y="249"/>
                  </a:lnTo>
                  <a:lnTo>
                    <a:pt x="11" y="266"/>
                  </a:lnTo>
                  <a:lnTo>
                    <a:pt x="7" y="283"/>
                  </a:lnTo>
                  <a:lnTo>
                    <a:pt x="4" y="300"/>
                  </a:lnTo>
                  <a:lnTo>
                    <a:pt x="2" y="318"/>
                  </a:lnTo>
                  <a:lnTo>
                    <a:pt x="1" y="336"/>
                  </a:lnTo>
                  <a:lnTo>
                    <a:pt x="0" y="354"/>
                  </a:lnTo>
                  <a:lnTo>
                    <a:pt x="1" y="373"/>
                  </a:lnTo>
                  <a:lnTo>
                    <a:pt x="2" y="390"/>
                  </a:lnTo>
                  <a:lnTo>
                    <a:pt x="4" y="408"/>
                  </a:lnTo>
                  <a:lnTo>
                    <a:pt x="7" y="426"/>
                  </a:lnTo>
                  <a:lnTo>
                    <a:pt x="11" y="443"/>
                  </a:lnTo>
                  <a:lnTo>
                    <a:pt x="16" y="460"/>
                  </a:lnTo>
                  <a:lnTo>
                    <a:pt x="22" y="476"/>
                  </a:lnTo>
                  <a:lnTo>
                    <a:pt x="28" y="493"/>
                  </a:lnTo>
                  <a:lnTo>
                    <a:pt x="35" y="508"/>
                  </a:lnTo>
                  <a:lnTo>
                    <a:pt x="43" y="523"/>
                  </a:lnTo>
                  <a:lnTo>
                    <a:pt x="51" y="538"/>
                  </a:lnTo>
                  <a:lnTo>
                    <a:pt x="60" y="552"/>
                  </a:lnTo>
                  <a:lnTo>
                    <a:pt x="71" y="566"/>
                  </a:lnTo>
                  <a:lnTo>
                    <a:pt x="81" y="580"/>
                  </a:lnTo>
                  <a:lnTo>
                    <a:pt x="92" y="593"/>
                  </a:lnTo>
                  <a:lnTo>
                    <a:pt x="104" y="605"/>
                  </a:lnTo>
                  <a:lnTo>
                    <a:pt x="116" y="617"/>
                  </a:lnTo>
                  <a:lnTo>
                    <a:pt x="129" y="628"/>
                  </a:lnTo>
                  <a:lnTo>
                    <a:pt x="142" y="638"/>
                  </a:lnTo>
                  <a:lnTo>
                    <a:pt x="157" y="648"/>
                  </a:lnTo>
                  <a:lnTo>
                    <a:pt x="171" y="658"/>
                  </a:lnTo>
                  <a:lnTo>
                    <a:pt x="186" y="667"/>
                  </a:lnTo>
                  <a:lnTo>
                    <a:pt x="201" y="674"/>
                  </a:lnTo>
                  <a:lnTo>
                    <a:pt x="216" y="681"/>
                  </a:lnTo>
                  <a:lnTo>
                    <a:pt x="233" y="688"/>
                  </a:lnTo>
                  <a:lnTo>
                    <a:pt x="250" y="693"/>
                  </a:lnTo>
                  <a:lnTo>
                    <a:pt x="266" y="698"/>
                  </a:lnTo>
                  <a:lnTo>
                    <a:pt x="283" y="702"/>
                  </a:lnTo>
                  <a:lnTo>
                    <a:pt x="300" y="705"/>
                  </a:lnTo>
                  <a:lnTo>
                    <a:pt x="319" y="707"/>
                  </a:lnTo>
                  <a:lnTo>
                    <a:pt x="337" y="708"/>
                  </a:lnTo>
                  <a:lnTo>
                    <a:pt x="355" y="709"/>
                  </a:lnTo>
                  <a:lnTo>
                    <a:pt x="373" y="708"/>
                  </a:lnTo>
                  <a:lnTo>
                    <a:pt x="392" y="707"/>
                  </a:lnTo>
                  <a:lnTo>
                    <a:pt x="409" y="705"/>
                  </a:lnTo>
                  <a:lnTo>
                    <a:pt x="426" y="702"/>
                  </a:lnTo>
                  <a:lnTo>
                    <a:pt x="443" y="698"/>
                  </a:lnTo>
                  <a:lnTo>
                    <a:pt x="460" y="693"/>
                  </a:lnTo>
                  <a:lnTo>
                    <a:pt x="477" y="688"/>
                  </a:lnTo>
                  <a:lnTo>
                    <a:pt x="493" y="681"/>
                  </a:lnTo>
                  <a:lnTo>
                    <a:pt x="509" y="674"/>
                  </a:lnTo>
                  <a:lnTo>
                    <a:pt x="524" y="667"/>
                  </a:lnTo>
                  <a:lnTo>
                    <a:pt x="538" y="658"/>
                  </a:lnTo>
                  <a:lnTo>
                    <a:pt x="554" y="648"/>
                  </a:lnTo>
                  <a:lnTo>
                    <a:pt x="567" y="638"/>
                  </a:lnTo>
                  <a:lnTo>
                    <a:pt x="581" y="628"/>
                  </a:lnTo>
                  <a:lnTo>
                    <a:pt x="593" y="617"/>
                  </a:lnTo>
                  <a:lnTo>
                    <a:pt x="605" y="605"/>
                  </a:lnTo>
                  <a:lnTo>
                    <a:pt x="617" y="593"/>
                  </a:lnTo>
                  <a:lnTo>
                    <a:pt x="628" y="580"/>
                  </a:lnTo>
                  <a:lnTo>
                    <a:pt x="639" y="566"/>
                  </a:lnTo>
                  <a:lnTo>
                    <a:pt x="649" y="552"/>
                  </a:lnTo>
                  <a:lnTo>
                    <a:pt x="658" y="538"/>
                  </a:lnTo>
                  <a:lnTo>
                    <a:pt x="667" y="523"/>
                  </a:lnTo>
                  <a:lnTo>
                    <a:pt x="674" y="508"/>
                  </a:lnTo>
                  <a:lnTo>
                    <a:pt x="681" y="493"/>
                  </a:lnTo>
                  <a:lnTo>
                    <a:pt x="688" y="476"/>
                  </a:lnTo>
                  <a:lnTo>
                    <a:pt x="693" y="460"/>
                  </a:lnTo>
                  <a:lnTo>
                    <a:pt x="698" y="443"/>
                  </a:lnTo>
                  <a:lnTo>
                    <a:pt x="702" y="426"/>
                  </a:lnTo>
                  <a:lnTo>
                    <a:pt x="705" y="408"/>
                  </a:lnTo>
                  <a:lnTo>
                    <a:pt x="707" y="390"/>
                  </a:lnTo>
                  <a:lnTo>
                    <a:pt x="709" y="373"/>
                  </a:lnTo>
                  <a:lnTo>
                    <a:pt x="709" y="354"/>
                  </a:lnTo>
                  <a:close/>
                  <a:moveTo>
                    <a:pt x="659" y="354"/>
                  </a:moveTo>
                  <a:lnTo>
                    <a:pt x="659" y="370"/>
                  </a:lnTo>
                  <a:lnTo>
                    <a:pt x="657" y="385"/>
                  </a:lnTo>
                  <a:lnTo>
                    <a:pt x="656" y="400"/>
                  </a:lnTo>
                  <a:lnTo>
                    <a:pt x="653" y="416"/>
                  </a:lnTo>
                  <a:lnTo>
                    <a:pt x="650" y="431"/>
                  </a:lnTo>
                  <a:lnTo>
                    <a:pt x="645" y="445"/>
                  </a:lnTo>
                  <a:lnTo>
                    <a:pt x="641" y="459"/>
                  </a:lnTo>
                  <a:lnTo>
                    <a:pt x="635" y="472"/>
                  </a:lnTo>
                  <a:lnTo>
                    <a:pt x="628" y="486"/>
                  </a:lnTo>
                  <a:lnTo>
                    <a:pt x="622" y="500"/>
                  </a:lnTo>
                  <a:lnTo>
                    <a:pt x="614" y="512"/>
                  </a:lnTo>
                  <a:lnTo>
                    <a:pt x="607" y="524"/>
                  </a:lnTo>
                  <a:lnTo>
                    <a:pt x="598" y="536"/>
                  </a:lnTo>
                  <a:lnTo>
                    <a:pt x="589" y="547"/>
                  </a:lnTo>
                  <a:lnTo>
                    <a:pt x="580" y="558"/>
                  </a:lnTo>
                  <a:lnTo>
                    <a:pt x="570" y="569"/>
                  </a:lnTo>
                  <a:lnTo>
                    <a:pt x="560" y="580"/>
                  </a:lnTo>
                  <a:lnTo>
                    <a:pt x="548" y="589"/>
                  </a:lnTo>
                  <a:lnTo>
                    <a:pt x="536" y="598"/>
                  </a:lnTo>
                  <a:lnTo>
                    <a:pt x="525" y="606"/>
                  </a:lnTo>
                  <a:lnTo>
                    <a:pt x="512" y="614"/>
                  </a:lnTo>
                  <a:lnTo>
                    <a:pt x="500" y="622"/>
                  </a:lnTo>
                  <a:lnTo>
                    <a:pt x="487" y="628"/>
                  </a:lnTo>
                  <a:lnTo>
                    <a:pt x="474" y="634"/>
                  </a:lnTo>
                  <a:lnTo>
                    <a:pt x="459" y="640"/>
                  </a:lnTo>
                  <a:lnTo>
                    <a:pt x="445" y="644"/>
                  </a:lnTo>
                  <a:lnTo>
                    <a:pt x="431" y="648"/>
                  </a:lnTo>
                  <a:lnTo>
                    <a:pt x="416" y="652"/>
                  </a:lnTo>
                  <a:lnTo>
                    <a:pt x="401" y="654"/>
                  </a:lnTo>
                  <a:lnTo>
                    <a:pt x="385" y="656"/>
                  </a:lnTo>
                  <a:lnTo>
                    <a:pt x="370" y="658"/>
                  </a:lnTo>
                  <a:lnTo>
                    <a:pt x="355" y="659"/>
                  </a:lnTo>
                  <a:lnTo>
                    <a:pt x="339" y="658"/>
                  </a:lnTo>
                  <a:lnTo>
                    <a:pt x="324" y="656"/>
                  </a:lnTo>
                  <a:lnTo>
                    <a:pt x="308" y="654"/>
                  </a:lnTo>
                  <a:lnTo>
                    <a:pt x="293" y="652"/>
                  </a:lnTo>
                  <a:lnTo>
                    <a:pt x="279" y="648"/>
                  </a:lnTo>
                  <a:lnTo>
                    <a:pt x="264" y="644"/>
                  </a:lnTo>
                  <a:lnTo>
                    <a:pt x="250" y="640"/>
                  </a:lnTo>
                  <a:lnTo>
                    <a:pt x="237" y="634"/>
                  </a:lnTo>
                  <a:lnTo>
                    <a:pt x="223" y="628"/>
                  </a:lnTo>
                  <a:lnTo>
                    <a:pt x="210" y="622"/>
                  </a:lnTo>
                  <a:lnTo>
                    <a:pt x="197" y="614"/>
                  </a:lnTo>
                  <a:lnTo>
                    <a:pt x="185" y="606"/>
                  </a:lnTo>
                  <a:lnTo>
                    <a:pt x="173" y="598"/>
                  </a:lnTo>
                  <a:lnTo>
                    <a:pt x="162" y="589"/>
                  </a:lnTo>
                  <a:lnTo>
                    <a:pt x="151" y="580"/>
                  </a:lnTo>
                  <a:lnTo>
                    <a:pt x="139" y="569"/>
                  </a:lnTo>
                  <a:lnTo>
                    <a:pt x="129" y="558"/>
                  </a:lnTo>
                  <a:lnTo>
                    <a:pt x="120" y="547"/>
                  </a:lnTo>
                  <a:lnTo>
                    <a:pt x="111" y="536"/>
                  </a:lnTo>
                  <a:lnTo>
                    <a:pt x="103" y="524"/>
                  </a:lnTo>
                  <a:lnTo>
                    <a:pt x="95" y="512"/>
                  </a:lnTo>
                  <a:lnTo>
                    <a:pt x="88" y="500"/>
                  </a:lnTo>
                  <a:lnTo>
                    <a:pt x="81" y="486"/>
                  </a:lnTo>
                  <a:lnTo>
                    <a:pt x="75" y="472"/>
                  </a:lnTo>
                  <a:lnTo>
                    <a:pt x="70" y="459"/>
                  </a:lnTo>
                  <a:lnTo>
                    <a:pt x="64" y="445"/>
                  </a:lnTo>
                  <a:lnTo>
                    <a:pt x="60" y="431"/>
                  </a:lnTo>
                  <a:lnTo>
                    <a:pt x="57" y="416"/>
                  </a:lnTo>
                  <a:lnTo>
                    <a:pt x="54" y="400"/>
                  </a:lnTo>
                  <a:lnTo>
                    <a:pt x="52" y="385"/>
                  </a:lnTo>
                  <a:lnTo>
                    <a:pt x="51" y="370"/>
                  </a:lnTo>
                  <a:lnTo>
                    <a:pt x="50" y="354"/>
                  </a:lnTo>
                  <a:lnTo>
                    <a:pt x="51" y="339"/>
                  </a:lnTo>
                  <a:lnTo>
                    <a:pt x="52" y="323"/>
                  </a:lnTo>
                  <a:lnTo>
                    <a:pt x="54" y="308"/>
                  </a:lnTo>
                  <a:lnTo>
                    <a:pt x="57" y="293"/>
                  </a:lnTo>
                  <a:lnTo>
                    <a:pt x="60" y="278"/>
                  </a:lnTo>
                  <a:lnTo>
                    <a:pt x="64" y="264"/>
                  </a:lnTo>
                  <a:lnTo>
                    <a:pt x="70" y="250"/>
                  </a:lnTo>
                  <a:lnTo>
                    <a:pt x="75" y="236"/>
                  </a:lnTo>
                  <a:lnTo>
                    <a:pt x="81" y="222"/>
                  </a:lnTo>
                  <a:lnTo>
                    <a:pt x="88" y="209"/>
                  </a:lnTo>
                  <a:lnTo>
                    <a:pt x="95" y="197"/>
                  </a:lnTo>
                  <a:lnTo>
                    <a:pt x="103" y="185"/>
                  </a:lnTo>
                  <a:lnTo>
                    <a:pt x="111" y="173"/>
                  </a:lnTo>
                  <a:lnTo>
                    <a:pt x="120" y="161"/>
                  </a:lnTo>
                  <a:lnTo>
                    <a:pt x="129" y="150"/>
                  </a:lnTo>
                  <a:lnTo>
                    <a:pt x="139" y="139"/>
                  </a:lnTo>
                  <a:lnTo>
                    <a:pt x="151" y="129"/>
                  </a:lnTo>
                  <a:lnTo>
                    <a:pt x="162" y="120"/>
                  </a:lnTo>
                  <a:lnTo>
                    <a:pt x="173" y="111"/>
                  </a:lnTo>
                  <a:lnTo>
                    <a:pt x="185" y="102"/>
                  </a:lnTo>
                  <a:lnTo>
                    <a:pt x="197" y="95"/>
                  </a:lnTo>
                  <a:lnTo>
                    <a:pt x="210" y="87"/>
                  </a:lnTo>
                  <a:lnTo>
                    <a:pt x="223" y="81"/>
                  </a:lnTo>
                  <a:lnTo>
                    <a:pt x="237" y="74"/>
                  </a:lnTo>
                  <a:lnTo>
                    <a:pt x="250" y="68"/>
                  </a:lnTo>
                  <a:lnTo>
                    <a:pt x="264" y="64"/>
                  </a:lnTo>
                  <a:lnTo>
                    <a:pt x="279" y="60"/>
                  </a:lnTo>
                  <a:lnTo>
                    <a:pt x="293" y="56"/>
                  </a:lnTo>
                  <a:lnTo>
                    <a:pt x="308" y="54"/>
                  </a:lnTo>
                  <a:lnTo>
                    <a:pt x="324" y="52"/>
                  </a:lnTo>
                  <a:lnTo>
                    <a:pt x="339" y="51"/>
                  </a:lnTo>
                  <a:lnTo>
                    <a:pt x="355" y="50"/>
                  </a:lnTo>
                  <a:lnTo>
                    <a:pt x="370" y="51"/>
                  </a:lnTo>
                  <a:lnTo>
                    <a:pt x="385" y="52"/>
                  </a:lnTo>
                  <a:lnTo>
                    <a:pt x="401" y="54"/>
                  </a:lnTo>
                  <a:lnTo>
                    <a:pt x="416" y="56"/>
                  </a:lnTo>
                  <a:lnTo>
                    <a:pt x="431" y="60"/>
                  </a:lnTo>
                  <a:lnTo>
                    <a:pt x="445" y="64"/>
                  </a:lnTo>
                  <a:lnTo>
                    <a:pt x="459" y="68"/>
                  </a:lnTo>
                  <a:lnTo>
                    <a:pt x="474" y="74"/>
                  </a:lnTo>
                  <a:lnTo>
                    <a:pt x="487" y="81"/>
                  </a:lnTo>
                  <a:lnTo>
                    <a:pt x="500" y="87"/>
                  </a:lnTo>
                  <a:lnTo>
                    <a:pt x="512" y="95"/>
                  </a:lnTo>
                  <a:lnTo>
                    <a:pt x="525" y="102"/>
                  </a:lnTo>
                  <a:lnTo>
                    <a:pt x="536" y="111"/>
                  </a:lnTo>
                  <a:lnTo>
                    <a:pt x="548" y="120"/>
                  </a:lnTo>
                  <a:lnTo>
                    <a:pt x="560" y="129"/>
                  </a:lnTo>
                  <a:lnTo>
                    <a:pt x="570" y="139"/>
                  </a:lnTo>
                  <a:lnTo>
                    <a:pt x="580" y="150"/>
                  </a:lnTo>
                  <a:lnTo>
                    <a:pt x="589" y="161"/>
                  </a:lnTo>
                  <a:lnTo>
                    <a:pt x="598" y="173"/>
                  </a:lnTo>
                  <a:lnTo>
                    <a:pt x="607" y="185"/>
                  </a:lnTo>
                  <a:lnTo>
                    <a:pt x="614" y="197"/>
                  </a:lnTo>
                  <a:lnTo>
                    <a:pt x="622" y="209"/>
                  </a:lnTo>
                  <a:lnTo>
                    <a:pt x="628" y="222"/>
                  </a:lnTo>
                  <a:lnTo>
                    <a:pt x="635" y="236"/>
                  </a:lnTo>
                  <a:lnTo>
                    <a:pt x="641" y="250"/>
                  </a:lnTo>
                  <a:lnTo>
                    <a:pt x="645" y="264"/>
                  </a:lnTo>
                  <a:lnTo>
                    <a:pt x="650" y="278"/>
                  </a:lnTo>
                  <a:lnTo>
                    <a:pt x="653" y="293"/>
                  </a:lnTo>
                  <a:lnTo>
                    <a:pt x="656" y="308"/>
                  </a:lnTo>
                  <a:lnTo>
                    <a:pt x="657" y="323"/>
                  </a:lnTo>
                  <a:lnTo>
                    <a:pt x="659" y="339"/>
                  </a:lnTo>
                  <a:lnTo>
                    <a:pt x="659" y="354"/>
                  </a:lnTo>
                  <a:close/>
                </a:path>
              </a:pathLst>
            </a:custGeom>
            <a:solidFill>
              <a:srgbClr val="B73B7C"/>
            </a:solidFill>
            <a:ln w="9525">
              <a:noFill/>
              <a:round/>
              <a:headEnd/>
              <a:tailEnd/>
            </a:ln>
          </p:spPr>
          <p:txBody>
            <a:bodyPr anchor="ctr"/>
            <a:lstStyle/>
            <a:p>
              <a:pPr algn="ctr" eaLnBrk="1" hangingPunct="1"/>
              <a:endParaRPr lang="pt-BR" sz="1400" u="none">
                <a:solidFill>
                  <a:srgbClr val="000000"/>
                </a:solidFill>
              </a:endParaRPr>
            </a:p>
          </p:txBody>
        </p:sp>
        <p:sp>
          <p:nvSpPr>
            <p:cNvPr id="461855" name="Freeform 1342"/>
            <p:cNvSpPr>
              <a:spLocks noEditPoints="1"/>
            </p:cNvSpPr>
            <p:nvPr/>
          </p:nvSpPr>
          <p:spPr bwMode="auto">
            <a:xfrm>
              <a:off x="4472" y="3096"/>
              <a:ext cx="220" cy="219"/>
            </a:xfrm>
            <a:custGeom>
              <a:avLst/>
              <a:gdLst>
                <a:gd name="T0" fmla="*/ 0 w 659"/>
                <a:gd name="T1" fmla="*/ 0 h 659"/>
                <a:gd name="T2" fmla="*/ 0 w 659"/>
                <a:gd name="T3" fmla="*/ 0 h 659"/>
                <a:gd name="T4" fmla="*/ 0 w 659"/>
                <a:gd name="T5" fmla="*/ 0 h 659"/>
                <a:gd name="T6" fmla="*/ 0 w 659"/>
                <a:gd name="T7" fmla="*/ 0 h 659"/>
                <a:gd name="T8" fmla="*/ 0 w 659"/>
                <a:gd name="T9" fmla="*/ 0 h 659"/>
                <a:gd name="T10" fmla="*/ 0 w 659"/>
                <a:gd name="T11" fmla="*/ 0 h 659"/>
                <a:gd name="T12" fmla="*/ 0 w 659"/>
                <a:gd name="T13" fmla="*/ 0 h 659"/>
                <a:gd name="T14" fmla="*/ 0 w 659"/>
                <a:gd name="T15" fmla="*/ 0 h 659"/>
                <a:gd name="T16" fmla="*/ 0 w 659"/>
                <a:gd name="T17" fmla="*/ 0 h 659"/>
                <a:gd name="T18" fmla="*/ 0 w 659"/>
                <a:gd name="T19" fmla="*/ 0 h 659"/>
                <a:gd name="T20" fmla="*/ 0 w 659"/>
                <a:gd name="T21" fmla="*/ 0 h 659"/>
                <a:gd name="T22" fmla="*/ 0 w 659"/>
                <a:gd name="T23" fmla="*/ 0 h 659"/>
                <a:gd name="T24" fmla="*/ 0 w 659"/>
                <a:gd name="T25" fmla="*/ 0 h 659"/>
                <a:gd name="T26" fmla="*/ 0 w 659"/>
                <a:gd name="T27" fmla="*/ 0 h 659"/>
                <a:gd name="T28" fmla="*/ 0 w 659"/>
                <a:gd name="T29" fmla="*/ 0 h 659"/>
                <a:gd name="T30" fmla="*/ 0 w 659"/>
                <a:gd name="T31" fmla="*/ 0 h 659"/>
                <a:gd name="T32" fmla="*/ 0 w 659"/>
                <a:gd name="T33" fmla="*/ 0 h 659"/>
                <a:gd name="T34" fmla="*/ 0 w 659"/>
                <a:gd name="T35" fmla="*/ 0 h 659"/>
                <a:gd name="T36" fmla="*/ 0 w 659"/>
                <a:gd name="T37" fmla="*/ 0 h 659"/>
                <a:gd name="T38" fmla="*/ 0 w 659"/>
                <a:gd name="T39" fmla="*/ 0 h 659"/>
                <a:gd name="T40" fmla="*/ 0 w 659"/>
                <a:gd name="T41" fmla="*/ 0 h 659"/>
                <a:gd name="T42" fmla="*/ 0 w 659"/>
                <a:gd name="T43" fmla="*/ 0 h 659"/>
                <a:gd name="T44" fmla="*/ 0 w 659"/>
                <a:gd name="T45" fmla="*/ 0 h 659"/>
                <a:gd name="T46" fmla="*/ 0 w 659"/>
                <a:gd name="T47" fmla="*/ 0 h 659"/>
                <a:gd name="T48" fmla="*/ 0 w 659"/>
                <a:gd name="T49" fmla="*/ 0 h 659"/>
                <a:gd name="T50" fmla="*/ 0 w 659"/>
                <a:gd name="T51" fmla="*/ 0 h 659"/>
                <a:gd name="T52" fmla="*/ 0 w 659"/>
                <a:gd name="T53" fmla="*/ 0 h 659"/>
                <a:gd name="T54" fmla="*/ 0 w 659"/>
                <a:gd name="T55" fmla="*/ 0 h 659"/>
                <a:gd name="T56" fmla="*/ 0 w 659"/>
                <a:gd name="T57" fmla="*/ 0 h 659"/>
                <a:gd name="T58" fmla="*/ 0 w 659"/>
                <a:gd name="T59" fmla="*/ 0 h 659"/>
                <a:gd name="T60" fmla="*/ 0 w 659"/>
                <a:gd name="T61" fmla="*/ 0 h 659"/>
                <a:gd name="T62" fmla="*/ 0 w 659"/>
                <a:gd name="T63" fmla="*/ 0 h 659"/>
                <a:gd name="T64" fmla="*/ 0 w 659"/>
                <a:gd name="T65" fmla="*/ 0 h 659"/>
                <a:gd name="T66" fmla="*/ 0 w 659"/>
                <a:gd name="T67" fmla="*/ 0 h 659"/>
                <a:gd name="T68" fmla="*/ 0 w 659"/>
                <a:gd name="T69" fmla="*/ 0 h 659"/>
                <a:gd name="T70" fmla="*/ 0 w 659"/>
                <a:gd name="T71" fmla="*/ 0 h 659"/>
                <a:gd name="T72" fmla="*/ 0 w 659"/>
                <a:gd name="T73" fmla="*/ 0 h 659"/>
                <a:gd name="T74" fmla="*/ 0 w 659"/>
                <a:gd name="T75" fmla="*/ 0 h 659"/>
                <a:gd name="T76" fmla="*/ 0 w 659"/>
                <a:gd name="T77" fmla="*/ 0 h 659"/>
                <a:gd name="T78" fmla="*/ 0 w 659"/>
                <a:gd name="T79" fmla="*/ 0 h 659"/>
                <a:gd name="T80" fmla="*/ 0 w 659"/>
                <a:gd name="T81" fmla="*/ 0 h 659"/>
                <a:gd name="T82" fmla="*/ 0 w 659"/>
                <a:gd name="T83" fmla="*/ 0 h 659"/>
                <a:gd name="T84" fmla="*/ 0 w 659"/>
                <a:gd name="T85" fmla="*/ 0 h 659"/>
                <a:gd name="T86" fmla="*/ 0 w 659"/>
                <a:gd name="T87" fmla="*/ 0 h 659"/>
                <a:gd name="T88" fmla="*/ 0 w 659"/>
                <a:gd name="T89" fmla="*/ 0 h 659"/>
                <a:gd name="T90" fmla="*/ 0 w 659"/>
                <a:gd name="T91" fmla="*/ 0 h 659"/>
                <a:gd name="T92" fmla="*/ 0 w 659"/>
                <a:gd name="T93" fmla="*/ 0 h 659"/>
                <a:gd name="T94" fmla="*/ 0 w 659"/>
                <a:gd name="T95" fmla="*/ 0 h 659"/>
                <a:gd name="T96" fmla="*/ 0 w 659"/>
                <a:gd name="T97" fmla="*/ 0 h 659"/>
                <a:gd name="T98" fmla="*/ 0 w 659"/>
                <a:gd name="T99" fmla="*/ 0 h 659"/>
                <a:gd name="T100" fmla="*/ 0 w 659"/>
                <a:gd name="T101" fmla="*/ 0 h 6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59"/>
                <a:gd name="T154" fmla="*/ 0 h 659"/>
                <a:gd name="T155" fmla="*/ 659 w 659"/>
                <a:gd name="T156" fmla="*/ 659 h 6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59" h="659">
                  <a:moveTo>
                    <a:pt x="659" y="329"/>
                  </a:moveTo>
                  <a:lnTo>
                    <a:pt x="659" y="313"/>
                  </a:lnTo>
                  <a:lnTo>
                    <a:pt x="657" y="295"/>
                  </a:lnTo>
                  <a:lnTo>
                    <a:pt x="655" y="279"/>
                  </a:lnTo>
                  <a:lnTo>
                    <a:pt x="652" y="263"/>
                  </a:lnTo>
                  <a:lnTo>
                    <a:pt x="649" y="247"/>
                  </a:lnTo>
                  <a:lnTo>
                    <a:pt x="644" y="232"/>
                  </a:lnTo>
                  <a:lnTo>
                    <a:pt x="639" y="216"/>
                  </a:lnTo>
                  <a:lnTo>
                    <a:pt x="633" y="201"/>
                  </a:lnTo>
                  <a:lnTo>
                    <a:pt x="627" y="186"/>
                  </a:lnTo>
                  <a:lnTo>
                    <a:pt x="620" y="172"/>
                  </a:lnTo>
                  <a:lnTo>
                    <a:pt x="612" y="159"/>
                  </a:lnTo>
                  <a:lnTo>
                    <a:pt x="602" y="146"/>
                  </a:lnTo>
                  <a:lnTo>
                    <a:pt x="593" y="132"/>
                  </a:lnTo>
                  <a:lnTo>
                    <a:pt x="584" y="120"/>
                  </a:lnTo>
                  <a:lnTo>
                    <a:pt x="573" y="108"/>
                  </a:lnTo>
                  <a:lnTo>
                    <a:pt x="563" y="96"/>
                  </a:lnTo>
                  <a:lnTo>
                    <a:pt x="551" y="86"/>
                  </a:lnTo>
                  <a:lnTo>
                    <a:pt x="540" y="75"/>
                  </a:lnTo>
                  <a:lnTo>
                    <a:pt x="526" y="66"/>
                  </a:lnTo>
                  <a:lnTo>
                    <a:pt x="514" y="57"/>
                  </a:lnTo>
                  <a:lnTo>
                    <a:pt x="500" y="47"/>
                  </a:lnTo>
                  <a:lnTo>
                    <a:pt x="487" y="39"/>
                  </a:lnTo>
                  <a:lnTo>
                    <a:pt x="473" y="32"/>
                  </a:lnTo>
                  <a:lnTo>
                    <a:pt x="458" y="26"/>
                  </a:lnTo>
                  <a:lnTo>
                    <a:pt x="443" y="20"/>
                  </a:lnTo>
                  <a:lnTo>
                    <a:pt x="427" y="15"/>
                  </a:lnTo>
                  <a:lnTo>
                    <a:pt x="412" y="10"/>
                  </a:lnTo>
                  <a:lnTo>
                    <a:pt x="396" y="7"/>
                  </a:lnTo>
                  <a:lnTo>
                    <a:pt x="380" y="4"/>
                  </a:lnTo>
                  <a:lnTo>
                    <a:pt x="363" y="2"/>
                  </a:lnTo>
                  <a:lnTo>
                    <a:pt x="346" y="1"/>
                  </a:lnTo>
                  <a:lnTo>
                    <a:pt x="330" y="0"/>
                  </a:lnTo>
                  <a:lnTo>
                    <a:pt x="313" y="1"/>
                  </a:lnTo>
                  <a:lnTo>
                    <a:pt x="296" y="2"/>
                  </a:lnTo>
                  <a:lnTo>
                    <a:pt x="279" y="4"/>
                  </a:lnTo>
                  <a:lnTo>
                    <a:pt x="263" y="7"/>
                  </a:lnTo>
                  <a:lnTo>
                    <a:pt x="247" y="10"/>
                  </a:lnTo>
                  <a:lnTo>
                    <a:pt x="232" y="15"/>
                  </a:lnTo>
                  <a:lnTo>
                    <a:pt x="217" y="20"/>
                  </a:lnTo>
                  <a:lnTo>
                    <a:pt x="201" y="26"/>
                  </a:lnTo>
                  <a:lnTo>
                    <a:pt x="187" y="32"/>
                  </a:lnTo>
                  <a:lnTo>
                    <a:pt x="173" y="39"/>
                  </a:lnTo>
                  <a:lnTo>
                    <a:pt x="159" y="47"/>
                  </a:lnTo>
                  <a:lnTo>
                    <a:pt x="146" y="57"/>
                  </a:lnTo>
                  <a:lnTo>
                    <a:pt x="133" y="66"/>
                  </a:lnTo>
                  <a:lnTo>
                    <a:pt x="120" y="75"/>
                  </a:lnTo>
                  <a:lnTo>
                    <a:pt x="108" y="86"/>
                  </a:lnTo>
                  <a:lnTo>
                    <a:pt x="97" y="96"/>
                  </a:lnTo>
                  <a:lnTo>
                    <a:pt x="86" y="108"/>
                  </a:lnTo>
                  <a:lnTo>
                    <a:pt x="76" y="120"/>
                  </a:lnTo>
                  <a:lnTo>
                    <a:pt x="66" y="132"/>
                  </a:lnTo>
                  <a:lnTo>
                    <a:pt x="57" y="146"/>
                  </a:lnTo>
                  <a:lnTo>
                    <a:pt x="48" y="159"/>
                  </a:lnTo>
                  <a:lnTo>
                    <a:pt x="40" y="172"/>
                  </a:lnTo>
                  <a:lnTo>
                    <a:pt x="32" y="186"/>
                  </a:lnTo>
                  <a:lnTo>
                    <a:pt x="26" y="201"/>
                  </a:lnTo>
                  <a:lnTo>
                    <a:pt x="20" y="216"/>
                  </a:lnTo>
                  <a:lnTo>
                    <a:pt x="15" y="232"/>
                  </a:lnTo>
                  <a:lnTo>
                    <a:pt x="11" y="247"/>
                  </a:lnTo>
                  <a:lnTo>
                    <a:pt x="7" y="263"/>
                  </a:lnTo>
                  <a:lnTo>
                    <a:pt x="4" y="279"/>
                  </a:lnTo>
                  <a:lnTo>
                    <a:pt x="2" y="295"/>
                  </a:lnTo>
                  <a:lnTo>
                    <a:pt x="1" y="313"/>
                  </a:lnTo>
                  <a:lnTo>
                    <a:pt x="0" y="329"/>
                  </a:lnTo>
                  <a:lnTo>
                    <a:pt x="1" y="346"/>
                  </a:lnTo>
                  <a:lnTo>
                    <a:pt x="2" y="363"/>
                  </a:lnTo>
                  <a:lnTo>
                    <a:pt x="4" y="379"/>
                  </a:lnTo>
                  <a:lnTo>
                    <a:pt x="7" y="396"/>
                  </a:lnTo>
                  <a:lnTo>
                    <a:pt x="11" y="412"/>
                  </a:lnTo>
                  <a:lnTo>
                    <a:pt x="15" y="427"/>
                  </a:lnTo>
                  <a:lnTo>
                    <a:pt x="20" y="442"/>
                  </a:lnTo>
                  <a:lnTo>
                    <a:pt x="26" y="457"/>
                  </a:lnTo>
                  <a:lnTo>
                    <a:pt x="32" y="473"/>
                  </a:lnTo>
                  <a:lnTo>
                    <a:pt x="40" y="487"/>
                  </a:lnTo>
                  <a:lnTo>
                    <a:pt x="48" y="500"/>
                  </a:lnTo>
                  <a:lnTo>
                    <a:pt x="57" y="513"/>
                  </a:lnTo>
                  <a:lnTo>
                    <a:pt x="66" y="526"/>
                  </a:lnTo>
                  <a:lnTo>
                    <a:pt x="76" y="538"/>
                  </a:lnTo>
                  <a:lnTo>
                    <a:pt x="86" y="551"/>
                  </a:lnTo>
                  <a:lnTo>
                    <a:pt x="97" y="563"/>
                  </a:lnTo>
                  <a:lnTo>
                    <a:pt x="108" y="573"/>
                  </a:lnTo>
                  <a:lnTo>
                    <a:pt x="120" y="584"/>
                  </a:lnTo>
                  <a:lnTo>
                    <a:pt x="133" y="593"/>
                  </a:lnTo>
                  <a:lnTo>
                    <a:pt x="146" y="602"/>
                  </a:lnTo>
                  <a:lnTo>
                    <a:pt x="159" y="611"/>
                  </a:lnTo>
                  <a:lnTo>
                    <a:pt x="173" y="619"/>
                  </a:lnTo>
                  <a:lnTo>
                    <a:pt x="187" y="626"/>
                  </a:lnTo>
                  <a:lnTo>
                    <a:pt x="201" y="633"/>
                  </a:lnTo>
                  <a:lnTo>
                    <a:pt x="217" y="639"/>
                  </a:lnTo>
                  <a:lnTo>
                    <a:pt x="232" y="644"/>
                  </a:lnTo>
                  <a:lnTo>
                    <a:pt x="247" y="649"/>
                  </a:lnTo>
                  <a:lnTo>
                    <a:pt x="263" y="652"/>
                  </a:lnTo>
                  <a:lnTo>
                    <a:pt x="279" y="655"/>
                  </a:lnTo>
                  <a:lnTo>
                    <a:pt x="296" y="657"/>
                  </a:lnTo>
                  <a:lnTo>
                    <a:pt x="313" y="658"/>
                  </a:lnTo>
                  <a:lnTo>
                    <a:pt x="330" y="659"/>
                  </a:lnTo>
                  <a:lnTo>
                    <a:pt x="346" y="658"/>
                  </a:lnTo>
                  <a:lnTo>
                    <a:pt x="363" y="657"/>
                  </a:lnTo>
                  <a:lnTo>
                    <a:pt x="380" y="655"/>
                  </a:lnTo>
                  <a:lnTo>
                    <a:pt x="396" y="652"/>
                  </a:lnTo>
                  <a:lnTo>
                    <a:pt x="412" y="649"/>
                  </a:lnTo>
                  <a:lnTo>
                    <a:pt x="427" y="644"/>
                  </a:lnTo>
                  <a:lnTo>
                    <a:pt x="443" y="639"/>
                  </a:lnTo>
                  <a:lnTo>
                    <a:pt x="458" y="633"/>
                  </a:lnTo>
                  <a:lnTo>
                    <a:pt x="473" y="626"/>
                  </a:lnTo>
                  <a:lnTo>
                    <a:pt x="487" y="619"/>
                  </a:lnTo>
                  <a:lnTo>
                    <a:pt x="500" y="611"/>
                  </a:lnTo>
                  <a:lnTo>
                    <a:pt x="514" y="602"/>
                  </a:lnTo>
                  <a:lnTo>
                    <a:pt x="526" y="593"/>
                  </a:lnTo>
                  <a:lnTo>
                    <a:pt x="540" y="584"/>
                  </a:lnTo>
                  <a:lnTo>
                    <a:pt x="551" y="573"/>
                  </a:lnTo>
                  <a:lnTo>
                    <a:pt x="563" y="563"/>
                  </a:lnTo>
                  <a:lnTo>
                    <a:pt x="573" y="551"/>
                  </a:lnTo>
                  <a:lnTo>
                    <a:pt x="584" y="538"/>
                  </a:lnTo>
                  <a:lnTo>
                    <a:pt x="593" y="526"/>
                  </a:lnTo>
                  <a:lnTo>
                    <a:pt x="602" y="513"/>
                  </a:lnTo>
                  <a:lnTo>
                    <a:pt x="612" y="500"/>
                  </a:lnTo>
                  <a:lnTo>
                    <a:pt x="620" y="487"/>
                  </a:lnTo>
                  <a:lnTo>
                    <a:pt x="627" y="473"/>
                  </a:lnTo>
                  <a:lnTo>
                    <a:pt x="633" y="457"/>
                  </a:lnTo>
                  <a:lnTo>
                    <a:pt x="639" y="442"/>
                  </a:lnTo>
                  <a:lnTo>
                    <a:pt x="644" y="427"/>
                  </a:lnTo>
                  <a:lnTo>
                    <a:pt x="649" y="412"/>
                  </a:lnTo>
                  <a:lnTo>
                    <a:pt x="652" y="396"/>
                  </a:lnTo>
                  <a:lnTo>
                    <a:pt x="655" y="379"/>
                  </a:lnTo>
                  <a:lnTo>
                    <a:pt x="657" y="363"/>
                  </a:lnTo>
                  <a:lnTo>
                    <a:pt x="659" y="346"/>
                  </a:lnTo>
                  <a:lnTo>
                    <a:pt x="659" y="329"/>
                  </a:lnTo>
                  <a:close/>
                  <a:moveTo>
                    <a:pt x="608" y="329"/>
                  </a:moveTo>
                  <a:lnTo>
                    <a:pt x="608" y="344"/>
                  </a:lnTo>
                  <a:lnTo>
                    <a:pt x="607" y="358"/>
                  </a:lnTo>
                  <a:lnTo>
                    <a:pt x="605" y="371"/>
                  </a:lnTo>
                  <a:lnTo>
                    <a:pt x="602" y="386"/>
                  </a:lnTo>
                  <a:lnTo>
                    <a:pt x="599" y="399"/>
                  </a:lnTo>
                  <a:lnTo>
                    <a:pt x="596" y="412"/>
                  </a:lnTo>
                  <a:lnTo>
                    <a:pt x="591" y="425"/>
                  </a:lnTo>
                  <a:lnTo>
                    <a:pt x="586" y="438"/>
                  </a:lnTo>
                  <a:lnTo>
                    <a:pt x="581" y="450"/>
                  </a:lnTo>
                  <a:lnTo>
                    <a:pt x="575" y="462"/>
                  </a:lnTo>
                  <a:lnTo>
                    <a:pt x="568" y="474"/>
                  </a:lnTo>
                  <a:lnTo>
                    <a:pt x="561" y="485"/>
                  </a:lnTo>
                  <a:lnTo>
                    <a:pt x="553" y="496"/>
                  </a:lnTo>
                  <a:lnTo>
                    <a:pt x="545" y="507"/>
                  </a:lnTo>
                  <a:lnTo>
                    <a:pt x="536" y="517"/>
                  </a:lnTo>
                  <a:lnTo>
                    <a:pt x="526" y="526"/>
                  </a:lnTo>
                  <a:lnTo>
                    <a:pt x="517" y="535"/>
                  </a:lnTo>
                  <a:lnTo>
                    <a:pt x="507" y="544"/>
                  </a:lnTo>
                  <a:lnTo>
                    <a:pt x="496" y="553"/>
                  </a:lnTo>
                  <a:lnTo>
                    <a:pt x="486" y="561"/>
                  </a:lnTo>
                  <a:lnTo>
                    <a:pt x="474" y="568"/>
                  </a:lnTo>
                  <a:lnTo>
                    <a:pt x="463" y="575"/>
                  </a:lnTo>
                  <a:lnTo>
                    <a:pt x="451" y="581"/>
                  </a:lnTo>
                  <a:lnTo>
                    <a:pt x="438" y="586"/>
                  </a:lnTo>
                  <a:lnTo>
                    <a:pt x="425" y="591"/>
                  </a:lnTo>
                  <a:lnTo>
                    <a:pt x="413" y="595"/>
                  </a:lnTo>
                  <a:lnTo>
                    <a:pt x="399" y="599"/>
                  </a:lnTo>
                  <a:lnTo>
                    <a:pt x="386" y="602"/>
                  </a:lnTo>
                  <a:lnTo>
                    <a:pt x="373" y="605"/>
                  </a:lnTo>
                  <a:lnTo>
                    <a:pt x="358" y="606"/>
                  </a:lnTo>
                  <a:lnTo>
                    <a:pt x="344" y="607"/>
                  </a:lnTo>
                  <a:lnTo>
                    <a:pt x="330" y="608"/>
                  </a:lnTo>
                  <a:lnTo>
                    <a:pt x="316" y="607"/>
                  </a:lnTo>
                  <a:lnTo>
                    <a:pt x="302" y="606"/>
                  </a:lnTo>
                  <a:lnTo>
                    <a:pt x="288" y="605"/>
                  </a:lnTo>
                  <a:lnTo>
                    <a:pt x="273" y="602"/>
                  </a:lnTo>
                  <a:lnTo>
                    <a:pt x="260" y="599"/>
                  </a:lnTo>
                  <a:lnTo>
                    <a:pt x="247" y="595"/>
                  </a:lnTo>
                  <a:lnTo>
                    <a:pt x="234" y="591"/>
                  </a:lnTo>
                  <a:lnTo>
                    <a:pt x="222" y="586"/>
                  </a:lnTo>
                  <a:lnTo>
                    <a:pt x="209" y="581"/>
                  </a:lnTo>
                  <a:lnTo>
                    <a:pt x="196" y="575"/>
                  </a:lnTo>
                  <a:lnTo>
                    <a:pt x="185" y="568"/>
                  </a:lnTo>
                  <a:lnTo>
                    <a:pt x="174" y="561"/>
                  </a:lnTo>
                  <a:lnTo>
                    <a:pt x="163" y="553"/>
                  </a:lnTo>
                  <a:lnTo>
                    <a:pt x="153" y="544"/>
                  </a:lnTo>
                  <a:lnTo>
                    <a:pt x="143" y="535"/>
                  </a:lnTo>
                  <a:lnTo>
                    <a:pt x="133" y="526"/>
                  </a:lnTo>
                  <a:lnTo>
                    <a:pt x="124" y="517"/>
                  </a:lnTo>
                  <a:lnTo>
                    <a:pt x="114" y="507"/>
                  </a:lnTo>
                  <a:lnTo>
                    <a:pt x="106" y="496"/>
                  </a:lnTo>
                  <a:lnTo>
                    <a:pt x="98" y="485"/>
                  </a:lnTo>
                  <a:lnTo>
                    <a:pt x="91" y="474"/>
                  </a:lnTo>
                  <a:lnTo>
                    <a:pt x="85" y="462"/>
                  </a:lnTo>
                  <a:lnTo>
                    <a:pt x="79" y="450"/>
                  </a:lnTo>
                  <a:lnTo>
                    <a:pt x="73" y="438"/>
                  </a:lnTo>
                  <a:lnTo>
                    <a:pt x="68" y="425"/>
                  </a:lnTo>
                  <a:lnTo>
                    <a:pt x="64" y="412"/>
                  </a:lnTo>
                  <a:lnTo>
                    <a:pt x="60" y="399"/>
                  </a:lnTo>
                  <a:lnTo>
                    <a:pt x="57" y="386"/>
                  </a:lnTo>
                  <a:lnTo>
                    <a:pt x="55" y="371"/>
                  </a:lnTo>
                  <a:lnTo>
                    <a:pt x="53" y="358"/>
                  </a:lnTo>
                  <a:lnTo>
                    <a:pt x="52" y="344"/>
                  </a:lnTo>
                  <a:lnTo>
                    <a:pt x="51" y="329"/>
                  </a:lnTo>
                  <a:lnTo>
                    <a:pt x="52" y="315"/>
                  </a:lnTo>
                  <a:lnTo>
                    <a:pt x="53" y="300"/>
                  </a:lnTo>
                  <a:lnTo>
                    <a:pt x="55" y="287"/>
                  </a:lnTo>
                  <a:lnTo>
                    <a:pt x="57" y="273"/>
                  </a:lnTo>
                  <a:lnTo>
                    <a:pt x="60" y="260"/>
                  </a:lnTo>
                  <a:lnTo>
                    <a:pt x="64" y="247"/>
                  </a:lnTo>
                  <a:lnTo>
                    <a:pt x="68" y="234"/>
                  </a:lnTo>
                  <a:lnTo>
                    <a:pt x="73" y="221"/>
                  </a:lnTo>
                  <a:lnTo>
                    <a:pt x="79" y="208"/>
                  </a:lnTo>
                  <a:lnTo>
                    <a:pt x="85" y="196"/>
                  </a:lnTo>
                  <a:lnTo>
                    <a:pt x="91" y="185"/>
                  </a:lnTo>
                  <a:lnTo>
                    <a:pt x="98" y="174"/>
                  </a:lnTo>
                  <a:lnTo>
                    <a:pt x="106" y="163"/>
                  </a:lnTo>
                  <a:lnTo>
                    <a:pt x="114" y="152"/>
                  </a:lnTo>
                  <a:lnTo>
                    <a:pt x="124" y="142"/>
                  </a:lnTo>
                  <a:lnTo>
                    <a:pt x="133" y="132"/>
                  </a:lnTo>
                  <a:lnTo>
                    <a:pt x="143" y="123"/>
                  </a:lnTo>
                  <a:lnTo>
                    <a:pt x="153" y="114"/>
                  </a:lnTo>
                  <a:lnTo>
                    <a:pt x="163" y="106"/>
                  </a:lnTo>
                  <a:lnTo>
                    <a:pt x="174" y="98"/>
                  </a:lnTo>
                  <a:lnTo>
                    <a:pt x="185" y="91"/>
                  </a:lnTo>
                  <a:lnTo>
                    <a:pt x="196" y="84"/>
                  </a:lnTo>
                  <a:lnTo>
                    <a:pt x="209" y="78"/>
                  </a:lnTo>
                  <a:lnTo>
                    <a:pt x="222" y="73"/>
                  </a:lnTo>
                  <a:lnTo>
                    <a:pt x="234" y="68"/>
                  </a:lnTo>
                  <a:lnTo>
                    <a:pt x="247" y="64"/>
                  </a:lnTo>
                  <a:lnTo>
                    <a:pt x="260" y="60"/>
                  </a:lnTo>
                  <a:lnTo>
                    <a:pt x="273" y="57"/>
                  </a:lnTo>
                  <a:lnTo>
                    <a:pt x="288" y="54"/>
                  </a:lnTo>
                  <a:lnTo>
                    <a:pt x="302" y="53"/>
                  </a:lnTo>
                  <a:lnTo>
                    <a:pt x="316" y="51"/>
                  </a:lnTo>
                  <a:lnTo>
                    <a:pt x="330" y="50"/>
                  </a:lnTo>
                  <a:lnTo>
                    <a:pt x="344" y="51"/>
                  </a:lnTo>
                  <a:lnTo>
                    <a:pt x="358" y="53"/>
                  </a:lnTo>
                  <a:lnTo>
                    <a:pt x="373" y="54"/>
                  </a:lnTo>
                  <a:lnTo>
                    <a:pt x="386" y="57"/>
                  </a:lnTo>
                  <a:lnTo>
                    <a:pt x="399" y="60"/>
                  </a:lnTo>
                  <a:lnTo>
                    <a:pt x="413" y="64"/>
                  </a:lnTo>
                  <a:lnTo>
                    <a:pt x="425" y="68"/>
                  </a:lnTo>
                  <a:lnTo>
                    <a:pt x="438" y="73"/>
                  </a:lnTo>
                  <a:lnTo>
                    <a:pt x="451" y="78"/>
                  </a:lnTo>
                  <a:lnTo>
                    <a:pt x="463" y="84"/>
                  </a:lnTo>
                  <a:lnTo>
                    <a:pt x="474" y="91"/>
                  </a:lnTo>
                  <a:lnTo>
                    <a:pt x="486" y="98"/>
                  </a:lnTo>
                  <a:lnTo>
                    <a:pt x="496" y="106"/>
                  </a:lnTo>
                  <a:lnTo>
                    <a:pt x="507" y="114"/>
                  </a:lnTo>
                  <a:lnTo>
                    <a:pt x="517" y="123"/>
                  </a:lnTo>
                  <a:lnTo>
                    <a:pt x="526" y="132"/>
                  </a:lnTo>
                  <a:lnTo>
                    <a:pt x="536" y="142"/>
                  </a:lnTo>
                  <a:lnTo>
                    <a:pt x="545" y="152"/>
                  </a:lnTo>
                  <a:lnTo>
                    <a:pt x="553" y="163"/>
                  </a:lnTo>
                  <a:lnTo>
                    <a:pt x="561" y="174"/>
                  </a:lnTo>
                  <a:lnTo>
                    <a:pt x="568" y="185"/>
                  </a:lnTo>
                  <a:lnTo>
                    <a:pt x="575" y="196"/>
                  </a:lnTo>
                  <a:lnTo>
                    <a:pt x="581" y="208"/>
                  </a:lnTo>
                  <a:lnTo>
                    <a:pt x="586" y="221"/>
                  </a:lnTo>
                  <a:lnTo>
                    <a:pt x="591" y="234"/>
                  </a:lnTo>
                  <a:lnTo>
                    <a:pt x="596" y="247"/>
                  </a:lnTo>
                  <a:lnTo>
                    <a:pt x="599" y="260"/>
                  </a:lnTo>
                  <a:lnTo>
                    <a:pt x="602" y="273"/>
                  </a:lnTo>
                  <a:lnTo>
                    <a:pt x="605" y="287"/>
                  </a:lnTo>
                  <a:lnTo>
                    <a:pt x="607" y="300"/>
                  </a:lnTo>
                  <a:lnTo>
                    <a:pt x="608" y="315"/>
                  </a:lnTo>
                  <a:lnTo>
                    <a:pt x="608" y="329"/>
                  </a:lnTo>
                  <a:close/>
                </a:path>
              </a:pathLst>
            </a:custGeom>
            <a:solidFill>
              <a:srgbClr val="BC397C"/>
            </a:solidFill>
            <a:ln w="9525">
              <a:noFill/>
              <a:round/>
              <a:headEnd/>
              <a:tailEnd/>
            </a:ln>
          </p:spPr>
          <p:txBody>
            <a:bodyPr anchor="ctr"/>
            <a:lstStyle/>
            <a:p>
              <a:pPr algn="ctr" eaLnBrk="1" hangingPunct="1"/>
              <a:endParaRPr lang="pt-BR" sz="1400" u="none">
                <a:solidFill>
                  <a:srgbClr val="000000"/>
                </a:solidFill>
              </a:endParaRPr>
            </a:p>
          </p:txBody>
        </p:sp>
        <p:sp>
          <p:nvSpPr>
            <p:cNvPr id="461856" name="Freeform 1343"/>
            <p:cNvSpPr>
              <a:spLocks noEditPoints="1"/>
            </p:cNvSpPr>
            <p:nvPr/>
          </p:nvSpPr>
          <p:spPr bwMode="auto">
            <a:xfrm>
              <a:off x="4481" y="3104"/>
              <a:ext cx="203" cy="203"/>
            </a:xfrm>
            <a:custGeom>
              <a:avLst/>
              <a:gdLst>
                <a:gd name="T0" fmla="*/ 0 w 609"/>
                <a:gd name="T1" fmla="*/ 0 h 609"/>
                <a:gd name="T2" fmla="*/ 0 w 609"/>
                <a:gd name="T3" fmla="*/ 0 h 609"/>
                <a:gd name="T4" fmla="*/ 0 w 609"/>
                <a:gd name="T5" fmla="*/ 0 h 609"/>
                <a:gd name="T6" fmla="*/ 0 w 609"/>
                <a:gd name="T7" fmla="*/ 0 h 609"/>
                <a:gd name="T8" fmla="*/ 0 w 609"/>
                <a:gd name="T9" fmla="*/ 0 h 609"/>
                <a:gd name="T10" fmla="*/ 0 w 609"/>
                <a:gd name="T11" fmla="*/ 0 h 609"/>
                <a:gd name="T12" fmla="*/ 0 w 609"/>
                <a:gd name="T13" fmla="*/ 0 h 609"/>
                <a:gd name="T14" fmla="*/ 0 w 609"/>
                <a:gd name="T15" fmla="*/ 0 h 609"/>
                <a:gd name="T16" fmla="*/ 0 w 609"/>
                <a:gd name="T17" fmla="*/ 0 h 609"/>
                <a:gd name="T18" fmla="*/ 0 w 609"/>
                <a:gd name="T19" fmla="*/ 0 h 609"/>
                <a:gd name="T20" fmla="*/ 0 w 609"/>
                <a:gd name="T21" fmla="*/ 0 h 609"/>
                <a:gd name="T22" fmla="*/ 0 w 609"/>
                <a:gd name="T23" fmla="*/ 0 h 609"/>
                <a:gd name="T24" fmla="*/ 0 w 609"/>
                <a:gd name="T25" fmla="*/ 0 h 609"/>
                <a:gd name="T26" fmla="*/ 0 w 609"/>
                <a:gd name="T27" fmla="*/ 0 h 609"/>
                <a:gd name="T28" fmla="*/ 0 w 609"/>
                <a:gd name="T29" fmla="*/ 0 h 609"/>
                <a:gd name="T30" fmla="*/ 0 w 609"/>
                <a:gd name="T31" fmla="*/ 0 h 609"/>
                <a:gd name="T32" fmla="*/ 0 w 609"/>
                <a:gd name="T33" fmla="*/ 0 h 609"/>
                <a:gd name="T34" fmla="*/ 0 w 609"/>
                <a:gd name="T35" fmla="*/ 0 h 609"/>
                <a:gd name="T36" fmla="*/ 0 w 609"/>
                <a:gd name="T37" fmla="*/ 0 h 609"/>
                <a:gd name="T38" fmla="*/ 0 w 609"/>
                <a:gd name="T39" fmla="*/ 0 h 609"/>
                <a:gd name="T40" fmla="*/ 0 w 609"/>
                <a:gd name="T41" fmla="*/ 0 h 609"/>
                <a:gd name="T42" fmla="*/ 0 w 609"/>
                <a:gd name="T43" fmla="*/ 0 h 609"/>
                <a:gd name="T44" fmla="*/ 0 w 609"/>
                <a:gd name="T45" fmla="*/ 0 h 609"/>
                <a:gd name="T46" fmla="*/ 0 w 609"/>
                <a:gd name="T47" fmla="*/ 0 h 609"/>
                <a:gd name="T48" fmla="*/ 0 w 609"/>
                <a:gd name="T49" fmla="*/ 0 h 609"/>
                <a:gd name="T50" fmla="*/ 0 w 609"/>
                <a:gd name="T51" fmla="*/ 0 h 609"/>
                <a:gd name="T52" fmla="*/ 0 w 609"/>
                <a:gd name="T53" fmla="*/ 0 h 609"/>
                <a:gd name="T54" fmla="*/ 0 w 609"/>
                <a:gd name="T55" fmla="*/ 0 h 609"/>
                <a:gd name="T56" fmla="*/ 0 w 609"/>
                <a:gd name="T57" fmla="*/ 0 h 609"/>
                <a:gd name="T58" fmla="*/ 0 w 609"/>
                <a:gd name="T59" fmla="*/ 0 h 609"/>
                <a:gd name="T60" fmla="*/ 0 w 609"/>
                <a:gd name="T61" fmla="*/ 0 h 609"/>
                <a:gd name="T62" fmla="*/ 0 w 609"/>
                <a:gd name="T63" fmla="*/ 0 h 609"/>
                <a:gd name="T64" fmla="*/ 0 w 609"/>
                <a:gd name="T65" fmla="*/ 0 h 609"/>
                <a:gd name="T66" fmla="*/ 0 w 609"/>
                <a:gd name="T67" fmla="*/ 0 h 609"/>
                <a:gd name="T68" fmla="*/ 0 w 609"/>
                <a:gd name="T69" fmla="*/ 0 h 609"/>
                <a:gd name="T70" fmla="*/ 0 w 609"/>
                <a:gd name="T71" fmla="*/ 0 h 609"/>
                <a:gd name="T72" fmla="*/ 0 w 609"/>
                <a:gd name="T73" fmla="*/ 0 h 609"/>
                <a:gd name="T74" fmla="*/ 0 w 609"/>
                <a:gd name="T75" fmla="*/ 0 h 609"/>
                <a:gd name="T76" fmla="*/ 0 w 609"/>
                <a:gd name="T77" fmla="*/ 0 h 609"/>
                <a:gd name="T78" fmla="*/ 0 w 609"/>
                <a:gd name="T79" fmla="*/ 0 h 609"/>
                <a:gd name="T80" fmla="*/ 0 w 609"/>
                <a:gd name="T81" fmla="*/ 0 h 609"/>
                <a:gd name="T82" fmla="*/ 0 w 609"/>
                <a:gd name="T83" fmla="*/ 0 h 609"/>
                <a:gd name="T84" fmla="*/ 0 w 609"/>
                <a:gd name="T85" fmla="*/ 0 h 609"/>
                <a:gd name="T86" fmla="*/ 0 w 609"/>
                <a:gd name="T87" fmla="*/ 0 h 609"/>
                <a:gd name="T88" fmla="*/ 0 w 609"/>
                <a:gd name="T89" fmla="*/ 0 h 609"/>
                <a:gd name="T90" fmla="*/ 0 w 609"/>
                <a:gd name="T91" fmla="*/ 0 h 609"/>
                <a:gd name="T92" fmla="*/ 0 w 609"/>
                <a:gd name="T93" fmla="*/ 0 h 609"/>
                <a:gd name="T94" fmla="*/ 0 w 609"/>
                <a:gd name="T95" fmla="*/ 0 h 609"/>
                <a:gd name="T96" fmla="*/ 0 w 609"/>
                <a:gd name="T97" fmla="*/ 0 h 609"/>
                <a:gd name="T98" fmla="*/ 0 w 609"/>
                <a:gd name="T99" fmla="*/ 0 h 609"/>
                <a:gd name="T100" fmla="*/ 0 w 609"/>
                <a:gd name="T101" fmla="*/ 0 h 6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9"/>
                <a:gd name="T154" fmla="*/ 0 h 609"/>
                <a:gd name="T155" fmla="*/ 609 w 609"/>
                <a:gd name="T156" fmla="*/ 609 h 6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9" h="609">
                  <a:moveTo>
                    <a:pt x="609" y="304"/>
                  </a:moveTo>
                  <a:lnTo>
                    <a:pt x="609" y="289"/>
                  </a:lnTo>
                  <a:lnTo>
                    <a:pt x="607" y="273"/>
                  </a:lnTo>
                  <a:lnTo>
                    <a:pt x="606" y="258"/>
                  </a:lnTo>
                  <a:lnTo>
                    <a:pt x="603" y="243"/>
                  </a:lnTo>
                  <a:lnTo>
                    <a:pt x="600" y="228"/>
                  </a:lnTo>
                  <a:lnTo>
                    <a:pt x="595" y="214"/>
                  </a:lnTo>
                  <a:lnTo>
                    <a:pt x="591" y="200"/>
                  </a:lnTo>
                  <a:lnTo>
                    <a:pt x="585" y="186"/>
                  </a:lnTo>
                  <a:lnTo>
                    <a:pt x="578" y="172"/>
                  </a:lnTo>
                  <a:lnTo>
                    <a:pt x="572" y="159"/>
                  </a:lnTo>
                  <a:lnTo>
                    <a:pt x="564" y="147"/>
                  </a:lnTo>
                  <a:lnTo>
                    <a:pt x="557" y="135"/>
                  </a:lnTo>
                  <a:lnTo>
                    <a:pt x="548" y="123"/>
                  </a:lnTo>
                  <a:lnTo>
                    <a:pt x="539" y="111"/>
                  </a:lnTo>
                  <a:lnTo>
                    <a:pt x="530" y="100"/>
                  </a:lnTo>
                  <a:lnTo>
                    <a:pt x="520" y="89"/>
                  </a:lnTo>
                  <a:lnTo>
                    <a:pt x="510" y="79"/>
                  </a:lnTo>
                  <a:lnTo>
                    <a:pt x="498" y="70"/>
                  </a:lnTo>
                  <a:lnTo>
                    <a:pt x="486" y="61"/>
                  </a:lnTo>
                  <a:lnTo>
                    <a:pt x="475" y="52"/>
                  </a:lnTo>
                  <a:lnTo>
                    <a:pt x="462" y="45"/>
                  </a:lnTo>
                  <a:lnTo>
                    <a:pt x="450" y="37"/>
                  </a:lnTo>
                  <a:lnTo>
                    <a:pt x="437" y="31"/>
                  </a:lnTo>
                  <a:lnTo>
                    <a:pt x="424" y="24"/>
                  </a:lnTo>
                  <a:lnTo>
                    <a:pt x="409" y="18"/>
                  </a:lnTo>
                  <a:lnTo>
                    <a:pt x="395" y="14"/>
                  </a:lnTo>
                  <a:lnTo>
                    <a:pt x="381" y="10"/>
                  </a:lnTo>
                  <a:lnTo>
                    <a:pt x="366" y="6"/>
                  </a:lnTo>
                  <a:lnTo>
                    <a:pt x="351" y="4"/>
                  </a:lnTo>
                  <a:lnTo>
                    <a:pt x="335" y="2"/>
                  </a:lnTo>
                  <a:lnTo>
                    <a:pt x="320" y="1"/>
                  </a:lnTo>
                  <a:lnTo>
                    <a:pt x="305" y="0"/>
                  </a:lnTo>
                  <a:lnTo>
                    <a:pt x="289" y="1"/>
                  </a:lnTo>
                  <a:lnTo>
                    <a:pt x="274" y="2"/>
                  </a:lnTo>
                  <a:lnTo>
                    <a:pt x="258" y="4"/>
                  </a:lnTo>
                  <a:lnTo>
                    <a:pt x="243" y="6"/>
                  </a:lnTo>
                  <a:lnTo>
                    <a:pt x="229" y="10"/>
                  </a:lnTo>
                  <a:lnTo>
                    <a:pt x="214" y="14"/>
                  </a:lnTo>
                  <a:lnTo>
                    <a:pt x="200" y="18"/>
                  </a:lnTo>
                  <a:lnTo>
                    <a:pt x="187" y="24"/>
                  </a:lnTo>
                  <a:lnTo>
                    <a:pt x="173" y="31"/>
                  </a:lnTo>
                  <a:lnTo>
                    <a:pt x="160" y="37"/>
                  </a:lnTo>
                  <a:lnTo>
                    <a:pt x="147" y="45"/>
                  </a:lnTo>
                  <a:lnTo>
                    <a:pt x="135" y="52"/>
                  </a:lnTo>
                  <a:lnTo>
                    <a:pt x="123" y="61"/>
                  </a:lnTo>
                  <a:lnTo>
                    <a:pt x="112" y="70"/>
                  </a:lnTo>
                  <a:lnTo>
                    <a:pt x="101" y="79"/>
                  </a:lnTo>
                  <a:lnTo>
                    <a:pt x="89" y="89"/>
                  </a:lnTo>
                  <a:lnTo>
                    <a:pt x="79" y="100"/>
                  </a:lnTo>
                  <a:lnTo>
                    <a:pt x="70" y="111"/>
                  </a:lnTo>
                  <a:lnTo>
                    <a:pt x="61" y="123"/>
                  </a:lnTo>
                  <a:lnTo>
                    <a:pt x="53" y="135"/>
                  </a:lnTo>
                  <a:lnTo>
                    <a:pt x="45" y="147"/>
                  </a:lnTo>
                  <a:lnTo>
                    <a:pt x="38" y="159"/>
                  </a:lnTo>
                  <a:lnTo>
                    <a:pt x="31" y="172"/>
                  </a:lnTo>
                  <a:lnTo>
                    <a:pt x="25" y="186"/>
                  </a:lnTo>
                  <a:lnTo>
                    <a:pt x="20" y="200"/>
                  </a:lnTo>
                  <a:lnTo>
                    <a:pt x="14" y="214"/>
                  </a:lnTo>
                  <a:lnTo>
                    <a:pt x="10" y="228"/>
                  </a:lnTo>
                  <a:lnTo>
                    <a:pt x="7" y="243"/>
                  </a:lnTo>
                  <a:lnTo>
                    <a:pt x="4" y="258"/>
                  </a:lnTo>
                  <a:lnTo>
                    <a:pt x="2" y="273"/>
                  </a:lnTo>
                  <a:lnTo>
                    <a:pt x="1" y="289"/>
                  </a:lnTo>
                  <a:lnTo>
                    <a:pt x="0" y="304"/>
                  </a:lnTo>
                  <a:lnTo>
                    <a:pt x="1" y="320"/>
                  </a:lnTo>
                  <a:lnTo>
                    <a:pt x="2" y="335"/>
                  </a:lnTo>
                  <a:lnTo>
                    <a:pt x="4" y="350"/>
                  </a:lnTo>
                  <a:lnTo>
                    <a:pt x="7" y="366"/>
                  </a:lnTo>
                  <a:lnTo>
                    <a:pt x="10" y="381"/>
                  </a:lnTo>
                  <a:lnTo>
                    <a:pt x="14" y="395"/>
                  </a:lnTo>
                  <a:lnTo>
                    <a:pt x="20" y="409"/>
                  </a:lnTo>
                  <a:lnTo>
                    <a:pt x="25" y="422"/>
                  </a:lnTo>
                  <a:lnTo>
                    <a:pt x="31" y="436"/>
                  </a:lnTo>
                  <a:lnTo>
                    <a:pt x="38" y="450"/>
                  </a:lnTo>
                  <a:lnTo>
                    <a:pt x="45" y="462"/>
                  </a:lnTo>
                  <a:lnTo>
                    <a:pt x="53" y="474"/>
                  </a:lnTo>
                  <a:lnTo>
                    <a:pt x="61" y="486"/>
                  </a:lnTo>
                  <a:lnTo>
                    <a:pt x="70" y="497"/>
                  </a:lnTo>
                  <a:lnTo>
                    <a:pt x="79" y="508"/>
                  </a:lnTo>
                  <a:lnTo>
                    <a:pt x="89" y="519"/>
                  </a:lnTo>
                  <a:lnTo>
                    <a:pt x="101" y="530"/>
                  </a:lnTo>
                  <a:lnTo>
                    <a:pt x="112" y="539"/>
                  </a:lnTo>
                  <a:lnTo>
                    <a:pt x="123" y="548"/>
                  </a:lnTo>
                  <a:lnTo>
                    <a:pt x="135" y="556"/>
                  </a:lnTo>
                  <a:lnTo>
                    <a:pt x="147" y="564"/>
                  </a:lnTo>
                  <a:lnTo>
                    <a:pt x="160" y="572"/>
                  </a:lnTo>
                  <a:lnTo>
                    <a:pt x="173" y="578"/>
                  </a:lnTo>
                  <a:lnTo>
                    <a:pt x="187" y="584"/>
                  </a:lnTo>
                  <a:lnTo>
                    <a:pt x="200" y="590"/>
                  </a:lnTo>
                  <a:lnTo>
                    <a:pt x="214" y="594"/>
                  </a:lnTo>
                  <a:lnTo>
                    <a:pt x="229" y="598"/>
                  </a:lnTo>
                  <a:lnTo>
                    <a:pt x="243" y="602"/>
                  </a:lnTo>
                  <a:lnTo>
                    <a:pt x="258" y="604"/>
                  </a:lnTo>
                  <a:lnTo>
                    <a:pt x="274" y="606"/>
                  </a:lnTo>
                  <a:lnTo>
                    <a:pt x="289" y="608"/>
                  </a:lnTo>
                  <a:lnTo>
                    <a:pt x="305" y="609"/>
                  </a:lnTo>
                  <a:lnTo>
                    <a:pt x="320" y="608"/>
                  </a:lnTo>
                  <a:lnTo>
                    <a:pt x="335" y="606"/>
                  </a:lnTo>
                  <a:lnTo>
                    <a:pt x="351" y="604"/>
                  </a:lnTo>
                  <a:lnTo>
                    <a:pt x="366" y="602"/>
                  </a:lnTo>
                  <a:lnTo>
                    <a:pt x="381" y="598"/>
                  </a:lnTo>
                  <a:lnTo>
                    <a:pt x="395" y="594"/>
                  </a:lnTo>
                  <a:lnTo>
                    <a:pt x="409" y="590"/>
                  </a:lnTo>
                  <a:lnTo>
                    <a:pt x="424" y="584"/>
                  </a:lnTo>
                  <a:lnTo>
                    <a:pt x="437" y="578"/>
                  </a:lnTo>
                  <a:lnTo>
                    <a:pt x="450" y="572"/>
                  </a:lnTo>
                  <a:lnTo>
                    <a:pt x="462" y="564"/>
                  </a:lnTo>
                  <a:lnTo>
                    <a:pt x="475" y="556"/>
                  </a:lnTo>
                  <a:lnTo>
                    <a:pt x="486" y="548"/>
                  </a:lnTo>
                  <a:lnTo>
                    <a:pt x="498" y="539"/>
                  </a:lnTo>
                  <a:lnTo>
                    <a:pt x="510" y="530"/>
                  </a:lnTo>
                  <a:lnTo>
                    <a:pt x="520" y="519"/>
                  </a:lnTo>
                  <a:lnTo>
                    <a:pt x="530" y="508"/>
                  </a:lnTo>
                  <a:lnTo>
                    <a:pt x="539" y="497"/>
                  </a:lnTo>
                  <a:lnTo>
                    <a:pt x="548" y="486"/>
                  </a:lnTo>
                  <a:lnTo>
                    <a:pt x="557" y="474"/>
                  </a:lnTo>
                  <a:lnTo>
                    <a:pt x="564" y="462"/>
                  </a:lnTo>
                  <a:lnTo>
                    <a:pt x="572" y="450"/>
                  </a:lnTo>
                  <a:lnTo>
                    <a:pt x="578" y="436"/>
                  </a:lnTo>
                  <a:lnTo>
                    <a:pt x="585" y="422"/>
                  </a:lnTo>
                  <a:lnTo>
                    <a:pt x="591" y="409"/>
                  </a:lnTo>
                  <a:lnTo>
                    <a:pt x="595" y="395"/>
                  </a:lnTo>
                  <a:lnTo>
                    <a:pt x="600" y="381"/>
                  </a:lnTo>
                  <a:lnTo>
                    <a:pt x="603" y="366"/>
                  </a:lnTo>
                  <a:lnTo>
                    <a:pt x="606" y="350"/>
                  </a:lnTo>
                  <a:lnTo>
                    <a:pt x="607" y="335"/>
                  </a:lnTo>
                  <a:lnTo>
                    <a:pt x="609" y="320"/>
                  </a:lnTo>
                  <a:lnTo>
                    <a:pt x="609" y="304"/>
                  </a:lnTo>
                  <a:close/>
                  <a:moveTo>
                    <a:pt x="558" y="304"/>
                  </a:moveTo>
                  <a:lnTo>
                    <a:pt x="558" y="317"/>
                  </a:lnTo>
                  <a:lnTo>
                    <a:pt x="557" y="330"/>
                  </a:lnTo>
                  <a:lnTo>
                    <a:pt x="555" y="343"/>
                  </a:lnTo>
                  <a:lnTo>
                    <a:pt x="553" y="355"/>
                  </a:lnTo>
                  <a:lnTo>
                    <a:pt x="550" y="368"/>
                  </a:lnTo>
                  <a:lnTo>
                    <a:pt x="547" y="380"/>
                  </a:lnTo>
                  <a:lnTo>
                    <a:pt x="543" y="392"/>
                  </a:lnTo>
                  <a:lnTo>
                    <a:pt x="538" y="403"/>
                  </a:lnTo>
                  <a:lnTo>
                    <a:pt x="533" y="414"/>
                  </a:lnTo>
                  <a:lnTo>
                    <a:pt x="528" y="425"/>
                  </a:lnTo>
                  <a:lnTo>
                    <a:pt x="522" y="435"/>
                  </a:lnTo>
                  <a:lnTo>
                    <a:pt x="515" y="446"/>
                  </a:lnTo>
                  <a:lnTo>
                    <a:pt x="508" y="456"/>
                  </a:lnTo>
                  <a:lnTo>
                    <a:pt x="500" y="466"/>
                  </a:lnTo>
                  <a:lnTo>
                    <a:pt x="492" y="475"/>
                  </a:lnTo>
                  <a:lnTo>
                    <a:pt x="484" y="483"/>
                  </a:lnTo>
                  <a:lnTo>
                    <a:pt x="475" y="492"/>
                  </a:lnTo>
                  <a:lnTo>
                    <a:pt x="466" y="500"/>
                  </a:lnTo>
                  <a:lnTo>
                    <a:pt x="456" y="507"/>
                  </a:lnTo>
                  <a:lnTo>
                    <a:pt x="447" y="514"/>
                  </a:lnTo>
                  <a:lnTo>
                    <a:pt x="436" y="521"/>
                  </a:lnTo>
                  <a:lnTo>
                    <a:pt x="426" y="528"/>
                  </a:lnTo>
                  <a:lnTo>
                    <a:pt x="414" y="533"/>
                  </a:lnTo>
                  <a:lnTo>
                    <a:pt x="403" y="538"/>
                  </a:lnTo>
                  <a:lnTo>
                    <a:pt x="392" y="543"/>
                  </a:lnTo>
                  <a:lnTo>
                    <a:pt x="380" y="546"/>
                  </a:lnTo>
                  <a:lnTo>
                    <a:pt x="368" y="550"/>
                  </a:lnTo>
                  <a:lnTo>
                    <a:pt x="356" y="553"/>
                  </a:lnTo>
                  <a:lnTo>
                    <a:pt x="344" y="555"/>
                  </a:lnTo>
                  <a:lnTo>
                    <a:pt x="330" y="556"/>
                  </a:lnTo>
                  <a:lnTo>
                    <a:pt x="318" y="557"/>
                  </a:lnTo>
                  <a:lnTo>
                    <a:pt x="305" y="558"/>
                  </a:lnTo>
                  <a:lnTo>
                    <a:pt x="292" y="557"/>
                  </a:lnTo>
                  <a:lnTo>
                    <a:pt x="279" y="556"/>
                  </a:lnTo>
                  <a:lnTo>
                    <a:pt x="267" y="555"/>
                  </a:lnTo>
                  <a:lnTo>
                    <a:pt x="253" y="553"/>
                  </a:lnTo>
                  <a:lnTo>
                    <a:pt x="241" y="550"/>
                  </a:lnTo>
                  <a:lnTo>
                    <a:pt x="229" y="546"/>
                  </a:lnTo>
                  <a:lnTo>
                    <a:pt x="218" y="543"/>
                  </a:lnTo>
                  <a:lnTo>
                    <a:pt x="206" y="538"/>
                  </a:lnTo>
                  <a:lnTo>
                    <a:pt x="195" y="533"/>
                  </a:lnTo>
                  <a:lnTo>
                    <a:pt x="184" y="528"/>
                  </a:lnTo>
                  <a:lnTo>
                    <a:pt x="173" y="521"/>
                  </a:lnTo>
                  <a:lnTo>
                    <a:pt x="163" y="514"/>
                  </a:lnTo>
                  <a:lnTo>
                    <a:pt x="153" y="507"/>
                  </a:lnTo>
                  <a:lnTo>
                    <a:pt x="144" y="500"/>
                  </a:lnTo>
                  <a:lnTo>
                    <a:pt x="134" y="492"/>
                  </a:lnTo>
                  <a:lnTo>
                    <a:pt x="126" y="483"/>
                  </a:lnTo>
                  <a:lnTo>
                    <a:pt x="117" y="475"/>
                  </a:lnTo>
                  <a:lnTo>
                    <a:pt x="110" y="466"/>
                  </a:lnTo>
                  <a:lnTo>
                    <a:pt x="102" y="456"/>
                  </a:lnTo>
                  <a:lnTo>
                    <a:pt x="94" y="446"/>
                  </a:lnTo>
                  <a:lnTo>
                    <a:pt x="88" y="435"/>
                  </a:lnTo>
                  <a:lnTo>
                    <a:pt x="82" y="425"/>
                  </a:lnTo>
                  <a:lnTo>
                    <a:pt x="76" y="414"/>
                  </a:lnTo>
                  <a:lnTo>
                    <a:pt x="71" y="403"/>
                  </a:lnTo>
                  <a:lnTo>
                    <a:pt x="67" y="392"/>
                  </a:lnTo>
                  <a:lnTo>
                    <a:pt x="63" y="380"/>
                  </a:lnTo>
                  <a:lnTo>
                    <a:pt x="59" y="368"/>
                  </a:lnTo>
                  <a:lnTo>
                    <a:pt x="57" y="355"/>
                  </a:lnTo>
                  <a:lnTo>
                    <a:pt x="54" y="343"/>
                  </a:lnTo>
                  <a:lnTo>
                    <a:pt x="53" y="330"/>
                  </a:lnTo>
                  <a:lnTo>
                    <a:pt x="52" y="317"/>
                  </a:lnTo>
                  <a:lnTo>
                    <a:pt x="51" y="304"/>
                  </a:lnTo>
                  <a:lnTo>
                    <a:pt x="52" y="292"/>
                  </a:lnTo>
                  <a:lnTo>
                    <a:pt x="53" y="279"/>
                  </a:lnTo>
                  <a:lnTo>
                    <a:pt x="54" y="265"/>
                  </a:lnTo>
                  <a:lnTo>
                    <a:pt x="57" y="253"/>
                  </a:lnTo>
                  <a:lnTo>
                    <a:pt x="59" y="241"/>
                  </a:lnTo>
                  <a:lnTo>
                    <a:pt x="63" y="229"/>
                  </a:lnTo>
                  <a:lnTo>
                    <a:pt x="67" y="217"/>
                  </a:lnTo>
                  <a:lnTo>
                    <a:pt x="71" y="206"/>
                  </a:lnTo>
                  <a:lnTo>
                    <a:pt x="76" y="195"/>
                  </a:lnTo>
                  <a:lnTo>
                    <a:pt x="82" y="183"/>
                  </a:lnTo>
                  <a:lnTo>
                    <a:pt x="88" y="173"/>
                  </a:lnTo>
                  <a:lnTo>
                    <a:pt x="94" y="163"/>
                  </a:lnTo>
                  <a:lnTo>
                    <a:pt x="102" y="153"/>
                  </a:lnTo>
                  <a:lnTo>
                    <a:pt x="110" y="143"/>
                  </a:lnTo>
                  <a:lnTo>
                    <a:pt x="117" y="134"/>
                  </a:lnTo>
                  <a:lnTo>
                    <a:pt x="126" y="126"/>
                  </a:lnTo>
                  <a:lnTo>
                    <a:pt x="134" y="117"/>
                  </a:lnTo>
                  <a:lnTo>
                    <a:pt x="144" y="108"/>
                  </a:lnTo>
                  <a:lnTo>
                    <a:pt x="153" y="101"/>
                  </a:lnTo>
                  <a:lnTo>
                    <a:pt x="163" y="94"/>
                  </a:lnTo>
                  <a:lnTo>
                    <a:pt x="173" y="87"/>
                  </a:lnTo>
                  <a:lnTo>
                    <a:pt x="184" y="81"/>
                  </a:lnTo>
                  <a:lnTo>
                    <a:pt x="195" y="76"/>
                  </a:lnTo>
                  <a:lnTo>
                    <a:pt x="206" y="71"/>
                  </a:lnTo>
                  <a:lnTo>
                    <a:pt x="218" y="66"/>
                  </a:lnTo>
                  <a:lnTo>
                    <a:pt x="229" y="63"/>
                  </a:lnTo>
                  <a:lnTo>
                    <a:pt x="241" y="59"/>
                  </a:lnTo>
                  <a:lnTo>
                    <a:pt x="253" y="56"/>
                  </a:lnTo>
                  <a:lnTo>
                    <a:pt x="267" y="54"/>
                  </a:lnTo>
                  <a:lnTo>
                    <a:pt x="279" y="53"/>
                  </a:lnTo>
                  <a:lnTo>
                    <a:pt x="292" y="52"/>
                  </a:lnTo>
                  <a:lnTo>
                    <a:pt x="305" y="51"/>
                  </a:lnTo>
                  <a:lnTo>
                    <a:pt x="318" y="52"/>
                  </a:lnTo>
                  <a:lnTo>
                    <a:pt x="330" y="53"/>
                  </a:lnTo>
                  <a:lnTo>
                    <a:pt x="344" y="54"/>
                  </a:lnTo>
                  <a:lnTo>
                    <a:pt x="356" y="56"/>
                  </a:lnTo>
                  <a:lnTo>
                    <a:pt x="368" y="59"/>
                  </a:lnTo>
                  <a:lnTo>
                    <a:pt x="380" y="63"/>
                  </a:lnTo>
                  <a:lnTo>
                    <a:pt x="392" y="66"/>
                  </a:lnTo>
                  <a:lnTo>
                    <a:pt x="403" y="71"/>
                  </a:lnTo>
                  <a:lnTo>
                    <a:pt x="414" y="76"/>
                  </a:lnTo>
                  <a:lnTo>
                    <a:pt x="426" y="81"/>
                  </a:lnTo>
                  <a:lnTo>
                    <a:pt x="436" y="87"/>
                  </a:lnTo>
                  <a:lnTo>
                    <a:pt x="447" y="94"/>
                  </a:lnTo>
                  <a:lnTo>
                    <a:pt x="456" y="101"/>
                  </a:lnTo>
                  <a:lnTo>
                    <a:pt x="466" y="108"/>
                  </a:lnTo>
                  <a:lnTo>
                    <a:pt x="475" y="117"/>
                  </a:lnTo>
                  <a:lnTo>
                    <a:pt x="484" y="126"/>
                  </a:lnTo>
                  <a:lnTo>
                    <a:pt x="492" y="134"/>
                  </a:lnTo>
                  <a:lnTo>
                    <a:pt x="500" y="143"/>
                  </a:lnTo>
                  <a:lnTo>
                    <a:pt x="508" y="153"/>
                  </a:lnTo>
                  <a:lnTo>
                    <a:pt x="515" y="163"/>
                  </a:lnTo>
                  <a:lnTo>
                    <a:pt x="522" y="173"/>
                  </a:lnTo>
                  <a:lnTo>
                    <a:pt x="528" y="183"/>
                  </a:lnTo>
                  <a:lnTo>
                    <a:pt x="533" y="195"/>
                  </a:lnTo>
                  <a:lnTo>
                    <a:pt x="538" y="206"/>
                  </a:lnTo>
                  <a:lnTo>
                    <a:pt x="543" y="217"/>
                  </a:lnTo>
                  <a:lnTo>
                    <a:pt x="547" y="229"/>
                  </a:lnTo>
                  <a:lnTo>
                    <a:pt x="550" y="241"/>
                  </a:lnTo>
                  <a:lnTo>
                    <a:pt x="553" y="253"/>
                  </a:lnTo>
                  <a:lnTo>
                    <a:pt x="555" y="265"/>
                  </a:lnTo>
                  <a:lnTo>
                    <a:pt x="557" y="279"/>
                  </a:lnTo>
                  <a:lnTo>
                    <a:pt x="558" y="292"/>
                  </a:lnTo>
                  <a:lnTo>
                    <a:pt x="558" y="304"/>
                  </a:lnTo>
                  <a:close/>
                </a:path>
              </a:pathLst>
            </a:custGeom>
            <a:solidFill>
              <a:srgbClr val="BF387C"/>
            </a:solidFill>
            <a:ln w="9525">
              <a:noFill/>
              <a:round/>
              <a:headEnd/>
              <a:tailEnd/>
            </a:ln>
          </p:spPr>
          <p:txBody>
            <a:bodyPr anchor="ctr"/>
            <a:lstStyle/>
            <a:p>
              <a:pPr algn="ctr" eaLnBrk="1" hangingPunct="1"/>
              <a:endParaRPr lang="pt-BR" sz="1400" u="none">
                <a:solidFill>
                  <a:srgbClr val="000000"/>
                </a:solidFill>
              </a:endParaRPr>
            </a:p>
          </p:txBody>
        </p:sp>
        <p:sp>
          <p:nvSpPr>
            <p:cNvPr id="461857" name="Freeform 1344"/>
            <p:cNvSpPr>
              <a:spLocks noEditPoints="1"/>
            </p:cNvSpPr>
            <p:nvPr/>
          </p:nvSpPr>
          <p:spPr bwMode="auto">
            <a:xfrm>
              <a:off x="4489" y="3112"/>
              <a:ext cx="186" cy="186"/>
            </a:xfrm>
            <a:custGeom>
              <a:avLst/>
              <a:gdLst>
                <a:gd name="T0" fmla="*/ 0 w 557"/>
                <a:gd name="T1" fmla="*/ 0 h 558"/>
                <a:gd name="T2" fmla="*/ 0 w 557"/>
                <a:gd name="T3" fmla="*/ 0 h 558"/>
                <a:gd name="T4" fmla="*/ 0 w 557"/>
                <a:gd name="T5" fmla="*/ 0 h 558"/>
                <a:gd name="T6" fmla="*/ 0 w 557"/>
                <a:gd name="T7" fmla="*/ 0 h 558"/>
                <a:gd name="T8" fmla="*/ 0 w 557"/>
                <a:gd name="T9" fmla="*/ 0 h 558"/>
                <a:gd name="T10" fmla="*/ 0 w 557"/>
                <a:gd name="T11" fmla="*/ 0 h 558"/>
                <a:gd name="T12" fmla="*/ 0 w 557"/>
                <a:gd name="T13" fmla="*/ 0 h 558"/>
                <a:gd name="T14" fmla="*/ 0 w 557"/>
                <a:gd name="T15" fmla="*/ 0 h 558"/>
                <a:gd name="T16" fmla="*/ 0 w 557"/>
                <a:gd name="T17" fmla="*/ 0 h 558"/>
                <a:gd name="T18" fmla="*/ 0 w 557"/>
                <a:gd name="T19" fmla="*/ 0 h 558"/>
                <a:gd name="T20" fmla="*/ 0 w 557"/>
                <a:gd name="T21" fmla="*/ 0 h 558"/>
                <a:gd name="T22" fmla="*/ 0 w 557"/>
                <a:gd name="T23" fmla="*/ 0 h 558"/>
                <a:gd name="T24" fmla="*/ 0 w 557"/>
                <a:gd name="T25" fmla="*/ 0 h 558"/>
                <a:gd name="T26" fmla="*/ 0 w 557"/>
                <a:gd name="T27" fmla="*/ 0 h 558"/>
                <a:gd name="T28" fmla="*/ 0 w 557"/>
                <a:gd name="T29" fmla="*/ 0 h 558"/>
                <a:gd name="T30" fmla="*/ 0 w 557"/>
                <a:gd name="T31" fmla="*/ 0 h 558"/>
                <a:gd name="T32" fmla="*/ 0 w 557"/>
                <a:gd name="T33" fmla="*/ 0 h 558"/>
                <a:gd name="T34" fmla="*/ 0 w 557"/>
                <a:gd name="T35" fmla="*/ 0 h 558"/>
                <a:gd name="T36" fmla="*/ 0 w 557"/>
                <a:gd name="T37" fmla="*/ 0 h 558"/>
                <a:gd name="T38" fmla="*/ 0 w 557"/>
                <a:gd name="T39" fmla="*/ 0 h 558"/>
                <a:gd name="T40" fmla="*/ 0 w 557"/>
                <a:gd name="T41" fmla="*/ 0 h 558"/>
                <a:gd name="T42" fmla="*/ 0 w 557"/>
                <a:gd name="T43" fmla="*/ 0 h 558"/>
                <a:gd name="T44" fmla="*/ 0 w 557"/>
                <a:gd name="T45" fmla="*/ 0 h 558"/>
                <a:gd name="T46" fmla="*/ 0 w 557"/>
                <a:gd name="T47" fmla="*/ 0 h 558"/>
                <a:gd name="T48" fmla="*/ 0 w 557"/>
                <a:gd name="T49" fmla="*/ 0 h 558"/>
                <a:gd name="T50" fmla="*/ 0 w 557"/>
                <a:gd name="T51" fmla="*/ 0 h 558"/>
                <a:gd name="T52" fmla="*/ 0 w 557"/>
                <a:gd name="T53" fmla="*/ 0 h 558"/>
                <a:gd name="T54" fmla="*/ 0 w 557"/>
                <a:gd name="T55" fmla="*/ 0 h 558"/>
                <a:gd name="T56" fmla="*/ 0 w 557"/>
                <a:gd name="T57" fmla="*/ 0 h 558"/>
                <a:gd name="T58" fmla="*/ 0 w 557"/>
                <a:gd name="T59" fmla="*/ 0 h 558"/>
                <a:gd name="T60" fmla="*/ 0 w 557"/>
                <a:gd name="T61" fmla="*/ 0 h 558"/>
                <a:gd name="T62" fmla="*/ 0 w 557"/>
                <a:gd name="T63" fmla="*/ 0 h 558"/>
                <a:gd name="T64" fmla="*/ 0 w 557"/>
                <a:gd name="T65" fmla="*/ 0 h 558"/>
                <a:gd name="T66" fmla="*/ 0 w 557"/>
                <a:gd name="T67" fmla="*/ 0 h 558"/>
                <a:gd name="T68" fmla="*/ 0 w 557"/>
                <a:gd name="T69" fmla="*/ 0 h 558"/>
                <a:gd name="T70" fmla="*/ 0 w 557"/>
                <a:gd name="T71" fmla="*/ 0 h 558"/>
                <a:gd name="T72" fmla="*/ 0 w 557"/>
                <a:gd name="T73" fmla="*/ 0 h 558"/>
                <a:gd name="T74" fmla="*/ 0 w 557"/>
                <a:gd name="T75" fmla="*/ 0 h 558"/>
                <a:gd name="T76" fmla="*/ 0 w 557"/>
                <a:gd name="T77" fmla="*/ 0 h 558"/>
                <a:gd name="T78" fmla="*/ 0 w 557"/>
                <a:gd name="T79" fmla="*/ 0 h 558"/>
                <a:gd name="T80" fmla="*/ 0 w 557"/>
                <a:gd name="T81" fmla="*/ 0 h 558"/>
                <a:gd name="T82" fmla="*/ 0 w 557"/>
                <a:gd name="T83" fmla="*/ 0 h 558"/>
                <a:gd name="T84" fmla="*/ 0 w 557"/>
                <a:gd name="T85" fmla="*/ 0 h 558"/>
                <a:gd name="T86" fmla="*/ 0 w 557"/>
                <a:gd name="T87" fmla="*/ 0 h 558"/>
                <a:gd name="T88" fmla="*/ 0 w 557"/>
                <a:gd name="T89" fmla="*/ 0 h 558"/>
                <a:gd name="T90" fmla="*/ 0 w 557"/>
                <a:gd name="T91" fmla="*/ 0 h 558"/>
                <a:gd name="T92" fmla="*/ 0 w 557"/>
                <a:gd name="T93" fmla="*/ 0 h 558"/>
                <a:gd name="T94" fmla="*/ 0 w 557"/>
                <a:gd name="T95" fmla="*/ 0 h 558"/>
                <a:gd name="T96" fmla="*/ 0 w 557"/>
                <a:gd name="T97" fmla="*/ 0 h 558"/>
                <a:gd name="T98" fmla="*/ 0 w 557"/>
                <a:gd name="T99" fmla="*/ 0 h 558"/>
                <a:gd name="T100" fmla="*/ 0 w 557"/>
                <a:gd name="T101" fmla="*/ 0 h 5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7"/>
                <a:gd name="T154" fmla="*/ 0 h 558"/>
                <a:gd name="T155" fmla="*/ 557 w 557"/>
                <a:gd name="T156" fmla="*/ 558 h 5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7" h="558">
                  <a:moveTo>
                    <a:pt x="557" y="279"/>
                  </a:moveTo>
                  <a:lnTo>
                    <a:pt x="557" y="265"/>
                  </a:lnTo>
                  <a:lnTo>
                    <a:pt x="556" y="250"/>
                  </a:lnTo>
                  <a:lnTo>
                    <a:pt x="554" y="237"/>
                  </a:lnTo>
                  <a:lnTo>
                    <a:pt x="551" y="223"/>
                  </a:lnTo>
                  <a:lnTo>
                    <a:pt x="548" y="210"/>
                  </a:lnTo>
                  <a:lnTo>
                    <a:pt x="545" y="197"/>
                  </a:lnTo>
                  <a:lnTo>
                    <a:pt x="540" y="184"/>
                  </a:lnTo>
                  <a:lnTo>
                    <a:pt x="535" y="171"/>
                  </a:lnTo>
                  <a:lnTo>
                    <a:pt x="530" y="158"/>
                  </a:lnTo>
                  <a:lnTo>
                    <a:pt x="524" y="146"/>
                  </a:lnTo>
                  <a:lnTo>
                    <a:pt x="517" y="135"/>
                  </a:lnTo>
                  <a:lnTo>
                    <a:pt x="510" y="124"/>
                  </a:lnTo>
                  <a:lnTo>
                    <a:pt x="502" y="113"/>
                  </a:lnTo>
                  <a:lnTo>
                    <a:pt x="494" y="102"/>
                  </a:lnTo>
                  <a:lnTo>
                    <a:pt x="485" y="92"/>
                  </a:lnTo>
                  <a:lnTo>
                    <a:pt x="475" y="82"/>
                  </a:lnTo>
                  <a:lnTo>
                    <a:pt x="466" y="73"/>
                  </a:lnTo>
                  <a:lnTo>
                    <a:pt x="456" y="64"/>
                  </a:lnTo>
                  <a:lnTo>
                    <a:pt x="445" y="56"/>
                  </a:lnTo>
                  <a:lnTo>
                    <a:pt x="435" y="48"/>
                  </a:lnTo>
                  <a:lnTo>
                    <a:pt x="423" y="41"/>
                  </a:lnTo>
                  <a:lnTo>
                    <a:pt x="412" y="34"/>
                  </a:lnTo>
                  <a:lnTo>
                    <a:pt x="400" y="28"/>
                  </a:lnTo>
                  <a:lnTo>
                    <a:pt x="387" y="23"/>
                  </a:lnTo>
                  <a:lnTo>
                    <a:pt x="374" y="18"/>
                  </a:lnTo>
                  <a:lnTo>
                    <a:pt x="362" y="14"/>
                  </a:lnTo>
                  <a:lnTo>
                    <a:pt x="348" y="10"/>
                  </a:lnTo>
                  <a:lnTo>
                    <a:pt x="335" y="7"/>
                  </a:lnTo>
                  <a:lnTo>
                    <a:pt x="322" y="4"/>
                  </a:lnTo>
                  <a:lnTo>
                    <a:pt x="307" y="3"/>
                  </a:lnTo>
                  <a:lnTo>
                    <a:pt x="293" y="1"/>
                  </a:lnTo>
                  <a:lnTo>
                    <a:pt x="279" y="0"/>
                  </a:lnTo>
                  <a:lnTo>
                    <a:pt x="265" y="1"/>
                  </a:lnTo>
                  <a:lnTo>
                    <a:pt x="251" y="3"/>
                  </a:lnTo>
                  <a:lnTo>
                    <a:pt x="237" y="4"/>
                  </a:lnTo>
                  <a:lnTo>
                    <a:pt x="222" y="7"/>
                  </a:lnTo>
                  <a:lnTo>
                    <a:pt x="209" y="10"/>
                  </a:lnTo>
                  <a:lnTo>
                    <a:pt x="196" y="14"/>
                  </a:lnTo>
                  <a:lnTo>
                    <a:pt x="183" y="18"/>
                  </a:lnTo>
                  <a:lnTo>
                    <a:pt x="171" y="23"/>
                  </a:lnTo>
                  <a:lnTo>
                    <a:pt x="158" y="28"/>
                  </a:lnTo>
                  <a:lnTo>
                    <a:pt x="145" y="34"/>
                  </a:lnTo>
                  <a:lnTo>
                    <a:pt x="134" y="41"/>
                  </a:lnTo>
                  <a:lnTo>
                    <a:pt x="123" y="48"/>
                  </a:lnTo>
                  <a:lnTo>
                    <a:pt x="112" y="56"/>
                  </a:lnTo>
                  <a:lnTo>
                    <a:pt x="102" y="64"/>
                  </a:lnTo>
                  <a:lnTo>
                    <a:pt x="92" y="73"/>
                  </a:lnTo>
                  <a:lnTo>
                    <a:pt x="82" y="82"/>
                  </a:lnTo>
                  <a:lnTo>
                    <a:pt x="73" y="92"/>
                  </a:lnTo>
                  <a:lnTo>
                    <a:pt x="63" y="102"/>
                  </a:lnTo>
                  <a:lnTo>
                    <a:pt x="55" y="113"/>
                  </a:lnTo>
                  <a:lnTo>
                    <a:pt x="47" y="124"/>
                  </a:lnTo>
                  <a:lnTo>
                    <a:pt x="40" y="135"/>
                  </a:lnTo>
                  <a:lnTo>
                    <a:pt x="34" y="146"/>
                  </a:lnTo>
                  <a:lnTo>
                    <a:pt x="28" y="158"/>
                  </a:lnTo>
                  <a:lnTo>
                    <a:pt x="22" y="171"/>
                  </a:lnTo>
                  <a:lnTo>
                    <a:pt x="17" y="184"/>
                  </a:lnTo>
                  <a:lnTo>
                    <a:pt x="13" y="197"/>
                  </a:lnTo>
                  <a:lnTo>
                    <a:pt x="9" y="210"/>
                  </a:lnTo>
                  <a:lnTo>
                    <a:pt x="6" y="223"/>
                  </a:lnTo>
                  <a:lnTo>
                    <a:pt x="4" y="237"/>
                  </a:lnTo>
                  <a:lnTo>
                    <a:pt x="2" y="250"/>
                  </a:lnTo>
                  <a:lnTo>
                    <a:pt x="1" y="265"/>
                  </a:lnTo>
                  <a:lnTo>
                    <a:pt x="0" y="279"/>
                  </a:lnTo>
                  <a:lnTo>
                    <a:pt x="1" y="294"/>
                  </a:lnTo>
                  <a:lnTo>
                    <a:pt x="2" y="308"/>
                  </a:lnTo>
                  <a:lnTo>
                    <a:pt x="4" y="321"/>
                  </a:lnTo>
                  <a:lnTo>
                    <a:pt x="6" y="336"/>
                  </a:lnTo>
                  <a:lnTo>
                    <a:pt x="9" y="349"/>
                  </a:lnTo>
                  <a:lnTo>
                    <a:pt x="13" y="362"/>
                  </a:lnTo>
                  <a:lnTo>
                    <a:pt x="17" y="375"/>
                  </a:lnTo>
                  <a:lnTo>
                    <a:pt x="22" y="388"/>
                  </a:lnTo>
                  <a:lnTo>
                    <a:pt x="28" y="400"/>
                  </a:lnTo>
                  <a:lnTo>
                    <a:pt x="34" y="412"/>
                  </a:lnTo>
                  <a:lnTo>
                    <a:pt x="40" y="424"/>
                  </a:lnTo>
                  <a:lnTo>
                    <a:pt x="47" y="435"/>
                  </a:lnTo>
                  <a:lnTo>
                    <a:pt x="55" y="446"/>
                  </a:lnTo>
                  <a:lnTo>
                    <a:pt x="63" y="457"/>
                  </a:lnTo>
                  <a:lnTo>
                    <a:pt x="73" y="467"/>
                  </a:lnTo>
                  <a:lnTo>
                    <a:pt x="82" y="476"/>
                  </a:lnTo>
                  <a:lnTo>
                    <a:pt x="92" y="485"/>
                  </a:lnTo>
                  <a:lnTo>
                    <a:pt x="102" y="494"/>
                  </a:lnTo>
                  <a:lnTo>
                    <a:pt x="112" y="503"/>
                  </a:lnTo>
                  <a:lnTo>
                    <a:pt x="123" y="511"/>
                  </a:lnTo>
                  <a:lnTo>
                    <a:pt x="134" y="518"/>
                  </a:lnTo>
                  <a:lnTo>
                    <a:pt x="145" y="525"/>
                  </a:lnTo>
                  <a:lnTo>
                    <a:pt x="158" y="531"/>
                  </a:lnTo>
                  <a:lnTo>
                    <a:pt x="171" y="536"/>
                  </a:lnTo>
                  <a:lnTo>
                    <a:pt x="183" y="541"/>
                  </a:lnTo>
                  <a:lnTo>
                    <a:pt x="196" y="545"/>
                  </a:lnTo>
                  <a:lnTo>
                    <a:pt x="209" y="549"/>
                  </a:lnTo>
                  <a:lnTo>
                    <a:pt x="222" y="552"/>
                  </a:lnTo>
                  <a:lnTo>
                    <a:pt x="237" y="555"/>
                  </a:lnTo>
                  <a:lnTo>
                    <a:pt x="251" y="556"/>
                  </a:lnTo>
                  <a:lnTo>
                    <a:pt x="265" y="557"/>
                  </a:lnTo>
                  <a:lnTo>
                    <a:pt x="279" y="558"/>
                  </a:lnTo>
                  <a:lnTo>
                    <a:pt x="293" y="557"/>
                  </a:lnTo>
                  <a:lnTo>
                    <a:pt x="307" y="556"/>
                  </a:lnTo>
                  <a:lnTo>
                    <a:pt x="322" y="555"/>
                  </a:lnTo>
                  <a:lnTo>
                    <a:pt x="335" y="552"/>
                  </a:lnTo>
                  <a:lnTo>
                    <a:pt x="348" y="549"/>
                  </a:lnTo>
                  <a:lnTo>
                    <a:pt x="362" y="545"/>
                  </a:lnTo>
                  <a:lnTo>
                    <a:pt x="374" y="541"/>
                  </a:lnTo>
                  <a:lnTo>
                    <a:pt x="387" y="536"/>
                  </a:lnTo>
                  <a:lnTo>
                    <a:pt x="400" y="531"/>
                  </a:lnTo>
                  <a:lnTo>
                    <a:pt x="412" y="525"/>
                  </a:lnTo>
                  <a:lnTo>
                    <a:pt x="423" y="518"/>
                  </a:lnTo>
                  <a:lnTo>
                    <a:pt x="435" y="511"/>
                  </a:lnTo>
                  <a:lnTo>
                    <a:pt x="445" y="503"/>
                  </a:lnTo>
                  <a:lnTo>
                    <a:pt x="456" y="494"/>
                  </a:lnTo>
                  <a:lnTo>
                    <a:pt x="466" y="485"/>
                  </a:lnTo>
                  <a:lnTo>
                    <a:pt x="475" y="476"/>
                  </a:lnTo>
                  <a:lnTo>
                    <a:pt x="485" y="467"/>
                  </a:lnTo>
                  <a:lnTo>
                    <a:pt x="494" y="457"/>
                  </a:lnTo>
                  <a:lnTo>
                    <a:pt x="502" y="446"/>
                  </a:lnTo>
                  <a:lnTo>
                    <a:pt x="510" y="435"/>
                  </a:lnTo>
                  <a:lnTo>
                    <a:pt x="517" y="424"/>
                  </a:lnTo>
                  <a:lnTo>
                    <a:pt x="524" y="412"/>
                  </a:lnTo>
                  <a:lnTo>
                    <a:pt x="530" y="400"/>
                  </a:lnTo>
                  <a:lnTo>
                    <a:pt x="535" y="388"/>
                  </a:lnTo>
                  <a:lnTo>
                    <a:pt x="540" y="375"/>
                  </a:lnTo>
                  <a:lnTo>
                    <a:pt x="545" y="362"/>
                  </a:lnTo>
                  <a:lnTo>
                    <a:pt x="548" y="349"/>
                  </a:lnTo>
                  <a:lnTo>
                    <a:pt x="551" y="336"/>
                  </a:lnTo>
                  <a:lnTo>
                    <a:pt x="554" y="321"/>
                  </a:lnTo>
                  <a:lnTo>
                    <a:pt x="556" y="308"/>
                  </a:lnTo>
                  <a:lnTo>
                    <a:pt x="557" y="294"/>
                  </a:lnTo>
                  <a:lnTo>
                    <a:pt x="557" y="279"/>
                  </a:lnTo>
                  <a:close/>
                  <a:moveTo>
                    <a:pt x="507" y="279"/>
                  </a:moveTo>
                  <a:lnTo>
                    <a:pt x="507" y="291"/>
                  </a:lnTo>
                  <a:lnTo>
                    <a:pt x="506" y="303"/>
                  </a:lnTo>
                  <a:lnTo>
                    <a:pt x="504" y="314"/>
                  </a:lnTo>
                  <a:lnTo>
                    <a:pt x="502" y="325"/>
                  </a:lnTo>
                  <a:lnTo>
                    <a:pt x="500" y="337"/>
                  </a:lnTo>
                  <a:lnTo>
                    <a:pt x="497" y="347"/>
                  </a:lnTo>
                  <a:lnTo>
                    <a:pt x="493" y="358"/>
                  </a:lnTo>
                  <a:lnTo>
                    <a:pt x="489" y="368"/>
                  </a:lnTo>
                  <a:lnTo>
                    <a:pt x="485" y="378"/>
                  </a:lnTo>
                  <a:lnTo>
                    <a:pt x="480" y="388"/>
                  </a:lnTo>
                  <a:lnTo>
                    <a:pt x="473" y="397"/>
                  </a:lnTo>
                  <a:lnTo>
                    <a:pt x="467" y="406"/>
                  </a:lnTo>
                  <a:lnTo>
                    <a:pt x="461" y="415"/>
                  </a:lnTo>
                  <a:lnTo>
                    <a:pt x="454" y="425"/>
                  </a:lnTo>
                  <a:lnTo>
                    <a:pt x="447" y="433"/>
                  </a:lnTo>
                  <a:lnTo>
                    <a:pt x="440" y="441"/>
                  </a:lnTo>
                  <a:lnTo>
                    <a:pt x="432" y="448"/>
                  </a:lnTo>
                  <a:lnTo>
                    <a:pt x="424" y="455"/>
                  </a:lnTo>
                  <a:lnTo>
                    <a:pt x="415" y="462"/>
                  </a:lnTo>
                  <a:lnTo>
                    <a:pt x="407" y="468"/>
                  </a:lnTo>
                  <a:lnTo>
                    <a:pt x="397" y="474"/>
                  </a:lnTo>
                  <a:lnTo>
                    <a:pt x="387" y="480"/>
                  </a:lnTo>
                  <a:lnTo>
                    <a:pt x="377" y="484"/>
                  </a:lnTo>
                  <a:lnTo>
                    <a:pt x="367" y="489"/>
                  </a:lnTo>
                  <a:lnTo>
                    <a:pt x="357" y="493"/>
                  </a:lnTo>
                  <a:lnTo>
                    <a:pt x="347" y="497"/>
                  </a:lnTo>
                  <a:lnTo>
                    <a:pt x="336" y="501"/>
                  </a:lnTo>
                  <a:lnTo>
                    <a:pt x="325" y="503"/>
                  </a:lnTo>
                  <a:lnTo>
                    <a:pt x="313" y="505"/>
                  </a:lnTo>
                  <a:lnTo>
                    <a:pt x="302" y="507"/>
                  </a:lnTo>
                  <a:lnTo>
                    <a:pt x="290" y="507"/>
                  </a:lnTo>
                  <a:lnTo>
                    <a:pt x="279" y="508"/>
                  </a:lnTo>
                  <a:lnTo>
                    <a:pt x="267" y="507"/>
                  </a:lnTo>
                  <a:lnTo>
                    <a:pt x="256" y="507"/>
                  </a:lnTo>
                  <a:lnTo>
                    <a:pt x="244" y="505"/>
                  </a:lnTo>
                  <a:lnTo>
                    <a:pt x="232" y="503"/>
                  </a:lnTo>
                  <a:lnTo>
                    <a:pt x="221" y="501"/>
                  </a:lnTo>
                  <a:lnTo>
                    <a:pt x="211" y="497"/>
                  </a:lnTo>
                  <a:lnTo>
                    <a:pt x="200" y="493"/>
                  </a:lnTo>
                  <a:lnTo>
                    <a:pt x="190" y="489"/>
                  </a:lnTo>
                  <a:lnTo>
                    <a:pt x="180" y="484"/>
                  </a:lnTo>
                  <a:lnTo>
                    <a:pt x="170" y="480"/>
                  </a:lnTo>
                  <a:lnTo>
                    <a:pt x="161" y="474"/>
                  </a:lnTo>
                  <a:lnTo>
                    <a:pt x="151" y="468"/>
                  </a:lnTo>
                  <a:lnTo>
                    <a:pt x="142" y="462"/>
                  </a:lnTo>
                  <a:lnTo>
                    <a:pt x="133" y="455"/>
                  </a:lnTo>
                  <a:lnTo>
                    <a:pt x="125" y="448"/>
                  </a:lnTo>
                  <a:lnTo>
                    <a:pt x="117" y="441"/>
                  </a:lnTo>
                  <a:lnTo>
                    <a:pt x="110" y="433"/>
                  </a:lnTo>
                  <a:lnTo>
                    <a:pt x="103" y="425"/>
                  </a:lnTo>
                  <a:lnTo>
                    <a:pt x="96" y="415"/>
                  </a:lnTo>
                  <a:lnTo>
                    <a:pt x="90" y="406"/>
                  </a:lnTo>
                  <a:lnTo>
                    <a:pt x="84" y="397"/>
                  </a:lnTo>
                  <a:lnTo>
                    <a:pt x="79" y="388"/>
                  </a:lnTo>
                  <a:lnTo>
                    <a:pt x="74" y="378"/>
                  </a:lnTo>
                  <a:lnTo>
                    <a:pt x="68" y="368"/>
                  </a:lnTo>
                  <a:lnTo>
                    <a:pt x="64" y="358"/>
                  </a:lnTo>
                  <a:lnTo>
                    <a:pt x="61" y="347"/>
                  </a:lnTo>
                  <a:lnTo>
                    <a:pt x="58" y="337"/>
                  </a:lnTo>
                  <a:lnTo>
                    <a:pt x="55" y="325"/>
                  </a:lnTo>
                  <a:lnTo>
                    <a:pt x="53" y="314"/>
                  </a:lnTo>
                  <a:lnTo>
                    <a:pt x="52" y="303"/>
                  </a:lnTo>
                  <a:lnTo>
                    <a:pt x="51" y="291"/>
                  </a:lnTo>
                  <a:lnTo>
                    <a:pt x="50" y="279"/>
                  </a:lnTo>
                  <a:lnTo>
                    <a:pt x="51" y="268"/>
                  </a:lnTo>
                  <a:lnTo>
                    <a:pt x="52" y="256"/>
                  </a:lnTo>
                  <a:lnTo>
                    <a:pt x="53" y="244"/>
                  </a:lnTo>
                  <a:lnTo>
                    <a:pt x="55" y="233"/>
                  </a:lnTo>
                  <a:lnTo>
                    <a:pt x="58" y="222"/>
                  </a:lnTo>
                  <a:lnTo>
                    <a:pt x="61" y="212"/>
                  </a:lnTo>
                  <a:lnTo>
                    <a:pt x="64" y="201"/>
                  </a:lnTo>
                  <a:lnTo>
                    <a:pt x="68" y="191"/>
                  </a:lnTo>
                  <a:lnTo>
                    <a:pt x="74" y="181"/>
                  </a:lnTo>
                  <a:lnTo>
                    <a:pt x="79" y="171"/>
                  </a:lnTo>
                  <a:lnTo>
                    <a:pt x="84" y="161"/>
                  </a:lnTo>
                  <a:lnTo>
                    <a:pt x="90" y="152"/>
                  </a:lnTo>
                  <a:lnTo>
                    <a:pt x="96" y="143"/>
                  </a:lnTo>
                  <a:lnTo>
                    <a:pt x="103" y="134"/>
                  </a:lnTo>
                  <a:lnTo>
                    <a:pt x="110" y="126"/>
                  </a:lnTo>
                  <a:lnTo>
                    <a:pt x="117" y="118"/>
                  </a:lnTo>
                  <a:lnTo>
                    <a:pt x="125" y="111"/>
                  </a:lnTo>
                  <a:lnTo>
                    <a:pt x="133" y="104"/>
                  </a:lnTo>
                  <a:lnTo>
                    <a:pt x="142" y="97"/>
                  </a:lnTo>
                  <a:lnTo>
                    <a:pt x="151" y="91"/>
                  </a:lnTo>
                  <a:lnTo>
                    <a:pt x="161" y="84"/>
                  </a:lnTo>
                  <a:lnTo>
                    <a:pt x="170" y="78"/>
                  </a:lnTo>
                  <a:lnTo>
                    <a:pt x="180" y="73"/>
                  </a:lnTo>
                  <a:lnTo>
                    <a:pt x="190" y="69"/>
                  </a:lnTo>
                  <a:lnTo>
                    <a:pt x="200" y="65"/>
                  </a:lnTo>
                  <a:lnTo>
                    <a:pt x="211" y="61"/>
                  </a:lnTo>
                  <a:lnTo>
                    <a:pt x="221" y="58"/>
                  </a:lnTo>
                  <a:lnTo>
                    <a:pt x="232" y="56"/>
                  </a:lnTo>
                  <a:lnTo>
                    <a:pt x="244" y="54"/>
                  </a:lnTo>
                  <a:lnTo>
                    <a:pt x="256" y="52"/>
                  </a:lnTo>
                  <a:lnTo>
                    <a:pt x="267" y="52"/>
                  </a:lnTo>
                  <a:lnTo>
                    <a:pt x="279" y="51"/>
                  </a:lnTo>
                  <a:lnTo>
                    <a:pt x="290" y="52"/>
                  </a:lnTo>
                  <a:lnTo>
                    <a:pt x="302" y="52"/>
                  </a:lnTo>
                  <a:lnTo>
                    <a:pt x="313" y="54"/>
                  </a:lnTo>
                  <a:lnTo>
                    <a:pt x="325" y="56"/>
                  </a:lnTo>
                  <a:lnTo>
                    <a:pt x="336" y="58"/>
                  </a:lnTo>
                  <a:lnTo>
                    <a:pt x="347" y="61"/>
                  </a:lnTo>
                  <a:lnTo>
                    <a:pt x="357" y="65"/>
                  </a:lnTo>
                  <a:lnTo>
                    <a:pt x="367" y="69"/>
                  </a:lnTo>
                  <a:lnTo>
                    <a:pt x="377" y="73"/>
                  </a:lnTo>
                  <a:lnTo>
                    <a:pt x="387" y="78"/>
                  </a:lnTo>
                  <a:lnTo>
                    <a:pt x="397" y="84"/>
                  </a:lnTo>
                  <a:lnTo>
                    <a:pt x="407" y="91"/>
                  </a:lnTo>
                  <a:lnTo>
                    <a:pt x="415" y="97"/>
                  </a:lnTo>
                  <a:lnTo>
                    <a:pt x="424" y="104"/>
                  </a:lnTo>
                  <a:lnTo>
                    <a:pt x="432" y="111"/>
                  </a:lnTo>
                  <a:lnTo>
                    <a:pt x="440" y="118"/>
                  </a:lnTo>
                  <a:lnTo>
                    <a:pt x="447" y="126"/>
                  </a:lnTo>
                  <a:lnTo>
                    <a:pt x="454" y="134"/>
                  </a:lnTo>
                  <a:lnTo>
                    <a:pt x="461" y="143"/>
                  </a:lnTo>
                  <a:lnTo>
                    <a:pt x="467" y="152"/>
                  </a:lnTo>
                  <a:lnTo>
                    <a:pt x="473" y="161"/>
                  </a:lnTo>
                  <a:lnTo>
                    <a:pt x="480" y="171"/>
                  </a:lnTo>
                  <a:lnTo>
                    <a:pt x="485" y="181"/>
                  </a:lnTo>
                  <a:lnTo>
                    <a:pt x="489" y="191"/>
                  </a:lnTo>
                  <a:lnTo>
                    <a:pt x="493" y="201"/>
                  </a:lnTo>
                  <a:lnTo>
                    <a:pt x="497" y="212"/>
                  </a:lnTo>
                  <a:lnTo>
                    <a:pt x="500" y="222"/>
                  </a:lnTo>
                  <a:lnTo>
                    <a:pt x="502" y="233"/>
                  </a:lnTo>
                  <a:lnTo>
                    <a:pt x="504" y="244"/>
                  </a:lnTo>
                  <a:lnTo>
                    <a:pt x="506" y="256"/>
                  </a:lnTo>
                  <a:lnTo>
                    <a:pt x="507" y="268"/>
                  </a:lnTo>
                  <a:lnTo>
                    <a:pt x="507" y="279"/>
                  </a:lnTo>
                  <a:close/>
                </a:path>
              </a:pathLst>
            </a:custGeom>
            <a:solidFill>
              <a:srgbClr val="C2377D"/>
            </a:solidFill>
            <a:ln w="9525">
              <a:noFill/>
              <a:round/>
              <a:headEnd/>
              <a:tailEnd/>
            </a:ln>
          </p:spPr>
          <p:txBody>
            <a:bodyPr anchor="ctr"/>
            <a:lstStyle/>
            <a:p>
              <a:pPr algn="ctr" eaLnBrk="1" hangingPunct="1"/>
              <a:endParaRPr lang="pt-BR" sz="1400" u="none">
                <a:solidFill>
                  <a:srgbClr val="000000"/>
                </a:solidFill>
              </a:endParaRPr>
            </a:p>
          </p:txBody>
        </p:sp>
        <p:sp>
          <p:nvSpPr>
            <p:cNvPr id="461858" name="Freeform 1345"/>
            <p:cNvSpPr>
              <a:spLocks noEditPoints="1"/>
            </p:cNvSpPr>
            <p:nvPr/>
          </p:nvSpPr>
          <p:spPr bwMode="auto">
            <a:xfrm>
              <a:off x="4498" y="3121"/>
              <a:ext cx="169" cy="169"/>
            </a:xfrm>
            <a:custGeom>
              <a:avLst/>
              <a:gdLst>
                <a:gd name="T0" fmla="*/ 0 w 507"/>
                <a:gd name="T1" fmla="*/ 0 h 507"/>
                <a:gd name="T2" fmla="*/ 0 w 507"/>
                <a:gd name="T3" fmla="*/ 0 h 507"/>
                <a:gd name="T4" fmla="*/ 0 w 507"/>
                <a:gd name="T5" fmla="*/ 0 h 507"/>
                <a:gd name="T6" fmla="*/ 0 w 507"/>
                <a:gd name="T7" fmla="*/ 0 h 507"/>
                <a:gd name="T8" fmla="*/ 0 w 507"/>
                <a:gd name="T9" fmla="*/ 0 h 507"/>
                <a:gd name="T10" fmla="*/ 0 w 507"/>
                <a:gd name="T11" fmla="*/ 0 h 507"/>
                <a:gd name="T12" fmla="*/ 0 w 507"/>
                <a:gd name="T13" fmla="*/ 0 h 507"/>
                <a:gd name="T14" fmla="*/ 0 w 507"/>
                <a:gd name="T15" fmla="*/ 0 h 507"/>
                <a:gd name="T16" fmla="*/ 0 w 507"/>
                <a:gd name="T17" fmla="*/ 0 h 507"/>
                <a:gd name="T18" fmla="*/ 0 w 507"/>
                <a:gd name="T19" fmla="*/ 0 h 507"/>
                <a:gd name="T20" fmla="*/ 0 w 507"/>
                <a:gd name="T21" fmla="*/ 0 h 507"/>
                <a:gd name="T22" fmla="*/ 0 w 507"/>
                <a:gd name="T23" fmla="*/ 0 h 507"/>
                <a:gd name="T24" fmla="*/ 0 w 507"/>
                <a:gd name="T25" fmla="*/ 0 h 507"/>
                <a:gd name="T26" fmla="*/ 0 w 507"/>
                <a:gd name="T27" fmla="*/ 0 h 507"/>
                <a:gd name="T28" fmla="*/ 0 w 507"/>
                <a:gd name="T29" fmla="*/ 0 h 507"/>
                <a:gd name="T30" fmla="*/ 0 w 507"/>
                <a:gd name="T31" fmla="*/ 0 h 507"/>
                <a:gd name="T32" fmla="*/ 0 w 507"/>
                <a:gd name="T33" fmla="*/ 0 h 507"/>
                <a:gd name="T34" fmla="*/ 0 w 507"/>
                <a:gd name="T35" fmla="*/ 0 h 507"/>
                <a:gd name="T36" fmla="*/ 0 w 507"/>
                <a:gd name="T37" fmla="*/ 0 h 507"/>
                <a:gd name="T38" fmla="*/ 0 w 507"/>
                <a:gd name="T39" fmla="*/ 0 h 507"/>
                <a:gd name="T40" fmla="*/ 0 w 507"/>
                <a:gd name="T41" fmla="*/ 0 h 507"/>
                <a:gd name="T42" fmla="*/ 0 w 507"/>
                <a:gd name="T43" fmla="*/ 0 h 507"/>
                <a:gd name="T44" fmla="*/ 0 w 507"/>
                <a:gd name="T45" fmla="*/ 0 h 507"/>
                <a:gd name="T46" fmla="*/ 0 w 507"/>
                <a:gd name="T47" fmla="*/ 0 h 507"/>
                <a:gd name="T48" fmla="*/ 0 w 507"/>
                <a:gd name="T49" fmla="*/ 0 h 507"/>
                <a:gd name="T50" fmla="*/ 0 w 507"/>
                <a:gd name="T51" fmla="*/ 0 h 507"/>
                <a:gd name="T52" fmla="*/ 0 w 507"/>
                <a:gd name="T53" fmla="*/ 0 h 507"/>
                <a:gd name="T54" fmla="*/ 0 w 507"/>
                <a:gd name="T55" fmla="*/ 0 h 507"/>
                <a:gd name="T56" fmla="*/ 0 w 507"/>
                <a:gd name="T57" fmla="*/ 0 h 507"/>
                <a:gd name="T58" fmla="*/ 0 w 507"/>
                <a:gd name="T59" fmla="*/ 0 h 507"/>
                <a:gd name="T60" fmla="*/ 0 w 507"/>
                <a:gd name="T61" fmla="*/ 0 h 507"/>
                <a:gd name="T62" fmla="*/ 0 w 507"/>
                <a:gd name="T63" fmla="*/ 0 h 507"/>
                <a:gd name="T64" fmla="*/ 0 w 507"/>
                <a:gd name="T65" fmla="*/ 0 h 507"/>
                <a:gd name="T66" fmla="*/ 0 w 507"/>
                <a:gd name="T67" fmla="*/ 0 h 507"/>
                <a:gd name="T68" fmla="*/ 0 w 507"/>
                <a:gd name="T69" fmla="*/ 0 h 507"/>
                <a:gd name="T70" fmla="*/ 0 w 507"/>
                <a:gd name="T71" fmla="*/ 0 h 507"/>
                <a:gd name="T72" fmla="*/ 0 w 507"/>
                <a:gd name="T73" fmla="*/ 0 h 507"/>
                <a:gd name="T74" fmla="*/ 0 w 507"/>
                <a:gd name="T75" fmla="*/ 0 h 507"/>
                <a:gd name="T76" fmla="*/ 0 w 507"/>
                <a:gd name="T77" fmla="*/ 0 h 507"/>
                <a:gd name="T78" fmla="*/ 0 w 507"/>
                <a:gd name="T79" fmla="*/ 0 h 507"/>
                <a:gd name="T80" fmla="*/ 0 w 507"/>
                <a:gd name="T81" fmla="*/ 0 h 507"/>
                <a:gd name="T82" fmla="*/ 0 w 507"/>
                <a:gd name="T83" fmla="*/ 0 h 507"/>
                <a:gd name="T84" fmla="*/ 0 w 507"/>
                <a:gd name="T85" fmla="*/ 0 h 507"/>
                <a:gd name="T86" fmla="*/ 0 w 507"/>
                <a:gd name="T87" fmla="*/ 0 h 507"/>
                <a:gd name="T88" fmla="*/ 0 w 507"/>
                <a:gd name="T89" fmla="*/ 0 h 507"/>
                <a:gd name="T90" fmla="*/ 0 w 507"/>
                <a:gd name="T91" fmla="*/ 0 h 507"/>
                <a:gd name="T92" fmla="*/ 0 w 507"/>
                <a:gd name="T93" fmla="*/ 0 h 507"/>
                <a:gd name="T94" fmla="*/ 0 w 507"/>
                <a:gd name="T95" fmla="*/ 0 h 507"/>
                <a:gd name="T96" fmla="*/ 0 w 507"/>
                <a:gd name="T97" fmla="*/ 0 h 507"/>
                <a:gd name="T98" fmla="*/ 0 w 507"/>
                <a:gd name="T99" fmla="*/ 0 h 507"/>
                <a:gd name="T100" fmla="*/ 0 w 507"/>
                <a:gd name="T101" fmla="*/ 0 h 507"/>
                <a:gd name="T102" fmla="*/ 0 w 507"/>
                <a:gd name="T103" fmla="*/ 0 h 5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7"/>
                <a:gd name="T157" fmla="*/ 0 h 507"/>
                <a:gd name="T158" fmla="*/ 507 w 507"/>
                <a:gd name="T159" fmla="*/ 507 h 5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7" h="507">
                  <a:moveTo>
                    <a:pt x="507" y="253"/>
                  </a:moveTo>
                  <a:lnTo>
                    <a:pt x="507" y="241"/>
                  </a:lnTo>
                  <a:lnTo>
                    <a:pt x="506" y="228"/>
                  </a:lnTo>
                  <a:lnTo>
                    <a:pt x="504" y="214"/>
                  </a:lnTo>
                  <a:lnTo>
                    <a:pt x="502" y="202"/>
                  </a:lnTo>
                  <a:lnTo>
                    <a:pt x="499" y="190"/>
                  </a:lnTo>
                  <a:lnTo>
                    <a:pt x="496" y="178"/>
                  </a:lnTo>
                  <a:lnTo>
                    <a:pt x="492" y="166"/>
                  </a:lnTo>
                  <a:lnTo>
                    <a:pt x="487" y="155"/>
                  </a:lnTo>
                  <a:lnTo>
                    <a:pt x="482" y="144"/>
                  </a:lnTo>
                  <a:lnTo>
                    <a:pt x="477" y="132"/>
                  </a:lnTo>
                  <a:lnTo>
                    <a:pt x="471" y="122"/>
                  </a:lnTo>
                  <a:lnTo>
                    <a:pt x="464" y="112"/>
                  </a:lnTo>
                  <a:lnTo>
                    <a:pt x="457" y="102"/>
                  </a:lnTo>
                  <a:lnTo>
                    <a:pt x="449" y="92"/>
                  </a:lnTo>
                  <a:lnTo>
                    <a:pt x="441" y="83"/>
                  </a:lnTo>
                  <a:lnTo>
                    <a:pt x="433" y="75"/>
                  </a:lnTo>
                  <a:lnTo>
                    <a:pt x="424" y="66"/>
                  </a:lnTo>
                  <a:lnTo>
                    <a:pt x="415" y="57"/>
                  </a:lnTo>
                  <a:lnTo>
                    <a:pt x="405" y="50"/>
                  </a:lnTo>
                  <a:lnTo>
                    <a:pt x="396" y="43"/>
                  </a:lnTo>
                  <a:lnTo>
                    <a:pt x="385" y="36"/>
                  </a:lnTo>
                  <a:lnTo>
                    <a:pt x="375" y="30"/>
                  </a:lnTo>
                  <a:lnTo>
                    <a:pt x="363" y="25"/>
                  </a:lnTo>
                  <a:lnTo>
                    <a:pt x="352" y="20"/>
                  </a:lnTo>
                  <a:lnTo>
                    <a:pt x="341" y="15"/>
                  </a:lnTo>
                  <a:lnTo>
                    <a:pt x="329" y="12"/>
                  </a:lnTo>
                  <a:lnTo>
                    <a:pt x="317" y="8"/>
                  </a:lnTo>
                  <a:lnTo>
                    <a:pt x="305" y="5"/>
                  </a:lnTo>
                  <a:lnTo>
                    <a:pt x="293" y="3"/>
                  </a:lnTo>
                  <a:lnTo>
                    <a:pt x="279" y="2"/>
                  </a:lnTo>
                  <a:lnTo>
                    <a:pt x="267" y="1"/>
                  </a:lnTo>
                  <a:lnTo>
                    <a:pt x="254" y="0"/>
                  </a:lnTo>
                  <a:lnTo>
                    <a:pt x="241" y="1"/>
                  </a:lnTo>
                  <a:lnTo>
                    <a:pt x="228" y="2"/>
                  </a:lnTo>
                  <a:lnTo>
                    <a:pt x="216" y="3"/>
                  </a:lnTo>
                  <a:lnTo>
                    <a:pt x="202" y="5"/>
                  </a:lnTo>
                  <a:lnTo>
                    <a:pt x="190" y="8"/>
                  </a:lnTo>
                  <a:lnTo>
                    <a:pt x="178" y="12"/>
                  </a:lnTo>
                  <a:lnTo>
                    <a:pt x="167" y="15"/>
                  </a:lnTo>
                  <a:lnTo>
                    <a:pt x="155" y="20"/>
                  </a:lnTo>
                  <a:lnTo>
                    <a:pt x="144" y="25"/>
                  </a:lnTo>
                  <a:lnTo>
                    <a:pt x="133" y="30"/>
                  </a:lnTo>
                  <a:lnTo>
                    <a:pt x="122" y="36"/>
                  </a:lnTo>
                  <a:lnTo>
                    <a:pt x="112" y="43"/>
                  </a:lnTo>
                  <a:lnTo>
                    <a:pt x="102" y="50"/>
                  </a:lnTo>
                  <a:lnTo>
                    <a:pt x="93" y="57"/>
                  </a:lnTo>
                  <a:lnTo>
                    <a:pt x="83" y="66"/>
                  </a:lnTo>
                  <a:lnTo>
                    <a:pt x="75" y="75"/>
                  </a:lnTo>
                  <a:lnTo>
                    <a:pt x="66" y="83"/>
                  </a:lnTo>
                  <a:lnTo>
                    <a:pt x="59" y="92"/>
                  </a:lnTo>
                  <a:lnTo>
                    <a:pt x="51" y="102"/>
                  </a:lnTo>
                  <a:lnTo>
                    <a:pt x="43" y="112"/>
                  </a:lnTo>
                  <a:lnTo>
                    <a:pt x="37" y="122"/>
                  </a:lnTo>
                  <a:lnTo>
                    <a:pt x="31" y="132"/>
                  </a:lnTo>
                  <a:lnTo>
                    <a:pt x="25" y="144"/>
                  </a:lnTo>
                  <a:lnTo>
                    <a:pt x="20" y="155"/>
                  </a:lnTo>
                  <a:lnTo>
                    <a:pt x="16" y="166"/>
                  </a:lnTo>
                  <a:lnTo>
                    <a:pt x="12" y="178"/>
                  </a:lnTo>
                  <a:lnTo>
                    <a:pt x="8" y="190"/>
                  </a:lnTo>
                  <a:lnTo>
                    <a:pt x="6" y="202"/>
                  </a:lnTo>
                  <a:lnTo>
                    <a:pt x="3" y="214"/>
                  </a:lnTo>
                  <a:lnTo>
                    <a:pt x="2" y="228"/>
                  </a:lnTo>
                  <a:lnTo>
                    <a:pt x="1" y="241"/>
                  </a:lnTo>
                  <a:lnTo>
                    <a:pt x="0" y="253"/>
                  </a:lnTo>
                  <a:lnTo>
                    <a:pt x="1" y="266"/>
                  </a:lnTo>
                  <a:lnTo>
                    <a:pt x="2" y="279"/>
                  </a:lnTo>
                  <a:lnTo>
                    <a:pt x="3" y="292"/>
                  </a:lnTo>
                  <a:lnTo>
                    <a:pt x="6" y="304"/>
                  </a:lnTo>
                  <a:lnTo>
                    <a:pt x="8" y="317"/>
                  </a:lnTo>
                  <a:lnTo>
                    <a:pt x="12" y="329"/>
                  </a:lnTo>
                  <a:lnTo>
                    <a:pt x="16" y="341"/>
                  </a:lnTo>
                  <a:lnTo>
                    <a:pt x="20" y="352"/>
                  </a:lnTo>
                  <a:lnTo>
                    <a:pt x="25" y="363"/>
                  </a:lnTo>
                  <a:lnTo>
                    <a:pt x="31" y="374"/>
                  </a:lnTo>
                  <a:lnTo>
                    <a:pt x="37" y="384"/>
                  </a:lnTo>
                  <a:lnTo>
                    <a:pt x="43" y="395"/>
                  </a:lnTo>
                  <a:lnTo>
                    <a:pt x="51" y="405"/>
                  </a:lnTo>
                  <a:lnTo>
                    <a:pt x="59" y="415"/>
                  </a:lnTo>
                  <a:lnTo>
                    <a:pt x="66" y="424"/>
                  </a:lnTo>
                  <a:lnTo>
                    <a:pt x="75" y="432"/>
                  </a:lnTo>
                  <a:lnTo>
                    <a:pt x="83" y="441"/>
                  </a:lnTo>
                  <a:lnTo>
                    <a:pt x="93" y="449"/>
                  </a:lnTo>
                  <a:lnTo>
                    <a:pt x="102" y="456"/>
                  </a:lnTo>
                  <a:lnTo>
                    <a:pt x="112" y="463"/>
                  </a:lnTo>
                  <a:lnTo>
                    <a:pt x="122" y="470"/>
                  </a:lnTo>
                  <a:lnTo>
                    <a:pt x="133" y="477"/>
                  </a:lnTo>
                  <a:lnTo>
                    <a:pt x="144" y="482"/>
                  </a:lnTo>
                  <a:lnTo>
                    <a:pt x="155" y="487"/>
                  </a:lnTo>
                  <a:lnTo>
                    <a:pt x="167" y="492"/>
                  </a:lnTo>
                  <a:lnTo>
                    <a:pt x="178" y="495"/>
                  </a:lnTo>
                  <a:lnTo>
                    <a:pt x="190" y="499"/>
                  </a:lnTo>
                  <a:lnTo>
                    <a:pt x="202" y="502"/>
                  </a:lnTo>
                  <a:lnTo>
                    <a:pt x="216" y="504"/>
                  </a:lnTo>
                  <a:lnTo>
                    <a:pt x="228" y="505"/>
                  </a:lnTo>
                  <a:lnTo>
                    <a:pt x="241" y="506"/>
                  </a:lnTo>
                  <a:lnTo>
                    <a:pt x="254" y="507"/>
                  </a:lnTo>
                  <a:lnTo>
                    <a:pt x="267" y="506"/>
                  </a:lnTo>
                  <a:lnTo>
                    <a:pt x="279" y="505"/>
                  </a:lnTo>
                  <a:lnTo>
                    <a:pt x="293" y="504"/>
                  </a:lnTo>
                  <a:lnTo>
                    <a:pt x="305" y="502"/>
                  </a:lnTo>
                  <a:lnTo>
                    <a:pt x="317" y="499"/>
                  </a:lnTo>
                  <a:lnTo>
                    <a:pt x="329" y="495"/>
                  </a:lnTo>
                  <a:lnTo>
                    <a:pt x="341" y="492"/>
                  </a:lnTo>
                  <a:lnTo>
                    <a:pt x="352" y="487"/>
                  </a:lnTo>
                  <a:lnTo>
                    <a:pt x="363" y="482"/>
                  </a:lnTo>
                  <a:lnTo>
                    <a:pt x="375" y="477"/>
                  </a:lnTo>
                  <a:lnTo>
                    <a:pt x="385" y="470"/>
                  </a:lnTo>
                  <a:lnTo>
                    <a:pt x="396" y="463"/>
                  </a:lnTo>
                  <a:lnTo>
                    <a:pt x="405" y="456"/>
                  </a:lnTo>
                  <a:lnTo>
                    <a:pt x="415" y="449"/>
                  </a:lnTo>
                  <a:lnTo>
                    <a:pt x="424" y="441"/>
                  </a:lnTo>
                  <a:lnTo>
                    <a:pt x="433" y="432"/>
                  </a:lnTo>
                  <a:lnTo>
                    <a:pt x="441" y="424"/>
                  </a:lnTo>
                  <a:lnTo>
                    <a:pt x="449" y="415"/>
                  </a:lnTo>
                  <a:lnTo>
                    <a:pt x="457" y="405"/>
                  </a:lnTo>
                  <a:lnTo>
                    <a:pt x="464" y="395"/>
                  </a:lnTo>
                  <a:lnTo>
                    <a:pt x="471" y="384"/>
                  </a:lnTo>
                  <a:lnTo>
                    <a:pt x="477" y="374"/>
                  </a:lnTo>
                  <a:lnTo>
                    <a:pt x="482" y="363"/>
                  </a:lnTo>
                  <a:lnTo>
                    <a:pt x="487" y="352"/>
                  </a:lnTo>
                  <a:lnTo>
                    <a:pt x="492" y="341"/>
                  </a:lnTo>
                  <a:lnTo>
                    <a:pt x="496" y="329"/>
                  </a:lnTo>
                  <a:lnTo>
                    <a:pt x="499" y="317"/>
                  </a:lnTo>
                  <a:lnTo>
                    <a:pt x="502" y="304"/>
                  </a:lnTo>
                  <a:lnTo>
                    <a:pt x="504" y="292"/>
                  </a:lnTo>
                  <a:lnTo>
                    <a:pt x="506" y="279"/>
                  </a:lnTo>
                  <a:lnTo>
                    <a:pt x="507" y="266"/>
                  </a:lnTo>
                  <a:lnTo>
                    <a:pt x="507" y="253"/>
                  </a:lnTo>
                  <a:close/>
                  <a:moveTo>
                    <a:pt x="457" y="253"/>
                  </a:moveTo>
                  <a:lnTo>
                    <a:pt x="457" y="264"/>
                  </a:lnTo>
                  <a:lnTo>
                    <a:pt x="456" y="274"/>
                  </a:lnTo>
                  <a:lnTo>
                    <a:pt x="455" y="284"/>
                  </a:lnTo>
                  <a:lnTo>
                    <a:pt x="453" y="294"/>
                  </a:lnTo>
                  <a:lnTo>
                    <a:pt x="447" y="314"/>
                  </a:lnTo>
                  <a:lnTo>
                    <a:pt x="440" y="332"/>
                  </a:lnTo>
                  <a:lnTo>
                    <a:pt x="432" y="350"/>
                  </a:lnTo>
                  <a:lnTo>
                    <a:pt x="422" y="366"/>
                  </a:lnTo>
                  <a:lnTo>
                    <a:pt x="410" y="382"/>
                  </a:lnTo>
                  <a:lnTo>
                    <a:pt x="397" y="397"/>
                  </a:lnTo>
                  <a:lnTo>
                    <a:pt x="383" y="410"/>
                  </a:lnTo>
                  <a:lnTo>
                    <a:pt x="367" y="421"/>
                  </a:lnTo>
                  <a:lnTo>
                    <a:pt x="350" y="432"/>
                  </a:lnTo>
                  <a:lnTo>
                    <a:pt x="333" y="440"/>
                  </a:lnTo>
                  <a:lnTo>
                    <a:pt x="314" y="447"/>
                  </a:lnTo>
                  <a:lnTo>
                    <a:pt x="295" y="452"/>
                  </a:lnTo>
                  <a:lnTo>
                    <a:pt x="284" y="453"/>
                  </a:lnTo>
                  <a:lnTo>
                    <a:pt x="274" y="455"/>
                  </a:lnTo>
                  <a:lnTo>
                    <a:pt x="264" y="455"/>
                  </a:lnTo>
                  <a:lnTo>
                    <a:pt x="254" y="456"/>
                  </a:lnTo>
                  <a:lnTo>
                    <a:pt x="243" y="455"/>
                  </a:lnTo>
                  <a:lnTo>
                    <a:pt x="233" y="455"/>
                  </a:lnTo>
                  <a:lnTo>
                    <a:pt x="223" y="453"/>
                  </a:lnTo>
                  <a:lnTo>
                    <a:pt x="213" y="452"/>
                  </a:lnTo>
                  <a:lnTo>
                    <a:pt x="193" y="447"/>
                  </a:lnTo>
                  <a:lnTo>
                    <a:pt x="175" y="440"/>
                  </a:lnTo>
                  <a:lnTo>
                    <a:pt x="157" y="432"/>
                  </a:lnTo>
                  <a:lnTo>
                    <a:pt x="141" y="421"/>
                  </a:lnTo>
                  <a:lnTo>
                    <a:pt x="124" y="410"/>
                  </a:lnTo>
                  <a:lnTo>
                    <a:pt x="110" y="397"/>
                  </a:lnTo>
                  <a:lnTo>
                    <a:pt x="97" y="382"/>
                  </a:lnTo>
                  <a:lnTo>
                    <a:pt x="86" y="366"/>
                  </a:lnTo>
                  <a:lnTo>
                    <a:pt x="76" y="350"/>
                  </a:lnTo>
                  <a:lnTo>
                    <a:pt x="67" y="332"/>
                  </a:lnTo>
                  <a:lnTo>
                    <a:pt x="61" y="314"/>
                  </a:lnTo>
                  <a:lnTo>
                    <a:pt x="56" y="294"/>
                  </a:lnTo>
                  <a:lnTo>
                    <a:pt x="54" y="284"/>
                  </a:lnTo>
                  <a:lnTo>
                    <a:pt x="53" y="274"/>
                  </a:lnTo>
                  <a:lnTo>
                    <a:pt x="52" y="264"/>
                  </a:lnTo>
                  <a:lnTo>
                    <a:pt x="52" y="253"/>
                  </a:lnTo>
                  <a:lnTo>
                    <a:pt x="52" y="243"/>
                  </a:lnTo>
                  <a:lnTo>
                    <a:pt x="53" y="233"/>
                  </a:lnTo>
                  <a:lnTo>
                    <a:pt x="54" y="222"/>
                  </a:lnTo>
                  <a:lnTo>
                    <a:pt x="56" y="212"/>
                  </a:lnTo>
                  <a:lnTo>
                    <a:pt x="61" y="193"/>
                  </a:lnTo>
                  <a:lnTo>
                    <a:pt x="67" y="175"/>
                  </a:lnTo>
                  <a:lnTo>
                    <a:pt x="76" y="157"/>
                  </a:lnTo>
                  <a:lnTo>
                    <a:pt x="86" y="140"/>
                  </a:lnTo>
                  <a:lnTo>
                    <a:pt x="97" y="124"/>
                  </a:lnTo>
                  <a:lnTo>
                    <a:pt x="110" y="110"/>
                  </a:lnTo>
                  <a:lnTo>
                    <a:pt x="124" y="97"/>
                  </a:lnTo>
                  <a:lnTo>
                    <a:pt x="141" y="85"/>
                  </a:lnTo>
                  <a:lnTo>
                    <a:pt x="157" y="75"/>
                  </a:lnTo>
                  <a:lnTo>
                    <a:pt x="175" y="67"/>
                  </a:lnTo>
                  <a:lnTo>
                    <a:pt x="193" y="60"/>
                  </a:lnTo>
                  <a:lnTo>
                    <a:pt x="213" y="54"/>
                  </a:lnTo>
                  <a:lnTo>
                    <a:pt x="223" y="53"/>
                  </a:lnTo>
                  <a:lnTo>
                    <a:pt x="233" y="51"/>
                  </a:lnTo>
                  <a:lnTo>
                    <a:pt x="243" y="51"/>
                  </a:lnTo>
                  <a:lnTo>
                    <a:pt x="254" y="50"/>
                  </a:lnTo>
                  <a:lnTo>
                    <a:pt x="264" y="51"/>
                  </a:lnTo>
                  <a:lnTo>
                    <a:pt x="274" y="51"/>
                  </a:lnTo>
                  <a:lnTo>
                    <a:pt x="284" y="53"/>
                  </a:lnTo>
                  <a:lnTo>
                    <a:pt x="295" y="54"/>
                  </a:lnTo>
                  <a:lnTo>
                    <a:pt x="314" y="60"/>
                  </a:lnTo>
                  <a:lnTo>
                    <a:pt x="333" y="67"/>
                  </a:lnTo>
                  <a:lnTo>
                    <a:pt x="350" y="75"/>
                  </a:lnTo>
                  <a:lnTo>
                    <a:pt x="367" y="85"/>
                  </a:lnTo>
                  <a:lnTo>
                    <a:pt x="383" y="97"/>
                  </a:lnTo>
                  <a:lnTo>
                    <a:pt x="397" y="110"/>
                  </a:lnTo>
                  <a:lnTo>
                    <a:pt x="410" y="124"/>
                  </a:lnTo>
                  <a:lnTo>
                    <a:pt x="422" y="140"/>
                  </a:lnTo>
                  <a:lnTo>
                    <a:pt x="432" y="157"/>
                  </a:lnTo>
                  <a:lnTo>
                    <a:pt x="440" y="175"/>
                  </a:lnTo>
                  <a:lnTo>
                    <a:pt x="447" y="193"/>
                  </a:lnTo>
                  <a:lnTo>
                    <a:pt x="453" y="212"/>
                  </a:lnTo>
                  <a:lnTo>
                    <a:pt x="455" y="222"/>
                  </a:lnTo>
                  <a:lnTo>
                    <a:pt x="456" y="233"/>
                  </a:lnTo>
                  <a:lnTo>
                    <a:pt x="457" y="243"/>
                  </a:lnTo>
                  <a:lnTo>
                    <a:pt x="457" y="253"/>
                  </a:lnTo>
                  <a:close/>
                </a:path>
              </a:pathLst>
            </a:custGeom>
            <a:solidFill>
              <a:srgbClr val="C6367D"/>
            </a:solidFill>
            <a:ln w="9525">
              <a:noFill/>
              <a:round/>
              <a:headEnd/>
              <a:tailEnd/>
            </a:ln>
          </p:spPr>
          <p:txBody>
            <a:bodyPr anchor="ctr"/>
            <a:lstStyle/>
            <a:p>
              <a:pPr algn="ctr" eaLnBrk="1" hangingPunct="1"/>
              <a:endParaRPr lang="pt-BR" sz="1400" u="none">
                <a:solidFill>
                  <a:srgbClr val="000000"/>
                </a:solidFill>
              </a:endParaRPr>
            </a:p>
          </p:txBody>
        </p:sp>
        <p:sp>
          <p:nvSpPr>
            <p:cNvPr id="461859" name="Freeform 1346"/>
            <p:cNvSpPr>
              <a:spLocks noEditPoints="1"/>
            </p:cNvSpPr>
            <p:nvPr/>
          </p:nvSpPr>
          <p:spPr bwMode="auto">
            <a:xfrm>
              <a:off x="4506" y="3129"/>
              <a:ext cx="152" cy="153"/>
            </a:xfrm>
            <a:custGeom>
              <a:avLst/>
              <a:gdLst>
                <a:gd name="T0" fmla="*/ 0 w 457"/>
                <a:gd name="T1" fmla="*/ 0 h 457"/>
                <a:gd name="T2" fmla="*/ 0 w 457"/>
                <a:gd name="T3" fmla="*/ 0 h 457"/>
                <a:gd name="T4" fmla="*/ 0 w 457"/>
                <a:gd name="T5" fmla="*/ 0 h 457"/>
                <a:gd name="T6" fmla="*/ 0 w 457"/>
                <a:gd name="T7" fmla="*/ 0 h 457"/>
                <a:gd name="T8" fmla="*/ 0 w 457"/>
                <a:gd name="T9" fmla="*/ 0 h 457"/>
                <a:gd name="T10" fmla="*/ 0 w 457"/>
                <a:gd name="T11" fmla="*/ 0 h 457"/>
                <a:gd name="T12" fmla="*/ 0 w 457"/>
                <a:gd name="T13" fmla="*/ 0 h 457"/>
                <a:gd name="T14" fmla="*/ 0 w 457"/>
                <a:gd name="T15" fmla="*/ 0 h 457"/>
                <a:gd name="T16" fmla="*/ 0 w 457"/>
                <a:gd name="T17" fmla="*/ 0 h 457"/>
                <a:gd name="T18" fmla="*/ 0 w 457"/>
                <a:gd name="T19" fmla="*/ 0 h 457"/>
                <a:gd name="T20" fmla="*/ 0 w 457"/>
                <a:gd name="T21" fmla="*/ 0 h 457"/>
                <a:gd name="T22" fmla="*/ 0 w 457"/>
                <a:gd name="T23" fmla="*/ 0 h 457"/>
                <a:gd name="T24" fmla="*/ 0 w 457"/>
                <a:gd name="T25" fmla="*/ 0 h 457"/>
                <a:gd name="T26" fmla="*/ 0 w 457"/>
                <a:gd name="T27" fmla="*/ 0 h 457"/>
                <a:gd name="T28" fmla="*/ 0 w 457"/>
                <a:gd name="T29" fmla="*/ 0 h 457"/>
                <a:gd name="T30" fmla="*/ 0 w 457"/>
                <a:gd name="T31" fmla="*/ 0 h 457"/>
                <a:gd name="T32" fmla="*/ 0 w 457"/>
                <a:gd name="T33" fmla="*/ 0 h 457"/>
                <a:gd name="T34" fmla="*/ 0 w 457"/>
                <a:gd name="T35" fmla="*/ 0 h 457"/>
                <a:gd name="T36" fmla="*/ 0 w 457"/>
                <a:gd name="T37" fmla="*/ 0 h 457"/>
                <a:gd name="T38" fmla="*/ 0 w 457"/>
                <a:gd name="T39" fmla="*/ 0 h 457"/>
                <a:gd name="T40" fmla="*/ 0 w 457"/>
                <a:gd name="T41" fmla="*/ 0 h 457"/>
                <a:gd name="T42" fmla="*/ 0 w 457"/>
                <a:gd name="T43" fmla="*/ 0 h 457"/>
                <a:gd name="T44" fmla="*/ 0 w 457"/>
                <a:gd name="T45" fmla="*/ 0 h 457"/>
                <a:gd name="T46" fmla="*/ 0 w 457"/>
                <a:gd name="T47" fmla="*/ 0 h 457"/>
                <a:gd name="T48" fmla="*/ 0 w 457"/>
                <a:gd name="T49" fmla="*/ 0 h 457"/>
                <a:gd name="T50" fmla="*/ 0 w 457"/>
                <a:gd name="T51" fmla="*/ 0 h 457"/>
                <a:gd name="T52" fmla="*/ 0 w 457"/>
                <a:gd name="T53" fmla="*/ 0 h 457"/>
                <a:gd name="T54" fmla="*/ 0 w 457"/>
                <a:gd name="T55" fmla="*/ 0 h 457"/>
                <a:gd name="T56" fmla="*/ 0 w 457"/>
                <a:gd name="T57" fmla="*/ 0 h 457"/>
                <a:gd name="T58" fmla="*/ 0 w 457"/>
                <a:gd name="T59" fmla="*/ 0 h 457"/>
                <a:gd name="T60" fmla="*/ 0 w 457"/>
                <a:gd name="T61" fmla="*/ 0 h 457"/>
                <a:gd name="T62" fmla="*/ 0 w 457"/>
                <a:gd name="T63" fmla="*/ 0 h 457"/>
                <a:gd name="T64" fmla="*/ 0 w 457"/>
                <a:gd name="T65" fmla="*/ 0 h 457"/>
                <a:gd name="T66" fmla="*/ 0 w 457"/>
                <a:gd name="T67" fmla="*/ 0 h 457"/>
                <a:gd name="T68" fmla="*/ 0 w 457"/>
                <a:gd name="T69" fmla="*/ 0 h 457"/>
                <a:gd name="T70" fmla="*/ 0 w 457"/>
                <a:gd name="T71" fmla="*/ 0 h 457"/>
                <a:gd name="T72" fmla="*/ 0 w 457"/>
                <a:gd name="T73" fmla="*/ 0 h 457"/>
                <a:gd name="T74" fmla="*/ 0 w 457"/>
                <a:gd name="T75" fmla="*/ 0 h 457"/>
                <a:gd name="T76" fmla="*/ 0 w 457"/>
                <a:gd name="T77" fmla="*/ 0 h 457"/>
                <a:gd name="T78" fmla="*/ 0 w 457"/>
                <a:gd name="T79" fmla="*/ 0 h 457"/>
                <a:gd name="T80" fmla="*/ 0 w 457"/>
                <a:gd name="T81" fmla="*/ 0 h 457"/>
                <a:gd name="T82" fmla="*/ 0 w 457"/>
                <a:gd name="T83" fmla="*/ 0 h 457"/>
                <a:gd name="T84" fmla="*/ 0 w 457"/>
                <a:gd name="T85" fmla="*/ 0 h 457"/>
                <a:gd name="T86" fmla="*/ 0 w 457"/>
                <a:gd name="T87" fmla="*/ 0 h 457"/>
                <a:gd name="T88" fmla="*/ 0 w 457"/>
                <a:gd name="T89" fmla="*/ 0 h 457"/>
                <a:gd name="T90" fmla="*/ 0 w 457"/>
                <a:gd name="T91" fmla="*/ 0 h 457"/>
                <a:gd name="T92" fmla="*/ 0 w 457"/>
                <a:gd name="T93" fmla="*/ 0 h 457"/>
                <a:gd name="T94" fmla="*/ 0 w 457"/>
                <a:gd name="T95" fmla="*/ 0 h 4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7"/>
                <a:gd name="T145" fmla="*/ 0 h 457"/>
                <a:gd name="T146" fmla="*/ 457 w 457"/>
                <a:gd name="T147" fmla="*/ 457 h 4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7" h="457">
                  <a:moveTo>
                    <a:pt x="457" y="228"/>
                  </a:moveTo>
                  <a:lnTo>
                    <a:pt x="457" y="217"/>
                  </a:lnTo>
                  <a:lnTo>
                    <a:pt x="456" y="205"/>
                  </a:lnTo>
                  <a:lnTo>
                    <a:pt x="454" y="193"/>
                  </a:lnTo>
                  <a:lnTo>
                    <a:pt x="452" y="182"/>
                  </a:lnTo>
                  <a:lnTo>
                    <a:pt x="450" y="171"/>
                  </a:lnTo>
                  <a:lnTo>
                    <a:pt x="447" y="161"/>
                  </a:lnTo>
                  <a:lnTo>
                    <a:pt x="443" y="150"/>
                  </a:lnTo>
                  <a:lnTo>
                    <a:pt x="439" y="140"/>
                  </a:lnTo>
                  <a:lnTo>
                    <a:pt x="435" y="130"/>
                  </a:lnTo>
                  <a:lnTo>
                    <a:pt x="430" y="120"/>
                  </a:lnTo>
                  <a:lnTo>
                    <a:pt x="423" y="110"/>
                  </a:lnTo>
                  <a:lnTo>
                    <a:pt x="417" y="101"/>
                  </a:lnTo>
                  <a:lnTo>
                    <a:pt x="411" y="92"/>
                  </a:lnTo>
                  <a:lnTo>
                    <a:pt x="404" y="83"/>
                  </a:lnTo>
                  <a:lnTo>
                    <a:pt x="397" y="75"/>
                  </a:lnTo>
                  <a:lnTo>
                    <a:pt x="390" y="67"/>
                  </a:lnTo>
                  <a:lnTo>
                    <a:pt x="382" y="60"/>
                  </a:lnTo>
                  <a:lnTo>
                    <a:pt x="374" y="53"/>
                  </a:lnTo>
                  <a:lnTo>
                    <a:pt x="365" y="46"/>
                  </a:lnTo>
                  <a:lnTo>
                    <a:pt x="357" y="40"/>
                  </a:lnTo>
                  <a:lnTo>
                    <a:pt x="347" y="33"/>
                  </a:lnTo>
                  <a:lnTo>
                    <a:pt x="337" y="27"/>
                  </a:lnTo>
                  <a:lnTo>
                    <a:pt x="327" y="22"/>
                  </a:lnTo>
                  <a:lnTo>
                    <a:pt x="317" y="18"/>
                  </a:lnTo>
                  <a:lnTo>
                    <a:pt x="307" y="14"/>
                  </a:lnTo>
                  <a:lnTo>
                    <a:pt x="297" y="10"/>
                  </a:lnTo>
                  <a:lnTo>
                    <a:pt x="286" y="7"/>
                  </a:lnTo>
                  <a:lnTo>
                    <a:pt x="275" y="5"/>
                  </a:lnTo>
                  <a:lnTo>
                    <a:pt x="263" y="3"/>
                  </a:lnTo>
                  <a:lnTo>
                    <a:pt x="252" y="1"/>
                  </a:lnTo>
                  <a:lnTo>
                    <a:pt x="240" y="1"/>
                  </a:lnTo>
                  <a:lnTo>
                    <a:pt x="229" y="0"/>
                  </a:lnTo>
                  <a:lnTo>
                    <a:pt x="217" y="1"/>
                  </a:lnTo>
                  <a:lnTo>
                    <a:pt x="206" y="1"/>
                  </a:lnTo>
                  <a:lnTo>
                    <a:pt x="194" y="3"/>
                  </a:lnTo>
                  <a:lnTo>
                    <a:pt x="182" y="5"/>
                  </a:lnTo>
                  <a:lnTo>
                    <a:pt x="171" y="7"/>
                  </a:lnTo>
                  <a:lnTo>
                    <a:pt x="161" y="10"/>
                  </a:lnTo>
                  <a:lnTo>
                    <a:pt x="150" y="14"/>
                  </a:lnTo>
                  <a:lnTo>
                    <a:pt x="140" y="18"/>
                  </a:lnTo>
                  <a:lnTo>
                    <a:pt x="130" y="22"/>
                  </a:lnTo>
                  <a:lnTo>
                    <a:pt x="120" y="27"/>
                  </a:lnTo>
                  <a:lnTo>
                    <a:pt x="111" y="33"/>
                  </a:lnTo>
                  <a:lnTo>
                    <a:pt x="101" y="40"/>
                  </a:lnTo>
                  <a:lnTo>
                    <a:pt x="92" y="46"/>
                  </a:lnTo>
                  <a:lnTo>
                    <a:pt x="83" y="53"/>
                  </a:lnTo>
                  <a:lnTo>
                    <a:pt x="75" y="60"/>
                  </a:lnTo>
                  <a:lnTo>
                    <a:pt x="67" y="67"/>
                  </a:lnTo>
                  <a:lnTo>
                    <a:pt x="60" y="75"/>
                  </a:lnTo>
                  <a:lnTo>
                    <a:pt x="53" y="83"/>
                  </a:lnTo>
                  <a:lnTo>
                    <a:pt x="46" y="92"/>
                  </a:lnTo>
                  <a:lnTo>
                    <a:pt x="40" y="101"/>
                  </a:lnTo>
                  <a:lnTo>
                    <a:pt x="34" y="110"/>
                  </a:lnTo>
                  <a:lnTo>
                    <a:pt x="29" y="120"/>
                  </a:lnTo>
                  <a:lnTo>
                    <a:pt x="24" y="130"/>
                  </a:lnTo>
                  <a:lnTo>
                    <a:pt x="18" y="140"/>
                  </a:lnTo>
                  <a:lnTo>
                    <a:pt x="14" y="150"/>
                  </a:lnTo>
                  <a:lnTo>
                    <a:pt x="11" y="161"/>
                  </a:lnTo>
                  <a:lnTo>
                    <a:pt x="8" y="171"/>
                  </a:lnTo>
                  <a:lnTo>
                    <a:pt x="5" y="182"/>
                  </a:lnTo>
                  <a:lnTo>
                    <a:pt x="3" y="193"/>
                  </a:lnTo>
                  <a:lnTo>
                    <a:pt x="2" y="205"/>
                  </a:lnTo>
                  <a:lnTo>
                    <a:pt x="1" y="217"/>
                  </a:lnTo>
                  <a:lnTo>
                    <a:pt x="0" y="228"/>
                  </a:lnTo>
                  <a:lnTo>
                    <a:pt x="1" y="240"/>
                  </a:lnTo>
                  <a:lnTo>
                    <a:pt x="2" y="252"/>
                  </a:lnTo>
                  <a:lnTo>
                    <a:pt x="3" y="263"/>
                  </a:lnTo>
                  <a:lnTo>
                    <a:pt x="5" y="274"/>
                  </a:lnTo>
                  <a:lnTo>
                    <a:pt x="8" y="286"/>
                  </a:lnTo>
                  <a:lnTo>
                    <a:pt x="11" y="296"/>
                  </a:lnTo>
                  <a:lnTo>
                    <a:pt x="14" y="307"/>
                  </a:lnTo>
                  <a:lnTo>
                    <a:pt x="18" y="317"/>
                  </a:lnTo>
                  <a:lnTo>
                    <a:pt x="24" y="327"/>
                  </a:lnTo>
                  <a:lnTo>
                    <a:pt x="29" y="337"/>
                  </a:lnTo>
                  <a:lnTo>
                    <a:pt x="34" y="346"/>
                  </a:lnTo>
                  <a:lnTo>
                    <a:pt x="40" y="355"/>
                  </a:lnTo>
                  <a:lnTo>
                    <a:pt x="46" y="364"/>
                  </a:lnTo>
                  <a:lnTo>
                    <a:pt x="53" y="374"/>
                  </a:lnTo>
                  <a:lnTo>
                    <a:pt x="60" y="382"/>
                  </a:lnTo>
                  <a:lnTo>
                    <a:pt x="67" y="390"/>
                  </a:lnTo>
                  <a:lnTo>
                    <a:pt x="75" y="397"/>
                  </a:lnTo>
                  <a:lnTo>
                    <a:pt x="83" y="404"/>
                  </a:lnTo>
                  <a:lnTo>
                    <a:pt x="92" y="411"/>
                  </a:lnTo>
                  <a:lnTo>
                    <a:pt x="101" y="417"/>
                  </a:lnTo>
                  <a:lnTo>
                    <a:pt x="111" y="423"/>
                  </a:lnTo>
                  <a:lnTo>
                    <a:pt x="120" y="429"/>
                  </a:lnTo>
                  <a:lnTo>
                    <a:pt x="130" y="433"/>
                  </a:lnTo>
                  <a:lnTo>
                    <a:pt x="140" y="438"/>
                  </a:lnTo>
                  <a:lnTo>
                    <a:pt x="150" y="442"/>
                  </a:lnTo>
                  <a:lnTo>
                    <a:pt x="161" y="446"/>
                  </a:lnTo>
                  <a:lnTo>
                    <a:pt x="171" y="450"/>
                  </a:lnTo>
                  <a:lnTo>
                    <a:pt x="182" y="452"/>
                  </a:lnTo>
                  <a:lnTo>
                    <a:pt x="194" y="454"/>
                  </a:lnTo>
                  <a:lnTo>
                    <a:pt x="206" y="456"/>
                  </a:lnTo>
                  <a:lnTo>
                    <a:pt x="217" y="456"/>
                  </a:lnTo>
                  <a:lnTo>
                    <a:pt x="229" y="457"/>
                  </a:lnTo>
                  <a:lnTo>
                    <a:pt x="240" y="456"/>
                  </a:lnTo>
                  <a:lnTo>
                    <a:pt x="252" y="456"/>
                  </a:lnTo>
                  <a:lnTo>
                    <a:pt x="263" y="454"/>
                  </a:lnTo>
                  <a:lnTo>
                    <a:pt x="275" y="452"/>
                  </a:lnTo>
                  <a:lnTo>
                    <a:pt x="286" y="450"/>
                  </a:lnTo>
                  <a:lnTo>
                    <a:pt x="297" y="446"/>
                  </a:lnTo>
                  <a:lnTo>
                    <a:pt x="307" y="442"/>
                  </a:lnTo>
                  <a:lnTo>
                    <a:pt x="317" y="438"/>
                  </a:lnTo>
                  <a:lnTo>
                    <a:pt x="327" y="433"/>
                  </a:lnTo>
                  <a:lnTo>
                    <a:pt x="337" y="429"/>
                  </a:lnTo>
                  <a:lnTo>
                    <a:pt x="347" y="423"/>
                  </a:lnTo>
                  <a:lnTo>
                    <a:pt x="357" y="417"/>
                  </a:lnTo>
                  <a:lnTo>
                    <a:pt x="365" y="411"/>
                  </a:lnTo>
                  <a:lnTo>
                    <a:pt x="374" y="404"/>
                  </a:lnTo>
                  <a:lnTo>
                    <a:pt x="382" y="397"/>
                  </a:lnTo>
                  <a:lnTo>
                    <a:pt x="390" y="390"/>
                  </a:lnTo>
                  <a:lnTo>
                    <a:pt x="397" y="382"/>
                  </a:lnTo>
                  <a:lnTo>
                    <a:pt x="404" y="374"/>
                  </a:lnTo>
                  <a:lnTo>
                    <a:pt x="411" y="364"/>
                  </a:lnTo>
                  <a:lnTo>
                    <a:pt x="417" y="355"/>
                  </a:lnTo>
                  <a:lnTo>
                    <a:pt x="423" y="346"/>
                  </a:lnTo>
                  <a:lnTo>
                    <a:pt x="430" y="337"/>
                  </a:lnTo>
                  <a:lnTo>
                    <a:pt x="435" y="327"/>
                  </a:lnTo>
                  <a:lnTo>
                    <a:pt x="439" y="317"/>
                  </a:lnTo>
                  <a:lnTo>
                    <a:pt x="443" y="307"/>
                  </a:lnTo>
                  <a:lnTo>
                    <a:pt x="447" y="296"/>
                  </a:lnTo>
                  <a:lnTo>
                    <a:pt x="450" y="286"/>
                  </a:lnTo>
                  <a:lnTo>
                    <a:pt x="452" y="274"/>
                  </a:lnTo>
                  <a:lnTo>
                    <a:pt x="454" y="263"/>
                  </a:lnTo>
                  <a:lnTo>
                    <a:pt x="456" y="252"/>
                  </a:lnTo>
                  <a:lnTo>
                    <a:pt x="457" y="240"/>
                  </a:lnTo>
                  <a:lnTo>
                    <a:pt x="457" y="228"/>
                  </a:lnTo>
                  <a:close/>
                  <a:moveTo>
                    <a:pt x="406" y="228"/>
                  </a:moveTo>
                  <a:lnTo>
                    <a:pt x="405" y="246"/>
                  </a:lnTo>
                  <a:lnTo>
                    <a:pt x="402" y="264"/>
                  </a:lnTo>
                  <a:lnTo>
                    <a:pt x="398" y="281"/>
                  </a:lnTo>
                  <a:lnTo>
                    <a:pt x="392" y="298"/>
                  </a:lnTo>
                  <a:lnTo>
                    <a:pt x="385" y="313"/>
                  </a:lnTo>
                  <a:lnTo>
                    <a:pt x="376" y="327"/>
                  </a:lnTo>
                  <a:lnTo>
                    <a:pt x="366" y="341"/>
                  </a:lnTo>
                  <a:lnTo>
                    <a:pt x="355" y="353"/>
                  </a:lnTo>
                  <a:lnTo>
                    <a:pt x="341" y="366"/>
                  </a:lnTo>
                  <a:lnTo>
                    <a:pt x="328" y="376"/>
                  </a:lnTo>
                  <a:lnTo>
                    <a:pt x="313" y="385"/>
                  </a:lnTo>
                  <a:lnTo>
                    <a:pt x="298" y="392"/>
                  </a:lnTo>
                  <a:lnTo>
                    <a:pt x="282" y="398"/>
                  </a:lnTo>
                  <a:lnTo>
                    <a:pt x="264" y="402"/>
                  </a:lnTo>
                  <a:lnTo>
                    <a:pt x="247" y="405"/>
                  </a:lnTo>
                  <a:lnTo>
                    <a:pt x="229" y="406"/>
                  </a:lnTo>
                  <a:lnTo>
                    <a:pt x="211" y="405"/>
                  </a:lnTo>
                  <a:lnTo>
                    <a:pt x="193" y="402"/>
                  </a:lnTo>
                  <a:lnTo>
                    <a:pt x="176" y="398"/>
                  </a:lnTo>
                  <a:lnTo>
                    <a:pt x="160" y="392"/>
                  </a:lnTo>
                  <a:lnTo>
                    <a:pt x="144" y="385"/>
                  </a:lnTo>
                  <a:lnTo>
                    <a:pt x="130" y="376"/>
                  </a:lnTo>
                  <a:lnTo>
                    <a:pt x="116" y="366"/>
                  </a:lnTo>
                  <a:lnTo>
                    <a:pt x="104" y="353"/>
                  </a:lnTo>
                  <a:lnTo>
                    <a:pt x="92" y="341"/>
                  </a:lnTo>
                  <a:lnTo>
                    <a:pt x="81" y="327"/>
                  </a:lnTo>
                  <a:lnTo>
                    <a:pt x="73" y="313"/>
                  </a:lnTo>
                  <a:lnTo>
                    <a:pt x="65" y="298"/>
                  </a:lnTo>
                  <a:lnTo>
                    <a:pt x="59" y="281"/>
                  </a:lnTo>
                  <a:lnTo>
                    <a:pt x="55" y="264"/>
                  </a:lnTo>
                  <a:lnTo>
                    <a:pt x="52" y="246"/>
                  </a:lnTo>
                  <a:lnTo>
                    <a:pt x="52" y="228"/>
                  </a:lnTo>
                  <a:lnTo>
                    <a:pt x="52" y="211"/>
                  </a:lnTo>
                  <a:lnTo>
                    <a:pt x="55" y="192"/>
                  </a:lnTo>
                  <a:lnTo>
                    <a:pt x="59" y="175"/>
                  </a:lnTo>
                  <a:lnTo>
                    <a:pt x="65" y="159"/>
                  </a:lnTo>
                  <a:lnTo>
                    <a:pt x="73" y="144"/>
                  </a:lnTo>
                  <a:lnTo>
                    <a:pt x="81" y="130"/>
                  </a:lnTo>
                  <a:lnTo>
                    <a:pt x="92" y="115"/>
                  </a:lnTo>
                  <a:lnTo>
                    <a:pt x="104" y="103"/>
                  </a:lnTo>
                  <a:lnTo>
                    <a:pt x="116" y="91"/>
                  </a:lnTo>
                  <a:lnTo>
                    <a:pt x="130" y="81"/>
                  </a:lnTo>
                  <a:lnTo>
                    <a:pt x="144" y="72"/>
                  </a:lnTo>
                  <a:lnTo>
                    <a:pt x="160" y="65"/>
                  </a:lnTo>
                  <a:lnTo>
                    <a:pt x="176" y="59"/>
                  </a:lnTo>
                  <a:lnTo>
                    <a:pt x="193" y="55"/>
                  </a:lnTo>
                  <a:lnTo>
                    <a:pt x="211" y="52"/>
                  </a:lnTo>
                  <a:lnTo>
                    <a:pt x="229" y="51"/>
                  </a:lnTo>
                  <a:lnTo>
                    <a:pt x="247" y="52"/>
                  </a:lnTo>
                  <a:lnTo>
                    <a:pt x="264" y="55"/>
                  </a:lnTo>
                  <a:lnTo>
                    <a:pt x="282" y="59"/>
                  </a:lnTo>
                  <a:lnTo>
                    <a:pt x="298" y="65"/>
                  </a:lnTo>
                  <a:lnTo>
                    <a:pt x="313" y="72"/>
                  </a:lnTo>
                  <a:lnTo>
                    <a:pt x="328" y="81"/>
                  </a:lnTo>
                  <a:lnTo>
                    <a:pt x="341" y="91"/>
                  </a:lnTo>
                  <a:lnTo>
                    <a:pt x="355" y="103"/>
                  </a:lnTo>
                  <a:lnTo>
                    <a:pt x="366" y="115"/>
                  </a:lnTo>
                  <a:lnTo>
                    <a:pt x="376" y="130"/>
                  </a:lnTo>
                  <a:lnTo>
                    <a:pt x="385" y="144"/>
                  </a:lnTo>
                  <a:lnTo>
                    <a:pt x="392" y="159"/>
                  </a:lnTo>
                  <a:lnTo>
                    <a:pt x="398" y="175"/>
                  </a:lnTo>
                  <a:lnTo>
                    <a:pt x="402" y="192"/>
                  </a:lnTo>
                  <a:lnTo>
                    <a:pt x="405" y="211"/>
                  </a:lnTo>
                  <a:lnTo>
                    <a:pt x="406" y="228"/>
                  </a:lnTo>
                  <a:close/>
                </a:path>
              </a:pathLst>
            </a:custGeom>
            <a:solidFill>
              <a:srgbClr val="C8347D"/>
            </a:solidFill>
            <a:ln w="9525">
              <a:noFill/>
              <a:round/>
              <a:headEnd/>
              <a:tailEnd/>
            </a:ln>
          </p:spPr>
          <p:txBody>
            <a:bodyPr anchor="ctr"/>
            <a:lstStyle/>
            <a:p>
              <a:pPr algn="ctr" eaLnBrk="1" hangingPunct="1"/>
              <a:endParaRPr lang="pt-BR" sz="1400" u="none">
                <a:solidFill>
                  <a:srgbClr val="000000"/>
                </a:solidFill>
              </a:endParaRPr>
            </a:p>
          </p:txBody>
        </p:sp>
        <p:sp>
          <p:nvSpPr>
            <p:cNvPr id="461860" name="Freeform 1347"/>
            <p:cNvSpPr>
              <a:spLocks noEditPoints="1"/>
            </p:cNvSpPr>
            <p:nvPr/>
          </p:nvSpPr>
          <p:spPr bwMode="auto">
            <a:xfrm>
              <a:off x="4515" y="3138"/>
              <a:ext cx="135" cy="135"/>
            </a:xfrm>
            <a:custGeom>
              <a:avLst/>
              <a:gdLst>
                <a:gd name="T0" fmla="*/ 0 w 405"/>
                <a:gd name="T1" fmla="*/ 0 h 406"/>
                <a:gd name="T2" fmla="*/ 0 w 405"/>
                <a:gd name="T3" fmla="*/ 0 h 406"/>
                <a:gd name="T4" fmla="*/ 0 w 405"/>
                <a:gd name="T5" fmla="*/ 0 h 406"/>
                <a:gd name="T6" fmla="*/ 0 w 405"/>
                <a:gd name="T7" fmla="*/ 0 h 406"/>
                <a:gd name="T8" fmla="*/ 0 w 405"/>
                <a:gd name="T9" fmla="*/ 0 h 406"/>
                <a:gd name="T10" fmla="*/ 0 w 405"/>
                <a:gd name="T11" fmla="*/ 0 h 406"/>
                <a:gd name="T12" fmla="*/ 0 w 405"/>
                <a:gd name="T13" fmla="*/ 0 h 406"/>
                <a:gd name="T14" fmla="*/ 0 w 405"/>
                <a:gd name="T15" fmla="*/ 0 h 406"/>
                <a:gd name="T16" fmla="*/ 0 w 405"/>
                <a:gd name="T17" fmla="*/ 0 h 406"/>
                <a:gd name="T18" fmla="*/ 0 w 405"/>
                <a:gd name="T19" fmla="*/ 0 h 406"/>
                <a:gd name="T20" fmla="*/ 0 w 405"/>
                <a:gd name="T21" fmla="*/ 0 h 406"/>
                <a:gd name="T22" fmla="*/ 0 w 405"/>
                <a:gd name="T23" fmla="*/ 0 h 406"/>
                <a:gd name="T24" fmla="*/ 0 w 405"/>
                <a:gd name="T25" fmla="*/ 0 h 406"/>
                <a:gd name="T26" fmla="*/ 0 w 405"/>
                <a:gd name="T27" fmla="*/ 0 h 406"/>
                <a:gd name="T28" fmla="*/ 0 w 405"/>
                <a:gd name="T29" fmla="*/ 0 h 406"/>
                <a:gd name="T30" fmla="*/ 0 w 405"/>
                <a:gd name="T31" fmla="*/ 0 h 406"/>
                <a:gd name="T32" fmla="*/ 0 w 405"/>
                <a:gd name="T33" fmla="*/ 0 h 406"/>
                <a:gd name="T34" fmla="*/ 0 w 405"/>
                <a:gd name="T35" fmla="*/ 0 h 406"/>
                <a:gd name="T36" fmla="*/ 0 w 405"/>
                <a:gd name="T37" fmla="*/ 0 h 406"/>
                <a:gd name="T38" fmla="*/ 0 w 405"/>
                <a:gd name="T39" fmla="*/ 0 h 406"/>
                <a:gd name="T40" fmla="*/ 0 w 405"/>
                <a:gd name="T41" fmla="*/ 0 h 406"/>
                <a:gd name="T42" fmla="*/ 0 w 405"/>
                <a:gd name="T43" fmla="*/ 0 h 406"/>
                <a:gd name="T44" fmla="*/ 0 w 405"/>
                <a:gd name="T45" fmla="*/ 0 h 406"/>
                <a:gd name="T46" fmla="*/ 0 w 405"/>
                <a:gd name="T47" fmla="*/ 0 h 406"/>
                <a:gd name="T48" fmla="*/ 0 w 405"/>
                <a:gd name="T49" fmla="*/ 0 h 406"/>
                <a:gd name="T50" fmla="*/ 0 w 405"/>
                <a:gd name="T51" fmla="*/ 0 h 406"/>
                <a:gd name="T52" fmla="*/ 0 w 405"/>
                <a:gd name="T53" fmla="*/ 0 h 406"/>
                <a:gd name="T54" fmla="*/ 0 w 405"/>
                <a:gd name="T55" fmla="*/ 0 h 406"/>
                <a:gd name="T56" fmla="*/ 0 w 405"/>
                <a:gd name="T57" fmla="*/ 0 h 406"/>
                <a:gd name="T58" fmla="*/ 0 w 405"/>
                <a:gd name="T59" fmla="*/ 0 h 406"/>
                <a:gd name="T60" fmla="*/ 0 w 405"/>
                <a:gd name="T61" fmla="*/ 0 h 406"/>
                <a:gd name="T62" fmla="*/ 0 w 405"/>
                <a:gd name="T63" fmla="*/ 0 h 406"/>
                <a:gd name="T64" fmla="*/ 0 w 405"/>
                <a:gd name="T65" fmla="*/ 0 h 406"/>
                <a:gd name="T66" fmla="*/ 0 w 405"/>
                <a:gd name="T67" fmla="*/ 0 h 406"/>
                <a:gd name="T68" fmla="*/ 0 w 405"/>
                <a:gd name="T69" fmla="*/ 0 h 406"/>
                <a:gd name="T70" fmla="*/ 0 w 405"/>
                <a:gd name="T71" fmla="*/ 0 h 406"/>
                <a:gd name="T72" fmla="*/ 0 w 405"/>
                <a:gd name="T73" fmla="*/ 0 h 406"/>
                <a:gd name="T74" fmla="*/ 0 w 405"/>
                <a:gd name="T75" fmla="*/ 0 h 406"/>
                <a:gd name="T76" fmla="*/ 0 w 405"/>
                <a:gd name="T77" fmla="*/ 0 h 406"/>
                <a:gd name="T78" fmla="*/ 0 w 405"/>
                <a:gd name="T79" fmla="*/ 0 h 406"/>
                <a:gd name="T80" fmla="*/ 0 w 405"/>
                <a:gd name="T81" fmla="*/ 0 h 406"/>
                <a:gd name="T82" fmla="*/ 0 w 405"/>
                <a:gd name="T83" fmla="*/ 0 h 406"/>
                <a:gd name="T84" fmla="*/ 0 w 405"/>
                <a:gd name="T85" fmla="*/ 0 h 406"/>
                <a:gd name="T86" fmla="*/ 0 w 405"/>
                <a:gd name="T87" fmla="*/ 0 h 406"/>
                <a:gd name="T88" fmla="*/ 0 w 405"/>
                <a:gd name="T89" fmla="*/ 0 h 406"/>
                <a:gd name="T90" fmla="*/ 0 w 405"/>
                <a:gd name="T91" fmla="*/ 0 h 406"/>
                <a:gd name="T92" fmla="*/ 0 w 405"/>
                <a:gd name="T93" fmla="*/ 0 h 406"/>
                <a:gd name="T94" fmla="*/ 0 w 405"/>
                <a:gd name="T95" fmla="*/ 0 h 4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05"/>
                <a:gd name="T145" fmla="*/ 0 h 406"/>
                <a:gd name="T146" fmla="*/ 405 w 405"/>
                <a:gd name="T147" fmla="*/ 406 h 4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05" h="406">
                  <a:moveTo>
                    <a:pt x="405" y="203"/>
                  </a:moveTo>
                  <a:lnTo>
                    <a:pt x="405" y="193"/>
                  </a:lnTo>
                  <a:lnTo>
                    <a:pt x="404" y="183"/>
                  </a:lnTo>
                  <a:lnTo>
                    <a:pt x="403" y="172"/>
                  </a:lnTo>
                  <a:lnTo>
                    <a:pt x="401" y="162"/>
                  </a:lnTo>
                  <a:lnTo>
                    <a:pt x="395" y="143"/>
                  </a:lnTo>
                  <a:lnTo>
                    <a:pt x="388" y="125"/>
                  </a:lnTo>
                  <a:lnTo>
                    <a:pt x="380" y="107"/>
                  </a:lnTo>
                  <a:lnTo>
                    <a:pt x="370" y="90"/>
                  </a:lnTo>
                  <a:lnTo>
                    <a:pt x="358" y="74"/>
                  </a:lnTo>
                  <a:lnTo>
                    <a:pt x="345" y="60"/>
                  </a:lnTo>
                  <a:lnTo>
                    <a:pt x="331" y="47"/>
                  </a:lnTo>
                  <a:lnTo>
                    <a:pt x="315" y="35"/>
                  </a:lnTo>
                  <a:lnTo>
                    <a:pt x="298" y="25"/>
                  </a:lnTo>
                  <a:lnTo>
                    <a:pt x="281" y="17"/>
                  </a:lnTo>
                  <a:lnTo>
                    <a:pt x="262" y="10"/>
                  </a:lnTo>
                  <a:lnTo>
                    <a:pt x="243" y="4"/>
                  </a:lnTo>
                  <a:lnTo>
                    <a:pt x="232" y="3"/>
                  </a:lnTo>
                  <a:lnTo>
                    <a:pt x="222" y="1"/>
                  </a:lnTo>
                  <a:lnTo>
                    <a:pt x="212" y="1"/>
                  </a:lnTo>
                  <a:lnTo>
                    <a:pt x="202" y="0"/>
                  </a:lnTo>
                  <a:lnTo>
                    <a:pt x="191" y="1"/>
                  </a:lnTo>
                  <a:lnTo>
                    <a:pt x="181" y="1"/>
                  </a:lnTo>
                  <a:lnTo>
                    <a:pt x="171" y="3"/>
                  </a:lnTo>
                  <a:lnTo>
                    <a:pt x="161" y="4"/>
                  </a:lnTo>
                  <a:lnTo>
                    <a:pt x="141" y="10"/>
                  </a:lnTo>
                  <a:lnTo>
                    <a:pt x="123" y="17"/>
                  </a:lnTo>
                  <a:lnTo>
                    <a:pt x="105" y="25"/>
                  </a:lnTo>
                  <a:lnTo>
                    <a:pt x="89" y="35"/>
                  </a:lnTo>
                  <a:lnTo>
                    <a:pt x="72" y="47"/>
                  </a:lnTo>
                  <a:lnTo>
                    <a:pt x="58" y="60"/>
                  </a:lnTo>
                  <a:lnTo>
                    <a:pt x="45" y="74"/>
                  </a:lnTo>
                  <a:lnTo>
                    <a:pt x="34" y="90"/>
                  </a:lnTo>
                  <a:lnTo>
                    <a:pt x="24" y="107"/>
                  </a:lnTo>
                  <a:lnTo>
                    <a:pt x="15" y="125"/>
                  </a:lnTo>
                  <a:lnTo>
                    <a:pt x="9" y="143"/>
                  </a:lnTo>
                  <a:lnTo>
                    <a:pt x="4" y="162"/>
                  </a:lnTo>
                  <a:lnTo>
                    <a:pt x="2" y="172"/>
                  </a:lnTo>
                  <a:lnTo>
                    <a:pt x="1" y="183"/>
                  </a:lnTo>
                  <a:lnTo>
                    <a:pt x="0" y="193"/>
                  </a:lnTo>
                  <a:lnTo>
                    <a:pt x="0" y="203"/>
                  </a:lnTo>
                  <a:lnTo>
                    <a:pt x="0" y="214"/>
                  </a:lnTo>
                  <a:lnTo>
                    <a:pt x="1" y="224"/>
                  </a:lnTo>
                  <a:lnTo>
                    <a:pt x="2" y="234"/>
                  </a:lnTo>
                  <a:lnTo>
                    <a:pt x="4" y="244"/>
                  </a:lnTo>
                  <a:lnTo>
                    <a:pt x="9" y="264"/>
                  </a:lnTo>
                  <a:lnTo>
                    <a:pt x="15" y="282"/>
                  </a:lnTo>
                  <a:lnTo>
                    <a:pt x="24" y="300"/>
                  </a:lnTo>
                  <a:lnTo>
                    <a:pt x="34" y="316"/>
                  </a:lnTo>
                  <a:lnTo>
                    <a:pt x="45" y="332"/>
                  </a:lnTo>
                  <a:lnTo>
                    <a:pt x="58" y="347"/>
                  </a:lnTo>
                  <a:lnTo>
                    <a:pt x="72" y="360"/>
                  </a:lnTo>
                  <a:lnTo>
                    <a:pt x="89" y="371"/>
                  </a:lnTo>
                  <a:lnTo>
                    <a:pt x="105" y="382"/>
                  </a:lnTo>
                  <a:lnTo>
                    <a:pt x="123" y="390"/>
                  </a:lnTo>
                  <a:lnTo>
                    <a:pt x="141" y="397"/>
                  </a:lnTo>
                  <a:lnTo>
                    <a:pt x="161" y="402"/>
                  </a:lnTo>
                  <a:lnTo>
                    <a:pt x="171" y="403"/>
                  </a:lnTo>
                  <a:lnTo>
                    <a:pt x="181" y="405"/>
                  </a:lnTo>
                  <a:lnTo>
                    <a:pt x="191" y="405"/>
                  </a:lnTo>
                  <a:lnTo>
                    <a:pt x="202" y="406"/>
                  </a:lnTo>
                  <a:lnTo>
                    <a:pt x="212" y="405"/>
                  </a:lnTo>
                  <a:lnTo>
                    <a:pt x="222" y="405"/>
                  </a:lnTo>
                  <a:lnTo>
                    <a:pt x="232" y="403"/>
                  </a:lnTo>
                  <a:lnTo>
                    <a:pt x="243" y="402"/>
                  </a:lnTo>
                  <a:lnTo>
                    <a:pt x="262" y="397"/>
                  </a:lnTo>
                  <a:lnTo>
                    <a:pt x="281" y="390"/>
                  </a:lnTo>
                  <a:lnTo>
                    <a:pt x="298" y="382"/>
                  </a:lnTo>
                  <a:lnTo>
                    <a:pt x="315" y="371"/>
                  </a:lnTo>
                  <a:lnTo>
                    <a:pt x="331" y="360"/>
                  </a:lnTo>
                  <a:lnTo>
                    <a:pt x="345" y="347"/>
                  </a:lnTo>
                  <a:lnTo>
                    <a:pt x="358" y="332"/>
                  </a:lnTo>
                  <a:lnTo>
                    <a:pt x="370" y="316"/>
                  </a:lnTo>
                  <a:lnTo>
                    <a:pt x="380" y="300"/>
                  </a:lnTo>
                  <a:lnTo>
                    <a:pt x="388" y="282"/>
                  </a:lnTo>
                  <a:lnTo>
                    <a:pt x="395" y="264"/>
                  </a:lnTo>
                  <a:lnTo>
                    <a:pt x="401" y="244"/>
                  </a:lnTo>
                  <a:lnTo>
                    <a:pt x="403" y="234"/>
                  </a:lnTo>
                  <a:lnTo>
                    <a:pt x="404" y="224"/>
                  </a:lnTo>
                  <a:lnTo>
                    <a:pt x="405" y="214"/>
                  </a:lnTo>
                  <a:lnTo>
                    <a:pt x="405" y="203"/>
                  </a:lnTo>
                  <a:close/>
                  <a:moveTo>
                    <a:pt x="354" y="203"/>
                  </a:moveTo>
                  <a:lnTo>
                    <a:pt x="353" y="219"/>
                  </a:lnTo>
                  <a:lnTo>
                    <a:pt x="351" y="234"/>
                  </a:lnTo>
                  <a:lnTo>
                    <a:pt x="347" y="248"/>
                  </a:lnTo>
                  <a:lnTo>
                    <a:pt x="342" y="263"/>
                  </a:lnTo>
                  <a:lnTo>
                    <a:pt x="336" y="276"/>
                  </a:lnTo>
                  <a:lnTo>
                    <a:pt x="328" y="288"/>
                  </a:lnTo>
                  <a:lnTo>
                    <a:pt x="320" y="300"/>
                  </a:lnTo>
                  <a:lnTo>
                    <a:pt x="309" y="311"/>
                  </a:lnTo>
                  <a:lnTo>
                    <a:pt x="298" y="320"/>
                  </a:lnTo>
                  <a:lnTo>
                    <a:pt x="287" y="329"/>
                  </a:lnTo>
                  <a:lnTo>
                    <a:pt x="274" y="337"/>
                  </a:lnTo>
                  <a:lnTo>
                    <a:pt x="261" y="344"/>
                  </a:lnTo>
                  <a:lnTo>
                    <a:pt x="247" y="349"/>
                  </a:lnTo>
                  <a:lnTo>
                    <a:pt x="232" y="353"/>
                  </a:lnTo>
                  <a:lnTo>
                    <a:pt x="217" y="355"/>
                  </a:lnTo>
                  <a:lnTo>
                    <a:pt x="202" y="356"/>
                  </a:lnTo>
                  <a:lnTo>
                    <a:pt x="186" y="355"/>
                  </a:lnTo>
                  <a:lnTo>
                    <a:pt x="171" y="353"/>
                  </a:lnTo>
                  <a:lnTo>
                    <a:pt x="156" y="349"/>
                  </a:lnTo>
                  <a:lnTo>
                    <a:pt x="142" y="344"/>
                  </a:lnTo>
                  <a:lnTo>
                    <a:pt x="129" y="337"/>
                  </a:lnTo>
                  <a:lnTo>
                    <a:pt x="117" y="329"/>
                  </a:lnTo>
                  <a:lnTo>
                    <a:pt x="105" y="320"/>
                  </a:lnTo>
                  <a:lnTo>
                    <a:pt x="95" y="311"/>
                  </a:lnTo>
                  <a:lnTo>
                    <a:pt x="85" y="300"/>
                  </a:lnTo>
                  <a:lnTo>
                    <a:pt x="75" y="288"/>
                  </a:lnTo>
                  <a:lnTo>
                    <a:pt x="68" y="276"/>
                  </a:lnTo>
                  <a:lnTo>
                    <a:pt x="61" y="263"/>
                  </a:lnTo>
                  <a:lnTo>
                    <a:pt x="56" y="248"/>
                  </a:lnTo>
                  <a:lnTo>
                    <a:pt x="53" y="234"/>
                  </a:lnTo>
                  <a:lnTo>
                    <a:pt x="50" y="219"/>
                  </a:lnTo>
                  <a:lnTo>
                    <a:pt x="50" y="203"/>
                  </a:lnTo>
                  <a:lnTo>
                    <a:pt x="50" y="188"/>
                  </a:lnTo>
                  <a:lnTo>
                    <a:pt x="53" y="172"/>
                  </a:lnTo>
                  <a:lnTo>
                    <a:pt x="56" y="158"/>
                  </a:lnTo>
                  <a:lnTo>
                    <a:pt x="61" y="144"/>
                  </a:lnTo>
                  <a:lnTo>
                    <a:pt x="68" y="131"/>
                  </a:lnTo>
                  <a:lnTo>
                    <a:pt x="75" y="119"/>
                  </a:lnTo>
                  <a:lnTo>
                    <a:pt x="85" y="107"/>
                  </a:lnTo>
                  <a:lnTo>
                    <a:pt x="95" y="96"/>
                  </a:lnTo>
                  <a:lnTo>
                    <a:pt x="105" y="86"/>
                  </a:lnTo>
                  <a:lnTo>
                    <a:pt x="117" y="77"/>
                  </a:lnTo>
                  <a:lnTo>
                    <a:pt x="129" y="69"/>
                  </a:lnTo>
                  <a:lnTo>
                    <a:pt x="142" y="63"/>
                  </a:lnTo>
                  <a:lnTo>
                    <a:pt x="156" y="58"/>
                  </a:lnTo>
                  <a:lnTo>
                    <a:pt x="171" y="54"/>
                  </a:lnTo>
                  <a:lnTo>
                    <a:pt x="186" y="52"/>
                  </a:lnTo>
                  <a:lnTo>
                    <a:pt x="202" y="51"/>
                  </a:lnTo>
                  <a:lnTo>
                    <a:pt x="217" y="52"/>
                  </a:lnTo>
                  <a:lnTo>
                    <a:pt x="232" y="54"/>
                  </a:lnTo>
                  <a:lnTo>
                    <a:pt x="247" y="58"/>
                  </a:lnTo>
                  <a:lnTo>
                    <a:pt x="261" y="63"/>
                  </a:lnTo>
                  <a:lnTo>
                    <a:pt x="274" y="69"/>
                  </a:lnTo>
                  <a:lnTo>
                    <a:pt x="287" y="77"/>
                  </a:lnTo>
                  <a:lnTo>
                    <a:pt x="298" y="86"/>
                  </a:lnTo>
                  <a:lnTo>
                    <a:pt x="309" y="96"/>
                  </a:lnTo>
                  <a:lnTo>
                    <a:pt x="320" y="107"/>
                  </a:lnTo>
                  <a:lnTo>
                    <a:pt x="328" y="119"/>
                  </a:lnTo>
                  <a:lnTo>
                    <a:pt x="336" y="131"/>
                  </a:lnTo>
                  <a:lnTo>
                    <a:pt x="342" y="144"/>
                  </a:lnTo>
                  <a:lnTo>
                    <a:pt x="347" y="158"/>
                  </a:lnTo>
                  <a:lnTo>
                    <a:pt x="351" y="172"/>
                  </a:lnTo>
                  <a:lnTo>
                    <a:pt x="353" y="188"/>
                  </a:lnTo>
                  <a:lnTo>
                    <a:pt x="354" y="203"/>
                  </a:lnTo>
                  <a:close/>
                </a:path>
              </a:pathLst>
            </a:custGeom>
            <a:solidFill>
              <a:srgbClr val="CB317D"/>
            </a:solidFill>
            <a:ln w="9525">
              <a:noFill/>
              <a:round/>
              <a:headEnd/>
              <a:tailEnd/>
            </a:ln>
          </p:spPr>
          <p:txBody>
            <a:bodyPr anchor="ctr"/>
            <a:lstStyle/>
            <a:p>
              <a:pPr algn="ctr" eaLnBrk="1" hangingPunct="1"/>
              <a:endParaRPr lang="pt-BR" sz="1400" u="none">
                <a:solidFill>
                  <a:srgbClr val="000000"/>
                </a:solidFill>
              </a:endParaRPr>
            </a:p>
          </p:txBody>
        </p:sp>
        <p:sp>
          <p:nvSpPr>
            <p:cNvPr id="461861" name="Freeform 1348"/>
            <p:cNvSpPr>
              <a:spLocks noEditPoints="1"/>
            </p:cNvSpPr>
            <p:nvPr/>
          </p:nvSpPr>
          <p:spPr bwMode="auto">
            <a:xfrm>
              <a:off x="4523" y="3146"/>
              <a:ext cx="118" cy="119"/>
            </a:xfrm>
            <a:custGeom>
              <a:avLst/>
              <a:gdLst>
                <a:gd name="T0" fmla="*/ 0 w 354"/>
                <a:gd name="T1" fmla="*/ 0 h 355"/>
                <a:gd name="T2" fmla="*/ 0 w 354"/>
                <a:gd name="T3" fmla="*/ 0 h 355"/>
                <a:gd name="T4" fmla="*/ 0 w 354"/>
                <a:gd name="T5" fmla="*/ 0 h 355"/>
                <a:gd name="T6" fmla="*/ 0 w 354"/>
                <a:gd name="T7" fmla="*/ 0 h 355"/>
                <a:gd name="T8" fmla="*/ 0 w 354"/>
                <a:gd name="T9" fmla="*/ 0 h 355"/>
                <a:gd name="T10" fmla="*/ 0 w 354"/>
                <a:gd name="T11" fmla="*/ 0 h 355"/>
                <a:gd name="T12" fmla="*/ 0 w 354"/>
                <a:gd name="T13" fmla="*/ 0 h 355"/>
                <a:gd name="T14" fmla="*/ 0 w 354"/>
                <a:gd name="T15" fmla="*/ 0 h 355"/>
                <a:gd name="T16" fmla="*/ 0 w 354"/>
                <a:gd name="T17" fmla="*/ 0 h 355"/>
                <a:gd name="T18" fmla="*/ 0 w 354"/>
                <a:gd name="T19" fmla="*/ 0 h 355"/>
                <a:gd name="T20" fmla="*/ 0 w 354"/>
                <a:gd name="T21" fmla="*/ 0 h 355"/>
                <a:gd name="T22" fmla="*/ 0 w 354"/>
                <a:gd name="T23" fmla="*/ 0 h 355"/>
                <a:gd name="T24" fmla="*/ 0 w 354"/>
                <a:gd name="T25" fmla="*/ 0 h 355"/>
                <a:gd name="T26" fmla="*/ 0 w 354"/>
                <a:gd name="T27" fmla="*/ 0 h 355"/>
                <a:gd name="T28" fmla="*/ 0 w 354"/>
                <a:gd name="T29" fmla="*/ 0 h 355"/>
                <a:gd name="T30" fmla="*/ 0 w 354"/>
                <a:gd name="T31" fmla="*/ 0 h 355"/>
                <a:gd name="T32" fmla="*/ 0 w 354"/>
                <a:gd name="T33" fmla="*/ 0 h 355"/>
                <a:gd name="T34" fmla="*/ 0 w 354"/>
                <a:gd name="T35" fmla="*/ 0 h 355"/>
                <a:gd name="T36" fmla="*/ 0 w 354"/>
                <a:gd name="T37" fmla="*/ 0 h 355"/>
                <a:gd name="T38" fmla="*/ 0 w 354"/>
                <a:gd name="T39" fmla="*/ 0 h 355"/>
                <a:gd name="T40" fmla="*/ 0 w 354"/>
                <a:gd name="T41" fmla="*/ 0 h 355"/>
                <a:gd name="T42" fmla="*/ 0 w 354"/>
                <a:gd name="T43" fmla="*/ 0 h 355"/>
                <a:gd name="T44" fmla="*/ 0 w 354"/>
                <a:gd name="T45" fmla="*/ 0 h 355"/>
                <a:gd name="T46" fmla="*/ 0 w 354"/>
                <a:gd name="T47" fmla="*/ 0 h 355"/>
                <a:gd name="T48" fmla="*/ 0 w 354"/>
                <a:gd name="T49" fmla="*/ 0 h 355"/>
                <a:gd name="T50" fmla="*/ 0 w 354"/>
                <a:gd name="T51" fmla="*/ 0 h 355"/>
                <a:gd name="T52" fmla="*/ 0 w 354"/>
                <a:gd name="T53" fmla="*/ 0 h 355"/>
                <a:gd name="T54" fmla="*/ 0 w 354"/>
                <a:gd name="T55" fmla="*/ 0 h 355"/>
                <a:gd name="T56" fmla="*/ 0 w 354"/>
                <a:gd name="T57" fmla="*/ 0 h 355"/>
                <a:gd name="T58" fmla="*/ 0 w 354"/>
                <a:gd name="T59" fmla="*/ 0 h 355"/>
                <a:gd name="T60" fmla="*/ 0 w 354"/>
                <a:gd name="T61" fmla="*/ 0 h 355"/>
                <a:gd name="T62" fmla="*/ 0 w 354"/>
                <a:gd name="T63" fmla="*/ 0 h 355"/>
                <a:gd name="T64" fmla="*/ 0 w 354"/>
                <a:gd name="T65" fmla="*/ 0 h 355"/>
                <a:gd name="T66" fmla="*/ 0 w 354"/>
                <a:gd name="T67" fmla="*/ 0 h 355"/>
                <a:gd name="T68" fmla="*/ 0 w 354"/>
                <a:gd name="T69" fmla="*/ 0 h 355"/>
                <a:gd name="T70" fmla="*/ 0 w 354"/>
                <a:gd name="T71" fmla="*/ 0 h 355"/>
                <a:gd name="T72" fmla="*/ 0 w 354"/>
                <a:gd name="T73" fmla="*/ 0 h 355"/>
                <a:gd name="T74" fmla="*/ 0 w 354"/>
                <a:gd name="T75" fmla="*/ 0 h 355"/>
                <a:gd name="T76" fmla="*/ 0 w 354"/>
                <a:gd name="T77" fmla="*/ 0 h 355"/>
                <a:gd name="T78" fmla="*/ 0 w 354"/>
                <a:gd name="T79" fmla="*/ 0 h 355"/>
                <a:gd name="T80" fmla="*/ 0 w 354"/>
                <a:gd name="T81" fmla="*/ 0 h 355"/>
                <a:gd name="T82" fmla="*/ 0 w 354"/>
                <a:gd name="T83" fmla="*/ 0 h 355"/>
                <a:gd name="T84" fmla="*/ 0 w 354"/>
                <a:gd name="T85" fmla="*/ 0 h 3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4"/>
                <a:gd name="T130" fmla="*/ 0 h 355"/>
                <a:gd name="T131" fmla="*/ 354 w 354"/>
                <a:gd name="T132" fmla="*/ 355 h 3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4" h="355">
                  <a:moveTo>
                    <a:pt x="354" y="177"/>
                  </a:moveTo>
                  <a:lnTo>
                    <a:pt x="353" y="160"/>
                  </a:lnTo>
                  <a:lnTo>
                    <a:pt x="350" y="141"/>
                  </a:lnTo>
                  <a:lnTo>
                    <a:pt x="346" y="124"/>
                  </a:lnTo>
                  <a:lnTo>
                    <a:pt x="340" y="108"/>
                  </a:lnTo>
                  <a:lnTo>
                    <a:pt x="333" y="93"/>
                  </a:lnTo>
                  <a:lnTo>
                    <a:pt x="324" y="79"/>
                  </a:lnTo>
                  <a:lnTo>
                    <a:pt x="314" y="64"/>
                  </a:lnTo>
                  <a:lnTo>
                    <a:pt x="303" y="52"/>
                  </a:lnTo>
                  <a:lnTo>
                    <a:pt x="289" y="40"/>
                  </a:lnTo>
                  <a:lnTo>
                    <a:pt x="276" y="30"/>
                  </a:lnTo>
                  <a:lnTo>
                    <a:pt x="261" y="21"/>
                  </a:lnTo>
                  <a:lnTo>
                    <a:pt x="246" y="14"/>
                  </a:lnTo>
                  <a:lnTo>
                    <a:pt x="230" y="8"/>
                  </a:lnTo>
                  <a:lnTo>
                    <a:pt x="212" y="4"/>
                  </a:lnTo>
                  <a:lnTo>
                    <a:pt x="195" y="1"/>
                  </a:lnTo>
                  <a:lnTo>
                    <a:pt x="177" y="0"/>
                  </a:lnTo>
                  <a:lnTo>
                    <a:pt x="159" y="1"/>
                  </a:lnTo>
                  <a:lnTo>
                    <a:pt x="141" y="4"/>
                  </a:lnTo>
                  <a:lnTo>
                    <a:pt x="124" y="8"/>
                  </a:lnTo>
                  <a:lnTo>
                    <a:pt x="108" y="14"/>
                  </a:lnTo>
                  <a:lnTo>
                    <a:pt x="92" y="21"/>
                  </a:lnTo>
                  <a:lnTo>
                    <a:pt x="78" y="30"/>
                  </a:lnTo>
                  <a:lnTo>
                    <a:pt x="64" y="40"/>
                  </a:lnTo>
                  <a:lnTo>
                    <a:pt x="52" y="52"/>
                  </a:lnTo>
                  <a:lnTo>
                    <a:pt x="40" y="64"/>
                  </a:lnTo>
                  <a:lnTo>
                    <a:pt x="29" y="79"/>
                  </a:lnTo>
                  <a:lnTo>
                    <a:pt x="21" y="93"/>
                  </a:lnTo>
                  <a:lnTo>
                    <a:pt x="13" y="108"/>
                  </a:lnTo>
                  <a:lnTo>
                    <a:pt x="7" y="124"/>
                  </a:lnTo>
                  <a:lnTo>
                    <a:pt x="3" y="141"/>
                  </a:lnTo>
                  <a:lnTo>
                    <a:pt x="0" y="160"/>
                  </a:lnTo>
                  <a:lnTo>
                    <a:pt x="0" y="177"/>
                  </a:lnTo>
                  <a:lnTo>
                    <a:pt x="0" y="195"/>
                  </a:lnTo>
                  <a:lnTo>
                    <a:pt x="3" y="213"/>
                  </a:lnTo>
                  <a:lnTo>
                    <a:pt x="7" y="230"/>
                  </a:lnTo>
                  <a:lnTo>
                    <a:pt x="13" y="247"/>
                  </a:lnTo>
                  <a:lnTo>
                    <a:pt x="21" y="262"/>
                  </a:lnTo>
                  <a:lnTo>
                    <a:pt x="29" y="276"/>
                  </a:lnTo>
                  <a:lnTo>
                    <a:pt x="40" y="290"/>
                  </a:lnTo>
                  <a:lnTo>
                    <a:pt x="52" y="302"/>
                  </a:lnTo>
                  <a:lnTo>
                    <a:pt x="64" y="315"/>
                  </a:lnTo>
                  <a:lnTo>
                    <a:pt x="78" y="325"/>
                  </a:lnTo>
                  <a:lnTo>
                    <a:pt x="92" y="334"/>
                  </a:lnTo>
                  <a:lnTo>
                    <a:pt x="108" y="341"/>
                  </a:lnTo>
                  <a:lnTo>
                    <a:pt x="124" y="347"/>
                  </a:lnTo>
                  <a:lnTo>
                    <a:pt x="141" y="351"/>
                  </a:lnTo>
                  <a:lnTo>
                    <a:pt x="159" y="354"/>
                  </a:lnTo>
                  <a:lnTo>
                    <a:pt x="177" y="355"/>
                  </a:lnTo>
                  <a:lnTo>
                    <a:pt x="195" y="354"/>
                  </a:lnTo>
                  <a:lnTo>
                    <a:pt x="212" y="351"/>
                  </a:lnTo>
                  <a:lnTo>
                    <a:pt x="230" y="347"/>
                  </a:lnTo>
                  <a:lnTo>
                    <a:pt x="246" y="341"/>
                  </a:lnTo>
                  <a:lnTo>
                    <a:pt x="261" y="334"/>
                  </a:lnTo>
                  <a:lnTo>
                    <a:pt x="276" y="325"/>
                  </a:lnTo>
                  <a:lnTo>
                    <a:pt x="289" y="315"/>
                  </a:lnTo>
                  <a:lnTo>
                    <a:pt x="303" y="302"/>
                  </a:lnTo>
                  <a:lnTo>
                    <a:pt x="314" y="290"/>
                  </a:lnTo>
                  <a:lnTo>
                    <a:pt x="324" y="276"/>
                  </a:lnTo>
                  <a:lnTo>
                    <a:pt x="333" y="262"/>
                  </a:lnTo>
                  <a:lnTo>
                    <a:pt x="340" y="247"/>
                  </a:lnTo>
                  <a:lnTo>
                    <a:pt x="346" y="230"/>
                  </a:lnTo>
                  <a:lnTo>
                    <a:pt x="350" y="213"/>
                  </a:lnTo>
                  <a:lnTo>
                    <a:pt x="353" y="195"/>
                  </a:lnTo>
                  <a:lnTo>
                    <a:pt x="354" y="177"/>
                  </a:lnTo>
                  <a:close/>
                  <a:moveTo>
                    <a:pt x="304" y="177"/>
                  </a:moveTo>
                  <a:lnTo>
                    <a:pt x="303" y="190"/>
                  </a:lnTo>
                  <a:lnTo>
                    <a:pt x="301" y="203"/>
                  </a:lnTo>
                  <a:lnTo>
                    <a:pt x="298" y="215"/>
                  </a:lnTo>
                  <a:lnTo>
                    <a:pt x="293" y="226"/>
                  </a:lnTo>
                  <a:lnTo>
                    <a:pt x="288" y="238"/>
                  </a:lnTo>
                  <a:lnTo>
                    <a:pt x="281" y="248"/>
                  </a:lnTo>
                  <a:lnTo>
                    <a:pt x="274" y="258"/>
                  </a:lnTo>
                  <a:lnTo>
                    <a:pt x="266" y="267"/>
                  </a:lnTo>
                  <a:lnTo>
                    <a:pt x="257" y="275"/>
                  </a:lnTo>
                  <a:lnTo>
                    <a:pt x="248" y="282"/>
                  </a:lnTo>
                  <a:lnTo>
                    <a:pt x="237" y="289"/>
                  </a:lnTo>
                  <a:lnTo>
                    <a:pt x="226" y="294"/>
                  </a:lnTo>
                  <a:lnTo>
                    <a:pt x="215" y="298"/>
                  </a:lnTo>
                  <a:lnTo>
                    <a:pt x="202" y="301"/>
                  </a:lnTo>
                  <a:lnTo>
                    <a:pt x="189" y="303"/>
                  </a:lnTo>
                  <a:lnTo>
                    <a:pt x="177" y="304"/>
                  </a:lnTo>
                  <a:lnTo>
                    <a:pt x="164" y="303"/>
                  </a:lnTo>
                  <a:lnTo>
                    <a:pt x="151" y="301"/>
                  </a:lnTo>
                  <a:lnTo>
                    <a:pt x="139" y="298"/>
                  </a:lnTo>
                  <a:lnTo>
                    <a:pt x="127" y="294"/>
                  </a:lnTo>
                  <a:lnTo>
                    <a:pt x="116" y="289"/>
                  </a:lnTo>
                  <a:lnTo>
                    <a:pt x="106" y="282"/>
                  </a:lnTo>
                  <a:lnTo>
                    <a:pt x="96" y="275"/>
                  </a:lnTo>
                  <a:lnTo>
                    <a:pt x="87" y="267"/>
                  </a:lnTo>
                  <a:lnTo>
                    <a:pt x="79" y="258"/>
                  </a:lnTo>
                  <a:lnTo>
                    <a:pt x="72" y="248"/>
                  </a:lnTo>
                  <a:lnTo>
                    <a:pt x="66" y="238"/>
                  </a:lnTo>
                  <a:lnTo>
                    <a:pt x="60" y="226"/>
                  </a:lnTo>
                  <a:lnTo>
                    <a:pt x="56" y="215"/>
                  </a:lnTo>
                  <a:lnTo>
                    <a:pt x="53" y="203"/>
                  </a:lnTo>
                  <a:lnTo>
                    <a:pt x="50" y="190"/>
                  </a:lnTo>
                  <a:lnTo>
                    <a:pt x="50" y="177"/>
                  </a:lnTo>
                  <a:lnTo>
                    <a:pt x="50" y="165"/>
                  </a:lnTo>
                  <a:lnTo>
                    <a:pt x="53" y="152"/>
                  </a:lnTo>
                  <a:lnTo>
                    <a:pt x="56" y="139"/>
                  </a:lnTo>
                  <a:lnTo>
                    <a:pt x="60" y="128"/>
                  </a:lnTo>
                  <a:lnTo>
                    <a:pt x="66" y="117"/>
                  </a:lnTo>
                  <a:lnTo>
                    <a:pt x="72" y="107"/>
                  </a:lnTo>
                  <a:lnTo>
                    <a:pt x="79" y="97"/>
                  </a:lnTo>
                  <a:lnTo>
                    <a:pt x="87" y="88"/>
                  </a:lnTo>
                  <a:lnTo>
                    <a:pt x="96" y="80"/>
                  </a:lnTo>
                  <a:lnTo>
                    <a:pt x="106" y="73"/>
                  </a:lnTo>
                  <a:lnTo>
                    <a:pt x="116" y="65"/>
                  </a:lnTo>
                  <a:lnTo>
                    <a:pt x="127" y="60"/>
                  </a:lnTo>
                  <a:lnTo>
                    <a:pt x="139" y="56"/>
                  </a:lnTo>
                  <a:lnTo>
                    <a:pt x="151" y="53"/>
                  </a:lnTo>
                  <a:lnTo>
                    <a:pt x="164" y="51"/>
                  </a:lnTo>
                  <a:lnTo>
                    <a:pt x="177" y="50"/>
                  </a:lnTo>
                  <a:lnTo>
                    <a:pt x="189" y="51"/>
                  </a:lnTo>
                  <a:lnTo>
                    <a:pt x="202" y="53"/>
                  </a:lnTo>
                  <a:lnTo>
                    <a:pt x="215" y="56"/>
                  </a:lnTo>
                  <a:lnTo>
                    <a:pt x="226" y="60"/>
                  </a:lnTo>
                  <a:lnTo>
                    <a:pt x="237" y="65"/>
                  </a:lnTo>
                  <a:lnTo>
                    <a:pt x="248" y="73"/>
                  </a:lnTo>
                  <a:lnTo>
                    <a:pt x="257" y="80"/>
                  </a:lnTo>
                  <a:lnTo>
                    <a:pt x="266" y="88"/>
                  </a:lnTo>
                  <a:lnTo>
                    <a:pt x="274" y="97"/>
                  </a:lnTo>
                  <a:lnTo>
                    <a:pt x="281" y="107"/>
                  </a:lnTo>
                  <a:lnTo>
                    <a:pt x="288" y="117"/>
                  </a:lnTo>
                  <a:lnTo>
                    <a:pt x="293" y="128"/>
                  </a:lnTo>
                  <a:lnTo>
                    <a:pt x="298" y="139"/>
                  </a:lnTo>
                  <a:lnTo>
                    <a:pt x="301" y="152"/>
                  </a:lnTo>
                  <a:lnTo>
                    <a:pt x="303" y="165"/>
                  </a:lnTo>
                  <a:lnTo>
                    <a:pt x="304" y="177"/>
                  </a:lnTo>
                  <a:close/>
                </a:path>
              </a:pathLst>
            </a:custGeom>
            <a:solidFill>
              <a:srgbClr val="CD2E7D"/>
            </a:solidFill>
            <a:ln w="9525">
              <a:noFill/>
              <a:round/>
              <a:headEnd/>
              <a:tailEnd/>
            </a:ln>
          </p:spPr>
          <p:txBody>
            <a:bodyPr anchor="ctr"/>
            <a:lstStyle/>
            <a:p>
              <a:pPr algn="ctr" eaLnBrk="1" hangingPunct="1"/>
              <a:endParaRPr lang="pt-BR" sz="1400" u="none">
                <a:solidFill>
                  <a:srgbClr val="000000"/>
                </a:solidFill>
              </a:endParaRPr>
            </a:p>
          </p:txBody>
        </p:sp>
        <p:sp>
          <p:nvSpPr>
            <p:cNvPr id="461862" name="Freeform 1349"/>
            <p:cNvSpPr>
              <a:spLocks noEditPoints="1"/>
            </p:cNvSpPr>
            <p:nvPr/>
          </p:nvSpPr>
          <p:spPr bwMode="auto">
            <a:xfrm>
              <a:off x="4532" y="3155"/>
              <a:ext cx="101" cy="101"/>
            </a:xfrm>
            <a:custGeom>
              <a:avLst/>
              <a:gdLst>
                <a:gd name="T0" fmla="*/ 0 w 304"/>
                <a:gd name="T1" fmla="*/ 0 h 305"/>
                <a:gd name="T2" fmla="*/ 0 w 304"/>
                <a:gd name="T3" fmla="*/ 0 h 305"/>
                <a:gd name="T4" fmla="*/ 0 w 304"/>
                <a:gd name="T5" fmla="*/ 0 h 305"/>
                <a:gd name="T6" fmla="*/ 0 w 304"/>
                <a:gd name="T7" fmla="*/ 0 h 305"/>
                <a:gd name="T8" fmla="*/ 0 w 304"/>
                <a:gd name="T9" fmla="*/ 0 h 305"/>
                <a:gd name="T10" fmla="*/ 0 w 304"/>
                <a:gd name="T11" fmla="*/ 0 h 305"/>
                <a:gd name="T12" fmla="*/ 0 w 304"/>
                <a:gd name="T13" fmla="*/ 0 h 305"/>
                <a:gd name="T14" fmla="*/ 0 w 304"/>
                <a:gd name="T15" fmla="*/ 0 h 305"/>
                <a:gd name="T16" fmla="*/ 0 w 304"/>
                <a:gd name="T17" fmla="*/ 0 h 305"/>
                <a:gd name="T18" fmla="*/ 0 w 304"/>
                <a:gd name="T19" fmla="*/ 0 h 305"/>
                <a:gd name="T20" fmla="*/ 0 w 304"/>
                <a:gd name="T21" fmla="*/ 0 h 305"/>
                <a:gd name="T22" fmla="*/ 0 w 304"/>
                <a:gd name="T23" fmla="*/ 0 h 305"/>
                <a:gd name="T24" fmla="*/ 0 w 304"/>
                <a:gd name="T25" fmla="*/ 0 h 305"/>
                <a:gd name="T26" fmla="*/ 0 w 304"/>
                <a:gd name="T27" fmla="*/ 0 h 305"/>
                <a:gd name="T28" fmla="*/ 0 w 304"/>
                <a:gd name="T29" fmla="*/ 0 h 305"/>
                <a:gd name="T30" fmla="*/ 0 w 304"/>
                <a:gd name="T31" fmla="*/ 0 h 305"/>
                <a:gd name="T32" fmla="*/ 0 w 304"/>
                <a:gd name="T33" fmla="*/ 0 h 305"/>
                <a:gd name="T34" fmla="*/ 0 w 304"/>
                <a:gd name="T35" fmla="*/ 0 h 305"/>
                <a:gd name="T36" fmla="*/ 0 w 304"/>
                <a:gd name="T37" fmla="*/ 0 h 305"/>
                <a:gd name="T38" fmla="*/ 0 w 304"/>
                <a:gd name="T39" fmla="*/ 0 h 305"/>
                <a:gd name="T40" fmla="*/ 0 w 304"/>
                <a:gd name="T41" fmla="*/ 0 h 305"/>
                <a:gd name="T42" fmla="*/ 0 w 304"/>
                <a:gd name="T43" fmla="*/ 0 h 305"/>
                <a:gd name="T44" fmla="*/ 0 w 304"/>
                <a:gd name="T45" fmla="*/ 0 h 305"/>
                <a:gd name="T46" fmla="*/ 0 w 304"/>
                <a:gd name="T47" fmla="*/ 0 h 305"/>
                <a:gd name="T48" fmla="*/ 0 w 304"/>
                <a:gd name="T49" fmla="*/ 0 h 305"/>
                <a:gd name="T50" fmla="*/ 0 w 304"/>
                <a:gd name="T51" fmla="*/ 0 h 305"/>
                <a:gd name="T52" fmla="*/ 0 w 304"/>
                <a:gd name="T53" fmla="*/ 0 h 305"/>
                <a:gd name="T54" fmla="*/ 0 w 304"/>
                <a:gd name="T55" fmla="*/ 0 h 305"/>
                <a:gd name="T56" fmla="*/ 0 w 304"/>
                <a:gd name="T57" fmla="*/ 0 h 305"/>
                <a:gd name="T58" fmla="*/ 0 w 304"/>
                <a:gd name="T59" fmla="*/ 0 h 305"/>
                <a:gd name="T60" fmla="*/ 0 w 304"/>
                <a:gd name="T61" fmla="*/ 0 h 305"/>
                <a:gd name="T62" fmla="*/ 0 w 304"/>
                <a:gd name="T63" fmla="*/ 0 h 305"/>
                <a:gd name="T64" fmla="*/ 0 w 304"/>
                <a:gd name="T65" fmla="*/ 0 h 305"/>
                <a:gd name="T66" fmla="*/ 0 w 304"/>
                <a:gd name="T67" fmla="*/ 0 h 305"/>
                <a:gd name="T68" fmla="*/ 0 w 304"/>
                <a:gd name="T69" fmla="*/ 0 h 305"/>
                <a:gd name="T70" fmla="*/ 0 w 304"/>
                <a:gd name="T71" fmla="*/ 0 h 305"/>
                <a:gd name="T72" fmla="*/ 0 w 304"/>
                <a:gd name="T73" fmla="*/ 0 h 305"/>
                <a:gd name="T74" fmla="*/ 0 w 304"/>
                <a:gd name="T75" fmla="*/ 0 h 305"/>
                <a:gd name="T76" fmla="*/ 0 w 304"/>
                <a:gd name="T77" fmla="*/ 0 h 305"/>
                <a:gd name="T78" fmla="*/ 0 w 304"/>
                <a:gd name="T79" fmla="*/ 0 h 305"/>
                <a:gd name="T80" fmla="*/ 0 w 304"/>
                <a:gd name="T81" fmla="*/ 0 h 305"/>
                <a:gd name="T82" fmla="*/ 0 w 304"/>
                <a:gd name="T83" fmla="*/ 0 h 305"/>
                <a:gd name="T84" fmla="*/ 0 w 304"/>
                <a:gd name="T85" fmla="*/ 0 h 3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4"/>
                <a:gd name="T130" fmla="*/ 0 h 305"/>
                <a:gd name="T131" fmla="*/ 304 w 304"/>
                <a:gd name="T132" fmla="*/ 305 h 30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4" h="305">
                  <a:moveTo>
                    <a:pt x="304" y="152"/>
                  </a:moveTo>
                  <a:lnTo>
                    <a:pt x="303" y="137"/>
                  </a:lnTo>
                  <a:lnTo>
                    <a:pt x="301" y="121"/>
                  </a:lnTo>
                  <a:lnTo>
                    <a:pt x="297" y="107"/>
                  </a:lnTo>
                  <a:lnTo>
                    <a:pt x="292" y="93"/>
                  </a:lnTo>
                  <a:lnTo>
                    <a:pt x="286" y="80"/>
                  </a:lnTo>
                  <a:lnTo>
                    <a:pt x="278" y="68"/>
                  </a:lnTo>
                  <a:lnTo>
                    <a:pt x="270" y="56"/>
                  </a:lnTo>
                  <a:lnTo>
                    <a:pt x="259" y="45"/>
                  </a:lnTo>
                  <a:lnTo>
                    <a:pt x="248" y="35"/>
                  </a:lnTo>
                  <a:lnTo>
                    <a:pt x="237" y="26"/>
                  </a:lnTo>
                  <a:lnTo>
                    <a:pt x="224" y="18"/>
                  </a:lnTo>
                  <a:lnTo>
                    <a:pt x="211" y="12"/>
                  </a:lnTo>
                  <a:lnTo>
                    <a:pt x="197" y="7"/>
                  </a:lnTo>
                  <a:lnTo>
                    <a:pt x="182" y="3"/>
                  </a:lnTo>
                  <a:lnTo>
                    <a:pt x="167" y="1"/>
                  </a:lnTo>
                  <a:lnTo>
                    <a:pt x="152" y="0"/>
                  </a:lnTo>
                  <a:lnTo>
                    <a:pt x="136" y="1"/>
                  </a:lnTo>
                  <a:lnTo>
                    <a:pt x="121" y="3"/>
                  </a:lnTo>
                  <a:lnTo>
                    <a:pt x="106" y="7"/>
                  </a:lnTo>
                  <a:lnTo>
                    <a:pt x="92" y="12"/>
                  </a:lnTo>
                  <a:lnTo>
                    <a:pt x="79" y="18"/>
                  </a:lnTo>
                  <a:lnTo>
                    <a:pt x="67" y="26"/>
                  </a:lnTo>
                  <a:lnTo>
                    <a:pt x="55" y="35"/>
                  </a:lnTo>
                  <a:lnTo>
                    <a:pt x="45" y="45"/>
                  </a:lnTo>
                  <a:lnTo>
                    <a:pt x="35" y="56"/>
                  </a:lnTo>
                  <a:lnTo>
                    <a:pt x="25" y="68"/>
                  </a:lnTo>
                  <a:lnTo>
                    <a:pt x="18" y="80"/>
                  </a:lnTo>
                  <a:lnTo>
                    <a:pt x="11" y="93"/>
                  </a:lnTo>
                  <a:lnTo>
                    <a:pt x="6" y="107"/>
                  </a:lnTo>
                  <a:lnTo>
                    <a:pt x="3" y="121"/>
                  </a:lnTo>
                  <a:lnTo>
                    <a:pt x="0" y="137"/>
                  </a:lnTo>
                  <a:lnTo>
                    <a:pt x="0" y="152"/>
                  </a:lnTo>
                  <a:lnTo>
                    <a:pt x="0" y="168"/>
                  </a:lnTo>
                  <a:lnTo>
                    <a:pt x="3" y="183"/>
                  </a:lnTo>
                  <a:lnTo>
                    <a:pt x="6" y="197"/>
                  </a:lnTo>
                  <a:lnTo>
                    <a:pt x="11" y="212"/>
                  </a:lnTo>
                  <a:lnTo>
                    <a:pt x="18" y="225"/>
                  </a:lnTo>
                  <a:lnTo>
                    <a:pt x="25" y="237"/>
                  </a:lnTo>
                  <a:lnTo>
                    <a:pt x="35" y="249"/>
                  </a:lnTo>
                  <a:lnTo>
                    <a:pt x="45" y="260"/>
                  </a:lnTo>
                  <a:lnTo>
                    <a:pt x="55" y="269"/>
                  </a:lnTo>
                  <a:lnTo>
                    <a:pt x="67" y="278"/>
                  </a:lnTo>
                  <a:lnTo>
                    <a:pt x="79" y="286"/>
                  </a:lnTo>
                  <a:lnTo>
                    <a:pt x="92" y="293"/>
                  </a:lnTo>
                  <a:lnTo>
                    <a:pt x="106" y="298"/>
                  </a:lnTo>
                  <a:lnTo>
                    <a:pt x="121" y="302"/>
                  </a:lnTo>
                  <a:lnTo>
                    <a:pt x="136" y="304"/>
                  </a:lnTo>
                  <a:lnTo>
                    <a:pt x="152" y="305"/>
                  </a:lnTo>
                  <a:lnTo>
                    <a:pt x="167" y="304"/>
                  </a:lnTo>
                  <a:lnTo>
                    <a:pt x="182" y="302"/>
                  </a:lnTo>
                  <a:lnTo>
                    <a:pt x="197" y="298"/>
                  </a:lnTo>
                  <a:lnTo>
                    <a:pt x="211" y="293"/>
                  </a:lnTo>
                  <a:lnTo>
                    <a:pt x="224" y="286"/>
                  </a:lnTo>
                  <a:lnTo>
                    <a:pt x="237" y="278"/>
                  </a:lnTo>
                  <a:lnTo>
                    <a:pt x="248" y="269"/>
                  </a:lnTo>
                  <a:lnTo>
                    <a:pt x="259" y="260"/>
                  </a:lnTo>
                  <a:lnTo>
                    <a:pt x="270" y="249"/>
                  </a:lnTo>
                  <a:lnTo>
                    <a:pt x="278" y="237"/>
                  </a:lnTo>
                  <a:lnTo>
                    <a:pt x="286" y="225"/>
                  </a:lnTo>
                  <a:lnTo>
                    <a:pt x="292" y="212"/>
                  </a:lnTo>
                  <a:lnTo>
                    <a:pt x="297" y="197"/>
                  </a:lnTo>
                  <a:lnTo>
                    <a:pt x="301" y="183"/>
                  </a:lnTo>
                  <a:lnTo>
                    <a:pt x="303" y="168"/>
                  </a:lnTo>
                  <a:lnTo>
                    <a:pt x="304" y="152"/>
                  </a:lnTo>
                  <a:close/>
                  <a:moveTo>
                    <a:pt x="253" y="152"/>
                  </a:moveTo>
                  <a:lnTo>
                    <a:pt x="252" y="163"/>
                  </a:lnTo>
                  <a:lnTo>
                    <a:pt x="251" y="173"/>
                  </a:lnTo>
                  <a:lnTo>
                    <a:pt x="248" y="182"/>
                  </a:lnTo>
                  <a:lnTo>
                    <a:pt x="245" y="191"/>
                  </a:lnTo>
                  <a:lnTo>
                    <a:pt x="241" y="200"/>
                  </a:lnTo>
                  <a:lnTo>
                    <a:pt x="236" y="209"/>
                  </a:lnTo>
                  <a:lnTo>
                    <a:pt x="230" y="217"/>
                  </a:lnTo>
                  <a:lnTo>
                    <a:pt x="223" y="224"/>
                  </a:lnTo>
                  <a:lnTo>
                    <a:pt x="216" y="231"/>
                  </a:lnTo>
                  <a:lnTo>
                    <a:pt x="209" y="236"/>
                  </a:lnTo>
                  <a:lnTo>
                    <a:pt x="200" y="242"/>
                  </a:lnTo>
                  <a:lnTo>
                    <a:pt x="192" y="246"/>
                  </a:lnTo>
                  <a:lnTo>
                    <a:pt x="181" y="249"/>
                  </a:lnTo>
                  <a:lnTo>
                    <a:pt x="172" y="252"/>
                  </a:lnTo>
                  <a:lnTo>
                    <a:pt x="162" y="253"/>
                  </a:lnTo>
                  <a:lnTo>
                    <a:pt x="152" y="254"/>
                  </a:lnTo>
                  <a:lnTo>
                    <a:pt x="141" y="253"/>
                  </a:lnTo>
                  <a:lnTo>
                    <a:pt x="132" y="252"/>
                  </a:lnTo>
                  <a:lnTo>
                    <a:pt x="122" y="249"/>
                  </a:lnTo>
                  <a:lnTo>
                    <a:pt x="113" y="246"/>
                  </a:lnTo>
                  <a:lnTo>
                    <a:pt x="103" y="242"/>
                  </a:lnTo>
                  <a:lnTo>
                    <a:pt x="95" y="236"/>
                  </a:lnTo>
                  <a:lnTo>
                    <a:pt x="87" y="231"/>
                  </a:lnTo>
                  <a:lnTo>
                    <a:pt x="80" y="224"/>
                  </a:lnTo>
                  <a:lnTo>
                    <a:pt x="73" y="217"/>
                  </a:lnTo>
                  <a:lnTo>
                    <a:pt x="68" y="209"/>
                  </a:lnTo>
                  <a:lnTo>
                    <a:pt x="63" y="200"/>
                  </a:lnTo>
                  <a:lnTo>
                    <a:pt x="58" y="191"/>
                  </a:lnTo>
                  <a:lnTo>
                    <a:pt x="55" y="182"/>
                  </a:lnTo>
                  <a:lnTo>
                    <a:pt x="53" y="173"/>
                  </a:lnTo>
                  <a:lnTo>
                    <a:pt x="51" y="163"/>
                  </a:lnTo>
                  <a:lnTo>
                    <a:pt x="51" y="152"/>
                  </a:lnTo>
                  <a:lnTo>
                    <a:pt x="51" y="142"/>
                  </a:lnTo>
                  <a:lnTo>
                    <a:pt x="53" y="132"/>
                  </a:lnTo>
                  <a:lnTo>
                    <a:pt x="55" y="122"/>
                  </a:lnTo>
                  <a:lnTo>
                    <a:pt x="58" y="113"/>
                  </a:lnTo>
                  <a:lnTo>
                    <a:pt x="63" y="104"/>
                  </a:lnTo>
                  <a:lnTo>
                    <a:pt x="68" y="96"/>
                  </a:lnTo>
                  <a:lnTo>
                    <a:pt x="73" y="88"/>
                  </a:lnTo>
                  <a:lnTo>
                    <a:pt x="80" y="81"/>
                  </a:lnTo>
                  <a:lnTo>
                    <a:pt x="87" y="74"/>
                  </a:lnTo>
                  <a:lnTo>
                    <a:pt x="95" y="68"/>
                  </a:lnTo>
                  <a:lnTo>
                    <a:pt x="103" y="63"/>
                  </a:lnTo>
                  <a:lnTo>
                    <a:pt x="113" y="59"/>
                  </a:lnTo>
                  <a:lnTo>
                    <a:pt x="122" y="56"/>
                  </a:lnTo>
                  <a:lnTo>
                    <a:pt x="132" y="53"/>
                  </a:lnTo>
                  <a:lnTo>
                    <a:pt x="141" y="52"/>
                  </a:lnTo>
                  <a:lnTo>
                    <a:pt x="152" y="51"/>
                  </a:lnTo>
                  <a:lnTo>
                    <a:pt x="162" y="52"/>
                  </a:lnTo>
                  <a:lnTo>
                    <a:pt x="172" y="53"/>
                  </a:lnTo>
                  <a:lnTo>
                    <a:pt x="181" y="56"/>
                  </a:lnTo>
                  <a:lnTo>
                    <a:pt x="192" y="59"/>
                  </a:lnTo>
                  <a:lnTo>
                    <a:pt x="200" y="63"/>
                  </a:lnTo>
                  <a:lnTo>
                    <a:pt x="209" y="68"/>
                  </a:lnTo>
                  <a:lnTo>
                    <a:pt x="216" y="74"/>
                  </a:lnTo>
                  <a:lnTo>
                    <a:pt x="223" y="81"/>
                  </a:lnTo>
                  <a:lnTo>
                    <a:pt x="230" y="88"/>
                  </a:lnTo>
                  <a:lnTo>
                    <a:pt x="236" y="96"/>
                  </a:lnTo>
                  <a:lnTo>
                    <a:pt x="241" y="104"/>
                  </a:lnTo>
                  <a:lnTo>
                    <a:pt x="245" y="113"/>
                  </a:lnTo>
                  <a:lnTo>
                    <a:pt x="248" y="122"/>
                  </a:lnTo>
                  <a:lnTo>
                    <a:pt x="251" y="132"/>
                  </a:lnTo>
                  <a:lnTo>
                    <a:pt x="252" y="142"/>
                  </a:lnTo>
                  <a:lnTo>
                    <a:pt x="253" y="152"/>
                  </a:lnTo>
                  <a:close/>
                </a:path>
              </a:pathLst>
            </a:custGeom>
            <a:solidFill>
              <a:srgbClr val="D02B7C"/>
            </a:solidFill>
            <a:ln w="9525">
              <a:noFill/>
              <a:round/>
              <a:headEnd/>
              <a:tailEnd/>
            </a:ln>
          </p:spPr>
          <p:txBody>
            <a:bodyPr anchor="ctr"/>
            <a:lstStyle/>
            <a:p>
              <a:pPr algn="ctr" eaLnBrk="1" hangingPunct="1"/>
              <a:endParaRPr lang="pt-BR" sz="1400" u="none">
                <a:solidFill>
                  <a:srgbClr val="000000"/>
                </a:solidFill>
              </a:endParaRPr>
            </a:p>
          </p:txBody>
        </p:sp>
        <p:sp>
          <p:nvSpPr>
            <p:cNvPr id="461863" name="Freeform 1350"/>
            <p:cNvSpPr>
              <a:spLocks noEditPoints="1"/>
            </p:cNvSpPr>
            <p:nvPr/>
          </p:nvSpPr>
          <p:spPr bwMode="auto">
            <a:xfrm>
              <a:off x="4540" y="3163"/>
              <a:ext cx="85" cy="85"/>
            </a:xfrm>
            <a:custGeom>
              <a:avLst/>
              <a:gdLst>
                <a:gd name="T0" fmla="*/ 0 w 254"/>
                <a:gd name="T1" fmla="*/ 0 h 254"/>
                <a:gd name="T2" fmla="*/ 0 w 254"/>
                <a:gd name="T3" fmla="*/ 0 h 254"/>
                <a:gd name="T4" fmla="*/ 0 w 254"/>
                <a:gd name="T5" fmla="*/ 0 h 254"/>
                <a:gd name="T6" fmla="*/ 0 w 254"/>
                <a:gd name="T7" fmla="*/ 0 h 254"/>
                <a:gd name="T8" fmla="*/ 0 w 254"/>
                <a:gd name="T9" fmla="*/ 0 h 254"/>
                <a:gd name="T10" fmla="*/ 0 w 254"/>
                <a:gd name="T11" fmla="*/ 0 h 254"/>
                <a:gd name="T12" fmla="*/ 0 w 254"/>
                <a:gd name="T13" fmla="*/ 0 h 254"/>
                <a:gd name="T14" fmla="*/ 0 w 254"/>
                <a:gd name="T15" fmla="*/ 0 h 254"/>
                <a:gd name="T16" fmla="*/ 0 w 254"/>
                <a:gd name="T17" fmla="*/ 0 h 254"/>
                <a:gd name="T18" fmla="*/ 0 w 254"/>
                <a:gd name="T19" fmla="*/ 0 h 254"/>
                <a:gd name="T20" fmla="*/ 0 w 254"/>
                <a:gd name="T21" fmla="*/ 0 h 254"/>
                <a:gd name="T22" fmla="*/ 0 w 254"/>
                <a:gd name="T23" fmla="*/ 0 h 254"/>
                <a:gd name="T24" fmla="*/ 0 w 254"/>
                <a:gd name="T25" fmla="*/ 0 h 254"/>
                <a:gd name="T26" fmla="*/ 0 w 254"/>
                <a:gd name="T27" fmla="*/ 0 h 254"/>
                <a:gd name="T28" fmla="*/ 0 w 254"/>
                <a:gd name="T29" fmla="*/ 0 h 254"/>
                <a:gd name="T30" fmla="*/ 0 w 254"/>
                <a:gd name="T31" fmla="*/ 0 h 254"/>
                <a:gd name="T32" fmla="*/ 0 w 254"/>
                <a:gd name="T33" fmla="*/ 0 h 254"/>
                <a:gd name="T34" fmla="*/ 0 w 254"/>
                <a:gd name="T35" fmla="*/ 0 h 254"/>
                <a:gd name="T36" fmla="*/ 0 w 254"/>
                <a:gd name="T37" fmla="*/ 0 h 254"/>
                <a:gd name="T38" fmla="*/ 0 w 254"/>
                <a:gd name="T39" fmla="*/ 0 h 254"/>
                <a:gd name="T40" fmla="*/ 0 w 254"/>
                <a:gd name="T41" fmla="*/ 0 h 254"/>
                <a:gd name="T42" fmla="*/ 0 w 254"/>
                <a:gd name="T43" fmla="*/ 0 h 254"/>
                <a:gd name="T44" fmla="*/ 0 w 254"/>
                <a:gd name="T45" fmla="*/ 0 h 254"/>
                <a:gd name="T46" fmla="*/ 0 w 254"/>
                <a:gd name="T47" fmla="*/ 0 h 254"/>
                <a:gd name="T48" fmla="*/ 0 w 254"/>
                <a:gd name="T49" fmla="*/ 0 h 254"/>
                <a:gd name="T50" fmla="*/ 0 w 254"/>
                <a:gd name="T51" fmla="*/ 0 h 254"/>
                <a:gd name="T52" fmla="*/ 0 w 254"/>
                <a:gd name="T53" fmla="*/ 0 h 254"/>
                <a:gd name="T54" fmla="*/ 0 w 254"/>
                <a:gd name="T55" fmla="*/ 0 h 254"/>
                <a:gd name="T56" fmla="*/ 0 w 254"/>
                <a:gd name="T57" fmla="*/ 0 h 254"/>
                <a:gd name="T58" fmla="*/ 0 w 254"/>
                <a:gd name="T59" fmla="*/ 0 h 254"/>
                <a:gd name="T60" fmla="*/ 0 w 254"/>
                <a:gd name="T61" fmla="*/ 0 h 254"/>
                <a:gd name="T62" fmla="*/ 0 w 254"/>
                <a:gd name="T63" fmla="*/ 0 h 254"/>
                <a:gd name="T64" fmla="*/ 0 w 254"/>
                <a:gd name="T65" fmla="*/ 0 h 254"/>
                <a:gd name="T66" fmla="*/ 0 w 254"/>
                <a:gd name="T67" fmla="*/ 0 h 254"/>
                <a:gd name="T68" fmla="*/ 0 w 254"/>
                <a:gd name="T69" fmla="*/ 0 h 254"/>
                <a:gd name="T70" fmla="*/ 0 w 254"/>
                <a:gd name="T71" fmla="*/ 0 h 254"/>
                <a:gd name="T72" fmla="*/ 0 w 254"/>
                <a:gd name="T73" fmla="*/ 0 h 254"/>
                <a:gd name="T74" fmla="*/ 0 w 254"/>
                <a:gd name="T75" fmla="*/ 0 h 254"/>
                <a:gd name="T76" fmla="*/ 0 w 254"/>
                <a:gd name="T77" fmla="*/ 0 h 254"/>
                <a:gd name="T78" fmla="*/ 0 w 254"/>
                <a:gd name="T79" fmla="*/ 0 h 254"/>
                <a:gd name="T80" fmla="*/ 0 w 254"/>
                <a:gd name="T81" fmla="*/ 0 h 254"/>
                <a:gd name="T82" fmla="*/ 0 w 254"/>
                <a:gd name="T83" fmla="*/ 0 h 254"/>
                <a:gd name="T84" fmla="*/ 0 w 254"/>
                <a:gd name="T85" fmla="*/ 0 h 2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4"/>
                <a:gd name="T130" fmla="*/ 0 h 254"/>
                <a:gd name="T131" fmla="*/ 254 w 254"/>
                <a:gd name="T132" fmla="*/ 254 h 2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4" h="254">
                  <a:moveTo>
                    <a:pt x="254" y="127"/>
                  </a:moveTo>
                  <a:lnTo>
                    <a:pt x="253" y="115"/>
                  </a:lnTo>
                  <a:lnTo>
                    <a:pt x="251" y="102"/>
                  </a:lnTo>
                  <a:lnTo>
                    <a:pt x="248" y="89"/>
                  </a:lnTo>
                  <a:lnTo>
                    <a:pt x="243" y="78"/>
                  </a:lnTo>
                  <a:lnTo>
                    <a:pt x="238" y="67"/>
                  </a:lnTo>
                  <a:lnTo>
                    <a:pt x="231" y="57"/>
                  </a:lnTo>
                  <a:lnTo>
                    <a:pt x="224" y="47"/>
                  </a:lnTo>
                  <a:lnTo>
                    <a:pt x="216" y="38"/>
                  </a:lnTo>
                  <a:lnTo>
                    <a:pt x="207" y="30"/>
                  </a:lnTo>
                  <a:lnTo>
                    <a:pt x="198" y="23"/>
                  </a:lnTo>
                  <a:lnTo>
                    <a:pt x="187" y="15"/>
                  </a:lnTo>
                  <a:lnTo>
                    <a:pt x="176" y="10"/>
                  </a:lnTo>
                  <a:lnTo>
                    <a:pt x="165" y="6"/>
                  </a:lnTo>
                  <a:lnTo>
                    <a:pt x="152" y="3"/>
                  </a:lnTo>
                  <a:lnTo>
                    <a:pt x="139" y="1"/>
                  </a:lnTo>
                  <a:lnTo>
                    <a:pt x="127" y="0"/>
                  </a:lnTo>
                  <a:lnTo>
                    <a:pt x="114" y="1"/>
                  </a:lnTo>
                  <a:lnTo>
                    <a:pt x="101" y="3"/>
                  </a:lnTo>
                  <a:lnTo>
                    <a:pt x="89" y="6"/>
                  </a:lnTo>
                  <a:lnTo>
                    <a:pt x="77" y="10"/>
                  </a:lnTo>
                  <a:lnTo>
                    <a:pt x="66" y="15"/>
                  </a:lnTo>
                  <a:lnTo>
                    <a:pt x="56" y="23"/>
                  </a:lnTo>
                  <a:lnTo>
                    <a:pt x="46" y="30"/>
                  </a:lnTo>
                  <a:lnTo>
                    <a:pt x="37" y="38"/>
                  </a:lnTo>
                  <a:lnTo>
                    <a:pt x="29" y="47"/>
                  </a:lnTo>
                  <a:lnTo>
                    <a:pt x="22" y="57"/>
                  </a:lnTo>
                  <a:lnTo>
                    <a:pt x="16" y="67"/>
                  </a:lnTo>
                  <a:lnTo>
                    <a:pt x="10" y="78"/>
                  </a:lnTo>
                  <a:lnTo>
                    <a:pt x="6" y="89"/>
                  </a:lnTo>
                  <a:lnTo>
                    <a:pt x="3" y="102"/>
                  </a:lnTo>
                  <a:lnTo>
                    <a:pt x="0" y="115"/>
                  </a:lnTo>
                  <a:lnTo>
                    <a:pt x="0" y="127"/>
                  </a:lnTo>
                  <a:lnTo>
                    <a:pt x="0" y="140"/>
                  </a:lnTo>
                  <a:lnTo>
                    <a:pt x="3" y="153"/>
                  </a:lnTo>
                  <a:lnTo>
                    <a:pt x="6" y="165"/>
                  </a:lnTo>
                  <a:lnTo>
                    <a:pt x="10" y="176"/>
                  </a:lnTo>
                  <a:lnTo>
                    <a:pt x="16" y="188"/>
                  </a:lnTo>
                  <a:lnTo>
                    <a:pt x="22" y="198"/>
                  </a:lnTo>
                  <a:lnTo>
                    <a:pt x="29" y="208"/>
                  </a:lnTo>
                  <a:lnTo>
                    <a:pt x="37" y="217"/>
                  </a:lnTo>
                  <a:lnTo>
                    <a:pt x="46" y="225"/>
                  </a:lnTo>
                  <a:lnTo>
                    <a:pt x="56" y="232"/>
                  </a:lnTo>
                  <a:lnTo>
                    <a:pt x="66" y="239"/>
                  </a:lnTo>
                  <a:lnTo>
                    <a:pt x="77" y="244"/>
                  </a:lnTo>
                  <a:lnTo>
                    <a:pt x="89" y="248"/>
                  </a:lnTo>
                  <a:lnTo>
                    <a:pt x="101" y="251"/>
                  </a:lnTo>
                  <a:lnTo>
                    <a:pt x="114" y="253"/>
                  </a:lnTo>
                  <a:lnTo>
                    <a:pt x="127" y="254"/>
                  </a:lnTo>
                  <a:lnTo>
                    <a:pt x="139" y="253"/>
                  </a:lnTo>
                  <a:lnTo>
                    <a:pt x="152" y="251"/>
                  </a:lnTo>
                  <a:lnTo>
                    <a:pt x="165" y="248"/>
                  </a:lnTo>
                  <a:lnTo>
                    <a:pt x="176" y="244"/>
                  </a:lnTo>
                  <a:lnTo>
                    <a:pt x="187" y="239"/>
                  </a:lnTo>
                  <a:lnTo>
                    <a:pt x="198" y="232"/>
                  </a:lnTo>
                  <a:lnTo>
                    <a:pt x="207" y="225"/>
                  </a:lnTo>
                  <a:lnTo>
                    <a:pt x="216" y="217"/>
                  </a:lnTo>
                  <a:lnTo>
                    <a:pt x="224" y="208"/>
                  </a:lnTo>
                  <a:lnTo>
                    <a:pt x="231" y="198"/>
                  </a:lnTo>
                  <a:lnTo>
                    <a:pt x="238" y="188"/>
                  </a:lnTo>
                  <a:lnTo>
                    <a:pt x="243" y="176"/>
                  </a:lnTo>
                  <a:lnTo>
                    <a:pt x="248" y="165"/>
                  </a:lnTo>
                  <a:lnTo>
                    <a:pt x="251" y="153"/>
                  </a:lnTo>
                  <a:lnTo>
                    <a:pt x="253" y="140"/>
                  </a:lnTo>
                  <a:lnTo>
                    <a:pt x="254" y="127"/>
                  </a:lnTo>
                  <a:close/>
                  <a:moveTo>
                    <a:pt x="203" y="127"/>
                  </a:moveTo>
                  <a:lnTo>
                    <a:pt x="202" y="135"/>
                  </a:lnTo>
                  <a:lnTo>
                    <a:pt x="201" y="143"/>
                  </a:lnTo>
                  <a:lnTo>
                    <a:pt x="199" y="150"/>
                  </a:lnTo>
                  <a:lnTo>
                    <a:pt x="197" y="157"/>
                  </a:lnTo>
                  <a:lnTo>
                    <a:pt x="194" y="163"/>
                  </a:lnTo>
                  <a:lnTo>
                    <a:pt x="190" y="169"/>
                  </a:lnTo>
                  <a:lnTo>
                    <a:pt x="186" y="175"/>
                  </a:lnTo>
                  <a:lnTo>
                    <a:pt x="181" y="181"/>
                  </a:lnTo>
                  <a:lnTo>
                    <a:pt x="175" y="186"/>
                  </a:lnTo>
                  <a:lnTo>
                    <a:pt x="170" y="191"/>
                  </a:lnTo>
                  <a:lnTo>
                    <a:pt x="162" y="195"/>
                  </a:lnTo>
                  <a:lnTo>
                    <a:pt x="156" y="198"/>
                  </a:lnTo>
                  <a:lnTo>
                    <a:pt x="149" y="200"/>
                  </a:lnTo>
                  <a:lnTo>
                    <a:pt x="142" y="202"/>
                  </a:lnTo>
                  <a:lnTo>
                    <a:pt x="134" y="203"/>
                  </a:lnTo>
                  <a:lnTo>
                    <a:pt x="127" y="204"/>
                  </a:lnTo>
                  <a:lnTo>
                    <a:pt x="119" y="203"/>
                  </a:lnTo>
                  <a:lnTo>
                    <a:pt x="112" y="202"/>
                  </a:lnTo>
                  <a:lnTo>
                    <a:pt x="104" y="200"/>
                  </a:lnTo>
                  <a:lnTo>
                    <a:pt x="97" y="198"/>
                  </a:lnTo>
                  <a:lnTo>
                    <a:pt x="91" y="195"/>
                  </a:lnTo>
                  <a:lnTo>
                    <a:pt x="85" y="191"/>
                  </a:lnTo>
                  <a:lnTo>
                    <a:pt x="78" y="186"/>
                  </a:lnTo>
                  <a:lnTo>
                    <a:pt x="73" y="181"/>
                  </a:lnTo>
                  <a:lnTo>
                    <a:pt x="68" y="175"/>
                  </a:lnTo>
                  <a:lnTo>
                    <a:pt x="63" y="169"/>
                  </a:lnTo>
                  <a:lnTo>
                    <a:pt x="60" y="163"/>
                  </a:lnTo>
                  <a:lnTo>
                    <a:pt x="57" y="157"/>
                  </a:lnTo>
                  <a:lnTo>
                    <a:pt x="54" y="150"/>
                  </a:lnTo>
                  <a:lnTo>
                    <a:pt x="52" y="143"/>
                  </a:lnTo>
                  <a:lnTo>
                    <a:pt x="51" y="135"/>
                  </a:lnTo>
                  <a:lnTo>
                    <a:pt x="51" y="127"/>
                  </a:lnTo>
                  <a:lnTo>
                    <a:pt x="51" y="120"/>
                  </a:lnTo>
                  <a:lnTo>
                    <a:pt x="52" y="112"/>
                  </a:lnTo>
                  <a:lnTo>
                    <a:pt x="54" y="105"/>
                  </a:lnTo>
                  <a:lnTo>
                    <a:pt x="57" y="97"/>
                  </a:lnTo>
                  <a:lnTo>
                    <a:pt x="60" y="91"/>
                  </a:lnTo>
                  <a:lnTo>
                    <a:pt x="63" y="85"/>
                  </a:lnTo>
                  <a:lnTo>
                    <a:pt x="68" y="79"/>
                  </a:lnTo>
                  <a:lnTo>
                    <a:pt x="73" y="73"/>
                  </a:lnTo>
                  <a:lnTo>
                    <a:pt x="78" y="69"/>
                  </a:lnTo>
                  <a:lnTo>
                    <a:pt x="85" y="64"/>
                  </a:lnTo>
                  <a:lnTo>
                    <a:pt x="91" y="60"/>
                  </a:lnTo>
                  <a:lnTo>
                    <a:pt x="97" y="57"/>
                  </a:lnTo>
                  <a:lnTo>
                    <a:pt x="104" y="55"/>
                  </a:lnTo>
                  <a:lnTo>
                    <a:pt x="112" y="53"/>
                  </a:lnTo>
                  <a:lnTo>
                    <a:pt x="119" y="52"/>
                  </a:lnTo>
                  <a:lnTo>
                    <a:pt x="127" y="51"/>
                  </a:lnTo>
                  <a:lnTo>
                    <a:pt x="134" y="52"/>
                  </a:lnTo>
                  <a:lnTo>
                    <a:pt x="142" y="53"/>
                  </a:lnTo>
                  <a:lnTo>
                    <a:pt x="149" y="55"/>
                  </a:lnTo>
                  <a:lnTo>
                    <a:pt x="156" y="57"/>
                  </a:lnTo>
                  <a:lnTo>
                    <a:pt x="162" y="60"/>
                  </a:lnTo>
                  <a:lnTo>
                    <a:pt x="170" y="64"/>
                  </a:lnTo>
                  <a:lnTo>
                    <a:pt x="175" y="69"/>
                  </a:lnTo>
                  <a:lnTo>
                    <a:pt x="181" y="73"/>
                  </a:lnTo>
                  <a:lnTo>
                    <a:pt x="186" y="79"/>
                  </a:lnTo>
                  <a:lnTo>
                    <a:pt x="190" y="85"/>
                  </a:lnTo>
                  <a:lnTo>
                    <a:pt x="194" y="91"/>
                  </a:lnTo>
                  <a:lnTo>
                    <a:pt x="197" y="97"/>
                  </a:lnTo>
                  <a:lnTo>
                    <a:pt x="199" y="105"/>
                  </a:lnTo>
                  <a:lnTo>
                    <a:pt x="201" y="112"/>
                  </a:lnTo>
                  <a:lnTo>
                    <a:pt x="202" y="120"/>
                  </a:lnTo>
                  <a:lnTo>
                    <a:pt x="203" y="127"/>
                  </a:lnTo>
                  <a:close/>
                </a:path>
              </a:pathLst>
            </a:custGeom>
            <a:solidFill>
              <a:srgbClr val="D2287C"/>
            </a:solidFill>
            <a:ln w="9525">
              <a:noFill/>
              <a:round/>
              <a:headEnd/>
              <a:tailEnd/>
            </a:ln>
          </p:spPr>
          <p:txBody>
            <a:bodyPr anchor="ctr"/>
            <a:lstStyle/>
            <a:p>
              <a:pPr algn="ctr" eaLnBrk="1" hangingPunct="1"/>
              <a:endParaRPr lang="pt-BR" sz="1400" u="none">
                <a:solidFill>
                  <a:srgbClr val="000000"/>
                </a:solidFill>
              </a:endParaRPr>
            </a:p>
          </p:txBody>
        </p:sp>
        <p:sp>
          <p:nvSpPr>
            <p:cNvPr id="461864" name="Freeform 1351"/>
            <p:cNvSpPr>
              <a:spLocks noEditPoints="1"/>
            </p:cNvSpPr>
            <p:nvPr/>
          </p:nvSpPr>
          <p:spPr bwMode="auto">
            <a:xfrm>
              <a:off x="4549" y="3172"/>
              <a:ext cx="67" cy="67"/>
            </a:xfrm>
            <a:custGeom>
              <a:avLst/>
              <a:gdLst>
                <a:gd name="T0" fmla="*/ 0 w 202"/>
                <a:gd name="T1" fmla="*/ 0 h 203"/>
                <a:gd name="T2" fmla="*/ 0 w 202"/>
                <a:gd name="T3" fmla="*/ 0 h 203"/>
                <a:gd name="T4" fmla="*/ 0 w 202"/>
                <a:gd name="T5" fmla="*/ 0 h 203"/>
                <a:gd name="T6" fmla="*/ 0 w 202"/>
                <a:gd name="T7" fmla="*/ 0 h 203"/>
                <a:gd name="T8" fmla="*/ 0 w 202"/>
                <a:gd name="T9" fmla="*/ 0 h 203"/>
                <a:gd name="T10" fmla="*/ 0 w 202"/>
                <a:gd name="T11" fmla="*/ 0 h 203"/>
                <a:gd name="T12" fmla="*/ 0 w 202"/>
                <a:gd name="T13" fmla="*/ 0 h 203"/>
                <a:gd name="T14" fmla="*/ 0 w 202"/>
                <a:gd name="T15" fmla="*/ 0 h 203"/>
                <a:gd name="T16" fmla="*/ 0 w 202"/>
                <a:gd name="T17" fmla="*/ 0 h 203"/>
                <a:gd name="T18" fmla="*/ 0 w 202"/>
                <a:gd name="T19" fmla="*/ 0 h 203"/>
                <a:gd name="T20" fmla="*/ 0 w 202"/>
                <a:gd name="T21" fmla="*/ 0 h 203"/>
                <a:gd name="T22" fmla="*/ 0 w 202"/>
                <a:gd name="T23" fmla="*/ 0 h 203"/>
                <a:gd name="T24" fmla="*/ 0 w 202"/>
                <a:gd name="T25" fmla="*/ 0 h 203"/>
                <a:gd name="T26" fmla="*/ 0 w 202"/>
                <a:gd name="T27" fmla="*/ 0 h 203"/>
                <a:gd name="T28" fmla="*/ 0 w 202"/>
                <a:gd name="T29" fmla="*/ 0 h 203"/>
                <a:gd name="T30" fmla="*/ 0 w 202"/>
                <a:gd name="T31" fmla="*/ 0 h 203"/>
                <a:gd name="T32" fmla="*/ 0 w 202"/>
                <a:gd name="T33" fmla="*/ 0 h 203"/>
                <a:gd name="T34" fmla="*/ 0 w 202"/>
                <a:gd name="T35" fmla="*/ 0 h 203"/>
                <a:gd name="T36" fmla="*/ 0 w 202"/>
                <a:gd name="T37" fmla="*/ 0 h 203"/>
                <a:gd name="T38" fmla="*/ 0 w 202"/>
                <a:gd name="T39" fmla="*/ 0 h 203"/>
                <a:gd name="T40" fmla="*/ 0 w 202"/>
                <a:gd name="T41" fmla="*/ 0 h 203"/>
                <a:gd name="T42" fmla="*/ 0 w 202"/>
                <a:gd name="T43" fmla="*/ 0 h 203"/>
                <a:gd name="T44" fmla="*/ 0 w 202"/>
                <a:gd name="T45" fmla="*/ 0 h 203"/>
                <a:gd name="T46" fmla="*/ 0 w 202"/>
                <a:gd name="T47" fmla="*/ 0 h 203"/>
                <a:gd name="T48" fmla="*/ 0 w 202"/>
                <a:gd name="T49" fmla="*/ 0 h 203"/>
                <a:gd name="T50" fmla="*/ 0 w 202"/>
                <a:gd name="T51" fmla="*/ 0 h 203"/>
                <a:gd name="T52" fmla="*/ 0 w 202"/>
                <a:gd name="T53" fmla="*/ 0 h 203"/>
                <a:gd name="T54" fmla="*/ 0 w 202"/>
                <a:gd name="T55" fmla="*/ 0 h 203"/>
                <a:gd name="T56" fmla="*/ 0 w 202"/>
                <a:gd name="T57" fmla="*/ 0 h 203"/>
                <a:gd name="T58" fmla="*/ 0 w 202"/>
                <a:gd name="T59" fmla="*/ 0 h 203"/>
                <a:gd name="T60" fmla="*/ 0 w 202"/>
                <a:gd name="T61" fmla="*/ 0 h 203"/>
                <a:gd name="T62" fmla="*/ 0 w 202"/>
                <a:gd name="T63" fmla="*/ 0 h 203"/>
                <a:gd name="T64" fmla="*/ 0 w 202"/>
                <a:gd name="T65" fmla="*/ 0 h 203"/>
                <a:gd name="T66" fmla="*/ 0 w 202"/>
                <a:gd name="T67" fmla="*/ 0 h 203"/>
                <a:gd name="T68" fmla="*/ 0 w 202"/>
                <a:gd name="T69" fmla="*/ 0 h 203"/>
                <a:gd name="T70" fmla="*/ 0 w 202"/>
                <a:gd name="T71" fmla="*/ 0 h 203"/>
                <a:gd name="T72" fmla="*/ 0 w 202"/>
                <a:gd name="T73" fmla="*/ 0 h 203"/>
                <a:gd name="T74" fmla="*/ 0 w 202"/>
                <a:gd name="T75" fmla="*/ 0 h 203"/>
                <a:gd name="T76" fmla="*/ 0 w 202"/>
                <a:gd name="T77" fmla="*/ 0 h 203"/>
                <a:gd name="T78" fmla="*/ 0 w 202"/>
                <a:gd name="T79" fmla="*/ 0 h 203"/>
                <a:gd name="T80" fmla="*/ 0 w 202"/>
                <a:gd name="T81" fmla="*/ 0 h 203"/>
                <a:gd name="T82" fmla="*/ 0 w 202"/>
                <a:gd name="T83" fmla="*/ 0 h 203"/>
                <a:gd name="T84" fmla="*/ 0 w 202"/>
                <a:gd name="T85" fmla="*/ 0 h 203"/>
                <a:gd name="T86" fmla="*/ 0 w 202"/>
                <a:gd name="T87" fmla="*/ 0 h 203"/>
                <a:gd name="T88" fmla="*/ 0 w 202"/>
                <a:gd name="T89" fmla="*/ 0 h 203"/>
                <a:gd name="T90" fmla="*/ 0 w 202"/>
                <a:gd name="T91" fmla="*/ 0 h 203"/>
                <a:gd name="T92" fmla="*/ 0 w 202"/>
                <a:gd name="T93" fmla="*/ 0 h 203"/>
                <a:gd name="T94" fmla="*/ 0 w 202"/>
                <a:gd name="T95" fmla="*/ 0 h 203"/>
                <a:gd name="T96" fmla="*/ 0 w 202"/>
                <a:gd name="T97" fmla="*/ 0 h 20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2"/>
                <a:gd name="T148" fmla="*/ 0 h 203"/>
                <a:gd name="T149" fmla="*/ 202 w 202"/>
                <a:gd name="T150" fmla="*/ 203 h 20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2" h="203">
                  <a:moveTo>
                    <a:pt x="202" y="101"/>
                  </a:moveTo>
                  <a:lnTo>
                    <a:pt x="201" y="91"/>
                  </a:lnTo>
                  <a:lnTo>
                    <a:pt x="200" y="81"/>
                  </a:lnTo>
                  <a:lnTo>
                    <a:pt x="197" y="71"/>
                  </a:lnTo>
                  <a:lnTo>
                    <a:pt x="194" y="62"/>
                  </a:lnTo>
                  <a:lnTo>
                    <a:pt x="190" y="53"/>
                  </a:lnTo>
                  <a:lnTo>
                    <a:pt x="185" y="45"/>
                  </a:lnTo>
                  <a:lnTo>
                    <a:pt x="179" y="37"/>
                  </a:lnTo>
                  <a:lnTo>
                    <a:pt x="172" y="30"/>
                  </a:lnTo>
                  <a:lnTo>
                    <a:pt x="165" y="23"/>
                  </a:lnTo>
                  <a:lnTo>
                    <a:pt x="158" y="17"/>
                  </a:lnTo>
                  <a:lnTo>
                    <a:pt x="149" y="12"/>
                  </a:lnTo>
                  <a:lnTo>
                    <a:pt x="141" y="8"/>
                  </a:lnTo>
                  <a:lnTo>
                    <a:pt x="130" y="5"/>
                  </a:lnTo>
                  <a:lnTo>
                    <a:pt x="121" y="2"/>
                  </a:lnTo>
                  <a:lnTo>
                    <a:pt x="111" y="1"/>
                  </a:lnTo>
                  <a:lnTo>
                    <a:pt x="101" y="0"/>
                  </a:lnTo>
                  <a:lnTo>
                    <a:pt x="90" y="1"/>
                  </a:lnTo>
                  <a:lnTo>
                    <a:pt x="81" y="2"/>
                  </a:lnTo>
                  <a:lnTo>
                    <a:pt x="71" y="5"/>
                  </a:lnTo>
                  <a:lnTo>
                    <a:pt x="62" y="8"/>
                  </a:lnTo>
                  <a:lnTo>
                    <a:pt x="52" y="12"/>
                  </a:lnTo>
                  <a:lnTo>
                    <a:pt x="44" y="17"/>
                  </a:lnTo>
                  <a:lnTo>
                    <a:pt x="36" y="23"/>
                  </a:lnTo>
                  <a:lnTo>
                    <a:pt x="29" y="30"/>
                  </a:lnTo>
                  <a:lnTo>
                    <a:pt x="22" y="37"/>
                  </a:lnTo>
                  <a:lnTo>
                    <a:pt x="17" y="45"/>
                  </a:lnTo>
                  <a:lnTo>
                    <a:pt x="12" y="53"/>
                  </a:lnTo>
                  <a:lnTo>
                    <a:pt x="7" y="62"/>
                  </a:lnTo>
                  <a:lnTo>
                    <a:pt x="4" y="71"/>
                  </a:lnTo>
                  <a:lnTo>
                    <a:pt x="2" y="81"/>
                  </a:lnTo>
                  <a:lnTo>
                    <a:pt x="0" y="91"/>
                  </a:lnTo>
                  <a:lnTo>
                    <a:pt x="0" y="101"/>
                  </a:lnTo>
                  <a:lnTo>
                    <a:pt x="0" y="112"/>
                  </a:lnTo>
                  <a:lnTo>
                    <a:pt x="2" y="122"/>
                  </a:lnTo>
                  <a:lnTo>
                    <a:pt x="4" y="131"/>
                  </a:lnTo>
                  <a:lnTo>
                    <a:pt x="7" y="140"/>
                  </a:lnTo>
                  <a:lnTo>
                    <a:pt x="12" y="149"/>
                  </a:lnTo>
                  <a:lnTo>
                    <a:pt x="17" y="158"/>
                  </a:lnTo>
                  <a:lnTo>
                    <a:pt x="22" y="166"/>
                  </a:lnTo>
                  <a:lnTo>
                    <a:pt x="29" y="173"/>
                  </a:lnTo>
                  <a:lnTo>
                    <a:pt x="36" y="180"/>
                  </a:lnTo>
                  <a:lnTo>
                    <a:pt x="44" y="185"/>
                  </a:lnTo>
                  <a:lnTo>
                    <a:pt x="52" y="191"/>
                  </a:lnTo>
                  <a:lnTo>
                    <a:pt x="62" y="195"/>
                  </a:lnTo>
                  <a:lnTo>
                    <a:pt x="71" y="198"/>
                  </a:lnTo>
                  <a:lnTo>
                    <a:pt x="81" y="201"/>
                  </a:lnTo>
                  <a:lnTo>
                    <a:pt x="90" y="202"/>
                  </a:lnTo>
                  <a:lnTo>
                    <a:pt x="101" y="203"/>
                  </a:lnTo>
                  <a:lnTo>
                    <a:pt x="111" y="202"/>
                  </a:lnTo>
                  <a:lnTo>
                    <a:pt x="121" y="201"/>
                  </a:lnTo>
                  <a:lnTo>
                    <a:pt x="130" y="198"/>
                  </a:lnTo>
                  <a:lnTo>
                    <a:pt x="141" y="195"/>
                  </a:lnTo>
                  <a:lnTo>
                    <a:pt x="149" y="191"/>
                  </a:lnTo>
                  <a:lnTo>
                    <a:pt x="158" y="185"/>
                  </a:lnTo>
                  <a:lnTo>
                    <a:pt x="165" y="180"/>
                  </a:lnTo>
                  <a:lnTo>
                    <a:pt x="172" y="173"/>
                  </a:lnTo>
                  <a:lnTo>
                    <a:pt x="179" y="166"/>
                  </a:lnTo>
                  <a:lnTo>
                    <a:pt x="185" y="158"/>
                  </a:lnTo>
                  <a:lnTo>
                    <a:pt x="190" y="149"/>
                  </a:lnTo>
                  <a:lnTo>
                    <a:pt x="194" y="140"/>
                  </a:lnTo>
                  <a:lnTo>
                    <a:pt x="197" y="131"/>
                  </a:lnTo>
                  <a:lnTo>
                    <a:pt x="200" y="122"/>
                  </a:lnTo>
                  <a:lnTo>
                    <a:pt x="201" y="112"/>
                  </a:lnTo>
                  <a:lnTo>
                    <a:pt x="202" y="101"/>
                  </a:lnTo>
                  <a:close/>
                  <a:moveTo>
                    <a:pt x="152" y="101"/>
                  </a:moveTo>
                  <a:lnTo>
                    <a:pt x="151" y="112"/>
                  </a:lnTo>
                  <a:lnTo>
                    <a:pt x="148" y="121"/>
                  </a:lnTo>
                  <a:lnTo>
                    <a:pt x="143" y="129"/>
                  </a:lnTo>
                  <a:lnTo>
                    <a:pt x="136" y="137"/>
                  </a:lnTo>
                  <a:lnTo>
                    <a:pt x="129" y="143"/>
                  </a:lnTo>
                  <a:lnTo>
                    <a:pt x="120" y="148"/>
                  </a:lnTo>
                  <a:lnTo>
                    <a:pt x="111" y="151"/>
                  </a:lnTo>
                  <a:lnTo>
                    <a:pt x="101" y="152"/>
                  </a:lnTo>
                  <a:lnTo>
                    <a:pt x="91" y="151"/>
                  </a:lnTo>
                  <a:lnTo>
                    <a:pt x="81" y="148"/>
                  </a:lnTo>
                  <a:lnTo>
                    <a:pt x="73" y="143"/>
                  </a:lnTo>
                  <a:lnTo>
                    <a:pt x="65" y="137"/>
                  </a:lnTo>
                  <a:lnTo>
                    <a:pt x="59" y="129"/>
                  </a:lnTo>
                  <a:lnTo>
                    <a:pt x="54" y="121"/>
                  </a:lnTo>
                  <a:lnTo>
                    <a:pt x="51" y="112"/>
                  </a:lnTo>
                  <a:lnTo>
                    <a:pt x="50" y="101"/>
                  </a:lnTo>
                  <a:lnTo>
                    <a:pt x="51" y="91"/>
                  </a:lnTo>
                  <a:lnTo>
                    <a:pt x="54" y="82"/>
                  </a:lnTo>
                  <a:lnTo>
                    <a:pt x="59" y="74"/>
                  </a:lnTo>
                  <a:lnTo>
                    <a:pt x="65" y="65"/>
                  </a:lnTo>
                  <a:lnTo>
                    <a:pt x="73" y="59"/>
                  </a:lnTo>
                  <a:lnTo>
                    <a:pt x="81" y="54"/>
                  </a:lnTo>
                  <a:lnTo>
                    <a:pt x="91" y="51"/>
                  </a:lnTo>
                  <a:lnTo>
                    <a:pt x="101" y="50"/>
                  </a:lnTo>
                  <a:lnTo>
                    <a:pt x="111" y="51"/>
                  </a:lnTo>
                  <a:lnTo>
                    <a:pt x="120" y="54"/>
                  </a:lnTo>
                  <a:lnTo>
                    <a:pt x="129" y="59"/>
                  </a:lnTo>
                  <a:lnTo>
                    <a:pt x="136" y="65"/>
                  </a:lnTo>
                  <a:lnTo>
                    <a:pt x="143" y="74"/>
                  </a:lnTo>
                  <a:lnTo>
                    <a:pt x="148" y="82"/>
                  </a:lnTo>
                  <a:lnTo>
                    <a:pt x="151" y="91"/>
                  </a:lnTo>
                  <a:lnTo>
                    <a:pt x="152" y="101"/>
                  </a:lnTo>
                  <a:close/>
                </a:path>
              </a:pathLst>
            </a:custGeom>
            <a:solidFill>
              <a:srgbClr val="D5257C"/>
            </a:solidFill>
            <a:ln w="9525">
              <a:noFill/>
              <a:round/>
              <a:headEnd/>
              <a:tailEnd/>
            </a:ln>
          </p:spPr>
          <p:txBody>
            <a:bodyPr anchor="ctr"/>
            <a:lstStyle/>
            <a:p>
              <a:pPr algn="ctr" eaLnBrk="1" hangingPunct="1"/>
              <a:endParaRPr lang="pt-BR" sz="1400" u="none">
                <a:solidFill>
                  <a:srgbClr val="000000"/>
                </a:solidFill>
              </a:endParaRPr>
            </a:p>
          </p:txBody>
        </p:sp>
        <p:sp>
          <p:nvSpPr>
            <p:cNvPr id="461865" name="Freeform 1352"/>
            <p:cNvSpPr>
              <a:spLocks/>
            </p:cNvSpPr>
            <p:nvPr/>
          </p:nvSpPr>
          <p:spPr bwMode="auto">
            <a:xfrm>
              <a:off x="4557" y="3180"/>
              <a:ext cx="51" cy="51"/>
            </a:xfrm>
            <a:custGeom>
              <a:avLst/>
              <a:gdLst>
                <a:gd name="T0" fmla="*/ 0 w 152"/>
                <a:gd name="T1" fmla="*/ 0 h 153"/>
                <a:gd name="T2" fmla="*/ 0 w 152"/>
                <a:gd name="T3" fmla="*/ 0 h 153"/>
                <a:gd name="T4" fmla="*/ 0 w 152"/>
                <a:gd name="T5" fmla="*/ 0 h 153"/>
                <a:gd name="T6" fmla="*/ 0 w 152"/>
                <a:gd name="T7" fmla="*/ 0 h 153"/>
                <a:gd name="T8" fmla="*/ 0 w 152"/>
                <a:gd name="T9" fmla="*/ 0 h 153"/>
                <a:gd name="T10" fmla="*/ 0 w 152"/>
                <a:gd name="T11" fmla="*/ 0 h 153"/>
                <a:gd name="T12" fmla="*/ 0 w 152"/>
                <a:gd name="T13" fmla="*/ 0 h 153"/>
                <a:gd name="T14" fmla="*/ 0 w 152"/>
                <a:gd name="T15" fmla="*/ 0 h 153"/>
                <a:gd name="T16" fmla="*/ 0 w 152"/>
                <a:gd name="T17" fmla="*/ 0 h 153"/>
                <a:gd name="T18" fmla="*/ 0 w 152"/>
                <a:gd name="T19" fmla="*/ 0 h 153"/>
                <a:gd name="T20" fmla="*/ 0 w 152"/>
                <a:gd name="T21" fmla="*/ 0 h 153"/>
                <a:gd name="T22" fmla="*/ 0 w 152"/>
                <a:gd name="T23" fmla="*/ 0 h 153"/>
                <a:gd name="T24" fmla="*/ 0 w 152"/>
                <a:gd name="T25" fmla="*/ 0 h 153"/>
                <a:gd name="T26" fmla="*/ 0 w 152"/>
                <a:gd name="T27" fmla="*/ 0 h 153"/>
                <a:gd name="T28" fmla="*/ 0 w 152"/>
                <a:gd name="T29" fmla="*/ 0 h 153"/>
                <a:gd name="T30" fmla="*/ 0 w 152"/>
                <a:gd name="T31" fmla="*/ 0 h 153"/>
                <a:gd name="T32" fmla="*/ 0 w 152"/>
                <a:gd name="T33" fmla="*/ 0 h 153"/>
                <a:gd name="T34" fmla="*/ 0 w 152"/>
                <a:gd name="T35" fmla="*/ 0 h 153"/>
                <a:gd name="T36" fmla="*/ 0 w 152"/>
                <a:gd name="T37" fmla="*/ 0 h 153"/>
                <a:gd name="T38" fmla="*/ 0 w 152"/>
                <a:gd name="T39" fmla="*/ 0 h 153"/>
                <a:gd name="T40" fmla="*/ 0 w 152"/>
                <a:gd name="T41" fmla="*/ 0 h 153"/>
                <a:gd name="T42" fmla="*/ 0 w 152"/>
                <a:gd name="T43" fmla="*/ 0 h 153"/>
                <a:gd name="T44" fmla="*/ 0 w 152"/>
                <a:gd name="T45" fmla="*/ 0 h 153"/>
                <a:gd name="T46" fmla="*/ 0 w 152"/>
                <a:gd name="T47" fmla="*/ 0 h 153"/>
                <a:gd name="T48" fmla="*/ 0 w 152"/>
                <a:gd name="T49" fmla="*/ 0 h 153"/>
                <a:gd name="T50" fmla="*/ 0 w 152"/>
                <a:gd name="T51" fmla="*/ 0 h 153"/>
                <a:gd name="T52" fmla="*/ 0 w 152"/>
                <a:gd name="T53" fmla="*/ 0 h 153"/>
                <a:gd name="T54" fmla="*/ 0 w 152"/>
                <a:gd name="T55" fmla="*/ 0 h 153"/>
                <a:gd name="T56" fmla="*/ 0 w 152"/>
                <a:gd name="T57" fmla="*/ 0 h 153"/>
                <a:gd name="T58" fmla="*/ 0 w 152"/>
                <a:gd name="T59" fmla="*/ 0 h 153"/>
                <a:gd name="T60" fmla="*/ 0 w 152"/>
                <a:gd name="T61" fmla="*/ 0 h 153"/>
                <a:gd name="T62" fmla="*/ 0 w 152"/>
                <a:gd name="T63" fmla="*/ 0 h 1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53"/>
                <a:gd name="T98" fmla="*/ 152 w 152"/>
                <a:gd name="T99" fmla="*/ 153 h 1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53">
                  <a:moveTo>
                    <a:pt x="152" y="76"/>
                  </a:moveTo>
                  <a:lnTo>
                    <a:pt x="151" y="69"/>
                  </a:lnTo>
                  <a:lnTo>
                    <a:pt x="150" y="61"/>
                  </a:lnTo>
                  <a:lnTo>
                    <a:pt x="148" y="54"/>
                  </a:lnTo>
                  <a:lnTo>
                    <a:pt x="146" y="46"/>
                  </a:lnTo>
                  <a:lnTo>
                    <a:pt x="143" y="40"/>
                  </a:lnTo>
                  <a:lnTo>
                    <a:pt x="139" y="34"/>
                  </a:lnTo>
                  <a:lnTo>
                    <a:pt x="135" y="28"/>
                  </a:lnTo>
                  <a:lnTo>
                    <a:pt x="130" y="22"/>
                  </a:lnTo>
                  <a:lnTo>
                    <a:pt x="124" y="18"/>
                  </a:lnTo>
                  <a:lnTo>
                    <a:pt x="119" y="13"/>
                  </a:lnTo>
                  <a:lnTo>
                    <a:pt x="111" y="9"/>
                  </a:lnTo>
                  <a:lnTo>
                    <a:pt x="105" y="6"/>
                  </a:lnTo>
                  <a:lnTo>
                    <a:pt x="98" y="4"/>
                  </a:lnTo>
                  <a:lnTo>
                    <a:pt x="91" y="2"/>
                  </a:lnTo>
                  <a:lnTo>
                    <a:pt x="83" y="1"/>
                  </a:lnTo>
                  <a:lnTo>
                    <a:pt x="76" y="0"/>
                  </a:lnTo>
                  <a:lnTo>
                    <a:pt x="68" y="1"/>
                  </a:lnTo>
                  <a:lnTo>
                    <a:pt x="61" y="2"/>
                  </a:lnTo>
                  <a:lnTo>
                    <a:pt x="53" y="4"/>
                  </a:lnTo>
                  <a:lnTo>
                    <a:pt x="46" y="6"/>
                  </a:lnTo>
                  <a:lnTo>
                    <a:pt x="40" y="9"/>
                  </a:lnTo>
                  <a:lnTo>
                    <a:pt x="34" y="13"/>
                  </a:lnTo>
                  <a:lnTo>
                    <a:pt x="27" y="18"/>
                  </a:lnTo>
                  <a:lnTo>
                    <a:pt x="22" y="22"/>
                  </a:lnTo>
                  <a:lnTo>
                    <a:pt x="17" y="28"/>
                  </a:lnTo>
                  <a:lnTo>
                    <a:pt x="12" y="34"/>
                  </a:lnTo>
                  <a:lnTo>
                    <a:pt x="9" y="40"/>
                  </a:lnTo>
                  <a:lnTo>
                    <a:pt x="6" y="46"/>
                  </a:lnTo>
                  <a:lnTo>
                    <a:pt x="3" y="54"/>
                  </a:lnTo>
                  <a:lnTo>
                    <a:pt x="1" y="61"/>
                  </a:lnTo>
                  <a:lnTo>
                    <a:pt x="0" y="69"/>
                  </a:lnTo>
                  <a:lnTo>
                    <a:pt x="0" y="76"/>
                  </a:lnTo>
                  <a:lnTo>
                    <a:pt x="0" y="84"/>
                  </a:lnTo>
                  <a:lnTo>
                    <a:pt x="1" y="92"/>
                  </a:lnTo>
                  <a:lnTo>
                    <a:pt x="3" y="99"/>
                  </a:lnTo>
                  <a:lnTo>
                    <a:pt x="6" y="106"/>
                  </a:lnTo>
                  <a:lnTo>
                    <a:pt x="9" y="112"/>
                  </a:lnTo>
                  <a:lnTo>
                    <a:pt x="12" y="118"/>
                  </a:lnTo>
                  <a:lnTo>
                    <a:pt x="17" y="124"/>
                  </a:lnTo>
                  <a:lnTo>
                    <a:pt x="22" y="130"/>
                  </a:lnTo>
                  <a:lnTo>
                    <a:pt x="27" y="135"/>
                  </a:lnTo>
                  <a:lnTo>
                    <a:pt x="34" y="140"/>
                  </a:lnTo>
                  <a:lnTo>
                    <a:pt x="40" y="144"/>
                  </a:lnTo>
                  <a:lnTo>
                    <a:pt x="46" y="147"/>
                  </a:lnTo>
                  <a:lnTo>
                    <a:pt x="53" y="149"/>
                  </a:lnTo>
                  <a:lnTo>
                    <a:pt x="61" y="151"/>
                  </a:lnTo>
                  <a:lnTo>
                    <a:pt x="68" y="152"/>
                  </a:lnTo>
                  <a:lnTo>
                    <a:pt x="76" y="153"/>
                  </a:lnTo>
                  <a:lnTo>
                    <a:pt x="83" y="152"/>
                  </a:lnTo>
                  <a:lnTo>
                    <a:pt x="91" y="151"/>
                  </a:lnTo>
                  <a:lnTo>
                    <a:pt x="98" y="149"/>
                  </a:lnTo>
                  <a:lnTo>
                    <a:pt x="105" y="147"/>
                  </a:lnTo>
                  <a:lnTo>
                    <a:pt x="111" y="144"/>
                  </a:lnTo>
                  <a:lnTo>
                    <a:pt x="119" y="140"/>
                  </a:lnTo>
                  <a:lnTo>
                    <a:pt x="124" y="135"/>
                  </a:lnTo>
                  <a:lnTo>
                    <a:pt x="130" y="130"/>
                  </a:lnTo>
                  <a:lnTo>
                    <a:pt x="135" y="124"/>
                  </a:lnTo>
                  <a:lnTo>
                    <a:pt x="139" y="118"/>
                  </a:lnTo>
                  <a:lnTo>
                    <a:pt x="143" y="112"/>
                  </a:lnTo>
                  <a:lnTo>
                    <a:pt x="146" y="106"/>
                  </a:lnTo>
                  <a:lnTo>
                    <a:pt x="148" y="99"/>
                  </a:lnTo>
                  <a:lnTo>
                    <a:pt x="150" y="92"/>
                  </a:lnTo>
                  <a:lnTo>
                    <a:pt x="151" y="84"/>
                  </a:lnTo>
                  <a:lnTo>
                    <a:pt x="152" y="76"/>
                  </a:lnTo>
                  <a:close/>
                </a:path>
              </a:pathLst>
            </a:custGeom>
            <a:solidFill>
              <a:srgbClr val="D7207B"/>
            </a:solidFill>
            <a:ln w="9525">
              <a:noFill/>
              <a:round/>
              <a:headEnd/>
              <a:tailEnd/>
            </a:ln>
          </p:spPr>
          <p:txBody>
            <a:bodyPr anchor="ctr"/>
            <a:lstStyle/>
            <a:p>
              <a:pPr algn="ctr" eaLnBrk="1" hangingPunct="1"/>
              <a:endParaRPr lang="pt-BR" sz="1400" u="none">
                <a:solidFill>
                  <a:srgbClr val="000000"/>
                </a:solidFill>
              </a:endParaRPr>
            </a:p>
          </p:txBody>
        </p:sp>
        <p:sp>
          <p:nvSpPr>
            <p:cNvPr id="461866" name="Freeform 1353"/>
            <p:cNvSpPr>
              <a:spLocks/>
            </p:cNvSpPr>
            <p:nvPr/>
          </p:nvSpPr>
          <p:spPr bwMode="auto">
            <a:xfrm>
              <a:off x="4565" y="3188"/>
              <a:ext cx="34" cy="34"/>
            </a:xfrm>
            <a:custGeom>
              <a:avLst/>
              <a:gdLst>
                <a:gd name="T0" fmla="*/ 0 w 102"/>
                <a:gd name="T1" fmla="*/ 0 h 102"/>
                <a:gd name="T2" fmla="*/ 0 w 102"/>
                <a:gd name="T3" fmla="*/ 0 h 102"/>
                <a:gd name="T4" fmla="*/ 0 w 102"/>
                <a:gd name="T5" fmla="*/ 0 h 102"/>
                <a:gd name="T6" fmla="*/ 0 w 102"/>
                <a:gd name="T7" fmla="*/ 0 h 102"/>
                <a:gd name="T8" fmla="*/ 0 w 102"/>
                <a:gd name="T9" fmla="*/ 0 h 102"/>
                <a:gd name="T10" fmla="*/ 0 w 102"/>
                <a:gd name="T11" fmla="*/ 0 h 102"/>
                <a:gd name="T12" fmla="*/ 0 w 102"/>
                <a:gd name="T13" fmla="*/ 0 h 102"/>
                <a:gd name="T14" fmla="*/ 0 w 102"/>
                <a:gd name="T15" fmla="*/ 0 h 102"/>
                <a:gd name="T16" fmla="*/ 0 w 102"/>
                <a:gd name="T17" fmla="*/ 0 h 102"/>
                <a:gd name="T18" fmla="*/ 0 w 102"/>
                <a:gd name="T19" fmla="*/ 0 h 102"/>
                <a:gd name="T20" fmla="*/ 0 w 102"/>
                <a:gd name="T21" fmla="*/ 0 h 102"/>
                <a:gd name="T22" fmla="*/ 0 w 102"/>
                <a:gd name="T23" fmla="*/ 0 h 102"/>
                <a:gd name="T24" fmla="*/ 0 w 102"/>
                <a:gd name="T25" fmla="*/ 0 h 102"/>
                <a:gd name="T26" fmla="*/ 0 w 102"/>
                <a:gd name="T27" fmla="*/ 0 h 102"/>
                <a:gd name="T28" fmla="*/ 0 w 102"/>
                <a:gd name="T29" fmla="*/ 0 h 102"/>
                <a:gd name="T30" fmla="*/ 0 w 102"/>
                <a:gd name="T31" fmla="*/ 0 h 102"/>
                <a:gd name="T32" fmla="*/ 0 w 102"/>
                <a:gd name="T33" fmla="*/ 0 h 102"/>
                <a:gd name="T34" fmla="*/ 0 w 102"/>
                <a:gd name="T35" fmla="*/ 0 h 102"/>
                <a:gd name="T36" fmla="*/ 0 w 102"/>
                <a:gd name="T37" fmla="*/ 0 h 102"/>
                <a:gd name="T38" fmla="*/ 0 w 102"/>
                <a:gd name="T39" fmla="*/ 0 h 102"/>
                <a:gd name="T40" fmla="*/ 0 w 102"/>
                <a:gd name="T41" fmla="*/ 0 h 102"/>
                <a:gd name="T42" fmla="*/ 0 w 102"/>
                <a:gd name="T43" fmla="*/ 0 h 102"/>
                <a:gd name="T44" fmla="*/ 0 w 102"/>
                <a:gd name="T45" fmla="*/ 0 h 102"/>
                <a:gd name="T46" fmla="*/ 0 w 102"/>
                <a:gd name="T47" fmla="*/ 0 h 102"/>
                <a:gd name="T48" fmla="*/ 0 w 102"/>
                <a:gd name="T49" fmla="*/ 0 h 102"/>
                <a:gd name="T50" fmla="*/ 0 w 102"/>
                <a:gd name="T51" fmla="*/ 0 h 102"/>
                <a:gd name="T52" fmla="*/ 0 w 102"/>
                <a:gd name="T53" fmla="*/ 0 h 102"/>
                <a:gd name="T54" fmla="*/ 0 w 102"/>
                <a:gd name="T55" fmla="*/ 0 h 102"/>
                <a:gd name="T56" fmla="*/ 0 w 102"/>
                <a:gd name="T57" fmla="*/ 0 h 102"/>
                <a:gd name="T58" fmla="*/ 0 w 102"/>
                <a:gd name="T59" fmla="*/ 0 h 102"/>
                <a:gd name="T60" fmla="*/ 0 w 102"/>
                <a:gd name="T61" fmla="*/ 0 h 102"/>
                <a:gd name="T62" fmla="*/ 0 w 102"/>
                <a:gd name="T63" fmla="*/ 0 h 102"/>
                <a:gd name="T64" fmla="*/ 0 w 102"/>
                <a:gd name="T65" fmla="*/ 0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102"/>
                <a:gd name="T101" fmla="*/ 102 w 10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102">
                  <a:moveTo>
                    <a:pt x="102" y="51"/>
                  </a:moveTo>
                  <a:lnTo>
                    <a:pt x="101" y="41"/>
                  </a:lnTo>
                  <a:lnTo>
                    <a:pt x="98" y="32"/>
                  </a:lnTo>
                  <a:lnTo>
                    <a:pt x="93" y="24"/>
                  </a:lnTo>
                  <a:lnTo>
                    <a:pt x="86" y="15"/>
                  </a:lnTo>
                  <a:lnTo>
                    <a:pt x="79" y="9"/>
                  </a:lnTo>
                  <a:lnTo>
                    <a:pt x="70" y="4"/>
                  </a:lnTo>
                  <a:lnTo>
                    <a:pt x="61" y="1"/>
                  </a:lnTo>
                  <a:lnTo>
                    <a:pt x="51" y="0"/>
                  </a:lnTo>
                  <a:lnTo>
                    <a:pt x="41" y="1"/>
                  </a:lnTo>
                  <a:lnTo>
                    <a:pt x="31" y="4"/>
                  </a:lnTo>
                  <a:lnTo>
                    <a:pt x="23" y="9"/>
                  </a:lnTo>
                  <a:lnTo>
                    <a:pt x="15" y="15"/>
                  </a:lnTo>
                  <a:lnTo>
                    <a:pt x="9" y="24"/>
                  </a:lnTo>
                  <a:lnTo>
                    <a:pt x="4" y="32"/>
                  </a:lnTo>
                  <a:lnTo>
                    <a:pt x="1" y="41"/>
                  </a:lnTo>
                  <a:lnTo>
                    <a:pt x="0" y="51"/>
                  </a:lnTo>
                  <a:lnTo>
                    <a:pt x="1" y="62"/>
                  </a:lnTo>
                  <a:lnTo>
                    <a:pt x="4" y="71"/>
                  </a:lnTo>
                  <a:lnTo>
                    <a:pt x="9" y="79"/>
                  </a:lnTo>
                  <a:lnTo>
                    <a:pt x="15" y="87"/>
                  </a:lnTo>
                  <a:lnTo>
                    <a:pt x="23" y="93"/>
                  </a:lnTo>
                  <a:lnTo>
                    <a:pt x="31" y="98"/>
                  </a:lnTo>
                  <a:lnTo>
                    <a:pt x="41" y="101"/>
                  </a:lnTo>
                  <a:lnTo>
                    <a:pt x="51" y="102"/>
                  </a:lnTo>
                  <a:lnTo>
                    <a:pt x="61" y="101"/>
                  </a:lnTo>
                  <a:lnTo>
                    <a:pt x="70" y="98"/>
                  </a:lnTo>
                  <a:lnTo>
                    <a:pt x="79" y="93"/>
                  </a:lnTo>
                  <a:lnTo>
                    <a:pt x="86" y="87"/>
                  </a:lnTo>
                  <a:lnTo>
                    <a:pt x="93" y="79"/>
                  </a:lnTo>
                  <a:lnTo>
                    <a:pt x="98" y="71"/>
                  </a:lnTo>
                  <a:lnTo>
                    <a:pt x="101" y="62"/>
                  </a:lnTo>
                  <a:lnTo>
                    <a:pt x="102" y="51"/>
                  </a:lnTo>
                  <a:close/>
                </a:path>
              </a:pathLst>
            </a:custGeom>
            <a:solidFill>
              <a:srgbClr val="D91C7B"/>
            </a:solidFill>
            <a:ln w="9525">
              <a:noFill/>
              <a:round/>
              <a:headEnd/>
              <a:tailEnd/>
            </a:ln>
          </p:spPr>
          <p:txBody>
            <a:bodyPr anchor="ctr"/>
            <a:lstStyle/>
            <a:p>
              <a:pPr algn="ctr" eaLnBrk="1" hangingPunct="1"/>
              <a:endParaRPr lang="pt-BR" sz="1400" u="none">
                <a:solidFill>
                  <a:srgbClr val="000000"/>
                </a:solidFill>
              </a:endParaRPr>
            </a:p>
          </p:txBody>
        </p:sp>
        <p:sp>
          <p:nvSpPr>
            <p:cNvPr id="461867" name="Freeform 1354"/>
            <p:cNvSpPr>
              <a:spLocks/>
            </p:cNvSpPr>
            <p:nvPr/>
          </p:nvSpPr>
          <p:spPr bwMode="auto">
            <a:xfrm>
              <a:off x="4574" y="3197"/>
              <a:ext cx="17" cy="17"/>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w 50"/>
                <a:gd name="T43" fmla="*/ 0 h 51"/>
                <a:gd name="T44" fmla="*/ 0 w 50"/>
                <a:gd name="T45" fmla="*/ 0 h 51"/>
                <a:gd name="T46" fmla="*/ 0 w 50"/>
                <a:gd name="T47" fmla="*/ 0 h 51"/>
                <a:gd name="T48" fmla="*/ 0 w 50"/>
                <a:gd name="T49" fmla="*/ 0 h 51"/>
                <a:gd name="T50" fmla="*/ 0 w 50"/>
                <a:gd name="T51" fmla="*/ 0 h 51"/>
                <a:gd name="T52" fmla="*/ 0 w 50"/>
                <a:gd name="T53" fmla="*/ 0 h 51"/>
                <a:gd name="T54" fmla="*/ 0 w 50"/>
                <a:gd name="T55" fmla="*/ 0 h 51"/>
                <a:gd name="T56" fmla="*/ 0 w 50"/>
                <a:gd name="T57" fmla="*/ 0 h 51"/>
                <a:gd name="T58" fmla="*/ 0 w 50"/>
                <a:gd name="T59" fmla="*/ 0 h 51"/>
                <a:gd name="T60" fmla="*/ 0 w 50"/>
                <a:gd name="T61" fmla="*/ 0 h 51"/>
                <a:gd name="T62" fmla="*/ 0 w 50"/>
                <a:gd name="T63" fmla="*/ 0 h 51"/>
                <a:gd name="T64" fmla="*/ 0 w 5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51"/>
                <a:gd name="T101" fmla="*/ 50 w 5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51">
                  <a:moveTo>
                    <a:pt x="50" y="25"/>
                  </a:moveTo>
                  <a:lnTo>
                    <a:pt x="49" y="20"/>
                  </a:lnTo>
                  <a:lnTo>
                    <a:pt x="48" y="16"/>
                  </a:lnTo>
                  <a:lnTo>
                    <a:pt x="45" y="11"/>
                  </a:lnTo>
                  <a:lnTo>
                    <a:pt x="42" y="8"/>
                  </a:lnTo>
                  <a:lnTo>
                    <a:pt x="39" y="5"/>
                  </a:lnTo>
                  <a:lnTo>
                    <a:pt x="34" y="2"/>
                  </a:lnTo>
                  <a:lnTo>
                    <a:pt x="30" y="1"/>
                  </a:lnTo>
                  <a:lnTo>
                    <a:pt x="25" y="0"/>
                  </a:lnTo>
                  <a:lnTo>
                    <a:pt x="20" y="1"/>
                  </a:lnTo>
                  <a:lnTo>
                    <a:pt x="15" y="2"/>
                  </a:lnTo>
                  <a:lnTo>
                    <a:pt x="11" y="5"/>
                  </a:lnTo>
                  <a:lnTo>
                    <a:pt x="7" y="8"/>
                  </a:lnTo>
                  <a:lnTo>
                    <a:pt x="4" y="11"/>
                  </a:lnTo>
                  <a:lnTo>
                    <a:pt x="2" y="16"/>
                  </a:lnTo>
                  <a:lnTo>
                    <a:pt x="0" y="20"/>
                  </a:lnTo>
                  <a:lnTo>
                    <a:pt x="0" y="25"/>
                  </a:lnTo>
                  <a:lnTo>
                    <a:pt x="0" y="31"/>
                  </a:lnTo>
                  <a:lnTo>
                    <a:pt x="2" y="35"/>
                  </a:lnTo>
                  <a:lnTo>
                    <a:pt x="4" y="39"/>
                  </a:lnTo>
                  <a:lnTo>
                    <a:pt x="7" y="43"/>
                  </a:lnTo>
                  <a:lnTo>
                    <a:pt x="11" y="46"/>
                  </a:lnTo>
                  <a:lnTo>
                    <a:pt x="15" y="49"/>
                  </a:lnTo>
                  <a:lnTo>
                    <a:pt x="20" y="50"/>
                  </a:lnTo>
                  <a:lnTo>
                    <a:pt x="25" y="51"/>
                  </a:lnTo>
                  <a:lnTo>
                    <a:pt x="30" y="50"/>
                  </a:lnTo>
                  <a:lnTo>
                    <a:pt x="34" y="49"/>
                  </a:lnTo>
                  <a:lnTo>
                    <a:pt x="39" y="46"/>
                  </a:lnTo>
                  <a:lnTo>
                    <a:pt x="42" y="43"/>
                  </a:lnTo>
                  <a:lnTo>
                    <a:pt x="45" y="39"/>
                  </a:lnTo>
                  <a:lnTo>
                    <a:pt x="48" y="35"/>
                  </a:lnTo>
                  <a:lnTo>
                    <a:pt x="49" y="31"/>
                  </a:lnTo>
                  <a:lnTo>
                    <a:pt x="50" y="25"/>
                  </a:lnTo>
                  <a:close/>
                </a:path>
              </a:pathLst>
            </a:custGeom>
            <a:solidFill>
              <a:srgbClr val="DD137B"/>
            </a:solidFill>
            <a:ln w="9525">
              <a:noFill/>
              <a:round/>
              <a:headEnd/>
              <a:tailEnd/>
            </a:ln>
          </p:spPr>
          <p:txBody>
            <a:bodyPr anchor="ctr"/>
            <a:lstStyle/>
            <a:p>
              <a:pPr algn="ctr" eaLnBrk="1" hangingPunct="1"/>
              <a:endParaRPr lang="pt-BR" sz="1400" u="none">
                <a:solidFill>
                  <a:srgbClr val="000000"/>
                </a:solidFill>
              </a:endParaRPr>
            </a:p>
          </p:txBody>
        </p:sp>
        <p:sp>
          <p:nvSpPr>
            <p:cNvPr id="461868" name="Freeform 1355"/>
            <p:cNvSpPr>
              <a:spLocks/>
            </p:cNvSpPr>
            <p:nvPr/>
          </p:nvSpPr>
          <p:spPr bwMode="auto">
            <a:xfrm>
              <a:off x="4264" y="3013"/>
              <a:ext cx="455" cy="470"/>
            </a:xfrm>
            <a:custGeom>
              <a:avLst/>
              <a:gdLst>
                <a:gd name="T0" fmla="*/ 0 w 1364"/>
                <a:gd name="T1" fmla="*/ 0 h 1411"/>
                <a:gd name="T2" fmla="*/ 0 w 1364"/>
                <a:gd name="T3" fmla="*/ 0 h 1411"/>
                <a:gd name="T4" fmla="*/ 0 w 1364"/>
                <a:gd name="T5" fmla="*/ 0 h 1411"/>
                <a:gd name="T6" fmla="*/ 0 w 1364"/>
                <a:gd name="T7" fmla="*/ 0 h 1411"/>
                <a:gd name="T8" fmla="*/ 0 w 1364"/>
                <a:gd name="T9" fmla="*/ 0 h 1411"/>
                <a:gd name="T10" fmla="*/ 0 w 1364"/>
                <a:gd name="T11" fmla="*/ 0 h 1411"/>
                <a:gd name="T12" fmla="*/ 0 w 1364"/>
                <a:gd name="T13" fmla="*/ 0 h 1411"/>
                <a:gd name="T14" fmla="*/ 0 w 1364"/>
                <a:gd name="T15" fmla="*/ 0 h 1411"/>
                <a:gd name="T16" fmla="*/ 0 w 1364"/>
                <a:gd name="T17" fmla="*/ 0 h 1411"/>
                <a:gd name="T18" fmla="*/ 0 w 1364"/>
                <a:gd name="T19" fmla="*/ 0 h 1411"/>
                <a:gd name="T20" fmla="*/ 0 w 1364"/>
                <a:gd name="T21" fmla="*/ 0 h 1411"/>
                <a:gd name="T22" fmla="*/ 0 w 1364"/>
                <a:gd name="T23" fmla="*/ 0 h 1411"/>
                <a:gd name="T24" fmla="*/ 0 w 1364"/>
                <a:gd name="T25" fmla="*/ 0 h 1411"/>
                <a:gd name="T26" fmla="*/ 0 w 1364"/>
                <a:gd name="T27" fmla="*/ 0 h 1411"/>
                <a:gd name="T28" fmla="*/ 0 w 1364"/>
                <a:gd name="T29" fmla="*/ 0 h 1411"/>
                <a:gd name="T30" fmla="*/ 0 w 1364"/>
                <a:gd name="T31" fmla="*/ 0 h 1411"/>
                <a:gd name="T32" fmla="*/ 0 w 1364"/>
                <a:gd name="T33" fmla="*/ 0 h 1411"/>
                <a:gd name="T34" fmla="*/ 0 w 1364"/>
                <a:gd name="T35" fmla="*/ 0 h 1411"/>
                <a:gd name="T36" fmla="*/ 0 w 1364"/>
                <a:gd name="T37" fmla="*/ 0 h 1411"/>
                <a:gd name="T38" fmla="*/ 0 w 1364"/>
                <a:gd name="T39" fmla="*/ 0 h 1411"/>
                <a:gd name="T40" fmla="*/ 0 w 1364"/>
                <a:gd name="T41" fmla="*/ 0 h 1411"/>
                <a:gd name="T42" fmla="*/ 0 w 1364"/>
                <a:gd name="T43" fmla="*/ 0 h 1411"/>
                <a:gd name="T44" fmla="*/ 0 w 1364"/>
                <a:gd name="T45" fmla="*/ 0 h 1411"/>
                <a:gd name="T46" fmla="*/ 0 w 1364"/>
                <a:gd name="T47" fmla="*/ 0 h 1411"/>
                <a:gd name="T48" fmla="*/ 0 w 1364"/>
                <a:gd name="T49" fmla="*/ 0 h 1411"/>
                <a:gd name="T50" fmla="*/ 0 w 1364"/>
                <a:gd name="T51" fmla="*/ 0 h 1411"/>
                <a:gd name="T52" fmla="*/ 0 w 1364"/>
                <a:gd name="T53" fmla="*/ 0 h 1411"/>
                <a:gd name="T54" fmla="*/ 0 w 1364"/>
                <a:gd name="T55" fmla="*/ 0 h 1411"/>
                <a:gd name="T56" fmla="*/ 0 w 1364"/>
                <a:gd name="T57" fmla="*/ 0 h 1411"/>
                <a:gd name="T58" fmla="*/ 0 w 1364"/>
                <a:gd name="T59" fmla="*/ 0 h 1411"/>
                <a:gd name="T60" fmla="*/ 0 w 1364"/>
                <a:gd name="T61" fmla="*/ 0 h 1411"/>
                <a:gd name="T62" fmla="*/ 0 w 1364"/>
                <a:gd name="T63" fmla="*/ 0 h 1411"/>
                <a:gd name="T64" fmla="*/ 0 w 1364"/>
                <a:gd name="T65" fmla="*/ 0 h 1411"/>
                <a:gd name="T66" fmla="*/ 0 w 1364"/>
                <a:gd name="T67" fmla="*/ 0 h 1411"/>
                <a:gd name="T68" fmla="*/ 0 w 1364"/>
                <a:gd name="T69" fmla="*/ 0 h 1411"/>
                <a:gd name="T70" fmla="*/ 0 w 1364"/>
                <a:gd name="T71" fmla="*/ 0 h 1411"/>
                <a:gd name="T72" fmla="*/ 0 w 1364"/>
                <a:gd name="T73" fmla="*/ 0 h 1411"/>
                <a:gd name="T74" fmla="*/ 0 w 1364"/>
                <a:gd name="T75" fmla="*/ 0 h 1411"/>
                <a:gd name="T76" fmla="*/ 0 w 1364"/>
                <a:gd name="T77" fmla="*/ 0 h 1411"/>
                <a:gd name="T78" fmla="*/ 0 w 1364"/>
                <a:gd name="T79" fmla="*/ 0 h 1411"/>
                <a:gd name="T80" fmla="*/ 0 w 1364"/>
                <a:gd name="T81" fmla="*/ 0 h 1411"/>
                <a:gd name="T82" fmla="*/ 0 w 1364"/>
                <a:gd name="T83" fmla="*/ 0 h 1411"/>
                <a:gd name="T84" fmla="*/ 0 w 1364"/>
                <a:gd name="T85" fmla="*/ 0 h 1411"/>
                <a:gd name="T86" fmla="*/ 0 w 1364"/>
                <a:gd name="T87" fmla="*/ 0 h 1411"/>
                <a:gd name="T88" fmla="*/ 0 w 1364"/>
                <a:gd name="T89" fmla="*/ 0 h 1411"/>
                <a:gd name="T90" fmla="*/ 0 w 1364"/>
                <a:gd name="T91" fmla="*/ 0 h 1411"/>
                <a:gd name="T92" fmla="*/ 0 w 1364"/>
                <a:gd name="T93" fmla="*/ 0 h 1411"/>
                <a:gd name="T94" fmla="*/ 0 w 1364"/>
                <a:gd name="T95" fmla="*/ 0 h 1411"/>
                <a:gd name="T96" fmla="*/ 0 w 1364"/>
                <a:gd name="T97" fmla="*/ 0 h 1411"/>
                <a:gd name="T98" fmla="*/ 0 w 1364"/>
                <a:gd name="T99" fmla="*/ 0 h 1411"/>
                <a:gd name="T100" fmla="*/ 0 w 1364"/>
                <a:gd name="T101" fmla="*/ 0 h 14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64"/>
                <a:gd name="T154" fmla="*/ 0 h 1411"/>
                <a:gd name="T155" fmla="*/ 1364 w 1364"/>
                <a:gd name="T156" fmla="*/ 1411 h 141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64" h="1411">
                  <a:moveTo>
                    <a:pt x="682" y="0"/>
                  </a:moveTo>
                  <a:lnTo>
                    <a:pt x="646" y="0"/>
                  </a:lnTo>
                  <a:lnTo>
                    <a:pt x="613" y="3"/>
                  </a:lnTo>
                  <a:lnTo>
                    <a:pt x="578" y="7"/>
                  </a:lnTo>
                  <a:lnTo>
                    <a:pt x="545" y="13"/>
                  </a:lnTo>
                  <a:lnTo>
                    <a:pt x="512" y="21"/>
                  </a:lnTo>
                  <a:lnTo>
                    <a:pt x="479" y="30"/>
                  </a:lnTo>
                  <a:lnTo>
                    <a:pt x="448" y="42"/>
                  </a:lnTo>
                  <a:lnTo>
                    <a:pt x="416" y="55"/>
                  </a:lnTo>
                  <a:lnTo>
                    <a:pt x="386" y="69"/>
                  </a:lnTo>
                  <a:lnTo>
                    <a:pt x="357" y="85"/>
                  </a:lnTo>
                  <a:lnTo>
                    <a:pt x="329" y="102"/>
                  </a:lnTo>
                  <a:lnTo>
                    <a:pt x="300" y="120"/>
                  </a:lnTo>
                  <a:lnTo>
                    <a:pt x="275" y="141"/>
                  </a:lnTo>
                  <a:lnTo>
                    <a:pt x="248" y="162"/>
                  </a:lnTo>
                  <a:lnTo>
                    <a:pt x="224" y="183"/>
                  </a:lnTo>
                  <a:lnTo>
                    <a:pt x="200" y="206"/>
                  </a:lnTo>
                  <a:lnTo>
                    <a:pt x="178" y="233"/>
                  </a:lnTo>
                  <a:lnTo>
                    <a:pt x="155" y="257"/>
                  </a:lnTo>
                  <a:lnTo>
                    <a:pt x="135" y="284"/>
                  </a:lnTo>
                  <a:lnTo>
                    <a:pt x="117" y="312"/>
                  </a:lnTo>
                  <a:lnTo>
                    <a:pt x="98" y="339"/>
                  </a:lnTo>
                  <a:lnTo>
                    <a:pt x="83" y="369"/>
                  </a:lnTo>
                  <a:lnTo>
                    <a:pt x="68" y="401"/>
                  </a:lnTo>
                  <a:lnTo>
                    <a:pt x="54" y="431"/>
                  </a:lnTo>
                  <a:lnTo>
                    <a:pt x="42" y="462"/>
                  </a:lnTo>
                  <a:lnTo>
                    <a:pt x="31" y="497"/>
                  </a:lnTo>
                  <a:lnTo>
                    <a:pt x="21" y="530"/>
                  </a:lnTo>
                  <a:lnTo>
                    <a:pt x="14" y="564"/>
                  </a:lnTo>
                  <a:lnTo>
                    <a:pt x="8" y="597"/>
                  </a:lnTo>
                  <a:lnTo>
                    <a:pt x="3" y="632"/>
                  </a:lnTo>
                  <a:lnTo>
                    <a:pt x="0" y="670"/>
                  </a:lnTo>
                  <a:lnTo>
                    <a:pt x="0" y="706"/>
                  </a:lnTo>
                  <a:lnTo>
                    <a:pt x="0" y="713"/>
                  </a:lnTo>
                  <a:lnTo>
                    <a:pt x="0" y="723"/>
                  </a:lnTo>
                  <a:lnTo>
                    <a:pt x="0" y="732"/>
                  </a:lnTo>
                  <a:lnTo>
                    <a:pt x="2" y="742"/>
                  </a:lnTo>
                  <a:lnTo>
                    <a:pt x="2" y="751"/>
                  </a:lnTo>
                  <a:lnTo>
                    <a:pt x="2" y="760"/>
                  </a:lnTo>
                  <a:lnTo>
                    <a:pt x="3" y="767"/>
                  </a:lnTo>
                  <a:lnTo>
                    <a:pt x="3" y="776"/>
                  </a:lnTo>
                  <a:lnTo>
                    <a:pt x="24" y="782"/>
                  </a:lnTo>
                  <a:lnTo>
                    <a:pt x="42" y="789"/>
                  </a:lnTo>
                  <a:lnTo>
                    <a:pt x="56" y="794"/>
                  </a:lnTo>
                  <a:lnTo>
                    <a:pt x="68" y="805"/>
                  </a:lnTo>
                  <a:lnTo>
                    <a:pt x="80" y="814"/>
                  </a:lnTo>
                  <a:lnTo>
                    <a:pt x="88" y="823"/>
                  </a:lnTo>
                  <a:lnTo>
                    <a:pt x="93" y="833"/>
                  </a:lnTo>
                  <a:lnTo>
                    <a:pt x="98" y="845"/>
                  </a:lnTo>
                  <a:lnTo>
                    <a:pt x="101" y="857"/>
                  </a:lnTo>
                  <a:lnTo>
                    <a:pt x="101" y="869"/>
                  </a:lnTo>
                  <a:lnTo>
                    <a:pt x="96" y="884"/>
                  </a:lnTo>
                  <a:lnTo>
                    <a:pt x="92" y="899"/>
                  </a:lnTo>
                  <a:lnTo>
                    <a:pt x="84" y="916"/>
                  </a:lnTo>
                  <a:lnTo>
                    <a:pt x="75" y="931"/>
                  </a:lnTo>
                  <a:lnTo>
                    <a:pt x="65" y="948"/>
                  </a:lnTo>
                  <a:lnTo>
                    <a:pt x="50" y="967"/>
                  </a:lnTo>
                  <a:lnTo>
                    <a:pt x="60" y="991"/>
                  </a:lnTo>
                  <a:lnTo>
                    <a:pt x="71" y="1015"/>
                  </a:lnTo>
                  <a:lnTo>
                    <a:pt x="83" y="1038"/>
                  </a:lnTo>
                  <a:lnTo>
                    <a:pt x="95" y="1060"/>
                  </a:lnTo>
                  <a:lnTo>
                    <a:pt x="108" y="1083"/>
                  </a:lnTo>
                  <a:lnTo>
                    <a:pt x="122" y="1104"/>
                  </a:lnTo>
                  <a:lnTo>
                    <a:pt x="137" y="1125"/>
                  </a:lnTo>
                  <a:lnTo>
                    <a:pt x="150" y="1146"/>
                  </a:lnTo>
                  <a:lnTo>
                    <a:pt x="167" y="1167"/>
                  </a:lnTo>
                  <a:lnTo>
                    <a:pt x="184" y="1185"/>
                  </a:lnTo>
                  <a:lnTo>
                    <a:pt x="201" y="1203"/>
                  </a:lnTo>
                  <a:lnTo>
                    <a:pt x="219" y="1222"/>
                  </a:lnTo>
                  <a:lnTo>
                    <a:pt x="238" y="1239"/>
                  </a:lnTo>
                  <a:lnTo>
                    <a:pt x="257" y="1255"/>
                  </a:lnTo>
                  <a:lnTo>
                    <a:pt x="276" y="1272"/>
                  </a:lnTo>
                  <a:lnTo>
                    <a:pt x="296" y="1286"/>
                  </a:lnTo>
                  <a:lnTo>
                    <a:pt x="317" y="1302"/>
                  </a:lnTo>
                  <a:lnTo>
                    <a:pt x="338" y="1315"/>
                  </a:lnTo>
                  <a:lnTo>
                    <a:pt x="360" y="1327"/>
                  </a:lnTo>
                  <a:lnTo>
                    <a:pt x="383" y="1339"/>
                  </a:lnTo>
                  <a:lnTo>
                    <a:pt x="406" y="1350"/>
                  </a:lnTo>
                  <a:lnTo>
                    <a:pt x="429" y="1361"/>
                  </a:lnTo>
                  <a:lnTo>
                    <a:pt x="453" y="1370"/>
                  </a:lnTo>
                  <a:lnTo>
                    <a:pt x="476" y="1380"/>
                  </a:lnTo>
                  <a:lnTo>
                    <a:pt x="502" y="1386"/>
                  </a:lnTo>
                  <a:lnTo>
                    <a:pt x="527" y="1393"/>
                  </a:lnTo>
                  <a:lnTo>
                    <a:pt x="551" y="1398"/>
                  </a:lnTo>
                  <a:lnTo>
                    <a:pt x="577" y="1402"/>
                  </a:lnTo>
                  <a:lnTo>
                    <a:pt x="604" y="1407"/>
                  </a:lnTo>
                  <a:lnTo>
                    <a:pt x="629" y="1410"/>
                  </a:lnTo>
                  <a:lnTo>
                    <a:pt x="655" y="1410"/>
                  </a:lnTo>
                  <a:lnTo>
                    <a:pt x="682" y="1411"/>
                  </a:lnTo>
                  <a:lnTo>
                    <a:pt x="718" y="1410"/>
                  </a:lnTo>
                  <a:lnTo>
                    <a:pt x="752" y="1408"/>
                  </a:lnTo>
                  <a:lnTo>
                    <a:pt x="785" y="1404"/>
                  </a:lnTo>
                  <a:lnTo>
                    <a:pt x="819" y="1398"/>
                  </a:lnTo>
                  <a:lnTo>
                    <a:pt x="853" y="1390"/>
                  </a:lnTo>
                  <a:lnTo>
                    <a:pt x="885" y="1380"/>
                  </a:lnTo>
                  <a:lnTo>
                    <a:pt x="917" y="1368"/>
                  </a:lnTo>
                  <a:lnTo>
                    <a:pt x="948" y="1356"/>
                  </a:lnTo>
                  <a:lnTo>
                    <a:pt x="976" y="1343"/>
                  </a:lnTo>
                  <a:lnTo>
                    <a:pt x="1008" y="1326"/>
                  </a:lnTo>
                  <a:lnTo>
                    <a:pt x="1035" y="1309"/>
                  </a:lnTo>
                  <a:lnTo>
                    <a:pt x="1064" y="1290"/>
                  </a:lnTo>
                  <a:lnTo>
                    <a:pt x="1090" y="1271"/>
                  </a:lnTo>
                  <a:lnTo>
                    <a:pt x="1116" y="1251"/>
                  </a:lnTo>
                  <a:lnTo>
                    <a:pt x="1140" y="1228"/>
                  </a:lnTo>
                  <a:lnTo>
                    <a:pt x="1164" y="1204"/>
                  </a:lnTo>
                  <a:lnTo>
                    <a:pt x="1187" y="1180"/>
                  </a:lnTo>
                  <a:lnTo>
                    <a:pt x="1207" y="1154"/>
                  </a:lnTo>
                  <a:lnTo>
                    <a:pt x="1227" y="1126"/>
                  </a:lnTo>
                  <a:lnTo>
                    <a:pt x="1248" y="1099"/>
                  </a:lnTo>
                  <a:lnTo>
                    <a:pt x="1264" y="1071"/>
                  </a:lnTo>
                  <a:lnTo>
                    <a:pt x="1281" y="1041"/>
                  </a:lnTo>
                  <a:lnTo>
                    <a:pt x="1296" y="1011"/>
                  </a:lnTo>
                  <a:lnTo>
                    <a:pt x="1310" y="980"/>
                  </a:lnTo>
                  <a:lnTo>
                    <a:pt x="1323" y="948"/>
                  </a:lnTo>
                  <a:lnTo>
                    <a:pt x="1333" y="916"/>
                  </a:lnTo>
                  <a:lnTo>
                    <a:pt x="1342" y="883"/>
                  </a:lnTo>
                  <a:lnTo>
                    <a:pt x="1350" y="847"/>
                  </a:lnTo>
                  <a:lnTo>
                    <a:pt x="1356" y="814"/>
                  </a:lnTo>
                  <a:lnTo>
                    <a:pt x="1361" y="778"/>
                  </a:lnTo>
                  <a:lnTo>
                    <a:pt x="1362" y="742"/>
                  </a:lnTo>
                  <a:lnTo>
                    <a:pt x="1364" y="706"/>
                  </a:lnTo>
                  <a:lnTo>
                    <a:pt x="1362" y="670"/>
                  </a:lnTo>
                  <a:lnTo>
                    <a:pt x="1361" y="632"/>
                  </a:lnTo>
                  <a:lnTo>
                    <a:pt x="1356" y="597"/>
                  </a:lnTo>
                  <a:lnTo>
                    <a:pt x="1350" y="564"/>
                  </a:lnTo>
                  <a:lnTo>
                    <a:pt x="1342" y="530"/>
                  </a:lnTo>
                  <a:lnTo>
                    <a:pt x="1333" y="497"/>
                  </a:lnTo>
                  <a:lnTo>
                    <a:pt x="1323" y="462"/>
                  </a:lnTo>
                  <a:lnTo>
                    <a:pt x="1310" y="431"/>
                  </a:lnTo>
                  <a:lnTo>
                    <a:pt x="1296" y="401"/>
                  </a:lnTo>
                  <a:lnTo>
                    <a:pt x="1281" y="369"/>
                  </a:lnTo>
                  <a:lnTo>
                    <a:pt x="1264" y="339"/>
                  </a:lnTo>
                  <a:lnTo>
                    <a:pt x="1248" y="312"/>
                  </a:lnTo>
                  <a:lnTo>
                    <a:pt x="1227" y="284"/>
                  </a:lnTo>
                  <a:lnTo>
                    <a:pt x="1207" y="257"/>
                  </a:lnTo>
                  <a:lnTo>
                    <a:pt x="1187" y="233"/>
                  </a:lnTo>
                  <a:lnTo>
                    <a:pt x="1164" y="206"/>
                  </a:lnTo>
                  <a:lnTo>
                    <a:pt x="1140" y="183"/>
                  </a:lnTo>
                  <a:lnTo>
                    <a:pt x="1116" y="162"/>
                  </a:lnTo>
                  <a:lnTo>
                    <a:pt x="1090" y="141"/>
                  </a:lnTo>
                  <a:lnTo>
                    <a:pt x="1064" y="120"/>
                  </a:lnTo>
                  <a:lnTo>
                    <a:pt x="1035" y="102"/>
                  </a:lnTo>
                  <a:lnTo>
                    <a:pt x="1008" y="85"/>
                  </a:lnTo>
                  <a:lnTo>
                    <a:pt x="976" y="69"/>
                  </a:lnTo>
                  <a:lnTo>
                    <a:pt x="948" y="55"/>
                  </a:lnTo>
                  <a:lnTo>
                    <a:pt x="917" y="42"/>
                  </a:lnTo>
                  <a:lnTo>
                    <a:pt x="885" y="30"/>
                  </a:lnTo>
                  <a:lnTo>
                    <a:pt x="853" y="21"/>
                  </a:lnTo>
                  <a:lnTo>
                    <a:pt x="819" y="13"/>
                  </a:lnTo>
                  <a:lnTo>
                    <a:pt x="785" y="7"/>
                  </a:lnTo>
                  <a:lnTo>
                    <a:pt x="752" y="3"/>
                  </a:lnTo>
                  <a:lnTo>
                    <a:pt x="718" y="0"/>
                  </a:lnTo>
                  <a:lnTo>
                    <a:pt x="682" y="0"/>
                  </a:lnTo>
                  <a:close/>
                </a:path>
              </a:pathLst>
            </a:custGeom>
            <a:noFill/>
            <a:ln w="3175">
              <a:solidFill>
                <a:srgbClr val="4E495D"/>
              </a:solidFill>
              <a:round/>
              <a:headEnd/>
              <a:tailEnd/>
            </a:ln>
          </p:spPr>
          <p:txBody>
            <a:bodyPr anchor="ctr"/>
            <a:lstStyle/>
            <a:p>
              <a:pPr algn="ctr" eaLnBrk="1" hangingPunct="1"/>
              <a:endParaRPr lang="pt-BR" sz="1400" u="none">
                <a:solidFill>
                  <a:srgbClr val="000000"/>
                </a:solidFill>
              </a:endParaRPr>
            </a:p>
          </p:txBody>
        </p:sp>
        <p:sp>
          <p:nvSpPr>
            <p:cNvPr id="461869" name="Freeform 1356"/>
            <p:cNvSpPr>
              <a:spLocks/>
            </p:cNvSpPr>
            <p:nvPr/>
          </p:nvSpPr>
          <p:spPr bwMode="auto">
            <a:xfrm>
              <a:off x="4534" y="3142"/>
              <a:ext cx="21" cy="18"/>
            </a:xfrm>
            <a:custGeom>
              <a:avLst/>
              <a:gdLst>
                <a:gd name="T0" fmla="*/ 0 w 63"/>
                <a:gd name="T1" fmla="*/ 0 h 53"/>
                <a:gd name="T2" fmla="*/ 0 w 63"/>
                <a:gd name="T3" fmla="*/ 0 h 53"/>
                <a:gd name="T4" fmla="*/ 0 w 63"/>
                <a:gd name="T5" fmla="*/ 0 h 53"/>
                <a:gd name="T6" fmla="*/ 0 w 63"/>
                <a:gd name="T7" fmla="*/ 0 h 53"/>
                <a:gd name="T8" fmla="*/ 0 w 63"/>
                <a:gd name="T9" fmla="*/ 0 h 53"/>
                <a:gd name="T10" fmla="*/ 0 w 63"/>
                <a:gd name="T11" fmla="*/ 0 h 53"/>
                <a:gd name="T12" fmla="*/ 0 w 63"/>
                <a:gd name="T13" fmla="*/ 0 h 53"/>
                <a:gd name="T14" fmla="*/ 0 w 63"/>
                <a:gd name="T15" fmla="*/ 0 h 53"/>
                <a:gd name="T16" fmla="*/ 0 w 63"/>
                <a:gd name="T17" fmla="*/ 0 h 53"/>
                <a:gd name="T18" fmla="*/ 0 w 63"/>
                <a:gd name="T19" fmla="*/ 0 h 53"/>
                <a:gd name="T20" fmla="*/ 0 w 63"/>
                <a:gd name="T21" fmla="*/ 0 h 53"/>
                <a:gd name="T22" fmla="*/ 0 w 63"/>
                <a:gd name="T23" fmla="*/ 0 h 53"/>
                <a:gd name="T24" fmla="*/ 0 w 63"/>
                <a:gd name="T25" fmla="*/ 0 h 53"/>
                <a:gd name="T26" fmla="*/ 0 w 63"/>
                <a:gd name="T27" fmla="*/ 0 h 53"/>
                <a:gd name="T28" fmla="*/ 0 w 63"/>
                <a:gd name="T29" fmla="*/ 0 h 53"/>
                <a:gd name="T30" fmla="*/ 0 w 63"/>
                <a:gd name="T31" fmla="*/ 0 h 53"/>
                <a:gd name="T32" fmla="*/ 0 w 63"/>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53"/>
                <a:gd name="T53" fmla="*/ 63 w 63"/>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53">
                  <a:moveTo>
                    <a:pt x="31" y="0"/>
                  </a:moveTo>
                  <a:lnTo>
                    <a:pt x="43" y="3"/>
                  </a:lnTo>
                  <a:lnTo>
                    <a:pt x="56" y="9"/>
                  </a:lnTo>
                  <a:lnTo>
                    <a:pt x="62" y="17"/>
                  </a:lnTo>
                  <a:lnTo>
                    <a:pt x="63" y="27"/>
                  </a:lnTo>
                  <a:lnTo>
                    <a:pt x="62" y="37"/>
                  </a:lnTo>
                  <a:lnTo>
                    <a:pt x="56" y="45"/>
                  </a:lnTo>
                  <a:lnTo>
                    <a:pt x="43" y="51"/>
                  </a:lnTo>
                  <a:lnTo>
                    <a:pt x="31" y="53"/>
                  </a:lnTo>
                  <a:lnTo>
                    <a:pt x="19" y="51"/>
                  </a:lnTo>
                  <a:lnTo>
                    <a:pt x="8" y="45"/>
                  </a:lnTo>
                  <a:lnTo>
                    <a:pt x="2" y="37"/>
                  </a:lnTo>
                  <a:lnTo>
                    <a:pt x="0" y="27"/>
                  </a:lnTo>
                  <a:lnTo>
                    <a:pt x="2" y="17"/>
                  </a:lnTo>
                  <a:lnTo>
                    <a:pt x="8" y="9"/>
                  </a:lnTo>
                  <a:lnTo>
                    <a:pt x="19" y="3"/>
                  </a:lnTo>
                  <a:lnTo>
                    <a:pt x="31"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870" name="Freeform 1357"/>
            <p:cNvSpPr>
              <a:spLocks/>
            </p:cNvSpPr>
            <p:nvPr/>
          </p:nvSpPr>
          <p:spPr bwMode="auto">
            <a:xfrm>
              <a:off x="4577" y="3142"/>
              <a:ext cx="22" cy="18"/>
            </a:xfrm>
            <a:custGeom>
              <a:avLst/>
              <a:gdLst>
                <a:gd name="T0" fmla="*/ 0 w 66"/>
                <a:gd name="T1" fmla="*/ 0 h 53"/>
                <a:gd name="T2" fmla="*/ 0 w 66"/>
                <a:gd name="T3" fmla="*/ 0 h 53"/>
                <a:gd name="T4" fmla="*/ 0 w 66"/>
                <a:gd name="T5" fmla="*/ 0 h 53"/>
                <a:gd name="T6" fmla="*/ 0 w 66"/>
                <a:gd name="T7" fmla="*/ 0 h 53"/>
                <a:gd name="T8" fmla="*/ 0 w 66"/>
                <a:gd name="T9" fmla="*/ 0 h 53"/>
                <a:gd name="T10" fmla="*/ 0 w 66"/>
                <a:gd name="T11" fmla="*/ 0 h 53"/>
                <a:gd name="T12" fmla="*/ 0 w 66"/>
                <a:gd name="T13" fmla="*/ 0 h 53"/>
                <a:gd name="T14" fmla="*/ 0 w 66"/>
                <a:gd name="T15" fmla="*/ 0 h 53"/>
                <a:gd name="T16" fmla="*/ 0 w 66"/>
                <a:gd name="T17" fmla="*/ 0 h 53"/>
                <a:gd name="T18" fmla="*/ 0 w 66"/>
                <a:gd name="T19" fmla="*/ 0 h 53"/>
                <a:gd name="T20" fmla="*/ 0 w 66"/>
                <a:gd name="T21" fmla="*/ 0 h 53"/>
                <a:gd name="T22" fmla="*/ 0 w 66"/>
                <a:gd name="T23" fmla="*/ 0 h 53"/>
                <a:gd name="T24" fmla="*/ 0 w 66"/>
                <a:gd name="T25" fmla="*/ 0 h 53"/>
                <a:gd name="T26" fmla="*/ 0 w 66"/>
                <a:gd name="T27" fmla="*/ 0 h 53"/>
                <a:gd name="T28" fmla="*/ 0 w 66"/>
                <a:gd name="T29" fmla="*/ 0 h 53"/>
                <a:gd name="T30" fmla="*/ 0 w 66"/>
                <a:gd name="T31" fmla="*/ 0 h 53"/>
                <a:gd name="T32" fmla="*/ 0 w 6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3"/>
                <a:gd name="T53" fmla="*/ 66 w 6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3">
                  <a:moveTo>
                    <a:pt x="33" y="0"/>
                  </a:moveTo>
                  <a:lnTo>
                    <a:pt x="45" y="3"/>
                  </a:lnTo>
                  <a:lnTo>
                    <a:pt x="56" y="9"/>
                  </a:lnTo>
                  <a:lnTo>
                    <a:pt x="64" y="17"/>
                  </a:lnTo>
                  <a:lnTo>
                    <a:pt x="66" y="27"/>
                  </a:lnTo>
                  <a:lnTo>
                    <a:pt x="64" y="37"/>
                  </a:lnTo>
                  <a:lnTo>
                    <a:pt x="56" y="45"/>
                  </a:lnTo>
                  <a:lnTo>
                    <a:pt x="45" y="51"/>
                  </a:lnTo>
                  <a:lnTo>
                    <a:pt x="33" y="53"/>
                  </a:lnTo>
                  <a:lnTo>
                    <a:pt x="21" y="51"/>
                  </a:lnTo>
                  <a:lnTo>
                    <a:pt x="11" y="45"/>
                  </a:lnTo>
                  <a:lnTo>
                    <a:pt x="4" y="37"/>
                  </a:lnTo>
                  <a:lnTo>
                    <a:pt x="0" y="27"/>
                  </a:lnTo>
                  <a:lnTo>
                    <a:pt x="4" y="17"/>
                  </a:lnTo>
                  <a:lnTo>
                    <a:pt x="11" y="9"/>
                  </a:lnTo>
                  <a:lnTo>
                    <a:pt x="21" y="3"/>
                  </a:lnTo>
                  <a:lnTo>
                    <a:pt x="33"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871" name="Freeform 1358"/>
            <p:cNvSpPr>
              <a:spLocks/>
            </p:cNvSpPr>
            <p:nvPr/>
          </p:nvSpPr>
          <p:spPr bwMode="auto">
            <a:xfrm>
              <a:off x="4556" y="3121"/>
              <a:ext cx="21" cy="17"/>
            </a:xfrm>
            <a:custGeom>
              <a:avLst/>
              <a:gdLst>
                <a:gd name="T0" fmla="*/ 0 w 63"/>
                <a:gd name="T1" fmla="*/ 0 h 52"/>
                <a:gd name="T2" fmla="*/ 0 w 63"/>
                <a:gd name="T3" fmla="*/ 0 h 52"/>
                <a:gd name="T4" fmla="*/ 0 w 63"/>
                <a:gd name="T5" fmla="*/ 0 h 52"/>
                <a:gd name="T6" fmla="*/ 0 w 63"/>
                <a:gd name="T7" fmla="*/ 0 h 52"/>
                <a:gd name="T8" fmla="*/ 0 w 63"/>
                <a:gd name="T9" fmla="*/ 0 h 52"/>
                <a:gd name="T10" fmla="*/ 0 w 63"/>
                <a:gd name="T11" fmla="*/ 0 h 52"/>
                <a:gd name="T12" fmla="*/ 0 w 63"/>
                <a:gd name="T13" fmla="*/ 0 h 52"/>
                <a:gd name="T14" fmla="*/ 0 w 63"/>
                <a:gd name="T15" fmla="*/ 0 h 52"/>
                <a:gd name="T16" fmla="*/ 0 w 63"/>
                <a:gd name="T17" fmla="*/ 0 h 52"/>
                <a:gd name="T18" fmla="*/ 0 w 63"/>
                <a:gd name="T19" fmla="*/ 0 h 52"/>
                <a:gd name="T20" fmla="*/ 0 w 63"/>
                <a:gd name="T21" fmla="*/ 0 h 52"/>
                <a:gd name="T22" fmla="*/ 0 w 63"/>
                <a:gd name="T23" fmla="*/ 0 h 52"/>
                <a:gd name="T24" fmla="*/ 0 w 63"/>
                <a:gd name="T25" fmla="*/ 0 h 52"/>
                <a:gd name="T26" fmla="*/ 0 w 63"/>
                <a:gd name="T27" fmla="*/ 0 h 52"/>
                <a:gd name="T28" fmla="*/ 0 w 63"/>
                <a:gd name="T29" fmla="*/ 0 h 52"/>
                <a:gd name="T30" fmla="*/ 0 w 63"/>
                <a:gd name="T31" fmla="*/ 0 h 52"/>
                <a:gd name="T32" fmla="*/ 0 w 63"/>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52"/>
                <a:gd name="T53" fmla="*/ 63 w 63"/>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52">
                  <a:moveTo>
                    <a:pt x="30" y="0"/>
                  </a:moveTo>
                  <a:lnTo>
                    <a:pt x="45" y="2"/>
                  </a:lnTo>
                  <a:lnTo>
                    <a:pt x="55" y="8"/>
                  </a:lnTo>
                  <a:lnTo>
                    <a:pt x="61" y="16"/>
                  </a:lnTo>
                  <a:lnTo>
                    <a:pt x="63" y="26"/>
                  </a:lnTo>
                  <a:lnTo>
                    <a:pt x="61" y="36"/>
                  </a:lnTo>
                  <a:lnTo>
                    <a:pt x="55" y="44"/>
                  </a:lnTo>
                  <a:lnTo>
                    <a:pt x="45" y="50"/>
                  </a:lnTo>
                  <a:lnTo>
                    <a:pt x="30" y="52"/>
                  </a:lnTo>
                  <a:lnTo>
                    <a:pt x="18" y="50"/>
                  </a:lnTo>
                  <a:lnTo>
                    <a:pt x="7" y="44"/>
                  </a:lnTo>
                  <a:lnTo>
                    <a:pt x="2" y="36"/>
                  </a:lnTo>
                  <a:lnTo>
                    <a:pt x="0" y="26"/>
                  </a:lnTo>
                  <a:lnTo>
                    <a:pt x="2" y="16"/>
                  </a:lnTo>
                  <a:lnTo>
                    <a:pt x="7" y="8"/>
                  </a:lnTo>
                  <a:lnTo>
                    <a:pt x="18" y="2"/>
                  </a:lnTo>
                  <a:lnTo>
                    <a:pt x="30"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872" name="Freeform 1359"/>
            <p:cNvSpPr>
              <a:spLocks/>
            </p:cNvSpPr>
            <p:nvPr/>
          </p:nvSpPr>
          <p:spPr bwMode="auto">
            <a:xfrm>
              <a:off x="4512" y="3117"/>
              <a:ext cx="22" cy="17"/>
            </a:xfrm>
            <a:custGeom>
              <a:avLst/>
              <a:gdLst>
                <a:gd name="T0" fmla="*/ 0 w 66"/>
                <a:gd name="T1" fmla="*/ 0 h 52"/>
                <a:gd name="T2" fmla="*/ 0 w 66"/>
                <a:gd name="T3" fmla="*/ 0 h 52"/>
                <a:gd name="T4" fmla="*/ 0 w 66"/>
                <a:gd name="T5" fmla="*/ 0 h 52"/>
                <a:gd name="T6" fmla="*/ 0 w 66"/>
                <a:gd name="T7" fmla="*/ 0 h 52"/>
                <a:gd name="T8" fmla="*/ 0 w 66"/>
                <a:gd name="T9" fmla="*/ 0 h 52"/>
                <a:gd name="T10" fmla="*/ 0 w 66"/>
                <a:gd name="T11" fmla="*/ 0 h 52"/>
                <a:gd name="T12" fmla="*/ 0 w 66"/>
                <a:gd name="T13" fmla="*/ 0 h 52"/>
                <a:gd name="T14" fmla="*/ 0 w 66"/>
                <a:gd name="T15" fmla="*/ 0 h 52"/>
                <a:gd name="T16" fmla="*/ 0 w 66"/>
                <a:gd name="T17" fmla="*/ 0 h 52"/>
                <a:gd name="T18" fmla="*/ 0 w 66"/>
                <a:gd name="T19" fmla="*/ 0 h 52"/>
                <a:gd name="T20" fmla="*/ 0 w 66"/>
                <a:gd name="T21" fmla="*/ 0 h 52"/>
                <a:gd name="T22" fmla="*/ 0 w 66"/>
                <a:gd name="T23" fmla="*/ 0 h 52"/>
                <a:gd name="T24" fmla="*/ 0 w 66"/>
                <a:gd name="T25" fmla="*/ 0 h 52"/>
                <a:gd name="T26" fmla="*/ 0 w 66"/>
                <a:gd name="T27" fmla="*/ 0 h 52"/>
                <a:gd name="T28" fmla="*/ 0 w 66"/>
                <a:gd name="T29" fmla="*/ 0 h 52"/>
                <a:gd name="T30" fmla="*/ 0 w 66"/>
                <a:gd name="T31" fmla="*/ 0 h 52"/>
                <a:gd name="T32" fmla="*/ 0 w 66"/>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2"/>
                <a:gd name="T53" fmla="*/ 66 w 66"/>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2">
                  <a:moveTo>
                    <a:pt x="32" y="0"/>
                  </a:moveTo>
                  <a:lnTo>
                    <a:pt x="46" y="2"/>
                  </a:lnTo>
                  <a:lnTo>
                    <a:pt x="56" y="8"/>
                  </a:lnTo>
                  <a:lnTo>
                    <a:pt x="62" y="16"/>
                  </a:lnTo>
                  <a:lnTo>
                    <a:pt x="66" y="26"/>
                  </a:lnTo>
                  <a:lnTo>
                    <a:pt x="62" y="36"/>
                  </a:lnTo>
                  <a:lnTo>
                    <a:pt x="56" y="44"/>
                  </a:lnTo>
                  <a:lnTo>
                    <a:pt x="46" y="50"/>
                  </a:lnTo>
                  <a:lnTo>
                    <a:pt x="32" y="52"/>
                  </a:lnTo>
                  <a:lnTo>
                    <a:pt x="19" y="50"/>
                  </a:lnTo>
                  <a:lnTo>
                    <a:pt x="11" y="44"/>
                  </a:lnTo>
                  <a:lnTo>
                    <a:pt x="2" y="36"/>
                  </a:lnTo>
                  <a:lnTo>
                    <a:pt x="0" y="26"/>
                  </a:lnTo>
                  <a:lnTo>
                    <a:pt x="2" y="16"/>
                  </a:lnTo>
                  <a:lnTo>
                    <a:pt x="11" y="8"/>
                  </a:lnTo>
                  <a:lnTo>
                    <a:pt x="19" y="2"/>
                  </a:lnTo>
                  <a:lnTo>
                    <a:pt x="32"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873" name="Freeform 1360"/>
            <p:cNvSpPr>
              <a:spLocks/>
            </p:cNvSpPr>
            <p:nvPr/>
          </p:nvSpPr>
          <p:spPr bwMode="auto">
            <a:xfrm>
              <a:off x="4525" y="3181"/>
              <a:ext cx="22" cy="18"/>
            </a:xfrm>
            <a:custGeom>
              <a:avLst/>
              <a:gdLst>
                <a:gd name="T0" fmla="*/ 0 w 66"/>
                <a:gd name="T1" fmla="*/ 0 h 53"/>
                <a:gd name="T2" fmla="*/ 0 w 66"/>
                <a:gd name="T3" fmla="*/ 0 h 53"/>
                <a:gd name="T4" fmla="*/ 0 w 66"/>
                <a:gd name="T5" fmla="*/ 0 h 53"/>
                <a:gd name="T6" fmla="*/ 0 w 66"/>
                <a:gd name="T7" fmla="*/ 0 h 53"/>
                <a:gd name="T8" fmla="*/ 0 w 66"/>
                <a:gd name="T9" fmla="*/ 0 h 53"/>
                <a:gd name="T10" fmla="*/ 0 w 66"/>
                <a:gd name="T11" fmla="*/ 0 h 53"/>
                <a:gd name="T12" fmla="*/ 0 w 66"/>
                <a:gd name="T13" fmla="*/ 0 h 53"/>
                <a:gd name="T14" fmla="*/ 0 w 66"/>
                <a:gd name="T15" fmla="*/ 0 h 53"/>
                <a:gd name="T16" fmla="*/ 0 w 66"/>
                <a:gd name="T17" fmla="*/ 0 h 53"/>
                <a:gd name="T18" fmla="*/ 0 w 66"/>
                <a:gd name="T19" fmla="*/ 0 h 53"/>
                <a:gd name="T20" fmla="*/ 0 w 66"/>
                <a:gd name="T21" fmla="*/ 0 h 53"/>
                <a:gd name="T22" fmla="*/ 0 w 66"/>
                <a:gd name="T23" fmla="*/ 0 h 53"/>
                <a:gd name="T24" fmla="*/ 0 w 66"/>
                <a:gd name="T25" fmla="*/ 0 h 53"/>
                <a:gd name="T26" fmla="*/ 0 w 66"/>
                <a:gd name="T27" fmla="*/ 0 h 53"/>
                <a:gd name="T28" fmla="*/ 0 w 66"/>
                <a:gd name="T29" fmla="*/ 0 h 53"/>
                <a:gd name="T30" fmla="*/ 0 w 66"/>
                <a:gd name="T31" fmla="*/ 0 h 53"/>
                <a:gd name="T32" fmla="*/ 0 w 6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3"/>
                <a:gd name="T53" fmla="*/ 66 w 6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3">
                  <a:moveTo>
                    <a:pt x="31" y="0"/>
                  </a:moveTo>
                  <a:lnTo>
                    <a:pt x="46" y="4"/>
                  </a:lnTo>
                  <a:lnTo>
                    <a:pt x="56" y="8"/>
                  </a:lnTo>
                  <a:lnTo>
                    <a:pt x="62" y="16"/>
                  </a:lnTo>
                  <a:lnTo>
                    <a:pt x="66" y="28"/>
                  </a:lnTo>
                  <a:lnTo>
                    <a:pt x="62" y="36"/>
                  </a:lnTo>
                  <a:lnTo>
                    <a:pt x="56" y="45"/>
                  </a:lnTo>
                  <a:lnTo>
                    <a:pt x="46" y="51"/>
                  </a:lnTo>
                  <a:lnTo>
                    <a:pt x="31" y="53"/>
                  </a:lnTo>
                  <a:lnTo>
                    <a:pt x="19" y="51"/>
                  </a:lnTo>
                  <a:lnTo>
                    <a:pt x="11" y="45"/>
                  </a:lnTo>
                  <a:lnTo>
                    <a:pt x="3" y="36"/>
                  </a:lnTo>
                  <a:lnTo>
                    <a:pt x="0" y="28"/>
                  </a:lnTo>
                  <a:lnTo>
                    <a:pt x="3" y="16"/>
                  </a:lnTo>
                  <a:lnTo>
                    <a:pt x="11" y="8"/>
                  </a:lnTo>
                  <a:lnTo>
                    <a:pt x="19" y="4"/>
                  </a:lnTo>
                  <a:lnTo>
                    <a:pt x="31"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874" name="Freeform 1361"/>
            <p:cNvSpPr>
              <a:spLocks/>
            </p:cNvSpPr>
            <p:nvPr/>
          </p:nvSpPr>
          <p:spPr bwMode="auto">
            <a:xfrm>
              <a:off x="4551" y="3172"/>
              <a:ext cx="22" cy="18"/>
            </a:xfrm>
            <a:custGeom>
              <a:avLst/>
              <a:gdLst>
                <a:gd name="T0" fmla="*/ 0 w 66"/>
                <a:gd name="T1" fmla="*/ 0 h 53"/>
                <a:gd name="T2" fmla="*/ 0 w 66"/>
                <a:gd name="T3" fmla="*/ 0 h 53"/>
                <a:gd name="T4" fmla="*/ 0 w 66"/>
                <a:gd name="T5" fmla="*/ 0 h 53"/>
                <a:gd name="T6" fmla="*/ 0 w 66"/>
                <a:gd name="T7" fmla="*/ 0 h 53"/>
                <a:gd name="T8" fmla="*/ 0 w 66"/>
                <a:gd name="T9" fmla="*/ 0 h 53"/>
                <a:gd name="T10" fmla="*/ 0 w 66"/>
                <a:gd name="T11" fmla="*/ 0 h 53"/>
                <a:gd name="T12" fmla="*/ 0 w 66"/>
                <a:gd name="T13" fmla="*/ 0 h 53"/>
                <a:gd name="T14" fmla="*/ 0 w 66"/>
                <a:gd name="T15" fmla="*/ 0 h 53"/>
                <a:gd name="T16" fmla="*/ 0 w 66"/>
                <a:gd name="T17" fmla="*/ 0 h 53"/>
                <a:gd name="T18" fmla="*/ 0 w 66"/>
                <a:gd name="T19" fmla="*/ 0 h 53"/>
                <a:gd name="T20" fmla="*/ 0 w 66"/>
                <a:gd name="T21" fmla="*/ 0 h 53"/>
                <a:gd name="T22" fmla="*/ 0 w 66"/>
                <a:gd name="T23" fmla="*/ 0 h 53"/>
                <a:gd name="T24" fmla="*/ 0 w 66"/>
                <a:gd name="T25" fmla="*/ 0 h 53"/>
                <a:gd name="T26" fmla="*/ 0 w 66"/>
                <a:gd name="T27" fmla="*/ 0 h 53"/>
                <a:gd name="T28" fmla="*/ 0 w 66"/>
                <a:gd name="T29" fmla="*/ 0 h 53"/>
                <a:gd name="T30" fmla="*/ 0 w 66"/>
                <a:gd name="T31" fmla="*/ 0 h 53"/>
                <a:gd name="T32" fmla="*/ 0 w 6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3"/>
                <a:gd name="T53" fmla="*/ 66 w 6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3">
                  <a:moveTo>
                    <a:pt x="33" y="0"/>
                  </a:moveTo>
                  <a:lnTo>
                    <a:pt x="45" y="3"/>
                  </a:lnTo>
                  <a:lnTo>
                    <a:pt x="58" y="9"/>
                  </a:lnTo>
                  <a:lnTo>
                    <a:pt x="64" y="17"/>
                  </a:lnTo>
                  <a:lnTo>
                    <a:pt x="66" y="27"/>
                  </a:lnTo>
                  <a:lnTo>
                    <a:pt x="64" y="37"/>
                  </a:lnTo>
                  <a:lnTo>
                    <a:pt x="58" y="45"/>
                  </a:lnTo>
                  <a:lnTo>
                    <a:pt x="45" y="51"/>
                  </a:lnTo>
                  <a:lnTo>
                    <a:pt x="33" y="53"/>
                  </a:lnTo>
                  <a:lnTo>
                    <a:pt x="21" y="51"/>
                  </a:lnTo>
                  <a:lnTo>
                    <a:pt x="11" y="45"/>
                  </a:lnTo>
                  <a:lnTo>
                    <a:pt x="5" y="37"/>
                  </a:lnTo>
                  <a:lnTo>
                    <a:pt x="0" y="27"/>
                  </a:lnTo>
                  <a:lnTo>
                    <a:pt x="5" y="17"/>
                  </a:lnTo>
                  <a:lnTo>
                    <a:pt x="11" y="9"/>
                  </a:lnTo>
                  <a:lnTo>
                    <a:pt x="21" y="3"/>
                  </a:lnTo>
                  <a:lnTo>
                    <a:pt x="33"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875" name="Freeform 1362"/>
            <p:cNvSpPr>
              <a:spLocks/>
            </p:cNvSpPr>
            <p:nvPr/>
          </p:nvSpPr>
          <p:spPr bwMode="auto">
            <a:xfrm>
              <a:off x="4310" y="3137"/>
              <a:ext cx="132" cy="132"/>
            </a:xfrm>
            <a:custGeom>
              <a:avLst/>
              <a:gdLst>
                <a:gd name="T0" fmla="*/ 0 w 394"/>
                <a:gd name="T1" fmla="*/ 0 h 394"/>
                <a:gd name="T2" fmla="*/ 0 w 394"/>
                <a:gd name="T3" fmla="*/ 0 h 394"/>
                <a:gd name="T4" fmla="*/ 0 w 394"/>
                <a:gd name="T5" fmla="*/ 0 h 394"/>
                <a:gd name="T6" fmla="*/ 0 w 394"/>
                <a:gd name="T7" fmla="*/ 0 h 394"/>
                <a:gd name="T8" fmla="*/ 0 w 394"/>
                <a:gd name="T9" fmla="*/ 0 h 394"/>
                <a:gd name="T10" fmla="*/ 0 w 394"/>
                <a:gd name="T11" fmla="*/ 0 h 394"/>
                <a:gd name="T12" fmla="*/ 0 w 394"/>
                <a:gd name="T13" fmla="*/ 0 h 394"/>
                <a:gd name="T14" fmla="*/ 0 w 394"/>
                <a:gd name="T15" fmla="*/ 0 h 394"/>
                <a:gd name="T16" fmla="*/ 0 w 394"/>
                <a:gd name="T17" fmla="*/ 0 h 394"/>
                <a:gd name="T18" fmla="*/ 0 w 394"/>
                <a:gd name="T19" fmla="*/ 0 h 394"/>
                <a:gd name="T20" fmla="*/ 0 w 394"/>
                <a:gd name="T21" fmla="*/ 0 h 394"/>
                <a:gd name="T22" fmla="*/ 0 w 394"/>
                <a:gd name="T23" fmla="*/ 0 h 394"/>
                <a:gd name="T24" fmla="*/ 0 w 394"/>
                <a:gd name="T25" fmla="*/ 0 h 394"/>
                <a:gd name="T26" fmla="*/ 0 w 394"/>
                <a:gd name="T27" fmla="*/ 0 h 394"/>
                <a:gd name="T28" fmla="*/ 0 w 394"/>
                <a:gd name="T29" fmla="*/ 0 h 394"/>
                <a:gd name="T30" fmla="*/ 0 w 394"/>
                <a:gd name="T31" fmla="*/ 0 h 394"/>
                <a:gd name="T32" fmla="*/ 0 w 394"/>
                <a:gd name="T33" fmla="*/ 0 h 394"/>
                <a:gd name="T34" fmla="*/ 0 w 394"/>
                <a:gd name="T35" fmla="*/ 0 h 394"/>
                <a:gd name="T36" fmla="*/ 0 w 394"/>
                <a:gd name="T37" fmla="*/ 0 h 394"/>
                <a:gd name="T38" fmla="*/ 0 w 394"/>
                <a:gd name="T39" fmla="*/ 0 h 394"/>
                <a:gd name="T40" fmla="*/ 0 w 394"/>
                <a:gd name="T41" fmla="*/ 0 h 394"/>
                <a:gd name="T42" fmla="*/ 0 w 394"/>
                <a:gd name="T43" fmla="*/ 0 h 394"/>
                <a:gd name="T44" fmla="*/ 0 w 394"/>
                <a:gd name="T45" fmla="*/ 0 h 394"/>
                <a:gd name="T46" fmla="*/ 0 w 394"/>
                <a:gd name="T47" fmla="*/ 0 h 394"/>
                <a:gd name="T48" fmla="*/ 0 w 394"/>
                <a:gd name="T49" fmla="*/ 0 h 394"/>
                <a:gd name="T50" fmla="*/ 0 w 394"/>
                <a:gd name="T51" fmla="*/ 0 h 394"/>
                <a:gd name="T52" fmla="*/ 0 w 394"/>
                <a:gd name="T53" fmla="*/ 0 h 394"/>
                <a:gd name="T54" fmla="*/ 0 w 394"/>
                <a:gd name="T55" fmla="*/ 0 h 394"/>
                <a:gd name="T56" fmla="*/ 0 w 394"/>
                <a:gd name="T57" fmla="*/ 0 h 394"/>
                <a:gd name="T58" fmla="*/ 0 w 394"/>
                <a:gd name="T59" fmla="*/ 0 h 394"/>
                <a:gd name="T60" fmla="*/ 0 w 394"/>
                <a:gd name="T61" fmla="*/ 0 h 394"/>
                <a:gd name="T62" fmla="*/ 0 w 394"/>
                <a:gd name="T63" fmla="*/ 0 h 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4"/>
                <a:gd name="T97" fmla="*/ 0 h 394"/>
                <a:gd name="T98" fmla="*/ 394 w 394"/>
                <a:gd name="T99" fmla="*/ 394 h 3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4" h="394">
                  <a:moveTo>
                    <a:pt x="196" y="0"/>
                  </a:moveTo>
                  <a:lnTo>
                    <a:pt x="218" y="2"/>
                  </a:lnTo>
                  <a:lnTo>
                    <a:pt x="235" y="4"/>
                  </a:lnTo>
                  <a:lnTo>
                    <a:pt x="255" y="11"/>
                  </a:lnTo>
                  <a:lnTo>
                    <a:pt x="274" y="16"/>
                  </a:lnTo>
                  <a:lnTo>
                    <a:pt x="292" y="26"/>
                  </a:lnTo>
                  <a:lnTo>
                    <a:pt x="307" y="34"/>
                  </a:lnTo>
                  <a:lnTo>
                    <a:pt x="323" y="47"/>
                  </a:lnTo>
                  <a:lnTo>
                    <a:pt x="336" y="58"/>
                  </a:lnTo>
                  <a:lnTo>
                    <a:pt x="349" y="73"/>
                  </a:lnTo>
                  <a:lnTo>
                    <a:pt x="361" y="87"/>
                  </a:lnTo>
                  <a:lnTo>
                    <a:pt x="371" y="105"/>
                  </a:lnTo>
                  <a:lnTo>
                    <a:pt x="379" y="120"/>
                  </a:lnTo>
                  <a:lnTo>
                    <a:pt x="386" y="139"/>
                  </a:lnTo>
                  <a:lnTo>
                    <a:pt x="390" y="158"/>
                  </a:lnTo>
                  <a:lnTo>
                    <a:pt x="394" y="178"/>
                  </a:lnTo>
                  <a:lnTo>
                    <a:pt x="394" y="197"/>
                  </a:lnTo>
                  <a:lnTo>
                    <a:pt x="394" y="217"/>
                  </a:lnTo>
                  <a:lnTo>
                    <a:pt x="390" y="236"/>
                  </a:lnTo>
                  <a:lnTo>
                    <a:pt x="386" y="255"/>
                  </a:lnTo>
                  <a:lnTo>
                    <a:pt x="379" y="275"/>
                  </a:lnTo>
                  <a:lnTo>
                    <a:pt x="371" y="290"/>
                  </a:lnTo>
                  <a:lnTo>
                    <a:pt x="361" y="308"/>
                  </a:lnTo>
                  <a:lnTo>
                    <a:pt x="349" y="321"/>
                  </a:lnTo>
                  <a:lnTo>
                    <a:pt x="336" y="336"/>
                  </a:lnTo>
                  <a:lnTo>
                    <a:pt x="323" y="348"/>
                  </a:lnTo>
                  <a:lnTo>
                    <a:pt x="307" y="362"/>
                  </a:lnTo>
                  <a:lnTo>
                    <a:pt x="292" y="370"/>
                  </a:lnTo>
                  <a:lnTo>
                    <a:pt x="274" y="379"/>
                  </a:lnTo>
                  <a:lnTo>
                    <a:pt x="255" y="385"/>
                  </a:lnTo>
                  <a:lnTo>
                    <a:pt x="235" y="390"/>
                  </a:lnTo>
                  <a:lnTo>
                    <a:pt x="218" y="393"/>
                  </a:lnTo>
                  <a:lnTo>
                    <a:pt x="196" y="394"/>
                  </a:lnTo>
                  <a:lnTo>
                    <a:pt x="177" y="393"/>
                  </a:lnTo>
                  <a:lnTo>
                    <a:pt x="158" y="390"/>
                  </a:lnTo>
                  <a:lnTo>
                    <a:pt x="139" y="385"/>
                  </a:lnTo>
                  <a:lnTo>
                    <a:pt x="121" y="379"/>
                  </a:lnTo>
                  <a:lnTo>
                    <a:pt x="104" y="370"/>
                  </a:lnTo>
                  <a:lnTo>
                    <a:pt x="87" y="362"/>
                  </a:lnTo>
                  <a:lnTo>
                    <a:pt x="73" y="348"/>
                  </a:lnTo>
                  <a:lnTo>
                    <a:pt x="58" y="336"/>
                  </a:lnTo>
                  <a:lnTo>
                    <a:pt x="47" y="321"/>
                  </a:lnTo>
                  <a:lnTo>
                    <a:pt x="34" y="308"/>
                  </a:lnTo>
                  <a:lnTo>
                    <a:pt x="24" y="290"/>
                  </a:lnTo>
                  <a:lnTo>
                    <a:pt x="17" y="275"/>
                  </a:lnTo>
                  <a:lnTo>
                    <a:pt x="9" y="255"/>
                  </a:lnTo>
                  <a:lnTo>
                    <a:pt x="5" y="236"/>
                  </a:lnTo>
                  <a:lnTo>
                    <a:pt x="2" y="217"/>
                  </a:lnTo>
                  <a:lnTo>
                    <a:pt x="0" y="197"/>
                  </a:lnTo>
                  <a:lnTo>
                    <a:pt x="2" y="178"/>
                  </a:lnTo>
                  <a:lnTo>
                    <a:pt x="5" y="158"/>
                  </a:lnTo>
                  <a:lnTo>
                    <a:pt x="9" y="139"/>
                  </a:lnTo>
                  <a:lnTo>
                    <a:pt x="17" y="120"/>
                  </a:lnTo>
                  <a:lnTo>
                    <a:pt x="24" y="105"/>
                  </a:lnTo>
                  <a:lnTo>
                    <a:pt x="34" y="87"/>
                  </a:lnTo>
                  <a:lnTo>
                    <a:pt x="47" y="73"/>
                  </a:lnTo>
                  <a:lnTo>
                    <a:pt x="58" y="58"/>
                  </a:lnTo>
                  <a:lnTo>
                    <a:pt x="73" y="47"/>
                  </a:lnTo>
                  <a:lnTo>
                    <a:pt x="87" y="34"/>
                  </a:lnTo>
                  <a:lnTo>
                    <a:pt x="104" y="26"/>
                  </a:lnTo>
                  <a:lnTo>
                    <a:pt x="121" y="16"/>
                  </a:lnTo>
                  <a:lnTo>
                    <a:pt x="139" y="11"/>
                  </a:lnTo>
                  <a:lnTo>
                    <a:pt x="158" y="4"/>
                  </a:lnTo>
                  <a:lnTo>
                    <a:pt x="177" y="2"/>
                  </a:lnTo>
                  <a:lnTo>
                    <a:pt x="196" y="0"/>
                  </a:lnTo>
                  <a:close/>
                </a:path>
              </a:pathLst>
            </a:custGeom>
            <a:solidFill>
              <a:srgbClr val="75C5F0"/>
            </a:solidFill>
            <a:ln w="9525">
              <a:noFill/>
              <a:round/>
              <a:headEnd/>
              <a:tailEnd/>
            </a:ln>
          </p:spPr>
          <p:txBody>
            <a:bodyPr anchor="ctr"/>
            <a:lstStyle/>
            <a:p>
              <a:pPr algn="ctr" eaLnBrk="1" hangingPunct="1"/>
              <a:endParaRPr lang="pt-BR" sz="1400" u="none">
                <a:solidFill>
                  <a:srgbClr val="000000"/>
                </a:solidFill>
              </a:endParaRPr>
            </a:p>
          </p:txBody>
        </p:sp>
        <p:sp>
          <p:nvSpPr>
            <p:cNvPr id="461876" name="Freeform 1363"/>
            <p:cNvSpPr>
              <a:spLocks/>
            </p:cNvSpPr>
            <p:nvPr/>
          </p:nvSpPr>
          <p:spPr bwMode="auto">
            <a:xfrm>
              <a:off x="4310" y="3137"/>
              <a:ext cx="132" cy="132"/>
            </a:xfrm>
            <a:custGeom>
              <a:avLst/>
              <a:gdLst>
                <a:gd name="T0" fmla="*/ 0 w 394"/>
                <a:gd name="T1" fmla="*/ 0 h 394"/>
                <a:gd name="T2" fmla="*/ 0 w 394"/>
                <a:gd name="T3" fmla="*/ 0 h 394"/>
                <a:gd name="T4" fmla="*/ 0 w 394"/>
                <a:gd name="T5" fmla="*/ 0 h 394"/>
                <a:gd name="T6" fmla="*/ 0 w 394"/>
                <a:gd name="T7" fmla="*/ 0 h 394"/>
                <a:gd name="T8" fmla="*/ 0 w 394"/>
                <a:gd name="T9" fmla="*/ 0 h 394"/>
                <a:gd name="T10" fmla="*/ 0 w 394"/>
                <a:gd name="T11" fmla="*/ 0 h 394"/>
                <a:gd name="T12" fmla="*/ 0 w 394"/>
                <a:gd name="T13" fmla="*/ 0 h 394"/>
                <a:gd name="T14" fmla="*/ 0 w 394"/>
                <a:gd name="T15" fmla="*/ 0 h 394"/>
                <a:gd name="T16" fmla="*/ 0 w 394"/>
                <a:gd name="T17" fmla="*/ 0 h 394"/>
                <a:gd name="T18" fmla="*/ 0 w 394"/>
                <a:gd name="T19" fmla="*/ 0 h 394"/>
                <a:gd name="T20" fmla="*/ 0 w 394"/>
                <a:gd name="T21" fmla="*/ 0 h 394"/>
                <a:gd name="T22" fmla="*/ 0 w 394"/>
                <a:gd name="T23" fmla="*/ 0 h 394"/>
                <a:gd name="T24" fmla="*/ 0 w 394"/>
                <a:gd name="T25" fmla="*/ 0 h 394"/>
                <a:gd name="T26" fmla="*/ 0 w 394"/>
                <a:gd name="T27" fmla="*/ 0 h 394"/>
                <a:gd name="T28" fmla="*/ 0 w 394"/>
                <a:gd name="T29" fmla="*/ 0 h 394"/>
                <a:gd name="T30" fmla="*/ 0 w 394"/>
                <a:gd name="T31" fmla="*/ 0 h 394"/>
                <a:gd name="T32" fmla="*/ 0 w 394"/>
                <a:gd name="T33" fmla="*/ 0 h 394"/>
                <a:gd name="T34" fmla="*/ 0 w 394"/>
                <a:gd name="T35" fmla="*/ 0 h 394"/>
                <a:gd name="T36" fmla="*/ 0 w 394"/>
                <a:gd name="T37" fmla="*/ 0 h 394"/>
                <a:gd name="T38" fmla="*/ 0 w 394"/>
                <a:gd name="T39" fmla="*/ 0 h 394"/>
                <a:gd name="T40" fmla="*/ 0 w 394"/>
                <a:gd name="T41" fmla="*/ 0 h 394"/>
                <a:gd name="T42" fmla="*/ 0 w 394"/>
                <a:gd name="T43" fmla="*/ 0 h 394"/>
                <a:gd name="T44" fmla="*/ 0 w 394"/>
                <a:gd name="T45" fmla="*/ 0 h 394"/>
                <a:gd name="T46" fmla="*/ 0 w 394"/>
                <a:gd name="T47" fmla="*/ 0 h 394"/>
                <a:gd name="T48" fmla="*/ 0 w 394"/>
                <a:gd name="T49" fmla="*/ 0 h 394"/>
                <a:gd name="T50" fmla="*/ 0 w 394"/>
                <a:gd name="T51" fmla="*/ 0 h 394"/>
                <a:gd name="T52" fmla="*/ 0 w 394"/>
                <a:gd name="T53" fmla="*/ 0 h 394"/>
                <a:gd name="T54" fmla="*/ 0 w 394"/>
                <a:gd name="T55" fmla="*/ 0 h 394"/>
                <a:gd name="T56" fmla="*/ 0 w 394"/>
                <a:gd name="T57" fmla="*/ 0 h 394"/>
                <a:gd name="T58" fmla="*/ 0 w 394"/>
                <a:gd name="T59" fmla="*/ 0 h 394"/>
                <a:gd name="T60" fmla="*/ 0 w 394"/>
                <a:gd name="T61" fmla="*/ 0 h 394"/>
                <a:gd name="T62" fmla="*/ 0 w 394"/>
                <a:gd name="T63" fmla="*/ 0 h 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4"/>
                <a:gd name="T97" fmla="*/ 0 h 394"/>
                <a:gd name="T98" fmla="*/ 394 w 394"/>
                <a:gd name="T99" fmla="*/ 394 h 3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4" h="394">
                  <a:moveTo>
                    <a:pt x="196" y="0"/>
                  </a:moveTo>
                  <a:lnTo>
                    <a:pt x="218" y="2"/>
                  </a:lnTo>
                  <a:lnTo>
                    <a:pt x="235" y="4"/>
                  </a:lnTo>
                  <a:lnTo>
                    <a:pt x="255" y="11"/>
                  </a:lnTo>
                  <a:lnTo>
                    <a:pt x="274" y="16"/>
                  </a:lnTo>
                  <a:lnTo>
                    <a:pt x="292" y="26"/>
                  </a:lnTo>
                  <a:lnTo>
                    <a:pt x="307" y="34"/>
                  </a:lnTo>
                  <a:lnTo>
                    <a:pt x="323" y="47"/>
                  </a:lnTo>
                  <a:lnTo>
                    <a:pt x="336" y="58"/>
                  </a:lnTo>
                  <a:lnTo>
                    <a:pt x="349" y="73"/>
                  </a:lnTo>
                  <a:lnTo>
                    <a:pt x="361" y="87"/>
                  </a:lnTo>
                  <a:lnTo>
                    <a:pt x="371" y="105"/>
                  </a:lnTo>
                  <a:lnTo>
                    <a:pt x="379" y="120"/>
                  </a:lnTo>
                  <a:lnTo>
                    <a:pt x="386" y="139"/>
                  </a:lnTo>
                  <a:lnTo>
                    <a:pt x="390" y="158"/>
                  </a:lnTo>
                  <a:lnTo>
                    <a:pt x="394" y="178"/>
                  </a:lnTo>
                  <a:lnTo>
                    <a:pt x="394" y="197"/>
                  </a:lnTo>
                  <a:lnTo>
                    <a:pt x="394" y="217"/>
                  </a:lnTo>
                  <a:lnTo>
                    <a:pt x="390" y="236"/>
                  </a:lnTo>
                  <a:lnTo>
                    <a:pt x="386" y="255"/>
                  </a:lnTo>
                  <a:lnTo>
                    <a:pt x="379" y="275"/>
                  </a:lnTo>
                  <a:lnTo>
                    <a:pt x="371" y="290"/>
                  </a:lnTo>
                  <a:lnTo>
                    <a:pt x="361" y="308"/>
                  </a:lnTo>
                  <a:lnTo>
                    <a:pt x="349" y="321"/>
                  </a:lnTo>
                  <a:lnTo>
                    <a:pt x="336" y="336"/>
                  </a:lnTo>
                  <a:lnTo>
                    <a:pt x="323" y="348"/>
                  </a:lnTo>
                  <a:lnTo>
                    <a:pt x="307" y="362"/>
                  </a:lnTo>
                  <a:lnTo>
                    <a:pt x="292" y="370"/>
                  </a:lnTo>
                  <a:lnTo>
                    <a:pt x="274" y="379"/>
                  </a:lnTo>
                  <a:lnTo>
                    <a:pt x="255" y="385"/>
                  </a:lnTo>
                  <a:lnTo>
                    <a:pt x="235" y="390"/>
                  </a:lnTo>
                  <a:lnTo>
                    <a:pt x="218" y="393"/>
                  </a:lnTo>
                  <a:lnTo>
                    <a:pt x="196" y="394"/>
                  </a:lnTo>
                  <a:lnTo>
                    <a:pt x="177" y="393"/>
                  </a:lnTo>
                  <a:lnTo>
                    <a:pt x="158" y="390"/>
                  </a:lnTo>
                  <a:lnTo>
                    <a:pt x="139" y="385"/>
                  </a:lnTo>
                  <a:lnTo>
                    <a:pt x="121" y="379"/>
                  </a:lnTo>
                  <a:lnTo>
                    <a:pt x="104" y="370"/>
                  </a:lnTo>
                  <a:lnTo>
                    <a:pt x="87" y="362"/>
                  </a:lnTo>
                  <a:lnTo>
                    <a:pt x="73" y="348"/>
                  </a:lnTo>
                  <a:lnTo>
                    <a:pt x="58" y="336"/>
                  </a:lnTo>
                  <a:lnTo>
                    <a:pt x="47" y="321"/>
                  </a:lnTo>
                  <a:lnTo>
                    <a:pt x="34" y="308"/>
                  </a:lnTo>
                  <a:lnTo>
                    <a:pt x="24" y="290"/>
                  </a:lnTo>
                  <a:lnTo>
                    <a:pt x="17" y="275"/>
                  </a:lnTo>
                  <a:lnTo>
                    <a:pt x="9" y="255"/>
                  </a:lnTo>
                  <a:lnTo>
                    <a:pt x="5" y="236"/>
                  </a:lnTo>
                  <a:lnTo>
                    <a:pt x="2" y="217"/>
                  </a:lnTo>
                  <a:lnTo>
                    <a:pt x="0" y="197"/>
                  </a:lnTo>
                  <a:lnTo>
                    <a:pt x="2" y="178"/>
                  </a:lnTo>
                  <a:lnTo>
                    <a:pt x="5" y="158"/>
                  </a:lnTo>
                  <a:lnTo>
                    <a:pt x="9" y="139"/>
                  </a:lnTo>
                  <a:lnTo>
                    <a:pt x="17" y="120"/>
                  </a:lnTo>
                  <a:lnTo>
                    <a:pt x="24" y="105"/>
                  </a:lnTo>
                  <a:lnTo>
                    <a:pt x="34" y="87"/>
                  </a:lnTo>
                  <a:lnTo>
                    <a:pt x="47" y="73"/>
                  </a:lnTo>
                  <a:lnTo>
                    <a:pt x="58" y="58"/>
                  </a:lnTo>
                  <a:lnTo>
                    <a:pt x="73" y="47"/>
                  </a:lnTo>
                  <a:lnTo>
                    <a:pt x="87" y="34"/>
                  </a:lnTo>
                  <a:lnTo>
                    <a:pt x="104" y="26"/>
                  </a:lnTo>
                  <a:lnTo>
                    <a:pt x="121" y="16"/>
                  </a:lnTo>
                  <a:lnTo>
                    <a:pt x="139" y="11"/>
                  </a:lnTo>
                  <a:lnTo>
                    <a:pt x="158" y="4"/>
                  </a:lnTo>
                  <a:lnTo>
                    <a:pt x="177" y="2"/>
                  </a:lnTo>
                  <a:lnTo>
                    <a:pt x="196" y="0"/>
                  </a:lnTo>
                  <a:close/>
                </a:path>
              </a:pathLst>
            </a:custGeom>
            <a:noFill/>
            <a:ln w="3175">
              <a:solidFill>
                <a:srgbClr val="29166F"/>
              </a:solidFill>
              <a:round/>
              <a:headEnd/>
              <a:tailEnd/>
            </a:ln>
          </p:spPr>
          <p:txBody>
            <a:bodyPr anchor="ctr"/>
            <a:lstStyle/>
            <a:p>
              <a:pPr algn="ctr" eaLnBrk="1" hangingPunct="1"/>
              <a:endParaRPr lang="pt-BR" sz="1400" u="none">
                <a:solidFill>
                  <a:srgbClr val="000000"/>
                </a:solidFill>
              </a:endParaRPr>
            </a:p>
          </p:txBody>
        </p:sp>
        <p:sp>
          <p:nvSpPr>
            <p:cNvPr id="461877" name="Freeform 1364"/>
            <p:cNvSpPr>
              <a:spLocks/>
            </p:cNvSpPr>
            <p:nvPr/>
          </p:nvSpPr>
          <p:spPr bwMode="auto">
            <a:xfrm>
              <a:off x="4328" y="3163"/>
              <a:ext cx="45" cy="45"/>
            </a:xfrm>
            <a:custGeom>
              <a:avLst/>
              <a:gdLst>
                <a:gd name="T0" fmla="*/ 0 w 137"/>
                <a:gd name="T1" fmla="*/ 0 h 137"/>
                <a:gd name="T2" fmla="*/ 0 w 137"/>
                <a:gd name="T3" fmla="*/ 0 h 137"/>
                <a:gd name="T4" fmla="*/ 0 w 137"/>
                <a:gd name="T5" fmla="*/ 0 h 137"/>
                <a:gd name="T6" fmla="*/ 0 w 137"/>
                <a:gd name="T7" fmla="*/ 0 h 137"/>
                <a:gd name="T8" fmla="*/ 0 w 137"/>
                <a:gd name="T9" fmla="*/ 0 h 137"/>
                <a:gd name="T10" fmla="*/ 0 w 137"/>
                <a:gd name="T11" fmla="*/ 0 h 137"/>
                <a:gd name="T12" fmla="*/ 0 w 137"/>
                <a:gd name="T13" fmla="*/ 0 h 137"/>
                <a:gd name="T14" fmla="*/ 0 w 137"/>
                <a:gd name="T15" fmla="*/ 0 h 137"/>
                <a:gd name="T16" fmla="*/ 0 w 137"/>
                <a:gd name="T17" fmla="*/ 0 h 137"/>
                <a:gd name="T18" fmla="*/ 0 w 137"/>
                <a:gd name="T19" fmla="*/ 0 h 137"/>
                <a:gd name="T20" fmla="*/ 0 w 137"/>
                <a:gd name="T21" fmla="*/ 0 h 137"/>
                <a:gd name="T22" fmla="*/ 0 w 137"/>
                <a:gd name="T23" fmla="*/ 0 h 137"/>
                <a:gd name="T24" fmla="*/ 0 w 137"/>
                <a:gd name="T25" fmla="*/ 0 h 137"/>
                <a:gd name="T26" fmla="*/ 0 w 137"/>
                <a:gd name="T27" fmla="*/ 0 h 137"/>
                <a:gd name="T28" fmla="*/ 0 w 137"/>
                <a:gd name="T29" fmla="*/ 0 h 137"/>
                <a:gd name="T30" fmla="*/ 0 w 137"/>
                <a:gd name="T31" fmla="*/ 0 h 137"/>
                <a:gd name="T32" fmla="*/ 0 w 137"/>
                <a:gd name="T33" fmla="*/ 0 h 137"/>
                <a:gd name="T34" fmla="*/ 0 w 137"/>
                <a:gd name="T35" fmla="*/ 0 h 137"/>
                <a:gd name="T36" fmla="*/ 0 w 137"/>
                <a:gd name="T37" fmla="*/ 0 h 137"/>
                <a:gd name="T38" fmla="*/ 0 w 137"/>
                <a:gd name="T39" fmla="*/ 0 h 137"/>
                <a:gd name="T40" fmla="*/ 0 w 137"/>
                <a:gd name="T41" fmla="*/ 0 h 137"/>
                <a:gd name="T42" fmla="*/ 0 w 137"/>
                <a:gd name="T43" fmla="*/ 0 h 137"/>
                <a:gd name="T44" fmla="*/ 0 w 137"/>
                <a:gd name="T45" fmla="*/ 0 h 137"/>
                <a:gd name="T46" fmla="*/ 0 w 137"/>
                <a:gd name="T47" fmla="*/ 0 h 137"/>
                <a:gd name="T48" fmla="*/ 0 w 137"/>
                <a:gd name="T49" fmla="*/ 0 h 137"/>
                <a:gd name="T50" fmla="*/ 0 w 137"/>
                <a:gd name="T51" fmla="*/ 0 h 137"/>
                <a:gd name="T52" fmla="*/ 0 w 137"/>
                <a:gd name="T53" fmla="*/ 0 h 137"/>
                <a:gd name="T54" fmla="*/ 0 w 137"/>
                <a:gd name="T55" fmla="*/ 0 h 137"/>
                <a:gd name="T56" fmla="*/ 0 w 137"/>
                <a:gd name="T57" fmla="*/ 0 h 137"/>
                <a:gd name="T58" fmla="*/ 0 w 137"/>
                <a:gd name="T59" fmla="*/ 0 h 137"/>
                <a:gd name="T60" fmla="*/ 0 w 137"/>
                <a:gd name="T61" fmla="*/ 0 h 137"/>
                <a:gd name="T62" fmla="*/ 0 w 137"/>
                <a:gd name="T63" fmla="*/ 0 h 137"/>
                <a:gd name="T64" fmla="*/ 0 w 137"/>
                <a:gd name="T65" fmla="*/ 0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69" y="0"/>
                  </a:moveTo>
                  <a:lnTo>
                    <a:pt x="83" y="1"/>
                  </a:lnTo>
                  <a:lnTo>
                    <a:pt x="95" y="5"/>
                  </a:lnTo>
                  <a:lnTo>
                    <a:pt x="106" y="13"/>
                  </a:lnTo>
                  <a:lnTo>
                    <a:pt x="116" y="21"/>
                  </a:lnTo>
                  <a:lnTo>
                    <a:pt x="123" y="31"/>
                  </a:lnTo>
                  <a:lnTo>
                    <a:pt x="131" y="43"/>
                  </a:lnTo>
                  <a:lnTo>
                    <a:pt x="135" y="56"/>
                  </a:lnTo>
                  <a:lnTo>
                    <a:pt x="137" y="69"/>
                  </a:lnTo>
                  <a:lnTo>
                    <a:pt x="135" y="82"/>
                  </a:lnTo>
                  <a:lnTo>
                    <a:pt x="131" y="94"/>
                  </a:lnTo>
                  <a:lnTo>
                    <a:pt x="123" y="108"/>
                  </a:lnTo>
                  <a:lnTo>
                    <a:pt x="116" y="118"/>
                  </a:lnTo>
                  <a:lnTo>
                    <a:pt x="106" y="125"/>
                  </a:lnTo>
                  <a:lnTo>
                    <a:pt x="95" y="131"/>
                  </a:lnTo>
                  <a:lnTo>
                    <a:pt x="83" y="135"/>
                  </a:lnTo>
                  <a:lnTo>
                    <a:pt x="69" y="137"/>
                  </a:lnTo>
                  <a:lnTo>
                    <a:pt x="56" y="135"/>
                  </a:lnTo>
                  <a:lnTo>
                    <a:pt x="42" y="131"/>
                  </a:lnTo>
                  <a:lnTo>
                    <a:pt x="29" y="125"/>
                  </a:lnTo>
                  <a:lnTo>
                    <a:pt x="19" y="118"/>
                  </a:lnTo>
                  <a:lnTo>
                    <a:pt x="12" y="108"/>
                  </a:lnTo>
                  <a:lnTo>
                    <a:pt x="6" y="94"/>
                  </a:lnTo>
                  <a:lnTo>
                    <a:pt x="2" y="82"/>
                  </a:lnTo>
                  <a:lnTo>
                    <a:pt x="0" y="69"/>
                  </a:lnTo>
                  <a:lnTo>
                    <a:pt x="2" y="56"/>
                  </a:lnTo>
                  <a:lnTo>
                    <a:pt x="6" y="43"/>
                  </a:lnTo>
                  <a:lnTo>
                    <a:pt x="12" y="31"/>
                  </a:lnTo>
                  <a:lnTo>
                    <a:pt x="19" y="21"/>
                  </a:lnTo>
                  <a:lnTo>
                    <a:pt x="29" y="13"/>
                  </a:lnTo>
                  <a:lnTo>
                    <a:pt x="42" y="5"/>
                  </a:lnTo>
                  <a:lnTo>
                    <a:pt x="56" y="1"/>
                  </a:lnTo>
                  <a:lnTo>
                    <a:pt x="69" y="0"/>
                  </a:lnTo>
                  <a:close/>
                </a:path>
              </a:pathLst>
            </a:custGeom>
            <a:solidFill>
              <a:srgbClr val="DA251D"/>
            </a:solidFill>
            <a:ln w="9525">
              <a:noFill/>
              <a:round/>
              <a:headEnd/>
              <a:tailEnd/>
            </a:ln>
          </p:spPr>
          <p:txBody>
            <a:bodyPr anchor="ctr"/>
            <a:lstStyle/>
            <a:p>
              <a:pPr algn="ctr" eaLnBrk="1" hangingPunct="1"/>
              <a:endParaRPr lang="pt-BR" sz="1400" u="none">
                <a:solidFill>
                  <a:srgbClr val="000000"/>
                </a:solidFill>
              </a:endParaRPr>
            </a:p>
          </p:txBody>
        </p:sp>
        <p:sp>
          <p:nvSpPr>
            <p:cNvPr id="461878" name="Freeform 1365"/>
            <p:cNvSpPr>
              <a:spLocks/>
            </p:cNvSpPr>
            <p:nvPr/>
          </p:nvSpPr>
          <p:spPr bwMode="auto">
            <a:xfrm>
              <a:off x="4376" y="3199"/>
              <a:ext cx="46" cy="45"/>
            </a:xfrm>
            <a:custGeom>
              <a:avLst/>
              <a:gdLst>
                <a:gd name="T0" fmla="*/ 0 w 138"/>
                <a:gd name="T1" fmla="*/ 0 h 135"/>
                <a:gd name="T2" fmla="*/ 0 w 138"/>
                <a:gd name="T3" fmla="*/ 0 h 135"/>
                <a:gd name="T4" fmla="*/ 0 w 138"/>
                <a:gd name="T5" fmla="*/ 0 h 135"/>
                <a:gd name="T6" fmla="*/ 0 w 138"/>
                <a:gd name="T7" fmla="*/ 0 h 135"/>
                <a:gd name="T8" fmla="*/ 0 w 138"/>
                <a:gd name="T9" fmla="*/ 0 h 135"/>
                <a:gd name="T10" fmla="*/ 0 w 138"/>
                <a:gd name="T11" fmla="*/ 0 h 135"/>
                <a:gd name="T12" fmla="*/ 0 w 138"/>
                <a:gd name="T13" fmla="*/ 0 h 135"/>
                <a:gd name="T14" fmla="*/ 0 w 138"/>
                <a:gd name="T15" fmla="*/ 0 h 135"/>
                <a:gd name="T16" fmla="*/ 0 w 138"/>
                <a:gd name="T17" fmla="*/ 0 h 135"/>
                <a:gd name="T18" fmla="*/ 0 w 138"/>
                <a:gd name="T19" fmla="*/ 0 h 135"/>
                <a:gd name="T20" fmla="*/ 0 w 138"/>
                <a:gd name="T21" fmla="*/ 0 h 135"/>
                <a:gd name="T22" fmla="*/ 0 w 138"/>
                <a:gd name="T23" fmla="*/ 0 h 135"/>
                <a:gd name="T24" fmla="*/ 0 w 138"/>
                <a:gd name="T25" fmla="*/ 0 h 135"/>
                <a:gd name="T26" fmla="*/ 0 w 138"/>
                <a:gd name="T27" fmla="*/ 0 h 135"/>
                <a:gd name="T28" fmla="*/ 0 w 138"/>
                <a:gd name="T29" fmla="*/ 0 h 135"/>
                <a:gd name="T30" fmla="*/ 0 w 138"/>
                <a:gd name="T31" fmla="*/ 0 h 135"/>
                <a:gd name="T32" fmla="*/ 0 w 138"/>
                <a:gd name="T33" fmla="*/ 0 h 135"/>
                <a:gd name="T34" fmla="*/ 0 w 138"/>
                <a:gd name="T35" fmla="*/ 0 h 135"/>
                <a:gd name="T36" fmla="*/ 0 w 138"/>
                <a:gd name="T37" fmla="*/ 0 h 135"/>
                <a:gd name="T38" fmla="*/ 0 w 138"/>
                <a:gd name="T39" fmla="*/ 0 h 135"/>
                <a:gd name="T40" fmla="*/ 0 w 138"/>
                <a:gd name="T41" fmla="*/ 0 h 135"/>
                <a:gd name="T42" fmla="*/ 0 w 138"/>
                <a:gd name="T43" fmla="*/ 0 h 135"/>
                <a:gd name="T44" fmla="*/ 0 w 138"/>
                <a:gd name="T45" fmla="*/ 0 h 135"/>
                <a:gd name="T46" fmla="*/ 0 w 138"/>
                <a:gd name="T47" fmla="*/ 0 h 135"/>
                <a:gd name="T48" fmla="*/ 0 w 138"/>
                <a:gd name="T49" fmla="*/ 0 h 135"/>
                <a:gd name="T50" fmla="*/ 0 w 138"/>
                <a:gd name="T51" fmla="*/ 0 h 135"/>
                <a:gd name="T52" fmla="*/ 0 w 138"/>
                <a:gd name="T53" fmla="*/ 0 h 135"/>
                <a:gd name="T54" fmla="*/ 0 w 138"/>
                <a:gd name="T55" fmla="*/ 0 h 135"/>
                <a:gd name="T56" fmla="*/ 0 w 138"/>
                <a:gd name="T57" fmla="*/ 0 h 135"/>
                <a:gd name="T58" fmla="*/ 0 w 138"/>
                <a:gd name="T59" fmla="*/ 0 h 135"/>
                <a:gd name="T60" fmla="*/ 0 w 138"/>
                <a:gd name="T61" fmla="*/ 0 h 135"/>
                <a:gd name="T62" fmla="*/ 0 w 138"/>
                <a:gd name="T63" fmla="*/ 0 h 135"/>
                <a:gd name="T64" fmla="*/ 0 w 138"/>
                <a:gd name="T65" fmla="*/ 0 h 1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
                <a:gd name="T100" fmla="*/ 0 h 135"/>
                <a:gd name="T101" fmla="*/ 138 w 138"/>
                <a:gd name="T102" fmla="*/ 135 h 1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 h="135">
                  <a:moveTo>
                    <a:pt x="68" y="0"/>
                  </a:moveTo>
                  <a:lnTo>
                    <a:pt x="81" y="0"/>
                  </a:lnTo>
                  <a:lnTo>
                    <a:pt x="96" y="4"/>
                  </a:lnTo>
                  <a:lnTo>
                    <a:pt x="107" y="12"/>
                  </a:lnTo>
                  <a:lnTo>
                    <a:pt x="117" y="20"/>
                  </a:lnTo>
                  <a:lnTo>
                    <a:pt x="124" y="29"/>
                  </a:lnTo>
                  <a:lnTo>
                    <a:pt x="132" y="40"/>
                  </a:lnTo>
                  <a:lnTo>
                    <a:pt x="136" y="54"/>
                  </a:lnTo>
                  <a:lnTo>
                    <a:pt x="138" y="67"/>
                  </a:lnTo>
                  <a:lnTo>
                    <a:pt x="136" y="82"/>
                  </a:lnTo>
                  <a:lnTo>
                    <a:pt x="132" y="93"/>
                  </a:lnTo>
                  <a:lnTo>
                    <a:pt x="124" y="106"/>
                  </a:lnTo>
                  <a:lnTo>
                    <a:pt x="117" y="116"/>
                  </a:lnTo>
                  <a:lnTo>
                    <a:pt x="107" y="124"/>
                  </a:lnTo>
                  <a:lnTo>
                    <a:pt x="96" y="129"/>
                  </a:lnTo>
                  <a:lnTo>
                    <a:pt x="81" y="135"/>
                  </a:lnTo>
                  <a:lnTo>
                    <a:pt x="68" y="135"/>
                  </a:lnTo>
                  <a:lnTo>
                    <a:pt x="57" y="135"/>
                  </a:lnTo>
                  <a:lnTo>
                    <a:pt x="43" y="129"/>
                  </a:lnTo>
                  <a:lnTo>
                    <a:pt x="30" y="124"/>
                  </a:lnTo>
                  <a:lnTo>
                    <a:pt x="20" y="116"/>
                  </a:lnTo>
                  <a:lnTo>
                    <a:pt x="13" y="106"/>
                  </a:lnTo>
                  <a:lnTo>
                    <a:pt x="6" y="93"/>
                  </a:lnTo>
                  <a:lnTo>
                    <a:pt x="0" y="82"/>
                  </a:lnTo>
                  <a:lnTo>
                    <a:pt x="0" y="67"/>
                  </a:lnTo>
                  <a:lnTo>
                    <a:pt x="0" y="54"/>
                  </a:lnTo>
                  <a:lnTo>
                    <a:pt x="6" y="40"/>
                  </a:lnTo>
                  <a:lnTo>
                    <a:pt x="13" y="29"/>
                  </a:lnTo>
                  <a:lnTo>
                    <a:pt x="20" y="20"/>
                  </a:lnTo>
                  <a:lnTo>
                    <a:pt x="30" y="12"/>
                  </a:lnTo>
                  <a:lnTo>
                    <a:pt x="43" y="4"/>
                  </a:lnTo>
                  <a:lnTo>
                    <a:pt x="57" y="0"/>
                  </a:lnTo>
                  <a:lnTo>
                    <a:pt x="68" y="0"/>
                  </a:lnTo>
                  <a:close/>
                </a:path>
              </a:pathLst>
            </a:custGeom>
            <a:solidFill>
              <a:srgbClr val="DA251D"/>
            </a:solidFill>
            <a:ln w="9525">
              <a:noFill/>
              <a:round/>
              <a:headEnd/>
              <a:tailEnd/>
            </a:ln>
          </p:spPr>
          <p:txBody>
            <a:bodyPr anchor="ctr"/>
            <a:lstStyle/>
            <a:p>
              <a:pPr algn="ctr" eaLnBrk="1" hangingPunct="1"/>
              <a:endParaRPr lang="pt-BR" sz="1400" u="none">
                <a:solidFill>
                  <a:srgbClr val="000000"/>
                </a:solidFill>
              </a:endParaRPr>
            </a:p>
          </p:txBody>
        </p:sp>
        <p:sp>
          <p:nvSpPr>
            <p:cNvPr id="461879" name="Freeform 1366"/>
            <p:cNvSpPr>
              <a:spLocks/>
            </p:cNvSpPr>
            <p:nvPr/>
          </p:nvSpPr>
          <p:spPr bwMode="auto">
            <a:xfrm>
              <a:off x="4342" y="3177"/>
              <a:ext cx="17" cy="17"/>
            </a:xfrm>
            <a:custGeom>
              <a:avLst/>
              <a:gdLst>
                <a:gd name="T0" fmla="*/ 0 w 53"/>
                <a:gd name="T1" fmla="*/ 0 h 51"/>
                <a:gd name="T2" fmla="*/ 0 w 53"/>
                <a:gd name="T3" fmla="*/ 0 h 51"/>
                <a:gd name="T4" fmla="*/ 0 w 53"/>
                <a:gd name="T5" fmla="*/ 0 h 51"/>
                <a:gd name="T6" fmla="*/ 0 w 53"/>
                <a:gd name="T7" fmla="*/ 0 h 51"/>
                <a:gd name="T8" fmla="*/ 0 w 53"/>
                <a:gd name="T9" fmla="*/ 0 h 51"/>
                <a:gd name="T10" fmla="*/ 0 w 53"/>
                <a:gd name="T11" fmla="*/ 0 h 51"/>
                <a:gd name="T12" fmla="*/ 0 w 53"/>
                <a:gd name="T13" fmla="*/ 0 h 51"/>
                <a:gd name="T14" fmla="*/ 0 w 53"/>
                <a:gd name="T15" fmla="*/ 0 h 51"/>
                <a:gd name="T16" fmla="*/ 0 w 53"/>
                <a:gd name="T17" fmla="*/ 0 h 51"/>
                <a:gd name="T18" fmla="*/ 0 w 53"/>
                <a:gd name="T19" fmla="*/ 0 h 51"/>
                <a:gd name="T20" fmla="*/ 0 w 53"/>
                <a:gd name="T21" fmla="*/ 0 h 51"/>
                <a:gd name="T22" fmla="*/ 0 w 53"/>
                <a:gd name="T23" fmla="*/ 0 h 51"/>
                <a:gd name="T24" fmla="*/ 0 w 53"/>
                <a:gd name="T25" fmla="*/ 0 h 51"/>
                <a:gd name="T26" fmla="*/ 0 w 53"/>
                <a:gd name="T27" fmla="*/ 0 h 51"/>
                <a:gd name="T28" fmla="*/ 0 w 53"/>
                <a:gd name="T29" fmla="*/ 0 h 51"/>
                <a:gd name="T30" fmla="*/ 0 w 53"/>
                <a:gd name="T31" fmla="*/ 0 h 51"/>
                <a:gd name="T32" fmla="*/ 0 w 53"/>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51"/>
                <a:gd name="T53" fmla="*/ 53 w 53"/>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51">
                  <a:moveTo>
                    <a:pt x="27" y="0"/>
                  </a:moveTo>
                  <a:lnTo>
                    <a:pt x="37" y="1"/>
                  </a:lnTo>
                  <a:lnTo>
                    <a:pt x="45" y="7"/>
                  </a:lnTo>
                  <a:lnTo>
                    <a:pt x="51" y="15"/>
                  </a:lnTo>
                  <a:lnTo>
                    <a:pt x="53" y="24"/>
                  </a:lnTo>
                  <a:lnTo>
                    <a:pt x="51" y="35"/>
                  </a:lnTo>
                  <a:lnTo>
                    <a:pt x="45" y="43"/>
                  </a:lnTo>
                  <a:lnTo>
                    <a:pt x="37" y="47"/>
                  </a:lnTo>
                  <a:lnTo>
                    <a:pt x="27" y="51"/>
                  </a:lnTo>
                  <a:lnTo>
                    <a:pt x="16" y="47"/>
                  </a:lnTo>
                  <a:lnTo>
                    <a:pt x="8" y="43"/>
                  </a:lnTo>
                  <a:lnTo>
                    <a:pt x="4" y="35"/>
                  </a:lnTo>
                  <a:lnTo>
                    <a:pt x="0" y="24"/>
                  </a:lnTo>
                  <a:lnTo>
                    <a:pt x="4" y="15"/>
                  </a:lnTo>
                  <a:lnTo>
                    <a:pt x="8" y="7"/>
                  </a:lnTo>
                  <a:lnTo>
                    <a:pt x="16" y="1"/>
                  </a:lnTo>
                  <a:lnTo>
                    <a:pt x="27" y="0"/>
                  </a:lnTo>
                  <a:close/>
                </a:path>
              </a:pathLst>
            </a:custGeom>
            <a:solidFill>
              <a:srgbClr val="1F1A17"/>
            </a:solidFill>
            <a:ln w="9525">
              <a:noFill/>
              <a:round/>
              <a:headEnd/>
              <a:tailEnd/>
            </a:ln>
          </p:spPr>
          <p:txBody>
            <a:bodyPr anchor="ctr"/>
            <a:lstStyle/>
            <a:p>
              <a:pPr algn="ctr" eaLnBrk="1" hangingPunct="1"/>
              <a:endParaRPr lang="pt-BR" sz="1400" u="none">
                <a:solidFill>
                  <a:srgbClr val="000000"/>
                </a:solidFill>
              </a:endParaRPr>
            </a:p>
          </p:txBody>
        </p:sp>
        <p:sp>
          <p:nvSpPr>
            <p:cNvPr id="461880" name="Freeform 1367"/>
            <p:cNvSpPr>
              <a:spLocks/>
            </p:cNvSpPr>
            <p:nvPr/>
          </p:nvSpPr>
          <p:spPr bwMode="auto">
            <a:xfrm>
              <a:off x="4390" y="3212"/>
              <a:ext cx="18" cy="18"/>
            </a:xfrm>
            <a:custGeom>
              <a:avLst/>
              <a:gdLst>
                <a:gd name="T0" fmla="*/ 0 w 53"/>
                <a:gd name="T1" fmla="*/ 0 h 53"/>
                <a:gd name="T2" fmla="*/ 0 w 53"/>
                <a:gd name="T3" fmla="*/ 0 h 53"/>
                <a:gd name="T4" fmla="*/ 0 w 53"/>
                <a:gd name="T5" fmla="*/ 0 h 53"/>
                <a:gd name="T6" fmla="*/ 0 w 53"/>
                <a:gd name="T7" fmla="*/ 0 h 53"/>
                <a:gd name="T8" fmla="*/ 0 w 53"/>
                <a:gd name="T9" fmla="*/ 0 h 53"/>
                <a:gd name="T10" fmla="*/ 0 w 53"/>
                <a:gd name="T11" fmla="*/ 0 h 53"/>
                <a:gd name="T12" fmla="*/ 0 w 53"/>
                <a:gd name="T13" fmla="*/ 0 h 53"/>
                <a:gd name="T14" fmla="*/ 0 w 53"/>
                <a:gd name="T15" fmla="*/ 0 h 53"/>
                <a:gd name="T16" fmla="*/ 0 w 53"/>
                <a:gd name="T17" fmla="*/ 0 h 53"/>
                <a:gd name="T18" fmla="*/ 0 w 53"/>
                <a:gd name="T19" fmla="*/ 0 h 53"/>
                <a:gd name="T20" fmla="*/ 0 w 53"/>
                <a:gd name="T21" fmla="*/ 0 h 53"/>
                <a:gd name="T22" fmla="*/ 0 w 53"/>
                <a:gd name="T23" fmla="*/ 0 h 53"/>
                <a:gd name="T24" fmla="*/ 0 w 53"/>
                <a:gd name="T25" fmla="*/ 0 h 53"/>
                <a:gd name="T26" fmla="*/ 0 w 53"/>
                <a:gd name="T27" fmla="*/ 0 h 53"/>
                <a:gd name="T28" fmla="*/ 0 w 53"/>
                <a:gd name="T29" fmla="*/ 0 h 53"/>
                <a:gd name="T30" fmla="*/ 0 w 53"/>
                <a:gd name="T31" fmla="*/ 0 h 53"/>
                <a:gd name="T32" fmla="*/ 0 w 53"/>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53"/>
                <a:gd name="T53" fmla="*/ 53 w 53"/>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53">
                  <a:moveTo>
                    <a:pt x="25" y="0"/>
                  </a:moveTo>
                  <a:lnTo>
                    <a:pt x="37" y="4"/>
                  </a:lnTo>
                  <a:lnTo>
                    <a:pt x="44" y="8"/>
                  </a:lnTo>
                  <a:lnTo>
                    <a:pt x="51" y="15"/>
                  </a:lnTo>
                  <a:lnTo>
                    <a:pt x="53" y="27"/>
                  </a:lnTo>
                  <a:lnTo>
                    <a:pt x="51" y="38"/>
                  </a:lnTo>
                  <a:lnTo>
                    <a:pt x="44" y="45"/>
                  </a:lnTo>
                  <a:lnTo>
                    <a:pt x="37" y="51"/>
                  </a:lnTo>
                  <a:lnTo>
                    <a:pt x="25" y="53"/>
                  </a:lnTo>
                  <a:lnTo>
                    <a:pt x="16" y="51"/>
                  </a:lnTo>
                  <a:lnTo>
                    <a:pt x="8" y="45"/>
                  </a:lnTo>
                  <a:lnTo>
                    <a:pt x="2" y="38"/>
                  </a:lnTo>
                  <a:lnTo>
                    <a:pt x="0" y="27"/>
                  </a:lnTo>
                  <a:lnTo>
                    <a:pt x="2" y="15"/>
                  </a:lnTo>
                  <a:lnTo>
                    <a:pt x="8" y="8"/>
                  </a:lnTo>
                  <a:lnTo>
                    <a:pt x="16" y="4"/>
                  </a:lnTo>
                  <a:lnTo>
                    <a:pt x="25" y="0"/>
                  </a:lnTo>
                  <a:close/>
                </a:path>
              </a:pathLst>
            </a:custGeom>
            <a:solidFill>
              <a:srgbClr val="1F1A17"/>
            </a:solidFill>
            <a:ln w="9525">
              <a:noFill/>
              <a:round/>
              <a:headEnd/>
              <a:tailEnd/>
            </a:ln>
          </p:spPr>
          <p:txBody>
            <a:bodyPr anchor="ctr"/>
            <a:lstStyle/>
            <a:p>
              <a:pPr algn="ctr" eaLnBrk="1" hangingPunct="1"/>
              <a:endParaRPr lang="pt-BR" sz="1400" u="none">
                <a:solidFill>
                  <a:srgbClr val="000000"/>
                </a:solidFill>
              </a:endParaRPr>
            </a:p>
          </p:txBody>
        </p:sp>
        <p:sp>
          <p:nvSpPr>
            <p:cNvPr id="461881" name="Freeform 1368"/>
            <p:cNvSpPr>
              <a:spLocks/>
            </p:cNvSpPr>
            <p:nvPr/>
          </p:nvSpPr>
          <p:spPr bwMode="auto">
            <a:xfrm>
              <a:off x="4647" y="3028"/>
              <a:ext cx="94" cy="94"/>
            </a:xfrm>
            <a:custGeom>
              <a:avLst/>
              <a:gdLst>
                <a:gd name="T0" fmla="*/ 0 w 284"/>
                <a:gd name="T1" fmla="*/ 0 h 283"/>
                <a:gd name="T2" fmla="*/ 0 w 284"/>
                <a:gd name="T3" fmla="*/ 0 h 283"/>
                <a:gd name="T4" fmla="*/ 0 w 284"/>
                <a:gd name="T5" fmla="*/ 0 h 283"/>
                <a:gd name="T6" fmla="*/ 0 w 284"/>
                <a:gd name="T7" fmla="*/ 0 h 283"/>
                <a:gd name="T8" fmla="*/ 0 w 284"/>
                <a:gd name="T9" fmla="*/ 0 h 283"/>
                <a:gd name="T10" fmla="*/ 0 w 284"/>
                <a:gd name="T11" fmla="*/ 0 h 283"/>
                <a:gd name="T12" fmla="*/ 0 w 284"/>
                <a:gd name="T13" fmla="*/ 0 h 283"/>
                <a:gd name="T14" fmla="*/ 0 w 284"/>
                <a:gd name="T15" fmla="*/ 0 h 283"/>
                <a:gd name="T16" fmla="*/ 0 w 284"/>
                <a:gd name="T17" fmla="*/ 0 h 283"/>
                <a:gd name="T18" fmla="*/ 0 w 284"/>
                <a:gd name="T19" fmla="*/ 0 h 283"/>
                <a:gd name="T20" fmla="*/ 0 w 284"/>
                <a:gd name="T21" fmla="*/ 0 h 283"/>
                <a:gd name="T22" fmla="*/ 0 w 284"/>
                <a:gd name="T23" fmla="*/ 0 h 283"/>
                <a:gd name="T24" fmla="*/ 0 w 284"/>
                <a:gd name="T25" fmla="*/ 0 h 283"/>
                <a:gd name="T26" fmla="*/ 0 w 284"/>
                <a:gd name="T27" fmla="*/ 0 h 283"/>
                <a:gd name="T28" fmla="*/ 0 w 284"/>
                <a:gd name="T29" fmla="*/ 0 h 283"/>
                <a:gd name="T30" fmla="*/ 0 w 284"/>
                <a:gd name="T31" fmla="*/ 0 h 283"/>
                <a:gd name="T32" fmla="*/ 0 w 284"/>
                <a:gd name="T33" fmla="*/ 0 h 283"/>
                <a:gd name="T34" fmla="*/ 0 w 284"/>
                <a:gd name="T35" fmla="*/ 0 h 283"/>
                <a:gd name="T36" fmla="*/ 0 w 284"/>
                <a:gd name="T37" fmla="*/ 0 h 283"/>
                <a:gd name="T38" fmla="*/ 0 w 284"/>
                <a:gd name="T39" fmla="*/ 0 h 283"/>
                <a:gd name="T40" fmla="*/ 0 w 284"/>
                <a:gd name="T41" fmla="*/ 0 h 283"/>
                <a:gd name="T42" fmla="*/ 0 w 284"/>
                <a:gd name="T43" fmla="*/ 0 h 283"/>
                <a:gd name="T44" fmla="*/ 0 w 284"/>
                <a:gd name="T45" fmla="*/ 0 h 283"/>
                <a:gd name="T46" fmla="*/ 0 w 284"/>
                <a:gd name="T47" fmla="*/ 0 h 283"/>
                <a:gd name="T48" fmla="*/ 0 w 284"/>
                <a:gd name="T49" fmla="*/ 0 h 283"/>
                <a:gd name="T50" fmla="*/ 0 w 284"/>
                <a:gd name="T51" fmla="*/ 0 h 283"/>
                <a:gd name="T52" fmla="*/ 0 w 284"/>
                <a:gd name="T53" fmla="*/ 0 h 283"/>
                <a:gd name="T54" fmla="*/ 0 w 284"/>
                <a:gd name="T55" fmla="*/ 0 h 283"/>
                <a:gd name="T56" fmla="*/ 0 w 284"/>
                <a:gd name="T57" fmla="*/ 0 h 283"/>
                <a:gd name="T58" fmla="*/ 0 w 284"/>
                <a:gd name="T59" fmla="*/ 0 h 283"/>
                <a:gd name="T60" fmla="*/ 0 w 284"/>
                <a:gd name="T61" fmla="*/ 0 h 283"/>
                <a:gd name="T62" fmla="*/ 0 w 284"/>
                <a:gd name="T63" fmla="*/ 0 h 283"/>
                <a:gd name="T64" fmla="*/ 0 w 284"/>
                <a:gd name="T65" fmla="*/ 0 h 283"/>
                <a:gd name="T66" fmla="*/ 0 w 284"/>
                <a:gd name="T67" fmla="*/ 0 h 283"/>
                <a:gd name="T68" fmla="*/ 0 w 284"/>
                <a:gd name="T69" fmla="*/ 0 h 283"/>
                <a:gd name="T70" fmla="*/ 0 w 284"/>
                <a:gd name="T71" fmla="*/ 0 h 283"/>
                <a:gd name="T72" fmla="*/ 0 w 284"/>
                <a:gd name="T73" fmla="*/ 0 h 2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4"/>
                <a:gd name="T112" fmla="*/ 0 h 283"/>
                <a:gd name="T113" fmla="*/ 284 w 284"/>
                <a:gd name="T114" fmla="*/ 283 h 2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4" h="283">
                  <a:moveTo>
                    <a:pt x="161" y="283"/>
                  </a:moveTo>
                  <a:lnTo>
                    <a:pt x="144" y="255"/>
                  </a:lnTo>
                  <a:lnTo>
                    <a:pt x="127" y="229"/>
                  </a:lnTo>
                  <a:lnTo>
                    <a:pt x="109" y="204"/>
                  </a:lnTo>
                  <a:lnTo>
                    <a:pt x="90" y="180"/>
                  </a:lnTo>
                  <a:lnTo>
                    <a:pt x="69" y="157"/>
                  </a:lnTo>
                  <a:lnTo>
                    <a:pt x="48" y="135"/>
                  </a:lnTo>
                  <a:lnTo>
                    <a:pt x="25" y="115"/>
                  </a:lnTo>
                  <a:lnTo>
                    <a:pt x="0" y="95"/>
                  </a:lnTo>
                  <a:lnTo>
                    <a:pt x="103" y="0"/>
                  </a:lnTo>
                  <a:lnTo>
                    <a:pt x="111" y="24"/>
                  </a:lnTo>
                  <a:lnTo>
                    <a:pt x="119" y="44"/>
                  </a:lnTo>
                  <a:lnTo>
                    <a:pt x="122" y="53"/>
                  </a:lnTo>
                  <a:lnTo>
                    <a:pt x="126" y="60"/>
                  </a:lnTo>
                  <a:lnTo>
                    <a:pt x="131" y="66"/>
                  </a:lnTo>
                  <a:lnTo>
                    <a:pt x="135" y="70"/>
                  </a:lnTo>
                  <a:lnTo>
                    <a:pt x="147" y="75"/>
                  </a:lnTo>
                  <a:lnTo>
                    <a:pt x="162" y="81"/>
                  </a:lnTo>
                  <a:lnTo>
                    <a:pt x="171" y="83"/>
                  </a:lnTo>
                  <a:lnTo>
                    <a:pt x="179" y="85"/>
                  </a:lnTo>
                  <a:lnTo>
                    <a:pt x="188" y="86"/>
                  </a:lnTo>
                  <a:lnTo>
                    <a:pt x="198" y="85"/>
                  </a:lnTo>
                  <a:lnTo>
                    <a:pt x="211" y="85"/>
                  </a:lnTo>
                  <a:lnTo>
                    <a:pt x="223" y="87"/>
                  </a:lnTo>
                  <a:lnTo>
                    <a:pt x="233" y="90"/>
                  </a:lnTo>
                  <a:lnTo>
                    <a:pt x="241" y="95"/>
                  </a:lnTo>
                  <a:lnTo>
                    <a:pt x="254" y="104"/>
                  </a:lnTo>
                  <a:lnTo>
                    <a:pt x="263" y="113"/>
                  </a:lnTo>
                  <a:lnTo>
                    <a:pt x="269" y="119"/>
                  </a:lnTo>
                  <a:lnTo>
                    <a:pt x="273" y="126"/>
                  </a:lnTo>
                  <a:lnTo>
                    <a:pt x="277" y="134"/>
                  </a:lnTo>
                  <a:lnTo>
                    <a:pt x="280" y="142"/>
                  </a:lnTo>
                  <a:lnTo>
                    <a:pt x="282" y="151"/>
                  </a:lnTo>
                  <a:lnTo>
                    <a:pt x="283" y="160"/>
                  </a:lnTo>
                  <a:lnTo>
                    <a:pt x="284" y="170"/>
                  </a:lnTo>
                  <a:lnTo>
                    <a:pt x="284" y="180"/>
                  </a:lnTo>
                  <a:lnTo>
                    <a:pt x="161" y="283"/>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1882" name="Freeform 1369"/>
            <p:cNvSpPr>
              <a:spLocks/>
            </p:cNvSpPr>
            <p:nvPr/>
          </p:nvSpPr>
          <p:spPr bwMode="auto">
            <a:xfrm>
              <a:off x="4647" y="3028"/>
              <a:ext cx="94" cy="94"/>
            </a:xfrm>
            <a:custGeom>
              <a:avLst/>
              <a:gdLst>
                <a:gd name="T0" fmla="*/ 0 w 284"/>
                <a:gd name="T1" fmla="*/ 0 h 283"/>
                <a:gd name="T2" fmla="*/ 0 w 284"/>
                <a:gd name="T3" fmla="*/ 0 h 283"/>
                <a:gd name="T4" fmla="*/ 0 w 284"/>
                <a:gd name="T5" fmla="*/ 0 h 283"/>
                <a:gd name="T6" fmla="*/ 0 w 284"/>
                <a:gd name="T7" fmla="*/ 0 h 283"/>
                <a:gd name="T8" fmla="*/ 0 w 284"/>
                <a:gd name="T9" fmla="*/ 0 h 283"/>
                <a:gd name="T10" fmla="*/ 0 w 284"/>
                <a:gd name="T11" fmla="*/ 0 h 283"/>
                <a:gd name="T12" fmla="*/ 0 w 284"/>
                <a:gd name="T13" fmla="*/ 0 h 283"/>
                <a:gd name="T14" fmla="*/ 0 w 284"/>
                <a:gd name="T15" fmla="*/ 0 h 283"/>
                <a:gd name="T16" fmla="*/ 0 w 284"/>
                <a:gd name="T17" fmla="*/ 0 h 283"/>
                <a:gd name="T18" fmla="*/ 0 w 284"/>
                <a:gd name="T19" fmla="*/ 0 h 283"/>
                <a:gd name="T20" fmla="*/ 0 w 284"/>
                <a:gd name="T21" fmla="*/ 0 h 283"/>
                <a:gd name="T22" fmla="*/ 0 w 284"/>
                <a:gd name="T23" fmla="*/ 0 h 283"/>
                <a:gd name="T24" fmla="*/ 0 w 284"/>
                <a:gd name="T25" fmla="*/ 0 h 283"/>
                <a:gd name="T26" fmla="*/ 0 w 284"/>
                <a:gd name="T27" fmla="*/ 0 h 283"/>
                <a:gd name="T28" fmla="*/ 0 w 284"/>
                <a:gd name="T29" fmla="*/ 0 h 283"/>
                <a:gd name="T30" fmla="*/ 0 w 284"/>
                <a:gd name="T31" fmla="*/ 0 h 283"/>
                <a:gd name="T32" fmla="*/ 0 w 284"/>
                <a:gd name="T33" fmla="*/ 0 h 283"/>
                <a:gd name="T34" fmla="*/ 0 w 284"/>
                <a:gd name="T35" fmla="*/ 0 h 283"/>
                <a:gd name="T36" fmla="*/ 0 w 284"/>
                <a:gd name="T37" fmla="*/ 0 h 283"/>
                <a:gd name="T38" fmla="*/ 0 w 284"/>
                <a:gd name="T39" fmla="*/ 0 h 283"/>
                <a:gd name="T40" fmla="*/ 0 w 284"/>
                <a:gd name="T41" fmla="*/ 0 h 283"/>
                <a:gd name="T42" fmla="*/ 0 w 284"/>
                <a:gd name="T43" fmla="*/ 0 h 283"/>
                <a:gd name="T44" fmla="*/ 0 w 284"/>
                <a:gd name="T45" fmla="*/ 0 h 283"/>
                <a:gd name="T46" fmla="*/ 0 w 284"/>
                <a:gd name="T47" fmla="*/ 0 h 283"/>
                <a:gd name="T48" fmla="*/ 0 w 284"/>
                <a:gd name="T49" fmla="*/ 0 h 283"/>
                <a:gd name="T50" fmla="*/ 0 w 284"/>
                <a:gd name="T51" fmla="*/ 0 h 283"/>
                <a:gd name="T52" fmla="*/ 0 w 284"/>
                <a:gd name="T53" fmla="*/ 0 h 283"/>
                <a:gd name="T54" fmla="*/ 0 w 284"/>
                <a:gd name="T55" fmla="*/ 0 h 283"/>
                <a:gd name="T56" fmla="*/ 0 w 284"/>
                <a:gd name="T57" fmla="*/ 0 h 283"/>
                <a:gd name="T58" fmla="*/ 0 w 284"/>
                <a:gd name="T59" fmla="*/ 0 h 283"/>
                <a:gd name="T60" fmla="*/ 0 w 284"/>
                <a:gd name="T61" fmla="*/ 0 h 283"/>
                <a:gd name="T62" fmla="*/ 0 w 284"/>
                <a:gd name="T63" fmla="*/ 0 h 283"/>
                <a:gd name="T64" fmla="*/ 0 w 284"/>
                <a:gd name="T65" fmla="*/ 0 h 283"/>
                <a:gd name="T66" fmla="*/ 0 w 284"/>
                <a:gd name="T67" fmla="*/ 0 h 283"/>
                <a:gd name="T68" fmla="*/ 0 w 284"/>
                <a:gd name="T69" fmla="*/ 0 h 283"/>
                <a:gd name="T70" fmla="*/ 0 w 284"/>
                <a:gd name="T71" fmla="*/ 0 h 283"/>
                <a:gd name="T72" fmla="*/ 0 w 284"/>
                <a:gd name="T73" fmla="*/ 0 h 2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4"/>
                <a:gd name="T112" fmla="*/ 0 h 283"/>
                <a:gd name="T113" fmla="*/ 284 w 284"/>
                <a:gd name="T114" fmla="*/ 283 h 2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4" h="283">
                  <a:moveTo>
                    <a:pt x="161" y="283"/>
                  </a:moveTo>
                  <a:lnTo>
                    <a:pt x="144" y="255"/>
                  </a:lnTo>
                  <a:lnTo>
                    <a:pt x="127" y="229"/>
                  </a:lnTo>
                  <a:lnTo>
                    <a:pt x="109" y="204"/>
                  </a:lnTo>
                  <a:lnTo>
                    <a:pt x="90" y="180"/>
                  </a:lnTo>
                  <a:lnTo>
                    <a:pt x="69" y="157"/>
                  </a:lnTo>
                  <a:lnTo>
                    <a:pt x="48" y="135"/>
                  </a:lnTo>
                  <a:lnTo>
                    <a:pt x="25" y="115"/>
                  </a:lnTo>
                  <a:lnTo>
                    <a:pt x="0" y="95"/>
                  </a:lnTo>
                  <a:lnTo>
                    <a:pt x="103" y="0"/>
                  </a:lnTo>
                  <a:lnTo>
                    <a:pt x="111" y="24"/>
                  </a:lnTo>
                  <a:lnTo>
                    <a:pt x="119" y="44"/>
                  </a:lnTo>
                  <a:lnTo>
                    <a:pt x="122" y="53"/>
                  </a:lnTo>
                  <a:lnTo>
                    <a:pt x="126" y="60"/>
                  </a:lnTo>
                  <a:lnTo>
                    <a:pt x="131" y="66"/>
                  </a:lnTo>
                  <a:lnTo>
                    <a:pt x="135" y="70"/>
                  </a:lnTo>
                  <a:lnTo>
                    <a:pt x="147" y="75"/>
                  </a:lnTo>
                  <a:lnTo>
                    <a:pt x="162" y="81"/>
                  </a:lnTo>
                  <a:lnTo>
                    <a:pt x="171" y="83"/>
                  </a:lnTo>
                  <a:lnTo>
                    <a:pt x="179" y="85"/>
                  </a:lnTo>
                  <a:lnTo>
                    <a:pt x="188" y="86"/>
                  </a:lnTo>
                  <a:lnTo>
                    <a:pt x="198" y="85"/>
                  </a:lnTo>
                  <a:lnTo>
                    <a:pt x="211" y="85"/>
                  </a:lnTo>
                  <a:lnTo>
                    <a:pt x="223" y="87"/>
                  </a:lnTo>
                  <a:lnTo>
                    <a:pt x="233" y="90"/>
                  </a:lnTo>
                  <a:lnTo>
                    <a:pt x="241" y="95"/>
                  </a:lnTo>
                  <a:lnTo>
                    <a:pt x="254" y="104"/>
                  </a:lnTo>
                  <a:lnTo>
                    <a:pt x="263" y="113"/>
                  </a:lnTo>
                  <a:lnTo>
                    <a:pt x="269" y="119"/>
                  </a:lnTo>
                  <a:lnTo>
                    <a:pt x="273" y="126"/>
                  </a:lnTo>
                  <a:lnTo>
                    <a:pt x="277" y="134"/>
                  </a:lnTo>
                  <a:lnTo>
                    <a:pt x="280" y="142"/>
                  </a:lnTo>
                  <a:lnTo>
                    <a:pt x="282" y="151"/>
                  </a:lnTo>
                  <a:lnTo>
                    <a:pt x="283" y="160"/>
                  </a:lnTo>
                  <a:lnTo>
                    <a:pt x="284" y="170"/>
                  </a:lnTo>
                  <a:lnTo>
                    <a:pt x="284" y="180"/>
                  </a:lnTo>
                  <a:lnTo>
                    <a:pt x="161" y="283"/>
                  </a:lnTo>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1883" name="Freeform 1370"/>
            <p:cNvSpPr>
              <a:spLocks/>
            </p:cNvSpPr>
            <p:nvPr/>
          </p:nvSpPr>
          <p:spPr bwMode="auto">
            <a:xfrm>
              <a:off x="4248" y="3373"/>
              <a:ext cx="95" cy="93"/>
            </a:xfrm>
            <a:custGeom>
              <a:avLst/>
              <a:gdLst>
                <a:gd name="T0" fmla="*/ 0 w 284"/>
                <a:gd name="T1" fmla="*/ 0 h 281"/>
                <a:gd name="T2" fmla="*/ 0 w 284"/>
                <a:gd name="T3" fmla="*/ 0 h 281"/>
                <a:gd name="T4" fmla="*/ 0 w 284"/>
                <a:gd name="T5" fmla="*/ 0 h 281"/>
                <a:gd name="T6" fmla="*/ 0 w 284"/>
                <a:gd name="T7" fmla="*/ 0 h 281"/>
                <a:gd name="T8" fmla="*/ 0 w 284"/>
                <a:gd name="T9" fmla="*/ 0 h 281"/>
                <a:gd name="T10" fmla="*/ 0 w 284"/>
                <a:gd name="T11" fmla="*/ 0 h 281"/>
                <a:gd name="T12" fmla="*/ 0 w 284"/>
                <a:gd name="T13" fmla="*/ 0 h 281"/>
                <a:gd name="T14" fmla="*/ 0 w 284"/>
                <a:gd name="T15" fmla="*/ 0 h 281"/>
                <a:gd name="T16" fmla="*/ 0 w 284"/>
                <a:gd name="T17" fmla="*/ 0 h 281"/>
                <a:gd name="T18" fmla="*/ 0 w 284"/>
                <a:gd name="T19" fmla="*/ 0 h 281"/>
                <a:gd name="T20" fmla="*/ 0 w 284"/>
                <a:gd name="T21" fmla="*/ 0 h 281"/>
                <a:gd name="T22" fmla="*/ 0 w 284"/>
                <a:gd name="T23" fmla="*/ 0 h 281"/>
                <a:gd name="T24" fmla="*/ 0 w 284"/>
                <a:gd name="T25" fmla="*/ 0 h 281"/>
                <a:gd name="T26" fmla="*/ 0 w 284"/>
                <a:gd name="T27" fmla="*/ 0 h 281"/>
                <a:gd name="T28" fmla="*/ 0 w 284"/>
                <a:gd name="T29" fmla="*/ 0 h 281"/>
                <a:gd name="T30" fmla="*/ 0 w 284"/>
                <a:gd name="T31" fmla="*/ 0 h 281"/>
                <a:gd name="T32" fmla="*/ 0 w 284"/>
                <a:gd name="T33" fmla="*/ 0 h 281"/>
                <a:gd name="T34" fmla="*/ 0 w 284"/>
                <a:gd name="T35" fmla="*/ 0 h 281"/>
                <a:gd name="T36" fmla="*/ 0 w 284"/>
                <a:gd name="T37" fmla="*/ 0 h 281"/>
                <a:gd name="T38" fmla="*/ 0 w 284"/>
                <a:gd name="T39" fmla="*/ 0 h 281"/>
                <a:gd name="T40" fmla="*/ 0 w 284"/>
                <a:gd name="T41" fmla="*/ 0 h 281"/>
                <a:gd name="T42" fmla="*/ 0 w 284"/>
                <a:gd name="T43" fmla="*/ 0 h 281"/>
                <a:gd name="T44" fmla="*/ 0 w 284"/>
                <a:gd name="T45" fmla="*/ 0 h 281"/>
                <a:gd name="T46" fmla="*/ 0 w 284"/>
                <a:gd name="T47" fmla="*/ 0 h 281"/>
                <a:gd name="T48" fmla="*/ 0 w 284"/>
                <a:gd name="T49" fmla="*/ 0 h 281"/>
                <a:gd name="T50" fmla="*/ 0 w 284"/>
                <a:gd name="T51" fmla="*/ 0 h 281"/>
                <a:gd name="T52" fmla="*/ 0 w 284"/>
                <a:gd name="T53" fmla="*/ 0 h 281"/>
                <a:gd name="T54" fmla="*/ 0 w 284"/>
                <a:gd name="T55" fmla="*/ 0 h 281"/>
                <a:gd name="T56" fmla="*/ 0 w 284"/>
                <a:gd name="T57" fmla="*/ 0 h 281"/>
                <a:gd name="T58" fmla="*/ 0 w 284"/>
                <a:gd name="T59" fmla="*/ 0 h 281"/>
                <a:gd name="T60" fmla="*/ 0 w 284"/>
                <a:gd name="T61" fmla="*/ 0 h 281"/>
                <a:gd name="T62" fmla="*/ 0 w 284"/>
                <a:gd name="T63" fmla="*/ 0 h 281"/>
                <a:gd name="T64" fmla="*/ 0 w 284"/>
                <a:gd name="T65" fmla="*/ 0 h 281"/>
                <a:gd name="T66" fmla="*/ 0 w 284"/>
                <a:gd name="T67" fmla="*/ 0 h 281"/>
                <a:gd name="T68" fmla="*/ 0 w 284"/>
                <a:gd name="T69" fmla="*/ 0 h 281"/>
                <a:gd name="T70" fmla="*/ 0 w 284"/>
                <a:gd name="T71" fmla="*/ 0 h 281"/>
                <a:gd name="T72" fmla="*/ 0 w 284"/>
                <a:gd name="T73" fmla="*/ 0 h 281"/>
                <a:gd name="T74" fmla="*/ 0 w 284"/>
                <a:gd name="T75" fmla="*/ 0 h 281"/>
                <a:gd name="T76" fmla="*/ 0 w 284"/>
                <a:gd name="T77" fmla="*/ 0 h 2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4"/>
                <a:gd name="T118" fmla="*/ 0 h 281"/>
                <a:gd name="T119" fmla="*/ 284 w 284"/>
                <a:gd name="T120" fmla="*/ 281 h 2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4" h="281">
                  <a:moveTo>
                    <a:pt x="121" y="0"/>
                  </a:moveTo>
                  <a:lnTo>
                    <a:pt x="138" y="26"/>
                  </a:lnTo>
                  <a:lnTo>
                    <a:pt x="158" y="52"/>
                  </a:lnTo>
                  <a:lnTo>
                    <a:pt x="176" y="76"/>
                  </a:lnTo>
                  <a:lnTo>
                    <a:pt x="196" y="99"/>
                  </a:lnTo>
                  <a:lnTo>
                    <a:pt x="216" y="121"/>
                  </a:lnTo>
                  <a:lnTo>
                    <a:pt x="238" y="144"/>
                  </a:lnTo>
                  <a:lnTo>
                    <a:pt x="261" y="165"/>
                  </a:lnTo>
                  <a:lnTo>
                    <a:pt x="284" y="186"/>
                  </a:lnTo>
                  <a:lnTo>
                    <a:pt x="183" y="281"/>
                  </a:lnTo>
                  <a:lnTo>
                    <a:pt x="175" y="258"/>
                  </a:lnTo>
                  <a:lnTo>
                    <a:pt x="167" y="238"/>
                  </a:lnTo>
                  <a:lnTo>
                    <a:pt x="163" y="229"/>
                  </a:lnTo>
                  <a:lnTo>
                    <a:pt x="159" y="222"/>
                  </a:lnTo>
                  <a:lnTo>
                    <a:pt x="155" y="217"/>
                  </a:lnTo>
                  <a:lnTo>
                    <a:pt x="150" y="212"/>
                  </a:lnTo>
                  <a:lnTo>
                    <a:pt x="137" y="206"/>
                  </a:lnTo>
                  <a:lnTo>
                    <a:pt x="122" y="201"/>
                  </a:lnTo>
                  <a:lnTo>
                    <a:pt x="114" y="199"/>
                  </a:lnTo>
                  <a:lnTo>
                    <a:pt x="106" y="197"/>
                  </a:lnTo>
                  <a:lnTo>
                    <a:pt x="97" y="197"/>
                  </a:lnTo>
                  <a:lnTo>
                    <a:pt x="87" y="197"/>
                  </a:lnTo>
                  <a:lnTo>
                    <a:pt x="74" y="197"/>
                  </a:lnTo>
                  <a:lnTo>
                    <a:pt x="61" y="196"/>
                  </a:lnTo>
                  <a:lnTo>
                    <a:pt x="51" y="193"/>
                  </a:lnTo>
                  <a:lnTo>
                    <a:pt x="43" y="189"/>
                  </a:lnTo>
                  <a:lnTo>
                    <a:pt x="36" y="185"/>
                  </a:lnTo>
                  <a:lnTo>
                    <a:pt x="31" y="180"/>
                  </a:lnTo>
                  <a:lnTo>
                    <a:pt x="26" y="175"/>
                  </a:lnTo>
                  <a:lnTo>
                    <a:pt x="22" y="171"/>
                  </a:lnTo>
                  <a:lnTo>
                    <a:pt x="16" y="165"/>
                  </a:lnTo>
                  <a:lnTo>
                    <a:pt x="11" y="158"/>
                  </a:lnTo>
                  <a:lnTo>
                    <a:pt x="8" y="150"/>
                  </a:lnTo>
                  <a:lnTo>
                    <a:pt x="5" y="142"/>
                  </a:lnTo>
                  <a:lnTo>
                    <a:pt x="3" y="133"/>
                  </a:lnTo>
                  <a:lnTo>
                    <a:pt x="1" y="123"/>
                  </a:lnTo>
                  <a:lnTo>
                    <a:pt x="1" y="114"/>
                  </a:lnTo>
                  <a:lnTo>
                    <a:pt x="0" y="104"/>
                  </a:lnTo>
                  <a:lnTo>
                    <a:pt x="121" y="0"/>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1884" name="Freeform 1371"/>
            <p:cNvSpPr>
              <a:spLocks/>
            </p:cNvSpPr>
            <p:nvPr/>
          </p:nvSpPr>
          <p:spPr bwMode="auto">
            <a:xfrm>
              <a:off x="4248" y="3373"/>
              <a:ext cx="95" cy="93"/>
            </a:xfrm>
            <a:custGeom>
              <a:avLst/>
              <a:gdLst>
                <a:gd name="T0" fmla="*/ 0 w 284"/>
                <a:gd name="T1" fmla="*/ 0 h 281"/>
                <a:gd name="T2" fmla="*/ 0 w 284"/>
                <a:gd name="T3" fmla="*/ 0 h 281"/>
                <a:gd name="T4" fmla="*/ 0 w 284"/>
                <a:gd name="T5" fmla="*/ 0 h 281"/>
                <a:gd name="T6" fmla="*/ 0 w 284"/>
                <a:gd name="T7" fmla="*/ 0 h 281"/>
                <a:gd name="T8" fmla="*/ 0 w 284"/>
                <a:gd name="T9" fmla="*/ 0 h 281"/>
                <a:gd name="T10" fmla="*/ 0 w 284"/>
                <a:gd name="T11" fmla="*/ 0 h 281"/>
                <a:gd name="T12" fmla="*/ 0 w 284"/>
                <a:gd name="T13" fmla="*/ 0 h 281"/>
                <a:gd name="T14" fmla="*/ 0 w 284"/>
                <a:gd name="T15" fmla="*/ 0 h 281"/>
                <a:gd name="T16" fmla="*/ 0 w 284"/>
                <a:gd name="T17" fmla="*/ 0 h 281"/>
                <a:gd name="T18" fmla="*/ 0 w 284"/>
                <a:gd name="T19" fmla="*/ 0 h 281"/>
                <a:gd name="T20" fmla="*/ 0 w 284"/>
                <a:gd name="T21" fmla="*/ 0 h 281"/>
                <a:gd name="T22" fmla="*/ 0 w 284"/>
                <a:gd name="T23" fmla="*/ 0 h 281"/>
                <a:gd name="T24" fmla="*/ 0 w 284"/>
                <a:gd name="T25" fmla="*/ 0 h 281"/>
                <a:gd name="T26" fmla="*/ 0 w 284"/>
                <a:gd name="T27" fmla="*/ 0 h 281"/>
                <a:gd name="T28" fmla="*/ 0 w 284"/>
                <a:gd name="T29" fmla="*/ 0 h 281"/>
                <a:gd name="T30" fmla="*/ 0 w 284"/>
                <a:gd name="T31" fmla="*/ 0 h 281"/>
                <a:gd name="T32" fmla="*/ 0 w 284"/>
                <a:gd name="T33" fmla="*/ 0 h 281"/>
                <a:gd name="T34" fmla="*/ 0 w 284"/>
                <a:gd name="T35" fmla="*/ 0 h 281"/>
                <a:gd name="T36" fmla="*/ 0 w 284"/>
                <a:gd name="T37" fmla="*/ 0 h 281"/>
                <a:gd name="T38" fmla="*/ 0 w 284"/>
                <a:gd name="T39" fmla="*/ 0 h 281"/>
                <a:gd name="T40" fmla="*/ 0 w 284"/>
                <a:gd name="T41" fmla="*/ 0 h 281"/>
                <a:gd name="T42" fmla="*/ 0 w 284"/>
                <a:gd name="T43" fmla="*/ 0 h 281"/>
                <a:gd name="T44" fmla="*/ 0 w 284"/>
                <a:gd name="T45" fmla="*/ 0 h 281"/>
                <a:gd name="T46" fmla="*/ 0 w 284"/>
                <a:gd name="T47" fmla="*/ 0 h 281"/>
                <a:gd name="T48" fmla="*/ 0 w 284"/>
                <a:gd name="T49" fmla="*/ 0 h 281"/>
                <a:gd name="T50" fmla="*/ 0 w 284"/>
                <a:gd name="T51" fmla="*/ 0 h 281"/>
                <a:gd name="T52" fmla="*/ 0 w 284"/>
                <a:gd name="T53" fmla="*/ 0 h 281"/>
                <a:gd name="T54" fmla="*/ 0 w 284"/>
                <a:gd name="T55" fmla="*/ 0 h 281"/>
                <a:gd name="T56" fmla="*/ 0 w 284"/>
                <a:gd name="T57" fmla="*/ 0 h 281"/>
                <a:gd name="T58" fmla="*/ 0 w 284"/>
                <a:gd name="T59" fmla="*/ 0 h 281"/>
                <a:gd name="T60" fmla="*/ 0 w 284"/>
                <a:gd name="T61" fmla="*/ 0 h 281"/>
                <a:gd name="T62" fmla="*/ 0 w 284"/>
                <a:gd name="T63" fmla="*/ 0 h 281"/>
                <a:gd name="T64" fmla="*/ 0 w 284"/>
                <a:gd name="T65" fmla="*/ 0 h 281"/>
                <a:gd name="T66" fmla="*/ 0 w 284"/>
                <a:gd name="T67" fmla="*/ 0 h 281"/>
                <a:gd name="T68" fmla="*/ 0 w 284"/>
                <a:gd name="T69" fmla="*/ 0 h 281"/>
                <a:gd name="T70" fmla="*/ 0 w 284"/>
                <a:gd name="T71" fmla="*/ 0 h 281"/>
                <a:gd name="T72" fmla="*/ 0 w 284"/>
                <a:gd name="T73" fmla="*/ 0 h 281"/>
                <a:gd name="T74" fmla="*/ 0 w 284"/>
                <a:gd name="T75" fmla="*/ 0 h 281"/>
                <a:gd name="T76" fmla="*/ 0 w 284"/>
                <a:gd name="T77" fmla="*/ 0 h 2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4"/>
                <a:gd name="T118" fmla="*/ 0 h 281"/>
                <a:gd name="T119" fmla="*/ 284 w 284"/>
                <a:gd name="T120" fmla="*/ 281 h 2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4" h="281">
                  <a:moveTo>
                    <a:pt x="121" y="0"/>
                  </a:moveTo>
                  <a:lnTo>
                    <a:pt x="138" y="26"/>
                  </a:lnTo>
                  <a:lnTo>
                    <a:pt x="158" y="52"/>
                  </a:lnTo>
                  <a:lnTo>
                    <a:pt x="176" y="76"/>
                  </a:lnTo>
                  <a:lnTo>
                    <a:pt x="196" y="99"/>
                  </a:lnTo>
                  <a:lnTo>
                    <a:pt x="216" y="121"/>
                  </a:lnTo>
                  <a:lnTo>
                    <a:pt x="238" y="144"/>
                  </a:lnTo>
                  <a:lnTo>
                    <a:pt x="261" y="165"/>
                  </a:lnTo>
                  <a:lnTo>
                    <a:pt x="284" y="186"/>
                  </a:lnTo>
                  <a:lnTo>
                    <a:pt x="183" y="281"/>
                  </a:lnTo>
                  <a:lnTo>
                    <a:pt x="175" y="258"/>
                  </a:lnTo>
                  <a:lnTo>
                    <a:pt x="167" y="238"/>
                  </a:lnTo>
                  <a:lnTo>
                    <a:pt x="163" y="229"/>
                  </a:lnTo>
                  <a:lnTo>
                    <a:pt x="159" y="222"/>
                  </a:lnTo>
                  <a:lnTo>
                    <a:pt x="155" y="217"/>
                  </a:lnTo>
                  <a:lnTo>
                    <a:pt x="150" y="212"/>
                  </a:lnTo>
                  <a:lnTo>
                    <a:pt x="137" y="206"/>
                  </a:lnTo>
                  <a:lnTo>
                    <a:pt x="122" y="201"/>
                  </a:lnTo>
                  <a:lnTo>
                    <a:pt x="114" y="199"/>
                  </a:lnTo>
                  <a:lnTo>
                    <a:pt x="106" y="197"/>
                  </a:lnTo>
                  <a:lnTo>
                    <a:pt x="97" y="197"/>
                  </a:lnTo>
                  <a:lnTo>
                    <a:pt x="87" y="197"/>
                  </a:lnTo>
                  <a:lnTo>
                    <a:pt x="74" y="197"/>
                  </a:lnTo>
                  <a:lnTo>
                    <a:pt x="61" y="196"/>
                  </a:lnTo>
                  <a:lnTo>
                    <a:pt x="51" y="193"/>
                  </a:lnTo>
                  <a:lnTo>
                    <a:pt x="43" y="189"/>
                  </a:lnTo>
                  <a:lnTo>
                    <a:pt x="36" y="185"/>
                  </a:lnTo>
                  <a:lnTo>
                    <a:pt x="31" y="180"/>
                  </a:lnTo>
                  <a:lnTo>
                    <a:pt x="26" y="175"/>
                  </a:lnTo>
                  <a:lnTo>
                    <a:pt x="22" y="171"/>
                  </a:lnTo>
                  <a:lnTo>
                    <a:pt x="16" y="165"/>
                  </a:lnTo>
                  <a:lnTo>
                    <a:pt x="11" y="158"/>
                  </a:lnTo>
                  <a:lnTo>
                    <a:pt x="8" y="150"/>
                  </a:lnTo>
                  <a:lnTo>
                    <a:pt x="5" y="142"/>
                  </a:lnTo>
                  <a:lnTo>
                    <a:pt x="3" y="133"/>
                  </a:lnTo>
                  <a:lnTo>
                    <a:pt x="1" y="123"/>
                  </a:lnTo>
                  <a:lnTo>
                    <a:pt x="1" y="114"/>
                  </a:lnTo>
                  <a:lnTo>
                    <a:pt x="0" y="104"/>
                  </a:lnTo>
                  <a:lnTo>
                    <a:pt x="121" y="0"/>
                  </a:lnTo>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1885" name="Freeform 1372"/>
            <p:cNvSpPr>
              <a:spLocks/>
            </p:cNvSpPr>
            <p:nvPr/>
          </p:nvSpPr>
          <p:spPr bwMode="auto">
            <a:xfrm>
              <a:off x="4242" y="3037"/>
              <a:ext cx="89" cy="98"/>
            </a:xfrm>
            <a:custGeom>
              <a:avLst/>
              <a:gdLst>
                <a:gd name="T0" fmla="*/ 0 w 266"/>
                <a:gd name="T1" fmla="*/ 0 h 294"/>
                <a:gd name="T2" fmla="*/ 0 w 266"/>
                <a:gd name="T3" fmla="*/ 0 h 294"/>
                <a:gd name="T4" fmla="*/ 0 w 266"/>
                <a:gd name="T5" fmla="*/ 0 h 294"/>
                <a:gd name="T6" fmla="*/ 0 w 266"/>
                <a:gd name="T7" fmla="*/ 0 h 294"/>
                <a:gd name="T8" fmla="*/ 0 w 266"/>
                <a:gd name="T9" fmla="*/ 0 h 294"/>
                <a:gd name="T10" fmla="*/ 0 w 266"/>
                <a:gd name="T11" fmla="*/ 0 h 294"/>
                <a:gd name="T12" fmla="*/ 0 w 266"/>
                <a:gd name="T13" fmla="*/ 0 h 294"/>
                <a:gd name="T14" fmla="*/ 0 w 266"/>
                <a:gd name="T15" fmla="*/ 0 h 294"/>
                <a:gd name="T16" fmla="*/ 0 w 266"/>
                <a:gd name="T17" fmla="*/ 0 h 294"/>
                <a:gd name="T18" fmla="*/ 0 w 266"/>
                <a:gd name="T19" fmla="*/ 0 h 294"/>
                <a:gd name="T20" fmla="*/ 0 w 266"/>
                <a:gd name="T21" fmla="*/ 0 h 294"/>
                <a:gd name="T22" fmla="*/ 0 w 266"/>
                <a:gd name="T23" fmla="*/ 0 h 294"/>
                <a:gd name="T24" fmla="*/ 0 w 266"/>
                <a:gd name="T25" fmla="*/ 0 h 294"/>
                <a:gd name="T26" fmla="*/ 0 w 266"/>
                <a:gd name="T27" fmla="*/ 0 h 294"/>
                <a:gd name="T28" fmla="*/ 0 w 266"/>
                <a:gd name="T29" fmla="*/ 0 h 294"/>
                <a:gd name="T30" fmla="*/ 0 w 266"/>
                <a:gd name="T31" fmla="*/ 0 h 294"/>
                <a:gd name="T32" fmla="*/ 0 w 266"/>
                <a:gd name="T33" fmla="*/ 0 h 294"/>
                <a:gd name="T34" fmla="*/ 0 w 266"/>
                <a:gd name="T35" fmla="*/ 0 h 294"/>
                <a:gd name="T36" fmla="*/ 0 w 266"/>
                <a:gd name="T37" fmla="*/ 0 h 294"/>
                <a:gd name="T38" fmla="*/ 0 w 266"/>
                <a:gd name="T39" fmla="*/ 0 h 294"/>
                <a:gd name="T40" fmla="*/ 0 w 266"/>
                <a:gd name="T41" fmla="*/ 0 h 294"/>
                <a:gd name="T42" fmla="*/ 0 w 266"/>
                <a:gd name="T43" fmla="*/ 0 h 294"/>
                <a:gd name="T44" fmla="*/ 0 w 266"/>
                <a:gd name="T45" fmla="*/ 0 h 294"/>
                <a:gd name="T46" fmla="*/ 0 w 266"/>
                <a:gd name="T47" fmla="*/ 0 h 294"/>
                <a:gd name="T48" fmla="*/ 0 w 266"/>
                <a:gd name="T49" fmla="*/ 0 h 294"/>
                <a:gd name="T50" fmla="*/ 0 w 266"/>
                <a:gd name="T51" fmla="*/ 0 h 294"/>
                <a:gd name="T52" fmla="*/ 0 w 266"/>
                <a:gd name="T53" fmla="*/ 0 h 294"/>
                <a:gd name="T54" fmla="*/ 0 w 266"/>
                <a:gd name="T55" fmla="*/ 0 h 294"/>
                <a:gd name="T56" fmla="*/ 0 w 266"/>
                <a:gd name="T57" fmla="*/ 0 h 294"/>
                <a:gd name="T58" fmla="*/ 0 w 266"/>
                <a:gd name="T59" fmla="*/ 0 h 294"/>
                <a:gd name="T60" fmla="*/ 0 w 266"/>
                <a:gd name="T61" fmla="*/ 0 h 294"/>
                <a:gd name="T62" fmla="*/ 0 w 266"/>
                <a:gd name="T63" fmla="*/ 0 h 294"/>
                <a:gd name="T64" fmla="*/ 0 w 266"/>
                <a:gd name="T65" fmla="*/ 0 h 294"/>
                <a:gd name="T66" fmla="*/ 0 w 266"/>
                <a:gd name="T67" fmla="*/ 0 h 294"/>
                <a:gd name="T68" fmla="*/ 0 w 266"/>
                <a:gd name="T69" fmla="*/ 0 h 294"/>
                <a:gd name="T70" fmla="*/ 0 w 266"/>
                <a:gd name="T71" fmla="*/ 0 h 294"/>
                <a:gd name="T72" fmla="*/ 0 w 266"/>
                <a:gd name="T73" fmla="*/ 0 h 294"/>
                <a:gd name="T74" fmla="*/ 0 w 266"/>
                <a:gd name="T75" fmla="*/ 0 h 294"/>
                <a:gd name="T76" fmla="*/ 0 w 266"/>
                <a:gd name="T77" fmla="*/ 0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4"/>
                <a:gd name="T119" fmla="*/ 266 w 26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4">
                  <a:moveTo>
                    <a:pt x="266" y="100"/>
                  </a:moveTo>
                  <a:lnTo>
                    <a:pt x="242" y="122"/>
                  </a:lnTo>
                  <a:lnTo>
                    <a:pt x="221" y="144"/>
                  </a:lnTo>
                  <a:lnTo>
                    <a:pt x="201" y="168"/>
                  </a:lnTo>
                  <a:lnTo>
                    <a:pt x="182" y="191"/>
                  </a:lnTo>
                  <a:lnTo>
                    <a:pt x="162" y="215"/>
                  </a:lnTo>
                  <a:lnTo>
                    <a:pt x="145" y="241"/>
                  </a:lnTo>
                  <a:lnTo>
                    <a:pt x="128" y="267"/>
                  </a:lnTo>
                  <a:lnTo>
                    <a:pt x="112" y="294"/>
                  </a:lnTo>
                  <a:lnTo>
                    <a:pt x="0" y="211"/>
                  </a:lnTo>
                  <a:lnTo>
                    <a:pt x="21" y="199"/>
                  </a:lnTo>
                  <a:lnTo>
                    <a:pt x="40" y="187"/>
                  </a:lnTo>
                  <a:lnTo>
                    <a:pt x="48" y="182"/>
                  </a:lnTo>
                  <a:lnTo>
                    <a:pt x="54" y="177"/>
                  </a:lnTo>
                  <a:lnTo>
                    <a:pt x="59" y="172"/>
                  </a:lnTo>
                  <a:lnTo>
                    <a:pt x="61" y="166"/>
                  </a:lnTo>
                  <a:lnTo>
                    <a:pt x="65" y="153"/>
                  </a:lnTo>
                  <a:lnTo>
                    <a:pt x="67" y="137"/>
                  </a:lnTo>
                  <a:lnTo>
                    <a:pt x="68" y="129"/>
                  </a:lnTo>
                  <a:lnTo>
                    <a:pt x="68" y="120"/>
                  </a:lnTo>
                  <a:lnTo>
                    <a:pt x="67" y="111"/>
                  </a:lnTo>
                  <a:lnTo>
                    <a:pt x="65" y="102"/>
                  </a:lnTo>
                  <a:lnTo>
                    <a:pt x="62" y="89"/>
                  </a:lnTo>
                  <a:lnTo>
                    <a:pt x="62" y="77"/>
                  </a:lnTo>
                  <a:lnTo>
                    <a:pt x="63" y="67"/>
                  </a:lnTo>
                  <a:lnTo>
                    <a:pt x="65" y="57"/>
                  </a:lnTo>
                  <a:lnTo>
                    <a:pt x="68" y="50"/>
                  </a:lnTo>
                  <a:lnTo>
                    <a:pt x="72" y="43"/>
                  </a:lnTo>
                  <a:lnTo>
                    <a:pt x="76" y="37"/>
                  </a:lnTo>
                  <a:lnTo>
                    <a:pt x="79" y="33"/>
                  </a:lnTo>
                  <a:lnTo>
                    <a:pt x="84" y="26"/>
                  </a:lnTo>
                  <a:lnTo>
                    <a:pt x="91" y="20"/>
                  </a:lnTo>
                  <a:lnTo>
                    <a:pt x="98" y="15"/>
                  </a:lnTo>
                  <a:lnTo>
                    <a:pt x="106" y="11"/>
                  </a:lnTo>
                  <a:lnTo>
                    <a:pt x="114" y="7"/>
                  </a:lnTo>
                  <a:lnTo>
                    <a:pt x="123" y="4"/>
                  </a:lnTo>
                  <a:lnTo>
                    <a:pt x="132" y="2"/>
                  </a:lnTo>
                  <a:lnTo>
                    <a:pt x="141" y="0"/>
                  </a:lnTo>
                  <a:lnTo>
                    <a:pt x="266" y="100"/>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1886" name="Freeform 1373"/>
            <p:cNvSpPr>
              <a:spLocks/>
            </p:cNvSpPr>
            <p:nvPr/>
          </p:nvSpPr>
          <p:spPr bwMode="auto">
            <a:xfrm>
              <a:off x="4242" y="3037"/>
              <a:ext cx="89" cy="98"/>
            </a:xfrm>
            <a:custGeom>
              <a:avLst/>
              <a:gdLst>
                <a:gd name="T0" fmla="*/ 0 w 266"/>
                <a:gd name="T1" fmla="*/ 0 h 294"/>
                <a:gd name="T2" fmla="*/ 0 w 266"/>
                <a:gd name="T3" fmla="*/ 0 h 294"/>
                <a:gd name="T4" fmla="*/ 0 w 266"/>
                <a:gd name="T5" fmla="*/ 0 h 294"/>
                <a:gd name="T6" fmla="*/ 0 w 266"/>
                <a:gd name="T7" fmla="*/ 0 h 294"/>
                <a:gd name="T8" fmla="*/ 0 w 266"/>
                <a:gd name="T9" fmla="*/ 0 h 294"/>
                <a:gd name="T10" fmla="*/ 0 w 266"/>
                <a:gd name="T11" fmla="*/ 0 h 294"/>
                <a:gd name="T12" fmla="*/ 0 w 266"/>
                <a:gd name="T13" fmla="*/ 0 h 294"/>
                <a:gd name="T14" fmla="*/ 0 w 266"/>
                <a:gd name="T15" fmla="*/ 0 h 294"/>
                <a:gd name="T16" fmla="*/ 0 w 266"/>
                <a:gd name="T17" fmla="*/ 0 h 294"/>
                <a:gd name="T18" fmla="*/ 0 w 266"/>
                <a:gd name="T19" fmla="*/ 0 h 294"/>
                <a:gd name="T20" fmla="*/ 0 w 266"/>
                <a:gd name="T21" fmla="*/ 0 h 294"/>
                <a:gd name="T22" fmla="*/ 0 w 266"/>
                <a:gd name="T23" fmla="*/ 0 h 294"/>
                <a:gd name="T24" fmla="*/ 0 w 266"/>
                <a:gd name="T25" fmla="*/ 0 h 294"/>
                <a:gd name="T26" fmla="*/ 0 w 266"/>
                <a:gd name="T27" fmla="*/ 0 h 294"/>
                <a:gd name="T28" fmla="*/ 0 w 266"/>
                <a:gd name="T29" fmla="*/ 0 h 294"/>
                <a:gd name="T30" fmla="*/ 0 w 266"/>
                <a:gd name="T31" fmla="*/ 0 h 294"/>
                <a:gd name="T32" fmla="*/ 0 w 266"/>
                <a:gd name="T33" fmla="*/ 0 h 294"/>
                <a:gd name="T34" fmla="*/ 0 w 266"/>
                <a:gd name="T35" fmla="*/ 0 h 294"/>
                <a:gd name="T36" fmla="*/ 0 w 266"/>
                <a:gd name="T37" fmla="*/ 0 h 294"/>
                <a:gd name="T38" fmla="*/ 0 w 266"/>
                <a:gd name="T39" fmla="*/ 0 h 294"/>
                <a:gd name="T40" fmla="*/ 0 w 266"/>
                <a:gd name="T41" fmla="*/ 0 h 294"/>
                <a:gd name="T42" fmla="*/ 0 w 266"/>
                <a:gd name="T43" fmla="*/ 0 h 294"/>
                <a:gd name="T44" fmla="*/ 0 w 266"/>
                <a:gd name="T45" fmla="*/ 0 h 294"/>
                <a:gd name="T46" fmla="*/ 0 w 266"/>
                <a:gd name="T47" fmla="*/ 0 h 294"/>
                <a:gd name="T48" fmla="*/ 0 w 266"/>
                <a:gd name="T49" fmla="*/ 0 h 294"/>
                <a:gd name="T50" fmla="*/ 0 w 266"/>
                <a:gd name="T51" fmla="*/ 0 h 294"/>
                <a:gd name="T52" fmla="*/ 0 w 266"/>
                <a:gd name="T53" fmla="*/ 0 h 294"/>
                <a:gd name="T54" fmla="*/ 0 w 266"/>
                <a:gd name="T55" fmla="*/ 0 h 294"/>
                <a:gd name="T56" fmla="*/ 0 w 266"/>
                <a:gd name="T57" fmla="*/ 0 h 294"/>
                <a:gd name="T58" fmla="*/ 0 w 266"/>
                <a:gd name="T59" fmla="*/ 0 h 294"/>
                <a:gd name="T60" fmla="*/ 0 w 266"/>
                <a:gd name="T61" fmla="*/ 0 h 294"/>
                <a:gd name="T62" fmla="*/ 0 w 266"/>
                <a:gd name="T63" fmla="*/ 0 h 294"/>
                <a:gd name="T64" fmla="*/ 0 w 266"/>
                <a:gd name="T65" fmla="*/ 0 h 294"/>
                <a:gd name="T66" fmla="*/ 0 w 266"/>
                <a:gd name="T67" fmla="*/ 0 h 294"/>
                <a:gd name="T68" fmla="*/ 0 w 266"/>
                <a:gd name="T69" fmla="*/ 0 h 294"/>
                <a:gd name="T70" fmla="*/ 0 w 266"/>
                <a:gd name="T71" fmla="*/ 0 h 294"/>
                <a:gd name="T72" fmla="*/ 0 w 266"/>
                <a:gd name="T73" fmla="*/ 0 h 294"/>
                <a:gd name="T74" fmla="*/ 0 w 266"/>
                <a:gd name="T75" fmla="*/ 0 h 294"/>
                <a:gd name="T76" fmla="*/ 0 w 266"/>
                <a:gd name="T77" fmla="*/ 0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4"/>
                <a:gd name="T119" fmla="*/ 266 w 26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4">
                  <a:moveTo>
                    <a:pt x="266" y="100"/>
                  </a:moveTo>
                  <a:lnTo>
                    <a:pt x="242" y="122"/>
                  </a:lnTo>
                  <a:lnTo>
                    <a:pt x="221" y="144"/>
                  </a:lnTo>
                  <a:lnTo>
                    <a:pt x="201" y="168"/>
                  </a:lnTo>
                  <a:lnTo>
                    <a:pt x="182" y="191"/>
                  </a:lnTo>
                  <a:lnTo>
                    <a:pt x="162" y="215"/>
                  </a:lnTo>
                  <a:lnTo>
                    <a:pt x="145" y="241"/>
                  </a:lnTo>
                  <a:lnTo>
                    <a:pt x="128" y="267"/>
                  </a:lnTo>
                  <a:lnTo>
                    <a:pt x="112" y="294"/>
                  </a:lnTo>
                  <a:lnTo>
                    <a:pt x="0" y="211"/>
                  </a:lnTo>
                  <a:lnTo>
                    <a:pt x="21" y="199"/>
                  </a:lnTo>
                  <a:lnTo>
                    <a:pt x="40" y="187"/>
                  </a:lnTo>
                  <a:lnTo>
                    <a:pt x="48" y="182"/>
                  </a:lnTo>
                  <a:lnTo>
                    <a:pt x="54" y="177"/>
                  </a:lnTo>
                  <a:lnTo>
                    <a:pt x="59" y="172"/>
                  </a:lnTo>
                  <a:lnTo>
                    <a:pt x="61" y="166"/>
                  </a:lnTo>
                  <a:lnTo>
                    <a:pt x="65" y="153"/>
                  </a:lnTo>
                  <a:lnTo>
                    <a:pt x="67" y="137"/>
                  </a:lnTo>
                  <a:lnTo>
                    <a:pt x="68" y="129"/>
                  </a:lnTo>
                  <a:lnTo>
                    <a:pt x="68" y="120"/>
                  </a:lnTo>
                  <a:lnTo>
                    <a:pt x="67" y="111"/>
                  </a:lnTo>
                  <a:lnTo>
                    <a:pt x="65" y="102"/>
                  </a:lnTo>
                  <a:lnTo>
                    <a:pt x="62" y="89"/>
                  </a:lnTo>
                  <a:lnTo>
                    <a:pt x="62" y="77"/>
                  </a:lnTo>
                  <a:lnTo>
                    <a:pt x="63" y="67"/>
                  </a:lnTo>
                  <a:lnTo>
                    <a:pt x="65" y="57"/>
                  </a:lnTo>
                  <a:lnTo>
                    <a:pt x="68" y="50"/>
                  </a:lnTo>
                  <a:lnTo>
                    <a:pt x="72" y="43"/>
                  </a:lnTo>
                  <a:lnTo>
                    <a:pt x="76" y="37"/>
                  </a:lnTo>
                  <a:lnTo>
                    <a:pt x="79" y="33"/>
                  </a:lnTo>
                  <a:lnTo>
                    <a:pt x="84" y="26"/>
                  </a:lnTo>
                  <a:lnTo>
                    <a:pt x="91" y="20"/>
                  </a:lnTo>
                  <a:lnTo>
                    <a:pt x="98" y="15"/>
                  </a:lnTo>
                  <a:lnTo>
                    <a:pt x="106" y="11"/>
                  </a:lnTo>
                  <a:lnTo>
                    <a:pt x="114" y="7"/>
                  </a:lnTo>
                  <a:lnTo>
                    <a:pt x="123" y="4"/>
                  </a:lnTo>
                  <a:lnTo>
                    <a:pt x="132" y="2"/>
                  </a:lnTo>
                  <a:lnTo>
                    <a:pt x="141" y="0"/>
                  </a:lnTo>
                  <a:lnTo>
                    <a:pt x="266" y="100"/>
                  </a:lnTo>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1887" name="Freeform 1374"/>
            <p:cNvSpPr>
              <a:spLocks/>
            </p:cNvSpPr>
            <p:nvPr/>
          </p:nvSpPr>
          <p:spPr bwMode="auto">
            <a:xfrm>
              <a:off x="4642" y="3372"/>
              <a:ext cx="91" cy="97"/>
            </a:xfrm>
            <a:custGeom>
              <a:avLst/>
              <a:gdLst>
                <a:gd name="T0" fmla="*/ 0 w 274"/>
                <a:gd name="T1" fmla="*/ 0 h 291"/>
                <a:gd name="T2" fmla="*/ 0 w 274"/>
                <a:gd name="T3" fmla="*/ 0 h 291"/>
                <a:gd name="T4" fmla="*/ 0 w 274"/>
                <a:gd name="T5" fmla="*/ 0 h 291"/>
                <a:gd name="T6" fmla="*/ 0 w 274"/>
                <a:gd name="T7" fmla="*/ 0 h 291"/>
                <a:gd name="T8" fmla="*/ 0 w 274"/>
                <a:gd name="T9" fmla="*/ 0 h 291"/>
                <a:gd name="T10" fmla="*/ 0 w 274"/>
                <a:gd name="T11" fmla="*/ 0 h 291"/>
                <a:gd name="T12" fmla="*/ 0 w 274"/>
                <a:gd name="T13" fmla="*/ 0 h 291"/>
                <a:gd name="T14" fmla="*/ 0 w 274"/>
                <a:gd name="T15" fmla="*/ 0 h 291"/>
                <a:gd name="T16" fmla="*/ 0 w 274"/>
                <a:gd name="T17" fmla="*/ 0 h 291"/>
                <a:gd name="T18" fmla="*/ 0 w 274"/>
                <a:gd name="T19" fmla="*/ 0 h 291"/>
                <a:gd name="T20" fmla="*/ 0 w 274"/>
                <a:gd name="T21" fmla="*/ 0 h 291"/>
                <a:gd name="T22" fmla="*/ 0 w 274"/>
                <a:gd name="T23" fmla="*/ 0 h 291"/>
                <a:gd name="T24" fmla="*/ 0 w 274"/>
                <a:gd name="T25" fmla="*/ 0 h 291"/>
                <a:gd name="T26" fmla="*/ 0 w 274"/>
                <a:gd name="T27" fmla="*/ 0 h 291"/>
                <a:gd name="T28" fmla="*/ 0 w 274"/>
                <a:gd name="T29" fmla="*/ 0 h 291"/>
                <a:gd name="T30" fmla="*/ 0 w 274"/>
                <a:gd name="T31" fmla="*/ 0 h 291"/>
                <a:gd name="T32" fmla="*/ 0 w 274"/>
                <a:gd name="T33" fmla="*/ 0 h 291"/>
                <a:gd name="T34" fmla="*/ 0 w 274"/>
                <a:gd name="T35" fmla="*/ 0 h 291"/>
                <a:gd name="T36" fmla="*/ 0 w 274"/>
                <a:gd name="T37" fmla="*/ 0 h 291"/>
                <a:gd name="T38" fmla="*/ 0 w 274"/>
                <a:gd name="T39" fmla="*/ 0 h 291"/>
                <a:gd name="T40" fmla="*/ 0 w 274"/>
                <a:gd name="T41" fmla="*/ 0 h 291"/>
                <a:gd name="T42" fmla="*/ 0 w 274"/>
                <a:gd name="T43" fmla="*/ 0 h 291"/>
                <a:gd name="T44" fmla="*/ 0 w 274"/>
                <a:gd name="T45" fmla="*/ 0 h 291"/>
                <a:gd name="T46" fmla="*/ 0 w 274"/>
                <a:gd name="T47" fmla="*/ 0 h 291"/>
                <a:gd name="T48" fmla="*/ 0 w 274"/>
                <a:gd name="T49" fmla="*/ 0 h 291"/>
                <a:gd name="T50" fmla="*/ 0 w 274"/>
                <a:gd name="T51" fmla="*/ 0 h 291"/>
                <a:gd name="T52" fmla="*/ 0 w 274"/>
                <a:gd name="T53" fmla="*/ 0 h 291"/>
                <a:gd name="T54" fmla="*/ 0 w 274"/>
                <a:gd name="T55" fmla="*/ 0 h 291"/>
                <a:gd name="T56" fmla="*/ 0 w 274"/>
                <a:gd name="T57" fmla="*/ 0 h 291"/>
                <a:gd name="T58" fmla="*/ 0 w 274"/>
                <a:gd name="T59" fmla="*/ 0 h 291"/>
                <a:gd name="T60" fmla="*/ 0 w 274"/>
                <a:gd name="T61" fmla="*/ 0 h 291"/>
                <a:gd name="T62" fmla="*/ 0 w 274"/>
                <a:gd name="T63" fmla="*/ 0 h 291"/>
                <a:gd name="T64" fmla="*/ 0 w 274"/>
                <a:gd name="T65" fmla="*/ 0 h 291"/>
                <a:gd name="T66" fmla="*/ 0 w 274"/>
                <a:gd name="T67" fmla="*/ 0 h 291"/>
                <a:gd name="T68" fmla="*/ 0 w 274"/>
                <a:gd name="T69" fmla="*/ 0 h 291"/>
                <a:gd name="T70" fmla="*/ 0 w 274"/>
                <a:gd name="T71" fmla="*/ 0 h 291"/>
                <a:gd name="T72" fmla="*/ 0 w 274"/>
                <a:gd name="T73" fmla="*/ 0 h 291"/>
                <a:gd name="T74" fmla="*/ 0 w 274"/>
                <a:gd name="T75" fmla="*/ 0 h 291"/>
                <a:gd name="T76" fmla="*/ 0 w 274"/>
                <a:gd name="T77" fmla="*/ 0 h 29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4"/>
                <a:gd name="T118" fmla="*/ 0 h 291"/>
                <a:gd name="T119" fmla="*/ 274 w 274"/>
                <a:gd name="T120" fmla="*/ 291 h 29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4" h="291">
                  <a:moveTo>
                    <a:pt x="0" y="182"/>
                  </a:moveTo>
                  <a:lnTo>
                    <a:pt x="25" y="162"/>
                  </a:lnTo>
                  <a:lnTo>
                    <a:pt x="48" y="141"/>
                  </a:lnTo>
                  <a:lnTo>
                    <a:pt x="70" y="119"/>
                  </a:lnTo>
                  <a:lnTo>
                    <a:pt x="91" y="97"/>
                  </a:lnTo>
                  <a:lnTo>
                    <a:pt x="111" y="74"/>
                  </a:lnTo>
                  <a:lnTo>
                    <a:pt x="130" y="50"/>
                  </a:lnTo>
                  <a:lnTo>
                    <a:pt x="149" y="25"/>
                  </a:lnTo>
                  <a:lnTo>
                    <a:pt x="167" y="0"/>
                  </a:lnTo>
                  <a:lnTo>
                    <a:pt x="274" y="90"/>
                  </a:lnTo>
                  <a:lnTo>
                    <a:pt x="251" y="101"/>
                  </a:lnTo>
                  <a:lnTo>
                    <a:pt x="232" y="111"/>
                  </a:lnTo>
                  <a:lnTo>
                    <a:pt x="224" y="116"/>
                  </a:lnTo>
                  <a:lnTo>
                    <a:pt x="217" y="121"/>
                  </a:lnTo>
                  <a:lnTo>
                    <a:pt x="212" y="125"/>
                  </a:lnTo>
                  <a:lnTo>
                    <a:pt x="209" y="131"/>
                  </a:lnTo>
                  <a:lnTo>
                    <a:pt x="204" y="144"/>
                  </a:lnTo>
                  <a:lnTo>
                    <a:pt x="201" y="159"/>
                  </a:lnTo>
                  <a:lnTo>
                    <a:pt x="199" y="167"/>
                  </a:lnTo>
                  <a:lnTo>
                    <a:pt x="199" y="176"/>
                  </a:lnTo>
                  <a:lnTo>
                    <a:pt x="199" y="185"/>
                  </a:lnTo>
                  <a:lnTo>
                    <a:pt x="200" y="195"/>
                  </a:lnTo>
                  <a:lnTo>
                    <a:pt x="202" y="208"/>
                  </a:lnTo>
                  <a:lnTo>
                    <a:pt x="202" y="220"/>
                  </a:lnTo>
                  <a:lnTo>
                    <a:pt x="200" y="231"/>
                  </a:lnTo>
                  <a:lnTo>
                    <a:pt x="197" y="239"/>
                  </a:lnTo>
                  <a:lnTo>
                    <a:pt x="194" y="246"/>
                  </a:lnTo>
                  <a:lnTo>
                    <a:pt x="189" y="253"/>
                  </a:lnTo>
                  <a:lnTo>
                    <a:pt x="185" y="258"/>
                  </a:lnTo>
                  <a:lnTo>
                    <a:pt x="182" y="263"/>
                  </a:lnTo>
                  <a:lnTo>
                    <a:pt x="175" y="269"/>
                  </a:lnTo>
                  <a:lnTo>
                    <a:pt x="169" y="274"/>
                  </a:lnTo>
                  <a:lnTo>
                    <a:pt x="161" y="279"/>
                  </a:lnTo>
                  <a:lnTo>
                    <a:pt x="154" y="282"/>
                  </a:lnTo>
                  <a:lnTo>
                    <a:pt x="145" y="285"/>
                  </a:lnTo>
                  <a:lnTo>
                    <a:pt x="136" y="288"/>
                  </a:lnTo>
                  <a:lnTo>
                    <a:pt x="127" y="290"/>
                  </a:lnTo>
                  <a:lnTo>
                    <a:pt x="117" y="291"/>
                  </a:lnTo>
                  <a:lnTo>
                    <a:pt x="0" y="182"/>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1888" name="Freeform 1375"/>
            <p:cNvSpPr>
              <a:spLocks/>
            </p:cNvSpPr>
            <p:nvPr/>
          </p:nvSpPr>
          <p:spPr bwMode="auto">
            <a:xfrm>
              <a:off x="4642" y="3372"/>
              <a:ext cx="91" cy="97"/>
            </a:xfrm>
            <a:custGeom>
              <a:avLst/>
              <a:gdLst>
                <a:gd name="T0" fmla="*/ 0 w 274"/>
                <a:gd name="T1" fmla="*/ 0 h 291"/>
                <a:gd name="T2" fmla="*/ 0 w 274"/>
                <a:gd name="T3" fmla="*/ 0 h 291"/>
                <a:gd name="T4" fmla="*/ 0 w 274"/>
                <a:gd name="T5" fmla="*/ 0 h 291"/>
                <a:gd name="T6" fmla="*/ 0 w 274"/>
                <a:gd name="T7" fmla="*/ 0 h 291"/>
                <a:gd name="T8" fmla="*/ 0 w 274"/>
                <a:gd name="T9" fmla="*/ 0 h 291"/>
                <a:gd name="T10" fmla="*/ 0 w 274"/>
                <a:gd name="T11" fmla="*/ 0 h 291"/>
                <a:gd name="T12" fmla="*/ 0 w 274"/>
                <a:gd name="T13" fmla="*/ 0 h 291"/>
                <a:gd name="T14" fmla="*/ 0 w 274"/>
                <a:gd name="T15" fmla="*/ 0 h 291"/>
                <a:gd name="T16" fmla="*/ 0 w 274"/>
                <a:gd name="T17" fmla="*/ 0 h 291"/>
                <a:gd name="T18" fmla="*/ 0 w 274"/>
                <a:gd name="T19" fmla="*/ 0 h 291"/>
                <a:gd name="T20" fmla="*/ 0 w 274"/>
                <a:gd name="T21" fmla="*/ 0 h 291"/>
                <a:gd name="T22" fmla="*/ 0 w 274"/>
                <a:gd name="T23" fmla="*/ 0 h 291"/>
                <a:gd name="T24" fmla="*/ 0 w 274"/>
                <a:gd name="T25" fmla="*/ 0 h 291"/>
                <a:gd name="T26" fmla="*/ 0 w 274"/>
                <a:gd name="T27" fmla="*/ 0 h 291"/>
                <a:gd name="T28" fmla="*/ 0 w 274"/>
                <a:gd name="T29" fmla="*/ 0 h 291"/>
                <a:gd name="T30" fmla="*/ 0 w 274"/>
                <a:gd name="T31" fmla="*/ 0 h 291"/>
                <a:gd name="T32" fmla="*/ 0 w 274"/>
                <a:gd name="T33" fmla="*/ 0 h 291"/>
                <a:gd name="T34" fmla="*/ 0 w 274"/>
                <a:gd name="T35" fmla="*/ 0 h 291"/>
                <a:gd name="T36" fmla="*/ 0 w 274"/>
                <a:gd name="T37" fmla="*/ 0 h 291"/>
                <a:gd name="T38" fmla="*/ 0 w 274"/>
                <a:gd name="T39" fmla="*/ 0 h 291"/>
                <a:gd name="T40" fmla="*/ 0 w 274"/>
                <a:gd name="T41" fmla="*/ 0 h 291"/>
                <a:gd name="T42" fmla="*/ 0 w 274"/>
                <a:gd name="T43" fmla="*/ 0 h 291"/>
                <a:gd name="T44" fmla="*/ 0 w 274"/>
                <a:gd name="T45" fmla="*/ 0 h 291"/>
                <a:gd name="T46" fmla="*/ 0 w 274"/>
                <a:gd name="T47" fmla="*/ 0 h 291"/>
                <a:gd name="T48" fmla="*/ 0 w 274"/>
                <a:gd name="T49" fmla="*/ 0 h 291"/>
                <a:gd name="T50" fmla="*/ 0 w 274"/>
                <a:gd name="T51" fmla="*/ 0 h 291"/>
                <a:gd name="T52" fmla="*/ 0 w 274"/>
                <a:gd name="T53" fmla="*/ 0 h 291"/>
                <a:gd name="T54" fmla="*/ 0 w 274"/>
                <a:gd name="T55" fmla="*/ 0 h 291"/>
                <a:gd name="T56" fmla="*/ 0 w 274"/>
                <a:gd name="T57" fmla="*/ 0 h 291"/>
                <a:gd name="T58" fmla="*/ 0 w 274"/>
                <a:gd name="T59" fmla="*/ 0 h 291"/>
                <a:gd name="T60" fmla="*/ 0 w 274"/>
                <a:gd name="T61" fmla="*/ 0 h 291"/>
                <a:gd name="T62" fmla="*/ 0 w 274"/>
                <a:gd name="T63" fmla="*/ 0 h 291"/>
                <a:gd name="T64" fmla="*/ 0 w 274"/>
                <a:gd name="T65" fmla="*/ 0 h 291"/>
                <a:gd name="T66" fmla="*/ 0 w 274"/>
                <a:gd name="T67" fmla="*/ 0 h 291"/>
                <a:gd name="T68" fmla="*/ 0 w 274"/>
                <a:gd name="T69" fmla="*/ 0 h 291"/>
                <a:gd name="T70" fmla="*/ 0 w 274"/>
                <a:gd name="T71" fmla="*/ 0 h 291"/>
                <a:gd name="T72" fmla="*/ 0 w 274"/>
                <a:gd name="T73" fmla="*/ 0 h 291"/>
                <a:gd name="T74" fmla="*/ 0 w 274"/>
                <a:gd name="T75" fmla="*/ 0 h 291"/>
                <a:gd name="T76" fmla="*/ 0 w 274"/>
                <a:gd name="T77" fmla="*/ 0 h 29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4"/>
                <a:gd name="T118" fmla="*/ 0 h 291"/>
                <a:gd name="T119" fmla="*/ 274 w 274"/>
                <a:gd name="T120" fmla="*/ 291 h 29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4" h="291">
                  <a:moveTo>
                    <a:pt x="0" y="182"/>
                  </a:moveTo>
                  <a:lnTo>
                    <a:pt x="25" y="162"/>
                  </a:lnTo>
                  <a:lnTo>
                    <a:pt x="48" y="141"/>
                  </a:lnTo>
                  <a:lnTo>
                    <a:pt x="70" y="119"/>
                  </a:lnTo>
                  <a:lnTo>
                    <a:pt x="91" y="97"/>
                  </a:lnTo>
                  <a:lnTo>
                    <a:pt x="111" y="74"/>
                  </a:lnTo>
                  <a:lnTo>
                    <a:pt x="130" y="50"/>
                  </a:lnTo>
                  <a:lnTo>
                    <a:pt x="149" y="25"/>
                  </a:lnTo>
                  <a:lnTo>
                    <a:pt x="167" y="0"/>
                  </a:lnTo>
                  <a:lnTo>
                    <a:pt x="274" y="90"/>
                  </a:lnTo>
                  <a:lnTo>
                    <a:pt x="251" y="101"/>
                  </a:lnTo>
                  <a:lnTo>
                    <a:pt x="232" y="111"/>
                  </a:lnTo>
                  <a:lnTo>
                    <a:pt x="224" y="116"/>
                  </a:lnTo>
                  <a:lnTo>
                    <a:pt x="217" y="121"/>
                  </a:lnTo>
                  <a:lnTo>
                    <a:pt x="212" y="125"/>
                  </a:lnTo>
                  <a:lnTo>
                    <a:pt x="209" y="131"/>
                  </a:lnTo>
                  <a:lnTo>
                    <a:pt x="204" y="144"/>
                  </a:lnTo>
                  <a:lnTo>
                    <a:pt x="201" y="159"/>
                  </a:lnTo>
                  <a:lnTo>
                    <a:pt x="199" y="167"/>
                  </a:lnTo>
                  <a:lnTo>
                    <a:pt x="199" y="176"/>
                  </a:lnTo>
                  <a:lnTo>
                    <a:pt x="199" y="185"/>
                  </a:lnTo>
                  <a:lnTo>
                    <a:pt x="200" y="195"/>
                  </a:lnTo>
                  <a:lnTo>
                    <a:pt x="202" y="208"/>
                  </a:lnTo>
                  <a:lnTo>
                    <a:pt x="202" y="220"/>
                  </a:lnTo>
                  <a:lnTo>
                    <a:pt x="200" y="231"/>
                  </a:lnTo>
                  <a:lnTo>
                    <a:pt x="197" y="239"/>
                  </a:lnTo>
                  <a:lnTo>
                    <a:pt x="194" y="246"/>
                  </a:lnTo>
                  <a:lnTo>
                    <a:pt x="189" y="253"/>
                  </a:lnTo>
                  <a:lnTo>
                    <a:pt x="185" y="258"/>
                  </a:lnTo>
                  <a:lnTo>
                    <a:pt x="182" y="263"/>
                  </a:lnTo>
                  <a:lnTo>
                    <a:pt x="175" y="269"/>
                  </a:lnTo>
                  <a:lnTo>
                    <a:pt x="169" y="274"/>
                  </a:lnTo>
                  <a:lnTo>
                    <a:pt x="161" y="279"/>
                  </a:lnTo>
                  <a:lnTo>
                    <a:pt x="154" y="282"/>
                  </a:lnTo>
                  <a:lnTo>
                    <a:pt x="145" y="285"/>
                  </a:lnTo>
                  <a:lnTo>
                    <a:pt x="136" y="288"/>
                  </a:lnTo>
                  <a:lnTo>
                    <a:pt x="127" y="290"/>
                  </a:lnTo>
                  <a:lnTo>
                    <a:pt x="117" y="291"/>
                  </a:lnTo>
                  <a:lnTo>
                    <a:pt x="0" y="182"/>
                  </a:lnTo>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1889" name="Freeform 1376"/>
            <p:cNvSpPr>
              <a:spLocks/>
            </p:cNvSpPr>
            <p:nvPr/>
          </p:nvSpPr>
          <p:spPr bwMode="auto">
            <a:xfrm>
              <a:off x="4647" y="3606"/>
              <a:ext cx="94" cy="94"/>
            </a:xfrm>
            <a:custGeom>
              <a:avLst/>
              <a:gdLst>
                <a:gd name="T0" fmla="*/ 0 w 284"/>
                <a:gd name="T1" fmla="*/ 0 h 283"/>
                <a:gd name="T2" fmla="*/ 0 w 284"/>
                <a:gd name="T3" fmla="*/ 0 h 283"/>
                <a:gd name="T4" fmla="*/ 0 w 284"/>
                <a:gd name="T5" fmla="*/ 0 h 283"/>
                <a:gd name="T6" fmla="*/ 0 w 284"/>
                <a:gd name="T7" fmla="*/ 0 h 283"/>
                <a:gd name="T8" fmla="*/ 0 w 284"/>
                <a:gd name="T9" fmla="*/ 0 h 283"/>
                <a:gd name="T10" fmla="*/ 0 w 284"/>
                <a:gd name="T11" fmla="*/ 0 h 283"/>
                <a:gd name="T12" fmla="*/ 0 w 284"/>
                <a:gd name="T13" fmla="*/ 0 h 283"/>
                <a:gd name="T14" fmla="*/ 0 w 284"/>
                <a:gd name="T15" fmla="*/ 0 h 283"/>
                <a:gd name="T16" fmla="*/ 0 w 284"/>
                <a:gd name="T17" fmla="*/ 0 h 283"/>
                <a:gd name="T18" fmla="*/ 0 w 284"/>
                <a:gd name="T19" fmla="*/ 0 h 283"/>
                <a:gd name="T20" fmla="*/ 0 w 284"/>
                <a:gd name="T21" fmla="*/ 0 h 283"/>
                <a:gd name="T22" fmla="*/ 0 w 284"/>
                <a:gd name="T23" fmla="*/ 0 h 283"/>
                <a:gd name="T24" fmla="*/ 0 w 284"/>
                <a:gd name="T25" fmla="*/ 0 h 283"/>
                <a:gd name="T26" fmla="*/ 0 w 284"/>
                <a:gd name="T27" fmla="*/ 0 h 283"/>
                <a:gd name="T28" fmla="*/ 0 w 284"/>
                <a:gd name="T29" fmla="*/ 0 h 283"/>
                <a:gd name="T30" fmla="*/ 0 w 284"/>
                <a:gd name="T31" fmla="*/ 0 h 283"/>
                <a:gd name="T32" fmla="*/ 0 w 284"/>
                <a:gd name="T33" fmla="*/ 0 h 283"/>
                <a:gd name="T34" fmla="*/ 0 w 284"/>
                <a:gd name="T35" fmla="*/ 0 h 283"/>
                <a:gd name="T36" fmla="*/ 0 w 284"/>
                <a:gd name="T37" fmla="*/ 0 h 283"/>
                <a:gd name="T38" fmla="*/ 0 w 284"/>
                <a:gd name="T39" fmla="*/ 0 h 283"/>
                <a:gd name="T40" fmla="*/ 0 w 284"/>
                <a:gd name="T41" fmla="*/ 0 h 283"/>
                <a:gd name="T42" fmla="*/ 0 w 284"/>
                <a:gd name="T43" fmla="*/ 0 h 283"/>
                <a:gd name="T44" fmla="*/ 0 w 284"/>
                <a:gd name="T45" fmla="*/ 0 h 283"/>
                <a:gd name="T46" fmla="*/ 0 w 284"/>
                <a:gd name="T47" fmla="*/ 0 h 283"/>
                <a:gd name="T48" fmla="*/ 0 w 284"/>
                <a:gd name="T49" fmla="*/ 0 h 283"/>
                <a:gd name="T50" fmla="*/ 0 w 284"/>
                <a:gd name="T51" fmla="*/ 0 h 283"/>
                <a:gd name="T52" fmla="*/ 0 w 284"/>
                <a:gd name="T53" fmla="*/ 0 h 283"/>
                <a:gd name="T54" fmla="*/ 0 w 284"/>
                <a:gd name="T55" fmla="*/ 0 h 283"/>
                <a:gd name="T56" fmla="*/ 0 w 284"/>
                <a:gd name="T57" fmla="*/ 0 h 283"/>
                <a:gd name="T58" fmla="*/ 0 w 284"/>
                <a:gd name="T59" fmla="*/ 0 h 283"/>
                <a:gd name="T60" fmla="*/ 0 w 284"/>
                <a:gd name="T61" fmla="*/ 0 h 283"/>
                <a:gd name="T62" fmla="*/ 0 w 284"/>
                <a:gd name="T63" fmla="*/ 0 h 283"/>
                <a:gd name="T64" fmla="*/ 0 w 284"/>
                <a:gd name="T65" fmla="*/ 0 h 283"/>
                <a:gd name="T66" fmla="*/ 0 w 284"/>
                <a:gd name="T67" fmla="*/ 0 h 283"/>
                <a:gd name="T68" fmla="*/ 0 w 284"/>
                <a:gd name="T69" fmla="*/ 0 h 283"/>
                <a:gd name="T70" fmla="*/ 0 w 284"/>
                <a:gd name="T71" fmla="*/ 0 h 283"/>
                <a:gd name="T72" fmla="*/ 0 w 284"/>
                <a:gd name="T73" fmla="*/ 0 h 2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4"/>
                <a:gd name="T112" fmla="*/ 0 h 283"/>
                <a:gd name="T113" fmla="*/ 284 w 284"/>
                <a:gd name="T114" fmla="*/ 283 h 2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4" h="283">
                  <a:moveTo>
                    <a:pt x="161" y="283"/>
                  </a:moveTo>
                  <a:lnTo>
                    <a:pt x="144" y="254"/>
                  </a:lnTo>
                  <a:lnTo>
                    <a:pt x="127" y="228"/>
                  </a:lnTo>
                  <a:lnTo>
                    <a:pt x="109" y="203"/>
                  </a:lnTo>
                  <a:lnTo>
                    <a:pt x="90" y="180"/>
                  </a:lnTo>
                  <a:lnTo>
                    <a:pt x="69" y="156"/>
                  </a:lnTo>
                  <a:lnTo>
                    <a:pt x="48" y="135"/>
                  </a:lnTo>
                  <a:lnTo>
                    <a:pt x="25" y="114"/>
                  </a:lnTo>
                  <a:lnTo>
                    <a:pt x="0" y="93"/>
                  </a:lnTo>
                  <a:lnTo>
                    <a:pt x="103" y="0"/>
                  </a:lnTo>
                  <a:lnTo>
                    <a:pt x="111" y="23"/>
                  </a:lnTo>
                  <a:lnTo>
                    <a:pt x="119" y="44"/>
                  </a:lnTo>
                  <a:lnTo>
                    <a:pt x="122" y="53"/>
                  </a:lnTo>
                  <a:lnTo>
                    <a:pt x="126" y="60"/>
                  </a:lnTo>
                  <a:lnTo>
                    <a:pt x="131" y="65"/>
                  </a:lnTo>
                  <a:lnTo>
                    <a:pt x="135" y="69"/>
                  </a:lnTo>
                  <a:lnTo>
                    <a:pt x="147" y="75"/>
                  </a:lnTo>
                  <a:lnTo>
                    <a:pt x="162" y="80"/>
                  </a:lnTo>
                  <a:lnTo>
                    <a:pt x="171" y="83"/>
                  </a:lnTo>
                  <a:lnTo>
                    <a:pt x="179" y="84"/>
                  </a:lnTo>
                  <a:lnTo>
                    <a:pt x="188" y="85"/>
                  </a:lnTo>
                  <a:lnTo>
                    <a:pt x="198" y="85"/>
                  </a:lnTo>
                  <a:lnTo>
                    <a:pt x="211" y="84"/>
                  </a:lnTo>
                  <a:lnTo>
                    <a:pt x="223" y="86"/>
                  </a:lnTo>
                  <a:lnTo>
                    <a:pt x="233" y="89"/>
                  </a:lnTo>
                  <a:lnTo>
                    <a:pt x="241" y="93"/>
                  </a:lnTo>
                  <a:lnTo>
                    <a:pt x="254" y="104"/>
                  </a:lnTo>
                  <a:lnTo>
                    <a:pt x="263" y="112"/>
                  </a:lnTo>
                  <a:lnTo>
                    <a:pt x="269" y="119"/>
                  </a:lnTo>
                  <a:lnTo>
                    <a:pt x="273" y="126"/>
                  </a:lnTo>
                  <a:lnTo>
                    <a:pt x="277" y="133"/>
                  </a:lnTo>
                  <a:lnTo>
                    <a:pt x="280" y="142"/>
                  </a:lnTo>
                  <a:lnTo>
                    <a:pt x="282" y="150"/>
                  </a:lnTo>
                  <a:lnTo>
                    <a:pt x="283" y="160"/>
                  </a:lnTo>
                  <a:lnTo>
                    <a:pt x="284" y="169"/>
                  </a:lnTo>
                  <a:lnTo>
                    <a:pt x="284" y="180"/>
                  </a:lnTo>
                  <a:lnTo>
                    <a:pt x="161" y="283"/>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1890" name="Freeform 1377"/>
            <p:cNvSpPr>
              <a:spLocks/>
            </p:cNvSpPr>
            <p:nvPr/>
          </p:nvSpPr>
          <p:spPr bwMode="auto">
            <a:xfrm>
              <a:off x="4647" y="3606"/>
              <a:ext cx="94" cy="94"/>
            </a:xfrm>
            <a:custGeom>
              <a:avLst/>
              <a:gdLst>
                <a:gd name="T0" fmla="*/ 0 w 284"/>
                <a:gd name="T1" fmla="*/ 0 h 283"/>
                <a:gd name="T2" fmla="*/ 0 w 284"/>
                <a:gd name="T3" fmla="*/ 0 h 283"/>
                <a:gd name="T4" fmla="*/ 0 w 284"/>
                <a:gd name="T5" fmla="*/ 0 h 283"/>
                <a:gd name="T6" fmla="*/ 0 w 284"/>
                <a:gd name="T7" fmla="*/ 0 h 283"/>
                <a:gd name="T8" fmla="*/ 0 w 284"/>
                <a:gd name="T9" fmla="*/ 0 h 283"/>
                <a:gd name="T10" fmla="*/ 0 w 284"/>
                <a:gd name="T11" fmla="*/ 0 h 283"/>
                <a:gd name="T12" fmla="*/ 0 w 284"/>
                <a:gd name="T13" fmla="*/ 0 h 283"/>
                <a:gd name="T14" fmla="*/ 0 w 284"/>
                <a:gd name="T15" fmla="*/ 0 h 283"/>
                <a:gd name="T16" fmla="*/ 0 w 284"/>
                <a:gd name="T17" fmla="*/ 0 h 283"/>
                <a:gd name="T18" fmla="*/ 0 w 284"/>
                <a:gd name="T19" fmla="*/ 0 h 283"/>
                <a:gd name="T20" fmla="*/ 0 w 284"/>
                <a:gd name="T21" fmla="*/ 0 h 283"/>
                <a:gd name="T22" fmla="*/ 0 w 284"/>
                <a:gd name="T23" fmla="*/ 0 h 283"/>
                <a:gd name="T24" fmla="*/ 0 w 284"/>
                <a:gd name="T25" fmla="*/ 0 h 283"/>
                <a:gd name="T26" fmla="*/ 0 w 284"/>
                <a:gd name="T27" fmla="*/ 0 h 283"/>
                <a:gd name="T28" fmla="*/ 0 w 284"/>
                <a:gd name="T29" fmla="*/ 0 h 283"/>
                <a:gd name="T30" fmla="*/ 0 w 284"/>
                <a:gd name="T31" fmla="*/ 0 h 283"/>
                <a:gd name="T32" fmla="*/ 0 w 284"/>
                <a:gd name="T33" fmla="*/ 0 h 283"/>
                <a:gd name="T34" fmla="*/ 0 w 284"/>
                <a:gd name="T35" fmla="*/ 0 h 283"/>
                <a:gd name="T36" fmla="*/ 0 w 284"/>
                <a:gd name="T37" fmla="*/ 0 h 283"/>
                <a:gd name="T38" fmla="*/ 0 w 284"/>
                <a:gd name="T39" fmla="*/ 0 h 283"/>
                <a:gd name="T40" fmla="*/ 0 w 284"/>
                <a:gd name="T41" fmla="*/ 0 h 283"/>
                <a:gd name="T42" fmla="*/ 0 w 284"/>
                <a:gd name="T43" fmla="*/ 0 h 283"/>
                <a:gd name="T44" fmla="*/ 0 w 284"/>
                <a:gd name="T45" fmla="*/ 0 h 283"/>
                <a:gd name="T46" fmla="*/ 0 w 284"/>
                <a:gd name="T47" fmla="*/ 0 h 283"/>
                <a:gd name="T48" fmla="*/ 0 w 284"/>
                <a:gd name="T49" fmla="*/ 0 h 283"/>
                <a:gd name="T50" fmla="*/ 0 w 284"/>
                <a:gd name="T51" fmla="*/ 0 h 283"/>
                <a:gd name="T52" fmla="*/ 0 w 284"/>
                <a:gd name="T53" fmla="*/ 0 h 283"/>
                <a:gd name="T54" fmla="*/ 0 w 284"/>
                <a:gd name="T55" fmla="*/ 0 h 283"/>
                <a:gd name="T56" fmla="*/ 0 w 284"/>
                <a:gd name="T57" fmla="*/ 0 h 283"/>
                <a:gd name="T58" fmla="*/ 0 w 284"/>
                <a:gd name="T59" fmla="*/ 0 h 283"/>
                <a:gd name="T60" fmla="*/ 0 w 284"/>
                <a:gd name="T61" fmla="*/ 0 h 283"/>
                <a:gd name="T62" fmla="*/ 0 w 284"/>
                <a:gd name="T63" fmla="*/ 0 h 283"/>
                <a:gd name="T64" fmla="*/ 0 w 284"/>
                <a:gd name="T65" fmla="*/ 0 h 283"/>
                <a:gd name="T66" fmla="*/ 0 w 284"/>
                <a:gd name="T67" fmla="*/ 0 h 283"/>
                <a:gd name="T68" fmla="*/ 0 w 284"/>
                <a:gd name="T69" fmla="*/ 0 h 283"/>
                <a:gd name="T70" fmla="*/ 0 w 284"/>
                <a:gd name="T71" fmla="*/ 0 h 283"/>
                <a:gd name="T72" fmla="*/ 0 w 284"/>
                <a:gd name="T73" fmla="*/ 0 h 2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4"/>
                <a:gd name="T112" fmla="*/ 0 h 283"/>
                <a:gd name="T113" fmla="*/ 284 w 284"/>
                <a:gd name="T114" fmla="*/ 283 h 2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4" h="283">
                  <a:moveTo>
                    <a:pt x="161" y="283"/>
                  </a:moveTo>
                  <a:lnTo>
                    <a:pt x="144" y="254"/>
                  </a:lnTo>
                  <a:lnTo>
                    <a:pt x="127" y="228"/>
                  </a:lnTo>
                  <a:lnTo>
                    <a:pt x="109" y="203"/>
                  </a:lnTo>
                  <a:lnTo>
                    <a:pt x="90" y="180"/>
                  </a:lnTo>
                  <a:lnTo>
                    <a:pt x="69" y="156"/>
                  </a:lnTo>
                  <a:lnTo>
                    <a:pt x="48" y="135"/>
                  </a:lnTo>
                  <a:lnTo>
                    <a:pt x="25" y="114"/>
                  </a:lnTo>
                  <a:lnTo>
                    <a:pt x="0" y="93"/>
                  </a:lnTo>
                  <a:lnTo>
                    <a:pt x="103" y="0"/>
                  </a:lnTo>
                  <a:lnTo>
                    <a:pt x="111" y="23"/>
                  </a:lnTo>
                  <a:lnTo>
                    <a:pt x="119" y="44"/>
                  </a:lnTo>
                  <a:lnTo>
                    <a:pt x="122" y="53"/>
                  </a:lnTo>
                  <a:lnTo>
                    <a:pt x="126" y="60"/>
                  </a:lnTo>
                  <a:lnTo>
                    <a:pt x="131" y="65"/>
                  </a:lnTo>
                  <a:lnTo>
                    <a:pt x="135" y="69"/>
                  </a:lnTo>
                  <a:lnTo>
                    <a:pt x="147" y="75"/>
                  </a:lnTo>
                  <a:lnTo>
                    <a:pt x="162" y="80"/>
                  </a:lnTo>
                  <a:lnTo>
                    <a:pt x="171" y="83"/>
                  </a:lnTo>
                  <a:lnTo>
                    <a:pt x="179" y="84"/>
                  </a:lnTo>
                  <a:lnTo>
                    <a:pt x="188" y="85"/>
                  </a:lnTo>
                  <a:lnTo>
                    <a:pt x="198" y="85"/>
                  </a:lnTo>
                  <a:lnTo>
                    <a:pt x="211" y="84"/>
                  </a:lnTo>
                  <a:lnTo>
                    <a:pt x="223" y="86"/>
                  </a:lnTo>
                  <a:lnTo>
                    <a:pt x="233" y="89"/>
                  </a:lnTo>
                  <a:lnTo>
                    <a:pt x="241" y="93"/>
                  </a:lnTo>
                  <a:lnTo>
                    <a:pt x="254" y="104"/>
                  </a:lnTo>
                  <a:lnTo>
                    <a:pt x="263" y="112"/>
                  </a:lnTo>
                  <a:lnTo>
                    <a:pt x="269" y="119"/>
                  </a:lnTo>
                  <a:lnTo>
                    <a:pt x="273" y="126"/>
                  </a:lnTo>
                  <a:lnTo>
                    <a:pt x="277" y="133"/>
                  </a:lnTo>
                  <a:lnTo>
                    <a:pt x="280" y="142"/>
                  </a:lnTo>
                  <a:lnTo>
                    <a:pt x="282" y="150"/>
                  </a:lnTo>
                  <a:lnTo>
                    <a:pt x="283" y="160"/>
                  </a:lnTo>
                  <a:lnTo>
                    <a:pt x="284" y="169"/>
                  </a:lnTo>
                  <a:lnTo>
                    <a:pt x="284" y="180"/>
                  </a:lnTo>
                  <a:lnTo>
                    <a:pt x="161" y="283"/>
                  </a:lnTo>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1891" name="Freeform 1378"/>
            <p:cNvSpPr>
              <a:spLocks/>
            </p:cNvSpPr>
            <p:nvPr/>
          </p:nvSpPr>
          <p:spPr bwMode="auto">
            <a:xfrm>
              <a:off x="4248" y="3951"/>
              <a:ext cx="95" cy="93"/>
            </a:xfrm>
            <a:custGeom>
              <a:avLst/>
              <a:gdLst>
                <a:gd name="T0" fmla="*/ 0 w 284"/>
                <a:gd name="T1" fmla="*/ 0 h 281"/>
                <a:gd name="T2" fmla="*/ 0 w 284"/>
                <a:gd name="T3" fmla="*/ 0 h 281"/>
                <a:gd name="T4" fmla="*/ 0 w 284"/>
                <a:gd name="T5" fmla="*/ 0 h 281"/>
                <a:gd name="T6" fmla="*/ 0 w 284"/>
                <a:gd name="T7" fmla="*/ 0 h 281"/>
                <a:gd name="T8" fmla="*/ 0 w 284"/>
                <a:gd name="T9" fmla="*/ 0 h 281"/>
                <a:gd name="T10" fmla="*/ 0 w 284"/>
                <a:gd name="T11" fmla="*/ 0 h 281"/>
                <a:gd name="T12" fmla="*/ 0 w 284"/>
                <a:gd name="T13" fmla="*/ 0 h 281"/>
                <a:gd name="T14" fmla="*/ 0 w 284"/>
                <a:gd name="T15" fmla="*/ 0 h 281"/>
                <a:gd name="T16" fmla="*/ 0 w 284"/>
                <a:gd name="T17" fmla="*/ 0 h 281"/>
                <a:gd name="T18" fmla="*/ 0 w 284"/>
                <a:gd name="T19" fmla="*/ 0 h 281"/>
                <a:gd name="T20" fmla="*/ 0 w 284"/>
                <a:gd name="T21" fmla="*/ 0 h 281"/>
                <a:gd name="T22" fmla="*/ 0 w 284"/>
                <a:gd name="T23" fmla="*/ 0 h 281"/>
                <a:gd name="T24" fmla="*/ 0 w 284"/>
                <a:gd name="T25" fmla="*/ 0 h 281"/>
                <a:gd name="T26" fmla="*/ 0 w 284"/>
                <a:gd name="T27" fmla="*/ 0 h 281"/>
                <a:gd name="T28" fmla="*/ 0 w 284"/>
                <a:gd name="T29" fmla="*/ 0 h 281"/>
                <a:gd name="T30" fmla="*/ 0 w 284"/>
                <a:gd name="T31" fmla="*/ 0 h 281"/>
                <a:gd name="T32" fmla="*/ 0 w 284"/>
                <a:gd name="T33" fmla="*/ 0 h 281"/>
                <a:gd name="T34" fmla="*/ 0 w 284"/>
                <a:gd name="T35" fmla="*/ 0 h 281"/>
                <a:gd name="T36" fmla="*/ 0 w 284"/>
                <a:gd name="T37" fmla="*/ 0 h 281"/>
                <a:gd name="T38" fmla="*/ 0 w 284"/>
                <a:gd name="T39" fmla="*/ 0 h 281"/>
                <a:gd name="T40" fmla="*/ 0 w 284"/>
                <a:gd name="T41" fmla="*/ 0 h 281"/>
                <a:gd name="T42" fmla="*/ 0 w 284"/>
                <a:gd name="T43" fmla="*/ 0 h 281"/>
                <a:gd name="T44" fmla="*/ 0 w 284"/>
                <a:gd name="T45" fmla="*/ 0 h 281"/>
                <a:gd name="T46" fmla="*/ 0 w 284"/>
                <a:gd name="T47" fmla="*/ 0 h 281"/>
                <a:gd name="T48" fmla="*/ 0 w 284"/>
                <a:gd name="T49" fmla="*/ 0 h 281"/>
                <a:gd name="T50" fmla="*/ 0 w 284"/>
                <a:gd name="T51" fmla="*/ 0 h 281"/>
                <a:gd name="T52" fmla="*/ 0 w 284"/>
                <a:gd name="T53" fmla="*/ 0 h 281"/>
                <a:gd name="T54" fmla="*/ 0 w 284"/>
                <a:gd name="T55" fmla="*/ 0 h 281"/>
                <a:gd name="T56" fmla="*/ 0 w 284"/>
                <a:gd name="T57" fmla="*/ 0 h 281"/>
                <a:gd name="T58" fmla="*/ 0 w 284"/>
                <a:gd name="T59" fmla="*/ 0 h 281"/>
                <a:gd name="T60" fmla="*/ 0 w 284"/>
                <a:gd name="T61" fmla="*/ 0 h 281"/>
                <a:gd name="T62" fmla="*/ 0 w 284"/>
                <a:gd name="T63" fmla="*/ 0 h 281"/>
                <a:gd name="T64" fmla="*/ 0 w 284"/>
                <a:gd name="T65" fmla="*/ 0 h 281"/>
                <a:gd name="T66" fmla="*/ 0 w 284"/>
                <a:gd name="T67" fmla="*/ 0 h 281"/>
                <a:gd name="T68" fmla="*/ 0 w 284"/>
                <a:gd name="T69" fmla="*/ 0 h 281"/>
                <a:gd name="T70" fmla="*/ 0 w 284"/>
                <a:gd name="T71" fmla="*/ 0 h 281"/>
                <a:gd name="T72" fmla="*/ 0 w 284"/>
                <a:gd name="T73" fmla="*/ 0 h 281"/>
                <a:gd name="T74" fmla="*/ 0 w 284"/>
                <a:gd name="T75" fmla="*/ 0 h 281"/>
                <a:gd name="T76" fmla="*/ 0 w 284"/>
                <a:gd name="T77" fmla="*/ 0 h 2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4"/>
                <a:gd name="T118" fmla="*/ 0 h 281"/>
                <a:gd name="T119" fmla="*/ 284 w 284"/>
                <a:gd name="T120" fmla="*/ 281 h 2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4" h="281">
                  <a:moveTo>
                    <a:pt x="121" y="0"/>
                  </a:moveTo>
                  <a:lnTo>
                    <a:pt x="138" y="27"/>
                  </a:lnTo>
                  <a:lnTo>
                    <a:pt x="158" y="52"/>
                  </a:lnTo>
                  <a:lnTo>
                    <a:pt x="176" y="77"/>
                  </a:lnTo>
                  <a:lnTo>
                    <a:pt x="196" y="100"/>
                  </a:lnTo>
                  <a:lnTo>
                    <a:pt x="216" y="122"/>
                  </a:lnTo>
                  <a:lnTo>
                    <a:pt x="238" y="144"/>
                  </a:lnTo>
                  <a:lnTo>
                    <a:pt x="261" y="165"/>
                  </a:lnTo>
                  <a:lnTo>
                    <a:pt x="284" y="186"/>
                  </a:lnTo>
                  <a:lnTo>
                    <a:pt x="183" y="281"/>
                  </a:lnTo>
                  <a:lnTo>
                    <a:pt x="175" y="259"/>
                  </a:lnTo>
                  <a:lnTo>
                    <a:pt x="167" y="238"/>
                  </a:lnTo>
                  <a:lnTo>
                    <a:pt x="163" y="230"/>
                  </a:lnTo>
                  <a:lnTo>
                    <a:pt x="159" y="223"/>
                  </a:lnTo>
                  <a:lnTo>
                    <a:pt x="155" y="216"/>
                  </a:lnTo>
                  <a:lnTo>
                    <a:pt x="150" y="212"/>
                  </a:lnTo>
                  <a:lnTo>
                    <a:pt x="137" y="207"/>
                  </a:lnTo>
                  <a:lnTo>
                    <a:pt x="122" y="201"/>
                  </a:lnTo>
                  <a:lnTo>
                    <a:pt x="114" y="199"/>
                  </a:lnTo>
                  <a:lnTo>
                    <a:pt x="106" y="198"/>
                  </a:lnTo>
                  <a:lnTo>
                    <a:pt x="97" y="197"/>
                  </a:lnTo>
                  <a:lnTo>
                    <a:pt x="87" y="197"/>
                  </a:lnTo>
                  <a:lnTo>
                    <a:pt x="74" y="198"/>
                  </a:lnTo>
                  <a:lnTo>
                    <a:pt x="61" y="196"/>
                  </a:lnTo>
                  <a:lnTo>
                    <a:pt x="51" y="194"/>
                  </a:lnTo>
                  <a:lnTo>
                    <a:pt x="43" y="190"/>
                  </a:lnTo>
                  <a:lnTo>
                    <a:pt x="36" y="185"/>
                  </a:lnTo>
                  <a:lnTo>
                    <a:pt x="31" y="180"/>
                  </a:lnTo>
                  <a:lnTo>
                    <a:pt x="26" y="176"/>
                  </a:lnTo>
                  <a:lnTo>
                    <a:pt x="22" y="171"/>
                  </a:lnTo>
                  <a:lnTo>
                    <a:pt x="16" y="165"/>
                  </a:lnTo>
                  <a:lnTo>
                    <a:pt x="11" y="158"/>
                  </a:lnTo>
                  <a:lnTo>
                    <a:pt x="8" y="151"/>
                  </a:lnTo>
                  <a:lnTo>
                    <a:pt x="5" y="142"/>
                  </a:lnTo>
                  <a:lnTo>
                    <a:pt x="3" y="133"/>
                  </a:lnTo>
                  <a:lnTo>
                    <a:pt x="1" y="124"/>
                  </a:lnTo>
                  <a:lnTo>
                    <a:pt x="1" y="114"/>
                  </a:lnTo>
                  <a:lnTo>
                    <a:pt x="0" y="104"/>
                  </a:lnTo>
                  <a:lnTo>
                    <a:pt x="121" y="0"/>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1892" name="Freeform 1379"/>
            <p:cNvSpPr>
              <a:spLocks/>
            </p:cNvSpPr>
            <p:nvPr/>
          </p:nvSpPr>
          <p:spPr bwMode="auto">
            <a:xfrm>
              <a:off x="4248" y="3951"/>
              <a:ext cx="95" cy="93"/>
            </a:xfrm>
            <a:custGeom>
              <a:avLst/>
              <a:gdLst>
                <a:gd name="T0" fmla="*/ 0 w 284"/>
                <a:gd name="T1" fmla="*/ 0 h 281"/>
                <a:gd name="T2" fmla="*/ 0 w 284"/>
                <a:gd name="T3" fmla="*/ 0 h 281"/>
                <a:gd name="T4" fmla="*/ 0 w 284"/>
                <a:gd name="T5" fmla="*/ 0 h 281"/>
                <a:gd name="T6" fmla="*/ 0 w 284"/>
                <a:gd name="T7" fmla="*/ 0 h 281"/>
                <a:gd name="T8" fmla="*/ 0 w 284"/>
                <a:gd name="T9" fmla="*/ 0 h 281"/>
                <a:gd name="T10" fmla="*/ 0 w 284"/>
                <a:gd name="T11" fmla="*/ 0 h 281"/>
                <a:gd name="T12" fmla="*/ 0 w 284"/>
                <a:gd name="T13" fmla="*/ 0 h 281"/>
                <a:gd name="T14" fmla="*/ 0 w 284"/>
                <a:gd name="T15" fmla="*/ 0 h 281"/>
                <a:gd name="T16" fmla="*/ 0 w 284"/>
                <a:gd name="T17" fmla="*/ 0 h 281"/>
                <a:gd name="T18" fmla="*/ 0 w 284"/>
                <a:gd name="T19" fmla="*/ 0 h 281"/>
                <a:gd name="T20" fmla="*/ 0 w 284"/>
                <a:gd name="T21" fmla="*/ 0 h 281"/>
                <a:gd name="T22" fmla="*/ 0 w 284"/>
                <a:gd name="T23" fmla="*/ 0 h 281"/>
                <a:gd name="T24" fmla="*/ 0 w 284"/>
                <a:gd name="T25" fmla="*/ 0 h 281"/>
                <a:gd name="T26" fmla="*/ 0 w 284"/>
                <a:gd name="T27" fmla="*/ 0 h 281"/>
                <a:gd name="T28" fmla="*/ 0 w 284"/>
                <a:gd name="T29" fmla="*/ 0 h 281"/>
                <a:gd name="T30" fmla="*/ 0 w 284"/>
                <a:gd name="T31" fmla="*/ 0 h 281"/>
                <a:gd name="T32" fmla="*/ 0 w 284"/>
                <a:gd name="T33" fmla="*/ 0 h 281"/>
                <a:gd name="T34" fmla="*/ 0 w 284"/>
                <a:gd name="T35" fmla="*/ 0 h 281"/>
                <a:gd name="T36" fmla="*/ 0 w 284"/>
                <a:gd name="T37" fmla="*/ 0 h 281"/>
                <a:gd name="T38" fmla="*/ 0 w 284"/>
                <a:gd name="T39" fmla="*/ 0 h 281"/>
                <a:gd name="T40" fmla="*/ 0 w 284"/>
                <a:gd name="T41" fmla="*/ 0 h 281"/>
                <a:gd name="T42" fmla="*/ 0 w 284"/>
                <a:gd name="T43" fmla="*/ 0 h 281"/>
                <a:gd name="T44" fmla="*/ 0 w 284"/>
                <a:gd name="T45" fmla="*/ 0 h 281"/>
                <a:gd name="T46" fmla="*/ 0 w 284"/>
                <a:gd name="T47" fmla="*/ 0 h 281"/>
                <a:gd name="T48" fmla="*/ 0 w 284"/>
                <a:gd name="T49" fmla="*/ 0 h 281"/>
                <a:gd name="T50" fmla="*/ 0 w 284"/>
                <a:gd name="T51" fmla="*/ 0 h 281"/>
                <a:gd name="T52" fmla="*/ 0 w 284"/>
                <a:gd name="T53" fmla="*/ 0 h 281"/>
                <a:gd name="T54" fmla="*/ 0 w 284"/>
                <a:gd name="T55" fmla="*/ 0 h 281"/>
                <a:gd name="T56" fmla="*/ 0 w 284"/>
                <a:gd name="T57" fmla="*/ 0 h 281"/>
                <a:gd name="T58" fmla="*/ 0 w 284"/>
                <a:gd name="T59" fmla="*/ 0 h 281"/>
                <a:gd name="T60" fmla="*/ 0 w 284"/>
                <a:gd name="T61" fmla="*/ 0 h 281"/>
                <a:gd name="T62" fmla="*/ 0 w 284"/>
                <a:gd name="T63" fmla="*/ 0 h 281"/>
                <a:gd name="T64" fmla="*/ 0 w 284"/>
                <a:gd name="T65" fmla="*/ 0 h 281"/>
                <a:gd name="T66" fmla="*/ 0 w 284"/>
                <a:gd name="T67" fmla="*/ 0 h 281"/>
                <a:gd name="T68" fmla="*/ 0 w 284"/>
                <a:gd name="T69" fmla="*/ 0 h 281"/>
                <a:gd name="T70" fmla="*/ 0 w 284"/>
                <a:gd name="T71" fmla="*/ 0 h 281"/>
                <a:gd name="T72" fmla="*/ 0 w 284"/>
                <a:gd name="T73" fmla="*/ 0 h 281"/>
                <a:gd name="T74" fmla="*/ 0 w 284"/>
                <a:gd name="T75" fmla="*/ 0 h 281"/>
                <a:gd name="T76" fmla="*/ 0 w 284"/>
                <a:gd name="T77" fmla="*/ 0 h 2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4"/>
                <a:gd name="T118" fmla="*/ 0 h 281"/>
                <a:gd name="T119" fmla="*/ 284 w 284"/>
                <a:gd name="T120" fmla="*/ 281 h 2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4" h="281">
                  <a:moveTo>
                    <a:pt x="121" y="0"/>
                  </a:moveTo>
                  <a:lnTo>
                    <a:pt x="138" y="27"/>
                  </a:lnTo>
                  <a:lnTo>
                    <a:pt x="158" y="52"/>
                  </a:lnTo>
                  <a:lnTo>
                    <a:pt x="176" y="77"/>
                  </a:lnTo>
                  <a:lnTo>
                    <a:pt x="196" y="100"/>
                  </a:lnTo>
                  <a:lnTo>
                    <a:pt x="216" y="122"/>
                  </a:lnTo>
                  <a:lnTo>
                    <a:pt x="238" y="144"/>
                  </a:lnTo>
                  <a:lnTo>
                    <a:pt x="261" y="165"/>
                  </a:lnTo>
                  <a:lnTo>
                    <a:pt x="284" y="186"/>
                  </a:lnTo>
                  <a:lnTo>
                    <a:pt x="183" y="281"/>
                  </a:lnTo>
                  <a:lnTo>
                    <a:pt x="175" y="259"/>
                  </a:lnTo>
                  <a:lnTo>
                    <a:pt x="167" y="238"/>
                  </a:lnTo>
                  <a:lnTo>
                    <a:pt x="163" y="230"/>
                  </a:lnTo>
                  <a:lnTo>
                    <a:pt x="159" y="223"/>
                  </a:lnTo>
                  <a:lnTo>
                    <a:pt x="155" y="216"/>
                  </a:lnTo>
                  <a:lnTo>
                    <a:pt x="150" y="212"/>
                  </a:lnTo>
                  <a:lnTo>
                    <a:pt x="137" y="207"/>
                  </a:lnTo>
                  <a:lnTo>
                    <a:pt x="122" y="201"/>
                  </a:lnTo>
                  <a:lnTo>
                    <a:pt x="114" y="199"/>
                  </a:lnTo>
                  <a:lnTo>
                    <a:pt x="106" y="198"/>
                  </a:lnTo>
                  <a:lnTo>
                    <a:pt x="97" y="197"/>
                  </a:lnTo>
                  <a:lnTo>
                    <a:pt x="87" y="197"/>
                  </a:lnTo>
                  <a:lnTo>
                    <a:pt x="74" y="198"/>
                  </a:lnTo>
                  <a:lnTo>
                    <a:pt x="61" y="196"/>
                  </a:lnTo>
                  <a:lnTo>
                    <a:pt x="51" y="194"/>
                  </a:lnTo>
                  <a:lnTo>
                    <a:pt x="43" y="190"/>
                  </a:lnTo>
                  <a:lnTo>
                    <a:pt x="36" y="185"/>
                  </a:lnTo>
                  <a:lnTo>
                    <a:pt x="31" y="180"/>
                  </a:lnTo>
                  <a:lnTo>
                    <a:pt x="26" y="176"/>
                  </a:lnTo>
                  <a:lnTo>
                    <a:pt x="22" y="171"/>
                  </a:lnTo>
                  <a:lnTo>
                    <a:pt x="16" y="165"/>
                  </a:lnTo>
                  <a:lnTo>
                    <a:pt x="11" y="158"/>
                  </a:lnTo>
                  <a:lnTo>
                    <a:pt x="8" y="151"/>
                  </a:lnTo>
                  <a:lnTo>
                    <a:pt x="5" y="142"/>
                  </a:lnTo>
                  <a:lnTo>
                    <a:pt x="3" y="133"/>
                  </a:lnTo>
                  <a:lnTo>
                    <a:pt x="1" y="124"/>
                  </a:lnTo>
                  <a:lnTo>
                    <a:pt x="1" y="114"/>
                  </a:lnTo>
                  <a:lnTo>
                    <a:pt x="0" y="104"/>
                  </a:lnTo>
                  <a:lnTo>
                    <a:pt x="121" y="0"/>
                  </a:lnTo>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1893" name="Freeform 1380"/>
            <p:cNvSpPr>
              <a:spLocks/>
            </p:cNvSpPr>
            <p:nvPr/>
          </p:nvSpPr>
          <p:spPr bwMode="auto">
            <a:xfrm>
              <a:off x="4242" y="3615"/>
              <a:ext cx="89" cy="98"/>
            </a:xfrm>
            <a:custGeom>
              <a:avLst/>
              <a:gdLst>
                <a:gd name="T0" fmla="*/ 0 w 266"/>
                <a:gd name="T1" fmla="*/ 0 h 294"/>
                <a:gd name="T2" fmla="*/ 0 w 266"/>
                <a:gd name="T3" fmla="*/ 0 h 294"/>
                <a:gd name="T4" fmla="*/ 0 w 266"/>
                <a:gd name="T5" fmla="*/ 0 h 294"/>
                <a:gd name="T6" fmla="*/ 0 w 266"/>
                <a:gd name="T7" fmla="*/ 0 h 294"/>
                <a:gd name="T8" fmla="*/ 0 w 266"/>
                <a:gd name="T9" fmla="*/ 0 h 294"/>
                <a:gd name="T10" fmla="*/ 0 w 266"/>
                <a:gd name="T11" fmla="*/ 0 h 294"/>
                <a:gd name="T12" fmla="*/ 0 w 266"/>
                <a:gd name="T13" fmla="*/ 0 h 294"/>
                <a:gd name="T14" fmla="*/ 0 w 266"/>
                <a:gd name="T15" fmla="*/ 0 h 294"/>
                <a:gd name="T16" fmla="*/ 0 w 266"/>
                <a:gd name="T17" fmla="*/ 0 h 294"/>
                <a:gd name="T18" fmla="*/ 0 w 266"/>
                <a:gd name="T19" fmla="*/ 0 h 294"/>
                <a:gd name="T20" fmla="*/ 0 w 266"/>
                <a:gd name="T21" fmla="*/ 0 h 294"/>
                <a:gd name="T22" fmla="*/ 0 w 266"/>
                <a:gd name="T23" fmla="*/ 0 h 294"/>
                <a:gd name="T24" fmla="*/ 0 w 266"/>
                <a:gd name="T25" fmla="*/ 0 h 294"/>
                <a:gd name="T26" fmla="*/ 0 w 266"/>
                <a:gd name="T27" fmla="*/ 0 h 294"/>
                <a:gd name="T28" fmla="*/ 0 w 266"/>
                <a:gd name="T29" fmla="*/ 0 h 294"/>
                <a:gd name="T30" fmla="*/ 0 w 266"/>
                <a:gd name="T31" fmla="*/ 0 h 294"/>
                <a:gd name="T32" fmla="*/ 0 w 266"/>
                <a:gd name="T33" fmla="*/ 0 h 294"/>
                <a:gd name="T34" fmla="*/ 0 w 266"/>
                <a:gd name="T35" fmla="*/ 0 h 294"/>
                <a:gd name="T36" fmla="*/ 0 w 266"/>
                <a:gd name="T37" fmla="*/ 0 h 294"/>
                <a:gd name="T38" fmla="*/ 0 w 266"/>
                <a:gd name="T39" fmla="*/ 0 h 294"/>
                <a:gd name="T40" fmla="*/ 0 w 266"/>
                <a:gd name="T41" fmla="*/ 0 h 294"/>
                <a:gd name="T42" fmla="*/ 0 w 266"/>
                <a:gd name="T43" fmla="*/ 0 h 294"/>
                <a:gd name="T44" fmla="*/ 0 w 266"/>
                <a:gd name="T45" fmla="*/ 0 h 294"/>
                <a:gd name="T46" fmla="*/ 0 w 266"/>
                <a:gd name="T47" fmla="*/ 0 h 294"/>
                <a:gd name="T48" fmla="*/ 0 w 266"/>
                <a:gd name="T49" fmla="*/ 0 h 294"/>
                <a:gd name="T50" fmla="*/ 0 w 266"/>
                <a:gd name="T51" fmla="*/ 0 h 294"/>
                <a:gd name="T52" fmla="*/ 0 w 266"/>
                <a:gd name="T53" fmla="*/ 0 h 294"/>
                <a:gd name="T54" fmla="*/ 0 w 266"/>
                <a:gd name="T55" fmla="*/ 0 h 294"/>
                <a:gd name="T56" fmla="*/ 0 w 266"/>
                <a:gd name="T57" fmla="*/ 0 h 294"/>
                <a:gd name="T58" fmla="*/ 0 w 266"/>
                <a:gd name="T59" fmla="*/ 0 h 294"/>
                <a:gd name="T60" fmla="*/ 0 w 266"/>
                <a:gd name="T61" fmla="*/ 0 h 294"/>
                <a:gd name="T62" fmla="*/ 0 w 266"/>
                <a:gd name="T63" fmla="*/ 0 h 294"/>
                <a:gd name="T64" fmla="*/ 0 w 266"/>
                <a:gd name="T65" fmla="*/ 0 h 294"/>
                <a:gd name="T66" fmla="*/ 0 w 266"/>
                <a:gd name="T67" fmla="*/ 0 h 294"/>
                <a:gd name="T68" fmla="*/ 0 w 266"/>
                <a:gd name="T69" fmla="*/ 0 h 294"/>
                <a:gd name="T70" fmla="*/ 0 w 266"/>
                <a:gd name="T71" fmla="*/ 0 h 294"/>
                <a:gd name="T72" fmla="*/ 0 w 266"/>
                <a:gd name="T73" fmla="*/ 0 h 294"/>
                <a:gd name="T74" fmla="*/ 0 w 266"/>
                <a:gd name="T75" fmla="*/ 0 h 294"/>
                <a:gd name="T76" fmla="*/ 0 w 266"/>
                <a:gd name="T77" fmla="*/ 0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4"/>
                <a:gd name="T119" fmla="*/ 266 w 26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4">
                  <a:moveTo>
                    <a:pt x="266" y="100"/>
                  </a:moveTo>
                  <a:lnTo>
                    <a:pt x="242" y="122"/>
                  </a:lnTo>
                  <a:lnTo>
                    <a:pt x="221" y="145"/>
                  </a:lnTo>
                  <a:lnTo>
                    <a:pt x="201" y="169"/>
                  </a:lnTo>
                  <a:lnTo>
                    <a:pt x="182" y="192"/>
                  </a:lnTo>
                  <a:lnTo>
                    <a:pt x="162" y="216"/>
                  </a:lnTo>
                  <a:lnTo>
                    <a:pt x="145" y="242"/>
                  </a:lnTo>
                  <a:lnTo>
                    <a:pt x="128" y="267"/>
                  </a:lnTo>
                  <a:lnTo>
                    <a:pt x="112" y="294"/>
                  </a:lnTo>
                  <a:lnTo>
                    <a:pt x="0" y="212"/>
                  </a:lnTo>
                  <a:lnTo>
                    <a:pt x="21" y="199"/>
                  </a:lnTo>
                  <a:lnTo>
                    <a:pt x="40" y="188"/>
                  </a:lnTo>
                  <a:lnTo>
                    <a:pt x="48" y="183"/>
                  </a:lnTo>
                  <a:lnTo>
                    <a:pt x="54" y="177"/>
                  </a:lnTo>
                  <a:lnTo>
                    <a:pt x="59" y="172"/>
                  </a:lnTo>
                  <a:lnTo>
                    <a:pt x="61" y="167"/>
                  </a:lnTo>
                  <a:lnTo>
                    <a:pt x="65" y="154"/>
                  </a:lnTo>
                  <a:lnTo>
                    <a:pt x="67" y="138"/>
                  </a:lnTo>
                  <a:lnTo>
                    <a:pt x="68" y="129"/>
                  </a:lnTo>
                  <a:lnTo>
                    <a:pt x="68" y="121"/>
                  </a:lnTo>
                  <a:lnTo>
                    <a:pt x="67" y="112"/>
                  </a:lnTo>
                  <a:lnTo>
                    <a:pt x="65" y="102"/>
                  </a:lnTo>
                  <a:lnTo>
                    <a:pt x="62" y="89"/>
                  </a:lnTo>
                  <a:lnTo>
                    <a:pt x="62" y="78"/>
                  </a:lnTo>
                  <a:lnTo>
                    <a:pt x="63" y="66"/>
                  </a:lnTo>
                  <a:lnTo>
                    <a:pt x="65" y="58"/>
                  </a:lnTo>
                  <a:lnTo>
                    <a:pt x="68" y="50"/>
                  </a:lnTo>
                  <a:lnTo>
                    <a:pt x="72" y="43"/>
                  </a:lnTo>
                  <a:lnTo>
                    <a:pt x="76" y="38"/>
                  </a:lnTo>
                  <a:lnTo>
                    <a:pt x="79" y="33"/>
                  </a:lnTo>
                  <a:lnTo>
                    <a:pt x="84" y="27"/>
                  </a:lnTo>
                  <a:lnTo>
                    <a:pt x="91" y="21"/>
                  </a:lnTo>
                  <a:lnTo>
                    <a:pt x="98" y="16"/>
                  </a:lnTo>
                  <a:lnTo>
                    <a:pt x="106" y="12"/>
                  </a:lnTo>
                  <a:lnTo>
                    <a:pt x="114" y="8"/>
                  </a:lnTo>
                  <a:lnTo>
                    <a:pt x="123" y="5"/>
                  </a:lnTo>
                  <a:lnTo>
                    <a:pt x="132" y="2"/>
                  </a:lnTo>
                  <a:lnTo>
                    <a:pt x="141" y="0"/>
                  </a:lnTo>
                  <a:lnTo>
                    <a:pt x="266" y="100"/>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1894" name="Freeform 1381"/>
            <p:cNvSpPr>
              <a:spLocks/>
            </p:cNvSpPr>
            <p:nvPr/>
          </p:nvSpPr>
          <p:spPr bwMode="auto">
            <a:xfrm>
              <a:off x="4242" y="3615"/>
              <a:ext cx="89" cy="98"/>
            </a:xfrm>
            <a:custGeom>
              <a:avLst/>
              <a:gdLst>
                <a:gd name="T0" fmla="*/ 0 w 266"/>
                <a:gd name="T1" fmla="*/ 0 h 294"/>
                <a:gd name="T2" fmla="*/ 0 w 266"/>
                <a:gd name="T3" fmla="*/ 0 h 294"/>
                <a:gd name="T4" fmla="*/ 0 w 266"/>
                <a:gd name="T5" fmla="*/ 0 h 294"/>
                <a:gd name="T6" fmla="*/ 0 w 266"/>
                <a:gd name="T7" fmla="*/ 0 h 294"/>
                <a:gd name="T8" fmla="*/ 0 w 266"/>
                <a:gd name="T9" fmla="*/ 0 h 294"/>
                <a:gd name="T10" fmla="*/ 0 w 266"/>
                <a:gd name="T11" fmla="*/ 0 h 294"/>
                <a:gd name="T12" fmla="*/ 0 w 266"/>
                <a:gd name="T13" fmla="*/ 0 h 294"/>
                <a:gd name="T14" fmla="*/ 0 w 266"/>
                <a:gd name="T15" fmla="*/ 0 h 294"/>
                <a:gd name="T16" fmla="*/ 0 w 266"/>
                <a:gd name="T17" fmla="*/ 0 h 294"/>
                <a:gd name="T18" fmla="*/ 0 w 266"/>
                <a:gd name="T19" fmla="*/ 0 h 294"/>
                <a:gd name="T20" fmla="*/ 0 w 266"/>
                <a:gd name="T21" fmla="*/ 0 h 294"/>
                <a:gd name="T22" fmla="*/ 0 w 266"/>
                <a:gd name="T23" fmla="*/ 0 h 294"/>
                <a:gd name="T24" fmla="*/ 0 w 266"/>
                <a:gd name="T25" fmla="*/ 0 h 294"/>
                <a:gd name="T26" fmla="*/ 0 w 266"/>
                <a:gd name="T27" fmla="*/ 0 h 294"/>
                <a:gd name="T28" fmla="*/ 0 w 266"/>
                <a:gd name="T29" fmla="*/ 0 h 294"/>
                <a:gd name="T30" fmla="*/ 0 w 266"/>
                <a:gd name="T31" fmla="*/ 0 h 294"/>
                <a:gd name="T32" fmla="*/ 0 w 266"/>
                <a:gd name="T33" fmla="*/ 0 h 294"/>
                <a:gd name="T34" fmla="*/ 0 w 266"/>
                <a:gd name="T35" fmla="*/ 0 h 294"/>
                <a:gd name="T36" fmla="*/ 0 w 266"/>
                <a:gd name="T37" fmla="*/ 0 h 294"/>
                <a:gd name="T38" fmla="*/ 0 w 266"/>
                <a:gd name="T39" fmla="*/ 0 h 294"/>
                <a:gd name="T40" fmla="*/ 0 w 266"/>
                <a:gd name="T41" fmla="*/ 0 h 294"/>
                <a:gd name="T42" fmla="*/ 0 w 266"/>
                <a:gd name="T43" fmla="*/ 0 h 294"/>
                <a:gd name="T44" fmla="*/ 0 w 266"/>
                <a:gd name="T45" fmla="*/ 0 h 294"/>
                <a:gd name="T46" fmla="*/ 0 w 266"/>
                <a:gd name="T47" fmla="*/ 0 h 294"/>
                <a:gd name="T48" fmla="*/ 0 w 266"/>
                <a:gd name="T49" fmla="*/ 0 h 294"/>
                <a:gd name="T50" fmla="*/ 0 w 266"/>
                <a:gd name="T51" fmla="*/ 0 h 294"/>
                <a:gd name="T52" fmla="*/ 0 w 266"/>
                <a:gd name="T53" fmla="*/ 0 h 294"/>
                <a:gd name="T54" fmla="*/ 0 w 266"/>
                <a:gd name="T55" fmla="*/ 0 h 294"/>
                <a:gd name="T56" fmla="*/ 0 w 266"/>
                <a:gd name="T57" fmla="*/ 0 h 294"/>
                <a:gd name="T58" fmla="*/ 0 w 266"/>
                <a:gd name="T59" fmla="*/ 0 h 294"/>
                <a:gd name="T60" fmla="*/ 0 w 266"/>
                <a:gd name="T61" fmla="*/ 0 h 294"/>
                <a:gd name="T62" fmla="*/ 0 w 266"/>
                <a:gd name="T63" fmla="*/ 0 h 294"/>
                <a:gd name="T64" fmla="*/ 0 w 266"/>
                <a:gd name="T65" fmla="*/ 0 h 294"/>
                <a:gd name="T66" fmla="*/ 0 w 266"/>
                <a:gd name="T67" fmla="*/ 0 h 294"/>
                <a:gd name="T68" fmla="*/ 0 w 266"/>
                <a:gd name="T69" fmla="*/ 0 h 294"/>
                <a:gd name="T70" fmla="*/ 0 w 266"/>
                <a:gd name="T71" fmla="*/ 0 h 294"/>
                <a:gd name="T72" fmla="*/ 0 w 266"/>
                <a:gd name="T73" fmla="*/ 0 h 294"/>
                <a:gd name="T74" fmla="*/ 0 w 266"/>
                <a:gd name="T75" fmla="*/ 0 h 294"/>
                <a:gd name="T76" fmla="*/ 0 w 266"/>
                <a:gd name="T77" fmla="*/ 0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4"/>
                <a:gd name="T119" fmla="*/ 266 w 26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4">
                  <a:moveTo>
                    <a:pt x="266" y="100"/>
                  </a:moveTo>
                  <a:lnTo>
                    <a:pt x="242" y="122"/>
                  </a:lnTo>
                  <a:lnTo>
                    <a:pt x="221" y="145"/>
                  </a:lnTo>
                  <a:lnTo>
                    <a:pt x="201" y="169"/>
                  </a:lnTo>
                  <a:lnTo>
                    <a:pt x="182" y="192"/>
                  </a:lnTo>
                  <a:lnTo>
                    <a:pt x="162" y="216"/>
                  </a:lnTo>
                  <a:lnTo>
                    <a:pt x="145" y="242"/>
                  </a:lnTo>
                  <a:lnTo>
                    <a:pt x="128" y="267"/>
                  </a:lnTo>
                  <a:lnTo>
                    <a:pt x="112" y="294"/>
                  </a:lnTo>
                  <a:lnTo>
                    <a:pt x="0" y="212"/>
                  </a:lnTo>
                  <a:lnTo>
                    <a:pt x="21" y="199"/>
                  </a:lnTo>
                  <a:lnTo>
                    <a:pt x="40" y="188"/>
                  </a:lnTo>
                  <a:lnTo>
                    <a:pt x="48" y="183"/>
                  </a:lnTo>
                  <a:lnTo>
                    <a:pt x="54" y="177"/>
                  </a:lnTo>
                  <a:lnTo>
                    <a:pt x="59" y="172"/>
                  </a:lnTo>
                  <a:lnTo>
                    <a:pt x="61" y="167"/>
                  </a:lnTo>
                  <a:lnTo>
                    <a:pt x="65" y="154"/>
                  </a:lnTo>
                  <a:lnTo>
                    <a:pt x="67" y="138"/>
                  </a:lnTo>
                  <a:lnTo>
                    <a:pt x="68" y="129"/>
                  </a:lnTo>
                  <a:lnTo>
                    <a:pt x="68" y="121"/>
                  </a:lnTo>
                  <a:lnTo>
                    <a:pt x="67" y="112"/>
                  </a:lnTo>
                  <a:lnTo>
                    <a:pt x="65" y="102"/>
                  </a:lnTo>
                  <a:lnTo>
                    <a:pt x="62" y="89"/>
                  </a:lnTo>
                  <a:lnTo>
                    <a:pt x="62" y="78"/>
                  </a:lnTo>
                  <a:lnTo>
                    <a:pt x="63" y="66"/>
                  </a:lnTo>
                  <a:lnTo>
                    <a:pt x="65" y="58"/>
                  </a:lnTo>
                  <a:lnTo>
                    <a:pt x="68" y="50"/>
                  </a:lnTo>
                  <a:lnTo>
                    <a:pt x="72" y="43"/>
                  </a:lnTo>
                  <a:lnTo>
                    <a:pt x="76" y="38"/>
                  </a:lnTo>
                  <a:lnTo>
                    <a:pt x="79" y="33"/>
                  </a:lnTo>
                  <a:lnTo>
                    <a:pt x="84" y="27"/>
                  </a:lnTo>
                  <a:lnTo>
                    <a:pt x="91" y="21"/>
                  </a:lnTo>
                  <a:lnTo>
                    <a:pt x="98" y="16"/>
                  </a:lnTo>
                  <a:lnTo>
                    <a:pt x="106" y="12"/>
                  </a:lnTo>
                  <a:lnTo>
                    <a:pt x="114" y="8"/>
                  </a:lnTo>
                  <a:lnTo>
                    <a:pt x="123" y="5"/>
                  </a:lnTo>
                  <a:lnTo>
                    <a:pt x="132" y="2"/>
                  </a:lnTo>
                  <a:lnTo>
                    <a:pt x="141" y="0"/>
                  </a:lnTo>
                  <a:lnTo>
                    <a:pt x="266" y="100"/>
                  </a:lnTo>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1895" name="Freeform 1382"/>
            <p:cNvSpPr>
              <a:spLocks/>
            </p:cNvSpPr>
            <p:nvPr/>
          </p:nvSpPr>
          <p:spPr bwMode="auto">
            <a:xfrm>
              <a:off x="4642" y="3950"/>
              <a:ext cx="91" cy="98"/>
            </a:xfrm>
            <a:custGeom>
              <a:avLst/>
              <a:gdLst>
                <a:gd name="T0" fmla="*/ 0 w 274"/>
                <a:gd name="T1" fmla="*/ 0 h 292"/>
                <a:gd name="T2" fmla="*/ 0 w 274"/>
                <a:gd name="T3" fmla="*/ 0 h 292"/>
                <a:gd name="T4" fmla="*/ 0 w 274"/>
                <a:gd name="T5" fmla="*/ 0 h 292"/>
                <a:gd name="T6" fmla="*/ 0 w 274"/>
                <a:gd name="T7" fmla="*/ 0 h 292"/>
                <a:gd name="T8" fmla="*/ 0 w 274"/>
                <a:gd name="T9" fmla="*/ 0 h 292"/>
                <a:gd name="T10" fmla="*/ 0 w 274"/>
                <a:gd name="T11" fmla="*/ 0 h 292"/>
                <a:gd name="T12" fmla="*/ 0 w 274"/>
                <a:gd name="T13" fmla="*/ 0 h 292"/>
                <a:gd name="T14" fmla="*/ 0 w 274"/>
                <a:gd name="T15" fmla="*/ 0 h 292"/>
                <a:gd name="T16" fmla="*/ 0 w 274"/>
                <a:gd name="T17" fmla="*/ 0 h 292"/>
                <a:gd name="T18" fmla="*/ 0 w 274"/>
                <a:gd name="T19" fmla="*/ 0 h 292"/>
                <a:gd name="T20" fmla="*/ 0 w 274"/>
                <a:gd name="T21" fmla="*/ 0 h 292"/>
                <a:gd name="T22" fmla="*/ 0 w 274"/>
                <a:gd name="T23" fmla="*/ 0 h 292"/>
                <a:gd name="T24" fmla="*/ 0 w 274"/>
                <a:gd name="T25" fmla="*/ 0 h 292"/>
                <a:gd name="T26" fmla="*/ 0 w 274"/>
                <a:gd name="T27" fmla="*/ 0 h 292"/>
                <a:gd name="T28" fmla="*/ 0 w 274"/>
                <a:gd name="T29" fmla="*/ 0 h 292"/>
                <a:gd name="T30" fmla="*/ 0 w 274"/>
                <a:gd name="T31" fmla="*/ 0 h 292"/>
                <a:gd name="T32" fmla="*/ 0 w 274"/>
                <a:gd name="T33" fmla="*/ 0 h 292"/>
                <a:gd name="T34" fmla="*/ 0 w 274"/>
                <a:gd name="T35" fmla="*/ 0 h 292"/>
                <a:gd name="T36" fmla="*/ 0 w 274"/>
                <a:gd name="T37" fmla="*/ 0 h 292"/>
                <a:gd name="T38" fmla="*/ 0 w 274"/>
                <a:gd name="T39" fmla="*/ 0 h 292"/>
                <a:gd name="T40" fmla="*/ 0 w 274"/>
                <a:gd name="T41" fmla="*/ 0 h 292"/>
                <a:gd name="T42" fmla="*/ 0 w 274"/>
                <a:gd name="T43" fmla="*/ 0 h 292"/>
                <a:gd name="T44" fmla="*/ 0 w 274"/>
                <a:gd name="T45" fmla="*/ 0 h 292"/>
                <a:gd name="T46" fmla="*/ 0 w 274"/>
                <a:gd name="T47" fmla="*/ 0 h 292"/>
                <a:gd name="T48" fmla="*/ 0 w 274"/>
                <a:gd name="T49" fmla="*/ 0 h 292"/>
                <a:gd name="T50" fmla="*/ 0 w 274"/>
                <a:gd name="T51" fmla="*/ 0 h 292"/>
                <a:gd name="T52" fmla="*/ 0 w 274"/>
                <a:gd name="T53" fmla="*/ 0 h 292"/>
                <a:gd name="T54" fmla="*/ 0 w 274"/>
                <a:gd name="T55" fmla="*/ 0 h 292"/>
                <a:gd name="T56" fmla="*/ 0 w 274"/>
                <a:gd name="T57" fmla="*/ 0 h 292"/>
                <a:gd name="T58" fmla="*/ 0 w 274"/>
                <a:gd name="T59" fmla="*/ 0 h 292"/>
                <a:gd name="T60" fmla="*/ 0 w 274"/>
                <a:gd name="T61" fmla="*/ 0 h 292"/>
                <a:gd name="T62" fmla="*/ 0 w 274"/>
                <a:gd name="T63" fmla="*/ 0 h 292"/>
                <a:gd name="T64" fmla="*/ 0 w 274"/>
                <a:gd name="T65" fmla="*/ 0 h 292"/>
                <a:gd name="T66" fmla="*/ 0 w 274"/>
                <a:gd name="T67" fmla="*/ 0 h 292"/>
                <a:gd name="T68" fmla="*/ 0 w 274"/>
                <a:gd name="T69" fmla="*/ 0 h 292"/>
                <a:gd name="T70" fmla="*/ 0 w 274"/>
                <a:gd name="T71" fmla="*/ 0 h 292"/>
                <a:gd name="T72" fmla="*/ 0 w 274"/>
                <a:gd name="T73" fmla="*/ 0 h 292"/>
                <a:gd name="T74" fmla="*/ 0 w 274"/>
                <a:gd name="T75" fmla="*/ 0 h 292"/>
                <a:gd name="T76" fmla="*/ 0 w 274"/>
                <a:gd name="T77" fmla="*/ 0 h 2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4"/>
                <a:gd name="T118" fmla="*/ 0 h 292"/>
                <a:gd name="T119" fmla="*/ 274 w 274"/>
                <a:gd name="T120" fmla="*/ 292 h 2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4" h="292">
                  <a:moveTo>
                    <a:pt x="0" y="183"/>
                  </a:moveTo>
                  <a:lnTo>
                    <a:pt x="25" y="162"/>
                  </a:lnTo>
                  <a:lnTo>
                    <a:pt x="48" y="142"/>
                  </a:lnTo>
                  <a:lnTo>
                    <a:pt x="70" y="119"/>
                  </a:lnTo>
                  <a:lnTo>
                    <a:pt x="91" y="98"/>
                  </a:lnTo>
                  <a:lnTo>
                    <a:pt x="111" y="75"/>
                  </a:lnTo>
                  <a:lnTo>
                    <a:pt x="130" y="50"/>
                  </a:lnTo>
                  <a:lnTo>
                    <a:pt x="149" y="26"/>
                  </a:lnTo>
                  <a:lnTo>
                    <a:pt x="167" y="0"/>
                  </a:lnTo>
                  <a:lnTo>
                    <a:pt x="274" y="91"/>
                  </a:lnTo>
                  <a:lnTo>
                    <a:pt x="251" y="102"/>
                  </a:lnTo>
                  <a:lnTo>
                    <a:pt x="232" y="112"/>
                  </a:lnTo>
                  <a:lnTo>
                    <a:pt x="224" y="116"/>
                  </a:lnTo>
                  <a:lnTo>
                    <a:pt x="217" y="121"/>
                  </a:lnTo>
                  <a:lnTo>
                    <a:pt x="212" y="126"/>
                  </a:lnTo>
                  <a:lnTo>
                    <a:pt x="209" y="131"/>
                  </a:lnTo>
                  <a:lnTo>
                    <a:pt x="204" y="145"/>
                  </a:lnTo>
                  <a:lnTo>
                    <a:pt x="201" y="160"/>
                  </a:lnTo>
                  <a:lnTo>
                    <a:pt x="199" y="168"/>
                  </a:lnTo>
                  <a:lnTo>
                    <a:pt x="199" y="177"/>
                  </a:lnTo>
                  <a:lnTo>
                    <a:pt x="199" y="186"/>
                  </a:lnTo>
                  <a:lnTo>
                    <a:pt x="200" y="195"/>
                  </a:lnTo>
                  <a:lnTo>
                    <a:pt x="202" y="208"/>
                  </a:lnTo>
                  <a:lnTo>
                    <a:pt x="202" y="220"/>
                  </a:lnTo>
                  <a:lnTo>
                    <a:pt x="200" y="231"/>
                  </a:lnTo>
                  <a:lnTo>
                    <a:pt x="197" y="240"/>
                  </a:lnTo>
                  <a:lnTo>
                    <a:pt x="194" y="247"/>
                  </a:lnTo>
                  <a:lnTo>
                    <a:pt x="189" y="253"/>
                  </a:lnTo>
                  <a:lnTo>
                    <a:pt x="185" y="259"/>
                  </a:lnTo>
                  <a:lnTo>
                    <a:pt x="182" y="263"/>
                  </a:lnTo>
                  <a:lnTo>
                    <a:pt x="175" y="269"/>
                  </a:lnTo>
                  <a:lnTo>
                    <a:pt x="169" y="275"/>
                  </a:lnTo>
                  <a:lnTo>
                    <a:pt x="161" y="279"/>
                  </a:lnTo>
                  <a:lnTo>
                    <a:pt x="154" y="283"/>
                  </a:lnTo>
                  <a:lnTo>
                    <a:pt x="145" y="286"/>
                  </a:lnTo>
                  <a:lnTo>
                    <a:pt x="136" y="288"/>
                  </a:lnTo>
                  <a:lnTo>
                    <a:pt x="127" y="290"/>
                  </a:lnTo>
                  <a:lnTo>
                    <a:pt x="117" y="292"/>
                  </a:lnTo>
                  <a:lnTo>
                    <a:pt x="0" y="183"/>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1896" name="Freeform 1383"/>
            <p:cNvSpPr>
              <a:spLocks/>
            </p:cNvSpPr>
            <p:nvPr/>
          </p:nvSpPr>
          <p:spPr bwMode="auto">
            <a:xfrm>
              <a:off x="4642" y="3950"/>
              <a:ext cx="91" cy="98"/>
            </a:xfrm>
            <a:custGeom>
              <a:avLst/>
              <a:gdLst>
                <a:gd name="T0" fmla="*/ 0 w 274"/>
                <a:gd name="T1" fmla="*/ 0 h 292"/>
                <a:gd name="T2" fmla="*/ 0 w 274"/>
                <a:gd name="T3" fmla="*/ 0 h 292"/>
                <a:gd name="T4" fmla="*/ 0 w 274"/>
                <a:gd name="T5" fmla="*/ 0 h 292"/>
                <a:gd name="T6" fmla="*/ 0 w 274"/>
                <a:gd name="T7" fmla="*/ 0 h 292"/>
                <a:gd name="T8" fmla="*/ 0 w 274"/>
                <a:gd name="T9" fmla="*/ 0 h 292"/>
                <a:gd name="T10" fmla="*/ 0 w 274"/>
                <a:gd name="T11" fmla="*/ 0 h 292"/>
                <a:gd name="T12" fmla="*/ 0 w 274"/>
                <a:gd name="T13" fmla="*/ 0 h 292"/>
                <a:gd name="T14" fmla="*/ 0 w 274"/>
                <a:gd name="T15" fmla="*/ 0 h 292"/>
                <a:gd name="T16" fmla="*/ 0 w 274"/>
                <a:gd name="T17" fmla="*/ 0 h 292"/>
                <a:gd name="T18" fmla="*/ 0 w 274"/>
                <a:gd name="T19" fmla="*/ 0 h 292"/>
                <a:gd name="T20" fmla="*/ 0 w 274"/>
                <a:gd name="T21" fmla="*/ 0 h 292"/>
                <a:gd name="T22" fmla="*/ 0 w 274"/>
                <a:gd name="T23" fmla="*/ 0 h 292"/>
                <a:gd name="T24" fmla="*/ 0 w 274"/>
                <a:gd name="T25" fmla="*/ 0 h 292"/>
                <a:gd name="T26" fmla="*/ 0 w 274"/>
                <a:gd name="T27" fmla="*/ 0 h 292"/>
                <a:gd name="T28" fmla="*/ 0 w 274"/>
                <a:gd name="T29" fmla="*/ 0 h 292"/>
                <a:gd name="T30" fmla="*/ 0 w 274"/>
                <a:gd name="T31" fmla="*/ 0 h 292"/>
                <a:gd name="T32" fmla="*/ 0 w 274"/>
                <a:gd name="T33" fmla="*/ 0 h 292"/>
                <a:gd name="T34" fmla="*/ 0 w 274"/>
                <a:gd name="T35" fmla="*/ 0 h 292"/>
                <a:gd name="T36" fmla="*/ 0 w 274"/>
                <a:gd name="T37" fmla="*/ 0 h 292"/>
                <a:gd name="T38" fmla="*/ 0 w 274"/>
                <a:gd name="T39" fmla="*/ 0 h 292"/>
                <a:gd name="T40" fmla="*/ 0 w 274"/>
                <a:gd name="T41" fmla="*/ 0 h 292"/>
                <a:gd name="T42" fmla="*/ 0 w 274"/>
                <a:gd name="T43" fmla="*/ 0 h 292"/>
                <a:gd name="T44" fmla="*/ 0 w 274"/>
                <a:gd name="T45" fmla="*/ 0 h 292"/>
                <a:gd name="T46" fmla="*/ 0 w 274"/>
                <a:gd name="T47" fmla="*/ 0 h 292"/>
                <a:gd name="T48" fmla="*/ 0 w 274"/>
                <a:gd name="T49" fmla="*/ 0 h 292"/>
                <a:gd name="T50" fmla="*/ 0 w 274"/>
                <a:gd name="T51" fmla="*/ 0 h 292"/>
                <a:gd name="T52" fmla="*/ 0 w 274"/>
                <a:gd name="T53" fmla="*/ 0 h 292"/>
                <a:gd name="T54" fmla="*/ 0 w 274"/>
                <a:gd name="T55" fmla="*/ 0 h 292"/>
                <a:gd name="T56" fmla="*/ 0 w 274"/>
                <a:gd name="T57" fmla="*/ 0 h 292"/>
                <a:gd name="T58" fmla="*/ 0 w 274"/>
                <a:gd name="T59" fmla="*/ 0 h 292"/>
                <a:gd name="T60" fmla="*/ 0 w 274"/>
                <a:gd name="T61" fmla="*/ 0 h 292"/>
                <a:gd name="T62" fmla="*/ 0 w 274"/>
                <a:gd name="T63" fmla="*/ 0 h 292"/>
                <a:gd name="T64" fmla="*/ 0 w 274"/>
                <a:gd name="T65" fmla="*/ 0 h 292"/>
                <a:gd name="T66" fmla="*/ 0 w 274"/>
                <a:gd name="T67" fmla="*/ 0 h 292"/>
                <a:gd name="T68" fmla="*/ 0 w 274"/>
                <a:gd name="T69" fmla="*/ 0 h 292"/>
                <a:gd name="T70" fmla="*/ 0 w 274"/>
                <a:gd name="T71" fmla="*/ 0 h 292"/>
                <a:gd name="T72" fmla="*/ 0 w 274"/>
                <a:gd name="T73" fmla="*/ 0 h 292"/>
                <a:gd name="T74" fmla="*/ 0 w 274"/>
                <a:gd name="T75" fmla="*/ 0 h 292"/>
                <a:gd name="T76" fmla="*/ 0 w 274"/>
                <a:gd name="T77" fmla="*/ 0 h 2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4"/>
                <a:gd name="T118" fmla="*/ 0 h 292"/>
                <a:gd name="T119" fmla="*/ 274 w 274"/>
                <a:gd name="T120" fmla="*/ 292 h 2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4" h="292">
                  <a:moveTo>
                    <a:pt x="0" y="183"/>
                  </a:moveTo>
                  <a:lnTo>
                    <a:pt x="25" y="162"/>
                  </a:lnTo>
                  <a:lnTo>
                    <a:pt x="48" y="142"/>
                  </a:lnTo>
                  <a:lnTo>
                    <a:pt x="70" y="119"/>
                  </a:lnTo>
                  <a:lnTo>
                    <a:pt x="91" y="98"/>
                  </a:lnTo>
                  <a:lnTo>
                    <a:pt x="111" y="75"/>
                  </a:lnTo>
                  <a:lnTo>
                    <a:pt x="130" y="50"/>
                  </a:lnTo>
                  <a:lnTo>
                    <a:pt x="149" y="26"/>
                  </a:lnTo>
                  <a:lnTo>
                    <a:pt x="167" y="0"/>
                  </a:lnTo>
                  <a:lnTo>
                    <a:pt x="274" y="91"/>
                  </a:lnTo>
                  <a:lnTo>
                    <a:pt x="251" y="102"/>
                  </a:lnTo>
                  <a:lnTo>
                    <a:pt x="232" y="112"/>
                  </a:lnTo>
                  <a:lnTo>
                    <a:pt x="224" y="116"/>
                  </a:lnTo>
                  <a:lnTo>
                    <a:pt x="217" y="121"/>
                  </a:lnTo>
                  <a:lnTo>
                    <a:pt x="212" y="126"/>
                  </a:lnTo>
                  <a:lnTo>
                    <a:pt x="209" y="131"/>
                  </a:lnTo>
                  <a:lnTo>
                    <a:pt x="204" y="145"/>
                  </a:lnTo>
                  <a:lnTo>
                    <a:pt x="201" y="160"/>
                  </a:lnTo>
                  <a:lnTo>
                    <a:pt x="199" y="168"/>
                  </a:lnTo>
                  <a:lnTo>
                    <a:pt x="199" y="177"/>
                  </a:lnTo>
                  <a:lnTo>
                    <a:pt x="199" y="186"/>
                  </a:lnTo>
                  <a:lnTo>
                    <a:pt x="200" y="195"/>
                  </a:lnTo>
                  <a:lnTo>
                    <a:pt x="202" y="208"/>
                  </a:lnTo>
                  <a:lnTo>
                    <a:pt x="202" y="220"/>
                  </a:lnTo>
                  <a:lnTo>
                    <a:pt x="200" y="231"/>
                  </a:lnTo>
                  <a:lnTo>
                    <a:pt x="197" y="240"/>
                  </a:lnTo>
                  <a:lnTo>
                    <a:pt x="194" y="247"/>
                  </a:lnTo>
                  <a:lnTo>
                    <a:pt x="189" y="253"/>
                  </a:lnTo>
                  <a:lnTo>
                    <a:pt x="185" y="259"/>
                  </a:lnTo>
                  <a:lnTo>
                    <a:pt x="182" y="263"/>
                  </a:lnTo>
                  <a:lnTo>
                    <a:pt x="175" y="269"/>
                  </a:lnTo>
                  <a:lnTo>
                    <a:pt x="169" y="275"/>
                  </a:lnTo>
                  <a:lnTo>
                    <a:pt x="161" y="279"/>
                  </a:lnTo>
                  <a:lnTo>
                    <a:pt x="154" y="283"/>
                  </a:lnTo>
                  <a:lnTo>
                    <a:pt x="145" y="286"/>
                  </a:lnTo>
                  <a:lnTo>
                    <a:pt x="136" y="288"/>
                  </a:lnTo>
                  <a:lnTo>
                    <a:pt x="127" y="290"/>
                  </a:lnTo>
                  <a:lnTo>
                    <a:pt x="117" y="292"/>
                  </a:lnTo>
                  <a:lnTo>
                    <a:pt x="0" y="183"/>
                  </a:lnTo>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1897" name="Freeform 1384"/>
            <p:cNvSpPr>
              <a:spLocks noEditPoints="1"/>
            </p:cNvSpPr>
            <p:nvPr/>
          </p:nvSpPr>
          <p:spPr bwMode="auto">
            <a:xfrm>
              <a:off x="4264" y="3826"/>
              <a:ext cx="108" cy="200"/>
            </a:xfrm>
            <a:custGeom>
              <a:avLst/>
              <a:gdLst>
                <a:gd name="T0" fmla="*/ 0 w 324"/>
                <a:gd name="T1" fmla="*/ 0 h 600"/>
                <a:gd name="T2" fmla="*/ 0 w 324"/>
                <a:gd name="T3" fmla="*/ 0 h 600"/>
                <a:gd name="T4" fmla="*/ 0 w 324"/>
                <a:gd name="T5" fmla="*/ 0 h 600"/>
                <a:gd name="T6" fmla="*/ 0 w 324"/>
                <a:gd name="T7" fmla="*/ 0 h 600"/>
                <a:gd name="T8" fmla="*/ 0 w 324"/>
                <a:gd name="T9" fmla="*/ 0 h 600"/>
                <a:gd name="T10" fmla="*/ 0 w 324"/>
                <a:gd name="T11" fmla="*/ 0 h 600"/>
                <a:gd name="T12" fmla="*/ 0 w 324"/>
                <a:gd name="T13" fmla="*/ 0 h 600"/>
                <a:gd name="T14" fmla="*/ 0 w 324"/>
                <a:gd name="T15" fmla="*/ 0 h 600"/>
                <a:gd name="T16" fmla="*/ 0 w 324"/>
                <a:gd name="T17" fmla="*/ 0 h 600"/>
                <a:gd name="T18" fmla="*/ 0 w 324"/>
                <a:gd name="T19" fmla="*/ 0 h 600"/>
                <a:gd name="T20" fmla="*/ 0 w 324"/>
                <a:gd name="T21" fmla="*/ 0 h 600"/>
                <a:gd name="T22" fmla="*/ 0 w 324"/>
                <a:gd name="T23" fmla="*/ 0 h 600"/>
                <a:gd name="T24" fmla="*/ 0 w 324"/>
                <a:gd name="T25" fmla="*/ 0 h 600"/>
                <a:gd name="T26" fmla="*/ 0 w 324"/>
                <a:gd name="T27" fmla="*/ 0 h 600"/>
                <a:gd name="T28" fmla="*/ 0 w 324"/>
                <a:gd name="T29" fmla="*/ 0 h 600"/>
                <a:gd name="T30" fmla="*/ 0 w 324"/>
                <a:gd name="T31" fmla="*/ 0 h 600"/>
                <a:gd name="T32" fmla="*/ 0 w 324"/>
                <a:gd name="T33" fmla="*/ 0 h 600"/>
                <a:gd name="T34" fmla="*/ 0 w 324"/>
                <a:gd name="T35" fmla="*/ 0 h 600"/>
                <a:gd name="T36" fmla="*/ 0 w 324"/>
                <a:gd name="T37" fmla="*/ 0 h 600"/>
                <a:gd name="T38" fmla="*/ 0 w 324"/>
                <a:gd name="T39" fmla="*/ 0 h 600"/>
                <a:gd name="T40" fmla="*/ 0 w 324"/>
                <a:gd name="T41" fmla="*/ 0 h 600"/>
                <a:gd name="T42" fmla="*/ 0 w 324"/>
                <a:gd name="T43" fmla="*/ 0 h 600"/>
                <a:gd name="T44" fmla="*/ 0 w 324"/>
                <a:gd name="T45" fmla="*/ 0 h 600"/>
                <a:gd name="T46" fmla="*/ 0 w 324"/>
                <a:gd name="T47" fmla="*/ 0 h 600"/>
                <a:gd name="T48" fmla="*/ 0 w 324"/>
                <a:gd name="T49" fmla="*/ 0 h 600"/>
                <a:gd name="T50" fmla="*/ 0 w 324"/>
                <a:gd name="T51" fmla="*/ 0 h 600"/>
                <a:gd name="T52" fmla="*/ 0 w 324"/>
                <a:gd name="T53" fmla="*/ 0 h 600"/>
                <a:gd name="T54" fmla="*/ 0 w 324"/>
                <a:gd name="T55" fmla="*/ 0 h 600"/>
                <a:gd name="T56" fmla="*/ 0 w 324"/>
                <a:gd name="T57" fmla="*/ 0 h 600"/>
                <a:gd name="T58" fmla="*/ 0 w 324"/>
                <a:gd name="T59" fmla="*/ 0 h 600"/>
                <a:gd name="T60" fmla="*/ 0 w 324"/>
                <a:gd name="T61" fmla="*/ 0 h 600"/>
                <a:gd name="T62" fmla="*/ 0 w 324"/>
                <a:gd name="T63" fmla="*/ 0 h 600"/>
                <a:gd name="T64" fmla="*/ 0 w 324"/>
                <a:gd name="T65" fmla="*/ 0 h 600"/>
                <a:gd name="T66" fmla="*/ 0 w 324"/>
                <a:gd name="T67" fmla="*/ 0 h 600"/>
                <a:gd name="T68" fmla="*/ 0 w 324"/>
                <a:gd name="T69" fmla="*/ 0 h 600"/>
                <a:gd name="T70" fmla="*/ 0 w 324"/>
                <a:gd name="T71" fmla="*/ 0 h 600"/>
                <a:gd name="T72" fmla="*/ 0 w 324"/>
                <a:gd name="T73" fmla="*/ 0 h 600"/>
                <a:gd name="T74" fmla="*/ 0 w 324"/>
                <a:gd name="T75" fmla="*/ 0 h 600"/>
                <a:gd name="T76" fmla="*/ 0 w 324"/>
                <a:gd name="T77" fmla="*/ 0 h 600"/>
                <a:gd name="T78" fmla="*/ 0 w 324"/>
                <a:gd name="T79" fmla="*/ 0 h 600"/>
                <a:gd name="T80" fmla="*/ 0 w 324"/>
                <a:gd name="T81" fmla="*/ 0 h 600"/>
                <a:gd name="T82" fmla="*/ 0 w 324"/>
                <a:gd name="T83" fmla="*/ 0 h 600"/>
                <a:gd name="T84" fmla="*/ 0 w 324"/>
                <a:gd name="T85" fmla="*/ 0 h 600"/>
                <a:gd name="T86" fmla="*/ 0 w 324"/>
                <a:gd name="T87" fmla="*/ 0 h 600"/>
                <a:gd name="T88" fmla="*/ 0 w 324"/>
                <a:gd name="T89" fmla="*/ 0 h 600"/>
                <a:gd name="T90" fmla="*/ 0 w 324"/>
                <a:gd name="T91" fmla="*/ 0 h 600"/>
                <a:gd name="T92" fmla="*/ 0 w 324"/>
                <a:gd name="T93" fmla="*/ 0 h 600"/>
                <a:gd name="T94" fmla="*/ 0 w 324"/>
                <a:gd name="T95" fmla="*/ 0 h 600"/>
                <a:gd name="T96" fmla="*/ 0 w 324"/>
                <a:gd name="T97" fmla="*/ 0 h 600"/>
                <a:gd name="T98" fmla="*/ 0 w 324"/>
                <a:gd name="T99" fmla="*/ 0 h 600"/>
                <a:gd name="T100" fmla="*/ 0 w 324"/>
                <a:gd name="T101" fmla="*/ 0 h 6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4"/>
                <a:gd name="T154" fmla="*/ 0 h 600"/>
                <a:gd name="T155" fmla="*/ 324 w 324"/>
                <a:gd name="T156" fmla="*/ 600 h 6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4" h="600">
                  <a:moveTo>
                    <a:pt x="0" y="0"/>
                  </a:moveTo>
                  <a:lnTo>
                    <a:pt x="0" y="7"/>
                  </a:lnTo>
                  <a:lnTo>
                    <a:pt x="0" y="17"/>
                  </a:lnTo>
                  <a:lnTo>
                    <a:pt x="0" y="26"/>
                  </a:lnTo>
                  <a:lnTo>
                    <a:pt x="2" y="35"/>
                  </a:lnTo>
                  <a:lnTo>
                    <a:pt x="2" y="44"/>
                  </a:lnTo>
                  <a:lnTo>
                    <a:pt x="2" y="53"/>
                  </a:lnTo>
                  <a:lnTo>
                    <a:pt x="3" y="61"/>
                  </a:lnTo>
                  <a:lnTo>
                    <a:pt x="3" y="70"/>
                  </a:lnTo>
                  <a:lnTo>
                    <a:pt x="13" y="73"/>
                  </a:lnTo>
                  <a:lnTo>
                    <a:pt x="9" y="55"/>
                  </a:lnTo>
                  <a:lnTo>
                    <a:pt x="6" y="37"/>
                  </a:lnTo>
                  <a:lnTo>
                    <a:pt x="3" y="19"/>
                  </a:lnTo>
                  <a:lnTo>
                    <a:pt x="0" y="0"/>
                  </a:lnTo>
                  <a:close/>
                  <a:moveTo>
                    <a:pt x="65" y="240"/>
                  </a:moveTo>
                  <a:lnTo>
                    <a:pt x="65" y="241"/>
                  </a:lnTo>
                  <a:lnTo>
                    <a:pt x="50" y="259"/>
                  </a:lnTo>
                  <a:lnTo>
                    <a:pt x="60" y="285"/>
                  </a:lnTo>
                  <a:lnTo>
                    <a:pt x="71" y="309"/>
                  </a:lnTo>
                  <a:lnTo>
                    <a:pt x="83" y="331"/>
                  </a:lnTo>
                  <a:lnTo>
                    <a:pt x="95" y="353"/>
                  </a:lnTo>
                  <a:lnTo>
                    <a:pt x="108" y="376"/>
                  </a:lnTo>
                  <a:lnTo>
                    <a:pt x="122" y="397"/>
                  </a:lnTo>
                  <a:lnTo>
                    <a:pt x="137" y="419"/>
                  </a:lnTo>
                  <a:lnTo>
                    <a:pt x="150" y="439"/>
                  </a:lnTo>
                  <a:lnTo>
                    <a:pt x="167" y="460"/>
                  </a:lnTo>
                  <a:lnTo>
                    <a:pt x="184" y="478"/>
                  </a:lnTo>
                  <a:lnTo>
                    <a:pt x="201" y="496"/>
                  </a:lnTo>
                  <a:lnTo>
                    <a:pt x="219" y="515"/>
                  </a:lnTo>
                  <a:lnTo>
                    <a:pt x="238" y="532"/>
                  </a:lnTo>
                  <a:lnTo>
                    <a:pt x="257" y="549"/>
                  </a:lnTo>
                  <a:lnTo>
                    <a:pt x="276" y="565"/>
                  </a:lnTo>
                  <a:lnTo>
                    <a:pt x="296" y="579"/>
                  </a:lnTo>
                  <a:lnTo>
                    <a:pt x="317" y="595"/>
                  </a:lnTo>
                  <a:lnTo>
                    <a:pt x="324" y="600"/>
                  </a:lnTo>
                  <a:lnTo>
                    <a:pt x="304" y="580"/>
                  </a:lnTo>
                  <a:lnTo>
                    <a:pt x="284" y="561"/>
                  </a:lnTo>
                  <a:lnTo>
                    <a:pt x="264" y="542"/>
                  </a:lnTo>
                  <a:lnTo>
                    <a:pt x="244" y="522"/>
                  </a:lnTo>
                  <a:lnTo>
                    <a:pt x="226" y="501"/>
                  </a:lnTo>
                  <a:lnTo>
                    <a:pt x="208" y="480"/>
                  </a:lnTo>
                  <a:lnTo>
                    <a:pt x="191" y="458"/>
                  </a:lnTo>
                  <a:lnTo>
                    <a:pt x="174" y="436"/>
                  </a:lnTo>
                  <a:lnTo>
                    <a:pt x="158" y="412"/>
                  </a:lnTo>
                  <a:lnTo>
                    <a:pt x="143" y="389"/>
                  </a:lnTo>
                  <a:lnTo>
                    <a:pt x="128" y="366"/>
                  </a:lnTo>
                  <a:lnTo>
                    <a:pt x="115" y="341"/>
                  </a:lnTo>
                  <a:lnTo>
                    <a:pt x="101" y="317"/>
                  </a:lnTo>
                  <a:lnTo>
                    <a:pt x="88" y="292"/>
                  </a:lnTo>
                  <a:lnTo>
                    <a:pt x="76" y="267"/>
                  </a:lnTo>
                  <a:lnTo>
                    <a:pt x="65" y="240"/>
                  </a:lnTo>
                  <a:close/>
                </a:path>
              </a:pathLst>
            </a:custGeom>
            <a:solidFill>
              <a:srgbClr val="774B73"/>
            </a:solidFill>
            <a:ln w="9525">
              <a:noFill/>
              <a:round/>
              <a:headEnd/>
              <a:tailEnd/>
            </a:ln>
          </p:spPr>
          <p:txBody>
            <a:bodyPr anchor="ctr"/>
            <a:lstStyle/>
            <a:p>
              <a:pPr algn="ctr" eaLnBrk="1" hangingPunct="1"/>
              <a:endParaRPr lang="pt-BR" sz="1400" u="none">
                <a:solidFill>
                  <a:srgbClr val="000000"/>
                </a:solidFill>
              </a:endParaRPr>
            </a:p>
          </p:txBody>
        </p:sp>
        <p:sp>
          <p:nvSpPr>
            <p:cNvPr id="461898" name="Freeform 1385"/>
            <p:cNvSpPr>
              <a:spLocks noEditPoints="1"/>
            </p:cNvSpPr>
            <p:nvPr/>
          </p:nvSpPr>
          <p:spPr bwMode="auto">
            <a:xfrm>
              <a:off x="4264" y="3772"/>
              <a:ext cx="151" cy="275"/>
            </a:xfrm>
            <a:custGeom>
              <a:avLst/>
              <a:gdLst>
                <a:gd name="T0" fmla="*/ 0 w 453"/>
                <a:gd name="T1" fmla="*/ 0 h 826"/>
                <a:gd name="T2" fmla="*/ 0 w 453"/>
                <a:gd name="T3" fmla="*/ 0 h 826"/>
                <a:gd name="T4" fmla="*/ 0 w 453"/>
                <a:gd name="T5" fmla="*/ 0 h 826"/>
                <a:gd name="T6" fmla="*/ 0 w 453"/>
                <a:gd name="T7" fmla="*/ 0 h 826"/>
                <a:gd name="T8" fmla="*/ 0 w 453"/>
                <a:gd name="T9" fmla="*/ 0 h 826"/>
                <a:gd name="T10" fmla="*/ 0 w 453"/>
                <a:gd name="T11" fmla="*/ 0 h 826"/>
                <a:gd name="T12" fmla="*/ 0 w 453"/>
                <a:gd name="T13" fmla="*/ 0 h 826"/>
                <a:gd name="T14" fmla="*/ 0 w 453"/>
                <a:gd name="T15" fmla="*/ 0 h 826"/>
                <a:gd name="T16" fmla="*/ 0 w 453"/>
                <a:gd name="T17" fmla="*/ 0 h 826"/>
                <a:gd name="T18" fmla="*/ 0 w 453"/>
                <a:gd name="T19" fmla="*/ 0 h 826"/>
                <a:gd name="T20" fmla="*/ 0 w 453"/>
                <a:gd name="T21" fmla="*/ 0 h 826"/>
                <a:gd name="T22" fmla="*/ 0 w 453"/>
                <a:gd name="T23" fmla="*/ 0 h 826"/>
                <a:gd name="T24" fmla="*/ 0 w 453"/>
                <a:gd name="T25" fmla="*/ 0 h 826"/>
                <a:gd name="T26" fmla="*/ 0 w 453"/>
                <a:gd name="T27" fmla="*/ 0 h 826"/>
                <a:gd name="T28" fmla="*/ 0 w 453"/>
                <a:gd name="T29" fmla="*/ 0 h 826"/>
                <a:gd name="T30" fmla="*/ 0 w 453"/>
                <a:gd name="T31" fmla="*/ 0 h 826"/>
                <a:gd name="T32" fmla="*/ 0 w 453"/>
                <a:gd name="T33" fmla="*/ 0 h 826"/>
                <a:gd name="T34" fmla="*/ 0 w 453"/>
                <a:gd name="T35" fmla="*/ 0 h 826"/>
                <a:gd name="T36" fmla="*/ 0 w 453"/>
                <a:gd name="T37" fmla="*/ 0 h 826"/>
                <a:gd name="T38" fmla="*/ 0 w 453"/>
                <a:gd name="T39" fmla="*/ 0 h 826"/>
                <a:gd name="T40" fmla="*/ 0 w 453"/>
                <a:gd name="T41" fmla="*/ 0 h 826"/>
                <a:gd name="T42" fmla="*/ 0 w 453"/>
                <a:gd name="T43" fmla="*/ 0 h 826"/>
                <a:gd name="T44" fmla="*/ 0 w 453"/>
                <a:gd name="T45" fmla="*/ 0 h 826"/>
                <a:gd name="T46" fmla="*/ 0 w 453"/>
                <a:gd name="T47" fmla="*/ 0 h 826"/>
                <a:gd name="T48" fmla="*/ 0 w 453"/>
                <a:gd name="T49" fmla="*/ 0 h 826"/>
                <a:gd name="T50" fmla="*/ 0 w 453"/>
                <a:gd name="T51" fmla="*/ 0 h 826"/>
                <a:gd name="T52" fmla="*/ 0 w 453"/>
                <a:gd name="T53" fmla="*/ 0 h 826"/>
                <a:gd name="T54" fmla="*/ 0 w 453"/>
                <a:gd name="T55" fmla="*/ 0 h 826"/>
                <a:gd name="T56" fmla="*/ 0 w 453"/>
                <a:gd name="T57" fmla="*/ 0 h 826"/>
                <a:gd name="T58" fmla="*/ 0 w 453"/>
                <a:gd name="T59" fmla="*/ 0 h 826"/>
                <a:gd name="T60" fmla="*/ 0 w 453"/>
                <a:gd name="T61" fmla="*/ 0 h 826"/>
                <a:gd name="T62" fmla="*/ 0 w 453"/>
                <a:gd name="T63" fmla="*/ 0 h 826"/>
                <a:gd name="T64" fmla="*/ 0 w 453"/>
                <a:gd name="T65" fmla="*/ 0 h 826"/>
                <a:gd name="T66" fmla="*/ 0 w 453"/>
                <a:gd name="T67" fmla="*/ 0 h 826"/>
                <a:gd name="T68" fmla="*/ 0 w 453"/>
                <a:gd name="T69" fmla="*/ 0 h 8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3"/>
                <a:gd name="T106" fmla="*/ 0 h 826"/>
                <a:gd name="T107" fmla="*/ 453 w 453"/>
                <a:gd name="T108" fmla="*/ 826 h 8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3" h="826">
                  <a:moveTo>
                    <a:pt x="17" y="0"/>
                  </a:moveTo>
                  <a:lnTo>
                    <a:pt x="14" y="21"/>
                  </a:lnTo>
                  <a:lnTo>
                    <a:pt x="8" y="54"/>
                  </a:lnTo>
                  <a:lnTo>
                    <a:pt x="3" y="89"/>
                  </a:lnTo>
                  <a:lnTo>
                    <a:pt x="0" y="126"/>
                  </a:lnTo>
                  <a:lnTo>
                    <a:pt x="0" y="162"/>
                  </a:lnTo>
                  <a:lnTo>
                    <a:pt x="0" y="170"/>
                  </a:lnTo>
                  <a:lnTo>
                    <a:pt x="0" y="180"/>
                  </a:lnTo>
                  <a:lnTo>
                    <a:pt x="0" y="189"/>
                  </a:lnTo>
                  <a:lnTo>
                    <a:pt x="2" y="198"/>
                  </a:lnTo>
                  <a:lnTo>
                    <a:pt x="2" y="207"/>
                  </a:lnTo>
                  <a:lnTo>
                    <a:pt x="2" y="216"/>
                  </a:lnTo>
                  <a:lnTo>
                    <a:pt x="3" y="224"/>
                  </a:lnTo>
                  <a:lnTo>
                    <a:pt x="3" y="233"/>
                  </a:lnTo>
                  <a:lnTo>
                    <a:pt x="24" y="239"/>
                  </a:lnTo>
                  <a:lnTo>
                    <a:pt x="41" y="245"/>
                  </a:lnTo>
                  <a:lnTo>
                    <a:pt x="36" y="220"/>
                  </a:lnTo>
                  <a:lnTo>
                    <a:pt x="31" y="194"/>
                  </a:lnTo>
                  <a:lnTo>
                    <a:pt x="27" y="168"/>
                  </a:lnTo>
                  <a:lnTo>
                    <a:pt x="24" y="142"/>
                  </a:lnTo>
                  <a:lnTo>
                    <a:pt x="21" y="116"/>
                  </a:lnTo>
                  <a:lnTo>
                    <a:pt x="18" y="88"/>
                  </a:lnTo>
                  <a:lnTo>
                    <a:pt x="17" y="62"/>
                  </a:lnTo>
                  <a:lnTo>
                    <a:pt x="17" y="35"/>
                  </a:lnTo>
                  <a:lnTo>
                    <a:pt x="17" y="27"/>
                  </a:lnTo>
                  <a:lnTo>
                    <a:pt x="17" y="18"/>
                  </a:lnTo>
                  <a:lnTo>
                    <a:pt x="17" y="9"/>
                  </a:lnTo>
                  <a:lnTo>
                    <a:pt x="17" y="0"/>
                  </a:lnTo>
                  <a:close/>
                  <a:moveTo>
                    <a:pt x="82" y="377"/>
                  </a:moveTo>
                  <a:lnTo>
                    <a:pt x="75" y="388"/>
                  </a:lnTo>
                  <a:lnTo>
                    <a:pt x="65" y="404"/>
                  </a:lnTo>
                  <a:lnTo>
                    <a:pt x="50" y="422"/>
                  </a:lnTo>
                  <a:lnTo>
                    <a:pt x="60" y="448"/>
                  </a:lnTo>
                  <a:lnTo>
                    <a:pt x="71" y="472"/>
                  </a:lnTo>
                  <a:lnTo>
                    <a:pt x="83" y="494"/>
                  </a:lnTo>
                  <a:lnTo>
                    <a:pt x="95" y="516"/>
                  </a:lnTo>
                  <a:lnTo>
                    <a:pt x="108" y="539"/>
                  </a:lnTo>
                  <a:lnTo>
                    <a:pt x="122" y="560"/>
                  </a:lnTo>
                  <a:lnTo>
                    <a:pt x="137" y="582"/>
                  </a:lnTo>
                  <a:lnTo>
                    <a:pt x="150" y="602"/>
                  </a:lnTo>
                  <a:lnTo>
                    <a:pt x="167" y="623"/>
                  </a:lnTo>
                  <a:lnTo>
                    <a:pt x="184" y="641"/>
                  </a:lnTo>
                  <a:lnTo>
                    <a:pt x="201" y="659"/>
                  </a:lnTo>
                  <a:lnTo>
                    <a:pt x="219" y="678"/>
                  </a:lnTo>
                  <a:lnTo>
                    <a:pt x="238" y="695"/>
                  </a:lnTo>
                  <a:lnTo>
                    <a:pt x="257" y="712"/>
                  </a:lnTo>
                  <a:lnTo>
                    <a:pt x="276" y="728"/>
                  </a:lnTo>
                  <a:lnTo>
                    <a:pt x="296" y="742"/>
                  </a:lnTo>
                  <a:lnTo>
                    <a:pt x="317" y="758"/>
                  </a:lnTo>
                  <a:lnTo>
                    <a:pt x="338" y="772"/>
                  </a:lnTo>
                  <a:lnTo>
                    <a:pt x="360" y="784"/>
                  </a:lnTo>
                  <a:lnTo>
                    <a:pt x="383" y="796"/>
                  </a:lnTo>
                  <a:lnTo>
                    <a:pt x="406" y="807"/>
                  </a:lnTo>
                  <a:lnTo>
                    <a:pt x="429" y="817"/>
                  </a:lnTo>
                  <a:lnTo>
                    <a:pt x="453" y="826"/>
                  </a:lnTo>
                  <a:lnTo>
                    <a:pt x="421" y="806"/>
                  </a:lnTo>
                  <a:lnTo>
                    <a:pt x="392" y="784"/>
                  </a:lnTo>
                  <a:lnTo>
                    <a:pt x="363" y="762"/>
                  </a:lnTo>
                  <a:lnTo>
                    <a:pt x="334" y="737"/>
                  </a:lnTo>
                  <a:lnTo>
                    <a:pt x="307" y="713"/>
                  </a:lnTo>
                  <a:lnTo>
                    <a:pt x="282" y="687"/>
                  </a:lnTo>
                  <a:lnTo>
                    <a:pt x="256" y="659"/>
                  </a:lnTo>
                  <a:lnTo>
                    <a:pt x="232" y="632"/>
                  </a:lnTo>
                  <a:lnTo>
                    <a:pt x="209" y="603"/>
                  </a:lnTo>
                  <a:lnTo>
                    <a:pt x="188" y="573"/>
                  </a:lnTo>
                  <a:lnTo>
                    <a:pt x="166" y="542"/>
                  </a:lnTo>
                  <a:lnTo>
                    <a:pt x="147" y="511"/>
                  </a:lnTo>
                  <a:lnTo>
                    <a:pt x="129" y="478"/>
                  </a:lnTo>
                  <a:lnTo>
                    <a:pt x="112" y="446"/>
                  </a:lnTo>
                  <a:lnTo>
                    <a:pt x="96" y="411"/>
                  </a:lnTo>
                  <a:lnTo>
                    <a:pt x="82" y="377"/>
                  </a:lnTo>
                  <a:close/>
                </a:path>
              </a:pathLst>
            </a:custGeom>
            <a:solidFill>
              <a:srgbClr val="794B73"/>
            </a:solidFill>
            <a:ln w="9525">
              <a:noFill/>
              <a:round/>
              <a:headEnd/>
              <a:tailEnd/>
            </a:ln>
          </p:spPr>
          <p:txBody>
            <a:bodyPr anchor="ctr"/>
            <a:lstStyle/>
            <a:p>
              <a:pPr algn="ctr" eaLnBrk="1" hangingPunct="1"/>
              <a:endParaRPr lang="pt-BR" sz="1400" u="none">
                <a:solidFill>
                  <a:srgbClr val="000000"/>
                </a:solidFill>
              </a:endParaRPr>
            </a:p>
          </p:txBody>
        </p:sp>
        <p:sp>
          <p:nvSpPr>
            <p:cNvPr id="461899" name="Freeform 1386"/>
            <p:cNvSpPr>
              <a:spLocks noEditPoints="1"/>
            </p:cNvSpPr>
            <p:nvPr/>
          </p:nvSpPr>
          <p:spPr bwMode="auto">
            <a:xfrm>
              <a:off x="4264" y="3734"/>
              <a:ext cx="185" cy="323"/>
            </a:xfrm>
            <a:custGeom>
              <a:avLst/>
              <a:gdLst>
                <a:gd name="T0" fmla="*/ 0 w 555"/>
                <a:gd name="T1" fmla="*/ 0 h 969"/>
                <a:gd name="T2" fmla="*/ 0 w 555"/>
                <a:gd name="T3" fmla="*/ 0 h 969"/>
                <a:gd name="T4" fmla="*/ 0 w 555"/>
                <a:gd name="T5" fmla="*/ 0 h 969"/>
                <a:gd name="T6" fmla="*/ 0 w 555"/>
                <a:gd name="T7" fmla="*/ 0 h 969"/>
                <a:gd name="T8" fmla="*/ 0 w 555"/>
                <a:gd name="T9" fmla="*/ 0 h 969"/>
                <a:gd name="T10" fmla="*/ 0 w 555"/>
                <a:gd name="T11" fmla="*/ 0 h 969"/>
                <a:gd name="T12" fmla="*/ 0 w 555"/>
                <a:gd name="T13" fmla="*/ 0 h 969"/>
                <a:gd name="T14" fmla="*/ 0 w 555"/>
                <a:gd name="T15" fmla="*/ 0 h 969"/>
                <a:gd name="T16" fmla="*/ 0 w 555"/>
                <a:gd name="T17" fmla="*/ 0 h 969"/>
                <a:gd name="T18" fmla="*/ 0 w 555"/>
                <a:gd name="T19" fmla="*/ 0 h 969"/>
                <a:gd name="T20" fmla="*/ 0 w 555"/>
                <a:gd name="T21" fmla="*/ 0 h 969"/>
                <a:gd name="T22" fmla="*/ 0 w 555"/>
                <a:gd name="T23" fmla="*/ 0 h 969"/>
                <a:gd name="T24" fmla="*/ 0 w 555"/>
                <a:gd name="T25" fmla="*/ 0 h 969"/>
                <a:gd name="T26" fmla="*/ 0 w 555"/>
                <a:gd name="T27" fmla="*/ 0 h 969"/>
                <a:gd name="T28" fmla="*/ 0 w 555"/>
                <a:gd name="T29" fmla="*/ 0 h 969"/>
                <a:gd name="T30" fmla="*/ 0 w 555"/>
                <a:gd name="T31" fmla="*/ 0 h 969"/>
                <a:gd name="T32" fmla="*/ 0 w 555"/>
                <a:gd name="T33" fmla="*/ 0 h 969"/>
                <a:gd name="T34" fmla="*/ 0 w 555"/>
                <a:gd name="T35" fmla="*/ 0 h 969"/>
                <a:gd name="T36" fmla="*/ 0 w 555"/>
                <a:gd name="T37" fmla="*/ 0 h 969"/>
                <a:gd name="T38" fmla="*/ 0 w 555"/>
                <a:gd name="T39" fmla="*/ 0 h 969"/>
                <a:gd name="T40" fmla="*/ 0 w 555"/>
                <a:gd name="T41" fmla="*/ 0 h 969"/>
                <a:gd name="T42" fmla="*/ 0 w 555"/>
                <a:gd name="T43" fmla="*/ 0 h 969"/>
                <a:gd name="T44" fmla="*/ 0 w 555"/>
                <a:gd name="T45" fmla="*/ 0 h 969"/>
                <a:gd name="T46" fmla="*/ 0 w 555"/>
                <a:gd name="T47" fmla="*/ 0 h 969"/>
                <a:gd name="T48" fmla="*/ 0 w 555"/>
                <a:gd name="T49" fmla="*/ 0 h 969"/>
                <a:gd name="T50" fmla="*/ 0 w 555"/>
                <a:gd name="T51" fmla="*/ 0 h 969"/>
                <a:gd name="T52" fmla="*/ 0 w 555"/>
                <a:gd name="T53" fmla="*/ 0 h 969"/>
                <a:gd name="T54" fmla="*/ 0 w 555"/>
                <a:gd name="T55" fmla="*/ 0 h 969"/>
                <a:gd name="T56" fmla="*/ 0 w 555"/>
                <a:gd name="T57" fmla="*/ 0 h 969"/>
                <a:gd name="T58" fmla="*/ 0 w 555"/>
                <a:gd name="T59" fmla="*/ 0 h 969"/>
                <a:gd name="T60" fmla="*/ 0 w 555"/>
                <a:gd name="T61" fmla="*/ 0 h 969"/>
                <a:gd name="T62" fmla="*/ 0 w 555"/>
                <a:gd name="T63" fmla="*/ 0 h 969"/>
                <a:gd name="T64" fmla="*/ 0 w 555"/>
                <a:gd name="T65" fmla="*/ 0 h 969"/>
                <a:gd name="T66" fmla="*/ 0 w 555"/>
                <a:gd name="T67" fmla="*/ 0 h 969"/>
                <a:gd name="T68" fmla="*/ 0 w 555"/>
                <a:gd name="T69" fmla="*/ 0 h 969"/>
                <a:gd name="T70" fmla="*/ 0 w 555"/>
                <a:gd name="T71" fmla="*/ 0 h 969"/>
                <a:gd name="T72" fmla="*/ 0 w 555"/>
                <a:gd name="T73" fmla="*/ 0 h 969"/>
                <a:gd name="T74" fmla="*/ 0 w 555"/>
                <a:gd name="T75" fmla="*/ 0 h 969"/>
                <a:gd name="T76" fmla="*/ 0 w 555"/>
                <a:gd name="T77" fmla="*/ 0 h 969"/>
                <a:gd name="T78" fmla="*/ 0 w 555"/>
                <a:gd name="T79" fmla="*/ 0 h 969"/>
                <a:gd name="T80" fmla="*/ 0 w 555"/>
                <a:gd name="T81" fmla="*/ 0 h 969"/>
                <a:gd name="T82" fmla="*/ 0 w 555"/>
                <a:gd name="T83" fmla="*/ 0 h 969"/>
                <a:gd name="T84" fmla="*/ 0 w 555"/>
                <a:gd name="T85" fmla="*/ 0 h 969"/>
                <a:gd name="T86" fmla="*/ 0 w 555"/>
                <a:gd name="T87" fmla="*/ 0 h 969"/>
                <a:gd name="T88" fmla="*/ 0 w 555"/>
                <a:gd name="T89" fmla="*/ 0 h 969"/>
                <a:gd name="T90" fmla="*/ 0 w 555"/>
                <a:gd name="T91" fmla="*/ 0 h 969"/>
                <a:gd name="T92" fmla="*/ 0 w 555"/>
                <a:gd name="T93" fmla="*/ 0 h 969"/>
                <a:gd name="T94" fmla="*/ 0 w 555"/>
                <a:gd name="T95" fmla="*/ 0 h 9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5"/>
                <a:gd name="T145" fmla="*/ 0 h 969"/>
                <a:gd name="T146" fmla="*/ 555 w 555"/>
                <a:gd name="T147" fmla="*/ 969 h 9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5" h="969">
                  <a:moveTo>
                    <a:pt x="0" y="277"/>
                  </a:moveTo>
                  <a:lnTo>
                    <a:pt x="3" y="296"/>
                  </a:lnTo>
                  <a:lnTo>
                    <a:pt x="6" y="314"/>
                  </a:lnTo>
                  <a:lnTo>
                    <a:pt x="9" y="332"/>
                  </a:lnTo>
                  <a:lnTo>
                    <a:pt x="13" y="350"/>
                  </a:lnTo>
                  <a:lnTo>
                    <a:pt x="24" y="353"/>
                  </a:lnTo>
                  <a:lnTo>
                    <a:pt x="42" y="359"/>
                  </a:lnTo>
                  <a:lnTo>
                    <a:pt x="56" y="365"/>
                  </a:lnTo>
                  <a:lnTo>
                    <a:pt x="68" y="375"/>
                  </a:lnTo>
                  <a:lnTo>
                    <a:pt x="71" y="378"/>
                  </a:lnTo>
                  <a:lnTo>
                    <a:pt x="65" y="350"/>
                  </a:lnTo>
                  <a:lnTo>
                    <a:pt x="59" y="322"/>
                  </a:lnTo>
                  <a:lnTo>
                    <a:pt x="54" y="294"/>
                  </a:lnTo>
                  <a:lnTo>
                    <a:pt x="50" y="265"/>
                  </a:lnTo>
                  <a:lnTo>
                    <a:pt x="47" y="237"/>
                  </a:lnTo>
                  <a:lnTo>
                    <a:pt x="45" y="207"/>
                  </a:lnTo>
                  <a:lnTo>
                    <a:pt x="43" y="178"/>
                  </a:lnTo>
                  <a:lnTo>
                    <a:pt x="43" y="149"/>
                  </a:lnTo>
                  <a:lnTo>
                    <a:pt x="44" y="111"/>
                  </a:lnTo>
                  <a:lnTo>
                    <a:pt x="46" y="74"/>
                  </a:lnTo>
                  <a:lnTo>
                    <a:pt x="50" y="36"/>
                  </a:lnTo>
                  <a:lnTo>
                    <a:pt x="55" y="0"/>
                  </a:lnTo>
                  <a:lnTo>
                    <a:pt x="54" y="1"/>
                  </a:lnTo>
                  <a:lnTo>
                    <a:pt x="42" y="33"/>
                  </a:lnTo>
                  <a:lnTo>
                    <a:pt x="31" y="67"/>
                  </a:lnTo>
                  <a:lnTo>
                    <a:pt x="21" y="100"/>
                  </a:lnTo>
                  <a:lnTo>
                    <a:pt x="14" y="135"/>
                  </a:lnTo>
                  <a:lnTo>
                    <a:pt x="8" y="168"/>
                  </a:lnTo>
                  <a:lnTo>
                    <a:pt x="3" y="203"/>
                  </a:lnTo>
                  <a:lnTo>
                    <a:pt x="0" y="240"/>
                  </a:lnTo>
                  <a:lnTo>
                    <a:pt x="0" y="276"/>
                  </a:lnTo>
                  <a:lnTo>
                    <a:pt x="0" y="277"/>
                  </a:lnTo>
                  <a:close/>
                  <a:moveTo>
                    <a:pt x="65" y="517"/>
                  </a:moveTo>
                  <a:lnTo>
                    <a:pt x="76" y="544"/>
                  </a:lnTo>
                  <a:lnTo>
                    <a:pt x="88" y="569"/>
                  </a:lnTo>
                  <a:lnTo>
                    <a:pt x="101" y="594"/>
                  </a:lnTo>
                  <a:lnTo>
                    <a:pt x="115" y="618"/>
                  </a:lnTo>
                  <a:lnTo>
                    <a:pt x="128" y="643"/>
                  </a:lnTo>
                  <a:lnTo>
                    <a:pt x="143" y="666"/>
                  </a:lnTo>
                  <a:lnTo>
                    <a:pt x="158" y="689"/>
                  </a:lnTo>
                  <a:lnTo>
                    <a:pt x="174" y="713"/>
                  </a:lnTo>
                  <a:lnTo>
                    <a:pt x="191" y="735"/>
                  </a:lnTo>
                  <a:lnTo>
                    <a:pt x="208" y="757"/>
                  </a:lnTo>
                  <a:lnTo>
                    <a:pt x="226" y="778"/>
                  </a:lnTo>
                  <a:lnTo>
                    <a:pt x="244" y="799"/>
                  </a:lnTo>
                  <a:lnTo>
                    <a:pt x="264" y="819"/>
                  </a:lnTo>
                  <a:lnTo>
                    <a:pt x="284" y="838"/>
                  </a:lnTo>
                  <a:lnTo>
                    <a:pt x="304" y="857"/>
                  </a:lnTo>
                  <a:lnTo>
                    <a:pt x="324" y="877"/>
                  </a:lnTo>
                  <a:lnTo>
                    <a:pt x="338" y="886"/>
                  </a:lnTo>
                  <a:lnTo>
                    <a:pt x="360" y="898"/>
                  </a:lnTo>
                  <a:lnTo>
                    <a:pt x="383" y="910"/>
                  </a:lnTo>
                  <a:lnTo>
                    <a:pt x="406" y="921"/>
                  </a:lnTo>
                  <a:lnTo>
                    <a:pt x="429" y="931"/>
                  </a:lnTo>
                  <a:lnTo>
                    <a:pt x="453" y="940"/>
                  </a:lnTo>
                  <a:lnTo>
                    <a:pt x="476" y="949"/>
                  </a:lnTo>
                  <a:lnTo>
                    <a:pt x="502" y="956"/>
                  </a:lnTo>
                  <a:lnTo>
                    <a:pt x="527" y="964"/>
                  </a:lnTo>
                  <a:lnTo>
                    <a:pt x="551" y="968"/>
                  </a:lnTo>
                  <a:lnTo>
                    <a:pt x="555" y="969"/>
                  </a:lnTo>
                  <a:lnTo>
                    <a:pt x="535" y="959"/>
                  </a:lnTo>
                  <a:lnTo>
                    <a:pt x="516" y="948"/>
                  </a:lnTo>
                  <a:lnTo>
                    <a:pt x="496" y="937"/>
                  </a:lnTo>
                  <a:lnTo>
                    <a:pt x="477" y="926"/>
                  </a:lnTo>
                  <a:lnTo>
                    <a:pt x="459" y="914"/>
                  </a:lnTo>
                  <a:lnTo>
                    <a:pt x="441" y="902"/>
                  </a:lnTo>
                  <a:lnTo>
                    <a:pt x="422" y="890"/>
                  </a:lnTo>
                  <a:lnTo>
                    <a:pt x="405" y="877"/>
                  </a:lnTo>
                  <a:lnTo>
                    <a:pt x="388" y="863"/>
                  </a:lnTo>
                  <a:lnTo>
                    <a:pt x="371" y="849"/>
                  </a:lnTo>
                  <a:lnTo>
                    <a:pt x="354" y="835"/>
                  </a:lnTo>
                  <a:lnTo>
                    <a:pt x="337" y="820"/>
                  </a:lnTo>
                  <a:lnTo>
                    <a:pt x="322" y="806"/>
                  </a:lnTo>
                  <a:lnTo>
                    <a:pt x="306" y="790"/>
                  </a:lnTo>
                  <a:lnTo>
                    <a:pt x="291" y="774"/>
                  </a:lnTo>
                  <a:lnTo>
                    <a:pt x="276" y="758"/>
                  </a:lnTo>
                  <a:lnTo>
                    <a:pt x="261" y="742"/>
                  </a:lnTo>
                  <a:lnTo>
                    <a:pt x="247" y="725"/>
                  </a:lnTo>
                  <a:lnTo>
                    <a:pt x="234" y="708"/>
                  </a:lnTo>
                  <a:lnTo>
                    <a:pt x="221" y="690"/>
                  </a:lnTo>
                  <a:lnTo>
                    <a:pt x="208" y="672"/>
                  </a:lnTo>
                  <a:lnTo>
                    <a:pt x="196" y="654"/>
                  </a:lnTo>
                  <a:lnTo>
                    <a:pt x="184" y="636"/>
                  </a:lnTo>
                  <a:lnTo>
                    <a:pt x="172" y="616"/>
                  </a:lnTo>
                  <a:lnTo>
                    <a:pt x="161" y="598"/>
                  </a:lnTo>
                  <a:lnTo>
                    <a:pt x="150" y="579"/>
                  </a:lnTo>
                  <a:lnTo>
                    <a:pt x="140" y="559"/>
                  </a:lnTo>
                  <a:lnTo>
                    <a:pt x="130" y="540"/>
                  </a:lnTo>
                  <a:lnTo>
                    <a:pt x="121" y="519"/>
                  </a:lnTo>
                  <a:lnTo>
                    <a:pt x="113" y="498"/>
                  </a:lnTo>
                  <a:lnTo>
                    <a:pt x="104" y="478"/>
                  </a:lnTo>
                  <a:lnTo>
                    <a:pt x="96" y="457"/>
                  </a:lnTo>
                  <a:lnTo>
                    <a:pt x="92" y="470"/>
                  </a:lnTo>
                  <a:lnTo>
                    <a:pt x="84" y="487"/>
                  </a:lnTo>
                  <a:lnTo>
                    <a:pt x="75" y="502"/>
                  </a:lnTo>
                  <a:lnTo>
                    <a:pt x="65" y="517"/>
                  </a:lnTo>
                  <a:close/>
                </a:path>
              </a:pathLst>
            </a:custGeom>
            <a:solidFill>
              <a:srgbClr val="7B4B74"/>
            </a:solidFill>
            <a:ln w="9525">
              <a:noFill/>
              <a:round/>
              <a:headEnd/>
              <a:tailEnd/>
            </a:ln>
          </p:spPr>
          <p:txBody>
            <a:bodyPr anchor="ctr"/>
            <a:lstStyle/>
            <a:p>
              <a:pPr algn="ctr" eaLnBrk="1" hangingPunct="1"/>
              <a:endParaRPr lang="pt-BR" sz="1400" u="none">
                <a:solidFill>
                  <a:srgbClr val="000000"/>
                </a:solidFill>
              </a:endParaRPr>
            </a:p>
          </p:txBody>
        </p:sp>
        <p:sp>
          <p:nvSpPr>
            <p:cNvPr id="461900" name="Freeform 1387"/>
            <p:cNvSpPr>
              <a:spLocks/>
            </p:cNvSpPr>
            <p:nvPr/>
          </p:nvSpPr>
          <p:spPr bwMode="auto">
            <a:xfrm>
              <a:off x="4270" y="3702"/>
              <a:ext cx="210" cy="359"/>
            </a:xfrm>
            <a:custGeom>
              <a:avLst/>
              <a:gdLst>
                <a:gd name="T0" fmla="*/ 0 w 630"/>
                <a:gd name="T1" fmla="*/ 0 h 1077"/>
                <a:gd name="T2" fmla="*/ 0 w 630"/>
                <a:gd name="T3" fmla="*/ 0 h 1077"/>
                <a:gd name="T4" fmla="*/ 0 w 630"/>
                <a:gd name="T5" fmla="*/ 0 h 1077"/>
                <a:gd name="T6" fmla="*/ 0 w 630"/>
                <a:gd name="T7" fmla="*/ 0 h 1077"/>
                <a:gd name="T8" fmla="*/ 0 w 630"/>
                <a:gd name="T9" fmla="*/ 0 h 1077"/>
                <a:gd name="T10" fmla="*/ 0 w 630"/>
                <a:gd name="T11" fmla="*/ 0 h 1077"/>
                <a:gd name="T12" fmla="*/ 0 w 630"/>
                <a:gd name="T13" fmla="*/ 0 h 1077"/>
                <a:gd name="T14" fmla="*/ 0 w 630"/>
                <a:gd name="T15" fmla="*/ 0 h 1077"/>
                <a:gd name="T16" fmla="*/ 0 w 630"/>
                <a:gd name="T17" fmla="*/ 0 h 1077"/>
                <a:gd name="T18" fmla="*/ 0 w 630"/>
                <a:gd name="T19" fmla="*/ 0 h 1077"/>
                <a:gd name="T20" fmla="*/ 0 w 630"/>
                <a:gd name="T21" fmla="*/ 0 h 1077"/>
                <a:gd name="T22" fmla="*/ 0 w 630"/>
                <a:gd name="T23" fmla="*/ 0 h 1077"/>
                <a:gd name="T24" fmla="*/ 0 w 630"/>
                <a:gd name="T25" fmla="*/ 0 h 1077"/>
                <a:gd name="T26" fmla="*/ 0 w 630"/>
                <a:gd name="T27" fmla="*/ 0 h 1077"/>
                <a:gd name="T28" fmla="*/ 0 w 630"/>
                <a:gd name="T29" fmla="*/ 0 h 1077"/>
                <a:gd name="T30" fmla="*/ 0 w 630"/>
                <a:gd name="T31" fmla="*/ 0 h 1077"/>
                <a:gd name="T32" fmla="*/ 0 w 630"/>
                <a:gd name="T33" fmla="*/ 0 h 1077"/>
                <a:gd name="T34" fmla="*/ 0 w 630"/>
                <a:gd name="T35" fmla="*/ 0 h 1077"/>
                <a:gd name="T36" fmla="*/ 0 w 630"/>
                <a:gd name="T37" fmla="*/ 0 h 1077"/>
                <a:gd name="T38" fmla="*/ 0 w 630"/>
                <a:gd name="T39" fmla="*/ 0 h 1077"/>
                <a:gd name="T40" fmla="*/ 0 w 630"/>
                <a:gd name="T41" fmla="*/ 0 h 1077"/>
                <a:gd name="T42" fmla="*/ 0 w 630"/>
                <a:gd name="T43" fmla="*/ 0 h 1077"/>
                <a:gd name="T44" fmla="*/ 0 w 630"/>
                <a:gd name="T45" fmla="*/ 0 h 1077"/>
                <a:gd name="T46" fmla="*/ 0 w 630"/>
                <a:gd name="T47" fmla="*/ 0 h 1077"/>
                <a:gd name="T48" fmla="*/ 0 w 630"/>
                <a:gd name="T49" fmla="*/ 0 h 1077"/>
                <a:gd name="T50" fmla="*/ 0 w 630"/>
                <a:gd name="T51" fmla="*/ 0 h 1077"/>
                <a:gd name="T52" fmla="*/ 0 w 630"/>
                <a:gd name="T53" fmla="*/ 0 h 1077"/>
                <a:gd name="T54" fmla="*/ 0 w 630"/>
                <a:gd name="T55" fmla="*/ 0 h 1077"/>
                <a:gd name="T56" fmla="*/ 0 w 630"/>
                <a:gd name="T57" fmla="*/ 0 h 1077"/>
                <a:gd name="T58" fmla="*/ 0 w 630"/>
                <a:gd name="T59" fmla="*/ 0 h 1077"/>
                <a:gd name="T60" fmla="*/ 0 w 630"/>
                <a:gd name="T61" fmla="*/ 0 h 1077"/>
                <a:gd name="T62" fmla="*/ 0 w 630"/>
                <a:gd name="T63" fmla="*/ 0 h 1077"/>
                <a:gd name="T64" fmla="*/ 0 w 630"/>
                <a:gd name="T65" fmla="*/ 0 h 1077"/>
                <a:gd name="T66" fmla="*/ 0 w 630"/>
                <a:gd name="T67" fmla="*/ 0 h 1077"/>
                <a:gd name="T68" fmla="*/ 0 w 630"/>
                <a:gd name="T69" fmla="*/ 0 h 1077"/>
                <a:gd name="T70" fmla="*/ 0 w 630"/>
                <a:gd name="T71" fmla="*/ 0 h 1077"/>
                <a:gd name="T72" fmla="*/ 0 w 630"/>
                <a:gd name="T73" fmla="*/ 0 h 1077"/>
                <a:gd name="T74" fmla="*/ 0 w 630"/>
                <a:gd name="T75" fmla="*/ 0 h 1077"/>
                <a:gd name="T76" fmla="*/ 0 w 630"/>
                <a:gd name="T77" fmla="*/ 0 h 1077"/>
                <a:gd name="T78" fmla="*/ 0 w 630"/>
                <a:gd name="T79" fmla="*/ 0 h 1077"/>
                <a:gd name="T80" fmla="*/ 0 w 630"/>
                <a:gd name="T81" fmla="*/ 0 h 1077"/>
                <a:gd name="T82" fmla="*/ 0 w 630"/>
                <a:gd name="T83" fmla="*/ 0 h 1077"/>
                <a:gd name="T84" fmla="*/ 0 w 630"/>
                <a:gd name="T85" fmla="*/ 0 h 1077"/>
                <a:gd name="T86" fmla="*/ 0 w 630"/>
                <a:gd name="T87" fmla="*/ 0 h 1077"/>
                <a:gd name="T88" fmla="*/ 0 w 630"/>
                <a:gd name="T89" fmla="*/ 0 h 1077"/>
                <a:gd name="T90" fmla="*/ 0 w 630"/>
                <a:gd name="T91" fmla="*/ 0 h 1077"/>
                <a:gd name="T92" fmla="*/ 0 w 630"/>
                <a:gd name="T93" fmla="*/ 0 h 1077"/>
                <a:gd name="T94" fmla="*/ 0 w 630"/>
                <a:gd name="T95" fmla="*/ 0 h 1077"/>
                <a:gd name="T96" fmla="*/ 0 w 630"/>
                <a:gd name="T97" fmla="*/ 0 h 10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30"/>
                <a:gd name="T148" fmla="*/ 0 h 1077"/>
                <a:gd name="T149" fmla="*/ 630 w 630"/>
                <a:gd name="T150" fmla="*/ 1077 h 10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30" h="1077">
                  <a:moveTo>
                    <a:pt x="0" y="210"/>
                  </a:moveTo>
                  <a:lnTo>
                    <a:pt x="0" y="219"/>
                  </a:lnTo>
                  <a:lnTo>
                    <a:pt x="0" y="228"/>
                  </a:lnTo>
                  <a:lnTo>
                    <a:pt x="0" y="237"/>
                  </a:lnTo>
                  <a:lnTo>
                    <a:pt x="0" y="245"/>
                  </a:lnTo>
                  <a:lnTo>
                    <a:pt x="0" y="272"/>
                  </a:lnTo>
                  <a:lnTo>
                    <a:pt x="1" y="298"/>
                  </a:lnTo>
                  <a:lnTo>
                    <a:pt x="4" y="326"/>
                  </a:lnTo>
                  <a:lnTo>
                    <a:pt x="7" y="352"/>
                  </a:lnTo>
                  <a:lnTo>
                    <a:pt x="10" y="378"/>
                  </a:lnTo>
                  <a:lnTo>
                    <a:pt x="14" y="404"/>
                  </a:lnTo>
                  <a:lnTo>
                    <a:pt x="19" y="430"/>
                  </a:lnTo>
                  <a:lnTo>
                    <a:pt x="24" y="455"/>
                  </a:lnTo>
                  <a:lnTo>
                    <a:pt x="25" y="455"/>
                  </a:lnTo>
                  <a:lnTo>
                    <a:pt x="39" y="461"/>
                  </a:lnTo>
                  <a:lnTo>
                    <a:pt x="51" y="471"/>
                  </a:lnTo>
                  <a:lnTo>
                    <a:pt x="63" y="480"/>
                  </a:lnTo>
                  <a:lnTo>
                    <a:pt x="71" y="489"/>
                  </a:lnTo>
                  <a:lnTo>
                    <a:pt x="76" y="500"/>
                  </a:lnTo>
                  <a:lnTo>
                    <a:pt x="81" y="512"/>
                  </a:lnTo>
                  <a:lnTo>
                    <a:pt x="84" y="524"/>
                  </a:lnTo>
                  <a:lnTo>
                    <a:pt x="84" y="536"/>
                  </a:lnTo>
                  <a:lnTo>
                    <a:pt x="79" y="550"/>
                  </a:lnTo>
                  <a:lnTo>
                    <a:pt x="75" y="566"/>
                  </a:lnTo>
                  <a:lnTo>
                    <a:pt x="67" y="583"/>
                  </a:lnTo>
                  <a:lnTo>
                    <a:pt x="65" y="587"/>
                  </a:lnTo>
                  <a:lnTo>
                    <a:pt x="79" y="621"/>
                  </a:lnTo>
                  <a:lnTo>
                    <a:pt x="95" y="656"/>
                  </a:lnTo>
                  <a:lnTo>
                    <a:pt x="112" y="688"/>
                  </a:lnTo>
                  <a:lnTo>
                    <a:pt x="130" y="721"/>
                  </a:lnTo>
                  <a:lnTo>
                    <a:pt x="149" y="753"/>
                  </a:lnTo>
                  <a:lnTo>
                    <a:pt x="171" y="783"/>
                  </a:lnTo>
                  <a:lnTo>
                    <a:pt x="192" y="813"/>
                  </a:lnTo>
                  <a:lnTo>
                    <a:pt x="215" y="842"/>
                  </a:lnTo>
                  <a:lnTo>
                    <a:pt x="239" y="869"/>
                  </a:lnTo>
                  <a:lnTo>
                    <a:pt x="265" y="897"/>
                  </a:lnTo>
                  <a:lnTo>
                    <a:pt x="290" y="923"/>
                  </a:lnTo>
                  <a:lnTo>
                    <a:pt x="317" y="947"/>
                  </a:lnTo>
                  <a:lnTo>
                    <a:pt x="346" y="972"/>
                  </a:lnTo>
                  <a:lnTo>
                    <a:pt x="375" y="994"/>
                  </a:lnTo>
                  <a:lnTo>
                    <a:pt x="404" y="1016"/>
                  </a:lnTo>
                  <a:lnTo>
                    <a:pt x="436" y="1036"/>
                  </a:lnTo>
                  <a:lnTo>
                    <a:pt x="459" y="1045"/>
                  </a:lnTo>
                  <a:lnTo>
                    <a:pt x="485" y="1052"/>
                  </a:lnTo>
                  <a:lnTo>
                    <a:pt x="510" y="1060"/>
                  </a:lnTo>
                  <a:lnTo>
                    <a:pt x="534" y="1064"/>
                  </a:lnTo>
                  <a:lnTo>
                    <a:pt x="560" y="1069"/>
                  </a:lnTo>
                  <a:lnTo>
                    <a:pt x="587" y="1073"/>
                  </a:lnTo>
                  <a:lnTo>
                    <a:pt x="612" y="1077"/>
                  </a:lnTo>
                  <a:lnTo>
                    <a:pt x="630" y="1077"/>
                  </a:lnTo>
                  <a:lnTo>
                    <a:pt x="599" y="1064"/>
                  </a:lnTo>
                  <a:lnTo>
                    <a:pt x="567" y="1051"/>
                  </a:lnTo>
                  <a:lnTo>
                    <a:pt x="537" y="1036"/>
                  </a:lnTo>
                  <a:lnTo>
                    <a:pt x="508" y="1020"/>
                  </a:lnTo>
                  <a:lnTo>
                    <a:pt x="479" y="1004"/>
                  </a:lnTo>
                  <a:lnTo>
                    <a:pt x="451" y="986"/>
                  </a:lnTo>
                  <a:lnTo>
                    <a:pt x="424" y="968"/>
                  </a:lnTo>
                  <a:lnTo>
                    <a:pt x="396" y="947"/>
                  </a:lnTo>
                  <a:lnTo>
                    <a:pt x="371" y="927"/>
                  </a:lnTo>
                  <a:lnTo>
                    <a:pt x="346" y="905"/>
                  </a:lnTo>
                  <a:lnTo>
                    <a:pt x="321" y="882"/>
                  </a:lnTo>
                  <a:lnTo>
                    <a:pt x="298" y="859"/>
                  </a:lnTo>
                  <a:lnTo>
                    <a:pt x="276" y="835"/>
                  </a:lnTo>
                  <a:lnTo>
                    <a:pt x="254" y="810"/>
                  </a:lnTo>
                  <a:lnTo>
                    <a:pt x="233" y="783"/>
                  </a:lnTo>
                  <a:lnTo>
                    <a:pt x="214" y="757"/>
                  </a:lnTo>
                  <a:lnTo>
                    <a:pt x="195" y="730"/>
                  </a:lnTo>
                  <a:lnTo>
                    <a:pt x="178" y="701"/>
                  </a:lnTo>
                  <a:lnTo>
                    <a:pt x="160" y="672"/>
                  </a:lnTo>
                  <a:lnTo>
                    <a:pt x="145" y="643"/>
                  </a:lnTo>
                  <a:lnTo>
                    <a:pt x="130" y="612"/>
                  </a:lnTo>
                  <a:lnTo>
                    <a:pt x="117" y="582"/>
                  </a:lnTo>
                  <a:lnTo>
                    <a:pt x="105" y="550"/>
                  </a:lnTo>
                  <a:lnTo>
                    <a:pt x="94" y="518"/>
                  </a:lnTo>
                  <a:lnTo>
                    <a:pt x="85" y="486"/>
                  </a:lnTo>
                  <a:lnTo>
                    <a:pt x="75" y="452"/>
                  </a:lnTo>
                  <a:lnTo>
                    <a:pt x="68" y="419"/>
                  </a:lnTo>
                  <a:lnTo>
                    <a:pt x="62" y="384"/>
                  </a:lnTo>
                  <a:lnTo>
                    <a:pt x="57" y="350"/>
                  </a:lnTo>
                  <a:lnTo>
                    <a:pt x="54" y="316"/>
                  </a:lnTo>
                  <a:lnTo>
                    <a:pt x="52" y="280"/>
                  </a:lnTo>
                  <a:lnTo>
                    <a:pt x="51" y="245"/>
                  </a:lnTo>
                  <a:lnTo>
                    <a:pt x="51" y="213"/>
                  </a:lnTo>
                  <a:lnTo>
                    <a:pt x="53" y="181"/>
                  </a:lnTo>
                  <a:lnTo>
                    <a:pt x="56" y="151"/>
                  </a:lnTo>
                  <a:lnTo>
                    <a:pt x="60" y="119"/>
                  </a:lnTo>
                  <a:lnTo>
                    <a:pt x="64" y="89"/>
                  </a:lnTo>
                  <a:lnTo>
                    <a:pt x="70" y="59"/>
                  </a:lnTo>
                  <a:lnTo>
                    <a:pt x="77" y="29"/>
                  </a:lnTo>
                  <a:lnTo>
                    <a:pt x="86" y="0"/>
                  </a:lnTo>
                  <a:lnTo>
                    <a:pt x="81" y="6"/>
                  </a:lnTo>
                  <a:lnTo>
                    <a:pt x="66" y="36"/>
                  </a:lnTo>
                  <a:lnTo>
                    <a:pt x="51" y="67"/>
                  </a:lnTo>
                  <a:lnTo>
                    <a:pt x="37" y="97"/>
                  </a:lnTo>
                  <a:lnTo>
                    <a:pt x="25" y="129"/>
                  </a:lnTo>
                  <a:lnTo>
                    <a:pt x="14" y="163"/>
                  </a:lnTo>
                  <a:lnTo>
                    <a:pt x="4" y="196"/>
                  </a:lnTo>
                  <a:lnTo>
                    <a:pt x="0" y="210"/>
                  </a:lnTo>
                  <a:close/>
                </a:path>
              </a:pathLst>
            </a:custGeom>
            <a:solidFill>
              <a:srgbClr val="7D4A74"/>
            </a:solidFill>
            <a:ln w="9525">
              <a:noFill/>
              <a:round/>
              <a:headEnd/>
              <a:tailEnd/>
            </a:ln>
          </p:spPr>
          <p:txBody>
            <a:bodyPr anchor="ctr"/>
            <a:lstStyle/>
            <a:p>
              <a:pPr algn="ctr" eaLnBrk="1" hangingPunct="1"/>
              <a:endParaRPr lang="pt-BR" sz="1400" u="none">
                <a:solidFill>
                  <a:srgbClr val="000000"/>
                </a:solidFill>
              </a:endParaRPr>
            </a:p>
          </p:txBody>
        </p:sp>
        <p:sp>
          <p:nvSpPr>
            <p:cNvPr id="461901" name="Freeform 1388"/>
            <p:cNvSpPr>
              <a:spLocks/>
            </p:cNvSpPr>
            <p:nvPr/>
          </p:nvSpPr>
          <p:spPr bwMode="auto">
            <a:xfrm>
              <a:off x="4278" y="3676"/>
              <a:ext cx="229" cy="385"/>
            </a:xfrm>
            <a:custGeom>
              <a:avLst/>
              <a:gdLst>
                <a:gd name="T0" fmla="*/ 0 w 685"/>
                <a:gd name="T1" fmla="*/ 0 h 1155"/>
                <a:gd name="T2" fmla="*/ 0 w 685"/>
                <a:gd name="T3" fmla="*/ 0 h 1155"/>
                <a:gd name="T4" fmla="*/ 0 w 685"/>
                <a:gd name="T5" fmla="*/ 0 h 1155"/>
                <a:gd name="T6" fmla="*/ 0 w 685"/>
                <a:gd name="T7" fmla="*/ 0 h 1155"/>
                <a:gd name="T8" fmla="*/ 0 w 685"/>
                <a:gd name="T9" fmla="*/ 0 h 1155"/>
                <a:gd name="T10" fmla="*/ 0 w 685"/>
                <a:gd name="T11" fmla="*/ 0 h 1155"/>
                <a:gd name="T12" fmla="*/ 0 w 685"/>
                <a:gd name="T13" fmla="*/ 0 h 1155"/>
                <a:gd name="T14" fmla="*/ 0 w 685"/>
                <a:gd name="T15" fmla="*/ 0 h 1155"/>
                <a:gd name="T16" fmla="*/ 0 w 685"/>
                <a:gd name="T17" fmla="*/ 0 h 1155"/>
                <a:gd name="T18" fmla="*/ 0 w 685"/>
                <a:gd name="T19" fmla="*/ 0 h 1155"/>
                <a:gd name="T20" fmla="*/ 0 w 685"/>
                <a:gd name="T21" fmla="*/ 0 h 1155"/>
                <a:gd name="T22" fmla="*/ 0 w 685"/>
                <a:gd name="T23" fmla="*/ 0 h 1155"/>
                <a:gd name="T24" fmla="*/ 0 w 685"/>
                <a:gd name="T25" fmla="*/ 0 h 1155"/>
                <a:gd name="T26" fmla="*/ 0 w 685"/>
                <a:gd name="T27" fmla="*/ 0 h 1155"/>
                <a:gd name="T28" fmla="*/ 0 w 685"/>
                <a:gd name="T29" fmla="*/ 0 h 1155"/>
                <a:gd name="T30" fmla="*/ 0 w 685"/>
                <a:gd name="T31" fmla="*/ 0 h 1155"/>
                <a:gd name="T32" fmla="*/ 0 w 685"/>
                <a:gd name="T33" fmla="*/ 0 h 1155"/>
                <a:gd name="T34" fmla="*/ 0 w 685"/>
                <a:gd name="T35" fmla="*/ 0 h 1155"/>
                <a:gd name="T36" fmla="*/ 0 w 685"/>
                <a:gd name="T37" fmla="*/ 0 h 1155"/>
                <a:gd name="T38" fmla="*/ 0 w 685"/>
                <a:gd name="T39" fmla="*/ 0 h 1155"/>
                <a:gd name="T40" fmla="*/ 0 w 685"/>
                <a:gd name="T41" fmla="*/ 0 h 1155"/>
                <a:gd name="T42" fmla="*/ 0 w 685"/>
                <a:gd name="T43" fmla="*/ 0 h 1155"/>
                <a:gd name="T44" fmla="*/ 0 w 685"/>
                <a:gd name="T45" fmla="*/ 0 h 1155"/>
                <a:gd name="T46" fmla="*/ 0 w 685"/>
                <a:gd name="T47" fmla="*/ 0 h 1155"/>
                <a:gd name="T48" fmla="*/ 0 w 685"/>
                <a:gd name="T49" fmla="*/ 0 h 1155"/>
                <a:gd name="T50" fmla="*/ 0 w 685"/>
                <a:gd name="T51" fmla="*/ 0 h 1155"/>
                <a:gd name="T52" fmla="*/ 0 w 685"/>
                <a:gd name="T53" fmla="*/ 0 h 1155"/>
                <a:gd name="T54" fmla="*/ 0 w 685"/>
                <a:gd name="T55" fmla="*/ 0 h 1155"/>
                <a:gd name="T56" fmla="*/ 0 w 685"/>
                <a:gd name="T57" fmla="*/ 0 h 1155"/>
                <a:gd name="T58" fmla="*/ 0 w 685"/>
                <a:gd name="T59" fmla="*/ 0 h 1155"/>
                <a:gd name="T60" fmla="*/ 0 w 685"/>
                <a:gd name="T61" fmla="*/ 0 h 1155"/>
                <a:gd name="T62" fmla="*/ 0 w 685"/>
                <a:gd name="T63" fmla="*/ 0 h 1155"/>
                <a:gd name="T64" fmla="*/ 0 w 685"/>
                <a:gd name="T65" fmla="*/ 0 h 1155"/>
                <a:gd name="T66" fmla="*/ 0 w 685"/>
                <a:gd name="T67" fmla="*/ 0 h 1155"/>
                <a:gd name="T68" fmla="*/ 0 w 685"/>
                <a:gd name="T69" fmla="*/ 0 h 1155"/>
                <a:gd name="T70" fmla="*/ 0 w 685"/>
                <a:gd name="T71" fmla="*/ 0 h 1155"/>
                <a:gd name="T72" fmla="*/ 0 w 685"/>
                <a:gd name="T73" fmla="*/ 0 h 1155"/>
                <a:gd name="T74" fmla="*/ 0 w 685"/>
                <a:gd name="T75" fmla="*/ 0 h 1155"/>
                <a:gd name="T76" fmla="*/ 0 w 685"/>
                <a:gd name="T77" fmla="*/ 0 h 1155"/>
                <a:gd name="T78" fmla="*/ 0 w 685"/>
                <a:gd name="T79" fmla="*/ 0 h 1155"/>
                <a:gd name="T80" fmla="*/ 0 w 685"/>
                <a:gd name="T81" fmla="*/ 0 h 1155"/>
                <a:gd name="T82" fmla="*/ 0 w 685"/>
                <a:gd name="T83" fmla="*/ 0 h 1155"/>
                <a:gd name="T84" fmla="*/ 0 w 685"/>
                <a:gd name="T85" fmla="*/ 0 h 1155"/>
                <a:gd name="T86" fmla="*/ 0 w 685"/>
                <a:gd name="T87" fmla="*/ 0 h 1155"/>
                <a:gd name="T88" fmla="*/ 0 w 685"/>
                <a:gd name="T89" fmla="*/ 0 h 1155"/>
                <a:gd name="T90" fmla="*/ 0 w 685"/>
                <a:gd name="T91" fmla="*/ 0 h 1155"/>
                <a:gd name="T92" fmla="*/ 0 w 685"/>
                <a:gd name="T93" fmla="*/ 0 h 1155"/>
                <a:gd name="T94" fmla="*/ 0 w 685"/>
                <a:gd name="T95" fmla="*/ 0 h 1155"/>
                <a:gd name="T96" fmla="*/ 0 w 685"/>
                <a:gd name="T97" fmla="*/ 0 h 1155"/>
                <a:gd name="T98" fmla="*/ 0 w 685"/>
                <a:gd name="T99" fmla="*/ 0 h 1155"/>
                <a:gd name="T100" fmla="*/ 0 w 685"/>
                <a:gd name="T101" fmla="*/ 0 h 1155"/>
                <a:gd name="T102" fmla="*/ 0 w 685"/>
                <a:gd name="T103" fmla="*/ 0 h 1155"/>
                <a:gd name="T104" fmla="*/ 0 w 685"/>
                <a:gd name="T105" fmla="*/ 0 h 1155"/>
                <a:gd name="T106" fmla="*/ 0 w 685"/>
                <a:gd name="T107" fmla="*/ 0 h 1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5"/>
                <a:gd name="T163" fmla="*/ 0 h 1155"/>
                <a:gd name="T164" fmla="*/ 685 w 685"/>
                <a:gd name="T165" fmla="*/ 1155 h 1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5" h="1155">
                  <a:moveTo>
                    <a:pt x="12" y="173"/>
                  </a:moveTo>
                  <a:lnTo>
                    <a:pt x="7" y="209"/>
                  </a:lnTo>
                  <a:lnTo>
                    <a:pt x="3" y="247"/>
                  </a:lnTo>
                  <a:lnTo>
                    <a:pt x="1" y="284"/>
                  </a:lnTo>
                  <a:lnTo>
                    <a:pt x="0" y="322"/>
                  </a:lnTo>
                  <a:lnTo>
                    <a:pt x="0" y="351"/>
                  </a:lnTo>
                  <a:lnTo>
                    <a:pt x="2" y="380"/>
                  </a:lnTo>
                  <a:lnTo>
                    <a:pt x="4" y="410"/>
                  </a:lnTo>
                  <a:lnTo>
                    <a:pt x="7" y="438"/>
                  </a:lnTo>
                  <a:lnTo>
                    <a:pt x="11" y="467"/>
                  </a:lnTo>
                  <a:lnTo>
                    <a:pt x="16" y="495"/>
                  </a:lnTo>
                  <a:lnTo>
                    <a:pt x="22" y="523"/>
                  </a:lnTo>
                  <a:lnTo>
                    <a:pt x="28" y="551"/>
                  </a:lnTo>
                  <a:lnTo>
                    <a:pt x="37" y="557"/>
                  </a:lnTo>
                  <a:lnTo>
                    <a:pt x="45" y="566"/>
                  </a:lnTo>
                  <a:lnTo>
                    <a:pt x="50" y="577"/>
                  </a:lnTo>
                  <a:lnTo>
                    <a:pt x="55" y="589"/>
                  </a:lnTo>
                  <a:lnTo>
                    <a:pt x="58" y="601"/>
                  </a:lnTo>
                  <a:lnTo>
                    <a:pt x="58" y="613"/>
                  </a:lnTo>
                  <a:lnTo>
                    <a:pt x="53" y="627"/>
                  </a:lnTo>
                  <a:lnTo>
                    <a:pt x="53" y="630"/>
                  </a:lnTo>
                  <a:lnTo>
                    <a:pt x="61" y="651"/>
                  </a:lnTo>
                  <a:lnTo>
                    <a:pt x="70" y="672"/>
                  </a:lnTo>
                  <a:lnTo>
                    <a:pt x="78" y="692"/>
                  </a:lnTo>
                  <a:lnTo>
                    <a:pt x="87" y="713"/>
                  </a:lnTo>
                  <a:lnTo>
                    <a:pt x="97" y="732"/>
                  </a:lnTo>
                  <a:lnTo>
                    <a:pt x="107" y="752"/>
                  </a:lnTo>
                  <a:lnTo>
                    <a:pt x="118" y="771"/>
                  </a:lnTo>
                  <a:lnTo>
                    <a:pt x="129" y="789"/>
                  </a:lnTo>
                  <a:lnTo>
                    <a:pt x="141" y="809"/>
                  </a:lnTo>
                  <a:lnTo>
                    <a:pt x="153" y="827"/>
                  </a:lnTo>
                  <a:lnTo>
                    <a:pt x="165" y="845"/>
                  </a:lnTo>
                  <a:lnTo>
                    <a:pt x="178" y="863"/>
                  </a:lnTo>
                  <a:lnTo>
                    <a:pt x="191" y="881"/>
                  </a:lnTo>
                  <a:lnTo>
                    <a:pt x="204" y="898"/>
                  </a:lnTo>
                  <a:lnTo>
                    <a:pt x="218" y="915"/>
                  </a:lnTo>
                  <a:lnTo>
                    <a:pt x="233" y="931"/>
                  </a:lnTo>
                  <a:lnTo>
                    <a:pt x="248" y="947"/>
                  </a:lnTo>
                  <a:lnTo>
                    <a:pt x="263" y="963"/>
                  </a:lnTo>
                  <a:lnTo>
                    <a:pt x="279" y="979"/>
                  </a:lnTo>
                  <a:lnTo>
                    <a:pt x="294" y="993"/>
                  </a:lnTo>
                  <a:lnTo>
                    <a:pt x="311" y="1008"/>
                  </a:lnTo>
                  <a:lnTo>
                    <a:pt x="328" y="1022"/>
                  </a:lnTo>
                  <a:lnTo>
                    <a:pt x="345" y="1036"/>
                  </a:lnTo>
                  <a:lnTo>
                    <a:pt x="362" y="1050"/>
                  </a:lnTo>
                  <a:lnTo>
                    <a:pt x="379" y="1063"/>
                  </a:lnTo>
                  <a:lnTo>
                    <a:pt x="398" y="1075"/>
                  </a:lnTo>
                  <a:lnTo>
                    <a:pt x="416" y="1087"/>
                  </a:lnTo>
                  <a:lnTo>
                    <a:pt x="434" y="1099"/>
                  </a:lnTo>
                  <a:lnTo>
                    <a:pt x="453" y="1110"/>
                  </a:lnTo>
                  <a:lnTo>
                    <a:pt x="473" y="1121"/>
                  </a:lnTo>
                  <a:lnTo>
                    <a:pt x="492" y="1132"/>
                  </a:lnTo>
                  <a:lnTo>
                    <a:pt x="512" y="1142"/>
                  </a:lnTo>
                  <a:lnTo>
                    <a:pt x="534" y="1146"/>
                  </a:lnTo>
                  <a:lnTo>
                    <a:pt x="561" y="1150"/>
                  </a:lnTo>
                  <a:lnTo>
                    <a:pt x="586" y="1154"/>
                  </a:lnTo>
                  <a:lnTo>
                    <a:pt x="612" y="1154"/>
                  </a:lnTo>
                  <a:lnTo>
                    <a:pt x="639" y="1155"/>
                  </a:lnTo>
                  <a:lnTo>
                    <a:pt x="675" y="1154"/>
                  </a:lnTo>
                  <a:lnTo>
                    <a:pt x="685" y="1153"/>
                  </a:lnTo>
                  <a:lnTo>
                    <a:pt x="651" y="1143"/>
                  </a:lnTo>
                  <a:lnTo>
                    <a:pt x="617" y="1132"/>
                  </a:lnTo>
                  <a:lnTo>
                    <a:pt x="585" y="1118"/>
                  </a:lnTo>
                  <a:lnTo>
                    <a:pt x="553" y="1105"/>
                  </a:lnTo>
                  <a:lnTo>
                    <a:pt x="521" y="1090"/>
                  </a:lnTo>
                  <a:lnTo>
                    <a:pt x="491" y="1073"/>
                  </a:lnTo>
                  <a:lnTo>
                    <a:pt x="460" y="1056"/>
                  </a:lnTo>
                  <a:lnTo>
                    <a:pt x="432" y="1036"/>
                  </a:lnTo>
                  <a:lnTo>
                    <a:pt x="404" y="1017"/>
                  </a:lnTo>
                  <a:lnTo>
                    <a:pt x="375" y="996"/>
                  </a:lnTo>
                  <a:lnTo>
                    <a:pt x="349" y="974"/>
                  </a:lnTo>
                  <a:lnTo>
                    <a:pt x="324" y="951"/>
                  </a:lnTo>
                  <a:lnTo>
                    <a:pt x="298" y="927"/>
                  </a:lnTo>
                  <a:lnTo>
                    <a:pt x="275" y="902"/>
                  </a:lnTo>
                  <a:lnTo>
                    <a:pt x="252" y="875"/>
                  </a:lnTo>
                  <a:lnTo>
                    <a:pt x="231" y="849"/>
                  </a:lnTo>
                  <a:lnTo>
                    <a:pt x="210" y="821"/>
                  </a:lnTo>
                  <a:lnTo>
                    <a:pt x="190" y="792"/>
                  </a:lnTo>
                  <a:lnTo>
                    <a:pt x="172" y="763"/>
                  </a:lnTo>
                  <a:lnTo>
                    <a:pt x="155" y="733"/>
                  </a:lnTo>
                  <a:lnTo>
                    <a:pt x="139" y="702"/>
                  </a:lnTo>
                  <a:lnTo>
                    <a:pt x="124" y="671"/>
                  </a:lnTo>
                  <a:lnTo>
                    <a:pt x="110" y="639"/>
                  </a:lnTo>
                  <a:lnTo>
                    <a:pt x="98" y="605"/>
                  </a:lnTo>
                  <a:lnTo>
                    <a:pt x="87" y="572"/>
                  </a:lnTo>
                  <a:lnTo>
                    <a:pt x="78" y="537"/>
                  </a:lnTo>
                  <a:lnTo>
                    <a:pt x="70" y="503"/>
                  </a:lnTo>
                  <a:lnTo>
                    <a:pt x="63" y="468"/>
                  </a:lnTo>
                  <a:lnTo>
                    <a:pt x="58" y="432"/>
                  </a:lnTo>
                  <a:lnTo>
                    <a:pt x="53" y="396"/>
                  </a:lnTo>
                  <a:lnTo>
                    <a:pt x="51" y="359"/>
                  </a:lnTo>
                  <a:lnTo>
                    <a:pt x="50" y="322"/>
                  </a:lnTo>
                  <a:lnTo>
                    <a:pt x="50" y="301"/>
                  </a:lnTo>
                  <a:lnTo>
                    <a:pt x="51" y="279"/>
                  </a:lnTo>
                  <a:lnTo>
                    <a:pt x="52" y="258"/>
                  </a:lnTo>
                  <a:lnTo>
                    <a:pt x="54" y="238"/>
                  </a:lnTo>
                  <a:lnTo>
                    <a:pt x="60" y="196"/>
                  </a:lnTo>
                  <a:lnTo>
                    <a:pt x="67" y="155"/>
                  </a:lnTo>
                  <a:lnTo>
                    <a:pt x="76" y="115"/>
                  </a:lnTo>
                  <a:lnTo>
                    <a:pt x="86" y="76"/>
                  </a:lnTo>
                  <a:lnTo>
                    <a:pt x="98" y="37"/>
                  </a:lnTo>
                  <a:lnTo>
                    <a:pt x="113" y="0"/>
                  </a:lnTo>
                  <a:lnTo>
                    <a:pt x="112" y="0"/>
                  </a:lnTo>
                  <a:lnTo>
                    <a:pt x="92" y="27"/>
                  </a:lnTo>
                  <a:lnTo>
                    <a:pt x="74" y="56"/>
                  </a:lnTo>
                  <a:lnTo>
                    <a:pt x="55" y="83"/>
                  </a:lnTo>
                  <a:lnTo>
                    <a:pt x="40" y="113"/>
                  </a:lnTo>
                  <a:lnTo>
                    <a:pt x="25" y="144"/>
                  </a:lnTo>
                  <a:lnTo>
                    <a:pt x="12" y="173"/>
                  </a:lnTo>
                  <a:close/>
                </a:path>
              </a:pathLst>
            </a:custGeom>
            <a:solidFill>
              <a:srgbClr val="7E4975"/>
            </a:solidFill>
            <a:ln w="9525">
              <a:noFill/>
              <a:round/>
              <a:headEnd/>
              <a:tailEnd/>
            </a:ln>
          </p:spPr>
          <p:txBody>
            <a:bodyPr anchor="ctr"/>
            <a:lstStyle/>
            <a:p>
              <a:pPr algn="ctr" eaLnBrk="1" hangingPunct="1"/>
              <a:endParaRPr lang="pt-BR" sz="1400" u="none">
                <a:solidFill>
                  <a:srgbClr val="000000"/>
                </a:solidFill>
              </a:endParaRPr>
            </a:p>
          </p:txBody>
        </p:sp>
        <p:sp>
          <p:nvSpPr>
            <p:cNvPr id="461902" name="Freeform 1389"/>
            <p:cNvSpPr>
              <a:spLocks/>
            </p:cNvSpPr>
            <p:nvPr/>
          </p:nvSpPr>
          <p:spPr bwMode="auto">
            <a:xfrm>
              <a:off x="4287" y="3656"/>
              <a:ext cx="245" cy="405"/>
            </a:xfrm>
            <a:custGeom>
              <a:avLst/>
              <a:gdLst>
                <a:gd name="T0" fmla="*/ 0 w 735"/>
                <a:gd name="T1" fmla="*/ 0 h 1217"/>
                <a:gd name="T2" fmla="*/ 0 w 735"/>
                <a:gd name="T3" fmla="*/ 0 h 1217"/>
                <a:gd name="T4" fmla="*/ 0 w 735"/>
                <a:gd name="T5" fmla="*/ 0 h 1217"/>
                <a:gd name="T6" fmla="*/ 0 w 735"/>
                <a:gd name="T7" fmla="*/ 0 h 1217"/>
                <a:gd name="T8" fmla="*/ 0 w 735"/>
                <a:gd name="T9" fmla="*/ 0 h 1217"/>
                <a:gd name="T10" fmla="*/ 0 w 735"/>
                <a:gd name="T11" fmla="*/ 0 h 1217"/>
                <a:gd name="T12" fmla="*/ 0 w 735"/>
                <a:gd name="T13" fmla="*/ 0 h 1217"/>
                <a:gd name="T14" fmla="*/ 0 w 735"/>
                <a:gd name="T15" fmla="*/ 0 h 1217"/>
                <a:gd name="T16" fmla="*/ 0 w 735"/>
                <a:gd name="T17" fmla="*/ 0 h 1217"/>
                <a:gd name="T18" fmla="*/ 0 w 735"/>
                <a:gd name="T19" fmla="*/ 0 h 1217"/>
                <a:gd name="T20" fmla="*/ 0 w 735"/>
                <a:gd name="T21" fmla="*/ 0 h 1217"/>
                <a:gd name="T22" fmla="*/ 0 w 735"/>
                <a:gd name="T23" fmla="*/ 0 h 1217"/>
                <a:gd name="T24" fmla="*/ 0 w 735"/>
                <a:gd name="T25" fmla="*/ 0 h 1217"/>
                <a:gd name="T26" fmla="*/ 0 w 735"/>
                <a:gd name="T27" fmla="*/ 0 h 1217"/>
                <a:gd name="T28" fmla="*/ 0 w 735"/>
                <a:gd name="T29" fmla="*/ 0 h 1217"/>
                <a:gd name="T30" fmla="*/ 0 w 735"/>
                <a:gd name="T31" fmla="*/ 0 h 1217"/>
                <a:gd name="T32" fmla="*/ 0 w 735"/>
                <a:gd name="T33" fmla="*/ 0 h 1217"/>
                <a:gd name="T34" fmla="*/ 0 w 735"/>
                <a:gd name="T35" fmla="*/ 0 h 1217"/>
                <a:gd name="T36" fmla="*/ 0 w 735"/>
                <a:gd name="T37" fmla="*/ 0 h 1217"/>
                <a:gd name="T38" fmla="*/ 0 w 735"/>
                <a:gd name="T39" fmla="*/ 0 h 1217"/>
                <a:gd name="T40" fmla="*/ 0 w 735"/>
                <a:gd name="T41" fmla="*/ 0 h 1217"/>
                <a:gd name="T42" fmla="*/ 0 w 735"/>
                <a:gd name="T43" fmla="*/ 0 h 1217"/>
                <a:gd name="T44" fmla="*/ 0 w 735"/>
                <a:gd name="T45" fmla="*/ 0 h 1217"/>
                <a:gd name="T46" fmla="*/ 0 w 735"/>
                <a:gd name="T47" fmla="*/ 0 h 1217"/>
                <a:gd name="T48" fmla="*/ 0 w 735"/>
                <a:gd name="T49" fmla="*/ 0 h 1217"/>
                <a:gd name="T50" fmla="*/ 0 w 735"/>
                <a:gd name="T51" fmla="*/ 0 h 1217"/>
                <a:gd name="T52" fmla="*/ 0 w 735"/>
                <a:gd name="T53" fmla="*/ 0 h 1217"/>
                <a:gd name="T54" fmla="*/ 0 w 735"/>
                <a:gd name="T55" fmla="*/ 0 h 1217"/>
                <a:gd name="T56" fmla="*/ 0 w 735"/>
                <a:gd name="T57" fmla="*/ 0 h 1217"/>
                <a:gd name="T58" fmla="*/ 0 w 735"/>
                <a:gd name="T59" fmla="*/ 0 h 1217"/>
                <a:gd name="T60" fmla="*/ 0 w 735"/>
                <a:gd name="T61" fmla="*/ 0 h 1217"/>
                <a:gd name="T62" fmla="*/ 0 w 735"/>
                <a:gd name="T63" fmla="*/ 0 h 1217"/>
                <a:gd name="T64" fmla="*/ 0 w 735"/>
                <a:gd name="T65" fmla="*/ 0 h 1217"/>
                <a:gd name="T66" fmla="*/ 0 w 735"/>
                <a:gd name="T67" fmla="*/ 0 h 1217"/>
                <a:gd name="T68" fmla="*/ 0 w 735"/>
                <a:gd name="T69" fmla="*/ 0 h 1217"/>
                <a:gd name="T70" fmla="*/ 0 w 735"/>
                <a:gd name="T71" fmla="*/ 0 h 1217"/>
                <a:gd name="T72" fmla="*/ 0 w 735"/>
                <a:gd name="T73" fmla="*/ 0 h 1217"/>
                <a:gd name="T74" fmla="*/ 0 w 735"/>
                <a:gd name="T75" fmla="*/ 0 h 1217"/>
                <a:gd name="T76" fmla="*/ 0 w 735"/>
                <a:gd name="T77" fmla="*/ 0 h 1217"/>
                <a:gd name="T78" fmla="*/ 0 w 735"/>
                <a:gd name="T79" fmla="*/ 0 h 1217"/>
                <a:gd name="T80" fmla="*/ 0 w 735"/>
                <a:gd name="T81" fmla="*/ 0 h 1217"/>
                <a:gd name="T82" fmla="*/ 0 w 735"/>
                <a:gd name="T83" fmla="*/ 0 h 1217"/>
                <a:gd name="T84" fmla="*/ 0 w 735"/>
                <a:gd name="T85" fmla="*/ 0 h 1217"/>
                <a:gd name="T86" fmla="*/ 0 w 735"/>
                <a:gd name="T87" fmla="*/ 0 h 1217"/>
                <a:gd name="T88" fmla="*/ 0 w 735"/>
                <a:gd name="T89" fmla="*/ 0 h 1217"/>
                <a:gd name="T90" fmla="*/ 0 w 735"/>
                <a:gd name="T91" fmla="*/ 0 h 1217"/>
                <a:gd name="T92" fmla="*/ 0 w 735"/>
                <a:gd name="T93" fmla="*/ 0 h 1217"/>
                <a:gd name="T94" fmla="*/ 0 w 735"/>
                <a:gd name="T95" fmla="*/ 0 h 1217"/>
                <a:gd name="T96" fmla="*/ 0 w 735"/>
                <a:gd name="T97" fmla="*/ 0 h 1217"/>
                <a:gd name="T98" fmla="*/ 0 w 735"/>
                <a:gd name="T99" fmla="*/ 0 h 12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35"/>
                <a:gd name="T151" fmla="*/ 0 h 1217"/>
                <a:gd name="T152" fmla="*/ 735 w 735"/>
                <a:gd name="T153" fmla="*/ 1217 h 12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35" h="1217">
                  <a:moveTo>
                    <a:pt x="35" y="139"/>
                  </a:moveTo>
                  <a:lnTo>
                    <a:pt x="26" y="168"/>
                  </a:lnTo>
                  <a:lnTo>
                    <a:pt x="19" y="198"/>
                  </a:lnTo>
                  <a:lnTo>
                    <a:pt x="13" y="228"/>
                  </a:lnTo>
                  <a:lnTo>
                    <a:pt x="9" y="258"/>
                  </a:lnTo>
                  <a:lnTo>
                    <a:pt x="5" y="290"/>
                  </a:lnTo>
                  <a:lnTo>
                    <a:pt x="2" y="320"/>
                  </a:lnTo>
                  <a:lnTo>
                    <a:pt x="0" y="352"/>
                  </a:lnTo>
                  <a:lnTo>
                    <a:pt x="0" y="384"/>
                  </a:lnTo>
                  <a:lnTo>
                    <a:pt x="1" y="419"/>
                  </a:lnTo>
                  <a:lnTo>
                    <a:pt x="3" y="455"/>
                  </a:lnTo>
                  <a:lnTo>
                    <a:pt x="6" y="489"/>
                  </a:lnTo>
                  <a:lnTo>
                    <a:pt x="11" y="523"/>
                  </a:lnTo>
                  <a:lnTo>
                    <a:pt x="17" y="558"/>
                  </a:lnTo>
                  <a:lnTo>
                    <a:pt x="24" y="591"/>
                  </a:lnTo>
                  <a:lnTo>
                    <a:pt x="34" y="625"/>
                  </a:lnTo>
                  <a:lnTo>
                    <a:pt x="43" y="657"/>
                  </a:lnTo>
                  <a:lnTo>
                    <a:pt x="54" y="689"/>
                  </a:lnTo>
                  <a:lnTo>
                    <a:pt x="66" y="721"/>
                  </a:lnTo>
                  <a:lnTo>
                    <a:pt x="79" y="751"/>
                  </a:lnTo>
                  <a:lnTo>
                    <a:pt x="94" y="782"/>
                  </a:lnTo>
                  <a:lnTo>
                    <a:pt x="109" y="811"/>
                  </a:lnTo>
                  <a:lnTo>
                    <a:pt x="127" y="840"/>
                  </a:lnTo>
                  <a:lnTo>
                    <a:pt x="144" y="869"/>
                  </a:lnTo>
                  <a:lnTo>
                    <a:pt x="163" y="896"/>
                  </a:lnTo>
                  <a:lnTo>
                    <a:pt x="182" y="922"/>
                  </a:lnTo>
                  <a:lnTo>
                    <a:pt x="203" y="949"/>
                  </a:lnTo>
                  <a:lnTo>
                    <a:pt x="225" y="974"/>
                  </a:lnTo>
                  <a:lnTo>
                    <a:pt x="247" y="998"/>
                  </a:lnTo>
                  <a:lnTo>
                    <a:pt x="270" y="1021"/>
                  </a:lnTo>
                  <a:lnTo>
                    <a:pt x="295" y="1044"/>
                  </a:lnTo>
                  <a:lnTo>
                    <a:pt x="320" y="1066"/>
                  </a:lnTo>
                  <a:lnTo>
                    <a:pt x="345" y="1086"/>
                  </a:lnTo>
                  <a:lnTo>
                    <a:pt x="373" y="1107"/>
                  </a:lnTo>
                  <a:lnTo>
                    <a:pt x="400" y="1125"/>
                  </a:lnTo>
                  <a:lnTo>
                    <a:pt x="428" y="1143"/>
                  </a:lnTo>
                  <a:lnTo>
                    <a:pt x="457" y="1159"/>
                  </a:lnTo>
                  <a:lnTo>
                    <a:pt x="486" y="1175"/>
                  </a:lnTo>
                  <a:lnTo>
                    <a:pt x="516" y="1190"/>
                  </a:lnTo>
                  <a:lnTo>
                    <a:pt x="548" y="1203"/>
                  </a:lnTo>
                  <a:lnTo>
                    <a:pt x="579" y="1216"/>
                  </a:lnTo>
                  <a:lnTo>
                    <a:pt x="587" y="1216"/>
                  </a:lnTo>
                  <a:lnTo>
                    <a:pt x="614" y="1217"/>
                  </a:lnTo>
                  <a:lnTo>
                    <a:pt x="650" y="1216"/>
                  </a:lnTo>
                  <a:lnTo>
                    <a:pt x="684" y="1214"/>
                  </a:lnTo>
                  <a:lnTo>
                    <a:pt x="717" y="1209"/>
                  </a:lnTo>
                  <a:lnTo>
                    <a:pt x="735" y="1206"/>
                  </a:lnTo>
                  <a:lnTo>
                    <a:pt x="699" y="1199"/>
                  </a:lnTo>
                  <a:lnTo>
                    <a:pt x="663" y="1190"/>
                  </a:lnTo>
                  <a:lnTo>
                    <a:pt x="628" y="1178"/>
                  </a:lnTo>
                  <a:lnTo>
                    <a:pt x="593" y="1167"/>
                  </a:lnTo>
                  <a:lnTo>
                    <a:pt x="560" y="1153"/>
                  </a:lnTo>
                  <a:lnTo>
                    <a:pt x="528" y="1139"/>
                  </a:lnTo>
                  <a:lnTo>
                    <a:pt x="495" y="1123"/>
                  </a:lnTo>
                  <a:lnTo>
                    <a:pt x="464" y="1104"/>
                  </a:lnTo>
                  <a:lnTo>
                    <a:pt x="433" y="1086"/>
                  </a:lnTo>
                  <a:lnTo>
                    <a:pt x="404" y="1066"/>
                  </a:lnTo>
                  <a:lnTo>
                    <a:pt x="375" y="1045"/>
                  </a:lnTo>
                  <a:lnTo>
                    <a:pt x="347" y="1022"/>
                  </a:lnTo>
                  <a:lnTo>
                    <a:pt x="321" y="999"/>
                  </a:lnTo>
                  <a:lnTo>
                    <a:pt x="295" y="974"/>
                  </a:lnTo>
                  <a:lnTo>
                    <a:pt x="270" y="949"/>
                  </a:lnTo>
                  <a:lnTo>
                    <a:pt x="247" y="921"/>
                  </a:lnTo>
                  <a:lnTo>
                    <a:pt x="225" y="894"/>
                  </a:lnTo>
                  <a:lnTo>
                    <a:pt x="204" y="866"/>
                  </a:lnTo>
                  <a:lnTo>
                    <a:pt x="183" y="835"/>
                  </a:lnTo>
                  <a:lnTo>
                    <a:pt x="164" y="805"/>
                  </a:lnTo>
                  <a:lnTo>
                    <a:pt x="147" y="773"/>
                  </a:lnTo>
                  <a:lnTo>
                    <a:pt x="131" y="742"/>
                  </a:lnTo>
                  <a:lnTo>
                    <a:pt x="117" y="709"/>
                  </a:lnTo>
                  <a:lnTo>
                    <a:pt x="102" y="675"/>
                  </a:lnTo>
                  <a:lnTo>
                    <a:pt x="91" y="641"/>
                  </a:lnTo>
                  <a:lnTo>
                    <a:pt x="80" y="605"/>
                  </a:lnTo>
                  <a:lnTo>
                    <a:pt x="71" y="570"/>
                  </a:lnTo>
                  <a:lnTo>
                    <a:pt x="64" y="534"/>
                  </a:lnTo>
                  <a:lnTo>
                    <a:pt x="58" y="497"/>
                  </a:lnTo>
                  <a:lnTo>
                    <a:pt x="54" y="460"/>
                  </a:lnTo>
                  <a:lnTo>
                    <a:pt x="52" y="422"/>
                  </a:lnTo>
                  <a:lnTo>
                    <a:pt x="51" y="384"/>
                  </a:lnTo>
                  <a:lnTo>
                    <a:pt x="51" y="357"/>
                  </a:lnTo>
                  <a:lnTo>
                    <a:pt x="52" y="332"/>
                  </a:lnTo>
                  <a:lnTo>
                    <a:pt x="54" y="307"/>
                  </a:lnTo>
                  <a:lnTo>
                    <a:pt x="57" y="282"/>
                  </a:lnTo>
                  <a:lnTo>
                    <a:pt x="60" y="256"/>
                  </a:lnTo>
                  <a:lnTo>
                    <a:pt x="65" y="232"/>
                  </a:lnTo>
                  <a:lnTo>
                    <a:pt x="69" y="208"/>
                  </a:lnTo>
                  <a:lnTo>
                    <a:pt x="75" y="183"/>
                  </a:lnTo>
                  <a:lnTo>
                    <a:pt x="81" y="159"/>
                  </a:lnTo>
                  <a:lnTo>
                    <a:pt x="88" y="135"/>
                  </a:lnTo>
                  <a:lnTo>
                    <a:pt x="96" y="111"/>
                  </a:lnTo>
                  <a:lnTo>
                    <a:pt x="104" y="89"/>
                  </a:lnTo>
                  <a:lnTo>
                    <a:pt x="114" y="66"/>
                  </a:lnTo>
                  <a:lnTo>
                    <a:pt x="123" y="44"/>
                  </a:lnTo>
                  <a:lnTo>
                    <a:pt x="133" y="21"/>
                  </a:lnTo>
                  <a:lnTo>
                    <a:pt x="144" y="0"/>
                  </a:lnTo>
                  <a:lnTo>
                    <a:pt x="132" y="11"/>
                  </a:lnTo>
                  <a:lnTo>
                    <a:pt x="110" y="38"/>
                  </a:lnTo>
                  <a:lnTo>
                    <a:pt x="87" y="62"/>
                  </a:lnTo>
                  <a:lnTo>
                    <a:pt x="67" y="89"/>
                  </a:lnTo>
                  <a:lnTo>
                    <a:pt x="49" y="118"/>
                  </a:lnTo>
                  <a:lnTo>
                    <a:pt x="35" y="139"/>
                  </a:lnTo>
                  <a:close/>
                </a:path>
              </a:pathLst>
            </a:custGeom>
            <a:solidFill>
              <a:srgbClr val="814975"/>
            </a:solidFill>
            <a:ln w="9525">
              <a:noFill/>
              <a:round/>
              <a:headEnd/>
              <a:tailEnd/>
            </a:ln>
          </p:spPr>
          <p:txBody>
            <a:bodyPr anchor="ctr"/>
            <a:lstStyle/>
            <a:p>
              <a:pPr algn="ctr" eaLnBrk="1" hangingPunct="1"/>
              <a:endParaRPr lang="pt-BR" sz="1400" u="none">
                <a:solidFill>
                  <a:srgbClr val="000000"/>
                </a:solidFill>
              </a:endParaRPr>
            </a:p>
          </p:txBody>
        </p:sp>
        <p:sp>
          <p:nvSpPr>
            <p:cNvPr id="461903" name="Freeform 1390"/>
            <p:cNvSpPr>
              <a:spLocks/>
            </p:cNvSpPr>
            <p:nvPr/>
          </p:nvSpPr>
          <p:spPr bwMode="auto">
            <a:xfrm>
              <a:off x="4295" y="3639"/>
              <a:ext cx="259" cy="422"/>
            </a:xfrm>
            <a:custGeom>
              <a:avLst/>
              <a:gdLst>
                <a:gd name="T0" fmla="*/ 0 w 776"/>
                <a:gd name="T1" fmla="*/ 0 h 1265"/>
                <a:gd name="T2" fmla="*/ 0 w 776"/>
                <a:gd name="T3" fmla="*/ 0 h 1265"/>
                <a:gd name="T4" fmla="*/ 0 w 776"/>
                <a:gd name="T5" fmla="*/ 0 h 1265"/>
                <a:gd name="T6" fmla="*/ 0 w 776"/>
                <a:gd name="T7" fmla="*/ 0 h 1265"/>
                <a:gd name="T8" fmla="*/ 0 w 776"/>
                <a:gd name="T9" fmla="*/ 0 h 1265"/>
                <a:gd name="T10" fmla="*/ 0 w 776"/>
                <a:gd name="T11" fmla="*/ 0 h 1265"/>
                <a:gd name="T12" fmla="*/ 0 w 776"/>
                <a:gd name="T13" fmla="*/ 0 h 1265"/>
                <a:gd name="T14" fmla="*/ 0 w 776"/>
                <a:gd name="T15" fmla="*/ 0 h 1265"/>
                <a:gd name="T16" fmla="*/ 0 w 776"/>
                <a:gd name="T17" fmla="*/ 0 h 1265"/>
                <a:gd name="T18" fmla="*/ 0 w 776"/>
                <a:gd name="T19" fmla="*/ 0 h 1265"/>
                <a:gd name="T20" fmla="*/ 0 w 776"/>
                <a:gd name="T21" fmla="*/ 0 h 1265"/>
                <a:gd name="T22" fmla="*/ 0 w 776"/>
                <a:gd name="T23" fmla="*/ 0 h 1265"/>
                <a:gd name="T24" fmla="*/ 0 w 776"/>
                <a:gd name="T25" fmla="*/ 0 h 1265"/>
                <a:gd name="T26" fmla="*/ 0 w 776"/>
                <a:gd name="T27" fmla="*/ 0 h 1265"/>
                <a:gd name="T28" fmla="*/ 0 w 776"/>
                <a:gd name="T29" fmla="*/ 0 h 1265"/>
                <a:gd name="T30" fmla="*/ 0 w 776"/>
                <a:gd name="T31" fmla="*/ 0 h 1265"/>
                <a:gd name="T32" fmla="*/ 0 w 776"/>
                <a:gd name="T33" fmla="*/ 0 h 1265"/>
                <a:gd name="T34" fmla="*/ 0 w 776"/>
                <a:gd name="T35" fmla="*/ 0 h 1265"/>
                <a:gd name="T36" fmla="*/ 0 w 776"/>
                <a:gd name="T37" fmla="*/ 0 h 1265"/>
                <a:gd name="T38" fmla="*/ 0 w 776"/>
                <a:gd name="T39" fmla="*/ 0 h 1265"/>
                <a:gd name="T40" fmla="*/ 0 w 776"/>
                <a:gd name="T41" fmla="*/ 0 h 1265"/>
                <a:gd name="T42" fmla="*/ 0 w 776"/>
                <a:gd name="T43" fmla="*/ 0 h 1265"/>
                <a:gd name="T44" fmla="*/ 0 w 776"/>
                <a:gd name="T45" fmla="*/ 0 h 1265"/>
                <a:gd name="T46" fmla="*/ 0 w 776"/>
                <a:gd name="T47" fmla="*/ 0 h 1265"/>
                <a:gd name="T48" fmla="*/ 0 w 776"/>
                <a:gd name="T49" fmla="*/ 0 h 1265"/>
                <a:gd name="T50" fmla="*/ 0 w 776"/>
                <a:gd name="T51" fmla="*/ 0 h 1265"/>
                <a:gd name="T52" fmla="*/ 0 w 776"/>
                <a:gd name="T53" fmla="*/ 0 h 1265"/>
                <a:gd name="T54" fmla="*/ 0 w 776"/>
                <a:gd name="T55" fmla="*/ 0 h 1265"/>
                <a:gd name="T56" fmla="*/ 0 w 776"/>
                <a:gd name="T57" fmla="*/ 0 h 1265"/>
                <a:gd name="T58" fmla="*/ 0 w 776"/>
                <a:gd name="T59" fmla="*/ 0 h 1265"/>
                <a:gd name="T60" fmla="*/ 0 w 776"/>
                <a:gd name="T61" fmla="*/ 0 h 1265"/>
                <a:gd name="T62" fmla="*/ 0 w 776"/>
                <a:gd name="T63" fmla="*/ 0 h 1265"/>
                <a:gd name="T64" fmla="*/ 0 w 776"/>
                <a:gd name="T65" fmla="*/ 0 h 1265"/>
                <a:gd name="T66" fmla="*/ 0 w 776"/>
                <a:gd name="T67" fmla="*/ 0 h 1265"/>
                <a:gd name="T68" fmla="*/ 0 w 776"/>
                <a:gd name="T69" fmla="*/ 0 h 1265"/>
                <a:gd name="T70" fmla="*/ 0 w 776"/>
                <a:gd name="T71" fmla="*/ 0 h 1265"/>
                <a:gd name="T72" fmla="*/ 0 w 776"/>
                <a:gd name="T73" fmla="*/ 0 h 1265"/>
                <a:gd name="T74" fmla="*/ 0 w 776"/>
                <a:gd name="T75" fmla="*/ 0 h 1265"/>
                <a:gd name="T76" fmla="*/ 0 w 776"/>
                <a:gd name="T77" fmla="*/ 0 h 1265"/>
                <a:gd name="T78" fmla="*/ 0 w 776"/>
                <a:gd name="T79" fmla="*/ 0 h 1265"/>
                <a:gd name="T80" fmla="*/ 0 w 776"/>
                <a:gd name="T81" fmla="*/ 0 h 1265"/>
                <a:gd name="T82" fmla="*/ 0 w 776"/>
                <a:gd name="T83" fmla="*/ 0 h 1265"/>
                <a:gd name="T84" fmla="*/ 0 w 776"/>
                <a:gd name="T85" fmla="*/ 0 h 1265"/>
                <a:gd name="T86" fmla="*/ 0 w 776"/>
                <a:gd name="T87" fmla="*/ 0 h 1265"/>
                <a:gd name="T88" fmla="*/ 0 w 776"/>
                <a:gd name="T89" fmla="*/ 0 h 1265"/>
                <a:gd name="T90" fmla="*/ 0 w 776"/>
                <a:gd name="T91" fmla="*/ 0 h 1265"/>
                <a:gd name="T92" fmla="*/ 0 w 776"/>
                <a:gd name="T93" fmla="*/ 0 h 1265"/>
                <a:gd name="T94" fmla="*/ 0 w 776"/>
                <a:gd name="T95" fmla="*/ 0 h 1265"/>
                <a:gd name="T96" fmla="*/ 0 w 776"/>
                <a:gd name="T97" fmla="*/ 0 h 1265"/>
                <a:gd name="T98" fmla="*/ 0 w 776"/>
                <a:gd name="T99" fmla="*/ 0 h 12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6"/>
                <a:gd name="T151" fmla="*/ 0 h 1265"/>
                <a:gd name="T152" fmla="*/ 776 w 776"/>
                <a:gd name="T153" fmla="*/ 1265 h 12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6" h="1265">
                  <a:moveTo>
                    <a:pt x="63" y="112"/>
                  </a:moveTo>
                  <a:lnTo>
                    <a:pt x="48" y="149"/>
                  </a:lnTo>
                  <a:lnTo>
                    <a:pt x="36" y="188"/>
                  </a:lnTo>
                  <a:lnTo>
                    <a:pt x="26" y="227"/>
                  </a:lnTo>
                  <a:lnTo>
                    <a:pt x="17" y="267"/>
                  </a:lnTo>
                  <a:lnTo>
                    <a:pt x="10" y="308"/>
                  </a:lnTo>
                  <a:lnTo>
                    <a:pt x="4" y="350"/>
                  </a:lnTo>
                  <a:lnTo>
                    <a:pt x="2" y="370"/>
                  </a:lnTo>
                  <a:lnTo>
                    <a:pt x="1" y="391"/>
                  </a:lnTo>
                  <a:lnTo>
                    <a:pt x="0" y="413"/>
                  </a:lnTo>
                  <a:lnTo>
                    <a:pt x="0" y="434"/>
                  </a:lnTo>
                  <a:lnTo>
                    <a:pt x="1" y="471"/>
                  </a:lnTo>
                  <a:lnTo>
                    <a:pt x="3" y="508"/>
                  </a:lnTo>
                  <a:lnTo>
                    <a:pt x="8" y="544"/>
                  </a:lnTo>
                  <a:lnTo>
                    <a:pt x="13" y="580"/>
                  </a:lnTo>
                  <a:lnTo>
                    <a:pt x="20" y="615"/>
                  </a:lnTo>
                  <a:lnTo>
                    <a:pt x="28" y="649"/>
                  </a:lnTo>
                  <a:lnTo>
                    <a:pt x="37" y="684"/>
                  </a:lnTo>
                  <a:lnTo>
                    <a:pt x="48" y="717"/>
                  </a:lnTo>
                  <a:lnTo>
                    <a:pt x="60" y="751"/>
                  </a:lnTo>
                  <a:lnTo>
                    <a:pt x="74" y="783"/>
                  </a:lnTo>
                  <a:lnTo>
                    <a:pt x="89" y="814"/>
                  </a:lnTo>
                  <a:lnTo>
                    <a:pt x="105" y="845"/>
                  </a:lnTo>
                  <a:lnTo>
                    <a:pt x="122" y="875"/>
                  </a:lnTo>
                  <a:lnTo>
                    <a:pt x="140" y="904"/>
                  </a:lnTo>
                  <a:lnTo>
                    <a:pt x="160" y="933"/>
                  </a:lnTo>
                  <a:lnTo>
                    <a:pt x="181" y="961"/>
                  </a:lnTo>
                  <a:lnTo>
                    <a:pt x="202" y="987"/>
                  </a:lnTo>
                  <a:lnTo>
                    <a:pt x="225" y="1014"/>
                  </a:lnTo>
                  <a:lnTo>
                    <a:pt x="248" y="1039"/>
                  </a:lnTo>
                  <a:lnTo>
                    <a:pt x="274" y="1063"/>
                  </a:lnTo>
                  <a:lnTo>
                    <a:pt x="299" y="1086"/>
                  </a:lnTo>
                  <a:lnTo>
                    <a:pt x="325" y="1108"/>
                  </a:lnTo>
                  <a:lnTo>
                    <a:pt x="354" y="1129"/>
                  </a:lnTo>
                  <a:lnTo>
                    <a:pt x="382" y="1148"/>
                  </a:lnTo>
                  <a:lnTo>
                    <a:pt x="410" y="1168"/>
                  </a:lnTo>
                  <a:lnTo>
                    <a:pt x="441" y="1185"/>
                  </a:lnTo>
                  <a:lnTo>
                    <a:pt x="471" y="1202"/>
                  </a:lnTo>
                  <a:lnTo>
                    <a:pt x="503" y="1217"/>
                  </a:lnTo>
                  <a:lnTo>
                    <a:pt x="535" y="1230"/>
                  </a:lnTo>
                  <a:lnTo>
                    <a:pt x="567" y="1244"/>
                  </a:lnTo>
                  <a:lnTo>
                    <a:pt x="601" y="1255"/>
                  </a:lnTo>
                  <a:lnTo>
                    <a:pt x="635" y="1265"/>
                  </a:lnTo>
                  <a:lnTo>
                    <a:pt x="659" y="1264"/>
                  </a:lnTo>
                  <a:lnTo>
                    <a:pt x="692" y="1259"/>
                  </a:lnTo>
                  <a:lnTo>
                    <a:pt x="726" y="1253"/>
                  </a:lnTo>
                  <a:lnTo>
                    <a:pt x="760" y="1246"/>
                  </a:lnTo>
                  <a:lnTo>
                    <a:pt x="776" y="1240"/>
                  </a:lnTo>
                  <a:lnTo>
                    <a:pt x="739" y="1235"/>
                  </a:lnTo>
                  <a:lnTo>
                    <a:pt x="701" y="1228"/>
                  </a:lnTo>
                  <a:lnTo>
                    <a:pt x="665" y="1220"/>
                  </a:lnTo>
                  <a:lnTo>
                    <a:pt x="628" y="1210"/>
                  </a:lnTo>
                  <a:lnTo>
                    <a:pt x="593" y="1199"/>
                  </a:lnTo>
                  <a:lnTo>
                    <a:pt x="558" y="1186"/>
                  </a:lnTo>
                  <a:lnTo>
                    <a:pt x="524" y="1171"/>
                  </a:lnTo>
                  <a:lnTo>
                    <a:pt x="491" y="1154"/>
                  </a:lnTo>
                  <a:lnTo>
                    <a:pt x="459" y="1137"/>
                  </a:lnTo>
                  <a:lnTo>
                    <a:pt x="428" y="1118"/>
                  </a:lnTo>
                  <a:lnTo>
                    <a:pt x="397" y="1098"/>
                  </a:lnTo>
                  <a:lnTo>
                    <a:pt x="368" y="1077"/>
                  </a:lnTo>
                  <a:lnTo>
                    <a:pt x="340" y="1053"/>
                  </a:lnTo>
                  <a:lnTo>
                    <a:pt x="312" y="1030"/>
                  </a:lnTo>
                  <a:lnTo>
                    <a:pt x="286" y="1005"/>
                  </a:lnTo>
                  <a:lnTo>
                    <a:pt x="261" y="977"/>
                  </a:lnTo>
                  <a:lnTo>
                    <a:pt x="237" y="950"/>
                  </a:lnTo>
                  <a:lnTo>
                    <a:pt x="214" y="922"/>
                  </a:lnTo>
                  <a:lnTo>
                    <a:pt x="193" y="892"/>
                  </a:lnTo>
                  <a:lnTo>
                    <a:pt x="173" y="862"/>
                  </a:lnTo>
                  <a:lnTo>
                    <a:pt x="154" y="831"/>
                  </a:lnTo>
                  <a:lnTo>
                    <a:pt x="137" y="798"/>
                  </a:lnTo>
                  <a:lnTo>
                    <a:pt x="121" y="765"/>
                  </a:lnTo>
                  <a:lnTo>
                    <a:pt x="107" y="730"/>
                  </a:lnTo>
                  <a:lnTo>
                    <a:pt x="95" y="696"/>
                  </a:lnTo>
                  <a:lnTo>
                    <a:pt x="83" y="660"/>
                  </a:lnTo>
                  <a:lnTo>
                    <a:pt x="73" y="624"/>
                  </a:lnTo>
                  <a:lnTo>
                    <a:pt x="65" y="587"/>
                  </a:lnTo>
                  <a:lnTo>
                    <a:pt x="59" y="549"/>
                  </a:lnTo>
                  <a:lnTo>
                    <a:pt x="55" y="512"/>
                  </a:lnTo>
                  <a:lnTo>
                    <a:pt x="52" y="473"/>
                  </a:lnTo>
                  <a:lnTo>
                    <a:pt x="51" y="434"/>
                  </a:lnTo>
                  <a:lnTo>
                    <a:pt x="51" y="404"/>
                  </a:lnTo>
                  <a:lnTo>
                    <a:pt x="53" y="374"/>
                  </a:lnTo>
                  <a:lnTo>
                    <a:pt x="56" y="345"/>
                  </a:lnTo>
                  <a:lnTo>
                    <a:pt x="59" y="316"/>
                  </a:lnTo>
                  <a:lnTo>
                    <a:pt x="64" y="288"/>
                  </a:lnTo>
                  <a:lnTo>
                    <a:pt x="70" y="260"/>
                  </a:lnTo>
                  <a:lnTo>
                    <a:pt x="76" y="231"/>
                  </a:lnTo>
                  <a:lnTo>
                    <a:pt x="84" y="204"/>
                  </a:lnTo>
                  <a:lnTo>
                    <a:pt x="93" y="177"/>
                  </a:lnTo>
                  <a:lnTo>
                    <a:pt x="102" y="150"/>
                  </a:lnTo>
                  <a:lnTo>
                    <a:pt x="113" y="124"/>
                  </a:lnTo>
                  <a:lnTo>
                    <a:pt x="124" y="98"/>
                  </a:lnTo>
                  <a:lnTo>
                    <a:pt x="136" y="72"/>
                  </a:lnTo>
                  <a:lnTo>
                    <a:pt x="149" y="47"/>
                  </a:lnTo>
                  <a:lnTo>
                    <a:pt x="162" y="23"/>
                  </a:lnTo>
                  <a:lnTo>
                    <a:pt x="178" y="0"/>
                  </a:lnTo>
                  <a:lnTo>
                    <a:pt x="155" y="17"/>
                  </a:lnTo>
                  <a:lnTo>
                    <a:pt x="131" y="38"/>
                  </a:lnTo>
                  <a:lnTo>
                    <a:pt x="107" y="61"/>
                  </a:lnTo>
                  <a:lnTo>
                    <a:pt x="85" y="88"/>
                  </a:lnTo>
                  <a:lnTo>
                    <a:pt x="63" y="112"/>
                  </a:lnTo>
                  <a:close/>
                </a:path>
              </a:pathLst>
            </a:custGeom>
            <a:solidFill>
              <a:srgbClr val="844976"/>
            </a:solidFill>
            <a:ln w="9525">
              <a:noFill/>
              <a:round/>
              <a:headEnd/>
              <a:tailEnd/>
            </a:ln>
          </p:spPr>
          <p:txBody>
            <a:bodyPr anchor="ctr"/>
            <a:lstStyle/>
            <a:p>
              <a:pPr algn="ctr" eaLnBrk="1" hangingPunct="1"/>
              <a:endParaRPr lang="pt-BR" sz="1400" u="none">
                <a:solidFill>
                  <a:srgbClr val="000000"/>
                </a:solidFill>
              </a:endParaRPr>
            </a:p>
          </p:txBody>
        </p:sp>
        <p:sp>
          <p:nvSpPr>
            <p:cNvPr id="461904" name="Freeform 1391"/>
            <p:cNvSpPr>
              <a:spLocks/>
            </p:cNvSpPr>
            <p:nvPr/>
          </p:nvSpPr>
          <p:spPr bwMode="auto">
            <a:xfrm>
              <a:off x="4304" y="3625"/>
              <a:ext cx="270" cy="433"/>
            </a:xfrm>
            <a:custGeom>
              <a:avLst/>
              <a:gdLst>
                <a:gd name="T0" fmla="*/ 0 w 812"/>
                <a:gd name="T1" fmla="*/ 0 h 1299"/>
                <a:gd name="T2" fmla="*/ 0 w 812"/>
                <a:gd name="T3" fmla="*/ 0 h 1299"/>
                <a:gd name="T4" fmla="*/ 0 w 812"/>
                <a:gd name="T5" fmla="*/ 0 h 1299"/>
                <a:gd name="T6" fmla="*/ 0 w 812"/>
                <a:gd name="T7" fmla="*/ 0 h 1299"/>
                <a:gd name="T8" fmla="*/ 0 w 812"/>
                <a:gd name="T9" fmla="*/ 0 h 1299"/>
                <a:gd name="T10" fmla="*/ 0 w 812"/>
                <a:gd name="T11" fmla="*/ 0 h 1299"/>
                <a:gd name="T12" fmla="*/ 0 w 812"/>
                <a:gd name="T13" fmla="*/ 0 h 1299"/>
                <a:gd name="T14" fmla="*/ 0 w 812"/>
                <a:gd name="T15" fmla="*/ 0 h 1299"/>
                <a:gd name="T16" fmla="*/ 0 w 812"/>
                <a:gd name="T17" fmla="*/ 0 h 1299"/>
                <a:gd name="T18" fmla="*/ 0 w 812"/>
                <a:gd name="T19" fmla="*/ 0 h 1299"/>
                <a:gd name="T20" fmla="*/ 0 w 812"/>
                <a:gd name="T21" fmla="*/ 0 h 1299"/>
                <a:gd name="T22" fmla="*/ 0 w 812"/>
                <a:gd name="T23" fmla="*/ 0 h 1299"/>
                <a:gd name="T24" fmla="*/ 0 w 812"/>
                <a:gd name="T25" fmla="*/ 0 h 1299"/>
                <a:gd name="T26" fmla="*/ 0 w 812"/>
                <a:gd name="T27" fmla="*/ 0 h 1299"/>
                <a:gd name="T28" fmla="*/ 0 w 812"/>
                <a:gd name="T29" fmla="*/ 0 h 1299"/>
                <a:gd name="T30" fmla="*/ 0 w 812"/>
                <a:gd name="T31" fmla="*/ 0 h 1299"/>
                <a:gd name="T32" fmla="*/ 0 w 812"/>
                <a:gd name="T33" fmla="*/ 0 h 1299"/>
                <a:gd name="T34" fmla="*/ 0 w 812"/>
                <a:gd name="T35" fmla="*/ 0 h 1299"/>
                <a:gd name="T36" fmla="*/ 0 w 812"/>
                <a:gd name="T37" fmla="*/ 0 h 1299"/>
                <a:gd name="T38" fmla="*/ 0 w 812"/>
                <a:gd name="T39" fmla="*/ 0 h 1299"/>
                <a:gd name="T40" fmla="*/ 0 w 812"/>
                <a:gd name="T41" fmla="*/ 0 h 1299"/>
                <a:gd name="T42" fmla="*/ 0 w 812"/>
                <a:gd name="T43" fmla="*/ 0 h 1299"/>
                <a:gd name="T44" fmla="*/ 0 w 812"/>
                <a:gd name="T45" fmla="*/ 0 h 1299"/>
                <a:gd name="T46" fmla="*/ 0 w 812"/>
                <a:gd name="T47" fmla="*/ 0 h 1299"/>
                <a:gd name="T48" fmla="*/ 0 w 812"/>
                <a:gd name="T49" fmla="*/ 0 h 1299"/>
                <a:gd name="T50" fmla="*/ 0 w 812"/>
                <a:gd name="T51" fmla="*/ 0 h 1299"/>
                <a:gd name="T52" fmla="*/ 0 w 812"/>
                <a:gd name="T53" fmla="*/ 0 h 1299"/>
                <a:gd name="T54" fmla="*/ 0 w 812"/>
                <a:gd name="T55" fmla="*/ 0 h 1299"/>
                <a:gd name="T56" fmla="*/ 0 w 812"/>
                <a:gd name="T57" fmla="*/ 0 h 1299"/>
                <a:gd name="T58" fmla="*/ 0 w 812"/>
                <a:gd name="T59" fmla="*/ 0 h 1299"/>
                <a:gd name="T60" fmla="*/ 0 w 812"/>
                <a:gd name="T61" fmla="*/ 0 h 1299"/>
                <a:gd name="T62" fmla="*/ 0 w 812"/>
                <a:gd name="T63" fmla="*/ 0 h 1299"/>
                <a:gd name="T64" fmla="*/ 0 w 812"/>
                <a:gd name="T65" fmla="*/ 0 h 1299"/>
                <a:gd name="T66" fmla="*/ 0 w 812"/>
                <a:gd name="T67" fmla="*/ 0 h 1299"/>
                <a:gd name="T68" fmla="*/ 0 w 812"/>
                <a:gd name="T69" fmla="*/ 0 h 1299"/>
                <a:gd name="T70" fmla="*/ 0 w 812"/>
                <a:gd name="T71" fmla="*/ 0 h 1299"/>
                <a:gd name="T72" fmla="*/ 0 w 812"/>
                <a:gd name="T73" fmla="*/ 0 h 1299"/>
                <a:gd name="T74" fmla="*/ 0 w 812"/>
                <a:gd name="T75" fmla="*/ 0 h 1299"/>
                <a:gd name="T76" fmla="*/ 0 w 812"/>
                <a:gd name="T77" fmla="*/ 0 h 1299"/>
                <a:gd name="T78" fmla="*/ 0 w 812"/>
                <a:gd name="T79" fmla="*/ 0 h 1299"/>
                <a:gd name="T80" fmla="*/ 0 w 812"/>
                <a:gd name="T81" fmla="*/ 0 h 1299"/>
                <a:gd name="T82" fmla="*/ 0 w 812"/>
                <a:gd name="T83" fmla="*/ 0 h 1299"/>
                <a:gd name="T84" fmla="*/ 0 w 812"/>
                <a:gd name="T85" fmla="*/ 0 h 1299"/>
                <a:gd name="T86" fmla="*/ 0 w 812"/>
                <a:gd name="T87" fmla="*/ 0 h 1299"/>
                <a:gd name="T88" fmla="*/ 0 w 812"/>
                <a:gd name="T89" fmla="*/ 0 h 1299"/>
                <a:gd name="T90" fmla="*/ 0 w 812"/>
                <a:gd name="T91" fmla="*/ 0 h 1299"/>
                <a:gd name="T92" fmla="*/ 0 w 812"/>
                <a:gd name="T93" fmla="*/ 0 h 1299"/>
                <a:gd name="T94" fmla="*/ 0 w 812"/>
                <a:gd name="T95" fmla="*/ 0 h 1299"/>
                <a:gd name="T96" fmla="*/ 0 w 812"/>
                <a:gd name="T97" fmla="*/ 0 h 1299"/>
                <a:gd name="T98" fmla="*/ 0 w 812"/>
                <a:gd name="T99" fmla="*/ 0 h 1299"/>
                <a:gd name="T100" fmla="*/ 0 w 812"/>
                <a:gd name="T101" fmla="*/ 0 h 1299"/>
                <a:gd name="T102" fmla="*/ 0 w 812"/>
                <a:gd name="T103" fmla="*/ 0 h 1299"/>
                <a:gd name="T104" fmla="*/ 0 w 812"/>
                <a:gd name="T105" fmla="*/ 0 h 1299"/>
                <a:gd name="T106" fmla="*/ 0 w 812"/>
                <a:gd name="T107" fmla="*/ 0 h 12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2"/>
                <a:gd name="T163" fmla="*/ 0 h 1299"/>
                <a:gd name="T164" fmla="*/ 812 w 812"/>
                <a:gd name="T165" fmla="*/ 1299 h 129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2" h="1299">
                  <a:moveTo>
                    <a:pt x="93" y="93"/>
                  </a:moveTo>
                  <a:lnTo>
                    <a:pt x="82" y="114"/>
                  </a:lnTo>
                  <a:lnTo>
                    <a:pt x="72" y="137"/>
                  </a:lnTo>
                  <a:lnTo>
                    <a:pt x="63" y="159"/>
                  </a:lnTo>
                  <a:lnTo>
                    <a:pt x="53" y="182"/>
                  </a:lnTo>
                  <a:lnTo>
                    <a:pt x="45" y="204"/>
                  </a:lnTo>
                  <a:lnTo>
                    <a:pt x="37" y="228"/>
                  </a:lnTo>
                  <a:lnTo>
                    <a:pt x="30" y="252"/>
                  </a:lnTo>
                  <a:lnTo>
                    <a:pt x="24" y="276"/>
                  </a:lnTo>
                  <a:lnTo>
                    <a:pt x="18" y="301"/>
                  </a:lnTo>
                  <a:lnTo>
                    <a:pt x="14" y="325"/>
                  </a:lnTo>
                  <a:lnTo>
                    <a:pt x="9" y="349"/>
                  </a:lnTo>
                  <a:lnTo>
                    <a:pt x="6" y="375"/>
                  </a:lnTo>
                  <a:lnTo>
                    <a:pt x="3" y="400"/>
                  </a:lnTo>
                  <a:lnTo>
                    <a:pt x="1" y="425"/>
                  </a:lnTo>
                  <a:lnTo>
                    <a:pt x="0" y="450"/>
                  </a:lnTo>
                  <a:lnTo>
                    <a:pt x="0" y="477"/>
                  </a:lnTo>
                  <a:lnTo>
                    <a:pt x="1" y="515"/>
                  </a:lnTo>
                  <a:lnTo>
                    <a:pt x="3" y="553"/>
                  </a:lnTo>
                  <a:lnTo>
                    <a:pt x="7" y="590"/>
                  </a:lnTo>
                  <a:lnTo>
                    <a:pt x="13" y="627"/>
                  </a:lnTo>
                  <a:lnTo>
                    <a:pt x="20" y="663"/>
                  </a:lnTo>
                  <a:lnTo>
                    <a:pt x="29" y="698"/>
                  </a:lnTo>
                  <a:lnTo>
                    <a:pt x="40" y="734"/>
                  </a:lnTo>
                  <a:lnTo>
                    <a:pt x="51" y="768"/>
                  </a:lnTo>
                  <a:lnTo>
                    <a:pt x="66" y="802"/>
                  </a:lnTo>
                  <a:lnTo>
                    <a:pt x="80" y="835"/>
                  </a:lnTo>
                  <a:lnTo>
                    <a:pt x="96" y="866"/>
                  </a:lnTo>
                  <a:lnTo>
                    <a:pt x="113" y="898"/>
                  </a:lnTo>
                  <a:lnTo>
                    <a:pt x="132" y="928"/>
                  </a:lnTo>
                  <a:lnTo>
                    <a:pt x="153" y="959"/>
                  </a:lnTo>
                  <a:lnTo>
                    <a:pt x="174" y="987"/>
                  </a:lnTo>
                  <a:lnTo>
                    <a:pt x="196" y="1014"/>
                  </a:lnTo>
                  <a:lnTo>
                    <a:pt x="219" y="1042"/>
                  </a:lnTo>
                  <a:lnTo>
                    <a:pt x="244" y="1067"/>
                  </a:lnTo>
                  <a:lnTo>
                    <a:pt x="270" y="1092"/>
                  </a:lnTo>
                  <a:lnTo>
                    <a:pt x="296" y="1115"/>
                  </a:lnTo>
                  <a:lnTo>
                    <a:pt x="324" y="1138"/>
                  </a:lnTo>
                  <a:lnTo>
                    <a:pt x="353" y="1159"/>
                  </a:lnTo>
                  <a:lnTo>
                    <a:pt x="382" y="1179"/>
                  </a:lnTo>
                  <a:lnTo>
                    <a:pt x="413" y="1197"/>
                  </a:lnTo>
                  <a:lnTo>
                    <a:pt x="444" y="1216"/>
                  </a:lnTo>
                  <a:lnTo>
                    <a:pt x="477" y="1232"/>
                  </a:lnTo>
                  <a:lnTo>
                    <a:pt x="509" y="1246"/>
                  </a:lnTo>
                  <a:lnTo>
                    <a:pt x="542" y="1260"/>
                  </a:lnTo>
                  <a:lnTo>
                    <a:pt x="577" y="1271"/>
                  </a:lnTo>
                  <a:lnTo>
                    <a:pt x="612" y="1283"/>
                  </a:lnTo>
                  <a:lnTo>
                    <a:pt x="648" y="1292"/>
                  </a:lnTo>
                  <a:lnTo>
                    <a:pt x="684" y="1299"/>
                  </a:lnTo>
                  <a:lnTo>
                    <a:pt x="700" y="1296"/>
                  </a:lnTo>
                  <a:lnTo>
                    <a:pt x="734" y="1289"/>
                  </a:lnTo>
                  <a:lnTo>
                    <a:pt x="766" y="1277"/>
                  </a:lnTo>
                  <a:lnTo>
                    <a:pt x="798" y="1267"/>
                  </a:lnTo>
                  <a:lnTo>
                    <a:pt x="812" y="1261"/>
                  </a:lnTo>
                  <a:lnTo>
                    <a:pt x="772" y="1259"/>
                  </a:lnTo>
                  <a:lnTo>
                    <a:pt x="733" y="1255"/>
                  </a:lnTo>
                  <a:lnTo>
                    <a:pt x="695" y="1249"/>
                  </a:lnTo>
                  <a:lnTo>
                    <a:pt x="658" y="1242"/>
                  </a:lnTo>
                  <a:lnTo>
                    <a:pt x="620" y="1232"/>
                  </a:lnTo>
                  <a:lnTo>
                    <a:pt x="584" y="1221"/>
                  </a:lnTo>
                  <a:lnTo>
                    <a:pt x="549" y="1208"/>
                  </a:lnTo>
                  <a:lnTo>
                    <a:pt x="514" y="1193"/>
                  </a:lnTo>
                  <a:lnTo>
                    <a:pt x="481" y="1177"/>
                  </a:lnTo>
                  <a:lnTo>
                    <a:pt x="447" y="1160"/>
                  </a:lnTo>
                  <a:lnTo>
                    <a:pt x="416" y="1141"/>
                  </a:lnTo>
                  <a:lnTo>
                    <a:pt x="384" y="1120"/>
                  </a:lnTo>
                  <a:lnTo>
                    <a:pt x="355" y="1098"/>
                  </a:lnTo>
                  <a:lnTo>
                    <a:pt x="327" y="1074"/>
                  </a:lnTo>
                  <a:lnTo>
                    <a:pt x="298" y="1050"/>
                  </a:lnTo>
                  <a:lnTo>
                    <a:pt x="272" y="1024"/>
                  </a:lnTo>
                  <a:lnTo>
                    <a:pt x="247" y="997"/>
                  </a:lnTo>
                  <a:lnTo>
                    <a:pt x="223" y="969"/>
                  </a:lnTo>
                  <a:lnTo>
                    <a:pt x="201" y="939"/>
                  </a:lnTo>
                  <a:lnTo>
                    <a:pt x="180" y="909"/>
                  </a:lnTo>
                  <a:lnTo>
                    <a:pt x="160" y="878"/>
                  </a:lnTo>
                  <a:lnTo>
                    <a:pt x="141" y="845"/>
                  </a:lnTo>
                  <a:lnTo>
                    <a:pt x="125" y="812"/>
                  </a:lnTo>
                  <a:lnTo>
                    <a:pt x="110" y="777"/>
                  </a:lnTo>
                  <a:lnTo>
                    <a:pt x="96" y="742"/>
                  </a:lnTo>
                  <a:lnTo>
                    <a:pt x="85" y="707"/>
                  </a:lnTo>
                  <a:lnTo>
                    <a:pt x="74" y="669"/>
                  </a:lnTo>
                  <a:lnTo>
                    <a:pt x="66" y="632"/>
                  </a:lnTo>
                  <a:lnTo>
                    <a:pt x="59" y="594"/>
                  </a:lnTo>
                  <a:lnTo>
                    <a:pt x="54" y="556"/>
                  </a:lnTo>
                  <a:lnTo>
                    <a:pt x="51" y="516"/>
                  </a:lnTo>
                  <a:lnTo>
                    <a:pt x="50" y="477"/>
                  </a:lnTo>
                  <a:lnTo>
                    <a:pt x="51" y="443"/>
                  </a:lnTo>
                  <a:lnTo>
                    <a:pt x="53" y="410"/>
                  </a:lnTo>
                  <a:lnTo>
                    <a:pt x="56" y="378"/>
                  </a:lnTo>
                  <a:lnTo>
                    <a:pt x="61" y="345"/>
                  </a:lnTo>
                  <a:lnTo>
                    <a:pt x="68" y="313"/>
                  </a:lnTo>
                  <a:lnTo>
                    <a:pt x="75" y="281"/>
                  </a:lnTo>
                  <a:lnTo>
                    <a:pt x="84" y="251"/>
                  </a:lnTo>
                  <a:lnTo>
                    <a:pt x="93" y="221"/>
                  </a:lnTo>
                  <a:lnTo>
                    <a:pt x="104" y="190"/>
                  </a:lnTo>
                  <a:lnTo>
                    <a:pt x="116" y="161"/>
                  </a:lnTo>
                  <a:lnTo>
                    <a:pt x="129" y="133"/>
                  </a:lnTo>
                  <a:lnTo>
                    <a:pt x="144" y="104"/>
                  </a:lnTo>
                  <a:lnTo>
                    <a:pt x="160" y="77"/>
                  </a:lnTo>
                  <a:lnTo>
                    <a:pt x="176" y="51"/>
                  </a:lnTo>
                  <a:lnTo>
                    <a:pt x="193" y="24"/>
                  </a:lnTo>
                  <a:lnTo>
                    <a:pt x="212" y="0"/>
                  </a:lnTo>
                  <a:lnTo>
                    <a:pt x="210" y="1"/>
                  </a:lnTo>
                  <a:lnTo>
                    <a:pt x="181" y="19"/>
                  </a:lnTo>
                  <a:lnTo>
                    <a:pt x="156" y="38"/>
                  </a:lnTo>
                  <a:lnTo>
                    <a:pt x="129" y="60"/>
                  </a:lnTo>
                  <a:lnTo>
                    <a:pt x="105" y="81"/>
                  </a:lnTo>
                  <a:lnTo>
                    <a:pt x="93" y="93"/>
                  </a:lnTo>
                  <a:close/>
                </a:path>
              </a:pathLst>
            </a:custGeom>
            <a:solidFill>
              <a:srgbClr val="864976"/>
            </a:solidFill>
            <a:ln w="9525">
              <a:noFill/>
              <a:round/>
              <a:headEnd/>
              <a:tailEnd/>
            </a:ln>
          </p:spPr>
          <p:txBody>
            <a:bodyPr anchor="ctr"/>
            <a:lstStyle/>
            <a:p>
              <a:pPr algn="ctr" eaLnBrk="1" hangingPunct="1"/>
              <a:endParaRPr lang="pt-BR" sz="1400" u="none">
                <a:solidFill>
                  <a:srgbClr val="000000"/>
                </a:solidFill>
              </a:endParaRPr>
            </a:p>
          </p:txBody>
        </p:sp>
        <p:sp>
          <p:nvSpPr>
            <p:cNvPr id="461905" name="Freeform 1392"/>
            <p:cNvSpPr>
              <a:spLocks/>
            </p:cNvSpPr>
            <p:nvPr/>
          </p:nvSpPr>
          <p:spPr bwMode="auto">
            <a:xfrm>
              <a:off x="4312" y="3612"/>
              <a:ext cx="280" cy="440"/>
            </a:xfrm>
            <a:custGeom>
              <a:avLst/>
              <a:gdLst>
                <a:gd name="T0" fmla="*/ 0 w 841"/>
                <a:gd name="T1" fmla="*/ 0 h 1320"/>
                <a:gd name="T2" fmla="*/ 0 w 841"/>
                <a:gd name="T3" fmla="*/ 0 h 1320"/>
                <a:gd name="T4" fmla="*/ 0 w 841"/>
                <a:gd name="T5" fmla="*/ 0 h 1320"/>
                <a:gd name="T6" fmla="*/ 0 w 841"/>
                <a:gd name="T7" fmla="*/ 0 h 1320"/>
                <a:gd name="T8" fmla="*/ 0 w 841"/>
                <a:gd name="T9" fmla="*/ 0 h 1320"/>
                <a:gd name="T10" fmla="*/ 0 w 841"/>
                <a:gd name="T11" fmla="*/ 0 h 1320"/>
                <a:gd name="T12" fmla="*/ 0 w 841"/>
                <a:gd name="T13" fmla="*/ 0 h 1320"/>
                <a:gd name="T14" fmla="*/ 0 w 841"/>
                <a:gd name="T15" fmla="*/ 0 h 1320"/>
                <a:gd name="T16" fmla="*/ 0 w 841"/>
                <a:gd name="T17" fmla="*/ 0 h 1320"/>
                <a:gd name="T18" fmla="*/ 0 w 841"/>
                <a:gd name="T19" fmla="*/ 0 h 1320"/>
                <a:gd name="T20" fmla="*/ 0 w 841"/>
                <a:gd name="T21" fmla="*/ 0 h 1320"/>
                <a:gd name="T22" fmla="*/ 0 w 841"/>
                <a:gd name="T23" fmla="*/ 0 h 1320"/>
                <a:gd name="T24" fmla="*/ 0 w 841"/>
                <a:gd name="T25" fmla="*/ 0 h 1320"/>
                <a:gd name="T26" fmla="*/ 0 w 841"/>
                <a:gd name="T27" fmla="*/ 0 h 1320"/>
                <a:gd name="T28" fmla="*/ 0 w 841"/>
                <a:gd name="T29" fmla="*/ 0 h 1320"/>
                <a:gd name="T30" fmla="*/ 0 w 841"/>
                <a:gd name="T31" fmla="*/ 0 h 1320"/>
                <a:gd name="T32" fmla="*/ 0 w 841"/>
                <a:gd name="T33" fmla="*/ 0 h 1320"/>
                <a:gd name="T34" fmla="*/ 0 w 841"/>
                <a:gd name="T35" fmla="*/ 0 h 1320"/>
                <a:gd name="T36" fmla="*/ 0 w 841"/>
                <a:gd name="T37" fmla="*/ 0 h 1320"/>
                <a:gd name="T38" fmla="*/ 0 w 841"/>
                <a:gd name="T39" fmla="*/ 0 h 1320"/>
                <a:gd name="T40" fmla="*/ 0 w 841"/>
                <a:gd name="T41" fmla="*/ 0 h 1320"/>
                <a:gd name="T42" fmla="*/ 0 w 841"/>
                <a:gd name="T43" fmla="*/ 0 h 1320"/>
                <a:gd name="T44" fmla="*/ 0 w 841"/>
                <a:gd name="T45" fmla="*/ 0 h 1320"/>
                <a:gd name="T46" fmla="*/ 0 w 841"/>
                <a:gd name="T47" fmla="*/ 0 h 1320"/>
                <a:gd name="T48" fmla="*/ 0 w 841"/>
                <a:gd name="T49" fmla="*/ 0 h 1320"/>
                <a:gd name="T50" fmla="*/ 0 w 841"/>
                <a:gd name="T51" fmla="*/ 0 h 1320"/>
                <a:gd name="T52" fmla="*/ 0 w 841"/>
                <a:gd name="T53" fmla="*/ 0 h 1320"/>
                <a:gd name="T54" fmla="*/ 0 w 841"/>
                <a:gd name="T55" fmla="*/ 0 h 1320"/>
                <a:gd name="T56" fmla="*/ 0 w 841"/>
                <a:gd name="T57" fmla="*/ 0 h 1320"/>
                <a:gd name="T58" fmla="*/ 0 w 841"/>
                <a:gd name="T59" fmla="*/ 0 h 1320"/>
                <a:gd name="T60" fmla="*/ 0 w 841"/>
                <a:gd name="T61" fmla="*/ 0 h 1320"/>
                <a:gd name="T62" fmla="*/ 0 w 841"/>
                <a:gd name="T63" fmla="*/ 0 h 1320"/>
                <a:gd name="T64" fmla="*/ 0 w 841"/>
                <a:gd name="T65" fmla="*/ 0 h 1320"/>
                <a:gd name="T66" fmla="*/ 0 w 841"/>
                <a:gd name="T67" fmla="*/ 0 h 1320"/>
                <a:gd name="T68" fmla="*/ 0 w 841"/>
                <a:gd name="T69" fmla="*/ 0 h 1320"/>
                <a:gd name="T70" fmla="*/ 0 w 841"/>
                <a:gd name="T71" fmla="*/ 0 h 1320"/>
                <a:gd name="T72" fmla="*/ 0 w 841"/>
                <a:gd name="T73" fmla="*/ 0 h 1320"/>
                <a:gd name="T74" fmla="*/ 0 w 841"/>
                <a:gd name="T75" fmla="*/ 0 h 1320"/>
                <a:gd name="T76" fmla="*/ 0 w 841"/>
                <a:gd name="T77" fmla="*/ 0 h 1320"/>
                <a:gd name="T78" fmla="*/ 0 w 841"/>
                <a:gd name="T79" fmla="*/ 0 h 1320"/>
                <a:gd name="T80" fmla="*/ 0 w 841"/>
                <a:gd name="T81" fmla="*/ 0 h 1320"/>
                <a:gd name="T82" fmla="*/ 0 w 841"/>
                <a:gd name="T83" fmla="*/ 0 h 1320"/>
                <a:gd name="T84" fmla="*/ 0 w 841"/>
                <a:gd name="T85" fmla="*/ 0 h 1320"/>
                <a:gd name="T86" fmla="*/ 0 w 841"/>
                <a:gd name="T87" fmla="*/ 0 h 1320"/>
                <a:gd name="T88" fmla="*/ 0 w 841"/>
                <a:gd name="T89" fmla="*/ 0 h 1320"/>
                <a:gd name="T90" fmla="*/ 0 w 841"/>
                <a:gd name="T91" fmla="*/ 0 h 1320"/>
                <a:gd name="T92" fmla="*/ 0 w 841"/>
                <a:gd name="T93" fmla="*/ 0 h 1320"/>
                <a:gd name="T94" fmla="*/ 0 w 841"/>
                <a:gd name="T95" fmla="*/ 0 h 1320"/>
                <a:gd name="T96" fmla="*/ 0 w 841"/>
                <a:gd name="T97" fmla="*/ 0 h 1320"/>
                <a:gd name="T98" fmla="*/ 0 w 841"/>
                <a:gd name="T99" fmla="*/ 0 h 1320"/>
                <a:gd name="T100" fmla="*/ 0 w 841"/>
                <a:gd name="T101" fmla="*/ 0 h 1320"/>
                <a:gd name="T102" fmla="*/ 0 w 841"/>
                <a:gd name="T103" fmla="*/ 0 h 1320"/>
                <a:gd name="T104" fmla="*/ 0 w 841"/>
                <a:gd name="T105" fmla="*/ 0 h 1320"/>
                <a:gd name="T106" fmla="*/ 0 w 841"/>
                <a:gd name="T107" fmla="*/ 0 h 1320"/>
                <a:gd name="T108" fmla="*/ 0 w 841"/>
                <a:gd name="T109" fmla="*/ 0 h 1320"/>
                <a:gd name="T110" fmla="*/ 0 w 841"/>
                <a:gd name="T111" fmla="*/ 0 h 13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41"/>
                <a:gd name="T169" fmla="*/ 0 h 1320"/>
                <a:gd name="T170" fmla="*/ 841 w 841"/>
                <a:gd name="T171" fmla="*/ 1320 h 13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41" h="1320">
                  <a:moveTo>
                    <a:pt x="127" y="80"/>
                  </a:moveTo>
                  <a:lnTo>
                    <a:pt x="111" y="103"/>
                  </a:lnTo>
                  <a:lnTo>
                    <a:pt x="98" y="127"/>
                  </a:lnTo>
                  <a:lnTo>
                    <a:pt x="85" y="152"/>
                  </a:lnTo>
                  <a:lnTo>
                    <a:pt x="73" y="178"/>
                  </a:lnTo>
                  <a:lnTo>
                    <a:pt x="62" y="204"/>
                  </a:lnTo>
                  <a:lnTo>
                    <a:pt x="51" y="230"/>
                  </a:lnTo>
                  <a:lnTo>
                    <a:pt x="42" y="257"/>
                  </a:lnTo>
                  <a:lnTo>
                    <a:pt x="33" y="284"/>
                  </a:lnTo>
                  <a:lnTo>
                    <a:pt x="25" y="311"/>
                  </a:lnTo>
                  <a:lnTo>
                    <a:pt x="19" y="340"/>
                  </a:lnTo>
                  <a:lnTo>
                    <a:pt x="13" y="368"/>
                  </a:lnTo>
                  <a:lnTo>
                    <a:pt x="8" y="396"/>
                  </a:lnTo>
                  <a:lnTo>
                    <a:pt x="5" y="425"/>
                  </a:lnTo>
                  <a:lnTo>
                    <a:pt x="2" y="454"/>
                  </a:lnTo>
                  <a:lnTo>
                    <a:pt x="0" y="484"/>
                  </a:lnTo>
                  <a:lnTo>
                    <a:pt x="0" y="514"/>
                  </a:lnTo>
                  <a:lnTo>
                    <a:pt x="1" y="553"/>
                  </a:lnTo>
                  <a:lnTo>
                    <a:pt x="4" y="592"/>
                  </a:lnTo>
                  <a:lnTo>
                    <a:pt x="8" y="629"/>
                  </a:lnTo>
                  <a:lnTo>
                    <a:pt x="14" y="667"/>
                  </a:lnTo>
                  <a:lnTo>
                    <a:pt x="22" y="704"/>
                  </a:lnTo>
                  <a:lnTo>
                    <a:pt x="32" y="740"/>
                  </a:lnTo>
                  <a:lnTo>
                    <a:pt x="44" y="776"/>
                  </a:lnTo>
                  <a:lnTo>
                    <a:pt x="56" y="810"/>
                  </a:lnTo>
                  <a:lnTo>
                    <a:pt x="70" y="845"/>
                  </a:lnTo>
                  <a:lnTo>
                    <a:pt x="86" y="878"/>
                  </a:lnTo>
                  <a:lnTo>
                    <a:pt x="103" y="911"/>
                  </a:lnTo>
                  <a:lnTo>
                    <a:pt x="122" y="942"/>
                  </a:lnTo>
                  <a:lnTo>
                    <a:pt x="142" y="972"/>
                  </a:lnTo>
                  <a:lnTo>
                    <a:pt x="163" y="1002"/>
                  </a:lnTo>
                  <a:lnTo>
                    <a:pt x="186" y="1030"/>
                  </a:lnTo>
                  <a:lnTo>
                    <a:pt x="210" y="1057"/>
                  </a:lnTo>
                  <a:lnTo>
                    <a:pt x="235" y="1085"/>
                  </a:lnTo>
                  <a:lnTo>
                    <a:pt x="261" y="1110"/>
                  </a:lnTo>
                  <a:lnTo>
                    <a:pt x="289" y="1133"/>
                  </a:lnTo>
                  <a:lnTo>
                    <a:pt x="317" y="1157"/>
                  </a:lnTo>
                  <a:lnTo>
                    <a:pt x="346" y="1178"/>
                  </a:lnTo>
                  <a:lnTo>
                    <a:pt x="377" y="1198"/>
                  </a:lnTo>
                  <a:lnTo>
                    <a:pt x="408" y="1217"/>
                  </a:lnTo>
                  <a:lnTo>
                    <a:pt x="440" y="1234"/>
                  </a:lnTo>
                  <a:lnTo>
                    <a:pt x="473" y="1251"/>
                  </a:lnTo>
                  <a:lnTo>
                    <a:pt x="507" y="1266"/>
                  </a:lnTo>
                  <a:lnTo>
                    <a:pt x="542" y="1279"/>
                  </a:lnTo>
                  <a:lnTo>
                    <a:pt x="577" y="1290"/>
                  </a:lnTo>
                  <a:lnTo>
                    <a:pt x="614" y="1300"/>
                  </a:lnTo>
                  <a:lnTo>
                    <a:pt x="650" y="1308"/>
                  </a:lnTo>
                  <a:lnTo>
                    <a:pt x="688" y="1315"/>
                  </a:lnTo>
                  <a:lnTo>
                    <a:pt x="725" y="1320"/>
                  </a:lnTo>
                  <a:lnTo>
                    <a:pt x="741" y="1314"/>
                  </a:lnTo>
                  <a:lnTo>
                    <a:pt x="773" y="1304"/>
                  </a:lnTo>
                  <a:lnTo>
                    <a:pt x="804" y="1291"/>
                  </a:lnTo>
                  <a:lnTo>
                    <a:pt x="832" y="1278"/>
                  </a:lnTo>
                  <a:lnTo>
                    <a:pt x="841" y="1273"/>
                  </a:lnTo>
                  <a:lnTo>
                    <a:pt x="834" y="1273"/>
                  </a:lnTo>
                  <a:lnTo>
                    <a:pt x="826" y="1274"/>
                  </a:lnTo>
                  <a:lnTo>
                    <a:pt x="818" y="1274"/>
                  </a:lnTo>
                  <a:lnTo>
                    <a:pt x="811" y="1274"/>
                  </a:lnTo>
                  <a:lnTo>
                    <a:pt x="772" y="1273"/>
                  </a:lnTo>
                  <a:lnTo>
                    <a:pt x="733" y="1270"/>
                  </a:lnTo>
                  <a:lnTo>
                    <a:pt x="695" y="1265"/>
                  </a:lnTo>
                  <a:lnTo>
                    <a:pt x="657" y="1258"/>
                  </a:lnTo>
                  <a:lnTo>
                    <a:pt x="621" y="1250"/>
                  </a:lnTo>
                  <a:lnTo>
                    <a:pt x="584" y="1240"/>
                  </a:lnTo>
                  <a:lnTo>
                    <a:pt x="550" y="1227"/>
                  </a:lnTo>
                  <a:lnTo>
                    <a:pt x="515" y="1214"/>
                  </a:lnTo>
                  <a:lnTo>
                    <a:pt x="481" y="1199"/>
                  </a:lnTo>
                  <a:lnTo>
                    <a:pt x="449" y="1182"/>
                  </a:lnTo>
                  <a:lnTo>
                    <a:pt x="416" y="1164"/>
                  </a:lnTo>
                  <a:lnTo>
                    <a:pt x="386" y="1143"/>
                  </a:lnTo>
                  <a:lnTo>
                    <a:pt x="356" y="1123"/>
                  </a:lnTo>
                  <a:lnTo>
                    <a:pt x="327" y="1100"/>
                  </a:lnTo>
                  <a:lnTo>
                    <a:pt x="300" y="1077"/>
                  </a:lnTo>
                  <a:lnTo>
                    <a:pt x="273" y="1051"/>
                  </a:lnTo>
                  <a:lnTo>
                    <a:pt x="248" y="1025"/>
                  </a:lnTo>
                  <a:lnTo>
                    <a:pt x="224" y="997"/>
                  </a:lnTo>
                  <a:lnTo>
                    <a:pt x="202" y="968"/>
                  </a:lnTo>
                  <a:lnTo>
                    <a:pt x="180" y="939"/>
                  </a:lnTo>
                  <a:lnTo>
                    <a:pt x="161" y="908"/>
                  </a:lnTo>
                  <a:lnTo>
                    <a:pt x="143" y="876"/>
                  </a:lnTo>
                  <a:lnTo>
                    <a:pt x="126" y="843"/>
                  </a:lnTo>
                  <a:lnTo>
                    <a:pt x="110" y="809"/>
                  </a:lnTo>
                  <a:lnTo>
                    <a:pt x="97" y="775"/>
                  </a:lnTo>
                  <a:lnTo>
                    <a:pt x="85" y="740"/>
                  </a:lnTo>
                  <a:lnTo>
                    <a:pt x="75" y="704"/>
                  </a:lnTo>
                  <a:lnTo>
                    <a:pt x="66" y="667"/>
                  </a:lnTo>
                  <a:lnTo>
                    <a:pt x="60" y="629"/>
                  </a:lnTo>
                  <a:lnTo>
                    <a:pt x="55" y="592"/>
                  </a:lnTo>
                  <a:lnTo>
                    <a:pt x="52" y="553"/>
                  </a:lnTo>
                  <a:lnTo>
                    <a:pt x="51" y="514"/>
                  </a:lnTo>
                  <a:lnTo>
                    <a:pt x="52" y="476"/>
                  </a:lnTo>
                  <a:lnTo>
                    <a:pt x="54" y="440"/>
                  </a:lnTo>
                  <a:lnTo>
                    <a:pt x="59" y="404"/>
                  </a:lnTo>
                  <a:lnTo>
                    <a:pt x="65" y="369"/>
                  </a:lnTo>
                  <a:lnTo>
                    <a:pt x="72" y="334"/>
                  </a:lnTo>
                  <a:lnTo>
                    <a:pt x="81" y="300"/>
                  </a:lnTo>
                  <a:lnTo>
                    <a:pt x="92" y="266"/>
                  </a:lnTo>
                  <a:lnTo>
                    <a:pt x="104" y="233"/>
                  </a:lnTo>
                  <a:lnTo>
                    <a:pt x="117" y="201"/>
                  </a:lnTo>
                  <a:lnTo>
                    <a:pt x="133" y="170"/>
                  </a:lnTo>
                  <a:lnTo>
                    <a:pt x="149" y="139"/>
                  </a:lnTo>
                  <a:lnTo>
                    <a:pt x="167" y="110"/>
                  </a:lnTo>
                  <a:lnTo>
                    <a:pt x="186" y="81"/>
                  </a:lnTo>
                  <a:lnTo>
                    <a:pt x="207" y="53"/>
                  </a:lnTo>
                  <a:lnTo>
                    <a:pt x="228" y="26"/>
                  </a:lnTo>
                  <a:lnTo>
                    <a:pt x="251" y="0"/>
                  </a:lnTo>
                  <a:lnTo>
                    <a:pt x="242" y="4"/>
                  </a:lnTo>
                  <a:lnTo>
                    <a:pt x="213" y="21"/>
                  </a:lnTo>
                  <a:lnTo>
                    <a:pt x="185" y="38"/>
                  </a:lnTo>
                  <a:lnTo>
                    <a:pt x="156" y="56"/>
                  </a:lnTo>
                  <a:lnTo>
                    <a:pt x="131" y="75"/>
                  </a:lnTo>
                  <a:lnTo>
                    <a:pt x="127" y="80"/>
                  </a:lnTo>
                  <a:close/>
                </a:path>
              </a:pathLst>
            </a:custGeom>
            <a:solidFill>
              <a:srgbClr val="894977"/>
            </a:solidFill>
            <a:ln w="9525">
              <a:noFill/>
              <a:round/>
              <a:headEnd/>
              <a:tailEnd/>
            </a:ln>
          </p:spPr>
          <p:txBody>
            <a:bodyPr anchor="ctr"/>
            <a:lstStyle/>
            <a:p>
              <a:pPr algn="ctr" eaLnBrk="1" hangingPunct="1"/>
              <a:endParaRPr lang="pt-BR" sz="1400" u="none">
                <a:solidFill>
                  <a:srgbClr val="000000"/>
                </a:solidFill>
              </a:endParaRPr>
            </a:p>
          </p:txBody>
        </p:sp>
        <p:sp>
          <p:nvSpPr>
            <p:cNvPr id="461906" name="Freeform 1393"/>
            <p:cNvSpPr>
              <a:spLocks/>
            </p:cNvSpPr>
            <p:nvPr/>
          </p:nvSpPr>
          <p:spPr bwMode="auto">
            <a:xfrm>
              <a:off x="4320" y="3604"/>
              <a:ext cx="289" cy="441"/>
            </a:xfrm>
            <a:custGeom>
              <a:avLst/>
              <a:gdLst>
                <a:gd name="T0" fmla="*/ 0 w 867"/>
                <a:gd name="T1" fmla="*/ 0 h 1324"/>
                <a:gd name="T2" fmla="*/ 0 w 867"/>
                <a:gd name="T3" fmla="*/ 0 h 1324"/>
                <a:gd name="T4" fmla="*/ 0 w 867"/>
                <a:gd name="T5" fmla="*/ 0 h 1324"/>
                <a:gd name="T6" fmla="*/ 0 w 867"/>
                <a:gd name="T7" fmla="*/ 0 h 1324"/>
                <a:gd name="T8" fmla="*/ 0 w 867"/>
                <a:gd name="T9" fmla="*/ 0 h 1324"/>
                <a:gd name="T10" fmla="*/ 0 w 867"/>
                <a:gd name="T11" fmla="*/ 0 h 1324"/>
                <a:gd name="T12" fmla="*/ 0 w 867"/>
                <a:gd name="T13" fmla="*/ 0 h 1324"/>
                <a:gd name="T14" fmla="*/ 0 w 867"/>
                <a:gd name="T15" fmla="*/ 0 h 1324"/>
                <a:gd name="T16" fmla="*/ 0 w 867"/>
                <a:gd name="T17" fmla="*/ 0 h 1324"/>
                <a:gd name="T18" fmla="*/ 0 w 867"/>
                <a:gd name="T19" fmla="*/ 0 h 1324"/>
                <a:gd name="T20" fmla="*/ 0 w 867"/>
                <a:gd name="T21" fmla="*/ 0 h 1324"/>
                <a:gd name="T22" fmla="*/ 0 w 867"/>
                <a:gd name="T23" fmla="*/ 0 h 1324"/>
                <a:gd name="T24" fmla="*/ 0 w 867"/>
                <a:gd name="T25" fmla="*/ 0 h 1324"/>
                <a:gd name="T26" fmla="*/ 0 w 867"/>
                <a:gd name="T27" fmla="*/ 0 h 1324"/>
                <a:gd name="T28" fmla="*/ 0 w 867"/>
                <a:gd name="T29" fmla="*/ 0 h 1324"/>
                <a:gd name="T30" fmla="*/ 0 w 867"/>
                <a:gd name="T31" fmla="*/ 0 h 1324"/>
                <a:gd name="T32" fmla="*/ 0 w 867"/>
                <a:gd name="T33" fmla="*/ 0 h 1324"/>
                <a:gd name="T34" fmla="*/ 0 w 867"/>
                <a:gd name="T35" fmla="*/ 0 h 1324"/>
                <a:gd name="T36" fmla="*/ 0 w 867"/>
                <a:gd name="T37" fmla="*/ 0 h 1324"/>
                <a:gd name="T38" fmla="*/ 0 w 867"/>
                <a:gd name="T39" fmla="*/ 0 h 1324"/>
                <a:gd name="T40" fmla="*/ 0 w 867"/>
                <a:gd name="T41" fmla="*/ 0 h 1324"/>
                <a:gd name="T42" fmla="*/ 0 w 867"/>
                <a:gd name="T43" fmla="*/ 0 h 1324"/>
                <a:gd name="T44" fmla="*/ 0 w 867"/>
                <a:gd name="T45" fmla="*/ 0 h 1324"/>
                <a:gd name="T46" fmla="*/ 0 w 867"/>
                <a:gd name="T47" fmla="*/ 0 h 1324"/>
                <a:gd name="T48" fmla="*/ 0 w 867"/>
                <a:gd name="T49" fmla="*/ 0 h 1324"/>
                <a:gd name="T50" fmla="*/ 0 w 867"/>
                <a:gd name="T51" fmla="*/ 0 h 1324"/>
                <a:gd name="T52" fmla="*/ 0 w 867"/>
                <a:gd name="T53" fmla="*/ 0 h 1324"/>
                <a:gd name="T54" fmla="*/ 0 w 867"/>
                <a:gd name="T55" fmla="*/ 0 h 1324"/>
                <a:gd name="T56" fmla="*/ 0 w 867"/>
                <a:gd name="T57" fmla="*/ 0 h 1324"/>
                <a:gd name="T58" fmla="*/ 0 w 867"/>
                <a:gd name="T59" fmla="*/ 0 h 1324"/>
                <a:gd name="T60" fmla="*/ 0 w 867"/>
                <a:gd name="T61" fmla="*/ 0 h 1324"/>
                <a:gd name="T62" fmla="*/ 0 w 867"/>
                <a:gd name="T63" fmla="*/ 0 h 1324"/>
                <a:gd name="T64" fmla="*/ 0 w 867"/>
                <a:gd name="T65" fmla="*/ 0 h 1324"/>
                <a:gd name="T66" fmla="*/ 0 w 867"/>
                <a:gd name="T67" fmla="*/ 0 h 1324"/>
                <a:gd name="T68" fmla="*/ 0 w 867"/>
                <a:gd name="T69" fmla="*/ 0 h 1324"/>
                <a:gd name="T70" fmla="*/ 0 w 867"/>
                <a:gd name="T71" fmla="*/ 0 h 1324"/>
                <a:gd name="T72" fmla="*/ 0 w 867"/>
                <a:gd name="T73" fmla="*/ 0 h 1324"/>
                <a:gd name="T74" fmla="*/ 0 w 867"/>
                <a:gd name="T75" fmla="*/ 0 h 1324"/>
                <a:gd name="T76" fmla="*/ 0 w 867"/>
                <a:gd name="T77" fmla="*/ 0 h 1324"/>
                <a:gd name="T78" fmla="*/ 0 w 867"/>
                <a:gd name="T79" fmla="*/ 0 h 1324"/>
                <a:gd name="T80" fmla="*/ 0 w 867"/>
                <a:gd name="T81" fmla="*/ 0 h 1324"/>
                <a:gd name="T82" fmla="*/ 0 w 867"/>
                <a:gd name="T83" fmla="*/ 0 h 1324"/>
                <a:gd name="T84" fmla="*/ 0 w 867"/>
                <a:gd name="T85" fmla="*/ 0 h 1324"/>
                <a:gd name="T86" fmla="*/ 0 w 867"/>
                <a:gd name="T87" fmla="*/ 0 h 1324"/>
                <a:gd name="T88" fmla="*/ 0 w 867"/>
                <a:gd name="T89" fmla="*/ 0 h 1324"/>
                <a:gd name="T90" fmla="*/ 0 w 867"/>
                <a:gd name="T91" fmla="*/ 0 h 1324"/>
                <a:gd name="T92" fmla="*/ 0 w 867"/>
                <a:gd name="T93" fmla="*/ 0 h 1324"/>
                <a:gd name="T94" fmla="*/ 0 w 867"/>
                <a:gd name="T95" fmla="*/ 0 h 1324"/>
                <a:gd name="T96" fmla="*/ 0 w 867"/>
                <a:gd name="T97" fmla="*/ 0 h 1324"/>
                <a:gd name="T98" fmla="*/ 0 w 867"/>
                <a:gd name="T99" fmla="*/ 0 h 1324"/>
                <a:gd name="T100" fmla="*/ 0 w 867"/>
                <a:gd name="T101" fmla="*/ 0 h 1324"/>
                <a:gd name="T102" fmla="*/ 0 w 867"/>
                <a:gd name="T103" fmla="*/ 0 h 1324"/>
                <a:gd name="T104" fmla="*/ 0 w 867"/>
                <a:gd name="T105" fmla="*/ 0 h 1324"/>
                <a:gd name="T106" fmla="*/ 0 w 867"/>
                <a:gd name="T107" fmla="*/ 0 h 1324"/>
                <a:gd name="T108" fmla="*/ 0 w 867"/>
                <a:gd name="T109" fmla="*/ 0 h 1324"/>
                <a:gd name="T110" fmla="*/ 0 w 867"/>
                <a:gd name="T111" fmla="*/ 0 h 1324"/>
                <a:gd name="T112" fmla="*/ 0 w 867"/>
                <a:gd name="T113" fmla="*/ 0 h 13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67"/>
                <a:gd name="T172" fmla="*/ 0 h 1324"/>
                <a:gd name="T173" fmla="*/ 867 w 867"/>
                <a:gd name="T174" fmla="*/ 1324 h 132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67" h="1324">
                  <a:moveTo>
                    <a:pt x="162" y="63"/>
                  </a:moveTo>
                  <a:lnTo>
                    <a:pt x="143" y="87"/>
                  </a:lnTo>
                  <a:lnTo>
                    <a:pt x="126" y="114"/>
                  </a:lnTo>
                  <a:lnTo>
                    <a:pt x="110" y="140"/>
                  </a:lnTo>
                  <a:lnTo>
                    <a:pt x="94" y="167"/>
                  </a:lnTo>
                  <a:lnTo>
                    <a:pt x="79" y="196"/>
                  </a:lnTo>
                  <a:lnTo>
                    <a:pt x="66" y="224"/>
                  </a:lnTo>
                  <a:lnTo>
                    <a:pt x="54" y="253"/>
                  </a:lnTo>
                  <a:lnTo>
                    <a:pt x="43" y="284"/>
                  </a:lnTo>
                  <a:lnTo>
                    <a:pt x="34" y="314"/>
                  </a:lnTo>
                  <a:lnTo>
                    <a:pt x="25" y="344"/>
                  </a:lnTo>
                  <a:lnTo>
                    <a:pt x="18" y="376"/>
                  </a:lnTo>
                  <a:lnTo>
                    <a:pt x="11" y="408"/>
                  </a:lnTo>
                  <a:lnTo>
                    <a:pt x="6" y="441"/>
                  </a:lnTo>
                  <a:lnTo>
                    <a:pt x="3" y="473"/>
                  </a:lnTo>
                  <a:lnTo>
                    <a:pt x="1" y="506"/>
                  </a:lnTo>
                  <a:lnTo>
                    <a:pt x="0" y="540"/>
                  </a:lnTo>
                  <a:lnTo>
                    <a:pt x="1" y="579"/>
                  </a:lnTo>
                  <a:lnTo>
                    <a:pt x="4" y="619"/>
                  </a:lnTo>
                  <a:lnTo>
                    <a:pt x="9" y="657"/>
                  </a:lnTo>
                  <a:lnTo>
                    <a:pt x="16" y="695"/>
                  </a:lnTo>
                  <a:lnTo>
                    <a:pt x="24" y="732"/>
                  </a:lnTo>
                  <a:lnTo>
                    <a:pt x="35" y="770"/>
                  </a:lnTo>
                  <a:lnTo>
                    <a:pt x="46" y="805"/>
                  </a:lnTo>
                  <a:lnTo>
                    <a:pt x="60" y="840"/>
                  </a:lnTo>
                  <a:lnTo>
                    <a:pt x="75" y="875"/>
                  </a:lnTo>
                  <a:lnTo>
                    <a:pt x="91" y="908"/>
                  </a:lnTo>
                  <a:lnTo>
                    <a:pt x="110" y="941"/>
                  </a:lnTo>
                  <a:lnTo>
                    <a:pt x="130" y="972"/>
                  </a:lnTo>
                  <a:lnTo>
                    <a:pt x="151" y="1002"/>
                  </a:lnTo>
                  <a:lnTo>
                    <a:pt x="173" y="1032"/>
                  </a:lnTo>
                  <a:lnTo>
                    <a:pt x="197" y="1060"/>
                  </a:lnTo>
                  <a:lnTo>
                    <a:pt x="222" y="1087"/>
                  </a:lnTo>
                  <a:lnTo>
                    <a:pt x="248" y="1113"/>
                  </a:lnTo>
                  <a:lnTo>
                    <a:pt x="277" y="1137"/>
                  </a:lnTo>
                  <a:lnTo>
                    <a:pt x="305" y="1161"/>
                  </a:lnTo>
                  <a:lnTo>
                    <a:pt x="334" y="1183"/>
                  </a:lnTo>
                  <a:lnTo>
                    <a:pt x="366" y="1204"/>
                  </a:lnTo>
                  <a:lnTo>
                    <a:pt x="397" y="1223"/>
                  </a:lnTo>
                  <a:lnTo>
                    <a:pt x="431" y="1240"/>
                  </a:lnTo>
                  <a:lnTo>
                    <a:pt x="464" y="1256"/>
                  </a:lnTo>
                  <a:lnTo>
                    <a:pt x="499" y="1271"/>
                  </a:lnTo>
                  <a:lnTo>
                    <a:pt x="534" y="1284"/>
                  </a:lnTo>
                  <a:lnTo>
                    <a:pt x="570" y="1295"/>
                  </a:lnTo>
                  <a:lnTo>
                    <a:pt x="608" y="1305"/>
                  </a:lnTo>
                  <a:lnTo>
                    <a:pt x="645" y="1312"/>
                  </a:lnTo>
                  <a:lnTo>
                    <a:pt x="683" y="1318"/>
                  </a:lnTo>
                  <a:lnTo>
                    <a:pt x="722" y="1322"/>
                  </a:lnTo>
                  <a:lnTo>
                    <a:pt x="762" y="1324"/>
                  </a:lnTo>
                  <a:lnTo>
                    <a:pt x="779" y="1317"/>
                  </a:lnTo>
                  <a:lnTo>
                    <a:pt x="807" y="1304"/>
                  </a:lnTo>
                  <a:lnTo>
                    <a:pt x="839" y="1287"/>
                  </a:lnTo>
                  <a:lnTo>
                    <a:pt x="866" y="1271"/>
                  </a:lnTo>
                  <a:lnTo>
                    <a:pt x="867" y="1270"/>
                  </a:lnTo>
                  <a:lnTo>
                    <a:pt x="847" y="1272"/>
                  </a:lnTo>
                  <a:lnTo>
                    <a:pt x="827" y="1274"/>
                  </a:lnTo>
                  <a:lnTo>
                    <a:pt x="806" y="1274"/>
                  </a:lnTo>
                  <a:lnTo>
                    <a:pt x="786" y="1275"/>
                  </a:lnTo>
                  <a:lnTo>
                    <a:pt x="748" y="1274"/>
                  </a:lnTo>
                  <a:lnTo>
                    <a:pt x="711" y="1271"/>
                  </a:lnTo>
                  <a:lnTo>
                    <a:pt x="674" y="1266"/>
                  </a:lnTo>
                  <a:lnTo>
                    <a:pt x="637" y="1259"/>
                  </a:lnTo>
                  <a:lnTo>
                    <a:pt x="602" y="1251"/>
                  </a:lnTo>
                  <a:lnTo>
                    <a:pt x="567" y="1241"/>
                  </a:lnTo>
                  <a:lnTo>
                    <a:pt x="533" y="1230"/>
                  </a:lnTo>
                  <a:lnTo>
                    <a:pt x="500" y="1217"/>
                  </a:lnTo>
                  <a:lnTo>
                    <a:pt x="467" y="1202"/>
                  </a:lnTo>
                  <a:lnTo>
                    <a:pt x="436" y="1186"/>
                  </a:lnTo>
                  <a:lnTo>
                    <a:pt x="404" y="1168"/>
                  </a:lnTo>
                  <a:lnTo>
                    <a:pt x="375" y="1149"/>
                  </a:lnTo>
                  <a:lnTo>
                    <a:pt x="347" y="1129"/>
                  </a:lnTo>
                  <a:lnTo>
                    <a:pt x="318" y="1107"/>
                  </a:lnTo>
                  <a:lnTo>
                    <a:pt x="292" y="1083"/>
                  </a:lnTo>
                  <a:lnTo>
                    <a:pt x="267" y="1059"/>
                  </a:lnTo>
                  <a:lnTo>
                    <a:pt x="242" y="1034"/>
                  </a:lnTo>
                  <a:lnTo>
                    <a:pt x="219" y="1007"/>
                  </a:lnTo>
                  <a:lnTo>
                    <a:pt x="197" y="979"/>
                  </a:lnTo>
                  <a:lnTo>
                    <a:pt x="177" y="951"/>
                  </a:lnTo>
                  <a:lnTo>
                    <a:pt x="157" y="920"/>
                  </a:lnTo>
                  <a:lnTo>
                    <a:pt x="140" y="890"/>
                  </a:lnTo>
                  <a:lnTo>
                    <a:pt x="124" y="859"/>
                  </a:lnTo>
                  <a:lnTo>
                    <a:pt x="109" y="825"/>
                  </a:lnTo>
                  <a:lnTo>
                    <a:pt x="96" y="792"/>
                  </a:lnTo>
                  <a:lnTo>
                    <a:pt x="84" y="758"/>
                  </a:lnTo>
                  <a:lnTo>
                    <a:pt x="74" y="723"/>
                  </a:lnTo>
                  <a:lnTo>
                    <a:pt x="66" y="688"/>
                  </a:lnTo>
                  <a:lnTo>
                    <a:pt x="59" y="651"/>
                  </a:lnTo>
                  <a:lnTo>
                    <a:pt x="55" y="615"/>
                  </a:lnTo>
                  <a:lnTo>
                    <a:pt x="52" y="577"/>
                  </a:lnTo>
                  <a:lnTo>
                    <a:pt x="51" y="540"/>
                  </a:lnTo>
                  <a:lnTo>
                    <a:pt x="51" y="520"/>
                  </a:lnTo>
                  <a:lnTo>
                    <a:pt x="52" y="500"/>
                  </a:lnTo>
                  <a:lnTo>
                    <a:pt x="53" y="480"/>
                  </a:lnTo>
                  <a:lnTo>
                    <a:pt x="55" y="461"/>
                  </a:lnTo>
                  <a:lnTo>
                    <a:pt x="57" y="442"/>
                  </a:lnTo>
                  <a:lnTo>
                    <a:pt x="60" y="422"/>
                  </a:lnTo>
                  <a:lnTo>
                    <a:pt x="63" y="403"/>
                  </a:lnTo>
                  <a:lnTo>
                    <a:pt x="67" y="385"/>
                  </a:lnTo>
                  <a:lnTo>
                    <a:pt x="76" y="347"/>
                  </a:lnTo>
                  <a:lnTo>
                    <a:pt x="87" y="311"/>
                  </a:lnTo>
                  <a:lnTo>
                    <a:pt x="100" y="276"/>
                  </a:lnTo>
                  <a:lnTo>
                    <a:pt x="115" y="240"/>
                  </a:lnTo>
                  <a:lnTo>
                    <a:pt x="131" y="207"/>
                  </a:lnTo>
                  <a:lnTo>
                    <a:pt x="148" y="174"/>
                  </a:lnTo>
                  <a:lnTo>
                    <a:pt x="167" y="142"/>
                  </a:lnTo>
                  <a:lnTo>
                    <a:pt x="189" y="112"/>
                  </a:lnTo>
                  <a:lnTo>
                    <a:pt x="211" y="82"/>
                  </a:lnTo>
                  <a:lnTo>
                    <a:pt x="235" y="54"/>
                  </a:lnTo>
                  <a:lnTo>
                    <a:pt x="261" y="27"/>
                  </a:lnTo>
                  <a:lnTo>
                    <a:pt x="287" y="0"/>
                  </a:lnTo>
                  <a:lnTo>
                    <a:pt x="279" y="4"/>
                  </a:lnTo>
                  <a:lnTo>
                    <a:pt x="247" y="16"/>
                  </a:lnTo>
                  <a:lnTo>
                    <a:pt x="217" y="30"/>
                  </a:lnTo>
                  <a:lnTo>
                    <a:pt x="188" y="47"/>
                  </a:lnTo>
                  <a:lnTo>
                    <a:pt x="162" y="63"/>
                  </a:lnTo>
                  <a:close/>
                </a:path>
              </a:pathLst>
            </a:custGeom>
            <a:solidFill>
              <a:srgbClr val="8B4977"/>
            </a:solidFill>
            <a:ln w="9525">
              <a:noFill/>
              <a:round/>
              <a:headEnd/>
              <a:tailEnd/>
            </a:ln>
          </p:spPr>
          <p:txBody>
            <a:bodyPr anchor="ctr"/>
            <a:lstStyle/>
            <a:p>
              <a:pPr algn="ctr" eaLnBrk="1" hangingPunct="1"/>
              <a:endParaRPr lang="pt-BR" sz="1400" u="none">
                <a:solidFill>
                  <a:srgbClr val="000000"/>
                </a:solidFill>
              </a:endParaRPr>
            </a:p>
          </p:txBody>
        </p:sp>
        <p:sp>
          <p:nvSpPr>
            <p:cNvPr id="461907" name="Freeform 1394"/>
            <p:cNvSpPr>
              <a:spLocks/>
            </p:cNvSpPr>
            <p:nvPr/>
          </p:nvSpPr>
          <p:spPr bwMode="auto">
            <a:xfrm>
              <a:off x="4329" y="3597"/>
              <a:ext cx="296" cy="440"/>
            </a:xfrm>
            <a:custGeom>
              <a:avLst/>
              <a:gdLst>
                <a:gd name="T0" fmla="*/ 0 w 889"/>
                <a:gd name="T1" fmla="*/ 0 h 1319"/>
                <a:gd name="T2" fmla="*/ 0 w 889"/>
                <a:gd name="T3" fmla="*/ 0 h 1319"/>
                <a:gd name="T4" fmla="*/ 0 w 889"/>
                <a:gd name="T5" fmla="*/ 0 h 1319"/>
                <a:gd name="T6" fmla="*/ 0 w 889"/>
                <a:gd name="T7" fmla="*/ 0 h 1319"/>
                <a:gd name="T8" fmla="*/ 0 w 889"/>
                <a:gd name="T9" fmla="*/ 0 h 1319"/>
                <a:gd name="T10" fmla="*/ 0 w 889"/>
                <a:gd name="T11" fmla="*/ 0 h 1319"/>
                <a:gd name="T12" fmla="*/ 0 w 889"/>
                <a:gd name="T13" fmla="*/ 0 h 1319"/>
                <a:gd name="T14" fmla="*/ 0 w 889"/>
                <a:gd name="T15" fmla="*/ 0 h 1319"/>
                <a:gd name="T16" fmla="*/ 0 w 889"/>
                <a:gd name="T17" fmla="*/ 0 h 1319"/>
                <a:gd name="T18" fmla="*/ 0 w 889"/>
                <a:gd name="T19" fmla="*/ 0 h 1319"/>
                <a:gd name="T20" fmla="*/ 0 w 889"/>
                <a:gd name="T21" fmla="*/ 0 h 1319"/>
                <a:gd name="T22" fmla="*/ 0 w 889"/>
                <a:gd name="T23" fmla="*/ 0 h 1319"/>
                <a:gd name="T24" fmla="*/ 0 w 889"/>
                <a:gd name="T25" fmla="*/ 0 h 1319"/>
                <a:gd name="T26" fmla="*/ 0 w 889"/>
                <a:gd name="T27" fmla="*/ 0 h 1319"/>
                <a:gd name="T28" fmla="*/ 0 w 889"/>
                <a:gd name="T29" fmla="*/ 0 h 1319"/>
                <a:gd name="T30" fmla="*/ 0 w 889"/>
                <a:gd name="T31" fmla="*/ 0 h 1319"/>
                <a:gd name="T32" fmla="*/ 0 w 889"/>
                <a:gd name="T33" fmla="*/ 0 h 1319"/>
                <a:gd name="T34" fmla="*/ 0 w 889"/>
                <a:gd name="T35" fmla="*/ 0 h 1319"/>
                <a:gd name="T36" fmla="*/ 0 w 889"/>
                <a:gd name="T37" fmla="*/ 0 h 1319"/>
                <a:gd name="T38" fmla="*/ 0 w 889"/>
                <a:gd name="T39" fmla="*/ 0 h 1319"/>
                <a:gd name="T40" fmla="*/ 0 w 889"/>
                <a:gd name="T41" fmla="*/ 0 h 1319"/>
                <a:gd name="T42" fmla="*/ 0 w 889"/>
                <a:gd name="T43" fmla="*/ 0 h 1319"/>
                <a:gd name="T44" fmla="*/ 0 w 889"/>
                <a:gd name="T45" fmla="*/ 0 h 1319"/>
                <a:gd name="T46" fmla="*/ 0 w 889"/>
                <a:gd name="T47" fmla="*/ 0 h 1319"/>
                <a:gd name="T48" fmla="*/ 0 w 889"/>
                <a:gd name="T49" fmla="*/ 0 h 1319"/>
                <a:gd name="T50" fmla="*/ 0 w 889"/>
                <a:gd name="T51" fmla="*/ 0 h 1319"/>
                <a:gd name="T52" fmla="*/ 0 w 889"/>
                <a:gd name="T53" fmla="*/ 0 h 1319"/>
                <a:gd name="T54" fmla="*/ 0 w 889"/>
                <a:gd name="T55" fmla="*/ 0 h 1319"/>
                <a:gd name="T56" fmla="*/ 0 w 889"/>
                <a:gd name="T57" fmla="*/ 0 h 1319"/>
                <a:gd name="T58" fmla="*/ 0 w 889"/>
                <a:gd name="T59" fmla="*/ 0 h 1319"/>
                <a:gd name="T60" fmla="*/ 0 w 889"/>
                <a:gd name="T61" fmla="*/ 0 h 1319"/>
                <a:gd name="T62" fmla="*/ 0 w 889"/>
                <a:gd name="T63" fmla="*/ 0 h 1319"/>
                <a:gd name="T64" fmla="*/ 0 w 889"/>
                <a:gd name="T65" fmla="*/ 0 h 1319"/>
                <a:gd name="T66" fmla="*/ 0 w 889"/>
                <a:gd name="T67" fmla="*/ 0 h 1319"/>
                <a:gd name="T68" fmla="*/ 0 w 889"/>
                <a:gd name="T69" fmla="*/ 0 h 1319"/>
                <a:gd name="T70" fmla="*/ 0 w 889"/>
                <a:gd name="T71" fmla="*/ 0 h 1319"/>
                <a:gd name="T72" fmla="*/ 0 w 889"/>
                <a:gd name="T73" fmla="*/ 0 h 1319"/>
                <a:gd name="T74" fmla="*/ 0 w 889"/>
                <a:gd name="T75" fmla="*/ 0 h 1319"/>
                <a:gd name="T76" fmla="*/ 0 w 889"/>
                <a:gd name="T77" fmla="*/ 0 h 1319"/>
                <a:gd name="T78" fmla="*/ 0 w 889"/>
                <a:gd name="T79" fmla="*/ 0 h 1319"/>
                <a:gd name="T80" fmla="*/ 0 w 889"/>
                <a:gd name="T81" fmla="*/ 0 h 1319"/>
                <a:gd name="T82" fmla="*/ 0 w 889"/>
                <a:gd name="T83" fmla="*/ 0 h 1319"/>
                <a:gd name="T84" fmla="*/ 0 w 889"/>
                <a:gd name="T85" fmla="*/ 0 h 13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9"/>
                <a:gd name="T130" fmla="*/ 0 h 1319"/>
                <a:gd name="T131" fmla="*/ 889 w 889"/>
                <a:gd name="T132" fmla="*/ 1319 h 13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9" h="1319">
                  <a:moveTo>
                    <a:pt x="200" y="45"/>
                  </a:moveTo>
                  <a:lnTo>
                    <a:pt x="177" y="71"/>
                  </a:lnTo>
                  <a:lnTo>
                    <a:pt x="156" y="98"/>
                  </a:lnTo>
                  <a:lnTo>
                    <a:pt x="135" y="126"/>
                  </a:lnTo>
                  <a:lnTo>
                    <a:pt x="116" y="155"/>
                  </a:lnTo>
                  <a:lnTo>
                    <a:pt x="98" y="184"/>
                  </a:lnTo>
                  <a:lnTo>
                    <a:pt x="82" y="215"/>
                  </a:lnTo>
                  <a:lnTo>
                    <a:pt x="66" y="246"/>
                  </a:lnTo>
                  <a:lnTo>
                    <a:pt x="53" y="278"/>
                  </a:lnTo>
                  <a:lnTo>
                    <a:pt x="41" y="311"/>
                  </a:lnTo>
                  <a:lnTo>
                    <a:pt x="30" y="345"/>
                  </a:lnTo>
                  <a:lnTo>
                    <a:pt x="21" y="379"/>
                  </a:lnTo>
                  <a:lnTo>
                    <a:pt x="14" y="414"/>
                  </a:lnTo>
                  <a:lnTo>
                    <a:pt x="8" y="449"/>
                  </a:lnTo>
                  <a:lnTo>
                    <a:pt x="3" y="485"/>
                  </a:lnTo>
                  <a:lnTo>
                    <a:pt x="1" y="521"/>
                  </a:lnTo>
                  <a:lnTo>
                    <a:pt x="0" y="559"/>
                  </a:lnTo>
                  <a:lnTo>
                    <a:pt x="1" y="598"/>
                  </a:lnTo>
                  <a:lnTo>
                    <a:pt x="4" y="637"/>
                  </a:lnTo>
                  <a:lnTo>
                    <a:pt x="9" y="674"/>
                  </a:lnTo>
                  <a:lnTo>
                    <a:pt x="15" y="712"/>
                  </a:lnTo>
                  <a:lnTo>
                    <a:pt x="24" y="749"/>
                  </a:lnTo>
                  <a:lnTo>
                    <a:pt x="34" y="785"/>
                  </a:lnTo>
                  <a:lnTo>
                    <a:pt x="46" y="820"/>
                  </a:lnTo>
                  <a:lnTo>
                    <a:pt x="59" y="854"/>
                  </a:lnTo>
                  <a:lnTo>
                    <a:pt x="75" y="888"/>
                  </a:lnTo>
                  <a:lnTo>
                    <a:pt x="92" y="921"/>
                  </a:lnTo>
                  <a:lnTo>
                    <a:pt x="110" y="953"/>
                  </a:lnTo>
                  <a:lnTo>
                    <a:pt x="129" y="984"/>
                  </a:lnTo>
                  <a:lnTo>
                    <a:pt x="151" y="1013"/>
                  </a:lnTo>
                  <a:lnTo>
                    <a:pt x="173" y="1042"/>
                  </a:lnTo>
                  <a:lnTo>
                    <a:pt x="197" y="1070"/>
                  </a:lnTo>
                  <a:lnTo>
                    <a:pt x="222" y="1096"/>
                  </a:lnTo>
                  <a:lnTo>
                    <a:pt x="249" y="1122"/>
                  </a:lnTo>
                  <a:lnTo>
                    <a:pt x="276" y="1145"/>
                  </a:lnTo>
                  <a:lnTo>
                    <a:pt x="305" y="1168"/>
                  </a:lnTo>
                  <a:lnTo>
                    <a:pt x="335" y="1188"/>
                  </a:lnTo>
                  <a:lnTo>
                    <a:pt x="365" y="1209"/>
                  </a:lnTo>
                  <a:lnTo>
                    <a:pt x="398" y="1227"/>
                  </a:lnTo>
                  <a:lnTo>
                    <a:pt x="430" y="1244"/>
                  </a:lnTo>
                  <a:lnTo>
                    <a:pt x="464" y="1259"/>
                  </a:lnTo>
                  <a:lnTo>
                    <a:pt x="499" y="1272"/>
                  </a:lnTo>
                  <a:lnTo>
                    <a:pt x="533" y="1285"/>
                  </a:lnTo>
                  <a:lnTo>
                    <a:pt x="570" y="1295"/>
                  </a:lnTo>
                  <a:lnTo>
                    <a:pt x="606" y="1303"/>
                  </a:lnTo>
                  <a:lnTo>
                    <a:pt x="644" y="1310"/>
                  </a:lnTo>
                  <a:lnTo>
                    <a:pt x="682" y="1315"/>
                  </a:lnTo>
                  <a:lnTo>
                    <a:pt x="721" y="1318"/>
                  </a:lnTo>
                  <a:lnTo>
                    <a:pt x="760" y="1319"/>
                  </a:lnTo>
                  <a:lnTo>
                    <a:pt x="767" y="1319"/>
                  </a:lnTo>
                  <a:lnTo>
                    <a:pt x="775" y="1319"/>
                  </a:lnTo>
                  <a:lnTo>
                    <a:pt x="783" y="1318"/>
                  </a:lnTo>
                  <a:lnTo>
                    <a:pt x="790" y="1318"/>
                  </a:lnTo>
                  <a:lnTo>
                    <a:pt x="813" y="1306"/>
                  </a:lnTo>
                  <a:lnTo>
                    <a:pt x="840" y="1290"/>
                  </a:lnTo>
                  <a:lnTo>
                    <a:pt x="869" y="1271"/>
                  </a:lnTo>
                  <a:lnTo>
                    <a:pt x="889" y="1256"/>
                  </a:lnTo>
                  <a:lnTo>
                    <a:pt x="857" y="1261"/>
                  </a:lnTo>
                  <a:lnTo>
                    <a:pt x="825" y="1265"/>
                  </a:lnTo>
                  <a:lnTo>
                    <a:pt x="792" y="1267"/>
                  </a:lnTo>
                  <a:lnTo>
                    <a:pt x="760" y="1268"/>
                  </a:lnTo>
                  <a:lnTo>
                    <a:pt x="724" y="1267"/>
                  </a:lnTo>
                  <a:lnTo>
                    <a:pt x="687" y="1264"/>
                  </a:lnTo>
                  <a:lnTo>
                    <a:pt x="652" y="1260"/>
                  </a:lnTo>
                  <a:lnTo>
                    <a:pt x="617" y="1253"/>
                  </a:lnTo>
                  <a:lnTo>
                    <a:pt x="583" y="1246"/>
                  </a:lnTo>
                  <a:lnTo>
                    <a:pt x="548" y="1236"/>
                  </a:lnTo>
                  <a:lnTo>
                    <a:pt x="516" y="1225"/>
                  </a:lnTo>
                  <a:lnTo>
                    <a:pt x="484" y="1213"/>
                  </a:lnTo>
                  <a:lnTo>
                    <a:pt x="452" y="1199"/>
                  </a:lnTo>
                  <a:lnTo>
                    <a:pt x="422" y="1182"/>
                  </a:lnTo>
                  <a:lnTo>
                    <a:pt x="392" y="1165"/>
                  </a:lnTo>
                  <a:lnTo>
                    <a:pt x="363" y="1147"/>
                  </a:lnTo>
                  <a:lnTo>
                    <a:pt x="335" y="1127"/>
                  </a:lnTo>
                  <a:lnTo>
                    <a:pt x="308" y="1106"/>
                  </a:lnTo>
                  <a:lnTo>
                    <a:pt x="283" y="1084"/>
                  </a:lnTo>
                  <a:lnTo>
                    <a:pt x="258" y="1060"/>
                  </a:lnTo>
                  <a:lnTo>
                    <a:pt x="235" y="1036"/>
                  </a:lnTo>
                  <a:lnTo>
                    <a:pt x="212" y="1010"/>
                  </a:lnTo>
                  <a:lnTo>
                    <a:pt x="191" y="983"/>
                  </a:lnTo>
                  <a:lnTo>
                    <a:pt x="172" y="956"/>
                  </a:lnTo>
                  <a:lnTo>
                    <a:pt x="153" y="926"/>
                  </a:lnTo>
                  <a:lnTo>
                    <a:pt x="136" y="897"/>
                  </a:lnTo>
                  <a:lnTo>
                    <a:pt x="120" y="867"/>
                  </a:lnTo>
                  <a:lnTo>
                    <a:pt x="106" y="835"/>
                  </a:lnTo>
                  <a:lnTo>
                    <a:pt x="94" y="803"/>
                  </a:lnTo>
                  <a:lnTo>
                    <a:pt x="83" y="769"/>
                  </a:lnTo>
                  <a:lnTo>
                    <a:pt x="73" y="736"/>
                  </a:lnTo>
                  <a:lnTo>
                    <a:pt x="64" y="702"/>
                  </a:lnTo>
                  <a:lnTo>
                    <a:pt x="58" y="667"/>
                  </a:lnTo>
                  <a:lnTo>
                    <a:pt x="54" y="632"/>
                  </a:lnTo>
                  <a:lnTo>
                    <a:pt x="51" y="595"/>
                  </a:lnTo>
                  <a:lnTo>
                    <a:pt x="50" y="559"/>
                  </a:lnTo>
                  <a:lnTo>
                    <a:pt x="50" y="538"/>
                  </a:lnTo>
                  <a:lnTo>
                    <a:pt x="51" y="516"/>
                  </a:lnTo>
                  <a:lnTo>
                    <a:pt x="53" y="496"/>
                  </a:lnTo>
                  <a:lnTo>
                    <a:pt x="55" y="475"/>
                  </a:lnTo>
                  <a:lnTo>
                    <a:pt x="58" y="455"/>
                  </a:lnTo>
                  <a:lnTo>
                    <a:pt x="61" y="434"/>
                  </a:lnTo>
                  <a:lnTo>
                    <a:pt x="65" y="414"/>
                  </a:lnTo>
                  <a:lnTo>
                    <a:pt x="70" y="394"/>
                  </a:lnTo>
                  <a:lnTo>
                    <a:pt x="75" y="375"/>
                  </a:lnTo>
                  <a:lnTo>
                    <a:pt x="80" y="354"/>
                  </a:lnTo>
                  <a:lnTo>
                    <a:pt x="86" y="335"/>
                  </a:lnTo>
                  <a:lnTo>
                    <a:pt x="93" y="317"/>
                  </a:lnTo>
                  <a:lnTo>
                    <a:pt x="100" y="298"/>
                  </a:lnTo>
                  <a:lnTo>
                    <a:pt x="108" y="279"/>
                  </a:lnTo>
                  <a:lnTo>
                    <a:pt x="116" y="261"/>
                  </a:lnTo>
                  <a:lnTo>
                    <a:pt x="124" y="243"/>
                  </a:lnTo>
                  <a:lnTo>
                    <a:pt x="133" y="226"/>
                  </a:lnTo>
                  <a:lnTo>
                    <a:pt x="143" y="208"/>
                  </a:lnTo>
                  <a:lnTo>
                    <a:pt x="154" y="190"/>
                  </a:lnTo>
                  <a:lnTo>
                    <a:pt x="164" y="174"/>
                  </a:lnTo>
                  <a:lnTo>
                    <a:pt x="175" y="158"/>
                  </a:lnTo>
                  <a:lnTo>
                    <a:pt x="186" y="142"/>
                  </a:lnTo>
                  <a:lnTo>
                    <a:pt x="198" y="126"/>
                  </a:lnTo>
                  <a:lnTo>
                    <a:pt x="210" y="110"/>
                  </a:lnTo>
                  <a:lnTo>
                    <a:pt x="222" y="95"/>
                  </a:lnTo>
                  <a:lnTo>
                    <a:pt x="236" y="80"/>
                  </a:lnTo>
                  <a:lnTo>
                    <a:pt x="250" y="66"/>
                  </a:lnTo>
                  <a:lnTo>
                    <a:pt x="264" y="52"/>
                  </a:lnTo>
                  <a:lnTo>
                    <a:pt x="278" y="39"/>
                  </a:lnTo>
                  <a:lnTo>
                    <a:pt x="292" y="25"/>
                  </a:lnTo>
                  <a:lnTo>
                    <a:pt x="307" y="12"/>
                  </a:lnTo>
                  <a:lnTo>
                    <a:pt x="323" y="0"/>
                  </a:lnTo>
                  <a:lnTo>
                    <a:pt x="317" y="1"/>
                  </a:lnTo>
                  <a:lnTo>
                    <a:pt x="284" y="10"/>
                  </a:lnTo>
                  <a:lnTo>
                    <a:pt x="253" y="23"/>
                  </a:lnTo>
                  <a:lnTo>
                    <a:pt x="221" y="35"/>
                  </a:lnTo>
                  <a:lnTo>
                    <a:pt x="200" y="45"/>
                  </a:lnTo>
                  <a:close/>
                </a:path>
              </a:pathLst>
            </a:custGeom>
            <a:solidFill>
              <a:srgbClr val="8E4978"/>
            </a:solidFill>
            <a:ln w="9525">
              <a:noFill/>
              <a:round/>
              <a:headEnd/>
              <a:tailEnd/>
            </a:ln>
          </p:spPr>
          <p:txBody>
            <a:bodyPr anchor="ctr"/>
            <a:lstStyle/>
            <a:p>
              <a:pPr algn="ctr" eaLnBrk="1" hangingPunct="1"/>
              <a:endParaRPr lang="pt-BR" sz="1400" u="none">
                <a:solidFill>
                  <a:srgbClr val="000000"/>
                </a:solidFill>
              </a:endParaRPr>
            </a:p>
          </p:txBody>
        </p:sp>
        <p:sp>
          <p:nvSpPr>
            <p:cNvPr id="461908" name="Freeform 1395"/>
            <p:cNvSpPr>
              <a:spLocks/>
            </p:cNvSpPr>
            <p:nvPr/>
          </p:nvSpPr>
          <p:spPr bwMode="auto">
            <a:xfrm>
              <a:off x="4337" y="3593"/>
              <a:ext cx="303" cy="436"/>
            </a:xfrm>
            <a:custGeom>
              <a:avLst/>
              <a:gdLst>
                <a:gd name="T0" fmla="*/ 0 w 907"/>
                <a:gd name="T1" fmla="*/ 0 h 1306"/>
                <a:gd name="T2" fmla="*/ 0 w 907"/>
                <a:gd name="T3" fmla="*/ 0 h 1306"/>
                <a:gd name="T4" fmla="*/ 0 w 907"/>
                <a:gd name="T5" fmla="*/ 0 h 1306"/>
                <a:gd name="T6" fmla="*/ 0 w 907"/>
                <a:gd name="T7" fmla="*/ 0 h 1306"/>
                <a:gd name="T8" fmla="*/ 0 w 907"/>
                <a:gd name="T9" fmla="*/ 0 h 1306"/>
                <a:gd name="T10" fmla="*/ 0 w 907"/>
                <a:gd name="T11" fmla="*/ 0 h 1306"/>
                <a:gd name="T12" fmla="*/ 0 w 907"/>
                <a:gd name="T13" fmla="*/ 0 h 1306"/>
                <a:gd name="T14" fmla="*/ 0 w 907"/>
                <a:gd name="T15" fmla="*/ 0 h 1306"/>
                <a:gd name="T16" fmla="*/ 0 w 907"/>
                <a:gd name="T17" fmla="*/ 0 h 1306"/>
                <a:gd name="T18" fmla="*/ 0 w 907"/>
                <a:gd name="T19" fmla="*/ 0 h 1306"/>
                <a:gd name="T20" fmla="*/ 0 w 907"/>
                <a:gd name="T21" fmla="*/ 0 h 1306"/>
                <a:gd name="T22" fmla="*/ 0 w 907"/>
                <a:gd name="T23" fmla="*/ 0 h 1306"/>
                <a:gd name="T24" fmla="*/ 0 w 907"/>
                <a:gd name="T25" fmla="*/ 0 h 1306"/>
                <a:gd name="T26" fmla="*/ 0 w 907"/>
                <a:gd name="T27" fmla="*/ 0 h 1306"/>
                <a:gd name="T28" fmla="*/ 0 w 907"/>
                <a:gd name="T29" fmla="*/ 0 h 1306"/>
                <a:gd name="T30" fmla="*/ 0 w 907"/>
                <a:gd name="T31" fmla="*/ 0 h 1306"/>
                <a:gd name="T32" fmla="*/ 0 w 907"/>
                <a:gd name="T33" fmla="*/ 0 h 1306"/>
                <a:gd name="T34" fmla="*/ 0 w 907"/>
                <a:gd name="T35" fmla="*/ 0 h 1306"/>
                <a:gd name="T36" fmla="*/ 0 w 907"/>
                <a:gd name="T37" fmla="*/ 0 h 1306"/>
                <a:gd name="T38" fmla="*/ 0 w 907"/>
                <a:gd name="T39" fmla="*/ 0 h 1306"/>
                <a:gd name="T40" fmla="*/ 0 w 907"/>
                <a:gd name="T41" fmla="*/ 0 h 1306"/>
                <a:gd name="T42" fmla="*/ 0 w 907"/>
                <a:gd name="T43" fmla="*/ 0 h 1306"/>
                <a:gd name="T44" fmla="*/ 0 w 907"/>
                <a:gd name="T45" fmla="*/ 0 h 1306"/>
                <a:gd name="T46" fmla="*/ 0 w 907"/>
                <a:gd name="T47" fmla="*/ 0 h 1306"/>
                <a:gd name="T48" fmla="*/ 0 w 907"/>
                <a:gd name="T49" fmla="*/ 0 h 1306"/>
                <a:gd name="T50" fmla="*/ 0 w 907"/>
                <a:gd name="T51" fmla="*/ 0 h 1306"/>
                <a:gd name="T52" fmla="*/ 0 w 907"/>
                <a:gd name="T53" fmla="*/ 0 h 1306"/>
                <a:gd name="T54" fmla="*/ 0 w 907"/>
                <a:gd name="T55" fmla="*/ 0 h 1306"/>
                <a:gd name="T56" fmla="*/ 0 w 907"/>
                <a:gd name="T57" fmla="*/ 0 h 1306"/>
                <a:gd name="T58" fmla="*/ 0 w 907"/>
                <a:gd name="T59" fmla="*/ 0 h 1306"/>
                <a:gd name="T60" fmla="*/ 0 w 907"/>
                <a:gd name="T61" fmla="*/ 0 h 1306"/>
                <a:gd name="T62" fmla="*/ 0 w 907"/>
                <a:gd name="T63" fmla="*/ 0 h 1306"/>
                <a:gd name="T64" fmla="*/ 0 w 907"/>
                <a:gd name="T65" fmla="*/ 0 h 1306"/>
                <a:gd name="T66" fmla="*/ 0 w 907"/>
                <a:gd name="T67" fmla="*/ 0 h 1306"/>
                <a:gd name="T68" fmla="*/ 0 w 907"/>
                <a:gd name="T69" fmla="*/ 0 h 1306"/>
                <a:gd name="T70" fmla="*/ 0 w 907"/>
                <a:gd name="T71" fmla="*/ 0 h 1306"/>
                <a:gd name="T72" fmla="*/ 0 w 907"/>
                <a:gd name="T73" fmla="*/ 0 h 1306"/>
                <a:gd name="T74" fmla="*/ 0 w 907"/>
                <a:gd name="T75" fmla="*/ 0 h 1306"/>
                <a:gd name="T76" fmla="*/ 0 w 907"/>
                <a:gd name="T77" fmla="*/ 0 h 1306"/>
                <a:gd name="T78" fmla="*/ 0 w 907"/>
                <a:gd name="T79" fmla="*/ 0 h 1306"/>
                <a:gd name="T80" fmla="*/ 0 w 907"/>
                <a:gd name="T81" fmla="*/ 0 h 1306"/>
                <a:gd name="T82" fmla="*/ 0 w 907"/>
                <a:gd name="T83" fmla="*/ 0 h 1306"/>
                <a:gd name="T84" fmla="*/ 0 w 907"/>
                <a:gd name="T85" fmla="*/ 0 h 1306"/>
                <a:gd name="T86" fmla="*/ 0 w 907"/>
                <a:gd name="T87" fmla="*/ 0 h 1306"/>
                <a:gd name="T88" fmla="*/ 0 w 907"/>
                <a:gd name="T89" fmla="*/ 0 h 130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07"/>
                <a:gd name="T136" fmla="*/ 0 h 1306"/>
                <a:gd name="T137" fmla="*/ 907 w 907"/>
                <a:gd name="T138" fmla="*/ 1306 h 130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07" h="1306">
                  <a:moveTo>
                    <a:pt x="236" y="31"/>
                  </a:moveTo>
                  <a:lnTo>
                    <a:pt x="210" y="58"/>
                  </a:lnTo>
                  <a:lnTo>
                    <a:pt x="184" y="85"/>
                  </a:lnTo>
                  <a:lnTo>
                    <a:pt x="160" y="113"/>
                  </a:lnTo>
                  <a:lnTo>
                    <a:pt x="138" y="143"/>
                  </a:lnTo>
                  <a:lnTo>
                    <a:pt x="116" y="173"/>
                  </a:lnTo>
                  <a:lnTo>
                    <a:pt x="97" y="205"/>
                  </a:lnTo>
                  <a:lnTo>
                    <a:pt x="80" y="238"/>
                  </a:lnTo>
                  <a:lnTo>
                    <a:pt x="64" y="271"/>
                  </a:lnTo>
                  <a:lnTo>
                    <a:pt x="49" y="307"/>
                  </a:lnTo>
                  <a:lnTo>
                    <a:pt x="36" y="342"/>
                  </a:lnTo>
                  <a:lnTo>
                    <a:pt x="25" y="378"/>
                  </a:lnTo>
                  <a:lnTo>
                    <a:pt x="16" y="416"/>
                  </a:lnTo>
                  <a:lnTo>
                    <a:pt x="12" y="434"/>
                  </a:lnTo>
                  <a:lnTo>
                    <a:pt x="9" y="453"/>
                  </a:lnTo>
                  <a:lnTo>
                    <a:pt x="6" y="473"/>
                  </a:lnTo>
                  <a:lnTo>
                    <a:pt x="4" y="492"/>
                  </a:lnTo>
                  <a:lnTo>
                    <a:pt x="2" y="511"/>
                  </a:lnTo>
                  <a:lnTo>
                    <a:pt x="1" y="531"/>
                  </a:lnTo>
                  <a:lnTo>
                    <a:pt x="0" y="551"/>
                  </a:lnTo>
                  <a:lnTo>
                    <a:pt x="0" y="571"/>
                  </a:lnTo>
                  <a:lnTo>
                    <a:pt x="1" y="608"/>
                  </a:lnTo>
                  <a:lnTo>
                    <a:pt x="4" y="646"/>
                  </a:lnTo>
                  <a:lnTo>
                    <a:pt x="8" y="682"/>
                  </a:lnTo>
                  <a:lnTo>
                    <a:pt x="15" y="719"/>
                  </a:lnTo>
                  <a:lnTo>
                    <a:pt x="23" y="754"/>
                  </a:lnTo>
                  <a:lnTo>
                    <a:pt x="33" y="789"/>
                  </a:lnTo>
                  <a:lnTo>
                    <a:pt x="45" y="823"/>
                  </a:lnTo>
                  <a:lnTo>
                    <a:pt x="58" y="856"/>
                  </a:lnTo>
                  <a:lnTo>
                    <a:pt x="73" y="890"/>
                  </a:lnTo>
                  <a:lnTo>
                    <a:pt x="89" y="921"/>
                  </a:lnTo>
                  <a:lnTo>
                    <a:pt x="106" y="951"/>
                  </a:lnTo>
                  <a:lnTo>
                    <a:pt x="126" y="982"/>
                  </a:lnTo>
                  <a:lnTo>
                    <a:pt x="146" y="1010"/>
                  </a:lnTo>
                  <a:lnTo>
                    <a:pt x="168" y="1038"/>
                  </a:lnTo>
                  <a:lnTo>
                    <a:pt x="191" y="1065"/>
                  </a:lnTo>
                  <a:lnTo>
                    <a:pt x="216" y="1090"/>
                  </a:lnTo>
                  <a:lnTo>
                    <a:pt x="241" y="1114"/>
                  </a:lnTo>
                  <a:lnTo>
                    <a:pt x="267" y="1138"/>
                  </a:lnTo>
                  <a:lnTo>
                    <a:pt x="296" y="1160"/>
                  </a:lnTo>
                  <a:lnTo>
                    <a:pt x="324" y="1180"/>
                  </a:lnTo>
                  <a:lnTo>
                    <a:pt x="353" y="1199"/>
                  </a:lnTo>
                  <a:lnTo>
                    <a:pt x="385" y="1217"/>
                  </a:lnTo>
                  <a:lnTo>
                    <a:pt x="416" y="1233"/>
                  </a:lnTo>
                  <a:lnTo>
                    <a:pt x="449" y="1248"/>
                  </a:lnTo>
                  <a:lnTo>
                    <a:pt x="482" y="1261"/>
                  </a:lnTo>
                  <a:lnTo>
                    <a:pt x="516" y="1272"/>
                  </a:lnTo>
                  <a:lnTo>
                    <a:pt x="551" y="1282"/>
                  </a:lnTo>
                  <a:lnTo>
                    <a:pt x="586" y="1290"/>
                  </a:lnTo>
                  <a:lnTo>
                    <a:pt x="623" y="1297"/>
                  </a:lnTo>
                  <a:lnTo>
                    <a:pt x="660" y="1302"/>
                  </a:lnTo>
                  <a:lnTo>
                    <a:pt x="697" y="1305"/>
                  </a:lnTo>
                  <a:lnTo>
                    <a:pt x="735" y="1306"/>
                  </a:lnTo>
                  <a:lnTo>
                    <a:pt x="755" y="1305"/>
                  </a:lnTo>
                  <a:lnTo>
                    <a:pt x="776" y="1305"/>
                  </a:lnTo>
                  <a:lnTo>
                    <a:pt x="796" y="1303"/>
                  </a:lnTo>
                  <a:lnTo>
                    <a:pt x="816" y="1301"/>
                  </a:lnTo>
                  <a:lnTo>
                    <a:pt x="844" y="1283"/>
                  </a:lnTo>
                  <a:lnTo>
                    <a:pt x="870" y="1263"/>
                  </a:lnTo>
                  <a:lnTo>
                    <a:pt x="896" y="1243"/>
                  </a:lnTo>
                  <a:lnTo>
                    <a:pt x="907" y="1233"/>
                  </a:lnTo>
                  <a:lnTo>
                    <a:pt x="886" y="1238"/>
                  </a:lnTo>
                  <a:lnTo>
                    <a:pt x="866" y="1242"/>
                  </a:lnTo>
                  <a:lnTo>
                    <a:pt x="844" y="1246"/>
                  </a:lnTo>
                  <a:lnTo>
                    <a:pt x="822" y="1249"/>
                  </a:lnTo>
                  <a:lnTo>
                    <a:pt x="801" y="1252"/>
                  </a:lnTo>
                  <a:lnTo>
                    <a:pt x="779" y="1253"/>
                  </a:lnTo>
                  <a:lnTo>
                    <a:pt x="757" y="1254"/>
                  </a:lnTo>
                  <a:lnTo>
                    <a:pt x="735" y="1255"/>
                  </a:lnTo>
                  <a:lnTo>
                    <a:pt x="700" y="1254"/>
                  </a:lnTo>
                  <a:lnTo>
                    <a:pt x="665" y="1251"/>
                  </a:lnTo>
                  <a:lnTo>
                    <a:pt x="631" y="1247"/>
                  </a:lnTo>
                  <a:lnTo>
                    <a:pt x="597" y="1241"/>
                  </a:lnTo>
                  <a:lnTo>
                    <a:pt x="564" y="1233"/>
                  </a:lnTo>
                  <a:lnTo>
                    <a:pt x="532" y="1224"/>
                  </a:lnTo>
                  <a:lnTo>
                    <a:pt x="499" y="1214"/>
                  </a:lnTo>
                  <a:lnTo>
                    <a:pt x="469" y="1201"/>
                  </a:lnTo>
                  <a:lnTo>
                    <a:pt x="438" y="1187"/>
                  </a:lnTo>
                  <a:lnTo>
                    <a:pt x="409" y="1172"/>
                  </a:lnTo>
                  <a:lnTo>
                    <a:pt x="380" y="1156"/>
                  </a:lnTo>
                  <a:lnTo>
                    <a:pt x="352" y="1138"/>
                  </a:lnTo>
                  <a:lnTo>
                    <a:pt x="325" y="1118"/>
                  </a:lnTo>
                  <a:lnTo>
                    <a:pt x="300" y="1098"/>
                  </a:lnTo>
                  <a:lnTo>
                    <a:pt x="274" y="1077"/>
                  </a:lnTo>
                  <a:lnTo>
                    <a:pt x="251" y="1055"/>
                  </a:lnTo>
                  <a:lnTo>
                    <a:pt x="229" y="1030"/>
                  </a:lnTo>
                  <a:lnTo>
                    <a:pt x="207" y="1006"/>
                  </a:lnTo>
                  <a:lnTo>
                    <a:pt x="186" y="980"/>
                  </a:lnTo>
                  <a:lnTo>
                    <a:pt x="167" y="953"/>
                  </a:lnTo>
                  <a:lnTo>
                    <a:pt x="150" y="925"/>
                  </a:lnTo>
                  <a:lnTo>
                    <a:pt x="134" y="897"/>
                  </a:lnTo>
                  <a:lnTo>
                    <a:pt x="118" y="867"/>
                  </a:lnTo>
                  <a:lnTo>
                    <a:pt x="104" y="837"/>
                  </a:lnTo>
                  <a:lnTo>
                    <a:pt x="92" y="806"/>
                  </a:lnTo>
                  <a:lnTo>
                    <a:pt x="81" y="774"/>
                  </a:lnTo>
                  <a:lnTo>
                    <a:pt x="72" y="742"/>
                  </a:lnTo>
                  <a:lnTo>
                    <a:pt x="65" y="708"/>
                  </a:lnTo>
                  <a:lnTo>
                    <a:pt x="59" y="675"/>
                  </a:lnTo>
                  <a:lnTo>
                    <a:pt x="55" y="641"/>
                  </a:lnTo>
                  <a:lnTo>
                    <a:pt x="52" y="606"/>
                  </a:lnTo>
                  <a:lnTo>
                    <a:pt x="51" y="571"/>
                  </a:lnTo>
                  <a:lnTo>
                    <a:pt x="51" y="549"/>
                  </a:lnTo>
                  <a:lnTo>
                    <a:pt x="52" y="526"/>
                  </a:lnTo>
                  <a:lnTo>
                    <a:pt x="54" y="504"/>
                  </a:lnTo>
                  <a:lnTo>
                    <a:pt x="57" y="483"/>
                  </a:lnTo>
                  <a:lnTo>
                    <a:pt x="60" y="461"/>
                  </a:lnTo>
                  <a:lnTo>
                    <a:pt x="63" y="440"/>
                  </a:lnTo>
                  <a:lnTo>
                    <a:pt x="68" y="419"/>
                  </a:lnTo>
                  <a:lnTo>
                    <a:pt x="73" y="398"/>
                  </a:lnTo>
                  <a:lnTo>
                    <a:pt x="78" y="377"/>
                  </a:lnTo>
                  <a:lnTo>
                    <a:pt x="85" y="357"/>
                  </a:lnTo>
                  <a:lnTo>
                    <a:pt x="91" y="337"/>
                  </a:lnTo>
                  <a:lnTo>
                    <a:pt x="99" y="318"/>
                  </a:lnTo>
                  <a:lnTo>
                    <a:pt x="107" y="298"/>
                  </a:lnTo>
                  <a:lnTo>
                    <a:pt x="116" y="279"/>
                  </a:lnTo>
                  <a:lnTo>
                    <a:pt x="126" y="260"/>
                  </a:lnTo>
                  <a:lnTo>
                    <a:pt x="135" y="242"/>
                  </a:lnTo>
                  <a:lnTo>
                    <a:pt x="146" y="224"/>
                  </a:lnTo>
                  <a:lnTo>
                    <a:pt x="156" y="205"/>
                  </a:lnTo>
                  <a:lnTo>
                    <a:pt x="168" y="188"/>
                  </a:lnTo>
                  <a:lnTo>
                    <a:pt x="179" y="171"/>
                  </a:lnTo>
                  <a:lnTo>
                    <a:pt x="192" y="155"/>
                  </a:lnTo>
                  <a:lnTo>
                    <a:pt x="205" y="139"/>
                  </a:lnTo>
                  <a:lnTo>
                    <a:pt x="219" y="122"/>
                  </a:lnTo>
                  <a:lnTo>
                    <a:pt x="232" y="107"/>
                  </a:lnTo>
                  <a:lnTo>
                    <a:pt x="246" y="92"/>
                  </a:lnTo>
                  <a:lnTo>
                    <a:pt x="261" y="78"/>
                  </a:lnTo>
                  <a:lnTo>
                    <a:pt x="276" y="64"/>
                  </a:lnTo>
                  <a:lnTo>
                    <a:pt x="292" y="49"/>
                  </a:lnTo>
                  <a:lnTo>
                    <a:pt x="308" y="36"/>
                  </a:lnTo>
                  <a:lnTo>
                    <a:pt x="324" y="23"/>
                  </a:lnTo>
                  <a:lnTo>
                    <a:pt x="341" y="11"/>
                  </a:lnTo>
                  <a:lnTo>
                    <a:pt x="358" y="0"/>
                  </a:lnTo>
                  <a:lnTo>
                    <a:pt x="325" y="6"/>
                  </a:lnTo>
                  <a:lnTo>
                    <a:pt x="292" y="13"/>
                  </a:lnTo>
                  <a:lnTo>
                    <a:pt x="259" y="22"/>
                  </a:lnTo>
                  <a:lnTo>
                    <a:pt x="236" y="31"/>
                  </a:lnTo>
                  <a:close/>
                </a:path>
              </a:pathLst>
            </a:custGeom>
            <a:solidFill>
              <a:srgbClr val="904978"/>
            </a:solidFill>
            <a:ln w="9525">
              <a:noFill/>
              <a:round/>
              <a:headEnd/>
              <a:tailEnd/>
            </a:ln>
          </p:spPr>
          <p:txBody>
            <a:bodyPr anchor="ctr"/>
            <a:lstStyle/>
            <a:p>
              <a:pPr algn="ctr" eaLnBrk="1" hangingPunct="1"/>
              <a:endParaRPr lang="pt-BR" sz="1400" u="none">
                <a:solidFill>
                  <a:srgbClr val="000000"/>
                </a:solidFill>
              </a:endParaRPr>
            </a:p>
          </p:txBody>
        </p:sp>
        <p:sp>
          <p:nvSpPr>
            <p:cNvPr id="461909" name="Freeform 1396"/>
            <p:cNvSpPr>
              <a:spLocks/>
            </p:cNvSpPr>
            <p:nvPr/>
          </p:nvSpPr>
          <p:spPr bwMode="auto">
            <a:xfrm>
              <a:off x="4346" y="3591"/>
              <a:ext cx="307" cy="429"/>
            </a:xfrm>
            <a:custGeom>
              <a:avLst/>
              <a:gdLst>
                <a:gd name="T0" fmla="*/ 0 w 921"/>
                <a:gd name="T1" fmla="*/ 0 h 1287"/>
                <a:gd name="T2" fmla="*/ 0 w 921"/>
                <a:gd name="T3" fmla="*/ 0 h 1287"/>
                <a:gd name="T4" fmla="*/ 0 w 921"/>
                <a:gd name="T5" fmla="*/ 0 h 1287"/>
                <a:gd name="T6" fmla="*/ 0 w 921"/>
                <a:gd name="T7" fmla="*/ 0 h 1287"/>
                <a:gd name="T8" fmla="*/ 0 w 921"/>
                <a:gd name="T9" fmla="*/ 0 h 1287"/>
                <a:gd name="T10" fmla="*/ 0 w 921"/>
                <a:gd name="T11" fmla="*/ 0 h 1287"/>
                <a:gd name="T12" fmla="*/ 0 w 921"/>
                <a:gd name="T13" fmla="*/ 0 h 1287"/>
                <a:gd name="T14" fmla="*/ 0 w 921"/>
                <a:gd name="T15" fmla="*/ 0 h 1287"/>
                <a:gd name="T16" fmla="*/ 0 w 921"/>
                <a:gd name="T17" fmla="*/ 0 h 1287"/>
                <a:gd name="T18" fmla="*/ 0 w 921"/>
                <a:gd name="T19" fmla="*/ 0 h 1287"/>
                <a:gd name="T20" fmla="*/ 0 w 921"/>
                <a:gd name="T21" fmla="*/ 0 h 1287"/>
                <a:gd name="T22" fmla="*/ 0 w 921"/>
                <a:gd name="T23" fmla="*/ 0 h 1287"/>
                <a:gd name="T24" fmla="*/ 0 w 921"/>
                <a:gd name="T25" fmla="*/ 0 h 1287"/>
                <a:gd name="T26" fmla="*/ 0 w 921"/>
                <a:gd name="T27" fmla="*/ 0 h 1287"/>
                <a:gd name="T28" fmla="*/ 0 w 921"/>
                <a:gd name="T29" fmla="*/ 0 h 1287"/>
                <a:gd name="T30" fmla="*/ 0 w 921"/>
                <a:gd name="T31" fmla="*/ 0 h 1287"/>
                <a:gd name="T32" fmla="*/ 0 w 921"/>
                <a:gd name="T33" fmla="*/ 0 h 1287"/>
                <a:gd name="T34" fmla="*/ 0 w 921"/>
                <a:gd name="T35" fmla="*/ 0 h 1287"/>
                <a:gd name="T36" fmla="*/ 0 w 921"/>
                <a:gd name="T37" fmla="*/ 0 h 1287"/>
                <a:gd name="T38" fmla="*/ 0 w 921"/>
                <a:gd name="T39" fmla="*/ 0 h 1287"/>
                <a:gd name="T40" fmla="*/ 0 w 921"/>
                <a:gd name="T41" fmla="*/ 0 h 1287"/>
                <a:gd name="T42" fmla="*/ 0 w 921"/>
                <a:gd name="T43" fmla="*/ 0 h 1287"/>
                <a:gd name="T44" fmla="*/ 0 w 921"/>
                <a:gd name="T45" fmla="*/ 0 h 1287"/>
                <a:gd name="T46" fmla="*/ 0 w 921"/>
                <a:gd name="T47" fmla="*/ 0 h 1287"/>
                <a:gd name="T48" fmla="*/ 0 w 921"/>
                <a:gd name="T49" fmla="*/ 0 h 1287"/>
                <a:gd name="T50" fmla="*/ 0 w 921"/>
                <a:gd name="T51" fmla="*/ 0 h 1287"/>
                <a:gd name="T52" fmla="*/ 0 w 921"/>
                <a:gd name="T53" fmla="*/ 0 h 1287"/>
                <a:gd name="T54" fmla="*/ 0 w 921"/>
                <a:gd name="T55" fmla="*/ 0 h 1287"/>
                <a:gd name="T56" fmla="*/ 0 w 921"/>
                <a:gd name="T57" fmla="*/ 0 h 1287"/>
                <a:gd name="T58" fmla="*/ 0 w 921"/>
                <a:gd name="T59" fmla="*/ 0 h 1287"/>
                <a:gd name="T60" fmla="*/ 0 w 921"/>
                <a:gd name="T61" fmla="*/ 0 h 1287"/>
                <a:gd name="T62" fmla="*/ 0 w 921"/>
                <a:gd name="T63" fmla="*/ 0 h 1287"/>
                <a:gd name="T64" fmla="*/ 0 w 921"/>
                <a:gd name="T65" fmla="*/ 0 h 1287"/>
                <a:gd name="T66" fmla="*/ 0 w 921"/>
                <a:gd name="T67" fmla="*/ 0 h 1287"/>
                <a:gd name="T68" fmla="*/ 0 w 921"/>
                <a:gd name="T69" fmla="*/ 0 h 1287"/>
                <a:gd name="T70" fmla="*/ 0 w 921"/>
                <a:gd name="T71" fmla="*/ 0 h 1287"/>
                <a:gd name="T72" fmla="*/ 0 w 921"/>
                <a:gd name="T73" fmla="*/ 0 h 1287"/>
                <a:gd name="T74" fmla="*/ 0 w 921"/>
                <a:gd name="T75" fmla="*/ 0 h 1287"/>
                <a:gd name="T76" fmla="*/ 0 w 921"/>
                <a:gd name="T77" fmla="*/ 0 h 1287"/>
                <a:gd name="T78" fmla="*/ 0 w 921"/>
                <a:gd name="T79" fmla="*/ 0 h 1287"/>
                <a:gd name="T80" fmla="*/ 0 w 921"/>
                <a:gd name="T81" fmla="*/ 0 h 1287"/>
                <a:gd name="T82" fmla="*/ 0 w 921"/>
                <a:gd name="T83" fmla="*/ 0 h 1287"/>
                <a:gd name="T84" fmla="*/ 0 w 921"/>
                <a:gd name="T85" fmla="*/ 0 h 1287"/>
                <a:gd name="T86" fmla="*/ 0 w 921"/>
                <a:gd name="T87" fmla="*/ 0 h 1287"/>
                <a:gd name="T88" fmla="*/ 0 w 921"/>
                <a:gd name="T89" fmla="*/ 0 h 1287"/>
                <a:gd name="T90" fmla="*/ 0 w 921"/>
                <a:gd name="T91" fmla="*/ 0 h 1287"/>
                <a:gd name="T92" fmla="*/ 0 w 921"/>
                <a:gd name="T93" fmla="*/ 0 h 1287"/>
                <a:gd name="T94" fmla="*/ 0 w 921"/>
                <a:gd name="T95" fmla="*/ 0 h 1287"/>
                <a:gd name="T96" fmla="*/ 0 w 921"/>
                <a:gd name="T97" fmla="*/ 0 h 1287"/>
                <a:gd name="T98" fmla="*/ 0 w 921"/>
                <a:gd name="T99" fmla="*/ 0 h 12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21"/>
                <a:gd name="T151" fmla="*/ 0 h 1287"/>
                <a:gd name="T152" fmla="*/ 921 w 921"/>
                <a:gd name="T153" fmla="*/ 1287 h 12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21" h="1287">
                  <a:moveTo>
                    <a:pt x="273" y="19"/>
                  </a:moveTo>
                  <a:lnTo>
                    <a:pt x="257" y="31"/>
                  </a:lnTo>
                  <a:lnTo>
                    <a:pt x="242" y="44"/>
                  </a:lnTo>
                  <a:lnTo>
                    <a:pt x="228" y="58"/>
                  </a:lnTo>
                  <a:lnTo>
                    <a:pt x="214" y="71"/>
                  </a:lnTo>
                  <a:lnTo>
                    <a:pt x="200" y="85"/>
                  </a:lnTo>
                  <a:lnTo>
                    <a:pt x="186" y="99"/>
                  </a:lnTo>
                  <a:lnTo>
                    <a:pt x="172" y="114"/>
                  </a:lnTo>
                  <a:lnTo>
                    <a:pt x="160" y="129"/>
                  </a:lnTo>
                  <a:lnTo>
                    <a:pt x="148" y="145"/>
                  </a:lnTo>
                  <a:lnTo>
                    <a:pt x="136" y="161"/>
                  </a:lnTo>
                  <a:lnTo>
                    <a:pt x="125" y="177"/>
                  </a:lnTo>
                  <a:lnTo>
                    <a:pt x="114" y="193"/>
                  </a:lnTo>
                  <a:lnTo>
                    <a:pt x="104" y="209"/>
                  </a:lnTo>
                  <a:lnTo>
                    <a:pt x="93" y="227"/>
                  </a:lnTo>
                  <a:lnTo>
                    <a:pt x="83" y="245"/>
                  </a:lnTo>
                  <a:lnTo>
                    <a:pt x="74" y="262"/>
                  </a:lnTo>
                  <a:lnTo>
                    <a:pt x="66" y="280"/>
                  </a:lnTo>
                  <a:lnTo>
                    <a:pt x="58" y="298"/>
                  </a:lnTo>
                  <a:lnTo>
                    <a:pt x="50" y="317"/>
                  </a:lnTo>
                  <a:lnTo>
                    <a:pt x="43" y="336"/>
                  </a:lnTo>
                  <a:lnTo>
                    <a:pt x="36" y="354"/>
                  </a:lnTo>
                  <a:lnTo>
                    <a:pt x="30" y="373"/>
                  </a:lnTo>
                  <a:lnTo>
                    <a:pt x="25" y="394"/>
                  </a:lnTo>
                  <a:lnTo>
                    <a:pt x="20" y="413"/>
                  </a:lnTo>
                  <a:lnTo>
                    <a:pt x="15" y="433"/>
                  </a:lnTo>
                  <a:lnTo>
                    <a:pt x="11" y="453"/>
                  </a:lnTo>
                  <a:lnTo>
                    <a:pt x="8" y="474"/>
                  </a:lnTo>
                  <a:lnTo>
                    <a:pt x="5" y="494"/>
                  </a:lnTo>
                  <a:lnTo>
                    <a:pt x="3" y="515"/>
                  </a:lnTo>
                  <a:lnTo>
                    <a:pt x="1" y="535"/>
                  </a:lnTo>
                  <a:lnTo>
                    <a:pt x="0" y="557"/>
                  </a:lnTo>
                  <a:lnTo>
                    <a:pt x="0" y="578"/>
                  </a:lnTo>
                  <a:lnTo>
                    <a:pt x="1" y="614"/>
                  </a:lnTo>
                  <a:lnTo>
                    <a:pt x="4" y="651"/>
                  </a:lnTo>
                  <a:lnTo>
                    <a:pt x="8" y="686"/>
                  </a:lnTo>
                  <a:lnTo>
                    <a:pt x="14" y="721"/>
                  </a:lnTo>
                  <a:lnTo>
                    <a:pt x="23" y="755"/>
                  </a:lnTo>
                  <a:lnTo>
                    <a:pt x="33" y="788"/>
                  </a:lnTo>
                  <a:lnTo>
                    <a:pt x="44" y="822"/>
                  </a:lnTo>
                  <a:lnTo>
                    <a:pt x="56" y="854"/>
                  </a:lnTo>
                  <a:lnTo>
                    <a:pt x="70" y="886"/>
                  </a:lnTo>
                  <a:lnTo>
                    <a:pt x="86" y="916"/>
                  </a:lnTo>
                  <a:lnTo>
                    <a:pt x="103" y="945"/>
                  </a:lnTo>
                  <a:lnTo>
                    <a:pt x="122" y="975"/>
                  </a:lnTo>
                  <a:lnTo>
                    <a:pt x="141" y="1002"/>
                  </a:lnTo>
                  <a:lnTo>
                    <a:pt x="162" y="1029"/>
                  </a:lnTo>
                  <a:lnTo>
                    <a:pt x="185" y="1055"/>
                  </a:lnTo>
                  <a:lnTo>
                    <a:pt x="208" y="1079"/>
                  </a:lnTo>
                  <a:lnTo>
                    <a:pt x="233" y="1103"/>
                  </a:lnTo>
                  <a:lnTo>
                    <a:pt x="258" y="1125"/>
                  </a:lnTo>
                  <a:lnTo>
                    <a:pt x="285" y="1146"/>
                  </a:lnTo>
                  <a:lnTo>
                    <a:pt x="313" y="1166"/>
                  </a:lnTo>
                  <a:lnTo>
                    <a:pt x="342" y="1184"/>
                  </a:lnTo>
                  <a:lnTo>
                    <a:pt x="372" y="1201"/>
                  </a:lnTo>
                  <a:lnTo>
                    <a:pt x="402" y="1218"/>
                  </a:lnTo>
                  <a:lnTo>
                    <a:pt x="434" y="1232"/>
                  </a:lnTo>
                  <a:lnTo>
                    <a:pt x="466" y="1244"/>
                  </a:lnTo>
                  <a:lnTo>
                    <a:pt x="498" y="1255"/>
                  </a:lnTo>
                  <a:lnTo>
                    <a:pt x="533" y="1265"/>
                  </a:lnTo>
                  <a:lnTo>
                    <a:pt x="567" y="1272"/>
                  </a:lnTo>
                  <a:lnTo>
                    <a:pt x="602" y="1279"/>
                  </a:lnTo>
                  <a:lnTo>
                    <a:pt x="637" y="1283"/>
                  </a:lnTo>
                  <a:lnTo>
                    <a:pt x="674" y="1286"/>
                  </a:lnTo>
                  <a:lnTo>
                    <a:pt x="710" y="1287"/>
                  </a:lnTo>
                  <a:lnTo>
                    <a:pt x="742" y="1286"/>
                  </a:lnTo>
                  <a:lnTo>
                    <a:pt x="775" y="1284"/>
                  </a:lnTo>
                  <a:lnTo>
                    <a:pt x="807" y="1280"/>
                  </a:lnTo>
                  <a:lnTo>
                    <a:pt x="839" y="1275"/>
                  </a:lnTo>
                  <a:lnTo>
                    <a:pt x="845" y="1270"/>
                  </a:lnTo>
                  <a:lnTo>
                    <a:pt x="871" y="1250"/>
                  </a:lnTo>
                  <a:lnTo>
                    <a:pt x="895" y="1228"/>
                  </a:lnTo>
                  <a:lnTo>
                    <a:pt x="919" y="1204"/>
                  </a:lnTo>
                  <a:lnTo>
                    <a:pt x="921" y="1202"/>
                  </a:lnTo>
                  <a:lnTo>
                    <a:pt x="895" y="1209"/>
                  </a:lnTo>
                  <a:lnTo>
                    <a:pt x="870" y="1216"/>
                  </a:lnTo>
                  <a:lnTo>
                    <a:pt x="844" y="1223"/>
                  </a:lnTo>
                  <a:lnTo>
                    <a:pt x="818" y="1228"/>
                  </a:lnTo>
                  <a:lnTo>
                    <a:pt x="791" y="1232"/>
                  </a:lnTo>
                  <a:lnTo>
                    <a:pt x="765" y="1234"/>
                  </a:lnTo>
                  <a:lnTo>
                    <a:pt x="737" y="1236"/>
                  </a:lnTo>
                  <a:lnTo>
                    <a:pt x="710" y="1237"/>
                  </a:lnTo>
                  <a:lnTo>
                    <a:pt x="676" y="1236"/>
                  </a:lnTo>
                  <a:lnTo>
                    <a:pt x="642" y="1233"/>
                  </a:lnTo>
                  <a:lnTo>
                    <a:pt x="610" y="1229"/>
                  </a:lnTo>
                  <a:lnTo>
                    <a:pt x="577" y="1223"/>
                  </a:lnTo>
                  <a:lnTo>
                    <a:pt x="545" y="1215"/>
                  </a:lnTo>
                  <a:lnTo>
                    <a:pt x="514" y="1206"/>
                  </a:lnTo>
                  <a:lnTo>
                    <a:pt x="483" y="1196"/>
                  </a:lnTo>
                  <a:lnTo>
                    <a:pt x="453" y="1184"/>
                  </a:lnTo>
                  <a:lnTo>
                    <a:pt x="425" y="1171"/>
                  </a:lnTo>
                  <a:lnTo>
                    <a:pt x="396" y="1157"/>
                  </a:lnTo>
                  <a:lnTo>
                    <a:pt x="368" y="1141"/>
                  </a:lnTo>
                  <a:lnTo>
                    <a:pt x="342" y="1123"/>
                  </a:lnTo>
                  <a:lnTo>
                    <a:pt x="315" y="1105"/>
                  </a:lnTo>
                  <a:lnTo>
                    <a:pt x="291" y="1086"/>
                  </a:lnTo>
                  <a:lnTo>
                    <a:pt x="267" y="1066"/>
                  </a:lnTo>
                  <a:lnTo>
                    <a:pt x="244" y="1043"/>
                  </a:lnTo>
                  <a:lnTo>
                    <a:pt x="222" y="1020"/>
                  </a:lnTo>
                  <a:lnTo>
                    <a:pt x="202" y="997"/>
                  </a:lnTo>
                  <a:lnTo>
                    <a:pt x="182" y="972"/>
                  </a:lnTo>
                  <a:lnTo>
                    <a:pt x="163" y="946"/>
                  </a:lnTo>
                  <a:lnTo>
                    <a:pt x="146" y="919"/>
                  </a:lnTo>
                  <a:lnTo>
                    <a:pt x="131" y="892"/>
                  </a:lnTo>
                  <a:lnTo>
                    <a:pt x="116" y="863"/>
                  </a:lnTo>
                  <a:lnTo>
                    <a:pt x="103" y="834"/>
                  </a:lnTo>
                  <a:lnTo>
                    <a:pt x="91" y="805"/>
                  </a:lnTo>
                  <a:lnTo>
                    <a:pt x="80" y="773"/>
                  </a:lnTo>
                  <a:lnTo>
                    <a:pt x="72" y="743"/>
                  </a:lnTo>
                  <a:lnTo>
                    <a:pt x="64" y="710"/>
                  </a:lnTo>
                  <a:lnTo>
                    <a:pt x="59" y="678"/>
                  </a:lnTo>
                  <a:lnTo>
                    <a:pt x="54" y="645"/>
                  </a:lnTo>
                  <a:lnTo>
                    <a:pt x="52" y="611"/>
                  </a:lnTo>
                  <a:lnTo>
                    <a:pt x="51" y="578"/>
                  </a:lnTo>
                  <a:lnTo>
                    <a:pt x="51" y="555"/>
                  </a:lnTo>
                  <a:lnTo>
                    <a:pt x="53" y="531"/>
                  </a:lnTo>
                  <a:lnTo>
                    <a:pt x="55" y="509"/>
                  </a:lnTo>
                  <a:lnTo>
                    <a:pt x="57" y="486"/>
                  </a:lnTo>
                  <a:lnTo>
                    <a:pt x="61" y="463"/>
                  </a:lnTo>
                  <a:lnTo>
                    <a:pt x="65" y="441"/>
                  </a:lnTo>
                  <a:lnTo>
                    <a:pt x="70" y="420"/>
                  </a:lnTo>
                  <a:lnTo>
                    <a:pt x="76" y="398"/>
                  </a:lnTo>
                  <a:lnTo>
                    <a:pt x="82" y="376"/>
                  </a:lnTo>
                  <a:lnTo>
                    <a:pt x="89" y="356"/>
                  </a:lnTo>
                  <a:lnTo>
                    <a:pt x="97" y="335"/>
                  </a:lnTo>
                  <a:lnTo>
                    <a:pt x="106" y="315"/>
                  </a:lnTo>
                  <a:lnTo>
                    <a:pt x="115" y="294"/>
                  </a:lnTo>
                  <a:lnTo>
                    <a:pt x="125" y="275"/>
                  </a:lnTo>
                  <a:lnTo>
                    <a:pt x="135" y="256"/>
                  </a:lnTo>
                  <a:lnTo>
                    <a:pt x="146" y="237"/>
                  </a:lnTo>
                  <a:lnTo>
                    <a:pt x="157" y="218"/>
                  </a:lnTo>
                  <a:lnTo>
                    <a:pt x="169" y="200"/>
                  </a:lnTo>
                  <a:lnTo>
                    <a:pt x="183" y="183"/>
                  </a:lnTo>
                  <a:lnTo>
                    <a:pt x="196" y="166"/>
                  </a:lnTo>
                  <a:lnTo>
                    <a:pt x="210" y="150"/>
                  </a:lnTo>
                  <a:lnTo>
                    <a:pt x="224" y="133"/>
                  </a:lnTo>
                  <a:lnTo>
                    <a:pt x="239" y="117"/>
                  </a:lnTo>
                  <a:lnTo>
                    <a:pt x="254" y="102"/>
                  </a:lnTo>
                  <a:lnTo>
                    <a:pt x="271" y="87"/>
                  </a:lnTo>
                  <a:lnTo>
                    <a:pt x="287" y="73"/>
                  </a:lnTo>
                  <a:lnTo>
                    <a:pt x="303" y="60"/>
                  </a:lnTo>
                  <a:lnTo>
                    <a:pt x="320" y="46"/>
                  </a:lnTo>
                  <a:lnTo>
                    <a:pt x="338" y="34"/>
                  </a:lnTo>
                  <a:lnTo>
                    <a:pt x="357" y="22"/>
                  </a:lnTo>
                  <a:lnTo>
                    <a:pt x="375" y="10"/>
                  </a:lnTo>
                  <a:lnTo>
                    <a:pt x="394" y="0"/>
                  </a:lnTo>
                  <a:lnTo>
                    <a:pt x="368" y="2"/>
                  </a:lnTo>
                  <a:lnTo>
                    <a:pt x="333" y="7"/>
                  </a:lnTo>
                  <a:lnTo>
                    <a:pt x="300" y="13"/>
                  </a:lnTo>
                  <a:lnTo>
                    <a:pt x="273" y="19"/>
                  </a:lnTo>
                  <a:close/>
                </a:path>
              </a:pathLst>
            </a:custGeom>
            <a:solidFill>
              <a:srgbClr val="934879"/>
            </a:solidFill>
            <a:ln w="9525">
              <a:noFill/>
              <a:round/>
              <a:headEnd/>
              <a:tailEnd/>
            </a:ln>
          </p:spPr>
          <p:txBody>
            <a:bodyPr anchor="ctr"/>
            <a:lstStyle/>
            <a:p>
              <a:pPr algn="ctr" eaLnBrk="1" hangingPunct="1"/>
              <a:endParaRPr lang="pt-BR" sz="1400" u="none">
                <a:solidFill>
                  <a:srgbClr val="000000"/>
                </a:solidFill>
              </a:endParaRPr>
            </a:p>
          </p:txBody>
        </p:sp>
        <p:sp>
          <p:nvSpPr>
            <p:cNvPr id="461910" name="Freeform 1397"/>
            <p:cNvSpPr>
              <a:spLocks/>
            </p:cNvSpPr>
            <p:nvPr/>
          </p:nvSpPr>
          <p:spPr bwMode="auto">
            <a:xfrm>
              <a:off x="4354" y="3591"/>
              <a:ext cx="310" cy="421"/>
            </a:xfrm>
            <a:custGeom>
              <a:avLst/>
              <a:gdLst>
                <a:gd name="T0" fmla="*/ 0 w 930"/>
                <a:gd name="T1" fmla="*/ 0 h 1263"/>
                <a:gd name="T2" fmla="*/ 0 w 930"/>
                <a:gd name="T3" fmla="*/ 0 h 1263"/>
                <a:gd name="T4" fmla="*/ 0 w 930"/>
                <a:gd name="T5" fmla="*/ 0 h 1263"/>
                <a:gd name="T6" fmla="*/ 0 w 930"/>
                <a:gd name="T7" fmla="*/ 0 h 1263"/>
                <a:gd name="T8" fmla="*/ 0 w 930"/>
                <a:gd name="T9" fmla="*/ 0 h 1263"/>
                <a:gd name="T10" fmla="*/ 0 w 930"/>
                <a:gd name="T11" fmla="*/ 0 h 1263"/>
                <a:gd name="T12" fmla="*/ 0 w 930"/>
                <a:gd name="T13" fmla="*/ 0 h 1263"/>
                <a:gd name="T14" fmla="*/ 0 w 930"/>
                <a:gd name="T15" fmla="*/ 0 h 1263"/>
                <a:gd name="T16" fmla="*/ 0 w 930"/>
                <a:gd name="T17" fmla="*/ 0 h 1263"/>
                <a:gd name="T18" fmla="*/ 0 w 930"/>
                <a:gd name="T19" fmla="*/ 0 h 1263"/>
                <a:gd name="T20" fmla="*/ 0 w 930"/>
                <a:gd name="T21" fmla="*/ 0 h 1263"/>
                <a:gd name="T22" fmla="*/ 0 w 930"/>
                <a:gd name="T23" fmla="*/ 0 h 1263"/>
                <a:gd name="T24" fmla="*/ 0 w 930"/>
                <a:gd name="T25" fmla="*/ 0 h 1263"/>
                <a:gd name="T26" fmla="*/ 0 w 930"/>
                <a:gd name="T27" fmla="*/ 0 h 1263"/>
                <a:gd name="T28" fmla="*/ 0 w 930"/>
                <a:gd name="T29" fmla="*/ 0 h 1263"/>
                <a:gd name="T30" fmla="*/ 0 w 930"/>
                <a:gd name="T31" fmla="*/ 0 h 1263"/>
                <a:gd name="T32" fmla="*/ 0 w 930"/>
                <a:gd name="T33" fmla="*/ 0 h 1263"/>
                <a:gd name="T34" fmla="*/ 0 w 930"/>
                <a:gd name="T35" fmla="*/ 0 h 1263"/>
                <a:gd name="T36" fmla="*/ 0 w 930"/>
                <a:gd name="T37" fmla="*/ 0 h 1263"/>
                <a:gd name="T38" fmla="*/ 0 w 930"/>
                <a:gd name="T39" fmla="*/ 0 h 1263"/>
                <a:gd name="T40" fmla="*/ 0 w 930"/>
                <a:gd name="T41" fmla="*/ 0 h 1263"/>
                <a:gd name="T42" fmla="*/ 0 w 930"/>
                <a:gd name="T43" fmla="*/ 0 h 1263"/>
                <a:gd name="T44" fmla="*/ 0 w 930"/>
                <a:gd name="T45" fmla="*/ 0 h 1263"/>
                <a:gd name="T46" fmla="*/ 0 w 930"/>
                <a:gd name="T47" fmla="*/ 0 h 1263"/>
                <a:gd name="T48" fmla="*/ 0 w 930"/>
                <a:gd name="T49" fmla="*/ 0 h 1263"/>
                <a:gd name="T50" fmla="*/ 0 w 930"/>
                <a:gd name="T51" fmla="*/ 0 h 1263"/>
                <a:gd name="T52" fmla="*/ 0 w 930"/>
                <a:gd name="T53" fmla="*/ 0 h 1263"/>
                <a:gd name="T54" fmla="*/ 0 w 930"/>
                <a:gd name="T55" fmla="*/ 0 h 1263"/>
                <a:gd name="T56" fmla="*/ 0 w 930"/>
                <a:gd name="T57" fmla="*/ 0 h 1263"/>
                <a:gd name="T58" fmla="*/ 0 w 930"/>
                <a:gd name="T59" fmla="*/ 0 h 1263"/>
                <a:gd name="T60" fmla="*/ 0 w 930"/>
                <a:gd name="T61" fmla="*/ 0 h 1263"/>
                <a:gd name="T62" fmla="*/ 0 w 930"/>
                <a:gd name="T63" fmla="*/ 0 h 1263"/>
                <a:gd name="T64" fmla="*/ 0 w 930"/>
                <a:gd name="T65" fmla="*/ 0 h 1263"/>
                <a:gd name="T66" fmla="*/ 0 w 930"/>
                <a:gd name="T67" fmla="*/ 0 h 1263"/>
                <a:gd name="T68" fmla="*/ 0 w 930"/>
                <a:gd name="T69" fmla="*/ 0 h 1263"/>
                <a:gd name="T70" fmla="*/ 0 w 930"/>
                <a:gd name="T71" fmla="*/ 0 h 1263"/>
                <a:gd name="T72" fmla="*/ 0 w 930"/>
                <a:gd name="T73" fmla="*/ 0 h 1263"/>
                <a:gd name="T74" fmla="*/ 0 w 930"/>
                <a:gd name="T75" fmla="*/ 0 h 1263"/>
                <a:gd name="T76" fmla="*/ 0 w 930"/>
                <a:gd name="T77" fmla="*/ 0 h 1263"/>
                <a:gd name="T78" fmla="*/ 0 w 930"/>
                <a:gd name="T79" fmla="*/ 0 h 1263"/>
                <a:gd name="T80" fmla="*/ 0 w 930"/>
                <a:gd name="T81" fmla="*/ 0 h 1263"/>
                <a:gd name="T82" fmla="*/ 0 w 930"/>
                <a:gd name="T83" fmla="*/ 0 h 1263"/>
                <a:gd name="T84" fmla="*/ 0 w 930"/>
                <a:gd name="T85" fmla="*/ 0 h 1263"/>
                <a:gd name="T86" fmla="*/ 0 w 930"/>
                <a:gd name="T87" fmla="*/ 0 h 1263"/>
                <a:gd name="T88" fmla="*/ 0 w 930"/>
                <a:gd name="T89" fmla="*/ 0 h 1263"/>
                <a:gd name="T90" fmla="*/ 0 w 930"/>
                <a:gd name="T91" fmla="*/ 0 h 1263"/>
                <a:gd name="T92" fmla="*/ 0 w 930"/>
                <a:gd name="T93" fmla="*/ 0 h 1263"/>
                <a:gd name="T94" fmla="*/ 0 w 930"/>
                <a:gd name="T95" fmla="*/ 0 h 1263"/>
                <a:gd name="T96" fmla="*/ 0 w 930"/>
                <a:gd name="T97" fmla="*/ 0 h 1263"/>
                <a:gd name="T98" fmla="*/ 0 w 930"/>
                <a:gd name="T99" fmla="*/ 0 h 1263"/>
                <a:gd name="T100" fmla="*/ 0 w 930"/>
                <a:gd name="T101" fmla="*/ 0 h 126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30"/>
                <a:gd name="T154" fmla="*/ 0 h 1263"/>
                <a:gd name="T155" fmla="*/ 930 w 930"/>
                <a:gd name="T156" fmla="*/ 1263 h 126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30" h="1263">
                  <a:moveTo>
                    <a:pt x="307" y="8"/>
                  </a:moveTo>
                  <a:lnTo>
                    <a:pt x="290" y="19"/>
                  </a:lnTo>
                  <a:lnTo>
                    <a:pt x="273" y="31"/>
                  </a:lnTo>
                  <a:lnTo>
                    <a:pt x="257" y="44"/>
                  </a:lnTo>
                  <a:lnTo>
                    <a:pt x="241" y="57"/>
                  </a:lnTo>
                  <a:lnTo>
                    <a:pt x="225" y="72"/>
                  </a:lnTo>
                  <a:lnTo>
                    <a:pt x="210" y="86"/>
                  </a:lnTo>
                  <a:lnTo>
                    <a:pt x="195" y="100"/>
                  </a:lnTo>
                  <a:lnTo>
                    <a:pt x="181" y="115"/>
                  </a:lnTo>
                  <a:lnTo>
                    <a:pt x="168" y="130"/>
                  </a:lnTo>
                  <a:lnTo>
                    <a:pt x="154" y="147"/>
                  </a:lnTo>
                  <a:lnTo>
                    <a:pt x="141" y="163"/>
                  </a:lnTo>
                  <a:lnTo>
                    <a:pt x="128" y="179"/>
                  </a:lnTo>
                  <a:lnTo>
                    <a:pt x="117" y="196"/>
                  </a:lnTo>
                  <a:lnTo>
                    <a:pt x="105" y="213"/>
                  </a:lnTo>
                  <a:lnTo>
                    <a:pt x="95" y="232"/>
                  </a:lnTo>
                  <a:lnTo>
                    <a:pt x="84" y="250"/>
                  </a:lnTo>
                  <a:lnTo>
                    <a:pt x="75" y="268"/>
                  </a:lnTo>
                  <a:lnTo>
                    <a:pt x="65" y="287"/>
                  </a:lnTo>
                  <a:lnTo>
                    <a:pt x="56" y="306"/>
                  </a:lnTo>
                  <a:lnTo>
                    <a:pt x="48" y="326"/>
                  </a:lnTo>
                  <a:lnTo>
                    <a:pt x="40" y="345"/>
                  </a:lnTo>
                  <a:lnTo>
                    <a:pt x="34" y="365"/>
                  </a:lnTo>
                  <a:lnTo>
                    <a:pt x="27" y="385"/>
                  </a:lnTo>
                  <a:lnTo>
                    <a:pt x="22" y="406"/>
                  </a:lnTo>
                  <a:lnTo>
                    <a:pt x="17" y="427"/>
                  </a:lnTo>
                  <a:lnTo>
                    <a:pt x="12" y="448"/>
                  </a:lnTo>
                  <a:lnTo>
                    <a:pt x="9" y="469"/>
                  </a:lnTo>
                  <a:lnTo>
                    <a:pt x="6" y="491"/>
                  </a:lnTo>
                  <a:lnTo>
                    <a:pt x="3" y="512"/>
                  </a:lnTo>
                  <a:lnTo>
                    <a:pt x="1" y="534"/>
                  </a:lnTo>
                  <a:lnTo>
                    <a:pt x="0" y="557"/>
                  </a:lnTo>
                  <a:lnTo>
                    <a:pt x="0" y="579"/>
                  </a:lnTo>
                  <a:lnTo>
                    <a:pt x="1" y="614"/>
                  </a:lnTo>
                  <a:lnTo>
                    <a:pt x="4" y="649"/>
                  </a:lnTo>
                  <a:lnTo>
                    <a:pt x="8" y="683"/>
                  </a:lnTo>
                  <a:lnTo>
                    <a:pt x="14" y="716"/>
                  </a:lnTo>
                  <a:lnTo>
                    <a:pt x="21" y="750"/>
                  </a:lnTo>
                  <a:lnTo>
                    <a:pt x="30" y="782"/>
                  </a:lnTo>
                  <a:lnTo>
                    <a:pt x="41" y="814"/>
                  </a:lnTo>
                  <a:lnTo>
                    <a:pt x="53" y="845"/>
                  </a:lnTo>
                  <a:lnTo>
                    <a:pt x="67" y="875"/>
                  </a:lnTo>
                  <a:lnTo>
                    <a:pt x="83" y="905"/>
                  </a:lnTo>
                  <a:lnTo>
                    <a:pt x="99" y="933"/>
                  </a:lnTo>
                  <a:lnTo>
                    <a:pt x="116" y="961"/>
                  </a:lnTo>
                  <a:lnTo>
                    <a:pt x="135" y="988"/>
                  </a:lnTo>
                  <a:lnTo>
                    <a:pt x="156" y="1014"/>
                  </a:lnTo>
                  <a:lnTo>
                    <a:pt x="178" y="1038"/>
                  </a:lnTo>
                  <a:lnTo>
                    <a:pt x="200" y="1063"/>
                  </a:lnTo>
                  <a:lnTo>
                    <a:pt x="223" y="1085"/>
                  </a:lnTo>
                  <a:lnTo>
                    <a:pt x="249" y="1106"/>
                  </a:lnTo>
                  <a:lnTo>
                    <a:pt x="274" y="1126"/>
                  </a:lnTo>
                  <a:lnTo>
                    <a:pt x="301" y="1146"/>
                  </a:lnTo>
                  <a:lnTo>
                    <a:pt x="329" y="1164"/>
                  </a:lnTo>
                  <a:lnTo>
                    <a:pt x="358" y="1180"/>
                  </a:lnTo>
                  <a:lnTo>
                    <a:pt x="387" y="1195"/>
                  </a:lnTo>
                  <a:lnTo>
                    <a:pt x="418" y="1209"/>
                  </a:lnTo>
                  <a:lnTo>
                    <a:pt x="448" y="1222"/>
                  </a:lnTo>
                  <a:lnTo>
                    <a:pt x="481" y="1232"/>
                  </a:lnTo>
                  <a:lnTo>
                    <a:pt x="513" y="1241"/>
                  </a:lnTo>
                  <a:lnTo>
                    <a:pt x="546" y="1249"/>
                  </a:lnTo>
                  <a:lnTo>
                    <a:pt x="580" y="1255"/>
                  </a:lnTo>
                  <a:lnTo>
                    <a:pt x="614" y="1259"/>
                  </a:lnTo>
                  <a:lnTo>
                    <a:pt x="649" y="1262"/>
                  </a:lnTo>
                  <a:lnTo>
                    <a:pt x="684" y="1263"/>
                  </a:lnTo>
                  <a:lnTo>
                    <a:pt x="706" y="1262"/>
                  </a:lnTo>
                  <a:lnTo>
                    <a:pt x="728" y="1261"/>
                  </a:lnTo>
                  <a:lnTo>
                    <a:pt x="750" y="1260"/>
                  </a:lnTo>
                  <a:lnTo>
                    <a:pt x="771" y="1257"/>
                  </a:lnTo>
                  <a:lnTo>
                    <a:pt x="793" y="1254"/>
                  </a:lnTo>
                  <a:lnTo>
                    <a:pt x="815" y="1250"/>
                  </a:lnTo>
                  <a:lnTo>
                    <a:pt x="835" y="1246"/>
                  </a:lnTo>
                  <a:lnTo>
                    <a:pt x="856" y="1241"/>
                  </a:lnTo>
                  <a:lnTo>
                    <a:pt x="869" y="1229"/>
                  </a:lnTo>
                  <a:lnTo>
                    <a:pt x="893" y="1205"/>
                  </a:lnTo>
                  <a:lnTo>
                    <a:pt x="916" y="1181"/>
                  </a:lnTo>
                  <a:lnTo>
                    <a:pt x="930" y="1162"/>
                  </a:lnTo>
                  <a:lnTo>
                    <a:pt x="902" y="1174"/>
                  </a:lnTo>
                  <a:lnTo>
                    <a:pt x="872" y="1183"/>
                  </a:lnTo>
                  <a:lnTo>
                    <a:pt x="842" y="1192"/>
                  </a:lnTo>
                  <a:lnTo>
                    <a:pt x="812" y="1199"/>
                  </a:lnTo>
                  <a:lnTo>
                    <a:pt x="780" y="1204"/>
                  </a:lnTo>
                  <a:lnTo>
                    <a:pt x="749" y="1208"/>
                  </a:lnTo>
                  <a:lnTo>
                    <a:pt x="716" y="1211"/>
                  </a:lnTo>
                  <a:lnTo>
                    <a:pt x="684" y="1212"/>
                  </a:lnTo>
                  <a:lnTo>
                    <a:pt x="652" y="1211"/>
                  </a:lnTo>
                  <a:lnTo>
                    <a:pt x="619" y="1208"/>
                  </a:lnTo>
                  <a:lnTo>
                    <a:pt x="587" y="1204"/>
                  </a:lnTo>
                  <a:lnTo>
                    <a:pt x="556" y="1199"/>
                  </a:lnTo>
                  <a:lnTo>
                    <a:pt x="525" y="1192"/>
                  </a:lnTo>
                  <a:lnTo>
                    <a:pt x="496" y="1183"/>
                  </a:lnTo>
                  <a:lnTo>
                    <a:pt x="466" y="1174"/>
                  </a:lnTo>
                  <a:lnTo>
                    <a:pt x="437" y="1162"/>
                  </a:lnTo>
                  <a:lnTo>
                    <a:pt x="409" y="1150"/>
                  </a:lnTo>
                  <a:lnTo>
                    <a:pt x="382" y="1136"/>
                  </a:lnTo>
                  <a:lnTo>
                    <a:pt x="355" y="1120"/>
                  </a:lnTo>
                  <a:lnTo>
                    <a:pt x="330" y="1104"/>
                  </a:lnTo>
                  <a:lnTo>
                    <a:pt x="304" y="1086"/>
                  </a:lnTo>
                  <a:lnTo>
                    <a:pt x="281" y="1068"/>
                  </a:lnTo>
                  <a:lnTo>
                    <a:pt x="258" y="1047"/>
                  </a:lnTo>
                  <a:lnTo>
                    <a:pt x="236" y="1026"/>
                  </a:lnTo>
                  <a:lnTo>
                    <a:pt x="215" y="1005"/>
                  </a:lnTo>
                  <a:lnTo>
                    <a:pt x="195" y="982"/>
                  </a:lnTo>
                  <a:lnTo>
                    <a:pt x="176" y="957"/>
                  </a:lnTo>
                  <a:lnTo>
                    <a:pt x="159" y="933"/>
                  </a:lnTo>
                  <a:lnTo>
                    <a:pt x="142" y="907"/>
                  </a:lnTo>
                  <a:lnTo>
                    <a:pt x="127" y="880"/>
                  </a:lnTo>
                  <a:lnTo>
                    <a:pt x="113" y="853"/>
                  </a:lnTo>
                  <a:lnTo>
                    <a:pt x="100" y="825"/>
                  </a:lnTo>
                  <a:lnTo>
                    <a:pt x="89" y="796"/>
                  </a:lnTo>
                  <a:lnTo>
                    <a:pt x="79" y="767"/>
                  </a:lnTo>
                  <a:lnTo>
                    <a:pt x="70" y="737"/>
                  </a:lnTo>
                  <a:lnTo>
                    <a:pt x="63" y="706"/>
                  </a:lnTo>
                  <a:lnTo>
                    <a:pt x="57" y="675"/>
                  </a:lnTo>
                  <a:lnTo>
                    <a:pt x="53" y="644"/>
                  </a:lnTo>
                  <a:lnTo>
                    <a:pt x="51" y="611"/>
                  </a:lnTo>
                  <a:lnTo>
                    <a:pt x="50" y="579"/>
                  </a:lnTo>
                  <a:lnTo>
                    <a:pt x="51" y="554"/>
                  </a:lnTo>
                  <a:lnTo>
                    <a:pt x="52" y="531"/>
                  </a:lnTo>
                  <a:lnTo>
                    <a:pt x="54" y="507"/>
                  </a:lnTo>
                  <a:lnTo>
                    <a:pt x="57" y="484"/>
                  </a:lnTo>
                  <a:lnTo>
                    <a:pt x="61" y="460"/>
                  </a:lnTo>
                  <a:lnTo>
                    <a:pt x="66" y="438"/>
                  </a:lnTo>
                  <a:lnTo>
                    <a:pt x="71" y="416"/>
                  </a:lnTo>
                  <a:lnTo>
                    <a:pt x="78" y="394"/>
                  </a:lnTo>
                  <a:lnTo>
                    <a:pt x="85" y="371"/>
                  </a:lnTo>
                  <a:lnTo>
                    <a:pt x="93" y="350"/>
                  </a:lnTo>
                  <a:lnTo>
                    <a:pt x="102" y="329"/>
                  </a:lnTo>
                  <a:lnTo>
                    <a:pt x="111" y="309"/>
                  </a:lnTo>
                  <a:lnTo>
                    <a:pt x="121" y="288"/>
                  </a:lnTo>
                  <a:lnTo>
                    <a:pt x="132" y="268"/>
                  </a:lnTo>
                  <a:lnTo>
                    <a:pt x="143" y="249"/>
                  </a:lnTo>
                  <a:lnTo>
                    <a:pt x="156" y="230"/>
                  </a:lnTo>
                  <a:lnTo>
                    <a:pt x="168" y="211"/>
                  </a:lnTo>
                  <a:lnTo>
                    <a:pt x="182" y="193"/>
                  </a:lnTo>
                  <a:lnTo>
                    <a:pt x="195" y="175"/>
                  </a:lnTo>
                  <a:lnTo>
                    <a:pt x="210" y="159"/>
                  </a:lnTo>
                  <a:lnTo>
                    <a:pt x="225" y="142"/>
                  </a:lnTo>
                  <a:lnTo>
                    <a:pt x="241" y="126"/>
                  </a:lnTo>
                  <a:lnTo>
                    <a:pt x="258" y="110"/>
                  </a:lnTo>
                  <a:lnTo>
                    <a:pt x="274" y="96"/>
                  </a:lnTo>
                  <a:lnTo>
                    <a:pt x="291" y="82"/>
                  </a:lnTo>
                  <a:lnTo>
                    <a:pt x="309" y="68"/>
                  </a:lnTo>
                  <a:lnTo>
                    <a:pt x="328" y="54"/>
                  </a:lnTo>
                  <a:lnTo>
                    <a:pt x="347" y="42"/>
                  </a:lnTo>
                  <a:lnTo>
                    <a:pt x="366" y="31"/>
                  </a:lnTo>
                  <a:lnTo>
                    <a:pt x="385" y="20"/>
                  </a:lnTo>
                  <a:lnTo>
                    <a:pt x="406" y="10"/>
                  </a:lnTo>
                  <a:lnTo>
                    <a:pt x="427" y="0"/>
                  </a:lnTo>
                  <a:lnTo>
                    <a:pt x="411" y="0"/>
                  </a:lnTo>
                  <a:lnTo>
                    <a:pt x="375" y="0"/>
                  </a:lnTo>
                  <a:lnTo>
                    <a:pt x="342" y="3"/>
                  </a:lnTo>
                  <a:lnTo>
                    <a:pt x="307" y="8"/>
                  </a:lnTo>
                  <a:close/>
                </a:path>
              </a:pathLst>
            </a:custGeom>
            <a:solidFill>
              <a:srgbClr val="954879"/>
            </a:solidFill>
            <a:ln w="9525">
              <a:noFill/>
              <a:round/>
              <a:headEnd/>
              <a:tailEnd/>
            </a:ln>
          </p:spPr>
          <p:txBody>
            <a:bodyPr anchor="ctr"/>
            <a:lstStyle/>
            <a:p>
              <a:pPr algn="ctr" eaLnBrk="1" hangingPunct="1"/>
              <a:endParaRPr lang="pt-BR" sz="1400" u="none">
                <a:solidFill>
                  <a:srgbClr val="000000"/>
                </a:solidFill>
              </a:endParaRPr>
            </a:p>
          </p:txBody>
        </p:sp>
        <p:sp>
          <p:nvSpPr>
            <p:cNvPr id="461911" name="Freeform 1398"/>
            <p:cNvSpPr>
              <a:spLocks/>
            </p:cNvSpPr>
            <p:nvPr/>
          </p:nvSpPr>
          <p:spPr bwMode="auto">
            <a:xfrm>
              <a:off x="4363" y="3591"/>
              <a:ext cx="312" cy="412"/>
            </a:xfrm>
            <a:custGeom>
              <a:avLst/>
              <a:gdLst>
                <a:gd name="T0" fmla="*/ 0 w 937"/>
                <a:gd name="T1" fmla="*/ 0 h 1238"/>
                <a:gd name="T2" fmla="*/ 0 w 937"/>
                <a:gd name="T3" fmla="*/ 0 h 1238"/>
                <a:gd name="T4" fmla="*/ 0 w 937"/>
                <a:gd name="T5" fmla="*/ 0 h 1238"/>
                <a:gd name="T6" fmla="*/ 0 w 937"/>
                <a:gd name="T7" fmla="*/ 0 h 1238"/>
                <a:gd name="T8" fmla="*/ 0 w 937"/>
                <a:gd name="T9" fmla="*/ 0 h 1238"/>
                <a:gd name="T10" fmla="*/ 0 w 937"/>
                <a:gd name="T11" fmla="*/ 0 h 1238"/>
                <a:gd name="T12" fmla="*/ 0 w 937"/>
                <a:gd name="T13" fmla="*/ 0 h 1238"/>
                <a:gd name="T14" fmla="*/ 0 w 937"/>
                <a:gd name="T15" fmla="*/ 0 h 1238"/>
                <a:gd name="T16" fmla="*/ 0 w 937"/>
                <a:gd name="T17" fmla="*/ 0 h 1238"/>
                <a:gd name="T18" fmla="*/ 0 w 937"/>
                <a:gd name="T19" fmla="*/ 0 h 1238"/>
                <a:gd name="T20" fmla="*/ 0 w 937"/>
                <a:gd name="T21" fmla="*/ 0 h 1238"/>
                <a:gd name="T22" fmla="*/ 0 w 937"/>
                <a:gd name="T23" fmla="*/ 0 h 1238"/>
                <a:gd name="T24" fmla="*/ 0 w 937"/>
                <a:gd name="T25" fmla="*/ 0 h 1238"/>
                <a:gd name="T26" fmla="*/ 0 w 937"/>
                <a:gd name="T27" fmla="*/ 0 h 1238"/>
                <a:gd name="T28" fmla="*/ 0 w 937"/>
                <a:gd name="T29" fmla="*/ 0 h 1238"/>
                <a:gd name="T30" fmla="*/ 0 w 937"/>
                <a:gd name="T31" fmla="*/ 0 h 1238"/>
                <a:gd name="T32" fmla="*/ 0 w 937"/>
                <a:gd name="T33" fmla="*/ 0 h 1238"/>
                <a:gd name="T34" fmla="*/ 0 w 937"/>
                <a:gd name="T35" fmla="*/ 0 h 1238"/>
                <a:gd name="T36" fmla="*/ 0 w 937"/>
                <a:gd name="T37" fmla="*/ 0 h 1238"/>
                <a:gd name="T38" fmla="*/ 0 w 937"/>
                <a:gd name="T39" fmla="*/ 0 h 1238"/>
                <a:gd name="T40" fmla="*/ 0 w 937"/>
                <a:gd name="T41" fmla="*/ 0 h 1238"/>
                <a:gd name="T42" fmla="*/ 0 w 937"/>
                <a:gd name="T43" fmla="*/ 0 h 1238"/>
                <a:gd name="T44" fmla="*/ 0 w 937"/>
                <a:gd name="T45" fmla="*/ 0 h 1238"/>
                <a:gd name="T46" fmla="*/ 0 w 937"/>
                <a:gd name="T47" fmla="*/ 0 h 1238"/>
                <a:gd name="T48" fmla="*/ 0 w 937"/>
                <a:gd name="T49" fmla="*/ 0 h 1238"/>
                <a:gd name="T50" fmla="*/ 0 w 937"/>
                <a:gd name="T51" fmla="*/ 0 h 1238"/>
                <a:gd name="T52" fmla="*/ 0 w 937"/>
                <a:gd name="T53" fmla="*/ 0 h 1238"/>
                <a:gd name="T54" fmla="*/ 0 w 937"/>
                <a:gd name="T55" fmla="*/ 0 h 1238"/>
                <a:gd name="T56" fmla="*/ 0 w 937"/>
                <a:gd name="T57" fmla="*/ 0 h 1238"/>
                <a:gd name="T58" fmla="*/ 0 w 937"/>
                <a:gd name="T59" fmla="*/ 0 h 1238"/>
                <a:gd name="T60" fmla="*/ 0 w 937"/>
                <a:gd name="T61" fmla="*/ 0 h 1238"/>
                <a:gd name="T62" fmla="*/ 0 w 937"/>
                <a:gd name="T63" fmla="*/ 0 h 1238"/>
                <a:gd name="T64" fmla="*/ 0 w 937"/>
                <a:gd name="T65" fmla="*/ 0 h 1238"/>
                <a:gd name="T66" fmla="*/ 0 w 937"/>
                <a:gd name="T67" fmla="*/ 0 h 1238"/>
                <a:gd name="T68" fmla="*/ 0 w 937"/>
                <a:gd name="T69" fmla="*/ 0 h 1238"/>
                <a:gd name="T70" fmla="*/ 0 w 937"/>
                <a:gd name="T71" fmla="*/ 0 h 1238"/>
                <a:gd name="T72" fmla="*/ 0 w 937"/>
                <a:gd name="T73" fmla="*/ 0 h 1238"/>
                <a:gd name="T74" fmla="*/ 0 w 937"/>
                <a:gd name="T75" fmla="*/ 0 h 1238"/>
                <a:gd name="T76" fmla="*/ 0 w 937"/>
                <a:gd name="T77" fmla="*/ 0 h 1238"/>
                <a:gd name="T78" fmla="*/ 0 w 937"/>
                <a:gd name="T79" fmla="*/ 0 h 1238"/>
                <a:gd name="T80" fmla="*/ 0 w 937"/>
                <a:gd name="T81" fmla="*/ 0 h 1238"/>
                <a:gd name="T82" fmla="*/ 0 w 937"/>
                <a:gd name="T83" fmla="*/ 0 h 1238"/>
                <a:gd name="T84" fmla="*/ 0 w 937"/>
                <a:gd name="T85" fmla="*/ 0 h 1238"/>
                <a:gd name="T86" fmla="*/ 0 w 937"/>
                <a:gd name="T87" fmla="*/ 0 h 1238"/>
                <a:gd name="T88" fmla="*/ 0 w 937"/>
                <a:gd name="T89" fmla="*/ 0 h 1238"/>
                <a:gd name="T90" fmla="*/ 0 w 937"/>
                <a:gd name="T91" fmla="*/ 0 h 1238"/>
                <a:gd name="T92" fmla="*/ 0 w 937"/>
                <a:gd name="T93" fmla="*/ 0 h 1238"/>
                <a:gd name="T94" fmla="*/ 0 w 937"/>
                <a:gd name="T95" fmla="*/ 0 h 1238"/>
                <a:gd name="T96" fmla="*/ 0 w 937"/>
                <a:gd name="T97" fmla="*/ 0 h 1238"/>
                <a:gd name="T98" fmla="*/ 0 w 937"/>
                <a:gd name="T99" fmla="*/ 0 h 1238"/>
                <a:gd name="T100" fmla="*/ 0 w 937"/>
                <a:gd name="T101" fmla="*/ 0 h 1238"/>
                <a:gd name="T102" fmla="*/ 0 w 937"/>
                <a:gd name="T103" fmla="*/ 0 h 1238"/>
                <a:gd name="T104" fmla="*/ 0 w 937"/>
                <a:gd name="T105" fmla="*/ 0 h 1238"/>
                <a:gd name="T106" fmla="*/ 0 w 937"/>
                <a:gd name="T107" fmla="*/ 0 h 12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7"/>
                <a:gd name="T163" fmla="*/ 0 h 1238"/>
                <a:gd name="T164" fmla="*/ 937 w 937"/>
                <a:gd name="T165" fmla="*/ 1238 h 12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7" h="1238">
                  <a:moveTo>
                    <a:pt x="343" y="1"/>
                  </a:moveTo>
                  <a:lnTo>
                    <a:pt x="324" y="11"/>
                  </a:lnTo>
                  <a:lnTo>
                    <a:pt x="306" y="23"/>
                  </a:lnTo>
                  <a:lnTo>
                    <a:pt x="287" y="35"/>
                  </a:lnTo>
                  <a:lnTo>
                    <a:pt x="269" y="47"/>
                  </a:lnTo>
                  <a:lnTo>
                    <a:pt x="252" y="61"/>
                  </a:lnTo>
                  <a:lnTo>
                    <a:pt x="236" y="74"/>
                  </a:lnTo>
                  <a:lnTo>
                    <a:pt x="220" y="88"/>
                  </a:lnTo>
                  <a:lnTo>
                    <a:pt x="203" y="103"/>
                  </a:lnTo>
                  <a:lnTo>
                    <a:pt x="188" y="118"/>
                  </a:lnTo>
                  <a:lnTo>
                    <a:pt x="173" y="134"/>
                  </a:lnTo>
                  <a:lnTo>
                    <a:pt x="159" y="151"/>
                  </a:lnTo>
                  <a:lnTo>
                    <a:pt x="145" y="167"/>
                  </a:lnTo>
                  <a:lnTo>
                    <a:pt x="132" y="184"/>
                  </a:lnTo>
                  <a:lnTo>
                    <a:pt x="118" y="201"/>
                  </a:lnTo>
                  <a:lnTo>
                    <a:pt x="106" y="219"/>
                  </a:lnTo>
                  <a:lnTo>
                    <a:pt x="95" y="238"/>
                  </a:lnTo>
                  <a:lnTo>
                    <a:pt x="84" y="257"/>
                  </a:lnTo>
                  <a:lnTo>
                    <a:pt x="74" y="276"/>
                  </a:lnTo>
                  <a:lnTo>
                    <a:pt x="64" y="295"/>
                  </a:lnTo>
                  <a:lnTo>
                    <a:pt x="55" y="316"/>
                  </a:lnTo>
                  <a:lnTo>
                    <a:pt x="46" y="336"/>
                  </a:lnTo>
                  <a:lnTo>
                    <a:pt x="38" y="357"/>
                  </a:lnTo>
                  <a:lnTo>
                    <a:pt x="31" y="377"/>
                  </a:lnTo>
                  <a:lnTo>
                    <a:pt x="25" y="399"/>
                  </a:lnTo>
                  <a:lnTo>
                    <a:pt x="19" y="421"/>
                  </a:lnTo>
                  <a:lnTo>
                    <a:pt x="14" y="442"/>
                  </a:lnTo>
                  <a:lnTo>
                    <a:pt x="10" y="464"/>
                  </a:lnTo>
                  <a:lnTo>
                    <a:pt x="6" y="487"/>
                  </a:lnTo>
                  <a:lnTo>
                    <a:pt x="4" y="510"/>
                  </a:lnTo>
                  <a:lnTo>
                    <a:pt x="2" y="532"/>
                  </a:lnTo>
                  <a:lnTo>
                    <a:pt x="0" y="556"/>
                  </a:lnTo>
                  <a:lnTo>
                    <a:pt x="0" y="579"/>
                  </a:lnTo>
                  <a:lnTo>
                    <a:pt x="1" y="612"/>
                  </a:lnTo>
                  <a:lnTo>
                    <a:pt x="3" y="646"/>
                  </a:lnTo>
                  <a:lnTo>
                    <a:pt x="8" y="679"/>
                  </a:lnTo>
                  <a:lnTo>
                    <a:pt x="13" y="711"/>
                  </a:lnTo>
                  <a:lnTo>
                    <a:pt x="21" y="744"/>
                  </a:lnTo>
                  <a:lnTo>
                    <a:pt x="29" y="774"/>
                  </a:lnTo>
                  <a:lnTo>
                    <a:pt x="40" y="806"/>
                  </a:lnTo>
                  <a:lnTo>
                    <a:pt x="52" y="835"/>
                  </a:lnTo>
                  <a:lnTo>
                    <a:pt x="65" y="864"/>
                  </a:lnTo>
                  <a:lnTo>
                    <a:pt x="80" y="893"/>
                  </a:lnTo>
                  <a:lnTo>
                    <a:pt x="95" y="920"/>
                  </a:lnTo>
                  <a:lnTo>
                    <a:pt x="112" y="947"/>
                  </a:lnTo>
                  <a:lnTo>
                    <a:pt x="131" y="973"/>
                  </a:lnTo>
                  <a:lnTo>
                    <a:pt x="151" y="998"/>
                  </a:lnTo>
                  <a:lnTo>
                    <a:pt x="171" y="1021"/>
                  </a:lnTo>
                  <a:lnTo>
                    <a:pt x="193" y="1044"/>
                  </a:lnTo>
                  <a:lnTo>
                    <a:pt x="216" y="1067"/>
                  </a:lnTo>
                  <a:lnTo>
                    <a:pt x="240" y="1087"/>
                  </a:lnTo>
                  <a:lnTo>
                    <a:pt x="264" y="1106"/>
                  </a:lnTo>
                  <a:lnTo>
                    <a:pt x="291" y="1124"/>
                  </a:lnTo>
                  <a:lnTo>
                    <a:pt x="317" y="1142"/>
                  </a:lnTo>
                  <a:lnTo>
                    <a:pt x="345" y="1158"/>
                  </a:lnTo>
                  <a:lnTo>
                    <a:pt x="374" y="1172"/>
                  </a:lnTo>
                  <a:lnTo>
                    <a:pt x="402" y="1185"/>
                  </a:lnTo>
                  <a:lnTo>
                    <a:pt x="432" y="1197"/>
                  </a:lnTo>
                  <a:lnTo>
                    <a:pt x="463" y="1207"/>
                  </a:lnTo>
                  <a:lnTo>
                    <a:pt x="494" y="1216"/>
                  </a:lnTo>
                  <a:lnTo>
                    <a:pt x="526" y="1224"/>
                  </a:lnTo>
                  <a:lnTo>
                    <a:pt x="559" y="1230"/>
                  </a:lnTo>
                  <a:lnTo>
                    <a:pt x="591" y="1234"/>
                  </a:lnTo>
                  <a:lnTo>
                    <a:pt x="625" y="1237"/>
                  </a:lnTo>
                  <a:lnTo>
                    <a:pt x="659" y="1238"/>
                  </a:lnTo>
                  <a:lnTo>
                    <a:pt x="686" y="1237"/>
                  </a:lnTo>
                  <a:lnTo>
                    <a:pt x="714" y="1235"/>
                  </a:lnTo>
                  <a:lnTo>
                    <a:pt x="740" y="1233"/>
                  </a:lnTo>
                  <a:lnTo>
                    <a:pt x="767" y="1229"/>
                  </a:lnTo>
                  <a:lnTo>
                    <a:pt x="793" y="1224"/>
                  </a:lnTo>
                  <a:lnTo>
                    <a:pt x="819" y="1217"/>
                  </a:lnTo>
                  <a:lnTo>
                    <a:pt x="844" y="1210"/>
                  </a:lnTo>
                  <a:lnTo>
                    <a:pt x="870" y="1203"/>
                  </a:lnTo>
                  <a:lnTo>
                    <a:pt x="891" y="1181"/>
                  </a:lnTo>
                  <a:lnTo>
                    <a:pt x="911" y="1155"/>
                  </a:lnTo>
                  <a:lnTo>
                    <a:pt x="931" y="1127"/>
                  </a:lnTo>
                  <a:lnTo>
                    <a:pt x="937" y="1119"/>
                  </a:lnTo>
                  <a:lnTo>
                    <a:pt x="922" y="1127"/>
                  </a:lnTo>
                  <a:lnTo>
                    <a:pt x="906" y="1134"/>
                  </a:lnTo>
                  <a:lnTo>
                    <a:pt x="890" y="1142"/>
                  </a:lnTo>
                  <a:lnTo>
                    <a:pt x="873" y="1148"/>
                  </a:lnTo>
                  <a:lnTo>
                    <a:pt x="856" y="1154"/>
                  </a:lnTo>
                  <a:lnTo>
                    <a:pt x="839" y="1160"/>
                  </a:lnTo>
                  <a:lnTo>
                    <a:pt x="822" y="1165"/>
                  </a:lnTo>
                  <a:lnTo>
                    <a:pt x="805" y="1169"/>
                  </a:lnTo>
                  <a:lnTo>
                    <a:pt x="787" y="1173"/>
                  </a:lnTo>
                  <a:lnTo>
                    <a:pt x="769" y="1177"/>
                  </a:lnTo>
                  <a:lnTo>
                    <a:pt x="751" y="1180"/>
                  </a:lnTo>
                  <a:lnTo>
                    <a:pt x="733" y="1182"/>
                  </a:lnTo>
                  <a:lnTo>
                    <a:pt x="715" y="1184"/>
                  </a:lnTo>
                  <a:lnTo>
                    <a:pt x="697" y="1185"/>
                  </a:lnTo>
                  <a:lnTo>
                    <a:pt x="677" y="1186"/>
                  </a:lnTo>
                  <a:lnTo>
                    <a:pt x="659" y="1187"/>
                  </a:lnTo>
                  <a:lnTo>
                    <a:pt x="628" y="1186"/>
                  </a:lnTo>
                  <a:lnTo>
                    <a:pt x="596" y="1183"/>
                  </a:lnTo>
                  <a:lnTo>
                    <a:pt x="566" y="1180"/>
                  </a:lnTo>
                  <a:lnTo>
                    <a:pt x="537" y="1174"/>
                  </a:lnTo>
                  <a:lnTo>
                    <a:pt x="507" y="1168"/>
                  </a:lnTo>
                  <a:lnTo>
                    <a:pt x="478" y="1160"/>
                  </a:lnTo>
                  <a:lnTo>
                    <a:pt x="449" y="1150"/>
                  </a:lnTo>
                  <a:lnTo>
                    <a:pt x="422" y="1139"/>
                  </a:lnTo>
                  <a:lnTo>
                    <a:pt x="395" y="1126"/>
                  </a:lnTo>
                  <a:lnTo>
                    <a:pt x="368" y="1113"/>
                  </a:lnTo>
                  <a:lnTo>
                    <a:pt x="343" y="1099"/>
                  </a:lnTo>
                  <a:lnTo>
                    <a:pt x="319" y="1083"/>
                  </a:lnTo>
                  <a:lnTo>
                    <a:pt x="295" y="1066"/>
                  </a:lnTo>
                  <a:lnTo>
                    <a:pt x="272" y="1047"/>
                  </a:lnTo>
                  <a:lnTo>
                    <a:pt x="250" y="1029"/>
                  </a:lnTo>
                  <a:lnTo>
                    <a:pt x="229" y="1009"/>
                  </a:lnTo>
                  <a:lnTo>
                    <a:pt x="208" y="988"/>
                  </a:lnTo>
                  <a:lnTo>
                    <a:pt x="189" y="965"/>
                  </a:lnTo>
                  <a:lnTo>
                    <a:pt x="171" y="942"/>
                  </a:lnTo>
                  <a:lnTo>
                    <a:pt x="155" y="919"/>
                  </a:lnTo>
                  <a:lnTo>
                    <a:pt x="139" y="894"/>
                  </a:lnTo>
                  <a:lnTo>
                    <a:pt x="124" y="868"/>
                  </a:lnTo>
                  <a:lnTo>
                    <a:pt x="110" y="842"/>
                  </a:lnTo>
                  <a:lnTo>
                    <a:pt x="98" y="816"/>
                  </a:lnTo>
                  <a:lnTo>
                    <a:pt x="88" y="787"/>
                  </a:lnTo>
                  <a:lnTo>
                    <a:pt x="78" y="760"/>
                  </a:lnTo>
                  <a:lnTo>
                    <a:pt x="70" y="731"/>
                  </a:lnTo>
                  <a:lnTo>
                    <a:pt x="63" y="701"/>
                  </a:lnTo>
                  <a:lnTo>
                    <a:pt x="58" y="671"/>
                  </a:lnTo>
                  <a:lnTo>
                    <a:pt x="54" y="641"/>
                  </a:lnTo>
                  <a:lnTo>
                    <a:pt x="52" y="610"/>
                  </a:lnTo>
                  <a:lnTo>
                    <a:pt x="51" y="579"/>
                  </a:lnTo>
                  <a:lnTo>
                    <a:pt x="52" y="553"/>
                  </a:lnTo>
                  <a:lnTo>
                    <a:pt x="53" y="529"/>
                  </a:lnTo>
                  <a:lnTo>
                    <a:pt x="56" y="505"/>
                  </a:lnTo>
                  <a:lnTo>
                    <a:pt x="59" y="481"/>
                  </a:lnTo>
                  <a:lnTo>
                    <a:pt x="63" y="457"/>
                  </a:lnTo>
                  <a:lnTo>
                    <a:pt x="68" y="434"/>
                  </a:lnTo>
                  <a:lnTo>
                    <a:pt x="74" y="411"/>
                  </a:lnTo>
                  <a:lnTo>
                    <a:pt x="81" y="388"/>
                  </a:lnTo>
                  <a:lnTo>
                    <a:pt x="89" y="366"/>
                  </a:lnTo>
                  <a:lnTo>
                    <a:pt x="98" y="344"/>
                  </a:lnTo>
                  <a:lnTo>
                    <a:pt x="107" y="323"/>
                  </a:lnTo>
                  <a:lnTo>
                    <a:pt x="117" y="301"/>
                  </a:lnTo>
                  <a:lnTo>
                    <a:pt x="129" y="281"/>
                  </a:lnTo>
                  <a:lnTo>
                    <a:pt x="141" y="261"/>
                  </a:lnTo>
                  <a:lnTo>
                    <a:pt x="153" y="241"/>
                  </a:lnTo>
                  <a:lnTo>
                    <a:pt x="166" y="222"/>
                  </a:lnTo>
                  <a:lnTo>
                    <a:pt x="180" y="203"/>
                  </a:lnTo>
                  <a:lnTo>
                    <a:pt x="195" y="186"/>
                  </a:lnTo>
                  <a:lnTo>
                    <a:pt x="211" y="168"/>
                  </a:lnTo>
                  <a:lnTo>
                    <a:pt x="227" y="152"/>
                  </a:lnTo>
                  <a:lnTo>
                    <a:pt x="243" y="135"/>
                  </a:lnTo>
                  <a:lnTo>
                    <a:pt x="260" y="120"/>
                  </a:lnTo>
                  <a:lnTo>
                    <a:pt x="277" y="105"/>
                  </a:lnTo>
                  <a:lnTo>
                    <a:pt x="297" y="91"/>
                  </a:lnTo>
                  <a:lnTo>
                    <a:pt x="315" y="78"/>
                  </a:lnTo>
                  <a:lnTo>
                    <a:pt x="334" y="65"/>
                  </a:lnTo>
                  <a:lnTo>
                    <a:pt x="354" y="52"/>
                  </a:lnTo>
                  <a:lnTo>
                    <a:pt x="375" y="41"/>
                  </a:lnTo>
                  <a:lnTo>
                    <a:pt x="396" y="30"/>
                  </a:lnTo>
                  <a:lnTo>
                    <a:pt x="417" y="21"/>
                  </a:lnTo>
                  <a:lnTo>
                    <a:pt x="438" y="12"/>
                  </a:lnTo>
                  <a:lnTo>
                    <a:pt x="461" y="4"/>
                  </a:lnTo>
                  <a:lnTo>
                    <a:pt x="456" y="3"/>
                  </a:lnTo>
                  <a:lnTo>
                    <a:pt x="422" y="0"/>
                  </a:lnTo>
                  <a:lnTo>
                    <a:pt x="386" y="0"/>
                  </a:lnTo>
                  <a:lnTo>
                    <a:pt x="350" y="0"/>
                  </a:lnTo>
                  <a:lnTo>
                    <a:pt x="343" y="1"/>
                  </a:lnTo>
                  <a:close/>
                </a:path>
              </a:pathLst>
            </a:custGeom>
            <a:solidFill>
              <a:srgbClr val="974779"/>
            </a:solidFill>
            <a:ln w="9525">
              <a:noFill/>
              <a:round/>
              <a:headEnd/>
              <a:tailEnd/>
            </a:ln>
          </p:spPr>
          <p:txBody>
            <a:bodyPr anchor="ctr"/>
            <a:lstStyle/>
            <a:p>
              <a:pPr algn="ctr" eaLnBrk="1" hangingPunct="1"/>
              <a:endParaRPr lang="pt-BR" sz="1400" u="none">
                <a:solidFill>
                  <a:srgbClr val="000000"/>
                </a:solidFill>
              </a:endParaRPr>
            </a:p>
          </p:txBody>
        </p:sp>
        <p:sp>
          <p:nvSpPr>
            <p:cNvPr id="461912" name="Freeform 1399"/>
            <p:cNvSpPr>
              <a:spLocks/>
            </p:cNvSpPr>
            <p:nvPr/>
          </p:nvSpPr>
          <p:spPr bwMode="auto">
            <a:xfrm>
              <a:off x="4371" y="3591"/>
              <a:ext cx="314" cy="404"/>
            </a:xfrm>
            <a:custGeom>
              <a:avLst/>
              <a:gdLst>
                <a:gd name="T0" fmla="*/ 0 w 942"/>
                <a:gd name="T1" fmla="*/ 0 h 1212"/>
                <a:gd name="T2" fmla="*/ 0 w 942"/>
                <a:gd name="T3" fmla="*/ 0 h 1212"/>
                <a:gd name="T4" fmla="*/ 0 w 942"/>
                <a:gd name="T5" fmla="*/ 0 h 1212"/>
                <a:gd name="T6" fmla="*/ 0 w 942"/>
                <a:gd name="T7" fmla="*/ 0 h 1212"/>
                <a:gd name="T8" fmla="*/ 0 w 942"/>
                <a:gd name="T9" fmla="*/ 0 h 1212"/>
                <a:gd name="T10" fmla="*/ 0 w 942"/>
                <a:gd name="T11" fmla="*/ 0 h 1212"/>
                <a:gd name="T12" fmla="*/ 0 w 942"/>
                <a:gd name="T13" fmla="*/ 0 h 1212"/>
                <a:gd name="T14" fmla="*/ 0 w 942"/>
                <a:gd name="T15" fmla="*/ 0 h 1212"/>
                <a:gd name="T16" fmla="*/ 0 w 942"/>
                <a:gd name="T17" fmla="*/ 0 h 1212"/>
                <a:gd name="T18" fmla="*/ 0 w 942"/>
                <a:gd name="T19" fmla="*/ 0 h 1212"/>
                <a:gd name="T20" fmla="*/ 0 w 942"/>
                <a:gd name="T21" fmla="*/ 0 h 1212"/>
                <a:gd name="T22" fmla="*/ 0 w 942"/>
                <a:gd name="T23" fmla="*/ 0 h 1212"/>
                <a:gd name="T24" fmla="*/ 0 w 942"/>
                <a:gd name="T25" fmla="*/ 0 h 1212"/>
                <a:gd name="T26" fmla="*/ 0 w 942"/>
                <a:gd name="T27" fmla="*/ 0 h 1212"/>
                <a:gd name="T28" fmla="*/ 0 w 942"/>
                <a:gd name="T29" fmla="*/ 0 h 1212"/>
                <a:gd name="T30" fmla="*/ 0 w 942"/>
                <a:gd name="T31" fmla="*/ 0 h 1212"/>
                <a:gd name="T32" fmla="*/ 0 w 942"/>
                <a:gd name="T33" fmla="*/ 0 h 1212"/>
                <a:gd name="T34" fmla="*/ 0 w 942"/>
                <a:gd name="T35" fmla="*/ 0 h 1212"/>
                <a:gd name="T36" fmla="*/ 0 w 942"/>
                <a:gd name="T37" fmla="*/ 0 h 1212"/>
                <a:gd name="T38" fmla="*/ 0 w 942"/>
                <a:gd name="T39" fmla="*/ 0 h 1212"/>
                <a:gd name="T40" fmla="*/ 0 w 942"/>
                <a:gd name="T41" fmla="*/ 0 h 1212"/>
                <a:gd name="T42" fmla="*/ 0 w 942"/>
                <a:gd name="T43" fmla="*/ 0 h 1212"/>
                <a:gd name="T44" fmla="*/ 0 w 942"/>
                <a:gd name="T45" fmla="*/ 0 h 1212"/>
                <a:gd name="T46" fmla="*/ 0 w 942"/>
                <a:gd name="T47" fmla="*/ 0 h 1212"/>
                <a:gd name="T48" fmla="*/ 0 w 942"/>
                <a:gd name="T49" fmla="*/ 0 h 1212"/>
                <a:gd name="T50" fmla="*/ 0 w 942"/>
                <a:gd name="T51" fmla="*/ 0 h 1212"/>
                <a:gd name="T52" fmla="*/ 0 w 942"/>
                <a:gd name="T53" fmla="*/ 0 h 1212"/>
                <a:gd name="T54" fmla="*/ 0 w 942"/>
                <a:gd name="T55" fmla="*/ 0 h 1212"/>
                <a:gd name="T56" fmla="*/ 0 w 942"/>
                <a:gd name="T57" fmla="*/ 0 h 1212"/>
                <a:gd name="T58" fmla="*/ 0 w 942"/>
                <a:gd name="T59" fmla="*/ 0 h 1212"/>
                <a:gd name="T60" fmla="*/ 0 w 942"/>
                <a:gd name="T61" fmla="*/ 0 h 1212"/>
                <a:gd name="T62" fmla="*/ 0 w 942"/>
                <a:gd name="T63" fmla="*/ 0 h 1212"/>
                <a:gd name="T64" fmla="*/ 0 w 942"/>
                <a:gd name="T65" fmla="*/ 0 h 1212"/>
                <a:gd name="T66" fmla="*/ 0 w 942"/>
                <a:gd name="T67" fmla="*/ 0 h 1212"/>
                <a:gd name="T68" fmla="*/ 0 w 942"/>
                <a:gd name="T69" fmla="*/ 0 h 1212"/>
                <a:gd name="T70" fmla="*/ 0 w 942"/>
                <a:gd name="T71" fmla="*/ 0 h 1212"/>
                <a:gd name="T72" fmla="*/ 0 w 942"/>
                <a:gd name="T73" fmla="*/ 0 h 1212"/>
                <a:gd name="T74" fmla="*/ 0 w 942"/>
                <a:gd name="T75" fmla="*/ 0 h 1212"/>
                <a:gd name="T76" fmla="*/ 0 w 942"/>
                <a:gd name="T77" fmla="*/ 0 h 1212"/>
                <a:gd name="T78" fmla="*/ 0 w 942"/>
                <a:gd name="T79" fmla="*/ 0 h 1212"/>
                <a:gd name="T80" fmla="*/ 0 w 942"/>
                <a:gd name="T81" fmla="*/ 0 h 1212"/>
                <a:gd name="T82" fmla="*/ 0 w 942"/>
                <a:gd name="T83" fmla="*/ 0 h 1212"/>
                <a:gd name="T84" fmla="*/ 0 w 942"/>
                <a:gd name="T85" fmla="*/ 0 h 1212"/>
                <a:gd name="T86" fmla="*/ 0 w 942"/>
                <a:gd name="T87" fmla="*/ 0 h 1212"/>
                <a:gd name="T88" fmla="*/ 0 w 942"/>
                <a:gd name="T89" fmla="*/ 0 h 1212"/>
                <a:gd name="T90" fmla="*/ 0 w 942"/>
                <a:gd name="T91" fmla="*/ 0 h 1212"/>
                <a:gd name="T92" fmla="*/ 0 w 942"/>
                <a:gd name="T93" fmla="*/ 0 h 1212"/>
                <a:gd name="T94" fmla="*/ 0 w 942"/>
                <a:gd name="T95" fmla="*/ 0 h 1212"/>
                <a:gd name="T96" fmla="*/ 0 w 942"/>
                <a:gd name="T97" fmla="*/ 0 h 1212"/>
                <a:gd name="T98" fmla="*/ 0 w 942"/>
                <a:gd name="T99" fmla="*/ 0 h 1212"/>
                <a:gd name="T100" fmla="*/ 0 w 942"/>
                <a:gd name="T101" fmla="*/ 0 h 1212"/>
                <a:gd name="T102" fmla="*/ 0 w 942"/>
                <a:gd name="T103" fmla="*/ 0 h 1212"/>
                <a:gd name="T104" fmla="*/ 0 w 942"/>
                <a:gd name="T105" fmla="*/ 0 h 1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42"/>
                <a:gd name="T160" fmla="*/ 0 h 1212"/>
                <a:gd name="T161" fmla="*/ 942 w 942"/>
                <a:gd name="T162" fmla="*/ 1212 h 1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42" h="1212">
                  <a:moveTo>
                    <a:pt x="377" y="0"/>
                  </a:moveTo>
                  <a:lnTo>
                    <a:pt x="356" y="10"/>
                  </a:lnTo>
                  <a:lnTo>
                    <a:pt x="335" y="20"/>
                  </a:lnTo>
                  <a:lnTo>
                    <a:pt x="316" y="31"/>
                  </a:lnTo>
                  <a:lnTo>
                    <a:pt x="297" y="42"/>
                  </a:lnTo>
                  <a:lnTo>
                    <a:pt x="278" y="54"/>
                  </a:lnTo>
                  <a:lnTo>
                    <a:pt x="259" y="68"/>
                  </a:lnTo>
                  <a:lnTo>
                    <a:pt x="241" y="82"/>
                  </a:lnTo>
                  <a:lnTo>
                    <a:pt x="224" y="96"/>
                  </a:lnTo>
                  <a:lnTo>
                    <a:pt x="208" y="110"/>
                  </a:lnTo>
                  <a:lnTo>
                    <a:pt x="191" y="126"/>
                  </a:lnTo>
                  <a:lnTo>
                    <a:pt x="175" y="142"/>
                  </a:lnTo>
                  <a:lnTo>
                    <a:pt x="160" y="159"/>
                  </a:lnTo>
                  <a:lnTo>
                    <a:pt x="145" y="175"/>
                  </a:lnTo>
                  <a:lnTo>
                    <a:pt x="132" y="193"/>
                  </a:lnTo>
                  <a:lnTo>
                    <a:pt x="118" y="211"/>
                  </a:lnTo>
                  <a:lnTo>
                    <a:pt x="106" y="230"/>
                  </a:lnTo>
                  <a:lnTo>
                    <a:pt x="93" y="249"/>
                  </a:lnTo>
                  <a:lnTo>
                    <a:pt x="82" y="268"/>
                  </a:lnTo>
                  <a:lnTo>
                    <a:pt x="71" y="288"/>
                  </a:lnTo>
                  <a:lnTo>
                    <a:pt x="61" y="309"/>
                  </a:lnTo>
                  <a:lnTo>
                    <a:pt x="52" y="329"/>
                  </a:lnTo>
                  <a:lnTo>
                    <a:pt x="43" y="350"/>
                  </a:lnTo>
                  <a:lnTo>
                    <a:pt x="35" y="371"/>
                  </a:lnTo>
                  <a:lnTo>
                    <a:pt x="28" y="394"/>
                  </a:lnTo>
                  <a:lnTo>
                    <a:pt x="21" y="416"/>
                  </a:lnTo>
                  <a:lnTo>
                    <a:pt x="16" y="438"/>
                  </a:lnTo>
                  <a:lnTo>
                    <a:pt x="11" y="460"/>
                  </a:lnTo>
                  <a:lnTo>
                    <a:pt x="7" y="484"/>
                  </a:lnTo>
                  <a:lnTo>
                    <a:pt x="4" y="507"/>
                  </a:lnTo>
                  <a:lnTo>
                    <a:pt x="2" y="531"/>
                  </a:lnTo>
                  <a:lnTo>
                    <a:pt x="1" y="554"/>
                  </a:lnTo>
                  <a:lnTo>
                    <a:pt x="0" y="579"/>
                  </a:lnTo>
                  <a:lnTo>
                    <a:pt x="1" y="611"/>
                  </a:lnTo>
                  <a:lnTo>
                    <a:pt x="3" y="644"/>
                  </a:lnTo>
                  <a:lnTo>
                    <a:pt x="7" y="675"/>
                  </a:lnTo>
                  <a:lnTo>
                    <a:pt x="13" y="706"/>
                  </a:lnTo>
                  <a:lnTo>
                    <a:pt x="20" y="737"/>
                  </a:lnTo>
                  <a:lnTo>
                    <a:pt x="29" y="767"/>
                  </a:lnTo>
                  <a:lnTo>
                    <a:pt x="39" y="796"/>
                  </a:lnTo>
                  <a:lnTo>
                    <a:pt x="50" y="825"/>
                  </a:lnTo>
                  <a:lnTo>
                    <a:pt x="63" y="853"/>
                  </a:lnTo>
                  <a:lnTo>
                    <a:pt x="77" y="880"/>
                  </a:lnTo>
                  <a:lnTo>
                    <a:pt x="92" y="907"/>
                  </a:lnTo>
                  <a:lnTo>
                    <a:pt x="109" y="933"/>
                  </a:lnTo>
                  <a:lnTo>
                    <a:pt x="126" y="957"/>
                  </a:lnTo>
                  <a:lnTo>
                    <a:pt x="145" y="982"/>
                  </a:lnTo>
                  <a:lnTo>
                    <a:pt x="165" y="1005"/>
                  </a:lnTo>
                  <a:lnTo>
                    <a:pt x="186" y="1026"/>
                  </a:lnTo>
                  <a:lnTo>
                    <a:pt x="208" y="1047"/>
                  </a:lnTo>
                  <a:lnTo>
                    <a:pt x="231" y="1068"/>
                  </a:lnTo>
                  <a:lnTo>
                    <a:pt x="254" y="1086"/>
                  </a:lnTo>
                  <a:lnTo>
                    <a:pt x="280" y="1104"/>
                  </a:lnTo>
                  <a:lnTo>
                    <a:pt x="305" y="1120"/>
                  </a:lnTo>
                  <a:lnTo>
                    <a:pt x="332" y="1136"/>
                  </a:lnTo>
                  <a:lnTo>
                    <a:pt x="359" y="1150"/>
                  </a:lnTo>
                  <a:lnTo>
                    <a:pt x="387" y="1162"/>
                  </a:lnTo>
                  <a:lnTo>
                    <a:pt x="416" y="1174"/>
                  </a:lnTo>
                  <a:lnTo>
                    <a:pt x="446" y="1183"/>
                  </a:lnTo>
                  <a:lnTo>
                    <a:pt x="475" y="1192"/>
                  </a:lnTo>
                  <a:lnTo>
                    <a:pt x="506" y="1199"/>
                  </a:lnTo>
                  <a:lnTo>
                    <a:pt x="537" y="1204"/>
                  </a:lnTo>
                  <a:lnTo>
                    <a:pt x="569" y="1208"/>
                  </a:lnTo>
                  <a:lnTo>
                    <a:pt x="602" y="1211"/>
                  </a:lnTo>
                  <a:lnTo>
                    <a:pt x="634" y="1212"/>
                  </a:lnTo>
                  <a:lnTo>
                    <a:pt x="666" y="1211"/>
                  </a:lnTo>
                  <a:lnTo>
                    <a:pt x="699" y="1208"/>
                  </a:lnTo>
                  <a:lnTo>
                    <a:pt x="730" y="1204"/>
                  </a:lnTo>
                  <a:lnTo>
                    <a:pt x="762" y="1199"/>
                  </a:lnTo>
                  <a:lnTo>
                    <a:pt x="792" y="1192"/>
                  </a:lnTo>
                  <a:lnTo>
                    <a:pt x="822" y="1183"/>
                  </a:lnTo>
                  <a:lnTo>
                    <a:pt x="852" y="1174"/>
                  </a:lnTo>
                  <a:lnTo>
                    <a:pt x="880" y="1162"/>
                  </a:lnTo>
                  <a:lnTo>
                    <a:pt x="886" y="1155"/>
                  </a:lnTo>
                  <a:lnTo>
                    <a:pt x="906" y="1127"/>
                  </a:lnTo>
                  <a:lnTo>
                    <a:pt x="927" y="1100"/>
                  </a:lnTo>
                  <a:lnTo>
                    <a:pt x="942" y="1074"/>
                  </a:lnTo>
                  <a:lnTo>
                    <a:pt x="925" y="1084"/>
                  </a:lnTo>
                  <a:lnTo>
                    <a:pt x="907" y="1093"/>
                  </a:lnTo>
                  <a:lnTo>
                    <a:pt x="890" y="1102"/>
                  </a:lnTo>
                  <a:lnTo>
                    <a:pt x="872" y="1110"/>
                  </a:lnTo>
                  <a:lnTo>
                    <a:pt x="854" y="1118"/>
                  </a:lnTo>
                  <a:lnTo>
                    <a:pt x="835" y="1125"/>
                  </a:lnTo>
                  <a:lnTo>
                    <a:pt x="816" y="1132"/>
                  </a:lnTo>
                  <a:lnTo>
                    <a:pt x="797" y="1139"/>
                  </a:lnTo>
                  <a:lnTo>
                    <a:pt x="777" y="1144"/>
                  </a:lnTo>
                  <a:lnTo>
                    <a:pt x="758" y="1149"/>
                  </a:lnTo>
                  <a:lnTo>
                    <a:pt x="737" y="1152"/>
                  </a:lnTo>
                  <a:lnTo>
                    <a:pt x="717" y="1156"/>
                  </a:lnTo>
                  <a:lnTo>
                    <a:pt x="697" y="1158"/>
                  </a:lnTo>
                  <a:lnTo>
                    <a:pt x="676" y="1160"/>
                  </a:lnTo>
                  <a:lnTo>
                    <a:pt x="655" y="1161"/>
                  </a:lnTo>
                  <a:lnTo>
                    <a:pt x="634" y="1162"/>
                  </a:lnTo>
                  <a:lnTo>
                    <a:pt x="604" y="1161"/>
                  </a:lnTo>
                  <a:lnTo>
                    <a:pt x="574" y="1159"/>
                  </a:lnTo>
                  <a:lnTo>
                    <a:pt x="545" y="1155"/>
                  </a:lnTo>
                  <a:lnTo>
                    <a:pt x="517" y="1150"/>
                  </a:lnTo>
                  <a:lnTo>
                    <a:pt x="488" y="1143"/>
                  </a:lnTo>
                  <a:lnTo>
                    <a:pt x="461" y="1136"/>
                  </a:lnTo>
                  <a:lnTo>
                    <a:pt x="434" y="1126"/>
                  </a:lnTo>
                  <a:lnTo>
                    <a:pt x="407" y="1115"/>
                  </a:lnTo>
                  <a:lnTo>
                    <a:pt x="381" y="1104"/>
                  </a:lnTo>
                  <a:lnTo>
                    <a:pt x="356" y="1091"/>
                  </a:lnTo>
                  <a:lnTo>
                    <a:pt x="331" y="1077"/>
                  </a:lnTo>
                  <a:lnTo>
                    <a:pt x="308" y="1062"/>
                  </a:lnTo>
                  <a:lnTo>
                    <a:pt x="285" y="1045"/>
                  </a:lnTo>
                  <a:lnTo>
                    <a:pt x="263" y="1028"/>
                  </a:lnTo>
                  <a:lnTo>
                    <a:pt x="242" y="1010"/>
                  </a:lnTo>
                  <a:lnTo>
                    <a:pt x="222" y="991"/>
                  </a:lnTo>
                  <a:lnTo>
                    <a:pt x="203" y="971"/>
                  </a:lnTo>
                  <a:lnTo>
                    <a:pt x="185" y="949"/>
                  </a:lnTo>
                  <a:lnTo>
                    <a:pt x="167" y="927"/>
                  </a:lnTo>
                  <a:lnTo>
                    <a:pt x="150" y="905"/>
                  </a:lnTo>
                  <a:lnTo>
                    <a:pt x="135" y="880"/>
                  </a:lnTo>
                  <a:lnTo>
                    <a:pt x="122" y="856"/>
                  </a:lnTo>
                  <a:lnTo>
                    <a:pt x="109" y="832"/>
                  </a:lnTo>
                  <a:lnTo>
                    <a:pt x="96" y="806"/>
                  </a:lnTo>
                  <a:lnTo>
                    <a:pt x="86" y="779"/>
                  </a:lnTo>
                  <a:lnTo>
                    <a:pt x="77" y="752"/>
                  </a:lnTo>
                  <a:lnTo>
                    <a:pt x="69" y="725"/>
                  </a:lnTo>
                  <a:lnTo>
                    <a:pt x="63" y="696"/>
                  </a:lnTo>
                  <a:lnTo>
                    <a:pt x="58" y="668"/>
                  </a:lnTo>
                  <a:lnTo>
                    <a:pt x="54" y="639"/>
                  </a:lnTo>
                  <a:lnTo>
                    <a:pt x="52" y="609"/>
                  </a:lnTo>
                  <a:lnTo>
                    <a:pt x="51" y="579"/>
                  </a:lnTo>
                  <a:lnTo>
                    <a:pt x="52" y="553"/>
                  </a:lnTo>
                  <a:lnTo>
                    <a:pt x="53" y="528"/>
                  </a:lnTo>
                  <a:lnTo>
                    <a:pt x="56" y="503"/>
                  </a:lnTo>
                  <a:lnTo>
                    <a:pt x="60" y="479"/>
                  </a:lnTo>
                  <a:lnTo>
                    <a:pt x="64" y="454"/>
                  </a:lnTo>
                  <a:lnTo>
                    <a:pt x="70" y="430"/>
                  </a:lnTo>
                  <a:lnTo>
                    <a:pt x="77" y="407"/>
                  </a:lnTo>
                  <a:lnTo>
                    <a:pt x="84" y="383"/>
                  </a:lnTo>
                  <a:lnTo>
                    <a:pt x="93" y="361"/>
                  </a:lnTo>
                  <a:lnTo>
                    <a:pt x="102" y="339"/>
                  </a:lnTo>
                  <a:lnTo>
                    <a:pt x="113" y="318"/>
                  </a:lnTo>
                  <a:lnTo>
                    <a:pt x="124" y="296"/>
                  </a:lnTo>
                  <a:lnTo>
                    <a:pt x="136" y="275"/>
                  </a:lnTo>
                  <a:lnTo>
                    <a:pt x="149" y="255"/>
                  </a:lnTo>
                  <a:lnTo>
                    <a:pt x="162" y="236"/>
                  </a:lnTo>
                  <a:lnTo>
                    <a:pt x="177" y="216"/>
                  </a:lnTo>
                  <a:lnTo>
                    <a:pt x="193" y="198"/>
                  </a:lnTo>
                  <a:lnTo>
                    <a:pt x="208" y="181"/>
                  </a:lnTo>
                  <a:lnTo>
                    <a:pt x="225" y="164"/>
                  </a:lnTo>
                  <a:lnTo>
                    <a:pt x="242" y="148"/>
                  </a:lnTo>
                  <a:lnTo>
                    <a:pt x="260" y="131"/>
                  </a:lnTo>
                  <a:lnTo>
                    <a:pt x="279" y="117"/>
                  </a:lnTo>
                  <a:lnTo>
                    <a:pt x="298" y="103"/>
                  </a:lnTo>
                  <a:lnTo>
                    <a:pt x="317" y="89"/>
                  </a:lnTo>
                  <a:lnTo>
                    <a:pt x="337" y="77"/>
                  </a:lnTo>
                  <a:lnTo>
                    <a:pt x="359" y="65"/>
                  </a:lnTo>
                  <a:lnTo>
                    <a:pt x="380" y="54"/>
                  </a:lnTo>
                  <a:lnTo>
                    <a:pt x="402" y="44"/>
                  </a:lnTo>
                  <a:lnTo>
                    <a:pt x="424" y="35"/>
                  </a:lnTo>
                  <a:lnTo>
                    <a:pt x="447" y="27"/>
                  </a:lnTo>
                  <a:lnTo>
                    <a:pt x="470" y="19"/>
                  </a:lnTo>
                  <a:lnTo>
                    <a:pt x="494" y="13"/>
                  </a:lnTo>
                  <a:lnTo>
                    <a:pt x="464" y="8"/>
                  </a:lnTo>
                  <a:lnTo>
                    <a:pt x="431" y="3"/>
                  </a:lnTo>
                  <a:lnTo>
                    <a:pt x="397" y="0"/>
                  </a:lnTo>
                  <a:lnTo>
                    <a:pt x="377" y="0"/>
                  </a:lnTo>
                  <a:close/>
                </a:path>
              </a:pathLst>
            </a:custGeom>
            <a:solidFill>
              <a:srgbClr val="9A4679"/>
            </a:solidFill>
            <a:ln w="9525">
              <a:noFill/>
              <a:round/>
              <a:headEnd/>
              <a:tailEnd/>
            </a:ln>
          </p:spPr>
          <p:txBody>
            <a:bodyPr anchor="ctr"/>
            <a:lstStyle/>
            <a:p>
              <a:pPr algn="ctr" eaLnBrk="1" hangingPunct="1"/>
              <a:endParaRPr lang="pt-BR" sz="1400" u="none">
                <a:solidFill>
                  <a:srgbClr val="000000"/>
                </a:solidFill>
              </a:endParaRPr>
            </a:p>
          </p:txBody>
        </p:sp>
        <p:sp>
          <p:nvSpPr>
            <p:cNvPr id="461913" name="Freeform 1400"/>
            <p:cNvSpPr>
              <a:spLocks/>
            </p:cNvSpPr>
            <p:nvPr/>
          </p:nvSpPr>
          <p:spPr bwMode="auto">
            <a:xfrm>
              <a:off x="4380" y="3592"/>
              <a:ext cx="314" cy="394"/>
            </a:xfrm>
            <a:custGeom>
              <a:avLst/>
              <a:gdLst>
                <a:gd name="T0" fmla="*/ 0 w 943"/>
                <a:gd name="T1" fmla="*/ 0 h 1183"/>
                <a:gd name="T2" fmla="*/ 0 w 943"/>
                <a:gd name="T3" fmla="*/ 0 h 1183"/>
                <a:gd name="T4" fmla="*/ 0 w 943"/>
                <a:gd name="T5" fmla="*/ 0 h 1183"/>
                <a:gd name="T6" fmla="*/ 0 w 943"/>
                <a:gd name="T7" fmla="*/ 0 h 1183"/>
                <a:gd name="T8" fmla="*/ 0 w 943"/>
                <a:gd name="T9" fmla="*/ 0 h 1183"/>
                <a:gd name="T10" fmla="*/ 0 w 943"/>
                <a:gd name="T11" fmla="*/ 0 h 1183"/>
                <a:gd name="T12" fmla="*/ 0 w 943"/>
                <a:gd name="T13" fmla="*/ 0 h 1183"/>
                <a:gd name="T14" fmla="*/ 0 w 943"/>
                <a:gd name="T15" fmla="*/ 0 h 1183"/>
                <a:gd name="T16" fmla="*/ 0 w 943"/>
                <a:gd name="T17" fmla="*/ 0 h 1183"/>
                <a:gd name="T18" fmla="*/ 0 w 943"/>
                <a:gd name="T19" fmla="*/ 0 h 1183"/>
                <a:gd name="T20" fmla="*/ 0 w 943"/>
                <a:gd name="T21" fmla="*/ 0 h 1183"/>
                <a:gd name="T22" fmla="*/ 0 w 943"/>
                <a:gd name="T23" fmla="*/ 0 h 1183"/>
                <a:gd name="T24" fmla="*/ 0 w 943"/>
                <a:gd name="T25" fmla="*/ 0 h 1183"/>
                <a:gd name="T26" fmla="*/ 0 w 943"/>
                <a:gd name="T27" fmla="*/ 0 h 1183"/>
                <a:gd name="T28" fmla="*/ 0 w 943"/>
                <a:gd name="T29" fmla="*/ 0 h 1183"/>
                <a:gd name="T30" fmla="*/ 0 w 943"/>
                <a:gd name="T31" fmla="*/ 0 h 1183"/>
                <a:gd name="T32" fmla="*/ 0 w 943"/>
                <a:gd name="T33" fmla="*/ 0 h 1183"/>
                <a:gd name="T34" fmla="*/ 0 w 943"/>
                <a:gd name="T35" fmla="*/ 0 h 1183"/>
                <a:gd name="T36" fmla="*/ 0 w 943"/>
                <a:gd name="T37" fmla="*/ 0 h 1183"/>
                <a:gd name="T38" fmla="*/ 0 w 943"/>
                <a:gd name="T39" fmla="*/ 0 h 1183"/>
                <a:gd name="T40" fmla="*/ 0 w 943"/>
                <a:gd name="T41" fmla="*/ 0 h 1183"/>
                <a:gd name="T42" fmla="*/ 0 w 943"/>
                <a:gd name="T43" fmla="*/ 0 h 1183"/>
                <a:gd name="T44" fmla="*/ 0 w 943"/>
                <a:gd name="T45" fmla="*/ 0 h 1183"/>
                <a:gd name="T46" fmla="*/ 0 w 943"/>
                <a:gd name="T47" fmla="*/ 0 h 1183"/>
                <a:gd name="T48" fmla="*/ 0 w 943"/>
                <a:gd name="T49" fmla="*/ 0 h 1183"/>
                <a:gd name="T50" fmla="*/ 0 w 943"/>
                <a:gd name="T51" fmla="*/ 0 h 1183"/>
                <a:gd name="T52" fmla="*/ 0 w 943"/>
                <a:gd name="T53" fmla="*/ 0 h 1183"/>
                <a:gd name="T54" fmla="*/ 0 w 943"/>
                <a:gd name="T55" fmla="*/ 0 h 1183"/>
                <a:gd name="T56" fmla="*/ 0 w 943"/>
                <a:gd name="T57" fmla="*/ 0 h 1183"/>
                <a:gd name="T58" fmla="*/ 0 w 943"/>
                <a:gd name="T59" fmla="*/ 0 h 1183"/>
                <a:gd name="T60" fmla="*/ 0 w 943"/>
                <a:gd name="T61" fmla="*/ 0 h 1183"/>
                <a:gd name="T62" fmla="*/ 0 w 943"/>
                <a:gd name="T63" fmla="*/ 0 h 1183"/>
                <a:gd name="T64" fmla="*/ 0 w 943"/>
                <a:gd name="T65" fmla="*/ 0 h 1183"/>
                <a:gd name="T66" fmla="*/ 0 w 943"/>
                <a:gd name="T67" fmla="*/ 0 h 1183"/>
                <a:gd name="T68" fmla="*/ 0 w 943"/>
                <a:gd name="T69" fmla="*/ 0 h 1183"/>
                <a:gd name="T70" fmla="*/ 0 w 943"/>
                <a:gd name="T71" fmla="*/ 0 h 1183"/>
                <a:gd name="T72" fmla="*/ 0 w 943"/>
                <a:gd name="T73" fmla="*/ 0 h 1183"/>
                <a:gd name="T74" fmla="*/ 0 w 943"/>
                <a:gd name="T75" fmla="*/ 0 h 1183"/>
                <a:gd name="T76" fmla="*/ 0 w 943"/>
                <a:gd name="T77" fmla="*/ 0 h 1183"/>
                <a:gd name="T78" fmla="*/ 0 w 943"/>
                <a:gd name="T79" fmla="*/ 0 h 1183"/>
                <a:gd name="T80" fmla="*/ 0 w 943"/>
                <a:gd name="T81" fmla="*/ 0 h 1183"/>
                <a:gd name="T82" fmla="*/ 0 w 943"/>
                <a:gd name="T83" fmla="*/ 0 h 1183"/>
                <a:gd name="T84" fmla="*/ 0 w 943"/>
                <a:gd name="T85" fmla="*/ 0 h 1183"/>
                <a:gd name="T86" fmla="*/ 0 w 943"/>
                <a:gd name="T87" fmla="*/ 0 h 1183"/>
                <a:gd name="T88" fmla="*/ 0 w 943"/>
                <a:gd name="T89" fmla="*/ 0 h 1183"/>
                <a:gd name="T90" fmla="*/ 0 w 943"/>
                <a:gd name="T91" fmla="*/ 0 h 1183"/>
                <a:gd name="T92" fmla="*/ 0 w 943"/>
                <a:gd name="T93" fmla="*/ 0 h 1183"/>
                <a:gd name="T94" fmla="*/ 0 w 943"/>
                <a:gd name="T95" fmla="*/ 0 h 1183"/>
                <a:gd name="T96" fmla="*/ 0 w 943"/>
                <a:gd name="T97" fmla="*/ 0 h 1183"/>
                <a:gd name="T98" fmla="*/ 0 w 943"/>
                <a:gd name="T99" fmla="*/ 0 h 1183"/>
                <a:gd name="T100" fmla="*/ 0 w 943"/>
                <a:gd name="T101" fmla="*/ 0 h 1183"/>
                <a:gd name="T102" fmla="*/ 0 w 943"/>
                <a:gd name="T103" fmla="*/ 0 h 1183"/>
                <a:gd name="T104" fmla="*/ 0 w 943"/>
                <a:gd name="T105" fmla="*/ 0 h 1183"/>
                <a:gd name="T106" fmla="*/ 0 w 943"/>
                <a:gd name="T107" fmla="*/ 0 h 1183"/>
                <a:gd name="T108" fmla="*/ 0 w 943"/>
                <a:gd name="T109" fmla="*/ 0 h 1183"/>
                <a:gd name="T110" fmla="*/ 0 w 943"/>
                <a:gd name="T111" fmla="*/ 0 h 1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43"/>
                <a:gd name="T169" fmla="*/ 0 h 1183"/>
                <a:gd name="T170" fmla="*/ 943 w 943"/>
                <a:gd name="T171" fmla="*/ 1183 h 1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43" h="1183">
                  <a:moveTo>
                    <a:pt x="410" y="0"/>
                  </a:moveTo>
                  <a:lnTo>
                    <a:pt x="387" y="8"/>
                  </a:lnTo>
                  <a:lnTo>
                    <a:pt x="366" y="17"/>
                  </a:lnTo>
                  <a:lnTo>
                    <a:pt x="345" y="26"/>
                  </a:lnTo>
                  <a:lnTo>
                    <a:pt x="324" y="37"/>
                  </a:lnTo>
                  <a:lnTo>
                    <a:pt x="303" y="48"/>
                  </a:lnTo>
                  <a:lnTo>
                    <a:pt x="283" y="61"/>
                  </a:lnTo>
                  <a:lnTo>
                    <a:pt x="264" y="74"/>
                  </a:lnTo>
                  <a:lnTo>
                    <a:pt x="246" y="87"/>
                  </a:lnTo>
                  <a:lnTo>
                    <a:pt x="226" y="101"/>
                  </a:lnTo>
                  <a:lnTo>
                    <a:pt x="209" y="116"/>
                  </a:lnTo>
                  <a:lnTo>
                    <a:pt x="192" y="131"/>
                  </a:lnTo>
                  <a:lnTo>
                    <a:pt x="176" y="148"/>
                  </a:lnTo>
                  <a:lnTo>
                    <a:pt x="160" y="164"/>
                  </a:lnTo>
                  <a:lnTo>
                    <a:pt x="144" y="182"/>
                  </a:lnTo>
                  <a:lnTo>
                    <a:pt x="129" y="199"/>
                  </a:lnTo>
                  <a:lnTo>
                    <a:pt x="115" y="218"/>
                  </a:lnTo>
                  <a:lnTo>
                    <a:pt x="102" y="237"/>
                  </a:lnTo>
                  <a:lnTo>
                    <a:pt x="90" y="257"/>
                  </a:lnTo>
                  <a:lnTo>
                    <a:pt x="78" y="277"/>
                  </a:lnTo>
                  <a:lnTo>
                    <a:pt x="66" y="297"/>
                  </a:lnTo>
                  <a:lnTo>
                    <a:pt x="56" y="319"/>
                  </a:lnTo>
                  <a:lnTo>
                    <a:pt x="47" y="340"/>
                  </a:lnTo>
                  <a:lnTo>
                    <a:pt x="38" y="362"/>
                  </a:lnTo>
                  <a:lnTo>
                    <a:pt x="30" y="384"/>
                  </a:lnTo>
                  <a:lnTo>
                    <a:pt x="23" y="407"/>
                  </a:lnTo>
                  <a:lnTo>
                    <a:pt x="17" y="430"/>
                  </a:lnTo>
                  <a:lnTo>
                    <a:pt x="12" y="453"/>
                  </a:lnTo>
                  <a:lnTo>
                    <a:pt x="8" y="477"/>
                  </a:lnTo>
                  <a:lnTo>
                    <a:pt x="5" y="501"/>
                  </a:lnTo>
                  <a:lnTo>
                    <a:pt x="2" y="525"/>
                  </a:lnTo>
                  <a:lnTo>
                    <a:pt x="1" y="549"/>
                  </a:lnTo>
                  <a:lnTo>
                    <a:pt x="0" y="575"/>
                  </a:lnTo>
                  <a:lnTo>
                    <a:pt x="1" y="606"/>
                  </a:lnTo>
                  <a:lnTo>
                    <a:pt x="3" y="637"/>
                  </a:lnTo>
                  <a:lnTo>
                    <a:pt x="7" y="667"/>
                  </a:lnTo>
                  <a:lnTo>
                    <a:pt x="12" y="697"/>
                  </a:lnTo>
                  <a:lnTo>
                    <a:pt x="19" y="727"/>
                  </a:lnTo>
                  <a:lnTo>
                    <a:pt x="27" y="756"/>
                  </a:lnTo>
                  <a:lnTo>
                    <a:pt x="37" y="783"/>
                  </a:lnTo>
                  <a:lnTo>
                    <a:pt x="47" y="812"/>
                  </a:lnTo>
                  <a:lnTo>
                    <a:pt x="59" y="838"/>
                  </a:lnTo>
                  <a:lnTo>
                    <a:pt x="73" y="864"/>
                  </a:lnTo>
                  <a:lnTo>
                    <a:pt x="88" y="890"/>
                  </a:lnTo>
                  <a:lnTo>
                    <a:pt x="104" y="915"/>
                  </a:lnTo>
                  <a:lnTo>
                    <a:pt x="120" y="938"/>
                  </a:lnTo>
                  <a:lnTo>
                    <a:pt x="138" y="961"/>
                  </a:lnTo>
                  <a:lnTo>
                    <a:pt x="157" y="984"/>
                  </a:lnTo>
                  <a:lnTo>
                    <a:pt x="178" y="1005"/>
                  </a:lnTo>
                  <a:lnTo>
                    <a:pt x="199" y="1025"/>
                  </a:lnTo>
                  <a:lnTo>
                    <a:pt x="221" y="1043"/>
                  </a:lnTo>
                  <a:lnTo>
                    <a:pt x="244" y="1062"/>
                  </a:lnTo>
                  <a:lnTo>
                    <a:pt x="268" y="1079"/>
                  </a:lnTo>
                  <a:lnTo>
                    <a:pt x="292" y="1095"/>
                  </a:lnTo>
                  <a:lnTo>
                    <a:pt x="317" y="1109"/>
                  </a:lnTo>
                  <a:lnTo>
                    <a:pt x="344" y="1122"/>
                  </a:lnTo>
                  <a:lnTo>
                    <a:pt x="371" y="1135"/>
                  </a:lnTo>
                  <a:lnTo>
                    <a:pt x="398" y="1146"/>
                  </a:lnTo>
                  <a:lnTo>
                    <a:pt x="427" y="1156"/>
                  </a:lnTo>
                  <a:lnTo>
                    <a:pt x="456" y="1164"/>
                  </a:lnTo>
                  <a:lnTo>
                    <a:pt x="486" y="1170"/>
                  </a:lnTo>
                  <a:lnTo>
                    <a:pt x="515" y="1176"/>
                  </a:lnTo>
                  <a:lnTo>
                    <a:pt x="545" y="1179"/>
                  </a:lnTo>
                  <a:lnTo>
                    <a:pt x="577" y="1182"/>
                  </a:lnTo>
                  <a:lnTo>
                    <a:pt x="608" y="1183"/>
                  </a:lnTo>
                  <a:lnTo>
                    <a:pt x="626" y="1182"/>
                  </a:lnTo>
                  <a:lnTo>
                    <a:pt x="646" y="1181"/>
                  </a:lnTo>
                  <a:lnTo>
                    <a:pt x="664" y="1180"/>
                  </a:lnTo>
                  <a:lnTo>
                    <a:pt x="682" y="1178"/>
                  </a:lnTo>
                  <a:lnTo>
                    <a:pt x="700" y="1176"/>
                  </a:lnTo>
                  <a:lnTo>
                    <a:pt x="718" y="1173"/>
                  </a:lnTo>
                  <a:lnTo>
                    <a:pt x="736" y="1169"/>
                  </a:lnTo>
                  <a:lnTo>
                    <a:pt x="754" y="1165"/>
                  </a:lnTo>
                  <a:lnTo>
                    <a:pt x="771" y="1161"/>
                  </a:lnTo>
                  <a:lnTo>
                    <a:pt x="788" y="1156"/>
                  </a:lnTo>
                  <a:lnTo>
                    <a:pt x="805" y="1150"/>
                  </a:lnTo>
                  <a:lnTo>
                    <a:pt x="822" y="1144"/>
                  </a:lnTo>
                  <a:lnTo>
                    <a:pt x="839" y="1138"/>
                  </a:lnTo>
                  <a:lnTo>
                    <a:pt x="855" y="1130"/>
                  </a:lnTo>
                  <a:lnTo>
                    <a:pt x="871" y="1122"/>
                  </a:lnTo>
                  <a:lnTo>
                    <a:pt x="886" y="1115"/>
                  </a:lnTo>
                  <a:lnTo>
                    <a:pt x="901" y="1096"/>
                  </a:lnTo>
                  <a:lnTo>
                    <a:pt x="917" y="1067"/>
                  </a:lnTo>
                  <a:lnTo>
                    <a:pt x="934" y="1037"/>
                  </a:lnTo>
                  <a:lnTo>
                    <a:pt x="943" y="1020"/>
                  </a:lnTo>
                  <a:lnTo>
                    <a:pt x="925" y="1032"/>
                  </a:lnTo>
                  <a:lnTo>
                    <a:pt x="907" y="1044"/>
                  </a:lnTo>
                  <a:lnTo>
                    <a:pt x="889" y="1057"/>
                  </a:lnTo>
                  <a:lnTo>
                    <a:pt x="869" y="1067"/>
                  </a:lnTo>
                  <a:lnTo>
                    <a:pt x="849" y="1077"/>
                  </a:lnTo>
                  <a:lnTo>
                    <a:pt x="829" y="1086"/>
                  </a:lnTo>
                  <a:lnTo>
                    <a:pt x="809" y="1095"/>
                  </a:lnTo>
                  <a:lnTo>
                    <a:pt x="787" y="1102"/>
                  </a:lnTo>
                  <a:lnTo>
                    <a:pt x="766" y="1109"/>
                  </a:lnTo>
                  <a:lnTo>
                    <a:pt x="745" y="1115"/>
                  </a:lnTo>
                  <a:lnTo>
                    <a:pt x="722" y="1120"/>
                  </a:lnTo>
                  <a:lnTo>
                    <a:pt x="700" y="1124"/>
                  </a:lnTo>
                  <a:lnTo>
                    <a:pt x="678" y="1127"/>
                  </a:lnTo>
                  <a:lnTo>
                    <a:pt x="655" y="1130"/>
                  </a:lnTo>
                  <a:lnTo>
                    <a:pt x="631" y="1132"/>
                  </a:lnTo>
                  <a:lnTo>
                    <a:pt x="608" y="1132"/>
                  </a:lnTo>
                  <a:lnTo>
                    <a:pt x="579" y="1132"/>
                  </a:lnTo>
                  <a:lnTo>
                    <a:pt x="550" y="1129"/>
                  </a:lnTo>
                  <a:lnTo>
                    <a:pt x="523" y="1125"/>
                  </a:lnTo>
                  <a:lnTo>
                    <a:pt x="496" y="1120"/>
                  </a:lnTo>
                  <a:lnTo>
                    <a:pt x="468" y="1114"/>
                  </a:lnTo>
                  <a:lnTo>
                    <a:pt x="442" y="1107"/>
                  </a:lnTo>
                  <a:lnTo>
                    <a:pt x="416" y="1098"/>
                  </a:lnTo>
                  <a:lnTo>
                    <a:pt x="390" y="1088"/>
                  </a:lnTo>
                  <a:lnTo>
                    <a:pt x="366" y="1077"/>
                  </a:lnTo>
                  <a:lnTo>
                    <a:pt x="342" y="1065"/>
                  </a:lnTo>
                  <a:lnTo>
                    <a:pt x="318" y="1052"/>
                  </a:lnTo>
                  <a:lnTo>
                    <a:pt x="296" y="1036"/>
                  </a:lnTo>
                  <a:lnTo>
                    <a:pt x="274" y="1021"/>
                  </a:lnTo>
                  <a:lnTo>
                    <a:pt x="254" y="1005"/>
                  </a:lnTo>
                  <a:lnTo>
                    <a:pt x="233" y="987"/>
                  </a:lnTo>
                  <a:lnTo>
                    <a:pt x="213" y="969"/>
                  </a:lnTo>
                  <a:lnTo>
                    <a:pt x="195" y="949"/>
                  </a:lnTo>
                  <a:lnTo>
                    <a:pt x="178" y="929"/>
                  </a:lnTo>
                  <a:lnTo>
                    <a:pt x="162" y="908"/>
                  </a:lnTo>
                  <a:lnTo>
                    <a:pt x="145" y="887"/>
                  </a:lnTo>
                  <a:lnTo>
                    <a:pt x="131" y="863"/>
                  </a:lnTo>
                  <a:lnTo>
                    <a:pt x="118" y="840"/>
                  </a:lnTo>
                  <a:lnTo>
                    <a:pt x="105" y="817"/>
                  </a:lnTo>
                  <a:lnTo>
                    <a:pt x="94" y="791"/>
                  </a:lnTo>
                  <a:lnTo>
                    <a:pt x="85" y="766"/>
                  </a:lnTo>
                  <a:lnTo>
                    <a:pt x="75" y="741"/>
                  </a:lnTo>
                  <a:lnTo>
                    <a:pt x="68" y="714"/>
                  </a:lnTo>
                  <a:lnTo>
                    <a:pt x="61" y="687"/>
                  </a:lnTo>
                  <a:lnTo>
                    <a:pt x="57" y="660"/>
                  </a:lnTo>
                  <a:lnTo>
                    <a:pt x="53" y="631"/>
                  </a:lnTo>
                  <a:lnTo>
                    <a:pt x="51" y="603"/>
                  </a:lnTo>
                  <a:lnTo>
                    <a:pt x="50" y="575"/>
                  </a:lnTo>
                  <a:lnTo>
                    <a:pt x="51" y="548"/>
                  </a:lnTo>
                  <a:lnTo>
                    <a:pt x="53" y="523"/>
                  </a:lnTo>
                  <a:lnTo>
                    <a:pt x="55" y="497"/>
                  </a:lnTo>
                  <a:lnTo>
                    <a:pt x="59" y="473"/>
                  </a:lnTo>
                  <a:lnTo>
                    <a:pt x="65" y="447"/>
                  </a:lnTo>
                  <a:lnTo>
                    <a:pt x="71" y="423"/>
                  </a:lnTo>
                  <a:lnTo>
                    <a:pt x="79" y="400"/>
                  </a:lnTo>
                  <a:lnTo>
                    <a:pt x="87" y="375"/>
                  </a:lnTo>
                  <a:lnTo>
                    <a:pt x="97" y="353"/>
                  </a:lnTo>
                  <a:lnTo>
                    <a:pt x="107" y="331"/>
                  </a:lnTo>
                  <a:lnTo>
                    <a:pt x="118" y="309"/>
                  </a:lnTo>
                  <a:lnTo>
                    <a:pt x="130" y="287"/>
                  </a:lnTo>
                  <a:lnTo>
                    <a:pt x="143" y="267"/>
                  </a:lnTo>
                  <a:lnTo>
                    <a:pt x="157" y="247"/>
                  </a:lnTo>
                  <a:lnTo>
                    <a:pt x="172" y="228"/>
                  </a:lnTo>
                  <a:lnTo>
                    <a:pt x="188" y="208"/>
                  </a:lnTo>
                  <a:lnTo>
                    <a:pt x="204" y="191"/>
                  </a:lnTo>
                  <a:lnTo>
                    <a:pt x="221" y="173"/>
                  </a:lnTo>
                  <a:lnTo>
                    <a:pt x="240" y="157"/>
                  </a:lnTo>
                  <a:lnTo>
                    <a:pt x="258" y="142"/>
                  </a:lnTo>
                  <a:lnTo>
                    <a:pt x="277" y="126"/>
                  </a:lnTo>
                  <a:lnTo>
                    <a:pt x="297" y="112"/>
                  </a:lnTo>
                  <a:lnTo>
                    <a:pt x="317" y="99"/>
                  </a:lnTo>
                  <a:lnTo>
                    <a:pt x="339" y="87"/>
                  </a:lnTo>
                  <a:lnTo>
                    <a:pt x="361" y="75"/>
                  </a:lnTo>
                  <a:lnTo>
                    <a:pt x="383" y="65"/>
                  </a:lnTo>
                  <a:lnTo>
                    <a:pt x="406" y="56"/>
                  </a:lnTo>
                  <a:lnTo>
                    <a:pt x="429" y="46"/>
                  </a:lnTo>
                  <a:lnTo>
                    <a:pt x="453" y="39"/>
                  </a:lnTo>
                  <a:lnTo>
                    <a:pt x="477" y="33"/>
                  </a:lnTo>
                  <a:lnTo>
                    <a:pt x="502" y="27"/>
                  </a:lnTo>
                  <a:lnTo>
                    <a:pt x="527" y="23"/>
                  </a:lnTo>
                  <a:lnTo>
                    <a:pt x="506" y="17"/>
                  </a:lnTo>
                  <a:lnTo>
                    <a:pt x="472" y="10"/>
                  </a:lnTo>
                  <a:lnTo>
                    <a:pt x="438" y="4"/>
                  </a:lnTo>
                  <a:lnTo>
                    <a:pt x="410" y="0"/>
                  </a:lnTo>
                  <a:close/>
                </a:path>
              </a:pathLst>
            </a:custGeom>
            <a:solidFill>
              <a:srgbClr val="9C4579"/>
            </a:solidFill>
            <a:ln w="9525">
              <a:noFill/>
              <a:round/>
              <a:headEnd/>
              <a:tailEnd/>
            </a:ln>
          </p:spPr>
          <p:txBody>
            <a:bodyPr anchor="ctr"/>
            <a:lstStyle/>
            <a:p>
              <a:pPr algn="ctr" eaLnBrk="1" hangingPunct="1"/>
              <a:endParaRPr lang="pt-BR" sz="1400" u="none">
                <a:solidFill>
                  <a:srgbClr val="000000"/>
                </a:solidFill>
              </a:endParaRPr>
            </a:p>
          </p:txBody>
        </p:sp>
        <p:sp>
          <p:nvSpPr>
            <p:cNvPr id="461914" name="Freeform 1401"/>
            <p:cNvSpPr>
              <a:spLocks/>
            </p:cNvSpPr>
            <p:nvPr/>
          </p:nvSpPr>
          <p:spPr bwMode="auto">
            <a:xfrm>
              <a:off x="4388" y="3595"/>
              <a:ext cx="314" cy="383"/>
            </a:xfrm>
            <a:custGeom>
              <a:avLst/>
              <a:gdLst>
                <a:gd name="T0" fmla="*/ 0 w 941"/>
                <a:gd name="T1" fmla="*/ 0 h 1149"/>
                <a:gd name="T2" fmla="*/ 0 w 941"/>
                <a:gd name="T3" fmla="*/ 0 h 1149"/>
                <a:gd name="T4" fmla="*/ 0 w 941"/>
                <a:gd name="T5" fmla="*/ 0 h 1149"/>
                <a:gd name="T6" fmla="*/ 0 w 941"/>
                <a:gd name="T7" fmla="*/ 0 h 1149"/>
                <a:gd name="T8" fmla="*/ 0 w 941"/>
                <a:gd name="T9" fmla="*/ 0 h 1149"/>
                <a:gd name="T10" fmla="*/ 0 w 941"/>
                <a:gd name="T11" fmla="*/ 0 h 1149"/>
                <a:gd name="T12" fmla="*/ 0 w 941"/>
                <a:gd name="T13" fmla="*/ 0 h 1149"/>
                <a:gd name="T14" fmla="*/ 0 w 941"/>
                <a:gd name="T15" fmla="*/ 0 h 1149"/>
                <a:gd name="T16" fmla="*/ 0 w 941"/>
                <a:gd name="T17" fmla="*/ 0 h 1149"/>
                <a:gd name="T18" fmla="*/ 0 w 941"/>
                <a:gd name="T19" fmla="*/ 0 h 1149"/>
                <a:gd name="T20" fmla="*/ 0 w 941"/>
                <a:gd name="T21" fmla="*/ 0 h 1149"/>
                <a:gd name="T22" fmla="*/ 0 w 941"/>
                <a:gd name="T23" fmla="*/ 0 h 1149"/>
                <a:gd name="T24" fmla="*/ 0 w 941"/>
                <a:gd name="T25" fmla="*/ 0 h 1149"/>
                <a:gd name="T26" fmla="*/ 0 w 941"/>
                <a:gd name="T27" fmla="*/ 0 h 1149"/>
                <a:gd name="T28" fmla="*/ 0 w 941"/>
                <a:gd name="T29" fmla="*/ 0 h 1149"/>
                <a:gd name="T30" fmla="*/ 0 w 941"/>
                <a:gd name="T31" fmla="*/ 0 h 1149"/>
                <a:gd name="T32" fmla="*/ 0 w 941"/>
                <a:gd name="T33" fmla="*/ 0 h 1149"/>
                <a:gd name="T34" fmla="*/ 0 w 941"/>
                <a:gd name="T35" fmla="*/ 0 h 1149"/>
                <a:gd name="T36" fmla="*/ 0 w 941"/>
                <a:gd name="T37" fmla="*/ 0 h 1149"/>
                <a:gd name="T38" fmla="*/ 0 w 941"/>
                <a:gd name="T39" fmla="*/ 0 h 1149"/>
                <a:gd name="T40" fmla="*/ 0 w 941"/>
                <a:gd name="T41" fmla="*/ 0 h 1149"/>
                <a:gd name="T42" fmla="*/ 0 w 941"/>
                <a:gd name="T43" fmla="*/ 0 h 1149"/>
                <a:gd name="T44" fmla="*/ 0 w 941"/>
                <a:gd name="T45" fmla="*/ 0 h 1149"/>
                <a:gd name="T46" fmla="*/ 0 w 941"/>
                <a:gd name="T47" fmla="*/ 0 h 1149"/>
                <a:gd name="T48" fmla="*/ 0 w 941"/>
                <a:gd name="T49" fmla="*/ 0 h 1149"/>
                <a:gd name="T50" fmla="*/ 0 w 941"/>
                <a:gd name="T51" fmla="*/ 0 h 1149"/>
                <a:gd name="T52" fmla="*/ 0 w 941"/>
                <a:gd name="T53" fmla="*/ 0 h 1149"/>
                <a:gd name="T54" fmla="*/ 0 w 941"/>
                <a:gd name="T55" fmla="*/ 0 h 1149"/>
                <a:gd name="T56" fmla="*/ 0 w 941"/>
                <a:gd name="T57" fmla="*/ 0 h 1149"/>
                <a:gd name="T58" fmla="*/ 0 w 941"/>
                <a:gd name="T59" fmla="*/ 0 h 1149"/>
                <a:gd name="T60" fmla="*/ 0 w 941"/>
                <a:gd name="T61" fmla="*/ 0 h 1149"/>
                <a:gd name="T62" fmla="*/ 0 w 941"/>
                <a:gd name="T63" fmla="*/ 0 h 1149"/>
                <a:gd name="T64" fmla="*/ 0 w 941"/>
                <a:gd name="T65" fmla="*/ 0 h 1149"/>
                <a:gd name="T66" fmla="*/ 0 w 941"/>
                <a:gd name="T67" fmla="*/ 0 h 1149"/>
                <a:gd name="T68" fmla="*/ 0 w 941"/>
                <a:gd name="T69" fmla="*/ 0 h 1149"/>
                <a:gd name="T70" fmla="*/ 0 w 941"/>
                <a:gd name="T71" fmla="*/ 0 h 1149"/>
                <a:gd name="T72" fmla="*/ 0 w 941"/>
                <a:gd name="T73" fmla="*/ 0 h 1149"/>
                <a:gd name="T74" fmla="*/ 0 w 941"/>
                <a:gd name="T75" fmla="*/ 0 h 1149"/>
                <a:gd name="T76" fmla="*/ 0 w 941"/>
                <a:gd name="T77" fmla="*/ 0 h 1149"/>
                <a:gd name="T78" fmla="*/ 0 w 941"/>
                <a:gd name="T79" fmla="*/ 0 h 1149"/>
                <a:gd name="T80" fmla="*/ 0 w 941"/>
                <a:gd name="T81" fmla="*/ 0 h 1149"/>
                <a:gd name="T82" fmla="*/ 0 w 941"/>
                <a:gd name="T83" fmla="*/ 0 h 1149"/>
                <a:gd name="T84" fmla="*/ 0 w 941"/>
                <a:gd name="T85" fmla="*/ 0 h 1149"/>
                <a:gd name="T86" fmla="*/ 0 w 941"/>
                <a:gd name="T87" fmla="*/ 0 h 1149"/>
                <a:gd name="T88" fmla="*/ 0 w 941"/>
                <a:gd name="T89" fmla="*/ 0 h 1149"/>
                <a:gd name="T90" fmla="*/ 0 w 941"/>
                <a:gd name="T91" fmla="*/ 0 h 1149"/>
                <a:gd name="T92" fmla="*/ 0 w 941"/>
                <a:gd name="T93" fmla="*/ 0 h 1149"/>
                <a:gd name="T94" fmla="*/ 0 w 941"/>
                <a:gd name="T95" fmla="*/ 0 h 1149"/>
                <a:gd name="T96" fmla="*/ 0 w 941"/>
                <a:gd name="T97" fmla="*/ 0 h 1149"/>
                <a:gd name="T98" fmla="*/ 0 w 941"/>
                <a:gd name="T99" fmla="*/ 0 h 1149"/>
                <a:gd name="T100" fmla="*/ 0 w 941"/>
                <a:gd name="T101" fmla="*/ 0 h 1149"/>
                <a:gd name="T102" fmla="*/ 0 w 941"/>
                <a:gd name="T103" fmla="*/ 0 h 1149"/>
                <a:gd name="T104" fmla="*/ 0 w 941"/>
                <a:gd name="T105" fmla="*/ 0 h 1149"/>
                <a:gd name="T106" fmla="*/ 0 w 941"/>
                <a:gd name="T107" fmla="*/ 0 h 1149"/>
                <a:gd name="T108" fmla="*/ 0 w 941"/>
                <a:gd name="T109" fmla="*/ 0 h 1149"/>
                <a:gd name="T110" fmla="*/ 0 w 941"/>
                <a:gd name="T111" fmla="*/ 0 h 1149"/>
                <a:gd name="T112" fmla="*/ 0 w 941"/>
                <a:gd name="T113" fmla="*/ 0 h 11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1"/>
                <a:gd name="T172" fmla="*/ 0 h 1149"/>
                <a:gd name="T173" fmla="*/ 941 w 941"/>
                <a:gd name="T174" fmla="*/ 1149 h 11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1" h="1149">
                  <a:moveTo>
                    <a:pt x="443" y="0"/>
                  </a:moveTo>
                  <a:lnTo>
                    <a:pt x="419" y="6"/>
                  </a:lnTo>
                  <a:lnTo>
                    <a:pt x="396" y="14"/>
                  </a:lnTo>
                  <a:lnTo>
                    <a:pt x="373" y="22"/>
                  </a:lnTo>
                  <a:lnTo>
                    <a:pt x="351" y="31"/>
                  </a:lnTo>
                  <a:lnTo>
                    <a:pt x="329" y="41"/>
                  </a:lnTo>
                  <a:lnTo>
                    <a:pt x="308" y="52"/>
                  </a:lnTo>
                  <a:lnTo>
                    <a:pt x="286" y="64"/>
                  </a:lnTo>
                  <a:lnTo>
                    <a:pt x="266" y="76"/>
                  </a:lnTo>
                  <a:lnTo>
                    <a:pt x="247" y="90"/>
                  </a:lnTo>
                  <a:lnTo>
                    <a:pt x="228" y="104"/>
                  </a:lnTo>
                  <a:lnTo>
                    <a:pt x="209" y="118"/>
                  </a:lnTo>
                  <a:lnTo>
                    <a:pt x="191" y="135"/>
                  </a:lnTo>
                  <a:lnTo>
                    <a:pt x="174" y="151"/>
                  </a:lnTo>
                  <a:lnTo>
                    <a:pt x="157" y="168"/>
                  </a:lnTo>
                  <a:lnTo>
                    <a:pt x="142" y="185"/>
                  </a:lnTo>
                  <a:lnTo>
                    <a:pt x="126" y="203"/>
                  </a:lnTo>
                  <a:lnTo>
                    <a:pt x="111" y="223"/>
                  </a:lnTo>
                  <a:lnTo>
                    <a:pt x="98" y="242"/>
                  </a:lnTo>
                  <a:lnTo>
                    <a:pt x="85" y="262"/>
                  </a:lnTo>
                  <a:lnTo>
                    <a:pt x="73" y="283"/>
                  </a:lnTo>
                  <a:lnTo>
                    <a:pt x="62" y="305"/>
                  </a:lnTo>
                  <a:lnTo>
                    <a:pt x="51" y="326"/>
                  </a:lnTo>
                  <a:lnTo>
                    <a:pt x="42" y="348"/>
                  </a:lnTo>
                  <a:lnTo>
                    <a:pt x="33" y="370"/>
                  </a:lnTo>
                  <a:lnTo>
                    <a:pt x="26" y="394"/>
                  </a:lnTo>
                  <a:lnTo>
                    <a:pt x="19" y="417"/>
                  </a:lnTo>
                  <a:lnTo>
                    <a:pt x="13" y="441"/>
                  </a:lnTo>
                  <a:lnTo>
                    <a:pt x="9" y="466"/>
                  </a:lnTo>
                  <a:lnTo>
                    <a:pt x="5" y="490"/>
                  </a:lnTo>
                  <a:lnTo>
                    <a:pt x="2" y="515"/>
                  </a:lnTo>
                  <a:lnTo>
                    <a:pt x="1" y="540"/>
                  </a:lnTo>
                  <a:lnTo>
                    <a:pt x="0" y="566"/>
                  </a:lnTo>
                  <a:lnTo>
                    <a:pt x="1" y="596"/>
                  </a:lnTo>
                  <a:lnTo>
                    <a:pt x="3" y="626"/>
                  </a:lnTo>
                  <a:lnTo>
                    <a:pt x="7" y="655"/>
                  </a:lnTo>
                  <a:lnTo>
                    <a:pt x="12" y="683"/>
                  </a:lnTo>
                  <a:lnTo>
                    <a:pt x="18" y="712"/>
                  </a:lnTo>
                  <a:lnTo>
                    <a:pt x="26" y="739"/>
                  </a:lnTo>
                  <a:lnTo>
                    <a:pt x="35" y="766"/>
                  </a:lnTo>
                  <a:lnTo>
                    <a:pt x="45" y="793"/>
                  </a:lnTo>
                  <a:lnTo>
                    <a:pt x="58" y="819"/>
                  </a:lnTo>
                  <a:lnTo>
                    <a:pt x="71" y="843"/>
                  </a:lnTo>
                  <a:lnTo>
                    <a:pt x="84" y="867"/>
                  </a:lnTo>
                  <a:lnTo>
                    <a:pt x="99" y="892"/>
                  </a:lnTo>
                  <a:lnTo>
                    <a:pt x="115" y="914"/>
                  </a:lnTo>
                  <a:lnTo>
                    <a:pt x="134" y="936"/>
                  </a:lnTo>
                  <a:lnTo>
                    <a:pt x="152" y="958"/>
                  </a:lnTo>
                  <a:lnTo>
                    <a:pt x="171" y="978"/>
                  </a:lnTo>
                  <a:lnTo>
                    <a:pt x="191" y="997"/>
                  </a:lnTo>
                  <a:lnTo>
                    <a:pt x="212" y="1015"/>
                  </a:lnTo>
                  <a:lnTo>
                    <a:pt x="234" y="1032"/>
                  </a:lnTo>
                  <a:lnTo>
                    <a:pt x="257" y="1049"/>
                  </a:lnTo>
                  <a:lnTo>
                    <a:pt x="280" y="1064"/>
                  </a:lnTo>
                  <a:lnTo>
                    <a:pt x="305" y="1078"/>
                  </a:lnTo>
                  <a:lnTo>
                    <a:pt x="330" y="1091"/>
                  </a:lnTo>
                  <a:lnTo>
                    <a:pt x="356" y="1102"/>
                  </a:lnTo>
                  <a:lnTo>
                    <a:pt x="383" y="1113"/>
                  </a:lnTo>
                  <a:lnTo>
                    <a:pt x="410" y="1123"/>
                  </a:lnTo>
                  <a:lnTo>
                    <a:pt x="437" y="1130"/>
                  </a:lnTo>
                  <a:lnTo>
                    <a:pt x="466" y="1137"/>
                  </a:lnTo>
                  <a:lnTo>
                    <a:pt x="494" y="1142"/>
                  </a:lnTo>
                  <a:lnTo>
                    <a:pt x="523" y="1146"/>
                  </a:lnTo>
                  <a:lnTo>
                    <a:pt x="553" y="1148"/>
                  </a:lnTo>
                  <a:lnTo>
                    <a:pt x="583" y="1149"/>
                  </a:lnTo>
                  <a:lnTo>
                    <a:pt x="604" y="1148"/>
                  </a:lnTo>
                  <a:lnTo>
                    <a:pt x="625" y="1147"/>
                  </a:lnTo>
                  <a:lnTo>
                    <a:pt x="646" y="1145"/>
                  </a:lnTo>
                  <a:lnTo>
                    <a:pt x="666" y="1143"/>
                  </a:lnTo>
                  <a:lnTo>
                    <a:pt x="686" y="1139"/>
                  </a:lnTo>
                  <a:lnTo>
                    <a:pt x="707" y="1136"/>
                  </a:lnTo>
                  <a:lnTo>
                    <a:pt x="726" y="1131"/>
                  </a:lnTo>
                  <a:lnTo>
                    <a:pt x="746" y="1126"/>
                  </a:lnTo>
                  <a:lnTo>
                    <a:pt x="765" y="1119"/>
                  </a:lnTo>
                  <a:lnTo>
                    <a:pt x="784" y="1112"/>
                  </a:lnTo>
                  <a:lnTo>
                    <a:pt x="803" y="1105"/>
                  </a:lnTo>
                  <a:lnTo>
                    <a:pt x="821" y="1097"/>
                  </a:lnTo>
                  <a:lnTo>
                    <a:pt x="839" y="1089"/>
                  </a:lnTo>
                  <a:lnTo>
                    <a:pt x="856" y="1080"/>
                  </a:lnTo>
                  <a:lnTo>
                    <a:pt x="874" y="1071"/>
                  </a:lnTo>
                  <a:lnTo>
                    <a:pt x="891" y="1061"/>
                  </a:lnTo>
                  <a:lnTo>
                    <a:pt x="892" y="1058"/>
                  </a:lnTo>
                  <a:lnTo>
                    <a:pt x="909" y="1028"/>
                  </a:lnTo>
                  <a:lnTo>
                    <a:pt x="924" y="998"/>
                  </a:lnTo>
                  <a:lnTo>
                    <a:pt x="938" y="968"/>
                  </a:lnTo>
                  <a:lnTo>
                    <a:pt x="941" y="959"/>
                  </a:lnTo>
                  <a:lnTo>
                    <a:pt x="923" y="974"/>
                  </a:lnTo>
                  <a:lnTo>
                    <a:pt x="905" y="989"/>
                  </a:lnTo>
                  <a:lnTo>
                    <a:pt x="886" y="1003"/>
                  </a:lnTo>
                  <a:lnTo>
                    <a:pt x="866" y="1016"/>
                  </a:lnTo>
                  <a:lnTo>
                    <a:pt x="844" y="1029"/>
                  </a:lnTo>
                  <a:lnTo>
                    <a:pt x="823" y="1041"/>
                  </a:lnTo>
                  <a:lnTo>
                    <a:pt x="801" y="1051"/>
                  </a:lnTo>
                  <a:lnTo>
                    <a:pt x="778" y="1061"/>
                  </a:lnTo>
                  <a:lnTo>
                    <a:pt x="756" y="1069"/>
                  </a:lnTo>
                  <a:lnTo>
                    <a:pt x="732" y="1076"/>
                  </a:lnTo>
                  <a:lnTo>
                    <a:pt x="709" y="1083"/>
                  </a:lnTo>
                  <a:lnTo>
                    <a:pt x="684" y="1088"/>
                  </a:lnTo>
                  <a:lnTo>
                    <a:pt x="659" y="1092"/>
                  </a:lnTo>
                  <a:lnTo>
                    <a:pt x="634" y="1095"/>
                  </a:lnTo>
                  <a:lnTo>
                    <a:pt x="608" y="1097"/>
                  </a:lnTo>
                  <a:lnTo>
                    <a:pt x="583" y="1097"/>
                  </a:lnTo>
                  <a:lnTo>
                    <a:pt x="556" y="1097"/>
                  </a:lnTo>
                  <a:lnTo>
                    <a:pt x="528" y="1095"/>
                  </a:lnTo>
                  <a:lnTo>
                    <a:pt x="502" y="1091"/>
                  </a:lnTo>
                  <a:lnTo>
                    <a:pt x="476" y="1087"/>
                  </a:lnTo>
                  <a:lnTo>
                    <a:pt x="449" y="1081"/>
                  </a:lnTo>
                  <a:lnTo>
                    <a:pt x="424" y="1074"/>
                  </a:lnTo>
                  <a:lnTo>
                    <a:pt x="400" y="1066"/>
                  </a:lnTo>
                  <a:lnTo>
                    <a:pt x="375" y="1056"/>
                  </a:lnTo>
                  <a:lnTo>
                    <a:pt x="352" y="1046"/>
                  </a:lnTo>
                  <a:lnTo>
                    <a:pt x="329" y="1033"/>
                  </a:lnTo>
                  <a:lnTo>
                    <a:pt x="307" y="1020"/>
                  </a:lnTo>
                  <a:lnTo>
                    <a:pt x="285" y="1007"/>
                  </a:lnTo>
                  <a:lnTo>
                    <a:pt x="264" y="992"/>
                  </a:lnTo>
                  <a:lnTo>
                    <a:pt x="244" y="976"/>
                  </a:lnTo>
                  <a:lnTo>
                    <a:pt x="225" y="960"/>
                  </a:lnTo>
                  <a:lnTo>
                    <a:pt x="206" y="942"/>
                  </a:lnTo>
                  <a:lnTo>
                    <a:pt x="189" y="923"/>
                  </a:lnTo>
                  <a:lnTo>
                    <a:pt x="172" y="904"/>
                  </a:lnTo>
                  <a:lnTo>
                    <a:pt x="157" y="884"/>
                  </a:lnTo>
                  <a:lnTo>
                    <a:pt x="142" y="863"/>
                  </a:lnTo>
                  <a:lnTo>
                    <a:pt x="127" y="841"/>
                  </a:lnTo>
                  <a:lnTo>
                    <a:pt x="115" y="819"/>
                  </a:lnTo>
                  <a:lnTo>
                    <a:pt x="103" y="797"/>
                  </a:lnTo>
                  <a:lnTo>
                    <a:pt x="93" y="773"/>
                  </a:lnTo>
                  <a:lnTo>
                    <a:pt x="83" y="749"/>
                  </a:lnTo>
                  <a:lnTo>
                    <a:pt x="75" y="724"/>
                  </a:lnTo>
                  <a:lnTo>
                    <a:pt x="68" y="698"/>
                  </a:lnTo>
                  <a:lnTo>
                    <a:pt x="62" y="673"/>
                  </a:lnTo>
                  <a:lnTo>
                    <a:pt x="57" y="647"/>
                  </a:lnTo>
                  <a:lnTo>
                    <a:pt x="54" y="620"/>
                  </a:lnTo>
                  <a:lnTo>
                    <a:pt x="51" y="593"/>
                  </a:lnTo>
                  <a:lnTo>
                    <a:pt x="50" y="566"/>
                  </a:lnTo>
                  <a:lnTo>
                    <a:pt x="51" y="539"/>
                  </a:lnTo>
                  <a:lnTo>
                    <a:pt x="54" y="513"/>
                  </a:lnTo>
                  <a:lnTo>
                    <a:pt x="57" y="487"/>
                  </a:lnTo>
                  <a:lnTo>
                    <a:pt x="61" y="462"/>
                  </a:lnTo>
                  <a:lnTo>
                    <a:pt x="67" y="436"/>
                  </a:lnTo>
                  <a:lnTo>
                    <a:pt x="73" y="412"/>
                  </a:lnTo>
                  <a:lnTo>
                    <a:pt x="81" y="388"/>
                  </a:lnTo>
                  <a:lnTo>
                    <a:pt x="90" y="364"/>
                  </a:lnTo>
                  <a:lnTo>
                    <a:pt x="100" y="341"/>
                  </a:lnTo>
                  <a:lnTo>
                    <a:pt x="111" y="319"/>
                  </a:lnTo>
                  <a:lnTo>
                    <a:pt x="123" y="298"/>
                  </a:lnTo>
                  <a:lnTo>
                    <a:pt x="137" y="276"/>
                  </a:lnTo>
                  <a:lnTo>
                    <a:pt x="151" y="256"/>
                  </a:lnTo>
                  <a:lnTo>
                    <a:pt x="166" y="236"/>
                  </a:lnTo>
                  <a:lnTo>
                    <a:pt x="181" y="217"/>
                  </a:lnTo>
                  <a:lnTo>
                    <a:pt x="198" y="198"/>
                  </a:lnTo>
                  <a:lnTo>
                    <a:pt x="216" y="181"/>
                  </a:lnTo>
                  <a:lnTo>
                    <a:pt x="234" y="164"/>
                  </a:lnTo>
                  <a:lnTo>
                    <a:pt x="253" y="149"/>
                  </a:lnTo>
                  <a:lnTo>
                    <a:pt x="272" y="134"/>
                  </a:lnTo>
                  <a:lnTo>
                    <a:pt x="293" y="119"/>
                  </a:lnTo>
                  <a:lnTo>
                    <a:pt x="315" y="106"/>
                  </a:lnTo>
                  <a:lnTo>
                    <a:pt x="336" y="94"/>
                  </a:lnTo>
                  <a:lnTo>
                    <a:pt x="358" y="83"/>
                  </a:lnTo>
                  <a:lnTo>
                    <a:pt x="382" y="73"/>
                  </a:lnTo>
                  <a:lnTo>
                    <a:pt x="405" y="64"/>
                  </a:lnTo>
                  <a:lnTo>
                    <a:pt x="429" y="57"/>
                  </a:lnTo>
                  <a:lnTo>
                    <a:pt x="453" y="50"/>
                  </a:lnTo>
                  <a:lnTo>
                    <a:pt x="479" y="43"/>
                  </a:lnTo>
                  <a:lnTo>
                    <a:pt x="504" y="39"/>
                  </a:lnTo>
                  <a:lnTo>
                    <a:pt x="530" y="36"/>
                  </a:lnTo>
                  <a:lnTo>
                    <a:pt x="557" y="34"/>
                  </a:lnTo>
                  <a:lnTo>
                    <a:pt x="545" y="30"/>
                  </a:lnTo>
                  <a:lnTo>
                    <a:pt x="513" y="17"/>
                  </a:lnTo>
                  <a:lnTo>
                    <a:pt x="481" y="8"/>
                  </a:lnTo>
                  <a:lnTo>
                    <a:pt x="447" y="1"/>
                  </a:lnTo>
                  <a:lnTo>
                    <a:pt x="443" y="0"/>
                  </a:lnTo>
                  <a:close/>
                </a:path>
              </a:pathLst>
            </a:custGeom>
            <a:solidFill>
              <a:srgbClr val="9E447A"/>
            </a:solidFill>
            <a:ln w="9525">
              <a:noFill/>
              <a:round/>
              <a:headEnd/>
              <a:tailEnd/>
            </a:ln>
          </p:spPr>
          <p:txBody>
            <a:bodyPr anchor="ctr"/>
            <a:lstStyle/>
            <a:p>
              <a:pPr algn="ctr" eaLnBrk="1" hangingPunct="1"/>
              <a:endParaRPr lang="pt-BR" sz="1400" u="none">
                <a:solidFill>
                  <a:srgbClr val="000000"/>
                </a:solidFill>
              </a:endParaRPr>
            </a:p>
          </p:txBody>
        </p:sp>
        <p:sp>
          <p:nvSpPr>
            <p:cNvPr id="461915" name="Freeform 1402"/>
            <p:cNvSpPr>
              <a:spLocks/>
            </p:cNvSpPr>
            <p:nvPr/>
          </p:nvSpPr>
          <p:spPr bwMode="auto">
            <a:xfrm>
              <a:off x="4396" y="3600"/>
              <a:ext cx="313" cy="369"/>
            </a:xfrm>
            <a:custGeom>
              <a:avLst/>
              <a:gdLst>
                <a:gd name="T0" fmla="*/ 0 w 937"/>
                <a:gd name="T1" fmla="*/ 0 h 1109"/>
                <a:gd name="T2" fmla="*/ 0 w 937"/>
                <a:gd name="T3" fmla="*/ 0 h 1109"/>
                <a:gd name="T4" fmla="*/ 0 w 937"/>
                <a:gd name="T5" fmla="*/ 0 h 1109"/>
                <a:gd name="T6" fmla="*/ 0 w 937"/>
                <a:gd name="T7" fmla="*/ 0 h 1109"/>
                <a:gd name="T8" fmla="*/ 0 w 937"/>
                <a:gd name="T9" fmla="*/ 0 h 1109"/>
                <a:gd name="T10" fmla="*/ 0 w 937"/>
                <a:gd name="T11" fmla="*/ 0 h 1109"/>
                <a:gd name="T12" fmla="*/ 0 w 937"/>
                <a:gd name="T13" fmla="*/ 0 h 1109"/>
                <a:gd name="T14" fmla="*/ 0 w 937"/>
                <a:gd name="T15" fmla="*/ 0 h 1109"/>
                <a:gd name="T16" fmla="*/ 0 w 937"/>
                <a:gd name="T17" fmla="*/ 0 h 1109"/>
                <a:gd name="T18" fmla="*/ 0 w 937"/>
                <a:gd name="T19" fmla="*/ 0 h 1109"/>
                <a:gd name="T20" fmla="*/ 0 w 937"/>
                <a:gd name="T21" fmla="*/ 0 h 1109"/>
                <a:gd name="T22" fmla="*/ 0 w 937"/>
                <a:gd name="T23" fmla="*/ 0 h 1109"/>
                <a:gd name="T24" fmla="*/ 0 w 937"/>
                <a:gd name="T25" fmla="*/ 0 h 1109"/>
                <a:gd name="T26" fmla="*/ 0 w 937"/>
                <a:gd name="T27" fmla="*/ 0 h 1109"/>
                <a:gd name="T28" fmla="*/ 0 w 937"/>
                <a:gd name="T29" fmla="*/ 0 h 1109"/>
                <a:gd name="T30" fmla="*/ 0 w 937"/>
                <a:gd name="T31" fmla="*/ 0 h 1109"/>
                <a:gd name="T32" fmla="*/ 0 w 937"/>
                <a:gd name="T33" fmla="*/ 0 h 1109"/>
                <a:gd name="T34" fmla="*/ 0 w 937"/>
                <a:gd name="T35" fmla="*/ 0 h 1109"/>
                <a:gd name="T36" fmla="*/ 0 w 937"/>
                <a:gd name="T37" fmla="*/ 0 h 1109"/>
                <a:gd name="T38" fmla="*/ 0 w 937"/>
                <a:gd name="T39" fmla="*/ 0 h 1109"/>
                <a:gd name="T40" fmla="*/ 0 w 937"/>
                <a:gd name="T41" fmla="*/ 0 h 1109"/>
                <a:gd name="T42" fmla="*/ 0 w 937"/>
                <a:gd name="T43" fmla="*/ 0 h 1109"/>
                <a:gd name="T44" fmla="*/ 0 w 937"/>
                <a:gd name="T45" fmla="*/ 0 h 1109"/>
                <a:gd name="T46" fmla="*/ 0 w 937"/>
                <a:gd name="T47" fmla="*/ 0 h 1109"/>
                <a:gd name="T48" fmla="*/ 0 w 937"/>
                <a:gd name="T49" fmla="*/ 0 h 1109"/>
                <a:gd name="T50" fmla="*/ 0 w 937"/>
                <a:gd name="T51" fmla="*/ 0 h 1109"/>
                <a:gd name="T52" fmla="*/ 0 w 937"/>
                <a:gd name="T53" fmla="*/ 0 h 1109"/>
                <a:gd name="T54" fmla="*/ 0 w 937"/>
                <a:gd name="T55" fmla="*/ 0 h 1109"/>
                <a:gd name="T56" fmla="*/ 0 w 937"/>
                <a:gd name="T57" fmla="*/ 0 h 1109"/>
                <a:gd name="T58" fmla="*/ 0 w 937"/>
                <a:gd name="T59" fmla="*/ 0 h 1109"/>
                <a:gd name="T60" fmla="*/ 0 w 937"/>
                <a:gd name="T61" fmla="*/ 0 h 1109"/>
                <a:gd name="T62" fmla="*/ 0 w 937"/>
                <a:gd name="T63" fmla="*/ 0 h 1109"/>
                <a:gd name="T64" fmla="*/ 0 w 937"/>
                <a:gd name="T65" fmla="*/ 0 h 1109"/>
                <a:gd name="T66" fmla="*/ 0 w 937"/>
                <a:gd name="T67" fmla="*/ 0 h 1109"/>
                <a:gd name="T68" fmla="*/ 0 w 937"/>
                <a:gd name="T69" fmla="*/ 0 h 1109"/>
                <a:gd name="T70" fmla="*/ 0 w 937"/>
                <a:gd name="T71" fmla="*/ 0 h 1109"/>
                <a:gd name="T72" fmla="*/ 0 w 937"/>
                <a:gd name="T73" fmla="*/ 0 h 1109"/>
                <a:gd name="T74" fmla="*/ 0 w 937"/>
                <a:gd name="T75" fmla="*/ 0 h 1109"/>
                <a:gd name="T76" fmla="*/ 0 w 937"/>
                <a:gd name="T77" fmla="*/ 0 h 1109"/>
                <a:gd name="T78" fmla="*/ 0 w 937"/>
                <a:gd name="T79" fmla="*/ 0 h 1109"/>
                <a:gd name="T80" fmla="*/ 0 w 937"/>
                <a:gd name="T81" fmla="*/ 0 h 1109"/>
                <a:gd name="T82" fmla="*/ 0 w 937"/>
                <a:gd name="T83" fmla="*/ 0 h 1109"/>
                <a:gd name="T84" fmla="*/ 0 w 937"/>
                <a:gd name="T85" fmla="*/ 0 h 1109"/>
                <a:gd name="T86" fmla="*/ 0 w 937"/>
                <a:gd name="T87" fmla="*/ 0 h 1109"/>
                <a:gd name="T88" fmla="*/ 0 w 937"/>
                <a:gd name="T89" fmla="*/ 0 h 1109"/>
                <a:gd name="T90" fmla="*/ 0 w 937"/>
                <a:gd name="T91" fmla="*/ 0 h 1109"/>
                <a:gd name="T92" fmla="*/ 0 w 937"/>
                <a:gd name="T93" fmla="*/ 0 h 1109"/>
                <a:gd name="T94" fmla="*/ 0 w 937"/>
                <a:gd name="T95" fmla="*/ 0 h 1109"/>
                <a:gd name="T96" fmla="*/ 0 w 937"/>
                <a:gd name="T97" fmla="*/ 0 h 1109"/>
                <a:gd name="T98" fmla="*/ 0 w 937"/>
                <a:gd name="T99" fmla="*/ 0 h 1109"/>
                <a:gd name="T100" fmla="*/ 0 w 937"/>
                <a:gd name="T101" fmla="*/ 0 h 1109"/>
                <a:gd name="T102" fmla="*/ 0 w 937"/>
                <a:gd name="T103" fmla="*/ 0 h 1109"/>
                <a:gd name="T104" fmla="*/ 0 w 937"/>
                <a:gd name="T105" fmla="*/ 0 h 1109"/>
                <a:gd name="T106" fmla="*/ 0 w 937"/>
                <a:gd name="T107" fmla="*/ 0 h 1109"/>
                <a:gd name="T108" fmla="*/ 0 w 937"/>
                <a:gd name="T109" fmla="*/ 0 h 1109"/>
                <a:gd name="T110" fmla="*/ 0 w 937"/>
                <a:gd name="T111" fmla="*/ 0 h 1109"/>
                <a:gd name="T112" fmla="*/ 0 w 937"/>
                <a:gd name="T113" fmla="*/ 0 h 11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7"/>
                <a:gd name="T172" fmla="*/ 0 h 1109"/>
                <a:gd name="T173" fmla="*/ 937 w 937"/>
                <a:gd name="T174" fmla="*/ 1109 h 11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7" h="1109">
                  <a:moveTo>
                    <a:pt x="477" y="0"/>
                  </a:moveTo>
                  <a:lnTo>
                    <a:pt x="452" y="4"/>
                  </a:lnTo>
                  <a:lnTo>
                    <a:pt x="427" y="10"/>
                  </a:lnTo>
                  <a:lnTo>
                    <a:pt x="403" y="16"/>
                  </a:lnTo>
                  <a:lnTo>
                    <a:pt x="379" y="23"/>
                  </a:lnTo>
                  <a:lnTo>
                    <a:pt x="356" y="33"/>
                  </a:lnTo>
                  <a:lnTo>
                    <a:pt x="333" y="42"/>
                  </a:lnTo>
                  <a:lnTo>
                    <a:pt x="311" y="52"/>
                  </a:lnTo>
                  <a:lnTo>
                    <a:pt x="289" y="64"/>
                  </a:lnTo>
                  <a:lnTo>
                    <a:pt x="267" y="76"/>
                  </a:lnTo>
                  <a:lnTo>
                    <a:pt x="247" y="89"/>
                  </a:lnTo>
                  <a:lnTo>
                    <a:pt x="227" y="103"/>
                  </a:lnTo>
                  <a:lnTo>
                    <a:pt x="208" y="119"/>
                  </a:lnTo>
                  <a:lnTo>
                    <a:pt x="190" y="134"/>
                  </a:lnTo>
                  <a:lnTo>
                    <a:pt x="171" y="150"/>
                  </a:lnTo>
                  <a:lnTo>
                    <a:pt x="154" y="168"/>
                  </a:lnTo>
                  <a:lnTo>
                    <a:pt x="138" y="185"/>
                  </a:lnTo>
                  <a:lnTo>
                    <a:pt x="122" y="205"/>
                  </a:lnTo>
                  <a:lnTo>
                    <a:pt x="107" y="224"/>
                  </a:lnTo>
                  <a:lnTo>
                    <a:pt x="93" y="244"/>
                  </a:lnTo>
                  <a:lnTo>
                    <a:pt x="80" y="264"/>
                  </a:lnTo>
                  <a:lnTo>
                    <a:pt x="68" y="286"/>
                  </a:lnTo>
                  <a:lnTo>
                    <a:pt x="57" y="308"/>
                  </a:lnTo>
                  <a:lnTo>
                    <a:pt x="47" y="330"/>
                  </a:lnTo>
                  <a:lnTo>
                    <a:pt x="37" y="352"/>
                  </a:lnTo>
                  <a:lnTo>
                    <a:pt x="29" y="377"/>
                  </a:lnTo>
                  <a:lnTo>
                    <a:pt x="21" y="400"/>
                  </a:lnTo>
                  <a:lnTo>
                    <a:pt x="15" y="424"/>
                  </a:lnTo>
                  <a:lnTo>
                    <a:pt x="9" y="450"/>
                  </a:lnTo>
                  <a:lnTo>
                    <a:pt x="5" y="474"/>
                  </a:lnTo>
                  <a:lnTo>
                    <a:pt x="3" y="500"/>
                  </a:lnTo>
                  <a:lnTo>
                    <a:pt x="1" y="525"/>
                  </a:lnTo>
                  <a:lnTo>
                    <a:pt x="0" y="552"/>
                  </a:lnTo>
                  <a:lnTo>
                    <a:pt x="1" y="580"/>
                  </a:lnTo>
                  <a:lnTo>
                    <a:pt x="3" y="608"/>
                  </a:lnTo>
                  <a:lnTo>
                    <a:pt x="7" y="637"/>
                  </a:lnTo>
                  <a:lnTo>
                    <a:pt x="11" y="664"/>
                  </a:lnTo>
                  <a:lnTo>
                    <a:pt x="18" y="691"/>
                  </a:lnTo>
                  <a:lnTo>
                    <a:pt x="25" y="718"/>
                  </a:lnTo>
                  <a:lnTo>
                    <a:pt x="35" y="743"/>
                  </a:lnTo>
                  <a:lnTo>
                    <a:pt x="44" y="768"/>
                  </a:lnTo>
                  <a:lnTo>
                    <a:pt x="55" y="794"/>
                  </a:lnTo>
                  <a:lnTo>
                    <a:pt x="68" y="817"/>
                  </a:lnTo>
                  <a:lnTo>
                    <a:pt x="81" y="840"/>
                  </a:lnTo>
                  <a:lnTo>
                    <a:pt x="95" y="864"/>
                  </a:lnTo>
                  <a:lnTo>
                    <a:pt x="112" y="885"/>
                  </a:lnTo>
                  <a:lnTo>
                    <a:pt x="128" y="906"/>
                  </a:lnTo>
                  <a:lnTo>
                    <a:pt x="145" y="926"/>
                  </a:lnTo>
                  <a:lnTo>
                    <a:pt x="163" y="946"/>
                  </a:lnTo>
                  <a:lnTo>
                    <a:pt x="183" y="964"/>
                  </a:lnTo>
                  <a:lnTo>
                    <a:pt x="204" y="982"/>
                  </a:lnTo>
                  <a:lnTo>
                    <a:pt x="224" y="998"/>
                  </a:lnTo>
                  <a:lnTo>
                    <a:pt x="246" y="1013"/>
                  </a:lnTo>
                  <a:lnTo>
                    <a:pt x="268" y="1029"/>
                  </a:lnTo>
                  <a:lnTo>
                    <a:pt x="292" y="1042"/>
                  </a:lnTo>
                  <a:lnTo>
                    <a:pt x="316" y="1054"/>
                  </a:lnTo>
                  <a:lnTo>
                    <a:pt x="340" y="1065"/>
                  </a:lnTo>
                  <a:lnTo>
                    <a:pt x="366" y="1075"/>
                  </a:lnTo>
                  <a:lnTo>
                    <a:pt x="392" y="1084"/>
                  </a:lnTo>
                  <a:lnTo>
                    <a:pt x="418" y="1091"/>
                  </a:lnTo>
                  <a:lnTo>
                    <a:pt x="446" y="1097"/>
                  </a:lnTo>
                  <a:lnTo>
                    <a:pt x="473" y="1102"/>
                  </a:lnTo>
                  <a:lnTo>
                    <a:pt x="500" y="1106"/>
                  </a:lnTo>
                  <a:lnTo>
                    <a:pt x="529" y="1109"/>
                  </a:lnTo>
                  <a:lnTo>
                    <a:pt x="558" y="1109"/>
                  </a:lnTo>
                  <a:lnTo>
                    <a:pt x="581" y="1109"/>
                  </a:lnTo>
                  <a:lnTo>
                    <a:pt x="605" y="1107"/>
                  </a:lnTo>
                  <a:lnTo>
                    <a:pt x="628" y="1104"/>
                  </a:lnTo>
                  <a:lnTo>
                    <a:pt x="650" y="1101"/>
                  </a:lnTo>
                  <a:lnTo>
                    <a:pt x="672" y="1097"/>
                  </a:lnTo>
                  <a:lnTo>
                    <a:pt x="695" y="1092"/>
                  </a:lnTo>
                  <a:lnTo>
                    <a:pt x="716" y="1086"/>
                  </a:lnTo>
                  <a:lnTo>
                    <a:pt x="737" y="1079"/>
                  </a:lnTo>
                  <a:lnTo>
                    <a:pt x="759" y="1072"/>
                  </a:lnTo>
                  <a:lnTo>
                    <a:pt x="779" y="1063"/>
                  </a:lnTo>
                  <a:lnTo>
                    <a:pt x="799" y="1054"/>
                  </a:lnTo>
                  <a:lnTo>
                    <a:pt x="819" y="1044"/>
                  </a:lnTo>
                  <a:lnTo>
                    <a:pt x="839" y="1034"/>
                  </a:lnTo>
                  <a:lnTo>
                    <a:pt x="857" y="1021"/>
                  </a:lnTo>
                  <a:lnTo>
                    <a:pt x="875" y="1009"/>
                  </a:lnTo>
                  <a:lnTo>
                    <a:pt x="893" y="997"/>
                  </a:lnTo>
                  <a:lnTo>
                    <a:pt x="899" y="984"/>
                  </a:lnTo>
                  <a:lnTo>
                    <a:pt x="913" y="954"/>
                  </a:lnTo>
                  <a:lnTo>
                    <a:pt x="926" y="921"/>
                  </a:lnTo>
                  <a:lnTo>
                    <a:pt x="936" y="890"/>
                  </a:lnTo>
                  <a:lnTo>
                    <a:pt x="937" y="888"/>
                  </a:lnTo>
                  <a:lnTo>
                    <a:pt x="919" y="907"/>
                  </a:lnTo>
                  <a:lnTo>
                    <a:pt x="900" y="925"/>
                  </a:lnTo>
                  <a:lnTo>
                    <a:pt x="880" y="943"/>
                  </a:lnTo>
                  <a:lnTo>
                    <a:pt x="860" y="959"/>
                  </a:lnTo>
                  <a:lnTo>
                    <a:pt x="838" y="974"/>
                  </a:lnTo>
                  <a:lnTo>
                    <a:pt x="815" y="988"/>
                  </a:lnTo>
                  <a:lnTo>
                    <a:pt x="793" y="1001"/>
                  </a:lnTo>
                  <a:lnTo>
                    <a:pt x="769" y="1012"/>
                  </a:lnTo>
                  <a:lnTo>
                    <a:pt x="744" y="1022"/>
                  </a:lnTo>
                  <a:lnTo>
                    <a:pt x="719" y="1032"/>
                  </a:lnTo>
                  <a:lnTo>
                    <a:pt x="694" y="1040"/>
                  </a:lnTo>
                  <a:lnTo>
                    <a:pt x="667" y="1047"/>
                  </a:lnTo>
                  <a:lnTo>
                    <a:pt x="641" y="1052"/>
                  </a:lnTo>
                  <a:lnTo>
                    <a:pt x="614" y="1055"/>
                  </a:lnTo>
                  <a:lnTo>
                    <a:pt x="585" y="1058"/>
                  </a:lnTo>
                  <a:lnTo>
                    <a:pt x="558" y="1058"/>
                  </a:lnTo>
                  <a:lnTo>
                    <a:pt x="532" y="1058"/>
                  </a:lnTo>
                  <a:lnTo>
                    <a:pt x="506" y="1056"/>
                  </a:lnTo>
                  <a:lnTo>
                    <a:pt x="480" y="1053"/>
                  </a:lnTo>
                  <a:lnTo>
                    <a:pt x="456" y="1048"/>
                  </a:lnTo>
                  <a:lnTo>
                    <a:pt x="431" y="1043"/>
                  </a:lnTo>
                  <a:lnTo>
                    <a:pt x="407" y="1036"/>
                  </a:lnTo>
                  <a:lnTo>
                    <a:pt x="384" y="1028"/>
                  </a:lnTo>
                  <a:lnTo>
                    <a:pt x="361" y="1018"/>
                  </a:lnTo>
                  <a:lnTo>
                    <a:pt x="338" y="1008"/>
                  </a:lnTo>
                  <a:lnTo>
                    <a:pt x="316" y="997"/>
                  </a:lnTo>
                  <a:lnTo>
                    <a:pt x="295" y="985"/>
                  </a:lnTo>
                  <a:lnTo>
                    <a:pt x="275" y="972"/>
                  </a:lnTo>
                  <a:lnTo>
                    <a:pt x="254" y="958"/>
                  </a:lnTo>
                  <a:lnTo>
                    <a:pt x="235" y="943"/>
                  </a:lnTo>
                  <a:lnTo>
                    <a:pt x="217" y="926"/>
                  </a:lnTo>
                  <a:lnTo>
                    <a:pt x="200" y="910"/>
                  </a:lnTo>
                  <a:lnTo>
                    <a:pt x="182" y="892"/>
                  </a:lnTo>
                  <a:lnTo>
                    <a:pt x="167" y="874"/>
                  </a:lnTo>
                  <a:lnTo>
                    <a:pt x="152" y="854"/>
                  </a:lnTo>
                  <a:lnTo>
                    <a:pt x="138" y="835"/>
                  </a:lnTo>
                  <a:lnTo>
                    <a:pt x="125" y="814"/>
                  </a:lnTo>
                  <a:lnTo>
                    <a:pt x="113" y="794"/>
                  </a:lnTo>
                  <a:lnTo>
                    <a:pt x="101" y="771"/>
                  </a:lnTo>
                  <a:lnTo>
                    <a:pt x="91" y="749"/>
                  </a:lnTo>
                  <a:lnTo>
                    <a:pt x="82" y="726"/>
                  </a:lnTo>
                  <a:lnTo>
                    <a:pt x="74" y="703"/>
                  </a:lnTo>
                  <a:lnTo>
                    <a:pt x="67" y="678"/>
                  </a:lnTo>
                  <a:lnTo>
                    <a:pt x="61" y="654"/>
                  </a:lnTo>
                  <a:lnTo>
                    <a:pt x="57" y="629"/>
                  </a:lnTo>
                  <a:lnTo>
                    <a:pt x="54" y="603"/>
                  </a:lnTo>
                  <a:lnTo>
                    <a:pt x="52" y="578"/>
                  </a:lnTo>
                  <a:lnTo>
                    <a:pt x="51" y="552"/>
                  </a:lnTo>
                  <a:lnTo>
                    <a:pt x="52" y="525"/>
                  </a:lnTo>
                  <a:lnTo>
                    <a:pt x="54" y="500"/>
                  </a:lnTo>
                  <a:lnTo>
                    <a:pt x="57" y="475"/>
                  </a:lnTo>
                  <a:lnTo>
                    <a:pt x="61" y="450"/>
                  </a:lnTo>
                  <a:lnTo>
                    <a:pt x="67" y="425"/>
                  </a:lnTo>
                  <a:lnTo>
                    <a:pt x="74" y="401"/>
                  </a:lnTo>
                  <a:lnTo>
                    <a:pt x="82" y="378"/>
                  </a:lnTo>
                  <a:lnTo>
                    <a:pt x="91" y="354"/>
                  </a:lnTo>
                  <a:lnTo>
                    <a:pt x="101" y="332"/>
                  </a:lnTo>
                  <a:lnTo>
                    <a:pt x="113" y="310"/>
                  </a:lnTo>
                  <a:lnTo>
                    <a:pt x="125" y="289"/>
                  </a:lnTo>
                  <a:lnTo>
                    <a:pt x="138" y="268"/>
                  </a:lnTo>
                  <a:lnTo>
                    <a:pt x="152" y="249"/>
                  </a:lnTo>
                  <a:lnTo>
                    <a:pt x="167" y="230"/>
                  </a:lnTo>
                  <a:lnTo>
                    <a:pt x="182" y="211"/>
                  </a:lnTo>
                  <a:lnTo>
                    <a:pt x="200" y="193"/>
                  </a:lnTo>
                  <a:lnTo>
                    <a:pt x="217" y="177"/>
                  </a:lnTo>
                  <a:lnTo>
                    <a:pt x="235" y="161"/>
                  </a:lnTo>
                  <a:lnTo>
                    <a:pt x="254" y="146"/>
                  </a:lnTo>
                  <a:lnTo>
                    <a:pt x="275" y="132"/>
                  </a:lnTo>
                  <a:lnTo>
                    <a:pt x="295" y="119"/>
                  </a:lnTo>
                  <a:lnTo>
                    <a:pt x="316" y="106"/>
                  </a:lnTo>
                  <a:lnTo>
                    <a:pt x="338" y="95"/>
                  </a:lnTo>
                  <a:lnTo>
                    <a:pt x="361" y="85"/>
                  </a:lnTo>
                  <a:lnTo>
                    <a:pt x="384" y="76"/>
                  </a:lnTo>
                  <a:lnTo>
                    <a:pt x="407" y="68"/>
                  </a:lnTo>
                  <a:lnTo>
                    <a:pt x="431" y="61"/>
                  </a:lnTo>
                  <a:lnTo>
                    <a:pt x="456" y="56"/>
                  </a:lnTo>
                  <a:lnTo>
                    <a:pt x="480" y="51"/>
                  </a:lnTo>
                  <a:lnTo>
                    <a:pt x="506" y="48"/>
                  </a:lnTo>
                  <a:lnTo>
                    <a:pt x="532" y="46"/>
                  </a:lnTo>
                  <a:lnTo>
                    <a:pt x="558" y="45"/>
                  </a:lnTo>
                  <a:lnTo>
                    <a:pt x="572" y="46"/>
                  </a:lnTo>
                  <a:lnTo>
                    <a:pt x="587" y="46"/>
                  </a:lnTo>
                  <a:lnTo>
                    <a:pt x="579" y="42"/>
                  </a:lnTo>
                  <a:lnTo>
                    <a:pt x="551" y="28"/>
                  </a:lnTo>
                  <a:lnTo>
                    <a:pt x="520" y="16"/>
                  </a:lnTo>
                  <a:lnTo>
                    <a:pt x="488" y="3"/>
                  </a:lnTo>
                  <a:lnTo>
                    <a:pt x="477" y="0"/>
                  </a:lnTo>
                  <a:close/>
                </a:path>
              </a:pathLst>
            </a:custGeom>
            <a:solidFill>
              <a:srgbClr val="A0437A"/>
            </a:solidFill>
            <a:ln w="9525">
              <a:noFill/>
              <a:round/>
              <a:headEnd/>
              <a:tailEnd/>
            </a:ln>
          </p:spPr>
          <p:txBody>
            <a:bodyPr anchor="ctr"/>
            <a:lstStyle/>
            <a:p>
              <a:pPr algn="ctr" eaLnBrk="1" hangingPunct="1"/>
              <a:endParaRPr lang="pt-BR" sz="1400" u="none">
                <a:solidFill>
                  <a:srgbClr val="000000"/>
                </a:solidFill>
              </a:endParaRPr>
            </a:p>
          </p:txBody>
        </p:sp>
        <p:sp>
          <p:nvSpPr>
            <p:cNvPr id="461916" name="Freeform 1403"/>
            <p:cNvSpPr>
              <a:spLocks/>
            </p:cNvSpPr>
            <p:nvPr/>
          </p:nvSpPr>
          <p:spPr bwMode="auto">
            <a:xfrm>
              <a:off x="4405" y="3606"/>
              <a:ext cx="308" cy="355"/>
            </a:xfrm>
            <a:custGeom>
              <a:avLst/>
              <a:gdLst>
                <a:gd name="T0" fmla="*/ 0 w 926"/>
                <a:gd name="T1" fmla="*/ 0 h 1063"/>
                <a:gd name="T2" fmla="*/ 0 w 926"/>
                <a:gd name="T3" fmla="*/ 0 h 1063"/>
                <a:gd name="T4" fmla="*/ 0 w 926"/>
                <a:gd name="T5" fmla="*/ 0 h 1063"/>
                <a:gd name="T6" fmla="*/ 0 w 926"/>
                <a:gd name="T7" fmla="*/ 0 h 1063"/>
                <a:gd name="T8" fmla="*/ 0 w 926"/>
                <a:gd name="T9" fmla="*/ 0 h 1063"/>
                <a:gd name="T10" fmla="*/ 0 w 926"/>
                <a:gd name="T11" fmla="*/ 0 h 1063"/>
                <a:gd name="T12" fmla="*/ 0 w 926"/>
                <a:gd name="T13" fmla="*/ 0 h 1063"/>
                <a:gd name="T14" fmla="*/ 0 w 926"/>
                <a:gd name="T15" fmla="*/ 0 h 1063"/>
                <a:gd name="T16" fmla="*/ 0 w 926"/>
                <a:gd name="T17" fmla="*/ 0 h 1063"/>
                <a:gd name="T18" fmla="*/ 0 w 926"/>
                <a:gd name="T19" fmla="*/ 0 h 1063"/>
                <a:gd name="T20" fmla="*/ 0 w 926"/>
                <a:gd name="T21" fmla="*/ 0 h 1063"/>
                <a:gd name="T22" fmla="*/ 0 w 926"/>
                <a:gd name="T23" fmla="*/ 0 h 1063"/>
                <a:gd name="T24" fmla="*/ 0 w 926"/>
                <a:gd name="T25" fmla="*/ 0 h 1063"/>
                <a:gd name="T26" fmla="*/ 0 w 926"/>
                <a:gd name="T27" fmla="*/ 0 h 1063"/>
                <a:gd name="T28" fmla="*/ 0 w 926"/>
                <a:gd name="T29" fmla="*/ 0 h 1063"/>
                <a:gd name="T30" fmla="*/ 0 w 926"/>
                <a:gd name="T31" fmla="*/ 0 h 1063"/>
                <a:gd name="T32" fmla="*/ 0 w 926"/>
                <a:gd name="T33" fmla="*/ 0 h 1063"/>
                <a:gd name="T34" fmla="*/ 0 w 926"/>
                <a:gd name="T35" fmla="*/ 0 h 1063"/>
                <a:gd name="T36" fmla="*/ 0 w 926"/>
                <a:gd name="T37" fmla="*/ 0 h 1063"/>
                <a:gd name="T38" fmla="*/ 0 w 926"/>
                <a:gd name="T39" fmla="*/ 0 h 1063"/>
                <a:gd name="T40" fmla="*/ 0 w 926"/>
                <a:gd name="T41" fmla="*/ 0 h 1063"/>
                <a:gd name="T42" fmla="*/ 0 w 926"/>
                <a:gd name="T43" fmla="*/ 0 h 1063"/>
                <a:gd name="T44" fmla="*/ 0 w 926"/>
                <a:gd name="T45" fmla="*/ 0 h 1063"/>
                <a:gd name="T46" fmla="*/ 0 w 926"/>
                <a:gd name="T47" fmla="*/ 0 h 1063"/>
                <a:gd name="T48" fmla="*/ 0 w 926"/>
                <a:gd name="T49" fmla="*/ 0 h 1063"/>
                <a:gd name="T50" fmla="*/ 0 w 926"/>
                <a:gd name="T51" fmla="*/ 0 h 1063"/>
                <a:gd name="T52" fmla="*/ 0 w 926"/>
                <a:gd name="T53" fmla="*/ 0 h 1063"/>
                <a:gd name="T54" fmla="*/ 0 w 926"/>
                <a:gd name="T55" fmla="*/ 0 h 1063"/>
                <a:gd name="T56" fmla="*/ 0 w 926"/>
                <a:gd name="T57" fmla="*/ 0 h 1063"/>
                <a:gd name="T58" fmla="*/ 0 w 926"/>
                <a:gd name="T59" fmla="*/ 0 h 1063"/>
                <a:gd name="T60" fmla="*/ 0 w 926"/>
                <a:gd name="T61" fmla="*/ 0 h 1063"/>
                <a:gd name="T62" fmla="*/ 0 w 926"/>
                <a:gd name="T63" fmla="*/ 0 h 1063"/>
                <a:gd name="T64" fmla="*/ 0 w 926"/>
                <a:gd name="T65" fmla="*/ 0 h 1063"/>
                <a:gd name="T66" fmla="*/ 0 w 926"/>
                <a:gd name="T67" fmla="*/ 0 h 1063"/>
                <a:gd name="T68" fmla="*/ 0 w 926"/>
                <a:gd name="T69" fmla="*/ 0 h 1063"/>
                <a:gd name="T70" fmla="*/ 0 w 926"/>
                <a:gd name="T71" fmla="*/ 0 h 1063"/>
                <a:gd name="T72" fmla="*/ 0 w 926"/>
                <a:gd name="T73" fmla="*/ 0 h 1063"/>
                <a:gd name="T74" fmla="*/ 0 w 926"/>
                <a:gd name="T75" fmla="*/ 0 h 1063"/>
                <a:gd name="T76" fmla="*/ 0 w 926"/>
                <a:gd name="T77" fmla="*/ 0 h 1063"/>
                <a:gd name="T78" fmla="*/ 0 w 926"/>
                <a:gd name="T79" fmla="*/ 0 h 1063"/>
                <a:gd name="T80" fmla="*/ 0 w 926"/>
                <a:gd name="T81" fmla="*/ 0 h 1063"/>
                <a:gd name="T82" fmla="*/ 0 w 926"/>
                <a:gd name="T83" fmla="*/ 0 h 1063"/>
                <a:gd name="T84" fmla="*/ 0 w 926"/>
                <a:gd name="T85" fmla="*/ 0 h 1063"/>
                <a:gd name="T86" fmla="*/ 0 w 926"/>
                <a:gd name="T87" fmla="*/ 0 h 1063"/>
                <a:gd name="T88" fmla="*/ 0 w 926"/>
                <a:gd name="T89" fmla="*/ 0 h 1063"/>
                <a:gd name="T90" fmla="*/ 0 w 926"/>
                <a:gd name="T91" fmla="*/ 0 h 1063"/>
                <a:gd name="T92" fmla="*/ 0 w 926"/>
                <a:gd name="T93" fmla="*/ 0 h 1063"/>
                <a:gd name="T94" fmla="*/ 0 w 926"/>
                <a:gd name="T95" fmla="*/ 0 h 1063"/>
                <a:gd name="T96" fmla="*/ 0 w 926"/>
                <a:gd name="T97" fmla="*/ 0 h 1063"/>
                <a:gd name="T98" fmla="*/ 0 w 926"/>
                <a:gd name="T99" fmla="*/ 0 h 1063"/>
                <a:gd name="T100" fmla="*/ 0 w 926"/>
                <a:gd name="T101" fmla="*/ 0 h 1063"/>
                <a:gd name="T102" fmla="*/ 0 w 926"/>
                <a:gd name="T103" fmla="*/ 0 h 1063"/>
                <a:gd name="T104" fmla="*/ 0 w 926"/>
                <a:gd name="T105" fmla="*/ 0 h 1063"/>
                <a:gd name="T106" fmla="*/ 0 w 926"/>
                <a:gd name="T107" fmla="*/ 0 h 1063"/>
                <a:gd name="T108" fmla="*/ 0 w 926"/>
                <a:gd name="T109" fmla="*/ 0 h 1063"/>
                <a:gd name="T110" fmla="*/ 0 w 926"/>
                <a:gd name="T111" fmla="*/ 0 h 1063"/>
                <a:gd name="T112" fmla="*/ 0 w 926"/>
                <a:gd name="T113" fmla="*/ 0 h 1063"/>
                <a:gd name="T114" fmla="*/ 0 w 926"/>
                <a:gd name="T115" fmla="*/ 0 h 10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6"/>
                <a:gd name="T175" fmla="*/ 0 h 1063"/>
                <a:gd name="T176" fmla="*/ 926 w 926"/>
                <a:gd name="T177" fmla="*/ 1063 h 106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6" h="1063">
                  <a:moveTo>
                    <a:pt x="507" y="0"/>
                  </a:moveTo>
                  <a:lnTo>
                    <a:pt x="480" y="2"/>
                  </a:lnTo>
                  <a:lnTo>
                    <a:pt x="454" y="5"/>
                  </a:lnTo>
                  <a:lnTo>
                    <a:pt x="429" y="9"/>
                  </a:lnTo>
                  <a:lnTo>
                    <a:pt x="403" y="16"/>
                  </a:lnTo>
                  <a:lnTo>
                    <a:pt x="379" y="23"/>
                  </a:lnTo>
                  <a:lnTo>
                    <a:pt x="355" y="30"/>
                  </a:lnTo>
                  <a:lnTo>
                    <a:pt x="332" y="39"/>
                  </a:lnTo>
                  <a:lnTo>
                    <a:pt x="308" y="49"/>
                  </a:lnTo>
                  <a:lnTo>
                    <a:pt x="286" y="60"/>
                  </a:lnTo>
                  <a:lnTo>
                    <a:pt x="265" y="72"/>
                  </a:lnTo>
                  <a:lnTo>
                    <a:pt x="243" y="85"/>
                  </a:lnTo>
                  <a:lnTo>
                    <a:pt x="222" y="100"/>
                  </a:lnTo>
                  <a:lnTo>
                    <a:pt x="203" y="115"/>
                  </a:lnTo>
                  <a:lnTo>
                    <a:pt x="184" y="130"/>
                  </a:lnTo>
                  <a:lnTo>
                    <a:pt x="166" y="147"/>
                  </a:lnTo>
                  <a:lnTo>
                    <a:pt x="148" y="164"/>
                  </a:lnTo>
                  <a:lnTo>
                    <a:pt x="131" y="183"/>
                  </a:lnTo>
                  <a:lnTo>
                    <a:pt x="116" y="202"/>
                  </a:lnTo>
                  <a:lnTo>
                    <a:pt x="101" y="222"/>
                  </a:lnTo>
                  <a:lnTo>
                    <a:pt x="87" y="242"/>
                  </a:lnTo>
                  <a:lnTo>
                    <a:pt x="73" y="264"/>
                  </a:lnTo>
                  <a:lnTo>
                    <a:pt x="61" y="285"/>
                  </a:lnTo>
                  <a:lnTo>
                    <a:pt x="50" y="307"/>
                  </a:lnTo>
                  <a:lnTo>
                    <a:pt x="40" y="330"/>
                  </a:lnTo>
                  <a:lnTo>
                    <a:pt x="31" y="354"/>
                  </a:lnTo>
                  <a:lnTo>
                    <a:pt x="23" y="378"/>
                  </a:lnTo>
                  <a:lnTo>
                    <a:pt x="17" y="402"/>
                  </a:lnTo>
                  <a:lnTo>
                    <a:pt x="11" y="428"/>
                  </a:lnTo>
                  <a:lnTo>
                    <a:pt x="7" y="453"/>
                  </a:lnTo>
                  <a:lnTo>
                    <a:pt x="4" y="479"/>
                  </a:lnTo>
                  <a:lnTo>
                    <a:pt x="1" y="505"/>
                  </a:lnTo>
                  <a:lnTo>
                    <a:pt x="0" y="532"/>
                  </a:lnTo>
                  <a:lnTo>
                    <a:pt x="1" y="559"/>
                  </a:lnTo>
                  <a:lnTo>
                    <a:pt x="4" y="586"/>
                  </a:lnTo>
                  <a:lnTo>
                    <a:pt x="7" y="613"/>
                  </a:lnTo>
                  <a:lnTo>
                    <a:pt x="12" y="639"/>
                  </a:lnTo>
                  <a:lnTo>
                    <a:pt x="18" y="664"/>
                  </a:lnTo>
                  <a:lnTo>
                    <a:pt x="25" y="690"/>
                  </a:lnTo>
                  <a:lnTo>
                    <a:pt x="33" y="715"/>
                  </a:lnTo>
                  <a:lnTo>
                    <a:pt x="43" y="739"/>
                  </a:lnTo>
                  <a:lnTo>
                    <a:pt x="53" y="763"/>
                  </a:lnTo>
                  <a:lnTo>
                    <a:pt x="65" y="785"/>
                  </a:lnTo>
                  <a:lnTo>
                    <a:pt x="77" y="807"/>
                  </a:lnTo>
                  <a:lnTo>
                    <a:pt x="92" y="829"/>
                  </a:lnTo>
                  <a:lnTo>
                    <a:pt x="107" y="850"/>
                  </a:lnTo>
                  <a:lnTo>
                    <a:pt x="122" y="870"/>
                  </a:lnTo>
                  <a:lnTo>
                    <a:pt x="139" y="889"/>
                  </a:lnTo>
                  <a:lnTo>
                    <a:pt x="156" y="908"/>
                  </a:lnTo>
                  <a:lnTo>
                    <a:pt x="175" y="926"/>
                  </a:lnTo>
                  <a:lnTo>
                    <a:pt x="194" y="942"/>
                  </a:lnTo>
                  <a:lnTo>
                    <a:pt x="214" y="958"/>
                  </a:lnTo>
                  <a:lnTo>
                    <a:pt x="235" y="973"/>
                  </a:lnTo>
                  <a:lnTo>
                    <a:pt x="257" y="986"/>
                  </a:lnTo>
                  <a:lnTo>
                    <a:pt x="279" y="999"/>
                  </a:lnTo>
                  <a:lnTo>
                    <a:pt x="302" y="1012"/>
                  </a:lnTo>
                  <a:lnTo>
                    <a:pt x="325" y="1022"/>
                  </a:lnTo>
                  <a:lnTo>
                    <a:pt x="350" y="1032"/>
                  </a:lnTo>
                  <a:lnTo>
                    <a:pt x="374" y="1040"/>
                  </a:lnTo>
                  <a:lnTo>
                    <a:pt x="399" y="1047"/>
                  </a:lnTo>
                  <a:lnTo>
                    <a:pt x="426" y="1053"/>
                  </a:lnTo>
                  <a:lnTo>
                    <a:pt x="452" y="1057"/>
                  </a:lnTo>
                  <a:lnTo>
                    <a:pt x="478" y="1061"/>
                  </a:lnTo>
                  <a:lnTo>
                    <a:pt x="506" y="1063"/>
                  </a:lnTo>
                  <a:lnTo>
                    <a:pt x="533" y="1063"/>
                  </a:lnTo>
                  <a:lnTo>
                    <a:pt x="558" y="1063"/>
                  </a:lnTo>
                  <a:lnTo>
                    <a:pt x="584" y="1061"/>
                  </a:lnTo>
                  <a:lnTo>
                    <a:pt x="609" y="1058"/>
                  </a:lnTo>
                  <a:lnTo>
                    <a:pt x="634" y="1054"/>
                  </a:lnTo>
                  <a:lnTo>
                    <a:pt x="659" y="1049"/>
                  </a:lnTo>
                  <a:lnTo>
                    <a:pt x="682" y="1042"/>
                  </a:lnTo>
                  <a:lnTo>
                    <a:pt x="706" y="1035"/>
                  </a:lnTo>
                  <a:lnTo>
                    <a:pt x="728" y="1027"/>
                  </a:lnTo>
                  <a:lnTo>
                    <a:pt x="751" y="1017"/>
                  </a:lnTo>
                  <a:lnTo>
                    <a:pt x="773" y="1007"/>
                  </a:lnTo>
                  <a:lnTo>
                    <a:pt x="794" y="995"/>
                  </a:lnTo>
                  <a:lnTo>
                    <a:pt x="816" y="982"/>
                  </a:lnTo>
                  <a:lnTo>
                    <a:pt x="836" y="969"/>
                  </a:lnTo>
                  <a:lnTo>
                    <a:pt x="855" y="955"/>
                  </a:lnTo>
                  <a:lnTo>
                    <a:pt x="873" y="940"/>
                  </a:lnTo>
                  <a:lnTo>
                    <a:pt x="891" y="925"/>
                  </a:lnTo>
                  <a:lnTo>
                    <a:pt x="901" y="901"/>
                  </a:lnTo>
                  <a:lnTo>
                    <a:pt x="911" y="870"/>
                  </a:lnTo>
                  <a:lnTo>
                    <a:pt x="920" y="835"/>
                  </a:lnTo>
                  <a:lnTo>
                    <a:pt x="926" y="809"/>
                  </a:lnTo>
                  <a:lnTo>
                    <a:pt x="909" y="832"/>
                  </a:lnTo>
                  <a:lnTo>
                    <a:pt x="890" y="854"/>
                  </a:lnTo>
                  <a:lnTo>
                    <a:pt x="871" y="874"/>
                  </a:lnTo>
                  <a:lnTo>
                    <a:pt x="851" y="893"/>
                  </a:lnTo>
                  <a:lnTo>
                    <a:pt x="829" y="911"/>
                  </a:lnTo>
                  <a:lnTo>
                    <a:pt x="806" y="928"/>
                  </a:lnTo>
                  <a:lnTo>
                    <a:pt x="782" y="944"/>
                  </a:lnTo>
                  <a:lnTo>
                    <a:pt x="758" y="958"/>
                  </a:lnTo>
                  <a:lnTo>
                    <a:pt x="732" y="970"/>
                  </a:lnTo>
                  <a:lnTo>
                    <a:pt x="705" y="981"/>
                  </a:lnTo>
                  <a:lnTo>
                    <a:pt x="678" y="990"/>
                  </a:lnTo>
                  <a:lnTo>
                    <a:pt x="651" y="998"/>
                  </a:lnTo>
                  <a:lnTo>
                    <a:pt x="622" y="1004"/>
                  </a:lnTo>
                  <a:lnTo>
                    <a:pt x="593" y="1010"/>
                  </a:lnTo>
                  <a:lnTo>
                    <a:pt x="563" y="1013"/>
                  </a:lnTo>
                  <a:lnTo>
                    <a:pt x="533" y="1013"/>
                  </a:lnTo>
                  <a:lnTo>
                    <a:pt x="508" y="1013"/>
                  </a:lnTo>
                  <a:lnTo>
                    <a:pt x="483" y="1011"/>
                  </a:lnTo>
                  <a:lnTo>
                    <a:pt x="459" y="1008"/>
                  </a:lnTo>
                  <a:lnTo>
                    <a:pt x="436" y="1003"/>
                  </a:lnTo>
                  <a:lnTo>
                    <a:pt x="413" y="997"/>
                  </a:lnTo>
                  <a:lnTo>
                    <a:pt x="389" y="991"/>
                  </a:lnTo>
                  <a:lnTo>
                    <a:pt x="367" y="984"/>
                  </a:lnTo>
                  <a:lnTo>
                    <a:pt x="346" y="975"/>
                  </a:lnTo>
                  <a:lnTo>
                    <a:pt x="324" y="966"/>
                  </a:lnTo>
                  <a:lnTo>
                    <a:pt x="303" y="955"/>
                  </a:lnTo>
                  <a:lnTo>
                    <a:pt x="283" y="944"/>
                  </a:lnTo>
                  <a:lnTo>
                    <a:pt x="264" y="931"/>
                  </a:lnTo>
                  <a:lnTo>
                    <a:pt x="244" y="917"/>
                  </a:lnTo>
                  <a:lnTo>
                    <a:pt x="226" y="903"/>
                  </a:lnTo>
                  <a:lnTo>
                    <a:pt x="209" y="888"/>
                  </a:lnTo>
                  <a:lnTo>
                    <a:pt x="193" y="872"/>
                  </a:lnTo>
                  <a:lnTo>
                    <a:pt x="177" y="856"/>
                  </a:lnTo>
                  <a:lnTo>
                    <a:pt x="161" y="837"/>
                  </a:lnTo>
                  <a:lnTo>
                    <a:pt x="147" y="819"/>
                  </a:lnTo>
                  <a:lnTo>
                    <a:pt x="133" y="801"/>
                  </a:lnTo>
                  <a:lnTo>
                    <a:pt x="121" y="782"/>
                  </a:lnTo>
                  <a:lnTo>
                    <a:pt x="110" y="762"/>
                  </a:lnTo>
                  <a:lnTo>
                    <a:pt x="99" y="740"/>
                  </a:lnTo>
                  <a:lnTo>
                    <a:pt x="90" y="719"/>
                  </a:lnTo>
                  <a:lnTo>
                    <a:pt x="80" y="697"/>
                  </a:lnTo>
                  <a:lnTo>
                    <a:pt x="73" y="675"/>
                  </a:lnTo>
                  <a:lnTo>
                    <a:pt x="66" y="652"/>
                  </a:lnTo>
                  <a:lnTo>
                    <a:pt x="61" y="629"/>
                  </a:lnTo>
                  <a:lnTo>
                    <a:pt x="57" y="605"/>
                  </a:lnTo>
                  <a:lnTo>
                    <a:pt x="54" y="581"/>
                  </a:lnTo>
                  <a:lnTo>
                    <a:pt x="52" y="556"/>
                  </a:lnTo>
                  <a:lnTo>
                    <a:pt x="51" y="532"/>
                  </a:lnTo>
                  <a:lnTo>
                    <a:pt x="52" y="507"/>
                  </a:lnTo>
                  <a:lnTo>
                    <a:pt x="54" y="482"/>
                  </a:lnTo>
                  <a:lnTo>
                    <a:pt x="57" y="459"/>
                  </a:lnTo>
                  <a:lnTo>
                    <a:pt x="61" y="435"/>
                  </a:lnTo>
                  <a:lnTo>
                    <a:pt x="66" y="411"/>
                  </a:lnTo>
                  <a:lnTo>
                    <a:pt x="73" y="389"/>
                  </a:lnTo>
                  <a:lnTo>
                    <a:pt x="80" y="367"/>
                  </a:lnTo>
                  <a:lnTo>
                    <a:pt x="90" y="345"/>
                  </a:lnTo>
                  <a:lnTo>
                    <a:pt x="99" y="323"/>
                  </a:lnTo>
                  <a:lnTo>
                    <a:pt x="110" y="302"/>
                  </a:lnTo>
                  <a:lnTo>
                    <a:pt x="121" y="282"/>
                  </a:lnTo>
                  <a:lnTo>
                    <a:pt x="133" y="263"/>
                  </a:lnTo>
                  <a:lnTo>
                    <a:pt x="147" y="244"/>
                  </a:lnTo>
                  <a:lnTo>
                    <a:pt x="161" y="226"/>
                  </a:lnTo>
                  <a:lnTo>
                    <a:pt x="177" y="208"/>
                  </a:lnTo>
                  <a:lnTo>
                    <a:pt x="193" y="192"/>
                  </a:lnTo>
                  <a:lnTo>
                    <a:pt x="209" y="175"/>
                  </a:lnTo>
                  <a:lnTo>
                    <a:pt x="226" y="160"/>
                  </a:lnTo>
                  <a:lnTo>
                    <a:pt x="244" y="146"/>
                  </a:lnTo>
                  <a:lnTo>
                    <a:pt x="264" y="133"/>
                  </a:lnTo>
                  <a:lnTo>
                    <a:pt x="283" y="120"/>
                  </a:lnTo>
                  <a:lnTo>
                    <a:pt x="303" y="109"/>
                  </a:lnTo>
                  <a:lnTo>
                    <a:pt x="324" y="98"/>
                  </a:lnTo>
                  <a:lnTo>
                    <a:pt x="346" y="88"/>
                  </a:lnTo>
                  <a:lnTo>
                    <a:pt x="367" y="79"/>
                  </a:lnTo>
                  <a:lnTo>
                    <a:pt x="389" y="72"/>
                  </a:lnTo>
                  <a:lnTo>
                    <a:pt x="413" y="65"/>
                  </a:lnTo>
                  <a:lnTo>
                    <a:pt x="436" y="60"/>
                  </a:lnTo>
                  <a:lnTo>
                    <a:pt x="459" y="56"/>
                  </a:lnTo>
                  <a:lnTo>
                    <a:pt x="483" y="53"/>
                  </a:lnTo>
                  <a:lnTo>
                    <a:pt x="508" y="51"/>
                  </a:lnTo>
                  <a:lnTo>
                    <a:pt x="533" y="51"/>
                  </a:lnTo>
                  <a:lnTo>
                    <a:pt x="554" y="51"/>
                  </a:lnTo>
                  <a:lnTo>
                    <a:pt x="575" y="52"/>
                  </a:lnTo>
                  <a:lnTo>
                    <a:pt x="596" y="55"/>
                  </a:lnTo>
                  <a:lnTo>
                    <a:pt x="616" y="58"/>
                  </a:lnTo>
                  <a:lnTo>
                    <a:pt x="613" y="56"/>
                  </a:lnTo>
                  <a:lnTo>
                    <a:pt x="586" y="39"/>
                  </a:lnTo>
                  <a:lnTo>
                    <a:pt x="554" y="22"/>
                  </a:lnTo>
                  <a:lnTo>
                    <a:pt x="526" y="8"/>
                  </a:lnTo>
                  <a:lnTo>
                    <a:pt x="507" y="0"/>
                  </a:lnTo>
                  <a:close/>
                </a:path>
              </a:pathLst>
            </a:custGeom>
            <a:solidFill>
              <a:srgbClr val="A2427A"/>
            </a:solidFill>
            <a:ln w="9525">
              <a:noFill/>
              <a:round/>
              <a:headEnd/>
              <a:tailEnd/>
            </a:ln>
          </p:spPr>
          <p:txBody>
            <a:bodyPr anchor="ctr"/>
            <a:lstStyle/>
            <a:p>
              <a:pPr algn="ctr" eaLnBrk="1" hangingPunct="1"/>
              <a:endParaRPr lang="pt-BR" sz="1400" u="none">
                <a:solidFill>
                  <a:srgbClr val="000000"/>
                </a:solidFill>
              </a:endParaRPr>
            </a:p>
          </p:txBody>
        </p:sp>
        <p:sp>
          <p:nvSpPr>
            <p:cNvPr id="461917" name="Freeform 1404"/>
            <p:cNvSpPr>
              <a:spLocks/>
            </p:cNvSpPr>
            <p:nvPr/>
          </p:nvSpPr>
          <p:spPr bwMode="auto">
            <a:xfrm>
              <a:off x="4413" y="3615"/>
              <a:ext cx="304" cy="337"/>
            </a:xfrm>
            <a:custGeom>
              <a:avLst/>
              <a:gdLst>
                <a:gd name="T0" fmla="*/ 0 w 911"/>
                <a:gd name="T1" fmla="*/ 0 h 1013"/>
                <a:gd name="T2" fmla="*/ 0 w 911"/>
                <a:gd name="T3" fmla="*/ 0 h 1013"/>
                <a:gd name="T4" fmla="*/ 0 w 911"/>
                <a:gd name="T5" fmla="*/ 0 h 1013"/>
                <a:gd name="T6" fmla="*/ 0 w 911"/>
                <a:gd name="T7" fmla="*/ 0 h 1013"/>
                <a:gd name="T8" fmla="*/ 0 w 911"/>
                <a:gd name="T9" fmla="*/ 0 h 1013"/>
                <a:gd name="T10" fmla="*/ 0 w 911"/>
                <a:gd name="T11" fmla="*/ 0 h 1013"/>
                <a:gd name="T12" fmla="*/ 0 w 911"/>
                <a:gd name="T13" fmla="*/ 0 h 1013"/>
                <a:gd name="T14" fmla="*/ 0 w 911"/>
                <a:gd name="T15" fmla="*/ 0 h 1013"/>
                <a:gd name="T16" fmla="*/ 0 w 911"/>
                <a:gd name="T17" fmla="*/ 0 h 1013"/>
                <a:gd name="T18" fmla="*/ 0 w 911"/>
                <a:gd name="T19" fmla="*/ 0 h 1013"/>
                <a:gd name="T20" fmla="*/ 0 w 911"/>
                <a:gd name="T21" fmla="*/ 0 h 1013"/>
                <a:gd name="T22" fmla="*/ 0 w 911"/>
                <a:gd name="T23" fmla="*/ 0 h 1013"/>
                <a:gd name="T24" fmla="*/ 0 w 911"/>
                <a:gd name="T25" fmla="*/ 0 h 1013"/>
                <a:gd name="T26" fmla="*/ 0 w 911"/>
                <a:gd name="T27" fmla="*/ 0 h 1013"/>
                <a:gd name="T28" fmla="*/ 0 w 911"/>
                <a:gd name="T29" fmla="*/ 0 h 1013"/>
                <a:gd name="T30" fmla="*/ 0 w 911"/>
                <a:gd name="T31" fmla="*/ 0 h 1013"/>
                <a:gd name="T32" fmla="*/ 0 w 911"/>
                <a:gd name="T33" fmla="*/ 0 h 1013"/>
                <a:gd name="T34" fmla="*/ 0 w 911"/>
                <a:gd name="T35" fmla="*/ 0 h 1013"/>
                <a:gd name="T36" fmla="*/ 0 w 911"/>
                <a:gd name="T37" fmla="*/ 0 h 1013"/>
                <a:gd name="T38" fmla="*/ 0 w 911"/>
                <a:gd name="T39" fmla="*/ 0 h 1013"/>
                <a:gd name="T40" fmla="*/ 0 w 911"/>
                <a:gd name="T41" fmla="*/ 0 h 1013"/>
                <a:gd name="T42" fmla="*/ 0 w 911"/>
                <a:gd name="T43" fmla="*/ 0 h 1013"/>
                <a:gd name="T44" fmla="*/ 0 w 911"/>
                <a:gd name="T45" fmla="*/ 0 h 1013"/>
                <a:gd name="T46" fmla="*/ 0 w 911"/>
                <a:gd name="T47" fmla="*/ 0 h 1013"/>
                <a:gd name="T48" fmla="*/ 0 w 911"/>
                <a:gd name="T49" fmla="*/ 0 h 1013"/>
                <a:gd name="T50" fmla="*/ 0 w 911"/>
                <a:gd name="T51" fmla="*/ 0 h 1013"/>
                <a:gd name="T52" fmla="*/ 0 w 911"/>
                <a:gd name="T53" fmla="*/ 0 h 1013"/>
                <a:gd name="T54" fmla="*/ 0 w 911"/>
                <a:gd name="T55" fmla="*/ 0 h 1013"/>
                <a:gd name="T56" fmla="*/ 0 w 911"/>
                <a:gd name="T57" fmla="*/ 0 h 1013"/>
                <a:gd name="T58" fmla="*/ 0 w 911"/>
                <a:gd name="T59" fmla="*/ 0 h 1013"/>
                <a:gd name="T60" fmla="*/ 0 w 911"/>
                <a:gd name="T61" fmla="*/ 0 h 1013"/>
                <a:gd name="T62" fmla="*/ 0 w 911"/>
                <a:gd name="T63" fmla="*/ 0 h 1013"/>
                <a:gd name="T64" fmla="*/ 0 w 911"/>
                <a:gd name="T65" fmla="*/ 0 h 1013"/>
                <a:gd name="T66" fmla="*/ 0 w 911"/>
                <a:gd name="T67" fmla="*/ 0 h 1013"/>
                <a:gd name="T68" fmla="*/ 0 w 911"/>
                <a:gd name="T69" fmla="*/ 0 h 1013"/>
                <a:gd name="T70" fmla="*/ 0 w 911"/>
                <a:gd name="T71" fmla="*/ 0 h 1013"/>
                <a:gd name="T72" fmla="*/ 0 w 911"/>
                <a:gd name="T73" fmla="*/ 0 h 1013"/>
                <a:gd name="T74" fmla="*/ 0 w 911"/>
                <a:gd name="T75" fmla="*/ 0 h 1013"/>
                <a:gd name="T76" fmla="*/ 0 w 911"/>
                <a:gd name="T77" fmla="*/ 0 h 1013"/>
                <a:gd name="T78" fmla="*/ 0 w 911"/>
                <a:gd name="T79" fmla="*/ 0 h 1013"/>
                <a:gd name="T80" fmla="*/ 0 w 911"/>
                <a:gd name="T81" fmla="*/ 0 h 1013"/>
                <a:gd name="T82" fmla="*/ 0 w 911"/>
                <a:gd name="T83" fmla="*/ 0 h 1013"/>
                <a:gd name="T84" fmla="*/ 0 w 911"/>
                <a:gd name="T85" fmla="*/ 0 h 1013"/>
                <a:gd name="T86" fmla="*/ 0 w 911"/>
                <a:gd name="T87" fmla="*/ 0 h 1013"/>
                <a:gd name="T88" fmla="*/ 0 w 911"/>
                <a:gd name="T89" fmla="*/ 0 h 1013"/>
                <a:gd name="T90" fmla="*/ 0 w 911"/>
                <a:gd name="T91" fmla="*/ 0 h 1013"/>
                <a:gd name="T92" fmla="*/ 0 w 911"/>
                <a:gd name="T93" fmla="*/ 0 h 1013"/>
                <a:gd name="T94" fmla="*/ 0 w 911"/>
                <a:gd name="T95" fmla="*/ 0 h 10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11"/>
                <a:gd name="T145" fmla="*/ 0 h 1013"/>
                <a:gd name="T146" fmla="*/ 911 w 911"/>
                <a:gd name="T147" fmla="*/ 1013 h 10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11" h="1013">
                  <a:moveTo>
                    <a:pt x="536" y="1"/>
                  </a:moveTo>
                  <a:lnTo>
                    <a:pt x="521" y="1"/>
                  </a:lnTo>
                  <a:lnTo>
                    <a:pt x="507" y="0"/>
                  </a:lnTo>
                  <a:lnTo>
                    <a:pt x="481" y="1"/>
                  </a:lnTo>
                  <a:lnTo>
                    <a:pt x="455" y="3"/>
                  </a:lnTo>
                  <a:lnTo>
                    <a:pt x="429" y="6"/>
                  </a:lnTo>
                  <a:lnTo>
                    <a:pt x="405" y="11"/>
                  </a:lnTo>
                  <a:lnTo>
                    <a:pt x="380" y="16"/>
                  </a:lnTo>
                  <a:lnTo>
                    <a:pt x="356" y="23"/>
                  </a:lnTo>
                  <a:lnTo>
                    <a:pt x="333" y="31"/>
                  </a:lnTo>
                  <a:lnTo>
                    <a:pt x="310" y="40"/>
                  </a:lnTo>
                  <a:lnTo>
                    <a:pt x="287" y="50"/>
                  </a:lnTo>
                  <a:lnTo>
                    <a:pt x="265" y="61"/>
                  </a:lnTo>
                  <a:lnTo>
                    <a:pt x="244" y="74"/>
                  </a:lnTo>
                  <a:lnTo>
                    <a:pt x="224" y="87"/>
                  </a:lnTo>
                  <a:lnTo>
                    <a:pt x="203" y="101"/>
                  </a:lnTo>
                  <a:lnTo>
                    <a:pt x="184" y="116"/>
                  </a:lnTo>
                  <a:lnTo>
                    <a:pt x="166" y="132"/>
                  </a:lnTo>
                  <a:lnTo>
                    <a:pt x="149" y="148"/>
                  </a:lnTo>
                  <a:lnTo>
                    <a:pt x="131" y="166"/>
                  </a:lnTo>
                  <a:lnTo>
                    <a:pt x="116" y="185"/>
                  </a:lnTo>
                  <a:lnTo>
                    <a:pt x="101" y="204"/>
                  </a:lnTo>
                  <a:lnTo>
                    <a:pt x="87" y="223"/>
                  </a:lnTo>
                  <a:lnTo>
                    <a:pt x="74" y="244"/>
                  </a:lnTo>
                  <a:lnTo>
                    <a:pt x="62" y="265"/>
                  </a:lnTo>
                  <a:lnTo>
                    <a:pt x="50" y="287"/>
                  </a:lnTo>
                  <a:lnTo>
                    <a:pt x="40" y="309"/>
                  </a:lnTo>
                  <a:lnTo>
                    <a:pt x="31" y="333"/>
                  </a:lnTo>
                  <a:lnTo>
                    <a:pt x="23" y="356"/>
                  </a:lnTo>
                  <a:lnTo>
                    <a:pt x="16" y="380"/>
                  </a:lnTo>
                  <a:lnTo>
                    <a:pt x="10" y="405"/>
                  </a:lnTo>
                  <a:lnTo>
                    <a:pt x="6" y="430"/>
                  </a:lnTo>
                  <a:lnTo>
                    <a:pt x="3" y="455"/>
                  </a:lnTo>
                  <a:lnTo>
                    <a:pt x="1" y="480"/>
                  </a:lnTo>
                  <a:lnTo>
                    <a:pt x="0" y="507"/>
                  </a:lnTo>
                  <a:lnTo>
                    <a:pt x="1" y="533"/>
                  </a:lnTo>
                  <a:lnTo>
                    <a:pt x="3" y="558"/>
                  </a:lnTo>
                  <a:lnTo>
                    <a:pt x="6" y="584"/>
                  </a:lnTo>
                  <a:lnTo>
                    <a:pt x="10" y="609"/>
                  </a:lnTo>
                  <a:lnTo>
                    <a:pt x="16" y="633"/>
                  </a:lnTo>
                  <a:lnTo>
                    <a:pt x="23" y="658"/>
                  </a:lnTo>
                  <a:lnTo>
                    <a:pt x="31" y="681"/>
                  </a:lnTo>
                  <a:lnTo>
                    <a:pt x="40" y="704"/>
                  </a:lnTo>
                  <a:lnTo>
                    <a:pt x="50" y="726"/>
                  </a:lnTo>
                  <a:lnTo>
                    <a:pt x="62" y="749"/>
                  </a:lnTo>
                  <a:lnTo>
                    <a:pt x="74" y="769"/>
                  </a:lnTo>
                  <a:lnTo>
                    <a:pt x="87" y="790"/>
                  </a:lnTo>
                  <a:lnTo>
                    <a:pt x="101" y="809"/>
                  </a:lnTo>
                  <a:lnTo>
                    <a:pt x="116" y="829"/>
                  </a:lnTo>
                  <a:lnTo>
                    <a:pt x="131" y="847"/>
                  </a:lnTo>
                  <a:lnTo>
                    <a:pt x="149" y="865"/>
                  </a:lnTo>
                  <a:lnTo>
                    <a:pt x="166" y="881"/>
                  </a:lnTo>
                  <a:lnTo>
                    <a:pt x="184" y="898"/>
                  </a:lnTo>
                  <a:lnTo>
                    <a:pt x="203" y="913"/>
                  </a:lnTo>
                  <a:lnTo>
                    <a:pt x="224" y="927"/>
                  </a:lnTo>
                  <a:lnTo>
                    <a:pt x="244" y="940"/>
                  </a:lnTo>
                  <a:lnTo>
                    <a:pt x="265" y="952"/>
                  </a:lnTo>
                  <a:lnTo>
                    <a:pt x="287" y="963"/>
                  </a:lnTo>
                  <a:lnTo>
                    <a:pt x="310" y="973"/>
                  </a:lnTo>
                  <a:lnTo>
                    <a:pt x="333" y="983"/>
                  </a:lnTo>
                  <a:lnTo>
                    <a:pt x="356" y="991"/>
                  </a:lnTo>
                  <a:lnTo>
                    <a:pt x="380" y="998"/>
                  </a:lnTo>
                  <a:lnTo>
                    <a:pt x="405" y="1003"/>
                  </a:lnTo>
                  <a:lnTo>
                    <a:pt x="429" y="1008"/>
                  </a:lnTo>
                  <a:lnTo>
                    <a:pt x="455" y="1011"/>
                  </a:lnTo>
                  <a:lnTo>
                    <a:pt x="481" y="1013"/>
                  </a:lnTo>
                  <a:lnTo>
                    <a:pt x="507" y="1013"/>
                  </a:lnTo>
                  <a:lnTo>
                    <a:pt x="534" y="1013"/>
                  </a:lnTo>
                  <a:lnTo>
                    <a:pt x="563" y="1010"/>
                  </a:lnTo>
                  <a:lnTo>
                    <a:pt x="590" y="1007"/>
                  </a:lnTo>
                  <a:lnTo>
                    <a:pt x="616" y="1002"/>
                  </a:lnTo>
                  <a:lnTo>
                    <a:pt x="643" y="995"/>
                  </a:lnTo>
                  <a:lnTo>
                    <a:pt x="668" y="987"/>
                  </a:lnTo>
                  <a:lnTo>
                    <a:pt x="693" y="977"/>
                  </a:lnTo>
                  <a:lnTo>
                    <a:pt x="718" y="967"/>
                  </a:lnTo>
                  <a:lnTo>
                    <a:pt x="742" y="956"/>
                  </a:lnTo>
                  <a:lnTo>
                    <a:pt x="764" y="943"/>
                  </a:lnTo>
                  <a:lnTo>
                    <a:pt x="787" y="929"/>
                  </a:lnTo>
                  <a:lnTo>
                    <a:pt x="809" y="914"/>
                  </a:lnTo>
                  <a:lnTo>
                    <a:pt x="829" y="898"/>
                  </a:lnTo>
                  <a:lnTo>
                    <a:pt x="849" y="880"/>
                  </a:lnTo>
                  <a:lnTo>
                    <a:pt x="868" y="862"/>
                  </a:lnTo>
                  <a:lnTo>
                    <a:pt x="886" y="843"/>
                  </a:lnTo>
                  <a:lnTo>
                    <a:pt x="894" y="810"/>
                  </a:lnTo>
                  <a:lnTo>
                    <a:pt x="902" y="775"/>
                  </a:lnTo>
                  <a:lnTo>
                    <a:pt x="908" y="742"/>
                  </a:lnTo>
                  <a:lnTo>
                    <a:pt x="911" y="717"/>
                  </a:lnTo>
                  <a:lnTo>
                    <a:pt x="904" y="730"/>
                  </a:lnTo>
                  <a:lnTo>
                    <a:pt x="896" y="745"/>
                  </a:lnTo>
                  <a:lnTo>
                    <a:pt x="888" y="757"/>
                  </a:lnTo>
                  <a:lnTo>
                    <a:pt x="880" y="770"/>
                  </a:lnTo>
                  <a:lnTo>
                    <a:pt x="871" y="782"/>
                  </a:lnTo>
                  <a:lnTo>
                    <a:pt x="860" y="794"/>
                  </a:lnTo>
                  <a:lnTo>
                    <a:pt x="851" y="806"/>
                  </a:lnTo>
                  <a:lnTo>
                    <a:pt x="840" y="818"/>
                  </a:lnTo>
                  <a:lnTo>
                    <a:pt x="819" y="839"/>
                  </a:lnTo>
                  <a:lnTo>
                    <a:pt x="797" y="859"/>
                  </a:lnTo>
                  <a:lnTo>
                    <a:pt x="784" y="868"/>
                  </a:lnTo>
                  <a:lnTo>
                    <a:pt x="772" y="877"/>
                  </a:lnTo>
                  <a:lnTo>
                    <a:pt x="759" y="886"/>
                  </a:lnTo>
                  <a:lnTo>
                    <a:pt x="746" y="894"/>
                  </a:lnTo>
                  <a:lnTo>
                    <a:pt x="733" y="903"/>
                  </a:lnTo>
                  <a:lnTo>
                    <a:pt x="720" y="910"/>
                  </a:lnTo>
                  <a:lnTo>
                    <a:pt x="706" y="917"/>
                  </a:lnTo>
                  <a:lnTo>
                    <a:pt x="692" y="924"/>
                  </a:lnTo>
                  <a:lnTo>
                    <a:pt x="677" y="930"/>
                  </a:lnTo>
                  <a:lnTo>
                    <a:pt x="663" y="935"/>
                  </a:lnTo>
                  <a:lnTo>
                    <a:pt x="649" y="940"/>
                  </a:lnTo>
                  <a:lnTo>
                    <a:pt x="634" y="945"/>
                  </a:lnTo>
                  <a:lnTo>
                    <a:pt x="618" y="949"/>
                  </a:lnTo>
                  <a:lnTo>
                    <a:pt x="603" y="952"/>
                  </a:lnTo>
                  <a:lnTo>
                    <a:pt x="587" y="955"/>
                  </a:lnTo>
                  <a:lnTo>
                    <a:pt x="572" y="958"/>
                  </a:lnTo>
                  <a:lnTo>
                    <a:pt x="556" y="960"/>
                  </a:lnTo>
                  <a:lnTo>
                    <a:pt x="539" y="961"/>
                  </a:lnTo>
                  <a:lnTo>
                    <a:pt x="523" y="962"/>
                  </a:lnTo>
                  <a:lnTo>
                    <a:pt x="507" y="962"/>
                  </a:lnTo>
                  <a:lnTo>
                    <a:pt x="484" y="962"/>
                  </a:lnTo>
                  <a:lnTo>
                    <a:pt x="460" y="960"/>
                  </a:lnTo>
                  <a:lnTo>
                    <a:pt x="437" y="957"/>
                  </a:lnTo>
                  <a:lnTo>
                    <a:pt x="415" y="953"/>
                  </a:lnTo>
                  <a:lnTo>
                    <a:pt x="393" y="948"/>
                  </a:lnTo>
                  <a:lnTo>
                    <a:pt x="371" y="942"/>
                  </a:lnTo>
                  <a:lnTo>
                    <a:pt x="350" y="935"/>
                  </a:lnTo>
                  <a:lnTo>
                    <a:pt x="329" y="927"/>
                  </a:lnTo>
                  <a:lnTo>
                    <a:pt x="309" y="918"/>
                  </a:lnTo>
                  <a:lnTo>
                    <a:pt x="289" y="908"/>
                  </a:lnTo>
                  <a:lnTo>
                    <a:pt x="270" y="896"/>
                  </a:lnTo>
                  <a:lnTo>
                    <a:pt x="252" y="884"/>
                  </a:lnTo>
                  <a:lnTo>
                    <a:pt x="234" y="872"/>
                  </a:lnTo>
                  <a:lnTo>
                    <a:pt x="216" y="859"/>
                  </a:lnTo>
                  <a:lnTo>
                    <a:pt x="200" y="844"/>
                  </a:lnTo>
                  <a:lnTo>
                    <a:pt x="184" y="829"/>
                  </a:lnTo>
                  <a:lnTo>
                    <a:pt x="169" y="813"/>
                  </a:lnTo>
                  <a:lnTo>
                    <a:pt x="155" y="796"/>
                  </a:lnTo>
                  <a:lnTo>
                    <a:pt x="142" y="779"/>
                  </a:lnTo>
                  <a:lnTo>
                    <a:pt x="128" y="762"/>
                  </a:lnTo>
                  <a:lnTo>
                    <a:pt x="116" y="744"/>
                  </a:lnTo>
                  <a:lnTo>
                    <a:pt x="106" y="724"/>
                  </a:lnTo>
                  <a:lnTo>
                    <a:pt x="96" y="704"/>
                  </a:lnTo>
                  <a:lnTo>
                    <a:pt x="87" y="684"/>
                  </a:lnTo>
                  <a:lnTo>
                    <a:pt x="79" y="664"/>
                  </a:lnTo>
                  <a:lnTo>
                    <a:pt x="72" y="642"/>
                  </a:lnTo>
                  <a:lnTo>
                    <a:pt x="65" y="621"/>
                  </a:lnTo>
                  <a:lnTo>
                    <a:pt x="60" y="599"/>
                  </a:lnTo>
                  <a:lnTo>
                    <a:pt x="55" y="577"/>
                  </a:lnTo>
                  <a:lnTo>
                    <a:pt x="53" y="553"/>
                  </a:lnTo>
                  <a:lnTo>
                    <a:pt x="51" y="530"/>
                  </a:lnTo>
                  <a:lnTo>
                    <a:pt x="50" y="507"/>
                  </a:lnTo>
                  <a:lnTo>
                    <a:pt x="51" y="484"/>
                  </a:lnTo>
                  <a:lnTo>
                    <a:pt x="53" y="460"/>
                  </a:lnTo>
                  <a:lnTo>
                    <a:pt x="55" y="437"/>
                  </a:lnTo>
                  <a:lnTo>
                    <a:pt x="60" y="415"/>
                  </a:lnTo>
                  <a:lnTo>
                    <a:pt x="65" y="392"/>
                  </a:lnTo>
                  <a:lnTo>
                    <a:pt x="72" y="371"/>
                  </a:lnTo>
                  <a:lnTo>
                    <a:pt x="79" y="350"/>
                  </a:lnTo>
                  <a:lnTo>
                    <a:pt x="87" y="330"/>
                  </a:lnTo>
                  <a:lnTo>
                    <a:pt x="96" y="309"/>
                  </a:lnTo>
                  <a:lnTo>
                    <a:pt x="106" y="289"/>
                  </a:lnTo>
                  <a:lnTo>
                    <a:pt x="116" y="270"/>
                  </a:lnTo>
                  <a:lnTo>
                    <a:pt x="128" y="252"/>
                  </a:lnTo>
                  <a:lnTo>
                    <a:pt x="142" y="233"/>
                  </a:lnTo>
                  <a:lnTo>
                    <a:pt x="155" y="216"/>
                  </a:lnTo>
                  <a:lnTo>
                    <a:pt x="169" y="200"/>
                  </a:lnTo>
                  <a:lnTo>
                    <a:pt x="184" y="184"/>
                  </a:lnTo>
                  <a:lnTo>
                    <a:pt x="200" y="170"/>
                  </a:lnTo>
                  <a:lnTo>
                    <a:pt x="216" y="155"/>
                  </a:lnTo>
                  <a:lnTo>
                    <a:pt x="234" y="141"/>
                  </a:lnTo>
                  <a:lnTo>
                    <a:pt x="252" y="128"/>
                  </a:lnTo>
                  <a:lnTo>
                    <a:pt x="270" y="117"/>
                  </a:lnTo>
                  <a:lnTo>
                    <a:pt x="289" y="106"/>
                  </a:lnTo>
                  <a:lnTo>
                    <a:pt x="309" y="96"/>
                  </a:lnTo>
                  <a:lnTo>
                    <a:pt x="329" y="87"/>
                  </a:lnTo>
                  <a:lnTo>
                    <a:pt x="350" y="79"/>
                  </a:lnTo>
                  <a:lnTo>
                    <a:pt x="371" y="72"/>
                  </a:lnTo>
                  <a:lnTo>
                    <a:pt x="393" y="65"/>
                  </a:lnTo>
                  <a:lnTo>
                    <a:pt x="415" y="60"/>
                  </a:lnTo>
                  <a:lnTo>
                    <a:pt x="437" y="56"/>
                  </a:lnTo>
                  <a:lnTo>
                    <a:pt x="460" y="53"/>
                  </a:lnTo>
                  <a:lnTo>
                    <a:pt x="484" y="51"/>
                  </a:lnTo>
                  <a:lnTo>
                    <a:pt x="507" y="51"/>
                  </a:lnTo>
                  <a:lnTo>
                    <a:pt x="525" y="51"/>
                  </a:lnTo>
                  <a:lnTo>
                    <a:pt x="544" y="52"/>
                  </a:lnTo>
                  <a:lnTo>
                    <a:pt x="561" y="54"/>
                  </a:lnTo>
                  <a:lnTo>
                    <a:pt x="579" y="56"/>
                  </a:lnTo>
                  <a:lnTo>
                    <a:pt x="596" y="59"/>
                  </a:lnTo>
                  <a:lnTo>
                    <a:pt x="613" y="63"/>
                  </a:lnTo>
                  <a:lnTo>
                    <a:pt x="631" y="67"/>
                  </a:lnTo>
                  <a:lnTo>
                    <a:pt x="647" y="73"/>
                  </a:lnTo>
                  <a:lnTo>
                    <a:pt x="642" y="68"/>
                  </a:lnTo>
                  <a:lnTo>
                    <a:pt x="616" y="49"/>
                  </a:lnTo>
                  <a:lnTo>
                    <a:pt x="587" y="31"/>
                  </a:lnTo>
                  <a:lnTo>
                    <a:pt x="560" y="14"/>
                  </a:lnTo>
                  <a:lnTo>
                    <a:pt x="536" y="1"/>
                  </a:lnTo>
                  <a:close/>
                </a:path>
              </a:pathLst>
            </a:custGeom>
            <a:solidFill>
              <a:srgbClr val="A4417A"/>
            </a:solidFill>
            <a:ln w="9525">
              <a:noFill/>
              <a:round/>
              <a:headEnd/>
              <a:tailEnd/>
            </a:ln>
          </p:spPr>
          <p:txBody>
            <a:bodyPr anchor="ctr"/>
            <a:lstStyle/>
            <a:p>
              <a:pPr algn="ctr" eaLnBrk="1" hangingPunct="1"/>
              <a:endParaRPr lang="pt-BR" sz="1400" u="none">
                <a:solidFill>
                  <a:srgbClr val="000000"/>
                </a:solidFill>
              </a:endParaRPr>
            </a:p>
          </p:txBody>
        </p:sp>
        <p:sp>
          <p:nvSpPr>
            <p:cNvPr id="461918" name="Freeform 1405"/>
            <p:cNvSpPr>
              <a:spLocks/>
            </p:cNvSpPr>
            <p:nvPr/>
          </p:nvSpPr>
          <p:spPr bwMode="auto">
            <a:xfrm>
              <a:off x="4422" y="3623"/>
              <a:ext cx="296" cy="321"/>
            </a:xfrm>
            <a:custGeom>
              <a:avLst/>
              <a:gdLst>
                <a:gd name="T0" fmla="*/ 0 w 890"/>
                <a:gd name="T1" fmla="*/ 0 h 962"/>
                <a:gd name="T2" fmla="*/ 0 w 890"/>
                <a:gd name="T3" fmla="*/ 0 h 962"/>
                <a:gd name="T4" fmla="*/ 0 w 890"/>
                <a:gd name="T5" fmla="*/ 0 h 962"/>
                <a:gd name="T6" fmla="*/ 0 w 890"/>
                <a:gd name="T7" fmla="*/ 0 h 962"/>
                <a:gd name="T8" fmla="*/ 0 w 890"/>
                <a:gd name="T9" fmla="*/ 0 h 962"/>
                <a:gd name="T10" fmla="*/ 0 w 890"/>
                <a:gd name="T11" fmla="*/ 0 h 962"/>
                <a:gd name="T12" fmla="*/ 0 w 890"/>
                <a:gd name="T13" fmla="*/ 0 h 962"/>
                <a:gd name="T14" fmla="*/ 0 w 890"/>
                <a:gd name="T15" fmla="*/ 0 h 962"/>
                <a:gd name="T16" fmla="*/ 0 w 890"/>
                <a:gd name="T17" fmla="*/ 0 h 962"/>
                <a:gd name="T18" fmla="*/ 0 w 890"/>
                <a:gd name="T19" fmla="*/ 0 h 962"/>
                <a:gd name="T20" fmla="*/ 0 w 890"/>
                <a:gd name="T21" fmla="*/ 0 h 962"/>
                <a:gd name="T22" fmla="*/ 0 w 890"/>
                <a:gd name="T23" fmla="*/ 0 h 962"/>
                <a:gd name="T24" fmla="*/ 0 w 890"/>
                <a:gd name="T25" fmla="*/ 0 h 962"/>
                <a:gd name="T26" fmla="*/ 0 w 890"/>
                <a:gd name="T27" fmla="*/ 0 h 962"/>
                <a:gd name="T28" fmla="*/ 0 w 890"/>
                <a:gd name="T29" fmla="*/ 0 h 962"/>
                <a:gd name="T30" fmla="*/ 0 w 890"/>
                <a:gd name="T31" fmla="*/ 0 h 962"/>
                <a:gd name="T32" fmla="*/ 0 w 890"/>
                <a:gd name="T33" fmla="*/ 0 h 962"/>
                <a:gd name="T34" fmla="*/ 0 w 890"/>
                <a:gd name="T35" fmla="*/ 0 h 962"/>
                <a:gd name="T36" fmla="*/ 0 w 890"/>
                <a:gd name="T37" fmla="*/ 0 h 962"/>
                <a:gd name="T38" fmla="*/ 0 w 890"/>
                <a:gd name="T39" fmla="*/ 0 h 962"/>
                <a:gd name="T40" fmla="*/ 0 w 890"/>
                <a:gd name="T41" fmla="*/ 0 h 962"/>
                <a:gd name="T42" fmla="*/ 0 w 890"/>
                <a:gd name="T43" fmla="*/ 0 h 962"/>
                <a:gd name="T44" fmla="*/ 0 w 890"/>
                <a:gd name="T45" fmla="*/ 0 h 962"/>
                <a:gd name="T46" fmla="*/ 0 w 890"/>
                <a:gd name="T47" fmla="*/ 0 h 962"/>
                <a:gd name="T48" fmla="*/ 0 w 890"/>
                <a:gd name="T49" fmla="*/ 0 h 962"/>
                <a:gd name="T50" fmla="*/ 0 w 890"/>
                <a:gd name="T51" fmla="*/ 0 h 962"/>
                <a:gd name="T52" fmla="*/ 0 w 890"/>
                <a:gd name="T53" fmla="*/ 0 h 962"/>
                <a:gd name="T54" fmla="*/ 0 w 890"/>
                <a:gd name="T55" fmla="*/ 0 h 962"/>
                <a:gd name="T56" fmla="*/ 0 w 890"/>
                <a:gd name="T57" fmla="*/ 0 h 962"/>
                <a:gd name="T58" fmla="*/ 0 w 890"/>
                <a:gd name="T59" fmla="*/ 0 h 962"/>
                <a:gd name="T60" fmla="*/ 0 w 890"/>
                <a:gd name="T61" fmla="*/ 0 h 962"/>
                <a:gd name="T62" fmla="*/ 0 w 890"/>
                <a:gd name="T63" fmla="*/ 0 h 962"/>
                <a:gd name="T64" fmla="*/ 0 w 890"/>
                <a:gd name="T65" fmla="*/ 0 h 962"/>
                <a:gd name="T66" fmla="*/ 0 w 890"/>
                <a:gd name="T67" fmla="*/ 0 h 962"/>
                <a:gd name="T68" fmla="*/ 0 w 890"/>
                <a:gd name="T69" fmla="*/ 0 h 962"/>
                <a:gd name="T70" fmla="*/ 0 w 890"/>
                <a:gd name="T71" fmla="*/ 0 h 962"/>
                <a:gd name="T72" fmla="*/ 0 w 890"/>
                <a:gd name="T73" fmla="*/ 0 h 962"/>
                <a:gd name="T74" fmla="*/ 0 w 890"/>
                <a:gd name="T75" fmla="*/ 0 h 962"/>
                <a:gd name="T76" fmla="*/ 0 w 890"/>
                <a:gd name="T77" fmla="*/ 0 h 962"/>
                <a:gd name="T78" fmla="*/ 0 w 890"/>
                <a:gd name="T79" fmla="*/ 0 h 962"/>
                <a:gd name="T80" fmla="*/ 0 w 890"/>
                <a:gd name="T81" fmla="*/ 0 h 962"/>
                <a:gd name="T82" fmla="*/ 0 w 890"/>
                <a:gd name="T83" fmla="*/ 0 h 962"/>
                <a:gd name="T84" fmla="*/ 0 w 890"/>
                <a:gd name="T85" fmla="*/ 0 h 962"/>
                <a:gd name="T86" fmla="*/ 0 w 890"/>
                <a:gd name="T87" fmla="*/ 0 h 962"/>
                <a:gd name="T88" fmla="*/ 0 w 890"/>
                <a:gd name="T89" fmla="*/ 0 h 962"/>
                <a:gd name="T90" fmla="*/ 0 w 890"/>
                <a:gd name="T91" fmla="*/ 0 h 962"/>
                <a:gd name="T92" fmla="*/ 0 w 890"/>
                <a:gd name="T93" fmla="*/ 0 h 962"/>
                <a:gd name="T94" fmla="*/ 0 w 890"/>
                <a:gd name="T95" fmla="*/ 0 h 962"/>
                <a:gd name="T96" fmla="*/ 0 w 890"/>
                <a:gd name="T97" fmla="*/ 0 h 9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90"/>
                <a:gd name="T148" fmla="*/ 0 h 962"/>
                <a:gd name="T149" fmla="*/ 890 w 890"/>
                <a:gd name="T150" fmla="*/ 962 h 96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90" h="962">
                  <a:moveTo>
                    <a:pt x="565" y="7"/>
                  </a:moveTo>
                  <a:lnTo>
                    <a:pt x="545" y="4"/>
                  </a:lnTo>
                  <a:lnTo>
                    <a:pt x="524" y="1"/>
                  </a:lnTo>
                  <a:lnTo>
                    <a:pt x="503" y="0"/>
                  </a:lnTo>
                  <a:lnTo>
                    <a:pt x="482" y="0"/>
                  </a:lnTo>
                  <a:lnTo>
                    <a:pt x="457" y="0"/>
                  </a:lnTo>
                  <a:lnTo>
                    <a:pt x="432" y="2"/>
                  </a:lnTo>
                  <a:lnTo>
                    <a:pt x="408" y="5"/>
                  </a:lnTo>
                  <a:lnTo>
                    <a:pt x="385" y="9"/>
                  </a:lnTo>
                  <a:lnTo>
                    <a:pt x="362" y="14"/>
                  </a:lnTo>
                  <a:lnTo>
                    <a:pt x="338" y="21"/>
                  </a:lnTo>
                  <a:lnTo>
                    <a:pt x="316" y="28"/>
                  </a:lnTo>
                  <a:lnTo>
                    <a:pt x="295" y="37"/>
                  </a:lnTo>
                  <a:lnTo>
                    <a:pt x="273" y="47"/>
                  </a:lnTo>
                  <a:lnTo>
                    <a:pt x="252" y="58"/>
                  </a:lnTo>
                  <a:lnTo>
                    <a:pt x="232" y="69"/>
                  </a:lnTo>
                  <a:lnTo>
                    <a:pt x="213" y="82"/>
                  </a:lnTo>
                  <a:lnTo>
                    <a:pt x="193" y="95"/>
                  </a:lnTo>
                  <a:lnTo>
                    <a:pt x="175" y="109"/>
                  </a:lnTo>
                  <a:lnTo>
                    <a:pt x="158" y="124"/>
                  </a:lnTo>
                  <a:lnTo>
                    <a:pt x="142" y="141"/>
                  </a:lnTo>
                  <a:lnTo>
                    <a:pt x="126" y="157"/>
                  </a:lnTo>
                  <a:lnTo>
                    <a:pt x="110" y="175"/>
                  </a:lnTo>
                  <a:lnTo>
                    <a:pt x="96" y="193"/>
                  </a:lnTo>
                  <a:lnTo>
                    <a:pt x="82" y="212"/>
                  </a:lnTo>
                  <a:lnTo>
                    <a:pt x="70" y="231"/>
                  </a:lnTo>
                  <a:lnTo>
                    <a:pt x="59" y="251"/>
                  </a:lnTo>
                  <a:lnTo>
                    <a:pt x="48" y="272"/>
                  </a:lnTo>
                  <a:lnTo>
                    <a:pt x="39" y="294"/>
                  </a:lnTo>
                  <a:lnTo>
                    <a:pt x="29" y="316"/>
                  </a:lnTo>
                  <a:lnTo>
                    <a:pt x="22" y="338"/>
                  </a:lnTo>
                  <a:lnTo>
                    <a:pt x="15" y="360"/>
                  </a:lnTo>
                  <a:lnTo>
                    <a:pt x="10" y="384"/>
                  </a:lnTo>
                  <a:lnTo>
                    <a:pt x="6" y="408"/>
                  </a:lnTo>
                  <a:lnTo>
                    <a:pt x="3" y="431"/>
                  </a:lnTo>
                  <a:lnTo>
                    <a:pt x="1" y="456"/>
                  </a:lnTo>
                  <a:lnTo>
                    <a:pt x="0" y="481"/>
                  </a:lnTo>
                  <a:lnTo>
                    <a:pt x="1" y="505"/>
                  </a:lnTo>
                  <a:lnTo>
                    <a:pt x="3" y="530"/>
                  </a:lnTo>
                  <a:lnTo>
                    <a:pt x="6" y="554"/>
                  </a:lnTo>
                  <a:lnTo>
                    <a:pt x="10" y="578"/>
                  </a:lnTo>
                  <a:lnTo>
                    <a:pt x="15" y="601"/>
                  </a:lnTo>
                  <a:lnTo>
                    <a:pt x="22" y="624"/>
                  </a:lnTo>
                  <a:lnTo>
                    <a:pt x="29" y="646"/>
                  </a:lnTo>
                  <a:lnTo>
                    <a:pt x="39" y="668"/>
                  </a:lnTo>
                  <a:lnTo>
                    <a:pt x="48" y="689"/>
                  </a:lnTo>
                  <a:lnTo>
                    <a:pt x="59" y="711"/>
                  </a:lnTo>
                  <a:lnTo>
                    <a:pt x="70" y="731"/>
                  </a:lnTo>
                  <a:lnTo>
                    <a:pt x="82" y="750"/>
                  </a:lnTo>
                  <a:lnTo>
                    <a:pt x="96" y="768"/>
                  </a:lnTo>
                  <a:lnTo>
                    <a:pt x="110" y="786"/>
                  </a:lnTo>
                  <a:lnTo>
                    <a:pt x="126" y="805"/>
                  </a:lnTo>
                  <a:lnTo>
                    <a:pt x="142" y="821"/>
                  </a:lnTo>
                  <a:lnTo>
                    <a:pt x="158" y="837"/>
                  </a:lnTo>
                  <a:lnTo>
                    <a:pt x="175" y="852"/>
                  </a:lnTo>
                  <a:lnTo>
                    <a:pt x="193" y="866"/>
                  </a:lnTo>
                  <a:lnTo>
                    <a:pt x="213" y="880"/>
                  </a:lnTo>
                  <a:lnTo>
                    <a:pt x="232" y="893"/>
                  </a:lnTo>
                  <a:lnTo>
                    <a:pt x="252" y="904"/>
                  </a:lnTo>
                  <a:lnTo>
                    <a:pt x="273" y="915"/>
                  </a:lnTo>
                  <a:lnTo>
                    <a:pt x="295" y="924"/>
                  </a:lnTo>
                  <a:lnTo>
                    <a:pt x="316" y="933"/>
                  </a:lnTo>
                  <a:lnTo>
                    <a:pt x="338" y="940"/>
                  </a:lnTo>
                  <a:lnTo>
                    <a:pt x="362" y="946"/>
                  </a:lnTo>
                  <a:lnTo>
                    <a:pt x="385" y="952"/>
                  </a:lnTo>
                  <a:lnTo>
                    <a:pt x="408" y="957"/>
                  </a:lnTo>
                  <a:lnTo>
                    <a:pt x="432" y="960"/>
                  </a:lnTo>
                  <a:lnTo>
                    <a:pt x="457" y="962"/>
                  </a:lnTo>
                  <a:lnTo>
                    <a:pt x="482" y="962"/>
                  </a:lnTo>
                  <a:lnTo>
                    <a:pt x="512" y="962"/>
                  </a:lnTo>
                  <a:lnTo>
                    <a:pt x="542" y="959"/>
                  </a:lnTo>
                  <a:lnTo>
                    <a:pt x="571" y="953"/>
                  </a:lnTo>
                  <a:lnTo>
                    <a:pt x="600" y="947"/>
                  </a:lnTo>
                  <a:lnTo>
                    <a:pt x="627" y="939"/>
                  </a:lnTo>
                  <a:lnTo>
                    <a:pt x="654" y="930"/>
                  </a:lnTo>
                  <a:lnTo>
                    <a:pt x="681" y="919"/>
                  </a:lnTo>
                  <a:lnTo>
                    <a:pt x="707" y="907"/>
                  </a:lnTo>
                  <a:lnTo>
                    <a:pt x="731" y="893"/>
                  </a:lnTo>
                  <a:lnTo>
                    <a:pt x="755" y="877"/>
                  </a:lnTo>
                  <a:lnTo>
                    <a:pt x="778" y="860"/>
                  </a:lnTo>
                  <a:lnTo>
                    <a:pt x="800" y="842"/>
                  </a:lnTo>
                  <a:lnTo>
                    <a:pt x="820" y="823"/>
                  </a:lnTo>
                  <a:lnTo>
                    <a:pt x="839" y="803"/>
                  </a:lnTo>
                  <a:lnTo>
                    <a:pt x="858" y="781"/>
                  </a:lnTo>
                  <a:lnTo>
                    <a:pt x="875" y="758"/>
                  </a:lnTo>
                  <a:lnTo>
                    <a:pt x="877" y="749"/>
                  </a:lnTo>
                  <a:lnTo>
                    <a:pt x="883" y="716"/>
                  </a:lnTo>
                  <a:lnTo>
                    <a:pt x="888" y="680"/>
                  </a:lnTo>
                  <a:lnTo>
                    <a:pt x="889" y="644"/>
                  </a:lnTo>
                  <a:lnTo>
                    <a:pt x="890" y="617"/>
                  </a:lnTo>
                  <a:lnTo>
                    <a:pt x="885" y="633"/>
                  </a:lnTo>
                  <a:lnTo>
                    <a:pt x="879" y="649"/>
                  </a:lnTo>
                  <a:lnTo>
                    <a:pt x="872" y="664"/>
                  </a:lnTo>
                  <a:lnTo>
                    <a:pt x="864" y="679"/>
                  </a:lnTo>
                  <a:lnTo>
                    <a:pt x="857" y="693"/>
                  </a:lnTo>
                  <a:lnTo>
                    <a:pt x="848" y="708"/>
                  </a:lnTo>
                  <a:lnTo>
                    <a:pt x="838" y="722"/>
                  </a:lnTo>
                  <a:lnTo>
                    <a:pt x="829" y="735"/>
                  </a:lnTo>
                  <a:lnTo>
                    <a:pt x="819" y="748"/>
                  </a:lnTo>
                  <a:lnTo>
                    <a:pt x="809" y="761"/>
                  </a:lnTo>
                  <a:lnTo>
                    <a:pt x="798" y="773"/>
                  </a:lnTo>
                  <a:lnTo>
                    <a:pt x="786" y="785"/>
                  </a:lnTo>
                  <a:lnTo>
                    <a:pt x="775" y="797"/>
                  </a:lnTo>
                  <a:lnTo>
                    <a:pt x="762" y="808"/>
                  </a:lnTo>
                  <a:lnTo>
                    <a:pt x="749" y="818"/>
                  </a:lnTo>
                  <a:lnTo>
                    <a:pt x="736" y="828"/>
                  </a:lnTo>
                  <a:lnTo>
                    <a:pt x="722" y="838"/>
                  </a:lnTo>
                  <a:lnTo>
                    <a:pt x="709" y="847"/>
                  </a:lnTo>
                  <a:lnTo>
                    <a:pt x="695" y="855"/>
                  </a:lnTo>
                  <a:lnTo>
                    <a:pt x="679" y="863"/>
                  </a:lnTo>
                  <a:lnTo>
                    <a:pt x="664" y="870"/>
                  </a:lnTo>
                  <a:lnTo>
                    <a:pt x="649" y="878"/>
                  </a:lnTo>
                  <a:lnTo>
                    <a:pt x="634" y="884"/>
                  </a:lnTo>
                  <a:lnTo>
                    <a:pt x="618" y="890"/>
                  </a:lnTo>
                  <a:lnTo>
                    <a:pt x="602" y="895"/>
                  </a:lnTo>
                  <a:lnTo>
                    <a:pt x="585" y="899"/>
                  </a:lnTo>
                  <a:lnTo>
                    <a:pt x="568" y="903"/>
                  </a:lnTo>
                  <a:lnTo>
                    <a:pt x="552" y="906"/>
                  </a:lnTo>
                  <a:lnTo>
                    <a:pt x="535" y="908"/>
                  </a:lnTo>
                  <a:lnTo>
                    <a:pt x="517" y="910"/>
                  </a:lnTo>
                  <a:lnTo>
                    <a:pt x="499" y="911"/>
                  </a:lnTo>
                  <a:lnTo>
                    <a:pt x="482" y="911"/>
                  </a:lnTo>
                  <a:lnTo>
                    <a:pt x="460" y="911"/>
                  </a:lnTo>
                  <a:lnTo>
                    <a:pt x="438" y="909"/>
                  </a:lnTo>
                  <a:lnTo>
                    <a:pt x="416" y="906"/>
                  </a:lnTo>
                  <a:lnTo>
                    <a:pt x="395" y="903"/>
                  </a:lnTo>
                  <a:lnTo>
                    <a:pt x="374" y="898"/>
                  </a:lnTo>
                  <a:lnTo>
                    <a:pt x="353" y="892"/>
                  </a:lnTo>
                  <a:lnTo>
                    <a:pt x="333" y="886"/>
                  </a:lnTo>
                  <a:lnTo>
                    <a:pt x="314" y="878"/>
                  </a:lnTo>
                  <a:lnTo>
                    <a:pt x="295" y="868"/>
                  </a:lnTo>
                  <a:lnTo>
                    <a:pt x="277" y="859"/>
                  </a:lnTo>
                  <a:lnTo>
                    <a:pt x="258" y="849"/>
                  </a:lnTo>
                  <a:lnTo>
                    <a:pt x="241" y="838"/>
                  </a:lnTo>
                  <a:lnTo>
                    <a:pt x="224" y="826"/>
                  </a:lnTo>
                  <a:lnTo>
                    <a:pt x="208" y="813"/>
                  </a:lnTo>
                  <a:lnTo>
                    <a:pt x="192" y="800"/>
                  </a:lnTo>
                  <a:lnTo>
                    <a:pt x="177" y="785"/>
                  </a:lnTo>
                  <a:lnTo>
                    <a:pt x="163" y="770"/>
                  </a:lnTo>
                  <a:lnTo>
                    <a:pt x="149" y="755"/>
                  </a:lnTo>
                  <a:lnTo>
                    <a:pt x="137" y="739"/>
                  </a:lnTo>
                  <a:lnTo>
                    <a:pt x="125" y="722"/>
                  </a:lnTo>
                  <a:lnTo>
                    <a:pt x="114" y="704"/>
                  </a:lnTo>
                  <a:lnTo>
                    <a:pt x="103" y="686"/>
                  </a:lnTo>
                  <a:lnTo>
                    <a:pt x="93" y="667"/>
                  </a:lnTo>
                  <a:lnTo>
                    <a:pt x="85" y="649"/>
                  </a:lnTo>
                  <a:lnTo>
                    <a:pt x="77" y="629"/>
                  </a:lnTo>
                  <a:lnTo>
                    <a:pt x="70" y="608"/>
                  </a:lnTo>
                  <a:lnTo>
                    <a:pt x="65" y="588"/>
                  </a:lnTo>
                  <a:lnTo>
                    <a:pt x="60" y="568"/>
                  </a:lnTo>
                  <a:lnTo>
                    <a:pt x="56" y="547"/>
                  </a:lnTo>
                  <a:lnTo>
                    <a:pt x="53" y="524"/>
                  </a:lnTo>
                  <a:lnTo>
                    <a:pt x="52" y="503"/>
                  </a:lnTo>
                  <a:lnTo>
                    <a:pt x="51" y="481"/>
                  </a:lnTo>
                  <a:lnTo>
                    <a:pt x="52" y="459"/>
                  </a:lnTo>
                  <a:lnTo>
                    <a:pt x="53" y="436"/>
                  </a:lnTo>
                  <a:lnTo>
                    <a:pt x="56" y="415"/>
                  </a:lnTo>
                  <a:lnTo>
                    <a:pt x="60" y="394"/>
                  </a:lnTo>
                  <a:lnTo>
                    <a:pt x="65" y="373"/>
                  </a:lnTo>
                  <a:lnTo>
                    <a:pt x="70" y="352"/>
                  </a:lnTo>
                  <a:lnTo>
                    <a:pt x="77" y="333"/>
                  </a:lnTo>
                  <a:lnTo>
                    <a:pt x="85" y="313"/>
                  </a:lnTo>
                  <a:lnTo>
                    <a:pt x="93" y="295"/>
                  </a:lnTo>
                  <a:lnTo>
                    <a:pt x="103" y="275"/>
                  </a:lnTo>
                  <a:lnTo>
                    <a:pt x="114" y="257"/>
                  </a:lnTo>
                  <a:lnTo>
                    <a:pt x="125" y="240"/>
                  </a:lnTo>
                  <a:lnTo>
                    <a:pt x="137" y="223"/>
                  </a:lnTo>
                  <a:lnTo>
                    <a:pt x="149" y="206"/>
                  </a:lnTo>
                  <a:lnTo>
                    <a:pt x="163" y="191"/>
                  </a:lnTo>
                  <a:lnTo>
                    <a:pt x="177" y="176"/>
                  </a:lnTo>
                  <a:lnTo>
                    <a:pt x="192" y="162"/>
                  </a:lnTo>
                  <a:lnTo>
                    <a:pt x="208" y="149"/>
                  </a:lnTo>
                  <a:lnTo>
                    <a:pt x="224" y="136"/>
                  </a:lnTo>
                  <a:lnTo>
                    <a:pt x="241" y="123"/>
                  </a:lnTo>
                  <a:lnTo>
                    <a:pt x="258" y="112"/>
                  </a:lnTo>
                  <a:lnTo>
                    <a:pt x="277" y="102"/>
                  </a:lnTo>
                  <a:lnTo>
                    <a:pt x="295" y="93"/>
                  </a:lnTo>
                  <a:lnTo>
                    <a:pt x="314" y="84"/>
                  </a:lnTo>
                  <a:lnTo>
                    <a:pt x="333" y="76"/>
                  </a:lnTo>
                  <a:lnTo>
                    <a:pt x="353" y="70"/>
                  </a:lnTo>
                  <a:lnTo>
                    <a:pt x="374" y="64"/>
                  </a:lnTo>
                  <a:lnTo>
                    <a:pt x="395" y="59"/>
                  </a:lnTo>
                  <a:lnTo>
                    <a:pt x="416" y="55"/>
                  </a:lnTo>
                  <a:lnTo>
                    <a:pt x="438" y="53"/>
                  </a:lnTo>
                  <a:lnTo>
                    <a:pt x="460" y="51"/>
                  </a:lnTo>
                  <a:lnTo>
                    <a:pt x="482" y="51"/>
                  </a:lnTo>
                  <a:lnTo>
                    <a:pt x="508" y="51"/>
                  </a:lnTo>
                  <a:lnTo>
                    <a:pt x="535" y="54"/>
                  </a:lnTo>
                  <a:lnTo>
                    <a:pt x="560" y="58"/>
                  </a:lnTo>
                  <a:lnTo>
                    <a:pt x="585" y="63"/>
                  </a:lnTo>
                  <a:lnTo>
                    <a:pt x="611" y="70"/>
                  </a:lnTo>
                  <a:lnTo>
                    <a:pt x="634" y="78"/>
                  </a:lnTo>
                  <a:lnTo>
                    <a:pt x="657" y="88"/>
                  </a:lnTo>
                  <a:lnTo>
                    <a:pt x="681" y="98"/>
                  </a:lnTo>
                  <a:lnTo>
                    <a:pt x="667" y="85"/>
                  </a:lnTo>
                  <a:lnTo>
                    <a:pt x="643" y="64"/>
                  </a:lnTo>
                  <a:lnTo>
                    <a:pt x="617" y="42"/>
                  </a:lnTo>
                  <a:lnTo>
                    <a:pt x="591" y="23"/>
                  </a:lnTo>
                  <a:lnTo>
                    <a:pt x="565" y="7"/>
                  </a:lnTo>
                  <a:close/>
                </a:path>
              </a:pathLst>
            </a:custGeom>
            <a:solidFill>
              <a:srgbClr val="A6407A"/>
            </a:solidFill>
            <a:ln w="9525">
              <a:noFill/>
              <a:round/>
              <a:headEnd/>
              <a:tailEnd/>
            </a:ln>
          </p:spPr>
          <p:txBody>
            <a:bodyPr anchor="ctr"/>
            <a:lstStyle/>
            <a:p>
              <a:pPr algn="ctr" eaLnBrk="1" hangingPunct="1"/>
              <a:endParaRPr lang="pt-BR" sz="1400" u="none">
                <a:solidFill>
                  <a:srgbClr val="000000"/>
                </a:solidFill>
              </a:endParaRPr>
            </a:p>
          </p:txBody>
        </p:sp>
        <p:sp>
          <p:nvSpPr>
            <p:cNvPr id="461919" name="Freeform 1406"/>
            <p:cNvSpPr>
              <a:spLocks/>
            </p:cNvSpPr>
            <p:nvPr/>
          </p:nvSpPr>
          <p:spPr bwMode="auto">
            <a:xfrm>
              <a:off x="4430" y="3632"/>
              <a:ext cx="289" cy="303"/>
            </a:xfrm>
            <a:custGeom>
              <a:avLst/>
              <a:gdLst>
                <a:gd name="T0" fmla="*/ 0 w 866"/>
                <a:gd name="T1" fmla="*/ 0 h 911"/>
                <a:gd name="T2" fmla="*/ 0 w 866"/>
                <a:gd name="T3" fmla="*/ 0 h 911"/>
                <a:gd name="T4" fmla="*/ 0 w 866"/>
                <a:gd name="T5" fmla="*/ 0 h 911"/>
                <a:gd name="T6" fmla="*/ 0 w 866"/>
                <a:gd name="T7" fmla="*/ 0 h 911"/>
                <a:gd name="T8" fmla="*/ 0 w 866"/>
                <a:gd name="T9" fmla="*/ 0 h 911"/>
                <a:gd name="T10" fmla="*/ 0 w 866"/>
                <a:gd name="T11" fmla="*/ 0 h 911"/>
                <a:gd name="T12" fmla="*/ 0 w 866"/>
                <a:gd name="T13" fmla="*/ 0 h 911"/>
                <a:gd name="T14" fmla="*/ 0 w 866"/>
                <a:gd name="T15" fmla="*/ 0 h 911"/>
                <a:gd name="T16" fmla="*/ 0 w 866"/>
                <a:gd name="T17" fmla="*/ 0 h 911"/>
                <a:gd name="T18" fmla="*/ 0 w 866"/>
                <a:gd name="T19" fmla="*/ 0 h 911"/>
                <a:gd name="T20" fmla="*/ 0 w 866"/>
                <a:gd name="T21" fmla="*/ 0 h 911"/>
                <a:gd name="T22" fmla="*/ 0 w 866"/>
                <a:gd name="T23" fmla="*/ 0 h 911"/>
                <a:gd name="T24" fmla="*/ 0 w 866"/>
                <a:gd name="T25" fmla="*/ 0 h 911"/>
                <a:gd name="T26" fmla="*/ 0 w 866"/>
                <a:gd name="T27" fmla="*/ 0 h 911"/>
                <a:gd name="T28" fmla="*/ 0 w 866"/>
                <a:gd name="T29" fmla="*/ 0 h 911"/>
                <a:gd name="T30" fmla="*/ 0 w 866"/>
                <a:gd name="T31" fmla="*/ 0 h 911"/>
                <a:gd name="T32" fmla="*/ 0 w 866"/>
                <a:gd name="T33" fmla="*/ 0 h 911"/>
                <a:gd name="T34" fmla="*/ 0 w 866"/>
                <a:gd name="T35" fmla="*/ 0 h 911"/>
                <a:gd name="T36" fmla="*/ 0 w 866"/>
                <a:gd name="T37" fmla="*/ 0 h 911"/>
                <a:gd name="T38" fmla="*/ 0 w 866"/>
                <a:gd name="T39" fmla="*/ 0 h 911"/>
                <a:gd name="T40" fmla="*/ 0 w 866"/>
                <a:gd name="T41" fmla="*/ 0 h 911"/>
                <a:gd name="T42" fmla="*/ 0 w 866"/>
                <a:gd name="T43" fmla="*/ 0 h 911"/>
                <a:gd name="T44" fmla="*/ 0 w 866"/>
                <a:gd name="T45" fmla="*/ 0 h 911"/>
                <a:gd name="T46" fmla="*/ 0 w 866"/>
                <a:gd name="T47" fmla="*/ 0 h 911"/>
                <a:gd name="T48" fmla="*/ 0 w 866"/>
                <a:gd name="T49" fmla="*/ 0 h 911"/>
                <a:gd name="T50" fmla="*/ 0 w 866"/>
                <a:gd name="T51" fmla="*/ 0 h 911"/>
                <a:gd name="T52" fmla="*/ 0 w 866"/>
                <a:gd name="T53" fmla="*/ 0 h 911"/>
                <a:gd name="T54" fmla="*/ 0 w 866"/>
                <a:gd name="T55" fmla="*/ 0 h 911"/>
                <a:gd name="T56" fmla="*/ 0 w 866"/>
                <a:gd name="T57" fmla="*/ 0 h 911"/>
                <a:gd name="T58" fmla="*/ 0 w 866"/>
                <a:gd name="T59" fmla="*/ 0 h 911"/>
                <a:gd name="T60" fmla="*/ 0 w 866"/>
                <a:gd name="T61" fmla="*/ 0 h 911"/>
                <a:gd name="T62" fmla="*/ 0 w 866"/>
                <a:gd name="T63" fmla="*/ 0 h 911"/>
                <a:gd name="T64" fmla="*/ 0 w 866"/>
                <a:gd name="T65" fmla="*/ 0 h 911"/>
                <a:gd name="T66" fmla="*/ 0 w 866"/>
                <a:gd name="T67" fmla="*/ 0 h 911"/>
                <a:gd name="T68" fmla="*/ 0 w 866"/>
                <a:gd name="T69" fmla="*/ 0 h 911"/>
                <a:gd name="T70" fmla="*/ 0 w 866"/>
                <a:gd name="T71" fmla="*/ 0 h 911"/>
                <a:gd name="T72" fmla="*/ 0 w 866"/>
                <a:gd name="T73" fmla="*/ 0 h 911"/>
                <a:gd name="T74" fmla="*/ 0 w 866"/>
                <a:gd name="T75" fmla="*/ 0 h 911"/>
                <a:gd name="T76" fmla="*/ 0 w 866"/>
                <a:gd name="T77" fmla="*/ 0 h 911"/>
                <a:gd name="T78" fmla="*/ 0 w 866"/>
                <a:gd name="T79" fmla="*/ 0 h 911"/>
                <a:gd name="T80" fmla="*/ 0 w 866"/>
                <a:gd name="T81" fmla="*/ 0 h 911"/>
                <a:gd name="T82" fmla="*/ 0 w 866"/>
                <a:gd name="T83" fmla="*/ 0 h 911"/>
                <a:gd name="T84" fmla="*/ 0 w 866"/>
                <a:gd name="T85" fmla="*/ 0 h 911"/>
                <a:gd name="T86" fmla="*/ 0 w 866"/>
                <a:gd name="T87" fmla="*/ 0 h 911"/>
                <a:gd name="T88" fmla="*/ 0 w 866"/>
                <a:gd name="T89" fmla="*/ 0 h 911"/>
                <a:gd name="T90" fmla="*/ 0 w 866"/>
                <a:gd name="T91" fmla="*/ 0 h 911"/>
                <a:gd name="T92" fmla="*/ 0 w 866"/>
                <a:gd name="T93" fmla="*/ 0 h 911"/>
                <a:gd name="T94" fmla="*/ 0 w 866"/>
                <a:gd name="T95" fmla="*/ 0 h 911"/>
                <a:gd name="T96" fmla="*/ 0 w 866"/>
                <a:gd name="T97" fmla="*/ 0 h 911"/>
                <a:gd name="T98" fmla="*/ 0 w 866"/>
                <a:gd name="T99" fmla="*/ 0 h 911"/>
                <a:gd name="T100" fmla="*/ 0 w 866"/>
                <a:gd name="T101" fmla="*/ 0 h 911"/>
                <a:gd name="T102" fmla="*/ 0 w 866"/>
                <a:gd name="T103" fmla="*/ 0 h 911"/>
                <a:gd name="T104" fmla="*/ 0 w 866"/>
                <a:gd name="T105" fmla="*/ 0 h 911"/>
                <a:gd name="T106" fmla="*/ 0 w 866"/>
                <a:gd name="T107" fmla="*/ 0 h 911"/>
                <a:gd name="T108" fmla="*/ 0 w 866"/>
                <a:gd name="T109" fmla="*/ 0 h 911"/>
                <a:gd name="T110" fmla="*/ 0 w 866"/>
                <a:gd name="T111" fmla="*/ 0 h 9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66"/>
                <a:gd name="T169" fmla="*/ 0 h 911"/>
                <a:gd name="T170" fmla="*/ 866 w 866"/>
                <a:gd name="T171" fmla="*/ 911 h 9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66" h="911">
                  <a:moveTo>
                    <a:pt x="597" y="22"/>
                  </a:moveTo>
                  <a:lnTo>
                    <a:pt x="581" y="16"/>
                  </a:lnTo>
                  <a:lnTo>
                    <a:pt x="563" y="12"/>
                  </a:lnTo>
                  <a:lnTo>
                    <a:pt x="546" y="8"/>
                  </a:lnTo>
                  <a:lnTo>
                    <a:pt x="529" y="5"/>
                  </a:lnTo>
                  <a:lnTo>
                    <a:pt x="511" y="3"/>
                  </a:lnTo>
                  <a:lnTo>
                    <a:pt x="494" y="1"/>
                  </a:lnTo>
                  <a:lnTo>
                    <a:pt x="475" y="0"/>
                  </a:lnTo>
                  <a:lnTo>
                    <a:pt x="457" y="0"/>
                  </a:lnTo>
                  <a:lnTo>
                    <a:pt x="434" y="0"/>
                  </a:lnTo>
                  <a:lnTo>
                    <a:pt x="410" y="2"/>
                  </a:lnTo>
                  <a:lnTo>
                    <a:pt x="387" y="5"/>
                  </a:lnTo>
                  <a:lnTo>
                    <a:pt x="365" y="9"/>
                  </a:lnTo>
                  <a:lnTo>
                    <a:pt x="343" y="14"/>
                  </a:lnTo>
                  <a:lnTo>
                    <a:pt x="321" y="21"/>
                  </a:lnTo>
                  <a:lnTo>
                    <a:pt x="300" y="28"/>
                  </a:lnTo>
                  <a:lnTo>
                    <a:pt x="279" y="36"/>
                  </a:lnTo>
                  <a:lnTo>
                    <a:pt x="259" y="45"/>
                  </a:lnTo>
                  <a:lnTo>
                    <a:pt x="239" y="55"/>
                  </a:lnTo>
                  <a:lnTo>
                    <a:pt x="220" y="66"/>
                  </a:lnTo>
                  <a:lnTo>
                    <a:pt x="202" y="77"/>
                  </a:lnTo>
                  <a:lnTo>
                    <a:pt x="184" y="90"/>
                  </a:lnTo>
                  <a:lnTo>
                    <a:pt x="166" y="104"/>
                  </a:lnTo>
                  <a:lnTo>
                    <a:pt x="150" y="119"/>
                  </a:lnTo>
                  <a:lnTo>
                    <a:pt x="134" y="133"/>
                  </a:lnTo>
                  <a:lnTo>
                    <a:pt x="119" y="149"/>
                  </a:lnTo>
                  <a:lnTo>
                    <a:pt x="105" y="165"/>
                  </a:lnTo>
                  <a:lnTo>
                    <a:pt x="92" y="182"/>
                  </a:lnTo>
                  <a:lnTo>
                    <a:pt x="78" y="201"/>
                  </a:lnTo>
                  <a:lnTo>
                    <a:pt x="66" y="219"/>
                  </a:lnTo>
                  <a:lnTo>
                    <a:pt x="56" y="238"/>
                  </a:lnTo>
                  <a:lnTo>
                    <a:pt x="46" y="258"/>
                  </a:lnTo>
                  <a:lnTo>
                    <a:pt x="37" y="279"/>
                  </a:lnTo>
                  <a:lnTo>
                    <a:pt x="29" y="299"/>
                  </a:lnTo>
                  <a:lnTo>
                    <a:pt x="22" y="320"/>
                  </a:lnTo>
                  <a:lnTo>
                    <a:pt x="15" y="341"/>
                  </a:lnTo>
                  <a:lnTo>
                    <a:pt x="10" y="364"/>
                  </a:lnTo>
                  <a:lnTo>
                    <a:pt x="5" y="386"/>
                  </a:lnTo>
                  <a:lnTo>
                    <a:pt x="3" y="409"/>
                  </a:lnTo>
                  <a:lnTo>
                    <a:pt x="1" y="433"/>
                  </a:lnTo>
                  <a:lnTo>
                    <a:pt x="0" y="456"/>
                  </a:lnTo>
                  <a:lnTo>
                    <a:pt x="1" y="479"/>
                  </a:lnTo>
                  <a:lnTo>
                    <a:pt x="3" y="502"/>
                  </a:lnTo>
                  <a:lnTo>
                    <a:pt x="5" y="526"/>
                  </a:lnTo>
                  <a:lnTo>
                    <a:pt x="10" y="548"/>
                  </a:lnTo>
                  <a:lnTo>
                    <a:pt x="15" y="570"/>
                  </a:lnTo>
                  <a:lnTo>
                    <a:pt x="22" y="591"/>
                  </a:lnTo>
                  <a:lnTo>
                    <a:pt x="29" y="613"/>
                  </a:lnTo>
                  <a:lnTo>
                    <a:pt x="37" y="633"/>
                  </a:lnTo>
                  <a:lnTo>
                    <a:pt x="46" y="653"/>
                  </a:lnTo>
                  <a:lnTo>
                    <a:pt x="56" y="673"/>
                  </a:lnTo>
                  <a:lnTo>
                    <a:pt x="66" y="693"/>
                  </a:lnTo>
                  <a:lnTo>
                    <a:pt x="78" y="711"/>
                  </a:lnTo>
                  <a:lnTo>
                    <a:pt x="92" y="728"/>
                  </a:lnTo>
                  <a:lnTo>
                    <a:pt x="105" y="745"/>
                  </a:lnTo>
                  <a:lnTo>
                    <a:pt x="119" y="762"/>
                  </a:lnTo>
                  <a:lnTo>
                    <a:pt x="134" y="778"/>
                  </a:lnTo>
                  <a:lnTo>
                    <a:pt x="150" y="793"/>
                  </a:lnTo>
                  <a:lnTo>
                    <a:pt x="166" y="808"/>
                  </a:lnTo>
                  <a:lnTo>
                    <a:pt x="184" y="821"/>
                  </a:lnTo>
                  <a:lnTo>
                    <a:pt x="202" y="833"/>
                  </a:lnTo>
                  <a:lnTo>
                    <a:pt x="220" y="845"/>
                  </a:lnTo>
                  <a:lnTo>
                    <a:pt x="239" y="857"/>
                  </a:lnTo>
                  <a:lnTo>
                    <a:pt x="259" y="867"/>
                  </a:lnTo>
                  <a:lnTo>
                    <a:pt x="279" y="876"/>
                  </a:lnTo>
                  <a:lnTo>
                    <a:pt x="300" y="884"/>
                  </a:lnTo>
                  <a:lnTo>
                    <a:pt x="321" y="891"/>
                  </a:lnTo>
                  <a:lnTo>
                    <a:pt x="343" y="897"/>
                  </a:lnTo>
                  <a:lnTo>
                    <a:pt x="365" y="902"/>
                  </a:lnTo>
                  <a:lnTo>
                    <a:pt x="387" y="906"/>
                  </a:lnTo>
                  <a:lnTo>
                    <a:pt x="410" y="909"/>
                  </a:lnTo>
                  <a:lnTo>
                    <a:pt x="434" y="911"/>
                  </a:lnTo>
                  <a:lnTo>
                    <a:pt x="457" y="911"/>
                  </a:lnTo>
                  <a:lnTo>
                    <a:pt x="473" y="911"/>
                  </a:lnTo>
                  <a:lnTo>
                    <a:pt x="489" y="910"/>
                  </a:lnTo>
                  <a:lnTo>
                    <a:pt x="506" y="909"/>
                  </a:lnTo>
                  <a:lnTo>
                    <a:pt x="522" y="907"/>
                  </a:lnTo>
                  <a:lnTo>
                    <a:pt x="537" y="904"/>
                  </a:lnTo>
                  <a:lnTo>
                    <a:pt x="553" y="901"/>
                  </a:lnTo>
                  <a:lnTo>
                    <a:pt x="568" y="898"/>
                  </a:lnTo>
                  <a:lnTo>
                    <a:pt x="584" y="894"/>
                  </a:lnTo>
                  <a:lnTo>
                    <a:pt x="599" y="889"/>
                  </a:lnTo>
                  <a:lnTo>
                    <a:pt x="613" y="884"/>
                  </a:lnTo>
                  <a:lnTo>
                    <a:pt x="627" y="879"/>
                  </a:lnTo>
                  <a:lnTo>
                    <a:pt x="642" y="873"/>
                  </a:lnTo>
                  <a:lnTo>
                    <a:pt x="656" y="866"/>
                  </a:lnTo>
                  <a:lnTo>
                    <a:pt x="670" y="859"/>
                  </a:lnTo>
                  <a:lnTo>
                    <a:pt x="683" y="852"/>
                  </a:lnTo>
                  <a:lnTo>
                    <a:pt x="696" y="843"/>
                  </a:lnTo>
                  <a:lnTo>
                    <a:pt x="709" y="835"/>
                  </a:lnTo>
                  <a:lnTo>
                    <a:pt x="722" y="826"/>
                  </a:lnTo>
                  <a:lnTo>
                    <a:pt x="734" y="817"/>
                  </a:lnTo>
                  <a:lnTo>
                    <a:pt x="747" y="808"/>
                  </a:lnTo>
                  <a:lnTo>
                    <a:pt x="769" y="788"/>
                  </a:lnTo>
                  <a:lnTo>
                    <a:pt x="790" y="767"/>
                  </a:lnTo>
                  <a:lnTo>
                    <a:pt x="801" y="755"/>
                  </a:lnTo>
                  <a:lnTo>
                    <a:pt x="810" y="743"/>
                  </a:lnTo>
                  <a:lnTo>
                    <a:pt x="821" y="731"/>
                  </a:lnTo>
                  <a:lnTo>
                    <a:pt x="830" y="719"/>
                  </a:lnTo>
                  <a:lnTo>
                    <a:pt x="838" y="706"/>
                  </a:lnTo>
                  <a:lnTo>
                    <a:pt x="846" y="694"/>
                  </a:lnTo>
                  <a:lnTo>
                    <a:pt x="854" y="679"/>
                  </a:lnTo>
                  <a:lnTo>
                    <a:pt x="861" y="666"/>
                  </a:lnTo>
                  <a:lnTo>
                    <a:pt x="863" y="655"/>
                  </a:lnTo>
                  <a:lnTo>
                    <a:pt x="864" y="619"/>
                  </a:lnTo>
                  <a:lnTo>
                    <a:pt x="866" y="583"/>
                  </a:lnTo>
                  <a:lnTo>
                    <a:pt x="864" y="547"/>
                  </a:lnTo>
                  <a:lnTo>
                    <a:pt x="863" y="510"/>
                  </a:lnTo>
                  <a:lnTo>
                    <a:pt x="860" y="493"/>
                  </a:lnTo>
                  <a:lnTo>
                    <a:pt x="858" y="512"/>
                  </a:lnTo>
                  <a:lnTo>
                    <a:pt x="855" y="531"/>
                  </a:lnTo>
                  <a:lnTo>
                    <a:pt x="851" y="550"/>
                  </a:lnTo>
                  <a:lnTo>
                    <a:pt x="846" y="568"/>
                  </a:lnTo>
                  <a:lnTo>
                    <a:pt x="841" y="586"/>
                  </a:lnTo>
                  <a:lnTo>
                    <a:pt x="835" y="604"/>
                  </a:lnTo>
                  <a:lnTo>
                    <a:pt x="827" y="621"/>
                  </a:lnTo>
                  <a:lnTo>
                    <a:pt x="820" y="638"/>
                  </a:lnTo>
                  <a:lnTo>
                    <a:pt x="810" y="654"/>
                  </a:lnTo>
                  <a:lnTo>
                    <a:pt x="801" y="669"/>
                  </a:lnTo>
                  <a:lnTo>
                    <a:pt x="791" y="686"/>
                  </a:lnTo>
                  <a:lnTo>
                    <a:pt x="780" y="700"/>
                  </a:lnTo>
                  <a:lnTo>
                    <a:pt x="769" y="715"/>
                  </a:lnTo>
                  <a:lnTo>
                    <a:pt x="757" y="728"/>
                  </a:lnTo>
                  <a:lnTo>
                    <a:pt x="744" y="741"/>
                  </a:lnTo>
                  <a:lnTo>
                    <a:pt x="730" y="754"/>
                  </a:lnTo>
                  <a:lnTo>
                    <a:pt x="717" y="767"/>
                  </a:lnTo>
                  <a:lnTo>
                    <a:pt x="703" y="778"/>
                  </a:lnTo>
                  <a:lnTo>
                    <a:pt x="688" y="789"/>
                  </a:lnTo>
                  <a:lnTo>
                    <a:pt x="673" y="799"/>
                  </a:lnTo>
                  <a:lnTo>
                    <a:pt x="657" y="808"/>
                  </a:lnTo>
                  <a:lnTo>
                    <a:pt x="640" y="817"/>
                  </a:lnTo>
                  <a:lnTo>
                    <a:pt x="623" y="825"/>
                  </a:lnTo>
                  <a:lnTo>
                    <a:pt x="606" y="832"/>
                  </a:lnTo>
                  <a:lnTo>
                    <a:pt x="589" y="839"/>
                  </a:lnTo>
                  <a:lnTo>
                    <a:pt x="570" y="844"/>
                  </a:lnTo>
                  <a:lnTo>
                    <a:pt x="552" y="850"/>
                  </a:lnTo>
                  <a:lnTo>
                    <a:pt x="534" y="854"/>
                  </a:lnTo>
                  <a:lnTo>
                    <a:pt x="515" y="857"/>
                  </a:lnTo>
                  <a:lnTo>
                    <a:pt x="496" y="860"/>
                  </a:lnTo>
                  <a:lnTo>
                    <a:pt x="476" y="861"/>
                  </a:lnTo>
                  <a:lnTo>
                    <a:pt x="457" y="861"/>
                  </a:lnTo>
                  <a:lnTo>
                    <a:pt x="436" y="861"/>
                  </a:lnTo>
                  <a:lnTo>
                    <a:pt x="416" y="859"/>
                  </a:lnTo>
                  <a:lnTo>
                    <a:pt x="395" y="857"/>
                  </a:lnTo>
                  <a:lnTo>
                    <a:pt x="375" y="853"/>
                  </a:lnTo>
                  <a:lnTo>
                    <a:pt x="356" y="849"/>
                  </a:lnTo>
                  <a:lnTo>
                    <a:pt x="337" y="842"/>
                  </a:lnTo>
                  <a:lnTo>
                    <a:pt x="317" y="836"/>
                  </a:lnTo>
                  <a:lnTo>
                    <a:pt x="299" y="829"/>
                  </a:lnTo>
                  <a:lnTo>
                    <a:pt x="281" y="821"/>
                  </a:lnTo>
                  <a:lnTo>
                    <a:pt x="264" y="812"/>
                  </a:lnTo>
                  <a:lnTo>
                    <a:pt x="246" y="802"/>
                  </a:lnTo>
                  <a:lnTo>
                    <a:pt x="230" y="792"/>
                  </a:lnTo>
                  <a:lnTo>
                    <a:pt x="214" y="781"/>
                  </a:lnTo>
                  <a:lnTo>
                    <a:pt x="199" y="769"/>
                  </a:lnTo>
                  <a:lnTo>
                    <a:pt x="184" y="755"/>
                  </a:lnTo>
                  <a:lnTo>
                    <a:pt x="171" y="742"/>
                  </a:lnTo>
                  <a:lnTo>
                    <a:pt x="156" y="728"/>
                  </a:lnTo>
                  <a:lnTo>
                    <a:pt x="144" y="714"/>
                  </a:lnTo>
                  <a:lnTo>
                    <a:pt x="132" y="699"/>
                  </a:lnTo>
                  <a:lnTo>
                    <a:pt x="121" y="683"/>
                  </a:lnTo>
                  <a:lnTo>
                    <a:pt x="110" y="666"/>
                  </a:lnTo>
                  <a:lnTo>
                    <a:pt x="101" y="649"/>
                  </a:lnTo>
                  <a:lnTo>
                    <a:pt x="92" y="632"/>
                  </a:lnTo>
                  <a:lnTo>
                    <a:pt x="83" y="614"/>
                  </a:lnTo>
                  <a:lnTo>
                    <a:pt x="76" y="595"/>
                  </a:lnTo>
                  <a:lnTo>
                    <a:pt x="69" y="576"/>
                  </a:lnTo>
                  <a:lnTo>
                    <a:pt x="64" y="557"/>
                  </a:lnTo>
                  <a:lnTo>
                    <a:pt x="59" y="538"/>
                  </a:lnTo>
                  <a:lnTo>
                    <a:pt x="56" y="518"/>
                  </a:lnTo>
                  <a:lnTo>
                    <a:pt x="53" y="497"/>
                  </a:lnTo>
                  <a:lnTo>
                    <a:pt x="52" y="477"/>
                  </a:lnTo>
                  <a:lnTo>
                    <a:pt x="51" y="456"/>
                  </a:lnTo>
                  <a:lnTo>
                    <a:pt x="52" y="435"/>
                  </a:lnTo>
                  <a:lnTo>
                    <a:pt x="53" y="414"/>
                  </a:lnTo>
                  <a:lnTo>
                    <a:pt x="56" y="394"/>
                  </a:lnTo>
                  <a:lnTo>
                    <a:pt x="59" y="374"/>
                  </a:lnTo>
                  <a:lnTo>
                    <a:pt x="64" y="355"/>
                  </a:lnTo>
                  <a:lnTo>
                    <a:pt x="69" y="335"/>
                  </a:lnTo>
                  <a:lnTo>
                    <a:pt x="76" y="316"/>
                  </a:lnTo>
                  <a:lnTo>
                    <a:pt x="83" y="298"/>
                  </a:lnTo>
                  <a:lnTo>
                    <a:pt x="92" y="280"/>
                  </a:lnTo>
                  <a:lnTo>
                    <a:pt x="101" y="262"/>
                  </a:lnTo>
                  <a:lnTo>
                    <a:pt x="110" y="245"/>
                  </a:lnTo>
                  <a:lnTo>
                    <a:pt x="121" y="229"/>
                  </a:lnTo>
                  <a:lnTo>
                    <a:pt x="132" y="213"/>
                  </a:lnTo>
                  <a:lnTo>
                    <a:pt x="144" y="198"/>
                  </a:lnTo>
                  <a:lnTo>
                    <a:pt x="156" y="183"/>
                  </a:lnTo>
                  <a:lnTo>
                    <a:pt x="171" y="169"/>
                  </a:lnTo>
                  <a:lnTo>
                    <a:pt x="184" y="156"/>
                  </a:lnTo>
                  <a:lnTo>
                    <a:pt x="199" y="143"/>
                  </a:lnTo>
                  <a:lnTo>
                    <a:pt x="214" y="131"/>
                  </a:lnTo>
                  <a:lnTo>
                    <a:pt x="230" y="120"/>
                  </a:lnTo>
                  <a:lnTo>
                    <a:pt x="246" y="110"/>
                  </a:lnTo>
                  <a:lnTo>
                    <a:pt x="264" y="99"/>
                  </a:lnTo>
                  <a:lnTo>
                    <a:pt x="281" y="90"/>
                  </a:lnTo>
                  <a:lnTo>
                    <a:pt x="299" y="82"/>
                  </a:lnTo>
                  <a:lnTo>
                    <a:pt x="317" y="75"/>
                  </a:lnTo>
                  <a:lnTo>
                    <a:pt x="337" y="69"/>
                  </a:lnTo>
                  <a:lnTo>
                    <a:pt x="356" y="63"/>
                  </a:lnTo>
                  <a:lnTo>
                    <a:pt x="375" y="59"/>
                  </a:lnTo>
                  <a:lnTo>
                    <a:pt x="395" y="55"/>
                  </a:lnTo>
                  <a:lnTo>
                    <a:pt x="416" y="53"/>
                  </a:lnTo>
                  <a:lnTo>
                    <a:pt x="436" y="51"/>
                  </a:lnTo>
                  <a:lnTo>
                    <a:pt x="457" y="51"/>
                  </a:lnTo>
                  <a:lnTo>
                    <a:pt x="475" y="51"/>
                  </a:lnTo>
                  <a:lnTo>
                    <a:pt x="494" y="52"/>
                  </a:lnTo>
                  <a:lnTo>
                    <a:pt x="512" y="54"/>
                  </a:lnTo>
                  <a:lnTo>
                    <a:pt x="530" y="57"/>
                  </a:lnTo>
                  <a:lnTo>
                    <a:pt x="547" y="61"/>
                  </a:lnTo>
                  <a:lnTo>
                    <a:pt x="565" y="65"/>
                  </a:lnTo>
                  <a:lnTo>
                    <a:pt x="583" y="70"/>
                  </a:lnTo>
                  <a:lnTo>
                    <a:pt x="599" y="76"/>
                  </a:lnTo>
                  <a:lnTo>
                    <a:pt x="615" y="82"/>
                  </a:lnTo>
                  <a:lnTo>
                    <a:pt x="631" y="90"/>
                  </a:lnTo>
                  <a:lnTo>
                    <a:pt x="647" y="97"/>
                  </a:lnTo>
                  <a:lnTo>
                    <a:pt x="663" y="107"/>
                  </a:lnTo>
                  <a:lnTo>
                    <a:pt x="677" y="116"/>
                  </a:lnTo>
                  <a:lnTo>
                    <a:pt x="692" y="126"/>
                  </a:lnTo>
                  <a:lnTo>
                    <a:pt x="705" y="136"/>
                  </a:lnTo>
                  <a:lnTo>
                    <a:pt x="719" y="147"/>
                  </a:lnTo>
                  <a:lnTo>
                    <a:pt x="709" y="134"/>
                  </a:lnTo>
                  <a:lnTo>
                    <a:pt x="689" y="110"/>
                  </a:lnTo>
                  <a:lnTo>
                    <a:pt x="666" y="83"/>
                  </a:lnTo>
                  <a:lnTo>
                    <a:pt x="642" y="60"/>
                  </a:lnTo>
                  <a:lnTo>
                    <a:pt x="618" y="39"/>
                  </a:lnTo>
                  <a:lnTo>
                    <a:pt x="597" y="22"/>
                  </a:lnTo>
                  <a:close/>
                </a:path>
              </a:pathLst>
            </a:custGeom>
            <a:solidFill>
              <a:srgbClr val="A83F7A"/>
            </a:solidFill>
            <a:ln w="9525">
              <a:noFill/>
              <a:round/>
              <a:headEnd/>
              <a:tailEnd/>
            </a:ln>
          </p:spPr>
          <p:txBody>
            <a:bodyPr anchor="ctr"/>
            <a:lstStyle/>
            <a:p>
              <a:pPr algn="ctr" eaLnBrk="1" hangingPunct="1"/>
              <a:endParaRPr lang="pt-BR" sz="1400" u="none">
                <a:solidFill>
                  <a:srgbClr val="000000"/>
                </a:solidFill>
              </a:endParaRPr>
            </a:p>
          </p:txBody>
        </p:sp>
        <p:sp>
          <p:nvSpPr>
            <p:cNvPr id="461920" name="Freeform 1407"/>
            <p:cNvSpPr>
              <a:spLocks noEditPoints="1"/>
            </p:cNvSpPr>
            <p:nvPr/>
          </p:nvSpPr>
          <p:spPr bwMode="auto">
            <a:xfrm>
              <a:off x="4439" y="3640"/>
              <a:ext cx="280" cy="287"/>
            </a:xfrm>
            <a:custGeom>
              <a:avLst/>
              <a:gdLst>
                <a:gd name="T0" fmla="*/ 0 w 840"/>
                <a:gd name="T1" fmla="*/ 0 h 860"/>
                <a:gd name="T2" fmla="*/ 0 w 840"/>
                <a:gd name="T3" fmla="*/ 0 h 860"/>
                <a:gd name="T4" fmla="*/ 0 w 840"/>
                <a:gd name="T5" fmla="*/ 0 h 860"/>
                <a:gd name="T6" fmla="*/ 0 w 840"/>
                <a:gd name="T7" fmla="*/ 0 h 860"/>
                <a:gd name="T8" fmla="*/ 0 w 840"/>
                <a:gd name="T9" fmla="*/ 0 h 860"/>
                <a:gd name="T10" fmla="*/ 0 w 840"/>
                <a:gd name="T11" fmla="*/ 0 h 860"/>
                <a:gd name="T12" fmla="*/ 0 w 840"/>
                <a:gd name="T13" fmla="*/ 0 h 860"/>
                <a:gd name="T14" fmla="*/ 0 w 840"/>
                <a:gd name="T15" fmla="*/ 0 h 860"/>
                <a:gd name="T16" fmla="*/ 0 w 840"/>
                <a:gd name="T17" fmla="*/ 0 h 860"/>
                <a:gd name="T18" fmla="*/ 0 w 840"/>
                <a:gd name="T19" fmla="*/ 0 h 860"/>
                <a:gd name="T20" fmla="*/ 0 w 840"/>
                <a:gd name="T21" fmla="*/ 0 h 860"/>
                <a:gd name="T22" fmla="*/ 0 w 840"/>
                <a:gd name="T23" fmla="*/ 0 h 860"/>
                <a:gd name="T24" fmla="*/ 0 w 840"/>
                <a:gd name="T25" fmla="*/ 0 h 860"/>
                <a:gd name="T26" fmla="*/ 0 w 840"/>
                <a:gd name="T27" fmla="*/ 0 h 860"/>
                <a:gd name="T28" fmla="*/ 0 w 840"/>
                <a:gd name="T29" fmla="*/ 0 h 860"/>
                <a:gd name="T30" fmla="*/ 0 w 840"/>
                <a:gd name="T31" fmla="*/ 0 h 860"/>
                <a:gd name="T32" fmla="*/ 0 w 840"/>
                <a:gd name="T33" fmla="*/ 0 h 860"/>
                <a:gd name="T34" fmla="*/ 0 w 840"/>
                <a:gd name="T35" fmla="*/ 0 h 860"/>
                <a:gd name="T36" fmla="*/ 0 w 840"/>
                <a:gd name="T37" fmla="*/ 0 h 860"/>
                <a:gd name="T38" fmla="*/ 0 w 840"/>
                <a:gd name="T39" fmla="*/ 0 h 860"/>
                <a:gd name="T40" fmla="*/ 0 w 840"/>
                <a:gd name="T41" fmla="*/ 0 h 860"/>
                <a:gd name="T42" fmla="*/ 0 w 840"/>
                <a:gd name="T43" fmla="*/ 0 h 860"/>
                <a:gd name="T44" fmla="*/ 0 w 840"/>
                <a:gd name="T45" fmla="*/ 0 h 860"/>
                <a:gd name="T46" fmla="*/ 0 w 840"/>
                <a:gd name="T47" fmla="*/ 0 h 860"/>
                <a:gd name="T48" fmla="*/ 0 w 840"/>
                <a:gd name="T49" fmla="*/ 0 h 860"/>
                <a:gd name="T50" fmla="*/ 0 w 840"/>
                <a:gd name="T51" fmla="*/ 0 h 860"/>
                <a:gd name="T52" fmla="*/ 0 w 840"/>
                <a:gd name="T53" fmla="*/ 0 h 860"/>
                <a:gd name="T54" fmla="*/ 0 w 840"/>
                <a:gd name="T55" fmla="*/ 0 h 860"/>
                <a:gd name="T56" fmla="*/ 0 w 840"/>
                <a:gd name="T57" fmla="*/ 0 h 860"/>
                <a:gd name="T58" fmla="*/ 0 w 840"/>
                <a:gd name="T59" fmla="*/ 0 h 860"/>
                <a:gd name="T60" fmla="*/ 0 w 840"/>
                <a:gd name="T61" fmla="*/ 0 h 860"/>
                <a:gd name="T62" fmla="*/ 0 w 840"/>
                <a:gd name="T63" fmla="*/ 0 h 860"/>
                <a:gd name="T64" fmla="*/ 0 w 840"/>
                <a:gd name="T65" fmla="*/ 0 h 860"/>
                <a:gd name="T66" fmla="*/ 0 w 840"/>
                <a:gd name="T67" fmla="*/ 0 h 860"/>
                <a:gd name="T68" fmla="*/ 0 w 840"/>
                <a:gd name="T69" fmla="*/ 0 h 860"/>
                <a:gd name="T70" fmla="*/ 0 w 840"/>
                <a:gd name="T71" fmla="*/ 0 h 860"/>
                <a:gd name="T72" fmla="*/ 0 w 840"/>
                <a:gd name="T73" fmla="*/ 0 h 860"/>
                <a:gd name="T74" fmla="*/ 0 w 840"/>
                <a:gd name="T75" fmla="*/ 0 h 860"/>
                <a:gd name="T76" fmla="*/ 0 w 840"/>
                <a:gd name="T77" fmla="*/ 0 h 860"/>
                <a:gd name="T78" fmla="*/ 0 w 840"/>
                <a:gd name="T79" fmla="*/ 0 h 860"/>
                <a:gd name="T80" fmla="*/ 0 w 840"/>
                <a:gd name="T81" fmla="*/ 0 h 860"/>
                <a:gd name="T82" fmla="*/ 0 w 840"/>
                <a:gd name="T83" fmla="*/ 0 h 860"/>
                <a:gd name="T84" fmla="*/ 0 w 840"/>
                <a:gd name="T85" fmla="*/ 0 h 860"/>
                <a:gd name="T86" fmla="*/ 0 w 840"/>
                <a:gd name="T87" fmla="*/ 0 h 860"/>
                <a:gd name="T88" fmla="*/ 0 w 840"/>
                <a:gd name="T89" fmla="*/ 0 h 860"/>
                <a:gd name="T90" fmla="*/ 0 w 840"/>
                <a:gd name="T91" fmla="*/ 0 h 860"/>
                <a:gd name="T92" fmla="*/ 0 w 840"/>
                <a:gd name="T93" fmla="*/ 0 h 860"/>
                <a:gd name="T94" fmla="*/ 0 w 840"/>
                <a:gd name="T95" fmla="*/ 0 h 860"/>
                <a:gd name="T96" fmla="*/ 0 w 840"/>
                <a:gd name="T97" fmla="*/ 0 h 860"/>
                <a:gd name="T98" fmla="*/ 0 w 840"/>
                <a:gd name="T99" fmla="*/ 0 h 860"/>
                <a:gd name="T100" fmla="*/ 0 w 840"/>
                <a:gd name="T101" fmla="*/ 0 h 860"/>
                <a:gd name="T102" fmla="*/ 0 w 840"/>
                <a:gd name="T103" fmla="*/ 0 h 860"/>
                <a:gd name="T104" fmla="*/ 0 w 840"/>
                <a:gd name="T105" fmla="*/ 0 h 860"/>
                <a:gd name="T106" fmla="*/ 0 w 840"/>
                <a:gd name="T107" fmla="*/ 0 h 860"/>
                <a:gd name="T108" fmla="*/ 0 w 840"/>
                <a:gd name="T109" fmla="*/ 0 h 860"/>
                <a:gd name="T110" fmla="*/ 0 w 840"/>
                <a:gd name="T111" fmla="*/ 0 h 860"/>
                <a:gd name="T112" fmla="*/ 0 w 840"/>
                <a:gd name="T113" fmla="*/ 0 h 860"/>
                <a:gd name="T114" fmla="*/ 0 w 840"/>
                <a:gd name="T115" fmla="*/ 0 h 860"/>
                <a:gd name="T116" fmla="*/ 0 w 840"/>
                <a:gd name="T117" fmla="*/ 0 h 860"/>
                <a:gd name="T118" fmla="*/ 0 w 840"/>
                <a:gd name="T119" fmla="*/ 0 h 860"/>
                <a:gd name="T120" fmla="*/ 0 w 840"/>
                <a:gd name="T121" fmla="*/ 0 h 860"/>
                <a:gd name="T122" fmla="*/ 0 w 840"/>
                <a:gd name="T123" fmla="*/ 0 h 860"/>
                <a:gd name="T124" fmla="*/ 0 w 840"/>
                <a:gd name="T125" fmla="*/ 0 h 8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40"/>
                <a:gd name="T190" fmla="*/ 0 h 860"/>
                <a:gd name="T191" fmla="*/ 840 w 840"/>
                <a:gd name="T192" fmla="*/ 860 h 8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40" h="860">
                  <a:moveTo>
                    <a:pt x="630" y="47"/>
                  </a:moveTo>
                  <a:lnTo>
                    <a:pt x="606" y="37"/>
                  </a:lnTo>
                  <a:lnTo>
                    <a:pt x="583" y="27"/>
                  </a:lnTo>
                  <a:lnTo>
                    <a:pt x="560" y="19"/>
                  </a:lnTo>
                  <a:lnTo>
                    <a:pt x="534" y="12"/>
                  </a:lnTo>
                  <a:lnTo>
                    <a:pt x="509" y="7"/>
                  </a:lnTo>
                  <a:lnTo>
                    <a:pt x="484" y="3"/>
                  </a:lnTo>
                  <a:lnTo>
                    <a:pt x="457" y="0"/>
                  </a:lnTo>
                  <a:lnTo>
                    <a:pt x="431" y="0"/>
                  </a:lnTo>
                  <a:lnTo>
                    <a:pt x="409" y="0"/>
                  </a:lnTo>
                  <a:lnTo>
                    <a:pt x="387" y="2"/>
                  </a:lnTo>
                  <a:lnTo>
                    <a:pt x="365" y="4"/>
                  </a:lnTo>
                  <a:lnTo>
                    <a:pt x="344" y="8"/>
                  </a:lnTo>
                  <a:lnTo>
                    <a:pt x="323" y="13"/>
                  </a:lnTo>
                  <a:lnTo>
                    <a:pt x="302" y="19"/>
                  </a:lnTo>
                  <a:lnTo>
                    <a:pt x="282" y="25"/>
                  </a:lnTo>
                  <a:lnTo>
                    <a:pt x="263" y="33"/>
                  </a:lnTo>
                  <a:lnTo>
                    <a:pt x="244" y="42"/>
                  </a:lnTo>
                  <a:lnTo>
                    <a:pt x="226" y="51"/>
                  </a:lnTo>
                  <a:lnTo>
                    <a:pt x="207" y="61"/>
                  </a:lnTo>
                  <a:lnTo>
                    <a:pt x="190" y="72"/>
                  </a:lnTo>
                  <a:lnTo>
                    <a:pt x="173" y="85"/>
                  </a:lnTo>
                  <a:lnTo>
                    <a:pt x="157" y="98"/>
                  </a:lnTo>
                  <a:lnTo>
                    <a:pt x="141" y="111"/>
                  </a:lnTo>
                  <a:lnTo>
                    <a:pt x="126" y="125"/>
                  </a:lnTo>
                  <a:lnTo>
                    <a:pt x="112" y="140"/>
                  </a:lnTo>
                  <a:lnTo>
                    <a:pt x="98" y="155"/>
                  </a:lnTo>
                  <a:lnTo>
                    <a:pt x="86" y="172"/>
                  </a:lnTo>
                  <a:lnTo>
                    <a:pt x="74" y="189"/>
                  </a:lnTo>
                  <a:lnTo>
                    <a:pt x="63" y="206"/>
                  </a:lnTo>
                  <a:lnTo>
                    <a:pt x="52" y="224"/>
                  </a:lnTo>
                  <a:lnTo>
                    <a:pt x="42" y="244"/>
                  </a:lnTo>
                  <a:lnTo>
                    <a:pt x="34" y="262"/>
                  </a:lnTo>
                  <a:lnTo>
                    <a:pt x="26" y="282"/>
                  </a:lnTo>
                  <a:lnTo>
                    <a:pt x="19" y="301"/>
                  </a:lnTo>
                  <a:lnTo>
                    <a:pt x="14" y="322"/>
                  </a:lnTo>
                  <a:lnTo>
                    <a:pt x="9" y="343"/>
                  </a:lnTo>
                  <a:lnTo>
                    <a:pt x="5" y="364"/>
                  </a:lnTo>
                  <a:lnTo>
                    <a:pt x="2" y="385"/>
                  </a:lnTo>
                  <a:lnTo>
                    <a:pt x="1" y="408"/>
                  </a:lnTo>
                  <a:lnTo>
                    <a:pt x="0" y="430"/>
                  </a:lnTo>
                  <a:lnTo>
                    <a:pt x="1" y="452"/>
                  </a:lnTo>
                  <a:lnTo>
                    <a:pt x="2" y="473"/>
                  </a:lnTo>
                  <a:lnTo>
                    <a:pt x="5" y="496"/>
                  </a:lnTo>
                  <a:lnTo>
                    <a:pt x="9" y="517"/>
                  </a:lnTo>
                  <a:lnTo>
                    <a:pt x="14" y="537"/>
                  </a:lnTo>
                  <a:lnTo>
                    <a:pt x="19" y="557"/>
                  </a:lnTo>
                  <a:lnTo>
                    <a:pt x="26" y="578"/>
                  </a:lnTo>
                  <a:lnTo>
                    <a:pt x="34" y="598"/>
                  </a:lnTo>
                  <a:lnTo>
                    <a:pt x="42" y="616"/>
                  </a:lnTo>
                  <a:lnTo>
                    <a:pt x="52" y="635"/>
                  </a:lnTo>
                  <a:lnTo>
                    <a:pt x="63" y="653"/>
                  </a:lnTo>
                  <a:lnTo>
                    <a:pt x="74" y="671"/>
                  </a:lnTo>
                  <a:lnTo>
                    <a:pt x="86" y="688"/>
                  </a:lnTo>
                  <a:lnTo>
                    <a:pt x="98" y="704"/>
                  </a:lnTo>
                  <a:lnTo>
                    <a:pt x="112" y="719"/>
                  </a:lnTo>
                  <a:lnTo>
                    <a:pt x="126" y="734"/>
                  </a:lnTo>
                  <a:lnTo>
                    <a:pt x="141" y="749"/>
                  </a:lnTo>
                  <a:lnTo>
                    <a:pt x="157" y="762"/>
                  </a:lnTo>
                  <a:lnTo>
                    <a:pt x="173" y="775"/>
                  </a:lnTo>
                  <a:lnTo>
                    <a:pt x="190" y="787"/>
                  </a:lnTo>
                  <a:lnTo>
                    <a:pt x="207" y="798"/>
                  </a:lnTo>
                  <a:lnTo>
                    <a:pt x="226" y="808"/>
                  </a:lnTo>
                  <a:lnTo>
                    <a:pt x="244" y="817"/>
                  </a:lnTo>
                  <a:lnTo>
                    <a:pt x="263" y="827"/>
                  </a:lnTo>
                  <a:lnTo>
                    <a:pt x="282" y="835"/>
                  </a:lnTo>
                  <a:lnTo>
                    <a:pt x="302" y="841"/>
                  </a:lnTo>
                  <a:lnTo>
                    <a:pt x="323" y="847"/>
                  </a:lnTo>
                  <a:lnTo>
                    <a:pt x="344" y="852"/>
                  </a:lnTo>
                  <a:lnTo>
                    <a:pt x="365" y="855"/>
                  </a:lnTo>
                  <a:lnTo>
                    <a:pt x="387" y="858"/>
                  </a:lnTo>
                  <a:lnTo>
                    <a:pt x="409" y="860"/>
                  </a:lnTo>
                  <a:lnTo>
                    <a:pt x="431" y="860"/>
                  </a:lnTo>
                  <a:lnTo>
                    <a:pt x="448" y="860"/>
                  </a:lnTo>
                  <a:lnTo>
                    <a:pt x="466" y="859"/>
                  </a:lnTo>
                  <a:lnTo>
                    <a:pt x="484" y="857"/>
                  </a:lnTo>
                  <a:lnTo>
                    <a:pt x="501" y="855"/>
                  </a:lnTo>
                  <a:lnTo>
                    <a:pt x="517" y="852"/>
                  </a:lnTo>
                  <a:lnTo>
                    <a:pt x="534" y="848"/>
                  </a:lnTo>
                  <a:lnTo>
                    <a:pt x="551" y="844"/>
                  </a:lnTo>
                  <a:lnTo>
                    <a:pt x="567" y="839"/>
                  </a:lnTo>
                  <a:lnTo>
                    <a:pt x="583" y="833"/>
                  </a:lnTo>
                  <a:lnTo>
                    <a:pt x="598" y="827"/>
                  </a:lnTo>
                  <a:lnTo>
                    <a:pt x="613" y="819"/>
                  </a:lnTo>
                  <a:lnTo>
                    <a:pt x="628" y="812"/>
                  </a:lnTo>
                  <a:lnTo>
                    <a:pt x="644" y="804"/>
                  </a:lnTo>
                  <a:lnTo>
                    <a:pt x="658" y="796"/>
                  </a:lnTo>
                  <a:lnTo>
                    <a:pt x="671" y="787"/>
                  </a:lnTo>
                  <a:lnTo>
                    <a:pt x="685" y="777"/>
                  </a:lnTo>
                  <a:lnTo>
                    <a:pt x="698" y="767"/>
                  </a:lnTo>
                  <a:lnTo>
                    <a:pt x="711" y="757"/>
                  </a:lnTo>
                  <a:lnTo>
                    <a:pt x="724" y="746"/>
                  </a:lnTo>
                  <a:lnTo>
                    <a:pt x="735" y="734"/>
                  </a:lnTo>
                  <a:lnTo>
                    <a:pt x="747" y="722"/>
                  </a:lnTo>
                  <a:lnTo>
                    <a:pt x="758" y="710"/>
                  </a:lnTo>
                  <a:lnTo>
                    <a:pt x="768" y="697"/>
                  </a:lnTo>
                  <a:lnTo>
                    <a:pt x="778" y="684"/>
                  </a:lnTo>
                  <a:lnTo>
                    <a:pt x="787" y="671"/>
                  </a:lnTo>
                  <a:lnTo>
                    <a:pt x="797" y="657"/>
                  </a:lnTo>
                  <a:lnTo>
                    <a:pt x="806" y="642"/>
                  </a:lnTo>
                  <a:lnTo>
                    <a:pt x="813" y="628"/>
                  </a:lnTo>
                  <a:lnTo>
                    <a:pt x="821" y="613"/>
                  </a:lnTo>
                  <a:lnTo>
                    <a:pt x="828" y="598"/>
                  </a:lnTo>
                  <a:lnTo>
                    <a:pt x="834" y="582"/>
                  </a:lnTo>
                  <a:lnTo>
                    <a:pt x="839" y="566"/>
                  </a:lnTo>
                  <a:lnTo>
                    <a:pt x="840" y="557"/>
                  </a:lnTo>
                  <a:lnTo>
                    <a:pt x="838" y="521"/>
                  </a:lnTo>
                  <a:lnTo>
                    <a:pt x="837" y="484"/>
                  </a:lnTo>
                  <a:lnTo>
                    <a:pt x="832" y="449"/>
                  </a:lnTo>
                  <a:lnTo>
                    <a:pt x="826" y="416"/>
                  </a:lnTo>
                  <a:lnTo>
                    <a:pt x="818" y="381"/>
                  </a:lnTo>
                  <a:lnTo>
                    <a:pt x="809" y="348"/>
                  </a:lnTo>
                  <a:lnTo>
                    <a:pt x="799" y="314"/>
                  </a:lnTo>
                  <a:lnTo>
                    <a:pt x="786" y="282"/>
                  </a:lnTo>
                  <a:lnTo>
                    <a:pt x="772" y="252"/>
                  </a:lnTo>
                  <a:lnTo>
                    <a:pt x="757" y="221"/>
                  </a:lnTo>
                  <a:lnTo>
                    <a:pt x="740" y="191"/>
                  </a:lnTo>
                  <a:lnTo>
                    <a:pt x="724" y="164"/>
                  </a:lnTo>
                  <a:lnTo>
                    <a:pt x="703" y="135"/>
                  </a:lnTo>
                  <a:lnTo>
                    <a:pt x="683" y="108"/>
                  </a:lnTo>
                  <a:lnTo>
                    <a:pt x="663" y="84"/>
                  </a:lnTo>
                  <a:lnTo>
                    <a:pt x="640" y="57"/>
                  </a:lnTo>
                  <a:lnTo>
                    <a:pt x="630" y="47"/>
                  </a:lnTo>
                  <a:close/>
                  <a:moveTo>
                    <a:pt x="811" y="430"/>
                  </a:moveTo>
                  <a:lnTo>
                    <a:pt x="811" y="449"/>
                  </a:lnTo>
                  <a:lnTo>
                    <a:pt x="809" y="468"/>
                  </a:lnTo>
                  <a:lnTo>
                    <a:pt x="807" y="487"/>
                  </a:lnTo>
                  <a:lnTo>
                    <a:pt x="803" y="507"/>
                  </a:lnTo>
                  <a:lnTo>
                    <a:pt x="799" y="525"/>
                  </a:lnTo>
                  <a:lnTo>
                    <a:pt x="794" y="543"/>
                  </a:lnTo>
                  <a:lnTo>
                    <a:pt x="787" y="560"/>
                  </a:lnTo>
                  <a:lnTo>
                    <a:pt x="781" y="578"/>
                  </a:lnTo>
                  <a:lnTo>
                    <a:pt x="773" y="595"/>
                  </a:lnTo>
                  <a:lnTo>
                    <a:pt x="765" y="611"/>
                  </a:lnTo>
                  <a:lnTo>
                    <a:pt x="756" y="627"/>
                  </a:lnTo>
                  <a:lnTo>
                    <a:pt x="746" y="642"/>
                  </a:lnTo>
                  <a:lnTo>
                    <a:pt x="735" y="658"/>
                  </a:lnTo>
                  <a:lnTo>
                    <a:pt x="724" y="672"/>
                  </a:lnTo>
                  <a:lnTo>
                    <a:pt x="713" y="685"/>
                  </a:lnTo>
                  <a:lnTo>
                    <a:pt x="699" y="698"/>
                  </a:lnTo>
                  <a:lnTo>
                    <a:pt x="686" y="711"/>
                  </a:lnTo>
                  <a:lnTo>
                    <a:pt x="672" y="723"/>
                  </a:lnTo>
                  <a:lnTo>
                    <a:pt x="658" y="734"/>
                  </a:lnTo>
                  <a:lnTo>
                    <a:pt x="644" y="745"/>
                  </a:lnTo>
                  <a:lnTo>
                    <a:pt x="627" y="755"/>
                  </a:lnTo>
                  <a:lnTo>
                    <a:pt x="612" y="764"/>
                  </a:lnTo>
                  <a:lnTo>
                    <a:pt x="595" y="772"/>
                  </a:lnTo>
                  <a:lnTo>
                    <a:pt x="579" y="780"/>
                  </a:lnTo>
                  <a:lnTo>
                    <a:pt x="562" y="787"/>
                  </a:lnTo>
                  <a:lnTo>
                    <a:pt x="543" y="792"/>
                  </a:lnTo>
                  <a:lnTo>
                    <a:pt x="525" y="798"/>
                  </a:lnTo>
                  <a:lnTo>
                    <a:pt x="507" y="802"/>
                  </a:lnTo>
                  <a:lnTo>
                    <a:pt x="489" y="805"/>
                  </a:lnTo>
                  <a:lnTo>
                    <a:pt x="470" y="807"/>
                  </a:lnTo>
                  <a:lnTo>
                    <a:pt x="450" y="809"/>
                  </a:lnTo>
                  <a:lnTo>
                    <a:pt x="431" y="809"/>
                  </a:lnTo>
                  <a:lnTo>
                    <a:pt x="411" y="809"/>
                  </a:lnTo>
                  <a:lnTo>
                    <a:pt x="392" y="807"/>
                  </a:lnTo>
                  <a:lnTo>
                    <a:pt x="373" y="805"/>
                  </a:lnTo>
                  <a:lnTo>
                    <a:pt x="354" y="802"/>
                  </a:lnTo>
                  <a:lnTo>
                    <a:pt x="336" y="798"/>
                  </a:lnTo>
                  <a:lnTo>
                    <a:pt x="318" y="792"/>
                  </a:lnTo>
                  <a:lnTo>
                    <a:pt x="300" y="787"/>
                  </a:lnTo>
                  <a:lnTo>
                    <a:pt x="283" y="780"/>
                  </a:lnTo>
                  <a:lnTo>
                    <a:pt x="266" y="772"/>
                  </a:lnTo>
                  <a:lnTo>
                    <a:pt x="250" y="764"/>
                  </a:lnTo>
                  <a:lnTo>
                    <a:pt x="234" y="755"/>
                  </a:lnTo>
                  <a:lnTo>
                    <a:pt x="218" y="745"/>
                  </a:lnTo>
                  <a:lnTo>
                    <a:pt x="203" y="734"/>
                  </a:lnTo>
                  <a:lnTo>
                    <a:pt x="189" y="723"/>
                  </a:lnTo>
                  <a:lnTo>
                    <a:pt x="175" y="711"/>
                  </a:lnTo>
                  <a:lnTo>
                    <a:pt x="162" y="698"/>
                  </a:lnTo>
                  <a:lnTo>
                    <a:pt x="150" y="685"/>
                  </a:lnTo>
                  <a:lnTo>
                    <a:pt x="137" y="672"/>
                  </a:lnTo>
                  <a:lnTo>
                    <a:pt x="126" y="658"/>
                  </a:lnTo>
                  <a:lnTo>
                    <a:pt x="115" y="642"/>
                  </a:lnTo>
                  <a:lnTo>
                    <a:pt x="106" y="627"/>
                  </a:lnTo>
                  <a:lnTo>
                    <a:pt x="97" y="611"/>
                  </a:lnTo>
                  <a:lnTo>
                    <a:pt x="88" y="595"/>
                  </a:lnTo>
                  <a:lnTo>
                    <a:pt x="81" y="578"/>
                  </a:lnTo>
                  <a:lnTo>
                    <a:pt x="74" y="560"/>
                  </a:lnTo>
                  <a:lnTo>
                    <a:pt x="68" y="543"/>
                  </a:lnTo>
                  <a:lnTo>
                    <a:pt x="63" y="525"/>
                  </a:lnTo>
                  <a:lnTo>
                    <a:pt x="58" y="507"/>
                  </a:lnTo>
                  <a:lnTo>
                    <a:pt x="55" y="487"/>
                  </a:lnTo>
                  <a:lnTo>
                    <a:pt x="52" y="468"/>
                  </a:lnTo>
                  <a:lnTo>
                    <a:pt x="51" y="449"/>
                  </a:lnTo>
                  <a:lnTo>
                    <a:pt x="50" y="430"/>
                  </a:lnTo>
                  <a:lnTo>
                    <a:pt x="51" y="411"/>
                  </a:lnTo>
                  <a:lnTo>
                    <a:pt x="52" y="391"/>
                  </a:lnTo>
                  <a:lnTo>
                    <a:pt x="55" y="372"/>
                  </a:lnTo>
                  <a:lnTo>
                    <a:pt x="58" y="353"/>
                  </a:lnTo>
                  <a:lnTo>
                    <a:pt x="63" y="335"/>
                  </a:lnTo>
                  <a:lnTo>
                    <a:pt x="68" y="316"/>
                  </a:lnTo>
                  <a:lnTo>
                    <a:pt x="74" y="299"/>
                  </a:lnTo>
                  <a:lnTo>
                    <a:pt x="81" y="282"/>
                  </a:lnTo>
                  <a:lnTo>
                    <a:pt x="88" y="265"/>
                  </a:lnTo>
                  <a:lnTo>
                    <a:pt x="97" y="249"/>
                  </a:lnTo>
                  <a:lnTo>
                    <a:pt x="106" y="232"/>
                  </a:lnTo>
                  <a:lnTo>
                    <a:pt x="115" y="217"/>
                  </a:lnTo>
                  <a:lnTo>
                    <a:pt x="126" y="202"/>
                  </a:lnTo>
                  <a:lnTo>
                    <a:pt x="137" y="188"/>
                  </a:lnTo>
                  <a:lnTo>
                    <a:pt x="150" y="175"/>
                  </a:lnTo>
                  <a:lnTo>
                    <a:pt x="162" y="162"/>
                  </a:lnTo>
                  <a:lnTo>
                    <a:pt x="175" y="148"/>
                  </a:lnTo>
                  <a:lnTo>
                    <a:pt x="189" y="136"/>
                  </a:lnTo>
                  <a:lnTo>
                    <a:pt x="203" y="125"/>
                  </a:lnTo>
                  <a:lnTo>
                    <a:pt x="218" y="115"/>
                  </a:lnTo>
                  <a:lnTo>
                    <a:pt x="234" y="105"/>
                  </a:lnTo>
                  <a:lnTo>
                    <a:pt x="250" y="96"/>
                  </a:lnTo>
                  <a:lnTo>
                    <a:pt x="266" y="88"/>
                  </a:lnTo>
                  <a:lnTo>
                    <a:pt x="283" y="80"/>
                  </a:lnTo>
                  <a:lnTo>
                    <a:pt x="300" y="72"/>
                  </a:lnTo>
                  <a:lnTo>
                    <a:pt x="318" y="66"/>
                  </a:lnTo>
                  <a:lnTo>
                    <a:pt x="336" y="61"/>
                  </a:lnTo>
                  <a:lnTo>
                    <a:pt x="354" y="57"/>
                  </a:lnTo>
                  <a:lnTo>
                    <a:pt x="373" y="54"/>
                  </a:lnTo>
                  <a:lnTo>
                    <a:pt x="392" y="52"/>
                  </a:lnTo>
                  <a:lnTo>
                    <a:pt x="411" y="50"/>
                  </a:lnTo>
                  <a:lnTo>
                    <a:pt x="431" y="50"/>
                  </a:lnTo>
                  <a:lnTo>
                    <a:pt x="450" y="50"/>
                  </a:lnTo>
                  <a:lnTo>
                    <a:pt x="470" y="52"/>
                  </a:lnTo>
                  <a:lnTo>
                    <a:pt x="489" y="54"/>
                  </a:lnTo>
                  <a:lnTo>
                    <a:pt x="507" y="57"/>
                  </a:lnTo>
                  <a:lnTo>
                    <a:pt x="525" y="61"/>
                  </a:lnTo>
                  <a:lnTo>
                    <a:pt x="543" y="66"/>
                  </a:lnTo>
                  <a:lnTo>
                    <a:pt x="562" y="72"/>
                  </a:lnTo>
                  <a:lnTo>
                    <a:pt x="579" y="80"/>
                  </a:lnTo>
                  <a:lnTo>
                    <a:pt x="595" y="88"/>
                  </a:lnTo>
                  <a:lnTo>
                    <a:pt x="612" y="96"/>
                  </a:lnTo>
                  <a:lnTo>
                    <a:pt x="627" y="105"/>
                  </a:lnTo>
                  <a:lnTo>
                    <a:pt x="644" y="115"/>
                  </a:lnTo>
                  <a:lnTo>
                    <a:pt x="658" y="125"/>
                  </a:lnTo>
                  <a:lnTo>
                    <a:pt x="672" y="136"/>
                  </a:lnTo>
                  <a:lnTo>
                    <a:pt x="686" y="148"/>
                  </a:lnTo>
                  <a:lnTo>
                    <a:pt x="699" y="162"/>
                  </a:lnTo>
                  <a:lnTo>
                    <a:pt x="713" y="175"/>
                  </a:lnTo>
                  <a:lnTo>
                    <a:pt x="724" y="188"/>
                  </a:lnTo>
                  <a:lnTo>
                    <a:pt x="735" y="202"/>
                  </a:lnTo>
                  <a:lnTo>
                    <a:pt x="746" y="217"/>
                  </a:lnTo>
                  <a:lnTo>
                    <a:pt x="756" y="232"/>
                  </a:lnTo>
                  <a:lnTo>
                    <a:pt x="765" y="249"/>
                  </a:lnTo>
                  <a:lnTo>
                    <a:pt x="773" y="265"/>
                  </a:lnTo>
                  <a:lnTo>
                    <a:pt x="781" y="282"/>
                  </a:lnTo>
                  <a:lnTo>
                    <a:pt x="787" y="299"/>
                  </a:lnTo>
                  <a:lnTo>
                    <a:pt x="794" y="316"/>
                  </a:lnTo>
                  <a:lnTo>
                    <a:pt x="799" y="335"/>
                  </a:lnTo>
                  <a:lnTo>
                    <a:pt x="803" y="353"/>
                  </a:lnTo>
                  <a:lnTo>
                    <a:pt x="807" y="372"/>
                  </a:lnTo>
                  <a:lnTo>
                    <a:pt x="809" y="391"/>
                  </a:lnTo>
                  <a:lnTo>
                    <a:pt x="811" y="411"/>
                  </a:lnTo>
                  <a:lnTo>
                    <a:pt x="811" y="430"/>
                  </a:lnTo>
                  <a:close/>
                </a:path>
              </a:pathLst>
            </a:custGeom>
            <a:solidFill>
              <a:srgbClr val="AC3E7B"/>
            </a:solidFill>
            <a:ln w="9525">
              <a:noFill/>
              <a:round/>
              <a:headEnd/>
              <a:tailEnd/>
            </a:ln>
          </p:spPr>
          <p:txBody>
            <a:bodyPr anchor="ctr"/>
            <a:lstStyle/>
            <a:p>
              <a:pPr algn="ctr" eaLnBrk="1" hangingPunct="1"/>
              <a:endParaRPr lang="pt-BR" sz="1400" u="none">
                <a:solidFill>
                  <a:srgbClr val="000000"/>
                </a:solidFill>
              </a:endParaRPr>
            </a:p>
          </p:txBody>
        </p:sp>
        <p:sp>
          <p:nvSpPr>
            <p:cNvPr id="461921" name="Freeform 1408"/>
            <p:cNvSpPr>
              <a:spLocks noEditPoints="1"/>
            </p:cNvSpPr>
            <p:nvPr/>
          </p:nvSpPr>
          <p:spPr bwMode="auto">
            <a:xfrm>
              <a:off x="4447" y="3649"/>
              <a:ext cx="270" cy="270"/>
            </a:xfrm>
            <a:custGeom>
              <a:avLst/>
              <a:gdLst>
                <a:gd name="T0" fmla="*/ 0 w 809"/>
                <a:gd name="T1" fmla="*/ 0 h 810"/>
                <a:gd name="T2" fmla="*/ 0 w 809"/>
                <a:gd name="T3" fmla="*/ 0 h 810"/>
                <a:gd name="T4" fmla="*/ 0 w 809"/>
                <a:gd name="T5" fmla="*/ 0 h 810"/>
                <a:gd name="T6" fmla="*/ 0 w 809"/>
                <a:gd name="T7" fmla="*/ 0 h 810"/>
                <a:gd name="T8" fmla="*/ 0 w 809"/>
                <a:gd name="T9" fmla="*/ 0 h 810"/>
                <a:gd name="T10" fmla="*/ 0 w 809"/>
                <a:gd name="T11" fmla="*/ 0 h 810"/>
                <a:gd name="T12" fmla="*/ 0 w 809"/>
                <a:gd name="T13" fmla="*/ 0 h 810"/>
                <a:gd name="T14" fmla="*/ 0 w 809"/>
                <a:gd name="T15" fmla="*/ 0 h 810"/>
                <a:gd name="T16" fmla="*/ 0 w 809"/>
                <a:gd name="T17" fmla="*/ 0 h 810"/>
                <a:gd name="T18" fmla="*/ 0 w 809"/>
                <a:gd name="T19" fmla="*/ 0 h 810"/>
                <a:gd name="T20" fmla="*/ 0 w 809"/>
                <a:gd name="T21" fmla="*/ 0 h 810"/>
                <a:gd name="T22" fmla="*/ 0 w 809"/>
                <a:gd name="T23" fmla="*/ 0 h 810"/>
                <a:gd name="T24" fmla="*/ 0 w 809"/>
                <a:gd name="T25" fmla="*/ 0 h 810"/>
                <a:gd name="T26" fmla="*/ 0 w 809"/>
                <a:gd name="T27" fmla="*/ 0 h 810"/>
                <a:gd name="T28" fmla="*/ 0 w 809"/>
                <a:gd name="T29" fmla="*/ 0 h 810"/>
                <a:gd name="T30" fmla="*/ 0 w 809"/>
                <a:gd name="T31" fmla="*/ 0 h 810"/>
                <a:gd name="T32" fmla="*/ 0 w 809"/>
                <a:gd name="T33" fmla="*/ 0 h 810"/>
                <a:gd name="T34" fmla="*/ 0 w 809"/>
                <a:gd name="T35" fmla="*/ 0 h 810"/>
                <a:gd name="T36" fmla="*/ 0 w 809"/>
                <a:gd name="T37" fmla="*/ 0 h 810"/>
                <a:gd name="T38" fmla="*/ 0 w 809"/>
                <a:gd name="T39" fmla="*/ 0 h 810"/>
                <a:gd name="T40" fmla="*/ 0 w 809"/>
                <a:gd name="T41" fmla="*/ 0 h 810"/>
                <a:gd name="T42" fmla="*/ 0 w 809"/>
                <a:gd name="T43" fmla="*/ 0 h 810"/>
                <a:gd name="T44" fmla="*/ 0 w 809"/>
                <a:gd name="T45" fmla="*/ 0 h 810"/>
                <a:gd name="T46" fmla="*/ 0 w 809"/>
                <a:gd name="T47" fmla="*/ 0 h 810"/>
                <a:gd name="T48" fmla="*/ 0 w 809"/>
                <a:gd name="T49" fmla="*/ 0 h 810"/>
                <a:gd name="T50" fmla="*/ 0 w 809"/>
                <a:gd name="T51" fmla="*/ 0 h 810"/>
                <a:gd name="T52" fmla="*/ 0 w 809"/>
                <a:gd name="T53" fmla="*/ 0 h 810"/>
                <a:gd name="T54" fmla="*/ 0 w 809"/>
                <a:gd name="T55" fmla="*/ 0 h 810"/>
                <a:gd name="T56" fmla="*/ 0 w 809"/>
                <a:gd name="T57" fmla="*/ 0 h 810"/>
                <a:gd name="T58" fmla="*/ 0 w 809"/>
                <a:gd name="T59" fmla="*/ 0 h 810"/>
                <a:gd name="T60" fmla="*/ 0 w 809"/>
                <a:gd name="T61" fmla="*/ 0 h 810"/>
                <a:gd name="T62" fmla="*/ 0 w 809"/>
                <a:gd name="T63" fmla="*/ 0 h 810"/>
                <a:gd name="T64" fmla="*/ 0 w 809"/>
                <a:gd name="T65" fmla="*/ 0 h 810"/>
                <a:gd name="T66" fmla="*/ 0 w 809"/>
                <a:gd name="T67" fmla="*/ 0 h 810"/>
                <a:gd name="T68" fmla="*/ 0 w 809"/>
                <a:gd name="T69" fmla="*/ 0 h 810"/>
                <a:gd name="T70" fmla="*/ 0 w 809"/>
                <a:gd name="T71" fmla="*/ 0 h 810"/>
                <a:gd name="T72" fmla="*/ 0 w 809"/>
                <a:gd name="T73" fmla="*/ 0 h 810"/>
                <a:gd name="T74" fmla="*/ 0 w 809"/>
                <a:gd name="T75" fmla="*/ 0 h 810"/>
                <a:gd name="T76" fmla="*/ 0 w 809"/>
                <a:gd name="T77" fmla="*/ 0 h 810"/>
                <a:gd name="T78" fmla="*/ 0 w 809"/>
                <a:gd name="T79" fmla="*/ 0 h 810"/>
                <a:gd name="T80" fmla="*/ 0 w 809"/>
                <a:gd name="T81" fmla="*/ 0 h 810"/>
                <a:gd name="T82" fmla="*/ 0 w 809"/>
                <a:gd name="T83" fmla="*/ 0 h 810"/>
                <a:gd name="T84" fmla="*/ 0 w 809"/>
                <a:gd name="T85" fmla="*/ 0 h 810"/>
                <a:gd name="T86" fmla="*/ 0 w 809"/>
                <a:gd name="T87" fmla="*/ 0 h 810"/>
                <a:gd name="T88" fmla="*/ 0 w 809"/>
                <a:gd name="T89" fmla="*/ 0 h 810"/>
                <a:gd name="T90" fmla="*/ 0 w 809"/>
                <a:gd name="T91" fmla="*/ 0 h 810"/>
                <a:gd name="T92" fmla="*/ 0 w 809"/>
                <a:gd name="T93" fmla="*/ 0 h 810"/>
                <a:gd name="T94" fmla="*/ 0 w 809"/>
                <a:gd name="T95" fmla="*/ 0 h 810"/>
                <a:gd name="T96" fmla="*/ 0 w 809"/>
                <a:gd name="T97" fmla="*/ 0 h 810"/>
                <a:gd name="T98" fmla="*/ 0 w 809"/>
                <a:gd name="T99" fmla="*/ 0 h 810"/>
                <a:gd name="T100" fmla="*/ 0 w 809"/>
                <a:gd name="T101" fmla="*/ 0 h 810"/>
                <a:gd name="T102" fmla="*/ 0 w 809"/>
                <a:gd name="T103" fmla="*/ 0 h 810"/>
                <a:gd name="T104" fmla="*/ 0 w 809"/>
                <a:gd name="T105" fmla="*/ 0 h 810"/>
                <a:gd name="T106" fmla="*/ 0 w 809"/>
                <a:gd name="T107" fmla="*/ 0 h 810"/>
                <a:gd name="T108" fmla="*/ 0 w 809"/>
                <a:gd name="T109" fmla="*/ 0 h 810"/>
                <a:gd name="T110" fmla="*/ 0 w 809"/>
                <a:gd name="T111" fmla="*/ 0 h 810"/>
                <a:gd name="T112" fmla="*/ 0 w 809"/>
                <a:gd name="T113" fmla="*/ 0 h 810"/>
                <a:gd name="T114" fmla="*/ 0 w 809"/>
                <a:gd name="T115" fmla="*/ 0 h 810"/>
                <a:gd name="T116" fmla="*/ 0 w 809"/>
                <a:gd name="T117" fmla="*/ 0 h 810"/>
                <a:gd name="T118" fmla="*/ 0 w 809"/>
                <a:gd name="T119" fmla="*/ 0 h 810"/>
                <a:gd name="T120" fmla="*/ 0 w 809"/>
                <a:gd name="T121" fmla="*/ 0 h 810"/>
                <a:gd name="T122" fmla="*/ 0 w 809"/>
                <a:gd name="T123" fmla="*/ 0 h 810"/>
                <a:gd name="T124" fmla="*/ 0 w 809"/>
                <a:gd name="T125" fmla="*/ 0 h 8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09"/>
                <a:gd name="T190" fmla="*/ 0 h 810"/>
                <a:gd name="T191" fmla="*/ 809 w 809"/>
                <a:gd name="T192" fmla="*/ 810 h 8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09" h="810">
                  <a:moveTo>
                    <a:pt x="668" y="96"/>
                  </a:moveTo>
                  <a:lnTo>
                    <a:pt x="654" y="85"/>
                  </a:lnTo>
                  <a:lnTo>
                    <a:pt x="641" y="75"/>
                  </a:lnTo>
                  <a:lnTo>
                    <a:pt x="626" y="65"/>
                  </a:lnTo>
                  <a:lnTo>
                    <a:pt x="612" y="56"/>
                  </a:lnTo>
                  <a:lnTo>
                    <a:pt x="596" y="46"/>
                  </a:lnTo>
                  <a:lnTo>
                    <a:pt x="580" y="39"/>
                  </a:lnTo>
                  <a:lnTo>
                    <a:pt x="564" y="31"/>
                  </a:lnTo>
                  <a:lnTo>
                    <a:pt x="548" y="25"/>
                  </a:lnTo>
                  <a:lnTo>
                    <a:pt x="532" y="19"/>
                  </a:lnTo>
                  <a:lnTo>
                    <a:pt x="514" y="14"/>
                  </a:lnTo>
                  <a:lnTo>
                    <a:pt x="496" y="10"/>
                  </a:lnTo>
                  <a:lnTo>
                    <a:pt x="479" y="6"/>
                  </a:lnTo>
                  <a:lnTo>
                    <a:pt x="461" y="3"/>
                  </a:lnTo>
                  <a:lnTo>
                    <a:pt x="443" y="1"/>
                  </a:lnTo>
                  <a:lnTo>
                    <a:pt x="424" y="0"/>
                  </a:lnTo>
                  <a:lnTo>
                    <a:pt x="406" y="0"/>
                  </a:lnTo>
                  <a:lnTo>
                    <a:pt x="385" y="0"/>
                  </a:lnTo>
                  <a:lnTo>
                    <a:pt x="365" y="2"/>
                  </a:lnTo>
                  <a:lnTo>
                    <a:pt x="344" y="4"/>
                  </a:lnTo>
                  <a:lnTo>
                    <a:pt x="324" y="8"/>
                  </a:lnTo>
                  <a:lnTo>
                    <a:pt x="305" y="12"/>
                  </a:lnTo>
                  <a:lnTo>
                    <a:pt x="286" y="18"/>
                  </a:lnTo>
                  <a:lnTo>
                    <a:pt x="266" y="24"/>
                  </a:lnTo>
                  <a:lnTo>
                    <a:pt x="248" y="31"/>
                  </a:lnTo>
                  <a:lnTo>
                    <a:pt x="230" y="39"/>
                  </a:lnTo>
                  <a:lnTo>
                    <a:pt x="213" y="48"/>
                  </a:lnTo>
                  <a:lnTo>
                    <a:pt x="195" y="59"/>
                  </a:lnTo>
                  <a:lnTo>
                    <a:pt x="179" y="69"/>
                  </a:lnTo>
                  <a:lnTo>
                    <a:pt x="163" y="80"/>
                  </a:lnTo>
                  <a:lnTo>
                    <a:pt x="148" y="92"/>
                  </a:lnTo>
                  <a:lnTo>
                    <a:pt x="133" y="105"/>
                  </a:lnTo>
                  <a:lnTo>
                    <a:pt x="120" y="118"/>
                  </a:lnTo>
                  <a:lnTo>
                    <a:pt x="105" y="132"/>
                  </a:lnTo>
                  <a:lnTo>
                    <a:pt x="93" y="147"/>
                  </a:lnTo>
                  <a:lnTo>
                    <a:pt x="81" y="162"/>
                  </a:lnTo>
                  <a:lnTo>
                    <a:pt x="70" y="178"/>
                  </a:lnTo>
                  <a:lnTo>
                    <a:pt x="59" y="194"/>
                  </a:lnTo>
                  <a:lnTo>
                    <a:pt x="50" y="211"/>
                  </a:lnTo>
                  <a:lnTo>
                    <a:pt x="41" y="229"/>
                  </a:lnTo>
                  <a:lnTo>
                    <a:pt x="32" y="247"/>
                  </a:lnTo>
                  <a:lnTo>
                    <a:pt x="25" y="265"/>
                  </a:lnTo>
                  <a:lnTo>
                    <a:pt x="18" y="284"/>
                  </a:lnTo>
                  <a:lnTo>
                    <a:pt x="13" y="304"/>
                  </a:lnTo>
                  <a:lnTo>
                    <a:pt x="8" y="323"/>
                  </a:lnTo>
                  <a:lnTo>
                    <a:pt x="5" y="343"/>
                  </a:lnTo>
                  <a:lnTo>
                    <a:pt x="2" y="363"/>
                  </a:lnTo>
                  <a:lnTo>
                    <a:pt x="1" y="384"/>
                  </a:lnTo>
                  <a:lnTo>
                    <a:pt x="0" y="405"/>
                  </a:lnTo>
                  <a:lnTo>
                    <a:pt x="1" y="426"/>
                  </a:lnTo>
                  <a:lnTo>
                    <a:pt x="2" y="446"/>
                  </a:lnTo>
                  <a:lnTo>
                    <a:pt x="5" y="467"/>
                  </a:lnTo>
                  <a:lnTo>
                    <a:pt x="8" y="487"/>
                  </a:lnTo>
                  <a:lnTo>
                    <a:pt x="13" y="506"/>
                  </a:lnTo>
                  <a:lnTo>
                    <a:pt x="18" y="525"/>
                  </a:lnTo>
                  <a:lnTo>
                    <a:pt x="25" y="544"/>
                  </a:lnTo>
                  <a:lnTo>
                    <a:pt x="32" y="563"/>
                  </a:lnTo>
                  <a:lnTo>
                    <a:pt x="41" y="581"/>
                  </a:lnTo>
                  <a:lnTo>
                    <a:pt x="50" y="598"/>
                  </a:lnTo>
                  <a:lnTo>
                    <a:pt x="59" y="615"/>
                  </a:lnTo>
                  <a:lnTo>
                    <a:pt x="70" y="632"/>
                  </a:lnTo>
                  <a:lnTo>
                    <a:pt x="81" y="648"/>
                  </a:lnTo>
                  <a:lnTo>
                    <a:pt x="93" y="663"/>
                  </a:lnTo>
                  <a:lnTo>
                    <a:pt x="105" y="677"/>
                  </a:lnTo>
                  <a:lnTo>
                    <a:pt x="120" y="691"/>
                  </a:lnTo>
                  <a:lnTo>
                    <a:pt x="133" y="704"/>
                  </a:lnTo>
                  <a:lnTo>
                    <a:pt x="148" y="718"/>
                  </a:lnTo>
                  <a:lnTo>
                    <a:pt x="163" y="730"/>
                  </a:lnTo>
                  <a:lnTo>
                    <a:pt x="179" y="741"/>
                  </a:lnTo>
                  <a:lnTo>
                    <a:pt x="195" y="751"/>
                  </a:lnTo>
                  <a:lnTo>
                    <a:pt x="213" y="761"/>
                  </a:lnTo>
                  <a:lnTo>
                    <a:pt x="230" y="770"/>
                  </a:lnTo>
                  <a:lnTo>
                    <a:pt x="248" y="778"/>
                  </a:lnTo>
                  <a:lnTo>
                    <a:pt x="266" y="785"/>
                  </a:lnTo>
                  <a:lnTo>
                    <a:pt x="286" y="791"/>
                  </a:lnTo>
                  <a:lnTo>
                    <a:pt x="305" y="798"/>
                  </a:lnTo>
                  <a:lnTo>
                    <a:pt x="324" y="802"/>
                  </a:lnTo>
                  <a:lnTo>
                    <a:pt x="344" y="806"/>
                  </a:lnTo>
                  <a:lnTo>
                    <a:pt x="365" y="808"/>
                  </a:lnTo>
                  <a:lnTo>
                    <a:pt x="385" y="810"/>
                  </a:lnTo>
                  <a:lnTo>
                    <a:pt x="406" y="810"/>
                  </a:lnTo>
                  <a:lnTo>
                    <a:pt x="425" y="810"/>
                  </a:lnTo>
                  <a:lnTo>
                    <a:pt x="445" y="809"/>
                  </a:lnTo>
                  <a:lnTo>
                    <a:pt x="464" y="806"/>
                  </a:lnTo>
                  <a:lnTo>
                    <a:pt x="483" y="803"/>
                  </a:lnTo>
                  <a:lnTo>
                    <a:pt x="501" y="799"/>
                  </a:lnTo>
                  <a:lnTo>
                    <a:pt x="519" y="793"/>
                  </a:lnTo>
                  <a:lnTo>
                    <a:pt x="538" y="788"/>
                  </a:lnTo>
                  <a:lnTo>
                    <a:pt x="555" y="781"/>
                  </a:lnTo>
                  <a:lnTo>
                    <a:pt x="572" y="774"/>
                  </a:lnTo>
                  <a:lnTo>
                    <a:pt x="589" y="766"/>
                  </a:lnTo>
                  <a:lnTo>
                    <a:pt x="606" y="757"/>
                  </a:lnTo>
                  <a:lnTo>
                    <a:pt x="622" y="748"/>
                  </a:lnTo>
                  <a:lnTo>
                    <a:pt x="637" y="738"/>
                  </a:lnTo>
                  <a:lnTo>
                    <a:pt x="652" y="727"/>
                  </a:lnTo>
                  <a:lnTo>
                    <a:pt x="666" y="716"/>
                  </a:lnTo>
                  <a:lnTo>
                    <a:pt x="679" y="703"/>
                  </a:lnTo>
                  <a:lnTo>
                    <a:pt x="693" y="690"/>
                  </a:lnTo>
                  <a:lnTo>
                    <a:pt x="706" y="677"/>
                  </a:lnTo>
                  <a:lnTo>
                    <a:pt x="718" y="664"/>
                  </a:lnTo>
                  <a:lnTo>
                    <a:pt x="729" y="649"/>
                  </a:lnTo>
                  <a:lnTo>
                    <a:pt x="740" y="635"/>
                  </a:lnTo>
                  <a:lnTo>
                    <a:pt x="750" y="618"/>
                  </a:lnTo>
                  <a:lnTo>
                    <a:pt x="759" y="603"/>
                  </a:lnTo>
                  <a:lnTo>
                    <a:pt x="769" y="587"/>
                  </a:lnTo>
                  <a:lnTo>
                    <a:pt x="776" y="570"/>
                  </a:lnTo>
                  <a:lnTo>
                    <a:pt x="784" y="553"/>
                  </a:lnTo>
                  <a:lnTo>
                    <a:pt x="790" y="535"/>
                  </a:lnTo>
                  <a:lnTo>
                    <a:pt x="795" y="517"/>
                  </a:lnTo>
                  <a:lnTo>
                    <a:pt x="800" y="499"/>
                  </a:lnTo>
                  <a:lnTo>
                    <a:pt x="804" y="480"/>
                  </a:lnTo>
                  <a:lnTo>
                    <a:pt x="807" y="461"/>
                  </a:lnTo>
                  <a:lnTo>
                    <a:pt x="809" y="442"/>
                  </a:lnTo>
                  <a:lnTo>
                    <a:pt x="807" y="424"/>
                  </a:lnTo>
                  <a:lnTo>
                    <a:pt x="801" y="391"/>
                  </a:lnTo>
                  <a:lnTo>
                    <a:pt x="793" y="356"/>
                  </a:lnTo>
                  <a:lnTo>
                    <a:pt x="784" y="323"/>
                  </a:lnTo>
                  <a:lnTo>
                    <a:pt x="774" y="289"/>
                  </a:lnTo>
                  <a:lnTo>
                    <a:pt x="761" y="257"/>
                  </a:lnTo>
                  <a:lnTo>
                    <a:pt x="747" y="227"/>
                  </a:lnTo>
                  <a:lnTo>
                    <a:pt x="732" y="196"/>
                  </a:lnTo>
                  <a:lnTo>
                    <a:pt x="715" y="166"/>
                  </a:lnTo>
                  <a:lnTo>
                    <a:pt x="699" y="139"/>
                  </a:lnTo>
                  <a:lnTo>
                    <a:pt x="678" y="110"/>
                  </a:lnTo>
                  <a:lnTo>
                    <a:pt x="668" y="96"/>
                  </a:lnTo>
                  <a:close/>
                  <a:moveTo>
                    <a:pt x="760" y="405"/>
                  </a:moveTo>
                  <a:lnTo>
                    <a:pt x="760" y="423"/>
                  </a:lnTo>
                  <a:lnTo>
                    <a:pt x="758" y="441"/>
                  </a:lnTo>
                  <a:lnTo>
                    <a:pt x="756" y="458"/>
                  </a:lnTo>
                  <a:lnTo>
                    <a:pt x="753" y="477"/>
                  </a:lnTo>
                  <a:lnTo>
                    <a:pt x="749" y="494"/>
                  </a:lnTo>
                  <a:lnTo>
                    <a:pt x="744" y="510"/>
                  </a:lnTo>
                  <a:lnTo>
                    <a:pt x="739" y="526"/>
                  </a:lnTo>
                  <a:lnTo>
                    <a:pt x="732" y="542"/>
                  </a:lnTo>
                  <a:lnTo>
                    <a:pt x="725" y="559"/>
                  </a:lnTo>
                  <a:lnTo>
                    <a:pt x="718" y="574"/>
                  </a:lnTo>
                  <a:lnTo>
                    <a:pt x="709" y="589"/>
                  </a:lnTo>
                  <a:lnTo>
                    <a:pt x="700" y="603"/>
                  </a:lnTo>
                  <a:lnTo>
                    <a:pt x="690" y="617"/>
                  </a:lnTo>
                  <a:lnTo>
                    <a:pt x="679" y="631"/>
                  </a:lnTo>
                  <a:lnTo>
                    <a:pt x="668" y="644"/>
                  </a:lnTo>
                  <a:lnTo>
                    <a:pt x="656" y="656"/>
                  </a:lnTo>
                  <a:lnTo>
                    <a:pt x="644" y="667"/>
                  </a:lnTo>
                  <a:lnTo>
                    <a:pt x="632" y="678"/>
                  </a:lnTo>
                  <a:lnTo>
                    <a:pt x="618" y="689"/>
                  </a:lnTo>
                  <a:lnTo>
                    <a:pt x="605" y="698"/>
                  </a:lnTo>
                  <a:lnTo>
                    <a:pt x="589" y="708"/>
                  </a:lnTo>
                  <a:lnTo>
                    <a:pt x="575" y="717"/>
                  </a:lnTo>
                  <a:lnTo>
                    <a:pt x="560" y="725"/>
                  </a:lnTo>
                  <a:lnTo>
                    <a:pt x="544" y="732"/>
                  </a:lnTo>
                  <a:lnTo>
                    <a:pt x="528" y="738"/>
                  </a:lnTo>
                  <a:lnTo>
                    <a:pt x="511" y="744"/>
                  </a:lnTo>
                  <a:lnTo>
                    <a:pt x="494" y="748"/>
                  </a:lnTo>
                  <a:lnTo>
                    <a:pt x="477" y="752"/>
                  </a:lnTo>
                  <a:lnTo>
                    <a:pt x="460" y="755"/>
                  </a:lnTo>
                  <a:lnTo>
                    <a:pt x="443" y="758"/>
                  </a:lnTo>
                  <a:lnTo>
                    <a:pt x="424" y="759"/>
                  </a:lnTo>
                  <a:lnTo>
                    <a:pt x="406" y="759"/>
                  </a:lnTo>
                  <a:lnTo>
                    <a:pt x="388" y="759"/>
                  </a:lnTo>
                  <a:lnTo>
                    <a:pt x="370" y="758"/>
                  </a:lnTo>
                  <a:lnTo>
                    <a:pt x="351" y="755"/>
                  </a:lnTo>
                  <a:lnTo>
                    <a:pt x="334" y="752"/>
                  </a:lnTo>
                  <a:lnTo>
                    <a:pt x="317" y="748"/>
                  </a:lnTo>
                  <a:lnTo>
                    <a:pt x="301" y="744"/>
                  </a:lnTo>
                  <a:lnTo>
                    <a:pt x="284" y="738"/>
                  </a:lnTo>
                  <a:lnTo>
                    <a:pt x="267" y="732"/>
                  </a:lnTo>
                  <a:lnTo>
                    <a:pt x="252" y="725"/>
                  </a:lnTo>
                  <a:lnTo>
                    <a:pt x="237" y="717"/>
                  </a:lnTo>
                  <a:lnTo>
                    <a:pt x="222" y="708"/>
                  </a:lnTo>
                  <a:lnTo>
                    <a:pt x="208" y="698"/>
                  </a:lnTo>
                  <a:lnTo>
                    <a:pt x="193" y="689"/>
                  </a:lnTo>
                  <a:lnTo>
                    <a:pt x="180" y="678"/>
                  </a:lnTo>
                  <a:lnTo>
                    <a:pt x="167" y="667"/>
                  </a:lnTo>
                  <a:lnTo>
                    <a:pt x="155" y="656"/>
                  </a:lnTo>
                  <a:lnTo>
                    <a:pt x="143" y="644"/>
                  </a:lnTo>
                  <a:lnTo>
                    <a:pt x="132" y="631"/>
                  </a:lnTo>
                  <a:lnTo>
                    <a:pt x="122" y="617"/>
                  </a:lnTo>
                  <a:lnTo>
                    <a:pt x="111" y="603"/>
                  </a:lnTo>
                  <a:lnTo>
                    <a:pt x="102" y="589"/>
                  </a:lnTo>
                  <a:lnTo>
                    <a:pt x="94" y="574"/>
                  </a:lnTo>
                  <a:lnTo>
                    <a:pt x="86" y="559"/>
                  </a:lnTo>
                  <a:lnTo>
                    <a:pt x="79" y="542"/>
                  </a:lnTo>
                  <a:lnTo>
                    <a:pt x="73" y="526"/>
                  </a:lnTo>
                  <a:lnTo>
                    <a:pt x="67" y="510"/>
                  </a:lnTo>
                  <a:lnTo>
                    <a:pt x="62" y="494"/>
                  </a:lnTo>
                  <a:lnTo>
                    <a:pt x="58" y="477"/>
                  </a:lnTo>
                  <a:lnTo>
                    <a:pt x="55" y="458"/>
                  </a:lnTo>
                  <a:lnTo>
                    <a:pt x="53" y="441"/>
                  </a:lnTo>
                  <a:lnTo>
                    <a:pt x="52" y="423"/>
                  </a:lnTo>
                  <a:lnTo>
                    <a:pt x="51" y="405"/>
                  </a:lnTo>
                  <a:lnTo>
                    <a:pt x="52" y="387"/>
                  </a:lnTo>
                  <a:lnTo>
                    <a:pt x="53" y="368"/>
                  </a:lnTo>
                  <a:lnTo>
                    <a:pt x="55" y="351"/>
                  </a:lnTo>
                  <a:lnTo>
                    <a:pt x="58" y="333"/>
                  </a:lnTo>
                  <a:lnTo>
                    <a:pt x="62" y="316"/>
                  </a:lnTo>
                  <a:lnTo>
                    <a:pt x="67" y="300"/>
                  </a:lnTo>
                  <a:lnTo>
                    <a:pt x="73" y="283"/>
                  </a:lnTo>
                  <a:lnTo>
                    <a:pt x="79" y="267"/>
                  </a:lnTo>
                  <a:lnTo>
                    <a:pt x="86" y="251"/>
                  </a:lnTo>
                  <a:lnTo>
                    <a:pt x="94" y="236"/>
                  </a:lnTo>
                  <a:lnTo>
                    <a:pt x="102" y="221"/>
                  </a:lnTo>
                  <a:lnTo>
                    <a:pt x="111" y="206"/>
                  </a:lnTo>
                  <a:lnTo>
                    <a:pt x="122" y="192"/>
                  </a:lnTo>
                  <a:lnTo>
                    <a:pt x="132" y="179"/>
                  </a:lnTo>
                  <a:lnTo>
                    <a:pt x="143" y="166"/>
                  </a:lnTo>
                  <a:lnTo>
                    <a:pt x="155" y="154"/>
                  </a:lnTo>
                  <a:lnTo>
                    <a:pt x="167" y="143"/>
                  </a:lnTo>
                  <a:lnTo>
                    <a:pt x="180" y="131"/>
                  </a:lnTo>
                  <a:lnTo>
                    <a:pt x="193" y="120"/>
                  </a:lnTo>
                  <a:lnTo>
                    <a:pt x="208" y="110"/>
                  </a:lnTo>
                  <a:lnTo>
                    <a:pt x="222" y="101"/>
                  </a:lnTo>
                  <a:lnTo>
                    <a:pt x="237" y="93"/>
                  </a:lnTo>
                  <a:lnTo>
                    <a:pt x="252" y="85"/>
                  </a:lnTo>
                  <a:lnTo>
                    <a:pt x="267" y="78"/>
                  </a:lnTo>
                  <a:lnTo>
                    <a:pt x="284" y="72"/>
                  </a:lnTo>
                  <a:lnTo>
                    <a:pt x="301" y="66"/>
                  </a:lnTo>
                  <a:lnTo>
                    <a:pt x="317" y="62"/>
                  </a:lnTo>
                  <a:lnTo>
                    <a:pt x="334" y="58"/>
                  </a:lnTo>
                  <a:lnTo>
                    <a:pt x="351" y="55"/>
                  </a:lnTo>
                  <a:lnTo>
                    <a:pt x="370" y="52"/>
                  </a:lnTo>
                  <a:lnTo>
                    <a:pt x="388" y="51"/>
                  </a:lnTo>
                  <a:lnTo>
                    <a:pt x="406" y="51"/>
                  </a:lnTo>
                  <a:lnTo>
                    <a:pt x="424" y="51"/>
                  </a:lnTo>
                  <a:lnTo>
                    <a:pt x="443" y="52"/>
                  </a:lnTo>
                  <a:lnTo>
                    <a:pt x="460" y="55"/>
                  </a:lnTo>
                  <a:lnTo>
                    <a:pt x="477" y="58"/>
                  </a:lnTo>
                  <a:lnTo>
                    <a:pt x="494" y="62"/>
                  </a:lnTo>
                  <a:lnTo>
                    <a:pt x="511" y="66"/>
                  </a:lnTo>
                  <a:lnTo>
                    <a:pt x="528" y="72"/>
                  </a:lnTo>
                  <a:lnTo>
                    <a:pt x="544" y="78"/>
                  </a:lnTo>
                  <a:lnTo>
                    <a:pt x="560" y="85"/>
                  </a:lnTo>
                  <a:lnTo>
                    <a:pt x="575" y="93"/>
                  </a:lnTo>
                  <a:lnTo>
                    <a:pt x="589" y="101"/>
                  </a:lnTo>
                  <a:lnTo>
                    <a:pt x="605" y="110"/>
                  </a:lnTo>
                  <a:lnTo>
                    <a:pt x="618" y="120"/>
                  </a:lnTo>
                  <a:lnTo>
                    <a:pt x="632" y="131"/>
                  </a:lnTo>
                  <a:lnTo>
                    <a:pt x="644" y="143"/>
                  </a:lnTo>
                  <a:lnTo>
                    <a:pt x="656" y="154"/>
                  </a:lnTo>
                  <a:lnTo>
                    <a:pt x="668" y="166"/>
                  </a:lnTo>
                  <a:lnTo>
                    <a:pt x="679" y="179"/>
                  </a:lnTo>
                  <a:lnTo>
                    <a:pt x="690" y="192"/>
                  </a:lnTo>
                  <a:lnTo>
                    <a:pt x="700" y="206"/>
                  </a:lnTo>
                  <a:lnTo>
                    <a:pt x="709" y="221"/>
                  </a:lnTo>
                  <a:lnTo>
                    <a:pt x="718" y="236"/>
                  </a:lnTo>
                  <a:lnTo>
                    <a:pt x="725" y="251"/>
                  </a:lnTo>
                  <a:lnTo>
                    <a:pt x="732" y="267"/>
                  </a:lnTo>
                  <a:lnTo>
                    <a:pt x="739" y="283"/>
                  </a:lnTo>
                  <a:lnTo>
                    <a:pt x="744" y="300"/>
                  </a:lnTo>
                  <a:lnTo>
                    <a:pt x="749" y="316"/>
                  </a:lnTo>
                  <a:lnTo>
                    <a:pt x="753" y="333"/>
                  </a:lnTo>
                  <a:lnTo>
                    <a:pt x="756" y="351"/>
                  </a:lnTo>
                  <a:lnTo>
                    <a:pt x="758" y="368"/>
                  </a:lnTo>
                  <a:lnTo>
                    <a:pt x="760" y="387"/>
                  </a:lnTo>
                  <a:lnTo>
                    <a:pt x="760" y="405"/>
                  </a:lnTo>
                  <a:close/>
                </a:path>
              </a:pathLst>
            </a:custGeom>
            <a:solidFill>
              <a:srgbClr val="B03D7B"/>
            </a:solidFill>
            <a:ln w="9525">
              <a:noFill/>
              <a:round/>
              <a:headEnd/>
              <a:tailEnd/>
            </a:ln>
          </p:spPr>
          <p:txBody>
            <a:bodyPr anchor="ctr"/>
            <a:lstStyle/>
            <a:p>
              <a:pPr algn="ctr" eaLnBrk="1" hangingPunct="1"/>
              <a:endParaRPr lang="pt-BR" sz="1400" u="none">
                <a:solidFill>
                  <a:srgbClr val="000000"/>
                </a:solidFill>
              </a:endParaRPr>
            </a:p>
          </p:txBody>
        </p:sp>
        <p:sp>
          <p:nvSpPr>
            <p:cNvPr id="461922" name="Freeform 1409"/>
            <p:cNvSpPr>
              <a:spLocks noEditPoints="1"/>
            </p:cNvSpPr>
            <p:nvPr/>
          </p:nvSpPr>
          <p:spPr bwMode="auto">
            <a:xfrm>
              <a:off x="4455" y="3657"/>
              <a:ext cx="254" cy="253"/>
            </a:xfrm>
            <a:custGeom>
              <a:avLst/>
              <a:gdLst>
                <a:gd name="T0" fmla="*/ 0 w 761"/>
                <a:gd name="T1" fmla="*/ 0 h 759"/>
                <a:gd name="T2" fmla="*/ 0 w 761"/>
                <a:gd name="T3" fmla="*/ 0 h 759"/>
                <a:gd name="T4" fmla="*/ 0 w 761"/>
                <a:gd name="T5" fmla="*/ 0 h 759"/>
                <a:gd name="T6" fmla="*/ 0 w 761"/>
                <a:gd name="T7" fmla="*/ 0 h 759"/>
                <a:gd name="T8" fmla="*/ 0 w 761"/>
                <a:gd name="T9" fmla="*/ 0 h 759"/>
                <a:gd name="T10" fmla="*/ 0 w 761"/>
                <a:gd name="T11" fmla="*/ 0 h 759"/>
                <a:gd name="T12" fmla="*/ 0 w 761"/>
                <a:gd name="T13" fmla="*/ 0 h 759"/>
                <a:gd name="T14" fmla="*/ 0 w 761"/>
                <a:gd name="T15" fmla="*/ 0 h 759"/>
                <a:gd name="T16" fmla="*/ 0 w 761"/>
                <a:gd name="T17" fmla="*/ 0 h 759"/>
                <a:gd name="T18" fmla="*/ 0 w 761"/>
                <a:gd name="T19" fmla="*/ 0 h 759"/>
                <a:gd name="T20" fmla="*/ 0 w 761"/>
                <a:gd name="T21" fmla="*/ 0 h 759"/>
                <a:gd name="T22" fmla="*/ 0 w 761"/>
                <a:gd name="T23" fmla="*/ 0 h 759"/>
                <a:gd name="T24" fmla="*/ 0 w 761"/>
                <a:gd name="T25" fmla="*/ 0 h 759"/>
                <a:gd name="T26" fmla="*/ 0 w 761"/>
                <a:gd name="T27" fmla="*/ 0 h 759"/>
                <a:gd name="T28" fmla="*/ 0 w 761"/>
                <a:gd name="T29" fmla="*/ 0 h 759"/>
                <a:gd name="T30" fmla="*/ 0 w 761"/>
                <a:gd name="T31" fmla="*/ 0 h 759"/>
                <a:gd name="T32" fmla="*/ 0 w 761"/>
                <a:gd name="T33" fmla="*/ 0 h 759"/>
                <a:gd name="T34" fmla="*/ 0 w 761"/>
                <a:gd name="T35" fmla="*/ 0 h 759"/>
                <a:gd name="T36" fmla="*/ 0 w 761"/>
                <a:gd name="T37" fmla="*/ 0 h 759"/>
                <a:gd name="T38" fmla="*/ 0 w 761"/>
                <a:gd name="T39" fmla="*/ 0 h 759"/>
                <a:gd name="T40" fmla="*/ 0 w 761"/>
                <a:gd name="T41" fmla="*/ 0 h 759"/>
                <a:gd name="T42" fmla="*/ 0 w 761"/>
                <a:gd name="T43" fmla="*/ 0 h 759"/>
                <a:gd name="T44" fmla="*/ 0 w 761"/>
                <a:gd name="T45" fmla="*/ 0 h 759"/>
                <a:gd name="T46" fmla="*/ 0 w 761"/>
                <a:gd name="T47" fmla="*/ 0 h 759"/>
                <a:gd name="T48" fmla="*/ 0 w 761"/>
                <a:gd name="T49" fmla="*/ 0 h 759"/>
                <a:gd name="T50" fmla="*/ 0 w 761"/>
                <a:gd name="T51" fmla="*/ 0 h 759"/>
                <a:gd name="T52" fmla="*/ 0 w 761"/>
                <a:gd name="T53" fmla="*/ 0 h 759"/>
                <a:gd name="T54" fmla="*/ 0 w 761"/>
                <a:gd name="T55" fmla="*/ 0 h 759"/>
                <a:gd name="T56" fmla="*/ 0 w 761"/>
                <a:gd name="T57" fmla="*/ 0 h 759"/>
                <a:gd name="T58" fmla="*/ 0 w 761"/>
                <a:gd name="T59" fmla="*/ 0 h 759"/>
                <a:gd name="T60" fmla="*/ 0 w 761"/>
                <a:gd name="T61" fmla="*/ 0 h 759"/>
                <a:gd name="T62" fmla="*/ 0 w 761"/>
                <a:gd name="T63" fmla="*/ 0 h 759"/>
                <a:gd name="T64" fmla="*/ 0 w 761"/>
                <a:gd name="T65" fmla="*/ 0 h 759"/>
                <a:gd name="T66" fmla="*/ 0 w 761"/>
                <a:gd name="T67" fmla="*/ 0 h 759"/>
                <a:gd name="T68" fmla="*/ 0 w 761"/>
                <a:gd name="T69" fmla="*/ 0 h 759"/>
                <a:gd name="T70" fmla="*/ 0 w 761"/>
                <a:gd name="T71" fmla="*/ 0 h 759"/>
                <a:gd name="T72" fmla="*/ 0 w 761"/>
                <a:gd name="T73" fmla="*/ 0 h 759"/>
                <a:gd name="T74" fmla="*/ 0 w 761"/>
                <a:gd name="T75" fmla="*/ 0 h 759"/>
                <a:gd name="T76" fmla="*/ 0 w 761"/>
                <a:gd name="T77" fmla="*/ 0 h 759"/>
                <a:gd name="T78" fmla="*/ 0 w 761"/>
                <a:gd name="T79" fmla="*/ 0 h 759"/>
                <a:gd name="T80" fmla="*/ 0 w 761"/>
                <a:gd name="T81" fmla="*/ 0 h 759"/>
                <a:gd name="T82" fmla="*/ 0 w 761"/>
                <a:gd name="T83" fmla="*/ 0 h 759"/>
                <a:gd name="T84" fmla="*/ 0 w 761"/>
                <a:gd name="T85" fmla="*/ 0 h 759"/>
                <a:gd name="T86" fmla="*/ 0 w 761"/>
                <a:gd name="T87" fmla="*/ 0 h 759"/>
                <a:gd name="T88" fmla="*/ 0 w 761"/>
                <a:gd name="T89" fmla="*/ 0 h 759"/>
                <a:gd name="T90" fmla="*/ 0 w 761"/>
                <a:gd name="T91" fmla="*/ 0 h 759"/>
                <a:gd name="T92" fmla="*/ 0 w 761"/>
                <a:gd name="T93" fmla="*/ 0 h 759"/>
                <a:gd name="T94" fmla="*/ 0 w 761"/>
                <a:gd name="T95" fmla="*/ 0 h 759"/>
                <a:gd name="T96" fmla="*/ 0 w 761"/>
                <a:gd name="T97" fmla="*/ 0 h 759"/>
                <a:gd name="T98" fmla="*/ 0 w 761"/>
                <a:gd name="T99" fmla="*/ 0 h 759"/>
                <a:gd name="T100" fmla="*/ 0 w 761"/>
                <a:gd name="T101" fmla="*/ 0 h 7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61"/>
                <a:gd name="T154" fmla="*/ 0 h 759"/>
                <a:gd name="T155" fmla="*/ 761 w 761"/>
                <a:gd name="T156" fmla="*/ 759 h 7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61" h="759">
                  <a:moveTo>
                    <a:pt x="761" y="380"/>
                  </a:moveTo>
                  <a:lnTo>
                    <a:pt x="761" y="361"/>
                  </a:lnTo>
                  <a:lnTo>
                    <a:pt x="759" y="341"/>
                  </a:lnTo>
                  <a:lnTo>
                    <a:pt x="757" y="322"/>
                  </a:lnTo>
                  <a:lnTo>
                    <a:pt x="753" y="303"/>
                  </a:lnTo>
                  <a:lnTo>
                    <a:pt x="749" y="285"/>
                  </a:lnTo>
                  <a:lnTo>
                    <a:pt x="744" y="266"/>
                  </a:lnTo>
                  <a:lnTo>
                    <a:pt x="737" y="249"/>
                  </a:lnTo>
                  <a:lnTo>
                    <a:pt x="731" y="232"/>
                  </a:lnTo>
                  <a:lnTo>
                    <a:pt x="723" y="215"/>
                  </a:lnTo>
                  <a:lnTo>
                    <a:pt x="715" y="199"/>
                  </a:lnTo>
                  <a:lnTo>
                    <a:pt x="706" y="182"/>
                  </a:lnTo>
                  <a:lnTo>
                    <a:pt x="696" y="167"/>
                  </a:lnTo>
                  <a:lnTo>
                    <a:pt x="685" y="152"/>
                  </a:lnTo>
                  <a:lnTo>
                    <a:pt x="674" y="138"/>
                  </a:lnTo>
                  <a:lnTo>
                    <a:pt x="663" y="125"/>
                  </a:lnTo>
                  <a:lnTo>
                    <a:pt x="649" y="112"/>
                  </a:lnTo>
                  <a:lnTo>
                    <a:pt x="636" y="98"/>
                  </a:lnTo>
                  <a:lnTo>
                    <a:pt x="622" y="86"/>
                  </a:lnTo>
                  <a:lnTo>
                    <a:pt x="608" y="75"/>
                  </a:lnTo>
                  <a:lnTo>
                    <a:pt x="594" y="65"/>
                  </a:lnTo>
                  <a:lnTo>
                    <a:pt x="577" y="55"/>
                  </a:lnTo>
                  <a:lnTo>
                    <a:pt x="562" y="46"/>
                  </a:lnTo>
                  <a:lnTo>
                    <a:pt x="545" y="38"/>
                  </a:lnTo>
                  <a:lnTo>
                    <a:pt x="529" y="30"/>
                  </a:lnTo>
                  <a:lnTo>
                    <a:pt x="512" y="22"/>
                  </a:lnTo>
                  <a:lnTo>
                    <a:pt x="493" y="16"/>
                  </a:lnTo>
                  <a:lnTo>
                    <a:pt x="475" y="11"/>
                  </a:lnTo>
                  <a:lnTo>
                    <a:pt x="457" y="7"/>
                  </a:lnTo>
                  <a:lnTo>
                    <a:pt x="439" y="4"/>
                  </a:lnTo>
                  <a:lnTo>
                    <a:pt x="420" y="2"/>
                  </a:lnTo>
                  <a:lnTo>
                    <a:pt x="400" y="0"/>
                  </a:lnTo>
                  <a:lnTo>
                    <a:pt x="381" y="0"/>
                  </a:lnTo>
                  <a:lnTo>
                    <a:pt x="361" y="0"/>
                  </a:lnTo>
                  <a:lnTo>
                    <a:pt x="342" y="2"/>
                  </a:lnTo>
                  <a:lnTo>
                    <a:pt x="323" y="4"/>
                  </a:lnTo>
                  <a:lnTo>
                    <a:pt x="304" y="7"/>
                  </a:lnTo>
                  <a:lnTo>
                    <a:pt x="286" y="11"/>
                  </a:lnTo>
                  <a:lnTo>
                    <a:pt x="268" y="16"/>
                  </a:lnTo>
                  <a:lnTo>
                    <a:pt x="250" y="22"/>
                  </a:lnTo>
                  <a:lnTo>
                    <a:pt x="233" y="30"/>
                  </a:lnTo>
                  <a:lnTo>
                    <a:pt x="216" y="38"/>
                  </a:lnTo>
                  <a:lnTo>
                    <a:pt x="200" y="46"/>
                  </a:lnTo>
                  <a:lnTo>
                    <a:pt x="184" y="55"/>
                  </a:lnTo>
                  <a:lnTo>
                    <a:pt x="168" y="65"/>
                  </a:lnTo>
                  <a:lnTo>
                    <a:pt x="153" y="75"/>
                  </a:lnTo>
                  <a:lnTo>
                    <a:pt x="139" y="86"/>
                  </a:lnTo>
                  <a:lnTo>
                    <a:pt x="125" y="98"/>
                  </a:lnTo>
                  <a:lnTo>
                    <a:pt x="112" y="112"/>
                  </a:lnTo>
                  <a:lnTo>
                    <a:pt x="100" y="125"/>
                  </a:lnTo>
                  <a:lnTo>
                    <a:pt x="87" y="138"/>
                  </a:lnTo>
                  <a:lnTo>
                    <a:pt x="76" y="152"/>
                  </a:lnTo>
                  <a:lnTo>
                    <a:pt x="65" y="167"/>
                  </a:lnTo>
                  <a:lnTo>
                    <a:pt x="56" y="182"/>
                  </a:lnTo>
                  <a:lnTo>
                    <a:pt x="47" y="199"/>
                  </a:lnTo>
                  <a:lnTo>
                    <a:pt x="38" y="215"/>
                  </a:lnTo>
                  <a:lnTo>
                    <a:pt x="31" y="232"/>
                  </a:lnTo>
                  <a:lnTo>
                    <a:pt x="24" y="249"/>
                  </a:lnTo>
                  <a:lnTo>
                    <a:pt x="18" y="266"/>
                  </a:lnTo>
                  <a:lnTo>
                    <a:pt x="13" y="285"/>
                  </a:lnTo>
                  <a:lnTo>
                    <a:pt x="8" y="303"/>
                  </a:lnTo>
                  <a:lnTo>
                    <a:pt x="5" y="322"/>
                  </a:lnTo>
                  <a:lnTo>
                    <a:pt x="2" y="341"/>
                  </a:lnTo>
                  <a:lnTo>
                    <a:pt x="1" y="361"/>
                  </a:lnTo>
                  <a:lnTo>
                    <a:pt x="0" y="380"/>
                  </a:lnTo>
                  <a:lnTo>
                    <a:pt x="1" y="399"/>
                  </a:lnTo>
                  <a:lnTo>
                    <a:pt x="2" y="418"/>
                  </a:lnTo>
                  <a:lnTo>
                    <a:pt x="5" y="437"/>
                  </a:lnTo>
                  <a:lnTo>
                    <a:pt x="8" y="457"/>
                  </a:lnTo>
                  <a:lnTo>
                    <a:pt x="13" y="475"/>
                  </a:lnTo>
                  <a:lnTo>
                    <a:pt x="18" y="493"/>
                  </a:lnTo>
                  <a:lnTo>
                    <a:pt x="24" y="510"/>
                  </a:lnTo>
                  <a:lnTo>
                    <a:pt x="31" y="528"/>
                  </a:lnTo>
                  <a:lnTo>
                    <a:pt x="38" y="545"/>
                  </a:lnTo>
                  <a:lnTo>
                    <a:pt x="47" y="561"/>
                  </a:lnTo>
                  <a:lnTo>
                    <a:pt x="56" y="577"/>
                  </a:lnTo>
                  <a:lnTo>
                    <a:pt x="65" y="592"/>
                  </a:lnTo>
                  <a:lnTo>
                    <a:pt x="76" y="608"/>
                  </a:lnTo>
                  <a:lnTo>
                    <a:pt x="87" y="622"/>
                  </a:lnTo>
                  <a:lnTo>
                    <a:pt x="100" y="635"/>
                  </a:lnTo>
                  <a:lnTo>
                    <a:pt x="112" y="648"/>
                  </a:lnTo>
                  <a:lnTo>
                    <a:pt x="125" y="661"/>
                  </a:lnTo>
                  <a:lnTo>
                    <a:pt x="139" y="673"/>
                  </a:lnTo>
                  <a:lnTo>
                    <a:pt x="153" y="684"/>
                  </a:lnTo>
                  <a:lnTo>
                    <a:pt x="168" y="695"/>
                  </a:lnTo>
                  <a:lnTo>
                    <a:pt x="184" y="705"/>
                  </a:lnTo>
                  <a:lnTo>
                    <a:pt x="200" y="714"/>
                  </a:lnTo>
                  <a:lnTo>
                    <a:pt x="216" y="722"/>
                  </a:lnTo>
                  <a:lnTo>
                    <a:pt x="233" y="730"/>
                  </a:lnTo>
                  <a:lnTo>
                    <a:pt x="250" y="737"/>
                  </a:lnTo>
                  <a:lnTo>
                    <a:pt x="268" y="742"/>
                  </a:lnTo>
                  <a:lnTo>
                    <a:pt x="286" y="748"/>
                  </a:lnTo>
                  <a:lnTo>
                    <a:pt x="304" y="752"/>
                  </a:lnTo>
                  <a:lnTo>
                    <a:pt x="323" y="755"/>
                  </a:lnTo>
                  <a:lnTo>
                    <a:pt x="342" y="757"/>
                  </a:lnTo>
                  <a:lnTo>
                    <a:pt x="361" y="759"/>
                  </a:lnTo>
                  <a:lnTo>
                    <a:pt x="381" y="759"/>
                  </a:lnTo>
                  <a:lnTo>
                    <a:pt x="400" y="759"/>
                  </a:lnTo>
                  <a:lnTo>
                    <a:pt x="420" y="757"/>
                  </a:lnTo>
                  <a:lnTo>
                    <a:pt x="439" y="755"/>
                  </a:lnTo>
                  <a:lnTo>
                    <a:pt x="457" y="752"/>
                  </a:lnTo>
                  <a:lnTo>
                    <a:pt x="475" y="748"/>
                  </a:lnTo>
                  <a:lnTo>
                    <a:pt x="493" y="742"/>
                  </a:lnTo>
                  <a:lnTo>
                    <a:pt x="512" y="737"/>
                  </a:lnTo>
                  <a:lnTo>
                    <a:pt x="529" y="730"/>
                  </a:lnTo>
                  <a:lnTo>
                    <a:pt x="545" y="722"/>
                  </a:lnTo>
                  <a:lnTo>
                    <a:pt x="562" y="714"/>
                  </a:lnTo>
                  <a:lnTo>
                    <a:pt x="577" y="705"/>
                  </a:lnTo>
                  <a:lnTo>
                    <a:pt x="594" y="695"/>
                  </a:lnTo>
                  <a:lnTo>
                    <a:pt x="608" y="684"/>
                  </a:lnTo>
                  <a:lnTo>
                    <a:pt x="622" y="673"/>
                  </a:lnTo>
                  <a:lnTo>
                    <a:pt x="636" y="661"/>
                  </a:lnTo>
                  <a:lnTo>
                    <a:pt x="649" y="648"/>
                  </a:lnTo>
                  <a:lnTo>
                    <a:pt x="663" y="635"/>
                  </a:lnTo>
                  <a:lnTo>
                    <a:pt x="674" y="622"/>
                  </a:lnTo>
                  <a:lnTo>
                    <a:pt x="685" y="608"/>
                  </a:lnTo>
                  <a:lnTo>
                    <a:pt x="696" y="592"/>
                  </a:lnTo>
                  <a:lnTo>
                    <a:pt x="706" y="577"/>
                  </a:lnTo>
                  <a:lnTo>
                    <a:pt x="715" y="561"/>
                  </a:lnTo>
                  <a:lnTo>
                    <a:pt x="723" y="545"/>
                  </a:lnTo>
                  <a:lnTo>
                    <a:pt x="731" y="528"/>
                  </a:lnTo>
                  <a:lnTo>
                    <a:pt x="737" y="510"/>
                  </a:lnTo>
                  <a:lnTo>
                    <a:pt x="744" y="493"/>
                  </a:lnTo>
                  <a:lnTo>
                    <a:pt x="749" y="475"/>
                  </a:lnTo>
                  <a:lnTo>
                    <a:pt x="753" y="457"/>
                  </a:lnTo>
                  <a:lnTo>
                    <a:pt x="757" y="437"/>
                  </a:lnTo>
                  <a:lnTo>
                    <a:pt x="759" y="418"/>
                  </a:lnTo>
                  <a:lnTo>
                    <a:pt x="761" y="399"/>
                  </a:lnTo>
                  <a:lnTo>
                    <a:pt x="761" y="380"/>
                  </a:lnTo>
                  <a:close/>
                  <a:moveTo>
                    <a:pt x="710" y="380"/>
                  </a:moveTo>
                  <a:lnTo>
                    <a:pt x="710" y="397"/>
                  </a:lnTo>
                  <a:lnTo>
                    <a:pt x="708" y="413"/>
                  </a:lnTo>
                  <a:lnTo>
                    <a:pt x="706" y="430"/>
                  </a:lnTo>
                  <a:lnTo>
                    <a:pt x="703" y="447"/>
                  </a:lnTo>
                  <a:lnTo>
                    <a:pt x="700" y="462"/>
                  </a:lnTo>
                  <a:lnTo>
                    <a:pt x="695" y="478"/>
                  </a:lnTo>
                  <a:lnTo>
                    <a:pt x="690" y="493"/>
                  </a:lnTo>
                  <a:lnTo>
                    <a:pt x="684" y="508"/>
                  </a:lnTo>
                  <a:lnTo>
                    <a:pt x="678" y="523"/>
                  </a:lnTo>
                  <a:lnTo>
                    <a:pt x="671" y="537"/>
                  </a:lnTo>
                  <a:lnTo>
                    <a:pt x="663" y="551"/>
                  </a:lnTo>
                  <a:lnTo>
                    <a:pt x="653" y="564"/>
                  </a:lnTo>
                  <a:lnTo>
                    <a:pt x="644" y="577"/>
                  </a:lnTo>
                  <a:lnTo>
                    <a:pt x="635" y="589"/>
                  </a:lnTo>
                  <a:lnTo>
                    <a:pt x="624" y="601"/>
                  </a:lnTo>
                  <a:lnTo>
                    <a:pt x="614" y="613"/>
                  </a:lnTo>
                  <a:lnTo>
                    <a:pt x="602" y="624"/>
                  </a:lnTo>
                  <a:lnTo>
                    <a:pt x="591" y="634"/>
                  </a:lnTo>
                  <a:lnTo>
                    <a:pt x="577" y="644"/>
                  </a:lnTo>
                  <a:lnTo>
                    <a:pt x="565" y="653"/>
                  </a:lnTo>
                  <a:lnTo>
                    <a:pt x="551" y="661"/>
                  </a:lnTo>
                  <a:lnTo>
                    <a:pt x="538" y="669"/>
                  </a:lnTo>
                  <a:lnTo>
                    <a:pt x="524" y="676"/>
                  </a:lnTo>
                  <a:lnTo>
                    <a:pt x="509" y="683"/>
                  </a:lnTo>
                  <a:lnTo>
                    <a:pt x="494" y="690"/>
                  </a:lnTo>
                  <a:lnTo>
                    <a:pt x="478" y="695"/>
                  </a:lnTo>
                  <a:lnTo>
                    <a:pt x="463" y="699"/>
                  </a:lnTo>
                  <a:lnTo>
                    <a:pt x="447" y="703"/>
                  </a:lnTo>
                  <a:lnTo>
                    <a:pt x="431" y="706"/>
                  </a:lnTo>
                  <a:lnTo>
                    <a:pt x="414" y="708"/>
                  </a:lnTo>
                  <a:lnTo>
                    <a:pt x="397" y="709"/>
                  </a:lnTo>
                  <a:lnTo>
                    <a:pt x="381" y="709"/>
                  </a:lnTo>
                  <a:lnTo>
                    <a:pt x="364" y="709"/>
                  </a:lnTo>
                  <a:lnTo>
                    <a:pt x="347" y="708"/>
                  </a:lnTo>
                  <a:lnTo>
                    <a:pt x="330" y="706"/>
                  </a:lnTo>
                  <a:lnTo>
                    <a:pt x="314" y="703"/>
                  </a:lnTo>
                  <a:lnTo>
                    <a:pt x="298" y="699"/>
                  </a:lnTo>
                  <a:lnTo>
                    <a:pt x="283" y="695"/>
                  </a:lnTo>
                  <a:lnTo>
                    <a:pt x="268" y="690"/>
                  </a:lnTo>
                  <a:lnTo>
                    <a:pt x="252" y="683"/>
                  </a:lnTo>
                  <a:lnTo>
                    <a:pt x="238" y="676"/>
                  </a:lnTo>
                  <a:lnTo>
                    <a:pt x="224" y="669"/>
                  </a:lnTo>
                  <a:lnTo>
                    <a:pt x="210" y="661"/>
                  </a:lnTo>
                  <a:lnTo>
                    <a:pt x="197" y="653"/>
                  </a:lnTo>
                  <a:lnTo>
                    <a:pt x="184" y="644"/>
                  </a:lnTo>
                  <a:lnTo>
                    <a:pt x="171" y="634"/>
                  </a:lnTo>
                  <a:lnTo>
                    <a:pt x="159" y="624"/>
                  </a:lnTo>
                  <a:lnTo>
                    <a:pt x="148" y="613"/>
                  </a:lnTo>
                  <a:lnTo>
                    <a:pt x="137" y="601"/>
                  </a:lnTo>
                  <a:lnTo>
                    <a:pt x="127" y="589"/>
                  </a:lnTo>
                  <a:lnTo>
                    <a:pt x="117" y="577"/>
                  </a:lnTo>
                  <a:lnTo>
                    <a:pt x="108" y="564"/>
                  </a:lnTo>
                  <a:lnTo>
                    <a:pt x="99" y="551"/>
                  </a:lnTo>
                  <a:lnTo>
                    <a:pt x="91" y="537"/>
                  </a:lnTo>
                  <a:lnTo>
                    <a:pt x="83" y="523"/>
                  </a:lnTo>
                  <a:lnTo>
                    <a:pt x="77" y="508"/>
                  </a:lnTo>
                  <a:lnTo>
                    <a:pt x="71" y="493"/>
                  </a:lnTo>
                  <a:lnTo>
                    <a:pt x="66" y="478"/>
                  </a:lnTo>
                  <a:lnTo>
                    <a:pt x="62" y="462"/>
                  </a:lnTo>
                  <a:lnTo>
                    <a:pt x="58" y="447"/>
                  </a:lnTo>
                  <a:lnTo>
                    <a:pt x="55" y="430"/>
                  </a:lnTo>
                  <a:lnTo>
                    <a:pt x="53" y="413"/>
                  </a:lnTo>
                  <a:lnTo>
                    <a:pt x="52" y="397"/>
                  </a:lnTo>
                  <a:lnTo>
                    <a:pt x="51" y="380"/>
                  </a:lnTo>
                  <a:lnTo>
                    <a:pt x="52" y="363"/>
                  </a:lnTo>
                  <a:lnTo>
                    <a:pt x="53" y="346"/>
                  </a:lnTo>
                  <a:lnTo>
                    <a:pt x="55" y="329"/>
                  </a:lnTo>
                  <a:lnTo>
                    <a:pt x="58" y="313"/>
                  </a:lnTo>
                  <a:lnTo>
                    <a:pt x="62" y="298"/>
                  </a:lnTo>
                  <a:lnTo>
                    <a:pt x="66" y="282"/>
                  </a:lnTo>
                  <a:lnTo>
                    <a:pt x="71" y="266"/>
                  </a:lnTo>
                  <a:lnTo>
                    <a:pt x="77" y="251"/>
                  </a:lnTo>
                  <a:lnTo>
                    <a:pt x="83" y="237"/>
                  </a:lnTo>
                  <a:lnTo>
                    <a:pt x="91" y="223"/>
                  </a:lnTo>
                  <a:lnTo>
                    <a:pt x="99" y="209"/>
                  </a:lnTo>
                  <a:lnTo>
                    <a:pt x="108" y="196"/>
                  </a:lnTo>
                  <a:lnTo>
                    <a:pt x="117" y="182"/>
                  </a:lnTo>
                  <a:lnTo>
                    <a:pt x="127" y="170"/>
                  </a:lnTo>
                  <a:lnTo>
                    <a:pt x="137" y="158"/>
                  </a:lnTo>
                  <a:lnTo>
                    <a:pt x="148" y="147"/>
                  </a:lnTo>
                  <a:lnTo>
                    <a:pt x="159" y="136"/>
                  </a:lnTo>
                  <a:lnTo>
                    <a:pt x="171" y="126"/>
                  </a:lnTo>
                  <a:lnTo>
                    <a:pt x="184" y="116"/>
                  </a:lnTo>
                  <a:lnTo>
                    <a:pt x="197" y="106"/>
                  </a:lnTo>
                  <a:lnTo>
                    <a:pt x="210" y="98"/>
                  </a:lnTo>
                  <a:lnTo>
                    <a:pt x="224" y="90"/>
                  </a:lnTo>
                  <a:lnTo>
                    <a:pt x="238" y="83"/>
                  </a:lnTo>
                  <a:lnTo>
                    <a:pt x="252" y="76"/>
                  </a:lnTo>
                  <a:lnTo>
                    <a:pt x="268" y="70"/>
                  </a:lnTo>
                  <a:lnTo>
                    <a:pt x="283" y="65"/>
                  </a:lnTo>
                  <a:lnTo>
                    <a:pt x="298" y="61"/>
                  </a:lnTo>
                  <a:lnTo>
                    <a:pt x="314" y="57"/>
                  </a:lnTo>
                  <a:lnTo>
                    <a:pt x="330" y="54"/>
                  </a:lnTo>
                  <a:lnTo>
                    <a:pt x="347" y="52"/>
                  </a:lnTo>
                  <a:lnTo>
                    <a:pt x="364" y="51"/>
                  </a:lnTo>
                  <a:lnTo>
                    <a:pt x="381" y="51"/>
                  </a:lnTo>
                  <a:lnTo>
                    <a:pt x="397" y="51"/>
                  </a:lnTo>
                  <a:lnTo>
                    <a:pt x="414" y="52"/>
                  </a:lnTo>
                  <a:lnTo>
                    <a:pt x="431" y="54"/>
                  </a:lnTo>
                  <a:lnTo>
                    <a:pt x="447" y="57"/>
                  </a:lnTo>
                  <a:lnTo>
                    <a:pt x="463" y="61"/>
                  </a:lnTo>
                  <a:lnTo>
                    <a:pt x="478" y="65"/>
                  </a:lnTo>
                  <a:lnTo>
                    <a:pt x="494" y="70"/>
                  </a:lnTo>
                  <a:lnTo>
                    <a:pt x="509" y="76"/>
                  </a:lnTo>
                  <a:lnTo>
                    <a:pt x="524" y="83"/>
                  </a:lnTo>
                  <a:lnTo>
                    <a:pt x="538" y="90"/>
                  </a:lnTo>
                  <a:lnTo>
                    <a:pt x="551" y="98"/>
                  </a:lnTo>
                  <a:lnTo>
                    <a:pt x="565" y="106"/>
                  </a:lnTo>
                  <a:lnTo>
                    <a:pt x="577" y="116"/>
                  </a:lnTo>
                  <a:lnTo>
                    <a:pt x="591" y="126"/>
                  </a:lnTo>
                  <a:lnTo>
                    <a:pt x="602" y="136"/>
                  </a:lnTo>
                  <a:lnTo>
                    <a:pt x="614" y="147"/>
                  </a:lnTo>
                  <a:lnTo>
                    <a:pt x="624" y="158"/>
                  </a:lnTo>
                  <a:lnTo>
                    <a:pt x="635" y="170"/>
                  </a:lnTo>
                  <a:lnTo>
                    <a:pt x="644" y="182"/>
                  </a:lnTo>
                  <a:lnTo>
                    <a:pt x="653" y="196"/>
                  </a:lnTo>
                  <a:lnTo>
                    <a:pt x="663" y="209"/>
                  </a:lnTo>
                  <a:lnTo>
                    <a:pt x="671" y="223"/>
                  </a:lnTo>
                  <a:lnTo>
                    <a:pt x="678" y="237"/>
                  </a:lnTo>
                  <a:lnTo>
                    <a:pt x="684" y="251"/>
                  </a:lnTo>
                  <a:lnTo>
                    <a:pt x="690" y="266"/>
                  </a:lnTo>
                  <a:lnTo>
                    <a:pt x="695" y="282"/>
                  </a:lnTo>
                  <a:lnTo>
                    <a:pt x="700" y="298"/>
                  </a:lnTo>
                  <a:lnTo>
                    <a:pt x="703" y="313"/>
                  </a:lnTo>
                  <a:lnTo>
                    <a:pt x="706" y="329"/>
                  </a:lnTo>
                  <a:lnTo>
                    <a:pt x="708" y="346"/>
                  </a:lnTo>
                  <a:lnTo>
                    <a:pt x="710" y="363"/>
                  </a:lnTo>
                  <a:lnTo>
                    <a:pt x="710" y="380"/>
                  </a:lnTo>
                  <a:close/>
                </a:path>
              </a:pathLst>
            </a:custGeom>
            <a:solidFill>
              <a:srgbClr val="B33C7B"/>
            </a:solidFill>
            <a:ln w="9525">
              <a:noFill/>
              <a:round/>
              <a:headEnd/>
              <a:tailEnd/>
            </a:ln>
          </p:spPr>
          <p:txBody>
            <a:bodyPr anchor="ctr"/>
            <a:lstStyle/>
            <a:p>
              <a:pPr algn="ctr" eaLnBrk="1" hangingPunct="1"/>
              <a:endParaRPr lang="pt-BR" sz="1400" u="none">
                <a:solidFill>
                  <a:srgbClr val="000000"/>
                </a:solidFill>
              </a:endParaRPr>
            </a:p>
          </p:txBody>
        </p:sp>
        <p:sp>
          <p:nvSpPr>
            <p:cNvPr id="461923" name="Freeform 1410"/>
            <p:cNvSpPr>
              <a:spLocks noEditPoints="1"/>
            </p:cNvSpPr>
            <p:nvPr/>
          </p:nvSpPr>
          <p:spPr bwMode="auto">
            <a:xfrm>
              <a:off x="4464" y="3666"/>
              <a:ext cx="236" cy="236"/>
            </a:xfrm>
            <a:custGeom>
              <a:avLst/>
              <a:gdLst>
                <a:gd name="T0" fmla="*/ 0 w 709"/>
                <a:gd name="T1" fmla="*/ 0 h 708"/>
                <a:gd name="T2" fmla="*/ 0 w 709"/>
                <a:gd name="T3" fmla="*/ 0 h 708"/>
                <a:gd name="T4" fmla="*/ 0 w 709"/>
                <a:gd name="T5" fmla="*/ 0 h 708"/>
                <a:gd name="T6" fmla="*/ 0 w 709"/>
                <a:gd name="T7" fmla="*/ 0 h 708"/>
                <a:gd name="T8" fmla="*/ 0 w 709"/>
                <a:gd name="T9" fmla="*/ 0 h 708"/>
                <a:gd name="T10" fmla="*/ 0 w 709"/>
                <a:gd name="T11" fmla="*/ 0 h 708"/>
                <a:gd name="T12" fmla="*/ 0 w 709"/>
                <a:gd name="T13" fmla="*/ 0 h 708"/>
                <a:gd name="T14" fmla="*/ 0 w 709"/>
                <a:gd name="T15" fmla="*/ 0 h 708"/>
                <a:gd name="T16" fmla="*/ 0 w 709"/>
                <a:gd name="T17" fmla="*/ 0 h 708"/>
                <a:gd name="T18" fmla="*/ 0 w 709"/>
                <a:gd name="T19" fmla="*/ 0 h 708"/>
                <a:gd name="T20" fmla="*/ 0 w 709"/>
                <a:gd name="T21" fmla="*/ 0 h 708"/>
                <a:gd name="T22" fmla="*/ 0 w 709"/>
                <a:gd name="T23" fmla="*/ 0 h 708"/>
                <a:gd name="T24" fmla="*/ 0 w 709"/>
                <a:gd name="T25" fmla="*/ 0 h 708"/>
                <a:gd name="T26" fmla="*/ 0 w 709"/>
                <a:gd name="T27" fmla="*/ 0 h 708"/>
                <a:gd name="T28" fmla="*/ 0 w 709"/>
                <a:gd name="T29" fmla="*/ 0 h 708"/>
                <a:gd name="T30" fmla="*/ 0 w 709"/>
                <a:gd name="T31" fmla="*/ 0 h 708"/>
                <a:gd name="T32" fmla="*/ 0 w 709"/>
                <a:gd name="T33" fmla="*/ 0 h 708"/>
                <a:gd name="T34" fmla="*/ 0 w 709"/>
                <a:gd name="T35" fmla="*/ 0 h 708"/>
                <a:gd name="T36" fmla="*/ 0 w 709"/>
                <a:gd name="T37" fmla="*/ 0 h 708"/>
                <a:gd name="T38" fmla="*/ 0 w 709"/>
                <a:gd name="T39" fmla="*/ 0 h 708"/>
                <a:gd name="T40" fmla="*/ 0 w 709"/>
                <a:gd name="T41" fmla="*/ 0 h 708"/>
                <a:gd name="T42" fmla="*/ 0 w 709"/>
                <a:gd name="T43" fmla="*/ 0 h 708"/>
                <a:gd name="T44" fmla="*/ 0 w 709"/>
                <a:gd name="T45" fmla="*/ 0 h 708"/>
                <a:gd name="T46" fmla="*/ 0 w 709"/>
                <a:gd name="T47" fmla="*/ 0 h 708"/>
                <a:gd name="T48" fmla="*/ 0 w 709"/>
                <a:gd name="T49" fmla="*/ 0 h 708"/>
                <a:gd name="T50" fmla="*/ 0 w 709"/>
                <a:gd name="T51" fmla="*/ 0 h 708"/>
                <a:gd name="T52" fmla="*/ 0 w 709"/>
                <a:gd name="T53" fmla="*/ 0 h 708"/>
                <a:gd name="T54" fmla="*/ 0 w 709"/>
                <a:gd name="T55" fmla="*/ 0 h 708"/>
                <a:gd name="T56" fmla="*/ 0 w 709"/>
                <a:gd name="T57" fmla="*/ 0 h 708"/>
                <a:gd name="T58" fmla="*/ 0 w 709"/>
                <a:gd name="T59" fmla="*/ 0 h 708"/>
                <a:gd name="T60" fmla="*/ 0 w 709"/>
                <a:gd name="T61" fmla="*/ 0 h 708"/>
                <a:gd name="T62" fmla="*/ 0 w 709"/>
                <a:gd name="T63" fmla="*/ 0 h 708"/>
                <a:gd name="T64" fmla="*/ 0 w 709"/>
                <a:gd name="T65" fmla="*/ 0 h 708"/>
                <a:gd name="T66" fmla="*/ 0 w 709"/>
                <a:gd name="T67" fmla="*/ 0 h 708"/>
                <a:gd name="T68" fmla="*/ 0 w 709"/>
                <a:gd name="T69" fmla="*/ 0 h 708"/>
                <a:gd name="T70" fmla="*/ 0 w 709"/>
                <a:gd name="T71" fmla="*/ 0 h 708"/>
                <a:gd name="T72" fmla="*/ 0 w 709"/>
                <a:gd name="T73" fmla="*/ 0 h 708"/>
                <a:gd name="T74" fmla="*/ 0 w 709"/>
                <a:gd name="T75" fmla="*/ 0 h 708"/>
                <a:gd name="T76" fmla="*/ 0 w 709"/>
                <a:gd name="T77" fmla="*/ 0 h 708"/>
                <a:gd name="T78" fmla="*/ 0 w 709"/>
                <a:gd name="T79" fmla="*/ 0 h 708"/>
                <a:gd name="T80" fmla="*/ 0 w 709"/>
                <a:gd name="T81" fmla="*/ 0 h 708"/>
                <a:gd name="T82" fmla="*/ 0 w 709"/>
                <a:gd name="T83" fmla="*/ 0 h 708"/>
                <a:gd name="T84" fmla="*/ 0 w 709"/>
                <a:gd name="T85" fmla="*/ 0 h 708"/>
                <a:gd name="T86" fmla="*/ 0 w 709"/>
                <a:gd name="T87" fmla="*/ 0 h 708"/>
                <a:gd name="T88" fmla="*/ 0 w 709"/>
                <a:gd name="T89" fmla="*/ 0 h 708"/>
                <a:gd name="T90" fmla="*/ 0 w 709"/>
                <a:gd name="T91" fmla="*/ 0 h 708"/>
                <a:gd name="T92" fmla="*/ 0 w 709"/>
                <a:gd name="T93" fmla="*/ 0 h 708"/>
                <a:gd name="T94" fmla="*/ 0 w 709"/>
                <a:gd name="T95" fmla="*/ 0 h 708"/>
                <a:gd name="T96" fmla="*/ 0 w 709"/>
                <a:gd name="T97" fmla="*/ 0 h 708"/>
                <a:gd name="T98" fmla="*/ 0 w 709"/>
                <a:gd name="T99" fmla="*/ 0 h 708"/>
                <a:gd name="T100" fmla="*/ 0 w 709"/>
                <a:gd name="T101" fmla="*/ 0 h 7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9"/>
                <a:gd name="T154" fmla="*/ 0 h 708"/>
                <a:gd name="T155" fmla="*/ 709 w 709"/>
                <a:gd name="T156" fmla="*/ 708 h 7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9" h="708">
                  <a:moveTo>
                    <a:pt x="709" y="354"/>
                  </a:moveTo>
                  <a:lnTo>
                    <a:pt x="709" y="336"/>
                  </a:lnTo>
                  <a:lnTo>
                    <a:pt x="707" y="317"/>
                  </a:lnTo>
                  <a:lnTo>
                    <a:pt x="705" y="300"/>
                  </a:lnTo>
                  <a:lnTo>
                    <a:pt x="702" y="282"/>
                  </a:lnTo>
                  <a:lnTo>
                    <a:pt x="698" y="265"/>
                  </a:lnTo>
                  <a:lnTo>
                    <a:pt x="693" y="249"/>
                  </a:lnTo>
                  <a:lnTo>
                    <a:pt x="688" y="232"/>
                  </a:lnTo>
                  <a:lnTo>
                    <a:pt x="681" y="216"/>
                  </a:lnTo>
                  <a:lnTo>
                    <a:pt x="674" y="200"/>
                  </a:lnTo>
                  <a:lnTo>
                    <a:pt x="667" y="185"/>
                  </a:lnTo>
                  <a:lnTo>
                    <a:pt x="658" y="170"/>
                  </a:lnTo>
                  <a:lnTo>
                    <a:pt x="649" y="155"/>
                  </a:lnTo>
                  <a:lnTo>
                    <a:pt x="639" y="141"/>
                  </a:lnTo>
                  <a:lnTo>
                    <a:pt x="628" y="128"/>
                  </a:lnTo>
                  <a:lnTo>
                    <a:pt x="617" y="115"/>
                  </a:lnTo>
                  <a:lnTo>
                    <a:pt x="605" y="103"/>
                  </a:lnTo>
                  <a:lnTo>
                    <a:pt x="593" y="92"/>
                  </a:lnTo>
                  <a:lnTo>
                    <a:pt x="581" y="80"/>
                  </a:lnTo>
                  <a:lnTo>
                    <a:pt x="567" y="69"/>
                  </a:lnTo>
                  <a:lnTo>
                    <a:pt x="554" y="59"/>
                  </a:lnTo>
                  <a:lnTo>
                    <a:pt x="538" y="50"/>
                  </a:lnTo>
                  <a:lnTo>
                    <a:pt x="524" y="42"/>
                  </a:lnTo>
                  <a:lnTo>
                    <a:pt x="509" y="34"/>
                  </a:lnTo>
                  <a:lnTo>
                    <a:pt x="493" y="27"/>
                  </a:lnTo>
                  <a:lnTo>
                    <a:pt x="477" y="21"/>
                  </a:lnTo>
                  <a:lnTo>
                    <a:pt x="460" y="15"/>
                  </a:lnTo>
                  <a:lnTo>
                    <a:pt x="443" y="11"/>
                  </a:lnTo>
                  <a:lnTo>
                    <a:pt x="426" y="7"/>
                  </a:lnTo>
                  <a:lnTo>
                    <a:pt x="409" y="4"/>
                  </a:lnTo>
                  <a:lnTo>
                    <a:pt x="392" y="1"/>
                  </a:lnTo>
                  <a:lnTo>
                    <a:pt x="373" y="0"/>
                  </a:lnTo>
                  <a:lnTo>
                    <a:pt x="355" y="0"/>
                  </a:lnTo>
                  <a:lnTo>
                    <a:pt x="337" y="0"/>
                  </a:lnTo>
                  <a:lnTo>
                    <a:pt x="319" y="1"/>
                  </a:lnTo>
                  <a:lnTo>
                    <a:pt x="300" y="4"/>
                  </a:lnTo>
                  <a:lnTo>
                    <a:pt x="283" y="7"/>
                  </a:lnTo>
                  <a:lnTo>
                    <a:pt x="266" y="11"/>
                  </a:lnTo>
                  <a:lnTo>
                    <a:pt x="250" y="15"/>
                  </a:lnTo>
                  <a:lnTo>
                    <a:pt x="233" y="21"/>
                  </a:lnTo>
                  <a:lnTo>
                    <a:pt x="216" y="27"/>
                  </a:lnTo>
                  <a:lnTo>
                    <a:pt x="201" y="34"/>
                  </a:lnTo>
                  <a:lnTo>
                    <a:pt x="186" y="42"/>
                  </a:lnTo>
                  <a:lnTo>
                    <a:pt x="171" y="50"/>
                  </a:lnTo>
                  <a:lnTo>
                    <a:pt x="157" y="59"/>
                  </a:lnTo>
                  <a:lnTo>
                    <a:pt x="142" y="69"/>
                  </a:lnTo>
                  <a:lnTo>
                    <a:pt x="129" y="80"/>
                  </a:lnTo>
                  <a:lnTo>
                    <a:pt x="116" y="92"/>
                  </a:lnTo>
                  <a:lnTo>
                    <a:pt x="104" y="103"/>
                  </a:lnTo>
                  <a:lnTo>
                    <a:pt x="92" y="115"/>
                  </a:lnTo>
                  <a:lnTo>
                    <a:pt x="81" y="128"/>
                  </a:lnTo>
                  <a:lnTo>
                    <a:pt x="71" y="141"/>
                  </a:lnTo>
                  <a:lnTo>
                    <a:pt x="60" y="155"/>
                  </a:lnTo>
                  <a:lnTo>
                    <a:pt x="51" y="170"/>
                  </a:lnTo>
                  <a:lnTo>
                    <a:pt x="43" y="185"/>
                  </a:lnTo>
                  <a:lnTo>
                    <a:pt x="35" y="200"/>
                  </a:lnTo>
                  <a:lnTo>
                    <a:pt x="28" y="216"/>
                  </a:lnTo>
                  <a:lnTo>
                    <a:pt x="22" y="232"/>
                  </a:lnTo>
                  <a:lnTo>
                    <a:pt x="16" y="249"/>
                  </a:lnTo>
                  <a:lnTo>
                    <a:pt x="11" y="265"/>
                  </a:lnTo>
                  <a:lnTo>
                    <a:pt x="7" y="282"/>
                  </a:lnTo>
                  <a:lnTo>
                    <a:pt x="4" y="300"/>
                  </a:lnTo>
                  <a:lnTo>
                    <a:pt x="2" y="317"/>
                  </a:lnTo>
                  <a:lnTo>
                    <a:pt x="1" y="336"/>
                  </a:lnTo>
                  <a:lnTo>
                    <a:pt x="0" y="354"/>
                  </a:lnTo>
                  <a:lnTo>
                    <a:pt x="1" y="372"/>
                  </a:lnTo>
                  <a:lnTo>
                    <a:pt x="2" y="390"/>
                  </a:lnTo>
                  <a:lnTo>
                    <a:pt x="4" y="407"/>
                  </a:lnTo>
                  <a:lnTo>
                    <a:pt x="7" y="426"/>
                  </a:lnTo>
                  <a:lnTo>
                    <a:pt x="11" y="443"/>
                  </a:lnTo>
                  <a:lnTo>
                    <a:pt x="16" y="459"/>
                  </a:lnTo>
                  <a:lnTo>
                    <a:pt x="22" y="475"/>
                  </a:lnTo>
                  <a:lnTo>
                    <a:pt x="28" y="491"/>
                  </a:lnTo>
                  <a:lnTo>
                    <a:pt x="35" y="508"/>
                  </a:lnTo>
                  <a:lnTo>
                    <a:pt x="43" y="523"/>
                  </a:lnTo>
                  <a:lnTo>
                    <a:pt x="51" y="538"/>
                  </a:lnTo>
                  <a:lnTo>
                    <a:pt x="60" y="552"/>
                  </a:lnTo>
                  <a:lnTo>
                    <a:pt x="71" y="566"/>
                  </a:lnTo>
                  <a:lnTo>
                    <a:pt x="81" y="580"/>
                  </a:lnTo>
                  <a:lnTo>
                    <a:pt x="92" y="593"/>
                  </a:lnTo>
                  <a:lnTo>
                    <a:pt x="104" y="605"/>
                  </a:lnTo>
                  <a:lnTo>
                    <a:pt x="116" y="616"/>
                  </a:lnTo>
                  <a:lnTo>
                    <a:pt x="129" y="627"/>
                  </a:lnTo>
                  <a:lnTo>
                    <a:pt x="142" y="638"/>
                  </a:lnTo>
                  <a:lnTo>
                    <a:pt x="157" y="647"/>
                  </a:lnTo>
                  <a:lnTo>
                    <a:pt x="171" y="657"/>
                  </a:lnTo>
                  <a:lnTo>
                    <a:pt x="186" y="666"/>
                  </a:lnTo>
                  <a:lnTo>
                    <a:pt x="201" y="674"/>
                  </a:lnTo>
                  <a:lnTo>
                    <a:pt x="216" y="681"/>
                  </a:lnTo>
                  <a:lnTo>
                    <a:pt x="233" y="687"/>
                  </a:lnTo>
                  <a:lnTo>
                    <a:pt x="250" y="693"/>
                  </a:lnTo>
                  <a:lnTo>
                    <a:pt x="266" y="697"/>
                  </a:lnTo>
                  <a:lnTo>
                    <a:pt x="283" y="701"/>
                  </a:lnTo>
                  <a:lnTo>
                    <a:pt x="300" y="704"/>
                  </a:lnTo>
                  <a:lnTo>
                    <a:pt x="319" y="707"/>
                  </a:lnTo>
                  <a:lnTo>
                    <a:pt x="337" y="708"/>
                  </a:lnTo>
                  <a:lnTo>
                    <a:pt x="355" y="708"/>
                  </a:lnTo>
                  <a:lnTo>
                    <a:pt x="373" y="708"/>
                  </a:lnTo>
                  <a:lnTo>
                    <a:pt x="392" y="707"/>
                  </a:lnTo>
                  <a:lnTo>
                    <a:pt x="409" y="704"/>
                  </a:lnTo>
                  <a:lnTo>
                    <a:pt x="426" y="701"/>
                  </a:lnTo>
                  <a:lnTo>
                    <a:pt x="443" y="697"/>
                  </a:lnTo>
                  <a:lnTo>
                    <a:pt x="460" y="693"/>
                  </a:lnTo>
                  <a:lnTo>
                    <a:pt x="477" y="687"/>
                  </a:lnTo>
                  <a:lnTo>
                    <a:pt x="493" y="681"/>
                  </a:lnTo>
                  <a:lnTo>
                    <a:pt x="509" y="674"/>
                  </a:lnTo>
                  <a:lnTo>
                    <a:pt x="524" y="666"/>
                  </a:lnTo>
                  <a:lnTo>
                    <a:pt x="538" y="657"/>
                  </a:lnTo>
                  <a:lnTo>
                    <a:pt x="554" y="647"/>
                  </a:lnTo>
                  <a:lnTo>
                    <a:pt x="567" y="638"/>
                  </a:lnTo>
                  <a:lnTo>
                    <a:pt x="581" y="627"/>
                  </a:lnTo>
                  <a:lnTo>
                    <a:pt x="593" y="616"/>
                  </a:lnTo>
                  <a:lnTo>
                    <a:pt x="605" y="605"/>
                  </a:lnTo>
                  <a:lnTo>
                    <a:pt x="617" y="593"/>
                  </a:lnTo>
                  <a:lnTo>
                    <a:pt x="628" y="580"/>
                  </a:lnTo>
                  <a:lnTo>
                    <a:pt x="639" y="566"/>
                  </a:lnTo>
                  <a:lnTo>
                    <a:pt x="649" y="552"/>
                  </a:lnTo>
                  <a:lnTo>
                    <a:pt x="658" y="538"/>
                  </a:lnTo>
                  <a:lnTo>
                    <a:pt x="667" y="523"/>
                  </a:lnTo>
                  <a:lnTo>
                    <a:pt x="674" y="508"/>
                  </a:lnTo>
                  <a:lnTo>
                    <a:pt x="681" y="491"/>
                  </a:lnTo>
                  <a:lnTo>
                    <a:pt x="688" y="475"/>
                  </a:lnTo>
                  <a:lnTo>
                    <a:pt x="693" y="459"/>
                  </a:lnTo>
                  <a:lnTo>
                    <a:pt x="698" y="443"/>
                  </a:lnTo>
                  <a:lnTo>
                    <a:pt x="702" y="426"/>
                  </a:lnTo>
                  <a:lnTo>
                    <a:pt x="705" y="407"/>
                  </a:lnTo>
                  <a:lnTo>
                    <a:pt x="707" y="390"/>
                  </a:lnTo>
                  <a:lnTo>
                    <a:pt x="709" y="372"/>
                  </a:lnTo>
                  <a:lnTo>
                    <a:pt x="709" y="354"/>
                  </a:lnTo>
                  <a:close/>
                  <a:moveTo>
                    <a:pt x="659" y="354"/>
                  </a:moveTo>
                  <a:lnTo>
                    <a:pt x="659" y="369"/>
                  </a:lnTo>
                  <a:lnTo>
                    <a:pt x="657" y="385"/>
                  </a:lnTo>
                  <a:lnTo>
                    <a:pt x="656" y="400"/>
                  </a:lnTo>
                  <a:lnTo>
                    <a:pt x="653" y="415"/>
                  </a:lnTo>
                  <a:lnTo>
                    <a:pt x="650" y="430"/>
                  </a:lnTo>
                  <a:lnTo>
                    <a:pt x="645" y="444"/>
                  </a:lnTo>
                  <a:lnTo>
                    <a:pt x="641" y="458"/>
                  </a:lnTo>
                  <a:lnTo>
                    <a:pt x="635" y="472"/>
                  </a:lnTo>
                  <a:lnTo>
                    <a:pt x="628" y="485"/>
                  </a:lnTo>
                  <a:lnTo>
                    <a:pt x="622" y="499"/>
                  </a:lnTo>
                  <a:lnTo>
                    <a:pt x="614" y="512"/>
                  </a:lnTo>
                  <a:lnTo>
                    <a:pt x="607" y="524"/>
                  </a:lnTo>
                  <a:lnTo>
                    <a:pt x="598" y="536"/>
                  </a:lnTo>
                  <a:lnTo>
                    <a:pt x="589" y="547"/>
                  </a:lnTo>
                  <a:lnTo>
                    <a:pt x="580" y="558"/>
                  </a:lnTo>
                  <a:lnTo>
                    <a:pt x="570" y="568"/>
                  </a:lnTo>
                  <a:lnTo>
                    <a:pt x="560" y="578"/>
                  </a:lnTo>
                  <a:lnTo>
                    <a:pt x="548" y="589"/>
                  </a:lnTo>
                  <a:lnTo>
                    <a:pt x="536" y="598"/>
                  </a:lnTo>
                  <a:lnTo>
                    <a:pt x="525" y="606"/>
                  </a:lnTo>
                  <a:lnTo>
                    <a:pt x="512" y="614"/>
                  </a:lnTo>
                  <a:lnTo>
                    <a:pt x="500" y="621"/>
                  </a:lnTo>
                  <a:lnTo>
                    <a:pt x="487" y="628"/>
                  </a:lnTo>
                  <a:lnTo>
                    <a:pt x="474" y="634"/>
                  </a:lnTo>
                  <a:lnTo>
                    <a:pt x="459" y="639"/>
                  </a:lnTo>
                  <a:lnTo>
                    <a:pt x="445" y="644"/>
                  </a:lnTo>
                  <a:lnTo>
                    <a:pt x="431" y="648"/>
                  </a:lnTo>
                  <a:lnTo>
                    <a:pt x="416" y="651"/>
                  </a:lnTo>
                  <a:lnTo>
                    <a:pt x="401" y="654"/>
                  </a:lnTo>
                  <a:lnTo>
                    <a:pt x="385" y="656"/>
                  </a:lnTo>
                  <a:lnTo>
                    <a:pt x="370" y="657"/>
                  </a:lnTo>
                  <a:lnTo>
                    <a:pt x="355" y="657"/>
                  </a:lnTo>
                  <a:lnTo>
                    <a:pt x="339" y="657"/>
                  </a:lnTo>
                  <a:lnTo>
                    <a:pt x="324" y="656"/>
                  </a:lnTo>
                  <a:lnTo>
                    <a:pt x="308" y="654"/>
                  </a:lnTo>
                  <a:lnTo>
                    <a:pt x="293" y="651"/>
                  </a:lnTo>
                  <a:lnTo>
                    <a:pt x="279" y="648"/>
                  </a:lnTo>
                  <a:lnTo>
                    <a:pt x="264" y="644"/>
                  </a:lnTo>
                  <a:lnTo>
                    <a:pt x="250" y="639"/>
                  </a:lnTo>
                  <a:lnTo>
                    <a:pt x="237" y="634"/>
                  </a:lnTo>
                  <a:lnTo>
                    <a:pt x="223" y="628"/>
                  </a:lnTo>
                  <a:lnTo>
                    <a:pt x="210" y="621"/>
                  </a:lnTo>
                  <a:lnTo>
                    <a:pt x="197" y="614"/>
                  </a:lnTo>
                  <a:lnTo>
                    <a:pt x="185" y="606"/>
                  </a:lnTo>
                  <a:lnTo>
                    <a:pt x="173" y="598"/>
                  </a:lnTo>
                  <a:lnTo>
                    <a:pt x="162" y="589"/>
                  </a:lnTo>
                  <a:lnTo>
                    <a:pt x="151" y="578"/>
                  </a:lnTo>
                  <a:lnTo>
                    <a:pt x="139" y="568"/>
                  </a:lnTo>
                  <a:lnTo>
                    <a:pt x="129" y="558"/>
                  </a:lnTo>
                  <a:lnTo>
                    <a:pt x="120" y="547"/>
                  </a:lnTo>
                  <a:lnTo>
                    <a:pt x="111" y="536"/>
                  </a:lnTo>
                  <a:lnTo>
                    <a:pt x="103" y="524"/>
                  </a:lnTo>
                  <a:lnTo>
                    <a:pt x="95" y="512"/>
                  </a:lnTo>
                  <a:lnTo>
                    <a:pt x="88" y="499"/>
                  </a:lnTo>
                  <a:lnTo>
                    <a:pt x="81" y="485"/>
                  </a:lnTo>
                  <a:lnTo>
                    <a:pt x="75" y="472"/>
                  </a:lnTo>
                  <a:lnTo>
                    <a:pt x="70" y="458"/>
                  </a:lnTo>
                  <a:lnTo>
                    <a:pt x="64" y="444"/>
                  </a:lnTo>
                  <a:lnTo>
                    <a:pt x="60" y="430"/>
                  </a:lnTo>
                  <a:lnTo>
                    <a:pt x="57" y="415"/>
                  </a:lnTo>
                  <a:lnTo>
                    <a:pt x="54" y="400"/>
                  </a:lnTo>
                  <a:lnTo>
                    <a:pt x="52" y="385"/>
                  </a:lnTo>
                  <a:lnTo>
                    <a:pt x="51" y="369"/>
                  </a:lnTo>
                  <a:lnTo>
                    <a:pt x="50" y="354"/>
                  </a:lnTo>
                  <a:lnTo>
                    <a:pt x="51" y="339"/>
                  </a:lnTo>
                  <a:lnTo>
                    <a:pt x="52" y="322"/>
                  </a:lnTo>
                  <a:lnTo>
                    <a:pt x="54" y="307"/>
                  </a:lnTo>
                  <a:lnTo>
                    <a:pt x="57" y="292"/>
                  </a:lnTo>
                  <a:lnTo>
                    <a:pt x="60" y="278"/>
                  </a:lnTo>
                  <a:lnTo>
                    <a:pt x="64" y="264"/>
                  </a:lnTo>
                  <a:lnTo>
                    <a:pt x="70" y="250"/>
                  </a:lnTo>
                  <a:lnTo>
                    <a:pt x="75" y="235"/>
                  </a:lnTo>
                  <a:lnTo>
                    <a:pt x="81" y="222"/>
                  </a:lnTo>
                  <a:lnTo>
                    <a:pt x="88" y="209"/>
                  </a:lnTo>
                  <a:lnTo>
                    <a:pt x="95" y="196"/>
                  </a:lnTo>
                  <a:lnTo>
                    <a:pt x="103" y="184"/>
                  </a:lnTo>
                  <a:lnTo>
                    <a:pt x="111" y="172"/>
                  </a:lnTo>
                  <a:lnTo>
                    <a:pt x="120" y="160"/>
                  </a:lnTo>
                  <a:lnTo>
                    <a:pt x="129" y="149"/>
                  </a:lnTo>
                  <a:lnTo>
                    <a:pt x="139" y="139"/>
                  </a:lnTo>
                  <a:lnTo>
                    <a:pt x="151" y="129"/>
                  </a:lnTo>
                  <a:lnTo>
                    <a:pt x="162" y="119"/>
                  </a:lnTo>
                  <a:lnTo>
                    <a:pt x="173" y="110"/>
                  </a:lnTo>
                  <a:lnTo>
                    <a:pt x="185" y="102"/>
                  </a:lnTo>
                  <a:lnTo>
                    <a:pt x="197" y="94"/>
                  </a:lnTo>
                  <a:lnTo>
                    <a:pt x="210" y="87"/>
                  </a:lnTo>
                  <a:lnTo>
                    <a:pt x="223" y="79"/>
                  </a:lnTo>
                  <a:lnTo>
                    <a:pt x="237" y="73"/>
                  </a:lnTo>
                  <a:lnTo>
                    <a:pt x="250" y="68"/>
                  </a:lnTo>
                  <a:lnTo>
                    <a:pt x="264" y="63"/>
                  </a:lnTo>
                  <a:lnTo>
                    <a:pt x="279" y="59"/>
                  </a:lnTo>
                  <a:lnTo>
                    <a:pt x="293" y="56"/>
                  </a:lnTo>
                  <a:lnTo>
                    <a:pt x="308" y="53"/>
                  </a:lnTo>
                  <a:lnTo>
                    <a:pt x="324" y="51"/>
                  </a:lnTo>
                  <a:lnTo>
                    <a:pt x="339" y="50"/>
                  </a:lnTo>
                  <a:lnTo>
                    <a:pt x="355" y="50"/>
                  </a:lnTo>
                  <a:lnTo>
                    <a:pt x="370" y="50"/>
                  </a:lnTo>
                  <a:lnTo>
                    <a:pt x="385" y="51"/>
                  </a:lnTo>
                  <a:lnTo>
                    <a:pt x="401" y="53"/>
                  </a:lnTo>
                  <a:lnTo>
                    <a:pt x="416" y="56"/>
                  </a:lnTo>
                  <a:lnTo>
                    <a:pt x="431" y="59"/>
                  </a:lnTo>
                  <a:lnTo>
                    <a:pt x="445" y="63"/>
                  </a:lnTo>
                  <a:lnTo>
                    <a:pt x="459" y="68"/>
                  </a:lnTo>
                  <a:lnTo>
                    <a:pt x="474" y="73"/>
                  </a:lnTo>
                  <a:lnTo>
                    <a:pt x="487" y="79"/>
                  </a:lnTo>
                  <a:lnTo>
                    <a:pt x="500" y="87"/>
                  </a:lnTo>
                  <a:lnTo>
                    <a:pt x="512" y="94"/>
                  </a:lnTo>
                  <a:lnTo>
                    <a:pt x="525" y="102"/>
                  </a:lnTo>
                  <a:lnTo>
                    <a:pt x="536" y="110"/>
                  </a:lnTo>
                  <a:lnTo>
                    <a:pt x="548" y="119"/>
                  </a:lnTo>
                  <a:lnTo>
                    <a:pt x="560" y="129"/>
                  </a:lnTo>
                  <a:lnTo>
                    <a:pt x="570" y="139"/>
                  </a:lnTo>
                  <a:lnTo>
                    <a:pt x="580" y="149"/>
                  </a:lnTo>
                  <a:lnTo>
                    <a:pt x="589" y="160"/>
                  </a:lnTo>
                  <a:lnTo>
                    <a:pt x="598" y="172"/>
                  </a:lnTo>
                  <a:lnTo>
                    <a:pt x="607" y="184"/>
                  </a:lnTo>
                  <a:lnTo>
                    <a:pt x="614" y="196"/>
                  </a:lnTo>
                  <a:lnTo>
                    <a:pt x="622" y="209"/>
                  </a:lnTo>
                  <a:lnTo>
                    <a:pt x="628" y="222"/>
                  </a:lnTo>
                  <a:lnTo>
                    <a:pt x="635" y="235"/>
                  </a:lnTo>
                  <a:lnTo>
                    <a:pt x="641" y="250"/>
                  </a:lnTo>
                  <a:lnTo>
                    <a:pt x="645" y="264"/>
                  </a:lnTo>
                  <a:lnTo>
                    <a:pt x="650" y="278"/>
                  </a:lnTo>
                  <a:lnTo>
                    <a:pt x="653" y="292"/>
                  </a:lnTo>
                  <a:lnTo>
                    <a:pt x="656" y="307"/>
                  </a:lnTo>
                  <a:lnTo>
                    <a:pt x="657" y="322"/>
                  </a:lnTo>
                  <a:lnTo>
                    <a:pt x="659" y="339"/>
                  </a:lnTo>
                  <a:lnTo>
                    <a:pt x="659" y="354"/>
                  </a:lnTo>
                  <a:close/>
                </a:path>
              </a:pathLst>
            </a:custGeom>
            <a:solidFill>
              <a:srgbClr val="B73B7C"/>
            </a:solidFill>
            <a:ln w="9525">
              <a:noFill/>
              <a:round/>
              <a:headEnd/>
              <a:tailEnd/>
            </a:ln>
          </p:spPr>
          <p:txBody>
            <a:bodyPr anchor="ctr"/>
            <a:lstStyle/>
            <a:p>
              <a:pPr algn="ctr" eaLnBrk="1" hangingPunct="1"/>
              <a:endParaRPr lang="pt-BR" sz="1400" u="none">
                <a:solidFill>
                  <a:srgbClr val="000000"/>
                </a:solidFill>
              </a:endParaRPr>
            </a:p>
          </p:txBody>
        </p:sp>
        <p:sp>
          <p:nvSpPr>
            <p:cNvPr id="461924" name="Freeform 1411"/>
            <p:cNvSpPr>
              <a:spLocks noEditPoints="1"/>
            </p:cNvSpPr>
            <p:nvPr/>
          </p:nvSpPr>
          <p:spPr bwMode="auto">
            <a:xfrm>
              <a:off x="4472" y="3674"/>
              <a:ext cx="220" cy="219"/>
            </a:xfrm>
            <a:custGeom>
              <a:avLst/>
              <a:gdLst>
                <a:gd name="T0" fmla="*/ 0 w 659"/>
                <a:gd name="T1" fmla="*/ 0 h 658"/>
                <a:gd name="T2" fmla="*/ 0 w 659"/>
                <a:gd name="T3" fmla="*/ 0 h 658"/>
                <a:gd name="T4" fmla="*/ 0 w 659"/>
                <a:gd name="T5" fmla="*/ 0 h 658"/>
                <a:gd name="T6" fmla="*/ 0 w 659"/>
                <a:gd name="T7" fmla="*/ 0 h 658"/>
                <a:gd name="T8" fmla="*/ 0 w 659"/>
                <a:gd name="T9" fmla="*/ 0 h 658"/>
                <a:gd name="T10" fmla="*/ 0 w 659"/>
                <a:gd name="T11" fmla="*/ 0 h 658"/>
                <a:gd name="T12" fmla="*/ 0 w 659"/>
                <a:gd name="T13" fmla="*/ 0 h 658"/>
                <a:gd name="T14" fmla="*/ 0 w 659"/>
                <a:gd name="T15" fmla="*/ 0 h 658"/>
                <a:gd name="T16" fmla="*/ 0 w 659"/>
                <a:gd name="T17" fmla="*/ 0 h 658"/>
                <a:gd name="T18" fmla="*/ 0 w 659"/>
                <a:gd name="T19" fmla="*/ 0 h 658"/>
                <a:gd name="T20" fmla="*/ 0 w 659"/>
                <a:gd name="T21" fmla="*/ 0 h 658"/>
                <a:gd name="T22" fmla="*/ 0 w 659"/>
                <a:gd name="T23" fmla="*/ 0 h 658"/>
                <a:gd name="T24" fmla="*/ 0 w 659"/>
                <a:gd name="T25" fmla="*/ 0 h 658"/>
                <a:gd name="T26" fmla="*/ 0 w 659"/>
                <a:gd name="T27" fmla="*/ 0 h 658"/>
                <a:gd name="T28" fmla="*/ 0 w 659"/>
                <a:gd name="T29" fmla="*/ 0 h 658"/>
                <a:gd name="T30" fmla="*/ 0 w 659"/>
                <a:gd name="T31" fmla="*/ 0 h 658"/>
                <a:gd name="T32" fmla="*/ 0 w 659"/>
                <a:gd name="T33" fmla="*/ 0 h 658"/>
                <a:gd name="T34" fmla="*/ 0 w 659"/>
                <a:gd name="T35" fmla="*/ 0 h 658"/>
                <a:gd name="T36" fmla="*/ 0 w 659"/>
                <a:gd name="T37" fmla="*/ 0 h 658"/>
                <a:gd name="T38" fmla="*/ 0 w 659"/>
                <a:gd name="T39" fmla="*/ 0 h 658"/>
                <a:gd name="T40" fmla="*/ 0 w 659"/>
                <a:gd name="T41" fmla="*/ 0 h 658"/>
                <a:gd name="T42" fmla="*/ 0 w 659"/>
                <a:gd name="T43" fmla="*/ 0 h 658"/>
                <a:gd name="T44" fmla="*/ 0 w 659"/>
                <a:gd name="T45" fmla="*/ 0 h 658"/>
                <a:gd name="T46" fmla="*/ 0 w 659"/>
                <a:gd name="T47" fmla="*/ 0 h 658"/>
                <a:gd name="T48" fmla="*/ 0 w 659"/>
                <a:gd name="T49" fmla="*/ 0 h 658"/>
                <a:gd name="T50" fmla="*/ 0 w 659"/>
                <a:gd name="T51" fmla="*/ 0 h 658"/>
                <a:gd name="T52" fmla="*/ 0 w 659"/>
                <a:gd name="T53" fmla="*/ 0 h 658"/>
                <a:gd name="T54" fmla="*/ 0 w 659"/>
                <a:gd name="T55" fmla="*/ 0 h 658"/>
                <a:gd name="T56" fmla="*/ 0 w 659"/>
                <a:gd name="T57" fmla="*/ 0 h 658"/>
                <a:gd name="T58" fmla="*/ 0 w 659"/>
                <a:gd name="T59" fmla="*/ 0 h 658"/>
                <a:gd name="T60" fmla="*/ 0 w 659"/>
                <a:gd name="T61" fmla="*/ 0 h 658"/>
                <a:gd name="T62" fmla="*/ 0 w 659"/>
                <a:gd name="T63" fmla="*/ 0 h 658"/>
                <a:gd name="T64" fmla="*/ 0 w 659"/>
                <a:gd name="T65" fmla="*/ 0 h 658"/>
                <a:gd name="T66" fmla="*/ 0 w 659"/>
                <a:gd name="T67" fmla="*/ 0 h 658"/>
                <a:gd name="T68" fmla="*/ 0 w 659"/>
                <a:gd name="T69" fmla="*/ 0 h 658"/>
                <a:gd name="T70" fmla="*/ 0 w 659"/>
                <a:gd name="T71" fmla="*/ 0 h 658"/>
                <a:gd name="T72" fmla="*/ 0 w 659"/>
                <a:gd name="T73" fmla="*/ 0 h 658"/>
                <a:gd name="T74" fmla="*/ 0 w 659"/>
                <a:gd name="T75" fmla="*/ 0 h 658"/>
                <a:gd name="T76" fmla="*/ 0 w 659"/>
                <a:gd name="T77" fmla="*/ 0 h 658"/>
                <a:gd name="T78" fmla="*/ 0 w 659"/>
                <a:gd name="T79" fmla="*/ 0 h 658"/>
                <a:gd name="T80" fmla="*/ 0 w 659"/>
                <a:gd name="T81" fmla="*/ 0 h 658"/>
                <a:gd name="T82" fmla="*/ 0 w 659"/>
                <a:gd name="T83" fmla="*/ 0 h 658"/>
                <a:gd name="T84" fmla="*/ 0 w 659"/>
                <a:gd name="T85" fmla="*/ 0 h 658"/>
                <a:gd name="T86" fmla="*/ 0 w 659"/>
                <a:gd name="T87" fmla="*/ 0 h 658"/>
                <a:gd name="T88" fmla="*/ 0 w 659"/>
                <a:gd name="T89" fmla="*/ 0 h 658"/>
                <a:gd name="T90" fmla="*/ 0 w 659"/>
                <a:gd name="T91" fmla="*/ 0 h 658"/>
                <a:gd name="T92" fmla="*/ 0 w 659"/>
                <a:gd name="T93" fmla="*/ 0 h 658"/>
                <a:gd name="T94" fmla="*/ 0 w 659"/>
                <a:gd name="T95" fmla="*/ 0 h 658"/>
                <a:gd name="T96" fmla="*/ 0 w 659"/>
                <a:gd name="T97" fmla="*/ 0 h 658"/>
                <a:gd name="T98" fmla="*/ 0 w 659"/>
                <a:gd name="T99" fmla="*/ 0 h 658"/>
                <a:gd name="T100" fmla="*/ 0 w 659"/>
                <a:gd name="T101" fmla="*/ 0 h 6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59"/>
                <a:gd name="T154" fmla="*/ 0 h 658"/>
                <a:gd name="T155" fmla="*/ 659 w 659"/>
                <a:gd name="T156" fmla="*/ 658 h 6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59" h="658">
                  <a:moveTo>
                    <a:pt x="659" y="329"/>
                  </a:moveTo>
                  <a:lnTo>
                    <a:pt x="659" y="312"/>
                  </a:lnTo>
                  <a:lnTo>
                    <a:pt x="657" y="295"/>
                  </a:lnTo>
                  <a:lnTo>
                    <a:pt x="655" y="278"/>
                  </a:lnTo>
                  <a:lnTo>
                    <a:pt x="652" y="262"/>
                  </a:lnTo>
                  <a:lnTo>
                    <a:pt x="649" y="247"/>
                  </a:lnTo>
                  <a:lnTo>
                    <a:pt x="644" y="231"/>
                  </a:lnTo>
                  <a:lnTo>
                    <a:pt x="639" y="215"/>
                  </a:lnTo>
                  <a:lnTo>
                    <a:pt x="633" y="200"/>
                  </a:lnTo>
                  <a:lnTo>
                    <a:pt x="627" y="186"/>
                  </a:lnTo>
                  <a:lnTo>
                    <a:pt x="620" y="172"/>
                  </a:lnTo>
                  <a:lnTo>
                    <a:pt x="612" y="158"/>
                  </a:lnTo>
                  <a:lnTo>
                    <a:pt x="602" y="145"/>
                  </a:lnTo>
                  <a:lnTo>
                    <a:pt x="593" y="131"/>
                  </a:lnTo>
                  <a:lnTo>
                    <a:pt x="584" y="119"/>
                  </a:lnTo>
                  <a:lnTo>
                    <a:pt x="573" y="107"/>
                  </a:lnTo>
                  <a:lnTo>
                    <a:pt x="563" y="96"/>
                  </a:lnTo>
                  <a:lnTo>
                    <a:pt x="551" y="85"/>
                  </a:lnTo>
                  <a:lnTo>
                    <a:pt x="540" y="75"/>
                  </a:lnTo>
                  <a:lnTo>
                    <a:pt x="526" y="65"/>
                  </a:lnTo>
                  <a:lnTo>
                    <a:pt x="514" y="55"/>
                  </a:lnTo>
                  <a:lnTo>
                    <a:pt x="500" y="47"/>
                  </a:lnTo>
                  <a:lnTo>
                    <a:pt x="487" y="39"/>
                  </a:lnTo>
                  <a:lnTo>
                    <a:pt x="473" y="32"/>
                  </a:lnTo>
                  <a:lnTo>
                    <a:pt x="458" y="25"/>
                  </a:lnTo>
                  <a:lnTo>
                    <a:pt x="443" y="19"/>
                  </a:lnTo>
                  <a:lnTo>
                    <a:pt x="427" y="14"/>
                  </a:lnTo>
                  <a:lnTo>
                    <a:pt x="412" y="10"/>
                  </a:lnTo>
                  <a:lnTo>
                    <a:pt x="396" y="6"/>
                  </a:lnTo>
                  <a:lnTo>
                    <a:pt x="380" y="3"/>
                  </a:lnTo>
                  <a:lnTo>
                    <a:pt x="363" y="1"/>
                  </a:lnTo>
                  <a:lnTo>
                    <a:pt x="346" y="0"/>
                  </a:lnTo>
                  <a:lnTo>
                    <a:pt x="330" y="0"/>
                  </a:lnTo>
                  <a:lnTo>
                    <a:pt x="313" y="0"/>
                  </a:lnTo>
                  <a:lnTo>
                    <a:pt x="296" y="1"/>
                  </a:lnTo>
                  <a:lnTo>
                    <a:pt x="279" y="3"/>
                  </a:lnTo>
                  <a:lnTo>
                    <a:pt x="263" y="6"/>
                  </a:lnTo>
                  <a:lnTo>
                    <a:pt x="247" y="10"/>
                  </a:lnTo>
                  <a:lnTo>
                    <a:pt x="232" y="14"/>
                  </a:lnTo>
                  <a:lnTo>
                    <a:pt x="217" y="19"/>
                  </a:lnTo>
                  <a:lnTo>
                    <a:pt x="201" y="25"/>
                  </a:lnTo>
                  <a:lnTo>
                    <a:pt x="187" y="32"/>
                  </a:lnTo>
                  <a:lnTo>
                    <a:pt x="173" y="39"/>
                  </a:lnTo>
                  <a:lnTo>
                    <a:pt x="159" y="47"/>
                  </a:lnTo>
                  <a:lnTo>
                    <a:pt x="146" y="55"/>
                  </a:lnTo>
                  <a:lnTo>
                    <a:pt x="133" y="65"/>
                  </a:lnTo>
                  <a:lnTo>
                    <a:pt x="120" y="75"/>
                  </a:lnTo>
                  <a:lnTo>
                    <a:pt x="108" y="85"/>
                  </a:lnTo>
                  <a:lnTo>
                    <a:pt x="97" y="96"/>
                  </a:lnTo>
                  <a:lnTo>
                    <a:pt x="86" y="107"/>
                  </a:lnTo>
                  <a:lnTo>
                    <a:pt x="76" y="119"/>
                  </a:lnTo>
                  <a:lnTo>
                    <a:pt x="66" y="131"/>
                  </a:lnTo>
                  <a:lnTo>
                    <a:pt x="57" y="145"/>
                  </a:lnTo>
                  <a:lnTo>
                    <a:pt x="48" y="158"/>
                  </a:lnTo>
                  <a:lnTo>
                    <a:pt x="40" y="172"/>
                  </a:lnTo>
                  <a:lnTo>
                    <a:pt x="32" y="186"/>
                  </a:lnTo>
                  <a:lnTo>
                    <a:pt x="26" y="200"/>
                  </a:lnTo>
                  <a:lnTo>
                    <a:pt x="20" y="215"/>
                  </a:lnTo>
                  <a:lnTo>
                    <a:pt x="15" y="231"/>
                  </a:lnTo>
                  <a:lnTo>
                    <a:pt x="11" y="247"/>
                  </a:lnTo>
                  <a:lnTo>
                    <a:pt x="7" y="262"/>
                  </a:lnTo>
                  <a:lnTo>
                    <a:pt x="4" y="278"/>
                  </a:lnTo>
                  <a:lnTo>
                    <a:pt x="2" y="295"/>
                  </a:lnTo>
                  <a:lnTo>
                    <a:pt x="1" y="312"/>
                  </a:lnTo>
                  <a:lnTo>
                    <a:pt x="0" y="329"/>
                  </a:lnTo>
                  <a:lnTo>
                    <a:pt x="1" y="346"/>
                  </a:lnTo>
                  <a:lnTo>
                    <a:pt x="2" y="362"/>
                  </a:lnTo>
                  <a:lnTo>
                    <a:pt x="4" y="379"/>
                  </a:lnTo>
                  <a:lnTo>
                    <a:pt x="7" y="396"/>
                  </a:lnTo>
                  <a:lnTo>
                    <a:pt x="11" y="411"/>
                  </a:lnTo>
                  <a:lnTo>
                    <a:pt x="15" y="427"/>
                  </a:lnTo>
                  <a:lnTo>
                    <a:pt x="20" y="442"/>
                  </a:lnTo>
                  <a:lnTo>
                    <a:pt x="26" y="457"/>
                  </a:lnTo>
                  <a:lnTo>
                    <a:pt x="32" y="472"/>
                  </a:lnTo>
                  <a:lnTo>
                    <a:pt x="40" y="486"/>
                  </a:lnTo>
                  <a:lnTo>
                    <a:pt x="48" y="500"/>
                  </a:lnTo>
                  <a:lnTo>
                    <a:pt x="57" y="513"/>
                  </a:lnTo>
                  <a:lnTo>
                    <a:pt x="66" y="526"/>
                  </a:lnTo>
                  <a:lnTo>
                    <a:pt x="76" y="538"/>
                  </a:lnTo>
                  <a:lnTo>
                    <a:pt x="86" y="550"/>
                  </a:lnTo>
                  <a:lnTo>
                    <a:pt x="97" y="562"/>
                  </a:lnTo>
                  <a:lnTo>
                    <a:pt x="108" y="573"/>
                  </a:lnTo>
                  <a:lnTo>
                    <a:pt x="120" y="583"/>
                  </a:lnTo>
                  <a:lnTo>
                    <a:pt x="133" y="593"/>
                  </a:lnTo>
                  <a:lnTo>
                    <a:pt x="146" y="602"/>
                  </a:lnTo>
                  <a:lnTo>
                    <a:pt x="159" y="610"/>
                  </a:lnTo>
                  <a:lnTo>
                    <a:pt x="173" y="618"/>
                  </a:lnTo>
                  <a:lnTo>
                    <a:pt x="187" y="625"/>
                  </a:lnTo>
                  <a:lnTo>
                    <a:pt x="201" y="632"/>
                  </a:lnTo>
                  <a:lnTo>
                    <a:pt x="217" y="639"/>
                  </a:lnTo>
                  <a:lnTo>
                    <a:pt x="232" y="644"/>
                  </a:lnTo>
                  <a:lnTo>
                    <a:pt x="247" y="648"/>
                  </a:lnTo>
                  <a:lnTo>
                    <a:pt x="263" y="652"/>
                  </a:lnTo>
                  <a:lnTo>
                    <a:pt x="279" y="655"/>
                  </a:lnTo>
                  <a:lnTo>
                    <a:pt x="296" y="657"/>
                  </a:lnTo>
                  <a:lnTo>
                    <a:pt x="313" y="658"/>
                  </a:lnTo>
                  <a:lnTo>
                    <a:pt x="330" y="658"/>
                  </a:lnTo>
                  <a:lnTo>
                    <a:pt x="346" y="658"/>
                  </a:lnTo>
                  <a:lnTo>
                    <a:pt x="363" y="657"/>
                  </a:lnTo>
                  <a:lnTo>
                    <a:pt x="380" y="655"/>
                  </a:lnTo>
                  <a:lnTo>
                    <a:pt x="396" y="652"/>
                  </a:lnTo>
                  <a:lnTo>
                    <a:pt x="412" y="648"/>
                  </a:lnTo>
                  <a:lnTo>
                    <a:pt x="427" y="644"/>
                  </a:lnTo>
                  <a:lnTo>
                    <a:pt x="443" y="639"/>
                  </a:lnTo>
                  <a:lnTo>
                    <a:pt x="458" y="632"/>
                  </a:lnTo>
                  <a:lnTo>
                    <a:pt x="473" y="625"/>
                  </a:lnTo>
                  <a:lnTo>
                    <a:pt x="487" y="618"/>
                  </a:lnTo>
                  <a:lnTo>
                    <a:pt x="500" y="610"/>
                  </a:lnTo>
                  <a:lnTo>
                    <a:pt x="514" y="602"/>
                  </a:lnTo>
                  <a:lnTo>
                    <a:pt x="526" y="593"/>
                  </a:lnTo>
                  <a:lnTo>
                    <a:pt x="540" y="583"/>
                  </a:lnTo>
                  <a:lnTo>
                    <a:pt x="551" y="573"/>
                  </a:lnTo>
                  <a:lnTo>
                    <a:pt x="563" y="562"/>
                  </a:lnTo>
                  <a:lnTo>
                    <a:pt x="573" y="550"/>
                  </a:lnTo>
                  <a:lnTo>
                    <a:pt x="584" y="538"/>
                  </a:lnTo>
                  <a:lnTo>
                    <a:pt x="593" y="526"/>
                  </a:lnTo>
                  <a:lnTo>
                    <a:pt x="602" y="513"/>
                  </a:lnTo>
                  <a:lnTo>
                    <a:pt x="612" y="500"/>
                  </a:lnTo>
                  <a:lnTo>
                    <a:pt x="620" y="486"/>
                  </a:lnTo>
                  <a:lnTo>
                    <a:pt x="627" y="472"/>
                  </a:lnTo>
                  <a:lnTo>
                    <a:pt x="633" y="457"/>
                  </a:lnTo>
                  <a:lnTo>
                    <a:pt x="639" y="442"/>
                  </a:lnTo>
                  <a:lnTo>
                    <a:pt x="644" y="427"/>
                  </a:lnTo>
                  <a:lnTo>
                    <a:pt x="649" y="411"/>
                  </a:lnTo>
                  <a:lnTo>
                    <a:pt x="652" y="396"/>
                  </a:lnTo>
                  <a:lnTo>
                    <a:pt x="655" y="379"/>
                  </a:lnTo>
                  <a:lnTo>
                    <a:pt x="657" y="362"/>
                  </a:lnTo>
                  <a:lnTo>
                    <a:pt x="659" y="346"/>
                  </a:lnTo>
                  <a:lnTo>
                    <a:pt x="659" y="329"/>
                  </a:lnTo>
                  <a:close/>
                  <a:moveTo>
                    <a:pt x="608" y="329"/>
                  </a:moveTo>
                  <a:lnTo>
                    <a:pt x="608" y="343"/>
                  </a:lnTo>
                  <a:lnTo>
                    <a:pt x="607" y="357"/>
                  </a:lnTo>
                  <a:lnTo>
                    <a:pt x="605" y="371"/>
                  </a:lnTo>
                  <a:lnTo>
                    <a:pt x="602" y="384"/>
                  </a:lnTo>
                  <a:lnTo>
                    <a:pt x="599" y="399"/>
                  </a:lnTo>
                  <a:lnTo>
                    <a:pt x="596" y="412"/>
                  </a:lnTo>
                  <a:lnTo>
                    <a:pt x="591" y="425"/>
                  </a:lnTo>
                  <a:lnTo>
                    <a:pt x="586" y="437"/>
                  </a:lnTo>
                  <a:lnTo>
                    <a:pt x="581" y="449"/>
                  </a:lnTo>
                  <a:lnTo>
                    <a:pt x="575" y="461"/>
                  </a:lnTo>
                  <a:lnTo>
                    <a:pt x="568" y="474"/>
                  </a:lnTo>
                  <a:lnTo>
                    <a:pt x="561" y="485"/>
                  </a:lnTo>
                  <a:lnTo>
                    <a:pt x="553" y="496"/>
                  </a:lnTo>
                  <a:lnTo>
                    <a:pt x="545" y="506"/>
                  </a:lnTo>
                  <a:lnTo>
                    <a:pt x="536" y="516"/>
                  </a:lnTo>
                  <a:lnTo>
                    <a:pt x="526" y="526"/>
                  </a:lnTo>
                  <a:lnTo>
                    <a:pt x="517" y="535"/>
                  </a:lnTo>
                  <a:lnTo>
                    <a:pt x="507" y="543"/>
                  </a:lnTo>
                  <a:lnTo>
                    <a:pt x="496" y="552"/>
                  </a:lnTo>
                  <a:lnTo>
                    <a:pt x="486" y="560"/>
                  </a:lnTo>
                  <a:lnTo>
                    <a:pt x="474" y="567"/>
                  </a:lnTo>
                  <a:lnTo>
                    <a:pt x="463" y="574"/>
                  </a:lnTo>
                  <a:lnTo>
                    <a:pt x="451" y="580"/>
                  </a:lnTo>
                  <a:lnTo>
                    <a:pt x="438" y="586"/>
                  </a:lnTo>
                  <a:lnTo>
                    <a:pt x="425" y="591"/>
                  </a:lnTo>
                  <a:lnTo>
                    <a:pt x="413" y="595"/>
                  </a:lnTo>
                  <a:lnTo>
                    <a:pt x="399" y="599"/>
                  </a:lnTo>
                  <a:lnTo>
                    <a:pt x="386" y="602"/>
                  </a:lnTo>
                  <a:lnTo>
                    <a:pt x="373" y="604"/>
                  </a:lnTo>
                  <a:lnTo>
                    <a:pt x="358" y="606"/>
                  </a:lnTo>
                  <a:lnTo>
                    <a:pt x="344" y="607"/>
                  </a:lnTo>
                  <a:lnTo>
                    <a:pt x="330" y="607"/>
                  </a:lnTo>
                  <a:lnTo>
                    <a:pt x="316" y="607"/>
                  </a:lnTo>
                  <a:lnTo>
                    <a:pt x="302" y="606"/>
                  </a:lnTo>
                  <a:lnTo>
                    <a:pt x="288" y="604"/>
                  </a:lnTo>
                  <a:lnTo>
                    <a:pt x="273" y="602"/>
                  </a:lnTo>
                  <a:lnTo>
                    <a:pt x="260" y="599"/>
                  </a:lnTo>
                  <a:lnTo>
                    <a:pt x="247" y="595"/>
                  </a:lnTo>
                  <a:lnTo>
                    <a:pt x="234" y="591"/>
                  </a:lnTo>
                  <a:lnTo>
                    <a:pt x="222" y="586"/>
                  </a:lnTo>
                  <a:lnTo>
                    <a:pt x="209" y="580"/>
                  </a:lnTo>
                  <a:lnTo>
                    <a:pt x="196" y="574"/>
                  </a:lnTo>
                  <a:lnTo>
                    <a:pt x="185" y="567"/>
                  </a:lnTo>
                  <a:lnTo>
                    <a:pt x="174" y="560"/>
                  </a:lnTo>
                  <a:lnTo>
                    <a:pt x="163" y="552"/>
                  </a:lnTo>
                  <a:lnTo>
                    <a:pt x="153" y="543"/>
                  </a:lnTo>
                  <a:lnTo>
                    <a:pt x="143" y="535"/>
                  </a:lnTo>
                  <a:lnTo>
                    <a:pt x="133" y="526"/>
                  </a:lnTo>
                  <a:lnTo>
                    <a:pt x="124" y="516"/>
                  </a:lnTo>
                  <a:lnTo>
                    <a:pt x="114" y="506"/>
                  </a:lnTo>
                  <a:lnTo>
                    <a:pt x="106" y="496"/>
                  </a:lnTo>
                  <a:lnTo>
                    <a:pt x="98" y="485"/>
                  </a:lnTo>
                  <a:lnTo>
                    <a:pt x="91" y="474"/>
                  </a:lnTo>
                  <a:lnTo>
                    <a:pt x="85" y="461"/>
                  </a:lnTo>
                  <a:lnTo>
                    <a:pt x="79" y="449"/>
                  </a:lnTo>
                  <a:lnTo>
                    <a:pt x="73" y="437"/>
                  </a:lnTo>
                  <a:lnTo>
                    <a:pt x="68" y="425"/>
                  </a:lnTo>
                  <a:lnTo>
                    <a:pt x="64" y="412"/>
                  </a:lnTo>
                  <a:lnTo>
                    <a:pt x="60" y="399"/>
                  </a:lnTo>
                  <a:lnTo>
                    <a:pt x="57" y="384"/>
                  </a:lnTo>
                  <a:lnTo>
                    <a:pt x="55" y="371"/>
                  </a:lnTo>
                  <a:lnTo>
                    <a:pt x="53" y="357"/>
                  </a:lnTo>
                  <a:lnTo>
                    <a:pt x="52" y="343"/>
                  </a:lnTo>
                  <a:lnTo>
                    <a:pt x="51" y="329"/>
                  </a:lnTo>
                  <a:lnTo>
                    <a:pt x="52" y="315"/>
                  </a:lnTo>
                  <a:lnTo>
                    <a:pt x="53" y="300"/>
                  </a:lnTo>
                  <a:lnTo>
                    <a:pt x="55" y="286"/>
                  </a:lnTo>
                  <a:lnTo>
                    <a:pt x="57" y="273"/>
                  </a:lnTo>
                  <a:lnTo>
                    <a:pt x="60" y="259"/>
                  </a:lnTo>
                  <a:lnTo>
                    <a:pt x="64" y="246"/>
                  </a:lnTo>
                  <a:lnTo>
                    <a:pt x="68" y="233"/>
                  </a:lnTo>
                  <a:lnTo>
                    <a:pt x="73" y="220"/>
                  </a:lnTo>
                  <a:lnTo>
                    <a:pt x="79" y="208"/>
                  </a:lnTo>
                  <a:lnTo>
                    <a:pt x="85" y="196"/>
                  </a:lnTo>
                  <a:lnTo>
                    <a:pt x="91" y="184"/>
                  </a:lnTo>
                  <a:lnTo>
                    <a:pt x="98" y="173"/>
                  </a:lnTo>
                  <a:lnTo>
                    <a:pt x="106" y="162"/>
                  </a:lnTo>
                  <a:lnTo>
                    <a:pt x="114" y="152"/>
                  </a:lnTo>
                  <a:lnTo>
                    <a:pt x="124" y="142"/>
                  </a:lnTo>
                  <a:lnTo>
                    <a:pt x="133" y="131"/>
                  </a:lnTo>
                  <a:lnTo>
                    <a:pt x="143" y="122"/>
                  </a:lnTo>
                  <a:lnTo>
                    <a:pt x="153" y="114"/>
                  </a:lnTo>
                  <a:lnTo>
                    <a:pt x="163" y="105"/>
                  </a:lnTo>
                  <a:lnTo>
                    <a:pt x="174" y="98"/>
                  </a:lnTo>
                  <a:lnTo>
                    <a:pt x="185" y="91"/>
                  </a:lnTo>
                  <a:lnTo>
                    <a:pt x="196" y="84"/>
                  </a:lnTo>
                  <a:lnTo>
                    <a:pt x="209" y="78"/>
                  </a:lnTo>
                  <a:lnTo>
                    <a:pt x="222" y="72"/>
                  </a:lnTo>
                  <a:lnTo>
                    <a:pt x="234" y="67"/>
                  </a:lnTo>
                  <a:lnTo>
                    <a:pt x="247" y="63"/>
                  </a:lnTo>
                  <a:lnTo>
                    <a:pt x="260" y="59"/>
                  </a:lnTo>
                  <a:lnTo>
                    <a:pt x="273" y="55"/>
                  </a:lnTo>
                  <a:lnTo>
                    <a:pt x="288" y="53"/>
                  </a:lnTo>
                  <a:lnTo>
                    <a:pt x="302" y="51"/>
                  </a:lnTo>
                  <a:lnTo>
                    <a:pt x="316" y="50"/>
                  </a:lnTo>
                  <a:lnTo>
                    <a:pt x="330" y="50"/>
                  </a:lnTo>
                  <a:lnTo>
                    <a:pt x="344" y="50"/>
                  </a:lnTo>
                  <a:lnTo>
                    <a:pt x="358" y="51"/>
                  </a:lnTo>
                  <a:lnTo>
                    <a:pt x="373" y="53"/>
                  </a:lnTo>
                  <a:lnTo>
                    <a:pt x="386" y="55"/>
                  </a:lnTo>
                  <a:lnTo>
                    <a:pt x="399" y="59"/>
                  </a:lnTo>
                  <a:lnTo>
                    <a:pt x="413" y="63"/>
                  </a:lnTo>
                  <a:lnTo>
                    <a:pt x="425" y="67"/>
                  </a:lnTo>
                  <a:lnTo>
                    <a:pt x="438" y="72"/>
                  </a:lnTo>
                  <a:lnTo>
                    <a:pt x="451" y="78"/>
                  </a:lnTo>
                  <a:lnTo>
                    <a:pt x="463" y="84"/>
                  </a:lnTo>
                  <a:lnTo>
                    <a:pt x="474" y="91"/>
                  </a:lnTo>
                  <a:lnTo>
                    <a:pt x="486" y="98"/>
                  </a:lnTo>
                  <a:lnTo>
                    <a:pt x="496" y="105"/>
                  </a:lnTo>
                  <a:lnTo>
                    <a:pt x="507" y="114"/>
                  </a:lnTo>
                  <a:lnTo>
                    <a:pt x="517" y="122"/>
                  </a:lnTo>
                  <a:lnTo>
                    <a:pt x="526" y="131"/>
                  </a:lnTo>
                  <a:lnTo>
                    <a:pt x="536" y="142"/>
                  </a:lnTo>
                  <a:lnTo>
                    <a:pt x="545" y="152"/>
                  </a:lnTo>
                  <a:lnTo>
                    <a:pt x="553" y="162"/>
                  </a:lnTo>
                  <a:lnTo>
                    <a:pt x="561" y="173"/>
                  </a:lnTo>
                  <a:lnTo>
                    <a:pt x="568" y="184"/>
                  </a:lnTo>
                  <a:lnTo>
                    <a:pt x="575" y="196"/>
                  </a:lnTo>
                  <a:lnTo>
                    <a:pt x="581" y="208"/>
                  </a:lnTo>
                  <a:lnTo>
                    <a:pt x="586" y="220"/>
                  </a:lnTo>
                  <a:lnTo>
                    <a:pt x="591" y="233"/>
                  </a:lnTo>
                  <a:lnTo>
                    <a:pt x="596" y="246"/>
                  </a:lnTo>
                  <a:lnTo>
                    <a:pt x="599" y="259"/>
                  </a:lnTo>
                  <a:lnTo>
                    <a:pt x="602" y="273"/>
                  </a:lnTo>
                  <a:lnTo>
                    <a:pt x="605" y="286"/>
                  </a:lnTo>
                  <a:lnTo>
                    <a:pt x="607" y="300"/>
                  </a:lnTo>
                  <a:lnTo>
                    <a:pt x="608" y="315"/>
                  </a:lnTo>
                  <a:lnTo>
                    <a:pt x="608" y="329"/>
                  </a:lnTo>
                  <a:close/>
                </a:path>
              </a:pathLst>
            </a:custGeom>
            <a:solidFill>
              <a:srgbClr val="BC397C"/>
            </a:solidFill>
            <a:ln w="9525">
              <a:noFill/>
              <a:round/>
              <a:headEnd/>
              <a:tailEnd/>
            </a:ln>
          </p:spPr>
          <p:txBody>
            <a:bodyPr anchor="ctr"/>
            <a:lstStyle/>
            <a:p>
              <a:pPr algn="ctr" eaLnBrk="1" hangingPunct="1"/>
              <a:endParaRPr lang="pt-BR" sz="1400" u="none">
                <a:solidFill>
                  <a:srgbClr val="000000"/>
                </a:solidFill>
              </a:endParaRPr>
            </a:p>
          </p:txBody>
        </p:sp>
        <p:sp>
          <p:nvSpPr>
            <p:cNvPr id="461925" name="Freeform 1412"/>
            <p:cNvSpPr>
              <a:spLocks noEditPoints="1"/>
            </p:cNvSpPr>
            <p:nvPr/>
          </p:nvSpPr>
          <p:spPr bwMode="auto">
            <a:xfrm>
              <a:off x="4481" y="3682"/>
              <a:ext cx="203" cy="203"/>
            </a:xfrm>
            <a:custGeom>
              <a:avLst/>
              <a:gdLst>
                <a:gd name="T0" fmla="*/ 0 w 609"/>
                <a:gd name="T1" fmla="*/ 0 h 607"/>
                <a:gd name="T2" fmla="*/ 0 w 609"/>
                <a:gd name="T3" fmla="*/ 0 h 607"/>
                <a:gd name="T4" fmla="*/ 0 w 609"/>
                <a:gd name="T5" fmla="*/ 0 h 607"/>
                <a:gd name="T6" fmla="*/ 0 w 609"/>
                <a:gd name="T7" fmla="*/ 0 h 607"/>
                <a:gd name="T8" fmla="*/ 0 w 609"/>
                <a:gd name="T9" fmla="*/ 0 h 607"/>
                <a:gd name="T10" fmla="*/ 0 w 609"/>
                <a:gd name="T11" fmla="*/ 0 h 607"/>
                <a:gd name="T12" fmla="*/ 0 w 609"/>
                <a:gd name="T13" fmla="*/ 0 h 607"/>
                <a:gd name="T14" fmla="*/ 0 w 609"/>
                <a:gd name="T15" fmla="*/ 0 h 607"/>
                <a:gd name="T16" fmla="*/ 0 w 609"/>
                <a:gd name="T17" fmla="*/ 0 h 607"/>
                <a:gd name="T18" fmla="*/ 0 w 609"/>
                <a:gd name="T19" fmla="*/ 0 h 607"/>
                <a:gd name="T20" fmla="*/ 0 w 609"/>
                <a:gd name="T21" fmla="*/ 0 h 607"/>
                <a:gd name="T22" fmla="*/ 0 w 609"/>
                <a:gd name="T23" fmla="*/ 0 h 607"/>
                <a:gd name="T24" fmla="*/ 0 w 609"/>
                <a:gd name="T25" fmla="*/ 0 h 607"/>
                <a:gd name="T26" fmla="*/ 0 w 609"/>
                <a:gd name="T27" fmla="*/ 0 h 607"/>
                <a:gd name="T28" fmla="*/ 0 w 609"/>
                <a:gd name="T29" fmla="*/ 0 h 607"/>
                <a:gd name="T30" fmla="*/ 0 w 609"/>
                <a:gd name="T31" fmla="*/ 0 h 607"/>
                <a:gd name="T32" fmla="*/ 0 w 609"/>
                <a:gd name="T33" fmla="*/ 0 h 607"/>
                <a:gd name="T34" fmla="*/ 0 w 609"/>
                <a:gd name="T35" fmla="*/ 0 h 607"/>
                <a:gd name="T36" fmla="*/ 0 w 609"/>
                <a:gd name="T37" fmla="*/ 0 h 607"/>
                <a:gd name="T38" fmla="*/ 0 w 609"/>
                <a:gd name="T39" fmla="*/ 0 h 607"/>
                <a:gd name="T40" fmla="*/ 0 w 609"/>
                <a:gd name="T41" fmla="*/ 0 h 607"/>
                <a:gd name="T42" fmla="*/ 0 w 609"/>
                <a:gd name="T43" fmla="*/ 0 h 607"/>
                <a:gd name="T44" fmla="*/ 0 w 609"/>
                <a:gd name="T45" fmla="*/ 0 h 607"/>
                <a:gd name="T46" fmla="*/ 0 w 609"/>
                <a:gd name="T47" fmla="*/ 0 h 607"/>
                <a:gd name="T48" fmla="*/ 0 w 609"/>
                <a:gd name="T49" fmla="*/ 0 h 607"/>
                <a:gd name="T50" fmla="*/ 0 w 609"/>
                <a:gd name="T51" fmla="*/ 0 h 607"/>
                <a:gd name="T52" fmla="*/ 0 w 609"/>
                <a:gd name="T53" fmla="*/ 0 h 607"/>
                <a:gd name="T54" fmla="*/ 0 w 609"/>
                <a:gd name="T55" fmla="*/ 0 h 607"/>
                <a:gd name="T56" fmla="*/ 0 w 609"/>
                <a:gd name="T57" fmla="*/ 0 h 607"/>
                <a:gd name="T58" fmla="*/ 0 w 609"/>
                <a:gd name="T59" fmla="*/ 0 h 607"/>
                <a:gd name="T60" fmla="*/ 0 w 609"/>
                <a:gd name="T61" fmla="*/ 0 h 607"/>
                <a:gd name="T62" fmla="*/ 0 w 609"/>
                <a:gd name="T63" fmla="*/ 0 h 607"/>
                <a:gd name="T64" fmla="*/ 0 w 609"/>
                <a:gd name="T65" fmla="*/ 0 h 607"/>
                <a:gd name="T66" fmla="*/ 0 w 609"/>
                <a:gd name="T67" fmla="*/ 0 h 607"/>
                <a:gd name="T68" fmla="*/ 0 w 609"/>
                <a:gd name="T69" fmla="*/ 0 h 607"/>
                <a:gd name="T70" fmla="*/ 0 w 609"/>
                <a:gd name="T71" fmla="*/ 0 h 607"/>
                <a:gd name="T72" fmla="*/ 0 w 609"/>
                <a:gd name="T73" fmla="*/ 0 h 607"/>
                <a:gd name="T74" fmla="*/ 0 w 609"/>
                <a:gd name="T75" fmla="*/ 0 h 607"/>
                <a:gd name="T76" fmla="*/ 0 w 609"/>
                <a:gd name="T77" fmla="*/ 0 h 607"/>
                <a:gd name="T78" fmla="*/ 0 w 609"/>
                <a:gd name="T79" fmla="*/ 0 h 607"/>
                <a:gd name="T80" fmla="*/ 0 w 609"/>
                <a:gd name="T81" fmla="*/ 0 h 607"/>
                <a:gd name="T82" fmla="*/ 0 w 609"/>
                <a:gd name="T83" fmla="*/ 0 h 607"/>
                <a:gd name="T84" fmla="*/ 0 w 609"/>
                <a:gd name="T85" fmla="*/ 0 h 607"/>
                <a:gd name="T86" fmla="*/ 0 w 609"/>
                <a:gd name="T87" fmla="*/ 0 h 607"/>
                <a:gd name="T88" fmla="*/ 0 w 609"/>
                <a:gd name="T89" fmla="*/ 0 h 607"/>
                <a:gd name="T90" fmla="*/ 0 w 609"/>
                <a:gd name="T91" fmla="*/ 0 h 607"/>
                <a:gd name="T92" fmla="*/ 0 w 609"/>
                <a:gd name="T93" fmla="*/ 0 h 607"/>
                <a:gd name="T94" fmla="*/ 0 w 609"/>
                <a:gd name="T95" fmla="*/ 0 h 607"/>
                <a:gd name="T96" fmla="*/ 0 w 609"/>
                <a:gd name="T97" fmla="*/ 0 h 607"/>
                <a:gd name="T98" fmla="*/ 0 w 609"/>
                <a:gd name="T99" fmla="*/ 0 h 607"/>
                <a:gd name="T100" fmla="*/ 0 w 609"/>
                <a:gd name="T101" fmla="*/ 0 h 6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9"/>
                <a:gd name="T154" fmla="*/ 0 h 607"/>
                <a:gd name="T155" fmla="*/ 609 w 609"/>
                <a:gd name="T156" fmla="*/ 607 h 6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9" h="607">
                  <a:moveTo>
                    <a:pt x="609" y="304"/>
                  </a:moveTo>
                  <a:lnTo>
                    <a:pt x="609" y="289"/>
                  </a:lnTo>
                  <a:lnTo>
                    <a:pt x="607" y="272"/>
                  </a:lnTo>
                  <a:lnTo>
                    <a:pt x="606" y="257"/>
                  </a:lnTo>
                  <a:lnTo>
                    <a:pt x="603" y="242"/>
                  </a:lnTo>
                  <a:lnTo>
                    <a:pt x="600" y="228"/>
                  </a:lnTo>
                  <a:lnTo>
                    <a:pt x="595" y="214"/>
                  </a:lnTo>
                  <a:lnTo>
                    <a:pt x="591" y="200"/>
                  </a:lnTo>
                  <a:lnTo>
                    <a:pt x="585" y="185"/>
                  </a:lnTo>
                  <a:lnTo>
                    <a:pt x="578" y="172"/>
                  </a:lnTo>
                  <a:lnTo>
                    <a:pt x="572" y="159"/>
                  </a:lnTo>
                  <a:lnTo>
                    <a:pt x="564" y="146"/>
                  </a:lnTo>
                  <a:lnTo>
                    <a:pt x="557" y="134"/>
                  </a:lnTo>
                  <a:lnTo>
                    <a:pt x="548" y="122"/>
                  </a:lnTo>
                  <a:lnTo>
                    <a:pt x="539" y="110"/>
                  </a:lnTo>
                  <a:lnTo>
                    <a:pt x="530" y="99"/>
                  </a:lnTo>
                  <a:lnTo>
                    <a:pt x="520" y="89"/>
                  </a:lnTo>
                  <a:lnTo>
                    <a:pt x="510" y="79"/>
                  </a:lnTo>
                  <a:lnTo>
                    <a:pt x="498" y="69"/>
                  </a:lnTo>
                  <a:lnTo>
                    <a:pt x="486" y="60"/>
                  </a:lnTo>
                  <a:lnTo>
                    <a:pt x="475" y="52"/>
                  </a:lnTo>
                  <a:lnTo>
                    <a:pt x="462" y="44"/>
                  </a:lnTo>
                  <a:lnTo>
                    <a:pt x="450" y="37"/>
                  </a:lnTo>
                  <a:lnTo>
                    <a:pt x="437" y="29"/>
                  </a:lnTo>
                  <a:lnTo>
                    <a:pt x="424" y="23"/>
                  </a:lnTo>
                  <a:lnTo>
                    <a:pt x="409" y="18"/>
                  </a:lnTo>
                  <a:lnTo>
                    <a:pt x="395" y="13"/>
                  </a:lnTo>
                  <a:lnTo>
                    <a:pt x="381" y="9"/>
                  </a:lnTo>
                  <a:lnTo>
                    <a:pt x="366" y="6"/>
                  </a:lnTo>
                  <a:lnTo>
                    <a:pt x="351" y="3"/>
                  </a:lnTo>
                  <a:lnTo>
                    <a:pt x="335" y="1"/>
                  </a:lnTo>
                  <a:lnTo>
                    <a:pt x="320" y="0"/>
                  </a:lnTo>
                  <a:lnTo>
                    <a:pt x="305" y="0"/>
                  </a:lnTo>
                  <a:lnTo>
                    <a:pt x="289" y="0"/>
                  </a:lnTo>
                  <a:lnTo>
                    <a:pt x="274" y="1"/>
                  </a:lnTo>
                  <a:lnTo>
                    <a:pt x="258" y="3"/>
                  </a:lnTo>
                  <a:lnTo>
                    <a:pt x="243" y="6"/>
                  </a:lnTo>
                  <a:lnTo>
                    <a:pt x="229" y="9"/>
                  </a:lnTo>
                  <a:lnTo>
                    <a:pt x="214" y="13"/>
                  </a:lnTo>
                  <a:lnTo>
                    <a:pt x="200" y="18"/>
                  </a:lnTo>
                  <a:lnTo>
                    <a:pt x="187" y="23"/>
                  </a:lnTo>
                  <a:lnTo>
                    <a:pt x="173" y="29"/>
                  </a:lnTo>
                  <a:lnTo>
                    <a:pt x="160" y="37"/>
                  </a:lnTo>
                  <a:lnTo>
                    <a:pt x="147" y="44"/>
                  </a:lnTo>
                  <a:lnTo>
                    <a:pt x="135" y="52"/>
                  </a:lnTo>
                  <a:lnTo>
                    <a:pt x="123" y="60"/>
                  </a:lnTo>
                  <a:lnTo>
                    <a:pt x="112" y="69"/>
                  </a:lnTo>
                  <a:lnTo>
                    <a:pt x="101" y="79"/>
                  </a:lnTo>
                  <a:lnTo>
                    <a:pt x="89" y="89"/>
                  </a:lnTo>
                  <a:lnTo>
                    <a:pt x="79" y="99"/>
                  </a:lnTo>
                  <a:lnTo>
                    <a:pt x="70" y="110"/>
                  </a:lnTo>
                  <a:lnTo>
                    <a:pt x="61" y="122"/>
                  </a:lnTo>
                  <a:lnTo>
                    <a:pt x="53" y="134"/>
                  </a:lnTo>
                  <a:lnTo>
                    <a:pt x="45" y="146"/>
                  </a:lnTo>
                  <a:lnTo>
                    <a:pt x="38" y="159"/>
                  </a:lnTo>
                  <a:lnTo>
                    <a:pt x="31" y="172"/>
                  </a:lnTo>
                  <a:lnTo>
                    <a:pt x="25" y="185"/>
                  </a:lnTo>
                  <a:lnTo>
                    <a:pt x="20" y="200"/>
                  </a:lnTo>
                  <a:lnTo>
                    <a:pt x="14" y="214"/>
                  </a:lnTo>
                  <a:lnTo>
                    <a:pt x="10" y="228"/>
                  </a:lnTo>
                  <a:lnTo>
                    <a:pt x="7" y="242"/>
                  </a:lnTo>
                  <a:lnTo>
                    <a:pt x="4" y="257"/>
                  </a:lnTo>
                  <a:lnTo>
                    <a:pt x="2" y="272"/>
                  </a:lnTo>
                  <a:lnTo>
                    <a:pt x="1" y="289"/>
                  </a:lnTo>
                  <a:lnTo>
                    <a:pt x="0" y="304"/>
                  </a:lnTo>
                  <a:lnTo>
                    <a:pt x="1" y="319"/>
                  </a:lnTo>
                  <a:lnTo>
                    <a:pt x="2" y="335"/>
                  </a:lnTo>
                  <a:lnTo>
                    <a:pt x="4" y="350"/>
                  </a:lnTo>
                  <a:lnTo>
                    <a:pt x="7" y="365"/>
                  </a:lnTo>
                  <a:lnTo>
                    <a:pt x="10" y="380"/>
                  </a:lnTo>
                  <a:lnTo>
                    <a:pt x="14" y="394"/>
                  </a:lnTo>
                  <a:lnTo>
                    <a:pt x="20" y="408"/>
                  </a:lnTo>
                  <a:lnTo>
                    <a:pt x="25" y="422"/>
                  </a:lnTo>
                  <a:lnTo>
                    <a:pt x="31" y="435"/>
                  </a:lnTo>
                  <a:lnTo>
                    <a:pt x="38" y="449"/>
                  </a:lnTo>
                  <a:lnTo>
                    <a:pt x="45" y="462"/>
                  </a:lnTo>
                  <a:lnTo>
                    <a:pt x="53" y="474"/>
                  </a:lnTo>
                  <a:lnTo>
                    <a:pt x="61" y="486"/>
                  </a:lnTo>
                  <a:lnTo>
                    <a:pt x="70" y="497"/>
                  </a:lnTo>
                  <a:lnTo>
                    <a:pt x="79" y="508"/>
                  </a:lnTo>
                  <a:lnTo>
                    <a:pt x="89" y="518"/>
                  </a:lnTo>
                  <a:lnTo>
                    <a:pt x="101" y="528"/>
                  </a:lnTo>
                  <a:lnTo>
                    <a:pt x="112" y="539"/>
                  </a:lnTo>
                  <a:lnTo>
                    <a:pt x="123" y="548"/>
                  </a:lnTo>
                  <a:lnTo>
                    <a:pt x="135" y="556"/>
                  </a:lnTo>
                  <a:lnTo>
                    <a:pt x="147" y="564"/>
                  </a:lnTo>
                  <a:lnTo>
                    <a:pt x="160" y="571"/>
                  </a:lnTo>
                  <a:lnTo>
                    <a:pt x="173" y="578"/>
                  </a:lnTo>
                  <a:lnTo>
                    <a:pt x="187" y="584"/>
                  </a:lnTo>
                  <a:lnTo>
                    <a:pt x="200" y="589"/>
                  </a:lnTo>
                  <a:lnTo>
                    <a:pt x="214" y="594"/>
                  </a:lnTo>
                  <a:lnTo>
                    <a:pt x="229" y="598"/>
                  </a:lnTo>
                  <a:lnTo>
                    <a:pt x="243" y="601"/>
                  </a:lnTo>
                  <a:lnTo>
                    <a:pt x="258" y="604"/>
                  </a:lnTo>
                  <a:lnTo>
                    <a:pt x="274" y="606"/>
                  </a:lnTo>
                  <a:lnTo>
                    <a:pt x="289" y="607"/>
                  </a:lnTo>
                  <a:lnTo>
                    <a:pt x="305" y="607"/>
                  </a:lnTo>
                  <a:lnTo>
                    <a:pt x="320" y="607"/>
                  </a:lnTo>
                  <a:lnTo>
                    <a:pt x="335" y="606"/>
                  </a:lnTo>
                  <a:lnTo>
                    <a:pt x="351" y="604"/>
                  </a:lnTo>
                  <a:lnTo>
                    <a:pt x="366" y="601"/>
                  </a:lnTo>
                  <a:lnTo>
                    <a:pt x="381" y="598"/>
                  </a:lnTo>
                  <a:lnTo>
                    <a:pt x="395" y="594"/>
                  </a:lnTo>
                  <a:lnTo>
                    <a:pt x="409" y="589"/>
                  </a:lnTo>
                  <a:lnTo>
                    <a:pt x="424" y="584"/>
                  </a:lnTo>
                  <a:lnTo>
                    <a:pt x="437" y="578"/>
                  </a:lnTo>
                  <a:lnTo>
                    <a:pt x="450" y="571"/>
                  </a:lnTo>
                  <a:lnTo>
                    <a:pt x="462" y="564"/>
                  </a:lnTo>
                  <a:lnTo>
                    <a:pt x="475" y="556"/>
                  </a:lnTo>
                  <a:lnTo>
                    <a:pt x="486" y="548"/>
                  </a:lnTo>
                  <a:lnTo>
                    <a:pt x="498" y="539"/>
                  </a:lnTo>
                  <a:lnTo>
                    <a:pt x="510" y="528"/>
                  </a:lnTo>
                  <a:lnTo>
                    <a:pt x="520" y="518"/>
                  </a:lnTo>
                  <a:lnTo>
                    <a:pt x="530" y="508"/>
                  </a:lnTo>
                  <a:lnTo>
                    <a:pt x="539" y="497"/>
                  </a:lnTo>
                  <a:lnTo>
                    <a:pt x="548" y="486"/>
                  </a:lnTo>
                  <a:lnTo>
                    <a:pt x="557" y="474"/>
                  </a:lnTo>
                  <a:lnTo>
                    <a:pt x="564" y="462"/>
                  </a:lnTo>
                  <a:lnTo>
                    <a:pt x="572" y="449"/>
                  </a:lnTo>
                  <a:lnTo>
                    <a:pt x="578" y="435"/>
                  </a:lnTo>
                  <a:lnTo>
                    <a:pt x="585" y="422"/>
                  </a:lnTo>
                  <a:lnTo>
                    <a:pt x="591" y="408"/>
                  </a:lnTo>
                  <a:lnTo>
                    <a:pt x="595" y="394"/>
                  </a:lnTo>
                  <a:lnTo>
                    <a:pt x="600" y="380"/>
                  </a:lnTo>
                  <a:lnTo>
                    <a:pt x="603" y="365"/>
                  </a:lnTo>
                  <a:lnTo>
                    <a:pt x="606" y="350"/>
                  </a:lnTo>
                  <a:lnTo>
                    <a:pt x="607" y="335"/>
                  </a:lnTo>
                  <a:lnTo>
                    <a:pt x="609" y="319"/>
                  </a:lnTo>
                  <a:lnTo>
                    <a:pt x="609" y="304"/>
                  </a:lnTo>
                  <a:close/>
                  <a:moveTo>
                    <a:pt x="558" y="304"/>
                  </a:moveTo>
                  <a:lnTo>
                    <a:pt x="558" y="317"/>
                  </a:lnTo>
                  <a:lnTo>
                    <a:pt x="557" y="330"/>
                  </a:lnTo>
                  <a:lnTo>
                    <a:pt x="555" y="342"/>
                  </a:lnTo>
                  <a:lnTo>
                    <a:pt x="553" y="354"/>
                  </a:lnTo>
                  <a:lnTo>
                    <a:pt x="550" y="368"/>
                  </a:lnTo>
                  <a:lnTo>
                    <a:pt x="547" y="379"/>
                  </a:lnTo>
                  <a:lnTo>
                    <a:pt x="543" y="391"/>
                  </a:lnTo>
                  <a:lnTo>
                    <a:pt x="538" y="402"/>
                  </a:lnTo>
                  <a:lnTo>
                    <a:pt x="533" y="413"/>
                  </a:lnTo>
                  <a:lnTo>
                    <a:pt x="528" y="424"/>
                  </a:lnTo>
                  <a:lnTo>
                    <a:pt x="522" y="435"/>
                  </a:lnTo>
                  <a:lnTo>
                    <a:pt x="515" y="445"/>
                  </a:lnTo>
                  <a:lnTo>
                    <a:pt x="508" y="456"/>
                  </a:lnTo>
                  <a:lnTo>
                    <a:pt x="500" y="465"/>
                  </a:lnTo>
                  <a:lnTo>
                    <a:pt x="492" y="474"/>
                  </a:lnTo>
                  <a:lnTo>
                    <a:pt x="484" y="483"/>
                  </a:lnTo>
                  <a:lnTo>
                    <a:pt x="475" y="491"/>
                  </a:lnTo>
                  <a:lnTo>
                    <a:pt x="466" y="499"/>
                  </a:lnTo>
                  <a:lnTo>
                    <a:pt x="456" y="507"/>
                  </a:lnTo>
                  <a:lnTo>
                    <a:pt x="447" y="513"/>
                  </a:lnTo>
                  <a:lnTo>
                    <a:pt x="436" y="520"/>
                  </a:lnTo>
                  <a:lnTo>
                    <a:pt x="426" y="526"/>
                  </a:lnTo>
                  <a:lnTo>
                    <a:pt x="414" y="533"/>
                  </a:lnTo>
                  <a:lnTo>
                    <a:pt x="403" y="538"/>
                  </a:lnTo>
                  <a:lnTo>
                    <a:pt x="392" y="542"/>
                  </a:lnTo>
                  <a:lnTo>
                    <a:pt x="380" y="546"/>
                  </a:lnTo>
                  <a:lnTo>
                    <a:pt x="368" y="549"/>
                  </a:lnTo>
                  <a:lnTo>
                    <a:pt x="356" y="552"/>
                  </a:lnTo>
                  <a:lnTo>
                    <a:pt x="344" y="554"/>
                  </a:lnTo>
                  <a:lnTo>
                    <a:pt x="330" y="556"/>
                  </a:lnTo>
                  <a:lnTo>
                    <a:pt x="318" y="557"/>
                  </a:lnTo>
                  <a:lnTo>
                    <a:pt x="305" y="557"/>
                  </a:lnTo>
                  <a:lnTo>
                    <a:pt x="292" y="557"/>
                  </a:lnTo>
                  <a:lnTo>
                    <a:pt x="279" y="556"/>
                  </a:lnTo>
                  <a:lnTo>
                    <a:pt x="267" y="554"/>
                  </a:lnTo>
                  <a:lnTo>
                    <a:pt x="253" y="552"/>
                  </a:lnTo>
                  <a:lnTo>
                    <a:pt x="241" y="549"/>
                  </a:lnTo>
                  <a:lnTo>
                    <a:pt x="229" y="546"/>
                  </a:lnTo>
                  <a:lnTo>
                    <a:pt x="218" y="542"/>
                  </a:lnTo>
                  <a:lnTo>
                    <a:pt x="206" y="538"/>
                  </a:lnTo>
                  <a:lnTo>
                    <a:pt x="195" y="533"/>
                  </a:lnTo>
                  <a:lnTo>
                    <a:pt x="184" y="526"/>
                  </a:lnTo>
                  <a:lnTo>
                    <a:pt x="173" y="520"/>
                  </a:lnTo>
                  <a:lnTo>
                    <a:pt x="163" y="513"/>
                  </a:lnTo>
                  <a:lnTo>
                    <a:pt x="153" y="507"/>
                  </a:lnTo>
                  <a:lnTo>
                    <a:pt x="144" y="499"/>
                  </a:lnTo>
                  <a:lnTo>
                    <a:pt x="134" y="491"/>
                  </a:lnTo>
                  <a:lnTo>
                    <a:pt x="126" y="483"/>
                  </a:lnTo>
                  <a:lnTo>
                    <a:pt x="117" y="474"/>
                  </a:lnTo>
                  <a:lnTo>
                    <a:pt x="110" y="465"/>
                  </a:lnTo>
                  <a:lnTo>
                    <a:pt x="102" y="456"/>
                  </a:lnTo>
                  <a:lnTo>
                    <a:pt x="94" y="445"/>
                  </a:lnTo>
                  <a:lnTo>
                    <a:pt x="88" y="435"/>
                  </a:lnTo>
                  <a:lnTo>
                    <a:pt x="82" y="424"/>
                  </a:lnTo>
                  <a:lnTo>
                    <a:pt x="76" y="413"/>
                  </a:lnTo>
                  <a:lnTo>
                    <a:pt x="71" y="402"/>
                  </a:lnTo>
                  <a:lnTo>
                    <a:pt x="67" y="391"/>
                  </a:lnTo>
                  <a:lnTo>
                    <a:pt x="63" y="379"/>
                  </a:lnTo>
                  <a:lnTo>
                    <a:pt x="59" y="368"/>
                  </a:lnTo>
                  <a:lnTo>
                    <a:pt x="57" y="354"/>
                  </a:lnTo>
                  <a:lnTo>
                    <a:pt x="54" y="342"/>
                  </a:lnTo>
                  <a:lnTo>
                    <a:pt x="53" y="330"/>
                  </a:lnTo>
                  <a:lnTo>
                    <a:pt x="52" y="317"/>
                  </a:lnTo>
                  <a:lnTo>
                    <a:pt x="51" y="304"/>
                  </a:lnTo>
                  <a:lnTo>
                    <a:pt x="52" y="291"/>
                  </a:lnTo>
                  <a:lnTo>
                    <a:pt x="53" y="277"/>
                  </a:lnTo>
                  <a:lnTo>
                    <a:pt x="54" y="265"/>
                  </a:lnTo>
                  <a:lnTo>
                    <a:pt x="57" y="253"/>
                  </a:lnTo>
                  <a:lnTo>
                    <a:pt x="59" y="240"/>
                  </a:lnTo>
                  <a:lnTo>
                    <a:pt x="63" y="229"/>
                  </a:lnTo>
                  <a:lnTo>
                    <a:pt x="67" y="217"/>
                  </a:lnTo>
                  <a:lnTo>
                    <a:pt x="71" y="206"/>
                  </a:lnTo>
                  <a:lnTo>
                    <a:pt x="76" y="194"/>
                  </a:lnTo>
                  <a:lnTo>
                    <a:pt x="82" y="183"/>
                  </a:lnTo>
                  <a:lnTo>
                    <a:pt x="88" y="172"/>
                  </a:lnTo>
                  <a:lnTo>
                    <a:pt x="94" y="162"/>
                  </a:lnTo>
                  <a:lnTo>
                    <a:pt x="102" y="152"/>
                  </a:lnTo>
                  <a:lnTo>
                    <a:pt x="110" y="143"/>
                  </a:lnTo>
                  <a:lnTo>
                    <a:pt x="117" y="134"/>
                  </a:lnTo>
                  <a:lnTo>
                    <a:pt x="126" y="125"/>
                  </a:lnTo>
                  <a:lnTo>
                    <a:pt x="134" y="117"/>
                  </a:lnTo>
                  <a:lnTo>
                    <a:pt x="144" y="108"/>
                  </a:lnTo>
                  <a:lnTo>
                    <a:pt x="153" y="100"/>
                  </a:lnTo>
                  <a:lnTo>
                    <a:pt x="163" y="93"/>
                  </a:lnTo>
                  <a:lnTo>
                    <a:pt x="173" y="87"/>
                  </a:lnTo>
                  <a:lnTo>
                    <a:pt x="184" y="81"/>
                  </a:lnTo>
                  <a:lnTo>
                    <a:pt x="195" y="75"/>
                  </a:lnTo>
                  <a:lnTo>
                    <a:pt x="206" y="70"/>
                  </a:lnTo>
                  <a:lnTo>
                    <a:pt x="218" y="66"/>
                  </a:lnTo>
                  <a:lnTo>
                    <a:pt x="229" y="62"/>
                  </a:lnTo>
                  <a:lnTo>
                    <a:pt x="241" y="59"/>
                  </a:lnTo>
                  <a:lnTo>
                    <a:pt x="253" y="56"/>
                  </a:lnTo>
                  <a:lnTo>
                    <a:pt x="267" y="54"/>
                  </a:lnTo>
                  <a:lnTo>
                    <a:pt x="279" y="52"/>
                  </a:lnTo>
                  <a:lnTo>
                    <a:pt x="292" y="51"/>
                  </a:lnTo>
                  <a:lnTo>
                    <a:pt x="305" y="51"/>
                  </a:lnTo>
                  <a:lnTo>
                    <a:pt x="318" y="51"/>
                  </a:lnTo>
                  <a:lnTo>
                    <a:pt x="330" y="52"/>
                  </a:lnTo>
                  <a:lnTo>
                    <a:pt x="344" y="54"/>
                  </a:lnTo>
                  <a:lnTo>
                    <a:pt x="356" y="56"/>
                  </a:lnTo>
                  <a:lnTo>
                    <a:pt x="368" y="59"/>
                  </a:lnTo>
                  <a:lnTo>
                    <a:pt x="380" y="62"/>
                  </a:lnTo>
                  <a:lnTo>
                    <a:pt x="392" y="66"/>
                  </a:lnTo>
                  <a:lnTo>
                    <a:pt x="403" y="70"/>
                  </a:lnTo>
                  <a:lnTo>
                    <a:pt x="414" y="75"/>
                  </a:lnTo>
                  <a:lnTo>
                    <a:pt x="426" y="81"/>
                  </a:lnTo>
                  <a:lnTo>
                    <a:pt x="436" y="87"/>
                  </a:lnTo>
                  <a:lnTo>
                    <a:pt x="447" y="93"/>
                  </a:lnTo>
                  <a:lnTo>
                    <a:pt x="456" y="100"/>
                  </a:lnTo>
                  <a:lnTo>
                    <a:pt x="466" y="108"/>
                  </a:lnTo>
                  <a:lnTo>
                    <a:pt x="475" y="117"/>
                  </a:lnTo>
                  <a:lnTo>
                    <a:pt x="484" y="125"/>
                  </a:lnTo>
                  <a:lnTo>
                    <a:pt x="492" y="134"/>
                  </a:lnTo>
                  <a:lnTo>
                    <a:pt x="500" y="143"/>
                  </a:lnTo>
                  <a:lnTo>
                    <a:pt x="508" y="152"/>
                  </a:lnTo>
                  <a:lnTo>
                    <a:pt x="515" y="162"/>
                  </a:lnTo>
                  <a:lnTo>
                    <a:pt x="522" y="172"/>
                  </a:lnTo>
                  <a:lnTo>
                    <a:pt x="528" y="183"/>
                  </a:lnTo>
                  <a:lnTo>
                    <a:pt x="533" y="194"/>
                  </a:lnTo>
                  <a:lnTo>
                    <a:pt x="538" y="206"/>
                  </a:lnTo>
                  <a:lnTo>
                    <a:pt x="543" y="217"/>
                  </a:lnTo>
                  <a:lnTo>
                    <a:pt x="547" y="229"/>
                  </a:lnTo>
                  <a:lnTo>
                    <a:pt x="550" y="240"/>
                  </a:lnTo>
                  <a:lnTo>
                    <a:pt x="553" y="253"/>
                  </a:lnTo>
                  <a:lnTo>
                    <a:pt x="555" y="265"/>
                  </a:lnTo>
                  <a:lnTo>
                    <a:pt x="557" y="277"/>
                  </a:lnTo>
                  <a:lnTo>
                    <a:pt x="558" y="291"/>
                  </a:lnTo>
                  <a:lnTo>
                    <a:pt x="558" y="304"/>
                  </a:lnTo>
                  <a:close/>
                </a:path>
              </a:pathLst>
            </a:custGeom>
            <a:solidFill>
              <a:srgbClr val="BF387C"/>
            </a:solidFill>
            <a:ln w="9525">
              <a:noFill/>
              <a:round/>
              <a:headEnd/>
              <a:tailEnd/>
            </a:ln>
          </p:spPr>
          <p:txBody>
            <a:bodyPr anchor="ctr"/>
            <a:lstStyle/>
            <a:p>
              <a:pPr algn="ctr" eaLnBrk="1" hangingPunct="1"/>
              <a:endParaRPr lang="pt-BR" sz="1400" u="none">
                <a:solidFill>
                  <a:srgbClr val="000000"/>
                </a:solidFill>
              </a:endParaRPr>
            </a:p>
          </p:txBody>
        </p:sp>
        <p:sp>
          <p:nvSpPr>
            <p:cNvPr id="461926" name="Freeform 1413"/>
            <p:cNvSpPr>
              <a:spLocks noEditPoints="1"/>
            </p:cNvSpPr>
            <p:nvPr/>
          </p:nvSpPr>
          <p:spPr bwMode="auto">
            <a:xfrm>
              <a:off x="4489" y="3691"/>
              <a:ext cx="186" cy="185"/>
            </a:xfrm>
            <a:custGeom>
              <a:avLst/>
              <a:gdLst>
                <a:gd name="T0" fmla="*/ 0 w 557"/>
                <a:gd name="T1" fmla="*/ 0 h 557"/>
                <a:gd name="T2" fmla="*/ 0 w 557"/>
                <a:gd name="T3" fmla="*/ 0 h 557"/>
                <a:gd name="T4" fmla="*/ 0 w 557"/>
                <a:gd name="T5" fmla="*/ 0 h 557"/>
                <a:gd name="T6" fmla="*/ 0 w 557"/>
                <a:gd name="T7" fmla="*/ 0 h 557"/>
                <a:gd name="T8" fmla="*/ 0 w 557"/>
                <a:gd name="T9" fmla="*/ 0 h 557"/>
                <a:gd name="T10" fmla="*/ 0 w 557"/>
                <a:gd name="T11" fmla="*/ 0 h 557"/>
                <a:gd name="T12" fmla="*/ 0 w 557"/>
                <a:gd name="T13" fmla="*/ 0 h 557"/>
                <a:gd name="T14" fmla="*/ 0 w 557"/>
                <a:gd name="T15" fmla="*/ 0 h 557"/>
                <a:gd name="T16" fmla="*/ 0 w 557"/>
                <a:gd name="T17" fmla="*/ 0 h 557"/>
                <a:gd name="T18" fmla="*/ 0 w 557"/>
                <a:gd name="T19" fmla="*/ 0 h 557"/>
                <a:gd name="T20" fmla="*/ 0 w 557"/>
                <a:gd name="T21" fmla="*/ 0 h 557"/>
                <a:gd name="T22" fmla="*/ 0 w 557"/>
                <a:gd name="T23" fmla="*/ 0 h 557"/>
                <a:gd name="T24" fmla="*/ 0 w 557"/>
                <a:gd name="T25" fmla="*/ 0 h 557"/>
                <a:gd name="T26" fmla="*/ 0 w 557"/>
                <a:gd name="T27" fmla="*/ 0 h 557"/>
                <a:gd name="T28" fmla="*/ 0 w 557"/>
                <a:gd name="T29" fmla="*/ 0 h 557"/>
                <a:gd name="T30" fmla="*/ 0 w 557"/>
                <a:gd name="T31" fmla="*/ 0 h 557"/>
                <a:gd name="T32" fmla="*/ 0 w 557"/>
                <a:gd name="T33" fmla="*/ 0 h 557"/>
                <a:gd name="T34" fmla="*/ 0 w 557"/>
                <a:gd name="T35" fmla="*/ 0 h 557"/>
                <a:gd name="T36" fmla="*/ 0 w 557"/>
                <a:gd name="T37" fmla="*/ 0 h 557"/>
                <a:gd name="T38" fmla="*/ 0 w 557"/>
                <a:gd name="T39" fmla="*/ 0 h 557"/>
                <a:gd name="T40" fmla="*/ 0 w 557"/>
                <a:gd name="T41" fmla="*/ 0 h 557"/>
                <a:gd name="T42" fmla="*/ 0 w 557"/>
                <a:gd name="T43" fmla="*/ 0 h 557"/>
                <a:gd name="T44" fmla="*/ 0 w 557"/>
                <a:gd name="T45" fmla="*/ 0 h 557"/>
                <a:gd name="T46" fmla="*/ 0 w 557"/>
                <a:gd name="T47" fmla="*/ 0 h 557"/>
                <a:gd name="T48" fmla="*/ 0 w 557"/>
                <a:gd name="T49" fmla="*/ 0 h 557"/>
                <a:gd name="T50" fmla="*/ 0 w 557"/>
                <a:gd name="T51" fmla="*/ 0 h 557"/>
                <a:gd name="T52" fmla="*/ 0 w 557"/>
                <a:gd name="T53" fmla="*/ 0 h 557"/>
                <a:gd name="T54" fmla="*/ 0 w 557"/>
                <a:gd name="T55" fmla="*/ 0 h 557"/>
                <a:gd name="T56" fmla="*/ 0 w 557"/>
                <a:gd name="T57" fmla="*/ 0 h 557"/>
                <a:gd name="T58" fmla="*/ 0 w 557"/>
                <a:gd name="T59" fmla="*/ 0 h 557"/>
                <a:gd name="T60" fmla="*/ 0 w 557"/>
                <a:gd name="T61" fmla="*/ 0 h 557"/>
                <a:gd name="T62" fmla="*/ 0 w 557"/>
                <a:gd name="T63" fmla="*/ 0 h 557"/>
                <a:gd name="T64" fmla="*/ 0 w 557"/>
                <a:gd name="T65" fmla="*/ 0 h 557"/>
                <a:gd name="T66" fmla="*/ 0 w 557"/>
                <a:gd name="T67" fmla="*/ 0 h 557"/>
                <a:gd name="T68" fmla="*/ 0 w 557"/>
                <a:gd name="T69" fmla="*/ 0 h 557"/>
                <a:gd name="T70" fmla="*/ 0 w 557"/>
                <a:gd name="T71" fmla="*/ 0 h 557"/>
                <a:gd name="T72" fmla="*/ 0 w 557"/>
                <a:gd name="T73" fmla="*/ 0 h 557"/>
                <a:gd name="T74" fmla="*/ 0 w 557"/>
                <a:gd name="T75" fmla="*/ 0 h 557"/>
                <a:gd name="T76" fmla="*/ 0 w 557"/>
                <a:gd name="T77" fmla="*/ 0 h 557"/>
                <a:gd name="T78" fmla="*/ 0 w 557"/>
                <a:gd name="T79" fmla="*/ 0 h 557"/>
                <a:gd name="T80" fmla="*/ 0 w 557"/>
                <a:gd name="T81" fmla="*/ 0 h 557"/>
                <a:gd name="T82" fmla="*/ 0 w 557"/>
                <a:gd name="T83" fmla="*/ 0 h 557"/>
                <a:gd name="T84" fmla="*/ 0 w 557"/>
                <a:gd name="T85" fmla="*/ 0 h 557"/>
                <a:gd name="T86" fmla="*/ 0 w 557"/>
                <a:gd name="T87" fmla="*/ 0 h 557"/>
                <a:gd name="T88" fmla="*/ 0 w 557"/>
                <a:gd name="T89" fmla="*/ 0 h 557"/>
                <a:gd name="T90" fmla="*/ 0 w 557"/>
                <a:gd name="T91" fmla="*/ 0 h 557"/>
                <a:gd name="T92" fmla="*/ 0 w 557"/>
                <a:gd name="T93" fmla="*/ 0 h 557"/>
                <a:gd name="T94" fmla="*/ 0 w 557"/>
                <a:gd name="T95" fmla="*/ 0 h 557"/>
                <a:gd name="T96" fmla="*/ 0 w 557"/>
                <a:gd name="T97" fmla="*/ 0 h 557"/>
                <a:gd name="T98" fmla="*/ 0 w 557"/>
                <a:gd name="T99" fmla="*/ 0 h 557"/>
                <a:gd name="T100" fmla="*/ 0 w 557"/>
                <a:gd name="T101" fmla="*/ 0 h 5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7"/>
                <a:gd name="T154" fmla="*/ 0 h 557"/>
                <a:gd name="T155" fmla="*/ 557 w 557"/>
                <a:gd name="T156" fmla="*/ 557 h 55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7" h="557">
                  <a:moveTo>
                    <a:pt x="557" y="279"/>
                  </a:moveTo>
                  <a:lnTo>
                    <a:pt x="557" y="265"/>
                  </a:lnTo>
                  <a:lnTo>
                    <a:pt x="556" y="250"/>
                  </a:lnTo>
                  <a:lnTo>
                    <a:pt x="554" y="236"/>
                  </a:lnTo>
                  <a:lnTo>
                    <a:pt x="551" y="223"/>
                  </a:lnTo>
                  <a:lnTo>
                    <a:pt x="548" y="209"/>
                  </a:lnTo>
                  <a:lnTo>
                    <a:pt x="545" y="196"/>
                  </a:lnTo>
                  <a:lnTo>
                    <a:pt x="540" y="183"/>
                  </a:lnTo>
                  <a:lnTo>
                    <a:pt x="535" y="170"/>
                  </a:lnTo>
                  <a:lnTo>
                    <a:pt x="530" y="158"/>
                  </a:lnTo>
                  <a:lnTo>
                    <a:pt x="524" y="146"/>
                  </a:lnTo>
                  <a:lnTo>
                    <a:pt x="517" y="134"/>
                  </a:lnTo>
                  <a:lnTo>
                    <a:pt x="510" y="123"/>
                  </a:lnTo>
                  <a:lnTo>
                    <a:pt x="502" y="112"/>
                  </a:lnTo>
                  <a:lnTo>
                    <a:pt x="494" y="102"/>
                  </a:lnTo>
                  <a:lnTo>
                    <a:pt x="485" y="92"/>
                  </a:lnTo>
                  <a:lnTo>
                    <a:pt x="475" y="81"/>
                  </a:lnTo>
                  <a:lnTo>
                    <a:pt x="466" y="72"/>
                  </a:lnTo>
                  <a:lnTo>
                    <a:pt x="456" y="64"/>
                  </a:lnTo>
                  <a:lnTo>
                    <a:pt x="445" y="55"/>
                  </a:lnTo>
                  <a:lnTo>
                    <a:pt x="435" y="48"/>
                  </a:lnTo>
                  <a:lnTo>
                    <a:pt x="423" y="41"/>
                  </a:lnTo>
                  <a:lnTo>
                    <a:pt x="412" y="34"/>
                  </a:lnTo>
                  <a:lnTo>
                    <a:pt x="400" y="28"/>
                  </a:lnTo>
                  <a:lnTo>
                    <a:pt x="387" y="22"/>
                  </a:lnTo>
                  <a:lnTo>
                    <a:pt x="374" y="17"/>
                  </a:lnTo>
                  <a:lnTo>
                    <a:pt x="362" y="13"/>
                  </a:lnTo>
                  <a:lnTo>
                    <a:pt x="348" y="9"/>
                  </a:lnTo>
                  <a:lnTo>
                    <a:pt x="335" y="5"/>
                  </a:lnTo>
                  <a:lnTo>
                    <a:pt x="322" y="3"/>
                  </a:lnTo>
                  <a:lnTo>
                    <a:pt x="307" y="1"/>
                  </a:lnTo>
                  <a:lnTo>
                    <a:pt x="293" y="0"/>
                  </a:lnTo>
                  <a:lnTo>
                    <a:pt x="279" y="0"/>
                  </a:lnTo>
                  <a:lnTo>
                    <a:pt x="265" y="0"/>
                  </a:lnTo>
                  <a:lnTo>
                    <a:pt x="251" y="1"/>
                  </a:lnTo>
                  <a:lnTo>
                    <a:pt x="237" y="3"/>
                  </a:lnTo>
                  <a:lnTo>
                    <a:pt x="222" y="5"/>
                  </a:lnTo>
                  <a:lnTo>
                    <a:pt x="209" y="9"/>
                  </a:lnTo>
                  <a:lnTo>
                    <a:pt x="196" y="13"/>
                  </a:lnTo>
                  <a:lnTo>
                    <a:pt x="183" y="17"/>
                  </a:lnTo>
                  <a:lnTo>
                    <a:pt x="171" y="22"/>
                  </a:lnTo>
                  <a:lnTo>
                    <a:pt x="158" y="28"/>
                  </a:lnTo>
                  <a:lnTo>
                    <a:pt x="145" y="34"/>
                  </a:lnTo>
                  <a:lnTo>
                    <a:pt x="134" y="41"/>
                  </a:lnTo>
                  <a:lnTo>
                    <a:pt x="123" y="48"/>
                  </a:lnTo>
                  <a:lnTo>
                    <a:pt x="112" y="55"/>
                  </a:lnTo>
                  <a:lnTo>
                    <a:pt x="102" y="64"/>
                  </a:lnTo>
                  <a:lnTo>
                    <a:pt x="92" y="72"/>
                  </a:lnTo>
                  <a:lnTo>
                    <a:pt x="82" y="81"/>
                  </a:lnTo>
                  <a:lnTo>
                    <a:pt x="73" y="92"/>
                  </a:lnTo>
                  <a:lnTo>
                    <a:pt x="63" y="102"/>
                  </a:lnTo>
                  <a:lnTo>
                    <a:pt x="55" y="112"/>
                  </a:lnTo>
                  <a:lnTo>
                    <a:pt x="47" y="123"/>
                  </a:lnTo>
                  <a:lnTo>
                    <a:pt x="40" y="134"/>
                  </a:lnTo>
                  <a:lnTo>
                    <a:pt x="34" y="146"/>
                  </a:lnTo>
                  <a:lnTo>
                    <a:pt x="28" y="158"/>
                  </a:lnTo>
                  <a:lnTo>
                    <a:pt x="22" y="170"/>
                  </a:lnTo>
                  <a:lnTo>
                    <a:pt x="17" y="183"/>
                  </a:lnTo>
                  <a:lnTo>
                    <a:pt x="13" y="196"/>
                  </a:lnTo>
                  <a:lnTo>
                    <a:pt x="9" y="209"/>
                  </a:lnTo>
                  <a:lnTo>
                    <a:pt x="6" y="223"/>
                  </a:lnTo>
                  <a:lnTo>
                    <a:pt x="4" y="236"/>
                  </a:lnTo>
                  <a:lnTo>
                    <a:pt x="2" y="250"/>
                  </a:lnTo>
                  <a:lnTo>
                    <a:pt x="1" y="265"/>
                  </a:lnTo>
                  <a:lnTo>
                    <a:pt x="0" y="279"/>
                  </a:lnTo>
                  <a:lnTo>
                    <a:pt x="1" y="293"/>
                  </a:lnTo>
                  <a:lnTo>
                    <a:pt x="2" y="307"/>
                  </a:lnTo>
                  <a:lnTo>
                    <a:pt x="4" y="321"/>
                  </a:lnTo>
                  <a:lnTo>
                    <a:pt x="6" y="334"/>
                  </a:lnTo>
                  <a:lnTo>
                    <a:pt x="9" y="349"/>
                  </a:lnTo>
                  <a:lnTo>
                    <a:pt x="13" y="362"/>
                  </a:lnTo>
                  <a:lnTo>
                    <a:pt x="17" y="375"/>
                  </a:lnTo>
                  <a:lnTo>
                    <a:pt x="22" y="387"/>
                  </a:lnTo>
                  <a:lnTo>
                    <a:pt x="28" y="399"/>
                  </a:lnTo>
                  <a:lnTo>
                    <a:pt x="34" y="411"/>
                  </a:lnTo>
                  <a:lnTo>
                    <a:pt x="40" y="424"/>
                  </a:lnTo>
                  <a:lnTo>
                    <a:pt x="47" y="435"/>
                  </a:lnTo>
                  <a:lnTo>
                    <a:pt x="55" y="446"/>
                  </a:lnTo>
                  <a:lnTo>
                    <a:pt x="63" y="456"/>
                  </a:lnTo>
                  <a:lnTo>
                    <a:pt x="73" y="466"/>
                  </a:lnTo>
                  <a:lnTo>
                    <a:pt x="82" y="476"/>
                  </a:lnTo>
                  <a:lnTo>
                    <a:pt x="92" y="485"/>
                  </a:lnTo>
                  <a:lnTo>
                    <a:pt x="102" y="493"/>
                  </a:lnTo>
                  <a:lnTo>
                    <a:pt x="112" y="502"/>
                  </a:lnTo>
                  <a:lnTo>
                    <a:pt x="123" y="510"/>
                  </a:lnTo>
                  <a:lnTo>
                    <a:pt x="134" y="517"/>
                  </a:lnTo>
                  <a:lnTo>
                    <a:pt x="145" y="524"/>
                  </a:lnTo>
                  <a:lnTo>
                    <a:pt x="158" y="530"/>
                  </a:lnTo>
                  <a:lnTo>
                    <a:pt x="171" y="536"/>
                  </a:lnTo>
                  <a:lnTo>
                    <a:pt x="183" y="541"/>
                  </a:lnTo>
                  <a:lnTo>
                    <a:pt x="196" y="545"/>
                  </a:lnTo>
                  <a:lnTo>
                    <a:pt x="209" y="549"/>
                  </a:lnTo>
                  <a:lnTo>
                    <a:pt x="222" y="552"/>
                  </a:lnTo>
                  <a:lnTo>
                    <a:pt x="237" y="554"/>
                  </a:lnTo>
                  <a:lnTo>
                    <a:pt x="251" y="556"/>
                  </a:lnTo>
                  <a:lnTo>
                    <a:pt x="265" y="557"/>
                  </a:lnTo>
                  <a:lnTo>
                    <a:pt x="279" y="557"/>
                  </a:lnTo>
                  <a:lnTo>
                    <a:pt x="293" y="557"/>
                  </a:lnTo>
                  <a:lnTo>
                    <a:pt x="307" y="556"/>
                  </a:lnTo>
                  <a:lnTo>
                    <a:pt x="322" y="554"/>
                  </a:lnTo>
                  <a:lnTo>
                    <a:pt x="335" y="552"/>
                  </a:lnTo>
                  <a:lnTo>
                    <a:pt x="348" y="549"/>
                  </a:lnTo>
                  <a:lnTo>
                    <a:pt x="362" y="545"/>
                  </a:lnTo>
                  <a:lnTo>
                    <a:pt x="374" y="541"/>
                  </a:lnTo>
                  <a:lnTo>
                    <a:pt x="387" y="536"/>
                  </a:lnTo>
                  <a:lnTo>
                    <a:pt x="400" y="530"/>
                  </a:lnTo>
                  <a:lnTo>
                    <a:pt x="412" y="524"/>
                  </a:lnTo>
                  <a:lnTo>
                    <a:pt x="423" y="517"/>
                  </a:lnTo>
                  <a:lnTo>
                    <a:pt x="435" y="510"/>
                  </a:lnTo>
                  <a:lnTo>
                    <a:pt x="445" y="502"/>
                  </a:lnTo>
                  <a:lnTo>
                    <a:pt x="456" y="493"/>
                  </a:lnTo>
                  <a:lnTo>
                    <a:pt x="466" y="485"/>
                  </a:lnTo>
                  <a:lnTo>
                    <a:pt x="475" y="476"/>
                  </a:lnTo>
                  <a:lnTo>
                    <a:pt x="485" y="466"/>
                  </a:lnTo>
                  <a:lnTo>
                    <a:pt x="494" y="456"/>
                  </a:lnTo>
                  <a:lnTo>
                    <a:pt x="502" y="446"/>
                  </a:lnTo>
                  <a:lnTo>
                    <a:pt x="510" y="435"/>
                  </a:lnTo>
                  <a:lnTo>
                    <a:pt x="517" y="424"/>
                  </a:lnTo>
                  <a:lnTo>
                    <a:pt x="524" y="411"/>
                  </a:lnTo>
                  <a:lnTo>
                    <a:pt x="530" y="399"/>
                  </a:lnTo>
                  <a:lnTo>
                    <a:pt x="535" y="387"/>
                  </a:lnTo>
                  <a:lnTo>
                    <a:pt x="540" y="375"/>
                  </a:lnTo>
                  <a:lnTo>
                    <a:pt x="545" y="362"/>
                  </a:lnTo>
                  <a:lnTo>
                    <a:pt x="548" y="349"/>
                  </a:lnTo>
                  <a:lnTo>
                    <a:pt x="551" y="334"/>
                  </a:lnTo>
                  <a:lnTo>
                    <a:pt x="554" y="321"/>
                  </a:lnTo>
                  <a:lnTo>
                    <a:pt x="556" y="307"/>
                  </a:lnTo>
                  <a:lnTo>
                    <a:pt x="557" y="293"/>
                  </a:lnTo>
                  <a:lnTo>
                    <a:pt x="557" y="279"/>
                  </a:lnTo>
                  <a:close/>
                  <a:moveTo>
                    <a:pt x="507" y="279"/>
                  </a:moveTo>
                  <a:lnTo>
                    <a:pt x="507" y="291"/>
                  </a:lnTo>
                  <a:lnTo>
                    <a:pt x="506" y="302"/>
                  </a:lnTo>
                  <a:lnTo>
                    <a:pt x="504" y="313"/>
                  </a:lnTo>
                  <a:lnTo>
                    <a:pt x="502" y="324"/>
                  </a:lnTo>
                  <a:lnTo>
                    <a:pt x="500" y="335"/>
                  </a:lnTo>
                  <a:lnTo>
                    <a:pt x="497" y="347"/>
                  </a:lnTo>
                  <a:lnTo>
                    <a:pt x="493" y="357"/>
                  </a:lnTo>
                  <a:lnTo>
                    <a:pt x="489" y="368"/>
                  </a:lnTo>
                  <a:lnTo>
                    <a:pt x="485" y="378"/>
                  </a:lnTo>
                  <a:lnTo>
                    <a:pt x="480" y="387"/>
                  </a:lnTo>
                  <a:lnTo>
                    <a:pt x="473" y="397"/>
                  </a:lnTo>
                  <a:lnTo>
                    <a:pt x="467" y="406"/>
                  </a:lnTo>
                  <a:lnTo>
                    <a:pt x="461" y="415"/>
                  </a:lnTo>
                  <a:lnTo>
                    <a:pt x="454" y="424"/>
                  </a:lnTo>
                  <a:lnTo>
                    <a:pt x="447" y="432"/>
                  </a:lnTo>
                  <a:lnTo>
                    <a:pt x="440" y="440"/>
                  </a:lnTo>
                  <a:lnTo>
                    <a:pt x="432" y="448"/>
                  </a:lnTo>
                  <a:lnTo>
                    <a:pt x="424" y="455"/>
                  </a:lnTo>
                  <a:lnTo>
                    <a:pt x="415" y="461"/>
                  </a:lnTo>
                  <a:lnTo>
                    <a:pt x="407" y="468"/>
                  </a:lnTo>
                  <a:lnTo>
                    <a:pt x="397" y="474"/>
                  </a:lnTo>
                  <a:lnTo>
                    <a:pt x="387" y="479"/>
                  </a:lnTo>
                  <a:lnTo>
                    <a:pt x="377" y="484"/>
                  </a:lnTo>
                  <a:lnTo>
                    <a:pt x="367" y="488"/>
                  </a:lnTo>
                  <a:lnTo>
                    <a:pt x="357" y="493"/>
                  </a:lnTo>
                  <a:lnTo>
                    <a:pt x="347" y="496"/>
                  </a:lnTo>
                  <a:lnTo>
                    <a:pt x="336" y="499"/>
                  </a:lnTo>
                  <a:lnTo>
                    <a:pt x="325" y="502"/>
                  </a:lnTo>
                  <a:lnTo>
                    <a:pt x="313" y="505"/>
                  </a:lnTo>
                  <a:lnTo>
                    <a:pt x="302" y="506"/>
                  </a:lnTo>
                  <a:lnTo>
                    <a:pt x="290" y="507"/>
                  </a:lnTo>
                  <a:lnTo>
                    <a:pt x="279" y="507"/>
                  </a:lnTo>
                  <a:lnTo>
                    <a:pt x="267" y="507"/>
                  </a:lnTo>
                  <a:lnTo>
                    <a:pt x="256" y="506"/>
                  </a:lnTo>
                  <a:lnTo>
                    <a:pt x="244" y="505"/>
                  </a:lnTo>
                  <a:lnTo>
                    <a:pt x="232" y="502"/>
                  </a:lnTo>
                  <a:lnTo>
                    <a:pt x="221" y="499"/>
                  </a:lnTo>
                  <a:lnTo>
                    <a:pt x="211" y="496"/>
                  </a:lnTo>
                  <a:lnTo>
                    <a:pt x="200" y="493"/>
                  </a:lnTo>
                  <a:lnTo>
                    <a:pt x="190" y="488"/>
                  </a:lnTo>
                  <a:lnTo>
                    <a:pt x="180" y="484"/>
                  </a:lnTo>
                  <a:lnTo>
                    <a:pt x="170" y="479"/>
                  </a:lnTo>
                  <a:lnTo>
                    <a:pt x="161" y="474"/>
                  </a:lnTo>
                  <a:lnTo>
                    <a:pt x="151" y="468"/>
                  </a:lnTo>
                  <a:lnTo>
                    <a:pt x="142" y="461"/>
                  </a:lnTo>
                  <a:lnTo>
                    <a:pt x="133" y="455"/>
                  </a:lnTo>
                  <a:lnTo>
                    <a:pt x="125" y="448"/>
                  </a:lnTo>
                  <a:lnTo>
                    <a:pt x="117" y="440"/>
                  </a:lnTo>
                  <a:lnTo>
                    <a:pt x="110" y="432"/>
                  </a:lnTo>
                  <a:lnTo>
                    <a:pt x="103" y="424"/>
                  </a:lnTo>
                  <a:lnTo>
                    <a:pt x="96" y="415"/>
                  </a:lnTo>
                  <a:lnTo>
                    <a:pt x="90" y="406"/>
                  </a:lnTo>
                  <a:lnTo>
                    <a:pt x="84" y="397"/>
                  </a:lnTo>
                  <a:lnTo>
                    <a:pt x="79" y="387"/>
                  </a:lnTo>
                  <a:lnTo>
                    <a:pt x="74" y="378"/>
                  </a:lnTo>
                  <a:lnTo>
                    <a:pt x="68" y="368"/>
                  </a:lnTo>
                  <a:lnTo>
                    <a:pt x="64" y="357"/>
                  </a:lnTo>
                  <a:lnTo>
                    <a:pt x="61" y="347"/>
                  </a:lnTo>
                  <a:lnTo>
                    <a:pt x="58" y="335"/>
                  </a:lnTo>
                  <a:lnTo>
                    <a:pt x="55" y="324"/>
                  </a:lnTo>
                  <a:lnTo>
                    <a:pt x="53" y="313"/>
                  </a:lnTo>
                  <a:lnTo>
                    <a:pt x="52" y="302"/>
                  </a:lnTo>
                  <a:lnTo>
                    <a:pt x="51" y="291"/>
                  </a:lnTo>
                  <a:lnTo>
                    <a:pt x="50" y="279"/>
                  </a:lnTo>
                  <a:lnTo>
                    <a:pt x="51" y="267"/>
                  </a:lnTo>
                  <a:lnTo>
                    <a:pt x="52" y="256"/>
                  </a:lnTo>
                  <a:lnTo>
                    <a:pt x="53" y="244"/>
                  </a:lnTo>
                  <a:lnTo>
                    <a:pt x="55" y="233"/>
                  </a:lnTo>
                  <a:lnTo>
                    <a:pt x="58" y="222"/>
                  </a:lnTo>
                  <a:lnTo>
                    <a:pt x="61" y="211"/>
                  </a:lnTo>
                  <a:lnTo>
                    <a:pt x="64" y="201"/>
                  </a:lnTo>
                  <a:lnTo>
                    <a:pt x="68" y="190"/>
                  </a:lnTo>
                  <a:lnTo>
                    <a:pt x="74" y="180"/>
                  </a:lnTo>
                  <a:lnTo>
                    <a:pt x="79" y="170"/>
                  </a:lnTo>
                  <a:lnTo>
                    <a:pt x="84" y="160"/>
                  </a:lnTo>
                  <a:lnTo>
                    <a:pt x="90" y="151"/>
                  </a:lnTo>
                  <a:lnTo>
                    <a:pt x="96" y="142"/>
                  </a:lnTo>
                  <a:lnTo>
                    <a:pt x="103" y="134"/>
                  </a:lnTo>
                  <a:lnTo>
                    <a:pt x="110" y="126"/>
                  </a:lnTo>
                  <a:lnTo>
                    <a:pt x="117" y="118"/>
                  </a:lnTo>
                  <a:lnTo>
                    <a:pt x="125" y="110"/>
                  </a:lnTo>
                  <a:lnTo>
                    <a:pt x="133" y="103"/>
                  </a:lnTo>
                  <a:lnTo>
                    <a:pt x="142" y="97"/>
                  </a:lnTo>
                  <a:lnTo>
                    <a:pt x="151" y="90"/>
                  </a:lnTo>
                  <a:lnTo>
                    <a:pt x="161" y="83"/>
                  </a:lnTo>
                  <a:lnTo>
                    <a:pt x="170" y="78"/>
                  </a:lnTo>
                  <a:lnTo>
                    <a:pt x="180" y="73"/>
                  </a:lnTo>
                  <a:lnTo>
                    <a:pt x="190" y="68"/>
                  </a:lnTo>
                  <a:lnTo>
                    <a:pt x="200" y="64"/>
                  </a:lnTo>
                  <a:lnTo>
                    <a:pt x="211" y="61"/>
                  </a:lnTo>
                  <a:lnTo>
                    <a:pt x="221" y="58"/>
                  </a:lnTo>
                  <a:lnTo>
                    <a:pt x="232" y="55"/>
                  </a:lnTo>
                  <a:lnTo>
                    <a:pt x="244" y="53"/>
                  </a:lnTo>
                  <a:lnTo>
                    <a:pt x="256" y="52"/>
                  </a:lnTo>
                  <a:lnTo>
                    <a:pt x="267" y="51"/>
                  </a:lnTo>
                  <a:lnTo>
                    <a:pt x="279" y="51"/>
                  </a:lnTo>
                  <a:lnTo>
                    <a:pt x="290" y="51"/>
                  </a:lnTo>
                  <a:lnTo>
                    <a:pt x="302" y="52"/>
                  </a:lnTo>
                  <a:lnTo>
                    <a:pt x="313" y="53"/>
                  </a:lnTo>
                  <a:lnTo>
                    <a:pt x="325" y="55"/>
                  </a:lnTo>
                  <a:lnTo>
                    <a:pt x="336" y="58"/>
                  </a:lnTo>
                  <a:lnTo>
                    <a:pt x="347" y="61"/>
                  </a:lnTo>
                  <a:lnTo>
                    <a:pt x="357" y="64"/>
                  </a:lnTo>
                  <a:lnTo>
                    <a:pt x="367" y="68"/>
                  </a:lnTo>
                  <a:lnTo>
                    <a:pt x="377" y="73"/>
                  </a:lnTo>
                  <a:lnTo>
                    <a:pt x="387" y="78"/>
                  </a:lnTo>
                  <a:lnTo>
                    <a:pt x="397" y="83"/>
                  </a:lnTo>
                  <a:lnTo>
                    <a:pt x="407" y="90"/>
                  </a:lnTo>
                  <a:lnTo>
                    <a:pt x="415" y="97"/>
                  </a:lnTo>
                  <a:lnTo>
                    <a:pt x="424" y="103"/>
                  </a:lnTo>
                  <a:lnTo>
                    <a:pt x="432" y="110"/>
                  </a:lnTo>
                  <a:lnTo>
                    <a:pt x="440" y="118"/>
                  </a:lnTo>
                  <a:lnTo>
                    <a:pt x="447" y="126"/>
                  </a:lnTo>
                  <a:lnTo>
                    <a:pt x="454" y="134"/>
                  </a:lnTo>
                  <a:lnTo>
                    <a:pt x="461" y="142"/>
                  </a:lnTo>
                  <a:lnTo>
                    <a:pt x="467" y="151"/>
                  </a:lnTo>
                  <a:lnTo>
                    <a:pt x="473" y="160"/>
                  </a:lnTo>
                  <a:lnTo>
                    <a:pt x="480" y="170"/>
                  </a:lnTo>
                  <a:lnTo>
                    <a:pt x="485" y="180"/>
                  </a:lnTo>
                  <a:lnTo>
                    <a:pt x="489" y="190"/>
                  </a:lnTo>
                  <a:lnTo>
                    <a:pt x="493" y="201"/>
                  </a:lnTo>
                  <a:lnTo>
                    <a:pt x="497" y="211"/>
                  </a:lnTo>
                  <a:lnTo>
                    <a:pt x="500" y="222"/>
                  </a:lnTo>
                  <a:lnTo>
                    <a:pt x="502" y="233"/>
                  </a:lnTo>
                  <a:lnTo>
                    <a:pt x="504" y="244"/>
                  </a:lnTo>
                  <a:lnTo>
                    <a:pt x="506" y="256"/>
                  </a:lnTo>
                  <a:lnTo>
                    <a:pt x="507" y="267"/>
                  </a:lnTo>
                  <a:lnTo>
                    <a:pt x="507" y="279"/>
                  </a:lnTo>
                  <a:close/>
                </a:path>
              </a:pathLst>
            </a:custGeom>
            <a:solidFill>
              <a:srgbClr val="C2377D"/>
            </a:solidFill>
            <a:ln w="9525">
              <a:noFill/>
              <a:round/>
              <a:headEnd/>
              <a:tailEnd/>
            </a:ln>
          </p:spPr>
          <p:txBody>
            <a:bodyPr anchor="ctr"/>
            <a:lstStyle/>
            <a:p>
              <a:pPr algn="ctr" eaLnBrk="1" hangingPunct="1"/>
              <a:endParaRPr lang="pt-BR" sz="1400" u="none">
                <a:solidFill>
                  <a:srgbClr val="000000"/>
                </a:solidFill>
              </a:endParaRPr>
            </a:p>
          </p:txBody>
        </p:sp>
        <p:sp>
          <p:nvSpPr>
            <p:cNvPr id="461927" name="Freeform 1414"/>
            <p:cNvSpPr>
              <a:spLocks noEditPoints="1"/>
            </p:cNvSpPr>
            <p:nvPr/>
          </p:nvSpPr>
          <p:spPr bwMode="auto">
            <a:xfrm>
              <a:off x="4498" y="3699"/>
              <a:ext cx="169" cy="169"/>
            </a:xfrm>
            <a:custGeom>
              <a:avLst/>
              <a:gdLst>
                <a:gd name="T0" fmla="*/ 0 w 507"/>
                <a:gd name="T1" fmla="*/ 0 h 506"/>
                <a:gd name="T2" fmla="*/ 0 w 507"/>
                <a:gd name="T3" fmla="*/ 0 h 506"/>
                <a:gd name="T4" fmla="*/ 0 w 507"/>
                <a:gd name="T5" fmla="*/ 0 h 506"/>
                <a:gd name="T6" fmla="*/ 0 w 507"/>
                <a:gd name="T7" fmla="*/ 0 h 506"/>
                <a:gd name="T8" fmla="*/ 0 w 507"/>
                <a:gd name="T9" fmla="*/ 0 h 506"/>
                <a:gd name="T10" fmla="*/ 0 w 507"/>
                <a:gd name="T11" fmla="*/ 0 h 506"/>
                <a:gd name="T12" fmla="*/ 0 w 507"/>
                <a:gd name="T13" fmla="*/ 0 h 506"/>
                <a:gd name="T14" fmla="*/ 0 w 507"/>
                <a:gd name="T15" fmla="*/ 0 h 506"/>
                <a:gd name="T16" fmla="*/ 0 w 507"/>
                <a:gd name="T17" fmla="*/ 0 h 506"/>
                <a:gd name="T18" fmla="*/ 0 w 507"/>
                <a:gd name="T19" fmla="*/ 0 h 506"/>
                <a:gd name="T20" fmla="*/ 0 w 507"/>
                <a:gd name="T21" fmla="*/ 0 h 506"/>
                <a:gd name="T22" fmla="*/ 0 w 507"/>
                <a:gd name="T23" fmla="*/ 0 h 506"/>
                <a:gd name="T24" fmla="*/ 0 w 507"/>
                <a:gd name="T25" fmla="*/ 0 h 506"/>
                <a:gd name="T26" fmla="*/ 0 w 507"/>
                <a:gd name="T27" fmla="*/ 0 h 506"/>
                <a:gd name="T28" fmla="*/ 0 w 507"/>
                <a:gd name="T29" fmla="*/ 0 h 506"/>
                <a:gd name="T30" fmla="*/ 0 w 507"/>
                <a:gd name="T31" fmla="*/ 0 h 506"/>
                <a:gd name="T32" fmla="*/ 0 w 507"/>
                <a:gd name="T33" fmla="*/ 0 h 506"/>
                <a:gd name="T34" fmla="*/ 0 w 507"/>
                <a:gd name="T35" fmla="*/ 0 h 506"/>
                <a:gd name="T36" fmla="*/ 0 w 507"/>
                <a:gd name="T37" fmla="*/ 0 h 506"/>
                <a:gd name="T38" fmla="*/ 0 w 507"/>
                <a:gd name="T39" fmla="*/ 0 h 506"/>
                <a:gd name="T40" fmla="*/ 0 w 507"/>
                <a:gd name="T41" fmla="*/ 0 h 506"/>
                <a:gd name="T42" fmla="*/ 0 w 507"/>
                <a:gd name="T43" fmla="*/ 0 h 506"/>
                <a:gd name="T44" fmla="*/ 0 w 507"/>
                <a:gd name="T45" fmla="*/ 0 h 506"/>
                <a:gd name="T46" fmla="*/ 0 w 507"/>
                <a:gd name="T47" fmla="*/ 0 h 506"/>
                <a:gd name="T48" fmla="*/ 0 w 507"/>
                <a:gd name="T49" fmla="*/ 0 h 506"/>
                <a:gd name="T50" fmla="*/ 0 w 507"/>
                <a:gd name="T51" fmla="*/ 0 h 506"/>
                <a:gd name="T52" fmla="*/ 0 w 507"/>
                <a:gd name="T53" fmla="*/ 0 h 506"/>
                <a:gd name="T54" fmla="*/ 0 w 507"/>
                <a:gd name="T55" fmla="*/ 0 h 506"/>
                <a:gd name="T56" fmla="*/ 0 w 507"/>
                <a:gd name="T57" fmla="*/ 0 h 506"/>
                <a:gd name="T58" fmla="*/ 0 w 507"/>
                <a:gd name="T59" fmla="*/ 0 h 506"/>
                <a:gd name="T60" fmla="*/ 0 w 507"/>
                <a:gd name="T61" fmla="*/ 0 h 506"/>
                <a:gd name="T62" fmla="*/ 0 w 507"/>
                <a:gd name="T63" fmla="*/ 0 h 506"/>
                <a:gd name="T64" fmla="*/ 0 w 507"/>
                <a:gd name="T65" fmla="*/ 0 h 506"/>
                <a:gd name="T66" fmla="*/ 0 w 507"/>
                <a:gd name="T67" fmla="*/ 0 h 506"/>
                <a:gd name="T68" fmla="*/ 0 w 507"/>
                <a:gd name="T69" fmla="*/ 0 h 506"/>
                <a:gd name="T70" fmla="*/ 0 w 507"/>
                <a:gd name="T71" fmla="*/ 0 h 506"/>
                <a:gd name="T72" fmla="*/ 0 w 507"/>
                <a:gd name="T73" fmla="*/ 0 h 506"/>
                <a:gd name="T74" fmla="*/ 0 w 507"/>
                <a:gd name="T75" fmla="*/ 0 h 506"/>
                <a:gd name="T76" fmla="*/ 0 w 507"/>
                <a:gd name="T77" fmla="*/ 0 h 506"/>
                <a:gd name="T78" fmla="*/ 0 w 507"/>
                <a:gd name="T79" fmla="*/ 0 h 506"/>
                <a:gd name="T80" fmla="*/ 0 w 507"/>
                <a:gd name="T81" fmla="*/ 0 h 506"/>
                <a:gd name="T82" fmla="*/ 0 w 507"/>
                <a:gd name="T83" fmla="*/ 0 h 506"/>
                <a:gd name="T84" fmla="*/ 0 w 507"/>
                <a:gd name="T85" fmla="*/ 0 h 506"/>
                <a:gd name="T86" fmla="*/ 0 w 507"/>
                <a:gd name="T87" fmla="*/ 0 h 506"/>
                <a:gd name="T88" fmla="*/ 0 w 507"/>
                <a:gd name="T89" fmla="*/ 0 h 506"/>
                <a:gd name="T90" fmla="*/ 0 w 507"/>
                <a:gd name="T91" fmla="*/ 0 h 506"/>
                <a:gd name="T92" fmla="*/ 0 w 507"/>
                <a:gd name="T93" fmla="*/ 0 h 506"/>
                <a:gd name="T94" fmla="*/ 0 w 507"/>
                <a:gd name="T95" fmla="*/ 0 h 506"/>
                <a:gd name="T96" fmla="*/ 0 w 507"/>
                <a:gd name="T97" fmla="*/ 0 h 506"/>
                <a:gd name="T98" fmla="*/ 0 w 507"/>
                <a:gd name="T99" fmla="*/ 0 h 506"/>
                <a:gd name="T100" fmla="*/ 0 w 507"/>
                <a:gd name="T101" fmla="*/ 0 h 506"/>
                <a:gd name="T102" fmla="*/ 0 w 507"/>
                <a:gd name="T103" fmla="*/ 0 h 5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7"/>
                <a:gd name="T157" fmla="*/ 0 h 506"/>
                <a:gd name="T158" fmla="*/ 507 w 507"/>
                <a:gd name="T159" fmla="*/ 506 h 5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7" h="506">
                  <a:moveTo>
                    <a:pt x="507" y="253"/>
                  </a:moveTo>
                  <a:lnTo>
                    <a:pt x="507" y="240"/>
                  </a:lnTo>
                  <a:lnTo>
                    <a:pt x="506" y="226"/>
                  </a:lnTo>
                  <a:lnTo>
                    <a:pt x="504" y="214"/>
                  </a:lnTo>
                  <a:lnTo>
                    <a:pt x="502" y="202"/>
                  </a:lnTo>
                  <a:lnTo>
                    <a:pt x="499" y="189"/>
                  </a:lnTo>
                  <a:lnTo>
                    <a:pt x="496" y="178"/>
                  </a:lnTo>
                  <a:lnTo>
                    <a:pt x="492" y="166"/>
                  </a:lnTo>
                  <a:lnTo>
                    <a:pt x="487" y="155"/>
                  </a:lnTo>
                  <a:lnTo>
                    <a:pt x="482" y="143"/>
                  </a:lnTo>
                  <a:lnTo>
                    <a:pt x="477" y="132"/>
                  </a:lnTo>
                  <a:lnTo>
                    <a:pt x="471" y="121"/>
                  </a:lnTo>
                  <a:lnTo>
                    <a:pt x="464" y="111"/>
                  </a:lnTo>
                  <a:lnTo>
                    <a:pt x="457" y="101"/>
                  </a:lnTo>
                  <a:lnTo>
                    <a:pt x="449" y="92"/>
                  </a:lnTo>
                  <a:lnTo>
                    <a:pt x="441" y="83"/>
                  </a:lnTo>
                  <a:lnTo>
                    <a:pt x="433" y="74"/>
                  </a:lnTo>
                  <a:lnTo>
                    <a:pt x="424" y="66"/>
                  </a:lnTo>
                  <a:lnTo>
                    <a:pt x="415" y="57"/>
                  </a:lnTo>
                  <a:lnTo>
                    <a:pt x="405" y="49"/>
                  </a:lnTo>
                  <a:lnTo>
                    <a:pt x="396" y="42"/>
                  </a:lnTo>
                  <a:lnTo>
                    <a:pt x="385" y="36"/>
                  </a:lnTo>
                  <a:lnTo>
                    <a:pt x="375" y="30"/>
                  </a:lnTo>
                  <a:lnTo>
                    <a:pt x="363" y="24"/>
                  </a:lnTo>
                  <a:lnTo>
                    <a:pt x="352" y="19"/>
                  </a:lnTo>
                  <a:lnTo>
                    <a:pt x="341" y="15"/>
                  </a:lnTo>
                  <a:lnTo>
                    <a:pt x="329" y="11"/>
                  </a:lnTo>
                  <a:lnTo>
                    <a:pt x="317" y="8"/>
                  </a:lnTo>
                  <a:lnTo>
                    <a:pt x="305" y="5"/>
                  </a:lnTo>
                  <a:lnTo>
                    <a:pt x="293" y="3"/>
                  </a:lnTo>
                  <a:lnTo>
                    <a:pt x="279" y="1"/>
                  </a:lnTo>
                  <a:lnTo>
                    <a:pt x="267" y="0"/>
                  </a:lnTo>
                  <a:lnTo>
                    <a:pt x="254" y="0"/>
                  </a:lnTo>
                  <a:lnTo>
                    <a:pt x="241" y="0"/>
                  </a:lnTo>
                  <a:lnTo>
                    <a:pt x="228" y="1"/>
                  </a:lnTo>
                  <a:lnTo>
                    <a:pt x="216" y="3"/>
                  </a:lnTo>
                  <a:lnTo>
                    <a:pt x="202" y="5"/>
                  </a:lnTo>
                  <a:lnTo>
                    <a:pt x="190" y="8"/>
                  </a:lnTo>
                  <a:lnTo>
                    <a:pt x="178" y="11"/>
                  </a:lnTo>
                  <a:lnTo>
                    <a:pt x="167" y="15"/>
                  </a:lnTo>
                  <a:lnTo>
                    <a:pt x="155" y="19"/>
                  </a:lnTo>
                  <a:lnTo>
                    <a:pt x="144" y="24"/>
                  </a:lnTo>
                  <a:lnTo>
                    <a:pt x="133" y="30"/>
                  </a:lnTo>
                  <a:lnTo>
                    <a:pt x="122" y="36"/>
                  </a:lnTo>
                  <a:lnTo>
                    <a:pt x="112" y="42"/>
                  </a:lnTo>
                  <a:lnTo>
                    <a:pt x="102" y="49"/>
                  </a:lnTo>
                  <a:lnTo>
                    <a:pt x="93" y="57"/>
                  </a:lnTo>
                  <a:lnTo>
                    <a:pt x="83" y="66"/>
                  </a:lnTo>
                  <a:lnTo>
                    <a:pt x="75" y="74"/>
                  </a:lnTo>
                  <a:lnTo>
                    <a:pt x="66" y="83"/>
                  </a:lnTo>
                  <a:lnTo>
                    <a:pt x="59" y="92"/>
                  </a:lnTo>
                  <a:lnTo>
                    <a:pt x="51" y="101"/>
                  </a:lnTo>
                  <a:lnTo>
                    <a:pt x="43" y="111"/>
                  </a:lnTo>
                  <a:lnTo>
                    <a:pt x="37" y="121"/>
                  </a:lnTo>
                  <a:lnTo>
                    <a:pt x="31" y="132"/>
                  </a:lnTo>
                  <a:lnTo>
                    <a:pt x="25" y="143"/>
                  </a:lnTo>
                  <a:lnTo>
                    <a:pt x="20" y="155"/>
                  </a:lnTo>
                  <a:lnTo>
                    <a:pt x="16" y="166"/>
                  </a:lnTo>
                  <a:lnTo>
                    <a:pt x="12" y="178"/>
                  </a:lnTo>
                  <a:lnTo>
                    <a:pt x="8" y="189"/>
                  </a:lnTo>
                  <a:lnTo>
                    <a:pt x="6" y="202"/>
                  </a:lnTo>
                  <a:lnTo>
                    <a:pt x="3" y="214"/>
                  </a:lnTo>
                  <a:lnTo>
                    <a:pt x="2" y="226"/>
                  </a:lnTo>
                  <a:lnTo>
                    <a:pt x="1" y="240"/>
                  </a:lnTo>
                  <a:lnTo>
                    <a:pt x="0" y="253"/>
                  </a:lnTo>
                  <a:lnTo>
                    <a:pt x="1" y="266"/>
                  </a:lnTo>
                  <a:lnTo>
                    <a:pt x="2" y="279"/>
                  </a:lnTo>
                  <a:lnTo>
                    <a:pt x="3" y="291"/>
                  </a:lnTo>
                  <a:lnTo>
                    <a:pt x="6" y="303"/>
                  </a:lnTo>
                  <a:lnTo>
                    <a:pt x="8" y="317"/>
                  </a:lnTo>
                  <a:lnTo>
                    <a:pt x="12" y="328"/>
                  </a:lnTo>
                  <a:lnTo>
                    <a:pt x="16" y="340"/>
                  </a:lnTo>
                  <a:lnTo>
                    <a:pt x="20" y="351"/>
                  </a:lnTo>
                  <a:lnTo>
                    <a:pt x="25" y="362"/>
                  </a:lnTo>
                  <a:lnTo>
                    <a:pt x="31" y="373"/>
                  </a:lnTo>
                  <a:lnTo>
                    <a:pt x="37" y="384"/>
                  </a:lnTo>
                  <a:lnTo>
                    <a:pt x="43" y="394"/>
                  </a:lnTo>
                  <a:lnTo>
                    <a:pt x="51" y="405"/>
                  </a:lnTo>
                  <a:lnTo>
                    <a:pt x="59" y="414"/>
                  </a:lnTo>
                  <a:lnTo>
                    <a:pt x="66" y="423"/>
                  </a:lnTo>
                  <a:lnTo>
                    <a:pt x="75" y="432"/>
                  </a:lnTo>
                  <a:lnTo>
                    <a:pt x="83" y="440"/>
                  </a:lnTo>
                  <a:lnTo>
                    <a:pt x="93" y="448"/>
                  </a:lnTo>
                  <a:lnTo>
                    <a:pt x="102" y="456"/>
                  </a:lnTo>
                  <a:lnTo>
                    <a:pt x="112" y="462"/>
                  </a:lnTo>
                  <a:lnTo>
                    <a:pt x="122" y="469"/>
                  </a:lnTo>
                  <a:lnTo>
                    <a:pt x="133" y="475"/>
                  </a:lnTo>
                  <a:lnTo>
                    <a:pt x="144" y="482"/>
                  </a:lnTo>
                  <a:lnTo>
                    <a:pt x="155" y="487"/>
                  </a:lnTo>
                  <a:lnTo>
                    <a:pt x="167" y="491"/>
                  </a:lnTo>
                  <a:lnTo>
                    <a:pt x="178" y="495"/>
                  </a:lnTo>
                  <a:lnTo>
                    <a:pt x="190" y="498"/>
                  </a:lnTo>
                  <a:lnTo>
                    <a:pt x="202" y="501"/>
                  </a:lnTo>
                  <a:lnTo>
                    <a:pt x="216" y="503"/>
                  </a:lnTo>
                  <a:lnTo>
                    <a:pt x="228" y="505"/>
                  </a:lnTo>
                  <a:lnTo>
                    <a:pt x="241" y="506"/>
                  </a:lnTo>
                  <a:lnTo>
                    <a:pt x="254" y="506"/>
                  </a:lnTo>
                  <a:lnTo>
                    <a:pt x="267" y="506"/>
                  </a:lnTo>
                  <a:lnTo>
                    <a:pt x="279" y="505"/>
                  </a:lnTo>
                  <a:lnTo>
                    <a:pt x="293" y="503"/>
                  </a:lnTo>
                  <a:lnTo>
                    <a:pt x="305" y="501"/>
                  </a:lnTo>
                  <a:lnTo>
                    <a:pt x="317" y="498"/>
                  </a:lnTo>
                  <a:lnTo>
                    <a:pt x="329" y="495"/>
                  </a:lnTo>
                  <a:lnTo>
                    <a:pt x="341" y="491"/>
                  </a:lnTo>
                  <a:lnTo>
                    <a:pt x="352" y="487"/>
                  </a:lnTo>
                  <a:lnTo>
                    <a:pt x="363" y="482"/>
                  </a:lnTo>
                  <a:lnTo>
                    <a:pt x="375" y="475"/>
                  </a:lnTo>
                  <a:lnTo>
                    <a:pt x="385" y="469"/>
                  </a:lnTo>
                  <a:lnTo>
                    <a:pt x="396" y="462"/>
                  </a:lnTo>
                  <a:lnTo>
                    <a:pt x="405" y="456"/>
                  </a:lnTo>
                  <a:lnTo>
                    <a:pt x="415" y="448"/>
                  </a:lnTo>
                  <a:lnTo>
                    <a:pt x="424" y="440"/>
                  </a:lnTo>
                  <a:lnTo>
                    <a:pt x="433" y="432"/>
                  </a:lnTo>
                  <a:lnTo>
                    <a:pt x="441" y="423"/>
                  </a:lnTo>
                  <a:lnTo>
                    <a:pt x="449" y="414"/>
                  </a:lnTo>
                  <a:lnTo>
                    <a:pt x="457" y="405"/>
                  </a:lnTo>
                  <a:lnTo>
                    <a:pt x="464" y="394"/>
                  </a:lnTo>
                  <a:lnTo>
                    <a:pt x="471" y="384"/>
                  </a:lnTo>
                  <a:lnTo>
                    <a:pt x="477" y="373"/>
                  </a:lnTo>
                  <a:lnTo>
                    <a:pt x="482" y="362"/>
                  </a:lnTo>
                  <a:lnTo>
                    <a:pt x="487" y="351"/>
                  </a:lnTo>
                  <a:lnTo>
                    <a:pt x="492" y="340"/>
                  </a:lnTo>
                  <a:lnTo>
                    <a:pt x="496" y="328"/>
                  </a:lnTo>
                  <a:lnTo>
                    <a:pt x="499" y="317"/>
                  </a:lnTo>
                  <a:lnTo>
                    <a:pt x="502" y="303"/>
                  </a:lnTo>
                  <a:lnTo>
                    <a:pt x="504" y="291"/>
                  </a:lnTo>
                  <a:lnTo>
                    <a:pt x="506" y="279"/>
                  </a:lnTo>
                  <a:lnTo>
                    <a:pt x="507" y="266"/>
                  </a:lnTo>
                  <a:lnTo>
                    <a:pt x="507" y="253"/>
                  </a:lnTo>
                  <a:close/>
                  <a:moveTo>
                    <a:pt x="457" y="253"/>
                  </a:moveTo>
                  <a:lnTo>
                    <a:pt x="457" y="263"/>
                  </a:lnTo>
                  <a:lnTo>
                    <a:pt x="456" y="273"/>
                  </a:lnTo>
                  <a:lnTo>
                    <a:pt x="455" y="283"/>
                  </a:lnTo>
                  <a:lnTo>
                    <a:pt x="453" y="293"/>
                  </a:lnTo>
                  <a:lnTo>
                    <a:pt x="447" y="314"/>
                  </a:lnTo>
                  <a:lnTo>
                    <a:pt x="440" y="332"/>
                  </a:lnTo>
                  <a:lnTo>
                    <a:pt x="432" y="349"/>
                  </a:lnTo>
                  <a:lnTo>
                    <a:pt x="422" y="366"/>
                  </a:lnTo>
                  <a:lnTo>
                    <a:pt x="410" y="381"/>
                  </a:lnTo>
                  <a:lnTo>
                    <a:pt x="397" y="397"/>
                  </a:lnTo>
                  <a:lnTo>
                    <a:pt x="383" y="409"/>
                  </a:lnTo>
                  <a:lnTo>
                    <a:pt x="367" y="421"/>
                  </a:lnTo>
                  <a:lnTo>
                    <a:pt x="350" y="431"/>
                  </a:lnTo>
                  <a:lnTo>
                    <a:pt x="333" y="439"/>
                  </a:lnTo>
                  <a:lnTo>
                    <a:pt x="314" y="446"/>
                  </a:lnTo>
                  <a:lnTo>
                    <a:pt x="295" y="451"/>
                  </a:lnTo>
                  <a:lnTo>
                    <a:pt x="284" y="453"/>
                  </a:lnTo>
                  <a:lnTo>
                    <a:pt x="274" y="454"/>
                  </a:lnTo>
                  <a:lnTo>
                    <a:pt x="264" y="455"/>
                  </a:lnTo>
                  <a:lnTo>
                    <a:pt x="254" y="455"/>
                  </a:lnTo>
                  <a:lnTo>
                    <a:pt x="243" y="455"/>
                  </a:lnTo>
                  <a:lnTo>
                    <a:pt x="233" y="454"/>
                  </a:lnTo>
                  <a:lnTo>
                    <a:pt x="223" y="453"/>
                  </a:lnTo>
                  <a:lnTo>
                    <a:pt x="213" y="451"/>
                  </a:lnTo>
                  <a:lnTo>
                    <a:pt x="193" y="446"/>
                  </a:lnTo>
                  <a:lnTo>
                    <a:pt x="175" y="439"/>
                  </a:lnTo>
                  <a:lnTo>
                    <a:pt x="157" y="431"/>
                  </a:lnTo>
                  <a:lnTo>
                    <a:pt x="141" y="421"/>
                  </a:lnTo>
                  <a:lnTo>
                    <a:pt x="124" y="409"/>
                  </a:lnTo>
                  <a:lnTo>
                    <a:pt x="110" y="397"/>
                  </a:lnTo>
                  <a:lnTo>
                    <a:pt x="97" y="381"/>
                  </a:lnTo>
                  <a:lnTo>
                    <a:pt x="86" y="366"/>
                  </a:lnTo>
                  <a:lnTo>
                    <a:pt x="76" y="349"/>
                  </a:lnTo>
                  <a:lnTo>
                    <a:pt x="67" y="332"/>
                  </a:lnTo>
                  <a:lnTo>
                    <a:pt x="61" y="314"/>
                  </a:lnTo>
                  <a:lnTo>
                    <a:pt x="56" y="293"/>
                  </a:lnTo>
                  <a:lnTo>
                    <a:pt x="54" y="283"/>
                  </a:lnTo>
                  <a:lnTo>
                    <a:pt x="53" y="273"/>
                  </a:lnTo>
                  <a:lnTo>
                    <a:pt x="52" y="263"/>
                  </a:lnTo>
                  <a:lnTo>
                    <a:pt x="52" y="253"/>
                  </a:lnTo>
                  <a:lnTo>
                    <a:pt x="52" y="243"/>
                  </a:lnTo>
                  <a:lnTo>
                    <a:pt x="53" y="233"/>
                  </a:lnTo>
                  <a:lnTo>
                    <a:pt x="54" y="221"/>
                  </a:lnTo>
                  <a:lnTo>
                    <a:pt x="56" y="212"/>
                  </a:lnTo>
                  <a:lnTo>
                    <a:pt x="61" y="192"/>
                  </a:lnTo>
                  <a:lnTo>
                    <a:pt x="67" y="174"/>
                  </a:lnTo>
                  <a:lnTo>
                    <a:pt x="76" y="157"/>
                  </a:lnTo>
                  <a:lnTo>
                    <a:pt x="86" y="139"/>
                  </a:lnTo>
                  <a:lnTo>
                    <a:pt x="97" y="124"/>
                  </a:lnTo>
                  <a:lnTo>
                    <a:pt x="110" y="109"/>
                  </a:lnTo>
                  <a:lnTo>
                    <a:pt x="124" y="97"/>
                  </a:lnTo>
                  <a:lnTo>
                    <a:pt x="141" y="85"/>
                  </a:lnTo>
                  <a:lnTo>
                    <a:pt x="157" y="75"/>
                  </a:lnTo>
                  <a:lnTo>
                    <a:pt x="175" y="67"/>
                  </a:lnTo>
                  <a:lnTo>
                    <a:pt x="193" y="59"/>
                  </a:lnTo>
                  <a:lnTo>
                    <a:pt x="213" y="54"/>
                  </a:lnTo>
                  <a:lnTo>
                    <a:pt x="223" y="52"/>
                  </a:lnTo>
                  <a:lnTo>
                    <a:pt x="233" y="51"/>
                  </a:lnTo>
                  <a:lnTo>
                    <a:pt x="243" y="50"/>
                  </a:lnTo>
                  <a:lnTo>
                    <a:pt x="254" y="50"/>
                  </a:lnTo>
                  <a:lnTo>
                    <a:pt x="264" y="50"/>
                  </a:lnTo>
                  <a:lnTo>
                    <a:pt x="274" y="51"/>
                  </a:lnTo>
                  <a:lnTo>
                    <a:pt x="284" y="52"/>
                  </a:lnTo>
                  <a:lnTo>
                    <a:pt x="295" y="54"/>
                  </a:lnTo>
                  <a:lnTo>
                    <a:pt x="314" y="59"/>
                  </a:lnTo>
                  <a:lnTo>
                    <a:pt x="333" y="67"/>
                  </a:lnTo>
                  <a:lnTo>
                    <a:pt x="350" y="75"/>
                  </a:lnTo>
                  <a:lnTo>
                    <a:pt x="367" y="85"/>
                  </a:lnTo>
                  <a:lnTo>
                    <a:pt x="383" y="97"/>
                  </a:lnTo>
                  <a:lnTo>
                    <a:pt x="397" y="109"/>
                  </a:lnTo>
                  <a:lnTo>
                    <a:pt x="410" y="124"/>
                  </a:lnTo>
                  <a:lnTo>
                    <a:pt x="422" y="139"/>
                  </a:lnTo>
                  <a:lnTo>
                    <a:pt x="432" y="157"/>
                  </a:lnTo>
                  <a:lnTo>
                    <a:pt x="440" y="174"/>
                  </a:lnTo>
                  <a:lnTo>
                    <a:pt x="447" y="192"/>
                  </a:lnTo>
                  <a:lnTo>
                    <a:pt x="453" y="212"/>
                  </a:lnTo>
                  <a:lnTo>
                    <a:pt x="455" y="221"/>
                  </a:lnTo>
                  <a:lnTo>
                    <a:pt x="456" y="233"/>
                  </a:lnTo>
                  <a:lnTo>
                    <a:pt x="457" y="243"/>
                  </a:lnTo>
                  <a:lnTo>
                    <a:pt x="457" y="253"/>
                  </a:lnTo>
                  <a:close/>
                </a:path>
              </a:pathLst>
            </a:custGeom>
            <a:solidFill>
              <a:srgbClr val="C6367D"/>
            </a:solidFill>
            <a:ln w="9525">
              <a:noFill/>
              <a:round/>
              <a:headEnd/>
              <a:tailEnd/>
            </a:ln>
          </p:spPr>
          <p:txBody>
            <a:bodyPr anchor="ctr"/>
            <a:lstStyle/>
            <a:p>
              <a:pPr algn="ctr" eaLnBrk="1" hangingPunct="1"/>
              <a:endParaRPr lang="pt-BR" sz="1400" u="none">
                <a:solidFill>
                  <a:srgbClr val="000000"/>
                </a:solidFill>
              </a:endParaRPr>
            </a:p>
          </p:txBody>
        </p:sp>
        <p:sp>
          <p:nvSpPr>
            <p:cNvPr id="461928" name="Freeform 1415"/>
            <p:cNvSpPr>
              <a:spLocks noEditPoints="1"/>
            </p:cNvSpPr>
            <p:nvPr/>
          </p:nvSpPr>
          <p:spPr bwMode="auto">
            <a:xfrm>
              <a:off x="4506" y="3708"/>
              <a:ext cx="152" cy="152"/>
            </a:xfrm>
            <a:custGeom>
              <a:avLst/>
              <a:gdLst>
                <a:gd name="T0" fmla="*/ 0 w 457"/>
                <a:gd name="T1" fmla="*/ 0 h 456"/>
                <a:gd name="T2" fmla="*/ 0 w 457"/>
                <a:gd name="T3" fmla="*/ 0 h 456"/>
                <a:gd name="T4" fmla="*/ 0 w 457"/>
                <a:gd name="T5" fmla="*/ 0 h 456"/>
                <a:gd name="T6" fmla="*/ 0 w 457"/>
                <a:gd name="T7" fmla="*/ 0 h 456"/>
                <a:gd name="T8" fmla="*/ 0 w 457"/>
                <a:gd name="T9" fmla="*/ 0 h 456"/>
                <a:gd name="T10" fmla="*/ 0 w 457"/>
                <a:gd name="T11" fmla="*/ 0 h 456"/>
                <a:gd name="T12" fmla="*/ 0 w 457"/>
                <a:gd name="T13" fmla="*/ 0 h 456"/>
                <a:gd name="T14" fmla="*/ 0 w 457"/>
                <a:gd name="T15" fmla="*/ 0 h 456"/>
                <a:gd name="T16" fmla="*/ 0 w 457"/>
                <a:gd name="T17" fmla="*/ 0 h 456"/>
                <a:gd name="T18" fmla="*/ 0 w 457"/>
                <a:gd name="T19" fmla="*/ 0 h 456"/>
                <a:gd name="T20" fmla="*/ 0 w 457"/>
                <a:gd name="T21" fmla="*/ 0 h 456"/>
                <a:gd name="T22" fmla="*/ 0 w 457"/>
                <a:gd name="T23" fmla="*/ 0 h 456"/>
                <a:gd name="T24" fmla="*/ 0 w 457"/>
                <a:gd name="T25" fmla="*/ 0 h 456"/>
                <a:gd name="T26" fmla="*/ 0 w 457"/>
                <a:gd name="T27" fmla="*/ 0 h 456"/>
                <a:gd name="T28" fmla="*/ 0 w 457"/>
                <a:gd name="T29" fmla="*/ 0 h 456"/>
                <a:gd name="T30" fmla="*/ 0 w 457"/>
                <a:gd name="T31" fmla="*/ 0 h 456"/>
                <a:gd name="T32" fmla="*/ 0 w 457"/>
                <a:gd name="T33" fmla="*/ 0 h 456"/>
                <a:gd name="T34" fmla="*/ 0 w 457"/>
                <a:gd name="T35" fmla="*/ 0 h 456"/>
                <a:gd name="T36" fmla="*/ 0 w 457"/>
                <a:gd name="T37" fmla="*/ 0 h 456"/>
                <a:gd name="T38" fmla="*/ 0 w 457"/>
                <a:gd name="T39" fmla="*/ 0 h 456"/>
                <a:gd name="T40" fmla="*/ 0 w 457"/>
                <a:gd name="T41" fmla="*/ 0 h 456"/>
                <a:gd name="T42" fmla="*/ 0 w 457"/>
                <a:gd name="T43" fmla="*/ 0 h 456"/>
                <a:gd name="T44" fmla="*/ 0 w 457"/>
                <a:gd name="T45" fmla="*/ 0 h 456"/>
                <a:gd name="T46" fmla="*/ 0 w 457"/>
                <a:gd name="T47" fmla="*/ 0 h 456"/>
                <a:gd name="T48" fmla="*/ 0 w 457"/>
                <a:gd name="T49" fmla="*/ 0 h 456"/>
                <a:gd name="T50" fmla="*/ 0 w 457"/>
                <a:gd name="T51" fmla="*/ 0 h 456"/>
                <a:gd name="T52" fmla="*/ 0 w 457"/>
                <a:gd name="T53" fmla="*/ 0 h 456"/>
                <a:gd name="T54" fmla="*/ 0 w 457"/>
                <a:gd name="T55" fmla="*/ 0 h 456"/>
                <a:gd name="T56" fmla="*/ 0 w 457"/>
                <a:gd name="T57" fmla="*/ 0 h 456"/>
                <a:gd name="T58" fmla="*/ 0 w 457"/>
                <a:gd name="T59" fmla="*/ 0 h 456"/>
                <a:gd name="T60" fmla="*/ 0 w 457"/>
                <a:gd name="T61" fmla="*/ 0 h 456"/>
                <a:gd name="T62" fmla="*/ 0 w 457"/>
                <a:gd name="T63" fmla="*/ 0 h 456"/>
                <a:gd name="T64" fmla="*/ 0 w 457"/>
                <a:gd name="T65" fmla="*/ 0 h 456"/>
                <a:gd name="T66" fmla="*/ 0 w 457"/>
                <a:gd name="T67" fmla="*/ 0 h 456"/>
                <a:gd name="T68" fmla="*/ 0 w 457"/>
                <a:gd name="T69" fmla="*/ 0 h 456"/>
                <a:gd name="T70" fmla="*/ 0 w 457"/>
                <a:gd name="T71" fmla="*/ 0 h 456"/>
                <a:gd name="T72" fmla="*/ 0 w 457"/>
                <a:gd name="T73" fmla="*/ 0 h 456"/>
                <a:gd name="T74" fmla="*/ 0 w 457"/>
                <a:gd name="T75" fmla="*/ 0 h 456"/>
                <a:gd name="T76" fmla="*/ 0 w 457"/>
                <a:gd name="T77" fmla="*/ 0 h 456"/>
                <a:gd name="T78" fmla="*/ 0 w 457"/>
                <a:gd name="T79" fmla="*/ 0 h 456"/>
                <a:gd name="T80" fmla="*/ 0 w 457"/>
                <a:gd name="T81" fmla="*/ 0 h 456"/>
                <a:gd name="T82" fmla="*/ 0 w 457"/>
                <a:gd name="T83" fmla="*/ 0 h 456"/>
                <a:gd name="T84" fmla="*/ 0 w 457"/>
                <a:gd name="T85" fmla="*/ 0 h 456"/>
                <a:gd name="T86" fmla="*/ 0 w 457"/>
                <a:gd name="T87" fmla="*/ 0 h 456"/>
                <a:gd name="T88" fmla="*/ 0 w 457"/>
                <a:gd name="T89" fmla="*/ 0 h 456"/>
                <a:gd name="T90" fmla="*/ 0 w 457"/>
                <a:gd name="T91" fmla="*/ 0 h 456"/>
                <a:gd name="T92" fmla="*/ 0 w 457"/>
                <a:gd name="T93" fmla="*/ 0 h 456"/>
                <a:gd name="T94" fmla="*/ 0 w 457"/>
                <a:gd name="T95" fmla="*/ 0 h 4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7"/>
                <a:gd name="T145" fmla="*/ 0 h 456"/>
                <a:gd name="T146" fmla="*/ 457 w 457"/>
                <a:gd name="T147" fmla="*/ 456 h 4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7" h="456">
                  <a:moveTo>
                    <a:pt x="457" y="228"/>
                  </a:moveTo>
                  <a:lnTo>
                    <a:pt x="457" y="216"/>
                  </a:lnTo>
                  <a:lnTo>
                    <a:pt x="456" y="205"/>
                  </a:lnTo>
                  <a:lnTo>
                    <a:pt x="454" y="193"/>
                  </a:lnTo>
                  <a:lnTo>
                    <a:pt x="452" y="182"/>
                  </a:lnTo>
                  <a:lnTo>
                    <a:pt x="450" y="171"/>
                  </a:lnTo>
                  <a:lnTo>
                    <a:pt x="447" y="160"/>
                  </a:lnTo>
                  <a:lnTo>
                    <a:pt x="443" y="150"/>
                  </a:lnTo>
                  <a:lnTo>
                    <a:pt x="439" y="139"/>
                  </a:lnTo>
                  <a:lnTo>
                    <a:pt x="435" y="129"/>
                  </a:lnTo>
                  <a:lnTo>
                    <a:pt x="430" y="119"/>
                  </a:lnTo>
                  <a:lnTo>
                    <a:pt x="423" y="109"/>
                  </a:lnTo>
                  <a:lnTo>
                    <a:pt x="417" y="100"/>
                  </a:lnTo>
                  <a:lnTo>
                    <a:pt x="411" y="91"/>
                  </a:lnTo>
                  <a:lnTo>
                    <a:pt x="404" y="83"/>
                  </a:lnTo>
                  <a:lnTo>
                    <a:pt x="397" y="75"/>
                  </a:lnTo>
                  <a:lnTo>
                    <a:pt x="390" y="67"/>
                  </a:lnTo>
                  <a:lnTo>
                    <a:pt x="382" y="59"/>
                  </a:lnTo>
                  <a:lnTo>
                    <a:pt x="374" y="52"/>
                  </a:lnTo>
                  <a:lnTo>
                    <a:pt x="365" y="46"/>
                  </a:lnTo>
                  <a:lnTo>
                    <a:pt x="357" y="39"/>
                  </a:lnTo>
                  <a:lnTo>
                    <a:pt x="347" y="32"/>
                  </a:lnTo>
                  <a:lnTo>
                    <a:pt x="337" y="27"/>
                  </a:lnTo>
                  <a:lnTo>
                    <a:pt x="327" y="22"/>
                  </a:lnTo>
                  <a:lnTo>
                    <a:pt x="317" y="17"/>
                  </a:lnTo>
                  <a:lnTo>
                    <a:pt x="307" y="13"/>
                  </a:lnTo>
                  <a:lnTo>
                    <a:pt x="297" y="10"/>
                  </a:lnTo>
                  <a:lnTo>
                    <a:pt x="286" y="7"/>
                  </a:lnTo>
                  <a:lnTo>
                    <a:pt x="275" y="4"/>
                  </a:lnTo>
                  <a:lnTo>
                    <a:pt x="263" y="2"/>
                  </a:lnTo>
                  <a:lnTo>
                    <a:pt x="252" y="1"/>
                  </a:lnTo>
                  <a:lnTo>
                    <a:pt x="240" y="0"/>
                  </a:lnTo>
                  <a:lnTo>
                    <a:pt x="229" y="0"/>
                  </a:lnTo>
                  <a:lnTo>
                    <a:pt x="217" y="0"/>
                  </a:lnTo>
                  <a:lnTo>
                    <a:pt x="206" y="1"/>
                  </a:lnTo>
                  <a:lnTo>
                    <a:pt x="194" y="2"/>
                  </a:lnTo>
                  <a:lnTo>
                    <a:pt x="182" y="4"/>
                  </a:lnTo>
                  <a:lnTo>
                    <a:pt x="171" y="7"/>
                  </a:lnTo>
                  <a:lnTo>
                    <a:pt x="161" y="10"/>
                  </a:lnTo>
                  <a:lnTo>
                    <a:pt x="150" y="13"/>
                  </a:lnTo>
                  <a:lnTo>
                    <a:pt x="140" y="17"/>
                  </a:lnTo>
                  <a:lnTo>
                    <a:pt x="130" y="22"/>
                  </a:lnTo>
                  <a:lnTo>
                    <a:pt x="120" y="27"/>
                  </a:lnTo>
                  <a:lnTo>
                    <a:pt x="111" y="32"/>
                  </a:lnTo>
                  <a:lnTo>
                    <a:pt x="101" y="39"/>
                  </a:lnTo>
                  <a:lnTo>
                    <a:pt x="92" y="46"/>
                  </a:lnTo>
                  <a:lnTo>
                    <a:pt x="83" y="52"/>
                  </a:lnTo>
                  <a:lnTo>
                    <a:pt x="75" y="59"/>
                  </a:lnTo>
                  <a:lnTo>
                    <a:pt x="67" y="67"/>
                  </a:lnTo>
                  <a:lnTo>
                    <a:pt x="60" y="75"/>
                  </a:lnTo>
                  <a:lnTo>
                    <a:pt x="53" y="83"/>
                  </a:lnTo>
                  <a:lnTo>
                    <a:pt x="46" y="91"/>
                  </a:lnTo>
                  <a:lnTo>
                    <a:pt x="40" y="100"/>
                  </a:lnTo>
                  <a:lnTo>
                    <a:pt x="34" y="109"/>
                  </a:lnTo>
                  <a:lnTo>
                    <a:pt x="29" y="119"/>
                  </a:lnTo>
                  <a:lnTo>
                    <a:pt x="24" y="129"/>
                  </a:lnTo>
                  <a:lnTo>
                    <a:pt x="18" y="139"/>
                  </a:lnTo>
                  <a:lnTo>
                    <a:pt x="14" y="150"/>
                  </a:lnTo>
                  <a:lnTo>
                    <a:pt x="11" y="160"/>
                  </a:lnTo>
                  <a:lnTo>
                    <a:pt x="8" y="171"/>
                  </a:lnTo>
                  <a:lnTo>
                    <a:pt x="5" y="182"/>
                  </a:lnTo>
                  <a:lnTo>
                    <a:pt x="3" y="193"/>
                  </a:lnTo>
                  <a:lnTo>
                    <a:pt x="2" y="205"/>
                  </a:lnTo>
                  <a:lnTo>
                    <a:pt x="1" y="216"/>
                  </a:lnTo>
                  <a:lnTo>
                    <a:pt x="0" y="228"/>
                  </a:lnTo>
                  <a:lnTo>
                    <a:pt x="1" y="240"/>
                  </a:lnTo>
                  <a:lnTo>
                    <a:pt x="2" y="251"/>
                  </a:lnTo>
                  <a:lnTo>
                    <a:pt x="3" y="262"/>
                  </a:lnTo>
                  <a:lnTo>
                    <a:pt x="5" y="273"/>
                  </a:lnTo>
                  <a:lnTo>
                    <a:pt x="8" y="284"/>
                  </a:lnTo>
                  <a:lnTo>
                    <a:pt x="11" y="296"/>
                  </a:lnTo>
                  <a:lnTo>
                    <a:pt x="14" y="306"/>
                  </a:lnTo>
                  <a:lnTo>
                    <a:pt x="18" y="317"/>
                  </a:lnTo>
                  <a:lnTo>
                    <a:pt x="24" y="327"/>
                  </a:lnTo>
                  <a:lnTo>
                    <a:pt x="29" y="336"/>
                  </a:lnTo>
                  <a:lnTo>
                    <a:pt x="34" y="346"/>
                  </a:lnTo>
                  <a:lnTo>
                    <a:pt x="40" y="355"/>
                  </a:lnTo>
                  <a:lnTo>
                    <a:pt x="46" y="364"/>
                  </a:lnTo>
                  <a:lnTo>
                    <a:pt x="53" y="373"/>
                  </a:lnTo>
                  <a:lnTo>
                    <a:pt x="60" y="381"/>
                  </a:lnTo>
                  <a:lnTo>
                    <a:pt x="67" y="389"/>
                  </a:lnTo>
                  <a:lnTo>
                    <a:pt x="75" y="397"/>
                  </a:lnTo>
                  <a:lnTo>
                    <a:pt x="83" y="404"/>
                  </a:lnTo>
                  <a:lnTo>
                    <a:pt x="92" y="410"/>
                  </a:lnTo>
                  <a:lnTo>
                    <a:pt x="101" y="417"/>
                  </a:lnTo>
                  <a:lnTo>
                    <a:pt x="111" y="423"/>
                  </a:lnTo>
                  <a:lnTo>
                    <a:pt x="120" y="428"/>
                  </a:lnTo>
                  <a:lnTo>
                    <a:pt x="130" y="433"/>
                  </a:lnTo>
                  <a:lnTo>
                    <a:pt x="140" y="437"/>
                  </a:lnTo>
                  <a:lnTo>
                    <a:pt x="150" y="442"/>
                  </a:lnTo>
                  <a:lnTo>
                    <a:pt x="161" y="445"/>
                  </a:lnTo>
                  <a:lnTo>
                    <a:pt x="171" y="448"/>
                  </a:lnTo>
                  <a:lnTo>
                    <a:pt x="182" y="451"/>
                  </a:lnTo>
                  <a:lnTo>
                    <a:pt x="194" y="454"/>
                  </a:lnTo>
                  <a:lnTo>
                    <a:pt x="206" y="455"/>
                  </a:lnTo>
                  <a:lnTo>
                    <a:pt x="217" y="456"/>
                  </a:lnTo>
                  <a:lnTo>
                    <a:pt x="229" y="456"/>
                  </a:lnTo>
                  <a:lnTo>
                    <a:pt x="240" y="456"/>
                  </a:lnTo>
                  <a:lnTo>
                    <a:pt x="252" y="455"/>
                  </a:lnTo>
                  <a:lnTo>
                    <a:pt x="263" y="454"/>
                  </a:lnTo>
                  <a:lnTo>
                    <a:pt x="275" y="451"/>
                  </a:lnTo>
                  <a:lnTo>
                    <a:pt x="286" y="448"/>
                  </a:lnTo>
                  <a:lnTo>
                    <a:pt x="297" y="445"/>
                  </a:lnTo>
                  <a:lnTo>
                    <a:pt x="307" y="442"/>
                  </a:lnTo>
                  <a:lnTo>
                    <a:pt x="317" y="437"/>
                  </a:lnTo>
                  <a:lnTo>
                    <a:pt x="327" y="433"/>
                  </a:lnTo>
                  <a:lnTo>
                    <a:pt x="337" y="428"/>
                  </a:lnTo>
                  <a:lnTo>
                    <a:pt x="347" y="423"/>
                  </a:lnTo>
                  <a:lnTo>
                    <a:pt x="357" y="417"/>
                  </a:lnTo>
                  <a:lnTo>
                    <a:pt x="365" y="410"/>
                  </a:lnTo>
                  <a:lnTo>
                    <a:pt x="374" y="404"/>
                  </a:lnTo>
                  <a:lnTo>
                    <a:pt x="382" y="397"/>
                  </a:lnTo>
                  <a:lnTo>
                    <a:pt x="390" y="389"/>
                  </a:lnTo>
                  <a:lnTo>
                    <a:pt x="397" y="381"/>
                  </a:lnTo>
                  <a:lnTo>
                    <a:pt x="404" y="373"/>
                  </a:lnTo>
                  <a:lnTo>
                    <a:pt x="411" y="364"/>
                  </a:lnTo>
                  <a:lnTo>
                    <a:pt x="417" y="355"/>
                  </a:lnTo>
                  <a:lnTo>
                    <a:pt x="423" y="346"/>
                  </a:lnTo>
                  <a:lnTo>
                    <a:pt x="430" y="336"/>
                  </a:lnTo>
                  <a:lnTo>
                    <a:pt x="435" y="327"/>
                  </a:lnTo>
                  <a:lnTo>
                    <a:pt x="439" y="317"/>
                  </a:lnTo>
                  <a:lnTo>
                    <a:pt x="443" y="306"/>
                  </a:lnTo>
                  <a:lnTo>
                    <a:pt x="447" y="296"/>
                  </a:lnTo>
                  <a:lnTo>
                    <a:pt x="450" y="284"/>
                  </a:lnTo>
                  <a:lnTo>
                    <a:pt x="452" y="273"/>
                  </a:lnTo>
                  <a:lnTo>
                    <a:pt x="454" y="262"/>
                  </a:lnTo>
                  <a:lnTo>
                    <a:pt x="456" y="251"/>
                  </a:lnTo>
                  <a:lnTo>
                    <a:pt x="457" y="240"/>
                  </a:lnTo>
                  <a:lnTo>
                    <a:pt x="457" y="228"/>
                  </a:lnTo>
                  <a:close/>
                  <a:moveTo>
                    <a:pt x="406" y="228"/>
                  </a:moveTo>
                  <a:lnTo>
                    <a:pt x="405" y="246"/>
                  </a:lnTo>
                  <a:lnTo>
                    <a:pt x="402" y="263"/>
                  </a:lnTo>
                  <a:lnTo>
                    <a:pt x="398" y="280"/>
                  </a:lnTo>
                  <a:lnTo>
                    <a:pt x="392" y="297"/>
                  </a:lnTo>
                  <a:lnTo>
                    <a:pt x="385" y="312"/>
                  </a:lnTo>
                  <a:lnTo>
                    <a:pt x="376" y="327"/>
                  </a:lnTo>
                  <a:lnTo>
                    <a:pt x="366" y="340"/>
                  </a:lnTo>
                  <a:lnTo>
                    <a:pt x="355" y="353"/>
                  </a:lnTo>
                  <a:lnTo>
                    <a:pt x="341" y="364"/>
                  </a:lnTo>
                  <a:lnTo>
                    <a:pt x="328" y="375"/>
                  </a:lnTo>
                  <a:lnTo>
                    <a:pt x="313" y="384"/>
                  </a:lnTo>
                  <a:lnTo>
                    <a:pt x="298" y="391"/>
                  </a:lnTo>
                  <a:lnTo>
                    <a:pt x="282" y="397"/>
                  </a:lnTo>
                  <a:lnTo>
                    <a:pt x="264" y="402"/>
                  </a:lnTo>
                  <a:lnTo>
                    <a:pt x="247" y="404"/>
                  </a:lnTo>
                  <a:lnTo>
                    <a:pt x="229" y="405"/>
                  </a:lnTo>
                  <a:lnTo>
                    <a:pt x="211" y="404"/>
                  </a:lnTo>
                  <a:lnTo>
                    <a:pt x="193" y="402"/>
                  </a:lnTo>
                  <a:lnTo>
                    <a:pt x="176" y="397"/>
                  </a:lnTo>
                  <a:lnTo>
                    <a:pt x="160" y="391"/>
                  </a:lnTo>
                  <a:lnTo>
                    <a:pt x="144" y="384"/>
                  </a:lnTo>
                  <a:lnTo>
                    <a:pt x="130" y="375"/>
                  </a:lnTo>
                  <a:lnTo>
                    <a:pt x="116" y="364"/>
                  </a:lnTo>
                  <a:lnTo>
                    <a:pt x="104" y="353"/>
                  </a:lnTo>
                  <a:lnTo>
                    <a:pt x="92" y="340"/>
                  </a:lnTo>
                  <a:lnTo>
                    <a:pt x="81" y="327"/>
                  </a:lnTo>
                  <a:lnTo>
                    <a:pt x="73" y="312"/>
                  </a:lnTo>
                  <a:lnTo>
                    <a:pt x="65" y="297"/>
                  </a:lnTo>
                  <a:lnTo>
                    <a:pt x="59" y="280"/>
                  </a:lnTo>
                  <a:lnTo>
                    <a:pt x="55" y="263"/>
                  </a:lnTo>
                  <a:lnTo>
                    <a:pt x="52" y="246"/>
                  </a:lnTo>
                  <a:lnTo>
                    <a:pt x="52" y="228"/>
                  </a:lnTo>
                  <a:lnTo>
                    <a:pt x="52" y="210"/>
                  </a:lnTo>
                  <a:lnTo>
                    <a:pt x="55" y="192"/>
                  </a:lnTo>
                  <a:lnTo>
                    <a:pt x="59" y="175"/>
                  </a:lnTo>
                  <a:lnTo>
                    <a:pt x="65" y="159"/>
                  </a:lnTo>
                  <a:lnTo>
                    <a:pt x="73" y="143"/>
                  </a:lnTo>
                  <a:lnTo>
                    <a:pt x="81" y="129"/>
                  </a:lnTo>
                  <a:lnTo>
                    <a:pt x="92" y="115"/>
                  </a:lnTo>
                  <a:lnTo>
                    <a:pt x="104" y="102"/>
                  </a:lnTo>
                  <a:lnTo>
                    <a:pt x="116" y="91"/>
                  </a:lnTo>
                  <a:lnTo>
                    <a:pt x="130" y="81"/>
                  </a:lnTo>
                  <a:lnTo>
                    <a:pt x="144" y="72"/>
                  </a:lnTo>
                  <a:lnTo>
                    <a:pt x="160" y="65"/>
                  </a:lnTo>
                  <a:lnTo>
                    <a:pt x="176" y="59"/>
                  </a:lnTo>
                  <a:lnTo>
                    <a:pt x="193" y="54"/>
                  </a:lnTo>
                  <a:lnTo>
                    <a:pt x="211" y="52"/>
                  </a:lnTo>
                  <a:lnTo>
                    <a:pt x="229" y="51"/>
                  </a:lnTo>
                  <a:lnTo>
                    <a:pt x="247" y="52"/>
                  </a:lnTo>
                  <a:lnTo>
                    <a:pt x="264" y="54"/>
                  </a:lnTo>
                  <a:lnTo>
                    <a:pt x="282" y="59"/>
                  </a:lnTo>
                  <a:lnTo>
                    <a:pt x="298" y="65"/>
                  </a:lnTo>
                  <a:lnTo>
                    <a:pt x="313" y="72"/>
                  </a:lnTo>
                  <a:lnTo>
                    <a:pt x="328" y="81"/>
                  </a:lnTo>
                  <a:lnTo>
                    <a:pt x="341" y="91"/>
                  </a:lnTo>
                  <a:lnTo>
                    <a:pt x="355" y="102"/>
                  </a:lnTo>
                  <a:lnTo>
                    <a:pt x="366" y="115"/>
                  </a:lnTo>
                  <a:lnTo>
                    <a:pt x="376" y="129"/>
                  </a:lnTo>
                  <a:lnTo>
                    <a:pt x="385" y="143"/>
                  </a:lnTo>
                  <a:lnTo>
                    <a:pt x="392" y="159"/>
                  </a:lnTo>
                  <a:lnTo>
                    <a:pt x="398" y="175"/>
                  </a:lnTo>
                  <a:lnTo>
                    <a:pt x="402" y="192"/>
                  </a:lnTo>
                  <a:lnTo>
                    <a:pt x="405" y="210"/>
                  </a:lnTo>
                  <a:lnTo>
                    <a:pt x="406" y="228"/>
                  </a:lnTo>
                  <a:close/>
                </a:path>
              </a:pathLst>
            </a:custGeom>
            <a:solidFill>
              <a:srgbClr val="C8347D"/>
            </a:solidFill>
            <a:ln w="9525">
              <a:noFill/>
              <a:round/>
              <a:headEnd/>
              <a:tailEnd/>
            </a:ln>
          </p:spPr>
          <p:txBody>
            <a:bodyPr anchor="ctr"/>
            <a:lstStyle/>
            <a:p>
              <a:pPr algn="ctr" eaLnBrk="1" hangingPunct="1"/>
              <a:endParaRPr lang="pt-BR" sz="1400" u="none">
                <a:solidFill>
                  <a:srgbClr val="000000"/>
                </a:solidFill>
              </a:endParaRPr>
            </a:p>
          </p:txBody>
        </p:sp>
        <p:sp>
          <p:nvSpPr>
            <p:cNvPr id="461929" name="Freeform 1416"/>
            <p:cNvSpPr>
              <a:spLocks noEditPoints="1"/>
            </p:cNvSpPr>
            <p:nvPr/>
          </p:nvSpPr>
          <p:spPr bwMode="auto">
            <a:xfrm>
              <a:off x="4515" y="3716"/>
              <a:ext cx="135" cy="135"/>
            </a:xfrm>
            <a:custGeom>
              <a:avLst/>
              <a:gdLst>
                <a:gd name="T0" fmla="*/ 0 w 405"/>
                <a:gd name="T1" fmla="*/ 0 h 405"/>
                <a:gd name="T2" fmla="*/ 0 w 405"/>
                <a:gd name="T3" fmla="*/ 0 h 405"/>
                <a:gd name="T4" fmla="*/ 0 w 405"/>
                <a:gd name="T5" fmla="*/ 0 h 405"/>
                <a:gd name="T6" fmla="*/ 0 w 405"/>
                <a:gd name="T7" fmla="*/ 0 h 405"/>
                <a:gd name="T8" fmla="*/ 0 w 405"/>
                <a:gd name="T9" fmla="*/ 0 h 405"/>
                <a:gd name="T10" fmla="*/ 0 w 405"/>
                <a:gd name="T11" fmla="*/ 0 h 405"/>
                <a:gd name="T12" fmla="*/ 0 w 405"/>
                <a:gd name="T13" fmla="*/ 0 h 405"/>
                <a:gd name="T14" fmla="*/ 0 w 405"/>
                <a:gd name="T15" fmla="*/ 0 h 405"/>
                <a:gd name="T16" fmla="*/ 0 w 405"/>
                <a:gd name="T17" fmla="*/ 0 h 405"/>
                <a:gd name="T18" fmla="*/ 0 w 405"/>
                <a:gd name="T19" fmla="*/ 0 h 405"/>
                <a:gd name="T20" fmla="*/ 0 w 405"/>
                <a:gd name="T21" fmla="*/ 0 h 405"/>
                <a:gd name="T22" fmla="*/ 0 w 405"/>
                <a:gd name="T23" fmla="*/ 0 h 405"/>
                <a:gd name="T24" fmla="*/ 0 w 405"/>
                <a:gd name="T25" fmla="*/ 0 h 405"/>
                <a:gd name="T26" fmla="*/ 0 w 405"/>
                <a:gd name="T27" fmla="*/ 0 h 405"/>
                <a:gd name="T28" fmla="*/ 0 w 405"/>
                <a:gd name="T29" fmla="*/ 0 h 405"/>
                <a:gd name="T30" fmla="*/ 0 w 405"/>
                <a:gd name="T31" fmla="*/ 0 h 405"/>
                <a:gd name="T32" fmla="*/ 0 w 405"/>
                <a:gd name="T33" fmla="*/ 0 h 405"/>
                <a:gd name="T34" fmla="*/ 0 w 405"/>
                <a:gd name="T35" fmla="*/ 0 h 405"/>
                <a:gd name="T36" fmla="*/ 0 w 405"/>
                <a:gd name="T37" fmla="*/ 0 h 405"/>
                <a:gd name="T38" fmla="*/ 0 w 405"/>
                <a:gd name="T39" fmla="*/ 0 h 405"/>
                <a:gd name="T40" fmla="*/ 0 w 405"/>
                <a:gd name="T41" fmla="*/ 0 h 405"/>
                <a:gd name="T42" fmla="*/ 0 w 405"/>
                <a:gd name="T43" fmla="*/ 0 h 405"/>
                <a:gd name="T44" fmla="*/ 0 w 405"/>
                <a:gd name="T45" fmla="*/ 0 h 405"/>
                <a:gd name="T46" fmla="*/ 0 w 405"/>
                <a:gd name="T47" fmla="*/ 0 h 405"/>
                <a:gd name="T48" fmla="*/ 0 w 405"/>
                <a:gd name="T49" fmla="*/ 0 h 405"/>
                <a:gd name="T50" fmla="*/ 0 w 405"/>
                <a:gd name="T51" fmla="*/ 0 h 405"/>
                <a:gd name="T52" fmla="*/ 0 w 405"/>
                <a:gd name="T53" fmla="*/ 0 h 405"/>
                <a:gd name="T54" fmla="*/ 0 w 405"/>
                <a:gd name="T55" fmla="*/ 0 h 405"/>
                <a:gd name="T56" fmla="*/ 0 w 405"/>
                <a:gd name="T57" fmla="*/ 0 h 405"/>
                <a:gd name="T58" fmla="*/ 0 w 405"/>
                <a:gd name="T59" fmla="*/ 0 h 405"/>
                <a:gd name="T60" fmla="*/ 0 w 405"/>
                <a:gd name="T61" fmla="*/ 0 h 405"/>
                <a:gd name="T62" fmla="*/ 0 w 405"/>
                <a:gd name="T63" fmla="*/ 0 h 405"/>
                <a:gd name="T64" fmla="*/ 0 w 405"/>
                <a:gd name="T65" fmla="*/ 0 h 405"/>
                <a:gd name="T66" fmla="*/ 0 w 405"/>
                <a:gd name="T67" fmla="*/ 0 h 405"/>
                <a:gd name="T68" fmla="*/ 0 w 405"/>
                <a:gd name="T69" fmla="*/ 0 h 405"/>
                <a:gd name="T70" fmla="*/ 0 w 405"/>
                <a:gd name="T71" fmla="*/ 0 h 405"/>
                <a:gd name="T72" fmla="*/ 0 w 405"/>
                <a:gd name="T73" fmla="*/ 0 h 405"/>
                <a:gd name="T74" fmla="*/ 0 w 405"/>
                <a:gd name="T75" fmla="*/ 0 h 405"/>
                <a:gd name="T76" fmla="*/ 0 w 405"/>
                <a:gd name="T77" fmla="*/ 0 h 405"/>
                <a:gd name="T78" fmla="*/ 0 w 405"/>
                <a:gd name="T79" fmla="*/ 0 h 405"/>
                <a:gd name="T80" fmla="*/ 0 w 405"/>
                <a:gd name="T81" fmla="*/ 0 h 405"/>
                <a:gd name="T82" fmla="*/ 0 w 405"/>
                <a:gd name="T83" fmla="*/ 0 h 405"/>
                <a:gd name="T84" fmla="*/ 0 w 405"/>
                <a:gd name="T85" fmla="*/ 0 h 405"/>
                <a:gd name="T86" fmla="*/ 0 w 405"/>
                <a:gd name="T87" fmla="*/ 0 h 405"/>
                <a:gd name="T88" fmla="*/ 0 w 405"/>
                <a:gd name="T89" fmla="*/ 0 h 405"/>
                <a:gd name="T90" fmla="*/ 0 w 405"/>
                <a:gd name="T91" fmla="*/ 0 h 405"/>
                <a:gd name="T92" fmla="*/ 0 w 405"/>
                <a:gd name="T93" fmla="*/ 0 h 405"/>
                <a:gd name="T94" fmla="*/ 0 w 405"/>
                <a:gd name="T95" fmla="*/ 0 h 4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05"/>
                <a:gd name="T145" fmla="*/ 0 h 405"/>
                <a:gd name="T146" fmla="*/ 405 w 405"/>
                <a:gd name="T147" fmla="*/ 405 h 4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05" h="405">
                  <a:moveTo>
                    <a:pt x="405" y="203"/>
                  </a:moveTo>
                  <a:lnTo>
                    <a:pt x="405" y="193"/>
                  </a:lnTo>
                  <a:lnTo>
                    <a:pt x="404" y="183"/>
                  </a:lnTo>
                  <a:lnTo>
                    <a:pt x="403" y="171"/>
                  </a:lnTo>
                  <a:lnTo>
                    <a:pt x="401" y="162"/>
                  </a:lnTo>
                  <a:lnTo>
                    <a:pt x="395" y="142"/>
                  </a:lnTo>
                  <a:lnTo>
                    <a:pt x="388" y="124"/>
                  </a:lnTo>
                  <a:lnTo>
                    <a:pt x="380" y="107"/>
                  </a:lnTo>
                  <a:lnTo>
                    <a:pt x="370" y="89"/>
                  </a:lnTo>
                  <a:lnTo>
                    <a:pt x="358" y="74"/>
                  </a:lnTo>
                  <a:lnTo>
                    <a:pt x="345" y="59"/>
                  </a:lnTo>
                  <a:lnTo>
                    <a:pt x="331" y="47"/>
                  </a:lnTo>
                  <a:lnTo>
                    <a:pt x="315" y="35"/>
                  </a:lnTo>
                  <a:lnTo>
                    <a:pt x="298" y="25"/>
                  </a:lnTo>
                  <a:lnTo>
                    <a:pt x="281" y="17"/>
                  </a:lnTo>
                  <a:lnTo>
                    <a:pt x="262" y="9"/>
                  </a:lnTo>
                  <a:lnTo>
                    <a:pt x="243" y="4"/>
                  </a:lnTo>
                  <a:lnTo>
                    <a:pt x="232" y="2"/>
                  </a:lnTo>
                  <a:lnTo>
                    <a:pt x="222" y="1"/>
                  </a:lnTo>
                  <a:lnTo>
                    <a:pt x="212" y="0"/>
                  </a:lnTo>
                  <a:lnTo>
                    <a:pt x="202" y="0"/>
                  </a:lnTo>
                  <a:lnTo>
                    <a:pt x="191" y="0"/>
                  </a:lnTo>
                  <a:lnTo>
                    <a:pt x="181" y="1"/>
                  </a:lnTo>
                  <a:lnTo>
                    <a:pt x="171" y="2"/>
                  </a:lnTo>
                  <a:lnTo>
                    <a:pt x="161" y="4"/>
                  </a:lnTo>
                  <a:lnTo>
                    <a:pt x="141" y="9"/>
                  </a:lnTo>
                  <a:lnTo>
                    <a:pt x="123" y="17"/>
                  </a:lnTo>
                  <a:lnTo>
                    <a:pt x="105" y="25"/>
                  </a:lnTo>
                  <a:lnTo>
                    <a:pt x="89" y="35"/>
                  </a:lnTo>
                  <a:lnTo>
                    <a:pt x="72" y="47"/>
                  </a:lnTo>
                  <a:lnTo>
                    <a:pt x="58" y="59"/>
                  </a:lnTo>
                  <a:lnTo>
                    <a:pt x="45" y="74"/>
                  </a:lnTo>
                  <a:lnTo>
                    <a:pt x="34" y="89"/>
                  </a:lnTo>
                  <a:lnTo>
                    <a:pt x="24" y="107"/>
                  </a:lnTo>
                  <a:lnTo>
                    <a:pt x="15" y="124"/>
                  </a:lnTo>
                  <a:lnTo>
                    <a:pt x="9" y="142"/>
                  </a:lnTo>
                  <a:lnTo>
                    <a:pt x="4" y="162"/>
                  </a:lnTo>
                  <a:lnTo>
                    <a:pt x="2" y="171"/>
                  </a:lnTo>
                  <a:lnTo>
                    <a:pt x="1" y="183"/>
                  </a:lnTo>
                  <a:lnTo>
                    <a:pt x="0" y="193"/>
                  </a:lnTo>
                  <a:lnTo>
                    <a:pt x="0" y="203"/>
                  </a:lnTo>
                  <a:lnTo>
                    <a:pt x="0" y="213"/>
                  </a:lnTo>
                  <a:lnTo>
                    <a:pt x="1" y="223"/>
                  </a:lnTo>
                  <a:lnTo>
                    <a:pt x="2" y="233"/>
                  </a:lnTo>
                  <a:lnTo>
                    <a:pt x="4" y="243"/>
                  </a:lnTo>
                  <a:lnTo>
                    <a:pt x="9" y="264"/>
                  </a:lnTo>
                  <a:lnTo>
                    <a:pt x="15" y="282"/>
                  </a:lnTo>
                  <a:lnTo>
                    <a:pt x="24" y="299"/>
                  </a:lnTo>
                  <a:lnTo>
                    <a:pt x="34" y="316"/>
                  </a:lnTo>
                  <a:lnTo>
                    <a:pt x="45" y="331"/>
                  </a:lnTo>
                  <a:lnTo>
                    <a:pt x="58" y="347"/>
                  </a:lnTo>
                  <a:lnTo>
                    <a:pt x="72" y="359"/>
                  </a:lnTo>
                  <a:lnTo>
                    <a:pt x="89" y="371"/>
                  </a:lnTo>
                  <a:lnTo>
                    <a:pt x="105" y="381"/>
                  </a:lnTo>
                  <a:lnTo>
                    <a:pt x="123" y="389"/>
                  </a:lnTo>
                  <a:lnTo>
                    <a:pt x="141" y="396"/>
                  </a:lnTo>
                  <a:lnTo>
                    <a:pt x="161" y="401"/>
                  </a:lnTo>
                  <a:lnTo>
                    <a:pt x="171" y="403"/>
                  </a:lnTo>
                  <a:lnTo>
                    <a:pt x="181" y="404"/>
                  </a:lnTo>
                  <a:lnTo>
                    <a:pt x="191" y="405"/>
                  </a:lnTo>
                  <a:lnTo>
                    <a:pt x="202" y="405"/>
                  </a:lnTo>
                  <a:lnTo>
                    <a:pt x="212" y="405"/>
                  </a:lnTo>
                  <a:lnTo>
                    <a:pt x="222" y="404"/>
                  </a:lnTo>
                  <a:lnTo>
                    <a:pt x="232" y="403"/>
                  </a:lnTo>
                  <a:lnTo>
                    <a:pt x="243" y="401"/>
                  </a:lnTo>
                  <a:lnTo>
                    <a:pt x="262" y="396"/>
                  </a:lnTo>
                  <a:lnTo>
                    <a:pt x="281" y="389"/>
                  </a:lnTo>
                  <a:lnTo>
                    <a:pt x="298" y="381"/>
                  </a:lnTo>
                  <a:lnTo>
                    <a:pt x="315" y="371"/>
                  </a:lnTo>
                  <a:lnTo>
                    <a:pt x="331" y="359"/>
                  </a:lnTo>
                  <a:lnTo>
                    <a:pt x="345" y="347"/>
                  </a:lnTo>
                  <a:lnTo>
                    <a:pt x="358" y="331"/>
                  </a:lnTo>
                  <a:lnTo>
                    <a:pt x="370" y="316"/>
                  </a:lnTo>
                  <a:lnTo>
                    <a:pt x="380" y="299"/>
                  </a:lnTo>
                  <a:lnTo>
                    <a:pt x="388" y="282"/>
                  </a:lnTo>
                  <a:lnTo>
                    <a:pt x="395" y="264"/>
                  </a:lnTo>
                  <a:lnTo>
                    <a:pt x="401" y="243"/>
                  </a:lnTo>
                  <a:lnTo>
                    <a:pt x="403" y="233"/>
                  </a:lnTo>
                  <a:lnTo>
                    <a:pt x="404" y="223"/>
                  </a:lnTo>
                  <a:lnTo>
                    <a:pt x="405" y="213"/>
                  </a:lnTo>
                  <a:lnTo>
                    <a:pt x="405" y="203"/>
                  </a:lnTo>
                  <a:close/>
                  <a:moveTo>
                    <a:pt x="354" y="203"/>
                  </a:moveTo>
                  <a:lnTo>
                    <a:pt x="353" y="218"/>
                  </a:lnTo>
                  <a:lnTo>
                    <a:pt x="351" y="233"/>
                  </a:lnTo>
                  <a:lnTo>
                    <a:pt x="347" y="248"/>
                  </a:lnTo>
                  <a:lnTo>
                    <a:pt x="342" y="261"/>
                  </a:lnTo>
                  <a:lnTo>
                    <a:pt x="336" y="276"/>
                  </a:lnTo>
                  <a:lnTo>
                    <a:pt x="328" y="288"/>
                  </a:lnTo>
                  <a:lnTo>
                    <a:pt x="320" y="299"/>
                  </a:lnTo>
                  <a:lnTo>
                    <a:pt x="309" y="310"/>
                  </a:lnTo>
                  <a:lnTo>
                    <a:pt x="298" y="320"/>
                  </a:lnTo>
                  <a:lnTo>
                    <a:pt x="287" y="328"/>
                  </a:lnTo>
                  <a:lnTo>
                    <a:pt x="274" y="336"/>
                  </a:lnTo>
                  <a:lnTo>
                    <a:pt x="261" y="342"/>
                  </a:lnTo>
                  <a:lnTo>
                    <a:pt x="247" y="348"/>
                  </a:lnTo>
                  <a:lnTo>
                    <a:pt x="232" y="352"/>
                  </a:lnTo>
                  <a:lnTo>
                    <a:pt x="217" y="354"/>
                  </a:lnTo>
                  <a:lnTo>
                    <a:pt x="202" y="355"/>
                  </a:lnTo>
                  <a:lnTo>
                    <a:pt x="186" y="354"/>
                  </a:lnTo>
                  <a:lnTo>
                    <a:pt x="171" y="352"/>
                  </a:lnTo>
                  <a:lnTo>
                    <a:pt x="156" y="348"/>
                  </a:lnTo>
                  <a:lnTo>
                    <a:pt x="142" y="342"/>
                  </a:lnTo>
                  <a:lnTo>
                    <a:pt x="129" y="336"/>
                  </a:lnTo>
                  <a:lnTo>
                    <a:pt x="117" y="328"/>
                  </a:lnTo>
                  <a:lnTo>
                    <a:pt x="105" y="320"/>
                  </a:lnTo>
                  <a:lnTo>
                    <a:pt x="95" y="310"/>
                  </a:lnTo>
                  <a:lnTo>
                    <a:pt x="85" y="299"/>
                  </a:lnTo>
                  <a:lnTo>
                    <a:pt x="75" y="288"/>
                  </a:lnTo>
                  <a:lnTo>
                    <a:pt x="68" y="276"/>
                  </a:lnTo>
                  <a:lnTo>
                    <a:pt x="61" y="261"/>
                  </a:lnTo>
                  <a:lnTo>
                    <a:pt x="56" y="248"/>
                  </a:lnTo>
                  <a:lnTo>
                    <a:pt x="53" y="233"/>
                  </a:lnTo>
                  <a:lnTo>
                    <a:pt x="50" y="218"/>
                  </a:lnTo>
                  <a:lnTo>
                    <a:pt x="50" y="203"/>
                  </a:lnTo>
                  <a:lnTo>
                    <a:pt x="50" y="188"/>
                  </a:lnTo>
                  <a:lnTo>
                    <a:pt x="53" y="172"/>
                  </a:lnTo>
                  <a:lnTo>
                    <a:pt x="56" y="157"/>
                  </a:lnTo>
                  <a:lnTo>
                    <a:pt x="61" y="144"/>
                  </a:lnTo>
                  <a:lnTo>
                    <a:pt x="68" y="130"/>
                  </a:lnTo>
                  <a:lnTo>
                    <a:pt x="75" y="118"/>
                  </a:lnTo>
                  <a:lnTo>
                    <a:pt x="85" y="106"/>
                  </a:lnTo>
                  <a:lnTo>
                    <a:pt x="95" y="95"/>
                  </a:lnTo>
                  <a:lnTo>
                    <a:pt x="105" y="85"/>
                  </a:lnTo>
                  <a:lnTo>
                    <a:pt x="117" y="76"/>
                  </a:lnTo>
                  <a:lnTo>
                    <a:pt x="129" y="69"/>
                  </a:lnTo>
                  <a:lnTo>
                    <a:pt x="142" y="63"/>
                  </a:lnTo>
                  <a:lnTo>
                    <a:pt x="156" y="58"/>
                  </a:lnTo>
                  <a:lnTo>
                    <a:pt x="171" y="54"/>
                  </a:lnTo>
                  <a:lnTo>
                    <a:pt x="186" y="52"/>
                  </a:lnTo>
                  <a:lnTo>
                    <a:pt x="202" y="51"/>
                  </a:lnTo>
                  <a:lnTo>
                    <a:pt x="217" y="52"/>
                  </a:lnTo>
                  <a:lnTo>
                    <a:pt x="232" y="54"/>
                  </a:lnTo>
                  <a:lnTo>
                    <a:pt x="247" y="58"/>
                  </a:lnTo>
                  <a:lnTo>
                    <a:pt x="261" y="63"/>
                  </a:lnTo>
                  <a:lnTo>
                    <a:pt x="274" y="69"/>
                  </a:lnTo>
                  <a:lnTo>
                    <a:pt x="287" y="76"/>
                  </a:lnTo>
                  <a:lnTo>
                    <a:pt x="298" y="85"/>
                  </a:lnTo>
                  <a:lnTo>
                    <a:pt x="309" y="95"/>
                  </a:lnTo>
                  <a:lnTo>
                    <a:pt x="320" y="106"/>
                  </a:lnTo>
                  <a:lnTo>
                    <a:pt x="328" y="118"/>
                  </a:lnTo>
                  <a:lnTo>
                    <a:pt x="336" y="130"/>
                  </a:lnTo>
                  <a:lnTo>
                    <a:pt x="342" y="144"/>
                  </a:lnTo>
                  <a:lnTo>
                    <a:pt x="347" y="157"/>
                  </a:lnTo>
                  <a:lnTo>
                    <a:pt x="351" y="172"/>
                  </a:lnTo>
                  <a:lnTo>
                    <a:pt x="353" y="188"/>
                  </a:lnTo>
                  <a:lnTo>
                    <a:pt x="354" y="203"/>
                  </a:lnTo>
                  <a:close/>
                </a:path>
              </a:pathLst>
            </a:custGeom>
            <a:solidFill>
              <a:srgbClr val="CB317D"/>
            </a:solidFill>
            <a:ln w="9525">
              <a:noFill/>
              <a:round/>
              <a:headEnd/>
              <a:tailEnd/>
            </a:ln>
          </p:spPr>
          <p:txBody>
            <a:bodyPr anchor="ctr"/>
            <a:lstStyle/>
            <a:p>
              <a:pPr algn="ctr" eaLnBrk="1" hangingPunct="1"/>
              <a:endParaRPr lang="pt-BR" sz="1400" u="none">
                <a:solidFill>
                  <a:srgbClr val="000000"/>
                </a:solidFill>
              </a:endParaRPr>
            </a:p>
          </p:txBody>
        </p:sp>
        <p:sp>
          <p:nvSpPr>
            <p:cNvPr id="461930" name="Freeform 1417"/>
            <p:cNvSpPr>
              <a:spLocks noEditPoints="1"/>
            </p:cNvSpPr>
            <p:nvPr/>
          </p:nvSpPr>
          <p:spPr bwMode="auto">
            <a:xfrm>
              <a:off x="4523" y="3725"/>
              <a:ext cx="118" cy="118"/>
            </a:xfrm>
            <a:custGeom>
              <a:avLst/>
              <a:gdLst>
                <a:gd name="T0" fmla="*/ 0 w 354"/>
                <a:gd name="T1" fmla="*/ 0 h 354"/>
                <a:gd name="T2" fmla="*/ 0 w 354"/>
                <a:gd name="T3" fmla="*/ 0 h 354"/>
                <a:gd name="T4" fmla="*/ 0 w 354"/>
                <a:gd name="T5" fmla="*/ 0 h 354"/>
                <a:gd name="T6" fmla="*/ 0 w 354"/>
                <a:gd name="T7" fmla="*/ 0 h 354"/>
                <a:gd name="T8" fmla="*/ 0 w 354"/>
                <a:gd name="T9" fmla="*/ 0 h 354"/>
                <a:gd name="T10" fmla="*/ 0 w 354"/>
                <a:gd name="T11" fmla="*/ 0 h 354"/>
                <a:gd name="T12" fmla="*/ 0 w 354"/>
                <a:gd name="T13" fmla="*/ 0 h 354"/>
                <a:gd name="T14" fmla="*/ 0 w 354"/>
                <a:gd name="T15" fmla="*/ 0 h 354"/>
                <a:gd name="T16" fmla="*/ 0 w 354"/>
                <a:gd name="T17" fmla="*/ 0 h 354"/>
                <a:gd name="T18" fmla="*/ 0 w 354"/>
                <a:gd name="T19" fmla="*/ 0 h 354"/>
                <a:gd name="T20" fmla="*/ 0 w 354"/>
                <a:gd name="T21" fmla="*/ 0 h 354"/>
                <a:gd name="T22" fmla="*/ 0 w 354"/>
                <a:gd name="T23" fmla="*/ 0 h 354"/>
                <a:gd name="T24" fmla="*/ 0 w 354"/>
                <a:gd name="T25" fmla="*/ 0 h 354"/>
                <a:gd name="T26" fmla="*/ 0 w 354"/>
                <a:gd name="T27" fmla="*/ 0 h 354"/>
                <a:gd name="T28" fmla="*/ 0 w 354"/>
                <a:gd name="T29" fmla="*/ 0 h 354"/>
                <a:gd name="T30" fmla="*/ 0 w 354"/>
                <a:gd name="T31" fmla="*/ 0 h 354"/>
                <a:gd name="T32" fmla="*/ 0 w 354"/>
                <a:gd name="T33" fmla="*/ 0 h 354"/>
                <a:gd name="T34" fmla="*/ 0 w 354"/>
                <a:gd name="T35" fmla="*/ 0 h 354"/>
                <a:gd name="T36" fmla="*/ 0 w 354"/>
                <a:gd name="T37" fmla="*/ 0 h 354"/>
                <a:gd name="T38" fmla="*/ 0 w 354"/>
                <a:gd name="T39" fmla="*/ 0 h 354"/>
                <a:gd name="T40" fmla="*/ 0 w 354"/>
                <a:gd name="T41" fmla="*/ 0 h 354"/>
                <a:gd name="T42" fmla="*/ 0 w 354"/>
                <a:gd name="T43" fmla="*/ 0 h 354"/>
                <a:gd name="T44" fmla="*/ 0 w 354"/>
                <a:gd name="T45" fmla="*/ 0 h 354"/>
                <a:gd name="T46" fmla="*/ 0 w 354"/>
                <a:gd name="T47" fmla="*/ 0 h 354"/>
                <a:gd name="T48" fmla="*/ 0 w 354"/>
                <a:gd name="T49" fmla="*/ 0 h 354"/>
                <a:gd name="T50" fmla="*/ 0 w 354"/>
                <a:gd name="T51" fmla="*/ 0 h 354"/>
                <a:gd name="T52" fmla="*/ 0 w 354"/>
                <a:gd name="T53" fmla="*/ 0 h 354"/>
                <a:gd name="T54" fmla="*/ 0 w 354"/>
                <a:gd name="T55" fmla="*/ 0 h 354"/>
                <a:gd name="T56" fmla="*/ 0 w 354"/>
                <a:gd name="T57" fmla="*/ 0 h 354"/>
                <a:gd name="T58" fmla="*/ 0 w 354"/>
                <a:gd name="T59" fmla="*/ 0 h 354"/>
                <a:gd name="T60" fmla="*/ 0 w 354"/>
                <a:gd name="T61" fmla="*/ 0 h 354"/>
                <a:gd name="T62" fmla="*/ 0 w 354"/>
                <a:gd name="T63" fmla="*/ 0 h 354"/>
                <a:gd name="T64" fmla="*/ 0 w 354"/>
                <a:gd name="T65" fmla="*/ 0 h 354"/>
                <a:gd name="T66" fmla="*/ 0 w 354"/>
                <a:gd name="T67" fmla="*/ 0 h 354"/>
                <a:gd name="T68" fmla="*/ 0 w 354"/>
                <a:gd name="T69" fmla="*/ 0 h 354"/>
                <a:gd name="T70" fmla="*/ 0 w 354"/>
                <a:gd name="T71" fmla="*/ 0 h 354"/>
                <a:gd name="T72" fmla="*/ 0 w 354"/>
                <a:gd name="T73" fmla="*/ 0 h 354"/>
                <a:gd name="T74" fmla="*/ 0 w 354"/>
                <a:gd name="T75" fmla="*/ 0 h 354"/>
                <a:gd name="T76" fmla="*/ 0 w 354"/>
                <a:gd name="T77" fmla="*/ 0 h 354"/>
                <a:gd name="T78" fmla="*/ 0 w 354"/>
                <a:gd name="T79" fmla="*/ 0 h 354"/>
                <a:gd name="T80" fmla="*/ 0 w 354"/>
                <a:gd name="T81" fmla="*/ 0 h 354"/>
                <a:gd name="T82" fmla="*/ 0 w 354"/>
                <a:gd name="T83" fmla="*/ 0 h 354"/>
                <a:gd name="T84" fmla="*/ 0 w 354"/>
                <a:gd name="T85" fmla="*/ 0 h 3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4"/>
                <a:gd name="T130" fmla="*/ 0 h 354"/>
                <a:gd name="T131" fmla="*/ 354 w 354"/>
                <a:gd name="T132" fmla="*/ 354 h 3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4" h="354">
                  <a:moveTo>
                    <a:pt x="354" y="177"/>
                  </a:moveTo>
                  <a:lnTo>
                    <a:pt x="353" y="159"/>
                  </a:lnTo>
                  <a:lnTo>
                    <a:pt x="350" y="141"/>
                  </a:lnTo>
                  <a:lnTo>
                    <a:pt x="346" y="124"/>
                  </a:lnTo>
                  <a:lnTo>
                    <a:pt x="340" y="108"/>
                  </a:lnTo>
                  <a:lnTo>
                    <a:pt x="333" y="92"/>
                  </a:lnTo>
                  <a:lnTo>
                    <a:pt x="324" y="78"/>
                  </a:lnTo>
                  <a:lnTo>
                    <a:pt x="314" y="64"/>
                  </a:lnTo>
                  <a:lnTo>
                    <a:pt x="303" y="51"/>
                  </a:lnTo>
                  <a:lnTo>
                    <a:pt x="289" y="40"/>
                  </a:lnTo>
                  <a:lnTo>
                    <a:pt x="276" y="30"/>
                  </a:lnTo>
                  <a:lnTo>
                    <a:pt x="261" y="21"/>
                  </a:lnTo>
                  <a:lnTo>
                    <a:pt x="246" y="14"/>
                  </a:lnTo>
                  <a:lnTo>
                    <a:pt x="230" y="8"/>
                  </a:lnTo>
                  <a:lnTo>
                    <a:pt x="212" y="3"/>
                  </a:lnTo>
                  <a:lnTo>
                    <a:pt x="195" y="1"/>
                  </a:lnTo>
                  <a:lnTo>
                    <a:pt x="177" y="0"/>
                  </a:lnTo>
                  <a:lnTo>
                    <a:pt x="159" y="1"/>
                  </a:lnTo>
                  <a:lnTo>
                    <a:pt x="141" y="3"/>
                  </a:lnTo>
                  <a:lnTo>
                    <a:pt x="124" y="8"/>
                  </a:lnTo>
                  <a:lnTo>
                    <a:pt x="108" y="14"/>
                  </a:lnTo>
                  <a:lnTo>
                    <a:pt x="92" y="21"/>
                  </a:lnTo>
                  <a:lnTo>
                    <a:pt x="78" y="30"/>
                  </a:lnTo>
                  <a:lnTo>
                    <a:pt x="64" y="40"/>
                  </a:lnTo>
                  <a:lnTo>
                    <a:pt x="52" y="51"/>
                  </a:lnTo>
                  <a:lnTo>
                    <a:pt x="40" y="64"/>
                  </a:lnTo>
                  <a:lnTo>
                    <a:pt x="29" y="78"/>
                  </a:lnTo>
                  <a:lnTo>
                    <a:pt x="21" y="92"/>
                  </a:lnTo>
                  <a:lnTo>
                    <a:pt x="13" y="108"/>
                  </a:lnTo>
                  <a:lnTo>
                    <a:pt x="7" y="124"/>
                  </a:lnTo>
                  <a:lnTo>
                    <a:pt x="3" y="141"/>
                  </a:lnTo>
                  <a:lnTo>
                    <a:pt x="0" y="159"/>
                  </a:lnTo>
                  <a:lnTo>
                    <a:pt x="0" y="177"/>
                  </a:lnTo>
                  <a:lnTo>
                    <a:pt x="0" y="195"/>
                  </a:lnTo>
                  <a:lnTo>
                    <a:pt x="3" y="212"/>
                  </a:lnTo>
                  <a:lnTo>
                    <a:pt x="7" y="229"/>
                  </a:lnTo>
                  <a:lnTo>
                    <a:pt x="13" y="246"/>
                  </a:lnTo>
                  <a:lnTo>
                    <a:pt x="21" y="261"/>
                  </a:lnTo>
                  <a:lnTo>
                    <a:pt x="29" y="276"/>
                  </a:lnTo>
                  <a:lnTo>
                    <a:pt x="40" y="289"/>
                  </a:lnTo>
                  <a:lnTo>
                    <a:pt x="52" y="302"/>
                  </a:lnTo>
                  <a:lnTo>
                    <a:pt x="64" y="313"/>
                  </a:lnTo>
                  <a:lnTo>
                    <a:pt x="78" y="324"/>
                  </a:lnTo>
                  <a:lnTo>
                    <a:pt x="92" y="333"/>
                  </a:lnTo>
                  <a:lnTo>
                    <a:pt x="108" y="340"/>
                  </a:lnTo>
                  <a:lnTo>
                    <a:pt x="124" y="346"/>
                  </a:lnTo>
                  <a:lnTo>
                    <a:pt x="141" y="351"/>
                  </a:lnTo>
                  <a:lnTo>
                    <a:pt x="159" y="353"/>
                  </a:lnTo>
                  <a:lnTo>
                    <a:pt x="177" y="354"/>
                  </a:lnTo>
                  <a:lnTo>
                    <a:pt x="195" y="353"/>
                  </a:lnTo>
                  <a:lnTo>
                    <a:pt x="212" y="351"/>
                  </a:lnTo>
                  <a:lnTo>
                    <a:pt x="230" y="346"/>
                  </a:lnTo>
                  <a:lnTo>
                    <a:pt x="246" y="340"/>
                  </a:lnTo>
                  <a:lnTo>
                    <a:pt x="261" y="333"/>
                  </a:lnTo>
                  <a:lnTo>
                    <a:pt x="276" y="324"/>
                  </a:lnTo>
                  <a:lnTo>
                    <a:pt x="289" y="313"/>
                  </a:lnTo>
                  <a:lnTo>
                    <a:pt x="303" y="302"/>
                  </a:lnTo>
                  <a:lnTo>
                    <a:pt x="314" y="289"/>
                  </a:lnTo>
                  <a:lnTo>
                    <a:pt x="324" y="276"/>
                  </a:lnTo>
                  <a:lnTo>
                    <a:pt x="333" y="261"/>
                  </a:lnTo>
                  <a:lnTo>
                    <a:pt x="340" y="246"/>
                  </a:lnTo>
                  <a:lnTo>
                    <a:pt x="346" y="229"/>
                  </a:lnTo>
                  <a:lnTo>
                    <a:pt x="350" y="212"/>
                  </a:lnTo>
                  <a:lnTo>
                    <a:pt x="353" y="195"/>
                  </a:lnTo>
                  <a:lnTo>
                    <a:pt x="354" y="177"/>
                  </a:lnTo>
                  <a:close/>
                  <a:moveTo>
                    <a:pt x="304" y="177"/>
                  </a:moveTo>
                  <a:lnTo>
                    <a:pt x="303" y="190"/>
                  </a:lnTo>
                  <a:lnTo>
                    <a:pt x="301" y="202"/>
                  </a:lnTo>
                  <a:lnTo>
                    <a:pt x="298" y="214"/>
                  </a:lnTo>
                  <a:lnTo>
                    <a:pt x="293" y="226"/>
                  </a:lnTo>
                  <a:lnTo>
                    <a:pt x="288" y="238"/>
                  </a:lnTo>
                  <a:lnTo>
                    <a:pt x="281" y="248"/>
                  </a:lnTo>
                  <a:lnTo>
                    <a:pt x="274" y="258"/>
                  </a:lnTo>
                  <a:lnTo>
                    <a:pt x="266" y="266"/>
                  </a:lnTo>
                  <a:lnTo>
                    <a:pt x="257" y="275"/>
                  </a:lnTo>
                  <a:lnTo>
                    <a:pt x="248" y="282"/>
                  </a:lnTo>
                  <a:lnTo>
                    <a:pt x="237" y="288"/>
                  </a:lnTo>
                  <a:lnTo>
                    <a:pt x="226" y="293"/>
                  </a:lnTo>
                  <a:lnTo>
                    <a:pt x="215" y="297"/>
                  </a:lnTo>
                  <a:lnTo>
                    <a:pt x="202" y="301"/>
                  </a:lnTo>
                  <a:lnTo>
                    <a:pt x="189" y="302"/>
                  </a:lnTo>
                  <a:lnTo>
                    <a:pt x="177" y="303"/>
                  </a:lnTo>
                  <a:lnTo>
                    <a:pt x="164" y="302"/>
                  </a:lnTo>
                  <a:lnTo>
                    <a:pt x="151" y="301"/>
                  </a:lnTo>
                  <a:lnTo>
                    <a:pt x="139" y="297"/>
                  </a:lnTo>
                  <a:lnTo>
                    <a:pt x="127" y="293"/>
                  </a:lnTo>
                  <a:lnTo>
                    <a:pt x="116" y="288"/>
                  </a:lnTo>
                  <a:lnTo>
                    <a:pt x="106" y="282"/>
                  </a:lnTo>
                  <a:lnTo>
                    <a:pt x="96" y="275"/>
                  </a:lnTo>
                  <a:lnTo>
                    <a:pt x="87" y="266"/>
                  </a:lnTo>
                  <a:lnTo>
                    <a:pt x="79" y="258"/>
                  </a:lnTo>
                  <a:lnTo>
                    <a:pt x="72" y="248"/>
                  </a:lnTo>
                  <a:lnTo>
                    <a:pt x="66" y="238"/>
                  </a:lnTo>
                  <a:lnTo>
                    <a:pt x="60" y="226"/>
                  </a:lnTo>
                  <a:lnTo>
                    <a:pt x="56" y="214"/>
                  </a:lnTo>
                  <a:lnTo>
                    <a:pt x="53" y="202"/>
                  </a:lnTo>
                  <a:lnTo>
                    <a:pt x="50" y="190"/>
                  </a:lnTo>
                  <a:lnTo>
                    <a:pt x="50" y="177"/>
                  </a:lnTo>
                  <a:lnTo>
                    <a:pt x="50" y="164"/>
                  </a:lnTo>
                  <a:lnTo>
                    <a:pt x="53" y="151"/>
                  </a:lnTo>
                  <a:lnTo>
                    <a:pt x="56" y="139"/>
                  </a:lnTo>
                  <a:lnTo>
                    <a:pt x="60" y="127"/>
                  </a:lnTo>
                  <a:lnTo>
                    <a:pt x="66" y="116"/>
                  </a:lnTo>
                  <a:lnTo>
                    <a:pt x="72" y="106"/>
                  </a:lnTo>
                  <a:lnTo>
                    <a:pt x="79" y="96"/>
                  </a:lnTo>
                  <a:lnTo>
                    <a:pt x="87" y="88"/>
                  </a:lnTo>
                  <a:lnTo>
                    <a:pt x="96" y="79"/>
                  </a:lnTo>
                  <a:lnTo>
                    <a:pt x="106" y="72"/>
                  </a:lnTo>
                  <a:lnTo>
                    <a:pt x="116" y="65"/>
                  </a:lnTo>
                  <a:lnTo>
                    <a:pt x="127" y="60"/>
                  </a:lnTo>
                  <a:lnTo>
                    <a:pt x="139" y="55"/>
                  </a:lnTo>
                  <a:lnTo>
                    <a:pt x="151" y="52"/>
                  </a:lnTo>
                  <a:lnTo>
                    <a:pt x="164" y="51"/>
                  </a:lnTo>
                  <a:lnTo>
                    <a:pt x="177" y="50"/>
                  </a:lnTo>
                  <a:lnTo>
                    <a:pt x="189" y="51"/>
                  </a:lnTo>
                  <a:lnTo>
                    <a:pt x="202" y="52"/>
                  </a:lnTo>
                  <a:lnTo>
                    <a:pt x="215" y="55"/>
                  </a:lnTo>
                  <a:lnTo>
                    <a:pt x="226" y="60"/>
                  </a:lnTo>
                  <a:lnTo>
                    <a:pt x="237" y="65"/>
                  </a:lnTo>
                  <a:lnTo>
                    <a:pt x="248" y="72"/>
                  </a:lnTo>
                  <a:lnTo>
                    <a:pt x="257" y="79"/>
                  </a:lnTo>
                  <a:lnTo>
                    <a:pt x="266" y="88"/>
                  </a:lnTo>
                  <a:lnTo>
                    <a:pt x="274" y="96"/>
                  </a:lnTo>
                  <a:lnTo>
                    <a:pt x="281" y="106"/>
                  </a:lnTo>
                  <a:lnTo>
                    <a:pt x="288" y="116"/>
                  </a:lnTo>
                  <a:lnTo>
                    <a:pt x="293" y="127"/>
                  </a:lnTo>
                  <a:lnTo>
                    <a:pt x="298" y="139"/>
                  </a:lnTo>
                  <a:lnTo>
                    <a:pt x="301" y="151"/>
                  </a:lnTo>
                  <a:lnTo>
                    <a:pt x="303" y="164"/>
                  </a:lnTo>
                  <a:lnTo>
                    <a:pt x="304" y="177"/>
                  </a:lnTo>
                  <a:close/>
                </a:path>
              </a:pathLst>
            </a:custGeom>
            <a:solidFill>
              <a:srgbClr val="CD2E7D"/>
            </a:solidFill>
            <a:ln w="9525">
              <a:noFill/>
              <a:round/>
              <a:headEnd/>
              <a:tailEnd/>
            </a:ln>
          </p:spPr>
          <p:txBody>
            <a:bodyPr anchor="ctr"/>
            <a:lstStyle/>
            <a:p>
              <a:pPr algn="ctr" eaLnBrk="1" hangingPunct="1"/>
              <a:endParaRPr lang="pt-BR" sz="1400" u="none">
                <a:solidFill>
                  <a:srgbClr val="000000"/>
                </a:solidFill>
              </a:endParaRPr>
            </a:p>
          </p:txBody>
        </p:sp>
        <p:sp>
          <p:nvSpPr>
            <p:cNvPr id="461931" name="Freeform 1418"/>
            <p:cNvSpPr>
              <a:spLocks noEditPoints="1"/>
            </p:cNvSpPr>
            <p:nvPr/>
          </p:nvSpPr>
          <p:spPr bwMode="auto">
            <a:xfrm>
              <a:off x="4532" y="3733"/>
              <a:ext cx="101" cy="101"/>
            </a:xfrm>
            <a:custGeom>
              <a:avLst/>
              <a:gdLst>
                <a:gd name="T0" fmla="*/ 0 w 304"/>
                <a:gd name="T1" fmla="*/ 0 h 304"/>
                <a:gd name="T2" fmla="*/ 0 w 304"/>
                <a:gd name="T3" fmla="*/ 0 h 304"/>
                <a:gd name="T4" fmla="*/ 0 w 304"/>
                <a:gd name="T5" fmla="*/ 0 h 304"/>
                <a:gd name="T6" fmla="*/ 0 w 304"/>
                <a:gd name="T7" fmla="*/ 0 h 304"/>
                <a:gd name="T8" fmla="*/ 0 w 304"/>
                <a:gd name="T9" fmla="*/ 0 h 304"/>
                <a:gd name="T10" fmla="*/ 0 w 304"/>
                <a:gd name="T11" fmla="*/ 0 h 304"/>
                <a:gd name="T12" fmla="*/ 0 w 304"/>
                <a:gd name="T13" fmla="*/ 0 h 304"/>
                <a:gd name="T14" fmla="*/ 0 w 304"/>
                <a:gd name="T15" fmla="*/ 0 h 304"/>
                <a:gd name="T16" fmla="*/ 0 w 304"/>
                <a:gd name="T17" fmla="*/ 0 h 304"/>
                <a:gd name="T18" fmla="*/ 0 w 304"/>
                <a:gd name="T19" fmla="*/ 0 h 304"/>
                <a:gd name="T20" fmla="*/ 0 w 304"/>
                <a:gd name="T21" fmla="*/ 0 h 304"/>
                <a:gd name="T22" fmla="*/ 0 w 304"/>
                <a:gd name="T23" fmla="*/ 0 h 304"/>
                <a:gd name="T24" fmla="*/ 0 w 304"/>
                <a:gd name="T25" fmla="*/ 0 h 304"/>
                <a:gd name="T26" fmla="*/ 0 w 304"/>
                <a:gd name="T27" fmla="*/ 0 h 304"/>
                <a:gd name="T28" fmla="*/ 0 w 304"/>
                <a:gd name="T29" fmla="*/ 0 h 304"/>
                <a:gd name="T30" fmla="*/ 0 w 304"/>
                <a:gd name="T31" fmla="*/ 0 h 304"/>
                <a:gd name="T32" fmla="*/ 0 w 304"/>
                <a:gd name="T33" fmla="*/ 0 h 304"/>
                <a:gd name="T34" fmla="*/ 0 w 304"/>
                <a:gd name="T35" fmla="*/ 0 h 304"/>
                <a:gd name="T36" fmla="*/ 0 w 304"/>
                <a:gd name="T37" fmla="*/ 0 h 304"/>
                <a:gd name="T38" fmla="*/ 0 w 304"/>
                <a:gd name="T39" fmla="*/ 0 h 304"/>
                <a:gd name="T40" fmla="*/ 0 w 304"/>
                <a:gd name="T41" fmla="*/ 0 h 304"/>
                <a:gd name="T42" fmla="*/ 0 w 304"/>
                <a:gd name="T43" fmla="*/ 0 h 304"/>
                <a:gd name="T44" fmla="*/ 0 w 304"/>
                <a:gd name="T45" fmla="*/ 0 h 304"/>
                <a:gd name="T46" fmla="*/ 0 w 304"/>
                <a:gd name="T47" fmla="*/ 0 h 304"/>
                <a:gd name="T48" fmla="*/ 0 w 304"/>
                <a:gd name="T49" fmla="*/ 0 h 304"/>
                <a:gd name="T50" fmla="*/ 0 w 304"/>
                <a:gd name="T51" fmla="*/ 0 h 304"/>
                <a:gd name="T52" fmla="*/ 0 w 304"/>
                <a:gd name="T53" fmla="*/ 0 h 304"/>
                <a:gd name="T54" fmla="*/ 0 w 304"/>
                <a:gd name="T55" fmla="*/ 0 h 304"/>
                <a:gd name="T56" fmla="*/ 0 w 304"/>
                <a:gd name="T57" fmla="*/ 0 h 304"/>
                <a:gd name="T58" fmla="*/ 0 w 304"/>
                <a:gd name="T59" fmla="*/ 0 h 304"/>
                <a:gd name="T60" fmla="*/ 0 w 304"/>
                <a:gd name="T61" fmla="*/ 0 h 304"/>
                <a:gd name="T62" fmla="*/ 0 w 304"/>
                <a:gd name="T63" fmla="*/ 0 h 304"/>
                <a:gd name="T64" fmla="*/ 0 w 304"/>
                <a:gd name="T65" fmla="*/ 0 h 304"/>
                <a:gd name="T66" fmla="*/ 0 w 304"/>
                <a:gd name="T67" fmla="*/ 0 h 304"/>
                <a:gd name="T68" fmla="*/ 0 w 304"/>
                <a:gd name="T69" fmla="*/ 0 h 304"/>
                <a:gd name="T70" fmla="*/ 0 w 304"/>
                <a:gd name="T71" fmla="*/ 0 h 304"/>
                <a:gd name="T72" fmla="*/ 0 w 304"/>
                <a:gd name="T73" fmla="*/ 0 h 304"/>
                <a:gd name="T74" fmla="*/ 0 w 304"/>
                <a:gd name="T75" fmla="*/ 0 h 304"/>
                <a:gd name="T76" fmla="*/ 0 w 304"/>
                <a:gd name="T77" fmla="*/ 0 h 304"/>
                <a:gd name="T78" fmla="*/ 0 w 304"/>
                <a:gd name="T79" fmla="*/ 0 h 304"/>
                <a:gd name="T80" fmla="*/ 0 w 304"/>
                <a:gd name="T81" fmla="*/ 0 h 304"/>
                <a:gd name="T82" fmla="*/ 0 w 304"/>
                <a:gd name="T83" fmla="*/ 0 h 304"/>
                <a:gd name="T84" fmla="*/ 0 w 304"/>
                <a:gd name="T85" fmla="*/ 0 h 30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4"/>
                <a:gd name="T130" fmla="*/ 0 h 304"/>
                <a:gd name="T131" fmla="*/ 304 w 304"/>
                <a:gd name="T132" fmla="*/ 304 h 30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4" h="304">
                  <a:moveTo>
                    <a:pt x="304" y="152"/>
                  </a:moveTo>
                  <a:lnTo>
                    <a:pt x="303" y="137"/>
                  </a:lnTo>
                  <a:lnTo>
                    <a:pt x="301" y="121"/>
                  </a:lnTo>
                  <a:lnTo>
                    <a:pt x="297" y="106"/>
                  </a:lnTo>
                  <a:lnTo>
                    <a:pt x="292" y="93"/>
                  </a:lnTo>
                  <a:lnTo>
                    <a:pt x="286" y="79"/>
                  </a:lnTo>
                  <a:lnTo>
                    <a:pt x="278" y="67"/>
                  </a:lnTo>
                  <a:lnTo>
                    <a:pt x="270" y="55"/>
                  </a:lnTo>
                  <a:lnTo>
                    <a:pt x="259" y="44"/>
                  </a:lnTo>
                  <a:lnTo>
                    <a:pt x="248" y="34"/>
                  </a:lnTo>
                  <a:lnTo>
                    <a:pt x="237" y="25"/>
                  </a:lnTo>
                  <a:lnTo>
                    <a:pt x="224" y="18"/>
                  </a:lnTo>
                  <a:lnTo>
                    <a:pt x="211" y="12"/>
                  </a:lnTo>
                  <a:lnTo>
                    <a:pt x="197" y="7"/>
                  </a:lnTo>
                  <a:lnTo>
                    <a:pt x="182" y="3"/>
                  </a:lnTo>
                  <a:lnTo>
                    <a:pt x="167" y="1"/>
                  </a:lnTo>
                  <a:lnTo>
                    <a:pt x="152" y="0"/>
                  </a:lnTo>
                  <a:lnTo>
                    <a:pt x="136" y="1"/>
                  </a:lnTo>
                  <a:lnTo>
                    <a:pt x="121" y="3"/>
                  </a:lnTo>
                  <a:lnTo>
                    <a:pt x="106" y="7"/>
                  </a:lnTo>
                  <a:lnTo>
                    <a:pt x="92" y="12"/>
                  </a:lnTo>
                  <a:lnTo>
                    <a:pt x="79" y="18"/>
                  </a:lnTo>
                  <a:lnTo>
                    <a:pt x="67" y="25"/>
                  </a:lnTo>
                  <a:lnTo>
                    <a:pt x="55" y="34"/>
                  </a:lnTo>
                  <a:lnTo>
                    <a:pt x="45" y="44"/>
                  </a:lnTo>
                  <a:lnTo>
                    <a:pt x="35" y="55"/>
                  </a:lnTo>
                  <a:lnTo>
                    <a:pt x="25" y="67"/>
                  </a:lnTo>
                  <a:lnTo>
                    <a:pt x="18" y="79"/>
                  </a:lnTo>
                  <a:lnTo>
                    <a:pt x="11" y="93"/>
                  </a:lnTo>
                  <a:lnTo>
                    <a:pt x="6" y="106"/>
                  </a:lnTo>
                  <a:lnTo>
                    <a:pt x="3" y="121"/>
                  </a:lnTo>
                  <a:lnTo>
                    <a:pt x="0" y="137"/>
                  </a:lnTo>
                  <a:lnTo>
                    <a:pt x="0" y="152"/>
                  </a:lnTo>
                  <a:lnTo>
                    <a:pt x="0" y="167"/>
                  </a:lnTo>
                  <a:lnTo>
                    <a:pt x="3" y="182"/>
                  </a:lnTo>
                  <a:lnTo>
                    <a:pt x="6" y="197"/>
                  </a:lnTo>
                  <a:lnTo>
                    <a:pt x="11" y="210"/>
                  </a:lnTo>
                  <a:lnTo>
                    <a:pt x="18" y="225"/>
                  </a:lnTo>
                  <a:lnTo>
                    <a:pt x="25" y="237"/>
                  </a:lnTo>
                  <a:lnTo>
                    <a:pt x="35" y="248"/>
                  </a:lnTo>
                  <a:lnTo>
                    <a:pt x="45" y="259"/>
                  </a:lnTo>
                  <a:lnTo>
                    <a:pt x="55" y="269"/>
                  </a:lnTo>
                  <a:lnTo>
                    <a:pt x="67" y="277"/>
                  </a:lnTo>
                  <a:lnTo>
                    <a:pt x="79" y="285"/>
                  </a:lnTo>
                  <a:lnTo>
                    <a:pt x="92" y="291"/>
                  </a:lnTo>
                  <a:lnTo>
                    <a:pt x="106" y="297"/>
                  </a:lnTo>
                  <a:lnTo>
                    <a:pt x="121" y="301"/>
                  </a:lnTo>
                  <a:lnTo>
                    <a:pt x="136" y="303"/>
                  </a:lnTo>
                  <a:lnTo>
                    <a:pt x="152" y="304"/>
                  </a:lnTo>
                  <a:lnTo>
                    <a:pt x="167" y="303"/>
                  </a:lnTo>
                  <a:lnTo>
                    <a:pt x="182" y="301"/>
                  </a:lnTo>
                  <a:lnTo>
                    <a:pt x="197" y="297"/>
                  </a:lnTo>
                  <a:lnTo>
                    <a:pt x="211" y="291"/>
                  </a:lnTo>
                  <a:lnTo>
                    <a:pt x="224" y="285"/>
                  </a:lnTo>
                  <a:lnTo>
                    <a:pt x="237" y="277"/>
                  </a:lnTo>
                  <a:lnTo>
                    <a:pt x="248" y="269"/>
                  </a:lnTo>
                  <a:lnTo>
                    <a:pt x="259" y="259"/>
                  </a:lnTo>
                  <a:lnTo>
                    <a:pt x="270" y="248"/>
                  </a:lnTo>
                  <a:lnTo>
                    <a:pt x="278" y="237"/>
                  </a:lnTo>
                  <a:lnTo>
                    <a:pt x="286" y="225"/>
                  </a:lnTo>
                  <a:lnTo>
                    <a:pt x="292" y="210"/>
                  </a:lnTo>
                  <a:lnTo>
                    <a:pt x="297" y="197"/>
                  </a:lnTo>
                  <a:lnTo>
                    <a:pt x="301" y="182"/>
                  </a:lnTo>
                  <a:lnTo>
                    <a:pt x="303" y="167"/>
                  </a:lnTo>
                  <a:lnTo>
                    <a:pt x="304" y="152"/>
                  </a:lnTo>
                  <a:close/>
                  <a:moveTo>
                    <a:pt x="253" y="152"/>
                  </a:moveTo>
                  <a:lnTo>
                    <a:pt x="252" y="162"/>
                  </a:lnTo>
                  <a:lnTo>
                    <a:pt x="251" y="172"/>
                  </a:lnTo>
                  <a:lnTo>
                    <a:pt x="248" y="182"/>
                  </a:lnTo>
                  <a:lnTo>
                    <a:pt x="245" y="191"/>
                  </a:lnTo>
                  <a:lnTo>
                    <a:pt x="241" y="200"/>
                  </a:lnTo>
                  <a:lnTo>
                    <a:pt x="236" y="208"/>
                  </a:lnTo>
                  <a:lnTo>
                    <a:pt x="230" y="217"/>
                  </a:lnTo>
                  <a:lnTo>
                    <a:pt x="223" y="224"/>
                  </a:lnTo>
                  <a:lnTo>
                    <a:pt x="216" y="230"/>
                  </a:lnTo>
                  <a:lnTo>
                    <a:pt x="209" y="236"/>
                  </a:lnTo>
                  <a:lnTo>
                    <a:pt x="200" y="241"/>
                  </a:lnTo>
                  <a:lnTo>
                    <a:pt x="192" y="245"/>
                  </a:lnTo>
                  <a:lnTo>
                    <a:pt x="181" y="249"/>
                  </a:lnTo>
                  <a:lnTo>
                    <a:pt x="172" y="251"/>
                  </a:lnTo>
                  <a:lnTo>
                    <a:pt x="162" y="253"/>
                  </a:lnTo>
                  <a:lnTo>
                    <a:pt x="152" y="253"/>
                  </a:lnTo>
                  <a:lnTo>
                    <a:pt x="141" y="253"/>
                  </a:lnTo>
                  <a:lnTo>
                    <a:pt x="132" y="251"/>
                  </a:lnTo>
                  <a:lnTo>
                    <a:pt x="122" y="249"/>
                  </a:lnTo>
                  <a:lnTo>
                    <a:pt x="113" y="245"/>
                  </a:lnTo>
                  <a:lnTo>
                    <a:pt x="103" y="241"/>
                  </a:lnTo>
                  <a:lnTo>
                    <a:pt x="95" y="236"/>
                  </a:lnTo>
                  <a:lnTo>
                    <a:pt x="87" y="230"/>
                  </a:lnTo>
                  <a:lnTo>
                    <a:pt x="80" y="224"/>
                  </a:lnTo>
                  <a:lnTo>
                    <a:pt x="73" y="217"/>
                  </a:lnTo>
                  <a:lnTo>
                    <a:pt x="68" y="208"/>
                  </a:lnTo>
                  <a:lnTo>
                    <a:pt x="63" y="200"/>
                  </a:lnTo>
                  <a:lnTo>
                    <a:pt x="58" y="191"/>
                  </a:lnTo>
                  <a:lnTo>
                    <a:pt x="55" y="182"/>
                  </a:lnTo>
                  <a:lnTo>
                    <a:pt x="53" y="172"/>
                  </a:lnTo>
                  <a:lnTo>
                    <a:pt x="51" y="162"/>
                  </a:lnTo>
                  <a:lnTo>
                    <a:pt x="51" y="152"/>
                  </a:lnTo>
                  <a:lnTo>
                    <a:pt x="51" y="142"/>
                  </a:lnTo>
                  <a:lnTo>
                    <a:pt x="53" y="132"/>
                  </a:lnTo>
                  <a:lnTo>
                    <a:pt x="55" y="121"/>
                  </a:lnTo>
                  <a:lnTo>
                    <a:pt x="58" y="112"/>
                  </a:lnTo>
                  <a:lnTo>
                    <a:pt x="63" y="103"/>
                  </a:lnTo>
                  <a:lnTo>
                    <a:pt x="68" y="95"/>
                  </a:lnTo>
                  <a:lnTo>
                    <a:pt x="73" y="87"/>
                  </a:lnTo>
                  <a:lnTo>
                    <a:pt x="80" y="80"/>
                  </a:lnTo>
                  <a:lnTo>
                    <a:pt x="87" y="74"/>
                  </a:lnTo>
                  <a:lnTo>
                    <a:pt x="95" y="68"/>
                  </a:lnTo>
                  <a:lnTo>
                    <a:pt x="103" y="63"/>
                  </a:lnTo>
                  <a:lnTo>
                    <a:pt x="113" y="59"/>
                  </a:lnTo>
                  <a:lnTo>
                    <a:pt x="122" y="55"/>
                  </a:lnTo>
                  <a:lnTo>
                    <a:pt x="132" y="53"/>
                  </a:lnTo>
                  <a:lnTo>
                    <a:pt x="141" y="51"/>
                  </a:lnTo>
                  <a:lnTo>
                    <a:pt x="152" y="51"/>
                  </a:lnTo>
                  <a:lnTo>
                    <a:pt x="162" y="51"/>
                  </a:lnTo>
                  <a:lnTo>
                    <a:pt x="172" y="53"/>
                  </a:lnTo>
                  <a:lnTo>
                    <a:pt x="181" y="55"/>
                  </a:lnTo>
                  <a:lnTo>
                    <a:pt x="192" y="59"/>
                  </a:lnTo>
                  <a:lnTo>
                    <a:pt x="200" y="63"/>
                  </a:lnTo>
                  <a:lnTo>
                    <a:pt x="209" y="68"/>
                  </a:lnTo>
                  <a:lnTo>
                    <a:pt x="216" y="74"/>
                  </a:lnTo>
                  <a:lnTo>
                    <a:pt x="223" y="80"/>
                  </a:lnTo>
                  <a:lnTo>
                    <a:pt x="230" y="87"/>
                  </a:lnTo>
                  <a:lnTo>
                    <a:pt x="236" y="95"/>
                  </a:lnTo>
                  <a:lnTo>
                    <a:pt x="241" y="103"/>
                  </a:lnTo>
                  <a:lnTo>
                    <a:pt x="245" y="112"/>
                  </a:lnTo>
                  <a:lnTo>
                    <a:pt x="248" y="121"/>
                  </a:lnTo>
                  <a:lnTo>
                    <a:pt x="251" y="132"/>
                  </a:lnTo>
                  <a:lnTo>
                    <a:pt x="252" y="142"/>
                  </a:lnTo>
                  <a:lnTo>
                    <a:pt x="253" y="152"/>
                  </a:lnTo>
                  <a:close/>
                </a:path>
              </a:pathLst>
            </a:custGeom>
            <a:solidFill>
              <a:srgbClr val="D02B7C"/>
            </a:solidFill>
            <a:ln w="9525">
              <a:noFill/>
              <a:round/>
              <a:headEnd/>
              <a:tailEnd/>
            </a:ln>
          </p:spPr>
          <p:txBody>
            <a:bodyPr anchor="ctr"/>
            <a:lstStyle/>
            <a:p>
              <a:pPr algn="ctr" eaLnBrk="1" hangingPunct="1"/>
              <a:endParaRPr lang="pt-BR" sz="1400" u="none">
                <a:solidFill>
                  <a:srgbClr val="000000"/>
                </a:solidFill>
              </a:endParaRPr>
            </a:p>
          </p:txBody>
        </p:sp>
        <p:sp>
          <p:nvSpPr>
            <p:cNvPr id="461932" name="Freeform 1419"/>
            <p:cNvSpPr>
              <a:spLocks noEditPoints="1"/>
            </p:cNvSpPr>
            <p:nvPr/>
          </p:nvSpPr>
          <p:spPr bwMode="auto">
            <a:xfrm>
              <a:off x="4540" y="3741"/>
              <a:ext cx="85" cy="85"/>
            </a:xfrm>
            <a:custGeom>
              <a:avLst/>
              <a:gdLst>
                <a:gd name="T0" fmla="*/ 0 w 254"/>
                <a:gd name="T1" fmla="*/ 0 h 253"/>
                <a:gd name="T2" fmla="*/ 0 w 254"/>
                <a:gd name="T3" fmla="*/ 0 h 253"/>
                <a:gd name="T4" fmla="*/ 0 w 254"/>
                <a:gd name="T5" fmla="*/ 0 h 253"/>
                <a:gd name="T6" fmla="*/ 0 w 254"/>
                <a:gd name="T7" fmla="*/ 0 h 253"/>
                <a:gd name="T8" fmla="*/ 0 w 254"/>
                <a:gd name="T9" fmla="*/ 0 h 253"/>
                <a:gd name="T10" fmla="*/ 0 w 254"/>
                <a:gd name="T11" fmla="*/ 0 h 253"/>
                <a:gd name="T12" fmla="*/ 0 w 254"/>
                <a:gd name="T13" fmla="*/ 0 h 253"/>
                <a:gd name="T14" fmla="*/ 0 w 254"/>
                <a:gd name="T15" fmla="*/ 0 h 253"/>
                <a:gd name="T16" fmla="*/ 0 w 254"/>
                <a:gd name="T17" fmla="*/ 0 h 253"/>
                <a:gd name="T18" fmla="*/ 0 w 254"/>
                <a:gd name="T19" fmla="*/ 0 h 253"/>
                <a:gd name="T20" fmla="*/ 0 w 254"/>
                <a:gd name="T21" fmla="*/ 0 h 253"/>
                <a:gd name="T22" fmla="*/ 0 w 254"/>
                <a:gd name="T23" fmla="*/ 0 h 253"/>
                <a:gd name="T24" fmla="*/ 0 w 254"/>
                <a:gd name="T25" fmla="*/ 0 h 253"/>
                <a:gd name="T26" fmla="*/ 0 w 254"/>
                <a:gd name="T27" fmla="*/ 0 h 253"/>
                <a:gd name="T28" fmla="*/ 0 w 254"/>
                <a:gd name="T29" fmla="*/ 0 h 253"/>
                <a:gd name="T30" fmla="*/ 0 w 254"/>
                <a:gd name="T31" fmla="*/ 0 h 253"/>
                <a:gd name="T32" fmla="*/ 0 w 254"/>
                <a:gd name="T33" fmla="*/ 0 h 253"/>
                <a:gd name="T34" fmla="*/ 0 w 254"/>
                <a:gd name="T35" fmla="*/ 0 h 253"/>
                <a:gd name="T36" fmla="*/ 0 w 254"/>
                <a:gd name="T37" fmla="*/ 0 h 253"/>
                <a:gd name="T38" fmla="*/ 0 w 254"/>
                <a:gd name="T39" fmla="*/ 0 h 253"/>
                <a:gd name="T40" fmla="*/ 0 w 254"/>
                <a:gd name="T41" fmla="*/ 0 h 253"/>
                <a:gd name="T42" fmla="*/ 0 w 254"/>
                <a:gd name="T43" fmla="*/ 0 h 253"/>
                <a:gd name="T44" fmla="*/ 0 w 254"/>
                <a:gd name="T45" fmla="*/ 0 h 253"/>
                <a:gd name="T46" fmla="*/ 0 w 254"/>
                <a:gd name="T47" fmla="*/ 0 h 253"/>
                <a:gd name="T48" fmla="*/ 0 w 254"/>
                <a:gd name="T49" fmla="*/ 0 h 253"/>
                <a:gd name="T50" fmla="*/ 0 w 254"/>
                <a:gd name="T51" fmla="*/ 0 h 253"/>
                <a:gd name="T52" fmla="*/ 0 w 254"/>
                <a:gd name="T53" fmla="*/ 0 h 253"/>
                <a:gd name="T54" fmla="*/ 0 w 254"/>
                <a:gd name="T55" fmla="*/ 0 h 253"/>
                <a:gd name="T56" fmla="*/ 0 w 254"/>
                <a:gd name="T57" fmla="*/ 0 h 253"/>
                <a:gd name="T58" fmla="*/ 0 w 254"/>
                <a:gd name="T59" fmla="*/ 0 h 253"/>
                <a:gd name="T60" fmla="*/ 0 w 254"/>
                <a:gd name="T61" fmla="*/ 0 h 253"/>
                <a:gd name="T62" fmla="*/ 0 w 254"/>
                <a:gd name="T63" fmla="*/ 0 h 253"/>
                <a:gd name="T64" fmla="*/ 0 w 254"/>
                <a:gd name="T65" fmla="*/ 0 h 253"/>
                <a:gd name="T66" fmla="*/ 0 w 254"/>
                <a:gd name="T67" fmla="*/ 0 h 253"/>
                <a:gd name="T68" fmla="*/ 0 w 254"/>
                <a:gd name="T69" fmla="*/ 0 h 253"/>
                <a:gd name="T70" fmla="*/ 0 w 254"/>
                <a:gd name="T71" fmla="*/ 0 h 253"/>
                <a:gd name="T72" fmla="*/ 0 w 254"/>
                <a:gd name="T73" fmla="*/ 0 h 253"/>
                <a:gd name="T74" fmla="*/ 0 w 254"/>
                <a:gd name="T75" fmla="*/ 0 h 253"/>
                <a:gd name="T76" fmla="*/ 0 w 254"/>
                <a:gd name="T77" fmla="*/ 0 h 253"/>
                <a:gd name="T78" fmla="*/ 0 w 254"/>
                <a:gd name="T79" fmla="*/ 0 h 253"/>
                <a:gd name="T80" fmla="*/ 0 w 254"/>
                <a:gd name="T81" fmla="*/ 0 h 253"/>
                <a:gd name="T82" fmla="*/ 0 w 254"/>
                <a:gd name="T83" fmla="*/ 0 h 253"/>
                <a:gd name="T84" fmla="*/ 0 w 254"/>
                <a:gd name="T85" fmla="*/ 0 h 2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4"/>
                <a:gd name="T130" fmla="*/ 0 h 253"/>
                <a:gd name="T131" fmla="*/ 254 w 254"/>
                <a:gd name="T132" fmla="*/ 253 h 2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4" h="253">
                  <a:moveTo>
                    <a:pt x="254" y="127"/>
                  </a:moveTo>
                  <a:lnTo>
                    <a:pt x="253" y="114"/>
                  </a:lnTo>
                  <a:lnTo>
                    <a:pt x="251" y="101"/>
                  </a:lnTo>
                  <a:lnTo>
                    <a:pt x="248" y="89"/>
                  </a:lnTo>
                  <a:lnTo>
                    <a:pt x="243" y="77"/>
                  </a:lnTo>
                  <a:lnTo>
                    <a:pt x="238" y="66"/>
                  </a:lnTo>
                  <a:lnTo>
                    <a:pt x="231" y="56"/>
                  </a:lnTo>
                  <a:lnTo>
                    <a:pt x="224" y="46"/>
                  </a:lnTo>
                  <a:lnTo>
                    <a:pt x="216" y="38"/>
                  </a:lnTo>
                  <a:lnTo>
                    <a:pt x="207" y="29"/>
                  </a:lnTo>
                  <a:lnTo>
                    <a:pt x="198" y="22"/>
                  </a:lnTo>
                  <a:lnTo>
                    <a:pt x="187" y="15"/>
                  </a:lnTo>
                  <a:lnTo>
                    <a:pt x="176" y="10"/>
                  </a:lnTo>
                  <a:lnTo>
                    <a:pt x="165" y="5"/>
                  </a:lnTo>
                  <a:lnTo>
                    <a:pt x="152" y="2"/>
                  </a:lnTo>
                  <a:lnTo>
                    <a:pt x="139" y="1"/>
                  </a:lnTo>
                  <a:lnTo>
                    <a:pt x="127" y="0"/>
                  </a:lnTo>
                  <a:lnTo>
                    <a:pt x="114" y="1"/>
                  </a:lnTo>
                  <a:lnTo>
                    <a:pt x="101" y="2"/>
                  </a:lnTo>
                  <a:lnTo>
                    <a:pt x="89" y="5"/>
                  </a:lnTo>
                  <a:lnTo>
                    <a:pt x="77" y="10"/>
                  </a:lnTo>
                  <a:lnTo>
                    <a:pt x="66" y="15"/>
                  </a:lnTo>
                  <a:lnTo>
                    <a:pt x="56" y="22"/>
                  </a:lnTo>
                  <a:lnTo>
                    <a:pt x="46" y="29"/>
                  </a:lnTo>
                  <a:lnTo>
                    <a:pt x="37" y="38"/>
                  </a:lnTo>
                  <a:lnTo>
                    <a:pt x="29" y="46"/>
                  </a:lnTo>
                  <a:lnTo>
                    <a:pt x="22" y="56"/>
                  </a:lnTo>
                  <a:lnTo>
                    <a:pt x="16" y="66"/>
                  </a:lnTo>
                  <a:lnTo>
                    <a:pt x="10" y="77"/>
                  </a:lnTo>
                  <a:lnTo>
                    <a:pt x="6" y="89"/>
                  </a:lnTo>
                  <a:lnTo>
                    <a:pt x="3" y="101"/>
                  </a:lnTo>
                  <a:lnTo>
                    <a:pt x="0" y="114"/>
                  </a:lnTo>
                  <a:lnTo>
                    <a:pt x="0" y="127"/>
                  </a:lnTo>
                  <a:lnTo>
                    <a:pt x="0" y="140"/>
                  </a:lnTo>
                  <a:lnTo>
                    <a:pt x="3" y="152"/>
                  </a:lnTo>
                  <a:lnTo>
                    <a:pt x="6" y="164"/>
                  </a:lnTo>
                  <a:lnTo>
                    <a:pt x="10" y="176"/>
                  </a:lnTo>
                  <a:lnTo>
                    <a:pt x="16" y="188"/>
                  </a:lnTo>
                  <a:lnTo>
                    <a:pt x="22" y="198"/>
                  </a:lnTo>
                  <a:lnTo>
                    <a:pt x="29" y="208"/>
                  </a:lnTo>
                  <a:lnTo>
                    <a:pt x="37" y="216"/>
                  </a:lnTo>
                  <a:lnTo>
                    <a:pt x="46" y="225"/>
                  </a:lnTo>
                  <a:lnTo>
                    <a:pt x="56" y="232"/>
                  </a:lnTo>
                  <a:lnTo>
                    <a:pt x="66" y="238"/>
                  </a:lnTo>
                  <a:lnTo>
                    <a:pt x="77" y="243"/>
                  </a:lnTo>
                  <a:lnTo>
                    <a:pt x="89" y="247"/>
                  </a:lnTo>
                  <a:lnTo>
                    <a:pt x="101" y="251"/>
                  </a:lnTo>
                  <a:lnTo>
                    <a:pt x="114" y="252"/>
                  </a:lnTo>
                  <a:lnTo>
                    <a:pt x="127" y="253"/>
                  </a:lnTo>
                  <a:lnTo>
                    <a:pt x="139" y="252"/>
                  </a:lnTo>
                  <a:lnTo>
                    <a:pt x="152" y="251"/>
                  </a:lnTo>
                  <a:lnTo>
                    <a:pt x="165" y="247"/>
                  </a:lnTo>
                  <a:lnTo>
                    <a:pt x="176" y="243"/>
                  </a:lnTo>
                  <a:lnTo>
                    <a:pt x="187" y="238"/>
                  </a:lnTo>
                  <a:lnTo>
                    <a:pt x="198" y="232"/>
                  </a:lnTo>
                  <a:lnTo>
                    <a:pt x="207" y="225"/>
                  </a:lnTo>
                  <a:lnTo>
                    <a:pt x="216" y="216"/>
                  </a:lnTo>
                  <a:lnTo>
                    <a:pt x="224" y="208"/>
                  </a:lnTo>
                  <a:lnTo>
                    <a:pt x="231" y="198"/>
                  </a:lnTo>
                  <a:lnTo>
                    <a:pt x="238" y="188"/>
                  </a:lnTo>
                  <a:lnTo>
                    <a:pt x="243" y="176"/>
                  </a:lnTo>
                  <a:lnTo>
                    <a:pt x="248" y="164"/>
                  </a:lnTo>
                  <a:lnTo>
                    <a:pt x="251" y="152"/>
                  </a:lnTo>
                  <a:lnTo>
                    <a:pt x="253" y="140"/>
                  </a:lnTo>
                  <a:lnTo>
                    <a:pt x="254" y="127"/>
                  </a:lnTo>
                  <a:close/>
                  <a:moveTo>
                    <a:pt x="203" y="127"/>
                  </a:moveTo>
                  <a:lnTo>
                    <a:pt x="202" y="135"/>
                  </a:lnTo>
                  <a:lnTo>
                    <a:pt x="201" y="142"/>
                  </a:lnTo>
                  <a:lnTo>
                    <a:pt x="199" y="149"/>
                  </a:lnTo>
                  <a:lnTo>
                    <a:pt x="197" y="156"/>
                  </a:lnTo>
                  <a:lnTo>
                    <a:pt x="194" y="163"/>
                  </a:lnTo>
                  <a:lnTo>
                    <a:pt x="190" y="169"/>
                  </a:lnTo>
                  <a:lnTo>
                    <a:pt x="186" y="175"/>
                  </a:lnTo>
                  <a:lnTo>
                    <a:pt x="181" y="180"/>
                  </a:lnTo>
                  <a:lnTo>
                    <a:pt x="175" y="185"/>
                  </a:lnTo>
                  <a:lnTo>
                    <a:pt x="170" y="190"/>
                  </a:lnTo>
                  <a:lnTo>
                    <a:pt x="162" y="194"/>
                  </a:lnTo>
                  <a:lnTo>
                    <a:pt x="156" y="197"/>
                  </a:lnTo>
                  <a:lnTo>
                    <a:pt x="149" y="200"/>
                  </a:lnTo>
                  <a:lnTo>
                    <a:pt x="142" y="202"/>
                  </a:lnTo>
                  <a:lnTo>
                    <a:pt x="134" y="203"/>
                  </a:lnTo>
                  <a:lnTo>
                    <a:pt x="127" y="203"/>
                  </a:lnTo>
                  <a:lnTo>
                    <a:pt x="119" y="203"/>
                  </a:lnTo>
                  <a:lnTo>
                    <a:pt x="112" y="202"/>
                  </a:lnTo>
                  <a:lnTo>
                    <a:pt x="104" y="200"/>
                  </a:lnTo>
                  <a:lnTo>
                    <a:pt x="97" y="197"/>
                  </a:lnTo>
                  <a:lnTo>
                    <a:pt x="91" y="194"/>
                  </a:lnTo>
                  <a:lnTo>
                    <a:pt x="85" y="190"/>
                  </a:lnTo>
                  <a:lnTo>
                    <a:pt x="78" y="185"/>
                  </a:lnTo>
                  <a:lnTo>
                    <a:pt x="73" y="180"/>
                  </a:lnTo>
                  <a:lnTo>
                    <a:pt x="68" y="175"/>
                  </a:lnTo>
                  <a:lnTo>
                    <a:pt x="63" y="169"/>
                  </a:lnTo>
                  <a:lnTo>
                    <a:pt x="60" y="163"/>
                  </a:lnTo>
                  <a:lnTo>
                    <a:pt x="57" y="156"/>
                  </a:lnTo>
                  <a:lnTo>
                    <a:pt x="54" y="149"/>
                  </a:lnTo>
                  <a:lnTo>
                    <a:pt x="52" y="142"/>
                  </a:lnTo>
                  <a:lnTo>
                    <a:pt x="51" y="135"/>
                  </a:lnTo>
                  <a:lnTo>
                    <a:pt x="51" y="127"/>
                  </a:lnTo>
                  <a:lnTo>
                    <a:pt x="51" y="119"/>
                  </a:lnTo>
                  <a:lnTo>
                    <a:pt x="52" y="112"/>
                  </a:lnTo>
                  <a:lnTo>
                    <a:pt x="54" y="105"/>
                  </a:lnTo>
                  <a:lnTo>
                    <a:pt x="57" y="97"/>
                  </a:lnTo>
                  <a:lnTo>
                    <a:pt x="60" y="90"/>
                  </a:lnTo>
                  <a:lnTo>
                    <a:pt x="63" y="84"/>
                  </a:lnTo>
                  <a:lnTo>
                    <a:pt x="68" y="78"/>
                  </a:lnTo>
                  <a:lnTo>
                    <a:pt x="73" y="73"/>
                  </a:lnTo>
                  <a:lnTo>
                    <a:pt x="78" y="68"/>
                  </a:lnTo>
                  <a:lnTo>
                    <a:pt x="85" y="64"/>
                  </a:lnTo>
                  <a:lnTo>
                    <a:pt x="91" y="60"/>
                  </a:lnTo>
                  <a:lnTo>
                    <a:pt x="97" y="57"/>
                  </a:lnTo>
                  <a:lnTo>
                    <a:pt x="104" y="54"/>
                  </a:lnTo>
                  <a:lnTo>
                    <a:pt x="112" y="52"/>
                  </a:lnTo>
                  <a:lnTo>
                    <a:pt x="119" y="51"/>
                  </a:lnTo>
                  <a:lnTo>
                    <a:pt x="127" y="51"/>
                  </a:lnTo>
                  <a:lnTo>
                    <a:pt x="134" y="51"/>
                  </a:lnTo>
                  <a:lnTo>
                    <a:pt x="142" y="52"/>
                  </a:lnTo>
                  <a:lnTo>
                    <a:pt x="149" y="54"/>
                  </a:lnTo>
                  <a:lnTo>
                    <a:pt x="156" y="57"/>
                  </a:lnTo>
                  <a:lnTo>
                    <a:pt x="162" y="60"/>
                  </a:lnTo>
                  <a:lnTo>
                    <a:pt x="170" y="64"/>
                  </a:lnTo>
                  <a:lnTo>
                    <a:pt x="175" y="68"/>
                  </a:lnTo>
                  <a:lnTo>
                    <a:pt x="181" y="73"/>
                  </a:lnTo>
                  <a:lnTo>
                    <a:pt x="186" y="78"/>
                  </a:lnTo>
                  <a:lnTo>
                    <a:pt x="190" y="84"/>
                  </a:lnTo>
                  <a:lnTo>
                    <a:pt x="194" y="90"/>
                  </a:lnTo>
                  <a:lnTo>
                    <a:pt x="197" y="97"/>
                  </a:lnTo>
                  <a:lnTo>
                    <a:pt x="199" y="105"/>
                  </a:lnTo>
                  <a:lnTo>
                    <a:pt x="201" y="112"/>
                  </a:lnTo>
                  <a:lnTo>
                    <a:pt x="202" y="119"/>
                  </a:lnTo>
                  <a:lnTo>
                    <a:pt x="203" y="127"/>
                  </a:lnTo>
                  <a:close/>
                </a:path>
              </a:pathLst>
            </a:custGeom>
            <a:solidFill>
              <a:srgbClr val="D2287C"/>
            </a:solidFill>
            <a:ln w="9525">
              <a:noFill/>
              <a:round/>
              <a:headEnd/>
              <a:tailEnd/>
            </a:ln>
          </p:spPr>
          <p:txBody>
            <a:bodyPr anchor="ctr"/>
            <a:lstStyle/>
            <a:p>
              <a:pPr algn="ctr" eaLnBrk="1" hangingPunct="1"/>
              <a:endParaRPr lang="pt-BR" sz="1400" u="none">
                <a:solidFill>
                  <a:srgbClr val="000000"/>
                </a:solidFill>
              </a:endParaRPr>
            </a:p>
          </p:txBody>
        </p:sp>
        <p:sp>
          <p:nvSpPr>
            <p:cNvPr id="461933" name="Freeform 1420"/>
            <p:cNvSpPr>
              <a:spLocks noEditPoints="1"/>
            </p:cNvSpPr>
            <p:nvPr/>
          </p:nvSpPr>
          <p:spPr bwMode="auto">
            <a:xfrm>
              <a:off x="4549" y="3750"/>
              <a:ext cx="67" cy="67"/>
            </a:xfrm>
            <a:custGeom>
              <a:avLst/>
              <a:gdLst>
                <a:gd name="T0" fmla="*/ 0 w 202"/>
                <a:gd name="T1" fmla="*/ 0 h 202"/>
                <a:gd name="T2" fmla="*/ 0 w 202"/>
                <a:gd name="T3" fmla="*/ 0 h 202"/>
                <a:gd name="T4" fmla="*/ 0 w 202"/>
                <a:gd name="T5" fmla="*/ 0 h 202"/>
                <a:gd name="T6" fmla="*/ 0 w 202"/>
                <a:gd name="T7" fmla="*/ 0 h 202"/>
                <a:gd name="T8" fmla="*/ 0 w 202"/>
                <a:gd name="T9" fmla="*/ 0 h 202"/>
                <a:gd name="T10" fmla="*/ 0 w 202"/>
                <a:gd name="T11" fmla="*/ 0 h 202"/>
                <a:gd name="T12" fmla="*/ 0 w 202"/>
                <a:gd name="T13" fmla="*/ 0 h 202"/>
                <a:gd name="T14" fmla="*/ 0 w 202"/>
                <a:gd name="T15" fmla="*/ 0 h 202"/>
                <a:gd name="T16" fmla="*/ 0 w 202"/>
                <a:gd name="T17" fmla="*/ 0 h 202"/>
                <a:gd name="T18" fmla="*/ 0 w 202"/>
                <a:gd name="T19" fmla="*/ 0 h 202"/>
                <a:gd name="T20" fmla="*/ 0 w 202"/>
                <a:gd name="T21" fmla="*/ 0 h 202"/>
                <a:gd name="T22" fmla="*/ 0 w 202"/>
                <a:gd name="T23" fmla="*/ 0 h 202"/>
                <a:gd name="T24" fmla="*/ 0 w 202"/>
                <a:gd name="T25" fmla="*/ 0 h 202"/>
                <a:gd name="T26" fmla="*/ 0 w 202"/>
                <a:gd name="T27" fmla="*/ 0 h 202"/>
                <a:gd name="T28" fmla="*/ 0 w 202"/>
                <a:gd name="T29" fmla="*/ 0 h 202"/>
                <a:gd name="T30" fmla="*/ 0 w 202"/>
                <a:gd name="T31" fmla="*/ 0 h 202"/>
                <a:gd name="T32" fmla="*/ 0 w 202"/>
                <a:gd name="T33" fmla="*/ 0 h 202"/>
                <a:gd name="T34" fmla="*/ 0 w 202"/>
                <a:gd name="T35" fmla="*/ 0 h 202"/>
                <a:gd name="T36" fmla="*/ 0 w 202"/>
                <a:gd name="T37" fmla="*/ 0 h 202"/>
                <a:gd name="T38" fmla="*/ 0 w 202"/>
                <a:gd name="T39" fmla="*/ 0 h 202"/>
                <a:gd name="T40" fmla="*/ 0 w 202"/>
                <a:gd name="T41" fmla="*/ 0 h 202"/>
                <a:gd name="T42" fmla="*/ 0 w 202"/>
                <a:gd name="T43" fmla="*/ 0 h 202"/>
                <a:gd name="T44" fmla="*/ 0 w 202"/>
                <a:gd name="T45" fmla="*/ 0 h 202"/>
                <a:gd name="T46" fmla="*/ 0 w 202"/>
                <a:gd name="T47" fmla="*/ 0 h 202"/>
                <a:gd name="T48" fmla="*/ 0 w 202"/>
                <a:gd name="T49" fmla="*/ 0 h 202"/>
                <a:gd name="T50" fmla="*/ 0 w 202"/>
                <a:gd name="T51" fmla="*/ 0 h 202"/>
                <a:gd name="T52" fmla="*/ 0 w 202"/>
                <a:gd name="T53" fmla="*/ 0 h 202"/>
                <a:gd name="T54" fmla="*/ 0 w 202"/>
                <a:gd name="T55" fmla="*/ 0 h 202"/>
                <a:gd name="T56" fmla="*/ 0 w 202"/>
                <a:gd name="T57" fmla="*/ 0 h 202"/>
                <a:gd name="T58" fmla="*/ 0 w 202"/>
                <a:gd name="T59" fmla="*/ 0 h 202"/>
                <a:gd name="T60" fmla="*/ 0 w 202"/>
                <a:gd name="T61" fmla="*/ 0 h 202"/>
                <a:gd name="T62" fmla="*/ 0 w 202"/>
                <a:gd name="T63" fmla="*/ 0 h 202"/>
                <a:gd name="T64" fmla="*/ 0 w 202"/>
                <a:gd name="T65" fmla="*/ 0 h 202"/>
                <a:gd name="T66" fmla="*/ 0 w 202"/>
                <a:gd name="T67" fmla="*/ 0 h 202"/>
                <a:gd name="T68" fmla="*/ 0 w 202"/>
                <a:gd name="T69" fmla="*/ 0 h 202"/>
                <a:gd name="T70" fmla="*/ 0 w 202"/>
                <a:gd name="T71" fmla="*/ 0 h 202"/>
                <a:gd name="T72" fmla="*/ 0 w 202"/>
                <a:gd name="T73" fmla="*/ 0 h 202"/>
                <a:gd name="T74" fmla="*/ 0 w 202"/>
                <a:gd name="T75" fmla="*/ 0 h 202"/>
                <a:gd name="T76" fmla="*/ 0 w 202"/>
                <a:gd name="T77" fmla="*/ 0 h 202"/>
                <a:gd name="T78" fmla="*/ 0 w 202"/>
                <a:gd name="T79" fmla="*/ 0 h 202"/>
                <a:gd name="T80" fmla="*/ 0 w 202"/>
                <a:gd name="T81" fmla="*/ 0 h 202"/>
                <a:gd name="T82" fmla="*/ 0 w 202"/>
                <a:gd name="T83" fmla="*/ 0 h 202"/>
                <a:gd name="T84" fmla="*/ 0 w 202"/>
                <a:gd name="T85" fmla="*/ 0 h 202"/>
                <a:gd name="T86" fmla="*/ 0 w 202"/>
                <a:gd name="T87" fmla="*/ 0 h 202"/>
                <a:gd name="T88" fmla="*/ 0 w 202"/>
                <a:gd name="T89" fmla="*/ 0 h 202"/>
                <a:gd name="T90" fmla="*/ 0 w 202"/>
                <a:gd name="T91" fmla="*/ 0 h 202"/>
                <a:gd name="T92" fmla="*/ 0 w 202"/>
                <a:gd name="T93" fmla="*/ 0 h 202"/>
                <a:gd name="T94" fmla="*/ 0 w 202"/>
                <a:gd name="T95" fmla="*/ 0 h 202"/>
                <a:gd name="T96" fmla="*/ 0 w 202"/>
                <a:gd name="T97" fmla="*/ 0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2"/>
                <a:gd name="T148" fmla="*/ 0 h 202"/>
                <a:gd name="T149" fmla="*/ 202 w 202"/>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2" h="202">
                  <a:moveTo>
                    <a:pt x="202" y="101"/>
                  </a:moveTo>
                  <a:lnTo>
                    <a:pt x="201" y="91"/>
                  </a:lnTo>
                  <a:lnTo>
                    <a:pt x="200" y="81"/>
                  </a:lnTo>
                  <a:lnTo>
                    <a:pt x="197" y="70"/>
                  </a:lnTo>
                  <a:lnTo>
                    <a:pt x="194" y="61"/>
                  </a:lnTo>
                  <a:lnTo>
                    <a:pt x="190" y="52"/>
                  </a:lnTo>
                  <a:lnTo>
                    <a:pt x="185" y="44"/>
                  </a:lnTo>
                  <a:lnTo>
                    <a:pt x="179" y="36"/>
                  </a:lnTo>
                  <a:lnTo>
                    <a:pt x="172" y="29"/>
                  </a:lnTo>
                  <a:lnTo>
                    <a:pt x="165" y="23"/>
                  </a:lnTo>
                  <a:lnTo>
                    <a:pt x="158" y="17"/>
                  </a:lnTo>
                  <a:lnTo>
                    <a:pt x="149" y="12"/>
                  </a:lnTo>
                  <a:lnTo>
                    <a:pt x="141" y="8"/>
                  </a:lnTo>
                  <a:lnTo>
                    <a:pt x="130" y="4"/>
                  </a:lnTo>
                  <a:lnTo>
                    <a:pt x="121" y="2"/>
                  </a:lnTo>
                  <a:lnTo>
                    <a:pt x="111" y="0"/>
                  </a:lnTo>
                  <a:lnTo>
                    <a:pt x="101" y="0"/>
                  </a:lnTo>
                  <a:lnTo>
                    <a:pt x="90" y="0"/>
                  </a:lnTo>
                  <a:lnTo>
                    <a:pt x="81" y="2"/>
                  </a:lnTo>
                  <a:lnTo>
                    <a:pt x="71" y="4"/>
                  </a:lnTo>
                  <a:lnTo>
                    <a:pt x="62" y="8"/>
                  </a:lnTo>
                  <a:lnTo>
                    <a:pt x="52" y="12"/>
                  </a:lnTo>
                  <a:lnTo>
                    <a:pt x="44" y="17"/>
                  </a:lnTo>
                  <a:lnTo>
                    <a:pt x="36" y="23"/>
                  </a:lnTo>
                  <a:lnTo>
                    <a:pt x="29" y="29"/>
                  </a:lnTo>
                  <a:lnTo>
                    <a:pt x="22" y="36"/>
                  </a:lnTo>
                  <a:lnTo>
                    <a:pt x="17" y="44"/>
                  </a:lnTo>
                  <a:lnTo>
                    <a:pt x="12" y="52"/>
                  </a:lnTo>
                  <a:lnTo>
                    <a:pt x="7" y="61"/>
                  </a:lnTo>
                  <a:lnTo>
                    <a:pt x="4" y="70"/>
                  </a:lnTo>
                  <a:lnTo>
                    <a:pt x="2" y="81"/>
                  </a:lnTo>
                  <a:lnTo>
                    <a:pt x="0" y="91"/>
                  </a:lnTo>
                  <a:lnTo>
                    <a:pt x="0" y="101"/>
                  </a:lnTo>
                  <a:lnTo>
                    <a:pt x="0" y="111"/>
                  </a:lnTo>
                  <a:lnTo>
                    <a:pt x="2" y="121"/>
                  </a:lnTo>
                  <a:lnTo>
                    <a:pt x="4" y="131"/>
                  </a:lnTo>
                  <a:lnTo>
                    <a:pt x="7" y="140"/>
                  </a:lnTo>
                  <a:lnTo>
                    <a:pt x="12" y="149"/>
                  </a:lnTo>
                  <a:lnTo>
                    <a:pt x="17" y="157"/>
                  </a:lnTo>
                  <a:lnTo>
                    <a:pt x="22" y="166"/>
                  </a:lnTo>
                  <a:lnTo>
                    <a:pt x="29" y="173"/>
                  </a:lnTo>
                  <a:lnTo>
                    <a:pt x="36" y="179"/>
                  </a:lnTo>
                  <a:lnTo>
                    <a:pt x="44" y="185"/>
                  </a:lnTo>
                  <a:lnTo>
                    <a:pt x="52" y="190"/>
                  </a:lnTo>
                  <a:lnTo>
                    <a:pt x="62" y="194"/>
                  </a:lnTo>
                  <a:lnTo>
                    <a:pt x="71" y="198"/>
                  </a:lnTo>
                  <a:lnTo>
                    <a:pt x="81" y="200"/>
                  </a:lnTo>
                  <a:lnTo>
                    <a:pt x="90" y="202"/>
                  </a:lnTo>
                  <a:lnTo>
                    <a:pt x="101" y="202"/>
                  </a:lnTo>
                  <a:lnTo>
                    <a:pt x="111" y="202"/>
                  </a:lnTo>
                  <a:lnTo>
                    <a:pt x="121" y="200"/>
                  </a:lnTo>
                  <a:lnTo>
                    <a:pt x="130" y="198"/>
                  </a:lnTo>
                  <a:lnTo>
                    <a:pt x="141" y="194"/>
                  </a:lnTo>
                  <a:lnTo>
                    <a:pt x="149" y="190"/>
                  </a:lnTo>
                  <a:lnTo>
                    <a:pt x="158" y="185"/>
                  </a:lnTo>
                  <a:lnTo>
                    <a:pt x="165" y="179"/>
                  </a:lnTo>
                  <a:lnTo>
                    <a:pt x="172" y="173"/>
                  </a:lnTo>
                  <a:lnTo>
                    <a:pt x="179" y="166"/>
                  </a:lnTo>
                  <a:lnTo>
                    <a:pt x="185" y="157"/>
                  </a:lnTo>
                  <a:lnTo>
                    <a:pt x="190" y="149"/>
                  </a:lnTo>
                  <a:lnTo>
                    <a:pt x="194" y="140"/>
                  </a:lnTo>
                  <a:lnTo>
                    <a:pt x="197" y="131"/>
                  </a:lnTo>
                  <a:lnTo>
                    <a:pt x="200" y="121"/>
                  </a:lnTo>
                  <a:lnTo>
                    <a:pt x="201" y="111"/>
                  </a:lnTo>
                  <a:lnTo>
                    <a:pt x="202" y="101"/>
                  </a:lnTo>
                  <a:close/>
                  <a:moveTo>
                    <a:pt x="152" y="101"/>
                  </a:moveTo>
                  <a:lnTo>
                    <a:pt x="151" y="111"/>
                  </a:lnTo>
                  <a:lnTo>
                    <a:pt x="148" y="120"/>
                  </a:lnTo>
                  <a:lnTo>
                    <a:pt x="143" y="129"/>
                  </a:lnTo>
                  <a:lnTo>
                    <a:pt x="136" y="136"/>
                  </a:lnTo>
                  <a:lnTo>
                    <a:pt x="129" y="142"/>
                  </a:lnTo>
                  <a:lnTo>
                    <a:pt x="120" y="147"/>
                  </a:lnTo>
                  <a:lnTo>
                    <a:pt x="111" y="150"/>
                  </a:lnTo>
                  <a:lnTo>
                    <a:pt x="101" y="151"/>
                  </a:lnTo>
                  <a:lnTo>
                    <a:pt x="91" y="150"/>
                  </a:lnTo>
                  <a:lnTo>
                    <a:pt x="81" y="147"/>
                  </a:lnTo>
                  <a:lnTo>
                    <a:pt x="73" y="142"/>
                  </a:lnTo>
                  <a:lnTo>
                    <a:pt x="65" y="136"/>
                  </a:lnTo>
                  <a:lnTo>
                    <a:pt x="59" y="129"/>
                  </a:lnTo>
                  <a:lnTo>
                    <a:pt x="54" y="120"/>
                  </a:lnTo>
                  <a:lnTo>
                    <a:pt x="51" y="111"/>
                  </a:lnTo>
                  <a:lnTo>
                    <a:pt x="50" y="101"/>
                  </a:lnTo>
                  <a:lnTo>
                    <a:pt x="51" y="91"/>
                  </a:lnTo>
                  <a:lnTo>
                    <a:pt x="54" y="81"/>
                  </a:lnTo>
                  <a:lnTo>
                    <a:pt x="59" y="72"/>
                  </a:lnTo>
                  <a:lnTo>
                    <a:pt x="65" y="65"/>
                  </a:lnTo>
                  <a:lnTo>
                    <a:pt x="73" y="58"/>
                  </a:lnTo>
                  <a:lnTo>
                    <a:pt x="81" y="54"/>
                  </a:lnTo>
                  <a:lnTo>
                    <a:pt x="91" y="51"/>
                  </a:lnTo>
                  <a:lnTo>
                    <a:pt x="101" y="50"/>
                  </a:lnTo>
                  <a:lnTo>
                    <a:pt x="111" y="51"/>
                  </a:lnTo>
                  <a:lnTo>
                    <a:pt x="120" y="54"/>
                  </a:lnTo>
                  <a:lnTo>
                    <a:pt x="129" y="58"/>
                  </a:lnTo>
                  <a:lnTo>
                    <a:pt x="136" y="65"/>
                  </a:lnTo>
                  <a:lnTo>
                    <a:pt x="143" y="72"/>
                  </a:lnTo>
                  <a:lnTo>
                    <a:pt x="148" y="81"/>
                  </a:lnTo>
                  <a:lnTo>
                    <a:pt x="151" y="91"/>
                  </a:lnTo>
                  <a:lnTo>
                    <a:pt x="152" y="101"/>
                  </a:lnTo>
                  <a:close/>
                </a:path>
              </a:pathLst>
            </a:custGeom>
            <a:solidFill>
              <a:srgbClr val="D5257C"/>
            </a:solidFill>
            <a:ln w="9525">
              <a:noFill/>
              <a:round/>
              <a:headEnd/>
              <a:tailEnd/>
            </a:ln>
          </p:spPr>
          <p:txBody>
            <a:bodyPr anchor="ctr"/>
            <a:lstStyle/>
            <a:p>
              <a:pPr algn="ctr" eaLnBrk="1" hangingPunct="1"/>
              <a:endParaRPr lang="pt-BR" sz="1400" u="none">
                <a:solidFill>
                  <a:srgbClr val="000000"/>
                </a:solidFill>
              </a:endParaRPr>
            </a:p>
          </p:txBody>
        </p:sp>
        <p:sp>
          <p:nvSpPr>
            <p:cNvPr id="461934" name="Freeform 1421"/>
            <p:cNvSpPr>
              <a:spLocks/>
            </p:cNvSpPr>
            <p:nvPr/>
          </p:nvSpPr>
          <p:spPr bwMode="auto">
            <a:xfrm>
              <a:off x="4557" y="3758"/>
              <a:ext cx="51" cy="51"/>
            </a:xfrm>
            <a:custGeom>
              <a:avLst/>
              <a:gdLst>
                <a:gd name="T0" fmla="*/ 0 w 152"/>
                <a:gd name="T1" fmla="*/ 0 h 152"/>
                <a:gd name="T2" fmla="*/ 0 w 152"/>
                <a:gd name="T3" fmla="*/ 0 h 152"/>
                <a:gd name="T4" fmla="*/ 0 w 152"/>
                <a:gd name="T5" fmla="*/ 0 h 152"/>
                <a:gd name="T6" fmla="*/ 0 w 152"/>
                <a:gd name="T7" fmla="*/ 0 h 152"/>
                <a:gd name="T8" fmla="*/ 0 w 152"/>
                <a:gd name="T9" fmla="*/ 0 h 152"/>
                <a:gd name="T10" fmla="*/ 0 w 152"/>
                <a:gd name="T11" fmla="*/ 0 h 152"/>
                <a:gd name="T12" fmla="*/ 0 w 152"/>
                <a:gd name="T13" fmla="*/ 0 h 152"/>
                <a:gd name="T14" fmla="*/ 0 w 152"/>
                <a:gd name="T15" fmla="*/ 0 h 152"/>
                <a:gd name="T16" fmla="*/ 0 w 152"/>
                <a:gd name="T17" fmla="*/ 0 h 152"/>
                <a:gd name="T18" fmla="*/ 0 w 152"/>
                <a:gd name="T19" fmla="*/ 0 h 152"/>
                <a:gd name="T20" fmla="*/ 0 w 152"/>
                <a:gd name="T21" fmla="*/ 0 h 152"/>
                <a:gd name="T22" fmla="*/ 0 w 152"/>
                <a:gd name="T23" fmla="*/ 0 h 152"/>
                <a:gd name="T24" fmla="*/ 0 w 152"/>
                <a:gd name="T25" fmla="*/ 0 h 152"/>
                <a:gd name="T26" fmla="*/ 0 w 152"/>
                <a:gd name="T27" fmla="*/ 0 h 152"/>
                <a:gd name="T28" fmla="*/ 0 w 152"/>
                <a:gd name="T29" fmla="*/ 0 h 152"/>
                <a:gd name="T30" fmla="*/ 0 w 152"/>
                <a:gd name="T31" fmla="*/ 0 h 152"/>
                <a:gd name="T32" fmla="*/ 0 w 152"/>
                <a:gd name="T33" fmla="*/ 0 h 152"/>
                <a:gd name="T34" fmla="*/ 0 w 152"/>
                <a:gd name="T35" fmla="*/ 0 h 152"/>
                <a:gd name="T36" fmla="*/ 0 w 152"/>
                <a:gd name="T37" fmla="*/ 0 h 152"/>
                <a:gd name="T38" fmla="*/ 0 w 152"/>
                <a:gd name="T39" fmla="*/ 0 h 152"/>
                <a:gd name="T40" fmla="*/ 0 w 152"/>
                <a:gd name="T41" fmla="*/ 0 h 152"/>
                <a:gd name="T42" fmla="*/ 0 w 152"/>
                <a:gd name="T43" fmla="*/ 0 h 152"/>
                <a:gd name="T44" fmla="*/ 0 w 152"/>
                <a:gd name="T45" fmla="*/ 0 h 152"/>
                <a:gd name="T46" fmla="*/ 0 w 152"/>
                <a:gd name="T47" fmla="*/ 0 h 152"/>
                <a:gd name="T48" fmla="*/ 0 w 152"/>
                <a:gd name="T49" fmla="*/ 0 h 152"/>
                <a:gd name="T50" fmla="*/ 0 w 152"/>
                <a:gd name="T51" fmla="*/ 0 h 152"/>
                <a:gd name="T52" fmla="*/ 0 w 152"/>
                <a:gd name="T53" fmla="*/ 0 h 152"/>
                <a:gd name="T54" fmla="*/ 0 w 152"/>
                <a:gd name="T55" fmla="*/ 0 h 152"/>
                <a:gd name="T56" fmla="*/ 0 w 152"/>
                <a:gd name="T57" fmla="*/ 0 h 152"/>
                <a:gd name="T58" fmla="*/ 0 w 152"/>
                <a:gd name="T59" fmla="*/ 0 h 152"/>
                <a:gd name="T60" fmla="*/ 0 w 152"/>
                <a:gd name="T61" fmla="*/ 0 h 152"/>
                <a:gd name="T62" fmla="*/ 0 w 152"/>
                <a:gd name="T63" fmla="*/ 0 h 1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52"/>
                <a:gd name="T98" fmla="*/ 152 w 152"/>
                <a:gd name="T99" fmla="*/ 152 h 1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52">
                  <a:moveTo>
                    <a:pt x="152" y="76"/>
                  </a:moveTo>
                  <a:lnTo>
                    <a:pt x="151" y="68"/>
                  </a:lnTo>
                  <a:lnTo>
                    <a:pt x="150" y="61"/>
                  </a:lnTo>
                  <a:lnTo>
                    <a:pt x="148" y="54"/>
                  </a:lnTo>
                  <a:lnTo>
                    <a:pt x="146" y="46"/>
                  </a:lnTo>
                  <a:lnTo>
                    <a:pt x="143" y="39"/>
                  </a:lnTo>
                  <a:lnTo>
                    <a:pt x="139" y="33"/>
                  </a:lnTo>
                  <a:lnTo>
                    <a:pt x="135" y="27"/>
                  </a:lnTo>
                  <a:lnTo>
                    <a:pt x="130" y="22"/>
                  </a:lnTo>
                  <a:lnTo>
                    <a:pt x="124" y="17"/>
                  </a:lnTo>
                  <a:lnTo>
                    <a:pt x="119" y="13"/>
                  </a:lnTo>
                  <a:lnTo>
                    <a:pt x="111" y="9"/>
                  </a:lnTo>
                  <a:lnTo>
                    <a:pt x="105" y="6"/>
                  </a:lnTo>
                  <a:lnTo>
                    <a:pt x="98" y="3"/>
                  </a:lnTo>
                  <a:lnTo>
                    <a:pt x="91" y="1"/>
                  </a:lnTo>
                  <a:lnTo>
                    <a:pt x="83" y="0"/>
                  </a:lnTo>
                  <a:lnTo>
                    <a:pt x="76" y="0"/>
                  </a:lnTo>
                  <a:lnTo>
                    <a:pt x="68" y="0"/>
                  </a:lnTo>
                  <a:lnTo>
                    <a:pt x="61" y="1"/>
                  </a:lnTo>
                  <a:lnTo>
                    <a:pt x="53" y="3"/>
                  </a:lnTo>
                  <a:lnTo>
                    <a:pt x="46" y="6"/>
                  </a:lnTo>
                  <a:lnTo>
                    <a:pt x="40" y="9"/>
                  </a:lnTo>
                  <a:lnTo>
                    <a:pt x="34" y="13"/>
                  </a:lnTo>
                  <a:lnTo>
                    <a:pt x="27" y="17"/>
                  </a:lnTo>
                  <a:lnTo>
                    <a:pt x="22" y="22"/>
                  </a:lnTo>
                  <a:lnTo>
                    <a:pt x="17" y="27"/>
                  </a:lnTo>
                  <a:lnTo>
                    <a:pt x="12" y="33"/>
                  </a:lnTo>
                  <a:lnTo>
                    <a:pt x="9" y="39"/>
                  </a:lnTo>
                  <a:lnTo>
                    <a:pt x="6" y="46"/>
                  </a:lnTo>
                  <a:lnTo>
                    <a:pt x="3" y="54"/>
                  </a:lnTo>
                  <a:lnTo>
                    <a:pt x="1" y="61"/>
                  </a:lnTo>
                  <a:lnTo>
                    <a:pt x="0" y="68"/>
                  </a:lnTo>
                  <a:lnTo>
                    <a:pt x="0" y="76"/>
                  </a:lnTo>
                  <a:lnTo>
                    <a:pt x="0" y="84"/>
                  </a:lnTo>
                  <a:lnTo>
                    <a:pt x="1" y="91"/>
                  </a:lnTo>
                  <a:lnTo>
                    <a:pt x="3" y="98"/>
                  </a:lnTo>
                  <a:lnTo>
                    <a:pt x="6" y="105"/>
                  </a:lnTo>
                  <a:lnTo>
                    <a:pt x="9" y="112"/>
                  </a:lnTo>
                  <a:lnTo>
                    <a:pt x="12" y="118"/>
                  </a:lnTo>
                  <a:lnTo>
                    <a:pt x="17" y="124"/>
                  </a:lnTo>
                  <a:lnTo>
                    <a:pt x="22" y="129"/>
                  </a:lnTo>
                  <a:lnTo>
                    <a:pt x="27" y="134"/>
                  </a:lnTo>
                  <a:lnTo>
                    <a:pt x="34" y="139"/>
                  </a:lnTo>
                  <a:lnTo>
                    <a:pt x="40" y="143"/>
                  </a:lnTo>
                  <a:lnTo>
                    <a:pt x="46" y="146"/>
                  </a:lnTo>
                  <a:lnTo>
                    <a:pt x="53" y="149"/>
                  </a:lnTo>
                  <a:lnTo>
                    <a:pt x="61" y="151"/>
                  </a:lnTo>
                  <a:lnTo>
                    <a:pt x="68" y="152"/>
                  </a:lnTo>
                  <a:lnTo>
                    <a:pt x="76" y="152"/>
                  </a:lnTo>
                  <a:lnTo>
                    <a:pt x="83" y="152"/>
                  </a:lnTo>
                  <a:lnTo>
                    <a:pt x="91" y="151"/>
                  </a:lnTo>
                  <a:lnTo>
                    <a:pt x="98" y="149"/>
                  </a:lnTo>
                  <a:lnTo>
                    <a:pt x="105" y="146"/>
                  </a:lnTo>
                  <a:lnTo>
                    <a:pt x="111" y="143"/>
                  </a:lnTo>
                  <a:lnTo>
                    <a:pt x="119" y="139"/>
                  </a:lnTo>
                  <a:lnTo>
                    <a:pt x="124" y="134"/>
                  </a:lnTo>
                  <a:lnTo>
                    <a:pt x="130" y="129"/>
                  </a:lnTo>
                  <a:lnTo>
                    <a:pt x="135" y="124"/>
                  </a:lnTo>
                  <a:lnTo>
                    <a:pt x="139" y="118"/>
                  </a:lnTo>
                  <a:lnTo>
                    <a:pt x="143" y="112"/>
                  </a:lnTo>
                  <a:lnTo>
                    <a:pt x="146" y="105"/>
                  </a:lnTo>
                  <a:lnTo>
                    <a:pt x="148" y="98"/>
                  </a:lnTo>
                  <a:lnTo>
                    <a:pt x="150" y="91"/>
                  </a:lnTo>
                  <a:lnTo>
                    <a:pt x="151" y="84"/>
                  </a:lnTo>
                  <a:lnTo>
                    <a:pt x="152" y="76"/>
                  </a:lnTo>
                  <a:close/>
                </a:path>
              </a:pathLst>
            </a:custGeom>
            <a:solidFill>
              <a:srgbClr val="D7207B"/>
            </a:solidFill>
            <a:ln w="9525">
              <a:noFill/>
              <a:round/>
              <a:headEnd/>
              <a:tailEnd/>
            </a:ln>
          </p:spPr>
          <p:txBody>
            <a:bodyPr anchor="ctr"/>
            <a:lstStyle/>
            <a:p>
              <a:pPr algn="ctr" eaLnBrk="1" hangingPunct="1"/>
              <a:endParaRPr lang="pt-BR" sz="1400" u="none">
                <a:solidFill>
                  <a:srgbClr val="000000"/>
                </a:solidFill>
              </a:endParaRPr>
            </a:p>
          </p:txBody>
        </p:sp>
        <p:sp>
          <p:nvSpPr>
            <p:cNvPr id="461935" name="Freeform 1422"/>
            <p:cNvSpPr>
              <a:spLocks/>
            </p:cNvSpPr>
            <p:nvPr/>
          </p:nvSpPr>
          <p:spPr bwMode="auto">
            <a:xfrm>
              <a:off x="4565" y="3767"/>
              <a:ext cx="34" cy="33"/>
            </a:xfrm>
            <a:custGeom>
              <a:avLst/>
              <a:gdLst>
                <a:gd name="T0" fmla="*/ 0 w 102"/>
                <a:gd name="T1" fmla="*/ 0 h 101"/>
                <a:gd name="T2" fmla="*/ 0 w 102"/>
                <a:gd name="T3" fmla="*/ 0 h 101"/>
                <a:gd name="T4" fmla="*/ 0 w 102"/>
                <a:gd name="T5" fmla="*/ 0 h 101"/>
                <a:gd name="T6" fmla="*/ 0 w 102"/>
                <a:gd name="T7" fmla="*/ 0 h 101"/>
                <a:gd name="T8" fmla="*/ 0 w 102"/>
                <a:gd name="T9" fmla="*/ 0 h 101"/>
                <a:gd name="T10" fmla="*/ 0 w 102"/>
                <a:gd name="T11" fmla="*/ 0 h 101"/>
                <a:gd name="T12" fmla="*/ 0 w 102"/>
                <a:gd name="T13" fmla="*/ 0 h 101"/>
                <a:gd name="T14" fmla="*/ 0 w 102"/>
                <a:gd name="T15" fmla="*/ 0 h 101"/>
                <a:gd name="T16" fmla="*/ 0 w 102"/>
                <a:gd name="T17" fmla="*/ 0 h 101"/>
                <a:gd name="T18" fmla="*/ 0 w 102"/>
                <a:gd name="T19" fmla="*/ 0 h 101"/>
                <a:gd name="T20" fmla="*/ 0 w 102"/>
                <a:gd name="T21" fmla="*/ 0 h 101"/>
                <a:gd name="T22" fmla="*/ 0 w 102"/>
                <a:gd name="T23" fmla="*/ 0 h 101"/>
                <a:gd name="T24" fmla="*/ 0 w 102"/>
                <a:gd name="T25" fmla="*/ 0 h 101"/>
                <a:gd name="T26" fmla="*/ 0 w 102"/>
                <a:gd name="T27" fmla="*/ 0 h 101"/>
                <a:gd name="T28" fmla="*/ 0 w 102"/>
                <a:gd name="T29" fmla="*/ 0 h 101"/>
                <a:gd name="T30" fmla="*/ 0 w 102"/>
                <a:gd name="T31" fmla="*/ 0 h 101"/>
                <a:gd name="T32" fmla="*/ 0 w 102"/>
                <a:gd name="T33" fmla="*/ 0 h 101"/>
                <a:gd name="T34" fmla="*/ 0 w 102"/>
                <a:gd name="T35" fmla="*/ 0 h 101"/>
                <a:gd name="T36" fmla="*/ 0 w 102"/>
                <a:gd name="T37" fmla="*/ 0 h 101"/>
                <a:gd name="T38" fmla="*/ 0 w 102"/>
                <a:gd name="T39" fmla="*/ 0 h 101"/>
                <a:gd name="T40" fmla="*/ 0 w 102"/>
                <a:gd name="T41" fmla="*/ 0 h 101"/>
                <a:gd name="T42" fmla="*/ 0 w 102"/>
                <a:gd name="T43" fmla="*/ 0 h 101"/>
                <a:gd name="T44" fmla="*/ 0 w 102"/>
                <a:gd name="T45" fmla="*/ 0 h 101"/>
                <a:gd name="T46" fmla="*/ 0 w 102"/>
                <a:gd name="T47" fmla="*/ 0 h 101"/>
                <a:gd name="T48" fmla="*/ 0 w 102"/>
                <a:gd name="T49" fmla="*/ 0 h 101"/>
                <a:gd name="T50" fmla="*/ 0 w 102"/>
                <a:gd name="T51" fmla="*/ 0 h 101"/>
                <a:gd name="T52" fmla="*/ 0 w 102"/>
                <a:gd name="T53" fmla="*/ 0 h 101"/>
                <a:gd name="T54" fmla="*/ 0 w 102"/>
                <a:gd name="T55" fmla="*/ 0 h 101"/>
                <a:gd name="T56" fmla="*/ 0 w 102"/>
                <a:gd name="T57" fmla="*/ 0 h 101"/>
                <a:gd name="T58" fmla="*/ 0 w 102"/>
                <a:gd name="T59" fmla="*/ 0 h 101"/>
                <a:gd name="T60" fmla="*/ 0 w 102"/>
                <a:gd name="T61" fmla="*/ 0 h 101"/>
                <a:gd name="T62" fmla="*/ 0 w 102"/>
                <a:gd name="T63" fmla="*/ 0 h 101"/>
                <a:gd name="T64" fmla="*/ 0 w 102"/>
                <a:gd name="T65" fmla="*/ 0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101"/>
                <a:gd name="T101" fmla="*/ 102 w 102"/>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101">
                  <a:moveTo>
                    <a:pt x="102" y="51"/>
                  </a:moveTo>
                  <a:lnTo>
                    <a:pt x="101" y="41"/>
                  </a:lnTo>
                  <a:lnTo>
                    <a:pt x="98" y="31"/>
                  </a:lnTo>
                  <a:lnTo>
                    <a:pt x="93" y="22"/>
                  </a:lnTo>
                  <a:lnTo>
                    <a:pt x="86" y="15"/>
                  </a:lnTo>
                  <a:lnTo>
                    <a:pt x="79" y="8"/>
                  </a:lnTo>
                  <a:lnTo>
                    <a:pt x="70" y="4"/>
                  </a:lnTo>
                  <a:lnTo>
                    <a:pt x="61" y="1"/>
                  </a:lnTo>
                  <a:lnTo>
                    <a:pt x="51" y="0"/>
                  </a:lnTo>
                  <a:lnTo>
                    <a:pt x="41" y="1"/>
                  </a:lnTo>
                  <a:lnTo>
                    <a:pt x="31" y="4"/>
                  </a:lnTo>
                  <a:lnTo>
                    <a:pt x="23" y="8"/>
                  </a:lnTo>
                  <a:lnTo>
                    <a:pt x="15" y="15"/>
                  </a:lnTo>
                  <a:lnTo>
                    <a:pt x="9" y="22"/>
                  </a:lnTo>
                  <a:lnTo>
                    <a:pt x="4" y="31"/>
                  </a:lnTo>
                  <a:lnTo>
                    <a:pt x="1" y="41"/>
                  </a:lnTo>
                  <a:lnTo>
                    <a:pt x="0" y="51"/>
                  </a:lnTo>
                  <a:lnTo>
                    <a:pt x="1" y="61"/>
                  </a:lnTo>
                  <a:lnTo>
                    <a:pt x="4" y="70"/>
                  </a:lnTo>
                  <a:lnTo>
                    <a:pt x="9" y="79"/>
                  </a:lnTo>
                  <a:lnTo>
                    <a:pt x="15" y="86"/>
                  </a:lnTo>
                  <a:lnTo>
                    <a:pt x="23" y="92"/>
                  </a:lnTo>
                  <a:lnTo>
                    <a:pt x="31" y="97"/>
                  </a:lnTo>
                  <a:lnTo>
                    <a:pt x="41" y="100"/>
                  </a:lnTo>
                  <a:lnTo>
                    <a:pt x="51" y="101"/>
                  </a:lnTo>
                  <a:lnTo>
                    <a:pt x="61" y="100"/>
                  </a:lnTo>
                  <a:lnTo>
                    <a:pt x="70" y="97"/>
                  </a:lnTo>
                  <a:lnTo>
                    <a:pt x="79" y="92"/>
                  </a:lnTo>
                  <a:lnTo>
                    <a:pt x="86" y="86"/>
                  </a:lnTo>
                  <a:lnTo>
                    <a:pt x="93" y="79"/>
                  </a:lnTo>
                  <a:lnTo>
                    <a:pt x="98" y="70"/>
                  </a:lnTo>
                  <a:lnTo>
                    <a:pt x="101" y="61"/>
                  </a:lnTo>
                  <a:lnTo>
                    <a:pt x="102" y="51"/>
                  </a:lnTo>
                  <a:close/>
                </a:path>
              </a:pathLst>
            </a:custGeom>
            <a:solidFill>
              <a:srgbClr val="D91C7B"/>
            </a:solidFill>
            <a:ln w="9525">
              <a:noFill/>
              <a:round/>
              <a:headEnd/>
              <a:tailEnd/>
            </a:ln>
          </p:spPr>
          <p:txBody>
            <a:bodyPr anchor="ctr"/>
            <a:lstStyle/>
            <a:p>
              <a:pPr algn="ctr" eaLnBrk="1" hangingPunct="1"/>
              <a:endParaRPr lang="pt-BR" sz="1400" u="none">
                <a:solidFill>
                  <a:srgbClr val="000000"/>
                </a:solidFill>
              </a:endParaRPr>
            </a:p>
          </p:txBody>
        </p:sp>
        <p:sp>
          <p:nvSpPr>
            <p:cNvPr id="461936" name="Freeform 1423"/>
            <p:cNvSpPr>
              <a:spLocks/>
            </p:cNvSpPr>
            <p:nvPr/>
          </p:nvSpPr>
          <p:spPr bwMode="auto">
            <a:xfrm>
              <a:off x="4574" y="3775"/>
              <a:ext cx="17" cy="17"/>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w 50"/>
                <a:gd name="T19" fmla="*/ 0 h 51"/>
                <a:gd name="T20" fmla="*/ 0 w 50"/>
                <a:gd name="T21" fmla="*/ 0 h 51"/>
                <a:gd name="T22" fmla="*/ 0 w 50"/>
                <a:gd name="T23" fmla="*/ 0 h 51"/>
                <a:gd name="T24" fmla="*/ 0 w 50"/>
                <a:gd name="T25" fmla="*/ 0 h 51"/>
                <a:gd name="T26" fmla="*/ 0 w 50"/>
                <a:gd name="T27" fmla="*/ 0 h 51"/>
                <a:gd name="T28" fmla="*/ 0 w 50"/>
                <a:gd name="T29" fmla="*/ 0 h 51"/>
                <a:gd name="T30" fmla="*/ 0 w 50"/>
                <a:gd name="T31" fmla="*/ 0 h 51"/>
                <a:gd name="T32" fmla="*/ 0 w 50"/>
                <a:gd name="T33" fmla="*/ 0 h 51"/>
                <a:gd name="T34" fmla="*/ 0 w 50"/>
                <a:gd name="T35" fmla="*/ 0 h 51"/>
                <a:gd name="T36" fmla="*/ 0 w 50"/>
                <a:gd name="T37" fmla="*/ 0 h 51"/>
                <a:gd name="T38" fmla="*/ 0 w 50"/>
                <a:gd name="T39" fmla="*/ 0 h 51"/>
                <a:gd name="T40" fmla="*/ 0 w 50"/>
                <a:gd name="T41" fmla="*/ 0 h 51"/>
                <a:gd name="T42" fmla="*/ 0 w 50"/>
                <a:gd name="T43" fmla="*/ 0 h 51"/>
                <a:gd name="T44" fmla="*/ 0 w 50"/>
                <a:gd name="T45" fmla="*/ 0 h 51"/>
                <a:gd name="T46" fmla="*/ 0 w 50"/>
                <a:gd name="T47" fmla="*/ 0 h 51"/>
                <a:gd name="T48" fmla="*/ 0 w 50"/>
                <a:gd name="T49" fmla="*/ 0 h 51"/>
                <a:gd name="T50" fmla="*/ 0 w 50"/>
                <a:gd name="T51" fmla="*/ 0 h 51"/>
                <a:gd name="T52" fmla="*/ 0 w 50"/>
                <a:gd name="T53" fmla="*/ 0 h 51"/>
                <a:gd name="T54" fmla="*/ 0 w 50"/>
                <a:gd name="T55" fmla="*/ 0 h 51"/>
                <a:gd name="T56" fmla="*/ 0 w 50"/>
                <a:gd name="T57" fmla="*/ 0 h 51"/>
                <a:gd name="T58" fmla="*/ 0 w 50"/>
                <a:gd name="T59" fmla="*/ 0 h 51"/>
                <a:gd name="T60" fmla="*/ 0 w 50"/>
                <a:gd name="T61" fmla="*/ 0 h 51"/>
                <a:gd name="T62" fmla="*/ 0 w 50"/>
                <a:gd name="T63" fmla="*/ 0 h 51"/>
                <a:gd name="T64" fmla="*/ 0 w 5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51"/>
                <a:gd name="T101" fmla="*/ 50 w 5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51">
                  <a:moveTo>
                    <a:pt x="50" y="26"/>
                  </a:moveTo>
                  <a:lnTo>
                    <a:pt x="49" y="21"/>
                  </a:lnTo>
                  <a:lnTo>
                    <a:pt x="48" y="16"/>
                  </a:lnTo>
                  <a:lnTo>
                    <a:pt x="45" y="12"/>
                  </a:lnTo>
                  <a:lnTo>
                    <a:pt x="42" y="8"/>
                  </a:lnTo>
                  <a:lnTo>
                    <a:pt x="39" y="5"/>
                  </a:lnTo>
                  <a:lnTo>
                    <a:pt x="34" y="3"/>
                  </a:lnTo>
                  <a:lnTo>
                    <a:pt x="30" y="0"/>
                  </a:lnTo>
                  <a:lnTo>
                    <a:pt x="25" y="0"/>
                  </a:lnTo>
                  <a:lnTo>
                    <a:pt x="20" y="0"/>
                  </a:lnTo>
                  <a:lnTo>
                    <a:pt x="15" y="3"/>
                  </a:lnTo>
                  <a:lnTo>
                    <a:pt x="11" y="5"/>
                  </a:lnTo>
                  <a:lnTo>
                    <a:pt x="7" y="8"/>
                  </a:lnTo>
                  <a:lnTo>
                    <a:pt x="4" y="12"/>
                  </a:lnTo>
                  <a:lnTo>
                    <a:pt x="2" y="16"/>
                  </a:lnTo>
                  <a:lnTo>
                    <a:pt x="0" y="21"/>
                  </a:lnTo>
                  <a:lnTo>
                    <a:pt x="0" y="26"/>
                  </a:lnTo>
                  <a:lnTo>
                    <a:pt x="0" y="31"/>
                  </a:lnTo>
                  <a:lnTo>
                    <a:pt x="2" y="36"/>
                  </a:lnTo>
                  <a:lnTo>
                    <a:pt x="4" y="40"/>
                  </a:lnTo>
                  <a:lnTo>
                    <a:pt x="7" y="44"/>
                  </a:lnTo>
                  <a:lnTo>
                    <a:pt x="11" y="47"/>
                  </a:lnTo>
                  <a:lnTo>
                    <a:pt x="15" y="49"/>
                  </a:lnTo>
                  <a:lnTo>
                    <a:pt x="20" y="50"/>
                  </a:lnTo>
                  <a:lnTo>
                    <a:pt x="25" y="51"/>
                  </a:lnTo>
                  <a:lnTo>
                    <a:pt x="30" y="50"/>
                  </a:lnTo>
                  <a:lnTo>
                    <a:pt x="34" y="49"/>
                  </a:lnTo>
                  <a:lnTo>
                    <a:pt x="39" y="47"/>
                  </a:lnTo>
                  <a:lnTo>
                    <a:pt x="42" y="44"/>
                  </a:lnTo>
                  <a:lnTo>
                    <a:pt x="45" y="40"/>
                  </a:lnTo>
                  <a:lnTo>
                    <a:pt x="48" y="36"/>
                  </a:lnTo>
                  <a:lnTo>
                    <a:pt x="49" y="31"/>
                  </a:lnTo>
                  <a:lnTo>
                    <a:pt x="50" y="26"/>
                  </a:lnTo>
                  <a:close/>
                </a:path>
              </a:pathLst>
            </a:custGeom>
            <a:solidFill>
              <a:srgbClr val="DD137B"/>
            </a:solidFill>
            <a:ln w="9525">
              <a:noFill/>
              <a:round/>
              <a:headEnd/>
              <a:tailEnd/>
            </a:ln>
          </p:spPr>
          <p:txBody>
            <a:bodyPr anchor="ctr"/>
            <a:lstStyle/>
            <a:p>
              <a:pPr algn="ctr" eaLnBrk="1" hangingPunct="1"/>
              <a:endParaRPr lang="pt-BR" sz="1400" u="none">
                <a:solidFill>
                  <a:srgbClr val="000000"/>
                </a:solidFill>
              </a:endParaRPr>
            </a:p>
          </p:txBody>
        </p:sp>
        <p:sp>
          <p:nvSpPr>
            <p:cNvPr id="461937" name="Freeform 1424"/>
            <p:cNvSpPr>
              <a:spLocks/>
            </p:cNvSpPr>
            <p:nvPr/>
          </p:nvSpPr>
          <p:spPr bwMode="auto">
            <a:xfrm>
              <a:off x="4264" y="3591"/>
              <a:ext cx="455" cy="470"/>
            </a:xfrm>
            <a:custGeom>
              <a:avLst/>
              <a:gdLst>
                <a:gd name="T0" fmla="*/ 0 w 1364"/>
                <a:gd name="T1" fmla="*/ 0 h 1412"/>
                <a:gd name="T2" fmla="*/ 0 w 1364"/>
                <a:gd name="T3" fmla="*/ 0 h 1412"/>
                <a:gd name="T4" fmla="*/ 0 w 1364"/>
                <a:gd name="T5" fmla="*/ 0 h 1412"/>
                <a:gd name="T6" fmla="*/ 0 w 1364"/>
                <a:gd name="T7" fmla="*/ 0 h 1412"/>
                <a:gd name="T8" fmla="*/ 0 w 1364"/>
                <a:gd name="T9" fmla="*/ 0 h 1412"/>
                <a:gd name="T10" fmla="*/ 0 w 1364"/>
                <a:gd name="T11" fmla="*/ 0 h 1412"/>
                <a:gd name="T12" fmla="*/ 0 w 1364"/>
                <a:gd name="T13" fmla="*/ 0 h 1412"/>
                <a:gd name="T14" fmla="*/ 0 w 1364"/>
                <a:gd name="T15" fmla="*/ 0 h 1412"/>
                <a:gd name="T16" fmla="*/ 0 w 1364"/>
                <a:gd name="T17" fmla="*/ 0 h 1412"/>
                <a:gd name="T18" fmla="*/ 0 w 1364"/>
                <a:gd name="T19" fmla="*/ 0 h 1412"/>
                <a:gd name="T20" fmla="*/ 0 w 1364"/>
                <a:gd name="T21" fmla="*/ 0 h 1412"/>
                <a:gd name="T22" fmla="*/ 0 w 1364"/>
                <a:gd name="T23" fmla="*/ 0 h 1412"/>
                <a:gd name="T24" fmla="*/ 0 w 1364"/>
                <a:gd name="T25" fmla="*/ 0 h 1412"/>
                <a:gd name="T26" fmla="*/ 0 w 1364"/>
                <a:gd name="T27" fmla="*/ 0 h 1412"/>
                <a:gd name="T28" fmla="*/ 0 w 1364"/>
                <a:gd name="T29" fmla="*/ 0 h 1412"/>
                <a:gd name="T30" fmla="*/ 0 w 1364"/>
                <a:gd name="T31" fmla="*/ 0 h 1412"/>
                <a:gd name="T32" fmla="*/ 0 w 1364"/>
                <a:gd name="T33" fmla="*/ 0 h 1412"/>
                <a:gd name="T34" fmla="*/ 0 w 1364"/>
                <a:gd name="T35" fmla="*/ 0 h 1412"/>
                <a:gd name="T36" fmla="*/ 0 w 1364"/>
                <a:gd name="T37" fmla="*/ 0 h 1412"/>
                <a:gd name="T38" fmla="*/ 0 w 1364"/>
                <a:gd name="T39" fmla="*/ 0 h 1412"/>
                <a:gd name="T40" fmla="*/ 0 w 1364"/>
                <a:gd name="T41" fmla="*/ 0 h 1412"/>
                <a:gd name="T42" fmla="*/ 0 w 1364"/>
                <a:gd name="T43" fmla="*/ 0 h 1412"/>
                <a:gd name="T44" fmla="*/ 0 w 1364"/>
                <a:gd name="T45" fmla="*/ 0 h 1412"/>
                <a:gd name="T46" fmla="*/ 0 w 1364"/>
                <a:gd name="T47" fmla="*/ 0 h 1412"/>
                <a:gd name="T48" fmla="*/ 0 w 1364"/>
                <a:gd name="T49" fmla="*/ 0 h 1412"/>
                <a:gd name="T50" fmla="*/ 0 w 1364"/>
                <a:gd name="T51" fmla="*/ 0 h 1412"/>
                <a:gd name="T52" fmla="*/ 0 w 1364"/>
                <a:gd name="T53" fmla="*/ 0 h 1412"/>
                <a:gd name="T54" fmla="*/ 0 w 1364"/>
                <a:gd name="T55" fmla="*/ 0 h 1412"/>
                <a:gd name="T56" fmla="*/ 0 w 1364"/>
                <a:gd name="T57" fmla="*/ 0 h 1412"/>
                <a:gd name="T58" fmla="*/ 0 w 1364"/>
                <a:gd name="T59" fmla="*/ 0 h 1412"/>
                <a:gd name="T60" fmla="*/ 0 w 1364"/>
                <a:gd name="T61" fmla="*/ 0 h 1412"/>
                <a:gd name="T62" fmla="*/ 0 w 1364"/>
                <a:gd name="T63" fmla="*/ 0 h 1412"/>
                <a:gd name="T64" fmla="*/ 0 w 1364"/>
                <a:gd name="T65" fmla="*/ 0 h 1412"/>
                <a:gd name="T66" fmla="*/ 0 w 1364"/>
                <a:gd name="T67" fmla="*/ 0 h 1412"/>
                <a:gd name="T68" fmla="*/ 0 w 1364"/>
                <a:gd name="T69" fmla="*/ 0 h 1412"/>
                <a:gd name="T70" fmla="*/ 0 w 1364"/>
                <a:gd name="T71" fmla="*/ 0 h 1412"/>
                <a:gd name="T72" fmla="*/ 0 w 1364"/>
                <a:gd name="T73" fmla="*/ 0 h 1412"/>
                <a:gd name="T74" fmla="*/ 0 w 1364"/>
                <a:gd name="T75" fmla="*/ 0 h 1412"/>
                <a:gd name="T76" fmla="*/ 0 w 1364"/>
                <a:gd name="T77" fmla="*/ 0 h 1412"/>
                <a:gd name="T78" fmla="*/ 0 w 1364"/>
                <a:gd name="T79" fmla="*/ 0 h 1412"/>
                <a:gd name="T80" fmla="*/ 0 w 1364"/>
                <a:gd name="T81" fmla="*/ 0 h 1412"/>
                <a:gd name="T82" fmla="*/ 0 w 1364"/>
                <a:gd name="T83" fmla="*/ 0 h 1412"/>
                <a:gd name="T84" fmla="*/ 0 w 1364"/>
                <a:gd name="T85" fmla="*/ 0 h 1412"/>
                <a:gd name="T86" fmla="*/ 0 w 1364"/>
                <a:gd name="T87" fmla="*/ 0 h 1412"/>
                <a:gd name="T88" fmla="*/ 0 w 1364"/>
                <a:gd name="T89" fmla="*/ 0 h 1412"/>
                <a:gd name="T90" fmla="*/ 0 w 1364"/>
                <a:gd name="T91" fmla="*/ 0 h 1412"/>
                <a:gd name="T92" fmla="*/ 0 w 1364"/>
                <a:gd name="T93" fmla="*/ 0 h 1412"/>
                <a:gd name="T94" fmla="*/ 0 w 1364"/>
                <a:gd name="T95" fmla="*/ 0 h 1412"/>
                <a:gd name="T96" fmla="*/ 0 w 1364"/>
                <a:gd name="T97" fmla="*/ 0 h 1412"/>
                <a:gd name="T98" fmla="*/ 0 w 1364"/>
                <a:gd name="T99" fmla="*/ 0 h 1412"/>
                <a:gd name="T100" fmla="*/ 0 w 1364"/>
                <a:gd name="T101" fmla="*/ 0 h 14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64"/>
                <a:gd name="T154" fmla="*/ 0 h 1412"/>
                <a:gd name="T155" fmla="*/ 1364 w 1364"/>
                <a:gd name="T156" fmla="*/ 1412 h 14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64" h="1412">
                  <a:moveTo>
                    <a:pt x="682" y="0"/>
                  </a:moveTo>
                  <a:lnTo>
                    <a:pt x="646" y="0"/>
                  </a:lnTo>
                  <a:lnTo>
                    <a:pt x="613" y="3"/>
                  </a:lnTo>
                  <a:lnTo>
                    <a:pt x="578" y="8"/>
                  </a:lnTo>
                  <a:lnTo>
                    <a:pt x="545" y="14"/>
                  </a:lnTo>
                  <a:lnTo>
                    <a:pt x="512" y="21"/>
                  </a:lnTo>
                  <a:lnTo>
                    <a:pt x="479" y="30"/>
                  </a:lnTo>
                  <a:lnTo>
                    <a:pt x="448" y="43"/>
                  </a:lnTo>
                  <a:lnTo>
                    <a:pt x="416" y="55"/>
                  </a:lnTo>
                  <a:lnTo>
                    <a:pt x="386" y="69"/>
                  </a:lnTo>
                  <a:lnTo>
                    <a:pt x="357" y="86"/>
                  </a:lnTo>
                  <a:lnTo>
                    <a:pt x="329" y="103"/>
                  </a:lnTo>
                  <a:lnTo>
                    <a:pt x="300" y="121"/>
                  </a:lnTo>
                  <a:lnTo>
                    <a:pt x="275" y="140"/>
                  </a:lnTo>
                  <a:lnTo>
                    <a:pt x="248" y="162"/>
                  </a:lnTo>
                  <a:lnTo>
                    <a:pt x="224" y="183"/>
                  </a:lnTo>
                  <a:lnTo>
                    <a:pt x="200" y="206"/>
                  </a:lnTo>
                  <a:lnTo>
                    <a:pt x="178" y="233"/>
                  </a:lnTo>
                  <a:lnTo>
                    <a:pt x="155" y="257"/>
                  </a:lnTo>
                  <a:lnTo>
                    <a:pt x="135" y="284"/>
                  </a:lnTo>
                  <a:lnTo>
                    <a:pt x="117" y="313"/>
                  </a:lnTo>
                  <a:lnTo>
                    <a:pt x="98" y="340"/>
                  </a:lnTo>
                  <a:lnTo>
                    <a:pt x="83" y="370"/>
                  </a:lnTo>
                  <a:lnTo>
                    <a:pt x="68" y="401"/>
                  </a:lnTo>
                  <a:lnTo>
                    <a:pt x="54" y="431"/>
                  </a:lnTo>
                  <a:lnTo>
                    <a:pt x="42" y="463"/>
                  </a:lnTo>
                  <a:lnTo>
                    <a:pt x="31" y="497"/>
                  </a:lnTo>
                  <a:lnTo>
                    <a:pt x="21" y="530"/>
                  </a:lnTo>
                  <a:lnTo>
                    <a:pt x="14" y="565"/>
                  </a:lnTo>
                  <a:lnTo>
                    <a:pt x="8" y="598"/>
                  </a:lnTo>
                  <a:lnTo>
                    <a:pt x="3" y="633"/>
                  </a:lnTo>
                  <a:lnTo>
                    <a:pt x="0" y="670"/>
                  </a:lnTo>
                  <a:lnTo>
                    <a:pt x="0" y="706"/>
                  </a:lnTo>
                  <a:lnTo>
                    <a:pt x="0" y="714"/>
                  </a:lnTo>
                  <a:lnTo>
                    <a:pt x="0" y="724"/>
                  </a:lnTo>
                  <a:lnTo>
                    <a:pt x="0" y="733"/>
                  </a:lnTo>
                  <a:lnTo>
                    <a:pt x="2" y="742"/>
                  </a:lnTo>
                  <a:lnTo>
                    <a:pt x="2" y="751"/>
                  </a:lnTo>
                  <a:lnTo>
                    <a:pt x="2" y="760"/>
                  </a:lnTo>
                  <a:lnTo>
                    <a:pt x="3" y="768"/>
                  </a:lnTo>
                  <a:lnTo>
                    <a:pt x="3" y="777"/>
                  </a:lnTo>
                  <a:lnTo>
                    <a:pt x="24" y="783"/>
                  </a:lnTo>
                  <a:lnTo>
                    <a:pt x="42" y="789"/>
                  </a:lnTo>
                  <a:lnTo>
                    <a:pt x="56" y="795"/>
                  </a:lnTo>
                  <a:lnTo>
                    <a:pt x="68" y="805"/>
                  </a:lnTo>
                  <a:lnTo>
                    <a:pt x="80" y="814"/>
                  </a:lnTo>
                  <a:lnTo>
                    <a:pt x="88" y="823"/>
                  </a:lnTo>
                  <a:lnTo>
                    <a:pt x="93" y="834"/>
                  </a:lnTo>
                  <a:lnTo>
                    <a:pt x="98" y="846"/>
                  </a:lnTo>
                  <a:lnTo>
                    <a:pt x="101" y="858"/>
                  </a:lnTo>
                  <a:lnTo>
                    <a:pt x="101" y="870"/>
                  </a:lnTo>
                  <a:lnTo>
                    <a:pt x="96" y="884"/>
                  </a:lnTo>
                  <a:lnTo>
                    <a:pt x="92" y="900"/>
                  </a:lnTo>
                  <a:lnTo>
                    <a:pt x="84" y="917"/>
                  </a:lnTo>
                  <a:lnTo>
                    <a:pt x="75" y="932"/>
                  </a:lnTo>
                  <a:lnTo>
                    <a:pt x="65" y="948"/>
                  </a:lnTo>
                  <a:lnTo>
                    <a:pt x="50" y="966"/>
                  </a:lnTo>
                  <a:lnTo>
                    <a:pt x="60" y="992"/>
                  </a:lnTo>
                  <a:lnTo>
                    <a:pt x="71" y="1016"/>
                  </a:lnTo>
                  <a:lnTo>
                    <a:pt x="83" y="1038"/>
                  </a:lnTo>
                  <a:lnTo>
                    <a:pt x="95" y="1060"/>
                  </a:lnTo>
                  <a:lnTo>
                    <a:pt x="108" y="1083"/>
                  </a:lnTo>
                  <a:lnTo>
                    <a:pt x="122" y="1104"/>
                  </a:lnTo>
                  <a:lnTo>
                    <a:pt x="137" y="1126"/>
                  </a:lnTo>
                  <a:lnTo>
                    <a:pt x="150" y="1146"/>
                  </a:lnTo>
                  <a:lnTo>
                    <a:pt x="167" y="1167"/>
                  </a:lnTo>
                  <a:lnTo>
                    <a:pt x="184" y="1185"/>
                  </a:lnTo>
                  <a:lnTo>
                    <a:pt x="201" y="1203"/>
                  </a:lnTo>
                  <a:lnTo>
                    <a:pt x="219" y="1222"/>
                  </a:lnTo>
                  <a:lnTo>
                    <a:pt x="238" y="1239"/>
                  </a:lnTo>
                  <a:lnTo>
                    <a:pt x="257" y="1256"/>
                  </a:lnTo>
                  <a:lnTo>
                    <a:pt x="276" y="1272"/>
                  </a:lnTo>
                  <a:lnTo>
                    <a:pt x="296" y="1286"/>
                  </a:lnTo>
                  <a:lnTo>
                    <a:pt x="317" y="1302"/>
                  </a:lnTo>
                  <a:lnTo>
                    <a:pt x="338" y="1316"/>
                  </a:lnTo>
                  <a:lnTo>
                    <a:pt x="360" y="1328"/>
                  </a:lnTo>
                  <a:lnTo>
                    <a:pt x="383" y="1340"/>
                  </a:lnTo>
                  <a:lnTo>
                    <a:pt x="406" y="1351"/>
                  </a:lnTo>
                  <a:lnTo>
                    <a:pt x="429" y="1361"/>
                  </a:lnTo>
                  <a:lnTo>
                    <a:pt x="453" y="1370"/>
                  </a:lnTo>
                  <a:lnTo>
                    <a:pt x="476" y="1379"/>
                  </a:lnTo>
                  <a:lnTo>
                    <a:pt x="502" y="1386"/>
                  </a:lnTo>
                  <a:lnTo>
                    <a:pt x="527" y="1394"/>
                  </a:lnTo>
                  <a:lnTo>
                    <a:pt x="551" y="1398"/>
                  </a:lnTo>
                  <a:lnTo>
                    <a:pt x="577" y="1403"/>
                  </a:lnTo>
                  <a:lnTo>
                    <a:pt x="604" y="1407"/>
                  </a:lnTo>
                  <a:lnTo>
                    <a:pt x="629" y="1411"/>
                  </a:lnTo>
                  <a:lnTo>
                    <a:pt x="655" y="1411"/>
                  </a:lnTo>
                  <a:lnTo>
                    <a:pt x="682" y="1412"/>
                  </a:lnTo>
                  <a:lnTo>
                    <a:pt x="718" y="1411"/>
                  </a:lnTo>
                  <a:lnTo>
                    <a:pt x="752" y="1409"/>
                  </a:lnTo>
                  <a:lnTo>
                    <a:pt x="785" y="1404"/>
                  </a:lnTo>
                  <a:lnTo>
                    <a:pt x="819" y="1398"/>
                  </a:lnTo>
                  <a:lnTo>
                    <a:pt x="853" y="1391"/>
                  </a:lnTo>
                  <a:lnTo>
                    <a:pt x="885" y="1379"/>
                  </a:lnTo>
                  <a:lnTo>
                    <a:pt x="917" y="1369"/>
                  </a:lnTo>
                  <a:lnTo>
                    <a:pt x="948" y="1356"/>
                  </a:lnTo>
                  <a:lnTo>
                    <a:pt x="976" y="1343"/>
                  </a:lnTo>
                  <a:lnTo>
                    <a:pt x="1008" y="1326"/>
                  </a:lnTo>
                  <a:lnTo>
                    <a:pt x="1035" y="1310"/>
                  </a:lnTo>
                  <a:lnTo>
                    <a:pt x="1064" y="1291"/>
                  </a:lnTo>
                  <a:lnTo>
                    <a:pt x="1090" y="1271"/>
                  </a:lnTo>
                  <a:lnTo>
                    <a:pt x="1116" y="1251"/>
                  </a:lnTo>
                  <a:lnTo>
                    <a:pt x="1140" y="1229"/>
                  </a:lnTo>
                  <a:lnTo>
                    <a:pt x="1164" y="1205"/>
                  </a:lnTo>
                  <a:lnTo>
                    <a:pt x="1187" y="1181"/>
                  </a:lnTo>
                  <a:lnTo>
                    <a:pt x="1207" y="1155"/>
                  </a:lnTo>
                  <a:lnTo>
                    <a:pt x="1227" y="1127"/>
                  </a:lnTo>
                  <a:lnTo>
                    <a:pt x="1248" y="1100"/>
                  </a:lnTo>
                  <a:lnTo>
                    <a:pt x="1264" y="1071"/>
                  </a:lnTo>
                  <a:lnTo>
                    <a:pt x="1281" y="1041"/>
                  </a:lnTo>
                  <a:lnTo>
                    <a:pt x="1296" y="1011"/>
                  </a:lnTo>
                  <a:lnTo>
                    <a:pt x="1310" y="981"/>
                  </a:lnTo>
                  <a:lnTo>
                    <a:pt x="1323" y="948"/>
                  </a:lnTo>
                  <a:lnTo>
                    <a:pt x="1333" y="917"/>
                  </a:lnTo>
                  <a:lnTo>
                    <a:pt x="1342" y="882"/>
                  </a:lnTo>
                  <a:lnTo>
                    <a:pt x="1350" y="847"/>
                  </a:lnTo>
                  <a:lnTo>
                    <a:pt x="1356" y="814"/>
                  </a:lnTo>
                  <a:lnTo>
                    <a:pt x="1361" y="778"/>
                  </a:lnTo>
                  <a:lnTo>
                    <a:pt x="1362" y="742"/>
                  </a:lnTo>
                  <a:lnTo>
                    <a:pt x="1364" y="706"/>
                  </a:lnTo>
                  <a:lnTo>
                    <a:pt x="1362" y="670"/>
                  </a:lnTo>
                  <a:lnTo>
                    <a:pt x="1361" y="633"/>
                  </a:lnTo>
                  <a:lnTo>
                    <a:pt x="1356" y="598"/>
                  </a:lnTo>
                  <a:lnTo>
                    <a:pt x="1350" y="565"/>
                  </a:lnTo>
                  <a:lnTo>
                    <a:pt x="1342" y="530"/>
                  </a:lnTo>
                  <a:lnTo>
                    <a:pt x="1333" y="497"/>
                  </a:lnTo>
                  <a:lnTo>
                    <a:pt x="1323" y="463"/>
                  </a:lnTo>
                  <a:lnTo>
                    <a:pt x="1310" y="431"/>
                  </a:lnTo>
                  <a:lnTo>
                    <a:pt x="1296" y="401"/>
                  </a:lnTo>
                  <a:lnTo>
                    <a:pt x="1281" y="370"/>
                  </a:lnTo>
                  <a:lnTo>
                    <a:pt x="1264" y="340"/>
                  </a:lnTo>
                  <a:lnTo>
                    <a:pt x="1248" y="313"/>
                  </a:lnTo>
                  <a:lnTo>
                    <a:pt x="1227" y="284"/>
                  </a:lnTo>
                  <a:lnTo>
                    <a:pt x="1207" y="257"/>
                  </a:lnTo>
                  <a:lnTo>
                    <a:pt x="1187" y="233"/>
                  </a:lnTo>
                  <a:lnTo>
                    <a:pt x="1164" y="206"/>
                  </a:lnTo>
                  <a:lnTo>
                    <a:pt x="1140" y="183"/>
                  </a:lnTo>
                  <a:lnTo>
                    <a:pt x="1116" y="162"/>
                  </a:lnTo>
                  <a:lnTo>
                    <a:pt x="1090" y="140"/>
                  </a:lnTo>
                  <a:lnTo>
                    <a:pt x="1064" y="121"/>
                  </a:lnTo>
                  <a:lnTo>
                    <a:pt x="1035" y="103"/>
                  </a:lnTo>
                  <a:lnTo>
                    <a:pt x="1008" y="86"/>
                  </a:lnTo>
                  <a:lnTo>
                    <a:pt x="976" y="69"/>
                  </a:lnTo>
                  <a:lnTo>
                    <a:pt x="948" y="55"/>
                  </a:lnTo>
                  <a:lnTo>
                    <a:pt x="917" y="43"/>
                  </a:lnTo>
                  <a:lnTo>
                    <a:pt x="885" y="30"/>
                  </a:lnTo>
                  <a:lnTo>
                    <a:pt x="853" y="21"/>
                  </a:lnTo>
                  <a:lnTo>
                    <a:pt x="819" y="14"/>
                  </a:lnTo>
                  <a:lnTo>
                    <a:pt x="785" y="8"/>
                  </a:lnTo>
                  <a:lnTo>
                    <a:pt x="752" y="3"/>
                  </a:lnTo>
                  <a:lnTo>
                    <a:pt x="718" y="0"/>
                  </a:lnTo>
                  <a:lnTo>
                    <a:pt x="682" y="0"/>
                  </a:lnTo>
                  <a:close/>
                </a:path>
              </a:pathLst>
            </a:custGeom>
            <a:noFill/>
            <a:ln w="3175">
              <a:solidFill>
                <a:srgbClr val="4E495D"/>
              </a:solidFill>
              <a:round/>
              <a:headEnd/>
              <a:tailEnd/>
            </a:ln>
          </p:spPr>
          <p:txBody>
            <a:bodyPr anchor="ctr"/>
            <a:lstStyle/>
            <a:p>
              <a:pPr algn="ctr" eaLnBrk="1" hangingPunct="1"/>
              <a:endParaRPr lang="pt-BR" sz="1400" u="none">
                <a:solidFill>
                  <a:srgbClr val="000000"/>
                </a:solidFill>
              </a:endParaRPr>
            </a:p>
          </p:txBody>
        </p:sp>
        <p:sp>
          <p:nvSpPr>
            <p:cNvPr id="461938" name="Freeform 1425"/>
            <p:cNvSpPr>
              <a:spLocks/>
            </p:cNvSpPr>
            <p:nvPr/>
          </p:nvSpPr>
          <p:spPr bwMode="auto">
            <a:xfrm>
              <a:off x="4534" y="3721"/>
              <a:ext cx="21" cy="17"/>
            </a:xfrm>
            <a:custGeom>
              <a:avLst/>
              <a:gdLst>
                <a:gd name="T0" fmla="*/ 0 w 63"/>
                <a:gd name="T1" fmla="*/ 0 h 53"/>
                <a:gd name="T2" fmla="*/ 0 w 63"/>
                <a:gd name="T3" fmla="*/ 0 h 53"/>
                <a:gd name="T4" fmla="*/ 0 w 63"/>
                <a:gd name="T5" fmla="*/ 0 h 53"/>
                <a:gd name="T6" fmla="*/ 0 w 63"/>
                <a:gd name="T7" fmla="*/ 0 h 53"/>
                <a:gd name="T8" fmla="*/ 0 w 63"/>
                <a:gd name="T9" fmla="*/ 0 h 53"/>
                <a:gd name="T10" fmla="*/ 0 w 63"/>
                <a:gd name="T11" fmla="*/ 0 h 53"/>
                <a:gd name="T12" fmla="*/ 0 w 63"/>
                <a:gd name="T13" fmla="*/ 0 h 53"/>
                <a:gd name="T14" fmla="*/ 0 w 63"/>
                <a:gd name="T15" fmla="*/ 0 h 53"/>
                <a:gd name="T16" fmla="*/ 0 w 63"/>
                <a:gd name="T17" fmla="*/ 0 h 53"/>
                <a:gd name="T18" fmla="*/ 0 w 63"/>
                <a:gd name="T19" fmla="*/ 0 h 53"/>
                <a:gd name="T20" fmla="*/ 0 w 63"/>
                <a:gd name="T21" fmla="*/ 0 h 53"/>
                <a:gd name="T22" fmla="*/ 0 w 63"/>
                <a:gd name="T23" fmla="*/ 0 h 53"/>
                <a:gd name="T24" fmla="*/ 0 w 63"/>
                <a:gd name="T25" fmla="*/ 0 h 53"/>
                <a:gd name="T26" fmla="*/ 0 w 63"/>
                <a:gd name="T27" fmla="*/ 0 h 53"/>
                <a:gd name="T28" fmla="*/ 0 w 63"/>
                <a:gd name="T29" fmla="*/ 0 h 53"/>
                <a:gd name="T30" fmla="*/ 0 w 63"/>
                <a:gd name="T31" fmla="*/ 0 h 53"/>
                <a:gd name="T32" fmla="*/ 0 w 63"/>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53"/>
                <a:gd name="T53" fmla="*/ 63 w 63"/>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53">
                  <a:moveTo>
                    <a:pt x="31" y="0"/>
                  </a:moveTo>
                  <a:lnTo>
                    <a:pt x="43" y="2"/>
                  </a:lnTo>
                  <a:lnTo>
                    <a:pt x="56" y="8"/>
                  </a:lnTo>
                  <a:lnTo>
                    <a:pt x="62" y="16"/>
                  </a:lnTo>
                  <a:lnTo>
                    <a:pt x="63" y="26"/>
                  </a:lnTo>
                  <a:lnTo>
                    <a:pt x="62" y="36"/>
                  </a:lnTo>
                  <a:lnTo>
                    <a:pt x="56" y="44"/>
                  </a:lnTo>
                  <a:lnTo>
                    <a:pt x="43" y="51"/>
                  </a:lnTo>
                  <a:lnTo>
                    <a:pt x="31" y="53"/>
                  </a:lnTo>
                  <a:lnTo>
                    <a:pt x="19" y="51"/>
                  </a:lnTo>
                  <a:lnTo>
                    <a:pt x="8" y="44"/>
                  </a:lnTo>
                  <a:lnTo>
                    <a:pt x="2" y="36"/>
                  </a:lnTo>
                  <a:lnTo>
                    <a:pt x="0" y="26"/>
                  </a:lnTo>
                  <a:lnTo>
                    <a:pt x="2" y="16"/>
                  </a:lnTo>
                  <a:lnTo>
                    <a:pt x="8" y="8"/>
                  </a:lnTo>
                  <a:lnTo>
                    <a:pt x="19" y="2"/>
                  </a:lnTo>
                  <a:lnTo>
                    <a:pt x="31"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939" name="Freeform 1426"/>
            <p:cNvSpPr>
              <a:spLocks/>
            </p:cNvSpPr>
            <p:nvPr/>
          </p:nvSpPr>
          <p:spPr bwMode="auto">
            <a:xfrm>
              <a:off x="4577" y="3721"/>
              <a:ext cx="22" cy="17"/>
            </a:xfrm>
            <a:custGeom>
              <a:avLst/>
              <a:gdLst>
                <a:gd name="T0" fmla="*/ 0 w 66"/>
                <a:gd name="T1" fmla="*/ 0 h 53"/>
                <a:gd name="T2" fmla="*/ 0 w 66"/>
                <a:gd name="T3" fmla="*/ 0 h 53"/>
                <a:gd name="T4" fmla="*/ 0 w 66"/>
                <a:gd name="T5" fmla="*/ 0 h 53"/>
                <a:gd name="T6" fmla="*/ 0 w 66"/>
                <a:gd name="T7" fmla="*/ 0 h 53"/>
                <a:gd name="T8" fmla="*/ 0 w 66"/>
                <a:gd name="T9" fmla="*/ 0 h 53"/>
                <a:gd name="T10" fmla="*/ 0 w 66"/>
                <a:gd name="T11" fmla="*/ 0 h 53"/>
                <a:gd name="T12" fmla="*/ 0 w 66"/>
                <a:gd name="T13" fmla="*/ 0 h 53"/>
                <a:gd name="T14" fmla="*/ 0 w 66"/>
                <a:gd name="T15" fmla="*/ 0 h 53"/>
                <a:gd name="T16" fmla="*/ 0 w 66"/>
                <a:gd name="T17" fmla="*/ 0 h 53"/>
                <a:gd name="T18" fmla="*/ 0 w 66"/>
                <a:gd name="T19" fmla="*/ 0 h 53"/>
                <a:gd name="T20" fmla="*/ 0 w 66"/>
                <a:gd name="T21" fmla="*/ 0 h 53"/>
                <a:gd name="T22" fmla="*/ 0 w 66"/>
                <a:gd name="T23" fmla="*/ 0 h 53"/>
                <a:gd name="T24" fmla="*/ 0 w 66"/>
                <a:gd name="T25" fmla="*/ 0 h 53"/>
                <a:gd name="T26" fmla="*/ 0 w 66"/>
                <a:gd name="T27" fmla="*/ 0 h 53"/>
                <a:gd name="T28" fmla="*/ 0 w 66"/>
                <a:gd name="T29" fmla="*/ 0 h 53"/>
                <a:gd name="T30" fmla="*/ 0 w 66"/>
                <a:gd name="T31" fmla="*/ 0 h 53"/>
                <a:gd name="T32" fmla="*/ 0 w 6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3"/>
                <a:gd name="T53" fmla="*/ 66 w 6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3">
                  <a:moveTo>
                    <a:pt x="33" y="0"/>
                  </a:moveTo>
                  <a:lnTo>
                    <a:pt x="45" y="2"/>
                  </a:lnTo>
                  <a:lnTo>
                    <a:pt x="56" y="8"/>
                  </a:lnTo>
                  <a:lnTo>
                    <a:pt x="64" y="16"/>
                  </a:lnTo>
                  <a:lnTo>
                    <a:pt x="66" y="26"/>
                  </a:lnTo>
                  <a:lnTo>
                    <a:pt x="64" y="36"/>
                  </a:lnTo>
                  <a:lnTo>
                    <a:pt x="56" y="44"/>
                  </a:lnTo>
                  <a:lnTo>
                    <a:pt x="45" y="51"/>
                  </a:lnTo>
                  <a:lnTo>
                    <a:pt x="33" y="53"/>
                  </a:lnTo>
                  <a:lnTo>
                    <a:pt x="21" y="51"/>
                  </a:lnTo>
                  <a:lnTo>
                    <a:pt x="11" y="44"/>
                  </a:lnTo>
                  <a:lnTo>
                    <a:pt x="4" y="36"/>
                  </a:lnTo>
                  <a:lnTo>
                    <a:pt x="0" y="26"/>
                  </a:lnTo>
                  <a:lnTo>
                    <a:pt x="4" y="16"/>
                  </a:lnTo>
                  <a:lnTo>
                    <a:pt x="11" y="8"/>
                  </a:lnTo>
                  <a:lnTo>
                    <a:pt x="21" y="2"/>
                  </a:lnTo>
                  <a:lnTo>
                    <a:pt x="33"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940" name="Freeform 1427"/>
            <p:cNvSpPr>
              <a:spLocks/>
            </p:cNvSpPr>
            <p:nvPr/>
          </p:nvSpPr>
          <p:spPr bwMode="auto">
            <a:xfrm>
              <a:off x="4556" y="3699"/>
              <a:ext cx="21" cy="17"/>
            </a:xfrm>
            <a:custGeom>
              <a:avLst/>
              <a:gdLst>
                <a:gd name="T0" fmla="*/ 0 w 63"/>
                <a:gd name="T1" fmla="*/ 0 h 53"/>
                <a:gd name="T2" fmla="*/ 0 w 63"/>
                <a:gd name="T3" fmla="*/ 0 h 53"/>
                <a:gd name="T4" fmla="*/ 0 w 63"/>
                <a:gd name="T5" fmla="*/ 0 h 53"/>
                <a:gd name="T6" fmla="*/ 0 w 63"/>
                <a:gd name="T7" fmla="*/ 0 h 53"/>
                <a:gd name="T8" fmla="*/ 0 w 63"/>
                <a:gd name="T9" fmla="*/ 0 h 53"/>
                <a:gd name="T10" fmla="*/ 0 w 63"/>
                <a:gd name="T11" fmla="*/ 0 h 53"/>
                <a:gd name="T12" fmla="*/ 0 w 63"/>
                <a:gd name="T13" fmla="*/ 0 h 53"/>
                <a:gd name="T14" fmla="*/ 0 w 63"/>
                <a:gd name="T15" fmla="*/ 0 h 53"/>
                <a:gd name="T16" fmla="*/ 0 w 63"/>
                <a:gd name="T17" fmla="*/ 0 h 53"/>
                <a:gd name="T18" fmla="*/ 0 w 63"/>
                <a:gd name="T19" fmla="*/ 0 h 53"/>
                <a:gd name="T20" fmla="*/ 0 w 63"/>
                <a:gd name="T21" fmla="*/ 0 h 53"/>
                <a:gd name="T22" fmla="*/ 0 w 63"/>
                <a:gd name="T23" fmla="*/ 0 h 53"/>
                <a:gd name="T24" fmla="*/ 0 w 63"/>
                <a:gd name="T25" fmla="*/ 0 h 53"/>
                <a:gd name="T26" fmla="*/ 0 w 63"/>
                <a:gd name="T27" fmla="*/ 0 h 53"/>
                <a:gd name="T28" fmla="*/ 0 w 63"/>
                <a:gd name="T29" fmla="*/ 0 h 53"/>
                <a:gd name="T30" fmla="*/ 0 w 63"/>
                <a:gd name="T31" fmla="*/ 0 h 53"/>
                <a:gd name="T32" fmla="*/ 0 w 63"/>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53"/>
                <a:gd name="T53" fmla="*/ 63 w 63"/>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53">
                  <a:moveTo>
                    <a:pt x="30" y="0"/>
                  </a:moveTo>
                  <a:lnTo>
                    <a:pt x="45" y="2"/>
                  </a:lnTo>
                  <a:lnTo>
                    <a:pt x="55" y="8"/>
                  </a:lnTo>
                  <a:lnTo>
                    <a:pt x="61" y="17"/>
                  </a:lnTo>
                  <a:lnTo>
                    <a:pt x="63" y="27"/>
                  </a:lnTo>
                  <a:lnTo>
                    <a:pt x="61" y="37"/>
                  </a:lnTo>
                  <a:lnTo>
                    <a:pt x="55" y="45"/>
                  </a:lnTo>
                  <a:lnTo>
                    <a:pt x="45" y="51"/>
                  </a:lnTo>
                  <a:lnTo>
                    <a:pt x="30" y="53"/>
                  </a:lnTo>
                  <a:lnTo>
                    <a:pt x="18" y="51"/>
                  </a:lnTo>
                  <a:lnTo>
                    <a:pt x="7" y="45"/>
                  </a:lnTo>
                  <a:lnTo>
                    <a:pt x="2" y="37"/>
                  </a:lnTo>
                  <a:lnTo>
                    <a:pt x="0" y="27"/>
                  </a:lnTo>
                  <a:lnTo>
                    <a:pt x="2" y="17"/>
                  </a:lnTo>
                  <a:lnTo>
                    <a:pt x="7" y="8"/>
                  </a:lnTo>
                  <a:lnTo>
                    <a:pt x="18" y="2"/>
                  </a:lnTo>
                  <a:lnTo>
                    <a:pt x="30"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941" name="Freeform 1428"/>
            <p:cNvSpPr>
              <a:spLocks/>
            </p:cNvSpPr>
            <p:nvPr/>
          </p:nvSpPr>
          <p:spPr bwMode="auto">
            <a:xfrm>
              <a:off x="4512" y="3695"/>
              <a:ext cx="22" cy="17"/>
            </a:xfrm>
            <a:custGeom>
              <a:avLst/>
              <a:gdLst>
                <a:gd name="T0" fmla="*/ 0 w 66"/>
                <a:gd name="T1" fmla="*/ 0 h 53"/>
                <a:gd name="T2" fmla="*/ 0 w 66"/>
                <a:gd name="T3" fmla="*/ 0 h 53"/>
                <a:gd name="T4" fmla="*/ 0 w 66"/>
                <a:gd name="T5" fmla="*/ 0 h 53"/>
                <a:gd name="T6" fmla="*/ 0 w 66"/>
                <a:gd name="T7" fmla="*/ 0 h 53"/>
                <a:gd name="T8" fmla="*/ 0 w 66"/>
                <a:gd name="T9" fmla="*/ 0 h 53"/>
                <a:gd name="T10" fmla="*/ 0 w 66"/>
                <a:gd name="T11" fmla="*/ 0 h 53"/>
                <a:gd name="T12" fmla="*/ 0 w 66"/>
                <a:gd name="T13" fmla="*/ 0 h 53"/>
                <a:gd name="T14" fmla="*/ 0 w 66"/>
                <a:gd name="T15" fmla="*/ 0 h 53"/>
                <a:gd name="T16" fmla="*/ 0 w 66"/>
                <a:gd name="T17" fmla="*/ 0 h 53"/>
                <a:gd name="T18" fmla="*/ 0 w 66"/>
                <a:gd name="T19" fmla="*/ 0 h 53"/>
                <a:gd name="T20" fmla="*/ 0 w 66"/>
                <a:gd name="T21" fmla="*/ 0 h 53"/>
                <a:gd name="T22" fmla="*/ 0 w 66"/>
                <a:gd name="T23" fmla="*/ 0 h 53"/>
                <a:gd name="T24" fmla="*/ 0 w 66"/>
                <a:gd name="T25" fmla="*/ 0 h 53"/>
                <a:gd name="T26" fmla="*/ 0 w 66"/>
                <a:gd name="T27" fmla="*/ 0 h 53"/>
                <a:gd name="T28" fmla="*/ 0 w 66"/>
                <a:gd name="T29" fmla="*/ 0 h 53"/>
                <a:gd name="T30" fmla="*/ 0 w 66"/>
                <a:gd name="T31" fmla="*/ 0 h 53"/>
                <a:gd name="T32" fmla="*/ 0 w 6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3"/>
                <a:gd name="T53" fmla="*/ 66 w 6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3">
                  <a:moveTo>
                    <a:pt x="32" y="0"/>
                  </a:moveTo>
                  <a:lnTo>
                    <a:pt x="46" y="2"/>
                  </a:lnTo>
                  <a:lnTo>
                    <a:pt x="56" y="8"/>
                  </a:lnTo>
                  <a:lnTo>
                    <a:pt x="62" y="16"/>
                  </a:lnTo>
                  <a:lnTo>
                    <a:pt x="66" y="26"/>
                  </a:lnTo>
                  <a:lnTo>
                    <a:pt x="62" y="36"/>
                  </a:lnTo>
                  <a:lnTo>
                    <a:pt x="56" y="45"/>
                  </a:lnTo>
                  <a:lnTo>
                    <a:pt x="46" y="51"/>
                  </a:lnTo>
                  <a:lnTo>
                    <a:pt x="32" y="53"/>
                  </a:lnTo>
                  <a:lnTo>
                    <a:pt x="19" y="51"/>
                  </a:lnTo>
                  <a:lnTo>
                    <a:pt x="11" y="45"/>
                  </a:lnTo>
                  <a:lnTo>
                    <a:pt x="2" y="36"/>
                  </a:lnTo>
                  <a:lnTo>
                    <a:pt x="0" y="26"/>
                  </a:lnTo>
                  <a:lnTo>
                    <a:pt x="2" y="16"/>
                  </a:lnTo>
                  <a:lnTo>
                    <a:pt x="11" y="8"/>
                  </a:lnTo>
                  <a:lnTo>
                    <a:pt x="19" y="2"/>
                  </a:lnTo>
                  <a:lnTo>
                    <a:pt x="32"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942" name="Freeform 1429"/>
            <p:cNvSpPr>
              <a:spLocks/>
            </p:cNvSpPr>
            <p:nvPr/>
          </p:nvSpPr>
          <p:spPr bwMode="auto">
            <a:xfrm>
              <a:off x="4525" y="3759"/>
              <a:ext cx="22" cy="18"/>
            </a:xfrm>
            <a:custGeom>
              <a:avLst/>
              <a:gdLst>
                <a:gd name="T0" fmla="*/ 0 w 66"/>
                <a:gd name="T1" fmla="*/ 0 h 54"/>
                <a:gd name="T2" fmla="*/ 0 w 66"/>
                <a:gd name="T3" fmla="*/ 0 h 54"/>
                <a:gd name="T4" fmla="*/ 0 w 66"/>
                <a:gd name="T5" fmla="*/ 0 h 54"/>
                <a:gd name="T6" fmla="*/ 0 w 66"/>
                <a:gd name="T7" fmla="*/ 0 h 54"/>
                <a:gd name="T8" fmla="*/ 0 w 66"/>
                <a:gd name="T9" fmla="*/ 0 h 54"/>
                <a:gd name="T10" fmla="*/ 0 w 66"/>
                <a:gd name="T11" fmla="*/ 0 h 54"/>
                <a:gd name="T12" fmla="*/ 0 w 66"/>
                <a:gd name="T13" fmla="*/ 0 h 54"/>
                <a:gd name="T14" fmla="*/ 0 w 66"/>
                <a:gd name="T15" fmla="*/ 0 h 54"/>
                <a:gd name="T16" fmla="*/ 0 w 66"/>
                <a:gd name="T17" fmla="*/ 0 h 54"/>
                <a:gd name="T18" fmla="*/ 0 w 66"/>
                <a:gd name="T19" fmla="*/ 0 h 54"/>
                <a:gd name="T20" fmla="*/ 0 w 66"/>
                <a:gd name="T21" fmla="*/ 0 h 54"/>
                <a:gd name="T22" fmla="*/ 0 w 66"/>
                <a:gd name="T23" fmla="*/ 0 h 54"/>
                <a:gd name="T24" fmla="*/ 0 w 66"/>
                <a:gd name="T25" fmla="*/ 0 h 54"/>
                <a:gd name="T26" fmla="*/ 0 w 66"/>
                <a:gd name="T27" fmla="*/ 0 h 54"/>
                <a:gd name="T28" fmla="*/ 0 w 66"/>
                <a:gd name="T29" fmla="*/ 0 h 54"/>
                <a:gd name="T30" fmla="*/ 0 w 66"/>
                <a:gd name="T31" fmla="*/ 0 h 54"/>
                <a:gd name="T32" fmla="*/ 0 w 66"/>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4"/>
                <a:gd name="T53" fmla="*/ 66 w 66"/>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4">
                  <a:moveTo>
                    <a:pt x="31" y="0"/>
                  </a:moveTo>
                  <a:lnTo>
                    <a:pt x="46" y="4"/>
                  </a:lnTo>
                  <a:lnTo>
                    <a:pt x="56" y="8"/>
                  </a:lnTo>
                  <a:lnTo>
                    <a:pt x="62" y="16"/>
                  </a:lnTo>
                  <a:lnTo>
                    <a:pt x="66" y="28"/>
                  </a:lnTo>
                  <a:lnTo>
                    <a:pt x="62" y="37"/>
                  </a:lnTo>
                  <a:lnTo>
                    <a:pt x="56" y="45"/>
                  </a:lnTo>
                  <a:lnTo>
                    <a:pt x="46" y="52"/>
                  </a:lnTo>
                  <a:lnTo>
                    <a:pt x="31" y="54"/>
                  </a:lnTo>
                  <a:lnTo>
                    <a:pt x="19" y="52"/>
                  </a:lnTo>
                  <a:lnTo>
                    <a:pt x="11" y="45"/>
                  </a:lnTo>
                  <a:lnTo>
                    <a:pt x="3" y="37"/>
                  </a:lnTo>
                  <a:lnTo>
                    <a:pt x="0" y="28"/>
                  </a:lnTo>
                  <a:lnTo>
                    <a:pt x="3" y="16"/>
                  </a:lnTo>
                  <a:lnTo>
                    <a:pt x="11" y="8"/>
                  </a:lnTo>
                  <a:lnTo>
                    <a:pt x="19" y="4"/>
                  </a:lnTo>
                  <a:lnTo>
                    <a:pt x="31"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943" name="Freeform 1430"/>
            <p:cNvSpPr>
              <a:spLocks/>
            </p:cNvSpPr>
            <p:nvPr/>
          </p:nvSpPr>
          <p:spPr bwMode="auto">
            <a:xfrm>
              <a:off x="4551" y="3751"/>
              <a:ext cx="22" cy="17"/>
            </a:xfrm>
            <a:custGeom>
              <a:avLst/>
              <a:gdLst>
                <a:gd name="T0" fmla="*/ 0 w 66"/>
                <a:gd name="T1" fmla="*/ 0 h 52"/>
                <a:gd name="T2" fmla="*/ 0 w 66"/>
                <a:gd name="T3" fmla="*/ 0 h 52"/>
                <a:gd name="T4" fmla="*/ 0 w 66"/>
                <a:gd name="T5" fmla="*/ 0 h 52"/>
                <a:gd name="T6" fmla="*/ 0 w 66"/>
                <a:gd name="T7" fmla="*/ 0 h 52"/>
                <a:gd name="T8" fmla="*/ 0 w 66"/>
                <a:gd name="T9" fmla="*/ 0 h 52"/>
                <a:gd name="T10" fmla="*/ 0 w 66"/>
                <a:gd name="T11" fmla="*/ 0 h 52"/>
                <a:gd name="T12" fmla="*/ 0 w 66"/>
                <a:gd name="T13" fmla="*/ 0 h 52"/>
                <a:gd name="T14" fmla="*/ 0 w 66"/>
                <a:gd name="T15" fmla="*/ 0 h 52"/>
                <a:gd name="T16" fmla="*/ 0 w 66"/>
                <a:gd name="T17" fmla="*/ 0 h 52"/>
                <a:gd name="T18" fmla="*/ 0 w 66"/>
                <a:gd name="T19" fmla="*/ 0 h 52"/>
                <a:gd name="T20" fmla="*/ 0 w 66"/>
                <a:gd name="T21" fmla="*/ 0 h 52"/>
                <a:gd name="T22" fmla="*/ 0 w 66"/>
                <a:gd name="T23" fmla="*/ 0 h 52"/>
                <a:gd name="T24" fmla="*/ 0 w 66"/>
                <a:gd name="T25" fmla="*/ 0 h 52"/>
                <a:gd name="T26" fmla="*/ 0 w 66"/>
                <a:gd name="T27" fmla="*/ 0 h 52"/>
                <a:gd name="T28" fmla="*/ 0 w 66"/>
                <a:gd name="T29" fmla="*/ 0 h 52"/>
                <a:gd name="T30" fmla="*/ 0 w 66"/>
                <a:gd name="T31" fmla="*/ 0 h 52"/>
                <a:gd name="T32" fmla="*/ 0 w 66"/>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2"/>
                <a:gd name="T53" fmla="*/ 66 w 66"/>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2">
                  <a:moveTo>
                    <a:pt x="33" y="0"/>
                  </a:moveTo>
                  <a:lnTo>
                    <a:pt x="45" y="2"/>
                  </a:lnTo>
                  <a:lnTo>
                    <a:pt x="58" y="8"/>
                  </a:lnTo>
                  <a:lnTo>
                    <a:pt x="64" y="16"/>
                  </a:lnTo>
                  <a:lnTo>
                    <a:pt x="66" y="26"/>
                  </a:lnTo>
                  <a:lnTo>
                    <a:pt x="64" y="36"/>
                  </a:lnTo>
                  <a:lnTo>
                    <a:pt x="58" y="44"/>
                  </a:lnTo>
                  <a:lnTo>
                    <a:pt x="45" y="51"/>
                  </a:lnTo>
                  <a:lnTo>
                    <a:pt x="33" y="52"/>
                  </a:lnTo>
                  <a:lnTo>
                    <a:pt x="21" y="51"/>
                  </a:lnTo>
                  <a:lnTo>
                    <a:pt x="11" y="44"/>
                  </a:lnTo>
                  <a:lnTo>
                    <a:pt x="5" y="36"/>
                  </a:lnTo>
                  <a:lnTo>
                    <a:pt x="0" y="26"/>
                  </a:lnTo>
                  <a:lnTo>
                    <a:pt x="5" y="16"/>
                  </a:lnTo>
                  <a:lnTo>
                    <a:pt x="11" y="8"/>
                  </a:lnTo>
                  <a:lnTo>
                    <a:pt x="21" y="2"/>
                  </a:lnTo>
                  <a:lnTo>
                    <a:pt x="33" y="0"/>
                  </a:lnTo>
                  <a:close/>
                </a:path>
              </a:pathLst>
            </a:custGeom>
            <a:solidFill>
              <a:srgbClr val="FFF500"/>
            </a:solidFill>
            <a:ln w="9525">
              <a:noFill/>
              <a:round/>
              <a:headEnd/>
              <a:tailEnd/>
            </a:ln>
          </p:spPr>
          <p:txBody>
            <a:bodyPr anchor="ctr"/>
            <a:lstStyle/>
            <a:p>
              <a:pPr algn="ctr" eaLnBrk="1" hangingPunct="1"/>
              <a:endParaRPr lang="pt-BR" sz="1400" u="none">
                <a:solidFill>
                  <a:srgbClr val="000000"/>
                </a:solidFill>
              </a:endParaRPr>
            </a:p>
          </p:txBody>
        </p:sp>
        <p:sp>
          <p:nvSpPr>
            <p:cNvPr id="461944" name="Freeform 1431"/>
            <p:cNvSpPr>
              <a:spLocks/>
            </p:cNvSpPr>
            <p:nvPr/>
          </p:nvSpPr>
          <p:spPr bwMode="auto">
            <a:xfrm>
              <a:off x="4310" y="3716"/>
              <a:ext cx="132" cy="131"/>
            </a:xfrm>
            <a:custGeom>
              <a:avLst/>
              <a:gdLst>
                <a:gd name="T0" fmla="*/ 0 w 394"/>
                <a:gd name="T1" fmla="*/ 0 h 394"/>
                <a:gd name="T2" fmla="*/ 0 w 394"/>
                <a:gd name="T3" fmla="*/ 0 h 394"/>
                <a:gd name="T4" fmla="*/ 0 w 394"/>
                <a:gd name="T5" fmla="*/ 0 h 394"/>
                <a:gd name="T6" fmla="*/ 0 w 394"/>
                <a:gd name="T7" fmla="*/ 0 h 394"/>
                <a:gd name="T8" fmla="*/ 0 w 394"/>
                <a:gd name="T9" fmla="*/ 0 h 394"/>
                <a:gd name="T10" fmla="*/ 0 w 394"/>
                <a:gd name="T11" fmla="*/ 0 h 394"/>
                <a:gd name="T12" fmla="*/ 0 w 394"/>
                <a:gd name="T13" fmla="*/ 0 h 394"/>
                <a:gd name="T14" fmla="*/ 0 w 394"/>
                <a:gd name="T15" fmla="*/ 0 h 394"/>
                <a:gd name="T16" fmla="*/ 0 w 394"/>
                <a:gd name="T17" fmla="*/ 0 h 394"/>
                <a:gd name="T18" fmla="*/ 0 w 394"/>
                <a:gd name="T19" fmla="*/ 0 h 394"/>
                <a:gd name="T20" fmla="*/ 0 w 394"/>
                <a:gd name="T21" fmla="*/ 0 h 394"/>
                <a:gd name="T22" fmla="*/ 0 w 394"/>
                <a:gd name="T23" fmla="*/ 0 h 394"/>
                <a:gd name="T24" fmla="*/ 0 w 394"/>
                <a:gd name="T25" fmla="*/ 0 h 394"/>
                <a:gd name="T26" fmla="*/ 0 w 394"/>
                <a:gd name="T27" fmla="*/ 0 h 394"/>
                <a:gd name="T28" fmla="*/ 0 w 394"/>
                <a:gd name="T29" fmla="*/ 0 h 394"/>
                <a:gd name="T30" fmla="*/ 0 w 394"/>
                <a:gd name="T31" fmla="*/ 0 h 394"/>
                <a:gd name="T32" fmla="*/ 0 w 394"/>
                <a:gd name="T33" fmla="*/ 0 h 394"/>
                <a:gd name="T34" fmla="*/ 0 w 394"/>
                <a:gd name="T35" fmla="*/ 0 h 394"/>
                <a:gd name="T36" fmla="*/ 0 w 394"/>
                <a:gd name="T37" fmla="*/ 0 h 394"/>
                <a:gd name="T38" fmla="*/ 0 w 394"/>
                <a:gd name="T39" fmla="*/ 0 h 394"/>
                <a:gd name="T40" fmla="*/ 0 w 394"/>
                <a:gd name="T41" fmla="*/ 0 h 394"/>
                <a:gd name="T42" fmla="*/ 0 w 394"/>
                <a:gd name="T43" fmla="*/ 0 h 394"/>
                <a:gd name="T44" fmla="*/ 0 w 394"/>
                <a:gd name="T45" fmla="*/ 0 h 394"/>
                <a:gd name="T46" fmla="*/ 0 w 394"/>
                <a:gd name="T47" fmla="*/ 0 h 394"/>
                <a:gd name="T48" fmla="*/ 0 w 394"/>
                <a:gd name="T49" fmla="*/ 0 h 394"/>
                <a:gd name="T50" fmla="*/ 0 w 394"/>
                <a:gd name="T51" fmla="*/ 0 h 394"/>
                <a:gd name="T52" fmla="*/ 0 w 394"/>
                <a:gd name="T53" fmla="*/ 0 h 394"/>
                <a:gd name="T54" fmla="*/ 0 w 394"/>
                <a:gd name="T55" fmla="*/ 0 h 394"/>
                <a:gd name="T56" fmla="*/ 0 w 394"/>
                <a:gd name="T57" fmla="*/ 0 h 394"/>
                <a:gd name="T58" fmla="*/ 0 w 394"/>
                <a:gd name="T59" fmla="*/ 0 h 394"/>
                <a:gd name="T60" fmla="*/ 0 w 394"/>
                <a:gd name="T61" fmla="*/ 0 h 394"/>
                <a:gd name="T62" fmla="*/ 0 w 394"/>
                <a:gd name="T63" fmla="*/ 0 h 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4"/>
                <a:gd name="T97" fmla="*/ 0 h 394"/>
                <a:gd name="T98" fmla="*/ 394 w 394"/>
                <a:gd name="T99" fmla="*/ 394 h 3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4" h="394">
                  <a:moveTo>
                    <a:pt x="196" y="0"/>
                  </a:moveTo>
                  <a:lnTo>
                    <a:pt x="218" y="1"/>
                  </a:lnTo>
                  <a:lnTo>
                    <a:pt x="235" y="3"/>
                  </a:lnTo>
                  <a:lnTo>
                    <a:pt x="255" y="9"/>
                  </a:lnTo>
                  <a:lnTo>
                    <a:pt x="274" y="16"/>
                  </a:lnTo>
                  <a:lnTo>
                    <a:pt x="292" y="25"/>
                  </a:lnTo>
                  <a:lnTo>
                    <a:pt x="307" y="33"/>
                  </a:lnTo>
                  <a:lnTo>
                    <a:pt x="323" y="46"/>
                  </a:lnTo>
                  <a:lnTo>
                    <a:pt x="336" y="58"/>
                  </a:lnTo>
                  <a:lnTo>
                    <a:pt x="349" y="73"/>
                  </a:lnTo>
                  <a:lnTo>
                    <a:pt x="361" y="86"/>
                  </a:lnTo>
                  <a:lnTo>
                    <a:pt x="371" y="105"/>
                  </a:lnTo>
                  <a:lnTo>
                    <a:pt x="379" y="120"/>
                  </a:lnTo>
                  <a:lnTo>
                    <a:pt x="386" y="139"/>
                  </a:lnTo>
                  <a:lnTo>
                    <a:pt x="390" y="158"/>
                  </a:lnTo>
                  <a:lnTo>
                    <a:pt x="394" y="177"/>
                  </a:lnTo>
                  <a:lnTo>
                    <a:pt x="394" y="197"/>
                  </a:lnTo>
                  <a:lnTo>
                    <a:pt x="394" y="216"/>
                  </a:lnTo>
                  <a:lnTo>
                    <a:pt x="390" y="235"/>
                  </a:lnTo>
                  <a:lnTo>
                    <a:pt x="386" y="255"/>
                  </a:lnTo>
                  <a:lnTo>
                    <a:pt x="379" y="275"/>
                  </a:lnTo>
                  <a:lnTo>
                    <a:pt x="371" y="290"/>
                  </a:lnTo>
                  <a:lnTo>
                    <a:pt x="361" y="307"/>
                  </a:lnTo>
                  <a:lnTo>
                    <a:pt x="349" y="320"/>
                  </a:lnTo>
                  <a:lnTo>
                    <a:pt x="336" y="336"/>
                  </a:lnTo>
                  <a:lnTo>
                    <a:pt x="323" y="348"/>
                  </a:lnTo>
                  <a:lnTo>
                    <a:pt x="307" y="361"/>
                  </a:lnTo>
                  <a:lnTo>
                    <a:pt x="292" y="369"/>
                  </a:lnTo>
                  <a:lnTo>
                    <a:pt x="274" y="379"/>
                  </a:lnTo>
                  <a:lnTo>
                    <a:pt x="255" y="384"/>
                  </a:lnTo>
                  <a:lnTo>
                    <a:pt x="235" y="390"/>
                  </a:lnTo>
                  <a:lnTo>
                    <a:pt x="218" y="392"/>
                  </a:lnTo>
                  <a:lnTo>
                    <a:pt x="196" y="394"/>
                  </a:lnTo>
                  <a:lnTo>
                    <a:pt x="177" y="392"/>
                  </a:lnTo>
                  <a:lnTo>
                    <a:pt x="158" y="390"/>
                  </a:lnTo>
                  <a:lnTo>
                    <a:pt x="139" y="384"/>
                  </a:lnTo>
                  <a:lnTo>
                    <a:pt x="121" y="379"/>
                  </a:lnTo>
                  <a:lnTo>
                    <a:pt x="104" y="369"/>
                  </a:lnTo>
                  <a:lnTo>
                    <a:pt x="87" y="361"/>
                  </a:lnTo>
                  <a:lnTo>
                    <a:pt x="73" y="348"/>
                  </a:lnTo>
                  <a:lnTo>
                    <a:pt x="58" y="336"/>
                  </a:lnTo>
                  <a:lnTo>
                    <a:pt x="47" y="320"/>
                  </a:lnTo>
                  <a:lnTo>
                    <a:pt x="34" y="307"/>
                  </a:lnTo>
                  <a:lnTo>
                    <a:pt x="24" y="290"/>
                  </a:lnTo>
                  <a:lnTo>
                    <a:pt x="17" y="275"/>
                  </a:lnTo>
                  <a:lnTo>
                    <a:pt x="9" y="255"/>
                  </a:lnTo>
                  <a:lnTo>
                    <a:pt x="5" y="235"/>
                  </a:lnTo>
                  <a:lnTo>
                    <a:pt x="2" y="216"/>
                  </a:lnTo>
                  <a:lnTo>
                    <a:pt x="0" y="197"/>
                  </a:lnTo>
                  <a:lnTo>
                    <a:pt x="2" y="177"/>
                  </a:lnTo>
                  <a:lnTo>
                    <a:pt x="5" y="158"/>
                  </a:lnTo>
                  <a:lnTo>
                    <a:pt x="9" y="139"/>
                  </a:lnTo>
                  <a:lnTo>
                    <a:pt x="17" y="120"/>
                  </a:lnTo>
                  <a:lnTo>
                    <a:pt x="24" y="105"/>
                  </a:lnTo>
                  <a:lnTo>
                    <a:pt x="34" y="86"/>
                  </a:lnTo>
                  <a:lnTo>
                    <a:pt x="47" y="73"/>
                  </a:lnTo>
                  <a:lnTo>
                    <a:pt x="58" y="58"/>
                  </a:lnTo>
                  <a:lnTo>
                    <a:pt x="73" y="46"/>
                  </a:lnTo>
                  <a:lnTo>
                    <a:pt x="87" y="33"/>
                  </a:lnTo>
                  <a:lnTo>
                    <a:pt x="104" y="25"/>
                  </a:lnTo>
                  <a:lnTo>
                    <a:pt x="121" y="16"/>
                  </a:lnTo>
                  <a:lnTo>
                    <a:pt x="139" y="9"/>
                  </a:lnTo>
                  <a:lnTo>
                    <a:pt x="158" y="3"/>
                  </a:lnTo>
                  <a:lnTo>
                    <a:pt x="177" y="1"/>
                  </a:lnTo>
                  <a:lnTo>
                    <a:pt x="196" y="0"/>
                  </a:lnTo>
                  <a:close/>
                </a:path>
              </a:pathLst>
            </a:custGeom>
            <a:solidFill>
              <a:srgbClr val="75C5F0"/>
            </a:solidFill>
            <a:ln w="9525">
              <a:noFill/>
              <a:round/>
              <a:headEnd/>
              <a:tailEnd/>
            </a:ln>
          </p:spPr>
          <p:txBody>
            <a:bodyPr anchor="ctr"/>
            <a:lstStyle/>
            <a:p>
              <a:pPr algn="ctr" eaLnBrk="1" hangingPunct="1"/>
              <a:endParaRPr lang="pt-BR" sz="1400" u="none">
                <a:solidFill>
                  <a:srgbClr val="000000"/>
                </a:solidFill>
              </a:endParaRPr>
            </a:p>
          </p:txBody>
        </p:sp>
        <p:sp>
          <p:nvSpPr>
            <p:cNvPr id="461945" name="Freeform 1432"/>
            <p:cNvSpPr>
              <a:spLocks/>
            </p:cNvSpPr>
            <p:nvPr/>
          </p:nvSpPr>
          <p:spPr bwMode="auto">
            <a:xfrm>
              <a:off x="4310" y="3716"/>
              <a:ext cx="132" cy="131"/>
            </a:xfrm>
            <a:custGeom>
              <a:avLst/>
              <a:gdLst>
                <a:gd name="T0" fmla="*/ 0 w 394"/>
                <a:gd name="T1" fmla="*/ 0 h 394"/>
                <a:gd name="T2" fmla="*/ 0 w 394"/>
                <a:gd name="T3" fmla="*/ 0 h 394"/>
                <a:gd name="T4" fmla="*/ 0 w 394"/>
                <a:gd name="T5" fmla="*/ 0 h 394"/>
                <a:gd name="T6" fmla="*/ 0 w 394"/>
                <a:gd name="T7" fmla="*/ 0 h 394"/>
                <a:gd name="T8" fmla="*/ 0 w 394"/>
                <a:gd name="T9" fmla="*/ 0 h 394"/>
                <a:gd name="T10" fmla="*/ 0 w 394"/>
                <a:gd name="T11" fmla="*/ 0 h 394"/>
                <a:gd name="T12" fmla="*/ 0 w 394"/>
                <a:gd name="T13" fmla="*/ 0 h 394"/>
                <a:gd name="T14" fmla="*/ 0 w 394"/>
                <a:gd name="T15" fmla="*/ 0 h 394"/>
                <a:gd name="T16" fmla="*/ 0 w 394"/>
                <a:gd name="T17" fmla="*/ 0 h 394"/>
                <a:gd name="T18" fmla="*/ 0 w 394"/>
                <a:gd name="T19" fmla="*/ 0 h 394"/>
                <a:gd name="T20" fmla="*/ 0 w 394"/>
                <a:gd name="T21" fmla="*/ 0 h 394"/>
                <a:gd name="T22" fmla="*/ 0 w 394"/>
                <a:gd name="T23" fmla="*/ 0 h 394"/>
                <a:gd name="T24" fmla="*/ 0 w 394"/>
                <a:gd name="T25" fmla="*/ 0 h 394"/>
                <a:gd name="T26" fmla="*/ 0 w 394"/>
                <a:gd name="T27" fmla="*/ 0 h 394"/>
                <a:gd name="T28" fmla="*/ 0 w 394"/>
                <a:gd name="T29" fmla="*/ 0 h 394"/>
                <a:gd name="T30" fmla="*/ 0 w 394"/>
                <a:gd name="T31" fmla="*/ 0 h 394"/>
                <a:gd name="T32" fmla="*/ 0 w 394"/>
                <a:gd name="T33" fmla="*/ 0 h 394"/>
                <a:gd name="T34" fmla="*/ 0 w 394"/>
                <a:gd name="T35" fmla="*/ 0 h 394"/>
                <a:gd name="T36" fmla="*/ 0 w 394"/>
                <a:gd name="T37" fmla="*/ 0 h 394"/>
                <a:gd name="T38" fmla="*/ 0 w 394"/>
                <a:gd name="T39" fmla="*/ 0 h 394"/>
                <a:gd name="T40" fmla="*/ 0 w 394"/>
                <a:gd name="T41" fmla="*/ 0 h 394"/>
                <a:gd name="T42" fmla="*/ 0 w 394"/>
                <a:gd name="T43" fmla="*/ 0 h 394"/>
                <a:gd name="T44" fmla="*/ 0 w 394"/>
                <a:gd name="T45" fmla="*/ 0 h 394"/>
                <a:gd name="T46" fmla="*/ 0 w 394"/>
                <a:gd name="T47" fmla="*/ 0 h 394"/>
                <a:gd name="T48" fmla="*/ 0 w 394"/>
                <a:gd name="T49" fmla="*/ 0 h 394"/>
                <a:gd name="T50" fmla="*/ 0 w 394"/>
                <a:gd name="T51" fmla="*/ 0 h 394"/>
                <a:gd name="T52" fmla="*/ 0 w 394"/>
                <a:gd name="T53" fmla="*/ 0 h 394"/>
                <a:gd name="T54" fmla="*/ 0 w 394"/>
                <a:gd name="T55" fmla="*/ 0 h 394"/>
                <a:gd name="T56" fmla="*/ 0 w 394"/>
                <a:gd name="T57" fmla="*/ 0 h 394"/>
                <a:gd name="T58" fmla="*/ 0 w 394"/>
                <a:gd name="T59" fmla="*/ 0 h 394"/>
                <a:gd name="T60" fmla="*/ 0 w 394"/>
                <a:gd name="T61" fmla="*/ 0 h 394"/>
                <a:gd name="T62" fmla="*/ 0 w 394"/>
                <a:gd name="T63" fmla="*/ 0 h 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4"/>
                <a:gd name="T97" fmla="*/ 0 h 394"/>
                <a:gd name="T98" fmla="*/ 394 w 394"/>
                <a:gd name="T99" fmla="*/ 394 h 3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4" h="394">
                  <a:moveTo>
                    <a:pt x="196" y="0"/>
                  </a:moveTo>
                  <a:lnTo>
                    <a:pt x="218" y="1"/>
                  </a:lnTo>
                  <a:lnTo>
                    <a:pt x="235" y="3"/>
                  </a:lnTo>
                  <a:lnTo>
                    <a:pt x="255" y="9"/>
                  </a:lnTo>
                  <a:lnTo>
                    <a:pt x="274" y="16"/>
                  </a:lnTo>
                  <a:lnTo>
                    <a:pt x="292" y="25"/>
                  </a:lnTo>
                  <a:lnTo>
                    <a:pt x="307" y="33"/>
                  </a:lnTo>
                  <a:lnTo>
                    <a:pt x="323" y="46"/>
                  </a:lnTo>
                  <a:lnTo>
                    <a:pt x="336" y="58"/>
                  </a:lnTo>
                  <a:lnTo>
                    <a:pt x="349" y="73"/>
                  </a:lnTo>
                  <a:lnTo>
                    <a:pt x="361" y="86"/>
                  </a:lnTo>
                  <a:lnTo>
                    <a:pt x="371" y="105"/>
                  </a:lnTo>
                  <a:lnTo>
                    <a:pt x="379" y="120"/>
                  </a:lnTo>
                  <a:lnTo>
                    <a:pt x="386" y="139"/>
                  </a:lnTo>
                  <a:lnTo>
                    <a:pt x="390" y="158"/>
                  </a:lnTo>
                  <a:lnTo>
                    <a:pt x="394" y="177"/>
                  </a:lnTo>
                  <a:lnTo>
                    <a:pt x="394" y="197"/>
                  </a:lnTo>
                  <a:lnTo>
                    <a:pt x="394" y="216"/>
                  </a:lnTo>
                  <a:lnTo>
                    <a:pt x="390" y="235"/>
                  </a:lnTo>
                  <a:lnTo>
                    <a:pt x="386" y="255"/>
                  </a:lnTo>
                  <a:lnTo>
                    <a:pt x="379" y="275"/>
                  </a:lnTo>
                  <a:lnTo>
                    <a:pt x="371" y="290"/>
                  </a:lnTo>
                  <a:lnTo>
                    <a:pt x="361" y="307"/>
                  </a:lnTo>
                  <a:lnTo>
                    <a:pt x="349" y="320"/>
                  </a:lnTo>
                  <a:lnTo>
                    <a:pt x="336" y="336"/>
                  </a:lnTo>
                  <a:lnTo>
                    <a:pt x="323" y="348"/>
                  </a:lnTo>
                  <a:lnTo>
                    <a:pt x="307" y="361"/>
                  </a:lnTo>
                  <a:lnTo>
                    <a:pt x="292" y="369"/>
                  </a:lnTo>
                  <a:lnTo>
                    <a:pt x="274" y="379"/>
                  </a:lnTo>
                  <a:lnTo>
                    <a:pt x="255" y="384"/>
                  </a:lnTo>
                  <a:lnTo>
                    <a:pt x="235" y="390"/>
                  </a:lnTo>
                  <a:lnTo>
                    <a:pt x="218" y="392"/>
                  </a:lnTo>
                  <a:lnTo>
                    <a:pt x="196" y="394"/>
                  </a:lnTo>
                  <a:lnTo>
                    <a:pt x="177" y="392"/>
                  </a:lnTo>
                  <a:lnTo>
                    <a:pt x="158" y="390"/>
                  </a:lnTo>
                  <a:lnTo>
                    <a:pt x="139" y="384"/>
                  </a:lnTo>
                  <a:lnTo>
                    <a:pt x="121" y="379"/>
                  </a:lnTo>
                  <a:lnTo>
                    <a:pt x="104" y="369"/>
                  </a:lnTo>
                  <a:lnTo>
                    <a:pt x="87" y="361"/>
                  </a:lnTo>
                  <a:lnTo>
                    <a:pt x="73" y="348"/>
                  </a:lnTo>
                  <a:lnTo>
                    <a:pt x="58" y="336"/>
                  </a:lnTo>
                  <a:lnTo>
                    <a:pt x="47" y="320"/>
                  </a:lnTo>
                  <a:lnTo>
                    <a:pt x="34" y="307"/>
                  </a:lnTo>
                  <a:lnTo>
                    <a:pt x="24" y="290"/>
                  </a:lnTo>
                  <a:lnTo>
                    <a:pt x="17" y="275"/>
                  </a:lnTo>
                  <a:lnTo>
                    <a:pt x="9" y="255"/>
                  </a:lnTo>
                  <a:lnTo>
                    <a:pt x="5" y="235"/>
                  </a:lnTo>
                  <a:lnTo>
                    <a:pt x="2" y="216"/>
                  </a:lnTo>
                  <a:lnTo>
                    <a:pt x="0" y="197"/>
                  </a:lnTo>
                  <a:lnTo>
                    <a:pt x="2" y="177"/>
                  </a:lnTo>
                  <a:lnTo>
                    <a:pt x="5" y="158"/>
                  </a:lnTo>
                  <a:lnTo>
                    <a:pt x="9" y="139"/>
                  </a:lnTo>
                  <a:lnTo>
                    <a:pt x="17" y="120"/>
                  </a:lnTo>
                  <a:lnTo>
                    <a:pt x="24" y="105"/>
                  </a:lnTo>
                  <a:lnTo>
                    <a:pt x="34" y="86"/>
                  </a:lnTo>
                  <a:lnTo>
                    <a:pt x="47" y="73"/>
                  </a:lnTo>
                  <a:lnTo>
                    <a:pt x="58" y="58"/>
                  </a:lnTo>
                  <a:lnTo>
                    <a:pt x="73" y="46"/>
                  </a:lnTo>
                  <a:lnTo>
                    <a:pt x="87" y="33"/>
                  </a:lnTo>
                  <a:lnTo>
                    <a:pt x="104" y="25"/>
                  </a:lnTo>
                  <a:lnTo>
                    <a:pt x="121" y="16"/>
                  </a:lnTo>
                  <a:lnTo>
                    <a:pt x="139" y="9"/>
                  </a:lnTo>
                  <a:lnTo>
                    <a:pt x="158" y="3"/>
                  </a:lnTo>
                  <a:lnTo>
                    <a:pt x="177" y="1"/>
                  </a:lnTo>
                  <a:lnTo>
                    <a:pt x="196" y="0"/>
                  </a:lnTo>
                  <a:close/>
                </a:path>
              </a:pathLst>
            </a:custGeom>
            <a:noFill/>
            <a:ln w="3175">
              <a:solidFill>
                <a:srgbClr val="29166F"/>
              </a:solidFill>
              <a:round/>
              <a:headEnd/>
              <a:tailEnd/>
            </a:ln>
          </p:spPr>
          <p:txBody>
            <a:bodyPr anchor="ctr"/>
            <a:lstStyle/>
            <a:p>
              <a:pPr algn="ctr" eaLnBrk="1" hangingPunct="1"/>
              <a:endParaRPr lang="pt-BR" sz="1400" u="none">
                <a:solidFill>
                  <a:srgbClr val="000000"/>
                </a:solidFill>
              </a:endParaRPr>
            </a:p>
          </p:txBody>
        </p:sp>
        <p:sp>
          <p:nvSpPr>
            <p:cNvPr id="461946" name="Freeform 1433"/>
            <p:cNvSpPr>
              <a:spLocks/>
            </p:cNvSpPr>
            <p:nvPr/>
          </p:nvSpPr>
          <p:spPr bwMode="auto">
            <a:xfrm>
              <a:off x="4328" y="3741"/>
              <a:ext cx="45" cy="46"/>
            </a:xfrm>
            <a:custGeom>
              <a:avLst/>
              <a:gdLst>
                <a:gd name="T0" fmla="*/ 0 w 137"/>
                <a:gd name="T1" fmla="*/ 0 h 138"/>
                <a:gd name="T2" fmla="*/ 0 w 137"/>
                <a:gd name="T3" fmla="*/ 0 h 138"/>
                <a:gd name="T4" fmla="*/ 0 w 137"/>
                <a:gd name="T5" fmla="*/ 0 h 138"/>
                <a:gd name="T6" fmla="*/ 0 w 137"/>
                <a:gd name="T7" fmla="*/ 0 h 138"/>
                <a:gd name="T8" fmla="*/ 0 w 137"/>
                <a:gd name="T9" fmla="*/ 0 h 138"/>
                <a:gd name="T10" fmla="*/ 0 w 137"/>
                <a:gd name="T11" fmla="*/ 0 h 138"/>
                <a:gd name="T12" fmla="*/ 0 w 137"/>
                <a:gd name="T13" fmla="*/ 0 h 138"/>
                <a:gd name="T14" fmla="*/ 0 w 137"/>
                <a:gd name="T15" fmla="*/ 0 h 138"/>
                <a:gd name="T16" fmla="*/ 0 w 137"/>
                <a:gd name="T17" fmla="*/ 0 h 138"/>
                <a:gd name="T18" fmla="*/ 0 w 137"/>
                <a:gd name="T19" fmla="*/ 0 h 138"/>
                <a:gd name="T20" fmla="*/ 0 w 137"/>
                <a:gd name="T21" fmla="*/ 0 h 138"/>
                <a:gd name="T22" fmla="*/ 0 w 137"/>
                <a:gd name="T23" fmla="*/ 0 h 138"/>
                <a:gd name="T24" fmla="*/ 0 w 137"/>
                <a:gd name="T25" fmla="*/ 0 h 138"/>
                <a:gd name="T26" fmla="*/ 0 w 137"/>
                <a:gd name="T27" fmla="*/ 0 h 138"/>
                <a:gd name="T28" fmla="*/ 0 w 137"/>
                <a:gd name="T29" fmla="*/ 0 h 138"/>
                <a:gd name="T30" fmla="*/ 0 w 137"/>
                <a:gd name="T31" fmla="*/ 0 h 138"/>
                <a:gd name="T32" fmla="*/ 0 w 137"/>
                <a:gd name="T33" fmla="*/ 0 h 138"/>
                <a:gd name="T34" fmla="*/ 0 w 137"/>
                <a:gd name="T35" fmla="*/ 0 h 138"/>
                <a:gd name="T36" fmla="*/ 0 w 137"/>
                <a:gd name="T37" fmla="*/ 0 h 138"/>
                <a:gd name="T38" fmla="*/ 0 w 137"/>
                <a:gd name="T39" fmla="*/ 0 h 138"/>
                <a:gd name="T40" fmla="*/ 0 w 137"/>
                <a:gd name="T41" fmla="*/ 0 h 138"/>
                <a:gd name="T42" fmla="*/ 0 w 137"/>
                <a:gd name="T43" fmla="*/ 0 h 138"/>
                <a:gd name="T44" fmla="*/ 0 w 137"/>
                <a:gd name="T45" fmla="*/ 0 h 138"/>
                <a:gd name="T46" fmla="*/ 0 w 137"/>
                <a:gd name="T47" fmla="*/ 0 h 138"/>
                <a:gd name="T48" fmla="*/ 0 w 137"/>
                <a:gd name="T49" fmla="*/ 0 h 138"/>
                <a:gd name="T50" fmla="*/ 0 w 137"/>
                <a:gd name="T51" fmla="*/ 0 h 138"/>
                <a:gd name="T52" fmla="*/ 0 w 137"/>
                <a:gd name="T53" fmla="*/ 0 h 138"/>
                <a:gd name="T54" fmla="*/ 0 w 137"/>
                <a:gd name="T55" fmla="*/ 0 h 138"/>
                <a:gd name="T56" fmla="*/ 0 w 137"/>
                <a:gd name="T57" fmla="*/ 0 h 138"/>
                <a:gd name="T58" fmla="*/ 0 w 137"/>
                <a:gd name="T59" fmla="*/ 0 h 138"/>
                <a:gd name="T60" fmla="*/ 0 w 137"/>
                <a:gd name="T61" fmla="*/ 0 h 138"/>
                <a:gd name="T62" fmla="*/ 0 w 137"/>
                <a:gd name="T63" fmla="*/ 0 h 138"/>
                <a:gd name="T64" fmla="*/ 0 w 137"/>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8"/>
                <a:gd name="T101" fmla="*/ 137 w 137"/>
                <a:gd name="T102" fmla="*/ 138 h 1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8">
                  <a:moveTo>
                    <a:pt x="69" y="0"/>
                  </a:moveTo>
                  <a:lnTo>
                    <a:pt x="83" y="2"/>
                  </a:lnTo>
                  <a:lnTo>
                    <a:pt x="95" y="6"/>
                  </a:lnTo>
                  <a:lnTo>
                    <a:pt x="106" y="13"/>
                  </a:lnTo>
                  <a:lnTo>
                    <a:pt x="116" y="21"/>
                  </a:lnTo>
                  <a:lnTo>
                    <a:pt x="123" y="31"/>
                  </a:lnTo>
                  <a:lnTo>
                    <a:pt x="131" y="43"/>
                  </a:lnTo>
                  <a:lnTo>
                    <a:pt x="135" y="56"/>
                  </a:lnTo>
                  <a:lnTo>
                    <a:pt x="137" y="69"/>
                  </a:lnTo>
                  <a:lnTo>
                    <a:pt x="135" y="83"/>
                  </a:lnTo>
                  <a:lnTo>
                    <a:pt x="131" y="95"/>
                  </a:lnTo>
                  <a:lnTo>
                    <a:pt x="123" y="109"/>
                  </a:lnTo>
                  <a:lnTo>
                    <a:pt x="116" y="119"/>
                  </a:lnTo>
                  <a:lnTo>
                    <a:pt x="106" y="126"/>
                  </a:lnTo>
                  <a:lnTo>
                    <a:pt x="95" y="131"/>
                  </a:lnTo>
                  <a:lnTo>
                    <a:pt x="83" y="135"/>
                  </a:lnTo>
                  <a:lnTo>
                    <a:pt x="69" y="138"/>
                  </a:lnTo>
                  <a:lnTo>
                    <a:pt x="56" y="135"/>
                  </a:lnTo>
                  <a:lnTo>
                    <a:pt x="42" y="131"/>
                  </a:lnTo>
                  <a:lnTo>
                    <a:pt x="29" y="126"/>
                  </a:lnTo>
                  <a:lnTo>
                    <a:pt x="19" y="119"/>
                  </a:lnTo>
                  <a:lnTo>
                    <a:pt x="12" y="109"/>
                  </a:lnTo>
                  <a:lnTo>
                    <a:pt x="6" y="95"/>
                  </a:lnTo>
                  <a:lnTo>
                    <a:pt x="2" y="83"/>
                  </a:lnTo>
                  <a:lnTo>
                    <a:pt x="0" y="69"/>
                  </a:lnTo>
                  <a:lnTo>
                    <a:pt x="2" y="56"/>
                  </a:lnTo>
                  <a:lnTo>
                    <a:pt x="6" y="43"/>
                  </a:lnTo>
                  <a:lnTo>
                    <a:pt x="12" y="31"/>
                  </a:lnTo>
                  <a:lnTo>
                    <a:pt x="19" y="21"/>
                  </a:lnTo>
                  <a:lnTo>
                    <a:pt x="29" y="13"/>
                  </a:lnTo>
                  <a:lnTo>
                    <a:pt x="42" y="6"/>
                  </a:lnTo>
                  <a:lnTo>
                    <a:pt x="56" y="2"/>
                  </a:lnTo>
                  <a:lnTo>
                    <a:pt x="69" y="0"/>
                  </a:lnTo>
                  <a:close/>
                </a:path>
              </a:pathLst>
            </a:custGeom>
            <a:solidFill>
              <a:srgbClr val="DA251D"/>
            </a:solidFill>
            <a:ln w="9525">
              <a:noFill/>
              <a:round/>
              <a:headEnd/>
              <a:tailEnd/>
            </a:ln>
          </p:spPr>
          <p:txBody>
            <a:bodyPr anchor="ctr"/>
            <a:lstStyle/>
            <a:p>
              <a:pPr algn="ctr" eaLnBrk="1" hangingPunct="1"/>
              <a:endParaRPr lang="pt-BR" sz="1400" u="none">
                <a:solidFill>
                  <a:srgbClr val="000000"/>
                </a:solidFill>
              </a:endParaRPr>
            </a:p>
          </p:txBody>
        </p:sp>
        <p:sp>
          <p:nvSpPr>
            <p:cNvPr id="461947" name="Freeform 1434"/>
            <p:cNvSpPr>
              <a:spLocks/>
            </p:cNvSpPr>
            <p:nvPr/>
          </p:nvSpPr>
          <p:spPr bwMode="auto">
            <a:xfrm>
              <a:off x="4376" y="3777"/>
              <a:ext cx="46" cy="45"/>
            </a:xfrm>
            <a:custGeom>
              <a:avLst/>
              <a:gdLst>
                <a:gd name="T0" fmla="*/ 0 w 138"/>
                <a:gd name="T1" fmla="*/ 0 h 134"/>
                <a:gd name="T2" fmla="*/ 0 w 138"/>
                <a:gd name="T3" fmla="*/ 0 h 134"/>
                <a:gd name="T4" fmla="*/ 0 w 138"/>
                <a:gd name="T5" fmla="*/ 0 h 134"/>
                <a:gd name="T6" fmla="*/ 0 w 138"/>
                <a:gd name="T7" fmla="*/ 0 h 134"/>
                <a:gd name="T8" fmla="*/ 0 w 138"/>
                <a:gd name="T9" fmla="*/ 0 h 134"/>
                <a:gd name="T10" fmla="*/ 0 w 138"/>
                <a:gd name="T11" fmla="*/ 0 h 134"/>
                <a:gd name="T12" fmla="*/ 0 w 138"/>
                <a:gd name="T13" fmla="*/ 0 h 134"/>
                <a:gd name="T14" fmla="*/ 0 w 138"/>
                <a:gd name="T15" fmla="*/ 0 h 134"/>
                <a:gd name="T16" fmla="*/ 0 w 138"/>
                <a:gd name="T17" fmla="*/ 0 h 134"/>
                <a:gd name="T18" fmla="*/ 0 w 138"/>
                <a:gd name="T19" fmla="*/ 0 h 134"/>
                <a:gd name="T20" fmla="*/ 0 w 138"/>
                <a:gd name="T21" fmla="*/ 0 h 134"/>
                <a:gd name="T22" fmla="*/ 0 w 138"/>
                <a:gd name="T23" fmla="*/ 0 h 134"/>
                <a:gd name="T24" fmla="*/ 0 w 138"/>
                <a:gd name="T25" fmla="*/ 0 h 134"/>
                <a:gd name="T26" fmla="*/ 0 w 138"/>
                <a:gd name="T27" fmla="*/ 0 h 134"/>
                <a:gd name="T28" fmla="*/ 0 w 138"/>
                <a:gd name="T29" fmla="*/ 0 h 134"/>
                <a:gd name="T30" fmla="*/ 0 w 138"/>
                <a:gd name="T31" fmla="*/ 0 h 134"/>
                <a:gd name="T32" fmla="*/ 0 w 138"/>
                <a:gd name="T33" fmla="*/ 0 h 134"/>
                <a:gd name="T34" fmla="*/ 0 w 138"/>
                <a:gd name="T35" fmla="*/ 0 h 134"/>
                <a:gd name="T36" fmla="*/ 0 w 138"/>
                <a:gd name="T37" fmla="*/ 0 h 134"/>
                <a:gd name="T38" fmla="*/ 0 w 138"/>
                <a:gd name="T39" fmla="*/ 0 h 134"/>
                <a:gd name="T40" fmla="*/ 0 w 138"/>
                <a:gd name="T41" fmla="*/ 0 h 134"/>
                <a:gd name="T42" fmla="*/ 0 w 138"/>
                <a:gd name="T43" fmla="*/ 0 h 134"/>
                <a:gd name="T44" fmla="*/ 0 w 138"/>
                <a:gd name="T45" fmla="*/ 0 h 134"/>
                <a:gd name="T46" fmla="*/ 0 w 138"/>
                <a:gd name="T47" fmla="*/ 0 h 134"/>
                <a:gd name="T48" fmla="*/ 0 w 138"/>
                <a:gd name="T49" fmla="*/ 0 h 134"/>
                <a:gd name="T50" fmla="*/ 0 w 138"/>
                <a:gd name="T51" fmla="*/ 0 h 134"/>
                <a:gd name="T52" fmla="*/ 0 w 138"/>
                <a:gd name="T53" fmla="*/ 0 h 134"/>
                <a:gd name="T54" fmla="*/ 0 w 138"/>
                <a:gd name="T55" fmla="*/ 0 h 134"/>
                <a:gd name="T56" fmla="*/ 0 w 138"/>
                <a:gd name="T57" fmla="*/ 0 h 134"/>
                <a:gd name="T58" fmla="*/ 0 w 138"/>
                <a:gd name="T59" fmla="*/ 0 h 134"/>
                <a:gd name="T60" fmla="*/ 0 w 138"/>
                <a:gd name="T61" fmla="*/ 0 h 134"/>
                <a:gd name="T62" fmla="*/ 0 w 138"/>
                <a:gd name="T63" fmla="*/ 0 h 134"/>
                <a:gd name="T64" fmla="*/ 0 w 138"/>
                <a:gd name="T65" fmla="*/ 0 h 1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
                <a:gd name="T100" fmla="*/ 0 h 134"/>
                <a:gd name="T101" fmla="*/ 138 w 138"/>
                <a:gd name="T102" fmla="*/ 134 h 1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 h="134">
                  <a:moveTo>
                    <a:pt x="68" y="0"/>
                  </a:moveTo>
                  <a:lnTo>
                    <a:pt x="81" y="0"/>
                  </a:lnTo>
                  <a:lnTo>
                    <a:pt x="96" y="3"/>
                  </a:lnTo>
                  <a:lnTo>
                    <a:pt x="107" y="11"/>
                  </a:lnTo>
                  <a:lnTo>
                    <a:pt x="117" y="19"/>
                  </a:lnTo>
                  <a:lnTo>
                    <a:pt x="124" y="29"/>
                  </a:lnTo>
                  <a:lnTo>
                    <a:pt x="132" y="40"/>
                  </a:lnTo>
                  <a:lnTo>
                    <a:pt x="136" y="53"/>
                  </a:lnTo>
                  <a:lnTo>
                    <a:pt x="138" y="67"/>
                  </a:lnTo>
                  <a:lnTo>
                    <a:pt x="136" y="81"/>
                  </a:lnTo>
                  <a:lnTo>
                    <a:pt x="132" y="92"/>
                  </a:lnTo>
                  <a:lnTo>
                    <a:pt x="124" y="106"/>
                  </a:lnTo>
                  <a:lnTo>
                    <a:pt x="117" y="115"/>
                  </a:lnTo>
                  <a:lnTo>
                    <a:pt x="107" y="123"/>
                  </a:lnTo>
                  <a:lnTo>
                    <a:pt x="96" y="129"/>
                  </a:lnTo>
                  <a:lnTo>
                    <a:pt x="81" y="134"/>
                  </a:lnTo>
                  <a:lnTo>
                    <a:pt x="68" y="134"/>
                  </a:lnTo>
                  <a:lnTo>
                    <a:pt x="57" y="134"/>
                  </a:lnTo>
                  <a:lnTo>
                    <a:pt x="43" y="129"/>
                  </a:lnTo>
                  <a:lnTo>
                    <a:pt x="30" y="123"/>
                  </a:lnTo>
                  <a:lnTo>
                    <a:pt x="20" y="115"/>
                  </a:lnTo>
                  <a:lnTo>
                    <a:pt x="13" y="106"/>
                  </a:lnTo>
                  <a:lnTo>
                    <a:pt x="6" y="92"/>
                  </a:lnTo>
                  <a:lnTo>
                    <a:pt x="0" y="81"/>
                  </a:lnTo>
                  <a:lnTo>
                    <a:pt x="0" y="67"/>
                  </a:lnTo>
                  <a:lnTo>
                    <a:pt x="0" y="53"/>
                  </a:lnTo>
                  <a:lnTo>
                    <a:pt x="6" y="40"/>
                  </a:lnTo>
                  <a:lnTo>
                    <a:pt x="13" y="29"/>
                  </a:lnTo>
                  <a:lnTo>
                    <a:pt x="20" y="19"/>
                  </a:lnTo>
                  <a:lnTo>
                    <a:pt x="30" y="11"/>
                  </a:lnTo>
                  <a:lnTo>
                    <a:pt x="43" y="3"/>
                  </a:lnTo>
                  <a:lnTo>
                    <a:pt x="57" y="0"/>
                  </a:lnTo>
                  <a:lnTo>
                    <a:pt x="68" y="0"/>
                  </a:lnTo>
                  <a:close/>
                </a:path>
              </a:pathLst>
            </a:custGeom>
            <a:solidFill>
              <a:srgbClr val="DA251D"/>
            </a:solidFill>
            <a:ln w="9525">
              <a:noFill/>
              <a:round/>
              <a:headEnd/>
              <a:tailEnd/>
            </a:ln>
          </p:spPr>
          <p:txBody>
            <a:bodyPr anchor="ctr"/>
            <a:lstStyle/>
            <a:p>
              <a:pPr algn="ctr" eaLnBrk="1" hangingPunct="1"/>
              <a:endParaRPr lang="pt-BR" sz="1400" u="none">
                <a:solidFill>
                  <a:srgbClr val="000000"/>
                </a:solidFill>
              </a:endParaRPr>
            </a:p>
          </p:txBody>
        </p:sp>
        <p:sp>
          <p:nvSpPr>
            <p:cNvPr id="461948" name="Freeform 1435"/>
            <p:cNvSpPr>
              <a:spLocks/>
            </p:cNvSpPr>
            <p:nvPr/>
          </p:nvSpPr>
          <p:spPr bwMode="auto">
            <a:xfrm>
              <a:off x="4342" y="3755"/>
              <a:ext cx="17" cy="17"/>
            </a:xfrm>
            <a:custGeom>
              <a:avLst/>
              <a:gdLst>
                <a:gd name="T0" fmla="*/ 0 w 53"/>
                <a:gd name="T1" fmla="*/ 0 h 52"/>
                <a:gd name="T2" fmla="*/ 0 w 53"/>
                <a:gd name="T3" fmla="*/ 0 h 52"/>
                <a:gd name="T4" fmla="*/ 0 w 53"/>
                <a:gd name="T5" fmla="*/ 0 h 52"/>
                <a:gd name="T6" fmla="*/ 0 w 53"/>
                <a:gd name="T7" fmla="*/ 0 h 52"/>
                <a:gd name="T8" fmla="*/ 0 w 53"/>
                <a:gd name="T9" fmla="*/ 0 h 52"/>
                <a:gd name="T10" fmla="*/ 0 w 53"/>
                <a:gd name="T11" fmla="*/ 0 h 52"/>
                <a:gd name="T12" fmla="*/ 0 w 53"/>
                <a:gd name="T13" fmla="*/ 0 h 52"/>
                <a:gd name="T14" fmla="*/ 0 w 53"/>
                <a:gd name="T15" fmla="*/ 0 h 52"/>
                <a:gd name="T16" fmla="*/ 0 w 53"/>
                <a:gd name="T17" fmla="*/ 0 h 52"/>
                <a:gd name="T18" fmla="*/ 0 w 53"/>
                <a:gd name="T19" fmla="*/ 0 h 52"/>
                <a:gd name="T20" fmla="*/ 0 w 53"/>
                <a:gd name="T21" fmla="*/ 0 h 52"/>
                <a:gd name="T22" fmla="*/ 0 w 53"/>
                <a:gd name="T23" fmla="*/ 0 h 52"/>
                <a:gd name="T24" fmla="*/ 0 w 53"/>
                <a:gd name="T25" fmla="*/ 0 h 52"/>
                <a:gd name="T26" fmla="*/ 0 w 53"/>
                <a:gd name="T27" fmla="*/ 0 h 52"/>
                <a:gd name="T28" fmla="*/ 0 w 53"/>
                <a:gd name="T29" fmla="*/ 0 h 52"/>
                <a:gd name="T30" fmla="*/ 0 w 53"/>
                <a:gd name="T31" fmla="*/ 0 h 52"/>
                <a:gd name="T32" fmla="*/ 0 w 53"/>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52"/>
                <a:gd name="T53" fmla="*/ 53 w 53"/>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52">
                  <a:moveTo>
                    <a:pt x="27" y="0"/>
                  </a:moveTo>
                  <a:lnTo>
                    <a:pt x="37" y="2"/>
                  </a:lnTo>
                  <a:lnTo>
                    <a:pt x="45" y="7"/>
                  </a:lnTo>
                  <a:lnTo>
                    <a:pt x="51" y="15"/>
                  </a:lnTo>
                  <a:lnTo>
                    <a:pt x="53" y="25"/>
                  </a:lnTo>
                  <a:lnTo>
                    <a:pt x="51" y="36"/>
                  </a:lnTo>
                  <a:lnTo>
                    <a:pt x="45" y="44"/>
                  </a:lnTo>
                  <a:lnTo>
                    <a:pt x="37" y="48"/>
                  </a:lnTo>
                  <a:lnTo>
                    <a:pt x="27" y="52"/>
                  </a:lnTo>
                  <a:lnTo>
                    <a:pt x="16" y="48"/>
                  </a:lnTo>
                  <a:lnTo>
                    <a:pt x="8" y="44"/>
                  </a:lnTo>
                  <a:lnTo>
                    <a:pt x="4" y="36"/>
                  </a:lnTo>
                  <a:lnTo>
                    <a:pt x="0" y="25"/>
                  </a:lnTo>
                  <a:lnTo>
                    <a:pt x="4" y="15"/>
                  </a:lnTo>
                  <a:lnTo>
                    <a:pt x="8" y="7"/>
                  </a:lnTo>
                  <a:lnTo>
                    <a:pt x="16" y="2"/>
                  </a:lnTo>
                  <a:lnTo>
                    <a:pt x="27" y="0"/>
                  </a:lnTo>
                  <a:close/>
                </a:path>
              </a:pathLst>
            </a:custGeom>
            <a:solidFill>
              <a:srgbClr val="1F1A17"/>
            </a:solidFill>
            <a:ln w="9525">
              <a:noFill/>
              <a:round/>
              <a:headEnd/>
              <a:tailEnd/>
            </a:ln>
          </p:spPr>
          <p:txBody>
            <a:bodyPr anchor="ctr"/>
            <a:lstStyle/>
            <a:p>
              <a:pPr algn="ctr" eaLnBrk="1" hangingPunct="1"/>
              <a:endParaRPr lang="pt-BR" sz="1400" u="none">
                <a:solidFill>
                  <a:srgbClr val="000000"/>
                </a:solidFill>
              </a:endParaRPr>
            </a:p>
          </p:txBody>
        </p:sp>
        <p:sp>
          <p:nvSpPr>
            <p:cNvPr id="461949" name="Freeform 1436"/>
            <p:cNvSpPr>
              <a:spLocks/>
            </p:cNvSpPr>
            <p:nvPr/>
          </p:nvSpPr>
          <p:spPr bwMode="auto">
            <a:xfrm>
              <a:off x="4390" y="3790"/>
              <a:ext cx="18" cy="18"/>
            </a:xfrm>
            <a:custGeom>
              <a:avLst/>
              <a:gdLst>
                <a:gd name="T0" fmla="*/ 0 w 53"/>
                <a:gd name="T1" fmla="*/ 0 h 52"/>
                <a:gd name="T2" fmla="*/ 0 w 53"/>
                <a:gd name="T3" fmla="*/ 0 h 52"/>
                <a:gd name="T4" fmla="*/ 0 w 53"/>
                <a:gd name="T5" fmla="*/ 0 h 52"/>
                <a:gd name="T6" fmla="*/ 0 w 53"/>
                <a:gd name="T7" fmla="*/ 0 h 52"/>
                <a:gd name="T8" fmla="*/ 0 w 53"/>
                <a:gd name="T9" fmla="*/ 0 h 52"/>
                <a:gd name="T10" fmla="*/ 0 w 53"/>
                <a:gd name="T11" fmla="*/ 0 h 52"/>
                <a:gd name="T12" fmla="*/ 0 w 53"/>
                <a:gd name="T13" fmla="*/ 0 h 52"/>
                <a:gd name="T14" fmla="*/ 0 w 53"/>
                <a:gd name="T15" fmla="*/ 0 h 52"/>
                <a:gd name="T16" fmla="*/ 0 w 53"/>
                <a:gd name="T17" fmla="*/ 0 h 52"/>
                <a:gd name="T18" fmla="*/ 0 w 53"/>
                <a:gd name="T19" fmla="*/ 0 h 52"/>
                <a:gd name="T20" fmla="*/ 0 w 53"/>
                <a:gd name="T21" fmla="*/ 0 h 52"/>
                <a:gd name="T22" fmla="*/ 0 w 53"/>
                <a:gd name="T23" fmla="*/ 0 h 52"/>
                <a:gd name="T24" fmla="*/ 0 w 53"/>
                <a:gd name="T25" fmla="*/ 0 h 52"/>
                <a:gd name="T26" fmla="*/ 0 w 53"/>
                <a:gd name="T27" fmla="*/ 0 h 52"/>
                <a:gd name="T28" fmla="*/ 0 w 53"/>
                <a:gd name="T29" fmla="*/ 0 h 52"/>
                <a:gd name="T30" fmla="*/ 0 w 53"/>
                <a:gd name="T31" fmla="*/ 0 h 52"/>
                <a:gd name="T32" fmla="*/ 0 w 53"/>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52"/>
                <a:gd name="T53" fmla="*/ 53 w 53"/>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52">
                  <a:moveTo>
                    <a:pt x="25" y="0"/>
                  </a:moveTo>
                  <a:lnTo>
                    <a:pt x="37" y="4"/>
                  </a:lnTo>
                  <a:lnTo>
                    <a:pt x="44" y="8"/>
                  </a:lnTo>
                  <a:lnTo>
                    <a:pt x="51" y="15"/>
                  </a:lnTo>
                  <a:lnTo>
                    <a:pt x="53" y="27"/>
                  </a:lnTo>
                  <a:lnTo>
                    <a:pt x="51" y="36"/>
                  </a:lnTo>
                  <a:lnTo>
                    <a:pt x="44" y="45"/>
                  </a:lnTo>
                  <a:lnTo>
                    <a:pt x="37" y="51"/>
                  </a:lnTo>
                  <a:lnTo>
                    <a:pt x="25" y="52"/>
                  </a:lnTo>
                  <a:lnTo>
                    <a:pt x="16" y="51"/>
                  </a:lnTo>
                  <a:lnTo>
                    <a:pt x="8" y="45"/>
                  </a:lnTo>
                  <a:lnTo>
                    <a:pt x="2" y="36"/>
                  </a:lnTo>
                  <a:lnTo>
                    <a:pt x="0" y="27"/>
                  </a:lnTo>
                  <a:lnTo>
                    <a:pt x="2" y="15"/>
                  </a:lnTo>
                  <a:lnTo>
                    <a:pt x="8" y="8"/>
                  </a:lnTo>
                  <a:lnTo>
                    <a:pt x="16" y="4"/>
                  </a:lnTo>
                  <a:lnTo>
                    <a:pt x="25" y="0"/>
                  </a:lnTo>
                  <a:close/>
                </a:path>
              </a:pathLst>
            </a:custGeom>
            <a:solidFill>
              <a:srgbClr val="1F1A17"/>
            </a:solidFill>
            <a:ln w="9525">
              <a:noFill/>
              <a:round/>
              <a:headEnd/>
              <a:tailEnd/>
            </a:ln>
          </p:spPr>
          <p:txBody>
            <a:bodyPr anchor="ctr"/>
            <a:lstStyle/>
            <a:p>
              <a:pPr algn="ctr" eaLnBrk="1" hangingPunct="1"/>
              <a:endParaRPr lang="pt-BR" sz="1400" u="none">
                <a:solidFill>
                  <a:srgbClr val="000000"/>
                </a:solidFill>
              </a:endParaRPr>
            </a:p>
          </p:txBody>
        </p:sp>
        <p:sp>
          <p:nvSpPr>
            <p:cNvPr id="461950" name="Rectangle 1437"/>
            <p:cNvSpPr>
              <a:spLocks noChangeArrowheads="1"/>
            </p:cNvSpPr>
            <p:nvPr/>
          </p:nvSpPr>
          <p:spPr bwMode="auto">
            <a:xfrm>
              <a:off x="4439" y="3861"/>
              <a:ext cx="149" cy="134"/>
            </a:xfrm>
            <a:prstGeom prst="rect">
              <a:avLst/>
            </a:prstGeom>
            <a:noFill/>
            <a:ln w="9525">
              <a:noFill/>
              <a:miter lim="800000"/>
              <a:headEnd/>
              <a:tailEnd/>
            </a:ln>
          </p:spPr>
          <p:txBody>
            <a:bodyPr wrap="none" lIns="0" tIns="0" rIns="0" bIns="0" anchor="ctr">
              <a:spAutoFit/>
            </a:bodyPr>
            <a:lstStyle/>
            <a:p>
              <a:pPr algn="ctr" eaLnBrk="1" hangingPunct="1"/>
              <a:r>
                <a:rPr lang="pt-BR" sz="1400" u="none">
                  <a:solidFill>
                    <a:srgbClr val="FFFFFF"/>
                  </a:solidFill>
                </a:rPr>
                <a:t>TC</a:t>
              </a:r>
              <a:endParaRPr lang="pt-BR" sz="1400" u="none">
                <a:solidFill>
                  <a:srgbClr val="FFFFFF"/>
                </a:solidFill>
                <a:latin typeface="Times New Roman" pitchFamily="18" charset="0"/>
              </a:endParaRPr>
            </a:p>
          </p:txBody>
        </p:sp>
        <p:sp>
          <p:nvSpPr>
            <p:cNvPr id="461951" name="Rectangle 1438"/>
            <p:cNvSpPr>
              <a:spLocks noChangeArrowheads="1"/>
            </p:cNvSpPr>
            <p:nvPr/>
          </p:nvSpPr>
          <p:spPr bwMode="auto">
            <a:xfrm>
              <a:off x="4439" y="3294"/>
              <a:ext cx="149" cy="134"/>
            </a:xfrm>
            <a:prstGeom prst="rect">
              <a:avLst/>
            </a:prstGeom>
            <a:noFill/>
            <a:ln w="9525">
              <a:noFill/>
              <a:miter lim="800000"/>
              <a:headEnd/>
              <a:tailEnd/>
            </a:ln>
          </p:spPr>
          <p:txBody>
            <a:bodyPr wrap="none" lIns="0" tIns="0" rIns="0" bIns="0" anchor="ctr">
              <a:spAutoFit/>
            </a:bodyPr>
            <a:lstStyle/>
            <a:p>
              <a:pPr algn="ctr" eaLnBrk="1" hangingPunct="1"/>
              <a:r>
                <a:rPr lang="pt-BR" sz="1400" u="none">
                  <a:solidFill>
                    <a:srgbClr val="FFFFFF"/>
                  </a:solidFill>
                </a:rPr>
                <a:t>TC</a:t>
              </a:r>
              <a:endParaRPr lang="pt-BR" sz="1400" u="none">
                <a:solidFill>
                  <a:srgbClr val="FFFFFF"/>
                </a:solidFill>
                <a:latin typeface="Times New Roman" pitchFamily="18" charset="0"/>
              </a:endParaRPr>
            </a:p>
          </p:txBody>
        </p:sp>
      </p:grpSp>
      <p:sp>
        <p:nvSpPr>
          <p:cNvPr id="461952" name="Text Box 1553"/>
          <p:cNvSpPr txBox="1">
            <a:spLocks noChangeArrowheads="1"/>
          </p:cNvSpPr>
          <p:nvPr/>
        </p:nvSpPr>
        <p:spPr bwMode="auto">
          <a:xfrm>
            <a:off x="749300" y="404813"/>
            <a:ext cx="7645400" cy="431800"/>
          </a:xfrm>
          <a:prstGeom prst="rect">
            <a:avLst/>
          </a:prstGeom>
          <a:noFill/>
          <a:ln w="9525">
            <a:noFill/>
            <a:miter lim="800000"/>
            <a:headEnd/>
            <a:tailEnd/>
          </a:ln>
        </p:spPr>
        <p:txBody>
          <a:bodyPr wrap="none" anchor="ctr">
            <a:spAutoFit/>
          </a:bodyPr>
          <a:lstStyle/>
          <a:p>
            <a:pPr algn="ctr" eaLnBrk="1" hangingPunct="1"/>
            <a:r>
              <a:rPr lang="pt-BR" sz="2200" b="1" u="none">
                <a:solidFill>
                  <a:srgbClr val="000000"/>
                </a:solidFill>
              </a:rPr>
              <a:t>ATIVAÇÃO DOS LINFÓCITOS E PAPEL DAS CITOCINAS</a:t>
            </a:r>
          </a:p>
        </p:txBody>
      </p:sp>
      <p:grpSp>
        <p:nvGrpSpPr>
          <p:cNvPr id="3" name="Group 282"/>
          <p:cNvGrpSpPr>
            <a:grpSpLocks/>
          </p:cNvGrpSpPr>
          <p:nvPr/>
        </p:nvGrpSpPr>
        <p:grpSpPr bwMode="auto">
          <a:xfrm>
            <a:off x="1131888" y="1316038"/>
            <a:ext cx="6899275" cy="3255962"/>
            <a:chOff x="713" y="829"/>
            <a:chExt cx="4346" cy="2051"/>
          </a:xfrm>
        </p:grpSpPr>
        <p:grpSp>
          <p:nvGrpSpPr>
            <p:cNvPr id="461954" name="Group 1439"/>
            <p:cNvGrpSpPr>
              <a:grpSpLocks/>
            </p:cNvGrpSpPr>
            <p:nvPr/>
          </p:nvGrpSpPr>
          <p:grpSpPr bwMode="auto">
            <a:xfrm>
              <a:off x="4540" y="982"/>
              <a:ext cx="519" cy="1106"/>
              <a:chOff x="4222" y="1451"/>
              <a:chExt cx="519" cy="1106"/>
            </a:xfrm>
          </p:grpSpPr>
          <p:sp>
            <p:nvSpPr>
              <p:cNvPr id="53341" name="Freeform 1440"/>
              <p:cNvSpPr>
                <a:spLocks/>
              </p:cNvSpPr>
              <p:nvPr/>
            </p:nvSpPr>
            <p:spPr bwMode="auto">
              <a:xfrm>
                <a:off x="4250" y="1451"/>
                <a:ext cx="486" cy="486"/>
              </a:xfrm>
              <a:custGeom>
                <a:avLst/>
                <a:gdLst>
                  <a:gd name="T0" fmla="*/ 804 w 1458"/>
                  <a:gd name="T1" fmla="*/ 1454 h 1458"/>
                  <a:gd name="T2" fmla="*/ 911 w 1458"/>
                  <a:gd name="T3" fmla="*/ 1435 h 1458"/>
                  <a:gd name="T4" fmla="*/ 1012 w 1458"/>
                  <a:gd name="T5" fmla="*/ 1400 h 1458"/>
                  <a:gd name="T6" fmla="*/ 1106 w 1458"/>
                  <a:gd name="T7" fmla="*/ 1352 h 1458"/>
                  <a:gd name="T8" fmla="*/ 1192 w 1458"/>
                  <a:gd name="T9" fmla="*/ 1291 h 1458"/>
                  <a:gd name="T10" fmla="*/ 1268 w 1458"/>
                  <a:gd name="T11" fmla="*/ 1219 h 1458"/>
                  <a:gd name="T12" fmla="*/ 1333 w 1458"/>
                  <a:gd name="T13" fmla="*/ 1136 h 1458"/>
                  <a:gd name="T14" fmla="*/ 1386 w 1458"/>
                  <a:gd name="T15" fmla="*/ 1045 h 1458"/>
                  <a:gd name="T16" fmla="*/ 1425 w 1458"/>
                  <a:gd name="T17" fmla="*/ 946 h 1458"/>
                  <a:gd name="T18" fmla="*/ 1450 w 1458"/>
                  <a:gd name="T19" fmla="*/ 839 h 1458"/>
                  <a:gd name="T20" fmla="*/ 1458 w 1458"/>
                  <a:gd name="T21" fmla="*/ 729 h 1458"/>
                  <a:gd name="T22" fmla="*/ 1450 w 1458"/>
                  <a:gd name="T23" fmla="*/ 619 h 1458"/>
                  <a:gd name="T24" fmla="*/ 1425 w 1458"/>
                  <a:gd name="T25" fmla="*/ 512 h 1458"/>
                  <a:gd name="T26" fmla="*/ 1386 w 1458"/>
                  <a:gd name="T27" fmla="*/ 413 h 1458"/>
                  <a:gd name="T28" fmla="*/ 1333 w 1458"/>
                  <a:gd name="T29" fmla="*/ 322 h 1458"/>
                  <a:gd name="T30" fmla="*/ 1268 w 1458"/>
                  <a:gd name="T31" fmla="*/ 239 h 1458"/>
                  <a:gd name="T32" fmla="*/ 1192 w 1458"/>
                  <a:gd name="T33" fmla="*/ 167 h 1458"/>
                  <a:gd name="T34" fmla="*/ 1106 w 1458"/>
                  <a:gd name="T35" fmla="*/ 107 h 1458"/>
                  <a:gd name="T36" fmla="*/ 1012 w 1458"/>
                  <a:gd name="T37" fmla="*/ 58 h 1458"/>
                  <a:gd name="T38" fmla="*/ 911 w 1458"/>
                  <a:gd name="T39" fmla="*/ 24 h 1458"/>
                  <a:gd name="T40" fmla="*/ 804 w 1458"/>
                  <a:gd name="T41" fmla="*/ 4 h 1458"/>
                  <a:gd name="T42" fmla="*/ 691 w 1458"/>
                  <a:gd name="T43" fmla="*/ 1 h 1458"/>
                  <a:gd name="T44" fmla="*/ 582 w 1458"/>
                  <a:gd name="T45" fmla="*/ 15 h 1458"/>
                  <a:gd name="T46" fmla="*/ 479 w 1458"/>
                  <a:gd name="T47" fmla="*/ 45 h 1458"/>
                  <a:gd name="T48" fmla="*/ 382 w 1458"/>
                  <a:gd name="T49" fmla="*/ 88 h 1458"/>
                  <a:gd name="T50" fmla="*/ 293 w 1458"/>
                  <a:gd name="T51" fmla="*/ 146 h 1458"/>
                  <a:gd name="T52" fmla="*/ 214 w 1458"/>
                  <a:gd name="T53" fmla="*/ 214 h 1458"/>
                  <a:gd name="T54" fmla="*/ 146 w 1458"/>
                  <a:gd name="T55" fmla="*/ 294 h 1458"/>
                  <a:gd name="T56" fmla="*/ 88 w 1458"/>
                  <a:gd name="T57" fmla="*/ 382 h 1458"/>
                  <a:gd name="T58" fmla="*/ 44 w 1458"/>
                  <a:gd name="T59" fmla="*/ 479 h 1458"/>
                  <a:gd name="T60" fmla="*/ 15 w 1458"/>
                  <a:gd name="T61" fmla="*/ 582 h 1458"/>
                  <a:gd name="T62" fmla="*/ 1 w 1458"/>
                  <a:gd name="T63" fmla="*/ 692 h 1458"/>
                  <a:gd name="T64" fmla="*/ 4 w 1458"/>
                  <a:gd name="T65" fmla="*/ 804 h 1458"/>
                  <a:gd name="T66" fmla="*/ 23 w 1458"/>
                  <a:gd name="T67" fmla="*/ 911 h 1458"/>
                  <a:gd name="T68" fmla="*/ 57 w 1458"/>
                  <a:gd name="T69" fmla="*/ 1013 h 1458"/>
                  <a:gd name="T70" fmla="*/ 106 w 1458"/>
                  <a:gd name="T71" fmla="*/ 1107 h 1458"/>
                  <a:gd name="T72" fmla="*/ 167 w 1458"/>
                  <a:gd name="T73" fmla="*/ 1193 h 1458"/>
                  <a:gd name="T74" fmla="*/ 240 w 1458"/>
                  <a:gd name="T75" fmla="*/ 1269 h 1458"/>
                  <a:gd name="T76" fmla="*/ 322 w 1458"/>
                  <a:gd name="T77" fmla="*/ 1333 h 1458"/>
                  <a:gd name="T78" fmla="*/ 414 w 1458"/>
                  <a:gd name="T79" fmla="*/ 1386 h 1458"/>
                  <a:gd name="T80" fmla="*/ 513 w 1458"/>
                  <a:gd name="T81" fmla="*/ 1424 h 1458"/>
                  <a:gd name="T82" fmla="*/ 618 w 1458"/>
                  <a:gd name="T83" fmla="*/ 1450 h 1458"/>
                  <a:gd name="T84" fmla="*/ 729 w 1458"/>
                  <a:gd name="T85" fmla="*/ 1458 h 14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8"/>
                  <a:gd name="T131" fmla="*/ 1458 w 1458"/>
                  <a:gd name="T132" fmla="*/ 1458 h 14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8">
                    <a:moveTo>
                      <a:pt x="729" y="1458"/>
                    </a:moveTo>
                    <a:lnTo>
                      <a:pt x="766" y="1457"/>
                    </a:lnTo>
                    <a:lnTo>
                      <a:pt x="804" y="1454"/>
                    </a:lnTo>
                    <a:lnTo>
                      <a:pt x="840" y="1450"/>
                    </a:lnTo>
                    <a:lnTo>
                      <a:pt x="876" y="1443"/>
                    </a:lnTo>
                    <a:lnTo>
                      <a:pt x="911" y="1435"/>
                    </a:lnTo>
                    <a:lnTo>
                      <a:pt x="945" y="1424"/>
                    </a:lnTo>
                    <a:lnTo>
                      <a:pt x="979" y="1413"/>
                    </a:lnTo>
                    <a:lnTo>
                      <a:pt x="1012" y="1400"/>
                    </a:lnTo>
                    <a:lnTo>
                      <a:pt x="1045" y="1386"/>
                    </a:lnTo>
                    <a:lnTo>
                      <a:pt x="1076" y="1370"/>
                    </a:lnTo>
                    <a:lnTo>
                      <a:pt x="1106" y="1352"/>
                    </a:lnTo>
                    <a:lnTo>
                      <a:pt x="1136" y="1333"/>
                    </a:lnTo>
                    <a:lnTo>
                      <a:pt x="1164" y="1313"/>
                    </a:lnTo>
                    <a:lnTo>
                      <a:pt x="1192" y="1291"/>
                    </a:lnTo>
                    <a:lnTo>
                      <a:pt x="1219" y="1269"/>
                    </a:lnTo>
                    <a:lnTo>
                      <a:pt x="1244" y="1244"/>
                    </a:lnTo>
                    <a:lnTo>
                      <a:pt x="1268" y="1219"/>
                    </a:lnTo>
                    <a:lnTo>
                      <a:pt x="1291" y="1193"/>
                    </a:lnTo>
                    <a:lnTo>
                      <a:pt x="1313" y="1164"/>
                    </a:lnTo>
                    <a:lnTo>
                      <a:pt x="1333" y="1136"/>
                    </a:lnTo>
                    <a:lnTo>
                      <a:pt x="1352" y="1107"/>
                    </a:lnTo>
                    <a:lnTo>
                      <a:pt x="1370" y="1076"/>
                    </a:lnTo>
                    <a:lnTo>
                      <a:pt x="1386" y="1045"/>
                    </a:lnTo>
                    <a:lnTo>
                      <a:pt x="1400" y="1013"/>
                    </a:lnTo>
                    <a:lnTo>
                      <a:pt x="1413" y="979"/>
                    </a:lnTo>
                    <a:lnTo>
                      <a:pt x="1425" y="946"/>
                    </a:lnTo>
                    <a:lnTo>
                      <a:pt x="1434" y="911"/>
                    </a:lnTo>
                    <a:lnTo>
                      <a:pt x="1443" y="876"/>
                    </a:lnTo>
                    <a:lnTo>
                      <a:pt x="1450" y="839"/>
                    </a:lnTo>
                    <a:lnTo>
                      <a:pt x="1454" y="804"/>
                    </a:lnTo>
                    <a:lnTo>
                      <a:pt x="1457" y="767"/>
                    </a:lnTo>
                    <a:lnTo>
                      <a:pt x="1458" y="729"/>
                    </a:lnTo>
                    <a:lnTo>
                      <a:pt x="1457" y="692"/>
                    </a:lnTo>
                    <a:lnTo>
                      <a:pt x="1454" y="655"/>
                    </a:lnTo>
                    <a:lnTo>
                      <a:pt x="1450" y="619"/>
                    </a:lnTo>
                    <a:lnTo>
                      <a:pt x="1443" y="582"/>
                    </a:lnTo>
                    <a:lnTo>
                      <a:pt x="1434" y="548"/>
                    </a:lnTo>
                    <a:lnTo>
                      <a:pt x="1425" y="512"/>
                    </a:lnTo>
                    <a:lnTo>
                      <a:pt x="1413" y="479"/>
                    </a:lnTo>
                    <a:lnTo>
                      <a:pt x="1400" y="446"/>
                    </a:lnTo>
                    <a:lnTo>
                      <a:pt x="1386" y="413"/>
                    </a:lnTo>
                    <a:lnTo>
                      <a:pt x="1370" y="382"/>
                    </a:lnTo>
                    <a:lnTo>
                      <a:pt x="1352" y="352"/>
                    </a:lnTo>
                    <a:lnTo>
                      <a:pt x="1333" y="322"/>
                    </a:lnTo>
                    <a:lnTo>
                      <a:pt x="1313" y="294"/>
                    </a:lnTo>
                    <a:lnTo>
                      <a:pt x="1291" y="267"/>
                    </a:lnTo>
                    <a:lnTo>
                      <a:pt x="1268" y="239"/>
                    </a:lnTo>
                    <a:lnTo>
                      <a:pt x="1244" y="214"/>
                    </a:lnTo>
                    <a:lnTo>
                      <a:pt x="1219" y="191"/>
                    </a:lnTo>
                    <a:lnTo>
                      <a:pt x="1192" y="167"/>
                    </a:lnTo>
                    <a:lnTo>
                      <a:pt x="1164" y="146"/>
                    </a:lnTo>
                    <a:lnTo>
                      <a:pt x="1136" y="125"/>
                    </a:lnTo>
                    <a:lnTo>
                      <a:pt x="1106" y="107"/>
                    </a:lnTo>
                    <a:lnTo>
                      <a:pt x="1076" y="88"/>
                    </a:lnTo>
                    <a:lnTo>
                      <a:pt x="1045" y="72"/>
                    </a:lnTo>
                    <a:lnTo>
                      <a:pt x="1012" y="58"/>
                    </a:lnTo>
                    <a:lnTo>
                      <a:pt x="979" y="45"/>
                    </a:lnTo>
                    <a:lnTo>
                      <a:pt x="945" y="34"/>
                    </a:lnTo>
                    <a:lnTo>
                      <a:pt x="911" y="24"/>
                    </a:lnTo>
                    <a:lnTo>
                      <a:pt x="876" y="15"/>
                    </a:lnTo>
                    <a:lnTo>
                      <a:pt x="840" y="9"/>
                    </a:lnTo>
                    <a:lnTo>
                      <a:pt x="804" y="4"/>
                    </a:lnTo>
                    <a:lnTo>
                      <a:pt x="766" y="1"/>
                    </a:lnTo>
                    <a:lnTo>
                      <a:pt x="729" y="0"/>
                    </a:lnTo>
                    <a:lnTo>
                      <a:pt x="691" y="1"/>
                    </a:lnTo>
                    <a:lnTo>
                      <a:pt x="655" y="4"/>
                    </a:lnTo>
                    <a:lnTo>
                      <a:pt x="618" y="9"/>
                    </a:lnTo>
                    <a:lnTo>
                      <a:pt x="582" y="15"/>
                    </a:lnTo>
                    <a:lnTo>
                      <a:pt x="548" y="24"/>
                    </a:lnTo>
                    <a:lnTo>
                      <a:pt x="513" y="34"/>
                    </a:lnTo>
                    <a:lnTo>
                      <a:pt x="479" y="45"/>
                    </a:lnTo>
                    <a:lnTo>
                      <a:pt x="445" y="58"/>
                    </a:lnTo>
                    <a:lnTo>
                      <a:pt x="414" y="72"/>
                    </a:lnTo>
                    <a:lnTo>
                      <a:pt x="382" y="88"/>
                    </a:lnTo>
                    <a:lnTo>
                      <a:pt x="351" y="107"/>
                    </a:lnTo>
                    <a:lnTo>
                      <a:pt x="322" y="125"/>
                    </a:lnTo>
                    <a:lnTo>
                      <a:pt x="293" y="146"/>
                    </a:lnTo>
                    <a:lnTo>
                      <a:pt x="266" y="167"/>
                    </a:lnTo>
                    <a:lnTo>
                      <a:pt x="240" y="191"/>
                    </a:lnTo>
                    <a:lnTo>
                      <a:pt x="214" y="214"/>
                    </a:lnTo>
                    <a:lnTo>
                      <a:pt x="190" y="239"/>
                    </a:lnTo>
                    <a:lnTo>
                      <a:pt x="167" y="267"/>
                    </a:lnTo>
                    <a:lnTo>
                      <a:pt x="146" y="294"/>
                    </a:lnTo>
                    <a:lnTo>
                      <a:pt x="125" y="322"/>
                    </a:lnTo>
                    <a:lnTo>
                      <a:pt x="106" y="352"/>
                    </a:lnTo>
                    <a:lnTo>
                      <a:pt x="88" y="382"/>
                    </a:lnTo>
                    <a:lnTo>
                      <a:pt x="73" y="413"/>
                    </a:lnTo>
                    <a:lnTo>
                      <a:pt x="57" y="446"/>
                    </a:lnTo>
                    <a:lnTo>
                      <a:pt x="44" y="479"/>
                    </a:lnTo>
                    <a:lnTo>
                      <a:pt x="33" y="512"/>
                    </a:lnTo>
                    <a:lnTo>
                      <a:pt x="23" y="548"/>
                    </a:lnTo>
                    <a:lnTo>
                      <a:pt x="15" y="582"/>
                    </a:lnTo>
                    <a:lnTo>
                      <a:pt x="9" y="619"/>
                    </a:lnTo>
                    <a:lnTo>
                      <a:pt x="4" y="655"/>
                    </a:lnTo>
                    <a:lnTo>
                      <a:pt x="1" y="692"/>
                    </a:lnTo>
                    <a:lnTo>
                      <a:pt x="0" y="729"/>
                    </a:lnTo>
                    <a:lnTo>
                      <a:pt x="1" y="767"/>
                    </a:lnTo>
                    <a:lnTo>
                      <a:pt x="4" y="804"/>
                    </a:lnTo>
                    <a:lnTo>
                      <a:pt x="9" y="839"/>
                    </a:lnTo>
                    <a:lnTo>
                      <a:pt x="15" y="876"/>
                    </a:lnTo>
                    <a:lnTo>
                      <a:pt x="23" y="911"/>
                    </a:lnTo>
                    <a:lnTo>
                      <a:pt x="33" y="946"/>
                    </a:lnTo>
                    <a:lnTo>
                      <a:pt x="44" y="979"/>
                    </a:lnTo>
                    <a:lnTo>
                      <a:pt x="57" y="1013"/>
                    </a:lnTo>
                    <a:lnTo>
                      <a:pt x="73" y="1045"/>
                    </a:lnTo>
                    <a:lnTo>
                      <a:pt x="88" y="1076"/>
                    </a:lnTo>
                    <a:lnTo>
                      <a:pt x="106" y="1107"/>
                    </a:lnTo>
                    <a:lnTo>
                      <a:pt x="125" y="1136"/>
                    </a:lnTo>
                    <a:lnTo>
                      <a:pt x="146" y="1164"/>
                    </a:lnTo>
                    <a:lnTo>
                      <a:pt x="167" y="1193"/>
                    </a:lnTo>
                    <a:lnTo>
                      <a:pt x="190" y="1219"/>
                    </a:lnTo>
                    <a:lnTo>
                      <a:pt x="214" y="1244"/>
                    </a:lnTo>
                    <a:lnTo>
                      <a:pt x="240" y="1269"/>
                    </a:lnTo>
                    <a:lnTo>
                      <a:pt x="266" y="1291"/>
                    </a:lnTo>
                    <a:lnTo>
                      <a:pt x="293" y="1313"/>
                    </a:lnTo>
                    <a:lnTo>
                      <a:pt x="322" y="1333"/>
                    </a:lnTo>
                    <a:lnTo>
                      <a:pt x="351" y="1352"/>
                    </a:lnTo>
                    <a:lnTo>
                      <a:pt x="382" y="1370"/>
                    </a:lnTo>
                    <a:lnTo>
                      <a:pt x="414" y="1386"/>
                    </a:lnTo>
                    <a:lnTo>
                      <a:pt x="445" y="1400"/>
                    </a:lnTo>
                    <a:lnTo>
                      <a:pt x="479" y="1413"/>
                    </a:lnTo>
                    <a:lnTo>
                      <a:pt x="513" y="1424"/>
                    </a:lnTo>
                    <a:lnTo>
                      <a:pt x="548" y="1435"/>
                    </a:lnTo>
                    <a:lnTo>
                      <a:pt x="582" y="1443"/>
                    </a:lnTo>
                    <a:lnTo>
                      <a:pt x="618" y="1450"/>
                    </a:lnTo>
                    <a:lnTo>
                      <a:pt x="655" y="1454"/>
                    </a:lnTo>
                    <a:lnTo>
                      <a:pt x="691" y="1457"/>
                    </a:lnTo>
                    <a:lnTo>
                      <a:pt x="729" y="1458"/>
                    </a:lnTo>
                    <a:close/>
                  </a:path>
                </a:pathLst>
              </a:custGeom>
              <a:solidFill>
                <a:srgbClr val="887FAD"/>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42" name="Freeform 1441"/>
              <p:cNvSpPr>
                <a:spLocks/>
              </p:cNvSpPr>
              <p:nvPr/>
            </p:nvSpPr>
            <p:spPr bwMode="auto">
              <a:xfrm>
                <a:off x="4250" y="1451"/>
                <a:ext cx="486" cy="486"/>
              </a:xfrm>
              <a:custGeom>
                <a:avLst/>
                <a:gdLst>
                  <a:gd name="T0" fmla="*/ 804 w 1458"/>
                  <a:gd name="T1" fmla="*/ 1454 h 1458"/>
                  <a:gd name="T2" fmla="*/ 911 w 1458"/>
                  <a:gd name="T3" fmla="*/ 1435 h 1458"/>
                  <a:gd name="T4" fmla="*/ 1012 w 1458"/>
                  <a:gd name="T5" fmla="*/ 1400 h 1458"/>
                  <a:gd name="T6" fmla="*/ 1106 w 1458"/>
                  <a:gd name="T7" fmla="*/ 1352 h 1458"/>
                  <a:gd name="T8" fmla="*/ 1192 w 1458"/>
                  <a:gd name="T9" fmla="*/ 1291 h 1458"/>
                  <a:gd name="T10" fmla="*/ 1268 w 1458"/>
                  <a:gd name="T11" fmla="*/ 1219 h 1458"/>
                  <a:gd name="T12" fmla="*/ 1333 w 1458"/>
                  <a:gd name="T13" fmla="*/ 1136 h 1458"/>
                  <a:gd name="T14" fmla="*/ 1386 w 1458"/>
                  <a:gd name="T15" fmla="*/ 1045 h 1458"/>
                  <a:gd name="T16" fmla="*/ 1425 w 1458"/>
                  <a:gd name="T17" fmla="*/ 946 h 1458"/>
                  <a:gd name="T18" fmla="*/ 1450 w 1458"/>
                  <a:gd name="T19" fmla="*/ 839 h 1458"/>
                  <a:gd name="T20" fmla="*/ 1458 w 1458"/>
                  <a:gd name="T21" fmla="*/ 729 h 1458"/>
                  <a:gd name="T22" fmla="*/ 1450 w 1458"/>
                  <a:gd name="T23" fmla="*/ 619 h 1458"/>
                  <a:gd name="T24" fmla="*/ 1425 w 1458"/>
                  <a:gd name="T25" fmla="*/ 512 h 1458"/>
                  <a:gd name="T26" fmla="*/ 1386 w 1458"/>
                  <a:gd name="T27" fmla="*/ 413 h 1458"/>
                  <a:gd name="T28" fmla="*/ 1333 w 1458"/>
                  <a:gd name="T29" fmla="*/ 322 h 1458"/>
                  <a:gd name="T30" fmla="*/ 1268 w 1458"/>
                  <a:gd name="T31" fmla="*/ 239 h 1458"/>
                  <a:gd name="T32" fmla="*/ 1192 w 1458"/>
                  <a:gd name="T33" fmla="*/ 167 h 1458"/>
                  <a:gd name="T34" fmla="*/ 1106 w 1458"/>
                  <a:gd name="T35" fmla="*/ 107 h 1458"/>
                  <a:gd name="T36" fmla="*/ 1012 w 1458"/>
                  <a:gd name="T37" fmla="*/ 58 h 1458"/>
                  <a:gd name="T38" fmla="*/ 911 w 1458"/>
                  <a:gd name="T39" fmla="*/ 24 h 1458"/>
                  <a:gd name="T40" fmla="*/ 804 w 1458"/>
                  <a:gd name="T41" fmla="*/ 4 h 1458"/>
                  <a:gd name="T42" fmla="*/ 691 w 1458"/>
                  <a:gd name="T43" fmla="*/ 1 h 1458"/>
                  <a:gd name="T44" fmla="*/ 582 w 1458"/>
                  <a:gd name="T45" fmla="*/ 15 h 1458"/>
                  <a:gd name="T46" fmla="*/ 479 w 1458"/>
                  <a:gd name="T47" fmla="*/ 45 h 1458"/>
                  <a:gd name="T48" fmla="*/ 382 w 1458"/>
                  <a:gd name="T49" fmla="*/ 88 h 1458"/>
                  <a:gd name="T50" fmla="*/ 293 w 1458"/>
                  <a:gd name="T51" fmla="*/ 146 h 1458"/>
                  <a:gd name="T52" fmla="*/ 214 w 1458"/>
                  <a:gd name="T53" fmla="*/ 214 h 1458"/>
                  <a:gd name="T54" fmla="*/ 146 w 1458"/>
                  <a:gd name="T55" fmla="*/ 294 h 1458"/>
                  <a:gd name="T56" fmla="*/ 88 w 1458"/>
                  <a:gd name="T57" fmla="*/ 382 h 1458"/>
                  <a:gd name="T58" fmla="*/ 44 w 1458"/>
                  <a:gd name="T59" fmla="*/ 479 h 1458"/>
                  <a:gd name="T60" fmla="*/ 15 w 1458"/>
                  <a:gd name="T61" fmla="*/ 582 h 1458"/>
                  <a:gd name="T62" fmla="*/ 1 w 1458"/>
                  <a:gd name="T63" fmla="*/ 692 h 1458"/>
                  <a:gd name="T64" fmla="*/ 4 w 1458"/>
                  <a:gd name="T65" fmla="*/ 804 h 1458"/>
                  <a:gd name="T66" fmla="*/ 23 w 1458"/>
                  <a:gd name="T67" fmla="*/ 911 h 1458"/>
                  <a:gd name="T68" fmla="*/ 57 w 1458"/>
                  <a:gd name="T69" fmla="*/ 1013 h 1458"/>
                  <a:gd name="T70" fmla="*/ 106 w 1458"/>
                  <a:gd name="T71" fmla="*/ 1107 h 1458"/>
                  <a:gd name="T72" fmla="*/ 167 w 1458"/>
                  <a:gd name="T73" fmla="*/ 1193 h 1458"/>
                  <a:gd name="T74" fmla="*/ 240 w 1458"/>
                  <a:gd name="T75" fmla="*/ 1269 h 1458"/>
                  <a:gd name="T76" fmla="*/ 322 w 1458"/>
                  <a:gd name="T77" fmla="*/ 1333 h 1458"/>
                  <a:gd name="T78" fmla="*/ 414 w 1458"/>
                  <a:gd name="T79" fmla="*/ 1386 h 1458"/>
                  <a:gd name="T80" fmla="*/ 513 w 1458"/>
                  <a:gd name="T81" fmla="*/ 1424 h 1458"/>
                  <a:gd name="T82" fmla="*/ 618 w 1458"/>
                  <a:gd name="T83" fmla="*/ 1450 h 1458"/>
                  <a:gd name="T84" fmla="*/ 729 w 1458"/>
                  <a:gd name="T85" fmla="*/ 1458 h 14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8"/>
                  <a:gd name="T131" fmla="*/ 1458 w 1458"/>
                  <a:gd name="T132" fmla="*/ 1458 h 14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8">
                    <a:moveTo>
                      <a:pt x="729" y="1458"/>
                    </a:moveTo>
                    <a:lnTo>
                      <a:pt x="766" y="1457"/>
                    </a:lnTo>
                    <a:lnTo>
                      <a:pt x="804" y="1454"/>
                    </a:lnTo>
                    <a:lnTo>
                      <a:pt x="840" y="1450"/>
                    </a:lnTo>
                    <a:lnTo>
                      <a:pt x="876" y="1443"/>
                    </a:lnTo>
                    <a:lnTo>
                      <a:pt x="911" y="1435"/>
                    </a:lnTo>
                    <a:lnTo>
                      <a:pt x="945" y="1424"/>
                    </a:lnTo>
                    <a:lnTo>
                      <a:pt x="979" y="1413"/>
                    </a:lnTo>
                    <a:lnTo>
                      <a:pt x="1012" y="1400"/>
                    </a:lnTo>
                    <a:lnTo>
                      <a:pt x="1045" y="1386"/>
                    </a:lnTo>
                    <a:lnTo>
                      <a:pt x="1076" y="1370"/>
                    </a:lnTo>
                    <a:lnTo>
                      <a:pt x="1106" y="1352"/>
                    </a:lnTo>
                    <a:lnTo>
                      <a:pt x="1136" y="1333"/>
                    </a:lnTo>
                    <a:lnTo>
                      <a:pt x="1164" y="1313"/>
                    </a:lnTo>
                    <a:lnTo>
                      <a:pt x="1192" y="1291"/>
                    </a:lnTo>
                    <a:lnTo>
                      <a:pt x="1219" y="1269"/>
                    </a:lnTo>
                    <a:lnTo>
                      <a:pt x="1244" y="1244"/>
                    </a:lnTo>
                    <a:lnTo>
                      <a:pt x="1268" y="1219"/>
                    </a:lnTo>
                    <a:lnTo>
                      <a:pt x="1291" y="1193"/>
                    </a:lnTo>
                    <a:lnTo>
                      <a:pt x="1313" y="1164"/>
                    </a:lnTo>
                    <a:lnTo>
                      <a:pt x="1333" y="1136"/>
                    </a:lnTo>
                    <a:lnTo>
                      <a:pt x="1352" y="1107"/>
                    </a:lnTo>
                    <a:lnTo>
                      <a:pt x="1370" y="1076"/>
                    </a:lnTo>
                    <a:lnTo>
                      <a:pt x="1386" y="1045"/>
                    </a:lnTo>
                    <a:lnTo>
                      <a:pt x="1400" y="1013"/>
                    </a:lnTo>
                    <a:lnTo>
                      <a:pt x="1413" y="979"/>
                    </a:lnTo>
                    <a:lnTo>
                      <a:pt x="1425" y="946"/>
                    </a:lnTo>
                    <a:lnTo>
                      <a:pt x="1434" y="911"/>
                    </a:lnTo>
                    <a:lnTo>
                      <a:pt x="1443" y="876"/>
                    </a:lnTo>
                    <a:lnTo>
                      <a:pt x="1450" y="839"/>
                    </a:lnTo>
                    <a:lnTo>
                      <a:pt x="1454" y="804"/>
                    </a:lnTo>
                    <a:lnTo>
                      <a:pt x="1457" y="767"/>
                    </a:lnTo>
                    <a:lnTo>
                      <a:pt x="1458" y="729"/>
                    </a:lnTo>
                    <a:lnTo>
                      <a:pt x="1457" y="692"/>
                    </a:lnTo>
                    <a:lnTo>
                      <a:pt x="1454" y="655"/>
                    </a:lnTo>
                    <a:lnTo>
                      <a:pt x="1450" y="619"/>
                    </a:lnTo>
                    <a:lnTo>
                      <a:pt x="1443" y="582"/>
                    </a:lnTo>
                    <a:lnTo>
                      <a:pt x="1434" y="548"/>
                    </a:lnTo>
                    <a:lnTo>
                      <a:pt x="1425" y="512"/>
                    </a:lnTo>
                    <a:lnTo>
                      <a:pt x="1413" y="479"/>
                    </a:lnTo>
                    <a:lnTo>
                      <a:pt x="1400" y="446"/>
                    </a:lnTo>
                    <a:lnTo>
                      <a:pt x="1386" y="413"/>
                    </a:lnTo>
                    <a:lnTo>
                      <a:pt x="1370" y="382"/>
                    </a:lnTo>
                    <a:lnTo>
                      <a:pt x="1352" y="352"/>
                    </a:lnTo>
                    <a:lnTo>
                      <a:pt x="1333" y="322"/>
                    </a:lnTo>
                    <a:lnTo>
                      <a:pt x="1313" y="294"/>
                    </a:lnTo>
                    <a:lnTo>
                      <a:pt x="1291" y="267"/>
                    </a:lnTo>
                    <a:lnTo>
                      <a:pt x="1268" y="239"/>
                    </a:lnTo>
                    <a:lnTo>
                      <a:pt x="1244" y="214"/>
                    </a:lnTo>
                    <a:lnTo>
                      <a:pt x="1219" y="191"/>
                    </a:lnTo>
                    <a:lnTo>
                      <a:pt x="1192" y="167"/>
                    </a:lnTo>
                    <a:lnTo>
                      <a:pt x="1164" y="146"/>
                    </a:lnTo>
                    <a:lnTo>
                      <a:pt x="1136" y="125"/>
                    </a:lnTo>
                    <a:lnTo>
                      <a:pt x="1106" y="107"/>
                    </a:lnTo>
                    <a:lnTo>
                      <a:pt x="1076" y="88"/>
                    </a:lnTo>
                    <a:lnTo>
                      <a:pt x="1045" y="72"/>
                    </a:lnTo>
                    <a:lnTo>
                      <a:pt x="1012" y="58"/>
                    </a:lnTo>
                    <a:lnTo>
                      <a:pt x="979" y="45"/>
                    </a:lnTo>
                    <a:lnTo>
                      <a:pt x="945" y="34"/>
                    </a:lnTo>
                    <a:lnTo>
                      <a:pt x="911" y="24"/>
                    </a:lnTo>
                    <a:lnTo>
                      <a:pt x="876" y="15"/>
                    </a:lnTo>
                    <a:lnTo>
                      <a:pt x="840" y="9"/>
                    </a:lnTo>
                    <a:lnTo>
                      <a:pt x="804" y="4"/>
                    </a:lnTo>
                    <a:lnTo>
                      <a:pt x="766" y="1"/>
                    </a:lnTo>
                    <a:lnTo>
                      <a:pt x="729" y="0"/>
                    </a:lnTo>
                    <a:lnTo>
                      <a:pt x="691" y="1"/>
                    </a:lnTo>
                    <a:lnTo>
                      <a:pt x="655" y="4"/>
                    </a:lnTo>
                    <a:lnTo>
                      <a:pt x="618" y="9"/>
                    </a:lnTo>
                    <a:lnTo>
                      <a:pt x="582" y="15"/>
                    </a:lnTo>
                    <a:lnTo>
                      <a:pt x="548" y="24"/>
                    </a:lnTo>
                    <a:lnTo>
                      <a:pt x="513" y="34"/>
                    </a:lnTo>
                    <a:lnTo>
                      <a:pt x="479" y="45"/>
                    </a:lnTo>
                    <a:lnTo>
                      <a:pt x="445" y="58"/>
                    </a:lnTo>
                    <a:lnTo>
                      <a:pt x="414" y="72"/>
                    </a:lnTo>
                    <a:lnTo>
                      <a:pt x="382" y="88"/>
                    </a:lnTo>
                    <a:lnTo>
                      <a:pt x="351" y="107"/>
                    </a:lnTo>
                    <a:lnTo>
                      <a:pt x="322" y="125"/>
                    </a:lnTo>
                    <a:lnTo>
                      <a:pt x="293" y="146"/>
                    </a:lnTo>
                    <a:lnTo>
                      <a:pt x="266" y="167"/>
                    </a:lnTo>
                    <a:lnTo>
                      <a:pt x="240" y="191"/>
                    </a:lnTo>
                    <a:lnTo>
                      <a:pt x="214" y="214"/>
                    </a:lnTo>
                    <a:lnTo>
                      <a:pt x="190" y="239"/>
                    </a:lnTo>
                    <a:lnTo>
                      <a:pt x="167" y="267"/>
                    </a:lnTo>
                    <a:lnTo>
                      <a:pt x="146" y="294"/>
                    </a:lnTo>
                    <a:lnTo>
                      <a:pt x="125" y="322"/>
                    </a:lnTo>
                    <a:lnTo>
                      <a:pt x="106" y="352"/>
                    </a:lnTo>
                    <a:lnTo>
                      <a:pt x="88" y="382"/>
                    </a:lnTo>
                    <a:lnTo>
                      <a:pt x="73" y="413"/>
                    </a:lnTo>
                    <a:lnTo>
                      <a:pt x="57" y="446"/>
                    </a:lnTo>
                    <a:lnTo>
                      <a:pt x="44" y="479"/>
                    </a:lnTo>
                    <a:lnTo>
                      <a:pt x="33" y="512"/>
                    </a:lnTo>
                    <a:lnTo>
                      <a:pt x="23" y="548"/>
                    </a:lnTo>
                    <a:lnTo>
                      <a:pt x="15" y="582"/>
                    </a:lnTo>
                    <a:lnTo>
                      <a:pt x="9" y="619"/>
                    </a:lnTo>
                    <a:lnTo>
                      <a:pt x="4" y="655"/>
                    </a:lnTo>
                    <a:lnTo>
                      <a:pt x="1" y="692"/>
                    </a:lnTo>
                    <a:lnTo>
                      <a:pt x="0" y="729"/>
                    </a:lnTo>
                    <a:lnTo>
                      <a:pt x="1" y="767"/>
                    </a:lnTo>
                    <a:lnTo>
                      <a:pt x="4" y="804"/>
                    </a:lnTo>
                    <a:lnTo>
                      <a:pt x="9" y="839"/>
                    </a:lnTo>
                    <a:lnTo>
                      <a:pt x="15" y="876"/>
                    </a:lnTo>
                    <a:lnTo>
                      <a:pt x="23" y="911"/>
                    </a:lnTo>
                    <a:lnTo>
                      <a:pt x="33" y="946"/>
                    </a:lnTo>
                    <a:lnTo>
                      <a:pt x="44" y="979"/>
                    </a:lnTo>
                    <a:lnTo>
                      <a:pt x="57" y="1013"/>
                    </a:lnTo>
                    <a:lnTo>
                      <a:pt x="73" y="1045"/>
                    </a:lnTo>
                    <a:lnTo>
                      <a:pt x="88" y="1076"/>
                    </a:lnTo>
                    <a:lnTo>
                      <a:pt x="106" y="1107"/>
                    </a:lnTo>
                    <a:lnTo>
                      <a:pt x="125" y="1136"/>
                    </a:lnTo>
                    <a:lnTo>
                      <a:pt x="146" y="1164"/>
                    </a:lnTo>
                    <a:lnTo>
                      <a:pt x="167" y="1193"/>
                    </a:lnTo>
                    <a:lnTo>
                      <a:pt x="190" y="1219"/>
                    </a:lnTo>
                    <a:lnTo>
                      <a:pt x="214" y="1244"/>
                    </a:lnTo>
                    <a:lnTo>
                      <a:pt x="240" y="1269"/>
                    </a:lnTo>
                    <a:lnTo>
                      <a:pt x="266" y="1291"/>
                    </a:lnTo>
                    <a:lnTo>
                      <a:pt x="293" y="1313"/>
                    </a:lnTo>
                    <a:lnTo>
                      <a:pt x="322" y="1333"/>
                    </a:lnTo>
                    <a:lnTo>
                      <a:pt x="351" y="1352"/>
                    </a:lnTo>
                    <a:lnTo>
                      <a:pt x="382" y="1370"/>
                    </a:lnTo>
                    <a:lnTo>
                      <a:pt x="414" y="1386"/>
                    </a:lnTo>
                    <a:lnTo>
                      <a:pt x="445" y="1400"/>
                    </a:lnTo>
                    <a:lnTo>
                      <a:pt x="479" y="1413"/>
                    </a:lnTo>
                    <a:lnTo>
                      <a:pt x="513" y="1424"/>
                    </a:lnTo>
                    <a:lnTo>
                      <a:pt x="548" y="1435"/>
                    </a:lnTo>
                    <a:lnTo>
                      <a:pt x="582" y="1443"/>
                    </a:lnTo>
                    <a:lnTo>
                      <a:pt x="618" y="1450"/>
                    </a:lnTo>
                    <a:lnTo>
                      <a:pt x="655" y="1454"/>
                    </a:lnTo>
                    <a:lnTo>
                      <a:pt x="691" y="1457"/>
                    </a:lnTo>
                    <a:lnTo>
                      <a:pt x="729" y="1458"/>
                    </a:lnTo>
                    <a:close/>
                  </a:path>
                </a:pathLst>
              </a:custGeom>
              <a:noFill/>
              <a:ln w="11113">
                <a:solidFill>
                  <a:srgbClr val="DD137B"/>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43" name="Freeform 1442"/>
              <p:cNvSpPr>
                <a:spLocks/>
              </p:cNvSpPr>
              <p:nvPr/>
            </p:nvSpPr>
            <p:spPr bwMode="auto">
              <a:xfrm>
                <a:off x="4336" y="1489"/>
                <a:ext cx="366" cy="366"/>
              </a:xfrm>
              <a:custGeom>
                <a:avLst/>
                <a:gdLst>
                  <a:gd name="T0" fmla="*/ 605 w 1098"/>
                  <a:gd name="T1" fmla="*/ 1096 h 1099"/>
                  <a:gd name="T2" fmla="*/ 686 w 1098"/>
                  <a:gd name="T3" fmla="*/ 1081 h 1099"/>
                  <a:gd name="T4" fmla="*/ 762 w 1098"/>
                  <a:gd name="T5" fmla="*/ 1055 h 1099"/>
                  <a:gd name="T6" fmla="*/ 833 w 1098"/>
                  <a:gd name="T7" fmla="*/ 1019 h 1099"/>
                  <a:gd name="T8" fmla="*/ 898 w 1098"/>
                  <a:gd name="T9" fmla="*/ 972 h 1099"/>
                  <a:gd name="T10" fmla="*/ 956 w 1098"/>
                  <a:gd name="T11" fmla="*/ 918 h 1099"/>
                  <a:gd name="T12" fmla="*/ 1004 w 1098"/>
                  <a:gd name="T13" fmla="*/ 856 h 1099"/>
                  <a:gd name="T14" fmla="*/ 1044 w 1098"/>
                  <a:gd name="T15" fmla="*/ 787 h 1099"/>
                  <a:gd name="T16" fmla="*/ 1074 w 1098"/>
                  <a:gd name="T17" fmla="*/ 712 h 1099"/>
                  <a:gd name="T18" fmla="*/ 1092 w 1098"/>
                  <a:gd name="T19" fmla="*/ 632 h 1099"/>
                  <a:gd name="T20" fmla="*/ 1098 w 1098"/>
                  <a:gd name="T21" fmla="*/ 549 h 1099"/>
                  <a:gd name="T22" fmla="*/ 1092 w 1098"/>
                  <a:gd name="T23" fmla="*/ 465 h 1099"/>
                  <a:gd name="T24" fmla="*/ 1074 w 1098"/>
                  <a:gd name="T25" fmla="*/ 386 h 1099"/>
                  <a:gd name="T26" fmla="*/ 1044 w 1098"/>
                  <a:gd name="T27" fmla="*/ 311 h 1099"/>
                  <a:gd name="T28" fmla="*/ 1004 w 1098"/>
                  <a:gd name="T29" fmla="*/ 243 h 1099"/>
                  <a:gd name="T30" fmla="*/ 956 w 1098"/>
                  <a:gd name="T31" fmla="*/ 180 h 1099"/>
                  <a:gd name="T32" fmla="*/ 898 w 1098"/>
                  <a:gd name="T33" fmla="*/ 125 h 1099"/>
                  <a:gd name="T34" fmla="*/ 833 w 1098"/>
                  <a:gd name="T35" fmla="*/ 80 h 1099"/>
                  <a:gd name="T36" fmla="*/ 762 w 1098"/>
                  <a:gd name="T37" fmla="*/ 43 h 1099"/>
                  <a:gd name="T38" fmla="*/ 686 w 1098"/>
                  <a:gd name="T39" fmla="*/ 17 h 1099"/>
                  <a:gd name="T40" fmla="*/ 605 w 1098"/>
                  <a:gd name="T41" fmla="*/ 3 h 1099"/>
                  <a:gd name="T42" fmla="*/ 520 w 1098"/>
                  <a:gd name="T43" fmla="*/ 1 h 1099"/>
                  <a:gd name="T44" fmla="*/ 438 w 1098"/>
                  <a:gd name="T45" fmla="*/ 11 h 1099"/>
                  <a:gd name="T46" fmla="*/ 360 w 1098"/>
                  <a:gd name="T47" fmla="*/ 33 h 1099"/>
                  <a:gd name="T48" fmla="*/ 287 w 1098"/>
                  <a:gd name="T49" fmla="*/ 66 h 1099"/>
                  <a:gd name="T50" fmla="*/ 221 w 1098"/>
                  <a:gd name="T51" fmla="*/ 109 h 1099"/>
                  <a:gd name="T52" fmla="*/ 161 w 1098"/>
                  <a:gd name="T53" fmla="*/ 161 h 1099"/>
                  <a:gd name="T54" fmla="*/ 109 w 1098"/>
                  <a:gd name="T55" fmla="*/ 220 h 1099"/>
                  <a:gd name="T56" fmla="*/ 66 w 1098"/>
                  <a:gd name="T57" fmla="*/ 288 h 1099"/>
                  <a:gd name="T58" fmla="*/ 33 w 1098"/>
                  <a:gd name="T59" fmla="*/ 361 h 1099"/>
                  <a:gd name="T60" fmla="*/ 11 w 1098"/>
                  <a:gd name="T61" fmla="*/ 439 h 1099"/>
                  <a:gd name="T62" fmla="*/ 0 w 1098"/>
                  <a:gd name="T63" fmla="*/ 521 h 1099"/>
                  <a:gd name="T64" fmla="*/ 2 w 1098"/>
                  <a:gd name="T65" fmla="*/ 605 h 1099"/>
                  <a:gd name="T66" fmla="*/ 17 w 1098"/>
                  <a:gd name="T67" fmla="*/ 686 h 1099"/>
                  <a:gd name="T68" fmla="*/ 42 w 1098"/>
                  <a:gd name="T69" fmla="*/ 763 h 1099"/>
                  <a:gd name="T70" fmla="*/ 79 w 1098"/>
                  <a:gd name="T71" fmla="*/ 834 h 1099"/>
                  <a:gd name="T72" fmla="*/ 125 w 1098"/>
                  <a:gd name="T73" fmla="*/ 899 h 1099"/>
                  <a:gd name="T74" fmla="*/ 180 w 1098"/>
                  <a:gd name="T75" fmla="*/ 955 h 1099"/>
                  <a:gd name="T76" fmla="*/ 242 w 1098"/>
                  <a:gd name="T77" fmla="*/ 1005 h 1099"/>
                  <a:gd name="T78" fmla="*/ 311 w 1098"/>
                  <a:gd name="T79" fmla="*/ 1044 h 1099"/>
                  <a:gd name="T80" fmla="*/ 386 w 1098"/>
                  <a:gd name="T81" fmla="*/ 1074 h 1099"/>
                  <a:gd name="T82" fmla="*/ 466 w 1098"/>
                  <a:gd name="T83" fmla="*/ 1092 h 1099"/>
                  <a:gd name="T84" fmla="*/ 549 w 1098"/>
                  <a:gd name="T85" fmla="*/ 1099 h 10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8"/>
                  <a:gd name="T130" fmla="*/ 0 h 1099"/>
                  <a:gd name="T131" fmla="*/ 1098 w 1098"/>
                  <a:gd name="T132" fmla="*/ 1099 h 10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8" h="1099">
                    <a:moveTo>
                      <a:pt x="549" y="1099"/>
                    </a:moveTo>
                    <a:lnTo>
                      <a:pt x="577" y="1098"/>
                    </a:lnTo>
                    <a:lnTo>
                      <a:pt x="605" y="1096"/>
                    </a:lnTo>
                    <a:lnTo>
                      <a:pt x="633" y="1092"/>
                    </a:lnTo>
                    <a:lnTo>
                      <a:pt x="659" y="1088"/>
                    </a:lnTo>
                    <a:lnTo>
                      <a:pt x="686" y="1081"/>
                    </a:lnTo>
                    <a:lnTo>
                      <a:pt x="712" y="1074"/>
                    </a:lnTo>
                    <a:lnTo>
                      <a:pt x="738" y="1066"/>
                    </a:lnTo>
                    <a:lnTo>
                      <a:pt x="762" y="1055"/>
                    </a:lnTo>
                    <a:lnTo>
                      <a:pt x="787" y="1044"/>
                    </a:lnTo>
                    <a:lnTo>
                      <a:pt x="811" y="1032"/>
                    </a:lnTo>
                    <a:lnTo>
                      <a:pt x="833" y="1019"/>
                    </a:lnTo>
                    <a:lnTo>
                      <a:pt x="855" y="1005"/>
                    </a:lnTo>
                    <a:lnTo>
                      <a:pt x="878" y="990"/>
                    </a:lnTo>
                    <a:lnTo>
                      <a:pt x="898" y="972"/>
                    </a:lnTo>
                    <a:lnTo>
                      <a:pt x="918" y="955"/>
                    </a:lnTo>
                    <a:lnTo>
                      <a:pt x="937" y="937"/>
                    </a:lnTo>
                    <a:lnTo>
                      <a:pt x="956" y="918"/>
                    </a:lnTo>
                    <a:lnTo>
                      <a:pt x="973" y="899"/>
                    </a:lnTo>
                    <a:lnTo>
                      <a:pt x="989" y="877"/>
                    </a:lnTo>
                    <a:lnTo>
                      <a:pt x="1004" y="856"/>
                    </a:lnTo>
                    <a:lnTo>
                      <a:pt x="1018" y="834"/>
                    </a:lnTo>
                    <a:lnTo>
                      <a:pt x="1032" y="810"/>
                    </a:lnTo>
                    <a:lnTo>
                      <a:pt x="1044" y="787"/>
                    </a:lnTo>
                    <a:lnTo>
                      <a:pt x="1055" y="763"/>
                    </a:lnTo>
                    <a:lnTo>
                      <a:pt x="1065" y="738"/>
                    </a:lnTo>
                    <a:lnTo>
                      <a:pt x="1074" y="712"/>
                    </a:lnTo>
                    <a:lnTo>
                      <a:pt x="1081" y="686"/>
                    </a:lnTo>
                    <a:lnTo>
                      <a:pt x="1087" y="660"/>
                    </a:lnTo>
                    <a:lnTo>
                      <a:pt x="1092" y="632"/>
                    </a:lnTo>
                    <a:lnTo>
                      <a:pt x="1095" y="605"/>
                    </a:lnTo>
                    <a:lnTo>
                      <a:pt x="1097" y="578"/>
                    </a:lnTo>
                    <a:lnTo>
                      <a:pt x="1098" y="549"/>
                    </a:lnTo>
                    <a:lnTo>
                      <a:pt x="1097" y="521"/>
                    </a:lnTo>
                    <a:lnTo>
                      <a:pt x="1095" y="493"/>
                    </a:lnTo>
                    <a:lnTo>
                      <a:pt x="1092" y="465"/>
                    </a:lnTo>
                    <a:lnTo>
                      <a:pt x="1087" y="439"/>
                    </a:lnTo>
                    <a:lnTo>
                      <a:pt x="1081" y="412"/>
                    </a:lnTo>
                    <a:lnTo>
                      <a:pt x="1074" y="386"/>
                    </a:lnTo>
                    <a:lnTo>
                      <a:pt x="1065" y="361"/>
                    </a:lnTo>
                    <a:lnTo>
                      <a:pt x="1055" y="336"/>
                    </a:lnTo>
                    <a:lnTo>
                      <a:pt x="1044" y="311"/>
                    </a:lnTo>
                    <a:lnTo>
                      <a:pt x="1032" y="288"/>
                    </a:lnTo>
                    <a:lnTo>
                      <a:pt x="1018" y="265"/>
                    </a:lnTo>
                    <a:lnTo>
                      <a:pt x="1004" y="243"/>
                    </a:lnTo>
                    <a:lnTo>
                      <a:pt x="989" y="220"/>
                    </a:lnTo>
                    <a:lnTo>
                      <a:pt x="973" y="200"/>
                    </a:lnTo>
                    <a:lnTo>
                      <a:pt x="956" y="180"/>
                    </a:lnTo>
                    <a:lnTo>
                      <a:pt x="937" y="161"/>
                    </a:lnTo>
                    <a:lnTo>
                      <a:pt x="918" y="142"/>
                    </a:lnTo>
                    <a:lnTo>
                      <a:pt x="898" y="125"/>
                    </a:lnTo>
                    <a:lnTo>
                      <a:pt x="878" y="109"/>
                    </a:lnTo>
                    <a:lnTo>
                      <a:pt x="855" y="94"/>
                    </a:lnTo>
                    <a:lnTo>
                      <a:pt x="833" y="80"/>
                    </a:lnTo>
                    <a:lnTo>
                      <a:pt x="811" y="66"/>
                    </a:lnTo>
                    <a:lnTo>
                      <a:pt x="787" y="54"/>
                    </a:lnTo>
                    <a:lnTo>
                      <a:pt x="762" y="43"/>
                    </a:lnTo>
                    <a:lnTo>
                      <a:pt x="738" y="33"/>
                    </a:lnTo>
                    <a:lnTo>
                      <a:pt x="712" y="25"/>
                    </a:lnTo>
                    <a:lnTo>
                      <a:pt x="686" y="17"/>
                    </a:lnTo>
                    <a:lnTo>
                      <a:pt x="659" y="11"/>
                    </a:lnTo>
                    <a:lnTo>
                      <a:pt x="633" y="6"/>
                    </a:lnTo>
                    <a:lnTo>
                      <a:pt x="605" y="3"/>
                    </a:lnTo>
                    <a:lnTo>
                      <a:pt x="577" y="1"/>
                    </a:lnTo>
                    <a:lnTo>
                      <a:pt x="549" y="0"/>
                    </a:lnTo>
                    <a:lnTo>
                      <a:pt x="520" y="1"/>
                    </a:lnTo>
                    <a:lnTo>
                      <a:pt x="493" y="3"/>
                    </a:lnTo>
                    <a:lnTo>
                      <a:pt x="466" y="6"/>
                    </a:lnTo>
                    <a:lnTo>
                      <a:pt x="438" y="11"/>
                    </a:lnTo>
                    <a:lnTo>
                      <a:pt x="412" y="17"/>
                    </a:lnTo>
                    <a:lnTo>
                      <a:pt x="386" y="25"/>
                    </a:lnTo>
                    <a:lnTo>
                      <a:pt x="360" y="33"/>
                    </a:lnTo>
                    <a:lnTo>
                      <a:pt x="335" y="43"/>
                    </a:lnTo>
                    <a:lnTo>
                      <a:pt x="311" y="54"/>
                    </a:lnTo>
                    <a:lnTo>
                      <a:pt x="287" y="66"/>
                    </a:lnTo>
                    <a:lnTo>
                      <a:pt x="264" y="80"/>
                    </a:lnTo>
                    <a:lnTo>
                      <a:pt x="242" y="94"/>
                    </a:lnTo>
                    <a:lnTo>
                      <a:pt x="221" y="109"/>
                    </a:lnTo>
                    <a:lnTo>
                      <a:pt x="199" y="125"/>
                    </a:lnTo>
                    <a:lnTo>
                      <a:pt x="180" y="142"/>
                    </a:lnTo>
                    <a:lnTo>
                      <a:pt x="161" y="161"/>
                    </a:lnTo>
                    <a:lnTo>
                      <a:pt x="143" y="180"/>
                    </a:lnTo>
                    <a:lnTo>
                      <a:pt x="125" y="200"/>
                    </a:lnTo>
                    <a:lnTo>
                      <a:pt x="109" y="220"/>
                    </a:lnTo>
                    <a:lnTo>
                      <a:pt x="93" y="243"/>
                    </a:lnTo>
                    <a:lnTo>
                      <a:pt x="79" y="265"/>
                    </a:lnTo>
                    <a:lnTo>
                      <a:pt x="66" y="288"/>
                    </a:lnTo>
                    <a:lnTo>
                      <a:pt x="54" y="311"/>
                    </a:lnTo>
                    <a:lnTo>
                      <a:pt x="42" y="336"/>
                    </a:lnTo>
                    <a:lnTo>
                      <a:pt x="33" y="361"/>
                    </a:lnTo>
                    <a:lnTo>
                      <a:pt x="24" y="386"/>
                    </a:lnTo>
                    <a:lnTo>
                      <a:pt x="17" y="412"/>
                    </a:lnTo>
                    <a:lnTo>
                      <a:pt x="11" y="439"/>
                    </a:lnTo>
                    <a:lnTo>
                      <a:pt x="6" y="465"/>
                    </a:lnTo>
                    <a:lnTo>
                      <a:pt x="2" y="493"/>
                    </a:lnTo>
                    <a:lnTo>
                      <a:pt x="0" y="521"/>
                    </a:lnTo>
                    <a:lnTo>
                      <a:pt x="0" y="549"/>
                    </a:lnTo>
                    <a:lnTo>
                      <a:pt x="0" y="578"/>
                    </a:lnTo>
                    <a:lnTo>
                      <a:pt x="2" y="605"/>
                    </a:lnTo>
                    <a:lnTo>
                      <a:pt x="6" y="632"/>
                    </a:lnTo>
                    <a:lnTo>
                      <a:pt x="11" y="660"/>
                    </a:lnTo>
                    <a:lnTo>
                      <a:pt x="17" y="686"/>
                    </a:lnTo>
                    <a:lnTo>
                      <a:pt x="24" y="712"/>
                    </a:lnTo>
                    <a:lnTo>
                      <a:pt x="33" y="738"/>
                    </a:lnTo>
                    <a:lnTo>
                      <a:pt x="42" y="763"/>
                    </a:lnTo>
                    <a:lnTo>
                      <a:pt x="54" y="787"/>
                    </a:lnTo>
                    <a:lnTo>
                      <a:pt x="66" y="810"/>
                    </a:lnTo>
                    <a:lnTo>
                      <a:pt x="79" y="834"/>
                    </a:lnTo>
                    <a:lnTo>
                      <a:pt x="93" y="856"/>
                    </a:lnTo>
                    <a:lnTo>
                      <a:pt x="109" y="877"/>
                    </a:lnTo>
                    <a:lnTo>
                      <a:pt x="125" y="899"/>
                    </a:lnTo>
                    <a:lnTo>
                      <a:pt x="143" y="918"/>
                    </a:lnTo>
                    <a:lnTo>
                      <a:pt x="161" y="937"/>
                    </a:lnTo>
                    <a:lnTo>
                      <a:pt x="180" y="955"/>
                    </a:lnTo>
                    <a:lnTo>
                      <a:pt x="199" y="972"/>
                    </a:lnTo>
                    <a:lnTo>
                      <a:pt x="221" y="990"/>
                    </a:lnTo>
                    <a:lnTo>
                      <a:pt x="242" y="1005"/>
                    </a:lnTo>
                    <a:lnTo>
                      <a:pt x="264" y="1019"/>
                    </a:lnTo>
                    <a:lnTo>
                      <a:pt x="287" y="1032"/>
                    </a:lnTo>
                    <a:lnTo>
                      <a:pt x="311" y="1044"/>
                    </a:lnTo>
                    <a:lnTo>
                      <a:pt x="335" y="1055"/>
                    </a:lnTo>
                    <a:lnTo>
                      <a:pt x="360" y="1066"/>
                    </a:lnTo>
                    <a:lnTo>
                      <a:pt x="386" y="1074"/>
                    </a:lnTo>
                    <a:lnTo>
                      <a:pt x="412" y="1081"/>
                    </a:lnTo>
                    <a:lnTo>
                      <a:pt x="438" y="1088"/>
                    </a:lnTo>
                    <a:lnTo>
                      <a:pt x="466" y="1092"/>
                    </a:lnTo>
                    <a:lnTo>
                      <a:pt x="493" y="1096"/>
                    </a:lnTo>
                    <a:lnTo>
                      <a:pt x="520" y="1098"/>
                    </a:lnTo>
                    <a:lnTo>
                      <a:pt x="549" y="1099"/>
                    </a:lnTo>
                    <a:close/>
                  </a:path>
                </a:pathLst>
              </a:custGeom>
              <a:solidFill>
                <a:srgbClr val="495778"/>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44" name="Freeform 1443"/>
              <p:cNvSpPr>
                <a:spLocks/>
              </p:cNvSpPr>
              <p:nvPr/>
            </p:nvSpPr>
            <p:spPr bwMode="auto">
              <a:xfrm>
                <a:off x="4647" y="1475"/>
                <a:ext cx="94" cy="94"/>
              </a:xfrm>
              <a:custGeom>
                <a:avLst/>
                <a:gdLst>
                  <a:gd name="T0" fmla="*/ 161 w 284"/>
                  <a:gd name="T1" fmla="*/ 283 h 283"/>
                  <a:gd name="T2" fmla="*/ 144 w 284"/>
                  <a:gd name="T3" fmla="*/ 255 h 283"/>
                  <a:gd name="T4" fmla="*/ 127 w 284"/>
                  <a:gd name="T5" fmla="*/ 229 h 283"/>
                  <a:gd name="T6" fmla="*/ 109 w 284"/>
                  <a:gd name="T7" fmla="*/ 204 h 283"/>
                  <a:gd name="T8" fmla="*/ 90 w 284"/>
                  <a:gd name="T9" fmla="*/ 179 h 283"/>
                  <a:gd name="T10" fmla="*/ 69 w 284"/>
                  <a:gd name="T11" fmla="*/ 157 h 283"/>
                  <a:gd name="T12" fmla="*/ 48 w 284"/>
                  <a:gd name="T13" fmla="*/ 135 h 283"/>
                  <a:gd name="T14" fmla="*/ 25 w 284"/>
                  <a:gd name="T15" fmla="*/ 115 h 283"/>
                  <a:gd name="T16" fmla="*/ 0 w 284"/>
                  <a:gd name="T17" fmla="*/ 94 h 283"/>
                  <a:gd name="T18" fmla="*/ 103 w 284"/>
                  <a:gd name="T19" fmla="*/ 0 h 283"/>
                  <a:gd name="T20" fmla="*/ 111 w 284"/>
                  <a:gd name="T21" fmla="*/ 23 h 283"/>
                  <a:gd name="T22" fmla="*/ 119 w 284"/>
                  <a:gd name="T23" fmla="*/ 44 h 283"/>
                  <a:gd name="T24" fmla="*/ 122 w 284"/>
                  <a:gd name="T25" fmla="*/ 53 h 283"/>
                  <a:gd name="T26" fmla="*/ 126 w 284"/>
                  <a:gd name="T27" fmla="*/ 60 h 283"/>
                  <a:gd name="T28" fmla="*/ 131 w 284"/>
                  <a:gd name="T29" fmla="*/ 66 h 283"/>
                  <a:gd name="T30" fmla="*/ 135 w 284"/>
                  <a:gd name="T31" fmla="*/ 70 h 283"/>
                  <a:gd name="T32" fmla="*/ 147 w 284"/>
                  <a:gd name="T33" fmla="*/ 75 h 283"/>
                  <a:gd name="T34" fmla="*/ 162 w 284"/>
                  <a:gd name="T35" fmla="*/ 81 h 283"/>
                  <a:gd name="T36" fmla="*/ 171 w 284"/>
                  <a:gd name="T37" fmla="*/ 83 h 283"/>
                  <a:gd name="T38" fmla="*/ 179 w 284"/>
                  <a:gd name="T39" fmla="*/ 85 h 283"/>
                  <a:gd name="T40" fmla="*/ 188 w 284"/>
                  <a:gd name="T41" fmla="*/ 86 h 283"/>
                  <a:gd name="T42" fmla="*/ 198 w 284"/>
                  <a:gd name="T43" fmla="*/ 85 h 283"/>
                  <a:gd name="T44" fmla="*/ 211 w 284"/>
                  <a:gd name="T45" fmla="*/ 85 h 283"/>
                  <a:gd name="T46" fmla="*/ 223 w 284"/>
                  <a:gd name="T47" fmla="*/ 87 h 283"/>
                  <a:gd name="T48" fmla="*/ 233 w 284"/>
                  <a:gd name="T49" fmla="*/ 90 h 283"/>
                  <a:gd name="T50" fmla="*/ 241 w 284"/>
                  <a:gd name="T51" fmla="*/ 94 h 283"/>
                  <a:gd name="T52" fmla="*/ 254 w 284"/>
                  <a:gd name="T53" fmla="*/ 103 h 283"/>
                  <a:gd name="T54" fmla="*/ 263 w 284"/>
                  <a:gd name="T55" fmla="*/ 113 h 283"/>
                  <a:gd name="T56" fmla="*/ 269 w 284"/>
                  <a:gd name="T57" fmla="*/ 119 h 283"/>
                  <a:gd name="T58" fmla="*/ 273 w 284"/>
                  <a:gd name="T59" fmla="*/ 126 h 283"/>
                  <a:gd name="T60" fmla="*/ 277 w 284"/>
                  <a:gd name="T61" fmla="*/ 134 h 283"/>
                  <a:gd name="T62" fmla="*/ 280 w 284"/>
                  <a:gd name="T63" fmla="*/ 142 h 283"/>
                  <a:gd name="T64" fmla="*/ 282 w 284"/>
                  <a:gd name="T65" fmla="*/ 151 h 283"/>
                  <a:gd name="T66" fmla="*/ 283 w 284"/>
                  <a:gd name="T67" fmla="*/ 160 h 283"/>
                  <a:gd name="T68" fmla="*/ 284 w 284"/>
                  <a:gd name="T69" fmla="*/ 170 h 283"/>
                  <a:gd name="T70" fmla="*/ 284 w 284"/>
                  <a:gd name="T71" fmla="*/ 180 h 283"/>
                  <a:gd name="T72" fmla="*/ 161 w 284"/>
                  <a:gd name="T73" fmla="*/ 283 h 2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4"/>
                  <a:gd name="T112" fmla="*/ 0 h 283"/>
                  <a:gd name="T113" fmla="*/ 284 w 284"/>
                  <a:gd name="T114" fmla="*/ 283 h 2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4" h="283">
                    <a:moveTo>
                      <a:pt x="161" y="283"/>
                    </a:moveTo>
                    <a:lnTo>
                      <a:pt x="144" y="255"/>
                    </a:lnTo>
                    <a:lnTo>
                      <a:pt x="127" y="229"/>
                    </a:lnTo>
                    <a:lnTo>
                      <a:pt x="109" y="204"/>
                    </a:lnTo>
                    <a:lnTo>
                      <a:pt x="90" y="179"/>
                    </a:lnTo>
                    <a:lnTo>
                      <a:pt x="69" y="157"/>
                    </a:lnTo>
                    <a:lnTo>
                      <a:pt x="48" y="135"/>
                    </a:lnTo>
                    <a:lnTo>
                      <a:pt x="25" y="115"/>
                    </a:lnTo>
                    <a:lnTo>
                      <a:pt x="0" y="94"/>
                    </a:lnTo>
                    <a:lnTo>
                      <a:pt x="103" y="0"/>
                    </a:lnTo>
                    <a:lnTo>
                      <a:pt x="111" y="23"/>
                    </a:lnTo>
                    <a:lnTo>
                      <a:pt x="119" y="44"/>
                    </a:lnTo>
                    <a:lnTo>
                      <a:pt x="122" y="53"/>
                    </a:lnTo>
                    <a:lnTo>
                      <a:pt x="126" y="60"/>
                    </a:lnTo>
                    <a:lnTo>
                      <a:pt x="131" y="66"/>
                    </a:lnTo>
                    <a:lnTo>
                      <a:pt x="135" y="70"/>
                    </a:lnTo>
                    <a:lnTo>
                      <a:pt x="147" y="75"/>
                    </a:lnTo>
                    <a:lnTo>
                      <a:pt x="162" y="81"/>
                    </a:lnTo>
                    <a:lnTo>
                      <a:pt x="171" y="83"/>
                    </a:lnTo>
                    <a:lnTo>
                      <a:pt x="179" y="85"/>
                    </a:lnTo>
                    <a:lnTo>
                      <a:pt x="188" y="86"/>
                    </a:lnTo>
                    <a:lnTo>
                      <a:pt x="198" y="85"/>
                    </a:lnTo>
                    <a:lnTo>
                      <a:pt x="211" y="85"/>
                    </a:lnTo>
                    <a:lnTo>
                      <a:pt x="223" y="87"/>
                    </a:lnTo>
                    <a:lnTo>
                      <a:pt x="233" y="90"/>
                    </a:lnTo>
                    <a:lnTo>
                      <a:pt x="241" y="94"/>
                    </a:lnTo>
                    <a:lnTo>
                      <a:pt x="254" y="103"/>
                    </a:lnTo>
                    <a:lnTo>
                      <a:pt x="263" y="113"/>
                    </a:lnTo>
                    <a:lnTo>
                      <a:pt x="269" y="119"/>
                    </a:lnTo>
                    <a:lnTo>
                      <a:pt x="273" y="126"/>
                    </a:lnTo>
                    <a:lnTo>
                      <a:pt x="277" y="134"/>
                    </a:lnTo>
                    <a:lnTo>
                      <a:pt x="280" y="142"/>
                    </a:lnTo>
                    <a:lnTo>
                      <a:pt x="282" y="151"/>
                    </a:lnTo>
                    <a:lnTo>
                      <a:pt x="283" y="160"/>
                    </a:lnTo>
                    <a:lnTo>
                      <a:pt x="284" y="170"/>
                    </a:lnTo>
                    <a:lnTo>
                      <a:pt x="284" y="180"/>
                    </a:lnTo>
                    <a:lnTo>
                      <a:pt x="161" y="283"/>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45" name="Freeform 1444"/>
              <p:cNvSpPr>
                <a:spLocks/>
              </p:cNvSpPr>
              <p:nvPr/>
            </p:nvSpPr>
            <p:spPr bwMode="auto">
              <a:xfrm>
                <a:off x="4647" y="1475"/>
                <a:ext cx="94" cy="94"/>
              </a:xfrm>
              <a:custGeom>
                <a:avLst/>
                <a:gdLst>
                  <a:gd name="T0" fmla="*/ 161 w 284"/>
                  <a:gd name="T1" fmla="*/ 283 h 283"/>
                  <a:gd name="T2" fmla="*/ 144 w 284"/>
                  <a:gd name="T3" fmla="*/ 255 h 283"/>
                  <a:gd name="T4" fmla="*/ 127 w 284"/>
                  <a:gd name="T5" fmla="*/ 229 h 283"/>
                  <a:gd name="T6" fmla="*/ 109 w 284"/>
                  <a:gd name="T7" fmla="*/ 204 h 283"/>
                  <a:gd name="T8" fmla="*/ 90 w 284"/>
                  <a:gd name="T9" fmla="*/ 179 h 283"/>
                  <a:gd name="T10" fmla="*/ 69 w 284"/>
                  <a:gd name="T11" fmla="*/ 157 h 283"/>
                  <a:gd name="T12" fmla="*/ 48 w 284"/>
                  <a:gd name="T13" fmla="*/ 135 h 283"/>
                  <a:gd name="T14" fmla="*/ 25 w 284"/>
                  <a:gd name="T15" fmla="*/ 115 h 283"/>
                  <a:gd name="T16" fmla="*/ 0 w 284"/>
                  <a:gd name="T17" fmla="*/ 94 h 283"/>
                  <a:gd name="T18" fmla="*/ 103 w 284"/>
                  <a:gd name="T19" fmla="*/ 0 h 283"/>
                  <a:gd name="T20" fmla="*/ 111 w 284"/>
                  <a:gd name="T21" fmla="*/ 23 h 283"/>
                  <a:gd name="T22" fmla="*/ 119 w 284"/>
                  <a:gd name="T23" fmla="*/ 44 h 283"/>
                  <a:gd name="T24" fmla="*/ 122 w 284"/>
                  <a:gd name="T25" fmla="*/ 53 h 283"/>
                  <a:gd name="T26" fmla="*/ 126 w 284"/>
                  <a:gd name="T27" fmla="*/ 60 h 283"/>
                  <a:gd name="T28" fmla="*/ 131 w 284"/>
                  <a:gd name="T29" fmla="*/ 66 h 283"/>
                  <a:gd name="T30" fmla="*/ 135 w 284"/>
                  <a:gd name="T31" fmla="*/ 70 h 283"/>
                  <a:gd name="T32" fmla="*/ 147 w 284"/>
                  <a:gd name="T33" fmla="*/ 75 h 283"/>
                  <a:gd name="T34" fmla="*/ 162 w 284"/>
                  <a:gd name="T35" fmla="*/ 81 h 283"/>
                  <a:gd name="T36" fmla="*/ 171 w 284"/>
                  <a:gd name="T37" fmla="*/ 83 h 283"/>
                  <a:gd name="T38" fmla="*/ 179 w 284"/>
                  <a:gd name="T39" fmla="*/ 85 h 283"/>
                  <a:gd name="T40" fmla="*/ 188 w 284"/>
                  <a:gd name="T41" fmla="*/ 86 h 283"/>
                  <a:gd name="T42" fmla="*/ 198 w 284"/>
                  <a:gd name="T43" fmla="*/ 85 h 283"/>
                  <a:gd name="T44" fmla="*/ 211 w 284"/>
                  <a:gd name="T45" fmla="*/ 85 h 283"/>
                  <a:gd name="T46" fmla="*/ 223 w 284"/>
                  <a:gd name="T47" fmla="*/ 87 h 283"/>
                  <a:gd name="T48" fmla="*/ 233 w 284"/>
                  <a:gd name="T49" fmla="*/ 90 h 283"/>
                  <a:gd name="T50" fmla="*/ 241 w 284"/>
                  <a:gd name="T51" fmla="*/ 94 h 283"/>
                  <a:gd name="T52" fmla="*/ 254 w 284"/>
                  <a:gd name="T53" fmla="*/ 103 h 283"/>
                  <a:gd name="T54" fmla="*/ 263 w 284"/>
                  <a:gd name="T55" fmla="*/ 113 h 283"/>
                  <a:gd name="T56" fmla="*/ 269 w 284"/>
                  <a:gd name="T57" fmla="*/ 119 h 283"/>
                  <a:gd name="T58" fmla="*/ 273 w 284"/>
                  <a:gd name="T59" fmla="*/ 126 h 283"/>
                  <a:gd name="T60" fmla="*/ 277 w 284"/>
                  <a:gd name="T61" fmla="*/ 134 h 283"/>
                  <a:gd name="T62" fmla="*/ 280 w 284"/>
                  <a:gd name="T63" fmla="*/ 142 h 283"/>
                  <a:gd name="T64" fmla="*/ 282 w 284"/>
                  <a:gd name="T65" fmla="*/ 151 h 283"/>
                  <a:gd name="T66" fmla="*/ 283 w 284"/>
                  <a:gd name="T67" fmla="*/ 160 h 283"/>
                  <a:gd name="T68" fmla="*/ 284 w 284"/>
                  <a:gd name="T69" fmla="*/ 170 h 283"/>
                  <a:gd name="T70" fmla="*/ 284 w 284"/>
                  <a:gd name="T71" fmla="*/ 180 h 283"/>
                  <a:gd name="T72" fmla="*/ 161 w 284"/>
                  <a:gd name="T73" fmla="*/ 283 h 2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4"/>
                  <a:gd name="T112" fmla="*/ 0 h 283"/>
                  <a:gd name="T113" fmla="*/ 284 w 284"/>
                  <a:gd name="T114" fmla="*/ 283 h 2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4" h="283">
                    <a:moveTo>
                      <a:pt x="161" y="283"/>
                    </a:moveTo>
                    <a:lnTo>
                      <a:pt x="144" y="255"/>
                    </a:lnTo>
                    <a:lnTo>
                      <a:pt x="127" y="229"/>
                    </a:lnTo>
                    <a:lnTo>
                      <a:pt x="109" y="204"/>
                    </a:lnTo>
                    <a:lnTo>
                      <a:pt x="90" y="179"/>
                    </a:lnTo>
                    <a:lnTo>
                      <a:pt x="69" y="157"/>
                    </a:lnTo>
                    <a:lnTo>
                      <a:pt x="48" y="135"/>
                    </a:lnTo>
                    <a:lnTo>
                      <a:pt x="25" y="115"/>
                    </a:lnTo>
                    <a:lnTo>
                      <a:pt x="0" y="94"/>
                    </a:lnTo>
                    <a:lnTo>
                      <a:pt x="103" y="0"/>
                    </a:lnTo>
                    <a:lnTo>
                      <a:pt x="111" y="23"/>
                    </a:lnTo>
                    <a:lnTo>
                      <a:pt x="119" y="44"/>
                    </a:lnTo>
                    <a:lnTo>
                      <a:pt x="122" y="53"/>
                    </a:lnTo>
                    <a:lnTo>
                      <a:pt x="126" y="60"/>
                    </a:lnTo>
                    <a:lnTo>
                      <a:pt x="131" y="66"/>
                    </a:lnTo>
                    <a:lnTo>
                      <a:pt x="135" y="70"/>
                    </a:lnTo>
                    <a:lnTo>
                      <a:pt x="147" y="75"/>
                    </a:lnTo>
                    <a:lnTo>
                      <a:pt x="162" y="81"/>
                    </a:lnTo>
                    <a:lnTo>
                      <a:pt x="171" y="83"/>
                    </a:lnTo>
                    <a:lnTo>
                      <a:pt x="179" y="85"/>
                    </a:lnTo>
                    <a:lnTo>
                      <a:pt x="188" y="86"/>
                    </a:lnTo>
                    <a:lnTo>
                      <a:pt x="198" y="85"/>
                    </a:lnTo>
                    <a:lnTo>
                      <a:pt x="211" y="85"/>
                    </a:lnTo>
                    <a:lnTo>
                      <a:pt x="223" y="87"/>
                    </a:lnTo>
                    <a:lnTo>
                      <a:pt x="233" y="90"/>
                    </a:lnTo>
                    <a:lnTo>
                      <a:pt x="241" y="94"/>
                    </a:lnTo>
                    <a:lnTo>
                      <a:pt x="254" y="103"/>
                    </a:lnTo>
                    <a:lnTo>
                      <a:pt x="263" y="113"/>
                    </a:lnTo>
                    <a:lnTo>
                      <a:pt x="269" y="119"/>
                    </a:lnTo>
                    <a:lnTo>
                      <a:pt x="273" y="126"/>
                    </a:lnTo>
                    <a:lnTo>
                      <a:pt x="277" y="134"/>
                    </a:lnTo>
                    <a:lnTo>
                      <a:pt x="280" y="142"/>
                    </a:lnTo>
                    <a:lnTo>
                      <a:pt x="282" y="151"/>
                    </a:lnTo>
                    <a:lnTo>
                      <a:pt x="283" y="160"/>
                    </a:lnTo>
                    <a:lnTo>
                      <a:pt x="284" y="170"/>
                    </a:lnTo>
                    <a:lnTo>
                      <a:pt x="284" y="180"/>
                    </a:lnTo>
                    <a:lnTo>
                      <a:pt x="161" y="283"/>
                    </a:lnTo>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46" name="Freeform 1445"/>
              <p:cNvSpPr>
                <a:spLocks/>
              </p:cNvSpPr>
              <p:nvPr/>
            </p:nvSpPr>
            <p:spPr bwMode="auto">
              <a:xfrm>
                <a:off x="4248" y="1820"/>
                <a:ext cx="95" cy="93"/>
              </a:xfrm>
              <a:custGeom>
                <a:avLst/>
                <a:gdLst>
                  <a:gd name="T0" fmla="*/ 121 w 284"/>
                  <a:gd name="T1" fmla="*/ 0 h 281"/>
                  <a:gd name="T2" fmla="*/ 138 w 284"/>
                  <a:gd name="T3" fmla="*/ 26 h 281"/>
                  <a:gd name="T4" fmla="*/ 158 w 284"/>
                  <a:gd name="T5" fmla="*/ 51 h 281"/>
                  <a:gd name="T6" fmla="*/ 176 w 284"/>
                  <a:gd name="T7" fmla="*/ 76 h 281"/>
                  <a:gd name="T8" fmla="*/ 196 w 284"/>
                  <a:gd name="T9" fmla="*/ 99 h 281"/>
                  <a:gd name="T10" fmla="*/ 216 w 284"/>
                  <a:gd name="T11" fmla="*/ 121 h 281"/>
                  <a:gd name="T12" fmla="*/ 238 w 284"/>
                  <a:gd name="T13" fmla="*/ 143 h 281"/>
                  <a:gd name="T14" fmla="*/ 261 w 284"/>
                  <a:gd name="T15" fmla="*/ 165 h 281"/>
                  <a:gd name="T16" fmla="*/ 284 w 284"/>
                  <a:gd name="T17" fmla="*/ 186 h 281"/>
                  <a:gd name="T18" fmla="*/ 183 w 284"/>
                  <a:gd name="T19" fmla="*/ 281 h 281"/>
                  <a:gd name="T20" fmla="*/ 175 w 284"/>
                  <a:gd name="T21" fmla="*/ 258 h 281"/>
                  <a:gd name="T22" fmla="*/ 167 w 284"/>
                  <a:gd name="T23" fmla="*/ 238 h 281"/>
                  <a:gd name="T24" fmla="*/ 163 w 284"/>
                  <a:gd name="T25" fmla="*/ 228 h 281"/>
                  <a:gd name="T26" fmla="*/ 159 w 284"/>
                  <a:gd name="T27" fmla="*/ 221 h 281"/>
                  <a:gd name="T28" fmla="*/ 155 w 284"/>
                  <a:gd name="T29" fmla="*/ 216 h 281"/>
                  <a:gd name="T30" fmla="*/ 150 w 284"/>
                  <a:gd name="T31" fmla="*/ 212 h 281"/>
                  <a:gd name="T32" fmla="*/ 137 w 284"/>
                  <a:gd name="T33" fmla="*/ 207 h 281"/>
                  <a:gd name="T34" fmla="*/ 122 w 284"/>
                  <a:gd name="T35" fmla="*/ 201 h 281"/>
                  <a:gd name="T36" fmla="*/ 114 w 284"/>
                  <a:gd name="T37" fmla="*/ 199 h 281"/>
                  <a:gd name="T38" fmla="*/ 106 w 284"/>
                  <a:gd name="T39" fmla="*/ 197 h 281"/>
                  <a:gd name="T40" fmla="*/ 97 w 284"/>
                  <a:gd name="T41" fmla="*/ 197 h 281"/>
                  <a:gd name="T42" fmla="*/ 87 w 284"/>
                  <a:gd name="T43" fmla="*/ 197 h 281"/>
                  <a:gd name="T44" fmla="*/ 74 w 284"/>
                  <a:gd name="T45" fmla="*/ 197 h 281"/>
                  <a:gd name="T46" fmla="*/ 61 w 284"/>
                  <a:gd name="T47" fmla="*/ 196 h 281"/>
                  <a:gd name="T48" fmla="*/ 51 w 284"/>
                  <a:gd name="T49" fmla="*/ 193 h 281"/>
                  <a:gd name="T50" fmla="*/ 43 w 284"/>
                  <a:gd name="T51" fmla="*/ 189 h 281"/>
                  <a:gd name="T52" fmla="*/ 36 w 284"/>
                  <a:gd name="T53" fmla="*/ 185 h 281"/>
                  <a:gd name="T54" fmla="*/ 31 w 284"/>
                  <a:gd name="T55" fmla="*/ 180 h 281"/>
                  <a:gd name="T56" fmla="*/ 26 w 284"/>
                  <a:gd name="T57" fmla="*/ 175 h 281"/>
                  <a:gd name="T58" fmla="*/ 22 w 284"/>
                  <a:gd name="T59" fmla="*/ 171 h 281"/>
                  <a:gd name="T60" fmla="*/ 16 w 284"/>
                  <a:gd name="T61" fmla="*/ 165 h 281"/>
                  <a:gd name="T62" fmla="*/ 11 w 284"/>
                  <a:gd name="T63" fmla="*/ 158 h 281"/>
                  <a:gd name="T64" fmla="*/ 8 w 284"/>
                  <a:gd name="T65" fmla="*/ 149 h 281"/>
                  <a:gd name="T66" fmla="*/ 5 w 284"/>
                  <a:gd name="T67" fmla="*/ 141 h 281"/>
                  <a:gd name="T68" fmla="*/ 3 w 284"/>
                  <a:gd name="T69" fmla="*/ 132 h 281"/>
                  <a:gd name="T70" fmla="*/ 1 w 284"/>
                  <a:gd name="T71" fmla="*/ 123 h 281"/>
                  <a:gd name="T72" fmla="*/ 1 w 284"/>
                  <a:gd name="T73" fmla="*/ 114 h 281"/>
                  <a:gd name="T74" fmla="*/ 0 w 284"/>
                  <a:gd name="T75" fmla="*/ 104 h 281"/>
                  <a:gd name="T76" fmla="*/ 121 w 284"/>
                  <a:gd name="T77" fmla="*/ 0 h 2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4"/>
                  <a:gd name="T118" fmla="*/ 0 h 281"/>
                  <a:gd name="T119" fmla="*/ 284 w 284"/>
                  <a:gd name="T120" fmla="*/ 281 h 2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4" h="281">
                    <a:moveTo>
                      <a:pt x="121" y="0"/>
                    </a:moveTo>
                    <a:lnTo>
                      <a:pt x="138" y="26"/>
                    </a:lnTo>
                    <a:lnTo>
                      <a:pt x="158" y="51"/>
                    </a:lnTo>
                    <a:lnTo>
                      <a:pt x="176" y="76"/>
                    </a:lnTo>
                    <a:lnTo>
                      <a:pt x="196" y="99"/>
                    </a:lnTo>
                    <a:lnTo>
                      <a:pt x="216" y="121"/>
                    </a:lnTo>
                    <a:lnTo>
                      <a:pt x="238" y="143"/>
                    </a:lnTo>
                    <a:lnTo>
                      <a:pt x="261" y="165"/>
                    </a:lnTo>
                    <a:lnTo>
                      <a:pt x="284" y="186"/>
                    </a:lnTo>
                    <a:lnTo>
                      <a:pt x="183" y="281"/>
                    </a:lnTo>
                    <a:lnTo>
                      <a:pt x="175" y="258"/>
                    </a:lnTo>
                    <a:lnTo>
                      <a:pt x="167" y="238"/>
                    </a:lnTo>
                    <a:lnTo>
                      <a:pt x="163" y="228"/>
                    </a:lnTo>
                    <a:lnTo>
                      <a:pt x="159" y="221"/>
                    </a:lnTo>
                    <a:lnTo>
                      <a:pt x="155" y="216"/>
                    </a:lnTo>
                    <a:lnTo>
                      <a:pt x="150" y="212"/>
                    </a:lnTo>
                    <a:lnTo>
                      <a:pt x="137" y="207"/>
                    </a:lnTo>
                    <a:lnTo>
                      <a:pt x="122" y="201"/>
                    </a:lnTo>
                    <a:lnTo>
                      <a:pt x="114" y="199"/>
                    </a:lnTo>
                    <a:lnTo>
                      <a:pt x="106" y="197"/>
                    </a:lnTo>
                    <a:lnTo>
                      <a:pt x="97" y="197"/>
                    </a:lnTo>
                    <a:lnTo>
                      <a:pt x="87" y="197"/>
                    </a:lnTo>
                    <a:lnTo>
                      <a:pt x="74" y="197"/>
                    </a:lnTo>
                    <a:lnTo>
                      <a:pt x="61" y="196"/>
                    </a:lnTo>
                    <a:lnTo>
                      <a:pt x="51" y="193"/>
                    </a:lnTo>
                    <a:lnTo>
                      <a:pt x="43" y="189"/>
                    </a:lnTo>
                    <a:lnTo>
                      <a:pt x="36" y="185"/>
                    </a:lnTo>
                    <a:lnTo>
                      <a:pt x="31" y="180"/>
                    </a:lnTo>
                    <a:lnTo>
                      <a:pt x="26" y="175"/>
                    </a:lnTo>
                    <a:lnTo>
                      <a:pt x="22" y="171"/>
                    </a:lnTo>
                    <a:lnTo>
                      <a:pt x="16" y="165"/>
                    </a:lnTo>
                    <a:lnTo>
                      <a:pt x="11" y="158"/>
                    </a:lnTo>
                    <a:lnTo>
                      <a:pt x="8" y="149"/>
                    </a:lnTo>
                    <a:lnTo>
                      <a:pt x="5" y="141"/>
                    </a:lnTo>
                    <a:lnTo>
                      <a:pt x="3" y="132"/>
                    </a:lnTo>
                    <a:lnTo>
                      <a:pt x="1" y="123"/>
                    </a:lnTo>
                    <a:lnTo>
                      <a:pt x="1" y="114"/>
                    </a:lnTo>
                    <a:lnTo>
                      <a:pt x="0" y="104"/>
                    </a:lnTo>
                    <a:lnTo>
                      <a:pt x="121" y="0"/>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47" name="Freeform 1446"/>
              <p:cNvSpPr>
                <a:spLocks/>
              </p:cNvSpPr>
              <p:nvPr/>
            </p:nvSpPr>
            <p:spPr bwMode="auto">
              <a:xfrm>
                <a:off x="4248" y="1820"/>
                <a:ext cx="95" cy="93"/>
              </a:xfrm>
              <a:custGeom>
                <a:avLst/>
                <a:gdLst>
                  <a:gd name="T0" fmla="*/ 121 w 284"/>
                  <a:gd name="T1" fmla="*/ 0 h 281"/>
                  <a:gd name="T2" fmla="*/ 138 w 284"/>
                  <a:gd name="T3" fmla="*/ 26 h 281"/>
                  <a:gd name="T4" fmla="*/ 158 w 284"/>
                  <a:gd name="T5" fmla="*/ 51 h 281"/>
                  <a:gd name="T6" fmla="*/ 176 w 284"/>
                  <a:gd name="T7" fmla="*/ 76 h 281"/>
                  <a:gd name="T8" fmla="*/ 196 w 284"/>
                  <a:gd name="T9" fmla="*/ 99 h 281"/>
                  <a:gd name="T10" fmla="*/ 216 w 284"/>
                  <a:gd name="T11" fmla="*/ 121 h 281"/>
                  <a:gd name="T12" fmla="*/ 238 w 284"/>
                  <a:gd name="T13" fmla="*/ 143 h 281"/>
                  <a:gd name="T14" fmla="*/ 261 w 284"/>
                  <a:gd name="T15" fmla="*/ 165 h 281"/>
                  <a:gd name="T16" fmla="*/ 284 w 284"/>
                  <a:gd name="T17" fmla="*/ 186 h 281"/>
                  <a:gd name="T18" fmla="*/ 183 w 284"/>
                  <a:gd name="T19" fmla="*/ 281 h 281"/>
                  <a:gd name="T20" fmla="*/ 175 w 284"/>
                  <a:gd name="T21" fmla="*/ 258 h 281"/>
                  <a:gd name="T22" fmla="*/ 167 w 284"/>
                  <a:gd name="T23" fmla="*/ 238 h 281"/>
                  <a:gd name="T24" fmla="*/ 163 w 284"/>
                  <a:gd name="T25" fmla="*/ 228 h 281"/>
                  <a:gd name="T26" fmla="*/ 159 w 284"/>
                  <a:gd name="T27" fmla="*/ 221 h 281"/>
                  <a:gd name="T28" fmla="*/ 155 w 284"/>
                  <a:gd name="T29" fmla="*/ 216 h 281"/>
                  <a:gd name="T30" fmla="*/ 150 w 284"/>
                  <a:gd name="T31" fmla="*/ 212 h 281"/>
                  <a:gd name="T32" fmla="*/ 137 w 284"/>
                  <a:gd name="T33" fmla="*/ 207 h 281"/>
                  <a:gd name="T34" fmla="*/ 122 w 284"/>
                  <a:gd name="T35" fmla="*/ 201 h 281"/>
                  <a:gd name="T36" fmla="*/ 114 w 284"/>
                  <a:gd name="T37" fmla="*/ 199 h 281"/>
                  <a:gd name="T38" fmla="*/ 106 w 284"/>
                  <a:gd name="T39" fmla="*/ 197 h 281"/>
                  <a:gd name="T40" fmla="*/ 97 w 284"/>
                  <a:gd name="T41" fmla="*/ 197 h 281"/>
                  <a:gd name="T42" fmla="*/ 87 w 284"/>
                  <a:gd name="T43" fmla="*/ 197 h 281"/>
                  <a:gd name="T44" fmla="*/ 74 w 284"/>
                  <a:gd name="T45" fmla="*/ 197 h 281"/>
                  <a:gd name="T46" fmla="*/ 61 w 284"/>
                  <a:gd name="T47" fmla="*/ 196 h 281"/>
                  <a:gd name="T48" fmla="*/ 51 w 284"/>
                  <a:gd name="T49" fmla="*/ 193 h 281"/>
                  <a:gd name="T50" fmla="*/ 43 w 284"/>
                  <a:gd name="T51" fmla="*/ 189 h 281"/>
                  <a:gd name="T52" fmla="*/ 36 w 284"/>
                  <a:gd name="T53" fmla="*/ 185 h 281"/>
                  <a:gd name="T54" fmla="*/ 31 w 284"/>
                  <a:gd name="T55" fmla="*/ 180 h 281"/>
                  <a:gd name="T56" fmla="*/ 26 w 284"/>
                  <a:gd name="T57" fmla="*/ 175 h 281"/>
                  <a:gd name="T58" fmla="*/ 22 w 284"/>
                  <a:gd name="T59" fmla="*/ 171 h 281"/>
                  <a:gd name="T60" fmla="*/ 16 w 284"/>
                  <a:gd name="T61" fmla="*/ 165 h 281"/>
                  <a:gd name="T62" fmla="*/ 11 w 284"/>
                  <a:gd name="T63" fmla="*/ 158 h 281"/>
                  <a:gd name="T64" fmla="*/ 8 w 284"/>
                  <a:gd name="T65" fmla="*/ 149 h 281"/>
                  <a:gd name="T66" fmla="*/ 5 w 284"/>
                  <a:gd name="T67" fmla="*/ 141 h 281"/>
                  <a:gd name="T68" fmla="*/ 3 w 284"/>
                  <a:gd name="T69" fmla="*/ 132 h 281"/>
                  <a:gd name="T70" fmla="*/ 1 w 284"/>
                  <a:gd name="T71" fmla="*/ 123 h 281"/>
                  <a:gd name="T72" fmla="*/ 1 w 284"/>
                  <a:gd name="T73" fmla="*/ 114 h 281"/>
                  <a:gd name="T74" fmla="*/ 0 w 284"/>
                  <a:gd name="T75" fmla="*/ 104 h 281"/>
                  <a:gd name="T76" fmla="*/ 121 w 284"/>
                  <a:gd name="T77" fmla="*/ 0 h 2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4"/>
                  <a:gd name="T118" fmla="*/ 0 h 281"/>
                  <a:gd name="T119" fmla="*/ 284 w 284"/>
                  <a:gd name="T120" fmla="*/ 281 h 2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4" h="281">
                    <a:moveTo>
                      <a:pt x="121" y="0"/>
                    </a:moveTo>
                    <a:lnTo>
                      <a:pt x="138" y="26"/>
                    </a:lnTo>
                    <a:lnTo>
                      <a:pt x="158" y="51"/>
                    </a:lnTo>
                    <a:lnTo>
                      <a:pt x="176" y="76"/>
                    </a:lnTo>
                    <a:lnTo>
                      <a:pt x="196" y="99"/>
                    </a:lnTo>
                    <a:lnTo>
                      <a:pt x="216" y="121"/>
                    </a:lnTo>
                    <a:lnTo>
                      <a:pt x="238" y="143"/>
                    </a:lnTo>
                    <a:lnTo>
                      <a:pt x="261" y="165"/>
                    </a:lnTo>
                    <a:lnTo>
                      <a:pt x="284" y="186"/>
                    </a:lnTo>
                    <a:lnTo>
                      <a:pt x="183" y="281"/>
                    </a:lnTo>
                    <a:lnTo>
                      <a:pt x="175" y="258"/>
                    </a:lnTo>
                    <a:lnTo>
                      <a:pt x="167" y="238"/>
                    </a:lnTo>
                    <a:lnTo>
                      <a:pt x="163" y="228"/>
                    </a:lnTo>
                    <a:lnTo>
                      <a:pt x="159" y="221"/>
                    </a:lnTo>
                    <a:lnTo>
                      <a:pt x="155" y="216"/>
                    </a:lnTo>
                    <a:lnTo>
                      <a:pt x="150" y="212"/>
                    </a:lnTo>
                    <a:lnTo>
                      <a:pt x="137" y="207"/>
                    </a:lnTo>
                    <a:lnTo>
                      <a:pt x="122" y="201"/>
                    </a:lnTo>
                    <a:lnTo>
                      <a:pt x="114" y="199"/>
                    </a:lnTo>
                    <a:lnTo>
                      <a:pt x="106" y="197"/>
                    </a:lnTo>
                    <a:lnTo>
                      <a:pt x="97" y="197"/>
                    </a:lnTo>
                    <a:lnTo>
                      <a:pt x="87" y="197"/>
                    </a:lnTo>
                    <a:lnTo>
                      <a:pt x="74" y="197"/>
                    </a:lnTo>
                    <a:lnTo>
                      <a:pt x="61" y="196"/>
                    </a:lnTo>
                    <a:lnTo>
                      <a:pt x="51" y="193"/>
                    </a:lnTo>
                    <a:lnTo>
                      <a:pt x="43" y="189"/>
                    </a:lnTo>
                    <a:lnTo>
                      <a:pt x="36" y="185"/>
                    </a:lnTo>
                    <a:lnTo>
                      <a:pt x="31" y="180"/>
                    </a:lnTo>
                    <a:lnTo>
                      <a:pt x="26" y="175"/>
                    </a:lnTo>
                    <a:lnTo>
                      <a:pt x="22" y="171"/>
                    </a:lnTo>
                    <a:lnTo>
                      <a:pt x="16" y="165"/>
                    </a:lnTo>
                    <a:lnTo>
                      <a:pt x="11" y="158"/>
                    </a:lnTo>
                    <a:lnTo>
                      <a:pt x="8" y="149"/>
                    </a:lnTo>
                    <a:lnTo>
                      <a:pt x="5" y="141"/>
                    </a:lnTo>
                    <a:lnTo>
                      <a:pt x="3" y="132"/>
                    </a:lnTo>
                    <a:lnTo>
                      <a:pt x="1" y="123"/>
                    </a:lnTo>
                    <a:lnTo>
                      <a:pt x="1" y="114"/>
                    </a:lnTo>
                    <a:lnTo>
                      <a:pt x="0" y="104"/>
                    </a:lnTo>
                    <a:lnTo>
                      <a:pt x="121" y="0"/>
                    </a:lnTo>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48" name="Freeform 1447"/>
              <p:cNvSpPr>
                <a:spLocks/>
              </p:cNvSpPr>
              <p:nvPr/>
            </p:nvSpPr>
            <p:spPr bwMode="auto">
              <a:xfrm>
                <a:off x="4242" y="1484"/>
                <a:ext cx="89" cy="98"/>
              </a:xfrm>
              <a:custGeom>
                <a:avLst/>
                <a:gdLst>
                  <a:gd name="T0" fmla="*/ 266 w 266"/>
                  <a:gd name="T1" fmla="*/ 101 h 295"/>
                  <a:gd name="T2" fmla="*/ 242 w 266"/>
                  <a:gd name="T3" fmla="*/ 123 h 295"/>
                  <a:gd name="T4" fmla="*/ 221 w 266"/>
                  <a:gd name="T5" fmla="*/ 146 h 295"/>
                  <a:gd name="T6" fmla="*/ 201 w 266"/>
                  <a:gd name="T7" fmla="*/ 169 h 295"/>
                  <a:gd name="T8" fmla="*/ 182 w 266"/>
                  <a:gd name="T9" fmla="*/ 193 h 295"/>
                  <a:gd name="T10" fmla="*/ 162 w 266"/>
                  <a:gd name="T11" fmla="*/ 216 h 295"/>
                  <a:gd name="T12" fmla="*/ 145 w 266"/>
                  <a:gd name="T13" fmla="*/ 241 h 295"/>
                  <a:gd name="T14" fmla="*/ 128 w 266"/>
                  <a:gd name="T15" fmla="*/ 268 h 295"/>
                  <a:gd name="T16" fmla="*/ 112 w 266"/>
                  <a:gd name="T17" fmla="*/ 295 h 295"/>
                  <a:gd name="T18" fmla="*/ 0 w 266"/>
                  <a:gd name="T19" fmla="*/ 212 h 295"/>
                  <a:gd name="T20" fmla="*/ 21 w 266"/>
                  <a:gd name="T21" fmla="*/ 200 h 295"/>
                  <a:gd name="T22" fmla="*/ 40 w 266"/>
                  <a:gd name="T23" fmla="*/ 188 h 295"/>
                  <a:gd name="T24" fmla="*/ 48 w 266"/>
                  <a:gd name="T25" fmla="*/ 183 h 295"/>
                  <a:gd name="T26" fmla="*/ 54 w 266"/>
                  <a:gd name="T27" fmla="*/ 178 h 295"/>
                  <a:gd name="T28" fmla="*/ 59 w 266"/>
                  <a:gd name="T29" fmla="*/ 173 h 295"/>
                  <a:gd name="T30" fmla="*/ 61 w 266"/>
                  <a:gd name="T31" fmla="*/ 167 h 295"/>
                  <a:gd name="T32" fmla="*/ 65 w 266"/>
                  <a:gd name="T33" fmla="*/ 154 h 295"/>
                  <a:gd name="T34" fmla="*/ 67 w 266"/>
                  <a:gd name="T35" fmla="*/ 138 h 295"/>
                  <a:gd name="T36" fmla="*/ 68 w 266"/>
                  <a:gd name="T37" fmla="*/ 130 h 295"/>
                  <a:gd name="T38" fmla="*/ 68 w 266"/>
                  <a:gd name="T39" fmla="*/ 121 h 295"/>
                  <a:gd name="T40" fmla="*/ 67 w 266"/>
                  <a:gd name="T41" fmla="*/ 112 h 295"/>
                  <a:gd name="T42" fmla="*/ 65 w 266"/>
                  <a:gd name="T43" fmla="*/ 103 h 295"/>
                  <a:gd name="T44" fmla="*/ 62 w 266"/>
                  <a:gd name="T45" fmla="*/ 90 h 295"/>
                  <a:gd name="T46" fmla="*/ 62 w 266"/>
                  <a:gd name="T47" fmla="*/ 77 h 295"/>
                  <a:gd name="T48" fmla="*/ 63 w 266"/>
                  <a:gd name="T49" fmla="*/ 67 h 295"/>
                  <a:gd name="T50" fmla="*/ 65 w 266"/>
                  <a:gd name="T51" fmla="*/ 58 h 295"/>
                  <a:gd name="T52" fmla="*/ 68 w 266"/>
                  <a:gd name="T53" fmla="*/ 51 h 295"/>
                  <a:gd name="T54" fmla="*/ 72 w 266"/>
                  <a:gd name="T55" fmla="*/ 44 h 295"/>
                  <a:gd name="T56" fmla="*/ 76 w 266"/>
                  <a:gd name="T57" fmla="*/ 38 h 295"/>
                  <a:gd name="T58" fmla="*/ 79 w 266"/>
                  <a:gd name="T59" fmla="*/ 34 h 295"/>
                  <a:gd name="T60" fmla="*/ 84 w 266"/>
                  <a:gd name="T61" fmla="*/ 27 h 295"/>
                  <a:gd name="T62" fmla="*/ 91 w 266"/>
                  <a:gd name="T63" fmla="*/ 21 h 295"/>
                  <a:gd name="T64" fmla="*/ 98 w 266"/>
                  <a:gd name="T65" fmla="*/ 16 h 295"/>
                  <a:gd name="T66" fmla="*/ 106 w 266"/>
                  <a:gd name="T67" fmla="*/ 12 h 295"/>
                  <a:gd name="T68" fmla="*/ 114 w 266"/>
                  <a:gd name="T69" fmla="*/ 9 h 295"/>
                  <a:gd name="T70" fmla="*/ 123 w 266"/>
                  <a:gd name="T71" fmla="*/ 5 h 295"/>
                  <a:gd name="T72" fmla="*/ 132 w 266"/>
                  <a:gd name="T73" fmla="*/ 3 h 295"/>
                  <a:gd name="T74" fmla="*/ 141 w 266"/>
                  <a:gd name="T75" fmla="*/ 0 h 295"/>
                  <a:gd name="T76" fmla="*/ 266 w 266"/>
                  <a:gd name="T77" fmla="*/ 101 h 2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5"/>
                  <a:gd name="T119" fmla="*/ 266 w 266"/>
                  <a:gd name="T120" fmla="*/ 295 h 2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5">
                    <a:moveTo>
                      <a:pt x="266" y="101"/>
                    </a:moveTo>
                    <a:lnTo>
                      <a:pt x="242" y="123"/>
                    </a:lnTo>
                    <a:lnTo>
                      <a:pt x="221" y="146"/>
                    </a:lnTo>
                    <a:lnTo>
                      <a:pt x="201" y="169"/>
                    </a:lnTo>
                    <a:lnTo>
                      <a:pt x="182" y="193"/>
                    </a:lnTo>
                    <a:lnTo>
                      <a:pt x="162" y="216"/>
                    </a:lnTo>
                    <a:lnTo>
                      <a:pt x="145" y="241"/>
                    </a:lnTo>
                    <a:lnTo>
                      <a:pt x="128" y="268"/>
                    </a:lnTo>
                    <a:lnTo>
                      <a:pt x="112" y="295"/>
                    </a:lnTo>
                    <a:lnTo>
                      <a:pt x="0" y="212"/>
                    </a:lnTo>
                    <a:lnTo>
                      <a:pt x="21" y="200"/>
                    </a:lnTo>
                    <a:lnTo>
                      <a:pt x="40" y="188"/>
                    </a:lnTo>
                    <a:lnTo>
                      <a:pt x="48" y="183"/>
                    </a:lnTo>
                    <a:lnTo>
                      <a:pt x="54" y="178"/>
                    </a:lnTo>
                    <a:lnTo>
                      <a:pt x="59" y="173"/>
                    </a:lnTo>
                    <a:lnTo>
                      <a:pt x="61" y="167"/>
                    </a:lnTo>
                    <a:lnTo>
                      <a:pt x="65" y="154"/>
                    </a:lnTo>
                    <a:lnTo>
                      <a:pt x="67" y="138"/>
                    </a:lnTo>
                    <a:lnTo>
                      <a:pt x="68" y="130"/>
                    </a:lnTo>
                    <a:lnTo>
                      <a:pt x="68" y="121"/>
                    </a:lnTo>
                    <a:lnTo>
                      <a:pt x="67" y="112"/>
                    </a:lnTo>
                    <a:lnTo>
                      <a:pt x="65" y="103"/>
                    </a:lnTo>
                    <a:lnTo>
                      <a:pt x="62" y="90"/>
                    </a:lnTo>
                    <a:lnTo>
                      <a:pt x="62" y="77"/>
                    </a:lnTo>
                    <a:lnTo>
                      <a:pt x="63" y="67"/>
                    </a:lnTo>
                    <a:lnTo>
                      <a:pt x="65" y="58"/>
                    </a:lnTo>
                    <a:lnTo>
                      <a:pt x="68" y="51"/>
                    </a:lnTo>
                    <a:lnTo>
                      <a:pt x="72" y="44"/>
                    </a:lnTo>
                    <a:lnTo>
                      <a:pt x="76" y="38"/>
                    </a:lnTo>
                    <a:lnTo>
                      <a:pt x="79" y="34"/>
                    </a:lnTo>
                    <a:lnTo>
                      <a:pt x="84" y="27"/>
                    </a:lnTo>
                    <a:lnTo>
                      <a:pt x="91" y="21"/>
                    </a:lnTo>
                    <a:lnTo>
                      <a:pt x="98" y="16"/>
                    </a:lnTo>
                    <a:lnTo>
                      <a:pt x="106" y="12"/>
                    </a:lnTo>
                    <a:lnTo>
                      <a:pt x="114" y="9"/>
                    </a:lnTo>
                    <a:lnTo>
                      <a:pt x="123" y="5"/>
                    </a:lnTo>
                    <a:lnTo>
                      <a:pt x="132" y="3"/>
                    </a:lnTo>
                    <a:lnTo>
                      <a:pt x="141" y="0"/>
                    </a:lnTo>
                    <a:lnTo>
                      <a:pt x="266" y="101"/>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49" name="Freeform 1448"/>
              <p:cNvSpPr>
                <a:spLocks/>
              </p:cNvSpPr>
              <p:nvPr/>
            </p:nvSpPr>
            <p:spPr bwMode="auto">
              <a:xfrm>
                <a:off x="4242" y="1484"/>
                <a:ext cx="89" cy="98"/>
              </a:xfrm>
              <a:custGeom>
                <a:avLst/>
                <a:gdLst>
                  <a:gd name="T0" fmla="*/ 266 w 266"/>
                  <a:gd name="T1" fmla="*/ 101 h 295"/>
                  <a:gd name="T2" fmla="*/ 242 w 266"/>
                  <a:gd name="T3" fmla="*/ 123 h 295"/>
                  <a:gd name="T4" fmla="*/ 221 w 266"/>
                  <a:gd name="T5" fmla="*/ 146 h 295"/>
                  <a:gd name="T6" fmla="*/ 201 w 266"/>
                  <a:gd name="T7" fmla="*/ 169 h 295"/>
                  <a:gd name="T8" fmla="*/ 182 w 266"/>
                  <a:gd name="T9" fmla="*/ 193 h 295"/>
                  <a:gd name="T10" fmla="*/ 162 w 266"/>
                  <a:gd name="T11" fmla="*/ 216 h 295"/>
                  <a:gd name="T12" fmla="*/ 145 w 266"/>
                  <a:gd name="T13" fmla="*/ 241 h 295"/>
                  <a:gd name="T14" fmla="*/ 128 w 266"/>
                  <a:gd name="T15" fmla="*/ 268 h 295"/>
                  <a:gd name="T16" fmla="*/ 112 w 266"/>
                  <a:gd name="T17" fmla="*/ 295 h 295"/>
                  <a:gd name="T18" fmla="*/ 0 w 266"/>
                  <a:gd name="T19" fmla="*/ 212 h 295"/>
                  <a:gd name="T20" fmla="*/ 21 w 266"/>
                  <a:gd name="T21" fmla="*/ 200 h 295"/>
                  <a:gd name="T22" fmla="*/ 40 w 266"/>
                  <a:gd name="T23" fmla="*/ 188 h 295"/>
                  <a:gd name="T24" fmla="*/ 48 w 266"/>
                  <a:gd name="T25" fmla="*/ 183 h 295"/>
                  <a:gd name="T26" fmla="*/ 54 w 266"/>
                  <a:gd name="T27" fmla="*/ 178 h 295"/>
                  <a:gd name="T28" fmla="*/ 59 w 266"/>
                  <a:gd name="T29" fmla="*/ 173 h 295"/>
                  <a:gd name="T30" fmla="*/ 61 w 266"/>
                  <a:gd name="T31" fmla="*/ 167 h 295"/>
                  <a:gd name="T32" fmla="*/ 65 w 266"/>
                  <a:gd name="T33" fmla="*/ 154 h 295"/>
                  <a:gd name="T34" fmla="*/ 67 w 266"/>
                  <a:gd name="T35" fmla="*/ 138 h 295"/>
                  <a:gd name="T36" fmla="*/ 68 w 266"/>
                  <a:gd name="T37" fmla="*/ 130 h 295"/>
                  <a:gd name="T38" fmla="*/ 68 w 266"/>
                  <a:gd name="T39" fmla="*/ 121 h 295"/>
                  <a:gd name="T40" fmla="*/ 67 w 266"/>
                  <a:gd name="T41" fmla="*/ 112 h 295"/>
                  <a:gd name="T42" fmla="*/ 65 w 266"/>
                  <a:gd name="T43" fmla="*/ 103 h 295"/>
                  <a:gd name="T44" fmla="*/ 62 w 266"/>
                  <a:gd name="T45" fmla="*/ 90 h 295"/>
                  <a:gd name="T46" fmla="*/ 62 w 266"/>
                  <a:gd name="T47" fmla="*/ 77 h 295"/>
                  <a:gd name="T48" fmla="*/ 63 w 266"/>
                  <a:gd name="T49" fmla="*/ 67 h 295"/>
                  <a:gd name="T50" fmla="*/ 65 w 266"/>
                  <a:gd name="T51" fmla="*/ 58 h 295"/>
                  <a:gd name="T52" fmla="*/ 68 w 266"/>
                  <a:gd name="T53" fmla="*/ 51 h 295"/>
                  <a:gd name="T54" fmla="*/ 72 w 266"/>
                  <a:gd name="T55" fmla="*/ 44 h 295"/>
                  <a:gd name="T56" fmla="*/ 76 w 266"/>
                  <a:gd name="T57" fmla="*/ 38 h 295"/>
                  <a:gd name="T58" fmla="*/ 79 w 266"/>
                  <a:gd name="T59" fmla="*/ 34 h 295"/>
                  <a:gd name="T60" fmla="*/ 84 w 266"/>
                  <a:gd name="T61" fmla="*/ 27 h 295"/>
                  <a:gd name="T62" fmla="*/ 91 w 266"/>
                  <a:gd name="T63" fmla="*/ 21 h 295"/>
                  <a:gd name="T64" fmla="*/ 98 w 266"/>
                  <a:gd name="T65" fmla="*/ 16 h 295"/>
                  <a:gd name="T66" fmla="*/ 106 w 266"/>
                  <a:gd name="T67" fmla="*/ 12 h 295"/>
                  <a:gd name="T68" fmla="*/ 114 w 266"/>
                  <a:gd name="T69" fmla="*/ 9 h 295"/>
                  <a:gd name="T70" fmla="*/ 123 w 266"/>
                  <a:gd name="T71" fmla="*/ 5 h 295"/>
                  <a:gd name="T72" fmla="*/ 132 w 266"/>
                  <a:gd name="T73" fmla="*/ 3 h 295"/>
                  <a:gd name="T74" fmla="*/ 141 w 266"/>
                  <a:gd name="T75" fmla="*/ 0 h 295"/>
                  <a:gd name="T76" fmla="*/ 266 w 266"/>
                  <a:gd name="T77" fmla="*/ 101 h 2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5"/>
                  <a:gd name="T119" fmla="*/ 266 w 266"/>
                  <a:gd name="T120" fmla="*/ 295 h 2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5">
                    <a:moveTo>
                      <a:pt x="266" y="101"/>
                    </a:moveTo>
                    <a:lnTo>
                      <a:pt x="242" y="123"/>
                    </a:lnTo>
                    <a:lnTo>
                      <a:pt x="221" y="146"/>
                    </a:lnTo>
                    <a:lnTo>
                      <a:pt x="201" y="169"/>
                    </a:lnTo>
                    <a:lnTo>
                      <a:pt x="182" y="193"/>
                    </a:lnTo>
                    <a:lnTo>
                      <a:pt x="162" y="216"/>
                    </a:lnTo>
                    <a:lnTo>
                      <a:pt x="145" y="241"/>
                    </a:lnTo>
                    <a:lnTo>
                      <a:pt x="128" y="268"/>
                    </a:lnTo>
                    <a:lnTo>
                      <a:pt x="112" y="295"/>
                    </a:lnTo>
                    <a:lnTo>
                      <a:pt x="0" y="212"/>
                    </a:lnTo>
                    <a:lnTo>
                      <a:pt x="21" y="200"/>
                    </a:lnTo>
                    <a:lnTo>
                      <a:pt x="40" y="188"/>
                    </a:lnTo>
                    <a:lnTo>
                      <a:pt x="48" y="183"/>
                    </a:lnTo>
                    <a:lnTo>
                      <a:pt x="54" y="178"/>
                    </a:lnTo>
                    <a:lnTo>
                      <a:pt x="59" y="173"/>
                    </a:lnTo>
                    <a:lnTo>
                      <a:pt x="61" y="167"/>
                    </a:lnTo>
                    <a:lnTo>
                      <a:pt x="65" y="154"/>
                    </a:lnTo>
                    <a:lnTo>
                      <a:pt x="67" y="138"/>
                    </a:lnTo>
                    <a:lnTo>
                      <a:pt x="68" y="130"/>
                    </a:lnTo>
                    <a:lnTo>
                      <a:pt x="68" y="121"/>
                    </a:lnTo>
                    <a:lnTo>
                      <a:pt x="67" y="112"/>
                    </a:lnTo>
                    <a:lnTo>
                      <a:pt x="65" y="103"/>
                    </a:lnTo>
                    <a:lnTo>
                      <a:pt x="62" y="90"/>
                    </a:lnTo>
                    <a:lnTo>
                      <a:pt x="62" y="77"/>
                    </a:lnTo>
                    <a:lnTo>
                      <a:pt x="63" y="67"/>
                    </a:lnTo>
                    <a:lnTo>
                      <a:pt x="65" y="58"/>
                    </a:lnTo>
                    <a:lnTo>
                      <a:pt x="68" y="51"/>
                    </a:lnTo>
                    <a:lnTo>
                      <a:pt x="72" y="44"/>
                    </a:lnTo>
                    <a:lnTo>
                      <a:pt x="76" y="38"/>
                    </a:lnTo>
                    <a:lnTo>
                      <a:pt x="79" y="34"/>
                    </a:lnTo>
                    <a:lnTo>
                      <a:pt x="84" y="27"/>
                    </a:lnTo>
                    <a:lnTo>
                      <a:pt x="91" y="21"/>
                    </a:lnTo>
                    <a:lnTo>
                      <a:pt x="98" y="16"/>
                    </a:lnTo>
                    <a:lnTo>
                      <a:pt x="106" y="12"/>
                    </a:lnTo>
                    <a:lnTo>
                      <a:pt x="114" y="9"/>
                    </a:lnTo>
                    <a:lnTo>
                      <a:pt x="123" y="5"/>
                    </a:lnTo>
                    <a:lnTo>
                      <a:pt x="132" y="3"/>
                    </a:lnTo>
                    <a:lnTo>
                      <a:pt x="141" y="0"/>
                    </a:lnTo>
                    <a:lnTo>
                      <a:pt x="266" y="101"/>
                    </a:lnTo>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50" name="Freeform 1449"/>
              <p:cNvSpPr>
                <a:spLocks/>
              </p:cNvSpPr>
              <p:nvPr/>
            </p:nvSpPr>
            <p:spPr bwMode="auto">
              <a:xfrm>
                <a:off x="4642" y="1819"/>
                <a:ext cx="91" cy="97"/>
              </a:xfrm>
              <a:custGeom>
                <a:avLst/>
                <a:gdLst>
                  <a:gd name="T0" fmla="*/ 0 w 274"/>
                  <a:gd name="T1" fmla="*/ 183 h 291"/>
                  <a:gd name="T2" fmla="*/ 25 w 274"/>
                  <a:gd name="T3" fmla="*/ 162 h 291"/>
                  <a:gd name="T4" fmla="*/ 48 w 274"/>
                  <a:gd name="T5" fmla="*/ 140 h 291"/>
                  <a:gd name="T6" fmla="*/ 70 w 274"/>
                  <a:gd name="T7" fmla="*/ 119 h 291"/>
                  <a:gd name="T8" fmla="*/ 91 w 274"/>
                  <a:gd name="T9" fmla="*/ 97 h 291"/>
                  <a:gd name="T10" fmla="*/ 111 w 274"/>
                  <a:gd name="T11" fmla="*/ 75 h 291"/>
                  <a:gd name="T12" fmla="*/ 130 w 274"/>
                  <a:gd name="T13" fmla="*/ 50 h 291"/>
                  <a:gd name="T14" fmla="*/ 149 w 274"/>
                  <a:gd name="T15" fmla="*/ 26 h 291"/>
                  <a:gd name="T16" fmla="*/ 167 w 274"/>
                  <a:gd name="T17" fmla="*/ 0 h 291"/>
                  <a:gd name="T18" fmla="*/ 274 w 274"/>
                  <a:gd name="T19" fmla="*/ 90 h 291"/>
                  <a:gd name="T20" fmla="*/ 251 w 274"/>
                  <a:gd name="T21" fmla="*/ 101 h 291"/>
                  <a:gd name="T22" fmla="*/ 232 w 274"/>
                  <a:gd name="T23" fmla="*/ 111 h 291"/>
                  <a:gd name="T24" fmla="*/ 224 w 274"/>
                  <a:gd name="T25" fmla="*/ 116 h 291"/>
                  <a:gd name="T26" fmla="*/ 217 w 274"/>
                  <a:gd name="T27" fmla="*/ 121 h 291"/>
                  <a:gd name="T28" fmla="*/ 212 w 274"/>
                  <a:gd name="T29" fmla="*/ 126 h 291"/>
                  <a:gd name="T30" fmla="*/ 209 w 274"/>
                  <a:gd name="T31" fmla="*/ 131 h 291"/>
                  <a:gd name="T32" fmla="*/ 204 w 274"/>
                  <a:gd name="T33" fmla="*/ 143 h 291"/>
                  <a:gd name="T34" fmla="*/ 201 w 274"/>
                  <a:gd name="T35" fmla="*/ 159 h 291"/>
                  <a:gd name="T36" fmla="*/ 199 w 274"/>
                  <a:gd name="T37" fmla="*/ 167 h 291"/>
                  <a:gd name="T38" fmla="*/ 199 w 274"/>
                  <a:gd name="T39" fmla="*/ 176 h 291"/>
                  <a:gd name="T40" fmla="*/ 199 w 274"/>
                  <a:gd name="T41" fmla="*/ 185 h 291"/>
                  <a:gd name="T42" fmla="*/ 200 w 274"/>
                  <a:gd name="T43" fmla="*/ 195 h 291"/>
                  <a:gd name="T44" fmla="*/ 202 w 274"/>
                  <a:gd name="T45" fmla="*/ 208 h 291"/>
                  <a:gd name="T46" fmla="*/ 202 w 274"/>
                  <a:gd name="T47" fmla="*/ 220 h 291"/>
                  <a:gd name="T48" fmla="*/ 200 w 274"/>
                  <a:gd name="T49" fmla="*/ 230 h 291"/>
                  <a:gd name="T50" fmla="*/ 197 w 274"/>
                  <a:gd name="T51" fmla="*/ 239 h 291"/>
                  <a:gd name="T52" fmla="*/ 194 w 274"/>
                  <a:gd name="T53" fmla="*/ 247 h 291"/>
                  <a:gd name="T54" fmla="*/ 189 w 274"/>
                  <a:gd name="T55" fmla="*/ 253 h 291"/>
                  <a:gd name="T56" fmla="*/ 185 w 274"/>
                  <a:gd name="T57" fmla="*/ 258 h 291"/>
                  <a:gd name="T58" fmla="*/ 182 w 274"/>
                  <a:gd name="T59" fmla="*/ 263 h 291"/>
                  <a:gd name="T60" fmla="*/ 175 w 274"/>
                  <a:gd name="T61" fmla="*/ 269 h 291"/>
                  <a:gd name="T62" fmla="*/ 169 w 274"/>
                  <a:gd name="T63" fmla="*/ 274 h 291"/>
                  <a:gd name="T64" fmla="*/ 161 w 274"/>
                  <a:gd name="T65" fmla="*/ 279 h 291"/>
                  <a:gd name="T66" fmla="*/ 154 w 274"/>
                  <a:gd name="T67" fmla="*/ 282 h 291"/>
                  <a:gd name="T68" fmla="*/ 145 w 274"/>
                  <a:gd name="T69" fmla="*/ 285 h 291"/>
                  <a:gd name="T70" fmla="*/ 136 w 274"/>
                  <a:gd name="T71" fmla="*/ 288 h 291"/>
                  <a:gd name="T72" fmla="*/ 127 w 274"/>
                  <a:gd name="T73" fmla="*/ 290 h 291"/>
                  <a:gd name="T74" fmla="*/ 117 w 274"/>
                  <a:gd name="T75" fmla="*/ 291 h 291"/>
                  <a:gd name="T76" fmla="*/ 0 w 274"/>
                  <a:gd name="T77" fmla="*/ 183 h 29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4"/>
                  <a:gd name="T118" fmla="*/ 0 h 291"/>
                  <a:gd name="T119" fmla="*/ 274 w 274"/>
                  <a:gd name="T120" fmla="*/ 291 h 29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4" h="291">
                    <a:moveTo>
                      <a:pt x="0" y="183"/>
                    </a:moveTo>
                    <a:lnTo>
                      <a:pt x="25" y="162"/>
                    </a:lnTo>
                    <a:lnTo>
                      <a:pt x="48" y="140"/>
                    </a:lnTo>
                    <a:lnTo>
                      <a:pt x="70" y="119"/>
                    </a:lnTo>
                    <a:lnTo>
                      <a:pt x="91" y="97"/>
                    </a:lnTo>
                    <a:lnTo>
                      <a:pt x="111" y="75"/>
                    </a:lnTo>
                    <a:lnTo>
                      <a:pt x="130" y="50"/>
                    </a:lnTo>
                    <a:lnTo>
                      <a:pt x="149" y="26"/>
                    </a:lnTo>
                    <a:lnTo>
                      <a:pt x="167" y="0"/>
                    </a:lnTo>
                    <a:lnTo>
                      <a:pt x="274" y="90"/>
                    </a:lnTo>
                    <a:lnTo>
                      <a:pt x="251" y="101"/>
                    </a:lnTo>
                    <a:lnTo>
                      <a:pt x="232" y="111"/>
                    </a:lnTo>
                    <a:lnTo>
                      <a:pt x="224" y="116"/>
                    </a:lnTo>
                    <a:lnTo>
                      <a:pt x="217" y="121"/>
                    </a:lnTo>
                    <a:lnTo>
                      <a:pt x="212" y="126"/>
                    </a:lnTo>
                    <a:lnTo>
                      <a:pt x="209" y="131"/>
                    </a:lnTo>
                    <a:lnTo>
                      <a:pt x="204" y="143"/>
                    </a:lnTo>
                    <a:lnTo>
                      <a:pt x="201" y="159"/>
                    </a:lnTo>
                    <a:lnTo>
                      <a:pt x="199" y="167"/>
                    </a:lnTo>
                    <a:lnTo>
                      <a:pt x="199" y="176"/>
                    </a:lnTo>
                    <a:lnTo>
                      <a:pt x="199" y="185"/>
                    </a:lnTo>
                    <a:lnTo>
                      <a:pt x="200" y="195"/>
                    </a:lnTo>
                    <a:lnTo>
                      <a:pt x="202" y="208"/>
                    </a:lnTo>
                    <a:lnTo>
                      <a:pt x="202" y="220"/>
                    </a:lnTo>
                    <a:lnTo>
                      <a:pt x="200" y="230"/>
                    </a:lnTo>
                    <a:lnTo>
                      <a:pt x="197" y="239"/>
                    </a:lnTo>
                    <a:lnTo>
                      <a:pt x="194" y="247"/>
                    </a:lnTo>
                    <a:lnTo>
                      <a:pt x="189" y="253"/>
                    </a:lnTo>
                    <a:lnTo>
                      <a:pt x="185" y="258"/>
                    </a:lnTo>
                    <a:lnTo>
                      <a:pt x="182" y="263"/>
                    </a:lnTo>
                    <a:lnTo>
                      <a:pt x="175" y="269"/>
                    </a:lnTo>
                    <a:lnTo>
                      <a:pt x="169" y="274"/>
                    </a:lnTo>
                    <a:lnTo>
                      <a:pt x="161" y="279"/>
                    </a:lnTo>
                    <a:lnTo>
                      <a:pt x="154" y="282"/>
                    </a:lnTo>
                    <a:lnTo>
                      <a:pt x="145" y="285"/>
                    </a:lnTo>
                    <a:lnTo>
                      <a:pt x="136" y="288"/>
                    </a:lnTo>
                    <a:lnTo>
                      <a:pt x="127" y="290"/>
                    </a:lnTo>
                    <a:lnTo>
                      <a:pt x="117" y="291"/>
                    </a:lnTo>
                    <a:lnTo>
                      <a:pt x="0" y="183"/>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51" name="Freeform 1450"/>
              <p:cNvSpPr>
                <a:spLocks/>
              </p:cNvSpPr>
              <p:nvPr/>
            </p:nvSpPr>
            <p:spPr bwMode="auto">
              <a:xfrm>
                <a:off x="4642" y="1819"/>
                <a:ext cx="91" cy="97"/>
              </a:xfrm>
              <a:custGeom>
                <a:avLst/>
                <a:gdLst>
                  <a:gd name="T0" fmla="*/ 0 w 274"/>
                  <a:gd name="T1" fmla="*/ 183 h 291"/>
                  <a:gd name="T2" fmla="*/ 25 w 274"/>
                  <a:gd name="T3" fmla="*/ 162 h 291"/>
                  <a:gd name="T4" fmla="*/ 48 w 274"/>
                  <a:gd name="T5" fmla="*/ 140 h 291"/>
                  <a:gd name="T6" fmla="*/ 70 w 274"/>
                  <a:gd name="T7" fmla="*/ 119 h 291"/>
                  <a:gd name="T8" fmla="*/ 91 w 274"/>
                  <a:gd name="T9" fmla="*/ 97 h 291"/>
                  <a:gd name="T10" fmla="*/ 111 w 274"/>
                  <a:gd name="T11" fmla="*/ 75 h 291"/>
                  <a:gd name="T12" fmla="*/ 130 w 274"/>
                  <a:gd name="T13" fmla="*/ 50 h 291"/>
                  <a:gd name="T14" fmla="*/ 149 w 274"/>
                  <a:gd name="T15" fmla="*/ 26 h 291"/>
                  <a:gd name="T16" fmla="*/ 167 w 274"/>
                  <a:gd name="T17" fmla="*/ 0 h 291"/>
                  <a:gd name="T18" fmla="*/ 274 w 274"/>
                  <a:gd name="T19" fmla="*/ 90 h 291"/>
                  <a:gd name="T20" fmla="*/ 251 w 274"/>
                  <a:gd name="T21" fmla="*/ 101 h 291"/>
                  <a:gd name="T22" fmla="*/ 232 w 274"/>
                  <a:gd name="T23" fmla="*/ 111 h 291"/>
                  <a:gd name="T24" fmla="*/ 224 w 274"/>
                  <a:gd name="T25" fmla="*/ 116 h 291"/>
                  <a:gd name="T26" fmla="*/ 217 w 274"/>
                  <a:gd name="T27" fmla="*/ 121 h 291"/>
                  <a:gd name="T28" fmla="*/ 212 w 274"/>
                  <a:gd name="T29" fmla="*/ 126 h 291"/>
                  <a:gd name="T30" fmla="*/ 209 w 274"/>
                  <a:gd name="T31" fmla="*/ 131 h 291"/>
                  <a:gd name="T32" fmla="*/ 204 w 274"/>
                  <a:gd name="T33" fmla="*/ 143 h 291"/>
                  <a:gd name="T34" fmla="*/ 201 w 274"/>
                  <a:gd name="T35" fmla="*/ 159 h 291"/>
                  <a:gd name="T36" fmla="*/ 199 w 274"/>
                  <a:gd name="T37" fmla="*/ 167 h 291"/>
                  <a:gd name="T38" fmla="*/ 199 w 274"/>
                  <a:gd name="T39" fmla="*/ 176 h 291"/>
                  <a:gd name="T40" fmla="*/ 199 w 274"/>
                  <a:gd name="T41" fmla="*/ 185 h 291"/>
                  <a:gd name="T42" fmla="*/ 200 w 274"/>
                  <a:gd name="T43" fmla="*/ 195 h 291"/>
                  <a:gd name="T44" fmla="*/ 202 w 274"/>
                  <a:gd name="T45" fmla="*/ 208 h 291"/>
                  <a:gd name="T46" fmla="*/ 202 w 274"/>
                  <a:gd name="T47" fmla="*/ 220 h 291"/>
                  <a:gd name="T48" fmla="*/ 200 w 274"/>
                  <a:gd name="T49" fmla="*/ 230 h 291"/>
                  <a:gd name="T50" fmla="*/ 197 w 274"/>
                  <a:gd name="T51" fmla="*/ 239 h 291"/>
                  <a:gd name="T52" fmla="*/ 194 w 274"/>
                  <a:gd name="T53" fmla="*/ 247 h 291"/>
                  <a:gd name="T54" fmla="*/ 189 w 274"/>
                  <a:gd name="T55" fmla="*/ 253 h 291"/>
                  <a:gd name="T56" fmla="*/ 185 w 274"/>
                  <a:gd name="T57" fmla="*/ 258 h 291"/>
                  <a:gd name="T58" fmla="*/ 182 w 274"/>
                  <a:gd name="T59" fmla="*/ 263 h 291"/>
                  <a:gd name="T60" fmla="*/ 175 w 274"/>
                  <a:gd name="T61" fmla="*/ 269 h 291"/>
                  <a:gd name="T62" fmla="*/ 169 w 274"/>
                  <a:gd name="T63" fmla="*/ 274 h 291"/>
                  <a:gd name="T64" fmla="*/ 161 w 274"/>
                  <a:gd name="T65" fmla="*/ 279 h 291"/>
                  <a:gd name="T66" fmla="*/ 154 w 274"/>
                  <a:gd name="T67" fmla="*/ 282 h 291"/>
                  <a:gd name="T68" fmla="*/ 145 w 274"/>
                  <a:gd name="T69" fmla="*/ 285 h 291"/>
                  <a:gd name="T70" fmla="*/ 136 w 274"/>
                  <a:gd name="T71" fmla="*/ 288 h 291"/>
                  <a:gd name="T72" fmla="*/ 127 w 274"/>
                  <a:gd name="T73" fmla="*/ 290 h 291"/>
                  <a:gd name="T74" fmla="*/ 117 w 274"/>
                  <a:gd name="T75" fmla="*/ 291 h 291"/>
                  <a:gd name="T76" fmla="*/ 0 w 274"/>
                  <a:gd name="T77" fmla="*/ 183 h 29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4"/>
                  <a:gd name="T118" fmla="*/ 0 h 291"/>
                  <a:gd name="T119" fmla="*/ 274 w 274"/>
                  <a:gd name="T120" fmla="*/ 291 h 29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4" h="291">
                    <a:moveTo>
                      <a:pt x="0" y="183"/>
                    </a:moveTo>
                    <a:lnTo>
                      <a:pt x="25" y="162"/>
                    </a:lnTo>
                    <a:lnTo>
                      <a:pt x="48" y="140"/>
                    </a:lnTo>
                    <a:lnTo>
                      <a:pt x="70" y="119"/>
                    </a:lnTo>
                    <a:lnTo>
                      <a:pt x="91" y="97"/>
                    </a:lnTo>
                    <a:lnTo>
                      <a:pt x="111" y="75"/>
                    </a:lnTo>
                    <a:lnTo>
                      <a:pt x="130" y="50"/>
                    </a:lnTo>
                    <a:lnTo>
                      <a:pt x="149" y="26"/>
                    </a:lnTo>
                    <a:lnTo>
                      <a:pt x="167" y="0"/>
                    </a:lnTo>
                    <a:lnTo>
                      <a:pt x="274" y="90"/>
                    </a:lnTo>
                    <a:lnTo>
                      <a:pt x="251" y="101"/>
                    </a:lnTo>
                    <a:lnTo>
                      <a:pt x="232" y="111"/>
                    </a:lnTo>
                    <a:lnTo>
                      <a:pt x="224" y="116"/>
                    </a:lnTo>
                    <a:lnTo>
                      <a:pt x="217" y="121"/>
                    </a:lnTo>
                    <a:lnTo>
                      <a:pt x="212" y="126"/>
                    </a:lnTo>
                    <a:lnTo>
                      <a:pt x="209" y="131"/>
                    </a:lnTo>
                    <a:lnTo>
                      <a:pt x="204" y="143"/>
                    </a:lnTo>
                    <a:lnTo>
                      <a:pt x="201" y="159"/>
                    </a:lnTo>
                    <a:lnTo>
                      <a:pt x="199" y="167"/>
                    </a:lnTo>
                    <a:lnTo>
                      <a:pt x="199" y="176"/>
                    </a:lnTo>
                    <a:lnTo>
                      <a:pt x="199" y="185"/>
                    </a:lnTo>
                    <a:lnTo>
                      <a:pt x="200" y="195"/>
                    </a:lnTo>
                    <a:lnTo>
                      <a:pt x="202" y="208"/>
                    </a:lnTo>
                    <a:lnTo>
                      <a:pt x="202" y="220"/>
                    </a:lnTo>
                    <a:lnTo>
                      <a:pt x="200" y="230"/>
                    </a:lnTo>
                    <a:lnTo>
                      <a:pt x="197" y="239"/>
                    </a:lnTo>
                    <a:lnTo>
                      <a:pt x="194" y="247"/>
                    </a:lnTo>
                    <a:lnTo>
                      <a:pt x="189" y="253"/>
                    </a:lnTo>
                    <a:lnTo>
                      <a:pt x="185" y="258"/>
                    </a:lnTo>
                    <a:lnTo>
                      <a:pt x="182" y="263"/>
                    </a:lnTo>
                    <a:lnTo>
                      <a:pt x="175" y="269"/>
                    </a:lnTo>
                    <a:lnTo>
                      <a:pt x="169" y="274"/>
                    </a:lnTo>
                    <a:lnTo>
                      <a:pt x="161" y="279"/>
                    </a:lnTo>
                    <a:lnTo>
                      <a:pt x="154" y="282"/>
                    </a:lnTo>
                    <a:lnTo>
                      <a:pt x="145" y="285"/>
                    </a:lnTo>
                    <a:lnTo>
                      <a:pt x="136" y="288"/>
                    </a:lnTo>
                    <a:lnTo>
                      <a:pt x="127" y="290"/>
                    </a:lnTo>
                    <a:lnTo>
                      <a:pt x="117" y="291"/>
                    </a:lnTo>
                    <a:lnTo>
                      <a:pt x="0" y="183"/>
                    </a:lnTo>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52" name="Rectangle 1451"/>
              <p:cNvSpPr>
                <a:spLocks noChangeArrowheads="1"/>
              </p:cNvSpPr>
              <p:nvPr/>
            </p:nvSpPr>
            <p:spPr bwMode="auto">
              <a:xfrm>
                <a:off x="4401" y="1618"/>
                <a:ext cx="24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TH 0</a:t>
                </a:r>
                <a:endParaRPr lang="pt-BR" sz="1400" u="none">
                  <a:solidFill>
                    <a:schemeClr val="bg1">
                      <a:lumMod val="20000"/>
                      <a:lumOff val="80000"/>
                    </a:schemeClr>
                  </a:solidFill>
                  <a:latin typeface="Times New Roman" pitchFamily="18" charset="0"/>
                </a:endParaRPr>
              </a:p>
            </p:txBody>
          </p:sp>
          <p:sp>
            <p:nvSpPr>
              <p:cNvPr id="53353" name="Freeform 1452"/>
              <p:cNvSpPr>
                <a:spLocks/>
              </p:cNvSpPr>
              <p:nvPr/>
            </p:nvSpPr>
            <p:spPr bwMode="auto">
              <a:xfrm>
                <a:off x="4230" y="2072"/>
                <a:ext cx="485" cy="485"/>
              </a:xfrm>
              <a:custGeom>
                <a:avLst/>
                <a:gdLst>
                  <a:gd name="T0" fmla="*/ 803 w 1457"/>
                  <a:gd name="T1" fmla="*/ 1453 h 1456"/>
                  <a:gd name="T2" fmla="*/ 910 w 1457"/>
                  <a:gd name="T3" fmla="*/ 1434 h 1456"/>
                  <a:gd name="T4" fmla="*/ 1011 w 1457"/>
                  <a:gd name="T5" fmla="*/ 1400 h 1456"/>
                  <a:gd name="T6" fmla="*/ 1106 w 1457"/>
                  <a:gd name="T7" fmla="*/ 1351 h 1456"/>
                  <a:gd name="T8" fmla="*/ 1192 w 1457"/>
                  <a:gd name="T9" fmla="*/ 1290 h 1456"/>
                  <a:gd name="T10" fmla="*/ 1268 w 1457"/>
                  <a:gd name="T11" fmla="*/ 1217 h 1456"/>
                  <a:gd name="T12" fmla="*/ 1332 w 1457"/>
                  <a:gd name="T13" fmla="*/ 1135 h 1456"/>
                  <a:gd name="T14" fmla="*/ 1385 w 1457"/>
                  <a:gd name="T15" fmla="*/ 1043 h 1456"/>
                  <a:gd name="T16" fmla="*/ 1425 w 1457"/>
                  <a:gd name="T17" fmla="*/ 944 h 1456"/>
                  <a:gd name="T18" fmla="*/ 1449 w 1457"/>
                  <a:gd name="T19" fmla="*/ 839 h 1456"/>
                  <a:gd name="T20" fmla="*/ 1457 w 1457"/>
                  <a:gd name="T21" fmla="*/ 729 h 1456"/>
                  <a:gd name="T22" fmla="*/ 1449 w 1457"/>
                  <a:gd name="T23" fmla="*/ 617 h 1456"/>
                  <a:gd name="T24" fmla="*/ 1425 w 1457"/>
                  <a:gd name="T25" fmla="*/ 512 h 1456"/>
                  <a:gd name="T26" fmla="*/ 1385 w 1457"/>
                  <a:gd name="T27" fmla="*/ 413 h 1456"/>
                  <a:gd name="T28" fmla="*/ 1332 w 1457"/>
                  <a:gd name="T29" fmla="*/ 322 h 1456"/>
                  <a:gd name="T30" fmla="*/ 1268 w 1457"/>
                  <a:gd name="T31" fmla="*/ 239 h 1456"/>
                  <a:gd name="T32" fmla="*/ 1192 w 1457"/>
                  <a:gd name="T33" fmla="*/ 166 h 1456"/>
                  <a:gd name="T34" fmla="*/ 1106 w 1457"/>
                  <a:gd name="T35" fmla="*/ 105 h 1456"/>
                  <a:gd name="T36" fmla="*/ 1011 w 1457"/>
                  <a:gd name="T37" fmla="*/ 56 h 1456"/>
                  <a:gd name="T38" fmla="*/ 910 w 1457"/>
                  <a:gd name="T39" fmla="*/ 22 h 1456"/>
                  <a:gd name="T40" fmla="*/ 803 w 1457"/>
                  <a:gd name="T41" fmla="*/ 3 h 1456"/>
                  <a:gd name="T42" fmla="*/ 691 w 1457"/>
                  <a:gd name="T43" fmla="*/ 1 h 1456"/>
                  <a:gd name="T44" fmla="*/ 582 w 1457"/>
                  <a:gd name="T45" fmla="*/ 14 h 1456"/>
                  <a:gd name="T46" fmla="*/ 478 w 1457"/>
                  <a:gd name="T47" fmla="*/ 44 h 1456"/>
                  <a:gd name="T48" fmla="*/ 382 w 1457"/>
                  <a:gd name="T49" fmla="*/ 88 h 1456"/>
                  <a:gd name="T50" fmla="*/ 293 w 1457"/>
                  <a:gd name="T51" fmla="*/ 145 h 1456"/>
                  <a:gd name="T52" fmla="*/ 214 w 1457"/>
                  <a:gd name="T53" fmla="*/ 213 h 1456"/>
                  <a:gd name="T54" fmla="*/ 145 w 1457"/>
                  <a:gd name="T55" fmla="*/ 292 h 1456"/>
                  <a:gd name="T56" fmla="*/ 88 w 1457"/>
                  <a:gd name="T57" fmla="*/ 381 h 1456"/>
                  <a:gd name="T58" fmla="*/ 44 w 1457"/>
                  <a:gd name="T59" fmla="*/ 478 h 1456"/>
                  <a:gd name="T60" fmla="*/ 14 w 1457"/>
                  <a:gd name="T61" fmla="*/ 582 h 1456"/>
                  <a:gd name="T62" fmla="*/ 0 w 1457"/>
                  <a:gd name="T63" fmla="*/ 691 h 1456"/>
                  <a:gd name="T64" fmla="*/ 3 w 1457"/>
                  <a:gd name="T65" fmla="*/ 802 h 1456"/>
                  <a:gd name="T66" fmla="*/ 22 w 1457"/>
                  <a:gd name="T67" fmla="*/ 910 h 1456"/>
                  <a:gd name="T68" fmla="*/ 57 w 1457"/>
                  <a:gd name="T69" fmla="*/ 1011 h 1456"/>
                  <a:gd name="T70" fmla="*/ 105 w 1457"/>
                  <a:gd name="T71" fmla="*/ 1105 h 1456"/>
                  <a:gd name="T72" fmla="*/ 166 w 1457"/>
                  <a:gd name="T73" fmla="*/ 1191 h 1456"/>
                  <a:gd name="T74" fmla="*/ 239 w 1457"/>
                  <a:gd name="T75" fmla="*/ 1267 h 1456"/>
                  <a:gd name="T76" fmla="*/ 321 w 1457"/>
                  <a:gd name="T77" fmla="*/ 1332 h 1456"/>
                  <a:gd name="T78" fmla="*/ 413 w 1457"/>
                  <a:gd name="T79" fmla="*/ 1385 h 1456"/>
                  <a:gd name="T80" fmla="*/ 512 w 1457"/>
                  <a:gd name="T81" fmla="*/ 1424 h 1456"/>
                  <a:gd name="T82" fmla="*/ 618 w 1457"/>
                  <a:gd name="T83" fmla="*/ 1448 h 1456"/>
                  <a:gd name="T84" fmla="*/ 728 w 1457"/>
                  <a:gd name="T85" fmla="*/ 1456 h 1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7"/>
                  <a:gd name="T130" fmla="*/ 0 h 1456"/>
                  <a:gd name="T131" fmla="*/ 1457 w 1457"/>
                  <a:gd name="T132" fmla="*/ 1456 h 14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7" h="1456">
                    <a:moveTo>
                      <a:pt x="728" y="1456"/>
                    </a:moveTo>
                    <a:lnTo>
                      <a:pt x="765" y="1455"/>
                    </a:lnTo>
                    <a:lnTo>
                      <a:pt x="803" y="1453"/>
                    </a:lnTo>
                    <a:lnTo>
                      <a:pt x="839" y="1448"/>
                    </a:lnTo>
                    <a:lnTo>
                      <a:pt x="875" y="1442"/>
                    </a:lnTo>
                    <a:lnTo>
                      <a:pt x="910" y="1434"/>
                    </a:lnTo>
                    <a:lnTo>
                      <a:pt x="945" y="1424"/>
                    </a:lnTo>
                    <a:lnTo>
                      <a:pt x="978" y="1413"/>
                    </a:lnTo>
                    <a:lnTo>
                      <a:pt x="1011" y="1400"/>
                    </a:lnTo>
                    <a:lnTo>
                      <a:pt x="1044" y="1385"/>
                    </a:lnTo>
                    <a:lnTo>
                      <a:pt x="1075" y="1368"/>
                    </a:lnTo>
                    <a:lnTo>
                      <a:pt x="1106" y="1351"/>
                    </a:lnTo>
                    <a:lnTo>
                      <a:pt x="1135" y="1332"/>
                    </a:lnTo>
                    <a:lnTo>
                      <a:pt x="1164" y="1312"/>
                    </a:lnTo>
                    <a:lnTo>
                      <a:pt x="1192" y="1290"/>
                    </a:lnTo>
                    <a:lnTo>
                      <a:pt x="1218" y="1267"/>
                    </a:lnTo>
                    <a:lnTo>
                      <a:pt x="1243" y="1243"/>
                    </a:lnTo>
                    <a:lnTo>
                      <a:pt x="1268" y="1217"/>
                    </a:lnTo>
                    <a:lnTo>
                      <a:pt x="1291" y="1191"/>
                    </a:lnTo>
                    <a:lnTo>
                      <a:pt x="1312" y="1164"/>
                    </a:lnTo>
                    <a:lnTo>
                      <a:pt x="1332" y="1135"/>
                    </a:lnTo>
                    <a:lnTo>
                      <a:pt x="1352" y="1105"/>
                    </a:lnTo>
                    <a:lnTo>
                      <a:pt x="1369" y="1075"/>
                    </a:lnTo>
                    <a:lnTo>
                      <a:pt x="1385" y="1043"/>
                    </a:lnTo>
                    <a:lnTo>
                      <a:pt x="1400" y="1011"/>
                    </a:lnTo>
                    <a:lnTo>
                      <a:pt x="1412" y="979"/>
                    </a:lnTo>
                    <a:lnTo>
                      <a:pt x="1425" y="944"/>
                    </a:lnTo>
                    <a:lnTo>
                      <a:pt x="1435" y="910"/>
                    </a:lnTo>
                    <a:lnTo>
                      <a:pt x="1443" y="874"/>
                    </a:lnTo>
                    <a:lnTo>
                      <a:pt x="1449" y="839"/>
                    </a:lnTo>
                    <a:lnTo>
                      <a:pt x="1454" y="802"/>
                    </a:lnTo>
                    <a:lnTo>
                      <a:pt x="1456" y="766"/>
                    </a:lnTo>
                    <a:lnTo>
                      <a:pt x="1457" y="729"/>
                    </a:lnTo>
                    <a:lnTo>
                      <a:pt x="1456" y="691"/>
                    </a:lnTo>
                    <a:lnTo>
                      <a:pt x="1454" y="654"/>
                    </a:lnTo>
                    <a:lnTo>
                      <a:pt x="1449" y="617"/>
                    </a:lnTo>
                    <a:lnTo>
                      <a:pt x="1443" y="582"/>
                    </a:lnTo>
                    <a:lnTo>
                      <a:pt x="1435" y="546"/>
                    </a:lnTo>
                    <a:lnTo>
                      <a:pt x="1425" y="512"/>
                    </a:lnTo>
                    <a:lnTo>
                      <a:pt x="1412" y="478"/>
                    </a:lnTo>
                    <a:lnTo>
                      <a:pt x="1400" y="445"/>
                    </a:lnTo>
                    <a:lnTo>
                      <a:pt x="1385" y="413"/>
                    </a:lnTo>
                    <a:lnTo>
                      <a:pt x="1369" y="381"/>
                    </a:lnTo>
                    <a:lnTo>
                      <a:pt x="1352" y="351"/>
                    </a:lnTo>
                    <a:lnTo>
                      <a:pt x="1332" y="322"/>
                    </a:lnTo>
                    <a:lnTo>
                      <a:pt x="1312" y="292"/>
                    </a:lnTo>
                    <a:lnTo>
                      <a:pt x="1291" y="265"/>
                    </a:lnTo>
                    <a:lnTo>
                      <a:pt x="1268" y="239"/>
                    </a:lnTo>
                    <a:lnTo>
                      <a:pt x="1243" y="213"/>
                    </a:lnTo>
                    <a:lnTo>
                      <a:pt x="1218" y="189"/>
                    </a:lnTo>
                    <a:lnTo>
                      <a:pt x="1192" y="166"/>
                    </a:lnTo>
                    <a:lnTo>
                      <a:pt x="1164" y="145"/>
                    </a:lnTo>
                    <a:lnTo>
                      <a:pt x="1135" y="124"/>
                    </a:lnTo>
                    <a:lnTo>
                      <a:pt x="1106" y="105"/>
                    </a:lnTo>
                    <a:lnTo>
                      <a:pt x="1075" y="88"/>
                    </a:lnTo>
                    <a:lnTo>
                      <a:pt x="1044" y="72"/>
                    </a:lnTo>
                    <a:lnTo>
                      <a:pt x="1011" y="56"/>
                    </a:lnTo>
                    <a:lnTo>
                      <a:pt x="978" y="44"/>
                    </a:lnTo>
                    <a:lnTo>
                      <a:pt x="945" y="32"/>
                    </a:lnTo>
                    <a:lnTo>
                      <a:pt x="910" y="22"/>
                    </a:lnTo>
                    <a:lnTo>
                      <a:pt x="875" y="14"/>
                    </a:lnTo>
                    <a:lnTo>
                      <a:pt x="839" y="8"/>
                    </a:lnTo>
                    <a:lnTo>
                      <a:pt x="803" y="3"/>
                    </a:lnTo>
                    <a:lnTo>
                      <a:pt x="765" y="1"/>
                    </a:lnTo>
                    <a:lnTo>
                      <a:pt x="728" y="0"/>
                    </a:lnTo>
                    <a:lnTo>
                      <a:pt x="691" y="1"/>
                    </a:lnTo>
                    <a:lnTo>
                      <a:pt x="654" y="3"/>
                    </a:lnTo>
                    <a:lnTo>
                      <a:pt x="618" y="8"/>
                    </a:lnTo>
                    <a:lnTo>
                      <a:pt x="582" y="14"/>
                    </a:lnTo>
                    <a:lnTo>
                      <a:pt x="547" y="22"/>
                    </a:lnTo>
                    <a:lnTo>
                      <a:pt x="512" y="32"/>
                    </a:lnTo>
                    <a:lnTo>
                      <a:pt x="478" y="44"/>
                    </a:lnTo>
                    <a:lnTo>
                      <a:pt x="445" y="56"/>
                    </a:lnTo>
                    <a:lnTo>
                      <a:pt x="413" y="72"/>
                    </a:lnTo>
                    <a:lnTo>
                      <a:pt x="382" y="88"/>
                    </a:lnTo>
                    <a:lnTo>
                      <a:pt x="351" y="105"/>
                    </a:lnTo>
                    <a:lnTo>
                      <a:pt x="321" y="124"/>
                    </a:lnTo>
                    <a:lnTo>
                      <a:pt x="293" y="145"/>
                    </a:lnTo>
                    <a:lnTo>
                      <a:pt x="265" y="166"/>
                    </a:lnTo>
                    <a:lnTo>
                      <a:pt x="239" y="189"/>
                    </a:lnTo>
                    <a:lnTo>
                      <a:pt x="214" y="213"/>
                    </a:lnTo>
                    <a:lnTo>
                      <a:pt x="189" y="239"/>
                    </a:lnTo>
                    <a:lnTo>
                      <a:pt x="166" y="265"/>
                    </a:lnTo>
                    <a:lnTo>
                      <a:pt x="145" y="292"/>
                    </a:lnTo>
                    <a:lnTo>
                      <a:pt x="125" y="322"/>
                    </a:lnTo>
                    <a:lnTo>
                      <a:pt x="105" y="351"/>
                    </a:lnTo>
                    <a:lnTo>
                      <a:pt x="88" y="381"/>
                    </a:lnTo>
                    <a:lnTo>
                      <a:pt x="72" y="413"/>
                    </a:lnTo>
                    <a:lnTo>
                      <a:pt x="57" y="445"/>
                    </a:lnTo>
                    <a:lnTo>
                      <a:pt x="44" y="478"/>
                    </a:lnTo>
                    <a:lnTo>
                      <a:pt x="32" y="512"/>
                    </a:lnTo>
                    <a:lnTo>
                      <a:pt x="22" y="546"/>
                    </a:lnTo>
                    <a:lnTo>
                      <a:pt x="14" y="582"/>
                    </a:lnTo>
                    <a:lnTo>
                      <a:pt x="8" y="617"/>
                    </a:lnTo>
                    <a:lnTo>
                      <a:pt x="3" y="654"/>
                    </a:lnTo>
                    <a:lnTo>
                      <a:pt x="0" y="691"/>
                    </a:lnTo>
                    <a:lnTo>
                      <a:pt x="0" y="729"/>
                    </a:lnTo>
                    <a:lnTo>
                      <a:pt x="0" y="766"/>
                    </a:lnTo>
                    <a:lnTo>
                      <a:pt x="3" y="802"/>
                    </a:lnTo>
                    <a:lnTo>
                      <a:pt x="8" y="839"/>
                    </a:lnTo>
                    <a:lnTo>
                      <a:pt x="14" y="874"/>
                    </a:lnTo>
                    <a:lnTo>
                      <a:pt x="22" y="910"/>
                    </a:lnTo>
                    <a:lnTo>
                      <a:pt x="32" y="944"/>
                    </a:lnTo>
                    <a:lnTo>
                      <a:pt x="44" y="979"/>
                    </a:lnTo>
                    <a:lnTo>
                      <a:pt x="57" y="1011"/>
                    </a:lnTo>
                    <a:lnTo>
                      <a:pt x="72" y="1043"/>
                    </a:lnTo>
                    <a:lnTo>
                      <a:pt x="88" y="1075"/>
                    </a:lnTo>
                    <a:lnTo>
                      <a:pt x="105" y="1105"/>
                    </a:lnTo>
                    <a:lnTo>
                      <a:pt x="125" y="1135"/>
                    </a:lnTo>
                    <a:lnTo>
                      <a:pt x="145" y="1164"/>
                    </a:lnTo>
                    <a:lnTo>
                      <a:pt x="166" y="1191"/>
                    </a:lnTo>
                    <a:lnTo>
                      <a:pt x="189" y="1217"/>
                    </a:lnTo>
                    <a:lnTo>
                      <a:pt x="214" y="1243"/>
                    </a:lnTo>
                    <a:lnTo>
                      <a:pt x="239" y="1267"/>
                    </a:lnTo>
                    <a:lnTo>
                      <a:pt x="265" y="1290"/>
                    </a:lnTo>
                    <a:lnTo>
                      <a:pt x="293" y="1312"/>
                    </a:lnTo>
                    <a:lnTo>
                      <a:pt x="321" y="1332"/>
                    </a:lnTo>
                    <a:lnTo>
                      <a:pt x="351" y="1351"/>
                    </a:lnTo>
                    <a:lnTo>
                      <a:pt x="382" y="1368"/>
                    </a:lnTo>
                    <a:lnTo>
                      <a:pt x="413" y="1385"/>
                    </a:lnTo>
                    <a:lnTo>
                      <a:pt x="445" y="1400"/>
                    </a:lnTo>
                    <a:lnTo>
                      <a:pt x="478" y="1413"/>
                    </a:lnTo>
                    <a:lnTo>
                      <a:pt x="512" y="1424"/>
                    </a:lnTo>
                    <a:lnTo>
                      <a:pt x="547" y="1434"/>
                    </a:lnTo>
                    <a:lnTo>
                      <a:pt x="582" y="1442"/>
                    </a:lnTo>
                    <a:lnTo>
                      <a:pt x="618" y="1448"/>
                    </a:lnTo>
                    <a:lnTo>
                      <a:pt x="654" y="1453"/>
                    </a:lnTo>
                    <a:lnTo>
                      <a:pt x="691" y="1455"/>
                    </a:lnTo>
                    <a:lnTo>
                      <a:pt x="728" y="1456"/>
                    </a:lnTo>
                    <a:close/>
                  </a:path>
                </a:pathLst>
              </a:custGeom>
              <a:solidFill>
                <a:srgbClr val="887FAD"/>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54" name="Freeform 1453"/>
              <p:cNvSpPr>
                <a:spLocks/>
              </p:cNvSpPr>
              <p:nvPr/>
            </p:nvSpPr>
            <p:spPr bwMode="auto">
              <a:xfrm>
                <a:off x="4230" y="2072"/>
                <a:ext cx="485" cy="485"/>
              </a:xfrm>
              <a:custGeom>
                <a:avLst/>
                <a:gdLst>
                  <a:gd name="T0" fmla="*/ 803 w 1457"/>
                  <a:gd name="T1" fmla="*/ 1453 h 1456"/>
                  <a:gd name="T2" fmla="*/ 910 w 1457"/>
                  <a:gd name="T3" fmla="*/ 1434 h 1456"/>
                  <a:gd name="T4" fmla="*/ 1011 w 1457"/>
                  <a:gd name="T5" fmla="*/ 1400 h 1456"/>
                  <a:gd name="T6" fmla="*/ 1106 w 1457"/>
                  <a:gd name="T7" fmla="*/ 1351 h 1456"/>
                  <a:gd name="T8" fmla="*/ 1192 w 1457"/>
                  <a:gd name="T9" fmla="*/ 1290 h 1456"/>
                  <a:gd name="T10" fmla="*/ 1268 w 1457"/>
                  <a:gd name="T11" fmla="*/ 1217 h 1456"/>
                  <a:gd name="T12" fmla="*/ 1332 w 1457"/>
                  <a:gd name="T13" fmla="*/ 1135 h 1456"/>
                  <a:gd name="T14" fmla="*/ 1385 w 1457"/>
                  <a:gd name="T15" fmla="*/ 1043 h 1456"/>
                  <a:gd name="T16" fmla="*/ 1425 w 1457"/>
                  <a:gd name="T17" fmla="*/ 944 h 1456"/>
                  <a:gd name="T18" fmla="*/ 1449 w 1457"/>
                  <a:gd name="T19" fmla="*/ 839 h 1456"/>
                  <a:gd name="T20" fmla="*/ 1457 w 1457"/>
                  <a:gd name="T21" fmla="*/ 729 h 1456"/>
                  <a:gd name="T22" fmla="*/ 1449 w 1457"/>
                  <a:gd name="T23" fmla="*/ 617 h 1456"/>
                  <a:gd name="T24" fmla="*/ 1425 w 1457"/>
                  <a:gd name="T25" fmla="*/ 512 h 1456"/>
                  <a:gd name="T26" fmla="*/ 1385 w 1457"/>
                  <a:gd name="T27" fmla="*/ 413 h 1456"/>
                  <a:gd name="T28" fmla="*/ 1332 w 1457"/>
                  <a:gd name="T29" fmla="*/ 322 h 1456"/>
                  <a:gd name="T30" fmla="*/ 1268 w 1457"/>
                  <a:gd name="T31" fmla="*/ 239 h 1456"/>
                  <a:gd name="T32" fmla="*/ 1192 w 1457"/>
                  <a:gd name="T33" fmla="*/ 166 h 1456"/>
                  <a:gd name="T34" fmla="*/ 1106 w 1457"/>
                  <a:gd name="T35" fmla="*/ 105 h 1456"/>
                  <a:gd name="T36" fmla="*/ 1011 w 1457"/>
                  <a:gd name="T37" fmla="*/ 56 h 1456"/>
                  <a:gd name="T38" fmla="*/ 910 w 1457"/>
                  <a:gd name="T39" fmla="*/ 22 h 1456"/>
                  <a:gd name="T40" fmla="*/ 803 w 1457"/>
                  <a:gd name="T41" fmla="*/ 3 h 1456"/>
                  <a:gd name="T42" fmla="*/ 691 w 1457"/>
                  <a:gd name="T43" fmla="*/ 1 h 1456"/>
                  <a:gd name="T44" fmla="*/ 582 w 1457"/>
                  <a:gd name="T45" fmla="*/ 14 h 1456"/>
                  <a:gd name="T46" fmla="*/ 478 w 1457"/>
                  <a:gd name="T47" fmla="*/ 44 h 1456"/>
                  <a:gd name="T48" fmla="*/ 382 w 1457"/>
                  <a:gd name="T49" fmla="*/ 88 h 1456"/>
                  <a:gd name="T50" fmla="*/ 293 w 1457"/>
                  <a:gd name="T51" fmla="*/ 145 h 1456"/>
                  <a:gd name="T52" fmla="*/ 214 w 1457"/>
                  <a:gd name="T53" fmla="*/ 213 h 1456"/>
                  <a:gd name="T54" fmla="*/ 145 w 1457"/>
                  <a:gd name="T55" fmla="*/ 292 h 1456"/>
                  <a:gd name="T56" fmla="*/ 88 w 1457"/>
                  <a:gd name="T57" fmla="*/ 381 h 1456"/>
                  <a:gd name="T58" fmla="*/ 44 w 1457"/>
                  <a:gd name="T59" fmla="*/ 478 h 1456"/>
                  <a:gd name="T60" fmla="*/ 14 w 1457"/>
                  <a:gd name="T61" fmla="*/ 582 h 1456"/>
                  <a:gd name="T62" fmla="*/ 0 w 1457"/>
                  <a:gd name="T63" fmla="*/ 691 h 1456"/>
                  <a:gd name="T64" fmla="*/ 3 w 1457"/>
                  <a:gd name="T65" fmla="*/ 802 h 1456"/>
                  <a:gd name="T66" fmla="*/ 22 w 1457"/>
                  <a:gd name="T67" fmla="*/ 910 h 1456"/>
                  <a:gd name="T68" fmla="*/ 57 w 1457"/>
                  <a:gd name="T69" fmla="*/ 1011 h 1456"/>
                  <a:gd name="T70" fmla="*/ 105 w 1457"/>
                  <a:gd name="T71" fmla="*/ 1105 h 1456"/>
                  <a:gd name="T72" fmla="*/ 166 w 1457"/>
                  <a:gd name="T73" fmla="*/ 1191 h 1456"/>
                  <a:gd name="T74" fmla="*/ 239 w 1457"/>
                  <a:gd name="T75" fmla="*/ 1267 h 1456"/>
                  <a:gd name="T76" fmla="*/ 321 w 1457"/>
                  <a:gd name="T77" fmla="*/ 1332 h 1456"/>
                  <a:gd name="T78" fmla="*/ 413 w 1457"/>
                  <a:gd name="T79" fmla="*/ 1385 h 1456"/>
                  <a:gd name="T80" fmla="*/ 512 w 1457"/>
                  <a:gd name="T81" fmla="*/ 1424 h 1456"/>
                  <a:gd name="T82" fmla="*/ 618 w 1457"/>
                  <a:gd name="T83" fmla="*/ 1448 h 1456"/>
                  <a:gd name="T84" fmla="*/ 728 w 1457"/>
                  <a:gd name="T85" fmla="*/ 1456 h 1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7"/>
                  <a:gd name="T130" fmla="*/ 0 h 1456"/>
                  <a:gd name="T131" fmla="*/ 1457 w 1457"/>
                  <a:gd name="T132" fmla="*/ 1456 h 14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7" h="1456">
                    <a:moveTo>
                      <a:pt x="728" y="1456"/>
                    </a:moveTo>
                    <a:lnTo>
                      <a:pt x="765" y="1455"/>
                    </a:lnTo>
                    <a:lnTo>
                      <a:pt x="803" y="1453"/>
                    </a:lnTo>
                    <a:lnTo>
                      <a:pt x="839" y="1448"/>
                    </a:lnTo>
                    <a:lnTo>
                      <a:pt x="875" y="1442"/>
                    </a:lnTo>
                    <a:lnTo>
                      <a:pt x="910" y="1434"/>
                    </a:lnTo>
                    <a:lnTo>
                      <a:pt x="945" y="1424"/>
                    </a:lnTo>
                    <a:lnTo>
                      <a:pt x="978" y="1413"/>
                    </a:lnTo>
                    <a:lnTo>
                      <a:pt x="1011" y="1400"/>
                    </a:lnTo>
                    <a:lnTo>
                      <a:pt x="1044" y="1385"/>
                    </a:lnTo>
                    <a:lnTo>
                      <a:pt x="1075" y="1368"/>
                    </a:lnTo>
                    <a:lnTo>
                      <a:pt x="1106" y="1351"/>
                    </a:lnTo>
                    <a:lnTo>
                      <a:pt x="1135" y="1332"/>
                    </a:lnTo>
                    <a:lnTo>
                      <a:pt x="1164" y="1312"/>
                    </a:lnTo>
                    <a:lnTo>
                      <a:pt x="1192" y="1290"/>
                    </a:lnTo>
                    <a:lnTo>
                      <a:pt x="1218" y="1267"/>
                    </a:lnTo>
                    <a:lnTo>
                      <a:pt x="1243" y="1243"/>
                    </a:lnTo>
                    <a:lnTo>
                      <a:pt x="1268" y="1217"/>
                    </a:lnTo>
                    <a:lnTo>
                      <a:pt x="1291" y="1191"/>
                    </a:lnTo>
                    <a:lnTo>
                      <a:pt x="1312" y="1164"/>
                    </a:lnTo>
                    <a:lnTo>
                      <a:pt x="1332" y="1135"/>
                    </a:lnTo>
                    <a:lnTo>
                      <a:pt x="1352" y="1105"/>
                    </a:lnTo>
                    <a:lnTo>
                      <a:pt x="1369" y="1075"/>
                    </a:lnTo>
                    <a:lnTo>
                      <a:pt x="1385" y="1043"/>
                    </a:lnTo>
                    <a:lnTo>
                      <a:pt x="1400" y="1011"/>
                    </a:lnTo>
                    <a:lnTo>
                      <a:pt x="1412" y="979"/>
                    </a:lnTo>
                    <a:lnTo>
                      <a:pt x="1425" y="944"/>
                    </a:lnTo>
                    <a:lnTo>
                      <a:pt x="1435" y="910"/>
                    </a:lnTo>
                    <a:lnTo>
                      <a:pt x="1443" y="874"/>
                    </a:lnTo>
                    <a:lnTo>
                      <a:pt x="1449" y="839"/>
                    </a:lnTo>
                    <a:lnTo>
                      <a:pt x="1454" y="802"/>
                    </a:lnTo>
                    <a:lnTo>
                      <a:pt x="1456" y="766"/>
                    </a:lnTo>
                    <a:lnTo>
                      <a:pt x="1457" y="729"/>
                    </a:lnTo>
                    <a:lnTo>
                      <a:pt x="1456" y="691"/>
                    </a:lnTo>
                    <a:lnTo>
                      <a:pt x="1454" y="654"/>
                    </a:lnTo>
                    <a:lnTo>
                      <a:pt x="1449" y="617"/>
                    </a:lnTo>
                    <a:lnTo>
                      <a:pt x="1443" y="582"/>
                    </a:lnTo>
                    <a:lnTo>
                      <a:pt x="1435" y="546"/>
                    </a:lnTo>
                    <a:lnTo>
                      <a:pt x="1425" y="512"/>
                    </a:lnTo>
                    <a:lnTo>
                      <a:pt x="1412" y="478"/>
                    </a:lnTo>
                    <a:lnTo>
                      <a:pt x="1400" y="445"/>
                    </a:lnTo>
                    <a:lnTo>
                      <a:pt x="1385" y="413"/>
                    </a:lnTo>
                    <a:lnTo>
                      <a:pt x="1369" y="381"/>
                    </a:lnTo>
                    <a:lnTo>
                      <a:pt x="1352" y="351"/>
                    </a:lnTo>
                    <a:lnTo>
                      <a:pt x="1332" y="322"/>
                    </a:lnTo>
                    <a:lnTo>
                      <a:pt x="1312" y="292"/>
                    </a:lnTo>
                    <a:lnTo>
                      <a:pt x="1291" y="265"/>
                    </a:lnTo>
                    <a:lnTo>
                      <a:pt x="1268" y="239"/>
                    </a:lnTo>
                    <a:lnTo>
                      <a:pt x="1243" y="213"/>
                    </a:lnTo>
                    <a:lnTo>
                      <a:pt x="1218" y="189"/>
                    </a:lnTo>
                    <a:lnTo>
                      <a:pt x="1192" y="166"/>
                    </a:lnTo>
                    <a:lnTo>
                      <a:pt x="1164" y="145"/>
                    </a:lnTo>
                    <a:lnTo>
                      <a:pt x="1135" y="124"/>
                    </a:lnTo>
                    <a:lnTo>
                      <a:pt x="1106" y="105"/>
                    </a:lnTo>
                    <a:lnTo>
                      <a:pt x="1075" y="88"/>
                    </a:lnTo>
                    <a:lnTo>
                      <a:pt x="1044" y="72"/>
                    </a:lnTo>
                    <a:lnTo>
                      <a:pt x="1011" y="56"/>
                    </a:lnTo>
                    <a:lnTo>
                      <a:pt x="978" y="44"/>
                    </a:lnTo>
                    <a:lnTo>
                      <a:pt x="945" y="32"/>
                    </a:lnTo>
                    <a:lnTo>
                      <a:pt x="910" y="22"/>
                    </a:lnTo>
                    <a:lnTo>
                      <a:pt x="875" y="14"/>
                    </a:lnTo>
                    <a:lnTo>
                      <a:pt x="839" y="8"/>
                    </a:lnTo>
                    <a:lnTo>
                      <a:pt x="803" y="3"/>
                    </a:lnTo>
                    <a:lnTo>
                      <a:pt x="765" y="1"/>
                    </a:lnTo>
                    <a:lnTo>
                      <a:pt x="728" y="0"/>
                    </a:lnTo>
                    <a:lnTo>
                      <a:pt x="691" y="1"/>
                    </a:lnTo>
                    <a:lnTo>
                      <a:pt x="654" y="3"/>
                    </a:lnTo>
                    <a:lnTo>
                      <a:pt x="618" y="8"/>
                    </a:lnTo>
                    <a:lnTo>
                      <a:pt x="582" y="14"/>
                    </a:lnTo>
                    <a:lnTo>
                      <a:pt x="547" y="22"/>
                    </a:lnTo>
                    <a:lnTo>
                      <a:pt x="512" y="32"/>
                    </a:lnTo>
                    <a:lnTo>
                      <a:pt x="478" y="44"/>
                    </a:lnTo>
                    <a:lnTo>
                      <a:pt x="445" y="56"/>
                    </a:lnTo>
                    <a:lnTo>
                      <a:pt x="413" y="72"/>
                    </a:lnTo>
                    <a:lnTo>
                      <a:pt x="382" y="88"/>
                    </a:lnTo>
                    <a:lnTo>
                      <a:pt x="351" y="105"/>
                    </a:lnTo>
                    <a:lnTo>
                      <a:pt x="321" y="124"/>
                    </a:lnTo>
                    <a:lnTo>
                      <a:pt x="293" y="145"/>
                    </a:lnTo>
                    <a:lnTo>
                      <a:pt x="265" y="166"/>
                    </a:lnTo>
                    <a:lnTo>
                      <a:pt x="239" y="189"/>
                    </a:lnTo>
                    <a:lnTo>
                      <a:pt x="214" y="213"/>
                    </a:lnTo>
                    <a:lnTo>
                      <a:pt x="189" y="239"/>
                    </a:lnTo>
                    <a:lnTo>
                      <a:pt x="166" y="265"/>
                    </a:lnTo>
                    <a:lnTo>
                      <a:pt x="145" y="292"/>
                    </a:lnTo>
                    <a:lnTo>
                      <a:pt x="125" y="322"/>
                    </a:lnTo>
                    <a:lnTo>
                      <a:pt x="105" y="351"/>
                    </a:lnTo>
                    <a:lnTo>
                      <a:pt x="88" y="381"/>
                    </a:lnTo>
                    <a:lnTo>
                      <a:pt x="72" y="413"/>
                    </a:lnTo>
                    <a:lnTo>
                      <a:pt x="57" y="445"/>
                    </a:lnTo>
                    <a:lnTo>
                      <a:pt x="44" y="478"/>
                    </a:lnTo>
                    <a:lnTo>
                      <a:pt x="32" y="512"/>
                    </a:lnTo>
                    <a:lnTo>
                      <a:pt x="22" y="546"/>
                    </a:lnTo>
                    <a:lnTo>
                      <a:pt x="14" y="582"/>
                    </a:lnTo>
                    <a:lnTo>
                      <a:pt x="8" y="617"/>
                    </a:lnTo>
                    <a:lnTo>
                      <a:pt x="3" y="654"/>
                    </a:lnTo>
                    <a:lnTo>
                      <a:pt x="0" y="691"/>
                    </a:lnTo>
                    <a:lnTo>
                      <a:pt x="0" y="729"/>
                    </a:lnTo>
                    <a:lnTo>
                      <a:pt x="0" y="766"/>
                    </a:lnTo>
                    <a:lnTo>
                      <a:pt x="3" y="802"/>
                    </a:lnTo>
                    <a:lnTo>
                      <a:pt x="8" y="839"/>
                    </a:lnTo>
                    <a:lnTo>
                      <a:pt x="14" y="874"/>
                    </a:lnTo>
                    <a:lnTo>
                      <a:pt x="22" y="910"/>
                    </a:lnTo>
                    <a:lnTo>
                      <a:pt x="32" y="944"/>
                    </a:lnTo>
                    <a:lnTo>
                      <a:pt x="44" y="979"/>
                    </a:lnTo>
                    <a:lnTo>
                      <a:pt x="57" y="1011"/>
                    </a:lnTo>
                    <a:lnTo>
                      <a:pt x="72" y="1043"/>
                    </a:lnTo>
                    <a:lnTo>
                      <a:pt x="88" y="1075"/>
                    </a:lnTo>
                    <a:lnTo>
                      <a:pt x="105" y="1105"/>
                    </a:lnTo>
                    <a:lnTo>
                      <a:pt x="125" y="1135"/>
                    </a:lnTo>
                    <a:lnTo>
                      <a:pt x="145" y="1164"/>
                    </a:lnTo>
                    <a:lnTo>
                      <a:pt x="166" y="1191"/>
                    </a:lnTo>
                    <a:lnTo>
                      <a:pt x="189" y="1217"/>
                    </a:lnTo>
                    <a:lnTo>
                      <a:pt x="214" y="1243"/>
                    </a:lnTo>
                    <a:lnTo>
                      <a:pt x="239" y="1267"/>
                    </a:lnTo>
                    <a:lnTo>
                      <a:pt x="265" y="1290"/>
                    </a:lnTo>
                    <a:lnTo>
                      <a:pt x="293" y="1312"/>
                    </a:lnTo>
                    <a:lnTo>
                      <a:pt x="321" y="1332"/>
                    </a:lnTo>
                    <a:lnTo>
                      <a:pt x="351" y="1351"/>
                    </a:lnTo>
                    <a:lnTo>
                      <a:pt x="382" y="1368"/>
                    </a:lnTo>
                    <a:lnTo>
                      <a:pt x="413" y="1385"/>
                    </a:lnTo>
                    <a:lnTo>
                      <a:pt x="445" y="1400"/>
                    </a:lnTo>
                    <a:lnTo>
                      <a:pt x="478" y="1413"/>
                    </a:lnTo>
                    <a:lnTo>
                      <a:pt x="512" y="1424"/>
                    </a:lnTo>
                    <a:lnTo>
                      <a:pt x="547" y="1434"/>
                    </a:lnTo>
                    <a:lnTo>
                      <a:pt x="582" y="1442"/>
                    </a:lnTo>
                    <a:lnTo>
                      <a:pt x="618" y="1448"/>
                    </a:lnTo>
                    <a:lnTo>
                      <a:pt x="654" y="1453"/>
                    </a:lnTo>
                    <a:lnTo>
                      <a:pt x="691" y="1455"/>
                    </a:lnTo>
                    <a:lnTo>
                      <a:pt x="728" y="1456"/>
                    </a:lnTo>
                    <a:close/>
                  </a:path>
                </a:pathLst>
              </a:custGeom>
              <a:noFill/>
              <a:ln w="11113">
                <a:solidFill>
                  <a:srgbClr val="DD137B"/>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55" name="Freeform 1454"/>
              <p:cNvSpPr>
                <a:spLocks/>
              </p:cNvSpPr>
              <p:nvPr/>
            </p:nvSpPr>
            <p:spPr bwMode="auto">
              <a:xfrm>
                <a:off x="4315" y="2110"/>
                <a:ext cx="366" cy="366"/>
              </a:xfrm>
              <a:custGeom>
                <a:avLst/>
                <a:gdLst>
                  <a:gd name="T0" fmla="*/ 606 w 1099"/>
                  <a:gd name="T1" fmla="*/ 1095 h 1098"/>
                  <a:gd name="T2" fmla="*/ 687 w 1099"/>
                  <a:gd name="T3" fmla="*/ 1081 h 1098"/>
                  <a:gd name="T4" fmla="*/ 763 w 1099"/>
                  <a:gd name="T5" fmla="*/ 1055 h 1098"/>
                  <a:gd name="T6" fmla="*/ 834 w 1099"/>
                  <a:gd name="T7" fmla="*/ 1018 h 1098"/>
                  <a:gd name="T8" fmla="*/ 898 w 1099"/>
                  <a:gd name="T9" fmla="*/ 973 h 1098"/>
                  <a:gd name="T10" fmla="*/ 956 w 1099"/>
                  <a:gd name="T11" fmla="*/ 918 h 1098"/>
                  <a:gd name="T12" fmla="*/ 1005 w 1099"/>
                  <a:gd name="T13" fmla="*/ 855 h 1098"/>
                  <a:gd name="T14" fmla="*/ 1045 w 1099"/>
                  <a:gd name="T15" fmla="*/ 787 h 1098"/>
                  <a:gd name="T16" fmla="*/ 1074 w 1099"/>
                  <a:gd name="T17" fmla="*/ 712 h 1098"/>
                  <a:gd name="T18" fmla="*/ 1093 w 1099"/>
                  <a:gd name="T19" fmla="*/ 633 h 1098"/>
                  <a:gd name="T20" fmla="*/ 1099 w 1099"/>
                  <a:gd name="T21" fmla="*/ 549 h 1098"/>
                  <a:gd name="T22" fmla="*/ 1093 w 1099"/>
                  <a:gd name="T23" fmla="*/ 466 h 1098"/>
                  <a:gd name="T24" fmla="*/ 1074 w 1099"/>
                  <a:gd name="T25" fmla="*/ 386 h 1098"/>
                  <a:gd name="T26" fmla="*/ 1045 w 1099"/>
                  <a:gd name="T27" fmla="*/ 311 h 1098"/>
                  <a:gd name="T28" fmla="*/ 1005 w 1099"/>
                  <a:gd name="T29" fmla="*/ 242 h 1098"/>
                  <a:gd name="T30" fmla="*/ 956 w 1099"/>
                  <a:gd name="T31" fmla="*/ 180 h 1098"/>
                  <a:gd name="T32" fmla="*/ 898 w 1099"/>
                  <a:gd name="T33" fmla="*/ 126 h 1098"/>
                  <a:gd name="T34" fmla="*/ 834 w 1099"/>
                  <a:gd name="T35" fmla="*/ 79 h 1098"/>
                  <a:gd name="T36" fmla="*/ 763 w 1099"/>
                  <a:gd name="T37" fmla="*/ 43 h 1098"/>
                  <a:gd name="T38" fmla="*/ 687 w 1099"/>
                  <a:gd name="T39" fmla="*/ 17 h 1098"/>
                  <a:gd name="T40" fmla="*/ 606 w 1099"/>
                  <a:gd name="T41" fmla="*/ 2 h 1098"/>
                  <a:gd name="T42" fmla="*/ 522 w 1099"/>
                  <a:gd name="T43" fmla="*/ 0 h 1098"/>
                  <a:gd name="T44" fmla="*/ 439 w 1099"/>
                  <a:gd name="T45" fmla="*/ 11 h 1098"/>
                  <a:gd name="T46" fmla="*/ 361 w 1099"/>
                  <a:gd name="T47" fmla="*/ 34 h 1098"/>
                  <a:gd name="T48" fmla="*/ 288 w 1099"/>
                  <a:gd name="T49" fmla="*/ 66 h 1098"/>
                  <a:gd name="T50" fmla="*/ 221 w 1099"/>
                  <a:gd name="T51" fmla="*/ 109 h 1098"/>
                  <a:gd name="T52" fmla="*/ 161 w 1099"/>
                  <a:gd name="T53" fmla="*/ 161 h 1098"/>
                  <a:gd name="T54" fmla="*/ 110 w 1099"/>
                  <a:gd name="T55" fmla="*/ 221 h 1098"/>
                  <a:gd name="T56" fmla="*/ 66 w 1099"/>
                  <a:gd name="T57" fmla="*/ 288 h 1098"/>
                  <a:gd name="T58" fmla="*/ 34 w 1099"/>
                  <a:gd name="T59" fmla="*/ 361 h 1098"/>
                  <a:gd name="T60" fmla="*/ 11 w 1099"/>
                  <a:gd name="T61" fmla="*/ 438 h 1098"/>
                  <a:gd name="T62" fmla="*/ 0 w 1099"/>
                  <a:gd name="T63" fmla="*/ 520 h 1098"/>
                  <a:gd name="T64" fmla="*/ 3 w 1099"/>
                  <a:gd name="T65" fmla="*/ 605 h 1098"/>
                  <a:gd name="T66" fmla="*/ 17 w 1099"/>
                  <a:gd name="T67" fmla="*/ 686 h 1098"/>
                  <a:gd name="T68" fmla="*/ 43 w 1099"/>
                  <a:gd name="T69" fmla="*/ 762 h 1098"/>
                  <a:gd name="T70" fmla="*/ 79 w 1099"/>
                  <a:gd name="T71" fmla="*/ 833 h 1098"/>
                  <a:gd name="T72" fmla="*/ 126 w 1099"/>
                  <a:gd name="T73" fmla="*/ 898 h 1098"/>
                  <a:gd name="T74" fmla="*/ 180 w 1099"/>
                  <a:gd name="T75" fmla="*/ 956 h 1098"/>
                  <a:gd name="T76" fmla="*/ 242 w 1099"/>
                  <a:gd name="T77" fmla="*/ 1004 h 1098"/>
                  <a:gd name="T78" fmla="*/ 312 w 1099"/>
                  <a:gd name="T79" fmla="*/ 1044 h 1098"/>
                  <a:gd name="T80" fmla="*/ 386 w 1099"/>
                  <a:gd name="T81" fmla="*/ 1074 h 1098"/>
                  <a:gd name="T82" fmla="*/ 466 w 1099"/>
                  <a:gd name="T83" fmla="*/ 1092 h 1098"/>
                  <a:gd name="T84" fmla="*/ 549 w 1099"/>
                  <a:gd name="T85" fmla="*/ 1098 h 10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9"/>
                  <a:gd name="T130" fmla="*/ 0 h 1098"/>
                  <a:gd name="T131" fmla="*/ 1099 w 1099"/>
                  <a:gd name="T132" fmla="*/ 1098 h 10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9" h="1098">
                    <a:moveTo>
                      <a:pt x="549" y="1098"/>
                    </a:moveTo>
                    <a:lnTo>
                      <a:pt x="577" y="1097"/>
                    </a:lnTo>
                    <a:lnTo>
                      <a:pt x="606" y="1095"/>
                    </a:lnTo>
                    <a:lnTo>
                      <a:pt x="633" y="1092"/>
                    </a:lnTo>
                    <a:lnTo>
                      <a:pt x="660" y="1087"/>
                    </a:lnTo>
                    <a:lnTo>
                      <a:pt x="687" y="1081"/>
                    </a:lnTo>
                    <a:lnTo>
                      <a:pt x="713" y="1074"/>
                    </a:lnTo>
                    <a:lnTo>
                      <a:pt x="738" y="1065"/>
                    </a:lnTo>
                    <a:lnTo>
                      <a:pt x="763" y="1055"/>
                    </a:lnTo>
                    <a:lnTo>
                      <a:pt x="787" y="1044"/>
                    </a:lnTo>
                    <a:lnTo>
                      <a:pt x="811" y="1032"/>
                    </a:lnTo>
                    <a:lnTo>
                      <a:pt x="834" y="1018"/>
                    </a:lnTo>
                    <a:lnTo>
                      <a:pt x="857" y="1004"/>
                    </a:lnTo>
                    <a:lnTo>
                      <a:pt x="878" y="989"/>
                    </a:lnTo>
                    <a:lnTo>
                      <a:pt x="898" y="973"/>
                    </a:lnTo>
                    <a:lnTo>
                      <a:pt x="918" y="956"/>
                    </a:lnTo>
                    <a:lnTo>
                      <a:pt x="938" y="937"/>
                    </a:lnTo>
                    <a:lnTo>
                      <a:pt x="956" y="918"/>
                    </a:lnTo>
                    <a:lnTo>
                      <a:pt x="973" y="898"/>
                    </a:lnTo>
                    <a:lnTo>
                      <a:pt x="989" y="878"/>
                    </a:lnTo>
                    <a:lnTo>
                      <a:pt x="1005" y="855"/>
                    </a:lnTo>
                    <a:lnTo>
                      <a:pt x="1019" y="833"/>
                    </a:lnTo>
                    <a:lnTo>
                      <a:pt x="1033" y="811"/>
                    </a:lnTo>
                    <a:lnTo>
                      <a:pt x="1045" y="787"/>
                    </a:lnTo>
                    <a:lnTo>
                      <a:pt x="1055" y="762"/>
                    </a:lnTo>
                    <a:lnTo>
                      <a:pt x="1065" y="738"/>
                    </a:lnTo>
                    <a:lnTo>
                      <a:pt x="1074" y="712"/>
                    </a:lnTo>
                    <a:lnTo>
                      <a:pt x="1082" y="686"/>
                    </a:lnTo>
                    <a:lnTo>
                      <a:pt x="1088" y="659"/>
                    </a:lnTo>
                    <a:lnTo>
                      <a:pt x="1093" y="633"/>
                    </a:lnTo>
                    <a:lnTo>
                      <a:pt x="1096" y="605"/>
                    </a:lnTo>
                    <a:lnTo>
                      <a:pt x="1099" y="577"/>
                    </a:lnTo>
                    <a:lnTo>
                      <a:pt x="1099" y="549"/>
                    </a:lnTo>
                    <a:lnTo>
                      <a:pt x="1099" y="520"/>
                    </a:lnTo>
                    <a:lnTo>
                      <a:pt x="1096" y="493"/>
                    </a:lnTo>
                    <a:lnTo>
                      <a:pt x="1093" y="466"/>
                    </a:lnTo>
                    <a:lnTo>
                      <a:pt x="1088" y="438"/>
                    </a:lnTo>
                    <a:lnTo>
                      <a:pt x="1082" y="412"/>
                    </a:lnTo>
                    <a:lnTo>
                      <a:pt x="1074" y="386"/>
                    </a:lnTo>
                    <a:lnTo>
                      <a:pt x="1065" y="361"/>
                    </a:lnTo>
                    <a:lnTo>
                      <a:pt x="1055" y="335"/>
                    </a:lnTo>
                    <a:lnTo>
                      <a:pt x="1045" y="311"/>
                    </a:lnTo>
                    <a:lnTo>
                      <a:pt x="1033" y="288"/>
                    </a:lnTo>
                    <a:lnTo>
                      <a:pt x="1019" y="264"/>
                    </a:lnTo>
                    <a:lnTo>
                      <a:pt x="1005" y="242"/>
                    </a:lnTo>
                    <a:lnTo>
                      <a:pt x="989" y="221"/>
                    </a:lnTo>
                    <a:lnTo>
                      <a:pt x="973" y="200"/>
                    </a:lnTo>
                    <a:lnTo>
                      <a:pt x="956" y="180"/>
                    </a:lnTo>
                    <a:lnTo>
                      <a:pt x="938" y="161"/>
                    </a:lnTo>
                    <a:lnTo>
                      <a:pt x="918" y="143"/>
                    </a:lnTo>
                    <a:lnTo>
                      <a:pt x="898" y="126"/>
                    </a:lnTo>
                    <a:lnTo>
                      <a:pt x="878" y="109"/>
                    </a:lnTo>
                    <a:lnTo>
                      <a:pt x="857" y="93"/>
                    </a:lnTo>
                    <a:lnTo>
                      <a:pt x="834" y="79"/>
                    </a:lnTo>
                    <a:lnTo>
                      <a:pt x="811" y="66"/>
                    </a:lnTo>
                    <a:lnTo>
                      <a:pt x="787" y="54"/>
                    </a:lnTo>
                    <a:lnTo>
                      <a:pt x="763" y="43"/>
                    </a:lnTo>
                    <a:lnTo>
                      <a:pt x="738" y="34"/>
                    </a:lnTo>
                    <a:lnTo>
                      <a:pt x="713" y="24"/>
                    </a:lnTo>
                    <a:lnTo>
                      <a:pt x="687" y="17"/>
                    </a:lnTo>
                    <a:lnTo>
                      <a:pt x="660" y="11"/>
                    </a:lnTo>
                    <a:lnTo>
                      <a:pt x="633" y="6"/>
                    </a:lnTo>
                    <a:lnTo>
                      <a:pt x="606" y="2"/>
                    </a:lnTo>
                    <a:lnTo>
                      <a:pt x="577" y="0"/>
                    </a:lnTo>
                    <a:lnTo>
                      <a:pt x="549" y="0"/>
                    </a:lnTo>
                    <a:lnTo>
                      <a:pt x="522" y="0"/>
                    </a:lnTo>
                    <a:lnTo>
                      <a:pt x="493" y="2"/>
                    </a:lnTo>
                    <a:lnTo>
                      <a:pt x="466" y="6"/>
                    </a:lnTo>
                    <a:lnTo>
                      <a:pt x="439" y="11"/>
                    </a:lnTo>
                    <a:lnTo>
                      <a:pt x="412" y="17"/>
                    </a:lnTo>
                    <a:lnTo>
                      <a:pt x="386" y="24"/>
                    </a:lnTo>
                    <a:lnTo>
                      <a:pt x="361" y="34"/>
                    </a:lnTo>
                    <a:lnTo>
                      <a:pt x="336" y="43"/>
                    </a:lnTo>
                    <a:lnTo>
                      <a:pt x="312" y="54"/>
                    </a:lnTo>
                    <a:lnTo>
                      <a:pt x="288" y="66"/>
                    </a:lnTo>
                    <a:lnTo>
                      <a:pt x="264" y="79"/>
                    </a:lnTo>
                    <a:lnTo>
                      <a:pt x="242" y="93"/>
                    </a:lnTo>
                    <a:lnTo>
                      <a:pt x="221" y="109"/>
                    </a:lnTo>
                    <a:lnTo>
                      <a:pt x="201" y="126"/>
                    </a:lnTo>
                    <a:lnTo>
                      <a:pt x="180" y="143"/>
                    </a:lnTo>
                    <a:lnTo>
                      <a:pt x="161" y="161"/>
                    </a:lnTo>
                    <a:lnTo>
                      <a:pt x="143" y="180"/>
                    </a:lnTo>
                    <a:lnTo>
                      <a:pt x="126" y="200"/>
                    </a:lnTo>
                    <a:lnTo>
                      <a:pt x="110" y="221"/>
                    </a:lnTo>
                    <a:lnTo>
                      <a:pt x="94" y="242"/>
                    </a:lnTo>
                    <a:lnTo>
                      <a:pt x="79" y="264"/>
                    </a:lnTo>
                    <a:lnTo>
                      <a:pt x="66" y="288"/>
                    </a:lnTo>
                    <a:lnTo>
                      <a:pt x="54" y="311"/>
                    </a:lnTo>
                    <a:lnTo>
                      <a:pt x="43" y="335"/>
                    </a:lnTo>
                    <a:lnTo>
                      <a:pt x="34" y="361"/>
                    </a:lnTo>
                    <a:lnTo>
                      <a:pt x="24" y="386"/>
                    </a:lnTo>
                    <a:lnTo>
                      <a:pt x="17" y="412"/>
                    </a:lnTo>
                    <a:lnTo>
                      <a:pt x="11" y="438"/>
                    </a:lnTo>
                    <a:lnTo>
                      <a:pt x="6" y="466"/>
                    </a:lnTo>
                    <a:lnTo>
                      <a:pt x="3" y="493"/>
                    </a:lnTo>
                    <a:lnTo>
                      <a:pt x="0" y="520"/>
                    </a:lnTo>
                    <a:lnTo>
                      <a:pt x="0" y="549"/>
                    </a:lnTo>
                    <a:lnTo>
                      <a:pt x="0" y="577"/>
                    </a:lnTo>
                    <a:lnTo>
                      <a:pt x="3" y="605"/>
                    </a:lnTo>
                    <a:lnTo>
                      <a:pt x="6" y="633"/>
                    </a:lnTo>
                    <a:lnTo>
                      <a:pt x="11" y="659"/>
                    </a:lnTo>
                    <a:lnTo>
                      <a:pt x="17" y="686"/>
                    </a:lnTo>
                    <a:lnTo>
                      <a:pt x="24" y="712"/>
                    </a:lnTo>
                    <a:lnTo>
                      <a:pt x="34" y="738"/>
                    </a:lnTo>
                    <a:lnTo>
                      <a:pt x="43" y="762"/>
                    </a:lnTo>
                    <a:lnTo>
                      <a:pt x="54" y="787"/>
                    </a:lnTo>
                    <a:lnTo>
                      <a:pt x="66" y="811"/>
                    </a:lnTo>
                    <a:lnTo>
                      <a:pt x="79" y="833"/>
                    </a:lnTo>
                    <a:lnTo>
                      <a:pt x="94" y="855"/>
                    </a:lnTo>
                    <a:lnTo>
                      <a:pt x="110" y="878"/>
                    </a:lnTo>
                    <a:lnTo>
                      <a:pt x="126" y="898"/>
                    </a:lnTo>
                    <a:lnTo>
                      <a:pt x="143" y="918"/>
                    </a:lnTo>
                    <a:lnTo>
                      <a:pt x="161" y="937"/>
                    </a:lnTo>
                    <a:lnTo>
                      <a:pt x="180" y="956"/>
                    </a:lnTo>
                    <a:lnTo>
                      <a:pt x="201" y="973"/>
                    </a:lnTo>
                    <a:lnTo>
                      <a:pt x="221" y="989"/>
                    </a:lnTo>
                    <a:lnTo>
                      <a:pt x="242" y="1004"/>
                    </a:lnTo>
                    <a:lnTo>
                      <a:pt x="264" y="1018"/>
                    </a:lnTo>
                    <a:lnTo>
                      <a:pt x="288" y="1032"/>
                    </a:lnTo>
                    <a:lnTo>
                      <a:pt x="312" y="1044"/>
                    </a:lnTo>
                    <a:lnTo>
                      <a:pt x="336" y="1055"/>
                    </a:lnTo>
                    <a:lnTo>
                      <a:pt x="361" y="1065"/>
                    </a:lnTo>
                    <a:lnTo>
                      <a:pt x="386" y="1074"/>
                    </a:lnTo>
                    <a:lnTo>
                      <a:pt x="412" y="1081"/>
                    </a:lnTo>
                    <a:lnTo>
                      <a:pt x="439" y="1087"/>
                    </a:lnTo>
                    <a:lnTo>
                      <a:pt x="466" y="1092"/>
                    </a:lnTo>
                    <a:lnTo>
                      <a:pt x="493" y="1095"/>
                    </a:lnTo>
                    <a:lnTo>
                      <a:pt x="522" y="1097"/>
                    </a:lnTo>
                    <a:lnTo>
                      <a:pt x="549" y="1098"/>
                    </a:lnTo>
                    <a:close/>
                  </a:path>
                </a:pathLst>
              </a:custGeom>
              <a:solidFill>
                <a:srgbClr val="495778"/>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56" name="Freeform 1455"/>
              <p:cNvSpPr>
                <a:spLocks/>
              </p:cNvSpPr>
              <p:nvPr/>
            </p:nvSpPr>
            <p:spPr bwMode="auto">
              <a:xfrm>
                <a:off x="4627" y="2096"/>
                <a:ext cx="94" cy="94"/>
              </a:xfrm>
              <a:custGeom>
                <a:avLst/>
                <a:gdLst>
                  <a:gd name="T0" fmla="*/ 161 w 282"/>
                  <a:gd name="T1" fmla="*/ 282 h 282"/>
                  <a:gd name="T2" fmla="*/ 143 w 282"/>
                  <a:gd name="T3" fmla="*/ 254 h 282"/>
                  <a:gd name="T4" fmla="*/ 125 w 282"/>
                  <a:gd name="T5" fmla="*/ 227 h 282"/>
                  <a:gd name="T6" fmla="*/ 107 w 282"/>
                  <a:gd name="T7" fmla="*/ 202 h 282"/>
                  <a:gd name="T8" fmla="*/ 88 w 282"/>
                  <a:gd name="T9" fmla="*/ 179 h 282"/>
                  <a:gd name="T10" fmla="*/ 68 w 282"/>
                  <a:gd name="T11" fmla="*/ 156 h 282"/>
                  <a:gd name="T12" fmla="*/ 46 w 282"/>
                  <a:gd name="T13" fmla="*/ 134 h 282"/>
                  <a:gd name="T14" fmla="*/ 23 w 282"/>
                  <a:gd name="T15" fmla="*/ 113 h 282"/>
                  <a:gd name="T16" fmla="*/ 0 w 282"/>
                  <a:gd name="T17" fmla="*/ 93 h 282"/>
                  <a:gd name="T18" fmla="*/ 101 w 282"/>
                  <a:gd name="T19" fmla="*/ 0 h 282"/>
                  <a:gd name="T20" fmla="*/ 109 w 282"/>
                  <a:gd name="T21" fmla="*/ 23 h 282"/>
                  <a:gd name="T22" fmla="*/ 117 w 282"/>
                  <a:gd name="T23" fmla="*/ 43 h 282"/>
                  <a:gd name="T24" fmla="*/ 121 w 282"/>
                  <a:gd name="T25" fmla="*/ 52 h 282"/>
                  <a:gd name="T26" fmla="*/ 124 w 282"/>
                  <a:gd name="T27" fmla="*/ 59 h 282"/>
                  <a:gd name="T28" fmla="*/ 129 w 282"/>
                  <a:gd name="T29" fmla="*/ 65 h 282"/>
                  <a:gd name="T30" fmla="*/ 134 w 282"/>
                  <a:gd name="T31" fmla="*/ 68 h 282"/>
                  <a:gd name="T32" fmla="*/ 145 w 282"/>
                  <a:gd name="T33" fmla="*/ 75 h 282"/>
                  <a:gd name="T34" fmla="*/ 161 w 282"/>
                  <a:gd name="T35" fmla="*/ 80 h 282"/>
                  <a:gd name="T36" fmla="*/ 169 w 282"/>
                  <a:gd name="T37" fmla="*/ 83 h 282"/>
                  <a:gd name="T38" fmla="*/ 178 w 282"/>
                  <a:gd name="T39" fmla="*/ 84 h 282"/>
                  <a:gd name="T40" fmla="*/ 187 w 282"/>
                  <a:gd name="T41" fmla="*/ 85 h 282"/>
                  <a:gd name="T42" fmla="*/ 196 w 282"/>
                  <a:gd name="T43" fmla="*/ 85 h 282"/>
                  <a:gd name="T44" fmla="*/ 210 w 282"/>
                  <a:gd name="T45" fmla="*/ 85 h 282"/>
                  <a:gd name="T46" fmla="*/ 221 w 282"/>
                  <a:gd name="T47" fmla="*/ 86 h 282"/>
                  <a:gd name="T48" fmla="*/ 232 w 282"/>
                  <a:gd name="T49" fmla="*/ 89 h 282"/>
                  <a:gd name="T50" fmla="*/ 240 w 282"/>
                  <a:gd name="T51" fmla="*/ 93 h 282"/>
                  <a:gd name="T52" fmla="*/ 253 w 282"/>
                  <a:gd name="T53" fmla="*/ 103 h 282"/>
                  <a:gd name="T54" fmla="*/ 261 w 282"/>
                  <a:gd name="T55" fmla="*/ 112 h 282"/>
                  <a:gd name="T56" fmla="*/ 267 w 282"/>
                  <a:gd name="T57" fmla="*/ 118 h 282"/>
                  <a:gd name="T58" fmla="*/ 271 w 282"/>
                  <a:gd name="T59" fmla="*/ 125 h 282"/>
                  <a:gd name="T60" fmla="*/ 275 w 282"/>
                  <a:gd name="T61" fmla="*/ 132 h 282"/>
                  <a:gd name="T62" fmla="*/ 278 w 282"/>
                  <a:gd name="T63" fmla="*/ 141 h 282"/>
                  <a:gd name="T64" fmla="*/ 280 w 282"/>
                  <a:gd name="T65" fmla="*/ 149 h 282"/>
                  <a:gd name="T66" fmla="*/ 281 w 282"/>
                  <a:gd name="T67" fmla="*/ 160 h 282"/>
                  <a:gd name="T68" fmla="*/ 282 w 282"/>
                  <a:gd name="T69" fmla="*/ 169 h 282"/>
                  <a:gd name="T70" fmla="*/ 282 w 282"/>
                  <a:gd name="T71" fmla="*/ 179 h 282"/>
                  <a:gd name="T72" fmla="*/ 161 w 282"/>
                  <a:gd name="T73" fmla="*/ 282 h 2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2"/>
                  <a:gd name="T112" fmla="*/ 0 h 282"/>
                  <a:gd name="T113" fmla="*/ 282 w 282"/>
                  <a:gd name="T114" fmla="*/ 282 h 2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2" h="282">
                    <a:moveTo>
                      <a:pt x="161" y="282"/>
                    </a:moveTo>
                    <a:lnTo>
                      <a:pt x="143" y="254"/>
                    </a:lnTo>
                    <a:lnTo>
                      <a:pt x="125" y="227"/>
                    </a:lnTo>
                    <a:lnTo>
                      <a:pt x="107" y="202"/>
                    </a:lnTo>
                    <a:lnTo>
                      <a:pt x="88" y="179"/>
                    </a:lnTo>
                    <a:lnTo>
                      <a:pt x="68" y="156"/>
                    </a:lnTo>
                    <a:lnTo>
                      <a:pt x="46" y="134"/>
                    </a:lnTo>
                    <a:lnTo>
                      <a:pt x="23" y="113"/>
                    </a:lnTo>
                    <a:lnTo>
                      <a:pt x="0" y="93"/>
                    </a:lnTo>
                    <a:lnTo>
                      <a:pt x="101" y="0"/>
                    </a:lnTo>
                    <a:lnTo>
                      <a:pt x="109" y="23"/>
                    </a:lnTo>
                    <a:lnTo>
                      <a:pt x="117" y="43"/>
                    </a:lnTo>
                    <a:lnTo>
                      <a:pt x="121" y="52"/>
                    </a:lnTo>
                    <a:lnTo>
                      <a:pt x="124" y="59"/>
                    </a:lnTo>
                    <a:lnTo>
                      <a:pt x="129" y="65"/>
                    </a:lnTo>
                    <a:lnTo>
                      <a:pt x="134" y="68"/>
                    </a:lnTo>
                    <a:lnTo>
                      <a:pt x="145" y="75"/>
                    </a:lnTo>
                    <a:lnTo>
                      <a:pt x="161" y="80"/>
                    </a:lnTo>
                    <a:lnTo>
                      <a:pt x="169" y="83"/>
                    </a:lnTo>
                    <a:lnTo>
                      <a:pt x="178" y="84"/>
                    </a:lnTo>
                    <a:lnTo>
                      <a:pt x="187" y="85"/>
                    </a:lnTo>
                    <a:lnTo>
                      <a:pt x="196" y="85"/>
                    </a:lnTo>
                    <a:lnTo>
                      <a:pt x="210" y="85"/>
                    </a:lnTo>
                    <a:lnTo>
                      <a:pt x="221" y="86"/>
                    </a:lnTo>
                    <a:lnTo>
                      <a:pt x="232" y="89"/>
                    </a:lnTo>
                    <a:lnTo>
                      <a:pt x="240" y="93"/>
                    </a:lnTo>
                    <a:lnTo>
                      <a:pt x="253" y="103"/>
                    </a:lnTo>
                    <a:lnTo>
                      <a:pt x="261" y="112"/>
                    </a:lnTo>
                    <a:lnTo>
                      <a:pt x="267" y="118"/>
                    </a:lnTo>
                    <a:lnTo>
                      <a:pt x="271" y="125"/>
                    </a:lnTo>
                    <a:lnTo>
                      <a:pt x="275" y="132"/>
                    </a:lnTo>
                    <a:lnTo>
                      <a:pt x="278" y="141"/>
                    </a:lnTo>
                    <a:lnTo>
                      <a:pt x="280" y="149"/>
                    </a:lnTo>
                    <a:lnTo>
                      <a:pt x="281" y="160"/>
                    </a:lnTo>
                    <a:lnTo>
                      <a:pt x="282" y="169"/>
                    </a:lnTo>
                    <a:lnTo>
                      <a:pt x="282" y="179"/>
                    </a:lnTo>
                    <a:lnTo>
                      <a:pt x="161" y="282"/>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57" name="Freeform 1456"/>
              <p:cNvSpPr>
                <a:spLocks/>
              </p:cNvSpPr>
              <p:nvPr/>
            </p:nvSpPr>
            <p:spPr bwMode="auto">
              <a:xfrm>
                <a:off x="4627" y="2096"/>
                <a:ext cx="94" cy="94"/>
              </a:xfrm>
              <a:custGeom>
                <a:avLst/>
                <a:gdLst>
                  <a:gd name="T0" fmla="*/ 161 w 282"/>
                  <a:gd name="T1" fmla="*/ 282 h 282"/>
                  <a:gd name="T2" fmla="*/ 143 w 282"/>
                  <a:gd name="T3" fmla="*/ 254 h 282"/>
                  <a:gd name="T4" fmla="*/ 125 w 282"/>
                  <a:gd name="T5" fmla="*/ 227 h 282"/>
                  <a:gd name="T6" fmla="*/ 107 w 282"/>
                  <a:gd name="T7" fmla="*/ 202 h 282"/>
                  <a:gd name="T8" fmla="*/ 88 w 282"/>
                  <a:gd name="T9" fmla="*/ 179 h 282"/>
                  <a:gd name="T10" fmla="*/ 68 w 282"/>
                  <a:gd name="T11" fmla="*/ 156 h 282"/>
                  <a:gd name="T12" fmla="*/ 46 w 282"/>
                  <a:gd name="T13" fmla="*/ 134 h 282"/>
                  <a:gd name="T14" fmla="*/ 23 w 282"/>
                  <a:gd name="T15" fmla="*/ 113 h 282"/>
                  <a:gd name="T16" fmla="*/ 0 w 282"/>
                  <a:gd name="T17" fmla="*/ 93 h 282"/>
                  <a:gd name="T18" fmla="*/ 101 w 282"/>
                  <a:gd name="T19" fmla="*/ 0 h 282"/>
                  <a:gd name="T20" fmla="*/ 109 w 282"/>
                  <a:gd name="T21" fmla="*/ 23 h 282"/>
                  <a:gd name="T22" fmla="*/ 117 w 282"/>
                  <a:gd name="T23" fmla="*/ 43 h 282"/>
                  <a:gd name="T24" fmla="*/ 121 w 282"/>
                  <a:gd name="T25" fmla="*/ 52 h 282"/>
                  <a:gd name="T26" fmla="*/ 124 w 282"/>
                  <a:gd name="T27" fmla="*/ 59 h 282"/>
                  <a:gd name="T28" fmla="*/ 129 w 282"/>
                  <a:gd name="T29" fmla="*/ 65 h 282"/>
                  <a:gd name="T30" fmla="*/ 134 w 282"/>
                  <a:gd name="T31" fmla="*/ 68 h 282"/>
                  <a:gd name="T32" fmla="*/ 145 w 282"/>
                  <a:gd name="T33" fmla="*/ 75 h 282"/>
                  <a:gd name="T34" fmla="*/ 161 w 282"/>
                  <a:gd name="T35" fmla="*/ 80 h 282"/>
                  <a:gd name="T36" fmla="*/ 169 w 282"/>
                  <a:gd name="T37" fmla="*/ 83 h 282"/>
                  <a:gd name="T38" fmla="*/ 178 w 282"/>
                  <a:gd name="T39" fmla="*/ 84 h 282"/>
                  <a:gd name="T40" fmla="*/ 187 w 282"/>
                  <a:gd name="T41" fmla="*/ 85 h 282"/>
                  <a:gd name="T42" fmla="*/ 196 w 282"/>
                  <a:gd name="T43" fmla="*/ 85 h 282"/>
                  <a:gd name="T44" fmla="*/ 210 w 282"/>
                  <a:gd name="T45" fmla="*/ 85 h 282"/>
                  <a:gd name="T46" fmla="*/ 221 w 282"/>
                  <a:gd name="T47" fmla="*/ 86 h 282"/>
                  <a:gd name="T48" fmla="*/ 232 w 282"/>
                  <a:gd name="T49" fmla="*/ 89 h 282"/>
                  <a:gd name="T50" fmla="*/ 240 w 282"/>
                  <a:gd name="T51" fmla="*/ 93 h 282"/>
                  <a:gd name="T52" fmla="*/ 253 w 282"/>
                  <a:gd name="T53" fmla="*/ 103 h 282"/>
                  <a:gd name="T54" fmla="*/ 261 w 282"/>
                  <a:gd name="T55" fmla="*/ 112 h 282"/>
                  <a:gd name="T56" fmla="*/ 267 w 282"/>
                  <a:gd name="T57" fmla="*/ 118 h 282"/>
                  <a:gd name="T58" fmla="*/ 271 w 282"/>
                  <a:gd name="T59" fmla="*/ 125 h 282"/>
                  <a:gd name="T60" fmla="*/ 275 w 282"/>
                  <a:gd name="T61" fmla="*/ 132 h 282"/>
                  <a:gd name="T62" fmla="*/ 278 w 282"/>
                  <a:gd name="T63" fmla="*/ 141 h 282"/>
                  <a:gd name="T64" fmla="*/ 280 w 282"/>
                  <a:gd name="T65" fmla="*/ 149 h 282"/>
                  <a:gd name="T66" fmla="*/ 281 w 282"/>
                  <a:gd name="T67" fmla="*/ 160 h 282"/>
                  <a:gd name="T68" fmla="*/ 282 w 282"/>
                  <a:gd name="T69" fmla="*/ 169 h 282"/>
                  <a:gd name="T70" fmla="*/ 282 w 282"/>
                  <a:gd name="T71" fmla="*/ 179 h 282"/>
                  <a:gd name="T72" fmla="*/ 161 w 282"/>
                  <a:gd name="T73" fmla="*/ 282 h 2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2"/>
                  <a:gd name="T112" fmla="*/ 0 h 282"/>
                  <a:gd name="T113" fmla="*/ 282 w 282"/>
                  <a:gd name="T114" fmla="*/ 282 h 2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2" h="282">
                    <a:moveTo>
                      <a:pt x="161" y="282"/>
                    </a:moveTo>
                    <a:lnTo>
                      <a:pt x="143" y="254"/>
                    </a:lnTo>
                    <a:lnTo>
                      <a:pt x="125" y="227"/>
                    </a:lnTo>
                    <a:lnTo>
                      <a:pt x="107" y="202"/>
                    </a:lnTo>
                    <a:lnTo>
                      <a:pt x="88" y="179"/>
                    </a:lnTo>
                    <a:lnTo>
                      <a:pt x="68" y="156"/>
                    </a:lnTo>
                    <a:lnTo>
                      <a:pt x="46" y="134"/>
                    </a:lnTo>
                    <a:lnTo>
                      <a:pt x="23" y="113"/>
                    </a:lnTo>
                    <a:lnTo>
                      <a:pt x="0" y="93"/>
                    </a:lnTo>
                    <a:lnTo>
                      <a:pt x="101" y="0"/>
                    </a:lnTo>
                    <a:lnTo>
                      <a:pt x="109" y="23"/>
                    </a:lnTo>
                    <a:lnTo>
                      <a:pt x="117" y="43"/>
                    </a:lnTo>
                    <a:lnTo>
                      <a:pt x="121" y="52"/>
                    </a:lnTo>
                    <a:lnTo>
                      <a:pt x="124" y="59"/>
                    </a:lnTo>
                    <a:lnTo>
                      <a:pt x="129" y="65"/>
                    </a:lnTo>
                    <a:lnTo>
                      <a:pt x="134" y="68"/>
                    </a:lnTo>
                    <a:lnTo>
                      <a:pt x="145" y="75"/>
                    </a:lnTo>
                    <a:lnTo>
                      <a:pt x="161" y="80"/>
                    </a:lnTo>
                    <a:lnTo>
                      <a:pt x="169" y="83"/>
                    </a:lnTo>
                    <a:lnTo>
                      <a:pt x="178" y="84"/>
                    </a:lnTo>
                    <a:lnTo>
                      <a:pt x="187" y="85"/>
                    </a:lnTo>
                    <a:lnTo>
                      <a:pt x="196" y="85"/>
                    </a:lnTo>
                    <a:lnTo>
                      <a:pt x="210" y="85"/>
                    </a:lnTo>
                    <a:lnTo>
                      <a:pt x="221" y="86"/>
                    </a:lnTo>
                    <a:lnTo>
                      <a:pt x="232" y="89"/>
                    </a:lnTo>
                    <a:lnTo>
                      <a:pt x="240" y="93"/>
                    </a:lnTo>
                    <a:lnTo>
                      <a:pt x="253" y="103"/>
                    </a:lnTo>
                    <a:lnTo>
                      <a:pt x="261" y="112"/>
                    </a:lnTo>
                    <a:lnTo>
                      <a:pt x="267" y="118"/>
                    </a:lnTo>
                    <a:lnTo>
                      <a:pt x="271" y="125"/>
                    </a:lnTo>
                    <a:lnTo>
                      <a:pt x="275" y="132"/>
                    </a:lnTo>
                    <a:lnTo>
                      <a:pt x="278" y="141"/>
                    </a:lnTo>
                    <a:lnTo>
                      <a:pt x="280" y="149"/>
                    </a:lnTo>
                    <a:lnTo>
                      <a:pt x="281" y="160"/>
                    </a:lnTo>
                    <a:lnTo>
                      <a:pt x="282" y="169"/>
                    </a:lnTo>
                    <a:lnTo>
                      <a:pt x="282" y="179"/>
                    </a:lnTo>
                    <a:lnTo>
                      <a:pt x="161" y="282"/>
                    </a:lnTo>
                    <a:close/>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58" name="Freeform 1457"/>
              <p:cNvSpPr>
                <a:spLocks/>
              </p:cNvSpPr>
              <p:nvPr/>
            </p:nvSpPr>
            <p:spPr bwMode="auto">
              <a:xfrm>
                <a:off x="4227" y="2440"/>
                <a:ext cx="95" cy="94"/>
              </a:xfrm>
              <a:custGeom>
                <a:avLst/>
                <a:gdLst>
                  <a:gd name="T0" fmla="*/ 121 w 285"/>
                  <a:gd name="T1" fmla="*/ 0 h 282"/>
                  <a:gd name="T2" fmla="*/ 140 w 285"/>
                  <a:gd name="T3" fmla="*/ 27 h 282"/>
                  <a:gd name="T4" fmla="*/ 158 w 285"/>
                  <a:gd name="T5" fmla="*/ 53 h 282"/>
                  <a:gd name="T6" fmla="*/ 177 w 285"/>
                  <a:gd name="T7" fmla="*/ 77 h 282"/>
                  <a:gd name="T8" fmla="*/ 196 w 285"/>
                  <a:gd name="T9" fmla="*/ 100 h 282"/>
                  <a:gd name="T10" fmla="*/ 217 w 285"/>
                  <a:gd name="T11" fmla="*/ 123 h 282"/>
                  <a:gd name="T12" fmla="*/ 239 w 285"/>
                  <a:gd name="T13" fmla="*/ 144 h 282"/>
                  <a:gd name="T14" fmla="*/ 261 w 285"/>
                  <a:gd name="T15" fmla="*/ 165 h 282"/>
                  <a:gd name="T16" fmla="*/ 285 w 285"/>
                  <a:gd name="T17" fmla="*/ 186 h 282"/>
                  <a:gd name="T18" fmla="*/ 184 w 285"/>
                  <a:gd name="T19" fmla="*/ 282 h 282"/>
                  <a:gd name="T20" fmla="*/ 175 w 285"/>
                  <a:gd name="T21" fmla="*/ 259 h 282"/>
                  <a:gd name="T22" fmla="*/ 167 w 285"/>
                  <a:gd name="T23" fmla="*/ 239 h 282"/>
                  <a:gd name="T24" fmla="*/ 163 w 285"/>
                  <a:gd name="T25" fmla="*/ 230 h 282"/>
                  <a:gd name="T26" fmla="*/ 159 w 285"/>
                  <a:gd name="T27" fmla="*/ 223 h 282"/>
                  <a:gd name="T28" fmla="*/ 155 w 285"/>
                  <a:gd name="T29" fmla="*/ 217 h 282"/>
                  <a:gd name="T30" fmla="*/ 150 w 285"/>
                  <a:gd name="T31" fmla="*/ 214 h 282"/>
                  <a:gd name="T32" fmla="*/ 138 w 285"/>
                  <a:gd name="T33" fmla="*/ 208 h 282"/>
                  <a:gd name="T34" fmla="*/ 123 w 285"/>
                  <a:gd name="T35" fmla="*/ 203 h 282"/>
                  <a:gd name="T36" fmla="*/ 115 w 285"/>
                  <a:gd name="T37" fmla="*/ 200 h 282"/>
                  <a:gd name="T38" fmla="*/ 106 w 285"/>
                  <a:gd name="T39" fmla="*/ 199 h 282"/>
                  <a:gd name="T40" fmla="*/ 97 w 285"/>
                  <a:gd name="T41" fmla="*/ 198 h 282"/>
                  <a:gd name="T42" fmla="*/ 87 w 285"/>
                  <a:gd name="T43" fmla="*/ 199 h 282"/>
                  <a:gd name="T44" fmla="*/ 74 w 285"/>
                  <a:gd name="T45" fmla="*/ 199 h 282"/>
                  <a:gd name="T46" fmla="*/ 62 w 285"/>
                  <a:gd name="T47" fmla="*/ 198 h 282"/>
                  <a:gd name="T48" fmla="*/ 53 w 285"/>
                  <a:gd name="T49" fmla="*/ 194 h 282"/>
                  <a:gd name="T50" fmla="*/ 43 w 285"/>
                  <a:gd name="T51" fmla="*/ 190 h 282"/>
                  <a:gd name="T52" fmla="*/ 36 w 285"/>
                  <a:gd name="T53" fmla="*/ 185 h 282"/>
                  <a:gd name="T54" fmla="*/ 31 w 285"/>
                  <a:gd name="T55" fmla="*/ 180 h 282"/>
                  <a:gd name="T56" fmla="*/ 26 w 285"/>
                  <a:gd name="T57" fmla="*/ 176 h 282"/>
                  <a:gd name="T58" fmla="*/ 22 w 285"/>
                  <a:gd name="T59" fmla="*/ 172 h 282"/>
                  <a:gd name="T60" fmla="*/ 16 w 285"/>
                  <a:gd name="T61" fmla="*/ 165 h 282"/>
                  <a:gd name="T62" fmla="*/ 12 w 285"/>
                  <a:gd name="T63" fmla="*/ 158 h 282"/>
                  <a:gd name="T64" fmla="*/ 8 w 285"/>
                  <a:gd name="T65" fmla="*/ 151 h 282"/>
                  <a:gd name="T66" fmla="*/ 5 w 285"/>
                  <a:gd name="T67" fmla="*/ 143 h 282"/>
                  <a:gd name="T68" fmla="*/ 3 w 285"/>
                  <a:gd name="T69" fmla="*/ 134 h 282"/>
                  <a:gd name="T70" fmla="*/ 2 w 285"/>
                  <a:gd name="T71" fmla="*/ 125 h 282"/>
                  <a:gd name="T72" fmla="*/ 1 w 285"/>
                  <a:gd name="T73" fmla="*/ 115 h 282"/>
                  <a:gd name="T74" fmla="*/ 0 w 285"/>
                  <a:gd name="T75" fmla="*/ 104 h 282"/>
                  <a:gd name="T76" fmla="*/ 121 w 285"/>
                  <a:gd name="T77" fmla="*/ 0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5"/>
                  <a:gd name="T118" fmla="*/ 0 h 282"/>
                  <a:gd name="T119" fmla="*/ 285 w 285"/>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5" h="282">
                    <a:moveTo>
                      <a:pt x="121" y="0"/>
                    </a:moveTo>
                    <a:lnTo>
                      <a:pt x="140" y="27"/>
                    </a:lnTo>
                    <a:lnTo>
                      <a:pt x="158" y="53"/>
                    </a:lnTo>
                    <a:lnTo>
                      <a:pt x="177" y="77"/>
                    </a:lnTo>
                    <a:lnTo>
                      <a:pt x="196" y="100"/>
                    </a:lnTo>
                    <a:lnTo>
                      <a:pt x="217" y="123"/>
                    </a:lnTo>
                    <a:lnTo>
                      <a:pt x="239" y="144"/>
                    </a:lnTo>
                    <a:lnTo>
                      <a:pt x="261" y="165"/>
                    </a:lnTo>
                    <a:lnTo>
                      <a:pt x="285" y="186"/>
                    </a:lnTo>
                    <a:lnTo>
                      <a:pt x="184" y="282"/>
                    </a:lnTo>
                    <a:lnTo>
                      <a:pt x="175" y="259"/>
                    </a:lnTo>
                    <a:lnTo>
                      <a:pt x="167" y="239"/>
                    </a:lnTo>
                    <a:lnTo>
                      <a:pt x="163" y="230"/>
                    </a:lnTo>
                    <a:lnTo>
                      <a:pt x="159" y="223"/>
                    </a:lnTo>
                    <a:lnTo>
                      <a:pt x="155" y="217"/>
                    </a:lnTo>
                    <a:lnTo>
                      <a:pt x="150" y="214"/>
                    </a:lnTo>
                    <a:lnTo>
                      <a:pt x="138" y="208"/>
                    </a:lnTo>
                    <a:lnTo>
                      <a:pt x="123" y="203"/>
                    </a:lnTo>
                    <a:lnTo>
                      <a:pt x="115" y="200"/>
                    </a:lnTo>
                    <a:lnTo>
                      <a:pt x="106" y="199"/>
                    </a:lnTo>
                    <a:lnTo>
                      <a:pt x="97" y="198"/>
                    </a:lnTo>
                    <a:lnTo>
                      <a:pt x="87" y="199"/>
                    </a:lnTo>
                    <a:lnTo>
                      <a:pt x="74" y="199"/>
                    </a:lnTo>
                    <a:lnTo>
                      <a:pt x="62" y="198"/>
                    </a:lnTo>
                    <a:lnTo>
                      <a:pt x="53" y="194"/>
                    </a:lnTo>
                    <a:lnTo>
                      <a:pt x="43" y="190"/>
                    </a:lnTo>
                    <a:lnTo>
                      <a:pt x="36" y="185"/>
                    </a:lnTo>
                    <a:lnTo>
                      <a:pt x="31" y="180"/>
                    </a:lnTo>
                    <a:lnTo>
                      <a:pt x="26" y="176"/>
                    </a:lnTo>
                    <a:lnTo>
                      <a:pt x="22" y="172"/>
                    </a:lnTo>
                    <a:lnTo>
                      <a:pt x="16" y="165"/>
                    </a:lnTo>
                    <a:lnTo>
                      <a:pt x="12" y="158"/>
                    </a:lnTo>
                    <a:lnTo>
                      <a:pt x="8" y="151"/>
                    </a:lnTo>
                    <a:lnTo>
                      <a:pt x="5" y="143"/>
                    </a:lnTo>
                    <a:lnTo>
                      <a:pt x="3" y="134"/>
                    </a:lnTo>
                    <a:lnTo>
                      <a:pt x="2" y="125"/>
                    </a:lnTo>
                    <a:lnTo>
                      <a:pt x="1" y="115"/>
                    </a:lnTo>
                    <a:lnTo>
                      <a:pt x="0" y="104"/>
                    </a:lnTo>
                    <a:lnTo>
                      <a:pt x="121" y="0"/>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59" name="Freeform 1458"/>
              <p:cNvSpPr>
                <a:spLocks/>
              </p:cNvSpPr>
              <p:nvPr/>
            </p:nvSpPr>
            <p:spPr bwMode="auto">
              <a:xfrm>
                <a:off x="4227" y="2440"/>
                <a:ext cx="95" cy="94"/>
              </a:xfrm>
              <a:custGeom>
                <a:avLst/>
                <a:gdLst>
                  <a:gd name="T0" fmla="*/ 121 w 285"/>
                  <a:gd name="T1" fmla="*/ 0 h 282"/>
                  <a:gd name="T2" fmla="*/ 140 w 285"/>
                  <a:gd name="T3" fmla="*/ 27 h 282"/>
                  <a:gd name="T4" fmla="*/ 158 w 285"/>
                  <a:gd name="T5" fmla="*/ 53 h 282"/>
                  <a:gd name="T6" fmla="*/ 177 w 285"/>
                  <a:gd name="T7" fmla="*/ 77 h 282"/>
                  <a:gd name="T8" fmla="*/ 196 w 285"/>
                  <a:gd name="T9" fmla="*/ 100 h 282"/>
                  <a:gd name="T10" fmla="*/ 217 w 285"/>
                  <a:gd name="T11" fmla="*/ 123 h 282"/>
                  <a:gd name="T12" fmla="*/ 239 w 285"/>
                  <a:gd name="T13" fmla="*/ 144 h 282"/>
                  <a:gd name="T14" fmla="*/ 261 w 285"/>
                  <a:gd name="T15" fmla="*/ 165 h 282"/>
                  <a:gd name="T16" fmla="*/ 285 w 285"/>
                  <a:gd name="T17" fmla="*/ 186 h 282"/>
                  <a:gd name="T18" fmla="*/ 184 w 285"/>
                  <a:gd name="T19" fmla="*/ 282 h 282"/>
                  <a:gd name="T20" fmla="*/ 175 w 285"/>
                  <a:gd name="T21" fmla="*/ 259 h 282"/>
                  <a:gd name="T22" fmla="*/ 167 w 285"/>
                  <a:gd name="T23" fmla="*/ 239 h 282"/>
                  <a:gd name="T24" fmla="*/ 163 w 285"/>
                  <a:gd name="T25" fmla="*/ 230 h 282"/>
                  <a:gd name="T26" fmla="*/ 159 w 285"/>
                  <a:gd name="T27" fmla="*/ 223 h 282"/>
                  <a:gd name="T28" fmla="*/ 155 w 285"/>
                  <a:gd name="T29" fmla="*/ 217 h 282"/>
                  <a:gd name="T30" fmla="*/ 150 w 285"/>
                  <a:gd name="T31" fmla="*/ 214 h 282"/>
                  <a:gd name="T32" fmla="*/ 138 w 285"/>
                  <a:gd name="T33" fmla="*/ 208 h 282"/>
                  <a:gd name="T34" fmla="*/ 123 w 285"/>
                  <a:gd name="T35" fmla="*/ 203 h 282"/>
                  <a:gd name="T36" fmla="*/ 115 w 285"/>
                  <a:gd name="T37" fmla="*/ 200 h 282"/>
                  <a:gd name="T38" fmla="*/ 106 w 285"/>
                  <a:gd name="T39" fmla="*/ 199 h 282"/>
                  <a:gd name="T40" fmla="*/ 97 w 285"/>
                  <a:gd name="T41" fmla="*/ 198 h 282"/>
                  <a:gd name="T42" fmla="*/ 87 w 285"/>
                  <a:gd name="T43" fmla="*/ 199 h 282"/>
                  <a:gd name="T44" fmla="*/ 74 w 285"/>
                  <a:gd name="T45" fmla="*/ 199 h 282"/>
                  <a:gd name="T46" fmla="*/ 62 w 285"/>
                  <a:gd name="T47" fmla="*/ 198 h 282"/>
                  <a:gd name="T48" fmla="*/ 53 w 285"/>
                  <a:gd name="T49" fmla="*/ 194 h 282"/>
                  <a:gd name="T50" fmla="*/ 43 w 285"/>
                  <a:gd name="T51" fmla="*/ 190 h 282"/>
                  <a:gd name="T52" fmla="*/ 36 w 285"/>
                  <a:gd name="T53" fmla="*/ 185 h 282"/>
                  <a:gd name="T54" fmla="*/ 31 w 285"/>
                  <a:gd name="T55" fmla="*/ 180 h 282"/>
                  <a:gd name="T56" fmla="*/ 26 w 285"/>
                  <a:gd name="T57" fmla="*/ 176 h 282"/>
                  <a:gd name="T58" fmla="*/ 22 w 285"/>
                  <a:gd name="T59" fmla="*/ 172 h 282"/>
                  <a:gd name="T60" fmla="*/ 16 w 285"/>
                  <a:gd name="T61" fmla="*/ 165 h 282"/>
                  <a:gd name="T62" fmla="*/ 12 w 285"/>
                  <a:gd name="T63" fmla="*/ 158 h 282"/>
                  <a:gd name="T64" fmla="*/ 8 w 285"/>
                  <a:gd name="T65" fmla="*/ 151 h 282"/>
                  <a:gd name="T66" fmla="*/ 5 w 285"/>
                  <a:gd name="T67" fmla="*/ 143 h 282"/>
                  <a:gd name="T68" fmla="*/ 3 w 285"/>
                  <a:gd name="T69" fmla="*/ 134 h 282"/>
                  <a:gd name="T70" fmla="*/ 2 w 285"/>
                  <a:gd name="T71" fmla="*/ 125 h 282"/>
                  <a:gd name="T72" fmla="*/ 1 w 285"/>
                  <a:gd name="T73" fmla="*/ 115 h 282"/>
                  <a:gd name="T74" fmla="*/ 0 w 285"/>
                  <a:gd name="T75" fmla="*/ 104 h 282"/>
                  <a:gd name="T76" fmla="*/ 121 w 285"/>
                  <a:gd name="T77" fmla="*/ 0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5"/>
                  <a:gd name="T118" fmla="*/ 0 h 282"/>
                  <a:gd name="T119" fmla="*/ 285 w 285"/>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5" h="282">
                    <a:moveTo>
                      <a:pt x="121" y="0"/>
                    </a:moveTo>
                    <a:lnTo>
                      <a:pt x="140" y="27"/>
                    </a:lnTo>
                    <a:lnTo>
                      <a:pt x="158" y="53"/>
                    </a:lnTo>
                    <a:lnTo>
                      <a:pt x="177" y="77"/>
                    </a:lnTo>
                    <a:lnTo>
                      <a:pt x="196" y="100"/>
                    </a:lnTo>
                    <a:lnTo>
                      <a:pt x="217" y="123"/>
                    </a:lnTo>
                    <a:lnTo>
                      <a:pt x="239" y="144"/>
                    </a:lnTo>
                    <a:lnTo>
                      <a:pt x="261" y="165"/>
                    </a:lnTo>
                    <a:lnTo>
                      <a:pt x="285" y="186"/>
                    </a:lnTo>
                    <a:lnTo>
                      <a:pt x="184" y="282"/>
                    </a:lnTo>
                    <a:lnTo>
                      <a:pt x="175" y="259"/>
                    </a:lnTo>
                    <a:lnTo>
                      <a:pt x="167" y="239"/>
                    </a:lnTo>
                    <a:lnTo>
                      <a:pt x="163" y="230"/>
                    </a:lnTo>
                    <a:lnTo>
                      <a:pt x="159" y="223"/>
                    </a:lnTo>
                    <a:lnTo>
                      <a:pt x="155" y="217"/>
                    </a:lnTo>
                    <a:lnTo>
                      <a:pt x="150" y="214"/>
                    </a:lnTo>
                    <a:lnTo>
                      <a:pt x="138" y="208"/>
                    </a:lnTo>
                    <a:lnTo>
                      <a:pt x="123" y="203"/>
                    </a:lnTo>
                    <a:lnTo>
                      <a:pt x="115" y="200"/>
                    </a:lnTo>
                    <a:lnTo>
                      <a:pt x="106" y="199"/>
                    </a:lnTo>
                    <a:lnTo>
                      <a:pt x="97" y="198"/>
                    </a:lnTo>
                    <a:lnTo>
                      <a:pt x="87" y="199"/>
                    </a:lnTo>
                    <a:lnTo>
                      <a:pt x="74" y="199"/>
                    </a:lnTo>
                    <a:lnTo>
                      <a:pt x="62" y="198"/>
                    </a:lnTo>
                    <a:lnTo>
                      <a:pt x="53" y="194"/>
                    </a:lnTo>
                    <a:lnTo>
                      <a:pt x="43" y="190"/>
                    </a:lnTo>
                    <a:lnTo>
                      <a:pt x="36" y="185"/>
                    </a:lnTo>
                    <a:lnTo>
                      <a:pt x="31" y="180"/>
                    </a:lnTo>
                    <a:lnTo>
                      <a:pt x="26" y="176"/>
                    </a:lnTo>
                    <a:lnTo>
                      <a:pt x="22" y="172"/>
                    </a:lnTo>
                    <a:lnTo>
                      <a:pt x="16" y="165"/>
                    </a:lnTo>
                    <a:lnTo>
                      <a:pt x="12" y="158"/>
                    </a:lnTo>
                    <a:lnTo>
                      <a:pt x="8" y="151"/>
                    </a:lnTo>
                    <a:lnTo>
                      <a:pt x="5" y="143"/>
                    </a:lnTo>
                    <a:lnTo>
                      <a:pt x="3" y="134"/>
                    </a:lnTo>
                    <a:lnTo>
                      <a:pt x="2" y="125"/>
                    </a:lnTo>
                    <a:lnTo>
                      <a:pt x="1" y="115"/>
                    </a:lnTo>
                    <a:lnTo>
                      <a:pt x="0" y="104"/>
                    </a:lnTo>
                    <a:lnTo>
                      <a:pt x="121" y="0"/>
                    </a:lnTo>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60" name="Freeform 1459"/>
              <p:cNvSpPr>
                <a:spLocks/>
              </p:cNvSpPr>
              <p:nvPr/>
            </p:nvSpPr>
            <p:spPr bwMode="auto">
              <a:xfrm>
                <a:off x="4222" y="2105"/>
                <a:ext cx="88" cy="98"/>
              </a:xfrm>
              <a:custGeom>
                <a:avLst/>
                <a:gdLst>
                  <a:gd name="T0" fmla="*/ 265 w 265"/>
                  <a:gd name="T1" fmla="*/ 100 h 295"/>
                  <a:gd name="T2" fmla="*/ 242 w 265"/>
                  <a:gd name="T3" fmla="*/ 123 h 295"/>
                  <a:gd name="T4" fmla="*/ 220 w 265"/>
                  <a:gd name="T5" fmla="*/ 146 h 295"/>
                  <a:gd name="T6" fmla="*/ 200 w 265"/>
                  <a:gd name="T7" fmla="*/ 169 h 295"/>
                  <a:gd name="T8" fmla="*/ 181 w 265"/>
                  <a:gd name="T9" fmla="*/ 192 h 295"/>
                  <a:gd name="T10" fmla="*/ 163 w 265"/>
                  <a:gd name="T11" fmla="*/ 217 h 295"/>
                  <a:gd name="T12" fmla="*/ 144 w 265"/>
                  <a:gd name="T13" fmla="*/ 242 h 295"/>
                  <a:gd name="T14" fmla="*/ 127 w 265"/>
                  <a:gd name="T15" fmla="*/ 268 h 295"/>
                  <a:gd name="T16" fmla="*/ 111 w 265"/>
                  <a:gd name="T17" fmla="*/ 295 h 295"/>
                  <a:gd name="T18" fmla="*/ 0 w 265"/>
                  <a:gd name="T19" fmla="*/ 213 h 295"/>
                  <a:gd name="T20" fmla="*/ 20 w 265"/>
                  <a:gd name="T21" fmla="*/ 199 h 295"/>
                  <a:gd name="T22" fmla="*/ 39 w 265"/>
                  <a:gd name="T23" fmla="*/ 188 h 295"/>
                  <a:gd name="T24" fmla="*/ 47 w 265"/>
                  <a:gd name="T25" fmla="*/ 183 h 295"/>
                  <a:gd name="T26" fmla="*/ 53 w 265"/>
                  <a:gd name="T27" fmla="*/ 177 h 295"/>
                  <a:gd name="T28" fmla="*/ 58 w 265"/>
                  <a:gd name="T29" fmla="*/ 172 h 295"/>
                  <a:gd name="T30" fmla="*/ 60 w 265"/>
                  <a:gd name="T31" fmla="*/ 167 h 295"/>
                  <a:gd name="T32" fmla="*/ 64 w 265"/>
                  <a:gd name="T33" fmla="*/ 154 h 295"/>
                  <a:gd name="T34" fmla="*/ 68 w 265"/>
                  <a:gd name="T35" fmla="*/ 139 h 295"/>
                  <a:gd name="T36" fmla="*/ 68 w 265"/>
                  <a:gd name="T37" fmla="*/ 131 h 295"/>
                  <a:gd name="T38" fmla="*/ 68 w 265"/>
                  <a:gd name="T39" fmla="*/ 121 h 295"/>
                  <a:gd name="T40" fmla="*/ 67 w 265"/>
                  <a:gd name="T41" fmla="*/ 112 h 295"/>
                  <a:gd name="T42" fmla="*/ 64 w 265"/>
                  <a:gd name="T43" fmla="*/ 102 h 295"/>
                  <a:gd name="T44" fmla="*/ 61 w 265"/>
                  <a:gd name="T45" fmla="*/ 89 h 295"/>
                  <a:gd name="T46" fmla="*/ 61 w 265"/>
                  <a:gd name="T47" fmla="*/ 78 h 295"/>
                  <a:gd name="T48" fmla="*/ 62 w 265"/>
                  <a:gd name="T49" fmla="*/ 68 h 295"/>
                  <a:gd name="T50" fmla="*/ 64 w 265"/>
                  <a:gd name="T51" fmla="*/ 59 h 295"/>
                  <a:gd name="T52" fmla="*/ 68 w 265"/>
                  <a:gd name="T53" fmla="*/ 51 h 295"/>
                  <a:gd name="T54" fmla="*/ 72 w 265"/>
                  <a:gd name="T55" fmla="*/ 45 h 295"/>
                  <a:gd name="T56" fmla="*/ 76 w 265"/>
                  <a:gd name="T57" fmla="*/ 38 h 295"/>
                  <a:gd name="T58" fmla="*/ 79 w 265"/>
                  <a:gd name="T59" fmla="*/ 33 h 295"/>
                  <a:gd name="T60" fmla="*/ 84 w 265"/>
                  <a:gd name="T61" fmla="*/ 27 h 295"/>
                  <a:gd name="T62" fmla="*/ 90 w 265"/>
                  <a:gd name="T63" fmla="*/ 21 h 295"/>
                  <a:gd name="T64" fmla="*/ 97 w 265"/>
                  <a:gd name="T65" fmla="*/ 16 h 295"/>
                  <a:gd name="T66" fmla="*/ 105 w 265"/>
                  <a:gd name="T67" fmla="*/ 12 h 295"/>
                  <a:gd name="T68" fmla="*/ 113 w 265"/>
                  <a:gd name="T69" fmla="*/ 8 h 295"/>
                  <a:gd name="T70" fmla="*/ 122 w 265"/>
                  <a:gd name="T71" fmla="*/ 5 h 295"/>
                  <a:gd name="T72" fmla="*/ 131 w 265"/>
                  <a:gd name="T73" fmla="*/ 2 h 295"/>
                  <a:gd name="T74" fmla="*/ 141 w 265"/>
                  <a:gd name="T75" fmla="*/ 0 h 295"/>
                  <a:gd name="T76" fmla="*/ 265 w 265"/>
                  <a:gd name="T77" fmla="*/ 100 h 2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5"/>
                  <a:gd name="T118" fmla="*/ 0 h 295"/>
                  <a:gd name="T119" fmla="*/ 265 w 265"/>
                  <a:gd name="T120" fmla="*/ 295 h 2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5" h="295">
                    <a:moveTo>
                      <a:pt x="265" y="100"/>
                    </a:moveTo>
                    <a:lnTo>
                      <a:pt x="242" y="123"/>
                    </a:lnTo>
                    <a:lnTo>
                      <a:pt x="220" y="146"/>
                    </a:lnTo>
                    <a:lnTo>
                      <a:pt x="200" y="169"/>
                    </a:lnTo>
                    <a:lnTo>
                      <a:pt x="181" y="192"/>
                    </a:lnTo>
                    <a:lnTo>
                      <a:pt x="163" y="217"/>
                    </a:lnTo>
                    <a:lnTo>
                      <a:pt x="144" y="242"/>
                    </a:lnTo>
                    <a:lnTo>
                      <a:pt x="127" y="268"/>
                    </a:lnTo>
                    <a:lnTo>
                      <a:pt x="111" y="295"/>
                    </a:lnTo>
                    <a:lnTo>
                      <a:pt x="0" y="213"/>
                    </a:lnTo>
                    <a:lnTo>
                      <a:pt x="20" y="199"/>
                    </a:lnTo>
                    <a:lnTo>
                      <a:pt x="39" y="188"/>
                    </a:lnTo>
                    <a:lnTo>
                      <a:pt x="47" y="183"/>
                    </a:lnTo>
                    <a:lnTo>
                      <a:pt x="53" y="177"/>
                    </a:lnTo>
                    <a:lnTo>
                      <a:pt x="58" y="172"/>
                    </a:lnTo>
                    <a:lnTo>
                      <a:pt x="60" y="167"/>
                    </a:lnTo>
                    <a:lnTo>
                      <a:pt x="64" y="154"/>
                    </a:lnTo>
                    <a:lnTo>
                      <a:pt x="68" y="139"/>
                    </a:lnTo>
                    <a:lnTo>
                      <a:pt x="68" y="131"/>
                    </a:lnTo>
                    <a:lnTo>
                      <a:pt x="68" y="121"/>
                    </a:lnTo>
                    <a:lnTo>
                      <a:pt x="67" y="112"/>
                    </a:lnTo>
                    <a:lnTo>
                      <a:pt x="64" y="102"/>
                    </a:lnTo>
                    <a:lnTo>
                      <a:pt x="61" y="89"/>
                    </a:lnTo>
                    <a:lnTo>
                      <a:pt x="61" y="78"/>
                    </a:lnTo>
                    <a:lnTo>
                      <a:pt x="62" y="68"/>
                    </a:lnTo>
                    <a:lnTo>
                      <a:pt x="64" y="59"/>
                    </a:lnTo>
                    <a:lnTo>
                      <a:pt x="68" y="51"/>
                    </a:lnTo>
                    <a:lnTo>
                      <a:pt x="72" y="45"/>
                    </a:lnTo>
                    <a:lnTo>
                      <a:pt x="76" y="38"/>
                    </a:lnTo>
                    <a:lnTo>
                      <a:pt x="79" y="33"/>
                    </a:lnTo>
                    <a:lnTo>
                      <a:pt x="84" y="27"/>
                    </a:lnTo>
                    <a:lnTo>
                      <a:pt x="90" y="21"/>
                    </a:lnTo>
                    <a:lnTo>
                      <a:pt x="97" y="16"/>
                    </a:lnTo>
                    <a:lnTo>
                      <a:pt x="105" y="12"/>
                    </a:lnTo>
                    <a:lnTo>
                      <a:pt x="113" y="8"/>
                    </a:lnTo>
                    <a:lnTo>
                      <a:pt x="122" y="5"/>
                    </a:lnTo>
                    <a:lnTo>
                      <a:pt x="131" y="2"/>
                    </a:lnTo>
                    <a:lnTo>
                      <a:pt x="141" y="0"/>
                    </a:lnTo>
                    <a:lnTo>
                      <a:pt x="265" y="100"/>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61" name="Freeform 1460"/>
              <p:cNvSpPr>
                <a:spLocks/>
              </p:cNvSpPr>
              <p:nvPr/>
            </p:nvSpPr>
            <p:spPr bwMode="auto">
              <a:xfrm>
                <a:off x="4222" y="2105"/>
                <a:ext cx="88" cy="98"/>
              </a:xfrm>
              <a:custGeom>
                <a:avLst/>
                <a:gdLst>
                  <a:gd name="T0" fmla="*/ 265 w 265"/>
                  <a:gd name="T1" fmla="*/ 100 h 295"/>
                  <a:gd name="T2" fmla="*/ 242 w 265"/>
                  <a:gd name="T3" fmla="*/ 123 h 295"/>
                  <a:gd name="T4" fmla="*/ 220 w 265"/>
                  <a:gd name="T5" fmla="*/ 146 h 295"/>
                  <a:gd name="T6" fmla="*/ 200 w 265"/>
                  <a:gd name="T7" fmla="*/ 169 h 295"/>
                  <a:gd name="T8" fmla="*/ 181 w 265"/>
                  <a:gd name="T9" fmla="*/ 192 h 295"/>
                  <a:gd name="T10" fmla="*/ 163 w 265"/>
                  <a:gd name="T11" fmla="*/ 217 h 295"/>
                  <a:gd name="T12" fmla="*/ 144 w 265"/>
                  <a:gd name="T13" fmla="*/ 242 h 295"/>
                  <a:gd name="T14" fmla="*/ 127 w 265"/>
                  <a:gd name="T15" fmla="*/ 268 h 295"/>
                  <a:gd name="T16" fmla="*/ 111 w 265"/>
                  <a:gd name="T17" fmla="*/ 295 h 295"/>
                  <a:gd name="T18" fmla="*/ 0 w 265"/>
                  <a:gd name="T19" fmla="*/ 213 h 295"/>
                  <a:gd name="T20" fmla="*/ 20 w 265"/>
                  <a:gd name="T21" fmla="*/ 199 h 295"/>
                  <a:gd name="T22" fmla="*/ 39 w 265"/>
                  <a:gd name="T23" fmla="*/ 188 h 295"/>
                  <a:gd name="T24" fmla="*/ 47 w 265"/>
                  <a:gd name="T25" fmla="*/ 183 h 295"/>
                  <a:gd name="T26" fmla="*/ 53 w 265"/>
                  <a:gd name="T27" fmla="*/ 177 h 295"/>
                  <a:gd name="T28" fmla="*/ 58 w 265"/>
                  <a:gd name="T29" fmla="*/ 172 h 295"/>
                  <a:gd name="T30" fmla="*/ 60 w 265"/>
                  <a:gd name="T31" fmla="*/ 167 h 295"/>
                  <a:gd name="T32" fmla="*/ 64 w 265"/>
                  <a:gd name="T33" fmla="*/ 154 h 295"/>
                  <a:gd name="T34" fmla="*/ 68 w 265"/>
                  <a:gd name="T35" fmla="*/ 139 h 295"/>
                  <a:gd name="T36" fmla="*/ 68 w 265"/>
                  <a:gd name="T37" fmla="*/ 131 h 295"/>
                  <a:gd name="T38" fmla="*/ 68 w 265"/>
                  <a:gd name="T39" fmla="*/ 121 h 295"/>
                  <a:gd name="T40" fmla="*/ 67 w 265"/>
                  <a:gd name="T41" fmla="*/ 112 h 295"/>
                  <a:gd name="T42" fmla="*/ 64 w 265"/>
                  <a:gd name="T43" fmla="*/ 102 h 295"/>
                  <a:gd name="T44" fmla="*/ 61 w 265"/>
                  <a:gd name="T45" fmla="*/ 89 h 295"/>
                  <a:gd name="T46" fmla="*/ 61 w 265"/>
                  <a:gd name="T47" fmla="*/ 78 h 295"/>
                  <a:gd name="T48" fmla="*/ 62 w 265"/>
                  <a:gd name="T49" fmla="*/ 68 h 295"/>
                  <a:gd name="T50" fmla="*/ 64 w 265"/>
                  <a:gd name="T51" fmla="*/ 59 h 295"/>
                  <a:gd name="T52" fmla="*/ 68 w 265"/>
                  <a:gd name="T53" fmla="*/ 51 h 295"/>
                  <a:gd name="T54" fmla="*/ 72 w 265"/>
                  <a:gd name="T55" fmla="*/ 45 h 295"/>
                  <a:gd name="T56" fmla="*/ 76 w 265"/>
                  <a:gd name="T57" fmla="*/ 38 h 295"/>
                  <a:gd name="T58" fmla="*/ 79 w 265"/>
                  <a:gd name="T59" fmla="*/ 33 h 295"/>
                  <a:gd name="T60" fmla="*/ 84 w 265"/>
                  <a:gd name="T61" fmla="*/ 27 h 295"/>
                  <a:gd name="T62" fmla="*/ 90 w 265"/>
                  <a:gd name="T63" fmla="*/ 21 h 295"/>
                  <a:gd name="T64" fmla="*/ 97 w 265"/>
                  <a:gd name="T65" fmla="*/ 16 h 295"/>
                  <a:gd name="T66" fmla="*/ 105 w 265"/>
                  <a:gd name="T67" fmla="*/ 12 h 295"/>
                  <a:gd name="T68" fmla="*/ 113 w 265"/>
                  <a:gd name="T69" fmla="*/ 8 h 295"/>
                  <a:gd name="T70" fmla="*/ 122 w 265"/>
                  <a:gd name="T71" fmla="*/ 5 h 295"/>
                  <a:gd name="T72" fmla="*/ 131 w 265"/>
                  <a:gd name="T73" fmla="*/ 2 h 295"/>
                  <a:gd name="T74" fmla="*/ 141 w 265"/>
                  <a:gd name="T75" fmla="*/ 0 h 295"/>
                  <a:gd name="T76" fmla="*/ 265 w 265"/>
                  <a:gd name="T77" fmla="*/ 100 h 2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5"/>
                  <a:gd name="T118" fmla="*/ 0 h 295"/>
                  <a:gd name="T119" fmla="*/ 265 w 265"/>
                  <a:gd name="T120" fmla="*/ 295 h 2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5" h="295">
                    <a:moveTo>
                      <a:pt x="265" y="100"/>
                    </a:moveTo>
                    <a:lnTo>
                      <a:pt x="242" y="123"/>
                    </a:lnTo>
                    <a:lnTo>
                      <a:pt x="220" y="146"/>
                    </a:lnTo>
                    <a:lnTo>
                      <a:pt x="200" y="169"/>
                    </a:lnTo>
                    <a:lnTo>
                      <a:pt x="181" y="192"/>
                    </a:lnTo>
                    <a:lnTo>
                      <a:pt x="163" y="217"/>
                    </a:lnTo>
                    <a:lnTo>
                      <a:pt x="144" y="242"/>
                    </a:lnTo>
                    <a:lnTo>
                      <a:pt x="127" y="268"/>
                    </a:lnTo>
                    <a:lnTo>
                      <a:pt x="111" y="295"/>
                    </a:lnTo>
                    <a:lnTo>
                      <a:pt x="0" y="213"/>
                    </a:lnTo>
                    <a:lnTo>
                      <a:pt x="20" y="199"/>
                    </a:lnTo>
                    <a:lnTo>
                      <a:pt x="39" y="188"/>
                    </a:lnTo>
                    <a:lnTo>
                      <a:pt x="47" y="183"/>
                    </a:lnTo>
                    <a:lnTo>
                      <a:pt x="53" y="177"/>
                    </a:lnTo>
                    <a:lnTo>
                      <a:pt x="58" y="172"/>
                    </a:lnTo>
                    <a:lnTo>
                      <a:pt x="60" y="167"/>
                    </a:lnTo>
                    <a:lnTo>
                      <a:pt x="64" y="154"/>
                    </a:lnTo>
                    <a:lnTo>
                      <a:pt x="68" y="139"/>
                    </a:lnTo>
                    <a:lnTo>
                      <a:pt x="68" y="131"/>
                    </a:lnTo>
                    <a:lnTo>
                      <a:pt x="68" y="121"/>
                    </a:lnTo>
                    <a:lnTo>
                      <a:pt x="67" y="112"/>
                    </a:lnTo>
                    <a:lnTo>
                      <a:pt x="64" y="102"/>
                    </a:lnTo>
                    <a:lnTo>
                      <a:pt x="61" y="89"/>
                    </a:lnTo>
                    <a:lnTo>
                      <a:pt x="61" y="78"/>
                    </a:lnTo>
                    <a:lnTo>
                      <a:pt x="62" y="68"/>
                    </a:lnTo>
                    <a:lnTo>
                      <a:pt x="64" y="59"/>
                    </a:lnTo>
                    <a:lnTo>
                      <a:pt x="68" y="51"/>
                    </a:lnTo>
                    <a:lnTo>
                      <a:pt x="72" y="45"/>
                    </a:lnTo>
                    <a:lnTo>
                      <a:pt x="76" y="38"/>
                    </a:lnTo>
                    <a:lnTo>
                      <a:pt x="79" y="33"/>
                    </a:lnTo>
                    <a:lnTo>
                      <a:pt x="84" y="27"/>
                    </a:lnTo>
                    <a:lnTo>
                      <a:pt x="90" y="21"/>
                    </a:lnTo>
                    <a:lnTo>
                      <a:pt x="97" y="16"/>
                    </a:lnTo>
                    <a:lnTo>
                      <a:pt x="105" y="12"/>
                    </a:lnTo>
                    <a:lnTo>
                      <a:pt x="113" y="8"/>
                    </a:lnTo>
                    <a:lnTo>
                      <a:pt x="122" y="5"/>
                    </a:lnTo>
                    <a:lnTo>
                      <a:pt x="131" y="2"/>
                    </a:lnTo>
                    <a:lnTo>
                      <a:pt x="141" y="0"/>
                    </a:lnTo>
                    <a:lnTo>
                      <a:pt x="265" y="100"/>
                    </a:lnTo>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62" name="Freeform 1461"/>
              <p:cNvSpPr>
                <a:spLocks/>
              </p:cNvSpPr>
              <p:nvPr/>
            </p:nvSpPr>
            <p:spPr bwMode="auto">
              <a:xfrm>
                <a:off x="4622" y="2440"/>
                <a:ext cx="91" cy="98"/>
              </a:xfrm>
              <a:custGeom>
                <a:avLst/>
                <a:gdLst>
                  <a:gd name="T0" fmla="*/ 0 w 273"/>
                  <a:gd name="T1" fmla="*/ 183 h 293"/>
                  <a:gd name="T2" fmla="*/ 24 w 273"/>
                  <a:gd name="T3" fmla="*/ 163 h 293"/>
                  <a:gd name="T4" fmla="*/ 47 w 273"/>
                  <a:gd name="T5" fmla="*/ 142 h 293"/>
                  <a:gd name="T6" fmla="*/ 69 w 273"/>
                  <a:gd name="T7" fmla="*/ 120 h 293"/>
                  <a:gd name="T8" fmla="*/ 91 w 273"/>
                  <a:gd name="T9" fmla="*/ 98 h 293"/>
                  <a:gd name="T10" fmla="*/ 111 w 273"/>
                  <a:gd name="T11" fmla="*/ 75 h 293"/>
                  <a:gd name="T12" fmla="*/ 130 w 273"/>
                  <a:gd name="T13" fmla="*/ 52 h 293"/>
                  <a:gd name="T14" fmla="*/ 148 w 273"/>
                  <a:gd name="T15" fmla="*/ 26 h 293"/>
                  <a:gd name="T16" fmla="*/ 167 w 273"/>
                  <a:gd name="T17" fmla="*/ 0 h 293"/>
                  <a:gd name="T18" fmla="*/ 273 w 273"/>
                  <a:gd name="T19" fmla="*/ 91 h 293"/>
                  <a:gd name="T20" fmla="*/ 251 w 273"/>
                  <a:gd name="T21" fmla="*/ 102 h 293"/>
                  <a:gd name="T22" fmla="*/ 231 w 273"/>
                  <a:gd name="T23" fmla="*/ 112 h 293"/>
                  <a:gd name="T24" fmla="*/ 223 w 273"/>
                  <a:gd name="T25" fmla="*/ 117 h 293"/>
                  <a:gd name="T26" fmla="*/ 216 w 273"/>
                  <a:gd name="T27" fmla="*/ 122 h 293"/>
                  <a:gd name="T28" fmla="*/ 211 w 273"/>
                  <a:gd name="T29" fmla="*/ 127 h 293"/>
                  <a:gd name="T30" fmla="*/ 208 w 273"/>
                  <a:gd name="T31" fmla="*/ 132 h 293"/>
                  <a:gd name="T32" fmla="*/ 204 w 273"/>
                  <a:gd name="T33" fmla="*/ 145 h 293"/>
                  <a:gd name="T34" fmla="*/ 200 w 273"/>
                  <a:gd name="T35" fmla="*/ 160 h 293"/>
                  <a:gd name="T36" fmla="*/ 199 w 273"/>
                  <a:gd name="T37" fmla="*/ 168 h 293"/>
                  <a:gd name="T38" fmla="*/ 198 w 273"/>
                  <a:gd name="T39" fmla="*/ 177 h 293"/>
                  <a:gd name="T40" fmla="*/ 198 w 273"/>
                  <a:gd name="T41" fmla="*/ 186 h 293"/>
                  <a:gd name="T42" fmla="*/ 200 w 273"/>
                  <a:gd name="T43" fmla="*/ 195 h 293"/>
                  <a:gd name="T44" fmla="*/ 201 w 273"/>
                  <a:gd name="T45" fmla="*/ 210 h 293"/>
                  <a:gd name="T46" fmla="*/ 201 w 273"/>
                  <a:gd name="T47" fmla="*/ 221 h 293"/>
                  <a:gd name="T48" fmla="*/ 200 w 273"/>
                  <a:gd name="T49" fmla="*/ 231 h 293"/>
                  <a:gd name="T50" fmla="*/ 197 w 273"/>
                  <a:gd name="T51" fmla="*/ 240 h 293"/>
                  <a:gd name="T52" fmla="*/ 193 w 273"/>
                  <a:gd name="T53" fmla="*/ 247 h 293"/>
                  <a:gd name="T54" fmla="*/ 189 w 273"/>
                  <a:gd name="T55" fmla="*/ 253 h 293"/>
                  <a:gd name="T56" fmla="*/ 184 w 273"/>
                  <a:gd name="T57" fmla="*/ 259 h 293"/>
                  <a:gd name="T58" fmla="*/ 181 w 273"/>
                  <a:gd name="T59" fmla="*/ 263 h 293"/>
                  <a:gd name="T60" fmla="*/ 175 w 273"/>
                  <a:gd name="T61" fmla="*/ 269 h 293"/>
                  <a:gd name="T62" fmla="*/ 169 w 273"/>
                  <a:gd name="T63" fmla="*/ 275 h 293"/>
                  <a:gd name="T64" fmla="*/ 162 w 273"/>
                  <a:gd name="T65" fmla="*/ 279 h 293"/>
                  <a:gd name="T66" fmla="*/ 153 w 273"/>
                  <a:gd name="T67" fmla="*/ 284 h 293"/>
                  <a:gd name="T68" fmla="*/ 144 w 273"/>
                  <a:gd name="T69" fmla="*/ 287 h 293"/>
                  <a:gd name="T70" fmla="*/ 135 w 273"/>
                  <a:gd name="T71" fmla="*/ 289 h 293"/>
                  <a:gd name="T72" fmla="*/ 126 w 273"/>
                  <a:gd name="T73" fmla="*/ 291 h 293"/>
                  <a:gd name="T74" fmla="*/ 116 w 273"/>
                  <a:gd name="T75" fmla="*/ 293 h 293"/>
                  <a:gd name="T76" fmla="*/ 0 w 273"/>
                  <a:gd name="T77" fmla="*/ 183 h 2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3"/>
                  <a:gd name="T118" fmla="*/ 0 h 293"/>
                  <a:gd name="T119" fmla="*/ 273 w 273"/>
                  <a:gd name="T120" fmla="*/ 293 h 2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3" h="293">
                    <a:moveTo>
                      <a:pt x="0" y="183"/>
                    </a:moveTo>
                    <a:lnTo>
                      <a:pt x="24" y="163"/>
                    </a:lnTo>
                    <a:lnTo>
                      <a:pt x="47" y="142"/>
                    </a:lnTo>
                    <a:lnTo>
                      <a:pt x="69" y="120"/>
                    </a:lnTo>
                    <a:lnTo>
                      <a:pt x="91" y="98"/>
                    </a:lnTo>
                    <a:lnTo>
                      <a:pt x="111" y="75"/>
                    </a:lnTo>
                    <a:lnTo>
                      <a:pt x="130" y="52"/>
                    </a:lnTo>
                    <a:lnTo>
                      <a:pt x="148" y="26"/>
                    </a:lnTo>
                    <a:lnTo>
                      <a:pt x="167" y="0"/>
                    </a:lnTo>
                    <a:lnTo>
                      <a:pt x="273" y="91"/>
                    </a:lnTo>
                    <a:lnTo>
                      <a:pt x="251" y="102"/>
                    </a:lnTo>
                    <a:lnTo>
                      <a:pt x="231" y="112"/>
                    </a:lnTo>
                    <a:lnTo>
                      <a:pt x="223" y="117"/>
                    </a:lnTo>
                    <a:lnTo>
                      <a:pt x="216" y="122"/>
                    </a:lnTo>
                    <a:lnTo>
                      <a:pt x="211" y="127"/>
                    </a:lnTo>
                    <a:lnTo>
                      <a:pt x="208" y="132"/>
                    </a:lnTo>
                    <a:lnTo>
                      <a:pt x="204" y="145"/>
                    </a:lnTo>
                    <a:lnTo>
                      <a:pt x="200" y="160"/>
                    </a:lnTo>
                    <a:lnTo>
                      <a:pt x="199" y="168"/>
                    </a:lnTo>
                    <a:lnTo>
                      <a:pt x="198" y="177"/>
                    </a:lnTo>
                    <a:lnTo>
                      <a:pt x="198" y="186"/>
                    </a:lnTo>
                    <a:lnTo>
                      <a:pt x="200" y="195"/>
                    </a:lnTo>
                    <a:lnTo>
                      <a:pt x="201" y="210"/>
                    </a:lnTo>
                    <a:lnTo>
                      <a:pt x="201" y="221"/>
                    </a:lnTo>
                    <a:lnTo>
                      <a:pt x="200" y="231"/>
                    </a:lnTo>
                    <a:lnTo>
                      <a:pt x="197" y="240"/>
                    </a:lnTo>
                    <a:lnTo>
                      <a:pt x="193" y="247"/>
                    </a:lnTo>
                    <a:lnTo>
                      <a:pt x="189" y="253"/>
                    </a:lnTo>
                    <a:lnTo>
                      <a:pt x="184" y="259"/>
                    </a:lnTo>
                    <a:lnTo>
                      <a:pt x="181" y="263"/>
                    </a:lnTo>
                    <a:lnTo>
                      <a:pt x="175" y="269"/>
                    </a:lnTo>
                    <a:lnTo>
                      <a:pt x="169" y="275"/>
                    </a:lnTo>
                    <a:lnTo>
                      <a:pt x="162" y="279"/>
                    </a:lnTo>
                    <a:lnTo>
                      <a:pt x="153" y="284"/>
                    </a:lnTo>
                    <a:lnTo>
                      <a:pt x="144" y="287"/>
                    </a:lnTo>
                    <a:lnTo>
                      <a:pt x="135" y="289"/>
                    </a:lnTo>
                    <a:lnTo>
                      <a:pt x="126" y="291"/>
                    </a:lnTo>
                    <a:lnTo>
                      <a:pt x="116" y="293"/>
                    </a:lnTo>
                    <a:lnTo>
                      <a:pt x="0" y="183"/>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63" name="Freeform 1462"/>
              <p:cNvSpPr>
                <a:spLocks/>
              </p:cNvSpPr>
              <p:nvPr/>
            </p:nvSpPr>
            <p:spPr bwMode="auto">
              <a:xfrm>
                <a:off x="4622" y="2440"/>
                <a:ext cx="91" cy="98"/>
              </a:xfrm>
              <a:custGeom>
                <a:avLst/>
                <a:gdLst>
                  <a:gd name="T0" fmla="*/ 0 w 273"/>
                  <a:gd name="T1" fmla="*/ 183 h 293"/>
                  <a:gd name="T2" fmla="*/ 24 w 273"/>
                  <a:gd name="T3" fmla="*/ 163 h 293"/>
                  <a:gd name="T4" fmla="*/ 47 w 273"/>
                  <a:gd name="T5" fmla="*/ 142 h 293"/>
                  <a:gd name="T6" fmla="*/ 69 w 273"/>
                  <a:gd name="T7" fmla="*/ 120 h 293"/>
                  <a:gd name="T8" fmla="*/ 91 w 273"/>
                  <a:gd name="T9" fmla="*/ 98 h 293"/>
                  <a:gd name="T10" fmla="*/ 111 w 273"/>
                  <a:gd name="T11" fmla="*/ 75 h 293"/>
                  <a:gd name="T12" fmla="*/ 130 w 273"/>
                  <a:gd name="T13" fmla="*/ 52 h 293"/>
                  <a:gd name="T14" fmla="*/ 148 w 273"/>
                  <a:gd name="T15" fmla="*/ 26 h 293"/>
                  <a:gd name="T16" fmla="*/ 167 w 273"/>
                  <a:gd name="T17" fmla="*/ 0 h 293"/>
                  <a:gd name="T18" fmla="*/ 273 w 273"/>
                  <a:gd name="T19" fmla="*/ 91 h 293"/>
                  <a:gd name="T20" fmla="*/ 251 w 273"/>
                  <a:gd name="T21" fmla="*/ 102 h 293"/>
                  <a:gd name="T22" fmla="*/ 231 w 273"/>
                  <a:gd name="T23" fmla="*/ 112 h 293"/>
                  <a:gd name="T24" fmla="*/ 223 w 273"/>
                  <a:gd name="T25" fmla="*/ 117 h 293"/>
                  <a:gd name="T26" fmla="*/ 216 w 273"/>
                  <a:gd name="T27" fmla="*/ 122 h 293"/>
                  <a:gd name="T28" fmla="*/ 211 w 273"/>
                  <a:gd name="T29" fmla="*/ 127 h 293"/>
                  <a:gd name="T30" fmla="*/ 208 w 273"/>
                  <a:gd name="T31" fmla="*/ 132 h 293"/>
                  <a:gd name="T32" fmla="*/ 204 w 273"/>
                  <a:gd name="T33" fmla="*/ 145 h 293"/>
                  <a:gd name="T34" fmla="*/ 200 w 273"/>
                  <a:gd name="T35" fmla="*/ 160 h 293"/>
                  <a:gd name="T36" fmla="*/ 199 w 273"/>
                  <a:gd name="T37" fmla="*/ 168 h 293"/>
                  <a:gd name="T38" fmla="*/ 198 w 273"/>
                  <a:gd name="T39" fmla="*/ 177 h 293"/>
                  <a:gd name="T40" fmla="*/ 198 w 273"/>
                  <a:gd name="T41" fmla="*/ 186 h 293"/>
                  <a:gd name="T42" fmla="*/ 200 w 273"/>
                  <a:gd name="T43" fmla="*/ 195 h 293"/>
                  <a:gd name="T44" fmla="*/ 201 w 273"/>
                  <a:gd name="T45" fmla="*/ 210 h 293"/>
                  <a:gd name="T46" fmla="*/ 201 w 273"/>
                  <a:gd name="T47" fmla="*/ 221 h 293"/>
                  <a:gd name="T48" fmla="*/ 200 w 273"/>
                  <a:gd name="T49" fmla="*/ 231 h 293"/>
                  <a:gd name="T50" fmla="*/ 197 w 273"/>
                  <a:gd name="T51" fmla="*/ 240 h 293"/>
                  <a:gd name="T52" fmla="*/ 193 w 273"/>
                  <a:gd name="T53" fmla="*/ 247 h 293"/>
                  <a:gd name="T54" fmla="*/ 189 w 273"/>
                  <a:gd name="T55" fmla="*/ 253 h 293"/>
                  <a:gd name="T56" fmla="*/ 184 w 273"/>
                  <a:gd name="T57" fmla="*/ 259 h 293"/>
                  <a:gd name="T58" fmla="*/ 181 w 273"/>
                  <a:gd name="T59" fmla="*/ 263 h 293"/>
                  <a:gd name="T60" fmla="*/ 175 w 273"/>
                  <a:gd name="T61" fmla="*/ 269 h 293"/>
                  <a:gd name="T62" fmla="*/ 169 w 273"/>
                  <a:gd name="T63" fmla="*/ 275 h 293"/>
                  <a:gd name="T64" fmla="*/ 162 w 273"/>
                  <a:gd name="T65" fmla="*/ 279 h 293"/>
                  <a:gd name="T66" fmla="*/ 153 w 273"/>
                  <a:gd name="T67" fmla="*/ 284 h 293"/>
                  <a:gd name="T68" fmla="*/ 144 w 273"/>
                  <a:gd name="T69" fmla="*/ 287 h 293"/>
                  <a:gd name="T70" fmla="*/ 135 w 273"/>
                  <a:gd name="T71" fmla="*/ 289 h 293"/>
                  <a:gd name="T72" fmla="*/ 126 w 273"/>
                  <a:gd name="T73" fmla="*/ 291 h 293"/>
                  <a:gd name="T74" fmla="*/ 116 w 273"/>
                  <a:gd name="T75" fmla="*/ 293 h 293"/>
                  <a:gd name="T76" fmla="*/ 0 w 273"/>
                  <a:gd name="T77" fmla="*/ 183 h 2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3"/>
                  <a:gd name="T118" fmla="*/ 0 h 293"/>
                  <a:gd name="T119" fmla="*/ 273 w 273"/>
                  <a:gd name="T120" fmla="*/ 293 h 2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3" h="293">
                    <a:moveTo>
                      <a:pt x="0" y="183"/>
                    </a:moveTo>
                    <a:lnTo>
                      <a:pt x="24" y="163"/>
                    </a:lnTo>
                    <a:lnTo>
                      <a:pt x="47" y="142"/>
                    </a:lnTo>
                    <a:lnTo>
                      <a:pt x="69" y="120"/>
                    </a:lnTo>
                    <a:lnTo>
                      <a:pt x="91" y="98"/>
                    </a:lnTo>
                    <a:lnTo>
                      <a:pt x="111" y="75"/>
                    </a:lnTo>
                    <a:lnTo>
                      <a:pt x="130" y="52"/>
                    </a:lnTo>
                    <a:lnTo>
                      <a:pt x="148" y="26"/>
                    </a:lnTo>
                    <a:lnTo>
                      <a:pt x="167" y="0"/>
                    </a:lnTo>
                    <a:lnTo>
                      <a:pt x="273" y="91"/>
                    </a:lnTo>
                    <a:lnTo>
                      <a:pt x="251" y="102"/>
                    </a:lnTo>
                    <a:lnTo>
                      <a:pt x="231" y="112"/>
                    </a:lnTo>
                    <a:lnTo>
                      <a:pt x="223" y="117"/>
                    </a:lnTo>
                    <a:lnTo>
                      <a:pt x="216" y="122"/>
                    </a:lnTo>
                    <a:lnTo>
                      <a:pt x="211" y="127"/>
                    </a:lnTo>
                    <a:lnTo>
                      <a:pt x="208" y="132"/>
                    </a:lnTo>
                    <a:lnTo>
                      <a:pt x="204" y="145"/>
                    </a:lnTo>
                    <a:lnTo>
                      <a:pt x="200" y="160"/>
                    </a:lnTo>
                    <a:lnTo>
                      <a:pt x="199" y="168"/>
                    </a:lnTo>
                    <a:lnTo>
                      <a:pt x="198" y="177"/>
                    </a:lnTo>
                    <a:lnTo>
                      <a:pt x="198" y="186"/>
                    </a:lnTo>
                    <a:lnTo>
                      <a:pt x="200" y="195"/>
                    </a:lnTo>
                    <a:lnTo>
                      <a:pt x="201" y="210"/>
                    </a:lnTo>
                    <a:lnTo>
                      <a:pt x="201" y="221"/>
                    </a:lnTo>
                    <a:lnTo>
                      <a:pt x="200" y="231"/>
                    </a:lnTo>
                    <a:lnTo>
                      <a:pt x="197" y="240"/>
                    </a:lnTo>
                    <a:lnTo>
                      <a:pt x="193" y="247"/>
                    </a:lnTo>
                    <a:lnTo>
                      <a:pt x="189" y="253"/>
                    </a:lnTo>
                    <a:lnTo>
                      <a:pt x="184" y="259"/>
                    </a:lnTo>
                    <a:lnTo>
                      <a:pt x="181" y="263"/>
                    </a:lnTo>
                    <a:lnTo>
                      <a:pt x="175" y="269"/>
                    </a:lnTo>
                    <a:lnTo>
                      <a:pt x="169" y="275"/>
                    </a:lnTo>
                    <a:lnTo>
                      <a:pt x="162" y="279"/>
                    </a:lnTo>
                    <a:lnTo>
                      <a:pt x="153" y="284"/>
                    </a:lnTo>
                    <a:lnTo>
                      <a:pt x="144" y="287"/>
                    </a:lnTo>
                    <a:lnTo>
                      <a:pt x="135" y="289"/>
                    </a:lnTo>
                    <a:lnTo>
                      <a:pt x="126" y="291"/>
                    </a:lnTo>
                    <a:lnTo>
                      <a:pt x="116" y="293"/>
                    </a:lnTo>
                    <a:lnTo>
                      <a:pt x="0" y="183"/>
                    </a:lnTo>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64" name="Rectangle 1463"/>
              <p:cNvSpPr>
                <a:spLocks noChangeArrowheads="1"/>
              </p:cNvSpPr>
              <p:nvPr/>
            </p:nvSpPr>
            <p:spPr bwMode="auto">
              <a:xfrm>
                <a:off x="4379" y="2242"/>
                <a:ext cx="24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TH 0</a:t>
                </a:r>
                <a:endParaRPr lang="pt-BR" sz="1400" u="none">
                  <a:solidFill>
                    <a:schemeClr val="bg1">
                      <a:lumMod val="20000"/>
                      <a:lumOff val="80000"/>
                    </a:schemeClr>
                  </a:solidFill>
                  <a:latin typeface="Times New Roman" pitchFamily="18" charset="0"/>
                </a:endParaRPr>
              </a:p>
            </p:txBody>
          </p:sp>
        </p:grpSp>
        <p:sp>
          <p:nvSpPr>
            <p:cNvPr id="53257" name="Freeform 1466"/>
            <p:cNvSpPr>
              <a:spLocks/>
            </p:cNvSpPr>
            <p:nvPr/>
          </p:nvSpPr>
          <p:spPr bwMode="auto">
            <a:xfrm>
              <a:off x="1158" y="1839"/>
              <a:ext cx="486" cy="486"/>
            </a:xfrm>
            <a:custGeom>
              <a:avLst/>
              <a:gdLst>
                <a:gd name="T0" fmla="*/ 803 w 1458"/>
                <a:gd name="T1" fmla="*/ 1454 h 1458"/>
                <a:gd name="T2" fmla="*/ 912 w 1458"/>
                <a:gd name="T3" fmla="*/ 1435 h 1458"/>
                <a:gd name="T4" fmla="*/ 1013 w 1458"/>
                <a:gd name="T5" fmla="*/ 1400 h 1458"/>
                <a:gd name="T6" fmla="*/ 1107 w 1458"/>
                <a:gd name="T7" fmla="*/ 1352 h 1458"/>
                <a:gd name="T8" fmla="*/ 1192 w 1458"/>
                <a:gd name="T9" fmla="*/ 1291 h 1458"/>
                <a:gd name="T10" fmla="*/ 1268 w 1458"/>
                <a:gd name="T11" fmla="*/ 1219 h 1458"/>
                <a:gd name="T12" fmla="*/ 1334 w 1458"/>
                <a:gd name="T13" fmla="*/ 1136 h 1458"/>
                <a:gd name="T14" fmla="*/ 1387 w 1458"/>
                <a:gd name="T15" fmla="*/ 1045 h 1458"/>
                <a:gd name="T16" fmla="*/ 1425 w 1458"/>
                <a:gd name="T17" fmla="*/ 946 h 1458"/>
                <a:gd name="T18" fmla="*/ 1450 w 1458"/>
                <a:gd name="T19" fmla="*/ 839 h 1458"/>
                <a:gd name="T20" fmla="*/ 1458 w 1458"/>
                <a:gd name="T21" fmla="*/ 729 h 1458"/>
                <a:gd name="T22" fmla="*/ 1450 w 1458"/>
                <a:gd name="T23" fmla="*/ 619 h 1458"/>
                <a:gd name="T24" fmla="*/ 1425 w 1458"/>
                <a:gd name="T25" fmla="*/ 513 h 1458"/>
                <a:gd name="T26" fmla="*/ 1387 w 1458"/>
                <a:gd name="T27" fmla="*/ 413 h 1458"/>
                <a:gd name="T28" fmla="*/ 1334 w 1458"/>
                <a:gd name="T29" fmla="*/ 322 h 1458"/>
                <a:gd name="T30" fmla="*/ 1268 w 1458"/>
                <a:gd name="T31" fmla="*/ 239 h 1458"/>
                <a:gd name="T32" fmla="*/ 1192 w 1458"/>
                <a:gd name="T33" fmla="*/ 167 h 1458"/>
                <a:gd name="T34" fmla="*/ 1107 w 1458"/>
                <a:gd name="T35" fmla="*/ 107 h 1458"/>
                <a:gd name="T36" fmla="*/ 1013 w 1458"/>
                <a:gd name="T37" fmla="*/ 58 h 1458"/>
                <a:gd name="T38" fmla="*/ 912 w 1458"/>
                <a:gd name="T39" fmla="*/ 24 h 1458"/>
                <a:gd name="T40" fmla="*/ 803 w 1458"/>
                <a:gd name="T41" fmla="*/ 4 h 1458"/>
                <a:gd name="T42" fmla="*/ 692 w 1458"/>
                <a:gd name="T43" fmla="*/ 1 h 1458"/>
                <a:gd name="T44" fmla="*/ 583 w 1458"/>
                <a:gd name="T45" fmla="*/ 16 h 1458"/>
                <a:gd name="T46" fmla="*/ 479 w 1458"/>
                <a:gd name="T47" fmla="*/ 45 h 1458"/>
                <a:gd name="T48" fmla="*/ 382 w 1458"/>
                <a:gd name="T49" fmla="*/ 88 h 1458"/>
                <a:gd name="T50" fmla="*/ 294 w 1458"/>
                <a:gd name="T51" fmla="*/ 145 h 1458"/>
                <a:gd name="T52" fmla="*/ 214 w 1458"/>
                <a:gd name="T53" fmla="*/ 214 h 1458"/>
                <a:gd name="T54" fmla="*/ 145 w 1458"/>
                <a:gd name="T55" fmla="*/ 294 h 1458"/>
                <a:gd name="T56" fmla="*/ 89 w 1458"/>
                <a:gd name="T57" fmla="*/ 382 h 1458"/>
                <a:gd name="T58" fmla="*/ 45 w 1458"/>
                <a:gd name="T59" fmla="*/ 479 h 1458"/>
                <a:gd name="T60" fmla="*/ 16 w 1458"/>
                <a:gd name="T61" fmla="*/ 582 h 1458"/>
                <a:gd name="T62" fmla="*/ 1 w 1458"/>
                <a:gd name="T63" fmla="*/ 692 h 1458"/>
                <a:gd name="T64" fmla="*/ 4 w 1458"/>
                <a:gd name="T65" fmla="*/ 803 h 1458"/>
                <a:gd name="T66" fmla="*/ 24 w 1458"/>
                <a:gd name="T67" fmla="*/ 911 h 1458"/>
                <a:gd name="T68" fmla="*/ 58 w 1458"/>
                <a:gd name="T69" fmla="*/ 1013 h 1458"/>
                <a:gd name="T70" fmla="*/ 107 w 1458"/>
                <a:gd name="T71" fmla="*/ 1107 h 1458"/>
                <a:gd name="T72" fmla="*/ 168 w 1458"/>
                <a:gd name="T73" fmla="*/ 1192 h 1458"/>
                <a:gd name="T74" fmla="*/ 239 w 1458"/>
                <a:gd name="T75" fmla="*/ 1268 h 1458"/>
                <a:gd name="T76" fmla="*/ 322 w 1458"/>
                <a:gd name="T77" fmla="*/ 1333 h 1458"/>
                <a:gd name="T78" fmla="*/ 414 w 1458"/>
                <a:gd name="T79" fmla="*/ 1386 h 1458"/>
                <a:gd name="T80" fmla="*/ 513 w 1458"/>
                <a:gd name="T81" fmla="*/ 1425 h 1458"/>
                <a:gd name="T82" fmla="*/ 619 w 1458"/>
                <a:gd name="T83" fmla="*/ 1450 h 1458"/>
                <a:gd name="T84" fmla="*/ 729 w 1458"/>
                <a:gd name="T85" fmla="*/ 1458 h 14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8"/>
                <a:gd name="T131" fmla="*/ 1458 w 1458"/>
                <a:gd name="T132" fmla="*/ 1458 h 14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8">
                  <a:moveTo>
                    <a:pt x="729" y="1458"/>
                  </a:moveTo>
                  <a:lnTo>
                    <a:pt x="767" y="1457"/>
                  </a:lnTo>
                  <a:lnTo>
                    <a:pt x="803" y="1454"/>
                  </a:lnTo>
                  <a:lnTo>
                    <a:pt x="840" y="1450"/>
                  </a:lnTo>
                  <a:lnTo>
                    <a:pt x="876" y="1443"/>
                  </a:lnTo>
                  <a:lnTo>
                    <a:pt x="912" y="1435"/>
                  </a:lnTo>
                  <a:lnTo>
                    <a:pt x="946" y="1425"/>
                  </a:lnTo>
                  <a:lnTo>
                    <a:pt x="980" y="1413"/>
                  </a:lnTo>
                  <a:lnTo>
                    <a:pt x="1013" y="1400"/>
                  </a:lnTo>
                  <a:lnTo>
                    <a:pt x="1045" y="1386"/>
                  </a:lnTo>
                  <a:lnTo>
                    <a:pt x="1077" y="1370"/>
                  </a:lnTo>
                  <a:lnTo>
                    <a:pt x="1107" y="1352"/>
                  </a:lnTo>
                  <a:lnTo>
                    <a:pt x="1136" y="1333"/>
                  </a:lnTo>
                  <a:lnTo>
                    <a:pt x="1165" y="1312"/>
                  </a:lnTo>
                  <a:lnTo>
                    <a:pt x="1192" y="1291"/>
                  </a:lnTo>
                  <a:lnTo>
                    <a:pt x="1219" y="1268"/>
                  </a:lnTo>
                  <a:lnTo>
                    <a:pt x="1245" y="1244"/>
                  </a:lnTo>
                  <a:lnTo>
                    <a:pt x="1268" y="1219"/>
                  </a:lnTo>
                  <a:lnTo>
                    <a:pt x="1291" y="1192"/>
                  </a:lnTo>
                  <a:lnTo>
                    <a:pt x="1314" y="1164"/>
                  </a:lnTo>
                  <a:lnTo>
                    <a:pt x="1334" y="1136"/>
                  </a:lnTo>
                  <a:lnTo>
                    <a:pt x="1352" y="1107"/>
                  </a:lnTo>
                  <a:lnTo>
                    <a:pt x="1370" y="1076"/>
                  </a:lnTo>
                  <a:lnTo>
                    <a:pt x="1387" y="1045"/>
                  </a:lnTo>
                  <a:lnTo>
                    <a:pt x="1401" y="1013"/>
                  </a:lnTo>
                  <a:lnTo>
                    <a:pt x="1414" y="979"/>
                  </a:lnTo>
                  <a:lnTo>
                    <a:pt x="1425" y="946"/>
                  </a:lnTo>
                  <a:lnTo>
                    <a:pt x="1435" y="911"/>
                  </a:lnTo>
                  <a:lnTo>
                    <a:pt x="1443" y="876"/>
                  </a:lnTo>
                  <a:lnTo>
                    <a:pt x="1450" y="839"/>
                  </a:lnTo>
                  <a:lnTo>
                    <a:pt x="1454" y="803"/>
                  </a:lnTo>
                  <a:lnTo>
                    <a:pt x="1457" y="767"/>
                  </a:lnTo>
                  <a:lnTo>
                    <a:pt x="1458" y="729"/>
                  </a:lnTo>
                  <a:lnTo>
                    <a:pt x="1457" y="692"/>
                  </a:lnTo>
                  <a:lnTo>
                    <a:pt x="1454" y="655"/>
                  </a:lnTo>
                  <a:lnTo>
                    <a:pt x="1450" y="619"/>
                  </a:lnTo>
                  <a:lnTo>
                    <a:pt x="1443" y="582"/>
                  </a:lnTo>
                  <a:lnTo>
                    <a:pt x="1435" y="547"/>
                  </a:lnTo>
                  <a:lnTo>
                    <a:pt x="1425" y="513"/>
                  </a:lnTo>
                  <a:lnTo>
                    <a:pt x="1414" y="479"/>
                  </a:lnTo>
                  <a:lnTo>
                    <a:pt x="1401" y="446"/>
                  </a:lnTo>
                  <a:lnTo>
                    <a:pt x="1387" y="413"/>
                  </a:lnTo>
                  <a:lnTo>
                    <a:pt x="1370" y="382"/>
                  </a:lnTo>
                  <a:lnTo>
                    <a:pt x="1352" y="352"/>
                  </a:lnTo>
                  <a:lnTo>
                    <a:pt x="1334" y="322"/>
                  </a:lnTo>
                  <a:lnTo>
                    <a:pt x="1314" y="294"/>
                  </a:lnTo>
                  <a:lnTo>
                    <a:pt x="1291" y="266"/>
                  </a:lnTo>
                  <a:lnTo>
                    <a:pt x="1268" y="239"/>
                  </a:lnTo>
                  <a:lnTo>
                    <a:pt x="1245" y="214"/>
                  </a:lnTo>
                  <a:lnTo>
                    <a:pt x="1219" y="190"/>
                  </a:lnTo>
                  <a:lnTo>
                    <a:pt x="1192" y="167"/>
                  </a:lnTo>
                  <a:lnTo>
                    <a:pt x="1165" y="145"/>
                  </a:lnTo>
                  <a:lnTo>
                    <a:pt x="1136" y="125"/>
                  </a:lnTo>
                  <a:lnTo>
                    <a:pt x="1107" y="107"/>
                  </a:lnTo>
                  <a:lnTo>
                    <a:pt x="1077" y="88"/>
                  </a:lnTo>
                  <a:lnTo>
                    <a:pt x="1045" y="72"/>
                  </a:lnTo>
                  <a:lnTo>
                    <a:pt x="1013" y="58"/>
                  </a:lnTo>
                  <a:lnTo>
                    <a:pt x="980" y="45"/>
                  </a:lnTo>
                  <a:lnTo>
                    <a:pt x="946" y="34"/>
                  </a:lnTo>
                  <a:lnTo>
                    <a:pt x="912" y="24"/>
                  </a:lnTo>
                  <a:lnTo>
                    <a:pt x="876" y="16"/>
                  </a:lnTo>
                  <a:lnTo>
                    <a:pt x="840" y="8"/>
                  </a:lnTo>
                  <a:lnTo>
                    <a:pt x="803" y="4"/>
                  </a:lnTo>
                  <a:lnTo>
                    <a:pt x="767" y="1"/>
                  </a:lnTo>
                  <a:lnTo>
                    <a:pt x="729" y="0"/>
                  </a:lnTo>
                  <a:lnTo>
                    <a:pt x="692" y="1"/>
                  </a:lnTo>
                  <a:lnTo>
                    <a:pt x="656" y="4"/>
                  </a:lnTo>
                  <a:lnTo>
                    <a:pt x="619" y="8"/>
                  </a:lnTo>
                  <a:lnTo>
                    <a:pt x="583" y="16"/>
                  </a:lnTo>
                  <a:lnTo>
                    <a:pt x="547" y="24"/>
                  </a:lnTo>
                  <a:lnTo>
                    <a:pt x="513" y="34"/>
                  </a:lnTo>
                  <a:lnTo>
                    <a:pt x="479" y="45"/>
                  </a:lnTo>
                  <a:lnTo>
                    <a:pt x="446" y="58"/>
                  </a:lnTo>
                  <a:lnTo>
                    <a:pt x="414" y="72"/>
                  </a:lnTo>
                  <a:lnTo>
                    <a:pt x="382" y="88"/>
                  </a:lnTo>
                  <a:lnTo>
                    <a:pt x="352" y="107"/>
                  </a:lnTo>
                  <a:lnTo>
                    <a:pt x="322" y="125"/>
                  </a:lnTo>
                  <a:lnTo>
                    <a:pt x="294" y="145"/>
                  </a:lnTo>
                  <a:lnTo>
                    <a:pt x="267" y="167"/>
                  </a:lnTo>
                  <a:lnTo>
                    <a:pt x="239" y="190"/>
                  </a:lnTo>
                  <a:lnTo>
                    <a:pt x="214" y="214"/>
                  </a:lnTo>
                  <a:lnTo>
                    <a:pt x="191" y="239"/>
                  </a:lnTo>
                  <a:lnTo>
                    <a:pt x="168" y="266"/>
                  </a:lnTo>
                  <a:lnTo>
                    <a:pt x="145" y="294"/>
                  </a:lnTo>
                  <a:lnTo>
                    <a:pt x="125" y="322"/>
                  </a:lnTo>
                  <a:lnTo>
                    <a:pt x="107" y="352"/>
                  </a:lnTo>
                  <a:lnTo>
                    <a:pt x="89" y="382"/>
                  </a:lnTo>
                  <a:lnTo>
                    <a:pt x="72" y="413"/>
                  </a:lnTo>
                  <a:lnTo>
                    <a:pt x="58" y="446"/>
                  </a:lnTo>
                  <a:lnTo>
                    <a:pt x="45" y="479"/>
                  </a:lnTo>
                  <a:lnTo>
                    <a:pt x="34" y="513"/>
                  </a:lnTo>
                  <a:lnTo>
                    <a:pt x="24" y="547"/>
                  </a:lnTo>
                  <a:lnTo>
                    <a:pt x="16" y="582"/>
                  </a:lnTo>
                  <a:lnTo>
                    <a:pt x="9" y="619"/>
                  </a:lnTo>
                  <a:lnTo>
                    <a:pt x="4" y="655"/>
                  </a:lnTo>
                  <a:lnTo>
                    <a:pt x="1" y="692"/>
                  </a:lnTo>
                  <a:lnTo>
                    <a:pt x="0" y="729"/>
                  </a:lnTo>
                  <a:lnTo>
                    <a:pt x="1" y="767"/>
                  </a:lnTo>
                  <a:lnTo>
                    <a:pt x="4" y="803"/>
                  </a:lnTo>
                  <a:lnTo>
                    <a:pt x="9" y="839"/>
                  </a:lnTo>
                  <a:lnTo>
                    <a:pt x="16" y="876"/>
                  </a:lnTo>
                  <a:lnTo>
                    <a:pt x="24" y="911"/>
                  </a:lnTo>
                  <a:lnTo>
                    <a:pt x="34" y="946"/>
                  </a:lnTo>
                  <a:lnTo>
                    <a:pt x="45" y="979"/>
                  </a:lnTo>
                  <a:lnTo>
                    <a:pt x="58" y="1013"/>
                  </a:lnTo>
                  <a:lnTo>
                    <a:pt x="72" y="1045"/>
                  </a:lnTo>
                  <a:lnTo>
                    <a:pt x="89" y="1076"/>
                  </a:lnTo>
                  <a:lnTo>
                    <a:pt x="107" y="1107"/>
                  </a:lnTo>
                  <a:lnTo>
                    <a:pt x="125" y="1136"/>
                  </a:lnTo>
                  <a:lnTo>
                    <a:pt x="145" y="1164"/>
                  </a:lnTo>
                  <a:lnTo>
                    <a:pt x="168" y="1192"/>
                  </a:lnTo>
                  <a:lnTo>
                    <a:pt x="191" y="1219"/>
                  </a:lnTo>
                  <a:lnTo>
                    <a:pt x="214" y="1244"/>
                  </a:lnTo>
                  <a:lnTo>
                    <a:pt x="239" y="1268"/>
                  </a:lnTo>
                  <a:lnTo>
                    <a:pt x="267" y="1291"/>
                  </a:lnTo>
                  <a:lnTo>
                    <a:pt x="294" y="1312"/>
                  </a:lnTo>
                  <a:lnTo>
                    <a:pt x="322" y="1333"/>
                  </a:lnTo>
                  <a:lnTo>
                    <a:pt x="352" y="1352"/>
                  </a:lnTo>
                  <a:lnTo>
                    <a:pt x="382" y="1370"/>
                  </a:lnTo>
                  <a:lnTo>
                    <a:pt x="414" y="1386"/>
                  </a:lnTo>
                  <a:lnTo>
                    <a:pt x="446" y="1400"/>
                  </a:lnTo>
                  <a:lnTo>
                    <a:pt x="479" y="1413"/>
                  </a:lnTo>
                  <a:lnTo>
                    <a:pt x="513" y="1425"/>
                  </a:lnTo>
                  <a:lnTo>
                    <a:pt x="547" y="1435"/>
                  </a:lnTo>
                  <a:lnTo>
                    <a:pt x="583" y="1443"/>
                  </a:lnTo>
                  <a:lnTo>
                    <a:pt x="619" y="1450"/>
                  </a:lnTo>
                  <a:lnTo>
                    <a:pt x="656" y="1454"/>
                  </a:lnTo>
                  <a:lnTo>
                    <a:pt x="692" y="1457"/>
                  </a:lnTo>
                  <a:lnTo>
                    <a:pt x="729" y="1458"/>
                  </a:lnTo>
                  <a:close/>
                </a:path>
              </a:pathLst>
            </a:custGeom>
            <a:solidFill>
              <a:srgbClr val="887FAD"/>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58" name="Freeform 1467"/>
            <p:cNvSpPr>
              <a:spLocks/>
            </p:cNvSpPr>
            <p:nvPr/>
          </p:nvSpPr>
          <p:spPr bwMode="auto">
            <a:xfrm>
              <a:off x="1158" y="1839"/>
              <a:ext cx="486" cy="486"/>
            </a:xfrm>
            <a:custGeom>
              <a:avLst/>
              <a:gdLst>
                <a:gd name="T0" fmla="*/ 803 w 1458"/>
                <a:gd name="T1" fmla="*/ 1454 h 1458"/>
                <a:gd name="T2" fmla="*/ 912 w 1458"/>
                <a:gd name="T3" fmla="*/ 1435 h 1458"/>
                <a:gd name="T4" fmla="*/ 1013 w 1458"/>
                <a:gd name="T5" fmla="*/ 1400 h 1458"/>
                <a:gd name="T6" fmla="*/ 1107 w 1458"/>
                <a:gd name="T7" fmla="*/ 1352 h 1458"/>
                <a:gd name="T8" fmla="*/ 1192 w 1458"/>
                <a:gd name="T9" fmla="*/ 1291 h 1458"/>
                <a:gd name="T10" fmla="*/ 1268 w 1458"/>
                <a:gd name="T11" fmla="*/ 1219 h 1458"/>
                <a:gd name="T12" fmla="*/ 1334 w 1458"/>
                <a:gd name="T13" fmla="*/ 1136 h 1458"/>
                <a:gd name="T14" fmla="*/ 1387 w 1458"/>
                <a:gd name="T15" fmla="*/ 1045 h 1458"/>
                <a:gd name="T16" fmla="*/ 1425 w 1458"/>
                <a:gd name="T17" fmla="*/ 946 h 1458"/>
                <a:gd name="T18" fmla="*/ 1450 w 1458"/>
                <a:gd name="T19" fmla="*/ 839 h 1458"/>
                <a:gd name="T20" fmla="*/ 1458 w 1458"/>
                <a:gd name="T21" fmla="*/ 729 h 1458"/>
                <a:gd name="T22" fmla="*/ 1450 w 1458"/>
                <a:gd name="T23" fmla="*/ 619 h 1458"/>
                <a:gd name="T24" fmla="*/ 1425 w 1458"/>
                <a:gd name="T25" fmla="*/ 513 h 1458"/>
                <a:gd name="T26" fmla="*/ 1387 w 1458"/>
                <a:gd name="T27" fmla="*/ 413 h 1458"/>
                <a:gd name="T28" fmla="*/ 1334 w 1458"/>
                <a:gd name="T29" fmla="*/ 322 h 1458"/>
                <a:gd name="T30" fmla="*/ 1268 w 1458"/>
                <a:gd name="T31" fmla="*/ 239 h 1458"/>
                <a:gd name="T32" fmla="*/ 1192 w 1458"/>
                <a:gd name="T33" fmla="*/ 167 h 1458"/>
                <a:gd name="T34" fmla="*/ 1107 w 1458"/>
                <a:gd name="T35" fmla="*/ 107 h 1458"/>
                <a:gd name="T36" fmla="*/ 1013 w 1458"/>
                <a:gd name="T37" fmla="*/ 58 h 1458"/>
                <a:gd name="T38" fmla="*/ 912 w 1458"/>
                <a:gd name="T39" fmla="*/ 24 h 1458"/>
                <a:gd name="T40" fmla="*/ 803 w 1458"/>
                <a:gd name="T41" fmla="*/ 4 h 1458"/>
                <a:gd name="T42" fmla="*/ 692 w 1458"/>
                <a:gd name="T43" fmla="*/ 1 h 1458"/>
                <a:gd name="T44" fmla="*/ 583 w 1458"/>
                <a:gd name="T45" fmla="*/ 16 h 1458"/>
                <a:gd name="T46" fmla="*/ 479 w 1458"/>
                <a:gd name="T47" fmla="*/ 45 h 1458"/>
                <a:gd name="T48" fmla="*/ 382 w 1458"/>
                <a:gd name="T49" fmla="*/ 88 h 1458"/>
                <a:gd name="T50" fmla="*/ 294 w 1458"/>
                <a:gd name="T51" fmla="*/ 145 h 1458"/>
                <a:gd name="T52" fmla="*/ 214 w 1458"/>
                <a:gd name="T53" fmla="*/ 214 h 1458"/>
                <a:gd name="T54" fmla="*/ 145 w 1458"/>
                <a:gd name="T55" fmla="*/ 294 h 1458"/>
                <a:gd name="T56" fmla="*/ 89 w 1458"/>
                <a:gd name="T57" fmla="*/ 382 h 1458"/>
                <a:gd name="T58" fmla="*/ 45 w 1458"/>
                <a:gd name="T59" fmla="*/ 479 h 1458"/>
                <a:gd name="T60" fmla="*/ 16 w 1458"/>
                <a:gd name="T61" fmla="*/ 582 h 1458"/>
                <a:gd name="T62" fmla="*/ 1 w 1458"/>
                <a:gd name="T63" fmla="*/ 692 h 1458"/>
                <a:gd name="T64" fmla="*/ 4 w 1458"/>
                <a:gd name="T65" fmla="*/ 803 h 1458"/>
                <a:gd name="T66" fmla="*/ 24 w 1458"/>
                <a:gd name="T67" fmla="*/ 911 h 1458"/>
                <a:gd name="T68" fmla="*/ 58 w 1458"/>
                <a:gd name="T69" fmla="*/ 1013 h 1458"/>
                <a:gd name="T70" fmla="*/ 107 w 1458"/>
                <a:gd name="T71" fmla="*/ 1107 h 1458"/>
                <a:gd name="T72" fmla="*/ 168 w 1458"/>
                <a:gd name="T73" fmla="*/ 1192 h 1458"/>
                <a:gd name="T74" fmla="*/ 239 w 1458"/>
                <a:gd name="T75" fmla="*/ 1268 h 1458"/>
                <a:gd name="T76" fmla="*/ 322 w 1458"/>
                <a:gd name="T77" fmla="*/ 1333 h 1458"/>
                <a:gd name="T78" fmla="*/ 414 w 1458"/>
                <a:gd name="T79" fmla="*/ 1386 h 1458"/>
                <a:gd name="T80" fmla="*/ 513 w 1458"/>
                <a:gd name="T81" fmla="*/ 1425 h 1458"/>
                <a:gd name="T82" fmla="*/ 619 w 1458"/>
                <a:gd name="T83" fmla="*/ 1450 h 1458"/>
                <a:gd name="T84" fmla="*/ 729 w 1458"/>
                <a:gd name="T85" fmla="*/ 1458 h 14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8"/>
                <a:gd name="T131" fmla="*/ 1458 w 1458"/>
                <a:gd name="T132" fmla="*/ 1458 h 14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8">
                  <a:moveTo>
                    <a:pt x="729" y="1458"/>
                  </a:moveTo>
                  <a:lnTo>
                    <a:pt x="767" y="1457"/>
                  </a:lnTo>
                  <a:lnTo>
                    <a:pt x="803" y="1454"/>
                  </a:lnTo>
                  <a:lnTo>
                    <a:pt x="840" y="1450"/>
                  </a:lnTo>
                  <a:lnTo>
                    <a:pt x="876" y="1443"/>
                  </a:lnTo>
                  <a:lnTo>
                    <a:pt x="912" y="1435"/>
                  </a:lnTo>
                  <a:lnTo>
                    <a:pt x="946" y="1425"/>
                  </a:lnTo>
                  <a:lnTo>
                    <a:pt x="980" y="1413"/>
                  </a:lnTo>
                  <a:lnTo>
                    <a:pt x="1013" y="1400"/>
                  </a:lnTo>
                  <a:lnTo>
                    <a:pt x="1045" y="1386"/>
                  </a:lnTo>
                  <a:lnTo>
                    <a:pt x="1077" y="1370"/>
                  </a:lnTo>
                  <a:lnTo>
                    <a:pt x="1107" y="1352"/>
                  </a:lnTo>
                  <a:lnTo>
                    <a:pt x="1136" y="1333"/>
                  </a:lnTo>
                  <a:lnTo>
                    <a:pt x="1165" y="1312"/>
                  </a:lnTo>
                  <a:lnTo>
                    <a:pt x="1192" y="1291"/>
                  </a:lnTo>
                  <a:lnTo>
                    <a:pt x="1219" y="1268"/>
                  </a:lnTo>
                  <a:lnTo>
                    <a:pt x="1245" y="1244"/>
                  </a:lnTo>
                  <a:lnTo>
                    <a:pt x="1268" y="1219"/>
                  </a:lnTo>
                  <a:lnTo>
                    <a:pt x="1291" y="1192"/>
                  </a:lnTo>
                  <a:lnTo>
                    <a:pt x="1314" y="1164"/>
                  </a:lnTo>
                  <a:lnTo>
                    <a:pt x="1334" y="1136"/>
                  </a:lnTo>
                  <a:lnTo>
                    <a:pt x="1352" y="1107"/>
                  </a:lnTo>
                  <a:lnTo>
                    <a:pt x="1370" y="1076"/>
                  </a:lnTo>
                  <a:lnTo>
                    <a:pt x="1387" y="1045"/>
                  </a:lnTo>
                  <a:lnTo>
                    <a:pt x="1401" y="1013"/>
                  </a:lnTo>
                  <a:lnTo>
                    <a:pt x="1414" y="979"/>
                  </a:lnTo>
                  <a:lnTo>
                    <a:pt x="1425" y="946"/>
                  </a:lnTo>
                  <a:lnTo>
                    <a:pt x="1435" y="911"/>
                  </a:lnTo>
                  <a:lnTo>
                    <a:pt x="1443" y="876"/>
                  </a:lnTo>
                  <a:lnTo>
                    <a:pt x="1450" y="839"/>
                  </a:lnTo>
                  <a:lnTo>
                    <a:pt x="1454" y="803"/>
                  </a:lnTo>
                  <a:lnTo>
                    <a:pt x="1457" y="767"/>
                  </a:lnTo>
                  <a:lnTo>
                    <a:pt x="1458" y="729"/>
                  </a:lnTo>
                  <a:lnTo>
                    <a:pt x="1457" y="692"/>
                  </a:lnTo>
                  <a:lnTo>
                    <a:pt x="1454" y="655"/>
                  </a:lnTo>
                  <a:lnTo>
                    <a:pt x="1450" y="619"/>
                  </a:lnTo>
                  <a:lnTo>
                    <a:pt x="1443" y="582"/>
                  </a:lnTo>
                  <a:lnTo>
                    <a:pt x="1435" y="547"/>
                  </a:lnTo>
                  <a:lnTo>
                    <a:pt x="1425" y="513"/>
                  </a:lnTo>
                  <a:lnTo>
                    <a:pt x="1414" y="479"/>
                  </a:lnTo>
                  <a:lnTo>
                    <a:pt x="1401" y="446"/>
                  </a:lnTo>
                  <a:lnTo>
                    <a:pt x="1387" y="413"/>
                  </a:lnTo>
                  <a:lnTo>
                    <a:pt x="1370" y="382"/>
                  </a:lnTo>
                  <a:lnTo>
                    <a:pt x="1352" y="352"/>
                  </a:lnTo>
                  <a:lnTo>
                    <a:pt x="1334" y="322"/>
                  </a:lnTo>
                  <a:lnTo>
                    <a:pt x="1314" y="294"/>
                  </a:lnTo>
                  <a:lnTo>
                    <a:pt x="1291" y="266"/>
                  </a:lnTo>
                  <a:lnTo>
                    <a:pt x="1268" y="239"/>
                  </a:lnTo>
                  <a:lnTo>
                    <a:pt x="1245" y="214"/>
                  </a:lnTo>
                  <a:lnTo>
                    <a:pt x="1219" y="190"/>
                  </a:lnTo>
                  <a:lnTo>
                    <a:pt x="1192" y="167"/>
                  </a:lnTo>
                  <a:lnTo>
                    <a:pt x="1165" y="145"/>
                  </a:lnTo>
                  <a:lnTo>
                    <a:pt x="1136" y="125"/>
                  </a:lnTo>
                  <a:lnTo>
                    <a:pt x="1107" y="107"/>
                  </a:lnTo>
                  <a:lnTo>
                    <a:pt x="1077" y="88"/>
                  </a:lnTo>
                  <a:lnTo>
                    <a:pt x="1045" y="72"/>
                  </a:lnTo>
                  <a:lnTo>
                    <a:pt x="1013" y="58"/>
                  </a:lnTo>
                  <a:lnTo>
                    <a:pt x="980" y="45"/>
                  </a:lnTo>
                  <a:lnTo>
                    <a:pt x="946" y="34"/>
                  </a:lnTo>
                  <a:lnTo>
                    <a:pt x="912" y="24"/>
                  </a:lnTo>
                  <a:lnTo>
                    <a:pt x="876" y="16"/>
                  </a:lnTo>
                  <a:lnTo>
                    <a:pt x="840" y="8"/>
                  </a:lnTo>
                  <a:lnTo>
                    <a:pt x="803" y="4"/>
                  </a:lnTo>
                  <a:lnTo>
                    <a:pt x="767" y="1"/>
                  </a:lnTo>
                  <a:lnTo>
                    <a:pt x="729" y="0"/>
                  </a:lnTo>
                  <a:lnTo>
                    <a:pt x="692" y="1"/>
                  </a:lnTo>
                  <a:lnTo>
                    <a:pt x="656" y="4"/>
                  </a:lnTo>
                  <a:lnTo>
                    <a:pt x="619" y="8"/>
                  </a:lnTo>
                  <a:lnTo>
                    <a:pt x="583" y="16"/>
                  </a:lnTo>
                  <a:lnTo>
                    <a:pt x="547" y="24"/>
                  </a:lnTo>
                  <a:lnTo>
                    <a:pt x="513" y="34"/>
                  </a:lnTo>
                  <a:lnTo>
                    <a:pt x="479" y="45"/>
                  </a:lnTo>
                  <a:lnTo>
                    <a:pt x="446" y="58"/>
                  </a:lnTo>
                  <a:lnTo>
                    <a:pt x="414" y="72"/>
                  </a:lnTo>
                  <a:lnTo>
                    <a:pt x="382" y="88"/>
                  </a:lnTo>
                  <a:lnTo>
                    <a:pt x="352" y="107"/>
                  </a:lnTo>
                  <a:lnTo>
                    <a:pt x="322" y="125"/>
                  </a:lnTo>
                  <a:lnTo>
                    <a:pt x="294" y="145"/>
                  </a:lnTo>
                  <a:lnTo>
                    <a:pt x="267" y="167"/>
                  </a:lnTo>
                  <a:lnTo>
                    <a:pt x="239" y="190"/>
                  </a:lnTo>
                  <a:lnTo>
                    <a:pt x="214" y="214"/>
                  </a:lnTo>
                  <a:lnTo>
                    <a:pt x="191" y="239"/>
                  </a:lnTo>
                  <a:lnTo>
                    <a:pt x="168" y="266"/>
                  </a:lnTo>
                  <a:lnTo>
                    <a:pt x="145" y="294"/>
                  </a:lnTo>
                  <a:lnTo>
                    <a:pt x="125" y="322"/>
                  </a:lnTo>
                  <a:lnTo>
                    <a:pt x="107" y="352"/>
                  </a:lnTo>
                  <a:lnTo>
                    <a:pt x="89" y="382"/>
                  </a:lnTo>
                  <a:lnTo>
                    <a:pt x="72" y="413"/>
                  </a:lnTo>
                  <a:lnTo>
                    <a:pt x="58" y="446"/>
                  </a:lnTo>
                  <a:lnTo>
                    <a:pt x="45" y="479"/>
                  </a:lnTo>
                  <a:lnTo>
                    <a:pt x="34" y="513"/>
                  </a:lnTo>
                  <a:lnTo>
                    <a:pt x="24" y="547"/>
                  </a:lnTo>
                  <a:lnTo>
                    <a:pt x="16" y="582"/>
                  </a:lnTo>
                  <a:lnTo>
                    <a:pt x="9" y="619"/>
                  </a:lnTo>
                  <a:lnTo>
                    <a:pt x="4" y="655"/>
                  </a:lnTo>
                  <a:lnTo>
                    <a:pt x="1" y="692"/>
                  </a:lnTo>
                  <a:lnTo>
                    <a:pt x="0" y="729"/>
                  </a:lnTo>
                  <a:lnTo>
                    <a:pt x="1" y="767"/>
                  </a:lnTo>
                  <a:lnTo>
                    <a:pt x="4" y="803"/>
                  </a:lnTo>
                  <a:lnTo>
                    <a:pt x="9" y="839"/>
                  </a:lnTo>
                  <a:lnTo>
                    <a:pt x="16" y="876"/>
                  </a:lnTo>
                  <a:lnTo>
                    <a:pt x="24" y="911"/>
                  </a:lnTo>
                  <a:lnTo>
                    <a:pt x="34" y="946"/>
                  </a:lnTo>
                  <a:lnTo>
                    <a:pt x="45" y="979"/>
                  </a:lnTo>
                  <a:lnTo>
                    <a:pt x="58" y="1013"/>
                  </a:lnTo>
                  <a:lnTo>
                    <a:pt x="72" y="1045"/>
                  </a:lnTo>
                  <a:lnTo>
                    <a:pt x="89" y="1076"/>
                  </a:lnTo>
                  <a:lnTo>
                    <a:pt x="107" y="1107"/>
                  </a:lnTo>
                  <a:lnTo>
                    <a:pt x="125" y="1136"/>
                  </a:lnTo>
                  <a:lnTo>
                    <a:pt x="145" y="1164"/>
                  </a:lnTo>
                  <a:lnTo>
                    <a:pt x="168" y="1192"/>
                  </a:lnTo>
                  <a:lnTo>
                    <a:pt x="191" y="1219"/>
                  </a:lnTo>
                  <a:lnTo>
                    <a:pt x="214" y="1244"/>
                  </a:lnTo>
                  <a:lnTo>
                    <a:pt x="239" y="1268"/>
                  </a:lnTo>
                  <a:lnTo>
                    <a:pt x="267" y="1291"/>
                  </a:lnTo>
                  <a:lnTo>
                    <a:pt x="294" y="1312"/>
                  </a:lnTo>
                  <a:lnTo>
                    <a:pt x="322" y="1333"/>
                  </a:lnTo>
                  <a:lnTo>
                    <a:pt x="352" y="1352"/>
                  </a:lnTo>
                  <a:lnTo>
                    <a:pt x="382" y="1370"/>
                  </a:lnTo>
                  <a:lnTo>
                    <a:pt x="414" y="1386"/>
                  </a:lnTo>
                  <a:lnTo>
                    <a:pt x="446" y="1400"/>
                  </a:lnTo>
                  <a:lnTo>
                    <a:pt x="479" y="1413"/>
                  </a:lnTo>
                  <a:lnTo>
                    <a:pt x="513" y="1425"/>
                  </a:lnTo>
                  <a:lnTo>
                    <a:pt x="547" y="1435"/>
                  </a:lnTo>
                  <a:lnTo>
                    <a:pt x="583" y="1443"/>
                  </a:lnTo>
                  <a:lnTo>
                    <a:pt x="619" y="1450"/>
                  </a:lnTo>
                  <a:lnTo>
                    <a:pt x="656" y="1454"/>
                  </a:lnTo>
                  <a:lnTo>
                    <a:pt x="692" y="1457"/>
                  </a:lnTo>
                  <a:lnTo>
                    <a:pt x="729" y="1458"/>
                  </a:lnTo>
                </a:path>
              </a:pathLst>
            </a:custGeom>
            <a:noFill/>
            <a:ln w="11113">
              <a:solidFill>
                <a:srgbClr val="DD137B"/>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59" name="Freeform 1468"/>
            <p:cNvSpPr>
              <a:spLocks/>
            </p:cNvSpPr>
            <p:nvPr/>
          </p:nvSpPr>
          <p:spPr bwMode="auto">
            <a:xfrm>
              <a:off x="1176" y="1883"/>
              <a:ext cx="367" cy="367"/>
            </a:xfrm>
            <a:custGeom>
              <a:avLst/>
              <a:gdLst>
                <a:gd name="T0" fmla="*/ 606 w 1100"/>
                <a:gd name="T1" fmla="*/ 1096 h 1099"/>
                <a:gd name="T2" fmla="*/ 687 w 1100"/>
                <a:gd name="T3" fmla="*/ 1082 h 1099"/>
                <a:gd name="T4" fmla="*/ 764 w 1100"/>
                <a:gd name="T5" fmla="*/ 1056 h 1099"/>
                <a:gd name="T6" fmla="*/ 834 w 1100"/>
                <a:gd name="T7" fmla="*/ 1019 h 1099"/>
                <a:gd name="T8" fmla="*/ 899 w 1100"/>
                <a:gd name="T9" fmla="*/ 973 h 1099"/>
                <a:gd name="T10" fmla="*/ 956 w 1100"/>
                <a:gd name="T11" fmla="*/ 918 h 1099"/>
                <a:gd name="T12" fmla="*/ 1006 w 1100"/>
                <a:gd name="T13" fmla="*/ 856 h 1099"/>
                <a:gd name="T14" fmla="*/ 1045 w 1100"/>
                <a:gd name="T15" fmla="*/ 787 h 1099"/>
                <a:gd name="T16" fmla="*/ 1074 w 1100"/>
                <a:gd name="T17" fmla="*/ 713 h 1099"/>
                <a:gd name="T18" fmla="*/ 1093 w 1100"/>
                <a:gd name="T19" fmla="*/ 633 h 1099"/>
                <a:gd name="T20" fmla="*/ 1100 w 1100"/>
                <a:gd name="T21" fmla="*/ 550 h 1099"/>
                <a:gd name="T22" fmla="*/ 1093 w 1100"/>
                <a:gd name="T23" fmla="*/ 466 h 1099"/>
                <a:gd name="T24" fmla="*/ 1074 w 1100"/>
                <a:gd name="T25" fmla="*/ 387 h 1099"/>
                <a:gd name="T26" fmla="*/ 1045 w 1100"/>
                <a:gd name="T27" fmla="*/ 312 h 1099"/>
                <a:gd name="T28" fmla="*/ 1006 w 1100"/>
                <a:gd name="T29" fmla="*/ 243 h 1099"/>
                <a:gd name="T30" fmla="*/ 956 w 1100"/>
                <a:gd name="T31" fmla="*/ 180 h 1099"/>
                <a:gd name="T32" fmla="*/ 899 w 1100"/>
                <a:gd name="T33" fmla="*/ 125 h 1099"/>
                <a:gd name="T34" fmla="*/ 834 w 1100"/>
                <a:gd name="T35" fmla="*/ 80 h 1099"/>
                <a:gd name="T36" fmla="*/ 764 w 1100"/>
                <a:gd name="T37" fmla="*/ 43 h 1099"/>
                <a:gd name="T38" fmla="*/ 687 w 1100"/>
                <a:gd name="T39" fmla="*/ 17 h 1099"/>
                <a:gd name="T40" fmla="*/ 606 w 1100"/>
                <a:gd name="T41" fmla="*/ 3 h 1099"/>
                <a:gd name="T42" fmla="*/ 522 w 1100"/>
                <a:gd name="T43" fmla="*/ 1 h 1099"/>
                <a:gd name="T44" fmla="*/ 440 w 1100"/>
                <a:gd name="T45" fmla="*/ 11 h 1099"/>
                <a:gd name="T46" fmla="*/ 362 w 1100"/>
                <a:gd name="T47" fmla="*/ 33 h 1099"/>
                <a:gd name="T48" fmla="*/ 288 w 1100"/>
                <a:gd name="T49" fmla="*/ 67 h 1099"/>
                <a:gd name="T50" fmla="*/ 221 w 1100"/>
                <a:gd name="T51" fmla="*/ 109 h 1099"/>
                <a:gd name="T52" fmla="*/ 161 w 1100"/>
                <a:gd name="T53" fmla="*/ 161 h 1099"/>
                <a:gd name="T54" fmla="*/ 109 w 1100"/>
                <a:gd name="T55" fmla="*/ 221 h 1099"/>
                <a:gd name="T56" fmla="*/ 67 w 1100"/>
                <a:gd name="T57" fmla="*/ 288 h 1099"/>
                <a:gd name="T58" fmla="*/ 34 w 1100"/>
                <a:gd name="T59" fmla="*/ 361 h 1099"/>
                <a:gd name="T60" fmla="*/ 11 w 1100"/>
                <a:gd name="T61" fmla="*/ 439 h 1099"/>
                <a:gd name="T62" fmla="*/ 1 w 1100"/>
                <a:gd name="T63" fmla="*/ 521 h 1099"/>
                <a:gd name="T64" fmla="*/ 3 w 1100"/>
                <a:gd name="T65" fmla="*/ 605 h 1099"/>
                <a:gd name="T66" fmla="*/ 17 w 1100"/>
                <a:gd name="T67" fmla="*/ 686 h 1099"/>
                <a:gd name="T68" fmla="*/ 44 w 1100"/>
                <a:gd name="T69" fmla="*/ 763 h 1099"/>
                <a:gd name="T70" fmla="*/ 80 w 1100"/>
                <a:gd name="T71" fmla="*/ 834 h 1099"/>
                <a:gd name="T72" fmla="*/ 126 w 1100"/>
                <a:gd name="T73" fmla="*/ 899 h 1099"/>
                <a:gd name="T74" fmla="*/ 180 w 1100"/>
                <a:gd name="T75" fmla="*/ 955 h 1099"/>
                <a:gd name="T76" fmla="*/ 243 w 1100"/>
                <a:gd name="T77" fmla="*/ 1005 h 1099"/>
                <a:gd name="T78" fmla="*/ 312 w 1100"/>
                <a:gd name="T79" fmla="*/ 1045 h 1099"/>
                <a:gd name="T80" fmla="*/ 387 w 1100"/>
                <a:gd name="T81" fmla="*/ 1074 h 1099"/>
                <a:gd name="T82" fmla="*/ 466 w 1100"/>
                <a:gd name="T83" fmla="*/ 1092 h 1099"/>
                <a:gd name="T84" fmla="*/ 550 w 1100"/>
                <a:gd name="T85" fmla="*/ 1099 h 10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00"/>
                <a:gd name="T130" fmla="*/ 0 h 1099"/>
                <a:gd name="T131" fmla="*/ 1100 w 1100"/>
                <a:gd name="T132" fmla="*/ 1099 h 10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00" h="1099">
                  <a:moveTo>
                    <a:pt x="550" y="1099"/>
                  </a:moveTo>
                  <a:lnTo>
                    <a:pt x="578" y="1098"/>
                  </a:lnTo>
                  <a:lnTo>
                    <a:pt x="606" y="1096"/>
                  </a:lnTo>
                  <a:lnTo>
                    <a:pt x="633" y="1092"/>
                  </a:lnTo>
                  <a:lnTo>
                    <a:pt x="660" y="1088"/>
                  </a:lnTo>
                  <a:lnTo>
                    <a:pt x="687" y="1082"/>
                  </a:lnTo>
                  <a:lnTo>
                    <a:pt x="713" y="1074"/>
                  </a:lnTo>
                  <a:lnTo>
                    <a:pt x="738" y="1066"/>
                  </a:lnTo>
                  <a:lnTo>
                    <a:pt x="764" y="1056"/>
                  </a:lnTo>
                  <a:lnTo>
                    <a:pt x="788" y="1045"/>
                  </a:lnTo>
                  <a:lnTo>
                    <a:pt x="811" y="1032"/>
                  </a:lnTo>
                  <a:lnTo>
                    <a:pt x="834" y="1019"/>
                  </a:lnTo>
                  <a:lnTo>
                    <a:pt x="857" y="1005"/>
                  </a:lnTo>
                  <a:lnTo>
                    <a:pt x="878" y="990"/>
                  </a:lnTo>
                  <a:lnTo>
                    <a:pt x="899" y="973"/>
                  </a:lnTo>
                  <a:lnTo>
                    <a:pt x="918" y="955"/>
                  </a:lnTo>
                  <a:lnTo>
                    <a:pt x="938" y="937"/>
                  </a:lnTo>
                  <a:lnTo>
                    <a:pt x="956" y="918"/>
                  </a:lnTo>
                  <a:lnTo>
                    <a:pt x="973" y="899"/>
                  </a:lnTo>
                  <a:lnTo>
                    <a:pt x="990" y="878"/>
                  </a:lnTo>
                  <a:lnTo>
                    <a:pt x="1006" y="856"/>
                  </a:lnTo>
                  <a:lnTo>
                    <a:pt x="1020" y="834"/>
                  </a:lnTo>
                  <a:lnTo>
                    <a:pt x="1033" y="811"/>
                  </a:lnTo>
                  <a:lnTo>
                    <a:pt x="1045" y="787"/>
                  </a:lnTo>
                  <a:lnTo>
                    <a:pt x="1056" y="763"/>
                  </a:lnTo>
                  <a:lnTo>
                    <a:pt x="1066" y="738"/>
                  </a:lnTo>
                  <a:lnTo>
                    <a:pt x="1074" y="713"/>
                  </a:lnTo>
                  <a:lnTo>
                    <a:pt x="1081" y="686"/>
                  </a:lnTo>
                  <a:lnTo>
                    <a:pt x="1089" y="660"/>
                  </a:lnTo>
                  <a:lnTo>
                    <a:pt x="1093" y="633"/>
                  </a:lnTo>
                  <a:lnTo>
                    <a:pt x="1097" y="605"/>
                  </a:lnTo>
                  <a:lnTo>
                    <a:pt x="1099" y="578"/>
                  </a:lnTo>
                  <a:lnTo>
                    <a:pt x="1100" y="550"/>
                  </a:lnTo>
                  <a:lnTo>
                    <a:pt x="1099" y="521"/>
                  </a:lnTo>
                  <a:lnTo>
                    <a:pt x="1097" y="493"/>
                  </a:lnTo>
                  <a:lnTo>
                    <a:pt x="1093" y="466"/>
                  </a:lnTo>
                  <a:lnTo>
                    <a:pt x="1089" y="439"/>
                  </a:lnTo>
                  <a:lnTo>
                    <a:pt x="1081" y="412"/>
                  </a:lnTo>
                  <a:lnTo>
                    <a:pt x="1074" y="387"/>
                  </a:lnTo>
                  <a:lnTo>
                    <a:pt x="1066" y="361"/>
                  </a:lnTo>
                  <a:lnTo>
                    <a:pt x="1056" y="336"/>
                  </a:lnTo>
                  <a:lnTo>
                    <a:pt x="1045" y="312"/>
                  </a:lnTo>
                  <a:lnTo>
                    <a:pt x="1033" y="288"/>
                  </a:lnTo>
                  <a:lnTo>
                    <a:pt x="1020" y="265"/>
                  </a:lnTo>
                  <a:lnTo>
                    <a:pt x="1006" y="243"/>
                  </a:lnTo>
                  <a:lnTo>
                    <a:pt x="990" y="221"/>
                  </a:lnTo>
                  <a:lnTo>
                    <a:pt x="973" y="200"/>
                  </a:lnTo>
                  <a:lnTo>
                    <a:pt x="956" y="180"/>
                  </a:lnTo>
                  <a:lnTo>
                    <a:pt x="938" y="161"/>
                  </a:lnTo>
                  <a:lnTo>
                    <a:pt x="918" y="143"/>
                  </a:lnTo>
                  <a:lnTo>
                    <a:pt x="899" y="125"/>
                  </a:lnTo>
                  <a:lnTo>
                    <a:pt x="878" y="109"/>
                  </a:lnTo>
                  <a:lnTo>
                    <a:pt x="857" y="94"/>
                  </a:lnTo>
                  <a:lnTo>
                    <a:pt x="834" y="80"/>
                  </a:lnTo>
                  <a:lnTo>
                    <a:pt x="811" y="67"/>
                  </a:lnTo>
                  <a:lnTo>
                    <a:pt x="788" y="55"/>
                  </a:lnTo>
                  <a:lnTo>
                    <a:pt x="764" y="43"/>
                  </a:lnTo>
                  <a:lnTo>
                    <a:pt x="738" y="33"/>
                  </a:lnTo>
                  <a:lnTo>
                    <a:pt x="713" y="25"/>
                  </a:lnTo>
                  <a:lnTo>
                    <a:pt x="687" y="17"/>
                  </a:lnTo>
                  <a:lnTo>
                    <a:pt x="660" y="11"/>
                  </a:lnTo>
                  <a:lnTo>
                    <a:pt x="633" y="6"/>
                  </a:lnTo>
                  <a:lnTo>
                    <a:pt x="606" y="3"/>
                  </a:lnTo>
                  <a:lnTo>
                    <a:pt x="578" y="1"/>
                  </a:lnTo>
                  <a:lnTo>
                    <a:pt x="550" y="0"/>
                  </a:lnTo>
                  <a:lnTo>
                    <a:pt x="522" y="1"/>
                  </a:lnTo>
                  <a:lnTo>
                    <a:pt x="493" y="3"/>
                  </a:lnTo>
                  <a:lnTo>
                    <a:pt x="466" y="6"/>
                  </a:lnTo>
                  <a:lnTo>
                    <a:pt x="440" y="11"/>
                  </a:lnTo>
                  <a:lnTo>
                    <a:pt x="412" y="17"/>
                  </a:lnTo>
                  <a:lnTo>
                    <a:pt x="387" y="25"/>
                  </a:lnTo>
                  <a:lnTo>
                    <a:pt x="362" y="33"/>
                  </a:lnTo>
                  <a:lnTo>
                    <a:pt x="336" y="43"/>
                  </a:lnTo>
                  <a:lnTo>
                    <a:pt x="312" y="55"/>
                  </a:lnTo>
                  <a:lnTo>
                    <a:pt x="288" y="67"/>
                  </a:lnTo>
                  <a:lnTo>
                    <a:pt x="265" y="80"/>
                  </a:lnTo>
                  <a:lnTo>
                    <a:pt x="243" y="94"/>
                  </a:lnTo>
                  <a:lnTo>
                    <a:pt x="221" y="109"/>
                  </a:lnTo>
                  <a:lnTo>
                    <a:pt x="201" y="125"/>
                  </a:lnTo>
                  <a:lnTo>
                    <a:pt x="180" y="143"/>
                  </a:lnTo>
                  <a:lnTo>
                    <a:pt x="161" y="161"/>
                  </a:lnTo>
                  <a:lnTo>
                    <a:pt x="143" y="180"/>
                  </a:lnTo>
                  <a:lnTo>
                    <a:pt x="126" y="200"/>
                  </a:lnTo>
                  <a:lnTo>
                    <a:pt x="109" y="221"/>
                  </a:lnTo>
                  <a:lnTo>
                    <a:pt x="94" y="243"/>
                  </a:lnTo>
                  <a:lnTo>
                    <a:pt x="80" y="265"/>
                  </a:lnTo>
                  <a:lnTo>
                    <a:pt x="67" y="288"/>
                  </a:lnTo>
                  <a:lnTo>
                    <a:pt x="55" y="312"/>
                  </a:lnTo>
                  <a:lnTo>
                    <a:pt x="44" y="336"/>
                  </a:lnTo>
                  <a:lnTo>
                    <a:pt x="34" y="361"/>
                  </a:lnTo>
                  <a:lnTo>
                    <a:pt x="25" y="387"/>
                  </a:lnTo>
                  <a:lnTo>
                    <a:pt x="17" y="412"/>
                  </a:lnTo>
                  <a:lnTo>
                    <a:pt x="11" y="439"/>
                  </a:lnTo>
                  <a:lnTo>
                    <a:pt x="6" y="466"/>
                  </a:lnTo>
                  <a:lnTo>
                    <a:pt x="3" y="493"/>
                  </a:lnTo>
                  <a:lnTo>
                    <a:pt x="1" y="521"/>
                  </a:lnTo>
                  <a:lnTo>
                    <a:pt x="0" y="550"/>
                  </a:lnTo>
                  <a:lnTo>
                    <a:pt x="1" y="578"/>
                  </a:lnTo>
                  <a:lnTo>
                    <a:pt x="3" y="605"/>
                  </a:lnTo>
                  <a:lnTo>
                    <a:pt x="6" y="633"/>
                  </a:lnTo>
                  <a:lnTo>
                    <a:pt x="11" y="660"/>
                  </a:lnTo>
                  <a:lnTo>
                    <a:pt x="17" y="686"/>
                  </a:lnTo>
                  <a:lnTo>
                    <a:pt x="25" y="713"/>
                  </a:lnTo>
                  <a:lnTo>
                    <a:pt x="34" y="738"/>
                  </a:lnTo>
                  <a:lnTo>
                    <a:pt x="44" y="763"/>
                  </a:lnTo>
                  <a:lnTo>
                    <a:pt x="55" y="787"/>
                  </a:lnTo>
                  <a:lnTo>
                    <a:pt x="67" y="811"/>
                  </a:lnTo>
                  <a:lnTo>
                    <a:pt x="80" y="834"/>
                  </a:lnTo>
                  <a:lnTo>
                    <a:pt x="94" y="856"/>
                  </a:lnTo>
                  <a:lnTo>
                    <a:pt x="109" y="878"/>
                  </a:lnTo>
                  <a:lnTo>
                    <a:pt x="126" y="899"/>
                  </a:lnTo>
                  <a:lnTo>
                    <a:pt x="143" y="918"/>
                  </a:lnTo>
                  <a:lnTo>
                    <a:pt x="161" y="937"/>
                  </a:lnTo>
                  <a:lnTo>
                    <a:pt x="180" y="955"/>
                  </a:lnTo>
                  <a:lnTo>
                    <a:pt x="201" y="973"/>
                  </a:lnTo>
                  <a:lnTo>
                    <a:pt x="221" y="990"/>
                  </a:lnTo>
                  <a:lnTo>
                    <a:pt x="243" y="1005"/>
                  </a:lnTo>
                  <a:lnTo>
                    <a:pt x="265" y="1019"/>
                  </a:lnTo>
                  <a:lnTo>
                    <a:pt x="288" y="1032"/>
                  </a:lnTo>
                  <a:lnTo>
                    <a:pt x="312" y="1045"/>
                  </a:lnTo>
                  <a:lnTo>
                    <a:pt x="336" y="1056"/>
                  </a:lnTo>
                  <a:lnTo>
                    <a:pt x="362" y="1066"/>
                  </a:lnTo>
                  <a:lnTo>
                    <a:pt x="387" y="1074"/>
                  </a:lnTo>
                  <a:lnTo>
                    <a:pt x="412" y="1082"/>
                  </a:lnTo>
                  <a:lnTo>
                    <a:pt x="440" y="1088"/>
                  </a:lnTo>
                  <a:lnTo>
                    <a:pt x="466" y="1092"/>
                  </a:lnTo>
                  <a:lnTo>
                    <a:pt x="493" y="1096"/>
                  </a:lnTo>
                  <a:lnTo>
                    <a:pt x="522" y="1098"/>
                  </a:lnTo>
                  <a:lnTo>
                    <a:pt x="550" y="1099"/>
                  </a:lnTo>
                  <a:close/>
                </a:path>
              </a:pathLst>
            </a:custGeom>
            <a:solidFill>
              <a:srgbClr val="495778"/>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1" name="Freeform 1480"/>
            <p:cNvSpPr>
              <a:spLocks/>
            </p:cNvSpPr>
            <p:nvPr/>
          </p:nvSpPr>
          <p:spPr bwMode="auto">
            <a:xfrm>
              <a:off x="2438" y="2096"/>
              <a:ext cx="486" cy="486"/>
            </a:xfrm>
            <a:custGeom>
              <a:avLst/>
              <a:gdLst>
                <a:gd name="T0" fmla="*/ 803 w 1458"/>
                <a:gd name="T1" fmla="*/ 1453 h 1457"/>
                <a:gd name="T2" fmla="*/ 911 w 1458"/>
                <a:gd name="T3" fmla="*/ 1434 h 1457"/>
                <a:gd name="T4" fmla="*/ 1012 w 1458"/>
                <a:gd name="T5" fmla="*/ 1400 h 1457"/>
                <a:gd name="T6" fmla="*/ 1107 w 1458"/>
                <a:gd name="T7" fmla="*/ 1352 h 1457"/>
                <a:gd name="T8" fmla="*/ 1193 w 1458"/>
                <a:gd name="T9" fmla="*/ 1290 h 1457"/>
                <a:gd name="T10" fmla="*/ 1269 w 1458"/>
                <a:gd name="T11" fmla="*/ 1218 h 1457"/>
                <a:gd name="T12" fmla="*/ 1333 w 1458"/>
                <a:gd name="T13" fmla="*/ 1135 h 1457"/>
                <a:gd name="T14" fmla="*/ 1386 w 1458"/>
                <a:gd name="T15" fmla="*/ 1044 h 1457"/>
                <a:gd name="T16" fmla="*/ 1424 w 1458"/>
                <a:gd name="T17" fmla="*/ 945 h 1457"/>
                <a:gd name="T18" fmla="*/ 1450 w 1458"/>
                <a:gd name="T19" fmla="*/ 840 h 1457"/>
                <a:gd name="T20" fmla="*/ 1458 w 1458"/>
                <a:gd name="T21" fmla="*/ 728 h 1457"/>
                <a:gd name="T22" fmla="*/ 1450 w 1458"/>
                <a:gd name="T23" fmla="*/ 618 h 1457"/>
                <a:gd name="T24" fmla="*/ 1424 w 1458"/>
                <a:gd name="T25" fmla="*/ 513 h 1457"/>
                <a:gd name="T26" fmla="*/ 1386 w 1458"/>
                <a:gd name="T27" fmla="*/ 414 h 1457"/>
                <a:gd name="T28" fmla="*/ 1333 w 1458"/>
                <a:gd name="T29" fmla="*/ 322 h 1457"/>
                <a:gd name="T30" fmla="*/ 1269 w 1458"/>
                <a:gd name="T31" fmla="*/ 240 h 1457"/>
                <a:gd name="T32" fmla="*/ 1193 w 1458"/>
                <a:gd name="T33" fmla="*/ 167 h 1457"/>
                <a:gd name="T34" fmla="*/ 1107 w 1458"/>
                <a:gd name="T35" fmla="*/ 106 h 1457"/>
                <a:gd name="T36" fmla="*/ 1012 w 1458"/>
                <a:gd name="T37" fmla="*/ 57 h 1457"/>
                <a:gd name="T38" fmla="*/ 911 w 1458"/>
                <a:gd name="T39" fmla="*/ 23 h 1457"/>
                <a:gd name="T40" fmla="*/ 803 w 1458"/>
                <a:gd name="T41" fmla="*/ 4 h 1457"/>
                <a:gd name="T42" fmla="*/ 691 w 1458"/>
                <a:gd name="T43" fmla="*/ 1 h 1457"/>
                <a:gd name="T44" fmla="*/ 582 w 1458"/>
                <a:gd name="T45" fmla="*/ 15 h 1457"/>
                <a:gd name="T46" fmla="*/ 479 w 1458"/>
                <a:gd name="T47" fmla="*/ 44 h 1457"/>
                <a:gd name="T48" fmla="*/ 382 w 1458"/>
                <a:gd name="T49" fmla="*/ 88 h 1457"/>
                <a:gd name="T50" fmla="*/ 293 w 1458"/>
                <a:gd name="T51" fmla="*/ 145 h 1457"/>
                <a:gd name="T52" fmla="*/ 214 w 1458"/>
                <a:gd name="T53" fmla="*/ 214 h 1457"/>
                <a:gd name="T54" fmla="*/ 146 w 1458"/>
                <a:gd name="T55" fmla="*/ 293 h 1457"/>
                <a:gd name="T56" fmla="*/ 88 w 1458"/>
                <a:gd name="T57" fmla="*/ 382 h 1457"/>
                <a:gd name="T58" fmla="*/ 44 w 1458"/>
                <a:gd name="T59" fmla="*/ 478 h 1457"/>
                <a:gd name="T60" fmla="*/ 15 w 1458"/>
                <a:gd name="T61" fmla="*/ 582 h 1457"/>
                <a:gd name="T62" fmla="*/ 1 w 1458"/>
                <a:gd name="T63" fmla="*/ 691 h 1457"/>
                <a:gd name="T64" fmla="*/ 4 w 1458"/>
                <a:gd name="T65" fmla="*/ 803 h 1457"/>
                <a:gd name="T66" fmla="*/ 23 w 1458"/>
                <a:gd name="T67" fmla="*/ 911 h 1457"/>
                <a:gd name="T68" fmla="*/ 58 w 1458"/>
                <a:gd name="T69" fmla="*/ 1012 h 1457"/>
                <a:gd name="T70" fmla="*/ 106 w 1458"/>
                <a:gd name="T71" fmla="*/ 1106 h 1457"/>
                <a:gd name="T72" fmla="*/ 167 w 1458"/>
                <a:gd name="T73" fmla="*/ 1192 h 1457"/>
                <a:gd name="T74" fmla="*/ 239 w 1458"/>
                <a:gd name="T75" fmla="*/ 1268 h 1457"/>
                <a:gd name="T76" fmla="*/ 322 w 1458"/>
                <a:gd name="T77" fmla="*/ 1333 h 1457"/>
                <a:gd name="T78" fmla="*/ 413 w 1458"/>
                <a:gd name="T79" fmla="*/ 1385 h 1457"/>
                <a:gd name="T80" fmla="*/ 512 w 1458"/>
                <a:gd name="T81" fmla="*/ 1425 h 1457"/>
                <a:gd name="T82" fmla="*/ 619 w 1458"/>
                <a:gd name="T83" fmla="*/ 1449 h 1457"/>
                <a:gd name="T84" fmla="*/ 729 w 1458"/>
                <a:gd name="T85" fmla="*/ 1457 h 14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7"/>
                <a:gd name="T131" fmla="*/ 1458 w 1458"/>
                <a:gd name="T132" fmla="*/ 1457 h 14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7">
                  <a:moveTo>
                    <a:pt x="729" y="1457"/>
                  </a:moveTo>
                  <a:lnTo>
                    <a:pt x="766" y="1456"/>
                  </a:lnTo>
                  <a:lnTo>
                    <a:pt x="803" y="1453"/>
                  </a:lnTo>
                  <a:lnTo>
                    <a:pt x="839" y="1449"/>
                  </a:lnTo>
                  <a:lnTo>
                    <a:pt x="876" y="1442"/>
                  </a:lnTo>
                  <a:lnTo>
                    <a:pt x="911" y="1434"/>
                  </a:lnTo>
                  <a:lnTo>
                    <a:pt x="946" y="1425"/>
                  </a:lnTo>
                  <a:lnTo>
                    <a:pt x="979" y="1413"/>
                  </a:lnTo>
                  <a:lnTo>
                    <a:pt x="1012" y="1400"/>
                  </a:lnTo>
                  <a:lnTo>
                    <a:pt x="1045" y="1385"/>
                  </a:lnTo>
                  <a:lnTo>
                    <a:pt x="1076" y="1369"/>
                  </a:lnTo>
                  <a:lnTo>
                    <a:pt x="1107" y="1352"/>
                  </a:lnTo>
                  <a:lnTo>
                    <a:pt x="1136" y="1333"/>
                  </a:lnTo>
                  <a:lnTo>
                    <a:pt x="1164" y="1312"/>
                  </a:lnTo>
                  <a:lnTo>
                    <a:pt x="1193" y="1290"/>
                  </a:lnTo>
                  <a:lnTo>
                    <a:pt x="1219" y="1268"/>
                  </a:lnTo>
                  <a:lnTo>
                    <a:pt x="1244" y="1244"/>
                  </a:lnTo>
                  <a:lnTo>
                    <a:pt x="1269" y="1218"/>
                  </a:lnTo>
                  <a:lnTo>
                    <a:pt x="1291" y="1192"/>
                  </a:lnTo>
                  <a:lnTo>
                    <a:pt x="1313" y="1164"/>
                  </a:lnTo>
                  <a:lnTo>
                    <a:pt x="1333" y="1135"/>
                  </a:lnTo>
                  <a:lnTo>
                    <a:pt x="1352" y="1106"/>
                  </a:lnTo>
                  <a:lnTo>
                    <a:pt x="1370" y="1076"/>
                  </a:lnTo>
                  <a:lnTo>
                    <a:pt x="1386" y="1044"/>
                  </a:lnTo>
                  <a:lnTo>
                    <a:pt x="1400" y="1012"/>
                  </a:lnTo>
                  <a:lnTo>
                    <a:pt x="1413" y="978"/>
                  </a:lnTo>
                  <a:lnTo>
                    <a:pt x="1424" y="945"/>
                  </a:lnTo>
                  <a:lnTo>
                    <a:pt x="1435" y="911"/>
                  </a:lnTo>
                  <a:lnTo>
                    <a:pt x="1443" y="875"/>
                  </a:lnTo>
                  <a:lnTo>
                    <a:pt x="1450" y="840"/>
                  </a:lnTo>
                  <a:lnTo>
                    <a:pt x="1454" y="803"/>
                  </a:lnTo>
                  <a:lnTo>
                    <a:pt x="1457" y="766"/>
                  </a:lnTo>
                  <a:lnTo>
                    <a:pt x="1458" y="728"/>
                  </a:lnTo>
                  <a:lnTo>
                    <a:pt x="1457" y="691"/>
                  </a:lnTo>
                  <a:lnTo>
                    <a:pt x="1454" y="655"/>
                  </a:lnTo>
                  <a:lnTo>
                    <a:pt x="1450" y="618"/>
                  </a:lnTo>
                  <a:lnTo>
                    <a:pt x="1443" y="582"/>
                  </a:lnTo>
                  <a:lnTo>
                    <a:pt x="1435" y="547"/>
                  </a:lnTo>
                  <a:lnTo>
                    <a:pt x="1424" y="513"/>
                  </a:lnTo>
                  <a:lnTo>
                    <a:pt x="1413" y="478"/>
                  </a:lnTo>
                  <a:lnTo>
                    <a:pt x="1400" y="445"/>
                  </a:lnTo>
                  <a:lnTo>
                    <a:pt x="1386" y="414"/>
                  </a:lnTo>
                  <a:lnTo>
                    <a:pt x="1370" y="382"/>
                  </a:lnTo>
                  <a:lnTo>
                    <a:pt x="1352" y="351"/>
                  </a:lnTo>
                  <a:lnTo>
                    <a:pt x="1333" y="322"/>
                  </a:lnTo>
                  <a:lnTo>
                    <a:pt x="1313" y="293"/>
                  </a:lnTo>
                  <a:lnTo>
                    <a:pt x="1291" y="266"/>
                  </a:lnTo>
                  <a:lnTo>
                    <a:pt x="1269" y="240"/>
                  </a:lnTo>
                  <a:lnTo>
                    <a:pt x="1244" y="214"/>
                  </a:lnTo>
                  <a:lnTo>
                    <a:pt x="1219" y="190"/>
                  </a:lnTo>
                  <a:lnTo>
                    <a:pt x="1193" y="167"/>
                  </a:lnTo>
                  <a:lnTo>
                    <a:pt x="1164" y="145"/>
                  </a:lnTo>
                  <a:lnTo>
                    <a:pt x="1136" y="125"/>
                  </a:lnTo>
                  <a:lnTo>
                    <a:pt x="1107" y="106"/>
                  </a:lnTo>
                  <a:lnTo>
                    <a:pt x="1076" y="88"/>
                  </a:lnTo>
                  <a:lnTo>
                    <a:pt x="1045" y="73"/>
                  </a:lnTo>
                  <a:lnTo>
                    <a:pt x="1012" y="57"/>
                  </a:lnTo>
                  <a:lnTo>
                    <a:pt x="979" y="44"/>
                  </a:lnTo>
                  <a:lnTo>
                    <a:pt x="946" y="33"/>
                  </a:lnTo>
                  <a:lnTo>
                    <a:pt x="911" y="23"/>
                  </a:lnTo>
                  <a:lnTo>
                    <a:pt x="876" y="15"/>
                  </a:lnTo>
                  <a:lnTo>
                    <a:pt x="839" y="9"/>
                  </a:lnTo>
                  <a:lnTo>
                    <a:pt x="803" y="4"/>
                  </a:lnTo>
                  <a:lnTo>
                    <a:pt x="766" y="1"/>
                  </a:lnTo>
                  <a:lnTo>
                    <a:pt x="729" y="0"/>
                  </a:lnTo>
                  <a:lnTo>
                    <a:pt x="691" y="1"/>
                  </a:lnTo>
                  <a:lnTo>
                    <a:pt x="655" y="4"/>
                  </a:lnTo>
                  <a:lnTo>
                    <a:pt x="619" y="9"/>
                  </a:lnTo>
                  <a:lnTo>
                    <a:pt x="582" y="15"/>
                  </a:lnTo>
                  <a:lnTo>
                    <a:pt x="548" y="23"/>
                  </a:lnTo>
                  <a:lnTo>
                    <a:pt x="512" y="33"/>
                  </a:lnTo>
                  <a:lnTo>
                    <a:pt x="479" y="44"/>
                  </a:lnTo>
                  <a:lnTo>
                    <a:pt x="445" y="57"/>
                  </a:lnTo>
                  <a:lnTo>
                    <a:pt x="413" y="73"/>
                  </a:lnTo>
                  <a:lnTo>
                    <a:pt x="382" y="88"/>
                  </a:lnTo>
                  <a:lnTo>
                    <a:pt x="351" y="106"/>
                  </a:lnTo>
                  <a:lnTo>
                    <a:pt x="322" y="125"/>
                  </a:lnTo>
                  <a:lnTo>
                    <a:pt x="293" y="145"/>
                  </a:lnTo>
                  <a:lnTo>
                    <a:pt x="266" y="167"/>
                  </a:lnTo>
                  <a:lnTo>
                    <a:pt x="239" y="190"/>
                  </a:lnTo>
                  <a:lnTo>
                    <a:pt x="214" y="214"/>
                  </a:lnTo>
                  <a:lnTo>
                    <a:pt x="190" y="240"/>
                  </a:lnTo>
                  <a:lnTo>
                    <a:pt x="167" y="266"/>
                  </a:lnTo>
                  <a:lnTo>
                    <a:pt x="146" y="293"/>
                  </a:lnTo>
                  <a:lnTo>
                    <a:pt x="124" y="322"/>
                  </a:lnTo>
                  <a:lnTo>
                    <a:pt x="106" y="351"/>
                  </a:lnTo>
                  <a:lnTo>
                    <a:pt x="88" y="382"/>
                  </a:lnTo>
                  <a:lnTo>
                    <a:pt x="72" y="414"/>
                  </a:lnTo>
                  <a:lnTo>
                    <a:pt x="58" y="445"/>
                  </a:lnTo>
                  <a:lnTo>
                    <a:pt x="44" y="478"/>
                  </a:lnTo>
                  <a:lnTo>
                    <a:pt x="33" y="513"/>
                  </a:lnTo>
                  <a:lnTo>
                    <a:pt x="23" y="547"/>
                  </a:lnTo>
                  <a:lnTo>
                    <a:pt x="15" y="582"/>
                  </a:lnTo>
                  <a:lnTo>
                    <a:pt x="9" y="618"/>
                  </a:lnTo>
                  <a:lnTo>
                    <a:pt x="4" y="655"/>
                  </a:lnTo>
                  <a:lnTo>
                    <a:pt x="1" y="691"/>
                  </a:lnTo>
                  <a:lnTo>
                    <a:pt x="0" y="728"/>
                  </a:lnTo>
                  <a:lnTo>
                    <a:pt x="1" y="766"/>
                  </a:lnTo>
                  <a:lnTo>
                    <a:pt x="4" y="803"/>
                  </a:lnTo>
                  <a:lnTo>
                    <a:pt x="9" y="840"/>
                  </a:lnTo>
                  <a:lnTo>
                    <a:pt x="15" y="875"/>
                  </a:lnTo>
                  <a:lnTo>
                    <a:pt x="23" y="911"/>
                  </a:lnTo>
                  <a:lnTo>
                    <a:pt x="33" y="945"/>
                  </a:lnTo>
                  <a:lnTo>
                    <a:pt x="44" y="978"/>
                  </a:lnTo>
                  <a:lnTo>
                    <a:pt x="58" y="1012"/>
                  </a:lnTo>
                  <a:lnTo>
                    <a:pt x="72" y="1044"/>
                  </a:lnTo>
                  <a:lnTo>
                    <a:pt x="88" y="1076"/>
                  </a:lnTo>
                  <a:lnTo>
                    <a:pt x="106" y="1106"/>
                  </a:lnTo>
                  <a:lnTo>
                    <a:pt x="124" y="1135"/>
                  </a:lnTo>
                  <a:lnTo>
                    <a:pt x="146" y="1164"/>
                  </a:lnTo>
                  <a:lnTo>
                    <a:pt x="167" y="1192"/>
                  </a:lnTo>
                  <a:lnTo>
                    <a:pt x="190" y="1218"/>
                  </a:lnTo>
                  <a:lnTo>
                    <a:pt x="214" y="1244"/>
                  </a:lnTo>
                  <a:lnTo>
                    <a:pt x="239" y="1268"/>
                  </a:lnTo>
                  <a:lnTo>
                    <a:pt x="266" y="1290"/>
                  </a:lnTo>
                  <a:lnTo>
                    <a:pt x="293" y="1312"/>
                  </a:lnTo>
                  <a:lnTo>
                    <a:pt x="322" y="1333"/>
                  </a:lnTo>
                  <a:lnTo>
                    <a:pt x="351" y="1352"/>
                  </a:lnTo>
                  <a:lnTo>
                    <a:pt x="382" y="1369"/>
                  </a:lnTo>
                  <a:lnTo>
                    <a:pt x="413" y="1385"/>
                  </a:lnTo>
                  <a:lnTo>
                    <a:pt x="445" y="1400"/>
                  </a:lnTo>
                  <a:lnTo>
                    <a:pt x="479" y="1413"/>
                  </a:lnTo>
                  <a:lnTo>
                    <a:pt x="512" y="1425"/>
                  </a:lnTo>
                  <a:lnTo>
                    <a:pt x="548" y="1434"/>
                  </a:lnTo>
                  <a:lnTo>
                    <a:pt x="582" y="1442"/>
                  </a:lnTo>
                  <a:lnTo>
                    <a:pt x="619" y="1449"/>
                  </a:lnTo>
                  <a:lnTo>
                    <a:pt x="655" y="1453"/>
                  </a:lnTo>
                  <a:lnTo>
                    <a:pt x="691" y="1456"/>
                  </a:lnTo>
                  <a:lnTo>
                    <a:pt x="729" y="1457"/>
                  </a:lnTo>
                  <a:close/>
                </a:path>
              </a:pathLst>
            </a:custGeom>
            <a:solidFill>
              <a:srgbClr val="887FAD"/>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2" name="Freeform 1481"/>
            <p:cNvSpPr>
              <a:spLocks/>
            </p:cNvSpPr>
            <p:nvPr/>
          </p:nvSpPr>
          <p:spPr bwMode="auto">
            <a:xfrm>
              <a:off x="2438" y="2096"/>
              <a:ext cx="486" cy="486"/>
            </a:xfrm>
            <a:custGeom>
              <a:avLst/>
              <a:gdLst>
                <a:gd name="T0" fmla="*/ 803 w 1458"/>
                <a:gd name="T1" fmla="*/ 1453 h 1457"/>
                <a:gd name="T2" fmla="*/ 911 w 1458"/>
                <a:gd name="T3" fmla="*/ 1434 h 1457"/>
                <a:gd name="T4" fmla="*/ 1012 w 1458"/>
                <a:gd name="T5" fmla="*/ 1400 h 1457"/>
                <a:gd name="T6" fmla="*/ 1107 w 1458"/>
                <a:gd name="T7" fmla="*/ 1352 h 1457"/>
                <a:gd name="T8" fmla="*/ 1193 w 1458"/>
                <a:gd name="T9" fmla="*/ 1290 h 1457"/>
                <a:gd name="T10" fmla="*/ 1269 w 1458"/>
                <a:gd name="T11" fmla="*/ 1218 h 1457"/>
                <a:gd name="T12" fmla="*/ 1333 w 1458"/>
                <a:gd name="T13" fmla="*/ 1135 h 1457"/>
                <a:gd name="T14" fmla="*/ 1386 w 1458"/>
                <a:gd name="T15" fmla="*/ 1044 h 1457"/>
                <a:gd name="T16" fmla="*/ 1424 w 1458"/>
                <a:gd name="T17" fmla="*/ 945 h 1457"/>
                <a:gd name="T18" fmla="*/ 1450 w 1458"/>
                <a:gd name="T19" fmla="*/ 840 h 1457"/>
                <a:gd name="T20" fmla="*/ 1458 w 1458"/>
                <a:gd name="T21" fmla="*/ 728 h 1457"/>
                <a:gd name="T22" fmla="*/ 1450 w 1458"/>
                <a:gd name="T23" fmla="*/ 618 h 1457"/>
                <a:gd name="T24" fmla="*/ 1424 w 1458"/>
                <a:gd name="T25" fmla="*/ 513 h 1457"/>
                <a:gd name="T26" fmla="*/ 1386 w 1458"/>
                <a:gd name="T27" fmla="*/ 414 h 1457"/>
                <a:gd name="T28" fmla="*/ 1333 w 1458"/>
                <a:gd name="T29" fmla="*/ 322 h 1457"/>
                <a:gd name="T30" fmla="*/ 1269 w 1458"/>
                <a:gd name="T31" fmla="*/ 240 h 1457"/>
                <a:gd name="T32" fmla="*/ 1193 w 1458"/>
                <a:gd name="T33" fmla="*/ 167 h 1457"/>
                <a:gd name="T34" fmla="*/ 1107 w 1458"/>
                <a:gd name="T35" fmla="*/ 106 h 1457"/>
                <a:gd name="T36" fmla="*/ 1012 w 1458"/>
                <a:gd name="T37" fmla="*/ 57 h 1457"/>
                <a:gd name="T38" fmla="*/ 911 w 1458"/>
                <a:gd name="T39" fmla="*/ 23 h 1457"/>
                <a:gd name="T40" fmla="*/ 803 w 1458"/>
                <a:gd name="T41" fmla="*/ 4 h 1457"/>
                <a:gd name="T42" fmla="*/ 691 w 1458"/>
                <a:gd name="T43" fmla="*/ 1 h 1457"/>
                <a:gd name="T44" fmla="*/ 582 w 1458"/>
                <a:gd name="T45" fmla="*/ 15 h 1457"/>
                <a:gd name="T46" fmla="*/ 479 w 1458"/>
                <a:gd name="T47" fmla="*/ 44 h 1457"/>
                <a:gd name="T48" fmla="*/ 382 w 1458"/>
                <a:gd name="T49" fmla="*/ 88 h 1457"/>
                <a:gd name="T50" fmla="*/ 293 w 1458"/>
                <a:gd name="T51" fmla="*/ 145 h 1457"/>
                <a:gd name="T52" fmla="*/ 214 w 1458"/>
                <a:gd name="T53" fmla="*/ 214 h 1457"/>
                <a:gd name="T54" fmla="*/ 146 w 1458"/>
                <a:gd name="T55" fmla="*/ 293 h 1457"/>
                <a:gd name="T56" fmla="*/ 88 w 1458"/>
                <a:gd name="T57" fmla="*/ 382 h 1457"/>
                <a:gd name="T58" fmla="*/ 44 w 1458"/>
                <a:gd name="T59" fmla="*/ 478 h 1457"/>
                <a:gd name="T60" fmla="*/ 15 w 1458"/>
                <a:gd name="T61" fmla="*/ 582 h 1457"/>
                <a:gd name="T62" fmla="*/ 1 w 1458"/>
                <a:gd name="T63" fmla="*/ 691 h 1457"/>
                <a:gd name="T64" fmla="*/ 4 w 1458"/>
                <a:gd name="T65" fmla="*/ 803 h 1457"/>
                <a:gd name="T66" fmla="*/ 23 w 1458"/>
                <a:gd name="T67" fmla="*/ 911 h 1457"/>
                <a:gd name="T68" fmla="*/ 58 w 1458"/>
                <a:gd name="T69" fmla="*/ 1012 h 1457"/>
                <a:gd name="T70" fmla="*/ 106 w 1458"/>
                <a:gd name="T71" fmla="*/ 1106 h 1457"/>
                <a:gd name="T72" fmla="*/ 167 w 1458"/>
                <a:gd name="T73" fmla="*/ 1192 h 1457"/>
                <a:gd name="T74" fmla="*/ 239 w 1458"/>
                <a:gd name="T75" fmla="*/ 1268 h 1457"/>
                <a:gd name="T76" fmla="*/ 322 w 1458"/>
                <a:gd name="T77" fmla="*/ 1333 h 1457"/>
                <a:gd name="T78" fmla="*/ 413 w 1458"/>
                <a:gd name="T79" fmla="*/ 1385 h 1457"/>
                <a:gd name="T80" fmla="*/ 512 w 1458"/>
                <a:gd name="T81" fmla="*/ 1425 h 1457"/>
                <a:gd name="T82" fmla="*/ 619 w 1458"/>
                <a:gd name="T83" fmla="*/ 1449 h 1457"/>
                <a:gd name="T84" fmla="*/ 729 w 1458"/>
                <a:gd name="T85" fmla="*/ 1457 h 14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7"/>
                <a:gd name="T131" fmla="*/ 1458 w 1458"/>
                <a:gd name="T132" fmla="*/ 1457 h 14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7">
                  <a:moveTo>
                    <a:pt x="729" y="1457"/>
                  </a:moveTo>
                  <a:lnTo>
                    <a:pt x="766" y="1456"/>
                  </a:lnTo>
                  <a:lnTo>
                    <a:pt x="803" y="1453"/>
                  </a:lnTo>
                  <a:lnTo>
                    <a:pt x="839" y="1449"/>
                  </a:lnTo>
                  <a:lnTo>
                    <a:pt x="876" y="1442"/>
                  </a:lnTo>
                  <a:lnTo>
                    <a:pt x="911" y="1434"/>
                  </a:lnTo>
                  <a:lnTo>
                    <a:pt x="946" y="1425"/>
                  </a:lnTo>
                  <a:lnTo>
                    <a:pt x="979" y="1413"/>
                  </a:lnTo>
                  <a:lnTo>
                    <a:pt x="1012" y="1400"/>
                  </a:lnTo>
                  <a:lnTo>
                    <a:pt x="1045" y="1385"/>
                  </a:lnTo>
                  <a:lnTo>
                    <a:pt x="1076" y="1369"/>
                  </a:lnTo>
                  <a:lnTo>
                    <a:pt x="1107" y="1352"/>
                  </a:lnTo>
                  <a:lnTo>
                    <a:pt x="1136" y="1333"/>
                  </a:lnTo>
                  <a:lnTo>
                    <a:pt x="1164" y="1312"/>
                  </a:lnTo>
                  <a:lnTo>
                    <a:pt x="1193" y="1290"/>
                  </a:lnTo>
                  <a:lnTo>
                    <a:pt x="1219" y="1268"/>
                  </a:lnTo>
                  <a:lnTo>
                    <a:pt x="1244" y="1244"/>
                  </a:lnTo>
                  <a:lnTo>
                    <a:pt x="1269" y="1218"/>
                  </a:lnTo>
                  <a:lnTo>
                    <a:pt x="1291" y="1192"/>
                  </a:lnTo>
                  <a:lnTo>
                    <a:pt x="1313" y="1164"/>
                  </a:lnTo>
                  <a:lnTo>
                    <a:pt x="1333" y="1135"/>
                  </a:lnTo>
                  <a:lnTo>
                    <a:pt x="1352" y="1106"/>
                  </a:lnTo>
                  <a:lnTo>
                    <a:pt x="1370" y="1076"/>
                  </a:lnTo>
                  <a:lnTo>
                    <a:pt x="1386" y="1044"/>
                  </a:lnTo>
                  <a:lnTo>
                    <a:pt x="1400" y="1012"/>
                  </a:lnTo>
                  <a:lnTo>
                    <a:pt x="1413" y="978"/>
                  </a:lnTo>
                  <a:lnTo>
                    <a:pt x="1424" y="945"/>
                  </a:lnTo>
                  <a:lnTo>
                    <a:pt x="1435" y="911"/>
                  </a:lnTo>
                  <a:lnTo>
                    <a:pt x="1443" y="875"/>
                  </a:lnTo>
                  <a:lnTo>
                    <a:pt x="1450" y="840"/>
                  </a:lnTo>
                  <a:lnTo>
                    <a:pt x="1454" y="803"/>
                  </a:lnTo>
                  <a:lnTo>
                    <a:pt x="1457" y="766"/>
                  </a:lnTo>
                  <a:lnTo>
                    <a:pt x="1458" y="728"/>
                  </a:lnTo>
                  <a:lnTo>
                    <a:pt x="1457" y="691"/>
                  </a:lnTo>
                  <a:lnTo>
                    <a:pt x="1454" y="655"/>
                  </a:lnTo>
                  <a:lnTo>
                    <a:pt x="1450" y="618"/>
                  </a:lnTo>
                  <a:lnTo>
                    <a:pt x="1443" y="582"/>
                  </a:lnTo>
                  <a:lnTo>
                    <a:pt x="1435" y="547"/>
                  </a:lnTo>
                  <a:lnTo>
                    <a:pt x="1424" y="513"/>
                  </a:lnTo>
                  <a:lnTo>
                    <a:pt x="1413" y="478"/>
                  </a:lnTo>
                  <a:lnTo>
                    <a:pt x="1400" y="445"/>
                  </a:lnTo>
                  <a:lnTo>
                    <a:pt x="1386" y="414"/>
                  </a:lnTo>
                  <a:lnTo>
                    <a:pt x="1370" y="382"/>
                  </a:lnTo>
                  <a:lnTo>
                    <a:pt x="1352" y="351"/>
                  </a:lnTo>
                  <a:lnTo>
                    <a:pt x="1333" y="322"/>
                  </a:lnTo>
                  <a:lnTo>
                    <a:pt x="1313" y="293"/>
                  </a:lnTo>
                  <a:lnTo>
                    <a:pt x="1291" y="266"/>
                  </a:lnTo>
                  <a:lnTo>
                    <a:pt x="1269" y="240"/>
                  </a:lnTo>
                  <a:lnTo>
                    <a:pt x="1244" y="214"/>
                  </a:lnTo>
                  <a:lnTo>
                    <a:pt x="1219" y="190"/>
                  </a:lnTo>
                  <a:lnTo>
                    <a:pt x="1193" y="167"/>
                  </a:lnTo>
                  <a:lnTo>
                    <a:pt x="1164" y="145"/>
                  </a:lnTo>
                  <a:lnTo>
                    <a:pt x="1136" y="125"/>
                  </a:lnTo>
                  <a:lnTo>
                    <a:pt x="1107" y="106"/>
                  </a:lnTo>
                  <a:lnTo>
                    <a:pt x="1076" y="88"/>
                  </a:lnTo>
                  <a:lnTo>
                    <a:pt x="1045" y="73"/>
                  </a:lnTo>
                  <a:lnTo>
                    <a:pt x="1012" y="57"/>
                  </a:lnTo>
                  <a:lnTo>
                    <a:pt x="979" y="44"/>
                  </a:lnTo>
                  <a:lnTo>
                    <a:pt x="946" y="33"/>
                  </a:lnTo>
                  <a:lnTo>
                    <a:pt x="911" y="23"/>
                  </a:lnTo>
                  <a:lnTo>
                    <a:pt x="876" y="15"/>
                  </a:lnTo>
                  <a:lnTo>
                    <a:pt x="839" y="9"/>
                  </a:lnTo>
                  <a:lnTo>
                    <a:pt x="803" y="4"/>
                  </a:lnTo>
                  <a:lnTo>
                    <a:pt x="766" y="1"/>
                  </a:lnTo>
                  <a:lnTo>
                    <a:pt x="729" y="0"/>
                  </a:lnTo>
                  <a:lnTo>
                    <a:pt x="691" y="1"/>
                  </a:lnTo>
                  <a:lnTo>
                    <a:pt x="655" y="4"/>
                  </a:lnTo>
                  <a:lnTo>
                    <a:pt x="619" y="9"/>
                  </a:lnTo>
                  <a:lnTo>
                    <a:pt x="582" y="15"/>
                  </a:lnTo>
                  <a:lnTo>
                    <a:pt x="548" y="23"/>
                  </a:lnTo>
                  <a:lnTo>
                    <a:pt x="512" y="33"/>
                  </a:lnTo>
                  <a:lnTo>
                    <a:pt x="479" y="44"/>
                  </a:lnTo>
                  <a:lnTo>
                    <a:pt x="445" y="57"/>
                  </a:lnTo>
                  <a:lnTo>
                    <a:pt x="413" y="73"/>
                  </a:lnTo>
                  <a:lnTo>
                    <a:pt x="382" y="88"/>
                  </a:lnTo>
                  <a:lnTo>
                    <a:pt x="351" y="106"/>
                  </a:lnTo>
                  <a:lnTo>
                    <a:pt x="322" y="125"/>
                  </a:lnTo>
                  <a:lnTo>
                    <a:pt x="293" y="145"/>
                  </a:lnTo>
                  <a:lnTo>
                    <a:pt x="266" y="167"/>
                  </a:lnTo>
                  <a:lnTo>
                    <a:pt x="239" y="190"/>
                  </a:lnTo>
                  <a:lnTo>
                    <a:pt x="214" y="214"/>
                  </a:lnTo>
                  <a:lnTo>
                    <a:pt x="190" y="240"/>
                  </a:lnTo>
                  <a:lnTo>
                    <a:pt x="167" y="266"/>
                  </a:lnTo>
                  <a:lnTo>
                    <a:pt x="146" y="293"/>
                  </a:lnTo>
                  <a:lnTo>
                    <a:pt x="124" y="322"/>
                  </a:lnTo>
                  <a:lnTo>
                    <a:pt x="106" y="351"/>
                  </a:lnTo>
                  <a:lnTo>
                    <a:pt x="88" y="382"/>
                  </a:lnTo>
                  <a:lnTo>
                    <a:pt x="72" y="414"/>
                  </a:lnTo>
                  <a:lnTo>
                    <a:pt x="58" y="445"/>
                  </a:lnTo>
                  <a:lnTo>
                    <a:pt x="44" y="478"/>
                  </a:lnTo>
                  <a:lnTo>
                    <a:pt x="33" y="513"/>
                  </a:lnTo>
                  <a:lnTo>
                    <a:pt x="23" y="547"/>
                  </a:lnTo>
                  <a:lnTo>
                    <a:pt x="15" y="582"/>
                  </a:lnTo>
                  <a:lnTo>
                    <a:pt x="9" y="618"/>
                  </a:lnTo>
                  <a:lnTo>
                    <a:pt x="4" y="655"/>
                  </a:lnTo>
                  <a:lnTo>
                    <a:pt x="1" y="691"/>
                  </a:lnTo>
                  <a:lnTo>
                    <a:pt x="0" y="728"/>
                  </a:lnTo>
                  <a:lnTo>
                    <a:pt x="1" y="766"/>
                  </a:lnTo>
                  <a:lnTo>
                    <a:pt x="4" y="803"/>
                  </a:lnTo>
                  <a:lnTo>
                    <a:pt x="9" y="840"/>
                  </a:lnTo>
                  <a:lnTo>
                    <a:pt x="15" y="875"/>
                  </a:lnTo>
                  <a:lnTo>
                    <a:pt x="23" y="911"/>
                  </a:lnTo>
                  <a:lnTo>
                    <a:pt x="33" y="945"/>
                  </a:lnTo>
                  <a:lnTo>
                    <a:pt x="44" y="978"/>
                  </a:lnTo>
                  <a:lnTo>
                    <a:pt x="58" y="1012"/>
                  </a:lnTo>
                  <a:lnTo>
                    <a:pt x="72" y="1044"/>
                  </a:lnTo>
                  <a:lnTo>
                    <a:pt x="88" y="1076"/>
                  </a:lnTo>
                  <a:lnTo>
                    <a:pt x="106" y="1106"/>
                  </a:lnTo>
                  <a:lnTo>
                    <a:pt x="124" y="1135"/>
                  </a:lnTo>
                  <a:lnTo>
                    <a:pt x="146" y="1164"/>
                  </a:lnTo>
                  <a:lnTo>
                    <a:pt x="167" y="1192"/>
                  </a:lnTo>
                  <a:lnTo>
                    <a:pt x="190" y="1218"/>
                  </a:lnTo>
                  <a:lnTo>
                    <a:pt x="214" y="1244"/>
                  </a:lnTo>
                  <a:lnTo>
                    <a:pt x="239" y="1268"/>
                  </a:lnTo>
                  <a:lnTo>
                    <a:pt x="266" y="1290"/>
                  </a:lnTo>
                  <a:lnTo>
                    <a:pt x="293" y="1312"/>
                  </a:lnTo>
                  <a:lnTo>
                    <a:pt x="322" y="1333"/>
                  </a:lnTo>
                  <a:lnTo>
                    <a:pt x="351" y="1352"/>
                  </a:lnTo>
                  <a:lnTo>
                    <a:pt x="382" y="1369"/>
                  </a:lnTo>
                  <a:lnTo>
                    <a:pt x="413" y="1385"/>
                  </a:lnTo>
                  <a:lnTo>
                    <a:pt x="445" y="1400"/>
                  </a:lnTo>
                  <a:lnTo>
                    <a:pt x="479" y="1413"/>
                  </a:lnTo>
                  <a:lnTo>
                    <a:pt x="512" y="1425"/>
                  </a:lnTo>
                  <a:lnTo>
                    <a:pt x="548" y="1434"/>
                  </a:lnTo>
                  <a:lnTo>
                    <a:pt x="582" y="1442"/>
                  </a:lnTo>
                  <a:lnTo>
                    <a:pt x="619" y="1449"/>
                  </a:lnTo>
                  <a:lnTo>
                    <a:pt x="655" y="1453"/>
                  </a:lnTo>
                  <a:lnTo>
                    <a:pt x="691" y="1456"/>
                  </a:lnTo>
                  <a:lnTo>
                    <a:pt x="729" y="1457"/>
                  </a:lnTo>
                </a:path>
              </a:pathLst>
            </a:custGeom>
            <a:noFill/>
            <a:ln w="11113">
              <a:solidFill>
                <a:srgbClr val="DD137B"/>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3" name="Freeform 1482"/>
            <p:cNvSpPr>
              <a:spLocks/>
            </p:cNvSpPr>
            <p:nvPr/>
          </p:nvSpPr>
          <p:spPr bwMode="auto">
            <a:xfrm>
              <a:off x="2472" y="2178"/>
              <a:ext cx="367" cy="366"/>
            </a:xfrm>
            <a:custGeom>
              <a:avLst/>
              <a:gdLst>
                <a:gd name="T0" fmla="*/ 606 w 1100"/>
                <a:gd name="T1" fmla="*/ 1095 h 1098"/>
                <a:gd name="T2" fmla="*/ 687 w 1100"/>
                <a:gd name="T3" fmla="*/ 1081 h 1098"/>
                <a:gd name="T4" fmla="*/ 764 w 1100"/>
                <a:gd name="T5" fmla="*/ 1054 h 1098"/>
                <a:gd name="T6" fmla="*/ 834 w 1100"/>
                <a:gd name="T7" fmla="*/ 1018 h 1098"/>
                <a:gd name="T8" fmla="*/ 899 w 1100"/>
                <a:gd name="T9" fmla="*/ 972 h 1098"/>
                <a:gd name="T10" fmla="*/ 956 w 1100"/>
                <a:gd name="T11" fmla="*/ 918 h 1098"/>
                <a:gd name="T12" fmla="*/ 1006 w 1100"/>
                <a:gd name="T13" fmla="*/ 856 h 1098"/>
                <a:gd name="T14" fmla="*/ 1045 w 1100"/>
                <a:gd name="T15" fmla="*/ 786 h 1098"/>
                <a:gd name="T16" fmla="*/ 1074 w 1100"/>
                <a:gd name="T17" fmla="*/ 712 h 1098"/>
                <a:gd name="T18" fmla="*/ 1093 w 1100"/>
                <a:gd name="T19" fmla="*/ 632 h 1098"/>
                <a:gd name="T20" fmla="*/ 1100 w 1100"/>
                <a:gd name="T21" fmla="*/ 548 h 1098"/>
                <a:gd name="T22" fmla="*/ 1093 w 1100"/>
                <a:gd name="T23" fmla="*/ 465 h 1098"/>
                <a:gd name="T24" fmla="*/ 1074 w 1100"/>
                <a:gd name="T25" fmla="*/ 385 h 1098"/>
                <a:gd name="T26" fmla="*/ 1045 w 1100"/>
                <a:gd name="T27" fmla="*/ 310 h 1098"/>
                <a:gd name="T28" fmla="*/ 1006 w 1100"/>
                <a:gd name="T29" fmla="*/ 242 h 1098"/>
                <a:gd name="T30" fmla="*/ 956 w 1100"/>
                <a:gd name="T31" fmla="*/ 180 h 1098"/>
                <a:gd name="T32" fmla="*/ 899 w 1100"/>
                <a:gd name="T33" fmla="*/ 125 h 1098"/>
                <a:gd name="T34" fmla="*/ 834 w 1100"/>
                <a:gd name="T35" fmla="*/ 79 h 1098"/>
                <a:gd name="T36" fmla="*/ 764 w 1100"/>
                <a:gd name="T37" fmla="*/ 42 h 1098"/>
                <a:gd name="T38" fmla="*/ 687 w 1100"/>
                <a:gd name="T39" fmla="*/ 17 h 1098"/>
                <a:gd name="T40" fmla="*/ 606 w 1100"/>
                <a:gd name="T41" fmla="*/ 2 h 1098"/>
                <a:gd name="T42" fmla="*/ 522 w 1100"/>
                <a:gd name="T43" fmla="*/ 0 h 1098"/>
                <a:gd name="T44" fmla="*/ 440 w 1100"/>
                <a:gd name="T45" fmla="*/ 11 h 1098"/>
                <a:gd name="T46" fmla="*/ 362 w 1100"/>
                <a:gd name="T47" fmla="*/ 33 h 1098"/>
                <a:gd name="T48" fmla="*/ 289 w 1100"/>
                <a:gd name="T49" fmla="*/ 65 h 1098"/>
                <a:gd name="T50" fmla="*/ 222 w 1100"/>
                <a:gd name="T51" fmla="*/ 109 h 1098"/>
                <a:gd name="T52" fmla="*/ 162 w 1100"/>
                <a:gd name="T53" fmla="*/ 161 h 1098"/>
                <a:gd name="T54" fmla="*/ 109 w 1100"/>
                <a:gd name="T55" fmla="*/ 220 h 1098"/>
                <a:gd name="T56" fmla="*/ 67 w 1100"/>
                <a:gd name="T57" fmla="*/ 287 h 1098"/>
                <a:gd name="T58" fmla="*/ 34 w 1100"/>
                <a:gd name="T59" fmla="*/ 360 h 1098"/>
                <a:gd name="T60" fmla="*/ 11 w 1100"/>
                <a:gd name="T61" fmla="*/ 438 h 1098"/>
                <a:gd name="T62" fmla="*/ 1 w 1100"/>
                <a:gd name="T63" fmla="*/ 521 h 1098"/>
                <a:gd name="T64" fmla="*/ 3 w 1100"/>
                <a:gd name="T65" fmla="*/ 605 h 1098"/>
                <a:gd name="T66" fmla="*/ 17 w 1100"/>
                <a:gd name="T67" fmla="*/ 686 h 1098"/>
                <a:gd name="T68" fmla="*/ 44 w 1100"/>
                <a:gd name="T69" fmla="*/ 762 h 1098"/>
                <a:gd name="T70" fmla="*/ 80 w 1100"/>
                <a:gd name="T71" fmla="*/ 834 h 1098"/>
                <a:gd name="T72" fmla="*/ 126 w 1100"/>
                <a:gd name="T73" fmla="*/ 897 h 1098"/>
                <a:gd name="T74" fmla="*/ 180 w 1100"/>
                <a:gd name="T75" fmla="*/ 955 h 1098"/>
                <a:gd name="T76" fmla="*/ 243 w 1100"/>
                <a:gd name="T77" fmla="*/ 1004 h 1098"/>
                <a:gd name="T78" fmla="*/ 312 w 1100"/>
                <a:gd name="T79" fmla="*/ 1044 h 1098"/>
                <a:gd name="T80" fmla="*/ 387 w 1100"/>
                <a:gd name="T81" fmla="*/ 1074 h 1098"/>
                <a:gd name="T82" fmla="*/ 467 w 1100"/>
                <a:gd name="T83" fmla="*/ 1092 h 1098"/>
                <a:gd name="T84" fmla="*/ 550 w 1100"/>
                <a:gd name="T85" fmla="*/ 1098 h 10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00"/>
                <a:gd name="T130" fmla="*/ 0 h 1098"/>
                <a:gd name="T131" fmla="*/ 1100 w 1100"/>
                <a:gd name="T132" fmla="*/ 1098 h 10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00" h="1098">
                  <a:moveTo>
                    <a:pt x="550" y="1098"/>
                  </a:moveTo>
                  <a:lnTo>
                    <a:pt x="578" y="1098"/>
                  </a:lnTo>
                  <a:lnTo>
                    <a:pt x="606" y="1095"/>
                  </a:lnTo>
                  <a:lnTo>
                    <a:pt x="633" y="1092"/>
                  </a:lnTo>
                  <a:lnTo>
                    <a:pt x="660" y="1087"/>
                  </a:lnTo>
                  <a:lnTo>
                    <a:pt x="687" y="1081"/>
                  </a:lnTo>
                  <a:lnTo>
                    <a:pt x="713" y="1074"/>
                  </a:lnTo>
                  <a:lnTo>
                    <a:pt x="738" y="1064"/>
                  </a:lnTo>
                  <a:lnTo>
                    <a:pt x="764" y="1054"/>
                  </a:lnTo>
                  <a:lnTo>
                    <a:pt x="788" y="1044"/>
                  </a:lnTo>
                  <a:lnTo>
                    <a:pt x="811" y="1032"/>
                  </a:lnTo>
                  <a:lnTo>
                    <a:pt x="834" y="1018"/>
                  </a:lnTo>
                  <a:lnTo>
                    <a:pt x="857" y="1004"/>
                  </a:lnTo>
                  <a:lnTo>
                    <a:pt x="878" y="989"/>
                  </a:lnTo>
                  <a:lnTo>
                    <a:pt x="899" y="972"/>
                  </a:lnTo>
                  <a:lnTo>
                    <a:pt x="919" y="955"/>
                  </a:lnTo>
                  <a:lnTo>
                    <a:pt x="938" y="937"/>
                  </a:lnTo>
                  <a:lnTo>
                    <a:pt x="956" y="918"/>
                  </a:lnTo>
                  <a:lnTo>
                    <a:pt x="974" y="897"/>
                  </a:lnTo>
                  <a:lnTo>
                    <a:pt x="990" y="877"/>
                  </a:lnTo>
                  <a:lnTo>
                    <a:pt x="1006" y="856"/>
                  </a:lnTo>
                  <a:lnTo>
                    <a:pt x="1020" y="834"/>
                  </a:lnTo>
                  <a:lnTo>
                    <a:pt x="1033" y="810"/>
                  </a:lnTo>
                  <a:lnTo>
                    <a:pt x="1045" y="786"/>
                  </a:lnTo>
                  <a:lnTo>
                    <a:pt x="1056" y="762"/>
                  </a:lnTo>
                  <a:lnTo>
                    <a:pt x="1066" y="738"/>
                  </a:lnTo>
                  <a:lnTo>
                    <a:pt x="1074" y="712"/>
                  </a:lnTo>
                  <a:lnTo>
                    <a:pt x="1082" y="686"/>
                  </a:lnTo>
                  <a:lnTo>
                    <a:pt x="1089" y="660"/>
                  </a:lnTo>
                  <a:lnTo>
                    <a:pt x="1093" y="632"/>
                  </a:lnTo>
                  <a:lnTo>
                    <a:pt x="1097" y="605"/>
                  </a:lnTo>
                  <a:lnTo>
                    <a:pt x="1099" y="577"/>
                  </a:lnTo>
                  <a:lnTo>
                    <a:pt x="1100" y="548"/>
                  </a:lnTo>
                  <a:lnTo>
                    <a:pt x="1099" y="521"/>
                  </a:lnTo>
                  <a:lnTo>
                    <a:pt x="1097" y="493"/>
                  </a:lnTo>
                  <a:lnTo>
                    <a:pt x="1093" y="465"/>
                  </a:lnTo>
                  <a:lnTo>
                    <a:pt x="1089" y="438"/>
                  </a:lnTo>
                  <a:lnTo>
                    <a:pt x="1082" y="412"/>
                  </a:lnTo>
                  <a:lnTo>
                    <a:pt x="1074" y="385"/>
                  </a:lnTo>
                  <a:lnTo>
                    <a:pt x="1066" y="360"/>
                  </a:lnTo>
                  <a:lnTo>
                    <a:pt x="1056" y="336"/>
                  </a:lnTo>
                  <a:lnTo>
                    <a:pt x="1045" y="310"/>
                  </a:lnTo>
                  <a:lnTo>
                    <a:pt x="1033" y="287"/>
                  </a:lnTo>
                  <a:lnTo>
                    <a:pt x="1020" y="264"/>
                  </a:lnTo>
                  <a:lnTo>
                    <a:pt x="1006" y="242"/>
                  </a:lnTo>
                  <a:lnTo>
                    <a:pt x="990" y="220"/>
                  </a:lnTo>
                  <a:lnTo>
                    <a:pt x="974" y="200"/>
                  </a:lnTo>
                  <a:lnTo>
                    <a:pt x="956" y="180"/>
                  </a:lnTo>
                  <a:lnTo>
                    <a:pt x="938" y="161"/>
                  </a:lnTo>
                  <a:lnTo>
                    <a:pt x="919" y="142"/>
                  </a:lnTo>
                  <a:lnTo>
                    <a:pt x="899" y="125"/>
                  </a:lnTo>
                  <a:lnTo>
                    <a:pt x="878" y="109"/>
                  </a:lnTo>
                  <a:lnTo>
                    <a:pt x="857" y="94"/>
                  </a:lnTo>
                  <a:lnTo>
                    <a:pt x="834" y="79"/>
                  </a:lnTo>
                  <a:lnTo>
                    <a:pt x="811" y="65"/>
                  </a:lnTo>
                  <a:lnTo>
                    <a:pt x="788" y="53"/>
                  </a:lnTo>
                  <a:lnTo>
                    <a:pt x="764" y="42"/>
                  </a:lnTo>
                  <a:lnTo>
                    <a:pt x="738" y="33"/>
                  </a:lnTo>
                  <a:lnTo>
                    <a:pt x="713" y="24"/>
                  </a:lnTo>
                  <a:lnTo>
                    <a:pt x="687" y="17"/>
                  </a:lnTo>
                  <a:lnTo>
                    <a:pt x="660" y="11"/>
                  </a:lnTo>
                  <a:lnTo>
                    <a:pt x="633" y="6"/>
                  </a:lnTo>
                  <a:lnTo>
                    <a:pt x="606" y="2"/>
                  </a:lnTo>
                  <a:lnTo>
                    <a:pt x="578" y="0"/>
                  </a:lnTo>
                  <a:lnTo>
                    <a:pt x="550" y="0"/>
                  </a:lnTo>
                  <a:lnTo>
                    <a:pt x="522" y="0"/>
                  </a:lnTo>
                  <a:lnTo>
                    <a:pt x="494" y="2"/>
                  </a:lnTo>
                  <a:lnTo>
                    <a:pt x="467" y="6"/>
                  </a:lnTo>
                  <a:lnTo>
                    <a:pt x="440" y="11"/>
                  </a:lnTo>
                  <a:lnTo>
                    <a:pt x="413" y="17"/>
                  </a:lnTo>
                  <a:lnTo>
                    <a:pt x="387" y="24"/>
                  </a:lnTo>
                  <a:lnTo>
                    <a:pt x="362" y="33"/>
                  </a:lnTo>
                  <a:lnTo>
                    <a:pt x="336" y="42"/>
                  </a:lnTo>
                  <a:lnTo>
                    <a:pt x="312" y="53"/>
                  </a:lnTo>
                  <a:lnTo>
                    <a:pt x="289" y="65"/>
                  </a:lnTo>
                  <a:lnTo>
                    <a:pt x="265" y="79"/>
                  </a:lnTo>
                  <a:lnTo>
                    <a:pt x="243" y="94"/>
                  </a:lnTo>
                  <a:lnTo>
                    <a:pt x="222" y="109"/>
                  </a:lnTo>
                  <a:lnTo>
                    <a:pt x="201" y="125"/>
                  </a:lnTo>
                  <a:lnTo>
                    <a:pt x="180" y="142"/>
                  </a:lnTo>
                  <a:lnTo>
                    <a:pt x="162" y="161"/>
                  </a:lnTo>
                  <a:lnTo>
                    <a:pt x="144" y="180"/>
                  </a:lnTo>
                  <a:lnTo>
                    <a:pt x="126" y="200"/>
                  </a:lnTo>
                  <a:lnTo>
                    <a:pt x="109" y="220"/>
                  </a:lnTo>
                  <a:lnTo>
                    <a:pt x="94" y="242"/>
                  </a:lnTo>
                  <a:lnTo>
                    <a:pt x="80" y="264"/>
                  </a:lnTo>
                  <a:lnTo>
                    <a:pt x="67" y="287"/>
                  </a:lnTo>
                  <a:lnTo>
                    <a:pt x="55" y="310"/>
                  </a:lnTo>
                  <a:lnTo>
                    <a:pt x="44" y="336"/>
                  </a:lnTo>
                  <a:lnTo>
                    <a:pt x="34" y="360"/>
                  </a:lnTo>
                  <a:lnTo>
                    <a:pt x="25" y="385"/>
                  </a:lnTo>
                  <a:lnTo>
                    <a:pt x="17" y="412"/>
                  </a:lnTo>
                  <a:lnTo>
                    <a:pt x="11" y="438"/>
                  </a:lnTo>
                  <a:lnTo>
                    <a:pt x="6" y="465"/>
                  </a:lnTo>
                  <a:lnTo>
                    <a:pt x="3" y="493"/>
                  </a:lnTo>
                  <a:lnTo>
                    <a:pt x="1" y="521"/>
                  </a:lnTo>
                  <a:lnTo>
                    <a:pt x="0" y="548"/>
                  </a:lnTo>
                  <a:lnTo>
                    <a:pt x="1" y="577"/>
                  </a:lnTo>
                  <a:lnTo>
                    <a:pt x="3" y="605"/>
                  </a:lnTo>
                  <a:lnTo>
                    <a:pt x="6" y="632"/>
                  </a:lnTo>
                  <a:lnTo>
                    <a:pt x="11" y="660"/>
                  </a:lnTo>
                  <a:lnTo>
                    <a:pt x="17" y="686"/>
                  </a:lnTo>
                  <a:lnTo>
                    <a:pt x="25" y="712"/>
                  </a:lnTo>
                  <a:lnTo>
                    <a:pt x="34" y="738"/>
                  </a:lnTo>
                  <a:lnTo>
                    <a:pt x="44" y="762"/>
                  </a:lnTo>
                  <a:lnTo>
                    <a:pt x="55" y="786"/>
                  </a:lnTo>
                  <a:lnTo>
                    <a:pt x="67" y="810"/>
                  </a:lnTo>
                  <a:lnTo>
                    <a:pt x="80" y="834"/>
                  </a:lnTo>
                  <a:lnTo>
                    <a:pt x="94" y="856"/>
                  </a:lnTo>
                  <a:lnTo>
                    <a:pt x="109" y="877"/>
                  </a:lnTo>
                  <a:lnTo>
                    <a:pt x="126" y="897"/>
                  </a:lnTo>
                  <a:lnTo>
                    <a:pt x="144" y="918"/>
                  </a:lnTo>
                  <a:lnTo>
                    <a:pt x="162" y="937"/>
                  </a:lnTo>
                  <a:lnTo>
                    <a:pt x="180" y="955"/>
                  </a:lnTo>
                  <a:lnTo>
                    <a:pt x="201" y="972"/>
                  </a:lnTo>
                  <a:lnTo>
                    <a:pt x="222" y="989"/>
                  </a:lnTo>
                  <a:lnTo>
                    <a:pt x="243" y="1004"/>
                  </a:lnTo>
                  <a:lnTo>
                    <a:pt x="265" y="1018"/>
                  </a:lnTo>
                  <a:lnTo>
                    <a:pt x="289" y="1032"/>
                  </a:lnTo>
                  <a:lnTo>
                    <a:pt x="312" y="1044"/>
                  </a:lnTo>
                  <a:lnTo>
                    <a:pt x="336" y="1054"/>
                  </a:lnTo>
                  <a:lnTo>
                    <a:pt x="362" y="1064"/>
                  </a:lnTo>
                  <a:lnTo>
                    <a:pt x="387" y="1074"/>
                  </a:lnTo>
                  <a:lnTo>
                    <a:pt x="413" y="1081"/>
                  </a:lnTo>
                  <a:lnTo>
                    <a:pt x="440" y="1087"/>
                  </a:lnTo>
                  <a:lnTo>
                    <a:pt x="467" y="1092"/>
                  </a:lnTo>
                  <a:lnTo>
                    <a:pt x="494" y="1095"/>
                  </a:lnTo>
                  <a:lnTo>
                    <a:pt x="522" y="1098"/>
                  </a:lnTo>
                  <a:lnTo>
                    <a:pt x="550" y="1098"/>
                  </a:lnTo>
                  <a:close/>
                </a:path>
              </a:pathLst>
            </a:custGeom>
            <a:solidFill>
              <a:srgbClr val="495778"/>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4" name="Freeform 1483"/>
            <p:cNvSpPr>
              <a:spLocks/>
            </p:cNvSpPr>
            <p:nvPr/>
          </p:nvSpPr>
          <p:spPr bwMode="auto">
            <a:xfrm>
              <a:off x="2433" y="2464"/>
              <a:ext cx="94" cy="94"/>
            </a:xfrm>
            <a:custGeom>
              <a:avLst/>
              <a:gdLst>
                <a:gd name="T0" fmla="*/ 122 w 283"/>
                <a:gd name="T1" fmla="*/ 0 h 282"/>
                <a:gd name="T2" fmla="*/ 139 w 283"/>
                <a:gd name="T3" fmla="*/ 28 h 282"/>
                <a:gd name="T4" fmla="*/ 158 w 283"/>
                <a:gd name="T5" fmla="*/ 55 h 282"/>
                <a:gd name="T6" fmla="*/ 176 w 283"/>
                <a:gd name="T7" fmla="*/ 79 h 282"/>
                <a:gd name="T8" fmla="*/ 195 w 283"/>
                <a:gd name="T9" fmla="*/ 103 h 282"/>
                <a:gd name="T10" fmla="*/ 215 w 283"/>
                <a:gd name="T11" fmla="*/ 125 h 282"/>
                <a:gd name="T12" fmla="*/ 237 w 283"/>
                <a:gd name="T13" fmla="*/ 148 h 282"/>
                <a:gd name="T14" fmla="*/ 259 w 283"/>
                <a:gd name="T15" fmla="*/ 169 h 282"/>
                <a:gd name="T16" fmla="*/ 283 w 283"/>
                <a:gd name="T17" fmla="*/ 188 h 282"/>
                <a:gd name="T18" fmla="*/ 182 w 283"/>
                <a:gd name="T19" fmla="*/ 282 h 282"/>
                <a:gd name="T20" fmla="*/ 173 w 283"/>
                <a:gd name="T21" fmla="*/ 259 h 282"/>
                <a:gd name="T22" fmla="*/ 166 w 283"/>
                <a:gd name="T23" fmla="*/ 239 h 282"/>
                <a:gd name="T24" fmla="*/ 162 w 283"/>
                <a:gd name="T25" fmla="*/ 230 h 282"/>
                <a:gd name="T26" fmla="*/ 158 w 283"/>
                <a:gd name="T27" fmla="*/ 223 h 282"/>
                <a:gd name="T28" fmla="*/ 154 w 283"/>
                <a:gd name="T29" fmla="*/ 217 h 282"/>
                <a:gd name="T30" fmla="*/ 149 w 283"/>
                <a:gd name="T31" fmla="*/ 214 h 282"/>
                <a:gd name="T32" fmla="*/ 136 w 283"/>
                <a:gd name="T33" fmla="*/ 207 h 282"/>
                <a:gd name="T34" fmla="*/ 122 w 283"/>
                <a:gd name="T35" fmla="*/ 201 h 282"/>
                <a:gd name="T36" fmla="*/ 114 w 283"/>
                <a:gd name="T37" fmla="*/ 199 h 282"/>
                <a:gd name="T38" fmla="*/ 105 w 283"/>
                <a:gd name="T39" fmla="*/ 197 h 282"/>
                <a:gd name="T40" fmla="*/ 96 w 283"/>
                <a:gd name="T41" fmla="*/ 197 h 282"/>
                <a:gd name="T42" fmla="*/ 86 w 283"/>
                <a:gd name="T43" fmla="*/ 197 h 282"/>
                <a:gd name="T44" fmla="*/ 73 w 283"/>
                <a:gd name="T45" fmla="*/ 197 h 282"/>
                <a:gd name="T46" fmla="*/ 60 w 283"/>
                <a:gd name="T47" fmla="*/ 196 h 282"/>
                <a:gd name="T48" fmla="*/ 51 w 283"/>
                <a:gd name="T49" fmla="*/ 193 h 282"/>
                <a:gd name="T50" fmla="*/ 42 w 283"/>
                <a:gd name="T51" fmla="*/ 189 h 282"/>
                <a:gd name="T52" fmla="*/ 36 w 283"/>
                <a:gd name="T53" fmla="*/ 184 h 282"/>
                <a:gd name="T54" fmla="*/ 30 w 283"/>
                <a:gd name="T55" fmla="*/ 179 h 282"/>
                <a:gd name="T56" fmla="*/ 25 w 283"/>
                <a:gd name="T57" fmla="*/ 174 h 282"/>
                <a:gd name="T58" fmla="*/ 21 w 283"/>
                <a:gd name="T59" fmla="*/ 170 h 282"/>
                <a:gd name="T60" fmla="*/ 16 w 283"/>
                <a:gd name="T61" fmla="*/ 164 h 282"/>
                <a:gd name="T62" fmla="*/ 11 w 283"/>
                <a:gd name="T63" fmla="*/ 157 h 282"/>
                <a:gd name="T64" fmla="*/ 7 w 283"/>
                <a:gd name="T65" fmla="*/ 149 h 282"/>
                <a:gd name="T66" fmla="*/ 5 w 283"/>
                <a:gd name="T67" fmla="*/ 141 h 282"/>
                <a:gd name="T68" fmla="*/ 3 w 283"/>
                <a:gd name="T69" fmla="*/ 132 h 282"/>
                <a:gd name="T70" fmla="*/ 1 w 283"/>
                <a:gd name="T71" fmla="*/ 122 h 282"/>
                <a:gd name="T72" fmla="*/ 1 w 283"/>
                <a:gd name="T73" fmla="*/ 113 h 282"/>
                <a:gd name="T74" fmla="*/ 0 w 283"/>
                <a:gd name="T75" fmla="*/ 103 h 282"/>
                <a:gd name="T76" fmla="*/ 122 w 283"/>
                <a:gd name="T77" fmla="*/ 0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3"/>
                <a:gd name="T118" fmla="*/ 0 h 282"/>
                <a:gd name="T119" fmla="*/ 283 w 283"/>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3" h="282">
                  <a:moveTo>
                    <a:pt x="122" y="0"/>
                  </a:moveTo>
                  <a:lnTo>
                    <a:pt x="139" y="28"/>
                  </a:lnTo>
                  <a:lnTo>
                    <a:pt x="158" y="55"/>
                  </a:lnTo>
                  <a:lnTo>
                    <a:pt x="176" y="79"/>
                  </a:lnTo>
                  <a:lnTo>
                    <a:pt x="195" y="103"/>
                  </a:lnTo>
                  <a:lnTo>
                    <a:pt x="215" y="125"/>
                  </a:lnTo>
                  <a:lnTo>
                    <a:pt x="237" y="148"/>
                  </a:lnTo>
                  <a:lnTo>
                    <a:pt x="259" y="169"/>
                  </a:lnTo>
                  <a:lnTo>
                    <a:pt x="283" y="188"/>
                  </a:lnTo>
                  <a:lnTo>
                    <a:pt x="182" y="282"/>
                  </a:lnTo>
                  <a:lnTo>
                    <a:pt x="173" y="259"/>
                  </a:lnTo>
                  <a:lnTo>
                    <a:pt x="166" y="239"/>
                  </a:lnTo>
                  <a:lnTo>
                    <a:pt x="162" y="230"/>
                  </a:lnTo>
                  <a:lnTo>
                    <a:pt x="158" y="223"/>
                  </a:lnTo>
                  <a:lnTo>
                    <a:pt x="154" y="217"/>
                  </a:lnTo>
                  <a:lnTo>
                    <a:pt x="149" y="214"/>
                  </a:lnTo>
                  <a:lnTo>
                    <a:pt x="136" y="207"/>
                  </a:lnTo>
                  <a:lnTo>
                    <a:pt x="122" y="201"/>
                  </a:lnTo>
                  <a:lnTo>
                    <a:pt x="114" y="199"/>
                  </a:lnTo>
                  <a:lnTo>
                    <a:pt x="105" y="197"/>
                  </a:lnTo>
                  <a:lnTo>
                    <a:pt x="96" y="197"/>
                  </a:lnTo>
                  <a:lnTo>
                    <a:pt x="86" y="197"/>
                  </a:lnTo>
                  <a:lnTo>
                    <a:pt x="73" y="197"/>
                  </a:lnTo>
                  <a:lnTo>
                    <a:pt x="60" y="196"/>
                  </a:lnTo>
                  <a:lnTo>
                    <a:pt x="51" y="193"/>
                  </a:lnTo>
                  <a:lnTo>
                    <a:pt x="42" y="189"/>
                  </a:lnTo>
                  <a:lnTo>
                    <a:pt x="36" y="184"/>
                  </a:lnTo>
                  <a:lnTo>
                    <a:pt x="30" y="179"/>
                  </a:lnTo>
                  <a:lnTo>
                    <a:pt x="25" y="174"/>
                  </a:lnTo>
                  <a:lnTo>
                    <a:pt x="21" y="170"/>
                  </a:lnTo>
                  <a:lnTo>
                    <a:pt x="16" y="164"/>
                  </a:lnTo>
                  <a:lnTo>
                    <a:pt x="11" y="157"/>
                  </a:lnTo>
                  <a:lnTo>
                    <a:pt x="7" y="149"/>
                  </a:lnTo>
                  <a:lnTo>
                    <a:pt x="5" y="141"/>
                  </a:lnTo>
                  <a:lnTo>
                    <a:pt x="3" y="132"/>
                  </a:lnTo>
                  <a:lnTo>
                    <a:pt x="1" y="122"/>
                  </a:lnTo>
                  <a:lnTo>
                    <a:pt x="1" y="113"/>
                  </a:lnTo>
                  <a:lnTo>
                    <a:pt x="0" y="103"/>
                  </a:lnTo>
                  <a:lnTo>
                    <a:pt x="122" y="0"/>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5" name="Freeform 1484"/>
            <p:cNvSpPr>
              <a:spLocks/>
            </p:cNvSpPr>
            <p:nvPr/>
          </p:nvSpPr>
          <p:spPr bwMode="auto">
            <a:xfrm>
              <a:off x="2433" y="2464"/>
              <a:ext cx="94" cy="94"/>
            </a:xfrm>
            <a:custGeom>
              <a:avLst/>
              <a:gdLst>
                <a:gd name="T0" fmla="*/ 122 w 283"/>
                <a:gd name="T1" fmla="*/ 0 h 282"/>
                <a:gd name="T2" fmla="*/ 139 w 283"/>
                <a:gd name="T3" fmla="*/ 28 h 282"/>
                <a:gd name="T4" fmla="*/ 158 w 283"/>
                <a:gd name="T5" fmla="*/ 55 h 282"/>
                <a:gd name="T6" fmla="*/ 176 w 283"/>
                <a:gd name="T7" fmla="*/ 79 h 282"/>
                <a:gd name="T8" fmla="*/ 195 w 283"/>
                <a:gd name="T9" fmla="*/ 103 h 282"/>
                <a:gd name="T10" fmla="*/ 215 w 283"/>
                <a:gd name="T11" fmla="*/ 125 h 282"/>
                <a:gd name="T12" fmla="*/ 237 w 283"/>
                <a:gd name="T13" fmla="*/ 148 h 282"/>
                <a:gd name="T14" fmla="*/ 259 w 283"/>
                <a:gd name="T15" fmla="*/ 169 h 282"/>
                <a:gd name="T16" fmla="*/ 283 w 283"/>
                <a:gd name="T17" fmla="*/ 188 h 282"/>
                <a:gd name="T18" fmla="*/ 182 w 283"/>
                <a:gd name="T19" fmla="*/ 282 h 282"/>
                <a:gd name="T20" fmla="*/ 173 w 283"/>
                <a:gd name="T21" fmla="*/ 259 h 282"/>
                <a:gd name="T22" fmla="*/ 166 w 283"/>
                <a:gd name="T23" fmla="*/ 239 h 282"/>
                <a:gd name="T24" fmla="*/ 162 w 283"/>
                <a:gd name="T25" fmla="*/ 230 h 282"/>
                <a:gd name="T26" fmla="*/ 158 w 283"/>
                <a:gd name="T27" fmla="*/ 223 h 282"/>
                <a:gd name="T28" fmla="*/ 154 w 283"/>
                <a:gd name="T29" fmla="*/ 217 h 282"/>
                <a:gd name="T30" fmla="*/ 149 w 283"/>
                <a:gd name="T31" fmla="*/ 214 h 282"/>
                <a:gd name="T32" fmla="*/ 136 w 283"/>
                <a:gd name="T33" fmla="*/ 207 h 282"/>
                <a:gd name="T34" fmla="*/ 122 w 283"/>
                <a:gd name="T35" fmla="*/ 201 h 282"/>
                <a:gd name="T36" fmla="*/ 114 w 283"/>
                <a:gd name="T37" fmla="*/ 199 h 282"/>
                <a:gd name="T38" fmla="*/ 105 w 283"/>
                <a:gd name="T39" fmla="*/ 197 h 282"/>
                <a:gd name="T40" fmla="*/ 96 w 283"/>
                <a:gd name="T41" fmla="*/ 197 h 282"/>
                <a:gd name="T42" fmla="*/ 86 w 283"/>
                <a:gd name="T43" fmla="*/ 197 h 282"/>
                <a:gd name="T44" fmla="*/ 73 w 283"/>
                <a:gd name="T45" fmla="*/ 197 h 282"/>
                <a:gd name="T46" fmla="*/ 60 w 283"/>
                <a:gd name="T47" fmla="*/ 196 h 282"/>
                <a:gd name="T48" fmla="*/ 51 w 283"/>
                <a:gd name="T49" fmla="*/ 193 h 282"/>
                <a:gd name="T50" fmla="*/ 42 w 283"/>
                <a:gd name="T51" fmla="*/ 189 h 282"/>
                <a:gd name="T52" fmla="*/ 36 w 283"/>
                <a:gd name="T53" fmla="*/ 184 h 282"/>
                <a:gd name="T54" fmla="*/ 30 w 283"/>
                <a:gd name="T55" fmla="*/ 179 h 282"/>
                <a:gd name="T56" fmla="*/ 25 w 283"/>
                <a:gd name="T57" fmla="*/ 174 h 282"/>
                <a:gd name="T58" fmla="*/ 21 w 283"/>
                <a:gd name="T59" fmla="*/ 170 h 282"/>
                <a:gd name="T60" fmla="*/ 16 w 283"/>
                <a:gd name="T61" fmla="*/ 164 h 282"/>
                <a:gd name="T62" fmla="*/ 11 w 283"/>
                <a:gd name="T63" fmla="*/ 157 h 282"/>
                <a:gd name="T64" fmla="*/ 7 w 283"/>
                <a:gd name="T65" fmla="*/ 149 h 282"/>
                <a:gd name="T66" fmla="*/ 5 w 283"/>
                <a:gd name="T67" fmla="*/ 141 h 282"/>
                <a:gd name="T68" fmla="*/ 3 w 283"/>
                <a:gd name="T69" fmla="*/ 132 h 282"/>
                <a:gd name="T70" fmla="*/ 1 w 283"/>
                <a:gd name="T71" fmla="*/ 122 h 282"/>
                <a:gd name="T72" fmla="*/ 1 w 283"/>
                <a:gd name="T73" fmla="*/ 113 h 282"/>
                <a:gd name="T74" fmla="*/ 0 w 283"/>
                <a:gd name="T75" fmla="*/ 103 h 282"/>
                <a:gd name="T76" fmla="*/ 122 w 283"/>
                <a:gd name="T77" fmla="*/ 0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3"/>
                <a:gd name="T118" fmla="*/ 0 h 282"/>
                <a:gd name="T119" fmla="*/ 283 w 283"/>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3" h="282">
                  <a:moveTo>
                    <a:pt x="122" y="0"/>
                  </a:moveTo>
                  <a:lnTo>
                    <a:pt x="139" y="28"/>
                  </a:lnTo>
                  <a:lnTo>
                    <a:pt x="158" y="55"/>
                  </a:lnTo>
                  <a:lnTo>
                    <a:pt x="176" y="79"/>
                  </a:lnTo>
                  <a:lnTo>
                    <a:pt x="195" y="103"/>
                  </a:lnTo>
                  <a:lnTo>
                    <a:pt x="215" y="125"/>
                  </a:lnTo>
                  <a:lnTo>
                    <a:pt x="237" y="148"/>
                  </a:lnTo>
                  <a:lnTo>
                    <a:pt x="259" y="169"/>
                  </a:lnTo>
                  <a:lnTo>
                    <a:pt x="283" y="188"/>
                  </a:lnTo>
                  <a:lnTo>
                    <a:pt x="182" y="282"/>
                  </a:lnTo>
                  <a:lnTo>
                    <a:pt x="173" y="259"/>
                  </a:lnTo>
                  <a:lnTo>
                    <a:pt x="166" y="239"/>
                  </a:lnTo>
                  <a:lnTo>
                    <a:pt x="162" y="230"/>
                  </a:lnTo>
                  <a:lnTo>
                    <a:pt x="158" y="223"/>
                  </a:lnTo>
                  <a:lnTo>
                    <a:pt x="154" y="217"/>
                  </a:lnTo>
                  <a:lnTo>
                    <a:pt x="149" y="214"/>
                  </a:lnTo>
                  <a:lnTo>
                    <a:pt x="136" y="207"/>
                  </a:lnTo>
                  <a:lnTo>
                    <a:pt x="122" y="201"/>
                  </a:lnTo>
                  <a:lnTo>
                    <a:pt x="114" y="199"/>
                  </a:lnTo>
                  <a:lnTo>
                    <a:pt x="105" y="197"/>
                  </a:lnTo>
                  <a:lnTo>
                    <a:pt x="96" y="197"/>
                  </a:lnTo>
                  <a:lnTo>
                    <a:pt x="86" y="197"/>
                  </a:lnTo>
                  <a:lnTo>
                    <a:pt x="73" y="197"/>
                  </a:lnTo>
                  <a:lnTo>
                    <a:pt x="60" y="196"/>
                  </a:lnTo>
                  <a:lnTo>
                    <a:pt x="51" y="193"/>
                  </a:lnTo>
                  <a:lnTo>
                    <a:pt x="42" y="189"/>
                  </a:lnTo>
                  <a:lnTo>
                    <a:pt x="36" y="184"/>
                  </a:lnTo>
                  <a:lnTo>
                    <a:pt x="30" y="179"/>
                  </a:lnTo>
                  <a:lnTo>
                    <a:pt x="25" y="174"/>
                  </a:lnTo>
                  <a:lnTo>
                    <a:pt x="21" y="170"/>
                  </a:lnTo>
                  <a:lnTo>
                    <a:pt x="16" y="164"/>
                  </a:lnTo>
                  <a:lnTo>
                    <a:pt x="11" y="157"/>
                  </a:lnTo>
                  <a:lnTo>
                    <a:pt x="7" y="149"/>
                  </a:lnTo>
                  <a:lnTo>
                    <a:pt x="5" y="141"/>
                  </a:lnTo>
                  <a:lnTo>
                    <a:pt x="3" y="132"/>
                  </a:lnTo>
                  <a:lnTo>
                    <a:pt x="1" y="122"/>
                  </a:lnTo>
                  <a:lnTo>
                    <a:pt x="1" y="113"/>
                  </a:lnTo>
                  <a:lnTo>
                    <a:pt x="0" y="103"/>
                  </a:lnTo>
                  <a:lnTo>
                    <a:pt x="122" y="0"/>
                  </a:lnTo>
                  <a:close/>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6" name="Freeform 1485"/>
            <p:cNvSpPr>
              <a:spLocks/>
            </p:cNvSpPr>
            <p:nvPr/>
          </p:nvSpPr>
          <p:spPr bwMode="auto">
            <a:xfrm>
              <a:off x="2831" y="2119"/>
              <a:ext cx="95" cy="94"/>
            </a:xfrm>
            <a:custGeom>
              <a:avLst/>
              <a:gdLst>
                <a:gd name="T0" fmla="*/ 164 w 285"/>
                <a:gd name="T1" fmla="*/ 282 h 282"/>
                <a:gd name="T2" fmla="*/ 146 w 285"/>
                <a:gd name="T3" fmla="*/ 256 h 282"/>
                <a:gd name="T4" fmla="*/ 128 w 285"/>
                <a:gd name="T5" fmla="*/ 230 h 282"/>
                <a:gd name="T6" fmla="*/ 109 w 285"/>
                <a:gd name="T7" fmla="*/ 206 h 282"/>
                <a:gd name="T8" fmla="*/ 89 w 285"/>
                <a:gd name="T9" fmla="*/ 183 h 282"/>
                <a:gd name="T10" fmla="*/ 68 w 285"/>
                <a:gd name="T11" fmla="*/ 160 h 282"/>
                <a:gd name="T12" fmla="*/ 47 w 285"/>
                <a:gd name="T13" fmla="*/ 138 h 282"/>
                <a:gd name="T14" fmla="*/ 24 w 285"/>
                <a:gd name="T15" fmla="*/ 117 h 282"/>
                <a:gd name="T16" fmla="*/ 0 w 285"/>
                <a:gd name="T17" fmla="*/ 96 h 282"/>
                <a:gd name="T18" fmla="*/ 102 w 285"/>
                <a:gd name="T19" fmla="*/ 0 h 282"/>
                <a:gd name="T20" fmla="*/ 111 w 285"/>
                <a:gd name="T21" fmla="*/ 24 h 282"/>
                <a:gd name="T22" fmla="*/ 118 w 285"/>
                <a:gd name="T23" fmla="*/ 44 h 282"/>
                <a:gd name="T24" fmla="*/ 122 w 285"/>
                <a:gd name="T25" fmla="*/ 53 h 282"/>
                <a:gd name="T26" fmla="*/ 126 w 285"/>
                <a:gd name="T27" fmla="*/ 60 h 282"/>
                <a:gd name="T28" fmla="*/ 131 w 285"/>
                <a:gd name="T29" fmla="*/ 66 h 282"/>
                <a:gd name="T30" fmla="*/ 136 w 285"/>
                <a:gd name="T31" fmla="*/ 69 h 282"/>
                <a:gd name="T32" fmla="*/ 147 w 285"/>
                <a:gd name="T33" fmla="*/ 75 h 282"/>
                <a:gd name="T34" fmla="*/ 162 w 285"/>
                <a:gd name="T35" fmla="*/ 80 h 282"/>
                <a:gd name="T36" fmla="*/ 171 w 285"/>
                <a:gd name="T37" fmla="*/ 82 h 282"/>
                <a:gd name="T38" fmla="*/ 179 w 285"/>
                <a:gd name="T39" fmla="*/ 84 h 282"/>
                <a:gd name="T40" fmla="*/ 189 w 285"/>
                <a:gd name="T41" fmla="*/ 86 h 282"/>
                <a:gd name="T42" fmla="*/ 198 w 285"/>
                <a:gd name="T43" fmla="*/ 84 h 282"/>
                <a:gd name="T44" fmla="*/ 212 w 285"/>
                <a:gd name="T45" fmla="*/ 84 h 282"/>
                <a:gd name="T46" fmla="*/ 223 w 285"/>
                <a:gd name="T47" fmla="*/ 86 h 282"/>
                <a:gd name="T48" fmla="*/ 233 w 285"/>
                <a:gd name="T49" fmla="*/ 89 h 282"/>
                <a:gd name="T50" fmla="*/ 241 w 285"/>
                <a:gd name="T51" fmla="*/ 93 h 282"/>
                <a:gd name="T52" fmla="*/ 248 w 285"/>
                <a:gd name="T53" fmla="*/ 98 h 282"/>
                <a:gd name="T54" fmla="*/ 255 w 285"/>
                <a:gd name="T55" fmla="*/ 102 h 282"/>
                <a:gd name="T56" fmla="*/ 260 w 285"/>
                <a:gd name="T57" fmla="*/ 107 h 282"/>
                <a:gd name="T58" fmla="*/ 264 w 285"/>
                <a:gd name="T59" fmla="*/ 111 h 282"/>
                <a:gd name="T60" fmla="*/ 269 w 285"/>
                <a:gd name="T61" fmla="*/ 117 h 282"/>
                <a:gd name="T62" fmla="*/ 274 w 285"/>
                <a:gd name="T63" fmla="*/ 124 h 282"/>
                <a:gd name="T64" fmla="*/ 278 w 285"/>
                <a:gd name="T65" fmla="*/ 132 h 282"/>
                <a:gd name="T66" fmla="*/ 280 w 285"/>
                <a:gd name="T67" fmla="*/ 140 h 282"/>
                <a:gd name="T68" fmla="*/ 282 w 285"/>
                <a:gd name="T69" fmla="*/ 149 h 282"/>
                <a:gd name="T70" fmla="*/ 284 w 285"/>
                <a:gd name="T71" fmla="*/ 158 h 282"/>
                <a:gd name="T72" fmla="*/ 285 w 285"/>
                <a:gd name="T73" fmla="*/ 169 h 282"/>
                <a:gd name="T74" fmla="*/ 285 w 285"/>
                <a:gd name="T75" fmla="*/ 179 h 282"/>
                <a:gd name="T76" fmla="*/ 164 w 285"/>
                <a:gd name="T77" fmla="*/ 282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5"/>
                <a:gd name="T118" fmla="*/ 0 h 282"/>
                <a:gd name="T119" fmla="*/ 285 w 285"/>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5" h="282">
                  <a:moveTo>
                    <a:pt x="164" y="282"/>
                  </a:moveTo>
                  <a:lnTo>
                    <a:pt x="146" y="256"/>
                  </a:lnTo>
                  <a:lnTo>
                    <a:pt x="128" y="230"/>
                  </a:lnTo>
                  <a:lnTo>
                    <a:pt x="109" y="206"/>
                  </a:lnTo>
                  <a:lnTo>
                    <a:pt x="89" y="183"/>
                  </a:lnTo>
                  <a:lnTo>
                    <a:pt x="68" y="160"/>
                  </a:lnTo>
                  <a:lnTo>
                    <a:pt x="47" y="138"/>
                  </a:lnTo>
                  <a:lnTo>
                    <a:pt x="24" y="117"/>
                  </a:lnTo>
                  <a:lnTo>
                    <a:pt x="0" y="96"/>
                  </a:lnTo>
                  <a:lnTo>
                    <a:pt x="102" y="0"/>
                  </a:lnTo>
                  <a:lnTo>
                    <a:pt x="111" y="24"/>
                  </a:lnTo>
                  <a:lnTo>
                    <a:pt x="118" y="44"/>
                  </a:lnTo>
                  <a:lnTo>
                    <a:pt x="122" y="53"/>
                  </a:lnTo>
                  <a:lnTo>
                    <a:pt x="126" y="60"/>
                  </a:lnTo>
                  <a:lnTo>
                    <a:pt x="131" y="66"/>
                  </a:lnTo>
                  <a:lnTo>
                    <a:pt x="136" y="69"/>
                  </a:lnTo>
                  <a:lnTo>
                    <a:pt x="147" y="75"/>
                  </a:lnTo>
                  <a:lnTo>
                    <a:pt x="162" y="80"/>
                  </a:lnTo>
                  <a:lnTo>
                    <a:pt x="171" y="82"/>
                  </a:lnTo>
                  <a:lnTo>
                    <a:pt x="179" y="84"/>
                  </a:lnTo>
                  <a:lnTo>
                    <a:pt x="189" y="86"/>
                  </a:lnTo>
                  <a:lnTo>
                    <a:pt x="198" y="84"/>
                  </a:lnTo>
                  <a:lnTo>
                    <a:pt x="212" y="84"/>
                  </a:lnTo>
                  <a:lnTo>
                    <a:pt x="223" y="86"/>
                  </a:lnTo>
                  <a:lnTo>
                    <a:pt x="233" y="89"/>
                  </a:lnTo>
                  <a:lnTo>
                    <a:pt x="241" y="93"/>
                  </a:lnTo>
                  <a:lnTo>
                    <a:pt x="248" y="98"/>
                  </a:lnTo>
                  <a:lnTo>
                    <a:pt x="255" y="102"/>
                  </a:lnTo>
                  <a:lnTo>
                    <a:pt x="260" y="107"/>
                  </a:lnTo>
                  <a:lnTo>
                    <a:pt x="264" y="111"/>
                  </a:lnTo>
                  <a:lnTo>
                    <a:pt x="269" y="117"/>
                  </a:lnTo>
                  <a:lnTo>
                    <a:pt x="274" y="124"/>
                  </a:lnTo>
                  <a:lnTo>
                    <a:pt x="278" y="132"/>
                  </a:lnTo>
                  <a:lnTo>
                    <a:pt x="280" y="140"/>
                  </a:lnTo>
                  <a:lnTo>
                    <a:pt x="282" y="149"/>
                  </a:lnTo>
                  <a:lnTo>
                    <a:pt x="284" y="158"/>
                  </a:lnTo>
                  <a:lnTo>
                    <a:pt x="285" y="169"/>
                  </a:lnTo>
                  <a:lnTo>
                    <a:pt x="285" y="179"/>
                  </a:lnTo>
                  <a:lnTo>
                    <a:pt x="164" y="282"/>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7" name="Freeform 1486"/>
            <p:cNvSpPr>
              <a:spLocks/>
            </p:cNvSpPr>
            <p:nvPr/>
          </p:nvSpPr>
          <p:spPr bwMode="auto">
            <a:xfrm>
              <a:off x="2831" y="2119"/>
              <a:ext cx="95" cy="94"/>
            </a:xfrm>
            <a:custGeom>
              <a:avLst/>
              <a:gdLst>
                <a:gd name="T0" fmla="*/ 164 w 285"/>
                <a:gd name="T1" fmla="*/ 282 h 282"/>
                <a:gd name="T2" fmla="*/ 146 w 285"/>
                <a:gd name="T3" fmla="*/ 256 h 282"/>
                <a:gd name="T4" fmla="*/ 128 w 285"/>
                <a:gd name="T5" fmla="*/ 230 h 282"/>
                <a:gd name="T6" fmla="*/ 109 w 285"/>
                <a:gd name="T7" fmla="*/ 206 h 282"/>
                <a:gd name="T8" fmla="*/ 89 w 285"/>
                <a:gd name="T9" fmla="*/ 183 h 282"/>
                <a:gd name="T10" fmla="*/ 68 w 285"/>
                <a:gd name="T11" fmla="*/ 160 h 282"/>
                <a:gd name="T12" fmla="*/ 47 w 285"/>
                <a:gd name="T13" fmla="*/ 138 h 282"/>
                <a:gd name="T14" fmla="*/ 24 w 285"/>
                <a:gd name="T15" fmla="*/ 117 h 282"/>
                <a:gd name="T16" fmla="*/ 0 w 285"/>
                <a:gd name="T17" fmla="*/ 96 h 282"/>
                <a:gd name="T18" fmla="*/ 102 w 285"/>
                <a:gd name="T19" fmla="*/ 0 h 282"/>
                <a:gd name="T20" fmla="*/ 111 w 285"/>
                <a:gd name="T21" fmla="*/ 24 h 282"/>
                <a:gd name="T22" fmla="*/ 118 w 285"/>
                <a:gd name="T23" fmla="*/ 44 h 282"/>
                <a:gd name="T24" fmla="*/ 122 w 285"/>
                <a:gd name="T25" fmla="*/ 53 h 282"/>
                <a:gd name="T26" fmla="*/ 126 w 285"/>
                <a:gd name="T27" fmla="*/ 60 h 282"/>
                <a:gd name="T28" fmla="*/ 131 w 285"/>
                <a:gd name="T29" fmla="*/ 66 h 282"/>
                <a:gd name="T30" fmla="*/ 136 w 285"/>
                <a:gd name="T31" fmla="*/ 69 h 282"/>
                <a:gd name="T32" fmla="*/ 147 w 285"/>
                <a:gd name="T33" fmla="*/ 75 h 282"/>
                <a:gd name="T34" fmla="*/ 162 w 285"/>
                <a:gd name="T35" fmla="*/ 80 h 282"/>
                <a:gd name="T36" fmla="*/ 171 w 285"/>
                <a:gd name="T37" fmla="*/ 82 h 282"/>
                <a:gd name="T38" fmla="*/ 179 w 285"/>
                <a:gd name="T39" fmla="*/ 84 h 282"/>
                <a:gd name="T40" fmla="*/ 189 w 285"/>
                <a:gd name="T41" fmla="*/ 86 h 282"/>
                <a:gd name="T42" fmla="*/ 198 w 285"/>
                <a:gd name="T43" fmla="*/ 84 h 282"/>
                <a:gd name="T44" fmla="*/ 212 w 285"/>
                <a:gd name="T45" fmla="*/ 84 h 282"/>
                <a:gd name="T46" fmla="*/ 223 w 285"/>
                <a:gd name="T47" fmla="*/ 86 h 282"/>
                <a:gd name="T48" fmla="*/ 233 w 285"/>
                <a:gd name="T49" fmla="*/ 89 h 282"/>
                <a:gd name="T50" fmla="*/ 241 w 285"/>
                <a:gd name="T51" fmla="*/ 93 h 282"/>
                <a:gd name="T52" fmla="*/ 248 w 285"/>
                <a:gd name="T53" fmla="*/ 98 h 282"/>
                <a:gd name="T54" fmla="*/ 255 w 285"/>
                <a:gd name="T55" fmla="*/ 102 h 282"/>
                <a:gd name="T56" fmla="*/ 260 w 285"/>
                <a:gd name="T57" fmla="*/ 107 h 282"/>
                <a:gd name="T58" fmla="*/ 264 w 285"/>
                <a:gd name="T59" fmla="*/ 111 h 282"/>
                <a:gd name="T60" fmla="*/ 269 w 285"/>
                <a:gd name="T61" fmla="*/ 117 h 282"/>
                <a:gd name="T62" fmla="*/ 274 w 285"/>
                <a:gd name="T63" fmla="*/ 124 h 282"/>
                <a:gd name="T64" fmla="*/ 278 w 285"/>
                <a:gd name="T65" fmla="*/ 132 h 282"/>
                <a:gd name="T66" fmla="*/ 280 w 285"/>
                <a:gd name="T67" fmla="*/ 140 h 282"/>
                <a:gd name="T68" fmla="*/ 282 w 285"/>
                <a:gd name="T69" fmla="*/ 149 h 282"/>
                <a:gd name="T70" fmla="*/ 284 w 285"/>
                <a:gd name="T71" fmla="*/ 158 h 282"/>
                <a:gd name="T72" fmla="*/ 285 w 285"/>
                <a:gd name="T73" fmla="*/ 169 h 282"/>
                <a:gd name="T74" fmla="*/ 285 w 285"/>
                <a:gd name="T75" fmla="*/ 179 h 282"/>
                <a:gd name="T76" fmla="*/ 164 w 285"/>
                <a:gd name="T77" fmla="*/ 282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5"/>
                <a:gd name="T118" fmla="*/ 0 h 282"/>
                <a:gd name="T119" fmla="*/ 285 w 285"/>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5" h="282">
                  <a:moveTo>
                    <a:pt x="164" y="282"/>
                  </a:moveTo>
                  <a:lnTo>
                    <a:pt x="146" y="256"/>
                  </a:lnTo>
                  <a:lnTo>
                    <a:pt x="128" y="230"/>
                  </a:lnTo>
                  <a:lnTo>
                    <a:pt x="109" y="206"/>
                  </a:lnTo>
                  <a:lnTo>
                    <a:pt x="89" y="183"/>
                  </a:lnTo>
                  <a:lnTo>
                    <a:pt x="68" y="160"/>
                  </a:lnTo>
                  <a:lnTo>
                    <a:pt x="47" y="138"/>
                  </a:lnTo>
                  <a:lnTo>
                    <a:pt x="24" y="117"/>
                  </a:lnTo>
                  <a:lnTo>
                    <a:pt x="0" y="96"/>
                  </a:lnTo>
                  <a:lnTo>
                    <a:pt x="102" y="0"/>
                  </a:lnTo>
                  <a:lnTo>
                    <a:pt x="111" y="24"/>
                  </a:lnTo>
                  <a:lnTo>
                    <a:pt x="118" y="44"/>
                  </a:lnTo>
                  <a:lnTo>
                    <a:pt x="122" y="53"/>
                  </a:lnTo>
                  <a:lnTo>
                    <a:pt x="126" y="60"/>
                  </a:lnTo>
                  <a:lnTo>
                    <a:pt x="131" y="66"/>
                  </a:lnTo>
                  <a:lnTo>
                    <a:pt x="136" y="69"/>
                  </a:lnTo>
                  <a:lnTo>
                    <a:pt x="147" y="75"/>
                  </a:lnTo>
                  <a:lnTo>
                    <a:pt x="162" y="80"/>
                  </a:lnTo>
                  <a:lnTo>
                    <a:pt x="171" y="82"/>
                  </a:lnTo>
                  <a:lnTo>
                    <a:pt x="179" y="84"/>
                  </a:lnTo>
                  <a:lnTo>
                    <a:pt x="189" y="86"/>
                  </a:lnTo>
                  <a:lnTo>
                    <a:pt x="198" y="84"/>
                  </a:lnTo>
                  <a:lnTo>
                    <a:pt x="212" y="84"/>
                  </a:lnTo>
                  <a:lnTo>
                    <a:pt x="223" y="86"/>
                  </a:lnTo>
                  <a:lnTo>
                    <a:pt x="233" y="89"/>
                  </a:lnTo>
                  <a:lnTo>
                    <a:pt x="241" y="93"/>
                  </a:lnTo>
                  <a:lnTo>
                    <a:pt x="248" y="98"/>
                  </a:lnTo>
                  <a:lnTo>
                    <a:pt x="255" y="102"/>
                  </a:lnTo>
                  <a:lnTo>
                    <a:pt x="260" y="107"/>
                  </a:lnTo>
                  <a:lnTo>
                    <a:pt x="264" y="111"/>
                  </a:lnTo>
                  <a:lnTo>
                    <a:pt x="269" y="117"/>
                  </a:lnTo>
                  <a:lnTo>
                    <a:pt x="274" y="124"/>
                  </a:lnTo>
                  <a:lnTo>
                    <a:pt x="278" y="132"/>
                  </a:lnTo>
                  <a:lnTo>
                    <a:pt x="280" y="140"/>
                  </a:lnTo>
                  <a:lnTo>
                    <a:pt x="282" y="149"/>
                  </a:lnTo>
                  <a:lnTo>
                    <a:pt x="284" y="158"/>
                  </a:lnTo>
                  <a:lnTo>
                    <a:pt x="285" y="169"/>
                  </a:lnTo>
                  <a:lnTo>
                    <a:pt x="285" y="179"/>
                  </a:lnTo>
                  <a:lnTo>
                    <a:pt x="164" y="282"/>
                  </a:lnTo>
                  <a:close/>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8" name="Freeform 1487"/>
            <p:cNvSpPr>
              <a:spLocks/>
            </p:cNvSpPr>
            <p:nvPr/>
          </p:nvSpPr>
          <p:spPr bwMode="auto">
            <a:xfrm>
              <a:off x="2844" y="2450"/>
              <a:ext cx="88" cy="99"/>
            </a:xfrm>
            <a:custGeom>
              <a:avLst/>
              <a:gdLst>
                <a:gd name="T0" fmla="*/ 0 w 266"/>
                <a:gd name="T1" fmla="*/ 195 h 296"/>
                <a:gd name="T2" fmla="*/ 23 w 266"/>
                <a:gd name="T3" fmla="*/ 173 h 296"/>
                <a:gd name="T4" fmla="*/ 44 w 266"/>
                <a:gd name="T5" fmla="*/ 150 h 296"/>
                <a:gd name="T6" fmla="*/ 66 w 266"/>
                <a:gd name="T7" fmla="*/ 127 h 296"/>
                <a:gd name="T8" fmla="*/ 85 w 266"/>
                <a:gd name="T9" fmla="*/ 104 h 296"/>
                <a:gd name="T10" fmla="*/ 103 w 266"/>
                <a:gd name="T11" fmla="*/ 79 h 296"/>
                <a:gd name="T12" fmla="*/ 120 w 266"/>
                <a:gd name="T13" fmla="*/ 54 h 296"/>
                <a:gd name="T14" fmla="*/ 138 w 266"/>
                <a:gd name="T15" fmla="*/ 28 h 296"/>
                <a:gd name="T16" fmla="*/ 154 w 266"/>
                <a:gd name="T17" fmla="*/ 0 h 296"/>
                <a:gd name="T18" fmla="*/ 266 w 266"/>
                <a:gd name="T19" fmla="*/ 83 h 296"/>
                <a:gd name="T20" fmla="*/ 245 w 266"/>
                <a:gd name="T21" fmla="*/ 97 h 296"/>
                <a:gd name="T22" fmla="*/ 227 w 266"/>
                <a:gd name="T23" fmla="*/ 108 h 296"/>
                <a:gd name="T24" fmla="*/ 219 w 266"/>
                <a:gd name="T25" fmla="*/ 113 h 296"/>
                <a:gd name="T26" fmla="*/ 211 w 266"/>
                <a:gd name="T27" fmla="*/ 118 h 296"/>
                <a:gd name="T28" fmla="*/ 207 w 266"/>
                <a:gd name="T29" fmla="*/ 124 h 296"/>
                <a:gd name="T30" fmla="*/ 204 w 266"/>
                <a:gd name="T31" fmla="*/ 129 h 296"/>
                <a:gd name="T32" fmla="*/ 201 w 266"/>
                <a:gd name="T33" fmla="*/ 142 h 296"/>
                <a:gd name="T34" fmla="*/ 198 w 266"/>
                <a:gd name="T35" fmla="*/ 157 h 296"/>
                <a:gd name="T36" fmla="*/ 197 w 266"/>
                <a:gd name="T37" fmla="*/ 165 h 296"/>
                <a:gd name="T38" fmla="*/ 197 w 266"/>
                <a:gd name="T39" fmla="*/ 175 h 296"/>
                <a:gd name="T40" fmla="*/ 198 w 266"/>
                <a:gd name="T41" fmla="*/ 184 h 296"/>
                <a:gd name="T42" fmla="*/ 200 w 266"/>
                <a:gd name="T43" fmla="*/ 193 h 296"/>
                <a:gd name="T44" fmla="*/ 203 w 266"/>
                <a:gd name="T45" fmla="*/ 207 h 296"/>
                <a:gd name="T46" fmla="*/ 204 w 266"/>
                <a:gd name="T47" fmla="*/ 218 h 296"/>
                <a:gd name="T48" fmla="*/ 203 w 266"/>
                <a:gd name="T49" fmla="*/ 228 h 296"/>
                <a:gd name="T50" fmla="*/ 200 w 266"/>
                <a:gd name="T51" fmla="*/ 237 h 296"/>
                <a:gd name="T52" fmla="*/ 197 w 266"/>
                <a:gd name="T53" fmla="*/ 245 h 296"/>
                <a:gd name="T54" fmla="*/ 193 w 266"/>
                <a:gd name="T55" fmla="*/ 252 h 296"/>
                <a:gd name="T56" fmla="*/ 190 w 266"/>
                <a:gd name="T57" fmla="*/ 258 h 296"/>
                <a:gd name="T58" fmla="*/ 186 w 266"/>
                <a:gd name="T59" fmla="*/ 263 h 296"/>
                <a:gd name="T60" fmla="*/ 181 w 266"/>
                <a:gd name="T61" fmla="*/ 269 h 296"/>
                <a:gd name="T62" fmla="*/ 175 w 266"/>
                <a:gd name="T63" fmla="*/ 275 h 296"/>
                <a:gd name="T64" fmla="*/ 168 w 266"/>
                <a:gd name="T65" fmla="*/ 280 h 296"/>
                <a:gd name="T66" fmla="*/ 161 w 266"/>
                <a:gd name="T67" fmla="*/ 284 h 296"/>
                <a:gd name="T68" fmla="*/ 152 w 266"/>
                <a:gd name="T69" fmla="*/ 288 h 296"/>
                <a:gd name="T70" fmla="*/ 144 w 266"/>
                <a:gd name="T71" fmla="*/ 291 h 296"/>
                <a:gd name="T72" fmla="*/ 134 w 266"/>
                <a:gd name="T73" fmla="*/ 293 h 296"/>
                <a:gd name="T74" fmla="*/ 124 w 266"/>
                <a:gd name="T75" fmla="*/ 296 h 296"/>
                <a:gd name="T76" fmla="*/ 0 w 266"/>
                <a:gd name="T77" fmla="*/ 195 h 2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6"/>
                <a:gd name="T119" fmla="*/ 266 w 266"/>
                <a:gd name="T120" fmla="*/ 296 h 29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6">
                  <a:moveTo>
                    <a:pt x="0" y="195"/>
                  </a:moveTo>
                  <a:lnTo>
                    <a:pt x="23" y="173"/>
                  </a:lnTo>
                  <a:lnTo>
                    <a:pt x="44" y="150"/>
                  </a:lnTo>
                  <a:lnTo>
                    <a:pt x="66" y="127"/>
                  </a:lnTo>
                  <a:lnTo>
                    <a:pt x="85" y="104"/>
                  </a:lnTo>
                  <a:lnTo>
                    <a:pt x="103" y="79"/>
                  </a:lnTo>
                  <a:lnTo>
                    <a:pt x="120" y="54"/>
                  </a:lnTo>
                  <a:lnTo>
                    <a:pt x="138" y="28"/>
                  </a:lnTo>
                  <a:lnTo>
                    <a:pt x="154" y="0"/>
                  </a:lnTo>
                  <a:lnTo>
                    <a:pt x="266" y="83"/>
                  </a:lnTo>
                  <a:lnTo>
                    <a:pt x="245" y="97"/>
                  </a:lnTo>
                  <a:lnTo>
                    <a:pt x="227" y="108"/>
                  </a:lnTo>
                  <a:lnTo>
                    <a:pt x="219" y="113"/>
                  </a:lnTo>
                  <a:lnTo>
                    <a:pt x="211" y="118"/>
                  </a:lnTo>
                  <a:lnTo>
                    <a:pt x="207" y="124"/>
                  </a:lnTo>
                  <a:lnTo>
                    <a:pt x="204" y="129"/>
                  </a:lnTo>
                  <a:lnTo>
                    <a:pt x="201" y="142"/>
                  </a:lnTo>
                  <a:lnTo>
                    <a:pt x="198" y="157"/>
                  </a:lnTo>
                  <a:lnTo>
                    <a:pt x="197" y="165"/>
                  </a:lnTo>
                  <a:lnTo>
                    <a:pt x="197" y="175"/>
                  </a:lnTo>
                  <a:lnTo>
                    <a:pt x="198" y="184"/>
                  </a:lnTo>
                  <a:lnTo>
                    <a:pt x="200" y="193"/>
                  </a:lnTo>
                  <a:lnTo>
                    <a:pt x="203" y="207"/>
                  </a:lnTo>
                  <a:lnTo>
                    <a:pt x="204" y="218"/>
                  </a:lnTo>
                  <a:lnTo>
                    <a:pt x="203" y="228"/>
                  </a:lnTo>
                  <a:lnTo>
                    <a:pt x="200" y="237"/>
                  </a:lnTo>
                  <a:lnTo>
                    <a:pt x="197" y="245"/>
                  </a:lnTo>
                  <a:lnTo>
                    <a:pt x="193" y="252"/>
                  </a:lnTo>
                  <a:lnTo>
                    <a:pt x="190" y="258"/>
                  </a:lnTo>
                  <a:lnTo>
                    <a:pt x="186" y="263"/>
                  </a:lnTo>
                  <a:lnTo>
                    <a:pt x="181" y="269"/>
                  </a:lnTo>
                  <a:lnTo>
                    <a:pt x="175" y="275"/>
                  </a:lnTo>
                  <a:lnTo>
                    <a:pt x="168" y="280"/>
                  </a:lnTo>
                  <a:lnTo>
                    <a:pt x="161" y="284"/>
                  </a:lnTo>
                  <a:lnTo>
                    <a:pt x="152" y="288"/>
                  </a:lnTo>
                  <a:lnTo>
                    <a:pt x="144" y="291"/>
                  </a:lnTo>
                  <a:lnTo>
                    <a:pt x="134" y="293"/>
                  </a:lnTo>
                  <a:lnTo>
                    <a:pt x="124" y="296"/>
                  </a:lnTo>
                  <a:lnTo>
                    <a:pt x="0" y="195"/>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9" name="Freeform 1488"/>
            <p:cNvSpPr>
              <a:spLocks/>
            </p:cNvSpPr>
            <p:nvPr/>
          </p:nvSpPr>
          <p:spPr bwMode="auto">
            <a:xfrm>
              <a:off x="2844" y="2450"/>
              <a:ext cx="88" cy="99"/>
            </a:xfrm>
            <a:custGeom>
              <a:avLst/>
              <a:gdLst>
                <a:gd name="T0" fmla="*/ 0 w 266"/>
                <a:gd name="T1" fmla="*/ 195 h 296"/>
                <a:gd name="T2" fmla="*/ 23 w 266"/>
                <a:gd name="T3" fmla="*/ 173 h 296"/>
                <a:gd name="T4" fmla="*/ 44 w 266"/>
                <a:gd name="T5" fmla="*/ 150 h 296"/>
                <a:gd name="T6" fmla="*/ 66 w 266"/>
                <a:gd name="T7" fmla="*/ 127 h 296"/>
                <a:gd name="T8" fmla="*/ 85 w 266"/>
                <a:gd name="T9" fmla="*/ 104 h 296"/>
                <a:gd name="T10" fmla="*/ 103 w 266"/>
                <a:gd name="T11" fmla="*/ 79 h 296"/>
                <a:gd name="T12" fmla="*/ 120 w 266"/>
                <a:gd name="T13" fmla="*/ 54 h 296"/>
                <a:gd name="T14" fmla="*/ 138 w 266"/>
                <a:gd name="T15" fmla="*/ 28 h 296"/>
                <a:gd name="T16" fmla="*/ 154 w 266"/>
                <a:gd name="T17" fmla="*/ 0 h 296"/>
                <a:gd name="T18" fmla="*/ 266 w 266"/>
                <a:gd name="T19" fmla="*/ 83 h 296"/>
                <a:gd name="T20" fmla="*/ 245 w 266"/>
                <a:gd name="T21" fmla="*/ 97 h 296"/>
                <a:gd name="T22" fmla="*/ 227 w 266"/>
                <a:gd name="T23" fmla="*/ 108 h 296"/>
                <a:gd name="T24" fmla="*/ 219 w 266"/>
                <a:gd name="T25" fmla="*/ 113 h 296"/>
                <a:gd name="T26" fmla="*/ 211 w 266"/>
                <a:gd name="T27" fmla="*/ 118 h 296"/>
                <a:gd name="T28" fmla="*/ 207 w 266"/>
                <a:gd name="T29" fmla="*/ 124 h 296"/>
                <a:gd name="T30" fmla="*/ 204 w 266"/>
                <a:gd name="T31" fmla="*/ 129 h 296"/>
                <a:gd name="T32" fmla="*/ 201 w 266"/>
                <a:gd name="T33" fmla="*/ 142 h 296"/>
                <a:gd name="T34" fmla="*/ 198 w 266"/>
                <a:gd name="T35" fmla="*/ 157 h 296"/>
                <a:gd name="T36" fmla="*/ 197 w 266"/>
                <a:gd name="T37" fmla="*/ 165 h 296"/>
                <a:gd name="T38" fmla="*/ 197 w 266"/>
                <a:gd name="T39" fmla="*/ 175 h 296"/>
                <a:gd name="T40" fmla="*/ 198 w 266"/>
                <a:gd name="T41" fmla="*/ 184 h 296"/>
                <a:gd name="T42" fmla="*/ 200 w 266"/>
                <a:gd name="T43" fmla="*/ 193 h 296"/>
                <a:gd name="T44" fmla="*/ 203 w 266"/>
                <a:gd name="T45" fmla="*/ 207 h 296"/>
                <a:gd name="T46" fmla="*/ 204 w 266"/>
                <a:gd name="T47" fmla="*/ 218 h 296"/>
                <a:gd name="T48" fmla="*/ 203 w 266"/>
                <a:gd name="T49" fmla="*/ 228 h 296"/>
                <a:gd name="T50" fmla="*/ 200 w 266"/>
                <a:gd name="T51" fmla="*/ 237 h 296"/>
                <a:gd name="T52" fmla="*/ 197 w 266"/>
                <a:gd name="T53" fmla="*/ 245 h 296"/>
                <a:gd name="T54" fmla="*/ 193 w 266"/>
                <a:gd name="T55" fmla="*/ 252 h 296"/>
                <a:gd name="T56" fmla="*/ 190 w 266"/>
                <a:gd name="T57" fmla="*/ 258 h 296"/>
                <a:gd name="T58" fmla="*/ 186 w 266"/>
                <a:gd name="T59" fmla="*/ 263 h 296"/>
                <a:gd name="T60" fmla="*/ 181 w 266"/>
                <a:gd name="T61" fmla="*/ 269 h 296"/>
                <a:gd name="T62" fmla="*/ 175 w 266"/>
                <a:gd name="T63" fmla="*/ 275 h 296"/>
                <a:gd name="T64" fmla="*/ 168 w 266"/>
                <a:gd name="T65" fmla="*/ 280 h 296"/>
                <a:gd name="T66" fmla="*/ 161 w 266"/>
                <a:gd name="T67" fmla="*/ 284 h 296"/>
                <a:gd name="T68" fmla="*/ 152 w 266"/>
                <a:gd name="T69" fmla="*/ 288 h 296"/>
                <a:gd name="T70" fmla="*/ 144 w 266"/>
                <a:gd name="T71" fmla="*/ 291 h 296"/>
                <a:gd name="T72" fmla="*/ 134 w 266"/>
                <a:gd name="T73" fmla="*/ 293 h 296"/>
                <a:gd name="T74" fmla="*/ 124 w 266"/>
                <a:gd name="T75" fmla="*/ 296 h 296"/>
                <a:gd name="T76" fmla="*/ 0 w 266"/>
                <a:gd name="T77" fmla="*/ 195 h 2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6"/>
                <a:gd name="T119" fmla="*/ 266 w 266"/>
                <a:gd name="T120" fmla="*/ 296 h 29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6">
                  <a:moveTo>
                    <a:pt x="0" y="195"/>
                  </a:moveTo>
                  <a:lnTo>
                    <a:pt x="23" y="173"/>
                  </a:lnTo>
                  <a:lnTo>
                    <a:pt x="44" y="150"/>
                  </a:lnTo>
                  <a:lnTo>
                    <a:pt x="66" y="127"/>
                  </a:lnTo>
                  <a:lnTo>
                    <a:pt x="85" y="104"/>
                  </a:lnTo>
                  <a:lnTo>
                    <a:pt x="103" y="79"/>
                  </a:lnTo>
                  <a:lnTo>
                    <a:pt x="120" y="54"/>
                  </a:lnTo>
                  <a:lnTo>
                    <a:pt x="138" y="28"/>
                  </a:lnTo>
                  <a:lnTo>
                    <a:pt x="154" y="0"/>
                  </a:lnTo>
                  <a:lnTo>
                    <a:pt x="266" y="83"/>
                  </a:lnTo>
                  <a:lnTo>
                    <a:pt x="245" y="97"/>
                  </a:lnTo>
                  <a:lnTo>
                    <a:pt x="227" y="108"/>
                  </a:lnTo>
                  <a:lnTo>
                    <a:pt x="219" y="113"/>
                  </a:lnTo>
                  <a:lnTo>
                    <a:pt x="211" y="118"/>
                  </a:lnTo>
                  <a:lnTo>
                    <a:pt x="207" y="124"/>
                  </a:lnTo>
                  <a:lnTo>
                    <a:pt x="204" y="129"/>
                  </a:lnTo>
                  <a:lnTo>
                    <a:pt x="201" y="142"/>
                  </a:lnTo>
                  <a:lnTo>
                    <a:pt x="198" y="157"/>
                  </a:lnTo>
                  <a:lnTo>
                    <a:pt x="197" y="165"/>
                  </a:lnTo>
                  <a:lnTo>
                    <a:pt x="197" y="175"/>
                  </a:lnTo>
                  <a:lnTo>
                    <a:pt x="198" y="184"/>
                  </a:lnTo>
                  <a:lnTo>
                    <a:pt x="200" y="193"/>
                  </a:lnTo>
                  <a:lnTo>
                    <a:pt x="203" y="207"/>
                  </a:lnTo>
                  <a:lnTo>
                    <a:pt x="204" y="218"/>
                  </a:lnTo>
                  <a:lnTo>
                    <a:pt x="203" y="228"/>
                  </a:lnTo>
                  <a:lnTo>
                    <a:pt x="200" y="237"/>
                  </a:lnTo>
                  <a:lnTo>
                    <a:pt x="197" y="245"/>
                  </a:lnTo>
                  <a:lnTo>
                    <a:pt x="193" y="252"/>
                  </a:lnTo>
                  <a:lnTo>
                    <a:pt x="190" y="258"/>
                  </a:lnTo>
                  <a:lnTo>
                    <a:pt x="186" y="263"/>
                  </a:lnTo>
                  <a:lnTo>
                    <a:pt x="181" y="269"/>
                  </a:lnTo>
                  <a:lnTo>
                    <a:pt x="175" y="275"/>
                  </a:lnTo>
                  <a:lnTo>
                    <a:pt x="168" y="280"/>
                  </a:lnTo>
                  <a:lnTo>
                    <a:pt x="161" y="284"/>
                  </a:lnTo>
                  <a:lnTo>
                    <a:pt x="152" y="288"/>
                  </a:lnTo>
                  <a:lnTo>
                    <a:pt x="144" y="291"/>
                  </a:lnTo>
                  <a:lnTo>
                    <a:pt x="134" y="293"/>
                  </a:lnTo>
                  <a:lnTo>
                    <a:pt x="124" y="296"/>
                  </a:lnTo>
                  <a:lnTo>
                    <a:pt x="0" y="195"/>
                  </a:lnTo>
                  <a:close/>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80" name="Freeform 1489"/>
            <p:cNvSpPr>
              <a:spLocks/>
            </p:cNvSpPr>
            <p:nvPr/>
          </p:nvSpPr>
          <p:spPr bwMode="auto">
            <a:xfrm>
              <a:off x="2441" y="2116"/>
              <a:ext cx="91" cy="97"/>
            </a:xfrm>
            <a:custGeom>
              <a:avLst/>
              <a:gdLst>
                <a:gd name="T0" fmla="*/ 272 w 272"/>
                <a:gd name="T1" fmla="*/ 110 h 292"/>
                <a:gd name="T2" fmla="*/ 248 w 272"/>
                <a:gd name="T3" fmla="*/ 130 h 292"/>
                <a:gd name="T4" fmla="*/ 225 w 272"/>
                <a:gd name="T5" fmla="*/ 151 h 292"/>
                <a:gd name="T6" fmla="*/ 202 w 272"/>
                <a:gd name="T7" fmla="*/ 172 h 292"/>
                <a:gd name="T8" fmla="*/ 182 w 272"/>
                <a:gd name="T9" fmla="*/ 195 h 292"/>
                <a:gd name="T10" fmla="*/ 162 w 272"/>
                <a:gd name="T11" fmla="*/ 218 h 292"/>
                <a:gd name="T12" fmla="*/ 143 w 272"/>
                <a:gd name="T13" fmla="*/ 241 h 292"/>
                <a:gd name="T14" fmla="*/ 124 w 272"/>
                <a:gd name="T15" fmla="*/ 267 h 292"/>
                <a:gd name="T16" fmla="*/ 105 w 272"/>
                <a:gd name="T17" fmla="*/ 292 h 292"/>
                <a:gd name="T18" fmla="*/ 0 w 272"/>
                <a:gd name="T19" fmla="*/ 202 h 292"/>
                <a:gd name="T20" fmla="*/ 21 w 272"/>
                <a:gd name="T21" fmla="*/ 191 h 292"/>
                <a:gd name="T22" fmla="*/ 41 w 272"/>
                <a:gd name="T23" fmla="*/ 181 h 292"/>
                <a:gd name="T24" fmla="*/ 50 w 272"/>
                <a:gd name="T25" fmla="*/ 175 h 292"/>
                <a:gd name="T26" fmla="*/ 56 w 272"/>
                <a:gd name="T27" fmla="*/ 171 h 292"/>
                <a:gd name="T28" fmla="*/ 62 w 272"/>
                <a:gd name="T29" fmla="*/ 166 h 292"/>
                <a:gd name="T30" fmla="*/ 65 w 272"/>
                <a:gd name="T31" fmla="*/ 160 h 292"/>
                <a:gd name="T32" fmla="*/ 69 w 272"/>
                <a:gd name="T33" fmla="*/ 148 h 292"/>
                <a:gd name="T34" fmla="*/ 73 w 272"/>
                <a:gd name="T35" fmla="*/ 133 h 292"/>
                <a:gd name="T36" fmla="*/ 74 w 272"/>
                <a:gd name="T37" fmla="*/ 125 h 292"/>
                <a:gd name="T38" fmla="*/ 75 w 272"/>
                <a:gd name="T39" fmla="*/ 116 h 292"/>
                <a:gd name="T40" fmla="*/ 74 w 272"/>
                <a:gd name="T41" fmla="*/ 107 h 292"/>
                <a:gd name="T42" fmla="*/ 73 w 272"/>
                <a:gd name="T43" fmla="*/ 98 h 292"/>
                <a:gd name="T44" fmla="*/ 71 w 272"/>
                <a:gd name="T45" fmla="*/ 83 h 292"/>
                <a:gd name="T46" fmla="*/ 71 w 272"/>
                <a:gd name="T47" fmla="*/ 72 h 292"/>
                <a:gd name="T48" fmla="*/ 73 w 272"/>
                <a:gd name="T49" fmla="*/ 62 h 292"/>
                <a:gd name="T50" fmla="*/ 76 w 272"/>
                <a:gd name="T51" fmla="*/ 53 h 292"/>
                <a:gd name="T52" fmla="*/ 80 w 272"/>
                <a:gd name="T53" fmla="*/ 46 h 292"/>
                <a:gd name="T54" fmla="*/ 84 w 272"/>
                <a:gd name="T55" fmla="*/ 39 h 292"/>
                <a:gd name="T56" fmla="*/ 88 w 272"/>
                <a:gd name="T57" fmla="*/ 34 h 292"/>
                <a:gd name="T58" fmla="*/ 92 w 272"/>
                <a:gd name="T59" fmla="*/ 30 h 292"/>
                <a:gd name="T60" fmla="*/ 97 w 272"/>
                <a:gd name="T61" fmla="*/ 23 h 292"/>
                <a:gd name="T62" fmla="*/ 104 w 272"/>
                <a:gd name="T63" fmla="*/ 18 h 292"/>
                <a:gd name="T64" fmla="*/ 111 w 272"/>
                <a:gd name="T65" fmla="*/ 14 h 292"/>
                <a:gd name="T66" fmla="*/ 119 w 272"/>
                <a:gd name="T67" fmla="*/ 9 h 292"/>
                <a:gd name="T68" fmla="*/ 128 w 272"/>
                <a:gd name="T69" fmla="*/ 6 h 292"/>
                <a:gd name="T70" fmla="*/ 137 w 272"/>
                <a:gd name="T71" fmla="*/ 3 h 292"/>
                <a:gd name="T72" fmla="*/ 147 w 272"/>
                <a:gd name="T73" fmla="*/ 2 h 292"/>
                <a:gd name="T74" fmla="*/ 156 w 272"/>
                <a:gd name="T75" fmla="*/ 0 h 292"/>
                <a:gd name="T76" fmla="*/ 272 w 272"/>
                <a:gd name="T77" fmla="*/ 110 h 2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292"/>
                <a:gd name="T119" fmla="*/ 272 w 272"/>
                <a:gd name="T120" fmla="*/ 292 h 2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292">
                  <a:moveTo>
                    <a:pt x="272" y="110"/>
                  </a:moveTo>
                  <a:lnTo>
                    <a:pt x="248" y="130"/>
                  </a:lnTo>
                  <a:lnTo>
                    <a:pt x="225" y="151"/>
                  </a:lnTo>
                  <a:lnTo>
                    <a:pt x="202" y="172"/>
                  </a:lnTo>
                  <a:lnTo>
                    <a:pt x="182" y="195"/>
                  </a:lnTo>
                  <a:lnTo>
                    <a:pt x="162" y="218"/>
                  </a:lnTo>
                  <a:lnTo>
                    <a:pt x="143" y="241"/>
                  </a:lnTo>
                  <a:lnTo>
                    <a:pt x="124" y="267"/>
                  </a:lnTo>
                  <a:lnTo>
                    <a:pt x="105" y="292"/>
                  </a:lnTo>
                  <a:lnTo>
                    <a:pt x="0" y="202"/>
                  </a:lnTo>
                  <a:lnTo>
                    <a:pt x="21" y="191"/>
                  </a:lnTo>
                  <a:lnTo>
                    <a:pt x="41" y="181"/>
                  </a:lnTo>
                  <a:lnTo>
                    <a:pt x="50" y="175"/>
                  </a:lnTo>
                  <a:lnTo>
                    <a:pt x="56" y="171"/>
                  </a:lnTo>
                  <a:lnTo>
                    <a:pt x="62" y="166"/>
                  </a:lnTo>
                  <a:lnTo>
                    <a:pt x="65" y="160"/>
                  </a:lnTo>
                  <a:lnTo>
                    <a:pt x="69" y="148"/>
                  </a:lnTo>
                  <a:lnTo>
                    <a:pt x="73" y="133"/>
                  </a:lnTo>
                  <a:lnTo>
                    <a:pt x="74" y="125"/>
                  </a:lnTo>
                  <a:lnTo>
                    <a:pt x="75" y="116"/>
                  </a:lnTo>
                  <a:lnTo>
                    <a:pt x="74" y="107"/>
                  </a:lnTo>
                  <a:lnTo>
                    <a:pt x="73" y="98"/>
                  </a:lnTo>
                  <a:lnTo>
                    <a:pt x="71" y="83"/>
                  </a:lnTo>
                  <a:lnTo>
                    <a:pt x="71" y="72"/>
                  </a:lnTo>
                  <a:lnTo>
                    <a:pt x="73" y="62"/>
                  </a:lnTo>
                  <a:lnTo>
                    <a:pt x="76" y="53"/>
                  </a:lnTo>
                  <a:lnTo>
                    <a:pt x="80" y="46"/>
                  </a:lnTo>
                  <a:lnTo>
                    <a:pt x="84" y="39"/>
                  </a:lnTo>
                  <a:lnTo>
                    <a:pt x="88" y="34"/>
                  </a:lnTo>
                  <a:lnTo>
                    <a:pt x="92" y="30"/>
                  </a:lnTo>
                  <a:lnTo>
                    <a:pt x="97" y="23"/>
                  </a:lnTo>
                  <a:lnTo>
                    <a:pt x="104" y="18"/>
                  </a:lnTo>
                  <a:lnTo>
                    <a:pt x="111" y="14"/>
                  </a:lnTo>
                  <a:lnTo>
                    <a:pt x="119" y="9"/>
                  </a:lnTo>
                  <a:lnTo>
                    <a:pt x="128" y="6"/>
                  </a:lnTo>
                  <a:lnTo>
                    <a:pt x="137" y="3"/>
                  </a:lnTo>
                  <a:lnTo>
                    <a:pt x="147" y="2"/>
                  </a:lnTo>
                  <a:lnTo>
                    <a:pt x="156" y="0"/>
                  </a:lnTo>
                  <a:lnTo>
                    <a:pt x="272" y="110"/>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81" name="Freeform 1490"/>
            <p:cNvSpPr>
              <a:spLocks/>
            </p:cNvSpPr>
            <p:nvPr/>
          </p:nvSpPr>
          <p:spPr bwMode="auto">
            <a:xfrm>
              <a:off x="2441" y="2116"/>
              <a:ext cx="91" cy="97"/>
            </a:xfrm>
            <a:custGeom>
              <a:avLst/>
              <a:gdLst>
                <a:gd name="T0" fmla="*/ 272 w 272"/>
                <a:gd name="T1" fmla="*/ 110 h 292"/>
                <a:gd name="T2" fmla="*/ 248 w 272"/>
                <a:gd name="T3" fmla="*/ 130 h 292"/>
                <a:gd name="T4" fmla="*/ 225 w 272"/>
                <a:gd name="T5" fmla="*/ 151 h 292"/>
                <a:gd name="T6" fmla="*/ 202 w 272"/>
                <a:gd name="T7" fmla="*/ 172 h 292"/>
                <a:gd name="T8" fmla="*/ 182 w 272"/>
                <a:gd name="T9" fmla="*/ 195 h 292"/>
                <a:gd name="T10" fmla="*/ 162 w 272"/>
                <a:gd name="T11" fmla="*/ 218 h 292"/>
                <a:gd name="T12" fmla="*/ 143 w 272"/>
                <a:gd name="T13" fmla="*/ 241 h 292"/>
                <a:gd name="T14" fmla="*/ 124 w 272"/>
                <a:gd name="T15" fmla="*/ 267 h 292"/>
                <a:gd name="T16" fmla="*/ 105 w 272"/>
                <a:gd name="T17" fmla="*/ 292 h 292"/>
                <a:gd name="T18" fmla="*/ 0 w 272"/>
                <a:gd name="T19" fmla="*/ 202 h 292"/>
                <a:gd name="T20" fmla="*/ 21 w 272"/>
                <a:gd name="T21" fmla="*/ 191 h 292"/>
                <a:gd name="T22" fmla="*/ 41 w 272"/>
                <a:gd name="T23" fmla="*/ 181 h 292"/>
                <a:gd name="T24" fmla="*/ 50 w 272"/>
                <a:gd name="T25" fmla="*/ 175 h 292"/>
                <a:gd name="T26" fmla="*/ 56 w 272"/>
                <a:gd name="T27" fmla="*/ 171 h 292"/>
                <a:gd name="T28" fmla="*/ 62 w 272"/>
                <a:gd name="T29" fmla="*/ 166 h 292"/>
                <a:gd name="T30" fmla="*/ 65 w 272"/>
                <a:gd name="T31" fmla="*/ 160 h 292"/>
                <a:gd name="T32" fmla="*/ 69 w 272"/>
                <a:gd name="T33" fmla="*/ 148 h 292"/>
                <a:gd name="T34" fmla="*/ 73 w 272"/>
                <a:gd name="T35" fmla="*/ 133 h 292"/>
                <a:gd name="T36" fmla="*/ 74 w 272"/>
                <a:gd name="T37" fmla="*/ 125 h 292"/>
                <a:gd name="T38" fmla="*/ 75 w 272"/>
                <a:gd name="T39" fmla="*/ 116 h 292"/>
                <a:gd name="T40" fmla="*/ 74 w 272"/>
                <a:gd name="T41" fmla="*/ 107 h 292"/>
                <a:gd name="T42" fmla="*/ 73 w 272"/>
                <a:gd name="T43" fmla="*/ 98 h 292"/>
                <a:gd name="T44" fmla="*/ 71 w 272"/>
                <a:gd name="T45" fmla="*/ 83 h 292"/>
                <a:gd name="T46" fmla="*/ 71 w 272"/>
                <a:gd name="T47" fmla="*/ 72 h 292"/>
                <a:gd name="T48" fmla="*/ 73 w 272"/>
                <a:gd name="T49" fmla="*/ 62 h 292"/>
                <a:gd name="T50" fmla="*/ 76 w 272"/>
                <a:gd name="T51" fmla="*/ 53 h 292"/>
                <a:gd name="T52" fmla="*/ 80 w 272"/>
                <a:gd name="T53" fmla="*/ 46 h 292"/>
                <a:gd name="T54" fmla="*/ 84 w 272"/>
                <a:gd name="T55" fmla="*/ 39 h 292"/>
                <a:gd name="T56" fmla="*/ 88 w 272"/>
                <a:gd name="T57" fmla="*/ 34 h 292"/>
                <a:gd name="T58" fmla="*/ 92 w 272"/>
                <a:gd name="T59" fmla="*/ 30 h 292"/>
                <a:gd name="T60" fmla="*/ 97 w 272"/>
                <a:gd name="T61" fmla="*/ 23 h 292"/>
                <a:gd name="T62" fmla="*/ 104 w 272"/>
                <a:gd name="T63" fmla="*/ 18 h 292"/>
                <a:gd name="T64" fmla="*/ 111 w 272"/>
                <a:gd name="T65" fmla="*/ 14 h 292"/>
                <a:gd name="T66" fmla="*/ 119 w 272"/>
                <a:gd name="T67" fmla="*/ 9 h 292"/>
                <a:gd name="T68" fmla="*/ 128 w 272"/>
                <a:gd name="T69" fmla="*/ 6 h 292"/>
                <a:gd name="T70" fmla="*/ 137 w 272"/>
                <a:gd name="T71" fmla="*/ 3 h 292"/>
                <a:gd name="T72" fmla="*/ 147 w 272"/>
                <a:gd name="T73" fmla="*/ 2 h 292"/>
                <a:gd name="T74" fmla="*/ 156 w 272"/>
                <a:gd name="T75" fmla="*/ 0 h 292"/>
                <a:gd name="T76" fmla="*/ 272 w 272"/>
                <a:gd name="T77" fmla="*/ 110 h 2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292"/>
                <a:gd name="T119" fmla="*/ 272 w 272"/>
                <a:gd name="T120" fmla="*/ 292 h 2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292">
                  <a:moveTo>
                    <a:pt x="272" y="110"/>
                  </a:moveTo>
                  <a:lnTo>
                    <a:pt x="248" y="130"/>
                  </a:lnTo>
                  <a:lnTo>
                    <a:pt x="225" y="151"/>
                  </a:lnTo>
                  <a:lnTo>
                    <a:pt x="202" y="172"/>
                  </a:lnTo>
                  <a:lnTo>
                    <a:pt x="182" y="195"/>
                  </a:lnTo>
                  <a:lnTo>
                    <a:pt x="162" y="218"/>
                  </a:lnTo>
                  <a:lnTo>
                    <a:pt x="143" y="241"/>
                  </a:lnTo>
                  <a:lnTo>
                    <a:pt x="124" y="267"/>
                  </a:lnTo>
                  <a:lnTo>
                    <a:pt x="105" y="292"/>
                  </a:lnTo>
                  <a:lnTo>
                    <a:pt x="0" y="202"/>
                  </a:lnTo>
                  <a:lnTo>
                    <a:pt x="21" y="191"/>
                  </a:lnTo>
                  <a:lnTo>
                    <a:pt x="41" y="181"/>
                  </a:lnTo>
                  <a:lnTo>
                    <a:pt x="50" y="175"/>
                  </a:lnTo>
                  <a:lnTo>
                    <a:pt x="56" y="171"/>
                  </a:lnTo>
                  <a:lnTo>
                    <a:pt x="62" y="166"/>
                  </a:lnTo>
                  <a:lnTo>
                    <a:pt x="65" y="160"/>
                  </a:lnTo>
                  <a:lnTo>
                    <a:pt x="69" y="148"/>
                  </a:lnTo>
                  <a:lnTo>
                    <a:pt x="73" y="133"/>
                  </a:lnTo>
                  <a:lnTo>
                    <a:pt x="74" y="125"/>
                  </a:lnTo>
                  <a:lnTo>
                    <a:pt x="75" y="116"/>
                  </a:lnTo>
                  <a:lnTo>
                    <a:pt x="74" y="107"/>
                  </a:lnTo>
                  <a:lnTo>
                    <a:pt x="73" y="98"/>
                  </a:lnTo>
                  <a:lnTo>
                    <a:pt x="71" y="83"/>
                  </a:lnTo>
                  <a:lnTo>
                    <a:pt x="71" y="72"/>
                  </a:lnTo>
                  <a:lnTo>
                    <a:pt x="73" y="62"/>
                  </a:lnTo>
                  <a:lnTo>
                    <a:pt x="76" y="53"/>
                  </a:lnTo>
                  <a:lnTo>
                    <a:pt x="80" y="46"/>
                  </a:lnTo>
                  <a:lnTo>
                    <a:pt x="84" y="39"/>
                  </a:lnTo>
                  <a:lnTo>
                    <a:pt x="88" y="34"/>
                  </a:lnTo>
                  <a:lnTo>
                    <a:pt x="92" y="30"/>
                  </a:lnTo>
                  <a:lnTo>
                    <a:pt x="97" y="23"/>
                  </a:lnTo>
                  <a:lnTo>
                    <a:pt x="104" y="18"/>
                  </a:lnTo>
                  <a:lnTo>
                    <a:pt x="111" y="14"/>
                  </a:lnTo>
                  <a:lnTo>
                    <a:pt x="119" y="9"/>
                  </a:lnTo>
                  <a:lnTo>
                    <a:pt x="128" y="6"/>
                  </a:lnTo>
                  <a:lnTo>
                    <a:pt x="137" y="3"/>
                  </a:lnTo>
                  <a:lnTo>
                    <a:pt x="147" y="2"/>
                  </a:lnTo>
                  <a:lnTo>
                    <a:pt x="156" y="0"/>
                  </a:lnTo>
                  <a:lnTo>
                    <a:pt x="272" y="110"/>
                  </a:lnTo>
                  <a:close/>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88" name="Rectangle 1497"/>
            <p:cNvSpPr>
              <a:spLocks noChangeArrowheads="1"/>
            </p:cNvSpPr>
            <p:nvPr/>
          </p:nvSpPr>
          <p:spPr bwMode="auto">
            <a:xfrm>
              <a:off x="3633" y="861"/>
              <a:ext cx="219"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TNF</a:t>
              </a:r>
              <a:endParaRPr lang="pt-BR" sz="1400" u="none">
                <a:solidFill>
                  <a:schemeClr val="bg1">
                    <a:lumMod val="20000"/>
                    <a:lumOff val="80000"/>
                  </a:schemeClr>
                </a:solidFill>
                <a:latin typeface="Times New Roman" pitchFamily="18" charset="0"/>
              </a:endParaRPr>
            </a:p>
          </p:txBody>
        </p:sp>
        <p:sp>
          <p:nvSpPr>
            <p:cNvPr id="53289" name="Rectangle 1498"/>
            <p:cNvSpPr>
              <a:spLocks noChangeArrowheads="1"/>
            </p:cNvSpPr>
            <p:nvPr/>
          </p:nvSpPr>
          <p:spPr bwMode="auto">
            <a:xfrm>
              <a:off x="3630" y="1022"/>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IL-1</a:t>
              </a:r>
              <a:endParaRPr lang="pt-BR" sz="1400" u="none">
                <a:solidFill>
                  <a:schemeClr val="bg1">
                    <a:lumMod val="20000"/>
                    <a:lumOff val="80000"/>
                  </a:schemeClr>
                </a:solidFill>
                <a:latin typeface="Times New Roman" pitchFamily="18" charset="0"/>
              </a:endParaRPr>
            </a:p>
          </p:txBody>
        </p:sp>
        <p:sp>
          <p:nvSpPr>
            <p:cNvPr id="53290" name="Rectangle 1499"/>
            <p:cNvSpPr>
              <a:spLocks noChangeArrowheads="1"/>
            </p:cNvSpPr>
            <p:nvPr/>
          </p:nvSpPr>
          <p:spPr bwMode="auto">
            <a:xfrm>
              <a:off x="3630" y="1182"/>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IL-6</a:t>
              </a:r>
              <a:endParaRPr lang="pt-BR" sz="1400" u="none">
                <a:solidFill>
                  <a:schemeClr val="bg1">
                    <a:lumMod val="20000"/>
                    <a:lumOff val="80000"/>
                  </a:schemeClr>
                </a:solidFill>
                <a:latin typeface="Times New Roman" pitchFamily="18" charset="0"/>
              </a:endParaRPr>
            </a:p>
          </p:txBody>
        </p:sp>
        <p:sp>
          <p:nvSpPr>
            <p:cNvPr id="53291" name="Rectangle 1500"/>
            <p:cNvSpPr>
              <a:spLocks noChangeArrowheads="1"/>
            </p:cNvSpPr>
            <p:nvPr/>
          </p:nvSpPr>
          <p:spPr bwMode="auto">
            <a:xfrm>
              <a:off x="3630" y="1343"/>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IL-4</a:t>
              </a:r>
              <a:endParaRPr lang="pt-BR" sz="1400" u="none">
                <a:solidFill>
                  <a:schemeClr val="bg1">
                    <a:lumMod val="20000"/>
                    <a:lumOff val="80000"/>
                  </a:schemeClr>
                </a:solidFill>
                <a:latin typeface="Times New Roman" pitchFamily="18" charset="0"/>
              </a:endParaRPr>
            </a:p>
          </p:txBody>
        </p:sp>
        <p:sp>
          <p:nvSpPr>
            <p:cNvPr id="53292" name="Rectangle 1501"/>
            <p:cNvSpPr>
              <a:spLocks noChangeArrowheads="1"/>
            </p:cNvSpPr>
            <p:nvPr/>
          </p:nvSpPr>
          <p:spPr bwMode="auto">
            <a:xfrm>
              <a:off x="2773" y="1926"/>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IL-2</a:t>
              </a:r>
              <a:endParaRPr lang="pt-BR" sz="1400" u="none">
                <a:solidFill>
                  <a:schemeClr val="bg1">
                    <a:lumMod val="20000"/>
                    <a:lumOff val="80000"/>
                  </a:schemeClr>
                </a:solidFill>
                <a:latin typeface="Times New Roman" pitchFamily="18" charset="0"/>
              </a:endParaRPr>
            </a:p>
          </p:txBody>
        </p:sp>
        <p:sp>
          <p:nvSpPr>
            <p:cNvPr id="53293" name="Rectangle 1502"/>
            <p:cNvSpPr>
              <a:spLocks noChangeArrowheads="1"/>
            </p:cNvSpPr>
            <p:nvPr/>
          </p:nvSpPr>
          <p:spPr bwMode="auto">
            <a:xfrm>
              <a:off x="1934" y="1591"/>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IL-2</a:t>
              </a:r>
              <a:endParaRPr lang="pt-BR" sz="1400" u="none">
                <a:solidFill>
                  <a:schemeClr val="bg1">
                    <a:lumMod val="20000"/>
                    <a:lumOff val="80000"/>
                  </a:schemeClr>
                </a:solidFill>
                <a:latin typeface="Times New Roman" pitchFamily="18" charset="0"/>
              </a:endParaRPr>
            </a:p>
          </p:txBody>
        </p:sp>
        <p:sp>
          <p:nvSpPr>
            <p:cNvPr id="53294" name="Rectangle 1503"/>
            <p:cNvSpPr>
              <a:spLocks noChangeArrowheads="1"/>
            </p:cNvSpPr>
            <p:nvPr/>
          </p:nvSpPr>
          <p:spPr bwMode="auto">
            <a:xfrm>
              <a:off x="1912" y="2158"/>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IL-2</a:t>
              </a:r>
              <a:endParaRPr lang="pt-BR" sz="1400" u="none">
                <a:solidFill>
                  <a:schemeClr val="bg1">
                    <a:lumMod val="20000"/>
                    <a:lumOff val="80000"/>
                  </a:schemeClr>
                </a:solidFill>
                <a:latin typeface="Times New Roman" pitchFamily="18" charset="0"/>
              </a:endParaRPr>
            </a:p>
          </p:txBody>
        </p:sp>
        <p:sp>
          <p:nvSpPr>
            <p:cNvPr id="53295" name="Rectangle 1504"/>
            <p:cNvSpPr>
              <a:spLocks noChangeArrowheads="1"/>
            </p:cNvSpPr>
            <p:nvPr/>
          </p:nvSpPr>
          <p:spPr bwMode="auto">
            <a:xfrm>
              <a:off x="2260" y="2629"/>
              <a:ext cx="219"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IFN-</a:t>
              </a:r>
              <a:endParaRPr lang="pt-BR" sz="1400" u="none">
                <a:solidFill>
                  <a:schemeClr val="bg1">
                    <a:lumMod val="20000"/>
                    <a:lumOff val="80000"/>
                  </a:schemeClr>
                </a:solidFill>
                <a:latin typeface="Times New Roman" pitchFamily="18" charset="0"/>
              </a:endParaRPr>
            </a:p>
          </p:txBody>
        </p:sp>
        <p:sp>
          <p:nvSpPr>
            <p:cNvPr id="53296" name="Rectangle 1505"/>
            <p:cNvSpPr>
              <a:spLocks noChangeArrowheads="1"/>
            </p:cNvSpPr>
            <p:nvPr/>
          </p:nvSpPr>
          <p:spPr bwMode="auto">
            <a:xfrm>
              <a:off x="2488" y="2612"/>
              <a:ext cx="46"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dirty="0">
                  <a:solidFill>
                    <a:schemeClr val="bg1">
                      <a:lumMod val="20000"/>
                      <a:lumOff val="80000"/>
                    </a:schemeClr>
                  </a:solidFill>
                  <a:latin typeface="Symbol" pitchFamily="18" charset="2"/>
                </a:rPr>
                <a:t>g</a:t>
              </a:r>
              <a:endParaRPr lang="pt-BR" sz="1400" u="none" dirty="0">
                <a:solidFill>
                  <a:schemeClr val="bg1">
                    <a:lumMod val="20000"/>
                    <a:lumOff val="80000"/>
                  </a:schemeClr>
                </a:solidFill>
                <a:latin typeface="Times New Roman" pitchFamily="18" charset="0"/>
              </a:endParaRPr>
            </a:p>
          </p:txBody>
        </p:sp>
        <p:grpSp>
          <p:nvGrpSpPr>
            <p:cNvPr id="462002" name="Group 274"/>
            <p:cNvGrpSpPr>
              <a:grpSpLocks/>
            </p:cNvGrpSpPr>
            <p:nvPr/>
          </p:nvGrpSpPr>
          <p:grpSpPr bwMode="auto">
            <a:xfrm>
              <a:off x="2433" y="1293"/>
              <a:ext cx="499" cy="485"/>
              <a:chOff x="2433" y="1297"/>
              <a:chExt cx="499" cy="485"/>
            </a:xfrm>
          </p:grpSpPr>
          <p:sp>
            <p:nvSpPr>
              <p:cNvPr id="53260" name="Freeform 1469"/>
              <p:cNvSpPr>
                <a:spLocks/>
              </p:cNvSpPr>
              <p:nvPr/>
            </p:nvSpPr>
            <p:spPr bwMode="auto">
              <a:xfrm>
                <a:off x="2441" y="1297"/>
                <a:ext cx="486" cy="485"/>
              </a:xfrm>
              <a:custGeom>
                <a:avLst/>
                <a:gdLst>
                  <a:gd name="T0" fmla="*/ 803 w 1458"/>
                  <a:gd name="T1" fmla="*/ 1453 h 1456"/>
                  <a:gd name="T2" fmla="*/ 911 w 1458"/>
                  <a:gd name="T3" fmla="*/ 1434 h 1456"/>
                  <a:gd name="T4" fmla="*/ 1012 w 1458"/>
                  <a:gd name="T5" fmla="*/ 1400 h 1456"/>
                  <a:gd name="T6" fmla="*/ 1107 w 1458"/>
                  <a:gd name="T7" fmla="*/ 1351 h 1456"/>
                  <a:gd name="T8" fmla="*/ 1192 w 1458"/>
                  <a:gd name="T9" fmla="*/ 1290 h 1456"/>
                  <a:gd name="T10" fmla="*/ 1268 w 1458"/>
                  <a:gd name="T11" fmla="*/ 1217 h 1456"/>
                  <a:gd name="T12" fmla="*/ 1333 w 1458"/>
                  <a:gd name="T13" fmla="*/ 1134 h 1456"/>
                  <a:gd name="T14" fmla="*/ 1386 w 1458"/>
                  <a:gd name="T15" fmla="*/ 1043 h 1456"/>
                  <a:gd name="T16" fmla="*/ 1425 w 1458"/>
                  <a:gd name="T17" fmla="*/ 944 h 1456"/>
                  <a:gd name="T18" fmla="*/ 1450 w 1458"/>
                  <a:gd name="T19" fmla="*/ 839 h 1456"/>
                  <a:gd name="T20" fmla="*/ 1458 w 1458"/>
                  <a:gd name="T21" fmla="*/ 727 h 1456"/>
                  <a:gd name="T22" fmla="*/ 1450 w 1458"/>
                  <a:gd name="T23" fmla="*/ 617 h 1456"/>
                  <a:gd name="T24" fmla="*/ 1425 w 1458"/>
                  <a:gd name="T25" fmla="*/ 512 h 1456"/>
                  <a:gd name="T26" fmla="*/ 1386 w 1458"/>
                  <a:gd name="T27" fmla="*/ 413 h 1456"/>
                  <a:gd name="T28" fmla="*/ 1333 w 1458"/>
                  <a:gd name="T29" fmla="*/ 321 h 1456"/>
                  <a:gd name="T30" fmla="*/ 1268 w 1458"/>
                  <a:gd name="T31" fmla="*/ 239 h 1456"/>
                  <a:gd name="T32" fmla="*/ 1192 w 1458"/>
                  <a:gd name="T33" fmla="*/ 166 h 1456"/>
                  <a:gd name="T34" fmla="*/ 1107 w 1458"/>
                  <a:gd name="T35" fmla="*/ 105 h 1456"/>
                  <a:gd name="T36" fmla="*/ 1012 w 1458"/>
                  <a:gd name="T37" fmla="*/ 56 h 1456"/>
                  <a:gd name="T38" fmla="*/ 911 w 1458"/>
                  <a:gd name="T39" fmla="*/ 22 h 1456"/>
                  <a:gd name="T40" fmla="*/ 803 w 1458"/>
                  <a:gd name="T41" fmla="*/ 3 h 1456"/>
                  <a:gd name="T42" fmla="*/ 692 w 1458"/>
                  <a:gd name="T43" fmla="*/ 1 h 1456"/>
                  <a:gd name="T44" fmla="*/ 582 w 1458"/>
                  <a:gd name="T45" fmla="*/ 14 h 1456"/>
                  <a:gd name="T46" fmla="*/ 479 w 1458"/>
                  <a:gd name="T47" fmla="*/ 43 h 1456"/>
                  <a:gd name="T48" fmla="*/ 382 w 1458"/>
                  <a:gd name="T49" fmla="*/ 88 h 1456"/>
                  <a:gd name="T50" fmla="*/ 294 w 1458"/>
                  <a:gd name="T51" fmla="*/ 144 h 1456"/>
                  <a:gd name="T52" fmla="*/ 214 w 1458"/>
                  <a:gd name="T53" fmla="*/ 213 h 1456"/>
                  <a:gd name="T54" fmla="*/ 145 w 1458"/>
                  <a:gd name="T55" fmla="*/ 292 h 1456"/>
                  <a:gd name="T56" fmla="*/ 88 w 1458"/>
                  <a:gd name="T57" fmla="*/ 381 h 1456"/>
                  <a:gd name="T58" fmla="*/ 45 w 1458"/>
                  <a:gd name="T59" fmla="*/ 477 h 1456"/>
                  <a:gd name="T60" fmla="*/ 15 w 1458"/>
                  <a:gd name="T61" fmla="*/ 582 h 1456"/>
                  <a:gd name="T62" fmla="*/ 1 w 1458"/>
                  <a:gd name="T63" fmla="*/ 691 h 1456"/>
                  <a:gd name="T64" fmla="*/ 4 w 1458"/>
                  <a:gd name="T65" fmla="*/ 802 h 1456"/>
                  <a:gd name="T66" fmla="*/ 23 w 1458"/>
                  <a:gd name="T67" fmla="*/ 910 h 1456"/>
                  <a:gd name="T68" fmla="*/ 58 w 1458"/>
                  <a:gd name="T69" fmla="*/ 1011 h 1456"/>
                  <a:gd name="T70" fmla="*/ 106 w 1458"/>
                  <a:gd name="T71" fmla="*/ 1105 h 1456"/>
                  <a:gd name="T72" fmla="*/ 167 w 1458"/>
                  <a:gd name="T73" fmla="*/ 1191 h 1456"/>
                  <a:gd name="T74" fmla="*/ 239 w 1458"/>
                  <a:gd name="T75" fmla="*/ 1267 h 1456"/>
                  <a:gd name="T76" fmla="*/ 322 w 1458"/>
                  <a:gd name="T77" fmla="*/ 1332 h 1456"/>
                  <a:gd name="T78" fmla="*/ 413 w 1458"/>
                  <a:gd name="T79" fmla="*/ 1384 h 1456"/>
                  <a:gd name="T80" fmla="*/ 512 w 1458"/>
                  <a:gd name="T81" fmla="*/ 1424 h 1456"/>
                  <a:gd name="T82" fmla="*/ 619 w 1458"/>
                  <a:gd name="T83" fmla="*/ 1448 h 1456"/>
                  <a:gd name="T84" fmla="*/ 729 w 1458"/>
                  <a:gd name="T85" fmla="*/ 1456 h 1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6"/>
                  <a:gd name="T131" fmla="*/ 1458 w 1458"/>
                  <a:gd name="T132" fmla="*/ 1456 h 14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6">
                    <a:moveTo>
                      <a:pt x="729" y="1456"/>
                    </a:moveTo>
                    <a:lnTo>
                      <a:pt x="766" y="1455"/>
                    </a:lnTo>
                    <a:lnTo>
                      <a:pt x="803" y="1453"/>
                    </a:lnTo>
                    <a:lnTo>
                      <a:pt x="839" y="1448"/>
                    </a:lnTo>
                    <a:lnTo>
                      <a:pt x="876" y="1442"/>
                    </a:lnTo>
                    <a:lnTo>
                      <a:pt x="911" y="1434"/>
                    </a:lnTo>
                    <a:lnTo>
                      <a:pt x="946" y="1424"/>
                    </a:lnTo>
                    <a:lnTo>
                      <a:pt x="979" y="1413"/>
                    </a:lnTo>
                    <a:lnTo>
                      <a:pt x="1012" y="1400"/>
                    </a:lnTo>
                    <a:lnTo>
                      <a:pt x="1045" y="1384"/>
                    </a:lnTo>
                    <a:lnTo>
                      <a:pt x="1076" y="1368"/>
                    </a:lnTo>
                    <a:lnTo>
                      <a:pt x="1107" y="1351"/>
                    </a:lnTo>
                    <a:lnTo>
                      <a:pt x="1136" y="1332"/>
                    </a:lnTo>
                    <a:lnTo>
                      <a:pt x="1164" y="1312"/>
                    </a:lnTo>
                    <a:lnTo>
                      <a:pt x="1192" y="1290"/>
                    </a:lnTo>
                    <a:lnTo>
                      <a:pt x="1219" y="1267"/>
                    </a:lnTo>
                    <a:lnTo>
                      <a:pt x="1244" y="1243"/>
                    </a:lnTo>
                    <a:lnTo>
                      <a:pt x="1268" y="1217"/>
                    </a:lnTo>
                    <a:lnTo>
                      <a:pt x="1291" y="1191"/>
                    </a:lnTo>
                    <a:lnTo>
                      <a:pt x="1313" y="1164"/>
                    </a:lnTo>
                    <a:lnTo>
                      <a:pt x="1333" y="1134"/>
                    </a:lnTo>
                    <a:lnTo>
                      <a:pt x="1352" y="1105"/>
                    </a:lnTo>
                    <a:lnTo>
                      <a:pt x="1370" y="1075"/>
                    </a:lnTo>
                    <a:lnTo>
                      <a:pt x="1386" y="1043"/>
                    </a:lnTo>
                    <a:lnTo>
                      <a:pt x="1400" y="1011"/>
                    </a:lnTo>
                    <a:lnTo>
                      <a:pt x="1413" y="979"/>
                    </a:lnTo>
                    <a:lnTo>
                      <a:pt x="1425" y="944"/>
                    </a:lnTo>
                    <a:lnTo>
                      <a:pt x="1435" y="910"/>
                    </a:lnTo>
                    <a:lnTo>
                      <a:pt x="1443" y="874"/>
                    </a:lnTo>
                    <a:lnTo>
                      <a:pt x="1450" y="839"/>
                    </a:lnTo>
                    <a:lnTo>
                      <a:pt x="1454" y="802"/>
                    </a:lnTo>
                    <a:lnTo>
                      <a:pt x="1457" y="765"/>
                    </a:lnTo>
                    <a:lnTo>
                      <a:pt x="1458" y="727"/>
                    </a:lnTo>
                    <a:lnTo>
                      <a:pt x="1457" y="691"/>
                    </a:lnTo>
                    <a:lnTo>
                      <a:pt x="1454" y="654"/>
                    </a:lnTo>
                    <a:lnTo>
                      <a:pt x="1450" y="617"/>
                    </a:lnTo>
                    <a:lnTo>
                      <a:pt x="1443" y="582"/>
                    </a:lnTo>
                    <a:lnTo>
                      <a:pt x="1435" y="546"/>
                    </a:lnTo>
                    <a:lnTo>
                      <a:pt x="1425" y="512"/>
                    </a:lnTo>
                    <a:lnTo>
                      <a:pt x="1413" y="477"/>
                    </a:lnTo>
                    <a:lnTo>
                      <a:pt x="1400" y="445"/>
                    </a:lnTo>
                    <a:lnTo>
                      <a:pt x="1386" y="413"/>
                    </a:lnTo>
                    <a:lnTo>
                      <a:pt x="1370" y="381"/>
                    </a:lnTo>
                    <a:lnTo>
                      <a:pt x="1352" y="351"/>
                    </a:lnTo>
                    <a:lnTo>
                      <a:pt x="1333" y="321"/>
                    </a:lnTo>
                    <a:lnTo>
                      <a:pt x="1313" y="292"/>
                    </a:lnTo>
                    <a:lnTo>
                      <a:pt x="1291" y="265"/>
                    </a:lnTo>
                    <a:lnTo>
                      <a:pt x="1268" y="239"/>
                    </a:lnTo>
                    <a:lnTo>
                      <a:pt x="1244" y="213"/>
                    </a:lnTo>
                    <a:lnTo>
                      <a:pt x="1219" y="189"/>
                    </a:lnTo>
                    <a:lnTo>
                      <a:pt x="1192" y="166"/>
                    </a:lnTo>
                    <a:lnTo>
                      <a:pt x="1164" y="144"/>
                    </a:lnTo>
                    <a:lnTo>
                      <a:pt x="1136" y="124"/>
                    </a:lnTo>
                    <a:lnTo>
                      <a:pt x="1107" y="105"/>
                    </a:lnTo>
                    <a:lnTo>
                      <a:pt x="1076" y="88"/>
                    </a:lnTo>
                    <a:lnTo>
                      <a:pt x="1045" y="72"/>
                    </a:lnTo>
                    <a:lnTo>
                      <a:pt x="1012" y="56"/>
                    </a:lnTo>
                    <a:lnTo>
                      <a:pt x="979" y="43"/>
                    </a:lnTo>
                    <a:lnTo>
                      <a:pt x="946" y="32"/>
                    </a:lnTo>
                    <a:lnTo>
                      <a:pt x="911" y="22"/>
                    </a:lnTo>
                    <a:lnTo>
                      <a:pt x="876" y="14"/>
                    </a:lnTo>
                    <a:lnTo>
                      <a:pt x="839" y="8"/>
                    </a:lnTo>
                    <a:lnTo>
                      <a:pt x="803" y="3"/>
                    </a:lnTo>
                    <a:lnTo>
                      <a:pt x="766" y="1"/>
                    </a:lnTo>
                    <a:lnTo>
                      <a:pt x="729" y="0"/>
                    </a:lnTo>
                    <a:lnTo>
                      <a:pt x="692" y="1"/>
                    </a:lnTo>
                    <a:lnTo>
                      <a:pt x="655" y="3"/>
                    </a:lnTo>
                    <a:lnTo>
                      <a:pt x="619" y="8"/>
                    </a:lnTo>
                    <a:lnTo>
                      <a:pt x="582" y="14"/>
                    </a:lnTo>
                    <a:lnTo>
                      <a:pt x="547" y="22"/>
                    </a:lnTo>
                    <a:lnTo>
                      <a:pt x="512" y="32"/>
                    </a:lnTo>
                    <a:lnTo>
                      <a:pt x="479" y="43"/>
                    </a:lnTo>
                    <a:lnTo>
                      <a:pt x="445" y="56"/>
                    </a:lnTo>
                    <a:lnTo>
                      <a:pt x="413" y="72"/>
                    </a:lnTo>
                    <a:lnTo>
                      <a:pt x="382" y="88"/>
                    </a:lnTo>
                    <a:lnTo>
                      <a:pt x="351" y="105"/>
                    </a:lnTo>
                    <a:lnTo>
                      <a:pt x="322" y="124"/>
                    </a:lnTo>
                    <a:lnTo>
                      <a:pt x="294" y="144"/>
                    </a:lnTo>
                    <a:lnTo>
                      <a:pt x="266" y="166"/>
                    </a:lnTo>
                    <a:lnTo>
                      <a:pt x="239" y="189"/>
                    </a:lnTo>
                    <a:lnTo>
                      <a:pt x="214" y="213"/>
                    </a:lnTo>
                    <a:lnTo>
                      <a:pt x="190" y="239"/>
                    </a:lnTo>
                    <a:lnTo>
                      <a:pt x="167" y="265"/>
                    </a:lnTo>
                    <a:lnTo>
                      <a:pt x="145" y="292"/>
                    </a:lnTo>
                    <a:lnTo>
                      <a:pt x="125" y="321"/>
                    </a:lnTo>
                    <a:lnTo>
                      <a:pt x="106" y="351"/>
                    </a:lnTo>
                    <a:lnTo>
                      <a:pt x="88" y="381"/>
                    </a:lnTo>
                    <a:lnTo>
                      <a:pt x="72" y="413"/>
                    </a:lnTo>
                    <a:lnTo>
                      <a:pt x="58" y="445"/>
                    </a:lnTo>
                    <a:lnTo>
                      <a:pt x="45" y="477"/>
                    </a:lnTo>
                    <a:lnTo>
                      <a:pt x="33" y="512"/>
                    </a:lnTo>
                    <a:lnTo>
                      <a:pt x="23" y="546"/>
                    </a:lnTo>
                    <a:lnTo>
                      <a:pt x="15" y="582"/>
                    </a:lnTo>
                    <a:lnTo>
                      <a:pt x="8" y="617"/>
                    </a:lnTo>
                    <a:lnTo>
                      <a:pt x="4" y="654"/>
                    </a:lnTo>
                    <a:lnTo>
                      <a:pt x="1" y="691"/>
                    </a:lnTo>
                    <a:lnTo>
                      <a:pt x="0" y="727"/>
                    </a:lnTo>
                    <a:lnTo>
                      <a:pt x="1" y="765"/>
                    </a:lnTo>
                    <a:lnTo>
                      <a:pt x="4" y="802"/>
                    </a:lnTo>
                    <a:lnTo>
                      <a:pt x="8" y="839"/>
                    </a:lnTo>
                    <a:lnTo>
                      <a:pt x="15" y="874"/>
                    </a:lnTo>
                    <a:lnTo>
                      <a:pt x="23" y="910"/>
                    </a:lnTo>
                    <a:lnTo>
                      <a:pt x="33" y="944"/>
                    </a:lnTo>
                    <a:lnTo>
                      <a:pt x="45" y="979"/>
                    </a:lnTo>
                    <a:lnTo>
                      <a:pt x="58" y="1011"/>
                    </a:lnTo>
                    <a:lnTo>
                      <a:pt x="72" y="1043"/>
                    </a:lnTo>
                    <a:lnTo>
                      <a:pt x="88" y="1075"/>
                    </a:lnTo>
                    <a:lnTo>
                      <a:pt x="106" y="1105"/>
                    </a:lnTo>
                    <a:lnTo>
                      <a:pt x="125" y="1134"/>
                    </a:lnTo>
                    <a:lnTo>
                      <a:pt x="145" y="1164"/>
                    </a:lnTo>
                    <a:lnTo>
                      <a:pt x="167" y="1191"/>
                    </a:lnTo>
                    <a:lnTo>
                      <a:pt x="190" y="1217"/>
                    </a:lnTo>
                    <a:lnTo>
                      <a:pt x="214" y="1243"/>
                    </a:lnTo>
                    <a:lnTo>
                      <a:pt x="239" y="1267"/>
                    </a:lnTo>
                    <a:lnTo>
                      <a:pt x="266" y="1290"/>
                    </a:lnTo>
                    <a:lnTo>
                      <a:pt x="294" y="1312"/>
                    </a:lnTo>
                    <a:lnTo>
                      <a:pt x="322" y="1332"/>
                    </a:lnTo>
                    <a:lnTo>
                      <a:pt x="351" y="1351"/>
                    </a:lnTo>
                    <a:lnTo>
                      <a:pt x="382" y="1368"/>
                    </a:lnTo>
                    <a:lnTo>
                      <a:pt x="413" y="1384"/>
                    </a:lnTo>
                    <a:lnTo>
                      <a:pt x="445" y="1400"/>
                    </a:lnTo>
                    <a:lnTo>
                      <a:pt x="479" y="1413"/>
                    </a:lnTo>
                    <a:lnTo>
                      <a:pt x="512" y="1424"/>
                    </a:lnTo>
                    <a:lnTo>
                      <a:pt x="547" y="1434"/>
                    </a:lnTo>
                    <a:lnTo>
                      <a:pt x="582" y="1442"/>
                    </a:lnTo>
                    <a:lnTo>
                      <a:pt x="619" y="1448"/>
                    </a:lnTo>
                    <a:lnTo>
                      <a:pt x="655" y="1453"/>
                    </a:lnTo>
                    <a:lnTo>
                      <a:pt x="692" y="1455"/>
                    </a:lnTo>
                    <a:lnTo>
                      <a:pt x="729" y="1456"/>
                    </a:lnTo>
                    <a:close/>
                  </a:path>
                </a:pathLst>
              </a:custGeom>
              <a:solidFill>
                <a:srgbClr val="887FAD"/>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61" name="Freeform 1470"/>
              <p:cNvSpPr>
                <a:spLocks/>
              </p:cNvSpPr>
              <p:nvPr/>
            </p:nvSpPr>
            <p:spPr bwMode="auto">
              <a:xfrm>
                <a:off x="2441" y="1297"/>
                <a:ext cx="486" cy="485"/>
              </a:xfrm>
              <a:custGeom>
                <a:avLst/>
                <a:gdLst>
                  <a:gd name="T0" fmla="*/ 803 w 1458"/>
                  <a:gd name="T1" fmla="*/ 1453 h 1456"/>
                  <a:gd name="T2" fmla="*/ 911 w 1458"/>
                  <a:gd name="T3" fmla="*/ 1434 h 1456"/>
                  <a:gd name="T4" fmla="*/ 1012 w 1458"/>
                  <a:gd name="T5" fmla="*/ 1400 h 1456"/>
                  <a:gd name="T6" fmla="*/ 1107 w 1458"/>
                  <a:gd name="T7" fmla="*/ 1351 h 1456"/>
                  <a:gd name="T8" fmla="*/ 1192 w 1458"/>
                  <a:gd name="T9" fmla="*/ 1290 h 1456"/>
                  <a:gd name="T10" fmla="*/ 1268 w 1458"/>
                  <a:gd name="T11" fmla="*/ 1217 h 1456"/>
                  <a:gd name="T12" fmla="*/ 1333 w 1458"/>
                  <a:gd name="T13" fmla="*/ 1134 h 1456"/>
                  <a:gd name="T14" fmla="*/ 1386 w 1458"/>
                  <a:gd name="T15" fmla="*/ 1043 h 1456"/>
                  <a:gd name="T16" fmla="*/ 1425 w 1458"/>
                  <a:gd name="T17" fmla="*/ 944 h 1456"/>
                  <a:gd name="T18" fmla="*/ 1450 w 1458"/>
                  <a:gd name="T19" fmla="*/ 839 h 1456"/>
                  <a:gd name="T20" fmla="*/ 1458 w 1458"/>
                  <a:gd name="T21" fmla="*/ 727 h 1456"/>
                  <a:gd name="T22" fmla="*/ 1450 w 1458"/>
                  <a:gd name="T23" fmla="*/ 617 h 1456"/>
                  <a:gd name="T24" fmla="*/ 1425 w 1458"/>
                  <a:gd name="T25" fmla="*/ 512 h 1456"/>
                  <a:gd name="T26" fmla="*/ 1386 w 1458"/>
                  <a:gd name="T27" fmla="*/ 413 h 1456"/>
                  <a:gd name="T28" fmla="*/ 1333 w 1458"/>
                  <a:gd name="T29" fmla="*/ 321 h 1456"/>
                  <a:gd name="T30" fmla="*/ 1268 w 1458"/>
                  <a:gd name="T31" fmla="*/ 239 h 1456"/>
                  <a:gd name="T32" fmla="*/ 1192 w 1458"/>
                  <a:gd name="T33" fmla="*/ 166 h 1456"/>
                  <a:gd name="T34" fmla="*/ 1107 w 1458"/>
                  <a:gd name="T35" fmla="*/ 105 h 1456"/>
                  <a:gd name="T36" fmla="*/ 1012 w 1458"/>
                  <a:gd name="T37" fmla="*/ 56 h 1456"/>
                  <a:gd name="T38" fmla="*/ 911 w 1458"/>
                  <a:gd name="T39" fmla="*/ 22 h 1456"/>
                  <a:gd name="T40" fmla="*/ 803 w 1458"/>
                  <a:gd name="T41" fmla="*/ 3 h 1456"/>
                  <a:gd name="T42" fmla="*/ 692 w 1458"/>
                  <a:gd name="T43" fmla="*/ 1 h 1456"/>
                  <a:gd name="T44" fmla="*/ 582 w 1458"/>
                  <a:gd name="T45" fmla="*/ 14 h 1456"/>
                  <a:gd name="T46" fmla="*/ 479 w 1458"/>
                  <a:gd name="T47" fmla="*/ 43 h 1456"/>
                  <a:gd name="T48" fmla="*/ 382 w 1458"/>
                  <a:gd name="T49" fmla="*/ 88 h 1456"/>
                  <a:gd name="T50" fmla="*/ 294 w 1458"/>
                  <a:gd name="T51" fmla="*/ 144 h 1456"/>
                  <a:gd name="T52" fmla="*/ 214 w 1458"/>
                  <a:gd name="T53" fmla="*/ 213 h 1456"/>
                  <a:gd name="T54" fmla="*/ 145 w 1458"/>
                  <a:gd name="T55" fmla="*/ 292 h 1456"/>
                  <a:gd name="T56" fmla="*/ 88 w 1458"/>
                  <a:gd name="T57" fmla="*/ 381 h 1456"/>
                  <a:gd name="T58" fmla="*/ 45 w 1458"/>
                  <a:gd name="T59" fmla="*/ 477 h 1456"/>
                  <a:gd name="T60" fmla="*/ 15 w 1458"/>
                  <a:gd name="T61" fmla="*/ 582 h 1456"/>
                  <a:gd name="T62" fmla="*/ 1 w 1458"/>
                  <a:gd name="T63" fmla="*/ 691 h 1456"/>
                  <a:gd name="T64" fmla="*/ 4 w 1458"/>
                  <a:gd name="T65" fmla="*/ 802 h 1456"/>
                  <a:gd name="T66" fmla="*/ 23 w 1458"/>
                  <a:gd name="T67" fmla="*/ 910 h 1456"/>
                  <a:gd name="T68" fmla="*/ 58 w 1458"/>
                  <a:gd name="T69" fmla="*/ 1011 h 1456"/>
                  <a:gd name="T70" fmla="*/ 106 w 1458"/>
                  <a:gd name="T71" fmla="*/ 1105 h 1456"/>
                  <a:gd name="T72" fmla="*/ 167 w 1458"/>
                  <a:gd name="T73" fmla="*/ 1191 h 1456"/>
                  <a:gd name="T74" fmla="*/ 239 w 1458"/>
                  <a:gd name="T75" fmla="*/ 1267 h 1456"/>
                  <a:gd name="T76" fmla="*/ 322 w 1458"/>
                  <a:gd name="T77" fmla="*/ 1332 h 1456"/>
                  <a:gd name="T78" fmla="*/ 413 w 1458"/>
                  <a:gd name="T79" fmla="*/ 1384 h 1456"/>
                  <a:gd name="T80" fmla="*/ 512 w 1458"/>
                  <a:gd name="T81" fmla="*/ 1424 h 1456"/>
                  <a:gd name="T82" fmla="*/ 619 w 1458"/>
                  <a:gd name="T83" fmla="*/ 1448 h 1456"/>
                  <a:gd name="T84" fmla="*/ 729 w 1458"/>
                  <a:gd name="T85" fmla="*/ 1456 h 1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6"/>
                  <a:gd name="T131" fmla="*/ 1458 w 1458"/>
                  <a:gd name="T132" fmla="*/ 1456 h 14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6">
                    <a:moveTo>
                      <a:pt x="729" y="1456"/>
                    </a:moveTo>
                    <a:lnTo>
                      <a:pt x="766" y="1455"/>
                    </a:lnTo>
                    <a:lnTo>
                      <a:pt x="803" y="1453"/>
                    </a:lnTo>
                    <a:lnTo>
                      <a:pt x="839" y="1448"/>
                    </a:lnTo>
                    <a:lnTo>
                      <a:pt x="876" y="1442"/>
                    </a:lnTo>
                    <a:lnTo>
                      <a:pt x="911" y="1434"/>
                    </a:lnTo>
                    <a:lnTo>
                      <a:pt x="946" y="1424"/>
                    </a:lnTo>
                    <a:lnTo>
                      <a:pt x="979" y="1413"/>
                    </a:lnTo>
                    <a:lnTo>
                      <a:pt x="1012" y="1400"/>
                    </a:lnTo>
                    <a:lnTo>
                      <a:pt x="1045" y="1384"/>
                    </a:lnTo>
                    <a:lnTo>
                      <a:pt x="1076" y="1368"/>
                    </a:lnTo>
                    <a:lnTo>
                      <a:pt x="1107" y="1351"/>
                    </a:lnTo>
                    <a:lnTo>
                      <a:pt x="1136" y="1332"/>
                    </a:lnTo>
                    <a:lnTo>
                      <a:pt x="1164" y="1312"/>
                    </a:lnTo>
                    <a:lnTo>
                      <a:pt x="1192" y="1290"/>
                    </a:lnTo>
                    <a:lnTo>
                      <a:pt x="1219" y="1267"/>
                    </a:lnTo>
                    <a:lnTo>
                      <a:pt x="1244" y="1243"/>
                    </a:lnTo>
                    <a:lnTo>
                      <a:pt x="1268" y="1217"/>
                    </a:lnTo>
                    <a:lnTo>
                      <a:pt x="1291" y="1191"/>
                    </a:lnTo>
                    <a:lnTo>
                      <a:pt x="1313" y="1164"/>
                    </a:lnTo>
                    <a:lnTo>
                      <a:pt x="1333" y="1134"/>
                    </a:lnTo>
                    <a:lnTo>
                      <a:pt x="1352" y="1105"/>
                    </a:lnTo>
                    <a:lnTo>
                      <a:pt x="1370" y="1075"/>
                    </a:lnTo>
                    <a:lnTo>
                      <a:pt x="1386" y="1043"/>
                    </a:lnTo>
                    <a:lnTo>
                      <a:pt x="1400" y="1011"/>
                    </a:lnTo>
                    <a:lnTo>
                      <a:pt x="1413" y="979"/>
                    </a:lnTo>
                    <a:lnTo>
                      <a:pt x="1425" y="944"/>
                    </a:lnTo>
                    <a:lnTo>
                      <a:pt x="1435" y="910"/>
                    </a:lnTo>
                    <a:lnTo>
                      <a:pt x="1443" y="874"/>
                    </a:lnTo>
                    <a:lnTo>
                      <a:pt x="1450" y="839"/>
                    </a:lnTo>
                    <a:lnTo>
                      <a:pt x="1454" y="802"/>
                    </a:lnTo>
                    <a:lnTo>
                      <a:pt x="1457" y="765"/>
                    </a:lnTo>
                    <a:lnTo>
                      <a:pt x="1458" y="727"/>
                    </a:lnTo>
                    <a:lnTo>
                      <a:pt x="1457" y="691"/>
                    </a:lnTo>
                    <a:lnTo>
                      <a:pt x="1454" y="654"/>
                    </a:lnTo>
                    <a:lnTo>
                      <a:pt x="1450" y="617"/>
                    </a:lnTo>
                    <a:lnTo>
                      <a:pt x="1443" y="582"/>
                    </a:lnTo>
                    <a:lnTo>
                      <a:pt x="1435" y="546"/>
                    </a:lnTo>
                    <a:lnTo>
                      <a:pt x="1425" y="512"/>
                    </a:lnTo>
                    <a:lnTo>
                      <a:pt x="1413" y="477"/>
                    </a:lnTo>
                    <a:lnTo>
                      <a:pt x="1400" y="445"/>
                    </a:lnTo>
                    <a:lnTo>
                      <a:pt x="1386" y="413"/>
                    </a:lnTo>
                    <a:lnTo>
                      <a:pt x="1370" y="381"/>
                    </a:lnTo>
                    <a:lnTo>
                      <a:pt x="1352" y="351"/>
                    </a:lnTo>
                    <a:lnTo>
                      <a:pt x="1333" y="321"/>
                    </a:lnTo>
                    <a:lnTo>
                      <a:pt x="1313" y="292"/>
                    </a:lnTo>
                    <a:lnTo>
                      <a:pt x="1291" y="265"/>
                    </a:lnTo>
                    <a:lnTo>
                      <a:pt x="1268" y="239"/>
                    </a:lnTo>
                    <a:lnTo>
                      <a:pt x="1244" y="213"/>
                    </a:lnTo>
                    <a:lnTo>
                      <a:pt x="1219" y="189"/>
                    </a:lnTo>
                    <a:lnTo>
                      <a:pt x="1192" y="166"/>
                    </a:lnTo>
                    <a:lnTo>
                      <a:pt x="1164" y="144"/>
                    </a:lnTo>
                    <a:lnTo>
                      <a:pt x="1136" y="124"/>
                    </a:lnTo>
                    <a:lnTo>
                      <a:pt x="1107" y="105"/>
                    </a:lnTo>
                    <a:lnTo>
                      <a:pt x="1076" y="88"/>
                    </a:lnTo>
                    <a:lnTo>
                      <a:pt x="1045" y="72"/>
                    </a:lnTo>
                    <a:lnTo>
                      <a:pt x="1012" y="56"/>
                    </a:lnTo>
                    <a:lnTo>
                      <a:pt x="979" y="43"/>
                    </a:lnTo>
                    <a:lnTo>
                      <a:pt x="946" y="32"/>
                    </a:lnTo>
                    <a:lnTo>
                      <a:pt x="911" y="22"/>
                    </a:lnTo>
                    <a:lnTo>
                      <a:pt x="876" y="14"/>
                    </a:lnTo>
                    <a:lnTo>
                      <a:pt x="839" y="8"/>
                    </a:lnTo>
                    <a:lnTo>
                      <a:pt x="803" y="3"/>
                    </a:lnTo>
                    <a:lnTo>
                      <a:pt x="766" y="1"/>
                    </a:lnTo>
                    <a:lnTo>
                      <a:pt x="729" y="0"/>
                    </a:lnTo>
                    <a:lnTo>
                      <a:pt x="692" y="1"/>
                    </a:lnTo>
                    <a:lnTo>
                      <a:pt x="655" y="3"/>
                    </a:lnTo>
                    <a:lnTo>
                      <a:pt x="619" y="8"/>
                    </a:lnTo>
                    <a:lnTo>
                      <a:pt x="582" y="14"/>
                    </a:lnTo>
                    <a:lnTo>
                      <a:pt x="547" y="22"/>
                    </a:lnTo>
                    <a:lnTo>
                      <a:pt x="512" y="32"/>
                    </a:lnTo>
                    <a:lnTo>
                      <a:pt x="479" y="43"/>
                    </a:lnTo>
                    <a:lnTo>
                      <a:pt x="445" y="56"/>
                    </a:lnTo>
                    <a:lnTo>
                      <a:pt x="413" y="72"/>
                    </a:lnTo>
                    <a:lnTo>
                      <a:pt x="382" y="88"/>
                    </a:lnTo>
                    <a:lnTo>
                      <a:pt x="351" y="105"/>
                    </a:lnTo>
                    <a:lnTo>
                      <a:pt x="322" y="124"/>
                    </a:lnTo>
                    <a:lnTo>
                      <a:pt x="294" y="144"/>
                    </a:lnTo>
                    <a:lnTo>
                      <a:pt x="266" y="166"/>
                    </a:lnTo>
                    <a:lnTo>
                      <a:pt x="239" y="189"/>
                    </a:lnTo>
                    <a:lnTo>
                      <a:pt x="214" y="213"/>
                    </a:lnTo>
                    <a:lnTo>
                      <a:pt x="190" y="239"/>
                    </a:lnTo>
                    <a:lnTo>
                      <a:pt x="167" y="265"/>
                    </a:lnTo>
                    <a:lnTo>
                      <a:pt x="145" y="292"/>
                    </a:lnTo>
                    <a:lnTo>
                      <a:pt x="125" y="321"/>
                    </a:lnTo>
                    <a:lnTo>
                      <a:pt x="106" y="351"/>
                    </a:lnTo>
                    <a:lnTo>
                      <a:pt x="88" y="381"/>
                    </a:lnTo>
                    <a:lnTo>
                      <a:pt x="72" y="413"/>
                    </a:lnTo>
                    <a:lnTo>
                      <a:pt x="58" y="445"/>
                    </a:lnTo>
                    <a:lnTo>
                      <a:pt x="45" y="477"/>
                    </a:lnTo>
                    <a:lnTo>
                      <a:pt x="33" y="512"/>
                    </a:lnTo>
                    <a:lnTo>
                      <a:pt x="23" y="546"/>
                    </a:lnTo>
                    <a:lnTo>
                      <a:pt x="15" y="582"/>
                    </a:lnTo>
                    <a:lnTo>
                      <a:pt x="8" y="617"/>
                    </a:lnTo>
                    <a:lnTo>
                      <a:pt x="4" y="654"/>
                    </a:lnTo>
                    <a:lnTo>
                      <a:pt x="1" y="691"/>
                    </a:lnTo>
                    <a:lnTo>
                      <a:pt x="0" y="727"/>
                    </a:lnTo>
                    <a:lnTo>
                      <a:pt x="1" y="765"/>
                    </a:lnTo>
                    <a:lnTo>
                      <a:pt x="4" y="802"/>
                    </a:lnTo>
                    <a:lnTo>
                      <a:pt x="8" y="839"/>
                    </a:lnTo>
                    <a:lnTo>
                      <a:pt x="15" y="874"/>
                    </a:lnTo>
                    <a:lnTo>
                      <a:pt x="23" y="910"/>
                    </a:lnTo>
                    <a:lnTo>
                      <a:pt x="33" y="944"/>
                    </a:lnTo>
                    <a:lnTo>
                      <a:pt x="45" y="979"/>
                    </a:lnTo>
                    <a:lnTo>
                      <a:pt x="58" y="1011"/>
                    </a:lnTo>
                    <a:lnTo>
                      <a:pt x="72" y="1043"/>
                    </a:lnTo>
                    <a:lnTo>
                      <a:pt x="88" y="1075"/>
                    </a:lnTo>
                    <a:lnTo>
                      <a:pt x="106" y="1105"/>
                    </a:lnTo>
                    <a:lnTo>
                      <a:pt x="125" y="1134"/>
                    </a:lnTo>
                    <a:lnTo>
                      <a:pt x="145" y="1164"/>
                    </a:lnTo>
                    <a:lnTo>
                      <a:pt x="167" y="1191"/>
                    </a:lnTo>
                    <a:lnTo>
                      <a:pt x="190" y="1217"/>
                    </a:lnTo>
                    <a:lnTo>
                      <a:pt x="214" y="1243"/>
                    </a:lnTo>
                    <a:lnTo>
                      <a:pt x="239" y="1267"/>
                    </a:lnTo>
                    <a:lnTo>
                      <a:pt x="266" y="1290"/>
                    </a:lnTo>
                    <a:lnTo>
                      <a:pt x="294" y="1312"/>
                    </a:lnTo>
                    <a:lnTo>
                      <a:pt x="322" y="1332"/>
                    </a:lnTo>
                    <a:lnTo>
                      <a:pt x="351" y="1351"/>
                    </a:lnTo>
                    <a:lnTo>
                      <a:pt x="382" y="1368"/>
                    </a:lnTo>
                    <a:lnTo>
                      <a:pt x="413" y="1384"/>
                    </a:lnTo>
                    <a:lnTo>
                      <a:pt x="445" y="1400"/>
                    </a:lnTo>
                    <a:lnTo>
                      <a:pt x="479" y="1413"/>
                    </a:lnTo>
                    <a:lnTo>
                      <a:pt x="512" y="1424"/>
                    </a:lnTo>
                    <a:lnTo>
                      <a:pt x="547" y="1434"/>
                    </a:lnTo>
                    <a:lnTo>
                      <a:pt x="582" y="1442"/>
                    </a:lnTo>
                    <a:lnTo>
                      <a:pt x="619" y="1448"/>
                    </a:lnTo>
                    <a:lnTo>
                      <a:pt x="655" y="1453"/>
                    </a:lnTo>
                    <a:lnTo>
                      <a:pt x="692" y="1455"/>
                    </a:lnTo>
                    <a:lnTo>
                      <a:pt x="729" y="1456"/>
                    </a:lnTo>
                  </a:path>
                </a:pathLst>
              </a:custGeom>
              <a:noFill/>
              <a:ln w="11113">
                <a:solidFill>
                  <a:srgbClr val="DD137B"/>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62" name="Freeform 1471"/>
              <p:cNvSpPr>
                <a:spLocks/>
              </p:cNvSpPr>
              <p:nvPr/>
            </p:nvSpPr>
            <p:spPr bwMode="auto">
              <a:xfrm>
                <a:off x="2526" y="1334"/>
                <a:ext cx="367" cy="367"/>
              </a:xfrm>
              <a:custGeom>
                <a:avLst/>
                <a:gdLst>
                  <a:gd name="T0" fmla="*/ 606 w 1100"/>
                  <a:gd name="T1" fmla="*/ 1096 h 1099"/>
                  <a:gd name="T2" fmla="*/ 687 w 1100"/>
                  <a:gd name="T3" fmla="*/ 1082 h 1099"/>
                  <a:gd name="T4" fmla="*/ 764 w 1100"/>
                  <a:gd name="T5" fmla="*/ 1056 h 1099"/>
                  <a:gd name="T6" fmla="*/ 834 w 1100"/>
                  <a:gd name="T7" fmla="*/ 1019 h 1099"/>
                  <a:gd name="T8" fmla="*/ 899 w 1100"/>
                  <a:gd name="T9" fmla="*/ 974 h 1099"/>
                  <a:gd name="T10" fmla="*/ 957 w 1100"/>
                  <a:gd name="T11" fmla="*/ 919 h 1099"/>
                  <a:gd name="T12" fmla="*/ 1006 w 1100"/>
                  <a:gd name="T13" fmla="*/ 856 h 1099"/>
                  <a:gd name="T14" fmla="*/ 1045 w 1100"/>
                  <a:gd name="T15" fmla="*/ 788 h 1099"/>
                  <a:gd name="T16" fmla="*/ 1074 w 1100"/>
                  <a:gd name="T17" fmla="*/ 713 h 1099"/>
                  <a:gd name="T18" fmla="*/ 1094 w 1100"/>
                  <a:gd name="T19" fmla="*/ 634 h 1099"/>
                  <a:gd name="T20" fmla="*/ 1100 w 1100"/>
                  <a:gd name="T21" fmla="*/ 550 h 1099"/>
                  <a:gd name="T22" fmla="*/ 1094 w 1100"/>
                  <a:gd name="T23" fmla="*/ 467 h 1099"/>
                  <a:gd name="T24" fmla="*/ 1074 w 1100"/>
                  <a:gd name="T25" fmla="*/ 387 h 1099"/>
                  <a:gd name="T26" fmla="*/ 1045 w 1100"/>
                  <a:gd name="T27" fmla="*/ 312 h 1099"/>
                  <a:gd name="T28" fmla="*/ 1006 w 1100"/>
                  <a:gd name="T29" fmla="*/ 243 h 1099"/>
                  <a:gd name="T30" fmla="*/ 957 w 1100"/>
                  <a:gd name="T31" fmla="*/ 181 h 1099"/>
                  <a:gd name="T32" fmla="*/ 899 w 1100"/>
                  <a:gd name="T33" fmla="*/ 127 h 1099"/>
                  <a:gd name="T34" fmla="*/ 834 w 1100"/>
                  <a:gd name="T35" fmla="*/ 80 h 1099"/>
                  <a:gd name="T36" fmla="*/ 764 w 1100"/>
                  <a:gd name="T37" fmla="*/ 44 h 1099"/>
                  <a:gd name="T38" fmla="*/ 687 w 1100"/>
                  <a:gd name="T39" fmla="*/ 18 h 1099"/>
                  <a:gd name="T40" fmla="*/ 606 w 1100"/>
                  <a:gd name="T41" fmla="*/ 3 h 1099"/>
                  <a:gd name="T42" fmla="*/ 522 w 1100"/>
                  <a:gd name="T43" fmla="*/ 1 h 1099"/>
                  <a:gd name="T44" fmla="*/ 440 w 1100"/>
                  <a:gd name="T45" fmla="*/ 12 h 1099"/>
                  <a:gd name="T46" fmla="*/ 362 w 1100"/>
                  <a:gd name="T47" fmla="*/ 33 h 1099"/>
                  <a:gd name="T48" fmla="*/ 289 w 1100"/>
                  <a:gd name="T49" fmla="*/ 67 h 1099"/>
                  <a:gd name="T50" fmla="*/ 222 w 1100"/>
                  <a:gd name="T51" fmla="*/ 110 h 1099"/>
                  <a:gd name="T52" fmla="*/ 162 w 1100"/>
                  <a:gd name="T53" fmla="*/ 162 h 1099"/>
                  <a:gd name="T54" fmla="*/ 109 w 1100"/>
                  <a:gd name="T55" fmla="*/ 222 h 1099"/>
                  <a:gd name="T56" fmla="*/ 67 w 1100"/>
                  <a:gd name="T57" fmla="*/ 289 h 1099"/>
                  <a:gd name="T58" fmla="*/ 34 w 1100"/>
                  <a:gd name="T59" fmla="*/ 361 h 1099"/>
                  <a:gd name="T60" fmla="*/ 11 w 1100"/>
                  <a:gd name="T61" fmla="*/ 439 h 1099"/>
                  <a:gd name="T62" fmla="*/ 1 w 1100"/>
                  <a:gd name="T63" fmla="*/ 521 h 1099"/>
                  <a:gd name="T64" fmla="*/ 3 w 1100"/>
                  <a:gd name="T65" fmla="*/ 606 h 1099"/>
                  <a:gd name="T66" fmla="*/ 17 w 1100"/>
                  <a:gd name="T67" fmla="*/ 687 h 1099"/>
                  <a:gd name="T68" fmla="*/ 44 w 1100"/>
                  <a:gd name="T69" fmla="*/ 763 h 1099"/>
                  <a:gd name="T70" fmla="*/ 80 w 1100"/>
                  <a:gd name="T71" fmla="*/ 834 h 1099"/>
                  <a:gd name="T72" fmla="*/ 127 w 1100"/>
                  <a:gd name="T73" fmla="*/ 899 h 1099"/>
                  <a:gd name="T74" fmla="*/ 180 w 1100"/>
                  <a:gd name="T75" fmla="*/ 957 h 1099"/>
                  <a:gd name="T76" fmla="*/ 243 w 1100"/>
                  <a:gd name="T77" fmla="*/ 1005 h 1099"/>
                  <a:gd name="T78" fmla="*/ 312 w 1100"/>
                  <a:gd name="T79" fmla="*/ 1045 h 1099"/>
                  <a:gd name="T80" fmla="*/ 387 w 1100"/>
                  <a:gd name="T81" fmla="*/ 1075 h 1099"/>
                  <a:gd name="T82" fmla="*/ 467 w 1100"/>
                  <a:gd name="T83" fmla="*/ 1093 h 1099"/>
                  <a:gd name="T84" fmla="*/ 550 w 1100"/>
                  <a:gd name="T85" fmla="*/ 1099 h 10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00"/>
                  <a:gd name="T130" fmla="*/ 0 h 1099"/>
                  <a:gd name="T131" fmla="*/ 1100 w 1100"/>
                  <a:gd name="T132" fmla="*/ 1099 h 10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00" h="1099">
                    <a:moveTo>
                      <a:pt x="550" y="1099"/>
                    </a:moveTo>
                    <a:lnTo>
                      <a:pt x="578" y="1098"/>
                    </a:lnTo>
                    <a:lnTo>
                      <a:pt x="606" y="1096"/>
                    </a:lnTo>
                    <a:lnTo>
                      <a:pt x="634" y="1093"/>
                    </a:lnTo>
                    <a:lnTo>
                      <a:pt x="660" y="1088"/>
                    </a:lnTo>
                    <a:lnTo>
                      <a:pt x="687" y="1082"/>
                    </a:lnTo>
                    <a:lnTo>
                      <a:pt x="713" y="1075"/>
                    </a:lnTo>
                    <a:lnTo>
                      <a:pt x="738" y="1066"/>
                    </a:lnTo>
                    <a:lnTo>
                      <a:pt x="764" y="1056"/>
                    </a:lnTo>
                    <a:lnTo>
                      <a:pt x="788" y="1045"/>
                    </a:lnTo>
                    <a:lnTo>
                      <a:pt x="811" y="1033"/>
                    </a:lnTo>
                    <a:lnTo>
                      <a:pt x="834" y="1019"/>
                    </a:lnTo>
                    <a:lnTo>
                      <a:pt x="857" y="1005"/>
                    </a:lnTo>
                    <a:lnTo>
                      <a:pt x="878" y="990"/>
                    </a:lnTo>
                    <a:lnTo>
                      <a:pt x="899" y="974"/>
                    </a:lnTo>
                    <a:lnTo>
                      <a:pt x="919" y="957"/>
                    </a:lnTo>
                    <a:lnTo>
                      <a:pt x="939" y="938"/>
                    </a:lnTo>
                    <a:lnTo>
                      <a:pt x="957" y="919"/>
                    </a:lnTo>
                    <a:lnTo>
                      <a:pt x="974" y="899"/>
                    </a:lnTo>
                    <a:lnTo>
                      <a:pt x="990" y="879"/>
                    </a:lnTo>
                    <a:lnTo>
                      <a:pt x="1006" y="856"/>
                    </a:lnTo>
                    <a:lnTo>
                      <a:pt x="1020" y="834"/>
                    </a:lnTo>
                    <a:lnTo>
                      <a:pt x="1033" y="812"/>
                    </a:lnTo>
                    <a:lnTo>
                      <a:pt x="1045" y="788"/>
                    </a:lnTo>
                    <a:lnTo>
                      <a:pt x="1056" y="763"/>
                    </a:lnTo>
                    <a:lnTo>
                      <a:pt x="1066" y="739"/>
                    </a:lnTo>
                    <a:lnTo>
                      <a:pt x="1074" y="713"/>
                    </a:lnTo>
                    <a:lnTo>
                      <a:pt x="1082" y="687"/>
                    </a:lnTo>
                    <a:lnTo>
                      <a:pt x="1089" y="660"/>
                    </a:lnTo>
                    <a:lnTo>
                      <a:pt x="1094" y="634"/>
                    </a:lnTo>
                    <a:lnTo>
                      <a:pt x="1097" y="606"/>
                    </a:lnTo>
                    <a:lnTo>
                      <a:pt x="1099" y="578"/>
                    </a:lnTo>
                    <a:lnTo>
                      <a:pt x="1100" y="550"/>
                    </a:lnTo>
                    <a:lnTo>
                      <a:pt x="1099" y="521"/>
                    </a:lnTo>
                    <a:lnTo>
                      <a:pt x="1097" y="494"/>
                    </a:lnTo>
                    <a:lnTo>
                      <a:pt x="1094" y="467"/>
                    </a:lnTo>
                    <a:lnTo>
                      <a:pt x="1089" y="439"/>
                    </a:lnTo>
                    <a:lnTo>
                      <a:pt x="1082" y="413"/>
                    </a:lnTo>
                    <a:lnTo>
                      <a:pt x="1074" y="387"/>
                    </a:lnTo>
                    <a:lnTo>
                      <a:pt x="1066" y="361"/>
                    </a:lnTo>
                    <a:lnTo>
                      <a:pt x="1056" y="336"/>
                    </a:lnTo>
                    <a:lnTo>
                      <a:pt x="1045" y="312"/>
                    </a:lnTo>
                    <a:lnTo>
                      <a:pt x="1033" y="289"/>
                    </a:lnTo>
                    <a:lnTo>
                      <a:pt x="1020" y="265"/>
                    </a:lnTo>
                    <a:lnTo>
                      <a:pt x="1006" y="243"/>
                    </a:lnTo>
                    <a:lnTo>
                      <a:pt x="990" y="222"/>
                    </a:lnTo>
                    <a:lnTo>
                      <a:pt x="974" y="200"/>
                    </a:lnTo>
                    <a:lnTo>
                      <a:pt x="957" y="181"/>
                    </a:lnTo>
                    <a:lnTo>
                      <a:pt x="939" y="162"/>
                    </a:lnTo>
                    <a:lnTo>
                      <a:pt x="919" y="144"/>
                    </a:lnTo>
                    <a:lnTo>
                      <a:pt x="899" y="127"/>
                    </a:lnTo>
                    <a:lnTo>
                      <a:pt x="878" y="110"/>
                    </a:lnTo>
                    <a:lnTo>
                      <a:pt x="857" y="94"/>
                    </a:lnTo>
                    <a:lnTo>
                      <a:pt x="834" y="80"/>
                    </a:lnTo>
                    <a:lnTo>
                      <a:pt x="811" y="67"/>
                    </a:lnTo>
                    <a:lnTo>
                      <a:pt x="788" y="55"/>
                    </a:lnTo>
                    <a:lnTo>
                      <a:pt x="764" y="44"/>
                    </a:lnTo>
                    <a:lnTo>
                      <a:pt x="738" y="33"/>
                    </a:lnTo>
                    <a:lnTo>
                      <a:pt x="713" y="25"/>
                    </a:lnTo>
                    <a:lnTo>
                      <a:pt x="687" y="18"/>
                    </a:lnTo>
                    <a:lnTo>
                      <a:pt x="660" y="12"/>
                    </a:lnTo>
                    <a:lnTo>
                      <a:pt x="634" y="7"/>
                    </a:lnTo>
                    <a:lnTo>
                      <a:pt x="606" y="3"/>
                    </a:lnTo>
                    <a:lnTo>
                      <a:pt x="578" y="1"/>
                    </a:lnTo>
                    <a:lnTo>
                      <a:pt x="550" y="0"/>
                    </a:lnTo>
                    <a:lnTo>
                      <a:pt x="522" y="1"/>
                    </a:lnTo>
                    <a:lnTo>
                      <a:pt x="494" y="3"/>
                    </a:lnTo>
                    <a:lnTo>
                      <a:pt x="467" y="7"/>
                    </a:lnTo>
                    <a:lnTo>
                      <a:pt x="440" y="12"/>
                    </a:lnTo>
                    <a:lnTo>
                      <a:pt x="413" y="18"/>
                    </a:lnTo>
                    <a:lnTo>
                      <a:pt x="387" y="25"/>
                    </a:lnTo>
                    <a:lnTo>
                      <a:pt x="362" y="33"/>
                    </a:lnTo>
                    <a:lnTo>
                      <a:pt x="336" y="44"/>
                    </a:lnTo>
                    <a:lnTo>
                      <a:pt x="312" y="55"/>
                    </a:lnTo>
                    <a:lnTo>
                      <a:pt x="289" y="67"/>
                    </a:lnTo>
                    <a:lnTo>
                      <a:pt x="265" y="80"/>
                    </a:lnTo>
                    <a:lnTo>
                      <a:pt x="243" y="94"/>
                    </a:lnTo>
                    <a:lnTo>
                      <a:pt x="222" y="110"/>
                    </a:lnTo>
                    <a:lnTo>
                      <a:pt x="201" y="127"/>
                    </a:lnTo>
                    <a:lnTo>
                      <a:pt x="180" y="144"/>
                    </a:lnTo>
                    <a:lnTo>
                      <a:pt x="162" y="162"/>
                    </a:lnTo>
                    <a:lnTo>
                      <a:pt x="144" y="181"/>
                    </a:lnTo>
                    <a:lnTo>
                      <a:pt x="127" y="200"/>
                    </a:lnTo>
                    <a:lnTo>
                      <a:pt x="109" y="222"/>
                    </a:lnTo>
                    <a:lnTo>
                      <a:pt x="94" y="243"/>
                    </a:lnTo>
                    <a:lnTo>
                      <a:pt x="80" y="265"/>
                    </a:lnTo>
                    <a:lnTo>
                      <a:pt x="67" y="289"/>
                    </a:lnTo>
                    <a:lnTo>
                      <a:pt x="55" y="312"/>
                    </a:lnTo>
                    <a:lnTo>
                      <a:pt x="44" y="336"/>
                    </a:lnTo>
                    <a:lnTo>
                      <a:pt x="34" y="361"/>
                    </a:lnTo>
                    <a:lnTo>
                      <a:pt x="25" y="387"/>
                    </a:lnTo>
                    <a:lnTo>
                      <a:pt x="17" y="413"/>
                    </a:lnTo>
                    <a:lnTo>
                      <a:pt x="11" y="439"/>
                    </a:lnTo>
                    <a:lnTo>
                      <a:pt x="7" y="467"/>
                    </a:lnTo>
                    <a:lnTo>
                      <a:pt x="3" y="494"/>
                    </a:lnTo>
                    <a:lnTo>
                      <a:pt x="1" y="521"/>
                    </a:lnTo>
                    <a:lnTo>
                      <a:pt x="0" y="550"/>
                    </a:lnTo>
                    <a:lnTo>
                      <a:pt x="1" y="578"/>
                    </a:lnTo>
                    <a:lnTo>
                      <a:pt x="3" y="606"/>
                    </a:lnTo>
                    <a:lnTo>
                      <a:pt x="7" y="634"/>
                    </a:lnTo>
                    <a:lnTo>
                      <a:pt x="11" y="660"/>
                    </a:lnTo>
                    <a:lnTo>
                      <a:pt x="17" y="687"/>
                    </a:lnTo>
                    <a:lnTo>
                      <a:pt x="25" y="713"/>
                    </a:lnTo>
                    <a:lnTo>
                      <a:pt x="34" y="739"/>
                    </a:lnTo>
                    <a:lnTo>
                      <a:pt x="44" y="763"/>
                    </a:lnTo>
                    <a:lnTo>
                      <a:pt x="55" y="788"/>
                    </a:lnTo>
                    <a:lnTo>
                      <a:pt x="67" y="812"/>
                    </a:lnTo>
                    <a:lnTo>
                      <a:pt x="80" y="834"/>
                    </a:lnTo>
                    <a:lnTo>
                      <a:pt x="94" y="856"/>
                    </a:lnTo>
                    <a:lnTo>
                      <a:pt x="109" y="879"/>
                    </a:lnTo>
                    <a:lnTo>
                      <a:pt x="127" y="899"/>
                    </a:lnTo>
                    <a:lnTo>
                      <a:pt x="144" y="919"/>
                    </a:lnTo>
                    <a:lnTo>
                      <a:pt x="162" y="938"/>
                    </a:lnTo>
                    <a:lnTo>
                      <a:pt x="180" y="957"/>
                    </a:lnTo>
                    <a:lnTo>
                      <a:pt x="201" y="974"/>
                    </a:lnTo>
                    <a:lnTo>
                      <a:pt x="222" y="990"/>
                    </a:lnTo>
                    <a:lnTo>
                      <a:pt x="243" y="1005"/>
                    </a:lnTo>
                    <a:lnTo>
                      <a:pt x="265" y="1019"/>
                    </a:lnTo>
                    <a:lnTo>
                      <a:pt x="289" y="1033"/>
                    </a:lnTo>
                    <a:lnTo>
                      <a:pt x="312" y="1045"/>
                    </a:lnTo>
                    <a:lnTo>
                      <a:pt x="336" y="1056"/>
                    </a:lnTo>
                    <a:lnTo>
                      <a:pt x="362" y="1066"/>
                    </a:lnTo>
                    <a:lnTo>
                      <a:pt x="387" y="1075"/>
                    </a:lnTo>
                    <a:lnTo>
                      <a:pt x="413" y="1082"/>
                    </a:lnTo>
                    <a:lnTo>
                      <a:pt x="440" y="1088"/>
                    </a:lnTo>
                    <a:lnTo>
                      <a:pt x="467" y="1093"/>
                    </a:lnTo>
                    <a:lnTo>
                      <a:pt x="494" y="1096"/>
                    </a:lnTo>
                    <a:lnTo>
                      <a:pt x="522" y="1098"/>
                    </a:lnTo>
                    <a:lnTo>
                      <a:pt x="550" y="1099"/>
                    </a:lnTo>
                    <a:close/>
                  </a:path>
                </a:pathLst>
              </a:custGeom>
              <a:solidFill>
                <a:srgbClr val="495778"/>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63" name="Freeform 1472"/>
              <p:cNvSpPr>
                <a:spLocks/>
              </p:cNvSpPr>
              <p:nvPr/>
            </p:nvSpPr>
            <p:spPr bwMode="auto">
              <a:xfrm>
                <a:off x="2838" y="1321"/>
                <a:ext cx="94" cy="94"/>
              </a:xfrm>
              <a:custGeom>
                <a:avLst/>
                <a:gdLst>
                  <a:gd name="T0" fmla="*/ 161 w 283"/>
                  <a:gd name="T1" fmla="*/ 282 h 282"/>
                  <a:gd name="T2" fmla="*/ 143 w 283"/>
                  <a:gd name="T3" fmla="*/ 254 h 282"/>
                  <a:gd name="T4" fmla="*/ 126 w 283"/>
                  <a:gd name="T5" fmla="*/ 227 h 282"/>
                  <a:gd name="T6" fmla="*/ 107 w 283"/>
                  <a:gd name="T7" fmla="*/ 202 h 282"/>
                  <a:gd name="T8" fmla="*/ 88 w 283"/>
                  <a:gd name="T9" fmla="*/ 179 h 282"/>
                  <a:gd name="T10" fmla="*/ 68 w 283"/>
                  <a:gd name="T11" fmla="*/ 155 h 282"/>
                  <a:gd name="T12" fmla="*/ 46 w 283"/>
                  <a:gd name="T13" fmla="*/ 134 h 282"/>
                  <a:gd name="T14" fmla="*/ 24 w 283"/>
                  <a:gd name="T15" fmla="*/ 113 h 282"/>
                  <a:gd name="T16" fmla="*/ 0 w 283"/>
                  <a:gd name="T17" fmla="*/ 93 h 282"/>
                  <a:gd name="T18" fmla="*/ 101 w 283"/>
                  <a:gd name="T19" fmla="*/ 0 h 282"/>
                  <a:gd name="T20" fmla="*/ 110 w 283"/>
                  <a:gd name="T21" fmla="*/ 22 h 282"/>
                  <a:gd name="T22" fmla="*/ 117 w 283"/>
                  <a:gd name="T23" fmla="*/ 43 h 282"/>
                  <a:gd name="T24" fmla="*/ 121 w 283"/>
                  <a:gd name="T25" fmla="*/ 52 h 282"/>
                  <a:gd name="T26" fmla="*/ 125 w 283"/>
                  <a:gd name="T27" fmla="*/ 59 h 282"/>
                  <a:gd name="T28" fmla="*/ 129 w 283"/>
                  <a:gd name="T29" fmla="*/ 64 h 282"/>
                  <a:gd name="T30" fmla="*/ 134 w 283"/>
                  <a:gd name="T31" fmla="*/ 68 h 282"/>
                  <a:gd name="T32" fmla="*/ 146 w 283"/>
                  <a:gd name="T33" fmla="*/ 74 h 282"/>
                  <a:gd name="T34" fmla="*/ 161 w 283"/>
                  <a:gd name="T35" fmla="*/ 80 h 282"/>
                  <a:gd name="T36" fmla="*/ 169 w 283"/>
                  <a:gd name="T37" fmla="*/ 83 h 282"/>
                  <a:gd name="T38" fmla="*/ 178 w 283"/>
                  <a:gd name="T39" fmla="*/ 84 h 282"/>
                  <a:gd name="T40" fmla="*/ 187 w 283"/>
                  <a:gd name="T41" fmla="*/ 85 h 282"/>
                  <a:gd name="T42" fmla="*/ 197 w 283"/>
                  <a:gd name="T43" fmla="*/ 85 h 282"/>
                  <a:gd name="T44" fmla="*/ 210 w 283"/>
                  <a:gd name="T45" fmla="*/ 84 h 282"/>
                  <a:gd name="T46" fmla="*/ 222 w 283"/>
                  <a:gd name="T47" fmla="*/ 86 h 282"/>
                  <a:gd name="T48" fmla="*/ 232 w 283"/>
                  <a:gd name="T49" fmla="*/ 89 h 282"/>
                  <a:gd name="T50" fmla="*/ 241 w 283"/>
                  <a:gd name="T51" fmla="*/ 93 h 282"/>
                  <a:gd name="T52" fmla="*/ 247 w 283"/>
                  <a:gd name="T53" fmla="*/ 98 h 282"/>
                  <a:gd name="T54" fmla="*/ 253 w 283"/>
                  <a:gd name="T55" fmla="*/ 102 h 282"/>
                  <a:gd name="T56" fmla="*/ 258 w 283"/>
                  <a:gd name="T57" fmla="*/ 107 h 282"/>
                  <a:gd name="T58" fmla="*/ 262 w 283"/>
                  <a:gd name="T59" fmla="*/ 111 h 282"/>
                  <a:gd name="T60" fmla="*/ 268 w 283"/>
                  <a:gd name="T61" fmla="*/ 118 h 282"/>
                  <a:gd name="T62" fmla="*/ 272 w 283"/>
                  <a:gd name="T63" fmla="*/ 125 h 282"/>
                  <a:gd name="T64" fmla="*/ 276 w 283"/>
                  <a:gd name="T65" fmla="*/ 132 h 282"/>
                  <a:gd name="T66" fmla="*/ 278 w 283"/>
                  <a:gd name="T67" fmla="*/ 141 h 282"/>
                  <a:gd name="T68" fmla="*/ 280 w 283"/>
                  <a:gd name="T69" fmla="*/ 149 h 282"/>
                  <a:gd name="T70" fmla="*/ 282 w 283"/>
                  <a:gd name="T71" fmla="*/ 159 h 282"/>
                  <a:gd name="T72" fmla="*/ 282 w 283"/>
                  <a:gd name="T73" fmla="*/ 169 h 282"/>
                  <a:gd name="T74" fmla="*/ 283 w 283"/>
                  <a:gd name="T75" fmla="*/ 179 h 282"/>
                  <a:gd name="T76" fmla="*/ 161 w 283"/>
                  <a:gd name="T77" fmla="*/ 282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3"/>
                  <a:gd name="T118" fmla="*/ 0 h 282"/>
                  <a:gd name="T119" fmla="*/ 283 w 283"/>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3" h="282">
                    <a:moveTo>
                      <a:pt x="161" y="282"/>
                    </a:moveTo>
                    <a:lnTo>
                      <a:pt x="143" y="254"/>
                    </a:lnTo>
                    <a:lnTo>
                      <a:pt x="126" y="227"/>
                    </a:lnTo>
                    <a:lnTo>
                      <a:pt x="107" y="202"/>
                    </a:lnTo>
                    <a:lnTo>
                      <a:pt x="88" y="179"/>
                    </a:lnTo>
                    <a:lnTo>
                      <a:pt x="68" y="155"/>
                    </a:lnTo>
                    <a:lnTo>
                      <a:pt x="46" y="134"/>
                    </a:lnTo>
                    <a:lnTo>
                      <a:pt x="24" y="113"/>
                    </a:lnTo>
                    <a:lnTo>
                      <a:pt x="0" y="93"/>
                    </a:lnTo>
                    <a:lnTo>
                      <a:pt x="101" y="0"/>
                    </a:lnTo>
                    <a:lnTo>
                      <a:pt x="110" y="22"/>
                    </a:lnTo>
                    <a:lnTo>
                      <a:pt x="117" y="43"/>
                    </a:lnTo>
                    <a:lnTo>
                      <a:pt x="121" y="52"/>
                    </a:lnTo>
                    <a:lnTo>
                      <a:pt x="125" y="59"/>
                    </a:lnTo>
                    <a:lnTo>
                      <a:pt x="129" y="64"/>
                    </a:lnTo>
                    <a:lnTo>
                      <a:pt x="134" y="68"/>
                    </a:lnTo>
                    <a:lnTo>
                      <a:pt x="146" y="74"/>
                    </a:lnTo>
                    <a:lnTo>
                      <a:pt x="161" y="80"/>
                    </a:lnTo>
                    <a:lnTo>
                      <a:pt x="169" y="83"/>
                    </a:lnTo>
                    <a:lnTo>
                      <a:pt x="178" y="84"/>
                    </a:lnTo>
                    <a:lnTo>
                      <a:pt x="187" y="85"/>
                    </a:lnTo>
                    <a:lnTo>
                      <a:pt x="197" y="85"/>
                    </a:lnTo>
                    <a:lnTo>
                      <a:pt x="210" y="84"/>
                    </a:lnTo>
                    <a:lnTo>
                      <a:pt x="222" y="86"/>
                    </a:lnTo>
                    <a:lnTo>
                      <a:pt x="232" y="89"/>
                    </a:lnTo>
                    <a:lnTo>
                      <a:pt x="241" y="93"/>
                    </a:lnTo>
                    <a:lnTo>
                      <a:pt x="247" y="98"/>
                    </a:lnTo>
                    <a:lnTo>
                      <a:pt x="253" y="102"/>
                    </a:lnTo>
                    <a:lnTo>
                      <a:pt x="258" y="107"/>
                    </a:lnTo>
                    <a:lnTo>
                      <a:pt x="262" y="111"/>
                    </a:lnTo>
                    <a:lnTo>
                      <a:pt x="268" y="118"/>
                    </a:lnTo>
                    <a:lnTo>
                      <a:pt x="272" y="125"/>
                    </a:lnTo>
                    <a:lnTo>
                      <a:pt x="276" y="132"/>
                    </a:lnTo>
                    <a:lnTo>
                      <a:pt x="278" y="141"/>
                    </a:lnTo>
                    <a:lnTo>
                      <a:pt x="280" y="149"/>
                    </a:lnTo>
                    <a:lnTo>
                      <a:pt x="282" y="159"/>
                    </a:lnTo>
                    <a:lnTo>
                      <a:pt x="282" y="169"/>
                    </a:lnTo>
                    <a:lnTo>
                      <a:pt x="283" y="179"/>
                    </a:lnTo>
                    <a:lnTo>
                      <a:pt x="161" y="282"/>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64" name="Freeform 1473"/>
              <p:cNvSpPr>
                <a:spLocks/>
              </p:cNvSpPr>
              <p:nvPr/>
            </p:nvSpPr>
            <p:spPr bwMode="auto">
              <a:xfrm>
                <a:off x="2838" y="1321"/>
                <a:ext cx="94" cy="94"/>
              </a:xfrm>
              <a:custGeom>
                <a:avLst/>
                <a:gdLst>
                  <a:gd name="T0" fmla="*/ 161 w 283"/>
                  <a:gd name="T1" fmla="*/ 282 h 282"/>
                  <a:gd name="T2" fmla="*/ 143 w 283"/>
                  <a:gd name="T3" fmla="*/ 254 h 282"/>
                  <a:gd name="T4" fmla="*/ 126 w 283"/>
                  <a:gd name="T5" fmla="*/ 227 h 282"/>
                  <a:gd name="T6" fmla="*/ 107 w 283"/>
                  <a:gd name="T7" fmla="*/ 202 h 282"/>
                  <a:gd name="T8" fmla="*/ 88 w 283"/>
                  <a:gd name="T9" fmla="*/ 179 h 282"/>
                  <a:gd name="T10" fmla="*/ 68 w 283"/>
                  <a:gd name="T11" fmla="*/ 155 h 282"/>
                  <a:gd name="T12" fmla="*/ 46 w 283"/>
                  <a:gd name="T13" fmla="*/ 134 h 282"/>
                  <a:gd name="T14" fmla="*/ 24 w 283"/>
                  <a:gd name="T15" fmla="*/ 113 h 282"/>
                  <a:gd name="T16" fmla="*/ 0 w 283"/>
                  <a:gd name="T17" fmla="*/ 93 h 282"/>
                  <a:gd name="T18" fmla="*/ 101 w 283"/>
                  <a:gd name="T19" fmla="*/ 0 h 282"/>
                  <a:gd name="T20" fmla="*/ 110 w 283"/>
                  <a:gd name="T21" fmla="*/ 22 h 282"/>
                  <a:gd name="T22" fmla="*/ 117 w 283"/>
                  <a:gd name="T23" fmla="*/ 43 h 282"/>
                  <a:gd name="T24" fmla="*/ 121 w 283"/>
                  <a:gd name="T25" fmla="*/ 52 h 282"/>
                  <a:gd name="T26" fmla="*/ 125 w 283"/>
                  <a:gd name="T27" fmla="*/ 59 h 282"/>
                  <a:gd name="T28" fmla="*/ 129 w 283"/>
                  <a:gd name="T29" fmla="*/ 64 h 282"/>
                  <a:gd name="T30" fmla="*/ 134 w 283"/>
                  <a:gd name="T31" fmla="*/ 68 h 282"/>
                  <a:gd name="T32" fmla="*/ 146 w 283"/>
                  <a:gd name="T33" fmla="*/ 74 h 282"/>
                  <a:gd name="T34" fmla="*/ 161 w 283"/>
                  <a:gd name="T35" fmla="*/ 80 h 282"/>
                  <a:gd name="T36" fmla="*/ 169 w 283"/>
                  <a:gd name="T37" fmla="*/ 83 h 282"/>
                  <a:gd name="T38" fmla="*/ 178 w 283"/>
                  <a:gd name="T39" fmla="*/ 84 h 282"/>
                  <a:gd name="T40" fmla="*/ 187 w 283"/>
                  <a:gd name="T41" fmla="*/ 85 h 282"/>
                  <a:gd name="T42" fmla="*/ 197 w 283"/>
                  <a:gd name="T43" fmla="*/ 85 h 282"/>
                  <a:gd name="T44" fmla="*/ 210 w 283"/>
                  <a:gd name="T45" fmla="*/ 84 h 282"/>
                  <a:gd name="T46" fmla="*/ 222 w 283"/>
                  <a:gd name="T47" fmla="*/ 86 h 282"/>
                  <a:gd name="T48" fmla="*/ 232 w 283"/>
                  <a:gd name="T49" fmla="*/ 89 h 282"/>
                  <a:gd name="T50" fmla="*/ 241 w 283"/>
                  <a:gd name="T51" fmla="*/ 93 h 282"/>
                  <a:gd name="T52" fmla="*/ 247 w 283"/>
                  <a:gd name="T53" fmla="*/ 98 h 282"/>
                  <a:gd name="T54" fmla="*/ 253 w 283"/>
                  <a:gd name="T55" fmla="*/ 102 h 282"/>
                  <a:gd name="T56" fmla="*/ 258 w 283"/>
                  <a:gd name="T57" fmla="*/ 107 h 282"/>
                  <a:gd name="T58" fmla="*/ 262 w 283"/>
                  <a:gd name="T59" fmla="*/ 111 h 282"/>
                  <a:gd name="T60" fmla="*/ 268 w 283"/>
                  <a:gd name="T61" fmla="*/ 118 h 282"/>
                  <a:gd name="T62" fmla="*/ 272 w 283"/>
                  <a:gd name="T63" fmla="*/ 125 h 282"/>
                  <a:gd name="T64" fmla="*/ 276 w 283"/>
                  <a:gd name="T65" fmla="*/ 132 h 282"/>
                  <a:gd name="T66" fmla="*/ 278 w 283"/>
                  <a:gd name="T67" fmla="*/ 141 h 282"/>
                  <a:gd name="T68" fmla="*/ 280 w 283"/>
                  <a:gd name="T69" fmla="*/ 149 h 282"/>
                  <a:gd name="T70" fmla="*/ 282 w 283"/>
                  <a:gd name="T71" fmla="*/ 159 h 282"/>
                  <a:gd name="T72" fmla="*/ 282 w 283"/>
                  <a:gd name="T73" fmla="*/ 169 h 282"/>
                  <a:gd name="T74" fmla="*/ 283 w 283"/>
                  <a:gd name="T75" fmla="*/ 179 h 282"/>
                  <a:gd name="T76" fmla="*/ 161 w 283"/>
                  <a:gd name="T77" fmla="*/ 282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3"/>
                  <a:gd name="T118" fmla="*/ 0 h 282"/>
                  <a:gd name="T119" fmla="*/ 283 w 283"/>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3" h="282">
                    <a:moveTo>
                      <a:pt x="161" y="282"/>
                    </a:moveTo>
                    <a:lnTo>
                      <a:pt x="143" y="254"/>
                    </a:lnTo>
                    <a:lnTo>
                      <a:pt x="126" y="227"/>
                    </a:lnTo>
                    <a:lnTo>
                      <a:pt x="107" y="202"/>
                    </a:lnTo>
                    <a:lnTo>
                      <a:pt x="88" y="179"/>
                    </a:lnTo>
                    <a:lnTo>
                      <a:pt x="68" y="155"/>
                    </a:lnTo>
                    <a:lnTo>
                      <a:pt x="46" y="134"/>
                    </a:lnTo>
                    <a:lnTo>
                      <a:pt x="24" y="113"/>
                    </a:lnTo>
                    <a:lnTo>
                      <a:pt x="0" y="93"/>
                    </a:lnTo>
                    <a:lnTo>
                      <a:pt x="101" y="0"/>
                    </a:lnTo>
                    <a:lnTo>
                      <a:pt x="110" y="22"/>
                    </a:lnTo>
                    <a:lnTo>
                      <a:pt x="117" y="43"/>
                    </a:lnTo>
                    <a:lnTo>
                      <a:pt x="121" y="52"/>
                    </a:lnTo>
                    <a:lnTo>
                      <a:pt x="125" y="59"/>
                    </a:lnTo>
                    <a:lnTo>
                      <a:pt x="129" y="64"/>
                    </a:lnTo>
                    <a:lnTo>
                      <a:pt x="134" y="68"/>
                    </a:lnTo>
                    <a:lnTo>
                      <a:pt x="146" y="74"/>
                    </a:lnTo>
                    <a:lnTo>
                      <a:pt x="161" y="80"/>
                    </a:lnTo>
                    <a:lnTo>
                      <a:pt x="169" y="83"/>
                    </a:lnTo>
                    <a:lnTo>
                      <a:pt x="178" y="84"/>
                    </a:lnTo>
                    <a:lnTo>
                      <a:pt x="187" y="85"/>
                    </a:lnTo>
                    <a:lnTo>
                      <a:pt x="197" y="85"/>
                    </a:lnTo>
                    <a:lnTo>
                      <a:pt x="210" y="84"/>
                    </a:lnTo>
                    <a:lnTo>
                      <a:pt x="222" y="86"/>
                    </a:lnTo>
                    <a:lnTo>
                      <a:pt x="232" y="89"/>
                    </a:lnTo>
                    <a:lnTo>
                      <a:pt x="241" y="93"/>
                    </a:lnTo>
                    <a:lnTo>
                      <a:pt x="247" y="98"/>
                    </a:lnTo>
                    <a:lnTo>
                      <a:pt x="253" y="102"/>
                    </a:lnTo>
                    <a:lnTo>
                      <a:pt x="258" y="107"/>
                    </a:lnTo>
                    <a:lnTo>
                      <a:pt x="262" y="111"/>
                    </a:lnTo>
                    <a:lnTo>
                      <a:pt x="268" y="118"/>
                    </a:lnTo>
                    <a:lnTo>
                      <a:pt x="272" y="125"/>
                    </a:lnTo>
                    <a:lnTo>
                      <a:pt x="276" y="132"/>
                    </a:lnTo>
                    <a:lnTo>
                      <a:pt x="278" y="141"/>
                    </a:lnTo>
                    <a:lnTo>
                      <a:pt x="280" y="149"/>
                    </a:lnTo>
                    <a:lnTo>
                      <a:pt x="282" y="159"/>
                    </a:lnTo>
                    <a:lnTo>
                      <a:pt x="282" y="169"/>
                    </a:lnTo>
                    <a:lnTo>
                      <a:pt x="283" y="179"/>
                    </a:lnTo>
                    <a:lnTo>
                      <a:pt x="161" y="282"/>
                    </a:lnTo>
                    <a:close/>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65" name="Freeform 1474"/>
              <p:cNvSpPr>
                <a:spLocks/>
              </p:cNvSpPr>
              <p:nvPr/>
            </p:nvSpPr>
            <p:spPr bwMode="auto">
              <a:xfrm>
                <a:off x="2439" y="1665"/>
                <a:ext cx="95" cy="94"/>
              </a:xfrm>
              <a:custGeom>
                <a:avLst/>
                <a:gdLst>
                  <a:gd name="T0" fmla="*/ 120 w 284"/>
                  <a:gd name="T1" fmla="*/ 0 h 281"/>
                  <a:gd name="T2" fmla="*/ 139 w 284"/>
                  <a:gd name="T3" fmla="*/ 27 h 281"/>
                  <a:gd name="T4" fmla="*/ 157 w 284"/>
                  <a:gd name="T5" fmla="*/ 53 h 281"/>
                  <a:gd name="T6" fmla="*/ 176 w 284"/>
                  <a:gd name="T7" fmla="*/ 77 h 281"/>
                  <a:gd name="T8" fmla="*/ 196 w 284"/>
                  <a:gd name="T9" fmla="*/ 100 h 281"/>
                  <a:gd name="T10" fmla="*/ 217 w 284"/>
                  <a:gd name="T11" fmla="*/ 123 h 281"/>
                  <a:gd name="T12" fmla="*/ 238 w 284"/>
                  <a:gd name="T13" fmla="*/ 144 h 281"/>
                  <a:gd name="T14" fmla="*/ 261 w 284"/>
                  <a:gd name="T15" fmla="*/ 165 h 281"/>
                  <a:gd name="T16" fmla="*/ 284 w 284"/>
                  <a:gd name="T17" fmla="*/ 186 h 281"/>
                  <a:gd name="T18" fmla="*/ 183 w 284"/>
                  <a:gd name="T19" fmla="*/ 281 h 281"/>
                  <a:gd name="T20" fmla="*/ 174 w 284"/>
                  <a:gd name="T21" fmla="*/ 259 h 281"/>
                  <a:gd name="T22" fmla="*/ 167 w 284"/>
                  <a:gd name="T23" fmla="*/ 238 h 281"/>
                  <a:gd name="T24" fmla="*/ 163 w 284"/>
                  <a:gd name="T25" fmla="*/ 230 h 281"/>
                  <a:gd name="T26" fmla="*/ 159 w 284"/>
                  <a:gd name="T27" fmla="*/ 223 h 281"/>
                  <a:gd name="T28" fmla="*/ 154 w 284"/>
                  <a:gd name="T29" fmla="*/ 217 h 281"/>
                  <a:gd name="T30" fmla="*/ 150 w 284"/>
                  <a:gd name="T31" fmla="*/ 213 h 281"/>
                  <a:gd name="T32" fmla="*/ 138 w 284"/>
                  <a:gd name="T33" fmla="*/ 208 h 281"/>
                  <a:gd name="T34" fmla="*/ 122 w 284"/>
                  <a:gd name="T35" fmla="*/ 201 h 281"/>
                  <a:gd name="T36" fmla="*/ 114 w 284"/>
                  <a:gd name="T37" fmla="*/ 199 h 281"/>
                  <a:gd name="T38" fmla="*/ 106 w 284"/>
                  <a:gd name="T39" fmla="*/ 198 h 281"/>
                  <a:gd name="T40" fmla="*/ 96 w 284"/>
                  <a:gd name="T41" fmla="*/ 197 h 281"/>
                  <a:gd name="T42" fmla="*/ 87 w 284"/>
                  <a:gd name="T43" fmla="*/ 197 h 281"/>
                  <a:gd name="T44" fmla="*/ 73 w 284"/>
                  <a:gd name="T45" fmla="*/ 198 h 281"/>
                  <a:gd name="T46" fmla="*/ 62 w 284"/>
                  <a:gd name="T47" fmla="*/ 196 h 281"/>
                  <a:gd name="T48" fmla="*/ 52 w 284"/>
                  <a:gd name="T49" fmla="*/ 194 h 281"/>
                  <a:gd name="T50" fmla="*/ 43 w 284"/>
                  <a:gd name="T51" fmla="*/ 190 h 281"/>
                  <a:gd name="T52" fmla="*/ 36 w 284"/>
                  <a:gd name="T53" fmla="*/ 185 h 281"/>
                  <a:gd name="T54" fmla="*/ 30 w 284"/>
                  <a:gd name="T55" fmla="*/ 180 h 281"/>
                  <a:gd name="T56" fmla="*/ 25 w 284"/>
                  <a:gd name="T57" fmla="*/ 176 h 281"/>
                  <a:gd name="T58" fmla="*/ 21 w 284"/>
                  <a:gd name="T59" fmla="*/ 171 h 281"/>
                  <a:gd name="T60" fmla="*/ 16 w 284"/>
                  <a:gd name="T61" fmla="*/ 165 h 281"/>
                  <a:gd name="T62" fmla="*/ 11 w 284"/>
                  <a:gd name="T63" fmla="*/ 158 h 281"/>
                  <a:gd name="T64" fmla="*/ 8 w 284"/>
                  <a:gd name="T65" fmla="*/ 151 h 281"/>
                  <a:gd name="T66" fmla="*/ 5 w 284"/>
                  <a:gd name="T67" fmla="*/ 142 h 281"/>
                  <a:gd name="T68" fmla="*/ 3 w 284"/>
                  <a:gd name="T69" fmla="*/ 134 h 281"/>
                  <a:gd name="T70" fmla="*/ 1 w 284"/>
                  <a:gd name="T71" fmla="*/ 125 h 281"/>
                  <a:gd name="T72" fmla="*/ 0 w 284"/>
                  <a:gd name="T73" fmla="*/ 114 h 281"/>
                  <a:gd name="T74" fmla="*/ 0 w 284"/>
                  <a:gd name="T75" fmla="*/ 104 h 281"/>
                  <a:gd name="T76" fmla="*/ 120 w 284"/>
                  <a:gd name="T77" fmla="*/ 0 h 2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4"/>
                  <a:gd name="T118" fmla="*/ 0 h 281"/>
                  <a:gd name="T119" fmla="*/ 284 w 284"/>
                  <a:gd name="T120" fmla="*/ 281 h 2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4" h="281">
                    <a:moveTo>
                      <a:pt x="120" y="0"/>
                    </a:moveTo>
                    <a:lnTo>
                      <a:pt x="139" y="27"/>
                    </a:lnTo>
                    <a:lnTo>
                      <a:pt x="157" y="53"/>
                    </a:lnTo>
                    <a:lnTo>
                      <a:pt x="176" y="77"/>
                    </a:lnTo>
                    <a:lnTo>
                      <a:pt x="196" y="100"/>
                    </a:lnTo>
                    <a:lnTo>
                      <a:pt x="217" y="123"/>
                    </a:lnTo>
                    <a:lnTo>
                      <a:pt x="238" y="144"/>
                    </a:lnTo>
                    <a:lnTo>
                      <a:pt x="261" y="165"/>
                    </a:lnTo>
                    <a:lnTo>
                      <a:pt x="284" y="186"/>
                    </a:lnTo>
                    <a:lnTo>
                      <a:pt x="183" y="281"/>
                    </a:lnTo>
                    <a:lnTo>
                      <a:pt x="174" y="259"/>
                    </a:lnTo>
                    <a:lnTo>
                      <a:pt x="167" y="238"/>
                    </a:lnTo>
                    <a:lnTo>
                      <a:pt x="163" y="230"/>
                    </a:lnTo>
                    <a:lnTo>
                      <a:pt x="159" y="223"/>
                    </a:lnTo>
                    <a:lnTo>
                      <a:pt x="154" y="217"/>
                    </a:lnTo>
                    <a:lnTo>
                      <a:pt x="150" y="213"/>
                    </a:lnTo>
                    <a:lnTo>
                      <a:pt x="138" y="208"/>
                    </a:lnTo>
                    <a:lnTo>
                      <a:pt x="122" y="201"/>
                    </a:lnTo>
                    <a:lnTo>
                      <a:pt x="114" y="199"/>
                    </a:lnTo>
                    <a:lnTo>
                      <a:pt x="106" y="198"/>
                    </a:lnTo>
                    <a:lnTo>
                      <a:pt x="96" y="197"/>
                    </a:lnTo>
                    <a:lnTo>
                      <a:pt x="87" y="197"/>
                    </a:lnTo>
                    <a:lnTo>
                      <a:pt x="73" y="198"/>
                    </a:lnTo>
                    <a:lnTo>
                      <a:pt x="62" y="196"/>
                    </a:lnTo>
                    <a:lnTo>
                      <a:pt x="52" y="194"/>
                    </a:lnTo>
                    <a:lnTo>
                      <a:pt x="43" y="190"/>
                    </a:lnTo>
                    <a:lnTo>
                      <a:pt x="36" y="185"/>
                    </a:lnTo>
                    <a:lnTo>
                      <a:pt x="30" y="180"/>
                    </a:lnTo>
                    <a:lnTo>
                      <a:pt x="25" y="176"/>
                    </a:lnTo>
                    <a:lnTo>
                      <a:pt x="21" y="171"/>
                    </a:lnTo>
                    <a:lnTo>
                      <a:pt x="16" y="165"/>
                    </a:lnTo>
                    <a:lnTo>
                      <a:pt x="11" y="158"/>
                    </a:lnTo>
                    <a:lnTo>
                      <a:pt x="8" y="151"/>
                    </a:lnTo>
                    <a:lnTo>
                      <a:pt x="5" y="142"/>
                    </a:lnTo>
                    <a:lnTo>
                      <a:pt x="3" y="134"/>
                    </a:lnTo>
                    <a:lnTo>
                      <a:pt x="1" y="125"/>
                    </a:lnTo>
                    <a:lnTo>
                      <a:pt x="0" y="114"/>
                    </a:lnTo>
                    <a:lnTo>
                      <a:pt x="0" y="104"/>
                    </a:lnTo>
                    <a:lnTo>
                      <a:pt x="120" y="0"/>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66" name="Freeform 1475"/>
              <p:cNvSpPr>
                <a:spLocks/>
              </p:cNvSpPr>
              <p:nvPr/>
            </p:nvSpPr>
            <p:spPr bwMode="auto">
              <a:xfrm>
                <a:off x="2439" y="1665"/>
                <a:ext cx="95" cy="94"/>
              </a:xfrm>
              <a:custGeom>
                <a:avLst/>
                <a:gdLst>
                  <a:gd name="T0" fmla="*/ 120 w 284"/>
                  <a:gd name="T1" fmla="*/ 0 h 281"/>
                  <a:gd name="T2" fmla="*/ 139 w 284"/>
                  <a:gd name="T3" fmla="*/ 27 h 281"/>
                  <a:gd name="T4" fmla="*/ 157 w 284"/>
                  <a:gd name="T5" fmla="*/ 53 h 281"/>
                  <a:gd name="T6" fmla="*/ 176 w 284"/>
                  <a:gd name="T7" fmla="*/ 77 h 281"/>
                  <a:gd name="T8" fmla="*/ 196 w 284"/>
                  <a:gd name="T9" fmla="*/ 100 h 281"/>
                  <a:gd name="T10" fmla="*/ 217 w 284"/>
                  <a:gd name="T11" fmla="*/ 123 h 281"/>
                  <a:gd name="T12" fmla="*/ 238 w 284"/>
                  <a:gd name="T13" fmla="*/ 144 h 281"/>
                  <a:gd name="T14" fmla="*/ 261 w 284"/>
                  <a:gd name="T15" fmla="*/ 165 h 281"/>
                  <a:gd name="T16" fmla="*/ 284 w 284"/>
                  <a:gd name="T17" fmla="*/ 186 h 281"/>
                  <a:gd name="T18" fmla="*/ 183 w 284"/>
                  <a:gd name="T19" fmla="*/ 281 h 281"/>
                  <a:gd name="T20" fmla="*/ 174 w 284"/>
                  <a:gd name="T21" fmla="*/ 259 h 281"/>
                  <a:gd name="T22" fmla="*/ 167 w 284"/>
                  <a:gd name="T23" fmla="*/ 238 h 281"/>
                  <a:gd name="T24" fmla="*/ 163 w 284"/>
                  <a:gd name="T25" fmla="*/ 230 h 281"/>
                  <a:gd name="T26" fmla="*/ 159 w 284"/>
                  <a:gd name="T27" fmla="*/ 223 h 281"/>
                  <a:gd name="T28" fmla="*/ 154 w 284"/>
                  <a:gd name="T29" fmla="*/ 217 h 281"/>
                  <a:gd name="T30" fmla="*/ 150 w 284"/>
                  <a:gd name="T31" fmla="*/ 213 h 281"/>
                  <a:gd name="T32" fmla="*/ 138 w 284"/>
                  <a:gd name="T33" fmla="*/ 208 h 281"/>
                  <a:gd name="T34" fmla="*/ 122 w 284"/>
                  <a:gd name="T35" fmla="*/ 201 h 281"/>
                  <a:gd name="T36" fmla="*/ 114 w 284"/>
                  <a:gd name="T37" fmla="*/ 199 h 281"/>
                  <a:gd name="T38" fmla="*/ 106 w 284"/>
                  <a:gd name="T39" fmla="*/ 198 h 281"/>
                  <a:gd name="T40" fmla="*/ 96 w 284"/>
                  <a:gd name="T41" fmla="*/ 197 h 281"/>
                  <a:gd name="T42" fmla="*/ 87 w 284"/>
                  <a:gd name="T43" fmla="*/ 197 h 281"/>
                  <a:gd name="T44" fmla="*/ 73 w 284"/>
                  <a:gd name="T45" fmla="*/ 198 h 281"/>
                  <a:gd name="T46" fmla="*/ 62 w 284"/>
                  <a:gd name="T47" fmla="*/ 196 h 281"/>
                  <a:gd name="T48" fmla="*/ 52 w 284"/>
                  <a:gd name="T49" fmla="*/ 194 h 281"/>
                  <a:gd name="T50" fmla="*/ 43 w 284"/>
                  <a:gd name="T51" fmla="*/ 190 h 281"/>
                  <a:gd name="T52" fmla="*/ 36 w 284"/>
                  <a:gd name="T53" fmla="*/ 185 h 281"/>
                  <a:gd name="T54" fmla="*/ 30 w 284"/>
                  <a:gd name="T55" fmla="*/ 180 h 281"/>
                  <a:gd name="T56" fmla="*/ 25 w 284"/>
                  <a:gd name="T57" fmla="*/ 176 h 281"/>
                  <a:gd name="T58" fmla="*/ 21 w 284"/>
                  <a:gd name="T59" fmla="*/ 171 h 281"/>
                  <a:gd name="T60" fmla="*/ 16 w 284"/>
                  <a:gd name="T61" fmla="*/ 165 h 281"/>
                  <a:gd name="T62" fmla="*/ 11 w 284"/>
                  <a:gd name="T63" fmla="*/ 158 h 281"/>
                  <a:gd name="T64" fmla="*/ 8 w 284"/>
                  <a:gd name="T65" fmla="*/ 151 h 281"/>
                  <a:gd name="T66" fmla="*/ 5 w 284"/>
                  <a:gd name="T67" fmla="*/ 142 h 281"/>
                  <a:gd name="T68" fmla="*/ 3 w 284"/>
                  <a:gd name="T69" fmla="*/ 134 h 281"/>
                  <a:gd name="T70" fmla="*/ 1 w 284"/>
                  <a:gd name="T71" fmla="*/ 125 h 281"/>
                  <a:gd name="T72" fmla="*/ 0 w 284"/>
                  <a:gd name="T73" fmla="*/ 114 h 281"/>
                  <a:gd name="T74" fmla="*/ 0 w 284"/>
                  <a:gd name="T75" fmla="*/ 104 h 281"/>
                  <a:gd name="T76" fmla="*/ 120 w 284"/>
                  <a:gd name="T77" fmla="*/ 0 h 2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4"/>
                  <a:gd name="T118" fmla="*/ 0 h 281"/>
                  <a:gd name="T119" fmla="*/ 284 w 284"/>
                  <a:gd name="T120" fmla="*/ 281 h 2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4" h="281">
                    <a:moveTo>
                      <a:pt x="120" y="0"/>
                    </a:moveTo>
                    <a:lnTo>
                      <a:pt x="139" y="27"/>
                    </a:lnTo>
                    <a:lnTo>
                      <a:pt x="157" y="53"/>
                    </a:lnTo>
                    <a:lnTo>
                      <a:pt x="176" y="77"/>
                    </a:lnTo>
                    <a:lnTo>
                      <a:pt x="196" y="100"/>
                    </a:lnTo>
                    <a:lnTo>
                      <a:pt x="217" y="123"/>
                    </a:lnTo>
                    <a:lnTo>
                      <a:pt x="238" y="144"/>
                    </a:lnTo>
                    <a:lnTo>
                      <a:pt x="261" y="165"/>
                    </a:lnTo>
                    <a:lnTo>
                      <a:pt x="284" y="186"/>
                    </a:lnTo>
                    <a:lnTo>
                      <a:pt x="183" y="281"/>
                    </a:lnTo>
                    <a:lnTo>
                      <a:pt x="174" y="259"/>
                    </a:lnTo>
                    <a:lnTo>
                      <a:pt x="167" y="238"/>
                    </a:lnTo>
                    <a:lnTo>
                      <a:pt x="163" y="230"/>
                    </a:lnTo>
                    <a:lnTo>
                      <a:pt x="159" y="223"/>
                    </a:lnTo>
                    <a:lnTo>
                      <a:pt x="154" y="217"/>
                    </a:lnTo>
                    <a:lnTo>
                      <a:pt x="150" y="213"/>
                    </a:lnTo>
                    <a:lnTo>
                      <a:pt x="138" y="208"/>
                    </a:lnTo>
                    <a:lnTo>
                      <a:pt x="122" y="201"/>
                    </a:lnTo>
                    <a:lnTo>
                      <a:pt x="114" y="199"/>
                    </a:lnTo>
                    <a:lnTo>
                      <a:pt x="106" y="198"/>
                    </a:lnTo>
                    <a:lnTo>
                      <a:pt x="96" y="197"/>
                    </a:lnTo>
                    <a:lnTo>
                      <a:pt x="87" y="197"/>
                    </a:lnTo>
                    <a:lnTo>
                      <a:pt x="73" y="198"/>
                    </a:lnTo>
                    <a:lnTo>
                      <a:pt x="62" y="196"/>
                    </a:lnTo>
                    <a:lnTo>
                      <a:pt x="52" y="194"/>
                    </a:lnTo>
                    <a:lnTo>
                      <a:pt x="43" y="190"/>
                    </a:lnTo>
                    <a:lnTo>
                      <a:pt x="36" y="185"/>
                    </a:lnTo>
                    <a:lnTo>
                      <a:pt x="30" y="180"/>
                    </a:lnTo>
                    <a:lnTo>
                      <a:pt x="25" y="176"/>
                    </a:lnTo>
                    <a:lnTo>
                      <a:pt x="21" y="171"/>
                    </a:lnTo>
                    <a:lnTo>
                      <a:pt x="16" y="165"/>
                    </a:lnTo>
                    <a:lnTo>
                      <a:pt x="11" y="158"/>
                    </a:lnTo>
                    <a:lnTo>
                      <a:pt x="8" y="151"/>
                    </a:lnTo>
                    <a:lnTo>
                      <a:pt x="5" y="142"/>
                    </a:lnTo>
                    <a:lnTo>
                      <a:pt x="3" y="134"/>
                    </a:lnTo>
                    <a:lnTo>
                      <a:pt x="1" y="125"/>
                    </a:lnTo>
                    <a:lnTo>
                      <a:pt x="0" y="114"/>
                    </a:lnTo>
                    <a:lnTo>
                      <a:pt x="0" y="104"/>
                    </a:lnTo>
                    <a:lnTo>
                      <a:pt x="120" y="0"/>
                    </a:lnTo>
                    <a:close/>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67" name="Freeform 1476"/>
              <p:cNvSpPr>
                <a:spLocks/>
              </p:cNvSpPr>
              <p:nvPr/>
            </p:nvSpPr>
            <p:spPr bwMode="auto">
              <a:xfrm>
                <a:off x="2433" y="1330"/>
                <a:ext cx="89" cy="98"/>
              </a:xfrm>
              <a:custGeom>
                <a:avLst/>
                <a:gdLst>
                  <a:gd name="T0" fmla="*/ 266 w 266"/>
                  <a:gd name="T1" fmla="*/ 100 h 294"/>
                  <a:gd name="T2" fmla="*/ 243 w 266"/>
                  <a:gd name="T3" fmla="*/ 122 h 294"/>
                  <a:gd name="T4" fmla="*/ 221 w 266"/>
                  <a:gd name="T5" fmla="*/ 146 h 294"/>
                  <a:gd name="T6" fmla="*/ 200 w 266"/>
                  <a:gd name="T7" fmla="*/ 169 h 294"/>
                  <a:gd name="T8" fmla="*/ 181 w 266"/>
                  <a:gd name="T9" fmla="*/ 192 h 294"/>
                  <a:gd name="T10" fmla="*/ 163 w 266"/>
                  <a:gd name="T11" fmla="*/ 217 h 294"/>
                  <a:gd name="T12" fmla="*/ 145 w 266"/>
                  <a:gd name="T13" fmla="*/ 242 h 294"/>
                  <a:gd name="T14" fmla="*/ 128 w 266"/>
                  <a:gd name="T15" fmla="*/ 267 h 294"/>
                  <a:gd name="T16" fmla="*/ 112 w 266"/>
                  <a:gd name="T17" fmla="*/ 294 h 294"/>
                  <a:gd name="T18" fmla="*/ 0 w 266"/>
                  <a:gd name="T19" fmla="*/ 212 h 294"/>
                  <a:gd name="T20" fmla="*/ 21 w 266"/>
                  <a:gd name="T21" fmla="*/ 199 h 294"/>
                  <a:gd name="T22" fmla="*/ 40 w 266"/>
                  <a:gd name="T23" fmla="*/ 188 h 294"/>
                  <a:gd name="T24" fmla="*/ 47 w 266"/>
                  <a:gd name="T25" fmla="*/ 183 h 294"/>
                  <a:gd name="T26" fmla="*/ 54 w 266"/>
                  <a:gd name="T27" fmla="*/ 177 h 294"/>
                  <a:gd name="T28" fmla="*/ 58 w 266"/>
                  <a:gd name="T29" fmla="*/ 172 h 294"/>
                  <a:gd name="T30" fmla="*/ 61 w 266"/>
                  <a:gd name="T31" fmla="*/ 167 h 294"/>
                  <a:gd name="T32" fmla="*/ 64 w 266"/>
                  <a:gd name="T33" fmla="*/ 154 h 294"/>
                  <a:gd name="T34" fmla="*/ 68 w 266"/>
                  <a:gd name="T35" fmla="*/ 139 h 294"/>
                  <a:gd name="T36" fmla="*/ 69 w 266"/>
                  <a:gd name="T37" fmla="*/ 129 h 294"/>
                  <a:gd name="T38" fmla="*/ 69 w 266"/>
                  <a:gd name="T39" fmla="*/ 121 h 294"/>
                  <a:gd name="T40" fmla="*/ 68 w 266"/>
                  <a:gd name="T41" fmla="*/ 112 h 294"/>
                  <a:gd name="T42" fmla="*/ 65 w 266"/>
                  <a:gd name="T43" fmla="*/ 102 h 294"/>
                  <a:gd name="T44" fmla="*/ 62 w 266"/>
                  <a:gd name="T45" fmla="*/ 89 h 294"/>
                  <a:gd name="T46" fmla="*/ 61 w 266"/>
                  <a:gd name="T47" fmla="*/ 78 h 294"/>
                  <a:gd name="T48" fmla="*/ 62 w 266"/>
                  <a:gd name="T49" fmla="*/ 67 h 294"/>
                  <a:gd name="T50" fmla="*/ 65 w 266"/>
                  <a:gd name="T51" fmla="*/ 59 h 294"/>
                  <a:gd name="T52" fmla="*/ 69 w 266"/>
                  <a:gd name="T53" fmla="*/ 50 h 294"/>
                  <a:gd name="T54" fmla="*/ 73 w 266"/>
                  <a:gd name="T55" fmla="*/ 43 h 294"/>
                  <a:gd name="T56" fmla="*/ 77 w 266"/>
                  <a:gd name="T57" fmla="*/ 38 h 294"/>
                  <a:gd name="T58" fmla="*/ 80 w 266"/>
                  <a:gd name="T59" fmla="*/ 33 h 294"/>
                  <a:gd name="T60" fmla="*/ 85 w 266"/>
                  <a:gd name="T61" fmla="*/ 26 h 294"/>
                  <a:gd name="T62" fmla="*/ 91 w 266"/>
                  <a:gd name="T63" fmla="*/ 21 h 294"/>
                  <a:gd name="T64" fmla="*/ 98 w 266"/>
                  <a:gd name="T65" fmla="*/ 16 h 294"/>
                  <a:gd name="T66" fmla="*/ 105 w 266"/>
                  <a:gd name="T67" fmla="*/ 11 h 294"/>
                  <a:gd name="T68" fmla="*/ 114 w 266"/>
                  <a:gd name="T69" fmla="*/ 8 h 294"/>
                  <a:gd name="T70" fmla="*/ 122 w 266"/>
                  <a:gd name="T71" fmla="*/ 5 h 294"/>
                  <a:gd name="T72" fmla="*/ 132 w 266"/>
                  <a:gd name="T73" fmla="*/ 2 h 294"/>
                  <a:gd name="T74" fmla="*/ 141 w 266"/>
                  <a:gd name="T75" fmla="*/ 0 h 294"/>
                  <a:gd name="T76" fmla="*/ 266 w 266"/>
                  <a:gd name="T77" fmla="*/ 100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4"/>
                  <a:gd name="T119" fmla="*/ 266 w 26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4">
                    <a:moveTo>
                      <a:pt x="266" y="100"/>
                    </a:moveTo>
                    <a:lnTo>
                      <a:pt x="243" y="122"/>
                    </a:lnTo>
                    <a:lnTo>
                      <a:pt x="221" y="146"/>
                    </a:lnTo>
                    <a:lnTo>
                      <a:pt x="200" y="169"/>
                    </a:lnTo>
                    <a:lnTo>
                      <a:pt x="181" y="192"/>
                    </a:lnTo>
                    <a:lnTo>
                      <a:pt x="163" y="217"/>
                    </a:lnTo>
                    <a:lnTo>
                      <a:pt x="145" y="242"/>
                    </a:lnTo>
                    <a:lnTo>
                      <a:pt x="128" y="267"/>
                    </a:lnTo>
                    <a:lnTo>
                      <a:pt x="112" y="294"/>
                    </a:lnTo>
                    <a:lnTo>
                      <a:pt x="0" y="212"/>
                    </a:lnTo>
                    <a:lnTo>
                      <a:pt x="21" y="199"/>
                    </a:lnTo>
                    <a:lnTo>
                      <a:pt x="40" y="188"/>
                    </a:lnTo>
                    <a:lnTo>
                      <a:pt x="47" y="183"/>
                    </a:lnTo>
                    <a:lnTo>
                      <a:pt x="54" y="177"/>
                    </a:lnTo>
                    <a:lnTo>
                      <a:pt x="58" y="172"/>
                    </a:lnTo>
                    <a:lnTo>
                      <a:pt x="61" y="167"/>
                    </a:lnTo>
                    <a:lnTo>
                      <a:pt x="64" y="154"/>
                    </a:lnTo>
                    <a:lnTo>
                      <a:pt x="68" y="139"/>
                    </a:lnTo>
                    <a:lnTo>
                      <a:pt x="69" y="129"/>
                    </a:lnTo>
                    <a:lnTo>
                      <a:pt x="69" y="121"/>
                    </a:lnTo>
                    <a:lnTo>
                      <a:pt x="68" y="112"/>
                    </a:lnTo>
                    <a:lnTo>
                      <a:pt x="65" y="102"/>
                    </a:lnTo>
                    <a:lnTo>
                      <a:pt x="62" y="89"/>
                    </a:lnTo>
                    <a:lnTo>
                      <a:pt x="61" y="78"/>
                    </a:lnTo>
                    <a:lnTo>
                      <a:pt x="62" y="67"/>
                    </a:lnTo>
                    <a:lnTo>
                      <a:pt x="65" y="59"/>
                    </a:lnTo>
                    <a:lnTo>
                      <a:pt x="69" y="50"/>
                    </a:lnTo>
                    <a:lnTo>
                      <a:pt x="73" y="43"/>
                    </a:lnTo>
                    <a:lnTo>
                      <a:pt x="77" y="38"/>
                    </a:lnTo>
                    <a:lnTo>
                      <a:pt x="80" y="33"/>
                    </a:lnTo>
                    <a:lnTo>
                      <a:pt x="85" y="26"/>
                    </a:lnTo>
                    <a:lnTo>
                      <a:pt x="91" y="21"/>
                    </a:lnTo>
                    <a:lnTo>
                      <a:pt x="98" y="16"/>
                    </a:lnTo>
                    <a:lnTo>
                      <a:pt x="105" y="11"/>
                    </a:lnTo>
                    <a:lnTo>
                      <a:pt x="114" y="8"/>
                    </a:lnTo>
                    <a:lnTo>
                      <a:pt x="122" y="5"/>
                    </a:lnTo>
                    <a:lnTo>
                      <a:pt x="132" y="2"/>
                    </a:lnTo>
                    <a:lnTo>
                      <a:pt x="141" y="0"/>
                    </a:lnTo>
                    <a:lnTo>
                      <a:pt x="266" y="100"/>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68" name="Freeform 1477"/>
              <p:cNvSpPr>
                <a:spLocks/>
              </p:cNvSpPr>
              <p:nvPr/>
            </p:nvSpPr>
            <p:spPr bwMode="auto">
              <a:xfrm>
                <a:off x="2433" y="1330"/>
                <a:ext cx="89" cy="98"/>
              </a:xfrm>
              <a:custGeom>
                <a:avLst/>
                <a:gdLst>
                  <a:gd name="T0" fmla="*/ 266 w 266"/>
                  <a:gd name="T1" fmla="*/ 100 h 294"/>
                  <a:gd name="T2" fmla="*/ 243 w 266"/>
                  <a:gd name="T3" fmla="*/ 122 h 294"/>
                  <a:gd name="T4" fmla="*/ 221 w 266"/>
                  <a:gd name="T5" fmla="*/ 146 h 294"/>
                  <a:gd name="T6" fmla="*/ 200 w 266"/>
                  <a:gd name="T7" fmla="*/ 169 h 294"/>
                  <a:gd name="T8" fmla="*/ 181 w 266"/>
                  <a:gd name="T9" fmla="*/ 192 h 294"/>
                  <a:gd name="T10" fmla="*/ 163 w 266"/>
                  <a:gd name="T11" fmla="*/ 217 h 294"/>
                  <a:gd name="T12" fmla="*/ 145 w 266"/>
                  <a:gd name="T13" fmla="*/ 242 h 294"/>
                  <a:gd name="T14" fmla="*/ 128 w 266"/>
                  <a:gd name="T15" fmla="*/ 267 h 294"/>
                  <a:gd name="T16" fmla="*/ 112 w 266"/>
                  <a:gd name="T17" fmla="*/ 294 h 294"/>
                  <a:gd name="T18" fmla="*/ 0 w 266"/>
                  <a:gd name="T19" fmla="*/ 212 h 294"/>
                  <a:gd name="T20" fmla="*/ 21 w 266"/>
                  <a:gd name="T21" fmla="*/ 199 h 294"/>
                  <a:gd name="T22" fmla="*/ 40 w 266"/>
                  <a:gd name="T23" fmla="*/ 188 h 294"/>
                  <a:gd name="T24" fmla="*/ 47 w 266"/>
                  <a:gd name="T25" fmla="*/ 183 h 294"/>
                  <a:gd name="T26" fmla="*/ 54 w 266"/>
                  <a:gd name="T27" fmla="*/ 177 h 294"/>
                  <a:gd name="T28" fmla="*/ 58 w 266"/>
                  <a:gd name="T29" fmla="*/ 172 h 294"/>
                  <a:gd name="T30" fmla="*/ 61 w 266"/>
                  <a:gd name="T31" fmla="*/ 167 h 294"/>
                  <a:gd name="T32" fmla="*/ 64 w 266"/>
                  <a:gd name="T33" fmla="*/ 154 h 294"/>
                  <a:gd name="T34" fmla="*/ 68 w 266"/>
                  <a:gd name="T35" fmla="*/ 139 h 294"/>
                  <a:gd name="T36" fmla="*/ 69 w 266"/>
                  <a:gd name="T37" fmla="*/ 129 h 294"/>
                  <a:gd name="T38" fmla="*/ 69 w 266"/>
                  <a:gd name="T39" fmla="*/ 121 h 294"/>
                  <a:gd name="T40" fmla="*/ 68 w 266"/>
                  <a:gd name="T41" fmla="*/ 112 h 294"/>
                  <a:gd name="T42" fmla="*/ 65 w 266"/>
                  <a:gd name="T43" fmla="*/ 102 h 294"/>
                  <a:gd name="T44" fmla="*/ 62 w 266"/>
                  <a:gd name="T45" fmla="*/ 89 h 294"/>
                  <a:gd name="T46" fmla="*/ 61 w 266"/>
                  <a:gd name="T47" fmla="*/ 78 h 294"/>
                  <a:gd name="T48" fmla="*/ 62 w 266"/>
                  <a:gd name="T49" fmla="*/ 67 h 294"/>
                  <a:gd name="T50" fmla="*/ 65 w 266"/>
                  <a:gd name="T51" fmla="*/ 59 h 294"/>
                  <a:gd name="T52" fmla="*/ 69 w 266"/>
                  <a:gd name="T53" fmla="*/ 50 h 294"/>
                  <a:gd name="T54" fmla="*/ 73 w 266"/>
                  <a:gd name="T55" fmla="*/ 43 h 294"/>
                  <a:gd name="T56" fmla="*/ 77 w 266"/>
                  <a:gd name="T57" fmla="*/ 38 h 294"/>
                  <a:gd name="T58" fmla="*/ 80 w 266"/>
                  <a:gd name="T59" fmla="*/ 33 h 294"/>
                  <a:gd name="T60" fmla="*/ 85 w 266"/>
                  <a:gd name="T61" fmla="*/ 26 h 294"/>
                  <a:gd name="T62" fmla="*/ 91 w 266"/>
                  <a:gd name="T63" fmla="*/ 21 h 294"/>
                  <a:gd name="T64" fmla="*/ 98 w 266"/>
                  <a:gd name="T65" fmla="*/ 16 h 294"/>
                  <a:gd name="T66" fmla="*/ 105 w 266"/>
                  <a:gd name="T67" fmla="*/ 11 h 294"/>
                  <a:gd name="T68" fmla="*/ 114 w 266"/>
                  <a:gd name="T69" fmla="*/ 8 h 294"/>
                  <a:gd name="T70" fmla="*/ 122 w 266"/>
                  <a:gd name="T71" fmla="*/ 5 h 294"/>
                  <a:gd name="T72" fmla="*/ 132 w 266"/>
                  <a:gd name="T73" fmla="*/ 2 h 294"/>
                  <a:gd name="T74" fmla="*/ 141 w 266"/>
                  <a:gd name="T75" fmla="*/ 0 h 294"/>
                  <a:gd name="T76" fmla="*/ 266 w 266"/>
                  <a:gd name="T77" fmla="*/ 100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6"/>
                  <a:gd name="T118" fmla="*/ 0 h 294"/>
                  <a:gd name="T119" fmla="*/ 266 w 26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6" h="294">
                    <a:moveTo>
                      <a:pt x="266" y="100"/>
                    </a:moveTo>
                    <a:lnTo>
                      <a:pt x="243" y="122"/>
                    </a:lnTo>
                    <a:lnTo>
                      <a:pt x="221" y="146"/>
                    </a:lnTo>
                    <a:lnTo>
                      <a:pt x="200" y="169"/>
                    </a:lnTo>
                    <a:lnTo>
                      <a:pt x="181" y="192"/>
                    </a:lnTo>
                    <a:lnTo>
                      <a:pt x="163" y="217"/>
                    </a:lnTo>
                    <a:lnTo>
                      <a:pt x="145" y="242"/>
                    </a:lnTo>
                    <a:lnTo>
                      <a:pt x="128" y="267"/>
                    </a:lnTo>
                    <a:lnTo>
                      <a:pt x="112" y="294"/>
                    </a:lnTo>
                    <a:lnTo>
                      <a:pt x="0" y="212"/>
                    </a:lnTo>
                    <a:lnTo>
                      <a:pt x="21" y="199"/>
                    </a:lnTo>
                    <a:lnTo>
                      <a:pt x="40" y="188"/>
                    </a:lnTo>
                    <a:lnTo>
                      <a:pt x="47" y="183"/>
                    </a:lnTo>
                    <a:lnTo>
                      <a:pt x="54" y="177"/>
                    </a:lnTo>
                    <a:lnTo>
                      <a:pt x="58" y="172"/>
                    </a:lnTo>
                    <a:lnTo>
                      <a:pt x="61" y="167"/>
                    </a:lnTo>
                    <a:lnTo>
                      <a:pt x="64" y="154"/>
                    </a:lnTo>
                    <a:lnTo>
                      <a:pt x="68" y="139"/>
                    </a:lnTo>
                    <a:lnTo>
                      <a:pt x="69" y="129"/>
                    </a:lnTo>
                    <a:lnTo>
                      <a:pt x="69" y="121"/>
                    </a:lnTo>
                    <a:lnTo>
                      <a:pt x="68" y="112"/>
                    </a:lnTo>
                    <a:lnTo>
                      <a:pt x="65" y="102"/>
                    </a:lnTo>
                    <a:lnTo>
                      <a:pt x="62" y="89"/>
                    </a:lnTo>
                    <a:lnTo>
                      <a:pt x="61" y="78"/>
                    </a:lnTo>
                    <a:lnTo>
                      <a:pt x="62" y="67"/>
                    </a:lnTo>
                    <a:lnTo>
                      <a:pt x="65" y="59"/>
                    </a:lnTo>
                    <a:lnTo>
                      <a:pt x="69" y="50"/>
                    </a:lnTo>
                    <a:lnTo>
                      <a:pt x="73" y="43"/>
                    </a:lnTo>
                    <a:lnTo>
                      <a:pt x="77" y="38"/>
                    </a:lnTo>
                    <a:lnTo>
                      <a:pt x="80" y="33"/>
                    </a:lnTo>
                    <a:lnTo>
                      <a:pt x="85" y="26"/>
                    </a:lnTo>
                    <a:lnTo>
                      <a:pt x="91" y="21"/>
                    </a:lnTo>
                    <a:lnTo>
                      <a:pt x="98" y="16"/>
                    </a:lnTo>
                    <a:lnTo>
                      <a:pt x="105" y="11"/>
                    </a:lnTo>
                    <a:lnTo>
                      <a:pt x="114" y="8"/>
                    </a:lnTo>
                    <a:lnTo>
                      <a:pt x="122" y="5"/>
                    </a:lnTo>
                    <a:lnTo>
                      <a:pt x="132" y="2"/>
                    </a:lnTo>
                    <a:lnTo>
                      <a:pt x="141" y="0"/>
                    </a:lnTo>
                    <a:lnTo>
                      <a:pt x="266" y="100"/>
                    </a:lnTo>
                    <a:close/>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69" name="Freeform 1478"/>
              <p:cNvSpPr>
                <a:spLocks/>
              </p:cNvSpPr>
              <p:nvPr/>
            </p:nvSpPr>
            <p:spPr bwMode="auto">
              <a:xfrm>
                <a:off x="2833" y="1665"/>
                <a:ext cx="91" cy="97"/>
              </a:xfrm>
              <a:custGeom>
                <a:avLst/>
                <a:gdLst>
                  <a:gd name="T0" fmla="*/ 0 w 273"/>
                  <a:gd name="T1" fmla="*/ 183 h 292"/>
                  <a:gd name="T2" fmla="*/ 25 w 273"/>
                  <a:gd name="T3" fmla="*/ 162 h 292"/>
                  <a:gd name="T4" fmla="*/ 48 w 273"/>
                  <a:gd name="T5" fmla="*/ 142 h 292"/>
                  <a:gd name="T6" fmla="*/ 70 w 273"/>
                  <a:gd name="T7" fmla="*/ 119 h 292"/>
                  <a:gd name="T8" fmla="*/ 91 w 273"/>
                  <a:gd name="T9" fmla="*/ 97 h 292"/>
                  <a:gd name="T10" fmla="*/ 111 w 273"/>
                  <a:gd name="T11" fmla="*/ 75 h 292"/>
                  <a:gd name="T12" fmla="*/ 130 w 273"/>
                  <a:gd name="T13" fmla="*/ 51 h 292"/>
                  <a:gd name="T14" fmla="*/ 149 w 273"/>
                  <a:gd name="T15" fmla="*/ 26 h 292"/>
                  <a:gd name="T16" fmla="*/ 168 w 273"/>
                  <a:gd name="T17" fmla="*/ 0 h 292"/>
                  <a:gd name="T18" fmla="*/ 273 w 273"/>
                  <a:gd name="T19" fmla="*/ 91 h 292"/>
                  <a:gd name="T20" fmla="*/ 252 w 273"/>
                  <a:gd name="T21" fmla="*/ 102 h 292"/>
                  <a:gd name="T22" fmla="*/ 232 w 273"/>
                  <a:gd name="T23" fmla="*/ 112 h 292"/>
                  <a:gd name="T24" fmla="*/ 223 w 273"/>
                  <a:gd name="T25" fmla="*/ 116 h 292"/>
                  <a:gd name="T26" fmla="*/ 217 w 273"/>
                  <a:gd name="T27" fmla="*/ 121 h 292"/>
                  <a:gd name="T28" fmla="*/ 212 w 273"/>
                  <a:gd name="T29" fmla="*/ 127 h 292"/>
                  <a:gd name="T30" fmla="*/ 208 w 273"/>
                  <a:gd name="T31" fmla="*/ 132 h 292"/>
                  <a:gd name="T32" fmla="*/ 204 w 273"/>
                  <a:gd name="T33" fmla="*/ 145 h 292"/>
                  <a:gd name="T34" fmla="*/ 200 w 273"/>
                  <a:gd name="T35" fmla="*/ 160 h 292"/>
                  <a:gd name="T36" fmla="*/ 199 w 273"/>
                  <a:gd name="T37" fmla="*/ 168 h 292"/>
                  <a:gd name="T38" fmla="*/ 199 w 273"/>
                  <a:gd name="T39" fmla="*/ 177 h 292"/>
                  <a:gd name="T40" fmla="*/ 199 w 273"/>
                  <a:gd name="T41" fmla="*/ 186 h 292"/>
                  <a:gd name="T42" fmla="*/ 200 w 273"/>
                  <a:gd name="T43" fmla="*/ 195 h 292"/>
                  <a:gd name="T44" fmla="*/ 202 w 273"/>
                  <a:gd name="T45" fmla="*/ 209 h 292"/>
                  <a:gd name="T46" fmla="*/ 202 w 273"/>
                  <a:gd name="T47" fmla="*/ 221 h 292"/>
                  <a:gd name="T48" fmla="*/ 200 w 273"/>
                  <a:gd name="T49" fmla="*/ 231 h 292"/>
                  <a:gd name="T50" fmla="*/ 197 w 273"/>
                  <a:gd name="T51" fmla="*/ 240 h 292"/>
                  <a:gd name="T52" fmla="*/ 193 w 273"/>
                  <a:gd name="T53" fmla="*/ 247 h 292"/>
                  <a:gd name="T54" fmla="*/ 189 w 273"/>
                  <a:gd name="T55" fmla="*/ 253 h 292"/>
                  <a:gd name="T56" fmla="*/ 185 w 273"/>
                  <a:gd name="T57" fmla="*/ 259 h 292"/>
                  <a:gd name="T58" fmla="*/ 181 w 273"/>
                  <a:gd name="T59" fmla="*/ 263 h 292"/>
                  <a:gd name="T60" fmla="*/ 176 w 273"/>
                  <a:gd name="T61" fmla="*/ 269 h 292"/>
                  <a:gd name="T62" fmla="*/ 169 w 273"/>
                  <a:gd name="T63" fmla="*/ 275 h 292"/>
                  <a:gd name="T64" fmla="*/ 161 w 273"/>
                  <a:gd name="T65" fmla="*/ 279 h 292"/>
                  <a:gd name="T66" fmla="*/ 153 w 273"/>
                  <a:gd name="T67" fmla="*/ 283 h 292"/>
                  <a:gd name="T68" fmla="*/ 145 w 273"/>
                  <a:gd name="T69" fmla="*/ 286 h 292"/>
                  <a:gd name="T70" fmla="*/ 136 w 273"/>
                  <a:gd name="T71" fmla="*/ 289 h 292"/>
                  <a:gd name="T72" fmla="*/ 127 w 273"/>
                  <a:gd name="T73" fmla="*/ 291 h 292"/>
                  <a:gd name="T74" fmla="*/ 117 w 273"/>
                  <a:gd name="T75" fmla="*/ 292 h 292"/>
                  <a:gd name="T76" fmla="*/ 0 w 273"/>
                  <a:gd name="T77" fmla="*/ 183 h 2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3"/>
                  <a:gd name="T118" fmla="*/ 0 h 292"/>
                  <a:gd name="T119" fmla="*/ 273 w 273"/>
                  <a:gd name="T120" fmla="*/ 292 h 2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3" h="292">
                    <a:moveTo>
                      <a:pt x="0" y="183"/>
                    </a:moveTo>
                    <a:lnTo>
                      <a:pt x="25" y="162"/>
                    </a:lnTo>
                    <a:lnTo>
                      <a:pt x="48" y="142"/>
                    </a:lnTo>
                    <a:lnTo>
                      <a:pt x="70" y="119"/>
                    </a:lnTo>
                    <a:lnTo>
                      <a:pt x="91" y="97"/>
                    </a:lnTo>
                    <a:lnTo>
                      <a:pt x="111" y="75"/>
                    </a:lnTo>
                    <a:lnTo>
                      <a:pt x="130" y="51"/>
                    </a:lnTo>
                    <a:lnTo>
                      <a:pt x="149" y="26"/>
                    </a:lnTo>
                    <a:lnTo>
                      <a:pt x="168" y="0"/>
                    </a:lnTo>
                    <a:lnTo>
                      <a:pt x="273" y="91"/>
                    </a:lnTo>
                    <a:lnTo>
                      <a:pt x="252" y="102"/>
                    </a:lnTo>
                    <a:lnTo>
                      <a:pt x="232" y="112"/>
                    </a:lnTo>
                    <a:lnTo>
                      <a:pt x="223" y="116"/>
                    </a:lnTo>
                    <a:lnTo>
                      <a:pt x="217" y="121"/>
                    </a:lnTo>
                    <a:lnTo>
                      <a:pt x="212" y="127"/>
                    </a:lnTo>
                    <a:lnTo>
                      <a:pt x="208" y="132"/>
                    </a:lnTo>
                    <a:lnTo>
                      <a:pt x="204" y="145"/>
                    </a:lnTo>
                    <a:lnTo>
                      <a:pt x="200" y="160"/>
                    </a:lnTo>
                    <a:lnTo>
                      <a:pt x="199" y="168"/>
                    </a:lnTo>
                    <a:lnTo>
                      <a:pt x="199" y="177"/>
                    </a:lnTo>
                    <a:lnTo>
                      <a:pt x="199" y="186"/>
                    </a:lnTo>
                    <a:lnTo>
                      <a:pt x="200" y="195"/>
                    </a:lnTo>
                    <a:lnTo>
                      <a:pt x="202" y="209"/>
                    </a:lnTo>
                    <a:lnTo>
                      <a:pt x="202" y="221"/>
                    </a:lnTo>
                    <a:lnTo>
                      <a:pt x="200" y="231"/>
                    </a:lnTo>
                    <a:lnTo>
                      <a:pt x="197" y="240"/>
                    </a:lnTo>
                    <a:lnTo>
                      <a:pt x="193" y="247"/>
                    </a:lnTo>
                    <a:lnTo>
                      <a:pt x="189" y="253"/>
                    </a:lnTo>
                    <a:lnTo>
                      <a:pt x="185" y="259"/>
                    </a:lnTo>
                    <a:lnTo>
                      <a:pt x="181" y="263"/>
                    </a:lnTo>
                    <a:lnTo>
                      <a:pt x="176" y="269"/>
                    </a:lnTo>
                    <a:lnTo>
                      <a:pt x="169" y="275"/>
                    </a:lnTo>
                    <a:lnTo>
                      <a:pt x="161" y="279"/>
                    </a:lnTo>
                    <a:lnTo>
                      <a:pt x="153" y="283"/>
                    </a:lnTo>
                    <a:lnTo>
                      <a:pt x="145" y="286"/>
                    </a:lnTo>
                    <a:lnTo>
                      <a:pt x="136" y="289"/>
                    </a:lnTo>
                    <a:lnTo>
                      <a:pt x="127" y="291"/>
                    </a:lnTo>
                    <a:lnTo>
                      <a:pt x="117" y="292"/>
                    </a:lnTo>
                    <a:lnTo>
                      <a:pt x="0" y="183"/>
                    </a:lnTo>
                    <a:close/>
                  </a:path>
                </a:pathLst>
              </a:custGeom>
              <a:solidFill>
                <a:srgbClr val="009240"/>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70" name="Freeform 1479"/>
              <p:cNvSpPr>
                <a:spLocks/>
              </p:cNvSpPr>
              <p:nvPr/>
            </p:nvSpPr>
            <p:spPr bwMode="auto">
              <a:xfrm>
                <a:off x="2833" y="1665"/>
                <a:ext cx="91" cy="97"/>
              </a:xfrm>
              <a:custGeom>
                <a:avLst/>
                <a:gdLst>
                  <a:gd name="T0" fmla="*/ 0 w 273"/>
                  <a:gd name="T1" fmla="*/ 183 h 292"/>
                  <a:gd name="T2" fmla="*/ 25 w 273"/>
                  <a:gd name="T3" fmla="*/ 162 h 292"/>
                  <a:gd name="T4" fmla="*/ 48 w 273"/>
                  <a:gd name="T5" fmla="*/ 142 h 292"/>
                  <a:gd name="T6" fmla="*/ 70 w 273"/>
                  <a:gd name="T7" fmla="*/ 119 h 292"/>
                  <a:gd name="T8" fmla="*/ 91 w 273"/>
                  <a:gd name="T9" fmla="*/ 97 h 292"/>
                  <a:gd name="T10" fmla="*/ 111 w 273"/>
                  <a:gd name="T11" fmla="*/ 75 h 292"/>
                  <a:gd name="T12" fmla="*/ 130 w 273"/>
                  <a:gd name="T13" fmla="*/ 51 h 292"/>
                  <a:gd name="T14" fmla="*/ 149 w 273"/>
                  <a:gd name="T15" fmla="*/ 26 h 292"/>
                  <a:gd name="T16" fmla="*/ 168 w 273"/>
                  <a:gd name="T17" fmla="*/ 0 h 292"/>
                  <a:gd name="T18" fmla="*/ 273 w 273"/>
                  <a:gd name="T19" fmla="*/ 91 h 292"/>
                  <a:gd name="T20" fmla="*/ 252 w 273"/>
                  <a:gd name="T21" fmla="*/ 102 h 292"/>
                  <a:gd name="T22" fmla="*/ 232 w 273"/>
                  <a:gd name="T23" fmla="*/ 112 h 292"/>
                  <a:gd name="T24" fmla="*/ 223 w 273"/>
                  <a:gd name="T25" fmla="*/ 116 h 292"/>
                  <a:gd name="T26" fmla="*/ 217 w 273"/>
                  <a:gd name="T27" fmla="*/ 121 h 292"/>
                  <a:gd name="T28" fmla="*/ 212 w 273"/>
                  <a:gd name="T29" fmla="*/ 127 h 292"/>
                  <a:gd name="T30" fmla="*/ 208 w 273"/>
                  <a:gd name="T31" fmla="*/ 132 h 292"/>
                  <a:gd name="T32" fmla="*/ 204 w 273"/>
                  <a:gd name="T33" fmla="*/ 145 h 292"/>
                  <a:gd name="T34" fmla="*/ 200 w 273"/>
                  <a:gd name="T35" fmla="*/ 160 h 292"/>
                  <a:gd name="T36" fmla="*/ 199 w 273"/>
                  <a:gd name="T37" fmla="*/ 168 h 292"/>
                  <a:gd name="T38" fmla="*/ 199 w 273"/>
                  <a:gd name="T39" fmla="*/ 177 h 292"/>
                  <a:gd name="T40" fmla="*/ 199 w 273"/>
                  <a:gd name="T41" fmla="*/ 186 h 292"/>
                  <a:gd name="T42" fmla="*/ 200 w 273"/>
                  <a:gd name="T43" fmla="*/ 195 h 292"/>
                  <a:gd name="T44" fmla="*/ 202 w 273"/>
                  <a:gd name="T45" fmla="*/ 209 h 292"/>
                  <a:gd name="T46" fmla="*/ 202 w 273"/>
                  <a:gd name="T47" fmla="*/ 221 h 292"/>
                  <a:gd name="T48" fmla="*/ 200 w 273"/>
                  <a:gd name="T49" fmla="*/ 231 h 292"/>
                  <a:gd name="T50" fmla="*/ 197 w 273"/>
                  <a:gd name="T51" fmla="*/ 240 h 292"/>
                  <a:gd name="T52" fmla="*/ 193 w 273"/>
                  <a:gd name="T53" fmla="*/ 247 h 292"/>
                  <a:gd name="T54" fmla="*/ 189 w 273"/>
                  <a:gd name="T55" fmla="*/ 253 h 292"/>
                  <a:gd name="T56" fmla="*/ 185 w 273"/>
                  <a:gd name="T57" fmla="*/ 259 h 292"/>
                  <a:gd name="T58" fmla="*/ 181 w 273"/>
                  <a:gd name="T59" fmla="*/ 263 h 292"/>
                  <a:gd name="T60" fmla="*/ 176 w 273"/>
                  <a:gd name="T61" fmla="*/ 269 h 292"/>
                  <a:gd name="T62" fmla="*/ 169 w 273"/>
                  <a:gd name="T63" fmla="*/ 275 h 292"/>
                  <a:gd name="T64" fmla="*/ 161 w 273"/>
                  <a:gd name="T65" fmla="*/ 279 h 292"/>
                  <a:gd name="T66" fmla="*/ 153 w 273"/>
                  <a:gd name="T67" fmla="*/ 283 h 292"/>
                  <a:gd name="T68" fmla="*/ 145 w 273"/>
                  <a:gd name="T69" fmla="*/ 286 h 292"/>
                  <a:gd name="T70" fmla="*/ 136 w 273"/>
                  <a:gd name="T71" fmla="*/ 289 h 292"/>
                  <a:gd name="T72" fmla="*/ 127 w 273"/>
                  <a:gd name="T73" fmla="*/ 291 h 292"/>
                  <a:gd name="T74" fmla="*/ 117 w 273"/>
                  <a:gd name="T75" fmla="*/ 292 h 292"/>
                  <a:gd name="T76" fmla="*/ 0 w 273"/>
                  <a:gd name="T77" fmla="*/ 183 h 2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3"/>
                  <a:gd name="T118" fmla="*/ 0 h 292"/>
                  <a:gd name="T119" fmla="*/ 273 w 273"/>
                  <a:gd name="T120" fmla="*/ 292 h 2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3" h="292">
                    <a:moveTo>
                      <a:pt x="0" y="183"/>
                    </a:moveTo>
                    <a:lnTo>
                      <a:pt x="25" y="162"/>
                    </a:lnTo>
                    <a:lnTo>
                      <a:pt x="48" y="142"/>
                    </a:lnTo>
                    <a:lnTo>
                      <a:pt x="70" y="119"/>
                    </a:lnTo>
                    <a:lnTo>
                      <a:pt x="91" y="97"/>
                    </a:lnTo>
                    <a:lnTo>
                      <a:pt x="111" y="75"/>
                    </a:lnTo>
                    <a:lnTo>
                      <a:pt x="130" y="51"/>
                    </a:lnTo>
                    <a:lnTo>
                      <a:pt x="149" y="26"/>
                    </a:lnTo>
                    <a:lnTo>
                      <a:pt x="168" y="0"/>
                    </a:lnTo>
                    <a:lnTo>
                      <a:pt x="273" y="91"/>
                    </a:lnTo>
                    <a:lnTo>
                      <a:pt x="252" y="102"/>
                    </a:lnTo>
                    <a:lnTo>
                      <a:pt x="232" y="112"/>
                    </a:lnTo>
                    <a:lnTo>
                      <a:pt x="223" y="116"/>
                    </a:lnTo>
                    <a:lnTo>
                      <a:pt x="217" y="121"/>
                    </a:lnTo>
                    <a:lnTo>
                      <a:pt x="212" y="127"/>
                    </a:lnTo>
                    <a:lnTo>
                      <a:pt x="208" y="132"/>
                    </a:lnTo>
                    <a:lnTo>
                      <a:pt x="204" y="145"/>
                    </a:lnTo>
                    <a:lnTo>
                      <a:pt x="200" y="160"/>
                    </a:lnTo>
                    <a:lnTo>
                      <a:pt x="199" y="168"/>
                    </a:lnTo>
                    <a:lnTo>
                      <a:pt x="199" y="177"/>
                    </a:lnTo>
                    <a:lnTo>
                      <a:pt x="199" y="186"/>
                    </a:lnTo>
                    <a:lnTo>
                      <a:pt x="200" y="195"/>
                    </a:lnTo>
                    <a:lnTo>
                      <a:pt x="202" y="209"/>
                    </a:lnTo>
                    <a:lnTo>
                      <a:pt x="202" y="221"/>
                    </a:lnTo>
                    <a:lnTo>
                      <a:pt x="200" y="231"/>
                    </a:lnTo>
                    <a:lnTo>
                      <a:pt x="197" y="240"/>
                    </a:lnTo>
                    <a:lnTo>
                      <a:pt x="193" y="247"/>
                    </a:lnTo>
                    <a:lnTo>
                      <a:pt x="189" y="253"/>
                    </a:lnTo>
                    <a:lnTo>
                      <a:pt x="185" y="259"/>
                    </a:lnTo>
                    <a:lnTo>
                      <a:pt x="181" y="263"/>
                    </a:lnTo>
                    <a:lnTo>
                      <a:pt x="176" y="269"/>
                    </a:lnTo>
                    <a:lnTo>
                      <a:pt x="169" y="275"/>
                    </a:lnTo>
                    <a:lnTo>
                      <a:pt x="161" y="279"/>
                    </a:lnTo>
                    <a:lnTo>
                      <a:pt x="153" y="283"/>
                    </a:lnTo>
                    <a:lnTo>
                      <a:pt x="145" y="286"/>
                    </a:lnTo>
                    <a:lnTo>
                      <a:pt x="136" y="289"/>
                    </a:lnTo>
                    <a:lnTo>
                      <a:pt x="127" y="291"/>
                    </a:lnTo>
                    <a:lnTo>
                      <a:pt x="117" y="292"/>
                    </a:lnTo>
                    <a:lnTo>
                      <a:pt x="0" y="183"/>
                    </a:lnTo>
                    <a:close/>
                  </a:path>
                </a:pathLst>
              </a:custGeom>
              <a:noFill/>
              <a:ln w="11113">
                <a:solidFill>
                  <a:srgbClr val="009240"/>
                </a:solid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97" name="Freeform 1506"/>
              <p:cNvSpPr>
                <a:spLocks/>
              </p:cNvSpPr>
              <p:nvPr/>
            </p:nvSpPr>
            <p:spPr bwMode="auto">
              <a:xfrm>
                <a:off x="2573" y="1487"/>
                <a:ext cx="73" cy="103"/>
              </a:xfrm>
              <a:custGeom>
                <a:avLst/>
                <a:gdLst>
                  <a:gd name="T0" fmla="*/ 82 w 220"/>
                  <a:gd name="T1" fmla="*/ 308 h 308"/>
                  <a:gd name="T2" fmla="*/ 82 w 220"/>
                  <a:gd name="T3" fmla="*/ 51 h 308"/>
                  <a:gd name="T4" fmla="*/ 0 w 220"/>
                  <a:gd name="T5" fmla="*/ 51 h 308"/>
                  <a:gd name="T6" fmla="*/ 0 w 220"/>
                  <a:gd name="T7" fmla="*/ 0 h 308"/>
                  <a:gd name="T8" fmla="*/ 220 w 220"/>
                  <a:gd name="T9" fmla="*/ 0 h 308"/>
                  <a:gd name="T10" fmla="*/ 220 w 220"/>
                  <a:gd name="T11" fmla="*/ 51 h 308"/>
                  <a:gd name="T12" fmla="*/ 138 w 220"/>
                  <a:gd name="T13" fmla="*/ 51 h 308"/>
                  <a:gd name="T14" fmla="*/ 138 w 220"/>
                  <a:gd name="T15" fmla="*/ 308 h 308"/>
                  <a:gd name="T16" fmla="*/ 82 w 220"/>
                  <a:gd name="T17" fmla="*/ 308 h 3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
                  <a:gd name="T28" fmla="*/ 0 h 308"/>
                  <a:gd name="T29" fmla="*/ 220 w 220"/>
                  <a:gd name="T30" fmla="*/ 308 h 3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 h="308">
                    <a:moveTo>
                      <a:pt x="82" y="308"/>
                    </a:moveTo>
                    <a:lnTo>
                      <a:pt x="82" y="51"/>
                    </a:lnTo>
                    <a:lnTo>
                      <a:pt x="0" y="51"/>
                    </a:lnTo>
                    <a:lnTo>
                      <a:pt x="0" y="0"/>
                    </a:lnTo>
                    <a:lnTo>
                      <a:pt x="220" y="0"/>
                    </a:lnTo>
                    <a:lnTo>
                      <a:pt x="220" y="51"/>
                    </a:lnTo>
                    <a:lnTo>
                      <a:pt x="138" y="51"/>
                    </a:lnTo>
                    <a:lnTo>
                      <a:pt x="138" y="308"/>
                    </a:lnTo>
                    <a:lnTo>
                      <a:pt x="82" y="308"/>
                    </a:lnTo>
                    <a:close/>
                  </a:path>
                </a:pathLst>
              </a:custGeom>
              <a:solidFill>
                <a:srgbClr val="FFFFFF"/>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98" name="Freeform 1507"/>
              <p:cNvSpPr>
                <a:spLocks/>
              </p:cNvSpPr>
              <p:nvPr/>
            </p:nvSpPr>
            <p:spPr bwMode="auto">
              <a:xfrm>
                <a:off x="2658" y="1487"/>
                <a:ext cx="74" cy="103"/>
              </a:xfrm>
              <a:custGeom>
                <a:avLst/>
                <a:gdLst>
                  <a:gd name="T0" fmla="*/ 0 w 222"/>
                  <a:gd name="T1" fmla="*/ 308 h 308"/>
                  <a:gd name="T2" fmla="*/ 0 w 222"/>
                  <a:gd name="T3" fmla="*/ 0 h 308"/>
                  <a:gd name="T4" fmla="*/ 56 w 222"/>
                  <a:gd name="T5" fmla="*/ 0 h 308"/>
                  <a:gd name="T6" fmla="*/ 56 w 222"/>
                  <a:gd name="T7" fmla="*/ 121 h 308"/>
                  <a:gd name="T8" fmla="*/ 166 w 222"/>
                  <a:gd name="T9" fmla="*/ 121 h 308"/>
                  <a:gd name="T10" fmla="*/ 166 w 222"/>
                  <a:gd name="T11" fmla="*/ 0 h 308"/>
                  <a:gd name="T12" fmla="*/ 222 w 222"/>
                  <a:gd name="T13" fmla="*/ 0 h 308"/>
                  <a:gd name="T14" fmla="*/ 222 w 222"/>
                  <a:gd name="T15" fmla="*/ 308 h 308"/>
                  <a:gd name="T16" fmla="*/ 166 w 222"/>
                  <a:gd name="T17" fmla="*/ 308 h 308"/>
                  <a:gd name="T18" fmla="*/ 166 w 222"/>
                  <a:gd name="T19" fmla="*/ 173 h 308"/>
                  <a:gd name="T20" fmla="*/ 56 w 222"/>
                  <a:gd name="T21" fmla="*/ 173 h 308"/>
                  <a:gd name="T22" fmla="*/ 56 w 222"/>
                  <a:gd name="T23" fmla="*/ 308 h 308"/>
                  <a:gd name="T24" fmla="*/ 0 w 222"/>
                  <a:gd name="T25" fmla="*/ 308 h 3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2"/>
                  <a:gd name="T40" fmla="*/ 0 h 308"/>
                  <a:gd name="T41" fmla="*/ 222 w 222"/>
                  <a:gd name="T42" fmla="*/ 308 h 30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2" h="308">
                    <a:moveTo>
                      <a:pt x="0" y="308"/>
                    </a:moveTo>
                    <a:lnTo>
                      <a:pt x="0" y="0"/>
                    </a:lnTo>
                    <a:lnTo>
                      <a:pt x="56" y="0"/>
                    </a:lnTo>
                    <a:lnTo>
                      <a:pt x="56" y="121"/>
                    </a:lnTo>
                    <a:lnTo>
                      <a:pt x="166" y="121"/>
                    </a:lnTo>
                    <a:lnTo>
                      <a:pt x="166" y="0"/>
                    </a:lnTo>
                    <a:lnTo>
                      <a:pt x="222" y="0"/>
                    </a:lnTo>
                    <a:lnTo>
                      <a:pt x="222" y="308"/>
                    </a:lnTo>
                    <a:lnTo>
                      <a:pt x="166" y="308"/>
                    </a:lnTo>
                    <a:lnTo>
                      <a:pt x="166" y="173"/>
                    </a:lnTo>
                    <a:lnTo>
                      <a:pt x="56" y="173"/>
                    </a:lnTo>
                    <a:lnTo>
                      <a:pt x="56" y="308"/>
                    </a:lnTo>
                    <a:lnTo>
                      <a:pt x="0" y="308"/>
                    </a:lnTo>
                    <a:close/>
                  </a:path>
                </a:pathLst>
              </a:custGeom>
              <a:solidFill>
                <a:srgbClr val="FFFFFF"/>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299" name="Freeform 1508"/>
              <p:cNvSpPr>
                <a:spLocks noEditPoints="1"/>
              </p:cNvSpPr>
              <p:nvPr/>
            </p:nvSpPr>
            <p:spPr bwMode="auto">
              <a:xfrm>
                <a:off x="2783" y="1487"/>
                <a:ext cx="60" cy="105"/>
              </a:xfrm>
              <a:custGeom>
                <a:avLst/>
                <a:gdLst>
                  <a:gd name="T0" fmla="*/ 99 w 180"/>
                  <a:gd name="T1" fmla="*/ 1 h 315"/>
                  <a:gd name="T2" fmla="*/ 117 w 180"/>
                  <a:gd name="T3" fmla="*/ 5 h 315"/>
                  <a:gd name="T4" fmla="*/ 133 w 180"/>
                  <a:gd name="T5" fmla="*/ 13 h 315"/>
                  <a:gd name="T6" fmla="*/ 146 w 180"/>
                  <a:gd name="T7" fmla="*/ 25 h 315"/>
                  <a:gd name="T8" fmla="*/ 159 w 180"/>
                  <a:gd name="T9" fmla="*/ 42 h 315"/>
                  <a:gd name="T10" fmla="*/ 169 w 180"/>
                  <a:gd name="T11" fmla="*/ 67 h 315"/>
                  <a:gd name="T12" fmla="*/ 176 w 180"/>
                  <a:gd name="T13" fmla="*/ 99 h 315"/>
                  <a:gd name="T14" fmla="*/ 179 w 180"/>
                  <a:gd name="T15" fmla="*/ 136 h 315"/>
                  <a:gd name="T16" fmla="*/ 179 w 180"/>
                  <a:gd name="T17" fmla="*/ 179 h 315"/>
                  <a:gd name="T18" fmla="*/ 176 w 180"/>
                  <a:gd name="T19" fmla="*/ 217 h 315"/>
                  <a:gd name="T20" fmla="*/ 169 w 180"/>
                  <a:gd name="T21" fmla="*/ 249 h 315"/>
                  <a:gd name="T22" fmla="*/ 159 w 180"/>
                  <a:gd name="T23" fmla="*/ 274 h 315"/>
                  <a:gd name="T24" fmla="*/ 146 w 180"/>
                  <a:gd name="T25" fmla="*/ 291 h 315"/>
                  <a:gd name="T26" fmla="*/ 133 w 180"/>
                  <a:gd name="T27" fmla="*/ 303 h 315"/>
                  <a:gd name="T28" fmla="*/ 117 w 180"/>
                  <a:gd name="T29" fmla="*/ 311 h 315"/>
                  <a:gd name="T30" fmla="*/ 99 w 180"/>
                  <a:gd name="T31" fmla="*/ 315 h 315"/>
                  <a:gd name="T32" fmla="*/ 80 w 180"/>
                  <a:gd name="T33" fmla="*/ 315 h 315"/>
                  <a:gd name="T34" fmla="*/ 61 w 180"/>
                  <a:gd name="T35" fmla="*/ 310 h 315"/>
                  <a:gd name="T36" fmla="*/ 45 w 180"/>
                  <a:gd name="T37" fmla="*/ 302 h 315"/>
                  <a:gd name="T38" fmla="*/ 31 w 180"/>
                  <a:gd name="T39" fmla="*/ 289 h 315"/>
                  <a:gd name="T40" fmla="*/ 18 w 180"/>
                  <a:gd name="T41" fmla="*/ 272 h 315"/>
                  <a:gd name="T42" fmla="*/ 9 w 180"/>
                  <a:gd name="T43" fmla="*/ 248 h 315"/>
                  <a:gd name="T44" fmla="*/ 3 w 180"/>
                  <a:gd name="T45" fmla="*/ 216 h 315"/>
                  <a:gd name="T46" fmla="*/ 0 w 180"/>
                  <a:gd name="T47" fmla="*/ 179 h 315"/>
                  <a:gd name="T48" fmla="*/ 0 w 180"/>
                  <a:gd name="T49" fmla="*/ 136 h 315"/>
                  <a:gd name="T50" fmla="*/ 4 w 180"/>
                  <a:gd name="T51" fmla="*/ 99 h 315"/>
                  <a:gd name="T52" fmla="*/ 10 w 180"/>
                  <a:gd name="T53" fmla="*/ 67 h 315"/>
                  <a:gd name="T54" fmla="*/ 20 w 180"/>
                  <a:gd name="T55" fmla="*/ 42 h 315"/>
                  <a:gd name="T56" fmla="*/ 32 w 180"/>
                  <a:gd name="T57" fmla="*/ 24 h 315"/>
                  <a:gd name="T58" fmla="*/ 46 w 180"/>
                  <a:gd name="T59" fmla="*/ 13 h 315"/>
                  <a:gd name="T60" fmla="*/ 61 w 180"/>
                  <a:gd name="T61" fmla="*/ 5 h 315"/>
                  <a:gd name="T62" fmla="*/ 80 w 180"/>
                  <a:gd name="T63" fmla="*/ 1 h 315"/>
                  <a:gd name="T64" fmla="*/ 90 w 180"/>
                  <a:gd name="T65" fmla="*/ 49 h 315"/>
                  <a:gd name="T66" fmla="*/ 81 w 180"/>
                  <a:gd name="T67" fmla="*/ 51 h 315"/>
                  <a:gd name="T68" fmla="*/ 73 w 180"/>
                  <a:gd name="T69" fmla="*/ 56 h 315"/>
                  <a:gd name="T70" fmla="*/ 65 w 180"/>
                  <a:gd name="T71" fmla="*/ 65 h 315"/>
                  <a:gd name="T72" fmla="*/ 60 w 180"/>
                  <a:gd name="T73" fmla="*/ 81 h 315"/>
                  <a:gd name="T74" fmla="*/ 56 w 180"/>
                  <a:gd name="T75" fmla="*/ 111 h 315"/>
                  <a:gd name="T76" fmla="*/ 55 w 180"/>
                  <a:gd name="T77" fmla="*/ 157 h 315"/>
                  <a:gd name="T78" fmla="*/ 56 w 180"/>
                  <a:gd name="T79" fmla="*/ 204 h 315"/>
                  <a:gd name="T80" fmla="*/ 59 w 180"/>
                  <a:gd name="T81" fmla="*/ 232 h 315"/>
                  <a:gd name="T82" fmla="*/ 65 w 180"/>
                  <a:gd name="T83" fmla="*/ 250 h 315"/>
                  <a:gd name="T84" fmla="*/ 73 w 180"/>
                  <a:gd name="T85" fmla="*/ 260 h 315"/>
                  <a:gd name="T86" fmla="*/ 81 w 180"/>
                  <a:gd name="T87" fmla="*/ 265 h 315"/>
                  <a:gd name="T88" fmla="*/ 90 w 180"/>
                  <a:gd name="T89" fmla="*/ 267 h 315"/>
                  <a:gd name="T90" fmla="*/ 99 w 180"/>
                  <a:gd name="T91" fmla="*/ 265 h 315"/>
                  <a:gd name="T92" fmla="*/ 107 w 180"/>
                  <a:gd name="T93" fmla="*/ 260 h 315"/>
                  <a:gd name="T94" fmla="*/ 113 w 180"/>
                  <a:gd name="T95" fmla="*/ 250 h 315"/>
                  <a:gd name="T96" fmla="*/ 118 w 180"/>
                  <a:gd name="T97" fmla="*/ 235 h 315"/>
                  <a:gd name="T98" fmla="*/ 122 w 180"/>
                  <a:gd name="T99" fmla="*/ 204 h 315"/>
                  <a:gd name="T100" fmla="*/ 124 w 180"/>
                  <a:gd name="T101" fmla="*/ 157 h 315"/>
                  <a:gd name="T102" fmla="*/ 122 w 180"/>
                  <a:gd name="T103" fmla="*/ 112 h 315"/>
                  <a:gd name="T104" fmla="*/ 119 w 180"/>
                  <a:gd name="T105" fmla="*/ 84 h 315"/>
                  <a:gd name="T106" fmla="*/ 113 w 180"/>
                  <a:gd name="T107" fmla="*/ 66 h 315"/>
                  <a:gd name="T108" fmla="*/ 107 w 180"/>
                  <a:gd name="T109" fmla="*/ 56 h 315"/>
                  <a:gd name="T110" fmla="*/ 99 w 180"/>
                  <a:gd name="T111" fmla="*/ 51 h 315"/>
                  <a:gd name="T112" fmla="*/ 90 w 180"/>
                  <a:gd name="T113" fmla="*/ 49 h 31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0"/>
                  <a:gd name="T172" fmla="*/ 0 h 315"/>
                  <a:gd name="T173" fmla="*/ 180 w 180"/>
                  <a:gd name="T174" fmla="*/ 315 h 31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0" h="315">
                    <a:moveTo>
                      <a:pt x="90" y="0"/>
                    </a:moveTo>
                    <a:lnTo>
                      <a:pt x="99" y="1"/>
                    </a:lnTo>
                    <a:lnTo>
                      <a:pt x="108" y="2"/>
                    </a:lnTo>
                    <a:lnTo>
                      <a:pt x="117" y="5"/>
                    </a:lnTo>
                    <a:lnTo>
                      <a:pt x="125" y="8"/>
                    </a:lnTo>
                    <a:lnTo>
                      <a:pt x="133" y="13"/>
                    </a:lnTo>
                    <a:lnTo>
                      <a:pt x="140" y="18"/>
                    </a:lnTo>
                    <a:lnTo>
                      <a:pt x="146" y="25"/>
                    </a:lnTo>
                    <a:lnTo>
                      <a:pt x="153" y="32"/>
                    </a:lnTo>
                    <a:lnTo>
                      <a:pt x="159" y="42"/>
                    </a:lnTo>
                    <a:lnTo>
                      <a:pt x="165" y="54"/>
                    </a:lnTo>
                    <a:lnTo>
                      <a:pt x="169" y="67"/>
                    </a:lnTo>
                    <a:lnTo>
                      <a:pt x="173" y="83"/>
                    </a:lnTo>
                    <a:lnTo>
                      <a:pt x="176" y="99"/>
                    </a:lnTo>
                    <a:lnTo>
                      <a:pt x="178" y="117"/>
                    </a:lnTo>
                    <a:lnTo>
                      <a:pt x="179" y="136"/>
                    </a:lnTo>
                    <a:lnTo>
                      <a:pt x="180" y="157"/>
                    </a:lnTo>
                    <a:lnTo>
                      <a:pt x="179" y="179"/>
                    </a:lnTo>
                    <a:lnTo>
                      <a:pt x="178" y="199"/>
                    </a:lnTo>
                    <a:lnTo>
                      <a:pt x="176" y="217"/>
                    </a:lnTo>
                    <a:lnTo>
                      <a:pt x="173" y="233"/>
                    </a:lnTo>
                    <a:lnTo>
                      <a:pt x="169" y="249"/>
                    </a:lnTo>
                    <a:lnTo>
                      <a:pt x="164" y="262"/>
                    </a:lnTo>
                    <a:lnTo>
                      <a:pt x="159" y="274"/>
                    </a:lnTo>
                    <a:lnTo>
                      <a:pt x="153" y="284"/>
                    </a:lnTo>
                    <a:lnTo>
                      <a:pt x="146" y="291"/>
                    </a:lnTo>
                    <a:lnTo>
                      <a:pt x="139" y="298"/>
                    </a:lnTo>
                    <a:lnTo>
                      <a:pt x="133" y="303"/>
                    </a:lnTo>
                    <a:lnTo>
                      <a:pt x="125" y="307"/>
                    </a:lnTo>
                    <a:lnTo>
                      <a:pt x="117" y="311"/>
                    </a:lnTo>
                    <a:lnTo>
                      <a:pt x="108" y="313"/>
                    </a:lnTo>
                    <a:lnTo>
                      <a:pt x="99" y="315"/>
                    </a:lnTo>
                    <a:lnTo>
                      <a:pt x="90" y="315"/>
                    </a:lnTo>
                    <a:lnTo>
                      <a:pt x="80" y="315"/>
                    </a:lnTo>
                    <a:lnTo>
                      <a:pt x="71" y="313"/>
                    </a:lnTo>
                    <a:lnTo>
                      <a:pt x="61" y="310"/>
                    </a:lnTo>
                    <a:lnTo>
                      <a:pt x="53" y="307"/>
                    </a:lnTo>
                    <a:lnTo>
                      <a:pt x="45" y="302"/>
                    </a:lnTo>
                    <a:lnTo>
                      <a:pt x="37" y="296"/>
                    </a:lnTo>
                    <a:lnTo>
                      <a:pt x="31" y="289"/>
                    </a:lnTo>
                    <a:lnTo>
                      <a:pt x="24" y="281"/>
                    </a:lnTo>
                    <a:lnTo>
                      <a:pt x="18" y="272"/>
                    </a:lnTo>
                    <a:lnTo>
                      <a:pt x="13" y="260"/>
                    </a:lnTo>
                    <a:lnTo>
                      <a:pt x="9" y="248"/>
                    </a:lnTo>
                    <a:lnTo>
                      <a:pt x="6" y="232"/>
                    </a:lnTo>
                    <a:lnTo>
                      <a:pt x="3" y="216"/>
                    </a:lnTo>
                    <a:lnTo>
                      <a:pt x="1" y="198"/>
                    </a:lnTo>
                    <a:lnTo>
                      <a:pt x="0" y="179"/>
                    </a:lnTo>
                    <a:lnTo>
                      <a:pt x="0" y="157"/>
                    </a:lnTo>
                    <a:lnTo>
                      <a:pt x="0" y="136"/>
                    </a:lnTo>
                    <a:lnTo>
                      <a:pt x="1" y="117"/>
                    </a:lnTo>
                    <a:lnTo>
                      <a:pt x="4" y="99"/>
                    </a:lnTo>
                    <a:lnTo>
                      <a:pt x="6" y="83"/>
                    </a:lnTo>
                    <a:lnTo>
                      <a:pt x="10" y="67"/>
                    </a:lnTo>
                    <a:lnTo>
                      <a:pt x="15" y="54"/>
                    </a:lnTo>
                    <a:lnTo>
                      <a:pt x="20" y="42"/>
                    </a:lnTo>
                    <a:lnTo>
                      <a:pt x="27" y="32"/>
                    </a:lnTo>
                    <a:lnTo>
                      <a:pt x="32" y="24"/>
                    </a:lnTo>
                    <a:lnTo>
                      <a:pt x="39" y="18"/>
                    </a:lnTo>
                    <a:lnTo>
                      <a:pt x="46" y="13"/>
                    </a:lnTo>
                    <a:lnTo>
                      <a:pt x="53" y="8"/>
                    </a:lnTo>
                    <a:lnTo>
                      <a:pt x="61" y="5"/>
                    </a:lnTo>
                    <a:lnTo>
                      <a:pt x="71" y="2"/>
                    </a:lnTo>
                    <a:lnTo>
                      <a:pt x="80" y="1"/>
                    </a:lnTo>
                    <a:lnTo>
                      <a:pt x="90" y="0"/>
                    </a:lnTo>
                    <a:close/>
                    <a:moveTo>
                      <a:pt x="90" y="49"/>
                    </a:moveTo>
                    <a:lnTo>
                      <a:pt x="85" y="49"/>
                    </a:lnTo>
                    <a:lnTo>
                      <a:pt x="81" y="51"/>
                    </a:lnTo>
                    <a:lnTo>
                      <a:pt x="77" y="53"/>
                    </a:lnTo>
                    <a:lnTo>
                      <a:pt x="73" y="56"/>
                    </a:lnTo>
                    <a:lnTo>
                      <a:pt x="68" y="60"/>
                    </a:lnTo>
                    <a:lnTo>
                      <a:pt x="65" y="65"/>
                    </a:lnTo>
                    <a:lnTo>
                      <a:pt x="62" y="72"/>
                    </a:lnTo>
                    <a:lnTo>
                      <a:pt x="60" y="81"/>
                    </a:lnTo>
                    <a:lnTo>
                      <a:pt x="58" y="94"/>
                    </a:lnTo>
                    <a:lnTo>
                      <a:pt x="56" y="111"/>
                    </a:lnTo>
                    <a:lnTo>
                      <a:pt x="55" y="132"/>
                    </a:lnTo>
                    <a:lnTo>
                      <a:pt x="55" y="157"/>
                    </a:lnTo>
                    <a:lnTo>
                      <a:pt x="55" y="183"/>
                    </a:lnTo>
                    <a:lnTo>
                      <a:pt x="56" y="204"/>
                    </a:lnTo>
                    <a:lnTo>
                      <a:pt x="57" y="220"/>
                    </a:lnTo>
                    <a:lnTo>
                      <a:pt x="59" y="232"/>
                    </a:lnTo>
                    <a:lnTo>
                      <a:pt x="62" y="241"/>
                    </a:lnTo>
                    <a:lnTo>
                      <a:pt x="65" y="250"/>
                    </a:lnTo>
                    <a:lnTo>
                      <a:pt x="68" y="256"/>
                    </a:lnTo>
                    <a:lnTo>
                      <a:pt x="73" y="260"/>
                    </a:lnTo>
                    <a:lnTo>
                      <a:pt x="77" y="263"/>
                    </a:lnTo>
                    <a:lnTo>
                      <a:pt x="81" y="265"/>
                    </a:lnTo>
                    <a:lnTo>
                      <a:pt x="85" y="266"/>
                    </a:lnTo>
                    <a:lnTo>
                      <a:pt x="90" y="267"/>
                    </a:lnTo>
                    <a:lnTo>
                      <a:pt x="94" y="266"/>
                    </a:lnTo>
                    <a:lnTo>
                      <a:pt x="99" y="265"/>
                    </a:lnTo>
                    <a:lnTo>
                      <a:pt x="103" y="263"/>
                    </a:lnTo>
                    <a:lnTo>
                      <a:pt x="107" y="260"/>
                    </a:lnTo>
                    <a:lnTo>
                      <a:pt x="110" y="256"/>
                    </a:lnTo>
                    <a:lnTo>
                      <a:pt x="113" y="250"/>
                    </a:lnTo>
                    <a:lnTo>
                      <a:pt x="116" y="244"/>
                    </a:lnTo>
                    <a:lnTo>
                      <a:pt x="118" y="235"/>
                    </a:lnTo>
                    <a:lnTo>
                      <a:pt x="121" y="221"/>
                    </a:lnTo>
                    <a:lnTo>
                      <a:pt x="122" y="204"/>
                    </a:lnTo>
                    <a:lnTo>
                      <a:pt x="123" y="183"/>
                    </a:lnTo>
                    <a:lnTo>
                      <a:pt x="124" y="157"/>
                    </a:lnTo>
                    <a:lnTo>
                      <a:pt x="123" y="133"/>
                    </a:lnTo>
                    <a:lnTo>
                      <a:pt x="122" y="112"/>
                    </a:lnTo>
                    <a:lnTo>
                      <a:pt x="121" y="96"/>
                    </a:lnTo>
                    <a:lnTo>
                      <a:pt x="119" y="84"/>
                    </a:lnTo>
                    <a:lnTo>
                      <a:pt x="116" y="73"/>
                    </a:lnTo>
                    <a:lnTo>
                      <a:pt x="113" y="66"/>
                    </a:lnTo>
                    <a:lnTo>
                      <a:pt x="110" y="60"/>
                    </a:lnTo>
                    <a:lnTo>
                      <a:pt x="107" y="56"/>
                    </a:lnTo>
                    <a:lnTo>
                      <a:pt x="103" y="53"/>
                    </a:lnTo>
                    <a:lnTo>
                      <a:pt x="99" y="51"/>
                    </a:lnTo>
                    <a:lnTo>
                      <a:pt x="94" y="49"/>
                    </a:lnTo>
                    <a:lnTo>
                      <a:pt x="90" y="49"/>
                    </a:lnTo>
                    <a:close/>
                  </a:path>
                </a:pathLst>
              </a:custGeom>
              <a:solidFill>
                <a:srgbClr val="FFFFFF"/>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grpSp>
        <p:sp>
          <p:nvSpPr>
            <p:cNvPr id="53300" name="Freeform 1509"/>
            <p:cNvSpPr>
              <a:spLocks/>
            </p:cNvSpPr>
            <p:nvPr/>
          </p:nvSpPr>
          <p:spPr bwMode="auto">
            <a:xfrm>
              <a:off x="1229" y="2031"/>
              <a:ext cx="73" cy="103"/>
            </a:xfrm>
            <a:custGeom>
              <a:avLst/>
              <a:gdLst>
                <a:gd name="T0" fmla="*/ 83 w 221"/>
                <a:gd name="T1" fmla="*/ 310 h 310"/>
                <a:gd name="T2" fmla="*/ 83 w 221"/>
                <a:gd name="T3" fmla="*/ 53 h 310"/>
                <a:gd name="T4" fmla="*/ 0 w 221"/>
                <a:gd name="T5" fmla="*/ 53 h 310"/>
                <a:gd name="T6" fmla="*/ 0 w 221"/>
                <a:gd name="T7" fmla="*/ 0 h 310"/>
                <a:gd name="T8" fmla="*/ 221 w 221"/>
                <a:gd name="T9" fmla="*/ 0 h 310"/>
                <a:gd name="T10" fmla="*/ 221 w 221"/>
                <a:gd name="T11" fmla="*/ 53 h 310"/>
                <a:gd name="T12" fmla="*/ 139 w 221"/>
                <a:gd name="T13" fmla="*/ 53 h 310"/>
                <a:gd name="T14" fmla="*/ 139 w 221"/>
                <a:gd name="T15" fmla="*/ 310 h 310"/>
                <a:gd name="T16" fmla="*/ 83 w 221"/>
                <a:gd name="T17" fmla="*/ 310 h 3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310"/>
                <a:gd name="T29" fmla="*/ 221 w 221"/>
                <a:gd name="T30" fmla="*/ 310 h 3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310">
                  <a:moveTo>
                    <a:pt x="83" y="310"/>
                  </a:moveTo>
                  <a:lnTo>
                    <a:pt x="83" y="53"/>
                  </a:lnTo>
                  <a:lnTo>
                    <a:pt x="0" y="53"/>
                  </a:lnTo>
                  <a:lnTo>
                    <a:pt x="0" y="0"/>
                  </a:lnTo>
                  <a:lnTo>
                    <a:pt x="221" y="0"/>
                  </a:lnTo>
                  <a:lnTo>
                    <a:pt x="221" y="53"/>
                  </a:lnTo>
                  <a:lnTo>
                    <a:pt x="139" y="53"/>
                  </a:lnTo>
                  <a:lnTo>
                    <a:pt x="139" y="310"/>
                  </a:lnTo>
                  <a:lnTo>
                    <a:pt x="83" y="310"/>
                  </a:lnTo>
                  <a:close/>
                </a:path>
              </a:pathLst>
            </a:custGeom>
            <a:solidFill>
              <a:srgbClr val="FFFFFF"/>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01" name="Freeform 1510"/>
            <p:cNvSpPr>
              <a:spLocks/>
            </p:cNvSpPr>
            <p:nvPr/>
          </p:nvSpPr>
          <p:spPr bwMode="auto">
            <a:xfrm>
              <a:off x="1314" y="2031"/>
              <a:ext cx="74" cy="103"/>
            </a:xfrm>
            <a:custGeom>
              <a:avLst/>
              <a:gdLst>
                <a:gd name="T0" fmla="*/ 0 w 222"/>
                <a:gd name="T1" fmla="*/ 310 h 310"/>
                <a:gd name="T2" fmla="*/ 0 w 222"/>
                <a:gd name="T3" fmla="*/ 0 h 310"/>
                <a:gd name="T4" fmla="*/ 56 w 222"/>
                <a:gd name="T5" fmla="*/ 0 h 310"/>
                <a:gd name="T6" fmla="*/ 56 w 222"/>
                <a:gd name="T7" fmla="*/ 122 h 310"/>
                <a:gd name="T8" fmla="*/ 165 w 222"/>
                <a:gd name="T9" fmla="*/ 122 h 310"/>
                <a:gd name="T10" fmla="*/ 165 w 222"/>
                <a:gd name="T11" fmla="*/ 0 h 310"/>
                <a:gd name="T12" fmla="*/ 222 w 222"/>
                <a:gd name="T13" fmla="*/ 0 h 310"/>
                <a:gd name="T14" fmla="*/ 222 w 222"/>
                <a:gd name="T15" fmla="*/ 310 h 310"/>
                <a:gd name="T16" fmla="*/ 165 w 222"/>
                <a:gd name="T17" fmla="*/ 310 h 310"/>
                <a:gd name="T18" fmla="*/ 165 w 222"/>
                <a:gd name="T19" fmla="*/ 174 h 310"/>
                <a:gd name="T20" fmla="*/ 56 w 222"/>
                <a:gd name="T21" fmla="*/ 174 h 310"/>
                <a:gd name="T22" fmla="*/ 56 w 222"/>
                <a:gd name="T23" fmla="*/ 310 h 310"/>
                <a:gd name="T24" fmla="*/ 0 w 222"/>
                <a:gd name="T25" fmla="*/ 310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2"/>
                <a:gd name="T40" fmla="*/ 0 h 310"/>
                <a:gd name="T41" fmla="*/ 222 w 222"/>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2" h="310">
                  <a:moveTo>
                    <a:pt x="0" y="310"/>
                  </a:moveTo>
                  <a:lnTo>
                    <a:pt x="0" y="0"/>
                  </a:lnTo>
                  <a:lnTo>
                    <a:pt x="56" y="0"/>
                  </a:lnTo>
                  <a:lnTo>
                    <a:pt x="56" y="122"/>
                  </a:lnTo>
                  <a:lnTo>
                    <a:pt x="165" y="122"/>
                  </a:lnTo>
                  <a:lnTo>
                    <a:pt x="165" y="0"/>
                  </a:lnTo>
                  <a:lnTo>
                    <a:pt x="222" y="0"/>
                  </a:lnTo>
                  <a:lnTo>
                    <a:pt x="222" y="310"/>
                  </a:lnTo>
                  <a:lnTo>
                    <a:pt x="165" y="310"/>
                  </a:lnTo>
                  <a:lnTo>
                    <a:pt x="165" y="174"/>
                  </a:lnTo>
                  <a:lnTo>
                    <a:pt x="56" y="174"/>
                  </a:lnTo>
                  <a:lnTo>
                    <a:pt x="56" y="310"/>
                  </a:lnTo>
                  <a:lnTo>
                    <a:pt x="0" y="310"/>
                  </a:lnTo>
                  <a:close/>
                </a:path>
              </a:pathLst>
            </a:custGeom>
            <a:solidFill>
              <a:srgbClr val="FFFFFF"/>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02" name="Freeform 1511"/>
            <p:cNvSpPr>
              <a:spLocks noEditPoints="1"/>
            </p:cNvSpPr>
            <p:nvPr/>
          </p:nvSpPr>
          <p:spPr bwMode="auto">
            <a:xfrm>
              <a:off x="1439" y="2031"/>
              <a:ext cx="60" cy="105"/>
            </a:xfrm>
            <a:custGeom>
              <a:avLst/>
              <a:gdLst>
                <a:gd name="T0" fmla="*/ 100 w 180"/>
                <a:gd name="T1" fmla="*/ 1 h 316"/>
                <a:gd name="T2" fmla="*/ 118 w 180"/>
                <a:gd name="T3" fmla="*/ 4 h 316"/>
                <a:gd name="T4" fmla="*/ 134 w 180"/>
                <a:gd name="T5" fmla="*/ 12 h 316"/>
                <a:gd name="T6" fmla="*/ 148 w 180"/>
                <a:gd name="T7" fmla="*/ 25 h 316"/>
                <a:gd name="T8" fmla="*/ 160 w 180"/>
                <a:gd name="T9" fmla="*/ 43 h 316"/>
                <a:gd name="T10" fmla="*/ 170 w 180"/>
                <a:gd name="T11" fmla="*/ 68 h 316"/>
                <a:gd name="T12" fmla="*/ 177 w 180"/>
                <a:gd name="T13" fmla="*/ 99 h 316"/>
                <a:gd name="T14" fmla="*/ 180 w 180"/>
                <a:gd name="T15" fmla="*/ 137 h 316"/>
                <a:gd name="T16" fmla="*/ 180 w 180"/>
                <a:gd name="T17" fmla="*/ 179 h 316"/>
                <a:gd name="T18" fmla="*/ 176 w 180"/>
                <a:gd name="T19" fmla="*/ 217 h 316"/>
                <a:gd name="T20" fmla="*/ 170 w 180"/>
                <a:gd name="T21" fmla="*/ 248 h 316"/>
                <a:gd name="T22" fmla="*/ 160 w 180"/>
                <a:gd name="T23" fmla="*/ 274 h 316"/>
                <a:gd name="T24" fmla="*/ 148 w 180"/>
                <a:gd name="T25" fmla="*/ 292 h 316"/>
                <a:gd name="T26" fmla="*/ 134 w 180"/>
                <a:gd name="T27" fmla="*/ 304 h 316"/>
                <a:gd name="T28" fmla="*/ 118 w 180"/>
                <a:gd name="T29" fmla="*/ 312 h 316"/>
                <a:gd name="T30" fmla="*/ 100 w 180"/>
                <a:gd name="T31" fmla="*/ 315 h 316"/>
                <a:gd name="T32" fmla="*/ 81 w 180"/>
                <a:gd name="T33" fmla="*/ 315 h 316"/>
                <a:gd name="T34" fmla="*/ 63 w 180"/>
                <a:gd name="T35" fmla="*/ 311 h 316"/>
                <a:gd name="T36" fmla="*/ 45 w 180"/>
                <a:gd name="T37" fmla="*/ 303 h 316"/>
                <a:gd name="T38" fmla="*/ 31 w 180"/>
                <a:gd name="T39" fmla="*/ 290 h 316"/>
                <a:gd name="T40" fmla="*/ 19 w 180"/>
                <a:gd name="T41" fmla="*/ 272 h 316"/>
                <a:gd name="T42" fmla="*/ 10 w 180"/>
                <a:gd name="T43" fmla="*/ 247 h 316"/>
                <a:gd name="T44" fmla="*/ 4 w 180"/>
                <a:gd name="T45" fmla="*/ 217 h 316"/>
                <a:gd name="T46" fmla="*/ 1 w 180"/>
                <a:gd name="T47" fmla="*/ 179 h 316"/>
                <a:gd name="T48" fmla="*/ 1 w 180"/>
                <a:gd name="T49" fmla="*/ 137 h 316"/>
                <a:gd name="T50" fmla="*/ 4 w 180"/>
                <a:gd name="T51" fmla="*/ 99 h 316"/>
                <a:gd name="T52" fmla="*/ 11 w 180"/>
                <a:gd name="T53" fmla="*/ 68 h 316"/>
                <a:gd name="T54" fmla="*/ 21 w 180"/>
                <a:gd name="T55" fmla="*/ 43 h 316"/>
                <a:gd name="T56" fmla="*/ 33 w 180"/>
                <a:gd name="T57" fmla="*/ 25 h 316"/>
                <a:gd name="T58" fmla="*/ 46 w 180"/>
                <a:gd name="T59" fmla="*/ 12 h 316"/>
                <a:gd name="T60" fmla="*/ 63 w 180"/>
                <a:gd name="T61" fmla="*/ 4 h 316"/>
                <a:gd name="T62" fmla="*/ 81 w 180"/>
                <a:gd name="T63" fmla="*/ 1 h 316"/>
                <a:gd name="T64" fmla="*/ 90 w 180"/>
                <a:gd name="T65" fmla="*/ 50 h 316"/>
                <a:gd name="T66" fmla="*/ 81 w 180"/>
                <a:gd name="T67" fmla="*/ 51 h 316"/>
                <a:gd name="T68" fmla="*/ 73 w 180"/>
                <a:gd name="T69" fmla="*/ 56 h 316"/>
                <a:gd name="T70" fmla="*/ 67 w 180"/>
                <a:gd name="T71" fmla="*/ 66 h 316"/>
                <a:gd name="T72" fmla="*/ 62 w 180"/>
                <a:gd name="T73" fmla="*/ 81 h 316"/>
                <a:gd name="T74" fmla="*/ 58 w 180"/>
                <a:gd name="T75" fmla="*/ 112 h 316"/>
                <a:gd name="T76" fmla="*/ 56 w 180"/>
                <a:gd name="T77" fmla="*/ 158 h 316"/>
                <a:gd name="T78" fmla="*/ 58 w 180"/>
                <a:gd name="T79" fmla="*/ 204 h 316"/>
                <a:gd name="T80" fmla="*/ 61 w 180"/>
                <a:gd name="T81" fmla="*/ 233 h 316"/>
                <a:gd name="T82" fmla="*/ 67 w 180"/>
                <a:gd name="T83" fmla="*/ 250 h 316"/>
                <a:gd name="T84" fmla="*/ 73 w 180"/>
                <a:gd name="T85" fmla="*/ 260 h 316"/>
                <a:gd name="T86" fmla="*/ 81 w 180"/>
                <a:gd name="T87" fmla="*/ 265 h 316"/>
                <a:gd name="T88" fmla="*/ 90 w 180"/>
                <a:gd name="T89" fmla="*/ 266 h 316"/>
                <a:gd name="T90" fmla="*/ 99 w 180"/>
                <a:gd name="T91" fmla="*/ 265 h 316"/>
                <a:gd name="T92" fmla="*/ 107 w 180"/>
                <a:gd name="T93" fmla="*/ 260 h 316"/>
                <a:gd name="T94" fmla="*/ 114 w 180"/>
                <a:gd name="T95" fmla="*/ 250 h 316"/>
                <a:gd name="T96" fmla="*/ 119 w 180"/>
                <a:gd name="T97" fmla="*/ 235 h 316"/>
                <a:gd name="T98" fmla="*/ 123 w 180"/>
                <a:gd name="T99" fmla="*/ 205 h 316"/>
                <a:gd name="T100" fmla="*/ 124 w 180"/>
                <a:gd name="T101" fmla="*/ 158 h 316"/>
                <a:gd name="T102" fmla="*/ 123 w 180"/>
                <a:gd name="T103" fmla="*/ 113 h 316"/>
                <a:gd name="T104" fmla="*/ 120 w 180"/>
                <a:gd name="T105" fmla="*/ 83 h 316"/>
                <a:gd name="T106" fmla="*/ 114 w 180"/>
                <a:gd name="T107" fmla="*/ 66 h 316"/>
                <a:gd name="T108" fmla="*/ 107 w 180"/>
                <a:gd name="T109" fmla="*/ 56 h 316"/>
                <a:gd name="T110" fmla="*/ 99 w 180"/>
                <a:gd name="T111" fmla="*/ 51 h 316"/>
                <a:gd name="T112" fmla="*/ 90 w 180"/>
                <a:gd name="T113" fmla="*/ 50 h 3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0"/>
                <a:gd name="T172" fmla="*/ 0 h 316"/>
                <a:gd name="T173" fmla="*/ 180 w 180"/>
                <a:gd name="T174" fmla="*/ 316 h 3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0" h="316">
                  <a:moveTo>
                    <a:pt x="90" y="0"/>
                  </a:moveTo>
                  <a:lnTo>
                    <a:pt x="100" y="1"/>
                  </a:lnTo>
                  <a:lnTo>
                    <a:pt x="109" y="2"/>
                  </a:lnTo>
                  <a:lnTo>
                    <a:pt x="118" y="4"/>
                  </a:lnTo>
                  <a:lnTo>
                    <a:pt x="126" y="8"/>
                  </a:lnTo>
                  <a:lnTo>
                    <a:pt x="134" y="12"/>
                  </a:lnTo>
                  <a:lnTo>
                    <a:pt x="141" y="19"/>
                  </a:lnTo>
                  <a:lnTo>
                    <a:pt x="148" y="25"/>
                  </a:lnTo>
                  <a:lnTo>
                    <a:pt x="154" y="33"/>
                  </a:lnTo>
                  <a:lnTo>
                    <a:pt x="160" y="43"/>
                  </a:lnTo>
                  <a:lnTo>
                    <a:pt x="165" y="55"/>
                  </a:lnTo>
                  <a:lnTo>
                    <a:pt x="170" y="68"/>
                  </a:lnTo>
                  <a:lnTo>
                    <a:pt x="174" y="83"/>
                  </a:lnTo>
                  <a:lnTo>
                    <a:pt x="177" y="99"/>
                  </a:lnTo>
                  <a:lnTo>
                    <a:pt x="179" y="118"/>
                  </a:lnTo>
                  <a:lnTo>
                    <a:pt x="180" y="137"/>
                  </a:lnTo>
                  <a:lnTo>
                    <a:pt x="180" y="158"/>
                  </a:lnTo>
                  <a:lnTo>
                    <a:pt x="180" y="179"/>
                  </a:lnTo>
                  <a:lnTo>
                    <a:pt x="179" y="199"/>
                  </a:lnTo>
                  <a:lnTo>
                    <a:pt x="176" y="217"/>
                  </a:lnTo>
                  <a:lnTo>
                    <a:pt x="174" y="234"/>
                  </a:lnTo>
                  <a:lnTo>
                    <a:pt x="170" y="248"/>
                  </a:lnTo>
                  <a:lnTo>
                    <a:pt x="165" y="262"/>
                  </a:lnTo>
                  <a:lnTo>
                    <a:pt x="160" y="274"/>
                  </a:lnTo>
                  <a:lnTo>
                    <a:pt x="153" y="285"/>
                  </a:lnTo>
                  <a:lnTo>
                    <a:pt x="148" y="292"/>
                  </a:lnTo>
                  <a:lnTo>
                    <a:pt x="141" y="298"/>
                  </a:lnTo>
                  <a:lnTo>
                    <a:pt x="134" y="304"/>
                  </a:lnTo>
                  <a:lnTo>
                    <a:pt x="126" y="308"/>
                  </a:lnTo>
                  <a:lnTo>
                    <a:pt x="118" y="312"/>
                  </a:lnTo>
                  <a:lnTo>
                    <a:pt x="109" y="314"/>
                  </a:lnTo>
                  <a:lnTo>
                    <a:pt x="100" y="315"/>
                  </a:lnTo>
                  <a:lnTo>
                    <a:pt x="90" y="316"/>
                  </a:lnTo>
                  <a:lnTo>
                    <a:pt x="81" y="315"/>
                  </a:lnTo>
                  <a:lnTo>
                    <a:pt x="71" y="314"/>
                  </a:lnTo>
                  <a:lnTo>
                    <a:pt x="63" y="311"/>
                  </a:lnTo>
                  <a:lnTo>
                    <a:pt x="54" y="307"/>
                  </a:lnTo>
                  <a:lnTo>
                    <a:pt x="45" y="303"/>
                  </a:lnTo>
                  <a:lnTo>
                    <a:pt x="38" y="297"/>
                  </a:lnTo>
                  <a:lnTo>
                    <a:pt x="31" y="290"/>
                  </a:lnTo>
                  <a:lnTo>
                    <a:pt x="25" y="282"/>
                  </a:lnTo>
                  <a:lnTo>
                    <a:pt x="19" y="272"/>
                  </a:lnTo>
                  <a:lnTo>
                    <a:pt x="14" y="260"/>
                  </a:lnTo>
                  <a:lnTo>
                    <a:pt x="10" y="247"/>
                  </a:lnTo>
                  <a:lnTo>
                    <a:pt x="7" y="233"/>
                  </a:lnTo>
                  <a:lnTo>
                    <a:pt x="4" y="217"/>
                  </a:lnTo>
                  <a:lnTo>
                    <a:pt x="2" y="199"/>
                  </a:lnTo>
                  <a:lnTo>
                    <a:pt x="1" y="179"/>
                  </a:lnTo>
                  <a:lnTo>
                    <a:pt x="0" y="157"/>
                  </a:lnTo>
                  <a:lnTo>
                    <a:pt x="1" y="137"/>
                  </a:lnTo>
                  <a:lnTo>
                    <a:pt x="2" y="117"/>
                  </a:lnTo>
                  <a:lnTo>
                    <a:pt x="4" y="99"/>
                  </a:lnTo>
                  <a:lnTo>
                    <a:pt x="7" y="82"/>
                  </a:lnTo>
                  <a:lnTo>
                    <a:pt x="11" y="68"/>
                  </a:lnTo>
                  <a:lnTo>
                    <a:pt x="16" y="54"/>
                  </a:lnTo>
                  <a:lnTo>
                    <a:pt x="21" y="43"/>
                  </a:lnTo>
                  <a:lnTo>
                    <a:pt x="27" y="32"/>
                  </a:lnTo>
                  <a:lnTo>
                    <a:pt x="33" y="25"/>
                  </a:lnTo>
                  <a:lnTo>
                    <a:pt x="40" y="19"/>
                  </a:lnTo>
                  <a:lnTo>
                    <a:pt x="46" y="12"/>
                  </a:lnTo>
                  <a:lnTo>
                    <a:pt x="55" y="8"/>
                  </a:lnTo>
                  <a:lnTo>
                    <a:pt x="63" y="4"/>
                  </a:lnTo>
                  <a:lnTo>
                    <a:pt x="72" y="2"/>
                  </a:lnTo>
                  <a:lnTo>
                    <a:pt x="81" y="1"/>
                  </a:lnTo>
                  <a:lnTo>
                    <a:pt x="90" y="0"/>
                  </a:lnTo>
                  <a:close/>
                  <a:moveTo>
                    <a:pt x="90" y="50"/>
                  </a:moveTo>
                  <a:lnTo>
                    <a:pt x="86" y="50"/>
                  </a:lnTo>
                  <a:lnTo>
                    <a:pt x="81" y="51"/>
                  </a:lnTo>
                  <a:lnTo>
                    <a:pt x="77" y="53"/>
                  </a:lnTo>
                  <a:lnTo>
                    <a:pt x="73" y="56"/>
                  </a:lnTo>
                  <a:lnTo>
                    <a:pt x="70" y="60"/>
                  </a:lnTo>
                  <a:lnTo>
                    <a:pt x="67" y="66"/>
                  </a:lnTo>
                  <a:lnTo>
                    <a:pt x="64" y="73"/>
                  </a:lnTo>
                  <a:lnTo>
                    <a:pt x="62" y="81"/>
                  </a:lnTo>
                  <a:lnTo>
                    <a:pt x="59" y="94"/>
                  </a:lnTo>
                  <a:lnTo>
                    <a:pt x="58" y="112"/>
                  </a:lnTo>
                  <a:lnTo>
                    <a:pt x="57" y="133"/>
                  </a:lnTo>
                  <a:lnTo>
                    <a:pt x="56" y="158"/>
                  </a:lnTo>
                  <a:lnTo>
                    <a:pt x="57" y="183"/>
                  </a:lnTo>
                  <a:lnTo>
                    <a:pt x="58" y="204"/>
                  </a:lnTo>
                  <a:lnTo>
                    <a:pt x="59" y="221"/>
                  </a:lnTo>
                  <a:lnTo>
                    <a:pt x="61" y="233"/>
                  </a:lnTo>
                  <a:lnTo>
                    <a:pt x="64" y="242"/>
                  </a:lnTo>
                  <a:lnTo>
                    <a:pt x="67" y="250"/>
                  </a:lnTo>
                  <a:lnTo>
                    <a:pt x="70" y="256"/>
                  </a:lnTo>
                  <a:lnTo>
                    <a:pt x="73" y="260"/>
                  </a:lnTo>
                  <a:lnTo>
                    <a:pt x="77" y="263"/>
                  </a:lnTo>
                  <a:lnTo>
                    <a:pt x="81" y="265"/>
                  </a:lnTo>
                  <a:lnTo>
                    <a:pt x="86" y="266"/>
                  </a:lnTo>
                  <a:lnTo>
                    <a:pt x="90" y="266"/>
                  </a:lnTo>
                  <a:lnTo>
                    <a:pt x="95" y="266"/>
                  </a:lnTo>
                  <a:lnTo>
                    <a:pt x="99" y="265"/>
                  </a:lnTo>
                  <a:lnTo>
                    <a:pt x="103" y="263"/>
                  </a:lnTo>
                  <a:lnTo>
                    <a:pt x="107" y="260"/>
                  </a:lnTo>
                  <a:lnTo>
                    <a:pt x="111" y="256"/>
                  </a:lnTo>
                  <a:lnTo>
                    <a:pt x="114" y="250"/>
                  </a:lnTo>
                  <a:lnTo>
                    <a:pt x="117" y="243"/>
                  </a:lnTo>
                  <a:lnTo>
                    <a:pt x="119" y="235"/>
                  </a:lnTo>
                  <a:lnTo>
                    <a:pt x="121" y="222"/>
                  </a:lnTo>
                  <a:lnTo>
                    <a:pt x="123" y="205"/>
                  </a:lnTo>
                  <a:lnTo>
                    <a:pt x="124" y="183"/>
                  </a:lnTo>
                  <a:lnTo>
                    <a:pt x="124" y="158"/>
                  </a:lnTo>
                  <a:lnTo>
                    <a:pt x="124" y="133"/>
                  </a:lnTo>
                  <a:lnTo>
                    <a:pt x="123" y="113"/>
                  </a:lnTo>
                  <a:lnTo>
                    <a:pt x="122" y="95"/>
                  </a:lnTo>
                  <a:lnTo>
                    <a:pt x="120" y="83"/>
                  </a:lnTo>
                  <a:lnTo>
                    <a:pt x="117" y="74"/>
                  </a:lnTo>
                  <a:lnTo>
                    <a:pt x="114" y="66"/>
                  </a:lnTo>
                  <a:lnTo>
                    <a:pt x="111" y="61"/>
                  </a:lnTo>
                  <a:lnTo>
                    <a:pt x="107" y="56"/>
                  </a:lnTo>
                  <a:lnTo>
                    <a:pt x="103" y="53"/>
                  </a:lnTo>
                  <a:lnTo>
                    <a:pt x="99" y="51"/>
                  </a:lnTo>
                  <a:lnTo>
                    <a:pt x="95" y="50"/>
                  </a:lnTo>
                  <a:lnTo>
                    <a:pt x="90" y="50"/>
                  </a:lnTo>
                  <a:close/>
                </a:path>
              </a:pathLst>
            </a:custGeom>
            <a:solidFill>
              <a:srgbClr val="FFFFFF"/>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03" name="Freeform 1512"/>
            <p:cNvSpPr>
              <a:spLocks/>
            </p:cNvSpPr>
            <p:nvPr/>
          </p:nvSpPr>
          <p:spPr bwMode="auto">
            <a:xfrm>
              <a:off x="2521" y="2315"/>
              <a:ext cx="74" cy="103"/>
            </a:xfrm>
            <a:custGeom>
              <a:avLst/>
              <a:gdLst>
                <a:gd name="T0" fmla="*/ 83 w 221"/>
                <a:gd name="T1" fmla="*/ 309 h 309"/>
                <a:gd name="T2" fmla="*/ 83 w 221"/>
                <a:gd name="T3" fmla="*/ 52 h 309"/>
                <a:gd name="T4" fmla="*/ 0 w 221"/>
                <a:gd name="T5" fmla="*/ 52 h 309"/>
                <a:gd name="T6" fmla="*/ 0 w 221"/>
                <a:gd name="T7" fmla="*/ 0 h 309"/>
                <a:gd name="T8" fmla="*/ 221 w 221"/>
                <a:gd name="T9" fmla="*/ 0 h 309"/>
                <a:gd name="T10" fmla="*/ 221 w 221"/>
                <a:gd name="T11" fmla="*/ 52 h 309"/>
                <a:gd name="T12" fmla="*/ 139 w 221"/>
                <a:gd name="T13" fmla="*/ 52 h 309"/>
                <a:gd name="T14" fmla="*/ 139 w 221"/>
                <a:gd name="T15" fmla="*/ 309 h 309"/>
                <a:gd name="T16" fmla="*/ 83 w 221"/>
                <a:gd name="T17" fmla="*/ 309 h 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309"/>
                <a:gd name="T29" fmla="*/ 221 w 221"/>
                <a:gd name="T30" fmla="*/ 309 h 3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309">
                  <a:moveTo>
                    <a:pt x="83" y="309"/>
                  </a:moveTo>
                  <a:lnTo>
                    <a:pt x="83" y="52"/>
                  </a:lnTo>
                  <a:lnTo>
                    <a:pt x="0" y="52"/>
                  </a:lnTo>
                  <a:lnTo>
                    <a:pt x="0" y="0"/>
                  </a:lnTo>
                  <a:lnTo>
                    <a:pt x="221" y="0"/>
                  </a:lnTo>
                  <a:lnTo>
                    <a:pt x="221" y="52"/>
                  </a:lnTo>
                  <a:lnTo>
                    <a:pt x="139" y="52"/>
                  </a:lnTo>
                  <a:lnTo>
                    <a:pt x="139" y="309"/>
                  </a:lnTo>
                  <a:lnTo>
                    <a:pt x="83" y="309"/>
                  </a:lnTo>
                  <a:close/>
                </a:path>
              </a:pathLst>
            </a:custGeom>
            <a:solidFill>
              <a:srgbClr val="FFFFFF"/>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04" name="Freeform 1513"/>
            <p:cNvSpPr>
              <a:spLocks/>
            </p:cNvSpPr>
            <p:nvPr/>
          </p:nvSpPr>
          <p:spPr bwMode="auto">
            <a:xfrm>
              <a:off x="2607" y="2315"/>
              <a:ext cx="74" cy="103"/>
            </a:xfrm>
            <a:custGeom>
              <a:avLst/>
              <a:gdLst>
                <a:gd name="T0" fmla="*/ 0 w 222"/>
                <a:gd name="T1" fmla="*/ 309 h 309"/>
                <a:gd name="T2" fmla="*/ 0 w 222"/>
                <a:gd name="T3" fmla="*/ 0 h 309"/>
                <a:gd name="T4" fmla="*/ 56 w 222"/>
                <a:gd name="T5" fmla="*/ 0 h 309"/>
                <a:gd name="T6" fmla="*/ 56 w 222"/>
                <a:gd name="T7" fmla="*/ 121 h 309"/>
                <a:gd name="T8" fmla="*/ 166 w 222"/>
                <a:gd name="T9" fmla="*/ 121 h 309"/>
                <a:gd name="T10" fmla="*/ 166 w 222"/>
                <a:gd name="T11" fmla="*/ 0 h 309"/>
                <a:gd name="T12" fmla="*/ 222 w 222"/>
                <a:gd name="T13" fmla="*/ 0 h 309"/>
                <a:gd name="T14" fmla="*/ 222 w 222"/>
                <a:gd name="T15" fmla="*/ 309 h 309"/>
                <a:gd name="T16" fmla="*/ 166 w 222"/>
                <a:gd name="T17" fmla="*/ 309 h 309"/>
                <a:gd name="T18" fmla="*/ 166 w 222"/>
                <a:gd name="T19" fmla="*/ 174 h 309"/>
                <a:gd name="T20" fmla="*/ 56 w 222"/>
                <a:gd name="T21" fmla="*/ 174 h 309"/>
                <a:gd name="T22" fmla="*/ 56 w 222"/>
                <a:gd name="T23" fmla="*/ 309 h 309"/>
                <a:gd name="T24" fmla="*/ 0 w 222"/>
                <a:gd name="T25" fmla="*/ 309 h 3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2"/>
                <a:gd name="T40" fmla="*/ 0 h 309"/>
                <a:gd name="T41" fmla="*/ 222 w 222"/>
                <a:gd name="T42" fmla="*/ 309 h 3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2" h="309">
                  <a:moveTo>
                    <a:pt x="0" y="309"/>
                  </a:moveTo>
                  <a:lnTo>
                    <a:pt x="0" y="0"/>
                  </a:lnTo>
                  <a:lnTo>
                    <a:pt x="56" y="0"/>
                  </a:lnTo>
                  <a:lnTo>
                    <a:pt x="56" y="121"/>
                  </a:lnTo>
                  <a:lnTo>
                    <a:pt x="166" y="121"/>
                  </a:lnTo>
                  <a:lnTo>
                    <a:pt x="166" y="0"/>
                  </a:lnTo>
                  <a:lnTo>
                    <a:pt x="222" y="0"/>
                  </a:lnTo>
                  <a:lnTo>
                    <a:pt x="222" y="309"/>
                  </a:lnTo>
                  <a:lnTo>
                    <a:pt x="166" y="309"/>
                  </a:lnTo>
                  <a:lnTo>
                    <a:pt x="166" y="174"/>
                  </a:lnTo>
                  <a:lnTo>
                    <a:pt x="56" y="174"/>
                  </a:lnTo>
                  <a:lnTo>
                    <a:pt x="56" y="309"/>
                  </a:lnTo>
                  <a:lnTo>
                    <a:pt x="0" y="309"/>
                  </a:lnTo>
                  <a:close/>
                </a:path>
              </a:pathLst>
            </a:custGeom>
            <a:solidFill>
              <a:srgbClr val="FFFFFF"/>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05" name="Freeform 1514"/>
            <p:cNvSpPr>
              <a:spLocks noEditPoints="1"/>
            </p:cNvSpPr>
            <p:nvPr/>
          </p:nvSpPr>
          <p:spPr bwMode="auto">
            <a:xfrm>
              <a:off x="2732" y="2314"/>
              <a:ext cx="60" cy="105"/>
            </a:xfrm>
            <a:custGeom>
              <a:avLst/>
              <a:gdLst>
                <a:gd name="T0" fmla="*/ 99 w 179"/>
                <a:gd name="T1" fmla="*/ 0 h 315"/>
                <a:gd name="T2" fmla="*/ 117 w 179"/>
                <a:gd name="T3" fmla="*/ 4 h 315"/>
                <a:gd name="T4" fmla="*/ 132 w 179"/>
                <a:gd name="T5" fmla="*/ 12 h 315"/>
                <a:gd name="T6" fmla="*/ 147 w 179"/>
                <a:gd name="T7" fmla="*/ 24 h 315"/>
                <a:gd name="T8" fmla="*/ 159 w 179"/>
                <a:gd name="T9" fmla="*/ 42 h 315"/>
                <a:gd name="T10" fmla="*/ 169 w 179"/>
                <a:gd name="T11" fmla="*/ 67 h 315"/>
                <a:gd name="T12" fmla="*/ 176 w 179"/>
                <a:gd name="T13" fmla="*/ 99 h 315"/>
                <a:gd name="T14" fmla="*/ 179 w 179"/>
                <a:gd name="T15" fmla="*/ 136 h 315"/>
                <a:gd name="T16" fmla="*/ 179 w 179"/>
                <a:gd name="T17" fmla="*/ 179 h 315"/>
                <a:gd name="T18" fmla="*/ 176 w 179"/>
                <a:gd name="T19" fmla="*/ 216 h 315"/>
                <a:gd name="T20" fmla="*/ 169 w 179"/>
                <a:gd name="T21" fmla="*/ 248 h 315"/>
                <a:gd name="T22" fmla="*/ 159 w 179"/>
                <a:gd name="T23" fmla="*/ 273 h 315"/>
                <a:gd name="T24" fmla="*/ 147 w 179"/>
                <a:gd name="T25" fmla="*/ 291 h 315"/>
                <a:gd name="T26" fmla="*/ 132 w 179"/>
                <a:gd name="T27" fmla="*/ 303 h 315"/>
                <a:gd name="T28" fmla="*/ 117 w 179"/>
                <a:gd name="T29" fmla="*/ 310 h 315"/>
                <a:gd name="T30" fmla="*/ 99 w 179"/>
                <a:gd name="T31" fmla="*/ 314 h 315"/>
                <a:gd name="T32" fmla="*/ 80 w 179"/>
                <a:gd name="T33" fmla="*/ 314 h 315"/>
                <a:gd name="T34" fmla="*/ 62 w 179"/>
                <a:gd name="T35" fmla="*/ 310 h 315"/>
                <a:gd name="T36" fmla="*/ 45 w 179"/>
                <a:gd name="T37" fmla="*/ 302 h 315"/>
                <a:gd name="T38" fmla="*/ 30 w 179"/>
                <a:gd name="T39" fmla="*/ 289 h 315"/>
                <a:gd name="T40" fmla="*/ 18 w 179"/>
                <a:gd name="T41" fmla="*/ 271 h 315"/>
                <a:gd name="T42" fmla="*/ 9 w 179"/>
                <a:gd name="T43" fmla="*/ 247 h 315"/>
                <a:gd name="T44" fmla="*/ 3 w 179"/>
                <a:gd name="T45" fmla="*/ 216 h 315"/>
                <a:gd name="T46" fmla="*/ 0 w 179"/>
                <a:gd name="T47" fmla="*/ 179 h 315"/>
                <a:gd name="T48" fmla="*/ 0 w 179"/>
                <a:gd name="T49" fmla="*/ 136 h 315"/>
                <a:gd name="T50" fmla="*/ 3 w 179"/>
                <a:gd name="T51" fmla="*/ 99 h 315"/>
                <a:gd name="T52" fmla="*/ 10 w 179"/>
                <a:gd name="T53" fmla="*/ 66 h 315"/>
                <a:gd name="T54" fmla="*/ 20 w 179"/>
                <a:gd name="T55" fmla="*/ 41 h 315"/>
                <a:gd name="T56" fmla="*/ 32 w 179"/>
                <a:gd name="T57" fmla="*/ 24 h 315"/>
                <a:gd name="T58" fmla="*/ 46 w 179"/>
                <a:gd name="T59" fmla="*/ 12 h 315"/>
                <a:gd name="T60" fmla="*/ 62 w 179"/>
                <a:gd name="T61" fmla="*/ 4 h 315"/>
                <a:gd name="T62" fmla="*/ 80 w 179"/>
                <a:gd name="T63" fmla="*/ 0 h 315"/>
                <a:gd name="T64" fmla="*/ 89 w 179"/>
                <a:gd name="T65" fmla="*/ 49 h 315"/>
                <a:gd name="T66" fmla="*/ 80 w 179"/>
                <a:gd name="T67" fmla="*/ 50 h 315"/>
                <a:gd name="T68" fmla="*/ 72 w 179"/>
                <a:gd name="T69" fmla="*/ 55 h 315"/>
                <a:gd name="T70" fmla="*/ 66 w 179"/>
                <a:gd name="T71" fmla="*/ 65 h 315"/>
                <a:gd name="T72" fmla="*/ 61 w 179"/>
                <a:gd name="T73" fmla="*/ 81 h 315"/>
                <a:gd name="T74" fmla="*/ 56 w 179"/>
                <a:gd name="T75" fmla="*/ 111 h 315"/>
                <a:gd name="T76" fmla="*/ 54 w 179"/>
                <a:gd name="T77" fmla="*/ 157 h 315"/>
                <a:gd name="T78" fmla="*/ 56 w 179"/>
                <a:gd name="T79" fmla="*/ 203 h 315"/>
                <a:gd name="T80" fmla="*/ 59 w 179"/>
                <a:gd name="T81" fmla="*/ 232 h 315"/>
                <a:gd name="T82" fmla="*/ 66 w 179"/>
                <a:gd name="T83" fmla="*/ 250 h 315"/>
                <a:gd name="T84" fmla="*/ 73 w 179"/>
                <a:gd name="T85" fmla="*/ 260 h 315"/>
                <a:gd name="T86" fmla="*/ 80 w 179"/>
                <a:gd name="T87" fmla="*/ 265 h 315"/>
                <a:gd name="T88" fmla="*/ 89 w 179"/>
                <a:gd name="T89" fmla="*/ 266 h 315"/>
                <a:gd name="T90" fmla="*/ 98 w 179"/>
                <a:gd name="T91" fmla="*/ 265 h 315"/>
                <a:gd name="T92" fmla="*/ 106 w 179"/>
                <a:gd name="T93" fmla="*/ 260 h 315"/>
                <a:gd name="T94" fmla="*/ 113 w 179"/>
                <a:gd name="T95" fmla="*/ 250 h 315"/>
                <a:gd name="T96" fmla="*/ 118 w 179"/>
                <a:gd name="T97" fmla="*/ 234 h 315"/>
                <a:gd name="T98" fmla="*/ 122 w 179"/>
                <a:gd name="T99" fmla="*/ 204 h 315"/>
                <a:gd name="T100" fmla="*/ 123 w 179"/>
                <a:gd name="T101" fmla="*/ 157 h 315"/>
                <a:gd name="T102" fmla="*/ 122 w 179"/>
                <a:gd name="T103" fmla="*/ 112 h 315"/>
                <a:gd name="T104" fmla="*/ 119 w 179"/>
                <a:gd name="T105" fmla="*/ 83 h 315"/>
                <a:gd name="T106" fmla="*/ 113 w 179"/>
                <a:gd name="T107" fmla="*/ 65 h 315"/>
                <a:gd name="T108" fmla="*/ 106 w 179"/>
                <a:gd name="T109" fmla="*/ 55 h 315"/>
                <a:gd name="T110" fmla="*/ 98 w 179"/>
                <a:gd name="T111" fmla="*/ 50 h 315"/>
                <a:gd name="T112" fmla="*/ 89 w 179"/>
                <a:gd name="T113" fmla="*/ 49 h 31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9"/>
                <a:gd name="T172" fmla="*/ 0 h 315"/>
                <a:gd name="T173" fmla="*/ 179 w 179"/>
                <a:gd name="T174" fmla="*/ 315 h 31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9" h="315">
                  <a:moveTo>
                    <a:pt x="89" y="0"/>
                  </a:moveTo>
                  <a:lnTo>
                    <a:pt x="99" y="0"/>
                  </a:lnTo>
                  <a:lnTo>
                    <a:pt x="108" y="2"/>
                  </a:lnTo>
                  <a:lnTo>
                    <a:pt x="117" y="4"/>
                  </a:lnTo>
                  <a:lnTo>
                    <a:pt x="125" y="8"/>
                  </a:lnTo>
                  <a:lnTo>
                    <a:pt x="132" y="12"/>
                  </a:lnTo>
                  <a:lnTo>
                    <a:pt x="139" y="18"/>
                  </a:lnTo>
                  <a:lnTo>
                    <a:pt x="147" y="24"/>
                  </a:lnTo>
                  <a:lnTo>
                    <a:pt x="153" y="32"/>
                  </a:lnTo>
                  <a:lnTo>
                    <a:pt x="159" y="42"/>
                  </a:lnTo>
                  <a:lnTo>
                    <a:pt x="164" y="53"/>
                  </a:lnTo>
                  <a:lnTo>
                    <a:pt x="169" y="67"/>
                  </a:lnTo>
                  <a:lnTo>
                    <a:pt x="173" y="82"/>
                  </a:lnTo>
                  <a:lnTo>
                    <a:pt x="176" y="99"/>
                  </a:lnTo>
                  <a:lnTo>
                    <a:pt x="178" y="117"/>
                  </a:lnTo>
                  <a:lnTo>
                    <a:pt x="179" y="136"/>
                  </a:lnTo>
                  <a:lnTo>
                    <a:pt x="179" y="157"/>
                  </a:lnTo>
                  <a:lnTo>
                    <a:pt x="179" y="179"/>
                  </a:lnTo>
                  <a:lnTo>
                    <a:pt x="178" y="198"/>
                  </a:lnTo>
                  <a:lnTo>
                    <a:pt x="176" y="216"/>
                  </a:lnTo>
                  <a:lnTo>
                    <a:pt x="173" y="233"/>
                  </a:lnTo>
                  <a:lnTo>
                    <a:pt x="169" y="248"/>
                  </a:lnTo>
                  <a:lnTo>
                    <a:pt x="164" y="262"/>
                  </a:lnTo>
                  <a:lnTo>
                    <a:pt x="159" y="273"/>
                  </a:lnTo>
                  <a:lnTo>
                    <a:pt x="152" y="284"/>
                  </a:lnTo>
                  <a:lnTo>
                    <a:pt x="147" y="291"/>
                  </a:lnTo>
                  <a:lnTo>
                    <a:pt x="139" y="297"/>
                  </a:lnTo>
                  <a:lnTo>
                    <a:pt x="132" y="303"/>
                  </a:lnTo>
                  <a:lnTo>
                    <a:pt x="125" y="307"/>
                  </a:lnTo>
                  <a:lnTo>
                    <a:pt x="117" y="310"/>
                  </a:lnTo>
                  <a:lnTo>
                    <a:pt x="108" y="313"/>
                  </a:lnTo>
                  <a:lnTo>
                    <a:pt x="99" y="314"/>
                  </a:lnTo>
                  <a:lnTo>
                    <a:pt x="89" y="315"/>
                  </a:lnTo>
                  <a:lnTo>
                    <a:pt x="80" y="314"/>
                  </a:lnTo>
                  <a:lnTo>
                    <a:pt x="70" y="313"/>
                  </a:lnTo>
                  <a:lnTo>
                    <a:pt x="62" y="310"/>
                  </a:lnTo>
                  <a:lnTo>
                    <a:pt x="52" y="306"/>
                  </a:lnTo>
                  <a:lnTo>
                    <a:pt x="45" y="302"/>
                  </a:lnTo>
                  <a:lnTo>
                    <a:pt x="37" y="296"/>
                  </a:lnTo>
                  <a:lnTo>
                    <a:pt x="30" y="289"/>
                  </a:lnTo>
                  <a:lnTo>
                    <a:pt x="24" y="281"/>
                  </a:lnTo>
                  <a:lnTo>
                    <a:pt x="18" y="271"/>
                  </a:lnTo>
                  <a:lnTo>
                    <a:pt x="13" y="260"/>
                  </a:lnTo>
                  <a:lnTo>
                    <a:pt x="9" y="247"/>
                  </a:lnTo>
                  <a:lnTo>
                    <a:pt x="6" y="232"/>
                  </a:lnTo>
                  <a:lnTo>
                    <a:pt x="3" y="216"/>
                  </a:lnTo>
                  <a:lnTo>
                    <a:pt x="1" y="198"/>
                  </a:lnTo>
                  <a:lnTo>
                    <a:pt x="0" y="179"/>
                  </a:lnTo>
                  <a:lnTo>
                    <a:pt x="0" y="156"/>
                  </a:lnTo>
                  <a:lnTo>
                    <a:pt x="0" y="136"/>
                  </a:lnTo>
                  <a:lnTo>
                    <a:pt x="1" y="116"/>
                  </a:lnTo>
                  <a:lnTo>
                    <a:pt x="3" y="99"/>
                  </a:lnTo>
                  <a:lnTo>
                    <a:pt x="6" y="82"/>
                  </a:lnTo>
                  <a:lnTo>
                    <a:pt x="10" y="66"/>
                  </a:lnTo>
                  <a:lnTo>
                    <a:pt x="15" y="53"/>
                  </a:lnTo>
                  <a:lnTo>
                    <a:pt x="20" y="41"/>
                  </a:lnTo>
                  <a:lnTo>
                    <a:pt x="26" y="31"/>
                  </a:lnTo>
                  <a:lnTo>
                    <a:pt x="32" y="24"/>
                  </a:lnTo>
                  <a:lnTo>
                    <a:pt x="39" y="18"/>
                  </a:lnTo>
                  <a:lnTo>
                    <a:pt x="46" y="12"/>
                  </a:lnTo>
                  <a:lnTo>
                    <a:pt x="53" y="8"/>
                  </a:lnTo>
                  <a:lnTo>
                    <a:pt x="62" y="4"/>
                  </a:lnTo>
                  <a:lnTo>
                    <a:pt x="71" y="2"/>
                  </a:lnTo>
                  <a:lnTo>
                    <a:pt x="80" y="0"/>
                  </a:lnTo>
                  <a:lnTo>
                    <a:pt x="89" y="0"/>
                  </a:lnTo>
                  <a:close/>
                  <a:moveTo>
                    <a:pt x="89" y="49"/>
                  </a:moveTo>
                  <a:lnTo>
                    <a:pt x="85" y="49"/>
                  </a:lnTo>
                  <a:lnTo>
                    <a:pt x="80" y="50"/>
                  </a:lnTo>
                  <a:lnTo>
                    <a:pt x="76" y="52"/>
                  </a:lnTo>
                  <a:lnTo>
                    <a:pt x="72" y="55"/>
                  </a:lnTo>
                  <a:lnTo>
                    <a:pt x="69" y="59"/>
                  </a:lnTo>
                  <a:lnTo>
                    <a:pt x="66" y="65"/>
                  </a:lnTo>
                  <a:lnTo>
                    <a:pt x="63" y="72"/>
                  </a:lnTo>
                  <a:lnTo>
                    <a:pt x="61" y="81"/>
                  </a:lnTo>
                  <a:lnTo>
                    <a:pt x="58" y="94"/>
                  </a:lnTo>
                  <a:lnTo>
                    <a:pt x="56" y="111"/>
                  </a:lnTo>
                  <a:lnTo>
                    <a:pt x="55" y="132"/>
                  </a:lnTo>
                  <a:lnTo>
                    <a:pt x="54" y="157"/>
                  </a:lnTo>
                  <a:lnTo>
                    <a:pt x="55" y="183"/>
                  </a:lnTo>
                  <a:lnTo>
                    <a:pt x="56" y="203"/>
                  </a:lnTo>
                  <a:lnTo>
                    <a:pt x="57" y="220"/>
                  </a:lnTo>
                  <a:lnTo>
                    <a:pt x="59" y="232"/>
                  </a:lnTo>
                  <a:lnTo>
                    <a:pt x="63" y="241"/>
                  </a:lnTo>
                  <a:lnTo>
                    <a:pt x="66" y="250"/>
                  </a:lnTo>
                  <a:lnTo>
                    <a:pt x="69" y="256"/>
                  </a:lnTo>
                  <a:lnTo>
                    <a:pt x="73" y="260"/>
                  </a:lnTo>
                  <a:lnTo>
                    <a:pt x="76" y="263"/>
                  </a:lnTo>
                  <a:lnTo>
                    <a:pt x="80" y="265"/>
                  </a:lnTo>
                  <a:lnTo>
                    <a:pt x="85" y="266"/>
                  </a:lnTo>
                  <a:lnTo>
                    <a:pt x="89" y="266"/>
                  </a:lnTo>
                  <a:lnTo>
                    <a:pt x="94" y="266"/>
                  </a:lnTo>
                  <a:lnTo>
                    <a:pt x="98" y="265"/>
                  </a:lnTo>
                  <a:lnTo>
                    <a:pt x="103" y="263"/>
                  </a:lnTo>
                  <a:lnTo>
                    <a:pt x="106" y="260"/>
                  </a:lnTo>
                  <a:lnTo>
                    <a:pt x="110" y="256"/>
                  </a:lnTo>
                  <a:lnTo>
                    <a:pt x="113" y="250"/>
                  </a:lnTo>
                  <a:lnTo>
                    <a:pt x="116" y="242"/>
                  </a:lnTo>
                  <a:lnTo>
                    <a:pt x="118" y="234"/>
                  </a:lnTo>
                  <a:lnTo>
                    <a:pt x="120" y="221"/>
                  </a:lnTo>
                  <a:lnTo>
                    <a:pt x="122" y="204"/>
                  </a:lnTo>
                  <a:lnTo>
                    <a:pt x="123" y="183"/>
                  </a:lnTo>
                  <a:lnTo>
                    <a:pt x="123" y="157"/>
                  </a:lnTo>
                  <a:lnTo>
                    <a:pt x="123" y="132"/>
                  </a:lnTo>
                  <a:lnTo>
                    <a:pt x="122" y="112"/>
                  </a:lnTo>
                  <a:lnTo>
                    <a:pt x="121" y="95"/>
                  </a:lnTo>
                  <a:lnTo>
                    <a:pt x="119" y="83"/>
                  </a:lnTo>
                  <a:lnTo>
                    <a:pt x="116" y="73"/>
                  </a:lnTo>
                  <a:lnTo>
                    <a:pt x="113" y="65"/>
                  </a:lnTo>
                  <a:lnTo>
                    <a:pt x="110" y="60"/>
                  </a:lnTo>
                  <a:lnTo>
                    <a:pt x="106" y="55"/>
                  </a:lnTo>
                  <a:lnTo>
                    <a:pt x="103" y="52"/>
                  </a:lnTo>
                  <a:lnTo>
                    <a:pt x="98" y="50"/>
                  </a:lnTo>
                  <a:lnTo>
                    <a:pt x="94" y="49"/>
                  </a:lnTo>
                  <a:lnTo>
                    <a:pt x="89" y="49"/>
                  </a:lnTo>
                  <a:close/>
                </a:path>
              </a:pathLst>
            </a:custGeom>
            <a:solidFill>
              <a:srgbClr val="FFFFFF"/>
            </a:solidFill>
            <a:ln w="9525">
              <a:noFill/>
              <a:round/>
              <a:headEnd/>
              <a:tailEnd/>
            </a:ln>
          </p:spPr>
          <p:txBody>
            <a:bodyPr anchor="ctr"/>
            <a:lstStyle/>
            <a:p>
              <a:pPr algn="ctr" eaLnBrk="1" hangingPunct="1">
                <a:defRPr/>
              </a:pPr>
              <a:endParaRPr lang="pt-BR" sz="1400" u="none">
                <a:solidFill>
                  <a:schemeClr val="bg1">
                    <a:lumMod val="20000"/>
                    <a:lumOff val="80000"/>
                  </a:schemeClr>
                </a:solidFill>
              </a:endParaRPr>
            </a:p>
          </p:txBody>
        </p:sp>
        <p:sp>
          <p:nvSpPr>
            <p:cNvPr id="53325" name="Rectangle 1534"/>
            <p:cNvSpPr>
              <a:spLocks noChangeArrowheads="1"/>
            </p:cNvSpPr>
            <p:nvPr/>
          </p:nvSpPr>
          <p:spPr bwMode="auto">
            <a:xfrm>
              <a:off x="2676" y="829"/>
              <a:ext cx="182"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G1 </a:t>
              </a:r>
              <a:endParaRPr lang="pt-BR" sz="1400" u="none">
                <a:solidFill>
                  <a:schemeClr val="bg1">
                    <a:lumMod val="20000"/>
                    <a:lumOff val="80000"/>
                  </a:schemeClr>
                </a:solidFill>
                <a:latin typeface="Times New Roman" pitchFamily="18" charset="0"/>
              </a:endParaRPr>
            </a:p>
          </p:txBody>
        </p:sp>
        <p:sp>
          <p:nvSpPr>
            <p:cNvPr id="53326" name="Rectangle 1535"/>
            <p:cNvSpPr>
              <a:spLocks noChangeArrowheads="1"/>
            </p:cNvSpPr>
            <p:nvPr/>
          </p:nvSpPr>
          <p:spPr bwMode="auto">
            <a:xfrm>
              <a:off x="2223" y="972"/>
              <a:ext cx="1050"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 LINFÓCITO T CD4+</a:t>
              </a:r>
              <a:endParaRPr lang="pt-BR" sz="1400" u="none">
                <a:solidFill>
                  <a:schemeClr val="bg1">
                    <a:lumMod val="20000"/>
                    <a:lumOff val="80000"/>
                  </a:schemeClr>
                </a:solidFill>
                <a:latin typeface="Times New Roman" pitchFamily="18" charset="0"/>
              </a:endParaRPr>
            </a:p>
          </p:txBody>
        </p:sp>
        <p:sp>
          <p:nvSpPr>
            <p:cNvPr id="53327" name="Rectangle 1536"/>
            <p:cNvSpPr>
              <a:spLocks noChangeArrowheads="1"/>
            </p:cNvSpPr>
            <p:nvPr/>
          </p:nvSpPr>
          <p:spPr bwMode="auto">
            <a:xfrm>
              <a:off x="2322" y="1115"/>
              <a:ext cx="852"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RECEPTOR IL-2</a:t>
              </a:r>
              <a:endParaRPr lang="pt-BR" sz="1400" u="none">
                <a:solidFill>
                  <a:schemeClr val="bg1">
                    <a:lumMod val="20000"/>
                    <a:lumOff val="80000"/>
                  </a:schemeClr>
                </a:solidFill>
                <a:latin typeface="Times New Roman" pitchFamily="18" charset="0"/>
              </a:endParaRPr>
            </a:p>
          </p:txBody>
        </p:sp>
        <p:sp>
          <p:nvSpPr>
            <p:cNvPr id="53328" name="Rectangle 1537"/>
            <p:cNvSpPr>
              <a:spLocks noChangeArrowheads="1"/>
            </p:cNvSpPr>
            <p:nvPr/>
          </p:nvSpPr>
          <p:spPr bwMode="auto">
            <a:xfrm>
              <a:off x="3628" y="1634"/>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IL-2</a:t>
              </a:r>
              <a:endParaRPr lang="pt-BR" sz="1400" u="none">
                <a:solidFill>
                  <a:schemeClr val="bg1">
                    <a:lumMod val="20000"/>
                    <a:lumOff val="80000"/>
                  </a:schemeClr>
                </a:solidFill>
                <a:latin typeface="Times New Roman" pitchFamily="18" charset="0"/>
              </a:endParaRPr>
            </a:p>
          </p:txBody>
        </p:sp>
        <p:sp>
          <p:nvSpPr>
            <p:cNvPr id="53329" name="Rectangle 1538"/>
            <p:cNvSpPr>
              <a:spLocks noChangeArrowheads="1"/>
            </p:cNvSpPr>
            <p:nvPr/>
          </p:nvSpPr>
          <p:spPr bwMode="auto">
            <a:xfrm>
              <a:off x="3628" y="1795"/>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IL-3</a:t>
              </a:r>
              <a:endParaRPr lang="pt-BR" sz="1400" u="none">
                <a:solidFill>
                  <a:schemeClr val="bg1">
                    <a:lumMod val="20000"/>
                    <a:lumOff val="80000"/>
                  </a:schemeClr>
                </a:solidFill>
                <a:latin typeface="Times New Roman" pitchFamily="18" charset="0"/>
              </a:endParaRPr>
            </a:p>
          </p:txBody>
        </p:sp>
        <p:sp>
          <p:nvSpPr>
            <p:cNvPr id="53330" name="Rectangle 1539"/>
            <p:cNvSpPr>
              <a:spLocks noChangeArrowheads="1"/>
            </p:cNvSpPr>
            <p:nvPr/>
          </p:nvSpPr>
          <p:spPr bwMode="auto">
            <a:xfrm>
              <a:off x="3628" y="1956"/>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IL-5</a:t>
              </a:r>
              <a:endParaRPr lang="pt-BR" sz="1400" u="none">
                <a:solidFill>
                  <a:schemeClr val="bg1">
                    <a:lumMod val="20000"/>
                    <a:lumOff val="80000"/>
                  </a:schemeClr>
                </a:solidFill>
                <a:latin typeface="Times New Roman" pitchFamily="18" charset="0"/>
              </a:endParaRPr>
            </a:p>
          </p:txBody>
        </p:sp>
        <p:sp>
          <p:nvSpPr>
            <p:cNvPr id="53331" name="Rectangle 1540"/>
            <p:cNvSpPr>
              <a:spLocks noChangeArrowheads="1"/>
            </p:cNvSpPr>
            <p:nvPr/>
          </p:nvSpPr>
          <p:spPr bwMode="auto">
            <a:xfrm>
              <a:off x="3623" y="2136"/>
              <a:ext cx="445"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dirty="0">
                  <a:solidFill>
                    <a:schemeClr val="bg1">
                      <a:lumMod val="20000"/>
                      <a:lumOff val="80000"/>
                    </a:schemeClr>
                  </a:solidFill>
                </a:rPr>
                <a:t>GM-CSF</a:t>
              </a:r>
              <a:endParaRPr lang="pt-BR" sz="1400" u="none" dirty="0">
                <a:solidFill>
                  <a:schemeClr val="bg1">
                    <a:lumMod val="20000"/>
                    <a:lumOff val="80000"/>
                  </a:schemeClr>
                </a:solidFill>
                <a:latin typeface="Times New Roman" pitchFamily="18" charset="0"/>
              </a:endParaRPr>
            </a:p>
          </p:txBody>
        </p:sp>
        <p:sp>
          <p:nvSpPr>
            <p:cNvPr id="53332" name="Rectangle 1541"/>
            <p:cNvSpPr>
              <a:spLocks noChangeArrowheads="1"/>
            </p:cNvSpPr>
            <p:nvPr/>
          </p:nvSpPr>
          <p:spPr bwMode="auto">
            <a:xfrm>
              <a:off x="3631" y="2300"/>
              <a:ext cx="219"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IFN-</a:t>
              </a:r>
              <a:endParaRPr lang="pt-BR" sz="1400" u="none">
                <a:solidFill>
                  <a:schemeClr val="bg1">
                    <a:lumMod val="20000"/>
                    <a:lumOff val="80000"/>
                  </a:schemeClr>
                </a:solidFill>
                <a:latin typeface="Times New Roman" pitchFamily="18" charset="0"/>
              </a:endParaRPr>
            </a:p>
          </p:txBody>
        </p:sp>
        <p:sp>
          <p:nvSpPr>
            <p:cNvPr id="53333" name="Rectangle 1542"/>
            <p:cNvSpPr>
              <a:spLocks noChangeArrowheads="1"/>
            </p:cNvSpPr>
            <p:nvPr/>
          </p:nvSpPr>
          <p:spPr bwMode="auto">
            <a:xfrm>
              <a:off x="3858" y="2283"/>
              <a:ext cx="46"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dirty="0">
                  <a:solidFill>
                    <a:schemeClr val="bg1">
                      <a:lumMod val="20000"/>
                      <a:lumOff val="80000"/>
                    </a:schemeClr>
                  </a:solidFill>
                  <a:latin typeface="Symbol" pitchFamily="18" charset="2"/>
                </a:rPr>
                <a:t>g</a:t>
              </a:r>
              <a:endParaRPr lang="pt-BR" sz="1400" u="none" dirty="0">
                <a:solidFill>
                  <a:schemeClr val="bg1">
                    <a:lumMod val="20000"/>
                    <a:lumOff val="80000"/>
                  </a:schemeClr>
                </a:solidFill>
                <a:latin typeface="Times New Roman" pitchFamily="18" charset="0"/>
              </a:endParaRPr>
            </a:p>
          </p:txBody>
        </p:sp>
        <p:sp>
          <p:nvSpPr>
            <p:cNvPr id="53340" name="Rectangle 1549"/>
            <p:cNvSpPr>
              <a:spLocks noChangeArrowheads="1"/>
            </p:cNvSpPr>
            <p:nvPr/>
          </p:nvSpPr>
          <p:spPr bwMode="auto">
            <a:xfrm>
              <a:off x="2773" y="2640"/>
              <a:ext cx="194" cy="136"/>
            </a:xfrm>
            <a:prstGeom prst="rect">
              <a:avLst/>
            </a:prstGeom>
            <a:noFill/>
            <a:ln w="9525">
              <a:noFill/>
              <a:miter lim="800000"/>
              <a:headEnd/>
              <a:tailEnd/>
            </a:ln>
          </p:spPr>
          <p:txBody>
            <a:bodyPr wrap="none" lIns="0" tIns="0" rIns="0" bIns="0" anchor="ctr">
              <a:spAutoFit/>
            </a:bodyPr>
            <a:lstStyle/>
            <a:p>
              <a:pPr algn="ctr" eaLnBrk="1" hangingPunct="1">
                <a:defRPr/>
              </a:pPr>
              <a:r>
                <a:rPr lang="pt-BR" sz="1400" u="none">
                  <a:solidFill>
                    <a:schemeClr val="bg1">
                      <a:lumMod val="20000"/>
                      <a:lumOff val="80000"/>
                    </a:schemeClr>
                  </a:solidFill>
                </a:rPr>
                <a:t>IL-2</a:t>
              </a:r>
              <a:endParaRPr lang="pt-BR" sz="1400" u="none">
                <a:solidFill>
                  <a:schemeClr val="bg1">
                    <a:lumMod val="20000"/>
                    <a:lumOff val="80000"/>
                  </a:schemeClr>
                </a:solidFill>
                <a:latin typeface="Times New Roman" pitchFamily="18" charset="0"/>
              </a:endParaRPr>
            </a:p>
          </p:txBody>
        </p:sp>
        <p:sp>
          <p:nvSpPr>
            <p:cNvPr id="53517" name="Rectangle 1535"/>
            <p:cNvSpPr>
              <a:spLocks noChangeArrowheads="1"/>
            </p:cNvSpPr>
            <p:nvPr/>
          </p:nvSpPr>
          <p:spPr bwMode="auto">
            <a:xfrm>
              <a:off x="713" y="1518"/>
              <a:ext cx="606" cy="407"/>
            </a:xfrm>
            <a:prstGeom prst="rect">
              <a:avLst/>
            </a:prstGeom>
            <a:noFill/>
            <a:ln w="9525">
              <a:noFill/>
              <a:miter lim="800000"/>
              <a:headEnd/>
              <a:tailEnd/>
            </a:ln>
          </p:spPr>
          <p:txBody>
            <a:bodyPr wrap="none" lIns="0" tIns="0" rIns="0" bIns="0" anchor="ctr">
              <a:spAutoFit/>
            </a:bodyPr>
            <a:lstStyle/>
            <a:p>
              <a:pPr algn="ctr" eaLnBrk="1" hangingPunct="1">
                <a:defRPr/>
              </a:pPr>
              <a:r>
                <a:rPr lang="pt-BR" sz="1400" b="1" u="none">
                  <a:solidFill>
                    <a:schemeClr val="bg1">
                      <a:lumMod val="20000"/>
                      <a:lumOff val="80000"/>
                    </a:schemeClr>
                  </a:solidFill>
                </a:rPr>
                <a:t>LINFÓCITO</a:t>
              </a:r>
            </a:p>
            <a:p>
              <a:pPr algn="ctr" eaLnBrk="1" hangingPunct="1">
                <a:defRPr/>
              </a:pPr>
              <a:r>
                <a:rPr lang="pt-BR" sz="1400" b="1" u="none">
                  <a:solidFill>
                    <a:schemeClr val="bg1">
                      <a:lumMod val="20000"/>
                      <a:lumOff val="80000"/>
                    </a:schemeClr>
                  </a:solidFill>
                </a:rPr>
                <a:t>VIRGEM</a:t>
              </a:r>
            </a:p>
            <a:p>
              <a:pPr algn="ctr" eaLnBrk="1" hangingPunct="1">
                <a:defRPr/>
              </a:pPr>
              <a:r>
                <a:rPr lang="pt-BR" sz="1400" b="1" u="none">
                  <a:solidFill>
                    <a:schemeClr val="bg1">
                      <a:lumMod val="20000"/>
                      <a:lumOff val="80000"/>
                    </a:schemeClr>
                  </a:solidFill>
                </a:rPr>
                <a:t>(Go)</a:t>
              </a:r>
            </a:p>
          </p:txBody>
        </p:sp>
        <p:grpSp>
          <p:nvGrpSpPr>
            <p:cNvPr id="462034" name="Group 273"/>
            <p:cNvGrpSpPr>
              <a:grpSpLocks/>
            </p:cNvGrpSpPr>
            <p:nvPr/>
          </p:nvGrpSpPr>
          <p:grpSpPr bwMode="auto">
            <a:xfrm>
              <a:off x="3020" y="1247"/>
              <a:ext cx="1440" cy="576"/>
              <a:chOff x="3020" y="1272"/>
              <a:chExt cx="1440" cy="576"/>
            </a:xfrm>
          </p:grpSpPr>
          <p:sp>
            <p:nvSpPr>
              <p:cNvPr id="53519" name="Freeform 271"/>
              <p:cNvSpPr>
                <a:spLocks/>
              </p:cNvSpPr>
              <p:nvPr/>
            </p:nvSpPr>
            <p:spPr bwMode="auto">
              <a:xfrm>
                <a:off x="3020" y="1272"/>
                <a:ext cx="1440" cy="268"/>
              </a:xfrm>
              <a:custGeom>
                <a:avLst/>
                <a:gdLst/>
                <a:ahLst/>
                <a:cxnLst>
                  <a:cxn ang="0">
                    <a:pos x="0" y="268"/>
                  </a:cxn>
                  <a:cxn ang="0">
                    <a:pos x="944" y="268"/>
                  </a:cxn>
                  <a:cxn ang="0">
                    <a:pos x="1440" y="0"/>
                  </a:cxn>
                </a:cxnLst>
                <a:rect l="0" t="0" r="r" b="b"/>
                <a:pathLst>
                  <a:path w="1440" h="268">
                    <a:moveTo>
                      <a:pt x="0" y="268"/>
                    </a:moveTo>
                    <a:lnTo>
                      <a:pt x="944" y="268"/>
                    </a:lnTo>
                    <a:lnTo>
                      <a:pt x="1440" y="0"/>
                    </a:lnTo>
                  </a:path>
                </a:pathLst>
              </a:custGeom>
              <a:noFill/>
              <a:ln w="19050" cmpd="sng">
                <a:solidFill>
                  <a:srgbClr val="FFFFFF"/>
                </a:solidFill>
                <a:round/>
                <a:headEnd type="none" w="med" len="med"/>
                <a:tailEnd type="triangle" w="med" len="med"/>
              </a:ln>
              <a:effectLst/>
            </p:spPr>
            <p:txBody>
              <a:bodyPr/>
              <a:lstStyle/>
              <a:p>
                <a:pPr eaLnBrk="1" hangingPunct="1">
                  <a:defRPr/>
                </a:pPr>
                <a:endParaRPr lang="pt-BR" u="none">
                  <a:solidFill>
                    <a:schemeClr val="bg1">
                      <a:lumMod val="20000"/>
                      <a:lumOff val="80000"/>
                    </a:schemeClr>
                  </a:solidFill>
                </a:endParaRPr>
              </a:p>
            </p:txBody>
          </p:sp>
          <p:sp>
            <p:nvSpPr>
              <p:cNvPr id="53520" name="Freeform 272"/>
              <p:cNvSpPr>
                <a:spLocks/>
              </p:cNvSpPr>
              <p:nvPr/>
            </p:nvSpPr>
            <p:spPr bwMode="auto">
              <a:xfrm flipV="1">
                <a:off x="3020" y="1540"/>
                <a:ext cx="1440" cy="308"/>
              </a:xfrm>
              <a:custGeom>
                <a:avLst/>
                <a:gdLst/>
                <a:ahLst/>
                <a:cxnLst>
                  <a:cxn ang="0">
                    <a:pos x="0" y="268"/>
                  </a:cxn>
                  <a:cxn ang="0">
                    <a:pos x="944" y="268"/>
                  </a:cxn>
                  <a:cxn ang="0">
                    <a:pos x="1440" y="0"/>
                  </a:cxn>
                </a:cxnLst>
                <a:rect l="0" t="0" r="r" b="b"/>
                <a:pathLst>
                  <a:path w="1440" h="268">
                    <a:moveTo>
                      <a:pt x="0" y="268"/>
                    </a:moveTo>
                    <a:lnTo>
                      <a:pt x="944" y="268"/>
                    </a:lnTo>
                    <a:lnTo>
                      <a:pt x="1440" y="0"/>
                    </a:lnTo>
                  </a:path>
                </a:pathLst>
              </a:custGeom>
              <a:noFill/>
              <a:ln w="19050" cmpd="sng">
                <a:solidFill>
                  <a:srgbClr val="FFFFFF"/>
                </a:solidFill>
                <a:round/>
                <a:headEnd type="none" w="med" len="med"/>
                <a:tailEnd type="triangle" w="med" len="med"/>
              </a:ln>
              <a:effectLst/>
            </p:spPr>
            <p:txBody>
              <a:bodyPr/>
              <a:lstStyle/>
              <a:p>
                <a:pPr eaLnBrk="1" hangingPunct="1">
                  <a:defRPr/>
                </a:pPr>
                <a:endParaRPr lang="pt-BR" u="none">
                  <a:solidFill>
                    <a:schemeClr val="bg1">
                      <a:lumMod val="20000"/>
                      <a:lumOff val="80000"/>
                    </a:schemeClr>
                  </a:solidFill>
                </a:endParaRPr>
              </a:p>
            </p:txBody>
          </p:sp>
        </p:grpSp>
        <p:sp>
          <p:nvSpPr>
            <p:cNvPr id="53525" name="Freeform 277"/>
            <p:cNvSpPr>
              <a:spLocks/>
            </p:cNvSpPr>
            <p:nvPr/>
          </p:nvSpPr>
          <p:spPr bwMode="auto">
            <a:xfrm>
              <a:off x="1660" y="2176"/>
              <a:ext cx="648" cy="264"/>
            </a:xfrm>
            <a:custGeom>
              <a:avLst/>
              <a:gdLst/>
              <a:ahLst/>
              <a:cxnLst>
                <a:cxn ang="0">
                  <a:pos x="0" y="0"/>
                </a:cxn>
                <a:cxn ang="0">
                  <a:pos x="648" y="264"/>
                </a:cxn>
              </a:cxnLst>
              <a:rect l="0" t="0" r="r" b="b"/>
              <a:pathLst>
                <a:path w="648" h="264">
                  <a:moveTo>
                    <a:pt x="0" y="0"/>
                  </a:moveTo>
                  <a:lnTo>
                    <a:pt x="648" y="264"/>
                  </a:lnTo>
                </a:path>
              </a:pathLst>
            </a:custGeom>
            <a:noFill/>
            <a:ln w="19050" cmpd="sng">
              <a:solidFill>
                <a:srgbClr val="FFFFFF"/>
              </a:solidFill>
              <a:round/>
              <a:headEnd type="none" w="med" len="med"/>
              <a:tailEnd type="triangle" w="med" len="med"/>
            </a:ln>
            <a:effectLst/>
          </p:spPr>
          <p:txBody>
            <a:bodyPr/>
            <a:lstStyle/>
            <a:p>
              <a:pPr eaLnBrk="1" hangingPunct="1">
                <a:defRPr/>
              </a:pPr>
              <a:endParaRPr lang="pt-BR" u="none">
                <a:solidFill>
                  <a:schemeClr val="bg1">
                    <a:lumMod val="20000"/>
                    <a:lumOff val="80000"/>
                  </a:schemeClr>
                </a:solidFill>
              </a:endParaRPr>
            </a:p>
          </p:txBody>
        </p:sp>
        <p:sp>
          <p:nvSpPr>
            <p:cNvPr id="53526" name="Freeform 278"/>
            <p:cNvSpPr>
              <a:spLocks/>
            </p:cNvSpPr>
            <p:nvPr/>
          </p:nvSpPr>
          <p:spPr bwMode="auto">
            <a:xfrm rot="-2700000">
              <a:off x="1660" y="1696"/>
              <a:ext cx="648" cy="264"/>
            </a:xfrm>
            <a:custGeom>
              <a:avLst/>
              <a:gdLst/>
              <a:ahLst/>
              <a:cxnLst>
                <a:cxn ang="0">
                  <a:pos x="0" y="0"/>
                </a:cxn>
                <a:cxn ang="0">
                  <a:pos x="648" y="264"/>
                </a:cxn>
              </a:cxnLst>
              <a:rect l="0" t="0" r="r" b="b"/>
              <a:pathLst>
                <a:path w="648" h="264">
                  <a:moveTo>
                    <a:pt x="0" y="0"/>
                  </a:moveTo>
                  <a:lnTo>
                    <a:pt x="648" y="264"/>
                  </a:lnTo>
                </a:path>
              </a:pathLst>
            </a:custGeom>
            <a:noFill/>
            <a:ln w="19050" cmpd="sng">
              <a:solidFill>
                <a:srgbClr val="FFFFFF"/>
              </a:solidFill>
              <a:round/>
              <a:headEnd type="none" w="med" len="med"/>
              <a:tailEnd type="triangle" w="med" len="med"/>
            </a:ln>
            <a:effectLst/>
          </p:spPr>
          <p:txBody>
            <a:bodyPr/>
            <a:lstStyle/>
            <a:p>
              <a:pPr eaLnBrk="1" hangingPunct="1">
                <a:defRPr/>
              </a:pPr>
              <a:endParaRPr lang="pt-BR" u="none">
                <a:solidFill>
                  <a:schemeClr val="bg1">
                    <a:lumMod val="20000"/>
                    <a:lumOff val="80000"/>
                  </a:schemeClr>
                </a:solidFill>
              </a:endParaRPr>
            </a:p>
          </p:txBody>
        </p:sp>
        <p:sp>
          <p:nvSpPr>
            <p:cNvPr id="53528" name="Line 280"/>
            <p:cNvSpPr>
              <a:spLocks noChangeShapeType="1"/>
            </p:cNvSpPr>
            <p:nvPr/>
          </p:nvSpPr>
          <p:spPr bwMode="auto">
            <a:xfrm flipV="1">
              <a:off x="2680" y="1824"/>
              <a:ext cx="0" cy="240"/>
            </a:xfrm>
            <a:prstGeom prst="line">
              <a:avLst/>
            </a:prstGeom>
            <a:noFill/>
            <a:ln w="19050">
              <a:solidFill>
                <a:srgbClr val="FFFFFF"/>
              </a:solidFill>
              <a:round/>
              <a:headEnd/>
              <a:tailEnd type="triangle" w="med" len="med"/>
            </a:ln>
            <a:effectLst/>
          </p:spPr>
          <p:txBody>
            <a:bodyPr/>
            <a:lstStyle/>
            <a:p>
              <a:pPr eaLnBrk="1" hangingPunct="1">
                <a:defRPr/>
              </a:pPr>
              <a:endParaRPr lang="pt-BR" u="none">
                <a:solidFill>
                  <a:schemeClr val="bg1">
                    <a:lumMod val="20000"/>
                    <a:lumOff val="80000"/>
                  </a:schemeClr>
                </a:solidFill>
              </a:endParaRPr>
            </a:p>
          </p:txBody>
        </p:sp>
        <p:sp>
          <p:nvSpPr>
            <p:cNvPr id="53529" name="Line 281"/>
            <p:cNvSpPr>
              <a:spLocks noChangeShapeType="1"/>
            </p:cNvSpPr>
            <p:nvPr/>
          </p:nvSpPr>
          <p:spPr bwMode="auto">
            <a:xfrm>
              <a:off x="2680" y="2640"/>
              <a:ext cx="0" cy="240"/>
            </a:xfrm>
            <a:prstGeom prst="line">
              <a:avLst/>
            </a:prstGeom>
            <a:noFill/>
            <a:ln w="19050">
              <a:solidFill>
                <a:srgbClr val="FFFFFF"/>
              </a:solidFill>
              <a:round/>
              <a:headEnd/>
              <a:tailEnd type="triangle" w="med" len="med"/>
            </a:ln>
            <a:effectLst/>
          </p:spPr>
          <p:txBody>
            <a:bodyPr/>
            <a:lstStyle/>
            <a:p>
              <a:pPr eaLnBrk="1" hangingPunct="1">
                <a:defRPr/>
              </a:pPr>
              <a:endParaRPr lang="pt-BR" u="none">
                <a:solidFill>
                  <a:schemeClr val="bg1">
                    <a:lumMod val="20000"/>
                    <a:lumOff val="80000"/>
                  </a:schemeClr>
                </a:solidFill>
              </a:endParaRPr>
            </a:p>
          </p:txBody>
        </p:sp>
      </p:grpSp>
      <p:grpSp>
        <p:nvGrpSpPr>
          <p:cNvPr id="7" name="Group 375"/>
          <p:cNvGrpSpPr>
            <a:grpSpLocks/>
          </p:cNvGrpSpPr>
          <p:nvPr/>
        </p:nvGrpSpPr>
        <p:grpSpPr bwMode="auto">
          <a:xfrm>
            <a:off x="1295400" y="4648200"/>
            <a:ext cx="5745163" cy="771525"/>
            <a:chOff x="816" y="2928"/>
            <a:chExt cx="3619" cy="486"/>
          </a:xfrm>
        </p:grpSpPr>
        <p:grpSp>
          <p:nvGrpSpPr>
            <p:cNvPr id="462042" name="Group 374"/>
            <p:cNvGrpSpPr>
              <a:grpSpLocks/>
            </p:cNvGrpSpPr>
            <p:nvPr/>
          </p:nvGrpSpPr>
          <p:grpSpPr bwMode="auto">
            <a:xfrm>
              <a:off x="2394" y="2928"/>
              <a:ext cx="500" cy="486"/>
              <a:chOff x="2394" y="2932"/>
              <a:chExt cx="500" cy="486"/>
            </a:xfrm>
          </p:grpSpPr>
          <p:sp>
            <p:nvSpPr>
              <p:cNvPr id="462043" name="Freeform 1295"/>
              <p:cNvSpPr>
                <a:spLocks/>
              </p:cNvSpPr>
              <p:nvPr/>
            </p:nvSpPr>
            <p:spPr bwMode="auto">
              <a:xfrm>
                <a:off x="2402" y="2932"/>
                <a:ext cx="486" cy="486"/>
              </a:xfrm>
              <a:custGeom>
                <a:avLst/>
                <a:gdLst>
                  <a:gd name="T0" fmla="*/ 0 w 1458"/>
                  <a:gd name="T1" fmla="*/ 0 h 1458"/>
                  <a:gd name="T2" fmla="*/ 0 w 1458"/>
                  <a:gd name="T3" fmla="*/ 0 h 1458"/>
                  <a:gd name="T4" fmla="*/ 0 w 1458"/>
                  <a:gd name="T5" fmla="*/ 0 h 1458"/>
                  <a:gd name="T6" fmla="*/ 0 w 1458"/>
                  <a:gd name="T7" fmla="*/ 0 h 1458"/>
                  <a:gd name="T8" fmla="*/ 0 w 1458"/>
                  <a:gd name="T9" fmla="*/ 0 h 1458"/>
                  <a:gd name="T10" fmla="*/ 0 w 1458"/>
                  <a:gd name="T11" fmla="*/ 0 h 1458"/>
                  <a:gd name="T12" fmla="*/ 0 w 1458"/>
                  <a:gd name="T13" fmla="*/ 0 h 1458"/>
                  <a:gd name="T14" fmla="*/ 0 w 1458"/>
                  <a:gd name="T15" fmla="*/ 0 h 1458"/>
                  <a:gd name="T16" fmla="*/ 0 w 1458"/>
                  <a:gd name="T17" fmla="*/ 0 h 1458"/>
                  <a:gd name="T18" fmla="*/ 0 w 1458"/>
                  <a:gd name="T19" fmla="*/ 0 h 1458"/>
                  <a:gd name="T20" fmla="*/ 0 w 1458"/>
                  <a:gd name="T21" fmla="*/ 0 h 1458"/>
                  <a:gd name="T22" fmla="*/ 0 w 1458"/>
                  <a:gd name="T23" fmla="*/ 0 h 1458"/>
                  <a:gd name="T24" fmla="*/ 0 w 1458"/>
                  <a:gd name="T25" fmla="*/ 0 h 1458"/>
                  <a:gd name="T26" fmla="*/ 0 w 1458"/>
                  <a:gd name="T27" fmla="*/ 0 h 1458"/>
                  <a:gd name="T28" fmla="*/ 0 w 1458"/>
                  <a:gd name="T29" fmla="*/ 0 h 1458"/>
                  <a:gd name="T30" fmla="*/ 0 w 1458"/>
                  <a:gd name="T31" fmla="*/ 0 h 1458"/>
                  <a:gd name="T32" fmla="*/ 0 w 1458"/>
                  <a:gd name="T33" fmla="*/ 0 h 1458"/>
                  <a:gd name="T34" fmla="*/ 0 w 1458"/>
                  <a:gd name="T35" fmla="*/ 0 h 1458"/>
                  <a:gd name="T36" fmla="*/ 0 w 1458"/>
                  <a:gd name="T37" fmla="*/ 0 h 1458"/>
                  <a:gd name="T38" fmla="*/ 0 w 1458"/>
                  <a:gd name="T39" fmla="*/ 0 h 1458"/>
                  <a:gd name="T40" fmla="*/ 0 w 1458"/>
                  <a:gd name="T41" fmla="*/ 0 h 1458"/>
                  <a:gd name="T42" fmla="*/ 0 w 1458"/>
                  <a:gd name="T43" fmla="*/ 0 h 1458"/>
                  <a:gd name="T44" fmla="*/ 0 w 1458"/>
                  <a:gd name="T45" fmla="*/ 0 h 1458"/>
                  <a:gd name="T46" fmla="*/ 0 w 1458"/>
                  <a:gd name="T47" fmla="*/ 0 h 1458"/>
                  <a:gd name="T48" fmla="*/ 0 w 1458"/>
                  <a:gd name="T49" fmla="*/ 0 h 1458"/>
                  <a:gd name="T50" fmla="*/ 0 w 1458"/>
                  <a:gd name="T51" fmla="*/ 0 h 1458"/>
                  <a:gd name="T52" fmla="*/ 0 w 1458"/>
                  <a:gd name="T53" fmla="*/ 0 h 1458"/>
                  <a:gd name="T54" fmla="*/ 0 w 1458"/>
                  <a:gd name="T55" fmla="*/ 0 h 1458"/>
                  <a:gd name="T56" fmla="*/ 0 w 1458"/>
                  <a:gd name="T57" fmla="*/ 0 h 1458"/>
                  <a:gd name="T58" fmla="*/ 0 w 1458"/>
                  <a:gd name="T59" fmla="*/ 0 h 1458"/>
                  <a:gd name="T60" fmla="*/ 0 w 1458"/>
                  <a:gd name="T61" fmla="*/ 0 h 1458"/>
                  <a:gd name="T62" fmla="*/ 0 w 1458"/>
                  <a:gd name="T63" fmla="*/ 0 h 1458"/>
                  <a:gd name="T64" fmla="*/ 0 w 1458"/>
                  <a:gd name="T65" fmla="*/ 0 h 1458"/>
                  <a:gd name="T66" fmla="*/ 0 w 1458"/>
                  <a:gd name="T67" fmla="*/ 0 h 1458"/>
                  <a:gd name="T68" fmla="*/ 0 w 1458"/>
                  <a:gd name="T69" fmla="*/ 0 h 1458"/>
                  <a:gd name="T70" fmla="*/ 0 w 1458"/>
                  <a:gd name="T71" fmla="*/ 0 h 1458"/>
                  <a:gd name="T72" fmla="*/ 0 w 1458"/>
                  <a:gd name="T73" fmla="*/ 0 h 1458"/>
                  <a:gd name="T74" fmla="*/ 0 w 1458"/>
                  <a:gd name="T75" fmla="*/ 0 h 1458"/>
                  <a:gd name="T76" fmla="*/ 0 w 1458"/>
                  <a:gd name="T77" fmla="*/ 0 h 1458"/>
                  <a:gd name="T78" fmla="*/ 0 w 1458"/>
                  <a:gd name="T79" fmla="*/ 0 h 1458"/>
                  <a:gd name="T80" fmla="*/ 0 w 1458"/>
                  <a:gd name="T81" fmla="*/ 0 h 1458"/>
                  <a:gd name="T82" fmla="*/ 0 w 1458"/>
                  <a:gd name="T83" fmla="*/ 0 h 1458"/>
                  <a:gd name="T84" fmla="*/ 0 w 1458"/>
                  <a:gd name="T85" fmla="*/ 0 h 14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8"/>
                  <a:gd name="T131" fmla="*/ 1458 w 1458"/>
                  <a:gd name="T132" fmla="*/ 1458 h 14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8">
                    <a:moveTo>
                      <a:pt x="729" y="1458"/>
                    </a:moveTo>
                    <a:lnTo>
                      <a:pt x="766" y="1457"/>
                    </a:lnTo>
                    <a:lnTo>
                      <a:pt x="803" y="1453"/>
                    </a:lnTo>
                    <a:lnTo>
                      <a:pt x="840" y="1448"/>
                    </a:lnTo>
                    <a:lnTo>
                      <a:pt x="875" y="1442"/>
                    </a:lnTo>
                    <a:lnTo>
                      <a:pt x="911" y="1434"/>
                    </a:lnTo>
                    <a:lnTo>
                      <a:pt x="945" y="1424"/>
                    </a:lnTo>
                    <a:lnTo>
                      <a:pt x="979" y="1413"/>
                    </a:lnTo>
                    <a:lnTo>
                      <a:pt x="1012" y="1400"/>
                    </a:lnTo>
                    <a:lnTo>
                      <a:pt x="1044" y="1386"/>
                    </a:lnTo>
                    <a:lnTo>
                      <a:pt x="1076" y="1369"/>
                    </a:lnTo>
                    <a:lnTo>
                      <a:pt x="1106" y="1351"/>
                    </a:lnTo>
                    <a:lnTo>
                      <a:pt x="1136" y="1333"/>
                    </a:lnTo>
                    <a:lnTo>
                      <a:pt x="1164" y="1312"/>
                    </a:lnTo>
                    <a:lnTo>
                      <a:pt x="1192" y="1290"/>
                    </a:lnTo>
                    <a:lnTo>
                      <a:pt x="1219" y="1267"/>
                    </a:lnTo>
                    <a:lnTo>
                      <a:pt x="1244" y="1244"/>
                    </a:lnTo>
                    <a:lnTo>
                      <a:pt x="1268" y="1219"/>
                    </a:lnTo>
                    <a:lnTo>
                      <a:pt x="1290" y="1191"/>
                    </a:lnTo>
                    <a:lnTo>
                      <a:pt x="1313" y="1164"/>
                    </a:lnTo>
                    <a:lnTo>
                      <a:pt x="1333" y="1136"/>
                    </a:lnTo>
                    <a:lnTo>
                      <a:pt x="1352" y="1106"/>
                    </a:lnTo>
                    <a:lnTo>
                      <a:pt x="1369" y="1076"/>
                    </a:lnTo>
                    <a:lnTo>
                      <a:pt x="1386" y="1045"/>
                    </a:lnTo>
                    <a:lnTo>
                      <a:pt x="1400" y="1012"/>
                    </a:lnTo>
                    <a:lnTo>
                      <a:pt x="1413" y="979"/>
                    </a:lnTo>
                    <a:lnTo>
                      <a:pt x="1425" y="945"/>
                    </a:lnTo>
                    <a:lnTo>
                      <a:pt x="1434" y="910"/>
                    </a:lnTo>
                    <a:lnTo>
                      <a:pt x="1442" y="875"/>
                    </a:lnTo>
                    <a:lnTo>
                      <a:pt x="1449" y="839"/>
                    </a:lnTo>
                    <a:lnTo>
                      <a:pt x="1453" y="803"/>
                    </a:lnTo>
                    <a:lnTo>
                      <a:pt x="1457" y="766"/>
                    </a:lnTo>
                    <a:lnTo>
                      <a:pt x="1458" y="729"/>
                    </a:lnTo>
                    <a:lnTo>
                      <a:pt x="1457" y="691"/>
                    </a:lnTo>
                    <a:lnTo>
                      <a:pt x="1453" y="654"/>
                    </a:lnTo>
                    <a:lnTo>
                      <a:pt x="1449" y="618"/>
                    </a:lnTo>
                    <a:lnTo>
                      <a:pt x="1442" y="582"/>
                    </a:lnTo>
                    <a:lnTo>
                      <a:pt x="1434" y="547"/>
                    </a:lnTo>
                    <a:lnTo>
                      <a:pt x="1425" y="512"/>
                    </a:lnTo>
                    <a:lnTo>
                      <a:pt x="1413" y="479"/>
                    </a:lnTo>
                    <a:lnTo>
                      <a:pt x="1400" y="445"/>
                    </a:lnTo>
                    <a:lnTo>
                      <a:pt x="1386" y="413"/>
                    </a:lnTo>
                    <a:lnTo>
                      <a:pt x="1369" y="382"/>
                    </a:lnTo>
                    <a:lnTo>
                      <a:pt x="1352" y="351"/>
                    </a:lnTo>
                    <a:lnTo>
                      <a:pt x="1333" y="322"/>
                    </a:lnTo>
                    <a:lnTo>
                      <a:pt x="1313" y="293"/>
                    </a:lnTo>
                    <a:lnTo>
                      <a:pt x="1290" y="265"/>
                    </a:lnTo>
                    <a:lnTo>
                      <a:pt x="1268" y="239"/>
                    </a:lnTo>
                    <a:lnTo>
                      <a:pt x="1244" y="213"/>
                    </a:lnTo>
                    <a:lnTo>
                      <a:pt x="1219" y="189"/>
                    </a:lnTo>
                    <a:lnTo>
                      <a:pt x="1192" y="167"/>
                    </a:lnTo>
                    <a:lnTo>
                      <a:pt x="1164" y="145"/>
                    </a:lnTo>
                    <a:lnTo>
                      <a:pt x="1136" y="124"/>
                    </a:lnTo>
                    <a:lnTo>
                      <a:pt x="1106" y="106"/>
                    </a:lnTo>
                    <a:lnTo>
                      <a:pt x="1076" y="88"/>
                    </a:lnTo>
                    <a:lnTo>
                      <a:pt x="1044" y="72"/>
                    </a:lnTo>
                    <a:lnTo>
                      <a:pt x="1012" y="58"/>
                    </a:lnTo>
                    <a:lnTo>
                      <a:pt x="979" y="44"/>
                    </a:lnTo>
                    <a:lnTo>
                      <a:pt x="945" y="33"/>
                    </a:lnTo>
                    <a:lnTo>
                      <a:pt x="911" y="23"/>
                    </a:lnTo>
                    <a:lnTo>
                      <a:pt x="875" y="15"/>
                    </a:lnTo>
                    <a:lnTo>
                      <a:pt x="840" y="8"/>
                    </a:lnTo>
                    <a:lnTo>
                      <a:pt x="803" y="4"/>
                    </a:lnTo>
                    <a:lnTo>
                      <a:pt x="766" y="1"/>
                    </a:lnTo>
                    <a:lnTo>
                      <a:pt x="729" y="0"/>
                    </a:lnTo>
                    <a:lnTo>
                      <a:pt x="691" y="1"/>
                    </a:lnTo>
                    <a:lnTo>
                      <a:pt x="655" y="4"/>
                    </a:lnTo>
                    <a:lnTo>
                      <a:pt x="618" y="8"/>
                    </a:lnTo>
                    <a:lnTo>
                      <a:pt x="582" y="15"/>
                    </a:lnTo>
                    <a:lnTo>
                      <a:pt x="547" y="23"/>
                    </a:lnTo>
                    <a:lnTo>
                      <a:pt x="512" y="33"/>
                    </a:lnTo>
                    <a:lnTo>
                      <a:pt x="478" y="44"/>
                    </a:lnTo>
                    <a:lnTo>
                      <a:pt x="445" y="58"/>
                    </a:lnTo>
                    <a:lnTo>
                      <a:pt x="414" y="72"/>
                    </a:lnTo>
                    <a:lnTo>
                      <a:pt x="381" y="88"/>
                    </a:lnTo>
                    <a:lnTo>
                      <a:pt x="351" y="106"/>
                    </a:lnTo>
                    <a:lnTo>
                      <a:pt x="322" y="124"/>
                    </a:lnTo>
                    <a:lnTo>
                      <a:pt x="293" y="145"/>
                    </a:lnTo>
                    <a:lnTo>
                      <a:pt x="266" y="167"/>
                    </a:lnTo>
                    <a:lnTo>
                      <a:pt x="239" y="189"/>
                    </a:lnTo>
                    <a:lnTo>
                      <a:pt x="214" y="213"/>
                    </a:lnTo>
                    <a:lnTo>
                      <a:pt x="190" y="239"/>
                    </a:lnTo>
                    <a:lnTo>
                      <a:pt x="167" y="265"/>
                    </a:lnTo>
                    <a:lnTo>
                      <a:pt x="145" y="293"/>
                    </a:lnTo>
                    <a:lnTo>
                      <a:pt x="125" y="322"/>
                    </a:lnTo>
                    <a:lnTo>
                      <a:pt x="106" y="351"/>
                    </a:lnTo>
                    <a:lnTo>
                      <a:pt x="88" y="382"/>
                    </a:lnTo>
                    <a:lnTo>
                      <a:pt x="71" y="413"/>
                    </a:lnTo>
                    <a:lnTo>
                      <a:pt x="57" y="445"/>
                    </a:lnTo>
                    <a:lnTo>
                      <a:pt x="44" y="479"/>
                    </a:lnTo>
                    <a:lnTo>
                      <a:pt x="33" y="512"/>
                    </a:lnTo>
                    <a:lnTo>
                      <a:pt x="23" y="547"/>
                    </a:lnTo>
                    <a:lnTo>
                      <a:pt x="15" y="582"/>
                    </a:lnTo>
                    <a:lnTo>
                      <a:pt x="9" y="618"/>
                    </a:lnTo>
                    <a:lnTo>
                      <a:pt x="4" y="654"/>
                    </a:lnTo>
                    <a:lnTo>
                      <a:pt x="1" y="691"/>
                    </a:lnTo>
                    <a:lnTo>
                      <a:pt x="0" y="729"/>
                    </a:lnTo>
                    <a:lnTo>
                      <a:pt x="1" y="766"/>
                    </a:lnTo>
                    <a:lnTo>
                      <a:pt x="4" y="803"/>
                    </a:lnTo>
                    <a:lnTo>
                      <a:pt x="9" y="839"/>
                    </a:lnTo>
                    <a:lnTo>
                      <a:pt x="15" y="875"/>
                    </a:lnTo>
                    <a:lnTo>
                      <a:pt x="23" y="910"/>
                    </a:lnTo>
                    <a:lnTo>
                      <a:pt x="33" y="945"/>
                    </a:lnTo>
                    <a:lnTo>
                      <a:pt x="44" y="979"/>
                    </a:lnTo>
                    <a:lnTo>
                      <a:pt x="57" y="1012"/>
                    </a:lnTo>
                    <a:lnTo>
                      <a:pt x="71" y="1045"/>
                    </a:lnTo>
                    <a:lnTo>
                      <a:pt x="88" y="1076"/>
                    </a:lnTo>
                    <a:lnTo>
                      <a:pt x="106" y="1106"/>
                    </a:lnTo>
                    <a:lnTo>
                      <a:pt x="125" y="1136"/>
                    </a:lnTo>
                    <a:lnTo>
                      <a:pt x="145" y="1164"/>
                    </a:lnTo>
                    <a:lnTo>
                      <a:pt x="167" y="1191"/>
                    </a:lnTo>
                    <a:lnTo>
                      <a:pt x="190" y="1219"/>
                    </a:lnTo>
                    <a:lnTo>
                      <a:pt x="214" y="1244"/>
                    </a:lnTo>
                    <a:lnTo>
                      <a:pt x="239" y="1267"/>
                    </a:lnTo>
                    <a:lnTo>
                      <a:pt x="266" y="1290"/>
                    </a:lnTo>
                    <a:lnTo>
                      <a:pt x="293" y="1312"/>
                    </a:lnTo>
                    <a:lnTo>
                      <a:pt x="322" y="1333"/>
                    </a:lnTo>
                    <a:lnTo>
                      <a:pt x="351" y="1351"/>
                    </a:lnTo>
                    <a:lnTo>
                      <a:pt x="381" y="1369"/>
                    </a:lnTo>
                    <a:lnTo>
                      <a:pt x="414" y="1386"/>
                    </a:lnTo>
                    <a:lnTo>
                      <a:pt x="445" y="1400"/>
                    </a:lnTo>
                    <a:lnTo>
                      <a:pt x="478" y="1413"/>
                    </a:lnTo>
                    <a:lnTo>
                      <a:pt x="512" y="1424"/>
                    </a:lnTo>
                    <a:lnTo>
                      <a:pt x="547" y="1434"/>
                    </a:lnTo>
                    <a:lnTo>
                      <a:pt x="582" y="1442"/>
                    </a:lnTo>
                    <a:lnTo>
                      <a:pt x="618" y="1448"/>
                    </a:lnTo>
                    <a:lnTo>
                      <a:pt x="655" y="1453"/>
                    </a:lnTo>
                    <a:lnTo>
                      <a:pt x="691" y="1457"/>
                    </a:lnTo>
                    <a:lnTo>
                      <a:pt x="729" y="1458"/>
                    </a:lnTo>
                    <a:close/>
                  </a:path>
                </a:pathLst>
              </a:custGeom>
              <a:solidFill>
                <a:srgbClr val="887FAD"/>
              </a:solidFill>
              <a:ln w="9525">
                <a:noFill/>
                <a:round/>
                <a:headEnd/>
                <a:tailEnd/>
              </a:ln>
            </p:spPr>
            <p:txBody>
              <a:bodyPr anchor="ctr"/>
              <a:lstStyle/>
              <a:p>
                <a:pPr algn="ctr" eaLnBrk="1" hangingPunct="1"/>
                <a:endParaRPr lang="pt-BR" sz="1400" u="none">
                  <a:solidFill>
                    <a:srgbClr val="000000"/>
                  </a:solidFill>
                </a:endParaRPr>
              </a:p>
            </p:txBody>
          </p:sp>
          <p:sp>
            <p:nvSpPr>
              <p:cNvPr id="462044" name="Freeform 1296"/>
              <p:cNvSpPr>
                <a:spLocks/>
              </p:cNvSpPr>
              <p:nvPr/>
            </p:nvSpPr>
            <p:spPr bwMode="auto">
              <a:xfrm>
                <a:off x="2402" y="2932"/>
                <a:ext cx="486" cy="486"/>
              </a:xfrm>
              <a:custGeom>
                <a:avLst/>
                <a:gdLst>
                  <a:gd name="T0" fmla="*/ 0 w 1458"/>
                  <a:gd name="T1" fmla="*/ 0 h 1458"/>
                  <a:gd name="T2" fmla="*/ 0 w 1458"/>
                  <a:gd name="T3" fmla="*/ 0 h 1458"/>
                  <a:gd name="T4" fmla="*/ 0 w 1458"/>
                  <a:gd name="T5" fmla="*/ 0 h 1458"/>
                  <a:gd name="T6" fmla="*/ 0 w 1458"/>
                  <a:gd name="T7" fmla="*/ 0 h 1458"/>
                  <a:gd name="T8" fmla="*/ 0 w 1458"/>
                  <a:gd name="T9" fmla="*/ 0 h 1458"/>
                  <a:gd name="T10" fmla="*/ 0 w 1458"/>
                  <a:gd name="T11" fmla="*/ 0 h 1458"/>
                  <a:gd name="T12" fmla="*/ 0 w 1458"/>
                  <a:gd name="T13" fmla="*/ 0 h 1458"/>
                  <a:gd name="T14" fmla="*/ 0 w 1458"/>
                  <a:gd name="T15" fmla="*/ 0 h 1458"/>
                  <a:gd name="T16" fmla="*/ 0 w 1458"/>
                  <a:gd name="T17" fmla="*/ 0 h 1458"/>
                  <a:gd name="T18" fmla="*/ 0 w 1458"/>
                  <a:gd name="T19" fmla="*/ 0 h 1458"/>
                  <a:gd name="T20" fmla="*/ 0 w 1458"/>
                  <a:gd name="T21" fmla="*/ 0 h 1458"/>
                  <a:gd name="T22" fmla="*/ 0 w 1458"/>
                  <a:gd name="T23" fmla="*/ 0 h 1458"/>
                  <a:gd name="T24" fmla="*/ 0 w 1458"/>
                  <a:gd name="T25" fmla="*/ 0 h 1458"/>
                  <a:gd name="T26" fmla="*/ 0 w 1458"/>
                  <a:gd name="T27" fmla="*/ 0 h 1458"/>
                  <a:gd name="T28" fmla="*/ 0 w 1458"/>
                  <a:gd name="T29" fmla="*/ 0 h 1458"/>
                  <a:gd name="T30" fmla="*/ 0 w 1458"/>
                  <a:gd name="T31" fmla="*/ 0 h 1458"/>
                  <a:gd name="T32" fmla="*/ 0 w 1458"/>
                  <a:gd name="T33" fmla="*/ 0 h 1458"/>
                  <a:gd name="T34" fmla="*/ 0 w 1458"/>
                  <a:gd name="T35" fmla="*/ 0 h 1458"/>
                  <a:gd name="T36" fmla="*/ 0 w 1458"/>
                  <a:gd name="T37" fmla="*/ 0 h 1458"/>
                  <a:gd name="T38" fmla="*/ 0 w 1458"/>
                  <a:gd name="T39" fmla="*/ 0 h 1458"/>
                  <a:gd name="T40" fmla="*/ 0 w 1458"/>
                  <a:gd name="T41" fmla="*/ 0 h 1458"/>
                  <a:gd name="T42" fmla="*/ 0 w 1458"/>
                  <a:gd name="T43" fmla="*/ 0 h 1458"/>
                  <a:gd name="T44" fmla="*/ 0 w 1458"/>
                  <a:gd name="T45" fmla="*/ 0 h 1458"/>
                  <a:gd name="T46" fmla="*/ 0 w 1458"/>
                  <a:gd name="T47" fmla="*/ 0 h 1458"/>
                  <a:gd name="T48" fmla="*/ 0 w 1458"/>
                  <a:gd name="T49" fmla="*/ 0 h 1458"/>
                  <a:gd name="T50" fmla="*/ 0 w 1458"/>
                  <a:gd name="T51" fmla="*/ 0 h 1458"/>
                  <a:gd name="T52" fmla="*/ 0 w 1458"/>
                  <a:gd name="T53" fmla="*/ 0 h 1458"/>
                  <a:gd name="T54" fmla="*/ 0 w 1458"/>
                  <a:gd name="T55" fmla="*/ 0 h 1458"/>
                  <a:gd name="T56" fmla="*/ 0 w 1458"/>
                  <a:gd name="T57" fmla="*/ 0 h 1458"/>
                  <a:gd name="T58" fmla="*/ 0 w 1458"/>
                  <a:gd name="T59" fmla="*/ 0 h 1458"/>
                  <a:gd name="T60" fmla="*/ 0 w 1458"/>
                  <a:gd name="T61" fmla="*/ 0 h 1458"/>
                  <a:gd name="T62" fmla="*/ 0 w 1458"/>
                  <a:gd name="T63" fmla="*/ 0 h 1458"/>
                  <a:gd name="T64" fmla="*/ 0 w 1458"/>
                  <a:gd name="T65" fmla="*/ 0 h 1458"/>
                  <a:gd name="T66" fmla="*/ 0 w 1458"/>
                  <a:gd name="T67" fmla="*/ 0 h 1458"/>
                  <a:gd name="T68" fmla="*/ 0 w 1458"/>
                  <a:gd name="T69" fmla="*/ 0 h 1458"/>
                  <a:gd name="T70" fmla="*/ 0 w 1458"/>
                  <a:gd name="T71" fmla="*/ 0 h 1458"/>
                  <a:gd name="T72" fmla="*/ 0 w 1458"/>
                  <a:gd name="T73" fmla="*/ 0 h 1458"/>
                  <a:gd name="T74" fmla="*/ 0 w 1458"/>
                  <a:gd name="T75" fmla="*/ 0 h 1458"/>
                  <a:gd name="T76" fmla="*/ 0 w 1458"/>
                  <a:gd name="T77" fmla="*/ 0 h 1458"/>
                  <a:gd name="T78" fmla="*/ 0 w 1458"/>
                  <a:gd name="T79" fmla="*/ 0 h 1458"/>
                  <a:gd name="T80" fmla="*/ 0 w 1458"/>
                  <a:gd name="T81" fmla="*/ 0 h 1458"/>
                  <a:gd name="T82" fmla="*/ 0 w 1458"/>
                  <a:gd name="T83" fmla="*/ 0 h 1458"/>
                  <a:gd name="T84" fmla="*/ 0 w 1458"/>
                  <a:gd name="T85" fmla="*/ 0 h 14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8"/>
                  <a:gd name="T130" fmla="*/ 0 h 1458"/>
                  <a:gd name="T131" fmla="*/ 1458 w 1458"/>
                  <a:gd name="T132" fmla="*/ 1458 h 14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8" h="1458">
                    <a:moveTo>
                      <a:pt x="729" y="1458"/>
                    </a:moveTo>
                    <a:lnTo>
                      <a:pt x="766" y="1457"/>
                    </a:lnTo>
                    <a:lnTo>
                      <a:pt x="803" y="1453"/>
                    </a:lnTo>
                    <a:lnTo>
                      <a:pt x="840" y="1448"/>
                    </a:lnTo>
                    <a:lnTo>
                      <a:pt x="875" y="1442"/>
                    </a:lnTo>
                    <a:lnTo>
                      <a:pt x="911" y="1434"/>
                    </a:lnTo>
                    <a:lnTo>
                      <a:pt x="945" y="1424"/>
                    </a:lnTo>
                    <a:lnTo>
                      <a:pt x="979" y="1413"/>
                    </a:lnTo>
                    <a:lnTo>
                      <a:pt x="1012" y="1400"/>
                    </a:lnTo>
                    <a:lnTo>
                      <a:pt x="1044" y="1386"/>
                    </a:lnTo>
                    <a:lnTo>
                      <a:pt x="1076" y="1369"/>
                    </a:lnTo>
                    <a:lnTo>
                      <a:pt x="1106" y="1351"/>
                    </a:lnTo>
                    <a:lnTo>
                      <a:pt x="1136" y="1333"/>
                    </a:lnTo>
                    <a:lnTo>
                      <a:pt x="1164" y="1312"/>
                    </a:lnTo>
                    <a:lnTo>
                      <a:pt x="1192" y="1290"/>
                    </a:lnTo>
                    <a:lnTo>
                      <a:pt x="1219" y="1267"/>
                    </a:lnTo>
                    <a:lnTo>
                      <a:pt x="1244" y="1244"/>
                    </a:lnTo>
                    <a:lnTo>
                      <a:pt x="1268" y="1219"/>
                    </a:lnTo>
                    <a:lnTo>
                      <a:pt x="1290" y="1191"/>
                    </a:lnTo>
                    <a:lnTo>
                      <a:pt x="1313" y="1164"/>
                    </a:lnTo>
                    <a:lnTo>
                      <a:pt x="1333" y="1136"/>
                    </a:lnTo>
                    <a:lnTo>
                      <a:pt x="1352" y="1106"/>
                    </a:lnTo>
                    <a:lnTo>
                      <a:pt x="1369" y="1076"/>
                    </a:lnTo>
                    <a:lnTo>
                      <a:pt x="1386" y="1045"/>
                    </a:lnTo>
                    <a:lnTo>
                      <a:pt x="1400" y="1012"/>
                    </a:lnTo>
                    <a:lnTo>
                      <a:pt x="1413" y="979"/>
                    </a:lnTo>
                    <a:lnTo>
                      <a:pt x="1425" y="945"/>
                    </a:lnTo>
                    <a:lnTo>
                      <a:pt x="1434" y="910"/>
                    </a:lnTo>
                    <a:lnTo>
                      <a:pt x="1442" y="875"/>
                    </a:lnTo>
                    <a:lnTo>
                      <a:pt x="1449" y="839"/>
                    </a:lnTo>
                    <a:lnTo>
                      <a:pt x="1453" y="803"/>
                    </a:lnTo>
                    <a:lnTo>
                      <a:pt x="1457" y="766"/>
                    </a:lnTo>
                    <a:lnTo>
                      <a:pt x="1458" y="729"/>
                    </a:lnTo>
                    <a:lnTo>
                      <a:pt x="1457" y="691"/>
                    </a:lnTo>
                    <a:lnTo>
                      <a:pt x="1453" y="654"/>
                    </a:lnTo>
                    <a:lnTo>
                      <a:pt x="1449" y="618"/>
                    </a:lnTo>
                    <a:lnTo>
                      <a:pt x="1442" y="582"/>
                    </a:lnTo>
                    <a:lnTo>
                      <a:pt x="1434" y="547"/>
                    </a:lnTo>
                    <a:lnTo>
                      <a:pt x="1425" y="512"/>
                    </a:lnTo>
                    <a:lnTo>
                      <a:pt x="1413" y="479"/>
                    </a:lnTo>
                    <a:lnTo>
                      <a:pt x="1400" y="445"/>
                    </a:lnTo>
                    <a:lnTo>
                      <a:pt x="1386" y="413"/>
                    </a:lnTo>
                    <a:lnTo>
                      <a:pt x="1369" y="382"/>
                    </a:lnTo>
                    <a:lnTo>
                      <a:pt x="1352" y="351"/>
                    </a:lnTo>
                    <a:lnTo>
                      <a:pt x="1333" y="322"/>
                    </a:lnTo>
                    <a:lnTo>
                      <a:pt x="1313" y="293"/>
                    </a:lnTo>
                    <a:lnTo>
                      <a:pt x="1290" y="265"/>
                    </a:lnTo>
                    <a:lnTo>
                      <a:pt x="1268" y="239"/>
                    </a:lnTo>
                    <a:lnTo>
                      <a:pt x="1244" y="213"/>
                    </a:lnTo>
                    <a:lnTo>
                      <a:pt x="1219" y="189"/>
                    </a:lnTo>
                    <a:lnTo>
                      <a:pt x="1192" y="167"/>
                    </a:lnTo>
                    <a:lnTo>
                      <a:pt x="1164" y="145"/>
                    </a:lnTo>
                    <a:lnTo>
                      <a:pt x="1136" y="124"/>
                    </a:lnTo>
                    <a:lnTo>
                      <a:pt x="1106" y="106"/>
                    </a:lnTo>
                    <a:lnTo>
                      <a:pt x="1076" y="88"/>
                    </a:lnTo>
                    <a:lnTo>
                      <a:pt x="1044" y="72"/>
                    </a:lnTo>
                    <a:lnTo>
                      <a:pt x="1012" y="58"/>
                    </a:lnTo>
                    <a:lnTo>
                      <a:pt x="979" y="44"/>
                    </a:lnTo>
                    <a:lnTo>
                      <a:pt x="945" y="33"/>
                    </a:lnTo>
                    <a:lnTo>
                      <a:pt x="911" y="23"/>
                    </a:lnTo>
                    <a:lnTo>
                      <a:pt x="875" y="15"/>
                    </a:lnTo>
                    <a:lnTo>
                      <a:pt x="840" y="8"/>
                    </a:lnTo>
                    <a:lnTo>
                      <a:pt x="803" y="4"/>
                    </a:lnTo>
                    <a:lnTo>
                      <a:pt x="766" y="1"/>
                    </a:lnTo>
                    <a:lnTo>
                      <a:pt x="729" y="0"/>
                    </a:lnTo>
                    <a:lnTo>
                      <a:pt x="691" y="1"/>
                    </a:lnTo>
                    <a:lnTo>
                      <a:pt x="655" y="4"/>
                    </a:lnTo>
                    <a:lnTo>
                      <a:pt x="618" y="8"/>
                    </a:lnTo>
                    <a:lnTo>
                      <a:pt x="582" y="15"/>
                    </a:lnTo>
                    <a:lnTo>
                      <a:pt x="547" y="23"/>
                    </a:lnTo>
                    <a:lnTo>
                      <a:pt x="512" y="33"/>
                    </a:lnTo>
                    <a:lnTo>
                      <a:pt x="478" y="44"/>
                    </a:lnTo>
                    <a:lnTo>
                      <a:pt x="445" y="58"/>
                    </a:lnTo>
                    <a:lnTo>
                      <a:pt x="414" y="72"/>
                    </a:lnTo>
                    <a:lnTo>
                      <a:pt x="381" y="88"/>
                    </a:lnTo>
                    <a:lnTo>
                      <a:pt x="351" y="106"/>
                    </a:lnTo>
                    <a:lnTo>
                      <a:pt x="322" y="124"/>
                    </a:lnTo>
                    <a:lnTo>
                      <a:pt x="293" y="145"/>
                    </a:lnTo>
                    <a:lnTo>
                      <a:pt x="266" y="167"/>
                    </a:lnTo>
                    <a:lnTo>
                      <a:pt x="239" y="189"/>
                    </a:lnTo>
                    <a:lnTo>
                      <a:pt x="214" y="213"/>
                    </a:lnTo>
                    <a:lnTo>
                      <a:pt x="190" y="239"/>
                    </a:lnTo>
                    <a:lnTo>
                      <a:pt x="167" y="265"/>
                    </a:lnTo>
                    <a:lnTo>
                      <a:pt x="145" y="293"/>
                    </a:lnTo>
                    <a:lnTo>
                      <a:pt x="125" y="322"/>
                    </a:lnTo>
                    <a:lnTo>
                      <a:pt x="106" y="351"/>
                    </a:lnTo>
                    <a:lnTo>
                      <a:pt x="88" y="382"/>
                    </a:lnTo>
                    <a:lnTo>
                      <a:pt x="71" y="413"/>
                    </a:lnTo>
                    <a:lnTo>
                      <a:pt x="57" y="445"/>
                    </a:lnTo>
                    <a:lnTo>
                      <a:pt x="44" y="479"/>
                    </a:lnTo>
                    <a:lnTo>
                      <a:pt x="33" y="512"/>
                    </a:lnTo>
                    <a:lnTo>
                      <a:pt x="23" y="547"/>
                    </a:lnTo>
                    <a:lnTo>
                      <a:pt x="15" y="582"/>
                    </a:lnTo>
                    <a:lnTo>
                      <a:pt x="9" y="618"/>
                    </a:lnTo>
                    <a:lnTo>
                      <a:pt x="4" y="654"/>
                    </a:lnTo>
                    <a:lnTo>
                      <a:pt x="1" y="691"/>
                    </a:lnTo>
                    <a:lnTo>
                      <a:pt x="0" y="729"/>
                    </a:lnTo>
                    <a:lnTo>
                      <a:pt x="1" y="766"/>
                    </a:lnTo>
                    <a:lnTo>
                      <a:pt x="4" y="803"/>
                    </a:lnTo>
                    <a:lnTo>
                      <a:pt x="9" y="839"/>
                    </a:lnTo>
                    <a:lnTo>
                      <a:pt x="15" y="875"/>
                    </a:lnTo>
                    <a:lnTo>
                      <a:pt x="23" y="910"/>
                    </a:lnTo>
                    <a:lnTo>
                      <a:pt x="33" y="945"/>
                    </a:lnTo>
                    <a:lnTo>
                      <a:pt x="44" y="979"/>
                    </a:lnTo>
                    <a:lnTo>
                      <a:pt x="57" y="1012"/>
                    </a:lnTo>
                    <a:lnTo>
                      <a:pt x="71" y="1045"/>
                    </a:lnTo>
                    <a:lnTo>
                      <a:pt x="88" y="1076"/>
                    </a:lnTo>
                    <a:lnTo>
                      <a:pt x="106" y="1106"/>
                    </a:lnTo>
                    <a:lnTo>
                      <a:pt x="125" y="1136"/>
                    </a:lnTo>
                    <a:lnTo>
                      <a:pt x="145" y="1164"/>
                    </a:lnTo>
                    <a:lnTo>
                      <a:pt x="167" y="1191"/>
                    </a:lnTo>
                    <a:lnTo>
                      <a:pt x="190" y="1219"/>
                    </a:lnTo>
                    <a:lnTo>
                      <a:pt x="214" y="1244"/>
                    </a:lnTo>
                    <a:lnTo>
                      <a:pt x="239" y="1267"/>
                    </a:lnTo>
                    <a:lnTo>
                      <a:pt x="266" y="1290"/>
                    </a:lnTo>
                    <a:lnTo>
                      <a:pt x="293" y="1312"/>
                    </a:lnTo>
                    <a:lnTo>
                      <a:pt x="322" y="1333"/>
                    </a:lnTo>
                    <a:lnTo>
                      <a:pt x="351" y="1351"/>
                    </a:lnTo>
                    <a:lnTo>
                      <a:pt x="381" y="1369"/>
                    </a:lnTo>
                    <a:lnTo>
                      <a:pt x="414" y="1386"/>
                    </a:lnTo>
                    <a:lnTo>
                      <a:pt x="445" y="1400"/>
                    </a:lnTo>
                    <a:lnTo>
                      <a:pt x="478" y="1413"/>
                    </a:lnTo>
                    <a:lnTo>
                      <a:pt x="512" y="1424"/>
                    </a:lnTo>
                    <a:lnTo>
                      <a:pt x="547" y="1434"/>
                    </a:lnTo>
                    <a:lnTo>
                      <a:pt x="582" y="1442"/>
                    </a:lnTo>
                    <a:lnTo>
                      <a:pt x="618" y="1448"/>
                    </a:lnTo>
                    <a:lnTo>
                      <a:pt x="655" y="1453"/>
                    </a:lnTo>
                    <a:lnTo>
                      <a:pt x="691" y="1457"/>
                    </a:lnTo>
                    <a:lnTo>
                      <a:pt x="729" y="1458"/>
                    </a:lnTo>
                  </a:path>
                </a:pathLst>
              </a:custGeom>
              <a:noFill/>
              <a:ln w="11113">
                <a:solidFill>
                  <a:srgbClr val="DD137B"/>
                </a:solidFill>
                <a:round/>
                <a:headEnd/>
                <a:tailEnd/>
              </a:ln>
            </p:spPr>
            <p:txBody>
              <a:bodyPr anchor="ctr"/>
              <a:lstStyle/>
              <a:p>
                <a:pPr algn="ctr" eaLnBrk="1" hangingPunct="1"/>
                <a:endParaRPr lang="pt-BR" sz="1400" u="none">
                  <a:solidFill>
                    <a:srgbClr val="000000"/>
                  </a:solidFill>
                </a:endParaRPr>
              </a:p>
            </p:txBody>
          </p:sp>
          <p:sp>
            <p:nvSpPr>
              <p:cNvPr id="462045" name="Freeform 1297"/>
              <p:cNvSpPr>
                <a:spLocks/>
              </p:cNvSpPr>
              <p:nvPr/>
            </p:nvSpPr>
            <p:spPr bwMode="auto">
              <a:xfrm>
                <a:off x="2488" y="2970"/>
                <a:ext cx="366" cy="366"/>
              </a:xfrm>
              <a:custGeom>
                <a:avLst/>
                <a:gdLst>
                  <a:gd name="T0" fmla="*/ 0 w 1099"/>
                  <a:gd name="T1" fmla="*/ 0 h 1099"/>
                  <a:gd name="T2" fmla="*/ 0 w 1099"/>
                  <a:gd name="T3" fmla="*/ 0 h 1099"/>
                  <a:gd name="T4" fmla="*/ 0 w 1099"/>
                  <a:gd name="T5" fmla="*/ 0 h 1099"/>
                  <a:gd name="T6" fmla="*/ 0 w 1099"/>
                  <a:gd name="T7" fmla="*/ 0 h 1099"/>
                  <a:gd name="T8" fmla="*/ 0 w 1099"/>
                  <a:gd name="T9" fmla="*/ 0 h 1099"/>
                  <a:gd name="T10" fmla="*/ 0 w 1099"/>
                  <a:gd name="T11" fmla="*/ 0 h 1099"/>
                  <a:gd name="T12" fmla="*/ 0 w 1099"/>
                  <a:gd name="T13" fmla="*/ 0 h 1099"/>
                  <a:gd name="T14" fmla="*/ 0 w 1099"/>
                  <a:gd name="T15" fmla="*/ 0 h 1099"/>
                  <a:gd name="T16" fmla="*/ 0 w 1099"/>
                  <a:gd name="T17" fmla="*/ 0 h 1099"/>
                  <a:gd name="T18" fmla="*/ 0 w 1099"/>
                  <a:gd name="T19" fmla="*/ 0 h 1099"/>
                  <a:gd name="T20" fmla="*/ 0 w 1099"/>
                  <a:gd name="T21" fmla="*/ 0 h 1099"/>
                  <a:gd name="T22" fmla="*/ 0 w 1099"/>
                  <a:gd name="T23" fmla="*/ 0 h 1099"/>
                  <a:gd name="T24" fmla="*/ 0 w 1099"/>
                  <a:gd name="T25" fmla="*/ 0 h 1099"/>
                  <a:gd name="T26" fmla="*/ 0 w 1099"/>
                  <a:gd name="T27" fmla="*/ 0 h 1099"/>
                  <a:gd name="T28" fmla="*/ 0 w 1099"/>
                  <a:gd name="T29" fmla="*/ 0 h 1099"/>
                  <a:gd name="T30" fmla="*/ 0 w 1099"/>
                  <a:gd name="T31" fmla="*/ 0 h 1099"/>
                  <a:gd name="T32" fmla="*/ 0 w 1099"/>
                  <a:gd name="T33" fmla="*/ 0 h 1099"/>
                  <a:gd name="T34" fmla="*/ 0 w 1099"/>
                  <a:gd name="T35" fmla="*/ 0 h 1099"/>
                  <a:gd name="T36" fmla="*/ 0 w 1099"/>
                  <a:gd name="T37" fmla="*/ 0 h 1099"/>
                  <a:gd name="T38" fmla="*/ 0 w 1099"/>
                  <a:gd name="T39" fmla="*/ 0 h 1099"/>
                  <a:gd name="T40" fmla="*/ 0 w 1099"/>
                  <a:gd name="T41" fmla="*/ 0 h 1099"/>
                  <a:gd name="T42" fmla="*/ 0 w 1099"/>
                  <a:gd name="T43" fmla="*/ 0 h 1099"/>
                  <a:gd name="T44" fmla="*/ 0 w 1099"/>
                  <a:gd name="T45" fmla="*/ 0 h 1099"/>
                  <a:gd name="T46" fmla="*/ 0 w 1099"/>
                  <a:gd name="T47" fmla="*/ 0 h 1099"/>
                  <a:gd name="T48" fmla="*/ 0 w 1099"/>
                  <a:gd name="T49" fmla="*/ 0 h 1099"/>
                  <a:gd name="T50" fmla="*/ 0 w 1099"/>
                  <a:gd name="T51" fmla="*/ 0 h 1099"/>
                  <a:gd name="T52" fmla="*/ 0 w 1099"/>
                  <a:gd name="T53" fmla="*/ 0 h 1099"/>
                  <a:gd name="T54" fmla="*/ 0 w 1099"/>
                  <a:gd name="T55" fmla="*/ 0 h 1099"/>
                  <a:gd name="T56" fmla="*/ 0 w 1099"/>
                  <a:gd name="T57" fmla="*/ 0 h 1099"/>
                  <a:gd name="T58" fmla="*/ 0 w 1099"/>
                  <a:gd name="T59" fmla="*/ 0 h 1099"/>
                  <a:gd name="T60" fmla="*/ 0 w 1099"/>
                  <a:gd name="T61" fmla="*/ 0 h 1099"/>
                  <a:gd name="T62" fmla="*/ 0 w 1099"/>
                  <a:gd name="T63" fmla="*/ 0 h 1099"/>
                  <a:gd name="T64" fmla="*/ 0 w 1099"/>
                  <a:gd name="T65" fmla="*/ 0 h 1099"/>
                  <a:gd name="T66" fmla="*/ 0 w 1099"/>
                  <a:gd name="T67" fmla="*/ 0 h 1099"/>
                  <a:gd name="T68" fmla="*/ 0 w 1099"/>
                  <a:gd name="T69" fmla="*/ 0 h 1099"/>
                  <a:gd name="T70" fmla="*/ 0 w 1099"/>
                  <a:gd name="T71" fmla="*/ 0 h 1099"/>
                  <a:gd name="T72" fmla="*/ 0 w 1099"/>
                  <a:gd name="T73" fmla="*/ 0 h 1099"/>
                  <a:gd name="T74" fmla="*/ 0 w 1099"/>
                  <a:gd name="T75" fmla="*/ 0 h 1099"/>
                  <a:gd name="T76" fmla="*/ 0 w 1099"/>
                  <a:gd name="T77" fmla="*/ 0 h 1099"/>
                  <a:gd name="T78" fmla="*/ 0 w 1099"/>
                  <a:gd name="T79" fmla="*/ 0 h 1099"/>
                  <a:gd name="T80" fmla="*/ 0 w 1099"/>
                  <a:gd name="T81" fmla="*/ 0 h 1099"/>
                  <a:gd name="T82" fmla="*/ 0 w 1099"/>
                  <a:gd name="T83" fmla="*/ 0 h 1099"/>
                  <a:gd name="T84" fmla="*/ 0 w 1099"/>
                  <a:gd name="T85" fmla="*/ 0 h 10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9"/>
                  <a:gd name="T130" fmla="*/ 0 h 1099"/>
                  <a:gd name="T131" fmla="*/ 1099 w 1099"/>
                  <a:gd name="T132" fmla="*/ 1099 h 10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9" h="1099">
                    <a:moveTo>
                      <a:pt x="549" y="1099"/>
                    </a:moveTo>
                    <a:lnTo>
                      <a:pt x="578" y="1099"/>
                    </a:lnTo>
                    <a:lnTo>
                      <a:pt x="606" y="1097"/>
                    </a:lnTo>
                    <a:lnTo>
                      <a:pt x="634" y="1092"/>
                    </a:lnTo>
                    <a:lnTo>
                      <a:pt x="660" y="1087"/>
                    </a:lnTo>
                    <a:lnTo>
                      <a:pt x="687" y="1081"/>
                    </a:lnTo>
                    <a:lnTo>
                      <a:pt x="712" y="1074"/>
                    </a:lnTo>
                    <a:lnTo>
                      <a:pt x="739" y="1065"/>
                    </a:lnTo>
                    <a:lnTo>
                      <a:pt x="763" y="1056"/>
                    </a:lnTo>
                    <a:lnTo>
                      <a:pt x="787" y="1045"/>
                    </a:lnTo>
                    <a:lnTo>
                      <a:pt x="812" y="1033"/>
                    </a:lnTo>
                    <a:lnTo>
                      <a:pt x="834" y="1020"/>
                    </a:lnTo>
                    <a:lnTo>
                      <a:pt x="856" y="1005"/>
                    </a:lnTo>
                    <a:lnTo>
                      <a:pt x="879" y="989"/>
                    </a:lnTo>
                    <a:lnTo>
                      <a:pt x="899" y="973"/>
                    </a:lnTo>
                    <a:lnTo>
                      <a:pt x="919" y="956"/>
                    </a:lnTo>
                    <a:lnTo>
                      <a:pt x="938" y="938"/>
                    </a:lnTo>
                    <a:lnTo>
                      <a:pt x="957" y="918"/>
                    </a:lnTo>
                    <a:lnTo>
                      <a:pt x="974" y="899"/>
                    </a:lnTo>
                    <a:lnTo>
                      <a:pt x="990" y="878"/>
                    </a:lnTo>
                    <a:lnTo>
                      <a:pt x="1005" y="857"/>
                    </a:lnTo>
                    <a:lnTo>
                      <a:pt x="1019" y="834"/>
                    </a:lnTo>
                    <a:lnTo>
                      <a:pt x="1032" y="811"/>
                    </a:lnTo>
                    <a:lnTo>
                      <a:pt x="1045" y="788"/>
                    </a:lnTo>
                    <a:lnTo>
                      <a:pt x="1056" y="764"/>
                    </a:lnTo>
                    <a:lnTo>
                      <a:pt x="1066" y="738"/>
                    </a:lnTo>
                    <a:lnTo>
                      <a:pt x="1075" y="713"/>
                    </a:lnTo>
                    <a:lnTo>
                      <a:pt x="1082" y="687"/>
                    </a:lnTo>
                    <a:lnTo>
                      <a:pt x="1088" y="660"/>
                    </a:lnTo>
                    <a:lnTo>
                      <a:pt x="1093" y="633"/>
                    </a:lnTo>
                    <a:lnTo>
                      <a:pt x="1096" y="606"/>
                    </a:lnTo>
                    <a:lnTo>
                      <a:pt x="1098" y="578"/>
                    </a:lnTo>
                    <a:lnTo>
                      <a:pt x="1099" y="550"/>
                    </a:lnTo>
                    <a:lnTo>
                      <a:pt x="1098" y="522"/>
                    </a:lnTo>
                    <a:lnTo>
                      <a:pt x="1096" y="493"/>
                    </a:lnTo>
                    <a:lnTo>
                      <a:pt x="1093" y="466"/>
                    </a:lnTo>
                    <a:lnTo>
                      <a:pt x="1088" y="440"/>
                    </a:lnTo>
                    <a:lnTo>
                      <a:pt x="1082" y="412"/>
                    </a:lnTo>
                    <a:lnTo>
                      <a:pt x="1075" y="387"/>
                    </a:lnTo>
                    <a:lnTo>
                      <a:pt x="1066" y="361"/>
                    </a:lnTo>
                    <a:lnTo>
                      <a:pt x="1056" y="336"/>
                    </a:lnTo>
                    <a:lnTo>
                      <a:pt x="1045" y="312"/>
                    </a:lnTo>
                    <a:lnTo>
                      <a:pt x="1032" y="288"/>
                    </a:lnTo>
                    <a:lnTo>
                      <a:pt x="1019" y="265"/>
                    </a:lnTo>
                    <a:lnTo>
                      <a:pt x="1005" y="243"/>
                    </a:lnTo>
                    <a:lnTo>
                      <a:pt x="990" y="221"/>
                    </a:lnTo>
                    <a:lnTo>
                      <a:pt x="974" y="201"/>
                    </a:lnTo>
                    <a:lnTo>
                      <a:pt x="957" y="180"/>
                    </a:lnTo>
                    <a:lnTo>
                      <a:pt x="938" y="161"/>
                    </a:lnTo>
                    <a:lnTo>
                      <a:pt x="919" y="143"/>
                    </a:lnTo>
                    <a:lnTo>
                      <a:pt x="899" y="126"/>
                    </a:lnTo>
                    <a:lnTo>
                      <a:pt x="879" y="110"/>
                    </a:lnTo>
                    <a:lnTo>
                      <a:pt x="856" y="94"/>
                    </a:lnTo>
                    <a:lnTo>
                      <a:pt x="834" y="80"/>
                    </a:lnTo>
                    <a:lnTo>
                      <a:pt x="812" y="67"/>
                    </a:lnTo>
                    <a:lnTo>
                      <a:pt x="787" y="55"/>
                    </a:lnTo>
                    <a:lnTo>
                      <a:pt x="763" y="44"/>
                    </a:lnTo>
                    <a:lnTo>
                      <a:pt x="739" y="34"/>
                    </a:lnTo>
                    <a:lnTo>
                      <a:pt x="712" y="25"/>
                    </a:lnTo>
                    <a:lnTo>
                      <a:pt x="687" y="18"/>
                    </a:lnTo>
                    <a:lnTo>
                      <a:pt x="660" y="11"/>
                    </a:lnTo>
                    <a:lnTo>
                      <a:pt x="634" y="6"/>
                    </a:lnTo>
                    <a:lnTo>
                      <a:pt x="606" y="3"/>
                    </a:lnTo>
                    <a:lnTo>
                      <a:pt x="578" y="1"/>
                    </a:lnTo>
                    <a:lnTo>
                      <a:pt x="549" y="0"/>
                    </a:lnTo>
                    <a:lnTo>
                      <a:pt x="521" y="1"/>
                    </a:lnTo>
                    <a:lnTo>
                      <a:pt x="494" y="3"/>
                    </a:lnTo>
                    <a:lnTo>
                      <a:pt x="466" y="6"/>
                    </a:lnTo>
                    <a:lnTo>
                      <a:pt x="439" y="11"/>
                    </a:lnTo>
                    <a:lnTo>
                      <a:pt x="413" y="18"/>
                    </a:lnTo>
                    <a:lnTo>
                      <a:pt x="386" y="25"/>
                    </a:lnTo>
                    <a:lnTo>
                      <a:pt x="361" y="34"/>
                    </a:lnTo>
                    <a:lnTo>
                      <a:pt x="336" y="44"/>
                    </a:lnTo>
                    <a:lnTo>
                      <a:pt x="312" y="55"/>
                    </a:lnTo>
                    <a:lnTo>
                      <a:pt x="288" y="67"/>
                    </a:lnTo>
                    <a:lnTo>
                      <a:pt x="265" y="80"/>
                    </a:lnTo>
                    <a:lnTo>
                      <a:pt x="243" y="94"/>
                    </a:lnTo>
                    <a:lnTo>
                      <a:pt x="221" y="110"/>
                    </a:lnTo>
                    <a:lnTo>
                      <a:pt x="200" y="126"/>
                    </a:lnTo>
                    <a:lnTo>
                      <a:pt x="181" y="143"/>
                    </a:lnTo>
                    <a:lnTo>
                      <a:pt x="162" y="161"/>
                    </a:lnTo>
                    <a:lnTo>
                      <a:pt x="143" y="180"/>
                    </a:lnTo>
                    <a:lnTo>
                      <a:pt x="126" y="201"/>
                    </a:lnTo>
                    <a:lnTo>
                      <a:pt x="110" y="221"/>
                    </a:lnTo>
                    <a:lnTo>
                      <a:pt x="94" y="243"/>
                    </a:lnTo>
                    <a:lnTo>
                      <a:pt x="80" y="265"/>
                    </a:lnTo>
                    <a:lnTo>
                      <a:pt x="67" y="288"/>
                    </a:lnTo>
                    <a:lnTo>
                      <a:pt x="54" y="312"/>
                    </a:lnTo>
                    <a:lnTo>
                      <a:pt x="43" y="336"/>
                    </a:lnTo>
                    <a:lnTo>
                      <a:pt x="33" y="361"/>
                    </a:lnTo>
                    <a:lnTo>
                      <a:pt x="25" y="387"/>
                    </a:lnTo>
                    <a:lnTo>
                      <a:pt x="18" y="412"/>
                    </a:lnTo>
                    <a:lnTo>
                      <a:pt x="12" y="440"/>
                    </a:lnTo>
                    <a:lnTo>
                      <a:pt x="7" y="466"/>
                    </a:lnTo>
                    <a:lnTo>
                      <a:pt x="3" y="493"/>
                    </a:lnTo>
                    <a:lnTo>
                      <a:pt x="1" y="522"/>
                    </a:lnTo>
                    <a:lnTo>
                      <a:pt x="0" y="550"/>
                    </a:lnTo>
                    <a:lnTo>
                      <a:pt x="1" y="578"/>
                    </a:lnTo>
                    <a:lnTo>
                      <a:pt x="3" y="606"/>
                    </a:lnTo>
                    <a:lnTo>
                      <a:pt x="7" y="633"/>
                    </a:lnTo>
                    <a:lnTo>
                      <a:pt x="12" y="660"/>
                    </a:lnTo>
                    <a:lnTo>
                      <a:pt x="18" y="687"/>
                    </a:lnTo>
                    <a:lnTo>
                      <a:pt x="25" y="713"/>
                    </a:lnTo>
                    <a:lnTo>
                      <a:pt x="33" y="738"/>
                    </a:lnTo>
                    <a:lnTo>
                      <a:pt x="43" y="764"/>
                    </a:lnTo>
                    <a:lnTo>
                      <a:pt x="54" y="788"/>
                    </a:lnTo>
                    <a:lnTo>
                      <a:pt x="67" y="811"/>
                    </a:lnTo>
                    <a:lnTo>
                      <a:pt x="80" y="834"/>
                    </a:lnTo>
                    <a:lnTo>
                      <a:pt x="94" y="857"/>
                    </a:lnTo>
                    <a:lnTo>
                      <a:pt x="110" y="878"/>
                    </a:lnTo>
                    <a:lnTo>
                      <a:pt x="126" y="899"/>
                    </a:lnTo>
                    <a:lnTo>
                      <a:pt x="143" y="918"/>
                    </a:lnTo>
                    <a:lnTo>
                      <a:pt x="162" y="938"/>
                    </a:lnTo>
                    <a:lnTo>
                      <a:pt x="181" y="956"/>
                    </a:lnTo>
                    <a:lnTo>
                      <a:pt x="200" y="973"/>
                    </a:lnTo>
                    <a:lnTo>
                      <a:pt x="221" y="989"/>
                    </a:lnTo>
                    <a:lnTo>
                      <a:pt x="243" y="1005"/>
                    </a:lnTo>
                    <a:lnTo>
                      <a:pt x="265" y="1020"/>
                    </a:lnTo>
                    <a:lnTo>
                      <a:pt x="288" y="1033"/>
                    </a:lnTo>
                    <a:lnTo>
                      <a:pt x="312" y="1045"/>
                    </a:lnTo>
                    <a:lnTo>
                      <a:pt x="336" y="1056"/>
                    </a:lnTo>
                    <a:lnTo>
                      <a:pt x="361" y="1065"/>
                    </a:lnTo>
                    <a:lnTo>
                      <a:pt x="386" y="1074"/>
                    </a:lnTo>
                    <a:lnTo>
                      <a:pt x="413" y="1081"/>
                    </a:lnTo>
                    <a:lnTo>
                      <a:pt x="439" y="1087"/>
                    </a:lnTo>
                    <a:lnTo>
                      <a:pt x="466" y="1092"/>
                    </a:lnTo>
                    <a:lnTo>
                      <a:pt x="494" y="1097"/>
                    </a:lnTo>
                    <a:lnTo>
                      <a:pt x="521" y="1099"/>
                    </a:lnTo>
                    <a:lnTo>
                      <a:pt x="549" y="1099"/>
                    </a:lnTo>
                    <a:close/>
                  </a:path>
                </a:pathLst>
              </a:custGeom>
              <a:solidFill>
                <a:srgbClr val="495778"/>
              </a:solidFill>
              <a:ln w="9525">
                <a:noFill/>
                <a:round/>
                <a:headEnd/>
                <a:tailEnd/>
              </a:ln>
            </p:spPr>
            <p:txBody>
              <a:bodyPr anchor="ctr"/>
              <a:lstStyle/>
              <a:p>
                <a:pPr algn="ctr" eaLnBrk="1" hangingPunct="1"/>
                <a:endParaRPr lang="pt-BR" sz="1400" u="none">
                  <a:solidFill>
                    <a:srgbClr val="000000"/>
                  </a:solidFill>
                </a:endParaRPr>
              </a:p>
            </p:txBody>
          </p:sp>
          <p:sp>
            <p:nvSpPr>
              <p:cNvPr id="462046" name="Freeform 1298"/>
              <p:cNvSpPr>
                <a:spLocks/>
              </p:cNvSpPr>
              <p:nvPr/>
            </p:nvSpPr>
            <p:spPr bwMode="auto">
              <a:xfrm>
                <a:off x="2799" y="2956"/>
                <a:ext cx="95" cy="94"/>
              </a:xfrm>
              <a:custGeom>
                <a:avLst/>
                <a:gdLst>
                  <a:gd name="T0" fmla="*/ 0 w 284"/>
                  <a:gd name="T1" fmla="*/ 0 h 282"/>
                  <a:gd name="T2" fmla="*/ 0 w 284"/>
                  <a:gd name="T3" fmla="*/ 0 h 282"/>
                  <a:gd name="T4" fmla="*/ 0 w 284"/>
                  <a:gd name="T5" fmla="*/ 0 h 282"/>
                  <a:gd name="T6" fmla="*/ 0 w 284"/>
                  <a:gd name="T7" fmla="*/ 0 h 282"/>
                  <a:gd name="T8" fmla="*/ 0 w 284"/>
                  <a:gd name="T9" fmla="*/ 0 h 282"/>
                  <a:gd name="T10" fmla="*/ 0 w 284"/>
                  <a:gd name="T11" fmla="*/ 0 h 282"/>
                  <a:gd name="T12" fmla="*/ 0 w 284"/>
                  <a:gd name="T13" fmla="*/ 0 h 282"/>
                  <a:gd name="T14" fmla="*/ 0 w 284"/>
                  <a:gd name="T15" fmla="*/ 0 h 282"/>
                  <a:gd name="T16" fmla="*/ 0 w 284"/>
                  <a:gd name="T17" fmla="*/ 0 h 282"/>
                  <a:gd name="T18" fmla="*/ 0 w 284"/>
                  <a:gd name="T19" fmla="*/ 0 h 282"/>
                  <a:gd name="T20" fmla="*/ 0 w 284"/>
                  <a:gd name="T21" fmla="*/ 0 h 282"/>
                  <a:gd name="T22" fmla="*/ 0 w 284"/>
                  <a:gd name="T23" fmla="*/ 0 h 282"/>
                  <a:gd name="T24" fmla="*/ 0 w 284"/>
                  <a:gd name="T25" fmla="*/ 0 h 282"/>
                  <a:gd name="T26" fmla="*/ 0 w 284"/>
                  <a:gd name="T27" fmla="*/ 0 h 282"/>
                  <a:gd name="T28" fmla="*/ 0 w 284"/>
                  <a:gd name="T29" fmla="*/ 0 h 282"/>
                  <a:gd name="T30" fmla="*/ 0 w 284"/>
                  <a:gd name="T31" fmla="*/ 0 h 282"/>
                  <a:gd name="T32" fmla="*/ 0 w 284"/>
                  <a:gd name="T33" fmla="*/ 0 h 282"/>
                  <a:gd name="T34" fmla="*/ 0 w 284"/>
                  <a:gd name="T35" fmla="*/ 0 h 282"/>
                  <a:gd name="T36" fmla="*/ 0 w 284"/>
                  <a:gd name="T37" fmla="*/ 0 h 282"/>
                  <a:gd name="T38" fmla="*/ 0 w 284"/>
                  <a:gd name="T39" fmla="*/ 0 h 282"/>
                  <a:gd name="T40" fmla="*/ 0 w 284"/>
                  <a:gd name="T41" fmla="*/ 0 h 282"/>
                  <a:gd name="T42" fmla="*/ 0 w 284"/>
                  <a:gd name="T43" fmla="*/ 0 h 282"/>
                  <a:gd name="T44" fmla="*/ 0 w 284"/>
                  <a:gd name="T45" fmla="*/ 0 h 282"/>
                  <a:gd name="T46" fmla="*/ 0 w 284"/>
                  <a:gd name="T47" fmla="*/ 0 h 282"/>
                  <a:gd name="T48" fmla="*/ 0 w 284"/>
                  <a:gd name="T49" fmla="*/ 0 h 282"/>
                  <a:gd name="T50" fmla="*/ 0 w 284"/>
                  <a:gd name="T51" fmla="*/ 0 h 282"/>
                  <a:gd name="T52" fmla="*/ 0 w 284"/>
                  <a:gd name="T53" fmla="*/ 0 h 282"/>
                  <a:gd name="T54" fmla="*/ 0 w 284"/>
                  <a:gd name="T55" fmla="*/ 0 h 282"/>
                  <a:gd name="T56" fmla="*/ 0 w 284"/>
                  <a:gd name="T57" fmla="*/ 0 h 282"/>
                  <a:gd name="T58" fmla="*/ 0 w 284"/>
                  <a:gd name="T59" fmla="*/ 0 h 282"/>
                  <a:gd name="T60" fmla="*/ 0 w 284"/>
                  <a:gd name="T61" fmla="*/ 0 h 282"/>
                  <a:gd name="T62" fmla="*/ 0 w 284"/>
                  <a:gd name="T63" fmla="*/ 0 h 282"/>
                  <a:gd name="T64" fmla="*/ 0 w 284"/>
                  <a:gd name="T65" fmla="*/ 0 h 282"/>
                  <a:gd name="T66" fmla="*/ 0 w 284"/>
                  <a:gd name="T67" fmla="*/ 0 h 282"/>
                  <a:gd name="T68" fmla="*/ 0 w 284"/>
                  <a:gd name="T69" fmla="*/ 0 h 282"/>
                  <a:gd name="T70" fmla="*/ 0 w 284"/>
                  <a:gd name="T71" fmla="*/ 0 h 282"/>
                  <a:gd name="T72" fmla="*/ 0 w 284"/>
                  <a:gd name="T73" fmla="*/ 0 h 2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4"/>
                  <a:gd name="T112" fmla="*/ 0 h 282"/>
                  <a:gd name="T113" fmla="*/ 284 w 284"/>
                  <a:gd name="T114" fmla="*/ 282 h 2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4" h="282">
                    <a:moveTo>
                      <a:pt x="161" y="282"/>
                    </a:moveTo>
                    <a:lnTo>
                      <a:pt x="144" y="255"/>
                    </a:lnTo>
                    <a:lnTo>
                      <a:pt x="127" y="229"/>
                    </a:lnTo>
                    <a:lnTo>
                      <a:pt x="108" y="203"/>
                    </a:lnTo>
                    <a:lnTo>
                      <a:pt x="89" y="179"/>
                    </a:lnTo>
                    <a:lnTo>
                      <a:pt x="69" y="157"/>
                    </a:lnTo>
                    <a:lnTo>
                      <a:pt x="48" y="134"/>
                    </a:lnTo>
                    <a:lnTo>
                      <a:pt x="25" y="114"/>
                    </a:lnTo>
                    <a:lnTo>
                      <a:pt x="0" y="94"/>
                    </a:lnTo>
                    <a:lnTo>
                      <a:pt x="102" y="0"/>
                    </a:lnTo>
                    <a:lnTo>
                      <a:pt x="111" y="23"/>
                    </a:lnTo>
                    <a:lnTo>
                      <a:pt x="119" y="43"/>
                    </a:lnTo>
                    <a:lnTo>
                      <a:pt x="122" y="52"/>
                    </a:lnTo>
                    <a:lnTo>
                      <a:pt x="126" y="60"/>
                    </a:lnTo>
                    <a:lnTo>
                      <a:pt x="131" y="66"/>
                    </a:lnTo>
                    <a:lnTo>
                      <a:pt x="135" y="70"/>
                    </a:lnTo>
                    <a:lnTo>
                      <a:pt x="147" y="75"/>
                    </a:lnTo>
                    <a:lnTo>
                      <a:pt x="162" y="81"/>
                    </a:lnTo>
                    <a:lnTo>
                      <a:pt x="170" y="83"/>
                    </a:lnTo>
                    <a:lnTo>
                      <a:pt x="178" y="85"/>
                    </a:lnTo>
                    <a:lnTo>
                      <a:pt x="188" y="85"/>
                    </a:lnTo>
                    <a:lnTo>
                      <a:pt x="198" y="85"/>
                    </a:lnTo>
                    <a:lnTo>
                      <a:pt x="211" y="85"/>
                    </a:lnTo>
                    <a:lnTo>
                      <a:pt x="223" y="86"/>
                    </a:lnTo>
                    <a:lnTo>
                      <a:pt x="233" y="89"/>
                    </a:lnTo>
                    <a:lnTo>
                      <a:pt x="241" y="93"/>
                    </a:lnTo>
                    <a:lnTo>
                      <a:pt x="253" y="103"/>
                    </a:lnTo>
                    <a:lnTo>
                      <a:pt x="262" y="112"/>
                    </a:lnTo>
                    <a:lnTo>
                      <a:pt x="269" y="118"/>
                    </a:lnTo>
                    <a:lnTo>
                      <a:pt x="273" y="125"/>
                    </a:lnTo>
                    <a:lnTo>
                      <a:pt x="277" y="133"/>
                    </a:lnTo>
                    <a:lnTo>
                      <a:pt x="280" y="141"/>
                    </a:lnTo>
                    <a:lnTo>
                      <a:pt x="282" y="151"/>
                    </a:lnTo>
                    <a:lnTo>
                      <a:pt x="283" y="160"/>
                    </a:lnTo>
                    <a:lnTo>
                      <a:pt x="284" y="170"/>
                    </a:lnTo>
                    <a:lnTo>
                      <a:pt x="284" y="179"/>
                    </a:lnTo>
                    <a:lnTo>
                      <a:pt x="161" y="282"/>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2047" name="Freeform 1299"/>
              <p:cNvSpPr>
                <a:spLocks/>
              </p:cNvSpPr>
              <p:nvPr/>
            </p:nvSpPr>
            <p:spPr bwMode="auto">
              <a:xfrm>
                <a:off x="2799" y="2956"/>
                <a:ext cx="95" cy="94"/>
              </a:xfrm>
              <a:custGeom>
                <a:avLst/>
                <a:gdLst>
                  <a:gd name="T0" fmla="*/ 0 w 284"/>
                  <a:gd name="T1" fmla="*/ 0 h 282"/>
                  <a:gd name="T2" fmla="*/ 0 w 284"/>
                  <a:gd name="T3" fmla="*/ 0 h 282"/>
                  <a:gd name="T4" fmla="*/ 0 w 284"/>
                  <a:gd name="T5" fmla="*/ 0 h 282"/>
                  <a:gd name="T6" fmla="*/ 0 w 284"/>
                  <a:gd name="T7" fmla="*/ 0 h 282"/>
                  <a:gd name="T8" fmla="*/ 0 w 284"/>
                  <a:gd name="T9" fmla="*/ 0 h 282"/>
                  <a:gd name="T10" fmla="*/ 0 w 284"/>
                  <a:gd name="T11" fmla="*/ 0 h 282"/>
                  <a:gd name="T12" fmla="*/ 0 w 284"/>
                  <a:gd name="T13" fmla="*/ 0 h 282"/>
                  <a:gd name="T14" fmla="*/ 0 w 284"/>
                  <a:gd name="T15" fmla="*/ 0 h 282"/>
                  <a:gd name="T16" fmla="*/ 0 w 284"/>
                  <a:gd name="T17" fmla="*/ 0 h 282"/>
                  <a:gd name="T18" fmla="*/ 0 w 284"/>
                  <a:gd name="T19" fmla="*/ 0 h 282"/>
                  <a:gd name="T20" fmla="*/ 0 w 284"/>
                  <a:gd name="T21" fmla="*/ 0 h 282"/>
                  <a:gd name="T22" fmla="*/ 0 w 284"/>
                  <a:gd name="T23" fmla="*/ 0 h 282"/>
                  <a:gd name="T24" fmla="*/ 0 w 284"/>
                  <a:gd name="T25" fmla="*/ 0 h 282"/>
                  <a:gd name="T26" fmla="*/ 0 w 284"/>
                  <a:gd name="T27" fmla="*/ 0 h 282"/>
                  <a:gd name="T28" fmla="*/ 0 w 284"/>
                  <a:gd name="T29" fmla="*/ 0 h 282"/>
                  <a:gd name="T30" fmla="*/ 0 w 284"/>
                  <a:gd name="T31" fmla="*/ 0 h 282"/>
                  <a:gd name="T32" fmla="*/ 0 w 284"/>
                  <a:gd name="T33" fmla="*/ 0 h 282"/>
                  <a:gd name="T34" fmla="*/ 0 w 284"/>
                  <a:gd name="T35" fmla="*/ 0 h 282"/>
                  <a:gd name="T36" fmla="*/ 0 w 284"/>
                  <a:gd name="T37" fmla="*/ 0 h 282"/>
                  <a:gd name="T38" fmla="*/ 0 w 284"/>
                  <a:gd name="T39" fmla="*/ 0 h 282"/>
                  <a:gd name="T40" fmla="*/ 0 w 284"/>
                  <a:gd name="T41" fmla="*/ 0 h 282"/>
                  <a:gd name="T42" fmla="*/ 0 w 284"/>
                  <a:gd name="T43" fmla="*/ 0 h 282"/>
                  <a:gd name="T44" fmla="*/ 0 w 284"/>
                  <a:gd name="T45" fmla="*/ 0 h 282"/>
                  <a:gd name="T46" fmla="*/ 0 w 284"/>
                  <a:gd name="T47" fmla="*/ 0 h 282"/>
                  <a:gd name="T48" fmla="*/ 0 w 284"/>
                  <a:gd name="T49" fmla="*/ 0 h 282"/>
                  <a:gd name="T50" fmla="*/ 0 w 284"/>
                  <a:gd name="T51" fmla="*/ 0 h 282"/>
                  <a:gd name="T52" fmla="*/ 0 w 284"/>
                  <a:gd name="T53" fmla="*/ 0 h 282"/>
                  <a:gd name="T54" fmla="*/ 0 w 284"/>
                  <a:gd name="T55" fmla="*/ 0 h 282"/>
                  <a:gd name="T56" fmla="*/ 0 w 284"/>
                  <a:gd name="T57" fmla="*/ 0 h 282"/>
                  <a:gd name="T58" fmla="*/ 0 w 284"/>
                  <a:gd name="T59" fmla="*/ 0 h 282"/>
                  <a:gd name="T60" fmla="*/ 0 w 284"/>
                  <a:gd name="T61" fmla="*/ 0 h 282"/>
                  <a:gd name="T62" fmla="*/ 0 w 284"/>
                  <a:gd name="T63" fmla="*/ 0 h 282"/>
                  <a:gd name="T64" fmla="*/ 0 w 284"/>
                  <a:gd name="T65" fmla="*/ 0 h 282"/>
                  <a:gd name="T66" fmla="*/ 0 w 284"/>
                  <a:gd name="T67" fmla="*/ 0 h 282"/>
                  <a:gd name="T68" fmla="*/ 0 w 284"/>
                  <a:gd name="T69" fmla="*/ 0 h 282"/>
                  <a:gd name="T70" fmla="*/ 0 w 284"/>
                  <a:gd name="T71" fmla="*/ 0 h 282"/>
                  <a:gd name="T72" fmla="*/ 0 w 284"/>
                  <a:gd name="T73" fmla="*/ 0 h 2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4"/>
                  <a:gd name="T112" fmla="*/ 0 h 282"/>
                  <a:gd name="T113" fmla="*/ 284 w 284"/>
                  <a:gd name="T114" fmla="*/ 282 h 2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4" h="282">
                    <a:moveTo>
                      <a:pt x="161" y="282"/>
                    </a:moveTo>
                    <a:lnTo>
                      <a:pt x="144" y="255"/>
                    </a:lnTo>
                    <a:lnTo>
                      <a:pt x="127" y="229"/>
                    </a:lnTo>
                    <a:lnTo>
                      <a:pt x="108" y="203"/>
                    </a:lnTo>
                    <a:lnTo>
                      <a:pt x="89" y="179"/>
                    </a:lnTo>
                    <a:lnTo>
                      <a:pt x="69" y="157"/>
                    </a:lnTo>
                    <a:lnTo>
                      <a:pt x="48" y="134"/>
                    </a:lnTo>
                    <a:lnTo>
                      <a:pt x="25" y="114"/>
                    </a:lnTo>
                    <a:lnTo>
                      <a:pt x="0" y="94"/>
                    </a:lnTo>
                    <a:lnTo>
                      <a:pt x="102" y="0"/>
                    </a:lnTo>
                    <a:lnTo>
                      <a:pt x="111" y="23"/>
                    </a:lnTo>
                    <a:lnTo>
                      <a:pt x="119" y="43"/>
                    </a:lnTo>
                    <a:lnTo>
                      <a:pt x="122" y="52"/>
                    </a:lnTo>
                    <a:lnTo>
                      <a:pt x="126" y="60"/>
                    </a:lnTo>
                    <a:lnTo>
                      <a:pt x="131" y="66"/>
                    </a:lnTo>
                    <a:lnTo>
                      <a:pt x="135" y="70"/>
                    </a:lnTo>
                    <a:lnTo>
                      <a:pt x="147" y="75"/>
                    </a:lnTo>
                    <a:lnTo>
                      <a:pt x="162" y="81"/>
                    </a:lnTo>
                    <a:lnTo>
                      <a:pt x="170" y="83"/>
                    </a:lnTo>
                    <a:lnTo>
                      <a:pt x="178" y="85"/>
                    </a:lnTo>
                    <a:lnTo>
                      <a:pt x="188" y="85"/>
                    </a:lnTo>
                    <a:lnTo>
                      <a:pt x="198" y="85"/>
                    </a:lnTo>
                    <a:lnTo>
                      <a:pt x="211" y="85"/>
                    </a:lnTo>
                    <a:lnTo>
                      <a:pt x="223" y="86"/>
                    </a:lnTo>
                    <a:lnTo>
                      <a:pt x="233" y="89"/>
                    </a:lnTo>
                    <a:lnTo>
                      <a:pt x="241" y="93"/>
                    </a:lnTo>
                    <a:lnTo>
                      <a:pt x="253" y="103"/>
                    </a:lnTo>
                    <a:lnTo>
                      <a:pt x="262" y="112"/>
                    </a:lnTo>
                    <a:lnTo>
                      <a:pt x="269" y="118"/>
                    </a:lnTo>
                    <a:lnTo>
                      <a:pt x="273" y="125"/>
                    </a:lnTo>
                    <a:lnTo>
                      <a:pt x="277" y="133"/>
                    </a:lnTo>
                    <a:lnTo>
                      <a:pt x="280" y="141"/>
                    </a:lnTo>
                    <a:lnTo>
                      <a:pt x="282" y="151"/>
                    </a:lnTo>
                    <a:lnTo>
                      <a:pt x="283" y="160"/>
                    </a:lnTo>
                    <a:lnTo>
                      <a:pt x="284" y="170"/>
                    </a:lnTo>
                    <a:lnTo>
                      <a:pt x="284" y="179"/>
                    </a:lnTo>
                    <a:lnTo>
                      <a:pt x="161" y="282"/>
                    </a:lnTo>
                    <a:close/>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2048" name="Freeform 1300"/>
              <p:cNvSpPr>
                <a:spLocks/>
              </p:cNvSpPr>
              <p:nvPr/>
            </p:nvSpPr>
            <p:spPr bwMode="auto">
              <a:xfrm>
                <a:off x="2400" y="3300"/>
                <a:ext cx="95" cy="94"/>
              </a:xfrm>
              <a:custGeom>
                <a:avLst/>
                <a:gdLst>
                  <a:gd name="T0" fmla="*/ 0 w 285"/>
                  <a:gd name="T1" fmla="*/ 0 h 282"/>
                  <a:gd name="T2" fmla="*/ 0 w 285"/>
                  <a:gd name="T3" fmla="*/ 0 h 282"/>
                  <a:gd name="T4" fmla="*/ 0 w 285"/>
                  <a:gd name="T5" fmla="*/ 0 h 282"/>
                  <a:gd name="T6" fmla="*/ 0 w 285"/>
                  <a:gd name="T7" fmla="*/ 0 h 282"/>
                  <a:gd name="T8" fmla="*/ 0 w 285"/>
                  <a:gd name="T9" fmla="*/ 0 h 282"/>
                  <a:gd name="T10" fmla="*/ 0 w 285"/>
                  <a:gd name="T11" fmla="*/ 0 h 282"/>
                  <a:gd name="T12" fmla="*/ 0 w 285"/>
                  <a:gd name="T13" fmla="*/ 0 h 282"/>
                  <a:gd name="T14" fmla="*/ 0 w 285"/>
                  <a:gd name="T15" fmla="*/ 0 h 282"/>
                  <a:gd name="T16" fmla="*/ 0 w 285"/>
                  <a:gd name="T17" fmla="*/ 0 h 282"/>
                  <a:gd name="T18" fmla="*/ 0 w 285"/>
                  <a:gd name="T19" fmla="*/ 0 h 282"/>
                  <a:gd name="T20" fmla="*/ 0 w 285"/>
                  <a:gd name="T21" fmla="*/ 0 h 282"/>
                  <a:gd name="T22" fmla="*/ 0 w 285"/>
                  <a:gd name="T23" fmla="*/ 0 h 282"/>
                  <a:gd name="T24" fmla="*/ 0 w 285"/>
                  <a:gd name="T25" fmla="*/ 0 h 282"/>
                  <a:gd name="T26" fmla="*/ 0 w 285"/>
                  <a:gd name="T27" fmla="*/ 0 h 282"/>
                  <a:gd name="T28" fmla="*/ 0 w 285"/>
                  <a:gd name="T29" fmla="*/ 0 h 282"/>
                  <a:gd name="T30" fmla="*/ 0 w 285"/>
                  <a:gd name="T31" fmla="*/ 0 h 282"/>
                  <a:gd name="T32" fmla="*/ 0 w 285"/>
                  <a:gd name="T33" fmla="*/ 0 h 282"/>
                  <a:gd name="T34" fmla="*/ 0 w 285"/>
                  <a:gd name="T35" fmla="*/ 0 h 282"/>
                  <a:gd name="T36" fmla="*/ 0 w 285"/>
                  <a:gd name="T37" fmla="*/ 0 h 282"/>
                  <a:gd name="T38" fmla="*/ 0 w 285"/>
                  <a:gd name="T39" fmla="*/ 0 h 282"/>
                  <a:gd name="T40" fmla="*/ 0 w 285"/>
                  <a:gd name="T41" fmla="*/ 0 h 282"/>
                  <a:gd name="T42" fmla="*/ 0 w 285"/>
                  <a:gd name="T43" fmla="*/ 0 h 282"/>
                  <a:gd name="T44" fmla="*/ 0 w 285"/>
                  <a:gd name="T45" fmla="*/ 0 h 282"/>
                  <a:gd name="T46" fmla="*/ 0 w 285"/>
                  <a:gd name="T47" fmla="*/ 0 h 282"/>
                  <a:gd name="T48" fmla="*/ 0 w 285"/>
                  <a:gd name="T49" fmla="*/ 0 h 282"/>
                  <a:gd name="T50" fmla="*/ 0 w 285"/>
                  <a:gd name="T51" fmla="*/ 0 h 282"/>
                  <a:gd name="T52" fmla="*/ 0 w 285"/>
                  <a:gd name="T53" fmla="*/ 0 h 282"/>
                  <a:gd name="T54" fmla="*/ 0 w 285"/>
                  <a:gd name="T55" fmla="*/ 0 h 282"/>
                  <a:gd name="T56" fmla="*/ 0 w 285"/>
                  <a:gd name="T57" fmla="*/ 0 h 282"/>
                  <a:gd name="T58" fmla="*/ 0 w 285"/>
                  <a:gd name="T59" fmla="*/ 0 h 282"/>
                  <a:gd name="T60" fmla="*/ 0 w 285"/>
                  <a:gd name="T61" fmla="*/ 0 h 282"/>
                  <a:gd name="T62" fmla="*/ 0 w 285"/>
                  <a:gd name="T63" fmla="*/ 0 h 282"/>
                  <a:gd name="T64" fmla="*/ 0 w 285"/>
                  <a:gd name="T65" fmla="*/ 0 h 282"/>
                  <a:gd name="T66" fmla="*/ 0 w 285"/>
                  <a:gd name="T67" fmla="*/ 0 h 282"/>
                  <a:gd name="T68" fmla="*/ 0 w 285"/>
                  <a:gd name="T69" fmla="*/ 0 h 282"/>
                  <a:gd name="T70" fmla="*/ 0 w 285"/>
                  <a:gd name="T71" fmla="*/ 0 h 282"/>
                  <a:gd name="T72" fmla="*/ 0 w 285"/>
                  <a:gd name="T73" fmla="*/ 0 h 282"/>
                  <a:gd name="T74" fmla="*/ 0 w 285"/>
                  <a:gd name="T75" fmla="*/ 0 h 282"/>
                  <a:gd name="T76" fmla="*/ 0 w 285"/>
                  <a:gd name="T77" fmla="*/ 0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5"/>
                  <a:gd name="T118" fmla="*/ 0 h 282"/>
                  <a:gd name="T119" fmla="*/ 285 w 285"/>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5" h="282">
                    <a:moveTo>
                      <a:pt x="122" y="0"/>
                    </a:moveTo>
                    <a:lnTo>
                      <a:pt x="139" y="27"/>
                    </a:lnTo>
                    <a:lnTo>
                      <a:pt x="157" y="52"/>
                    </a:lnTo>
                    <a:lnTo>
                      <a:pt x="177" y="76"/>
                    </a:lnTo>
                    <a:lnTo>
                      <a:pt x="197" y="99"/>
                    </a:lnTo>
                    <a:lnTo>
                      <a:pt x="217" y="122"/>
                    </a:lnTo>
                    <a:lnTo>
                      <a:pt x="238" y="144"/>
                    </a:lnTo>
                    <a:lnTo>
                      <a:pt x="262" y="165"/>
                    </a:lnTo>
                    <a:lnTo>
                      <a:pt x="285" y="187"/>
                    </a:lnTo>
                    <a:lnTo>
                      <a:pt x="184" y="282"/>
                    </a:lnTo>
                    <a:lnTo>
                      <a:pt x="175" y="258"/>
                    </a:lnTo>
                    <a:lnTo>
                      <a:pt x="168" y="238"/>
                    </a:lnTo>
                    <a:lnTo>
                      <a:pt x="163" y="229"/>
                    </a:lnTo>
                    <a:lnTo>
                      <a:pt x="159" y="222"/>
                    </a:lnTo>
                    <a:lnTo>
                      <a:pt x="155" y="216"/>
                    </a:lnTo>
                    <a:lnTo>
                      <a:pt x="150" y="213"/>
                    </a:lnTo>
                    <a:lnTo>
                      <a:pt x="138" y="207"/>
                    </a:lnTo>
                    <a:lnTo>
                      <a:pt x="123" y="202"/>
                    </a:lnTo>
                    <a:lnTo>
                      <a:pt x="115" y="200"/>
                    </a:lnTo>
                    <a:lnTo>
                      <a:pt x="107" y="198"/>
                    </a:lnTo>
                    <a:lnTo>
                      <a:pt x="98" y="198"/>
                    </a:lnTo>
                    <a:lnTo>
                      <a:pt x="88" y="198"/>
                    </a:lnTo>
                    <a:lnTo>
                      <a:pt x="74" y="198"/>
                    </a:lnTo>
                    <a:lnTo>
                      <a:pt x="62" y="197"/>
                    </a:lnTo>
                    <a:lnTo>
                      <a:pt x="52" y="194"/>
                    </a:lnTo>
                    <a:lnTo>
                      <a:pt x="44" y="190"/>
                    </a:lnTo>
                    <a:lnTo>
                      <a:pt x="37" y="186"/>
                    </a:lnTo>
                    <a:lnTo>
                      <a:pt x="31" y="180"/>
                    </a:lnTo>
                    <a:lnTo>
                      <a:pt x="27" y="175"/>
                    </a:lnTo>
                    <a:lnTo>
                      <a:pt x="23" y="171"/>
                    </a:lnTo>
                    <a:lnTo>
                      <a:pt x="17" y="165"/>
                    </a:lnTo>
                    <a:lnTo>
                      <a:pt x="12" y="158"/>
                    </a:lnTo>
                    <a:lnTo>
                      <a:pt x="9" y="150"/>
                    </a:lnTo>
                    <a:lnTo>
                      <a:pt x="6" y="142"/>
                    </a:lnTo>
                    <a:lnTo>
                      <a:pt x="3" y="133"/>
                    </a:lnTo>
                    <a:lnTo>
                      <a:pt x="1" y="124"/>
                    </a:lnTo>
                    <a:lnTo>
                      <a:pt x="0" y="114"/>
                    </a:lnTo>
                    <a:lnTo>
                      <a:pt x="0" y="105"/>
                    </a:lnTo>
                    <a:lnTo>
                      <a:pt x="122" y="0"/>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2049" name="Freeform 1301"/>
              <p:cNvSpPr>
                <a:spLocks/>
              </p:cNvSpPr>
              <p:nvPr/>
            </p:nvSpPr>
            <p:spPr bwMode="auto">
              <a:xfrm>
                <a:off x="2400" y="3300"/>
                <a:ext cx="95" cy="94"/>
              </a:xfrm>
              <a:custGeom>
                <a:avLst/>
                <a:gdLst>
                  <a:gd name="T0" fmla="*/ 0 w 285"/>
                  <a:gd name="T1" fmla="*/ 0 h 282"/>
                  <a:gd name="T2" fmla="*/ 0 w 285"/>
                  <a:gd name="T3" fmla="*/ 0 h 282"/>
                  <a:gd name="T4" fmla="*/ 0 w 285"/>
                  <a:gd name="T5" fmla="*/ 0 h 282"/>
                  <a:gd name="T6" fmla="*/ 0 w 285"/>
                  <a:gd name="T7" fmla="*/ 0 h 282"/>
                  <a:gd name="T8" fmla="*/ 0 w 285"/>
                  <a:gd name="T9" fmla="*/ 0 h 282"/>
                  <a:gd name="T10" fmla="*/ 0 w 285"/>
                  <a:gd name="T11" fmla="*/ 0 h 282"/>
                  <a:gd name="T12" fmla="*/ 0 w 285"/>
                  <a:gd name="T13" fmla="*/ 0 h 282"/>
                  <a:gd name="T14" fmla="*/ 0 w 285"/>
                  <a:gd name="T15" fmla="*/ 0 h 282"/>
                  <a:gd name="T16" fmla="*/ 0 w 285"/>
                  <a:gd name="T17" fmla="*/ 0 h 282"/>
                  <a:gd name="T18" fmla="*/ 0 w 285"/>
                  <a:gd name="T19" fmla="*/ 0 h 282"/>
                  <a:gd name="T20" fmla="*/ 0 w 285"/>
                  <a:gd name="T21" fmla="*/ 0 h 282"/>
                  <a:gd name="T22" fmla="*/ 0 w 285"/>
                  <a:gd name="T23" fmla="*/ 0 h 282"/>
                  <a:gd name="T24" fmla="*/ 0 w 285"/>
                  <a:gd name="T25" fmla="*/ 0 h 282"/>
                  <a:gd name="T26" fmla="*/ 0 w 285"/>
                  <a:gd name="T27" fmla="*/ 0 h 282"/>
                  <a:gd name="T28" fmla="*/ 0 w 285"/>
                  <a:gd name="T29" fmla="*/ 0 h 282"/>
                  <a:gd name="T30" fmla="*/ 0 w 285"/>
                  <a:gd name="T31" fmla="*/ 0 h 282"/>
                  <a:gd name="T32" fmla="*/ 0 w 285"/>
                  <a:gd name="T33" fmla="*/ 0 h 282"/>
                  <a:gd name="T34" fmla="*/ 0 w 285"/>
                  <a:gd name="T35" fmla="*/ 0 h 282"/>
                  <a:gd name="T36" fmla="*/ 0 w 285"/>
                  <a:gd name="T37" fmla="*/ 0 h 282"/>
                  <a:gd name="T38" fmla="*/ 0 w 285"/>
                  <a:gd name="T39" fmla="*/ 0 h 282"/>
                  <a:gd name="T40" fmla="*/ 0 w 285"/>
                  <a:gd name="T41" fmla="*/ 0 h 282"/>
                  <a:gd name="T42" fmla="*/ 0 w 285"/>
                  <a:gd name="T43" fmla="*/ 0 h 282"/>
                  <a:gd name="T44" fmla="*/ 0 w 285"/>
                  <a:gd name="T45" fmla="*/ 0 h 282"/>
                  <a:gd name="T46" fmla="*/ 0 w 285"/>
                  <a:gd name="T47" fmla="*/ 0 h 282"/>
                  <a:gd name="T48" fmla="*/ 0 w 285"/>
                  <a:gd name="T49" fmla="*/ 0 h 282"/>
                  <a:gd name="T50" fmla="*/ 0 w 285"/>
                  <a:gd name="T51" fmla="*/ 0 h 282"/>
                  <a:gd name="T52" fmla="*/ 0 w 285"/>
                  <a:gd name="T53" fmla="*/ 0 h 282"/>
                  <a:gd name="T54" fmla="*/ 0 w 285"/>
                  <a:gd name="T55" fmla="*/ 0 h 282"/>
                  <a:gd name="T56" fmla="*/ 0 w 285"/>
                  <a:gd name="T57" fmla="*/ 0 h 282"/>
                  <a:gd name="T58" fmla="*/ 0 w 285"/>
                  <a:gd name="T59" fmla="*/ 0 h 282"/>
                  <a:gd name="T60" fmla="*/ 0 w 285"/>
                  <a:gd name="T61" fmla="*/ 0 h 282"/>
                  <a:gd name="T62" fmla="*/ 0 w 285"/>
                  <a:gd name="T63" fmla="*/ 0 h 282"/>
                  <a:gd name="T64" fmla="*/ 0 w 285"/>
                  <a:gd name="T65" fmla="*/ 0 h 282"/>
                  <a:gd name="T66" fmla="*/ 0 w 285"/>
                  <a:gd name="T67" fmla="*/ 0 h 282"/>
                  <a:gd name="T68" fmla="*/ 0 w 285"/>
                  <a:gd name="T69" fmla="*/ 0 h 282"/>
                  <a:gd name="T70" fmla="*/ 0 w 285"/>
                  <a:gd name="T71" fmla="*/ 0 h 282"/>
                  <a:gd name="T72" fmla="*/ 0 w 285"/>
                  <a:gd name="T73" fmla="*/ 0 h 282"/>
                  <a:gd name="T74" fmla="*/ 0 w 285"/>
                  <a:gd name="T75" fmla="*/ 0 h 282"/>
                  <a:gd name="T76" fmla="*/ 0 w 285"/>
                  <a:gd name="T77" fmla="*/ 0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5"/>
                  <a:gd name="T118" fmla="*/ 0 h 282"/>
                  <a:gd name="T119" fmla="*/ 285 w 285"/>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5" h="282">
                    <a:moveTo>
                      <a:pt x="122" y="0"/>
                    </a:moveTo>
                    <a:lnTo>
                      <a:pt x="139" y="27"/>
                    </a:lnTo>
                    <a:lnTo>
                      <a:pt x="157" y="52"/>
                    </a:lnTo>
                    <a:lnTo>
                      <a:pt x="177" y="76"/>
                    </a:lnTo>
                    <a:lnTo>
                      <a:pt x="197" y="99"/>
                    </a:lnTo>
                    <a:lnTo>
                      <a:pt x="217" y="122"/>
                    </a:lnTo>
                    <a:lnTo>
                      <a:pt x="238" y="144"/>
                    </a:lnTo>
                    <a:lnTo>
                      <a:pt x="262" y="165"/>
                    </a:lnTo>
                    <a:lnTo>
                      <a:pt x="285" y="187"/>
                    </a:lnTo>
                    <a:lnTo>
                      <a:pt x="184" y="282"/>
                    </a:lnTo>
                    <a:lnTo>
                      <a:pt x="175" y="258"/>
                    </a:lnTo>
                    <a:lnTo>
                      <a:pt x="168" y="238"/>
                    </a:lnTo>
                    <a:lnTo>
                      <a:pt x="163" y="229"/>
                    </a:lnTo>
                    <a:lnTo>
                      <a:pt x="159" y="222"/>
                    </a:lnTo>
                    <a:lnTo>
                      <a:pt x="155" y="216"/>
                    </a:lnTo>
                    <a:lnTo>
                      <a:pt x="150" y="213"/>
                    </a:lnTo>
                    <a:lnTo>
                      <a:pt x="138" y="207"/>
                    </a:lnTo>
                    <a:lnTo>
                      <a:pt x="123" y="202"/>
                    </a:lnTo>
                    <a:lnTo>
                      <a:pt x="115" y="200"/>
                    </a:lnTo>
                    <a:lnTo>
                      <a:pt x="107" y="198"/>
                    </a:lnTo>
                    <a:lnTo>
                      <a:pt x="98" y="198"/>
                    </a:lnTo>
                    <a:lnTo>
                      <a:pt x="88" y="198"/>
                    </a:lnTo>
                    <a:lnTo>
                      <a:pt x="74" y="198"/>
                    </a:lnTo>
                    <a:lnTo>
                      <a:pt x="62" y="197"/>
                    </a:lnTo>
                    <a:lnTo>
                      <a:pt x="52" y="194"/>
                    </a:lnTo>
                    <a:lnTo>
                      <a:pt x="44" y="190"/>
                    </a:lnTo>
                    <a:lnTo>
                      <a:pt x="37" y="186"/>
                    </a:lnTo>
                    <a:lnTo>
                      <a:pt x="31" y="180"/>
                    </a:lnTo>
                    <a:lnTo>
                      <a:pt x="27" y="175"/>
                    </a:lnTo>
                    <a:lnTo>
                      <a:pt x="23" y="171"/>
                    </a:lnTo>
                    <a:lnTo>
                      <a:pt x="17" y="165"/>
                    </a:lnTo>
                    <a:lnTo>
                      <a:pt x="12" y="158"/>
                    </a:lnTo>
                    <a:lnTo>
                      <a:pt x="9" y="150"/>
                    </a:lnTo>
                    <a:lnTo>
                      <a:pt x="6" y="142"/>
                    </a:lnTo>
                    <a:lnTo>
                      <a:pt x="3" y="133"/>
                    </a:lnTo>
                    <a:lnTo>
                      <a:pt x="1" y="124"/>
                    </a:lnTo>
                    <a:lnTo>
                      <a:pt x="0" y="114"/>
                    </a:lnTo>
                    <a:lnTo>
                      <a:pt x="0" y="105"/>
                    </a:lnTo>
                    <a:lnTo>
                      <a:pt x="122" y="0"/>
                    </a:lnTo>
                    <a:close/>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2050" name="Freeform 1302"/>
              <p:cNvSpPr>
                <a:spLocks/>
              </p:cNvSpPr>
              <p:nvPr/>
            </p:nvSpPr>
            <p:spPr bwMode="auto">
              <a:xfrm>
                <a:off x="2394" y="2965"/>
                <a:ext cx="89" cy="98"/>
              </a:xfrm>
              <a:custGeom>
                <a:avLst/>
                <a:gdLst>
                  <a:gd name="T0" fmla="*/ 0 w 267"/>
                  <a:gd name="T1" fmla="*/ 0 h 295"/>
                  <a:gd name="T2" fmla="*/ 0 w 267"/>
                  <a:gd name="T3" fmla="*/ 0 h 295"/>
                  <a:gd name="T4" fmla="*/ 0 w 267"/>
                  <a:gd name="T5" fmla="*/ 0 h 295"/>
                  <a:gd name="T6" fmla="*/ 0 w 267"/>
                  <a:gd name="T7" fmla="*/ 0 h 295"/>
                  <a:gd name="T8" fmla="*/ 0 w 267"/>
                  <a:gd name="T9" fmla="*/ 0 h 295"/>
                  <a:gd name="T10" fmla="*/ 0 w 267"/>
                  <a:gd name="T11" fmla="*/ 0 h 295"/>
                  <a:gd name="T12" fmla="*/ 0 w 267"/>
                  <a:gd name="T13" fmla="*/ 0 h 295"/>
                  <a:gd name="T14" fmla="*/ 0 w 267"/>
                  <a:gd name="T15" fmla="*/ 0 h 295"/>
                  <a:gd name="T16" fmla="*/ 0 w 267"/>
                  <a:gd name="T17" fmla="*/ 0 h 295"/>
                  <a:gd name="T18" fmla="*/ 0 w 267"/>
                  <a:gd name="T19" fmla="*/ 0 h 295"/>
                  <a:gd name="T20" fmla="*/ 0 w 267"/>
                  <a:gd name="T21" fmla="*/ 0 h 295"/>
                  <a:gd name="T22" fmla="*/ 0 w 267"/>
                  <a:gd name="T23" fmla="*/ 0 h 295"/>
                  <a:gd name="T24" fmla="*/ 0 w 267"/>
                  <a:gd name="T25" fmla="*/ 0 h 295"/>
                  <a:gd name="T26" fmla="*/ 0 w 267"/>
                  <a:gd name="T27" fmla="*/ 0 h 295"/>
                  <a:gd name="T28" fmla="*/ 0 w 267"/>
                  <a:gd name="T29" fmla="*/ 0 h 295"/>
                  <a:gd name="T30" fmla="*/ 0 w 267"/>
                  <a:gd name="T31" fmla="*/ 0 h 295"/>
                  <a:gd name="T32" fmla="*/ 0 w 267"/>
                  <a:gd name="T33" fmla="*/ 0 h 295"/>
                  <a:gd name="T34" fmla="*/ 0 w 267"/>
                  <a:gd name="T35" fmla="*/ 0 h 295"/>
                  <a:gd name="T36" fmla="*/ 0 w 267"/>
                  <a:gd name="T37" fmla="*/ 0 h 295"/>
                  <a:gd name="T38" fmla="*/ 0 w 267"/>
                  <a:gd name="T39" fmla="*/ 0 h 295"/>
                  <a:gd name="T40" fmla="*/ 0 w 267"/>
                  <a:gd name="T41" fmla="*/ 0 h 295"/>
                  <a:gd name="T42" fmla="*/ 0 w 267"/>
                  <a:gd name="T43" fmla="*/ 0 h 295"/>
                  <a:gd name="T44" fmla="*/ 0 w 267"/>
                  <a:gd name="T45" fmla="*/ 0 h 295"/>
                  <a:gd name="T46" fmla="*/ 0 w 267"/>
                  <a:gd name="T47" fmla="*/ 0 h 295"/>
                  <a:gd name="T48" fmla="*/ 0 w 267"/>
                  <a:gd name="T49" fmla="*/ 0 h 295"/>
                  <a:gd name="T50" fmla="*/ 0 w 267"/>
                  <a:gd name="T51" fmla="*/ 0 h 295"/>
                  <a:gd name="T52" fmla="*/ 0 w 267"/>
                  <a:gd name="T53" fmla="*/ 0 h 295"/>
                  <a:gd name="T54" fmla="*/ 0 w 267"/>
                  <a:gd name="T55" fmla="*/ 0 h 295"/>
                  <a:gd name="T56" fmla="*/ 0 w 267"/>
                  <a:gd name="T57" fmla="*/ 0 h 295"/>
                  <a:gd name="T58" fmla="*/ 0 w 267"/>
                  <a:gd name="T59" fmla="*/ 0 h 295"/>
                  <a:gd name="T60" fmla="*/ 0 w 267"/>
                  <a:gd name="T61" fmla="*/ 0 h 295"/>
                  <a:gd name="T62" fmla="*/ 0 w 267"/>
                  <a:gd name="T63" fmla="*/ 0 h 295"/>
                  <a:gd name="T64" fmla="*/ 0 w 267"/>
                  <a:gd name="T65" fmla="*/ 0 h 295"/>
                  <a:gd name="T66" fmla="*/ 0 w 267"/>
                  <a:gd name="T67" fmla="*/ 0 h 295"/>
                  <a:gd name="T68" fmla="*/ 0 w 267"/>
                  <a:gd name="T69" fmla="*/ 0 h 295"/>
                  <a:gd name="T70" fmla="*/ 0 w 267"/>
                  <a:gd name="T71" fmla="*/ 0 h 295"/>
                  <a:gd name="T72" fmla="*/ 0 w 267"/>
                  <a:gd name="T73" fmla="*/ 0 h 295"/>
                  <a:gd name="T74" fmla="*/ 0 w 267"/>
                  <a:gd name="T75" fmla="*/ 0 h 295"/>
                  <a:gd name="T76" fmla="*/ 0 w 267"/>
                  <a:gd name="T77" fmla="*/ 0 h 2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7"/>
                  <a:gd name="T118" fmla="*/ 0 h 295"/>
                  <a:gd name="T119" fmla="*/ 267 w 267"/>
                  <a:gd name="T120" fmla="*/ 295 h 2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7" h="295">
                    <a:moveTo>
                      <a:pt x="267" y="100"/>
                    </a:moveTo>
                    <a:lnTo>
                      <a:pt x="243" y="123"/>
                    </a:lnTo>
                    <a:lnTo>
                      <a:pt x="222" y="145"/>
                    </a:lnTo>
                    <a:lnTo>
                      <a:pt x="202" y="168"/>
                    </a:lnTo>
                    <a:lnTo>
                      <a:pt x="182" y="191"/>
                    </a:lnTo>
                    <a:lnTo>
                      <a:pt x="163" y="216"/>
                    </a:lnTo>
                    <a:lnTo>
                      <a:pt x="146" y="241"/>
                    </a:lnTo>
                    <a:lnTo>
                      <a:pt x="129" y="267"/>
                    </a:lnTo>
                    <a:lnTo>
                      <a:pt x="113" y="295"/>
                    </a:lnTo>
                    <a:lnTo>
                      <a:pt x="0" y="212"/>
                    </a:lnTo>
                    <a:lnTo>
                      <a:pt x="21" y="199"/>
                    </a:lnTo>
                    <a:lnTo>
                      <a:pt x="41" y="187"/>
                    </a:lnTo>
                    <a:lnTo>
                      <a:pt x="48" y="182"/>
                    </a:lnTo>
                    <a:lnTo>
                      <a:pt x="55" y="177"/>
                    </a:lnTo>
                    <a:lnTo>
                      <a:pt x="60" y="171"/>
                    </a:lnTo>
                    <a:lnTo>
                      <a:pt x="62" y="166"/>
                    </a:lnTo>
                    <a:lnTo>
                      <a:pt x="66" y="153"/>
                    </a:lnTo>
                    <a:lnTo>
                      <a:pt x="68" y="138"/>
                    </a:lnTo>
                    <a:lnTo>
                      <a:pt x="69" y="130"/>
                    </a:lnTo>
                    <a:lnTo>
                      <a:pt x="69" y="121"/>
                    </a:lnTo>
                    <a:lnTo>
                      <a:pt x="68" y="111"/>
                    </a:lnTo>
                    <a:lnTo>
                      <a:pt x="66" y="102"/>
                    </a:lnTo>
                    <a:lnTo>
                      <a:pt x="63" y="89"/>
                    </a:lnTo>
                    <a:lnTo>
                      <a:pt x="63" y="77"/>
                    </a:lnTo>
                    <a:lnTo>
                      <a:pt x="64" y="67"/>
                    </a:lnTo>
                    <a:lnTo>
                      <a:pt x="66" y="58"/>
                    </a:lnTo>
                    <a:lnTo>
                      <a:pt x="69" y="50"/>
                    </a:lnTo>
                    <a:lnTo>
                      <a:pt x="73" y="44"/>
                    </a:lnTo>
                    <a:lnTo>
                      <a:pt x="77" y="38"/>
                    </a:lnTo>
                    <a:lnTo>
                      <a:pt x="80" y="34"/>
                    </a:lnTo>
                    <a:lnTo>
                      <a:pt x="85" y="26"/>
                    </a:lnTo>
                    <a:lnTo>
                      <a:pt x="91" y="20"/>
                    </a:lnTo>
                    <a:lnTo>
                      <a:pt x="98" y="15"/>
                    </a:lnTo>
                    <a:lnTo>
                      <a:pt x="107" y="11"/>
                    </a:lnTo>
                    <a:lnTo>
                      <a:pt x="115" y="7"/>
                    </a:lnTo>
                    <a:lnTo>
                      <a:pt x="124" y="4"/>
                    </a:lnTo>
                    <a:lnTo>
                      <a:pt x="133" y="2"/>
                    </a:lnTo>
                    <a:lnTo>
                      <a:pt x="142" y="0"/>
                    </a:lnTo>
                    <a:lnTo>
                      <a:pt x="267" y="100"/>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2051" name="Freeform 1303"/>
              <p:cNvSpPr>
                <a:spLocks/>
              </p:cNvSpPr>
              <p:nvPr/>
            </p:nvSpPr>
            <p:spPr bwMode="auto">
              <a:xfrm>
                <a:off x="2394" y="2965"/>
                <a:ext cx="89" cy="98"/>
              </a:xfrm>
              <a:custGeom>
                <a:avLst/>
                <a:gdLst>
                  <a:gd name="T0" fmla="*/ 0 w 267"/>
                  <a:gd name="T1" fmla="*/ 0 h 295"/>
                  <a:gd name="T2" fmla="*/ 0 w 267"/>
                  <a:gd name="T3" fmla="*/ 0 h 295"/>
                  <a:gd name="T4" fmla="*/ 0 w 267"/>
                  <a:gd name="T5" fmla="*/ 0 h 295"/>
                  <a:gd name="T6" fmla="*/ 0 w 267"/>
                  <a:gd name="T7" fmla="*/ 0 h 295"/>
                  <a:gd name="T8" fmla="*/ 0 w 267"/>
                  <a:gd name="T9" fmla="*/ 0 h 295"/>
                  <a:gd name="T10" fmla="*/ 0 w 267"/>
                  <a:gd name="T11" fmla="*/ 0 h 295"/>
                  <a:gd name="T12" fmla="*/ 0 w 267"/>
                  <a:gd name="T13" fmla="*/ 0 h 295"/>
                  <a:gd name="T14" fmla="*/ 0 w 267"/>
                  <a:gd name="T15" fmla="*/ 0 h 295"/>
                  <a:gd name="T16" fmla="*/ 0 w 267"/>
                  <a:gd name="T17" fmla="*/ 0 h 295"/>
                  <a:gd name="T18" fmla="*/ 0 w 267"/>
                  <a:gd name="T19" fmla="*/ 0 h 295"/>
                  <a:gd name="T20" fmla="*/ 0 w 267"/>
                  <a:gd name="T21" fmla="*/ 0 h 295"/>
                  <a:gd name="T22" fmla="*/ 0 w 267"/>
                  <a:gd name="T23" fmla="*/ 0 h 295"/>
                  <a:gd name="T24" fmla="*/ 0 w 267"/>
                  <a:gd name="T25" fmla="*/ 0 h 295"/>
                  <a:gd name="T26" fmla="*/ 0 w 267"/>
                  <a:gd name="T27" fmla="*/ 0 h 295"/>
                  <a:gd name="T28" fmla="*/ 0 w 267"/>
                  <a:gd name="T29" fmla="*/ 0 h 295"/>
                  <a:gd name="T30" fmla="*/ 0 w 267"/>
                  <a:gd name="T31" fmla="*/ 0 h 295"/>
                  <a:gd name="T32" fmla="*/ 0 w 267"/>
                  <a:gd name="T33" fmla="*/ 0 h 295"/>
                  <a:gd name="T34" fmla="*/ 0 w 267"/>
                  <a:gd name="T35" fmla="*/ 0 h 295"/>
                  <a:gd name="T36" fmla="*/ 0 w 267"/>
                  <a:gd name="T37" fmla="*/ 0 h 295"/>
                  <a:gd name="T38" fmla="*/ 0 w 267"/>
                  <a:gd name="T39" fmla="*/ 0 h 295"/>
                  <a:gd name="T40" fmla="*/ 0 w 267"/>
                  <a:gd name="T41" fmla="*/ 0 h 295"/>
                  <a:gd name="T42" fmla="*/ 0 w 267"/>
                  <a:gd name="T43" fmla="*/ 0 h 295"/>
                  <a:gd name="T44" fmla="*/ 0 w 267"/>
                  <a:gd name="T45" fmla="*/ 0 h 295"/>
                  <a:gd name="T46" fmla="*/ 0 w 267"/>
                  <a:gd name="T47" fmla="*/ 0 h 295"/>
                  <a:gd name="T48" fmla="*/ 0 w 267"/>
                  <a:gd name="T49" fmla="*/ 0 h 295"/>
                  <a:gd name="T50" fmla="*/ 0 w 267"/>
                  <a:gd name="T51" fmla="*/ 0 h 295"/>
                  <a:gd name="T52" fmla="*/ 0 w 267"/>
                  <a:gd name="T53" fmla="*/ 0 h 295"/>
                  <a:gd name="T54" fmla="*/ 0 w 267"/>
                  <a:gd name="T55" fmla="*/ 0 h 295"/>
                  <a:gd name="T56" fmla="*/ 0 w 267"/>
                  <a:gd name="T57" fmla="*/ 0 h 295"/>
                  <a:gd name="T58" fmla="*/ 0 w 267"/>
                  <a:gd name="T59" fmla="*/ 0 h 295"/>
                  <a:gd name="T60" fmla="*/ 0 w 267"/>
                  <a:gd name="T61" fmla="*/ 0 h 295"/>
                  <a:gd name="T62" fmla="*/ 0 w 267"/>
                  <a:gd name="T63" fmla="*/ 0 h 295"/>
                  <a:gd name="T64" fmla="*/ 0 w 267"/>
                  <a:gd name="T65" fmla="*/ 0 h 295"/>
                  <a:gd name="T66" fmla="*/ 0 w 267"/>
                  <a:gd name="T67" fmla="*/ 0 h 295"/>
                  <a:gd name="T68" fmla="*/ 0 w 267"/>
                  <a:gd name="T69" fmla="*/ 0 h 295"/>
                  <a:gd name="T70" fmla="*/ 0 w 267"/>
                  <a:gd name="T71" fmla="*/ 0 h 295"/>
                  <a:gd name="T72" fmla="*/ 0 w 267"/>
                  <a:gd name="T73" fmla="*/ 0 h 295"/>
                  <a:gd name="T74" fmla="*/ 0 w 267"/>
                  <a:gd name="T75" fmla="*/ 0 h 295"/>
                  <a:gd name="T76" fmla="*/ 0 w 267"/>
                  <a:gd name="T77" fmla="*/ 0 h 2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67"/>
                  <a:gd name="T118" fmla="*/ 0 h 295"/>
                  <a:gd name="T119" fmla="*/ 267 w 267"/>
                  <a:gd name="T120" fmla="*/ 295 h 2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67" h="295">
                    <a:moveTo>
                      <a:pt x="267" y="100"/>
                    </a:moveTo>
                    <a:lnTo>
                      <a:pt x="243" y="123"/>
                    </a:lnTo>
                    <a:lnTo>
                      <a:pt x="222" y="145"/>
                    </a:lnTo>
                    <a:lnTo>
                      <a:pt x="202" y="168"/>
                    </a:lnTo>
                    <a:lnTo>
                      <a:pt x="182" y="191"/>
                    </a:lnTo>
                    <a:lnTo>
                      <a:pt x="163" y="216"/>
                    </a:lnTo>
                    <a:lnTo>
                      <a:pt x="146" y="241"/>
                    </a:lnTo>
                    <a:lnTo>
                      <a:pt x="129" y="267"/>
                    </a:lnTo>
                    <a:lnTo>
                      <a:pt x="113" y="295"/>
                    </a:lnTo>
                    <a:lnTo>
                      <a:pt x="0" y="212"/>
                    </a:lnTo>
                    <a:lnTo>
                      <a:pt x="21" y="199"/>
                    </a:lnTo>
                    <a:lnTo>
                      <a:pt x="41" y="187"/>
                    </a:lnTo>
                    <a:lnTo>
                      <a:pt x="48" y="182"/>
                    </a:lnTo>
                    <a:lnTo>
                      <a:pt x="55" y="177"/>
                    </a:lnTo>
                    <a:lnTo>
                      <a:pt x="60" y="171"/>
                    </a:lnTo>
                    <a:lnTo>
                      <a:pt x="62" y="166"/>
                    </a:lnTo>
                    <a:lnTo>
                      <a:pt x="66" y="153"/>
                    </a:lnTo>
                    <a:lnTo>
                      <a:pt x="68" y="138"/>
                    </a:lnTo>
                    <a:lnTo>
                      <a:pt x="69" y="130"/>
                    </a:lnTo>
                    <a:lnTo>
                      <a:pt x="69" y="121"/>
                    </a:lnTo>
                    <a:lnTo>
                      <a:pt x="68" y="111"/>
                    </a:lnTo>
                    <a:lnTo>
                      <a:pt x="66" y="102"/>
                    </a:lnTo>
                    <a:lnTo>
                      <a:pt x="63" y="89"/>
                    </a:lnTo>
                    <a:lnTo>
                      <a:pt x="63" y="77"/>
                    </a:lnTo>
                    <a:lnTo>
                      <a:pt x="64" y="67"/>
                    </a:lnTo>
                    <a:lnTo>
                      <a:pt x="66" y="58"/>
                    </a:lnTo>
                    <a:lnTo>
                      <a:pt x="69" y="50"/>
                    </a:lnTo>
                    <a:lnTo>
                      <a:pt x="73" y="44"/>
                    </a:lnTo>
                    <a:lnTo>
                      <a:pt x="77" y="38"/>
                    </a:lnTo>
                    <a:lnTo>
                      <a:pt x="80" y="34"/>
                    </a:lnTo>
                    <a:lnTo>
                      <a:pt x="85" y="26"/>
                    </a:lnTo>
                    <a:lnTo>
                      <a:pt x="91" y="20"/>
                    </a:lnTo>
                    <a:lnTo>
                      <a:pt x="98" y="15"/>
                    </a:lnTo>
                    <a:lnTo>
                      <a:pt x="107" y="11"/>
                    </a:lnTo>
                    <a:lnTo>
                      <a:pt x="115" y="7"/>
                    </a:lnTo>
                    <a:lnTo>
                      <a:pt x="124" y="4"/>
                    </a:lnTo>
                    <a:lnTo>
                      <a:pt x="133" y="2"/>
                    </a:lnTo>
                    <a:lnTo>
                      <a:pt x="142" y="0"/>
                    </a:lnTo>
                    <a:lnTo>
                      <a:pt x="267" y="100"/>
                    </a:lnTo>
                    <a:close/>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2052" name="Freeform 1304"/>
              <p:cNvSpPr>
                <a:spLocks/>
              </p:cNvSpPr>
              <p:nvPr/>
            </p:nvSpPr>
            <p:spPr bwMode="auto">
              <a:xfrm>
                <a:off x="2794" y="3300"/>
                <a:ext cx="91" cy="97"/>
              </a:xfrm>
              <a:custGeom>
                <a:avLst/>
                <a:gdLst>
                  <a:gd name="T0" fmla="*/ 0 w 272"/>
                  <a:gd name="T1" fmla="*/ 0 h 292"/>
                  <a:gd name="T2" fmla="*/ 0 w 272"/>
                  <a:gd name="T3" fmla="*/ 0 h 292"/>
                  <a:gd name="T4" fmla="*/ 0 w 272"/>
                  <a:gd name="T5" fmla="*/ 0 h 292"/>
                  <a:gd name="T6" fmla="*/ 0 w 272"/>
                  <a:gd name="T7" fmla="*/ 0 h 292"/>
                  <a:gd name="T8" fmla="*/ 0 w 272"/>
                  <a:gd name="T9" fmla="*/ 0 h 292"/>
                  <a:gd name="T10" fmla="*/ 0 w 272"/>
                  <a:gd name="T11" fmla="*/ 0 h 292"/>
                  <a:gd name="T12" fmla="*/ 0 w 272"/>
                  <a:gd name="T13" fmla="*/ 0 h 292"/>
                  <a:gd name="T14" fmla="*/ 0 w 272"/>
                  <a:gd name="T15" fmla="*/ 0 h 292"/>
                  <a:gd name="T16" fmla="*/ 0 w 272"/>
                  <a:gd name="T17" fmla="*/ 0 h 292"/>
                  <a:gd name="T18" fmla="*/ 0 w 272"/>
                  <a:gd name="T19" fmla="*/ 0 h 292"/>
                  <a:gd name="T20" fmla="*/ 0 w 272"/>
                  <a:gd name="T21" fmla="*/ 0 h 292"/>
                  <a:gd name="T22" fmla="*/ 0 w 272"/>
                  <a:gd name="T23" fmla="*/ 0 h 292"/>
                  <a:gd name="T24" fmla="*/ 0 w 272"/>
                  <a:gd name="T25" fmla="*/ 0 h 292"/>
                  <a:gd name="T26" fmla="*/ 0 w 272"/>
                  <a:gd name="T27" fmla="*/ 0 h 292"/>
                  <a:gd name="T28" fmla="*/ 0 w 272"/>
                  <a:gd name="T29" fmla="*/ 0 h 292"/>
                  <a:gd name="T30" fmla="*/ 0 w 272"/>
                  <a:gd name="T31" fmla="*/ 0 h 292"/>
                  <a:gd name="T32" fmla="*/ 0 w 272"/>
                  <a:gd name="T33" fmla="*/ 0 h 292"/>
                  <a:gd name="T34" fmla="*/ 0 w 272"/>
                  <a:gd name="T35" fmla="*/ 0 h 292"/>
                  <a:gd name="T36" fmla="*/ 0 w 272"/>
                  <a:gd name="T37" fmla="*/ 0 h 292"/>
                  <a:gd name="T38" fmla="*/ 0 w 272"/>
                  <a:gd name="T39" fmla="*/ 0 h 292"/>
                  <a:gd name="T40" fmla="*/ 0 w 272"/>
                  <a:gd name="T41" fmla="*/ 0 h 292"/>
                  <a:gd name="T42" fmla="*/ 0 w 272"/>
                  <a:gd name="T43" fmla="*/ 0 h 292"/>
                  <a:gd name="T44" fmla="*/ 0 w 272"/>
                  <a:gd name="T45" fmla="*/ 0 h 292"/>
                  <a:gd name="T46" fmla="*/ 0 w 272"/>
                  <a:gd name="T47" fmla="*/ 0 h 292"/>
                  <a:gd name="T48" fmla="*/ 0 w 272"/>
                  <a:gd name="T49" fmla="*/ 0 h 292"/>
                  <a:gd name="T50" fmla="*/ 0 w 272"/>
                  <a:gd name="T51" fmla="*/ 0 h 292"/>
                  <a:gd name="T52" fmla="*/ 0 w 272"/>
                  <a:gd name="T53" fmla="*/ 0 h 292"/>
                  <a:gd name="T54" fmla="*/ 0 w 272"/>
                  <a:gd name="T55" fmla="*/ 0 h 292"/>
                  <a:gd name="T56" fmla="*/ 0 w 272"/>
                  <a:gd name="T57" fmla="*/ 0 h 292"/>
                  <a:gd name="T58" fmla="*/ 0 w 272"/>
                  <a:gd name="T59" fmla="*/ 0 h 292"/>
                  <a:gd name="T60" fmla="*/ 0 w 272"/>
                  <a:gd name="T61" fmla="*/ 0 h 292"/>
                  <a:gd name="T62" fmla="*/ 0 w 272"/>
                  <a:gd name="T63" fmla="*/ 0 h 292"/>
                  <a:gd name="T64" fmla="*/ 0 w 272"/>
                  <a:gd name="T65" fmla="*/ 0 h 292"/>
                  <a:gd name="T66" fmla="*/ 0 w 272"/>
                  <a:gd name="T67" fmla="*/ 0 h 292"/>
                  <a:gd name="T68" fmla="*/ 0 w 272"/>
                  <a:gd name="T69" fmla="*/ 0 h 292"/>
                  <a:gd name="T70" fmla="*/ 0 w 272"/>
                  <a:gd name="T71" fmla="*/ 0 h 292"/>
                  <a:gd name="T72" fmla="*/ 0 w 272"/>
                  <a:gd name="T73" fmla="*/ 0 h 292"/>
                  <a:gd name="T74" fmla="*/ 0 w 272"/>
                  <a:gd name="T75" fmla="*/ 0 h 292"/>
                  <a:gd name="T76" fmla="*/ 0 w 272"/>
                  <a:gd name="T77" fmla="*/ 0 h 2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292"/>
                  <a:gd name="T119" fmla="*/ 272 w 272"/>
                  <a:gd name="T120" fmla="*/ 292 h 2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292">
                    <a:moveTo>
                      <a:pt x="0" y="182"/>
                    </a:moveTo>
                    <a:lnTo>
                      <a:pt x="24" y="162"/>
                    </a:lnTo>
                    <a:lnTo>
                      <a:pt x="48" y="141"/>
                    </a:lnTo>
                    <a:lnTo>
                      <a:pt x="70" y="120"/>
                    </a:lnTo>
                    <a:lnTo>
                      <a:pt x="90" y="97"/>
                    </a:lnTo>
                    <a:lnTo>
                      <a:pt x="110" y="74"/>
                    </a:lnTo>
                    <a:lnTo>
                      <a:pt x="130" y="51"/>
                    </a:lnTo>
                    <a:lnTo>
                      <a:pt x="149" y="26"/>
                    </a:lnTo>
                    <a:lnTo>
                      <a:pt x="167" y="0"/>
                    </a:lnTo>
                    <a:lnTo>
                      <a:pt x="272" y="90"/>
                    </a:lnTo>
                    <a:lnTo>
                      <a:pt x="251" y="101"/>
                    </a:lnTo>
                    <a:lnTo>
                      <a:pt x="232" y="112"/>
                    </a:lnTo>
                    <a:lnTo>
                      <a:pt x="223" y="117"/>
                    </a:lnTo>
                    <a:lnTo>
                      <a:pt x="217" y="121"/>
                    </a:lnTo>
                    <a:lnTo>
                      <a:pt x="212" y="126"/>
                    </a:lnTo>
                    <a:lnTo>
                      <a:pt x="209" y="132"/>
                    </a:lnTo>
                    <a:lnTo>
                      <a:pt x="204" y="144"/>
                    </a:lnTo>
                    <a:lnTo>
                      <a:pt x="201" y="159"/>
                    </a:lnTo>
                    <a:lnTo>
                      <a:pt x="199" y="167"/>
                    </a:lnTo>
                    <a:lnTo>
                      <a:pt x="199" y="176"/>
                    </a:lnTo>
                    <a:lnTo>
                      <a:pt x="199" y="185"/>
                    </a:lnTo>
                    <a:lnTo>
                      <a:pt x="200" y="196"/>
                    </a:lnTo>
                    <a:lnTo>
                      <a:pt x="202" y="209"/>
                    </a:lnTo>
                    <a:lnTo>
                      <a:pt x="202" y="220"/>
                    </a:lnTo>
                    <a:lnTo>
                      <a:pt x="200" y="230"/>
                    </a:lnTo>
                    <a:lnTo>
                      <a:pt x="196" y="239"/>
                    </a:lnTo>
                    <a:lnTo>
                      <a:pt x="192" y="246"/>
                    </a:lnTo>
                    <a:lnTo>
                      <a:pt x="188" y="253"/>
                    </a:lnTo>
                    <a:lnTo>
                      <a:pt x="184" y="258"/>
                    </a:lnTo>
                    <a:lnTo>
                      <a:pt x="180" y="263"/>
                    </a:lnTo>
                    <a:lnTo>
                      <a:pt x="175" y="270"/>
                    </a:lnTo>
                    <a:lnTo>
                      <a:pt x="168" y="275"/>
                    </a:lnTo>
                    <a:lnTo>
                      <a:pt x="161" y="280"/>
                    </a:lnTo>
                    <a:lnTo>
                      <a:pt x="153" y="283"/>
                    </a:lnTo>
                    <a:lnTo>
                      <a:pt x="145" y="286"/>
                    </a:lnTo>
                    <a:lnTo>
                      <a:pt x="136" y="289"/>
                    </a:lnTo>
                    <a:lnTo>
                      <a:pt x="127" y="291"/>
                    </a:lnTo>
                    <a:lnTo>
                      <a:pt x="116" y="292"/>
                    </a:lnTo>
                    <a:lnTo>
                      <a:pt x="0" y="182"/>
                    </a:lnTo>
                    <a:close/>
                  </a:path>
                </a:pathLst>
              </a:custGeom>
              <a:solidFill>
                <a:srgbClr val="009240"/>
              </a:solidFill>
              <a:ln w="9525">
                <a:noFill/>
                <a:round/>
                <a:headEnd/>
                <a:tailEnd/>
              </a:ln>
            </p:spPr>
            <p:txBody>
              <a:bodyPr anchor="ctr"/>
              <a:lstStyle/>
              <a:p>
                <a:pPr algn="ctr" eaLnBrk="1" hangingPunct="1"/>
                <a:endParaRPr lang="pt-BR" sz="1400" u="none">
                  <a:solidFill>
                    <a:srgbClr val="000000"/>
                  </a:solidFill>
                </a:endParaRPr>
              </a:p>
            </p:txBody>
          </p:sp>
          <p:sp>
            <p:nvSpPr>
              <p:cNvPr id="462053" name="Freeform 1305"/>
              <p:cNvSpPr>
                <a:spLocks/>
              </p:cNvSpPr>
              <p:nvPr/>
            </p:nvSpPr>
            <p:spPr bwMode="auto">
              <a:xfrm>
                <a:off x="2794" y="3300"/>
                <a:ext cx="91" cy="97"/>
              </a:xfrm>
              <a:custGeom>
                <a:avLst/>
                <a:gdLst>
                  <a:gd name="T0" fmla="*/ 0 w 272"/>
                  <a:gd name="T1" fmla="*/ 0 h 292"/>
                  <a:gd name="T2" fmla="*/ 0 w 272"/>
                  <a:gd name="T3" fmla="*/ 0 h 292"/>
                  <a:gd name="T4" fmla="*/ 0 w 272"/>
                  <a:gd name="T5" fmla="*/ 0 h 292"/>
                  <a:gd name="T6" fmla="*/ 0 w 272"/>
                  <a:gd name="T7" fmla="*/ 0 h 292"/>
                  <a:gd name="T8" fmla="*/ 0 w 272"/>
                  <a:gd name="T9" fmla="*/ 0 h 292"/>
                  <a:gd name="T10" fmla="*/ 0 w 272"/>
                  <a:gd name="T11" fmla="*/ 0 h 292"/>
                  <a:gd name="T12" fmla="*/ 0 w 272"/>
                  <a:gd name="T13" fmla="*/ 0 h 292"/>
                  <a:gd name="T14" fmla="*/ 0 w 272"/>
                  <a:gd name="T15" fmla="*/ 0 h 292"/>
                  <a:gd name="T16" fmla="*/ 0 w 272"/>
                  <a:gd name="T17" fmla="*/ 0 h 292"/>
                  <a:gd name="T18" fmla="*/ 0 w 272"/>
                  <a:gd name="T19" fmla="*/ 0 h 292"/>
                  <a:gd name="T20" fmla="*/ 0 w 272"/>
                  <a:gd name="T21" fmla="*/ 0 h 292"/>
                  <a:gd name="T22" fmla="*/ 0 w 272"/>
                  <a:gd name="T23" fmla="*/ 0 h 292"/>
                  <a:gd name="T24" fmla="*/ 0 w 272"/>
                  <a:gd name="T25" fmla="*/ 0 h 292"/>
                  <a:gd name="T26" fmla="*/ 0 w 272"/>
                  <a:gd name="T27" fmla="*/ 0 h 292"/>
                  <a:gd name="T28" fmla="*/ 0 w 272"/>
                  <a:gd name="T29" fmla="*/ 0 h 292"/>
                  <a:gd name="T30" fmla="*/ 0 w 272"/>
                  <a:gd name="T31" fmla="*/ 0 h 292"/>
                  <a:gd name="T32" fmla="*/ 0 w 272"/>
                  <a:gd name="T33" fmla="*/ 0 h 292"/>
                  <a:gd name="T34" fmla="*/ 0 w 272"/>
                  <a:gd name="T35" fmla="*/ 0 h 292"/>
                  <a:gd name="T36" fmla="*/ 0 w 272"/>
                  <a:gd name="T37" fmla="*/ 0 h 292"/>
                  <a:gd name="T38" fmla="*/ 0 w 272"/>
                  <a:gd name="T39" fmla="*/ 0 h 292"/>
                  <a:gd name="T40" fmla="*/ 0 w 272"/>
                  <a:gd name="T41" fmla="*/ 0 h 292"/>
                  <a:gd name="T42" fmla="*/ 0 w 272"/>
                  <a:gd name="T43" fmla="*/ 0 h 292"/>
                  <a:gd name="T44" fmla="*/ 0 w 272"/>
                  <a:gd name="T45" fmla="*/ 0 h 292"/>
                  <a:gd name="T46" fmla="*/ 0 w 272"/>
                  <a:gd name="T47" fmla="*/ 0 h 292"/>
                  <a:gd name="T48" fmla="*/ 0 w 272"/>
                  <a:gd name="T49" fmla="*/ 0 h 292"/>
                  <a:gd name="T50" fmla="*/ 0 w 272"/>
                  <a:gd name="T51" fmla="*/ 0 h 292"/>
                  <a:gd name="T52" fmla="*/ 0 w 272"/>
                  <a:gd name="T53" fmla="*/ 0 h 292"/>
                  <a:gd name="T54" fmla="*/ 0 w 272"/>
                  <a:gd name="T55" fmla="*/ 0 h 292"/>
                  <a:gd name="T56" fmla="*/ 0 w 272"/>
                  <a:gd name="T57" fmla="*/ 0 h 292"/>
                  <a:gd name="T58" fmla="*/ 0 w 272"/>
                  <a:gd name="T59" fmla="*/ 0 h 292"/>
                  <a:gd name="T60" fmla="*/ 0 w 272"/>
                  <a:gd name="T61" fmla="*/ 0 h 292"/>
                  <a:gd name="T62" fmla="*/ 0 w 272"/>
                  <a:gd name="T63" fmla="*/ 0 h 292"/>
                  <a:gd name="T64" fmla="*/ 0 w 272"/>
                  <a:gd name="T65" fmla="*/ 0 h 292"/>
                  <a:gd name="T66" fmla="*/ 0 w 272"/>
                  <a:gd name="T67" fmla="*/ 0 h 292"/>
                  <a:gd name="T68" fmla="*/ 0 w 272"/>
                  <a:gd name="T69" fmla="*/ 0 h 292"/>
                  <a:gd name="T70" fmla="*/ 0 w 272"/>
                  <a:gd name="T71" fmla="*/ 0 h 292"/>
                  <a:gd name="T72" fmla="*/ 0 w 272"/>
                  <a:gd name="T73" fmla="*/ 0 h 292"/>
                  <a:gd name="T74" fmla="*/ 0 w 272"/>
                  <a:gd name="T75" fmla="*/ 0 h 292"/>
                  <a:gd name="T76" fmla="*/ 0 w 272"/>
                  <a:gd name="T77" fmla="*/ 0 h 2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292"/>
                  <a:gd name="T119" fmla="*/ 272 w 272"/>
                  <a:gd name="T120" fmla="*/ 292 h 2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292">
                    <a:moveTo>
                      <a:pt x="0" y="182"/>
                    </a:moveTo>
                    <a:lnTo>
                      <a:pt x="24" y="162"/>
                    </a:lnTo>
                    <a:lnTo>
                      <a:pt x="48" y="141"/>
                    </a:lnTo>
                    <a:lnTo>
                      <a:pt x="70" y="120"/>
                    </a:lnTo>
                    <a:lnTo>
                      <a:pt x="90" y="97"/>
                    </a:lnTo>
                    <a:lnTo>
                      <a:pt x="110" y="74"/>
                    </a:lnTo>
                    <a:lnTo>
                      <a:pt x="130" y="51"/>
                    </a:lnTo>
                    <a:lnTo>
                      <a:pt x="149" y="26"/>
                    </a:lnTo>
                    <a:lnTo>
                      <a:pt x="167" y="0"/>
                    </a:lnTo>
                    <a:lnTo>
                      <a:pt x="272" y="90"/>
                    </a:lnTo>
                    <a:lnTo>
                      <a:pt x="251" y="101"/>
                    </a:lnTo>
                    <a:lnTo>
                      <a:pt x="232" y="112"/>
                    </a:lnTo>
                    <a:lnTo>
                      <a:pt x="223" y="117"/>
                    </a:lnTo>
                    <a:lnTo>
                      <a:pt x="217" y="121"/>
                    </a:lnTo>
                    <a:lnTo>
                      <a:pt x="212" y="126"/>
                    </a:lnTo>
                    <a:lnTo>
                      <a:pt x="209" y="132"/>
                    </a:lnTo>
                    <a:lnTo>
                      <a:pt x="204" y="144"/>
                    </a:lnTo>
                    <a:lnTo>
                      <a:pt x="201" y="159"/>
                    </a:lnTo>
                    <a:lnTo>
                      <a:pt x="199" y="167"/>
                    </a:lnTo>
                    <a:lnTo>
                      <a:pt x="199" y="176"/>
                    </a:lnTo>
                    <a:lnTo>
                      <a:pt x="199" y="185"/>
                    </a:lnTo>
                    <a:lnTo>
                      <a:pt x="200" y="196"/>
                    </a:lnTo>
                    <a:lnTo>
                      <a:pt x="202" y="209"/>
                    </a:lnTo>
                    <a:lnTo>
                      <a:pt x="202" y="220"/>
                    </a:lnTo>
                    <a:lnTo>
                      <a:pt x="200" y="230"/>
                    </a:lnTo>
                    <a:lnTo>
                      <a:pt x="196" y="239"/>
                    </a:lnTo>
                    <a:lnTo>
                      <a:pt x="192" y="246"/>
                    </a:lnTo>
                    <a:lnTo>
                      <a:pt x="188" y="253"/>
                    </a:lnTo>
                    <a:lnTo>
                      <a:pt x="184" y="258"/>
                    </a:lnTo>
                    <a:lnTo>
                      <a:pt x="180" y="263"/>
                    </a:lnTo>
                    <a:lnTo>
                      <a:pt x="175" y="270"/>
                    </a:lnTo>
                    <a:lnTo>
                      <a:pt x="168" y="275"/>
                    </a:lnTo>
                    <a:lnTo>
                      <a:pt x="161" y="280"/>
                    </a:lnTo>
                    <a:lnTo>
                      <a:pt x="153" y="283"/>
                    </a:lnTo>
                    <a:lnTo>
                      <a:pt x="145" y="286"/>
                    </a:lnTo>
                    <a:lnTo>
                      <a:pt x="136" y="289"/>
                    </a:lnTo>
                    <a:lnTo>
                      <a:pt x="127" y="291"/>
                    </a:lnTo>
                    <a:lnTo>
                      <a:pt x="116" y="292"/>
                    </a:lnTo>
                    <a:lnTo>
                      <a:pt x="0" y="182"/>
                    </a:lnTo>
                    <a:close/>
                  </a:path>
                </a:pathLst>
              </a:custGeom>
              <a:noFill/>
              <a:ln w="11113">
                <a:solidFill>
                  <a:srgbClr val="009240"/>
                </a:solidFill>
                <a:round/>
                <a:headEnd/>
                <a:tailEnd/>
              </a:ln>
            </p:spPr>
            <p:txBody>
              <a:bodyPr anchor="ctr"/>
              <a:lstStyle/>
              <a:p>
                <a:pPr algn="ctr" eaLnBrk="1" hangingPunct="1"/>
                <a:endParaRPr lang="pt-BR" sz="1400" u="none">
                  <a:solidFill>
                    <a:srgbClr val="000000"/>
                  </a:solidFill>
                </a:endParaRPr>
              </a:p>
            </p:txBody>
          </p:sp>
          <p:sp>
            <p:nvSpPr>
              <p:cNvPr id="462054" name="Rectangle 1306"/>
              <p:cNvSpPr>
                <a:spLocks noChangeArrowheads="1"/>
              </p:cNvSpPr>
              <p:nvPr/>
            </p:nvSpPr>
            <p:spPr bwMode="auto">
              <a:xfrm>
                <a:off x="2531" y="3099"/>
                <a:ext cx="289" cy="134"/>
              </a:xfrm>
              <a:prstGeom prst="rect">
                <a:avLst/>
              </a:prstGeom>
              <a:noFill/>
              <a:ln w="9525">
                <a:noFill/>
                <a:miter lim="800000"/>
                <a:headEnd/>
                <a:tailEnd/>
              </a:ln>
            </p:spPr>
            <p:txBody>
              <a:bodyPr wrap="none" lIns="0" tIns="0" rIns="0" bIns="0" anchor="ctr">
                <a:spAutoFit/>
              </a:bodyPr>
              <a:lstStyle/>
              <a:p>
                <a:pPr algn="ctr" eaLnBrk="1" hangingPunct="1"/>
                <a:r>
                  <a:rPr lang="pt-BR" sz="1400" u="none">
                    <a:solidFill>
                      <a:srgbClr val="FFFFFF"/>
                    </a:solidFill>
                  </a:rPr>
                  <a:t>CD8+</a:t>
                </a:r>
                <a:endParaRPr lang="pt-BR" sz="1400" u="none">
                  <a:solidFill>
                    <a:srgbClr val="FFFFFF"/>
                  </a:solidFill>
                  <a:latin typeface="Times New Roman" pitchFamily="18" charset="0"/>
                </a:endParaRPr>
              </a:p>
            </p:txBody>
          </p:sp>
        </p:grpSp>
        <p:grpSp>
          <p:nvGrpSpPr>
            <p:cNvPr id="462055" name="Group 372"/>
            <p:cNvGrpSpPr>
              <a:grpSpLocks/>
            </p:cNvGrpSpPr>
            <p:nvPr/>
          </p:nvGrpSpPr>
          <p:grpSpPr bwMode="auto">
            <a:xfrm>
              <a:off x="2995" y="2931"/>
              <a:ext cx="1440" cy="480"/>
              <a:chOff x="2995" y="2872"/>
              <a:chExt cx="1440" cy="536"/>
            </a:xfrm>
          </p:grpSpPr>
          <p:sp>
            <p:nvSpPr>
              <p:cNvPr id="462056" name="Freeform 365"/>
              <p:cNvSpPr>
                <a:spLocks/>
              </p:cNvSpPr>
              <p:nvPr/>
            </p:nvSpPr>
            <p:spPr bwMode="auto">
              <a:xfrm>
                <a:off x="2995" y="2872"/>
                <a:ext cx="1440" cy="268"/>
              </a:xfrm>
              <a:custGeom>
                <a:avLst/>
                <a:gdLst>
                  <a:gd name="T0" fmla="*/ 0 w 1440"/>
                  <a:gd name="T1" fmla="*/ 268 h 268"/>
                  <a:gd name="T2" fmla="*/ 944 w 1440"/>
                  <a:gd name="T3" fmla="*/ 268 h 268"/>
                  <a:gd name="T4" fmla="*/ 1440 w 1440"/>
                  <a:gd name="T5" fmla="*/ 0 h 268"/>
                  <a:gd name="T6" fmla="*/ 0 60000 65536"/>
                  <a:gd name="T7" fmla="*/ 0 60000 65536"/>
                  <a:gd name="T8" fmla="*/ 0 60000 65536"/>
                  <a:gd name="T9" fmla="*/ 0 w 1440"/>
                  <a:gd name="T10" fmla="*/ 0 h 268"/>
                  <a:gd name="T11" fmla="*/ 1440 w 1440"/>
                  <a:gd name="T12" fmla="*/ 268 h 268"/>
                </a:gdLst>
                <a:ahLst/>
                <a:cxnLst>
                  <a:cxn ang="T6">
                    <a:pos x="T0" y="T1"/>
                  </a:cxn>
                  <a:cxn ang="T7">
                    <a:pos x="T2" y="T3"/>
                  </a:cxn>
                  <a:cxn ang="T8">
                    <a:pos x="T4" y="T5"/>
                  </a:cxn>
                </a:cxnLst>
                <a:rect l="T9" t="T10" r="T11" b="T12"/>
                <a:pathLst>
                  <a:path w="1440" h="268">
                    <a:moveTo>
                      <a:pt x="0" y="268"/>
                    </a:moveTo>
                    <a:lnTo>
                      <a:pt x="944" y="268"/>
                    </a:lnTo>
                    <a:lnTo>
                      <a:pt x="1440" y="0"/>
                    </a:lnTo>
                  </a:path>
                </a:pathLst>
              </a:custGeom>
              <a:noFill/>
              <a:ln w="19050">
                <a:solidFill>
                  <a:srgbClr val="FFFFFF"/>
                </a:solidFill>
                <a:round/>
                <a:headEnd/>
                <a:tailEnd type="triangle" w="med" len="med"/>
              </a:ln>
            </p:spPr>
            <p:txBody>
              <a:bodyPr/>
              <a:lstStyle/>
              <a:p>
                <a:pPr eaLnBrk="1" hangingPunct="1"/>
                <a:endParaRPr lang="pt-BR" u="none"/>
              </a:p>
            </p:txBody>
          </p:sp>
          <p:sp>
            <p:nvSpPr>
              <p:cNvPr id="462057" name="Freeform 366"/>
              <p:cNvSpPr>
                <a:spLocks/>
              </p:cNvSpPr>
              <p:nvPr/>
            </p:nvSpPr>
            <p:spPr bwMode="auto">
              <a:xfrm flipV="1">
                <a:off x="2995" y="3140"/>
                <a:ext cx="1440" cy="268"/>
              </a:xfrm>
              <a:custGeom>
                <a:avLst/>
                <a:gdLst>
                  <a:gd name="T0" fmla="*/ 0 w 1440"/>
                  <a:gd name="T1" fmla="*/ 268 h 268"/>
                  <a:gd name="T2" fmla="*/ 944 w 1440"/>
                  <a:gd name="T3" fmla="*/ 268 h 268"/>
                  <a:gd name="T4" fmla="*/ 1440 w 1440"/>
                  <a:gd name="T5" fmla="*/ 0 h 268"/>
                  <a:gd name="T6" fmla="*/ 0 60000 65536"/>
                  <a:gd name="T7" fmla="*/ 0 60000 65536"/>
                  <a:gd name="T8" fmla="*/ 0 60000 65536"/>
                  <a:gd name="T9" fmla="*/ 0 w 1440"/>
                  <a:gd name="T10" fmla="*/ 0 h 268"/>
                  <a:gd name="T11" fmla="*/ 1440 w 1440"/>
                  <a:gd name="T12" fmla="*/ 268 h 268"/>
                </a:gdLst>
                <a:ahLst/>
                <a:cxnLst>
                  <a:cxn ang="T6">
                    <a:pos x="T0" y="T1"/>
                  </a:cxn>
                  <a:cxn ang="T7">
                    <a:pos x="T2" y="T3"/>
                  </a:cxn>
                  <a:cxn ang="T8">
                    <a:pos x="T4" y="T5"/>
                  </a:cxn>
                </a:cxnLst>
                <a:rect l="T9" t="T10" r="T11" b="T12"/>
                <a:pathLst>
                  <a:path w="1440" h="268">
                    <a:moveTo>
                      <a:pt x="0" y="268"/>
                    </a:moveTo>
                    <a:lnTo>
                      <a:pt x="944" y="268"/>
                    </a:lnTo>
                    <a:lnTo>
                      <a:pt x="1440" y="0"/>
                    </a:lnTo>
                  </a:path>
                </a:pathLst>
              </a:custGeom>
              <a:noFill/>
              <a:ln w="19050">
                <a:solidFill>
                  <a:srgbClr val="FFFFFF"/>
                </a:solidFill>
                <a:round/>
                <a:headEnd/>
                <a:tailEnd type="triangle" w="med" len="med"/>
              </a:ln>
            </p:spPr>
            <p:txBody>
              <a:bodyPr/>
              <a:lstStyle/>
              <a:p>
                <a:pPr eaLnBrk="1" hangingPunct="1"/>
                <a:endParaRPr lang="pt-BR" u="none"/>
              </a:p>
            </p:txBody>
          </p:sp>
        </p:grpSp>
        <p:sp>
          <p:nvSpPr>
            <p:cNvPr id="462058" name="Line 373"/>
            <p:cNvSpPr>
              <a:spLocks noChangeShapeType="1"/>
            </p:cNvSpPr>
            <p:nvPr/>
          </p:nvSpPr>
          <p:spPr bwMode="auto">
            <a:xfrm>
              <a:off x="816" y="3171"/>
              <a:ext cx="1440" cy="0"/>
            </a:xfrm>
            <a:prstGeom prst="line">
              <a:avLst/>
            </a:prstGeom>
            <a:noFill/>
            <a:ln w="19050">
              <a:solidFill>
                <a:srgbClr val="FFFFFF"/>
              </a:solidFill>
              <a:round/>
              <a:headEnd/>
              <a:tailEnd type="triangle" w="med" len="med"/>
            </a:ln>
          </p:spPr>
          <p:txBody>
            <a:bodyPr/>
            <a:lstStyle/>
            <a:p>
              <a:endParaRPr lang="pt-BR"/>
            </a:p>
          </p:txBody>
        </p:sp>
      </p:grpSp>
      <p:sp>
        <p:nvSpPr>
          <p:cNvPr id="462059"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Left)">
                                      <p:cBhvr>
                                        <p:cTn id="7" dur="500"/>
                                        <p:tgtEl>
                                          <p:spTgt spid="3"/>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slide(fromLeft)">
                                      <p:cBhvr>
                                        <p:cTn id="11" dur="500"/>
                                        <p:tgtEl>
                                          <p:spTgt spid="7"/>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ChangeArrowheads="1"/>
          </p:cNvSpPr>
          <p:nvPr>
            <p:ph type="title"/>
          </p:nvPr>
        </p:nvSpPr>
        <p:spPr bwMode="auto">
          <a:xfrm>
            <a:off x="685800" y="381000"/>
            <a:ext cx="7772400" cy="457200"/>
          </a:xfrm>
          <a:noFill/>
          <a:ln>
            <a:miter lim="800000"/>
            <a:headEnd/>
            <a:tailEnd/>
          </a:ln>
        </p:spPr>
        <p:txBody>
          <a:bodyPr vert="horz" wrap="square" lIns="91440" tIns="45720" rIns="91440" bIns="45720" numCol="1" anchor="ctr" anchorCtr="0" compatLnSpc="1">
            <a:prstTxWarp prst="textNoShape">
              <a:avLst/>
            </a:prstTxWarp>
            <a:spAutoFit/>
          </a:bodyPr>
          <a:lstStyle/>
          <a:p>
            <a:r>
              <a:rPr lang="pt-BR" sz="2400" b="1">
                <a:solidFill>
                  <a:srgbClr val="800000"/>
                </a:solidFill>
                <a:latin typeface="Arial" charset="0"/>
              </a:rPr>
              <a:t>FUNÇÕES BÁSICAS DA RESPOSTA IMUNE</a:t>
            </a:r>
          </a:p>
        </p:txBody>
      </p:sp>
      <p:pic>
        <p:nvPicPr>
          <p:cNvPr id="152580" name="Picture 4" descr="DESTRUIR"/>
          <p:cNvPicPr>
            <a:picLocks noChangeAspect="1" noChangeArrowheads="1"/>
          </p:cNvPicPr>
          <p:nvPr/>
        </p:nvPicPr>
        <p:blipFill>
          <a:blip r:embed="rId3" cstate="print"/>
          <a:srcRect b="10641"/>
          <a:stretch>
            <a:fillRect/>
          </a:stretch>
        </p:blipFill>
        <p:spPr bwMode="auto">
          <a:xfrm>
            <a:off x="355600" y="1754188"/>
            <a:ext cx="3962400" cy="4265612"/>
          </a:xfrm>
          <a:prstGeom prst="rect">
            <a:avLst/>
          </a:prstGeom>
          <a:noFill/>
        </p:spPr>
      </p:pic>
      <p:sp>
        <p:nvSpPr>
          <p:cNvPr id="152581" name="Text Box 5"/>
          <p:cNvSpPr txBox="1">
            <a:spLocks noChangeArrowheads="1"/>
          </p:cNvSpPr>
          <p:nvPr/>
        </p:nvSpPr>
        <p:spPr bwMode="auto">
          <a:xfrm>
            <a:off x="1095375" y="6119813"/>
            <a:ext cx="2478088" cy="396875"/>
          </a:xfrm>
          <a:prstGeom prst="rect">
            <a:avLst/>
          </a:prstGeom>
          <a:noFill/>
          <a:ln w="9525">
            <a:noFill/>
            <a:miter lim="800000"/>
            <a:headEnd/>
            <a:tailEnd/>
          </a:ln>
          <a:effectLst/>
        </p:spPr>
        <p:txBody>
          <a:bodyPr wrap="none">
            <a:spAutoFit/>
          </a:bodyPr>
          <a:lstStyle/>
          <a:p>
            <a:pPr algn="ctr" eaLnBrk="1" hangingPunct="1"/>
            <a:r>
              <a:rPr lang="pt-BR" sz="2000" u="none">
                <a:solidFill>
                  <a:srgbClr val="800000"/>
                </a:solidFill>
                <a:latin typeface="Arial Black" pitchFamily="34" charset="0"/>
              </a:rPr>
              <a:t>     DESTRUIR     </a:t>
            </a:r>
          </a:p>
        </p:txBody>
      </p:sp>
      <p:pic>
        <p:nvPicPr>
          <p:cNvPr id="152586" name="Picture 10" descr="RECONSTRUIR"/>
          <p:cNvPicPr>
            <a:picLocks noChangeAspect="1" noChangeArrowheads="1"/>
          </p:cNvPicPr>
          <p:nvPr/>
        </p:nvPicPr>
        <p:blipFill>
          <a:blip r:embed="rId4" cstate="print"/>
          <a:srcRect t="1497" b="9712"/>
          <a:stretch>
            <a:fillRect/>
          </a:stretch>
        </p:blipFill>
        <p:spPr bwMode="auto">
          <a:xfrm>
            <a:off x="4800600" y="1752600"/>
            <a:ext cx="3978275" cy="4267200"/>
          </a:xfrm>
          <a:prstGeom prst="rect">
            <a:avLst/>
          </a:prstGeom>
          <a:noFill/>
        </p:spPr>
      </p:pic>
      <p:sp>
        <p:nvSpPr>
          <p:cNvPr id="152587" name="Text Box 11"/>
          <p:cNvSpPr txBox="1">
            <a:spLocks noChangeArrowheads="1"/>
          </p:cNvSpPr>
          <p:nvPr/>
        </p:nvSpPr>
        <p:spPr bwMode="auto">
          <a:xfrm>
            <a:off x="5491163" y="6118225"/>
            <a:ext cx="2592387" cy="396875"/>
          </a:xfrm>
          <a:prstGeom prst="rect">
            <a:avLst/>
          </a:prstGeom>
          <a:noFill/>
          <a:ln w="9525">
            <a:noFill/>
            <a:miter lim="800000"/>
            <a:headEnd/>
            <a:tailEnd/>
          </a:ln>
          <a:effectLst/>
        </p:spPr>
        <p:txBody>
          <a:bodyPr wrap="none">
            <a:spAutoFit/>
          </a:bodyPr>
          <a:lstStyle/>
          <a:p>
            <a:pPr algn="ctr" eaLnBrk="1" hangingPunct="1"/>
            <a:r>
              <a:rPr lang="pt-BR" sz="2000" u="none">
                <a:solidFill>
                  <a:srgbClr val="800000"/>
                </a:solidFill>
                <a:latin typeface="Arial Black" pitchFamily="34" charset="0"/>
              </a:rPr>
              <a:t>  RECONSTRUIR  </a:t>
            </a:r>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63874" name="Group 383"/>
          <p:cNvGrpSpPr>
            <a:grpSpLocks/>
          </p:cNvGrpSpPr>
          <p:nvPr/>
        </p:nvGrpSpPr>
        <p:grpSpPr bwMode="auto">
          <a:xfrm>
            <a:off x="395288" y="1249363"/>
            <a:ext cx="8353425" cy="4714875"/>
            <a:chOff x="400050" y="1219200"/>
            <a:chExt cx="8343900" cy="4752975"/>
          </a:xfrm>
        </p:grpSpPr>
        <p:grpSp>
          <p:nvGrpSpPr>
            <p:cNvPr id="3" name="Group 471"/>
            <p:cNvGrpSpPr>
              <a:grpSpLocks/>
            </p:cNvGrpSpPr>
            <p:nvPr/>
          </p:nvGrpSpPr>
          <p:grpSpPr bwMode="auto">
            <a:xfrm>
              <a:off x="400050" y="1219200"/>
              <a:ext cx="8343900" cy="4752975"/>
              <a:chOff x="252" y="768"/>
              <a:chExt cx="5256" cy="2994"/>
            </a:xfrm>
            <a:solidFill>
              <a:srgbClr val="000066"/>
            </a:solidFill>
          </p:grpSpPr>
          <p:sp>
            <p:nvSpPr>
              <p:cNvPr id="58836" name="AutoShape 468"/>
              <p:cNvSpPr>
                <a:spLocks noChangeArrowheads="1"/>
              </p:cNvSpPr>
              <p:nvPr/>
            </p:nvSpPr>
            <p:spPr bwMode="auto">
              <a:xfrm>
                <a:off x="252" y="768"/>
                <a:ext cx="2226" cy="2994"/>
              </a:xfrm>
              <a:prstGeom prst="roundRect">
                <a:avLst>
                  <a:gd name="adj" fmla="val 5347"/>
                </a:avLst>
              </a:prstGeom>
              <a:grpFill/>
              <a:ln w="28575">
                <a:solidFill>
                  <a:srgbClr val="FFFFFF"/>
                </a:solidFill>
                <a:round/>
                <a:headEnd/>
                <a:tailEnd/>
              </a:ln>
              <a:effectLst/>
            </p:spPr>
            <p:txBody>
              <a:bodyPr wrap="none" anchor="ctr"/>
              <a:lstStyle/>
              <a:p>
                <a:pPr eaLnBrk="1" hangingPunct="1">
                  <a:defRPr/>
                </a:pPr>
                <a:endParaRPr lang="pt-BR" u="none"/>
              </a:p>
            </p:txBody>
          </p:sp>
          <p:sp>
            <p:nvSpPr>
              <p:cNvPr id="58837" name="AutoShape 469"/>
              <p:cNvSpPr>
                <a:spLocks noChangeArrowheads="1"/>
              </p:cNvSpPr>
              <p:nvPr/>
            </p:nvSpPr>
            <p:spPr bwMode="auto">
              <a:xfrm>
                <a:off x="2484" y="768"/>
                <a:ext cx="3024" cy="2994"/>
              </a:xfrm>
              <a:prstGeom prst="roundRect">
                <a:avLst>
                  <a:gd name="adj" fmla="val 3940"/>
                </a:avLst>
              </a:prstGeom>
              <a:grpFill/>
              <a:ln w="28575">
                <a:solidFill>
                  <a:srgbClr val="FFFFFF"/>
                </a:solidFill>
                <a:round/>
                <a:headEnd/>
                <a:tailEnd/>
              </a:ln>
              <a:effectLst/>
            </p:spPr>
            <p:txBody>
              <a:bodyPr wrap="none" anchor="ctr"/>
              <a:lstStyle/>
              <a:p>
                <a:pPr eaLnBrk="1" hangingPunct="1">
                  <a:defRPr/>
                </a:pPr>
                <a:endParaRPr lang="pt-BR" u="none"/>
              </a:p>
            </p:txBody>
          </p:sp>
        </p:grpSp>
        <p:sp>
          <p:nvSpPr>
            <p:cNvPr id="463876" name="Rectangle 382"/>
            <p:cNvSpPr>
              <a:spLocks noChangeArrowheads="1"/>
            </p:cNvSpPr>
            <p:nvPr/>
          </p:nvSpPr>
          <p:spPr bwMode="auto">
            <a:xfrm>
              <a:off x="3805084" y="3785419"/>
              <a:ext cx="245806" cy="1651819"/>
            </a:xfrm>
            <a:prstGeom prst="rect">
              <a:avLst/>
            </a:prstGeom>
            <a:solidFill>
              <a:srgbClr val="000066"/>
            </a:solidFill>
            <a:ln w="9525" algn="ctr">
              <a:noFill/>
              <a:round/>
              <a:headEnd/>
              <a:tailEnd/>
            </a:ln>
          </p:spPr>
          <p:txBody>
            <a:bodyPr wrap="none"/>
            <a:lstStyle/>
            <a:p>
              <a:pPr eaLnBrk="1" hangingPunct="1"/>
              <a:endParaRPr lang="pt-BR" u="none"/>
            </a:p>
          </p:txBody>
        </p:sp>
      </p:grpSp>
      <p:sp>
        <p:nvSpPr>
          <p:cNvPr id="463877" name="Text Box 5"/>
          <p:cNvSpPr txBox="1">
            <a:spLocks noChangeArrowheads="1"/>
          </p:cNvSpPr>
          <p:nvPr/>
        </p:nvSpPr>
        <p:spPr bwMode="auto">
          <a:xfrm>
            <a:off x="3005138" y="404813"/>
            <a:ext cx="3133725" cy="431800"/>
          </a:xfrm>
          <a:prstGeom prst="rect">
            <a:avLst/>
          </a:prstGeom>
          <a:noFill/>
          <a:ln w="9525">
            <a:noFill/>
            <a:miter lim="800000"/>
            <a:headEnd/>
            <a:tailEnd/>
          </a:ln>
        </p:spPr>
        <p:txBody>
          <a:bodyPr wrap="none" anchor="ctr">
            <a:spAutoFit/>
          </a:bodyPr>
          <a:lstStyle/>
          <a:p>
            <a:pPr algn="ctr" eaLnBrk="1" hangingPunct="1"/>
            <a:r>
              <a:rPr lang="pt-BR" sz="2200" b="1" u="none">
                <a:solidFill>
                  <a:schemeClr val="tx2"/>
                </a:solidFill>
              </a:rPr>
              <a:t>RESPOSTA Th1 E Th2</a:t>
            </a:r>
          </a:p>
        </p:txBody>
      </p:sp>
      <p:grpSp>
        <p:nvGrpSpPr>
          <p:cNvPr id="4" name="Group 480"/>
          <p:cNvGrpSpPr>
            <a:grpSpLocks/>
          </p:cNvGrpSpPr>
          <p:nvPr/>
        </p:nvGrpSpPr>
        <p:grpSpPr bwMode="auto">
          <a:xfrm>
            <a:off x="3543300" y="2179638"/>
            <a:ext cx="792163" cy="793750"/>
            <a:chOff x="2232" y="1373"/>
            <a:chExt cx="499" cy="500"/>
          </a:xfrm>
        </p:grpSpPr>
        <p:sp>
          <p:nvSpPr>
            <p:cNvPr id="463879" name="Freeform 38"/>
            <p:cNvSpPr>
              <a:spLocks/>
            </p:cNvSpPr>
            <p:nvPr/>
          </p:nvSpPr>
          <p:spPr bwMode="auto">
            <a:xfrm>
              <a:off x="2232" y="1373"/>
              <a:ext cx="499" cy="500"/>
            </a:xfrm>
            <a:custGeom>
              <a:avLst/>
              <a:gdLst>
                <a:gd name="T0" fmla="*/ 0 w 1999"/>
                <a:gd name="T1" fmla="*/ 0 h 1997"/>
                <a:gd name="T2" fmla="*/ 0 w 1999"/>
                <a:gd name="T3" fmla="*/ 0 h 1997"/>
                <a:gd name="T4" fmla="*/ 0 w 1999"/>
                <a:gd name="T5" fmla="*/ 0 h 1997"/>
                <a:gd name="T6" fmla="*/ 0 w 1999"/>
                <a:gd name="T7" fmla="*/ 0 h 1997"/>
                <a:gd name="T8" fmla="*/ 0 w 1999"/>
                <a:gd name="T9" fmla="*/ 0 h 1997"/>
                <a:gd name="T10" fmla="*/ 0 w 1999"/>
                <a:gd name="T11" fmla="*/ 0 h 1997"/>
                <a:gd name="T12" fmla="*/ 0 w 1999"/>
                <a:gd name="T13" fmla="*/ 0 h 1997"/>
                <a:gd name="T14" fmla="*/ 0 w 1999"/>
                <a:gd name="T15" fmla="*/ 0 h 1997"/>
                <a:gd name="T16" fmla="*/ 0 w 1999"/>
                <a:gd name="T17" fmla="*/ 0 h 1997"/>
                <a:gd name="T18" fmla="*/ 0 w 1999"/>
                <a:gd name="T19" fmla="*/ 0 h 1997"/>
                <a:gd name="T20" fmla="*/ 0 w 1999"/>
                <a:gd name="T21" fmla="*/ 0 h 1997"/>
                <a:gd name="T22" fmla="*/ 0 w 1999"/>
                <a:gd name="T23" fmla="*/ 0 h 1997"/>
                <a:gd name="T24" fmla="*/ 0 w 1999"/>
                <a:gd name="T25" fmla="*/ 0 h 1997"/>
                <a:gd name="T26" fmla="*/ 0 w 1999"/>
                <a:gd name="T27" fmla="*/ 0 h 1997"/>
                <a:gd name="T28" fmla="*/ 0 w 1999"/>
                <a:gd name="T29" fmla="*/ 0 h 1997"/>
                <a:gd name="T30" fmla="*/ 0 w 1999"/>
                <a:gd name="T31" fmla="*/ 0 h 1997"/>
                <a:gd name="T32" fmla="*/ 0 w 1999"/>
                <a:gd name="T33" fmla="*/ 0 h 1997"/>
                <a:gd name="T34" fmla="*/ 0 w 1999"/>
                <a:gd name="T35" fmla="*/ 0 h 1997"/>
                <a:gd name="T36" fmla="*/ 0 w 1999"/>
                <a:gd name="T37" fmla="*/ 0 h 1997"/>
                <a:gd name="T38" fmla="*/ 0 w 1999"/>
                <a:gd name="T39" fmla="*/ 0 h 1997"/>
                <a:gd name="T40" fmla="*/ 0 w 1999"/>
                <a:gd name="T41" fmla="*/ 0 h 1997"/>
                <a:gd name="T42" fmla="*/ 0 w 1999"/>
                <a:gd name="T43" fmla="*/ 0 h 1997"/>
                <a:gd name="T44" fmla="*/ 0 w 1999"/>
                <a:gd name="T45" fmla="*/ 0 h 1997"/>
                <a:gd name="T46" fmla="*/ 0 w 1999"/>
                <a:gd name="T47" fmla="*/ 0 h 1997"/>
                <a:gd name="T48" fmla="*/ 0 w 1999"/>
                <a:gd name="T49" fmla="*/ 0 h 1997"/>
                <a:gd name="T50" fmla="*/ 0 w 1999"/>
                <a:gd name="T51" fmla="*/ 0 h 1997"/>
                <a:gd name="T52" fmla="*/ 0 w 1999"/>
                <a:gd name="T53" fmla="*/ 0 h 1997"/>
                <a:gd name="T54" fmla="*/ 0 w 1999"/>
                <a:gd name="T55" fmla="*/ 0 h 1997"/>
                <a:gd name="T56" fmla="*/ 0 w 1999"/>
                <a:gd name="T57" fmla="*/ 0 h 1997"/>
                <a:gd name="T58" fmla="*/ 0 w 1999"/>
                <a:gd name="T59" fmla="*/ 0 h 1997"/>
                <a:gd name="T60" fmla="*/ 0 w 1999"/>
                <a:gd name="T61" fmla="*/ 0 h 1997"/>
                <a:gd name="T62" fmla="*/ 0 w 1999"/>
                <a:gd name="T63" fmla="*/ 0 h 1997"/>
                <a:gd name="T64" fmla="*/ 0 w 1999"/>
                <a:gd name="T65" fmla="*/ 0 h 1997"/>
                <a:gd name="T66" fmla="*/ 0 w 1999"/>
                <a:gd name="T67" fmla="*/ 0 h 1997"/>
                <a:gd name="T68" fmla="*/ 0 w 1999"/>
                <a:gd name="T69" fmla="*/ 0 h 1997"/>
                <a:gd name="T70" fmla="*/ 0 w 1999"/>
                <a:gd name="T71" fmla="*/ 0 h 1997"/>
                <a:gd name="T72" fmla="*/ 0 w 1999"/>
                <a:gd name="T73" fmla="*/ 0 h 1997"/>
                <a:gd name="T74" fmla="*/ 0 w 1999"/>
                <a:gd name="T75" fmla="*/ 0 h 1997"/>
                <a:gd name="T76" fmla="*/ 0 w 1999"/>
                <a:gd name="T77" fmla="*/ 0 h 1997"/>
                <a:gd name="T78" fmla="*/ 0 w 1999"/>
                <a:gd name="T79" fmla="*/ 0 h 1997"/>
                <a:gd name="T80" fmla="*/ 0 w 1999"/>
                <a:gd name="T81" fmla="*/ 0 h 1997"/>
                <a:gd name="T82" fmla="*/ 0 w 1999"/>
                <a:gd name="T83" fmla="*/ 0 h 1997"/>
                <a:gd name="T84" fmla="*/ 0 w 1999"/>
                <a:gd name="T85" fmla="*/ 0 h 19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9"/>
                <a:gd name="T130" fmla="*/ 0 h 1997"/>
                <a:gd name="T131" fmla="*/ 1999 w 1999"/>
                <a:gd name="T132" fmla="*/ 1997 h 19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9" h="1997">
                  <a:moveTo>
                    <a:pt x="999" y="1997"/>
                  </a:moveTo>
                  <a:lnTo>
                    <a:pt x="1051" y="1996"/>
                  </a:lnTo>
                  <a:lnTo>
                    <a:pt x="1101" y="1992"/>
                  </a:lnTo>
                  <a:lnTo>
                    <a:pt x="1151" y="1986"/>
                  </a:lnTo>
                  <a:lnTo>
                    <a:pt x="1200" y="1978"/>
                  </a:lnTo>
                  <a:lnTo>
                    <a:pt x="1249" y="1966"/>
                  </a:lnTo>
                  <a:lnTo>
                    <a:pt x="1296" y="1953"/>
                  </a:lnTo>
                  <a:lnTo>
                    <a:pt x="1343" y="1937"/>
                  </a:lnTo>
                  <a:lnTo>
                    <a:pt x="1388" y="1919"/>
                  </a:lnTo>
                  <a:lnTo>
                    <a:pt x="1431" y="1898"/>
                  </a:lnTo>
                  <a:lnTo>
                    <a:pt x="1475" y="1877"/>
                  </a:lnTo>
                  <a:lnTo>
                    <a:pt x="1517" y="1852"/>
                  </a:lnTo>
                  <a:lnTo>
                    <a:pt x="1557" y="1827"/>
                  </a:lnTo>
                  <a:lnTo>
                    <a:pt x="1596" y="1799"/>
                  </a:lnTo>
                  <a:lnTo>
                    <a:pt x="1634" y="1769"/>
                  </a:lnTo>
                  <a:lnTo>
                    <a:pt x="1670" y="1737"/>
                  </a:lnTo>
                  <a:lnTo>
                    <a:pt x="1706" y="1704"/>
                  </a:lnTo>
                  <a:lnTo>
                    <a:pt x="1739" y="1670"/>
                  </a:lnTo>
                  <a:lnTo>
                    <a:pt x="1769" y="1633"/>
                  </a:lnTo>
                  <a:lnTo>
                    <a:pt x="1800" y="1596"/>
                  </a:lnTo>
                  <a:lnTo>
                    <a:pt x="1827" y="1556"/>
                  </a:lnTo>
                  <a:lnTo>
                    <a:pt x="1854" y="1515"/>
                  </a:lnTo>
                  <a:lnTo>
                    <a:pt x="1877" y="1475"/>
                  </a:lnTo>
                  <a:lnTo>
                    <a:pt x="1900" y="1431"/>
                  </a:lnTo>
                  <a:lnTo>
                    <a:pt x="1920" y="1387"/>
                  </a:lnTo>
                  <a:lnTo>
                    <a:pt x="1938" y="1341"/>
                  </a:lnTo>
                  <a:lnTo>
                    <a:pt x="1954" y="1295"/>
                  </a:lnTo>
                  <a:lnTo>
                    <a:pt x="1967" y="1247"/>
                  </a:lnTo>
                  <a:lnTo>
                    <a:pt x="1978" y="1200"/>
                  </a:lnTo>
                  <a:lnTo>
                    <a:pt x="1987" y="1150"/>
                  </a:lnTo>
                  <a:lnTo>
                    <a:pt x="1994" y="1101"/>
                  </a:lnTo>
                  <a:lnTo>
                    <a:pt x="1998" y="1049"/>
                  </a:lnTo>
                  <a:lnTo>
                    <a:pt x="1999" y="998"/>
                  </a:lnTo>
                  <a:lnTo>
                    <a:pt x="1998" y="948"/>
                  </a:lnTo>
                  <a:lnTo>
                    <a:pt x="1994" y="896"/>
                  </a:lnTo>
                  <a:lnTo>
                    <a:pt x="1987" y="847"/>
                  </a:lnTo>
                  <a:lnTo>
                    <a:pt x="1978" y="797"/>
                  </a:lnTo>
                  <a:lnTo>
                    <a:pt x="1967" y="750"/>
                  </a:lnTo>
                  <a:lnTo>
                    <a:pt x="1954" y="702"/>
                  </a:lnTo>
                  <a:lnTo>
                    <a:pt x="1938" y="656"/>
                  </a:lnTo>
                  <a:lnTo>
                    <a:pt x="1920" y="610"/>
                  </a:lnTo>
                  <a:lnTo>
                    <a:pt x="1900" y="566"/>
                  </a:lnTo>
                  <a:lnTo>
                    <a:pt x="1877" y="523"/>
                  </a:lnTo>
                  <a:lnTo>
                    <a:pt x="1854" y="482"/>
                  </a:lnTo>
                  <a:lnTo>
                    <a:pt x="1827" y="441"/>
                  </a:lnTo>
                  <a:lnTo>
                    <a:pt x="1800" y="401"/>
                  </a:lnTo>
                  <a:lnTo>
                    <a:pt x="1769" y="364"/>
                  </a:lnTo>
                  <a:lnTo>
                    <a:pt x="1739" y="327"/>
                  </a:lnTo>
                  <a:lnTo>
                    <a:pt x="1706" y="293"/>
                  </a:lnTo>
                  <a:lnTo>
                    <a:pt x="1670" y="260"/>
                  </a:lnTo>
                  <a:lnTo>
                    <a:pt x="1634" y="228"/>
                  </a:lnTo>
                  <a:lnTo>
                    <a:pt x="1596" y="198"/>
                  </a:lnTo>
                  <a:lnTo>
                    <a:pt x="1557" y="170"/>
                  </a:lnTo>
                  <a:lnTo>
                    <a:pt x="1517" y="145"/>
                  </a:lnTo>
                  <a:lnTo>
                    <a:pt x="1475" y="120"/>
                  </a:lnTo>
                  <a:lnTo>
                    <a:pt x="1431" y="99"/>
                  </a:lnTo>
                  <a:lnTo>
                    <a:pt x="1388" y="78"/>
                  </a:lnTo>
                  <a:lnTo>
                    <a:pt x="1343" y="61"/>
                  </a:lnTo>
                  <a:lnTo>
                    <a:pt x="1296" y="45"/>
                  </a:lnTo>
                  <a:lnTo>
                    <a:pt x="1249" y="31"/>
                  </a:lnTo>
                  <a:lnTo>
                    <a:pt x="1200" y="20"/>
                  </a:lnTo>
                  <a:lnTo>
                    <a:pt x="1151" y="12"/>
                  </a:lnTo>
                  <a:lnTo>
                    <a:pt x="1101" y="5"/>
                  </a:lnTo>
                  <a:lnTo>
                    <a:pt x="1051" y="1"/>
                  </a:lnTo>
                  <a:lnTo>
                    <a:pt x="999" y="0"/>
                  </a:lnTo>
                  <a:lnTo>
                    <a:pt x="948" y="1"/>
                  </a:lnTo>
                  <a:lnTo>
                    <a:pt x="898" y="5"/>
                  </a:lnTo>
                  <a:lnTo>
                    <a:pt x="847" y="12"/>
                  </a:lnTo>
                  <a:lnTo>
                    <a:pt x="799" y="20"/>
                  </a:lnTo>
                  <a:lnTo>
                    <a:pt x="750" y="31"/>
                  </a:lnTo>
                  <a:lnTo>
                    <a:pt x="702" y="45"/>
                  </a:lnTo>
                  <a:lnTo>
                    <a:pt x="656" y="61"/>
                  </a:lnTo>
                  <a:lnTo>
                    <a:pt x="611" y="78"/>
                  </a:lnTo>
                  <a:lnTo>
                    <a:pt x="566" y="99"/>
                  </a:lnTo>
                  <a:lnTo>
                    <a:pt x="524" y="120"/>
                  </a:lnTo>
                  <a:lnTo>
                    <a:pt x="482" y="145"/>
                  </a:lnTo>
                  <a:lnTo>
                    <a:pt x="441" y="170"/>
                  </a:lnTo>
                  <a:lnTo>
                    <a:pt x="402" y="198"/>
                  </a:lnTo>
                  <a:lnTo>
                    <a:pt x="364" y="228"/>
                  </a:lnTo>
                  <a:lnTo>
                    <a:pt x="328" y="260"/>
                  </a:lnTo>
                  <a:lnTo>
                    <a:pt x="293" y="293"/>
                  </a:lnTo>
                  <a:lnTo>
                    <a:pt x="260" y="327"/>
                  </a:lnTo>
                  <a:lnTo>
                    <a:pt x="228" y="364"/>
                  </a:lnTo>
                  <a:lnTo>
                    <a:pt x="199" y="401"/>
                  </a:lnTo>
                  <a:lnTo>
                    <a:pt x="171" y="441"/>
                  </a:lnTo>
                  <a:lnTo>
                    <a:pt x="145" y="482"/>
                  </a:lnTo>
                  <a:lnTo>
                    <a:pt x="121" y="523"/>
                  </a:lnTo>
                  <a:lnTo>
                    <a:pt x="99" y="566"/>
                  </a:lnTo>
                  <a:lnTo>
                    <a:pt x="79" y="610"/>
                  </a:lnTo>
                  <a:lnTo>
                    <a:pt x="60" y="656"/>
                  </a:lnTo>
                  <a:lnTo>
                    <a:pt x="45" y="702"/>
                  </a:lnTo>
                  <a:lnTo>
                    <a:pt x="31" y="750"/>
                  </a:lnTo>
                  <a:lnTo>
                    <a:pt x="21" y="797"/>
                  </a:lnTo>
                  <a:lnTo>
                    <a:pt x="12" y="847"/>
                  </a:lnTo>
                  <a:lnTo>
                    <a:pt x="5" y="896"/>
                  </a:lnTo>
                  <a:lnTo>
                    <a:pt x="1" y="948"/>
                  </a:lnTo>
                  <a:lnTo>
                    <a:pt x="0" y="998"/>
                  </a:lnTo>
                  <a:lnTo>
                    <a:pt x="1" y="1049"/>
                  </a:lnTo>
                  <a:lnTo>
                    <a:pt x="5" y="1101"/>
                  </a:lnTo>
                  <a:lnTo>
                    <a:pt x="12" y="1150"/>
                  </a:lnTo>
                  <a:lnTo>
                    <a:pt x="21" y="1200"/>
                  </a:lnTo>
                  <a:lnTo>
                    <a:pt x="31" y="1247"/>
                  </a:lnTo>
                  <a:lnTo>
                    <a:pt x="45" y="1295"/>
                  </a:lnTo>
                  <a:lnTo>
                    <a:pt x="60" y="1341"/>
                  </a:lnTo>
                  <a:lnTo>
                    <a:pt x="79" y="1387"/>
                  </a:lnTo>
                  <a:lnTo>
                    <a:pt x="99" y="1431"/>
                  </a:lnTo>
                  <a:lnTo>
                    <a:pt x="121" y="1475"/>
                  </a:lnTo>
                  <a:lnTo>
                    <a:pt x="145" y="1515"/>
                  </a:lnTo>
                  <a:lnTo>
                    <a:pt x="171" y="1556"/>
                  </a:lnTo>
                  <a:lnTo>
                    <a:pt x="199" y="1596"/>
                  </a:lnTo>
                  <a:lnTo>
                    <a:pt x="228" y="1633"/>
                  </a:lnTo>
                  <a:lnTo>
                    <a:pt x="260" y="1670"/>
                  </a:lnTo>
                  <a:lnTo>
                    <a:pt x="293" y="1704"/>
                  </a:lnTo>
                  <a:lnTo>
                    <a:pt x="328" y="1737"/>
                  </a:lnTo>
                  <a:lnTo>
                    <a:pt x="364" y="1769"/>
                  </a:lnTo>
                  <a:lnTo>
                    <a:pt x="402" y="1799"/>
                  </a:lnTo>
                  <a:lnTo>
                    <a:pt x="441" y="1827"/>
                  </a:lnTo>
                  <a:lnTo>
                    <a:pt x="482" y="1852"/>
                  </a:lnTo>
                  <a:lnTo>
                    <a:pt x="524" y="1877"/>
                  </a:lnTo>
                  <a:lnTo>
                    <a:pt x="566" y="1898"/>
                  </a:lnTo>
                  <a:lnTo>
                    <a:pt x="611" y="1919"/>
                  </a:lnTo>
                  <a:lnTo>
                    <a:pt x="656" y="1937"/>
                  </a:lnTo>
                  <a:lnTo>
                    <a:pt x="702" y="1953"/>
                  </a:lnTo>
                  <a:lnTo>
                    <a:pt x="750" y="1966"/>
                  </a:lnTo>
                  <a:lnTo>
                    <a:pt x="799" y="1978"/>
                  </a:lnTo>
                  <a:lnTo>
                    <a:pt x="847" y="1986"/>
                  </a:lnTo>
                  <a:lnTo>
                    <a:pt x="898" y="1992"/>
                  </a:lnTo>
                  <a:lnTo>
                    <a:pt x="948" y="1996"/>
                  </a:lnTo>
                  <a:lnTo>
                    <a:pt x="999" y="1997"/>
                  </a:lnTo>
                  <a:close/>
                </a:path>
              </a:pathLst>
            </a:custGeom>
            <a:solidFill>
              <a:srgbClr val="007CC3"/>
            </a:solidFill>
            <a:ln w="9525">
              <a:solidFill>
                <a:srgbClr val="000000"/>
              </a:solidFill>
              <a:round/>
              <a:headEnd/>
              <a:tailEnd/>
            </a:ln>
          </p:spPr>
          <p:txBody>
            <a:bodyPr/>
            <a:lstStyle/>
            <a:p>
              <a:pPr eaLnBrk="1" hangingPunct="1"/>
              <a:endParaRPr lang="pt-BR" u="none"/>
            </a:p>
          </p:txBody>
        </p:sp>
        <p:sp>
          <p:nvSpPr>
            <p:cNvPr id="463880" name="Freeform 40"/>
            <p:cNvSpPr>
              <a:spLocks/>
            </p:cNvSpPr>
            <p:nvPr/>
          </p:nvSpPr>
          <p:spPr bwMode="auto">
            <a:xfrm>
              <a:off x="2304" y="1464"/>
              <a:ext cx="378" cy="349"/>
            </a:xfrm>
            <a:custGeom>
              <a:avLst/>
              <a:gdLst>
                <a:gd name="T0" fmla="*/ 0 w 1512"/>
                <a:gd name="T1" fmla="*/ 0 h 1397"/>
                <a:gd name="T2" fmla="*/ 0 w 1512"/>
                <a:gd name="T3" fmla="*/ 0 h 1397"/>
                <a:gd name="T4" fmla="*/ 0 w 1512"/>
                <a:gd name="T5" fmla="*/ 0 h 1397"/>
                <a:gd name="T6" fmla="*/ 0 w 1512"/>
                <a:gd name="T7" fmla="*/ 0 h 1397"/>
                <a:gd name="T8" fmla="*/ 0 w 1512"/>
                <a:gd name="T9" fmla="*/ 0 h 1397"/>
                <a:gd name="T10" fmla="*/ 0 w 1512"/>
                <a:gd name="T11" fmla="*/ 0 h 1397"/>
                <a:gd name="T12" fmla="*/ 0 w 1512"/>
                <a:gd name="T13" fmla="*/ 0 h 1397"/>
                <a:gd name="T14" fmla="*/ 0 w 1512"/>
                <a:gd name="T15" fmla="*/ 0 h 1397"/>
                <a:gd name="T16" fmla="*/ 0 w 1512"/>
                <a:gd name="T17" fmla="*/ 0 h 1397"/>
                <a:gd name="T18" fmla="*/ 0 w 1512"/>
                <a:gd name="T19" fmla="*/ 0 h 1397"/>
                <a:gd name="T20" fmla="*/ 0 w 1512"/>
                <a:gd name="T21" fmla="*/ 0 h 1397"/>
                <a:gd name="T22" fmla="*/ 0 w 1512"/>
                <a:gd name="T23" fmla="*/ 0 h 1397"/>
                <a:gd name="T24" fmla="*/ 0 w 1512"/>
                <a:gd name="T25" fmla="*/ 0 h 1397"/>
                <a:gd name="T26" fmla="*/ 0 w 1512"/>
                <a:gd name="T27" fmla="*/ 0 h 1397"/>
                <a:gd name="T28" fmla="*/ 0 w 1512"/>
                <a:gd name="T29" fmla="*/ 0 h 1397"/>
                <a:gd name="T30" fmla="*/ 0 w 1512"/>
                <a:gd name="T31" fmla="*/ 0 h 1397"/>
                <a:gd name="T32" fmla="*/ 0 w 1512"/>
                <a:gd name="T33" fmla="*/ 0 h 1397"/>
                <a:gd name="T34" fmla="*/ 0 w 1512"/>
                <a:gd name="T35" fmla="*/ 0 h 1397"/>
                <a:gd name="T36" fmla="*/ 0 w 1512"/>
                <a:gd name="T37" fmla="*/ 0 h 1397"/>
                <a:gd name="T38" fmla="*/ 0 w 1512"/>
                <a:gd name="T39" fmla="*/ 0 h 1397"/>
                <a:gd name="T40" fmla="*/ 0 w 1512"/>
                <a:gd name="T41" fmla="*/ 0 h 1397"/>
                <a:gd name="T42" fmla="*/ 0 w 1512"/>
                <a:gd name="T43" fmla="*/ 0 h 1397"/>
                <a:gd name="T44" fmla="*/ 0 w 1512"/>
                <a:gd name="T45" fmla="*/ 0 h 1397"/>
                <a:gd name="T46" fmla="*/ 0 w 1512"/>
                <a:gd name="T47" fmla="*/ 0 h 1397"/>
                <a:gd name="T48" fmla="*/ 0 w 1512"/>
                <a:gd name="T49" fmla="*/ 0 h 1397"/>
                <a:gd name="T50" fmla="*/ 0 w 1512"/>
                <a:gd name="T51" fmla="*/ 0 h 1397"/>
                <a:gd name="T52" fmla="*/ 0 w 1512"/>
                <a:gd name="T53" fmla="*/ 0 h 1397"/>
                <a:gd name="T54" fmla="*/ 0 w 1512"/>
                <a:gd name="T55" fmla="*/ 0 h 1397"/>
                <a:gd name="T56" fmla="*/ 0 w 1512"/>
                <a:gd name="T57" fmla="*/ 0 h 1397"/>
                <a:gd name="T58" fmla="*/ 0 w 1512"/>
                <a:gd name="T59" fmla="*/ 0 h 1397"/>
                <a:gd name="T60" fmla="*/ 0 w 1512"/>
                <a:gd name="T61" fmla="*/ 0 h 1397"/>
                <a:gd name="T62" fmla="*/ 0 w 1512"/>
                <a:gd name="T63" fmla="*/ 0 h 1397"/>
                <a:gd name="T64" fmla="*/ 0 w 1512"/>
                <a:gd name="T65" fmla="*/ 0 h 1397"/>
                <a:gd name="T66" fmla="*/ 0 w 1512"/>
                <a:gd name="T67" fmla="*/ 0 h 1397"/>
                <a:gd name="T68" fmla="*/ 0 w 1512"/>
                <a:gd name="T69" fmla="*/ 0 h 1397"/>
                <a:gd name="T70" fmla="*/ 0 w 1512"/>
                <a:gd name="T71" fmla="*/ 0 h 1397"/>
                <a:gd name="T72" fmla="*/ 0 w 1512"/>
                <a:gd name="T73" fmla="*/ 0 h 1397"/>
                <a:gd name="T74" fmla="*/ 0 w 1512"/>
                <a:gd name="T75" fmla="*/ 0 h 1397"/>
                <a:gd name="T76" fmla="*/ 0 w 1512"/>
                <a:gd name="T77" fmla="*/ 0 h 1397"/>
                <a:gd name="T78" fmla="*/ 0 w 1512"/>
                <a:gd name="T79" fmla="*/ 0 h 1397"/>
                <a:gd name="T80" fmla="*/ 0 w 1512"/>
                <a:gd name="T81" fmla="*/ 0 h 1397"/>
                <a:gd name="T82" fmla="*/ 0 w 1512"/>
                <a:gd name="T83" fmla="*/ 0 h 1397"/>
                <a:gd name="T84" fmla="*/ 0 w 1512"/>
                <a:gd name="T85" fmla="*/ 0 h 13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2"/>
                <a:gd name="T130" fmla="*/ 0 h 1397"/>
                <a:gd name="T131" fmla="*/ 1512 w 1512"/>
                <a:gd name="T132" fmla="*/ 1397 h 13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2" h="1397">
                  <a:moveTo>
                    <a:pt x="757" y="1397"/>
                  </a:moveTo>
                  <a:lnTo>
                    <a:pt x="795" y="1395"/>
                  </a:lnTo>
                  <a:lnTo>
                    <a:pt x="833" y="1393"/>
                  </a:lnTo>
                  <a:lnTo>
                    <a:pt x="871" y="1389"/>
                  </a:lnTo>
                  <a:lnTo>
                    <a:pt x="908" y="1382"/>
                  </a:lnTo>
                  <a:lnTo>
                    <a:pt x="944" y="1374"/>
                  </a:lnTo>
                  <a:lnTo>
                    <a:pt x="981" y="1365"/>
                  </a:lnTo>
                  <a:lnTo>
                    <a:pt x="1015" y="1354"/>
                  </a:lnTo>
                  <a:lnTo>
                    <a:pt x="1050" y="1341"/>
                  </a:lnTo>
                  <a:lnTo>
                    <a:pt x="1084" y="1328"/>
                  </a:lnTo>
                  <a:lnTo>
                    <a:pt x="1116" y="1312"/>
                  </a:lnTo>
                  <a:lnTo>
                    <a:pt x="1147" y="1295"/>
                  </a:lnTo>
                  <a:lnTo>
                    <a:pt x="1178" y="1278"/>
                  </a:lnTo>
                  <a:lnTo>
                    <a:pt x="1208" y="1258"/>
                  </a:lnTo>
                  <a:lnTo>
                    <a:pt x="1237" y="1237"/>
                  </a:lnTo>
                  <a:lnTo>
                    <a:pt x="1264" y="1215"/>
                  </a:lnTo>
                  <a:lnTo>
                    <a:pt x="1290" y="1192"/>
                  </a:lnTo>
                  <a:lnTo>
                    <a:pt x="1315" y="1167"/>
                  </a:lnTo>
                  <a:lnTo>
                    <a:pt x="1339" y="1142"/>
                  </a:lnTo>
                  <a:lnTo>
                    <a:pt x="1361" y="1116"/>
                  </a:lnTo>
                  <a:lnTo>
                    <a:pt x="1382" y="1088"/>
                  </a:lnTo>
                  <a:lnTo>
                    <a:pt x="1402" y="1060"/>
                  </a:lnTo>
                  <a:lnTo>
                    <a:pt x="1421" y="1031"/>
                  </a:lnTo>
                  <a:lnTo>
                    <a:pt x="1438" y="1001"/>
                  </a:lnTo>
                  <a:lnTo>
                    <a:pt x="1452" y="970"/>
                  </a:lnTo>
                  <a:lnTo>
                    <a:pt x="1466" y="939"/>
                  </a:lnTo>
                  <a:lnTo>
                    <a:pt x="1478" y="906"/>
                  </a:lnTo>
                  <a:lnTo>
                    <a:pt x="1488" y="873"/>
                  </a:lnTo>
                  <a:lnTo>
                    <a:pt x="1497" y="838"/>
                  </a:lnTo>
                  <a:lnTo>
                    <a:pt x="1504" y="804"/>
                  </a:lnTo>
                  <a:lnTo>
                    <a:pt x="1508" y="770"/>
                  </a:lnTo>
                  <a:lnTo>
                    <a:pt x="1512" y="734"/>
                  </a:lnTo>
                  <a:lnTo>
                    <a:pt x="1512" y="698"/>
                  </a:lnTo>
                  <a:lnTo>
                    <a:pt x="1512" y="663"/>
                  </a:lnTo>
                  <a:lnTo>
                    <a:pt x="1508" y="627"/>
                  </a:lnTo>
                  <a:lnTo>
                    <a:pt x="1504" y="591"/>
                  </a:lnTo>
                  <a:lnTo>
                    <a:pt x="1497" y="557"/>
                  </a:lnTo>
                  <a:lnTo>
                    <a:pt x="1488" y="524"/>
                  </a:lnTo>
                  <a:lnTo>
                    <a:pt x="1478" y="491"/>
                  </a:lnTo>
                  <a:lnTo>
                    <a:pt x="1466" y="458"/>
                  </a:lnTo>
                  <a:lnTo>
                    <a:pt x="1452" y="426"/>
                  </a:lnTo>
                  <a:lnTo>
                    <a:pt x="1438" y="396"/>
                  </a:lnTo>
                  <a:lnTo>
                    <a:pt x="1421" y="366"/>
                  </a:lnTo>
                  <a:lnTo>
                    <a:pt x="1402" y="337"/>
                  </a:lnTo>
                  <a:lnTo>
                    <a:pt x="1382" y="307"/>
                  </a:lnTo>
                  <a:lnTo>
                    <a:pt x="1361" y="281"/>
                  </a:lnTo>
                  <a:lnTo>
                    <a:pt x="1339" y="255"/>
                  </a:lnTo>
                  <a:lnTo>
                    <a:pt x="1315" y="228"/>
                  </a:lnTo>
                  <a:lnTo>
                    <a:pt x="1290" y="205"/>
                  </a:lnTo>
                  <a:lnTo>
                    <a:pt x="1264" y="181"/>
                  </a:lnTo>
                  <a:lnTo>
                    <a:pt x="1237" y="160"/>
                  </a:lnTo>
                  <a:lnTo>
                    <a:pt x="1208" y="138"/>
                  </a:lnTo>
                  <a:lnTo>
                    <a:pt x="1178" y="119"/>
                  </a:lnTo>
                  <a:lnTo>
                    <a:pt x="1147" y="100"/>
                  </a:lnTo>
                  <a:lnTo>
                    <a:pt x="1116" y="84"/>
                  </a:lnTo>
                  <a:lnTo>
                    <a:pt x="1084" y="69"/>
                  </a:lnTo>
                  <a:lnTo>
                    <a:pt x="1050" y="54"/>
                  </a:lnTo>
                  <a:lnTo>
                    <a:pt x="1015" y="42"/>
                  </a:lnTo>
                  <a:lnTo>
                    <a:pt x="981" y="32"/>
                  </a:lnTo>
                  <a:lnTo>
                    <a:pt x="944" y="21"/>
                  </a:lnTo>
                  <a:lnTo>
                    <a:pt x="908" y="13"/>
                  </a:lnTo>
                  <a:lnTo>
                    <a:pt x="871" y="8"/>
                  </a:lnTo>
                  <a:lnTo>
                    <a:pt x="833" y="3"/>
                  </a:lnTo>
                  <a:lnTo>
                    <a:pt x="795" y="0"/>
                  </a:lnTo>
                  <a:lnTo>
                    <a:pt x="757" y="0"/>
                  </a:lnTo>
                  <a:lnTo>
                    <a:pt x="717" y="0"/>
                  </a:lnTo>
                  <a:lnTo>
                    <a:pt x="679" y="3"/>
                  </a:lnTo>
                  <a:lnTo>
                    <a:pt x="642" y="8"/>
                  </a:lnTo>
                  <a:lnTo>
                    <a:pt x="605" y="13"/>
                  </a:lnTo>
                  <a:lnTo>
                    <a:pt x="568" y="21"/>
                  </a:lnTo>
                  <a:lnTo>
                    <a:pt x="532" y="32"/>
                  </a:lnTo>
                  <a:lnTo>
                    <a:pt x="496" y="42"/>
                  </a:lnTo>
                  <a:lnTo>
                    <a:pt x="462" y="54"/>
                  </a:lnTo>
                  <a:lnTo>
                    <a:pt x="429" y="69"/>
                  </a:lnTo>
                  <a:lnTo>
                    <a:pt x="396" y="84"/>
                  </a:lnTo>
                  <a:lnTo>
                    <a:pt x="364" y="100"/>
                  </a:lnTo>
                  <a:lnTo>
                    <a:pt x="334" y="119"/>
                  </a:lnTo>
                  <a:lnTo>
                    <a:pt x="304" y="138"/>
                  </a:lnTo>
                  <a:lnTo>
                    <a:pt x="276" y="160"/>
                  </a:lnTo>
                  <a:lnTo>
                    <a:pt x="248" y="181"/>
                  </a:lnTo>
                  <a:lnTo>
                    <a:pt x="222" y="205"/>
                  </a:lnTo>
                  <a:lnTo>
                    <a:pt x="197" y="228"/>
                  </a:lnTo>
                  <a:lnTo>
                    <a:pt x="173" y="255"/>
                  </a:lnTo>
                  <a:lnTo>
                    <a:pt x="150" y="281"/>
                  </a:lnTo>
                  <a:lnTo>
                    <a:pt x="129" y="307"/>
                  </a:lnTo>
                  <a:lnTo>
                    <a:pt x="109" y="337"/>
                  </a:lnTo>
                  <a:lnTo>
                    <a:pt x="91" y="366"/>
                  </a:lnTo>
                  <a:lnTo>
                    <a:pt x="75" y="396"/>
                  </a:lnTo>
                  <a:lnTo>
                    <a:pt x="59" y="426"/>
                  </a:lnTo>
                  <a:lnTo>
                    <a:pt x="46" y="458"/>
                  </a:lnTo>
                  <a:lnTo>
                    <a:pt x="34" y="491"/>
                  </a:lnTo>
                  <a:lnTo>
                    <a:pt x="24" y="524"/>
                  </a:lnTo>
                  <a:lnTo>
                    <a:pt x="16" y="557"/>
                  </a:lnTo>
                  <a:lnTo>
                    <a:pt x="9" y="591"/>
                  </a:lnTo>
                  <a:lnTo>
                    <a:pt x="4" y="627"/>
                  </a:lnTo>
                  <a:lnTo>
                    <a:pt x="1" y="663"/>
                  </a:lnTo>
                  <a:lnTo>
                    <a:pt x="0" y="698"/>
                  </a:lnTo>
                  <a:lnTo>
                    <a:pt x="1" y="734"/>
                  </a:lnTo>
                  <a:lnTo>
                    <a:pt x="4" y="770"/>
                  </a:lnTo>
                  <a:lnTo>
                    <a:pt x="9" y="804"/>
                  </a:lnTo>
                  <a:lnTo>
                    <a:pt x="16" y="838"/>
                  </a:lnTo>
                  <a:lnTo>
                    <a:pt x="24" y="873"/>
                  </a:lnTo>
                  <a:lnTo>
                    <a:pt x="34" y="906"/>
                  </a:lnTo>
                  <a:lnTo>
                    <a:pt x="46" y="939"/>
                  </a:lnTo>
                  <a:lnTo>
                    <a:pt x="59" y="970"/>
                  </a:lnTo>
                  <a:lnTo>
                    <a:pt x="75" y="1001"/>
                  </a:lnTo>
                  <a:lnTo>
                    <a:pt x="91" y="1031"/>
                  </a:lnTo>
                  <a:lnTo>
                    <a:pt x="109" y="1060"/>
                  </a:lnTo>
                  <a:lnTo>
                    <a:pt x="129" y="1088"/>
                  </a:lnTo>
                  <a:lnTo>
                    <a:pt x="150" y="1116"/>
                  </a:lnTo>
                  <a:lnTo>
                    <a:pt x="173" y="1142"/>
                  </a:lnTo>
                  <a:lnTo>
                    <a:pt x="197" y="1167"/>
                  </a:lnTo>
                  <a:lnTo>
                    <a:pt x="222" y="1192"/>
                  </a:lnTo>
                  <a:lnTo>
                    <a:pt x="248" y="1215"/>
                  </a:lnTo>
                  <a:lnTo>
                    <a:pt x="276" y="1237"/>
                  </a:lnTo>
                  <a:lnTo>
                    <a:pt x="304" y="1258"/>
                  </a:lnTo>
                  <a:lnTo>
                    <a:pt x="334" y="1278"/>
                  </a:lnTo>
                  <a:lnTo>
                    <a:pt x="364" y="1295"/>
                  </a:lnTo>
                  <a:lnTo>
                    <a:pt x="396" y="1312"/>
                  </a:lnTo>
                  <a:lnTo>
                    <a:pt x="429" y="1328"/>
                  </a:lnTo>
                  <a:lnTo>
                    <a:pt x="462" y="1341"/>
                  </a:lnTo>
                  <a:lnTo>
                    <a:pt x="496" y="1354"/>
                  </a:lnTo>
                  <a:lnTo>
                    <a:pt x="532" y="1365"/>
                  </a:lnTo>
                  <a:lnTo>
                    <a:pt x="568" y="1374"/>
                  </a:lnTo>
                  <a:lnTo>
                    <a:pt x="605" y="1382"/>
                  </a:lnTo>
                  <a:lnTo>
                    <a:pt x="642" y="1389"/>
                  </a:lnTo>
                  <a:lnTo>
                    <a:pt x="679" y="1393"/>
                  </a:lnTo>
                  <a:lnTo>
                    <a:pt x="717" y="1395"/>
                  </a:lnTo>
                  <a:lnTo>
                    <a:pt x="757" y="1397"/>
                  </a:lnTo>
                  <a:close/>
                </a:path>
              </a:pathLst>
            </a:custGeom>
            <a:solidFill>
              <a:srgbClr val="994779"/>
            </a:solidFill>
            <a:ln w="9525">
              <a:solidFill>
                <a:srgbClr val="000000"/>
              </a:solidFill>
              <a:round/>
              <a:headEnd/>
              <a:tailEnd/>
            </a:ln>
          </p:spPr>
          <p:txBody>
            <a:bodyPr/>
            <a:lstStyle/>
            <a:p>
              <a:pPr eaLnBrk="1" hangingPunct="1"/>
              <a:endParaRPr lang="pt-BR" u="none"/>
            </a:p>
          </p:txBody>
        </p:sp>
        <p:sp>
          <p:nvSpPr>
            <p:cNvPr id="463881" name="Rectangle 41"/>
            <p:cNvSpPr>
              <a:spLocks noChangeArrowheads="1"/>
            </p:cNvSpPr>
            <p:nvPr/>
          </p:nvSpPr>
          <p:spPr bwMode="auto">
            <a:xfrm>
              <a:off x="2469" y="1568"/>
              <a:ext cx="96" cy="173"/>
            </a:xfrm>
            <a:prstGeom prst="rect">
              <a:avLst/>
            </a:prstGeom>
            <a:noFill/>
            <a:ln w="6350">
              <a:noFill/>
              <a:miter lim="800000"/>
              <a:headEnd/>
              <a:tailEnd/>
            </a:ln>
          </p:spPr>
          <p:txBody>
            <a:bodyPr wrap="none" lIns="0" tIns="0" rIns="0" bIns="0">
              <a:spAutoFit/>
            </a:bodyPr>
            <a:lstStyle/>
            <a:p>
              <a:pPr eaLnBrk="1" hangingPunct="1"/>
              <a:r>
                <a:rPr lang="en-US" sz="1800" u="none">
                  <a:solidFill>
                    <a:srgbClr val="FFFFFF"/>
                  </a:solidFill>
                </a:rPr>
                <a:t>B</a:t>
              </a:r>
              <a:endParaRPr lang="en-US" u="none"/>
            </a:p>
          </p:txBody>
        </p:sp>
      </p:grpSp>
      <p:grpSp>
        <p:nvGrpSpPr>
          <p:cNvPr id="5" name="Group 396"/>
          <p:cNvGrpSpPr>
            <a:grpSpLocks/>
          </p:cNvGrpSpPr>
          <p:nvPr/>
        </p:nvGrpSpPr>
        <p:grpSpPr bwMode="auto">
          <a:xfrm>
            <a:off x="4268788" y="1752600"/>
            <a:ext cx="350837" cy="442913"/>
            <a:chOff x="4268788" y="1752600"/>
            <a:chExt cx="350837" cy="442913"/>
          </a:xfrm>
        </p:grpSpPr>
        <p:sp>
          <p:nvSpPr>
            <p:cNvPr id="463883" name="Rectangle 46"/>
            <p:cNvSpPr>
              <a:spLocks noChangeArrowheads="1"/>
            </p:cNvSpPr>
            <p:nvPr/>
          </p:nvSpPr>
          <p:spPr bwMode="auto">
            <a:xfrm>
              <a:off x="4268788" y="1752600"/>
              <a:ext cx="350837"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IL-4</a:t>
              </a:r>
              <a:endParaRPr lang="en-US" u="none"/>
            </a:p>
          </p:txBody>
        </p:sp>
        <p:sp>
          <p:nvSpPr>
            <p:cNvPr id="463884" name="Rectangle 47"/>
            <p:cNvSpPr>
              <a:spLocks noChangeArrowheads="1"/>
            </p:cNvSpPr>
            <p:nvPr/>
          </p:nvSpPr>
          <p:spPr bwMode="auto">
            <a:xfrm>
              <a:off x="4268788" y="1951038"/>
              <a:ext cx="350837"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IL-5</a:t>
              </a:r>
              <a:endParaRPr lang="en-US" u="none"/>
            </a:p>
          </p:txBody>
        </p:sp>
      </p:grpSp>
      <p:sp>
        <p:nvSpPr>
          <p:cNvPr id="58403" name="Rectangle 48"/>
          <p:cNvSpPr>
            <a:spLocks noChangeArrowheads="1"/>
          </p:cNvSpPr>
          <p:nvPr/>
        </p:nvSpPr>
        <p:spPr bwMode="auto">
          <a:xfrm>
            <a:off x="7237413" y="1592263"/>
            <a:ext cx="350837"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IL-5</a:t>
            </a:r>
            <a:endParaRPr lang="en-US" u="none"/>
          </a:p>
        </p:txBody>
      </p:sp>
      <p:grpSp>
        <p:nvGrpSpPr>
          <p:cNvPr id="6" name="Group 395"/>
          <p:cNvGrpSpPr>
            <a:grpSpLocks/>
          </p:cNvGrpSpPr>
          <p:nvPr/>
        </p:nvGrpSpPr>
        <p:grpSpPr bwMode="auto">
          <a:xfrm>
            <a:off x="5764213" y="1487488"/>
            <a:ext cx="350837" cy="442912"/>
            <a:chOff x="5764213" y="1487488"/>
            <a:chExt cx="350837" cy="442912"/>
          </a:xfrm>
        </p:grpSpPr>
        <p:sp>
          <p:nvSpPr>
            <p:cNvPr id="463887" name="Rectangle 49"/>
            <p:cNvSpPr>
              <a:spLocks noChangeArrowheads="1"/>
            </p:cNvSpPr>
            <p:nvPr/>
          </p:nvSpPr>
          <p:spPr bwMode="auto">
            <a:xfrm>
              <a:off x="5764213" y="1487488"/>
              <a:ext cx="350837"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IL-3</a:t>
              </a:r>
              <a:endParaRPr lang="en-US" u="none"/>
            </a:p>
          </p:txBody>
        </p:sp>
        <p:sp>
          <p:nvSpPr>
            <p:cNvPr id="463888" name="Rectangle 50"/>
            <p:cNvSpPr>
              <a:spLocks noChangeArrowheads="1"/>
            </p:cNvSpPr>
            <p:nvPr/>
          </p:nvSpPr>
          <p:spPr bwMode="auto">
            <a:xfrm>
              <a:off x="5764213" y="1685925"/>
              <a:ext cx="350837"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IL-4</a:t>
              </a:r>
              <a:endParaRPr lang="en-US" u="none"/>
            </a:p>
          </p:txBody>
        </p:sp>
      </p:grpSp>
      <p:sp>
        <p:nvSpPr>
          <p:cNvPr id="58406" name="Rectangle 51"/>
          <p:cNvSpPr>
            <a:spLocks noChangeArrowheads="1"/>
          </p:cNvSpPr>
          <p:nvPr/>
        </p:nvSpPr>
        <p:spPr bwMode="auto">
          <a:xfrm>
            <a:off x="6588125" y="4427538"/>
            <a:ext cx="304800"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IgE</a:t>
            </a:r>
            <a:endParaRPr lang="en-US" u="none"/>
          </a:p>
        </p:txBody>
      </p:sp>
      <p:sp>
        <p:nvSpPr>
          <p:cNvPr id="58407" name="Rectangle 52"/>
          <p:cNvSpPr>
            <a:spLocks noChangeArrowheads="1"/>
          </p:cNvSpPr>
          <p:nvPr/>
        </p:nvSpPr>
        <p:spPr bwMode="auto">
          <a:xfrm>
            <a:off x="5453063" y="2143125"/>
            <a:ext cx="1208087"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MASTÓCITO</a:t>
            </a:r>
            <a:endParaRPr lang="en-US" u="none"/>
          </a:p>
        </p:txBody>
      </p:sp>
      <p:sp>
        <p:nvSpPr>
          <p:cNvPr id="58408" name="Rectangle 53"/>
          <p:cNvSpPr>
            <a:spLocks noChangeArrowheads="1"/>
          </p:cNvSpPr>
          <p:nvPr/>
        </p:nvSpPr>
        <p:spPr bwMode="auto">
          <a:xfrm>
            <a:off x="6929438" y="2079625"/>
            <a:ext cx="1655762"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PRECURSOR DO</a:t>
            </a:r>
            <a:endParaRPr lang="en-US" u="none"/>
          </a:p>
        </p:txBody>
      </p:sp>
      <p:sp>
        <p:nvSpPr>
          <p:cNvPr id="58409" name="Rectangle 54"/>
          <p:cNvSpPr>
            <a:spLocks noChangeArrowheads="1"/>
          </p:cNvSpPr>
          <p:nvPr/>
        </p:nvSpPr>
        <p:spPr bwMode="auto">
          <a:xfrm>
            <a:off x="7127875" y="2255838"/>
            <a:ext cx="1243013"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EOSINÓFILO</a:t>
            </a:r>
            <a:endParaRPr lang="en-US" u="none"/>
          </a:p>
        </p:txBody>
      </p:sp>
      <p:grpSp>
        <p:nvGrpSpPr>
          <p:cNvPr id="7" name="Group 408"/>
          <p:cNvGrpSpPr>
            <a:grpSpLocks/>
          </p:cNvGrpSpPr>
          <p:nvPr/>
        </p:nvGrpSpPr>
        <p:grpSpPr bwMode="auto">
          <a:xfrm>
            <a:off x="5591175" y="2493963"/>
            <a:ext cx="788988" cy="1016000"/>
            <a:chOff x="5591175" y="2493963"/>
            <a:chExt cx="788988" cy="1016000"/>
          </a:xfrm>
        </p:grpSpPr>
        <p:sp>
          <p:nvSpPr>
            <p:cNvPr id="463894" name="Freeform 57"/>
            <p:cNvSpPr>
              <a:spLocks/>
            </p:cNvSpPr>
            <p:nvPr/>
          </p:nvSpPr>
          <p:spPr bwMode="auto">
            <a:xfrm>
              <a:off x="5591175" y="2493963"/>
              <a:ext cx="788988" cy="1016000"/>
            </a:xfrm>
            <a:custGeom>
              <a:avLst/>
              <a:gdLst>
                <a:gd name="T0" fmla="*/ 2147483647 w 1987"/>
                <a:gd name="T1" fmla="*/ 2147483647 h 2563"/>
                <a:gd name="T2" fmla="*/ 2147483647 w 1987"/>
                <a:gd name="T3" fmla="*/ 2147483647 h 2563"/>
                <a:gd name="T4" fmla="*/ 2147483647 w 1987"/>
                <a:gd name="T5" fmla="*/ 2147483647 h 2563"/>
                <a:gd name="T6" fmla="*/ 2147483647 w 1987"/>
                <a:gd name="T7" fmla="*/ 2147483647 h 2563"/>
                <a:gd name="T8" fmla="*/ 2147483647 w 1987"/>
                <a:gd name="T9" fmla="*/ 2147483647 h 2563"/>
                <a:gd name="T10" fmla="*/ 2147483647 w 1987"/>
                <a:gd name="T11" fmla="*/ 2147483647 h 2563"/>
                <a:gd name="T12" fmla="*/ 2147483647 w 1987"/>
                <a:gd name="T13" fmla="*/ 2147483647 h 2563"/>
                <a:gd name="T14" fmla="*/ 2147483647 w 1987"/>
                <a:gd name="T15" fmla="*/ 2147483647 h 2563"/>
                <a:gd name="T16" fmla="*/ 2147483647 w 1987"/>
                <a:gd name="T17" fmla="*/ 2147483647 h 2563"/>
                <a:gd name="T18" fmla="*/ 2147483647 w 1987"/>
                <a:gd name="T19" fmla="*/ 2147483647 h 2563"/>
                <a:gd name="T20" fmla="*/ 2147483647 w 1987"/>
                <a:gd name="T21" fmla="*/ 2147483647 h 2563"/>
                <a:gd name="T22" fmla="*/ 2147483647 w 1987"/>
                <a:gd name="T23" fmla="*/ 2147483647 h 2563"/>
                <a:gd name="T24" fmla="*/ 2147483647 w 1987"/>
                <a:gd name="T25" fmla="*/ 2147483647 h 2563"/>
                <a:gd name="T26" fmla="*/ 2147483647 w 1987"/>
                <a:gd name="T27" fmla="*/ 2147483647 h 2563"/>
                <a:gd name="T28" fmla="*/ 2147483647 w 1987"/>
                <a:gd name="T29" fmla="*/ 2147483647 h 2563"/>
                <a:gd name="T30" fmla="*/ 2147483647 w 1987"/>
                <a:gd name="T31" fmla="*/ 2147483647 h 2563"/>
                <a:gd name="T32" fmla="*/ 2147483647 w 1987"/>
                <a:gd name="T33" fmla="*/ 2147483647 h 2563"/>
                <a:gd name="T34" fmla="*/ 2147483647 w 1987"/>
                <a:gd name="T35" fmla="*/ 2147483647 h 2563"/>
                <a:gd name="T36" fmla="*/ 2147483647 w 1987"/>
                <a:gd name="T37" fmla="*/ 2147483647 h 2563"/>
                <a:gd name="T38" fmla="*/ 2147483647 w 1987"/>
                <a:gd name="T39" fmla="*/ 2147483647 h 2563"/>
                <a:gd name="T40" fmla="*/ 2147483647 w 1987"/>
                <a:gd name="T41" fmla="*/ 2147483647 h 2563"/>
                <a:gd name="T42" fmla="*/ 2147483647 w 1987"/>
                <a:gd name="T43" fmla="*/ 2147483647 h 2563"/>
                <a:gd name="T44" fmla="*/ 2147483647 w 1987"/>
                <a:gd name="T45" fmla="*/ 2147483647 h 2563"/>
                <a:gd name="T46" fmla="*/ 2147483647 w 1987"/>
                <a:gd name="T47" fmla="*/ 2147483647 h 2563"/>
                <a:gd name="T48" fmla="*/ 2147483647 w 1987"/>
                <a:gd name="T49" fmla="*/ 2147483647 h 2563"/>
                <a:gd name="T50" fmla="*/ 2147483647 w 1987"/>
                <a:gd name="T51" fmla="*/ 2147483647 h 2563"/>
                <a:gd name="T52" fmla="*/ 2147483647 w 1987"/>
                <a:gd name="T53" fmla="*/ 2147483647 h 2563"/>
                <a:gd name="T54" fmla="*/ 2147483647 w 1987"/>
                <a:gd name="T55" fmla="*/ 2147483647 h 2563"/>
                <a:gd name="T56" fmla="*/ 2147483647 w 1987"/>
                <a:gd name="T57" fmla="*/ 2147483647 h 2563"/>
                <a:gd name="T58" fmla="*/ 2147483647 w 1987"/>
                <a:gd name="T59" fmla="*/ 2147483647 h 2563"/>
                <a:gd name="T60" fmla="*/ 2147483647 w 1987"/>
                <a:gd name="T61" fmla="*/ 2147483647 h 2563"/>
                <a:gd name="T62" fmla="*/ 2147483647 w 1987"/>
                <a:gd name="T63" fmla="*/ 2147483647 h 2563"/>
                <a:gd name="T64" fmla="*/ 2147483647 w 1987"/>
                <a:gd name="T65" fmla="*/ 2147483647 h 2563"/>
                <a:gd name="T66" fmla="*/ 2147483647 w 1987"/>
                <a:gd name="T67" fmla="*/ 2147483647 h 2563"/>
                <a:gd name="T68" fmla="*/ 2147483647 w 1987"/>
                <a:gd name="T69" fmla="*/ 2147483647 h 2563"/>
                <a:gd name="T70" fmla="*/ 2147483647 w 1987"/>
                <a:gd name="T71" fmla="*/ 2147483647 h 2563"/>
                <a:gd name="T72" fmla="*/ 2147483647 w 1987"/>
                <a:gd name="T73" fmla="*/ 2147483647 h 2563"/>
                <a:gd name="T74" fmla="*/ 2147483647 w 1987"/>
                <a:gd name="T75" fmla="*/ 2147483647 h 2563"/>
                <a:gd name="T76" fmla="*/ 2147483647 w 1987"/>
                <a:gd name="T77" fmla="*/ 2147483647 h 2563"/>
                <a:gd name="T78" fmla="*/ 2147483647 w 1987"/>
                <a:gd name="T79" fmla="*/ 2147483647 h 2563"/>
                <a:gd name="T80" fmla="*/ 2147483647 w 1987"/>
                <a:gd name="T81" fmla="*/ 2147483647 h 2563"/>
                <a:gd name="T82" fmla="*/ 2147483647 w 1987"/>
                <a:gd name="T83" fmla="*/ 2147483647 h 2563"/>
                <a:gd name="T84" fmla="*/ 2147483647 w 1987"/>
                <a:gd name="T85" fmla="*/ 2147483647 h 25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87"/>
                <a:gd name="T130" fmla="*/ 0 h 2563"/>
                <a:gd name="T131" fmla="*/ 1987 w 1987"/>
                <a:gd name="T132" fmla="*/ 2563 h 25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87" h="2563">
                  <a:moveTo>
                    <a:pt x="994" y="2563"/>
                  </a:moveTo>
                  <a:lnTo>
                    <a:pt x="1045" y="2561"/>
                  </a:lnTo>
                  <a:lnTo>
                    <a:pt x="1096" y="2556"/>
                  </a:lnTo>
                  <a:lnTo>
                    <a:pt x="1145" y="2548"/>
                  </a:lnTo>
                  <a:lnTo>
                    <a:pt x="1194" y="2536"/>
                  </a:lnTo>
                  <a:lnTo>
                    <a:pt x="1241" y="2522"/>
                  </a:lnTo>
                  <a:lnTo>
                    <a:pt x="1289" y="2505"/>
                  </a:lnTo>
                  <a:lnTo>
                    <a:pt x="1335" y="2485"/>
                  </a:lnTo>
                  <a:lnTo>
                    <a:pt x="1380" y="2461"/>
                  </a:lnTo>
                  <a:lnTo>
                    <a:pt x="1424" y="2436"/>
                  </a:lnTo>
                  <a:lnTo>
                    <a:pt x="1467" y="2408"/>
                  </a:lnTo>
                  <a:lnTo>
                    <a:pt x="1508" y="2377"/>
                  </a:lnTo>
                  <a:lnTo>
                    <a:pt x="1549" y="2344"/>
                  </a:lnTo>
                  <a:lnTo>
                    <a:pt x="1587" y="2308"/>
                  </a:lnTo>
                  <a:lnTo>
                    <a:pt x="1626" y="2270"/>
                  </a:lnTo>
                  <a:lnTo>
                    <a:pt x="1661" y="2229"/>
                  </a:lnTo>
                  <a:lnTo>
                    <a:pt x="1696" y="2186"/>
                  </a:lnTo>
                  <a:lnTo>
                    <a:pt x="1729" y="2142"/>
                  </a:lnTo>
                  <a:lnTo>
                    <a:pt x="1760" y="2095"/>
                  </a:lnTo>
                  <a:lnTo>
                    <a:pt x="1789" y="2048"/>
                  </a:lnTo>
                  <a:lnTo>
                    <a:pt x="1817" y="1996"/>
                  </a:lnTo>
                  <a:lnTo>
                    <a:pt x="1843" y="1945"/>
                  </a:lnTo>
                  <a:lnTo>
                    <a:pt x="1867" y="1891"/>
                  </a:lnTo>
                  <a:lnTo>
                    <a:pt x="1890" y="1837"/>
                  </a:lnTo>
                  <a:lnTo>
                    <a:pt x="1909" y="1780"/>
                  </a:lnTo>
                  <a:lnTo>
                    <a:pt x="1927" y="1722"/>
                  </a:lnTo>
                  <a:lnTo>
                    <a:pt x="1942" y="1662"/>
                  </a:lnTo>
                  <a:lnTo>
                    <a:pt x="1956" y="1602"/>
                  </a:lnTo>
                  <a:lnTo>
                    <a:pt x="1968" y="1539"/>
                  </a:lnTo>
                  <a:lnTo>
                    <a:pt x="1977" y="1476"/>
                  </a:lnTo>
                  <a:lnTo>
                    <a:pt x="1982" y="1411"/>
                  </a:lnTo>
                  <a:lnTo>
                    <a:pt x="1986" y="1347"/>
                  </a:lnTo>
                  <a:lnTo>
                    <a:pt x="1987" y="1281"/>
                  </a:lnTo>
                  <a:lnTo>
                    <a:pt x="1986" y="1216"/>
                  </a:lnTo>
                  <a:lnTo>
                    <a:pt x="1982" y="1150"/>
                  </a:lnTo>
                  <a:lnTo>
                    <a:pt x="1977" y="1087"/>
                  </a:lnTo>
                  <a:lnTo>
                    <a:pt x="1968" y="1023"/>
                  </a:lnTo>
                  <a:lnTo>
                    <a:pt x="1956" y="961"/>
                  </a:lnTo>
                  <a:lnTo>
                    <a:pt x="1942" y="900"/>
                  </a:lnTo>
                  <a:lnTo>
                    <a:pt x="1927" y="841"/>
                  </a:lnTo>
                  <a:lnTo>
                    <a:pt x="1909" y="783"/>
                  </a:lnTo>
                  <a:lnTo>
                    <a:pt x="1890" y="726"/>
                  </a:lnTo>
                  <a:lnTo>
                    <a:pt x="1867" y="672"/>
                  </a:lnTo>
                  <a:lnTo>
                    <a:pt x="1843" y="618"/>
                  </a:lnTo>
                  <a:lnTo>
                    <a:pt x="1817" y="565"/>
                  </a:lnTo>
                  <a:lnTo>
                    <a:pt x="1789" y="515"/>
                  </a:lnTo>
                  <a:lnTo>
                    <a:pt x="1760" y="467"/>
                  </a:lnTo>
                  <a:lnTo>
                    <a:pt x="1729" y="420"/>
                  </a:lnTo>
                  <a:lnTo>
                    <a:pt x="1696" y="376"/>
                  </a:lnTo>
                  <a:lnTo>
                    <a:pt x="1661" y="334"/>
                  </a:lnTo>
                  <a:lnTo>
                    <a:pt x="1626" y="293"/>
                  </a:lnTo>
                  <a:lnTo>
                    <a:pt x="1587" y="255"/>
                  </a:lnTo>
                  <a:lnTo>
                    <a:pt x="1549" y="219"/>
                  </a:lnTo>
                  <a:lnTo>
                    <a:pt x="1508" y="186"/>
                  </a:lnTo>
                  <a:lnTo>
                    <a:pt x="1467" y="154"/>
                  </a:lnTo>
                  <a:lnTo>
                    <a:pt x="1424" y="127"/>
                  </a:lnTo>
                  <a:lnTo>
                    <a:pt x="1380" y="100"/>
                  </a:lnTo>
                  <a:lnTo>
                    <a:pt x="1335" y="78"/>
                  </a:lnTo>
                  <a:lnTo>
                    <a:pt x="1289" y="58"/>
                  </a:lnTo>
                  <a:lnTo>
                    <a:pt x="1241" y="41"/>
                  </a:lnTo>
                  <a:lnTo>
                    <a:pt x="1194" y="26"/>
                  </a:lnTo>
                  <a:lnTo>
                    <a:pt x="1145" y="15"/>
                  </a:lnTo>
                  <a:lnTo>
                    <a:pt x="1096" y="7"/>
                  </a:lnTo>
                  <a:lnTo>
                    <a:pt x="1045" y="1"/>
                  </a:lnTo>
                  <a:lnTo>
                    <a:pt x="994" y="0"/>
                  </a:lnTo>
                  <a:lnTo>
                    <a:pt x="943" y="1"/>
                  </a:lnTo>
                  <a:lnTo>
                    <a:pt x="893" y="7"/>
                  </a:lnTo>
                  <a:lnTo>
                    <a:pt x="842" y="15"/>
                  </a:lnTo>
                  <a:lnTo>
                    <a:pt x="794" y="26"/>
                  </a:lnTo>
                  <a:lnTo>
                    <a:pt x="746" y="41"/>
                  </a:lnTo>
                  <a:lnTo>
                    <a:pt x="699" y="58"/>
                  </a:lnTo>
                  <a:lnTo>
                    <a:pt x="654" y="78"/>
                  </a:lnTo>
                  <a:lnTo>
                    <a:pt x="607" y="100"/>
                  </a:lnTo>
                  <a:lnTo>
                    <a:pt x="564" y="127"/>
                  </a:lnTo>
                  <a:lnTo>
                    <a:pt x="522" y="154"/>
                  </a:lnTo>
                  <a:lnTo>
                    <a:pt x="479" y="186"/>
                  </a:lnTo>
                  <a:lnTo>
                    <a:pt x="440" y="219"/>
                  </a:lnTo>
                  <a:lnTo>
                    <a:pt x="400" y="255"/>
                  </a:lnTo>
                  <a:lnTo>
                    <a:pt x="363" y="293"/>
                  </a:lnTo>
                  <a:lnTo>
                    <a:pt x="326" y="334"/>
                  </a:lnTo>
                  <a:lnTo>
                    <a:pt x="292" y="376"/>
                  </a:lnTo>
                  <a:lnTo>
                    <a:pt x="259" y="420"/>
                  </a:lnTo>
                  <a:lnTo>
                    <a:pt x="228" y="467"/>
                  </a:lnTo>
                  <a:lnTo>
                    <a:pt x="198" y="515"/>
                  </a:lnTo>
                  <a:lnTo>
                    <a:pt x="170" y="565"/>
                  </a:lnTo>
                  <a:lnTo>
                    <a:pt x="145" y="618"/>
                  </a:lnTo>
                  <a:lnTo>
                    <a:pt x="120" y="672"/>
                  </a:lnTo>
                  <a:lnTo>
                    <a:pt x="99" y="726"/>
                  </a:lnTo>
                  <a:lnTo>
                    <a:pt x="79" y="783"/>
                  </a:lnTo>
                  <a:lnTo>
                    <a:pt x="61" y="841"/>
                  </a:lnTo>
                  <a:lnTo>
                    <a:pt x="45" y="900"/>
                  </a:lnTo>
                  <a:lnTo>
                    <a:pt x="32" y="961"/>
                  </a:lnTo>
                  <a:lnTo>
                    <a:pt x="21" y="1023"/>
                  </a:lnTo>
                  <a:lnTo>
                    <a:pt x="12" y="1087"/>
                  </a:lnTo>
                  <a:lnTo>
                    <a:pt x="5" y="1150"/>
                  </a:lnTo>
                  <a:lnTo>
                    <a:pt x="1" y="1216"/>
                  </a:lnTo>
                  <a:lnTo>
                    <a:pt x="0" y="1281"/>
                  </a:lnTo>
                  <a:lnTo>
                    <a:pt x="1" y="1347"/>
                  </a:lnTo>
                  <a:lnTo>
                    <a:pt x="5" y="1411"/>
                  </a:lnTo>
                  <a:lnTo>
                    <a:pt x="12" y="1476"/>
                  </a:lnTo>
                  <a:lnTo>
                    <a:pt x="21" y="1539"/>
                  </a:lnTo>
                  <a:lnTo>
                    <a:pt x="32" y="1602"/>
                  </a:lnTo>
                  <a:lnTo>
                    <a:pt x="45" y="1662"/>
                  </a:lnTo>
                  <a:lnTo>
                    <a:pt x="61" y="1722"/>
                  </a:lnTo>
                  <a:lnTo>
                    <a:pt x="79" y="1780"/>
                  </a:lnTo>
                  <a:lnTo>
                    <a:pt x="99" y="1837"/>
                  </a:lnTo>
                  <a:lnTo>
                    <a:pt x="120" y="1891"/>
                  </a:lnTo>
                  <a:lnTo>
                    <a:pt x="145" y="1945"/>
                  </a:lnTo>
                  <a:lnTo>
                    <a:pt x="170" y="1996"/>
                  </a:lnTo>
                  <a:lnTo>
                    <a:pt x="198" y="2048"/>
                  </a:lnTo>
                  <a:lnTo>
                    <a:pt x="228" y="2095"/>
                  </a:lnTo>
                  <a:lnTo>
                    <a:pt x="259" y="2142"/>
                  </a:lnTo>
                  <a:lnTo>
                    <a:pt x="292" y="2186"/>
                  </a:lnTo>
                  <a:lnTo>
                    <a:pt x="326" y="2229"/>
                  </a:lnTo>
                  <a:lnTo>
                    <a:pt x="363" y="2270"/>
                  </a:lnTo>
                  <a:lnTo>
                    <a:pt x="400" y="2308"/>
                  </a:lnTo>
                  <a:lnTo>
                    <a:pt x="440" y="2344"/>
                  </a:lnTo>
                  <a:lnTo>
                    <a:pt x="479" y="2377"/>
                  </a:lnTo>
                  <a:lnTo>
                    <a:pt x="522" y="2408"/>
                  </a:lnTo>
                  <a:lnTo>
                    <a:pt x="564" y="2436"/>
                  </a:lnTo>
                  <a:lnTo>
                    <a:pt x="607" y="2461"/>
                  </a:lnTo>
                  <a:lnTo>
                    <a:pt x="654" y="2485"/>
                  </a:lnTo>
                  <a:lnTo>
                    <a:pt x="699" y="2505"/>
                  </a:lnTo>
                  <a:lnTo>
                    <a:pt x="746" y="2522"/>
                  </a:lnTo>
                  <a:lnTo>
                    <a:pt x="794" y="2536"/>
                  </a:lnTo>
                  <a:lnTo>
                    <a:pt x="842" y="2548"/>
                  </a:lnTo>
                  <a:lnTo>
                    <a:pt x="893" y="2556"/>
                  </a:lnTo>
                  <a:lnTo>
                    <a:pt x="943" y="2561"/>
                  </a:lnTo>
                  <a:lnTo>
                    <a:pt x="994" y="2563"/>
                  </a:lnTo>
                  <a:close/>
                </a:path>
              </a:pathLst>
            </a:custGeom>
            <a:solidFill>
              <a:srgbClr val="BB90BB"/>
            </a:solidFill>
            <a:ln w="9525">
              <a:noFill/>
              <a:round/>
              <a:headEnd/>
              <a:tailEnd/>
            </a:ln>
          </p:spPr>
          <p:txBody>
            <a:bodyPr/>
            <a:lstStyle/>
            <a:p>
              <a:pPr eaLnBrk="1" hangingPunct="1"/>
              <a:endParaRPr lang="pt-BR" u="none"/>
            </a:p>
          </p:txBody>
        </p:sp>
        <p:sp>
          <p:nvSpPr>
            <p:cNvPr id="463895" name="Freeform 58"/>
            <p:cNvSpPr>
              <a:spLocks/>
            </p:cNvSpPr>
            <p:nvPr/>
          </p:nvSpPr>
          <p:spPr bwMode="auto">
            <a:xfrm>
              <a:off x="5591175" y="2493963"/>
              <a:ext cx="788988" cy="1016000"/>
            </a:xfrm>
            <a:custGeom>
              <a:avLst/>
              <a:gdLst>
                <a:gd name="T0" fmla="*/ 2147483647 w 1987"/>
                <a:gd name="T1" fmla="*/ 2147483647 h 2563"/>
                <a:gd name="T2" fmla="*/ 2147483647 w 1987"/>
                <a:gd name="T3" fmla="*/ 2147483647 h 2563"/>
                <a:gd name="T4" fmla="*/ 2147483647 w 1987"/>
                <a:gd name="T5" fmla="*/ 2147483647 h 2563"/>
                <a:gd name="T6" fmla="*/ 2147483647 w 1987"/>
                <a:gd name="T7" fmla="*/ 2147483647 h 2563"/>
                <a:gd name="T8" fmla="*/ 2147483647 w 1987"/>
                <a:gd name="T9" fmla="*/ 2147483647 h 2563"/>
                <a:gd name="T10" fmla="*/ 2147483647 w 1987"/>
                <a:gd name="T11" fmla="*/ 2147483647 h 2563"/>
                <a:gd name="T12" fmla="*/ 2147483647 w 1987"/>
                <a:gd name="T13" fmla="*/ 2147483647 h 2563"/>
                <a:gd name="T14" fmla="*/ 2147483647 w 1987"/>
                <a:gd name="T15" fmla="*/ 2147483647 h 2563"/>
                <a:gd name="T16" fmla="*/ 2147483647 w 1987"/>
                <a:gd name="T17" fmla="*/ 2147483647 h 2563"/>
                <a:gd name="T18" fmla="*/ 2147483647 w 1987"/>
                <a:gd name="T19" fmla="*/ 2147483647 h 2563"/>
                <a:gd name="T20" fmla="*/ 2147483647 w 1987"/>
                <a:gd name="T21" fmla="*/ 2147483647 h 2563"/>
                <a:gd name="T22" fmla="*/ 2147483647 w 1987"/>
                <a:gd name="T23" fmla="*/ 2147483647 h 2563"/>
                <a:gd name="T24" fmla="*/ 2147483647 w 1987"/>
                <a:gd name="T25" fmla="*/ 2147483647 h 2563"/>
                <a:gd name="T26" fmla="*/ 2147483647 w 1987"/>
                <a:gd name="T27" fmla="*/ 2147483647 h 2563"/>
                <a:gd name="T28" fmla="*/ 2147483647 w 1987"/>
                <a:gd name="T29" fmla="*/ 2147483647 h 2563"/>
                <a:gd name="T30" fmla="*/ 2147483647 w 1987"/>
                <a:gd name="T31" fmla="*/ 2147483647 h 2563"/>
                <a:gd name="T32" fmla="*/ 2147483647 w 1987"/>
                <a:gd name="T33" fmla="*/ 2147483647 h 2563"/>
                <a:gd name="T34" fmla="*/ 2147483647 w 1987"/>
                <a:gd name="T35" fmla="*/ 2147483647 h 2563"/>
                <a:gd name="T36" fmla="*/ 2147483647 w 1987"/>
                <a:gd name="T37" fmla="*/ 2147483647 h 2563"/>
                <a:gd name="T38" fmla="*/ 2147483647 w 1987"/>
                <a:gd name="T39" fmla="*/ 2147483647 h 2563"/>
                <a:gd name="T40" fmla="*/ 2147483647 w 1987"/>
                <a:gd name="T41" fmla="*/ 2147483647 h 2563"/>
                <a:gd name="T42" fmla="*/ 2147483647 w 1987"/>
                <a:gd name="T43" fmla="*/ 2147483647 h 2563"/>
                <a:gd name="T44" fmla="*/ 2147483647 w 1987"/>
                <a:gd name="T45" fmla="*/ 2147483647 h 2563"/>
                <a:gd name="T46" fmla="*/ 2147483647 w 1987"/>
                <a:gd name="T47" fmla="*/ 2147483647 h 2563"/>
                <a:gd name="T48" fmla="*/ 2147483647 w 1987"/>
                <a:gd name="T49" fmla="*/ 2147483647 h 2563"/>
                <a:gd name="T50" fmla="*/ 2147483647 w 1987"/>
                <a:gd name="T51" fmla="*/ 2147483647 h 2563"/>
                <a:gd name="T52" fmla="*/ 2147483647 w 1987"/>
                <a:gd name="T53" fmla="*/ 2147483647 h 2563"/>
                <a:gd name="T54" fmla="*/ 2147483647 w 1987"/>
                <a:gd name="T55" fmla="*/ 2147483647 h 2563"/>
                <a:gd name="T56" fmla="*/ 2147483647 w 1987"/>
                <a:gd name="T57" fmla="*/ 2147483647 h 2563"/>
                <a:gd name="T58" fmla="*/ 2147483647 w 1987"/>
                <a:gd name="T59" fmla="*/ 2147483647 h 2563"/>
                <a:gd name="T60" fmla="*/ 2147483647 w 1987"/>
                <a:gd name="T61" fmla="*/ 2147483647 h 2563"/>
                <a:gd name="T62" fmla="*/ 2147483647 w 1987"/>
                <a:gd name="T63" fmla="*/ 2147483647 h 2563"/>
                <a:gd name="T64" fmla="*/ 2147483647 w 1987"/>
                <a:gd name="T65" fmla="*/ 2147483647 h 2563"/>
                <a:gd name="T66" fmla="*/ 2147483647 w 1987"/>
                <a:gd name="T67" fmla="*/ 2147483647 h 2563"/>
                <a:gd name="T68" fmla="*/ 2147483647 w 1987"/>
                <a:gd name="T69" fmla="*/ 2147483647 h 2563"/>
                <a:gd name="T70" fmla="*/ 2147483647 w 1987"/>
                <a:gd name="T71" fmla="*/ 2147483647 h 2563"/>
                <a:gd name="T72" fmla="*/ 2147483647 w 1987"/>
                <a:gd name="T73" fmla="*/ 2147483647 h 2563"/>
                <a:gd name="T74" fmla="*/ 2147483647 w 1987"/>
                <a:gd name="T75" fmla="*/ 2147483647 h 2563"/>
                <a:gd name="T76" fmla="*/ 2147483647 w 1987"/>
                <a:gd name="T77" fmla="*/ 2147483647 h 2563"/>
                <a:gd name="T78" fmla="*/ 2147483647 w 1987"/>
                <a:gd name="T79" fmla="*/ 2147483647 h 2563"/>
                <a:gd name="T80" fmla="*/ 2147483647 w 1987"/>
                <a:gd name="T81" fmla="*/ 2147483647 h 2563"/>
                <a:gd name="T82" fmla="*/ 2147483647 w 1987"/>
                <a:gd name="T83" fmla="*/ 2147483647 h 2563"/>
                <a:gd name="T84" fmla="*/ 2147483647 w 1987"/>
                <a:gd name="T85" fmla="*/ 2147483647 h 25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87"/>
                <a:gd name="T130" fmla="*/ 0 h 2563"/>
                <a:gd name="T131" fmla="*/ 1987 w 1987"/>
                <a:gd name="T132" fmla="*/ 2563 h 25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87" h="2563">
                  <a:moveTo>
                    <a:pt x="994" y="2563"/>
                  </a:moveTo>
                  <a:lnTo>
                    <a:pt x="1045" y="2561"/>
                  </a:lnTo>
                  <a:lnTo>
                    <a:pt x="1096" y="2556"/>
                  </a:lnTo>
                  <a:lnTo>
                    <a:pt x="1145" y="2548"/>
                  </a:lnTo>
                  <a:lnTo>
                    <a:pt x="1194" y="2536"/>
                  </a:lnTo>
                  <a:lnTo>
                    <a:pt x="1241" y="2522"/>
                  </a:lnTo>
                  <a:lnTo>
                    <a:pt x="1289" y="2505"/>
                  </a:lnTo>
                  <a:lnTo>
                    <a:pt x="1335" y="2485"/>
                  </a:lnTo>
                  <a:lnTo>
                    <a:pt x="1380" y="2461"/>
                  </a:lnTo>
                  <a:lnTo>
                    <a:pt x="1424" y="2436"/>
                  </a:lnTo>
                  <a:lnTo>
                    <a:pt x="1467" y="2408"/>
                  </a:lnTo>
                  <a:lnTo>
                    <a:pt x="1508" y="2377"/>
                  </a:lnTo>
                  <a:lnTo>
                    <a:pt x="1549" y="2344"/>
                  </a:lnTo>
                  <a:lnTo>
                    <a:pt x="1587" y="2308"/>
                  </a:lnTo>
                  <a:lnTo>
                    <a:pt x="1626" y="2270"/>
                  </a:lnTo>
                  <a:lnTo>
                    <a:pt x="1661" y="2229"/>
                  </a:lnTo>
                  <a:lnTo>
                    <a:pt x="1696" y="2186"/>
                  </a:lnTo>
                  <a:lnTo>
                    <a:pt x="1729" y="2142"/>
                  </a:lnTo>
                  <a:lnTo>
                    <a:pt x="1760" y="2095"/>
                  </a:lnTo>
                  <a:lnTo>
                    <a:pt x="1789" y="2048"/>
                  </a:lnTo>
                  <a:lnTo>
                    <a:pt x="1817" y="1996"/>
                  </a:lnTo>
                  <a:lnTo>
                    <a:pt x="1843" y="1945"/>
                  </a:lnTo>
                  <a:lnTo>
                    <a:pt x="1867" y="1891"/>
                  </a:lnTo>
                  <a:lnTo>
                    <a:pt x="1890" y="1837"/>
                  </a:lnTo>
                  <a:lnTo>
                    <a:pt x="1909" y="1780"/>
                  </a:lnTo>
                  <a:lnTo>
                    <a:pt x="1927" y="1722"/>
                  </a:lnTo>
                  <a:lnTo>
                    <a:pt x="1942" y="1662"/>
                  </a:lnTo>
                  <a:lnTo>
                    <a:pt x="1956" y="1602"/>
                  </a:lnTo>
                  <a:lnTo>
                    <a:pt x="1968" y="1539"/>
                  </a:lnTo>
                  <a:lnTo>
                    <a:pt x="1977" y="1476"/>
                  </a:lnTo>
                  <a:lnTo>
                    <a:pt x="1982" y="1411"/>
                  </a:lnTo>
                  <a:lnTo>
                    <a:pt x="1986" y="1347"/>
                  </a:lnTo>
                  <a:lnTo>
                    <a:pt x="1987" y="1281"/>
                  </a:lnTo>
                  <a:lnTo>
                    <a:pt x="1986" y="1216"/>
                  </a:lnTo>
                  <a:lnTo>
                    <a:pt x="1982" y="1150"/>
                  </a:lnTo>
                  <a:lnTo>
                    <a:pt x="1977" y="1087"/>
                  </a:lnTo>
                  <a:lnTo>
                    <a:pt x="1968" y="1023"/>
                  </a:lnTo>
                  <a:lnTo>
                    <a:pt x="1956" y="961"/>
                  </a:lnTo>
                  <a:lnTo>
                    <a:pt x="1942" y="900"/>
                  </a:lnTo>
                  <a:lnTo>
                    <a:pt x="1927" y="841"/>
                  </a:lnTo>
                  <a:lnTo>
                    <a:pt x="1909" y="783"/>
                  </a:lnTo>
                  <a:lnTo>
                    <a:pt x="1890" y="726"/>
                  </a:lnTo>
                  <a:lnTo>
                    <a:pt x="1867" y="672"/>
                  </a:lnTo>
                  <a:lnTo>
                    <a:pt x="1843" y="618"/>
                  </a:lnTo>
                  <a:lnTo>
                    <a:pt x="1817" y="565"/>
                  </a:lnTo>
                  <a:lnTo>
                    <a:pt x="1789" y="515"/>
                  </a:lnTo>
                  <a:lnTo>
                    <a:pt x="1760" y="467"/>
                  </a:lnTo>
                  <a:lnTo>
                    <a:pt x="1729" y="420"/>
                  </a:lnTo>
                  <a:lnTo>
                    <a:pt x="1696" y="376"/>
                  </a:lnTo>
                  <a:lnTo>
                    <a:pt x="1661" y="334"/>
                  </a:lnTo>
                  <a:lnTo>
                    <a:pt x="1626" y="293"/>
                  </a:lnTo>
                  <a:lnTo>
                    <a:pt x="1587" y="255"/>
                  </a:lnTo>
                  <a:lnTo>
                    <a:pt x="1549" y="219"/>
                  </a:lnTo>
                  <a:lnTo>
                    <a:pt x="1508" y="186"/>
                  </a:lnTo>
                  <a:lnTo>
                    <a:pt x="1467" y="154"/>
                  </a:lnTo>
                  <a:lnTo>
                    <a:pt x="1424" y="127"/>
                  </a:lnTo>
                  <a:lnTo>
                    <a:pt x="1380" y="100"/>
                  </a:lnTo>
                  <a:lnTo>
                    <a:pt x="1335" y="78"/>
                  </a:lnTo>
                  <a:lnTo>
                    <a:pt x="1289" y="58"/>
                  </a:lnTo>
                  <a:lnTo>
                    <a:pt x="1241" y="41"/>
                  </a:lnTo>
                  <a:lnTo>
                    <a:pt x="1194" y="26"/>
                  </a:lnTo>
                  <a:lnTo>
                    <a:pt x="1145" y="15"/>
                  </a:lnTo>
                  <a:lnTo>
                    <a:pt x="1096" y="7"/>
                  </a:lnTo>
                  <a:lnTo>
                    <a:pt x="1045" y="1"/>
                  </a:lnTo>
                  <a:lnTo>
                    <a:pt x="994" y="0"/>
                  </a:lnTo>
                  <a:lnTo>
                    <a:pt x="943" y="1"/>
                  </a:lnTo>
                  <a:lnTo>
                    <a:pt x="893" y="7"/>
                  </a:lnTo>
                  <a:lnTo>
                    <a:pt x="842" y="15"/>
                  </a:lnTo>
                  <a:lnTo>
                    <a:pt x="794" y="26"/>
                  </a:lnTo>
                  <a:lnTo>
                    <a:pt x="746" y="41"/>
                  </a:lnTo>
                  <a:lnTo>
                    <a:pt x="699" y="58"/>
                  </a:lnTo>
                  <a:lnTo>
                    <a:pt x="654" y="78"/>
                  </a:lnTo>
                  <a:lnTo>
                    <a:pt x="607" y="100"/>
                  </a:lnTo>
                  <a:lnTo>
                    <a:pt x="564" y="127"/>
                  </a:lnTo>
                  <a:lnTo>
                    <a:pt x="522" y="154"/>
                  </a:lnTo>
                  <a:lnTo>
                    <a:pt x="479" y="186"/>
                  </a:lnTo>
                  <a:lnTo>
                    <a:pt x="440" y="219"/>
                  </a:lnTo>
                  <a:lnTo>
                    <a:pt x="400" y="255"/>
                  </a:lnTo>
                  <a:lnTo>
                    <a:pt x="363" y="293"/>
                  </a:lnTo>
                  <a:lnTo>
                    <a:pt x="326" y="334"/>
                  </a:lnTo>
                  <a:lnTo>
                    <a:pt x="292" y="376"/>
                  </a:lnTo>
                  <a:lnTo>
                    <a:pt x="259" y="420"/>
                  </a:lnTo>
                  <a:lnTo>
                    <a:pt x="228" y="467"/>
                  </a:lnTo>
                  <a:lnTo>
                    <a:pt x="198" y="515"/>
                  </a:lnTo>
                  <a:lnTo>
                    <a:pt x="170" y="565"/>
                  </a:lnTo>
                  <a:lnTo>
                    <a:pt x="145" y="618"/>
                  </a:lnTo>
                  <a:lnTo>
                    <a:pt x="120" y="672"/>
                  </a:lnTo>
                  <a:lnTo>
                    <a:pt x="99" y="726"/>
                  </a:lnTo>
                  <a:lnTo>
                    <a:pt x="79" y="783"/>
                  </a:lnTo>
                  <a:lnTo>
                    <a:pt x="61" y="841"/>
                  </a:lnTo>
                  <a:lnTo>
                    <a:pt x="45" y="900"/>
                  </a:lnTo>
                  <a:lnTo>
                    <a:pt x="32" y="961"/>
                  </a:lnTo>
                  <a:lnTo>
                    <a:pt x="21" y="1023"/>
                  </a:lnTo>
                  <a:lnTo>
                    <a:pt x="12" y="1087"/>
                  </a:lnTo>
                  <a:lnTo>
                    <a:pt x="5" y="1150"/>
                  </a:lnTo>
                  <a:lnTo>
                    <a:pt x="1" y="1216"/>
                  </a:lnTo>
                  <a:lnTo>
                    <a:pt x="0" y="1281"/>
                  </a:lnTo>
                  <a:lnTo>
                    <a:pt x="1" y="1347"/>
                  </a:lnTo>
                  <a:lnTo>
                    <a:pt x="5" y="1411"/>
                  </a:lnTo>
                  <a:lnTo>
                    <a:pt x="12" y="1476"/>
                  </a:lnTo>
                  <a:lnTo>
                    <a:pt x="21" y="1539"/>
                  </a:lnTo>
                  <a:lnTo>
                    <a:pt x="32" y="1602"/>
                  </a:lnTo>
                  <a:lnTo>
                    <a:pt x="45" y="1662"/>
                  </a:lnTo>
                  <a:lnTo>
                    <a:pt x="61" y="1722"/>
                  </a:lnTo>
                  <a:lnTo>
                    <a:pt x="79" y="1780"/>
                  </a:lnTo>
                  <a:lnTo>
                    <a:pt x="99" y="1837"/>
                  </a:lnTo>
                  <a:lnTo>
                    <a:pt x="120" y="1891"/>
                  </a:lnTo>
                  <a:lnTo>
                    <a:pt x="145" y="1945"/>
                  </a:lnTo>
                  <a:lnTo>
                    <a:pt x="170" y="1996"/>
                  </a:lnTo>
                  <a:lnTo>
                    <a:pt x="198" y="2048"/>
                  </a:lnTo>
                  <a:lnTo>
                    <a:pt x="228" y="2095"/>
                  </a:lnTo>
                  <a:lnTo>
                    <a:pt x="259" y="2142"/>
                  </a:lnTo>
                  <a:lnTo>
                    <a:pt x="292" y="2186"/>
                  </a:lnTo>
                  <a:lnTo>
                    <a:pt x="326" y="2229"/>
                  </a:lnTo>
                  <a:lnTo>
                    <a:pt x="363" y="2270"/>
                  </a:lnTo>
                  <a:lnTo>
                    <a:pt x="400" y="2308"/>
                  </a:lnTo>
                  <a:lnTo>
                    <a:pt x="440" y="2344"/>
                  </a:lnTo>
                  <a:lnTo>
                    <a:pt x="479" y="2377"/>
                  </a:lnTo>
                  <a:lnTo>
                    <a:pt x="522" y="2408"/>
                  </a:lnTo>
                  <a:lnTo>
                    <a:pt x="564" y="2436"/>
                  </a:lnTo>
                  <a:lnTo>
                    <a:pt x="607" y="2461"/>
                  </a:lnTo>
                  <a:lnTo>
                    <a:pt x="654" y="2485"/>
                  </a:lnTo>
                  <a:lnTo>
                    <a:pt x="699" y="2505"/>
                  </a:lnTo>
                  <a:lnTo>
                    <a:pt x="746" y="2522"/>
                  </a:lnTo>
                  <a:lnTo>
                    <a:pt x="794" y="2536"/>
                  </a:lnTo>
                  <a:lnTo>
                    <a:pt x="842" y="2548"/>
                  </a:lnTo>
                  <a:lnTo>
                    <a:pt x="893" y="2556"/>
                  </a:lnTo>
                  <a:lnTo>
                    <a:pt x="943" y="2561"/>
                  </a:lnTo>
                  <a:lnTo>
                    <a:pt x="994" y="2563"/>
                  </a:lnTo>
                  <a:close/>
                </a:path>
              </a:pathLst>
            </a:custGeom>
            <a:noFill/>
            <a:ln w="3175">
              <a:solidFill>
                <a:srgbClr val="1F1A17"/>
              </a:solidFill>
              <a:round/>
              <a:headEnd/>
              <a:tailEnd/>
            </a:ln>
          </p:spPr>
          <p:txBody>
            <a:bodyPr/>
            <a:lstStyle/>
            <a:p>
              <a:pPr eaLnBrk="1" hangingPunct="1"/>
              <a:endParaRPr lang="pt-BR" u="none"/>
            </a:p>
          </p:txBody>
        </p:sp>
        <p:grpSp>
          <p:nvGrpSpPr>
            <p:cNvPr id="463896" name="Group 407"/>
            <p:cNvGrpSpPr>
              <a:grpSpLocks/>
            </p:cNvGrpSpPr>
            <p:nvPr/>
          </p:nvGrpSpPr>
          <p:grpSpPr bwMode="auto">
            <a:xfrm>
              <a:off x="5630863" y="2579688"/>
              <a:ext cx="641350" cy="836612"/>
              <a:chOff x="5630863" y="2579688"/>
              <a:chExt cx="641350" cy="836612"/>
            </a:xfrm>
          </p:grpSpPr>
          <p:sp>
            <p:nvSpPr>
              <p:cNvPr id="463897" name="Freeform 59"/>
              <p:cNvSpPr>
                <a:spLocks/>
              </p:cNvSpPr>
              <p:nvPr/>
            </p:nvSpPr>
            <p:spPr bwMode="auto">
              <a:xfrm>
                <a:off x="5741988" y="2579688"/>
                <a:ext cx="500062" cy="315912"/>
              </a:xfrm>
              <a:custGeom>
                <a:avLst/>
                <a:gdLst>
                  <a:gd name="T0" fmla="*/ 2147483647 w 1258"/>
                  <a:gd name="T1" fmla="*/ 0 h 796"/>
                  <a:gd name="T2" fmla="*/ 2147483647 w 1258"/>
                  <a:gd name="T3" fmla="*/ 2147483647 h 796"/>
                  <a:gd name="T4" fmla="*/ 2147483647 w 1258"/>
                  <a:gd name="T5" fmla="*/ 2147483647 h 796"/>
                  <a:gd name="T6" fmla="*/ 2147483647 w 1258"/>
                  <a:gd name="T7" fmla="*/ 2147483647 h 796"/>
                  <a:gd name="T8" fmla="*/ 2147483647 w 1258"/>
                  <a:gd name="T9" fmla="*/ 2147483647 h 796"/>
                  <a:gd name="T10" fmla="*/ 2147483647 w 1258"/>
                  <a:gd name="T11" fmla="*/ 2147483647 h 796"/>
                  <a:gd name="T12" fmla="*/ 2147483647 w 1258"/>
                  <a:gd name="T13" fmla="*/ 2147483647 h 796"/>
                  <a:gd name="T14" fmla="*/ 2147483647 w 1258"/>
                  <a:gd name="T15" fmla="*/ 2147483647 h 796"/>
                  <a:gd name="T16" fmla="*/ 2147483647 w 1258"/>
                  <a:gd name="T17" fmla="*/ 2147483647 h 796"/>
                  <a:gd name="T18" fmla="*/ 2147483647 w 1258"/>
                  <a:gd name="T19" fmla="*/ 2147483647 h 796"/>
                  <a:gd name="T20" fmla="*/ 2147483647 w 1258"/>
                  <a:gd name="T21" fmla="*/ 2147483647 h 796"/>
                  <a:gd name="T22" fmla="*/ 2147483647 w 1258"/>
                  <a:gd name="T23" fmla="*/ 2147483647 h 796"/>
                  <a:gd name="T24" fmla="*/ 2147483647 w 1258"/>
                  <a:gd name="T25" fmla="*/ 2147483647 h 796"/>
                  <a:gd name="T26" fmla="*/ 2147483647 w 1258"/>
                  <a:gd name="T27" fmla="*/ 2147483647 h 796"/>
                  <a:gd name="T28" fmla="*/ 2147483647 w 1258"/>
                  <a:gd name="T29" fmla="*/ 2147483647 h 796"/>
                  <a:gd name="T30" fmla="*/ 2147483647 w 1258"/>
                  <a:gd name="T31" fmla="*/ 2147483647 h 796"/>
                  <a:gd name="T32" fmla="*/ 2147483647 w 1258"/>
                  <a:gd name="T33" fmla="*/ 2147483647 h 796"/>
                  <a:gd name="T34" fmla="*/ 2147483647 w 1258"/>
                  <a:gd name="T35" fmla="*/ 2147483647 h 796"/>
                  <a:gd name="T36" fmla="*/ 2147483647 w 1258"/>
                  <a:gd name="T37" fmla="*/ 2147483647 h 796"/>
                  <a:gd name="T38" fmla="*/ 2147483647 w 1258"/>
                  <a:gd name="T39" fmla="*/ 2147483647 h 796"/>
                  <a:gd name="T40" fmla="*/ 2147483647 w 1258"/>
                  <a:gd name="T41" fmla="*/ 2147483647 h 796"/>
                  <a:gd name="T42" fmla="*/ 2147483647 w 1258"/>
                  <a:gd name="T43" fmla="*/ 2147483647 h 796"/>
                  <a:gd name="T44" fmla="*/ 2147483647 w 1258"/>
                  <a:gd name="T45" fmla="*/ 2147483647 h 796"/>
                  <a:gd name="T46" fmla="*/ 2147483647 w 1258"/>
                  <a:gd name="T47" fmla="*/ 2147483647 h 796"/>
                  <a:gd name="T48" fmla="*/ 2147483647 w 1258"/>
                  <a:gd name="T49" fmla="*/ 2147483647 h 796"/>
                  <a:gd name="T50" fmla="*/ 2147483647 w 1258"/>
                  <a:gd name="T51" fmla="*/ 2147483647 h 796"/>
                  <a:gd name="T52" fmla="*/ 2147483647 w 1258"/>
                  <a:gd name="T53" fmla="*/ 2147483647 h 796"/>
                  <a:gd name="T54" fmla="*/ 2147483647 w 1258"/>
                  <a:gd name="T55" fmla="*/ 2147483647 h 796"/>
                  <a:gd name="T56" fmla="*/ 2147483647 w 1258"/>
                  <a:gd name="T57" fmla="*/ 2147483647 h 796"/>
                  <a:gd name="T58" fmla="*/ 2147483647 w 1258"/>
                  <a:gd name="T59" fmla="*/ 2147483647 h 796"/>
                  <a:gd name="T60" fmla="*/ 2147483647 w 1258"/>
                  <a:gd name="T61" fmla="*/ 2147483647 h 796"/>
                  <a:gd name="T62" fmla="*/ 2147483647 w 1258"/>
                  <a:gd name="T63" fmla="*/ 2147483647 h 796"/>
                  <a:gd name="T64" fmla="*/ 2147483647 w 1258"/>
                  <a:gd name="T65" fmla="*/ 2147483647 h 796"/>
                  <a:gd name="T66" fmla="*/ 2147483647 w 1258"/>
                  <a:gd name="T67" fmla="*/ 2147483647 h 796"/>
                  <a:gd name="T68" fmla="*/ 2147483647 w 1258"/>
                  <a:gd name="T69" fmla="*/ 2147483647 h 796"/>
                  <a:gd name="T70" fmla="*/ 2147483647 w 1258"/>
                  <a:gd name="T71" fmla="*/ 2147483647 h 796"/>
                  <a:gd name="T72" fmla="*/ 2147483647 w 1258"/>
                  <a:gd name="T73" fmla="*/ 2147483647 h 796"/>
                  <a:gd name="T74" fmla="*/ 2147483647 w 1258"/>
                  <a:gd name="T75" fmla="*/ 2147483647 h 796"/>
                  <a:gd name="T76" fmla="*/ 2147483647 w 1258"/>
                  <a:gd name="T77" fmla="*/ 2147483647 h 796"/>
                  <a:gd name="T78" fmla="*/ 2147483647 w 1258"/>
                  <a:gd name="T79" fmla="*/ 2147483647 h 796"/>
                  <a:gd name="T80" fmla="*/ 2147483647 w 1258"/>
                  <a:gd name="T81" fmla="*/ 2147483647 h 796"/>
                  <a:gd name="T82" fmla="*/ 2147483647 w 1258"/>
                  <a:gd name="T83" fmla="*/ 2147483647 h 796"/>
                  <a:gd name="T84" fmla="*/ 0 w 1258"/>
                  <a:gd name="T85" fmla="*/ 2147483647 h 796"/>
                  <a:gd name="T86" fmla="*/ 2147483647 w 1258"/>
                  <a:gd name="T87" fmla="*/ 2147483647 h 796"/>
                  <a:gd name="T88" fmla="*/ 2147483647 w 1258"/>
                  <a:gd name="T89" fmla="*/ 2147483647 h 796"/>
                  <a:gd name="T90" fmla="*/ 2147483647 w 1258"/>
                  <a:gd name="T91" fmla="*/ 2147483647 h 796"/>
                  <a:gd name="T92" fmla="*/ 2147483647 w 1258"/>
                  <a:gd name="T93" fmla="*/ 2147483647 h 796"/>
                  <a:gd name="T94" fmla="*/ 2147483647 w 1258"/>
                  <a:gd name="T95" fmla="*/ 2147483647 h 796"/>
                  <a:gd name="T96" fmla="*/ 2147483647 w 1258"/>
                  <a:gd name="T97" fmla="*/ 2147483647 h 796"/>
                  <a:gd name="T98" fmla="*/ 2147483647 w 1258"/>
                  <a:gd name="T99" fmla="*/ 2147483647 h 796"/>
                  <a:gd name="T100" fmla="*/ 2147483647 w 1258"/>
                  <a:gd name="T101" fmla="*/ 2147483647 h 796"/>
                  <a:gd name="T102" fmla="*/ 2147483647 w 1258"/>
                  <a:gd name="T103" fmla="*/ 2147483647 h 796"/>
                  <a:gd name="T104" fmla="*/ 2147483647 w 1258"/>
                  <a:gd name="T105" fmla="*/ 2147483647 h 796"/>
                  <a:gd name="T106" fmla="*/ 2147483647 w 1258"/>
                  <a:gd name="T107" fmla="*/ 2147483647 h 796"/>
                  <a:gd name="T108" fmla="*/ 2147483647 w 1258"/>
                  <a:gd name="T109" fmla="*/ 2147483647 h 796"/>
                  <a:gd name="T110" fmla="*/ 2147483647 w 1258"/>
                  <a:gd name="T111" fmla="*/ 2147483647 h 796"/>
                  <a:gd name="T112" fmla="*/ 2147483647 w 1258"/>
                  <a:gd name="T113" fmla="*/ 2147483647 h 796"/>
                  <a:gd name="T114" fmla="*/ 2147483647 w 1258"/>
                  <a:gd name="T115" fmla="*/ 0 h 7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58"/>
                  <a:gd name="T175" fmla="*/ 0 h 796"/>
                  <a:gd name="T176" fmla="*/ 1258 w 1258"/>
                  <a:gd name="T177" fmla="*/ 796 h 7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58" h="796">
                    <a:moveTo>
                      <a:pt x="661" y="0"/>
                    </a:moveTo>
                    <a:lnTo>
                      <a:pt x="693" y="0"/>
                    </a:lnTo>
                    <a:lnTo>
                      <a:pt x="725" y="3"/>
                    </a:lnTo>
                    <a:lnTo>
                      <a:pt x="755" y="6"/>
                    </a:lnTo>
                    <a:lnTo>
                      <a:pt x="785" y="10"/>
                    </a:lnTo>
                    <a:lnTo>
                      <a:pt x="814" y="17"/>
                    </a:lnTo>
                    <a:lnTo>
                      <a:pt x="843" y="25"/>
                    </a:lnTo>
                    <a:lnTo>
                      <a:pt x="872" y="34"/>
                    </a:lnTo>
                    <a:lnTo>
                      <a:pt x="899" y="43"/>
                    </a:lnTo>
                    <a:lnTo>
                      <a:pt x="927" y="55"/>
                    </a:lnTo>
                    <a:lnTo>
                      <a:pt x="952" y="69"/>
                    </a:lnTo>
                    <a:lnTo>
                      <a:pt x="977" y="82"/>
                    </a:lnTo>
                    <a:lnTo>
                      <a:pt x="1001" y="98"/>
                    </a:lnTo>
                    <a:lnTo>
                      <a:pt x="1024" y="113"/>
                    </a:lnTo>
                    <a:lnTo>
                      <a:pt x="1047" y="131"/>
                    </a:lnTo>
                    <a:lnTo>
                      <a:pt x="1068" y="150"/>
                    </a:lnTo>
                    <a:lnTo>
                      <a:pt x="1088" y="170"/>
                    </a:lnTo>
                    <a:lnTo>
                      <a:pt x="1108" y="190"/>
                    </a:lnTo>
                    <a:lnTo>
                      <a:pt x="1126" y="212"/>
                    </a:lnTo>
                    <a:lnTo>
                      <a:pt x="1143" y="235"/>
                    </a:lnTo>
                    <a:lnTo>
                      <a:pt x="1159" y="260"/>
                    </a:lnTo>
                    <a:lnTo>
                      <a:pt x="1175" y="285"/>
                    </a:lnTo>
                    <a:lnTo>
                      <a:pt x="1188" y="310"/>
                    </a:lnTo>
                    <a:lnTo>
                      <a:pt x="1201" y="338"/>
                    </a:lnTo>
                    <a:lnTo>
                      <a:pt x="1213" y="366"/>
                    </a:lnTo>
                    <a:lnTo>
                      <a:pt x="1222" y="395"/>
                    </a:lnTo>
                    <a:lnTo>
                      <a:pt x="1232" y="424"/>
                    </a:lnTo>
                    <a:lnTo>
                      <a:pt x="1240" y="454"/>
                    </a:lnTo>
                    <a:lnTo>
                      <a:pt x="1246" y="486"/>
                    </a:lnTo>
                    <a:lnTo>
                      <a:pt x="1251" y="519"/>
                    </a:lnTo>
                    <a:lnTo>
                      <a:pt x="1254" y="552"/>
                    </a:lnTo>
                    <a:lnTo>
                      <a:pt x="1257" y="585"/>
                    </a:lnTo>
                    <a:lnTo>
                      <a:pt x="1258" y="619"/>
                    </a:lnTo>
                    <a:lnTo>
                      <a:pt x="1257" y="653"/>
                    </a:lnTo>
                    <a:lnTo>
                      <a:pt x="1254" y="682"/>
                    </a:lnTo>
                    <a:lnTo>
                      <a:pt x="1250" y="708"/>
                    </a:lnTo>
                    <a:lnTo>
                      <a:pt x="1244" y="729"/>
                    </a:lnTo>
                    <a:lnTo>
                      <a:pt x="1236" y="747"/>
                    </a:lnTo>
                    <a:lnTo>
                      <a:pt x="1226" y="762"/>
                    </a:lnTo>
                    <a:lnTo>
                      <a:pt x="1216" y="774"/>
                    </a:lnTo>
                    <a:lnTo>
                      <a:pt x="1204" y="783"/>
                    </a:lnTo>
                    <a:lnTo>
                      <a:pt x="1191" y="789"/>
                    </a:lnTo>
                    <a:lnTo>
                      <a:pt x="1176" y="793"/>
                    </a:lnTo>
                    <a:lnTo>
                      <a:pt x="1160" y="796"/>
                    </a:lnTo>
                    <a:lnTo>
                      <a:pt x="1143" y="795"/>
                    </a:lnTo>
                    <a:lnTo>
                      <a:pt x="1125" y="793"/>
                    </a:lnTo>
                    <a:lnTo>
                      <a:pt x="1105" y="789"/>
                    </a:lnTo>
                    <a:lnTo>
                      <a:pt x="1085" y="784"/>
                    </a:lnTo>
                    <a:lnTo>
                      <a:pt x="1064" y="778"/>
                    </a:lnTo>
                    <a:lnTo>
                      <a:pt x="969" y="745"/>
                    </a:lnTo>
                    <a:lnTo>
                      <a:pt x="863" y="706"/>
                    </a:lnTo>
                    <a:lnTo>
                      <a:pt x="836" y="698"/>
                    </a:lnTo>
                    <a:lnTo>
                      <a:pt x="806" y="690"/>
                    </a:lnTo>
                    <a:lnTo>
                      <a:pt x="777" y="684"/>
                    </a:lnTo>
                    <a:lnTo>
                      <a:pt x="748" y="679"/>
                    </a:lnTo>
                    <a:lnTo>
                      <a:pt x="719" y="675"/>
                    </a:lnTo>
                    <a:lnTo>
                      <a:pt x="690" y="673"/>
                    </a:lnTo>
                    <a:lnTo>
                      <a:pt x="660" y="672"/>
                    </a:lnTo>
                    <a:lnTo>
                      <a:pt x="631" y="673"/>
                    </a:lnTo>
                    <a:lnTo>
                      <a:pt x="600" y="677"/>
                    </a:lnTo>
                    <a:lnTo>
                      <a:pt x="571" y="681"/>
                    </a:lnTo>
                    <a:lnTo>
                      <a:pt x="542" y="686"/>
                    </a:lnTo>
                    <a:lnTo>
                      <a:pt x="513" y="692"/>
                    </a:lnTo>
                    <a:lnTo>
                      <a:pt x="457" y="705"/>
                    </a:lnTo>
                    <a:lnTo>
                      <a:pt x="402" y="719"/>
                    </a:lnTo>
                    <a:lnTo>
                      <a:pt x="350" y="735"/>
                    </a:lnTo>
                    <a:lnTo>
                      <a:pt x="299" y="748"/>
                    </a:lnTo>
                    <a:lnTo>
                      <a:pt x="252" y="762"/>
                    </a:lnTo>
                    <a:lnTo>
                      <a:pt x="207" y="771"/>
                    </a:lnTo>
                    <a:lnTo>
                      <a:pt x="187" y="775"/>
                    </a:lnTo>
                    <a:lnTo>
                      <a:pt x="166" y="776"/>
                    </a:lnTo>
                    <a:lnTo>
                      <a:pt x="148" y="778"/>
                    </a:lnTo>
                    <a:lnTo>
                      <a:pt x="129" y="778"/>
                    </a:lnTo>
                    <a:lnTo>
                      <a:pt x="112" y="776"/>
                    </a:lnTo>
                    <a:lnTo>
                      <a:pt x="96" y="772"/>
                    </a:lnTo>
                    <a:lnTo>
                      <a:pt x="80" y="767"/>
                    </a:lnTo>
                    <a:lnTo>
                      <a:pt x="67" y="760"/>
                    </a:lnTo>
                    <a:lnTo>
                      <a:pt x="54" y="751"/>
                    </a:lnTo>
                    <a:lnTo>
                      <a:pt x="43" y="739"/>
                    </a:lnTo>
                    <a:lnTo>
                      <a:pt x="33" y="726"/>
                    </a:lnTo>
                    <a:lnTo>
                      <a:pt x="23" y="710"/>
                    </a:lnTo>
                    <a:lnTo>
                      <a:pt x="15" y="692"/>
                    </a:lnTo>
                    <a:lnTo>
                      <a:pt x="9" y="671"/>
                    </a:lnTo>
                    <a:lnTo>
                      <a:pt x="5" y="647"/>
                    </a:lnTo>
                    <a:lnTo>
                      <a:pt x="1" y="619"/>
                    </a:lnTo>
                    <a:lnTo>
                      <a:pt x="0" y="591"/>
                    </a:lnTo>
                    <a:lnTo>
                      <a:pt x="0" y="564"/>
                    </a:lnTo>
                    <a:lnTo>
                      <a:pt x="2" y="535"/>
                    </a:lnTo>
                    <a:lnTo>
                      <a:pt x="8" y="507"/>
                    </a:lnTo>
                    <a:lnTo>
                      <a:pt x="13" y="479"/>
                    </a:lnTo>
                    <a:lnTo>
                      <a:pt x="22" y="450"/>
                    </a:lnTo>
                    <a:lnTo>
                      <a:pt x="31" y="424"/>
                    </a:lnTo>
                    <a:lnTo>
                      <a:pt x="43" y="396"/>
                    </a:lnTo>
                    <a:lnTo>
                      <a:pt x="56" y="368"/>
                    </a:lnTo>
                    <a:lnTo>
                      <a:pt x="72" y="342"/>
                    </a:lnTo>
                    <a:lnTo>
                      <a:pt x="88" y="317"/>
                    </a:lnTo>
                    <a:lnTo>
                      <a:pt x="107" y="292"/>
                    </a:lnTo>
                    <a:lnTo>
                      <a:pt x="125" y="267"/>
                    </a:lnTo>
                    <a:lnTo>
                      <a:pt x="146" y="243"/>
                    </a:lnTo>
                    <a:lnTo>
                      <a:pt x="169" y="219"/>
                    </a:lnTo>
                    <a:lnTo>
                      <a:pt x="191" y="197"/>
                    </a:lnTo>
                    <a:lnTo>
                      <a:pt x="215" y="175"/>
                    </a:lnTo>
                    <a:lnTo>
                      <a:pt x="240" y="154"/>
                    </a:lnTo>
                    <a:lnTo>
                      <a:pt x="266" y="135"/>
                    </a:lnTo>
                    <a:lnTo>
                      <a:pt x="293" y="116"/>
                    </a:lnTo>
                    <a:lnTo>
                      <a:pt x="321" y="99"/>
                    </a:lnTo>
                    <a:lnTo>
                      <a:pt x="350" y="83"/>
                    </a:lnTo>
                    <a:lnTo>
                      <a:pt x="379" y="67"/>
                    </a:lnTo>
                    <a:lnTo>
                      <a:pt x="409" y="54"/>
                    </a:lnTo>
                    <a:lnTo>
                      <a:pt x="439" y="42"/>
                    </a:lnTo>
                    <a:lnTo>
                      <a:pt x="470" y="32"/>
                    </a:lnTo>
                    <a:lnTo>
                      <a:pt x="501" y="21"/>
                    </a:lnTo>
                    <a:lnTo>
                      <a:pt x="533" y="14"/>
                    </a:lnTo>
                    <a:lnTo>
                      <a:pt x="565" y="8"/>
                    </a:lnTo>
                    <a:lnTo>
                      <a:pt x="597" y="4"/>
                    </a:lnTo>
                    <a:lnTo>
                      <a:pt x="628" y="0"/>
                    </a:lnTo>
                    <a:lnTo>
                      <a:pt x="661" y="0"/>
                    </a:lnTo>
                    <a:close/>
                  </a:path>
                </a:pathLst>
              </a:custGeom>
              <a:solidFill>
                <a:srgbClr val="B9687B"/>
              </a:solidFill>
              <a:ln w="9525">
                <a:noFill/>
                <a:round/>
                <a:headEnd/>
                <a:tailEnd/>
              </a:ln>
            </p:spPr>
            <p:txBody>
              <a:bodyPr/>
              <a:lstStyle/>
              <a:p>
                <a:pPr eaLnBrk="1" hangingPunct="1"/>
                <a:endParaRPr lang="pt-BR" u="none"/>
              </a:p>
            </p:txBody>
          </p:sp>
          <p:sp>
            <p:nvSpPr>
              <p:cNvPr id="463898" name="Freeform 60"/>
              <p:cNvSpPr>
                <a:spLocks/>
              </p:cNvSpPr>
              <p:nvPr/>
            </p:nvSpPr>
            <p:spPr bwMode="auto">
              <a:xfrm>
                <a:off x="5741988" y="2579688"/>
                <a:ext cx="500062" cy="315912"/>
              </a:xfrm>
              <a:custGeom>
                <a:avLst/>
                <a:gdLst>
                  <a:gd name="T0" fmla="*/ 2147483647 w 1258"/>
                  <a:gd name="T1" fmla="*/ 0 h 796"/>
                  <a:gd name="T2" fmla="*/ 2147483647 w 1258"/>
                  <a:gd name="T3" fmla="*/ 2147483647 h 796"/>
                  <a:gd name="T4" fmla="*/ 2147483647 w 1258"/>
                  <a:gd name="T5" fmla="*/ 2147483647 h 796"/>
                  <a:gd name="T6" fmla="*/ 2147483647 w 1258"/>
                  <a:gd name="T7" fmla="*/ 2147483647 h 796"/>
                  <a:gd name="T8" fmla="*/ 2147483647 w 1258"/>
                  <a:gd name="T9" fmla="*/ 2147483647 h 796"/>
                  <a:gd name="T10" fmla="*/ 2147483647 w 1258"/>
                  <a:gd name="T11" fmla="*/ 2147483647 h 796"/>
                  <a:gd name="T12" fmla="*/ 2147483647 w 1258"/>
                  <a:gd name="T13" fmla="*/ 2147483647 h 796"/>
                  <a:gd name="T14" fmla="*/ 2147483647 w 1258"/>
                  <a:gd name="T15" fmla="*/ 2147483647 h 796"/>
                  <a:gd name="T16" fmla="*/ 2147483647 w 1258"/>
                  <a:gd name="T17" fmla="*/ 2147483647 h 796"/>
                  <a:gd name="T18" fmla="*/ 2147483647 w 1258"/>
                  <a:gd name="T19" fmla="*/ 2147483647 h 796"/>
                  <a:gd name="T20" fmla="*/ 2147483647 w 1258"/>
                  <a:gd name="T21" fmla="*/ 2147483647 h 796"/>
                  <a:gd name="T22" fmla="*/ 2147483647 w 1258"/>
                  <a:gd name="T23" fmla="*/ 2147483647 h 796"/>
                  <a:gd name="T24" fmla="*/ 2147483647 w 1258"/>
                  <a:gd name="T25" fmla="*/ 2147483647 h 796"/>
                  <a:gd name="T26" fmla="*/ 2147483647 w 1258"/>
                  <a:gd name="T27" fmla="*/ 2147483647 h 796"/>
                  <a:gd name="T28" fmla="*/ 2147483647 w 1258"/>
                  <a:gd name="T29" fmla="*/ 2147483647 h 796"/>
                  <a:gd name="T30" fmla="*/ 2147483647 w 1258"/>
                  <a:gd name="T31" fmla="*/ 2147483647 h 796"/>
                  <a:gd name="T32" fmla="*/ 2147483647 w 1258"/>
                  <a:gd name="T33" fmla="*/ 2147483647 h 796"/>
                  <a:gd name="T34" fmla="*/ 2147483647 w 1258"/>
                  <a:gd name="T35" fmla="*/ 2147483647 h 796"/>
                  <a:gd name="T36" fmla="*/ 2147483647 w 1258"/>
                  <a:gd name="T37" fmla="*/ 2147483647 h 796"/>
                  <a:gd name="T38" fmla="*/ 2147483647 w 1258"/>
                  <a:gd name="T39" fmla="*/ 2147483647 h 796"/>
                  <a:gd name="T40" fmla="*/ 2147483647 w 1258"/>
                  <a:gd name="T41" fmla="*/ 2147483647 h 796"/>
                  <a:gd name="T42" fmla="*/ 2147483647 w 1258"/>
                  <a:gd name="T43" fmla="*/ 2147483647 h 796"/>
                  <a:gd name="T44" fmla="*/ 2147483647 w 1258"/>
                  <a:gd name="T45" fmla="*/ 2147483647 h 796"/>
                  <a:gd name="T46" fmla="*/ 2147483647 w 1258"/>
                  <a:gd name="T47" fmla="*/ 2147483647 h 796"/>
                  <a:gd name="T48" fmla="*/ 2147483647 w 1258"/>
                  <a:gd name="T49" fmla="*/ 2147483647 h 796"/>
                  <a:gd name="T50" fmla="*/ 2147483647 w 1258"/>
                  <a:gd name="T51" fmla="*/ 2147483647 h 796"/>
                  <a:gd name="T52" fmla="*/ 2147483647 w 1258"/>
                  <a:gd name="T53" fmla="*/ 2147483647 h 796"/>
                  <a:gd name="T54" fmla="*/ 2147483647 w 1258"/>
                  <a:gd name="T55" fmla="*/ 2147483647 h 796"/>
                  <a:gd name="T56" fmla="*/ 2147483647 w 1258"/>
                  <a:gd name="T57" fmla="*/ 2147483647 h 796"/>
                  <a:gd name="T58" fmla="*/ 2147483647 w 1258"/>
                  <a:gd name="T59" fmla="*/ 2147483647 h 796"/>
                  <a:gd name="T60" fmla="*/ 2147483647 w 1258"/>
                  <a:gd name="T61" fmla="*/ 2147483647 h 796"/>
                  <a:gd name="T62" fmla="*/ 2147483647 w 1258"/>
                  <a:gd name="T63" fmla="*/ 2147483647 h 796"/>
                  <a:gd name="T64" fmla="*/ 2147483647 w 1258"/>
                  <a:gd name="T65" fmla="*/ 2147483647 h 796"/>
                  <a:gd name="T66" fmla="*/ 2147483647 w 1258"/>
                  <a:gd name="T67" fmla="*/ 2147483647 h 796"/>
                  <a:gd name="T68" fmla="*/ 2147483647 w 1258"/>
                  <a:gd name="T69" fmla="*/ 2147483647 h 796"/>
                  <a:gd name="T70" fmla="*/ 2147483647 w 1258"/>
                  <a:gd name="T71" fmla="*/ 2147483647 h 796"/>
                  <a:gd name="T72" fmla="*/ 2147483647 w 1258"/>
                  <a:gd name="T73" fmla="*/ 2147483647 h 796"/>
                  <a:gd name="T74" fmla="*/ 2147483647 w 1258"/>
                  <a:gd name="T75" fmla="*/ 2147483647 h 796"/>
                  <a:gd name="T76" fmla="*/ 2147483647 w 1258"/>
                  <a:gd name="T77" fmla="*/ 2147483647 h 796"/>
                  <a:gd name="T78" fmla="*/ 2147483647 w 1258"/>
                  <a:gd name="T79" fmla="*/ 2147483647 h 796"/>
                  <a:gd name="T80" fmla="*/ 2147483647 w 1258"/>
                  <a:gd name="T81" fmla="*/ 2147483647 h 796"/>
                  <a:gd name="T82" fmla="*/ 2147483647 w 1258"/>
                  <a:gd name="T83" fmla="*/ 2147483647 h 796"/>
                  <a:gd name="T84" fmla="*/ 0 w 1258"/>
                  <a:gd name="T85" fmla="*/ 2147483647 h 796"/>
                  <a:gd name="T86" fmla="*/ 2147483647 w 1258"/>
                  <a:gd name="T87" fmla="*/ 2147483647 h 796"/>
                  <a:gd name="T88" fmla="*/ 2147483647 w 1258"/>
                  <a:gd name="T89" fmla="*/ 2147483647 h 796"/>
                  <a:gd name="T90" fmla="*/ 2147483647 w 1258"/>
                  <a:gd name="T91" fmla="*/ 2147483647 h 796"/>
                  <a:gd name="T92" fmla="*/ 2147483647 w 1258"/>
                  <a:gd name="T93" fmla="*/ 2147483647 h 796"/>
                  <a:gd name="T94" fmla="*/ 2147483647 w 1258"/>
                  <a:gd name="T95" fmla="*/ 2147483647 h 796"/>
                  <a:gd name="T96" fmla="*/ 2147483647 w 1258"/>
                  <a:gd name="T97" fmla="*/ 2147483647 h 796"/>
                  <a:gd name="T98" fmla="*/ 2147483647 w 1258"/>
                  <a:gd name="T99" fmla="*/ 2147483647 h 796"/>
                  <a:gd name="T100" fmla="*/ 2147483647 w 1258"/>
                  <a:gd name="T101" fmla="*/ 2147483647 h 796"/>
                  <a:gd name="T102" fmla="*/ 2147483647 w 1258"/>
                  <a:gd name="T103" fmla="*/ 2147483647 h 796"/>
                  <a:gd name="T104" fmla="*/ 2147483647 w 1258"/>
                  <a:gd name="T105" fmla="*/ 2147483647 h 796"/>
                  <a:gd name="T106" fmla="*/ 2147483647 w 1258"/>
                  <a:gd name="T107" fmla="*/ 2147483647 h 796"/>
                  <a:gd name="T108" fmla="*/ 2147483647 w 1258"/>
                  <a:gd name="T109" fmla="*/ 2147483647 h 796"/>
                  <a:gd name="T110" fmla="*/ 2147483647 w 1258"/>
                  <a:gd name="T111" fmla="*/ 2147483647 h 796"/>
                  <a:gd name="T112" fmla="*/ 2147483647 w 1258"/>
                  <a:gd name="T113" fmla="*/ 2147483647 h 796"/>
                  <a:gd name="T114" fmla="*/ 2147483647 w 1258"/>
                  <a:gd name="T115" fmla="*/ 0 h 7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58"/>
                  <a:gd name="T175" fmla="*/ 0 h 796"/>
                  <a:gd name="T176" fmla="*/ 1258 w 1258"/>
                  <a:gd name="T177" fmla="*/ 796 h 7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58" h="796">
                    <a:moveTo>
                      <a:pt x="661" y="0"/>
                    </a:moveTo>
                    <a:lnTo>
                      <a:pt x="693" y="0"/>
                    </a:lnTo>
                    <a:lnTo>
                      <a:pt x="725" y="3"/>
                    </a:lnTo>
                    <a:lnTo>
                      <a:pt x="755" y="6"/>
                    </a:lnTo>
                    <a:lnTo>
                      <a:pt x="785" y="10"/>
                    </a:lnTo>
                    <a:lnTo>
                      <a:pt x="814" y="17"/>
                    </a:lnTo>
                    <a:lnTo>
                      <a:pt x="843" y="25"/>
                    </a:lnTo>
                    <a:lnTo>
                      <a:pt x="872" y="34"/>
                    </a:lnTo>
                    <a:lnTo>
                      <a:pt x="899" y="43"/>
                    </a:lnTo>
                    <a:lnTo>
                      <a:pt x="927" y="55"/>
                    </a:lnTo>
                    <a:lnTo>
                      <a:pt x="952" y="69"/>
                    </a:lnTo>
                    <a:lnTo>
                      <a:pt x="977" y="82"/>
                    </a:lnTo>
                    <a:lnTo>
                      <a:pt x="1001" y="98"/>
                    </a:lnTo>
                    <a:lnTo>
                      <a:pt x="1024" y="113"/>
                    </a:lnTo>
                    <a:lnTo>
                      <a:pt x="1047" y="131"/>
                    </a:lnTo>
                    <a:lnTo>
                      <a:pt x="1068" y="150"/>
                    </a:lnTo>
                    <a:lnTo>
                      <a:pt x="1088" y="170"/>
                    </a:lnTo>
                    <a:lnTo>
                      <a:pt x="1108" y="190"/>
                    </a:lnTo>
                    <a:lnTo>
                      <a:pt x="1126" y="212"/>
                    </a:lnTo>
                    <a:lnTo>
                      <a:pt x="1143" y="235"/>
                    </a:lnTo>
                    <a:lnTo>
                      <a:pt x="1159" y="260"/>
                    </a:lnTo>
                    <a:lnTo>
                      <a:pt x="1175" y="285"/>
                    </a:lnTo>
                    <a:lnTo>
                      <a:pt x="1188" y="310"/>
                    </a:lnTo>
                    <a:lnTo>
                      <a:pt x="1201" y="338"/>
                    </a:lnTo>
                    <a:lnTo>
                      <a:pt x="1213" y="366"/>
                    </a:lnTo>
                    <a:lnTo>
                      <a:pt x="1222" y="395"/>
                    </a:lnTo>
                    <a:lnTo>
                      <a:pt x="1232" y="424"/>
                    </a:lnTo>
                    <a:lnTo>
                      <a:pt x="1240" y="454"/>
                    </a:lnTo>
                    <a:lnTo>
                      <a:pt x="1246" y="486"/>
                    </a:lnTo>
                    <a:lnTo>
                      <a:pt x="1251" y="519"/>
                    </a:lnTo>
                    <a:lnTo>
                      <a:pt x="1254" y="552"/>
                    </a:lnTo>
                    <a:lnTo>
                      <a:pt x="1257" y="585"/>
                    </a:lnTo>
                    <a:lnTo>
                      <a:pt x="1258" y="619"/>
                    </a:lnTo>
                    <a:lnTo>
                      <a:pt x="1257" y="653"/>
                    </a:lnTo>
                    <a:lnTo>
                      <a:pt x="1254" y="682"/>
                    </a:lnTo>
                    <a:lnTo>
                      <a:pt x="1250" y="708"/>
                    </a:lnTo>
                    <a:lnTo>
                      <a:pt x="1244" y="729"/>
                    </a:lnTo>
                    <a:lnTo>
                      <a:pt x="1236" y="747"/>
                    </a:lnTo>
                    <a:lnTo>
                      <a:pt x="1226" y="762"/>
                    </a:lnTo>
                    <a:lnTo>
                      <a:pt x="1216" y="774"/>
                    </a:lnTo>
                    <a:lnTo>
                      <a:pt x="1204" y="783"/>
                    </a:lnTo>
                    <a:lnTo>
                      <a:pt x="1191" y="789"/>
                    </a:lnTo>
                    <a:lnTo>
                      <a:pt x="1176" y="793"/>
                    </a:lnTo>
                    <a:lnTo>
                      <a:pt x="1160" y="796"/>
                    </a:lnTo>
                    <a:lnTo>
                      <a:pt x="1143" y="795"/>
                    </a:lnTo>
                    <a:lnTo>
                      <a:pt x="1125" y="793"/>
                    </a:lnTo>
                    <a:lnTo>
                      <a:pt x="1105" y="789"/>
                    </a:lnTo>
                    <a:lnTo>
                      <a:pt x="1085" y="784"/>
                    </a:lnTo>
                    <a:lnTo>
                      <a:pt x="1064" y="778"/>
                    </a:lnTo>
                    <a:lnTo>
                      <a:pt x="969" y="745"/>
                    </a:lnTo>
                    <a:lnTo>
                      <a:pt x="863" y="706"/>
                    </a:lnTo>
                    <a:lnTo>
                      <a:pt x="836" y="698"/>
                    </a:lnTo>
                    <a:lnTo>
                      <a:pt x="806" y="690"/>
                    </a:lnTo>
                    <a:lnTo>
                      <a:pt x="777" y="684"/>
                    </a:lnTo>
                    <a:lnTo>
                      <a:pt x="748" y="679"/>
                    </a:lnTo>
                    <a:lnTo>
                      <a:pt x="719" y="675"/>
                    </a:lnTo>
                    <a:lnTo>
                      <a:pt x="690" y="673"/>
                    </a:lnTo>
                    <a:lnTo>
                      <a:pt x="660" y="672"/>
                    </a:lnTo>
                    <a:lnTo>
                      <a:pt x="631" y="673"/>
                    </a:lnTo>
                    <a:lnTo>
                      <a:pt x="600" y="677"/>
                    </a:lnTo>
                    <a:lnTo>
                      <a:pt x="571" y="681"/>
                    </a:lnTo>
                    <a:lnTo>
                      <a:pt x="542" y="686"/>
                    </a:lnTo>
                    <a:lnTo>
                      <a:pt x="513" y="692"/>
                    </a:lnTo>
                    <a:lnTo>
                      <a:pt x="457" y="705"/>
                    </a:lnTo>
                    <a:lnTo>
                      <a:pt x="402" y="719"/>
                    </a:lnTo>
                    <a:lnTo>
                      <a:pt x="350" y="735"/>
                    </a:lnTo>
                    <a:lnTo>
                      <a:pt x="299" y="748"/>
                    </a:lnTo>
                    <a:lnTo>
                      <a:pt x="252" y="762"/>
                    </a:lnTo>
                    <a:lnTo>
                      <a:pt x="207" y="771"/>
                    </a:lnTo>
                    <a:lnTo>
                      <a:pt x="187" y="775"/>
                    </a:lnTo>
                    <a:lnTo>
                      <a:pt x="166" y="776"/>
                    </a:lnTo>
                    <a:lnTo>
                      <a:pt x="148" y="778"/>
                    </a:lnTo>
                    <a:lnTo>
                      <a:pt x="129" y="778"/>
                    </a:lnTo>
                    <a:lnTo>
                      <a:pt x="112" y="776"/>
                    </a:lnTo>
                    <a:lnTo>
                      <a:pt x="96" y="772"/>
                    </a:lnTo>
                    <a:lnTo>
                      <a:pt x="80" y="767"/>
                    </a:lnTo>
                    <a:lnTo>
                      <a:pt x="67" y="760"/>
                    </a:lnTo>
                    <a:lnTo>
                      <a:pt x="54" y="751"/>
                    </a:lnTo>
                    <a:lnTo>
                      <a:pt x="43" y="739"/>
                    </a:lnTo>
                    <a:lnTo>
                      <a:pt x="33" y="726"/>
                    </a:lnTo>
                    <a:lnTo>
                      <a:pt x="23" y="710"/>
                    </a:lnTo>
                    <a:lnTo>
                      <a:pt x="15" y="692"/>
                    </a:lnTo>
                    <a:lnTo>
                      <a:pt x="9" y="671"/>
                    </a:lnTo>
                    <a:lnTo>
                      <a:pt x="5" y="647"/>
                    </a:lnTo>
                    <a:lnTo>
                      <a:pt x="1" y="619"/>
                    </a:lnTo>
                    <a:lnTo>
                      <a:pt x="0" y="591"/>
                    </a:lnTo>
                    <a:lnTo>
                      <a:pt x="0" y="564"/>
                    </a:lnTo>
                    <a:lnTo>
                      <a:pt x="2" y="535"/>
                    </a:lnTo>
                    <a:lnTo>
                      <a:pt x="8" y="507"/>
                    </a:lnTo>
                    <a:lnTo>
                      <a:pt x="13" y="479"/>
                    </a:lnTo>
                    <a:lnTo>
                      <a:pt x="22" y="450"/>
                    </a:lnTo>
                    <a:lnTo>
                      <a:pt x="31" y="424"/>
                    </a:lnTo>
                    <a:lnTo>
                      <a:pt x="43" y="396"/>
                    </a:lnTo>
                    <a:lnTo>
                      <a:pt x="56" y="368"/>
                    </a:lnTo>
                    <a:lnTo>
                      <a:pt x="72" y="342"/>
                    </a:lnTo>
                    <a:lnTo>
                      <a:pt x="88" y="317"/>
                    </a:lnTo>
                    <a:lnTo>
                      <a:pt x="107" y="292"/>
                    </a:lnTo>
                    <a:lnTo>
                      <a:pt x="125" y="267"/>
                    </a:lnTo>
                    <a:lnTo>
                      <a:pt x="146" y="243"/>
                    </a:lnTo>
                    <a:lnTo>
                      <a:pt x="169" y="219"/>
                    </a:lnTo>
                    <a:lnTo>
                      <a:pt x="191" y="197"/>
                    </a:lnTo>
                    <a:lnTo>
                      <a:pt x="215" y="175"/>
                    </a:lnTo>
                    <a:lnTo>
                      <a:pt x="240" y="154"/>
                    </a:lnTo>
                    <a:lnTo>
                      <a:pt x="266" y="135"/>
                    </a:lnTo>
                    <a:lnTo>
                      <a:pt x="293" y="116"/>
                    </a:lnTo>
                    <a:lnTo>
                      <a:pt x="321" y="99"/>
                    </a:lnTo>
                    <a:lnTo>
                      <a:pt x="350" y="83"/>
                    </a:lnTo>
                    <a:lnTo>
                      <a:pt x="379" y="67"/>
                    </a:lnTo>
                    <a:lnTo>
                      <a:pt x="409" y="54"/>
                    </a:lnTo>
                    <a:lnTo>
                      <a:pt x="439" y="42"/>
                    </a:lnTo>
                    <a:lnTo>
                      <a:pt x="470" y="32"/>
                    </a:lnTo>
                    <a:lnTo>
                      <a:pt x="501" y="21"/>
                    </a:lnTo>
                    <a:lnTo>
                      <a:pt x="533" y="14"/>
                    </a:lnTo>
                    <a:lnTo>
                      <a:pt x="565" y="8"/>
                    </a:lnTo>
                    <a:lnTo>
                      <a:pt x="597" y="4"/>
                    </a:lnTo>
                    <a:lnTo>
                      <a:pt x="628" y="0"/>
                    </a:lnTo>
                    <a:lnTo>
                      <a:pt x="661" y="0"/>
                    </a:lnTo>
                  </a:path>
                </a:pathLst>
              </a:custGeom>
              <a:noFill/>
              <a:ln w="3175">
                <a:solidFill>
                  <a:srgbClr val="1F1A17"/>
                </a:solidFill>
                <a:round/>
                <a:headEnd/>
                <a:tailEnd/>
              </a:ln>
            </p:spPr>
            <p:txBody>
              <a:bodyPr/>
              <a:lstStyle/>
              <a:p>
                <a:pPr eaLnBrk="1" hangingPunct="1"/>
                <a:endParaRPr lang="pt-BR" u="none"/>
              </a:p>
            </p:txBody>
          </p:sp>
          <p:sp>
            <p:nvSpPr>
              <p:cNvPr id="463899" name="Freeform 61"/>
              <p:cNvSpPr>
                <a:spLocks/>
              </p:cNvSpPr>
              <p:nvPr/>
            </p:nvSpPr>
            <p:spPr bwMode="auto">
              <a:xfrm>
                <a:off x="5630863" y="2974975"/>
                <a:ext cx="92075" cy="92075"/>
              </a:xfrm>
              <a:custGeom>
                <a:avLst/>
                <a:gdLst>
                  <a:gd name="T0" fmla="*/ 2147483647 w 232"/>
                  <a:gd name="T1" fmla="*/ 2147483647 h 232"/>
                  <a:gd name="T2" fmla="*/ 2147483647 w 232"/>
                  <a:gd name="T3" fmla="*/ 2147483647 h 232"/>
                  <a:gd name="T4" fmla="*/ 2147483647 w 232"/>
                  <a:gd name="T5" fmla="*/ 2147483647 h 232"/>
                  <a:gd name="T6" fmla="*/ 2147483647 w 232"/>
                  <a:gd name="T7" fmla="*/ 2147483647 h 232"/>
                  <a:gd name="T8" fmla="*/ 2147483647 w 232"/>
                  <a:gd name="T9" fmla="*/ 2147483647 h 232"/>
                  <a:gd name="T10" fmla="*/ 2147483647 w 232"/>
                  <a:gd name="T11" fmla="*/ 2147483647 h 232"/>
                  <a:gd name="T12" fmla="*/ 2147483647 w 232"/>
                  <a:gd name="T13" fmla="*/ 2147483647 h 232"/>
                  <a:gd name="T14" fmla="*/ 2147483647 w 232"/>
                  <a:gd name="T15" fmla="*/ 2147483647 h 232"/>
                  <a:gd name="T16" fmla="*/ 2147483647 w 232"/>
                  <a:gd name="T17" fmla="*/ 2147483647 h 232"/>
                  <a:gd name="T18" fmla="*/ 2147483647 w 232"/>
                  <a:gd name="T19" fmla="*/ 2147483647 h 232"/>
                  <a:gd name="T20" fmla="*/ 2147483647 w 232"/>
                  <a:gd name="T21" fmla="*/ 2147483647 h 232"/>
                  <a:gd name="T22" fmla="*/ 2147483647 w 232"/>
                  <a:gd name="T23" fmla="*/ 2147483647 h 232"/>
                  <a:gd name="T24" fmla="*/ 2147483647 w 232"/>
                  <a:gd name="T25" fmla="*/ 2147483647 h 232"/>
                  <a:gd name="T26" fmla="*/ 2147483647 w 232"/>
                  <a:gd name="T27" fmla="*/ 2147483647 h 232"/>
                  <a:gd name="T28" fmla="*/ 2147483647 w 232"/>
                  <a:gd name="T29" fmla="*/ 2147483647 h 232"/>
                  <a:gd name="T30" fmla="*/ 2147483647 w 232"/>
                  <a:gd name="T31" fmla="*/ 0 h 232"/>
                  <a:gd name="T32" fmla="*/ 2147483647 w 232"/>
                  <a:gd name="T33" fmla="*/ 0 h 232"/>
                  <a:gd name="T34" fmla="*/ 2147483647 w 232"/>
                  <a:gd name="T35" fmla="*/ 2147483647 h 232"/>
                  <a:gd name="T36" fmla="*/ 2147483647 w 232"/>
                  <a:gd name="T37" fmla="*/ 2147483647 h 232"/>
                  <a:gd name="T38" fmla="*/ 2147483647 w 232"/>
                  <a:gd name="T39" fmla="*/ 2147483647 h 232"/>
                  <a:gd name="T40" fmla="*/ 2147483647 w 232"/>
                  <a:gd name="T41" fmla="*/ 2147483647 h 232"/>
                  <a:gd name="T42" fmla="*/ 2147483647 w 232"/>
                  <a:gd name="T43" fmla="*/ 2147483647 h 232"/>
                  <a:gd name="T44" fmla="*/ 2147483647 w 232"/>
                  <a:gd name="T45" fmla="*/ 2147483647 h 232"/>
                  <a:gd name="T46" fmla="*/ 0 w 232"/>
                  <a:gd name="T47" fmla="*/ 2147483647 h 232"/>
                  <a:gd name="T48" fmla="*/ 0 w 232"/>
                  <a:gd name="T49" fmla="*/ 2147483647 h 232"/>
                  <a:gd name="T50" fmla="*/ 2147483647 w 232"/>
                  <a:gd name="T51" fmla="*/ 2147483647 h 232"/>
                  <a:gd name="T52" fmla="*/ 2147483647 w 232"/>
                  <a:gd name="T53" fmla="*/ 2147483647 h 232"/>
                  <a:gd name="T54" fmla="*/ 2147483647 w 232"/>
                  <a:gd name="T55" fmla="*/ 2147483647 h 232"/>
                  <a:gd name="T56" fmla="*/ 2147483647 w 232"/>
                  <a:gd name="T57" fmla="*/ 2147483647 h 232"/>
                  <a:gd name="T58" fmla="*/ 2147483647 w 232"/>
                  <a:gd name="T59" fmla="*/ 2147483647 h 232"/>
                  <a:gd name="T60" fmla="*/ 2147483647 w 232"/>
                  <a:gd name="T61" fmla="*/ 2147483647 h 232"/>
                  <a:gd name="T62" fmla="*/ 2147483647 w 232"/>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2"/>
                  <a:gd name="T98" fmla="*/ 232 w 232"/>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2">
                    <a:moveTo>
                      <a:pt x="116" y="232"/>
                    </a:moveTo>
                    <a:lnTo>
                      <a:pt x="128" y="232"/>
                    </a:lnTo>
                    <a:lnTo>
                      <a:pt x="140" y="231"/>
                    </a:lnTo>
                    <a:lnTo>
                      <a:pt x="150" y="227"/>
                    </a:lnTo>
                    <a:lnTo>
                      <a:pt x="161" y="223"/>
                    </a:lnTo>
                    <a:lnTo>
                      <a:pt x="171" y="219"/>
                    </a:lnTo>
                    <a:lnTo>
                      <a:pt x="181" y="213"/>
                    </a:lnTo>
                    <a:lnTo>
                      <a:pt x="190" y="206"/>
                    </a:lnTo>
                    <a:lnTo>
                      <a:pt x="198" y="198"/>
                    </a:lnTo>
                    <a:lnTo>
                      <a:pt x="206" y="190"/>
                    </a:lnTo>
                    <a:lnTo>
                      <a:pt x="212" y="181"/>
                    </a:lnTo>
                    <a:lnTo>
                      <a:pt x="218" y="172"/>
                    </a:lnTo>
                    <a:lnTo>
                      <a:pt x="223" y="161"/>
                    </a:lnTo>
                    <a:lnTo>
                      <a:pt x="227" y="151"/>
                    </a:lnTo>
                    <a:lnTo>
                      <a:pt x="229" y="140"/>
                    </a:lnTo>
                    <a:lnTo>
                      <a:pt x="232" y="128"/>
                    </a:lnTo>
                    <a:lnTo>
                      <a:pt x="232" y="116"/>
                    </a:lnTo>
                    <a:lnTo>
                      <a:pt x="232" y="104"/>
                    </a:lnTo>
                    <a:lnTo>
                      <a:pt x="229" y="92"/>
                    </a:lnTo>
                    <a:lnTo>
                      <a:pt x="227" y="82"/>
                    </a:lnTo>
                    <a:lnTo>
                      <a:pt x="223" y="71"/>
                    </a:lnTo>
                    <a:lnTo>
                      <a:pt x="218" y="61"/>
                    </a:lnTo>
                    <a:lnTo>
                      <a:pt x="212" y="52"/>
                    </a:lnTo>
                    <a:lnTo>
                      <a:pt x="206" y="42"/>
                    </a:lnTo>
                    <a:lnTo>
                      <a:pt x="198" y="34"/>
                    </a:lnTo>
                    <a:lnTo>
                      <a:pt x="190" y="26"/>
                    </a:lnTo>
                    <a:lnTo>
                      <a:pt x="181" y="20"/>
                    </a:lnTo>
                    <a:lnTo>
                      <a:pt x="171" y="15"/>
                    </a:lnTo>
                    <a:lnTo>
                      <a:pt x="161" y="9"/>
                    </a:lnTo>
                    <a:lnTo>
                      <a:pt x="150" y="5"/>
                    </a:lnTo>
                    <a:lnTo>
                      <a:pt x="140" y="3"/>
                    </a:lnTo>
                    <a:lnTo>
                      <a:pt x="128" y="0"/>
                    </a:lnTo>
                    <a:lnTo>
                      <a:pt x="116" y="0"/>
                    </a:lnTo>
                    <a:lnTo>
                      <a:pt x="104" y="0"/>
                    </a:lnTo>
                    <a:lnTo>
                      <a:pt x="92" y="3"/>
                    </a:lnTo>
                    <a:lnTo>
                      <a:pt x="82" y="5"/>
                    </a:lnTo>
                    <a:lnTo>
                      <a:pt x="71" y="9"/>
                    </a:lnTo>
                    <a:lnTo>
                      <a:pt x="60" y="15"/>
                    </a:lnTo>
                    <a:lnTo>
                      <a:pt x="51" y="20"/>
                    </a:lnTo>
                    <a:lnTo>
                      <a:pt x="42" y="26"/>
                    </a:lnTo>
                    <a:lnTo>
                      <a:pt x="34" y="34"/>
                    </a:lnTo>
                    <a:lnTo>
                      <a:pt x="26" y="42"/>
                    </a:lnTo>
                    <a:lnTo>
                      <a:pt x="19" y="52"/>
                    </a:lnTo>
                    <a:lnTo>
                      <a:pt x="13" y="61"/>
                    </a:lnTo>
                    <a:lnTo>
                      <a:pt x="9" y="71"/>
                    </a:lnTo>
                    <a:lnTo>
                      <a:pt x="5" y="82"/>
                    </a:lnTo>
                    <a:lnTo>
                      <a:pt x="1" y="92"/>
                    </a:lnTo>
                    <a:lnTo>
                      <a:pt x="0" y="104"/>
                    </a:lnTo>
                    <a:lnTo>
                      <a:pt x="0" y="116"/>
                    </a:lnTo>
                    <a:lnTo>
                      <a:pt x="0" y="128"/>
                    </a:lnTo>
                    <a:lnTo>
                      <a:pt x="1" y="140"/>
                    </a:lnTo>
                    <a:lnTo>
                      <a:pt x="5" y="151"/>
                    </a:lnTo>
                    <a:lnTo>
                      <a:pt x="9" y="161"/>
                    </a:lnTo>
                    <a:lnTo>
                      <a:pt x="13" y="172"/>
                    </a:lnTo>
                    <a:lnTo>
                      <a:pt x="19" y="181"/>
                    </a:lnTo>
                    <a:lnTo>
                      <a:pt x="26" y="190"/>
                    </a:lnTo>
                    <a:lnTo>
                      <a:pt x="34" y="198"/>
                    </a:lnTo>
                    <a:lnTo>
                      <a:pt x="42" y="206"/>
                    </a:lnTo>
                    <a:lnTo>
                      <a:pt x="51" y="213"/>
                    </a:lnTo>
                    <a:lnTo>
                      <a:pt x="60" y="219"/>
                    </a:lnTo>
                    <a:lnTo>
                      <a:pt x="71" y="223"/>
                    </a:lnTo>
                    <a:lnTo>
                      <a:pt x="82" y="227"/>
                    </a:lnTo>
                    <a:lnTo>
                      <a:pt x="92" y="231"/>
                    </a:lnTo>
                    <a:lnTo>
                      <a:pt x="104" y="232"/>
                    </a:lnTo>
                    <a:lnTo>
                      <a:pt x="116" y="232"/>
                    </a:lnTo>
                    <a:close/>
                  </a:path>
                </a:pathLst>
              </a:custGeom>
              <a:solidFill>
                <a:srgbClr val="905570"/>
              </a:solidFill>
              <a:ln w="9525">
                <a:noFill/>
                <a:round/>
                <a:headEnd/>
                <a:tailEnd/>
              </a:ln>
            </p:spPr>
            <p:txBody>
              <a:bodyPr/>
              <a:lstStyle/>
              <a:p>
                <a:pPr eaLnBrk="1" hangingPunct="1"/>
                <a:endParaRPr lang="pt-BR" u="none"/>
              </a:p>
            </p:txBody>
          </p:sp>
          <p:sp>
            <p:nvSpPr>
              <p:cNvPr id="463900" name="Freeform 62"/>
              <p:cNvSpPr>
                <a:spLocks/>
              </p:cNvSpPr>
              <p:nvPr/>
            </p:nvSpPr>
            <p:spPr bwMode="auto">
              <a:xfrm>
                <a:off x="5630863" y="2974975"/>
                <a:ext cx="92075" cy="92075"/>
              </a:xfrm>
              <a:custGeom>
                <a:avLst/>
                <a:gdLst>
                  <a:gd name="T0" fmla="*/ 2147483647 w 232"/>
                  <a:gd name="T1" fmla="*/ 2147483647 h 232"/>
                  <a:gd name="T2" fmla="*/ 2147483647 w 232"/>
                  <a:gd name="T3" fmla="*/ 2147483647 h 232"/>
                  <a:gd name="T4" fmla="*/ 2147483647 w 232"/>
                  <a:gd name="T5" fmla="*/ 2147483647 h 232"/>
                  <a:gd name="T6" fmla="*/ 2147483647 w 232"/>
                  <a:gd name="T7" fmla="*/ 2147483647 h 232"/>
                  <a:gd name="T8" fmla="*/ 2147483647 w 232"/>
                  <a:gd name="T9" fmla="*/ 2147483647 h 232"/>
                  <a:gd name="T10" fmla="*/ 2147483647 w 232"/>
                  <a:gd name="T11" fmla="*/ 2147483647 h 232"/>
                  <a:gd name="T12" fmla="*/ 2147483647 w 232"/>
                  <a:gd name="T13" fmla="*/ 2147483647 h 232"/>
                  <a:gd name="T14" fmla="*/ 2147483647 w 232"/>
                  <a:gd name="T15" fmla="*/ 2147483647 h 232"/>
                  <a:gd name="T16" fmla="*/ 2147483647 w 232"/>
                  <a:gd name="T17" fmla="*/ 2147483647 h 232"/>
                  <a:gd name="T18" fmla="*/ 2147483647 w 232"/>
                  <a:gd name="T19" fmla="*/ 2147483647 h 232"/>
                  <a:gd name="T20" fmla="*/ 2147483647 w 232"/>
                  <a:gd name="T21" fmla="*/ 2147483647 h 232"/>
                  <a:gd name="T22" fmla="*/ 2147483647 w 232"/>
                  <a:gd name="T23" fmla="*/ 2147483647 h 232"/>
                  <a:gd name="T24" fmla="*/ 2147483647 w 232"/>
                  <a:gd name="T25" fmla="*/ 2147483647 h 232"/>
                  <a:gd name="T26" fmla="*/ 2147483647 w 232"/>
                  <a:gd name="T27" fmla="*/ 2147483647 h 232"/>
                  <a:gd name="T28" fmla="*/ 2147483647 w 232"/>
                  <a:gd name="T29" fmla="*/ 2147483647 h 232"/>
                  <a:gd name="T30" fmla="*/ 2147483647 w 232"/>
                  <a:gd name="T31" fmla="*/ 0 h 232"/>
                  <a:gd name="T32" fmla="*/ 2147483647 w 232"/>
                  <a:gd name="T33" fmla="*/ 0 h 232"/>
                  <a:gd name="T34" fmla="*/ 2147483647 w 232"/>
                  <a:gd name="T35" fmla="*/ 2147483647 h 232"/>
                  <a:gd name="T36" fmla="*/ 2147483647 w 232"/>
                  <a:gd name="T37" fmla="*/ 2147483647 h 232"/>
                  <a:gd name="T38" fmla="*/ 2147483647 w 232"/>
                  <a:gd name="T39" fmla="*/ 2147483647 h 232"/>
                  <a:gd name="T40" fmla="*/ 2147483647 w 232"/>
                  <a:gd name="T41" fmla="*/ 2147483647 h 232"/>
                  <a:gd name="T42" fmla="*/ 2147483647 w 232"/>
                  <a:gd name="T43" fmla="*/ 2147483647 h 232"/>
                  <a:gd name="T44" fmla="*/ 2147483647 w 232"/>
                  <a:gd name="T45" fmla="*/ 2147483647 h 232"/>
                  <a:gd name="T46" fmla="*/ 0 w 232"/>
                  <a:gd name="T47" fmla="*/ 2147483647 h 232"/>
                  <a:gd name="T48" fmla="*/ 0 w 232"/>
                  <a:gd name="T49" fmla="*/ 2147483647 h 232"/>
                  <a:gd name="T50" fmla="*/ 2147483647 w 232"/>
                  <a:gd name="T51" fmla="*/ 2147483647 h 232"/>
                  <a:gd name="T52" fmla="*/ 2147483647 w 232"/>
                  <a:gd name="T53" fmla="*/ 2147483647 h 232"/>
                  <a:gd name="T54" fmla="*/ 2147483647 w 232"/>
                  <a:gd name="T55" fmla="*/ 2147483647 h 232"/>
                  <a:gd name="T56" fmla="*/ 2147483647 w 232"/>
                  <a:gd name="T57" fmla="*/ 2147483647 h 232"/>
                  <a:gd name="T58" fmla="*/ 2147483647 w 232"/>
                  <a:gd name="T59" fmla="*/ 2147483647 h 232"/>
                  <a:gd name="T60" fmla="*/ 2147483647 w 232"/>
                  <a:gd name="T61" fmla="*/ 2147483647 h 232"/>
                  <a:gd name="T62" fmla="*/ 2147483647 w 232"/>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2"/>
                  <a:gd name="T98" fmla="*/ 232 w 232"/>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2">
                    <a:moveTo>
                      <a:pt x="116" y="232"/>
                    </a:moveTo>
                    <a:lnTo>
                      <a:pt x="128" y="232"/>
                    </a:lnTo>
                    <a:lnTo>
                      <a:pt x="140" y="231"/>
                    </a:lnTo>
                    <a:lnTo>
                      <a:pt x="150" y="227"/>
                    </a:lnTo>
                    <a:lnTo>
                      <a:pt x="161" y="223"/>
                    </a:lnTo>
                    <a:lnTo>
                      <a:pt x="171" y="219"/>
                    </a:lnTo>
                    <a:lnTo>
                      <a:pt x="181" y="213"/>
                    </a:lnTo>
                    <a:lnTo>
                      <a:pt x="190" y="206"/>
                    </a:lnTo>
                    <a:lnTo>
                      <a:pt x="198" y="198"/>
                    </a:lnTo>
                    <a:lnTo>
                      <a:pt x="206" y="190"/>
                    </a:lnTo>
                    <a:lnTo>
                      <a:pt x="212" y="181"/>
                    </a:lnTo>
                    <a:lnTo>
                      <a:pt x="218" y="172"/>
                    </a:lnTo>
                    <a:lnTo>
                      <a:pt x="223" y="161"/>
                    </a:lnTo>
                    <a:lnTo>
                      <a:pt x="227" y="151"/>
                    </a:lnTo>
                    <a:lnTo>
                      <a:pt x="229" y="140"/>
                    </a:lnTo>
                    <a:lnTo>
                      <a:pt x="232" y="128"/>
                    </a:lnTo>
                    <a:lnTo>
                      <a:pt x="232" y="116"/>
                    </a:lnTo>
                    <a:lnTo>
                      <a:pt x="232" y="104"/>
                    </a:lnTo>
                    <a:lnTo>
                      <a:pt x="229" y="92"/>
                    </a:lnTo>
                    <a:lnTo>
                      <a:pt x="227" y="82"/>
                    </a:lnTo>
                    <a:lnTo>
                      <a:pt x="223" y="71"/>
                    </a:lnTo>
                    <a:lnTo>
                      <a:pt x="218" y="61"/>
                    </a:lnTo>
                    <a:lnTo>
                      <a:pt x="212" y="52"/>
                    </a:lnTo>
                    <a:lnTo>
                      <a:pt x="206" y="42"/>
                    </a:lnTo>
                    <a:lnTo>
                      <a:pt x="198" y="34"/>
                    </a:lnTo>
                    <a:lnTo>
                      <a:pt x="190" y="26"/>
                    </a:lnTo>
                    <a:lnTo>
                      <a:pt x="181" y="20"/>
                    </a:lnTo>
                    <a:lnTo>
                      <a:pt x="171" y="15"/>
                    </a:lnTo>
                    <a:lnTo>
                      <a:pt x="161" y="9"/>
                    </a:lnTo>
                    <a:lnTo>
                      <a:pt x="150" y="5"/>
                    </a:lnTo>
                    <a:lnTo>
                      <a:pt x="140" y="3"/>
                    </a:lnTo>
                    <a:lnTo>
                      <a:pt x="128" y="0"/>
                    </a:lnTo>
                    <a:lnTo>
                      <a:pt x="116" y="0"/>
                    </a:lnTo>
                    <a:lnTo>
                      <a:pt x="104" y="0"/>
                    </a:lnTo>
                    <a:lnTo>
                      <a:pt x="92" y="3"/>
                    </a:lnTo>
                    <a:lnTo>
                      <a:pt x="82" y="5"/>
                    </a:lnTo>
                    <a:lnTo>
                      <a:pt x="71" y="9"/>
                    </a:lnTo>
                    <a:lnTo>
                      <a:pt x="60" y="15"/>
                    </a:lnTo>
                    <a:lnTo>
                      <a:pt x="51" y="20"/>
                    </a:lnTo>
                    <a:lnTo>
                      <a:pt x="42" y="26"/>
                    </a:lnTo>
                    <a:lnTo>
                      <a:pt x="34" y="34"/>
                    </a:lnTo>
                    <a:lnTo>
                      <a:pt x="26" y="42"/>
                    </a:lnTo>
                    <a:lnTo>
                      <a:pt x="19" y="52"/>
                    </a:lnTo>
                    <a:lnTo>
                      <a:pt x="13" y="61"/>
                    </a:lnTo>
                    <a:lnTo>
                      <a:pt x="9" y="71"/>
                    </a:lnTo>
                    <a:lnTo>
                      <a:pt x="5" y="82"/>
                    </a:lnTo>
                    <a:lnTo>
                      <a:pt x="1" y="92"/>
                    </a:lnTo>
                    <a:lnTo>
                      <a:pt x="0" y="104"/>
                    </a:lnTo>
                    <a:lnTo>
                      <a:pt x="0" y="116"/>
                    </a:lnTo>
                    <a:lnTo>
                      <a:pt x="0" y="128"/>
                    </a:lnTo>
                    <a:lnTo>
                      <a:pt x="1" y="140"/>
                    </a:lnTo>
                    <a:lnTo>
                      <a:pt x="5" y="151"/>
                    </a:lnTo>
                    <a:lnTo>
                      <a:pt x="9" y="161"/>
                    </a:lnTo>
                    <a:lnTo>
                      <a:pt x="13" y="172"/>
                    </a:lnTo>
                    <a:lnTo>
                      <a:pt x="19" y="181"/>
                    </a:lnTo>
                    <a:lnTo>
                      <a:pt x="26" y="190"/>
                    </a:lnTo>
                    <a:lnTo>
                      <a:pt x="34" y="198"/>
                    </a:lnTo>
                    <a:lnTo>
                      <a:pt x="42" y="206"/>
                    </a:lnTo>
                    <a:lnTo>
                      <a:pt x="51" y="213"/>
                    </a:lnTo>
                    <a:lnTo>
                      <a:pt x="60" y="219"/>
                    </a:lnTo>
                    <a:lnTo>
                      <a:pt x="71" y="223"/>
                    </a:lnTo>
                    <a:lnTo>
                      <a:pt x="82" y="227"/>
                    </a:lnTo>
                    <a:lnTo>
                      <a:pt x="92" y="231"/>
                    </a:lnTo>
                    <a:lnTo>
                      <a:pt x="104" y="232"/>
                    </a:lnTo>
                    <a:lnTo>
                      <a:pt x="116" y="232"/>
                    </a:lnTo>
                  </a:path>
                </a:pathLst>
              </a:custGeom>
              <a:noFill/>
              <a:ln w="3175">
                <a:solidFill>
                  <a:srgbClr val="1F1A17"/>
                </a:solidFill>
                <a:round/>
                <a:headEnd/>
                <a:tailEnd/>
              </a:ln>
            </p:spPr>
            <p:txBody>
              <a:bodyPr/>
              <a:lstStyle/>
              <a:p>
                <a:pPr eaLnBrk="1" hangingPunct="1"/>
                <a:endParaRPr lang="pt-BR" u="none"/>
              </a:p>
            </p:txBody>
          </p:sp>
          <p:sp>
            <p:nvSpPr>
              <p:cNvPr id="463901" name="Freeform 63"/>
              <p:cNvSpPr>
                <a:spLocks/>
              </p:cNvSpPr>
              <p:nvPr/>
            </p:nvSpPr>
            <p:spPr bwMode="auto">
              <a:xfrm>
                <a:off x="5911850" y="3324225"/>
                <a:ext cx="92075" cy="92075"/>
              </a:xfrm>
              <a:custGeom>
                <a:avLst/>
                <a:gdLst>
                  <a:gd name="T0" fmla="*/ 2147483647 w 233"/>
                  <a:gd name="T1" fmla="*/ 2147483647 h 232"/>
                  <a:gd name="T2" fmla="*/ 2147483647 w 233"/>
                  <a:gd name="T3" fmla="*/ 2147483647 h 232"/>
                  <a:gd name="T4" fmla="*/ 2147483647 w 233"/>
                  <a:gd name="T5" fmla="*/ 2147483647 h 232"/>
                  <a:gd name="T6" fmla="*/ 2147483647 w 233"/>
                  <a:gd name="T7" fmla="*/ 2147483647 h 232"/>
                  <a:gd name="T8" fmla="*/ 2147483647 w 233"/>
                  <a:gd name="T9" fmla="*/ 2147483647 h 232"/>
                  <a:gd name="T10" fmla="*/ 2147483647 w 233"/>
                  <a:gd name="T11" fmla="*/ 2147483647 h 232"/>
                  <a:gd name="T12" fmla="*/ 2147483647 w 233"/>
                  <a:gd name="T13" fmla="*/ 2147483647 h 232"/>
                  <a:gd name="T14" fmla="*/ 2147483647 w 233"/>
                  <a:gd name="T15" fmla="*/ 2147483647 h 232"/>
                  <a:gd name="T16" fmla="*/ 2147483647 w 233"/>
                  <a:gd name="T17" fmla="*/ 2147483647 h 232"/>
                  <a:gd name="T18" fmla="*/ 2147483647 w 233"/>
                  <a:gd name="T19" fmla="*/ 2147483647 h 232"/>
                  <a:gd name="T20" fmla="*/ 2147483647 w 233"/>
                  <a:gd name="T21" fmla="*/ 2147483647 h 232"/>
                  <a:gd name="T22" fmla="*/ 2147483647 w 233"/>
                  <a:gd name="T23" fmla="*/ 2147483647 h 232"/>
                  <a:gd name="T24" fmla="*/ 2147483647 w 233"/>
                  <a:gd name="T25" fmla="*/ 2147483647 h 232"/>
                  <a:gd name="T26" fmla="*/ 2147483647 w 233"/>
                  <a:gd name="T27" fmla="*/ 2147483647 h 232"/>
                  <a:gd name="T28" fmla="*/ 2147483647 w 233"/>
                  <a:gd name="T29" fmla="*/ 2147483647 h 232"/>
                  <a:gd name="T30" fmla="*/ 2147483647 w 233"/>
                  <a:gd name="T31" fmla="*/ 0 h 232"/>
                  <a:gd name="T32" fmla="*/ 2147483647 w 233"/>
                  <a:gd name="T33" fmla="*/ 0 h 232"/>
                  <a:gd name="T34" fmla="*/ 2147483647 w 233"/>
                  <a:gd name="T35" fmla="*/ 2147483647 h 232"/>
                  <a:gd name="T36" fmla="*/ 2147483647 w 233"/>
                  <a:gd name="T37" fmla="*/ 2147483647 h 232"/>
                  <a:gd name="T38" fmla="*/ 2147483647 w 233"/>
                  <a:gd name="T39" fmla="*/ 2147483647 h 232"/>
                  <a:gd name="T40" fmla="*/ 2147483647 w 233"/>
                  <a:gd name="T41" fmla="*/ 2147483647 h 232"/>
                  <a:gd name="T42" fmla="*/ 2147483647 w 233"/>
                  <a:gd name="T43" fmla="*/ 2147483647 h 232"/>
                  <a:gd name="T44" fmla="*/ 2147483647 w 233"/>
                  <a:gd name="T45" fmla="*/ 2147483647 h 232"/>
                  <a:gd name="T46" fmla="*/ 0 w 233"/>
                  <a:gd name="T47" fmla="*/ 2147483647 h 232"/>
                  <a:gd name="T48" fmla="*/ 0 w 233"/>
                  <a:gd name="T49" fmla="*/ 2147483647 h 232"/>
                  <a:gd name="T50" fmla="*/ 2147483647 w 233"/>
                  <a:gd name="T51" fmla="*/ 2147483647 h 232"/>
                  <a:gd name="T52" fmla="*/ 2147483647 w 233"/>
                  <a:gd name="T53" fmla="*/ 2147483647 h 232"/>
                  <a:gd name="T54" fmla="*/ 2147483647 w 233"/>
                  <a:gd name="T55" fmla="*/ 2147483647 h 232"/>
                  <a:gd name="T56" fmla="*/ 2147483647 w 233"/>
                  <a:gd name="T57" fmla="*/ 2147483647 h 232"/>
                  <a:gd name="T58" fmla="*/ 2147483647 w 233"/>
                  <a:gd name="T59" fmla="*/ 2147483647 h 232"/>
                  <a:gd name="T60" fmla="*/ 2147483647 w 233"/>
                  <a:gd name="T61" fmla="*/ 2147483647 h 232"/>
                  <a:gd name="T62" fmla="*/ 2147483647 w 233"/>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3"/>
                  <a:gd name="T97" fmla="*/ 0 h 232"/>
                  <a:gd name="T98" fmla="*/ 233 w 233"/>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3" h="232">
                    <a:moveTo>
                      <a:pt x="117" y="232"/>
                    </a:moveTo>
                    <a:lnTo>
                      <a:pt x="129" y="232"/>
                    </a:lnTo>
                    <a:lnTo>
                      <a:pt x="140" y="229"/>
                    </a:lnTo>
                    <a:lnTo>
                      <a:pt x="151" y="227"/>
                    </a:lnTo>
                    <a:lnTo>
                      <a:pt x="162" y="223"/>
                    </a:lnTo>
                    <a:lnTo>
                      <a:pt x="172" y="218"/>
                    </a:lnTo>
                    <a:lnTo>
                      <a:pt x="181" y="212"/>
                    </a:lnTo>
                    <a:lnTo>
                      <a:pt x="191" y="206"/>
                    </a:lnTo>
                    <a:lnTo>
                      <a:pt x="199" y="198"/>
                    </a:lnTo>
                    <a:lnTo>
                      <a:pt x="206" y="190"/>
                    </a:lnTo>
                    <a:lnTo>
                      <a:pt x="213" y="181"/>
                    </a:lnTo>
                    <a:lnTo>
                      <a:pt x="220" y="171"/>
                    </a:lnTo>
                    <a:lnTo>
                      <a:pt x="224" y="161"/>
                    </a:lnTo>
                    <a:lnTo>
                      <a:pt x="228" y="150"/>
                    </a:lnTo>
                    <a:lnTo>
                      <a:pt x="230" y="140"/>
                    </a:lnTo>
                    <a:lnTo>
                      <a:pt x="233" y="128"/>
                    </a:lnTo>
                    <a:lnTo>
                      <a:pt x="233" y="116"/>
                    </a:lnTo>
                    <a:lnTo>
                      <a:pt x="233" y="104"/>
                    </a:lnTo>
                    <a:lnTo>
                      <a:pt x="230" y="92"/>
                    </a:lnTo>
                    <a:lnTo>
                      <a:pt x="228" y="82"/>
                    </a:lnTo>
                    <a:lnTo>
                      <a:pt x="224" y="71"/>
                    </a:lnTo>
                    <a:lnTo>
                      <a:pt x="220" y="60"/>
                    </a:lnTo>
                    <a:lnTo>
                      <a:pt x="213" y="51"/>
                    </a:lnTo>
                    <a:lnTo>
                      <a:pt x="206" y="42"/>
                    </a:lnTo>
                    <a:lnTo>
                      <a:pt x="199" y="34"/>
                    </a:lnTo>
                    <a:lnTo>
                      <a:pt x="191" y="26"/>
                    </a:lnTo>
                    <a:lnTo>
                      <a:pt x="181" y="20"/>
                    </a:lnTo>
                    <a:lnTo>
                      <a:pt x="172" y="13"/>
                    </a:lnTo>
                    <a:lnTo>
                      <a:pt x="162" y="9"/>
                    </a:lnTo>
                    <a:lnTo>
                      <a:pt x="151" y="5"/>
                    </a:lnTo>
                    <a:lnTo>
                      <a:pt x="140" y="1"/>
                    </a:lnTo>
                    <a:lnTo>
                      <a:pt x="129" y="0"/>
                    </a:lnTo>
                    <a:lnTo>
                      <a:pt x="117" y="0"/>
                    </a:lnTo>
                    <a:lnTo>
                      <a:pt x="105" y="0"/>
                    </a:lnTo>
                    <a:lnTo>
                      <a:pt x="93" y="1"/>
                    </a:lnTo>
                    <a:lnTo>
                      <a:pt x="82" y="5"/>
                    </a:lnTo>
                    <a:lnTo>
                      <a:pt x="72" y="9"/>
                    </a:lnTo>
                    <a:lnTo>
                      <a:pt x="61" y="13"/>
                    </a:lnTo>
                    <a:lnTo>
                      <a:pt x="52" y="20"/>
                    </a:lnTo>
                    <a:lnTo>
                      <a:pt x="43" y="26"/>
                    </a:lnTo>
                    <a:lnTo>
                      <a:pt x="35" y="34"/>
                    </a:lnTo>
                    <a:lnTo>
                      <a:pt x="27" y="42"/>
                    </a:lnTo>
                    <a:lnTo>
                      <a:pt x="20" y="51"/>
                    </a:lnTo>
                    <a:lnTo>
                      <a:pt x="14" y="60"/>
                    </a:lnTo>
                    <a:lnTo>
                      <a:pt x="10" y="71"/>
                    </a:lnTo>
                    <a:lnTo>
                      <a:pt x="6" y="82"/>
                    </a:lnTo>
                    <a:lnTo>
                      <a:pt x="3" y="92"/>
                    </a:lnTo>
                    <a:lnTo>
                      <a:pt x="0" y="104"/>
                    </a:lnTo>
                    <a:lnTo>
                      <a:pt x="0" y="116"/>
                    </a:lnTo>
                    <a:lnTo>
                      <a:pt x="0" y="128"/>
                    </a:lnTo>
                    <a:lnTo>
                      <a:pt x="3" y="140"/>
                    </a:lnTo>
                    <a:lnTo>
                      <a:pt x="6" y="150"/>
                    </a:lnTo>
                    <a:lnTo>
                      <a:pt x="10" y="161"/>
                    </a:lnTo>
                    <a:lnTo>
                      <a:pt x="14" y="171"/>
                    </a:lnTo>
                    <a:lnTo>
                      <a:pt x="20" y="181"/>
                    </a:lnTo>
                    <a:lnTo>
                      <a:pt x="27" y="190"/>
                    </a:lnTo>
                    <a:lnTo>
                      <a:pt x="35" y="198"/>
                    </a:lnTo>
                    <a:lnTo>
                      <a:pt x="43" y="206"/>
                    </a:lnTo>
                    <a:lnTo>
                      <a:pt x="52" y="212"/>
                    </a:lnTo>
                    <a:lnTo>
                      <a:pt x="61" y="218"/>
                    </a:lnTo>
                    <a:lnTo>
                      <a:pt x="72" y="223"/>
                    </a:lnTo>
                    <a:lnTo>
                      <a:pt x="82" y="227"/>
                    </a:lnTo>
                    <a:lnTo>
                      <a:pt x="93" y="229"/>
                    </a:lnTo>
                    <a:lnTo>
                      <a:pt x="105" y="232"/>
                    </a:lnTo>
                    <a:lnTo>
                      <a:pt x="117" y="232"/>
                    </a:lnTo>
                    <a:close/>
                  </a:path>
                </a:pathLst>
              </a:custGeom>
              <a:solidFill>
                <a:srgbClr val="905570"/>
              </a:solidFill>
              <a:ln w="9525">
                <a:noFill/>
                <a:round/>
                <a:headEnd/>
                <a:tailEnd/>
              </a:ln>
            </p:spPr>
            <p:txBody>
              <a:bodyPr/>
              <a:lstStyle/>
              <a:p>
                <a:pPr eaLnBrk="1" hangingPunct="1"/>
                <a:endParaRPr lang="pt-BR" u="none"/>
              </a:p>
            </p:txBody>
          </p:sp>
          <p:sp>
            <p:nvSpPr>
              <p:cNvPr id="463902" name="Freeform 64"/>
              <p:cNvSpPr>
                <a:spLocks/>
              </p:cNvSpPr>
              <p:nvPr/>
            </p:nvSpPr>
            <p:spPr bwMode="auto">
              <a:xfrm>
                <a:off x="5911850" y="3324225"/>
                <a:ext cx="92075" cy="92075"/>
              </a:xfrm>
              <a:custGeom>
                <a:avLst/>
                <a:gdLst>
                  <a:gd name="T0" fmla="*/ 2147483647 w 233"/>
                  <a:gd name="T1" fmla="*/ 2147483647 h 232"/>
                  <a:gd name="T2" fmla="*/ 2147483647 w 233"/>
                  <a:gd name="T3" fmla="*/ 2147483647 h 232"/>
                  <a:gd name="T4" fmla="*/ 2147483647 w 233"/>
                  <a:gd name="T5" fmla="*/ 2147483647 h 232"/>
                  <a:gd name="T6" fmla="*/ 2147483647 w 233"/>
                  <a:gd name="T7" fmla="*/ 2147483647 h 232"/>
                  <a:gd name="T8" fmla="*/ 2147483647 w 233"/>
                  <a:gd name="T9" fmla="*/ 2147483647 h 232"/>
                  <a:gd name="T10" fmla="*/ 2147483647 w 233"/>
                  <a:gd name="T11" fmla="*/ 2147483647 h 232"/>
                  <a:gd name="T12" fmla="*/ 2147483647 w 233"/>
                  <a:gd name="T13" fmla="*/ 2147483647 h 232"/>
                  <a:gd name="T14" fmla="*/ 2147483647 w 233"/>
                  <a:gd name="T15" fmla="*/ 2147483647 h 232"/>
                  <a:gd name="T16" fmla="*/ 2147483647 w 233"/>
                  <a:gd name="T17" fmla="*/ 2147483647 h 232"/>
                  <a:gd name="T18" fmla="*/ 2147483647 w 233"/>
                  <a:gd name="T19" fmla="*/ 2147483647 h 232"/>
                  <a:gd name="T20" fmla="*/ 2147483647 w 233"/>
                  <a:gd name="T21" fmla="*/ 2147483647 h 232"/>
                  <a:gd name="T22" fmla="*/ 2147483647 w 233"/>
                  <a:gd name="T23" fmla="*/ 2147483647 h 232"/>
                  <a:gd name="T24" fmla="*/ 2147483647 w 233"/>
                  <a:gd name="T25" fmla="*/ 2147483647 h 232"/>
                  <a:gd name="T26" fmla="*/ 2147483647 w 233"/>
                  <a:gd name="T27" fmla="*/ 2147483647 h 232"/>
                  <a:gd name="T28" fmla="*/ 2147483647 w 233"/>
                  <a:gd name="T29" fmla="*/ 2147483647 h 232"/>
                  <a:gd name="T30" fmla="*/ 2147483647 w 233"/>
                  <a:gd name="T31" fmla="*/ 0 h 232"/>
                  <a:gd name="T32" fmla="*/ 2147483647 w 233"/>
                  <a:gd name="T33" fmla="*/ 0 h 232"/>
                  <a:gd name="T34" fmla="*/ 2147483647 w 233"/>
                  <a:gd name="T35" fmla="*/ 2147483647 h 232"/>
                  <a:gd name="T36" fmla="*/ 2147483647 w 233"/>
                  <a:gd name="T37" fmla="*/ 2147483647 h 232"/>
                  <a:gd name="T38" fmla="*/ 2147483647 w 233"/>
                  <a:gd name="T39" fmla="*/ 2147483647 h 232"/>
                  <a:gd name="T40" fmla="*/ 2147483647 w 233"/>
                  <a:gd name="T41" fmla="*/ 2147483647 h 232"/>
                  <a:gd name="T42" fmla="*/ 2147483647 w 233"/>
                  <a:gd name="T43" fmla="*/ 2147483647 h 232"/>
                  <a:gd name="T44" fmla="*/ 2147483647 w 233"/>
                  <a:gd name="T45" fmla="*/ 2147483647 h 232"/>
                  <a:gd name="T46" fmla="*/ 0 w 233"/>
                  <a:gd name="T47" fmla="*/ 2147483647 h 232"/>
                  <a:gd name="T48" fmla="*/ 0 w 233"/>
                  <a:gd name="T49" fmla="*/ 2147483647 h 232"/>
                  <a:gd name="T50" fmla="*/ 2147483647 w 233"/>
                  <a:gd name="T51" fmla="*/ 2147483647 h 232"/>
                  <a:gd name="T52" fmla="*/ 2147483647 w 233"/>
                  <a:gd name="T53" fmla="*/ 2147483647 h 232"/>
                  <a:gd name="T54" fmla="*/ 2147483647 w 233"/>
                  <a:gd name="T55" fmla="*/ 2147483647 h 232"/>
                  <a:gd name="T56" fmla="*/ 2147483647 w 233"/>
                  <a:gd name="T57" fmla="*/ 2147483647 h 232"/>
                  <a:gd name="T58" fmla="*/ 2147483647 w 233"/>
                  <a:gd name="T59" fmla="*/ 2147483647 h 232"/>
                  <a:gd name="T60" fmla="*/ 2147483647 w 233"/>
                  <a:gd name="T61" fmla="*/ 2147483647 h 232"/>
                  <a:gd name="T62" fmla="*/ 2147483647 w 233"/>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3"/>
                  <a:gd name="T97" fmla="*/ 0 h 232"/>
                  <a:gd name="T98" fmla="*/ 233 w 233"/>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3" h="232">
                    <a:moveTo>
                      <a:pt x="117" y="232"/>
                    </a:moveTo>
                    <a:lnTo>
                      <a:pt x="129" y="232"/>
                    </a:lnTo>
                    <a:lnTo>
                      <a:pt x="140" y="229"/>
                    </a:lnTo>
                    <a:lnTo>
                      <a:pt x="151" y="227"/>
                    </a:lnTo>
                    <a:lnTo>
                      <a:pt x="162" y="223"/>
                    </a:lnTo>
                    <a:lnTo>
                      <a:pt x="172" y="218"/>
                    </a:lnTo>
                    <a:lnTo>
                      <a:pt x="181" y="212"/>
                    </a:lnTo>
                    <a:lnTo>
                      <a:pt x="191" y="206"/>
                    </a:lnTo>
                    <a:lnTo>
                      <a:pt x="199" y="198"/>
                    </a:lnTo>
                    <a:lnTo>
                      <a:pt x="206" y="190"/>
                    </a:lnTo>
                    <a:lnTo>
                      <a:pt x="213" y="181"/>
                    </a:lnTo>
                    <a:lnTo>
                      <a:pt x="220" y="171"/>
                    </a:lnTo>
                    <a:lnTo>
                      <a:pt x="224" y="161"/>
                    </a:lnTo>
                    <a:lnTo>
                      <a:pt x="228" y="150"/>
                    </a:lnTo>
                    <a:lnTo>
                      <a:pt x="230" y="140"/>
                    </a:lnTo>
                    <a:lnTo>
                      <a:pt x="233" y="128"/>
                    </a:lnTo>
                    <a:lnTo>
                      <a:pt x="233" y="116"/>
                    </a:lnTo>
                    <a:lnTo>
                      <a:pt x="233" y="104"/>
                    </a:lnTo>
                    <a:lnTo>
                      <a:pt x="230" y="92"/>
                    </a:lnTo>
                    <a:lnTo>
                      <a:pt x="228" y="82"/>
                    </a:lnTo>
                    <a:lnTo>
                      <a:pt x="224" y="71"/>
                    </a:lnTo>
                    <a:lnTo>
                      <a:pt x="220" y="60"/>
                    </a:lnTo>
                    <a:lnTo>
                      <a:pt x="213" y="51"/>
                    </a:lnTo>
                    <a:lnTo>
                      <a:pt x="206" y="42"/>
                    </a:lnTo>
                    <a:lnTo>
                      <a:pt x="199" y="34"/>
                    </a:lnTo>
                    <a:lnTo>
                      <a:pt x="191" y="26"/>
                    </a:lnTo>
                    <a:lnTo>
                      <a:pt x="181" y="20"/>
                    </a:lnTo>
                    <a:lnTo>
                      <a:pt x="172" y="13"/>
                    </a:lnTo>
                    <a:lnTo>
                      <a:pt x="162" y="9"/>
                    </a:lnTo>
                    <a:lnTo>
                      <a:pt x="151" y="5"/>
                    </a:lnTo>
                    <a:lnTo>
                      <a:pt x="140" y="1"/>
                    </a:lnTo>
                    <a:lnTo>
                      <a:pt x="129" y="0"/>
                    </a:lnTo>
                    <a:lnTo>
                      <a:pt x="117" y="0"/>
                    </a:lnTo>
                    <a:lnTo>
                      <a:pt x="105" y="0"/>
                    </a:lnTo>
                    <a:lnTo>
                      <a:pt x="93" y="1"/>
                    </a:lnTo>
                    <a:lnTo>
                      <a:pt x="82" y="5"/>
                    </a:lnTo>
                    <a:lnTo>
                      <a:pt x="72" y="9"/>
                    </a:lnTo>
                    <a:lnTo>
                      <a:pt x="61" y="13"/>
                    </a:lnTo>
                    <a:lnTo>
                      <a:pt x="52" y="20"/>
                    </a:lnTo>
                    <a:lnTo>
                      <a:pt x="43" y="26"/>
                    </a:lnTo>
                    <a:lnTo>
                      <a:pt x="35" y="34"/>
                    </a:lnTo>
                    <a:lnTo>
                      <a:pt x="27" y="42"/>
                    </a:lnTo>
                    <a:lnTo>
                      <a:pt x="20" y="51"/>
                    </a:lnTo>
                    <a:lnTo>
                      <a:pt x="14" y="60"/>
                    </a:lnTo>
                    <a:lnTo>
                      <a:pt x="10" y="71"/>
                    </a:lnTo>
                    <a:lnTo>
                      <a:pt x="6" y="82"/>
                    </a:lnTo>
                    <a:lnTo>
                      <a:pt x="3" y="92"/>
                    </a:lnTo>
                    <a:lnTo>
                      <a:pt x="0" y="104"/>
                    </a:lnTo>
                    <a:lnTo>
                      <a:pt x="0" y="116"/>
                    </a:lnTo>
                    <a:lnTo>
                      <a:pt x="0" y="128"/>
                    </a:lnTo>
                    <a:lnTo>
                      <a:pt x="3" y="140"/>
                    </a:lnTo>
                    <a:lnTo>
                      <a:pt x="6" y="150"/>
                    </a:lnTo>
                    <a:lnTo>
                      <a:pt x="10" y="161"/>
                    </a:lnTo>
                    <a:lnTo>
                      <a:pt x="14" y="171"/>
                    </a:lnTo>
                    <a:lnTo>
                      <a:pt x="20" y="181"/>
                    </a:lnTo>
                    <a:lnTo>
                      <a:pt x="27" y="190"/>
                    </a:lnTo>
                    <a:lnTo>
                      <a:pt x="35" y="198"/>
                    </a:lnTo>
                    <a:lnTo>
                      <a:pt x="43" y="206"/>
                    </a:lnTo>
                    <a:lnTo>
                      <a:pt x="52" y="212"/>
                    </a:lnTo>
                    <a:lnTo>
                      <a:pt x="61" y="218"/>
                    </a:lnTo>
                    <a:lnTo>
                      <a:pt x="72" y="223"/>
                    </a:lnTo>
                    <a:lnTo>
                      <a:pt x="82" y="227"/>
                    </a:lnTo>
                    <a:lnTo>
                      <a:pt x="93" y="229"/>
                    </a:lnTo>
                    <a:lnTo>
                      <a:pt x="105" y="232"/>
                    </a:lnTo>
                    <a:lnTo>
                      <a:pt x="117" y="232"/>
                    </a:lnTo>
                  </a:path>
                </a:pathLst>
              </a:custGeom>
              <a:noFill/>
              <a:ln w="3175">
                <a:solidFill>
                  <a:srgbClr val="1F1A17"/>
                </a:solidFill>
                <a:round/>
                <a:headEnd/>
                <a:tailEnd/>
              </a:ln>
            </p:spPr>
            <p:txBody>
              <a:bodyPr/>
              <a:lstStyle/>
              <a:p>
                <a:pPr eaLnBrk="1" hangingPunct="1"/>
                <a:endParaRPr lang="pt-BR" u="none"/>
              </a:p>
            </p:txBody>
          </p:sp>
          <p:sp>
            <p:nvSpPr>
              <p:cNvPr id="463903" name="Freeform 65"/>
              <p:cNvSpPr>
                <a:spLocks/>
              </p:cNvSpPr>
              <p:nvPr/>
            </p:nvSpPr>
            <p:spPr bwMode="auto">
              <a:xfrm>
                <a:off x="6178550" y="2998788"/>
                <a:ext cx="93663" cy="93662"/>
              </a:xfrm>
              <a:custGeom>
                <a:avLst/>
                <a:gdLst>
                  <a:gd name="T0" fmla="*/ 2147483647 w 234"/>
                  <a:gd name="T1" fmla="*/ 2147483647 h 234"/>
                  <a:gd name="T2" fmla="*/ 2147483647 w 234"/>
                  <a:gd name="T3" fmla="*/ 2147483647 h 234"/>
                  <a:gd name="T4" fmla="*/ 2147483647 w 234"/>
                  <a:gd name="T5" fmla="*/ 2147483647 h 234"/>
                  <a:gd name="T6" fmla="*/ 2147483647 w 234"/>
                  <a:gd name="T7" fmla="*/ 2147483647 h 234"/>
                  <a:gd name="T8" fmla="*/ 2147483647 w 234"/>
                  <a:gd name="T9" fmla="*/ 2147483647 h 234"/>
                  <a:gd name="T10" fmla="*/ 2147483647 w 234"/>
                  <a:gd name="T11" fmla="*/ 2147483647 h 234"/>
                  <a:gd name="T12" fmla="*/ 2147483647 w 234"/>
                  <a:gd name="T13" fmla="*/ 2147483647 h 234"/>
                  <a:gd name="T14" fmla="*/ 2147483647 w 234"/>
                  <a:gd name="T15" fmla="*/ 2147483647 h 234"/>
                  <a:gd name="T16" fmla="*/ 2147483647 w 234"/>
                  <a:gd name="T17" fmla="*/ 2147483647 h 234"/>
                  <a:gd name="T18" fmla="*/ 2147483647 w 234"/>
                  <a:gd name="T19" fmla="*/ 2147483647 h 234"/>
                  <a:gd name="T20" fmla="*/ 2147483647 w 234"/>
                  <a:gd name="T21" fmla="*/ 2147483647 h 234"/>
                  <a:gd name="T22" fmla="*/ 2147483647 w 234"/>
                  <a:gd name="T23" fmla="*/ 2147483647 h 234"/>
                  <a:gd name="T24" fmla="*/ 2147483647 w 234"/>
                  <a:gd name="T25" fmla="*/ 2147483647 h 234"/>
                  <a:gd name="T26" fmla="*/ 2147483647 w 234"/>
                  <a:gd name="T27" fmla="*/ 2147483647 h 234"/>
                  <a:gd name="T28" fmla="*/ 2147483647 w 234"/>
                  <a:gd name="T29" fmla="*/ 2147483647 h 234"/>
                  <a:gd name="T30" fmla="*/ 2147483647 w 234"/>
                  <a:gd name="T31" fmla="*/ 2147483647 h 234"/>
                  <a:gd name="T32" fmla="*/ 2147483647 w 234"/>
                  <a:gd name="T33" fmla="*/ 2147483647 h 234"/>
                  <a:gd name="T34" fmla="*/ 2147483647 w 234"/>
                  <a:gd name="T35" fmla="*/ 2147483647 h 234"/>
                  <a:gd name="T36" fmla="*/ 2147483647 w 234"/>
                  <a:gd name="T37" fmla="*/ 2147483647 h 234"/>
                  <a:gd name="T38" fmla="*/ 2147483647 w 234"/>
                  <a:gd name="T39" fmla="*/ 2147483647 h 234"/>
                  <a:gd name="T40" fmla="*/ 2147483647 w 234"/>
                  <a:gd name="T41" fmla="*/ 2147483647 h 234"/>
                  <a:gd name="T42" fmla="*/ 2147483647 w 234"/>
                  <a:gd name="T43" fmla="*/ 2147483647 h 234"/>
                  <a:gd name="T44" fmla="*/ 2147483647 w 234"/>
                  <a:gd name="T45" fmla="*/ 2147483647 h 234"/>
                  <a:gd name="T46" fmla="*/ 2147483647 w 234"/>
                  <a:gd name="T47" fmla="*/ 2147483647 h 234"/>
                  <a:gd name="T48" fmla="*/ 2147483647 w 234"/>
                  <a:gd name="T49" fmla="*/ 2147483647 h 234"/>
                  <a:gd name="T50" fmla="*/ 2147483647 w 234"/>
                  <a:gd name="T51" fmla="*/ 2147483647 h 234"/>
                  <a:gd name="T52" fmla="*/ 2147483647 w 234"/>
                  <a:gd name="T53" fmla="*/ 2147483647 h 234"/>
                  <a:gd name="T54" fmla="*/ 2147483647 w 234"/>
                  <a:gd name="T55" fmla="*/ 2147483647 h 234"/>
                  <a:gd name="T56" fmla="*/ 2147483647 w 234"/>
                  <a:gd name="T57" fmla="*/ 2147483647 h 234"/>
                  <a:gd name="T58" fmla="*/ 2147483647 w 234"/>
                  <a:gd name="T59" fmla="*/ 2147483647 h 234"/>
                  <a:gd name="T60" fmla="*/ 2147483647 w 234"/>
                  <a:gd name="T61" fmla="*/ 2147483647 h 234"/>
                  <a:gd name="T62" fmla="*/ 2147483647 w 234"/>
                  <a:gd name="T63" fmla="*/ 2147483647 h 2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4"/>
                  <a:gd name="T98" fmla="*/ 234 w 234"/>
                  <a:gd name="T99" fmla="*/ 234 h 2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4">
                    <a:moveTo>
                      <a:pt x="117" y="234"/>
                    </a:moveTo>
                    <a:lnTo>
                      <a:pt x="129" y="232"/>
                    </a:lnTo>
                    <a:lnTo>
                      <a:pt x="140" y="231"/>
                    </a:lnTo>
                    <a:lnTo>
                      <a:pt x="152" y="229"/>
                    </a:lnTo>
                    <a:lnTo>
                      <a:pt x="162" y="225"/>
                    </a:lnTo>
                    <a:lnTo>
                      <a:pt x="173" y="219"/>
                    </a:lnTo>
                    <a:lnTo>
                      <a:pt x="182" y="214"/>
                    </a:lnTo>
                    <a:lnTo>
                      <a:pt x="191" y="207"/>
                    </a:lnTo>
                    <a:lnTo>
                      <a:pt x="199" y="199"/>
                    </a:lnTo>
                    <a:lnTo>
                      <a:pt x="207" y="192"/>
                    </a:lnTo>
                    <a:lnTo>
                      <a:pt x="214" y="182"/>
                    </a:lnTo>
                    <a:lnTo>
                      <a:pt x="219" y="173"/>
                    </a:lnTo>
                    <a:lnTo>
                      <a:pt x="224" y="163"/>
                    </a:lnTo>
                    <a:lnTo>
                      <a:pt x="228" y="152"/>
                    </a:lnTo>
                    <a:lnTo>
                      <a:pt x="231" y="140"/>
                    </a:lnTo>
                    <a:lnTo>
                      <a:pt x="232" y="129"/>
                    </a:lnTo>
                    <a:lnTo>
                      <a:pt x="234" y="118"/>
                    </a:lnTo>
                    <a:lnTo>
                      <a:pt x="232" y="106"/>
                    </a:lnTo>
                    <a:lnTo>
                      <a:pt x="231" y="94"/>
                    </a:lnTo>
                    <a:lnTo>
                      <a:pt x="228" y="82"/>
                    </a:lnTo>
                    <a:lnTo>
                      <a:pt x="224" y="71"/>
                    </a:lnTo>
                    <a:lnTo>
                      <a:pt x="219" y="62"/>
                    </a:lnTo>
                    <a:lnTo>
                      <a:pt x="214" y="52"/>
                    </a:lnTo>
                    <a:lnTo>
                      <a:pt x="207" y="44"/>
                    </a:lnTo>
                    <a:lnTo>
                      <a:pt x="199" y="34"/>
                    </a:lnTo>
                    <a:lnTo>
                      <a:pt x="191" y="28"/>
                    </a:lnTo>
                    <a:lnTo>
                      <a:pt x="182" y="20"/>
                    </a:lnTo>
                    <a:lnTo>
                      <a:pt x="173" y="15"/>
                    </a:lnTo>
                    <a:lnTo>
                      <a:pt x="162" y="9"/>
                    </a:lnTo>
                    <a:lnTo>
                      <a:pt x="152" y="5"/>
                    </a:lnTo>
                    <a:lnTo>
                      <a:pt x="140" y="3"/>
                    </a:lnTo>
                    <a:lnTo>
                      <a:pt x="129" y="1"/>
                    </a:lnTo>
                    <a:lnTo>
                      <a:pt x="117" y="0"/>
                    </a:lnTo>
                    <a:lnTo>
                      <a:pt x="106" y="1"/>
                    </a:lnTo>
                    <a:lnTo>
                      <a:pt x="94" y="3"/>
                    </a:lnTo>
                    <a:lnTo>
                      <a:pt x="83" y="5"/>
                    </a:lnTo>
                    <a:lnTo>
                      <a:pt x="71" y="9"/>
                    </a:lnTo>
                    <a:lnTo>
                      <a:pt x="62" y="15"/>
                    </a:lnTo>
                    <a:lnTo>
                      <a:pt x="51" y="20"/>
                    </a:lnTo>
                    <a:lnTo>
                      <a:pt x="44" y="28"/>
                    </a:lnTo>
                    <a:lnTo>
                      <a:pt x="34" y="34"/>
                    </a:lnTo>
                    <a:lnTo>
                      <a:pt x="28" y="44"/>
                    </a:lnTo>
                    <a:lnTo>
                      <a:pt x="21" y="52"/>
                    </a:lnTo>
                    <a:lnTo>
                      <a:pt x="14" y="62"/>
                    </a:lnTo>
                    <a:lnTo>
                      <a:pt x="9" y="71"/>
                    </a:lnTo>
                    <a:lnTo>
                      <a:pt x="5" y="82"/>
                    </a:lnTo>
                    <a:lnTo>
                      <a:pt x="3" y="94"/>
                    </a:lnTo>
                    <a:lnTo>
                      <a:pt x="1" y="106"/>
                    </a:lnTo>
                    <a:lnTo>
                      <a:pt x="0" y="118"/>
                    </a:lnTo>
                    <a:lnTo>
                      <a:pt x="1" y="129"/>
                    </a:lnTo>
                    <a:lnTo>
                      <a:pt x="3" y="140"/>
                    </a:lnTo>
                    <a:lnTo>
                      <a:pt x="5" y="152"/>
                    </a:lnTo>
                    <a:lnTo>
                      <a:pt x="9" y="163"/>
                    </a:lnTo>
                    <a:lnTo>
                      <a:pt x="14" y="173"/>
                    </a:lnTo>
                    <a:lnTo>
                      <a:pt x="21" y="182"/>
                    </a:lnTo>
                    <a:lnTo>
                      <a:pt x="28" y="192"/>
                    </a:lnTo>
                    <a:lnTo>
                      <a:pt x="34" y="199"/>
                    </a:lnTo>
                    <a:lnTo>
                      <a:pt x="44" y="207"/>
                    </a:lnTo>
                    <a:lnTo>
                      <a:pt x="51" y="214"/>
                    </a:lnTo>
                    <a:lnTo>
                      <a:pt x="62" y="219"/>
                    </a:lnTo>
                    <a:lnTo>
                      <a:pt x="71" y="225"/>
                    </a:lnTo>
                    <a:lnTo>
                      <a:pt x="83" y="229"/>
                    </a:lnTo>
                    <a:lnTo>
                      <a:pt x="94" y="231"/>
                    </a:lnTo>
                    <a:lnTo>
                      <a:pt x="106" y="232"/>
                    </a:lnTo>
                    <a:lnTo>
                      <a:pt x="117" y="234"/>
                    </a:lnTo>
                    <a:close/>
                  </a:path>
                </a:pathLst>
              </a:custGeom>
              <a:solidFill>
                <a:srgbClr val="905570"/>
              </a:solidFill>
              <a:ln w="9525">
                <a:noFill/>
                <a:round/>
                <a:headEnd/>
                <a:tailEnd/>
              </a:ln>
            </p:spPr>
            <p:txBody>
              <a:bodyPr/>
              <a:lstStyle/>
              <a:p>
                <a:pPr eaLnBrk="1" hangingPunct="1"/>
                <a:endParaRPr lang="pt-BR" u="none"/>
              </a:p>
            </p:txBody>
          </p:sp>
          <p:sp>
            <p:nvSpPr>
              <p:cNvPr id="463904" name="Freeform 66"/>
              <p:cNvSpPr>
                <a:spLocks/>
              </p:cNvSpPr>
              <p:nvPr/>
            </p:nvSpPr>
            <p:spPr bwMode="auto">
              <a:xfrm>
                <a:off x="6178550" y="2998788"/>
                <a:ext cx="93663" cy="93662"/>
              </a:xfrm>
              <a:custGeom>
                <a:avLst/>
                <a:gdLst>
                  <a:gd name="T0" fmla="*/ 2147483647 w 234"/>
                  <a:gd name="T1" fmla="*/ 2147483647 h 234"/>
                  <a:gd name="T2" fmla="*/ 2147483647 w 234"/>
                  <a:gd name="T3" fmla="*/ 2147483647 h 234"/>
                  <a:gd name="T4" fmla="*/ 2147483647 w 234"/>
                  <a:gd name="T5" fmla="*/ 2147483647 h 234"/>
                  <a:gd name="T6" fmla="*/ 2147483647 w 234"/>
                  <a:gd name="T7" fmla="*/ 2147483647 h 234"/>
                  <a:gd name="T8" fmla="*/ 2147483647 w 234"/>
                  <a:gd name="T9" fmla="*/ 2147483647 h 234"/>
                  <a:gd name="T10" fmla="*/ 2147483647 w 234"/>
                  <a:gd name="T11" fmla="*/ 2147483647 h 234"/>
                  <a:gd name="T12" fmla="*/ 2147483647 w 234"/>
                  <a:gd name="T13" fmla="*/ 2147483647 h 234"/>
                  <a:gd name="T14" fmla="*/ 2147483647 w 234"/>
                  <a:gd name="T15" fmla="*/ 2147483647 h 234"/>
                  <a:gd name="T16" fmla="*/ 2147483647 w 234"/>
                  <a:gd name="T17" fmla="*/ 2147483647 h 234"/>
                  <a:gd name="T18" fmla="*/ 2147483647 w 234"/>
                  <a:gd name="T19" fmla="*/ 2147483647 h 234"/>
                  <a:gd name="T20" fmla="*/ 2147483647 w 234"/>
                  <a:gd name="T21" fmla="*/ 2147483647 h 234"/>
                  <a:gd name="T22" fmla="*/ 2147483647 w 234"/>
                  <a:gd name="T23" fmla="*/ 2147483647 h 234"/>
                  <a:gd name="T24" fmla="*/ 2147483647 w 234"/>
                  <a:gd name="T25" fmla="*/ 2147483647 h 234"/>
                  <a:gd name="T26" fmla="*/ 2147483647 w 234"/>
                  <a:gd name="T27" fmla="*/ 2147483647 h 234"/>
                  <a:gd name="T28" fmla="*/ 2147483647 w 234"/>
                  <a:gd name="T29" fmla="*/ 2147483647 h 234"/>
                  <a:gd name="T30" fmla="*/ 2147483647 w 234"/>
                  <a:gd name="T31" fmla="*/ 2147483647 h 234"/>
                  <a:gd name="T32" fmla="*/ 2147483647 w 234"/>
                  <a:gd name="T33" fmla="*/ 2147483647 h 234"/>
                  <a:gd name="T34" fmla="*/ 2147483647 w 234"/>
                  <a:gd name="T35" fmla="*/ 2147483647 h 234"/>
                  <a:gd name="T36" fmla="*/ 2147483647 w 234"/>
                  <a:gd name="T37" fmla="*/ 2147483647 h 234"/>
                  <a:gd name="T38" fmla="*/ 2147483647 w 234"/>
                  <a:gd name="T39" fmla="*/ 2147483647 h 234"/>
                  <a:gd name="T40" fmla="*/ 2147483647 w 234"/>
                  <a:gd name="T41" fmla="*/ 2147483647 h 234"/>
                  <a:gd name="T42" fmla="*/ 2147483647 w 234"/>
                  <a:gd name="T43" fmla="*/ 2147483647 h 234"/>
                  <a:gd name="T44" fmla="*/ 2147483647 w 234"/>
                  <a:gd name="T45" fmla="*/ 2147483647 h 234"/>
                  <a:gd name="T46" fmla="*/ 2147483647 w 234"/>
                  <a:gd name="T47" fmla="*/ 2147483647 h 234"/>
                  <a:gd name="T48" fmla="*/ 2147483647 w 234"/>
                  <a:gd name="T49" fmla="*/ 2147483647 h 234"/>
                  <a:gd name="T50" fmla="*/ 2147483647 w 234"/>
                  <a:gd name="T51" fmla="*/ 2147483647 h 234"/>
                  <a:gd name="T52" fmla="*/ 2147483647 w 234"/>
                  <a:gd name="T53" fmla="*/ 2147483647 h 234"/>
                  <a:gd name="T54" fmla="*/ 2147483647 w 234"/>
                  <a:gd name="T55" fmla="*/ 2147483647 h 234"/>
                  <a:gd name="T56" fmla="*/ 2147483647 w 234"/>
                  <a:gd name="T57" fmla="*/ 2147483647 h 234"/>
                  <a:gd name="T58" fmla="*/ 2147483647 w 234"/>
                  <a:gd name="T59" fmla="*/ 2147483647 h 234"/>
                  <a:gd name="T60" fmla="*/ 2147483647 w 234"/>
                  <a:gd name="T61" fmla="*/ 2147483647 h 234"/>
                  <a:gd name="T62" fmla="*/ 2147483647 w 234"/>
                  <a:gd name="T63" fmla="*/ 2147483647 h 2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4"/>
                  <a:gd name="T98" fmla="*/ 234 w 234"/>
                  <a:gd name="T99" fmla="*/ 234 h 2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4">
                    <a:moveTo>
                      <a:pt x="117" y="234"/>
                    </a:moveTo>
                    <a:lnTo>
                      <a:pt x="129" y="232"/>
                    </a:lnTo>
                    <a:lnTo>
                      <a:pt x="140" y="231"/>
                    </a:lnTo>
                    <a:lnTo>
                      <a:pt x="152" y="229"/>
                    </a:lnTo>
                    <a:lnTo>
                      <a:pt x="162" y="225"/>
                    </a:lnTo>
                    <a:lnTo>
                      <a:pt x="173" y="219"/>
                    </a:lnTo>
                    <a:lnTo>
                      <a:pt x="182" y="214"/>
                    </a:lnTo>
                    <a:lnTo>
                      <a:pt x="191" y="207"/>
                    </a:lnTo>
                    <a:lnTo>
                      <a:pt x="199" y="199"/>
                    </a:lnTo>
                    <a:lnTo>
                      <a:pt x="207" y="192"/>
                    </a:lnTo>
                    <a:lnTo>
                      <a:pt x="214" y="182"/>
                    </a:lnTo>
                    <a:lnTo>
                      <a:pt x="219" y="173"/>
                    </a:lnTo>
                    <a:lnTo>
                      <a:pt x="224" y="163"/>
                    </a:lnTo>
                    <a:lnTo>
                      <a:pt x="228" y="152"/>
                    </a:lnTo>
                    <a:lnTo>
                      <a:pt x="231" y="140"/>
                    </a:lnTo>
                    <a:lnTo>
                      <a:pt x="232" y="129"/>
                    </a:lnTo>
                    <a:lnTo>
                      <a:pt x="234" y="118"/>
                    </a:lnTo>
                    <a:lnTo>
                      <a:pt x="232" y="106"/>
                    </a:lnTo>
                    <a:lnTo>
                      <a:pt x="231" y="94"/>
                    </a:lnTo>
                    <a:lnTo>
                      <a:pt x="228" y="82"/>
                    </a:lnTo>
                    <a:lnTo>
                      <a:pt x="224" y="71"/>
                    </a:lnTo>
                    <a:lnTo>
                      <a:pt x="219" y="62"/>
                    </a:lnTo>
                    <a:lnTo>
                      <a:pt x="214" y="52"/>
                    </a:lnTo>
                    <a:lnTo>
                      <a:pt x="207" y="44"/>
                    </a:lnTo>
                    <a:lnTo>
                      <a:pt x="199" y="34"/>
                    </a:lnTo>
                    <a:lnTo>
                      <a:pt x="191" y="28"/>
                    </a:lnTo>
                    <a:lnTo>
                      <a:pt x="182" y="20"/>
                    </a:lnTo>
                    <a:lnTo>
                      <a:pt x="173" y="15"/>
                    </a:lnTo>
                    <a:lnTo>
                      <a:pt x="162" y="9"/>
                    </a:lnTo>
                    <a:lnTo>
                      <a:pt x="152" y="5"/>
                    </a:lnTo>
                    <a:lnTo>
                      <a:pt x="140" y="3"/>
                    </a:lnTo>
                    <a:lnTo>
                      <a:pt x="129" y="1"/>
                    </a:lnTo>
                    <a:lnTo>
                      <a:pt x="117" y="0"/>
                    </a:lnTo>
                    <a:lnTo>
                      <a:pt x="106" y="1"/>
                    </a:lnTo>
                    <a:lnTo>
                      <a:pt x="94" y="3"/>
                    </a:lnTo>
                    <a:lnTo>
                      <a:pt x="83" y="5"/>
                    </a:lnTo>
                    <a:lnTo>
                      <a:pt x="71" y="9"/>
                    </a:lnTo>
                    <a:lnTo>
                      <a:pt x="62" y="15"/>
                    </a:lnTo>
                    <a:lnTo>
                      <a:pt x="51" y="20"/>
                    </a:lnTo>
                    <a:lnTo>
                      <a:pt x="44" y="28"/>
                    </a:lnTo>
                    <a:lnTo>
                      <a:pt x="34" y="34"/>
                    </a:lnTo>
                    <a:lnTo>
                      <a:pt x="28" y="44"/>
                    </a:lnTo>
                    <a:lnTo>
                      <a:pt x="21" y="52"/>
                    </a:lnTo>
                    <a:lnTo>
                      <a:pt x="14" y="62"/>
                    </a:lnTo>
                    <a:lnTo>
                      <a:pt x="9" y="71"/>
                    </a:lnTo>
                    <a:lnTo>
                      <a:pt x="5" y="82"/>
                    </a:lnTo>
                    <a:lnTo>
                      <a:pt x="3" y="94"/>
                    </a:lnTo>
                    <a:lnTo>
                      <a:pt x="1" y="106"/>
                    </a:lnTo>
                    <a:lnTo>
                      <a:pt x="0" y="118"/>
                    </a:lnTo>
                    <a:lnTo>
                      <a:pt x="1" y="129"/>
                    </a:lnTo>
                    <a:lnTo>
                      <a:pt x="3" y="140"/>
                    </a:lnTo>
                    <a:lnTo>
                      <a:pt x="5" y="152"/>
                    </a:lnTo>
                    <a:lnTo>
                      <a:pt x="9" y="163"/>
                    </a:lnTo>
                    <a:lnTo>
                      <a:pt x="14" y="173"/>
                    </a:lnTo>
                    <a:lnTo>
                      <a:pt x="21" y="182"/>
                    </a:lnTo>
                    <a:lnTo>
                      <a:pt x="28" y="192"/>
                    </a:lnTo>
                    <a:lnTo>
                      <a:pt x="34" y="199"/>
                    </a:lnTo>
                    <a:lnTo>
                      <a:pt x="44" y="207"/>
                    </a:lnTo>
                    <a:lnTo>
                      <a:pt x="51" y="214"/>
                    </a:lnTo>
                    <a:lnTo>
                      <a:pt x="62" y="219"/>
                    </a:lnTo>
                    <a:lnTo>
                      <a:pt x="71" y="225"/>
                    </a:lnTo>
                    <a:lnTo>
                      <a:pt x="83" y="229"/>
                    </a:lnTo>
                    <a:lnTo>
                      <a:pt x="94" y="231"/>
                    </a:lnTo>
                    <a:lnTo>
                      <a:pt x="106" y="232"/>
                    </a:lnTo>
                    <a:lnTo>
                      <a:pt x="117" y="234"/>
                    </a:lnTo>
                  </a:path>
                </a:pathLst>
              </a:custGeom>
              <a:noFill/>
              <a:ln w="3175">
                <a:solidFill>
                  <a:srgbClr val="1F1A17"/>
                </a:solidFill>
                <a:round/>
                <a:headEnd/>
                <a:tailEnd/>
              </a:ln>
            </p:spPr>
            <p:txBody>
              <a:bodyPr/>
              <a:lstStyle/>
              <a:p>
                <a:pPr eaLnBrk="1" hangingPunct="1"/>
                <a:endParaRPr lang="pt-BR" u="none"/>
              </a:p>
            </p:txBody>
          </p:sp>
          <p:sp>
            <p:nvSpPr>
              <p:cNvPr id="463905" name="Freeform 67"/>
              <p:cNvSpPr>
                <a:spLocks/>
              </p:cNvSpPr>
              <p:nvPr/>
            </p:nvSpPr>
            <p:spPr bwMode="auto">
              <a:xfrm>
                <a:off x="6003925" y="3062288"/>
                <a:ext cx="93663" cy="92075"/>
              </a:xfrm>
              <a:custGeom>
                <a:avLst/>
                <a:gdLst>
                  <a:gd name="T0" fmla="*/ 2147483647 w 234"/>
                  <a:gd name="T1" fmla="*/ 2147483647 h 232"/>
                  <a:gd name="T2" fmla="*/ 2147483647 w 234"/>
                  <a:gd name="T3" fmla="*/ 2147483647 h 232"/>
                  <a:gd name="T4" fmla="*/ 2147483647 w 234"/>
                  <a:gd name="T5" fmla="*/ 2147483647 h 232"/>
                  <a:gd name="T6" fmla="*/ 2147483647 w 234"/>
                  <a:gd name="T7" fmla="*/ 2147483647 h 232"/>
                  <a:gd name="T8" fmla="*/ 2147483647 w 234"/>
                  <a:gd name="T9" fmla="*/ 2147483647 h 232"/>
                  <a:gd name="T10" fmla="*/ 2147483647 w 234"/>
                  <a:gd name="T11" fmla="*/ 2147483647 h 232"/>
                  <a:gd name="T12" fmla="*/ 2147483647 w 234"/>
                  <a:gd name="T13" fmla="*/ 2147483647 h 232"/>
                  <a:gd name="T14" fmla="*/ 2147483647 w 234"/>
                  <a:gd name="T15" fmla="*/ 2147483647 h 232"/>
                  <a:gd name="T16" fmla="*/ 2147483647 w 234"/>
                  <a:gd name="T17" fmla="*/ 2147483647 h 232"/>
                  <a:gd name="T18" fmla="*/ 2147483647 w 234"/>
                  <a:gd name="T19" fmla="*/ 2147483647 h 232"/>
                  <a:gd name="T20" fmla="*/ 2147483647 w 234"/>
                  <a:gd name="T21" fmla="*/ 2147483647 h 232"/>
                  <a:gd name="T22" fmla="*/ 2147483647 w 234"/>
                  <a:gd name="T23" fmla="*/ 2147483647 h 232"/>
                  <a:gd name="T24" fmla="*/ 2147483647 w 234"/>
                  <a:gd name="T25" fmla="*/ 2147483647 h 232"/>
                  <a:gd name="T26" fmla="*/ 2147483647 w 234"/>
                  <a:gd name="T27" fmla="*/ 2147483647 h 232"/>
                  <a:gd name="T28" fmla="*/ 2147483647 w 234"/>
                  <a:gd name="T29" fmla="*/ 2147483647 h 232"/>
                  <a:gd name="T30" fmla="*/ 2147483647 w 234"/>
                  <a:gd name="T31" fmla="*/ 0 h 232"/>
                  <a:gd name="T32" fmla="*/ 2147483647 w 234"/>
                  <a:gd name="T33" fmla="*/ 0 h 232"/>
                  <a:gd name="T34" fmla="*/ 2147483647 w 234"/>
                  <a:gd name="T35" fmla="*/ 2147483647 h 232"/>
                  <a:gd name="T36" fmla="*/ 2147483647 w 234"/>
                  <a:gd name="T37" fmla="*/ 2147483647 h 232"/>
                  <a:gd name="T38" fmla="*/ 2147483647 w 234"/>
                  <a:gd name="T39" fmla="*/ 2147483647 h 232"/>
                  <a:gd name="T40" fmla="*/ 2147483647 w 234"/>
                  <a:gd name="T41" fmla="*/ 2147483647 h 232"/>
                  <a:gd name="T42" fmla="*/ 2147483647 w 234"/>
                  <a:gd name="T43" fmla="*/ 2147483647 h 232"/>
                  <a:gd name="T44" fmla="*/ 2147483647 w 234"/>
                  <a:gd name="T45" fmla="*/ 2147483647 h 232"/>
                  <a:gd name="T46" fmla="*/ 2147483647 w 234"/>
                  <a:gd name="T47" fmla="*/ 2147483647 h 232"/>
                  <a:gd name="T48" fmla="*/ 2147483647 w 234"/>
                  <a:gd name="T49" fmla="*/ 2147483647 h 232"/>
                  <a:gd name="T50" fmla="*/ 2147483647 w 234"/>
                  <a:gd name="T51" fmla="*/ 2147483647 h 232"/>
                  <a:gd name="T52" fmla="*/ 2147483647 w 234"/>
                  <a:gd name="T53" fmla="*/ 2147483647 h 232"/>
                  <a:gd name="T54" fmla="*/ 2147483647 w 234"/>
                  <a:gd name="T55" fmla="*/ 2147483647 h 232"/>
                  <a:gd name="T56" fmla="*/ 2147483647 w 234"/>
                  <a:gd name="T57" fmla="*/ 2147483647 h 232"/>
                  <a:gd name="T58" fmla="*/ 2147483647 w 234"/>
                  <a:gd name="T59" fmla="*/ 2147483647 h 232"/>
                  <a:gd name="T60" fmla="*/ 2147483647 w 234"/>
                  <a:gd name="T61" fmla="*/ 2147483647 h 232"/>
                  <a:gd name="T62" fmla="*/ 2147483647 w 234"/>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2"/>
                  <a:gd name="T98" fmla="*/ 234 w 234"/>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2">
                    <a:moveTo>
                      <a:pt x="116" y="232"/>
                    </a:moveTo>
                    <a:lnTo>
                      <a:pt x="128" y="232"/>
                    </a:lnTo>
                    <a:lnTo>
                      <a:pt x="140" y="230"/>
                    </a:lnTo>
                    <a:lnTo>
                      <a:pt x="152" y="227"/>
                    </a:lnTo>
                    <a:lnTo>
                      <a:pt x="162" y="223"/>
                    </a:lnTo>
                    <a:lnTo>
                      <a:pt x="172" y="219"/>
                    </a:lnTo>
                    <a:lnTo>
                      <a:pt x="182" y="212"/>
                    </a:lnTo>
                    <a:lnTo>
                      <a:pt x="191" y="206"/>
                    </a:lnTo>
                    <a:lnTo>
                      <a:pt x="199" y="198"/>
                    </a:lnTo>
                    <a:lnTo>
                      <a:pt x="207" y="190"/>
                    </a:lnTo>
                    <a:lnTo>
                      <a:pt x="214" y="181"/>
                    </a:lnTo>
                    <a:lnTo>
                      <a:pt x="219" y="172"/>
                    </a:lnTo>
                    <a:lnTo>
                      <a:pt x="224" y="161"/>
                    </a:lnTo>
                    <a:lnTo>
                      <a:pt x="228" y="150"/>
                    </a:lnTo>
                    <a:lnTo>
                      <a:pt x="231" y="140"/>
                    </a:lnTo>
                    <a:lnTo>
                      <a:pt x="232" y="128"/>
                    </a:lnTo>
                    <a:lnTo>
                      <a:pt x="234" y="116"/>
                    </a:lnTo>
                    <a:lnTo>
                      <a:pt x="232" y="104"/>
                    </a:lnTo>
                    <a:lnTo>
                      <a:pt x="231" y="92"/>
                    </a:lnTo>
                    <a:lnTo>
                      <a:pt x="228" y="82"/>
                    </a:lnTo>
                    <a:lnTo>
                      <a:pt x="224" y="71"/>
                    </a:lnTo>
                    <a:lnTo>
                      <a:pt x="219" y="61"/>
                    </a:lnTo>
                    <a:lnTo>
                      <a:pt x="214" y="51"/>
                    </a:lnTo>
                    <a:lnTo>
                      <a:pt x="207" y="42"/>
                    </a:lnTo>
                    <a:lnTo>
                      <a:pt x="199" y="34"/>
                    </a:lnTo>
                    <a:lnTo>
                      <a:pt x="191" y="26"/>
                    </a:lnTo>
                    <a:lnTo>
                      <a:pt x="182" y="20"/>
                    </a:lnTo>
                    <a:lnTo>
                      <a:pt x="172" y="14"/>
                    </a:lnTo>
                    <a:lnTo>
                      <a:pt x="162" y="9"/>
                    </a:lnTo>
                    <a:lnTo>
                      <a:pt x="152" y="5"/>
                    </a:lnTo>
                    <a:lnTo>
                      <a:pt x="140" y="3"/>
                    </a:lnTo>
                    <a:lnTo>
                      <a:pt x="128" y="0"/>
                    </a:lnTo>
                    <a:lnTo>
                      <a:pt x="116" y="0"/>
                    </a:lnTo>
                    <a:lnTo>
                      <a:pt x="104" y="0"/>
                    </a:lnTo>
                    <a:lnTo>
                      <a:pt x="94" y="3"/>
                    </a:lnTo>
                    <a:lnTo>
                      <a:pt x="82" y="5"/>
                    </a:lnTo>
                    <a:lnTo>
                      <a:pt x="71" y="9"/>
                    </a:lnTo>
                    <a:lnTo>
                      <a:pt x="61" y="14"/>
                    </a:lnTo>
                    <a:lnTo>
                      <a:pt x="51" y="20"/>
                    </a:lnTo>
                    <a:lnTo>
                      <a:pt x="42" y="26"/>
                    </a:lnTo>
                    <a:lnTo>
                      <a:pt x="34" y="34"/>
                    </a:lnTo>
                    <a:lnTo>
                      <a:pt x="26" y="42"/>
                    </a:lnTo>
                    <a:lnTo>
                      <a:pt x="20" y="51"/>
                    </a:lnTo>
                    <a:lnTo>
                      <a:pt x="14" y="61"/>
                    </a:lnTo>
                    <a:lnTo>
                      <a:pt x="9" y="71"/>
                    </a:lnTo>
                    <a:lnTo>
                      <a:pt x="5" y="82"/>
                    </a:lnTo>
                    <a:lnTo>
                      <a:pt x="3" y="92"/>
                    </a:lnTo>
                    <a:lnTo>
                      <a:pt x="1" y="104"/>
                    </a:lnTo>
                    <a:lnTo>
                      <a:pt x="0" y="116"/>
                    </a:lnTo>
                    <a:lnTo>
                      <a:pt x="1" y="128"/>
                    </a:lnTo>
                    <a:lnTo>
                      <a:pt x="3" y="140"/>
                    </a:lnTo>
                    <a:lnTo>
                      <a:pt x="5" y="150"/>
                    </a:lnTo>
                    <a:lnTo>
                      <a:pt x="9" y="161"/>
                    </a:lnTo>
                    <a:lnTo>
                      <a:pt x="14" y="172"/>
                    </a:lnTo>
                    <a:lnTo>
                      <a:pt x="20" y="181"/>
                    </a:lnTo>
                    <a:lnTo>
                      <a:pt x="26" y="190"/>
                    </a:lnTo>
                    <a:lnTo>
                      <a:pt x="34" y="198"/>
                    </a:lnTo>
                    <a:lnTo>
                      <a:pt x="42" y="206"/>
                    </a:lnTo>
                    <a:lnTo>
                      <a:pt x="51" y="212"/>
                    </a:lnTo>
                    <a:lnTo>
                      <a:pt x="61" y="219"/>
                    </a:lnTo>
                    <a:lnTo>
                      <a:pt x="71" y="223"/>
                    </a:lnTo>
                    <a:lnTo>
                      <a:pt x="82" y="227"/>
                    </a:lnTo>
                    <a:lnTo>
                      <a:pt x="94" y="230"/>
                    </a:lnTo>
                    <a:lnTo>
                      <a:pt x="104" y="232"/>
                    </a:lnTo>
                    <a:lnTo>
                      <a:pt x="116" y="232"/>
                    </a:lnTo>
                    <a:close/>
                  </a:path>
                </a:pathLst>
              </a:custGeom>
              <a:solidFill>
                <a:srgbClr val="905570"/>
              </a:solidFill>
              <a:ln w="9525">
                <a:noFill/>
                <a:round/>
                <a:headEnd/>
                <a:tailEnd/>
              </a:ln>
            </p:spPr>
            <p:txBody>
              <a:bodyPr/>
              <a:lstStyle/>
              <a:p>
                <a:pPr eaLnBrk="1" hangingPunct="1"/>
                <a:endParaRPr lang="pt-BR" u="none"/>
              </a:p>
            </p:txBody>
          </p:sp>
          <p:sp>
            <p:nvSpPr>
              <p:cNvPr id="463906" name="Freeform 68"/>
              <p:cNvSpPr>
                <a:spLocks/>
              </p:cNvSpPr>
              <p:nvPr/>
            </p:nvSpPr>
            <p:spPr bwMode="auto">
              <a:xfrm>
                <a:off x="6003925" y="3062288"/>
                <a:ext cx="93663" cy="92075"/>
              </a:xfrm>
              <a:custGeom>
                <a:avLst/>
                <a:gdLst>
                  <a:gd name="T0" fmla="*/ 2147483647 w 234"/>
                  <a:gd name="T1" fmla="*/ 2147483647 h 232"/>
                  <a:gd name="T2" fmla="*/ 2147483647 w 234"/>
                  <a:gd name="T3" fmla="*/ 2147483647 h 232"/>
                  <a:gd name="T4" fmla="*/ 2147483647 w 234"/>
                  <a:gd name="T5" fmla="*/ 2147483647 h 232"/>
                  <a:gd name="T6" fmla="*/ 2147483647 w 234"/>
                  <a:gd name="T7" fmla="*/ 2147483647 h 232"/>
                  <a:gd name="T8" fmla="*/ 2147483647 w 234"/>
                  <a:gd name="T9" fmla="*/ 2147483647 h 232"/>
                  <a:gd name="T10" fmla="*/ 2147483647 w 234"/>
                  <a:gd name="T11" fmla="*/ 2147483647 h 232"/>
                  <a:gd name="T12" fmla="*/ 2147483647 w 234"/>
                  <a:gd name="T13" fmla="*/ 2147483647 h 232"/>
                  <a:gd name="T14" fmla="*/ 2147483647 w 234"/>
                  <a:gd name="T15" fmla="*/ 2147483647 h 232"/>
                  <a:gd name="T16" fmla="*/ 2147483647 w 234"/>
                  <a:gd name="T17" fmla="*/ 2147483647 h 232"/>
                  <a:gd name="T18" fmla="*/ 2147483647 w 234"/>
                  <a:gd name="T19" fmla="*/ 2147483647 h 232"/>
                  <a:gd name="T20" fmla="*/ 2147483647 w 234"/>
                  <a:gd name="T21" fmla="*/ 2147483647 h 232"/>
                  <a:gd name="T22" fmla="*/ 2147483647 w 234"/>
                  <a:gd name="T23" fmla="*/ 2147483647 h 232"/>
                  <a:gd name="T24" fmla="*/ 2147483647 w 234"/>
                  <a:gd name="T25" fmla="*/ 2147483647 h 232"/>
                  <a:gd name="T26" fmla="*/ 2147483647 w 234"/>
                  <a:gd name="T27" fmla="*/ 2147483647 h 232"/>
                  <a:gd name="T28" fmla="*/ 2147483647 w 234"/>
                  <a:gd name="T29" fmla="*/ 2147483647 h 232"/>
                  <a:gd name="T30" fmla="*/ 2147483647 w 234"/>
                  <a:gd name="T31" fmla="*/ 0 h 232"/>
                  <a:gd name="T32" fmla="*/ 2147483647 w 234"/>
                  <a:gd name="T33" fmla="*/ 0 h 232"/>
                  <a:gd name="T34" fmla="*/ 2147483647 w 234"/>
                  <a:gd name="T35" fmla="*/ 2147483647 h 232"/>
                  <a:gd name="T36" fmla="*/ 2147483647 w 234"/>
                  <a:gd name="T37" fmla="*/ 2147483647 h 232"/>
                  <a:gd name="T38" fmla="*/ 2147483647 w 234"/>
                  <a:gd name="T39" fmla="*/ 2147483647 h 232"/>
                  <a:gd name="T40" fmla="*/ 2147483647 w 234"/>
                  <a:gd name="T41" fmla="*/ 2147483647 h 232"/>
                  <a:gd name="T42" fmla="*/ 2147483647 w 234"/>
                  <a:gd name="T43" fmla="*/ 2147483647 h 232"/>
                  <a:gd name="T44" fmla="*/ 2147483647 w 234"/>
                  <a:gd name="T45" fmla="*/ 2147483647 h 232"/>
                  <a:gd name="T46" fmla="*/ 2147483647 w 234"/>
                  <a:gd name="T47" fmla="*/ 2147483647 h 232"/>
                  <a:gd name="T48" fmla="*/ 2147483647 w 234"/>
                  <a:gd name="T49" fmla="*/ 2147483647 h 232"/>
                  <a:gd name="T50" fmla="*/ 2147483647 w 234"/>
                  <a:gd name="T51" fmla="*/ 2147483647 h 232"/>
                  <a:gd name="T52" fmla="*/ 2147483647 w 234"/>
                  <a:gd name="T53" fmla="*/ 2147483647 h 232"/>
                  <a:gd name="T54" fmla="*/ 2147483647 w 234"/>
                  <a:gd name="T55" fmla="*/ 2147483647 h 232"/>
                  <a:gd name="T56" fmla="*/ 2147483647 w 234"/>
                  <a:gd name="T57" fmla="*/ 2147483647 h 232"/>
                  <a:gd name="T58" fmla="*/ 2147483647 w 234"/>
                  <a:gd name="T59" fmla="*/ 2147483647 h 232"/>
                  <a:gd name="T60" fmla="*/ 2147483647 w 234"/>
                  <a:gd name="T61" fmla="*/ 2147483647 h 232"/>
                  <a:gd name="T62" fmla="*/ 2147483647 w 234"/>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2"/>
                  <a:gd name="T98" fmla="*/ 234 w 234"/>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2">
                    <a:moveTo>
                      <a:pt x="116" y="232"/>
                    </a:moveTo>
                    <a:lnTo>
                      <a:pt x="128" y="232"/>
                    </a:lnTo>
                    <a:lnTo>
                      <a:pt x="140" y="230"/>
                    </a:lnTo>
                    <a:lnTo>
                      <a:pt x="152" y="227"/>
                    </a:lnTo>
                    <a:lnTo>
                      <a:pt x="162" y="223"/>
                    </a:lnTo>
                    <a:lnTo>
                      <a:pt x="172" y="219"/>
                    </a:lnTo>
                    <a:lnTo>
                      <a:pt x="182" y="212"/>
                    </a:lnTo>
                    <a:lnTo>
                      <a:pt x="191" y="206"/>
                    </a:lnTo>
                    <a:lnTo>
                      <a:pt x="199" y="198"/>
                    </a:lnTo>
                    <a:lnTo>
                      <a:pt x="207" y="190"/>
                    </a:lnTo>
                    <a:lnTo>
                      <a:pt x="214" y="181"/>
                    </a:lnTo>
                    <a:lnTo>
                      <a:pt x="219" y="172"/>
                    </a:lnTo>
                    <a:lnTo>
                      <a:pt x="224" y="161"/>
                    </a:lnTo>
                    <a:lnTo>
                      <a:pt x="228" y="150"/>
                    </a:lnTo>
                    <a:lnTo>
                      <a:pt x="231" y="140"/>
                    </a:lnTo>
                    <a:lnTo>
                      <a:pt x="232" y="128"/>
                    </a:lnTo>
                    <a:lnTo>
                      <a:pt x="234" y="116"/>
                    </a:lnTo>
                    <a:lnTo>
                      <a:pt x="232" y="104"/>
                    </a:lnTo>
                    <a:lnTo>
                      <a:pt x="231" y="92"/>
                    </a:lnTo>
                    <a:lnTo>
                      <a:pt x="228" y="82"/>
                    </a:lnTo>
                    <a:lnTo>
                      <a:pt x="224" y="71"/>
                    </a:lnTo>
                    <a:lnTo>
                      <a:pt x="219" y="61"/>
                    </a:lnTo>
                    <a:lnTo>
                      <a:pt x="214" y="51"/>
                    </a:lnTo>
                    <a:lnTo>
                      <a:pt x="207" y="42"/>
                    </a:lnTo>
                    <a:lnTo>
                      <a:pt x="199" y="34"/>
                    </a:lnTo>
                    <a:lnTo>
                      <a:pt x="191" y="26"/>
                    </a:lnTo>
                    <a:lnTo>
                      <a:pt x="182" y="20"/>
                    </a:lnTo>
                    <a:lnTo>
                      <a:pt x="172" y="14"/>
                    </a:lnTo>
                    <a:lnTo>
                      <a:pt x="162" y="9"/>
                    </a:lnTo>
                    <a:lnTo>
                      <a:pt x="152" y="5"/>
                    </a:lnTo>
                    <a:lnTo>
                      <a:pt x="140" y="3"/>
                    </a:lnTo>
                    <a:lnTo>
                      <a:pt x="128" y="0"/>
                    </a:lnTo>
                    <a:lnTo>
                      <a:pt x="116" y="0"/>
                    </a:lnTo>
                    <a:lnTo>
                      <a:pt x="104" y="0"/>
                    </a:lnTo>
                    <a:lnTo>
                      <a:pt x="94" y="3"/>
                    </a:lnTo>
                    <a:lnTo>
                      <a:pt x="82" y="5"/>
                    </a:lnTo>
                    <a:lnTo>
                      <a:pt x="71" y="9"/>
                    </a:lnTo>
                    <a:lnTo>
                      <a:pt x="61" y="14"/>
                    </a:lnTo>
                    <a:lnTo>
                      <a:pt x="51" y="20"/>
                    </a:lnTo>
                    <a:lnTo>
                      <a:pt x="42" y="26"/>
                    </a:lnTo>
                    <a:lnTo>
                      <a:pt x="34" y="34"/>
                    </a:lnTo>
                    <a:lnTo>
                      <a:pt x="26" y="42"/>
                    </a:lnTo>
                    <a:lnTo>
                      <a:pt x="20" y="51"/>
                    </a:lnTo>
                    <a:lnTo>
                      <a:pt x="14" y="61"/>
                    </a:lnTo>
                    <a:lnTo>
                      <a:pt x="9" y="71"/>
                    </a:lnTo>
                    <a:lnTo>
                      <a:pt x="5" y="82"/>
                    </a:lnTo>
                    <a:lnTo>
                      <a:pt x="3" y="92"/>
                    </a:lnTo>
                    <a:lnTo>
                      <a:pt x="1" y="104"/>
                    </a:lnTo>
                    <a:lnTo>
                      <a:pt x="0" y="116"/>
                    </a:lnTo>
                    <a:lnTo>
                      <a:pt x="1" y="128"/>
                    </a:lnTo>
                    <a:lnTo>
                      <a:pt x="3" y="140"/>
                    </a:lnTo>
                    <a:lnTo>
                      <a:pt x="5" y="150"/>
                    </a:lnTo>
                    <a:lnTo>
                      <a:pt x="9" y="161"/>
                    </a:lnTo>
                    <a:lnTo>
                      <a:pt x="14" y="172"/>
                    </a:lnTo>
                    <a:lnTo>
                      <a:pt x="20" y="181"/>
                    </a:lnTo>
                    <a:lnTo>
                      <a:pt x="26" y="190"/>
                    </a:lnTo>
                    <a:lnTo>
                      <a:pt x="34" y="198"/>
                    </a:lnTo>
                    <a:lnTo>
                      <a:pt x="42" y="206"/>
                    </a:lnTo>
                    <a:lnTo>
                      <a:pt x="51" y="212"/>
                    </a:lnTo>
                    <a:lnTo>
                      <a:pt x="61" y="219"/>
                    </a:lnTo>
                    <a:lnTo>
                      <a:pt x="71" y="223"/>
                    </a:lnTo>
                    <a:lnTo>
                      <a:pt x="82" y="227"/>
                    </a:lnTo>
                    <a:lnTo>
                      <a:pt x="94" y="230"/>
                    </a:lnTo>
                    <a:lnTo>
                      <a:pt x="104" y="232"/>
                    </a:lnTo>
                    <a:lnTo>
                      <a:pt x="116" y="232"/>
                    </a:lnTo>
                  </a:path>
                </a:pathLst>
              </a:custGeom>
              <a:noFill/>
              <a:ln w="3175">
                <a:solidFill>
                  <a:srgbClr val="1F1A17"/>
                </a:solidFill>
                <a:round/>
                <a:headEnd/>
                <a:tailEnd/>
              </a:ln>
            </p:spPr>
            <p:txBody>
              <a:bodyPr/>
              <a:lstStyle/>
              <a:p>
                <a:pPr eaLnBrk="1" hangingPunct="1"/>
                <a:endParaRPr lang="pt-BR" u="none"/>
              </a:p>
            </p:txBody>
          </p:sp>
          <p:sp>
            <p:nvSpPr>
              <p:cNvPr id="463907" name="Freeform 69"/>
              <p:cNvSpPr>
                <a:spLocks/>
              </p:cNvSpPr>
              <p:nvPr/>
            </p:nvSpPr>
            <p:spPr bwMode="auto">
              <a:xfrm>
                <a:off x="5773738" y="2968625"/>
                <a:ext cx="92075" cy="92075"/>
              </a:xfrm>
              <a:custGeom>
                <a:avLst/>
                <a:gdLst>
                  <a:gd name="T0" fmla="*/ 2147483647 w 233"/>
                  <a:gd name="T1" fmla="*/ 2147483647 h 233"/>
                  <a:gd name="T2" fmla="*/ 2147483647 w 233"/>
                  <a:gd name="T3" fmla="*/ 2147483647 h 233"/>
                  <a:gd name="T4" fmla="*/ 2147483647 w 233"/>
                  <a:gd name="T5" fmla="*/ 2147483647 h 233"/>
                  <a:gd name="T6" fmla="*/ 2147483647 w 233"/>
                  <a:gd name="T7" fmla="*/ 2147483647 h 233"/>
                  <a:gd name="T8" fmla="*/ 2147483647 w 233"/>
                  <a:gd name="T9" fmla="*/ 2147483647 h 233"/>
                  <a:gd name="T10" fmla="*/ 2147483647 w 233"/>
                  <a:gd name="T11" fmla="*/ 2147483647 h 233"/>
                  <a:gd name="T12" fmla="*/ 2147483647 w 233"/>
                  <a:gd name="T13" fmla="*/ 2147483647 h 233"/>
                  <a:gd name="T14" fmla="*/ 2147483647 w 233"/>
                  <a:gd name="T15" fmla="*/ 2147483647 h 233"/>
                  <a:gd name="T16" fmla="*/ 2147483647 w 233"/>
                  <a:gd name="T17" fmla="*/ 2147483647 h 233"/>
                  <a:gd name="T18" fmla="*/ 2147483647 w 233"/>
                  <a:gd name="T19" fmla="*/ 2147483647 h 233"/>
                  <a:gd name="T20" fmla="*/ 2147483647 w 233"/>
                  <a:gd name="T21" fmla="*/ 2147483647 h 233"/>
                  <a:gd name="T22" fmla="*/ 2147483647 w 233"/>
                  <a:gd name="T23" fmla="*/ 2147483647 h 233"/>
                  <a:gd name="T24" fmla="*/ 2147483647 w 233"/>
                  <a:gd name="T25" fmla="*/ 2147483647 h 233"/>
                  <a:gd name="T26" fmla="*/ 2147483647 w 233"/>
                  <a:gd name="T27" fmla="*/ 2147483647 h 233"/>
                  <a:gd name="T28" fmla="*/ 2147483647 w 233"/>
                  <a:gd name="T29" fmla="*/ 2147483647 h 233"/>
                  <a:gd name="T30" fmla="*/ 2147483647 w 233"/>
                  <a:gd name="T31" fmla="*/ 0 h 233"/>
                  <a:gd name="T32" fmla="*/ 2147483647 w 233"/>
                  <a:gd name="T33" fmla="*/ 0 h 233"/>
                  <a:gd name="T34" fmla="*/ 2147483647 w 233"/>
                  <a:gd name="T35" fmla="*/ 2147483647 h 233"/>
                  <a:gd name="T36" fmla="*/ 2147483647 w 233"/>
                  <a:gd name="T37" fmla="*/ 2147483647 h 233"/>
                  <a:gd name="T38" fmla="*/ 2147483647 w 233"/>
                  <a:gd name="T39" fmla="*/ 2147483647 h 233"/>
                  <a:gd name="T40" fmla="*/ 2147483647 w 233"/>
                  <a:gd name="T41" fmla="*/ 2147483647 h 233"/>
                  <a:gd name="T42" fmla="*/ 2147483647 w 233"/>
                  <a:gd name="T43" fmla="*/ 2147483647 h 233"/>
                  <a:gd name="T44" fmla="*/ 2147483647 w 233"/>
                  <a:gd name="T45" fmla="*/ 2147483647 h 233"/>
                  <a:gd name="T46" fmla="*/ 0 w 233"/>
                  <a:gd name="T47" fmla="*/ 2147483647 h 233"/>
                  <a:gd name="T48" fmla="*/ 0 w 233"/>
                  <a:gd name="T49" fmla="*/ 2147483647 h 233"/>
                  <a:gd name="T50" fmla="*/ 2147483647 w 233"/>
                  <a:gd name="T51" fmla="*/ 2147483647 h 233"/>
                  <a:gd name="T52" fmla="*/ 2147483647 w 233"/>
                  <a:gd name="T53" fmla="*/ 2147483647 h 233"/>
                  <a:gd name="T54" fmla="*/ 2147483647 w 233"/>
                  <a:gd name="T55" fmla="*/ 2147483647 h 233"/>
                  <a:gd name="T56" fmla="*/ 2147483647 w 233"/>
                  <a:gd name="T57" fmla="*/ 2147483647 h 233"/>
                  <a:gd name="T58" fmla="*/ 2147483647 w 233"/>
                  <a:gd name="T59" fmla="*/ 2147483647 h 233"/>
                  <a:gd name="T60" fmla="*/ 2147483647 w 233"/>
                  <a:gd name="T61" fmla="*/ 2147483647 h 233"/>
                  <a:gd name="T62" fmla="*/ 2147483647 w 233"/>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3"/>
                  <a:gd name="T97" fmla="*/ 0 h 233"/>
                  <a:gd name="T98" fmla="*/ 233 w 233"/>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3" h="233">
                    <a:moveTo>
                      <a:pt x="116" y="233"/>
                    </a:moveTo>
                    <a:lnTo>
                      <a:pt x="128" y="233"/>
                    </a:lnTo>
                    <a:lnTo>
                      <a:pt x="140" y="231"/>
                    </a:lnTo>
                    <a:lnTo>
                      <a:pt x="151" y="227"/>
                    </a:lnTo>
                    <a:lnTo>
                      <a:pt x="161" y="223"/>
                    </a:lnTo>
                    <a:lnTo>
                      <a:pt x="172" y="219"/>
                    </a:lnTo>
                    <a:lnTo>
                      <a:pt x="181" y="213"/>
                    </a:lnTo>
                    <a:lnTo>
                      <a:pt x="190" y="206"/>
                    </a:lnTo>
                    <a:lnTo>
                      <a:pt x="198" y="200"/>
                    </a:lnTo>
                    <a:lnTo>
                      <a:pt x="206" y="190"/>
                    </a:lnTo>
                    <a:lnTo>
                      <a:pt x="213" y="181"/>
                    </a:lnTo>
                    <a:lnTo>
                      <a:pt x="219" y="172"/>
                    </a:lnTo>
                    <a:lnTo>
                      <a:pt x="223" y="161"/>
                    </a:lnTo>
                    <a:lnTo>
                      <a:pt x="227" y="151"/>
                    </a:lnTo>
                    <a:lnTo>
                      <a:pt x="230" y="140"/>
                    </a:lnTo>
                    <a:lnTo>
                      <a:pt x="233" y="128"/>
                    </a:lnTo>
                    <a:lnTo>
                      <a:pt x="233" y="116"/>
                    </a:lnTo>
                    <a:lnTo>
                      <a:pt x="233" y="105"/>
                    </a:lnTo>
                    <a:lnTo>
                      <a:pt x="230" y="93"/>
                    </a:lnTo>
                    <a:lnTo>
                      <a:pt x="227" y="82"/>
                    </a:lnTo>
                    <a:lnTo>
                      <a:pt x="223" y="72"/>
                    </a:lnTo>
                    <a:lnTo>
                      <a:pt x="219" y="61"/>
                    </a:lnTo>
                    <a:lnTo>
                      <a:pt x="213" y="52"/>
                    </a:lnTo>
                    <a:lnTo>
                      <a:pt x="206" y="42"/>
                    </a:lnTo>
                    <a:lnTo>
                      <a:pt x="198" y="35"/>
                    </a:lnTo>
                    <a:lnTo>
                      <a:pt x="190" y="27"/>
                    </a:lnTo>
                    <a:lnTo>
                      <a:pt x="181" y="20"/>
                    </a:lnTo>
                    <a:lnTo>
                      <a:pt x="172" y="15"/>
                    </a:lnTo>
                    <a:lnTo>
                      <a:pt x="161" y="9"/>
                    </a:lnTo>
                    <a:lnTo>
                      <a:pt x="151" y="5"/>
                    </a:lnTo>
                    <a:lnTo>
                      <a:pt x="140" y="3"/>
                    </a:lnTo>
                    <a:lnTo>
                      <a:pt x="128" y="0"/>
                    </a:lnTo>
                    <a:lnTo>
                      <a:pt x="116" y="0"/>
                    </a:lnTo>
                    <a:lnTo>
                      <a:pt x="105" y="0"/>
                    </a:lnTo>
                    <a:lnTo>
                      <a:pt x="93" y="3"/>
                    </a:lnTo>
                    <a:lnTo>
                      <a:pt x="82" y="5"/>
                    </a:lnTo>
                    <a:lnTo>
                      <a:pt x="71" y="9"/>
                    </a:lnTo>
                    <a:lnTo>
                      <a:pt x="61" y="15"/>
                    </a:lnTo>
                    <a:lnTo>
                      <a:pt x="52" y="20"/>
                    </a:lnTo>
                    <a:lnTo>
                      <a:pt x="42" y="27"/>
                    </a:lnTo>
                    <a:lnTo>
                      <a:pt x="35" y="35"/>
                    </a:lnTo>
                    <a:lnTo>
                      <a:pt x="27" y="42"/>
                    </a:lnTo>
                    <a:lnTo>
                      <a:pt x="20" y="52"/>
                    </a:lnTo>
                    <a:lnTo>
                      <a:pt x="13" y="61"/>
                    </a:lnTo>
                    <a:lnTo>
                      <a:pt x="9" y="72"/>
                    </a:lnTo>
                    <a:lnTo>
                      <a:pt x="5" y="82"/>
                    </a:lnTo>
                    <a:lnTo>
                      <a:pt x="3" y="93"/>
                    </a:lnTo>
                    <a:lnTo>
                      <a:pt x="0" y="105"/>
                    </a:lnTo>
                    <a:lnTo>
                      <a:pt x="0" y="116"/>
                    </a:lnTo>
                    <a:lnTo>
                      <a:pt x="0" y="128"/>
                    </a:lnTo>
                    <a:lnTo>
                      <a:pt x="3" y="140"/>
                    </a:lnTo>
                    <a:lnTo>
                      <a:pt x="5" y="151"/>
                    </a:lnTo>
                    <a:lnTo>
                      <a:pt x="9" y="161"/>
                    </a:lnTo>
                    <a:lnTo>
                      <a:pt x="13" y="172"/>
                    </a:lnTo>
                    <a:lnTo>
                      <a:pt x="20" y="181"/>
                    </a:lnTo>
                    <a:lnTo>
                      <a:pt x="27" y="190"/>
                    </a:lnTo>
                    <a:lnTo>
                      <a:pt x="35" y="200"/>
                    </a:lnTo>
                    <a:lnTo>
                      <a:pt x="42" y="206"/>
                    </a:lnTo>
                    <a:lnTo>
                      <a:pt x="52" y="213"/>
                    </a:lnTo>
                    <a:lnTo>
                      <a:pt x="61" y="219"/>
                    </a:lnTo>
                    <a:lnTo>
                      <a:pt x="71" y="223"/>
                    </a:lnTo>
                    <a:lnTo>
                      <a:pt x="82" y="227"/>
                    </a:lnTo>
                    <a:lnTo>
                      <a:pt x="93" y="231"/>
                    </a:lnTo>
                    <a:lnTo>
                      <a:pt x="105" y="233"/>
                    </a:lnTo>
                    <a:lnTo>
                      <a:pt x="116" y="233"/>
                    </a:lnTo>
                    <a:close/>
                  </a:path>
                </a:pathLst>
              </a:custGeom>
              <a:solidFill>
                <a:srgbClr val="905570"/>
              </a:solidFill>
              <a:ln w="9525">
                <a:noFill/>
                <a:round/>
                <a:headEnd/>
                <a:tailEnd/>
              </a:ln>
            </p:spPr>
            <p:txBody>
              <a:bodyPr/>
              <a:lstStyle/>
              <a:p>
                <a:pPr eaLnBrk="1" hangingPunct="1"/>
                <a:endParaRPr lang="pt-BR" u="none"/>
              </a:p>
            </p:txBody>
          </p:sp>
          <p:sp>
            <p:nvSpPr>
              <p:cNvPr id="463908" name="Freeform 70"/>
              <p:cNvSpPr>
                <a:spLocks/>
              </p:cNvSpPr>
              <p:nvPr/>
            </p:nvSpPr>
            <p:spPr bwMode="auto">
              <a:xfrm>
                <a:off x="5773738" y="2968625"/>
                <a:ext cx="92075" cy="92075"/>
              </a:xfrm>
              <a:custGeom>
                <a:avLst/>
                <a:gdLst>
                  <a:gd name="T0" fmla="*/ 2147483647 w 233"/>
                  <a:gd name="T1" fmla="*/ 2147483647 h 233"/>
                  <a:gd name="T2" fmla="*/ 2147483647 w 233"/>
                  <a:gd name="T3" fmla="*/ 2147483647 h 233"/>
                  <a:gd name="T4" fmla="*/ 2147483647 w 233"/>
                  <a:gd name="T5" fmla="*/ 2147483647 h 233"/>
                  <a:gd name="T6" fmla="*/ 2147483647 w 233"/>
                  <a:gd name="T7" fmla="*/ 2147483647 h 233"/>
                  <a:gd name="T8" fmla="*/ 2147483647 w 233"/>
                  <a:gd name="T9" fmla="*/ 2147483647 h 233"/>
                  <a:gd name="T10" fmla="*/ 2147483647 w 233"/>
                  <a:gd name="T11" fmla="*/ 2147483647 h 233"/>
                  <a:gd name="T12" fmla="*/ 2147483647 w 233"/>
                  <a:gd name="T13" fmla="*/ 2147483647 h 233"/>
                  <a:gd name="T14" fmla="*/ 2147483647 w 233"/>
                  <a:gd name="T15" fmla="*/ 2147483647 h 233"/>
                  <a:gd name="T16" fmla="*/ 2147483647 w 233"/>
                  <a:gd name="T17" fmla="*/ 2147483647 h 233"/>
                  <a:gd name="T18" fmla="*/ 2147483647 w 233"/>
                  <a:gd name="T19" fmla="*/ 2147483647 h 233"/>
                  <a:gd name="T20" fmla="*/ 2147483647 w 233"/>
                  <a:gd name="T21" fmla="*/ 2147483647 h 233"/>
                  <a:gd name="T22" fmla="*/ 2147483647 w 233"/>
                  <a:gd name="T23" fmla="*/ 2147483647 h 233"/>
                  <a:gd name="T24" fmla="*/ 2147483647 w 233"/>
                  <a:gd name="T25" fmla="*/ 2147483647 h 233"/>
                  <a:gd name="T26" fmla="*/ 2147483647 w 233"/>
                  <a:gd name="T27" fmla="*/ 2147483647 h 233"/>
                  <a:gd name="T28" fmla="*/ 2147483647 w 233"/>
                  <a:gd name="T29" fmla="*/ 2147483647 h 233"/>
                  <a:gd name="T30" fmla="*/ 2147483647 w 233"/>
                  <a:gd name="T31" fmla="*/ 0 h 233"/>
                  <a:gd name="T32" fmla="*/ 2147483647 w 233"/>
                  <a:gd name="T33" fmla="*/ 0 h 233"/>
                  <a:gd name="T34" fmla="*/ 2147483647 w 233"/>
                  <a:gd name="T35" fmla="*/ 2147483647 h 233"/>
                  <a:gd name="T36" fmla="*/ 2147483647 w 233"/>
                  <a:gd name="T37" fmla="*/ 2147483647 h 233"/>
                  <a:gd name="T38" fmla="*/ 2147483647 w 233"/>
                  <a:gd name="T39" fmla="*/ 2147483647 h 233"/>
                  <a:gd name="T40" fmla="*/ 2147483647 w 233"/>
                  <a:gd name="T41" fmla="*/ 2147483647 h 233"/>
                  <a:gd name="T42" fmla="*/ 2147483647 w 233"/>
                  <a:gd name="T43" fmla="*/ 2147483647 h 233"/>
                  <a:gd name="T44" fmla="*/ 2147483647 w 233"/>
                  <a:gd name="T45" fmla="*/ 2147483647 h 233"/>
                  <a:gd name="T46" fmla="*/ 0 w 233"/>
                  <a:gd name="T47" fmla="*/ 2147483647 h 233"/>
                  <a:gd name="T48" fmla="*/ 0 w 233"/>
                  <a:gd name="T49" fmla="*/ 2147483647 h 233"/>
                  <a:gd name="T50" fmla="*/ 2147483647 w 233"/>
                  <a:gd name="T51" fmla="*/ 2147483647 h 233"/>
                  <a:gd name="T52" fmla="*/ 2147483647 w 233"/>
                  <a:gd name="T53" fmla="*/ 2147483647 h 233"/>
                  <a:gd name="T54" fmla="*/ 2147483647 w 233"/>
                  <a:gd name="T55" fmla="*/ 2147483647 h 233"/>
                  <a:gd name="T56" fmla="*/ 2147483647 w 233"/>
                  <a:gd name="T57" fmla="*/ 2147483647 h 233"/>
                  <a:gd name="T58" fmla="*/ 2147483647 w 233"/>
                  <a:gd name="T59" fmla="*/ 2147483647 h 233"/>
                  <a:gd name="T60" fmla="*/ 2147483647 w 233"/>
                  <a:gd name="T61" fmla="*/ 2147483647 h 233"/>
                  <a:gd name="T62" fmla="*/ 2147483647 w 233"/>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3"/>
                  <a:gd name="T97" fmla="*/ 0 h 233"/>
                  <a:gd name="T98" fmla="*/ 233 w 233"/>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3" h="233">
                    <a:moveTo>
                      <a:pt x="116" y="233"/>
                    </a:moveTo>
                    <a:lnTo>
                      <a:pt x="128" y="233"/>
                    </a:lnTo>
                    <a:lnTo>
                      <a:pt x="140" y="231"/>
                    </a:lnTo>
                    <a:lnTo>
                      <a:pt x="151" y="227"/>
                    </a:lnTo>
                    <a:lnTo>
                      <a:pt x="161" y="223"/>
                    </a:lnTo>
                    <a:lnTo>
                      <a:pt x="172" y="219"/>
                    </a:lnTo>
                    <a:lnTo>
                      <a:pt x="181" y="213"/>
                    </a:lnTo>
                    <a:lnTo>
                      <a:pt x="190" y="206"/>
                    </a:lnTo>
                    <a:lnTo>
                      <a:pt x="198" y="200"/>
                    </a:lnTo>
                    <a:lnTo>
                      <a:pt x="206" y="190"/>
                    </a:lnTo>
                    <a:lnTo>
                      <a:pt x="213" y="181"/>
                    </a:lnTo>
                    <a:lnTo>
                      <a:pt x="219" y="172"/>
                    </a:lnTo>
                    <a:lnTo>
                      <a:pt x="223" y="161"/>
                    </a:lnTo>
                    <a:lnTo>
                      <a:pt x="227" y="151"/>
                    </a:lnTo>
                    <a:lnTo>
                      <a:pt x="230" y="140"/>
                    </a:lnTo>
                    <a:lnTo>
                      <a:pt x="233" y="128"/>
                    </a:lnTo>
                    <a:lnTo>
                      <a:pt x="233" y="116"/>
                    </a:lnTo>
                    <a:lnTo>
                      <a:pt x="233" y="105"/>
                    </a:lnTo>
                    <a:lnTo>
                      <a:pt x="230" y="93"/>
                    </a:lnTo>
                    <a:lnTo>
                      <a:pt x="227" y="82"/>
                    </a:lnTo>
                    <a:lnTo>
                      <a:pt x="223" y="72"/>
                    </a:lnTo>
                    <a:lnTo>
                      <a:pt x="219" y="61"/>
                    </a:lnTo>
                    <a:lnTo>
                      <a:pt x="213" y="52"/>
                    </a:lnTo>
                    <a:lnTo>
                      <a:pt x="206" y="42"/>
                    </a:lnTo>
                    <a:lnTo>
                      <a:pt x="198" y="35"/>
                    </a:lnTo>
                    <a:lnTo>
                      <a:pt x="190" y="27"/>
                    </a:lnTo>
                    <a:lnTo>
                      <a:pt x="181" y="20"/>
                    </a:lnTo>
                    <a:lnTo>
                      <a:pt x="172" y="15"/>
                    </a:lnTo>
                    <a:lnTo>
                      <a:pt x="161" y="9"/>
                    </a:lnTo>
                    <a:lnTo>
                      <a:pt x="151" y="5"/>
                    </a:lnTo>
                    <a:lnTo>
                      <a:pt x="140" y="3"/>
                    </a:lnTo>
                    <a:lnTo>
                      <a:pt x="128" y="0"/>
                    </a:lnTo>
                    <a:lnTo>
                      <a:pt x="116" y="0"/>
                    </a:lnTo>
                    <a:lnTo>
                      <a:pt x="105" y="0"/>
                    </a:lnTo>
                    <a:lnTo>
                      <a:pt x="93" y="3"/>
                    </a:lnTo>
                    <a:lnTo>
                      <a:pt x="82" y="5"/>
                    </a:lnTo>
                    <a:lnTo>
                      <a:pt x="71" y="9"/>
                    </a:lnTo>
                    <a:lnTo>
                      <a:pt x="61" y="15"/>
                    </a:lnTo>
                    <a:lnTo>
                      <a:pt x="52" y="20"/>
                    </a:lnTo>
                    <a:lnTo>
                      <a:pt x="42" y="27"/>
                    </a:lnTo>
                    <a:lnTo>
                      <a:pt x="35" y="35"/>
                    </a:lnTo>
                    <a:lnTo>
                      <a:pt x="27" y="42"/>
                    </a:lnTo>
                    <a:lnTo>
                      <a:pt x="20" y="52"/>
                    </a:lnTo>
                    <a:lnTo>
                      <a:pt x="13" y="61"/>
                    </a:lnTo>
                    <a:lnTo>
                      <a:pt x="9" y="72"/>
                    </a:lnTo>
                    <a:lnTo>
                      <a:pt x="5" y="82"/>
                    </a:lnTo>
                    <a:lnTo>
                      <a:pt x="3" y="93"/>
                    </a:lnTo>
                    <a:lnTo>
                      <a:pt x="0" y="105"/>
                    </a:lnTo>
                    <a:lnTo>
                      <a:pt x="0" y="116"/>
                    </a:lnTo>
                    <a:lnTo>
                      <a:pt x="0" y="128"/>
                    </a:lnTo>
                    <a:lnTo>
                      <a:pt x="3" y="140"/>
                    </a:lnTo>
                    <a:lnTo>
                      <a:pt x="5" y="151"/>
                    </a:lnTo>
                    <a:lnTo>
                      <a:pt x="9" y="161"/>
                    </a:lnTo>
                    <a:lnTo>
                      <a:pt x="13" y="172"/>
                    </a:lnTo>
                    <a:lnTo>
                      <a:pt x="20" y="181"/>
                    </a:lnTo>
                    <a:lnTo>
                      <a:pt x="27" y="190"/>
                    </a:lnTo>
                    <a:lnTo>
                      <a:pt x="35" y="200"/>
                    </a:lnTo>
                    <a:lnTo>
                      <a:pt x="42" y="206"/>
                    </a:lnTo>
                    <a:lnTo>
                      <a:pt x="52" y="213"/>
                    </a:lnTo>
                    <a:lnTo>
                      <a:pt x="61" y="219"/>
                    </a:lnTo>
                    <a:lnTo>
                      <a:pt x="71" y="223"/>
                    </a:lnTo>
                    <a:lnTo>
                      <a:pt x="82" y="227"/>
                    </a:lnTo>
                    <a:lnTo>
                      <a:pt x="93" y="231"/>
                    </a:lnTo>
                    <a:lnTo>
                      <a:pt x="105" y="233"/>
                    </a:lnTo>
                    <a:lnTo>
                      <a:pt x="116" y="233"/>
                    </a:lnTo>
                  </a:path>
                </a:pathLst>
              </a:custGeom>
              <a:noFill/>
              <a:ln w="3175">
                <a:solidFill>
                  <a:srgbClr val="1F1A17"/>
                </a:solidFill>
                <a:round/>
                <a:headEnd/>
                <a:tailEnd/>
              </a:ln>
            </p:spPr>
            <p:txBody>
              <a:bodyPr/>
              <a:lstStyle/>
              <a:p>
                <a:pPr eaLnBrk="1" hangingPunct="1"/>
                <a:endParaRPr lang="pt-BR" u="none"/>
              </a:p>
            </p:txBody>
          </p:sp>
          <p:sp>
            <p:nvSpPr>
              <p:cNvPr id="463909" name="Freeform 71"/>
              <p:cNvSpPr>
                <a:spLocks/>
              </p:cNvSpPr>
              <p:nvPr/>
            </p:nvSpPr>
            <p:spPr bwMode="auto">
              <a:xfrm>
                <a:off x="5778500" y="3198813"/>
                <a:ext cx="92075" cy="93662"/>
              </a:xfrm>
              <a:custGeom>
                <a:avLst/>
                <a:gdLst>
                  <a:gd name="T0" fmla="*/ 2147483647 w 233"/>
                  <a:gd name="T1" fmla="*/ 2147483647 h 234"/>
                  <a:gd name="T2" fmla="*/ 2147483647 w 233"/>
                  <a:gd name="T3" fmla="*/ 2147483647 h 234"/>
                  <a:gd name="T4" fmla="*/ 2147483647 w 233"/>
                  <a:gd name="T5" fmla="*/ 2147483647 h 234"/>
                  <a:gd name="T6" fmla="*/ 2147483647 w 233"/>
                  <a:gd name="T7" fmla="*/ 2147483647 h 234"/>
                  <a:gd name="T8" fmla="*/ 2147483647 w 233"/>
                  <a:gd name="T9" fmla="*/ 2147483647 h 234"/>
                  <a:gd name="T10" fmla="*/ 2147483647 w 233"/>
                  <a:gd name="T11" fmla="*/ 2147483647 h 234"/>
                  <a:gd name="T12" fmla="*/ 2147483647 w 233"/>
                  <a:gd name="T13" fmla="*/ 2147483647 h 234"/>
                  <a:gd name="T14" fmla="*/ 2147483647 w 233"/>
                  <a:gd name="T15" fmla="*/ 2147483647 h 234"/>
                  <a:gd name="T16" fmla="*/ 2147483647 w 233"/>
                  <a:gd name="T17" fmla="*/ 2147483647 h 234"/>
                  <a:gd name="T18" fmla="*/ 2147483647 w 233"/>
                  <a:gd name="T19" fmla="*/ 2147483647 h 234"/>
                  <a:gd name="T20" fmla="*/ 2147483647 w 233"/>
                  <a:gd name="T21" fmla="*/ 2147483647 h 234"/>
                  <a:gd name="T22" fmla="*/ 2147483647 w 233"/>
                  <a:gd name="T23" fmla="*/ 2147483647 h 234"/>
                  <a:gd name="T24" fmla="*/ 2147483647 w 233"/>
                  <a:gd name="T25" fmla="*/ 2147483647 h 234"/>
                  <a:gd name="T26" fmla="*/ 2147483647 w 233"/>
                  <a:gd name="T27" fmla="*/ 2147483647 h 234"/>
                  <a:gd name="T28" fmla="*/ 2147483647 w 233"/>
                  <a:gd name="T29" fmla="*/ 2147483647 h 234"/>
                  <a:gd name="T30" fmla="*/ 2147483647 w 233"/>
                  <a:gd name="T31" fmla="*/ 2147483647 h 234"/>
                  <a:gd name="T32" fmla="*/ 2147483647 w 233"/>
                  <a:gd name="T33" fmla="*/ 2147483647 h 234"/>
                  <a:gd name="T34" fmla="*/ 2147483647 w 233"/>
                  <a:gd name="T35" fmla="*/ 2147483647 h 234"/>
                  <a:gd name="T36" fmla="*/ 2147483647 w 233"/>
                  <a:gd name="T37" fmla="*/ 2147483647 h 234"/>
                  <a:gd name="T38" fmla="*/ 2147483647 w 233"/>
                  <a:gd name="T39" fmla="*/ 2147483647 h 234"/>
                  <a:gd name="T40" fmla="*/ 2147483647 w 233"/>
                  <a:gd name="T41" fmla="*/ 2147483647 h 234"/>
                  <a:gd name="T42" fmla="*/ 2147483647 w 233"/>
                  <a:gd name="T43" fmla="*/ 2147483647 h 234"/>
                  <a:gd name="T44" fmla="*/ 2147483647 w 233"/>
                  <a:gd name="T45" fmla="*/ 2147483647 h 234"/>
                  <a:gd name="T46" fmla="*/ 0 w 233"/>
                  <a:gd name="T47" fmla="*/ 2147483647 h 234"/>
                  <a:gd name="T48" fmla="*/ 0 w 233"/>
                  <a:gd name="T49" fmla="*/ 2147483647 h 234"/>
                  <a:gd name="T50" fmla="*/ 2147483647 w 233"/>
                  <a:gd name="T51" fmla="*/ 2147483647 h 234"/>
                  <a:gd name="T52" fmla="*/ 2147483647 w 233"/>
                  <a:gd name="T53" fmla="*/ 2147483647 h 234"/>
                  <a:gd name="T54" fmla="*/ 2147483647 w 233"/>
                  <a:gd name="T55" fmla="*/ 2147483647 h 234"/>
                  <a:gd name="T56" fmla="*/ 2147483647 w 233"/>
                  <a:gd name="T57" fmla="*/ 2147483647 h 234"/>
                  <a:gd name="T58" fmla="*/ 2147483647 w 233"/>
                  <a:gd name="T59" fmla="*/ 2147483647 h 234"/>
                  <a:gd name="T60" fmla="*/ 2147483647 w 233"/>
                  <a:gd name="T61" fmla="*/ 2147483647 h 234"/>
                  <a:gd name="T62" fmla="*/ 2147483647 w 233"/>
                  <a:gd name="T63" fmla="*/ 2147483647 h 2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3"/>
                  <a:gd name="T97" fmla="*/ 0 h 234"/>
                  <a:gd name="T98" fmla="*/ 233 w 233"/>
                  <a:gd name="T99" fmla="*/ 234 h 2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3" h="234">
                    <a:moveTo>
                      <a:pt x="117" y="234"/>
                    </a:moveTo>
                    <a:lnTo>
                      <a:pt x="129" y="233"/>
                    </a:lnTo>
                    <a:lnTo>
                      <a:pt x="140" y="232"/>
                    </a:lnTo>
                    <a:lnTo>
                      <a:pt x="151" y="229"/>
                    </a:lnTo>
                    <a:lnTo>
                      <a:pt x="162" y="225"/>
                    </a:lnTo>
                    <a:lnTo>
                      <a:pt x="172" y="220"/>
                    </a:lnTo>
                    <a:lnTo>
                      <a:pt x="181" y="213"/>
                    </a:lnTo>
                    <a:lnTo>
                      <a:pt x="191" y="206"/>
                    </a:lnTo>
                    <a:lnTo>
                      <a:pt x="199" y="200"/>
                    </a:lnTo>
                    <a:lnTo>
                      <a:pt x="206" y="191"/>
                    </a:lnTo>
                    <a:lnTo>
                      <a:pt x="213" y="183"/>
                    </a:lnTo>
                    <a:lnTo>
                      <a:pt x="218" y="172"/>
                    </a:lnTo>
                    <a:lnTo>
                      <a:pt x="224" y="163"/>
                    </a:lnTo>
                    <a:lnTo>
                      <a:pt x="228" y="152"/>
                    </a:lnTo>
                    <a:lnTo>
                      <a:pt x="230" y="140"/>
                    </a:lnTo>
                    <a:lnTo>
                      <a:pt x="233" y="129"/>
                    </a:lnTo>
                    <a:lnTo>
                      <a:pt x="233" y="117"/>
                    </a:lnTo>
                    <a:lnTo>
                      <a:pt x="233" y="105"/>
                    </a:lnTo>
                    <a:lnTo>
                      <a:pt x="230" y="94"/>
                    </a:lnTo>
                    <a:lnTo>
                      <a:pt x="228" y="82"/>
                    </a:lnTo>
                    <a:lnTo>
                      <a:pt x="224" y="72"/>
                    </a:lnTo>
                    <a:lnTo>
                      <a:pt x="218" y="61"/>
                    </a:lnTo>
                    <a:lnTo>
                      <a:pt x="213" y="52"/>
                    </a:lnTo>
                    <a:lnTo>
                      <a:pt x="206" y="43"/>
                    </a:lnTo>
                    <a:lnTo>
                      <a:pt x="199" y="35"/>
                    </a:lnTo>
                    <a:lnTo>
                      <a:pt x="191" y="27"/>
                    </a:lnTo>
                    <a:lnTo>
                      <a:pt x="181" y="20"/>
                    </a:lnTo>
                    <a:lnTo>
                      <a:pt x="172" y="15"/>
                    </a:lnTo>
                    <a:lnTo>
                      <a:pt x="162" y="10"/>
                    </a:lnTo>
                    <a:lnTo>
                      <a:pt x="151" y="6"/>
                    </a:lnTo>
                    <a:lnTo>
                      <a:pt x="140" y="3"/>
                    </a:lnTo>
                    <a:lnTo>
                      <a:pt x="129" y="2"/>
                    </a:lnTo>
                    <a:lnTo>
                      <a:pt x="117" y="0"/>
                    </a:lnTo>
                    <a:lnTo>
                      <a:pt x="105" y="2"/>
                    </a:lnTo>
                    <a:lnTo>
                      <a:pt x="93" y="3"/>
                    </a:lnTo>
                    <a:lnTo>
                      <a:pt x="82" y="6"/>
                    </a:lnTo>
                    <a:lnTo>
                      <a:pt x="72" y="10"/>
                    </a:lnTo>
                    <a:lnTo>
                      <a:pt x="61" y="15"/>
                    </a:lnTo>
                    <a:lnTo>
                      <a:pt x="52" y="20"/>
                    </a:lnTo>
                    <a:lnTo>
                      <a:pt x="43" y="27"/>
                    </a:lnTo>
                    <a:lnTo>
                      <a:pt x="35" y="35"/>
                    </a:lnTo>
                    <a:lnTo>
                      <a:pt x="27" y="43"/>
                    </a:lnTo>
                    <a:lnTo>
                      <a:pt x="20" y="52"/>
                    </a:lnTo>
                    <a:lnTo>
                      <a:pt x="14" y="61"/>
                    </a:lnTo>
                    <a:lnTo>
                      <a:pt x="10" y="72"/>
                    </a:lnTo>
                    <a:lnTo>
                      <a:pt x="6" y="82"/>
                    </a:lnTo>
                    <a:lnTo>
                      <a:pt x="2" y="94"/>
                    </a:lnTo>
                    <a:lnTo>
                      <a:pt x="0" y="105"/>
                    </a:lnTo>
                    <a:lnTo>
                      <a:pt x="0" y="117"/>
                    </a:lnTo>
                    <a:lnTo>
                      <a:pt x="0" y="129"/>
                    </a:lnTo>
                    <a:lnTo>
                      <a:pt x="2" y="140"/>
                    </a:lnTo>
                    <a:lnTo>
                      <a:pt x="6" y="152"/>
                    </a:lnTo>
                    <a:lnTo>
                      <a:pt x="10" y="163"/>
                    </a:lnTo>
                    <a:lnTo>
                      <a:pt x="14" y="172"/>
                    </a:lnTo>
                    <a:lnTo>
                      <a:pt x="20" y="183"/>
                    </a:lnTo>
                    <a:lnTo>
                      <a:pt x="27" y="191"/>
                    </a:lnTo>
                    <a:lnTo>
                      <a:pt x="35" y="200"/>
                    </a:lnTo>
                    <a:lnTo>
                      <a:pt x="43" y="206"/>
                    </a:lnTo>
                    <a:lnTo>
                      <a:pt x="52" y="213"/>
                    </a:lnTo>
                    <a:lnTo>
                      <a:pt x="61" y="220"/>
                    </a:lnTo>
                    <a:lnTo>
                      <a:pt x="72" y="225"/>
                    </a:lnTo>
                    <a:lnTo>
                      <a:pt x="82" y="229"/>
                    </a:lnTo>
                    <a:lnTo>
                      <a:pt x="93" y="232"/>
                    </a:lnTo>
                    <a:lnTo>
                      <a:pt x="105" y="233"/>
                    </a:lnTo>
                    <a:lnTo>
                      <a:pt x="117" y="234"/>
                    </a:lnTo>
                    <a:close/>
                  </a:path>
                </a:pathLst>
              </a:custGeom>
              <a:solidFill>
                <a:srgbClr val="905570"/>
              </a:solidFill>
              <a:ln w="9525">
                <a:noFill/>
                <a:round/>
                <a:headEnd/>
                <a:tailEnd/>
              </a:ln>
            </p:spPr>
            <p:txBody>
              <a:bodyPr/>
              <a:lstStyle/>
              <a:p>
                <a:pPr eaLnBrk="1" hangingPunct="1"/>
                <a:endParaRPr lang="pt-BR" u="none"/>
              </a:p>
            </p:txBody>
          </p:sp>
          <p:sp>
            <p:nvSpPr>
              <p:cNvPr id="463910" name="Freeform 72"/>
              <p:cNvSpPr>
                <a:spLocks/>
              </p:cNvSpPr>
              <p:nvPr/>
            </p:nvSpPr>
            <p:spPr bwMode="auto">
              <a:xfrm>
                <a:off x="5778500" y="3198813"/>
                <a:ext cx="92075" cy="93662"/>
              </a:xfrm>
              <a:custGeom>
                <a:avLst/>
                <a:gdLst>
                  <a:gd name="T0" fmla="*/ 2147483647 w 233"/>
                  <a:gd name="T1" fmla="*/ 2147483647 h 234"/>
                  <a:gd name="T2" fmla="*/ 2147483647 w 233"/>
                  <a:gd name="T3" fmla="*/ 2147483647 h 234"/>
                  <a:gd name="T4" fmla="*/ 2147483647 w 233"/>
                  <a:gd name="T5" fmla="*/ 2147483647 h 234"/>
                  <a:gd name="T6" fmla="*/ 2147483647 w 233"/>
                  <a:gd name="T7" fmla="*/ 2147483647 h 234"/>
                  <a:gd name="T8" fmla="*/ 2147483647 w 233"/>
                  <a:gd name="T9" fmla="*/ 2147483647 h 234"/>
                  <a:gd name="T10" fmla="*/ 2147483647 w 233"/>
                  <a:gd name="T11" fmla="*/ 2147483647 h 234"/>
                  <a:gd name="T12" fmla="*/ 2147483647 w 233"/>
                  <a:gd name="T13" fmla="*/ 2147483647 h 234"/>
                  <a:gd name="T14" fmla="*/ 2147483647 w 233"/>
                  <a:gd name="T15" fmla="*/ 2147483647 h 234"/>
                  <a:gd name="T16" fmla="*/ 2147483647 w 233"/>
                  <a:gd name="T17" fmla="*/ 2147483647 h 234"/>
                  <a:gd name="T18" fmla="*/ 2147483647 w 233"/>
                  <a:gd name="T19" fmla="*/ 2147483647 h 234"/>
                  <a:gd name="T20" fmla="*/ 2147483647 w 233"/>
                  <a:gd name="T21" fmla="*/ 2147483647 h 234"/>
                  <a:gd name="T22" fmla="*/ 2147483647 w 233"/>
                  <a:gd name="T23" fmla="*/ 2147483647 h 234"/>
                  <a:gd name="T24" fmla="*/ 2147483647 w 233"/>
                  <a:gd name="T25" fmla="*/ 2147483647 h 234"/>
                  <a:gd name="T26" fmla="*/ 2147483647 w 233"/>
                  <a:gd name="T27" fmla="*/ 2147483647 h 234"/>
                  <a:gd name="T28" fmla="*/ 2147483647 w 233"/>
                  <a:gd name="T29" fmla="*/ 2147483647 h 234"/>
                  <a:gd name="T30" fmla="*/ 2147483647 w 233"/>
                  <a:gd name="T31" fmla="*/ 2147483647 h 234"/>
                  <a:gd name="T32" fmla="*/ 2147483647 w 233"/>
                  <a:gd name="T33" fmla="*/ 2147483647 h 234"/>
                  <a:gd name="T34" fmla="*/ 2147483647 w 233"/>
                  <a:gd name="T35" fmla="*/ 2147483647 h 234"/>
                  <a:gd name="T36" fmla="*/ 2147483647 w 233"/>
                  <a:gd name="T37" fmla="*/ 2147483647 h 234"/>
                  <a:gd name="T38" fmla="*/ 2147483647 w 233"/>
                  <a:gd name="T39" fmla="*/ 2147483647 h 234"/>
                  <a:gd name="T40" fmla="*/ 2147483647 w 233"/>
                  <a:gd name="T41" fmla="*/ 2147483647 h 234"/>
                  <a:gd name="T42" fmla="*/ 2147483647 w 233"/>
                  <a:gd name="T43" fmla="*/ 2147483647 h 234"/>
                  <a:gd name="T44" fmla="*/ 2147483647 w 233"/>
                  <a:gd name="T45" fmla="*/ 2147483647 h 234"/>
                  <a:gd name="T46" fmla="*/ 0 w 233"/>
                  <a:gd name="T47" fmla="*/ 2147483647 h 234"/>
                  <a:gd name="T48" fmla="*/ 0 w 233"/>
                  <a:gd name="T49" fmla="*/ 2147483647 h 234"/>
                  <a:gd name="T50" fmla="*/ 2147483647 w 233"/>
                  <a:gd name="T51" fmla="*/ 2147483647 h 234"/>
                  <a:gd name="T52" fmla="*/ 2147483647 w 233"/>
                  <a:gd name="T53" fmla="*/ 2147483647 h 234"/>
                  <a:gd name="T54" fmla="*/ 2147483647 w 233"/>
                  <a:gd name="T55" fmla="*/ 2147483647 h 234"/>
                  <a:gd name="T56" fmla="*/ 2147483647 w 233"/>
                  <a:gd name="T57" fmla="*/ 2147483647 h 234"/>
                  <a:gd name="T58" fmla="*/ 2147483647 w 233"/>
                  <a:gd name="T59" fmla="*/ 2147483647 h 234"/>
                  <a:gd name="T60" fmla="*/ 2147483647 w 233"/>
                  <a:gd name="T61" fmla="*/ 2147483647 h 234"/>
                  <a:gd name="T62" fmla="*/ 2147483647 w 233"/>
                  <a:gd name="T63" fmla="*/ 2147483647 h 2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3"/>
                  <a:gd name="T97" fmla="*/ 0 h 234"/>
                  <a:gd name="T98" fmla="*/ 233 w 233"/>
                  <a:gd name="T99" fmla="*/ 234 h 2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3" h="234">
                    <a:moveTo>
                      <a:pt x="117" y="234"/>
                    </a:moveTo>
                    <a:lnTo>
                      <a:pt x="129" y="233"/>
                    </a:lnTo>
                    <a:lnTo>
                      <a:pt x="140" y="232"/>
                    </a:lnTo>
                    <a:lnTo>
                      <a:pt x="151" y="229"/>
                    </a:lnTo>
                    <a:lnTo>
                      <a:pt x="162" y="225"/>
                    </a:lnTo>
                    <a:lnTo>
                      <a:pt x="172" y="220"/>
                    </a:lnTo>
                    <a:lnTo>
                      <a:pt x="181" y="213"/>
                    </a:lnTo>
                    <a:lnTo>
                      <a:pt x="191" y="206"/>
                    </a:lnTo>
                    <a:lnTo>
                      <a:pt x="199" y="200"/>
                    </a:lnTo>
                    <a:lnTo>
                      <a:pt x="206" y="191"/>
                    </a:lnTo>
                    <a:lnTo>
                      <a:pt x="213" y="183"/>
                    </a:lnTo>
                    <a:lnTo>
                      <a:pt x="218" y="172"/>
                    </a:lnTo>
                    <a:lnTo>
                      <a:pt x="224" y="163"/>
                    </a:lnTo>
                    <a:lnTo>
                      <a:pt x="228" y="152"/>
                    </a:lnTo>
                    <a:lnTo>
                      <a:pt x="230" y="140"/>
                    </a:lnTo>
                    <a:lnTo>
                      <a:pt x="233" y="129"/>
                    </a:lnTo>
                    <a:lnTo>
                      <a:pt x="233" y="117"/>
                    </a:lnTo>
                    <a:lnTo>
                      <a:pt x="233" y="105"/>
                    </a:lnTo>
                    <a:lnTo>
                      <a:pt x="230" y="94"/>
                    </a:lnTo>
                    <a:lnTo>
                      <a:pt x="228" y="82"/>
                    </a:lnTo>
                    <a:lnTo>
                      <a:pt x="224" y="72"/>
                    </a:lnTo>
                    <a:lnTo>
                      <a:pt x="218" y="61"/>
                    </a:lnTo>
                    <a:lnTo>
                      <a:pt x="213" y="52"/>
                    </a:lnTo>
                    <a:lnTo>
                      <a:pt x="206" y="43"/>
                    </a:lnTo>
                    <a:lnTo>
                      <a:pt x="199" y="35"/>
                    </a:lnTo>
                    <a:lnTo>
                      <a:pt x="191" y="27"/>
                    </a:lnTo>
                    <a:lnTo>
                      <a:pt x="181" y="20"/>
                    </a:lnTo>
                    <a:lnTo>
                      <a:pt x="172" y="15"/>
                    </a:lnTo>
                    <a:lnTo>
                      <a:pt x="162" y="10"/>
                    </a:lnTo>
                    <a:lnTo>
                      <a:pt x="151" y="6"/>
                    </a:lnTo>
                    <a:lnTo>
                      <a:pt x="140" y="3"/>
                    </a:lnTo>
                    <a:lnTo>
                      <a:pt x="129" y="2"/>
                    </a:lnTo>
                    <a:lnTo>
                      <a:pt x="117" y="0"/>
                    </a:lnTo>
                    <a:lnTo>
                      <a:pt x="105" y="2"/>
                    </a:lnTo>
                    <a:lnTo>
                      <a:pt x="93" y="3"/>
                    </a:lnTo>
                    <a:lnTo>
                      <a:pt x="82" y="6"/>
                    </a:lnTo>
                    <a:lnTo>
                      <a:pt x="72" y="10"/>
                    </a:lnTo>
                    <a:lnTo>
                      <a:pt x="61" y="15"/>
                    </a:lnTo>
                    <a:lnTo>
                      <a:pt x="52" y="20"/>
                    </a:lnTo>
                    <a:lnTo>
                      <a:pt x="43" y="27"/>
                    </a:lnTo>
                    <a:lnTo>
                      <a:pt x="35" y="35"/>
                    </a:lnTo>
                    <a:lnTo>
                      <a:pt x="27" y="43"/>
                    </a:lnTo>
                    <a:lnTo>
                      <a:pt x="20" y="52"/>
                    </a:lnTo>
                    <a:lnTo>
                      <a:pt x="14" y="61"/>
                    </a:lnTo>
                    <a:lnTo>
                      <a:pt x="10" y="72"/>
                    </a:lnTo>
                    <a:lnTo>
                      <a:pt x="6" y="82"/>
                    </a:lnTo>
                    <a:lnTo>
                      <a:pt x="2" y="94"/>
                    </a:lnTo>
                    <a:lnTo>
                      <a:pt x="0" y="105"/>
                    </a:lnTo>
                    <a:lnTo>
                      <a:pt x="0" y="117"/>
                    </a:lnTo>
                    <a:lnTo>
                      <a:pt x="0" y="129"/>
                    </a:lnTo>
                    <a:lnTo>
                      <a:pt x="2" y="140"/>
                    </a:lnTo>
                    <a:lnTo>
                      <a:pt x="6" y="152"/>
                    </a:lnTo>
                    <a:lnTo>
                      <a:pt x="10" y="163"/>
                    </a:lnTo>
                    <a:lnTo>
                      <a:pt x="14" y="172"/>
                    </a:lnTo>
                    <a:lnTo>
                      <a:pt x="20" y="183"/>
                    </a:lnTo>
                    <a:lnTo>
                      <a:pt x="27" y="191"/>
                    </a:lnTo>
                    <a:lnTo>
                      <a:pt x="35" y="200"/>
                    </a:lnTo>
                    <a:lnTo>
                      <a:pt x="43" y="206"/>
                    </a:lnTo>
                    <a:lnTo>
                      <a:pt x="52" y="213"/>
                    </a:lnTo>
                    <a:lnTo>
                      <a:pt x="61" y="220"/>
                    </a:lnTo>
                    <a:lnTo>
                      <a:pt x="72" y="225"/>
                    </a:lnTo>
                    <a:lnTo>
                      <a:pt x="82" y="229"/>
                    </a:lnTo>
                    <a:lnTo>
                      <a:pt x="93" y="232"/>
                    </a:lnTo>
                    <a:lnTo>
                      <a:pt x="105" y="233"/>
                    </a:lnTo>
                    <a:lnTo>
                      <a:pt x="117" y="234"/>
                    </a:lnTo>
                  </a:path>
                </a:pathLst>
              </a:custGeom>
              <a:noFill/>
              <a:ln w="3175">
                <a:solidFill>
                  <a:srgbClr val="1F1A17"/>
                </a:solidFill>
                <a:round/>
                <a:headEnd/>
                <a:tailEnd/>
              </a:ln>
            </p:spPr>
            <p:txBody>
              <a:bodyPr/>
              <a:lstStyle/>
              <a:p>
                <a:pPr eaLnBrk="1" hangingPunct="1"/>
                <a:endParaRPr lang="pt-BR" u="none"/>
              </a:p>
            </p:txBody>
          </p:sp>
          <p:sp>
            <p:nvSpPr>
              <p:cNvPr id="463911" name="Freeform 73"/>
              <p:cNvSpPr>
                <a:spLocks/>
              </p:cNvSpPr>
              <p:nvPr/>
            </p:nvSpPr>
            <p:spPr bwMode="auto">
              <a:xfrm>
                <a:off x="6073775" y="3295650"/>
                <a:ext cx="92075" cy="93663"/>
              </a:xfrm>
              <a:custGeom>
                <a:avLst/>
                <a:gdLst>
                  <a:gd name="T0" fmla="*/ 2147483647 w 232"/>
                  <a:gd name="T1" fmla="*/ 2147483647 h 233"/>
                  <a:gd name="T2" fmla="*/ 2147483647 w 232"/>
                  <a:gd name="T3" fmla="*/ 2147483647 h 233"/>
                  <a:gd name="T4" fmla="*/ 2147483647 w 232"/>
                  <a:gd name="T5" fmla="*/ 2147483647 h 233"/>
                  <a:gd name="T6" fmla="*/ 2147483647 w 232"/>
                  <a:gd name="T7" fmla="*/ 2147483647 h 233"/>
                  <a:gd name="T8" fmla="*/ 2147483647 w 232"/>
                  <a:gd name="T9" fmla="*/ 2147483647 h 233"/>
                  <a:gd name="T10" fmla="*/ 2147483647 w 232"/>
                  <a:gd name="T11" fmla="*/ 2147483647 h 233"/>
                  <a:gd name="T12" fmla="*/ 2147483647 w 232"/>
                  <a:gd name="T13" fmla="*/ 2147483647 h 233"/>
                  <a:gd name="T14" fmla="*/ 2147483647 w 232"/>
                  <a:gd name="T15" fmla="*/ 2147483647 h 233"/>
                  <a:gd name="T16" fmla="*/ 2147483647 w 232"/>
                  <a:gd name="T17" fmla="*/ 2147483647 h 233"/>
                  <a:gd name="T18" fmla="*/ 2147483647 w 232"/>
                  <a:gd name="T19" fmla="*/ 2147483647 h 233"/>
                  <a:gd name="T20" fmla="*/ 2147483647 w 232"/>
                  <a:gd name="T21" fmla="*/ 2147483647 h 233"/>
                  <a:gd name="T22" fmla="*/ 2147483647 w 232"/>
                  <a:gd name="T23" fmla="*/ 2147483647 h 233"/>
                  <a:gd name="T24" fmla="*/ 2147483647 w 232"/>
                  <a:gd name="T25" fmla="*/ 2147483647 h 233"/>
                  <a:gd name="T26" fmla="*/ 2147483647 w 232"/>
                  <a:gd name="T27" fmla="*/ 2147483647 h 233"/>
                  <a:gd name="T28" fmla="*/ 2147483647 w 232"/>
                  <a:gd name="T29" fmla="*/ 2147483647 h 233"/>
                  <a:gd name="T30" fmla="*/ 2147483647 w 232"/>
                  <a:gd name="T31" fmla="*/ 2147483647 h 233"/>
                  <a:gd name="T32" fmla="*/ 2147483647 w 232"/>
                  <a:gd name="T33" fmla="*/ 2147483647 h 233"/>
                  <a:gd name="T34" fmla="*/ 2147483647 w 232"/>
                  <a:gd name="T35" fmla="*/ 2147483647 h 233"/>
                  <a:gd name="T36" fmla="*/ 2147483647 w 232"/>
                  <a:gd name="T37" fmla="*/ 2147483647 h 233"/>
                  <a:gd name="T38" fmla="*/ 2147483647 w 232"/>
                  <a:gd name="T39" fmla="*/ 2147483647 h 233"/>
                  <a:gd name="T40" fmla="*/ 2147483647 w 232"/>
                  <a:gd name="T41" fmla="*/ 2147483647 h 233"/>
                  <a:gd name="T42" fmla="*/ 2147483647 w 232"/>
                  <a:gd name="T43" fmla="*/ 2147483647 h 233"/>
                  <a:gd name="T44" fmla="*/ 2147483647 w 232"/>
                  <a:gd name="T45" fmla="*/ 2147483647 h 233"/>
                  <a:gd name="T46" fmla="*/ 0 w 232"/>
                  <a:gd name="T47" fmla="*/ 2147483647 h 233"/>
                  <a:gd name="T48" fmla="*/ 0 w 232"/>
                  <a:gd name="T49" fmla="*/ 2147483647 h 233"/>
                  <a:gd name="T50" fmla="*/ 2147483647 w 232"/>
                  <a:gd name="T51" fmla="*/ 2147483647 h 233"/>
                  <a:gd name="T52" fmla="*/ 2147483647 w 232"/>
                  <a:gd name="T53" fmla="*/ 2147483647 h 233"/>
                  <a:gd name="T54" fmla="*/ 2147483647 w 232"/>
                  <a:gd name="T55" fmla="*/ 2147483647 h 233"/>
                  <a:gd name="T56" fmla="*/ 2147483647 w 232"/>
                  <a:gd name="T57" fmla="*/ 2147483647 h 233"/>
                  <a:gd name="T58" fmla="*/ 2147483647 w 232"/>
                  <a:gd name="T59" fmla="*/ 2147483647 h 233"/>
                  <a:gd name="T60" fmla="*/ 2147483647 w 232"/>
                  <a:gd name="T61" fmla="*/ 2147483647 h 233"/>
                  <a:gd name="T62" fmla="*/ 2147483647 w 232"/>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3"/>
                  <a:gd name="T98" fmla="*/ 232 w 232"/>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3">
                    <a:moveTo>
                      <a:pt x="116" y="233"/>
                    </a:moveTo>
                    <a:lnTo>
                      <a:pt x="128" y="232"/>
                    </a:lnTo>
                    <a:lnTo>
                      <a:pt x="139" y="231"/>
                    </a:lnTo>
                    <a:lnTo>
                      <a:pt x="150" y="228"/>
                    </a:lnTo>
                    <a:lnTo>
                      <a:pt x="161" y="224"/>
                    </a:lnTo>
                    <a:lnTo>
                      <a:pt x="171" y="219"/>
                    </a:lnTo>
                    <a:lnTo>
                      <a:pt x="180" y="212"/>
                    </a:lnTo>
                    <a:lnTo>
                      <a:pt x="190" y="206"/>
                    </a:lnTo>
                    <a:lnTo>
                      <a:pt x="198" y="199"/>
                    </a:lnTo>
                    <a:lnTo>
                      <a:pt x="206" y="190"/>
                    </a:lnTo>
                    <a:lnTo>
                      <a:pt x="212" y="182"/>
                    </a:lnTo>
                    <a:lnTo>
                      <a:pt x="217" y="171"/>
                    </a:lnTo>
                    <a:lnTo>
                      <a:pt x="223" y="162"/>
                    </a:lnTo>
                    <a:lnTo>
                      <a:pt x="227" y="150"/>
                    </a:lnTo>
                    <a:lnTo>
                      <a:pt x="229" y="140"/>
                    </a:lnTo>
                    <a:lnTo>
                      <a:pt x="232" y="128"/>
                    </a:lnTo>
                    <a:lnTo>
                      <a:pt x="232" y="116"/>
                    </a:lnTo>
                    <a:lnTo>
                      <a:pt x="232" y="104"/>
                    </a:lnTo>
                    <a:lnTo>
                      <a:pt x="229" y="93"/>
                    </a:lnTo>
                    <a:lnTo>
                      <a:pt x="227" y="82"/>
                    </a:lnTo>
                    <a:lnTo>
                      <a:pt x="223" y="71"/>
                    </a:lnTo>
                    <a:lnTo>
                      <a:pt x="217" y="60"/>
                    </a:lnTo>
                    <a:lnTo>
                      <a:pt x="212" y="51"/>
                    </a:lnTo>
                    <a:lnTo>
                      <a:pt x="206" y="42"/>
                    </a:lnTo>
                    <a:lnTo>
                      <a:pt x="198" y="34"/>
                    </a:lnTo>
                    <a:lnTo>
                      <a:pt x="190" y="26"/>
                    </a:lnTo>
                    <a:lnTo>
                      <a:pt x="180" y="20"/>
                    </a:lnTo>
                    <a:lnTo>
                      <a:pt x="171" y="14"/>
                    </a:lnTo>
                    <a:lnTo>
                      <a:pt x="161" y="9"/>
                    </a:lnTo>
                    <a:lnTo>
                      <a:pt x="150" y="5"/>
                    </a:lnTo>
                    <a:lnTo>
                      <a:pt x="139" y="2"/>
                    </a:lnTo>
                    <a:lnTo>
                      <a:pt x="128" y="1"/>
                    </a:lnTo>
                    <a:lnTo>
                      <a:pt x="116" y="0"/>
                    </a:lnTo>
                    <a:lnTo>
                      <a:pt x="104" y="1"/>
                    </a:lnTo>
                    <a:lnTo>
                      <a:pt x="92" y="2"/>
                    </a:lnTo>
                    <a:lnTo>
                      <a:pt x="81" y="5"/>
                    </a:lnTo>
                    <a:lnTo>
                      <a:pt x="71" y="9"/>
                    </a:lnTo>
                    <a:lnTo>
                      <a:pt x="60" y="14"/>
                    </a:lnTo>
                    <a:lnTo>
                      <a:pt x="51" y="20"/>
                    </a:lnTo>
                    <a:lnTo>
                      <a:pt x="42" y="26"/>
                    </a:lnTo>
                    <a:lnTo>
                      <a:pt x="33" y="34"/>
                    </a:lnTo>
                    <a:lnTo>
                      <a:pt x="26" y="42"/>
                    </a:lnTo>
                    <a:lnTo>
                      <a:pt x="19" y="51"/>
                    </a:lnTo>
                    <a:lnTo>
                      <a:pt x="13" y="60"/>
                    </a:lnTo>
                    <a:lnTo>
                      <a:pt x="9" y="71"/>
                    </a:lnTo>
                    <a:lnTo>
                      <a:pt x="5" y="82"/>
                    </a:lnTo>
                    <a:lnTo>
                      <a:pt x="1" y="93"/>
                    </a:lnTo>
                    <a:lnTo>
                      <a:pt x="0" y="104"/>
                    </a:lnTo>
                    <a:lnTo>
                      <a:pt x="0" y="116"/>
                    </a:lnTo>
                    <a:lnTo>
                      <a:pt x="0" y="128"/>
                    </a:lnTo>
                    <a:lnTo>
                      <a:pt x="1" y="140"/>
                    </a:lnTo>
                    <a:lnTo>
                      <a:pt x="5" y="150"/>
                    </a:lnTo>
                    <a:lnTo>
                      <a:pt x="9" y="162"/>
                    </a:lnTo>
                    <a:lnTo>
                      <a:pt x="13" y="171"/>
                    </a:lnTo>
                    <a:lnTo>
                      <a:pt x="19" y="182"/>
                    </a:lnTo>
                    <a:lnTo>
                      <a:pt x="26" y="190"/>
                    </a:lnTo>
                    <a:lnTo>
                      <a:pt x="33" y="199"/>
                    </a:lnTo>
                    <a:lnTo>
                      <a:pt x="42" y="206"/>
                    </a:lnTo>
                    <a:lnTo>
                      <a:pt x="51" y="212"/>
                    </a:lnTo>
                    <a:lnTo>
                      <a:pt x="60" y="219"/>
                    </a:lnTo>
                    <a:lnTo>
                      <a:pt x="71" y="224"/>
                    </a:lnTo>
                    <a:lnTo>
                      <a:pt x="81" y="228"/>
                    </a:lnTo>
                    <a:lnTo>
                      <a:pt x="92" y="231"/>
                    </a:lnTo>
                    <a:lnTo>
                      <a:pt x="104" y="232"/>
                    </a:lnTo>
                    <a:lnTo>
                      <a:pt x="116" y="233"/>
                    </a:lnTo>
                    <a:close/>
                  </a:path>
                </a:pathLst>
              </a:custGeom>
              <a:solidFill>
                <a:srgbClr val="905570"/>
              </a:solidFill>
              <a:ln w="9525">
                <a:noFill/>
                <a:round/>
                <a:headEnd/>
                <a:tailEnd/>
              </a:ln>
            </p:spPr>
            <p:txBody>
              <a:bodyPr/>
              <a:lstStyle/>
              <a:p>
                <a:pPr eaLnBrk="1" hangingPunct="1"/>
                <a:endParaRPr lang="pt-BR" u="none"/>
              </a:p>
            </p:txBody>
          </p:sp>
          <p:sp>
            <p:nvSpPr>
              <p:cNvPr id="463912" name="Freeform 74"/>
              <p:cNvSpPr>
                <a:spLocks/>
              </p:cNvSpPr>
              <p:nvPr/>
            </p:nvSpPr>
            <p:spPr bwMode="auto">
              <a:xfrm>
                <a:off x="6073775" y="3295650"/>
                <a:ext cx="92075" cy="93663"/>
              </a:xfrm>
              <a:custGeom>
                <a:avLst/>
                <a:gdLst>
                  <a:gd name="T0" fmla="*/ 2147483647 w 232"/>
                  <a:gd name="T1" fmla="*/ 2147483647 h 233"/>
                  <a:gd name="T2" fmla="*/ 2147483647 w 232"/>
                  <a:gd name="T3" fmla="*/ 2147483647 h 233"/>
                  <a:gd name="T4" fmla="*/ 2147483647 w 232"/>
                  <a:gd name="T5" fmla="*/ 2147483647 h 233"/>
                  <a:gd name="T6" fmla="*/ 2147483647 w 232"/>
                  <a:gd name="T7" fmla="*/ 2147483647 h 233"/>
                  <a:gd name="T8" fmla="*/ 2147483647 w 232"/>
                  <a:gd name="T9" fmla="*/ 2147483647 h 233"/>
                  <a:gd name="T10" fmla="*/ 2147483647 w 232"/>
                  <a:gd name="T11" fmla="*/ 2147483647 h 233"/>
                  <a:gd name="T12" fmla="*/ 2147483647 w 232"/>
                  <a:gd name="T13" fmla="*/ 2147483647 h 233"/>
                  <a:gd name="T14" fmla="*/ 2147483647 w 232"/>
                  <a:gd name="T15" fmla="*/ 2147483647 h 233"/>
                  <a:gd name="T16" fmla="*/ 2147483647 w 232"/>
                  <a:gd name="T17" fmla="*/ 2147483647 h 233"/>
                  <a:gd name="T18" fmla="*/ 2147483647 w 232"/>
                  <a:gd name="T19" fmla="*/ 2147483647 h 233"/>
                  <a:gd name="T20" fmla="*/ 2147483647 w 232"/>
                  <a:gd name="T21" fmla="*/ 2147483647 h 233"/>
                  <a:gd name="T22" fmla="*/ 2147483647 w 232"/>
                  <a:gd name="T23" fmla="*/ 2147483647 h 233"/>
                  <a:gd name="T24" fmla="*/ 2147483647 w 232"/>
                  <a:gd name="T25" fmla="*/ 2147483647 h 233"/>
                  <a:gd name="T26" fmla="*/ 2147483647 w 232"/>
                  <a:gd name="T27" fmla="*/ 2147483647 h 233"/>
                  <a:gd name="T28" fmla="*/ 2147483647 w 232"/>
                  <a:gd name="T29" fmla="*/ 2147483647 h 233"/>
                  <a:gd name="T30" fmla="*/ 2147483647 w 232"/>
                  <a:gd name="T31" fmla="*/ 2147483647 h 233"/>
                  <a:gd name="T32" fmla="*/ 2147483647 w 232"/>
                  <a:gd name="T33" fmla="*/ 2147483647 h 233"/>
                  <a:gd name="T34" fmla="*/ 2147483647 w 232"/>
                  <a:gd name="T35" fmla="*/ 2147483647 h 233"/>
                  <a:gd name="T36" fmla="*/ 2147483647 w 232"/>
                  <a:gd name="T37" fmla="*/ 2147483647 h 233"/>
                  <a:gd name="T38" fmla="*/ 2147483647 w 232"/>
                  <a:gd name="T39" fmla="*/ 2147483647 h 233"/>
                  <a:gd name="T40" fmla="*/ 2147483647 w 232"/>
                  <a:gd name="T41" fmla="*/ 2147483647 h 233"/>
                  <a:gd name="T42" fmla="*/ 2147483647 w 232"/>
                  <a:gd name="T43" fmla="*/ 2147483647 h 233"/>
                  <a:gd name="T44" fmla="*/ 2147483647 w 232"/>
                  <a:gd name="T45" fmla="*/ 2147483647 h 233"/>
                  <a:gd name="T46" fmla="*/ 0 w 232"/>
                  <a:gd name="T47" fmla="*/ 2147483647 h 233"/>
                  <a:gd name="T48" fmla="*/ 0 w 232"/>
                  <a:gd name="T49" fmla="*/ 2147483647 h 233"/>
                  <a:gd name="T50" fmla="*/ 2147483647 w 232"/>
                  <a:gd name="T51" fmla="*/ 2147483647 h 233"/>
                  <a:gd name="T52" fmla="*/ 2147483647 w 232"/>
                  <a:gd name="T53" fmla="*/ 2147483647 h 233"/>
                  <a:gd name="T54" fmla="*/ 2147483647 w 232"/>
                  <a:gd name="T55" fmla="*/ 2147483647 h 233"/>
                  <a:gd name="T56" fmla="*/ 2147483647 w 232"/>
                  <a:gd name="T57" fmla="*/ 2147483647 h 233"/>
                  <a:gd name="T58" fmla="*/ 2147483647 w 232"/>
                  <a:gd name="T59" fmla="*/ 2147483647 h 233"/>
                  <a:gd name="T60" fmla="*/ 2147483647 w 232"/>
                  <a:gd name="T61" fmla="*/ 2147483647 h 233"/>
                  <a:gd name="T62" fmla="*/ 2147483647 w 232"/>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3"/>
                  <a:gd name="T98" fmla="*/ 232 w 232"/>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3">
                    <a:moveTo>
                      <a:pt x="116" y="233"/>
                    </a:moveTo>
                    <a:lnTo>
                      <a:pt x="128" y="232"/>
                    </a:lnTo>
                    <a:lnTo>
                      <a:pt x="139" y="231"/>
                    </a:lnTo>
                    <a:lnTo>
                      <a:pt x="150" y="228"/>
                    </a:lnTo>
                    <a:lnTo>
                      <a:pt x="161" y="224"/>
                    </a:lnTo>
                    <a:lnTo>
                      <a:pt x="171" y="219"/>
                    </a:lnTo>
                    <a:lnTo>
                      <a:pt x="180" y="212"/>
                    </a:lnTo>
                    <a:lnTo>
                      <a:pt x="190" y="206"/>
                    </a:lnTo>
                    <a:lnTo>
                      <a:pt x="198" y="199"/>
                    </a:lnTo>
                    <a:lnTo>
                      <a:pt x="206" y="190"/>
                    </a:lnTo>
                    <a:lnTo>
                      <a:pt x="212" y="182"/>
                    </a:lnTo>
                    <a:lnTo>
                      <a:pt x="217" y="171"/>
                    </a:lnTo>
                    <a:lnTo>
                      <a:pt x="223" y="162"/>
                    </a:lnTo>
                    <a:lnTo>
                      <a:pt x="227" y="150"/>
                    </a:lnTo>
                    <a:lnTo>
                      <a:pt x="229" y="140"/>
                    </a:lnTo>
                    <a:lnTo>
                      <a:pt x="232" y="128"/>
                    </a:lnTo>
                    <a:lnTo>
                      <a:pt x="232" y="116"/>
                    </a:lnTo>
                    <a:lnTo>
                      <a:pt x="232" y="104"/>
                    </a:lnTo>
                    <a:lnTo>
                      <a:pt x="229" y="93"/>
                    </a:lnTo>
                    <a:lnTo>
                      <a:pt x="227" y="82"/>
                    </a:lnTo>
                    <a:lnTo>
                      <a:pt x="223" y="71"/>
                    </a:lnTo>
                    <a:lnTo>
                      <a:pt x="217" y="60"/>
                    </a:lnTo>
                    <a:lnTo>
                      <a:pt x="212" y="51"/>
                    </a:lnTo>
                    <a:lnTo>
                      <a:pt x="206" y="42"/>
                    </a:lnTo>
                    <a:lnTo>
                      <a:pt x="198" y="34"/>
                    </a:lnTo>
                    <a:lnTo>
                      <a:pt x="190" y="26"/>
                    </a:lnTo>
                    <a:lnTo>
                      <a:pt x="180" y="20"/>
                    </a:lnTo>
                    <a:lnTo>
                      <a:pt x="171" y="14"/>
                    </a:lnTo>
                    <a:lnTo>
                      <a:pt x="161" y="9"/>
                    </a:lnTo>
                    <a:lnTo>
                      <a:pt x="150" y="5"/>
                    </a:lnTo>
                    <a:lnTo>
                      <a:pt x="139" y="2"/>
                    </a:lnTo>
                    <a:lnTo>
                      <a:pt x="128" y="1"/>
                    </a:lnTo>
                    <a:lnTo>
                      <a:pt x="116" y="0"/>
                    </a:lnTo>
                    <a:lnTo>
                      <a:pt x="104" y="1"/>
                    </a:lnTo>
                    <a:lnTo>
                      <a:pt x="92" y="2"/>
                    </a:lnTo>
                    <a:lnTo>
                      <a:pt x="81" y="5"/>
                    </a:lnTo>
                    <a:lnTo>
                      <a:pt x="71" y="9"/>
                    </a:lnTo>
                    <a:lnTo>
                      <a:pt x="60" y="14"/>
                    </a:lnTo>
                    <a:lnTo>
                      <a:pt x="51" y="20"/>
                    </a:lnTo>
                    <a:lnTo>
                      <a:pt x="42" y="26"/>
                    </a:lnTo>
                    <a:lnTo>
                      <a:pt x="33" y="34"/>
                    </a:lnTo>
                    <a:lnTo>
                      <a:pt x="26" y="42"/>
                    </a:lnTo>
                    <a:lnTo>
                      <a:pt x="19" y="51"/>
                    </a:lnTo>
                    <a:lnTo>
                      <a:pt x="13" y="60"/>
                    </a:lnTo>
                    <a:lnTo>
                      <a:pt x="9" y="71"/>
                    </a:lnTo>
                    <a:lnTo>
                      <a:pt x="5" y="82"/>
                    </a:lnTo>
                    <a:lnTo>
                      <a:pt x="1" y="93"/>
                    </a:lnTo>
                    <a:lnTo>
                      <a:pt x="0" y="104"/>
                    </a:lnTo>
                    <a:lnTo>
                      <a:pt x="0" y="116"/>
                    </a:lnTo>
                    <a:lnTo>
                      <a:pt x="0" y="128"/>
                    </a:lnTo>
                    <a:lnTo>
                      <a:pt x="1" y="140"/>
                    </a:lnTo>
                    <a:lnTo>
                      <a:pt x="5" y="150"/>
                    </a:lnTo>
                    <a:lnTo>
                      <a:pt x="9" y="162"/>
                    </a:lnTo>
                    <a:lnTo>
                      <a:pt x="13" y="171"/>
                    </a:lnTo>
                    <a:lnTo>
                      <a:pt x="19" y="182"/>
                    </a:lnTo>
                    <a:lnTo>
                      <a:pt x="26" y="190"/>
                    </a:lnTo>
                    <a:lnTo>
                      <a:pt x="33" y="199"/>
                    </a:lnTo>
                    <a:lnTo>
                      <a:pt x="42" y="206"/>
                    </a:lnTo>
                    <a:lnTo>
                      <a:pt x="51" y="212"/>
                    </a:lnTo>
                    <a:lnTo>
                      <a:pt x="60" y="219"/>
                    </a:lnTo>
                    <a:lnTo>
                      <a:pt x="71" y="224"/>
                    </a:lnTo>
                    <a:lnTo>
                      <a:pt x="81" y="228"/>
                    </a:lnTo>
                    <a:lnTo>
                      <a:pt x="92" y="231"/>
                    </a:lnTo>
                    <a:lnTo>
                      <a:pt x="104" y="232"/>
                    </a:lnTo>
                    <a:lnTo>
                      <a:pt x="116" y="233"/>
                    </a:lnTo>
                  </a:path>
                </a:pathLst>
              </a:custGeom>
              <a:noFill/>
              <a:ln w="3175">
                <a:solidFill>
                  <a:srgbClr val="1F1A17"/>
                </a:solidFill>
                <a:round/>
                <a:headEnd/>
                <a:tailEnd/>
              </a:ln>
            </p:spPr>
            <p:txBody>
              <a:bodyPr/>
              <a:lstStyle/>
              <a:p>
                <a:pPr eaLnBrk="1" hangingPunct="1"/>
                <a:endParaRPr lang="pt-BR" u="none"/>
              </a:p>
            </p:txBody>
          </p:sp>
        </p:grpSp>
      </p:grpSp>
      <p:grpSp>
        <p:nvGrpSpPr>
          <p:cNvPr id="9" name="Group 397"/>
          <p:cNvGrpSpPr>
            <a:grpSpLocks/>
          </p:cNvGrpSpPr>
          <p:nvPr/>
        </p:nvGrpSpPr>
        <p:grpSpPr bwMode="auto">
          <a:xfrm>
            <a:off x="7231063" y="2530475"/>
            <a:ext cx="882650" cy="885825"/>
            <a:chOff x="7231063" y="2530475"/>
            <a:chExt cx="882650" cy="885825"/>
          </a:xfrm>
        </p:grpSpPr>
        <p:sp>
          <p:nvSpPr>
            <p:cNvPr id="463914" name="Freeform 75"/>
            <p:cNvSpPr>
              <a:spLocks/>
            </p:cNvSpPr>
            <p:nvPr/>
          </p:nvSpPr>
          <p:spPr bwMode="auto">
            <a:xfrm>
              <a:off x="7231063" y="2530475"/>
              <a:ext cx="882650" cy="885825"/>
            </a:xfrm>
            <a:custGeom>
              <a:avLst/>
              <a:gdLst>
                <a:gd name="T0" fmla="*/ 2147483647 w 2224"/>
                <a:gd name="T1" fmla="*/ 2147483647 h 2232"/>
                <a:gd name="T2" fmla="*/ 2147483647 w 2224"/>
                <a:gd name="T3" fmla="*/ 2147483647 h 2232"/>
                <a:gd name="T4" fmla="*/ 2147483647 w 2224"/>
                <a:gd name="T5" fmla="*/ 2147483647 h 2232"/>
                <a:gd name="T6" fmla="*/ 2147483647 w 2224"/>
                <a:gd name="T7" fmla="*/ 2147483647 h 2232"/>
                <a:gd name="T8" fmla="*/ 2147483647 w 2224"/>
                <a:gd name="T9" fmla="*/ 2147483647 h 2232"/>
                <a:gd name="T10" fmla="*/ 2147483647 w 2224"/>
                <a:gd name="T11" fmla="*/ 2147483647 h 2232"/>
                <a:gd name="T12" fmla="*/ 2147483647 w 2224"/>
                <a:gd name="T13" fmla="*/ 2147483647 h 2232"/>
                <a:gd name="T14" fmla="*/ 2147483647 w 2224"/>
                <a:gd name="T15" fmla="*/ 2147483647 h 2232"/>
                <a:gd name="T16" fmla="*/ 2147483647 w 2224"/>
                <a:gd name="T17" fmla="*/ 2147483647 h 2232"/>
                <a:gd name="T18" fmla="*/ 2147483647 w 2224"/>
                <a:gd name="T19" fmla="*/ 2147483647 h 2232"/>
                <a:gd name="T20" fmla="*/ 2147483647 w 2224"/>
                <a:gd name="T21" fmla="*/ 2147483647 h 2232"/>
                <a:gd name="T22" fmla="*/ 2147483647 w 2224"/>
                <a:gd name="T23" fmla="*/ 2147483647 h 2232"/>
                <a:gd name="T24" fmla="*/ 2147483647 w 2224"/>
                <a:gd name="T25" fmla="*/ 2147483647 h 2232"/>
                <a:gd name="T26" fmla="*/ 2147483647 w 2224"/>
                <a:gd name="T27" fmla="*/ 2147483647 h 2232"/>
                <a:gd name="T28" fmla="*/ 2147483647 w 2224"/>
                <a:gd name="T29" fmla="*/ 2147483647 h 2232"/>
                <a:gd name="T30" fmla="*/ 2147483647 w 2224"/>
                <a:gd name="T31" fmla="*/ 2147483647 h 2232"/>
                <a:gd name="T32" fmla="*/ 2147483647 w 2224"/>
                <a:gd name="T33" fmla="*/ 2147483647 h 2232"/>
                <a:gd name="T34" fmla="*/ 2147483647 w 2224"/>
                <a:gd name="T35" fmla="*/ 2147483647 h 2232"/>
                <a:gd name="T36" fmla="*/ 2147483647 w 2224"/>
                <a:gd name="T37" fmla="*/ 2147483647 h 2232"/>
                <a:gd name="T38" fmla="*/ 2147483647 w 2224"/>
                <a:gd name="T39" fmla="*/ 2147483647 h 2232"/>
                <a:gd name="T40" fmla="*/ 2147483647 w 2224"/>
                <a:gd name="T41" fmla="*/ 2147483647 h 2232"/>
                <a:gd name="T42" fmla="*/ 2147483647 w 2224"/>
                <a:gd name="T43" fmla="*/ 2147483647 h 2232"/>
                <a:gd name="T44" fmla="*/ 2147483647 w 2224"/>
                <a:gd name="T45" fmla="*/ 2147483647 h 2232"/>
                <a:gd name="T46" fmla="*/ 2147483647 w 2224"/>
                <a:gd name="T47" fmla="*/ 2147483647 h 2232"/>
                <a:gd name="T48" fmla="*/ 2147483647 w 2224"/>
                <a:gd name="T49" fmla="*/ 2147483647 h 2232"/>
                <a:gd name="T50" fmla="*/ 2147483647 w 2224"/>
                <a:gd name="T51" fmla="*/ 2147483647 h 2232"/>
                <a:gd name="T52" fmla="*/ 2147483647 w 2224"/>
                <a:gd name="T53" fmla="*/ 2147483647 h 2232"/>
                <a:gd name="T54" fmla="*/ 2147483647 w 2224"/>
                <a:gd name="T55" fmla="*/ 2147483647 h 2232"/>
                <a:gd name="T56" fmla="*/ 2147483647 w 2224"/>
                <a:gd name="T57" fmla="*/ 2147483647 h 2232"/>
                <a:gd name="T58" fmla="*/ 2147483647 w 2224"/>
                <a:gd name="T59" fmla="*/ 2147483647 h 2232"/>
                <a:gd name="T60" fmla="*/ 2147483647 w 2224"/>
                <a:gd name="T61" fmla="*/ 2147483647 h 2232"/>
                <a:gd name="T62" fmla="*/ 2147483647 w 2224"/>
                <a:gd name="T63" fmla="*/ 2147483647 h 2232"/>
                <a:gd name="T64" fmla="*/ 2147483647 w 2224"/>
                <a:gd name="T65" fmla="*/ 2147483647 h 2232"/>
                <a:gd name="T66" fmla="*/ 2147483647 w 2224"/>
                <a:gd name="T67" fmla="*/ 2147483647 h 2232"/>
                <a:gd name="T68" fmla="*/ 2147483647 w 2224"/>
                <a:gd name="T69" fmla="*/ 2147483647 h 2232"/>
                <a:gd name="T70" fmla="*/ 2147483647 w 2224"/>
                <a:gd name="T71" fmla="*/ 2147483647 h 2232"/>
                <a:gd name="T72" fmla="*/ 2147483647 w 2224"/>
                <a:gd name="T73" fmla="*/ 2147483647 h 2232"/>
                <a:gd name="T74" fmla="*/ 2147483647 w 2224"/>
                <a:gd name="T75" fmla="*/ 2147483647 h 2232"/>
                <a:gd name="T76" fmla="*/ 2147483647 w 2224"/>
                <a:gd name="T77" fmla="*/ 2147483647 h 2232"/>
                <a:gd name="T78" fmla="*/ 2147483647 w 2224"/>
                <a:gd name="T79" fmla="*/ 2147483647 h 2232"/>
                <a:gd name="T80" fmla="*/ 2147483647 w 2224"/>
                <a:gd name="T81" fmla="*/ 2147483647 h 2232"/>
                <a:gd name="T82" fmla="*/ 2147483647 w 2224"/>
                <a:gd name="T83" fmla="*/ 2147483647 h 2232"/>
                <a:gd name="T84" fmla="*/ 2147483647 w 2224"/>
                <a:gd name="T85" fmla="*/ 2147483647 h 2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4"/>
                <a:gd name="T130" fmla="*/ 0 h 2232"/>
                <a:gd name="T131" fmla="*/ 2224 w 2224"/>
                <a:gd name="T132" fmla="*/ 2232 h 22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4" h="2232">
                  <a:moveTo>
                    <a:pt x="1112" y="2232"/>
                  </a:moveTo>
                  <a:lnTo>
                    <a:pt x="1169" y="2231"/>
                  </a:lnTo>
                  <a:lnTo>
                    <a:pt x="1226" y="2227"/>
                  </a:lnTo>
                  <a:lnTo>
                    <a:pt x="1281" y="2219"/>
                  </a:lnTo>
                  <a:lnTo>
                    <a:pt x="1336" y="2210"/>
                  </a:lnTo>
                  <a:lnTo>
                    <a:pt x="1390" y="2197"/>
                  </a:lnTo>
                  <a:lnTo>
                    <a:pt x="1442" y="2182"/>
                  </a:lnTo>
                  <a:lnTo>
                    <a:pt x="1494" y="2165"/>
                  </a:lnTo>
                  <a:lnTo>
                    <a:pt x="1544" y="2144"/>
                  </a:lnTo>
                  <a:lnTo>
                    <a:pt x="1593" y="2123"/>
                  </a:lnTo>
                  <a:lnTo>
                    <a:pt x="1642" y="2098"/>
                  </a:lnTo>
                  <a:lnTo>
                    <a:pt x="1688" y="2070"/>
                  </a:lnTo>
                  <a:lnTo>
                    <a:pt x="1733" y="2041"/>
                  </a:lnTo>
                  <a:lnTo>
                    <a:pt x="1777" y="2011"/>
                  </a:lnTo>
                  <a:lnTo>
                    <a:pt x="1819" y="1978"/>
                  </a:lnTo>
                  <a:lnTo>
                    <a:pt x="1860" y="1942"/>
                  </a:lnTo>
                  <a:lnTo>
                    <a:pt x="1898" y="1905"/>
                  </a:lnTo>
                  <a:lnTo>
                    <a:pt x="1935" y="1867"/>
                  </a:lnTo>
                  <a:lnTo>
                    <a:pt x="1969" y="1826"/>
                  </a:lnTo>
                  <a:lnTo>
                    <a:pt x="2002" y="1783"/>
                  </a:lnTo>
                  <a:lnTo>
                    <a:pt x="2034" y="1740"/>
                  </a:lnTo>
                  <a:lnTo>
                    <a:pt x="2063" y="1695"/>
                  </a:lnTo>
                  <a:lnTo>
                    <a:pt x="2090" y="1647"/>
                  </a:lnTo>
                  <a:lnTo>
                    <a:pt x="2115" y="1600"/>
                  </a:lnTo>
                  <a:lnTo>
                    <a:pt x="2137" y="1550"/>
                  </a:lnTo>
                  <a:lnTo>
                    <a:pt x="2157" y="1500"/>
                  </a:lnTo>
                  <a:lnTo>
                    <a:pt x="2174" y="1448"/>
                  </a:lnTo>
                  <a:lnTo>
                    <a:pt x="2190" y="1395"/>
                  </a:lnTo>
                  <a:lnTo>
                    <a:pt x="2202" y="1341"/>
                  </a:lnTo>
                  <a:lnTo>
                    <a:pt x="2211" y="1286"/>
                  </a:lnTo>
                  <a:lnTo>
                    <a:pt x="2219" y="1230"/>
                  </a:lnTo>
                  <a:lnTo>
                    <a:pt x="2223" y="1174"/>
                  </a:lnTo>
                  <a:lnTo>
                    <a:pt x="2224" y="1117"/>
                  </a:lnTo>
                  <a:lnTo>
                    <a:pt x="2223" y="1059"/>
                  </a:lnTo>
                  <a:lnTo>
                    <a:pt x="2219" y="1002"/>
                  </a:lnTo>
                  <a:lnTo>
                    <a:pt x="2211" y="946"/>
                  </a:lnTo>
                  <a:lnTo>
                    <a:pt x="2202" y="892"/>
                  </a:lnTo>
                  <a:lnTo>
                    <a:pt x="2190" y="838"/>
                  </a:lnTo>
                  <a:lnTo>
                    <a:pt x="2174" y="785"/>
                  </a:lnTo>
                  <a:lnTo>
                    <a:pt x="2157" y="733"/>
                  </a:lnTo>
                  <a:lnTo>
                    <a:pt x="2137" y="682"/>
                  </a:lnTo>
                  <a:lnTo>
                    <a:pt x="2115" y="634"/>
                  </a:lnTo>
                  <a:lnTo>
                    <a:pt x="2090" y="585"/>
                  </a:lnTo>
                  <a:lnTo>
                    <a:pt x="2063" y="538"/>
                  </a:lnTo>
                  <a:lnTo>
                    <a:pt x="2034" y="494"/>
                  </a:lnTo>
                  <a:lnTo>
                    <a:pt x="2002" y="449"/>
                  </a:lnTo>
                  <a:lnTo>
                    <a:pt x="1969" y="406"/>
                  </a:lnTo>
                  <a:lnTo>
                    <a:pt x="1935" y="367"/>
                  </a:lnTo>
                  <a:lnTo>
                    <a:pt x="1898" y="327"/>
                  </a:lnTo>
                  <a:lnTo>
                    <a:pt x="1860" y="290"/>
                  </a:lnTo>
                  <a:lnTo>
                    <a:pt x="1819" y="256"/>
                  </a:lnTo>
                  <a:lnTo>
                    <a:pt x="1777" y="223"/>
                  </a:lnTo>
                  <a:lnTo>
                    <a:pt x="1733" y="191"/>
                  </a:lnTo>
                  <a:lnTo>
                    <a:pt x="1688" y="162"/>
                  </a:lnTo>
                  <a:lnTo>
                    <a:pt x="1642" y="136"/>
                  </a:lnTo>
                  <a:lnTo>
                    <a:pt x="1593" y="111"/>
                  </a:lnTo>
                  <a:lnTo>
                    <a:pt x="1544" y="88"/>
                  </a:lnTo>
                  <a:lnTo>
                    <a:pt x="1494" y="68"/>
                  </a:lnTo>
                  <a:lnTo>
                    <a:pt x="1442" y="50"/>
                  </a:lnTo>
                  <a:lnTo>
                    <a:pt x="1390" y="35"/>
                  </a:lnTo>
                  <a:lnTo>
                    <a:pt x="1336" y="22"/>
                  </a:lnTo>
                  <a:lnTo>
                    <a:pt x="1281" y="13"/>
                  </a:lnTo>
                  <a:lnTo>
                    <a:pt x="1226" y="6"/>
                  </a:lnTo>
                  <a:lnTo>
                    <a:pt x="1169" y="1"/>
                  </a:lnTo>
                  <a:lnTo>
                    <a:pt x="1112" y="0"/>
                  </a:lnTo>
                  <a:lnTo>
                    <a:pt x="1056" y="1"/>
                  </a:lnTo>
                  <a:lnTo>
                    <a:pt x="999" y="6"/>
                  </a:lnTo>
                  <a:lnTo>
                    <a:pt x="943" y="13"/>
                  </a:lnTo>
                  <a:lnTo>
                    <a:pt x="888" y="22"/>
                  </a:lnTo>
                  <a:lnTo>
                    <a:pt x="835" y="35"/>
                  </a:lnTo>
                  <a:lnTo>
                    <a:pt x="782" y="50"/>
                  </a:lnTo>
                  <a:lnTo>
                    <a:pt x="731" y="68"/>
                  </a:lnTo>
                  <a:lnTo>
                    <a:pt x="681" y="88"/>
                  </a:lnTo>
                  <a:lnTo>
                    <a:pt x="630" y="111"/>
                  </a:lnTo>
                  <a:lnTo>
                    <a:pt x="583" y="136"/>
                  </a:lnTo>
                  <a:lnTo>
                    <a:pt x="537" y="162"/>
                  </a:lnTo>
                  <a:lnTo>
                    <a:pt x="492" y="191"/>
                  </a:lnTo>
                  <a:lnTo>
                    <a:pt x="447" y="223"/>
                  </a:lnTo>
                  <a:lnTo>
                    <a:pt x="406" y="256"/>
                  </a:lnTo>
                  <a:lnTo>
                    <a:pt x="365" y="290"/>
                  </a:lnTo>
                  <a:lnTo>
                    <a:pt x="327" y="327"/>
                  </a:lnTo>
                  <a:lnTo>
                    <a:pt x="290" y="367"/>
                  </a:lnTo>
                  <a:lnTo>
                    <a:pt x="254" y="406"/>
                  </a:lnTo>
                  <a:lnTo>
                    <a:pt x="221" y="449"/>
                  </a:lnTo>
                  <a:lnTo>
                    <a:pt x="191" y="494"/>
                  </a:lnTo>
                  <a:lnTo>
                    <a:pt x="162" y="538"/>
                  </a:lnTo>
                  <a:lnTo>
                    <a:pt x="135" y="585"/>
                  </a:lnTo>
                  <a:lnTo>
                    <a:pt x="110" y="634"/>
                  </a:lnTo>
                  <a:lnTo>
                    <a:pt x="88" y="682"/>
                  </a:lnTo>
                  <a:lnTo>
                    <a:pt x="68" y="733"/>
                  </a:lnTo>
                  <a:lnTo>
                    <a:pt x="51" y="785"/>
                  </a:lnTo>
                  <a:lnTo>
                    <a:pt x="35" y="838"/>
                  </a:lnTo>
                  <a:lnTo>
                    <a:pt x="23" y="892"/>
                  </a:lnTo>
                  <a:lnTo>
                    <a:pt x="12" y="946"/>
                  </a:lnTo>
                  <a:lnTo>
                    <a:pt x="6" y="1002"/>
                  </a:lnTo>
                  <a:lnTo>
                    <a:pt x="2" y="1059"/>
                  </a:lnTo>
                  <a:lnTo>
                    <a:pt x="0" y="1117"/>
                  </a:lnTo>
                  <a:lnTo>
                    <a:pt x="2" y="1174"/>
                  </a:lnTo>
                  <a:lnTo>
                    <a:pt x="6" y="1230"/>
                  </a:lnTo>
                  <a:lnTo>
                    <a:pt x="12" y="1286"/>
                  </a:lnTo>
                  <a:lnTo>
                    <a:pt x="23" y="1341"/>
                  </a:lnTo>
                  <a:lnTo>
                    <a:pt x="35" y="1395"/>
                  </a:lnTo>
                  <a:lnTo>
                    <a:pt x="51" y="1448"/>
                  </a:lnTo>
                  <a:lnTo>
                    <a:pt x="68" y="1500"/>
                  </a:lnTo>
                  <a:lnTo>
                    <a:pt x="88" y="1550"/>
                  </a:lnTo>
                  <a:lnTo>
                    <a:pt x="110" y="1600"/>
                  </a:lnTo>
                  <a:lnTo>
                    <a:pt x="135" y="1647"/>
                  </a:lnTo>
                  <a:lnTo>
                    <a:pt x="162" y="1695"/>
                  </a:lnTo>
                  <a:lnTo>
                    <a:pt x="191" y="1740"/>
                  </a:lnTo>
                  <a:lnTo>
                    <a:pt x="221" y="1783"/>
                  </a:lnTo>
                  <a:lnTo>
                    <a:pt x="254" y="1826"/>
                  </a:lnTo>
                  <a:lnTo>
                    <a:pt x="290" y="1867"/>
                  </a:lnTo>
                  <a:lnTo>
                    <a:pt x="327" y="1905"/>
                  </a:lnTo>
                  <a:lnTo>
                    <a:pt x="365" y="1942"/>
                  </a:lnTo>
                  <a:lnTo>
                    <a:pt x="406" y="1978"/>
                  </a:lnTo>
                  <a:lnTo>
                    <a:pt x="447" y="2011"/>
                  </a:lnTo>
                  <a:lnTo>
                    <a:pt x="492" y="2041"/>
                  </a:lnTo>
                  <a:lnTo>
                    <a:pt x="537" y="2070"/>
                  </a:lnTo>
                  <a:lnTo>
                    <a:pt x="583" y="2098"/>
                  </a:lnTo>
                  <a:lnTo>
                    <a:pt x="630" y="2123"/>
                  </a:lnTo>
                  <a:lnTo>
                    <a:pt x="681" y="2144"/>
                  </a:lnTo>
                  <a:lnTo>
                    <a:pt x="731" y="2165"/>
                  </a:lnTo>
                  <a:lnTo>
                    <a:pt x="782" y="2182"/>
                  </a:lnTo>
                  <a:lnTo>
                    <a:pt x="835" y="2197"/>
                  </a:lnTo>
                  <a:lnTo>
                    <a:pt x="888" y="2210"/>
                  </a:lnTo>
                  <a:lnTo>
                    <a:pt x="943" y="2219"/>
                  </a:lnTo>
                  <a:lnTo>
                    <a:pt x="999" y="2227"/>
                  </a:lnTo>
                  <a:lnTo>
                    <a:pt x="1056" y="2231"/>
                  </a:lnTo>
                  <a:lnTo>
                    <a:pt x="1112" y="2232"/>
                  </a:lnTo>
                  <a:close/>
                </a:path>
              </a:pathLst>
            </a:custGeom>
            <a:solidFill>
              <a:srgbClr val="BC839B"/>
            </a:solidFill>
            <a:ln w="9525">
              <a:noFill/>
              <a:round/>
              <a:headEnd/>
              <a:tailEnd/>
            </a:ln>
          </p:spPr>
          <p:txBody>
            <a:bodyPr/>
            <a:lstStyle/>
            <a:p>
              <a:pPr eaLnBrk="1" hangingPunct="1"/>
              <a:endParaRPr lang="pt-BR" u="none"/>
            </a:p>
          </p:txBody>
        </p:sp>
        <p:sp>
          <p:nvSpPr>
            <p:cNvPr id="463915" name="Freeform 76"/>
            <p:cNvSpPr>
              <a:spLocks/>
            </p:cNvSpPr>
            <p:nvPr/>
          </p:nvSpPr>
          <p:spPr bwMode="auto">
            <a:xfrm>
              <a:off x="7231063" y="2530475"/>
              <a:ext cx="882650" cy="885825"/>
            </a:xfrm>
            <a:custGeom>
              <a:avLst/>
              <a:gdLst>
                <a:gd name="T0" fmla="*/ 2147483647 w 2224"/>
                <a:gd name="T1" fmla="*/ 2147483647 h 2232"/>
                <a:gd name="T2" fmla="*/ 2147483647 w 2224"/>
                <a:gd name="T3" fmla="*/ 2147483647 h 2232"/>
                <a:gd name="T4" fmla="*/ 2147483647 w 2224"/>
                <a:gd name="T5" fmla="*/ 2147483647 h 2232"/>
                <a:gd name="T6" fmla="*/ 2147483647 w 2224"/>
                <a:gd name="T7" fmla="*/ 2147483647 h 2232"/>
                <a:gd name="T8" fmla="*/ 2147483647 w 2224"/>
                <a:gd name="T9" fmla="*/ 2147483647 h 2232"/>
                <a:gd name="T10" fmla="*/ 2147483647 w 2224"/>
                <a:gd name="T11" fmla="*/ 2147483647 h 2232"/>
                <a:gd name="T12" fmla="*/ 2147483647 w 2224"/>
                <a:gd name="T13" fmla="*/ 2147483647 h 2232"/>
                <a:gd name="T14" fmla="*/ 2147483647 w 2224"/>
                <a:gd name="T15" fmla="*/ 2147483647 h 2232"/>
                <a:gd name="T16" fmla="*/ 2147483647 w 2224"/>
                <a:gd name="T17" fmla="*/ 2147483647 h 2232"/>
                <a:gd name="T18" fmla="*/ 2147483647 w 2224"/>
                <a:gd name="T19" fmla="*/ 2147483647 h 2232"/>
                <a:gd name="T20" fmla="*/ 2147483647 w 2224"/>
                <a:gd name="T21" fmla="*/ 2147483647 h 2232"/>
                <a:gd name="T22" fmla="*/ 2147483647 w 2224"/>
                <a:gd name="T23" fmla="*/ 2147483647 h 2232"/>
                <a:gd name="T24" fmla="*/ 2147483647 w 2224"/>
                <a:gd name="T25" fmla="*/ 2147483647 h 2232"/>
                <a:gd name="T26" fmla="*/ 2147483647 w 2224"/>
                <a:gd name="T27" fmla="*/ 2147483647 h 2232"/>
                <a:gd name="T28" fmla="*/ 2147483647 w 2224"/>
                <a:gd name="T29" fmla="*/ 2147483647 h 2232"/>
                <a:gd name="T30" fmla="*/ 2147483647 w 2224"/>
                <a:gd name="T31" fmla="*/ 2147483647 h 2232"/>
                <a:gd name="T32" fmla="*/ 2147483647 w 2224"/>
                <a:gd name="T33" fmla="*/ 2147483647 h 2232"/>
                <a:gd name="T34" fmla="*/ 2147483647 w 2224"/>
                <a:gd name="T35" fmla="*/ 2147483647 h 2232"/>
                <a:gd name="T36" fmla="*/ 2147483647 w 2224"/>
                <a:gd name="T37" fmla="*/ 2147483647 h 2232"/>
                <a:gd name="T38" fmla="*/ 2147483647 w 2224"/>
                <a:gd name="T39" fmla="*/ 2147483647 h 2232"/>
                <a:gd name="T40" fmla="*/ 2147483647 w 2224"/>
                <a:gd name="T41" fmla="*/ 2147483647 h 2232"/>
                <a:gd name="T42" fmla="*/ 2147483647 w 2224"/>
                <a:gd name="T43" fmla="*/ 2147483647 h 2232"/>
                <a:gd name="T44" fmla="*/ 2147483647 w 2224"/>
                <a:gd name="T45" fmla="*/ 2147483647 h 2232"/>
                <a:gd name="T46" fmla="*/ 2147483647 w 2224"/>
                <a:gd name="T47" fmla="*/ 2147483647 h 2232"/>
                <a:gd name="T48" fmla="*/ 2147483647 w 2224"/>
                <a:gd name="T49" fmla="*/ 2147483647 h 2232"/>
                <a:gd name="T50" fmla="*/ 2147483647 w 2224"/>
                <a:gd name="T51" fmla="*/ 2147483647 h 2232"/>
                <a:gd name="T52" fmla="*/ 2147483647 w 2224"/>
                <a:gd name="T53" fmla="*/ 2147483647 h 2232"/>
                <a:gd name="T54" fmla="*/ 2147483647 w 2224"/>
                <a:gd name="T55" fmla="*/ 2147483647 h 2232"/>
                <a:gd name="T56" fmla="*/ 2147483647 w 2224"/>
                <a:gd name="T57" fmla="*/ 2147483647 h 2232"/>
                <a:gd name="T58" fmla="*/ 2147483647 w 2224"/>
                <a:gd name="T59" fmla="*/ 2147483647 h 2232"/>
                <a:gd name="T60" fmla="*/ 2147483647 w 2224"/>
                <a:gd name="T61" fmla="*/ 2147483647 h 2232"/>
                <a:gd name="T62" fmla="*/ 2147483647 w 2224"/>
                <a:gd name="T63" fmla="*/ 2147483647 h 2232"/>
                <a:gd name="T64" fmla="*/ 2147483647 w 2224"/>
                <a:gd name="T65" fmla="*/ 2147483647 h 2232"/>
                <a:gd name="T66" fmla="*/ 2147483647 w 2224"/>
                <a:gd name="T67" fmla="*/ 2147483647 h 2232"/>
                <a:gd name="T68" fmla="*/ 2147483647 w 2224"/>
                <a:gd name="T69" fmla="*/ 2147483647 h 2232"/>
                <a:gd name="T70" fmla="*/ 2147483647 w 2224"/>
                <a:gd name="T71" fmla="*/ 2147483647 h 2232"/>
                <a:gd name="T72" fmla="*/ 2147483647 w 2224"/>
                <a:gd name="T73" fmla="*/ 2147483647 h 2232"/>
                <a:gd name="T74" fmla="*/ 2147483647 w 2224"/>
                <a:gd name="T75" fmla="*/ 2147483647 h 2232"/>
                <a:gd name="T76" fmla="*/ 2147483647 w 2224"/>
                <a:gd name="T77" fmla="*/ 2147483647 h 2232"/>
                <a:gd name="T78" fmla="*/ 2147483647 w 2224"/>
                <a:gd name="T79" fmla="*/ 2147483647 h 2232"/>
                <a:gd name="T80" fmla="*/ 2147483647 w 2224"/>
                <a:gd name="T81" fmla="*/ 2147483647 h 2232"/>
                <a:gd name="T82" fmla="*/ 2147483647 w 2224"/>
                <a:gd name="T83" fmla="*/ 2147483647 h 2232"/>
                <a:gd name="T84" fmla="*/ 2147483647 w 2224"/>
                <a:gd name="T85" fmla="*/ 2147483647 h 2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4"/>
                <a:gd name="T130" fmla="*/ 0 h 2232"/>
                <a:gd name="T131" fmla="*/ 2224 w 2224"/>
                <a:gd name="T132" fmla="*/ 2232 h 22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4" h="2232">
                  <a:moveTo>
                    <a:pt x="1112" y="2232"/>
                  </a:moveTo>
                  <a:lnTo>
                    <a:pt x="1169" y="2231"/>
                  </a:lnTo>
                  <a:lnTo>
                    <a:pt x="1226" y="2227"/>
                  </a:lnTo>
                  <a:lnTo>
                    <a:pt x="1281" y="2219"/>
                  </a:lnTo>
                  <a:lnTo>
                    <a:pt x="1336" y="2210"/>
                  </a:lnTo>
                  <a:lnTo>
                    <a:pt x="1390" y="2197"/>
                  </a:lnTo>
                  <a:lnTo>
                    <a:pt x="1442" y="2182"/>
                  </a:lnTo>
                  <a:lnTo>
                    <a:pt x="1494" y="2165"/>
                  </a:lnTo>
                  <a:lnTo>
                    <a:pt x="1544" y="2144"/>
                  </a:lnTo>
                  <a:lnTo>
                    <a:pt x="1593" y="2123"/>
                  </a:lnTo>
                  <a:lnTo>
                    <a:pt x="1642" y="2098"/>
                  </a:lnTo>
                  <a:lnTo>
                    <a:pt x="1688" y="2070"/>
                  </a:lnTo>
                  <a:lnTo>
                    <a:pt x="1733" y="2041"/>
                  </a:lnTo>
                  <a:lnTo>
                    <a:pt x="1777" y="2011"/>
                  </a:lnTo>
                  <a:lnTo>
                    <a:pt x="1819" y="1978"/>
                  </a:lnTo>
                  <a:lnTo>
                    <a:pt x="1860" y="1942"/>
                  </a:lnTo>
                  <a:lnTo>
                    <a:pt x="1898" y="1905"/>
                  </a:lnTo>
                  <a:lnTo>
                    <a:pt x="1935" y="1867"/>
                  </a:lnTo>
                  <a:lnTo>
                    <a:pt x="1969" y="1826"/>
                  </a:lnTo>
                  <a:lnTo>
                    <a:pt x="2002" y="1783"/>
                  </a:lnTo>
                  <a:lnTo>
                    <a:pt x="2034" y="1740"/>
                  </a:lnTo>
                  <a:lnTo>
                    <a:pt x="2063" y="1695"/>
                  </a:lnTo>
                  <a:lnTo>
                    <a:pt x="2090" y="1647"/>
                  </a:lnTo>
                  <a:lnTo>
                    <a:pt x="2115" y="1600"/>
                  </a:lnTo>
                  <a:lnTo>
                    <a:pt x="2137" y="1550"/>
                  </a:lnTo>
                  <a:lnTo>
                    <a:pt x="2157" y="1500"/>
                  </a:lnTo>
                  <a:lnTo>
                    <a:pt x="2174" y="1448"/>
                  </a:lnTo>
                  <a:lnTo>
                    <a:pt x="2190" y="1395"/>
                  </a:lnTo>
                  <a:lnTo>
                    <a:pt x="2202" y="1341"/>
                  </a:lnTo>
                  <a:lnTo>
                    <a:pt x="2211" y="1286"/>
                  </a:lnTo>
                  <a:lnTo>
                    <a:pt x="2219" y="1230"/>
                  </a:lnTo>
                  <a:lnTo>
                    <a:pt x="2223" y="1174"/>
                  </a:lnTo>
                  <a:lnTo>
                    <a:pt x="2224" y="1117"/>
                  </a:lnTo>
                  <a:lnTo>
                    <a:pt x="2223" y="1059"/>
                  </a:lnTo>
                  <a:lnTo>
                    <a:pt x="2219" y="1002"/>
                  </a:lnTo>
                  <a:lnTo>
                    <a:pt x="2211" y="946"/>
                  </a:lnTo>
                  <a:lnTo>
                    <a:pt x="2202" y="892"/>
                  </a:lnTo>
                  <a:lnTo>
                    <a:pt x="2190" y="838"/>
                  </a:lnTo>
                  <a:lnTo>
                    <a:pt x="2174" y="785"/>
                  </a:lnTo>
                  <a:lnTo>
                    <a:pt x="2157" y="733"/>
                  </a:lnTo>
                  <a:lnTo>
                    <a:pt x="2137" y="682"/>
                  </a:lnTo>
                  <a:lnTo>
                    <a:pt x="2115" y="634"/>
                  </a:lnTo>
                  <a:lnTo>
                    <a:pt x="2090" y="585"/>
                  </a:lnTo>
                  <a:lnTo>
                    <a:pt x="2063" y="538"/>
                  </a:lnTo>
                  <a:lnTo>
                    <a:pt x="2034" y="494"/>
                  </a:lnTo>
                  <a:lnTo>
                    <a:pt x="2002" y="449"/>
                  </a:lnTo>
                  <a:lnTo>
                    <a:pt x="1969" y="406"/>
                  </a:lnTo>
                  <a:lnTo>
                    <a:pt x="1935" y="367"/>
                  </a:lnTo>
                  <a:lnTo>
                    <a:pt x="1898" y="327"/>
                  </a:lnTo>
                  <a:lnTo>
                    <a:pt x="1860" y="290"/>
                  </a:lnTo>
                  <a:lnTo>
                    <a:pt x="1819" y="256"/>
                  </a:lnTo>
                  <a:lnTo>
                    <a:pt x="1777" y="223"/>
                  </a:lnTo>
                  <a:lnTo>
                    <a:pt x="1733" y="191"/>
                  </a:lnTo>
                  <a:lnTo>
                    <a:pt x="1688" y="162"/>
                  </a:lnTo>
                  <a:lnTo>
                    <a:pt x="1642" y="136"/>
                  </a:lnTo>
                  <a:lnTo>
                    <a:pt x="1593" y="111"/>
                  </a:lnTo>
                  <a:lnTo>
                    <a:pt x="1544" y="88"/>
                  </a:lnTo>
                  <a:lnTo>
                    <a:pt x="1494" y="68"/>
                  </a:lnTo>
                  <a:lnTo>
                    <a:pt x="1442" y="50"/>
                  </a:lnTo>
                  <a:lnTo>
                    <a:pt x="1390" y="35"/>
                  </a:lnTo>
                  <a:lnTo>
                    <a:pt x="1336" y="22"/>
                  </a:lnTo>
                  <a:lnTo>
                    <a:pt x="1281" y="13"/>
                  </a:lnTo>
                  <a:lnTo>
                    <a:pt x="1226" y="6"/>
                  </a:lnTo>
                  <a:lnTo>
                    <a:pt x="1169" y="1"/>
                  </a:lnTo>
                  <a:lnTo>
                    <a:pt x="1112" y="0"/>
                  </a:lnTo>
                  <a:lnTo>
                    <a:pt x="1056" y="1"/>
                  </a:lnTo>
                  <a:lnTo>
                    <a:pt x="999" y="6"/>
                  </a:lnTo>
                  <a:lnTo>
                    <a:pt x="943" y="13"/>
                  </a:lnTo>
                  <a:lnTo>
                    <a:pt x="888" y="22"/>
                  </a:lnTo>
                  <a:lnTo>
                    <a:pt x="835" y="35"/>
                  </a:lnTo>
                  <a:lnTo>
                    <a:pt x="782" y="50"/>
                  </a:lnTo>
                  <a:lnTo>
                    <a:pt x="731" y="68"/>
                  </a:lnTo>
                  <a:lnTo>
                    <a:pt x="681" y="88"/>
                  </a:lnTo>
                  <a:lnTo>
                    <a:pt x="630" y="111"/>
                  </a:lnTo>
                  <a:lnTo>
                    <a:pt x="583" y="136"/>
                  </a:lnTo>
                  <a:lnTo>
                    <a:pt x="537" y="162"/>
                  </a:lnTo>
                  <a:lnTo>
                    <a:pt x="492" y="191"/>
                  </a:lnTo>
                  <a:lnTo>
                    <a:pt x="447" y="223"/>
                  </a:lnTo>
                  <a:lnTo>
                    <a:pt x="406" y="256"/>
                  </a:lnTo>
                  <a:lnTo>
                    <a:pt x="365" y="290"/>
                  </a:lnTo>
                  <a:lnTo>
                    <a:pt x="327" y="327"/>
                  </a:lnTo>
                  <a:lnTo>
                    <a:pt x="290" y="367"/>
                  </a:lnTo>
                  <a:lnTo>
                    <a:pt x="254" y="406"/>
                  </a:lnTo>
                  <a:lnTo>
                    <a:pt x="221" y="449"/>
                  </a:lnTo>
                  <a:lnTo>
                    <a:pt x="191" y="494"/>
                  </a:lnTo>
                  <a:lnTo>
                    <a:pt x="162" y="538"/>
                  </a:lnTo>
                  <a:lnTo>
                    <a:pt x="135" y="585"/>
                  </a:lnTo>
                  <a:lnTo>
                    <a:pt x="110" y="634"/>
                  </a:lnTo>
                  <a:lnTo>
                    <a:pt x="88" y="682"/>
                  </a:lnTo>
                  <a:lnTo>
                    <a:pt x="68" y="733"/>
                  </a:lnTo>
                  <a:lnTo>
                    <a:pt x="51" y="785"/>
                  </a:lnTo>
                  <a:lnTo>
                    <a:pt x="35" y="838"/>
                  </a:lnTo>
                  <a:lnTo>
                    <a:pt x="23" y="892"/>
                  </a:lnTo>
                  <a:lnTo>
                    <a:pt x="12" y="946"/>
                  </a:lnTo>
                  <a:lnTo>
                    <a:pt x="6" y="1002"/>
                  </a:lnTo>
                  <a:lnTo>
                    <a:pt x="2" y="1059"/>
                  </a:lnTo>
                  <a:lnTo>
                    <a:pt x="0" y="1117"/>
                  </a:lnTo>
                  <a:lnTo>
                    <a:pt x="2" y="1174"/>
                  </a:lnTo>
                  <a:lnTo>
                    <a:pt x="6" y="1230"/>
                  </a:lnTo>
                  <a:lnTo>
                    <a:pt x="12" y="1286"/>
                  </a:lnTo>
                  <a:lnTo>
                    <a:pt x="23" y="1341"/>
                  </a:lnTo>
                  <a:lnTo>
                    <a:pt x="35" y="1395"/>
                  </a:lnTo>
                  <a:lnTo>
                    <a:pt x="51" y="1448"/>
                  </a:lnTo>
                  <a:lnTo>
                    <a:pt x="68" y="1500"/>
                  </a:lnTo>
                  <a:lnTo>
                    <a:pt x="88" y="1550"/>
                  </a:lnTo>
                  <a:lnTo>
                    <a:pt x="110" y="1600"/>
                  </a:lnTo>
                  <a:lnTo>
                    <a:pt x="135" y="1647"/>
                  </a:lnTo>
                  <a:lnTo>
                    <a:pt x="162" y="1695"/>
                  </a:lnTo>
                  <a:lnTo>
                    <a:pt x="191" y="1740"/>
                  </a:lnTo>
                  <a:lnTo>
                    <a:pt x="221" y="1783"/>
                  </a:lnTo>
                  <a:lnTo>
                    <a:pt x="254" y="1826"/>
                  </a:lnTo>
                  <a:lnTo>
                    <a:pt x="290" y="1867"/>
                  </a:lnTo>
                  <a:lnTo>
                    <a:pt x="327" y="1905"/>
                  </a:lnTo>
                  <a:lnTo>
                    <a:pt x="365" y="1942"/>
                  </a:lnTo>
                  <a:lnTo>
                    <a:pt x="406" y="1978"/>
                  </a:lnTo>
                  <a:lnTo>
                    <a:pt x="447" y="2011"/>
                  </a:lnTo>
                  <a:lnTo>
                    <a:pt x="492" y="2041"/>
                  </a:lnTo>
                  <a:lnTo>
                    <a:pt x="537" y="2070"/>
                  </a:lnTo>
                  <a:lnTo>
                    <a:pt x="583" y="2098"/>
                  </a:lnTo>
                  <a:lnTo>
                    <a:pt x="630" y="2123"/>
                  </a:lnTo>
                  <a:lnTo>
                    <a:pt x="681" y="2144"/>
                  </a:lnTo>
                  <a:lnTo>
                    <a:pt x="731" y="2165"/>
                  </a:lnTo>
                  <a:lnTo>
                    <a:pt x="782" y="2182"/>
                  </a:lnTo>
                  <a:lnTo>
                    <a:pt x="835" y="2197"/>
                  </a:lnTo>
                  <a:lnTo>
                    <a:pt x="888" y="2210"/>
                  </a:lnTo>
                  <a:lnTo>
                    <a:pt x="943" y="2219"/>
                  </a:lnTo>
                  <a:lnTo>
                    <a:pt x="999" y="2227"/>
                  </a:lnTo>
                  <a:lnTo>
                    <a:pt x="1056" y="2231"/>
                  </a:lnTo>
                  <a:lnTo>
                    <a:pt x="1112" y="2232"/>
                  </a:lnTo>
                  <a:close/>
                </a:path>
              </a:pathLst>
            </a:custGeom>
            <a:noFill/>
            <a:ln w="3175">
              <a:solidFill>
                <a:srgbClr val="1F1A17"/>
              </a:solidFill>
              <a:round/>
              <a:headEnd/>
              <a:tailEnd/>
            </a:ln>
          </p:spPr>
          <p:txBody>
            <a:bodyPr/>
            <a:lstStyle/>
            <a:p>
              <a:pPr eaLnBrk="1" hangingPunct="1"/>
              <a:endParaRPr lang="pt-BR" u="none"/>
            </a:p>
          </p:txBody>
        </p:sp>
        <p:sp>
          <p:nvSpPr>
            <p:cNvPr id="463916" name="Freeform 77"/>
            <p:cNvSpPr>
              <a:spLocks/>
            </p:cNvSpPr>
            <p:nvPr/>
          </p:nvSpPr>
          <p:spPr bwMode="auto">
            <a:xfrm>
              <a:off x="7439025" y="2667000"/>
              <a:ext cx="431800" cy="514350"/>
            </a:xfrm>
            <a:custGeom>
              <a:avLst/>
              <a:gdLst>
                <a:gd name="T0" fmla="*/ 2147483647 w 1088"/>
                <a:gd name="T1" fmla="*/ 2147483647 h 1296"/>
                <a:gd name="T2" fmla="*/ 2147483647 w 1088"/>
                <a:gd name="T3" fmla="*/ 2147483647 h 1296"/>
                <a:gd name="T4" fmla="*/ 2147483647 w 1088"/>
                <a:gd name="T5" fmla="*/ 2147483647 h 1296"/>
                <a:gd name="T6" fmla="*/ 2147483647 w 1088"/>
                <a:gd name="T7" fmla="*/ 2147483647 h 1296"/>
                <a:gd name="T8" fmla="*/ 2147483647 w 1088"/>
                <a:gd name="T9" fmla="*/ 2147483647 h 1296"/>
                <a:gd name="T10" fmla="*/ 2147483647 w 1088"/>
                <a:gd name="T11" fmla="*/ 2147483647 h 1296"/>
                <a:gd name="T12" fmla="*/ 2147483647 w 1088"/>
                <a:gd name="T13" fmla="*/ 2147483647 h 1296"/>
                <a:gd name="T14" fmla="*/ 2147483647 w 1088"/>
                <a:gd name="T15" fmla="*/ 2147483647 h 1296"/>
                <a:gd name="T16" fmla="*/ 2147483647 w 1088"/>
                <a:gd name="T17" fmla="*/ 0 h 1296"/>
                <a:gd name="T18" fmla="*/ 2147483647 w 1088"/>
                <a:gd name="T19" fmla="*/ 2147483647 h 1296"/>
                <a:gd name="T20" fmla="*/ 2147483647 w 1088"/>
                <a:gd name="T21" fmla="*/ 2147483647 h 1296"/>
                <a:gd name="T22" fmla="*/ 2147483647 w 1088"/>
                <a:gd name="T23" fmla="*/ 2147483647 h 1296"/>
                <a:gd name="T24" fmla="*/ 2147483647 w 1088"/>
                <a:gd name="T25" fmla="*/ 2147483647 h 1296"/>
                <a:gd name="T26" fmla="*/ 2147483647 w 1088"/>
                <a:gd name="T27" fmla="*/ 2147483647 h 1296"/>
                <a:gd name="T28" fmla="*/ 2147483647 w 1088"/>
                <a:gd name="T29" fmla="*/ 2147483647 h 1296"/>
                <a:gd name="T30" fmla="*/ 2147483647 w 1088"/>
                <a:gd name="T31" fmla="*/ 2147483647 h 1296"/>
                <a:gd name="T32" fmla="*/ 2147483647 w 1088"/>
                <a:gd name="T33" fmla="*/ 2147483647 h 1296"/>
                <a:gd name="T34" fmla="*/ 2147483647 w 1088"/>
                <a:gd name="T35" fmla="*/ 2147483647 h 1296"/>
                <a:gd name="T36" fmla="*/ 0 w 1088"/>
                <a:gd name="T37" fmla="*/ 2147483647 h 1296"/>
                <a:gd name="T38" fmla="*/ 2147483647 w 1088"/>
                <a:gd name="T39" fmla="*/ 2147483647 h 1296"/>
                <a:gd name="T40" fmla="*/ 2147483647 w 1088"/>
                <a:gd name="T41" fmla="*/ 2147483647 h 1296"/>
                <a:gd name="T42" fmla="*/ 2147483647 w 1088"/>
                <a:gd name="T43" fmla="*/ 2147483647 h 1296"/>
                <a:gd name="T44" fmla="*/ 2147483647 w 1088"/>
                <a:gd name="T45" fmla="*/ 2147483647 h 1296"/>
                <a:gd name="T46" fmla="*/ 2147483647 w 1088"/>
                <a:gd name="T47" fmla="*/ 2147483647 h 1296"/>
                <a:gd name="T48" fmla="*/ 2147483647 w 1088"/>
                <a:gd name="T49" fmla="*/ 2147483647 h 1296"/>
                <a:gd name="T50" fmla="*/ 2147483647 w 1088"/>
                <a:gd name="T51" fmla="*/ 2147483647 h 1296"/>
                <a:gd name="T52" fmla="*/ 2147483647 w 1088"/>
                <a:gd name="T53" fmla="*/ 2147483647 h 1296"/>
                <a:gd name="T54" fmla="*/ 2147483647 w 1088"/>
                <a:gd name="T55" fmla="*/ 2147483647 h 1296"/>
                <a:gd name="T56" fmla="*/ 2147483647 w 1088"/>
                <a:gd name="T57" fmla="*/ 2147483647 h 1296"/>
                <a:gd name="T58" fmla="*/ 2147483647 w 1088"/>
                <a:gd name="T59" fmla="*/ 2147483647 h 1296"/>
                <a:gd name="T60" fmla="*/ 2147483647 w 1088"/>
                <a:gd name="T61" fmla="*/ 2147483647 h 1296"/>
                <a:gd name="T62" fmla="*/ 2147483647 w 1088"/>
                <a:gd name="T63" fmla="*/ 2147483647 h 1296"/>
                <a:gd name="T64" fmla="*/ 2147483647 w 1088"/>
                <a:gd name="T65" fmla="*/ 2147483647 h 1296"/>
                <a:gd name="T66" fmla="*/ 2147483647 w 1088"/>
                <a:gd name="T67" fmla="*/ 2147483647 h 1296"/>
                <a:gd name="T68" fmla="*/ 2147483647 w 1088"/>
                <a:gd name="T69" fmla="*/ 2147483647 h 1296"/>
                <a:gd name="T70" fmla="*/ 2147483647 w 1088"/>
                <a:gd name="T71" fmla="*/ 2147483647 h 1296"/>
                <a:gd name="T72" fmla="*/ 2147483647 w 1088"/>
                <a:gd name="T73" fmla="*/ 2147483647 h 1296"/>
                <a:gd name="T74" fmla="*/ 2147483647 w 1088"/>
                <a:gd name="T75" fmla="*/ 2147483647 h 1296"/>
                <a:gd name="T76" fmla="*/ 2147483647 w 1088"/>
                <a:gd name="T77" fmla="*/ 2147483647 h 1296"/>
                <a:gd name="T78" fmla="*/ 2147483647 w 1088"/>
                <a:gd name="T79" fmla="*/ 2147483647 h 1296"/>
                <a:gd name="T80" fmla="*/ 2147483647 w 1088"/>
                <a:gd name="T81" fmla="*/ 2147483647 h 1296"/>
                <a:gd name="T82" fmla="*/ 2147483647 w 1088"/>
                <a:gd name="T83" fmla="*/ 2147483647 h 1296"/>
                <a:gd name="T84" fmla="*/ 2147483647 w 1088"/>
                <a:gd name="T85" fmla="*/ 2147483647 h 1296"/>
                <a:gd name="T86" fmla="*/ 2147483647 w 1088"/>
                <a:gd name="T87" fmla="*/ 2147483647 h 1296"/>
                <a:gd name="T88" fmla="*/ 2147483647 w 1088"/>
                <a:gd name="T89" fmla="*/ 2147483647 h 1296"/>
                <a:gd name="T90" fmla="*/ 2147483647 w 1088"/>
                <a:gd name="T91" fmla="*/ 2147483647 h 1296"/>
                <a:gd name="T92" fmla="*/ 2147483647 w 1088"/>
                <a:gd name="T93" fmla="*/ 2147483647 h 1296"/>
                <a:gd name="T94" fmla="*/ 2147483647 w 1088"/>
                <a:gd name="T95" fmla="*/ 2147483647 h 1296"/>
                <a:gd name="T96" fmla="*/ 2147483647 w 1088"/>
                <a:gd name="T97" fmla="*/ 2147483647 h 1296"/>
                <a:gd name="T98" fmla="*/ 2147483647 w 1088"/>
                <a:gd name="T99" fmla="*/ 2147483647 h 1296"/>
                <a:gd name="T100" fmla="*/ 2147483647 w 1088"/>
                <a:gd name="T101" fmla="*/ 2147483647 h 1296"/>
                <a:gd name="T102" fmla="*/ 2147483647 w 1088"/>
                <a:gd name="T103" fmla="*/ 2147483647 h 1296"/>
                <a:gd name="T104" fmla="*/ 2147483647 w 1088"/>
                <a:gd name="T105" fmla="*/ 2147483647 h 1296"/>
                <a:gd name="T106" fmla="*/ 2147483647 w 1088"/>
                <a:gd name="T107" fmla="*/ 2147483647 h 1296"/>
                <a:gd name="T108" fmla="*/ 2147483647 w 1088"/>
                <a:gd name="T109" fmla="*/ 2147483647 h 1296"/>
                <a:gd name="T110" fmla="*/ 2147483647 w 1088"/>
                <a:gd name="T111" fmla="*/ 2147483647 h 1296"/>
                <a:gd name="T112" fmla="*/ 2147483647 w 1088"/>
                <a:gd name="T113" fmla="*/ 2147483647 h 1296"/>
                <a:gd name="T114" fmla="*/ 2147483647 w 1088"/>
                <a:gd name="T115" fmla="*/ 2147483647 h 12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88"/>
                <a:gd name="T175" fmla="*/ 0 h 1296"/>
                <a:gd name="T176" fmla="*/ 1088 w 1088"/>
                <a:gd name="T177" fmla="*/ 1296 h 12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88" h="1296">
                  <a:moveTo>
                    <a:pt x="811" y="382"/>
                  </a:moveTo>
                  <a:lnTo>
                    <a:pt x="803" y="175"/>
                  </a:lnTo>
                  <a:lnTo>
                    <a:pt x="803" y="167"/>
                  </a:lnTo>
                  <a:lnTo>
                    <a:pt x="802" y="147"/>
                  </a:lnTo>
                  <a:lnTo>
                    <a:pt x="800" y="134"/>
                  </a:lnTo>
                  <a:lnTo>
                    <a:pt x="798" y="119"/>
                  </a:lnTo>
                  <a:lnTo>
                    <a:pt x="795" y="103"/>
                  </a:lnTo>
                  <a:lnTo>
                    <a:pt x="791" y="87"/>
                  </a:lnTo>
                  <a:lnTo>
                    <a:pt x="784" y="72"/>
                  </a:lnTo>
                  <a:lnTo>
                    <a:pt x="777" y="56"/>
                  </a:lnTo>
                  <a:lnTo>
                    <a:pt x="773" y="49"/>
                  </a:lnTo>
                  <a:lnTo>
                    <a:pt x="767" y="41"/>
                  </a:lnTo>
                  <a:lnTo>
                    <a:pt x="761" y="35"/>
                  </a:lnTo>
                  <a:lnTo>
                    <a:pt x="755" y="29"/>
                  </a:lnTo>
                  <a:lnTo>
                    <a:pt x="749" y="23"/>
                  </a:lnTo>
                  <a:lnTo>
                    <a:pt x="741" y="19"/>
                  </a:lnTo>
                  <a:lnTo>
                    <a:pt x="733" y="14"/>
                  </a:lnTo>
                  <a:lnTo>
                    <a:pt x="724" y="11"/>
                  </a:lnTo>
                  <a:lnTo>
                    <a:pt x="714" y="8"/>
                  </a:lnTo>
                  <a:lnTo>
                    <a:pt x="704" y="6"/>
                  </a:lnTo>
                  <a:lnTo>
                    <a:pt x="693" y="4"/>
                  </a:lnTo>
                  <a:lnTo>
                    <a:pt x="681" y="4"/>
                  </a:lnTo>
                  <a:lnTo>
                    <a:pt x="637" y="6"/>
                  </a:lnTo>
                  <a:lnTo>
                    <a:pt x="596" y="4"/>
                  </a:lnTo>
                  <a:lnTo>
                    <a:pt x="557" y="2"/>
                  </a:lnTo>
                  <a:lnTo>
                    <a:pt x="522" y="0"/>
                  </a:lnTo>
                  <a:lnTo>
                    <a:pt x="503" y="0"/>
                  </a:lnTo>
                  <a:lnTo>
                    <a:pt x="485" y="2"/>
                  </a:lnTo>
                  <a:lnTo>
                    <a:pt x="465" y="3"/>
                  </a:lnTo>
                  <a:lnTo>
                    <a:pt x="445" y="6"/>
                  </a:lnTo>
                  <a:lnTo>
                    <a:pt x="424" y="10"/>
                  </a:lnTo>
                  <a:lnTo>
                    <a:pt x="400" y="15"/>
                  </a:lnTo>
                  <a:lnTo>
                    <a:pt x="376" y="21"/>
                  </a:lnTo>
                  <a:lnTo>
                    <a:pt x="350" y="31"/>
                  </a:lnTo>
                  <a:lnTo>
                    <a:pt x="302" y="47"/>
                  </a:lnTo>
                  <a:lnTo>
                    <a:pt x="266" y="58"/>
                  </a:lnTo>
                  <a:lnTo>
                    <a:pt x="236" y="68"/>
                  </a:lnTo>
                  <a:lnTo>
                    <a:pt x="210" y="76"/>
                  </a:lnTo>
                  <a:lnTo>
                    <a:pt x="197" y="81"/>
                  </a:lnTo>
                  <a:lnTo>
                    <a:pt x="184" y="87"/>
                  </a:lnTo>
                  <a:lnTo>
                    <a:pt x="169" y="94"/>
                  </a:lnTo>
                  <a:lnTo>
                    <a:pt x="155" y="103"/>
                  </a:lnTo>
                  <a:lnTo>
                    <a:pt x="118" y="127"/>
                  </a:lnTo>
                  <a:lnTo>
                    <a:pt x="71" y="160"/>
                  </a:lnTo>
                  <a:lnTo>
                    <a:pt x="62" y="168"/>
                  </a:lnTo>
                  <a:lnTo>
                    <a:pt x="53" y="177"/>
                  </a:lnTo>
                  <a:lnTo>
                    <a:pt x="45" y="188"/>
                  </a:lnTo>
                  <a:lnTo>
                    <a:pt x="38" y="198"/>
                  </a:lnTo>
                  <a:lnTo>
                    <a:pt x="32" y="212"/>
                  </a:lnTo>
                  <a:lnTo>
                    <a:pt x="25" y="225"/>
                  </a:lnTo>
                  <a:lnTo>
                    <a:pt x="20" y="239"/>
                  </a:lnTo>
                  <a:lnTo>
                    <a:pt x="16" y="255"/>
                  </a:lnTo>
                  <a:lnTo>
                    <a:pt x="12" y="271"/>
                  </a:lnTo>
                  <a:lnTo>
                    <a:pt x="8" y="288"/>
                  </a:lnTo>
                  <a:lnTo>
                    <a:pt x="5" y="305"/>
                  </a:lnTo>
                  <a:lnTo>
                    <a:pt x="3" y="323"/>
                  </a:lnTo>
                  <a:lnTo>
                    <a:pt x="0" y="359"/>
                  </a:lnTo>
                  <a:lnTo>
                    <a:pt x="0" y="398"/>
                  </a:lnTo>
                  <a:lnTo>
                    <a:pt x="3" y="435"/>
                  </a:lnTo>
                  <a:lnTo>
                    <a:pt x="7" y="473"/>
                  </a:lnTo>
                  <a:lnTo>
                    <a:pt x="13" y="509"/>
                  </a:lnTo>
                  <a:lnTo>
                    <a:pt x="21" y="543"/>
                  </a:lnTo>
                  <a:lnTo>
                    <a:pt x="27" y="560"/>
                  </a:lnTo>
                  <a:lnTo>
                    <a:pt x="32" y="576"/>
                  </a:lnTo>
                  <a:lnTo>
                    <a:pt x="37" y="591"/>
                  </a:lnTo>
                  <a:lnTo>
                    <a:pt x="44" y="604"/>
                  </a:lnTo>
                  <a:lnTo>
                    <a:pt x="50" y="617"/>
                  </a:lnTo>
                  <a:lnTo>
                    <a:pt x="58" y="629"/>
                  </a:lnTo>
                  <a:lnTo>
                    <a:pt x="66" y="639"/>
                  </a:lnTo>
                  <a:lnTo>
                    <a:pt x="74" y="650"/>
                  </a:lnTo>
                  <a:lnTo>
                    <a:pt x="85" y="659"/>
                  </a:lnTo>
                  <a:lnTo>
                    <a:pt x="99" y="671"/>
                  </a:lnTo>
                  <a:lnTo>
                    <a:pt x="107" y="678"/>
                  </a:lnTo>
                  <a:lnTo>
                    <a:pt x="114" y="684"/>
                  </a:lnTo>
                  <a:lnTo>
                    <a:pt x="120" y="694"/>
                  </a:lnTo>
                  <a:lnTo>
                    <a:pt x="127" y="703"/>
                  </a:lnTo>
                  <a:lnTo>
                    <a:pt x="131" y="715"/>
                  </a:lnTo>
                  <a:lnTo>
                    <a:pt x="133" y="727"/>
                  </a:lnTo>
                  <a:lnTo>
                    <a:pt x="133" y="741"/>
                  </a:lnTo>
                  <a:lnTo>
                    <a:pt x="132" y="758"/>
                  </a:lnTo>
                  <a:lnTo>
                    <a:pt x="127" y="775"/>
                  </a:lnTo>
                  <a:lnTo>
                    <a:pt x="120" y="796"/>
                  </a:lnTo>
                  <a:lnTo>
                    <a:pt x="108" y="820"/>
                  </a:lnTo>
                  <a:lnTo>
                    <a:pt x="94" y="845"/>
                  </a:lnTo>
                  <a:lnTo>
                    <a:pt x="79" y="872"/>
                  </a:lnTo>
                  <a:lnTo>
                    <a:pt x="67" y="896"/>
                  </a:lnTo>
                  <a:lnTo>
                    <a:pt x="60" y="917"/>
                  </a:lnTo>
                  <a:lnTo>
                    <a:pt x="54" y="936"/>
                  </a:lnTo>
                  <a:lnTo>
                    <a:pt x="50" y="955"/>
                  </a:lnTo>
                  <a:lnTo>
                    <a:pt x="50" y="972"/>
                  </a:lnTo>
                  <a:lnTo>
                    <a:pt x="50" y="988"/>
                  </a:lnTo>
                  <a:lnTo>
                    <a:pt x="53" y="1002"/>
                  </a:lnTo>
                  <a:lnTo>
                    <a:pt x="56" y="1016"/>
                  </a:lnTo>
                  <a:lnTo>
                    <a:pt x="61" y="1029"/>
                  </a:lnTo>
                  <a:lnTo>
                    <a:pt x="65" y="1041"/>
                  </a:lnTo>
                  <a:lnTo>
                    <a:pt x="70" y="1051"/>
                  </a:lnTo>
                  <a:lnTo>
                    <a:pt x="74" y="1062"/>
                  </a:lnTo>
                  <a:lnTo>
                    <a:pt x="78" y="1072"/>
                  </a:lnTo>
                  <a:lnTo>
                    <a:pt x="81" y="1083"/>
                  </a:lnTo>
                  <a:lnTo>
                    <a:pt x="83" y="1092"/>
                  </a:lnTo>
                  <a:lnTo>
                    <a:pt x="85" y="1098"/>
                  </a:lnTo>
                  <a:lnTo>
                    <a:pt x="87" y="1104"/>
                  </a:lnTo>
                  <a:lnTo>
                    <a:pt x="93" y="1109"/>
                  </a:lnTo>
                  <a:lnTo>
                    <a:pt x="99" y="1116"/>
                  </a:lnTo>
                  <a:lnTo>
                    <a:pt x="118" y="1131"/>
                  </a:lnTo>
                  <a:lnTo>
                    <a:pt x="141" y="1145"/>
                  </a:lnTo>
                  <a:lnTo>
                    <a:pt x="168" y="1160"/>
                  </a:lnTo>
                  <a:lnTo>
                    <a:pt x="198" y="1175"/>
                  </a:lnTo>
                  <a:lnTo>
                    <a:pt x="231" y="1190"/>
                  </a:lnTo>
                  <a:lnTo>
                    <a:pt x="267" y="1204"/>
                  </a:lnTo>
                  <a:lnTo>
                    <a:pt x="301" y="1219"/>
                  </a:lnTo>
                  <a:lnTo>
                    <a:pt x="336" y="1232"/>
                  </a:lnTo>
                  <a:lnTo>
                    <a:pt x="369" y="1244"/>
                  </a:lnTo>
                  <a:lnTo>
                    <a:pt x="399" y="1255"/>
                  </a:lnTo>
                  <a:lnTo>
                    <a:pt x="427" y="1263"/>
                  </a:lnTo>
                  <a:lnTo>
                    <a:pt x="450" y="1269"/>
                  </a:lnTo>
                  <a:lnTo>
                    <a:pt x="468" y="1273"/>
                  </a:lnTo>
                  <a:lnTo>
                    <a:pt x="479" y="1274"/>
                  </a:lnTo>
                  <a:lnTo>
                    <a:pt x="514" y="1278"/>
                  </a:lnTo>
                  <a:lnTo>
                    <a:pt x="573" y="1285"/>
                  </a:lnTo>
                  <a:lnTo>
                    <a:pt x="609" y="1289"/>
                  </a:lnTo>
                  <a:lnTo>
                    <a:pt x="650" y="1292"/>
                  </a:lnTo>
                  <a:lnTo>
                    <a:pt x="692" y="1294"/>
                  </a:lnTo>
                  <a:lnTo>
                    <a:pt x="736" y="1296"/>
                  </a:lnTo>
                  <a:lnTo>
                    <a:pt x="778" y="1296"/>
                  </a:lnTo>
                  <a:lnTo>
                    <a:pt x="821" y="1294"/>
                  </a:lnTo>
                  <a:lnTo>
                    <a:pt x="841" y="1292"/>
                  </a:lnTo>
                  <a:lnTo>
                    <a:pt x="861" y="1289"/>
                  </a:lnTo>
                  <a:lnTo>
                    <a:pt x="880" y="1286"/>
                  </a:lnTo>
                  <a:lnTo>
                    <a:pt x="898" y="1282"/>
                  </a:lnTo>
                  <a:lnTo>
                    <a:pt x="915" y="1277"/>
                  </a:lnTo>
                  <a:lnTo>
                    <a:pt x="931" y="1272"/>
                  </a:lnTo>
                  <a:lnTo>
                    <a:pt x="946" y="1265"/>
                  </a:lnTo>
                  <a:lnTo>
                    <a:pt x="959" y="1257"/>
                  </a:lnTo>
                  <a:lnTo>
                    <a:pt x="969" y="1248"/>
                  </a:lnTo>
                  <a:lnTo>
                    <a:pt x="979" y="1239"/>
                  </a:lnTo>
                  <a:lnTo>
                    <a:pt x="987" y="1228"/>
                  </a:lnTo>
                  <a:lnTo>
                    <a:pt x="992" y="1216"/>
                  </a:lnTo>
                  <a:lnTo>
                    <a:pt x="1013" y="1170"/>
                  </a:lnTo>
                  <a:lnTo>
                    <a:pt x="1033" y="1127"/>
                  </a:lnTo>
                  <a:lnTo>
                    <a:pt x="1050" y="1086"/>
                  </a:lnTo>
                  <a:lnTo>
                    <a:pt x="1066" y="1049"/>
                  </a:lnTo>
                  <a:lnTo>
                    <a:pt x="1072" y="1030"/>
                  </a:lnTo>
                  <a:lnTo>
                    <a:pt x="1078" y="1013"/>
                  </a:lnTo>
                  <a:lnTo>
                    <a:pt x="1082" y="996"/>
                  </a:lnTo>
                  <a:lnTo>
                    <a:pt x="1086" y="980"/>
                  </a:lnTo>
                  <a:lnTo>
                    <a:pt x="1087" y="965"/>
                  </a:lnTo>
                  <a:lnTo>
                    <a:pt x="1088" y="950"/>
                  </a:lnTo>
                  <a:lnTo>
                    <a:pt x="1087" y="936"/>
                  </a:lnTo>
                  <a:lnTo>
                    <a:pt x="1084" y="923"/>
                  </a:lnTo>
                  <a:lnTo>
                    <a:pt x="1082" y="911"/>
                  </a:lnTo>
                  <a:lnTo>
                    <a:pt x="1078" y="899"/>
                  </a:lnTo>
                  <a:lnTo>
                    <a:pt x="1072" y="886"/>
                  </a:lnTo>
                  <a:lnTo>
                    <a:pt x="1066" y="874"/>
                  </a:lnTo>
                  <a:lnTo>
                    <a:pt x="1050" y="849"/>
                  </a:lnTo>
                  <a:lnTo>
                    <a:pt x="1031" y="824"/>
                  </a:lnTo>
                  <a:lnTo>
                    <a:pt x="1009" y="799"/>
                  </a:lnTo>
                  <a:lnTo>
                    <a:pt x="987" y="774"/>
                  </a:lnTo>
                  <a:lnTo>
                    <a:pt x="964" y="750"/>
                  </a:lnTo>
                  <a:lnTo>
                    <a:pt x="940" y="728"/>
                  </a:lnTo>
                  <a:lnTo>
                    <a:pt x="930" y="716"/>
                  </a:lnTo>
                  <a:lnTo>
                    <a:pt x="919" y="704"/>
                  </a:lnTo>
                  <a:lnTo>
                    <a:pt x="909" y="690"/>
                  </a:lnTo>
                  <a:lnTo>
                    <a:pt x="898" y="675"/>
                  </a:lnTo>
                  <a:lnTo>
                    <a:pt x="878" y="645"/>
                  </a:lnTo>
                  <a:lnTo>
                    <a:pt x="860" y="614"/>
                  </a:lnTo>
                  <a:lnTo>
                    <a:pt x="831" y="564"/>
                  </a:lnTo>
                  <a:lnTo>
                    <a:pt x="820" y="543"/>
                  </a:lnTo>
                  <a:lnTo>
                    <a:pt x="817" y="515"/>
                  </a:lnTo>
                  <a:lnTo>
                    <a:pt x="814" y="457"/>
                  </a:lnTo>
                  <a:lnTo>
                    <a:pt x="811" y="427"/>
                  </a:lnTo>
                  <a:lnTo>
                    <a:pt x="810" y="400"/>
                  </a:lnTo>
                  <a:lnTo>
                    <a:pt x="810" y="385"/>
                  </a:lnTo>
                  <a:lnTo>
                    <a:pt x="811" y="382"/>
                  </a:lnTo>
                  <a:close/>
                </a:path>
              </a:pathLst>
            </a:custGeom>
            <a:solidFill>
              <a:srgbClr val="654B6D"/>
            </a:solidFill>
            <a:ln w="9525">
              <a:noFill/>
              <a:round/>
              <a:headEnd/>
              <a:tailEnd/>
            </a:ln>
          </p:spPr>
          <p:txBody>
            <a:bodyPr/>
            <a:lstStyle/>
            <a:p>
              <a:pPr eaLnBrk="1" hangingPunct="1"/>
              <a:endParaRPr lang="pt-BR" u="none"/>
            </a:p>
          </p:txBody>
        </p:sp>
        <p:sp>
          <p:nvSpPr>
            <p:cNvPr id="463917" name="Freeform 78"/>
            <p:cNvSpPr>
              <a:spLocks/>
            </p:cNvSpPr>
            <p:nvPr/>
          </p:nvSpPr>
          <p:spPr bwMode="auto">
            <a:xfrm>
              <a:off x="7277100" y="2963863"/>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7" y="87"/>
                  </a:lnTo>
                  <a:lnTo>
                    <a:pt x="93" y="81"/>
                  </a:lnTo>
                  <a:lnTo>
                    <a:pt x="99" y="71"/>
                  </a:lnTo>
                  <a:lnTo>
                    <a:pt x="101" y="62"/>
                  </a:lnTo>
                  <a:lnTo>
                    <a:pt x="103" y="51"/>
                  </a:lnTo>
                  <a:lnTo>
                    <a:pt x="101" y="41"/>
                  </a:lnTo>
                  <a:lnTo>
                    <a:pt x="99" y="32"/>
                  </a:lnTo>
                  <a:lnTo>
                    <a:pt x="93" y="22"/>
                  </a:lnTo>
                  <a:lnTo>
                    <a:pt x="87" y="15"/>
                  </a:lnTo>
                  <a:lnTo>
                    <a:pt x="80" y="8"/>
                  </a:lnTo>
                  <a:lnTo>
                    <a:pt x="71" y="4"/>
                  </a:lnTo>
                  <a:lnTo>
                    <a:pt x="62" y="1"/>
                  </a:lnTo>
                  <a:lnTo>
                    <a:pt x="51" y="0"/>
                  </a:lnTo>
                  <a:lnTo>
                    <a:pt x="41" y="1"/>
                  </a:lnTo>
                  <a:lnTo>
                    <a:pt x="31" y="4"/>
                  </a:lnTo>
                  <a:lnTo>
                    <a:pt x="22" y="8"/>
                  </a:lnTo>
                  <a:lnTo>
                    <a:pt x="14" y="15"/>
                  </a:lnTo>
                  <a:lnTo>
                    <a:pt x="9" y="22"/>
                  </a:lnTo>
                  <a:lnTo>
                    <a:pt x="4" y="32"/>
                  </a:lnTo>
                  <a:lnTo>
                    <a:pt x="1" y="41"/>
                  </a:lnTo>
                  <a:lnTo>
                    <a:pt x="0" y="51"/>
                  </a:lnTo>
                  <a:lnTo>
                    <a:pt x="1" y="62"/>
                  </a:lnTo>
                  <a:lnTo>
                    <a:pt x="4" y="71"/>
                  </a:lnTo>
                  <a:lnTo>
                    <a:pt x="9" y="81"/>
                  </a:lnTo>
                  <a:lnTo>
                    <a:pt x="14" y="87"/>
                  </a:lnTo>
                  <a:lnTo>
                    <a:pt x="22" y="94"/>
                  </a:lnTo>
                  <a:lnTo>
                    <a:pt x="31"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18" name="Freeform 79"/>
            <p:cNvSpPr>
              <a:spLocks/>
            </p:cNvSpPr>
            <p:nvPr/>
          </p:nvSpPr>
          <p:spPr bwMode="auto">
            <a:xfrm>
              <a:off x="7340600" y="2859088"/>
              <a:ext cx="39688"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1" y="102"/>
                  </a:lnTo>
                  <a:lnTo>
                    <a:pt x="71" y="99"/>
                  </a:lnTo>
                  <a:lnTo>
                    <a:pt x="79" y="94"/>
                  </a:lnTo>
                  <a:lnTo>
                    <a:pt x="87" y="88"/>
                  </a:lnTo>
                  <a:lnTo>
                    <a:pt x="94" y="80"/>
                  </a:lnTo>
                  <a:lnTo>
                    <a:pt x="99" y="71"/>
                  </a:lnTo>
                  <a:lnTo>
                    <a:pt x="102" y="62"/>
                  </a:lnTo>
                  <a:lnTo>
                    <a:pt x="103" y="51"/>
                  </a:lnTo>
                  <a:lnTo>
                    <a:pt x="102" y="41"/>
                  </a:lnTo>
                  <a:lnTo>
                    <a:pt x="99" y="32"/>
                  </a:lnTo>
                  <a:lnTo>
                    <a:pt x="94" y="22"/>
                  </a:lnTo>
                  <a:lnTo>
                    <a:pt x="87" y="14"/>
                  </a:lnTo>
                  <a:lnTo>
                    <a:pt x="79" y="9"/>
                  </a:lnTo>
                  <a:lnTo>
                    <a:pt x="71" y="4"/>
                  </a:lnTo>
                  <a:lnTo>
                    <a:pt x="61" y="1"/>
                  </a:lnTo>
                  <a:lnTo>
                    <a:pt x="51" y="0"/>
                  </a:lnTo>
                  <a:lnTo>
                    <a:pt x="41" y="1"/>
                  </a:lnTo>
                  <a:lnTo>
                    <a:pt x="30" y="4"/>
                  </a:lnTo>
                  <a:lnTo>
                    <a:pt x="22" y="9"/>
                  </a:lnTo>
                  <a:lnTo>
                    <a:pt x="14" y="14"/>
                  </a:lnTo>
                  <a:lnTo>
                    <a:pt x="8" y="22"/>
                  </a:lnTo>
                  <a:lnTo>
                    <a:pt x="4" y="32"/>
                  </a:lnTo>
                  <a:lnTo>
                    <a:pt x="0" y="41"/>
                  </a:lnTo>
                  <a:lnTo>
                    <a:pt x="0" y="51"/>
                  </a:lnTo>
                  <a:lnTo>
                    <a:pt x="0" y="62"/>
                  </a:lnTo>
                  <a:lnTo>
                    <a:pt x="4" y="71"/>
                  </a:lnTo>
                  <a:lnTo>
                    <a:pt x="8" y="80"/>
                  </a:lnTo>
                  <a:lnTo>
                    <a:pt x="14" y="88"/>
                  </a:lnTo>
                  <a:lnTo>
                    <a:pt x="22" y="94"/>
                  </a:lnTo>
                  <a:lnTo>
                    <a:pt x="30"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19" name="Freeform 80"/>
            <p:cNvSpPr>
              <a:spLocks/>
            </p:cNvSpPr>
            <p:nvPr/>
          </p:nvSpPr>
          <p:spPr bwMode="auto">
            <a:xfrm>
              <a:off x="7375525" y="3043238"/>
              <a:ext cx="41275" cy="41275"/>
            </a:xfrm>
            <a:custGeom>
              <a:avLst/>
              <a:gdLst>
                <a:gd name="T0" fmla="*/ 2147483647 w 105"/>
                <a:gd name="T1" fmla="*/ 2147483647 h 104"/>
                <a:gd name="T2" fmla="*/ 2147483647 w 105"/>
                <a:gd name="T3" fmla="*/ 2147483647 h 104"/>
                <a:gd name="T4" fmla="*/ 2147483647 w 105"/>
                <a:gd name="T5" fmla="*/ 2147483647 h 104"/>
                <a:gd name="T6" fmla="*/ 2147483647 w 105"/>
                <a:gd name="T7" fmla="*/ 2147483647 h 104"/>
                <a:gd name="T8" fmla="*/ 2147483647 w 105"/>
                <a:gd name="T9" fmla="*/ 2147483647 h 104"/>
                <a:gd name="T10" fmla="*/ 2147483647 w 105"/>
                <a:gd name="T11" fmla="*/ 2147483647 h 104"/>
                <a:gd name="T12" fmla="*/ 2147483647 w 105"/>
                <a:gd name="T13" fmla="*/ 2147483647 h 104"/>
                <a:gd name="T14" fmla="*/ 2147483647 w 105"/>
                <a:gd name="T15" fmla="*/ 2147483647 h 104"/>
                <a:gd name="T16" fmla="*/ 2147483647 w 105"/>
                <a:gd name="T17" fmla="*/ 2147483647 h 104"/>
                <a:gd name="T18" fmla="*/ 2147483647 w 105"/>
                <a:gd name="T19" fmla="*/ 2147483647 h 104"/>
                <a:gd name="T20" fmla="*/ 2147483647 w 105"/>
                <a:gd name="T21" fmla="*/ 2147483647 h 104"/>
                <a:gd name="T22" fmla="*/ 2147483647 w 105"/>
                <a:gd name="T23" fmla="*/ 2147483647 h 104"/>
                <a:gd name="T24" fmla="*/ 2147483647 w 105"/>
                <a:gd name="T25" fmla="*/ 2147483647 h 104"/>
                <a:gd name="T26" fmla="*/ 2147483647 w 105"/>
                <a:gd name="T27" fmla="*/ 2147483647 h 104"/>
                <a:gd name="T28" fmla="*/ 2147483647 w 105"/>
                <a:gd name="T29" fmla="*/ 2147483647 h 104"/>
                <a:gd name="T30" fmla="*/ 2147483647 w 105"/>
                <a:gd name="T31" fmla="*/ 2147483647 h 104"/>
                <a:gd name="T32" fmla="*/ 2147483647 w 105"/>
                <a:gd name="T33" fmla="*/ 0 h 104"/>
                <a:gd name="T34" fmla="*/ 2147483647 w 105"/>
                <a:gd name="T35" fmla="*/ 2147483647 h 104"/>
                <a:gd name="T36" fmla="*/ 2147483647 w 105"/>
                <a:gd name="T37" fmla="*/ 2147483647 h 104"/>
                <a:gd name="T38" fmla="*/ 2147483647 w 105"/>
                <a:gd name="T39" fmla="*/ 2147483647 h 104"/>
                <a:gd name="T40" fmla="*/ 2147483647 w 105"/>
                <a:gd name="T41" fmla="*/ 2147483647 h 104"/>
                <a:gd name="T42" fmla="*/ 2147483647 w 105"/>
                <a:gd name="T43" fmla="*/ 2147483647 h 104"/>
                <a:gd name="T44" fmla="*/ 2147483647 w 105"/>
                <a:gd name="T45" fmla="*/ 2147483647 h 104"/>
                <a:gd name="T46" fmla="*/ 2147483647 w 105"/>
                <a:gd name="T47" fmla="*/ 2147483647 h 104"/>
                <a:gd name="T48" fmla="*/ 0 w 105"/>
                <a:gd name="T49" fmla="*/ 2147483647 h 104"/>
                <a:gd name="T50" fmla="*/ 2147483647 w 105"/>
                <a:gd name="T51" fmla="*/ 2147483647 h 104"/>
                <a:gd name="T52" fmla="*/ 2147483647 w 105"/>
                <a:gd name="T53" fmla="*/ 2147483647 h 104"/>
                <a:gd name="T54" fmla="*/ 2147483647 w 105"/>
                <a:gd name="T55" fmla="*/ 2147483647 h 104"/>
                <a:gd name="T56" fmla="*/ 2147483647 w 105"/>
                <a:gd name="T57" fmla="*/ 2147483647 h 104"/>
                <a:gd name="T58" fmla="*/ 2147483647 w 105"/>
                <a:gd name="T59" fmla="*/ 2147483647 h 104"/>
                <a:gd name="T60" fmla="*/ 2147483647 w 105"/>
                <a:gd name="T61" fmla="*/ 2147483647 h 104"/>
                <a:gd name="T62" fmla="*/ 2147483647 w 105"/>
                <a:gd name="T63" fmla="*/ 2147483647 h 104"/>
                <a:gd name="T64" fmla="*/ 2147483647 w 105"/>
                <a:gd name="T65" fmla="*/ 2147483647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104"/>
                <a:gd name="T101" fmla="*/ 105 w 105"/>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104">
                  <a:moveTo>
                    <a:pt x="52" y="104"/>
                  </a:moveTo>
                  <a:lnTo>
                    <a:pt x="62" y="103"/>
                  </a:lnTo>
                  <a:lnTo>
                    <a:pt x="73" y="99"/>
                  </a:lnTo>
                  <a:lnTo>
                    <a:pt x="81" y="95"/>
                  </a:lnTo>
                  <a:lnTo>
                    <a:pt x="89" y="88"/>
                  </a:lnTo>
                  <a:lnTo>
                    <a:pt x="95" y="80"/>
                  </a:lnTo>
                  <a:lnTo>
                    <a:pt x="99" y="72"/>
                  </a:lnTo>
                  <a:lnTo>
                    <a:pt x="103" y="62"/>
                  </a:lnTo>
                  <a:lnTo>
                    <a:pt x="105" y="53"/>
                  </a:lnTo>
                  <a:lnTo>
                    <a:pt x="103" y="42"/>
                  </a:lnTo>
                  <a:lnTo>
                    <a:pt x="99" y="31"/>
                  </a:lnTo>
                  <a:lnTo>
                    <a:pt x="95" y="23"/>
                  </a:lnTo>
                  <a:lnTo>
                    <a:pt x="89" y="16"/>
                  </a:lnTo>
                  <a:lnTo>
                    <a:pt x="81" y="9"/>
                  </a:lnTo>
                  <a:lnTo>
                    <a:pt x="73" y="5"/>
                  </a:lnTo>
                  <a:lnTo>
                    <a:pt x="62" y="1"/>
                  </a:lnTo>
                  <a:lnTo>
                    <a:pt x="52" y="0"/>
                  </a:lnTo>
                  <a:lnTo>
                    <a:pt x="43" y="1"/>
                  </a:lnTo>
                  <a:lnTo>
                    <a:pt x="32" y="5"/>
                  </a:lnTo>
                  <a:lnTo>
                    <a:pt x="24" y="9"/>
                  </a:lnTo>
                  <a:lnTo>
                    <a:pt x="16" y="16"/>
                  </a:lnTo>
                  <a:lnTo>
                    <a:pt x="10" y="23"/>
                  </a:lnTo>
                  <a:lnTo>
                    <a:pt x="6" y="31"/>
                  </a:lnTo>
                  <a:lnTo>
                    <a:pt x="2" y="42"/>
                  </a:lnTo>
                  <a:lnTo>
                    <a:pt x="0" y="53"/>
                  </a:lnTo>
                  <a:lnTo>
                    <a:pt x="2" y="62"/>
                  </a:lnTo>
                  <a:lnTo>
                    <a:pt x="6" y="72"/>
                  </a:lnTo>
                  <a:lnTo>
                    <a:pt x="10" y="80"/>
                  </a:lnTo>
                  <a:lnTo>
                    <a:pt x="16" y="88"/>
                  </a:lnTo>
                  <a:lnTo>
                    <a:pt x="24" y="95"/>
                  </a:lnTo>
                  <a:lnTo>
                    <a:pt x="32" y="99"/>
                  </a:lnTo>
                  <a:lnTo>
                    <a:pt x="43" y="103"/>
                  </a:lnTo>
                  <a:lnTo>
                    <a:pt x="52" y="104"/>
                  </a:lnTo>
                  <a:close/>
                </a:path>
              </a:pathLst>
            </a:custGeom>
            <a:solidFill>
              <a:srgbClr val="84C326"/>
            </a:solidFill>
            <a:ln w="9525">
              <a:noFill/>
              <a:round/>
              <a:headEnd/>
              <a:tailEnd/>
            </a:ln>
          </p:spPr>
          <p:txBody>
            <a:bodyPr/>
            <a:lstStyle/>
            <a:p>
              <a:pPr eaLnBrk="1" hangingPunct="1"/>
              <a:endParaRPr lang="pt-BR" u="none"/>
            </a:p>
          </p:txBody>
        </p:sp>
        <p:sp>
          <p:nvSpPr>
            <p:cNvPr id="463920" name="Freeform 81"/>
            <p:cNvSpPr>
              <a:spLocks/>
            </p:cNvSpPr>
            <p:nvPr/>
          </p:nvSpPr>
          <p:spPr bwMode="auto">
            <a:xfrm>
              <a:off x="7381875" y="2944813"/>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3" y="99"/>
                  </a:lnTo>
                  <a:lnTo>
                    <a:pt x="81" y="94"/>
                  </a:lnTo>
                  <a:lnTo>
                    <a:pt x="89" y="87"/>
                  </a:lnTo>
                  <a:lnTo>
                    <a:pt x="95" y="81"/>
                  </a:lnTo>
                  <a:lnTo>
                    <a:pt x="99" y="71"/>
                  </a:lnTo>
                  <a:lnTo>
                    <a:pt x="103" y="62"/>
                  </a:lnTo>
                  <a:lnTo>
                    <a:pt x="103" y="52"/>
                  </a:lnTo>
                  <a:lnTo>
                    <a:pt x="103" y="41"/>
                  </a:lnTo>
                  <a:lnTo>
                    <a:pt x="99" y="32"/>
                  </a:lnTo>
                  <a:lnTo>
                    <a:pt x="95" y="23"/>
                  </a:lnTo>
                  <a:lnTo>
                    <a:pt x="89" y="15"/>
                  </a:lnTo>
                  <a:lnTo>
                    <a:pt x="81" y="9"/>
                  </a:lnTo>
                  <a:lnTo>
                    <a:pt x="73" y="4"/>
                  </a:lnTo>
                  <a:lnTo>
                    <a:pt x="62" y="1"/>
                  </a:lnTo>
                  <a:lnTo>
                    <a:pt x="52" y="0"/>
                  </a:lnTo>
                  <a:lnTo>
                    <a:pt x="42" y="1"/>
                  </a:lnTo>
                  <a:lnTo>
                    <a:pt x="32" y="4"/>
                  </a:lnTo>
                  <a:lnTo>
                    <a:pt x="24" y="9"/>
                  </a:lnTo>
                  <a:lnTo>
                    <a:pt x="16" y="15"/>
                  </a:lnTo>
                  <a:lnTo>
                    <a:pt x="9" y="23"/>
                  </a:lnTo>
                  <a:lnTo>
                    <a:pt x="4" y="32"/>
                  </a:lnTo>
                  <a:lnTo>
                    <a:pt x="1" y="41"/>
                  </a:lnTo>
                  <a:lnTo>
                    <a:pt x="0" y="52"/>
                  </a:lnTo>
                  <a:lnTo>
                    <a:pt x="1" y="62"/>
                  </a:lnTo>
                  <a:lnTo>
                    <a:pt x="4" y="71"/>
                  </a:lnTo>
                  <a:lnTo>
                    <a:pt x="9" y="81"/>
                  </a:lnTo>
                  <a:lnTo>
                    <a:pt x="16" y="87"/>
                  </a:lnTo>
                  <a:lnTo>
                    <a:pt x="24" y="94"/>
                  </a:lnTo>
                  <a:lnTo>
                    <a:pt x="32" y="99"/>
                  </a:lnTo>
                  <a:lnTo>
                    <a:pt x="42"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21" name="Freeform 82"/>
            <p:cNvSpPr>
              <a:spLocks/>
            </p:cNvSpPr>
            <p:nvPr/>
          </p:nvSpPr>
          <p:spPr bwMode="auto">
            <a:xfrm>
              <a:off x="7372350" y="317817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2" y="99"/>
                  </a:lnTo>
                  <a:lnTo>
                    <a:pt x="80" y="94"/>
                  </a:lnTo>
                  <a:lnTo>
                    <a:pt x="88" y="88"/>
                  </a:lnTo>
                  <a:lnTo>
                    <a:pt x="95" y="81"/>
                  </a:lnTo>
                  <a:lnTo>
                    <a:pt x="99" y="71"/>
                  </a:lnTo>
                  <a:lnTo>
                    <a:pt x="103" y="62"/>
                  </a:lnTo>
                  <a:lnTo>
                    <a:pt x="103" y="51"/>
                  </a:lnTo>
                  <a:lnTo>
                    <a:pt x="103" y="41"/>
                  </a:lnTo>
                  <a:lnTo>
                    <a:pt x="99" y="32"/>
                  </a:lnTo>
                  <a:lnTo>
                    <a:pt x="95" y="22"/>
                  </a:lnTo>
                  <a:lnTo>
                    <a:pt x="88" y="16"/>
                  </a:lnTo>
                  <a:lnTo>
                    <a:pt x="80" y="9"/>
                  </a:lnTo>
                  <a:lnTo>
                    <a:pt x="72" y="4"/>
                  </a:lnTo>
                  <a:lnTo>
                    <a:pt x="62" y="1"/>
                  </a:lnTo>
                  <a:lnTo>
                    <a:pt x="51" y="0"/>
                  </a:lnTo>
                  <a:lnTo>
                    <a:pt x="42" y="1"/>
                  </a:lnTo>
                  <a:lnTo>
                    <a:pt x="31" y="4"/>
                  </a:lnTo>
                  <a:lnTo>
                    <a:pt x="23" y="9"/>
                  </a:lnTo>
                  <a:lnTo>
                    <a:pt x="16" y="16"/>
                  </a:lnTo>
                  <a:lnTo>
                    <a:pt x="9" y="22"/>
                  </a:lnTo>
                  <a:lnTo>
                    <a:pt x="4" y="32"/>
                  </a:lnTo>
                  <a:lnTo>
                    <a:pt x="1" y="41"/>
                  </a:lnTo>
                  <a:lnTo>
                    <a:pt x="0" y="51"/>
                  </a:lnTo>
                  <a:lnTo>
                    <a:pt x="1" y="62"/>
                  </a:lnTo>
                  <a:lnTo>
                    <a:pt x="4" y="71"/>
                  </a:lnTo>
                  <a:lnTo>
                    <a:pt x="9" y="81"/>
                  </a:lnTo>
                  <a:lnTo>
                    <a:pt x="16" y="88"/>
                  </a:lnTo>
                  <a:lnTo>
                    <a:pt x="23" y="94"/>
                  </a:lnTo>
                  <a:lnTo>
                    <a:pt x="31" y="99"/>
                  </a:lnTo>
                  <a:lnTo>
                    <a:pt x="42"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22" name="Freeform 83"/>
            <p:cNvSpPr>
              <a:spLocks/>
            </p:cNvSpPr>
            <p:nvPr/>
          </p:nvSpPr>
          <p:spPr bwMode="auto">
            <a:xfrm>
              <a:off x="7437438" y="3262313"/>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3" y="101"/>
                  </a:lnTo>
                  <a:lnTo>
                    <a:pt x="72" y="99"/>
                  </a:lnTo>
                  <a:lnTo>
                    <a:pt x="81" y="93"/>
                  </a:lnTo>
                  <a:lnTo>
                    <a:pt x="89" y="87"/>
                  </a:lnTo>
                  <a:lnTo>
                    <a:pt x="96" y="80"/>
                  </a:lnTo>
                  <a:lnTo>
                    <a:pt x="99" y="71"/>
                  </a:lnTo>
                  <a:lnTo>
                    <a:pt x="102" y="62"/>
                  </a:lnTo>
                  <a:lnTo>
                    <a:pt x="103" y="51"/>
                  </a:lnTo>
                  <a:lnTo>
                    <a:pt x="102" y="41"/>
                  </a:lnTo>
                  <a:lnTo>
                    <a:pt x="99" y="31"/>
                  </a:lnTo>
                  <a:lnTo>
                    <a:pt x="96" y="22"/>
                  </a:lnTo>
                  <a:lnTo>
                    <a:pt x="89" y="14"/>
                  </a:lnTo>
                  <a:lnTo>
                    <a:pt x="81" y="9"/>
                  </a:lnTo>
                  <a:lnTo>
                    <a:pt x="72" y="4"/>
                  </a:lnTo>
                  <a:lnTo>
                    <a:pt x="63" y="1"/>
                  </a:lnTo>
                  <a:lnTo>
                    <a:pt x="52" y="0"/>
                  </a:lnTo>
                  <a:lnTo>
                    <a:pt x="41" y="1"/>
                  </a:lnTo>
                  <a:lnTo>
                    <a:pt x="32" y="4"/>
                  </a:lnTo>
                  <a:lnTo>
                    <a:pt x="23" y="9"/>
                  </a:lnTo>
                  <a:lnTo>
                    <a:pt x="16" y="14"/>
                  </a:lnTo>
                  <a:lnTo>
                    <a:pt x="10" y="22"/>
                  </a:lnTo>
                  <a:lnTo>
                    <a:pt x="4" y="31"/>
                  </a:lnTo>
                  <a:lnTo>
                    <a:pt x="2" y="41"/>
                  </a:lnTo>
                  <a:lnTo>
                    <a:pt x="0" y="51"/>
                  </a:lnTo>
                  <a:lnTo>
                    <a:pt x="2" y="62"/>
                  </a:lnTo>
                  <a:lnTo>
                    <a:pt x="4" y="71"/>
                  </a:lnTo>
                  <a:lnTo>
                    <a:pt x="10" y="80"/>
                  </a:lnTo>
                  <a:lnTo>
                    <a:pt x="16" y="87"/>
                  </a:lnTo>
                  <a:lnTo>
                    <a:pt x="23" y="93"/>
                  </a:lnTo>
                  <a:lnTo>
                    <a:pt x="32" y="99"/>
                  </a:lnTo>
                  <a:lnTo>
                    <a:pt x="41" y="101"/>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23" name="Freeform 84"/>
            <p:cNvSpPr>
              <a:spLocks/>
            </p:cNvSpPr>
            <p:nvPr/>
          </p:nvSpPr>
          <p:spPr bwMode="auto">
            <a:xfrm>
              <a:off x="7493000" y="316388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1"/>
                  </a:lnTo>
                  <a:lnTo>
                    <a:pt x="71" y="99"/>
                  </a:lnTo>
                  <a:lnTo>
                    <a:pt x="80" y="95"/>
                  </a:lnTo>
                  <a:lnTo>
                    <a:pt x="88" y="88"/>
                  </a:lnTo>
                  <a:lnTo>
                    <a:pt x="94" y="80"/>
                  </a:lnTo>
                  <a:lnTo>
                    <a:pt x="99" y="71"/>
                  </a:lnTo>
                  <a:lnTo>
                    <a:pt x="101" y="62"/>
                  </a:lnTo>
                  <a:lnTo>
                    <a:pt x="103" y="51"/>
                  </a:lnTo>
                  <a:lnTo>
                    <a:pt x="101" y="41"/>
                  </a:lnTo>
                  <a:lnTo>
                    <a:pt x="99" y="31"/>
                  </a:lnTo>
                  <a:lnTo>
                    <a:pt x="94" y="22"/>
                  </a:lnTo>
                  <a:lnTo>
                    <a:pt x="88" y="16"/>
                  </a:lnTo>
                  <a:lnTo>
                    <a:pt x="80" y="9"/>
                  </a:lnTo>
                  <a:lnTo>
                    <a:pt x="71" y="4"/>
                  </a:lnTo>
                  <a:lnTo>
                    <a:pt x="62" y="1"/>
                  </a:lnTo>
                  <a:lnTo>
                    <a:pt x="51" y="0"/>
                  </a:lnTo>
                  <a:lnTo>
                    <a:pt x="41" y="1"/>
                  </a:lnTo>
                  <a:lnTo>
                    <a:pt x="31" y="4"/>
                  </a:lnTo>
                  <a:lnTo>
                    <a:pt x="22" y="9"/>
                  </a:lnTo>
                  <a:lnTo>
                    <a:pt x="16" y="16"/>
                  </a:lnTo>
                  <a:lnTo>
                    <a:pt x="9" y="22"/>
                  </a:lnTo>
                  <a:lnTo>
                    <a:pt x="4" y="31"/>
                  </a:lnTo>
                  <a:lnTo>
                    <a:pt x="1" y="41"/>
                  </a:lnTo>
                  <a:lnTo>
                    <a:pt x="0" y="51"/>
                  </a:lnTo>
                  <a:lnTo>
                    <a:pt x="1" y="62"/>
                  </a:lnTo>
                  <a:lnTo>
                    <a:pt x="4" y="71"/>
                  </a:lnTo>
                  <a:lnTo>
                    <a:pt x="9" y="80"/>
                  </a:lnTo>
                  <a:lnTo>
                    <a:pt x="16" y="88"/>
                  </a:lnTo>
                  <a:lnTo>
                    <a:pt x="22" y="95"/>
                  </a:lnTo>
                  <a:lnTo>
                    <a:pt x="31" y="99"/>
                  </a:lnTo>
                  <a:lnTo>
                    <a:pt x="41" y="101"/>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24" name="Freeform 85"/>
            <p:cNvSpPr>
              <a:spLocks/>
            </p:cNvSpPr>
            <p:nvPr/>
          </p:nvSpPr>
          <p:spPr bwMode="auto">
            <a:xfrm>
              <a:off x="7308850" y="3087688"/>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3"/>
                  </a:lnTo>
                  <a:lnTo>
                    <a:pt x="71" y="99"/>
                  </a:lnTo>
                  <a:lnTo>
                    <a:pt x="80" y="95"/>
                  </a:lnTo>
                  <a:lnTo>
                    <a:pt x="88" y="88"/>
                  </a:lnTo>
                  <a:lnTo>
                    <a:pt x="95" y="80"/>
                  </a:lnTo>
                  <a:lnTo>
                    <a:pt x="99" y="73"/>
                  </a:lnTo>
                  <a:lnTo>
                    <a:pt x="101" y="62"/>
                  </a:lnTo>
                  <a:lnTo>
                    <a:pt x="103" y="51"/>
                  </a:lnTo>
                  <a:lnTo>
                    <a:pt x="101" y="42"/>
                  </a:lnTo>
                  <a:lnTo>
                    <a:pt x="99" y="32"/>
                  </a:lnTo>
                  <a:lnTo>
                    <a:pt x="95" y="24"/>
                  </a:lnTo>
                  <a:lnTo>
                    <a:pt x="88" y="16"/>
                  </a:lnTo>
                  <a:lnTo>
                    <a:pt x="80" y="9"/>
                  </a:lnTo>
                  <a:lnTo>
                    <a:pt x="71" y="4"/>
                  </a:lnTo>
                  <a:lnTo>
                    <a:pt x="62" y="1"/>
                  </a:lnTo>
                  <a:lnTo>
                    <a:pt x="51" y="0"/>
                  </a:lnTo>
                  <a:lnTo>
                    <a:pt x="41" y="1"/>
                  </a:lnTo>
                  <a:lnTo>
                    <a:pt x="31" y="4"/>
                  </a:lnTo>
                  <a:lnTo>
                    <a:pt x="22" y="9"/>
                  </a:lnTo>
                  <a:lnTo>
                    <a:pt x="15" y="16"/>
                  </a:lnTo>
                  <a:lnTo>
                    <a:pt x="9" y="24"/>
                  </a:lnTo>
                  <a:lnTo>
                    <a:pt x="4" y="32"/>
                  </a:lnTo>
                  <a:lnTo>
                    <a:pt x="1" y="42"/>
                  </a:lnTo>
                  <a:lnTo>
                    <a:pt x="0" y="51"/>
                  </a:lnTo>
                  <a:lnTo>
                    <a:pt x="1" y="62"/>
                  </a:lnTo>
                  <a:lnTo>
                    <a:pt x="4" y="73"/>
                  </a:lnTo>
                  <a:lnTo>
                    <a:pt x="9" y="80"/>
                  </a:lnTo>
                  <a:lnTo>
                    <a:pt x="15" y="88"/>
                  </a:lnTo>
                  <a:lnTo>
                    <a:pt x="22" y="95"/>
                  </a:lnTo>
                  <a:lnTo>
                    <a:pt x="31" y="99"/>
                  </a:lnTo>
                  <a:lnTo>
                    <a:pt x="41" y="103"/>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25" name="Freeform 86"/>
            <p:cNvSpPr>
              <a:spLocks/>
            </p:cNvSpPr>
            <p:nvPr/>
          </p:nvSpPr>
          <p:spPr bwMode="auto">
            <a:xfrm>
              <a:off x="7781925" y="320198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81" y="95"/>
                  </a:lnTo>
                  <a:lnTo>
                    <a:pt x="87" y="89"/>
                  </a:lnTo>
                  <a:lnTo>
                    <a:pt x="94" y="81"/>
                  </a:lnTo>
                  <a:lnTo>
                    <a:pt x="99" y="71"/>
                  </a:lnTo>
                  <a:lnTo>
                    <a:pt x="102" y="62"/>
                  </a:lnTo>
                  <a:lnTo>
                    <a:pt x="103" y="52"/>
                  </a:lnTo>
                  <a:lnTo>
                    <a:pt x="102" y="41"/>
                  </a:lnTo>
                  <a:lnTo>
                    <a:pt x="99" y="32"/>
                  </a:lnTo>
                  <a:lnTo>
                    <a:pt x="94" y="23"/>
                  </a:lnTo>
                  <a:lnTo>
                    <a:pt x="87" y="16"/>
                  </a:lnTo>
                  <a:lnTo>
                    <a:pt x="81" y="9"/>
                  </a:lnTo>
                  <a:lnTo>
                    <a:pt x="71" y="4"/>
                  </a:lnTo>
                  <a:lnTo>
                    <a:pt x="62" y="1"/>
                  </a:lnTo>
                  <a:lnTo>
                    <a:pt x="52" y="0"/>
                  </a:lnTo>
                  <a:lnTo>
                    <a:pt x="41" y="1"/>
                  </a:lnTo>
                  <a:lnTo>
                    <a:pt x="32" y="4"/>
                  </a:lnTo>
                  <a:lnTo>
                    <a:pt x="22" y="9"/>
                  </a:lnTo>
                  <a:lnTo>
                    <a:pt x="15" y="16"/>
                  </a:lnTo>
                  <a:lnTo>
                    <a:pt x="8" y="23"/>
                  </a:lnTo>
                  <a:lnTo>
                    <a:pt x="4" y="32"/>
                  </a:lnTo>
                  <a:lnTo>
                    <a:pt x="1" y="41"/>
                  </a:lnTo>
                  <a:lnTo>
                    <a:pt x="0" y="52"/>
                  </a:lnTo>
                  <a:lnTo>
                    <a:pt x="1" y="62"/>
                  </a:lnTo>
                  <a:lnTo>
                    <a:pt x="4" y="71"/>
                  </a:lnTo>
                  <a:lnTo>
                    <a:pt x="8" y="81"/>
                  </a:lnTo>
                  <a:lnTo>
                    <a:pt x="15" y="89"/>
                  </a:lnTo>
                  <a:lnTo>
                    <a:pt x="22" y="95"/>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26" name="Freeform 87"/>
            <p:cNvSpPr>
              <a:spLocks/>
            </p:cNvSpPr>
            <p:nvPr/>
          </p:nvSpPr>
          <p:spPr bwMode="auto">
            <a:xfrm>
              <a:off x="7766050" y="3333750"/>
              <a:ext cx="41275" cy="39688"/>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7"/>
                  </a:lnTo>
                  <a:lnTo>
                    <a:pt x="93" y="79"/>
                  </a:lnTo>
                  <a:lnTo>
                    <a:pt x="99" y="71"/>
                  </a:lnTo>
                  <a:lnTo>
                    <a:pt x="101" y="61"/>
                  </a:lnTo>
                  <a:lnTo>
                    <a:pt x="103" y="52"/>
                  </a:lnTo>
                  <a:lnTo>
                    <a:pt x="101" y="41"/>
                  </a:lnTo>
                  <a:lnTo>
                    <a:pt x="99" y="31"/>
                  </a:lnTo>
                  <a:lnTo>
                    <a:pt x="93" y="23"/>
                  </a:lnTo>
                  <a:lnTo>
                    <a:pt x="88" y="15"/>
                  </a:lnTo>
                  <a:lnTo>
                    <a:pt x="80" y="8"/>
                  </a:lnTo>
                  <a:lnTo>
                    <a:pt x="71" y="4"/>
                  </a:lnTo>
                  <a:lnTo>
                    <a:pt x="62" y="0"/>
                  </a:lnTo>
                  <a:lnTo>
                    <a:pt x="51" y="0"/>
                  </a:lnTo>
                  <a:lnTo>
                    <a:pt x="41" y="0"/>
                  </a:lnTo>
                  <a:lnTo>
                    <a:pt x="31" y="4"/>
                  </a:lnTo>
                  <a:lnTo>
                    <a:pt x="22" y="8"/>
                  </a:lnTo>
                  <a:lnTo>
                    <a:pt x="14" y="15"/>
                  </a:lnTo>
                  <a:lnTo>
                    <a:pt x="9" y="23"/>
                  </a:lnTo>
                  <a:lnTo>
                    <a:pt x="4" y="31"/>
                  </a:lnTo>
                  <a:lnTo>
                    <a:pt x="1" y="41"/>
                  </a:lnTo>
                  <a:lnTo>
                    <a:pt x="0" y="52"/>
                  </a:lnTo>
                  <a:lnTo>
                    <a:pt x="1" y="61"/>
                  </a:lnTo>
                  <a:lnTo>
                    <a:pt x="4" y="71"/>
                  </a:lnTo>
                  <a:lnTo>
                    <a:pt x="9" y="79"/>
                  </a:lnTo>
                  <a:lnTo>
                    <a:pt x="14" y="87"/>
                  </a:lnTo>
                  <a:lnTo>
                    <a:pt x="22" y="94"/>
                  </a:lnTo>
                  <a:lnTo>
                    <a:pt x="31"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27" name="Freeform 88"/>
            <p:cNvSpPr>
              <a:spLocks/>
            </p:cNvSpPr>
            <p:nvPr/>
          </p:nvSpPr>
          <p:spPr bwMode="auto">
            <a:xfrm>
              <a:off x="7537450" y="3249613"/>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1"/>
                  </a:lnTo>
                  <a:lnTo>
                    <a:pt x="72" y="99"/>
                  </a:lnTo>
                  <a:lnTo>
                    <a:pt x="81" y="93"/>
                  </a:lnTo>
                  <a:lnTo>
                    <a:pt x="89" y="87"/>
                  </a:lnTo>
                  <a:lnTo>
                    <a:pt x="95" y="80"/>
                  </a:lnTo>
                  <a:lnTo>
                    <a:pt x="99" y="71"/>
                  </a:lnTo>
                  <a:lnTo>
                    <a:pt x="102" y="62"/>
                  </a:lnTo>
                  <a:lnTo>
                    <a:pt x="103" y="51"/>
                  </a:lnTo>
                  <a:lnTo>
                    <a:pt x="102" y="40"/>
                  </a:lnTo>
                  <a:lnTo>
                    <a:pt x="99" y="31"/>
                  </a:lnTo>
                  <a:lnTo>
                    <a:pt x="95" y="22"/>
                  </a:lnTo>
                  <a:lnTo>
                    <a:pt x="89" y="14"/>
                  </a:lnTo>
                  <a:lnTo>
                    <a:pt x="81" y="9"/>
                  </a:lnTo>
                  <a:lnTo>
                    <a:pt x="72" y="3"/>
                  </a:lnTo>
                  <a:lnTo>
                    <a:pt x="62" y="1"/>
                  </a:lnTo>
                  <a:lnTo>
                    <a:pt x="52" y="0"/>
                  </a:lnTo>
                  <a:lnTo>
                    <a:pt x="41" y="1"/>
                  </a:lnTo>
                  <a:lnTo>
                    <a:pt x="32" y="3"/>
                  </a:lnTo>
                  <a:lnTo>
                    <a:pt x="23" y="9"/>
                  </a:lnTo>
                  <a:lnTo>
                    <a:pt x="16" y="14"/>
                  </a:lnTo>
                  <a:lnTo>
                    <a:pt x="10" y="22"/>
                  </a:lnTo>
                  <a:lnTo>
                    <a:pt x="4" y="31"/>
                  </a:lnTo>
                  <a:lnTo>
                    <a:pt x="2" y="40"/>
                  </a:lnTo>
                  <a:lnTo>
                    <a:pt x="0" y="51"/>
                  </a:lnTo>
                  <a:lnTo>
                    <a:pt x="2" y="62"/>
                  </a:lnTo>
                  <a:lnTo>
                    <a:pt x="4" y="71"/>
                  </a:lnTo>
                  <a:lnTo>
                    <a:pt x="10" y="80"/>
                  </a:lnTo>
                  <a:lnTo>
                    <a:pt x="16" y="87"/>
                  </a:lnTo>
                  <a:lnTo>
                    <a:pt x="23" y="93"/>
                  </a:lnTo>
                  <a:lnTo>
                    <a:pt x="32" y="99"/>
                  </a:lnTo>
                  <a:lnTo>
                    <a:pt x="41" y="101"/>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28" name="Freeform 89"/>
            <p:cNvSpPr>
              <a:spLocks/>
            </p:cNvSpPr>
            <p:nvPr/>
          </p:nvSpPr>
          <p:spPr bwMode="auto">
            <a:xfrm>
              <a:off x="7686675" y="3294063"/>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9"/>
                  </a:lnTo>
                  <a:lnTo>
                    <a:pt x="95" y="81"/>
                  </a:lnTo>
                  <a:lnTo>
                    <a:pt x="99" y="71"/>
                  </a:lnTo>
                  <a:lnTo>
                    <a:pt x="103" y="62"/>
                  </a:lnTo>
                  <a:lnTo>
                    <a:pt x="103" y="52"/>
                  </a:lnTo>
                  <a:lnTo>
                    <a:pt x="103" y="41"/>
                  </a:lnTo>
                  <a:lnTo>
                    <a:pt x="99" y="32"/>
                  </a:lnTo>
                  <a:lnTo>
                    <a:pt x="95" y="23"/>
                  </a:lnTo>
                  <a:lnTo>
                    <a:pt x="88" y="15"/>
                  </a:lnTo>
                  <a:lnTo>
                    <a:pt x="80" y="9"/>
                  </a:lnTo>
                  <a:lnTo>
                    <a:pt x="71" y="4"/>
                  </a:lnTo>
                  <a:lnTo>
                    <a:pt x="62" y="1"/>
                  </a:lnTo>
                  <a:lnTo>
                    <a:pt x="51" y="0"/>
                  </a:lnTo>
                  <a:lnTo>
                    <a:pt x="41" y="1"/>
                  </a:lnTo>
                  <a:lnTo>
                    <a:pt x="31" y="4"/>
                  </a:lnTo>
                  <a:lnTo>
                    <a:pt x="22" y="9"/>
                  </a:lnTo>
                  <a:lnTo>
                    <a:pt x="16" y="15"/>
                  </a:lnTo>
                  <a:lnTo>
                    <a:pt x="9" y="23"/>
                  </a:lnTo>
                  <a:lnTo>
                    <a:pt x="4" y="32"/>
                  </a:lnTo>
                  <a:lnTo>
                    <a:pt x="1" y="41"/>
                  </a:lnTo>
                  <a:lnTo>
                    <a:pt x="0" y="52"/>
                  </a:lnTo>
                  <a:lnTo>
                    <a:pt x="1" y="62"/>
                  </a:lnTo>
                  <a:lnTo>
                    <a:pt x="4" y="71"/>
                  </a:lnTo>
                  <a:lnTo>
                    <a:pt x="9" y="81"/>
                  </a:lnTo>
                  <a:lnTo>
                    <a:pt x="16" y="89"/>
                  </a:lnTo>
                  <a:lnTo>
                    <a:pt x="22" y="94"/>
                  </a:lnTo>
                  <a:lnTo>
                    <a:pt x="31"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29" name="Freeform 90"/>
            <p:cNvSpPr>
              <a:spLocks/>
            </p:cNvSpPr>
            <p:nvPr/>
          </p:nvSpPr>
          <p:spPr bwMode="auto">
            <a:xfrm>
              <a:off x="7642225" y="321468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3" y="101"/>
                  </a:lnTo>
                  <a:lnTo>
                    <a:pt x="73" y="99"/>
                  </a:lnTo>
                  <a:lnTo>
                    <a:pt x="81" y="93"/>
                  </a:lnTo>
                  <a:lnTo>
                    <a:pt x="89" y="88"/>
                  </a:lnTo>
                  <a:lnTo>
                    <a:pt x="96" y="80"/>
                  </a:lnTo>
                  <a:lnTo>
                    <a:pt x="99" y="71"/>
                  </a:lnTo>
                  <a:lnTo>
                    <a:pt x="103" y="62"/>
                  </a:lnTo>
                  <a:lnTo>
                    <a:pt x="103" y="51"/>
                  </a:lnTo>
                  <a:lnTo>
                    <a:pt x="103" y="41"/>
                  </a:lnTo>
                  <a:lnTo>
                    <a:pt x="99" y="31"/>
                  </a:lnTo>
                  <a:lnTo>
                    <a:pt x="96" y="22"/>
                  </a:lnTo>
                  <a:lnTo>
                    <a:pt x="89" y="14"/>
                  </a:lnTo>
                  <a:lnTo>
                    <a:pt x="81" y="9"/>
                  </a:lnTo>
                  <a:lnTo>
                    <a:pt x="73" y="4"/>
                  </a:lnTo>
                  <a:lnTo>
                    <a:pt x="63" y="1"/>
                  </a:lnTo>
                  <a:lnTo>
                    <a:pt x="52" y="0"/>
                  </a:lnTo>
                  <a:lnTo>
                    <a:pt x="43" y="1"/>
                  </a:lnTo>
                  <a:lnTo>
                    <a:pt x="32" y="4"/>
                  </a:lnTo>
                  <a:lnTo>
                    <a:pt x="24" y="9"/>
                  </a:lnTo>
                  <a:lnTo>
                    <a:pt x="16" y="14"/>
                  </a:lnTo>
                  <a:lnTo>
                    <a:pt x="10" y="22"/>
                  </a:lnTo>
                  <a:lnTo>
                    <a:pt x="6" y="31"/>
                  </a:lnTo>
                  <a:lnTo>
                    <a:pt x="2" y="41"/>
                  </a:lnTo>
                  <a:lnTo>
                    <a:pt x="0" y="51"/>
                  </a:lnTo>
                  <a:lnTo>
                    <a:pt x="2" y="62"/>
                  </a:lnTo>
                  <a:lnTo>
                    <a:pt x="6" y="71"/>
                  </a:lnTo>
                  <a:lnTo>
                    <a:pt x="10" y="80"/>
                  </a:lnTo>
                  <a:lnTo>
                    <a:pt x="16" y="88"/>
                  </a:lnTo>
                  <a:lnTo>
                    <a:pt x="24" y="93"/>
                  </a:lnTo>
                  <a:lnTo>
                    <a:pt x="32" y="99"/>
                  </a:lnTo>
                  <a:lnTo>
                    <a:pt x="43" y="101"/>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30" name="Freeform 91"/>
            <p:cNvSpPr>
              <a:spLocks/>
            </p:cNvSpPr>
            <p:nvPr/>
          </p:nvSpPr>
          <p:spPr bwMode="auto">
            <a:xfrm>
              <a:off x="7875588" y="313213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81" y="95"/>
                  </a:lnTo>
                  <a:lnTo>
                    <a:pt x="89" y="89"/>
                  </a:lnTo>
                  <a:lnTo>
                    <a:pt x="94" y="81"/>
                  </a:lnTo>
                  <a:lnTo>
                    <a:pt x="99" y="71"/>
                  </a:lnTo>
                  <a:lnTo>
                    <a:pt x="102" y="62"/>
                  </a:lnTo>
                  <a:lnTo>
                    <a:pt x="103" y="52"/>
                  </a:lnTo>
                  <a:lnTo>
                    <a:pt x="102" y="41"/>
                  </a:lnTo>
                  <a:lnTo>
                    <a:pt x="99" y="32"/>
                  </a:lnTo>
                  <a:lnTo>
                    <a:pt x="94" y="23"/>
                  </a:lnTo>
                  <a:lnTo>
                    <a:pt x="89" y="16"/>
                  </a:lnTo>
                  <a:lnTo>
                    <a:pt x="81" y="9"/>
                  </a:lnTo>
                  <a:lnTo>
                    <a:pt x="71" y="4"/>
                  </a:lnTo>
                  <a:lnTo>
                    <a:pt x="62" y="1"/>
                  </a:lnTo>
                  <a:lnTo>
                    <a:pt x="52" y="0"/>
                  </a:lnTo>
                  <a:lnTo>
                    <a:pt x="41" y="1"/>
                  </a:lnTo>
                  <a:lnTo>
                    <a:pt x="32" y="4"/>
                  </a:lnTo>
                  <a:lnTo>
                    <a:pt x="23" y="9"/>
                  </a:lnTo>
                  <a:lnTo>
                    <a:pt x="15" y="16"/>
                  </a:lnTo>
                  <a:lnTo>
                    <a:pt x="9" y="23"/>
                  </a:lnTo>
                  <a:lnTo>
                    <a:pt x="4" y="32"/>
                  </a:lnTo>
                  <a:lnTo>
                    <a:pt x="1" y="41"/>
                  </a:lnTo>
                  <a:lnTo>
                    <a:pt x="0" y="52"/>
                  </a:lnTo>
                  <a:lnTo>
                    <a:pt x="1" y="62"/>
                  </a:lnTo>
                  <a:lnTo>
                    <a:pt x="4" y="71"/>
                  </a:lnTo>
                  <a:lnTo>
                    <a:pt x="9" y="81"/>
                  </a:lnTo>
                  <a:lnTo>
                    <a:pt x="15" y="89"/>
                  </a:lnTo>
                  <a:lnTo>
                    <a:pt x="23" y="95"/>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31" name="Freeform 92"/>
            <p:cNvSpPr>
              <a:spLocks/>
            </p:cNvSpPr>
            <p:nvPr/>
          </p:nvSpPr>
          <p:spPr bwMode="auto">
            <a:xfrm>
              <a:off x="7877175" y="323215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1"/>
                  </a:lnTo>
                  <a:lnTo>
                    <a:pt x="71" y="99"/>
                  </a:lnTo>
                  <a:lnTo>
                    <a:pt x="80" y="93"/>
                  </a:lnTo>
                  <a:lnTo>
                    <a:pt x="88" y="87"/>
                  </a:lnTo>
                  <a:lnTo>
                    <a:pt x="93" y="80"/>
                  </a:lnTo>
                  <a:lnTo>
                    <a:pt x="99" y="71"/>
                  </a:lnTo>
                  <a:lnTo>
                    <a:pt x="101" y="62"/>
                  </a:lnTo>
                  <a:lnTo>
                    <a:pt x="103" y="51"/>
                  </a:lnTo>
                  <a:lnTo>
                    <a:pt x="101" y="41"/>
                  </a:lnTo>
                  <a:lnTo>
                    <a:pt x="99" y="31"/>
                  </a:lnTo>
                  <a:lnTo>
                    <a:pt x="93" y="22"/>
                  </a:lnTo>
                  <a:lnTo>
                    <a:pt x="88" y="14"/>
                  </a:lnTo>
                  <a:lnTo>
                    <a:pt x="80" y="9"/>
                  </a:lnTo>
                  <a:lnTo>
                    <a:pt x="71" y="4"/>
                  </a:lnTo>
                  <a:lnTo>
                    <a:pt x="62" y="1"/>
                  </a:lnTo>
                  <a:lnTo>
                    <a:pt x="51" y="0"/>
                  </a:lnTo>
                  <a:lnTo>
                    <a:pt x="41" y="1"/>
                  </a:lnTo>
                  <a:lnTo>
                    <a:pt x="31" y="4"/>
                  </a:lnTo>
                  <a:lnTo>
                    <a:pt x="22" y="9"/>
                  </a:lnTo>
                  <a:lnTo>
                    <a:pt x="16" y="14"/>
                  </a:lnTo>
                  <a:lnTo>
                    <a:pt x="9" y="22"/>
                  </a:lnTo>
                  <a:lnTo>
                    <a:pt x="4" y="31"/>
                  </a:lnTo>
                  <a:lnTo>
                    <a:pt x="1" y="41"/>
                  </a:lnTo>
                  <a:lnTo>
                    <a:pt x="0" y="51"/>
                  </a:lnTo>
                  <a:lnTo>
                    <a:pt x="1" y="62"/>
                  </a:lnTo>
                  <a:lnTo>
                    <a:pt x="4" y="71"/>
                  </a:lnTo>
                  <a:lnTo>
                    <a:pt x="9" y="80"/>
                  </a:lnTo>
                  <a:lnTo>
                    <a:pt x="16" y="87"/>
                  </a:lnTo>
                  <a:lnTo>
                    <a:pt x="22" y="93"/>
                  </a:lnTo>
                  <a:lnTo>
                    <a:pt x="31" y="99"/>
                  </a:lnTo>
                  <a:lnTo>
                    <a:pt x="41" y="101"/>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32" name="Freeform 93"/>
            <p:cNvSpPr>
              <a:spLocks/>
            </p:cNvSpPr>
            <p:nvPr/>
          </p:nvSpPr>
          <p:spPr bwMode="auto">
            <a:xfrm>
              <a:off x="7961313" y="3190875"/>
              <a:ext cx="39687"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1"/>
                  </a:lnTo>
                  <a:lnTo>
                    <a:pt x="72" y="99"/>
                  </a:lnTo>
                  <a:lnTo>
                    <a:pt x="81" y="93"/>
                  </a:lnTo>
                  <a:lnTo>
                    <a:pt x="87" y="87"/>
                  </a:lnTo>
                  <a:lnTo>
                    <a:pt x="94" y="80"/>
                  </a:lnTo>
                  <a:lnTo>
                    <a:pt x="99" y="71"/>
                  </a:lnTo>
                  <a:lnTo>
                    <a:pt x="102" y="62"/>
                  </a:lnTo>
                  <a:lnTo>
                    <a:pt x="103" y="51"/>
                  </a:lnTo>
                  <a:lnTo>
                    <a:pt x="102" y="41"/>
                  </a:lnTo>
                  <a:lnTo>
                    <a:pt x="99" y="31"/>
                  </a:lnTo>
                  <a:lnTo>
                    <a:pt x="94" y="22"/>
                  </a:lnTo>
                  <a:lnTo>
                    <a:pt x="87" y="14"/>
                  </a:lnTo>
                  <a:lnTo>
                    <a:pt x="81" y="9"/>
                  </a:lnTo>
                  <a:lnTo>
                    <a:pt x="72" y="4"/>
                  </a:lnTo>
                  <a:lnTo>
                    <a:pt x="62" y="1"/>
                  </a:lnTo>
                  <a:lnTo>
                    <a:pt x="52" y="0"/>
                  </a:lnTo>
                  <a:lnTo>
                    <a:pt x="41" y="1"/>
                  </a:lnTo>
                  <a:lnTo>
                    <a:pt x="32" y="4"/>
                  </a:lnTo>
                  <a:lnTo>
                    <a:pt x="23" y="9"/>
                  </a:lnTo>
                  <a:lnTo>
                    <a:pt x="15" y="14"/>
                  </a:lnTo>
                  <a:lnTo>
                    <a:pt x="10" y="22"/>
                  </a:lnTo>
                  <a:lnTo>
                    <a:pt x="4" y="31"/>
                  </a:lnTo>
                  <a:lnTo>
                    <a:pt x="2" y="41"/>
                  </a:lnTo>
                  <a:lnTo>
                    <a:pt x="0" y="51"/>
                  </a:lnTo>
                  <a:lnTo>
                    <a:pt x="2" y="62"/>
                  </a:lnTo>
                  <a:lnTo>
                    <a:pt x="4" y="71"/>
                  </a:lnTo>
                  <a:lnTo>
                    <a:pt x="10" y="80"/>
                  </a:lnTo>
                  <a:lnTo>
                    <a:pt x="15" y="87"/>
                  </a:lnTo>
                  <a:lnTo>
                    <a:pt x="23" y="93"/>
                  </a:lnTo>
                  <a:lnTo>
                    <a:pt x="32" y="99"/>
                  </a:lnTo>
                  <a:lnTo>
                    <a:pt x="41" y="101"/>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33" name="Freeform 94"/>
            <p:cNvSpPr>
              <a:spLocks/>
            </p:cNvSpPr>
            <p:nvPr/>
          </p:nvSpPr>
          <p:spPr bwMode="auto">
            <a:xfrm>
              <a:off x="8031163" y="2897188"/>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2" y="99"/>
                  </a:lnTo>
                  <a:lnTo>
                    <a:pt x="81" y="94"/>
                  </a:lnTo>
                  <a:lnTo>
                    <a:pt x="87" y="87"/>
                  </a:lnTo>
                  <a:lnTo>
                    <a:pt x="94" y="80"/>
                  </a:lnTo>
                  <a:lnTo>
                    <a:pt x="99" y="72"/>
                  </a:lnTo>
                  <a:lnTo>
                    <a:pt x="102" y="61"/>
                  </a:lnTo>
                  <a:lnTo>
                    <a:pt x="103" y="52"/>
                  </a:lnTo>
                  <a:lnTo>
                    <a:pt x="102" y="41"/>
                  </a:lnTo>
                  <a:lnTo>
                    <a:pt x="99" y="31"/>
                  </a:lnTo>
                  <a:lnTo>
                    <a:pt x="94" y="23"/>
                  </a:lnTo>
                  <a:lnTo>
                    <a:pt x="87" y="15"/>
                  </a:lnTo>
                  <a:lnTo>
                    <a:pt x="81" y="8"/>
                  </a:lnTo>
                  <a:lnTo>
                    <a:pt x="72" y="4"/>
                  </a:lnTo>
                  <a:lnTo>
                    <a:pt x="62" y="0"/>
                  </a:lnTo>
                  <a:lnTo>
                    <a:pt x="52" y="0"/>
                  </a:lnTo>
                  <a:lnTo>
                    <a:pt x="41" y="0"/>
                  </a:lnTo>
                  <a:lnTo>
                    <a:pt x="32" y="4"/>
                  </a:lnTo>
                  <a:lnTo>
                    <a:pt x="23" y="8"/>
                  </a:lnTo>
                  <a:lnTo>
                    <a:pt x="15" y="15"/>
                  </a:lnTo>
                  <a:lnTo>
                    <a:pt x="10" y="23"/>
                  </a:lnTo>
                  <a:lnTo>
                    <a:pt x="4" y="31"/>
                  </a:lnTo>
                  <a:lnTo>
                    <a:pt x="2" y="41"/>
                  </a:lnTo>
                  <a:lnTo>
                    <a:pt x="0" y="52"/>
                  </a:lnTo>
                  <a:lnTo>
                    <a:pt x="2" y="61"/>
                  </a:lnTo>
                  <a:lnTo>
                    <a:pt x="4" y="72"/>
                  </a:lnTo>
                  <a:lnTo>
                    <a:pt x="10" y="80"/>
                  </a:lnTo>
                  <a:lnTo>
                    <a:pt x="15" y="87"/>
                  </a:lnTo>
                  <a:lnTo>
                    <a:pt x="23" y="94"/>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34" name="Freeform 95"/>
            <p:cNvSpPr>
              <a:spLocks/>
            </p:cNvSpPr>
            <p:nvPr/>
          </p:nvSpPr>
          <p:spPr bwMode="auto">
            <a:xfrm>
              <a:off x="7970838" y="281305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1"/>
                  </a:lnTo>
                  <a:lnTo>
                    <a:pt x="71" y="99"/>
                  </a:lnTo>
                  <a:lnTo>
                    <a:pt x="80" y="93"/>
                  </a:lnTo>
                  <a:lnTo>
                    <a:pt x="88" y="87"/>
                  </a:lnTo>
                  <a:lnTo>
                    <a:pt x="95" y="80"/>
                  </a:lnTo>
                  <a:lnTo>
                    <a:pt x="99" y="71"/>
                  </a:lnTo>
                  <a:lnTo>
                    <a:pt x="101" y="62"/>
                  </a:lnTo>
                  <a:lnTo>
                    <a:pt x="103" y="51"/>
                  </a:lnTo>
                  <a:lnTo>
                    <a:pt x="101" y="41"/>
                  </a:lnTo>
                  <a:lnTo>
                    <a:pt x="99" y="31"/>
                  </a:lnTo>
                  <a:lnTo>
                    <a:pt x="95" y="22"/>
                  </a:lnTo>
                  <a:lnTo>
                    <a:pt x="88" y="14"/>
                  </a:lnTo>
                  <a:lnTo>
                    <a:pt x="80" y="8"/>
                  </a:lnTo>
                  <a:lnTo>
                    <a:pt x="71" y="4"/>
                  </a:lnTo>
                  <a:lnTo>
                    <a:pt x="62" y="1"/>
                  </a:lnTo>
                  <a:lnTo>
                    <a:pt x="51" y="0"/>
                  </a:lnTo>
                  <a:lnTo>
                    <a:pt x="41" y="1"/>
                  </a:lnTo>
                  <a:lnTo>
                    <a:pt x="31" y="4"/>
                  </a:lnTo>
                  <a:lnTo>
                    <a:pt x="22" y="8"/>
                  </a:lnTo>
                  <a:lnTo>
                    <a:pt x="16" y="14"/>
                  </a:lnTo>
                  <a:lnTo>
                    <a:pt x="9" y="22"/>
                  </a:lnTo>
                  <a:lnTo>
                    <a:pt x="4" y="31"/>
                  </a:lnTo>
                  <a:lnTo>
                    <a:pt x="1" y="41"/>
                  </a:lnTo>
                  <a:lnTo>
                    <a:pt x="0" y="51"/>
                  </a:lnTo>
                  <a:lnTo>
                    <a:pt x="1" y="62"/>
                  </a:lnTo>
                  <a:lnTo>
                    <a:pt x="4" y="71"/>
                  </a:lnTo>
                  <a:lnTo>
                    <a:pt x="9" y="80"/>
                  </a:lnTo>
                  <a:lnTo>
                    <a:pt x="16" y="87"/>
                  </a:lnTo>
                  <a:lnTo>
                    <a:pt x="22" y="93"/>
                  </a:lnTo>
                  <a:lnTo>
                    <a:pt x="31" y="99"/>
                  </a:lnTo>
                  <a:lnTo>
                    <a:pt x="41" y="101"/>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35" name="Freeform 96"/>
            <p:cNvSpPr>
              <a:spLocks/>
            </p:cNvSpPr>
            <p:nvPr/>
          </p:nvSpPr>
          <p:spPr bwMode="auto">
            <a:xfrm>
              <a:off x="7974013" y="271303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1" y="94"/>
                  </a:lnTo>
                  <a:lnTo>
                    <a:pt x="88" y="89"/>
                  </a:lnTo>
                  <a:lnTo>
                    <a:pt x="94" y="81"/>
                  </a:lnTo>
                  <a:lnTo>
                    <a:pt x="99" y="72"/>
                  </a:lnTo>
                  <a:lnTo>
                    <a:pt x="102" y="62"/>
                  </a:lnTo>
                  <a:lnTo>
                    <a:pt x="103" y="52"/>
                  </a:lnTo>
                  <a:lnTo>
                    <a:pt x="102" y="41"/>
                  </a:lnTo>
                  <a:lnTo>
                    <a:pt x="99" y="32"/>
                  </a:lnTo>
                  <a:lnTo>
                    <a:pt x="94" y="23"/>
                  </a:lnTo>
                  <a:lnTo>
                    <a:pt x="88" y="15"/>
                  </a:lnTo>
                  <a:lnTo>
                    <a:pt x="81" y="9"/>
                  </a:lnTo>
                  <a:lnTo>
                    <a:pt x="71" y="4"/>
                  </a:lnTo>
                  <a:lnTo>
                    <a:pt x="62" y="2"/>
                  </a:lnTo>
                  <a:lnTo>
                    <a:pt x="51" y="0"/>
                  </a:lnTo>
                  <a:lnTo>
                    <a:pt x="41" y="2"/>
                  </a:lnTo>
                  <a:lnTo>
                    <a:pt x="32" y="4"/>
                  </a:lnTo>
                  <a:lnTo>
                    <a:pt x="22" y="9"/>
                  </a:lnTo>
                  <a:lnTo>
                    <a:pt x="14" y="15"/>
                  </a:lnTo>
                  <a:lnTo>
                    <a:pt x="9" y="23"/>
                  </a:lnTo>
                  <a:lnTo>
                    <a:pt x="4" y="32"/>
                  </a:lnTo>
                  <a:lnTo>
                    <a:pt x="1" y="41"/>
                  </a:lnTo>
                  <a:lnTo>
                    <a:pt x="0" y="52"/>
                  </a:lnTo>
                  <a:lnTo>
                    <a:pt x="1" y="62"/>
                  </a:lnTo>
                  <a:lnTo>
                    <a:pt x="4" y="72"/>
                  </a:lnTo>
                  <a:lnTo>
                    <a:pt x="9" y="81"/>
                  </a:lnTo>
                  <a:lnTo>
                    <a:pt x="14" y="89"/>
                  </a:lnTo>
                  <a:lnTo>
                    <a:pt x="22" y="94"/>
                  </a:lnTo>
                  <a:lnTo>
                    <a:pt x="32"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36" name="Freeform 97"/>
            <p:cNvSpPr>
              <a:spLocks/>
            </p:cNvSpPr>
            <p:nvPr/>
          </p:nvSpPr>
          <p:spPr bwMode="auto">
            <a:xfrm>
              <a:off x="7780338" y="271938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2" y="99"/>
                  </a:lnTo>
                  <a:lnTo>
                    <a:pt x="81" y="94"/>
                  </a:lnTo>
                  <a:lnTo>
                    <a:pt x="89" y="89"/>
                  </a:lnTo>
                  <a:lnTo>
                    <a:pt x="94" y="81"/>
                  </a:lnTo>
                  <a:lnTo>
                    <a:pt x="99" y="71"/>
                  </a:lnTo>
                  <a:lnTo>
                    <a:pt x="102" y="62"/>
                  </a:lnTo>
                  <a:lnTo>
                    <a:pt x="103" y="52"/>
                  </a:lnTo>
                  <a:lnTo>
                    <a:pt x="102" y="41"/>
                  </a:lnTo>
                  <a:lnTo>
                    <a:pt x="99" y="32"/>
                  </a:lnTo>
                  <a:lnTo>
                    <a:pt x="94" y="23"/>
                  </a:lnTo>
                  <a:lnTo>
                    <a:pt x="89" y="15"/>
                  </a:lnTo>
                  <a:lnTo>
                    <a:pt x="81" y="9"/>
                  </a:lnTo>
                  <a:lnTo>
                    <a:pt x="72" y="4"/>
                  </a:lnTo>
                  <a:lnTo>
                    <a:pt x="62" y="1"/>
                  </a:lnTo>
                  <a:lnTo>
                    <a:pt x="52" y="0"/>
                  </a:lnTo>
                  <a:lnTo>
                    <a:pt x="41" y="1"/>
                  </a:lnTo>
                  <a:lnTo>
                    <a:pt x="32" y="4"/>
                  </a:lnTo>
                  <a:lnTo>
                    <a:pt x="23" y="9"/>
                  </a:lnTo>
                  <a:lnTo>
                    <a:pt x="16" y="15"/>
                  </a:lnTo>
                  <a:lnTo>
                    <a:pt x="10" y="23"/>
                  </a:lnTo>
                  <a:lnTo>
                    <a:pt x="4" y="32"/>
                  </a:lnTo>
                  <a:lnTo>
                    <a:pt x="2" y="41"/>
                  </a:lnTo>
                  <a:lnTo>
                    <a:pt x="0" y="52"/>
                  </a:lnTo>
                  <a:lnTo>
                    <a:pt x="2" y="62"/>
                  </a:lnTo>
                  <a:lnTo>
                    <a:pt x="4" y="71"/>
                  </a:lnTo>
                  <a:lnTo>
                    <a:pt x="10" y="81"/>
                  </a:lnTo>
                  <a:lnTo>
                    <a:pt x="16" y="89"/>
                  </a:lnTo>
                  <a:lnTo>
                    <a:pt x="23" y="94"/>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37" name="Freeform 98"/>
            <p:cNvSpPr>
              <a:spLocks/>
            </p:cNvSpPr>
            <p:nvPr/>
          </p:nvSpPr>
          <p:spPr bwMode="auto">
            <a:xfrm>
              <a:off x="7812088" y="2619375"/>
              <a:ext cx="41275" cy="39688"/>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1"/>
                  </a:lnTo>
                  <a:lnTo>
                    <a:pt x="71" y="99"/>
                  </a:lnTo>
                  <a:lnTo>
                    <a:pt x="80" y="95"/>
                  </a:lnTo>
                  <a:lnTo>
                    <a:pt x="88" y="88"/>
                  </a:lnTo>
                  <a:lnTo>
                    <a:pt x="95" y="80"/>
                  </a:lnTo>
                  <a:lnTo>
                    <a:pt x="99" y="71"/>
                  </a:lnTo>
                  <a:lnTo>
                    <a:pt x="102" y="62"/>
                  </a:lnTo>
                  <a:lnTo>
                    <a:pt x="103" y="51"/>
                  </a:lnTo>
                  <a:lnTo>
                    <a:pt x="102" y="40"/>
                  </a:lnTo>
                  <a:lnTo>
                    <a:pt x="99" y="31"/>
                  </a:lnTo>
                  <a:lnTo>
                    <a:pt x="95" y="22"/>
                  </a:lnTo>
                  <a:lnTo>
                    <a:pt x="88" y="15"/>
                  </a:lnTo>
                  <a:lnTo>
                    <a:pt x="80" y="9"/>
                  </a:lnTo>
                  <a:lnTo>
                    <a:pt x="71" y="4"/>
                  </a:lnTo>
                  <a:lnTo>
                    <a:pt x="62" y="1"/>
                  </a:lnTo>
                  <a:lnTo>
                    <a:pt x="51" y="0"/>
                  </a:lnTo>
                  <a:lnTo>
                    <a:pt x="41" y="1"/>
                  </a:lnTo>
                  <a:lnTo>
                    <a:pt x="32" y="4"/>
                  </a:lnTo>
                  <a:lnTo>
                    <a:pt x="22" y="9"/>
                  </a:lnTo>
                  <a:lnTo>
                    <a:pt x="16" y="15"/>
                  </a:lnTo>
                  <a:lnTo>
                    <a:pt x="9" y="22"/>
                  </a:lnTo>
                  <a:lnTo>
                    <a:pt x="4" y="31"/>
                  </a:lnTo>
                  <a:lnTo>
                    <a:pt x="1" y="40"/>
                  </a:lnTo>
                  <a:lnTo>
                    <a:pt x="0" y="51"/>
                  </a:lnTo>
                  <a:lnTo>
                    <a:pt x="1" y="62"/>
                  </a:lnTo>
                  <a:lnTo>
                    <a:pt x="4" y="71"/>
                  </a:lnTo>
                  <a:lnTo>
                    <a:pt x="9" y="80"/>
                  </a:lnTo>
                  <a:lnTo>
                    <a:pt x="16" y="88"/>
                  </a:lnTo>
                  <a:lnTo>
                    <a:pt x="22" y="95"/>
                  </a:lnTo>
                  <a:lnTo>
                    <a:pt x="32" y="99"/>
                  </a:lnTo>
                  <a:lnTo>
                    <a:pt x="41" y="101"/>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38" name="Freeform 99"/>
            <p:cNvSpPr>
              <a:spLocks/>
            </p:cNvSpPr>
            <p:nvPr/>
          </p:nvSpPr>
          <p:spPr bwMode="auto">
            <a:xfrm>
              <a:off x="7872413" y="2898775"/>
              <a:ext cx="41275" cy="39688"/>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3" y="102"/>
                  </a:lnTo>
                  <a:lnTo>
                    <a:pt x="72" y="99"/>
                  </a:lnTo>
                  <a:lnTo>
                    <a:pt x="81" y="94"/>
                  </a:lnTo>
                  <a:lnTo>
                    <a:pt x="88" y="89"/>
                  </a:lnTo>
                  <a:lnTo>
                    <a:pt x="94" y="81"/>
                  </a:lnTo>
                  <a:lnTo>
                    <a:pt x="100" y="72"/>
                  </a:lnTo>
                  <a:lnTo>
                    <a:pt x="102" y="62"/>
                  </a:lnTo>
                  <a:lnTo>
                    <a:pt x="103" y="52"/>
                  </a:lnTo>
                  <a:lnTo>
                    <a:pt x="102" y="41"/>
                  </a:lnTo>
                  <a:lnTo>
                    <a:pt x="100" y="32"/>
                  </a:lnTo>
                  <a:lnTo>
                    <a:pt x="94" y="23"/>
                  </a:lnTo>
                  <a:lnTo>
                    <a:pt x="88" y="15"/>
                  </a:lnTo>
                  <a:lnTo>
                    <a:pt x="81" y="10"/>
                  </a:lnTo>
                  <a:lnTo>
                    <a:pt x="72" y="4"/>
                  </a:lnTo>
                  <a:lnTo>
                    <a:pt x="63" y="2"/>
                  </a:lnTo>
                  <a:lnTo>
                    <a:pt x="52" y="0"/>
                  </a:lnTo>
                  <a:lnTo>
                    <a:pt x="41" y="2"/>
                  </a:lnTo>
                  <a:lnTo>
                    <a:pt x="32" y="4"/>
                  </a:lnTo>
                  <a:lnTo>
                    <a:pt x="23" y="10"/>
                  </a:lnTo>
                  <a:lnTo>
                    <a:pt x="15" y="15"/>
                  </a:lnTo>
                  <a:lnTo>
                    <a:pt x="10" y="23"/>
                  </a:lnTo>
                  <a:lnTo>
                    <a:pt x="4" y="32"/>
                  </a:lnTo>
                  <a:lnTo>
                    <a:pt x="2" y="41"/>
                  </a:lnTo>
                  <a:lnTo>
                    <a:pt x="0" y="52"/>
                  </a:lnTo>
                  <a:lnTo>
                    <a:pt x="2" y="62"/>
                  </a:lnTo>
                  <a:lnTo>
                    <a:pt x="4" y="72"/>
                  </a:lnTo>
                  <a:lnTo>
                    <a:pt x="10" y="81"/>
                  </a:lnTo>
                  <a:lnTo>
                    <a:pt x="15" y="89"/>
                  </a:lnTo>
                  <a:lnTo>
                    <a:pt x="23" y="94"/>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39" name="Freeform 100"/>
            <p:cNvSpPr>
              <a:spLocks/>
            </p:cNvSpPr>
            <p:nvPr/>
          </p:nvSpPr>
          <p:spPr bwMode="auto">
            <a:xfrm>
              <a:off x="7889875" y="279717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1"/>
                  </a:lnTo>
                  <a:lnTo>
                    <a:pt x="72" y="99"/>
                  </a:lnTo>
                  <a:lnTo>
                    <a:pt x="81" y="95"/>
                  </a:lnTo>
                  <a:lnTo>
                    <a:pt x="88" y="88"/>
                  </a:lnTo>
                  <a:lnTo>
                    <a:pt x="94" y="80"/>
                  </a:lnTo>
                  <a:lnTo>
                    <a:pt x="99" y="71"/>
                  </a:lnTo>
                  <a:lnTo>
                    <a:pt x="102" y="62"/>
                  </a:lnTo>
                  <a:lnTo>
                    <a:pt x="103" y="51"/>
                  </a:lnTo>
                  <a:lnTo>
                    <a:pt x="102" y="41"/>
                  </a:lnTo>
                  <a:lnTo>
                    <a:pt x="99" y="31"/>
                  </a:lnTo>
                  <a:lnTo>
                    <a:pt x="94" y="22"/>
                  </a:lnTo>
                  <a:lnTo>
                    <a:pt x="88" y="16"/>
                  </a:lnTo>
                  <a:lnTo>
                    <a:pt x="81" y="9"/>
                  </a:lnTo>
                  <a:lnTo>
                    <a:pt x="72" y="4"/>
                  </a:lnTo>
                  <a:lnTo>
                    <a:pt x="62" y="1"/>
                  </a:lnTo>
                  <a:lnTo>
                    <a:pt x="52" y="0"/>
                  </a:lnTo>
                  <a:lnTo>
                    <a:pt x="41" y="1"/>
                  </a:lnTo>
                  <a:lnTo>
                    <a:pt x="32" y="4"/>
                  </a:lnTo>
                  <a:lnTo>
                    <a:pt x="23" y="9"/>
                  </a:lnTo>
                  <a:lnTo>
                    <a:pt x="15" y="16"/>
                  </a:lnTo>
                  <a:lnTo>
                    <a:pt x="8" y="22"/>
                  </a:lnTo>
                  <a:lnTo>
                    <a:pt x="4" y="31"/>
                  </a:lnTo>
                  <a:lnTo>
                    <a:pt x="2" y="41"/>
                  </a:lnTo>
                  <a:lnTo>
                    <a:pt x="0" y="51"/>
                  </a:lnTo>
                  <a:lnTo>
                    <a:pt x="2" y="62"/>
                  </a:lnTo>
                  <a:lnTo>
                    <a:pt x="4" y="71"/>
                  </a:lnTo>
                  <a:lnTo>
                    <a:pt x="8" y="80"/>
                  </a:lnTo>
                  <a:lnTo>
                    <a:pt x="15" y="88"/>
                  </a:lnTo>
                  <a:lnTo>
                    <a:pt x="23" y="95"/>
                  </a:lnTo>
                  <a:lnTo>
                    <a:pt x="32" y="99"/>
                  </a:lnTo>
                  <a:lnTo>
                    <a:pt x="41" y="101"/>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40" name="Freeform 101"/>
            <p:cNvSpPr>
              <a:spLocks/>
            </p:cNvSpPr>
            <p:nvPr/>
          </p:nvSpPr>
          <p:spPr bwMode="auto">
            <a:xfrm>
              <a:off x="7986713" y="303688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7" y="87"/>
                  </a:lnTo>
                  <a:lnTo>
                    <a:pt x="93" y="79"/>
                  </a:lnTo>
                  <a:lnTo>
                    <a:pt x="99" y="71"/>
                  </a:lnTo>
                  <a:lnTo>
                    <a:pt x="101" y="62"/>
                  </a:lnTo>
                  <a:lnTo>
                    <a:pt x="103" y="52"/>
                  </a:lnTo>
                  <a:lnTo>
                    <a:pt x="101" y="41"/>
                  </a:lnTo>
                  <a:lnTo>
                    <a:pt x="99" y="31"/>
                  </a:lnTo>
                  <a:lnTo>
                    <a:pt x="93" y="23"/>
                  </a:lnTo>
                  <a:lnTo>
                    <a:pt x="87" y="15"/>
                  </a:lnTo>
                  <a:lnTo>
                    <a:pt x="80" y="8"/>
                  </a:lnTo>
                  <a:lnTo>
                    <a:pt x="71" y="4"/>
                  </a:lnTo>
                  <a:lnTo>
                    <a:pt x="62" y="0"/>
                  </a:lnTo>
                  <a:lnTo>
                    <a:pt x="51" y="0"/>
                  </a:lnTo>
                  <a:lnTo>
                    <a:pt x="41" y="0"/>
                  </a:lnTo>
                  <a:lnTo>
                    <a:pt x="31" y="4"/>
                  </a:lnTo>
                  <a:lnTo>
                    <a:pt x="22" y="8"/>
                  </a:lnTo>
                  <a:lnTo>
                    <a:pt x="14" y="15"/>
                  </a:lnTo>
                  <a:lnTo>
                    <a:pt x="8" y="23"/>
                  </a:lnTo>
                  <a:lnTo>
                    <a:pt x="4" y="31"/>
                  </a:lnTo>
                  <a:lnTo>
                    <a:pt x="1" y="41"/>
                  </a:lnTo>
                  <a:lnTo>
                    <a:pt x="0" y="52"/>
                  </a:lnTo>
                  <a:lnTo>
                    <a:pt x="1" y="62"/>
                  </a:lnTo>
                  <a:lnTo>
                    <a:pt x="4" y="71"/>
                  </a:lnTo>
                  <a:lnTo>
                    <a:pt x="8" y="79"/>
                  </a:lnTo>
                  <a:lnTo>
                    <a:pt x="14" y="87"/>
                  </a:lnTo>
                  <a:lnTo>
                    <a:pt x="22" y="94"/>
                  </a:lnTo>
                  <a:lnTo>
                    <a:pt x="31"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41" name="Freeform 102"/>
            <p:cNvSpPr>
              <a:spLocks/>
            </p:cNvSpPr>
            <p:nvPr/>
          </p:nvSpPr>
          <p:spPr bwMode="auto">
            <a:xfrm>
              <a:off x="7908925" y="3040063"/>
              <a:ext cx="39688"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1"/>
                  </a:lnTo>
                  <a:lnTo>
                    <a:pt x="72" y="99"/>
                  </a:lnTo>
                  <a:lnTo>
                    <a:pt x="81" y="94"/>
                  </a:lnTo>
                  <a:lnTo>
                    <a:pt x="87" y="87"/>
                  </a:lnTo>
                  <a:lnTo>
                    <a:pt x="94" y="80"/>
                  </a:lnTo>
                  <a:lnTo>
                    <a:pt x="99" y="71"/>
                  </a:lnTo>
                  <a:lnTo>
                    <a:pt x="102" y="62"/>
                  </a:lnTo>
                  <a:lnTo>
                    <a:pt x="103" y="51"/>
                  </a:lnTo>
                  <a:lnTo>
                    <a:pt x="102" y="41"/>
                  </a:lnTo>
                  <a:lnTo>
                    <a:pt x="99" y="31"/>
                  </a:lnTo>
                  <a:lnTo>
                    <a:pt x="94" y="22"/>
                  </a:lnTo>
                  <a:lnTo>
                    <a:pt x="87" y="14"/>
                  </a:lnTo>
                  <a:lnTo>
                    <a:pt x="81" y="8"/>
                  </a:lnTo>
                  <a:lnTo>
                    <a:pt x="72" y="4"/>
                  </a:lnTo>
                  <a:lnTo>
                    <a:pt x="62" y="1"/>
                  </a:lnTo>
                  <a:lnTo>
                    <a:pt x="52" y="0"/>
                  </a:lnTo>
                  <a:lnTo>
                    <a:pt x="41" y="1"/>
                  </a:lnTo>
                  <a:lnTo>
                    <a:pt x="32" y="4"/>
                  </a:lnTo>
                  <a:lnTo>
                    <a:pt x="23" y="8"/>
                  </a:lnTo>
                  <a:lnTo>
                    <a:pt x="15" y="14"/>
                  </a:lnTo>
                  <a:lnTo>
                    <a:pt x="8" y="22"/>
                  </a:lnTo>
                  <a:lnTo>
                    <a:pt x="4" y="31"/>
                  </a:lnTo>
                  <a:lnTo>
                    <a:pt x="2" y="41"/>
                  </a:lnTo>
                  <a:lnTo>
                    <a:pt x="0" y="51"/>
                  </a:lnTo>
                  <a:lnTo>
                    <a:pt x="2" y="62"/>
                  </a:lnTo>
                  <a:lnTo>
                    <a:pt x="4" y="71"/>
                  </a:lnTo>
                  <a:lnTo>
                    <a:pt x="8" y="80"/>
                  </a:lnTo>
                  <a:lnTo>
                    <a:pt x="15" y="87"/>
                  </a:lnTo>
                  <a:lnTo>
                    <a:pt x="23" y="94"/>
                  </a:lnTo>
                  <a:lnTo>
                    <a:pt x="32" y="99"/>
                  </a:lnTo>
                  <a:lnTo>
                    <a:pt x="41" y="101"/>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42" name="Freeform 103"/>
            <p:cNvSpPr>
              <a:spLocks/>
            </p:cNvSpPr>
            <p:nvPr/>
          </p:nvSpPr>
          <p:spPr bwMode="auto">
            <a:xfrm>
              <a:off x="7985125" y="2944813"/>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79" y="96"/>
                  </a:lnTo>
                  <a:lnTo>
                    <a:pt x="87" y="89"/>
                  </a:lnTo>
                  <a:lnTo>
                    <a:pt x="94" y="81"/>
                  </a:lnTo>
                  <a:lnTo>
                    <a:pt x="99" y="72"/>
                  </a:lnTo>
                  <a:lnTo>
                    <a:pt x="102" y="63"/>
                  </a:lnTo>
                  <a:lnTo>
                    <a:pt x="103" y="52"/>
                  </a:lnTo>
                  <a:lnTo>
                    <a:pt x="102" y="41"/>
                  </a:lnTo>
                  <a:lnTo>
                    <a:pt x="99" y="32"/>
                  </a:lnTo>
                  <a:lnTo>
                    <a:pt x="94" y="23"/>
                  </a:lnTo>
                  <a:lnTo>
                    <a:pt x="87" y="16"/>
                  </a:lnTo>
                  <a:lnTo>
                    <a:pt x="79" y="10"/>
                  </a:lnTo>
                  <a:lnTo>
                    <a:pt x="71" y="4"/>
                  </a:lnTo>
                  <a:lnTo>
                    <a:pt x="62" y="2"/>
                  </a:lnTo>
                  <a:lnTo>
                    <a:pt x="52" y="0"/>
                  </a:lnTo>
                  <a:lnTo>
                    <a:pt x="41" y="2"/>
                  </a:lnTo>
                  <a:lnTo>
                    <a:pt x="30" y="4"/>
                  </a:lnTo>
                  <a:lnTo>
                    <a:pt x="23" y="10"/>
                  </a:lnTo>
                  <a:lnTo>
                    <a:pt x="15" y="16"/>
                  </a:lnTo>
                  <a:lnTo>
                    <a:pt x="8" y="23"/>
                  </a:lnTo>
                  <a:lnTo>
                    <a:pt x="4" y="32"/>
                  </a:lnTo>
                  <a:lnTo>
                    <a:pt x="0" y="41"/>
                  </a:lnTo>
                  <a:lnTo>
                    <a:pt x="0" y="52"/>
                  </a:lnTo>
                  <a:lnTo>
                    <a:pt x="0" y="63"/>
                  </a:lnTo>
                  <a:lnTo>
                    <a:pt x="4" y="72"/>
                  </a:lnTo>
                  <a:lnTo>
                    <a:pt x="8" y="81"/>
                  </a:lnTo>
                  <a:lnTo>
                    <a:pt x="15" y="89"/>
                  </a:lnTo>
                  <a:lnTo>
                    <a:pt x="23" y="96"/>
                  </a:lnTo>
                  <a:lnTo>
                    <a:pt x="30"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43" name="Freeform 104"/>
            <p:cNvSpPr>
              <a:spLocks/>
            </p:cNvSpPr>
            <p:nvPr/>
          </p:nvSpPr>
          <p:spPr bwMode="auto">
            <a:xfrm>
              <a:off x="7883525" y="268763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1"/>
                  </a:lnTo>
                  <a:lnTo>
                    <a:pt x="71" y="99"/>
                  </a:lnTo>
                  <a:lnTo>
                    <a:pt x="80" y="93"/>
                  </a:lnTo>
                  <a:lnTo>
                    <a:pt x="88" y="87"/>
                  </a:lnTo>
                  <a:lnTo>
                    <a:pt x="93" y="80"/>
                  </a:lnTo>
                  <a:lnTo>
                    <a:pt x="99" y="71"/>
                  </a:lnTo>
                  <a:lnTo>
                    <a:pt x="101" y="62"/>
                  </a:lnTo>
                  <a:lnTo>
                    <a:pt x="103" y="51"/>
                  </a:lnTo>
                  <a:lnTo>
                    <a:pt x="101" y="40"/>
                  </a:lnTo>
                  <a:lnTo>
                    <a:pt x="99" y="31"/>
                  </a:lnTo>
                  <a:lnTo>
                    <a:pt x="93" y="22"/>
                  </a:lnTo>
                  <a:lnTo>
                    <a:pt x="88" y="14"/>
                  </a:lnTo>
                  <a:lnTo>
                    <a:pt x="80" y="9"/>
                  </a:lnTo>
                  <a:lnTo>
                    <a:pt x="71" y="3"/>
                  </a:lnTo>
                  <a:lnTo>
                    <a:pt x="62" y="1"/>
                  </a:lnTo>
                  <a:lnTo>
                    <a:pt x="51" y="0"/>
                  </a:lnTo>
                  <a:lnTo>
                    <a:pt x="40" y="1"/>
                  </a:lnTo>
                  <a:lnTo>
                    <a:pt x="31" y="3"/>
                  </a:lnTo>
                  <a:lnTo>
                    <a:pt x="22" y="9"/>
                  </a:lnTo>
                  <a:lnTo>
                    <a:pt x="14" y="14"/>
                  </a:lnTo>
                  <a:lnTo>
                    <a:pt x="9" y="22"/>
                  </a:lnTo>
                  <a:lnTo>
                    <a:pt x="3" y="31"/>
                  </a:lnTo>
                  <a:lnTo>
                    <a:pt x="1" y="40"/>
                  </a:lnTo>
                  <a:lnTo>
                    <a:pt x="0" y="51"/>
                  </a:lnTo>
                  <a:lnTo>
                    <a:pt x="1" y="62"/>
                  </a:lnTo>
                  <a:lnTo>
                    <a:pt x="3" y="71"/>
                  </a:lnTo>
                  <a:lnTo>
                    <a:pt x="9" y="80"/>
                  </a:lnTo>
                  <a:lnTo>
                    <a:pt x="14" y="87"/>
                  </a:lnTo>
                  <a:lnTo>
                    <a:pt x="22" y="93"/>
                  </a:lnTo>
                  <a:lnTo>
                    <a:pt x="31" y="99"/>
                  </a:lnTo>
                  <a:lnTo>
                    <a:pt x="40" y="101"/>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44" name="Freeform 105"/>
            <p:cNvSpPr>
              <a:spLocks/>
            </p:cNvSpPr>
            <p:nvPr/>
          </p:nvSpPr>
          <p:spPr bwMode="auto">
            <a:xfrm>
              <a:off x="7721600" y="261620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3" y="102"/>
                  </a:lnTo>
                  <a:lnTo>
                    <a:pt x="72" y="99"/>
                  </a:lnTo>
                  <a:lnTo>
                    <a:pt x="81" y="94"/>
                  </a:lnTo>
                  <a:lnTo>
                    <a:pt x="89" y="88"/>
                  </a:lnTo>
                  <a:lnTo>
                    <a:pt x="94" y="81"/>
                  </a:lnTo>
                  <a:lnTo>
                    <a:pt x="100" y="71"/>
                  </a:lnTo>
                  <a:lnTo>
                    <a:pt x="102" y="62"/>
                  </a:lnTo>
                  <a:lnTo>
                    <a:pt x="103" y="51"/>
                  </a:lnTo>
                  <a:lnTo>
                    <a:pt x="102" y="41"/>
                  </a:lnTo>
                  <a:lnTo>
                    <a:pt x="100" y="32"/>
                  </a:lnTo>
                  <a:lnTo>
                    <a:pt x="94" y="22"/>
                  </a:lnTo>
                  <a:lnTo>
                    <a:pt x="89" y="16"/>
                  </a:lnTo>
                  <a:lnTo>
                    <a:pt x="81" y="9"/>
                  </a:lnTo>
                  <a:lnTo>
                    <a:pt x="72" y="4"/>
                  </a:lnTo>
                  <a:lnTo>
                    <a:pt x="63" y="1"/>
                  </a:lnTo>
                  <a:lnTo>
                    <a:pt x="52" y="0"/>
                  </a:lnTo>
                  <a:lnTo>
                    <a:pt x="41" y="1"/>
                  </a:lnTo>
                  <a:lnTo>
                    <a:pt x="32" y="4"/>
                  </a:lnTo>
                  <a:lnTo>
                    <a:pt x="23" y="9"/>
                  </a:lnTo>
                  <a:lnTo>
                    <a:pt x="16" y="16"/>
                  </a:lnTo>
                  <a:lnTo>
                    <a:pt x="10" y="22"/>
                  </a:lnTo>
                  <a:lnTo>
                    <a:pt x="4" y="32"/>
                  </a:lnTo>
                  <a:lnTo>
                    <a:pt x="2" y="41"/>
                  </a:lnTo>
                  <a:lnTo>
                    <a:pt x="0" y="51"/>
                  </a:lnTo>
                  <a:lnTo>
                    <a:pt x="2" y="62"/>
                  </a:lnTo>
                  <a:lnTo>
                    <a:pt x="4" y="71"/>
                  </a:lnTo>
                  <a:lnTo>
                    <a:pt x="10" y="81"/>
                  </a:lnTo>
                  <a:lnTo>
                    <a:pt x="16" y="88"/>
                  </a:lnTo>
                  <a:lnTo>
                    <a:pt x="23" y="94"/>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45" name="Freeform 106"/>
            <p:cNvSpPr>
              <a:spLocks/>
            </p:cNvSpPr>
            <p:nvPr/>
          </p:nvSpPr>
          <p:spPr bwMode="auto">
            <a:xfrm>
              <a:off x="7818438" y="2800350"/>
              <a:ext cx="41275" cy="39688"/>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7"/>
                  </a:lnTo>
                  <a:lnTo>
                    <a:pt x="94" y="79"/>
                  </a:lnTo>
                  <a:lnTo>
                    <a:pt x="99" y="71"/>
                  </a:lnTo>
                  <a:lnTo>
                    <a:pt x="101" y="61"/>
                  </a:lnTo>
                  <a:lnTo>
                    <a:pt x="103" y="52"/>
                  </a:lnTo>
                  <a:lnTo>
                    <a:pt x="101" y="41"/>
                  </a:lnTo>
                  <a:lnTo>
                    <a:pt x="99" y="30"/>
                  </a:lnTo>
                  <a:lnTo>
                    <a:pt x="94" y="23"/>
                  </a:lnTo>
                  <a:lnTo>
                    <a:pt x="88" y="15"/>
                  </a:lnTo>
                  <a:lnTo>
                    <a:pt x="80" y="8"/>
                  </a:lnTo>
                  <a:lnTo>
                    <a:pt x="71" y="4"/>
                  </a:lnTo>
                  <a:lnTo>
                    <a:pt x="62" y="0"/>
                  </a:lnTo>
                  <a:lnTo>
                    <a:pt x="51" y="0"/>
                  </a:lnTo>
                  <a:lnTo>
                    <a:pt x="41" y="0"/>
                  </a:lnTo>
                  <a:lnTo>
                    <a:pt x="31" y="4"/>
                  </a:lnTo>
                  <a:lnTo>
                    <a:pt x="22" y="8"/>
                  </a:lnTo>
                  <a:lnTo>
                    <a:pt x="16" y="15"/>
                  </a:lnTo>
                  <a:lnTo>
                    <a:pt x="9" y="23"/>
                  </a:lnTo>
                  <a:lnTo>
                    <a:pt x="4" y="30"/>
                  </a:lnTo>
                  <a:lnTo>
                    <a:pt x="1" y="41"/>
                  </a:lnTo>
                  <a:lnTo>
                    <a:pt x="0" y="52"/>
                  </a:lnTo>
                  <a:lnTo>
                    <a:pt x="1" y="61"/>
                  </a:lnTo>
                  <a:lnTo>
                    <a:pt x="4" y="71"/>
                  </a:lnTo>
                  <a:lnTo>
                    <a:pt x="9" y="79"/>
                  </a:lnTo>
                  <a:lnTo>
                    <a:pt x="16" y="87"/>
                  </a:lnTo>
                  <a:lnTo>
                    <a:pt x="22" y="94"/>
                  </a:lnTo>
                  <a:lnTo>
                    <a:pt x="31"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46" name="Freeform 107"/>
            <p:cNvSpPr>
              <a:spLocks/>
            </p:cNvSpPr>
            <p:nvPr/>
          </p:nvSpPr>
          <p:spPr bwMode="auto">
            <a:xfrm>
              <a:off x="7516813" y="2625725"/>
              <a:ext cx="39687" cy="39688"/>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0" y="102"/>
                  </a:lnTo>
                  <a:lnTo>
                    <a:pt x="71" y="99"/>
                  </a:lnTo>
                  <a:lnTo>
                    <a:pt x="79" y="94"/>
                  </a:lnTo>
                  <a:lnTo>
                    <a:pt x="87" y="89"/>
                  </a:lnTo>
                  <a:lnTo>
                    <a:pt x="93" y="81"/>
                  </a:lnTo>
                  <a:lnTo>
                    <a:pt x="97" y="72"/>
                  </a:lnTo>
                  <a:lnTo>
                    <a:pt x="101" y="62"/>
                  </a:lnTo>
                  <a:lnTo>
                    <a:pt x="103" y="52"/>
                  </a:lnTo>
                  <a:lnTo>
                    <a:pt x="101" y="41"/>
                  </a:lnTo>
                  <a:lnTo>
                    <a:pt x="97" y="32"/>
                  </a:lnTo>
                  <a:lnTo>
                    <a:pt x="93" y="23"/>
                  </a:lnTo>
                  <a:lnTo>
                    <a:pt x="87" y="16"/>
                  </a:lnTo>
                  <a:lnTo>
                    <a:pt x="79" y="10"/>
                  </a:lnTo>
                  <a:lnTo>
                    <a:pt x="71" y="4"/>
                  </a:lnTo>
                  <a:lnTo>
                    <a:pt x="60" y="2"/>
                  </a:lnTo>
                  <a:lnTo>
                    <a:pt x="51" y="0"/>
                  </a:lnTo>
                  <a:lnTo>
                    <a:pt x="40" y="2"/>
                  </a:lnTo>
                  <a:lnTo>
                    <a:pt x="30" y="4"/>
                  </a:lnTo>
                  <a:lnTo>
                    <a:pt x="22" y="10"/>
                  </a:lnTo>
                  <a:lnTo>
                    <a:pt x="14" y="16"/>
                  </a:lnTo>
                  <a:lnTo>
                    <a:pt x="7" y="23"/>
                  </a:lnTo>
                  <a:lnTo>
                    <a:pt x="3" y="32"/>
                  </a:lnTo>
                  <a:lnTo>
                    <a:pt x="0" y="41"/>
                  </a:lnTo>
                  <a:lnTo>
                    <a:pt x="0" y="52"/>
                  </a:lnTo>
                  <a:lnTo>
                    <a:pt x="0" y="62"/>
                  </a:lnTo>
                  <a:lnTo>
                    <a:pt x="3" y="72"/>
                  </a:lnTo>
                  <a:lnTo>
                    <a:pt x="7" y="81"/>
                  </a:lnTo>
                  <a:lnTo>
                    <a:pt x="14" y="89"/>
                  </a:lnTo>
                  <a:lnTo>
                    <a:pt x="22" y="94"/>
                  </a:lnTo>
                  <a:lnTo>
                    <a:pt x="30" y="99"/>
                  </a:lnTo>
                  <a:lnTo>
                    <a:pt x="40"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47" name="Freeform 108"/>
            <p:cNvSpPr>
              <a:spLocks/>
            </p:cNvSpPr>
            <p:nvPr/>
          </p:nvSpPr>
          <p:spPr bwMode="auto">
            <a:xfrm>
              <a:off x="7361238" y="2695575"/>
              <a:ext cx="39687"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1" y="102"/>
                  </a:lnTo>
                  <a:lnTo>
                    <a:pt x="72" y="99"/>
                  </a:lnTo>
                  <a:lnTo>
                    <a:pt x="80" y="94"/>
                  </a:lnTo>
                  <a:lnTo>
                    <a:pt x="87" y="87"/>
                  </a:lnTo>
                  <a:lnTo>
                    <a:pt x="94" y="81"/>
                  </a:lnTo>
                  <a:lnTo>
                    <a:pt x="99" y="71"/>
                  </a:lnTo>
                  <a:lnTo>
                    <a:pt x="102" y="62"/>
                  </a:lnTo>
                  <a:lnTo>
                    <a:pt x="103" y="51"/>
                  </a:lnTo>
                  <a:lnTo>
                    <a:pt x="102" y="41"/>
                  </a:lnTo>
                  <a:lnTo>
                    <a:pt x="99" y="32"/>
                  </a:lnTo>
                  <a:lnTo>
                    <a:pt x="94" y="22"/>
                  </a:lnTo>
                  <a:lnTo>
                    <a:pt x="87" y="14"/>
                  </a:lnTo>
                  <a:lnTo>
                    <a:pt x="80" y="8"/>
                  </a:lnTo>
                  <a:lnTo>
                    <a:pt x="72" y="4"/>
                  </a:lnTo>
                  <a:lnTo>
                    <a:pt x="61" y="1"/>
                  </a:lnTo>
                  <a:lnTo>
                    <a:pt x="52" y="0"/>
                  </a:lnTo>
                  <a:lnTo>
                    <a:pt x="41" y="1"/>
                  </a:lnTo>
                  <a:lnTo>
                    <a:pt x="31" y="4"/>
                  </a:lnTo>
                  <a:lnTo>
                    <a:pt x="23" y="8"/>
                  </a:lnTo>
                  <a:lnTo>
                    <a:pt x="15" y="14"/>
                  </a:lnTo>
                  <a:lnTo>
                    <a:pt x="8" y="22"/>
                  </a:lnTo>
                  <a:lnTo>
                    <a:pt x="4" y="32"/>
                  </a:lnTo>
                  <a:lnTo>
                    <a:pt x="0" y="41"/>
                  </a:lnTo>
                  <a:lnTo>
                    <a:pt x="0" y="51"/>
                  </a:lnTo>
                  <a:lnTo>
                    <a:pt x="0" y="62"/>
                  </a:lnTo>
                  <a:lnTo>
                    <a:pt x="4" y="71"/>
                  </a:lnTo>
                  <a:lnTo>
                    <a:pt x="8" y="81"/>
                  </a:lnTo>
                  <a:lnTo>
                    <a:pt x="15" y="87"/>
                  </a:lnTo>
                  <a:lnTo>
                    <a:pt x="23" y="94"/>
                  </a:lnTo>
                  <a:lnTo>
                    <a:pt x="31"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48" name="Freeform 109"/>
            <p:cNvSpPr>
              <a:spLocks/>
            </p:cNvSpPr>
            <p:nvPr/>
          </p:nvSpPr>
          <p:spPr bwMode="auto">
            <a:xfrm>
              <a:off x="7378700" y="275590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1" y="101"/>
                  </a:lnTo>
                  <a:lnTo>
                    <a:pt x="72" y="99"/>
                  </a:lnTo>
                  <a:lnTo>
                    <a:pt x="79" y="95"/>
                  </a:lnTo>
                  <a:lnTo>
                    <a:pt x="87" y="88"/>
                  </a:lnTo>
                  <a:lnTo>
                    <a:pt x="94" y="80"/>
                  </a:lnTo>
                  <a:lnTo>
                    <a:pt x="99" y="71"/>
                  </a:lnTo>
                  <a:lnTo>
                    <a:pt x="102" y="62"/>
                  </a:lnTo>
                  <a:lnTo>
                    <a:pt x="103" y="51"/>
                  </a:lnTo>
                  <a:lnTo>
                    <a:pt x="102" y="41"/>
                  </a:lnTo>
                  <a:lnTo>
                    <a:pt x="99" y="31"/>
                  </a:lnTo>
                  <a:lnTo>
                    <a:pt x="94" y="22"/>
                  </a:lnTo>
                  <a:lnTo>
                    <a:pt x="87" y="16"/>
                  </a:lnTo>
                  <a:lnTo>
                    <a:pt x="79" y="9"/>
                  </a:lnTo>
                  <a:lnTo>
                    <a:pt x="72" y="4"/>
                  </a:lnTo>
                  <a:lnTo>
                    <a:pt x="61" y="1"/>
                  </a:lnTo>
                  <a:lnTo>
                    <a:pt x="52" y="0"/>
                  </a:lnTo>
                  <a:lnTo>
                    <a:pt x="41" y="1"/>
                  </a:lnTo>
                  <a:lnTo>
                    <a:pt x="31" y="4"/>
                  </a:lnTo>
                  <a:lnTo>
                    <a:pt x="23" y="9"/>
                  </a:lnTo>
                  <a:lnTo>
                    <a:pt x="15" y="16"/>
                  </a:lnTo>
                  <a:lnTo>
                    <a:pt x="8" y="22"/>
                  </a:lnTo>
                  <a:lnTo>
                    <a:pt x="4" y="31"/>
                  </a:lnTo>
                  <a:lnTo>
                    <a:pt x="0" y="41"/>
                  </a:lnTo>
                  <a:lnTo>
                    <a:pt x="0" y="51"/>
                  </a:lnTo>
                  <a:lnTo>
                    <a:pt x="0" y="62"/>
                  </a:lnTo>
                  <a:lnTo>
                    <a:pt x="4" y="71"/>
                  </a:lnTo>
                  <a:lnTo>
                    <a:pt x="8" y="80"/>
                  </a:lnTo>
                  <a:lnTo>
                    <a:pt x="15" y="88"/>
                  </a:lnTo>
                  <a:lnTo>
                    <a:pt x="23" y="95"/>
                  </a:lnTo>
                  <a:lnTo>
                    <a:pt x="31" y="99"/>
                  </a:lnTo>
                  <a:lnTo>
                    <a:pt x="41" y="101"/>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49" name="Freeform 110"/>
            <p:cNvSpPr>
              <a:spLocks/>
            </p:cNvSpPr>
            <p:nvPr/>
          </p:nvSpPr>
          <p:spPr bwMode="auto">
            <a:xfrm>
              <a:off x="7594600" y="333533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1" y="101"/>
                  </a:lnTo>
                  <a:lnTo>
                    <a:pt x="71" y="99"/>
                  </a:lnTo>
                  <a:lnTo>
                    <a:pt x="79" y="93"/>
                  </a:lnTo>
                  <a:lnTo>
                    <a:pt x="87" y="87"/>
                  </a:lnTo>
                  <a:lnTo>
                    <a:pt x="94" y="80"/>
                  </a:lnTo>
                  <a:lnTo>
                    <a:pt x="98" y="71"/>
                  </a:lnTo>
                  <a:lnTo>
                    <a:pt x="102" y="62"/>
                  </a:lnTo>
                  <a:lnTo>
                    <a:pt x="103" y="51"/>
                  </a:lnTo>
                  <a:lnTo>
                    <a:pt x="102" y="41"/>
                  </a:lnTo>
                  <a:lnTo>
                    <a:pt x="98" y="31"/>
                  </a:lnTo>
                  <a:lnTo>
                    <a:pt x="94" y="22"/>
                  </a:lnTo>
                  <a:lnTo>
                    <a:pt x="87" y="14"/>
                  </a:lnTo>
                  <a:lnTo>
                    <a:pt x="79" y="8"/>
                  </a:lnTo>
                  <a:lnTo>
                    <a:pt x="71" y="4"/>
                  </a:lnTo>
                  <a:lnTo>
                    <a:pt x="61" y="1"/>
                  </a:lnTo>
                  <a:lnTo>
                    <a:pt x="51" y="0"/>
                  </a:lnTo>
                  <a:lnTo>
                    <a:pt x="41" y="1"/>
                  </a:lnTo>
                  <a:lnTo>
                    <a:pt x="30" y="4"/>
                  </a:lnTo>
                  <a:lnTo>
                    <a:pt x="22" y="8"/>
                  </a:lnTo>
                  <a:lnTo>
                    <a:pt x="14" y="14"/>
                  </a:lnTo>
                  <a:lnTo>
                    <a:pt x="8" y="22"/>
                  </a:lnTo>
                  <a:lnTo>
                    <a:pt x="4" y="31"/>
                  </a:lnTo>
                  <a:lnTo>
                    <a:pt x="0" y="41"/>
                  </a:lnTo>
                  <a:lnTo>
                    <a:pt x="0" y="51"/>
                  </a:lnTo>
                  <a:lnTo>
                    <a:pt x="0" y="62"/>
                  </a:lnTo>
                  <a:lnTo>
                    <a:pt x="4" y="71"/>
                  </a:lnTo>
                  <a:lnTo>
                    <a:pt x="8" y="80"/>
                  </a:lnTo>
                  <a:lnTo>
                    <a:pt x="14" y="87"/>
                  </a:lnTo>
                  <a:lnTo>
                    <a:pt x="22" y="93"/>
                  </a:lnTo>
                  <a:lnTo>
                    <a:pt x="30" y="99"/>
                  </a:lnTo>
                  <a:lnTo>
                    <a:pt x="41" y="101"/>
                  </a:lnTo>
                  <a:lnTo>
                    <a:pt x="51" y="103"/>
                  </a:lnTo>
                  <a:close/>
                </a:path>
              </a:pathLst>
            </a:custGeom>
            <a:solidFill>
              <a:srgbClr val="84C326"/>
            </a:solidFill>
            <a:ln w="9525">
              <a:noFill/>
              <a:round/>
              <a:headEnd/>
              <a:tailEnd/>
            </a:ln>
          </p:spPr>
          <p:txBody>
            <a:bodyPr/>
            <a:lstStyle/>
            <a:p>
              <a:pPr eaLnBrk="1" hangingPunct="1"/>
              <a:endParaRPr lang="pt-BR" u="none"/>
            </a:p>
          </p:txBody>
        </p:sp>
      </p:grpSp>
      <p:grpSp>
        <p:nvGrpSpPr>
          <p:cNvPr id="10" name="Group 398"/>
          <p:cNvGrpSpPr>
            <a:grpSpLocks/>
          </p:cNvGrpSpPr>
          <p:nvPr/>
        </p:nvGrpSpPr>
        <p:grpSpPr bwMode="auto">
          <a:xfrm>
            <a:off x="6973888" y="3911600"/>
            <a:ext cx="1171575" cy="1092200"/>
            <a:chOff x="6973888" y="3911600"/>
            <a:chExt cx="1171575" cy="1092200"/>
          </a:xfrm>
        </p:grpSpPr>
        <p:sp>
          <p:nvSpPr>
            <p:cNvPr id="463951" name="Freeform 111"/>
            <p:cNvSpPr>
              <a:spLocks/>
            </p:cNvSpPr>
            <p:nvPr/>
          </p:nvSpPr>
          <p:spPr bwMode="auto">
            <a:xfrm>
              <a:off x="7134225" y="3911600"/>
              <a:ext cx="325438" cy="328613"/>
            </a:xfrm>
            <a:custGeom>
              <a:avLst/>
              <a:gdLst>
                <a:gd name="T0" fmla="*/ 2147483647 w 818"/>
                <a:gd name="T1" fmla="*/ 2147483647 h 826"/>
                <a:gd name="T2" fmla="*/ 2147483647 w 818"/>
                <a:gd name="T3" fmla="*/ 2147483647 h 826"/>
                <a:gd name="T4" fmla="*/ 2147483647 w 818"/>
                <a:gd name="T5" fmla="*/ 2147483647 h 826"/>
                <a:gd name="T6" fmla="*/ 2147483647 w 818"/>
                <a:gd name="T7" fmla="*/ 2147483647 h 826"/>
                <a:gd name="T8" fmla="*/ 2147483647 w 818"/>
                <a:gd name="T9" fmla="*/ 0 h 826"/>
                <a:gd name="T10" fmla="*/ 2147483647 w 818"/>
                <a:gd name="T11" fmla="*/ 2147483647 h 826"/>
                <a:gd name="T12" fmla="*/ 2147483647 w 818"/>
                <a:gd name="T13" fmla="*/ 2147483647 h 826"/>
                <a:gd name="T14" fmla="*/ 2147483647 w 818"/>
                <a:gd name="T15" fmla="*/ 2147483647 h 826"/>
                <a:gd name="T16" fmla="*/ 0 w 818"/>
                <a:gd name="T17" fmla="*/ 2147483647 h 826"/>
                <a:gd name="T18" fmla="*/ 2147483647 w 818"/>
                <a:gd name="T19" fmla="*/ 2147483647 h 8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8"/>
                <a:gd name="T31" fmla="*/ 0 h 826"/>
                <a:gd name="T32" fmla="*/ 818 w 818"/>
                <a:gd name="T33" fmla="*/ 826 h 8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8" h="826">
                  <a:moveTo>
                    <a:pt x="534" y="610"/>
                  </a:moveTo>
                  <a:lnTo>
                    <a:pt x="744" y="826"/>
                  </a:lnTo>
                  <a:lnTo>
                    <a:pt x="818" y="754"/>
                  </a:lnTo>
                  <a:lnTo>
                    <a:pt x="604" y="532"/>
                  </a:lnTo>
                  <a:lnTo>
                    <a:pt x="394" y="0"/>
                  </a:lnTo>
                  <a:lnTo>
                    <a:pt x="311" y="80"/>
                  </a:lnTo>
                  <a:lnTo>
                    <a:pt x="477" y="479"/>
                  </a:lnTo>
                  <a:lnTo>
                    <a:pt x="83" y="301"/>
                  </a:lnTo>
                  <a:lnTo>
                    <a:pt x="0" y="380"/>
                  </a:lnTo>
                  <a:lnTo>
                    <a:pt x="534" y="610"/>
                  </a:lnTo>
                  <a:close/>
                </a:path>
              </a:pathLst>
            </a:custGeom>
            <a:solidFill>
              <a:srgbClr val="FFF500"/>
            </a:solidFill>
            <a:ln w="9525">
              <a:noFill/>
              <a:round/>
              <a:headEnd/>
              <a:tailEnd/>
            </a:ln>
          </p:spPr>
          <p:txBody>
            <a:bodyPr/>
            <a:lstStyle/>
            <a:p>
              <a:pPr eaLnBrk="1" hangingPunct="1"/>
              <a:endParaRPr lang="pt-BR" u="none"/>
            </a:p>
          </p:txBody>
        </p:sp>
        <p:sp>
          <p:nvSpPr>
            <p:cNvPr id="463952" name="Freeform 112"/>
            <p:cNvSpPr>
              <a:spLocks/>
            </p:cNvSpPr>
            <p:nvPr/>
          </p:nvSpPr>
          <p:spPr bwMode="auto">
            <a:xfrm>
              <a:off x="6973888" y="4097338"/>
              <a:ext cx="355600" cy="258762"/>
            </a:xfrm>
            <a:custGeom>
              <a:avLst/>
              <a:gdLst>
                <a:gd name="T0" fmla="*/ 2147483647 w 895"/>
                <a:gd name="T1" fmla="*/ 2147483647 h 654"/>
                <a:gd name="T2" fmla="*/ 2147483647 w 895"/>
                <a:gd name="T3" fmla="*/ 2147483647 h 654"/>
                <a:gd name="T4" fmla="*/ 2147483647 w 895"/>
                <a:gd name="T5" fmla="*/ 2147483647 h 654"/>
                <a:gd name="T6" fmla="*/ 2147483647 w 895"/>
                <a:gd name="T7" fmla="*/ 2147483647 h 654"/>
                <a:gd name="T8" fmla="*/ 2147483647 w 895"/>
                <a:gd name="T9" fmla="*/ 0 h 654"/>
                <a:gd name="T10" fmla="*/ 2147483647 w 895"/>
                <a:gd name="T11" fmla="*/ 2147483647 h 654"/>
                <a:gd name="T12" fmla="*/ 2147483647 w 895"/>
                <a:gd name="T13" fmla="*/ 2147483647 h 654"/>
                <a:gd name="T14" fmla="*/ 2147483647 w 895"/>
                <a:gd name="T15" fmla="*/ 2147483647 h 654"/>
                <a:gd name="T16" fmla="*/ 0 w 895"/>
                <a:gd name="T17" fmla="*/ 2147483647 h 654"/>
                <a:gd name="T18" fmla="*/ 2147483647 w 895"/>
                <a:gd name="T19" fmla="*/ 2147483647 h 6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95"/>
                <a:gd name="T31" fmla="*/ 0 h 654"/>
                <a:gd name="T32" fmla="*/ 895 w 895"/>
                <a:gd name="T33" fmla="*/ 654 h 6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95" h="654">
                  <a:moveTo>
                    <a:pt x="579" y="524"/>
                  </a:moveTo>
                  <a:lnTo>
                    <a:pt x="851" y="654"/>
                  </a:lnTo>
                  <a:lnTo>
                    <a:pt x="895" y="560"/>
                  </a:lnTo>
                  <a:lnTo>
                    <a:pt x="617" y="427"/>
                  </a:lnTo>
                  <a:lnTo>
                    <a:pt x="237" y="0"/>
                  </a:lnTo>
                  <a:lnTo>
                    <a:pt x="186" y="104"/>
                  </a:lnTo>
                  <a:lnTo>
                    <a:pt x="481" y="421"/>
                  </a:lnTo>
                  <a:lnTo>
                    <a:pt x="49" y="390"/>
                  </a:lnTo>
                  <a:lnTo>
                    <a:pt x="0" y="494"/>
                  </a:lnTo>
                  <a:lnTo>
                    <a:pt x="579" y="524"/>
                  </a:lnTo>
                  <a:close/>
                </a:path>
              </a:pathLst>
            </a:custGeom>
            <a:solidFill>
              <a:srgbClr val="FFF500"/>
            </a:solidFill>
            <a:ln w="9525">
              <a:noFill/>
              <a:round/>
              <a:headEnd/>
              <a:tailEnd/>
            </a:ln>
          </p:spPr>
          <p:txBody>
            <a:bodyPr/>
            <a:lstStyle/>
            <a:p>
              <a:pPr eaLnBrk="1" hangingPunct="1"/>
              <a:endParaRPr lang="pt-BR" u="none"/>
            </a:p>
          </p:txBody>
        </p:sp>
        <p:sp>
          <p:nvSpPr>
            <p:cNvPr id="463953" name="Freeform 113"/>
            <p:cNvSpPr>
              <a:spLocks/>
            </p:cNvSpPr>
            <p:nvPr/>
          </p:nvSpPr>
          <p:spPr bwMode="auto">
            <a:xfrm>
              <a:off x="7262813" y="4117975"/>
              <a:ext cx="882650" cy="885825"/>
            </a:xfrm>
            <a:custGeom>
              <a:avLst/>
              <a:gdLst>
                <a:gd name="T0" fmla="*/ 2147483647 w 2225"/>
                <a:gd name="T1" fmla="*/ 2147483647 h 2233"/>
                <a:gd name="T2" fmla="*/ 2147483647 w 2225"/>
                <a:gd name="T3" fmla="*/ 2147483647 h 2233"/>
                <a:gd name="T4" fmla="*/ 2147483647 w 2225"/>
                <a:gd name="T5" fmla="*/ 2147483647 h 2233"/>
                <a:gd name="T6" fmla="*/ 2147483647 w 2225"/>
                <a:gd name="T7" fmla="*/ 2147483647 h 2233"/>
                <a:gd name="T8" fmla="*/ 2147483647 w 2225"/>
                <a:gd name="T9" fmla="*/ 2147483647 h 2233"/>
                <a:gd name="T10" fmla="*/ 2147483647 w 2225"/>
                <a:gd name="T11" fmla="*/ 2147483647 h 2233"/>
                <a:gd name="T12" fmla="*/ 2147483647 w 2225"/>
                <a:gd name="T13" fmla="*/ 2147483647 h 2233"/>
                <a:gd name="T14" fmla="*/ 2147483647 w 2225"/>
                <a:gd name="T15" fmla="*/ 2147483647 h 2233"/>
                <a:gd name="T16" fmla="*/ 2147483647 w 2225"/>
                <a:gd name="T17" fmla="*/ 2147483647 h 2233"/>
                <a:gd name="T18" fmla="*/ 2147483647 w 2225"/>
                <a:gd name="T19" fmla="*/ 2147483647 h 2233"/>
                <a:gd name="T20" fmla="*/ 2147483647 w 2225"/>
                <a:gd name="T21" fmla="*/ 2147483647 h 2233"/>
                <a:gd name="T22" fmla="*/ 2147483647 w 2225"/>
                <a:gd name="T23" fmla="*/ 2147483647 h 2233"/>
                <a:gd name="T24" fmla="*/ 2147483647 w 2225"/>
                <a:gd name="T25" fmla="*/ 2147483647 h 2233"/>
                <a:gd name="T26" fmla="*/ 2147483647 w 2225"/>
                <a:gd name="T27" fmla="*/ 2147483647 h 2233"/>
                <a:gd name="T28" fmla="*/ 2147483647 w 2225"/>
                <a:gd name="T29" fmla="*/ 2147483647 h 2233"/>
                <a:gd name="T30" fmla="*/ 2147483647 w 2225"/>
                <a:gd name="T31" fmla="*/ 2147483647 h 2233"/>
                <a:gd name="T32" fmla="*/ 2147483647 w 2225"/>
                <a:gd name="T33" fmla="*/ 2147483647 h 2233"/>
                <a:gd name="T34" fmla="*/ 2147483647 w 2225"/>
                <a:gd name="T35" fmla="*/ 2147483647 h 2233"/>
                <a:gd name="T36" fmla="*/ 2147483647 w 2225"/>
                <a:gd name="T37" fmla="*/ 2147483647 h 2233"/>
                <a:gd name="T38" fmla="*/ 2147483647 w 2225"/>
                <a:gd name="T39" fmla="*/ 2147483647 h 2233"/>
                <a:gd name="T40" fmla="*/ 2147483647 w 2225"/>
                <a:gd name="T41" fmla="*/ 2147483647 h 2233"/>
                <a:gd name="T42" fmla="*/ 2147483647 w 2225"/>
                <a:gd name="T43" fmla="*/ 2147483647 h 2233"/>
                <a:gd name="T44" fmla="*/ 2147483647 w 2225"/>
                <a:gd name="T45" fmla="*/ 2147483647 h 2233"/>
                <a:gd name="T46" fmla="*/ 2147483647 w 2225"/>
                <a:gd name="T47" fmla="*/ 2147483647 h 2233"/>
                <a:gd name="T48" fmla="*/ 2147483647 w 2225"/>
                <a:gd name="T49" fmla="*/ 2147483647 h 2233"/>
                <a:gd name="T50" fmla="*/ 2147483647 w 2225"/>
                <a:gd name="T51" fmla="*/ 2147483647 h 2233"/>
                <a:gd name="T52" fmla="*/ 2147483647 w 2225"/>
                <a:gd name="T53" fmla="*/ 2147483647 h 2233"/>
                <a:gd name="T54" fmla="*/ 2147483647 w 2225"/>
                <a:gd name="T55" fmla="*/ 2147483647 h 2233"/>
                <a:gd name="T56" fmla="*/ 2147483647 w 2225"/>
                <a:gd name="T57" fmla="*/ 2147483647 h 2233"/>
                <a:gd name="T58" fmla="*/ 2147483647 w 2225"/>
                <a:gd name="T59" fmla="*/ 2147483647 h 2233"/>
                <a:gd name="T60" fmla="*/ 2147483647 w 2225"/>
                <a:gd name="T61" fmla="*/ 2147483647 h 2233"/>
                <a:gd name="T62" fmla="*/ 2147483647 w 2225"/>
                <a:gd name="T63" fmla="*/ 2147483647 h 2233"/>
                <a:gd name="T64" fmla="*/ 2147483647 w 2225"/>
                <a:gd name="T65" fmla="*/ 2147483647 h 2233"/>
                <a:gd name="T66" fmla="*/ 2147483647 w 2225"/>
                <a:gd name="T67" fmla="*/ 2147483647 h 2233"/>
                <a:gd name="T68" fmla="*/ 2147483647 w 2225"/>
                <a:gd name="T69" fmla="*/ 2147483647 h 2233"/>
                <a:gd name="T70" fmla="*/ 2147483647 w 2225"/>
                <a:gd name="T71" fmla="*/ 2147483647 h 2233"/>
                <a:gd name="T72" fmla="*/ 2147483647 w 2225"/>
                <a:gd name="T73" fmla="*/ 2147483647 h 2233"/>
                <a:gd name="T74" fmla="*/ 2147483647 w 2225"/>
                <a:gd name="T75" fmla="*/ 2147483647 h 2233"/>
                <a:gd name="T76" fmla="*/ 2147483647 w 2225"/>
                <a:gd name="T77" fmla="*/ 2147483647 h 2233"/>
                <a:gd name="T78" fmla="*/ 2147483647 w 2225"/>
                <a:gd name="T79" fmla="*/ 2147483647 h 2233"/>
                <a:gd name="T80" fmla="*/ 2147483647 w 2225"/>
                <a:gd name="T81" fmla="*/ 2147483647 h 2233"/>
                <a:gd name="T82" fmla="*/ 2147483647 w 2225"/>
                <a:gd name="T83" fmla="*/ 2147483647 h 2233"/>
                <a:gd name="T84" fmla="*/ 2147483647 w 2225"/>
                <a:gd name="T85" fmla="*/ 2147483647 h 22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5"/>
                <a:gd name="T130" fmla="*/ 0 h 2233"/>
                <a:gd name="T131" fmla="*/ 2225 w 2225"/>
                <a:gd name="T132" fmla="*/ 2233 h 22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5" h="2233">
                  <a:moveTo>
                    <a:pt x="1112" y="2233"/>
                  </a:moveTo>
                  <a:lnTo>
                    <a:pt x="1170" y="2231"/>
                  </a:lnTo>
                  <a:lnTo>
                    <a:pt x="1226" y="2226"/>
                  </a:lnTo>
                  <a:lnTo>
                    <a:pt x="1281" y="2219"/>
                  </a:lnTo>
                  <a:lnTo>
                    <a:pt x="1337" y="2209"/>
                  </a:lnTo>
                  <a:lnTo>
                    <a:pt x="1391" y="2197"/>
                  </a:lnTo>
                  <a:lnTo>
                    <a:pt x="1442" y="2182"/>
                  </a:lnTo>
                  <a:lnTo>
                    <a:pt x="1495" y="2164"/>
                  </a:lnTo>
                  <a:lnTo>
                    <a:pt x="1545" y="2144"/>
                  </a:lnTo>
                  <a:lnTo>
                    <a:pt x="1594" y="2122"/>
                  </a:lnTo>
                  <a:lnTo>
                    <a:pt x="1642" y="2097"/>
                  </a:lnTo>
                  <a:lnTo>
                    <a:pt x="1689" y="2070"/>
                  </a:lnTo>
                  <a:lnTo>
                    <a:pt x="1734" y="2041"/>
                  </a:lnTo>
                  <a:lnTo>
                    <a:pt x="1778" y="2009"/>
                  </a:lnTo>
                  <a:lnTo>
                    <a:pt x="1820" y="1976"/>
                  </a:lnTo>
                  <a:lnTo>
                    <a:pt x="1860" y="1942"/>
                  </a:lnTo>
                  <a:lnTo>
                    <a:pt x="1899" y="1905"/>
                  </a:lnTo>
                  <a:lnTo>
                    <a:pt x="1935" y="1866"/>
                  </a:lnTo>
                  <a:lnTo>
                    <a:pt x="1971" y="1825"/>
                  </a:lnTo>
                  <a:lnTo>
                    <a:pt x="2004" y="1784"/>
                  </a:lnTo>
                  <a:lnTo>
                    <a:pt x="2035" y="1739"/>
                  </a:lnTo>
                  <a:lnTo>
                    <a:pt x="2063" y="1694"/>
                  </a:lnTo>
                  <a:lnTo>
                    <a:pt x="2091" y="1648"/>
                  </a:lnTo>
                  <a:lnTo>
                    <a:pt x="2115" y="1599"/>
                  </a:lnTo>
                  <a:lnTo>
                    <a:pt x="2137" y="1550"/>
                  </a:lnTo>
                  <a:lnTo>
                    <a:pt x="2157" y="1498"/>
                  </a:lnTo>
                  <a:lnTo>
                    <a:pt x="2175" y="1447"/>
                  </a:lnTo>
                  <a:lnTo>
                    <a:pt x="2190" y="1394"/>
                  </a:lnTo>
                  <a:lnTo>
                    <a:pt x="2203" y="1340"/>
                  </a:lnTo>
                  <a:lnTo>
                    <a:pt x="2212" y="1286"/>
                  </a:lnTo>
                  <a:lnTo>
                    <a:pt x="2219" y="1229"/>
                  </a:lnTo>
                  <a:lnTo>
                    <a:pt x="2224" y="1174"/>
                  </a:lnTo>
                  <a:lnTo>
                    <a:pt x="2225" y="1116"/>
                  </a:lnTo>
                  <a:lnTo>
                    <a:pt x="2224" y="1059"/>
                  </a:lnTo>
                  <a:lnTo>
                    <a:pt x="2219" y="1002"/>
                  </a:lnTo>
                  <a:lnTo>
                    <a:pt x="2212" y="947"/>
                  </a:lnTo>
                  <a:lnTo>
                    <a:pt x="2203" y="891"/>
                  </a:lnTo>
                  <a:lnTo>
                    <a:pt x="2190" y="837"/>
                  </a:lnTo>
                  <a:lnTo>
                    <a:pt x="2175" y="784"/>
                  </a:lnTo>
                  <a:lnTo>
                    <a:pt x="2157" y="733"/>
                  </a:lnTo>
                  <a:lnTo>
                    <a:pt x="2137" y="683"/>
                  </a:lnTo>
                  <a:lnTo>
                    <a:pt x="2115" y="632"/>
                  </a:lnTo>
                  <a:lnTo>
                    <a:pt x="2091" y="585"/>
                  </a:lnTo>
                  <a:lnTo>
                    <a:pt x="2063" y="537"/>
                  </a:lnTo>
                  <a:lnTo>
                    <a:pt x="2035" y="492"/>
                  </a:lnTo>
                  <a:lnTo>
                    <a:pt x="2004" y="449"/>
                  </a:lnTo>
                  <a:lnTo>
                    <a:pt x="1971" y="407"/>
                  </a:lnTo>
                  <a:lnTo>
                    <a:pt x="1935" y="366"/>
                  </a:lnTo>
                  <a:lnTo>
                    <a:pt x="1899" y="327"/>
                  </a:lnTo>
                  <a:lnTo>
                    <a:pt x="1860" y="290"/>
                  </a:lnTo>
                  <a:lnTo>
                    <a:pt x="1820" y="255"/>
                  </a:lnTo>
                  <a:lnTo>
                    <a:pt x="1778" y="222"/>
                  </a:lnTo>
                  <a:lnTo>
                    <a:pt x="1734" y="191"/>
                  </a:lnTo>
                  <a:lnTo>
                    <a:pt x="1689" y="161"/>
                  </a:lnTo>
                  <a:lnTo>
                    <a:pt x="1642" y="135"/>
                  </a:lnTo>
                  <a:lnTo>
                    <a:pt x="1594" y="110"/>
                  </a:lnTo>
                  <a:lnTo>
                    <a:pt x="1545" y="87"/>
                  </a:lnTo>
                  <a:lnTo>
                    <a:pt x="1495" y="67"/>
                  </a:lnTo>
                  <a:lnTo>
                    <a:pt x="1442" y="50"/>
                  </a:lnTo>
                  <a:lnTo>
                    <a:pt x="1391" y="34"/>
                  </a:lnTo>
                  <a:lnTo>
                    <a:pt x="1337" y="22"/>
                  </a:lnTo>
                  <a:lnTo>
                    <a:pt x="1281" y="13"/>
                  </a:lnTo>
                  <a:lnTo>
                    <a:pt x="1226" y="5"/>
                  </a:lnTo>
                  <a:lnTo>
                    <a:pt x="1170" y="1"/>
                  </a:lnTo>
                  <a:lnTo>
                    <a:pt x="1112" y="0"/>
                  </a:lnTo>
                  <a:lnTo>
                    <a:pt x="1055" y="1"/>
                  </a:lnTo>
                  <a:lnTo>
                    <a:pt x="1000" y="5"/>
                  </a:lnTo>
                  <a:lnTo>
                    <a:pt x="943" y="13"/>
                  </a:lnTo>
                  <a:lnTo>
                    <a:pt x="889" y="22"/>
                  </a:lnTo>
                  <a:lnTo>
                    <a:pt x="835" y="34"/>
                  </a:lnTo>
                  <a:lnTo>
                    <a:pt x="782" y="50"/>
                  </a:lnTo>
                  <a:lnTo>
                    <a:pt x="731" y="67"/>
                  </a:lnTo>
                  <a:lnTo>
                    <a:pt x="680" y="87"/>
                  </a:lnTo>
                  <a:lnTo>
                    <a:pt x="632" y="110"/>
                  </a:lnTo>
                  <a:lnTo>
                    <a:pt x="584" y="135"/>
                  </a:lnTo>
                  <a:lnTo>
                    <a:pt x="537" y="161"/>
                  </a:lnTo>
                  <a:lnTo>
                    <a:pt x="492" y="191"/>
                  </a:lnTo>
                  <a:lnTo>
                    <a:pt x="448" y="222"/>
                  </a:lnTo>
                  <a:lnTo>
                    <a:pt x="406" y="255"/>
                  </a:lnTo>
                  <a:lnTo>
                    <a:pt x="366" y="290"/>
                  </a:lnTo>
                  <a:lnTo>
                    <a:pt x="327" y="327"/>
                  </a:lnTo>
                  <a:lnTo>
                    <a:pt x="290" y="366"/>
                  </a:lnTo>
                  <a:lnTo>
                    <a:pt x="255" y="407"/>
                  </a:lnTo>
                  <a:lnTo>
                    <a:pt x="222" y="449"/>
                  </a:lnTo>
                  <a:lnTo>
                    <a:pt x="191" y="492"/>
                  </a:lnTo>
                  <a:lnTo>
                    <a:pt x="162" y="537"/>
                  </a:lnTo>
                  <a:lnTo>
                    <a:pt x="135" y="585"/>
                  </a:lnTo>
                  <a:lnTo>
                    <a:pt x="110" y="632"/>
                  </a:lnTo>
                  <a:lnTo>
                    <a:pt x="89" y="683"/>
                  </a:lnTo>
                  <a:lnTo>
                    <a:pt x="68" y="733"/>
                  </a:lnTo>
                  <a:lnTo>
                    <a:pt x="51" y="784"/>
                  </a:lnTo>
                  <a:lnTo>
                    <a:pt x="36" y="837"/>
                  </a:lnTo>
                  <a:lnTo>
                    <a:pt x="23" y="891"/>
                  </a:lnTo>
                  <a:lnTo>
                    <a:pt x="14" y="947"/>
                  </a:lnTo>
                  <a:lnTo>
                    <a:pt x="7" y="1002"/>
                  </a:lnTo>
                  <a:lnTo>
                    <a:pt x="2" y="1059"/>
                  </a:lnTo>
                  <a:lnTo>
                    <a:pt x="0" y="1116"/>
                  </a:lnTo>
                  <a:lnTo>
                    <a:pt x="2" y="1174"/>
                  </a:lnTo>
                  <a:lnTo>
                    <a:pt x="7" y="1229"/>
                  </a:lnTo>
                  <a:lnTo>
                    <a:pt x="14" y="1286"/>
                  </a:lnTo>
                  <a:lnTo>
                    <a:pt x="23" y="1340"/>
                  </a:lnTo>
                  <a:lnTo>
                    <a:pt x="36" y="1394"/>
                  </a:lnTo>
                  <a:lnTo>
                    <a:pt x="51" y="1447"/>
                  </a:lnTo>
                  <a:lnTo>
                    <a:pt x="68" y="1498"/>
                  </a:lnTo>
                  <a:lnTo>
                    <a:pt x="89" y="1550"/>
                  </a:lnTo>
                  <a:lnTo>
                    <a:pt x="110" y="1599"/>
                  </a:lnTo>
                  <a:lnTo>
                    <a:pt x="135" y="1648"/>
                  </a:lnTo>
                  <a:lnTo>
                    <a:pt x="162" y="1694"/>
                  </a:lnTo>
                  <a:lnTo>
                    <a:pt x="191" y="1739"/>
                  </a:lnTo>
                  <a:lnTo>
                    <a:pt x="222" y="1784"/>
                  </a:lnTo>
                  <a:lnTo>
                    <a:pt x="255" y="1825"/>
                  </a:lnTo>
                  <a:lnTo>
                    <a:pt x="290" y="1866"/>
                  </a:lnTo>
                  <a:lnTo>
                    <a:pt x="327" y="1905"/>
                  </a:lnTo>
                  <a:lnTo>
                    <a:pt x="366" y="1942"/>
                  </a:lnTo>
                  <a:lnTo>
                    <a:pt x="406" y="1976"/>
                  </a:lnTo>
                  <a:lnTo>
                    <a:pt x="448" y="2009"/>
                  </a:lnTo>
                  <a:lnTo>
                    <a:pt x="492" y="2041"/>
                  </a:lnTo>
                  <a:lnTo>
                    <a:pt x="537" y="2070"/>
                  </a:lnTo>
                  <a:lnTo>
                    <a:pt x="584" y="2097"/>
                  </a:lnTo>
                  <a:lnTo>
                    <a:pt x="632" y="2122"/>
                  </a:lnTo>
                  <a:lnTo>
                    <a:pt x="680" y="2144"/>
                  </a:lnTo>
                  <a:lnTo>
                    <a:pt x="731" y="2164"/>
                  </a:lnTo>
                  <a:lnTo>
                    <a:pt x="782" y="2182"/>
                  </a:lnTo>
                  <a:lnTo>
                    <a:pt x="835" y="2197"/>
                  </a:lnTo>
                  <a:lnTo>
                    <a:pt x="889" y="2209"/>
                  </a:lnTo>
                  <a:lnTo>
                    <a:pt x="943" y="2219"/>
                  </a:lnTo>
                  <a:lnTo>
                    <a:pt x="1000" y="2226"/>
                  </a:lnTo>
                  <a:lnTo>
                    <a:pt x="1055" y="2231"/>
                  </a:lnTo>
                  <a:lnTo>
                    <a:pt x="1112" y="2233"/>
                  </a:lnTo>
                  <a:close/>
                </a:path>
              </a:pathLst>
            </a:custGeom>
            <a:solidFill>
              <a:srgbClr val="BC839B"/>
            </a:solidFill>
            <a:ln w="9525">
              <a:noFill/>
              <a:round/>
              <a:headEnd/>
              <a:tailEnd/>
            </a:ln>
          </p:spPr>
          <p:txBody>
            <a:bodyPr/>
            <a:lstStyle/>
            <a:p>
              <a:pPr eaLnBrk="1" hangingPunct="1"/>
              <a:endParaRPr lang="pt-BR" u="none"/>
            </a:p>
          </p:txBody>
        </p:sp>
        <p:sp>
          <p:nvSpPr>
            <p:cNvPr id="463954" name="Freeform 114"/>
            <p:cNvSpPr>
              <a:spLocks/>
            </p:cNvSpPr>
            <p:nvPr/>
          </p:nvSpPr>
          <p:spPr bwMode="auto">
            <a:xfrm>
              <a:off x="7262813" y="4117975"/>
              <a:ext cx="882650" cy="885825"/>
            </a:xfrm>
            <a:custGeom>
              <a:avLst/>
              <a:gdLst>
                <a:gd name="T0" fmla="*/ 2147483647 w 2225"/>
                <a:gd name="T1" fmla="*/ 2147483647 h 2233"/>
                <a:gd name="T2" fmla="*/ 2147483647 w 2225"/>
                <a:gd name="T3" fmla="*/ 2147483647 h 2233"/>
                <a:gd name="T4" fmla="*/ 2147483647 w 2225"/>
                <a:gd name="T5" fmla="*/ 2147483647 h 2233"/>
                <a:gd name="T6" fmla="*/ 2147483647 w 2225"/>
                <a:gd name="T7" fmla="*/ 2147483647 h 2233"/>
                <a:gd name="T8" fmla="*/ 2147483647 w 2225"/>
                <a:gd name="T9" fmla="*/ 2147483647 h 2233"/>
                <a:gd name="T10" fmla="*/ 2147483647 w 2225"/>
                <a:gd name="T11" fmla="*/ 2147483647 h 2233"/>
                <a:gd name="T12" fmla="*/ 2147483647 w 2225"/>
                <a:gd name="T13" fmla="*/ 2147483647 h 2233"/>
                <a:gd name="T14" fmla="*/ 2147483647 w 2225"/>
                <a:gd name="T15" fmla="*/ 2147483647 h 2233"/>
                <a:gd name="T16" fmla="*/ 2147483647 w 2225"/>
                <a:gd name="T17" fmla="*/ 2147483647 h 2233"/>
                <a:gd name="T18" fmla="*/ 2147483647 w 2225"/>
                <a:gd name="T19" fmla="*/ 2147483647 h 2233"/>
                <a:gd name="T20" fmla="*/ 2147483647 w 2225"/>
                <a:gd name="T21" fmla="*/ 2147483647 h 2233"/>
                <a:gd name="T22" fmla="*/ 2147483647 w 2225"/>
                <a:gd name="T23" fmla="*/ 2147483647 h 2233"/>
                <a:gd name="T24" fmla="*/ 2147483647 w 2225"/>
                <a:gd name="T25" fmla="*/ 2147483647 h 2233"/>
                <a:gd name="T26" fmla="*/ 2147483647 w 2225"/>
                <a:gd name="T27" fmla="*/ 2147483647 h 2233"/>
                <a:gd name="T28" fmla="*/ 2147483647 w 2225"/>
                <a:gd name="T29" fmla="*/ 2147483647 h 2233"/>
                <a:gd name="T30" fmla="*/ 2147483647 w 2225"/>
                <a:gd name="T31" fmla="*/ 2147483647 h 2233"/>
                <a:gd name="T32" fmla="*/ 2147483647 w 2225"/>
                <a:gd name="T33" fmla="*/ 2147483647 h 2233"/>
                <a:gd name="T34" fmla="*/ 2147483647 w 2225"/>
                <a:gd name="T35" fmla="*/ 2147483647 h 2233"/>
                <a:gd name="T36" fmla="*/ 2147483647 w 2225"/>
                <a:gd name="T37" fmla="*/ 2147483647 h 2233"/>
                <a:gd name="T38" fmla="*/ 2147483647 w 2225"/>
                <a:gd name="T39" fmla="*/ 2147483647 h 2233"/>
                <a:gd name="T40" fmla="*/ 2147483647 w 2225"/>
                <a:gd name="T41" fmla="*/ 2147483647 h 2233"/>
                <a:gd name="T42" fmla="*/ 2147483647 w 2225"/>
                <a:gd name="T43" fmla="*/ 2147483647 h 2233"/>
                <a:gd name="T44" fmla="*/ 2147483647 w 2225"/>
                <a:gd name="T45" fmla="*/ 2147483647 h 2233"/>
                <a:gd name="T46" fmla="*/ 2147483647 w 2225"/>
                <a:gd name="T47" fmla="*/ 2147483647 h 2233"/>
                <a:gd name="T48" fmla="*/ 2147483647 w 2225"/>
                <a:gd name="T49" fmla="*/ 2147483647 h 2233"/>
                <a:gd name="T50" fmla="*/ 2147483647 w 2225"/>
                <a:gd name="T51" fmla="*/ 2147483647 h 2233"/>
                <a:gd name="T52" fmla="*/ 2147483647 w 2225"/>
                <a:gd name="T53" fmla="*/ 2147483647 h 2233"/>
                <a:gd name="T54" fmla="*/ 2147483647 w 2225"/>
                <a:gd name="T55" fmla="*/ 2147483647 h 2233"/>
                <a:gd name="T56" fmla="*/ 2147483647 w 2225"/>
                <a:gd name="T57" fmla="*/ 2147483647 h 2233"/>
                <a:gd name="T58" fmla="*/ 2147483647 w 2225"/>
                <a:gd name="T59" fmla="*/ 2147483647 h 2233"/>
                <a:gd name="T60" fmla="*/ 2147483647 w 2225"/>
                <a:gd name="T61" fmla="*/ 2147483647 h 2233"/>
                <a:gd name="T62" fmla="*/ 2147483647 w 2225"/>
                <a:gd name="T63" fmla="*/ 2147483647 h 2233"/>
                <a:gd name="T64" fmla="*/ 2147483647 w 2225"/>
                <a:gd name="T65" fmla="*/ 2147483647 h 2233"/>
                <a:gd name="T66" fmla="*/ 2147483647 w 2225"/>
                <a:gd name="T67" fmla="*/ 2147483647 h 2233"/>
                <a:gd name="T68" fmla="*/ 2147483647 w 2225"/>
                <a:gd name="T69" fmla="*/ 2147483647 h 2233"/>
                <a:gd name="T70" fmla="*/ 2147483647 w 2225"/>
                <a:gd name="T71" fmla="*/ 2147483647 h 2233"/>
                <a:gd name="T72" fmla="*/ 2147483647 w 2225"/>
                <a:gd name="T73" fmla="*/ 2147483647 h 2233"/>
                <a:gd name="T74" fmla="*/ 2147483647 w 2225"/>
                <a:gd name="T75" fmla="*/ 2147483647 h 2233"/>
                <a:gd name="T76" fmla="*/ 2147483647 w 2225"/>
                <a:gd name="T77" fmla="*/ 2147483647 h 2233"/>
                <a:gd name="T78" fmla="*/ 2147483647 w 2225"/>
                <a:gd name="T79" fmla="*/ 2147483647 h 2233"/>
                <a:gd name="T80" fmla="*/ 2147483647 w 2225"/>
                <a:gd name="T81" fmla="*/ 2147483647 h 2233"/>
                <a:gd name="T82" fmla="*/ 2147483647 w 2225"/>
                <a:gd name="T83" fmla="*/ 2147483647 h 2233"/>
                <a:gd name="T84" fmla="*/ 2147483647 w 2225"/>
                <a:gd name="T85" fmla="*/ 2147483647 h 22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5"/>
                <a:gd name="T130" fmla="*/ 0 h 2233"/>
                <a:gd name="T131" fmla="*/ 2225 w 2225"/>
                <a:gd name="T132" fmla="*/ 2233 h 22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5" h="2233">
                  <a:moveTo>
                    <a:pt x="1112" y="2233"/>
                  </a:moveTo>
                  <a:lnTo>
                    <a:pt x="1170" y="2231"/>
                  </a:lnTo>
                  <a:lnTo>
                    <a:pt x="1226" y="2226"/>
                  </a:lnTo>
                  <a:lnTo>
                    <a:pt x="1281" y="2219"/>
                  </a:lnTo>
                  <a:lnTo>
                    <a:pt x="1337" y="2209"/>
                  </a:lnTo>
                  <a:lnTo>
                    <a:pt x="1391" y="2197"/>
                  </a:lnTo>
                  <a:lnTo>
                    <a:pt x="1442" y="2182"/>
                  </a:lnTo>
                  <a:lnTo>
                    <a:pt x="1495" y="2164"/>
                  </a:lnTo>
                  <a:lnTo>
                    <a:pt x="1545" y="2144"/>
                  </a:lnTo>
                  <a:lnTo>
                    <a:pt x="1594" y="2122"/>
                  </a:lnTo>
                  <a:lnTo>
                    <a:pt x="1642" y="2097"/>
                  </a:lnTo>
                  <a:lnTo>
                    <a:pt x="1689" y="2070"/>
                  </a:lnTo>
                  <a:lnTo>
                    <a:pt x="1734" y="2041"/>
                  </a:lnTo>
                  <a:lnTo>
                    <a:pt x="1778" y="2009"/>
                  </a:lnTo>
                  <a:lnTo>
                    <a:pt x="1820" y="1976"/>
                  </a:lnTo>
                  <a:lnTo>
                    <a:pt x="1860" y="1942"/>
                  </a:lnTo>
                  <a:lnTo>
                    <a:pt x="1899" y="1905"/>
                  </a:lnTo>
                  <a:lnTo>
                    <a:pt x="1935" y="1866"/>
                  </a:lnTo>
                  <a:lnTo>
                    <a:pt x="1971" y="1825"/>
                  </a:lnTo>
                  <a:lnTo>
                    <a:pt x="2004" y="1784"/>
                  </a:lnTo>
                  <a:lnTo>
                    <a:pt x="2035" y="1739"/>
                  </a:lnTo>
                  <a:lnTo>
                    <a:pt x="2063" y="1694"/>
                  </a:lnTo>
                  <a:lnTo>
                    <a:pt x="2091" y="1648"/>
                  </a:lnTo>
                  <a:lnTo>
                    <a:pt x="2115" y="1599"/>
                  </a:lnTo>
                  <a:lnTo>
                    <a:pt x="2137" y="1550"/>
                  </a:lnTo>
                  <a:lnTo>
                    <a:pt x="2157" y="1498"/>
                  </a:lnTo>
                  <a:lnTo>
                    <a:pt x="2175" y="1447"/>
                  </a:lnTo>
                  <a:lnTo>
                    <a:pt x="2190" y="1394"/>
                  </a:lnTo>
                  <a:lnTo>
                    <a:pt x="2203" y="1340"/>
                  </a:lnTo>
                  <a:lnTo>
                    <a:pt x="2212" y="1286"/>
                  </a:lnTo>
                  <a:lnTo>
                    <a:pt x="2219" y="1229"/>
                  </a:lnTo>
                  <a:lnTo>
                    <a:pt x="2224" y="1174"/>
                  </a:lnTo>
                  <a:lnTo>
                    <a:pt x="2225" y="1116"/>
                  </a:lnTo>
                  <a:lnTo>
                    <a:pt x="2224" y="1059"/>
                  </a:lnTo>
                  <a:lnTo>
                    <a:pt x="2219" y="1002"/>
                  </a:lnTo>
                  <a:lnTo>
                    <a:pt x="2212" y="947"/>
                  </a:lnTo>
                  <a:lnTo>
                    <a:pt x="2203" y="891"/>
                  </a:lnTo>
                  <a:lnTo>
                    <a:pt x="2190" y="837"/>
                  </a:lnTo>
                  <a:lnTo>
                    <a:pt x="2175" y="784"/>
                  </a:lnTo>
                  <a:lnTo>
                    <a:pt x="2157" y="733"/>
                  </a:lnTo>
                  <a:lnTo>
                    <a:pt x="2137" y="683"/>
                  </a:lnTo>
                  <a:lnTo>
                    <a:pt x="2115" y="632"/>
                  </a:lnTo>
                  <a:lnTo>
                    <a:pt x="2091" y="585"/>
                  </a:lnTo>
                  <a:lnTo>
                    <a:pt x="2063" y="537"/>
                  </a:lnTo>
                  <a:lnTo>
                    <a:pt x="2035" y="492"/>
                  </a:lnTo>
                  <a:lnTo>
                    <a:pt x="2004" y="449"/>
                  </a:lnTo>
                  <a:lnTo>
                    <a:pt x="1971" y="407"/>
                  </a:lnTo>
                  <a:lnTo>
                    <a:pt x="1935" y="366"/>
                  </a:lnTo>
                  <a:lnTo>
                    <a:pt x="1899" y="327"/>
                  </a:lnTo>
                  <a:lnTo>
                    <a:pt x="1860" y="290"/>
                  </a:lnTo>
                  <a:lnTo>
                    <a:pt x="1820" y="255"/>
                  </a:lnTo>
                  <a:lnTo>
                    <a:pt x="1778" y="222"/>
                  </a:lnTo>
                  <a:lnTo>
                    <a:pt x="1734" y="191"/>
                  </a:lnTo>
                  <a:lnTo>
                    <a:pt x="1689" y="161"/>
                  </a:lnTo>
                  <a:lnTo>
                    <a:pt x="1642" y="135"/>
                  </a:lnTo>
                  <a:lnTo>
                    <a:pt x="1594" y="110"/>
                  </a:lnTo>
                  <a:lnTo>
                    <a:pt x="1545" y="87"/>
                  </a:lnTo>
                  <a:lnTo>
                    <a:pt x="1495" y="67"/>
                  </a:lnTo>
                  <a:lnTo>
                    <a:pt x="1442" y="50"/>
                  </a:lnTo>
                  <a:lnTo>
                    <a:pt x="1391" y="34"/>
                  </a:lnTo>
                  <a:lnTo>
                    <a:pt x="1337" y="22"/>
                  </a:lnTo>
                  <a:lnTo>
                    <a:pt x="1281" y="13"/>
                  </a:lnTo>
                  <a:lnTo>
                    <a:pt x="1226" y="5"/>
                  </a:lnTo>
                  <a:lnTo>
                    <a:pt x="1170" y="1"/>
                  </a:lnTo>
                  <a:lnTo>
                    <a:pt x="1112" y="0"/>
                  </a:lnTo>
                  <a:lnTo>
                    <a:pt x="1055" y="1"/>
                  </a:lnTo>
                  <a:lnTo>
                    <a:pt x="1000" y="5"/>
                  </a:lnTo>
                  <a:lnTo>
                    <a:pt x="943" y="13"/>
                  </a:lnTo>
                  <a:lnTo>
                    <a:pt x="889" y="22"/>
                  </a:lnTo>
                  <a:lnTo>
                    <a:pt x="835" y="34"/>
                  </a:lnTo>
                  <a:lnTo>
                    <a:pt x="782" y="50"/>
                  </a:lnTo>
                  <a:lnTo>
                    <a:pt x="731" y="67"/>
                  </a:lnTo>
                  <a:lnTo>
                    <a:pt x="680" y="87"/>
                  </a:lnTo>
                  <a:lnTo>
                    <a:pt x="632" y="110"/>
                  </a:lnTo>
                  <a:lnTo>
                    <a:pt x="584" y="135"/>
                  </a:lnTo>
                  <a:lnTo>
                    <a:pt x="537" y="161"/>
                  </a:lnTo>
                  <a:lnTo>
                    <a:pt x="492" y="191"/>
                  </a:lnTo>
                  <a:lnTo>
                    <a:pt x="448" y="222"/>
                  </a:lnTo>
                  <a:lnTo>
                    <a:pt x="406" y="255"/>
                  </a:lnTo>
                  <a:lnTo>
                    <a:pt x="366" y="290"/>
                  </a:lnTo>
                  <a:lnTo>
                    <a:pt x="327" y="327"/>
                  </a:lnTo>
                  <a:lnTo>
                    <a:pt x="290" y="366"/>
                  </a:lnTo>
                  <a:lnTo>
                    <a:pt x="255" y="407"/>
                  </a:lnTo>
                  <a:lnTo>
                    <a:pt x="222" y="449"/>
                  </a:lnTo>
                  <a:lnTo>
                    <a:pt x="191" y="492"/>
                  </a:lnTo>
                  <a:lnTo>
                    <a:pt x="162" y="537"/>
                  </a:lnTo>
                  <a:lnTo>
                    <a:pt x="135" y="585"/>
                  </a:lnTo>
                  <a:lnTo>
                    <a:pt x="110" y="632"/>
                  </a:lnTo>
                  <a:lnTo>
                    <a:pt x="89" y="683"/>
                  </a:lnTo>
                  <a:lnTo>
                    <a:pt x="68" y="733"/>
                  </a:lnTo>
                  <a:lnTo>
                    <a:pt x="51" y="784"/>
                  </a:lnTo>
                  <a:lnTo>
                    <a:pt x="36" y="837"/>
                  </a:lnTo>
                  <a:lnTo>
                    <a:pt x="23" y="891"/>
                  </a:lnTo>
                  <a:lnTo>
                    <a:pt x="14" y="947"/>
                  </a:lnTo>
                  <a:lnTo>
                    <a:pt x="7" y="1002"/>
                  </a:lnTo>
                  <a:lnTo>
                    <a:pt x="2" y="1059"/>
                  </a:lnTo>
                  <a:lnTo>
                    <a:pt x="0" y="1116"/>
                  </a:lnTo>
                  <a:lnTo>
                    <a:pt x="2" y="1174"/>
                  </a:lnTo>
                  <a:lnTo>
                    <a:pt x="7" y="1229"/>
                  </a:lnTo>
                  <a:lnTo>
                    <a:pt x="14" y="1286"/>
                  </a:lnTo>
                  <a:lnTo>
                    <a:pt x="23" y="1340"/>
                  </a:lnTo>
                  <a:lnTo>
                    <a:pt x="36" y="1394"/>
                  </a:lnTo>
                  <a:lnTo>
                    <a:pt x="51" y="1447"/>
                  </a:lnTo>
                  <a:lnTo>
                    <a:pt x="68" y="1498"/>
                  </a:lnTo>
                  <a:lnTo>
                    <a:pt x="89" y="1550"/>
                  </a:lnTo>
                  <a:lnTo>
                    <a:pt x="110" y="1599"/>
                  </a:lnTo>
                  <a:lnTo>
                    <a:pt x="135" y="1648"/>
                  </a:lnTo>
                  <a:lnTo>
                    <a:pt x="162" y="1694"/>
                  </a:lnTo>
                  <a:lnTo>
                    <a:pt x="191" y="1739"/>
                  </a:lnTo>
                  <a:lnTo>
                    <a:pt x="222" y="1784"/>
                  </a:lnTo>
                  <a:lnTo>
                    <a:pt x="255" y="1825"/>
                  </a:lnTo>
                  <a:lnTo>
                    <a:pt x="290" y="1866"/>
                  </a:lnTo>
                  <a:lnTo>
                    <a:pt x="327" y="1905"/>
                  </a:lnTo>
                  <a:lnTo>
                    <a:pt x="366" y="1942"/>
                  </a:lnTo>
                  <a:lnTo>
                    <a:pt x="406" y="1976"/>
                  </a:lnTo>
                  <a:lnTo>
                    <a:pt x="448" y="2009"/>
                  </a:lnTo>
                  <a:lnTo>
                    <a:pt x="492" y="2041"/>
                  </a:lnTo>
                  <a:lnTo>
                    <a:pt x="537" y="2070"/>
                  </a:lnTo>
                  <a:lnTo>
                    <a:pt x="584" y="2097"/>
                  </a:lnTo>
                  <a:lnTo>
                    <a:pt x="632" y="2122"/>
                  </a:lnTo>
                  <a:lnTo>
                    <a:pt x="680" y="2144"/>
                  </a:lnTo>
                  <a:lnTo>
                    <a:pt x="731" y="2164"/>
                  </a:lnTo>
                  <a:lnTo>
                    <a:pt x="782" y="2182"/>
                  </a:lnTo>
                  <a:lnTo>
                    <a:pt x="835" y="2197"/>
                  </a:lnTo>
                  <a:lnTo>
                    <a:pt x="889" y="2209"/>
                  </a:lnTo>
                  <a:lnTo>
                    <a:pt x="943" y="2219"/>
                  </a:lnTo>
                  <a:lnTo>
                    <a:pt x="1000" y="2226"/>
                  </a:lnTo>
                  <a:lnTo>
                    <a:pt x="1055" y="2231"/>
                  </a:lnTo>
                  <a:lnTo>
                    <a:pt x="1112" y="2233"/>
                  </a:lnTo>
                  <a:close/>
                </a:path>
              </a:pathLst>
            </a:custGeom>
            <a:noFill/>
            <a:ln w="3175">
              <a:solidFill>
                <a:srgbClr val="1F1A17"/>
              </a:solidFill>
              <a:round/>
              <a:headEnd/>
              <a:tailEnd/>
            </a:ln>
          </p:spPr>
          <p:txBody>
            <a:bodyPr/>
            <a:lstStyle/>
            <a:p>
              <a:pPr eaLnBrk="1" hangingPunct="1"/>
              <a:endParaRPr lang="pt-BR" u="none"/>
            </a:p>
          </p:txBody>
        </p:sp>
        <p:sp>
          <p:nvSpPr>
            <p:cNvPr id="463955" name="Freeform 115"/>
            <p:cNvSpPr>
              <a:spLocks/>
            </p:cNvSpPr>
            <p:nvPr/>
          </p:nvSpPr>
          <p:spPr bwMode="auto">
            <a:xfrm>
              <a:off x="7508875" y="4254500"/>
              <a:ext cx="404813" cy="512763"/>
            </a:xfrm>
            <a:custGeom>
              <a:avLst/>
              <a:gdLst>
                <a:gd name="T0" fmla="*/ 2147483647 w 1020"/>
                <a:gd name="T1" fmla="*/ 2147483647 h 1294"/>
                <a:gd name="T2" fmla="*/ 2147483647 w 1020"/>
                <a:gd name="T3" fmla="*/ 2147483647 h 1294"/>
                <a:gd name="T4" fmla="*/ 2147483647 w 1020"/>
                <a:gd name="T5" fmla="*/ 2147483647 h 1294"/>
                <a:gd name="T6" fmla="*/ 2147483647 w 1020"/>
                <a:gd name="T7" fmla="*/ 2147483647 h 1294"/>
                <a:gd name="T8" fmla="*/ 2147483647 w 1020"/>
                <a:gd name="T9" fmla="*/ 2147483647 h 1294"/>
                <a:gd name="T10" fmla="*/ 2147483647 w 1020"/>
                <a:gd name="T11" fmla="*/ 0 h 1294"/>
                <a:gd name="T12" fmla="*/ 2147483647 w 1020"/>
                <a:gd name="T13" fmla="*/ 2147483647 h 1294"/>
                <a:gd name="T14" fmla="*/ 2147483647 w 1020"/>
                <a:gd name="T15" fmla="*/ 2147483647 h 1294"/>
                <a:gd name="T16" fmla="*/ 2147483647 w 1020"/>
                <a:gd name="T17" fmla="*/ 2147483647 h 1294"/>
                <a:gd name="T18" fmla="*/ 2147483647 w 1020"/>
                <a:gd name="T19" fmla="*/ 2147483647 h 1294"/>
                <a:gd name="T20" fmla="*/ 2147483647 w 1020"/>
                <a:gd name="T21" fmla="*/ 2147483647 h 1294"/>
                <a:gd name="T22" fmla="*/ 2147483647 w 1020"/>
                <a:gd name="T23" fmla="*/ 2147483647 h 1294"/>
                <a:gd name="T24" fmla="*/ 2147483647 w 1020"/>
                <a:gd name="T25" fmla="*/ 2147483647 h 1294"/>
                <a:gd name="T26" fmla="*/ 2147483647 w 1020"/>
                <a:gd name="T27" fmla="*/ 2147483647 h 1294"/>
                <a:gd name="T28" fmla="*/ 2147483647 w 1020"/>
                <a:gd name="T29" fmla="*/ 2147483647 h 1294"/>
                <a:gd name="T30" fmla="*/ 2147483647 w 1020"/>
                <a:gd name="T31" fmla="*/ 2147483647 h 1294"/>
                <a:gd name="T32" fmla="*/ 2147483647 w 1020"/>
                <a:gd name="T33" fmla="*/ 2147483647 h 1294"/>
                <a:gd name="T34" fmla="*/ 2147483647 w 1020"/>
                <a:gd name="T35" fmla="*/ 2147483647 h 1294"/>
                <a:gd name="T36" fmla="*/ 2147483647 w 1020"/>
                <a:gd name="T37" fmla="*/ 2147483647 h 1294"/>
                <a:gd name="T38" fmla="*/ 2147483647 w 1020"/>
                <a:gd name="T39" fmla="*/ 2147483647 h 1294"/>
                <a:gd name="T40" fmla="*/ 2147483647 w 1020"/>
                <a:gd name="T41" fmla="*/ 2147483647 h 1294"/>
                <a:gd name="T42" fmla="*/ 2147483647 w 1020"/>
                <a:gd name="T43" fmla="*/ 2147483647 h 1294"/>
                <a:gd name="T44" fmla="*/ 2147483647 w 1020"/>
                <a:gd name="T45" fmla="*/ 2147483647 h 1294"/>
                <a:gd name="T46" fmla="*/ 2147483647 w 1020"/>
                <a:gd name="T47" fmla="*/ 2147483647 h 1294"/>
                <a:gd name="T48" fmla="*/ 2147483647 w 1020"/>
                <a:gd name="T49" fmla="*/ 2147483647 h 1294"/>
                <a:gd name="T50" fmla="*/ 2147483647 w 1020"/>
                <a:gd name="T51" fmla="*/ 2147483647 h 1294"/>
                <a:gd name="T52" fmla="*/ 2147483647 w 1020"/>
                <a:gd name="T53" fmla="*/ 2147483647 h 1294"/>
                <a:gd name="T54" fmla="*/ 2147483647 w 1020"/>
                <a:gd name="T55" fmla="*/ 2147483647 h 1294"/>
                <a:gd name="T56" fmla="*/ 2147483647 w 1020"/>
                <a:gd name="T57" fmla="*/ 2147483647 h 1294"/>
                <a:gd name="T58" fmla="*/ 2147483647 w 1020"/>
                <a:gd name="T59" fmla="*/ 2147483647 h 1294"/>
                <a:gd name="T60" fmla="*/ 2147483647 w 1020"/>
                <a:gd name="T61" fmla="*/ 2147483647 h 1294"/>
                <a:gd name="T62" fmla="*/ 2147483647 w 1020"/>
                <a:gd name="T63" fmla="*/ 2147483647 h 1294"/>
                <a:gd name="T64" fmla="*/ 2147483647 w 1020"/>
                <a:gd name="T65" fmla="*/ 2147483647 h 1294"/>
                <a:gd name="T66" fmla="*/ 2147483647 w 1020"/>
                <a:gd name="T67" fmla="*/ 2147483647 h 1294"/>
                <a:gd name="T68" fmla="*/ 2147483647 w 1020"/>
                <a:gd name="T69" fmla="*/ 2147483647 h 1294"/>
                <a:gd name="T70" fmla="*/ 2147483647 w 1020"/>
                <a:gd name="T71" fmla="*/ 2147483647 h 1294"/>
                <a:gd name="T72" fmla="*/ 2147483647 w 1020"/>
                <a:gd name="T73" fmla="*/ 2147483647 h 1294"/>
                <a:gd name="T74" fmla="*/ 2147483647 w 1020"/>
                <a:gd name="T75" fmla="*/ 2147483647 h 1294"/>
                <a:gd name="T76" fmla="*/ 2147483647 w 1020"/>
                <a:gd name="T77" fmla="*/ 2147483647 h 1294"/>
                <a:gd name="T78" fmla="*/ 2147483647 w 1020"/>
                <a:gd name="T79" fmla="*/ 2147483647 h 1294"/>
                <a:gd name="T80" fmla="*/ 2147483647 w 1020"/>
                <a:gd name="T81" fmla="*/ 2147483647 h 1294"/>
                <a:gd name="T82" fmla="*/ 2147483647 w 1020"/>
                <a:gd name="T83" fmla="*/ 2147483647 h 1294"/>
                <a:gd name="T84" fmla="*/ 2147483647 w 1020"/>
                <a:gd name="T85" fmla="*/ 2147483647 h 1294"/>
                <a:gd name="T86" fmla="*/ 2147483647 w 1020"/>
                <a:gd name="T87" fmla="*/ 2147483647 h 1294"/>
                <a:gd name="T88" fmla="*/ 2147483647 w 1020"/>
                <a:gd name="T89" fmla="*/ 2147483647 h 1294"/>
                <a:gd name="T90" fmla="*/ 2147483647 w 1020"/>
                <a:gd name="T91" fmla="*/ 2147483647 h 1294"/>
                <a:gd name="T92" fmla="*/ 2147483647 w 1020"/>
                <a:gd name="T93" fmla="*/ 2147483647 h 1294"/>
                <a:gd name="T94" fmla="*/ 2147483647 w 1020"/>
                <a:gd name="T95" fmla="*/ 2147483647 h 1294"/>
                <a:gd name="T96" fmla="*/ 2147483647 w 1020"/>
                <a:gd name="T97" fmla="*/ 2147483647 h 1294"/>
                <a:gd name="T98" fmla="*/ 2147483647 w 1020"/>
                <a:gd name="T99" fmla="*/ 2147483647 h 1294"/>
                <a:gd name="T100" fmla="*/ 2147483647 w 1020"/>
                <a:gd name="T101" fmla="*/ 2147483647 h 1294"/>
                <a:gd name="T102" fmla="*/ 2147483647 w 1020"/>
                <a:gd name="T103" fmla="*/ 2147483647 h 1294"/>
                <a:gd name="T104" fmla="*/ 2147483647 w 1020"/>
                <a:gd name="T105" fmla="*/ 2147483647 h 12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20"/>
                <a:gd name="T160" fmla="*/ 0 h 1294"/>
                <a:gd name="T161" fmla="*/ 1020 w 1020"/>
                <a:gd name="T162" fmla="*/ 1294 h 12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20" h="1294">
                  <a:moveTo>
                    <a:pt x="88" y="345"/>
                  </a:moveTo>
                  <a:lnTo>
                    <a:pt x="281" y="176"/>
                  </a:lnTo>
                  <a:lnTo>
                    <a:pt x="281" y="168"/>
                  </a:lnTo>
                  <a:lnTo>
                    <a:pt x="282" y="148"/>
                  </a:lnTo>
                  <a:lnTo>
                    <a:pt x="284" y="135"/>
                  </a:lnTo>
                  <a:lnTo>
                    <a:pt x="286" y="120"/>
                  </a:lnTo>
                  <a:lnTo>
                    <a:pt x="290" y="106"/>
                  </a:lnTo>
                  <a:lnTo>
                    <a:pt x="294" y="89"/>
                  </a:lnTo>
                  <a:lnTo>
                    <a:pt x="301" y="73"/>
                  </a:lnTo>
                  <a:lnTo>
                    <a:pt x="309" y="58"/>
                  </a:lnTo>
                  <a:lnTo>
                    <a:pt x="319" y="44"/>
                  </a:lnTo>
                  <a:lnTo>
                    <a:pt x="330" y="31"/>
                  </a:lnTo>
                  <a:lnTo>
                    <a:pt x="338" y="25"/>
                  </a:lnTo>
                  <a:lnTo>
                    <a:pt x="344" y="20"/>
                  </a:lnTo>
                  <a:lnTo>
                    <a:pt x="352" y="16"/>
                  </a:lnTo>
                  <a:lnTo>
                    <a:pt x="360" y="12"/>
                  </a:lnTo>
                  <a:lnTo>
                    <a:pt x="369" y="9"/>
                  </a:lnTo>
                  <a:lnTo>
                    <a:pt x="380" y="7"/>
                  </a:lnTo>
                  <a:lnTo>
                    <a:pt x="391" y="6"/>
                  </a:lnTo>
                  <a:lnTo>
                    <a:pt x="401" y="6"/>
                  </a:lnTo>
                  <a:lnTo>
                    <a:pt x="446" y="6"/>
                  </a:lnTo>
                  <a:lnTo>
                    <a:pt x="486" y="3"/>
                  </a:lnTo>
                  <a:lnTo>
                    <a:pt x="523" y="2"/>
                  </a:lnTo>
                  <a:lnTo>
                    <a:pt x="560" y="0"/>
                  </a:lnTo>
                  <a:lnTo>
                    <a:pt x="578" y="0"/>
                  </a:lnTo>
                  <a:lnTo>
                    <a:pt x="598" y="2"/>
                  </a:lnTo>
                  <a:lnTo>
                    <a:pt x="616" y="3"/>
                  </a:lnTo>
                  <a:lnTo>
                    <a:pt x="638" y="6"/>
                  </a:lnTo>
                  <a:lnTo>
                    <a:pt x="659" y="9"/>
                  </a:lnTo>
                  <a:lnTo>
                    <a:pt x="682" y="16"/>
                  </a:lnTo>
                  <a:lnTo>
                    <a:pt x="706" y="23"/>
                  </a:lnTo>
                  <a:lnTo>
                    <a:pt x="733" y="32"/>
                  </a:lnTo>
                  <a:lnTo>
                    <a:pt x="781" y="49"/>
                  </a:lnTo>
                  <a:lnTo>
                    <a:pt x="820" y="62"/>
                  </a:lnTo>
                  <a:lnTo>
                    <a:pt x="853" y="74"/>
                  </a:lnTo>
                  <a:lnTo>
                    <a:pt x="882" y="86"/>
                  </a:lnTo>
                  <a:lnTo>
                    <a:pt x="910" y="99"/>
                  </a:lnTo>
                  <a:lnTo>
                    <a:pt x="939" y="115"/>
                  </a:lnTo>
                  <a:lnTo>
                    <a:pt x="972" y="135"/>
                  </a:lnTo>
                  <a:lnTo>
                    <a:pt x="1011" y="161"/>
                  </a:lnTo>
                  <a:lnTo>
                    <a:pt x="1018" y="167"/>
                  </a:lnTo>
                  <a:lnTo>
                    <a:pt x="1020" y="175"/>
                  </a:lnTo>
                  <a:lnTo>
                    <a:pt x="1020" y="185"/>
                  </a:lnTo>
                  <a:lnTo>
                    <a:pt x="1018" y="197"/>
                  </a:lnTo>
                  <a:lnTo>
                    <a:pt x="1014" y="211"/>
                  </a:lnTo>
                  <a:lnTo>
                    <a:pt x="1006" y="226"/>
                  </a:lnTo>
                  <a:lnTo>
                    <a:pt x="997" y="242"/>
                  </a:lnTo>
                  <a:lnTo>
                    <a:pt x="985" y="260"/>
                  </a:lnTo>
                  <a:lnTo>
                    <a:pt x="972" y="277"/>
                  </a:lnTo>
                  <a:lnTo>
                    <a:pt x="956" y="297"/>
                  </a:lnTo>
                  <a:lnTo>
                    <a:pt x="939" y="316"/>
                  </a:lnTo>
                  <a:lnTo>
                    <a:pt x="919" y="336"/>
                  </a:lnTo>
                  <a:lnTo>
                    <a:pt x="898" y="354"/>
                  </a:lnTo>
                  <a:lnTo>
                    <a:pt x="875" y="374"/>
                  </a:lnTo>
                  <a:lnTo>
                    <a:pt x="851" y="391"/>
                  </a:lnTo>
                  <a:lnTo>
                    <a:pt x="826" y="410"/>
                  </a:lnTo>
                  <a:lnTo>
                    <a:pt x="800" y="425"/>
                  </a:lnTo>
                  <a:lnTo>
                    <a:pt x="774" y="441"/>
                  </a:lnTo>
                  <a:lnTo>
                    <a:pt x="744" y="456"/>
                  </a:lnTo>
                  <a:lnTo>
                    <a:pt x="715" y="468"/>
                  </a:lnTo>
                  <a:lnTo>
                    <a:pt x="685" y="478"/>
                  </a:lnTo>
                  <a:lnTo>
                    <a:pt x="653" y="487"/>
                  </a:lnTo>
                  <a:lnTo>
                    <a:pt x="622" y="493"/>
                  </a:lnTo>
                  <a:lnTo>
                    <a:pt x="590" y="497"/>
                  </a:lnTo>
                  <a:lnTo>
                    <a:pt x="557" y="498"/>
                  </a:lnTo>
                  <a:lnTo>
                    <a:pt x="525" y="497"/>
                  </a:lnTo>
                  <a:lnTo>
                    <a:pt x="491" y="491"/>
                  </a:lnTo>
                  <a:lnTo>
                    <a:pt x="458" y="482"/>
                  </a:lnTo>
                  <a:lnTo>
                    <a:pt x="425" y="470"/>
                  </a:lnTo>
                  <a:lnTo>
                    <a:pt x="392" y="454"/>
                  </a:lnTo>
                  <a:lnTo>
                    <a:pt x="359" y="435"/>
                  </a:lnTo>
                  <a:lnTo>
                    <a:pt x="327" y="411"/>
                  </a:lnTo>
                  <a:lnTo>
                    <a:pt x="325" y="411"/>
                  </a:lnTo>
                  <a:lnTo>
                    <a:pt x="321" y="415"/>
                  </a:lnTo>
                  <a:lnTo>
                    <a:pt x="317" y="421"/>
                  </a:lnTo>
                  <a:lnTo>
                    <a:pt x="313" y="432"/>
                  </a:lnTo>
                  <a:lnTo>
                    <a:pt x="302" y="460"/>
                  </a:lnTo>
                  <a:lnTo>
                    <a:pt x="293" y="497"/>
                  </a:lnTo>
                  <a:lnTo>
                    <a:pt x="282" y="539"/>
                  </a:lnTo>
                  <a:lnTo>
                    <a:pt x="274" y="586"/>
                  </a:lnTo>
                  <a:lnTo>
                    <a:pt x="272" y="610"/>
                  </a:lnTo>
                  <a:lnTo>
                    <a:pt x="269" y="635"/>
                  </a:lnTo>
                  <a:lnTo>
                    <a:pt x="268" y="659"/>
                  </a:lnTo>
                  <a:lnTo>
                    <a:pt x="268" y="684"/>
                  </a:lnTo>
                  <a:lnTo>
                    <a:pt x="268" y="707"/>
                  </a:lnTo>
                  <a:lnTo>
                    <a:pt x="269" y="729"/>
                  </a:lnTo>
                  <a:lnTo>
                    <a:pt x="273" y="750"/>
                  </a:lnTo>
                  <a:lnTo>
                    <a:pt x="277" y="770"/>
                  </a:lnTo>
                  <a:lnTo>
                    <a:pt x="282" y="788"/>
                  </a:lnTo>
                  <a:lnTo>
                    <a:pt x="290" y="804"/>
                  </a:lnTo>
                  <a:lnTo>
                    <a:pt x="299" y="818"/>
                  </a:lnTo>
                  <a:lnTo>
                    <a:pt x="311" y="828"/>
                  </a:lnTo>
                  <a:lnTo>
                    <a:pt x="325" y="836"/>
                  </a:lnTo>
                  <a:lnTo>
                    <a:pt x="339" y="841"/>
                  </a:lnTo>
                  <a:lnTo>
                    <a:pt x="358" y="843"/>
                  </a:lnTo>
                  <a:lnTo>
                    <a:pt x="377" y="840"/>
                  </a:lnTo>
                  <a:lnTo>
                    <a:pt x="400" y="833"/>
                  </a:lnTo>
                  <a:lnTo>
                    <a:pt x="424" y="821"/>
                  </a:lnTo>
                  <a:lnTo>
                    <a:pt x="451" y="806"/>
                  </a:lnTo>
                  <a:lnTo>
                    <a:pt x="482" y="786"/>
                  </a:lnTo>
                  <a:lnTo>
                    <a:pt x="513" y="765"/>
                  </a:lnTo>
                  <a:lnTo>
                    <a:pt x="545" y="748"/>
                  </a:lnTo>
                  <a:lnTo>
                    <a:pt x="574" y="734"/>
                  </a:lnTo>
                  <a:lnTo>
                    <a:pt x="603" y="724"/>
                  </a:lnTo>
                  <a:lnTo>
                    <a:pt x="631" y="718"/>
                  </a:lnTo>
                  <a:lnTo>
                    <a:pt x="657" y="716"/>
                  </a:lnTo>
                  <a:lnTo>
                    <a:pt x="684" y="716"/>
                  </a:lnTo>
                  <a:lnTo>
                    <a:pt x="709" y="720"/>
                  </a:lnTo>
                  <a:lnTo>
                    <a:pt x="733" y="726"/>
                  </a:lnTo>
                  <a:lnTo>
                    <a:pt x="755" y="734"/>
                  </a:lnTo>
                  <a:lnTo>
                    <a:pt x="777" y="745"/>
                  </a:lnTo>
                  <a:lnTo>
                    <a:pt x="799" y="758"/>
                  </a:lnTo>
                  <a:lnTo>
                    <a:pt x="818" y="771"/>
                  </a:lnTo>
                  <a:lnTo>
                    <a:pt x="837" y="788"/>
                  </a:lnTo>
                  <a:lnTo>
                    <a:pt x="855" y="806"/>
                  </a:lnTo>
                  <a:lnTo>
                    <a:pt x="871" y="824"/>
                  </a:lnTo>
                  <a:lnTo>
                    <a:pt x="888" y="843"/>
                  </a:lnTo>
                  <a:lnTo>
                    <a:pt x="903" y="862"/>
                  </a:lnTo>
                  <a:lnTo>
                    <a:pt x="916" y="884"/>
                  </a:lnTo>
                  <a:lnTo>
                    <a:pt x="929" y="903"/>
                  </a:lnTo>
                  <a:lnTo>
                    <a:pt x="941" y="924"/>
                  </a:lnTo>
                  <a:lnTo>
                    <a:pt x="952" y="946"/>
                  </a:lnTo>
                  <a:lnTo>
                    <a:pt x="961" y="965"/>
                  </a:lnTo>
                  <a:lnTo>
                    <a:pt x="970" y="985"/>
                  </a:lnTo>
                  <a:lnTo>
                    <a:pt x="983" y="1021"/>
                  </a:lnTo>
                  <a:lnTo>
                    <a:pt x="994" y="1051"/>
                  </a:lnTo>
                  <a:lnTo>
                    <a:pt x="997" y="1064"/>
                  </a:lnTo>
                  <a:lnTo>
                    <a:pt x="999" y="1075"/>
                  </a:lnTo>
                  <a:lnTo>
                    <a:pt x="1001" y="1084"/>
                  </a:lnTo>
                  <a:lnTo>
                    <a:pt x="1001" y="1091"/>
                  </a:lnTo>
                  <a:lnTo>
                    <a:pt x="999" y="1096"/>
                  </a:lnTo>
                  <a:lnTo>
                    <a:pt x="995" y="1101"/>
                  </a:lnTo>
                  <a:lnTo>
                    <a:pt x="990" y="1107"/>
                  </a:lnTo>
                  <a:lnTo>
                    <a:pt x="983" y="1113"/>
                  </a:lnTo>
                  <a:lnTo>
                    <a:pt x="965" y="1126"/>
                  </a:lnTo>
                  <a:lnTo>
                    <a:pt x="943" y="1141"/>
                  </a:lnTo>
                  <a:lnTo>
                    <a:pt x="915" y="1155"/>
                  </a:lnTo>
                  <a:lnTo>
                    <a:pt x="884" y="1171"/>
                  </a:lnTo>
                  <a:lnTo>
                    <a:pt x="851" y="1187"/>
                  </a:lnTo>
                  <a:lnTo>
                    <a:pt x="817" y="1202"/>
                  </a:lnTo>
                  <a:lnTo>
                    <a:pt x="781" y="1216"/>
                  </a:lnTo>
                  <a:lnTo>
                    <a:pt x="747" y="1229"/>
                  </a:lnTo>
                  <a:lnTo>
                    <a:pt x="714" y="1241"/>
                  </a:lnTo>
                  <a:lnTo>
                    <a:pt x="684" y="1252"/>
                  </a:lnTo>
                  <a:lnTo>
                    <a:pt x="656" y="1261"/>
                  </a:lnTo>
                  <a:lnTo>
                    <a:pt x="634" y="1266"/>
                  </a:lnTo>
                  <a:lnTo>
                    <a:pt x="615" y="1270"/>
                  </a:lnTo>
                  <a:lnTo>
                    <a:pt x="603" y="1272"/>
                  </a:lnTo>
                  <a:lnTo>
                    <a:pt x="570" y="1276"/>
                  </a:lnTo>
                  <a:lnTo>
                    <a:pt x="511" y="1282"/>
                  </a:lnTo>
                  <a:lnTo>
                    <a:pt x="474" y="1286"/>
                  </a:lnTo>
                  <a:lnTo>
                    <a:pt x="434" y="1290"/>
                  </a:lnTo>
                  <a:lnTo>
                    <a:pt x="392" y="1293"/>
                  </a:lnTo>
                  <a:lnTo>
                    <a:pt x="350" y="1294"/>
                  </a:lnTo>
                  <a:lnTo>
                    <a:pt x="306" y="1294"/>
                  </a:lnTo>
                  <a:lnTo>
                    <a:pt x="264" y="1291"/>
                  </a:lnTo>
                  <a:lnTo>
                    <a:pt x="244" y="1290"/>
                  </a:lnTo>
                  <a:lnTo>
                    <a:pt x="224" y="1288"/>
                  </a:lnTo>
                  <a:lnTo>
                    <a:pt x="206" y="1284"/>
                  </a:lnTo>
                  <a:lnTo>
                    <a:pt x="187" y="1280"/>
                  </a:lnTo>
                  <a:lnTo>
                    <a:pt x="170" y="1274"/>
                  </a:lnTo>
                  <a:lnTo>
                    <a:pt x="154" y="1269"/>
                  </a:lnTo>
                  <a:lnTo>
                    <a:pt x="141" y="1262"/>
                  </a:lnTo>
                  <a:lnTo>
                    <a:pt x="128" y="1255"/>
                  </a:lnTo>
                  <a:lnTo>
                    <a:pt x="116" y="1247"/>
                  </a:lnTo>
                  <a:lnTo>
                    <a:pt x="107" y="1237"/>
                  </a:lnTo>
                  <a:lnTo>
                    <a:pt x="99" y="1225"/>
                  </a:lnTo>
                  <a:lnTo>
                    <a:pt x="93" y="1215"/>
                  </a:lnTo>
                  <a:lnTo>
                    <a:pt x="74" y="1167"/>
                  </a:lnTo>
                  <a:lnTo>
                    <a:pt x="54" y="1124"/>
                  </a:lnTo>
                  <a:lnTo>
                    <a:pt x="38" y="1083"/>
                  </a:lnTo>
                  <a:lnTo>
                    <a:pt x="22" y="1045"/>
                  </a:lnTo>
                  <a:lnTo>
                    <a:pt x="17" y="1026"/>
                  </a:lnTo>
                  <a:lnTo>
                    <a:pt x="12" y="1009"/>
                  </a:lnTo>
                  <a:lnTo>
                    <a:pt x="6" y="993"/>
                  </a:lnTo>
                  <a:lnTo>
                    <a:pt x="4" y="977"/>
                  </a:lnTo>
                  <a:lnTo>
                    <a:pt x="1" y="961"/>
                  </a:lnTo>
                  <a:lnTo>
                    <a:pt x="0" y="947"/>
                  </a:lnTo>
                  <a:lnTo>
                    <a:pt x="0" y="934"/>
                  </a:lnTo>
                  <a:lnTo>
                    <a:pt x="1" y="920"/>
                  </a:lnTo>
                  <a:lnTo>
                    <a:pt x="4" y="895"/>
                  </a:lnTo>
                  <a:lnTo>
                    <a:pt x="4" y="866"/>
                  </a:lnTo>
                  <a:lnTo>
                    <a:pt x="5" y="835"/>
                  </a:lnTo>
                  <a:lnTo>
                    <a:pt x="6" y="803"/>
                  </a:lnTo>
                  <a:lnTo>
                    <a:pt x="8" y="787"/>
                  </a:lnTo>
                  <a:lnTo>
                    <a:pt x="10" y="771"/>
                  </a:lnTo>
                  <a:lnTo>
                    <a:pt x="13" y="757"/>
                  </a:lnTo>
                  <a:lnTo>
                    <a:pt x="17" y="742"/>
                  </a:lnTo>
                  <a:lnTo>
                    <a:pt x="22" y="728"/>
                  </a:lnTo>
                  <a:lnTo>
                    <a:pt x="29" y="715"/>
                  </a:lnTo>
                  <a:lnTo>
                    <a:pt x="38" y="701"/>
                  </a:lnTo>
                  <a:lnTo>
                    <a:pt x="47" y="691"/>
                  </a:lnTo>
                  <a:lnTo>
                    <a:pt x="58" y="679"/>
                  </a:lnTo>
                  <a:lnTo>
                    <a:pt x="66" y="667"/>
                  </a:lnTo>
                  <a:lnTo>
                    <a:pt x="72" y="652"/>
                  </a:lnTo>
                  <a:lnTo>
                    <a:pt x="78" y="638"/>
                  </a:lnTo>
                  <a:lnTo>
                    <a:pt x="82" y="623"/>
                  </a:lnTo>
                  <a:lnTo>
                    <a:pt x="84" y="608"/>
                  </a:lnTo>
                  <a:lnTo>
                    <a:pt x="86" y="592"/>
                  </a:lnTo>
                  <a:lnTo>
                    <a:pt x="86" y="576"/>
                  </a:lnTo>
                  <a:lnTo>
                    <a:pt x="86" y="548"/>
                  </a:lnTo>
                  <a:lnTo>
                    <a:pt x="83" y="524"/>
                  </a:lnTo>
                  <a:lnTo>
                    <a:pt x="80" y="509"/>
                  </a:lnTo>
                  <a:lnTo>
                    <a:pt x="79" y="503"/>
                  </a:lnTo>
                  <a:lnTo>
                    <a:pt x="82" y="477"/>
                  </a:lnTo>
                  <a:lnTo>
                    <a:pt x="87" y="419"/>
                  </a:lnTo>
                  <a:lnTo>
                    <a:pt x="90" y="388"/>
                  </a:lnTo>
                  <a:lnTo>
                    <a:pt x="90" y="363"/>
                  </a:lnTo>
                  <a:lnTo>
                    <a:pt x="91" y="354"/>
                  </a:lnTo>
                  <a:lnTo>
                    <a:pt x="90" y="347"/>
                  </a:lnTo>
                  <a:lnTo>
                    <a:pt x="90" y="346"/>
                  </a:lnTo>
                  <a:lnTo>
                    <a:pt x="90" y="345"/>
                  </a:lnTo>
                  <a:lnTo>
                    <a:pt x="88" y="345"/>
                  </a:lnTo>
                  <a:close/>
                </a:path>
              </a:pathLst>
            </a:custGeom>
            <a:solidFill>
              <a:srgbClr val="654B6D"/>
            </a:solidFill>
            <a:ln w="9525">
              <a:noFill/>
              <a:round/>
              <a:headEnd/>
              <a:tailEnd/>
            </a:ln>
          </p:spPr>
          <p:txBody>
            <a:bodyPr/>
            <a:lstStyle/>
            <a:p>
              <a:pPr eaLnBrk="1" hangingPunct="1"/>
              <a:endParaRPr lang="pt-BR" u="none"/>
            </a:p>
          </p:txBody>
        </p:sp>
        <p:sp>
          <p:nvSpPr>
            <p:cNvPr id="463956" name="Freeform 116"/>
            <p:cNvSpPr>
              <a:spLocks/>
            </p:cNvSpPr>
            <p:nvPr/>
          </p:nvSpPr>
          <p:spPr bwMode="auto">
            <a:xfrm>
              <a:off x="8058150" y="4549775"/>
              <a:ext cx="41275" cy="41275"/>
            </a:xfrm>
            <a:custGeom>
              <a:avLst/>
              <a:gdLst>
                <a:gd name="T0" fmla="*/ 2147483647 w 104"/>
                <a:gd name="T1" fmla="*/ 2147483647 h 103"/>
                <a:gd name="T2" fmla="*/ 2147483647 w 104"/>
                <a:gd name="T3" fmla="*/ 2147483647 h 103"/>
                <a:gd name="T4" fmla="*/ 2147483647 w 104"/>
                <a:gd name="T5" fmla="*/ 2147483647 h 103"/>
                <a:gd name="T6" fmla="*/ 2147483647 w 104"/>
                <a:gd name="T7" fmla="*/ 2147483647 h 103"/>
                <a:gd name="T8" fmla="*/ 2147483647 w 104"/>
                <a:gd name="T9" fmla="*/ 2147483647 h 103"/>
                <a:gd name="T10" fmla="*/ 2147483647 w 104"/>
                <a:gd name="T11" fmla="*/ 2147483647 h 103"/>
                <a:gd name="T12" fmla="*/ 2147483647 w 104"/>
                <a:gd name="T13" fmla="*/ 2147483647 h 103"/>
                <a:gd name="T14" fmla="*/ 2147483647 w 104"/>
                <a:gd name="T15" fmla="*/ 2147483647 h 103"/>
                <a:gd name="T16" fmla="*/ 2147483647 w 104"/>
                <a:gd name="T17" fmla="*/ 2147483647 h 103"/>
                <a:gd name="T18" fmla="*/ 2147483647 w 104"/>
                <a:gd name="T19" fmla="*/ 2147483647 h 103"/>
                <a:gd name="T20" fmla="*/ 2147483647 w 104"/>
                <a:gd name="T21" fmla="*/ 2147483647 h 103"/>
                <a:gd name="T22" fmla="*/ 2147483647 w 104"/>
                <a:gd name="T23" fmla="*/ 2147483647 h 103"/>
                <a:gd name="T24" fmla="*/ 2147483647 w 104"/>
                <a:gd name="T25" fmla="*/ 2147483647 h 103"/>
                <a:gd name="T26" fmla="*/ 2147483647 w 104"/>
                <a:gd name="T27" fmla="*/ 2147483647 h 103"/>
                <a:gd name="T28" fmla="*/ 2147483647 w 104"/>
                <a:gd name="T29" fmla="*/ 2147483647 h 103"/>
                <a:gd name="T30" fmla="*/ 2147483647 w 104"/>
                <a:gd name="T31" fmla="*/ 2147483647 h 103"/>
                <a:gd name="T32" fmla="*/ 2147483647 w 104"/>
                <a:gd name="T33" fmla="*/ 0 h 103"/>
                <a:gd name="T34" fmla="*/ 2147483647 w 104"/>
                <a:gd name="T35" fmla="*/ 2147483647 h 103"/>
                <a:gd name="T36" fmla="*/ 2147483647 w 104"/>
                <a:gd name="T37" fmla="*/ 2147483647 h 103"/>
                <a:gd name="T38" fmla="*/ 2147483647 w 104"/>
                <a:gd name="T39" fmla="*/ 2147483647 h 103"/>
                <a:gd name="T40" fmla="*/ 2147483647 w 104"/>
                <a:gd name="T41" fmla="*/ 2147483647 h 103"/>
                <a:gd name="T42" fmla="*/ 2147483647 w 104"/>
                <a:gd name="T43" fmla="*/ 2147483647 h 103"/>
                <a:gd name="T44" fmla="*/ 2147483647 w 104"/>
                <a:gd name="T45" fmla="*/ 2147483647 h 103"/>
                <a:gd name="T46" fmla="*/ 2147483647 w 104"/>
                <a:gd name="T47" fmla="*/ 2147483647 h 103"/>
                <a:gd name="T48" fmla="*/ 0 w 104"/>
                <a:gd name="T49" fmla="*/ 2147483647 h 103"/>
                <a:gd name="T50" fmla="*/ 2147483647 w 104"/>
                <a:gd name="T51" fmla="*/ 2147483647 h 103"/>
                <a:gd name="T52" fmla="*/ 2147483647 w 104"/>
                <a:gd name="T53" fmla="*/ 2147483647 h 103"/>
                <a:gd name="T54" fmla="*/ 2147483647 w 104"/>
                <a:gd name="T55" fmla="*/ 2147483647 h 103"/>
                <a:gd name="T56" fmla="*/ 2147483647 w 104"/>
                <a:gd name="T57" fmla="*/ 2147483647 h 103"/>
                <a:gd name="T58" fmla="*/ 2147483647 w 104"/>
                <a:gd name="T59" fmla="*/ 2147483647 h 103"/>
                <a:gd name="T60" fmla="*/ 2147483647 w 104"/>
                <a:gd name="T61" fmla="*/ 2147483647 h 103"/>
                <a:gd name="T62" fmla="*/ 2147483647 w 104"/>
                <a:gd name="T63" fmla="*/ 2147483647 h 103"/>
                <a:gd name="T64" fmla="*/ 2147483647 w 104"/>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03"/>
                <a:gd name="T101" fmla="*/ 104 w 104"/>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03">
                  <a:moveTo>
                    <a:pt x="51" y="103"/>
                  </a:moveTo>
                  <a:lnTo>
                    <a:pt x="62" y="103"/>
                  </a:lnTo>
                  <a:lnTo>
                    <a:pt x="73" y="99"/>
                  </a:lnTo>
                  <a:lnTo>
                    <a:pt x="80" y="95"/>
                  </a:lnTo>
                  <a:lnTo>
                    <a:pt x="88" y="88"/>
                  </a:lnTo>
                  <a:lnTo>
                    <a:pt x="95" y="80"/>
                  </a:lnTo>
                  <a:lnTo>
                    <a:pt x="99" y="73"/>
                  </a:lnTo>
                  <a:lnTo>
                    <a:pt x="103" y="62"/>
                  </a:lnTo>
                  <a:lnTo>
                    <a:pt x="104" y="51"/>
                  </a:lnTo>
                  <a:lnTo>
                    <a:pt x="103" y="42"/>
                  </a:lnTo>
                  <a:lnTo>
                    <a:pt x="99" y="32"/>
                  </a:lnTo>
                  <a:lnTo>
                    <a:pt x="95" y="24"/>
                  </a:lnTo>
                  <a:lnTo>
                    <a:pt x="88" y="16"/>
                  </a:lnTo>
                  <a:lnTo>
                    <a:pt x="80" y="9"/>
                  </a:lnTo>
                  <a:lnTo>
                    <a:pt x="73" y="4"/>
                  </a:lnTo>
                  <a:lnTo>
                    <a:pt x="62" y="1"/>
                  </a:lnTo>
                  <a:lnTo>
                    <a:pt x="51" y="0"/>
                  </a:lnTo>
                  <a:lnTo>
                    <a:pt x="42" y="1"/>
                  </a:lnTo>
                  <a:lnTo>
                    <a:pt x="32" y="4"/>
                  </a:lnTo>
                  <a:lnTo>
                    <a:pt x="24" y="9"/>
                  </a:lnTo>
                  <a:lnTo>
                    <a:pt x="16" y="16"/>
                  </a:lnTo>
                  <a:lnTo>
                    <a:pt x="9" y="24"/>
                  </a:lnTo>
                  <a:lnTo>
                    <a:pt x="5" y="32"/>
                  </a:lnTo>
                  <a:lnTo>
                    <a:pt x="1" y="42"/>
                  </a:lnTo>
                  <a:lnTo>
                    <a:pt x="0" y="51"/>
                  </a:lnTo>
                  <a:lnTo>
                    <a:pt x="1" y="62"/>
                  </a:lnTo>
                  <a:lnTo>
                    <a:pt x="5" y="73"/>
                  </a:lnTo>
                  <a:lnTo>
                    <a:pt x="9" y="80"/>
                  </a:lnTo>
                  <a:lnTo>
                    <a:pt x="16" y="88"/>
                  </a:lnTo>
                  <a:lnTo>
                    <a:pt x="24" y="95"/>
                  </a:lnTo>
                  <a:lnTo>
                    <a:pt x="32" y="99"/>
                  </a:lnTo>
                  <a:lnTo>
                    <a:pt x="42" y="103"/>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57" name="Freeform 117"/>
            <p:cNvSpPr>
              <a:spLocks/>
            </p:cNvSpPr>
            <p:nvPr/>
          </p:nvSpPr>
          <p:spPr bwMode="auto">
            <a:xfrm>
              <a:off x="7996238" y="444658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81" y="94"/>
                  </a:lnTo>
                  <a:lnTo>
                    <a:pt x="87" y="87"/>
                  </a:lnTo>
                  <a:lnTo>
                    <a:pt x="94" y="79"/>
                  </a:lnTo>
                  <a:lnTo>
                    <a:pt x="99" y="71"/>
                  </a:lnTo>
                  <a:lnTo>
                    <a:pt x="102" y="61"/>
                  </a:lnTo>
                  <a:lnTo>
                    <a:pt x="103" y="52"/>
                  </a:lnTo>
                  <a:lnTo>
                    <a:pt x="102" y="41"/>
                  </a:lnTo>
                  <a:lnTo>
                    <a:pt x="99" y="30"/>
                  </a:lnTo>
                  <a:lnTo>
                    <a:pt x="94" y="23"/>
                  </a:lnTo>
                  <a:lnTo>
                    <a:pt x="87" y="15"/>
                  </a:lnTo>
                  <a:lnTo>
                    <a:pt x="81" y="8"/>
                  </a:lnTo>
                  <a:lnTo>
                    <a:pt x="71" y="4"/>
                  </a:lnTo>
                  <a:lnTo>
                    <a:pt x="62" y="0"/>
                  </a:lnTo>
                  <a:lnTo>
                    <a:pt x="52" y="0"/>
                  </a:lnTo>
                  <a:lnTo>
                    <a:pt x="41" y="0"/>
                  </a:lnTo>
                  <a:lnTo>
                    <a:pt x="32" y="4"/>
                  </a:lnTo>
                  <a:lnTo>
                    <a:pt x="23" y="8"/>
                  </a:lnTo>
                  <a:lnTo>
                    <a:pt x="15" y="15"/>
                  </a:lnTo>
                  <a:lnTo>
                    <a:pt x="8" y="23"/>
                  </a:lnTo>
                  <a:lnTo>
                    <a:pt x="4" y="30"/>
                  </a:lnTo>
                  <a:lnTo>
                    <a:pt x="1" y="41"/>
                  </a:lnTo>
                  <a:lnTo>
                    <a:pt x="0" y="52"/>
                  </a:lnTo>
                  <a:lnTo>
                    <a:pt x="1" y="61"/>
                  </a:lnTo>
                  <a:lnTo>
                    <a:pt x="4" y="71"/>
                  </a:lnTo>
                  <a:lnTo>
                    <a:pt x="8" y="79"/>
                  </a:lnTo>
                  <a:lnTo>
                    <a:pt x="15" y="87"/>
                  </a:lnTo>
                  <a:lnTo>
                    <a:pt x="23" y="94"/>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58" name="Freeform 118"/>
            <p:cNvSpPr>
              <a:spLocks/>
            </p:cNvSpPr>
            <p:nvPr/>
          </p:nvSpPr>
          <p:spPr bwMode="auto">
            <a:xfrm>
              <a:off x="7961313" y="4629150"/>
              <a:ext cx="39687"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2" y="99"/>
                  </a:lnTo>
                  <a:lnTo>
                    <a:pt x="81" y="94"/>
                  </a:lnTo>
                  <a:lnTo>
                    <a:pt x="87" y="88"/>
                  </a:lnTo>
                  <a:lnTo>
                    <a:pt x="94" y="80"/>
                  </a:lnTo>
                  <a:lnTo>
                    <a:pt x="99" y="71"/>
                  </a:lnTo>
                  <a:lnTo>
                    <a:pt x="102" y="62"/>
                  </a:lnTo>
                  <a:lnTo>
                    <a:pt x="103" y="51"/>
                  </a:lnTo>
                  <a:lnTo>
                    <a:pt x="102" y="41"/>
                  </a:lnTo>
                  <a:lnTo>
                    <a:pt x="99" y="32"/>
                  </a:lnTo>
                  <a:lnTo>
                    <a:pt x="94" y="22"/>
                  </a:lnTo>
                  <a:lnTo>
                    <a:pt x="87" y="16"/>
                  </a:lnTo>
                  <a:lnTo>
                    <a:pt x="81" y="9"/>
                  </a:lnTo>
                  <a:lnTo>
                    <a:pt x="72" y="4"/>
                  </a:lnTo>
                  <a:lnTo>
                    <a:pt x="62" y="1"/>
                  </a:lnTo>
                  <a:lnTo>
                    <a:pt x="52" y="0"/>
                  </a:lnTo>
                  <a:lnTo>
                    <a:pt x="41" y="1"/>
                  </a:lnTo>
                  <a:lnTo>
                    <a:pt x="32" y="4"/>
                  </a:lnTo>
                  <a:lnTo>
                    <a:pt x="23" y="9"/>
                  </a:lnTo>
                  <a:lnTo>
                    <a:pt x="15" y="16"/>
                  </a:lnTo>
                  <a:lnTo>
                    <a:pt x="10" y="22"/>
                  </a:lnTo>
                  <a:lnTo>
                    <a:pt x="4" y="32"/>
                  </a:lnTo>
                  <a:lnTo>
                    <a:pt x="2" y="41"/>
                  </a:lnTo>
                  <a:lnTo>
                    <a:pt x="0" y="51"/>
                  </a:lnTo>
                  <a:lnTo>
                    <a:pt x="2" y="62"/>
                  </a:lnTo>
                  <a:lnTo>
                    <a:pt x="4" y="71"/>
                  </a:lnTo>
                  <a:lnTo>
                    <a:pt x="10" y="80"/>
                  </a:lnTo>
                  <a:lnTo>
                    <a:pt x="15" y="88"/>
                  </a:lnTo>
                  <a:lnTo>
                    <a:pt x="23" y="94"/>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59" name="Freeform 119"/>
            <p:cNvSpPr>
              <a:spLocks/>
            </p:cNvSpPr>
            <p:nvPr/>
          </p:nvSpPr>
          <p:spPr bwMode="auto">
            <a:xfrm>
              <a:off x="7954963" y="4532313"/>
              <a:ext cx="39687"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3" y="103"/>
                  </a:lnTo>
                  <a:lnTo>
                    <a:pt x="72" y="99"/>
                  </a:lnTo>
                  <a:lnTo>
                    <a:pt x="81" y="95"/>
                  </a:lnTo>
                  <a:lnTo>
                    <a:pt x="89" y="88"/>
                  </a:lnTo>
                  <a:lnTo>
                    <a:pt x="94" y="81"/>
                  </a:lnTo>
                  <a:lnTo>
                    <a:pt x="100" y="73"/>
                  </a:lnTo>
                  <a:lnTo>
                    <a:pt x="102" y="62"/>
                  </a:lnTo>
                  <a:lnTo>
                    <a:pt x="103" y="51"/>
                  </a:lnTo>
                  <a:lnTo>
                    <a:pt x="102" y="42"/>
                  </a:lnTo>
                  <a:lnTo>
                    <a:pt x="100" y="32"/>
                  </a:lnTo>
                  <a:lnTo>
                    <a:pt x="94" y="24"/>
                  </a:lnTo>
                  <a:lnTo>
                    <a:pt x="89" y="16"/>
                  </a:lnTo>
                  <a:lnTo>
                    <a:pt x="81" y="9"/>
                  </a:lnTo>
                  <a:lnTo>
                    <a:pt x="72" y="5"/>
                  </a:lnTo>
                  <a:lnTo>
                    <a:pt x="63" y="1"/>
                  </a:lnTo>
                  <a:lnTo>
                    <a:pt x="52" y="0"/>
                  </a:lnTo>
                  <a:lnTo>
                    <a:pt x="41" y="1"/>
                  </a:lnTo>
                  <a:lnTo>
                    <a:pt x="32" y="5"/>
                  </a:lnTo>
                  <a:lnTo>
                    <a:pt x="23" y="9"/>
                  </a:lnTo>
                  <a:lnTo>
                    <a:pt x="15" y="16"/>
                  </a:lnTo>
                  <a:lnTo>
                    <a:pt x="10" y="24"/>
                  </a:lnTo>
                  <a:lnTo>
                    <a:pt x="4" y="32"/>
                  </a:lnTo>
                  <a:lnTo>
                    <a:pt x="2" y="42"/>
                  </a:lnTo>
                  <a:lnTo>
                    <a:pt x="0" y="51"/>
                  </a:lnTo>
                  <a:lnTo>
                    <a:pt x="2" y="62"/>
                  </a:lnTo>
                  <a:lnTo>
                    <a:pt x="4" y="73"/>
                  </a:lnTo>
                  <a:lnTo>
                    <a:pt x="10" y="81"/>
                  </a:lnTo>
                  <a:lnTo>
                    <a:pt x="15" y="88"/>
                  </a:lnTo>
                  <a:lnTo>
                    <a:pt x="23" y="95"/>
                  </a:lnTo>
                  <a:lnTo>
                    <a:pt x="32" y="99"/>
                  </a:lnTo>
                  <a:lnTo>
                    <a:pt x="41" y="103"/>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60" name="Freeform 120"/>
            <p:cNvSpPr>
              <a:spLocks/>
            </p:cNvSpPr>
            <p:nvPr/>
          </p:nvSpPr>
          <p:spPr bwMode="auto">
            <a:xfrm>
              <a:off x="7962900" y="476567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7"/>
                  </a:lnTo>
                  <a:lnTo>
                    <a:pt x="94" y="79"/>
                  </a:lnTo>
                  <a:lnTo>
                    <a:pt x="99" y="71"/>
                  </a:lnTo>
                  <a:lnTo>
                    <a:pt x="102" y="62"/>
                  </a:lnTo>
                  <a:lnTo>
                    <a:pt x="103" y="52"/>
                  </a:lnTo>
                  <a:lnTo>
                    <a:pt x="102" y="41"/>
                  </a:lnTo>
                  <a:lnTo>
                    <a:pt x="99" y="32"/>
                  </a:lnTo>
                  <a:lnTo>
                    <a:pt x="94" y="23"/>
                  </a:lnTo>
                  <a:lnTo>
                    <a:pt x="88" y="15"/>
                  </a:lnTo>
                  <a:lnTo>
                    <a:pt x="80" y="8"/>
                  </a:lnTo>
                  <a:lnTo>
                    <a:pt x="71" y="4"/>
                  </a:lnTo>
                  <a:lnTo>
                    <a:pt x="62" y="0"/>
                  </a:lnTo>
                  <a:lnTo>
                    <a:pt x="51" y="0"/>
                  </a:lnTo>
                  <a:lnTo>
                    <a:pt x="41" y="0"/>
                  </a:lnTo>
                  <a:lnTo>
                    <a:pt x="32" y="4"/>
                  </a:lnTo>
                  <a:lnTo>
                    <a:pt x="22" y="8"/>
                  </a:lnTo>
                  <a:lnTo>
                    <a:pt x="14" y="15"/>
                  </a:lnTo>
                  <a:lnTo>
                    <a:pt x="9" y="23"/>
                  </a:lnTo>
                  <a:lnTo>
                    <a:pt x="4" y="32"/>
                  </a:lnTo>
                  <a:lnTo>
                    <a:pt x="1" y="41"/>
                  </a:lnTo>
                  <a:lnTo>
                    <a:pt x="0" y="52"/>
                  </a:lnTo>
                  <a:lnTo>
                    <a:pt x="1" y="62"/>
                  </a:lnTo>
                  <a:lnTo>
                    <a:pt x="4" y="71"/>
                  </a:lnTo>
                  <a:lnTo>
                    <a:pt x="9" y="79"/>
                  </a:lnTo>
                  <a:lnTo>
                    <a:pt x="14" y="87"/>
                  </a:lnTo>
                  <a:lnTo>
                    <a:pt x="22" y="94"/>
                  </a:lnTo>
                  <a:lnTo>
                    <a:pt x="32"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61" name="Freeform 121"/>
            <p:cNvSpPr>
              <a:spLocks/>
            </p:cNvSpPr>
            <p:nvPr/>
          </p:nvSpPr>
          <p:spPr bwMode="auto">
            <a:xfrm>
              <a:off x="7897813" y="484822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3"/>
                  </a:lnTo>
                  <a:lnTo>
                    <a:pt x="71" y="99"/>
                  </a:lnTo>
                  <a:lnTo>
                    <a:pt x="81" y="96"/>
                  </a:lnTo>
                  <a:lnTo>
                    <a:pt x="89" y="89"/>
                  </a:lnTo>
                  <a:lnTo>
                    <a:pt x="94" y="81"/>
                  </a:lnTo>
                  <a:lnTo>
                    <a:pt x="99" y="73"/>
                  </a:lnTo>
                  <a:lnTo>
                    <a:pt x="102" y="63"/>
                  </a:lnTo>
                  <a:lnTo>
                    <a:pt x="103" y="52"/>
                  </a:lnTo>
                  <a:lnTo>
                    <a:pt x="102" y="43"/>
                  </a:lnTo>
                  <a:lnTo>
                    <a:pt x="99" y="32"/>
                  </a:lnTo>
                  <a:lnTo>
                    <a:pt x="94" y="24"/>
                  </a:lnTo>
                  <a:lnTo>
                    <a:pt x="89" y="16"/>
                  </a:lnTo>
                  <a:lnTo>
                    <a:pt x="81" y="10"/>
                  </a:lnTo>
                  <a:lnTo>
                    <a:pt x="71" y="6"/>
                  </a:lnTo>
                  <a:lnTo>
                    <a:pt x="62" y="2"/>
                  </a:lnTo>
                  <a:lnTo>
                    <a:pt x="52" y="0"/>
                  </a:lnTo>
                  <a:lnTo>
                    <a:pt x="41" y="2"/>
                  </a:lnTo>
                  <a:lnTo>
                    <a:pt x="32" y="6"/>
                  </a:lnTo>
                  <a:lnTo>
                    <a:pt x="23" y="10"/>
                  </a:lnTo>
                  <a:lnTo>
                    <a:pt x="16" y="16"/>
                  </a:lnTo>
                  <a:lnTo>
                    <a:pt x="9" y="24"/>
                  </a:lnTo>
                  <a:lnTo>
                    <a:pt x="4" y="32"/>
                  </a:lnTo>
                  <a:lnTo>
                    <a:pt x="1" y="43"/>
                  </a:lnTo>
                  <a:lnTo>
                    <a:pt x="0" y="52"/>
                  </a:lnTo>
                  <a:lnTo>
                    <a:pt x="1" y="63"/>
                  </a:lnTo>
                  <a:lnTo>
                    <a:pt x="4" y="73"/>
                  </a:lnTo>
                  <a:lnTo>
                    <a:pt x="9" y="81"/>
                  </a:lnTo>
                  <a:lnTo>
                    <a:pt x="16" y="89"/>
                  </a:lnTo>
                  <a:lnTo>
                    <a:pt x="23" y="96"/>
                  </a:lnTo>
                  <a:lnTo>
                    <a:pt x="32" y="99"/>
                  </a:lnTo>
                  <a:lnTo>
                    <a:pt x="41" y="103"/>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62" name="Freeform 122"/>
            <p:cNvSpPr>
              <a:spLocks/>
            </p:cNvSpPr>
            <p:nvPr/>
          </p:nvSpPr>
          <p:spPr bwMode="auto">
            <a:xfrm>
              <a:off x="7842250" y="4751388"/>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7"/>
                  </a:lnTo>
                  <a:lnTo>
                    <a:pt x="95" y="80"/>
                  </a:lnTo>
                  <a:lnTo>
                    <a:pt x="99" y="71"/>
                  </a:lnTo>
                  <a:lnTo>
                    <a:pt x="102" y="62"/>
                  </a:lnTo>
                  <a:lnTo>
                    <a:pt x="103" y="51"/>
                  </a:lnTo>
                  <a:lnTo>
                    <a:pt x="102" y="41"/>
                  </a:lnTo>
                  <a:lnTo>
                    <a:pt x="99" y="32"/>
                  </a:lnTo>
                  <a:lnTo>
                    <a:pt x="95" y="22"/>
                  </a:lnTo>
                  <a:lnTo>
                    <a:pt x="88" y="14"/>
                  </a:lnTo>
                  <a:lnTo>
                    <a:pt x="80" y="9"/>
                  </a:lnTo>
                  <a:lnTo>
                    <a:pt x="71" y="4"/>
                  </a:lnTo>
                  <a:lnTo>
                    <a:pt x="62" y="1"/>
                  </a:lnTo>
                  <a:lnTo>
                    <a:pt x="51" y="0"/>
                  </a:lnTo>
                  <a:lnTo>
                    <a:pt x="41" y="1"/>
                  </a:lnTo>
                  <a:lnTo>
                    <a:pt x="32" y="4"/>
                  </a:lnTo>
                  <a:lnTo>
                    <a:pt x="22" y="9"/>
                  </a:lnTo>
                  <a:lnTo>
                    <a:pt x="16" y="14"/>
                  </a:lnTo>
                  <a:lnTo>
                    <a:pt x="9" y="22"/>
                  </a:lnTo>
                  <a:lnTo>
                    <a:pt x="4" y="32"/>
                  </a:lnTo>
                  <a:lnTo>
                    <a:pt x="1" y="41"/>
                  </a:lnTo>
                  <a:lnTo>
                    <a:pt x="0" y="51"/>
                  </a:lnTo>
                  <a:lnTo>
                    <a:pt x="1" y="62"/>
                  </a:lnTo>
                  <a:lnTo>
                    <a:pt x="4" y="71"/>
                  </a:lnTo>
                  <a:lnTo>
                    <a:pt x="9" y="80"/>
                  </a:lnTo>
                  <a:lnTo>
                    <a:pt x="16" y="87"/>
                  </a:lnTo>
                  <a:lnTo>
                    <a:pt x="22" y="94"/>
                  </a:lnTo>
                  <a:lnTo>
                    <a:pt x="32"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63" name="Freeform 123"/>
            <p:cNvSpPr>
              <a:spLocks/>
            </p:cNvSpPr>
            <p:nvPr/>
          </p:nvSpPr>
          <p:spPr bwMode="auto">
            <a:xfrm>
              <a:off x="8027988" y="4675188"/>
              <a:ext cx="39687"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81" y="94"/>
                  </a:lnTo>
                  <a:lnTo>
                    <a:pt x="88" y="87"/>
                  </a:lnTo>
                  <a:lnTo>
                    <a:pt x="94" y="81"/>
                  </a:lnTo>
                  <a:lnTo>
                    <a:pt x="99" y="71"/>
                  </a:lnTo>
                  <a:lnTo>
                    <a:pt x="102" y="62"/>
                  </a:lnTo>
                  <a:lnTo>
                    <a:pt x="103" y="52"/>
                  </a:lnTo>
                  <a:lnTo>
                    <a:pt x="102" y="41"/>
                  </a:lnTo>
                  <a:lnTo>
                    <a:pt x="99" y="32"/>
                  </a:lnTo>
                  <a:lnTo>
                    <a:pt x="94" y="23"/>
                  </a:lnTo>
                  <a:lnTo>
                    <a:pt x="88" y="15"/>
                  </a:lnTo>
                  <a:lnTo>
                    <a:pt x="81" y="9"/>
                  </a:lnTo>
                  <a:lnTo>
                    <a:pt x="71" y="4"/>
                  </a:lnTo>
                  <a:lnTo>
                    <a:pt x="62" y="1"/>
                  </a:lnTo>
                  <a:lnTo>
                    <a:pt x="52" y="0"/>
                  </a:lnTo>
                  <a:lnTo>
                    <a:pt x="41" y="1"/>
                  </a:lnTo>
                  <a:lnTo>
                    <a:pt x="32" y="4"/>
                  </a:lnTo>
                  <a:lnTo>
                    <a:pt x="22" y="9"/>
                  </a:lnTo>
                  <a:lnTo>
                    <a:pt x="16" y="15"/>
                  </a:lnTo>
                  <a:lnTo>
                    <a:pt x="9" y="23"/>
                  </a:lnTo>
                  <a:lnTo>
                    <a:pt x="4" y="32"/>
                  </a:lnTo>
                  <a:lnTo>
                    <a:pt x="1" y="41"/>
                  </a:lnTo>
                  <a:lnTo>
                    <a:pt x="0" y="52"/>
                  </a:lnTo>
                  <a:lnTo>
                    <a:pt x="1" y="62"/>
                  </a:lnTo>
                  <a:lnTo>
                    <a:pt x="4" y="71"/>
                  </a:lnTo>
                  <a:lnTo>
                    <a:pt x="9" y="81"/>
                  </a:lnTo>
                  <a:lnTo>
                    <a:pt x="16" y="87"/>
                  </a:lnTo>
                  <a:lnTo>
                    <a:pt x="22" y="94"/>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64" name="Freeform 124"/>
            <p:cNvSpPr>
              <a:spLocks/>
            </p:cNvSpPr>
            <p:nvPr/>
          </p:nvSpPr>
          <p:spPr bwMode="auto">
            <a:xfrm>
              <a:off x="7553325" y="4789488"/>
              <a:ext cx="41275" cy="41275"/>
            </a:xfrm>
            <a:custGeom>
              <a:avLst/>
              <a:gdLst>
                <a:gd name="T0" fmla="*/ 2147483647 w 104"/>
                <a:gd name="T1" fmla="*/ 2147483647 h 103"/>
                <a:gd name="T2" fmla="*/ 2147483647 w 104"/>
                <a:gd name="T3" fmla="*/ 2147483647 h 103"/>
                <a:gd name="T4" fmla="*/ 2147483647 w 104"/>
                <a:gd name="T5" fmla="*/ 2147483647 h 103"/>
                <a:gd name="T6" fmla="*/ 2147483647 w 104"/>
                <a:gd name="T7" fmla="*/ 2147483647 h 103"/>
                <a:gd name="T8" fmla="*/ 2147483647 w 104"/>
                <a:gd name="T9" fmla="*/ 2147483647 h 103"/>
                <a:gd name="T10" fmla="*/ 2147483647 w 104"/>
                <a:gd name="T11" fmla="*/ 2147483647 h 103"/>
                <a:gd name="T12" fmla="*/ 2147483647 w 104"/>
                <a:gd name="T13" fmla="*/ 2147483647 h 103"/>
                <a:gd name="T14" fmla="*/ 2147483647 w 104"/>
                <a:gd name="T15" fmla="*/ 2147483647 h 103"/>
                <a:gd name="T16" fmla="*/ 2147483647 w 104"/>
                <a:gd name="T17" fmla="*/ 2147483647 h 103"/>
                <a:gd name="T18" fmla="*/ 2147483647 w 104"/>
                <a:gd name="T19" fmla="*/ 2147483647 h 103"/>
                <a:gd name="T20" fmla="*/ 2147483647 w 104"/>
                <a:gd name="T21" fmla="*/ 2147483647 h 103"/>
                <a:gd name="T22" fmla="*/ 2147483647 w 104"/>
                <a:gd name="T23" fmla="*/ 2147483647 h 103"/>
                <a:gd name="T24" fmla="*/ 2147483647 w 104"/>
                <a:gd name="T25" fmla="*/ 2147483647 h 103"/>
                <a:gd name="T26" fmla="*/ 2147483647 w 104"/>
                <a:gd name="T27" fmla="*/ 2147483647 h 103"/>
                <a:gd name="T28" fmla="*/ 2147483647 w 104"/>
                <a:gd name="T29" fmla="*/ 2147483647 h 103"/>
                <a:gd name="T30" fmla="*/ 2147483647 w 104"/>
                <a:gd name="T31" fmla="*/ 2147483647 h 103"/>
                <a:gd name="T32" fmla="*/ 2147483647 w 104"/>
                <a:gd name="T33" fmla="*/ 0 h 103"/>
                <a:gd name="T34" fmla="*/ 2147483647 w 104"/>
                <a:gd name="T35" fmla="*/ 2147483647 h 103"/>
                <a:gd name="T36" fmla="*/ 2147483647 w 104"/>
                <a:gd name="T37" fmla="*/ 2147483647 h 103"/>
                <a:gd name="T38" fmla="*/ 2147483647 w 104"/>
                <a:gd name="T39" fmla="*/ 2147483647 h 103"/>
                <a:gd name="T40" fmla="*/ 2147483647 w 104"/>
                <a:gd name="T41" fmla="*/ 2147483647 h 103"/>
                <a:gd name="T42" fmla="*/ 2147483647 w 104"/>
                <a:gd name="T43" fmla="*/ 2147483647 h 103"/>
                <a:gd name="T44" fmla="*/ 2147483647 w 104"/>
                <a:gd name="T45" fmla="*/ 2147483647 h 103"/>
                <a:gd name="T46" fmla="*/ 2147483647 w 104"/>
                <a:gd name="T47" fmla="*/ 2147483647 h 103"/>
                <a:gd name="T48" fmla="*/ 0 w 104"/>
                <a:gd name="T49" fmla="*/ 2147483647 h 103"/>
                <a:gd name="T50" fmla="*/ 2147483647 w 104"/>
                <a:gd name="T51" fmla="*/ 2147483647 h 103"/>
                <a:gd name="T52" fmla="*/ 2147483647 w 104"/>
                <a:gd name="T53" fmla="*/ 2147483647 h 103"/>
                <a:gd name="T54" fmla="*/ 2147483647 w 104"/>
                <a:gd name="T55" fmla="*/ 2147483647 h 103"/>
                <a:gd name="T56" fmla="*/ 2147483647 w 104"/>
                <a:gd name="T57" fmla="*/ 2147483647 h 103"/>
                <a:gd name="T58" fmla="*/ 2147483647 w 104"/>
                <a:gd name="T59" fmla="*/ 2147483647 h 103"/>
                <a:gd name="T60" fmla="*/ 2147483647 w 104"/>
                <a:gd name="T61" fmla="*/ 2147483647 h 103"/>
                <a:gd name="T62" fmla="*/ 2147483647 w 104"/>
                <a:gd name="T63" fmla="*/ 2147483647 h 103"/>
                <a:gd name="T64" fmla="*/ 2147483647 w 104"/>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03"/>
                <a:gd name="T101" fmla="*/ 104 w 104"/>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03">
                  <a:moveTo>
                    <a:pt x="52" y="103"/>
                  </a:moveTo>
                  <a:lnTo>
                    <a:pt x="62" y="102"/>
                  </a:lnTo>
                  <a:lnTo>
                    <a:pt x="72" y="99"/>
                  </a:lnTo>
                  <a:lnTo>
                    <a:pt x="80" y="94"/>
                  </a:lnTo>
                  <a:lnTo>
                    <a:pt x="88" y="87"/>
                  </a:lnTo>
                  <a:lnTo>
                    <a:pt x="95" y="81"/>
                  </a:lnTo>
                  <a:lnTo>
                    <a:pt x="99" y="72"/>
                  </a:lnTo>
                  <a:lnTo>
                    <a:pt x="103" y="62"/>
                  </a:lnTo>
                  <a:lnTo>
                    <a:pt x="104" y="52"/>
                  </a:lnTo>
                  <a:lnTo>
                    <a:pt x="103" y="41"/>
                  </a:lnTo>
                  <a:lnTo>
                    <a:pt x="99" y="32"/>
                  </a:lnTo>
                  <a:lnTo>
                    <a:pt x="95" y="23"/>
                  </a:lnTo>
                  <a:lnTo>
                    <a:pt x="88" y="15"/>
                  </a:lnTo>
                  <a:lnTo>
                    <a:pt x="80" y="8"/>
                  </a:lnTo>
                  <a:lnTo>
                    <a:pt x="72" y="4"/>
                  </a:lnTo>
                  <a:lnTo>
                    <a:pt x="62" y="2"/>
                  </a:lnTo>
                  <a:lnTo>
                    <a:pt x="52" y="0"/>
                  </a:lnTo>
                  <a:lnTo>
                    <a:pt x="42" y="2"/>
                  </a:lnTo>
                  <a:lnTo>
                    <a:pt x="31" y="4"/>
                  </a:lnTo>
                  <a:lnTo>
                    <a:pt x="23" y="8"/>
                  </a:lnTo>
                  <a:lnTo>
                    <a:pt x="15" y="15"/>
                  </a:lnTo>
                  <a:lnTo>
                    <a:pt x="9" y="23"/>
                  </a:lnTo>
                  <a:lnTo>
                    <a:pt x="5" y="32"/>
                  </a:lnTo>
                  <a:lnTo>
                    <a:pt x="1" y="41"/>
                  </a:lnTo>
                  <a:lnTo>
                    <a:pt x="0" y="52"/>
                  </a:lnTo>
                  <a:lnTo>
                    <a:pt x="1" y="62"/>
                  </a:lnTo>
                  <a:lnTo>
                    <a:pt x="5" y="72"/>
                  </a:lnTo>
                  <a:lnTo>
                    <a:pt x="9" y="81"/>
                  </a:lnTo>
                  <a:lnTo>
                    <a:pt x="15" y="87"/>
                  </a:lnTo>
                  <a:lnTo>
                    <a:pt x="23" y="94"/>
                  </a:lnTo>
                  <a:lnTo>
                    <a:pt x="31" y="99"/>
                  </a:lnTo>
                  <a:lnTo>
                    <a:pt x="42"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65" name="Freeform 125"/>
            <p:cNvSpPr>
              <a:spLocks/>
            </p:cNvSpPr>
            <p:nvPr/>
          </p:nvSpPr>
          <p:spPr bwMode="auto">
            <a:xfrm>
              <a:off x="7569200" y="4919663"/>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3" y="99"/>
                  </a:lnTo>
                  <a:lnTo>
                    <a:pt x="80" y="95"/>
                  </a:lnTo>
                  <a:lnTo>
                    <a:pt x="88" y="88"/>
                  </a:lnTo>
                  <a:lnTo>
                    <a:pt x="95" y="81"/>
                  </a:lnTo>
                  <a:lnTo>
                    <a:pt x="99" y="71"/>
                  </a:lnTo>
                  <a:lnTo>
                    <a:pt x="103" y="62"/>
                  </a:lnTo>
                  <a:lnTo>
                    <a:pt x="103" y="52"/>
                  </a:lnTo>
                  <a:lnTo>
                    <a:pt x="103" y="41"/>
                  </a:lnTo>
                  <a:lnTo>
                    <a:pt x="99" y="32"/>
                  </a:lnTo>
                  <a:lnTo>
                    <a:pt x="95" y="22"/>
                  </a:lnTo>
                  <a:lnTo>
                    <a:pt x="88" y="16"/>
                  </a:lnTo>
                  <a:lnTo>
                    <a:pt x="80" y="9"/>
                  </a:lnTo>
                  <a:lnTo>
                    <a:pt x="73" y="4"/>
                  </a:lnTo>
                  <a:lnTo>
                    <a:pt x="62" y="1"/>
                  </a:lnTo>
                  <a:lnTo>
                    <a:pt x="51" y="0"/>
                  </a:lnTo>
                  <a:lnTo>
                    <a:pt x="41" y="1"/>
                  </a:lnTo>
                  <a:lnTo>
                    <a:pt x="32" y="4"/>
                  </a:lnTo>
                  <a:lnTo>
                    <a:pt x="24" y="9"/>
                  </a:lnTo>
                  <a:lnTo>
                    <a:pt x="16" y="16"/>
                  </a:lnTo>
                  <a:lnTo>
                    <a:pt x="9" y="22"/>
                  </a:lnTo>
                  <a:lnTo>
                    <a:pt x="4" y="32"/>
                  </a:lnTo>
                  <a:lnTo>
                    <a:pt x="1" y="41"/>
                  </a:lnTo>
                  <a:lnTo>
                    <a:pt x="0" y="52"/>
                  </a:lnTo>
                  <a:lnTo>
                    <a:pt x="1" y="62"/>
                  </a:lnTo>
                  <a:lnTo>
                    <a:pt x="4" y="71"/>
                  </a:lnTo>
                  <a:lnTo>
                    <a:pt x="9" y="81"/>
                  </a:lnTo>
                  <a:lnTo>
                    <a:pt x="16" y="88"/>
                  </a:lnTo>
                  <a:lnTo>
                    <a:pt x="24" y="95"/>
                  </a:lnTo>
                  <a:lnTo>
                    <a:pt x="32"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66" name="Freeform 126"/>
            <p:cNvSpPr>
              <a:spLocks/>
            </p:cNvSpPr>
            <p:nvPr/>
          </p:nvSpPr>
          <p:spPr bwMode="auto">
            <a:xfrm>
              <a:off x="7799388" y="4837113"/>
              <a:ext cx="39687"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3"/>
                  </a:lnTo>
                  <a:lnTo>
                    <a:pt x="72" y="99"/>
                  </a:lnTo>
                  <a:lnTo>
                    <a:pt x="81" y="95"/>
                  </a:lnTo>
                  <a:lnTo>
                    <a:pt x="89" y="89"/>
                  </a:lnTo>
                  <a:lnTo>
                    <a:pt x="94" y="81"/>
                  </a:lnTo>
                  <a:lnTo>
                    <a:pt x="99" y="73"/>
                  </a:lnTo>
                  <a:lnTo>
                    <a:pt x="102" y="62"/>
                  </a:lnTo>
                  <a:lnTo>
                    <a:pt x="103" y="52"/>
                  </a:lnTo>
                  <a:lnTo>
                    <a:pt x="102" y="43"/>
                  </a:lnTo>
                  <a:lnTo>
                    <a:pt x="99" y="32"/>
                  </a:lnTo>
                  <a:lnTo>
                    <a:pt x="94" y="24"/>
                  </a:lnTo>
                  <a:lnTo>
                    <a:pt x="89" y="16"/>
                  </a:lnTo>
                  <a:lnTo>
                    <a:pt x="81" y="10"/>
                  </a:lnTo>
                  <a:lnTo>
                    <a:pt x="72" y="4"/>
                  </a:lnTo>
                  <a:lnTo>
                    <a:pt x="62" y="2"/>
                  </a:lnTo>
                  <a:lnTo>
                    <a:pt x="52" y="0"/>
                  </a:lnTo>
                  <a:lnTo>
                    <a:pt x="41" y="2"/>
                  </a:lnTo>
                  <a:lnTo>
                    <a:pt x="32" y="4"/>
                  </a:lnTo>
                  <a:lnTo>
                    <a:pt x="23" y="10"/>
                  </a:lnTo>
                  <a:lnTo>
                    <a:pt x="16" y="16"/>
                  </a:lnTo>
                  <a:lnTo>
                    <a:pt x="10" y="24"/>
                  </a:lnTo>
                  <a:lnTo>
                    <a:pt x="4" y="32"/>
                  </a:lnTo>
                  <a:lnTo>
                    <a:pt x="2" y="43"/>
                  </a:lnTo>
                  <a:lnTo>
                    <a:pt x="0" y="52"/>
                  </a:lnTo>
                  <a:lnTo>
                    <a:pt x="2" y="62"/>
                  </a:lnTo>
                  <a:lnTo>
                    <a:pt x="4" y="73"/>
                  </a:lnTo>
                  <a:lnTo>
                    <a:pt x="10" y="81"/>
                  </a:lnTo>
                  <a:lnTo>
                    <a:pt x="16" y="89"/>
                  </a:lnTo>
                  <a:lnTo>
                    <a:pt x="23" y="95"/>
                  </a:lnTo>
                  <a:lnTo>
                    <a:pt x="32" y="99"/>
                  </a:lnTo>
                  <a:lnTo>
                    <a:pt x="41" y="103"/>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67" name="Freeform 127"/>
            <p:cNvSpPr>
              <a:spLocks/>
            </p:cNvSpPr>
            <p:nvPr/>
          </p:nvSpPr>
          <p:spPr bwMode="auto">
            <a:xfrm>
              <a:off x="7648575" y="4881563"/>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7"/>
                  </a:lnTo>
                  <a:lnTo>
                    <a:pt x="94" y="80"/>
                  </a:lnTo>
                  <a:lnTo>
                    <a:pt x="99" y="72"/>
                  </a:lnTo>
                  <a:lnTo>
                    <a:pt x="102" y="61"/>
                  </a:lnTo>
                  <a:lnTo>
                    <a:pt x="103" y="52"/>
                  </a:lnTo>
                  <a:lnTo>
                    <a:pt x="102" y="41"/>
                  </a:lnTo>
                  <a:lnTo>
                    <a:pt x="99" y="31"/>
                  </a:lnTo>
                  <a:lnTo>
                    <a:pt x="94" y="23"/>
                  </a:lnTo>
                  <a:lnTo>
                    <a:pt x="88" y="15"/>
                  </a:lnTo>
                  <a:lnTo>
                    <a:pt x="80" y="8"/>
                  </a:lnTo>
                  <a:lnTo>
                    <a:pt x="71" y="4"/>
                  </a:lnTo>
                  <a:lnTo>
                    <a:pt x="62" y="0"/>
                  </a:lnTo>
                  <a:lnTo>
                    <a:pt x="51" y="0"/>
                  </a:lnTo>
                  <a:lnTo>
                    <a:pt x="41" y="0"/>
                  </a:lnTo>
                  <a:lnTo>
                    <a:pt x="32" y="4"/>
                  </a:lnTo>
                  <a:lnTo>
                    <a:pt x="22" y="8"/>
                  </a:lnTo>
                  <a:lnTo>
                    <a:pt x="14" y="15"/>
                  </a:lnTo>
                  <a:lnTo>
                    <a:pt x="9" y="23"/>
                  </a:lnTo>
                  <a:lnTo>
                    <a:pt x="4" y="31"/>
                  </a:lnTo>
                  <a:lnTo>
                    <a:pt x="1" y="41"/>
                  </a:lnTo>
                  <a:lnTo>
                    <a:pt x="0" y="52"/>
                  </a:lnTo>
                  <a:lnTo>
                    <a:pt x="1" y="61"/>
                  </a:lnTo>
                  <a:lnTo>
                    <a:pt x="4" y="72"/>
                  </a:lnTo>
                  <a:lnTo>
                    <a:pt x="9" y="80"/>
                  </a:lnTo>
                  <a:lnTo>
                    <a:pt x="14" y="87"/>
                  </a:lnTo>
                  <a:lnTo>
                    <a:pt x="22" y="94"/>
                  </a:lnTo>
                  <a:lnTo>
                    <a:pt x="32"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68" name="Freeform 128"/>
            <p:cNvSpPr>
              <a:spLocks/>
            </p:cNvSpPr>
            <p:nvPr/>
          </p:nvSpPr>
          <p:spPr bwMode="auto">
            <a:xfrm>
              <a:off x="7694613" y="4802188"/>
              <a:ext cx="39687"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8"/>
                  </a:lnTo>
                  <a:lnTo>
                    <a:pt x="81" y="94"/>
                  </a:lnTo>
                  <a:lnTo>
                    <a:pt x="87" y="87"/>
                  </a:lnTo>
                  <a:lnTo>
                    <a:pt x="94" y="79"/>
                  </a:lnTo>
                  <a:lnTo>
                    <a:pt x="99" y="71"/>
                  </a:lnTo>
                  <a:lnTo>
                    <a:pt x="102" y="61"/>
                  </a:lnTo>
                  <a:lnTo>
                    <a:pt x="103" y="51"/>
                  </a:lnTo>
                  <a:lnTo>
                    <a:pt x="102" y="41"/>
                  </a:lnTo>
                  <a:lnTo>
                    <a:pt x="99" y="30"/>
                  </a:lnTo>
                  <a:lnTo>
                    <a:pt x="94" y="22"/>
                  </a:lnTo>
                  <a:lnTo>
                    <a:pt x="87" y="14"/>
                  </a:lnTo>
                  <a:lnTo>
                    <a:pt x="81" y="8"/>
                  </a:lnTo>
                  <a:lnTo>
                    <a:pt x="71" y="4"/>
                  </a:lnTo>
                  <a:lnTo>
                    <a:pt x="62" y="0"/>
                  </a:lnTo>
                  <a:lnTo>
                    <a:pt x="52" y="0"/>
                  </a:lnTo>
                  <a:lnTo>
                    <a:pt x="41" y="0"/>
                  </a:lnTo>
                  <a:lnTo>
                    <a:pt x="32" y="4"/>
                  </a:lnTo>
                  <a:lnTo>
                    <a:pt x="23" y="8"/>
                  </a:lnTo>
                  <a:lnTo>
                    <a:pt x="15" y="14"/>
                  </a:lnTo>
                  <a:lnTo>
                    <a:pt x="9" y="22"/>
                  </a:lnTo>
                  <a:lnTo>
                    <a:pt x="4" y="30"/>
                  </a:lnTo>
                  <a:lnTo>
                    <a:pt x="2" y="41"/>
                  </a:lnTo>
                  <a:lnTo>
                    <a:pt x="0" y="51"/>
                  </a:lnTo>
                  <a:lnTo>
                    <a:pt x="2" y="61"/>
                  </a:lnTo>
                  <a:lnTo>
                    <a:pt x="4" y="71"/>
                  </a:lnTo>
                  <a:lnTo>
                    <a:pt x="9" y="79"/>
                  </a:lnTo>
                  <a:lnTo>
                    <a:pt x="15" y="87"/>
                  </a:lnTo>
                  <a:lnTo>
                    <a:pt x="23" y="94"/>
                  </a:lnTo>
                  <a:lnTo>
                    <a:pt x="32" y="98"/>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69" name="Freeform 129"/>
            <p:cNvSpPr>
              <a:spLocks/>
            </p:cNvSpPr>
            <p:nvPr/>
          </p:nvSpPr>
          <p:spPr bwMode="auto">
            <a:xfrm>
              <a:off x="7461250" y="4719638"/>
              <a:ext cx="39688"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2" y="99"/>
                  </a:lnTo>
                  <a:lnTo>
                    <a:pt x="80" y="94"/>
                  </a:lnTo>
                  <a:lnTo>
                    <a:pt x="88" y="87"/>
                  </a:lnTo>
                  <a:lnTo>
                    <a:pt x="95" y="81"/>
                  </a:lnTo>
                  <a:lnTo>
                    <a:pt x="99" y="72"/>
                  </a:lnTo>
                  <a:lnTo>
                    <a:pt x="103" y="62"/>
                  </a:lnTo>
                  <a:lnTo>
                    <a:pt x="103" y="52"/>
                  </a:lnTo>
                  <a:lnTo>
                    <a:pt x="103" y="41"/>
                  </a:lnTo>
                  <a:lnTo>
                    <a:pt x="99" y="32"/>
                  </a:lnTo>
                  <a:lnTo>
                    <a:pt x="95" y="23"/>
                  </a:lnTo>
                  <a:lnTo>
                    <a:pt x="88" y="15"/>
                  </a:lnTo>
                  <a:lnTo>
                    <a:pt x="80" y="8"/>
                  </a:lnTo>
                  <a:lnTo>
                    <a:pt x="72" y="4"/>
                  </a:lnTo>
                  <a:lnTo>
                    <a:pt x="62" y="2"/>
                  </a:lnTo>
                  <a:lnTo>
                    <a:pt x="51" y="0"/>
                  </a:lnTo>
                  <a:lnTo>
                    <a:pt x="42" y="2"/>
                  </a:lnTo>
                  <a:lnTo>
                    <a:pt x="31" y="4"/>
                  </a:lnTo>
                  <a:lnTo>
                    <a:pt x="23" y="8"/>
                  </a:lnTo>
                  <a:lnTo>
                    <a:pt x="15" y="15"/>
                  </a:lnTo>
                  <a:lnTo>
                    <a:pt x="9" y="23"/>
                  </a:lnTo>
                  <a:lnTo>
                    <a:pt x="4" y="32"/>
                  </a:lnTo>
                  <a:lnTo>
                    <a:pt x="1" y="41"/>
                  </a:lnTo>
                  <a:lnTo>
                    <a:pt x="0" y="52"/>
                  </a:lnTo>
                  <a:lnTo>
                    <a:pt x="1" y="62"/>
                  </a:lnTo>
                  <a:lnTo>
                    <a:pt x="4" y="72"/>
                  </a:lnTo>
                  <a:lnTo>
                    <a:pt x="9" y="81"/>
                  </a:lnTo>
                  <a:lnTo>
                    <a:pt x="15" y="87"/>
                  </a:lnTo>
                  <a:lnTo>
                    <a:pt x="23" y="94"/>
                  </a:lnTo>
                  <a:lnTo>
                    <a:pt x="31" y="99"/>
                  </a:lnTo>
                  <a:lnTo>
                    <a:pt x="42"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70" name="Freeform 130"/>
            <p:cNvSpPr>
              <a:spLocks/>
            </p:cNvSpPr>
            <p:nvPr/>
          </p:nvSpPr>
          <p:spPr bwMode="auto">
            <a:xfrm>
              <a:off x="7458075" y="4819650"/>
              <a:ext cx="41275" cy="41275"/>
            </a:xfrm>
            <a:custGeom>
              <a:avLst/>
              <a:gdLst>
                <a:gd name="T0" fmla="*/ 2147483647 w 103"/>
                <a:gd name="T1" fmla="*/ 2147483647 h 104"/>
                <a:gd name="T2" fmla="*/ 2147483647 w 103"/>
                <a:gd name="T3" fmla="*/ 2147483647 h 104"/>
                <a:gd name="T4" fmla="*/ 2147483647 w 103"/>
                <a:gd name="T5" fmla="*/ 2147483647 h 104"/>
                <a:gd name="T6" fmla="*/ 2147483647 w 103"/>
                <a:gd name="T7" fmla="*/ 2147483647 h 104"/>
                <a:gd name="T8" fmla="*/ 2147483647 w 103"/>
                <a:gd name="T9" fmla="*/ 2147483647 h 104"/>
                <a:gd name="T10" fmla="*/ 2147483647 w 103"/>
                <a:gd name="T11" fmla="*/ 2147483647 h 104"/>
                <a:gd name="T12" fmla="*/ 2147483647 w 103"/>
                <a:gd name="T13" fmla="*/ 2147483647 h 104"/>
                <a:gd name="T14" fmla="*/ 2147483647 w 103"/>
                <a:gd name="T15" fmla="*/ 2147483647 h 104"/>
                <a:gd name="T16" fmla="*/ 2147483647 w 103"/>
                <a:gd name="T17" fmla="*/ 2147483647 h 104"/>
                <a:gd name="T18" fmla="*/ 2147483647 w 103"/>
                <a:gd name="T19" fmla="*/ 2147483647 h 104"/>
                <a:gd name="T20" fmla="*/ 2147483647 w 103"/>
                <a:gd name="T21" fmla="*/ 2147483647 h 104"/>
                <a:gd name="T22" fmla="*/ 2147483647 w 103"/>
                <a:gd name="T23" fmla="*/ 2147483647 h 104"/>
                <a:gd name="T24" fmla="*/ 2147483647 w 103"/>
                <a:gd name="T25" fmla="*/ 2147483647 h 104"/>
                <a:gd name="T26" fmla="*/ 2147483647 w 103"/>
                <a:gd name="T27" fmla="*/ 2147483647 h 104"/>
                <a:gd name="T28" fmla="*/ 2147483647 w 103"/>
                <a:gd name="T29" fmla="*/ 2147483647 h 104"/>
                <a:gd name="T30" fmla="*/ 2147483647 w 103"/>
                <a:gd name="T31" fmla="*/ 2147483647 h 104"/>
                <a:gd name="T32" fmla="*/ 2147483647 w 103"/>
                <a:gd name="T33" fmla="*/ 0 h 104"/>
                <a:gd name="T34" fmla="*/ 2147483647 w 103"/>
                <a:gd name="T35" fmla="*/ 2147483647 h 104"/>
                <a:gd name="T36" fmla="*/ 2147483647 w 103"/>
                <a:gd name="T37" fmla="*/ 2147483647 h 104"/>
                <a:gd name="T38" fmla="*/ 2147483647 w 103"/>
                <a:gd name="T39" fmla="*/ 2147483647 h 104"/>
                <a:gd name="T40" fmla="*/ 2147483647 w 103"/>
                <a:gd name="T41" fmla="*/ 2147483647 h 104"/>
                <a:gd name="T42" fmla="*/ 2147483647 w 103"/>
                <a:gd name="T43" fmla="*/ 2147483647 h 104"/>
                <a:gd name="T44" fmla="*/ 2147483647 w 103"/>
                <a:gd name="T45" fmla="*/ 2147483647 h 104"/>
                <a:gd name="T46" fmla="*/ 2147483647 w 103"/>
                <a:gd name="T47" fmla="*/ 2147483647 h 104"/>
                <a:gd name="T48" fmla="*/ 0 w 103"/>
                <a:gd name="T49" fmla="*/ 2147483647 h 104"/>
                <a:gd name="T50" fmla="*/ 2147483647 w 103"/>
                <a:gd name="T51" fmla="*/ 2147483647 h 104"/>
                <a:gd name="T52" fmla="*/ 2147483647 w 103"/>
                <a:gd name="T53" fmla="*/ 2147483647 h 104"/>
                <a:gd name="T54" fmla="*/ 2147483647 w 103"/>
                <a:gd name="T55" fmla="*/ 2147483647 h 104"/>
                <a:gd name="T56" fmla="*/ 2147483647 w 103"/>
                <a:gd name="T57" fmla="*/ 2147483647 h 104"/>
                <a:gd name="T58" fmla="*/ 2147483647 w 103"/>
                <a:gd name="T59" fmla="*/ 2147483647 h 104"/>
                <a:gd name="T60" fmla="*/ 2147483647 w 103"/>
                <a:gd name="T61" fmla="*/ 2147483647 h 104"/>
                <a:gd name="T62" fmla="*/ 2147483647 w 103"/>
                <a:gd name="T63" fmla="*/ 2147483647 h 104"/>
                <a:gd name="T64" fmla="*/ 2147483647 w 103"/>
                <a:gd name="T65" fmla="*/ 2147483647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4"/>
                <a:gd name="T101" fmla="*/ 103 w 103"/>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4">
                  <a:moveTo>
                    <a:pt x="51" y="104"/>
                  </a:moveTo>
                  <a:lnTo>
                    <a:pt x="62" y="103"/>
                  </a:lnTo>
                  <a:lnTo>
                    <a:pt x="71" y="99"/>
                  </a:lnTo>
                  <a:lnTo>
                    <a:pt x="81" y="95"/>
                  </a:lnTo>
                  <a:lnTo>
                    <a:pt x="88" y="88"/>
                  </a:lnTo>
                  <a:lnTo>
                    <a:pt x="95" y="80"/>
                  </a:lnTo>
                  <a:lnTo>
                    <a:pt x="99" y="72"/>
                  </a:lnTo>
                  <a:lnTo>
                    <a:pt x="102" y="62"/>
                  </a:lnTo>
                  <a:lnTo>
                    <a:pt x="103" y="51"/>
                  </a:lnTo>
                  <a:lnTo>
                    <a:pt x="102" y="42"/>
                  </a:lnTo>
                  <a:lnTo>
                    <a:pt x="99" y="31"/>
                  </a:lnTo>
                  <a:lnTo>
                    <a:pt x="95" y="23"/>
                  </a:lnTo>
                  <a:lnTo>
                    <a:pt x="88" y="15"/>
                  </a:lnTo>
                  <a:lnTo>
                    <a:pt x="81" y="9"/>
                  </a:lnTo>
                  <a:lnTo>
                    <a:pt x="71" y="5"/>
                  </a:lnTo>
                  <a:lnTo>
                    <a:pt x="62" y="1"/>
                  </a:lnTo>
                  <a:lnTo>
                    <a:pt x="51" y="0"/>
                  </a:lnTo>
                  <a:lnTo>
                    <a:pt x="41" y="1"/>
                  </a:lnTo>
                  <a:lnTo>
                    <a:pt x="32" y="5"/>
                  </a:lnTo>
                  <a:lnTo>
                    <a:pt x="22" y="9"/>
                  </a:lnTo>
                  <a:lnTo>
                    <a:pt x="16" y="15"/>
                  </a:lnTo>
                  <a:lnTo>
                    <a:pt x="9" y="23"/>
                  </a:lnTo>
                  <a:lnTo>
                    <a:pt x="4" y="31"/>
                  </a:lnTo>
                  <a:lnTo>
                    <a:pt x="1" y="42"/>
                  </a:lnTo>
                  <a:lnTo>
                    <a:pt x="0" y="51"/>
                  </a:lnTo>
                  <a:lnTo>
                    <a:pt x="1" y="62"/>
                  </a:lnTo>
                  <a:lnTo>
                    <a:pt x="4" y="72"/>
                  </a:lnTo>
                  <a:lnTo>
                    <a:pt x="9" y="80"/>
                  </a:lnTo>
                  <a:lnTo>
                    <a:pt x="16" y="88"/>
                  </a:lnTo>
                  <a:lnTo>
                    <a:pt x="22" y="95"/>
                  </a:lnTo>
                  <a:lnTo>
                    <a:pt x="32" y="99"/>
                  </a:lnTo>
                  <a:lnTo>
                    <a:pt x="41" y="103"/>
                  </a:lnTo>
                  <a:lnTo>
                    <a:pt x="51" y="104"/>
                  </a:lnTo>
                  <a:close/>
                </a:path>
              </a:pathLst>
            </a:custGeom>
            <a:solidFill>
              <a:srgbClr val="84C326"/>
            </a:solidFill>
            <a:ln w="9525">
              <a:noFill/>
              <a:round/>
              <a:headEnd/>
              <a:tailEnd/>
            </a:ln>
          </p:spPr>
          <p:txBody>
            <a:bodyPr/>
            <a:lstStyle/>
            <a:p>
              <a:pPr eaLnBrk="1" hangingPunct="1"/>
              <a:endParaRPr lang="pt-BR" u="none"/>
            </a:p>
          </p:txBody>
        </p:sp>
        <p:sp>
          <p:nvSpPr>
            <p:cNvPr id="463971" name="Freeform 131"/>
            <p:cNvSpPr>
              <a:spLocks/>
            </p:cNvSpPr>
            <p:nvPr/>
          </p:nvSpPr>
          <p:spPr bwMode="auto">
            <a:xfrm>
              <a:off x="7375525" y="4778375"/>
              <a:ext cx="41275" cy="41275"/>
            </a:xfrm>
            <a:custGeom>
              <a:avLst/>
              <a:gdLst>
                <a:gd name="T0" fmla="*/ 2147483647 w 105"/>
                <a:gd name="T1" fmla="*/ 2147483647 h 103"/>
                <a:gd name="T2" fmla="*/ 2147483647 w 105"/>
                <a:gd name="T3" fmla="*/ 2147483647 h 103"/>
                <a:gd name="T4" fmla="*/ 2147483647 w 105"/>
                <a:gd name="T5" fmla="*/ 2147483647 h 103"/>
                <a:gd name="T6" fmla="*/ 2147483647 w 105"/>
                <a:gd name="T7" fmla="*/ 2147483647 h 103"/>
                <a:gd name="T8" fmla="*/ 2147483647 w 105"/>
                <a:gd name="T9" fmla="*/ 2147483647 h 103"/>
                <a:gd name="T10" fmla="*/ 2147483647 w 105"/>
                <a:gd name="T11" fmla="*/ 2147483647 h 103"/>
                <a:gd name="T12" fmla="*/ 2147483647 w 105"/>
                <a:gd name="T13" fmla="*/ 2147483647 h 103"/>
                <a:gd name="T14" fmla="*/ 2147483647 w 105"/>
                <a:gd name="T15" fmla="*/ 2147483647 h 103"/>
                <a:gd name="T16" fmla="*/ 2147483647 w 105"/>
                <a:gd name="T17" fmla="*/ 2147483647 h 103"/>
                <a:gd name="T18" fmla="*/ 2147483647 w 105"/>
                <a:gd name="T19" fmla="*/ 2147483647 h 103"/>
                <a:gd name="T20" fmla="*/ 2147483647 w 105"/>
                <a:gd name="T21" fmla="*/ 2147483647 h 103"/>
                <a:gd name="T22" fmla="*/ 2147483647 w 105"/>
                <a:gd name="T23" fmla="*/ 2147483647 h 103"/>
                <a:gd name="T24" fmla="*/ 2147483647 w 105"/>
                <a:gd name="T25" fmla="*/ 2147483647 h 103"/>
                <a:gd name="T26" fmla="*/ 2147483647 w 105"/>
                <a:gd name="T27" fmla="*/ 2147483647 h 103"/>
                <a:gd name="T28" fmla="*/ 2147483647 w 105"/>
                <a:gd name="T29" fmla="*/ 2147483647 h 103"/>
                <a:gd name="T30" fmla="*/ 2147483647 w 105"/>
                <a:gd name="T31" fmla="*/ 2147483647 h 103"/>
                <a:gd name="T32" fmla="*/ 2147483647 w 105"/>
                <a:gd name="T33" fmla="*/ 0 h 103"/>
                <a:gd name="T34" fmla="*/ 2147483647 w 105"/>
                <a:gd name="T35" fmla="*/ 2147483647 h 103"/>
                <a:gd name="T36" fmla="*/ 2147483647 w 105"/>
                <a:gd name="T37" fmla="*/ 2147483647 h 103"/>
                <a:gd name="T38" fmla="*/ 2147483647 w 105"/>
                <a:gd name="T39" fmla="*/ 2147483647 h 103"/>
                <a:gd name="T40" fmla="*/ 2147483647 w 105"/>
                <a:gd name="T41" fmla="*/ 2147483647 h 103"/>
                <a:gd name="T42" fmla="*/ 2147483647 w 105"/>
                <a:gd name="T43" fmla="*/ 2147483647 h 103"/>
                <a:gd name="T44" fmla="*/ 2147483647 w 105"/>
                <a:gd name="T45" fmla="*/ 2147483647 h 103"/>
                <a:gd name="T46" fmla="*/ 2147483647 w 105"/>
                <a:gd name="T47" fmla="*/ 2147483647 h 103"/>
                <a:gd name="T48" fmla="*/ 0 w 105"/>
                <a:gd name="T49" fmla="*/ 2147483647 h 103"/>
                <a:gd name="T50" fmla="*/ 2147483647 w 105"/>
                <a:gd name="T51" fmla="*/ 2147483647 h 103"/>
                <a:gd name="T52" fmla="*/ 2147483647 w 105"/>
                <a:gd name="T53" fmla="*/ 2147483647 h 103"/>
                <a:gd name="T54" fmla="*/ 2147483647 w 105"/>
                <a:gd name="T55" fmla="*/ 2147483647 h 103"/>
                <a:gd name="T56" fmla="*/ 2147483647 w 105"/>
                <a:gd name="T57" fmla="*/ 2147483647 h 103"/>
                <a:gd name="T58" fmla="*/ 2147483647 w 105"/>
                <a:gd name="T59" fmla="*/ 2147483647 h 103"/>
                <a:gd name="T60" fmla="*/ 2147483647 w 105"/>
                <a:gd name="T61" fmla="*/ 2147483647 h 103"/>
                <a:gd name="T62" fmla="*/ 2147483647 w 105"/>
                <a:gd name="T63" fmla="*/ 2147483647 h 103"/>
                <a:gd name="T64" fmla="*/ 2147483647 w 105"/>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103"/>
                <a:gd name="T101" fmla="*/ 105 w 105"/>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103">
                  <a:moveTo>
                    <a:pt x="52" y="103"/>
                  </a:moveTo>
                  <a:lnTo>
                    <a:pt x="62" y="103"/>
                  </a:lnTo>
                  <a:lnTo>
                    <a:pt x="73" y="99"/>
                  </a:lnTo>
                  <a:lnTo>
                    <a:pt x="81" y="95"/>
                  </a:lnTo>
                  <a:lnTo>
                    <a:pt x="89" y="88"/>
                  </a:lnTo>
                  <a:lnTo>
                    <a:pt x="95" y="80"/>
                  </a:lnTo>
                  <a:lnTo>
                    <a:pt x="99" y="72"/>
                  </a:lnTo>
                  <a:lnTo>
                    <a:pt x="103" y="62"/>
                  </a:lnTo>
                  <a:lnTo>
                    <a:pt x="105" y="51"/>
                  </a:lnTo>
                  <a:lnTo>
                    <a:pt x="103" y="42"/>
                  </a:lnTo>
                  <a:lnTo>
                    <a:pt x="99" y="31"/>
                  </a:lnTo>
                  <a:lnTo>
                    <a:pt x="95" y="23"/>
                  </a:lnTo>
                  <a:lnTo>
                    <a:pt x="89" y="15"/>
                  </a:lnTo>
                  <a:lnTo>
                    <a:pt x="81" y="9"/>
                  </a:lnTo>
                  <a:lnTo>
                    <a:pt x="73" y="3"/>
                  </a:lnTo>
                  <a:lnTo>
                    <a:pt x="62" y="1"/>
                  </a:lnTo>
                  <a:lnTo>
                    <a:pt x="52" y="0"/>
                  </a:lnTo>
                  <a:lnTo>
                    <a:pt x="43" y="1"/>
                  </a:lnTo>
                  <a:lnTo>
                    <a:pt x="32" y="3"/>
                  </a:lnTo>
                  <a:lnTo>
                    <a:pt x="24" y="9"/>
                  </a:lnTo>
                  <a:lnTo>
                    <a:pt x="16" y="15"/>
                  </a:lnTo>
                  <a:lnTo>
                    <a:pt x="10" y="23"/>
                  </a:lnTo>
                  <a:lnTo>
                    <a:pt x="6" y="31"/>
                  </a:lnTo>
                  <a:lnTo>
                    <a:pt x="2" y="42"/>
                  </a:lnTo>
                  <a:lnTo>
                    <a:pt x="0" y="51"/>
                  </a:lnTo>
                  <a:lnTo>
                    <a:pt x="2" y="62"/>
                  </a:lnTo>
                  <a:lnTo>
                    <a:pt x="6" y="72"/>
                  </a:lnTo>
                  <a:lnTo>
                    <a:pt x="10" y="80"/>
                  </a:lnTo>
                  <a:lnTo>
                    <a:pt x="16" y="88"/>
                  </a:lnTo>
                  <a:lnTo>
                    <a:pt x="24" y="95"/>
                  </a:lnTo>
                  <a:lnTo>
                    <a:pt x="32" y="99"/>
                  </a:lnTo>
                  <a:lnTo>
                    <a:pt x="43" y="103"/>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72" name="Freeform 132"/>
            <p:cNvSpPr>
              <a:spLocks/>
            </p:cNvSpPr>
            <p:nvPr/>
          </p:nvSpPr>
          <p:spPr bwMode="auto">
            <a:xfrm>
              <a:off x="7305675" y="4483100"/>
              <a:ext cx="39688"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3" y="99"/>
                  </a:lnTo>
                  <a:lnTo>
                    <a:pt x="81" y="94"/>
                  </a:lnTo>
                  <a:lnTo>
                    <a:pt x="89" y="89"/>
                  </a:lnTo>
                  <a:lnTo>
                    <a:pt x="95" y="81"/>
                  </a:lnTo>
                  <a:lnTo>
                    <a:pt x="99" y="72"/>
                  </a:lnTo>
                  <a:lnTo>
                    <a:pt x="103" y="62"/>
                  </a:lnTo>
                  <a:lnTo>
                    <a:pt x="103" y="52"/>
                  </a:lnTo>
                  <a:lnTo>
                    <a:pt x="103" y="41"/>
                  </a:lnTo>
                  <a:lnTo>
                    <a:pt x="99" y="32"/>
                  </a:lnTo>
                  <a:lnTo>
                    <a:pt x="95" y="23"/>
                  </a:lnTo>
                  <a:lnTo>
                    <a:pt x="89" y="16"/>
                  </a:lnTo>
                  <a:lnTo>
                    <a:pt x="81" y="9"/>
                  </a:lnTo>
                  <a:lnTo>
                    <a:pt x="73" y="4"/>
                  </a:lnTo>
                  <a:lnTo>
                    <a:pt x="62" y="2"/>
                  </a:lnTo>
                  <a:lnTo>
                    <a:pt x="52" y="0"/>
                  </a:lnTo>
                  <a:lnTo>
                    <a:pt x="43" y="2"/>
                  </a:lnTo>
                  <a:lnTo>
                    <a:pt x="32" y="4"/>
                  </a:lnTo>
                  <a:lnTo>
                    <a:pt x="24" y="9"/>
                  </a:lnTo>
                  <a:lnTo>
                    <a:pt x="16" y="16"/>
                  </a:lnTo>
                  <a:lnTo>
                    <a:pt x="10" y="23"/>
                  </a:lnTo>
                  <a:lnTo>
                    <a:pt x="4" y="32"/>
                  </a:lnTo>
                  <a:lnTo>
                    <a:pt x="2" y="41"/>
                  </a:lnTo>
                  <a:lnTo>
                    <a:pt x="0" y="52"/>
                  </a:lnTo>
                  <a:lnTo>
                    <a:pt x="2" y="62"/>
                  </a:lnTo>
                  <a:lnTo>
                    <a:pt x="4" y="72"/>
                  </a:lnTo>
                  <a:lnTo>
                    <a:pt x="10" y="81"/>
                  </a:lnTo>
                  <a:lnTo>
                    <a:pt x="16" y="89"/>
                  </a:lnTo>
                  <a:lnTo>
                    <a:pt x="24" y="94"/>
                  </a:lnTo>
                  <a:lnTo>
                    <a:pt x="32" y="99"/>
                  </a:lnTo>
                  <a:lnTo>
                    <a:pt x="43"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73" name="Freeform 133"/>
            <p:cNvSpPr>
              <a:spLocks/>
            </p:cNvSpPr>
            <p:nvPr/>
          </p:nvSpPr>
          <p:spPr bwMode="auto">
            <a:xfrm>
              <a:off x="7364413" y="440055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3"/>
                  </a:lnTo>
                  <a:lnTo>
                    <a:pt x="71" y="99"/>
                  </a:lnTo>
                  <a:lnTo>
                    <a:pt x="80" y="95"/>
                  </a:lnTo>
                  <a:lnTo>
                    <a:pt x="88" y="88"/>
                  </a:lnTo>
                  <a:lnTo>
                    <a:pt x="94" y="80"/>
                  </a:lnTo>
                  <a:lnTo>
                    <a:pt x="99" y="72"/>
                  </a:lnTo>
                  <a:lnTo>
                    <a:pt x="102" y="62"/>
                  </a:lnTo>
                  <a:lnTo>
                    <a:pt x="103" y="51"/>
                  </a:lnTo>
                  <a:lnTo>
                    <a:pt x="102" y="42"/>
                  </a:lnTo>
                  <a:lnTo>
                    <a:pt x="99" y="31"/>
                  </a:lnTo>
                  <a:lnTo>
                    <a:pt x="94" y="23"/>
                  </a:lnTo>
                  <a:lnTo>
                    <a:pt x="88" y="15"/>
                  </a:lnTo>
                  <a:lnTo>
                    <a:pt x="80" y="9"/>
                  </a:lnTo>
                  <a:lnTo>
                    <a:pt x="71" y="4"/>
                  </a:lnTo>
                  <a:lnTo>
                    <a:pt x="62" y="1"/>
                  </a:lnTo>
                  <a:lnTo>
                    <a:pt x="51" y="0"/>
                  </a:lnTo>
                  <a:lnTo>
                    <a:pt x="41" y="1"/>
                  </a:lnTo>
                  <a:lnTo>
                    <a:pt x="32" y="4"/>
                  </a:lnTo>
                  <a:lnTo>
                    <a:pt x="22" y="9"/>
                  </a:lnTo>
                  <a:lnTo>
                    <a:pt x="16" y="15"/>
                  </a:lnTo>
                  <a:lnTo>
                    <a:pt x="9" y="23"/>
                  </a:lnTo>
                  <a:lnTo>
                    <a:pt x="4" y="31"/>
                  </a:lnTo>
                  <a:lnTo>
                    <a:pt x="1" y="42"/>
                  </a:lnTo>
                  <a:lnTo>
                    <a:pt x="0" y="51"/>
                  </a:lnTo>
                  <a:lnTo>
                    <a:pt x="1" y="62"/>
                  </a:lnTo>
                  <a:lnTo>
                    <a:pt x="4" y="72"/>
                  </a:lnTo>
                  <a:lnTo>
                    <a:pt x="9" y="80"/>
                  </a:lnTo>
                  <a:lnTo>
                    <a:pt x="16" y="88"/>
                  </a:lnTo>
                  <a:lnTo>
                    <a:pt x="22" y="95"/>
                  </a:lnTo>
                  <a:lnTo>
                    <a:pt x="32" y="99"/>
                  </a:lnTo>
                  <a:lnTo>
                    <a:pt x="41" y="103"/>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74" name="Freeform 134"/>
            <p:cNvSpPr>
              <a:spLocks/>
            </p:cNvSpPr>
            <p:nvPr/>
          </p:nvSpPr>
          <p:spPr bwMode="auto">
            <a:xfrm>
              <a:off x="7361238" y="430053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8"/>
                  </a:lnTo>
                  <a:lnTo>
                    <a:pt x="95" y="80"/>
                  </a:lnTo>
                  <a:lnTo>
                    <a:pt x="99" y="72"/>
                  </a:lnTo>
                  <a:lnTo>
                    <a:pt x="103" y="61"/>
                  </a:lnTo>
                  <a:lnTo>
                    <a:pt x="103" y="52"/>
                  </a:lnTo>
                  <a:lnTo>
                    <a:pt x="103" y="41"/>
                  </a:lnTo>
                  <a:lnTo>
                    <a:pt x="99" y="31"/>
                  </a:lnTo>
                  <a:lnTo>
                    <a:pt x="95" y="23"/>
                  </a:lnTo>
                  <a:lnTo>
                    <a:pt x="88" y="15"/>
                  </a:lnTo>
                  <a:lnTo>
                    <a:pt x="80" y="8"/>
                  </a:lnTo>
                  <a:lnTo>
                    <a:pt x="71" y="4"/>
                  </a:lnTo>
                  <a:lnTo>
                    <a:pt x="62" y="0"/>
                  </a:lnTo>
                  <a:lnTo>
                    <a:pt x="51" y="0"/>
                  </a:lnTo>
                  <a:lnTo>
                    <a:pt x="41" y="0"/>
                  </a:lnTo>
                  <a:lnTo>
                    <a:pt x="31" y="4"/>
                  </a:lnTo>
                  <a:lnTo>
                    <a:pt x="23" y="8"/>
                  </a:lnTo>
                  <a:lnTo>
                    <a:pt x="16" y="15"/>
                  </a:lnTo>
                  <a:lnTo>
                    <a:pt x="9" y="23"/>
                  </a:lnTo>
                  <a:lnTo>
                    <a:pt x="4" y="31"/>
                  </a:lnTo>
                  <a:lnTo>
                    <a:pt x="1" y="41"/>
                  </a:lnTo>
                  <a:lnTo>
                    <a:pt x="0" y="52"/>
                  </a:lnTo>
                  <a:lnTo>
                    <a:pt x="1" y="61"/>
                  </a:lnTo>
                  <a:lnTo>
                    <a:pt x="4" y="72"/>
                  </a:lnTo>
                  <a:lnTo>
                    <a:pt x="9" y="80"/>
                  </a:lnTo>
                  <a:lnTo>
                    <a:pt x="16" y="88"/>
                  </a:lnTo>
                  <a:lnTo>
                    <a:pt x="23" y="94"/>
                  </a:lnTo>
                  <a:lnTo>
                    <a:pt x="31"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75" name="Freeform 135"/>
            <p:cNvSpPr>
              <a:spLocks/>
            </p:cNvSpPr>
            <p:nvPr/>
          </p:nvSpPr>
          <p:spPr bwMode="auto">
            <a:xfrm>
              <a:off x="7554913" y="4305300"/>
              <a:ext cx="41275" cy="42863"/>
            </a:xfrm>
            <a:custGeom>
              <a:avLst/>
              <a:gdLst>
                <a:gd name="T0" fmla="*/ 2147483647 w 103"/>
                <a:gd name="T1" fmla="*/ 2147483647 h 104"/>
                <a:gd name="T2" fmla="*/ 2147483647 w 103"/>
                <a:gd name="T3" fmla="*/ 2147483647 h 104"/>
                <a:gd name="T4" fmla="*/ 2147483647 w 103"/>
                <a:gd name="T5" fmla="*/ 2147483647 h 104"/>
                <a:gd name="T6" fmla="*/ 2147483647 w 103"/>
                <a:gd name="T7" fmla="*/ 2147483647 h 104"/>
                <a:gd name="T8" fmla="*/ 2147483647 w 103"/>
                <a:gd name="T9" fmla="*/ 2147483647 h 104"/>
                <a:gd name="T10" fmla="*/ 2147483647 w 103"/>
                <a:gd name="T11" fmla="*/ 2147483647 h 104"/>
                <a:gd name="T12" fmla="*/ 2147483647 w 103"/>
                <a:gd name="T13" fmla="*/ 2147483647 h 104"/>
                <a:gd name="T14" fmla="*/ 2147483647 w 103"/>
                <a:gd name="T15" fmla="*/ 2147483647 h 104"/>
                <a:gd name="T16" fmla="*/ 2147483647 w 103"/>
                <a:gd name="T17" fmla="*/ 2147483647 h 104"/>
                <a:gd name="T18" fmla="*/ 2147483647 w 103"/>
                <a:gd name="T19" fmla="*/ 2147483647 h 104"/>
                <a:gd name="T20" fmla="*/ 2147483647 w 103"/>
                <a:gd name="T21" fmla="*/ 2147483647 h 104"/>
                <a:gd name="T22" fmla="*/ 2147483647 w 103"/>
                <a:gd name="T23" fmla="*/ 2147483647 h 104"/>
                <a:gd name="T24" fmla="*/ 2147483647 w 103"/>
                <a:gd name="T25" fmla="*/ 2147483647 h 104"/>
                <a:gd name="T26" fmla="*/ 2147483647 w 103"/>
                <a:gd name="T27" fmla="*/ 2147483647 h 104"/>
                <a:gd name="T28" fmla="*/ 2147483647 w 103"/>
                <a:gd name="T29" fmla="*/ 2147483647 h 104"/>
                <a:gd name="T30" fmla="*/ 2147483647 w 103"/>
                <a:gd name="T31" fmla="*/ 2147483647 h 104"/>
                <a:gd name="T32" fmla="*/ 2147483647 w 103"/>
                <a:gd name="T33" fmla="*/ 0 h 104"/>
                <a:gd name="T34" fmla="*/ 2147483647 w 103"/>
                <a:gd name="T35" fmla="*/ 2147483647 h 104"/>
                <a:gd name="T36" fmla="*/ 2147483647 w 103"/>
                <a:gd name="T37" fmla="*/ 2147483647 h 104"/>
                <a:gd name="T38" fmla="*/ 2147483647 w 103"/>
                <a:gd name="T39" fmla="*/ 2147483647 h 104"/>
                <a:gd name="T40" fmla="*/ 2147483647 w 103"/>
                <a:gd name="T41" fmla="*/ 2147483647 h 104"/>
                <a:gd name="T42" fmla="*/ 2147483647 w 103"/>
                <a:gd name="T43" fmla="*/ 2147483647 h 104"/>
                <a:gd name="T44" fmla="*/ 2147483647 w 103"/>
                <a:gd name="T45" fmla="*/ 2147483647 h 104"/>
                <a:gd name="T46" fmla="*/ 2147483647 w 103"/>
                <a:gd name="T47" fmla="*/ 2147483647 h 104"/>
                <a:gd name="T48" fmla="*/ 0 w 103"/>
                <a:gd name="T49" fmla="*/ 2147483647 h 104"/>
                <a:gd name="T50" fmla="*/ 2147483647 w 103"/>
                <a:gd name="T51" fmla="*/ 2147483647 h 104"/>
                <a:gd name="T52" fmla="*/ 2147483647 w 103"/>
                <a:gd name="T53" fmla="*/ 2147483647 h 104"/>
                <a:gd name="T54" fmla="*/ 2147483647 w 103"/>
                <a:gd name="T55" fmla="*/ 2147483647 h 104"/>
                <a:gd name="T56" fmla="*/ 2147483647 w 103"/>
                <a:gd name="T57" fmla="*/ 2147483647 h 104"/>
                <a:gd name="T58" fmla="*/ 2147483647 w 103"/>
                <a:gd name="T59" fmla="*/ 2147483647 h 104"/>
                <a:gd name="T60" fmla="*/ 2147483647 w 103"/>
                <a:gd name="T61" fmla="*/ 2147483647 h 104"/>
                <a:gd name="T62" fmla="*/ 2147483647 w 103"/>
                <a:gd name="T63" fmla="*/ 2147483647 h 104"/>
                <a:gd name="T64" fmla="*/ 2147483647 w 103"/>
                <a:gd name="T65" fmla="*/ 2147483647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4"/>
                <a:gd name="T101" fmla="*/ 103 w 103"/>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4">
                  <a:moveTo>
                    <a:pt x="52" y="104"/>
                  </a:moveTo>
                  <a:lnTo>
                    <a:pt x="62" y="103"/>
                  </a:lnTo>
                  <a:lnTo>
                    <a:pt x="72" y="99"/>
                  </a:lnTo>
                  <a:lnTo>
                    <a:pt x="81" y="95"/>
                  </a:lnTo>
                  <a:lnTo>
                    <a:pt x="89" y="88"/>
                  </a:lnTo>
                  <a:lnTo>
                    <a:pt x="95" y="80"/>
                  </a:lnTo>
                  <a:lnTo>
                    <a:pt x="99" y="73"/>
                  </a:lnTo>
                  <a:lnTo>
                    <a:pt x="102" y="62"/>
                  </a:lnTo>
                  <a:lnTo>
                    <a:pt x="103" y="51"/>
                  </a:lnTo>
                  <a:lnTo>
                    <a:pt x="102" y="42"/>
                  </a:lnTo>
                  <a:lnTo>
                    <a:pt x="99" y="32"/>
                  </a:lnTo>
                  <a:lnTo>
                    <a:pt x="95" y="24"/>
                  </a:lnTo>
                  <a:lnTo>
                    <a:pt x="89" y="16"/>
                  </a:lnTo>
                  <a:lnTo>
                    <a:pt x="81" y="9"/>
                  </a:lnTo>
                  <a:lnTo>
                    <a:pt x="72" y="5"/>
                  </a:lnTo>
                  <a:lnTo>
                    <a:pt x="62" y="1"/>
                  </a:lnTo>
                  <a:lnTo>
                    <a:pt x="52" y="0"/>
                  </a:lnTo>
                  <a:lnTo>
                    <a:pt x="41" y="1"/>
                  </a:lnTo>
                  <a:lnTo>
                    <a:pt x="32" y="5"/>
                  </a:lnTo>
                  <a:lnTo>
                    <a:pt x="23" y="9"/>
                  </a:lnTo>
                  <a:lnTo>
                    <a:pt x="16" y="16"/>
                  </a:lnTo>
                  <a:lnTo>
                    <a:pt x="9" y="24"/>
                  </a:lnTo>
                  <a:lnTo>
                    <a:pt x="4" y="32"/>
                  </a:lnTo>
                  <a:lnTo>
                    <a:pt x="2" y="42"/>
                  </a:lnTo>
                  <a:lnTo>
                    <a:pt x="0" y="51"/>
                  </a:lnTo>
                  <a:lnTo>
                    <a:pt x="2" y="62"/>
                  </a:lnTo>
                  <a:lnTo>
                    <a:pt x="4" y="73"/>
                  </a:lnTo>
                  <a:lnTo>
                    <a:pt x="9" y="80"/>
                  </a:lnTo>
                  <a:lnTo>
                    <a:pt x="16" y="88"/>
                  </a:lnTo>
                  <a:lnTo>
                    <a:pt x="23" y="95"/>
                  </a:lnTo>
                  <a:lnTo>
                    <a:pt x="32" y="99"/>
                  </a:lnTo>
                  <a:lnTo>
                    <a:pt x="41" y="103"/>
                  </a:lnTo>
                  <a:lnTo>
                    <a:pt x="52" y="104"/>
                  </a:lnTo>
                  <a:close/>
                </a:path>
              </a:pathLst>
            </a:custGeom>
            <a:solidFill>
              <a:srgbClr val="84C326"/>
            </a:solidFill>
            <a:ln w="9525">
              <a:noFill/>
              <a:round/>
              <a:headEnd/>
              <a:tailEnd/>
            </a:ln>
          </p:spPr>
          <p:txBody>
            <a:bodyPr/>
            <a:lstStyle/>
            <a:p>
              <a:pPr eaLnBrk="1" hangingPunct="1"/>
              <a:endParaRPr lang="pt-BR" u="none"/>
            </a:p>
          </p:txBody>
        </p:sp>
        <p:sp>
          <p:nvSpPr>
            <p:cNvPr id="463976" name="Freeform 136"/>
            <p:cNvSpPr>
              <a:spLocks/>
            </p:cNvSpPr>
            <p:nvPr/>
          </p:nvSpPr>
          <p:spPr bwMode="auto">
            <a:xfrm>
              <a:off x="7523163" y="420528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1"/>
                  </a:lnTo>
                  <a:lnTo>
                    <a:pt x="71" y="99"/>
                  </a:lnTo>
                  <a:lnTo>
                    <a:pt x="80" y="94"/>
                  </a:lnTo>
                  <a:lnTo>
                    <a:pt x="88" y="87"/>
                  </a:lnTo>
                  <a:lnTo>
                    <a:pt x="93" y="80"/>
                  </a:lnTo>
                  <a:lnTo>
                    <a:pt x="99" y="71"/>
                  </a:lnTo>
                  <a:lnTo>
                    <a:pt x="101" y="62"/>
                  </a:lnTo>
                  <a:lnTo>
                    <a:pt x="103" y="51"/>
                  </a:lnTo>
                  <a:lnTo>
                    <a:pt x="101" y="41"/>
                  </a:lnTo>
                  <a:lnTo>
                    <a:pt x="99" y="31"/>
                  </a:lnTo>
                  <a:lnTo>
                    <a:pt x="93" y="22"/>
                  </a:lnTo>
                  <a:lnTo>
                    <a:pt x="88" y="14"/>
                  </a:lnTo>
                  <a:lnTo>
                    <a:pt x="80" y="8"/>
                  </a:lnTo>
                  <a:lnTo>
                    <a:pt x="71" y="4"/>
                  </a:lnTo>
                  <a:lnTo>
                    <a:pt x="62" y="1"/>
                  </a:lnTo>
                  <a:lnTo>
                    <a:pt x="51" y="0"/>
                  </a:lnTo>
                  <a:lnTo>
                    <a:pt x="41" y="1"/>
                  </a:lnTo>
                  <a:lnTo>
                    <a:pt x="31" y="4"/>
                  </a:lnTo>
                  <a:lnTo>
                    <a:pt x="22" y="8"/>
                  </a:lnTo>
                  <a:lnTo>
                    <a:pt x="16" y="14"/>
                  </a:lnTo>
                  <a:lnTo>
                    <a:pt x="9" y="22"/>
                  </a:lnTo>
                  <a:lnTo>
                    <a:pt x="4" y="31"/>
                  </a:lnTo>
                  <a:lnTo>
                    <a:pt x="1" y="41"/>
                  </a:lnTo>
                  <a:lnTo>
                    <a:pt x="0" y="51"/>
                  </a:lnTo>
                  <a:lnTo>
                    <a:pt x="1" y="62"/>
                  </a:lnTo>
                  <a:lnTo>
                    <a:pt x="4" y="71"/>
                  </a:lnTo>
                  <a:lnTo>
                    <a:pt x="9" y="80"/>
                  </a:lnTo>
                  <a:lnTo>
                    <a:pt x="16" y="87"/>
                  </a:lnTo>
                  <a:lnTo>
                    <a:pt x="22" y="94"/>
                  </a:lnTo>
                  <a:lnTo>
                    <a:pt x="31" y="99"/>
                  </a:lnTo>
                  <a:lnTo>
                    <a:pt x="41" y="101"/>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77" name="Freeform 137"/>
            <p:cNvSpPr>
              <a:spLocks/>
            </p:cNvSpPr>
            <p:nvPr/>
          </p:nvSpPr>
          <p:spPr bwMode="auto">
            <a:xfrm>
              <a:off x="7462838" y="448468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3" y="98"/>
                  </a:lnTo>
                  <a:lnTo>
                    <a:pt x="81" y="94"/>
                  </a:lnTo>
                  <a:lnTo>
                    <a:pt x="89" y="88"/>
                  </a:lnTo>
                  <a:lnTo>
                    <a:pt x="95" y="80"/>
                  </a:lnTo>
                  <a:lnTo>
                    <a:pt x="99" y="72"/>
                  </a:lnTo>
                  <a:lnTo>
                    <a:pt x="103" y="61"/>
                  </a:lnTo>
                  <a:lnTo>
                    <a:pt x="103" y="52"/>
                  </a:lnTo>
                  <a:lnTo>
                    <a:pt x="103" y="41"/>
                  </a:lnTo>
                  <a:lnTo>
                    <a:pt x="99" y="31"/>
                  </a:lnTo>
                  <a:lnTo>
                    <a:pt x="95" y="23"/>
                  </a:lnTo>
                  <a:lnTo>
                    <a:pt x="89" y="15"/>
                  </a:lnTo>
                  <a:lnTo>
                    <a:pt x="81" y="8"/>
                  </a:lnTo>
                  <a:lnTo>
                    <a:pt x="73" y="4"/>
                  </a:lnTo>
                  <a:lnTo>
                    <a:pt x="62" y="0"/>
                  </a:lnTo>
                  <a:lnTo>
                    <a:pt x="52" y="0"/>
                  </a:lnTo>
                  <a:lnTo>
                    <a:pt x="42" y="0"/>
                  </a:lnTo>
                  <a:lnTo>
                    <a:pt x="32" y="4"/>
                  </a:lnTo>
                  <a:lnTo>
                    <a:pt x="24" y="8"/>
                  </a:lnTo>
                  <a:lnTo>
                    <a:pt x="16" y="15"/>
                  </a:lnTo>
                  <a:lnTo>
                    <a:pt x="9" y="23"/>
                  </a:lnTo>
                  <a:lnTo>
                    <a:pt x="4" y="31"/>
                  </a:lnTo>
                  <a:lnTo>
                    <a:pt x="1" y="41"/>
                  </a:lnTo>
                  <a:lnTo>
                    <a:pt x="0" y="52"/>
                  </a:lnTo>
                  <a:lnTo>
                    <a:pt x="1" y="61"/>
                  </a:lnTo>
                  <a:lnTo>
                    <a:pt x="4" y="72"/>
                  </a:lnTo>
                  <a:lnTo>
                    <a:pt x="9" y="80"/>
                  </a:lnTo>
                  <a:lnTo>
                    <a:pt x="16" y="88"/>
                  </a:lnTo>
                  <a:lnTo>
                    <a:pt x="24" y="94"/>
                  </a:lnTo>
                  <a:lnTo>
                    <a:pt x="32" y="98"/>
                  </a:lnTo>
                  <a:lnTo>
                    <a:pt x="42"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78" name="Freeform 138"/>
            <p:cNvSpPr>
              <a:spLocks/>
            </p:cNvSpPr>
            <p:nvPr/>
          </p:nvSpPr>
          <p:spPr bwMode="auto">
            <a:xfrm>
              <a:off x="7445375" y="4384675"/>
              <a:ext cx="41275" cy="41275"/>
            </a:xfrm>
            <a:custGeom>
              <a:avLst/>
              <a:gdLst>
                <a:gd name="T0" fmla="*/ 2147483647 w 105"/>
                <a:gd name="T1" fmla="*/ 2147483647 h 103"/>
                <a:gd name="T2" fmla="*/ 2147483647 w 105"/>
                <a:gd name="T3" fmla="*/ 2147483647 h 103"/>
                <a:gd name="T4" fmla="*/ 2147483647 w 105"/>
                <a:gd name="T5" fmla="*/ 2147483647 h 103"/>
                <a:gd name="T6" fmla="*/ 2147483647 w 105"/>
                <a:gd name="T7" fmla="*/ 2147483647 h 103"/>
                <a:gd name="T8" fmla="*/ 2147483647 w 105"/>
                <a:gd name="T9" fmla="*/ 2147483647 h 103"/>
                <a:gd name="T10" fmla="*/ 2147483647 w 105"/>
                <a:gd name="T11" fmla="*/ 2147483647 h 103"/>
                <a:gd name="T12" fmla="*/ 2147483647 w 105"/>
                <a:gd name="T13" fmla="*/ 2147483647 h 103"/>
                <a:gd name="T14" fmla="*/ 2147483647 w 105"/>
                <a:gd name="T15" fmla="*/ 2147483647 h 103"/>
                <a:gd name="T16" fmla="*/ 2147483647 w 105"/>
                <a:gd name="T17" fmla="*/ 2147483647 h 103"/>
                <a:gd name="T18" fmla="*/ 2147483647 w 105"/>
                <a:gd name="T19" fmla="*/ 2147483647 h 103"/>
                <a:gd name="T20" fmla="*/ 2147483647 w 105"/>
                <a:gd name="T21" fmla="*/ 2147483647 h 103"/>
                <a:gd name="T22" fmla="*/ 2147483647 w 105"/>
                <a:gd name="T23" fmla="*/ 2147483647 h 103"/>
                <a:gd name="T24" fmla="*/ 2147483647 w 105"/>
                <a:gd name="T25" fmla="*/ 2147483647 h 103"/>
                <a:gd name="T26" fmla="*/ 2147483647 w 105"/>
                <a:gd name="T27" fmla="*/ 2147483647 h 103"/>
                <a:gd name="T28" fmla="*/ 2147483647 w 105"/>
                <a:gd name="T29" fmla="*/ 2147483647 h 103"/>
                <a:gd name="T30" fmla="*/ 2147483647 w 105"/>
                <a:gd name="T31" fmla="*/ 2147483647 h 103"/>
                <a:gd name="T32" fmla="*/ 2147483647 w 105"/>
                <a:gd name="T33" fmla="*/ 0 h 103"/>
                <a:gd name="T34" fmla="*/ 2147483647 w 105"/>
                <a:gd name="T35" fmla="*/ 2147483647 h 103"/>
                <a:gd name="T36" fmla="*/ 2147483647 w 105"/>
                <a:gd name="T37" fmla="*/ 2147483647 h 103"/>
                <a:gd name="T38" fmla="*/ 2147483647 w 105"/>
                <a:gd name="T39" fmla="*/ 2147483647 h 103"/>
                <a:gd name="T40" fmla="*/ 2147483647 w 105"/>
                <a:gd name="T41" fmla="*/ 2147483647 h 103"/>
                <a:gd name="T42" fmla="*/ 2147483647 w 105"/>
                <a:gd name="T43" fmla="*/ 2147483647 h 103"/>
                <a:gd name="T44" fmla="*/ 2147483647 w 105"/>
                <a:gd name="T45" fmla="*/ 2147483647 h 103"/>
                <a:gd name="T46" fmla="*/ 2147483647 w 105"/>
                <a:gd name="T47" fmla="*/ 2147483647 h 103"/>
                <a:gd name="T48" fmla="*/ 0 w 105"/>
                <a:gd name="T49" fmla="*/ 2147483647 h 103"/>
                <a:gd name="T50" fmla="*/ 2147483647 w 105"/>
                <a:gd name="T51" fmla="*/ 2147483647 h 103"/>
                <a:gd name="T52" fmla="*/ 2147483647 w 105"/>
                <a:gd name="T53" fmla="*/ 2147483647 h 103"/>
                <a:gd name="T54" fmla="*/ 2147483647 w 105"/>
                <a:gd name="T55" fmla="*/ 2147483647 h 103"/>
                <a:gd name="T56" fmla="*/ 2147483647 w 105"/>
                <a:gd name="T57" fmla="*/ 2147483647 h 103"/>
                <a:gd name="T58" fmla="*/ 2147483647 w 105"/>
                <a:gd name="T59" fmla="*/ 2147483647 h 103"/>
                <a:gd name="T60" fmla="*/ 2147483647 w 105"/>
                <a:gd name="T61" fmla="*/ 2147483647 h 103"/>
                <a:gd name="T62" fmla="*/ 2147483647 w 105"/>
                <a:gd name="T63" fmla="*/ 2147483647 h 103"/>
                <a:gd name="T64" fmla="*/ 2147483647 w 105"/>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103"/>
                <a:gd name="T101" fmla="*/ 105 w 105"/>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103">
                  <a:moveTo>
                    <a:pt x="53" y="103"/>
                  </a:moveTo>
                  <a:lnTo>
                    <a:pt x="62" y="102"/>
                  </a:lnTo>
                  <a:lnTo>
                    <a:pt x="73" y="99"/>
                  </a:lnTo>
                  <a:lnTo>
                    <a:pt x="81" y="94"/>
                  </a:lnTo>
                  <a:lnTo>
                    <a:pt x="89" y="87"/>
                  </a:lnTo>
                  <a:lnTo>
                    <a:pt x="95" y="81"/>
                  </a:lnTo>
                  <a:lnTo>
                    <a:pt x="99" y="71"/>
                  </a:lnTo>
                  <a:lnTo>
                    <a:pt x="103" y="62"/>
                  </a:lnTo>
                  <a:lnTo>
                    <a:pt x="105" y="51"/>
                  </a:lnTo>
                  <a:lnTo>
                    <a:pt x="103" y="41"/>
                  </a:lnTo>
                  <a:lnTo>
                    <a:pt x="99" y="32"/>
                  </a:lnTo>
                  <a:lnTo>
                    <a:pt x="95" y="22"/>
                  </a:lnTo>
                  <a:lnTo>
                    <a:pt x="89" y="15"/>
                  </a:lnTo>
                  <a:lnTo>
                    <a:pt x="81" y="8"/>
                  </a:lnTo>
                  <a:lnTo>
                    <a:pt x="73" y="4"/>
                  </a:lnTo>
                  <a:lnTo>
                    <a:pt x="62" y="1"/>
                  </a:lnTo>
                  <a:lnTo>
                    <a:pt x="53" y="0"/>
                  </a:lnTo>
                  <a:lnTo>
                    <a:pt x="43" y="1"/>
                  </a:lnTo>
                  <a:lnTo>
                    <a:pt x="32" y="4"/>
                  </a:lnTo>
                  <a:lnTo>
                    <a:pt x="24" y="8"/>
                  </a:lnTo>
                  <a:lnTo>
                    <a:pt x="16" y="15"/>
                  </a:lnTo>
                  <a:lnTo>
                    <a:pt x="10" y="22"/>
                  </a:lnTo>
                  <a:lnTo>
                    <a:pt x="6" y="32"/>
                  </a:lnTo>
                  <a:lnTo>
                    <a:pt x="2" y="41"/>
                  </a:lnTo>
                  <a:lnTo>
                    <a:pt x="0" y="51"/>
                  </a:lnTo>
                  <a:lnTo>
                    <a:pt x="2" y="62"/>
                  </a:lnTo>
                  <a:lnTo>
                    <a:pt x="6" y="71"/>
                  </a:lnTo>
                  <a:lnTo>
                    <a:pt x="10" y="81"/>
                  </a:lnTo>
                  <a:lnTo>
                    <a:pt x="16" y="87"/>
                  </a:lnTo>
                  <a:lnTo>
                    <a:pt x="24" y="94"/>
                  </a:lnTo>
                  <a:lnTo>
                    <a:pt x="32" y="99"/>
                  </a:lnTo>
                  <a:lnTo>
                    <a:pt x="43" y="102"/>
                  </a:lnTo>
                  <a:lnTo>
                    <a:pt x="53" y="103"/>
                  </a:lnTo>
                  <a:close/>
                </a:path>
              </a:pathLst>
            </a:custGeom>
            <a:solidFill>
              <a:srgbClr val="84C326"/>
            </a:solidFill>
            <a:ln w="9525">
              <a:noFill/>
              <a:round/>
              <a:headEnd/>
              <a:tailEnd/>
            </a:ln>
          </p:spPr>
          <p:txBody>
            <a:bodyPr/>
            <a:lstStyle/>
            <a:p>
              <a:pPr eaLnBrk="1" hangingPunct="1"/>
              <a:endParaRPr lang="pt-BR" u="none"/>
            </a:p>
          </p:txBody>
        </p:sp>
        <p:sp>
          <p:nvSpPr>
            <p:cNvPr id="463979" name="Freeform 139"/>
            <p:cNvSpPr>
              <a:spLocks/>
            </p:cNvSpPr>
            <p:nvPr/>
          </p:nvSpPr>
          <p:spPr bwMode="auto">
            <a:xfrm>
              <a:off x="7348538" y="4624388"/>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1" y="102"/>
                  </a:lnTo>
                  <a:lnTo>
                    <a:pt x="72" y="99"/>
                  </a:lnTo>
                  <a:lnTo>
                    <a:pt x="80" y="95"/>
                  </a:lnTo>
                  <a:lnTo>
                    <a:pt x="87" y="89"/>
                  </a:lnTo>
                  <a:lnTo>
                    <a:pt x="94" y="81"/>
                  </a:lnTo>
                  <a:lnTo>
                    <a:pt x="99" y="71"/>
                  </a:lnTo>
                  <a:lnTo>
                    <a:pt x="102" y="62"/>
                  </a:lnTo>
                  <a:lnTo>
                    <a:pt x="103" y="52"/>
                  </a:lnTo>
                  <a:lnTo>
                    <a:pt x="102" y="41"/>
                  </a:lnTo>
                  <a:lnTo>
                    <a:pt x="99" y="32"/>
                  </a:lnTo>
                  <a:lnTo>
                    <a:pt x="94" y="22"/>
                  </a:lnTo>
                  <a:lnTo>
                    <a:pt x="87" y="16"/>
                  </a:lnTo>
                  <a:lnTo>
                    <a:pt x="80" y="9"/>
                  </a:lnTo>
                  <a:lnTo>
                    <a:pt x="72" y="4"/>
                  </a:lnTo>
                  <a:lnTo>
                    <a:pt x="61" y="1"/>
                  </a:lnTo>
                  <a:lnTo>
                    <a:pt x="52" y="0"/>
                  </a:lnTo>
                  <a:lnTo>
                    <a:pt x="41" y="1"/>
                  </a:lnTo>
                  <a:lnTo>
                    <a:pt x="31" y="4"/>
                  </a:lnTo>
                  <a:lnTo>
                    <a:pt x="23" y="9"/>
                  </a:lnTo>
                  <a:lnTo>
                    <a:pt x="15" y="16"/>
                  </a:lnTo>
                  <a:lnTo>
                    <a:pt x="8" y="22"/>
                  </a:lnTo>
                  <a:lnTo>
                    <a:pt x="4" y="32"/>
                  </a:lnTo>
                  <a:lnTo>
                    <a:pt x="0" y="41"/>
                  </a:lnTo>
                  <a:lnTo>
                    <a:pt x="0" y="52"/>
                  </a:lnTo>
                  <a:lnTo>
                    <a:pt x="0" y="62"/>
                  </a:lnTo>
                  <a:lnTo>
                    <a:pt x="4" y="71"/>
                  </a:lnTo>
                  <a:lnTo>
                    <a:pt x="8" y="81"/>
                  </a:lnTo>
                  <a:lnTo>
                    <a:pt x="15" y="89"/>
                  </a:lnTo>
                  <a:lnTo>
                    <a:pt x="23" y="95"/>
                  </a:lnTo>
                  <a:lnTo>
                    <a:pt x="31"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80" name="Freeform 140"/>
            <p:cNvSpPr>
              <a:spLocks/>
            </p:cNvSpPr>
            <p:nvPr/>
          </p:nvSpPr>
          <p:spPr bwMode="auto">
            <a:xfrm>
              <a:off x="7427913" y="462597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0" y="103"/>
                  </a:lnTo>
                  <a:lnTo>
                    <a:pt x="71" y="99"/>
                  </a:lnTo>
                  <a:lnTo>
                    <a:pt x="79" y="95"/>
                  </a:lnTo>
                  <a:lnTo>
                    <a:pt x="87" y="88"/>
                  </a:lnTo>
                  <a:lnTo>
                    <a:pt x="93" y="80"/>
                  </a:lnTo>
                  <a:lnTo>
                    <a:pt x="99" y="71"/>
                  </a:lnTo>
                  <a:lnTo>
                    <a:pt x="101" y="62"/>
                  </a:lnTo>
                  <a:lnTo>
                    <a:pt x="103" y="51"/>
                  </a:lnTo>
                  <a:lnTo>
                    <a:pt x="101" y="41"/>
                  </a:lnTo>
                  <a:lnTo>
                    <a:pt x="99" y="31"/>
                  </a:lnTo>
                  <a:lnTo>
                    <a:pt x="93" y="23"/>
                  </a:lnTo>
                  <a:lnTo>
                    <a:pt x="87" y="15"/>
                  </a:lnTo>
                  <a:lnTo>
                    <a:pt x="79" y="9"/>
                  </a:lnTo>
                  <a:lnTo>
                    <a:pt x="71" y="4"/>
                  </a:lnTo>
                  <a:lnTo>
                    <a:pt x="60" y="1"/>
                  </a:lnTo>
                  <a:lnTo>
                    <a:pt x="51" y="0"/>
                  </a:lnTo>
                  <a:lnTo>
                    <a:pt x="41" y="1"/>
                  </a:lnTo>
                  <a:lnTo>
                    <a:pt x="30" y="4"/>
                  </a:lnTo>
                  <a:lnTo>
                    <a:pt x="22" y="9"/>
                  </a:lnTo>
                  <a:lnTo>
                    <a:pt x="14" y="15"/>
                  </a:lnTo>
                  <a:lnTo>
                    <a:pt x="8" y="23"/>
                  </a:lnTo>
                  <a:lnTo>
                    <a:pt x="4" y="31"/>
                  </a:lnTo>
                  <a:lnTo>
                    <a:pt x="0" y="41"/>
                  </a:lnTo>
                  <a:lnTo>
                    <a:pt x="0" y="51"/>
                  </a:lnTo>
                  <a:lnTo>
                    <a:pt x="0" y="62"/>
                  </a:lnTo>
                  <a:lnTo>
                    <a:pt x="4" y="71"/>
                  </a:lnTo>
                  <a:lnTo>
                    <a:pt x="8" y="80"/>
                  </a:lnTo>
                  <a:lnTo>
                    <a:pt x="14" y="88"/>
                  </a:lnTo>
                  <a:lnTo>
                    <a:pt x="22" y="95"/>
                  </a:lnTo>
                  <a:lnTo>
                    <a:pt x="30" y="99"/>
                  </a:lnTo>
                  <a:lnTo>
                    <a:pt x="41" y="103"/>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81" name="Freeform 141"/>
            <p:cNvSpPr>
              <a:spLocks/>
            </p:cNvSpPr>
            <p:nvPr/>
          </p:nvSpPr>
          <p:spPr bwMode="auto">
            <a:xfrm>
              <a:off x="7351713" y="453072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1"/>
                  </a:lnTo>
                  <a:lnTo>
                    <a:pt x="71" y="99"/>
                  </a:lnTo>
                  <a:lnTo>
                    <a:pt x="79" y="93"/>
                  </a:lnTo>
                  <a:lnTo>
                    <a:pt x="87" y="87"/>
                  </a:lnTo>
                  <a:lnTo>
                    <a:pt x="94" y="80"/>
                  </a:lnTo>
                  <a:lnTo>
                    <a:pt x="99" y="71"/>
                  </a:lnTo>
                  <a:lnTo>
                    <a:pt x="102" y="62"/>
                  </a:lnTo>
                  <a:lnTo>
                    <a:pt x="103" y="51"/>
                  </a:lnTo>
                  <a:lnTo>
                    <a:pt x="102" y="41"/>
                  </a:lnTo>
                  <a:lnTo>
                    <a:pt x="99" y="31"/>
                  </a:lnTo>
                  <a:lnTo>
                    <a:pt x="94" y="22"/>
                  </a:lnTo>
                  <a:lnTo>
                    <a:pt x="87" y="14"/>
                  </a:lnTo>
                  <a:lnTo>
                    <a:pt x="79" y="8"/>
                  </a:lnTo>
                  <a:lnTo>
                    <a:pt x="71" y="4"/>
                  </a:lnTo>
                  <a:lnTo>
                    <a:pt x="62" y="1"/>
                  </a:lnTo>
                  <a:lnTo>
                    <a:pt x="51" y="0"/>
                  </a:lnTo>
                  <a:lnTo>
                    <a:pt x="41" y="1"/>
                  </a:lnTo>
                  <a:lnTo>
                    <a:pt x="30" y="4"/>
                  </a:lnTo>
                  <a:lnTo>
                    <a:pt x="22" y="8"/>
                  </a:lnTo>
                  <a:lnTo>
                    <a:pt x="14" y="14"/>
                  </a:lnTo>
                  <a:lnTo>
                    <a:pt x="8" y="22"/>
                  </a:lnTo>
                  <a:lnTo>
                    <a:pt x="4" y="31"/>
                  </a:lnTo>
                  <a:lnTo>
                    <a:pt x="0" y="41"/>
                  </a:lnTo>
                  <a:lnTo>
                    <a:pt x="0" y="51"/>
                  </a:lnTo>
                  <a:lnTo>
                    <a:pt x="0" y="62"/>
                  </a:lnTo>
                  <a:lnTo>
                    <a:pt x="4" y="71"/>
                  </a:lnTo>
                  <a:lnTo>
                    <a:pt x="8" y="80"/>
                  </a:lnTo>
                  <a:lnTo>
                    <a:pt x="14" y="87"/>
                  </a:lnTo>
                  <a:lnTo>
                    <a:pt x="22" y="93"/>
                  </a:lnTo>
                  <a:lnTo>
                    <a:pt x="30" y="99"/>
                  </a:lnTo>
                  <a:lnTo>
                    <a:pt x="41" y="101"/>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82" name="Freeform 142"/>
            <p:cNvSpPr>
              <a:spLocks/>
            </p:cNvSpPr>
            <p:nvPr/>
          </p:nvSpPr>
          <p:spPr bwMode="auto">
            <a:xfrm>
              <a:off x="7451725" y="427355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3"/>
                  </a:lnTo>
                  <a:lnTo>
                    <a:pt x="73" y="99"/>
                  </a:lnTo>
                  <a:lnTo>
                    <a:pt x="81" y="95"/>
                  </a:lnTo>
                  <a:lnTo>
                    <a:pt x="89" y="89"/>
                  </a:lnTo>
                  <a:lnTo>
                    <a:pt x="95" y="81"/>
                  </a:lnTo>
                  <a:lnTo>
                    <a:pt x="99" y="73"/>
                  </a:lnTo>
                  <a:lnTo>
                    <a:pt x="103" y="62"/>
                  </a:lnTo>
                  <a:lnTo>
                    <a:pt x="103" y="52"/>
                  </a:lnTo>
                  <a:lnTo>
                    <a:pt x="103" y="43"/>
                  </a:lnTo>
                  <a:lnTo>
                    <a:pt x="99" y="32"/>
                  </a:lnTo>
                  <a:lnTo>
                    <a:pt x="95" y="24"/>
                  </a:lnTo>
                  <a:lnTo>
                    <a:pt x="89" y="16"/>
                  </a:lnTo>
                  <a:lnTo>
                    <a:pt x="81" y="10"/>
                  </a:lnTo>
                  <a:lnTo>
                    <a:pt x="73" y="4"/>
                  </a:lnTo>
                  <a:lnTo>
                    <a:pt x="62" y="2"/>
                  </a:lnTo>
                  <a:lnTo>
                    <a:pt x="52" y="0"/>
                  </a:lnTo>
                  <a:lnTo>
                    <a:pt x="42" y="2"/>
                  </a:lnTo>
                  <a:lnTo>
                    <a:pt x="32" y="4"/>
                  </a:lnTo>
                  <a:lnTo>
                    <a:pt x="24" y="10"/>
                  </a:lnTo>
                  <a:lnTo>
                    <a:pt x="16" y="16"/>
                  </a:lnTo>
                  <a:lnTo>
                    <a:pt x="9" y="24"/>
                  </a:lnTo>
                  <a:lnTo>
                    <a:pt x="4" y="32"/>
                  </a:lnTo>
                  <a:lnTo>
                    <a:pt x="1" y="43"/>
                  </a:lnTo>
                  <a:lnTo>
                    <a:pt x="0" y="52"/>
                  </a:lnTo>
                  <a:lnTo>
                    <a:pt x="1" y="62"/>
                  </a:lnTo>
                  <a:lnTo>
                    <a:pt x="4" y="73"/>
                  </a:lnTo>
                  <a:lnTo>
                    <a:pt x="9" y="81"/>
                  </a:lnTo>
                  <a:lnTo>
                    <a:pt x="16" y="89"/>
                  </a:lnTo>
                  <a:lnTo>
                    <a:pt x="24" y="95"/>
                  </a:lnTo>
                  <a:lnTo>
                    <a:pt x="32" y="99"/>
                  </a:lnTo>
                  <a:lnTo>
                    <a:pt x="42" y="103"/>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83" name="Freeform 143"/>
            <p:cNvSpPr>
              <a:spLocks/>
            </p:cNvSpPr>
            <p:nvPr/>
          </p:nvSpPr>
          <p:spPr bwMode="auto">
            <a:xfrm>
              <a:off x="7613650" y="420370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81" y="94"/>
                  </a:lnTo>
                  <a:lnTo>
                    <a:pt x="89" y="87"/>
                  </a:lnTo>
                  <a:lnTo>
                    <a:pt x="95" y="79"/>
                  </a:lnTo>
                  <a:lnTo>
                    <a:pt x="99" y="71"/>
                  </a:lnTo>
                  <a:lnTo>
                    <a:pt x="102" y="62"/>
                  </a:lnTo>
                  <a:lnTo>
                    <a:pt x="103" y="52"/>
                  </a:lnTo>
                  <a:lnTo>
                    <a:pt x="102" y="41"/>
                  </a:lnTo>
                  <a:lnTo>
                    <a:pt x="99" y="32"/>
                  </a:lnTo>
                  <a:lnTo>
                    <a:pt x="95" y="23"/>
                  </a:lnTo>
                  <a:lnTo>
                    <a:pt x="89" y="15"/>
                  </a:lnTo>
                  <a:lnTo>
                    <a:pt x="81" y="8"/>
                  </a:lnTo>
                  <a:lnTo>
                    <a:pt x="71" y="4"/>
                  </a:lnTo>
                  <a:lnTo>
                    <a:pt x="62" y="0"/>
                  </a:lnTo>
                  <a:lnTo>
                    <a:pt x="52" y="0"/>
                  </a:lnTo>
                  <a:lnTo>
                    <a:pt x="41" y="0"/>
                  </a:lnTo>
                  <a:lnTo>
                    <a:pt x="32" y="4"/>
                  </a:lnTo>
                  <a:lnTo>
                    <a:pt x="23" y="8"/>
                  </a:lnTo>
                  <a:lnTo>
                    <a:pt x="16" y="15"/>
                  </a:lnTo>
                  <a:lnTo>
                    <a:pt x="9" y="23"/>
                  </a:lnTo>
                  <a:lnTo>
                    <a:pt x="4" y="32"/>
                  </a:lnTo>
                  <a:lnTo>
                    <a:pt x="1" y="41"/>
                  </a:lnTo>
                  <a:lnTo>
                    <a:pt x="0" y="52"/>
                  </a:lnTo>
                  <a:lnTo>
                    <a:pt x="1" y="62"/>
                  </a:lnTo>
                  <a:lnTo>
                    <a:pt x="4" y="71"/>
                  </a:lnTo>
                  <a:lnTo>
                    <a:pt x="9" y="79"/>
                  </a:lnTo>
                  <a:lnTo>
                    <a:pt x="16" y="87"/>
                  </a:lnTo>
                  <a:lnTo>
                    <a:pt x="23" y="94"/>
                  </a:lnTo>
                  <a:lnTo>
                    <a:pt x="32" y="99"/>
                  </a:lnTo>
                  <a:lnTo>
                    <a:pt x="41" y="102"/>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84" name="Freeform 144"/>
            <p:cNvSpPr>
              <a:spLocks/>
            </p:cNvSpPr>
            <p:nvPr/>
          </p:nvSpPr>
          <p:spPr bwMode="auto">
            <a:xfrm>
              <a:off x="7734300" y="4159250"/>
              <a:ext cx="39688" cy="39688"/>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7"/>
                  </a:lnTo>
                  <a:lnTo>
                    <a:pt x="95" y="80"/>
                  </a:lnTo>
                  <a:lnTo>
                    <a:pt x="99" y="71"/>
                  </a:lnTo>
                  <a:lnTo>
                    <a:pt x="101" y="62"/>
                  </a:lnTo>
                  <a:lnTo>
                    <a:pt x="103" y="51"/>
                  </a:lnTo>
                  <a:lnTo>
                    <a:pt x="101" y="41"/>
                  </a:lnTo>
                  <a:lnTo>
                    <a:pt x="99" y="32"/>
                  </a:lnTo>
                  <a:lnTo>
                    <a:pt x="95" y="22"/>
                  </a:lnTo>
                  <a:lnTo>
                    <a:pt x="88" y="14"/>
                  </a:lnTo>
                  <a:lnTo>
                    <a:pt x="80" y="9"/>
                  </a:lnTo>
                  <a:lnTo>
                    <a:pt x="71" y="4"/>
                  </a:lnTo>
                  <a:lnTo>
                    <a:pt x="62" y="1"/>
                  </a:lnTo>
                  <a:lnTo>
                    <a:pt x="51" y="0"/>
                  </a:lnTo>
                  <a:lnTo>
                    <a:pt x="40" y="1"/>
                  </a:lnTo>
                  <a:lnTo>
                    <a:pt x="31" y="4"/>
                  </a:lnTo>
                  <a:lnTo>
                    <a:pt x="22" y="9"/>
                  </a:lnTo>
                  <a:lnTo>
                    <a:pt x="15" y="14"/>
                  </a:lnTo>
                  <a:lnTo>
                    <a:pt x="9" y="22"/>
                  </a:lnTo>
                  <a:lnTo>
                    <a:pt x="3" y="32"/>
                  </a:lnTo>
                  <a:lnTo>
                    <a:pt x="1" y="41"/>
                  </a:lnTo>
                  <a:lnTo>
                    <a:pt x="0" y="51"/>
                  </a:lnTo>
                  <a:lnTo>
                    <a:pt x="1" y="62"/>
                  </a:lnTo>
                  <a:lnTo>
                    <a:pt x="3" y="71"/>
                  </a:lnTo>
                  <a:lnTo>
                    <a:pt x="9" y="80"/>
                  </a:lnTo>
                  <a:lnTo>
                    <a:pt x="15" y="87"/>
                  </a:lnTo>
                  <a:lnTo>
                    <a:pt x="22" y="94"/>
                  </a:lnTo>
                  <a:lnTo>
                    <a:pt x="31" y="99"/>
                  </a:lnTo>
                  <a:lnTo>
                    <a:pt x="40"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85" name="Freeform 145"/>
            <p:cNvSpPr>
              <a:spLocks/>
            </p:cNvSpPr>
            <p:nvPr/>
          </p:nvSpPr>
          <p:spPr bwMode="auto">
            <a:xfrm>
              <a:off x="7820025" y="421163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1"/>
                  </a:lnTo>
                  <a:lnTo>
                    <a:pt x="72" y="99"/>
                  </a:lnTo>
                  <a:lnTo>
                    <a:pt x="81" y="93"/>
                  </a:lnTo>
                  <a:lnTo>
                    <a:pt x="88" y="87"/>
                  </a:lnTo>
                  <a:lnTo>
                    <a:pt x="94" y="79"/>
                  </a:lnTo>
                  <a:lnTo>
                    <a:pt x="99" y="71"/>
                  </a:lnTo>
                  <a:lnTo>
                    <a:pt x="102" y="62"/>
                  </a:lnTo>
                  <a:lnTo>
                    <a:pt x="103" y="51"/>
                  </a:lnTo>
                  <a:lnTo>
                    <a:pt x="102" y="41"/>
                  </a:lnTo>
                  <a:lnTo>
                    <a:pt x="99" y="30"/>
                  </a:lnTo>
                  <a:lnTo>
                    <a:pt x="94" y="22"/>
                  </a:lnTo>
                  <a:lnTo>
                    <a:pt x="88" y="14"/>
                  </a:lnTo>
                  <a:lnTo>
                    <a:pt x="81" y="8"/>
                  </a:lnTo>
                  <a:lnTo>
                    <a:pt x="72" y="4"/>
                  </a:lnTo>
                  <a:lnTo>
                    <a:pt x="62" y="0"/>
                  </a:lnTo>
                  <a:lnTo>
                    <a:pt x="52" y="0"/>
                  </a:lnTo>
                  <a:lnTo>
                    <a:pt x="41" y="0"/>
                  </a:lnTo>
                  <a:lnTo>
                    <a:pt x="32" y="4"/>
                  </a:lnTo>
                  <a:lnTo>
                    <a:pt x="23" y="8"/>
                  </a:lnTo>
                  <a:lnTo>
                    <a:pt x="15" y="14"/>
                  </a:lnTo>
                  <a:lnTo>
                    <a:pt x="8" y="22"/>
                  </a:lnTo>
                  <a:lnTo>
                    <a:pt x="4" y="30"/>
                  </a:lnTo>
                  <a:lnTo>
                    <a:pt x="2" y="41"/>
                  </a:lnTo>
                  <a:lnTo>
                    <a:pt x="0" y="51"/>
                  </a:lnTo>
                  <a:lnTo>
                    <a:pt x="2" y="62"/>
                  </a:lnTo>
                  <a:lnTo>
                    <a:pt x="4" y="71"/>
                  </a:lnTo>
                  <a:lnTo>
                    <a:pt x="8" y="79"/>
                  </a:lnTo>
                  <a:lnTo>
                    <a:pt x="15" y="87"/>
                  </a:lnTo>
                  <a:lnTo>
                    <a:pt x="23" y="93"/>
                  </a:lnTo>
                  <a:lnTo>
                    <a:pt x="32" y="99"/>
                  </a:lnTo>
                  <a:lnTo>
                    <a:pt x="41" y="101"/>
                  </a:lnTo>
                  <a:lnTo>
                    <a:pt x="52" y="103"/>
                  </a:lnTo>
                  <a:close/>
                </a:path>
              </a:pathLst>
            </a:custGeom>
            <a:solidFill>
              <a:srgbClr val="84C326"/>
            </a:solidFill>
            <a:ln w="9525">
              <a:noFill/>
              <a:round/>
              <a:headEnd/>
              <a:tailEnd/>
            </a:ln>
          </p:spPr>
          <p:txBody>
            <a:bodyPr/>
            <a:lstStyle/>
            <a:p>
              <a:pPr eaLnBrk="1" hangingPunct="1"/>
              <a:endParaRPr lang="pt-BR" u="none"/>
            </a:p>
          </p:txBody>
        </p:sp>
        <p:sp>
          <p:nvSpPr>
            <p:cNvPr id="463986" name="Freeform 146"/>
            <p:cNvSpPr>
              <a:spLocks/>
            </p:cNvSpPr>
            <p:nvPr/>
          </p:nvSpPr>
          <p:spPr bwMode="auto">
            <a:xfrm>
              <a:off x="7975600" y="428307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3"/>
                  </a:lnTo>
                  <a:lnTo>
                    <a:pt x="71" y="99"/>
                  </a:lnTo>
                  <a:lnTo>
                    <a:pt x="79" y="95"/>
                  </a:lnTo>
                  <a:lnTo>
                    <a:pt x="87" y="88"/>
                  </a:lnTo>
                  <a:lnTo>
                    <a:pt x="93" y="80"/>
                  </a:lnTo>
                  <a:lnTo>
                    <a:pt x="99" y="72"/>
                  </a:lnTo>
                  <a:lnTo>
                    <a:pt x="101" y="62"/>
                  </a:lnTo>
                  <a:lnTo>
                    <a:pt x="103" y="51"/>
                  </a:lnTo>
                  <a:lnTo>
                    <a:pt x="101" y="42"/>
                  </a:lnTo>
                  <a:lnTo>
                    <a:pt x="99" y="32"/>
                  </a:lnTo>
                  <a:lnTo>
                    <a:pt x="93" y="24"/>
                  </a:lnTo>
                  <a:lnTo>
                    <a:pt x="87" y="16"/>
                  </a:lnTo>
                  <a:lnTo>
                    <a:pt x="79" y="9"/>
                  </a:lnTo>
                  <a:lnTo>
                    <a:pt x="71" y="4"/>
                  </a:lnTo>
                  <a:lnTo>
                    <a:pt x="62" y="1"/>
                  </a:lnTo>
                  <a:lnTo>
                    <a:pt x="51" y="0"/>
                  </a:lnTo>
                  <a:lnTo>
                    <a:pt x="41" y="1"/>
                  </a:lnTo>
                  <a:lnTo>
                    <a:pt x="31" y="4"/>
                  </a:lnTo>
                  <a:lnTo>
                    <a:pt x="22" y="9"/>
                  </a:lnTo>
                  <a:lnTo>
                    <a:pt x="14" y="16"/>
                  </a:lnTo>
                  <a:lnTo>
                    <a:pt x="8" y="24"/>
                  </a:lnTo>
                  <a:lnTo>
                    <a:pt x="4" y="32"/>
                  </a:lnTo>
                  <a:lnTo>
                    <a:pt x="0" y="42"/>
                  </a:lnTo>
                  <a:lnTo>
                    <a:pt x="0" y="51"/>
                  </a:lnTo>
                  <a:lnTo>
                    <a:pt x="0" y="62"/>
                  </a:lnTo>
                  <a:lnTo>
                    <a:pt x="4" y="72"/>
                  </a:lnTo>
                  <a:lnTo>
                    <a:pt x="8" y="80"/>
                  </a:lnTo>
                  <a:lnTo>
                    <a:pt x="14" y="88"/>
                  </a:lnTo>
                  <a:lnTo>
                    <a:pt x="22" y="95"/>
                  </a:lnTo>
                  <a:lnTo>
                    <a:pt x="31" y="99"/>
                  </a:lnTo>
                  <a:lnTo>
                    <a:pt x="41" y="103"/>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87" name="Freeform 147"/>
            <p:cNvSpPr>
              <a:spLocks/>
            </p:cNvSpPr>
            <p:nvPr/>
          </p:nvSpPr>
          <p:spPr bwMode="auto">
            <a:xfrm>
              <a:off x="7958138" y="434340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7" y="87"/>
                  </a:lnTo>
                  <a:lnTo>
                    <a:pt x="93" y="81"/>
                  </a:lnTo>
                  <a:lnTo>
                    <a:pt x="99" y="71"/>
                  </a:lnTo>
                  <a:lnTo>
                    <a:pt x="101" y="62"/>
                  </a:lnTo>
                  <a:lnTo>
                    <a:pt x="103" y="51"/>
                  </a:lnTo>
                  <a:lnTo>
                    <a:pt x="101" y="41"/>
                  </a:lnTo>
                  <a:lnTo>
                    <a:pt x="99" y="32"/>
                  </a:lnTo>
                  <a:lnTo>
                    <a:pt x="93" y="22"/>
                  </a:lnTo>
                  <a:lnTo>
                    <a:pt x="87" y="15"/>
                  </a:lnTo>
                  <a:lnTo>
                    <a:pt x="80" y="8"/>
                  </a:lnTo>
                  <a:lnTo>
                    <a:pt x="71" y="4"/>
                  </a:lnTo>
                  <a:lnTo>
                    <a:pt x="62" y="1"/>
                  </a:lnTo>
                  <a:lnTo>
                    <a:pt x="51" y="0"/>
                  </a:lnTo>
                  <a:lnTo>
                    <a:pt x="41" y="1"/>
                  </a:lnTo>
                  <a:lnTo>
                    <a:pt x="31" y="4"/>
                  </a:lnTo>
                  <a:lnTo>
                    <a:pt x="22" y="8"/>
                  </a:lnTo>
                  <a:lnTo>
                    <a:pt x="14" y="15"/>
                  </a:lnTo>
                  <a:lnTo>
                    <a:pt x="8" y="22"/>
                  </a:lnTo>
                  <a:lnTo>
                    <a:pt x="4" y="32"/>
                  </a:lnTo>
                  <a:lnTo>
                    <a:pt x="1" y="41"/>
                  </a:lnTo>
                  <a:lnTo>
                    <a:pt x="0" y="51"/>
                  </a:lnTo>
                  <a:lnTo>
                    <a:pt x="1" y="62"/>
                  </a:lnTo>
                  <a:lnTo>
                    <a:pt x="4" y="71"/>
                  </a:lnTo>
                  <a:lnTo>
                    <a:pt x="8" y="81"/>
                  </a:lnTo>
                  <a:lnTo>
                    <a:pt x="14" y="87"/>
                  </a:lnTo>
                  <a:lnTo>
                    <a:pt x="22" y="94"/>
                  </a:lnTo>
                  <a:lnTo>
                    <a:pt x="31" y="99"/>
                  </a:lnTo>
                  <a:lnTo>
                    <a:pt x="41" y="102"/>
                  </a:lnTo>
                  <a:lnTo>
                    <a:pt x="51" y="103"/>
                  </a:lnTo>
                  <a:close/>
                </a:path>
              </a:pathLst>
            </a:custGeom>
            <a:solidFill>
              <a:srgbClr val="84C326"/>
            </a:solidFill>
            <a:ln w="9525">
              <a:noFill/>
              <a:round/>
              <a:headEnd/>
              <a:tailEnd/>
            </a:ln>
          </p:spPr>
          <p:txBody>
            <a:bodyPr/>
            <a:lstStyle/>
            <a:p>
              <a:pPr eaLnBrk="1" hangingPunct="1"/>
              <a:endParaRPr lang="pt-BR" u="none"/>
            </a:p>
          </p:txBody>
        </p:sp>
        <p:sp>
          <p:nvSpPr>
            <p:cNvPr id="463988" name="Freeform 148"/>
            <p:cNvSpPr>
              <a:spLocks/>
            </p:cNvSpPr>
            <p:nvPr/>
          </p:nvSpPr>
          <p:spPr bwMode="auto">
            <a:xfrm>
              <a:off x="7740650" y="4922838"/>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3"/>
                  </a:lnTo>
                  <a:lnTo>
                    <a:pt x="71" y="99"/>
                  </a:lnTo>
                  <a:lnTo>
                    <a:pt x="81" y="95"/>
                  </a:lnTo>
                  <a:lnTo>
                    <a:pt x="87" y="88"/>
                  </a:lnTo>
                  <a:lnTo>
                    <a:pt x="94" y="80"/>
                  </a:lnTo>
                  <a:lnTo>
                    <a:pt x="99" y="71"/>
                  </a:lnTo>
                  <a:lnTo>
                    <a:pt x="102" y="62"/>
                  </a:lnTo>
                  <a:lnTo>
                    <a:pt x="103" y="51"/>
                  </a:lnTo>
                  <a:lnTo>
                    <a:pt x="102" y="41"/>
                  </a:lnTo>
                  <a:lnTo>
                    <a:pt x="99" y="31"/>
                  </a:lnTo>
                  <a:lnTo>
                    <a:pt x="94" y="23"/>
                  </a:lnTo>
                  <a:lnTo>
                    <a:pt x="87" y="15"/>
                  </a:lnTo>
                  <a:lnTo>
                    <a:pt x="81" y="9"/>
                  </a:lnTo>
                  <a:lnTo>
                    <a:pt x="71" y="4"/>
                  </a:lnTo>
                  <a:lnTo>
                    <a:pt x="62" y="1"/>
                  </a:lnTo>
                  <a:lnTo>
                    <a:pt x="52" y="0"/>
                  </a:lnTo>
                  <a:lnTo>
                    <a:pt x="41" y="1"/>
                  </a:lnTo>
                  <a:lnTo>
                    <a:pt x="32" y="4"/>
                  </a:lnTo>
                  <a:lnTo>
                    <a:pt x="22" y="9"/>
                  </a:lnTo>
                  <a:lnTo>
                    <a:pt x="15" y="15"/>
                  </a:lnTo>
                  <a:lnTo>
                    <a:pt x="8" y="23"/>
                  </a:lnTo>
                  <a:lnTo>
                    <a:pt x="4" y="31"/>
                  </a:lnTo>
                  <a:lnTo>
                    <a:pt x="1" y="41"/>
                  </a:lnTo>
                  <a:lnTo>
                    <a:pt x="0" y="51"/>
                  </a:lnTo>
                  <a:lnTo>
                    <a:pt x="1" y="62"/>
                  </a:lnTo>
                  <a:lnTo>
                    <a:pt x="4" y="71"/>
                  </a:lnTo>
                  <a:lnTo>
                    <a:pt x="8" y="80"/>
                  </a:lnTo>
                  <a:lnTo>
                    <a:pt x="15" y="88"/>
                  </a:lnTo>
                  <a:lnTo>
                    <a:pt x="22" y="95"/>
                  </a:lnTo>
                  <a:lnTo>
                    <a:pt x="32" y="99"/>
                  </a:lnTo>
                  <a:lnTo>
                    <a:pt x="41" y="103"/>
                  </a:lnTo>
                  <a:lnTo>
                    <a:pt x="52" y="103"/>
                  </a:lnTo>
                  <a:close/>
                </a:path>
              </a:pathLst>
            </a:custGeom>
            <a:solidFill>
              <a:srgbClr val="84C326"/>
            </a:solidFill>
            <a:ln w="9525">
              <a:noFill/>
              <a:round/>
              <a:headEnd/>
              <a:tailEnd/>
            </a:ln>
          </p:spPr>
          <p:txBody>
            <a:bodyPr/>
            <a:lstStyle/>
            <a:p>
              <a:pPr eaLnBrk="1" hangingPunct="1"/>
              <a:endParaRPr lang="pt-BR" u="none"/>
            </a:p>
          </p:txBody>
        </p:sp>
      </p:grpSp>
      <p:grpSp>
        <p:nvGrpSpPr>
          <p:cNvPr id="11" name="Group 479"/>
          <p:cNvGrpSpPr>
            <a:grpSpLocks/>
          </p:cNvGrpSpPr>
          <p:nvPr/>
        </p:nvGrpSpPr>
        <p:grpSpPr bwMode="auto">
          <a:xfrm>
            <a:off x="3633788" y="3238500"/>
            <a:ext cx="565150" cy="890588"/>
            <a:chOff x="2289" y="2040"/>
            <a:chExt cx="356" cy="561"/>
          </a:xfrm>
        </p:grpSpPr>
        <p:sp>
          <p:nvSpPr>
            <p:cNvPr id="463990" name="Freeform 199"/>
            <p:cNvSpPr>
              <a:spLocks/>
            </p:cNvSpPr>
            <p:nvPr/>
          </p:nvSpPr>
          <p:spPr bwMode="auto">
            <a:xfrm>
              <a:off x="2289" y="2040"/>
              <a:ext cx="356" cy="561"/>
            </a:xfrm>
            <a:custGeom>
              <a:avLst/>
              <a:gdLst>
                <a:gd name="T0" fmla="*/ 0 w 1420"/>
                <a:gd name="T1" fmla="*/ 0 h 2243"/>
                <a:gd name="T2" fmla="*/ 0 w 1420"/>
                <a:gd name="T3" fmla="*/ 0 h 2243"/>
                <a:gd name="T4" fmla="*/ 0 w 1420"/>
                <a:gd name="T5" fmla="*/ 0 h 2243"/>
                <a:gd name="T6" fmla="*/ 0 w 1420"/>
                <a:gd name="T7" fmla="*/ 0 h 2243"/>
                <a:gd name="T8" fmla="*/ 0 w 1420"/>
                <a:gd name="T9" fmla="*/ 0 h 2243"/>
                <a:gd name="T10" fmla="*/ 0 w 1420"/>
                <a:gd name="T11" fmla="*/ 0 h 2243"/>
                <a:gd name="T12" fmla="*/ 0 w 1420"/>
                <a:gd name="T13" fmla="*/ 0 h 2243"/>
                <a:gd name="T14" fmla="*/ 0 w 1420"/>
                <a:gd name="T15" fmla="*/ 0 h 2243"/>
                <a:gd name="T16" fmla="*/ 0 w 1420"/>
                <a:gd name="T17" fmla="*/ 0 h 2243"/>
                <a:gd name="T18" fmla="*/ 0 w 1420"/>
                <a:gd name="T19" fmla="*/ 0 h 2243"/>
                <a:gd name="T20" fmla="*/ 0 w 1420"/>
                <a:gd name="T21" fmla="*/ 0 h 2243"/>
                <a:gd name="T22" fmla="*/ 0 w 1420"/>
                <a:gd name="T23" fmla="*/ 0 h 2243"/>
                <a:gd name="T24" fmla="*/ 0 w 1420"/>
                <a:gd name="T25" fmla="*/ 0 h 2243"/>
                <a:gd name="T26" fmla="*/ 0 w 1420"/>
                <a:gd name="T27" fmla="*/ 0 h 2243"/>
                <a:gd name="T28" fmla="*/ 0 w 1420"/>
                <a:gd name="T29" fmla="*/ 0 h 2243"/>
                <a:gd name="T30" fmla="*/ 0 w 1420"/>
                <a:gd name="T31" fmla="*/ 0 h 2243"/>
                <a:gd name="T32" fmla="*/ 0 w 1420"/>
                <a:gd name="T33" fmla="*/ 0 h 2243"/>
                <a:gd name="T34" fmla="*/ 0 w 1420"/>
                <a:gd name="T35" fmla="*/ 0 h 2243"/>
                <a:gd name="T36" fmla="*/ 0 w 1420"/>
                <a:gd name="T37" fmla="*/ 0 h 2243"/>
                <a:gd name="T38" fmla="*/ 0 w 1420"/>
                <a:gd name="T39" fmla="*/ 0 h 2243"/>
                <a:gd name="T40" fmla="*/ 0 w 1420"/>
                <a:gd name="T41" fmla="*/ 0 h 2243"/>
                <a:gd name="T42" fmla="*/ 0 w 1420"/>
                <a:gd name="T43" fmla="*/ 0 h 2243"/>
                <a:gd name="T44" fmla="*/ 0 w 1420"/>
                <a:gd name="T45" fmla="*/ 0 h 2243"/>
                <a:gd name="T46" fmla="*/ 0 w 1420"/>
                <a:gd name="T47" fmla="*/ 0 h 2243"/>
                <a:gd name="T48" fmla="*/ 0 w 1420"/>
                <a:gd name="T49" fmla="*/ 0 h 2243"/>
                <a:gd name="T50" fmla="*/ 0 w 1420"/>
                <a:gd name="T51" fmla="*/ 0 h 2243"/>
                <a:gd name="T52" fmla="*/ 0 w 1420"/>
                <a:gd name="T53" fmla="*/ 0 h 2243"/>
                <a:gd name="T54" fmla="*/ 0 w 1420"/>
                <a:gd name="T55" fmla="*/ 0 h 2243"/>
                <a:gd name="T56" fmla="*/ 0 w 1420"/>
                <a:gd name="T57" fmla="*/ 0 h 2243"/>
                <a:gd name="T58" fmla="*/ 0 w 1420"/>
                <a:gd name="T59" fmla="*/ 0 h 2243"/>
                <a:gd name="T60" fmla="*/ 0 w 1420"/>
                <a:gd name="T61" fmla="*/ 0 h 2243"/>
                <a:gd name="T62" fmla="*/ 0 w 1420"/>
                <a:gd name="T63" fmla="*/ 0 h 2243"/>
                <a:gd name="T64" fmla="*/ 0 w 1420"/>
                <a:gd name="T65" fmla="*/ 0 h 2243"/>
                <a:gd name="T66" fmla="*/ 0 w 1420"/>
                <a:gd name="T67" fmla="*/ 0 h 2243"/>
                <a:gd name="T68" fmla="*/ 0 w 1420"/>
                <a:gd name="T69" fmla="*/ 0 h 2243"/>
                <a:gd name="T70" fmla="*/ 0 w 1420"/>
                <a:gd name="T71" fmla="*/ 0 h 2243"/>
                <a:gd name="T72" fmla="*/ 0 w 1420"/>
                <a:gd name="T73" fmla="*/ 0 h 2243"/>
                <a:gd name="T74" fmla="*/ 0 w 1420"/>
                <a:gd name="T75" fmla="*/ 0 h 2243"/>
                <a:gd name="T76" fmla="*/ 0 w 1420"/>
                <a:gd name="T77" fmla="*/ 0 h 2243"/>
                <a:gd name="T78" fmla="*/ 0 w 1420"/>
                <a:gd name="T79" fmla="*/ 0 h 2243"/>
                <a:gd name="T80" fmla="*/ 0 w 1420"/>
                <a:gd name="T81" fmla="*/ 0 h 2243"/>
                <a:gd name="T82" fmla="*/ 0 w 1420"/>
                <a:gd name="T83" fmla="*/ 0 h 2243"/>
                <a:gd name="T84" fmla="*/ 0 w 1420"/>
                <a:gd name="T85" fmla="*/ 0 h 22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20"/>
                <a:gd name="T130" fmla="*/ 0 h 2243"/>
                <a:gd name="T131" fmla="*/ 1420 w 1420"/>
                <a:gd name="T132" fmla="*/ 2243 h 22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20" h="2243">
                  <a:moveTo>
                    <a:pt x="710" y="2243"/>
                  </a:moveTo>
                  <a:lnTo>
                    <a:pt x="747" y="2242"/>
                  </a:lnTo>
                  <a:lnTo>
                    <a:pt x="783" y="2238"/>
                  </a:lnTo>
                  <a:lnTo>
                    <a:pt x="818" y="2231"/>
                  </a:lnTo>
                  <a:lnTo>
                    <a:pt x="853" y="2221"/>
                  </a:lnTo>
                  <a:lnTo>
                    <a:pt x="887" y="2209"/>
                  </a:lnTo>
                  <a:lnTo>
                    <a:pt x="921" y="2193"/>
                  </a:lnTo>
                  <a:lnTo>
                    <a:pt x="954" y="2176"/>
                  </a:lnTo>
                  <a:lnTo>
                    <a:pt x="986" y="2156"/>
                  </a:lnTo>
                  <a:lnTo>
                    <a:pt x="1018" y="2132"/>
                  </a:lnTo>
                  <a:lnTo>
                    <a:pt x="1048" y="2109"/>
                  </a:lnTo>
                  <a:lnTo>
                    <a:pt x="1078" y="2081"/>
                  </a:lnTo>
                  <a:lnTo>
                    <a:pt x="1106" y="2052"/>
                  </a:lnTo>
                  <a:lnTo>
                    <a:pt x="1135" y="2020"/>
                  </a:lnTo>
                  <a:lnTo>
                    <a:pt x="1162" y="1987"/>
                  </a:lnTo>
                  <a:lnTo>
                    <a:pt x="1187" y="1952"/>
                  </a:lnTo>
                  <a:lnTo>
                    <a:pt x="1212" y="1915"/>
                  </a:lnTo>
                  <a:lnTo>
                    <a:pt x="1236" y="1876"/>
                  </a:lnTo>
                  <a:lnTo>
                    <a:pt x="1258" y="1835"/>
                  </a:lnTo>
                  <a:lnTo>
                    <a:pt x="1279" y="1793"/>
                  </a:lnTo>
                  <a:lnTo>
                    <a:pt x="1299" y="1748"/>
                  </a:lnTo>
                  <a:lnTo>
                    <a:pt x="1317" y="1703"/>
                  </a:lnTo>
                  <a:lnTo>
                    <a:pt x="1335" y="1656"/>
                  </a:lnTo>
                  <a:lnTo>
                    <a:pt x="1350" y="1608"/>
                  </a:lnTo>
                  <a:lnTo>
                    <a:pt x="1365" y="1558"/>
                  </a:lnTo>
                  <a:lnTo>
                    <a:pt x="1377" y="1507"/>
                  </a:lnTo>
                  <a:lnTo>
                    <a:pt x="1389" y="1455"/>
                  </a:lnTo>
                  <a:lnTo>
                    <a:pt x="1398" y="1402"/>
                  </a:lnTo>
                  <a:lnTo>
                    <a:pt x="1406" y="1348"/>
                  </a:lnTo>
                  <a:lnTo>
                    <a:pt x="1413" y="1293"/>
                  </a:lnTo>
                  <a:lnTo>
                    <a:pt x="1416" y="1236"/>
                  </a:lnTo>
                  <a:lnTo>
                    <a:pt x="1419" y="1179"/>
                  </a:lnTo>
                  <a:lnTo>
                    <a:pt x="1420" y="1122"/>
                  </a:lnTo>
                  <a:lnTo>
                    <a:pt x="1419" y="1064"/>
                  </a:lnTo>
                  <a:lnTo>
                    <a:pt x="1416" y="1008"/>
                  </a:lnTo>
                  <a:lnTo>
                    <a:pt x="1413" y="952"/>
                  </a:lnTo>
                  <a:lnTo>
                    <a:pt x="1406" y="897"/>
                  </a:lnTo>
                  <a:lnTo>
                    <a:pt x="1398" y="843"/>
                  </a:lnTo>
                  <a:lnTo>
                    <a:pt x="1389" y="790"/>
                  </a:lnTo>
                  <a:lnTo>
                    <a:pt x="1377" y="737"/>
                  </a:lnTo>
                  <a:lnTo>
                    <a:pt x="1365" y="687"/>
                  </a:lnTo>
                  <a:lnTo>
                    <a:pt x="1350" y="637"/>
                  </a:lnTo>
                  <a:lnTo>
                    <a:pt x="1335" y="588"/>
                  </a:lnTo>
                  <a:lnTo>
                    <a:pt x="1317" y="541"/>
                  </a:lnTo>
                  <a:lnTo>
                    <a:pt x="1299" y="495"/>
                  </a:lnTo>
                  <a:lnTo>
                    <a:pt x="1279" y="452"/>
                  </a:lnTo>
                  <a:lnTo>
                    <a:pt x="1258" y="409"/>
                  </a:lnTo>
                  <a:lnTo>
                    <a:pt x="1236" y="369"/>
                  </a:lnTo>
                  <a:lnTo>
                    <a:pt x="1212" y="329"/>
                  </a:lnTo>
                  <a:lnTo>
                    <a:pt x="1187" y="292"/>
                  </a:lnTo>
                  <a:lnTo>
                    <a:pt x="1162" y="258"/>
                  </a:lnTo>
                  <a:lnTo>
                    <a:pt x="1135" y="223"/>
                  </a:lnTo>
                  <a:lnTo>
                    <a:pt x="1106" y="193"/>
                  </a:lnTo>
                  <a:lnTo>
                    <a:pt x="1078" y="163"/>
                  </a:lnTo>
                  <a:lnTo>
                    <a:pt x="1048" y="136"/>
                  </a:lnTo>
                  <a:lnTo>
                    <a:pt x="1018" y="111"/>
                  </a:lnTo>
                  <a:lnTo>
                    <a:pt x="986" y="89"/>
                  </a:lnTo>
                  <a:lnTo>
                    <a:pt x="954" y="69"/>
                  </a:lnTo>
                  <a:lnTo>
                    <a:pt x="921" y="50"/>
                  </a:lnTo>
                  <a:lnTo>
                    <a:pt x="887" y="36"/>
                  </a:lnTo>
                  <a:lnTo>
                    <a:pt x="853" y="23"/>
                  </a:lnTo>
                  <a:lnTo>
                    <a:pt x="818" y="13"/>
                  </a:lnTo>
                  <a:lnTo>
                    <a:pt x="783" y="7"/>
                  </a:lnTo>
                  <a:lnTo>
                    <a:pt x="747" y="1"/>
                  </a:lnTo>
                  <a:lnTo>
                    <a:pt x="710" y="0"/>
                  </a:lnTo>
                  <a:lnTo>
                    <a:pt x="673" y="1"/>
                  </a:lnTo>
                  <a:lnTo>
                    <a:pt x="637" y="7"/>
                  </a:lnTo>
                  <a:lnTo>
                    <a:pt x="602" y="13"/>
                  </a:lnTo>
                  <a:lnTo>
                    <a:pt x="567" y="23"/>
                  </a:lnTo>
                  <a:lnTo>
                    <a:pt x="533" y="36"/>
                  </a:lnTo>
                  <a:lnTo>
                    <a:pt x="499" y="50"/>
                  </a:lnTo>
                  <a:lnTo>
                    <a:pt x="466" y="69"/>
                  </a:lnTo>
                  <a:lnTo>
                    <a:pt x="434" y="89"/>
                  </a:lnTo>
                  <a:lnTo>
                    <a:pt x="402" y="111"/>
                  </a:lnTo>
                  <a:lnTo>
                    <a:pt x="372" y="136"/>
                  </a:lnTo>
                  <a:lnTo>
                    <a:pt x="342" y="163"/>
                  </a:lnTo>
                  <a:lnTo>
                    <a:pt x="313" y="193"/>
                  </a:lnTo>
                  <a:lnTo>
                    <a:pt x="285" y="223"/>
                  </a:lnTo>
                  <a:lnTo>
                    <a:pt x="258" y="258"/>
                  </a:lnTo>
                  <a:lnTo>
                    <a:pt x="232" y="292"/>
                  </a:lnTo>
                  <a:lnTo>
                    <a:pt x="208" y="329"/>
                  </a:lnTo>
                  <a:lnTo>
                    <a:pt x="184" y="369"/>
                  </a:lnTo>
                  <a:lnTo>
                    <a:pt x="162" y="409"/>
                  </a:lnTo>
                  <a:lnTo>
                    <a:pt x="141" y="452"/>
                  </a:lnTo>
                  <a:lnTo>
                    <a:pt x="121" y="495"/>
                  </a:lnTo>
                  <a:lnTo>
                    <a:pt x="103" y="541"/>
                  </a:lnTo>
                  <a:lnTo>
                    <a:pt x="85" y="588"/>
                  </a:lnTo>
                  <a:lnTo>
                    <a:pt x="70" y="637"/>
                  </a:lnTo>
                  <a:lnTo>
                    <a:pt x="55" y="687"/>
                  </a:lnTo>
                  <a:lnTo>
                    <a:pt x="42" y="737"/>
                  </a:lnTo>
                  <a:lnTo>
                    <a:pt x="31" y="790"/>
                  </a:lnTo>
                  <a:lnTo>
                    <a:pt x="22" y="843"/>
                  </a:lnTo>
                  <a:lnTo>
                    <a:pt x="14" y="897"/>
                  </a:lnTo>
                  <a:lnTo>
                    <a:pt x="8" y="952"/>
                  </a:lnTo>
                  <a:lnTo>
                    <a:pt x="4" y="1008"/>
                  </a:lnTo>
                  <a:lnTo>
                    <a:pt x="0" y="1064"/>
                  </a:lnTo>
                  <a:lnTo>
                    <a:pt x="0" y="1122"/>
                  </a:lnTo>
                  <a:lnTo>
                    <a:pt x="0" y="1179"/>
                  </a:lnTo>
                  <a:lnTo>
                    <a:pt x="4" y="1236"/>
                  </a:lnTo>
                  <a:lnTo>
                    <a:pt x="8" y="1293"/>
                  </a:lnTo>
                  <a:lnTo>
                    <a:pt x="14" y="1348"/>
                  </a:lnTo>
                  <a:lnTo>
                    <a:pt x="22" y="1402"/>
                  </a:lnTo>
                  <a:lnTo>
                    <a:pt x="31" y="1455"/>
                  </a:lnTo>
                  <a:lnTo>
                    <a:pt x="42" y="1507"/>
                  </a:lnTo>
                  <a:lnTo>
                    <a:pt x="55" y="1558"/>
                  </a:lnTo>
                  <a:lnTo>
                    <a:pt x="70" y="1608"/>
                  </a:lnTo>
                  <a:lnTo>
                    <a:pt x="85" y="1656"/>
                  </a:lnTo>
                  <a:lnTo>
                    <a:pt x="103" y="1703"/>
                  </a:lnTo>
                  <a:lnTo>
                    <a:pt x="121" y="1748"/>
                  </a:lnTo>
                  <a:lnTo>
                    <a:pt x="141" y="1793"/>
                  </a:lnTo>
                  <a:lnTo>
                    <a:pt x="162" y="1835"/>
                  </a:lnTo>
                  <a:lnTo>
                    <a:pt x="184" y="1876"/>
                  </a:lnTo>
                  <a:lnTo>
                    <a:pt x="208" y="1915"/>
                  </a:lnTo>
                  <a:lnTo>
                    <a:pt x="232" y="1952"/>
                  </a:lnTo>
                  <a:lnTo>
                    <a:pt x="258" y="1987"/>
                  </a:lnTo>
                  <a:lnTo>
                    <a:pt x="285" y="2020"/>
                  </a:lnTo>
                  <a:lnTo>
                    <a:pt x="313" y="2052"/>
                  </a:lnTo>
                  <a:lnTo>
                    <a:pt x="342" y="2081"/>
                  </a:lnTo>
                  <a:lnTo>
                    <a:pt x="372" y="2109"/>
                  </a:lnTo>
                  <a:lnTo>
                    <a:pt x="402" y="2132"/>
                  </a:lnTo>
                  <a:lnTo>
                    <a:pt x="434" y="2156"/>
                  </a:lnTo>
                  <a:lnTo>
                    <a:pt x="466" y="2176"/>
                  </a:lnTo>
                  <a:lnTo>
                    <a:pt x="499" y="2193"/>
                  </a:lnTo>
                  <a:lnTo>
                    <a:pt x="533" y="2209"/>
                  </a:lnTo>
                  <a:lnTo>
                    <a:pt x="567" y="2221"/>
                  </a:lnTo>
                  <a:lnTo>
                    <a:pt x="602" y="2231"/>
                  </a:lnTo>
                  <a:lnTo>
                    <a:pt x="637" y="2238"/>
                  </a:lnTo>
                  <a:lnTo>
                    <a:pt x="673" y="2242"/>
                  </a:lnTo>
                  <a:lnTo>
                    <a:pt x="710" y="2243"/>
                  </a:lnTo>
                  <a:close/>
                </a:path>
              </a:pathLst>
            </a:custGeom>
            <a:solidFill>
              <a:srgbClr val="FFF974"/>
            </a:solidFill>
            <a:ln w="9525">
              <a:solidFill>
                <a:srgbClr val="000000"/>
              </a:solidFill>
              <a:round/>
              <a:headEnd/>
              <a:tailEnd/>
            </a:ln>
          </p:spPr>
          <p:txBody>
            <a:bodyPr/>
            <a:lstStyle/>
            <a:p>
              <a:pPr eaLnBrk="1" hangingPunct="1"/>
              <a:endParaRPr lang="pt-BR" u="none"/>
            </a:p>
          </p:txBody>
        </p:sp>
        <p:sp>
          <p:nvSpPr>
            <p:cNvPr id="463991" name="Freeform 201"/>
            <p:cNvSpPr>
              <a:spLocks/>
            </p:cNvSpPr>
            <p:nvPr/>
          </p:nvSpPr>
          <p:spPr bwMode="auto">
            <a:xfrm>
              <a:off x="2364" y="2090"/>
              <a:ext cx="193" cy="186"/>
            </a:xfrm>
            <a:custGeom>
              <a:avLst/>
              <a:gdLst>
                <a:gd name="T0" fmla="*/ 0 w 774"/>
                <a:gd name="T1" fmla="*/ 0 h 747"/>
                <a:gd name="T2" fmla="*/ 0 w 774"/>
                <a:gd name="T3" fmla="*/ 0 h 747"/>
                <a:gd name="T4" fmla="*/ 0 w 774"/>
                <a:gd name="T5" fmla="*/ 0 h 747"/>
                <a:gd name="T6" fmla="*/ 0 w 774"/>
                <a:gd name="T7" fmla="*/ 0 h 747"/>
                <a:gd name="T8" fmla="*/ 0 w 774"/>
                <a:gd name="T9" fmla="*/ 0 h 747"/>
                <a:gd name="T10" fmla="*/ 0 w 774"/>
                <a:gd name="T11" fmla="*/ 0 h 747"/>
                <a:gd name="T12" fmla="*/ 0 w 774"/>
                <a:gd name="T13" fmla="*/ 0 h 747"/>
                <a:gd name="T14" fmla="*/ 0 w 774"/>
                <a:gd name="T15" fmla="*/ 0 h 747"/>
                <a:gd name="T16" fmla="*/ 0 w 774"/>
                <a:gd name="T17" fmla="*/ 0 h 747"/>
                <a:gd name="T18" fmla="*/ 0 w 774"/>
                <a:gd name="T19" fmla="*/ 0 h 747"/>
                <a:gd name="T20" fmla="*/ 0 w 774"/>
                <a:gd name="T21" fmla="*/ 0 h 747"/>
                <a:gd name="T22" fmla="*/ 0 w 774"/>
                <a:gd name="T23" fmla="*/ 0 h 747"/>
                <a:gd name="T24" fmla="*/ 0 w 774"/>
                <a:gd name="T25" fmla="*/ 0 h 747"/>
                <a:gd name="T26" fmla="*/ 0 w 774"/>
                <a:gd name="T27" fmla="*/ 0 h 747"/>
                <a:gd name="T28" fmla="*/ 0 w 774"/>
                <a:gd name="T29" fmla="*/ 0 h 747"/>
                <a:gd name="T30" fmla="*/ 0 w 774"/>
                <a:gd name="T31" fmla="*/ 0 h 747"/>
                <a:gd name="T32" fmla="*/ 0 w 774"/>
                <a:gd name="T33" fmla="*/ 0 h 747"/>
                <a:gd name="T34" fmla="*/ 0 w 774"/>
                <a:gd name="T35" fmla="*/ 0 h 747"/>
                <a:gd name="T36" fmla="*/ 0 w 774"/>
                <a:gd name="T37" fmla="*/ 0 h 747"/>
                <a:gd name="T38" fmla="*/ 0 w 774"/>
                <a:gd name="T39" fmla="*/ 0 h 747"/>
                <a:gd name="T40" fmla="*/ 0 w 774"/>
                <a:gd name="T41" fmla="*/ 0 h 747"/>
                <a:gd name="T42" fmla="*/ 0 w 774"/>
                <a:gd name="T43" fmla="*/ 0 h 747"/>
                <a:gd name="T44" fmla="*/ 0 w 774"/>
                <a:gd name="T45" fmla="*/ 0 h 747"/>
                <a:gd name="T46" fmla="*/ 0 w 774"/>
                <a:gd name="T47" fmla="*/ 0 h 747"/>
                <a:gd name="T48" fmla="*/ 0 w 774"/>
                <a:gd name="T49" fmla="*/ 0 h 747"/>
                <a:gd name="T50" fmla="*/ 0 w 774"/>
                <a:gd name="T51" fmla="*/ 0 h 747"/>
                <a:gd name="T52" fmla="*/ 0 w 774"/>
                <a:gd name="T53" fmla="*/ 0 h 747"/>
                <a:gd name="T54" fmla="*/ 0 w 774"/>
                <a:gd name="T55" fmla="*/ 0 h 747"/>
                <a:gd name="T56" fmla="*/ 0 w 774"/>
                <a:gd name="T57" fmla="*/ 0 h 747"/>
                <a:gd name="T58" fmla="*/ 0 w 774"/>
                <a:gd name="T59" fmla="*/ 0 h 747"/>
                <a:gd name="T60" fmla="*/ 0 w 774"/>
                <a:gd name="T61" fmla="*/ 0 h 747"/>
                <a:gd name="T62" fmla="*/ 0 w 774"/>
                <a:gd name="T63" fmla="*/ 0 h 747"/>
                <a:gd name="T64" fmla="*/ 0 w 774"/>
                <a:gd name="T65" fmla="*/ 0 h 747"/>
                <a:gd name="T66" fmla="*/ 0 w 774"/>
                <a:gd name="T67" fmla="*/ 0 h 747"/>
                <a:gd name="T68" fmla="*/ 0 w 774"/>
                <a:gd name="T69" fmla="*/ 0 h 747"/>
                <a:gd name="T70" fmla="*/ 0 w 774"/>
                <a:gd name="T71" fmla="*/ 0 h 747"/>
                <a:gd name="T72" fmla="*/ 0 w 774"/>
                <a:gd name="T73" fmla="*/ 0 h 747"/>
                <a:gd name="T74" fmla="*/ 0 w 774"/>
                <a:gd name="T75" fmla="*/ 0 h 747"/>
                <a:gd name="T76" fmla="*/ 0 w 774"/>
                <a:gd name="T77" fmla="*/ 0 h 747"/>
                <a:gd name="T78" fmla="*/ 0 w 774"/>
                <a:gd name="T79" fmla="*/ 0 h 747"/>
                <a:gd name="T80" fmla="*/ 0 w 774"/>
                <a:gd name="T81" fmla="*/ 0 h 747"/>
                <a:gd name="T82" fmla="*/ 0 w 774"/>
                <a:gd name="T83" fmla="*/ 0 h 747"/>
                <a:gd name="T84" fmla="*/ 0 w 774"/>
                <a:gd name="T85" fmla="*/ 0 h 7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4"/>
                <a:gd name="T130" fmla="*/ 0 h 747"/>
                <a:gd name="T131" fmla="*/ 774 w 774"/>
                <a:gd name="T132" fmla="*/ 747 h 74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4" h="747">
                  <a:moveTo>
                    <a:pt x="387" y="747"/>
                  </a:moveTo>
                  <a:lnTo>
                    <a:pt x="406" y="746"/>
                  </a:lnTo>
                  <a:lnTo>
                    <a:pt x="426" y="744"/>
                  </a:lnTo>
                  <a:lnTo>
                    <a:pt x="446" y="743"/>
                  </a:lnTo>
                  <a:lnTo>
                    <a:pt x="465" y="739"/>
                  </a:lnTo>
                  <a:lnTo>
                    <a:pt x="483" y="735"/>
                  </a:lnTo>
                  <a:lnTo>
                    <a:pt x="501" y="730"/>
                  </a:lnTo>
                  <a:lnTo>
                    <a:pt x="520" y="724"/>
                  </a:lnTo>
                  <a:lnTo>
                    <a:pt x="537" y="716"/>
                  </a:lnTo>
                  <a:lnTo>
                    <a:pt x="554" y="710"/>
                  </a:lnTo>
                  <a:lnTo>
                    <a:pt x="571" y="702"/>
                  </a:lnTo>
                  <a:lnTo>
                    <a:pt x="587" y="693"/>
                  </a:lnTo>
                  <a:lnTo>
                    <a:pt x="603" y="682"/>
                  </a:lnTo>
                  <a:lnTo>
                    <a:pt x="618" y="672"/>
                  </a:lnTo>
                  <a:lnTo>
                    <a:pt x="634" y="661"/>
                  </a:lnTo>
                  <a:lnTo>
                    <a:pt x="647" y="649"/>
                  </a:lnTo>
                  <a:lnTo>
                    <a:pt x="660" y="637"/>
                  </a:lnTo>
                  <a:lnTo>
                    <a:pt x="673" y="624"/>
                  </a:lnTo>
                  <a:lnTo>
                    <a:pt x="685" y="611"/>
                  </a:lnTo>
                  <a:lnTo>
                    <a:pt x="697" y="596"/>
                  </a:lnTo>
                  <a:lnTo>
                    <a:pt x="707" y="582"/>
                  </a:lnTo>
                  <a:lnTo>
                    <a:pt x="718" y="566"/>
                  </a:lnTo>
                  <a:lnTo>
                    <a:pt x="727" y="550"/>
                  </a:lnTo>
                  <a:lnTo>
                    <a:pt x="735" y="534"/>
                  </a:lnTo>
                  <a:lnTo>
                    <a:pt x="743" y="518"/>
                  </a:lnTo>
                  <a:lnTo>
                    <a:pt x="751" y="501"/>
                  </a:lnTo>
                  <a:lnTo>
                    <a:pt x="756" y="484"/>
                  </a:lnTo>
                  <a:lnTo>
                    <a:pt x="762" y="466"/>
                  </a:lnTo>
                  <a:lnTo>
                    <a:pt x="766" y="448"/>
                  </a:lnTo>
                  <a:lnTo>
                    <a:pt x="770" y="430"/>
                  </a:lnTo>
                  <a:lnTo>
                    <a:pt x="772" y="411"/>
                  </a:lnTo>
                  <a:lnTo>
                    <a:pt x="774" y="392"/>
                  </a:lnTo>
                  <a:lnTo>
                    <a:pt x="774" y="373"/>
                  </a:lnTo>
                  <a:lnTo>
                    <a:pt x="774" y="353"/>
                  </a:lnTo>
                  <a:lnTo>
                    <a:pt x="772" y="335"/>
                  </a:lnTo>
                  <a:lnTo>
                    <a:pt x="770" y="316"/>
                  </a:lnTo>
                  <a:lnTo>
                    <a:pt x="766" y="298"/>
                  </a:lnTo>
                  <a:lnTo>
                    <a:pt x="762" y="279"/>
                  </a:lnTo>
                  <a:lnTo>
                    <a:pt x="756" y="262"/>
                  </a:lnTo>
                  <a:lnTo>
                    <a:pt x="751" y="245"/>
                  </a:lnTo>
                  <a:lnTo>
                    <a:pt x="743" y="228"/>
                  </a:lnTo>
                  <a:lnTo>
                    <a:pt x="735" y="211"/>
                  </a:lnTo>
                  <a:lnTo>
                    <a:pt x="727" y="195"/>
                  </a:lnTo>
                  <a:lnTo>
                    <a:pt x="718" y="179"/>
                  </a:lnTo>
                  <a:lnTo>
                    <a:pt x="707" y="165"/>
                  </a:lnTo>
                  <a:lnTo>
                    <a:pt x="697" y="150"/>
                  </a:lnTo>
                  <a:lnTo>
                    <a:pt x="685" y="136"/>
                  </a:lnTo>
                  <a:lnTo>
                    <a:pt x="673" y="122"/>
                  </a:lnTo>
                  <a:lnTo>
                    <a:pt x="660" y="109"/>
                  </a:lnTo>
                  <a:lnTo>
                    <a:pt x="647" y="96"/>
                  </a:lnTo>
                  <a:lnTo>
                    <a:pt x="634" y="85"/>
                  </a:lnTo>
                  <a:lnTo>
                    <a:pt x="618" y="73"/>
                  </a:lnTo>
                  <a:lnTo>
                    <a:pt x="603" y="63"/>
                  </a:lnTo>
                  <a:lnTo>
                    <a:pt x="587" y="54"/>
                  </a:lnTo>
                  <a:lnTo>
                    <a:pt x="571" y="44"/>
                  </a:lnTo>
                  <a:lnTo>
                    <a:pt x="554" y="37"/>
                  </a:lnTo>
                  <a:lnTo>
                    <a:pt x="537" y="29"/>
                  </a:lnTo>
                  <a:lnTo>
                    <a:pt x="520" y="22"/>
                  </a:lnTo>
                  <a:lnTo>
                    <a:pt x="501" y="17"/>
                  </a:lnTo>
                  <a:lnTo>
                    <a:pt x="483" y="11"/>
                  </a:lnTo>
                  <a:lnTo>
                    <a:pt x="465" y="7"/>
                  </a:lnTo>
                  <a:lnTo>
                    <a:pt x="446" y="3"/>
                  </a:lnTo>
                  <a:lnTo>
                    <a:pt x="426" y="1"/>
                  </a:lnTo>
                  <a:lnTo>
                    <a:pt x="406" y="0"/>
                  </a:lnTo>
                  <a:lnTo>
                    <a:pt x="387" y="0"/>
                  </a:lnTo>
                  <a:lnTo>
                    <a:pt x="367" y="0"/>
                  </a:lnTo>
                  <a:lnTo>
                    <a:pt x="347" y="1"/>
                  </a:lnTo>
                  <a:lnTo>
                    <a:pt x="329" y="3"/>
                  </a:lnTo>
                  <a:lnTo>
                    <a:pt x="309" y="7"/>
                  </a:lnTo>
                  <a:lnTo>
                    <a:pt x="290" y="11"/>
                  </a:lnTo>
                  <a:lnTo>
                    <a:pt x="272" y="17"/>
                  </a:lnTo>
                  <a:lnTo>
                    <a:pt x="255" y="22"/>
                  </a:lnTo>
                  <a:lnTo>
                    <a:pt x="236" y="29"/>
                  </a:lnTo>
                  <a:lnTo>
                    <a:pt x="219" y="37"/>
                  </a:lnTo>
                  <a:lnTo>
                    <a:pt x="203" y="44"/>
                  </a:lnTo>
                  <a:lnTo>
                    <a:pt x="186" y="54"/>
                  </a:lnTo>
                  <a:lnTo>
                    <a:pt x="171" y="63"/>
                  </a:lnTo>
                  <a:lnTo>
                    <a:pt x="156" y="73"/>
                  </a:lnTo>
                  <a:lnTo>
                    <a:pt x="141" y="85"/>
                  </a:lnTo>
                  <a:lnTo>
                    <a:pt x="126" y="96"/>
                  </a:lnTo>
                  <a:lnTo>
                    <a:pt x="113" y="109"/>
                  </a:lnTo>
                  <a:lnTo>
                    <a:pt x="100" y="122"/>
                  </a:lnTo>
                  <a:lnTo>
                    <a:pt x="88" y="136"/>
                  </a:lnTo>
                  <a:lnTo>
                    <a:pt x="76" y="150"/>
                  </a:lnTo>
                  <a:lnTo>
                    <a:pt x="66" y="165"/>
                  </a:lnTo>
                  <a:lnTo>
                    <a:pt x="56" y="179"/>
                  </a:lnTo>
                  <a:lnTo>
                    <a:pt x="47" y="195"/>
                  </a:lnTo>
                  <a:lnTo>
                    <a:pt x="38" y="211"/>
                  </a:lnTo>
                  <a:lnTo>
                    <a:pt x="30" y="228"/>
                  </a:lnTo>
                  <a:lnTo>
                    <a:pt x="23" y="245"/>
                  </a:lnTo>
                  <a:lnTo>
                    <a:pt x="17" y="262"/>
                  </a:lnTo>
                  <a:lnTo>
                    <a:pt x="12" y="279"/>
                  </a:lnTo>
                  <a:lnTo>
                    <a:pt x="8" y="298"/>
                  </a:lnTo>
                  <a:lnTo>
                    <a:pt x="4" y="316"/>
                  </a:lnTo>
                  <a:lnTo>
                    <a:pt x="2" y="335"/>
                  </a:lnTo>
                  <a:lnTo>
                    <a:pt x="0" y="353"/>
                  </a:lnTo>
                  <a:lnTo>
                    <a:pt x="0" y="373"/>
                  </a:lnTo>
                  <a:lnTo>
                    <a:pt x="0" y="392"/>
                  </a:lnTo>
                  <a:lnTo>
                    <a:pt x="2" y="411"/>
                  </a:lnTo>
                  <a:lnTo>
                    <a:pt x="4" y="430"/>
                  </a:lnTo>
                  <a:lnTo>
                    <a:pt x="8" y="448"/>
                  </a:lnTo>
                  <a:lnTo>
                    <a:pt x="12" y="466"/>
                  </a:lnTo>
                  <a:lnTo>
                    <a:pt x="17" y="484"/>
                  </a:lnTo>
                  <a:lnTo>
                    <a:pt x="23" y="501"/>
                  </a:lnTo>
                  <a:lnTo>
                    <a:pt x="30" y="518"/>
                  </a:lnTo>
                  <a:lnTo>
                    <a:pt x="38" y="534"/>
                  </a:lnTo>
                  <a:lnTo>
                    <a:pt x="47" y="550"/>
                  </a:lnTo>
                  <a:lnTo>
                    <a:pt x="56" y="566"/>
                  </a:lnTo>
                  <a:lnTo>
                    <a:pt x="66" y="582"/>
                  </a:lnTo>
                  <a:lnTo>
                    <a:pt x="76" y="596"/>
                  </a:lnTo>
                  <a:lnTo>
                    <a:pt x="88" y="611"/>
                  </a:lnTo>
                  <a:lnTo>
                    <a:pt x="100" y="624"/>
                  </a:lnTo>
                  <a:lnTo>
                    <a:pt x="113" y="637"/>
                  </a:lnTo>
                  <a:lnTo>
                    <a:pt x="126" y="649"/>
                  </a:lnTo>
                  <a:lnTo>
                    <a:pt x="141" y="661"/>
                  </a:lnTo>
                  <a:lnTo>
                    <a:pt x="156" y="672"/>
                  </a:lnTo>
                  <a:lnTo>
                    <a:pt x="171" y="682"/>
                  </a:lnTo>
                  <a:lnTo>
                    <a:pt x="186" y="693"/>
                  </a:lnTo>
                  <a:lnTo>
                    <a:pt x="203" y="702"/>
                  </a:lnTo>
                  <a:lnTo>
                    <a:pt x="219" y="710"/>
                  </a:lnTo>
                  <a:lnTo>
                    <a:pt x="236" y="716"/>
                  </a:lnTo>
                  <a:lnTo>
                    <a:pt x="255" y="724"/>
                  </a:lnTo>
                  <a:lnTo>
                    <a:pt x="272" y="730"/>
                  </a:lnTo>
                  <a:lnTo>
                    <a:pt x="290" y="735"/>
                  </a:lnTo>
                  <a:lnTo>
                    <a:pt x="309" y="739"/>
                  </a:lnTo>
                  <a:lnTo>
                    <a:pt x="329" y="743"/>
                  </a:lnTo>
                  <a:lnTo>
                    <a:pt x="347" y="744"/>
                  </a:lnTo>
                  <a:lnTo>
                    <a:pt x="367" y="746"/>
                  </a:lnTo>
                  <a:lnTo>
                    <a:pt x="387" y="747"/>
                  </a:lnTo>
                  <a:close/>
                </a:path>
              </a:pathLst>
            </a:custGeom>
            <a:solidFill>
              <a:srgbClr val="B9687B"/>
            </a:solidFill>
            <a:ln w="9525">
              <a:solidFill>
                <a:srgbClr val="000000"/>
              </a:solidFill>
              <a:round/>
              <a:headEnd/>
              <a:tailEnd/>
            </a:ln>
          </p:spPr>
          <p:txBody>
            <a:bodyPr/>
            <a:lstStyle/>
            <a:p>
              <a:pPr eaLnBrk="1" hangingPunct="1"/>
              <a:endParaRPr lang="pt-BR" u="none"/>
            </a:p>
          </p:txBody>
        </p:sp>
      </p:grpSp>
      <p:grpSp>
        <p:nvGrpSpPr>
          <p:cNvPr id="12" name="Group 406"/>
          <p:cNvGrpSpPr>
            <a:grpSpLocks/>
          </p:cNvGrpSpPr>
          <p:nvPr/>
        </p:nvGrpSpPr>
        <p:grpSpPr bwMode="auto">
          <a:xfrm>
            <a:off x="4178300" y="4170363"/>
            <a:ext cx="1106488" cy="228600"/>
            <a:chOff x="4178300" y="4170363"/>
            <a:chExt cx="1106488" cy="228600"/>
          </a:xfrm>
        </p:grpSpPr>
        <p:sp>
          <p:nvSpPr>
            <p:cNvPr id="463993" name="Freeform 205"/>
            <p:cNvSpPr>
              <a:spLocks/>
            </p:cNvSpPr>
            <p:nvPr/>
          </p:nvSpPr>
          <p:spPr bwMode="auto">
            <a:xfrm>
              <a:off x="4178300" y="4170363"/>
              <a:ext cx="1004888" cy="228600"/>
            </a:xfrm>
            <a:custGeom>
              <a:avLst/>
              <a:gdLst>
                <a:gd name="T0" fmla="*/ 2147483647 w 2532"/>
                <a:gd name="T1" fmla="*/ 2147483647 h 577"/>
                <a:gd name="T2" fmla="*/ 2147483647 w 2532"/>
                <a:gd name="T3" fmla="*/ 2147483647 h 577"/>
                <a:gd name="T4" fmla="*/ 2147483647 w 2532"/>
                <a:gd name="T5" fmla="*/ 2147483647 h 577"/>
                <a:gd name="T6" fmla="*/ 2147483647 w 2532"/>
                <a:gd name="T7" fmla="*/ 2147483647 h 577"/>
                <a:gd name="T8" fmla="*/ 2147483647 w 2532"/>
                <a:gd name="T9" fmla="*/ 2147483647 h 577"/>
                <a:gd name="T10" fmla="*/ 2147483647 w 2532"/>
                <a:gd name="T11" fmla="*/ 2147483647 h 577"/>
                <a:gd name="T12" fmla="*/ 2147483647 w 2532"/>
                <a:gd name="T13" fmla="*/ 2147483647 h 577"/>
                <a:gd name="T14" fmla="*/ 2147483647 w 2532"/>
                <a:gd name="T15" fmla="*/ 2147483647 h 577"/>
                <a:gd name="T16" fmla="*/ 2147483647 w 2532"/>
                <a:gd name="T17" fmla="*/ 2147483647 h 577"/>
                <a:gd name="T18" fmla="*/ 2147483647 w 2532"/>
                <a:gd name="T19" fmla="*/ 2147483647 h 577"/>
                <a:gd name="T20" fmla="*/ 2147483647 w 2532"/>
                <a:gd name="T21" fmla="*/ 2147483647 h 577"/>
                <a:gd name="T22" fmla="*/ 2147483647 w 2532"/>
                <a:gd name="T23" fmla="*/ 2147483647 h 577"/>
                <a:gd name="T24" fmla="*/ 2147483647 w 2532"/>
                <a:gd name="T25" fmla="*/ 2147483647 h 577"/>
                <a:gd name="T26" fmla="*/ 2147483647 w 2532"/>
                <a:gd name="T27" fmla="*/ 2147483647 h 577"/>
                <a:gd name="T28" fmla="*/ 2147483647 w 2532"/>
                <a:gd name="T29" fmla="*/ 2147483647 h 577"/>
                <a:gd name="T30" fmla="*/ 2147483647 w 2532"/>
                <a:gd name="T31" fmla="*/ 2147483647 h 577"/>
                <a:gd name="T32" fmla="*/ 2147483647 w 2532"/>
                <a:gd name="T33" fmla="*/ 2147483647 h 577"/>
                <a:gd name="T34" fmla="*/ 2147483647 w 2532"/>
                <a:gd name="T35" fmla="*/ 2147483647 h 577"/>
                <a:gd name="T36" fmla="*/ 2147483647 w 2532"/>
                <a:gd name="T37" fmla="*/ 2147483647 h 577"/>
                <a:gd name="T38" fmla="*/ 2147483647 w 2532"/>
                <a:gd name="T39" fmla="*/ 2147483647 h 577"/>
                <a:gd name="T40" fmla="*/ 2147483647 w 2532"/>
                <a:gd name="T41" fmla="*/ 2147483647 h 577"/>
                <a:gd name="T42" fmla="*/ 2147483647 w 2532"/>
                <a:gd name="T43" fmla="*/ 2147483647 h 577"/>
                <a:gd name="T44" fmla="*/ 2147483647 w 2532"/>
                <a:gd name="T45" fmla="*/ 2147483647 h 577"/>
                <a:gd name="T46" fmla="*/ 2147483647 w 2532"/>
                <a:gd name="T47" fmla="*/ 2147483647 h 577"/>
                <a:gd name="T48" fmla="*/ 2147483647 w 2532"/>
                <a:gd name="T49" fmla="*/ 2147483647 h 577"/>
                <a:gd name="T50" fmla="*/ 2147483647 w 2532"/>
                <a:gd name="T51" fmla="*/ 2147483647 h 577"/>
                <a:gd name="T52" fmla="*/ 0 w 2532"/>
                <a:gd name="T53" fmla="*/ 2147483647 h 577"/>
                <a:gd name="T54" fmla="*/ 2147483647 w 2532"/>
                <a:gd name="T55" fmla="*/ 2147483647 h 577"/>
                <a:gd name="T56" fmla="*/ 2147483647 w 2532"/>
                <a:gd name="T57" fmla="*/ 2147483647 h 577"/>
                <a:gd name="T58" fmla="*/ 2147483647 w 2532"/>
                <a:gd name="T59" fmla="*/ 2147483647 h 577"/>
                <a:gd name="T60" fmla="*/ 2147483647 w 2532"/>
                <a:gd name="T61" fmla="*/ 2147483647 h 577"/>
                <a:gd name="T62" fmla="*/ 2147483647 w 2532"/>
                <a:gd name="T63" fmla="*/ 2147483647 h 577"/>
                <a:gd name="T64" fmla="*/ 2147483647 w 2532"/>
                <a:gd name="T65" fmla="*/ 2147483647 h 577"/>
                <a:gd name="T66" fmla="*/ 2147483647 w 2532"/>
                <a:gd name="T67" fmla="*/ 2147483647 h 577"/>
                <a:gd name="T68" fmla="*/ 2147483647 w 2532"/>
                <a:gd name="T69" fmla="*/ 2147483647 h 577"/>
                <a:gd name="T70" fmla="*/ 2147483647 w 2532"/>
                <a:gd name="T71" fmla="*/ 2147483647 h 577"/>
                <a:gd name="T72" fmla="*/ 2147483647 w 2532"/>
                <a:gd name="T73" fmla="*/ 2147483647 h 577"/>
                <a:gd name="T74" fmla="*/ 2147483647 w 2532"/>
                <a:gd name="T75" fmla="*/ 2147483647 h 577"/>
                <a:gd name="T76" fmla="*/ 2147483647 w 2532"/>
                <a:gd name="T77" fmla="*/ 2147483647 h 577"/>
                <a:gd name="T78" fmla="*/ 2147483647 w 2532"/>
                <a:gd name="T79" fmla="*/ 2147483647 h 577"/>
                <a:gd name="T80" fmla="*/ 2147483647 w 2532"/>
                <a:gd name="T81" fmla="*/ 2147483647 h 577"/>
                <a:gd name="T82" fmla="*/ 2147483647 w 2532"/>
                <a:gd name="T83" fmla="*/ 2147483647 h 577"/>
                <a:gd name="T84" fmla="*/ 2147483647 w 2532"/>
                <a:gd name="T85" fmla="*/ 2147483647 h 577"/>
                <a:gd name="T86" fmla="*/ 2147483647 w 2532"/>
                <a:gd name="T87" fmla="*/ 2147483647 h 577"/>
                <a:gd name="T88" fmla="*/ 2147483647 w 2532"/>
                <a:gd name="T89" fmla="*/ 2147483647 h 577"/>
                <a:gd name="T90" fmla="*/ 2147483647 w 2532"/>
                <a:gd name="T91" fmla="*/ 2147483647 h 577"/>
                <a:gd name="T92" fmla="*/ 2147483647 w 2532"/>
                <a:gd name="T93" fmla="*/ 2147483647 h 577"/>
                <a:gd name="T94" fmla="*/ 2147483647 w 2532"/>
                <a:gd name="T95" fmla="*/ 2147483647 h 577"/>
                <a:gd name="T96" fmla="*/ 2147483647 w 2532"/>
                <a:gd name="T97" fmla="*/ 2147483647 h 577"/>
                <a:gd name="T98" fmla="*/ 2147483647 w 2532"/>
                <a:gd name="T99" fmla="*/ 2147483647 h 577"/>
                <a:gd name="T100" fmla="*/ 2147483647 w 2532"/>
                <a:gd name="T101" fmla="*/ 2147483647 h 577"/>
                <a:gd name="T102" fmla="*/ 2147483647 w 2532"/>
                <a:gd name="T103" fmla="*/ 2147483647 h 577"/>
                <a:gd name="T104" fmla="*/ 2147483647 w 2532"/>
                <a:gd name="T105" fmla="*/ 2147483647 h 57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532"/>
                <a:gd name="T160" fmla="*/ 0 h 577"/>
                <a:gd name="T161" fmla="*/ 2532 w 2532"/>
                <a:gd name="T162" fmla="*/ 577 h 57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532" h="577">
                  <a:moveTo>
                    <a:pt x="2507" y="289"/>
                  </a:moveTo>
                  <a:lnTo>
                    <a:pt x="2427" y="321"/>
                  </a:lnTo>
                  <a:lnTo>
                    <a:pt x="2349" y="350"/>
                  </a:lnTo>
                  <a:lnTo>
                    <a:pt x="2272" y="378"/>
                  </a:lnTo>
                  <a:lnTo>
                    <a:pt x="2192" y="403"/>
                  </a:lnTo>
                  <a:lnTo>
                    <a:pt x="2114" y="424"/>
                  </a:lnTo>
                  <a:lnTo>
                    <a:pt x="2038" y="444"/>
                  </a:lnTo>
                  <a:lnTo>
                    <a:pt x="1960" y="461"/>
                  </a:lnTo>
                  <a:lnTo>
                    <a:pt x="1882" y="475"/>
                  </a:lnTo>
                  <a:lnTo>
                    <a:pt x="1805" y="487"/>
                  </a:lnTo>
                  <a:lnTo>
                    <a:pt x="1727" y="496"/>
                  </a:lnTo>
                  <a:lnTo>
                    <a:pt x="1689" y="500"/>
                  </a:lnTo>
                  <a:lnTo>
                    <a:pt x="1651" y="504"/>
                  </a:lnTo>
                  <a:lnTo>
                    <a:pt x="1613" y="506"/>
                  </a:lnTo>
                  <a:lnTo>
                    <a:pt x="1573" y="508"/>
                  </a:lnTo>
                  <a:lnTo>
                    <a:pt x="1535" y="508"/>
                  </a:lnTo>
                  <a:lnTo>
                    <a:pt x="1496" y="510"/>
                  </a:lnTo>
                  <a:lnTo>
                    <a:pt x="1458" y="508"/>
                  </a:lnTo>
                  <a:lnTo>
                    <a:pt x="1420" y="508"/>
                  </a:lnTo>
                  <a:lnTo>
                    <a:pt x="1382" y="506"/>
                  </a:lnTo>
                  <a:lnTo>
                    <a:pt x="1343" y="504"/>
                  </a:lnTo>
                  <a:lnTo>
                    <a:pt x="1305" y="500"/>
                  </a:lnTo>
                  <a:lnTo>
                    <a:pt x="1267" y="498"/>
                  </a:lnTo>
                  <a:lnTo>
                    <a:pt x="1228" y="492"/>
                  </a:lnTo>
                  <a:lnTo>
                    <a:pt x="1190" y="487"/>
                  </a:lnTo>
                  <a:lnTo>
                    <a:pt x="1152" y="482"/>
                  </a:lnTo>
                  <a:lnTo>
                    <a:pt x="1113" y="475"/>
                  </a:lnTo>
                  <a:lnTo>
                    <a:pt x="1075" y="469"/>
                  </a:lnTo>
                  <a:lnTo>
                    <a:pt x="1037" y="461"/>
                  </a:lnTo>
                  <a:lnTo>
                    <a:pt x="999" y="452"/>
                  </a:lnTo>
                  <a:lnTo>
                    <a:pt x="960" y="442"/>
                  </a:lnTo>
                  <a:lnTo>
                    <a:pt x="922" y="433"/>
                  </a:lnTo>
                  <a:lnTo>
                    <a:pt x="884" y="422"/>
                  </a:lnTo>
                  <a:lnTo>
                    <a:pt x="845" y="411"/>
                  </a:lnTo>
                  <a:lnTo>
                    <a:pt x="807" y="399"/>
                  </a:lnTo>
                  <a:lnTo>
                    <a:pt x="769" y="386"/>
                  </a:lnTo>
                  <a:lnTo>
                    <a:pt x="731" y="372"/>
                  </a:lnTo>
                  <a:lnTo>
                    <a:pt x="692" y="358"/>
                  </a:lnTo>
                  <a:lnTo>
                    <a:pt x="654" y="343"/>
                  </a:lnTo>
                  <a:lnTo>
                    <a:pt x="616" y="327"/>
                  </a:lnTo>
                  <a:lnTo>
                    <a:pt x="577" y="310"/>
                  </a:lnTo>
                  <a:lnTo>
                    <a:pt x="538" y="293"/>
                  </a:lnTo>
                  <a:lnTo>
                    <a:pt x="499" y="276"/>
                  </a:lnTo>
                  <a:lnTo>
                    <a:pt x="461" y="256"/>
                  </a:lnTo>
                  <a:lnTo>
                    <a:pt x="423" y="238"/>
                  </a:lnTo>
                  <a:lnTo>
                    <a:pt x="385" y="217"/>
                  </a:lnTo>
                  <a:lnTo>
                    <a:pt x="346" y="195"/>
                  </a:lnTo>
                  <a:lnTo>
                    <a:pt x="308" y="174"/>
                  </a:lnTo>
                  <a:lnTo>
                    <a:pt x="270" y="152"/>
                  </a:lnTo>
                  <a:lnTo>
                    <a:pt x="231" y="128"/>
                  </a:lnTo>
                  <a:lnTo>
                    <a:pt x="193" y="104"/>
                  </a:lnTo>
                  <a:lnTo>
                    <a:pt x="116" y="54"/>
                  </a:lnTo>
                  <a:lnTo>
                    <a:pt x="39" y="0"/>
                  </a:lnTo>
                  <a:lnTo>
                    <a:pt x="0" y="55"/>
                  </a:lnTo>
                  <a:lnTo>
                    <a:pt x="78" y="110"/>
                  </a:lnTo>
                  <a:lnTo>
                    <a:pt x="157" y="161"/>
                  </a:lnTo>
                  <a:lnTo>
                    <a:pt x="196" y="185"/>
                  </a:lnTo>
                  <a:lnTo>
                    <a:pt x="235" y="209"/>
                  </a:lnTo>
                  <a:lnTo>
                    <a:pt x="275" y="232"/>
                  </a:lnTo>
                  <a:lnTo>
                    <a:pt x="315" y="255"/>
                  </a:lnTo>
                  <a:lnTo>
                    <a:pt x="353" y="276"/>
                  </a:lnTo>
                  <a:lnTo>
                    <a:pt x="392" y="297"/>
                  </a:lnTo>
                  <a:lnTo>
                    <a:pt x="432" y="317"/>
                  </a:lnTo>
                  <a:lnTo>
                    <a:pt x="472" y="335"/>
                  </a:lnTo>
                  <a:lnTo>
                    <a:pt x="510" y="354"/>
                  </a:lnTo>
                  <a:lnTo>
                    <a:pt x="550" y="372"/>
                  </a:lnTo>
                  <a:lnTo>
                    <a:pt x="589" y="388"/>
                  </a:lnTo>
                  <a:lnTo>
                    <a:pt x="629" y="405"/>
                  </a:lnTo>
                  <a:lnTo>
                    <a:pt x="667" y="420"/>
                  </a:lnTo>
                  <a:lnTo>
                    <a:pt x="707" y="436"/>
                  </a:lnTo>
                  <a:lnTo>
                    <a:pt x="746" y="449"/>
                  </a:lnTo>
                  <a:lnTo>
                    <a:pt x="786" y="462"/>
                  </a:lnTo>
                  <a:lnTo>
                    <a:pt x="826" y="475"/>
                  </a:lnTo>
                  <a:lnTo>
                    <a:pt x="865" y="486"/>
                  </a:lnTo>
                  <a:lnTo>
                    <a:pt x="903" y="498"/>
                  </a:lnTo>
                  <a:lnTo>
                    <a:pt x="943" y="508"/>
                  </a:lnTo>
                  <a:lnTo>
                    <a:pt x="983" y="518"/>
                  </a:lnTo>
                  <a:lnTo>
                    <a:pt x="1022" y="527"/>
                  </a:lnTo>
                  <a:lnTo>
                    <a:pt x="1062" y="535"/>
                  </a:lnTo>
                  <a:lnTo>
                    <a:pt x="1102" y="541"/>
                  </a:lnTo>
                  <a:lnTo>
                    <a:pt x="1141" y="548"/>
                  </a:lnTo>
                  <a:lnTo>
                    <a:pt x="1181" y="555"/>
                  </a:lnTo>
                  <a:lnTo>
                    <a:pt x="1219" y="560"/>
                  </a:lnTo>
                  <a:lnTo>
                    <a:pt x="1259" y="564"/>
                  </a:lnTo>
                  <a:lnTo>
                    <a:pt x="1298" y="568"/>
                  </a:lnTo>
                  <a:lnTo>
                    <a:pt x="1338" y="570"/>
                  </a:lnTo>
                  <a:lnTo>
                    <a:pt x="1378" y="573"/>
                  </a:lnTo>
                  <a:lnTo>
                    <a:pt x="1417" y="574"/>
                  </a:lnTo>
                  <a:lnTo>
                    <a:pt x="1457" y="576"/>
                  </a:lnTo>
                  <a:lnTo>
                    <a:pt x="1496" y="577"/>
                  </a:lnTo>
                  <a:lnTo>
                    <a:pt x="1536" y="576"/>
                  </a:lnTo>
                  <a:lnTo>
                    <a:pt x="1576" y="574"/>
                  </a:lnTo>
                  <a:lnTo>
                    <a:pt x="1615" y="573"/>
                  </a:lnTo>
                  <a:lnTo>
                    <a:pt x="1655" y="570"/>
                  </a:lnTo>
                  <a:lnTo>
                    <a:pt x="1694" y="568"/>
                  </a:lnTo>
                  <a:lnTo>
                    <a:pt x="1735" y="564"/>
                  </a:lnTo>
                  <a:lnTo>
                    <a:pt x="1813" y="555"/>
                  </a:lnTo>
                  <a:lnTo>
                    <a:pt x="1894" y="541"/>
                  </a:lnTo>
                  <a:lnTo>
                    <a:pt x="1973" y="527"/>
                  </a:lnTo>
                  <a:lnTo>
                    <a:pt x="2052" y="510"/>
                  </a:lnTo>
                  <a:lnTo>
                    <a:pt x="2133" y="490"/>
                  </a:lnTo>
                  <a:lnTo>
                    <a:pt x="2212" y="466"/>
                  </a:lnTo>
                  <a:lnTo>
                    <a:pt x="2291" y="441"/>
                  </a:lnTo>
                  <a:lnTo>
                    <a:pt x="2372" y="413"/>
                  </a:lnTo>
                  <a:lnTo>
                    <a:pt x="2452" y="383"/>
                  </a:lnTo>
                  <a:lnTo>
                    <a:pt x="2532" y="350"/>
                  </a:lnTo>
                  <a:lnTo>
                    <a:pt x="2507" y="289"/>
                  </a:lnTo>
                  <a:close/>
                </a:path>
              </a:pathLst>
            </a:custGeom>
            <a:solidFill>
              <a:srgbClr val="FFFFFF"/>
            </a:solidFill>
            <a:ln w="9525">
              <a:noFill/>
              <a:round/>
              <a:headEnd/>
              <a:tailEnd/>
            </a:ln>
          </p:spPr>
          <p:txBody>
            <a:bodyPr/>
            <a:lstStyle/>
            <a:p>
              <a:pPr eaLnBrk="1" hangingPunct="1"/>
              <a:endParaRPr lang="pt-BR" u="none"/>
            </a:p>
          </p:txBody>
        </p:sp>
        <p:sp>
          <p:nvSpPr>
            <p:cNvPr id="463994" name="Freeform 206"/>
            <p:cNvSpPr>
              <a:spLocks/>
            </p:cNvSpPr>
            <p:nvPr/>
          </p:nvSpPr>
          <p:spPr bwMode="auto">
            <a:xfrm>
              <a:off x="5140325" y="4237038"/>
              <a:ext cx="144463" cy="128587"/>
            </a:xfrm>
            <a:custGeom>
              <a:avLst/>
              <a:gdLst>
                <a:gd name="T0" fmla="*/ 0 w 362"/>
                <a:gd name="T1" fmla="*/ 0 h 322"/>
                <a:gd name="T2" fmla="*/ 2147483647 w 362"/>
                <a:gd name="T3" fmla="*/ 2147483647 h 322"/>
                <a:gd name="T4" fmla="*/ 2147483647 w 362"/>
                <a:gd name="T5" fmla="*/ 2147483647 h 322"/>
                <a:gd name="T6" fmla="*/ 0 w 362"/>
                <a:gd name="T7" fmla="*/ 0 h 322"/>
                <a:gd name="T8" fmla="*/ 2147483647 w 362"/>
                <a:gd name="T9" fmla="*/ 2147483647 h 322"/>
                <a:gd name="T10" fmla="*/ 0 w 362"/>
                <a:gd name="T11" fmla="*/ 0 h 322"/>
                <a:gd name="T12" fmla="*/ 0 60000 65536"/>
                <a:gd name="T13" fmla="*/ 0 60000 65536"/>
                <a:gd name="T14" fmla="*/ 0 60000 65536"/>
                <a:gd name="T15" fmla="*/ 0 60000 65536"/>
                <a:gd name="T16" fmla="*/ 0 60000 65536"/>
                <a:gd name="T17" fmla="*/ 0 60000 65536"/>
                <a:gd name="T18" fmla="*/ 0 w 362"/>
                <a:gd name="T19" fmla="*/ 0 h 322"/>
                <a:gd name="T20" fmla="*/ 362 w 362"/>
                <a:gd name="T21" fmla="*/ 322 h 322"/>
              </a:gdLst>
              <a:ahLst/>
              <a:cxnLst>
                <a:cxn ang="T12">
                  <a:pos x="T0" y="T1"/>
                </a:cxn>
                <a:cxn ang="T13">
                  <a:pos x="T2" y="T3"/>
                </a:cxn>
                <a:cxn ang="T14">
                  <a:pos x="T4" y="T5"/>
                </a:cxn>
                <a:cxn ang="T15">
                  <a:pos x="T6" y="T7"/>
                </a:cxn>
                <a:cxn ang="T16">
                  <a:pos x="T8" y="T9"/>
                </a:cxn>
                <a:cxn ang="T17">
                  <a:pos x="T10" y="T11"/>
                </a:cxn>
              </a:cxnLst>
              <a:rect l="T18" t="T19" r="T20" b="T21"/>
              <a:pathLst>
                <a:path w="362" h="322">
                  <a:moveTo>
                    <a:pt x="0" y="0"/>
                  </a:moveTo>
                  <a:lnTo>
                    <a:pt x="362" y="37"/>
                  </a:lnTo>
                  <a:lnTo>
                    <a:pt x="137" y="322"/>
                  </a:lnTo>
                  <a:lnTo>
                    <a:pt x="0" y="0"/>
                  </a:lnTo>
                  <a:lnTo>
                    <a:pt x="362" y="37"/>
                  </a:lnTo>
                  <a:lnTo>
                    <a:pt x="0" y="0"/>
                  </a:lnTo>
                  <a:close/>
                </a:path>
              </a:pathLst>
            </a:custGeom>
            <a:solidFill>
              <a:srgbClr val="FFFFFF"/>
            </a:solidFill>
            <a:ln w="9525">
              <a:noFill/>
              <a:round/>
              <a:headEnd/>
              <a:tailEnd/>
            </a:ln>
          </p:spPr>
          <p:txBody>
            <a:bodyPr/>
            <a:lstStyle/>
            <a:p>
              <a:pPr eaLnBrk="1" hangingPunct="1"/>
              <a:endParaRPr lang="pt-BR" u="none"/>
            </a:p>
          </p:txBody>
        </p:sp>
      </p:grpSp>
      <p:grpSp>
        <p:nvGrpSpPr>
          <p:cNvPr id="13" name="Group 401"/>
          <p:cNvGrpSpPr>
            <a:grpSpLocks/>
          </p:cNvGrpSpPr>
          <p:nvPr/>
        </p:nvGrpSpPr>
        <p:grpSpPr bwMode="auto">
          <a:xfrm>
            <a:off x="5434013" y="4022725"/>
            <a:ext cx="1263650" cy="1373188"/>
            <a:chOff x="5434013" y="4022725"/>
            <a:chExt cx="1263650" cy="1373188"/>
          </a:xfrm>
        </p:grpSpPr>
        <p:sp>
          <p:nvSpPr>
            <p:cNvPr id="463996" name="Freeform 149"/>
            <p:cNvSpPr>
              <a:spLocks/>
            </p:cNvSpPr>
            <p:nvPr/>
          </p:nvSpPr>
          <p:spPr bwMode="auto">
            <a:xfrm>
              <a:off x="6042025" y="513080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2" y="99"/>
                  </a:lnTo>
                  <a:lnTo>
                    <a:pt x="81" y="94"/>
                  </a:lnTo>
                  <a:lnTo>
                    <a:pt x="89" y="89"/>
                  </a:lnTo>
                  <a:lnTo>
                    <a:pt x="95" y="81"/>
                  </a:lnTo>
                  <a:lnTo>
                    <a:pt x="99" y="72"/>
                  </a:lnTo>
                  <a:lnTo>
                    <a:pt x="102" y="62"/>
                  </a:lnTo>
                  <a:lnTo>
                    <a:pt x="103" y="52"/>
                  </a:lnTo>
                  <a:lnTo>
                    <a:pt x="102" y="41"/>
                  </a:lnTo>
                  <a:lnTo>
                    <a:pt x="99" y="32"/>
                  </a:lnTo>
                  <a:lnTo>
                    <a:pt x="95" y="23"/>
                  </a:lnTo>
                  <a:lnTo>
                    <a:pt x="89" y="15"/>
                  </a:lnTo>
                  <a:lnTo>
                    <a:pt x="81" y="10"/>
                  </a:lnTo>
                  <a:lnTo>
                    <a:pt x="72" y="4"/>
                  </a:lnTo>
                  <a:lnTo>
                    <a:pt x="62" y="2"/>
                  </a:lnTo>
                  <a:lnTo>
                    <a:pt x="52" y="0"/>
                  </a:lnTo>
                  <a:lnTo>
                    <a:pt x="41" y="2"/>
                  </a:lnTo>
                  <a:lnTo>
                    <a:pt x="32" y="4"/>
                  </a:lnTo>
                  <a:lnTo>
                    <a:pt x="23" y="10"/>
                  </a:lnTo>
                  <a:lnTo>
                    <a:pt x="16" y="15"/>
                  </a:lnTo>
                  <a:lnTo>
                    <a:pt x="10" y="23"/>
                  </a:lnTo>
                  <a:lnTo>
                    <a:pt x="4" y="32"/>
                  </a:lnTo>
                  <a:lnTo>
                    <a:pt x="2" y="41"/>
                  </a:lnTo>
                  <a:lnTo>
                    <a:pt x="0" y="52"/>
                  </a:lnTo>
                  <a:lnTo>
                    <a:pt x="2" y="62"/>
                  </a:lnTo>
                  <a:lnTo>
                    <a:pt x="4" y="72"/>
                  </a:lnTo>
                  <a:lnTo>
                    <a:pt x="10" y="81"/>
                  </a:lnTo>
                  <a:lnTo>
                    <a:pt x="16" y="89"/>
                  </a:lnTo>
                  <a:lnTo>
                    <a:pt x="23" y="94"/>
                  </a:lnTo>
                  <a:lnTo>
                    <a:pt x="32" y="99"/>
                  </a:lnTo>
                  <a:lnTo>
                    <a:pt x="41" y="102"/>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3997" name="Freeform 150"/>
            <p:cNvSpPr>
              <a:spLocks/>
            </p:cNvSpPr>
            <p:nvPr/>
          </p:nvSpPr>
          <p:spPr bwMode="auto">
            <a:xfrm>
              <a:off x="6118225" y="5110163"/>
              <a:ext cx="39688"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81" y="94"/>
                  </a:lnTo>
                  <a:lnTo>
                    <a:pt x="87" y="88"/>
                  </a:lnTo>
                  <a:lnTo>
                    <a:pt x="94" y="80"/>
                  </a:lnTo>
                  <a:lnTo>
                    <a:pt x="99" y="71"/>
                  </a:lnTo>
                  <a:lnTo>
                    <a:pt x="102" y="62"/>
                  </a:lnTo>
                  <a:lnTo>
                    <a:pt x="103" y="51"/>
                  </a:lnTo>
                  <a:lnTo>
                    <a:pt x="102" y="41"/>
                  </a:lnTo>
                  <a:lnTo>
                    <a:pt x="99" y="32"/>
                  </a:lnTo>
                  <a:lnTo>
                    <a:pt x="94" y="22"/>
                  </a:lnTo>
                  <a:lnTo>
                    <a:pt x="87" y="14"/>
                  </a:lnTo>
                  <a:lnTo>
                    <a:pt x="81" y="9"/>
                  </a:lnTo>
                  <a:lnTo>
                    <a:pt x="71" y="4"/>
                  </a:lnTo>
                  <a:lnTo>
                    <a:pt x="62" y="1"/>
                  </a:lnTo>
                  <a:lnTo>
                    <a:pt x="52" y="0"/>
                  </a:lnTo>
                  <a:lnTo>
                    <a:pt x="41" y="1"/>
                  </a:lnTo>
                  <a:lnTo>
                    <a:pt x="32" y="4"/>
                  </a:lnTo>
                  <a:lnTo>
                    <a:pt x="23" y="9"/>
                  </a:lnTo>
                  <a:lnTo>
                    <a:pt x="15" y="14"/>
                  </a:lnTo>
                  <a:lnTo>
                    <a:pt x="8" y="22"/>
                  </a:lnTo>
                  <a:lnTo>
                    <a:pt x="4" y="32"/>
                  </a:lnTo>
                  <a:lnTo>
                    <a:pt x="1" y="41"/>
                  </a:lnTo>
                  <a:lnTo>
                    <a:pt x="0" y="51"/>
                  </a:lnTo>
                  <a:lnTo>
                    <a:pt x="1" y="62"/>
                  </a:lnTo>
                  <a:lnTo>
                    <a:pt x="4" y="71"/>
                  </a:lnTo>
                  <a:lnTo>
                    <a:pt x="8" y="80"/>
                  </a:lnTo>
                  <a:lnTo>
                    <a:pt x="15" y="88"/>
                  </a:lnTo>
                  <a:lnTo>
                    <a:pt x="23" y="94"/>
                  </a:lnTo>
                  <a:lnTo>
                    <a:pt x="32" y="99"/>
                  </a:lnTo>
                  <a:lnTo>
                    <a:pt x="41" y="102"/>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3998" name="Freeform 151"/>
            <p:cNvSpPr>
              <a:spLocks/>
            </p:cNvSpPr>
            <p:nvPr/>
          </p:nvSpPr>
          <p:spPr bwMode="auto">
            <a:xfrm>
              <a:off x="5935663" y="5241925"/>
              <a:ext cx="39687"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9"/>
                  </a:lnTo>
                  <a:lnTo>
                    <a:pt x="93" y="81"/>
                  </a:lnTo>
                  <a:lnTo>
                    <a:pt x="99" y="72"/>
                  </a:lnTo>
                  <a:lnTo>
                    <a:pt x="101" y="62"/>
                  </a:lnTo>
                  <a:lnTo>
                    <a:pt x="103" y="52"/>
                  </a:lnTo>
                  <a:lnTo>
                    <a:pt x="101" y="41"/>
                  </a:lnTo>
                  <a:lnTo>
                    <a:pt x="99" y="32"/>
                  </a:lnTo>
                  <a:lnTo>
                    <a:pt x="93" y="23"/>
                  </a:lnTo>
                  <a:lnTo>
                    <a:pt x="88" y="16"/>
                  </a:lnTo>
                  <a:lnTo>
                    <a:pt x="80" y="10"/>
                  </a:lnTo>
                  <a:lnTo>
                    <a:pt x="71" y="4"/>
                  </a:lnTo>
                  <a:lnTo>
                    <a:pt x="62" y="2"/>
                  </a:lnTo>
                  <a:lnTo>
                    <a:pt x="51" y="0"/>
                  </a:lnTo>
                  <a:lnTo>
                    <a:pt x="41" y="2"/>
                  </a:lnTo>
                  <a:lnTo>
                    <a:pt x="31" y="4"/>
                  </a:lnTo>
                  <a:lnTo>
                    <a:pt x="22" y="10"/>
                  </a:lnTo>
                  <a:lnTo>
                    <a:pt x="14" y="16"/>
                  </a:lnTo>
                  <a:lnTo>
                    <a:pt x="9" y="23"/>
                  </a:lnTo>
                  <a:lnTo>
                    <a:pt x="4" y="32"/>
                  </a:lnTo>
                  <a:lnTo>
                    <a:pt x="1" y="41"/>
                  </a:lnTo>
                  <a:lnTo>
                    <a:pt x="0" y="52"/>
                  </a:lnTo>
                  <a:lnTo>
                    <a:pt x="1" y="62"/>
                  </a:lnTo>
                  <a:lnTo>
                    <a:pt x="4" y="72"/>
                  </a:lnTo>
                  <a:lnTo>
                    <a:pt x="9" y="81"/>
                  </a:lnTo>
                  <a:lnTo>
                    <a:pt x="14" y="89"/>
                  </a:lnTo>
                  <a:lnTo>
                    <a:pt x="22" y="94"/>
                  </a:lnTo>
                  <a:lnTo>
                    <a:pt x="31" y="99"/>
                  </a:lnTo>
                  <a:lnTo>
                    <a:pt x="41" y="102"/>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3999" name="Freeform 152"/>
            <p:cNvSpPr>
              <a:spLocks/>
            </p:cNvSpPr>
            <p:nvPr/>
          </p:nvSpPr>
          <p:spPr bwMode="auto">
            <a:xfrm>
              <a:off x="5992813" y="514350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7"/>
                  </a:lnTo>
                  <a:lnTo>
                    <a:pt x="95" y="81"/>
                  </a:lnTo>
                  <a:lnTo>
                    <a:pt x="99" y="71"/>
                  </a:lnTo>
                  <a:lnTo>
                    <a:pt x="102" y="62"/>
                  </a:lnTo>
                  <a:lnTo>
                    <a:pt x="103" y="52"/>
                  </a:lnTo>
                  <a:lnTo>
                    <a:pt x="102" y="41"/>
                  </a:lnTo>
                  <a:lnTo>
                    <a:pt x="99" y="32"/>
                  </a:lnTo>
                  <a:lnTo>
                    <a:pt x="95" y="23"/>
                  </a:lnTo>
                  <a:lnTo>
                    <a:pt x="88" y="15"/>
                  </a:lnTo>
                  <a:lnTo>
                    <a:pt x="80" y="8"/>
                  </a:lnTo>
                  <a:lnTo>
                    <a:pt x="71" y="4"/>
                  </a:lnTo>
                  <a:lnTo>
                    <a:pt x="62" y="1"/>
                  </a:lnTo>
                  <a:lnTo>
                    <a:pt x="51" y="0"/>
                  </a:lnTo>
                  <a:lnTo>
                    <a:pt x="41" y="1"/>
                  </a:lnTo>
                  <a:lnTo>
                    <a:pt x="32" y="4"/>
                  </a:lnTo>
                  <a:lnTo>
                    <a:pt x="22" y="8"/>
                  </a:lnTo>
                  <a:lnTo>
                    <a:pt x="16" y="15"/>
                  </a:lnTo>
                  <a:lnTo>
                    <a:pt x="9" y="23"/>
                  </a:lnTo>
                  <a:lnTo>
                    <a:pt x="4" y="32"/>
                  </a:lnTo>
                  <a:lnTo>
                    <a:pt x="1" y="41"/>
                  </a:lnTo>
                  <a:lnTo>
                    <a:pt x="0" y="52"/>
                  </a:lnTo>
                  <a:lnTo>
                    <a:pt x="1" y="62"/>
                  </a:lnTo>
                  <a:lnTo>
                    <a:pt x="4" y="71"/>
                  </a:lnTo>
                  <a:lnTo>
                    <a:pt x="9" y="81"/>
                  </a:lnTo>
                  <a:lnTo>
                    <a:pt x="16" y="87"/>
                  </a:lnTo>
                  <a:lnTo>
                    <a:pt x="22" y="94"/>
                  </a:lnTo>
                  <a:lnTo>
                    <a:pt x="32" y="99"/>
                  </a:lnTo>
                  <a:lnTo>
                    <a:pt x="41" y="102"/>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00" name="Freeform 153"/>
            <p:cNvSpPr>
              <a:spLocks/>
            </p:cNvSpPr>
            <p:nvPr/>
          </p:nvSpPr>
          <p:spPr bwMode="auto">
            <a:xfrm>
              <a:off x="5853113" y="507365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7" y="87"/>
                  </a:lnTo>
                  <a:lnTo>
                    <a:pt x="93" y="81"/>
                  </a:lnTo>
                  <a:lnTo>
                    <a:pt x="99" y="71"/>
                  </a:lnTo>
                  <a:lnTo>
                    <a:pt x="101" y="62"/>
                  </a:lnTo>
                  <a:lnTo>
                    <a:pt x="103" y="52"/>
                  </a:lnTo>
                  <a:lnTo>
                    <a:pt x="101" y="41"/>
                  </a:lnTo>
                  <a:lnTo>
                    <a:pt x="99" y="32"/>
                  </a:lnTo>
                  <a:lnTo>
                    <a:pt x="93" y="23"/>
                  </a:lnTo>
                  <a:lnTo>
                    <a:pt x="87" y="15"/>
                  </a:lnTo>
                  <a:lnTo>
                    <a:pt x="80" y="8"/>
                  </a:lnTo>
                  <a:lnTo>
                    <a:pt x="71" y="4"/>
                  </a:lnTo>
                  <a:lnTo>
                    <a:pt x="62" y="2"/>
                  </a:lnTo>
                  <a:lnTo>
                    <a:pt x="51" y="0"/>
                  </a:lnTo>
                  <a:lnTo>
                    <a:pt x="41" y="2"/>
                  </a:lnTo>
                  <a:lnTo>
                    <a:pt x="31" y="4"/>
                  </a:lnTo>
                  <a:lnTo>
                    <a:pt x="22" y="8"/>
                  </a:lnTo>
                  <a:lnTo>
                    <a:pt x="14" y="15"/>
                  </a:lnTo>
                  <a:lnTo>
                    <a:pt x="9" y="23"/>
                  </a:lnTo>
                  <a:lnTo>
                    <a:pt x="4" y="32"/>
                  </a:lnTo>
                  <a:lnTo>
                    <a:pt x="1" y="41"/>
                  </a:lnTo>
                  <a:lnTo>
                    <a:pt x="0" y="52"/>
                  </a:lnTo>
                  <a:lnTo>
                    <a:pt x="1" y="62"/>
                  </a:lnTo>
                  <a:lnTo>
                    <a:pt x="4" y="71"/>
                  </a:lnTo>
                  <a:lnTo>
                    <a:pt x="9" y="81"/>
                  </a:lnTo>
                  <a:lnTo>
                    <a:pt x="14" y="87"/>
                  </a:lnTo>
                  <a:lnTo>
                    <a:pt x="22" y="94"/>
                  </a:lnTo>
                  <a:lnTo>
                    <a:pt x="31" y="99"/>
                  </a:lnTo>
                  <a:lnTo>
                    <a:pt x="41" y="102"/>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01" name="Freeform 154"/>
            <p:cNvSpPr>
              <a:spLocks/>
            </p:cNvSpPr>
            <p:nvPr/>
          </p:nvSpPr>
          <p:spPr bwMode="auto">
            <a:xfrm>
              <a:off x="5865813" y="519747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1" y="101"/>
                  </a:lnTo>
                  <a:lnTo>
                    <a:pt x="72" y="99"/>
                  </a:lnTo>
                  <a:lnTo>
                    <a:pt x="80" y="94"/>
                  </a:lnTo>
                  <a:lnTo>
                    <a:pt x="87" y="87"/>
                  </a:lnTo>
                  <a:lnTo>
                    <a:pt x="94" y="79"/>
                  </a:lnTo>
                  <a:lnTo>
                    <a:pt x="99" y="71"/>
                  </a:lnTo>
                  <a:lnTo>
                    <a:pt x="102" y="61"/>
                  </a:lnTo>
                  <a:lnTo>
                    <a:pt x="103" y="51"/>
                  </a:lnTo>
                  <a:lnTo>
                    <a:pt x="102" y="41"/>
                  </a:lnTo>
                  <a:lnTo>
                    <a:pt x="99" y="30"/>
                  </a:lnTo>
                  <a:lnTo>
                    <a:pt x="94" y="22"/>
                  </a:lnTo>
                  <a:lnTo>
                    <a:pt x="87" y="14"/>
                  </a:lnTo>
                  <a:lnTo>
                    <a:pt x="80" y="8"/>
                  </a:lnTo>
                  <a:lnTo>
                    <a:pt x="72" y="4"/>
                  </a:lnTo>
                  <a:lnTo>
                    <a:pt x="61" y="0"/>
                  </a:lnTo>
                  <a:lnTo>
                    <a:pt x="52" y="0"/>
                  </a:lnTo>
                  <a:lnTo>
                    <a:pt x="41" y="0"/>
                  </a:lnTo>
                  <a:lnTo>
                    <a:pt x="31" y="4"/>
                  </a:lnTo>
                  <a:lnTo>
                    <a:pt x="23" y="8"/>
                  </a:lnTo>
                  <a:lnTo>
                    <a:pt x="15" y="14"/>
                  </a:lnTo>
                  <a:lnTo>
                    <a:pt x="8" y="22"/>
                  </a:lnTo>
                  <a:lnTo>
                    <a:pt x="4" y="30"/>
                  </a:lnTo>
                  <a:lnTo>
                    <a:pt x="0" y="41"/>
                  </a:lnTo>
                  <a:lnTo>
                    <a:pt x="0" y="51"/>
                  </a:lnTo>
                  <a:lnTo>
                    <a:pt x="0" y="61"/>
                  </a:lnTo>
                  <a:lnTo>
                    <a:pt x="4" y="71"/>
                  </a:lnTo>
                  <a:lnTo>
                    <a:pt x="8" y="79"/>
                  </a:lnTo>
                  <a:lnTo>
                    <a:pt x="15" y="87"/>
                  </a:lnTo>
                  <a:lnTo>
                    <a:pt x="23" y="94"/>
                  </a:lnTo>
                  <a:lnTo>
                    <a:pt x="31" y="99"/>
                  </a:lnTo>
                  <a:lnTo>
                    <a:pt x="41" y="101"/>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4002" name="Freeform 155"/>
            <p:cNvSpPr>
              <a:spLocks/>
            </p:cNvSpPr>
            <p:nvPr/>
          </p:nvSpPr>
          <p:spPr bwMode="auto">
            <a:xfrm>
              <a:off x="6211888" y="534193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81" y="94"/>
                  </a:lnTo>
                  <a:lnTo>
                    <a:pt x="89" y="89"/>
                  </a:lnTo>
                  <a:lnTo>
                    <a:pt x="95" y="81"/>
                  </a:lnTo>
                  <a:lnTo>
                    <a:pt x="99" y="71"/>
                  </a:lnTo>
                  <a:lnTo>
                    <a:pt x="103" y="62"/>
                  </a:lnTo>
                  <a:lnTo>
                    <a:pt x="103" y="52"/>
                  </a:lnTo>
                  <a:lnTo>
                    <a:pt x="103" y="41"/>
                  </a:lnTo>
                  <a:lnTo>
                    <a:pt x="99" y="32"/>
                  </a:lnTo>
                  <a:lnTo>
                    <a:pt x="95" y="23"/>
                  </a:lnTo>
                  <a:lnTo>
                    <a:pt x="89" y="16"/>
                  </a:lnTo>
                  <a:lnTo>
                    <a:pt x="81" y="9"/>
                  </a:lnTo>
                  <a:lnTo>
                    <a:pt x="71" y="4"/>
                  </a:lnTo>
                  <a:lnTo>
                    <a:pt x="62" y="2"/>
                  </a:lnTo>
                  <a:lnTo>
                    <a:pt x="52" y="0"/>
                  </a:lnTo>
                  <a:lnTo>
                    <a:pt x="41" y="2"/>
                  </a:lnTo>
                  <a:lnTo>
                    <a:pt x="32" y="4"/>
                  </a:lnTo>
                  <a:lnTo>
                    <a:pt x="23" y="9"/>
                  </a:lnTo>
                  <a:lnTo>
                    <a:pt x="16" y="16"/>
                  </a:lnTo>
                  <a:lnTo>
                    <a:pt x="9" y="23"/>
                  </a:lnTo>
                  <a:lnTo>
                    <a:pt x="4" y="32"/>
                  </a:lnTo>
                  <a:lnTo>
                    <a:pt x="1" y="41"/>
                  </a:lnTo>
                  <a:lnTo>
                    <a:pt x="0" y="52"/>
                  </a:lnTo>
                  <a:lnTo>
                    <a:pt x="1" y="62"/>
                  </a:lnTo>
                  <a:lnTo>
                    <a:pt x="4" y="71"/>
                  </a:lnTo>
                  <a:lnTo>
                    <a:pt x="9" y="81"/>
                  </a:lnTo>
                  <a:lnTo>
                    <a:pt x="16" y="89"/>
                  </a:lnTo>
                  <a:lnTo>
                    <a:pt x="23" y="94"/>
                  </a:lnTo>
                  <a:lnTo>
                    <a:pt x="32" y="99"/>
                  </a:lnTo>
                  <a:lnTo>
                    <a:pt x="41" y="102"/>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4003" name="Freeform 156"/>
            <p:cNvSpPr>
              <a:spLocks/>
            </p:cNvSpPr>
            <p:nvPr/>
          </p:nvSpPr>
          <p:spPr bwMode="auto">
            <a:xfrm>
              <a:off x="5884863" y="525462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81" y="94"/>
                  </a:lnTo>
                  <a:lnTo>
                    <a:pt x="89" y="87"/>
                  </a:lnTo>
                  <a:lnTo>
                    <a:pt x="94" y="81"/>
                  </a:lnTo>
                  <a:lnTo>
                    <a:pt x="99" y="71"/>
                  </a:lnTo>
                  <a:lnTo>
                    <a:pt x="102" y="62"/>
                  </a:lnTo>
                  <a:lnTo>
                    <a:pt x="103" y="52"/>
                  </a:lnTo>
                  <a:lnTo>
                    <a:pt x="102" y="41"/>
                  </a:lnTo>
                  <a:lnTo>
                    <a:pt x="99" y="32"/>
                  </a:lnTo>
                  <a:lnTo>
                    <a:pt x="94" y="22"/>
                  </a:lnTo>
                  <a:lnTo>
                    <a:pt x="89" y="15"/>
                  </a:lnTo>
                  <a:lnTo>
                    <a:pt x="81" y="9"/>
                  </a:lnTo>
                  <a:lnTo>
                    <a:pt x="71" y="4"/>
                  </a:lnTo>
                  <a:lnTo>
                    <a:pt x="62" y="1"/>
                  </a:lnTo>
                  <a:lnTo>
                    <a:pt x="52" y="0"/>
                  </a:lnTo>
                  <a:lnTo>
                    <a:pt x="41" y="1"/>
                  </a:lnTo>
                  <a:lnTo>
                    <a:pt x="32" y="4"/>
                  </a:lnTo>
                  <a:lnTo>
                    <a:pt x="23" y="9"/>
                  </a:lnTo>
                  <a:lnTo>
                    <a:pt x="15" y="15"/>
                  </a:lnTo>
                  <a:lnTo>
                    <a:pt x="9" y="22"/>
                  </a:lnTo>
                  <a:lnTo>
                    <a:pt x="4" y="32"/>
                  </a:lnTo>
                  <a:lnTo>
                    <a:pt x="1" y="41"/>
                  </a:lnTo>
                  <a:lnTo>
                    <a:pt x="0" y="52"/>
                  </a:lnTo>
                  <a:lnTo>
                    <a:pt x="1" y="62"/>
                  </a:lnTo>
                  <a:lnTo>
                    <a:pt x="4" y="71"/>
                  </a:lnTo>
                  <a:lnTo>
                    <a:pt x="9" y="81"/>
                  </a:lnTo>
                  <a:lnTo>
                    <a:pt x="15" y="87"/>
                  </a:lnTo>
                  <a:lnTo>
                    <a:pt x="23" y="94"/>
                  </a:lnTo>
                  <a:lnTo>
                    <a:pt x="32" y="99"/>
                  </a:lnTo>
                  <a:lnTo>
                    <a:pt x="41" y="102"/>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4004" name="Freeform 157"/>
            <p:cNvSpPr>
              <a:spLocks/>
            </p:cNvSpPr>
            <p:nvPr/>
          </p:nvSpPr>
          <p:spPr bwMode="auto">
            <a:xfrm>
              <a:off x="5832475" y="514350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1" y="99"/>
                  </a:lnTo>
                  <a:lnTo>
                    <a:pt x="81" y="94"/>
                  </a:lnTo>
                  <a:lnTo>
                    <a:pt x="87" y="87"/>
                  </a:lnTo>
                  <a:lnTo>
                    <a:pt x="94" y="81"/>
                  </a:lnTo>
                  <a:lnTo>
                    <a:pt x="99" y="71"/>
                  </a:lnTo>
                  <a:lnTo>
                    <a:pt x="102" y="62"/>
                  </a:lnTo>
                  <a:lnTo>
                    <a:pt x="103" y="52"/>
                  </a:lnTo>
                  <a:lnTo>
                    <a:pt x="102" y="41"/>
                  </a:lnTo>
                  <a:lnTo>
                    <a:pt x="99" y="32"/>
                  </a:lnTo>
                  <a:lnTo>
                    <a:pt x="94" y="23"/>
                  </a:lnTo>
                  <a:lnTo>
                    <a:pt x="87" y="15"/>
                  </a:lnTo>
                  <a:lnTo>
                    <a:pt x="81" y="8"/>
                  </a:lnTo>
                  <a:lnTo>
                    <a:pt x="71" y="4"/>
                  </a:lnTo>
                  <a:lnTo>
                    <a:pt x="62" y="1"/>
                  </a:lnTo>
                  <a:lnTo>
                    <a:pt x="52" y="0"/>
                  </a:lnTo>
                  <a:lnTo>
                    <a:pt x="41" y="1"/>
                  </a:lnTo>
                  <a:lnTo>
                    <a:pt x="32" y="4"/>
                  </a:lnTo>
                  <a:lnTo>
                    <a:pt x="23" y="8"/>
                  </a:lnTo>
                  <a:lnTo>
                    <a:pt x="15" y="15"/>
                  </a:lnTo>
                  <a:lnTo>
                    <a:pt x="8" y="23"/>
                  </a:lnTo>
                  <a:lnTo>
                    <a:pt x="4" y="32"/>
                  </a:lnTo>
                  <a:lnTo>
                    <a:pt x="1" y="41"/>
                  </a:lnTo>
                  <a:lnTo>
                    <a:pt x="0" y="52"/>
                  </a:lnTo>
                  <a:lnTo>
                    <a:pt x="1" y="62"/>
                  </a:lnTo>
                  <a:lnTo>
                    <a:pt x="4" y="71"/>
                  </a:lnTo>
                  <a:lnTo>
                    <a:pt x="8" y="81"/>
                  </a:lnTo>
                  <a:lnTo>
                    <a:pt x="15" y="87"/>
                  </a:lnTo>
                  <a:lnTo>
                    <a:pt x="23" y="94"/>
                  </a:lnTo>
                  <a:lnTo>
                    <a:pt x="32" y="99"/>
                  </a:lnTo>
                  <a:lnTo>
                    <a:pt x="41" y="102"/>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4005" name="Freeform 158"/>
            <p:cNvSpPr>
              <a:spLocks/>
            </p:cNvSpPr>
            <p:nvPr/>
          </p:nvSpPr>
          <p:spPr bwMode="auto">
            <a:xfrm>
              <a:off x="6038850" y="5230813"/>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3" y="99"/>
                  </a:lnTo>
                  <a:lnTo>
                    <a:pt x="81" y="94"/>
                  </a:lnTo>
                  <a:lnTo>
                    <a:pt x="89" y="89"/>
                  </a:lnTo>
                  <a:lnTo>
                    <a:pt x="95" y="81"/>
                  </a:lnTo>
                  <a:lnTo>
                    <a:pt x="99" y="72"/>
                  </a:lnTo>
                  <a:lnTo>
                    <a:pt x="103" y="62"/>
                  </a:lnTo>
                  <a:lnTo>
                    <a:pt x="103" y="52"/>
                  </a:lnTo>
                  <a:lnTo>
                    <a:pt x="103" y="41"/>
                  </a:lnTo>
                  <a:lnTo>
                    <a:pt x="99" y="32"/>
                  </a:lnTo>
                  <a:lnTo>
                    <a:pt x="95" y="23"/>
                  </a:lnTo>
                  <a:lnTo>
                    <a:pt x="89" y="15"/>
                  </a:lnTo>
                  <a:lnTo>
                    <a:pt x="81" y="10"/>
                  </a:lnTo>
                  <a:lnTo>
                    <a:pt x="73" y="4"/>
                  </a:lnTo>
                  <a:lnTo>
                    <a:pt x="62" y="2"/>
                  </a:lnTo>
                  <a:lnTo>
                    <a:pt x="52" y="0"/>
                  </a:lnTo>
                  <a:lnTo>
                    <a:pt x="42" y="2"/>
                  </a:lnTo>
                  <a:lnTo>
                    <a:pt x="32" y="4"/>
                  </a:lnTo>
                  <a:lnTo>
                    <a:pt x="24" y="10"/>
                  </a:lnTo>
                  <a:lnTo>
                    <a:pt x="16" y="15"/>
                  </a:lnTo>
                  <a:lnTo>
                    <a:pt x="9" y="23"/>
                  </a:lnTo>
                  <a:lnTo>
                    <a:pt x="5" y="32"/>
                  </a:lnTo>
                  <a:lnTo>
                    <a:pt x="1" y="41"/>
                  </a:lnTo>
                  <a:lnTo>
                    <a:pt x="0" y="52"/>
                  </a:lnTo>
                  <a:lnTo>
                    <a:pt x="1" y="62"/>
                  </a:lnTo>
                  <a:lnTo>
                    <a:pt x="5" y="72"/>
                  </a:lnTo>
                  <a:lnTo>
                    <a:pt x="9" y="81"/>
                  </a:lnTo>
                  <a:lnTo>
                    <a:pt x="16" y="89"/>
                  </a:lnTo>
                  <a:lnTo>
                    <a:pt x="24" y="94"/>
                  </a:lnTo>
                  <a:lnTo>
                    <a:pt x="32" y="99"/>
                  </a:lnTo>
                  <a:lnTo>
                    <a:pt x="42" y="102"/>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4006" name="Freeform 159"/>
            <p:cNvSpPr>
              <a:spLocks/>
            </p:cNvSpPr>
            <p:nvPr/>
          </p:nvSpPr>
          <p:spPr bwMode="auto">
            <a:xfrm>
              <a:off x="5881688" y="532923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3"/>
                  </a:lnTo>
                  <a:lnTo>
                    <a:pt x="71" y="100"/>
                  </a:lnTo>
                  <a:lnTo>
                    <a:pt x="80" y="96"/>
                  </a:lnTo>
                  <a:lnTo>
                    <a:pt x="88" y="89"/>
                  </a:lnTo>
                  <a:lnTo>
                    <a:pt x="94" y="81"/>
                  </a:lnTo>
                  <a:lnTo>
                    <a:pt x="99" y="73"/>
                  </a:lnTo>
                  <a:lnTo>
                    <a:pt x="102" y="63"/>
                  </a:lnTo>
                  <a:lnTo>
                    <a:pt x="103" y="52"/>
                  </a:lnTo>
                  <a:lnTo>
                    <a:pt x="102" y="43"/>
                  </a:lnTo>
                  <a:lnTo>
                    <a:pt x="99" y="32"/>
                  </a:lnTo>
                  <a:lnTo>
                    <a:pt x="94" y="24"/>
                  </a:lnTo>
                  <a:lnTo>
                    <a:pt x="88" y="16"/>
                  </a:lnTo>
                  <a:lnTo>
                    <a:pt x="80" y="10"/>
                  </a:lnTo>
                  <a:lnTo>
                    <a:pt x="71" y="4"/>
                  </a:lnTo>
                  <a:lnTo>
                    <a:pt x="62" y="2"/>
                  </a:lnTo>
                  <a:lnTo>
                    <a:pt x="51" y="0"/>
                  </a:lnTo>
                  <a:lnTo>
                    <a:pt x="41" y="2"/>
                  </a:lnTo>
                  <a:lnTo>
                    <a:pt x="32" y="4"/>
                  </a:lnTo>
                  <a:lnTo>
                    <a:pt x="22" y="10"/>
                  </a:lnTo>
                  <a:lnTo>
                    <a:pt x="16" y="16"/>
                  </a:lnTo>
                  <a:lnTo>
                    <a:pt x="9" y="24"/>
                  </a:lnTo>
                  <a:lnTo>
                    <a:pt x="4" y="32"/>
                  </a:lnTo>
                  <a:lnTo>
                    <a:pt x="1" y="43"/>
                  </a:lnTo>
                  <a:lnTo>
                    <a:pt x="0" y="52"/>
                  </a:lnTo>
                  <a:lnTo>
                    <a:pt x="1" y="63"/>
                  </a:lnTo>
                  <a:lnTo>
                    <a:pt x="4" y="73"/>
                  </a:lnTo>
                  <a:lnTo>
                    <a:pt x="9" y="81"/>
                  </a:lnTo>
                  <a:lnTo>
                    <a:pt x="16" y="89"/>
                  </a:lnTo>
                  <a:lnTo>
                    <a:pt x="22" y="96"/>
                  </a:lnTo>
                  <a:lnTo>
                    <a:pt x="32" y="100"/>
                  </a:lnTo>
                  <a:lnTo>
                    <a:pt x="41" y="103"/>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07" name="Freeform 160"/>
            <p:cNvSpPr>
              <a:spLocks/>
            </p:cNvSpPr>
            <p:nvPr/>
          </p:nvSpPr>
          <p:spPr bwMode="auto">
            <a:xfrm>
              <a:off x="5918200" y="5148263"/>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1"/>
                  </a:lnTo>
                  <a:lnTo>
                    <a:pt x="72" y="99"/>
                  </a:lnTo>
                  <a:lnTo>
                    <a:pt x="80" y="95"/>
                  </a:lnTo>
                  <a:lnTo>
                    <a:pt x="88" y="88"/>
                  </a:lnTo>
                  <a:lnTo>
                    <a:pt x="95" y="80"/>
                  </a:lnTo>
                  <a:lnTo>
                    <a:pt x="99" y="71"/>
                  </a:lnTo>
                  <a:lnTo>
                    <a:pt x="103" y="62"/>
                  </a:lnTo>
                  <a:lnTo>
                    <a:pt x="103" y="51"/>
                  </a:lnTo>
                  <a:lnTo>
                    <a:pt x="103" y="41"/>
                  </a:lnTo>
                  <a:lnTo>
                    <a:pt x="99" y="31"/>
                  </a:lnTo>
                  <a:lnTo>
                    <a:pt x="95" y="22"/>
                  </a:lnTo>
                  <a:lnTo>
                    <a:pt x="88" y="16"/>
                  </a:lnTo>
                  <a:lnTo>
                    <a:pt x="80" y="9"/>
                  </a:lnTo>
                  <a:lnTo>
                    <a:pt x="72" y="4"/>
                  </a:lnTo>
                  <a:lnTo>
                    <a:pt x="62" y="1"/>
                  </a:lnTo>
                  <a:lnTo>
                    <a:pt x="51" y="0"/>
                  </a:lnTo>
                  <a:lnTo>
                    <a:pt x="42" y="1"/>
                  </a:lnTo>
                  <a:lnTo>
                    <a:pt x="31" y="4"/>
                  </a:lnTo>
                  <a:lnTo>
                    <a:pt x="23" y="9"/>
                  </a:lnTo>
                  <a:lnTo>
                    <a:pt x="15" y="16"/>
                  </a:lnTo>
                  <a:lnTo>
                    <a:pt x="9" y="22"/>
                  </a:lnTo>
                  <a:lnTo>
                    <a:pt x="4" y="31"/>
                  </a:lnTo>
                  <a:lnTo>
                    <a:pt x="1" y="41"/>
                  </a:lnTo>
                  <a:lnTo>
                    <a:pt x="0" y="51"/>
                  </a:lnTo>
                  <a:lnTo>
                    <a:pt x="1" y="62"/>
                  </a:lnTo>
                  <a:lnTo>
                    <a:pt x="4" y="71"/>
                  </a:lnTo>
                  <a:lnTo>
                    <a:pt x="9" y="80"/>
                  </a:lnTo>
                  <a:lnTo>
                    <a:pt x="15" y="88"/>
                  </a:lnTo>
                  <a:lnTo>
                    <a:pt x="23" y="95"/>
                  </a:lnTo>
                  <a:lnTo>
                    <a:pt x="31" y="99"/>
                  </a:lnTo>
                  <a:lnTo>
                    <a:pt x="42" y="101"/>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08" name="Freeform 161"/>
            <p:cNvSpPr>
              <a:spLocks/>
            </p:cNvSpPr>
            <p:nvPr/>
          </p:nvSpPr>
          <p:spPr bwMode="auto">
            <a:xfrm>
              <a:off x="6165850" y="5099050"/>
              <a:ext cx="41275" cy="39688"/>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5"/>
                  </a:lnTo>
                  <a:lnTo>
                    <a:pt x="88" y="89"/>
                  </a:lnTo>
                  <a:lnTo>
                    <a:pt x="94" y="81"/>
                  </a:lnTo>
                  <a:lnTo>
                    <a:pt x="99" y="72"/>
                  </a:lnTo>
                  <a:lnTo>
                    <a:pt x="102" y="62"/>
                  </a:lnTo>
                  <a:lnTo>
                    <a:pt x="103" y="52"/>
                  </a:lnTo>
                  <a:lnTo>
                    <a:pt x="102" y="41"/>
                  </a:lnTo>
                  <a:lnTo>
                    <a:pt x="99" y="32"/>
                  </a:lnTo>
                  <a:lnTo>
                    <a:pt x="94" y="23"/>
                  </a:lnTo>
                  <a:lnTo>
                    <a:pt x="88" y="16"/>
                  </a:lnTo>
                  <a:lnTo>
                    <a:pt x="80" y="9"/>
                  </a:lnTo>
                  <a:lnTo>
                    <a:pt x="71" y="4"/>
                  </a:lnTo>
                  <a:lnTo>
                    <a:pt x="62" y="2"/>
                  </a:lnTo>
                  <a:lnTo>
                    <a:pt x="51" y="0"/>
                  </a:lnTo>
                  <a:lnTo>
                    <a:pt x="41" y="2"/>
                  </a:lnTo>
                  <a:lnTo>
                    <a:pt x="32" y="4"/>
                  </a:lnTo>
                  <a:lnTo>
                    <a:pt x="22" y="9"/>
                  </a:lnTo>
                  <a:lnTo>
                    <a:pt x="14" y="16"/>
                  </a:lnTo>
                  <a:lnTo>
                    <a:pt x="9" y="23"/>
                  </a:lnTo>
                  <a:lnTo>
                    <a:pt x="4" y="32"/>
                  </a:lnTo>
                  <a:lnTo>
                    <a:pt x="1" y="41"/>
                  </a:lnTo>
                  <a:lnTo>
                    <a:pt x="0" y="52"/>
                  </a:lnTo>
                  <a:lnTo>
                    <a:pt x="1" y="62"/>
                  </a:lnTo>
                  <a:lnTo>
                    <a:pt x="4" y="72"/>
                  </a:lnTo>
                  <a:lnTo>
                    <a:pt x="9" y="81"/>
                  </a:lnTo>
                  <a:lnTo>
                    <a:pt x="14" y="89"/>
                  </a:lnTo>
                  <a:lnTo>
                    <a:pt x="22" y="95"/>
                  </a:lnTo>
                  <a:lnTo>
                    <a:pt x="32" y="99"/>
                  </a:lnTo>
                  <a:lnTo>
                    <a:pt x="41" y="102"/>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09" name="Freeform 162"/>
            <p:cNvSpPr>
              <a:spLocks/>
            </p:cNvSpPr>
            <p:nvPr/>
          </p:nvSpPr>
          <p:spPr bwMode="auto">
            <a:xfrm>
              <a:off x="6092825" y="5305425"/>
              <a:ext cx="39688" cy="39688"/>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8"/>
                  </a:lnTo>
                  <a:lnTo>
                    <a:pt x="95" y="81"/>
                  </a:lnTo>
                  <a:lnTo>
                    <a:pt x="99" y="72"/>
                  </a:lnTo>
                  <a:lnTo>
                    <a:pt x="101" y="62"/>
                  </a:lnTo>
                  <a:lnTo>
                    <a:pt x="103" y="52"/>
                  </a:lnTo>
                  <a:lnTo>
                    <a:pt x="101" y="41"/>
                  </a:lnTo>
                  <a:lnTo>
                    <a:pt x="99" y="32"/>
                  </a:lnTo>
                  <a:lnTo>
                    <a:pt x="95" y="23"/>
                  </a:lnTo>
                  <a:lnTo>
                    <a:pt x="88" y="15"/>
                  </a:lnTo>
                  <a:lnTo>
                    <a:pt x="80" y="10"/>
                  </a:lnTo>
                  <a:lnTo>
                    <a:pt x="71" y="4"/>
                  </a:lnTo>
                  <a:lnTo>
                    <a:pt x="62" y="2"/>
                  </a:lnTo>
                  <a:lnTo>
                    <a:pt x="51" y="0"/>
                  </a:lnTo>
                  <a:lnTo>
                    <a:pt x="41" y="2"/>
                  </a:lnTo>
                  <a:lnTo>
                    <a:pt x="31" y="4"/>
                  </a:lnTo>
                  <a:lnTo>
                    <a:pt x="22" y="10"/>
                  </a:lnTo>
                  <a:lnTo>
                    <a:pt x="16" y="15"/>
                  </a:lnTo>
                  <a:lnTo>
                    <a:pt x="9" y="23"/>
                  </a:lnTo>
                  <a:lnTo>
                    <a:pt x="4" y="32"/>
                  </a:lnTo>
                  <a:lnTo>
                    <a:pt x="1" y="41"/>
                  </a:lnTo>
                  <a:lnTo>
                    <a:pt x="0" y="52"/>
                  </a:lnTo>
                  <a:lnTo>
                    <a:pt x="1" y="62"/>
                  </a:lnTo>
                  <a:lnTo>
                    <a:pt x="4" y="72"/>
                  </a:lnTo>
                  <a:lnTo>
                    <a:pt x="9" y="81"/>
                  </a:lnTo>
                  <a:lnTo>
                    <a:pt x="16" y="88"/>
                  </a:lnTo>
                  <a:lnTo>
                    <a:pt x="22" y="94"/>
                  </a:lnTo>
                  <a:lnTo>
                    <a:pt x="31" y="99"/>
                  </a:lnTo>
                  <a:lnTo>
                    <a:pt x="41" y="102"/>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10" name="Freeform 163"/>
            <p:cNvSpPr>
              <a:spLocks/>
            </p:cNvSpPr>
            <p:nvPr/>
          </p:nvSpPr>
          <p:spPr bwMode="auto">
            <a:xfrm>
              <a:off x="6029325" y="5060950"/>
              <a:ext cx="41275" cy="41275"/>
            </a:xfrm>
            <a:custGeom>
              <a:avLst/>
              <a:gdLst>
                <a:gd name="T0" fmla="*/ 2147483647 w 104"/>
                <a:gd name="T1" fmla="*/ 2147483647 h 102"/>
                <a:gd name="T2" fmla="*/ 2147483647 w 104"/>
                <a:gd name="T3" fmla="*/ 2147483647 h 102"/>
                <a:gd name="T4" fmla="*/ 2147483647 w 104"/>
                <a:gd name="T5" fmla="*/ 2147483647 h 102"/>
                <a:gd name="T6" fmla="*/ 2147483647 w 104"/>
                <a:gd name="T7" fmla="*/ 2147483647 h 102"/>
                <a:gd name="T8" fmla="*/ 2147483647 w 104"/>
                <a:gd name="T9" fmla="*/ 2147483647 h 102"/>
                <a:gd name="T10" fmla="*/ 2147483647 w 104"/>
                <a:gd name="T11" fmla="*/ 2147483647 h 102"/>
                <a:gd name="T12" fmla="*/ 2147483647 w 104"/>
                <a:gd name="T13" fmla="*/ 2147483647 h 102"/>
                <a:gd name="T14" fmla="*/ 2147483647 w 104"/>
                <a:gd name="T15" fmla="*/ 2147483647 h 102"/>
                <a:gd name="T16" fmla="*/ 2147483647 w 104"/>
                <a:gd name="T17" fmla="*/ 2147483647 h 102"/>
                <a:gd name="T18" fmla="*/ 2147483647 w 104"/>
                <a:gd name="T19" fmla="*/ 2147483647 h 102"/>
                <a:gd name="T20" fmla="*/ 2147483647 w 104"/>
                <a:gd name="T21" fmla="*/ 2147483647 h 102"/>
                <a:gd name="T22" fmla="*/ 2147483647 w 104"/>
                <a:gd name="T23" fmla="*/ 2147483647 h 102"/>
                <a:gd name="T24" fmla="*/ 2147483647 w 104"/>
                <a:gd name="T25" fmla="*/ 2147483647 h 102"/>
                <a:gd name="T26" fmla="*/ 2147483647 w 104"/>
                <a:gd name="T27" fmla="*/ 2147483647 h 102"/>
                <a:gd name="T28" fmla="*/ 2147483647 w 104"/>
                <a:gd name="T29" fmla="*/ 2147483647 h 102"/>
                <a:gd name="T30" fmla="*/ 2147483647 w 104"/>
                <a:gd name="T31" fmla="*/ 2147483647 h 102"/>
                <a:gd name="T32" fmla="*/ 2147483647 w 104"/>
                <a:gd name="T33" fmla="*/ 0 h 102"/>
                <a:gd name="T34" fmla="*/ 2147483647 w 104"/>
                <a:gd name="T35" fmla="*/ 2147483647 h 102"/>
                <a:gd name="T36" fmla="*/ 2147483647 w 104"/>
                <a:gd name="T37" fmla="*/ 2147483647 h 102"/>
                <a:gd name="T38" fmla="*/ 2147483647 w 104"/>
                <a:gd name="T39" fmla="*/ 2147483647 h 102"/>
                <a:gd name="T40" fmla="*/ 2147483647 w 104"/>
                <a:gd name="T41" fmla="*/ 2147483647 h 102"/>
                <a:gd name="T42" fmla="*/ 2147483647 w 104"/>
                <a:gd name="T43" fmla="*/ 2147483647 h 102"/>
                <a:gd name="T44" fmla="*/ 2147483647 w 104"/>
                <a:gd name="T45" fmla="*/ 2147483647 h 102"/>
                <a:gd name="T46" fmla="*/ 2147483647 w 104"/>
                <a:gd name="T47" fmla="*/ 2147483647 h 102"/>
                <a:gd name="T48" fmla="*/ 0 w 104"/>
                <a:gd name="T49" fmla="*/ 2147483647 h 102"/>
                <a:gd name="T50" fmla="*/ 2147483647 w 104"/>
                <a:gd name="T51" fmla="*/ 2147483647 h 102"/>
                <a:gd name="T52" fmla="*/ 2147483647 w 104"/>
                <a:gd name="T53" fmla="*/ 2147483647 h 102"/>
                <a:gd name="T54" fmla="*/ 2147483647 w 104"/>
                <a:gd name="T55" fmla="*/ 2147483647 h 102"/>
                <a:gd name="T56" fmla="*/ 2147483647 w 104"/>
                <a:gd name="T57" fmla="*/ 2147483647 h 102"/>
                <a:gd name="T58" fmla="*/ 2147483647 w 104"/>
                <a:gd name="T59" fmla="*/ 2147483647 h 102"/>
                <a:gd name="T60" fmla="*/ 2147483647 w 104"/>
                <a:gd name="T61" fmla="*/ 2147483647 h 102"/>
                <a:gd name="T62" fmla="*/ 2147483647 w 104"/>
                <a:gd name="T63" fmla="*/ 2147483647 h 102"/>
                <a:gd name="T64" fmla="*/ 2147483647 w 104"/>
                <a:gd name="T65" fmla="*/ 2147483647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02"/>
                <a:gd name="T101" fmla="*/ 104 w 104"/>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02">
                  <a:moveTo>
                    <a:pt x="51" y="102"/>
                  </a:moveTo>
                  <a:lnTo>
                    <a:pt x="62" y="101"/>
                  </a:lnTo>
                  <a:lnTo>
                    <a:pt x="72" y="99"/>
                  </a:lnTo>
                  <a:lnTo>
                    <a:pt x="80" y="93"/>
                  </a:lnTo>
                  <a:lnTo>
                    <a:pt x="88" y="88"/>
                  </a:lnTo>
                  <a:lnTo>
                    <a:pt x="95" y="80"/>
                  </a:lnTo>
                  <a:lnTo>
                    <a:pt x="99" y="71"/>
                  </a:lnTo>
                  <a:lnTo>
                    <a:pt x="103" y="62"/>
                  </a:lnTo>
                  <a:lnTo>
                    <a:pt x="104" y="51"/>
                  </a:lnTo>
                  <a:lnTo>
                    <a:pt x="103" y="40"/>
                  </a:lnTo>
                  <a:lnTo>
                    <a:pt x="99" y="31"/>
                  </a:lnTo>
                  <a:lnTo>
                    <a:pt x="95" y="22"/>
                  </a:lnTo>
                  <a:lnTo>
                    <a:pt x="88" y="14"/>
                  </a:lnTo>
                  <a:lnTo>
                    <a:pt x="80" y="9"/>
                  </a:lnTo>
                  <a:lnTo>
                    <a:pt x="72" y="3"/>
                  </a:lnTo>
                  <a:lnTo>
                    <a:pt x="62" y="1"/>
                  </a:lnTo>
                  <a:lnTo>
                    <a:pt x="51" y="0"/>
                  </a:lnTo>
                  <a:lnTo>
                    <a:pt x="42" y="1"/>
                  </a:lnTo>
                  <a:lnTo>
                    <a:pt x="31" y="3"/>
                  </a:lnTo>
                  <a:lnTo>
                    <a:pt x="23" y="9"/>
                  </a:lnTo>
                  <a:lnTo>
                    <a:pt x="15" y="14"/>
                  </a:lnTo>
                  <a:lnTo>
                    <a:pt x="9" y="22"/>
                  </a:lnTo>
                  <a:lnTo>
                    <a:pt x="5" y="31"/>
                  </a:lnTo>
                  <a:lnTo>
                    <a:pt x="1" y="40"/>
                  </a:lnTo>
                  <a:lnTo>
                    <a:pt x="0" y="51"/>
                  </a:lnTo>
                  <a:lnTo>
                    <a:pt x="1" y="62"/>
                  </a:lnTo>
                  <a:lnTo>
                    <a:pt x="5" y="71"/>
                  </a:lnTo>
                  <a:lnTo>
                    <a:pt x="9" y="80"/>
                  </a:lnTo>
                  <a:lnTo>
                    <a:pt x="15" y="88"/>
                  </a:lnTo>
                  <a:lnTo>
                    <a:pt x="23" y="93"/>
                  </a:lnTo>
                  <a:lnTo>
                    <a:pt x="31" y="99"/>
                  </a:lnTo>
                  <a:lnTo>
                    <a:pt x="42" y="101"/>
                  </a:lnTo>
                  <a:lnTo>
                    <a:pt x="51" y="102"/>
                  </a:lnTo>
                  <a:close/>
                </a:path>
              </a:pathLst>
            </a:custGeom>
            <a:solidFill>
              <a:srgbClr val="FFF500"/>
            </a:solidFill>
            <a:ln w="9525">
              <a:noFill/>
              <a:round/>
              <a:headEnd/>
              <a:tailEnd/>
            </a:ln>
          </p:spPr>
          <p:txBody>
            <a:bodyPr/>
            <a:lstStyle/>
            <a:p>
              <a:pPr eaLnBrk="1" hangingPunct="1"/>
              <a:endParaRPr lang="pt-BR" u="none"/>
            </a:p>
          </p:txBody>
        </p:sp>
        <p:sp>
          <p:nvSpPr>
            <p:cNvPr id="464011" name="Freeform 164"/>
            <p:cNvSpPr>
              <a:spLocks/>
            </p:cNvSpPr>
            <p:nvPr/>
          </p:nvSpPr>
          <p:spPr bwMode="auto">
            <a:xfrm>
              <a:off x="6092825" y="5184775"/>
              <a:ext cx="39688"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7"/>
                  </a:lnTo>
                  <a:lnTo>
                    <a:pt x="95" y="81"/>
                  </a:lnTo>
                  <a:lnTo>
                    <a:pt x="99" y="71"/>
                  </a:lnTo>
                  <a:lnTo>
                    <a:pt x="101" y="62"/>
                  </a:lnTo>
                  <a:lnTo>
                    <a:pt x="103" y="52"/>
                  </a:lnTo>
                  <a:lnTo>
                    <a:pt x="101" y="41"/>
                  </a:lnTo>
                  <a:lnTo>
                    <a:pt x="99" y="32"/>
                  </a:lnTo>
                  <a:lnTo>
                    <a:pt x="95" y="23"/>
                  </a:lnTo>
                  <a:lnTo>
                    <a:pt x="88" y="15"/>
                  </a:lnTo>
                  <a:lnTo>
                    <a:pt x="80" y="8"/>
                  </a:lnTo>
                  <a:lnTo>
                    <a:pt x="71" y="4"/>
                  </a:lnTo>
                  <a:lnTo>
                    <a:pt x="62" y="1"/>
                  </a:lnTo>
                  <a:lnTo>
                    <a:pt x="51" y="0"/>
                  </a:lnTo>
                  <a:lnTo>
                    <a:pt x="41" y="1"/>
                  </a:lnTo>
                  <a:lnTo>
                    <a:pt x="31" y="4"/>
                  </a:lnTo>
                  <a:lnTo>
                    <a:pt x="22" y="8"/>
                  </a:lnTo>
                  <a:lnTo>
                    <a:pt x="16" y="15"/>
                  </a:lnTo>
                  <a:lnTo>
                    <a:pt x="9" y="23"/>
                  </a:lnTo>
                  <a:lnTo>
                    <a:pt x="4" y="32"/>
                  </a:lnTo>
                  <a:lnTo>
                    <a:pt x="1" y="41"/>
                  </a:lnTo>
                  <a:lnTo>
                    <a:pt x="0" y="52"/>
                  </a:lnTo>
                  <a:lnTo>
                    <a:pt x="1" y="62"/>
                  </a:lnTo>
                  <a:lnTo>
                    <a:pt x="4" y="71"/>
                  </a:lnTo>
                  <a:lnTo>
                    <a:pt x="9" y="81"/>
                  </a:lnTo>
                  <a:lnTo>
                    <a:pt x="16" y="87"/>
                  </a:lnTo>
                  <a:lnTo>
                    <a:pt x="22" y="94"/>
                  </a:lnTo>
                  <a:lnTo>
                    <a:pt x="31" y="99"/>
                  </a:lnTo>
                  <a:lnTo>
                    <a:pt x="41" y="102"/>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12" name="Freeform 165"/>
            <p:cNvSpPr>
              <a:spLocks/>
            </p:cNvSpPr>
            <p:nvPr/>
          </p:nvSpPr>
          <p:spPr bwMode="auto">
            <a:xfrm>
              <a:off x="5948363" y="5329238"/>
              <a:ext cx="39687"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3"/>
                  </a:lnTo>
                  <a:lnTo>
                    <a:pt x="72" y="100"/>
                  </a:lnTo>
                  <a:lnTo>
                    <a:pt x="80" y="96"/>
                  </a:lnTo>
                  <a:lnTo>
                    <a:pt x="87" y="89"/>
                  </a:lnTo>
                  <a:lnTo>
                    <a:pt x="94" y="81"/>
                  </a:lnTo>
                  <a:lnTo>
                    <a:pt x="99" y="73"/>
                  </a:lnTo>
                  <a:lnTo>
                    <a:pt x="102" y="63"/>
                  </a:lnTo>
                  <a:lnTo>
                    <a:pt x="103" y="52"/>
                  </a:lnTo>
                  <a:lnTo>
                    <a:pt x="102" y="43"/>
                  </a:lnTo>
                  <a:lnTo>
                    <a:pt x="99" y="32"/>
                  </a:lnTo>
                  <a:lnTo>
                    <a:pt x="94" y="24"/>
                  </a:lnTo>
                  <a:lnTo>
                    <a:pt x="87" y="16"/>
                  </a:lnTo>
                  <a:lnTo>
                    <a:pt x="80" y="10"/>
                  </a:lnTo>
                  <a:lnTo>
                    <a:pt x="72" y="4"/>
                  </a:lnTo>
                  <a:lnTo>
                    <a:pt x="62" y="2"/>
                  </a:lnTo>
                  <a:lnTo>
                    <a:pt x="52" y="0"/>
                  </a:lnTo>
                  <a:lnTo>
                    <a:pt x="41" y="2"/>
                  </a:lnTo>
                  <a:lnTo>
                    <a:pt x="32" y="4"/>
                  </a:lnTo>
                  <a:lnTo>
                    <a:pt x="23" y="10"/>
                  </a:lnTo>
                  <a:lnTo>
                    <a:pt x="15" y="16"/>
                  </a:lnTo>
                  <a:lnTo>
                    <a:pt x="8" y="24"/>
                  </a:lnTo>
                  <a:lnTo>
                    <a:pt x="4" y="32"/>
                  </a:lnTo>
                  <a:lnTo>
                    <a:pt x="0" y="43"/>
                  </a:lnTo>
                  <a:lnTo>
                    <a:pt x="0" y="52"/>
                  </a:lnTo>
                  <a:lnTo>
                    <a:pt x="0" y="63"/>
                  </a:lnTo>
                  <a:lnTo>
                    <a:pt x="4" y="73"/>
                  </a:lnTo>
                  <a:lnTo>
                    <a:pt x="8" y="81"/>
                  </a:lnTo>
                  <a:lnTo>
                    <a:pt x="15" y="89"/>
                  </a:lnTo>
                  <a:lnTo>
                    <a:pt x="23" y="96"/>
                  </a:lnTo>
                  <a:lnTo>
                    <a:pt x="32" y="100"/>
                  </a:lnTo>
                  <a:lnTo>
                    <a:pt x="41" y="103"/>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4013" name="Freeform 166"/>
            <p:cNvSpPr>
              <a:spLocks/>
            </p:cNvSpPr>
            <p:nvPr/>
          </p:nvSpPr>
          <p:spPr bwMode="auto">
            <a:xfrm>
              <a:off x="6162675" y="5230813"/>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9"/>
                  </a:lnTo>
                  <a:lnTo>
                    <a:pt x="95" y="81"/>
                  </a:lnTo>
                  <a:lnTo>
                    <a:pt x="99" y="72"/>
                  </a:lnTo>
                  <a:lnTo>
                    <a:pt x="103" y="62"/>
                  </a:lnTo>
                  <a:lnTo>
                    <a:pt x="103" y="52"/>
                  </a:lnTo>
                  <a:lnTo>
                    <a:pt x="103" y="41"/>
                  </a:lnTo>
                  <a:lnTo>
                    <a:pt x="99" y="32"/>
                  </a:lnTo>
                  <a:lnTo>
                    <a:pt x="95" y="23"/>
                  </a:lnTo>
                  <a:lnTo>
                    <a:pt x="88" y="15"/>
                  </a:lnTo>
                  <a:lnTo>
                    <a:pt x="80" y="10"/>
                  </a:lnTo>
                  <a:lnTo>
                    <a:pt x="71" y="4"/>
                  </a:lnTo>
                  <a:lnTo>
                    <a:pt x="62" y="2"/>
                  </a:lnTo>
                  <a:lnTo>
                    <a:pt x="51" y="0"/>
                  </a:lnTo>
                  <a:lnTo>
                    <a:pt x="41" y="2"/>
                  </a:lnTo>
                  <a:lnTo>
                    <a:pt x="31" y="4"/>
                  </a:lnTo>
                  <a:lnTo>
                    <a:pt x="22" y="10"/>
                  </a:lnTo>
                  <a:lnTo>
                    <a:pt x="16" y="15"/>
                  </a:lnTo>
                  <a:lnTo>
                    <a:pt x="9" y="23"/>
                  </a:lnTo>
                  <a:lnTo>
                    <a:pt x="4" y="32"/>
                  </a:lnTo>
                  <a:lnTo>
                    <a:pt x="1" y="41"/>
                  </a:lnTo>
                  <a:lnTo>
                    <a:pt x="0" y="52"/>
                  </a:lnTo>
                  <a:lnTo>
                    <a:pt x="1" y="62"/>
                  </a:lnTo>
                  <a:lnTo>
                    <a:pt x="4" y="72"/>
                  </a:lnTo>
                  <a:lnTo>
                    <a:pt x="9" y="81"/>
                  </a:lnTo>
                  <a:lnTo>
                    <a:pt x="16" y="89"/>
                  </a:lnTo>
                  <a:lnTo>
                    <a:pt x="22" y="94"/>
                  </a:lnTo>
                  <a:lnTo>
                    <a:pt x="31" y="99"/>
                  </a:lnTo>
                  <a:lnTo>
                    <a:pt x="41" y="102"/>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14" name="Freeform 167"/>
            <p:cNvSpPr>
              <a:spLocks/>
            </p:cNvSpPr>
            <p:nvPr/>
          </p:nvSpPr>
          <p:spPr bwMode="auto">
            <a:xfrm>
              <a:off x="6200775" y="5164138"/>
              <a:ext cx="39688"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0" y="101"/>
                  </a:lnTo>
                  <a:lnTo>
                    <a:pt x="71" y="99"/>
                  </a:lnTo>
                  <a:lnTo>
                    <a:pt x="79" y="93"/>
                  </a:lnTo>
                  <a:lnTo>
                    <a:pt x="87" y="87"/>
                  </a:lnTo>
                  <a:lnTo>
                    <a:pt x="94" y="80"/>
                  </a:lnTo>
                  <a:lnTo>
                    <a:pt x="97" y="71"/>
                  </a:lnTo>
                  <a:lnTo>
                    <a:pt x="101" y="62"/>
                  </a:lnTo>
                  <a:lnTo>
                    <a:pt x="103" y="51"/>
                  </a:lnTo>
                  <a:lnTo>
                    <a:pt x="101" y="41"/>
                  </a:lnTo>
                  <a:lnTo>
                    <a:pt x="97" y="31"/>
                  </a:lnTo>
                  <a:lnTo>
                    <a:pt x="94" y="22"/>
                  </a:lnTo>
                  <a:lnTo>
                    <a:pt x="87" y="14"/>
                  </a:lnTo>
                  <a:lnTo>
                    <a:pt x="79" y="8"/>
                  </a:lnTo>
                  <a:lnTo>
                    <a:pt x="71" y="4"/>
                  </a:lnTo>
                  <a:lnTo>
                    <a:pt x="60" y="1"/>
                  </a:lnTo>
                  <a:lnTo>
                    <a:pt x="51" y="0"/>
                  </a:lnTo>
                  <a:lnTo>
                    <a:pt x="41" y="1"/>
                  </a:lnTo>
                  <a:lnTo>
                    <a:pt x="30" y="4"/>
                  </a:lnTo>
                  <a:lnTo>
                    <a:pt x="22" y="8"/>
                  </a:lnTo>
                  <a:lnTo>
                    <a:pt x="14" y="14"/>
                  </a:lnTo>
                  <a:lnTo>
                    <a:pt x="8" y="22"/>
                  </a:lnTo>
                  <a:lnTo>
                    <a:pt x="4" y="31"/>
                  </a:lnTo>
                  <a:lnTo>
                    <a:pt x="0" y="41"/>
                  </a:lnTo>
                  <a:lnTo>
                    <a:pt x="0" y="51"/>
                  </a:lnTo>
                  <a:lnTo>
                    <a:pt x="0" y="62"/>
                  </a:lnTo>
                  <a:lnTo>
                    <a:pt x="4" y="71"/>
                  </a:lnTo>
                  <a:lnTo>
                    <a:pt x="8" y="80"/>
                  </a:lnTo>
                  <a:lnTo>
                    <a:pt x="14" y="87"/>
                  </a:lnTo>
                  <a:lnTo>
                    <a:pt x="22" y="93"/>
                  </a:lnTo>
                  <a:lnTo>
                    <a:pt x="30" y="99"/>
                  </a:lnTo>
                  <a:lnTo>
                    <a:pt x="41" y="101"/>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15" name="Freeform 168"/>
            <p:cNvSpPr>
              <a:spLocks/>
            </p:cNvSpPr>
            <p:nvPr/>
          </p:nvSpPr>
          <p:spPr bwMode="auto">
            <a:xfrm>
              <a:off x="6018213" y="5295900"/>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2"/>
                  </a:lnTo>
                  <a:lnTo>
                    <a:pt x="72" y="99"/>
                  </a:lnTo>
                  <a:lnTo>
                    <a:pt x="81" y="94"/>
                  </a:lnTo>
                  <a:lnTo>
                    <a:pt x="87" y="87"/>
                  </a:lnTo>
                  <a:lnTo>
                    <a:pt x="94" y="81"/>
                  </a:lnTo>
                  <a:lnTo>
                    <a:pt x="99" y="71"/>
                  </a:lnTo>
                  <a:lnTo>
                    <a:pt x="102" y="62"/>
                  </a:lnTo>
                  <a:lnTo>
                    <a:pt x="103" y="51"/>
                  </a:lnTo>
                  <a:lnTo>
                    <a:pt x="102" y="41"/>
                  </a:lnTo>
                  <a:lnTo>
                    <a:pt x="99" y="32"/>
                  </a:lnTo>
                  <a:lnTo>
                    <a:pt x="94" y="22"/>
                  </a:lnTo>
                  <a:lnTo>
                    <a:pt x="87" y="15"/>
                  </a:lnTo>
                  <a:lnTo>
                    <a:pt x="81" y="9"/>
                  </a:lnTo>
                  <a:lnTo>
                    <a:pt x="72" y="4"/>
                  </a:lnTo>
                  <a:lnTo>
                    <a:pt x="62" y="1"/>
                  </a:lnTo>
                  <a:lnTo>
                    <a:pt x="52" y="0"/>
                  </a:lnTo>
                  <a:lnTo>
                    <a:pt x="41" y="1"/>
                  </a:lnTo>
                  <a:lnTo>
                    <a:pt x="32" y="4"/>
                  </a:lnTo>
                  <a:lnTo>
                    <a:pt x="23" y="9"/>
                  </a:lnTo>
                  <a:lnTo>
                    <a:pt x="15" y="15"/>
                  </a:lnTo>
                  <a:lnTo>
                    <a:pt x="8" y="22"/>
                  </a:lnTo>
                  <a:lnTo>
                    <a:pt x="4" y="32"/>
                  </a:lnTo>
                  <a:lnTo>
                    <a:pt x="2" y="41"/>
                  </a:lnTo>
                  <a:lnTo>
                    <a:pt x="0" y="51"/>
                  </a:lnTo>
                  <a:lnTo>
                    <a:pt x="2" y="62"/>
                  </a:lnTo>
                  <a:lnTo>
                    <a:pt x="4" y="71"/>
                  </a:lnTo>
                  <a:lnTo>
                    <a:pt x="8" y="81"/>
                  </a:lnTo>
                  <a:lnTo>
                    <a:pt x="15" y="87"/>
                  </a:lnTo>
                  <a:lnTo>
                    <a:pt x="23" y="94"/>
                  </a:lnTo>
                  <a:lnTo>
                    <a:pt x="32" y="99"/>
                  </a:lnTo>
                  <a:lnTo>
                    <a:pt x="41" y="102"/>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4016" name="Freeform 169"/>
            <p:cNvSpPr>
              <a:spLocks/>
            </p:cNvSpPr>
            <p:nvPr/>
          </p:nvSpPr>
          <p:spPr bwMode="auto">
            <a:xfrm>
              <a:off x="6005513" y="5354638"/>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80" y="94"/>
                  </a:lnTo>
                  <a:lnTo>
                    <a:pt x="88" y="87"/>
                  </a:lnTo>
                  <a:lnTo>
                    <a:pt x="93" y="80"/>
                  </a:lnTo>
                  <a:lnTo>
                    <a:pt x="99" y="71"/>
                  </a:lnTo>
                  <a:lnTo>
                    <a:pt x="101" y="62"/>
                  </a:lnTo>
                  <a:lnTo>
                    <a:pt x="103" y="51"/>
                  </a:lnTo>
                  <a:lnTo>
                    <a:pt x="101" y="41"/>
                  </a:lnTo>
                  <a:lnTo>
                    <a:pt x="99" y="32"/>
                  </a:lnTo>
                  <a:lnTo>
                    <a:pt x="93" y="22"/>
                  </a:lnTo>
                  <a:lnTo>
                    <a:pt x="88" y="14"/>
                  </a:lnTo>
                  <a:lnTo>
                    <a:pt x="80" y="9"/>
                  </a:lnTo>
                  <a:lnTo>
                    <a:pt x="71" y="4"/>
                  </a:lnTo>
                  <a:lnTo>
                    <a:pt x="62" y="1"/>
                  </a:lnTo>
                  <a:lnTo>
                    <a:pt x="51" y="0"/>
                  </a:lnTo>
                  <a:lnTo>
                    <a:pt x="40" y="1"/>
                  </a:lnTo>
                  <a:lnTo>
                    <a:pt x="31" y="4"/>
                  </a:lnTo>
                  <a:lnTo>
                    <a:pt x="22" y="9"/>
                  </a:lnTo>
                  <a:lnTo>
                    <a:pt x="14" y="14"/>
                  </a:lnTo>
                  <a:lnTo>
                    <a:pt x="9" y="22"/>
                  </a:lnTo>
                  <a:lnTo>
                    <a:pt x="3" y="32"/>
                  </a:lnTo>
                  <a:lnTo>
                    <a:pt x="1" y="41"/>
                  </a:lnTo>
                  <a:lnTo>
                    <a:pt x="0" y="51"/>
                  </a:lnTo>
                  <a:lnTo>
                    <a:pt x="1" y="62"/>
                  </a:lnTo>
                  <a:lnTo>
                    <a:pt x="3" y="71"/>
                  </a:lnTo>
                  <a:lnTo>
                    <a:pt x="9" y="80"/>
                  </a:lnTo>
                  <a:lnTo>
                    <a:pt x="14" y="87"/>
                  </a:lnTo>
                  <a:lnTo>
                    <a:pt x="22" y="94"/>
                  </a:lnTo>
                  <a:lnTo>
                    <a:pt x="31" y="99"/>
                  </a:lnTo>
                  <a:lnTo>
                    <a:pt x="40" y="102"/>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17" name="Freeform 170"/>
            <p:cNvSpPr>
              <a:spLocks/>
            </p:cNvSpPr>
            <p:nvPr/>
          </p:nvSpPr>
          <p:spPr bwMode="auto">
            <a:xfrm>
              <a:off x="6224588" y="5122863"/>
              <a:ext cx="39687"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2147483647 h 103"/>
                <a:gd name="T32" fmla="*/ 2147483647 w 103"/>
                <a:gd name="T33" fmla="*/ 0 h 103"/>
                <a:gd name="T34" fmla="*/ 2147483647 w 103"/>
                <a:gd name="T35" fmla="*/ 2147483647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2" y="103"/>
                  </a:moveTo>
                  <a:lnTo>
                    <a:pt x="62" y="101"/>
                  </a:lnTo>
                  <a:lnTo>
                    <a:pt x="73" y="99"/>
                  </a:lnTo>
                  <a:lnTo>
                    <a:pt x="81" y="93"/>
                  </a:lnTo>
                  <a:lnTo>
                    <a:pt x="89" y="87"/>
                  </a:lnTo>
                  <a:lnTo>
                    <a:pt x="95" y="80"/>
                  </a:lnTo>
                  <a:lnTo>
                    <a:pt x="99" y="71"/>
                  </a:lnTo>
                  <a:lnTo>
                    <a:pt x="103" y="62"/>
                  </a:lnTo>
                  <a:lnTo>
                    <a:pt x="103" y="51"/>
                  </a:lnTo>
                  <a:lnTo>
                    <a:pt x="103" y="41"/>
                  </a:lnTo>
                  <a:lnTo>
                    <a:pt x="99" y="31"/>
                  </a:lnTo>
                  <a:lnTo>
                    <a:pt x="95" y="22"/>
                  </a:lnTo>
                  <a:lnTo>
                    <a:pt x="89" y="14"/>
                  </a:lnTo>
                  <a:lnTo>
                    <a:pt x="81" y="8"/>
                  </a:lnTo>
                  <a:lnTo>
                    <a:pt x="73" y="4"/>
                  </a:lnTo>
                  <a:lnTo>
                    <a:pt x="62" y="1"/>
                  </a:lnTo>
                  <a:lnTo>
                    <a:pt x="52" y="0"/>
                  </a:lnTo>
                  <a:lnTo>
                    <a:pt x="41" y="1"/>
                  </a:lnTo>
                  <a:lnTo>
                    <a:pt x="32" y="4"/>
                  </a:lnTo>
                  <a:lnTo>
                    <a:pt x="24" y="8"/>
                  </a:lnTo>
                  <a:lnTo>
                    <a:pt x="16" y="14"/>
                  </a:lnTo>
                  <a:lnTo>
                    <a:pt x="9" y="22"/>
                  </a:lnTo>
                  <a:lnTo>
                    <a:pt x="4" y="31"/>
                  </a:lnTo>
                  <a:lnTo>
                    <a:pt x="1" y="41"/>
                  </a:lnTo>
                  <a:lnTo>
                    <a:pt x="0" y="51"/>
                  </a:lnTo>
                  <a:lnTo>
                    <a:pt x="1" y="62"/>
                  </a:lnTo>
                  <a:lnTo>
                    <a:pt x="4" y="71"/>
                  </a:lnTo>
                  <a:lnTo>
                    <a:pt x="9" y="80"/>
                  </a:lnTo>
                  <a:lnTo>
                    <a:pt x="16" y="87"/>
                  </a:lnTo>
                  <a:lnTo>
                    <a:pt x="24" y="93"/>
                  </a:lnTo>
                  <a:lnTo>
                    <a:pt x="32" y="99"/>
                  </a:lnTo>
                  <a:lnTo>
                    <a:pt x="41" y="101"/>
                  </a:lnTo>
                  <a:lnTo>
                    <a:pt x="52" y="103"/>
                  </a:lnTo>
                  <a:close/>
                </a:path>
              </a:pathLst>
            </a:custGeom>
            <a:solidFill>
              <a:srgbClr val="FFF500"/>
            </a:solidFill>
            <a:ln w="9525">
              <a:noFill/>
              <a:round/>
              <a:headEnd/>
              <a:tailEnd/>
            </a:ln>
          </p:spPr>
          <p:txBody>
            <a:bodyPr/>
            <a:lstStyle/>
            <a:p>
              <a:pPr eaLnBrk="1" hangingPunct="1"/>
              <a:endParaRPr lang="pt-BR" u="none"/>
            </a:p>
          </p:txBody>
        </p:sp>
        <p:sp>
          <p:nvSpPr>
            <p:cNvPr id="464018" name="Freeform 171"/>
            <p:cNvSpPr>
              <a:spLocks/>
            </p:cNvSpPr>
            <p:nvPr/>
          </p:nvSpPr>
          <p:spPr bwMode="auto">
            <a:xfrm>
              <a:off x="6005513" y="5024438"/>
              <a:ext cx="41275" cy="39687"/>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2147483647 w 103"/>
                <a:gd name="T47" fmla="*/ 2147483647 h 103"/>
                <a:gd name="T48" fmla="*/ 0 w 103"/>
                <a:gd name="T49" fmla="*/ 2147483647 h 103"/>
                <a:gd name="T50" fmla="*/ 2147483647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1"/>
                  </a:lnTo>
                  <a:lnTo>
                    <a:pt x="71" y="99"/>
                  </a:lnTo>
                  <a:lnTo>
                    <a:pt x="80" y="94"/>
                  </a:lnTo>
                  <a:lnTo>
                    <a:pt x="88" y="87"/>
                  </a:lnTo>
                  <a:lnTo>
                    <a:pt x="93" y="80"/>
                  </a:lnTo>
                  <a:lnTo>
                    <a:pt x="99" y="71"/>
                  </a:lnTo>
                  <a:lnTo>
                    <a:pt x="101" y="62"/>
                  </a:lnTo>
                  <a:lnTo>
                    <a:pt x="103" y="51"/>
                  </a:lnTo>
                  <a:lnTo>
                    <a:pt x="101" y="41"/>
                  </a:lnTo>
                  <a:lnTo>
                    <a:pt x="99" y="31"/>
                  </a:lnTo>
                  <a:lnTo>
                    <a:pt x="93" y="22"/>
                  </a:lnTo>
                  <a:lnTo>
                    <a:pt x="88" y="14"/>
                  </a:lnTo>
                  <a:lnTo>
                    <a:pt x="80" y="8"/>
                  </a:lnTo>
                  <a:lnTo>
                    <a:pt x="71" y="4"/>
                  </a:lnTo>
                  <a:lnTo>
                    <a:pt x="62" y="0"/>
                  </a:lnTo>
                  <a:lnTo>
                    <a:pt x="51" y="0"/>
                  </a:lnTo>
                  <a:lnTo>
                    <a:pt x="40" y="0"/>
                  </a:lnTo>
                  <a:lnTo>
                    <a:pt x="31" y="4"/>
                  </a:lnTo>
                  <a:lnTo>
                    <a:pt x="22" y="8"/>
                  </a:lnTo>
                  <a:lnTo>
                    <a:pt x="14" y="14"/>
                  </a:lnTo>
                  <a:lnTo>
                    <a:pt x="9" y="22"/>
                  </a:lnTo>
                  <a:lnTo>
                    <a:pt x="3" y="31"/>
                  </a:lnTo>
                  <a:lnTo>
                    <a:pt x="1" y="41"/>
                  </a:lnTo>
                  <a:lnTo>
                    <a:pt x="0" y="51"/>
                  </a:lnTo>
                  <a:lnTo>
                    <a:pt x="1" y="62"/>
                  </a:lnTo>
                  <a:lnTo>
                    <a:pt x="3" y="71"/>
                  </a:lnTo>
                  <a:lnTo>
                    <a:pt x="9" y="80"/>
                  </a:lnTo>
                  <a:lnTo>
                    <a:pt x="14" y="87"/>
                  </a:lnTo>
                  <a:lnTo>
                    <a:pt x="22" y="94"/>
                  </a:lnTo>
                  <a:lnTo>
                    <a:pt x="31" y="99"/>
                  </a:lnTo>
                  <a:lnTo>
                    <a:pt x="40" y="101"/>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19" name="Freeform 172"/>
            <p:cNvSpPr>
              <a:spLocks/>
            </p:cNvSpPr>
            <p:nvPr/>
          </p:nvSpPr>
          <p:spPr bwMode="auto">
            <a:xfrm>
              <a:off x="6026150" y="4962525"/>
              <a:ext cx="41275" cy="41275"/>
            </a:xfrm>
            <a:custGeom>
              <a:avLst/>
              <a:gdLst>
                <a:gd name="T0" fmla="*/ 2147483647 w 103"/>
                <a:gd name="T1" fmla="*/ 2147483647 h 103"/>
                <a:gd name="T2" fmla="*/ 2147483647 w 103"/>
                <a:gd name="T3" fmla="*/ 2147483647 h 103"/>
                <a:gd name="T4" fmla="*/ 2147483647 w 103"/>
                <a:gd name="T5" fmla="*/ 2147483647 h 103"/>
                <a:gd name="T6" fmla="*/ 2147483647 w 103"/>
                <a:gd name="T7" fmla="*/ 2147483647 h 103"/>
                <a:gd name="T8" fmla="*/ 2147483647 w 103"/>
                <a:gd name="T9" fmla="*/ 2147483647 h 103"/>
                <a:gd name="T10" fmla="*/ 2147483647 w 103"/>
                <a:gd name="T11" fmla="*/ 2147483647 h 103"/>
                <a:gd name="T12" fmla="*/ 2147483647 w 103"/>
                <a:gd name="T13" fmla="*/ 2147483647 h 103"/>
                <a:gd name="T14" fmla="*/ 2147483647 w 103"/>
                <a:gd name="T15" fmla="*/ 2147483647 h 103"/>
                <a:gd name="T16" fmla="*/ 2147483647 w 103"/>
                <a:gd name="T17" fmla="*/ 2147483647 h 103"/>
                <a:gd name="T18" fmla="*/ 2147483647 w 103"/>
                <a:gd name="T19" fmla="*/ 2147483647 h 103"/>
                <a:gd name="T20" fmla="*/ 2147483647 w 103"/>
                <a:gd name="T21" fmla="*/ 2147483647 h 103"/>
                <a:gd name="T22" fmla="*/ 2147483647 w 103"/>
                <a:gd name="T23" fmla="*/ 2147483647 h 103"/>
                <a:gd name="T24" fmla="*/ 2147483647 w 103"/>
                <a:gd name="T25" fmla="*/ 2147483647 h 103"/>
                <a:gd name="T26" fmla="*/ 2147483647 w 103"/>
                <a:gd name="T27" fmla="*/ 2147483647 h 103"/>
                <a:gd name="T28" fmla="*/ 2147483647 w 103"/>
                <a:gd name="T29" fmla="*/ 2147483647 h 103"/>
                <a:gd name="T30" fmla="*/ 2147483647 w 103"/>
                <a:gd name="T31" fmla="*/ 0 h 103"/>
                <a:gd name="T32" fmla="*/ 2147483647 w 103"/>
                <a:gd name="T33" fmla="*/ 0 h 103"/>
                <a:gd name="T34" fmla="*/ 2147483647 w 103"/>
                <a:gd name="T35" fmla="*/ 0 h 103"/>
                <a:gd name="T36" fmla="*/ 2147483647 w 103"/>
                <a:gd name="T37" fmla="*/ 2147483647 h 103"/>
                <a:gd name="T38" fmla="*/ 2147483647 w 103"/>
                <a:gd name="T39" fmla="*/ 2147483647 h 103"/>
                <a:gd name="T40" fmla="*/ 2147483647 w 103"/>
                <a:gd name="T41" fmla="*/ 2147483647 h 103"/>
                <a:gd name="T42" fmla="*/ 2147483647 w 103"/>
                <a:gd name="T43" fmla="*/ 2147483647 h 103"/>
                <a:gd name="T44" fmla="*/ 2147483647 w 103"/>
                <a:gd name="T45" fmla="*/ 2147483647 h 103"/>
                <a:gd name="T46" fmla="*/ 0 w 103"/>
                <a:gd name="T47" fmla="*/ 2147483647 h 103"/>
                <a:gd name="T48" fmla="*/ 0 w 103"/>
                <a:gd name="T49" fmla="*/ 2147483647 h 103"/>
                <a:gd name="T50" fmla="*/ 0 w 103"/>
                <a:gd name="T51" fmla="*/ 2147483647 h 103"/>
                <a:gd name="T52" fmla="*/ 2147483647 w 103"/>
                <a:gd name="T53" fmla="*/ 2147483647 h 103"/>
                <a:gd name="T54" fmla="*/ 2147483647 w 103"/>
                <a:gd name="T55" fmla="*/ 2147483647 h 103"/>
                <a:gd name="T56" fmla="*/ 2147483647 w 103"/>
                <a:gd name="T57" fmla="*/ 2147483647 h 103"/>
                <a:gd name="T58" fmla="*/ 2147483647 w 103"/>
                <a:gd name="T59" fmla="*/ 2147483647 h 103"/>
                <a:gd name="T60" fmla="*/ 2147483647 w 103"/>
                <a:gd name="T61" fmla="*/ 2147483647 h 103"/>
                <a:gd name="T62" fmla="*/ 2147483647 w 103"/>
                <a:gd name="T63" fmla="*/ 2147483647 h 103"/>
                <a:gd name="T64" fmla="*/ 2147483647 w 103"/>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51" y="103"/>
                  </a:moveTo>
                  <a:lnTo>
                    <a:pt x="62" y="102"/>
                  </a:lnTo>
                  <a:lnTo>
                    <a:pt x="71" y="99"/>
                  </a:lnTo>
                  <a:lnTo>
                    <a:pt x="79" y="94"/>
                  </a:lnTo>
                  <a:lnTo>
                    <a:pt x="87" y="87"/>
                  </a:lnTo>
                  <a:lnTo>
                    <a:pt x="93" y="80"/>
                  </a:lnTo>
                  <a:lnTo>
                    <a:pt x="99" y="72"/>
                  </a:lnTo>
                  <a:lnTo>
                    <a:pt x="101" y="62"/>
                  </a:lnTo>
                  <a:lnTo>
                    <a:pt x="103" y="52"/>
                  </a:lnTo>
                  <a:lnTo>
                    <a:pt x="101" y="41"/>
                  </a:lnTo>
                  <a:lnTo>
                    <a:pt x="99" y="31"/>
                  </a:lnTo>
                  <a:lnTo>
                    <a:pt x="93" y="23"/>
                  </a:lnTo>
                  <a:lnTo>
                    <a:pt x="87" y="15"/>
                  </a:lnTo>
                  <a:lnTo>
                    <a:pt x="79" y="8"/>
                  </a:lnTo>
                  <a:lnTo>
                    <a:pt x="71" y="4"/>
                  </a:lnTo>
                  <a:lnTo>
                    <a:pt x="62" y="0"/>
                  </a:lnTo>
                  <a:lnTo>
                    <a:pt x="51" y="0"/>
                  </a:lnTo>
                  <a:lnTo>
                    <a:pt x="41" y="0"/>
                  </a:lnTo>
                  <a:lnTo>
                    <a:pt x="31" y="4"/>
                  </a:lnTo>
                  <a:lnTo>
                    <a:pt x="22" y="8"/>
                  </a:lnTo>
                  <a:lnTo>
                    <a:pt x="14" y="15"/>
                  </a:lnTo>
                  <a:lnTo>
                    <a:pt x="8" y="23"/>
                  </a:lnTo>
                  <a:lnTo>
                    <a:pt x="4" y="31"/>
                  </a:lnTo>
                  <a:lnTo>
                    <a:pt x="0" y="41"/>
                  </a:lnTo>
                  <a:lnTo>
                    <a:pt x="0" y="52"/>
                  </a:lnTo>
                  <a:lnTo>
                    <a:pt x="0" y="62"/>
                  </a:lnTo>
                  <a:lnTo>
                    <a:pt x="4" y="72"/>
                  </a:lnTo>
                  <a:lnTo>
                    <a:pt x="8" y="80"/>
                  </a:lnTo>
                  <a:lnTo>
                    <a:pt x="14" y="87"/>
                  </a:lnTo>
                  <a:lnTo>
                    <a:pt x="22" y="94"/>
                  </a:lnTo>
                  <a:lnTo>
                    <a:pt x="31" y="99"/>
                  </a:lnTo>
                  <a:lnTo>
                    <a:pt x="41" y="102"/>
                  </a:lnTo>
                  <a:lnTo>
                    <a:pt x="51" y="103"/>
                  </a:lnTo>
                  <a:close/>
                </a:path>
              </a:pathLst>
            </a:custGeom>
            <a:solidFill>
              <a:srgbClr val="FFF500"/>
            </a:solidFill>
            <a:ln w="9525">
              <a:noFill/>
              <a:round/>
              <a:headEnd/>
              <a:tailEnd/>
            </a:ln>
          </p:spPr>
          <p:txBody>
            <a:bodyPr/>
            <a:lstStyle/>
            <a:p>
              <a:pPr eaLnBrk="1" hangingPunct="1"/>
              <a:endParaRPr lang="pt-BR" u="none"/>
            </a:p>
          </p:txBody>
        </p:sp>
        <p:sp>
          <p:nvSpPr>
            <p:cNvPr id="464020" name="Freeform 173"/>
            <p:cNvSpPr>
              <a:spLocks/>
            </p:cNvSpPr>
            <p:nvPr/>
          </p:nvSpPr>
          <p:spPr bwMode="auto">
            <a:xfrm>
              <a:off x="6357938" y="4081463"/>
              <a:ext cx="339725" cy="309562"/>
            </a:xfrm>
            <a:custGeom>
              <a:avLst/>
              <a:gdLst>
                <a:gd name="T0" fmla="*/ 2147483647 w 854"/>
                <a:gd name="T1" fmla="*/ 2147483647 h 782"/>
                <a:gd name="T2" fmla="*/ 2147483647 w 854"/>
                <a:gd name="T3" fmla="*/ 2147483647 h 782"/>
                <a:gd name="T4" fmla="*/ 0 w 854"/>
                <a:gd name="T5" fmla="*/ 2147483647 h 782"/>
                <a:gd name="T6" fmla="*/ 2147483647 w 854"/>
                <a:gd name="T7" fmla="*/ 2147483647 h 782"/>
                <a:gd name="T8" fmla="*/ 2147483647 w 854"/>
                <a:gd name="T9" fmla="*/ 0 h 782"/>
                <a:gd name="T10" fmla="*/ 2147483647 w 854"/>
                <a:gd name="T11" fmla="*/ 2147483647 h 782"/>
                <a:gd name="T12" fmla="*/ 2147483647 w 854"/>
                <a:gd name="T13" fmla="*/ 2147483647 h 782"/>
                <a:gd name="T14" fmla="*/ 2147483647 w 854"/>
                <a:gd name="T15" fmla="*/ 2147483647 h 782"/>
                <a:gd name="T16" fmla="*/ 2147483647 w 854"/>
                <a:gd name="T17" fmla="*/ 2147483647 h 782"/>
                <a:gd name="T18" fmla="*/ 2147483647 w 854"/>
                <a:gd name="T19" fmla="*/ 2147483647 h 7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54"/>
                <a:gd name="T31" fmla="*/ 0 h 782"/>
                <a:gd name="T32" fmla="*/ 854 w 854"/>
                <a:gd name="T33" fmla="*/ 782 h 7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54" h="782">
                  <a:moveTo>
                    <a:pt x="298" y="590"/>
                  </a:moveTo>
                  <a:lnTo>
                    <a:pt x="66" y="782"/>
                  </a:lnTo>
                  <a:lnTo>
                    <a:pt x="0" y="701"/>
                  </a:lnTo>
                  <a:lnTo>
                    <a:pt x="237" y="506"/>
                  </a:lnTo>
                  <a:lnTo>
                    <a:pt x="505" y="0"/>
                  </a:lnTo>
                  <a:lnTo>
                    <a:pt x="579" y="90"/>
                  </a:lnTo>
                  <a:lnTo>
                    <a:pt x="369" y="468"/>
                  </a:lnTo>
                  <a:lnTo>
                    <a:pt x="780" y="334"/>
                  </a:lnTo>
                  <a:lnTo>
                    <a:pt x="854" y="423"/>
                  </a:lnTo>
                  <a:lnTo>
                    <a:pt x="298" y="590"/>
                  </a:lnTo>
                  <a:close/>
                </a:path>
              </a:pathLst>
            </a:custGeom>
            <a:solidFill>
              <a:srgbClr val="FFF500"/>
            </a:solidFill>
            <a:ln w="9525">
              <a:noFill/>
              <a:round/>
              <a:headEnd/>
              <a:tailEnd/>
            </a:ln>
          </p:spPr>
          <p:txBody>
            <a:bodyPr/>
            <a:lstStyle/>
            <a:p>
              <a:pPr eaLnBrk="1" hangingPunct="1"/>
              <a:endParaRPr lang="pt-BR" u="none"/>
            </a:p>
          </p:txBody>
        </p:sp>
        <p:sp>
          <p:nvSpPr>
            <p:cNvPr id="464021" name="Freeform 174"/>
            <p:cNvSpPr>
              <a:spLocks/>
            </p:cNvSpPr>
            <p:nvPr/>
          </p:nvSpPr>
          <p:spPr bwMode="auto">
            <a:xfrm>
              <a:off x="5434013" y="4022725"/>
              <a:ext cx="338137" cy="309563"/>
            </a:xfrm>
            <a:custGeom>
              <a:avLst/>
              <a:gdLst>
                <a:gd name="T0" fmla="*/ 2147483647 w 854"/>
                <a:gd name="T1" fmla="*/ 2147483647 h 781"/>
                <a:gd name="T2" fmla="*/ 2147483647 w 854"/>
                <a:gd name="T3" fmla="*/ 2147483647 h 781"/>
                <a:gd name="T4" fmla="*/ 2147483647 w 854"/>
                <a:gd name="T5" fmla="*/ 2147483647 h 781"/>
                <a:gd name="T6" fmla="*/ 2147483647 w 854"/>
                <a:gd name="T7" fmla="*/ 2147483647 h 781"/>
                <a:gd name="T8" fmla="*/ 2147483647 w 854"/>
                <a:gd name="T9" fmla="*/ 0 h 781"/>
                <a:gd name="T10" fmla="*/ 2147483647 w 854"/>
                <a:gd name="T11" fmla="*/ 2147483647 h 781"/>
                <a:gd name="T12" fmla="*/ 2147483647 w 854"/>
                <a:gd name="T13" fmla="*/ 2147483647 h 781"/>
                <a:gd name="T14" fmla="*/ 2147483647 w 854"/>
                <a:gd name="T15" fmla="*/ 2147483647 h 781"/>
                <a:gd name="T16" fmla="*/ 0 w 854"/>
                <a:gd name="T17" fmla="*/ 2147483647 h 781"/>
                <a:gd name="T18" fmla="*/ 2147483647 w 854"/>
                <a:gd name="T19" fmla="*/ 2147483647 h 7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54"/>
                <a:gd name="T31" fmla="*/ 0 h 781"/>
                <a:gd name="T32" fmla="*/ 854 w 854"/>
                <a:gd name="T33" fmla="*/ 781 h 78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54" h="781">
                  <a:moveTo>
                    <a:pt x="556" y="591"/>
                  </a:moveTo>
                  <a:lnTo>
                    <a:pt x="788" y="781"/>
                  </a:lnTo>
                  <a:lnTo>
                    <a:pt x="854" y="701"/>
                  </a:lnTo>
                  <a:lnTo>
                    <a:pt x="615" y="505"/>
                  </a:lnTo>
                  <a:lnTo>
                    <a:pt x="347" y="0"/>
                  </a:lnTo>
                  <a:lnTo>
                    <a:pt x="273" y="89"/>
                  </a:lnTo>
                  <a:lnTo>
                    <a:pt x="484" y="467"/>
                  </a:lnTo>
                  <a:lnTo>
                    <a:pt x="74" y="334"/>
                  </a:lnTo>
                  <a:lnTo>
                    <a:pt x="0" y="423"/>
                  </a:lnTo>
                  <a:lnTo>
                    <a:pt x="556" y="591"/>
                  </a:lnTo>
                  <a:close/>
                </a:path>
              </a:pathLst>
            </a:custGeom>
            <a:solidFill>
              <a:srgbClr val="FFF500"/>
            </a:solidFill>
            <a:ln w="9525">
              <a:noFill/>
              <a:round/>
              <a:headEnd/>
              <a:tailEnd/>
            </a:ln>
          </p:spPr>
          <p:txBody>
            <a:bodyPr/>
            <a:lstStyle/>
            <a:p>
              <a:pPr eaLnBrk="1" hangingPunct="1"/>
              <a:endParaRPr lang="pt-BR" u="none"/>
            </a:p>
          </p:txBody>
        </p:sp>
        <p:sp>
          <p:nvSpPr>
            <p:cNvPr id="464022" name="Freeform 175"/>
            <p:cNvSpPr>
              <a:spLocks/>
            </p:cNvSpPr>
            <p:nvPr/>
          </p:nvSpPr>
          <p:spPr bwMode="auto">
            <a:xfrm>
              <a:off x="5665788" y="4094163"/>
              <a:ext cx="782637" cy="990600"/>
            </a:xfrm>
            <a:custGeom>
              <a:avLst/>
              <a:gdLst>
                <a:gd name="T0" fmla="*/ 2147483647 w 1971"/>
                <a:gd name="T1" fmla="*/ 2147483647 h 2497"/>
                <a:gd name="T2" fmla="*/ 2147483647 w 1971"/>
                <a:gd name="T3" fmla="*/ 2147483647 h 2497"/>
                <a:gd name="T4" fmla="*/ 2147483647 w 1971"/>
                <a:gd name="T5" fmla="*/ 2147483647 h 2497"/>
                <a:gd name="T6" fmla="*/ 2147483647 w 1971"/>
                <a:gd name="T7" fmla="*/ 2147483647 h 2497"/>
                <a:gd name="T8" fmla="*/ 2147483647 w 1971"/>
                <a:gd name="T9" fmla="*/ 2147483647 h 2497"/>
                <a:gd name="T10" fmla="*/ 2147483647 w 1971"/>
                <a:gd name="T11" fmla="*/ 2147483647 h 2497"/>
                <a:gd name="T12" fmla="*/ 2147483647 w 1971"/>
                <a:gd name="T13" fmla="*/ 2147483647 h 2497"/>
                <a:gd name="T14" fmla="*/ 2147483647 w 1971"/>
                <a:gd name="T15" fmla="*/ 2147483647 h 2497"/>
                <a:gd name="T16" fmla="*/ 2147483647 w 1971"/>
                <a:gd name="T17" fmla="*/ 2147483647 h 2497"/>
                <a:gd name="T18" fmla="*/ 2147483647 w 1971"/>
                <a:gd name="T19" fmla="*/ 2147483647 h 2497"/>
                <a:gd name="T20" fmla="*/ 2147483647 w 1971"/>
                <a:gd name="T21" fmla="*/ 2147483647 h 2497"/>
                <a:gd name="T22" fmla="*/ 2147483647 w 1971"/>
                <a:gd name="T23" fmla="*/ 2147483647 h 2497"/>
                <a:gd name="T24" fmla="*/ 2147483647 w 1971"/>
                <a:gd name="T25" fmla="*/ 2147483647 h 2497"/>
                <a:gd name="T26" fmla="*/ 2147483647 w 1971"/>
                <a:gd name="T27" fmla="*/ 2147483647 h 2497"/>
                <a:gd name="T28" fmla="*/ 2147483647 w 1971"/>
                <a:gd name="T29" fmla="*/ 2147483647 h 2497"/>
                <a:gd name="T30" fmla="*/ 2147483647 w 1971"/>
                <a:gd name="T31" fmla="*/ 2147483647 h 2497"/>
                <a:gd name="T32" fmla="*/ 2147483647 w 1971"/>
                <a:gd name="T33" fmla="*/ 2147483647 h 2497"/>
                <a:gd name="T34" fmla="*/ 2147483647 w 1971"/>
                <a:gd name="T35" fmla="*/ 2147483647 h 2497"/>
                <a:gd name="T36" fmla="*/ 2147483647 w 1971"/>
                <a:gd name="T37" fmla="*/ 2147483647 h 2497"/>
                <a:gd name="T38" fmla="*/ 2147483647 w 1971"/>
                <a:gd name="T39" fmla="*/ 2147483647 h 2497"/>
                <a:gd name="T40" fmla="*/ 2147483647 w 1971"/>
                <a:gd name="T41" fmla="*/ 2147483647 h 2497"/>
                <a:gd name="T42" fmla="*/ 2147483647 w 1971"/>
                <a:gd name="T43" fmla="*/ 2147483647 h 2497"/>
                <a:gd name="T44" fmla="*/ 2147483647 w 1971"/>
                <a:gd name="T45" fmla="*/ 2147483647 h 2497"/>
                <a:gd name="T46" fmla="*/ 2147483647 w 1971"/>
                <a:gd name="T47" fmla="*/ 2147483647 h 2497"/>
                <a:gd name="T48" fmla="*/ 2147483647 w 1971"/>
                <a:gd name="T49" fmla="*/ 2147483647 h 2497"/>
                <a:gd name="T50" fmla="*/ 2147483647 w 1971"/>
                <a:gd name="T51" fmla="*/ 2147483647 h 2497"/>
                <a:gd name="T52" fmla="*/ 2147483647 w 1971"/>
                <a:gd name="T53" fmla="*/ 2147483647 h 2497"/>
                <a:gd name="T54" fmla="*/ 2147483647 w 1971"/>
                <a:gd name="T55" fmla="*/ 2147483647 h 2497"/>
                <a:gd name="T56" fmla="*/ 2147483647 w 1971"/>
                <a:gd name="T57" fmla="*/ 2147483647 h 2497"/>
                <a:gd name="T58" fmla="*/ 2147483647 w 1971"/>
                <a:gd name="T59" fmla="*/ 2147483647 h 2497"/>
                <a:gd name="T60" fmla="*/ 2147483647 w 1971"/>
                <a:gd name="T61" fmla="*/ 2147483647 h 2497"/>
                <a:gd name="T62" fmla="*/ 2147483647 w 1971"/>
                <a:gd name="T63" fmla="*/ 2147483647 h 2497"/>
                <a:gd name="T64" fmla="*/ 2147483647 w 1971"/>
                <a:gd name="T65" fmla="*/ 2147483647 h 2497"/>
                <a:gd name="T66" fmla="*/ 2147483647 w 1971"/>
                <a:gd name="T67" fmla="*/ 2147483647 h 2497"/>
                <a:gd name="T68" fmla="*/ 2147483647 w 1971"/>
                <a:gd name="T69" fmla="*/ 2147483647 h 2497"/>
                <a:gd name="T70" fmla="*/ 2147483647 w 1971"/>
                <a:gd name="T71" fmla="*/ 2147483647 h 2497"/>
                <a:gd name="T72" fmla="*/ 2147483647 w 1971"/>
                <a:gd name="T73" fmla="*/ 2147483647 h 2497"/>
                <a:gd name="T74" fmla="*/ 2147483647 w 1971"/>
                <a:gd name="T75" fmla="*/ 2147483647 h 2497"/>
                <a:gd name="T76" fmla="*/ 2147483647 w 1971"/>
                <a:gd name="T77" fmla="*/ 2147483647 h 2497"/>
                <a:gd name="T78" fmla="*/ 2147483647 w 1971"/>
                <a:gd name="T79" fmla="*/ 2147483647 h 2497"/>
                <a:gd name="T80" fmla="*/ 2147483647 w 1971"/>
                <a:gd name="T81" fmla="*/ 2147483647 h 2497"/>
                <a:gd name="T82" fmla="*/ 2147483647 w 1971"/>
                <a:gd name="T83" fmla="*/ 2147483647 h 2497"/>
                <a:gd name="T84" fmla="*/ 2147483647 w 1971"/>
                <a:gd name="T85" fmla="*/ 2147483647 h 2497"/>
                <a:gd name="T86" fmla="*/ 2147483647 w 1971"/>
                <a:gd name="T87" fmla="*/ 2147483647 h 2497"/>
                <a:gd name="T88" fmla="*/ 2147483647 w 1971"/>
                <a:gd name="T89" fmla="*/ 2147483647 h 2497"/>
                <a:gd name="T90" fmla="*/ 2147483647 w 1971"/>
                <a:gd name="T91" fmla="*/ 2147483647 h 2497"/>
                <a:gd name="T92" fmla="*/ 2147483647 w 1971"/>
                <a:gd name="T93" fmla="*/ 2147483647 h 2497"/>
                <a:gd name="T94" fmla="*/ 2147483647 w 1971"/>
                <a:gd name="T95" fmla="*/ 2147483647 h 2497"/>
                <a:gd name="T96" fmla="*/ 2147483647 w 1971"/>
                <a:gd name="T97" fmla="*/ 2147483647 h 2497"/>
                <a:gd name="T98" fmla="*/ 2147483647 w 1971"/>
                <a:gd name="T99" fmla="*/ 2147483647 h 2497"/>
                <a:gd name="T100" fmla="*/ 2147483647 w 1971"/>
                <a:gd name="T101" fmla="*/ 2147483647 h 2497"/>
                <a:gd name="T102" fmla="*/ 0 w 1971"/>
                <a:gd name="T103" fmla="*/ 2147483647 h 2497"/>
                <a:gd name="T104" fmla="*/ 2147483647 w 1971"/>
                <a:gd name="T105" fmla="*/ 2147483647 h 2497"/>
                <a:gd name="T106" fmla="*/ 2147483647 w 1971"/>
                <a:gd name="T107" fmla="*/ 2147483647 h 2497"/>
                <a:gd name="T108" fmla="*/ 2147483647 w 1971"/>
                <a:gd name="T109" fmla="*/ 2147483647 h 2497"/>
                <a:gd name="T110" fmla="*/ 2147483647 w 1971"/>
                <a:gd name="T111" fmla="*/ 2147483647 h 2497"/>
                <a:gd name="T112" fmla="*/ 2147483647 w 1971"/>
                <a:gd name="T113" fmla="*/ 2147483647 h 2497"/>
                <a:gd name="T114" fmla="*/ 2147483647 w 1971"/>
                <a:gd name="T115" fmla="*/ 2147483647 h 2497"/>
                <a:gd name="T116" fmla="*/ 2147483647 w 1971"/>
                <a:gd name="T117" fmla="*/ 2147483647 h 2497"/>
                <a:gd name="T118" fmla="*/ 2147483647 w 1971"/>
                <a:gd name="T119" fmla="*/ 2147483647 h 2497"/>
                <a:gd name="T120" fmla="*/ 2147483647 w 1971"/>
                <a:gd name="T121" fmla="*/ 2147483647 h 2497"/>
                <a:gd name="T122" fmla="*/ 2147483647 w 1971"/>
                <a:gd name="T123" fmla="*/ 2147483647 h 2497"/>
                <a:gd name="T124" fmla="*/ 2147483647 w 1971"/>
                <a:gd name="T125" fmla="*/ 0 h 24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71"/>
                <a:gd name="T190" fmla="*/ 0 h 2497"/>
                <a:gd name="T191" fmla="*/ 1971 w 1971"/>
                <a:gd name="T192" fmla="*/ 2497 h 24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71" h="2497">
                  <a:moveTo>
                    <a:pt x="977" y="0"/>
                  </a:moveTo>
                  <a:lnTo>
                    <a:pt x="1027" y="2"/>
                  </a:lnTo>
                  <a:lnTo>
                    <a:pt x="1077" y="7"/>
                  </a:lnTo>
                  <a:lnTo>
                    <a:pt x="1128" y="15"/>
                  </a:lnTo>
                  <a:lnTo>
                    <a:pt x="1176" y="25"/>
                  </a:lnTo>
                  <a:lnTo>
                    <a:pt x="1224" y="40"/>
                  </a:lnTo>
                  <a:lnTo>
                    <a:pt x="1271" y="57"/>
                  </a:lnTo>
                  <a:lnTo>
                    <a:pt x="1318" y="77"/>
                  </a:lnTo>
                  <a:lnTo>
                    <a:pt x="1363" y="99"/>
                  </a:lnTo>
                  <a:lnTo>
                    <a:pt x="1406" y="124"/>
                  </a:lnTo>
                  <a:lnTo>
                    <a:pt x="1450" y="152"/>
                  </a:lnTo>
                  <a:lnTo>
                    <a:pt x="1491" y="182"/>
                  </a:lnTo>
                  <a:lnTo>
                    <a:pt x="1532" y="214"/>
                  </a:lnTo>
                  <a:lnTo>
                    <a:pt x="1570" y="250"/>
                  </a:lnTo>
                  <a:lnTo>
                    <a:pt x="1608" y="287"/>
                  </a:lnTo>
                  <a:lnTo>
                    <a:pt x="1644" y="326"/>
                  </a:lnTo>
                  <a:lnTo>
                    <a:pt x="1678" y="369"/>
                  </a:lnTo>
                  <a:lnTo>
                    <a:pt x="1711" y="412"/>
                  </a:lnTo>
                  <a:lnTo>
                    <a:pt x="1743" y="458"/>
                  </a:lnTo>
                  <a:lnTo>
                    <a:pt x="1773" y="506"/>
                  </a:lnTo>
                  <a:lnTo>
                    <a:pt x="1801" y="555"/>
                  </a:lnTo>
                  <a:lnTo>
                    <a:pt x="1826" y="606"/>
                  </a:lnTo>
                  <a:lnTo>
                    <a:pt x="1851" y="659"/>
                  </a:lnTo>
                  <a:lnTo>
                    <a:pt x="1872" y="715"/>
                  </a:lnTo>
                  <a:lnTo>
                    <a:pt x="1892" y="770"/>
                  </a:lnTo>
                  <a:lnTo>
                    <a:pt x="1911" y="828"/>
                  </a:lnTo>
                  <a:lnTo>
                    <a:pt x="1926" y="887"/>
                  </a:lnTo>
                  <a:lnTo>
                    <a:pt x="1940" y="947"/>
                  </a:lnTo>
                  <a:lnTo>
                    <a:pt x="1950" y="1009"/>
                  </a:lnTo>
                  <a:lnTo>
                    <a:pt x="1959" y="1071"/>
                  </a:lnTo>
                  <a:lnTo>
                    <a:pt x="1966" y="1136"/>
                  </a:lnTo>
                  <a:lnTo>
                    <a:pt x="1970" y="1200"/>
                  </a:lnTo>
                  <a:lnTo>
                    <a:pt x="1971" y="1266"/>
                  </a:lnTo>
                  <a:lnTo>
                    <a:pt x="1970" y="1307"/>
                  </a:lnTo>
                  <a:lnTo>
                    <a:pt x="1969" y="1350"/>
                  </a:lnTo>
                  <a:lnTo>
                    <a:pt x="1966" y="1391"/>
                  </a:lnTo>
                  <a:lnTo>
                    <a:pt x="1962" y="1431"/>
                  </a:lnTo>
                  <a:lnTo>
                    <a:pt x="1958" y="1472"/>
                  </a:lnTo>
                  <a:lnTo>
                    <a:pt x="1952" y="1512"/>
                  </a:lnTo>
                  <a:lnTo>
                    <a:pt x="1945" y="1552"/>
                  </a:lnTo>
                  <a:lnTo>
                    <a:pt x="1937" y="1591"/>
                  </a:lnTo>
                  <a:lnTo>
                    <a:pt x="1929" y="1629"/>
                  </a:lnTo>
                  <a:lnTo>
                    <a:pt x="1919" y="1668"/>
                  </a:lnTo>
                  <a:lnTo>
                    <a:pt x="1909" y="1706"/>
                  </a:lnTo>
                  <a:lnTo>
                    <a:pt x="1897" y="1743"/>
                  </a:lnTo>
                  <a:lnTo>
                    <a:pt x="1886" y="1779"/>
                  </a:lnTo>
                  <a:lnTo>
                    <a:pt x="1872" y="1816"/>
                  </a:lnTo>
                  <a:lnTo>
                    <a:pt x="1858" y="1850"/>
                  </a:lnTo>
                  <a:lnTo>
                    <a:pt x="1843" y="1886"/>
                  </a:lnTo>
                  <a:lnTo>
                    <a:pt x="1827" y="1919"/>
                  </a:lnTo>
                  <a:lnTo>
                    <a:pt x="1810" y="1952"/>
                  </a:lnTo>
                  <a:lnTo>
                    <a:pt x="1793" y="1985"/>
                  </a:lnTo>
                  <a:lnTo>
                    <a:pt x="1776" y="2016"/>
                  </a:lnTo>
                  <a:lnTo>
                    <a:pt x="1757" y="2048"/>
                  </a:lnTo>
                  <a:lnTo>
                    <a:pt x="1738" y="2078"/>
                  </a:lnTo>
                  <a:lnTo>
                    <a:pt x="1718" y="2107"/>
                  </a:lnTo>
                  <a:lnTo>
                    <a:pt x="1697" y="2136"/>
                  </a:lnTo>
                  <a:lnTo>
                    <a:pt x="1676" y="2164"/>
                  </a:lnTo>
                  <a:lnTo>
                    <a:pt x="1653" y="2191"/>
                  </a:lnTo>
                  <a:lnTo>
                    <a:pt x="1631" y="2217"/>
                  </a:lnTo>
                  <a:lnTo>
                    <a:pt x="1608" y="2242"/>
                  </a:lnTo>
                  <a:lnTo>
                    <a:pt x="1584" y="2267"/>
                  </a:lnTo>
                  <a:lnTo>
                    <a:pt x="1559" y="2291"/>
                  </a:lnTo>
                  <a:lnTo>
                    <a:pt x="1536" y="2313"/>
                  </a:lnTo>
                  <a:lnTo>
                    <a:pt x="1509" y="2335"/>
                  </a:lnTo>
                  <a:lnTo>
                    <a:pt x="1425" y="2370"/>
                  </a:lnTo>
                  <a:lnTo>
                    <a:pt x="1351" y="2401"/>
                  </a:lnTo>
                  <a:lnTo>
                    <a:pt x="1286" y="2426"/>
                  </a:lnTo>
                  <a:lnTo>
                    <a:pt x="1232" y="2445"/>
                  </a:lnTo>
                  <a:lnTo>
                    <a:pt x="1186" y="2460"/>
                  </a:lnTo>
                  <a:lnTo>
                    <a:pt x="1149" y="2471"/>
                  </a:lnTo>
                  <a:lnTo>
                    <a:pt x="1118" y="2477"/>
                  </a:lnTo>
                  <a:lnTo>
                    <a:pt x="1095" y="2480"/>
                  </a:lnTo>
                  <a:lnTo>
                    <a:pt x="1077" y="2480"/>
                  </a:lnTo>
                  <a:lnTo>
                    <a:pt x="1065" y="2476"/>
                  </a:lnTo>
                  <a:lnTo>
                    <a:pt x="1059" y="2468"/>
                  </a:lnTo>
                  <a:lnTo>
                    <a:pt x="1056" y="2459"/>
                  </a:lnTo>
                  <a:lnTo>
                    <a:pt x="1059" y="2447"/>
                  </a:lnTo>
                  <a:lnTo>
                    <a:pt x="1063" y="2432"/>
                  </a:lnTo>
                  <a:lnTo>
                    <a:pt x="1069" y="2416"/>
                  </a:lnTo>
                  <a:lnTo>
                    <a:pt x="1079" y="2399"/>
                  </a:lnTo>
                  <a:lnTo>
                    <a:pt x="1100" y="2361"/>
                  </a:lnTo>
                  <a:lnTo>
                    <a:pt x="1120" y="2320"/>
                  </a:lnTo>
                  <a:lnTo>
                    <a:pt x="1128" y="2300"/>
                  </a:lnTo>
                  <a:lnTo>
                    <a:pt x="1134" y="2280"/>
                  </a:lnTo>
                  <a:lnTo>
                    <a:pt x="1138" y="2261"/>
                  </a:lnTo>
                  <a:lnTo>
                    <a:pt x="1139" y="2241"/>
                  </a:lnTo>
                  <a:lnTo>
                    <a:pt x="1135" y="2224"/>
                  </a:lnTo>
                  <a:lnTo>
                    <a:pt x="1128" y="2206"/>
                  </a:lnTo>
                  <a:lnTo>
                    <a:pt x="1116" y="2192"/>
                  </a:lnTo>
                  <a:lnTo>
                    <a:pt x="1096" y="2180"/>
                  </a:lnTo>
                  <a:lnTo>
                    <a:pt x="1071" y="2169"/>
                  </a:lnTo>
                  <a:lnTo>
                    <a:pt x="1039" y="2162"/>
                  </a:lnTo>
                  <a:lnTo>
                    <a:pt x="999" y="2156"/>
                  </a:lnTo>
                  <a:lnTo>
                    <a:pt x="952" y="2155"/>
                  </a:lnTo>
                  <a:lnTo>
                    <a:pt x="899" y="2156"/>
                  </a:lnTo>
                  <a:lnTo>
                    <a:pt x="856" y="2162"/>
                  </a:lnTo>
                  <a:lnTo>
                    <a:pt x="820" y="2171"/>
                  </a:lnTo>
                  <a:lnTo>
                    <a:pt x="793" y="2181"/>
                  </a:lnTo>
                  <a:lnTo>
                    <a:pt x="772" y="2196"/>
                  </a:lnTo>
                  <a:lnTo>
                    <a:pt x="759" y="2212"/>
                  </a:lnTo>
                  <a:lnTo>
                    <a:pt x="751" y="2229"/>
                  </a:lnTo>
                  <a:lnTo>
                    <a:pt x="749" y="2249"/>
                  </a:lnTo>
                  <a:lnTo>
                    <a:pt x="750" y="2270"/>
                  </a:lnTo>
                  <a:lnTo>
                    <a:pt x="755" y="2291"/>
                  </a:lnTo>
                  <a:lnTo>
                    <a:pt x="764" y="2312"/>
                  </a:lnTo>
                  <a:lnTo>
                    <a:pt x="775" y="2335"/>
                  </a:lnTo>
                  <a:lnTo>
                    <a:pt x="800" y="2378"/>
                  </a:lnTo>
                  <a:lnTo>
                    <a:pt x="826" y="2419"/>
                  </a:lnTo>
                  <a:lnTo>
                    <a:pt x="837" y="2438"/>
                  </a:lnTo>
                  <a:lnTo>
                    <a:pt x="848" y="2453"/>
                  </a:lnTo>
                  <a:lnTo>
                    <a:pt x="854" y="2468"/>
                  </a:lnTo>
                  <a:lnTo>
                    <a:pt x="858" y="2480"/>
                  </a:lnTo>
                  <a:lnTo>
                    <a:pt x="858" y="2488"/>
                  </a:lnTo>
                  <a:lnTo>
                    <a:pt x="854" y="2494"/>
                  </a:lnTo>
                  <a:lnTo>
                    <a:pt x="844" y="2497"/>
                  </a:lnTo>
                  <a:lnTo>
                    <a:pt x="828" y="2496"/>
                  </a:lnTo>
                  <a:lnTo>
                    <a:pt x="804" y="2489"/>
                  </a:lnTo>
                  <a:lnTo>
                    <a:pt x="774" y="2480"/>
                  </a:lnTo>
                  <a:lnTo>
                    <a:pt x="735" y="2465"/>
                  </a:lnTo>
                  <a:lnTo>
                    <a:pt x="688" y="2445"/>
                  </a:lnTo>
                  <a:lnTo>
                    <a:pt x="631" y="2419"/>
                  </a:lnTo>
                  <a:lnTo>
                    <a:pt x="564" y="2389"/>
                  </a:lnTo>
                  <a:lnTo>
                    <a:pt x="486" y="2352"/>
                  </a:lnTo>
                  <a:lnTo>
                    <a:pt x="396" y="2308"/>
                  </a:lnTo>
                  <a:lnTo>
                    <a:pt x="374" y="2286"/>
                  </a:lnTo>
                  <a:lnTo>
                    <a:pt x="352" y="2262"/>
                  </a:lnTo>
                  <a:lnTo>
                    <a:pt x="331" y="2238"/>
                  </a:lnTo>
                  <a:lnTo>
                    <a:pt x="310" y="2213"/>
                  </a:lnTo>
                  <a:lnTo>
                    <a:pt x="290" y="2188"/>
                  </a:lnTo>
                  <a:lnTo>
                    <a:pt x="271" y="2162"/>
                  </a:lnTo>
                  <a:lnTo>
                    <a:pt x="252" y="2134"/>
                  </a:lnTo>
                  <a:lnTo>
                    <a:pt x="234" y="2106"/>
                  </a:lnTo>
                  <a:lnTo>
                    <a:pt x="215" y="2077"/>
                  </a:lnTo>
                  <a:lnTo>
                    <a:pt x="198" y="2048"/>
                  </a:lnTo>
                  <a:lnTo>
                    <a:pt x="181" y="2018"/>
                  </a:lnTo>
                  <a:lnTo>
                    <a:pt x="165" y="1987"/>
                  </a:lnTo>
                  <a:lnTo>
                    <a:pt x="150" y="1956"/>
                  </a:lnTo>
                  <a:lnTo>
                    <a:pt x="136" y="1924"/>
                  </a:lnTo>
                  <a:lnTo>
                    <a:pt x="121" y="1891"/>
                  </a:lnTo>
                  <a:lnTo>
                    <a:pt x="108" y="1858"/>
                  </a:lnTo>
                  <a:lnTo>
                    <a:pt x="95" y="1824"/>
                  </a:lnTo>
                  <a:lnTo>
                    <a:pt x="83" y="1789"/>
                  </a:lnTo>
                  <a:lnTo>
                    <a:pt x="72" y="1754"/>
                  </a:lnTo>
                  <a:lnTo>
                    <a:pt x="62" y="1719"/>
                  </a:lnTo>
                  <a:lnTo>
                    <a:pt x="53" y="1682"/>
                  </a:lnTo>
                  <a:lnTo>
                    <a:pt x="43" y="1647"/>
                  </a:lnTo>
                  <a:lnTo>
                    <a:pt x="35" y="1610"/>
                  </a:lnTo>
                  <a:lnTo>
                    <a:pt x="28" y="1573"/>
                  </a:lnTo>
                  <a:lnTo>
                    <a:pt x="21" y="1536"/>
                  </a:lnTo>
                  <a:lnTo>
                    <a:pt x="16" y="1497"/>
                  </a:lnTo>
                  <a:lnTo>
                    <a:pt x="10" y="1459"/>
                  </a:lnTo>
                  <a:lnTo>
                    <a:pt x="6" y="1421"/>
                  </a:lnTo>
                  <a:lnTo>
                    <a:pt x="4" y="1383"/>
                  </a:lnTo>
                  <a:lnTo>
                    <a:pt x="1" y="1344"/>
                  </a:lnTo>
                  <a:lnTo>
                    <a:pt x="0" y="1305"/>
                  </a:lnTo>
                  <a:lnTo>
                    <a:pt x="0" y="1266"/>
                  </a:lnTo>
                  <a:lnTo>
                    <a:pt x="1" y="1200"/>
                  </a:lnTo>
                  <a:lnTo>
                    <a:pt x="5" y="1136"/>
                  </a:lnTo>
                  <a:lnTo>
                    <a:pt x="12" y="1071"/>
                  </a:lnTo>
                  <a:lnTo>
                    <a:pt x="20" y="1009"/>
                  </a:lnTo>
                  <a:lnTo>
                    <a:pt x="32" y="947"/>
                  </a:lnTo>
                  <a:lnTo>
                    <a:pt x="45" y="887"/>
                  </a:lnTo>
                  <a:lnTo>
                    <a:pt x="59" y="828"/>
                  </a:lnTo>
                  <a:lnTo>
                    <a:pt x="78" y="770"/>
                  </a:lnTo>
                  <a:lnTo>
                    <a:pt x="98" y="715"/>
                  </a:lnTo>
                  <a:lnTo>
                    <a:pt x="119" y="659"/>
                  </a:lnTo>
                  <a:lnTo>
                    <a:pt x="142" y="606"/>
                  </a:lnTo>
                  <a:lnTo>
                    <a:pt x="169" y="555"/>
                  </a:lnTo>
                  <a:lnTo>
                    <a:pt x="197" y="506"/>
                  </a:lnTo>
                  <a:lnTo>
                    <a:pt x="226" y="458"/>
                  </a:lnTo>
                  <a:lnTo>
                    <a:pt x="256" y="412"/>
                  </a:lnTo>
                  <a:lnTo>
                    <a:pt x="289" y="369"/>
                  </a:lnTo>
                  <a:lnTo>
                    <a:pt x="323" y="326"/>
                  </a:lnTo>
                  <a:lnTo>
                    <a:pt x="359" y="287"/>
                  </a:lnTo>
                  <a:lnTo>
                    <a:pt x="396" y="250"/>
                  </a:lnTo>
                  <a:lnTo>
                    <a:pt x="434" y="214"/>
                  </a:lnTo>
                  <a:lnTo>
                    <a:pt x="474" y="182"/>
                  </a:lnTo>
                  <a:lnTo>
                    <a:pt x="515" y="152"/>
                  </a:lnTo>
                  <a:lnTo>
                    <a:pt x="557" y="124"/>
                  </a:lnTo>
                  <a:lnTo>
                    <a:pt x="599" y="99"/>
                  </a:lnTo>
                  <a:lnTo>
                    <a:pt x="644" y="77"/>
                  </a:lnTo>
                  <a:lnTo>
                    <a:pt x="689" y="57"/>
                  </a:lnTo>
                  <a:lnTo>
                    <a:pt x="735" y="40"/>
                  </a:lnTo>
                  <a:lnTo>
                    <a:pt x="782" y="25"/>
                  </a:lnTo>
                  <a:lnTo>
                    <a:pt x="829" y="15"/>
                  </a:lnTo>
                  <a:lnTo>
                    <a:pt x="878" y="7"/>
                  </a:lnTo>
                  <a:lnTo>
                    <a:pt x="927" y="2"/>
                  </a:lnTo>
                  <a:lnTo>
                    <a:pt x="977" y="0"/>
                  </a:lnTo>
                  <a:close/>
                </a:path>
              </a:pathLst>
            </a:custGeom>
            <a:solidFill>
              <a:srgbClr val="BB90BB"/>
            </a:solidFill>
            <a:ln w="9525">
              <a:noFill/>
              <a:round/>
              <a:headEnd/>
              <a:tailEnd/>
            </a:ln>
          </p:spPr>
          <p:txBody>
            <a:bodyPr/>
            <a:lstStyle/>
            <a:p>
              <a:pPr eaLnBrk="1" hangingPunct="1"/>
              <a:endParaRPr lang="pt-BR" u="none"/>
            </a:p>
          </p:txBody>
        </p:sp>
        <p:sp>
          <p:nvSpPr>
            <p:cNvPr id="464023" name="Freeform 176"/>
            <p:cNvSpPr>
              <a:spLocks/>
            </p:cNvSpPr>
            <p:nvPr/>
          </p:nvSpPr>
          <p:spPr bwMode="auto">
            <a:xfrm>
              <a:off x="5665788" y="4094163"/>
              <a:ext cx="782637" cy="990600"/>
            </a:xfrm>
            <a:custGeom>
              <a:avLst/>
              <a:gdLst>
                <a:gd name="T0" fmla="*/ 2147483647 w 1971"/>
                <a:gd name="T1" fmla="*/ 2147483647 h 2497"/>
                <a:gd name="T2" fmla="*/ 2147483647 w 1971"/>
                <a:gd name="T3" fmla="*/ 2147483647 h 2497"/>
                <a:gd name="T4" fmla="*/ 2147483647 w 1971"/>
                <a:gd name="T5" fmla="*/ 2147483647 h 2497"/>
                <a:gd name="T6" fmla="*/ 2147483647 w 1971"/>
                <a:gd name="T7" fmla="*/ 2147483647 h 2497"/>
                <a:gd name="T8" fmla="*/ 2147483647 w 1971"/>
                <a:gd name="T9" fmla="*/ 2147483647 h 2497"/>
                <a:gd name="T10" fmla="*/ 2147483647 w 1971"/>
                <a:gd name="T11" fmla="*/ 2147483647 h 2497"/>
                <a:gd name="T12" fmla="*/ 2147483647 w 1971"/>
                <a:gd name="T13" fmla="*/ 2147483647 h 2497"/>
                <a:gd name="T14" fmla="*/ 2147483647 w 1971"/>
                <a:gd name="T15" fmla="*/ 2147483647 h 2497"/>
                <a:gd name="T16" fmla="*/ 2147483647 w 1971"/>
                <a:gd name="T17" fmla="*/ 2147483647 h 2497"/>
                <a:gd name="T18" fmla="*/ 2147483647 w 1971"/>
                <a:gd name="T19" fmla="*/ 2147483647 h 2497"/>
                <a:gd name="T20" fmla="*/ 2147483647 w 1971"/>
                <a:gd name="T21" fmla="*/ 2147483647 h 2497"/>
                <a:gd name="T22" fmla="*/ 2147483647 w 1971"/>
                <a:gd name="T23" fmla="*/ 2147483647 h 2497"/>
                <a:gd name="T24" fmla="*/ 2147483647 w 1971"/>
                <a:gd name="T25" fmla="*/ 2147483647 h 2497"/>
                <a:gd name="T26" fmla="*/ 2147483647 w 1971"/>
                <a:gd name="T27" fmla="*/ 2147483647 h 2497"/>
                <a:gd name="T28" fmla="*/ 2147483647 w 1971"/>
                <a:gd name="T29" fmla="*/ 2147483647 h 2497"/>
                <a:gd name="T30" fmla="*/ 2147483647 w 1971"/>
                <a:gd name="T31" fmla="*/ 2147483647 h 2497"/>
                <a:gd name="T32" fmla="*/ 2147483647 w 1971"/>
                <a:gd name="T33" fmla="*/ 2147483647 h 2497"/>
                <a:gd name="T34" fmla="*/ 2147483647 w 1971"/>
                <a:gd name="T35" fmla="*/ 2147483647 h 2497"/>
                <a:gd name="T36" fmla="*/ 2147483647 w 1971"/>
                <a:gd name="T37" fmla="*/ 2147483647 h 2497"/>
                <a:gd name="T38" fmla="*/ 2147483647 w 1971"/>
                <a:gd name="T39" fmla="*/ 2147483647 h 2497"/>
                <a:gd name="T40" fmla="*/ 2147483647 w 1971"/>
                <a:gd name="T41" fmla="*/ 2147483647 h 2497"/>
                <a:gd name="T42" fmla="*/ 2147483647 w 1971"/>
                <a:gd name="T43" fmla="*/ 2147483647 h 2497"/>
                <a:gd name="T44" fmla="*/ 2147483647 w 1971"/>
                <a:gd name="T45" fmla="*/ 2147483647 h 2497"/>
                <a:gd name="T46" fmla="*/ 2147483647 w 1971"/>
                <a:gd name="T47" fmla="*/ 2147483647 h 2497"/>
                <a:gd name="T48" fmla="*/ 2147483647 w 1971"/>
                <a:gd name="T49" fmla="*/ 2147483647 h 2497"/>
                <a:gd name="T50" fmla="*/ 2147483647 w 1971"/>
                <a:gd name="T51" fmla="*/ 2147483647 h 2497"/>
                <a:gd name="T52" fmla="*/ 2147483647 w 1971"/>
                <a:gd name="T53" fmla="*/ 2147483647 h 2497"/>
                <a:gd name="T54" fmla="*/ 2147483647 w 1971"/>
                <a:gd name="T55" fmla="*/ 2147483647 h 2497"/>
                <a:gd name="T56" fmla="*/ 2147483647 w 1971"/>
                <a:gd name="T57" fmla="*/ 2147483647 h 2497"/>
                <a:gd name="T58" fmla="*/ 2147483647 w 1971"/>
                <a:gd name="T59" fmla="*/ 2147483647 h 2497"/>
                <a:gd name="T60" fmla="*/ 2147483647 w 1971"/>
                <a:gd name="T61" fmla="*/ 2147483647 h 2497"/>
                <a:gd name="T62" fmla="*/ 2147483647 w 1971"/>
                <a:gd name="T63" fmla="*/ 2147483647 h 2497"/>
                <a:gd name="T64" fmla="*/ 2147483647 w 1971"/>
                <a:gd name="T65" fmla="*/ 2147483647 h 2497"/>
                <a:gd name="T66" fmla="*/ 2147483647 w 1971"/>
                <a:gd name="T67" fmla="*/ 2147483647 h 2497"/>
                <a:gd name="T68" fmla="*/ 2147483647 w 1971"/>
                <a:gd name="T69" fmla="*/ 2147483647 h 2497"/>
                <a:gd name="T70" fmla="*/ 2147483647 w 1971"/>
                <a:gd name="T71" fmla="*/ 2147483647 h 2497"/>
                <a:gd name="T72" fmla="*/ 2147483647 w 1971"/>
                <a:gd name="T73" fmla="*/ 2147483647 h 2497"/>
                <a:gd name="T74" fmla="*/ 2147483647 w 1971"/>
                <a:gd name="T75" fmla="*/ 2147483647 h 2497"/>
                <a:gd name="T76" fmla="*/ 2147483647 w 1971"/>
                <a:gd name="T77" fmla="*/ 2147483647 h 2497"/>
                <a:gd name="T78" fmla="*/ 2147483647 w 1971"/>
                <a:gd name="T79" fmla="*/ 2147483647 h 2497"/>
                <a:gd name="T80" fmla="*/ 2147483647 w 1971"/>
                <a:gd name="T81" fmla="*/ 2147483647 h 2497"/>
                <a:gd name="T82" fmla="*/ 2147483647 w 1971"/>
                <a:gd name="T83" fmla="*/ 2147483647 h 2497"/>
                <a:gd name="T84" fmla="*/ 2147483647 w 1971"/>
                <a:gd name="T85" fmla="*/ 2147483647 h 2497"/>
                <a:gd name="T86" fmla="*/ 2147483647 w 1971"/>
                <a:gd name="T87" fmla="*/ 2147483647 h 2497"/>
                <a:gd name="T88" fmla="*/ 2147483647 w 1971"/>
                <a:gd name="T89" fmla="*/ 2147483647 h 2497"/>
                <a:gd name="T90" fmla="*/ 2147483647 w 1971"/>
                <a:gd name="T91" fmla="*/ 2147483647 h 2497"/>
                <a:gd name="T92" fmla="*/ 2147483647 w 1971"/>
                <a:gd name="T93" fmla="*/ 2147483647 h 2497"/>
                <a:gd name="T94" fmla="*/ 2147483647 w 1971"/>
                <a:gd name="T95" fmla="*/ 2147483647 h 2497"/>
                <a:gd name="T96" fmla="*/ 2147483647 w 1971"/>
                <a:gd name="T97" fmla="*/ 2147483647 h 2497"/>
                <a:gd name="T98" fmla="*/ 2147483647 w 1971"/>
                <a:gd name="T99" fmla="*/ 2147483647 h 2497"/>
                <a:gd name="T100" fmla="*/ 2147483647 w 1971"/>
                <a:gd name="T101" fmla="*/ 2147483647 h 2497"/>
                <a:gd name="T102" fmla="*/ 0 w 1971"/>
                <a:gd name="T103" fmla="*/ 2147483647 h 2497"/>
                <a:gd name="T104" fmla="*/ 2147483647 w 1971"/>
                <a:gd name="T105" fmla="*/ 2147483647 h 2497"/>
                <a:gd name="T106" fmla="*/ 2147483647 w 1971"/>
                <a:gd name="T107" fmla="*/ 2147483647 h 2497"/>
                <a:gd name="T108" fmla="*/ 2147483647 w 1971"/>
                <a:gd name="T109" fmla="*/ 2147483647 h 2497"/>
                <a:gd name="T110" fmla="*/ 2147483647 w 1971"/>
                <a:gd name="T111" fmla="*/ 2147483647 h 2497"/>
                <a:gd name="T112" fmla="*/ 2147483647 w 1971"/>
                <a:gd name="T113" fmla="*/ 2147483647 h 2497"/>
                <a:gd name="T114" fmla="*/ 2147483647 w 1971"/>
                <a:gd name="T115" fmla="*/ 2147483647 h 2497"/>
                <a:gd name="T116" fmla="*/ 2147483647 w 1971"/>
                <a:gd name="T117" fmla="*/ 2147483647 h 2497"/>
                <a:gd name="T118" fmla="*/ 2147483647 w 1971"/>
                <a:gd name="T119" fmla="*/ 2147483647 h 2497"/>
                <a:gd name="T120" fmla="*/ 2147483647 w 1971"/>
                <a:gd name="T121" fmla="*/ 2147483647 h 2497"/>
                <a:gd name="T122" fmla="*/ 2147483647 w 1971"/>
                <a:gd name="T123" fmla="*/ 2147483647 h 2497"/>
                <a:gd name="T124" fmla="*/ 2147483647 w 1971"/>
                <a:gd name="T125" fmla="*/ 0 h 24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71"/>
                <a:gd name="T190" fmla="*/ 0 h 2497"/>
                <a:gd name="T191" fmla="*/ 1971 w 1971"/>
                <a:gd name="T192" fmla="*/ 2497 h 24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71" h="2497">
                  <a:moveTo>
                    <a:pt x="977" y="0"/>
                  </a:moveTo>
                  <a:lnTo>
                    <a:pt x="1027" y="2"/>
                  </a:lnTo>
                  <a:lnTo>
                    <a:pt x="1077" y="7"/>
                  </a:lnTo>
                  <a:lnTo>
                    <a:pt x="1128" y="15"/>
                  </a:lnTo>
                  <a:lnTo>
                    <a:pt x="1176" y="25"/>
                  </a:lnTo>
                  <a:lnTo>
                    <a:pt x="1224" y="40"/>
                  </a:lnTo>
                  <a:lnTo>
                    <a:pt x="1271" y="57"/>
                  </a:lnTo>
                  <a:lnTo>
                    <a:pt x="1318" y="77"/>
                  </a:lnTo>
                  <a:lnTo>
                    <a:pt x="1363" y="99"/>
                  </a:lnTo>
                  <a:lnTo>
                    <a:pt x="1406" y="124"/>
                  </a:lnTo>
                  <a:lnTo>
                    <a:pt x="1450" y="152"/>
                  </a:lnTo>
                  <a:lnTo>
                    <a:pt x="1491" y="182"/>
                  </a:lnTo>
                  <a:lnTo>
                    <a:pt x="1532" y="214"/>
                  </a:lnTo>
                  <a:lnTo>
                    <a:pt x="1570" y="250"/>
                  </a:lnTo>
                  <a:lnTo>
                    <a:pt x="1608" y="287"/>
                  </a:lnTo>
                  <a:lnTo>
                    <a:pt x="1644" y="326"/>
                  </a:lnTo>
                  <a:lnTo>
                    <a:pt x="1678" y="369"/>
                  </a:lnTo>
                  <a:lnTo>
                    <a:pt x="1711" y="412"/>
                  </a:lnTo>
                  <a:lnTo>
                    <a:pt x="1743" y="458"/>
                  </a:lnTo>
                  <a:lnTo>
                    <a:pt x="1773" y="506"/>
                  </a:lnTo>
                  <a:lnTo>
                    <a:pt x="1801" y="555"/>
                  </a:lnTo>
                  <a:lnTo>
                    <a:pt x="1826" y="606"/>
                  </a:lnTo>
                  <a:lnTo>
                    <a:pt x="1851" y="659"/>
                  </a:lnTo>
                  <a:lnTo>
                    <a:pt x="1872" y="715"/>
                  </a:lnTo>
                  <a:lnTo>
                    <a:pt x="1892" y="770"/>
                  </a:lnTo>
                  <a:lnTo>
                    <a:pt x="1911" y="828"/>
                  </a:lnTo>
                  <a:lnTo>
                    <a:pt x="1926" y="887"/>
                  </a:lnTo>
                  <a:lnTo>
                    <a:pt x="1940" y="947"/>
                  </a:lnTo>
                  <a:lnTo>
                    <a:pt x="1950" y="1009"/>
                  </a:lnTo>
                  <a:lnTo>
                    <a:pt x="1959" y="1071"/>
                  </a:lnTo>
                  <a:lnTo>
                    <a:pt x="1966" y="1136"/>
                  </a:lnTo>
                  <a:lnTo>
                    <a:pt x="1970" y="1200"/>
                  </a:lnTo>
                  <a:lnTo>
                    <a:pt x="1971" y="1266"/>
                  </a:lnTo>
                  <a:lnTo>
                    <a:pt x="1970" y="1307"/>
                  </a:lnTo>
                  <a:lnTo>
                    <a:pt x="1969" y="1350"/>
                  </a:lnTo>
                  <a:lnTo>
                    <a:pt x="1966" y="1391"/>
                  </a:lnTo>
                  <a:lnTo>
                    <a:pt x="1962" y="1431"/>
                  </a:lnTo>
                  <a:lnTo>
                    <a:pt x="1958" y="1472"/>
                  </a:lnTo>
                  <a:lnTo>
                    <a:pt x="1952" y="1512"/>
                  </a:lnTo>
                  <a:lnTo>
                    <a:pt x="1945" y="1552"/>
                  </a:lnTo>
                  <a:lnTo>
                    <a:pt x="1937" y="1591"/>
                  </a:lnTo>
                  <a:lnTo>
                    <a:pt x="1929" y="1629"/>
                  </a:lnTo>
                  <a:lnTo>
                    <a:pt x="1919" y="1668"/>
                  </a:lnTo>
                  <a:lnTo>
                    <a:pt x="1909" y="1706"/>
                  </a:lnTo>
                  <a:lnTo>
                    <a:pt x="1897" y="1743"/>
                  </a:lnTo>
                  <a:lnTo>
                    <a:pt x="1886" y="1779"/>
                  </a:lnTo>
                  <a:lnTo>
                    <a:pt x="1872" y="1816"/>
                  </a:lnTo>
                  <a:lnTo>
                    <a:pt x="1858" y="1850"/>
                  </a:lnTo>
                  <a:lnTo>
                    <a:pt x="1843" y="1886"/>
                  </a:lnTo>
                  <a:lnTo>
                    <a:pt x="1827" y="1919"/>
                  </a:lnTo>
                  <a:lnTo>
                    <a:pt x="1810" y="1952"/>
                  </a:lnTo>
                  <a:lnTo>
                    <a:pt x="1793" y="1985"/>
                  </a:lnTo>
                  <a:lnTo>
                    <a:pt x="1776" y="2016"/>
                  </a:lnTo>
                  <a:lnTo>
                    <a:pt x="1757" y="2048"/>
                  </a:lnTo>
                  <a:lnTo>
                    <a:pt x="1738" y="2078"/>
                  </a:lnTo>
                  <a:lnTo>
                    <a:pt x="1718" y="2107"/>
                  </a:lnTo>
                  <a:lnTo>
                    <a:pt x="1697" y="2136"/>
                  </a:lnTo>
                  <a:lnTo>
                    <a:pt x="1676" y="2164"/>
                  </a:lnTo>
                  <a:lnTo>
                    <a:pt x="1653" y="2191"/>
                  </a:lnTo>
                  <a:lnTo>
                    <a:pt x="1631" y="2217"/>
                  </a:lnTo>
                  <a:lnTo>
                    <a:pt x="1608" y="2242"/>
                  </a:lnTo>
                  <a:lnTo>
                    <a:pt x="1584" y="2267"/>
                  </a:lnTo>
                  <a:lnTo>
                    <a:pt x="1559" y="2291"/>
                  </a:lnTo>
                  <a:lnTo>
                    <a:pt x="1536" y="2313"/>
                  </a:lnTo>
                  <a:lnTo>
                    <a:pt x="1509" y="2335"/>
                  </a:lnTo>
                  <a:lnTo>
                    <a:pt x="1425" y="2370"/>
                  </a:lnTo>
                  <a:lnTo>
                    <a:pt x="1351" y="2401"/>
                  </a:lnTo>
                  <a:lnTo>
                    <a:pt x="1286" y="2426"/>
                  </a:lnTo>
                  <a:lnTo>
                    <a:pt x="1232" y="2445"/>
                  </a:lnTo>
                  <a:lnTo>
                    <a:pt x="1186" y="2460"/>
                  </a:lnTo>
                  <a:lnTo>
                    <a:pt x="1149" y="2471"/>
                  </a:lnTo>
                  <a:lnTo>
                    <a:pt x="1118" y="2477"/>
                  </a:lnTo>
                  <a:lnTo>
                    <a:pt x="1095" y="2480"/>
                  </a:lnTo>
                  <a:lnTo>
                    <a:pt x="1077" y="2480"/>
                  </a:lnTo>
                  <a:lnTo>
                    <a:pt x="1065" y="2476"/>
                  </a:lnTo>
                  <a:lnTo>
                    <a:pt x="1059" y="2468"/>
                  </a:lnTo>
                  <a:lnTo>
                    <a:pt x="1056" y="2459"/>
                  </a:lnTo>
                  <a:lnTo>
                    <a:pt x="1059" y="2447"/>
                  </a:lnTo>
                  <a:lnTo>
                    <a:pt x="1063" y="2432"/>
                  </a:lnTo>
                  <a:lnTo>
                    <a:pt x="1069" y="2416"/>
                  </a:lnTo>
                  <a:lnTo>
                    <a:pt x="1079" y="2399"/>
                  </a:lnTo>
                  <a:lnTo>
                    <a:pt x="1100" y="2361"/>
                  </a:lnTo>
                  <a:lnTo>
                    <a:pt x="1120" y="2320"/>
                  </a:lnTo>
                  <a:lnTo>
                    <a:pt x="1128" y="2300"/>
                  </a:lnTo>
                  <a:lnTo>
                    <a:pt x="1134" y="2280"/>
                  </a:lnTo>
                  <a:lnTo>
                    <a:pt x="1138" y="2261"/>
                  </a:lnTo>
                  <a:lnTo>
                    <a:pt x="1139" y="2241"/>
                  </a:lnTo>
                  <a:lnTo>
                    <a:pt x="1135" y="2224"/>
                  </a:lnTo>
                  <a:lnTo>
                    <a:pt x="1128" y="2206"/>
                  </a:lnTo>
                  <a:lnTo>
                    <a:pt x="1116" y="2192"/>
                  </a:lnTo>
                  <a:lnTo>
                    <a:pt x="1096" y="2180"/>
                  </a:lnTo>
                  <a:lnTo>
                    <a:pt x="1071" y="2169"/>
                  </a:lnTo>
                  <a:lnTo>
                    <a:pt x="1039" y="2162"/>
                  </a:lnTo>
                  <a:lnTo>
                    <a:pt x="999" y="2156"/>
                  </a:lnTo>
                  <a:lnTo>
                    <a:pt x="952" y="2155"/>
                  </a:lnTo>
                  <a:lnTo>
                    <a:pt x="899" y="2156"/>
                  </a:lnTo>
                  <a:lnTo>
                    <a:pt x="856" y="2162"/>
                  </a:lnTo>
                  <a:lnTo>
                    <a:pt x="820" y="2171"/>
                  </a:lnTo>
                  <a:lnTo>
                    <a:pt x="793" y="2181"/>
                  </a:lnTo>
                  <a:lnTo>
                    <a:pt x="772" y="2196"/>
                  </a:lnTo>
                  <a:lnTo>
                    <a:pt x="759" y="2212"/>
                  </a:lnTo>
                  <a:lnTo>
                    <a:pt x="751" y="2229"/>
                  </a:lnTo>
                  <a:lnTo>
                    <a:pt x="749" y="2249"/>
                  </a:lnTo>
                  <a:lnTo>
                    <a:pt x="750" y="2270"/>
                  </a:lnTo>
                  <a:lnTo>
                    <a:pt x="755" y="2291"/>
                  </a:lnTo>
                  <a:lnTo>
                    <a:pt x="764" y="2312"/>
                  </a:lnTo>
                  <a:lnTo>
                    <a:pt x="775" y="2335"/>
                  </a:lnTo>
                  <a:lnTo>
                    <a:pt x="800" y="2378"/>
                  </a:lnTo>
                  <a:lnTo>
                    <a:pt x="826" y="2419"/>
                  </a:lnTo>
                  <a:lnTo>
                    <a:pt x="837" y="2438"/>
                  </a:lnTo>
                  <a:lnTo>
                    <a:pt x="848" y="2453"/>
                  </a:lnTo>
                  <a:lnTo>
                    <a:pt x="854" y="2468"/>
                  </a:lnTo>
                  <a:lnTo>
                    <a:pt x="858" y="2480"/>
                  </a:lnTo>
                  <a:lnTo>
                    <a:pt x="858" y="2488"/>
                  </a:lnTo>
                  <a:lnTo>
                    <a:pt x="854" y="2494"/>
                  </a:lnTo>
                  <a:lnTo>
                    <a:pt x="844" y="2497"/>
                  </a:lnTo>
                  <a:lnTo>
                    <a:pt x="828" y="2496"/>
                  </a:lnTo>
                  <a:lnTo>
                    <a:pt x="804" y="2489"/>
                  </a:lnTo>
                  <a:lnTo>
                    <a:pt x="774" y="2480"/>
                  </a:lnTo>
                  <a:lnTo>
                    <a:pt x="735" y="2465"/>
                  </a:lnTo>
                  <a:lnTo>
                    <a:pt x="688" y="2445"/>
                  </a:lnTo>
                  <a:lnTo>
                    <a:pt x="631" y="2419"/>
                  </a:lnTo>
                  <a:lnTo>
                    <a:pt x="564" y="2389"/>
                  </a:lnTo>
                  <a:lnTo>
                    <a:pt x="486" y="2352"/>
                  </a:lnTo>
                  <a:lnTo>
                    <a:pt x="396" y="2308"/>
                  </a:lnTo>
                  <a:lnTo>
                    <a:pt x="374" y="2286"/>
                  </a:lnTo>
                  <a:lnTo>
                    <a:pt x="352" y="2262"/>
                  </a:lnTo>
                  <a:lnTo>
                    <a:pt x="331" y="2238"/>
                  </a:lnTo>
                  <a:lnTo>
                    <a:pt x="310" y="2213"/>
                  </a:lnTo>
                  <a:lnTo>
                    <a:pt x="290" y="2188"/>
                  </a:lnTo>
                  <a:lnTo>
                    <a:pt x="271" y="2162"/>
                  </a:lnTo>
                  <a:lnTo>
                    <a:pt x="252" y="2134"/>
                  </a:lnTo>
                  <a:lnTo>
                    <a:pt x="234" y="2106"/>
                  </a:lnTo>
                  <a:lnTo>
                    <a:pt x="215" y="2077"/>
                  </a:lnTo>
                  <a:lnTo>
                    <a:pt x="198" y="2048"/>
                  </a:lnTo>
                  <a:lnTo>
                    <a:pt x="181" y="2018"/>
                  </a:lnTo>
                  <a:lnTo>
                    <a:pt x="165" y="1987"/>
                  </a:lnTo>
                  <a:lnTo>
                    <a:pt x="150" y="1956"/>
                  </a:lnTo>
                  <a:lnTo>
                    <a:pt x="136" y="1924"/>
                  </a:lnTo>
                  <a:lnTo>
                    <a:pt x="121" y="1891"/>
                  </a:lnTo>
                  <a:lnTo>
                    <a:pt x="108" y="1858"/>
                  </a:lnTo>
                  <a:lnTo>
                    <a:pt x="95" y="1824"/>
                  </a:lnTo>
                  <a:lnTo>
                    <a:pt x="83" y="1789"/>
                  </a:lnTo>
                  <a:lnTo>
                    <a:pt x="72" y="1754"/>
                  </a:lnTo>
                  <a:lnTo>
                    <a:pt x="62" y="1719"/>
                  </a:lnTo>
                  <a:lnTo>
                    <a:pt x="53" y="1682"/>
                  </a:lnTo>
                  <a:lnTo>
                    <a:pt x="43" y="1647"/>
                  </a:lnTo>
                  <a:lnTo>
                    <a:pt x="35" y="1610"/>
                  </a:lnTo>
                  <a:lnTo>
                    <a:pt x="28" y="1573"/>
                  </a:lnTo>
                  <a:lnTo>
                    <a:pt x="21" y="1536"/>
                  </a:lnTo>
                  <a:lnTo>
                    <a:pt x="16" y="1497"/>
                  </a:lnTo>
                  <a:lnTo>
                    <a:pt x="10" y="1459"/>
                  </a:lnTo>
                  <a:lnTo>
                    <a:pt x="6" y="1421"/>
                  </a:lnTo>
                  <a:lnTo>
                    <a:pt x="4" y="1383"/>
                  </a:lnTo>
                  <a:lnTo>
                    <a:pt x="1" y="1344"/>
                  </a:lnTo>
                  <a:lnTo>
                    <a:pt x="0" y="1305"/>
                  </a:lnTo>
                  <a:lnTo>
                    <a:pt x="0" y="1266"/>
                  </a:lnTo>
                  <a:lnTo>
                    <a:pt x="1" y="1200"/>
                  </a:lnTo>
                  <a:lnTo>
                    <a:pt x="5" y="1136"/>
                  </a:lnTo>
                  <a:lnTo>
                    <a:pt x="12" y="1071"/>
                  </a:lnTo>
                  <a:lnTo>
                    <a:pt x="20" y="1009"/>
                  </a:lnTo>
                  <a:lnTo>
                    <a:pt x="32" y="947"/>
                  </a:lnTo>
                  <a:lnTo>
                    <a:pt x="45" y="887"/>
                  </a:lnTo>
                  <a:lnTo>
                    <a:pt x="59" y="828"/>
                  </a:lnTo>
                  <a:lnTo>
                    <a:pt x="78" y="770"/>
                  </a:lnTo>
                  <a:lnTo>
                    <a:pt x="98" y="715"/>
                  </a:lnTo>
                  <a:lnTo>
                    <a:pt x="119" y="659"/>
                  </a:lnTo>
                  <a:lnTo>
                    <a:pt x="142" y="606"/>
                  </a:lnTo>
                  <a:lnTo>
                    <a:pt x="169" y="555"/>
                  </a:lnTo>
                  <a:lnTo>
                    <a:pt x="197" y="506"/>
                  </a:lnTo>
                  <a:lnTo>
                    <a:pt x="226" y="458"/>
                  </a:lnTo>
                  <a:lnTo>
                    <a:pt x="256" y="412"/>
                  </a:lnTo>
                  <a:lnTo>
                    <a:pt x="289" y="369"/>
                  </a:lnTo>
                  <a:lnTo>
                    <a:pt x="323" y="326"/>
                  </a:lnTo>
                  <a:lnTo>
                    <a:pt x="359" y="287"/>
                  </a:lnTo>
                  <a:lnTo>
                    <a:pt x="396" y="250"/>
                  </a:lnTo>
                  <a:lnTo>
                    <a:pt x="434" y="214"/>
                  </a:lnTo>
                  <a:lnTo>
                    <a:pt x="474" y="182"/>
                  </a:lnTo>
                  <a:lnTo>
                    <a:pt x="515" y="152"/>
                  </a:lnTo>
                  <a:lnTo>
                    <a:pt x="557" y="124"/>
                  </a:lnTo>
                  <a:lnTo>
                    <a:pt x="599" y="99"/>
                  </a:lnTo>
                  <a:lnTo>
                    <a:pt x="644" y="77"/>
                  </a:lnTo>
                  <a:lnTo>
                    <a:pt x="689" y="57"/>
                  </a:lnTo>
                  <a:lnTo>
                    <a:pt x="735" y="40"/>
                  </a:lnTo>
                  <a:lnTo>
                    <a:pt x="782" y="25"/>
                  </a:lnTo>
                  <a:lnTo>
                    <a:pt x="829" y="15"/>
                  </a:lnTo>
                  <a:lnTo>
                    <a:pt x="878" y="7"/>
                  </a:lnTo>
                  <a:lnTo>
                    <a:pt x="927" y="2"/>
                  </a:lnTo>
                  <a:lnTo>
                    <a:pt x="977" y="0"/>
                  </a:lnTo>
                  <a:close/>
                </a:path>
              </a:pathLst>
            </a:custGeom>
            <a:noFill/>
            <a:ln w="3175">
              <a:solidFill>
                <a:srgbClr val="1F1A17"/>
              </a:solidFill>
              <a:round/>
              <a:headEnd/>
              <a:tailEnd/>
            </a:ln>
          </p:spPr>
          <p:txBody>
            <a:bodyPr/>
            <a:lstStyle/>
            <a:p>
              <a:pPr eaLnBrk="1" hangingPunct="1"/>
              <a:endParaRPr lang="pt-BR" u="none"/>
            </a:p>
          </p:txBody>
        </p:sp>
        <p:sp>
          <p:nvSpPr>
            <p:cNvPr id="464024" name="Freeform 177"/>
            <p:cNvSpPr>
              <a:spLocks/>
            </p:cNvSpPr>
            <p:nvPr/>
          </p:nvSpPr>
          <p:spPr bwMode="auto">
            <a:xfrm>
              <a:off x="5810250" y="4179888"/>
              <a:ext cx="498475" cy="315912"/>
            </a:xfrm>
            <a:custGeom>
              <a:avLst/>
              <a:gdLst>
                <a:gd name="T0" fmla="*/ 2147483647 w 1258"/>
                <a:gd name="T1" fmla="*/ 0 h 796"/>
                <a:gd name="T2" fmla="*/ 2147483647 w 1258"/>
                <a:gd name="T3" fmla="*/ 2147483647 h 796"/>
                <a:gd name="T4" fmla="*/ 2147483647 w 1258"/>
                <a:gd name="T5" fmla="*/ 2147483647 h 796"/>
                <a:gd name="T6" fmla="*/ 2147483647 w 1258"/>
                <a:gd name="T7" fmla="*/ 2147483647 h 796"/>
                <a:gd name="T8" fmla="*/ 2147483647 w 1258"/>
                <a:gd name="T9" fmla="*/ 2147483647 h 796"/>
                <a:gd name="T10" fmla="*/ 2147483647 w 1258"/>
                <a:gd name="T11" fmla="*/ 2147483647 h 796"/>
                <a:gd name="T12" fmla="*/ 2147483647 w 1258"/>
                <a:gd name="T13" fmla="*/ 2147483647 h 796"/>
                <a:gd name="T14" fmla="*/ 2147483647 w 1258"/>
                <a:gd name="T15" fmla="*/ 2147483647 h 796"/>
                <a:gd name="T16" fmla="*/ 2147483647 w 1258"/>
                <a:gd name="T17" fmla="*/ 2147483647 h 796"/>
                <a:gd name="T18" fmla="*/ 2147483647 w 1258"/>
                <a:gd name="T19" fmla="*/ 2147483647 h 796"/>
                <a:gd name="T20" fmla="*/ 2147483647 w 1258"/>
                <a:gd name="T21" fmla="*/ 2147483647 h 796"/>
                <a:gd name="T22" fmla="*/ 2147483647 w 1258"/>
                <a:gd name="T23" fmla="*/ 2147483647 h 796"/>
                <a:gd name="T24" fmla="*/ 2147483647 w 1258"/>
                <a:gd name="T25" fmla="*/ 2147483647 h 796"/>
                <a:gd name="T26" fmla="*/ 2147483647 w 1258"/>
                <a:gd name="T27" fmla="*/ 2147483647 h 796"/>
                <a:gd name="T28" fmla="*/ 2147483647 w 1258"/>
                <a:gd name="T29" fmla="*/ 2147483647 h 796"/>
                <a:gd name="T30" fmla="*/ 2147483647 w 1258"/>
                <a:gd name="T31" fmla="*/ 2147483647 h 796"/>
                <a:gd name="T32" fmla="*/ 2147483647 w 1258"/>
                <a:gd name="T33" fmla="*/ 2147483647 h 796"/>
                <a:gd name="T34" fmla="*/ 2147483647 w 1258"/>
                <a:gd name="T35" fmla="*/ 2147483647 h 796"/>
                <a:gd name="T36" fmla="*/ 2147483647 w 1258"/>
                <a:gd name="T37" fmla="*/ 2147483647 h 796"/>
                <a:gd name="T38" fmla="*/ 2147483647 w 1258"/>
                <a:gd name="T39" fmla="*/ 2147483647 h 796"/>
                <a:gd name="T40" fmla="*/ 2147483647 w 1258"/>
                <a:gd name="T41" fmla="*/ 2147483647 h 796"/>
                <a:gd name="T42" fmla="*/ 2147483647 w 1258"/>
                <a:gd name="T43" fmla="*/ 2147483647 h 796"/>
                <a:gd name="T44" fmla="*/ 2147483647 w 1258"/>
                <a:gd name="T45" fmla="*/ 2147483647 h 796"/>
                <a:gd name="T46" fmla="*/ 2147483647 w 1258"/>
                <a:gd name="T47" fmla="*/ 2147483647 h 796"/>
                <a:gd name="T48" fmla="*/ 2147483647 w 1258"/>
                <a:gd name="T49" fmla="*/ 2147483647 h 796"/>
                <a:gd name="T50" fmla="*/ 2147483647 w 1258"/>
                <a:gd name="T51" fmla="*/ 2147483647 h 796"/>
                <a:gd name="T52" fmla="*/ 2147483647 w 1258"/>
                <a:gd name="T53" fmla="*/ 2147483647 h 796"/>
                <a:gd name="T54" fmla="*/ 2147483647 w 1258"/>
                <a:gd name="T55" fmla="*/ 2147483647 h 796"/>
                <a:gd name="T56" fmla="*/ 2147483647 w 1258"/>
                <a:gd name="T57" fmla="*/ 2147483647 h 796"/>
                <a:gd name="T58" fmla="*/ 2147483647 w 1258"/>
                <a:gd name="T59" fmla="*/ 2147483647 h 796"/>
                <a:gd name="T60" fmla="*/ 2147483647 w 1258"/>
                <a:gd name="T61" fmla="*/ 2147483647 h 796"/>
                <a:gd name="T62" fmla="*/ 2147483647 w 1258"/>
                <a:gd name="T63" fmla="*/ 2147483647 h 796"/>
                <a:gd name="T64" fmla="*/ 2147483647 w 1258"/>
                <a:gd name="T65" fmla="*/ 2147483647 h 796"/>
                <a:gd name="T66" fmla="*/ 2147483647 w 1258"/>
                <a:gd name="T67" fmla="*/ 2147483647 h 796"/>
                <a:gd name="T68" fmla="*/ 2147483647 w 1258"/>
                <a:gd name="T69" fmla="*/ 2147483647 h 796"/>
                <a:gd name="T70" fmla="*/ 2147483647 w 1258"/>
                <a:gd name="T71" fmla="*/ 2147483647 h 796"/>
                <a:gd name="T72" fmla="*/ 2147483647 w 1258"/>
                <a:gd name="T73" fmla="*/ 2147483647 h 796"/>
                <a:gd name="T74" fmla="*/ 2147483647 w 1258"/>
                <a:gd name="T75" fmla="*/ 2147483647 h 796"/>
                <a:gd name="T76" fmla="*/ 2147483647 w 1258"/>
                <a:gd name="T77" fmla="*/ 2147483647 h 796"/>
                <a:gd name="T78" fmla="*/ 2147483647 w 1258"/>
                <a:gd name="T79" fmla="*/ 2147483647 h 796"/>
                <a:gd name="T80" fmla="*/ 2147483647 w 1258"/>
                <a:gd name="T81" fmla="*/ 2147483647 h 796"/>
                <a:gd name="T82" fmla="*/ 2147483647 w 1258"/>
                <a:gd name="T83" fmla="*/ 2147483647 h 796"/>
                <a:gd name="T84" fmla="*/ 0 w 1258"/>
                <a:gd name="T85" fmla="*/ 2147483647 h 796"/>
                <a:gd name="T86" fmla="*/ 2147483647 w 1258"/>
                <a:gd name="T87" fmla="*/ 2147483647 h 796"/>
                <a:gd name="T88" fmla="*/ 2147483647 w 1258"/>
                <a:gd name="T89" fmla="*/ 2147483647 h 796"/>
                <a:gd name="T90" fmla="*/ 2147483647 w 1258"/>
                <a:gd name="T91" fmla="*/ 2147483647 h 796"/>
                <a:gd name="T92" fmla="*/ 2147483647 w 1258"/>
                <a:gd name="T93" fmla="*/ 2147483647 h 796"/>
                <a:gd name="T94" fmla="*/ 2147483647 w 1258"/>
                <a:gd name="T95" fmla="*/ 2147483647 h 796"/>
                <a:gd name="T96" fmla="*/ 2147483647 w 1258"/>
                <a:gd name="T97" fmla="*/ 2147483647 h 796"/>
                <a:gd name="T98" fmla="*/ 2147483647 w 1258"/>
                <a:gd name="T99" fmla="*/ 2147483647 h 796"/>
                <a:gd name="T100" fmla="*/ 2147483647 w 1258"/>
                <a:gd name="T101" fmla="*/ 2147483647 h 796"/>
                <a:gd name="T102" fmla="*/ 2147483647 w 1258"/>
                <a:gd name="T103" fmla="*/ 2147483647 h 796"/>
                <a:gd name="T104" fmla="*/ 2147483647 w 1258"/>
                <a:gd name="T105" fmla="*/ 2147483647 h 796"/>
                <a:gd name="T106" fmla="*/ 2147483647 w 1258"/>
                <a:gd name="T107" fmla="*/ 2147483647 h 796"/>
                <a:gd name="T108" fmla="*/ 2147483647 w 1258"/>
                <a:gd name="T109" fmla="*/ 2147483647 h 796"/>
                <a:gd name="T110" fmla="*/ 2147483647 w 1258"/>
                <a:gd name="T111" fmla="*/ 2147483647 h 796"/>
                <a:gd name="T112" fmla="*/ 2147483647 w 1258"/>
                <a:gd name="T113" fmla="*/ 2147483647 h 796"/>
                <a:gd name="T114" fmla="*/ 2147483647 w 1258"/>
                <a:gd name="T115" fmla="*/ 0 h 7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58"/>
                <a:gd name="T175" fmla="*/ 0 h 796"/>
                <a:gd name="T176" fmla="*/ 1258 w 1258"/>
                <a:gd name="T177" fmla="*/ 796 h 7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58" h="796">
                  <a:moveTo>
                    <a:pt x="662" y="0"/>
                  </a:moveTo>
                  <a:lnTo>
                    <a:pt x="693" y="0"/>
                  </a:lnTo>
                  <a:lnTo>
                    <a:pt x="725" y="3"/>
                  </a:lnTo>
                  <a:lnTo>
                    <a:pt x="755" y="7"/>
                  </a:lnTo>
                  <a:lnTo>
                    <a:pt x="786" y="11"/>
                  </a:lnTo>
                  <a:lnTo>
                    <a:pt x="815" y="17"/>
                  </a:lnTo>
                  <a:lnTo>
                    <a:pt x="844" y="25"/>
                  </a:lnTo>
                  <a:lnTo>
                    <a:pt x="873" y="34"/>
                  </a:lnTo>
                  <a:lnTo>
                    <a:pt x="899" y="44"/>
                  </a:lnTo>
                  <a:lnTo>
                    <a:pt x="926" y="56"/>
                  </a:lnTo>
                  <a:lnTo>
                    <a:pt x="952" y="69"/>
                  </a:lnTo>
                  <a:lnTo>
                    <a:pt x="977" y="82"/>
                  </a:lnTo>
                  <a:lnTo>
                    <a:pt x="1001" y="98"/>
                  </a:lnTo>
                  <a:lnTo>
                    <a:pt x="1025" y="114"/>
                  </a:lnTo>
                  <a:lnTo>
                    <a:pt x="1047" y="132"/>
                  </a:lnTo>
                  <a:lnTo>
                    <a:pt x="1068" y="151"/>
                  </a:lnTo>
                  <a:lnTo>
                    <a:pt x="1088" y="170"/>
                  </a:lnTo>
                  <a:lnTo>
                    <a:pt x="1108" y="190"/>
                  </a:lnTo>
                  <a:lnTo>
                    <a:pt x="1126" y="213"/>
                  </a:lnTo>
                  <a:lnTo>
                    <a:pt x="1144" y="235"/>
                  </a:lnTo>
                  <a:lnTo>
                    <a:pt x="1159" y="260"/>
                  </a:lnTo>
                  <a:lnTo>
                    <a:pt x="1175" y="285"/>
                  </a:lnTo>
                  <a:lnTo>
                    <a:pt x="1188" y="310"/>
                  </a:lnTo>
                  <a:lnTo>
                    <a:pt x="1202" y="338"/>
                  </a:lnTo>
                  <a:lnTo>
                    <a:pt x="1214" y="366"/>
                  </a:lnTo>
                  <a:lnTo>
                    <a:pt x="1223" y="395"/>
                  </a:lnTo>
                  <a:lnTo>
                    <a:pt x="1232" y="424"/>
                  </a:lnTo>
                  <a:lnTo>
                    <a:pt x="1240" y="454"/>
                  </a:lnTo>
                  <a:lnTo>
                    <a:pt x="1247" y="486"/>
                  </a:lnTo>
                  <a:lnTo>
                    <a:pt x="1252" y="519"/>
                  </a:lnTo>
                  <a:lnTo>
                    <a:pt x="1254" y="552"/>
                  </a:lnTo>
                  <a:lnTo>
                    <a:pt x="1257" y="585"/>
                  </a:lnTo>
                  <a:lnTo>
                    <a:pt x="1258" y="619"/>
                  </a:lnTo>
                  <a:lnTo>
                    <a:pt x="1257" y="654"/>
                  </a:lnTo>
                  <a:lnTo>
                    <a:pt x="1254" y="683"/>
                  </a:lnTo>
                  <a:lnTo>
                    <a:pt x="1250" y="708"/>
                  </a:lnTo>
                  <a:lnTo>
                    <a:pt x="1244" y="729"/>
                  </a:lnTo>
                  <a:lnTo>
                    <a:pt x="1236" y="747"/>
                  </a:lnTo>
                  <a:lnTo>
                    <a:pt x="1227" y="762"/>
                  </a:lnTo>
                  <a:lnTo>
                    <a:pt x="1216" y="774"/>
                  </a:lnTo>
                  <a:lnTo>
                    <a:pt x="1204" y="783"/>
                  </a:lnTo>
                  <a:lnTo>
                    <a:pt x="1191" y="790"/>
                  </a:lnTo>
                  <a:lnTo>
                    <a:pt x="1177" y="794"/>
                  </a:lnTo>
                  <a:lnTo>
                    <a:pt x="1161" y="796"/>
                  </a:lnTo>
                  <a:lnTo>
                    <a:pt x="1144" y="795"/>
                  </a:lnTo>
                  <a:lnTo>
                    <a:pt x="1125" y="794"/>
                  </a:lnTo>
                  <a:lnTo>
                    <a:pt x="1105" y="790"/>
                  </a:lnTo>
                  <a:lnTo>
                    <a:pt x="1085" y="784"/>
                  </a:lnTo>
                  <a:lnTo>
                    <a:pt x="1064" y="778"/>
                  </a:lnTo>
                  <a:lnTo>
                    <a:pt x="969" y="745"/>
                  </a:lnTo>
                  <a:lnTo>
                    <a:pt x="864" y="706"/>
                  </a:lnTo>
                  <a:lnTo>
                    <a:pt x="836" y="699"/>
                  </a:lnTo>
                  <a:lnTo>
                    <a:pt x="807" y="691"/>
                  </a:lnTo>
                  <a:lnTo>
                    <a:pt x="778" y="685"/>
                  </a:lnTo>
                  <a:lnTo>
                    <a:pt x="749" y="679"/>
                  </a:lnTo>
                  <a:lnTo>
                    <a:pt x="720" y="675"/>
                  </a:lnTo>
                  <a:lnTo>
                    <a:pt x="691" y="673"/>
                  </a:lnTo>
                  <a:lnTo>
                    <a:pt x="660" y="672"/>
                  </a:lnTo>
                  <a:lnTo>
                    <a:pt x="630" y="673"/>
                  </a:lnTo>
                  <a:lnTo>
                    <a:pt x="601" y="677"/>
                  </a:lnTo>
                  <a:lnTo>
                    <a:pt x="572" y="681"/>
                  </a:lnTo>
                  <a:lnTo>
                    <a:pt x="543" y="687"/>
                  </a:lnTo>
                  <a:lnTo>
                    <a:pt x="514" y="692"/>
                  </a:lnTo>
                  <a:lnTo>
                    <a:pt x="457" y="705"/>
                  </a:lnTo>
                  <a:lnTo>
                    <a:pt x="403" y="720"/>
                  </a:lnTo>
                  <a:lnTo>
                    <a:pt x="350" y="735"/>
                  </a:lnTo>
                  <a:lnTo>
                    <a:pt x="300" y="750"/>
                  </a:lnTo>
                  <a:lnTo>
                    <a:pt x="252" y="762"/>
                  </a:lnTo>
                  <a:lnTo>
                    <a:pt x="207" y="771"/>
                  </a:lnTo>
                  <a:lnTo>
                    <a:pt x="186" y="775"/>
                  </a:lnTo>
                  <a:lnTo>
                    <a:pt x="166" y="776"/>
                  </a:lnTo>
                  <a:lnTo>
                    <a:pt x="148" y="778"/>
                  </a:lnTo>
                  <a:lnTo>
                    <a:pt x="129" y="778"/>
                  </a:lnTo>
                  <a:lnTo>
                    <a:pt x="112" y="776"/>
                  </a:lnTo>
                  <a:lnTo>
                    <a:pt x="96" y="772"/>
                  </a:lnTo>
                  <a:lnTo>
                    <a:pt x="81" y="767"/>
                  </a:lnTo>
                  <a:lnTo>
                    <a:pt x="67" y="761"/>
                  </a:lnTo>
                  <a:lnTo>
                    <a:pt x="54" y="751"/>
                  </a:lnTo>
                  <a:lnTo>
                    <a:pt x="44" y="739"/>
                  </a:lnTo>
                  <a:lnTo>
                    <a:pt x="33" y="726"/>
                  </a:lnTo>
                  <a:lnTo>
                    <a:pt x="24" y="710"/>
                  </a:lnTo>
                  <a:lnTo>
                    <a:pt x="16" y="692"/>
                  </a:lnTo>
                  <a:lnTo>
                    <a:pt x="9" y="671"/>
                  </a:lnTo>
                  <a:lnTo>
                    <a:pt x="5" y="647"/>
                  </a:lnTo>
                  <a:lnTo>
                    <a:pt x="1" y="619"/>
                  </a:lnTo>
                  <a:lnTo>
                    <a:pt x="0" y="592"/>
                  </a:lnTo>
                  <a:lnTo>
                    <a:pt x="0" y="564"/>
                  </a:lnTo>
                  <a:lnTo>
                    <a:pt x="3" y="535"/>
                  </a:lnTo>
                  <a:lnTo>
                    <a:pt x="8" y="507"/>
                  </a:lnTo>
                  <a:lnTo>
                    <a:pt x="13" y="479"/>
                  </a:lnTo>
                  <a:lnTo>
                    <a:pt x="22" y="450"/>
                  </a:lnTo>
                  <a:lnTo>
                    <a:pt x="32" y="424"/>
                  </a:lnTo>
                  <a:lnTo>
                    <a:pt x="44" y="396"/>
                  </a:lnTo>
                  <a:lnTo>
                    <a:pt x="57" y="368"/>
                  </a:lnTo>
                  <a:lnTo>
                    <a:pt x="73" y="342"/>
                  </a:lnTo>
                  <a:lnTo>
                    <a:pt x="88" y="317"/>
                  </a:lnTo>
                  <a:lnTo>
                    <a:pt x="107" y="292"/>
                  </a:lnTo>
                  <a:lnTo>
                    <a:pt x="125" y="267"/>
                  </a:lnTo>
                  <a:lnTo>
                    <a:pt x="147" y="243"/>
                  </a:lnTo>
                  <a:lnTo>
                    <a:pt x="168" y="219"/>
                  </a:lnTo>
                  <a:lnTo>
                    <a:pt x="191" y="197"/>
                  </a:lnTo>
                  <a:lnTo>
                    <a:pt x="215" y="176"/>
                  </a:lnTo>
                  <a:lnTo>
                    <a:pt x="240" y="155"/>
                  </a:lnTo>
                  <a:lnTo>
                    <a:pt x="267" y="135"/>
                  </a:lnTo>
                  <a:lnTo>
                    <a:pt x="293" y="116"/>
                  </a:lnTo>
                  <a:lnTo>
                    <a:pt x="321" y="99"/>
                  </a:lnTo>
                  <a:lnTo>
                    <a:pt x="350" y="83"/>
                  </a:lnTo>
                  <a:lnTo>
                    <a:pt x="379" y="67"/>
                  </a:lnTo>
                  <a:lnTo>
                    <a:pt x="409" y="54"/>
                  </a:lnTo>
                  <a:lnTo>
                    <a:pt x="440" y="42"/>
                  </a:lnTo>
                  <a:lnTo>
                    <a:pt x="470" y="32"/>
                  </a:lnTo>
                  <a:lnTo>
                    <a:pt x="502" y="23"/>
                  </a:lnTo>
                  <a:lnTo>
                    <a:pt x="532" y="15"/>
                  </a:lnTo>
                  <a:lnTo>
                    <a:pt x="565" y="8"/>
                  </a:lnTo>
                  <a:lnTo>
                    <a:pt x="597" y="4"/>
                  </a:lnTo>
                  <a:lnTo>
                    <a:pt x="629" y="0"/>
                  </a:lnTo>
                  <a:lnTo>
                    <a:pt x="662" y="0"/>
                  </a:lnTo>
                  <a:close/>
                </a:path>
              </a:pathLst>
            </a:custGeom>
            <a:solidFill>
              <a:srgbClr val="B9687B"/>
            </a:solidFill>
            <a:ln w="9525">
              <a:noFill/>
              <a:round/>
              <a:headEnd/>
              <a:tailEnd/>
            </a:ln>
          </p:spPr>
          <p:txBody>
            <a:bodyPr/>
            <a:lstStyle/>
            <a:p>
              <a:pPr eaLnBrk="1" hangingPunct="1"/>
              <a:endParaRPr lang="pt-BR" u="none"/>
            </a:p>
          </p:txBody>
        </p:sp>
        <p:sp>
          <p:nvSpPr>
            <p:cNvPr id="464025" name="Freeform 178"/>
            <p:cNvSpPr>
              <a:spLocks/>
            </p:cNvSpPr>
            <p:nvPr/>
          </p:nvSpPr>
          <p:spPr bwMode="auto">
            <a:xfrm>
              <a:off x="5810250" y="4179888"/>
              <a:ext cx="498475" cy="315912"/>
            </a:xfrm>
            <a:custGeom>
              <a:avLst/>
              <a:gdLst>
                <a:gd name="T0" fmla="*/ 2147483647 w 1258"/>
                <a:gd name="T1" fmla="*/ 0 h 796"/>
                <a:gd name="T2" fmla="*/ 2147483647 w 1258"/>
                <a:gd name="T3" fmla="*/ 2147483647 h 796"/>
                <a:gd name="T4" fmla="*/ 2147483647 w 1258"/>
                <a:gd name="T5" fmla="*/ 2147483647 h 796"/>
                <a:gd name="T6" fmla="*/ 2147483647 w 1258"/>
                <a:gd name="T7" fmla="*/ 2147483647 h 796"/>
                <a:gd name="T8" fmla="*/ 2147483647 w 1258"/>
                <a:gd name="T9" fmla="*/ 2147483647 h 796"/>
                <a:gd name="T10" fmla="*/ 2147483647 w 1258"/>
                <a:gd name="T11" fmla="*/ 2147483647 h 796"/>
                <a:gd name="T12" fmla="*/ 2147483647 w 1258"/>
                <a:gd name="T13" fmla="*/ 2147483647 h 796"/>
                <a:gd name="T14" fmla="*/ 2147483647 w 1258"/>
                <a:gd name="T15" fmla="*/ 2147483647 h 796"/>
                <a:gd name="T16" fmla="*/ 2147483647 w 1258"/>
                <a:gd name="T17" fmla="*/ 2147483647 h 796"/>
                <a:gd name="T18" fmla="*/ 2147483647 w 1258"/>
                <a:gd name="T19" fmla="*/ 2147483647 h 796"/>
                <a:gd name="T20" fmla="*/ 2147483647 w 1258"/>
                <a:gd name="T21" fmla="*/ 2147483647 h 796"/>
                <a:gd name="T22" fmla="*/ 2147483647 w 1258"/>
                <a:gd name="T23" fmla="*/ 2147483647 h 796"/>
                <a:gd name="T24" fmla="*/ 2147483647 w 1258"/>
                <a:gd name="T25" fmla="*/ 2147483647 h 796"/>
                <a:gd name="T26" fmla="*/ 2147483647 w 1258"/>
                <a:gd name="T27" fmla="*/ 2147483647 h 796"/>
                <a:gd name="T28" fmla="*/ 2147483647 w 1258"/>
                <a:gd name="T29" fmla="*/ 2147483647 h 796"/>
                <a:gd name="T30" fmla="*/ 2147483647 w 1258"/>
                <a:gd name="T31" fmla="*/ 2147483647 h 796"/>
                <a:gd name="T32" fmla="*/ 2147483647 w 1258"/>
                <a:gd name="T33" fmla="*/ 2147483647 h 796"/>
                <a:gd name="T34" fmla="*/ 2147483647 w 1258"/>
                <a:gd name="T35" fmla="*/ 2147483647 h 796"/>
                <a:gd name="T36" fmla="*/ 2147483647 w 1258"/>
                <a:gd name="T37" fmla="*/ 2147483647 h 796"/>
                <a:gd name="T38" fmla="*/ 2147483647 w 1258"/>
                <a:gd name="T39" fmla="*/ 2147483647 h 796"/>
                <a:gd name="T40" fmla="*/ 2147483647 w 1258"/>
                <a:gd name="T41" fmla="*/ 2147483647 h 796"/>
                <a:gd name="T42" fmla="*/ 2147483647 w 1258"/>
                <a:gd name="T43" fmla="*/ 2147483647 h 796"/>
                <a:gd name="T44" fmla="*/ 2147483647 w 1258"/>
                <a:gd name="T45" fmla="*/ 2147483647 h 796"/>
                <a:gd name="T46" fmla="*/ 2147483647 w 1258"/>
                <a:gd name="T47" fmla="*/ 2147483647 h 796"/>
                <a:gd name="T48" fmla="*/ 2147483647 w 1258"/>
                <a:gd name="T49" fmla="*/ 2147483647 h 796"/>
                <a:gd name="T50" fmla="*/ 2147483647 w 1258"/>
                <a:gd name="T51" fmla="*/ 2147483647 h 796"/>
                <a:gd name="T52" fmla="*/ 2147483647 w 1258"/>
                <a:gd name="T53" fmla="*/ 2147483647 h 796"/>
                <a:gd name="T54" fmla="*/ 2147483647 w 1258"/>
                <a:gd name="T55" fmla="*/ 2147483647 h 796"/>
                <a:gd name="T56" fmla="*/ 2147483647 w 1258"/>
                <a:gd name="T57" fmla="*/ 2147483647 h 796"/>
                <a:gd name="T58" fmla="*/ 2147483647 w 1258"/>
                <a:gd name="T59" fmla="*/ 2147483647 h 796"/>
                <a:gd name="T60" fmla="*/ 2147483647 w 1258"/>
                <a:gd name="T61" fmla="*/ 2147483647 h 796"/>
                <a:gd name="T62" fmla="*/ 2147483647 w 1258"/>
                <a:gd name="T63" fmla="*/ 2147483647 h 796"/>
                <a:gd name="T64" fmla="*/ 2147483647 w 1258"/>
                <a:gd name="T65" fmla="*/ 2147483647 h 796"/>
                <a:gd name="T66" fmla="*/ 2147483647 w 1258"/>
                <a:gd name="T67" fmla="*/ 2147483647 h 796"/>
                <a:gd name="T68" fmla="*/ 2147483647 w 1258"/>
                <a:gd name="T69" fmla="*/ 2147483647 h 796"/>
                <a:gd name="T70" fmla="*/ 2147483647 w 1258"/>
                <a:gd name="T71" fmla="*/ 2147483647 h 796"/>
                <a:gd name="T72" fmla="*/ 2147483647 w 1258"/>
                <a:gd name="T73" fmla="*/ 2147483647 h 796"/>
                <a:gd name="T74" fmla="*/ 2147483647 w 1258"/>
                <a:gd name="T75" fmla="*/ 2147483647 h 796"/>
                <a:gd name="T76" fmla="*/ 2147483647 w 1258"/>
                <a:gd name="T77" fmla="*/ 2147483647 h 796"/>
                <a:gd name="T78" fmla="*/ 2147483647 w 1258"/>
                <a:gd name="T79" fmla="*/ 2147483647 h 796"/>
                <a:gd name="T80" fmla="*/ 2147483647 w 1258"/>
                <a:gd name="T81" fmla="*/ 2147483647 h 796"/>
                <a:gd name="T82" fmla="*/ 2147483647 w 1258"/>
                <a:gd name="T83" fmla="*/ 2147483647 h 796"/>
                <a:gd name="T84" fmla="*/ 0 w 1258"/>
                <a:gd name="T85" fmla="*/ 2147483647 h 796"/>
                <a:gd name="T86" fmla="*/ 2147483647 w 1258"/>
                <a:gd name="T87" fmla="*/ 2147483647 h 796"/>
                <a:gd name="T88" fmla="*/ 2147483647 w 1258"/>
                <a:gd name="T89" fmla="*/ 2147483647 h 796"/>
                <a:gd name="T90" fmla="*/ 2147483647 w 1258"/>
                <a:gd name="T91" fmla="*/ 2147483647 h 796"/>
                <a:gd name="T92" fmla="*/ 2147483647 w 1258"/>
                <a:gd name="T93" fmla="*/ 2147483647 h 796"/>
                <a:gd name="T94" fmla="*/ 2147483647 w 1258"/>
                <a:gd name="T95" fmla="*/ 2147483647 h 796"/>
                <a:gd name="T96" fmla="*/ 2147483647 w 1258"/>
                <a:gd name="T97" fmla="*/ 2147483647 h 796"/>
                <a:gd name="T98" fmla="*/ 2147483647 w 1258"/>
                <a:gd name="T99" fmla="*/ 2147483647 h 796"/>
                <a:gd name="T100" fmla="*/ 2147483647 w 1258"/>
                <a:gd name="T101" fmla="*/ 2147483647 h 796"/>
                <a:gd name="T102" fmla="*/ 2147483647 w 1258"/>
                <a:gd name="T103" fmla="*/ 2147483647 h 796"/>
                <a:gd name="T104" fmla="*/ 2147483647 w 1258"/>
                <a:gd name="T105" fmla="*/ 2147483647 h 796"/>
                <a:gd name="T106" fmla="*/ 2147483647 w 1258"/>
                <a:gd name="T107" fmla="*/ 2147483647 h 796"/>
                <a:gd name="T108" fmla="*/ 2147483647 w 1258"/>
                <a:gd name="T109" fmla="*/ 2147483647 h 796"/>
                <a:gd name="T110" fmla="*/ 2147483647 w 1258"/>
                <a:gd name="T111" fmla="*/ 2147483647 h 796"/>
                <a:gd name="T112" fmla="*/ 2147483647 w 1258"/>
                <a:gd name="T113" fmla="*/ 2147483647 h 796"/>
                <a:gd name="T114" fmla="*/ 2147483647 w 1258"/>
                <a:gd name="T115" fmla="*/ 0 h 7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58"/>
                <a:gd name="T175" fmla="*/ 0 h 796"/>
                <a:gd name="T176" fmla="*/ 1258 w 1258"/>
                <a:gd name="T177" fmla="*/ 796 h 7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58" h="796">
                  <a:moveTo>
                    <a:pt x="662" y="0"/>
                  </a:moveTo>
                  <a:lnTo>
                    <a:pt x="693" y="0"/>
                  </a:lnTo>
                  <a:lnTo>
                    <a:pt x="725" y="3"/>
                  </a:lnTo>
                  <a:lnTo>
                    <a:pt x="755" y="7"/>
                  </a:lnTo>
                  <a:lnTo>
                    <a:pt x="786" y="11"/>
                  </a:lnTo>
                  <a:lnTo>
                    <a:pt x="815" y="17"/>
                  </a:lnTo>
                  <a:lnTo>
                    <a:pt x="844" y="25"/>
                  </a:lnTo>
                  <a:lnTo>
                    <a:pt x="873" y="34"/>
                  </a:lnTo>
                  <a:lnTo>
                    <a:pt x="899" y="44"/>
                  </a:lnTo>
                  <a:lnTo>
                    <a:pt x="926" y="56"/>
                  </a:lnTo>
                  <a:lnTo>
                    <a:pt x="952" y="69"/>
                  </a:lnTo>
                  <a:lnTo>
                    <a:pt x="977" y="82"/>
                  </a:lnTo>
                  <a:lnTo>
                    <a:pt x="1001" y="98"/>
                  </a:lnTo>
                  <a:lnTo>
                    <a:pt x="1025" y="114"/>
                  </a:lnTo>
                  <a:lnTo>
                    <a:pt x="1047" y="132"/>
                  </a:lnTo>
                  <a:lnTo>
                    <a:pt x="1068" y="151"/>
                  </a:lnTo>
                  <a:lnTo>
                    <a:pt x="1088" y="170"/>
                  </a:lnTo>
                  <a:lnTo>
                    <a:pt x="1108" y="190"/>
                  </a:lnTo>
                  <a:lnTo>
                    <a:pt x="1126" y="213"/>
                  </a:lnTo>
                  <a:lnTo>
                    <a:pt x="1144" y="235"/>
                  </a:lnTo>
                  <a:lnTo>
                    <a:pt x="1159" y="260"/>
                  </a:lnTo>
                  <a:lnTo>
                    <a:pt x="1175" y="285"/>
                  </a:lnTo>
                  <a:lnTo>
                    <a:pt x="1188" y="310"/>
                  </a:lnTo>
                  <a:lnTo>
                    <a:pt x="1202" y="338"/>
                  </a:lnTo>
                  <a:lnTo>
                    <a:pt x="1214" y="366"/>
                  </a:lnTo>
                  <a:lnTo>
                    <a:pt x="1223" y="395"/>
                  </a:lnTo>
                  <a:lnTo>
                    <a:pt x="1232" y="424"/>
                  </a:lnTo>
                  <a:lnTo>
                    <a:pt x="1240" y="454"/>
                  </a:lnTo>
                  <a:lnTo>
                    <a:pt x="1247" y="486"/>
                  </a:lnTo>
                  <a:lnTo>
                    <a:pt x="1252" y="519"/>
                  </a:lnTo>
                  <a:lnTo>
                    <a:pt x="1254" y="552"/>
                  </a:lnTo>
                  <a:lnTo>
                    <a:pt x="1257" y="585"/>
                  </a:lnTo>
                  <a:lnTo>
                    <a:pt x="1258" y="619"/>
                  </a:lnTo>
                  <a:lnTo>
                    <a:pt x="1257" y="654"/>
                  </a:lnTo>
                  <a:lnTo>
                    <a:pt x="1254" y="683"/>
                  </a:lnTo>
                  <a:lnTo>
                    <a:pt x="1250" y="708"/>
                  </a:lnTo>
                  <a:lnTo>
                    <a:pt x="1244" y="729"/>
                  </a:lnTo>
                  <a:lnTo>
                    <a:pt x="1236" y="747"/>
                  </a:lnTo>
                  <a:lnTo>
                    <a:pt x="1227" y="762"/>
                  </a:lnTo>
                  <a:lnTo>
                    <a:pt x="1216" y="774"/>
                  </a:lnTo>
                  <a:lnTo>
                    <a:pt x="1204" y="783"/>
                  </a:lnTo>
                  <a:lnTo>
                    <a:pt x="1191" y="790"/>
                  </a:lnTo>
                  <a:lnTo>
                    <a:pt x="1177" y="794"/>
                  </a:lnTo>
                  <a:lnTo>
                    <a:pt x="1161" y="796"/>
                  </a:lnTo>
                  <a:lnTo>
                    <a:pt x="1144" y="795"/>
                  </a:lnTo>
                  <a:lnTo>
                    <a:pt x="1125" y="794"/>
                  </a:lnTo>
                  <a:lnTo>
                    <a:pt x="1105" y="790"/>
                  </a:lnTo>
                  <a:lnTo>
                    <a:pt x="1085" y="784"/>
                  </a:lnTo>
                  <a:lnTo>
                    <a:pt x="1064" y="778"/>
                  </a:lnTo>
                  <a:lnTo>
                    <a:pt x="969" y="745"/>
                  </a:lnTo>
                  <a:lnTo>
                    <a:pt x="864" y="706"/>
                  </a:lnTo>
                  <a:lnTo>
                    <a:pt x="836" y="699"/>
                  </a:lnTo>
                  <a:lnTo>
                    <a:pt x="807" y="691"/>
                  </a:lnTo>
                  <a:lnTo>
                    <a:pt x="778" y="685"/>
                  </a:lnTo>
                  <a:lnTo>
                    <a:pt x="749" y="679"/>
                  </a:lnTo>
                  <a:lnTo>
                    <a:pt x="720" y="675"/>
                  </a:lnTo>
                  <a:lnTo>
                    <a:pt x="691" y="673"/>
                  </a:lnTo>
                  <a:lnTo>
                    <a:pt x="660" y="672"/>
                  </a:lnTo>
                  <a:lnTo>
                    <a:pt x="630" y="673"/>
                  </a:lnTo>
                  <a:lnTo>
                    <a:pt x="601" y="677"/>
                  </a:lnTo>
                  <a:lnTo>
                    <a:pt x="572" y="681"/>
                  </a:lnTo>
                  <a:lnTo>
                    <a:pt x="543" y="687"/>
                  </a:lnTo>
                  <a:lnTo>
                    <a:pt x="514" y="692"/>
                  </a:lnTo>
                  <a:lnTo>
                    <a:pt x="457" y="705"/>
                  </a:lnTo>
                  <a:lnTo>
                    <a:pt x="403" y="720"/>
                  </a:lnTo>
                  <a:lnTo>
                    <a:pt x="350" y="735"/>
                  </a:lnTo>
                  <a:lnTo>
                    <a:pt x="300" y="750"/>
                  </a:lnTo>
                  <a:lnTo>
                    <a:pt x="252" y="762"/>
                  </a:lnTo>
                  <a:lnTo>
                    <a:pt x="207" y="771"/>
                  </a:lnTo>
                  <a:lnTo>
                    <a:pt x="186" y="775"/>
                  </a:lnTo>
                  <a:lnTo>
                    <a:pt x="166" y="776"/>
                  </a:lnTo>
                  <a:lnTo>
                    <a:pt x="148" y="778"/>
                  </a:lnTo>
                  <a:lnTo>
                    <a:pt x="129" y="778"/>
                  </a:lnTo>
                  <a:lnTo>
                    <a:pt x="112" y="776"/>
                  </a:lnTo>
                  <a:lnTo>
                    <a:pt x="96" y="772"/>
                  </a:lnTo>
                  <a:lnTo>
                    <a:pt x="81" y="767"/>
                  </a:lnTo>
                  <a:lnTo>
                    <a:pt x="67" y="761"/>
                  </a:lnTo>
                  <a:lnTo>
                    <a:pt x="54" y="751"/>
                  </a:lnTo>
                  <a:lnTo>
                    <a:pt x="44" y="739"/>
                  </a:lnTo>
                  <a:lnTo>
                    <a:pt x="33" y="726"/>
                  </a:lnTo>
                  <a:lnTo>
                    <a:pt x="24" y="710"/>
                  </a:lnTo>
                  <a:lnTo>
                    <a:pt x="16" y="692"/>
                  </a:lnTo>
                  <a:lnTo>
                    <a:pt x="9" y="671"/>
                  </a:lnTo>
                  <a:lnTo>
                    <a:pt x="5" y="647"/>
                  </a:lnTo>
                  <a:lnTo>
                    <a:pt x="1" y="619"/>
                  </a:lnTo>
                  <a:lnTo>
                    <a:pt x="0" y="592"/>
                  </a:lnTo>
                  <a:lnTo>
                    <a:pt x="0" y="564"/>
                  </a:lnTo>
                  <a:lnTo>
                    <a:pt x="3" y="535"/>
                  </a:lnTo>
                  <a:lnTo>
                    <a:pt x="8" y="507"/>
                  </a:lnTo>
                  <a:lnTo>
                    <a:pt x="13" y="479"/>
                  </a:lnTo>
                  <a:lnTo>
                    <a:pt x="22" y="450"/>
                  </a:lnTo>
                  <a:lnTo>
                    <a:pt x="32" y="424"/>
                  </a:lnTo>
                  <a:lnTo>
                    <a:pt x="44" y="396"/>
                  </a:lnTo>
                  <a:lnTo>
                    <a:pt x="57" y="368"/>
                  </a:lnTo>
                  <a:lnTo>
                    <a:pt x="73" y="342"/>
                  </a:lnTo>
                  <a:lnTo>
                    <a:pt x="88" y="317"/>
                  </a:lnTo>
                  <a:lnTo>
                    <a:pt x="107" y="292"/>
                  </a:lnTo>
                  <a:lnTo>
                    <a:pt x="125" y="267"/>
                  </a:lnTo>
                  <a:lnTo>
                    <a:pt x="147" y="243"/>
                  </a:lnTo>
                  <a:lnTo>
                    <a:pt x="168" y="219"/>
                  </a:lnTo>
                  <a:lnTo>
                    <a:pt x="191" y="197"/>
                  </a:lnTo>
                  <a:lnTo>
                    <a:pt x="215" y="176"/>
                  </a:lnTo>
                  <a:lnTo>
                    <a:pt x="240" y="155"/>
                  </a:lnTo>
                  <a:lnTo>
                    <a:pt x="267" y="135"/>
                  </a:lnTo>
                  <a:lnTo>
                    <a:pt x="293" y="116"/>
                  </a:lnTo>
                  <a:lnTo>
                    <a:pt x="321" y="99"/>
                  </a:lnTo>
                  <a:lnTo>
                    <a:pt x="350" y="83"/>
                  </a:lnTo>
                  <a:lnTo>
                    <a:pt x="379" y="67"/>
                  </a:lnTo>
                  <a:lnTo>
                    <a:pt x="409" y="54"/>
                  </a:lnTo>
                  <a:lnTo>
                    <a:pt x="440" y="42"/>
                  </a:lnTo>
                  <a:lnTo>
                    <a:pt x="470" y="32"/>
                  </a:lnTo>
                  <a:lnTo>
                    <a:pt x="502" y="23"/>
                  </a:lnTo>
                  <a:lnTo>
                    <a:pt x="532" y="15"/>
                  </a:lnTo>
                  <a:lnTo>
                    <a:pt x="565" y="8"/>
                  </a:lnTo>
                  <a:lnTo>
                    <a:pt x="597" y="4"/>
                  </a:lnTo>
                  <a:lnTo>
                    <a:pt x="629" y="0"/>
                  </a:lnTo>
                  <a:lnTo>
                    <a:pt x="662" y="0"/>
                  </a:lnTo>
                  <a:close/>
                </a:path>
              </a:pathLst>
            </a:custGeom>
            <a:noFill/>
            <a:ln w="3175">
              <a:solidFill>
                <a:srgbClr val="1F1A17"/>
              </a:solidFill>
              <a:round/>
              <a:headEnd/>
              <a:tailEnd/>
            </a:ln>
          </p:spPr>
          <p:txBody>
            <a:bodyPr/>
            <a:lstStyle/>
            <a:p>
              <a:pPr eaLnBrk="1" hangingPunct="1"/>
              <a:endParaRPr lang="pt-BR" u="none"/>
            </a:p>
          </p:txBody>
        </p:sp>
        <p:sp>
          <p:nvSpPr>
            <p:cNvPr id="464026" name="Freeform 179"/>
            <p:cNvSpPr>
              <a:spLocks/>
            </p:cNvSpPr>
            <p:nvPr/>
          </p:nvSpPr>
          <p:spPr bwMode="auto">
            <a:xfrm>
              <a:off x="5699125" y="4575175"/>
              <a:ext cx="92075" cy="92075"/>
            </a:xfrm>
            <a:custGeom>
              <a:avLst/>
              <a:gdLst>
                <a:gd name="T0" fmla="*/ 2147483647 w 232"/>
                <a:gd name="T1" fmla="*/ 2147483647 h 233"/>
                <a:gd name="T2" fmla="*/ 2147483647 w 232"/>
                <a:gd name="T3" fmla="*/ 2147483647 h 233"/>
                <a:gd name="T4" fmla="*/ 2147483647 w 232"/>
                <a:gd name="T5" fmla="*/ 2147483647 h 233"/>
                <a:gd name="T6" fmla="*/ 2147483647 w 232"/>
                <a:gd name="T7" fmla="*/ 2147483647 h 233"/>
                <a:gd name="T8" fmla="*/ 2147483647 w 232"/>
                <a:gd name="T9" fmla="*/ 2147483647 h 233"/>
                <a:gd name="T10" fmla="*/ 2147483647 w 232"/>
                <a:gd name="T11" fmla="*/ 2147483647 h 233"/>
                <a:gd name="T12" fmla="*/ 2147483647 w 232"/>
                <a:gd name="T13" fmla="*/ 2147483647 h 233"/>
                <a:gd name="T14" fmla="*/ 2147483647 w 232"/>
                <a:gd name="T15" fmla="*/ 2147483647 h 233"/>
                <a:gd name="T16" fmla="*/ 2147483647 w 232"/>
                <a:gd name="T17" fmla="*/ 2147483647 h 233"/>
                <a:gd name="T18" fmla="*/ 2147483647 w 232"/>
                <a:gd name="T19" fmla="*/ 2147483647 h 233"/>
                <a:gd name="T20" fmla="*/ 2147483647 w 232"/>
                <a:gd name="T21" fmla="*/ 2147483647 h 233"/>
                <a:gd name="T22" fmla="*/ 2147483647 w 232"/>
                <a:gd name="T23" fmla="*/ 2147483647 h 233"/>
                <a:gd name="T24" fmla="*/ 2147483647 w 232"/>
                <a:gd name="T25" fmla="*/ 2147483647 h 233"/>
                <a:gd name="T26" fmla="*/ 2147483647 w 232"/>
                <a:gd name="T27" fmla="*/ 2147483647 h 233"/>
                <a:gd name="T28" fmla="*/ 2147483647 w 232"/>
                <a:gd name="T29" fmla="*/ 2147483647 h 233"/>
                <a:gd name="T30" fmla="*/ 2147483647 w 232"/>
                <a:gd name="T31" fmla="*/ 0 h 233"/>
                <a:gd name="T32" fmla="*/ 2147483647 w 232"/>
                <a:gd name="T33" fmla="*/ 0 h 233"/>
                <a:gd name="T34" fmla="*/ 2147483647 w 232"/>
                <a:gd name="T35" fmla="*/ 2147483647 h 233"/>
                <a:gd name="T36" fmla="*/ 2147483647 w 232"/>
                <a:gd name="T37" fmla="*/ 2147483647 h 233"/>
                <a:gd name="T38" fmla="*/ 2147483647 w 232"/>
                <a:gd name="T39" fmla="*/ 2147483647 h 233"/>
                <a:gd name="T40" fmla="*/ 2147483647 w 232"/>
                <a:gd name="T41" fmla="*/ 2147483647 h 233"/>
                <a:gd name="T42" fmla="*/ 2147483647 w 232"/>
                <a:gd name="T43" fmla="*/ 2147483647 h 233"/>
                <a:gd name="T44" fmla="*/ 2147483647 w 232"/>
                <a:gd name="T45" fmla="*/ 2147483647 h 233"/>
                <a:gd name="T46" fmla="*/ 0 w 232"/>
                <a:gd name="T47" fmla="*/ 2147483647 h 233"/>
                <a:gd name="T48" fmla="*/ 0 w 232"/>
                <a:gd name="T49" fmla="*/ 2147483647 h 233"/>
                <a:gd name="T50" fmla="*/ 2147483647 w 232"/>
                <a:gd name="T51" fmla="*/ 2147483647 h 233"/>
                <a:gd name="T52" fmla="*/ 2147483647 w 232"/>
                <a:gd name="T53" fmla="*/ 2147483647 h 233"/>
                <a:gd name="T54" fmla="*/ 2147483647 w 232"/>
                <a:gd name="T55" fmla="*/ 2147483647 h 233"/>
                <a:gd name="T56" fmla="*/ 2147483647 w 232"/>
                <a:gd name="T57" fmla="*/ 2147483647 h 233"/>
                <a:gd name="T58" fmla="*/ 2147483647 w 232"/>
                <a:gd name="T59" fmla="*/ 2147483647 h 233"/>
                <a:gd name="T60" fmla="*/ 2147483647 w 232"/>
                <a:gd name="T61" fmla="*/ 2147483647 h 233"/>
                <a:gd name="T62" fmla="*/ 2147483647 w 232"/>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3"/>
                <a:gd name="T98" fmla="*/ 232 w 232"/>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3">
                  <a:moveTo>
                    <a:pt x="116" y="233"/>
                  </a:moveTo>
                  <a:lnTo>
                    <a:pt x="128" y="233"/>
                  </a:lnTo>
                  <a:lnTo>
                    <a:pt x="140" y="231"/>
                  </a:lnTo>
                  <a:lnTo>
                    <a:pt x="151" y="227"/>
                  </a:lnTo>
                  <a:lnTo>
                    <a:pt x="161" y="223"/>
                  </a:lnTo>
                  <a:lnTo>
                    <a:pt x="172" y="219"/>
                  </a:lnTo>
                  <a:lnTo>
                    <a:pt x="181" y="213"/>
                  </a:lnTo>
                  <a:lnTo>
                    <a:pt x="190" y="206"/>
                  </a:lnTo>
                  <a:lnTo>
                    <a:pt x="198" y="198"/>
                  </a:lnTo>
                  <a:lnTo>
                    <a:pt x="206" y="190"/>
                  </a:lnTo>
                  <a:lnTo>
                    <a:pt x="213" y="181"/>
                  </a:lnTo>
                  <a:lnTo>
                    <a:pt x="218" y="172"/>
                  </a:lnTo>
                  <a:lnTo>
                    <a:pt x="223" y="161"/>
                  </a:lnTo>
                  <a:lnTo>
                    <a:pt x="227" y="151"/>
                  </a:lnTo>
                  <a:lnTo>
                    <a:pt x="230" y="140"/>
                  </a:lnTo>
                  <a:lnTo>
                    <a:pt x="232" y="128"/>
                  </a:lnTo>
                  <a:lnTo>
                    <a:pt x="232" y="116"/>
                  </a:lnTo>
                  <a:lnTo>
                    <a:pt x="232" y="105"/>
                  </a:lnTo>
                  <a:lnTo>
                    <a:pt x="230" y="93"/>
                  </a:lnTo>
                  <a:lnTo>
                    <a:pt x="227" y="82"/>
                  </a:lnTo>
                  <a:lnTo>
                    <a:pt x="223" y="72"/>
                  </a:lnTo>
                  <a:lnTo>
                    <a:pt x="218" y="61"/>
                  </a:lnTo>
                  <a:lnTo>
                    <a:pt x="213" y="52"/>
                  </a:lnTo>
                  <a:lnTo>
                    <a:pt x="206" y="43"/>
                  </a:lnTo>
                  <a:lnTo>
                    <a:pt x="198" y="35"/>
                  </a:lnTo>
                  <a:lnTo>
                    <a:pt x="190" y="27"/>
                  </a:lnTo>
                  <a:lnTo>
                    <a:pt x="181" y="20"/>
                  </a:lnTo>
                  <a:lnTo>
                    <a:pt x="172" y="15"/>
                  </a:lnTo>
                  <a:lnTo>
                    <a:pt x="161" y="10"/>
                  </a:lnTo>
                  <a:lnTo>
                    <a:pt x="151" y="6"/>
                  </a:lnTo>
                  <a:lnTo>
                    <a:pt x="140" y="3"/>
                  </a:lnTo>
                  <a:lnTo>
                    <a:pt x="128" y="0"/>
                  </a:lnTo>
                  <a:lnTo>
                    <a:pt x="116" y="0"/>
                  </a:lnTo>
                  <a:lnTo>
                    <a:pt x="104" y="0"/>
                  </a:lnTo>
                  <a:lnTo>
                    <a:pt x="92" y="3"/>
                  </a:lnTo>
                  <a:lnTo>
                    <a:pt x="82" y="6"/>
                  </a:lnTo>
                  <a:lnTo>
                    <a:pt x="71" y="10"/>
                  </a:lnTo>
                  <a:lnTo>
                    <a:pt x="61" y="15"/>
                  </a:lnTo>
                  <a:lnTo>
                    <a:pt x="52" y="20"/>
                  </a:lnTo>
                  <a:lnTo>
                    <a:pt x="42" y="27"/>
                  </a:lnTo>
                  <a:lnTo>
                    <a:pt x="34" y="35"/>
                  </a:lnTo>
                  <a:lnTo>
                    <a:pt x="26" y="43"/>
                  </a:lnTo>
                  <a:lnTo>
                    <a:pt x="20" y="52"/>
                  </a:lnTo>
                  <a:lnTo>
                    <a:pt x="13" y="61"/>
                  </a:lnTo>
                  <a:lnTo>
                    <a:pt x="9" y="72"/>
                  </a:lnTo>
                  <a:lnTo>
                    <a:pt x="5" y="82"/>
                  </a:lnTo>
                  <a:lnTo>
                    <a:pt x="1" y="93"/>
                  </a:lnTo>
                  <a:lnTo>
                    <a:pt x="0" y="105"/>
                  </a:lnTo>
                  <a:lnTo>
                    <a:pt x="0" y="116"/>
                  </a:lnTo>
                  <a:lnTo>
                    <a:pt x="0" y="128"/>
                  </a:lnTo>
                  <a:lnTo>
                    <a:pt x="1" y="140"/>
                  </a:lnTo>
                  <a:lnTo>
                    <a:pt x="5" y="151"/>
                  </a:lnTo>
                  <a:lnTo>
                    <a:pt x="9" y="161"/>
                  </a:lnTo>
                  <a:lnTo>
                    <a:pt x="13" y="172"/>
                  </a:lnTo>
                  <a:lnTo>
                    <a:pt x="20" y="181"/>
                  </a:lnTo>
                  <a:lnTo>
                    <a:pt x="26" y="190"/>
                  </a:lnTo>
                  <a:lnTo>
                    <a:pt x="34" y="198"/>
                  </a:lnTo>
                  <a:lnTo>
                    <a:pt x="42" y="206"/>
                  </a:lnTo>
                  <a:lnTo>
                    <a:pt x="52" y="213"/>
                  </a:lnTo>
                  <a:lnTo>
                    <a:pt x="61" y="219"/>
                  </a:lnTo>
                  <a:lnTo>
                    <a:pt x="71" y="223"/>
                  </a:lnTo>
                  <a:lnTo>
                    <a:pt x="82" y="227"/>
                  </a:lnTo>
                  <a:lnTo>
                    <a:pt x="92" y="231"/>
                  </a:lnTo>
                  <a:lnTo>
                    <a:pt x="104" y="233"/>
                  </a:lnTo>
                  <a:lnTo>
                    <a:pt x="116" y="233"/>
                  </a:lnTo>
                  <a:close/>
                </a:path>
              </a:pathLst>
            </a:custGeom>
            <a:solidFill>
              <a:srgbClr val="905570"/>
            </a:solidFill>
            <a:ln w="9525">
              <a:noFill/>
              <a:round/>
              <a:headEnd/>
              <a:tailEnd/>
            </a:ln>
          </p:spPr>
          <p:txBody>
            <a:bodyPr/>
            <a:lstStyle/>
            <a:p>
              <a:pPr eaLnBrk="1" hangingPunct="1"/>
              <a:endParaRPr lang="pt-BR" u="none"/>
            </a:p>
          </p:txBody>
        </p:sp>
        <p:sp>
          <p:nvSpPr>
            <p:cNvPr id="464027" name="Freeform 180"/>
            <p:cNvSpPr>
              <a:spLocks/>
            </p:cNvSpPr>
            <p:nvPr/>
          </p:nvSpPr>
          <p:spPr bwMode="auto">
            <a:xfrm>
              <a:off x="5699125" y="4575175"/>
              <a:ext cx="92075" cy="92075"/>
            </a:xfrm>
            <a:custGeom>
              <a:avLst/>
              <a:gdLst>
                <a:gd name="T0" fmla="*/ 2147483647 w 232"/>
                <a:gd name="T1" fmla="*/ 2147483647 h 233"/>
                <a:gd name="T2" fmla="*/ 2147483647 w 232"/>
                <a:gd name="T3" fmla="*/ 2147483647 h 233"/>
                <a:gd name="T4" fmla="*/ 2147483647 w 232"/>
                <a:gd name="T5" fmla="*/ 2147483647 h 233"/>
                <a:gd name="T6" fmla="*/ 2147483647 w 232"/>
                <a:gd name="T7" fmla="*/ 2147483647 h 233"/>
                <a:gd name="T8" fmla="*/ 2147483647 w 232"/>
                <a:gd name="T9" fmla="*/ 2147483647 h 233"/>
                <a:gd name="T10" fmla="*/ 2147483647 w 232"/>
                <a:gd name="T11" fmla="*/ 2147483647 h 233"/>
                <a:gd name="T12" fmla="*/ 2147483647 w 232"/>
                <a:gd name="T13" fmla="*/ 2147483647 h 233"/>
                <a:gd name="T14" fmla="*/ 2147483647 w 232"/>
                <a:gd name="T15" fmla="*/ 2147483647 h 233"/>
                <a:gd name="T16" fmla="*/ 2147483647 w 232"/>
                <a:gd name="T17" fmla="*/ 2147483647 h 233"/>
                <a:gd name="T18" fmla="*/ 2147483647 w 232"/>
                <a:gd name="T19" fmla="*/ 2147483647 h 233"/>
                <a:gd name="T20" fmla="*/ 2147483647 w 232"/>
                <a:gd name="T21" fmla="*/ 2147483647 h 233"/>
                <a:gd name="T22" fmla="*/ 2147483647 w 232"/>
                <a:gd name="T23" fmla="*/ 2147483647 h 233"/>
                <a:gd name="T24" fmla="*/ 2147483647 w 232"/>
                <a:gd name="T25" fmla="*/ 2147483647 h 233"/>
                <a:gd name="T26" fmla="*/ 2147483647 w 232"/>
                <a:gd name="T27" fmla="*/ 2147483647 h 233"/>
                <a:gd name="T28" fmla="*/ 2147483647 w 232"/>
                <a:gd name="T29" fmla="*/ 2147483647 h 233"/>
                <a:gd name="T30" fmla="*/ 2147483647 w 232"/>
                <a:gd name="T31" fmla="*/ 0 h 233"/>
                <a:gd name="T32" fmla="*/ 2147483647 w 232"/>
                <a:gd name="T33" fmla="*/ 0 h 233"/>
                <a:gd name="T34" fmla="*/ 2147483647 w 232"/>
                <a:gd name="T35" fmla="*/ 2147483647 h 233"/>
                <a:gd name="T36" fmla="*/ 2147483647 w 232"/>
                <a:gd name="T37" fmla="*/ 2147483647 h 233"/>
                <a:gd name="T38" fmla="*/ 2147483647 w 232"/>
                <a:gd name="T39" fmla="*/ 2147483647 h 233"/>
                <a:gd name="T40" fmla="*/ 2147483647 w 232"/>
                <a:gd name="T41" fmla="*/ 2147483647 h 233"/>
                <a:gd name="T42" fmla="*/ 2147483647 w 232"/>
                <a:gd name="T43" fmla="*/ 2147483647 h 233"/>
                <a:gd name="T44" fmla="*/ 2147483647 w 232"/>
                <a:gd name="T45" fmla="*/ 2147483647 h 233"/>
                <a:gd name="T46" fmla="*/ 0 w 232"/>
                <a:gd name="T47" fmla="*/ 2147483647 h 233"/>
                <a:gd name="T48" fmla="*/ 0 w 232"/>
                <a:gd name="T49" fmla="*/ 2147483647 h 233"/>
                <a:gd name="T50" fmla="*/ 2147483647 w 232"/>
                <a:gd name="T51" fmla="*/ 2147483647 h 233"/>
                <a:gd name="T52" fmla="*/ 2147483647 w 232"/>
                <a:gd name="T53" fmla="*/ 2147483647 h 233"/>
                <a:gd name="T54" fmla="*/ 2147483647 w 232"/>
                <a:gd name="T55" fmla="*/ 2147483647 h 233"/>
                <a:gd name="T56" fmla="*/ 2147483647 w 232"/>
                <a:gd name="T57" fmla="*/ 2147483647 h 233"/>
                <a:gd name="T58" fmla="*/ 2147483647 w 232"/>
                <a:gd name="T59" fmla="*/ 2147483647 h 233"/>
                <a:gd name="T60" fmla="*/ 2147483647 w 232"/>
                <a:gd name="T61" fmla="*/ 2147483647 h 233"/>
                <a:gd name="T62" fmla="*/ 2147483647 w 232"/>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3"/>
                <a:gd name="T98" fmla="*/ 232 w 232"/>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3">
                  <a:moveTo>
                    <a:pt x="116" y="233"/>
                  </a:moveTo>
                  <a:lnTo>
                    <a:pt x="128" y="233"/>
                  </a:lnTo>
                  <a:lnTo>
                    <a:pt x="140" y="231"/>
                  </a:lnTo>
                  <a:lnTo>
                    <a:pt x="151" y="227"/>
                  </a:lnTo>
                  <a:lnTo>
                    <a:pt x="161" y="223"/>
                  </a:lnTo>
                  <a:lnTo>
                    <a:pt x="172" y="219"/>
                  </a:lnTo>
                  <a:lnTo>
                    <a:pt x="181" y="213"/>
                  </a:lnTo>
                  <a:lnTo>
                    <a:pt x="190" y="206"/>
                  </a:lnTo>
                  <a:lnTo>
                    <a:pt x="198" y="198"/>
                  </a:lnTo>
                  <a:lnTo>
                    <a:pt x="206" y="190"/>
                  </a:lnTo>
                  <a:lnTo>
                    <a:pt x="213" y="181"/>
                  </a:lnTo>
                  <a:lnTo>
                    <a:pt x="218" y="172"/>
                  </a:lnTo>
                  <a:lnTo>
                    <a:pt x="223" y="161"/>
                  </a:lnTo>
                  <a:lnTo>
                    <a:pt x="227" y="151"/>
                  </a:lnTo>
                  <a:lnTo>
                    <a:pt x="230" y="140"/>
                  </a:lnTo>
                  <a:lnTo>
                    <a:pt x="232" y="128"/>
                  </a:lnTo>
                  <a:lnTo>
                    <a:pt x="232" y="116"/>
                  </a:lnTo>
                  <a:lnTo>
                    <a:pt x="232" y="105"/>
                  </a:lnTo>
                  <a:lnTo>
                    <a:pt x="230" y="93"/>
                  </a:lnTo>
                  <a:lnTo>
                    <a:pt x="227" y="82"/>
                  </a:lnTo>
                  <a:lnTo>
                    <a:pt x="223" y="72"/>
                  </a:lnTo>
                  <a:lnTo>
                    <a:pt x="218" y="61"/>
                  </a:lnTo>
                  <a:lnTo>
                    <a:pt x="213" y="52"/>
                  </a:lnTo>
                  <a:lnTo>
                    <a:pt x="206" y="43"/>
                  </a:lnTo>
                  <a:lnTo>
                    <a:pt x="198" y="35"/>
                  </a:lnTo>
                  <a:lnTo>
                    <a:pt x="190" y="27"/>
                  </a:lnTo>
                  <a:lnTo>
                    <a:pt x="181" y="20"/>
                  </a:lnTo>
                  <a:lnTo>
                    <a:pt x="172" y="15"/>
                  </a:lnTo>
                  <a:lnTo>
                    <a:pt x="161" y="10"/>
                  </a:lnTo>
                  <a:lnTo>
                    <a:pt x="151" y="6"/>
                  </a:lnTo>
                  <a:lnTo>
                    <a:pt x="140" y="3"/>
                  </a:lnTo>
                  <a:lnTo>
                    <a:pt x="128" y="0"/>
                  </a:lnTo>
                  <a:lnTo>
                    <a:pt x="116" y="0"/>
                  </a:lnTo>
                  <a:lnTo>
                    <a:pt x="104" y="0"/>
                  </a:lnTo>
                  <a:lnTo>
                    <a:pt x="92" y="3"/>
                  </a:lnTo>
                  <a:lnTo>
                    <a:pt x="82" y="6"/>
                  </a:lnTo>
                  <a:lnTo>
                    <a:pt x="71" y="10"/>
                  </a:lnTo>
                  <a:lnTo>
                    <a:pt x="61" y="15"/>
                  </a:lnTo>
                  <a:lnTo>
                    <a:pt x="52" y="20"/>
                  </a:lnTo>
                  <a:lnTo>
                    <a:pt x="42" y="27"/>
                  </a:lnTo>
                  <a:lnTo>
                    <a:pt x="34" y="35"/>
                  </a:lnTo>
                  <a:lnTo>
                    <a:pt x="26" y="43"/>
                  </a:lnTo>
                  <a:lnTo>
                    <a:pt x="20" y="52"/>
                  </a:lnTo>
                  <a:lnTo>
                    <a:pt x="13" y="61"/>
                  </a:lnTo>
                  <a:lnTo>
                    <a:pt x="9" y="72"/>
                  </a:lnTo>
                  <a:lnTo>
                    <a:pt x="5" y="82"/>
                  </a:lnTo>
                  <a:lnTo>
                    <a:pt x="1" y="93"/>
                  </a:lnTo>
                  <a:lnTo>
                    <a:pt x="0" y="105"/>
                  </a:lnTo>
                  <a:lnTo>
                    <a:pt x="0" y="116"/>
                  </a:lnTo>
                  <a:lnTo>
                    <a:pt x="0" y="128"/>
                  </a:lnTo>
                  <a:lnTo>
                    <a:pt x="1" y="140"/>
                  </a:lnTo>
                  <a:lnTo>
                    <a:pt x="5" y="151"/>
                  </a:lnTo>
                  <a:lnTo>
                    <a:pt x="9" y="161"/>
                  </a:lnTo>
                  <a:lnTo>
                    <a:pt x="13" y="172"/>
                  </a:lnTo>
                  <a:lnTo>
                    <a:pt x="20" y="181"/>
                  </a:lnTo>
                  <a:lnTo>
                    <a:pt x="26" y="190"/>
                  </a:lnTo>
                  <a:lnTo>
                    <a:pt x="34" y="198"/>
                  </a:lnTo>
                  <a:lnTo>
                    <a:pt x="42" y="206"/>
                  </a:lnTo>
                  <a:lnTo>
                    <a:pt x="52" y="213"/>
                  </a:lnTo>
                  <a:lnTo>
                    <a:pt x="61" y="219"/>
                  </a:lnTo>
                  <a:lnTo>
                    <a:pt x="71" y="223"/>
                  </a:lnTo>
                  <a:lnTo>
                    <a:pt x="82" y="227"/>
                  </a:lnTo>
                  <a:lnTo>
                    <a:pt x="92" y="231"/>
                  </a:lnTo>
                  <a:lnTo>
                    <a:pt x="104" y="233"/>
                  </a:lnTo>
                  <a:lnTo>
                    <a:pt x="116" y="233"/>
                  </a:lnTo>
                </a:path>
              </a:pathLst>
            </a:custGeom>
            <a:noFill/>
            <a:ln w="3175">
              <a:solidFill>
                <a:srgbClr val="1F1A17"/>
              </a:solidFill>
              <a:round/>
              <a:headEnd/>
              <a:tailEnd/>
            </a:ln>
          </p:spPr>
          <p:txBody>
            <a:bodyPr/>
            <a:lstStyle/>
            <a:p>
              <a:pPr eaLnBrk="1" hangingPunct="1"/>
              <a:endParaRPr lang="pt-BR" u="none"/>
            </a:p>
          </p:txBody>
        </p:sp>
        <p:sp>
          <p:nvSpPr>
            <p:cNvPr id="464028" name="Freeform 181"/>
            <p:cNvSpPr>
              <a:spLocks/>
            </p:cNvSpPr>
            <p:nvPr/>
          </p:nvSpPr>
          <p:spPr bwMode="auto">
            <a:xfrm>
              <a:off x="6042025" y="4518025"/>
              <a:ext cx="93663" cy="92075"/>
            </a:xfrm>
            <a:custGeom>
              <a:avLst/>
              <a:gdLst>
                <a:gd name="T0" fmla="*/ 2147483647 w 234"/>
                <a:gd name="T1" fmla="*/ 2147483647 h 232"/>
                <a:gd name="T2" fmla="*/ 2147483647 w 234"/>
                <a:gd name="T3" fmla="*/ 2147483647 h 232"/>
                <a:gd name="T4" fmla="*/ 2147483647 w 234"/>
                <a:gd name="T5" fmla="*/ 2147483647 h 232"/>
                <a:gd name="T6" fmla="*/ 2147483647 w 234"/>
                <a:gd name="T7" fmla="*/ 2147483647 h 232"/>
                <a:gd name="T8" fmla="*/ 2147483647 w 234"/>
                <a:gd name="T9" fmla="*/ 2147483647 h 232"/>
                <a:gd name="T10" fmla="*/ 2147483647 w 234"/>
                <a:gd name="T11" fmla="*/ 2147483647 h 232"/>
                <a:gd name="T12" fmla="*/ 2147483647 w 234"/>
                <a:gd name="T13" fmla="*/ 2147483647 h 232"/>
                <a:gd name="T14" fmla="*/ 2147483647 w 234"/>
                <a:gd name="T15" fmla="*/ 2147483647 h 232"/>
                <a:gd name="T16" fmla="*/ 2147483647 w 234"/>
                <a:gd name="T17" fmla="*/ 2147483647 h 232"/>
                <a:gd name="T18" fmla="*/ 2147483647 w 234"/>
                <a:gd name="T19" fmla="*/ 2147483647 h 232"/>
                <a:gd name="T20" fmla="*/ 2147483647 w 234"/>
                <a:gd name="T21" fmla="*/ 2147483647 h 232"/>
                <a:gd name="T22" fmla="*/ 2147483647 w 234"/>
                <a:gd name="T23" fmla="*/ 2147483647 h 232"/>
                <a:gd name="T24" fmla="*/ 2147483647 w 234"/>
                <a:gd name="T25" fmla="*/ 2147483647 h 232"/>
                <a:gd name="T26" fmla="*/ 2147483647 w 234"/>
                <a:gd name="T27" fmla="*/ 2147483647 h 232"/>
                <a:gd name="T28" fmla="*/ 2147483647 w 234"/>
                <a:gd name="T29" fmla="*/ 2147483647 h 232"/>
                <a:gd name="T30" fmla="*/ 2147483647 w 234"/>
                <a:gd name="T31" fmla="*/ 0 h 232"/>
                <a:gd name="T32" fmla="*/ 2147483647 w 234"/>
                <a:gd name="T33" fmla="*/ 0 h 232"/>
                <a:gd name="T34" fmla="*/ 2147483647 w 234"/>
                <a:gd name="T35" fmla="*/ 2147483647 h 232"/>
                <a:gd name="T36" fmla="*/ 2147483647 w 234"/>
                <a:gd name="T37" fmla="*/ 2147483647 h 232"/>
                <a:gd name="T38" fmla="*/ 2147483647 w 234"/>
                <a:gd name="T39" fmla="*/ 2147483647 h 232"/>
                <a:gd name="T40" fmla="*/ 2147483647 w 234"/>
                <a:gd name="T41" fmla="*/ 2147483647 h 232"/>
                <a:gd name="T42" fmla="*/ 2147483647 w 234"/>
                <a:gd name="T43" fmla="*/ 2147483647 h 232"/>
                <a:gd name="T44" fmla="*/ 2147483647 w 234"/>
                <a:gd name="T45" fmla="*/ 2147483647 h 232"/>
                <a:gd name="T46" fmla="*/ 2147483647 w 234"/>
                <a:gd name="T47" fmla="*/ 2147483647 h 232"/>
                <a:gd name="T48" fmla="*/ 2147483647 w 234"/>
                <a:gd name="T49" fmla="*/ 2147483647 h 232"/>
                <a:gd name="T50" fmla="*/ 2147483647 w 234"/>
                <a:gd name="T51" fmla="*/ 2147483647 h 232"/>
                <a:gd name="T52" fmla="*/ 2147483647 w 234"/>
                <a:gd name="T53" fmla="*/ 2147483647 h 232"/>
                <a:gd name="T54" fmla="*/ 2147483647 w 234"/>
                <a:gd name="T55" fmla="*/ 2147483647 h 232"/>
                <a:gd name="T56" fmla="*/ 2147483647 w 234"/>
                <a:gd name="T57" fmla="*/ 2147483647 h 232"/>
                <a:gd name="T58" fmla="*/ 2147483647 w 234"/>
                <a:gd name="T59" fmla="*/ 2147483647 h 232"/>
                <a:gd name="T60" fmla="*/ 2147483647 w 234"/>
                <a:gd name="T61" fmla="*/ 2147483647 h 232"/>
                <a:gd name="T62" fmla="*/ 2147483647 w 234"/>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2"/>
                <a:gd name="T98" fmla="*/ 234 w 234"/>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2">
                  <a:moveTo>
                    <a:pt x="116" y="232"/>
                  </a:moveTo>
                  <a:lnTo>
                    <a:pt x="128" y="232"/>
                  </a:lnTo>
                  <a:lnTo>
                    <a:pt x="140" y="230"/>
                  </a:lnTo>
                  <a:lnTo>
                    <a:pt x="152" y="227"/>
                  </a:lnTo>
                  <a:lnTo>
                    <a:pt x="163" y="223"/>
                  </a:lnTo>
                  <a:lnTo>
                    <a:pt x="172" y="218"/>
                  </a:lnTo>
                  <a:lnTo>
                    <a:pt x="183" y="213"/>
                  </a:lnTo>
                  <a:lnTo>
                    <a:pt x="190" y="206"/>
                  </a:lnTo>
                  <a:lnTo>
                    <a:pt x="200" y="198"/>
                  </a:lnTo>
                  <a:lnTo>
                    <a:pt x="206" y="190"/>
                  </a:lnTo>
                  <a:lnTo>
                    <a:pt x="214" y="181"/>
                  </a:lnTo>
                  <a:lnTo>
                    <a:pt x="219" y="172"/>
                  </a:lnTo>
                  <a:lnTo>
                    <a:pt x="225" y="161"/>
                  </a:lnTo>
                  <a:lnTo>
                    <a:pt x="229" y="151"/>
                  </a:lnTo>
                  <a:lnTo>
                    <a:pt x="231" y="140"/>
                  </a:lnTo>
                  <a:lnTo>
                    <a:pt x="233" y="128"/>
                  </a:lnTo>
                  <a:lnTo>
                    <a:pt x="234" y="116"/>
                  </a:lnTo>
                  <a:lnTo>
                    <a:pt x="233" y="104"/>
                  </a:lnTo>
                  <a:lnTo>
                    <a:pt x="231" y="92"/>
                  </a:lnTo>
                  <a:lnTo>
                    <a:pt x="229" y="82"/>
                  </a:lnTo>
                  <a:lnTo>
                    <a:pt x="225" y="71"/>
                  </a:lnTo>
                  <a:lnTo>
                    <a:pt x="219" y="61"/>
                  </a:lnTo>
                  <a:lnTo>
                    <a:pt x="214" y="52"/>
                  </a:lnTo>
                  <a:lnTo>
                    <a:pt x="206" y="42"/>
                  </a:lnTo>
                  <a:lnTo>
                    <a:pt x="200" y="33"/>
                  </a:lnTo>
                  <a:lnTo>
                    <a:pt x="190" y="26"/>
                  </a:lnTo>
                  <a:lnTo>
                    <a:pt x="183" y="20"/>
                  </a:lnTo>
                  <a:lnTo>
                    <a:pt x="172" y="13"/>
                  </a:lnTo>
                  <a:lnTo>
                    <a:pt x="163" y="9"/>
                  </a:lnTo>
                  <a:lnTo>
                    <a:pt x="152" y="5"/>
                  </a:lnTo>
                  <a:lnTo>
                    <a:pt x="140" y="1"/>
                  </a:lnTo>
                  <a:lnTo>
                    <a:pt x="128" y="0"/>
                  </a:lnTo>
                  <a:lnTo>
                    <a:pt x="116" y="0"/>
                  </a:lnTo>
                  <a:lnTo>
                    <a:pt x="105" y="0"/>
                  </a:lnTo>
                  <a:lnTo>
                    <a:pt x="94" y="1"/>
                  </a:lnTo>
                  <a:lnTo>
                    <a:pt x="82" y="5"/>
                  </a:lnTo>
                  <a:lnTo>
                    <a:pt x="72" y="9"/>
                  </a:lnTo>
                  <a:lnTo>
                    <a:pt x="61" y="13"/>
                  </a:lnTo>
                  <a:lnTo>
                    <a:pt x="52" y="20"/>
                  </a:lnTo>
                  <a:lnTo>
                    <a:pt x="43" y="26"/>
                  </a:lnTo>
                  <a:lnTo>
                    <a:pt x="35" y="33"/>
                  </a:lnTo>
                  <a:lnTo>
                    <a:pt x="27" y="42"/>
                  </a:lnTo>
                  <a:lnTo>
                    <a:pt x="20" y="52"/>
                  </a:lnTo>
                  <a:lnTo>
                    <a:pt x="15" y="61"/>
                  </a:lnTo>
                  <a:lnTo>
                    <a:pt x="10" y="71"/>
                  </a:lnTo>
                  <a:lnTo>
                    <a:pt x="6" y="82"/>
                  </a:lnTo>
                  <a:lnTo>
                    <a:pt x="3" y="92"/>
                  </a:lnTo>
                  <a:lnTo>
                    <a:pt x="2" y="104"/>
                  </a:lnTo>
                  <a:lnTo>
                    <a:pt x="0" y="116"/>
                  </a:lnTo>
                  <a:lnTo>
                    <a:pt x="2" y="128"/>
                  </a:lnTo>
                  <a:lnTo>
                    <a:pt x="3" y="140"/>
                  </a:lnTo>
                  <a:lnTo>
                    <a:pt x="6" y="151"/>
                  </a:lnTo>
                  <a:lnTo>
                    <a:pt x="10" y="161"/>
                  </a:lnTo>
                  <a:lnTo>
                    <a:pt x="15" y="172"/>
                  </a:lnTo>
                  <a:lnTo>
                    <a:pt x="20" y="181"/>
                  </a:lnTo>
                  <a:lnTo>
                    <a:pt x="27" y="190"/>
                  </a:lnTo>
                  <a:lnTo>
                    <a:pt x="35" y="198"/>
                  </a:lnTo>
                  <a:lnTo>
                    <a:pt x="43" y="206"/>
                  </a:lnTo>
                  <a:lnTo>
                    <a:pt x="52" y="213"/>
                  </a:lnTo>
                  <a:lnTo>
                    <a:pt x="61" y="218"/>
                  </a:lnTo>
                  <a:lnTo>
                    <a:pt x="72" y="223"/>
                  </a:lnTo>
                  <a:lnTo>
                    <a:pt x="82" y="227"/>
                  </a:lnTo>
                  <a:lnTo>
                    <a:pt x="94" y="230"/>
                  </a:lnTo>
                  <a:lnTo>
                    <a:pt x="105" y="232"/>
                  </a:lnTo>
                  <a:lnTo>
                    <a:pt x="116" y="232"/>
                  </a:lnTo>
                  <a:close/>
                </a:path>
              </a:pathLst>
            </a:custGeom>
            <a:solidFill>
              <a:srgbClr val="905570"/>
            </a:solidFill>
            <a:ln w="9525">
              <a:noFill/>
              <a:round/>
              <a:headEnd/>
              <a:tailEnd/>
            </a:ln>
          </p:spPr>
          <p:txBody>
            <a:bodyPr/>
            <a:lstStyle/>
            <a:p>
              <a:pPr eaLnBrk="1" hangingPunct="1"/>
              <a:endParaRPr lang="pt-BR" u="none"/>
            </a:p>
          </p:txBody>
        </p:sp>
        <p:sp>
          <p:nvSpPr>
            <p:cNvPr id="464029" name="Freeform 182"/>
            <p:cNvSpPr>
              <a:spLocks/>
            </p:cNvSpPr>
            <p:nvPr/>
          </p:nvSpPr>
          <p:spPr bwMode="auto">
            <a:xfrm>
              <a:off x="6042025" y="4518025"/>
              <a:ext cx="93663" cy="92075"/>
            </a:xfrm>
            <a:custGeom>
              <a:avLst/>
              <a:gdLst>
                <a:gd name="T0" fmla="*/ 2147483647 w 234"/>
                <a:gd name="T1" fmla="*/ 2147483647 h 232"/>
                <a:gd name="T2" fmla="*/ 2147483647 w 234"/>
                <a:gd name="T3" fmla="*/ 2147483647 h 232"/>
                <a:gd name="T4" fmla="*/ 2147483647 w 234"/>
                <a:gd name="T5" fmla="*/ 2147483647 h 232"/>
                <a:gd name="T6" fmla="*/ 2147483647 w 234"/>
                <a:gd name="T7" fmla="*/ 2147483647 h 232"/>
                <a:gd name="T8" fmla="*/ 2147483647 w 234"/>
                <a:gd name="T9" fmla="*/ 2147483647 h 232"/>
                <a:gd name="T10" fmla="*/ 2147483647 w 234"/>
                <a:gd name="T11" fmla="*/ 2147483647 h 232"/>
                <a:gd name="T12" fmla="*/ 2147483647 w 234"/>
                <a:gd name="T13" fmla="*/ 2147483647 h 232"/>
                <a:gd name="T14" fmla="*/ 2147483647 w 234"/>
                <a:gd name="T15" fmla="*/ 2147483647 h 232"/>
                <a:gd name="T16" fmla="*/ 2147483647 w 234"/>
                <a:gd name="T17" fmla="*/ 2147483647 h 232"/>
                <a:gd name="T18" fmla="*/ 2147483647 w 234"/>
                <a:gd name="T19" fmla="*/ 2147483647 h 232"/>
                <a:gd name="T20" fmla="*/ 2147483647 w 234"/>
                <a:gd name="T21" fmla="*/ 2147483647 h 232"/>
                <a:gd name="T22" fmla="*/ 2147483647 w 234"/>
                <a:gd name="T23" fmla="*/ 2147483647 h 232"/>
                <a:gd name="T24" fmla="*/ 2147483647 w 234"/>
                <a:gd name="T25" fmla="*/ 2147483647 h 232"/>
                <a:gd name="T26" fmla="*/ 2147483647 w 234"/>
                <a:gd name="T27" fmla="*/ 2147483647 h 232"/>
                <a:gd name="T28" fmla="*/ 2147483647 w 234"/>
                <a:gd name="T29" fmla="*/ 2147483647 h 232"/>
                <a:gd name="T30" fmla="*/ 2147483647 w 234"/>
                <a:gd name="T31" fmla="*/ 0 h 232"/>
                <a:gd name="T32" fmla="*/ 2147483647 w 234"/>
                <a:gd name="T33" fmla="*/ 0 h 232"/>
                <a:gd name="T34" fmla="*/ 2147483647 w 234"/>
                <a:gd name="T35" fmla="*/ 2147483647 h 232"/>
                <a:gd name="T36" fmla="*/ 2147483647 w 234"/>
                <a:gd name="T37" fmla="*/ 2147483647 h 232"/>
                <a:gd name="T38" fmla="*/ 2147483647 w 234"/>
                <a:gd name="T39" fmla="*/ 2147483647 h 232"/>
                <a:gd name="T40" fmla="*/ 2147483647 w 234"/>
                <a:gd name="T41" fmla="*/ 2147483647 h 232"/>
                <a:gd name="T42" fmla="*/ 2147483647 w 234"/>
                <a:gd name="T43" fmla="*/ 2147483647 h 232"/>
                <a:gd name="T44" fmla="*/ 2147483647 w 234"/>
                <a:gd name="T45" fmla="*/ 2147483647 h 232"/>
                <a:gd name="T46" fmla="*/ 2147483647 w 234"/>
                <a:gd name="T47" fmla="*/ 2147483647 h 232"/>
                <a:gd name="T48" fmla="*/ 2147483647 w 234"/>
                <a:gd name="T49" fmla="*/ 2147483647 h 232"/>
                <a:gd name="T50" fmla="*/ 2147483647 w 234"/>
                <a:gd name="T51" fmla="*/ 2147483647 h 232"/>
                <a:gd name="T52" fmla="*/ 2147483647 w 234"/>
                <a:gd name="T53" fmla="*/ 2147483647 h 232"/>
                <a:gd name="T54" fmla="*/ 2147483647 w 234"/>
                <a:gd name="T55" fmla="*/ 2147483647 h 232"/>
                <a:gd name="T56" fmla="*/ 2147483647 w 234"/>
                <a:gd name="T57" fmla="*/ 2147483647 h 232"/>
                <a:gd name="T58" fmla="*/ 2147483647 w 234"/>
                <a:gd name="T59" fmla="*/ 2147483647 h 232"/>
                <a:gd name="T60" fmla="*/ 2147483647 w 234"/>
                <a:gd name="T61" fmla="*/ 2147483647 h 232"/>
                <a:gd name="T62" fmla="*/ 2147483647 w 234"/>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2"/>
                <a:gd name="T98" fmla="*/ 234 w 234"/>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2">
                  <a:moveTo>
                    <a:pt x="116" y="232"/>
                  </a:moveTo>
                  <a:lnTo>
                    <a:pt x="128" y="232"/>
                  </a:lnTo>
                  <a:lnTo>
                    <a:pt x="140" y="230"/>
                  </a:lnTo>
                  <a:lnTo>
                    <a:pt x="152" y="227"/>
                  </a:lnTo>
                  <a:lnTo>
                    <a:pt x="163" y="223"/>
                  </a:lnTo>
                  <a:lnTo>
                    <a:pt x="172" y="218"/>
                  </a:lnTo>
                  <a:lnTo>
                    <a:pt x="183" y="213"/>
                  </a:lnTo>
                  <a:lnTo>
                    <a:pt x="190" y="206"/>
                  </a:lnTo>
                  <a:lnTo>
                    <a:pt x="200" y="198"/>
                  </a:lnTo>
                  <a:lnTo>
                    <a:pt x="206" y="190"/>
                  </a:lnTo>
                  <a:lnTo>
                    <a:pt x="214" y="181"/>
                  </a:lnTo>
                  <a:lnTo>
                    <a:pt x="219" y="172"/>
                  </a:lnTo>
                  <a:lnTo>
                    <a:pt x="225" y="161"/>
                  </a:lnTo>
                  <a:lnTo>
                    <a:pt x="229" y="151"/>
                  </a:lnTo>
                  <a:lnTo>
                    <a:pt x="231" y="140"/>
                  </a:lnTo>
                  <a:lnTo>
                    <a:pt x="233" y="128"/>
                  </a:lnTo>
                  <a:lnTo>
                    <a:pt x="234" y="116"/>
                  </a:lnTo>
                  <a:lnTo>
                    <a:pt x="233" y="104"/>
                  </a:lnTo>
                  <a:lnTo>
                    <a:pt x="231" y="92"/>
                  </a:lnTo>
                  <a:lnTo>
                    <a:pt x="229" y="82"/>
                  </a:lnTo>
                  <a:lnTo>
                    <a:pt x="225" y="71"/>
                  </a:lnTo>
                  <a:lnTo>
                    <a:pt x="219" y="61"/>
                  </a:lnTo>
                  <a:lnTo>
                    <a:pt x="214" y="52"/>
                  </a:lnTo>
                  <a:lnTo>
                    <a:pt x="206" y="42"/>
                  </a:lnTo>
                  <a:lnTo>
                    <a:pt x="200" y="33"/>
                  </a:lnTo>
                  <a:lnTo>
                    <a:pt x="190" y="26"/>
                  </a:lnTo>
                  <a:lnTo>
                    <a:pt x="183" y="20"/>
                  </a:lnTo>
                  <a:lnTo>
                    <a:pt x="172" y="13"/>
                  </a:lnTo>
                  <a:lnTo>
                    <a:pt x="163" y="9"/>
                  </a:lnTo>
                  <a:lnTo>
                    <a:pt x="152" y="5"/>
                  </a:lnTo>
                  <a:lnTo>
                    <a:pt x="140" y="1"/>
                  </a:lnTo>
                  <a:lnTo>
                    <a:pt x="128" y="0"/>
                  </a:lnTo>
                  <a:lnTo>
                    <a:pt x="116" y="0"/>
                  </a:lnTo>
                  <a:lnTo>
                    <a:pt x="105" y="0"/>
                  </a:lnTo>
                  <a:lnTo>
                    <a:pt x="94" y="1"/>
                  </a:lnTo>
                  <a:lnTo>
                    <a:pt x="82" y="5"/>
                  </a:lnTo>
                  <a:lnTo>
                    <a:pt x="72" y="9"/>
                  </a:lnTo>
                  <a:lnTo>
                    <a:pt x="61" y="13"/>
                  </a:lnTo>
                  <a:lnTo>
                    <a:pt x="52" y="20"/>
                  </a:lnTo>
                  <a:lnTo>
                    <a:pt x="43" y="26"/>
                  </a:lnTo>
                  <a:lnTo>
                    <a:pt x="35" y="33"/>
                  </a:lnTo>
                  <a:lnTo>
                    <a:pt x="27" y="42"/>
                  </a:lnTo>
                  <a:lnTo>
                    <a:pt x="20" y="52"/>
                  </a:lnTo>
                  <a:lnTo>
                    <a:pt x="15" y="61"/>
                  </a:lnTo>
                  <a:lnTo>
                    <a:pt x="10" y="71"/>
                  </a:lnTo>
                  <a:lnTo>
                    <a:pt x="6" y="82"/>
                  </a:lnTo>
                  <a:lnTo>
                    <a:pt x="3" y="92"/>
                  </a:lnTo>
                  <a:lnTo>
                    <a:pt x="2" y="104"/>
                  </a:lnTo>
                  <a:lnTo>
                    <a:pt x="0" y="116"/>
                  </a:lnTo>
                  <a:lnTo>
                    <a:pt x="2" y="128"/>
                  </a:lnTo>
                  <a:lnTo>
                    <a:pt x="3" y="140"/>
                  </a:lnTo>
                  <a:lnTo>
                    <a:pt x="6" y="151"/>
                  </a:lnTo>
                  <a:lnTo>
                    <a:pt x="10" y="161"/>
                  </a:lnTo>
                  <a:lnTo>
                    <a:pt x="15" y="172"/>
                  </a:lnTo>
                  <a:lnTo>
                    <a:pt x="20" y="181"/>
                  </a:lnTo>
                  <a:lnTo>
                    <a:pt x="27" y="190"/>
                  </a:lnTo>
                  <a:lnTo>
                    <a:pt x="35" y="198"/>
                  </a:lnTo>
                  <a:lnTo>
                    <a:pt x="43" y="206"/>
                  </a:lnTo>
                  <a:lnTo>
                    <a:pt x="52" y="213"/>
                  </a:lnTo>
                  <a:lnTo>
                    <a:pt x="61" y="218"/>
                  </a:lnTo>
                  <a:lnTo>
                    <a:pt x="72" y="223"/>
                  </a:lnTo>
                  <a:lnTo>
                    <a:pt x="82" y="227"/>
                  </a:lnTo>
                  <a:lnTo>
                    <a:pt x="94" y="230"/>
                  </a:lnTo>
                  <a:lnTo>
                    <a:pt x="105" y="232"/>
                  </a:lnTo>
                  <a:lnTo>
                    <a:pt x="116" y="232"/>
                  </a:lnTo>
                </a:path>
              </a:pathLst>
            </a:custGeom>
            <a:noFill/>
            <a:ln w="3175">
              <a:solidFill>
                <a:srgbClr val="1F1A17"/>
              </a:solidFill>
              <a:round/>
              <a:headEnd/>
              <a:tailEnd/>
            </a:ln>
          </p:spPr>
          <p:txBody>
            <a:bodyPr/>
            <a:lstStyle/>
            <a:p>
              <a:pPr eaLnBrk="1" hangingPunct="1"/>
              <a:endParaRPr lang="pt-BR" u="none"/>
            </a:p>
          </p:txBody>
        </p:sp>
        <p:sp>
          <p:nvSpPr>
            <p:cNvPr id="464030" name="Freeform 183"/>
            <p:cNvSpPr>
              <a:spLocks/>
            </p:cNvSpPr>
            <p:nvPr/>
          </p:nvSpPr>
          <p:spPr bwMode="auto">
            <a:xfrm>
              <a:off x="6246813" y="4598988"/>
              <a:ext cx="93662" cy="93662"/>
            </a:xfrm>
            <a:custGeom>
              <a:avLst/>
              <a:gdLst>
                <a:gd name="T0" fmla="*/ 2147483647 w 234"/>
                <a:gd name="T1" fmla="*/ 2147483647 h 234"/>
                <a:gd name="T2" fmla="*/ 2147483647 w 234"/>
                <a:gd name="T3" fmla="*/ 2147483647 h 234"/>
                <a:gd name="T4" fmla="*/ 2147483647 w 234"/>
                <a:gd name="T5" fmla="*/ 2147483647 h 234"/>
                <a:gd name="T6" fmla="*/ 2147483647 w 234"/>
                <a:gd name="T7" fmla="*/ 2147483647 h 234"/>
                <a:gd name="T8" fmla="*/ 2147483647 w 234"/>
                <a:gd name="T9" fmla="*/ 2147483647 h 234"/>
                <a:gd name="T10" fmla="*/ 2147483647 w 234"/>
                <a:gd name="T11" fmla="*/ 2147483647 h 234"/>
                <a:gd name="T12" fmla="*/ 2147483647 w 234"/>
                <a:gd name="T13" fmla="*/ 2147483647 h 234"/>
                <a:gd name="T14" fmla="*/ 2147483647 w 234"/>
                <a:gd name="T15" fmla="*/ 2147483647 h 234"/>
                <a:gd name="T16" fmla="*/ 2147483647 w 234"/>
                <a:gd name="T17" fmla="*/ 2147483647 h 234"/>
                <a:gd name="T18" fmla="*/ 2147483647 w 234"/>
                <a:gd name="T19" fmla="*/ 2147483647 h 234"/>
                <a:gd name="T20" fmla="*/ 2147483647 w 234"/>
                <a:gd name="T21" fmla="*/ 2147483647 h 234"/>
                <a:gd name="T22" fmla="*/ 2147483647 w 234"/>
                <a:gd name="T23" fmla="*/ 2147483647 h 234"/>
                <a:gd name="T24" fmla="*/ 2147483647 w 234"/>
                <a:gd name="T25" fmla="*/ 2147483647 h 234"/>
                <a:gd name="T26" fmla="*/ 2147483647 w 234"/>
                <a:gd name="T27" fmla="*/ 2147483647 h 234"/>
                <a:gd name="T28" fmla="*/ 2147483647 w 234"/>
                <a:gd name="T29" fmla="*/ 2147483647 h 234"/>
                <a:gd name="T30" fmla="*/ 2147483647 w 234"/>
                <a:gd name="T31" fmla="*/ 2147483647 h 234"/>
                <a:gd name="T32" fmla="*/ 2147483647 w 234"/>
                <a:gd name="T33" fmla="*/ 2147483647 h 234"/>
                <a:gd name="T34" fmla="*/ 2147483647 w 234"/>
                <a:gd name="T35" fmla="*/ 2147483647 h 234"/>
                <a:gd name="T36" fmla="*/ 2147483647 w 234"/>
                <a:gd name="T37" fmla="*/ 2147483647 h 234"/>
                <a:gd name="T38" fmla="*/ 2147483647 w 234"/>
                <a:gd name="T39" fmla="*/ 2147483647 h 234"/>
                <a:gd name="T40" fmla="*/ 2147483647 w 234"/>
                <a:gd name="T41" fmla="*/ 2147483647 h 234"/>
                <a:gd name="T42" fmla="*/ 2147483647 w 234"/>
                <a:gd name="T43" fmla="*/ 2147483647 h 234"/>
                <a:gd name="T44" fmla="*/ 2147483647 w 234"/>
                <a:gd name="T45" fmla="*/ 2147483647 h 234"/>
                <a:gd name="T46" fmla="*/ 2147483647 w 234"/>
                <a:gd name="T47" fmla="*/ 2147483647 h 234"/>
                <a:gd name="T48" fmla="*/ 2147483647 w 234"/>
                <a:gd name="T49" fmla="*/ 2147483647 h 234"/>
                <a:gd name="T50" fmla="*/ 2147483647 w 234"/>
                <a:gd name="T51" fmla="*/ 2147483647 h 234"/>
                <a:gd name="T52" fmla="*/ 2147483647 w 234"/>
                <a:gd name="T53" fmla="*/ 2147483647 h 234"/>
                <a:gd name="T54" fmla="*/ 2147483647 w 234"/>
                <a:gd name="T55" fmla="*/ 2147483647 h 234"/>
                <a:gd name="T56" fmla="*/ 2147483647 w 234"/>
                <a:gd name="T57" fmla="*/ 2147483647 h 234"/>
                <a:gd name="T58" fmla="*/ 2147483647 w 234"/>
                <a:gd name="T59" fmla="*/ 2147483647 h 234"/>
                <a:gd name="T60" fmla="*/ 2147483647 w 234"/>
                <a:gd name="T61" fmla="*/ 2147483647 h 234"/>
                <a:gd name="T62" fmla="*/ 2147483647 w 234"/>
                <a:gd name="T63" fmla="*/ 2147483647 h 2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4"/>
                <a:gd name="T98" fmla="*/ 234 w 234"/>
                <a:gd name="T99" fmla="*/ 234 h 2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4">
                  <a:moveTo>
                    <a:pt x="118" y="234"/>
                  </a:moveTo>
                  <a:lnTo>
                    <a:pt x="130" y="233"/>
                  </a:lnTo>
                  <a:lnTo>
                    <a:pt x="140" y="231"/>
                  </a:lnTo>
                  <a:lnTo>
                    <a:pt x="152" y="229"/>
                  </a:lnTo>
                  <a:lnTo>
                    <a:pt x="163" y="225"/>
                  </a:lnTo>
                  <a:lnTo>
                    <a:pt x="173" y="219"/>
                  </a:lnTo>
                  <a:lnTo>
                    <a:pt x="183" y="214"/>
                  </a:lnTo>
                  <a:lnTo>
                    <a:pt x="192" y="208"/>
                  </a:lnTo>
                  <a:lnTo>
                    <a:pt x="200" y="200"/>
                  </a:lnTo>
                  <a:lnTo>
                    <a:pt x="208" y="192"/>
                  </a:lnTo>
                  <a:lnTo>
                    <a:pt x="214" y="183"/>
                  </a:lnTo>
                  <a:lnTo>
                    <a:pt x="219" y="173"/>
                  </a:lnTo>
                  <a:lnTo>
                    <a:pt x="225" y="163"/>
                  </a:lnTo>
                  <a:lnTo>
                    <a:pt x="229" y="152"/>
                  </a:lnTo>
                  <a:lnTo>
                    <a:pt x="231" y="140"/>
                  </a:lnTo>
                  <a:lnTo>
                    <a:pt x="233" y="130"/>
                  </a:lnTo>
                  <a:lnTo>
                    <a:pt x="234" y="118"/>
                  </a:lnTo>
                  <a:lnTo>
                    <a:pt x="233" y="106"/>
                  </a:lnTo>
                  <a:lnTo>
                    <a:pt x="231" y="94"/>
                  </a:lnTo>
                  <a:lnTo>
                    <a:pt x="229" y="82"/>
                  </a:lnTo>
                  <a:lnTo>
                    <a:pt x="225" y="72"/>
                  </a:lnTo>
                  <a:lnTo>
                    <a:pt x="219" y="62"/>
                  </a:lnTo>
                  <a:lnTo>
                    <a:pt x="214" y="52"/>
                  </a:lnTo>
                  <a:lnTo>
                    <a:pt x="208" y="44"/>
                  </a:lnTo>
                  <a:lnTo>
                    <a:pt x="200" y="35"/>
                  </a:lnTo>
                  <a:lnTo>
                    <a:pt x="192" y="28"/>
                  </a:lnTo>
                  <a:lnTo>
                    <a:pt x="183" y="20"/>
                  </a:lnTo>
                  <a:lnTo>
                    <a:pt x="173" y="15"/>
                  </a:lnTo>
                  <a:lnTo>
                    <a:pt x="163" y="10"/>
                  </a:lnTo>
                  <a:lnTo>
                    <a:pt x="152" y="6"/>
                  </a:lnTo>
                  <a:lnTo>
                    <a:pt x="140" y="3"/>
                  </a:lnTo>
                  <a:lnTo>
                    <a:pt x="130" y="2"/>
                  </a:lnTo>
                  <a:lnTo>
                    <a:pt x="118" y="0"/>
                  </a:lnTo>
                  <a:lnTo>
                    <a:pt x="106" y="2"/>
                  </a:lnTo>
                  <a:lnTo>
                    <a:pt x="94" y="3"/>
                  </a:lnTo>
                  <a:lnTo>
                    <a:pt x="82" y="6"/>
                  </a:lnTo>
                  <a:lnTo>
                    <a:pt x="72" y="10"/>
                  </a:lnTo>
                  <a:lnTo>
                    <a:pt x="62" y="15"/>
                  </a:lnTo>
                  <a:lnTo>
                    <a:pt x="52" y="20"/>
                  </a:lnTo>
                  <a:lnTo>
                    <a:pt x="44" y="28"/>
                  </a:lnTo>
                  <a:lnTo>
                    <a:pt x="35" y="35"/>
                  </a:lnTo>
                  <a:lnTo>
                    <a:pt x="28" y="44"/>
                  </a:lnTo>
                  <a:lnTo>
                    <a:pt x="21" y="52"/>
                  </a:lnTo>
                  <a:lnTo>
                    <a:pt x="15" y="62"/>
                  </a:lnTo>
                  <a:lnTo>
                    <a:pt x="10" y="72"/>
                  </a:lnTo>
                  <a:lnTo>
                    <a:pt x="6" y="82"/>
                  </a:lnTo>
                  <a:lnTo>
                    <a:pt x="3" y="94"/>
                  </a:lnTo>
                  <a:lnTo>
                    <a:pt x="2" y="106"/>
                  </a:lnTo>
                  <a:lnTo>
                    <a:pt x="0" y="118"/>
                  </a:lnTo>
                  <a:lnTo>
                    <a:pt x="2" y="130"/>
                  </a:lnTo>
                  <a:lnTo>
                    <a:pt x="3" y="140"/>
                  </a:lnTo>
                  <a:lnTo>
                    <a:pt x="6" y="152"/>
                  </a:lnTo>
                  <a:lnTo>
                    <a:pt x="10" y="163"/>
                  </a:lnTo>
                  <a:lnTo>
                    <a:pt x="15" y="173"/>
                  </a:lnTo>
                  <a:lnTo>
                    <a:pt x="21" y="183"/>
                  </a:lnTo>
                  <a:lnTo>
                    <a:pt x="28" y="192"/>
                  </a:lnTo>
                  <a:lnTo>
                    <a:pt x="35" y="200"/>
                  </a:lnTo>
                  <a:lnTo>
                    <a:pt x="44" y="208"/>
                  </a:lnTo>
                  <a:lnTo>
                    <a:pt x="52" y="214"/>
                  </a:lnTo>
                  <a:lnTo>
                    <a:pt x="62" y="219"/>
                  </a:lnTo>
                  <a:lnTo>
                    <a:pt x="72" y="225"/>
                  </a:lnTo>
                  <a:lnTo>
                    <a:pt x="82" y="229"/>
                  </a:lnTo>
                  <a:lnTo>
                    <a:pt x="94" y="231"/>
                  </a:lnTo>
                  <a:lnTo>
                    <a:pt x="106" y="233"/>
                  </a:lnTo>
                  <a:lnTo>
                    <a:pt x="118" y="234"/>
                  </a:lnTo>
                  <a:close/>
                </a:path>
              </a:pathLst>
            </a:custGeom>
            <a:solidFill>
              <a:srgbClr val="905570"/>
            </a:solidFill>
            <a:ln w="9525">
              <a:noFill/>
              <a:round/>
              <a:headEnd/>
              <a:tailEnd/>
            </a:ln>
          </p:spPr>
          <p:txBody>
            <a:bodyPr/>
            <a:lstStyle/>
            <a:p>
              <a:pPr eaLnBrk="1" hangingPunct="1"/>
              <a:endParaRPr lang="pt-BR" u="none"/>
            </a:p>
          </p:txBody>
        </p:sp>
        <p:sp>
          <p:nvSpPr>
            <p:cNvPr id="464031" name="Freeform 184"/>
            <p:cNvSpPr>
              <a:spLocks/>
            </p:cNvSpPr>
            <p:nvPr/>
          </p:nvSpPr>
          <p:spPr bwMode="auto">
            <a:xfrm>
              <a:off x="6246813" y="4598988"/>
              <a:ext cx="93662" cy="93662"/>
            </a:xfrm>
            <a:custGeom>
              <a:avLst/>
              <a:gdLst>
                <a:gd name="T0" fmla="*/ 2147483647 w 234"/>
                <a:gd name="T1" fmla="*/ 2147483647 h 234"/>
                <a:gd name="T2" fmla="*/ 2147483647 w 234"/>
                <a:gd name="T3" fmla="*/ 2147483647 h 234"/>
                <a:gd name="T4" fmla="*/ 2147483647 w 234"/>
                <a:gd name="T5" fmla="*/ 2147483647 h 234"/>
                <a:gd name="T6" fmla="*/ 2147483647 w 234"/>
                <a:gd name="T7" fmla="*/ 2147483647 h 234"/>
                <a:gd name="T8" fmla="*/ 2147483647 w 234"/>
                <a:gd name="T9" fmla="*/ 2147483647 h 234"/>
                <a:gd name="T10" fmla="*/ 2147483647 w 234"/>
                <a:gd name="T11" fmla="*/ 2147483647 h 234"/>
                <a:gd name="T12" fmla="*/ 2147483647 w 234"/>
                <a:gd name="T13" fmla="*/ 2147483647 h 234"/>
                <a:gd name="T14" fmla="*/ 2147483647 w 234"/>
                <a:gd name="T15" fmla="*/ 2147483647 h 234"/>
                <a:gd name="T16" fmla="*/ 2147483647 w 234"/>
                <a:gd name="T17" fmla="*/ 2147483647 h 234"/>
                <a:gd name="T18" fmla="*/ 2147483647 w 234"/>
                <a:gd name="T19" fmla="*/ 2147483647 h 234"/>
                <a:gd name="T20" fmla="*/ 2147483647 w 234"/>
                <a:gd name="T21" fmla="*/ 2147483647 h 234"/>
                <a:gd name="T22" fmla="*/ 2147483647 w 234"/>
                <a:gd name="T23" fmla="*/ 2147483647 h 234"/>
                <a:gd name="T24" fmla="*/ 2147483647 w 234"/>
                <a:gd name="T25" fmla="*/ 2147483647 h 234"/>
                <a:gd name="T26" fmla="*/ 2147483647 w 234"/>
                <a:gd name="T27" fmla="*/ 2147483647 h 234"/>
                <a:gd name="T28" fmla="*/ 2147483647 w 234"/>
                <a:gd name="T29" fmla="*/ 2147483647 h 234"/>
                <a:gd name="T30" fmla="*/ 2147483647 w 234"/>
                <a:gd name="T31" fmla="*/ 2147483647 h 234"/>
                <a:gd name="T32" fmla="*/ 2147483647 w 234"/>
                <a:gd name="T33" fmla="*/ 2147483647 h 234"/>
                <a:gd name="T34" fmla="*/ 2147483647 w 234"/>
                <a:gd name="T35" fmla="*/ 2147483647 h 234"/>
                <a:gd name="T36" fmla="*/ 2147483647 w 234"/>
                <a:gd name="T37" fmla="*/ 2147483647 h 234"/>
                <a:gd name="T38" fmla="*/ 2147483647 w 234"/>
                <a:gd name="T39" fmla="*/ 2147483647 h 234"/>
                <a:gd name="T40" fmla="*/ 2147483647 w 234"/>
                <a:gd name="T41" fmla="*/ 2147483647 h 234"/>
                <a:gd name="T42" fmla="*/ 2147483647 w 234"/>
                <a:gd name="T43" fmla="*/ 2147483647 h 234"/>
                <a:gd name="T44" fmla="*/ 2147483647 w 234"/>
                <a:gd name="T45" fmla="*/ 2147483647 h 234"/>
                <a:gd name="T46" fmla="*/ 2147483647 w 234"/>
                <a:gd name="T47" fmla="*/ 2147483647 h 234"/>
                <a:gd name="T48" fmla="*/ 2147483647 w 234"/>
                <a:gd name="T49" fmla="*/ 2147483647 h 234"/>
                <a:gd name="T50" fmla="*/ 2147483647 w 234"/>
                <a:gd name="T51" fmla="*/ 2147483647 h 234"/>
                <a:gd name="T52" fmla="*/ 2147483647 w 234"/>
                <a:gd name="T53" fmla="*/ 2147483647 h 234"/>
                <a:gd name="T54" fmla="*/ 2147483647 w 234"/>
                <a:gd name="T55" fmla="*/ 2147483647 h 234"/>
                <a:gd name="T56" fmla="*/ 2147483647 w 234"/>
                <a:gd name="T57" fmla="*/ 2147483647 h 234"/>
                <a:gd name="T58" fmla="*/ 2147483647 w 234"/>
                <a:gd name="T59" fmla="*/ 2147483647 h 234"/>
                <a:gd name="T60" fmla="*/ 2147483647 w 234"/>
                <a:gd name="T61" fmla="*/ 2147483647 h 234"/>
                <a:gd name="T62" fmla="*/ 2147483647 w 234"/>
                <a:gd name="T63" fmla="*/ 2147483647 h 2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4"/>
                <a:gd name="T98" fmla="*/ 234 w 234"/>
                <a:gd name="T99" fmla="*/ 234 h 2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4">
                  <a:moveTo>
                    <a:pt x="118" y="234"/>
                  </a:moveTo>
                  <a:lnTo>
                    <a:pt x="130" y="233"/>
                  </a:lnTo>
                  <a:lnTo>
                    <a:pt x="140" y="231"/>
                  </a:lnTo>
                  <a:lnTo>
                    <a:pt x="152" y="229"/>
                  </a:lnTo>
                  <a:lnTo>
                    <a:pt x="163" y="225"/>
                  </a:lnTo>
                  <a:lnTo>
                    <a:pt x="173" y="219"/>
                  </a:lnTo>
                  <a:lnTo>
                    <a:pt x="183" y="214"/>
                  </a:lnTo>
                  <a:lnTo>
                    <a:pt x="192" y="208"/>
                  </a:lnTo>
                  <a:lnTo>
                    <a:pt x="200" y="200"/>
                  </a:lnTo>
                  <a:lnTo>
                    <a:pt x="208" y="192"/>
                  </a:lnTo>
                  <a:lnTo>
                    <a:pt x="214" y="183"/>
                  </a:lnTo>
                  <a:lnTo>
                    <a:pt x="219" y="173"/>
                  </a:lnTo>
                  <a:lnTo>
                    <a:pt x="225" y="163"/>
                  </a:lnTo>
                  <a:lnTo>
                    <a:pt x="229" y="152"/>
                  </a:lnTo>
                  <a:lnTo>
                    <a:pt x="231" y="140"/>
                  </a:lnTo>
                  <a:lnTo>
                    <a:pt x="233" y="130"/>
                  </a:lnTo>
                  <a:lnTo>
                    <a:pt x="234" y="118"/>
                  </a:lnTo>
                  <a:lnTo>
                    <a:pt x="233" y="106"/>
                  </a:lnTo>
                  <a:lnTo>
                    <a:pt x="231" y="94"/>
                  </a:lnTo>
                  <a:lnTo>
                    <a:pt x="229" y="82"/>
                  </a:lnTo>
                  <a:lnTo>
                    <a:pt x="225" y="72"/>
                  </a:lnTo>
                  <a:lnTo>
                    <a:pt x="219" y="62"/>
                  </a:lnTo>
                  <a:lnTo>
                    <a:pt x="214" y="52"/>
                  </a:lnTo>
                  <a:lnTo>
                    <a:pt x="208" y="44"/>
                  </a:lnTo>
                  <a:lnTo>
                    <a:pt x="200" y="35"/>
                  </a:lnTo>
                  <a:lnTo>
                    <a:pt x="192" y="28"/>
                  </a:lnTo>
                  <a:lnTo>
                    <a:pt x="183" y="20"/>
                  </a:lnTo>
                  <a:lnTo>
                    <a:pt x="173" y="15"/>
                  </a:lnTo>
                  <a:lnTo>
                    <a:pt x="163" y="10"/>
                  </a:lnTo>
                  <a:lnTo>
                    <a:pt x="152" y="6"/>
                  </a:lnTo>
                  <a:lnTo>
                    <a:pt x="140" y="3"/>
                  </a:lnTo>
                  <a:lnTo>
                    <a:pt x="130" y="2"/>
                  </a:lnTo>
                  <a:lnTo>
                    <a:pt x="118" y="0"/>
                  </a:lnTo>
                  <a:lnTo>
                    <a:pt x="106" y="2"/>
                  </a:lnTo>
                  <a:lnTo>
                    <a:pt x="94" y="3"/>
                  </a:lnTo>
                  <a:lnTo>
                    <a:pt x="82" y="6"/>
                  </a:lnTo>
                  <a:lnTo>
                    <a:pt x="72" y="10"/>
                  </a:lnTo>
                  <a:lnTo>
                    <a:pt x="62" y="15"/>
                  </a:lnTo>
                  <a:lnTo>
                    <a:pt x="52" y="20"/>
                  </a:lnTo>
                  <a:lnTo>
                    <a:pt x="44" y="28"/>
                  </a:lnTo>
                  <a:lnTo>
                    <a:pt x="35" y="35"/>
                  </a:lnTo>
                  <a:lnTo>
                    <a:pt x="28" y="44"/>
                  </a:lnTo>
                  <a:lnTo>
                    <a:pt x="21" y="52"/>
                  </a:lnTo>
                  <a:lnTo>
                    <a:pt x="15" y="62"/>
                  </a:lnTo>
                  <a:lnTo>
                    <a:pt x="10" y="72"/>
                  </a:lnTo>
                  <a:lnTo>
                    <a:pt x="6" y="82"/>
                  </a:lnTo>
                  <a:lnTo>
                    <a:pt x="3" y="94"/>
                  </a:lnTo>
                  <a:lnTo>
                    <a:pt x="2" y="106"/>
                  </a:lnTo>
                  <a:lnTo>
                    <a:pt x="0" y="118"/>
                  </a:lnTo>
                  <a:lnTo>
                    <a:pt x="2" y="130"/>
                  </a:lnTo>
                  <a:lnTo>
                    <a:pt x="3" y="140"/>
                  </a:lnTo>
                  <a:lnTo>
                    <a:pt x="6" y="152"/>
                  </a:lnTo>
                  <a:lnTo>
                    <a:pt x="10" y="163"/>
                  </a:lnTo>
                  <a:lnTo>
                    <a:pt x="15" y="173"/>
                  </a:lnTo>
                  <a:lnTo>
                    <a:pt x="21" y="183"/>
                  </a:lnTo>
                  <a:lnTo>
                    <a:pt x="28" y="192"/>
                  </a:lnTo>
                  <a:lnTo>
                    <a:pt x="35" y="200"/>
                  </a:lnTo>
                  <a:lnTo>
                    <a:pt x="44" y="208"/>
                  </a:lnTo>
                  <a:lnTo>
                    <a:pt x="52" y="214"/>
                  </a:lnTo>
                  <a:lnTo>
                    <a:pt x="62" y="219"/>
                  </a:lnTo>
                  <a:lnTo>
                    <a:pt x="72" y="225"/>
                  </a:lnTo>
                  <a:lnTo>
                    <a:pt x="82" y="229"/>
                  </a:lnTo>
                  <a:lnTo>
                    <a:pt x="94" y="231"/>
                  </a:lnTo>
                  <a:lnTo>
                    <a:pt x="106" y="233"/>
                  </a:lnTo>
                  <a:lnTo>
                    <a:pt x="118" y="234"/>
                  </a:lnTo>
                </a:path>
              </a:pathLst>
            </a:custGeom>
            <a:noFill/>
            <a:ln w="3175">
              <a:solidFill>
                <a:srgbClr val="1F1A17"/>
              </a:solidFill>
              <a:round/>
              <a:headEnd/>
              <a:tailEnd/>
            </a:ln>
          </p:spPr>
          <p:txBody>
            <a:bodyPr/>
            <a:lstStyle/>
            <a:p>
              <a:pPr eaLnBrk="1" hangingPunct="1"/>
              <a:endParaRPr lang="pt-BR" u="none"/>
            </a:p>
          </p:txBody>
        </p:sp>
        <p:sp>
          <p:nvSpPr>
            <p:cNvPr id="464032" name="Freeform 185"/>
            <p:cNvSpPr>
              <a:spLocks/>
            </p:cNvSpPr>
            <p:nvPr/>
          </p:nvSpPr>
          <p:spPr bwMode="auto">
            <a:xfrm>
              <a:off x="6072188" y="4662488"/>
              <a:ext cx="92075" cy="92075"/>
            </a:xfrm>
            <a:custGeom>
              <a:avLst/>
              <a:gdLst>
                <a:gd name="T0" fmla="*/ 2147483647 w 234"/>
                <a:gd name="T1" fmla="*/ 2147483647 h 232"/>
                <a:gd name="T2" fmla="*/ 2147483647 w 234"/>
                <a:gd name="T3" fmla="*/ 2147483647 h 232"/>
                <a:gd name="T4" fmla="*/ 2147483647 w 234"/>
                <a:gd name="T5" fmla="*/ 2147483647 h 232"/>
                <a:gd name="T6" fmla="*/ 2147483647 w 234"/>
                <a:gd name="T7" fmla="*/ 2147483647 h 232"/>
                <a:gd name="T8" fmla="*/ 2147483647 w 234"/>
                <a:gd name="T9" fmla="*/ 2147483647 h 232"/>
                <a:gd name="T10" fmla="*/ 2147483647 w 234"/>
                <a:gd name="T11" fmla="*/ 2147483647 h 232"/>
                <a:gd name="T12" fmla="*/ 2147483647 w 234"/>
                <a:gd name="T13" fmla="*/ 2147483647 h 232"/>
                <a:gd name="T14" fmla="*/ 2147483647 w 234"/>
                <a:gd name="T15" fmla="*/ 2147483647 h 232"/>
                <a:gd name="T16" fmla="*/ 2147483647 w 234"/>
                <a:gd name="T17" fmla="*/ 2147483647 h 232"/>
                <a:gd name="T18" fmla="*/ 2147483647 w 234"/>
                <a:gd name="T19" fmla="*/ 2147483647 h 232"/>
                <a:gd name="T20" fmla="*/ 2147483647 w 234"/>
                <a:gd name="T21" fmla="*/ 2147483647 h 232"/>
                <a:gd name="T22" fmla="*/ 2147483647 w 234"/>
                <a:gd name="T23" fmla="*/ 2147483647 h 232"/>
                <a:gd name="T24" fmla="*/ 2147483647 w 234"/>
                <a:gd name="T25" fmla="*/ 2147483647 h 232"/>
                <a:gd name="T26" fmla="*/ 2147483647 w 234"/>
                <a:gd name="T27" fmla="*/ 2147483647 h 232"/>
                <a:gd name="T28" fmla="*/ 2147483647 w 234"/>
                <a:gd name="T29" fmla="*/ 2147483647 h 232"/>
                <a:gd name="T30" fmla="*/ 2147483647 w 234"/>
                <a:gd name="T31" fmla="*/ 0 h 232"/>
                <a:gd name="T32" fmla="*/ 2147483647 w 234"/>
                <a:gd name="T33" fmla="*/ 0 h 232"/>
                <a:gd name="T34" fmla="*/ 2147483647 w 234"/>
                <a:gd name="T35" fmla="*/ 2147483647 h 232"/>
                <a:gd name="T36" fmla="*/ 2147483647 w 234"/>
                <a:gd name="T37" fmla="*/ 2147483647 h 232"/>
                <a:gd name="T38" fmla="*/ 2147483647 w 234"/>
                <a:gd name="T39" fmla="*/ 2147483647 h 232"/>
                <a:gd name="T40" fmla="*/ 2147483647 w 234"/>
                <a:gd name="T41" fmla="*/ 2147483647 h 232"/>
                <a:gd name="T42" fmla="*/ 2147483647 w 234"/>
                <a:gd name="T43" fmla="*/ 2147483647 h 232"/>
                <a:gd name="T44" fmla="*/ 2147483647 w 234"/>
                <a:gd name="T45" fmla="*/ 2147483647 h 232"/>
                <a:gd name="T46" fmla="*/ 2147483647 w 234"/>
                <a:gd name="T47" fmla="*/ 2147483647 h 232"/>
                <a:gd name="T48" fmla="*/ 2147483647 w 234"/>
                <a:gd name="T49" fmla="*/ 2147483647 h 232"/>
                <a:gd name="T50" fmla="*/ 2147483647 w 234"/>
                <a:gd name="T51" fmla="*/ 2147483647 h 232"/>
                <a:gd name="T52" fmla="*/ 2147483647 w 234"/>
                <a:gd name="T53" fmla="*/ 2147483647 h 232"/>
                <a:gd name="T54" fmla="*/ 2147483647 w 234"/>
                <a:gd name="T55" fmla="*/ 2147483647 h 232"/>
                <a:gd name="T56" fmla="*/ 2147483647 w 234"/>
                <a:gd name="T57" fmla="*/ 2147483647 h 232"/>
                <a:gd name="T58" fmla="*/ 2147483647 w 234"/>
                <a:gd name="T59" fmla="*/ 2147483647 h 232"/>
                <a:gd name="T60" fmla="*/ 2147483647 w 234"/>
                <a:gd name="T61" fmla="*/ 2147483647 h 232"/>
                <a:gd name="T62" fmla="*/ 2147483647 w 234"/>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2"/>
                <a:gd name="T98" fmla="*/ 234 w 234"/>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2">
                  <a:moveTo>
                    <a:pt x="116" y="232"/>
                  </a:moveTo>
                  <a:lnTo>
                    <a:pt x="128" y="232"/>
                  </a:lnTo>
                  <a:lnTo>
                    <a:pt x="140" y="231"/>
                  </a:lnTo>
                  <a:lnTo>
                    <a:pt x="152" y="227"/>
                  </a:lnTo>
                  <a:lnTo>
                    <a:pt x="163" y="223"/>
                  </a:lnTo>
                  <a:lnTo>
                    <a:pt x="172" y="219"/>
                  </a:lnTo>
                  <a:lnTo>
                    <a:pt x="182" y="213"/>
                  </a:lnTo>
                  <a:lnTo>
                    <a:pt x="190" y="206"/>
                  </a:lnTo>
                  <a:lnTo>
                    <a:pt x="200" y="198"/>
                  </a:lnTo>
                  <a:lnTo>
                    <a:pt x="206" y="190"/>
                  </a:lnTo>
                  <a:lnTo>
                    <a:pt x="214" y="181"/>
                  </a:lnTo>
                  <a:lnTo>
                    <a:pt x="219" y="172"/>
                  </a:lnTo>
                  <a:lnTo>
                    <a:pt x="225" y="161"/>
                  </a:lnTo>
                  <a:lnTo>
                    <a:pt x="229" y="151"/>
                  </a:lnTo>
                  <a:lnTo>
                    <a:pt x="231" y="140"/>
                  </a:lnTo>
                  <a:lnTo>
                    <a:pt x="233" y="128"/>
                  </a:lnTo>
                  <a:lnTo>
                    <a:pt x="234" y="116"/>
                  </a:lnTo>
                  <a:lnTo>
                    <a:pt x="233" y="104"/>
                  </a:lnTo>
                  <a:lnTo>
                    <a:pt x="231" y="92"/>
                  </a:lnTo>
                  <a:lnTo>
                    <a:pt x="229" y="82"/>
                  </a:lnTo>
                  <a:lnTo>
                    <a:pt x="225" y="71"/>
                  </a:lnTo>
                  <a:lnTo>
                    <a:pt x="219" y="61"/>
                  </a:lnTo>
                  <a:lnTo>
                    <a:pt x="214" y="52"/>
                  </a:lnTo>
                  <a:lnTo>
                    <a:pt x="206" y="42"/>
                  </a:lnTo>
                  <a:lnTo>
                    <a:pt x="200" y="34"/>
                  </a:lnTo>
                  <a:lnTo>
                    <a:pt x="190" y="26"/>
                  </a:lnTo>
                  <a:lnTo>
                    <a:pt x="182" y="20"/>
                  </a:lnTo>
                  <a:lnTo>
                    <a:pt x="172" y="15"/>
                  </a:lnTo>
                  <a:lnTo>
                    <a:pt x="163" y="9"/>
                  </a:lnTo>
                  <a:lnTo>
                    <a:pt x="152" y="5"/>
                  </a:lnTo>
                  <a:lnTo>
                    <a:pt x="140" y="3"/>
                  </a:lnTo>
                  <a:lnTo>
                    <a:pt x="128" y="0"/>
                  </a:lnTo>
                  <a:lnTo>
                    <a:pt x="116" y="0"/>
                  </a:lnTo>
                  <a:lnTo>
                    <a:pt x="105" y="0"/>
                  </a:lnTo>
                  <a:lnTo>
                    <a:pt x="94" y="3"/>
                  </a:lnTo>
                  <a:lnTo>
                    <a:pt x="82" y="5"/>
                  </a:lnTo>
                  <a:lnTo>
                    <a:pt x="72" y="9"/>
                  </a:lnTo>
                  <a:lnTo>
                    <a:pt x="61" y="15"/>
                  </a:lnTo>
                  <a:lnTo>
                    <a:pt x="52" y="20"/>
                  </a:lnTo>
                  <a:lnTo>
                    <a:pt x="42" y="26"/>
                  </a:lnTo>
                  <a:lnTo>
                    <a:pt x="35" y="34"/>
                  </a:lnTo>
                  <a:lnTo>
                    <a:pt x="27" y="42"/>
                  </a:lnTo>
                  <a:lnTo>
                    <a:pt x="20" y="52"/>
                  </a:lnTo>
                  <a:lnTo>
                    <a:pt x="15" y="61"/>
                  </a:lnTo>
                  <a:lnTo>
                    <a:pt x="9" y="71"/>
                  </a:lnTo>
                  <a:lnTo>
                    <a:pt x="6" y="82"/>
                  </a:lnTo>
                  <a:lnTo>
                    <a:pt x="3" y="92"/>
                  </a:lnTo>
                  <a:lnTo>
                    <a:pt x="2" y="104"/>
                  </a:lnTo>
                  <a:lnTo>
                    <a:pt x="0" y="116"/>
                  </a:lnTo>
                  <a:lnTo>
                    <a:pt x="2" y="128"/>
                  </a:lnTo>
                  <a:lnTo>
                    <a:pt x="3" y="140"/>
                  </a:lnTo>
                  <a:lnTo>
                    <a:pt x="6" y="151"/>
                  </a:lnTo>
                  <a:lnTo>
                    <a:pt x="9" y="161"/>
                  </a:lnTo>
                  <a:lnTo>
                    <a:pt x="15" y="172"/>
                  </a:lnTo>
                  <a:lnTo>
                    <a:pt x="20" y="181"/>
                  </a:lnTo>
                  <a:lnTo>
                    <a:pt x="27" y="190"/>
                  </a:lnTo>
                  <a:lnTo>
                    <a:pt x="35" y="198"/>
                  </a:lnTo>
                  <a:lnTo>
                    <a:pt x="42" y="206"/>
                  </a:lnTo>
                  <a:lnTo>
                    <a:pt x="52" y="213"/>
                  </a:lnTo>
                  <a:lnTo>
                    <a:pt x="61" y="219"/>
                  </a:lnTo>
                  <a:lnTo>
                    <a:pt x="72" y="223"/>
                  </a:lnTo>
                  <a:lnTo>
                    <a:pt x="82" y="227"/>
                  </a:lnTo>
                  <a:lnTo>
                    <a:pt x="94" y="231"/>
                  </a:lnTo>
                  <a:lnTo>
                    <a:pt x="105" y="232"/>
                  </a:lnTo>
                  <a:lnTo>
                    <a:pt x="116" y="232"/>
                  </a:lnTo>
                  <a:close/>
                </a:path>
              </a:pathLst>
            </a:custGeom>
            <a:solidFill>
              <a:srgbClr val="905570"/>
            </a:solidFill>
            <a:ln w="9525">
              <a:noFill/>
              <a:round/>
              <a:headEnd/>
              <a:tailEnd/>
            </a:ln>
          </p:spPr>
          <p:txBody>
            <a:bodyPr/>
            <a:lstStyle/>
            <a:p>
              <a:pPr eaLnBrk="1" hangingPunct="1"/>
              <a:endParaRPr lang="pt-BR" u="none"/>
            </a:p>
          </p:txBody>
        </p:sp>
        <p:sp>
          <p:nvSpPr>
            <p:cNvPr id="464033" name="Freeform 186"/>
            <p:cNvSpPr>
              <a:spLocks/>
            </p:cNvSpPr>
            <p:nvPr/>
          </p:nvSpPr>
          <p:spPr bwMode="auto">
            <a:xfrm>
              <a:off x="6072188" y="4662488"/>
              <a:ext cx="92075" cy="92075"/>
            </a:xfrm>
            <a:custGeom>
              <a:avLst/>
              <a:gdLst>
                <a:gd name="T0" fmla="*/ 2147483647 w 234"/>
                <a:gd name="T1" fmla="*/ 2147483647 h 232"/>
                <a:gd name="T2" fmla="*/ 2147483647 w 234"/>
                <a:gd name="T3" fmla="*/ 2147483647 h 232"/>
                <a:gd name="T4" fmla="*/ 2147483647 w 234"/>
                <a:gd name="T5" fmla="*/ 2147483647 h 232"/>
                <a:gd name="T6" fmla="*/ 2147483647 w 234"/>
                <a:gd name="T7" fmla="*/ 2147483647 h 232"/>
                <a:gd name="T8" fmla="*/ 2147483647 w 234"/>
                <a:gd name="T9" fmla="*/ 2147483647 h 232"/>
                <a:gd name="T10" fmla="*/ 2147483647 w 234"/>
                <a:gd name="T11" fmla="*/ 2147483647 h 232"/>
                <a:gd name="T12" fmla="*/ 2147483647 w 234"/>
                <a:gd name="T13" fmla="*/ 2147483647 h 232"/>
                <a:gd name="T14" fmla="*/ 2147483647 w 234"/>
                <a:gd name="T15" fmla="*/ 2147483647 h 232"/>
                <a:gd name="T16" fmla="*/ 2147483647 w 234"/>
                <a:gd name="T17" fmla="*/ 2147483647 h 232"/>
                <a:gd name="T18" fmla="*/ 2147483647 w 234"/>
                <a:gd name="T19" fmla="*/ 2147483647 h 232"/>
                <a:gd name="T20" fmla="*/ 2147483647 w 234"/>
                <a:gd name="T21" fmla="*/ 2147483647 h 232"/>
                <a:gd name="T22" fmla="*/ 2147483647 w 234"/>
                <a:gd name="T23" fmla="*/ 2147483647 h 232"/>
                <a:gd name="T24" fmla="*/ 2147483647 w 234"/>
                <a:gd name="T25" fmla="*/ 2147483647 h 232"/>
                <a:gd name="T26" fmla="*/ 2147483647 w 234"/>
                <a:gd name="T27" fmla="*/ 2147483647 h 232"/>
                <a:gd name="T28" fmla="*/ 2147483647 w 234"/>
                <a:gd name="T29" fmla="*/ 2147483647 h 232"/>
                <a:gd name="T30" fmla="*/ 2147483647 w 234"/>
                <a:gd name="T31" fmla="*/ 0 h 232"/>
                <a:gd name="T32" fmla="*/ 2147483647 w 234"/>
                <a:gd name="T33" fmla="*/ 0 h 232"/>
                <a:gd name="T34" fmla="*/ 2147483647 w 234"/>
                <a:gd name="T35" fmla="*/ 2147483647 h 232"/>
                <a:gd name="T36" fmla="*/ 2147483647 w 234"/>
                <a:gd name="T37" fmla="*/ 2147483647 h 232"/>
                <a:gd name="T38" fmla="*/ 2147483647 w 234"/>
                <a:gd name="T39" fmla="*/ 2147483647 h 232"/>
                <a:gd name="T40" fmla="*/ 2147483647 w 234"/>
                <a:gd name="T41" fmla="*/ 2147483647 h 232"/>
                <a:gd name="T42" fmla="*/ 2147483647 w 234"/>
                <a:gd name="T43" fmla="*/ 2147483647 h 232"/>
                <a:gd name="T44" fmla="*/ 2147483647 w 234"/>
                <a:gd name="T45" fmla="*/ 2147483647 h 232"/>
                <a:gd name="T46" fmla="*/ 2147483647 w 234"/>
                <a:gd name="T47" fmla="*/ 2147483647 h 232"/>
                <a:gd name="T48" fmla="*/ 2147483647 w 234"/>
                <a:gd name="T49" fmla="*/ 2147483647 h 232"/>
                <a:gd name="T50" fmla="*/ 2147483647 w 234"/>
                <a:gd name="T51" fmla="*/ 2147483647 h 232"/>
                <a:gd name="T52" fmla="*/ 2147483647 w 234"/>
                <a:gd name="T53" fmla="*/ 2147483647 h 232"/>
                <a:gd name="T54" fmla="*/ 2147483647 w 234"/>
                <a:gd name="T55" fmla="*/ 2147483647 h 232"/>
                <a:gd name="T56" fmla="*/ 2147483647 w 234"/>
                <a:gd name="T57" fmla="*/ 2147483647 h 232"/>
                <a:gd name="T58" fmla="*/ 2147483647 w 234"/>
                <a:gd name="T59" fmla="*/ 2147483647 h 232"/>
                <a:gd name="T60" fmla="*/ 2147483647 w 234"/>
                <a:gd name="T61" fmla="*/ 2147483647 h 232"/>
                <a:gd name="T62" fmla="*/ 2147483647 w 234"/>
                <a:gd name="T63" fmla="*/ 214748364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32"/>
                <a:gd name="T98" fmla="*/ 234 w 234"/>
                <a:gd name="T99" fmla="*/ 232 h 2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32">
                  <a:moveTo>
                    <a:pt x="116" y="232"/>
                  </a:moveTo>
                  <a:lnTo>
                    <a:pt x="128" y="232"/>
                  </a:lnTo>
                  <a:lnTo>
                    <a:pt x="140" y="231"/>
                  </a:lnTo>
                  <a:lnTo>
                    <a:pt x="152" y="227"/>
                  </a:lnTo>
                  <a:lnTo>
                    <a:pt x="163" y="223"/>
                  </a:lnTo>
                  <a:lnTo>
                    <a:pt x="172" y="219"/>
                  </a:lnTo>
                  <a:lnTo>
                    <a:pt x="182" y="213"/>
                  </a:lnTo>
                  <a:lnTo>
                    <a:pt x="190" y="206"/>
                  </a:lnTo>
                  <a:lnTo>
                    <a:pt x="200" y="198"/>
                  </a:lnTo>
                  <a:lnTo>
                    <a:pt x="206" y="190"/>
                  </a:lnTo>
                  <a:lnTo>
                    <a:pt x="214" y="181"/>
                  </a:lnTo>
                  <a:lnTo>
                    <a:pt x="219" y="172"/>
                  </a:lnTo>
                  <a:lnTo>
                    <a:pt x="225" y="161"/>
                  </a:lnTo>
                  <a:lnTo>
                    <a:pt x="229" y="151"/>
                  </a:lnTo>
                  <a:lnTo>
                    <a:pt x="231" y="140"/>
                  </a:lnTo>
                  <a:lnTo>
                    <a:pt x="233" y="128"/>
                  </a:lnTo>
                  <a:lnTo>
                    <a:pt x="234" y="116"/>
                  </a:lnTo>
                  <a:lnTo>
                    <a:pt x="233" y="104"/>
                  </a:lnTo>
                  <a:lnTo>
                    <a:pt x="231" y="92"/>
                  </a:lnTo>
                  <a:lnTo>
                    <a:pt x="229" y="82"/>
                  </a:lnTo>
                  <a:lnTo>
                    <a:pt x="225" y="71"/>
                  </a:lnTo>
                  <a:lnTo>
                    <a:pt x="219" y="61"/>
                  </a:lnTo>
                  <a:lnTo>
                    <a:pt x="214" y="52"/>
                  </a:lnTo>
                  <a:lnTo>
                    <a:pt x="206" y="42"/>
                  </a:lnTo>
                  <a:lnTo>
                    <a:pt x="200" y="34"/>
                  </a:lnTo>
                  <a:lnTo>
                    <a:pt x="190" y="26"/>
                  </a:lnTo>
                  <a:lnTo>
                    <a:pt x="182" y="20"/>
                  </a:lnTo>
                  <a:lnTo>
                    <a:pt x="172" y="15"/>
                  </a:lnTo>
                  <a:lnTo>
                    <a:pt x="163" y="9"/>
                  </a:lnTo>
                  <a:lnTo>
                    <a:pt x="152" y="5"/>
                  </a:lnTo>
                  <a:lnTo>
                    <a:pt x="140" y="3"/>
                  </a:lnTo>
                  <a:lnTo>
                    <a:pt x="128" y="0"/>
                  </a:lnTo>
                  <a:lnTo>
                    <a:pt x="116" y="0"/>
                  </a:lnTo>
                  <a:lnTo>
                    <a:pt x="105" y="0"/>
                  </a:lnTo>
                  <a:lnTo>
                    <a:pt x="94" y="3"/>
                  </a:lnTo>
                  <a:lnTo>
                    <a:pt x="82" y="5"/>
                  </a:lnTo>
                  <a:lnTo>
                    <a:pt x="72" y="9"/>
                  </a:lnTo>
                  <a:lnTo>
                    <a:pt x="61" y="15"/>
                  </a:lnTo>
                  <a:lnTo>
                    <a:pt x="52" y="20"/>
                  </a:lnTo>
                  <a:lnTo>
                    <a:pt x="42" y="26"/>
                  </a:lnTo>
                  <a:lnTo>
                    <a:pt x="35" y="34"/>
                  </a:lnTo>
                  <a:lnTo>
                    <a:pt x="27" y="42"/>
                  </a:lnTo>
                  <a:lnTo>
                    <a:pt x="20" y="52"/>
                  </a:lnTo>
                  <a:lnTo>
                    <a:pt x="15" y="61"/>
                  </a:lnTo>
                  <a:lnTo>
                    <a:pt x="9" y="71"/>
                  </a:lnTo>
                  <a:lnTo>
                    <a:pt x="6" y="82"/>
                  </a:lnTo>
                  <a:lnTo>
                    <a:pt x="3" y="92"/>
                  </a:lnTo>
                  <a:lnTo>
                    <a:pt x="2" y="104"/>
                  </a:lnTo>
                  <a:lnTo>
                    <a:pt x="0" y="116"/>
                  </a:lnTo>
                  <a:lnTo>
                    <a:pt x="2" y="128"/>
                  </a:lnTo>
                  <a:lnTo>
                    <a:pt x="3" y="140"/>
                  </a:lnTo>
                  <a:lnTo>
                    <a:pt x="6" y="151"/>
                  </a:lnTo>
                  <a:lnTo>
                    <a:pt x="9" y="161"/>
                  </a:lnTo>
                  <a:lnTo>
                    <a:pt x="15" y="172"/>
                  </a:lnTo>
                  <a:lnTo>
                    <a:pt x="20" y="181"/>
                  </a:lnTo>
                  <a:lnTo>
                    <a:pt x="27" y="190"/>
                  </a:lnTo>
                  <a:lnTo>
                    <a:pt x="35" y="198"/>
                  </a:lnTo>
                  <a:lnTo>
                    <a:pt x="42" y="206"/>
                  </a:lnTo>
                  <a:lnTo>
                    <a:pt x="52" y="213"/>
                  </a:lnTo>
                  <a:lnTo>
                    <a:pt x="61" y="219"/>
                  </a:lnTo>
                  <a:lnTo>
                    <a:pt x="72" y="223"/>
                  </a:lnTo>
                  <a:lnTo>
                    <a:pt x="82" y="227"/>
                  </a:lnTo>
                  <a:lnTo>
                    <a:pt x="94" y="231"/>
                  </a:lnTo>
                  <a:lnTo>
                    <a:pt x="105" y="232"/>
                  </a:lnTo>
                  <a:lnTo>
                    <a:pt x="116" y="232"/>
                  </a:lnTo>
                </a:path>
              </a:pathLst>
            </a:custGeom>
            <a:noFill/>
            <a:ln w="3175">
              <a:solidFill>
                <a:srgbClr val="1F1A17"/>
              </a:solidFill>
              <a:round/>
              <a:headEnd/>
              <a:tailEnd/>
            </a:ln>
          </p:spPr>
          <p:txBody>
            <a:bodyPr/>
            <a:lstStyle/>
            <a:p>
              <a:pPr eaLnBrk="1" hangingPunct="1"/>
              <a:endParaRPr lang="pt-BR" u="none"/>
            </a:p>
          </p:txBody>
        </p:sp>
        <p:sp>
          <p:nvSpPr>
            <p:cNvPr id="464034" name="Freeform 187"/>
            <p:cNvSpPr>
              <a:spLocks/>
            </p:cNvSpPr>
            <p:nvPr/>
          </p:nvSpPr>
          <p:spPr bwMode="auto">
            <a:xfrm>
              <a:off x="5842000" y="4568825"/>
              <a:ext cx="92075" cy="92075"/>
            </a:xfrm>
            <a:custGeom>
              <a:avLst/>
              <a:gdLst>
                <a:gd name="T0" fmla="*/ 2147483647 w 232"/>
                <a:gd name="T1" fmla="*/ 2147483647 h 233"/>
                <a:gd name="T2" fmla="*/ 2147483647 w 232"/>
                <a:gd name="T3" fmla="*/ 2147483647 h 233"/>
                <a:gd name="T4" fmla="*/ 2147483647 w 232"/>
                <a:gd name="T5" fmla="*/ 2147483647 h 233"/>
                <a:gd name="T6" fmla="*/ 2147483647 w 232"/>
                <a:gd name="T7" fmla="*/ 2147483647 h 233"/>
                <a:gd name="T8" fmla="*/ 2147483647 w 232"/>
                <a:gd name="T9" fmla="*/ 2147483647 h 233"/>
                <a:gd name="T10" fmla="*/ 2147483647 w 232"/>
                <a:gd name="T11" fmla="*/ 2147483647 h 233"/>
                <a:gd name="T12" fmla="*/ 2147483647 w 232"/>
                <a:gd name="T13" fmla="*/ 2147483647 h 233"/>
                <a:gd name="T14" fmla="*/ 2147483647 w 232"/>
                <a:gd name="T15" fmla="*/ 2147483647 h 233"/>
                <a:gd name="T16" fmla="*/ 2147483647 w 232"/>
                <a:gd name="T17" fmla="*/ 2147483647 h 233"/>
                <a:gd name="T18" fmla="*/ 2147483647 w 232"/>
                <a:gd name="T19" fmla="*/ 2147483647 h 233"/>
                <a:gd name="T20" fmla="*/ 2147483647 w 232"/>
                <a:gd name="T21" fmla="*/ 2147483647 h 233"/>
                <a:gd name="T22" fmla="*/ 2147483647 w 232"/>
                <a:gd name="T23" fmla="*/ 2147483647 h 233"/>
                <a:gd name="T24" fmla="*/ 2147483647 w 232"/>
                <a:gd name="T25" fmla="*/ 2147483647 h 233"/>
                <a:gd name="T26" fmla="*/ 2147483647 w 232"/>
                <a:gd name="T27" fmla="*/ 2147483647 h 233"/>
                <a:gd name="T28" fmla="*/ 2147483647 w 232"/>
                <a:gd name="T29" fmla="*/ 2147483647 h 233"/>
                <a:gd name="T30" fmla="*/ 2147483647 w 232"/>
                <a:gd name="T31" fmla="*/ 0 h 233"/>
                <a:gd name="T32" fmla="*/ 2147483647 w 232"/>
                <a:gd name="T33" fmla="*/ 0 h 233"/>
                <a:gd name="T34" fmla="*/ 2147483647 w 232"/>
                <a:gd name="T35" fmla="*/ 2147483647 h 233"/>
                <a:gd name="T36" fmla="*/ 2147483647 w 232"/>
                <a:gd name="T37" fmla="*/ 2147483647 h 233"/>
                <a:gd name="T38" fmla="*/ 2147483647 w 232"/>
                <a:gd name="T39" fmla="*/ 2147483647 h 233"/>
                <a:gd name="T40" fmla="*/ 2147483647 w 232"/>
                <a:gd name="T41" fmla="*/ 2147483647 h 233"/>
                <a:gd name="T42" fmla="*/ 2147483647 w 232"/>
                <a:gd name="T43" fmla="*/ 2147483647 h 233"/>
                <a:gd name="T44" fmla="*/ 2147483647 w 232"/>
                <a:gd name="T45" fmla="*/ 2147483647 h 233"/>
                <a:gd name="T46" fmla="*/ 0 w 232"/>
                <a:gd name="T47" fmla="*/ 2147483647 h 233"/>
                <a:gd name="T48" fmla="*/ 0 w 232"/>
                <a:gd name="T49" fmla="*/ 2147483647 h 233"/>
                <a:gd name="T50" fmla="*/ 2147483647 w 232"/>
                <a:gd name="T51" fmla="*/ 2147483647 h 233"/>
                <a:gd name="T52" fmla="*/ 2147483647 w 232"/>
                <a:gd name="T53" fmla="*/ 2147483647 h 233"/>
                <a:gd name="T54" fmla="*/ 2147483647 w 232"/>
                <a:gd name="T55" fmla="*/ 2147483647 h 233"/>
                <a:gd name="T56" fmla="*/ 2147483647 w 232"/>
                <a:gd name="T57" fmla="*/ 2147483647 h 233"/>
                <a:gd name="T58" fmla="*/ 2147483647 w 232"/>
                <a:gd name="T59" fmla="*/ 2147483647 h 233"/>
                <a:gd name="T60" fmla="*/ 2147483647 w 232"/>
                <a:gd name="T61" fmla="*/ 2147483647 h 233"/>
                <a:gd name="T62" fmla="*/ 2147483647 w 232"/>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3"/>
                <a:gd name="T98" fmla="*/ 232 w 232"/>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3">
                  <a:moveTo>
                    <a:pt x="116" y="233"/>
                  </a:moveTo>
                  <a:lnTo>
                    <a:pt x="128" y="233"/>
                  </a:lnTo>
                  <a:lnTo>
                    <a:pt x="140" y="231"/>
                  </a:lnTo>
                  <a:lnTo>
                    <a:pt x="150" y="228"/>
                  </a:lnTo>
                  <a:lnTo>
                    <a:pt x="161" y="225"/>
                  </a:lnTo>
                  <a:lnTo>
                    <a:pt x="171" y="220"/>
                  </a:lnTo>
                  <a:lnTo>
                    <a:pt x="180" y="213"/>
                  </a:lnTo>
                  <a:lnTo>
                    <a:pt x="190" y="206"/>
                  </a:lnTo>
                  <a:lnTo>
                    <a:pt x="198" y="200"/>
                  </a:lnTo>
                  <a:lnTo>
                    <a:pt x="206" y="191"/>
                  </a:lnTo>
                  <a:lnTo>
                    <a:pt x="212" y="183"/>
                  </a:lnTo>
                  <a:lnTo>
                    <a:pt x="219" y="172"/>
                  </a:lnTo>
                  <a:lnTo>
                    <a:pt x="223" y="163"/>
                  </a:lnTo>
                  <a:lnTo>
                    <a:pt x="227" y="151"/>
                  </a:lnTo>
                  <a:lnTo>
                    <a:pt x="229" y="140"/>
                  </a:lnTo>
                  <a:lnTo>
                    <a:pt x="232" y="128"/>
                  </a:lnTo>
                  <a:lnTo>
                    <a:pt x="232" y="117"/>
                  </a:lnTo>
                  <a:lnTo>
                    <a:pt x="232" y="105"/>
                  </a:lnTo>
                  <a:lnTo>
                    <a:pt x="229" y="93"/>
                  </a:lnTo>
                  <a:lnTo>
                    <a:pt x="227" y="82"/>
                  </a:lnTo>
                  <a:lnTo>
                    <a:pt x="223" y="72"/>
                  </a:lnTo>
                  <a:lnTo>
                    <a:pt x="219" y="61"/>
                  </a:lnTo>
                  <a:lnTo>
                    <a:pt x="212" y="52"/>
                  </a:lnTo>
                  <a:lnTo>
                    <a:pt x="206" y="43"/>
                  </a:lnTo>
                  <a:lnTo>
                    <a:pt x="198" y="35"/>
                  </a:lnTo>
                  <a:lnTo>
                    <a:pt x="190" y="27"/>
                  </a:lnTo>
                  <a:lnTo>
                    <a:pt x="180" y="20"/>
                  </a:lnTo>
                  <a:lnTo>
                    <a:pt x="171" y="15"/>
                  </a:lnTo>
                  <a:lnTo>
                    <a:pt x="161" y="10"/>
                  </a:lnTo>
                  <a:lnTo>
                    <a:pt x="150" y="6"/>
                  </a:lnTo>
                  <a:lnTo>
                    <a:pt x="140" y="3"/>
                  </a:lnTo>
                  <a:lnTo>
                    <a:pt x="128" y="0"/>
                  </a:lnTo>
                  <a:lnTo>
                    <a:pt x="116" y="0"/>
                  </a:lnTo>
                  <a:lnTo>
                    <a:pt x="104" y="0"/>
                  </a:lnTo>
                  <a:lnTo>
                    <a:pt x="92" y="3"/>
                  </a:lnTo>
                  <a:lnTo>
                    <a:pt x="81" y="6"/>
                  </a:lnTo>
                  <a:lnTo>
                    <a:pt x="71" y="10"/>
                  </a:lnTo>
                  <a:lnTo>
                    <a:pt x="60" y="15"/>
                  </a:lnTo>
                  <a:lnTo>
                    <a:pt x="51" y="20"/>
                  </a:lnTo>
                  <a:lnTo>
                    <a:pt x="42" y="27"/>
                  </a:lnTo>
                  <a:lnTo>
                    <a:pt x="34" y="35"/>
                  </a:lnTo>
                  <a:lnTo>
                    <a:pt x="26" y="43"/>
                  </a:lnTo>
                  <a:lnTo>
                    <a:pt x="19" y="52"/>
                  </a:lnTo>
                  <a:lnTo>
                    <a:pt x="13" y="61"/>
                  </a:lnTo>
                  <a:lnTo>
                    <a:pt x="9" y="72"/>
                  </a:lnTo>
                  <a:lnTo>
                    <a:pt x="5" y="82"/>
                  </a:lnTo>
                  <a:lnTo>
                    <a:pt x="2" y="93"/>
                  </a:lnTo>
                  <a:lnTo>
                    <a:pt x="0" y="105"/>
                  </a:lnTo>
                  <a:lnTo>
                    <a:pt x="0" y="117"/>
                  </a:lnTo>
                  <a:lnTo>
                    <a:pt x="0" y="128"/>
                  </a:lnTo>
                  <a:lnTo>
                    <a:pt x="2" y="140"/>
                  </a:lnTo>
                  <a:lnTo>
                    <a:pt x="5" y="151"/>
                  </a:lnTo>
                  <a:lnTo>
                    <a:pt x="9" y="163"/>
                  </a:lnTo>
                  <a:lnTo>
                    <a:pt x="13" y="172"/>
                  </a:lnTo>
                  <a:lnTo>
                    <a:pt x="19" y="183"/>
                  </a:lnTo>
                  <a:lnTo>
                    <a:pt x="26" y="191"/>
                  </a:lnTo>
                  <a:lnTo>
                    <a:pt x="34" y="200"/>
                  </a:lnTo>
                  <a:lnTo>
                    <a:pt x="42" y="206"/>
                  </a:lnTo>
                  <a:lnTo>
                    <a:pt x="51" y="213"/>
                  </a:lnTo>
                  <a:lnTo>
                    <a:pt x="60" y="220"/>
                  </a:lnTo>
                  <a:lnTo>
                    <a:pt x="71" y="225"/>
                  </a:lnTo>
                  <a:lnTo>
                    <a:pt x="81" y="228"/>
                  </a:lnTo>
                  <a:lnTo>
                    <a:pt x="92" y="231"/>
                  </a:lnTo>
                  <a:lnTo>
                    <a:pt x="104" y="233"/>
                  </a:lnTo>
                  <a:lnTo>
                    <a:pt x="116" y="233"/>
                  </a:lnTo>
                  <a:close/>
                </a:path>
              </a:pathLst>
            </a:custGeom>
            <a:solidFill>
              <a:srgbClr val="905570"/>
            </a:solidFill>
            <a:ln w="9525">
              <a:noFill/>
              <a:round/>
              <a:headEnd/>
              <a:tailEnd/>
            </a:ln>
          </p:spPr>
          <p:txBody>
            <a:bodyPr/>
            <a:lstStyle/>
            <a:p>
              <a:pPr eaLnBrk="1" hangingPunct="1"/>
              <a:endParaRPr lang="pt-BR" u="none"/>
            </a:p>
          </p:txBody>
        </p:sp>
        <p:sp>
          <p:nvSpPr>
            <p:cNvPr id="464035" name="Freeform 188"/>
            <p:cNvSpPr>
              <a:spLocks/>
            </p:cNvSpPr>
            <p:nvPr/>
          </p:nvSpPr>
          <p:spPr bwMode="auto">
            <a:xfrm>
              <a:off x="5842000" y="4568825"/>
              <a:ext cx="92075" cy="92075"/>
            </a:xfrm>
            <a:custGeom>
              <a:avLst/>
              <a:gdLst>
                <a:gd name="T0" fmla="*/ 2147483647 w 232"/>
                <a:gd name="T1" fmla="*/ 2147483647 h 233"/>
                <a:gd name="T2" fmla="*/ 2147483647 w 232"/>
                <a:gd name="T3" fmla="*/ 2147483647 h 233"/>
                <a:gd name="T4" fmla="*/ 2147483647 w 232"/>
                <a:gd name="T5" fmla="*/ 2147483647 h 233"/>
                <a:gd name="T6" fmla="*/ 2147483647 w 232"/>
                <a:gd name="T7" fmla="*/ 2147483647 h 233"/>
                <a:gd name="T8" fmla="*/ 2147483647 w 232"/>
                <a:gd name="T9" fmla="*/ 2147483647 h 233"/>
                <a:gd name="T10" fmla="*/ 2147483647 w 232"/>
                <a:gd name="T11" fmla="*/ 2147483647 h 233"/>
                <a:gd name="T12" fmla="*/ 2147483647 w 232"/>
                <a:gd name="T13" fmla="*/ 2147483647 h 233"/>
                <a:gd name="T14" fmla="*/ 2147483647 w 232"/>
                <a:gd name="T15" fmla="*/ 2147483647 h 233"/>
                <a:gd name="T16" fmla="*/ 2147483647 w 232"/>
                <a:gd name="T17" fmla="*/ 2147483647 h 233"/>
                <a:gd name="T18" fmla="*/ 2147483647 w 232"/>
                <a:gd name="T19" fmla="*/ 2147483647 h 233"/>
                <a:gd name="T20" fmla="*/ 2147483647 w 232"/>
                <a:gd name="T21" fmla="*/ 2147483647 h 233"/>
                <a:gd name="T22" fmla="*/ 2147483647 w 232"/>
                <a:gd name="T23" fmla="*/ 2147483647 h 233"/>
                <a:gd name="T24" fmla="*/ 2147483647 w 232"/>
                <a:gd name="T25" fmla="*/ 2147483647 h 233"/>
                <a:gd name="T26" fmla="*/ 2147483647 w 232"/>
                <a:gd name="T27" fmla="*/ 2147483647 h 233"/>
                <a:gd name="T28" fmla="*/ 2147483647 w 232"/>
                <a:gd name="T29" fmla="*/ 2147483647 h 233"/>
                <a:gd name="T30" fmla="*/ 2147483647 w 232"/>
                <a:gd name="T31" fmla="*/ 0 h 233"/>
                <a:gd name="T32" fmla="*/ 2147483647 w 232"/>
                <a:gd name="T33" fmla="*/ 0 h 233"/>
                <a:gd name="T34" fmla="*/ 2147483647 w 232"/>
                <a:gd name="T35" fmla="*/ 2147483647 h 233"/>
                <a:gd name="T36" fmla="*/ 2147483647 w 232"/>
                <a:gd name="T37" fmla="*/ 2147483647 h 233"/>
                <a:gd name="T38" fmla="*/ 2147483647 w 232"/>
                <a:gd name="T39" fmla="*/ 2147483647 h 233"/>
                <a:gd name="T40" fmla="*/ 2147483647 w 232"/>
                <a:gd name="T41" fmla="*/ 2147483647 h 233"/>
                <a:gd name="T42" fmla="*/ 2147483647 w 232"/>
                <a:gd name="T43" fmla="*/ 2147483647 h 233"/>
                <a:gd name="T44" fmla="*/ 2147483647 w 232"/>
                <a:gd name="T45" fmla="*/ 2147483647 h 233"/>
                <a:gd name="T46" fmla="*/ 0 w 232"/>
                <a:gd name="T47" fmla="*/ 2147483647 h 233"/>
                <a:gd name="T48" fmla="*/ 0 w 232"/>
                <a:gd name="T49" fmla="*/ 2147483647 h 233"/>
                <a:gd name="T50" fmla="*/ 2147483647 w 232"/>
                <a:gd name="T51" fmla="*/ 2147483647 h 233"/>
                <a:gd name="T52" fmla="*/ 2147483647 w 232"/>
                <a:gd name="T53" fmla="*/ 2147483647 h 233"/>
                <a:gd name="T54" fmla="*/ 2147483647 w 232"/>
                <a:gd name="T55" fmla="*/ 2147483647 h 233"/>
                <a:gd name="T56" fmla="*/ 2147483647 w 232"/>
                <a:gd name="T57" fmla="*/ 2147483647 h 233"/>
                <a:gd name="T58" fmla="*/ 2147483647 w 232"/>
                <a:gd name="T59" fmla="*/ 2147483647 h 233"/>
                <a:gd name="T60" fmla="*/ 2147483647 w 232"/>
                <a:gd name="T61" fmla="*/ 2147483647 h 233"/>
                <a:gd name="T62" fmla="*/ 2147483647 w 232"/>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3"/>
                <a:gd name="T98" fmla="*/ 232 w 232"/>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3">
                  <a:moveTo>
                    <a:pt x="116" y="233"/>
                  </a:moveTo>
                  <a:lnTo>
                    <a:pt x="128" y="233"/>
                  </a:lnTo>
                  <a:lnTo>
                    <a:pt x="140" y="231"/>
                  </a:lnTo>
                  <a:lnTo>
                    <a:pt x="150" y="228"/>
                  </a:lnTo>
                  <a:lnTo>
                    <a:pt x="161" y="225"/>
                  </a:lnTo>
                  <a:lnTo>
                    <a:pt x="171" y="220"/>
                  </a:lnTo>
                  <a:lnTo>
                    <a:pt x="180" y="213"/>
                  </a:lnTo>
                  <a:lnTo>
                    <a:pt x="190" y="206"/>
                  </a:lnTo>
                  <a:lnTo>
                    <a:pt x="198" y="200"/>
                  </a:lnTo>
                  <a:lnTo>
                    <a:pt x="206" y="191"/>
                  </a:lnTo>
                  <a:lnTo>
                    <a:pt x="212" y="183"/>
                  </a:lnTo>
                  <a:lnTo>
                    <a:pt x="219" y="172"/>
                  </a:lnTo>
                  <a:lnTo>
                    <a:pt x="223" y="163"/>
                  </a:lnTo>
                  <a:lnTo>
                    <a:pt x="227" y="151"/>
                  </a:lnTo>
                  <a:lnTo>
                    <a:pt x="229" y="140"/>
                  </a:lnTo>
                  <a:lnTo>
                    <a:pt x="232" y="128"/>
                  </a:lnTo>
                  <a:lnTo>
                    <a:pt x="232" y="117"/>
                  </a:lnTo>
                  <a:lnTo>
                    <a:pt x="232" y="105"/>
                  </a:lnTo>
                  <a:lnTo>
                    <a:pt x="229" y="93"/>
                  </a:lnTo>
                  <a:lnTo>
                    <a:pt x="227" y="82"/>
                  </a:lnTo>
                  <a:lnTo>
                    <a:pt x="223" y="72"/>
                  </a:lnTo>
                  <a:lnTo>
                    <a:pt x="219" y="61"/>
                  </a:lnTo>
                  <a:lnTo>
                    <a:pt x="212" y="52"/>
                  </a:lnTo>
                  <a:lnTo>
                    <a:pt x="206" y="43"/>
                  </a:lnTo>
                  <a:lnTo>
                    <a:pt x="198" y="35"/>
                  </a:lnTo>
                  <a:lnTo>
                    <a:pt x="190" y="27"/>
                  </a:lnTo>
                  <a:lnTo>
                    <a:pt x="180" y="20"/>
                  </a:lnTo>
                  <a:lnTo>
                    <a:pt x="171" y="15"/>
                  </a:lnTo>
                  <a:lnTo>
                    <a:pt x="161" y="10"/>
                  </a:lnTo>
                  <a:lnTo>
                    <a:pt x="150" y="6"/>
                  </a:lnTo>
                  <a:lnTo>
                    <a:pt x="140" y="3"/>
                  </a:lnTo>
                  <a:lnTo>
                    <a:pt x="128" y="0"/>
                  </a:lnTo>
                  <a:lnTo>
                    <a:pt x="116" y="0"/>
                  </a:lnTo>
                  <a:lnTo>
                    <a:pt x="104" y="0"/>
                  </a:lnTo>
                  <a:lnTo>
                    <a:pt x="92" y="3"/>
                  </a:lnTo>
                  <a:lnTo>
                    <a:pt x="81" y="6"/>
                  </a:lnTo>
                  <a:lnTo>
                    <a:pt x="71" y="10"/>
                  </a:lnTo>
                  <a:lnTo>
                    <a:pt x="60" y="15"/>
                  </a:lnTo>
                  <a:lnTo>
                    <a:pt x="51" y="20"/>
                  </a:lnTo>
                  <a:lnTo>
                    <a:pt x="42" y="27"/>
                  </a:lnTo>
                  <a:lnTo>
                    <a:pt x="34" y="35"/>
                  </a:lnTo>
                  <a:lnTo>
                    <a:pt x="26" y="43"/>
                  </a:lnTo>
                  <a:lnTo>
                    <a:pt x="19" y="52"/>
                  </a:lnTo>
                  <a:lnTo>
                    <a:pt x="13" y="61"/>
                  </a:lnTo>
                  <a:lnTo>
                    <a:pt x="9" y="72"/>
                  </a:lnTo>
                  <a:lnTo>
                    <a:pt x="5" y="82"/>
                  </a:lnTo>
                  <a:lnTo>
                    <a:pt x="2" y="93"/>
                  </a:lnTo>
                  <a:lnTo>
                    <a:pt x="0" y="105"/>
                  </a:lnTo>
                  <a:lnTo>
                    <a:pt x="0" y="117"/>
                  </a:lnTo>
                  <a:lnTo>
                    <a:pt x="0" y="128"/>
                  </a:lnTo>
                  <a:lnTo>
                    <a:pt x="2" y="140"/>
                  </a:lnTo>
                  <a:lnTo>
                    <a:pt x="5" y="151"/>
                  </a:lnTo>
                  <a:lnTo>
                    <a:pt x="9" y="163"/>
                  </a:lnTo>
                  <a:lnTo>
                    <a:pt x="13" y="172"/>
                  </a:lnTo>
                  <a:lnTo>
                    <a:pt x="19" y="183"/>
                  </a:lnTo>
                  <a:lnTo>
                    <a:pt x="26" y="191"/>
                  </a:lnTo>
                  <a:lnTo>
                    <a:pt x="34" y="200"/>
                  </a:lnTo>
                  <a:lnTo>
                    <a:pt x="42" y="206"/>
                  </a:lnTo>
                  <a:lnTo>
                    <a:pt x="51" y="213"/>
                  </a:lnTo>
                  <a:lnTo>
                    <a:pt x="60" y="220"/>
                  </a:lnTo>
                  <a:lnTo>
                    <a:pt x="71" y="225"/>
                  </a:lnTo>
                  <a:lnTo>
                    <a:pt x="81" y="228"/>
                  </a:lnTo>
                  <a:lnTo>
                    <a:pt x="92" y="231"/>
                  </a:lnTo>
                  <a:lnTo>
                    <a:pt x="104" y="233"/>
                  </a:lnTo>
                  <a:lnTo>
                    <a:pt x="116" y="233"/>
                  </a:lnTo>
                </a:path>
              </a:pathLst>
            </a:custGeom>
            <a:noFill/>
            <a:ln w="3175">
              <a:solidFill>
                <a:srgbClr val="1F1A17"/>
              </a:solidFill>
              <a:round/>
              <a:headEnd/>
              <a:tailEnd/>
            </a:ln>
          </p:spPr>
          <p:txBody>
            <a:bodyPr/>
            <a:lstStyle/>
            <a:p>
              <a:pPr eaLnBrk="1" hangingPunct="1"/>
              <a:endParaRPr lang="pt-BR" u="none"/>
            </a:p>
          </p:txBody>
        </p:sp>
        <p:sp>
          <p:nvSpPr>
            <p:cNvPr id="464036" name="Freeform 189"/>
            <p:cNvSpPr>
              <a:spLocks/>
            </p:cNvSpPr>
            <p:nvPr/>
          </p:nvSpPr>
          <p:spPr bwMode="auto">
            <a:xfrm>
              <a:off x="5845175" y="4799013"/>
              <a:ext cx="92075" cy="93662"/>
            </a:xfrm>
            <a:custGeom>
              <a:avLst/>
              <a:gdLst>
                <a:gd name="T0" fmla="*/ 2147483647 w 232"/>
                <a:gd name="T1" fmla="*/ 2147483647 h 233"/>
                <a:gd name="T2" fmla="*/ 2147483647 w 232"/>
                <a:gd name="T3" fmla="*/ 2147483647 h 233"/>
                <a:gd name="T4" fmla="*/ 2147483647 w 232"/>
                <a:gd name="T5" fmla="*/ 2147483647 h 233"/>
                <a:gd name="T6" fmla="*/ 2147483647 w 232"/>
                <a:gd name="T7" fmla="*/ 2147483647 h 233"/>
                <a:gd name="T8" fmla="*/ 2147483647 w 232"/>
                <a:gd name="T9" fmla="*/ 2147483647 h 233"/>
                <a:gd name="T10" fmla="*/ 2147483647 w 232"/>
                <a:gd name="T11" fmla="*/ 2147483647 h 233"/>
                <a:gd name="T12" fmla="*/ 2147483647 w 232"/>
                <a:gd name="T13" fmla="*/ 2147483647 h 233"/>
                <a:gd name="T14" fmla="*/ 2147483647 w 232"/>
                <a:gd name="T15" fmla="*/ 2147483647 h 233"/>
                <a:gd name="T16" fmla="*/ 2147483647 w 232"/>
                <a:gd name="T17" fmla="*/ 2147483647 h 233"/>
                <a:gd name="T18" fmla="*/ 2147483647 w 232"/>
                <a:gd name="T19" fmla="*/ 2147483647 h 233"/>
                <a:gd name="T20" fmla="*/ 2147483647 w 232"/>
                <a:gd name="T21" fmla="*/ 2147483647 h 233"/>
                <a:gd name="T22" fmla="*/ 2147483647 w 232"/>
                <a:gd name="T23" fmla="*/ 2147483647 h 233"/>
                <a:gd name="T24" fmla="*/ 2147483647 w 232"/>
                <a:gd name="T25" fmla="*/ 2147483647 h 233"/>
                <a:gd name="T26" fmla="*/ 2147483647 w 232"/>
                <a:gd name="T27" fmla="*/ 2147483647 h 233"/>
                <a:gd name="T28" fmla="*/ 2147483647 w 232"/>
                <a:gd name="T29" fmla="*/ 2147483647 h 233"/>
                <a:gd name="T30" fmla="*/ 2147483647 w 232"/>
                <a:gd name="T31" fmla="*/ 2147483647 h 233"/>
                <a:gd name="T32" fmla="*/ 2147483647 w 232"/>
                <a:gd name="T33" fmla="*/ 2147483647 h 233"/>
                <a:gd name="T34" fmla="*/ 2147483647 w 232"/>
                <a:gd name="T35" fmla="*/ 2147483647 h 233"/>
                <a:gd name="T36" fmla="*/ 2147483647 w 232"/>
                <a:gd name="T37" fmla="*/ 2147483647 h 233"/>
                <a:gd name="T38" fmla="*/ 2147483647 w 232"/>
                <a:gd name="T39" fmla="*/ 2147483647 h 233"/>
                <a:gd name="T40" fmla="*/ 2147483647 w 232"/>
                <a:gd name="T41" fmla="*/ 2147483647 h 233"/>
                <a:gd name="T42" fmla="*/ 2147483647 w 232"/>
                <a:gd name="T43" fmla="*/ 2147483647 h 233"/>
                <a:gd name="T44" fmla="*/ 2147483647 w 232"/>
                <a:gd name="T45" fmla="*/ 2147483647 h 233"/>
                <a:gd name="T46" fmla="*/ 0 w 232"/>
                <a:gd name="T47" fmla="*/ 2147483647 h 233"/>
                <a:gd name="T48" fmla="*/ 0 w 232"/>
                <a:gd name="T49" fmla="*/ 2147483647 h 233"/>
                <a:gd name="T50" fmla="*/ 2147483647 w 232"/>
                <a:gd name="T51" fmla="*/ 2147483647 h 233"/>
                <a:gd name="T52" fmla="*/ 2147483647 w 232"/>
                <a:gd name="T53" fmla="*/ 2147483647 h 233"/>
                <a:gd name="T54" fmla="*/ 2147483647 w 232"/>
                <a:gd name="T55" fmla="*/ 2147483647 h 233"/>
                <a:gd name="T56" fmla="*/ 2147483647 w 232"/>
                <a:gd name="T57" fmla="*/ 2147483647 h 233"/>
                <a:gd name="T58" fmla="*/ 2147483647 w 232"/>
                <a:gd name="T59" fmla="*/ 2147483647 h 233"/>
                <a:gd name="T60" fmla="*/ 2147483647 w 232"/>
                <a:gd name="T61" fmla="*/ 2147483647 h 233"/>
                <a:gd name="T62" fmla="*/ 2147483647 w 232"/>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3"/>
                <a:gd name="T98" fmla="*/ 232 w 232"/>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3">
                  <a:moveTo>
                    <a:pt x="116" y="233"/>
                  </a:moveTo>
                  <a:lnTo>
                    <a:pt x="128" y="232"/>
                  </a:lnTo>
                  <a:lnTo>
                    <a:pt x="140" y="231"/>
                  </a:lnTo>
                  <a:lnTo>
                    <a:pt x="150" y="228"/>
                  </a:lnTo>
                  <a:lnTo>
                    <a:pt x="161" y="224"/>
                  </a:lnTo>
                  <a:lnTo>
                    <a:pt x="171" y="219"/>
                  </a:lnTo>
                  <a:lnTo>
                    <a:pt x="181" y="212"/>
                  </a:lnTo>
                  <a:lnTo>
                    <a:pt x="190" y="206"/>
                  </a:lnTo>
                  <a:lnTo>
                    <a:pt x="198" y="199"/>
                  </a:lnTo>
                  <a:lnTo>
                    <a:pt x="206" y="190"/>
                  </a:lnTo>
                  <a:lnTo>
                    <a:pt x="212" y="182"/>
                  </a:lnTo>
                  <a:lnTo>
                    <a:pt x="218" y="171"/>
                  </a:lnTo>
                  <a:lnTo>
                    <a:pt x="223" y="162"/>
                  </a:lnTo>
                  <a:lnTo>
                    <a:pt x="227" y="152"/>
                  </a:lnTo>
                  <a:lnTo>
                    <a:pt x="230" y="140"/>
                  </a:lnTo>
                  <a:lnTo>
                    <a:pt x="232" y="128"/>
                  </a:lnTo>
                  <a:lnTo>
                    <a:pt x="232" y="116"/>
                  </a:lnTo>
                  <a:lnTo>
                    <a:pt x="232" y="104"/>
                  </a:lnTo>
                  <a:lnTo>
                    <a:pt x="230" y="93"/>
                  </a:lnTo>
                  <a:lnTo>
                    <a:pt x="227" y="82"/>
                  </a:lnTo>
                  <a:lnTo>
                    <a:pt x="223" y="71"/>
                  </a:lnTo>
                  <a:lnTo>
                    <a:pt x="218" y="60"/>
                  </a:lnTo>
                  <a:lnTo>
                    <a:pt x="212" y="51"/>
                  </a:lnTo>
                  <a:lnTo>
                    <a:pt x="206" y="42"/>
                  </a:lnTo>
                  <a:lnTo>
                    <a:pt x="198" y="34"/>
                  </a:lnTo>
                  <a:lnTo>
                    <a:pt x="190" y="26"/>
                  </a:lnTo>
                  <a:lnTo>
                    <a:pt x="181" y="19"/>
                  </a:lnTo>
                  <a:lnTo>
                    <a:pt x="171" y="14"/>
                  </a:lnTo>
                  <a:lnTo>
                    <a:pt x="161" y="9"/>
                  </a:lnTo>
                  <a:lnTo>
                    <a:pt x="150" y="5"/>
                  </a:lnTo>
                  <a:lnTo>
                    <a:pt x="140" y="2"/>
                  </a:lnTo>
                  <a:lnTo>
                    <a:pt x="128" y="1"/>
                  </a:lnTo>
                  <a:lnTo>
                    <a:pt x="116" y="0"/>
                  </a:lnTo>
                  <a:lnTo>
                    <a:pt x="104" y="1"/>
                  </a:lnTo>
                  <a:lnTo>
                    <a:pt x="92" y="2"/>
                  </a:lnTo>
                  <a:lnTo>
                    <a:pt x="82" y="5"/>
                  </a:lnTo>
                  <a:lnTo>
                    <a:pt x="70" y="9"/>
                  </a:lnTo>
                  <a:lnTo>
                    <a:pt x="61" y="14"/>
                  </a:lnTo>
                  <a:lnTo>
                    <a:pt x="51" y="19"/>
                  </a:lnTo>
                  <a:lnTo>
                    <a:pt x="42" y="26"/>
                  </a:lnTo>
                  <a:lnTo>
                    <a:pt x="33" y="34"/>
                  </a:lnTo>
                  <a:lnTo>
                    <a:pt x="26" y="42"/>
                  </a:lnTo>
                  <a:lnTo>
                    <a:pt x="20" y="51"/>
                  </a:lnTo>
                  <a:lnTo>
                    <a:pt x="13" y="60"/>
                  </a:lnTo>
                  <a:lnTo>
                    <a:pt x="9" y="71"/>
                  </a:lnTo>
                  <a:lnTo>
                    <a:pt x="5" y="82"/>
                  </a:lnTo>
                  <a:lnTo>
                    <a:pt x="1" y="93"/>
                  </a:lnTo>
                  <a:lnTo>
                    <a:pt x="0" y="104"/>
                  </a:lnTo>
                  <a:lnTo>
                    <a:pt x="0" y="116"/>
                  </a:lnTo>
                  <a:lnTo>
                    <a:pt x="0" y="128"/>
                  </a:lnTo>
                  <a:lnTo>
                    <a:pt x="1" y="140"/>
                  </a:lnTo>
                  <a:lnTo>
                    <a:pt x="5" y="152"/>
                  </a:lnTo>
                  <a:lnTo>
                    <a:pt x="9" y="162"/>
                  </a:lnTo>
                  <a:lnTo>
                    <a:pt x="13" y="171"/>
                  </a:lnTo>
                  <a:lnTo>
                    <a:pt x="20" y="182"/>
                  </a:lnTo>
                  <a:lnTo>
                    <a:pt x="26" y="190"/>
                  </a:lnTo>
                  <a:lnTo>
                    <a:pt x="33" y="199"/>
                  </a:lnTo>
                  <a:lnTo>
                    <a:pt x="42" y="206"/>
                  </a:lnTo>
                  <a:lnTo>
                    <a:pt x="51" y="212"/>
                  </a:lnTo>
                  <a:lnTo>
                    <a:pt x="61" y="219"/>
                  </a:lnTo>
                  <a:lnTo>
                    <a:pt x="70" y="224"/>
                  </a:lnTo>
                  <a:lnTo>
                    <a:pt x="82" y="228"/>
                  </a:lnTo>
                  <a:lnTo>
                    <a:pt x="92" y="231"/>
                  </a:lnTo>
                  <a:lnTo>
                    <a:pt x="104" y="232"/>
                  </a:lnTo>
                  <a:lnTo>
                    <a:pt x="116" y="233"/>
                  </a:lnTo>
                  <a:close/>
                </a:path>
              </a:pathLst>
            </a:custGeom>
            <a:solidFill>
              <a:srgbClr val="905570"/>
            </a:solidFill>
            <a:ln w="9525">
              <a:noFill/>
              <a:round/>
              <a:headEnd/>
              <a:tailEnd/>
            </a:ln>
          </p:spPr>
          <p:txBody>
            <a:bodyPr/>
            <a:lstStyle/>
            <a:p>
              <a:pPr eaLnBrk="1" hangingPunct="1"/>
              <a:endParaRPr lang="pt-BR" u="none"/>
            </a:p>
          </p:txBody>
        </p:sp>
        <p:sp>
          <p:nvSpPr>
            <p:cNvPr id="464037" name="Freeform 190"/>
            <p:cNvSpPr>
              <a:spLocks/>
            </p:cNvSpPr>
            <p:nvPr/>
          </p:nvSpPr>
          <p:spPr bwMode="auto">
            <a:xfrm>
              <a:off x="5845175" y="4799013"/>
              <a:ext cx="92075" cy="93662"/>
            </a:xfrm>
            <a:custGeom>
              <a:avLst/>
              <a:gdLst>
                <a:gd name="T0" fmla="*/ 2147483647 w 232"/>
                <a:gd name="T1" fmla="*/ 2147483647 h 233"/>
                <a:gd name="T2" fmla="*/ 2147483647 w 232"/>
                <a:gd name="T3" fmla="*/ 2147483647 h 233"/>
                <a:gd name="T4" fmla="*/ 2147483647 w 232"/>
                <a:gd name="T5" fmla="*/ 2147483647 h 233"/>
                <a:gd name="T6" fmla="*/ 2147483647 w 232"/>
                <a:gd name="T7" fmla="*/ 2147483647 h 233"/>
                <a:gd name="T8" fmla="*/ 2147483647 w 232"/>
                <a:gd name="T9" fmla="*/ 2147483647 h 233"/>
                <a:gd name="T10" fmla="*/ 2147483647 w 232"/>
                <a:gd name="T11" fmla="*/ 2147483647 h 233"/>
                <a:gd name="T12" fmla="*/ 2147483647 w 232"/>
                <a:gd name="T13" fmla="*/ 2147483647 h 233"/>
                <a:gd name="T14" fmla="*/ 2147483647 w 232"/>
                <a:gd name="T15" fmla="*/ 2147483647 h 233"/>
                <a:gd name="T16" fmla="*/ 2147483647 w 232"/>
                <a:gd name="T17" fmla="*/ 2147483647 h 233"/>
                <a:gd name="T18" fmla="*/ 2147483647 w 232"/>
                <a:gd name="T19" fmla="*/ 2147483647 h 233"/>
                <a:gd name="T20" fmla="*/ 2147483647 w 232"/>
                <a:gd name="T21" fmla="*/ 2147483647 h 233"/>
                <a:gd name="T22" fmla="*/ 2147483647 w 232"/>
                <a:gd name="T23" fmla="*/ 2147483647 h 233"/>
                <a:gd name="T24" fmla="*/ 2147483647 w 232"/>
                <a:gd name="T25" fmla="*/ 2147483647 h 233"/>
                <a:gd name="T26" fmla="*/ 2147483647 w 232"/>
                <a:gd name="T27" fmla="*/ 2147483647 h 233"/>
                <a:gd name="T28" fmla="*/ 2147483647 w 232"/>
                <a:gd name="T29" fmla="*/ 2147483647 h 233"/>
                <a:gd name="T30" fmla="*/ 2147483647 w 232"/>
                <a:gd name="T31" fmla="*/ 2147483647 h 233"/>
                <a:gd name="T32" fmla="*/ 2147483647 w 232"/>
                <a:gd name="T33" fmla="*/ 2147483647 h 233"/>
                <a:gd name="T34" fmla="*/ 2147483647 w 232"/>
                <a:gd name="T35" fmla="*/ 2147483647 h 233"/>
                <a:gd name="T36" fmla="*/ 2147483647 w 232"/>
                <a:gd name="T37" fmla="*/ 2147483647 h 233"/>
                <a:gd name="T38" fmla="*/ 2147483647 w 232"/>
                <a:gd name="T39" fmla="*/ 2147483647 h 233"/>
                <a:gd name="T40" fmla="*/ 2147483647 w 232"/>
                <a:gd name="T41" fmla="*/ 2147483647 h 233"/>
                <a:gd name="T42" fmla="*/ 2147483647 w 232"/>
                <a:gd name="T43" fmla="*/ 2147483647 h 233"/>
                <a:gd name="T44" fmla="*/ 2147483647 w 232"/>
                <a:gd name="T45" fmla="*/ 2147483647 h 233"/>
                <a:gd name="T46" fmla="*/ 0 w 232"/>
                <a:gd name="T47" fmla="*/ 2147483647 h 233"/>
                <a:gd name="T48" fmla="*/ 0 w 232"/>
                <a:gd name="T49" fmla="*/ 2147483647 h 233"/>
                <a:gd name="T50" fmla="*/ 2147483647 w 232"/>
                <a:gd name="T51" fmla="*/ 2147483647 h 233"/>
                <a:gd name="T52" fmla="*/ 2147483647 w 232"/>
                <a:gd name="T53" fmla="*/ 2147483647 h 233"/>
                <a:gd name="T54" fmla="*/ 2147483647 w 232"/>
                <a:gd name="T55" fmla="*/ 2147483647 h 233"/>
                <a:gd name="T56" fmla="*/ 2147483647 w 232"/>
                <a:gd name="T57" fmla="*/ 2147483647 h 233"/>
                <a:gd name="T58" fmla="*/ 2147483647 w 232"/>
                <a:gd name="T59" fmla="*/ 2147483647 h 233"/>
                <a:gd name="T60" fmla="*/ 2147483647 w 232"/>
                <a:gd name="T61" fmla="*/ 2147483647 h 233"/>
                <a:gd name="T62" fmla="*/ 2147483647 w 232"/>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2"/>
                <a:gd name="T97" fmla="*/ 0 h 233"/>
                <a:gd name="T98" fmla="*/ 232 w 232"/>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2" h="233">
                  <a:moveTo>
                    <a:pt x="116" y="233"/>
                  </a:moveTo>
                  <a:lnTo>
                    <a:pt x="128" y="232"/>
                  </a:lnTo>
                  <a:lnTo>
                    <a:pt x="140" y="231"/>
                  </a:lnTo>
                  <a:lnTo>
                    <a:pt x="150" y="228"/>
                  </a:lnTo>
                  <a:lnTo>
                    <a:pt x="161" y="224"/>
                  </a:lnTo>
                  <a:lnTo>
                    <a:pt x="171" y="219"/>
                  </a:lnTo>
                  <a:lnTo>
                    <a:pt x="181" y="212"/>
                  </a:lnTo>
                  <a:lnTo>
                    <a:pt x="190" y="206"/>
                  </a:lnTo>
                  <a:lnTo>
                    <a:pt x="198" y="199"/>
                  </a:lnTo>
                  <a:lnTo>
                    <a:pt x="206" y="190"/>
                  </a:lnTo>
                  <a:lnTo>
                    <a:pt x="212" y="182"/>
                  </a:lnTo>
                  <a:lnTo>
                    <a:pt x="218" y="171"/>
                  </a:lnTo>
                  <a:lnTo>
                    <a:pt x="223" y="162"/>
                  </a:lnTo>
                  <a:lnTo>
                    <a:pt x="227" y="152"/>
                  </a:lnTo>
                  <a:lnTo>
                    <a:pt x="230" y="140"/>
                  </a:lnTo>
                  <a:lnTo>
                    <a:pt x="232" y="128"/>
                  </a:lnTo>
                  <a:lnTo>
                    <a:pt x="232" y="116"/>
                  </a:lnTo>
                  <a:lnTo>
                    <a:pt x="232" y="104"/>
                  </a:lnTo>
                  <a:lnTo>
                    <a:pt x="230" y="93"/>
                  </a:lnTo>
                  <a:lnTo>
                    <a:pt x="227" y="82"/>
                  </a:lnTo>
                  <a:lnTo>
                    <a:pt x="223" y="71"/>
                  </a:lnTo>
                  <a:lnTo>
                    <a:pt x="218" y="60"/>
                  </a:lnTo>
                  <a:lnTo>
                    <a:pt x="212" y="51"/>
                  </a:lnTo>
                  <a:lnTo>
                    <a:pt x="206" y="42"/>
                  </a:lnTo>
                  <a:lnTo>
                    <a:pt x="198" y="34"/>
                  </a:lnTo>
                  <a:lnTo>
                    <a:pt x="190" y="26"/>
                  </a:lnTo>
                  <a:lnTo>
                    <a:pt x="181" y="19"/>
                  </a:lnTo>
                  <a:lnTo>
                    <a:pt x="171" y="14"/>
                  </a:lnTo>
                  <a:lnTo>
                    <a:pt x="161" y="9"/>
                  </a:lnTo>
                  <a:lnTo>
                    <a:pt x="150" y="5"/>
                  </a:lnTo>
                  <a:lnTo>
                    <a:pt x="140" y="2"/>
                  </a:lnTo>
                  <a:lnTo>
                    <a:pt x="128" y="1"/>
                  </a:lnTo>
                  <a:lnTo>
                    <a:pt x="116" y="0"/>
                  </a:lnTo>
                  <a:lnTo>
                    <a:pt x="104" y="1"/>
                  </a:lnTo>
                  <a:lnTo>
                    <a:pt x="92" y="2"/>
                  </a:lnTo>
                  <a:lnTo>
                    <a:pt x="82" y="5"/>
                  </a:lnTo>
                  <a:lnTo>
                    <a:pt x="70" y="9"/>
                  </a:lnTo>
                  <a:lnTo>
                    <a:pt x="61" y="14"/>
                  </a:lnTo>
                  <a:lnTo>
                    <a:pt x="51" y="19"/>
                  </a:lnTo>
                  <a:lnTo>
                    <a:pt x="42" y="26"/>
                  </a:lnTo>
                  <a:lnTo>
                    <a:pt x="33" y="34"/>
                  </a:lnTo>
                  <a:lnTo>
                    <a:pt x="26" y="42"/>
                  </a:lnTo>
                  <a:lnTo>
                    <a:pt x="20" y="51"/>
                  </a:lnTo>
                  <a:lnTo>
                    <a:pt x="13" y="60"/>
                  </a:lnTo>
                  <a:lnTo>
                    <a:pt x="9" y="71"/>
                  </a:lnTo>
                  <a:lnTo>
                    <a:pt x="5" y="82"/>
                  </a:lnTo>
                  <a:lnTo>
                    <a:pt x="1" y="93"/>
                  </a:lnTo>
                  <a:lnTo>
                    <a:pt x="0" y="104"/>
                  </a:lnTo>
                  <a:lnTo>
                    <a:pt x="0" y="116"/>
                  </a:lnTo>
                  <a:lnTo>
                    <a:pt x="0" y="128"/>
                  </a:lnTo>
                  <a:lnTo>
                    <a:pt x="1" y="140"/>
                  </a:lnTo>
                  <a:lnTo>
                    <a:pt x="5" y="152"/>
                  </a:lnTo>
                  <a:lnTo>
                    <a:pt x="9" y="162"/>
                  </a:lnTo>
                  <a:lnTo>
                    <a:pt x="13" y="171"/>
                  </a:lnTo>
                  <a:lnTo>
                    <a:pt x="20" y="182"/>
                  </a:lnTo>
                  <a:lnTo>
                    <a:pt x="26" y="190"/>
                  </a:lnTo>
                  <a:lnTo>
                    <a:pt x="33" y="199"/>
                  </a:lnTo>
                  <a:lnTo>
                    <a:pt x="42" y="206"/>
                  </a:lnTo>
                  <a:lnTo>
                    <a:pt x="51" y="212"/>
                  </a:lnTo>
                  <a:lnTo>
                    <a:pt x="61" y="219"/>
                  </a:lnTo>
                  <a:lnTo>
                    <a:pt x="70" y="224"/>
                  </a:lnTo>
                  <a:lnTo>
                    <a:pt x="82" y="228"/>
                  </a:lnTo>
                  <a:lnTo>
                    <a:pt x="92" y="231"/>
                  </a:lnTo>
                  <a:lnTo>
                    <a:pt x="104" y="232"/>
                  </a:lnTo>
                  <a:lnTo>
                    <a:pt x="116" y="233"/>
                  </a:lnTo>
                </a:path>
              </a:pathLst>
            </a:custGeom>
            <a:noFill/>
            <a:ln w="3175">
              <a:solidFill>
                <a:srgbClr val="1F1A17"/>
              </a:solidFill>
              <a:round/>
              <a:headEnd/>
              <a:tailEnd/>
            </a:ln>
          </p:spPr>
          <p:txBody>
            <a:bodyPr/>
            <a:lstStyle/>
            <a:p>
              <a:pPr eaLnBrk="1" hangingPunct="1"/>
              <a:endParaRPr lang="pt-BR" u="none"/>
            </a:p>
          </p:txBody>
        </p:sp>
        <p:sp>
          <p:nvSpPr>
            <p:cNvPr id="464038" name="Freeform 191"/>
            <p:cNvSpPr>
              <a:spLocks/>
            </p:cNvSpPr>
            <p:nvPr/>
          </p:nvSpPr>
          <p:spPr bwMode="auto">
            <a:xfrm>
              <a:off x="6203950" y="4783138"/>
              <a:ext cx="92075" cy="92075"/>
            </a:xfrm>
            <a:custGeom>
              <a:avLst/>
              <a:gdLst>
                <a:gd name="T0" fmla="*/ 2147483647 w 233"/>
                <a:gd name="T1" fmla="*/ 2147483647 h 233"/>
                <a:gd name="T2" fmla="*/ 2147483647 w 233"/>
                <a:gd name="T3" fmla="*/ 2147483647 h 233"/>
                <a:gd name="T4" fmla="*/ 2147483647 w 233"/>
                <a:gd name="T5" fmla="*/ 2147483647 h 233"/>
                <a:gd name="T6" fmla="*/ 2147483647 w 233"/>
                <a:gd name="T7" fmla="*/ 2147483647 h 233"/>
                <a:gd name="T8" fmla="*/ 2147483647 w 233"/>
                <a:gd name="T9" fmla="*/ 2147483647 h 233"/>
                <a:gd name="T10" fmla="*/ 2147483647 w 233"/>
                <a:gd name="T11" fmla="*/ 2147483647 h 233"/>
                <a:gd name="T12" fmla="*/ 2147483647 w 233"/>
                <a:gd name="T13" fmla="*/ 2147483647 h 233"/>
                <a:gd name="T14" fmla="*/ 2147483647 w 233"/>
                <a:gd name="T15" fmla="*/ 2147483647 h 233"/>
                <a:gd name="T16" fmla="*/ 2147483647 w 233"/>
                <a:gd name="T17" fmla="*/ 2147483647 h 233"/>
                <a:gd name="T18" fmla="*/ 2147483647 w 233"/>
                <a:gd name="T19" fmla="*/ 2147483647 h 233"/>
                <a:gd name="T20" fmla="*/ 2147483647 w 233"/>
                <a:gd name="T21" fmla="*/ 2147483647 h 233"/>
                <a:gd name="T22" fmla="*/ 2147483647 w 233"/>
                <a:gd name="T23" fmla="*/ 2147483647 h 233"/>
                <a:gd name="T24" fmla="*/ 2147483647 w 233"/>
                <a:gd name="T25" fmla="*/ 2147483647 h 233"/>
                <a:gd name="T26" fmla="*/ 2147483647 w 233"/>
                <a:gd name="T27" fmla="*/ 2147483647 h 233"/>
                <a:gd name="T28" fmla="*/ 2147483647 w 233"/>
                <a:gd name="T29" fmla="*/ 2147483647 h 233"/>
                <a:gd name="T30" fmla="*/ 2147483647 w 233"/>
                <a:gd name="T31" fmla="*/ 0 h 233"/>
                <a:gd name="T32" fmla="*/ 2147483647 w 233"/>
                <a:gd name="T33" fmla="*/ 0 h 233"/>
                <a:gd name="T34" fmla="*/ 2147483647 w 233"/>
                <a:gd name="T35" fmla="*/ 2147483647 h 233"/>
                <a:gd name="T36" fmla="*/ 2147483647 w 233"/>
                <a:gd name="T37" fmla="*/ 2147483647 h 233"/>
                <a:gd name="T38" fmla="*/ 2147483647 w 233"/>
                <a:gd name="T39" fmla="*/ 2147483647 h 233"/>
                <a:gd name="T40" fmla="*/ 2147483647 w 233"/>
                <a:gd name="T41" fmla="*/ 2147483647 h 233"/>
                <a:gd name="T42" fmla="*/ 2147483647 w 233"/>
                <a:gd name="T43" fmla="*/ 2147483647 h 233"/>
                <a:gd name="T44" fmla="*/ 2147483647 w 233"/>
                <a:gd name="T45" fmla="*/ 2147483647 h 233"/>
                <a:gd name="T46" fmla="*/ 2147483647 w 233"/>
                <a:gd name="T47" fmla="*/ 2147483647 h 233"/>
                <a:gd name="T48" fmla="*/ 2147483647 w 233"/>
                <a:gd name="T49" fmla="*/ 2147483647 h 233"/>
                <a:gd name="T50" fmla="*/ 2147483647 w 233"/>
                <a:gd name="T51" fmla="*/ 2147483647 h 233"/>
                <a:gd name="T52" fmla="*/ 2147483647 w 233"/>
                <a:gd name="T53" fmla="*/ 2147483647 h 233"/>
                <a:gd name="T54" fmla="*/ 2147483647 w 233"/>
                <a:gd name="T55" fmla="*/ 2147483647 h 233"/>
                <a:gd name="T56" fmla="*/ 2147483647 w 233"/>
                <a:gd name="T57" fmla="*/ 2147483647 h 233"/>
                <a:gd name="T58" fmla="*/ 2147483647 w 233"/>
                <a:gd name="T59" fmla="*/ 2147483647 h 233"/>
                <a:gd name="T60" fmla="*/ 2147483647 w 233"/>
                <a:gd name="T61" fmla="*/ 2147483647 h 233"/>
                <a:gd name="T62" fmla="*/ 2147483647 w 233"/>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3"/>
                <a:gd name="T97" fmla="*/ 0 h 233"/>
                <a:gd name="T98" fmla="*/ 233 w 233"/>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3" h="233">
                  <a:moveTo>
                    <a:pt x="117" y="233"/>
                  </a:moveTo>
                  <a:lnTo>
                    <a:pt x="129" y="233"/>
                  </a:lnTo>
                  <a:lnTo>
                    <a:pt x="140" y="231"/>
                  </a:lnTo>
                  <a:lnTo>
                    <a:pt x="152" y="228"/>
                  </a:lnTo>
                  <a:lnTo>
                    <a:pt x="162" y="224"/>
                  </a:lnTo>
                  <a:lnTo>
                    <a:pt x="173" y="220"/>
                  </a:lnTo>
                  <a:lnTo>
                    <a:pt x="182" y="213"/>
                  </a:lnTo>
                  <a:lnTo>
                    <a:pt x="191" y="206"/>
                  </a:lnTo>
                  <a:lnTo>
                    <a:pt x="199" y="198"/>
                  </a:lnTo>
                  <a:lnTo>
                    <a:pt x="207" y="191"/>
                  </a:lnTo>
                  <a:lnTo>
                    <a:pt x="214" y="181"/>
                  </a:lnTo>
                  <a:lnTo>
                    <a:pt x="219" y="172"/>
                  </a:lnTo>
                  <a:lnTo>
                    <a:pt x="224" y="161"/>
                  </a:lnTo>
                  <a:lnTo>
                    <a:pt x="228" y="151"/>
                  </a:lnTo>
                  <a:lnTo>
                    <a:pt x="231" y="140"/>
                  </a:lnTo>
                  <a:lnTo>
                    <a:pt x="232" y="128"/>
                  </a:lnTo>
                  <a:lnTo>
                    <a:pt x="233" y="117"/>
                  </a:lnTo>
                  <a:lnTo>
                    <a:pt x="232" y="105"/>
                  </a:lnTo>
                  <a:lnTo>
                    <a:pt x="231" y="93"/>
                  </a:lnTo>
                  <a:lnTo>
                    <a:pt x="228" y="82"/>
                  </a:lnTo>
                  <a:lnTo>
                    <a:pt x="224" y="72"/>
                  </a:lnTo>
                  <a:lnTo>
                    <a:pt x="219" y="61"/>
                  </a:lnTo>
                  <a:lnTo>
                    <a:pt x="214" y="52"/>
                  </a:lnTo>
                  <a:lnTo>
                    <a:pt x="207" y="43"/>
                  </a:lnTo>
                  <a:lnTo>
                    <a:pt x="199" y="35"/>
                  </a:lnTo>
                  <a:lnTo>
                    <a:pt x="191" y="27"/>
                  </a:lnTo>
                  <a:lnTo>
                    <a:pt x="182" y="20"/>
                  </a:lnTo>
                  <a:lnTo>
                    <a:pt x="173" y="15"/>
                  </a:lnTo>
                  <a:lnTo>
                    <a:pt x="162" y="10"/>
                  </a:lnTo>
                  <a:lnTo>
                    <a:pt x="152" y="6"/>
                  </a:lnTo>
                  <a:lnTo>
                    <a:pt x="140" y="3"/>
                  </a:lnTo>
                  <a:lnTo>
                    <a:pt x="129" y="0"/>
                  </a:lnTo>
                  <a:lnTo>
                    <a:pt x="117" y="0"/>
                  </a:lnTo>
                  <a:lnTo>
                    <a:pt x="105" y="0"/>
                  </a:lnTo>
                  <a:lnTo>
                    <a:pt x="93" y="3"/>
                  </a:lnTo>
                  <a:lnTo>
                    <a:pt x="82" y="6"/>
                  </a:lnTo>
                  <a:lnTo>
                    <a:pt x="71" y="10"/>
                  </a:lnTo>
                  <a:lnTo>
                    <a:pt x="62" y="15"/>
                  </a:lnTo>
                  <a:lnTo>
                    <a:pt x="51" y="20"/>
                  </a:lnTo>
                  <a:lnTo>
                    <a:pt x="42" y="27"/>
                  </a:lnTo>
                  <a:lnTo>
                    <a:pt x="34" y="35"/>
                  </a:lnTo>
                  <a:lnTo>
                    <a:pt x="26" y="43"/>
                  </a:lnTo>
                  <a:lnTo>
                    <a:pt x="19" y="52"/>
                  </a:lnTo>
                  <a:lnTo>
                    <a:pt x="14" y="61"/>
                  </a:lnTo>
                  <a:lnTo>
                    <a:pt x="9" y="72"/>
                  </a:lnTo>
                  <a:lnTo>
                    <a:pt x="5" y="82"/>
                  </a:lnTo>
                  <a:lnTo>
                    <a:pt x="2" y="93"/>
                  </a:lnTo>
                  <a:lnTo>
                    <a:pt x="1" y="105"/>
                  </a:lnTo>
                  <a:lnTo>
                    <a:pt x="0" y="117"/>
                  </a:lnTo>
                  <a:lnTo>
                    <a:pt x="1" y="128"/>
                  </a:lnTo>
                  <a:lnTo>
                    <a:pt x="2" y="140"/>
                  </a:lnTo>
                  <a:lnTo>
                    <a:pt x="5" y="151"/>
                  </a:lnTo>
                  <a:lnTo>
                    <a:pt x="9" y="161"/>
                  </a:lnTo>
                  <a:lnTo>
                    <a:pt x="14" y="172"/>
                  </a:lnTo>
                  <a:lnTo>
                    <a:pt x="19" y="181"/>
                  </a:lnTo>
                  <a:lnTo>
                    <a:pt x="26" y="191"/>
                  </a:lnTo>
                  <a:lnTo>
                    <a:pt x="34" y="198"/>
                  </a:lnTo>
                  <a:lnTo>
                    <a:pt x="42" y="206"/>
                  </a:lnTo>
                  <a:lnTo>
                    <a:pt x="51" y="213"/>
                  </a:lnTo>
                  <a:lnTo>
                    <a:pt x="62" y="220"/>
                  </a:lnTo>
                  <a:lnTo>
                    <a:pt x="71" y="224"/>
                  </a:lnTo>
                  <a:lnTo>
                    <a:pt x="82" y="228"/>
                  </a:lnTo>
                  <a:lnTo>
                    <a:pt x="93" y="231"/>
                  </a:lnTo>
                  <a:lnTo>
                    <a:pt x="105" y="233"/>
                  </a:lnTo>
                  <a:lnTo>
                    <a:pt x="117" y="233"/>
                  </a:lnTo>
                  <a:close/>
                </a:path>
              </a:pathLst>
            </a:custGeom>
            <a:solidFill>
              <a:srgbClr val="905570"/>
            </a:solidFill>
            <a:ln w="9525">
              <a:noFill/>
              <a:round/>
              <a:headEnd/>
              <a:tailEnd/>
            </a:ln>
          </p:spPr>
          <p:txBody>
            <a:bodyPr/>
            <a:lstStyle/>
            <a:p>
              <a:pPr eaLnBrk="1" hangingPunct="1"/>
              <a:endParaRPr lang="pt-BR" u="none"/>
            </a:p>
          </p:txBody>
        </p:sp>
        <p:sp>
          <p:nvSpPr>
            <p:cNvPr id="464039" name="Freeform 192"/>
            <p:cNvSpPr>
              <a:spLocks/>
            </p:cNvSpPr>
            <p:nvPr/>
          </p:nvSpPr>
          <p:spPr bwMode="auto">
            <a:xfrm>
              <a:off x="6203950" y="4783138"/>
              <a:ext cx="92075" cy="92075"/>
            </a:xfrm>
            <a:custGeom>
              <a:avLst/>
              <a:gdLst>
                <a:gd name="T0" fmla="*/ 2147483647 w 233"/>
                <a:gd name="T1" fmla="*/ 2147483647 h 233"/>
                <a:gd name="T2" fmla="*/ 2147483647 w 233"/>
                <a:gd name="T3" fmla="*/ 2147483647 h 233"/>
                <a:gd name="T4" fmla="*/ 2147483647 w 233"/>
                <a:gd name="T5" fmla="*/ 2147483647 h 233"/>
                <a:gd name="T6" fmla="*/ 2147483647 w 233"/>
                <a:gd name="T7" fmla="*/ 2147483647 h 233"/>
                <a:gd name="T8" fmla="*/ 2147483647 w 233"/>
                <a:gd name="T9" fmla="*/ 2147483647 h 233"/>
                <a:gd name="T10" fmla="*/ 2147483647 w 233"/>
                <a:gd name="T11" fmla="*/ 2147483647 h 233"/>
                <a:gd name="T12" fmla="*/ 2147483647 w 233"/>
                <a:gd name="T13" fmla="*/ 2147483647 h 233"/>
                <a:gd name="T14" fmla="*/ 2147483647 w 233"/>
                <a:gd name="T15" fmla="*/ 2147483647 h 233"/>
                <a:gd name="T16" fmla="*/ 2147483647 w 233"/>
                <a:gd name="T17" fmla="*/ 2147483647 h 233"/>
                <a:gd name="T18" fmla="*/ 2147483647 w 233"/>
                <a:gd name="T19" fmla="*/ 2147483647 h 233"/>
                <a:gd name="T20" fmla="*/ 2147483647 w 233"/>
                <a:gd name="T21" fmla="*/ 2147483647 h 233"/>
                <a:gd name="T22" fmla="*/ 2147483647 w 233"/>
                <a:gd name="T23" fmla="*/ 2147483647 h 233"/>
                <a:gd name="T24" fmla="*/ 2147483647 w 233"/>
                <a:gd name="T25" fmla="*/ 2147483647 h 233"/>
                <a:gd name="T26" fmla="*/ 2147483647 w 233"/>
                <a:gd name="T27" fmla="*/ 2147483647 h 233"/>
                <a:gd name="T28" fmla="*/ 2147483647 w 233"/>
                <a:gd name="T29" fmla="*/ 2147483647 h 233"/>
                <a:gd name="T30" fmla="*/ 2147483647 w 233"/>
                <a:gd name="T31" fmla="*/ 0 h 233"/>
                <a:gd name="T32" fmla="*/ 2147483647 w 233"/>
                <a:gd name="T33" fmla="*/ 0 h 233"/>
                <a:gd name="T34" fmla="*/ 2147483647 w 233"/>
                <a:gd name="T35" fmla="*/ 2147483647 h 233"/>
                <a:gd name="T36" fmla="*/ 2147483647 w 233"/>
                <a:gd name="T37" fmla="*/ 2147483647 h 233"/>
                <a:gd name="T38" fmla="*/ 2147483647 w 233"/>
                <a:gd name="T39" fmla="*/ 2147483647 h 233"/>
                <a:gd name="T40" fmla="*/ 2147483647 w 233"/>
                <a:gd name="T41" fmla="*/ 2147483647 h 233"/>
                <a:gd name="T42" fmla="*/ 2147483647 w 233"/>
                <a:gd name="T43" fmla="*/ 2147483647 h 233"/>
                <a:gd name="T44" fmla="*/ 2147483647 w 233"/>
                <a:gd name="T45" fmla="*/ 2147483647 h 233"/>
                <a:gd name="T46" fmla="*/ 2147483647 w 233"/>
                <a:gd name="T47" fmla="*/ 2147483647 h 233"/>
                <a:gd name="T48" fmla="*/ 2147483647 w 233"/>
                <a:gd name="T49" fmla="*/ 2147483647 h 233"/>
                <a:gd name="T50" fmla="*/ 2147483647 w 233"/>
                <a:gd name="T51" fmla="*/ 2147483647 h 233"/>
                <a:gd name="T52" fmla="*/ 2147483647 w 233"/>
                <a:gd name="T53" fmla="*/ 2147483647 h 233"/>
                <a:gd name="T54" fmla="*/ 2147483647 w 233"/>
                <a:gd name="T55" fmla="*/ 2147483647 h 233"/>
                <a:gd name="T56" fmla="*/ 2147483647 w 233"/>
                <a:gd name="T57" fmla="*/ 2147483647 h 233"/>
                <a:gd name="T58" fmla="*/ 2147483647 w 233"/>
                <a:gd name="T59" fmla="*/ 2147483647 h 233"/>
                <a:gd name="T60" fmla="*/ 2147483647 w 233"/>
                <a:gd name="T61" fmla="*/ 2147483647 h 233"/>
                <a:gd name="T62" fmla="*/ 2147483647 w 233"/>
                <a:gd name="T63" fmla="*/ 2147483647 h 2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3"/>
                <a:gd name="T97" fmla="*/ 0 h 233"/>
                <a:gd name="T98" fmla="*/ 233 w 233"/>
                <a:gd name="T99" fmla="*/ 233 h 2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3" h="233">
                  <a:moveTo>
                    <a:pt x="117" y="233"/>
                  </a:moveTo>
                  <a:lnTo>
                    <a:pt x="129" y="233"/>
                  </a:lnTo>
                  <a:lnTo>
                    <a:pt x="140" y="231"/>
                  </a:lnTo>
                  <a:lnTo>
                    <a:pt x="152" y="228"/>
                  </a:lnTo>
                  <a:lnTo>
                    <a:pt x="162" y="224"/>
                  </a:lnTo>
                  <a:lnTo>
                    <a:pt x="173" y="220"/>
                  </a:lnTo>
                  <a:lnTo>
                    <a:pt x="182" y="213"/>
                  </a:lnTo>
                  <a:lnTo>
                    <a:pt x="191" y="206"/>
                  </a:lnTo>
                  <a:lnTo>
                    <a:pt x="199" y="198"/>
                  </a:lnTo>
                  <a:lnTo>
                    <a:pt x="207" y="191"/>
                  </a:lnTo>
                  <a:lnTo>
                    <a:pt x="214" y="181"/>
                  </a:lnTo>
                  <a:lnTo>
                    <a:pt x="219" y="172"/>
                  </a:lnTo>
                  <a:lnTo>
                    <a:pt x="224" y="161"/>
                  </a:lnTo>
                  <a:lnTo>
                    <a:pt x="228" y="151"/>
                  </a:lnTo>
                  <a:lnTo>
                    <a:pt x="231" y="140"/>
                  </a:lnTo>
                  <a:lnTo>
                    <a:pt x="232" y="128"/>
                  </a:lnTo>
                  <a:lnTo>
                    <a:pt x="233" y="117"/>
                  </a:lnTo>
                  <a:lnTo>
                    <a:pt x="232" y="105"/>
                  </a:lnTo>
                  <a:lnTo>
                    <a:pt x="231" y="93"/>
                  </a:lnTo>
                  <a:lnTo>
                    <a:pt x="228" y="82"/>
                  </a:lnTo>
                  <a:lnTo>
                    <a:pt x="224" y="72"/>
                  </a:lnTo>
                  <a:lnTo>
                    <a:pt x="219" y="61"/>
                  </a:lnTo>
                  <a:lnTo>
                    <a:pt x="214" y="52"/>
                  </a:lnTo>
                  <a:lnTo>
                    <a:pt x="207" y="43"/>
                  </a:lnTo>
                  <a:lnTo>
                    <a:pt x="199" y="35"/>
                  </a:lnTo>
                  <a:lnTo>
                    <a:pt x="191" y="27"/>
                  </a:lnTo>
                  <a:lnTo>
                    <a:pt x="182" y="20"/>
                  </a:lnTo>
                  <a:lnTo>
                    <a:pt x="173" y="15"/>
                  </a:lnTo>
                  <a:lnTo>
                    <a:pt x="162" y="10"/>
                  </a:lnTo>
                  <a:lnTo>
                    <a:pt x="152" y="6"/>
                  </a:lnTo>
                  <a:lnTo>
                    <a:pt x="140" y="3"/>
                  </a:lnTo>
                  <a:lnTo>
                    <a:pt x="129" y="0"/>
                  </a:lnTo>
                  <a:lnTo>
                    <a:pt x="117" y="0"/>
                  </a:lnTo>
                  <a:lnTo>
                    <a:pt x="105" y="0"/>
                  </a:lnTo>
                  <a:lnTo>
                    <a:pt x="93" y="3"/>
                  </a:lnTo>
                  <a:lnTo>
                    <a:pt x="82" y="6"/>
                  </a:lnTo>
                  <a:lnTo>
                    <a:pt x="71" y="10"/>
                  </a:lnTo>
                  <a:lnTo>
                    <a:pt x="62" y="15"/>
                  </a:lnTo>
                  <a:lnTo>
                    <a:pt x="51" y="20"/>
                  </a:lnTo>
                  <a:lnTo>
                    <a:pt x="42" y="27"/>
                  </a:lnTo>
                  <a:lnTo>
                    <a:pt x="34" y="35"/>
                  </a:lnTo>
                  <a:lnTo>
                    <a:pt x="26" y="43"/>
                  </a:lnTo>
                  <a:lnTo>
                    <a:pt x="19" y="52"/>
                  </a:lnTo>
                  <a:lnTo>
                    <a:pt x="14" y="61"/>
                  </a:lnTo>
                  <a:lnTo>
                    <a:pt x="9" y="72"/>
                  </a:lnTo>
                  <a:lnTo>
                    <a:pt x="5" y="82"/>
                  </a:lnTo>
                  <a:lnTo>
                    <a:pt x="2" y="93"/>
                  </a:lnTo>
                  <a:lnTo>
                    <a:pt x="1" y="105"/>
                  </a:lnTo>
                  <a:lnTo>
                    <a:pt x="0" y="117"/>
                  </a:lnTo>
                  <a:lnTo>
                    <a:pt x="1" y="128"/>
                  </a:lnTo>
                  <a:lnTo>
                    <a:pt x="2" y="140"/>
                  </a:lnTo>
                  <a:lnTo>
                    <a:pt x="5" y="151"/>
                  </a:lnTo>
                  <a:lnTo>
                    <a:pt x="9" y="161"/>
                  </a:lnTo>
                  <a:lnTo>
                    <a:pt x="14" y="172"/>
                  </a:lnTo>
                  <a:lnTo>
                    <a:pt x="19" y="181"/>
                  </a:lnTo>
                  <a:lnTo>
                    <a:pt x="26" y="191"/>
                  </a:lnTo>
                  <a:lnTo>
                    <a:pt x="34" y="198"/>
                  </a:lnTo>
                  <a:lnTo>
                    <a:pt x="42" y="206"/>
                  </a:lnTo>
                  <a:lnTo>
                    <a:pt x="51" y="213"/>
                  </a:lnTo>
                  <a:lnTo>
                    <a:pt x="62" y="220"/>
                  </a:lnTo>
                  <a:lnTo>
                    <a:pt x="71" y="224"/>
                  </a:lnTo>
                  <a:lnTo>
                    <a:pt x="82" y="228"/>
                  </a:lnTo>
                  <a:lnTo>
                    <a:pt x="93" y="231"/>
                  </a:lnTo>
                  <a:lnTo>
                    <a:pt x="105" y="233"/>
                  </a:lnTo>
                  <a:lnTo>
                    <a:pt x="117" y="233"/>
                  </a:lnTo>
                </a:path>
              </a:pathLst>
            </a:custGeom>
            <a:noFill/>
            <a:ln w="3175">
              <a:solidFill>
                <a:srgbClr val="1F1A17"/>
              </a:solidFill>
              <a:round/>
              <a:headEnd/>
              <a:tailEnd/>
            </a:ln>
          </p:spPr>
          <p:txBody>
            <a:bodyPr/>
            <a:lstStyle/>
            <a:p>
              <a:pPr eaLnBrk="1" hangingPunct="1"/>
              <a:endParaRPr lang="pt-BR" u="none"/>
            </a:p>
          </p:txBody>
        </p:sp>
      </p:grpSp>
      <p:grpSp>
        <p:nvGrpSpPr>
          <p:cNvPr id="14" name="Group 402"/>
          <p:cNvGrpSpPr>
            <a:grpSpLocks/>
          </p:cNvGrpSpPr>
          <p:nvPr/>
        </p:nvGrpSpPr>
        <p:grpSpPr bwMode="auto">
          <a:xfrm>
            <a:off x="6243638" y="3278188"/>
            <a:ext cx="312737" cy="906462"/>
            <a:chOff x="6243638" y="3278188"/>
            <a:chExt cx="312737" cy="906462"/>
          </a:xfrm>
        </p:grpSpPr>
        <p:sp>
          <p:nvSpPr>
            <p:cNvPr id="464041" name="Freeform 216"/>
            <p:cNvSpPr>
              <a:spLocks/>
            </p:cNvSpPr>
            <p:nvPr/>
          </p:nvSpPr>
          <p:spPr bwMode="auto">
            <a:xfrm>
              <a:off x="6303963" y="3278188"/>
              <a:ext cx="252412" cy="823912"/>
            </a:xfrm>
            <a:custGeom>
              <a:avLst/>
              <a:gdLst>
                <a:gd name="T0" fmla="*/ 2147483647 w 638"/>
                <a:gd name="T1" fmla="*/ 2147483647 h 2077"/>
                <a:gd name="T2" fmla="*/ 2147483647 w 638"/>
                <a:gd name="T3" fmla="*/ 2147483647 h 2077"/>
                <a:gd name="T4" fmla="*/ 2147483647 w 638"/>
                <a:gd name="T5" fmla="*/ 2147483647 h 2077"/>
                <a:gd name="T6" fmla="*/ 2147483647 w 638"/>
                <a:gd name="T7" fmla="*/ 2147483647 h 2077"/>
                <a:gd name="T8" fmla="*/ 2147483647 w 638"/>
                <a:gd name="T9" fmla="*/ 2147483647 h 2077"/>
                <a:gd name="T10" fmla="*/ 2147483647 w 638"/>
                <a:gd name="T11" fmla="*/ 2147483647 h 2077"/>
                <a:gd name="T12" fmla="*/ 2147483647 w 638"/>
                <a:gd name="T13" fmla="*/ 2147483647 h 2077"/>
                <a:gd name="T14" fmla="*/ 2147483647 w 638"/>
                <a:gd name="T15" fmla="*/ 2147483647 h 2077"/>
                <a:gd name="T16" fmla="*/ 2147483647 w 638"/>
                <a:gd name="T17" fmla="*/ 2147483647 h 2077"/>
                <a:gd name="T18" fmla="*/ 2147483647 w 638"/>
                <a:gd name="T19" fmla="*/ 2147483647 h 2077"/>
                <a:gd name="T20" fmla="*/ 2147483647 w 638"/>
                <a:gd name="T21" fmla="*/ 2147483647 h 2077"/>
                <a:gd name="T22" fmla="*/ 2147483647 w 638"/>
                <a:gd name="T23" fmla="*/ 2147483647 h 2077"/>
                <a:gd name="T24" fmla="*/ 2147483647 w 638"/>
                <a:gd name="T25" fmla="*/ 2147483647 h 2077"/>
                <a:gd name="T26" fmla="*/ 2147483647 w 638"/>
                <a:gd name="T27" fmla="*/ 2147483647 h 2077"/>
                <a:gd name="T28" fmla="*/ 2147483647 w 638"/>
                <a:gd name="T29" fmla="*/ 2147483647 h 2077"/>
                <a:gd name="T30" fmla="*/ 2147483647 w 638"/>
                <a:gd name="T31" fmla="*/ 2147483647 h 2077"/>
                <a:gd name="T32" fmla="*/ 2147483647 w 638"/>
                <a:gd name="T33" fmla="*/ 2147483647 h 2077"/>
                <a:gd name="T34" fmla="*/ 2147483647 w 638"/>
                <a:gd name="T35" fmla="*/ 2147483647 h 2077"/>
                <a:gd name="T36" fmla="*/ 2147483647 w 638"/>
                <a:gd name="T37" fmla="*/ 2147483647 h 2077"/>
                <a:gd name="T38" fmla="*/ 2147483647 w 638"/>
                <a:gd name="T39" fmla="*/ 2147483647 h 2077"/>
                <a:gd name="T40" fmla="*/ 2147483647 w 638"/>
                <a:gd name="T41" fmla="*/ 2147483647 h 2077"/>
                <a:gd name="T42" fmla="*/ 2147483647 w 638"/>
                <a:gd name="T43" fmla="*/ 2147483647 h 2077"/>
                <a:gd name="T44" fmla="*/ 2147483647 w 638"/>
                <a:gd name="T45" fmla="*/ 2147483647 h 2077"/>
                <a:gd name="T46" fmla="*/ 2147483647 w 638"/>
                <a:gd name="T47" fmla="*/ 2147483647 h 2077"/>
                <a:gd name="T48" fmla="*/ 2147483647 w 638"/>
                <a:gd name="T49" fmla="*/ 2147483647 h 2077"/>
                <a:gd name="T50" fmla="*/ 2147483647 w 638"/>
                <a:gd name="T51" fmla="*/ 2147483647 h 2077"/>
                <a:gd name="T52" fmla="*/ 2147483647 w 638"/>
                <a:gd name="T53" fmla="*/ 2147483647 h 2077"/>
                <a:gd name="T54" fmla="*/ 2147483647 w 638"/>
                <a:gd name="T55" fmla="*/ 2147483647 h 2077"/>
                <a:gd name="T56" fmla="*/ 2147483647 w 638"/>
                <a:gd name="T57" fmla="*/ 2147483647 h 2077"/>
                <a:gd name="T58" fmla="*/ 2147483647 w 638"/>
                <a:gd name="T59" fmla="*/ 2147483647 h 2077"/>
                <a:gd name="T60" fmla="*/ 2147483647 w 638"/>
                <a:gd name="T61" fmla="*/ 2147483647 h 2077"/>
                <a:gd name="T62" fmla="*/ 2147483647 w 638"/>
                <a:gd name="T63" fmla="*/ 2147483647 h 2077"/>
                <a:gd name="T64" fmla="*/ 2147483647 w 638"/>
                <a:gd name="T65" fmla="*/ 2147483647 h 2077"/>
                <a:gd name="T66" fmla="*/ 2147483647 w 638"/>
                <a:gd name="T67" fmla="*/ 2147483647 h 2077"/>
                <a:gd name="T68" fmla="*/ 2147483647 w 638"/>
                <a:gd name="T69" fmla="*/ 2147483647 h 2077"/>
                <a:gd name="T70" fmla="*/ 2147483647 w 638"/>
                <a:gd name="T71" fmla="*/ 2147483647 h 2077"/>
                <a:gd name="T72" fmla="*/ 2147483647 w 638"/>
                <a:gd name="T73" fmla="*/ 2147483647 h 2077"/>
                <a:gd name="T74" fmla="*/ 2147483647 w 638"/>
                <a:gd name="T75" fmla="*/ 2147483647 h 2077"/>
                <a:gd name="T76" fmla="*/ 2147483647 w 638"/>
                <a:gd name="T77" fmla="*/ 2147483647 h 2077"/>
                <a:gd name="T78" fmla="*/ 2147483647 w 638"/>
                <a:gd name="T79" fmla="*/ 2147483647 h 2077"/>
                <a:gd name="T80" fmla="*/ 2147483647 w 638"/>
                <a:gd name="T81" fmla="*/ 2147483647 h 2077"/>
                <a:gd name="T82" fmla="*/ 2147483647 w 638"/>
                <a:gd name="T83" fmla="*/ 2147483647 h 2077"/>
                <a:gd name="T84" fmla="*/ 2147483647 w 638"/>
                <a:gd name="T85" fmla="*/ 2147483647 h 2077"/>
                <a:gd name="T86" fmla="*/ 2147483647 w 638"/>
                <a:gd name="T87" fmla="*/ 2147483647 h 2077"/>
                <a:gd name="T88" fmla="*/ 2147483647 w 638"/>
                <a:gd name="T89" fmla="*/ 2147483647 h 2077"/>
                <a:gd name="T90" fmla="*/ 2147483647 w 638"/>
                <a:gd name="T91" fmla="*/ 2147483647 h 2077"/>
                <a:gd name="T92" fmla="*/ 2147483647 w 638"/>
                <a:gd name="T93" fmla="*/ 2147483647 h 2077"/>
                <a:gd name="T94" fmla="*/ 2147483647 w 638"/>
                <a:gd name="T95" fmla="*/ 2147483647 h 2077"/>
                <a:gd name="T96" fmla="*/ 2147483647 w 638"/>
                <a:gd name="T97" fmla="*/ 2147483647 h 2077"/>
                <a:gd name="T98" fmla="*/ 2147483647 w 638"/>
                <a:gd name="T99" fmla="*/ 2147483647 h 2077"/>
                <a:gd name="T100" fmla="*/ 0 w 638"/>
                <a:gd name="T101" fmla="*/ 2147483647 h 20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38"/>
                <a:gd name="T154" fmla="*/ 0 h 2077"/>
                <a:gd name="T155" fmla="*/ 638 w 638"/>
                <a:gd name="T156" fmla="*/ 2077 h 207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38" h="2077">
                  <a:moveTo>
                    <a:pt x="53" y="2077"/>
                  </a:moveTo>
                  <a:lnTo>
                    <a:pt x="95" y="2024"/>
                  </a:lnTo>
                  <a:lnTo>
                    <a:pt x="136" y="1974"/>
                  </a:lnTo>
                  <a:lnTo>
                    <a:pt x="177" y="1927"/>
                  </a:lnTo>
                  <a:lnTo>
                    <a:pt x="218" y="1879"/>
                  </a:lnTo>
                  <a:lnTo>
                    <a:pt x="298" y="1788"/>
                  </a:lnTo>
                  <a:lnTo>
                    <a:pt x="375" y="1701"/>
                  </a:lnTo>
                  <a:lnTo>
                    <a:pt x="412" y="1656"/>
                  </a:lnTo>
                  <a:lnTo>
                    <a:pt x="446" y="1611"/>
                  </a:lnTo>
                  <a:lnTo>
                    <a:pt x="479" y="1566"/>
                  </a:lnTo>
                  <a:lnTo>
                    <a:pt x="510" y="1521"/>
                  </a:lnTo>
                  <a:lnTo>
                    <a:pt x="524" y="1497"/>
                  </a:lnTo>
                  <a:lnTo>
                    <a:pt x="537" y="1474"/>
                  </a:lnTo>
                  <a:lnTo>
                    <a:pt x="551" y="1449"/>
                  </a:lnTo>
                  <a:lnTo>
                    <a:pt x="562" y="1425"/>
                  </a:lnTo>
                  <a:lnTo>
                    <a:pt x="574" y="1400"/>
                  </a:lnTo>
                  <a:lnTo>
                    <a:pt x="585" y="1373"/>
                  </a:lnTo>
                  <a:lnTo>
                    <a:pt x="594" y="1348"/>
                  </a:lnTo>
                  <a:lnTo>
                    <a:pt x="603" y="1322"/>
                  </a:lnTo>
                  <a:lnTo>
                    <a:pt x="611" y="1294"/>
                  </a:lnTo>
                  <a:lnTo>
                    <a:pt x="618" y="1266"/>
                  </a:lnTo>
                  <a:lnTo>
                    <a:pt x="623" y="1237"/>
                  </a:lnTo>
                  <a:lnTo>
                    <a:pt x="628" y="1208"/>
                  </a:lnTo>
                  <a:lnTo>
                    <a:pt x="632" y="1179"/>
                  </a:lnTo>
                  <a:lnTo>
                    <a:pt x="635" y="1149"/>
                  </a:lnTo>
                  <a:lnTo>
                    <a:pt x="636" y="1117"/>
                  </a:lnTo>
                  <a:lnTo>
                    <a:pt x="638" y="1085"/>
                  </a:lnTo>
                  <a:lnTo>
                    <a:pt x="636" y="1052"/>
                  </a:lnTo>
                  <a:lnTo>
                    <a:pt x="635" y="1019"/>
                  </a:lnTo>
                  <a:lnTo>
                    <a:pt x="632" y="985"/>
                  </a:lnTo>
                  <a:lnTo>
                    <a:pt x="627" y="949"/>
                  </a:lnTo>
                  <a:lnTo>
                    <a:pt x="622" y="914"/>
                  </a:lnTo>
                  <a:lnTo>
                    <a:pt x="615" y="876"/>
                  </a:lnTo>
                  <a:lnTo>
                    <a:pt x="607" y="839"/>
                  </a:lnTo>
                  <a:lnTo>
                    <a:pt x="597" y="799"/>
                  </a:lnTo>
                  <a:lnTo>
                    <a:pt x="586" y="758"/>
                  </a:lnTo>
                  <a:lnTo>
                    <a:pt x="574" y="717"/>
                  </a:lnTo>
                  <a:lnTo>
                    <a:pt x="560" y="675"/>
                  </a:lnTo>
                  <a:lnTo>
                    <a:pt x="544" y="631"/>
                  </a:lnTo>
                  <a:lnTo>
                    <a:pt x="528" y="586"/>
                  </a:lnTo>
                  <a:lnTo>
                    <a:pt x="510" y="540"/>
                  </a:lnTo>
                  <a:lnTo>
                    <a:pt x="490" y="493"/>
                  </a:lnTo>
                  <a:lnTo>
                    <a:pt x="467" y="444"/>
                  </a:lnTo>
                  <a:lnTo>
                    <a:pt x="445" y="394"/>
                  </a:lnTo>
                  <a:lnTo>
                    <a:pt x="420" y="342"/>
                  </a:lnTo>
                  <a:lnTo>
                    <a:pt x="393" y="288"/>
                  </a:lnTo>
                  <a:lnTo>
                    <a:pt x="366" y="234"/>
                  </a:lnTo>
                  <a:lnTo>
                    <a:pt x="335" y="178"/>
                  </a:lnTo>
                  <a:lnTo>
                    <a:pt x="304" y="120"/>
                  </a:lnTo>
                  <a:lnTo>
                    <a:pt x="271" y="61"/>
                  </a:lnTo>
                  <a:lnTo>
                    <a:pt x="235" y="0"/>
                  </a:lnTo>
                  <a:lnTo>
                    <a:pt x="178" y="35"/>
                  </a:lnTo>
                  <a:lnTo>
                    <a:pt x="212" y="94"/>
                  </a:lnTo>
                  <a:lnTo>
                    <a:pt x="246" y="153"/>
                  </a:lnTo>
                  <a:lnTo>
                    <a:pt x="277" y="210"/>
                  </a:lnTo>
                  <a:lnTo>
                    <a:pt x="306" y="266"/>
                  </a:lnTo>
                  <a:lnTo>
                    <a:pt x="334" y="318"/>
                  </a:lnTo>
                  <a:lnTo>
                    <a:pt x="360" y="371"/>
                  </a:lnTo>
                  <a:lnTo>
                    <a:pt x="384" y="421"/>
                  </a:lnTo>
                  <a:lnTo>
                    <a:pt x="407" y="472"/>
                  </a:lnTo>
                  <a:lnTo>
                    <a:pt x="428" y="519"/>
                  </a:lnTo>
                  <a:lnTo>
                    <a:pt x="448" y="565"/>
                  </a:lnTo>
                  <a:lnTo>
                    <a:pt x="465" y="610"/>
                  </a:lnTo>
                  <a:lnTo>
                    <a:pt x="482" y="654"/>
                  </a:lnTo>
                  <a:lnTo>
                    <a:pt x="496" y="696"/>
                  </a:lnTo>
                  <a:lnTo>
                    <a:pt x="510" y="737"/>
                  </a:lnTo>
                  <a:lnTo>
                    <a:pt x="521" y="777"/>
                  </a:lnTo>
                  <a:lnTo>
                    <a:pt x="532" y="816"/>
                  </a:lnTo>
                  <a:lnTo>
                    <a:pt x="541" y="853"/>
                  </a:lnTo>
                  <a:lnTo>
                    <a:pt x="549" y="889"/>
                  </a:lnTo>
                  <a:lnTo>
                    <a:pt x="556" y="924"/>
                  </a:lnTo>
                  <a:lnTo>
                    <a:pt x="561" y="959"/>
                  </a:lnTo>
                  <a:lnTo>
                    <a:pt x="565" y="992"/>
                  </a:lnTo>
                  <a:lnTo>
                    <a:pt x="568" y="1023"/>
                  </a:lnTo>
                  <a:lnTo>
                    <a:pt x="570" y="1055"/>
                  </a:lnTo>
                  <a:lnTo>
                    <a:pt x="570" y="1085"/>
                  </a:lnTo>
                  <a:lnTo>
                    <a:pt x="570" y="1116"/>
                  </a:lnTo>
                  <a:lnTo>
                    <a:pt x="569" y="1144"/>
                  </a:lnTo>
                  <a:lnTo>
                    <a:pt x="566" y="1171"/>
                  </a:lnTo>
                  <a:lnTo>
                    <a:pt x="562" y="1199"/>
                  </a:lnTo>
                  <a:lnTo>
                    <a:pt x="558" y="1225"/>
                  </a:lnTo>
                  <a:lnTo>
                    <a:pt x="552" y="1252"/>
                  </a:lnTo>
                  <a:lnTo>
                    <a:pt x="547" y="1277"/>
                  </a:lnTo>
                  <a:lnTo>
                    <a:pt x="539" y="1301"/>
                  </a:lnTo>
                  <a:lnTo>
                    <a:pt x="531" y="1326"/>
                  </a:lnTo>
                  <a:lnTo>
                    <a:pt x="521" y="1350"/>
                  </a:lnTo>
                  <a:lnTo>
                    <a:pt x="512" y="1373"/>
                  </a:lnTo>
                  <a:lnTo>
                    <a:pt x="502" y="1396"/>
                  </a:lnTo>
                  <a:lnTo>
                    <a:pt x="491" y="1418"/>
                  </a:lnTo>
                  <a:lnTo>
                    <a:pt x="478" y="1441"/>
                  </a:lnTo>
                  <a:lnTo>
                    <a:pt x="466" y="1463"/>
                  </a:lnTo>
                  <a:lnTo>
                    <a:pt x="453" y="1484"/>
                  </a:lnTo>
                  <a:lnTo>
                    <a:pt x="424" y="1528"/>
                  </a:lnTo>
                  <a:lnTo>
                    <a:pt x="393" y="1571"/>
                  </a:lnTo>
                  <a:lnTo>
                    <a:pt x="359" y="1614"/>
                  </a:lnTo>
                  <a:lnTo>
                    <a:pt x="325" y="1657"/>
                  </a:lnTo>
                  <a:lnTo>
                    <a:pt x="248" y="1744"/>
                  </a:lnTo>
                  <a:lnTo>
                    <a:pt x="168" y="1834"/>
                  </a:lnTo>
                  <a:lnTo>
                    <a:pt x="127" y="1882"/>
                  </a:lnTo>
                  <a:lnTo>
                    <a:pt x="84" y="1932"/>
                  </a:lnTo>
                  <a:lnTo>
                    <a:pt x="42" y="1982"/>
                  </a:lnTo>
                  <a:lnTo>
                    <a:pt x="0" y="2036"/>
                  </a:lnTo>
                  <a:lnTo>
                    <a:pt x="53" y="2077"/>
                  </a:lnTo>
                  <a:close/>
                </a:path>
              </a:pathLst>
            </a:custGeom>
            <a:solidFill>
              <a:srgbClr val="FFFFFF"/>
            </a:solidFill>
            <a:ln w="9525">
              <a:noFill/>
              <a:round/>
              <a:headEnd/>
              <a:tailEnd/>
            </a:ln>
          </p:spPr>
          <p:txBody>
            <a:bodyPr/>
            <a:lstStyle/>
            <a:p>
              <a:pPr eaLnBrk="1" hangingPunct="1"/>
              <a:endParaRPr lang="pt-BR" u="none"/>
            </a:p>
          </p:txBody>
        </p:sp>
        <p:sp>
          <p:nvSpPr>
            <p:cNvPr id="464042" name="Freeform 217"/>
            <p:cNvSpPr>
              <a:spLocks/>
            </p:cNvSpPr>
            <p:nvPr/>
          </p:nvSpPr>
          <p:spPr bwMode="auto">
            <a:xfrm>
              <a:off x="6243638" y="4041775"/>
              <a:ext cx="131762" cy="142875"/>
            </a:xfrm>
            <a:custGeom>
              <a:avLst/>
              <a:gdLst>
                <a:gd name="T0" fmla="*/ 2147483647 w 333"/>
                <a:gd name="T1" fmla="*/ 2147483647 h 359"/>
                <a:gd name="T2" fmla="*/ 0 w 333"/>
                <a:gd name="T3" fmla="*/ 2147483647 h 359"/>
                <a:gd name="T4" fmla="*/ 2147483647 w 333"/>
                <a:gd name="T5" fmla="*/ 0 h 359"/>
                <a:gd name="T6" fmla="*/ 2147483647 w 333"/>
                <a:gd name="T7" fmla="*/ 2147483647 h 359"/>
                <a:gd name="T8" fmla="*/ 0 w 333"/>
                <a:gd name="T9" fmla="*/ 2147483647 h 359"/>
                <a:gd name="T10" fmla="*/ 2147483647 w 333"/>
                <a:gd name="T11" fmla="*/ 2147483647 h 359"/>
                <a:gd name="T12" fmla="*/ 0 60000 65536"/>
                <a:gd name="T13" fmla="*/ 0 60000 65536"/>
                <a:gd name="T14" fmla="*/ 0 60000 65536"/>
                <a:gd name="T15" fmla="*/ 0 60000 65536"/>
                <a:gd name="T16" fmla="*/ 0 60000 65536"/>
                <a:gd name="T17" fmla="*/ 0 60000 65536"/>
                <a:gd name="T18" fmla="*/ 0 w 333"/>
                <a:gd name="T19" fmla="*/ 0 h 359"/>
                <a:gd name="T20" fmla="*/ 333 w 333"/>
                <a:gd name="T21" fmla="*/ 359 h 359"/>
              </a:gdLst>
              <a:ahLst/>
              <a:cxnLst>
                <a:cxn ang="T12">
                  <a:pos x="T0" y="T1"/>
                </a:cxn>
                <a:cxn ang="T13">
                  <a:pos x="T2" y="T3"/>
                </a:cxn>
                <a:cxn ang="T14">
                  <a:pos x="T4" y="T5"/>
                </a:cxn>
                <a:cxn ang="T15">
                  <a:pos x="T6" y="T7"/>
                </a:cxn>
                <a:cxn ang="T16">
                  <a:pos x="T8" y="T9"/>
                </a:cxn>
                <a:cxn ang="T17">
                  <a:pos x="T10" y="T11"/>
                </a:cxn>
              </a:cxnLst>
              <a:rect l="T18" t="T19" r="T20" b="T21"/>
              <a:pathLst>
                <a:path w="333" h="359">
                  <a:moveTo>
                    <a:pt x="333" y="214"/>
                  </a:moveTo>
                  <a:lnTo>
                    <a:pt x="0" y="359"/>
                  </a:lnTo>
                  <a:lnTo>
                    <a:pt x="56" y="0"/>
                  </a:lnTo>
                  <a:lnTo>
                    <a:pt x="333" y="214"/>
                  </a:lnTo>
                  <a:lnTo>
                    <a:pt x="0" y="359"/>
                  </a:lnTo>
                  <a:lnTo>
                    <a:pt x="333" y="214"/>
                  </a:lnTo>
                  <a:close/>
                </a:path>
              </a:pathLst>
            </a:custGeom>
            <a:solidFill>
              <a:srgbClr val="FFFFFF"/>
            </a:solidFill>
            <a:ln w="9525">
              <a:noFill/>
              <a:round/>
              <a:headEnd/>
              <a:tailEnd/>
            </a:ln>
          </p:spPr>
          <p:txBody>
            <a:bodyPr/>
            <a:lstStyle/>
            <a:p>
              <a:pPr eaLnBrk="1" hangingPunct="1"/>
              <a:endParaRPr lang="pt-BR" u="none"/>
            </a:p>
          </p:txBody>
        </p:sp>
      </p:grpSp>
      <p:grpSp>
        <p:nvGrpSpPr>
          <p:cNvPr id="15" name="Group 403"/>
          <p:cNvGrpSpPr>
            <a:grpSpLocks/>
          </p:cNvGrpSpPr>
          <p:nvPr/>
        </p:nvGrpSpPr>
        <p:grpSpPr bwMode="auto">
          <a:xfrm>
            <a:off x="8134350" y="3105150"/>
            <a:ext cx="411163" cy="1316038"/>
            <a:chOff x="8134350" y="3105150"/>
            <a:chExt cx="411163" cy="1316038"/>
          </a:xfrm>
        </p:grpSpPr>
        <p:sp>
          <p:nvSpPr>
            <p:cNvPr id="464044" name="Freeform 218"/>
            <p:cNvSpPr>
              <a:spLocks/>
            </p:cNvSpPr>
            <p:nvPr/>
          </p:nvSpPr>
          <p:spPr bwMode="auto">
            <a:xfrm>
              <a:off x="8164513" y="3105150"/>
              <a:ext cx="381000" cy="1266825"/>
            </a:xfrm>
            <a:custGeom>
              <a:avLst/>
              <a:gdLst>
                <a:gd name="T0" fmla="*/ 2147483647 w 960"/>
                <a:gd name="T1" fmla="*/ 2147483647 h 3196"/>
                <a:gd name="T2" fmla="*/ 2147483647 w 960"/>
                <a:gd name="T3" fmla="*/ 2147483647 h 3196"/>
                <a:gd name="T4" fmla="*/ 2147483647 w 960"/>
                <a:gd name="T5" fmla="*/ 2147483647 h 3196"/>
                <a:gd name="T6" fmla="*/ 2147483647 w 960"/>
                <a:gd name="T7" fmla="*/ 2147483647 h 3196"/>
                <a:gd name="T8" fmla="*/ 2147483647 w 960"/>
                <a:gd name="T9" fmla="*/ 2147483647 h 3196"/>
                <a:gd name="T10" fmla="*/ 2147483647 w 960"/>
                <a:gd name="T11" fmla="*/ 2147483647 h 3196"/>
                <a:gd name="T12" fmla="*/ 2147483647 w 960"/>
                <a:gd name="T13" fmla="*/ 2147483647 h 3196"/>
                <a:gd name="T14" fmla="*/ 2147483647 w 960"/>
                <a:gd name="T15" fmla="*/ 2147483647 h 3196"/>
                <a:gd name="T16" fmla="*/ 2147483647 w 960"/>
                <a:gd name="T17" fmla="*/ 2147483647 h 3196"/>
                <a:gd name="T18" fmla="*/ 2147483647 w 960"/>
                <a:gd name="T19" fmla="*/ 2147483647 h 3196"/>
                <a:gd name="T20" fmla="*/ 2147483647 w 960"/>
                <a:gd name="T21" fmla="*/ 2147483647 h 3196"/>
                <a:gd name="T22" fmla="*/ 2147483647 w 960"/>
                <a:gd name="T23" fmla="*/ 2147483647 h 3196"/>
                <a:gd name="T24" fmla="*/ 2147483647 w 960"/>
                <a:gd name="T25" fmla="*/ 2147483647 h 3196"/>
                <a:gd name="T26" fmla="*/ 2147483647 w 960"/>
                <a:gd name="T27" fmla="*/ 2147483647 h 3196"/>
                <a:gd name="T28" fmla="*/ 2147483647 w 960"/>
                <a:gd name="T29" fmla="*/ 2147483647 h 3196"/>
                <a:gd name="T30" fmla="*/ 2147483647 w 960"/>
                <a:gd name="T31" fmla="*/ 2147483647 h 3196"/>
                <a:gd name="T32" fmla="*/ 2147483647 w 960"/>
                <a:gd name="T33" fmla="*/ 2147483647 h 3196"/>
                <a:gd name="T34" fmla="*/ 2147483647 w 960"/>
                <a:gd name="T35" fmla="*/ 2147483647 h 3196"/>
                <a:gd name="T36" fmla="*/ 2147483647 w 960"/>
                <a:gd name="T37" fmla="*/ 2147483647 h 3196"/>
                <a:gd name="T38" fmla="*/ 2147483647 w 960"/>
                <a:gd name="T39" fmla="*/ 2147483647 h 3196"/>
                <a:gd name="T40" fmla="*/ 2147483647 w 960"/>
                <a:gd name="T41" fmla="*/ 2147483647 h 3196"/>
                <a:gd name="T42" fmla="*/ 2147483647 w 960"/>
                <a:gd name="T43" fmla="*/ 2147483647 h 3196"/>
                <a:gd name="T44" fmla="*/ 2147483647 w 960"/>
                <a:gd name="T45" fmla="*/ 2147483647 h 3196"/>
                <a:gd name="T46" fmla="*/ 0 w 960"/>
                <a:gd name="T47" fmla="*/ 2147483647 h 3196"/>
                <a:gd name="T48" fmla="*/ 2147483647 w 960"/>
                <a:gd name="T49" fmla="*/ 2147483647 h 3196"/>
                <a:gd name="T50" fmla="*/ 2147483647 w 960"/>
                <a:gd name="T51" fmla="*/ 2147483647 h 3196"/>
                <a:gd name="T52" fmla="*/ 2147483647 w 960"/>
                <a:gd name="T53" fmla="*/ 2147483647 h 3196"/>
                <a:gd name="T54" fmla="*/ 2147483647 w 960"/>
                <a:gd name="T55" fmla="*/ 2147483647 h 3196"/>
                <a:gd name="T56" fmla="*/ 2147483647 w 960"/>
                <a:gd name="T57" fmla="*/ 2147483647 h 3196"/>
                <a:gd name="T58" fmla="*/ 2147483647 w 960"/>
                <a:gd name="T59" fmla="*/ 2147483647 h 3196"/>
                <a:gd name="T60" fmla="*/ 2147483647 w 960"/>
                <a:gd name="T61" fmla="*/ 2147483647 h 3196"/>
                <a:gd name="T62" fmla="*/ 2147483647 w 960"/>
                <a:gd name="T63" fmla="*/ 2147483647 h 3196"/>
                <a:gd name="T64" fmla="*/ 2147483647 w 960"/>
                <a:gd name="T65" fmla="*/ 2147483647 h 3196"/>
                <a:gd name="T66" fmla="*/ 2147483647 w 960"/>
                <a:gd name="T67" fmla="*/ 2147483647 h 3196"/>
                <a:gd name="T68" fmla="*/ 2147483647 w 960"/>
                <a:gd name="T69" fmla="*/ 2147483647 h 3196"/>
                <a:gd name="T70" fmla="*/ 2147483647 w 960"/>
                <a:gd name="T71" fmla="*/ 2147483647 h 3196"/>
                <a:gd name="T72" fmla="*/ 2147483647 w 960"/>
                <a:gd name="T73" fmla="*/ 2147483647 h 3196"/>
                <a:gd name="T74" fmla="*/ 2147483647 w 960"/>
                <a:gd name="T75" fmla="*/ 2147483647 h 3196"/>
                <a:gd name="T76" fmla="*/ 2147483647 w 960"/>
                <a:gd name="T77" fmla="*/ 2147483647 h 3196"/>
                <a:gd name="T78" fmla="*/ 2147483647 w 960"/>
                <a:gd name="T79" fmla="*/ 2147483647 h 3196"/>
                <a:gd name="T80" fmla="*/ 2147483647 w 960"/>
                <a:gd name="T81" fmla="*/ 2147483647 h 3196"/>
                <a:gd name="T82" fmla="*/ 2147483647 w 960"/>
                <a:gd name="T83" fmla="*/ 2147483647 h 3196"/>
                <a:gd name="T84" fmla="*/ 2147483647 w 960"/>
                <a:gd name="T85" fmla="*/ 2147483647 h 3196"/>
                <a:gd name="T86" fmla="*/ 2147483647 w 960"/>
                <a:gd name="T87" fmla="*/ 2147483647 h 3196"/>
                <a:gd name="T88" fmla="*/ 2147483647 w 960"/>
                <a:gd name="T89" fmla="*/ 2147483647 h 3196"/>
                <a:gd name="T90" fmla="*/ 2147483647 w 960"/>
                <a:gd name="T91" fmla="*/ 2147483647 h 3196"/>
                <a:gd name="T92" fmla="*/ 2147483647 w 960"/>
                <a:gd name="T93" fmla="*/ 2147483647 h 31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60"/>
                <a:gd name="T142" fmla="*/ 0 h 3196"/>
                <a:gd name="T143" fmla="*/ 960 w 960"/>
                <a:gd name="T144" fmla="*/ 3196 h 319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60" h="3196">
                  <a:moveTo>
                    <a:pt x="210" y="3196"/>
                  </a:moveTo>
                  <a:lnTo>
                    <a:pt x="245" y="3182"/>
                  </a:lnTo>
                  <a:lnTo>
                    <a:pt x="280" y="3165"/>
                  </a:lnTo>
                  <a:lnTo>
                    <a:pt x="314" y="3147"/>
                  </a:lnTo>
                  <a:lnTo>
                    <a:pt x="348" y="3126"/>
                  </a:lnTo>
                  <a:lnTo>
                    <a:pt x="381" y="3102"/>
                  </a:lnTo>
                  <a:lnTo>
                    <a:pt x="414" y="3077"/>
                  </a:lnTo>
                  <a:lnTo>
                    <a:pt x="446" y="3049"/>
                  </a:lnTo>
                  <a:lnTo>
                    <a:pt x="478" y="3020"/>
                  </a:lnTo>
                  <a:lnTo>
                    <a:pt x="508" y="2988"/>
                  </a:lnTo>
                  <a:lnTo>
                    <a:pt x="538" y="2955"/>
                  </a:lnTo>
                  <a:lnTo>
                    <a:pt x="569" y="2920"/>
                  </a:lnTo>
                  <a:lnTo>
                    <a:pt x="597" y="2883"/>
                  </a:lnTo>
                  <a:lnTo>
                    <a:pt x="626" y="2843"/>
                  </a:lnTo>
                  <a:lnTo>
                    <a:pt x="652" y="2803"/>
                  </a:lnTo>
                  <a:lnTo>
                    <a:pt x="678" y="2761"/>
                  </a:lnTo>
                  <a:lnTo>
                    <a:pt x="703" y="2718"/>
                  </a:lnTo>
                  <a:lnTo>
                    <a:pt x="729" y="2673"/>
                  </a:lnTo>
                  <a:lnTo>
                    <a:pt x="751" y="2627"/>
                  </a:lnTo>
                  <a:lnTo>
                    <a:pt x="773" y="2578"/>
                  </a:lnTo>
                  <a:lnTo>
                    <a:pt x="795" y="2529"/>
                  </a:lnTo>
                  <a:lnTo>
                    <a:pt x="816" y="2479"/>
                  </a:lnTo>
                  <a:lnTo>
                    <a:pt x="834" y="2427"/>
                  </a:lnTo>
                  <a:lnTo>
                    <a:pt x="853" y="2374"/>
                  </a:lnTo>
                  <a:lnTo>
                    <a:pt x="869" y="2322"/>
                  </a:lnTo>
                  <a:lnTo>
                    <a:pt x="884" y="2266"/>
                  </a:lnTo>
                  <a:lnTo>
                    <a:pt x="899" y="2211"/>
                  </a:lnTo>
                  <a:lnTo>
                    <a:pt x="911" y="2154"/>
                  </a:lnTo>
                  <a:lnTo>
                    <a:pt x="923" y="2097"/>
                  </a:lnTo>
                  <a:lnTo>
                    <a:pt x="932" y="2039"/>
                  </a:lnTo>
                  <a:lnTo>
                    <a:pt x="941" y="1980"/>
                  </a:lnTo>
                  <a:lnTo>
                    <a:pt x="948" y="1920"/>
                  </a:lnTo>
                  <a:lnTo>
                    <a:pt x="953" y="1861"/>
                  </a:lnTo>
                  <a:lnTo>
                    <a:pt x="957" y="1800"/>
                  </a:lnTo>
                  <a:lnTo>
                    <a:pt x="960" y="1739"/>
                  </a:lnTo>
                  <a:lnTo>
                    <a:pt x="960" y="1677"/>
                  </a:lnTo>
                  <a:lnTo>
                    <a:pt x="958" y="1615"/>
                  </a:lnTo>
                  <a:lnTo>
                    <a:pt x="956" y="1553"/>
                  </a:lnTo>
                  <a:lnTo>
                    <a:pt x="950" y="1491"/>
                  </a:lnTo>
                  <a:lnTo>
                    <a:pt x="944" y="1429"/>
                  </a:lnTo>
                  <a:lnTo>
                    <a:pt x="935" y="1367"/>
                  </a:lnTo>
                  <a:lnTo>
                    <a:pt x="924" y="1304"/>
                  </a:lnTo>
                  <a:lnTo>
                    <a:pt x="911" y="1242"/>
                  </a:lnTo>
                  <a:lnTo>
                    <a:pt x="896" y="1180"/>
                  </a:lnTo>
                  <a:lnTo>
                    <a:pt x="879" y="1117"/>
                  </a:lnTo>
                  <a:lnTo>
                    <a:pt x="861" y="1055"/>
                  </a:lnTo>
                  <a:lnTo>
                    <a:pt x="840" y="993"/>
                  </a:lnTo>
                  <a:lnTo>
                    <a:pt x="816" y="931"/>
                  </a:lnTo>
                  <a:lnTo>
                    <a:pt x="791" y="871"/>
                  </a:lnTo>
                  <a:lnTo>
                    <a:pt x="763" y="810"/>
                  </a:lnTo>
                  <a:lnTo>
                    <a:pt x="733" y="750"/>
                  </a:lnTo>
                  <a:lnTo>
                    <a:pt x="700" y="691"/>
                  </a:lnTo>
                  <a:lnTo>
                    <a:pt x="664" y="632"/>
                  </a:lnTo>
                  <a:lnTo>
                    <a:pt x="627" y="574"/>
                  </a:lnTo>
                  <a:lnTo>
                    <a:pt x="586" y="517"/>
                  </a:lnTo>
                  <a:lnTo>
                    <a:pt x="544" y="460"/>
                  </a:lnTo>
                  <a:lnTo>
                    <a:pt x="499" y="405"/>
                  </a:lnTo>
                  <a:lnTo>
                    <a:pt x="450" y="350"/>
                  </a:lnTo>
                  <a:lnTo>
                    <a:pt x="400" y="296"/>
                  </a:lnTo>
                  <a:lnTo>
                    <a:pt x="373" y="270"/>
                  </a:lnTo>
                  <a:lnTo>
                    <a:pt x="346" y="243"/>
                  </a:lnTo>
                  <a:lnTo>
                    <a:pt x="318" y="218"/>
                  </a:lnTo>
                  <a:lnTo>
                    <a:pt x="290" y="193"/>
                  </a:lnTo>
                  <a:lnTo>
                    <a:pt x="261" y="168"/>
                  </a:lnTo>
                  <a:lnTo>
                    <a:pt x="231" y="143"/>
                  </a:lnTo>
                  <a:lnTo>
                    <a:pt x="200" y="118"/>
                  </a:lnTo>
                  <a:lnTo>
                    <a:pt x="169" y="94"/>
                  </a:lnTo>
                  <a:lnTo>
                    <a:pt x="137" y="70"/>
                  </a:lnTo>
                  <a:lnTo>
                    <a:pt x="104" y="47"/>
                  </a:lnTo>
                  <a:lnTo>
                    <a:pt x="71" y="24"/>
                  </a:lnTo>
                  <a:lnTo>
                    <a:pt x="37" y="0"/>
                  </a:lnTo>
                  <a:lnTo>
                    <a:pt x="0" y="57"/>
                  </a:lnTo>
                  <a:lnTo>
                    <a:pt x="34" y="80"/>
                  </a:lnTo>
                  <a:lnTo>
                    <a:pt x="66" y="102"/>
                  </a:lnTo>
                  <a:lnTo>
                    <a:pt x="97" y="125"/>
                  </a:lnTo>
                  <a:lnTo>
                    <a:pt x="129" y="147"/>
                  </a:lnTo>
                  <a:lnTo>
                    <a:pt x="159" y="171"/>
                  </a:lnTo>
                  <a:lnTo>
                    <a:pt x="189" y="195"/>
                  </a:lnTo>
                  <a:lnTo>
                    <a:pt x="218" y="218"/>
                  </a:lnTo>
                  <a:lnTo>
                    <a:pt x="245" y="243"/>
                  </a:lnTo>
                  <a:lnTo>
                    <a:pt x="273" y="269"/>
                  </a:lnTo>
                  <a:lnTo>
                    <a:pt x="301" y="292"/>
                  </a:lnTo>
                  <a:lnTo>
                    <a:pt x="326" y="317"/>
                  </a:lnTo>
                  <a:lnTo>
                    <a:pt x="351" y="344"/>
                  </a:lnTo>
                  <a:lnTo>
                    <a:pt x="401" y="395"/>
                  </a:lnTo>
                  <a:lnTo>
                    <a:pt x="447" y="448"/>
                  </a:lnTo>
                  <a:lnTo>
                    <a:pt x="491" y="501"/>
                  </a:lnTo>
                  <a:lnTo>
                    <a:pt x="532" y="556"/>
                  </a:lnTo>
                  <a:lnTo>
                    <a:pt x="571" y="610"/>
                  </a:lnTo>
                  <a:lnTo>
                    <a:pt x="607" y="667"/>
                  </a:lnTo>
                  <a:lnTo>
                    <a:pt x="641" y="724"/>
                  </a:lnTo>
                  <a:lnTo>
                    <a:pt x="673" y="781"/>
                  </a:lnTo>
                  <a:lnTo>
                    <a:pt x="702" y="839"/>
                  </a:lnTo>
                  <a:lnTo>
                    <a:pt x="729" y="897"/>
                  </a:lnTo>
                  <a:lnTo>
                    <a:pt x="754" y="956"/>
                  </a:lnTo>
                  <a:lnTo>
                    <a:pt x="776" y="1016"/>
                  </a:lnTo>
                  <a:lnTo>
                    <a:pt x="797" y="1075"/>
                  </a:lnTo>
                  <a:lnTo>
                    <a:pt x="816" y="1135"/>
                  </a:lnTo>
                  <a:lnTo>
                    <a:pt x="832" y="1195"/>
                  </a:lnTo>
                  <a:lnTo>
                    <a:pt x="846" y="1256"/>
                  </a:lnTo>
                  <a:lnTo>
                    <a:pt x="858" y="1317"/>
                  </a:lnTo>
                  <a:lnTo>
                    <a:pt x="869" y="1376"/>
                  </a:lnTo>
                  <a:lnTo>
                    <a:pt x="876" y="1437"/>
                  </a:lnTo>
                  <a:lnTo>
                    <a:pt x="883" y="1498"/>
                  </a:lnTo>
                  <a:lnTo>
                    <a:pt x="888" y="1558"/>
                  </a:lnTo>
                  <a:lnTo>
                    <a:pt x="891" y="1618"/>
                  </a:lnTo>
                  <a:lnTo>
                    <a:pt x="892" y="1677"/>
                  </a:lnTo>
                  <a:lnTo>
                    <a:pt x="892" y="1738"/>
                  </a:lnTo>
                  <a:lnTo>
                    <a:pt x="890" y="1796"/>
                  </a:lnTo>
                  <a:lnTo>
                    <a:pt x="887" y="1856"/>
                  </a:lnTo>
                  <a:lnTo>
                    <a:pt x="882" y="1914"/>
                  </a:lnTo>
                  <a:lnTo>
                    <a:pt x="875" y="1972"/>
                  </a:lnTo>
                  <a:lnTo>
                    <a:pt x="866" y="2028"/>
                  </a:lnTo>
                  <a:lnTo>
                    <a:pt x="857" y="2085"/>
                  </a:lnTo>
                  <a:lnTo>
                    <a:pt x="846" y="2141"/>
                  </a:lnTo>
                  <a:lnTo>
                    <a:pt x="833" y="2195"/>
                  </a:lnTo>
                  <a:lnTo>
                    <a:pt x="820" y="2249"/>
                  </a:lnTo>
                  <a:lnTo>
                    <a:pt x="805" y="2302"/>
                  </a:lnTo>
                  <a:lnTo>
                    <a:pt x="788" y="2355"/>
                  </a:lnTo>
                  <a:lnTo>
                    <a:pt x="771" y="2405"/>
                  </a:lnTo>
                  <a:lnTo>
                    <a:pt x="752" y="2455"/>
                  </a:lnTo>
                  <a:lnTo>
                    <a:pt x="734" y="2504"/>
                  </a:lnTo>
                  <a:lnTo>
                    <a:pt x="713" y="2551"/>
                  </a:lnTo>
                  <a:lnTo>
                    <a:pt x="692" y="2598"/>
                  </a:lnTo>
                  <a:lnTo>
                    <a:pt x="669" y="2641"/>
                  </a:lnTo>
                  <a:lnTo>
                    <a:pt x="645" y="2685"/>
                  </a:lnTo>
                  <a:lnTo>
                    <a:pt x="620" y="2727"/>
                  </a:lnTo>
                  <a:lnTo>
                    <a:pt x="595" y="2767"/>
                  </a:lnTo>
                  <a:lnTo>
                    <a:pt x="570" y="2805"/>
                  </a:lnTo>
                  <a:lnTo>
                    <a:pt x="544" y="2842"/>
                  </a:lnTo>
                  <a:lnTo>
                    <a:pt x="516" y="2877"/>
                  </a:lnTo>
                  <a:lnTo>
                    <a:pt x="488" y="2910"/>
                  </a:lnTo>
                  <a:lnTo>
                    <a:pt x="459" y="2942"/>
                  </a:lnTo>
                  <a:lnTo>
                    <a:pt x="431" y="2972"/>
                  </a:lnTo>
                  <a:lnTo>
                    <a:pt x="401" y="2999"/>
                  </a:lnTo>
                  <a:lnTo>
                    <a:pt x="372" y="3025"/>
                  </a:lnTo>
                  <a:lnTo>
                    <a:pt x="342" y="3049"/>
                  </a:lnTo>
                  <a:lnTo>
                    <a:pt x="311" y="3070"/>
                  </a:lnTo>
                  <a:lnTo>
                    <a:pt x="281" y="3089"/>
                  </a:lnTo>
                  <a:lnTo>
                    <a:pt x="249" y="3106"/>
                  </a:lnTo>
                  <a:lnTo>
                    <a:pt x="219" y="3120"/>
                  </a:lnTo>
                  <a:lnTo>
                    <a:pt x="187" y="3132"/>
                  </a:lnTo>
                  <a:lnTo>
                    <a:pt x="210" y="3196"/>
                  </a:lnTo>
                  <a:close/>
                </a:path>
              </a:pathLst>
            </a:custGeom>
            <a:solidFill>
              <a:srgbClr val="FFFFFF"/>
            </a:solidFill>
            <a:ln w="9525">
              <a:noFill/>
              <a:round/>
              <a:headEnd/>
              <a:tailEnd/>
            </a:ln>
          </p:spPr>
          <p:txBody>
            <a:bodyPr/>
            <a:lstStyle/>
            <a:p>
              <a:pPr eaLnBrk="1" hangingPunct="1"/>
              <a:endParaRPr lang="pt-BR" u="none"/>
            </a:p>
          </p:txBody>
        </p:sp>
        <p:sp>
          <p:nvSpPr>
            <p:cNvPr id="464045" name="Freeform 219"/>
            <p:cNvSpPr>
              <a:spLocks/>
            </p:cNvSpPr>
            <p:nvPr/>
          </p:nvSpPr>
          <p:spPr bwMode="auto">
            <a:xfrm>
              <a:off x="8134350" y="4291013"/>
              <a:ext cx="142875" cy="130175"/>
            </a:xfrm>
            <a:custGeom>
              <a:avLst/>
              <a:gdLst>
                <a:gd name="T0" fmla="*/ 2147483647 w 360"/>
                <a:gd name="T1" fmla="*/ 2147483647 h 330"/>
                <a:gd name="T2" fmla="*/ 0 w 360"/>
                <a:gd name="T3" fmla="*/ 2147483647 h 330"/>
                <a:gd name="T4" fmla="*/ 2147483647 w 360"/>
                <a:gd name="T5" fmla="*/ 0 h 330"/>
                <a:gd name="T6" fmla="*/ 2147483647 w 360"/>
                <a:gd name="T7" fmla="*/ 2147483647 h 330"/>
                <a:gd name="T8" fmla="*/ 0 w 360"/>
                <a:gd name="T9" fmla="*/ 2147483647 h 330"/>
                <a:gd name="T10" fmla="*/ 2147483647 w 360"/>
                <a:gd name="T11" fmla="*/ 2147483647 h 330"/>
                <a:gd name="T12" fmla="*/ 0 60000 65536"/>
                <a:gd name="T13" fmla="*/ 0 60000 65536"/>
                <a:gd name="T14" fmla="*/ 0 60000 65536"/>
                <a:gd name="T15" fmla="*/ 0 60000 65536"/>
                <a:gd name="T16" fmla="*/ 0 60000 65536"/>
                <a:gd name="T17" fmla="*/ 0 60000 65536"/>
                <a:gd name="T18" fmla="*/ 0 w 360"/>
                <a:gd name="T19" fmla="*/ 0 h 330"/>
                <a:gd name="T20" fmla="*/ 360 w 360"/>
                <a:gd name="T21" fmla="*/ 330 h 330"/>
              </a:gdLst>
              <a:ahLst/>
              <a:cxnLst>
                <a:cxn ang="T12">
                  <a:pos x="T0" y="T1"/>
                </a:cxn>
                <a:cxn ang="T13">
                  <a:pos x="T2" y="T3"/>
                </a:cxn>
                <a:cxn ang="T14">
                  <a:pos x="T4" y="T5"/>
                </a:cxn>
                <a:cxn ang="T15">
                  <a:pos x="T6" y="T7"/>
                </a:cxn>
                <a:cxn ang="T16">
                  <a:pos x="T8" y="T9"/>
                </a:cxn>
                <a:cxn ang="T17">
                  <a:pos x="T10" y="T11"/>
                </a:cxn>
              </a:cxnLst>
              <a:rect l="T18" t="T19" r="T20" b="T21"/>
              <a:pathLst>
                <a:path w="360" h="330">
                  <a:moveTo>
                    <a:pt x="360" y="330"/>
                  </a:moveTo>
                  <a:lnTo>
                    <a:pt x="0" y="272"/>
                  </a:lnTo>
                  <a:lnTo>
                    <a:pt x="242" y="0"/>
                  </a:lnTo>
                  <a:lnTo>
                    <a:pt x="360" y="330"/>
                  </a:lnTo>
                  <a:lnTo>
                    <a:pt x="0" y="272"/>
                  </a:lnTo>
                  <a:lnTo>
                    <a:pt x="360" y="330"/>
                  </a:lnTo>
                  <a:close/>
                </a:path>
              </a:pathLst>
            </a:custGeom>
            <a:solidFill>
              <a:srgbClr val="FFFFFF"/>
            </a:solidFill>
            <a:ln w="9525">
              <a:noFill/>
              <a:round/>
              <a:headEnd/>
              <a:tailEnd/>
            </a:ln>
          </p:spPr>
          <p:txBody>
            <a:bodyPr/>
            <a:lstStyle/>
            <a:p>
              <a:pPr eaLnBrk="1" hangingPunct="1"/>
              <a:endParaRPr lang="pt-BR" u="none"/>
            </a:p>
          </p:txBody>
        </p:sp>
      </p:grpSp>
      <p:grpSp>
        <p:nvGrpSpPr>
          <p:cNvPr id="16" name="Group 390"/>
          <p:cNvGrpSpPr>
            <a:grpSpLocks/>
          </p:cNvGrpSpPr>
          <p:nvPr/>
        </p:nvGrpSpPr>
        <p:grpSpPr bwMode="auto">
          <a:xfrm>
            <a:off x="3146425" y="3824288"/>
            <a:ext cx="596900" cy="338137"/>
            <a:chOff x="3146425" y="3824288"/>
            <a:chExt cx="596900" cy="338137"/>
          </a:xfrm>
        </p:grpSpPr>
        <p:sp>
          <p:nvSpPr>
            <p:cNvPr id="464047" name="Freeform 220"/>
            <p:cNvSpPr>
              <a:spLocks/>
            </p:cNvSpPr>
            <p:nvPr/>
          </p:nvSpPr>
          <p:spPr bwMode="auto">
            <a:xfrm>
              <a:off x="3192463" y="3917950"/>
              <a:ext cx="550862" cy="244475"/>
            </a:xfrm>
            <a:custGeom>
              <a:avLst/>
              <a:gdLst>
                <a:gd name="T0" fmla="*/ 2147483647 w 1388"/>
                <a:gd name="T1" fmla="*/ 2147483647 h 616"/>
                <a:gd name="T2" fmla="*/ 2147483647 w 1388"/>
                <a:gd name="T3" fmla="*/ 2147483647 h 616"/>
                <a:gd name="T4" fmla="*/ 2147483647 w 1388"/>
                <a:gd name="T5" fmla="*/ 2147483647 h 616"/>
                <a:gd name="T6" fmla="*/ 2147483647 w 1388"/>
                <a:gd name="T7" fmla="*/ 2147483647 h 616"/>
                <a:gd name="T8" fmla="*/ 2147483647 w 1388"/>
                <a:gd name="T9" fmla="*/ 2147483647 h 616"/>
                <a:gd name="T10" fmla="*/ 2147483647 w 1388"/>
                <a:gd name="T11" fmla="*/ 2147483647 h 616"/>
                <a:gd name="T12" fmla="*/ 2147483647 w 1388"/>
                <a:gd name="T13" fmla="*/ 2147483647 h 616"/>
                <a:gd name="T14" fmla="*/ 2147483647 w 1388"/>
                <a:gd name="T15" fmla="*/ 2147483647 h 616"/>
                <a:gd name="T16" fmla="*/ 2147483647 w 1388"/>
                <a:gd name="T17" fmla="*/ 2147483647 h 616"/>
                <a:gd name="T18" fmla="*/ 2147483647 w 1388"/>
                <a:gd name="T19" fmla="*/ 2147483647 h 616"/>
                <a:gd name="T20" fmla="*/ 2147483647 w 1388"/>
                <a:gd name="T21" fmla="*/ 2147483647 h 616"/>
                <a:gd name="T22" fmla="*/ 2147483647 w 1388"/>
                <a:gd name="T23" fmla="*/ 2147483647 h 616"/>
                <a:gd name="T24" fmla="*/ 2147483647 w 1388"/>
                <a:gd name="T25" fmla="*/ 2147483647 h 616"/>
                <a:gd name="T26" fmla="*/ 2147483647 w 1388"/>
                <a:gd name="T27" fmla="*/ 2147483647 h 616"/>
                <a:gd name="T28" fmla="*/ 2147483647 w 1388"/>
                <a:gd name="T29" fmla="*/ 2147483647 h 616"/>
                <a:gd name="T30" fmla="*/ 2147483647 w 1388"/>
                <a:gd name="T31" fmla="*/ 2147483647 h 616"/>
                <a:gd name="T32" fmla="*/ 2147483647 w 1388"/>
                <a:gd name="T33" fmla="*/ 2147483647 h 616"/>
                <a:gd name="T34" fmla="*/ 2147483647 w 1388"/>
                <a:gd name="T35" fmla="*/ 2147483647 h 616"/>
                <a:gd name="T36" fmla="*/ 2147483647 w 1388"/>
                <a:gd name="T37" fmla="*/ 2147483647 h 616"/>
                <a:gd name="T38" fmla="*/ 2147483647 w 1388"/>
                <a:gd name="T39" fmla="*/ 2147483647 h 616"/>
                <a:gd name="T40" fmla="*/ 2147483647 w 1388"/>
                <a:gd name="T41" fmla="*/ 2147483647 h 616"/>
                <a:gd name="T42" fmla="*/ 2147483647 w 1388"/>
                <a:gd name="T43" fmla="*/ 2147483647 h 616"/>
                <a:gd name="T44" fmla="*/ 2147483647 w 1388"/>
                <a:gd name="T45" fmla="*/ 2147483647 h 616"/>
                <a:gd name="T46" fmla="*/ 2147483647 w 1388"/>
                <a:gd name="T47" fmla="*/ 2147483647 h 616"/>
                <a:gd name="T48" fmla="*/ 2147483647 w 1388"/>
                <a:gd name="T49" fmla="*/ 2147483647 h 616"/>
                <a:gd name="T50" fmla="*/ 2147483647 w 1388"/>
                <a:gd name="T51" fmla="*/ 2147483647 h 616"/>
                <a:gd name="T52" fmla="*/ 2147483647 w 1388"/>
                <a:gd name="T53" fmla="*/ 2147483647 h 616"/>
                <a:gd name="T54" fmla="*/ 2147483647 w 1388"/>
                <a:gd name="T55" fmla="*/ 2147483647 h 616"/>
                <a:gd name="T56" fmla="*/ 2147483647 w 1388"/>
                <a:gd name="T57" fmla="*/ 2147483647 h 616"/>
                <a:gd name="T58" fmla="*/ 2147483647 w 1388"/>
                <a:gd name="T59" fmla="*/ 2147483647 h 616"/>
                <a:gd name="T60" fmla="*/ 2147483647 w 1388"/>
                <a:gd name="T61" fmla="*/ 2147483647 h 616"/>
                <a:gd name="T62" fmla="*/ 2147483647 w 1388"/>
                <a:gd name="T63" fmla="*/ 2147483647 h 616"/>
                <a:gd name="T64" fmla="*/ 2147483647 w 1388"/>
                <a:gd name="T65" fmla="*/ 2147483647 h 616"/>
                <a:gd name="T66" fmla="*/ 2147483647 w 1388"/>
                <a:gd name="T67" fmla="*/ 2147483647 h 616"/>
                <a:gd name="T68" fmla="*/ 2147483647 w 1388"/>
                <a:gd name="T69" fmla="*/ 2147483647 h 616"/>
                <a:gd name="T70" fmla="*/ 2147483647 w 1388"/>
                <a:gd name="T71" fmla="*/ 2147483647 h 616"/>
                <a:gd name="T72" fmla="*/ 2147483647 w 1388"/>
                <a:gd name="T73" fmla="*/ 2147483647 h 616"/>
                <a:gd name="T74" fmla="*/ 2147483647 w 1388"/>
                <a:gd name="T75" fmla="*/ 2147483647 h 616"/>
                <a:gd name="T76" fmla="*/ 2147483647 w 1388"/>
                <a:gd name="T77" fmla="*/ 2147483647 h 616"/>
                <a:gd name="T78" fmla="*/ 2147483647 w 1388"/>
                <a:gd name="T79" fmla="*/ 2147483647 h 616"/>
                <a:gd name="T80" fmla="*/ 2147483647 w 1388"/>
                <a:gd name="T81" fmla="*/ 2147483647 h 616"/>
                <a:gd name="T82" fmla="*/ 2147483647 w 1388"/>
                <a:gd name="T83" fmla="*/ 2147483647 h 616"/>
                <a:gd name="T84" fmla="*/ 2147483647 w 1388"/>
                <a:gd name="T85" fmla="*/ 0 h 6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8"/>
                <a:gd name="T130" fmla="*/ 0 h 616"/>
                <a:gd name="T131" fmla="*/ 1388 w 1388"/>
                <a:gd name="T132" fmla="*/ 616 h 6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8" h="616">
                  <a:moveTo>
                    <a:pt x="0" y="34"/>
                  </a:moveTo>
                  <a:lnTo>
                    <a:pt x="13" y="56"/>
                  </a:lnTo>
                  <a:lnTo>
                    <a:pt x="27" y="79"/>
                  </a:lnTo>
                  <a:lnTo>
                    <a:pt x="43" y="101"/>
                  </a:lnTo>
                  <a:lnTo>
                    <a:pt x="59" y="122"/>
                  </a:lnTo>
                  <a:lnTo>
                    <a:pt x="76" y="144"/>
                  </a:lnTo>
                  <a:lnTo>
                    <a:pt x="93" y="165"/>
                  </a:lnTo>
                  <a:lnTo>
                    <a:pt x="112" y="186"/>
                  </a:lnTo>
                  <a:lnTo>
                    <a:pt x="130" y="206"/>
                  </a:lnTo>
                  <a:lnTo>
                    <a:pt x="149" y="224"/>
                  </a:lnTo>
                  <a:lnTo>
                    <a:pt x="169" y="244"/>
                  </a:lnTo>
                  <a:lnTo>
                    <a:pt x="190" y="262"/>
                  </a:lnTo>
                  <a:lnTo>
                    <a:pt x="210" y="280"/>
                  </a:lnTo>
                  <a:lnTo>
                    <a:pt x="253" y="315"/>
                  </a:lnTo>
                  <a:lnTo>
                    <a:pt x="297" y="347"/>
                  </a:lnTo>
                  <a:lnTo>
                    <a:pt x="343" y="379"/>
                  </a:lnTo>
                  <a:lnTo>
                    <a:pt x="391" y="408"/>
                  </a:lnTo>
                  <a:lnTo>
                    <a:pt x="438" y="435"/>
                  </a:lnTo>
                  <a:lnTo>
                    <a:pt x="488" y="460"/>
                  </a:lnTo>
                  <a:lnTo>
                    <a:pt x="537" y="484"/>
                  </a:lnTo>
                  <a:lnTo>
                    <a:pt x="589" y="507"/>
                  </a:lnTo>
                  <a:lnTo>
                    <a:pt x="639" y="526"/>
                  </a:lnTo>
                  <a:lnTo>
                    <a:pt x="690" y="544"/>
                  </a:lnTo>
                  <a:lnTo>
                    <a:pt x="741" y="559"/>
                  </a:lnTo>
                  <a:lnTo>
                    <a:pt x="792" y="574"/>
                  </a:lnTo>
                  <a:lnTo>
                    <a:pt x="842" y="586"/>
                  </a:lnTo>
                  <a:lnTo>
                    <a:pt x="892" y="596"/>
                  </a:lnTo>
                  <a:lnTo>
                    <a:pt x="941" y="604"/>
                  </a:lnTo>
                  <a:lnTo>
                    <a:pt x="990" y="610"/>
                  </a:lnTo>
                  <a:lnTo>
                    <a:pt x="1038" y="614"/>
                  </a:lnTo>
                  <a:lnTo>
                    <a:pt x="1084" y="616"/>
                  </a:lnTo>
                  <a:lnTo>
                    <a:pt x="1127" y="615"/>
                  </a:lnTo>
                  <a:lnTo>
                    <a:pt x="1171" y="614"/>
                  </a:lnTo>
                  <a:lnTo>
                    <a:pt x="1212" y="608"/>
                  </a:lnTo>
                  <a:lnTo>
                    <a:pt x="1252" y="602"/>
                  </a:lnTo>
                  <a:lnTo>
                    <a:pt x="1271" y="598"/>
                  </a:lnTo>
                  <a:lnTo>
                    <a:pt x="1290" y="592"/>
                  </a:lnTo>
                  <a:lnTo>
                    <a:pt x="1307" y="587"/>
                  </a:lnTo>
                  <a:lnTo>
                    <a:pt x="1324" y="581"/>
                  </a:lnTo>
                  <a:lnTo>
                    <a:pt x="1341" y="574"/>
                  </a:lnTo>
                  <a:lnTo>
                    <a:pt x="1357" y="566"/>
                  </a:lnTo>
                  <a:lnTo>
                    <a:pt x="1373" y="558"/>
                  </a:lnTo>
                  <a:lnTo>
                    <a:pt x="1388" y="549"/>
                  </a:lnTo>
                  <a:lnTo>
                    <a:pt x="1352" y="493"/>
                  </a:lnTo>
                  <a:lnTo>
                    <a:pt x="1340" y="500"/>
                  </a:lnTo>
                  <a:lnTo>
                    <a:pt x="1328" y="507"/>
                  </a:lnTo>
                  <a:lnTo>
                    <a:pt x="1315" y="512"/>
                  </a:lnTo>
                  <a:lnTo>
                    <a:pt x="1300" y="518"/>
                  </a:lnTo>
                  <a:lnTo>
                    <a:pt x="1286" y="522"/>
                  </a:lnTo>
                  <a:lnTo>
                    <a:pt x="1271" y="528"/>
                  </a:lnTo>
                  <a:lnTo>
                    <a:pt x="1256" y="532"/>
                  </a:lnTo>
                  <a:lnTo>
                    <a:pt x="1238" y="536"/>
                  </a:lnTo>
                  <a:lnTo>
                    <a:pt x="1203" y="542"/>
                  </a:lnTo>
                  <a:lnTo>
                    <a:pt x="1166" y="546"/>
                  </a:lnTo>
                  <a:lnTo>
                    <a:pt x="1126" y="549"/>
                  </a:lnTo>
                  <a:lnTo>
                    <a:pt x="1084" y="549"/>
                  </a:lnTo>
                  <a:lnTo>
                    <a:pt x="1042" y="548"/>
                  </a:lnTo>
                  <a:lnTo>
                    <a:pt x="997" y="544"/>
                  </a:lnTo>
                  <a:lnTo>
                    <a:pt x="950" y="537"/>
                  </a:lnTo>
                  <a:lnTo>
                    <a:pt x="904" y="530"/>
                  </a:lnTo>
                  <a:lnTo>
                    <a:pt x="857" y="520"/>
                  </a:lnTo>
                  <a:lnTo>
                    <a:pt x="809" y="509"/>
                  </a:lnTo>
                  <a:lnTo>
                    <a:pt x="760" y="495"/>
                  </a:lnTo>
                  <a:lnTo>
                    <a:pt x="711" y="480"/>
                  </a:lnTo>
                  <a:lnTo>
                    <a:pt x="663" y="463"/>
                  </a:lnTo>
                  <a:lnTo>
                    <a:pt x="614" y="445"/>
                  </a:lnTo>
                  <a:lnTo>
                    <a:pt x="565" y="423"/>
                  </a:lnTo>
                  <a:lnTo>
                    <a:pt x="517" y="401"/>
                  </a:lnTo>
                  <a:lnTo>
                    <a:pt x="471" y="376"/>
                  </a:lnTo>
                  <a:lnTo>
                    <a:pt x="425" y="349"/>
                  </a:lnTo>
                  <a:lnTo>
                    <a:pt x="380" y="322"/>
                  </a:lnTo>
                  <a:lnTo>
                    <a:pt x="336" y="293"/>
                  </a:lnTo>
                  <a:lnTo>
                    <a:pt x="294" y="261"/>
                  </a:lnTo>
                  <a:lnTo>
                    <a:pt x="253" y="228"/>
                  </a:lnTo>
                  <a:lnTo>
                    <a:pt x="233" y="212"/>
                  </a:lnTo>
                  <a:lnTo>
                    <a:pt x="215" y="195"/>
                  </a:lnTo>
                  <a:lnTo>
                    <a:pt x="196" y="177"/>
                  </a:lnTo>
                  <a:lnTo>
                    <a:pt x="178" y="158"/>
                  </a:lnTo>
                  <a:lnTo>
                    <a:pt x="161" y="140"/>
                  </a:lnTo>
                  <a:lnTo>
                    <a:pt x="144" y="121"/>
                  </a:lnTo>
                  <a:lnTo>
                    <a:pt x="128" y="101"/>
                  </a:lnTo>
                  <a:lnTo>
                    <a:pt x="112" y="81"/>
                  </a:lnTo>
                  <a:lnTo>
                    <a:pt x="97" y="62"/>
                  </a:lnTo>
                  <a:lnTo>
                    <a:pt x="83" y="42"/>
                  </a:lnTo>
                  <a:lnTo>
                    <a:pt x="70" y="21"/>
                  </a:lnTo>
                  <a:lnTo>
                    <a:pt x="57" y="0"/>
                  </a:lnTo>
                  <a:lnTo>
                    <a:pt x="0" y="34"/>
                  </a:lnTo>
                  <a:close/>
                </a:path>
              </a:pathLst>
            </a:custGeom>
            <a:solidFill>
              <a:srgbClr val="FFFFFF"/>
            </a:solidFill>
            <a:ln w="9525">
              <a:noFill/>
              <a:round/>
              <a:headEnd/>
              <a:tailEnd/>
            </a:ln>
          </p:spPr>
          <p:txBody>
            <a:bodyPr/>
            <a:lstStyle/>
            <a:p>
              <a:pPr eaLnBrk="1" hangingPunct="1"/>
              <a:endParaRPr lang="pt-BR" u="none"/>
            </a:p>
          </p:txBody>
        </p:sp>
        <p:sp>
          <p:nvSpPr>
            <p:cNvPr id="464048" name="Freeform 221"/>
            <p:cNvSpPr>
              <a:spLocks/>
            </p:cNvSpPr>
            <p:nvPr/>
          </p:nvSpPr>
          <p:spPr bwMode="auto">
            <a:xfrm>
              <a:off x="3146425" y="3824288"/>
              <a:ext cx="123825" cy="144462"/>
            </a:xfrm>
            <a:custGeom>
              <a:avLst/>
              <a:gdLst>
                <a:gd name="T0" fmla="*/ 2147483647 w 312"/>
                <a:gd name="T1" fmla="*/ 2147483647 h 363"/>
                <a:gd name="T2" fmla="*/ 0 w 312"/>
                <a:gd name="T3" fmla="*/ 0 h 363"/>
                <a:gd name="T4" fmla="*/ 2147483647 w 312"/>
                <a:gd name="T5" fmla="*/ 2147483647 h 363"/>
                <a:gd name="T6" fmla="*/ 2147483647 w 312"/>
                <a:gd name="T7" fmla="*/ 2147483647 h 363"/>
                <a:gd name="T8" fmla="*/ 0 w 312"/>
                <a:gd name="T9" fmla="*/ 0 h 363"/>
                <a:gd name="T10" fmla="*/ 2147483647 w 312"/>
                <a:gd name="T11" fmla="*/ 2147483647 h 363"/>
                <a:gd name="T12" fmla="*/ 0 60000 65536"/>
                <a:gd name="T13" fmla="*/ 0 60000 65536"/>
                <a:gd name="T14" fmla="*/ 0 60000 65536"/>
                <a:gd name="T15" fmla="*/ 0 60000 65536"/>
                <a:gd name="T16" fmla="*/ 0 60000 65536"/>
                <a:gd name="T17" fmla="*/ 0 60000 65536"/>
                <a:gd name="T18" fmla="*/ 0 w 312"/>
                <a:gd name="T19" fmla="*/ 0 h 363"/>
                <a:gd name="T20" fmla="*/ 312 w 312"/>
                <a:gd name="T21" fmla="*/ 363 h 363"/>
              </a:gdLst>
              <a:ahLst/>
              <a:cxnLst>
                <a:cxn ang="T12">
                  <a:pos x="T0" y="T1"/>
                </a:cxn>
                <a:cxn ang="T13">
                  <a:pos x="T2" y="T3"/>
                </a:cxn>
                <a:cxn ang="T14">
                  <a:pos x="T4" y="T5"/>
                </a:cxn>
                <a:cxn ang="T15">
                  <a:pos x="T6" y="T7"/>
                </a:cxn>
                <a:cxn ang="T16">
                  <a:pos x="T8" y="T9"/>
                </a:cxn>
                <a:cxn ang="T17">
                  <a:pos x="T10" y="T11"/>
                </a:cxn>
              </a:cxnLst>
              <a:rect l="T18" t="T19" r="T20" b="T21"/>
              <a:pathLst>
                <a:path w="312" h="363">
                  <a:moveTo>
                    <a:pt x="10" y="363"/>
                  </a:moveTo>
                  <a:lnTo>
                    <a:pt x="0" y="0"/>
                  </a:lnTo>
                  <a:lnTo>
                    <a:pt x="312" y="186"/>
                  </a:lnTo>
                  <a:lnTo>
                    <a:pt x="10" y="363"/>
                  </a:lnTo>
                  <a:lnTo>
                    <a:pt x="0" y="0"/>
                  </a:lnTo>
                  <a:lnTo>
                    <a:pt x="10" y="363"/>
                  </a:lnTo>
                  <a:close/>
                </a:path>
              </a:pathLst>
            </a:custGeom>
            <a:solidFill>
              <a:srgbClr val="FFFFFF"/>
            </a:solidFill>
            <a:ln w="9525">
              <a:noFill/>
              <a:round/>
              <a:headEnd/>
              <a:tailEnd/>
            </a:ln>
          </p:spPr>
          <p:txBody>
            <a:bodyPr/>
            <a:lstStyle/>
            <a:p>
              <a:pPr eaLnBrk="1" hangingPunct="1"/>
              <a:endParaRPr lang="pt-BR" u="none"/>
            </a:p>
          </p:txBody>
        </p:sp>
      </p:grpSp>
      <p:sp>
        <p:nvSpPr>
          <p:cNvPr id="58596" name="Rectangle 242"/>
          <p:cNvSpPr>
            <a:spLocks noChangeArrowheads="1"/>
          </p:cNvSpPr>
          <p:nvPr/>
        </p:nvSpPr>
        <p:spPr bwMode="auto">
          <a:xfrm>
            <a:off x="6864350" y="3486150"/>
            <a:ext cx="1666875"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DIFERENCIAÇÃO</a:t>
            </a:r>
            <a:endParaRPr lang="en-US" u="none"/>
          </a:p>
        </p:txBody>
      </p:sp>
      <p:sp>
        <p:nvSpPr>
          <p:cNvPr id="58597" name="Rectangle 243"/>
          <p:cNvSpPr>
            <a:spLocks noChangeArrowheads="1"/>
          </p:cNvSpPr>
          <p:nvPr/>
        </p:nvSpPr>
        <p:spPr bwMode="auto">
          <a:xfrm>
            <a:off x="7056438" y="3663950"/>
            <a:ext cx="1274762"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E  ATIVAÇÃO</a:t>
            </a:r>
            <a:endParaRPr lang="en-US" u="none"/>
          </a:p>
        </p:txBody>
      </p:sp>
      <p:grpSp>
        <p:nvGrpSpPr>
          <p:cNvPr id="17" name="Group 388"/>
          <p:cNvGrpSpPr>
            <a:grpSpLocks/>
          </p:cNvGrpSpPr>
          <p:nvPr/>
        </p:nvGrpSpPr>
        <p:grpSpPr bwMode="auto">
          <a:xfrm>
            <a:off x="2138363" y="3082925"/>
            <a:ext cx="1068387" cy="857250"/>
            <a:chOff x="2138363" y="3082925"/>
            <a:chExt cx="1068387" cy="857250"/>
          </a:xfrm>
        </p:grpSpPr>
        <p:sp>
          <p:nvSpPr>
            <p:cNvPr id="464052" name="Freeform 55"/>
            <p:cNvSpPr>
              <a:spLocks/>
            </p:cNvSpPr>
            <p:nvPr/>
          </p:nvSpPr>
          <p:spPr bwMode="auto">
            <a:xfrm>
              <a:off x="2911475" y="3217863"/>
              <a:ext cx="295275" cy="177800"/>
            </a:xfrm>
            <a:custGeom>
              <a:avLst/>
              <a:gdLst>
                <a:gd name="T0" fmla="*/ 2147483647 w 742"/>
                <a:gd name="T1" fmla="*/ 2147483647 h 452"/>
                <a:gd name="T2" fmla="*/ 2147483647 w 742"/>
                <a:gd name="T3" fmla="*/ 2147483647 h 452"/>
                <a:gd name="T4" fmla="*/ 0 w 742"/>
                <a:gd name="T5" fmla="*/ 2147483647 h 452"/>
                <a:gd name="T6" fmla="*/ 2147483647 w 742"/>
                <a:gd name="T7" fmla="*/ 2147483647 h 452"/>
                <a:gd name="T8" fmla="*/ 2147483647 w 742"/>
                <a:gd name="T9" fmla="*/ 0 h 452"/>
                <a:gd name="T10" fmla="*/ 2147483647 w 742"/>
                <a:gd name="T11" fmla="*/ 2147483647 h 452"/>
                <a:gd name="T12" fmla="*/ 2147483647 w 742"/>
                <a:gd name="T13" fmla="*/ 2147483647 h 452"/>
                <a:gd name="T14" fmla="*/ 2147483647 w 742"/>
                <a:gd name="T15" fmla="*/ 2147483647 h 452"/>
                <a:gd name="T16" fmla="*/ 2147483647 w 742"/>
                <a:gd name="T17" fmla="*/ 2147483647 h 452"/>
                <a:gd name="T18" fmla="*/ 2147483647 w 742"/>
                <a:gd name="T19" fmla="*/ 2147483647 h 4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452"/>
                <a:gd name="T32" fmla="*/ 742 w 742"/>
                <a:gd name="T33" fmla="*/ 452 h 4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452">
                  <a:moveTo>
                    <a:pt x="265" y="354"/>
                  </a:moveTo>
                  <a:lnTo>
                    <a:pt x="17" y="403"/>
                  </a:lnTo>
                  <a:lnTo>
                    <a:pt x="0" y="317"/>
                  </a:lnTo>
                  <a:lnTo>
                    <a:pt x="255" y="267"/>
                  </a:lnTo>
                  <a:lnTo>
                    <a:pt x="654" y="0"/>
                  </a:lnTo>
                  <a:lnTo>
                    <a:pt x="672" y="95"/>
                  </a:lnTo>
                  <a:lnTo>
                    <a:pt x="367" y="291"/>
                  </a:lnTo>
                  <a:lnTo>
                    <a:pt x="724" y="357"/>
                  </a:lnTo>
                  <a:lnTo>
                    <a:pt x="742" y="452"/>
                  </a:lnTo>
                  <a:lnTo>
                    <a:pt x="265" y="354"/>
                  </a:lnTo>
                  <a:close/>
                </a:path>
              </a:pathLst>
            </a:custGeom>
            <a:solidFill>
              <a:srgbClr val="FFF500"/>
            </a:solidFill>
            <a:ln w="9525">
              <a:noFill/>
              <a:round/>
              <a:headEnd/>
              <a:tailEnd/>
            </a:ln>
          </p:spPr>
          <p:txBody>
            <a:bodyPr/>
            <a:lstStyle/>
            <a:p>
              <a:pPr eaLnBrk="1" hangingPunct="1"/>
              <a:endParaRPr lang="pt-BR" u="none"/>
            </a:p>
          </p:txBody>
        </p:sp>
        <p:sp>
          <p:nvSpPr>
            <p:cNvPr id="464053" name="Freeform 56"/>
            <p:cNvSpPr>
              <a:spLocks/>
            </p:cNvSpPr>
            <p:nvPr/>
          </p:nvSpPr>
          <p:spPr bwMode="auto">
            <a:xfrm>
              <a:off x="2881313" y="3681413"/>
              <a:ext cx="298450" cy="207962"/>
            </a:xfrm>
            <a:custGeom>
              <a:avLst/>
              <a:gdLst>
                <a:gd name="T0" fmla="*/ 2147483647 w 754"/>
                <a:gd name="T1" fmla="*/ 2147483647 h 527"/>
                <a:gd name="T2" fmla="*/ 0 w 754"/>
                <a:gd name="T3" fmla="*/ 2147483647 h 527"/>
                <a:gd name="T4" fmla="*/ 2147483647 w 754"/>
                <a:gd name="T5" fmla="*/ 0 h 527"/>
                <a:gd name="T6" fmla="*/ 2147483647 w 754"/>
                <a:gd name="T7" fmla="*/ 2147483647 h 527"/>
                <a:gd name="T8" fmla="*/ 2147483647 w 754"/>
                <a:gd name="T9" fmla="*/ 2147483647 h 527"/>
                <a:gd name="T10" fmla="*/ 2147483647 w 754"/>
                <a:gd name="T11" fmla="*/ 2147483647 h 527"/>
                <a:gd name="T12" fmla="*/ 2147483647 w 754"/>
                <a:gd name="T13" fmla="*/ 2147483647 h 527"/>
                <a:gd name="T14" fmla="*/ 2147483647 w 754"/>
                <a:gd name="T15" fmla="*/ 2147483647 h 527"/>
                <a:gd name="T16" fmla="*/ 2147483647 w 754"/>
                <a:gd name="T17" fmla="*/ 2147483647 h 527"/>
                <a:gd name="T18" fmla="*/ 2147483647 w 754"/>
                <a:gd name="T19" fmla="*/ 2147483647 h 5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4"/>
                <a:gd name="T31" fmla="*/ 0 h 527"/>
                <a:gd name="T32" fmla="*/ 754 w 754"/>
                <a:gd name="T33" fmla="*/ 527 h 5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4" h="527">
                  <a:moveTo>
                    <a:pt x="233" y="179"/>
                  </a:moveTo>
                  <a:lnTo>
                    <a:pt x="0" y="80"/>
                  </a:lnTo>
                  <a:lnTo>
                    <a:pt x="34" y="0"/>
                  </a:lnTo>
                  <a:lnTo>
                    <a:pt x="273" y="100"/>
                  </a:lnTo>
                  <a:lnTo>
                    <a:pt x="754" y="103"/>
                  </a:lnTo>
                  <a:lnTo>
                    <a:pt x="715" y="193"/>
                  </a:lnTo>
                  <a:lnTo>
                    <a:pt x="352" y="183"/>
                  </a:lnTo>
                  <a:lnTo>
                    <a:pt x="612" y="437"/>
                  </a:lnTo>
                  <a:lnTo>
                    <a:pt x="574" y="527"/>
                  </a:lnTo>
                  <a:lnTo>
                    <a:pt x="233" y="179"/>
                  </a:lnTo>
                  <a:close/>
                </a:path>
              </a:pathLst>
            </a:custGeom>
            <a:solidFill>
              <a:srgbClr val="FFF500"/>
            </a:solidFill>
            <a:ln w="9525">
              <a:noFill/>
              <a:round/>
              <a:headEnd/>
              <a:tailEnd/>
            </a:ln>
          </p:spPr>
          <p:txBody>
            <a:bodyPr/>
            <a:lstStyle/>
            <a:p>
              <a:pPr eaLnBrk="1" hangingPunct="1"/>
              <a:endParaRPr lang="pt-BR" u="none"/>
            </a:p>
          </p:txBody>
        </p:sp>
        <p:grpSp>
          <p:nvGrpSpPr>
            <p:cNvPr id="464054" name="Group 387"/>
            <p:cNvGrpSpPr>
              <a:grpSpLocks/>
            </p:cNvGrpSpPr>
            <p:nvPr/>
          </p:nvGrpSpPr>
          <p:grpSpPr bwMode="auto">
            <a:xfrm>
              <a:off x="2138363" y="3082925"/>
              <a:ext cx="800100" cy="857250"/>
              <a:chOff x="2138363" y="3082925"/>
              <a:chExt cx="800100" cy="857250"/>
            </a:xfrm>
          </p:grpSpPr>
          <p:sp>
            <p:nvSpPr>
              <p:cNvPr id="464055" name="Freeform 287"/>
              <p:cNvSpPr>
                <a:spLocks/>
              </p:cNvSpPr>
              <p:nvPr/>
            </p:nvSpPr>
            <p:spPr bwMode="auto">
              <a:xfrm>
                <a:off x="2143125" y="3089275"/>
                <a:ext cx="790575" cy="846138"/>
              </a:xfrm>
              <a:custGeom>
                <a:avLst/>
                <a:gdLst>
                  <a:gd name="T0" fmla="*/ 2147483647 w 1990"/>
                  <a:gd name="T1" fmla="*/ 2147483647 h 2132"/>
                  <a:gd name="T2" fmla="*/ 2147483647 w 1990"/>
                  <a:gd name="T3" fmla="*/ 2147483647 h 2132"/>
                  <a:gd name="T4" fmla="*/ 2147483647 w 1990"/>
                  <a:gd name="T5" fmla="*/ 2147483647 h 2132"/>
                  <a:gd name="T6" fmla="*/ 2147483647 w 1990"/>
                  <a:gd name="T7" fmla="*/ 2147483647 h 2132"/>
                  <a:gd name="T8" fmla="*/ 2147483647 w 1990"/>
                  <a:gd name="T9" fmla="*/ 2147483647 h 2132"/>
                  <a:gd name="T10" fmla="*/ 2147483647 w 1990"/>
                  <a:gd name="T11" fmla="*/ 2147483647 h 2132"/>
                  <a:gd name="T12" fmla="*/ 2147483647 w 1990"/>
                  <a:gd name="T13" fmla="*/ 2147483647 h 2132"/>
                  <a:gd name="T14" fmla="*/ 2147483647 w 1990"/>
                  <a:gd name="T15" fmla="*/ 2147483647 h 2132"/>
                  <a:gd name="T16" fmla="*/ 2147483647 w 1990"/>
                  <a:gd name="T17" fmla="*/ 2147483647 h 2132"/>
                  <a:gd name="T18" fmla="*/ 2147483647 w 1990"/>
                  <a:gd name="T19" fmla="*/ 2147483647 h 2132"/>
                  <a:gd name="T20" fmla="*/ 2147483647 w 1990"/>
                  <a:gd name="T21" fmla="*/ 2147483647 h 2132"/>
                  <a:gd name="T22" fmla="*/ 2147483647 w 1990"/>
                  <a:gd name="T23" fmla="*/ 2147483647 h 2132"/>
                  <a:gd name="T24" fmla="*/ 2147483647 w 1990"/>
                  <a:gd name="T25" fmla="*/ 0 h 2132"/>
                  <a:gd name="T26" fmla="*/ 2147483647 w 1990"/>
                  <a:gd name="T27" fmla="*/ 2147483647 h 2132"/>
                  <a:gd name="T28" fmla="*/ 2147483647 w 1990"/>
                  <a:gd name="T29" fmla="*/ 2147483647 h 2132"/>
                  <a:gd name="T30" fmla="*/ 2147483647 w 1990"/>
                  <a:gd name="T31" fmla="*/ 2147483647 h 2132"/>
                  <a:gd name="T32" fmla="*/ 2147483647 w 1990"/>
                  <a:gd name="T33" fmla="*/ 2147483647 h 2132"/>
                  <a:gd name="T34" fmla="*/ 2147483647 w 1990"/>
                  <a:gd name="T35" fmla="*/ 2147483647 h 2132"/>
                  <a:gd name="T36" fmla="*/ 2147483647 w 1990"/>
                  <a:gd name="T37" fmla="*/ 2147483647 h 2132"/>
                  <a:gd name="T38" fmla="*/ 2147483647 w 1990"/>
                  <a:gd name="T39" fmla="*/ 2147483647 h 2132"/>
                  <a:gd name="T40" fmla="*/ 2147483647 w 1990"/>
                  <a:gd name="T41" fmla="*/ 2147483647 h 2132"/>
                  <a:gd name="T42" fmla="*/ 2147483647 w 1990"/>
                  <a:gd name="T43" fmla="*/ 2147483647 h 2132"/>
                  <a:gd name="T44" fmla="*/ 2147483647 w 1990"/>
                  <a:gd name="T45" fmla="*/ 2147483647 h 2132"/>
                  <a:gd name="T46" fmla="*/ 2147483647 w 1990"/>
                  <a:gd name="T47" fmla="*/ 2147483647 h 2132"/>
                  <a:gd name="T48" fmla="*/ 2147483647 w 1990"/>
                  <a:gd name="T49" fmla="*/ 2147483647 h 2132"/>
                  <a:gd name="T50" fmla="*/ 2147483647 w 1990"/>
                  <a:gd name="T51" fmla="*/ 2147483647 h 2132"/>
                  <a:gd name="T52" fmla="*/ 2147483647 w 1990"/>
                  <a:gd name="T53" fmla="*/ 2147483647 h 2132"/>
                  <a:gd name="T54" fmla="*/ 2147483647 w 1990"/>
                  <a:gd name="T55" fmla="*/ 2147483647 h 2132"/>
                  <a:gd name="T56" fmla="*/ 2147483647 w 1990"/>
                  <a:gd name="T57" fmla="*/ 2147483647 h 2132"/>
                  <a:gd name="T58" fmla="*/ 2147483647 w 1990"/>
                  <a:gd name="T59" fmla="*/ 2147483647 h 2132"/>
                  <a:gd name="T60" fmla="*/ 2147483647 w 1990"/>
                  <a:gd name="T61" fmla="*/ 2147483647 h 2132"/>
                  <a:gd name="T62" fmla="*/ 2147483647 w 1990"/>
                  <a:gd name="T63" fmla="*/ 2147483647 h 2132"/>
                  <a:gd name="T64" fmla="*/ 2147483647 w 1990"/>
                  <a:gd name="T65" fmla="*/ 2147483647 h 2132"/>
                  <a:gd name="T66" fmla="*/ 2147483647 w 1990"/>
                  <a:gd name="T67" fmla="*/ 2147483647 h 2132"/>
                  <a:gd name="T68" fmla="*/ 2147483647 w 1990"/>
                  <a:gd name="T69" fmla="*/ 2147483647 h 2132"/>
                  <a:gd name="T70" fmla="*/ 2147483647 w 1990"/>
                  <a:gd name="T71" fmla="*/ 2147483647 h 2132"/>
                  <a:gd name="T72" fmla="*/ 2147483647 w 1990"/>
                  <a:gd name="T73" fmla="*/ 2147483647 h 2132"/>
                  <a:gd name="T74" fmla="*/ 2147483647 w 1990"/>
                  <a:gd name="T75" fmla="*/ 2147483647 h 2132"/>
                  <a:gd name="T76" fmla="*/ 2147483647 w 1990"/>
                  <a:gd name="T77" fmla="*/ 2147483647 h 2132"/>
                  <a:gd name="T78" fmla="*/ 2147483647 w 1990"/>
                  <a:gd name="T79" fmla="*/ 2147483647 h 2132"/>
                  <a:gd name="T80" fmla="*/ 2147483647 w 1990"/>
                  <a:gd name="T81" fmla="*/ 2147483647 h 2132"/>
                  <a:gd name="T82" fmla="*/ 2147483647 w 1990"/>
                  <a:gd name="T83" fmla="*/ 2147483647 h 2132"/>
                  <a:gd name="T84" fmla="*/ 2147483647 w 1990"/>
                  <a:gd name="T85" fmla="*/ 2147483647 h 2132"/>
                  <a:gd name="T86" fmla="*/ 2147483647 w 1990"/>
                  <a:gd name="T87" fmla="*/ 2147483647 h 2132"/>
                  <a:gd name="T88" fmla="*/ 2147483647 w 1990"/>
                  <a:gd name="T89" fmla="*/ 2147483647 h 2132"/>
                  <a:gd name="T90" fmla="*/ 2147483647 w 1990"/>
                  <a:gd name="T91" fmla="*/ 2147483647 h 2132"/>
                  <a:gd name="T92" fmla="*/ 2147483647 w 1990"/>
                  <a:gd name="T93" fmla="*/ 2147483647 h 2132"/>
                  <a:gd name="T94" fmla="*/ 2147483647 w 1990"/>
                  <a:gd name="T95" fmla="*/ 2147483647 h 2132"/>
                  <a:gd name="T96" fmla="*/ 2147483647 w 1990"/>
                  <a:gd name="T97" fmla="*/ 2147483647 h 2132"/>
                  <a:gd name="T98" fmla="*/ 2147483647 w 1990"/>
                  <a:gd name="T99" fmla="*/ 2147483647 h 2132"/>
                  <a:gd name="T100" fmla="*/ 2147483647 w 1990"/>
                  <a:gd name="T101" fmla="*/ 2147483647 h 2132"/>
                  <a:gd name="T102" fmla="*/ 2147483647 w 1990"/>
                  <a:gd name="T103" fmla="*/ 2147483647 h 2132"/>
                  <a:gd name="T104" fmla="*/ 2147483647 w 1990"/>
                  <a:gd name="T105" fmla="*/ 2147483647 h 2132"/>
                  <a:gd name="T106" fmla="*/ 2147483647 w 1990"/>
                  <a:gd name="T107" fmla="*/ 2147483647 h 2132"/>
                  <a:gd name="T108" fmla="*/ 2147483647 w 1990"/>
                  <a:gd name="T109" fmla="*/ 2147483647 h 2132"/>
                  <a:gd name="T110" fmla="*/ 2147483647 w 1990"/>
                  <a:gd name="T111" fmla="*/ 2147483647 h 2132"/>
                  <a:gd name="T112" fmla="*/ 2147483647 w 1990"/>
                  <a:gd name="T113" fmla="*/ 2147483647 h 2132"/>
                  <a:gd name="T114" fmla="*/ 2147483647 w 1990"/>
                  <a:gd name="T115" fmla="*/ 2147483647 h 2132"/>
                  <a:gd name="T116" fmla="*/ 2147483647 w 1990"/>
                  <a:gd name="T117" fmla="*/ 2147483647 h 2132"/>
                  <a:gd name="T118" fmla="*/ 0 w 1990"/>
                  <a:gd name="T119" fmla="*/ 2147483647 h 2132"/>
                  <a:gd name="T120" fmla="*/ 2147483647 w 1990"/>
                  <a:gd name="T121" fmla="*/ 2147483647 h 21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90"/>
                  <a:gd name="T184" fmla="*/ 0 h 2132"/>
                  <a:gd name="T185" fmla="*/ 1990 w 1990"/>
                  <a:gd name="T186" fmla="*/ 2132 h 21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90" h="2132">
                    <a:moveTo>
                      <a:pt x="62" y="610"/>
                    </a:moveTo>
                    <a:lnTo>
                      <a:pt x="68" y="601"/>
                    </a:lnTo>
                    <a:lnTo>
                      <a:pt x="75" y="591"/>
                    </a:lnTo>
                    <a:lnTo>
                      <a:pt x="84" y="582"/>
                    </a:lnTo>
                    <a:lnTo>
                      <a:pt x="94" y="574"/>
                    </a:lnTo>
                    <a:lnTo>
                      <a:pt x="112" y="560"/>
                    </a:lnTo>
                    <a:lnTo>
                      <a:pt x="130" y="548"/>
                    </a:lnTo>
                    <a:lnTo>
                      <a:pt x="148" y="539"/>
                    </a:lnTo>
                    <a:lnTo>
                      <a:pt x="166" y="531"/>
                    </a:lnTo>
                    <a:lnTo>
                      <a:pt x="185" y="524"/>
                    </a:lnTo>
                    <a:lnTo>
                      <a:pt x="203" y="516"/>
                    </a:lnTo>
                    <a:lnTo>
                      <a:pt x="223" y="510"/>
                    </a:lnTo>
                    <a:lnTo>
                      <a:pt x="240" y="502"/>
                    </a:lnTo>
                    <a:lnTo>
                      <a:pt x="259" y="494"/>
                    </a:lnTo>
                    <a:lnTo>
                      <a:pt x="274" y="483"/>
                    </a:lnTo>
                    <a:lnTo>
                      <a:pt x="286" y="475"/>
                    </a:lnTo>
                    <a:lnTo>
                      <a:pt x="297" y="467"/>
                    </a:lnTo>
                    <a:lnTo>
                      <a:pt x="307" y="457"/>
                    </a:lnTo>
                    <a:lnTo>
                      <a:pt x="318" y="446"/>
                    </a:lnTo>
                    <a:lnTo>
                      <a:pt x="335" y="425"/>
                    </a:lnTo>
                    <a:lnTo>
                      <a:pt x="351" y="404"/>
                    </a:lnTo>
                    <a:lnTo>
                      <a:pt x="359" y="388"/>
                    </a:lnTo>
                    <a:lnTo>
                      <a:pt x="366" y="371"/>
                    </a:lnTo>
                    <a:lnTo>
                      <a:pt x="372" y="354"/>
                    </a:lnTo>
                    <a:lnTo>
                      <a:pt x="377" y="335"/>
                    </a:lnTo>
                    <a:lnTo>
                      <a:pt x="384" y="318"/>
                    </a:lnTo>
                    <a:lnTo>
                      <a:pt x="391" y="301"/>
                    </a:lnTo>
                    <a:lnTo>
                      <a:pt x="399" y="285"/>
                    </a:lnTo>
                    <a:lnTo>
                      <a:pt x="409" y="271"/>
                    </a:lnTo>
                    <a:lnTo>
                      <a:pt x="417" y="259"/>
                    </a:lnTo>
                    <a:lnTo>
                      <a:pt x="426" y="248"/>
                    </a:lnTo>
                    <a:lnTo>
                      <a:pt x="437" y="239"/>
                    </a:lnTo>
                    <a:lnTo>
                      <a:pt x="447" y="228"/>
                    </a:lnTo>
                    <a:lnTo>
                      <a:pt x="459" y="220"/>
                    </a:lnTo>
                    <a:lnTo>
                      <a:pt x="471" y="212"/>
                    </a:lnTo>
                    <a:lnTo>
                      <a:pt x="483" y="206"/>
                    </a:lnTo>
                    <a:lnTo>
                      <a:pt x="495" y="199"/>
                    </a:lnTo>
                    <a:lnTo>
                      <a:pt x="509" y="193"/>
                    </a:lnTo>
                    <a:lnTo>
                      <a:pt x="524" y="189"/>
                    </a:lnTo>
                    <a:lnTo>
                      <a:pt x="539" y="185"/>
                    </a:lnTo>
                    <a:lnTo>
                      <a:pt x="554" y="181"/>
                    </a:lnTo>
                    <a:lnTo>
                      <a:pt x="585" y="175"/>
                    </a:lnTo>
                    <a:lnTo>
                      <a:pt x="615" y="172"/>
                    </a:lnTo>
                    <a:lnTo>
                      <a:pt x="651" y="166"/>
                    </a:lnTo>
                    <a:lnTo>
                      <a:pt x="688" y="164"/>
                    </a:lnTo>
                    <a:lnTo>
                      <a:pt x="706" y="161"/>
                    </a:lnTo>
                    <a:lnTo>
                      <a:pt x="723" y="158"/>
                    </a:lnTo>
                    <a:lnTo>
                      <a:pt x="741" y="153"/>
                    </a:lnTo>
                    <a:lnTo>
                      <a:pt x="755" y="148"/>
                    </a:lnTo>
                    <a:lnTo>
                      <a:pt x="770" y="139"/>
                    </a:lnTo>
                    <a:lnTo>
                      <a:pt x="782" y="128"/>
                    </a:lnTo>
                    <a:lnTo>
                      <a:pt x="793" y="115"/>
                    </a:lnTo>
                    <a:lnTo>
                      <a:pt x="805" y="102"/>
                    </a:lnTo>
                    <a:lnTo>
                      <a:pt x="816" y="87"/>
                    </a:lnTo>
                    <a:lnTo>
                      <a:pt x="828" y="74"/>
                    </a:lnTo>
                    <a:lnTo>
                      <a:pt x="840" y="61"/>
                    </a:lnTo>
                    <a:lnTo>
                      <a:pt x="853" y="50"/>
                    </a:lnTo>
                    <a:lnTo>
                      <a:pt x="878" y="34"/>
                    </a:lnTo>
                    <a:lnTo>
                      <a:pt x="904" y="20"/>
                    </a:lnTo>
                    <a:lnTo>
                      <a:pt x="919" y="14"/>
                    </a:lnTo>
                    <a:lnTo>
                      <a:pt x="933" y="9"/>
                    </a:lnTo>
                    <a:lnTo>
                      <a:pt x="948" y="5"/>
                    </a:lnTo>
                    <a:lnTo>
                      <a:pt x="962" y="3"/>
                    </a:lnTo>
                    <a:lnTo>
                      <a:pt x="982" y="1"/>
                    </a:lnTo>
                    <a:lnTo>
                      <a:pt x="1002" y="0"/>
                    </a:lnTo>
                    <a:lnTo>
                      <a:pt x="1022" y="0"/>
                    </a:lnTo>
                    <a:lnTo>
                      <a:pt x="1043" y="1"/>
                    </a:lnTo>
                    <a:lnTo>
                      <a:pt x="1064" y="3"/>
                    </a:lnTo>
                    <a:lnTo>
                      <a:pt x="1084" y="5"/>
                    </a:lnTo>
                    <a:lnTo>
                      <a:pt x="1104" y="9"/>
                    </a:lnTo>
                    <a:lnTo>
                      <a:pt x="1124" y="14"/>
                    </a:lnTo>
                    <a:lnTo>
                      <a:pt x="1141" y="20"/>
                    </a:lnTo>
                    <a:lnTo>
                      <a:pt x="1157" y="28"/>
                    </a:lnTo>
                    <a:lnTo>
                      <a:pt x="1174" y="37"/>
                    </a:lnTo>
                    <a:lnTo>
                      <a:pt x="1190" y="47"/>
                    </a:lnTo>
                    <a:lnTo>
                      <a:pt x="1220" y="67"/>
                    </a:lnTo>
                    <a:lnTo>
                      <a:pt x="1250" y="84"/>
                    </a:lnTo>
                    <a:lnTo>
                      <a:pt x="1295" y="106"/>
                    </a:lnTo>
                    <a:lnTo>
                      <a:pt x="1340" y="128"/>
                    </a:lnTo>
                    <a:lnTo>
                      <a:pt x="1363" y="139"/>
                    </a:lnTo>
                    <a:lnTo>
                      <a:pt x="1385" y="148"/>
                    </a:lnTo>
                    <a:lnTo>
                      <a:pt x="1407" y="154"/>
                    </a:lnTo>
                    <a:lnTo>
                      <a:pt x="1430" y="160"/>
                    </a:lnTo>
                    <a:lnTo>
                      <a:pt x="1446" y="164"/>
                    </a:lnTo>
                    <a:lnTo>
                      <a:pt x="1463" y="165"/>
                    </a:lnTo>
                    <a:lnTo>
                      <a:pt x="1479" y="166"/>
                    </a:lnTo>
                    <a:lnTo>
                      <a:pt x="1496" y="168"/>
                    </a:lnTo>
                    <a:lnTo>
                      <a:pt x="1529" y="168"/>
                    </a:lnTo>
                    <a:lnTo>
                      <a:pt x="1562" y="168"/>
                    </a:lnTo>
                    <a:lnTo>
                      <a:pt x="1595" y="168"/>
                    </a:lnTo>
                    <a:lnTo>
                      <a:pt x="1627" y="168"/>
                    </a:lnTo>
                    <a:lnTo>
                      <a:pt x="1644" y="169"/>
                    </a:lnTo>
                    <a:lnTo>
                      <a:pt x="1660" y="172"/>
                    </a:lnTo>
                    <a:lnTo>
                      <a:pt x="1675" y="174"/>
                    </a:lnTo>
                    <a:lnTo>
                      <a:pt x="1690" y="178"/>
                    </a:lnTo>
                    <a:lnTo>
                      <a:pt x="1705" y="183"/>
                    </a:lnTo>
                    <a:lnTo>
                      <a:pt x="1718" y="190"/>
                    </a:lnTo>
                    <a:lnTo>
                      <a:pt x="1730" y="199"/>
                    </a:lnTo>
                    <a:lnTo>
                      <a:pt x="1742" y="210"/>
                    </a:lnTo>
                    <a:lnTo>
                      <a:pt x="1763" y="234"/>
                    </a:lnTo>
                    <a:lnTo>
                      <a:pt x="1782" y="257"/>
                    </a:lnTo>
                    <a:lnTo>
                      <a:pt x="1797" y="272"/>
                    </a:lnTo>
                    <a:lnTo>
                      <a:pt x="1810" y="288"/>
                    </a:lnTo>
                    <a:lnTo>
                      <a:pt x="1817" y="296"/>
                    </a:lnTo>
                    <a:lnTo>
                      <a:pt x="1822" y="305"/>
                    </a:lnTo>
                    <a:lnTo>
                      <a:pt x="1826" y="313"/>
                    </a:lnTo>
                    <a:lnTo>
                      <a:pt x="1829" y="322"/>
                    </a:lnTo>
                    <a:lnTo>
                      <a:pt x="1830" y="333"/>
                    </a:lnTo>
                    <a:lnTo>
                      <a:pt x="1829" y="344"/>
                    </a:lnTo>
                    <a:lnTo>
                      <a:pt x="1826" y="355"/>
                    </a:lnTo>
                    <a:lnTo>
                      <a:pt x="1823" y="367"/>
                    </a:lnTo>
                    <a:lnTo>
                      <a:pt x="1821" y="379"/>
                    </a:lnTo>
                    <a:lnTo>
                      <a:pt x="1819" y="391"/>
                    </a:lnTo>
                    <a:lnTo>
                      <a:pt x="1819" y="403"/>
                    </a:lnTo>
                    <a:lnTo>
                      <a:pt x="1822" y="414"/>
                    </a:lnTo>
                    <a:lnTo>
                      <a:pt x="1837" y="450"/>
                    </a:lnTo>
                    <a:lnTo>
                      <a:pt x="1855" y="484"/>
                    </a:lnTo>
                    <a:lnTo>
                      <a:pt x="1874" y="517"/>
                    </a:lnTo>
                    <a:lnTo>
                      <a:pt x="1893" y="552"/>
                    </a:lnTo>
                    <a:lnTo>
                      <a:pt x="1914" y="585"/>
                    </a:lnTo>
                    <a:lnTo>
                      <a:pt x="1933" y="619"/>
                    </a:lnTo>
                    <a:lnTo>
                      <a:pt x="1951" y="653"/>
                    </a:lnTo>
                    <a:lnTo>
                      <a:pt x="1966" y="688"/>
                    </a:lnTo>
                    <a:lnTo>
                      <a:pt x="1973" y="708"/>
                    </a:lnTo>
                    <a:lnTo>
                      <a:pt x="1978" y="726"/>
                    </a:lnTo>
                    <a:lnTo>
                      <a:pt x="1982" y="747"/>
                    </a:lnTo>
                    <a:lnTo>
                      <a:pt x="1986" y="767"/>
                    </a:lnTo>
                    <a:lnTo>
                      <a:pt x="1988" y="808"/>
                    </a:lnTo>
                    <a:lnTo>
                      <a:pt x="1990" y="850"/>
                    </a:lnTo>
                    <a:lnTo>
                      <a:pt x="1990" y="869"/>
                    </a:lnTo>
                    <a:lnTo>
                      <a:pt x="1988" y="887"/>
                    </a:lnTo>
                    <a:lnTo>
                      <a:pt x="1986" y="906"/>
                    </a:lnTo>
                    <a:lnTo>
                      <a:pt x="1983" y="925"/>
                    </a:lnTo>
                    <a:lnTo>
                      <a:pt x="1975" y="962"/>
                    </a:lnTo>
                    <a:lnTo>
                      <a:pt x="1966" y="1001"/>
                    </a:lnTo>
                    <a:lnTo>
                      <a:pt x="1961" y="1018"/>
                    </a:lnTo>
                    <a:lnTo>
                      <a:pt x="1954" y="1035"/>
                    </a:lnTo>
                    <a:lnTo>
                      <a:pt x="1946" y="1053"/>
                    </a:lnTo>
                    <a:lnTo>
                      <a:pt x="1938" y="1071"/>
                    </a:lnTo>
                    <a:lnTo>
                      <a:pt x="1929" y="1089"/>
                    </a:lnTo>
                    <a:lnTo>
                      <a:pt x="1922" y="1106"/>
                    </a:lnTo>
                    <a:lnTo>
                      <a:pt x="1914" y="1126"/>
                    </a:lnTo>
                    <a:lnTo>
                      <a:pt x="1911" y="1145"/>
                    </a:lnTo>
                    <a:lnTo>
                      <a:pt x="1908" y="1160"/>
                    </a:lnTo>
                    <a:lnTo>
                      <a:pt x="1905" y="1176"/>
                    </a:lnTo>
                    <a:lnTo>
                      <a:pt x="1904" y="1192"/>
                    </a:lnTo>
                    <a:lnTo>
                      <a:pt x="1904" y="1209"/>
                    </a:lnTo>
                    <a:lnTo>
                      <a:pt x="1907" y="1242"/>
                    </a:lnTo>
                    <a:lnTo>
                      <a:pt x="1911" y="1274"/>
                    </a:lnTo>
                    <a:lnTo>
                      <a:pt x="1913" y="1287"/>
                    </a:lnTo>
                    <a:lnTo>
                      <a:pt x="1917" y="1299"/>
                    </a:lnTo>
                    <a:lnTo>
                      <a:pt x="1921" y="1312"/>
                    </a:lnTo>
                    <a:lnTo>
                      <a:pt x="1928" y="1325"/>
                    </a:lnTo>
                    <a:lnTo>
                      <a:pt x="1933" y="1339"/>
                    </a:lnTo>
                    <a:lnTo>
                      <a:pt x="1938" y="1352"/>
                    </a:lnTo>
                    <a:lnTo>
                      <a:pt x="1942" y="1364"/>
                    </a:lnTo>
                    <a:lnTo>
                      <a:pt x="1945" y="1377"/>
                    </a:lnTo>
                    <a:lnTo>
                      <a:pt x="1948" y="1401"/>
                    </a:lnTo>
                    <a:lnTo>
                      <a:pt x="1949" y="1426"/>
                    </a:lnTo>
                    <a:lnTo>
                      <a:pt x="1949" y="1439"/>
                    </a:lnTo>
                    <a:lnTo>
                      <a:pt x="1949" y="1451"/>
                    </a:lnTo>
                    <a:lnTo>
                      <a:pt x="1948" y="1464"/>
                    </a:lnTo>
                    <a:lnTo>
                      <a:pt x="1945" y="1476"/>
                    </a:lnTo>
                    <a:lnTo>
                      <a:pt x="1940" y="1493"/>
                    </a:lnTo>
                    <a:lnTo>
                      <a:pt x="1934" y="1509"/>
                    </a:lnTo>
                    <a:lnTo>
                      <a:pt x="1926" y="1526"/>
                    </a:lnTo>
                    <a:lnTo>
                      <a:pt x="1918" y="1543"/>
                    </a:lnTo>
                    <a:lnTo>
                      <a:pt x="1909" y="1559"/>
                    </a:lnTo>
                    <a:lnTo>
                      <a:pt x="1899" y="1575"/>
                    </a:lnTo>
                    <a:lnTo>
                      <a:pt x="1887" y="1590"/>
                    </a:lnTo>
                    <a:lnTo>
                      <a:pt x="1876" y="1604"/>
                    </a:lnTo>
                    <a:lnTo>
                      <a:pt x="1862" y="1619"/>
                    </a:lnTo>
                    <a:lnTo>
                      <a:pt x="1846" y="1633"/>
                    </a:lnTo>
                    <a:lnTo>
                      <a:pt x="1829" y="1646"/>
                    </a:lnTo>
                    <a:lnTo>
                      <a:pt x="1811" y="1658"/>
                    </a:lnTo>
                    <a:lnTo>
                      <a:pt x="1793" y="1670"/>
                    </a:lnTo>
                    <a:lnTo>
                      <a:pt x="1775" y="1682"/>
                    </a:lnTo>
                    <a:lnTo>
                      <a:pt x="1755" y="1693"/>
                    </a:lnTo>
                    <a:lnTo>
                      <a:pt x="1736" y="1703"/>
                    </a:lnTo>
                    <a:lnTo>
                      <a:pt x="1712" y="1712"/>
                    </a:lnTo>
                    <a:lnTo>
                      <a:pt x="1689" y="1722"/>
                    </a:lnTo>
                    <a:lnTo>
                      <a:pt x="1664" y="1728"/>
                    </a:lnTo>
                    <a:lnTo>
                      <a:pt x="1640" y="1736"/>
                    </a:lnTo>
                    <a:lnTo>
                      <a:pt x="1615" y="1744"/>
                    </a:lnTo>
                    <a:lnTo>
                      <a:pt x="1590" y="1753"/>
                    </a:lnTo>
                    <a:lnTo>
                      <a:pt x="1579" y="1759"/>
                    </a:lnTo>
                    <a:lnTo>
                      <a:pt x="1567" y="1764"/>
                    </a:lnTo>
                    <a:lnTo>
                      <a:pt x="1557" y="1770"/>
                    </a:lnTo>
                    <a:lnTo>
                      <a:pt x="1546" y="1778"/>
                    </a:lnTo>
                    <a:lnTo>
                      <a:pt x="1538" y="1784"/>
                    </a:lnTo>
                    <a:lnTo>
                      <a:pt x="1532" y="1790"/>
                    </a:lnTo>
                    <a:lnTo>
                      <a:pt x="1525" y="1797"/>
                    </a:lnTo>
                    <a:lnTo>
                      <a:pt x="1520" y="1805"/>
                    </a:lnTo>
                    <a:lnTo>
                      <a:pt x="1508" y="1821"/>
                    </a:lnTo>
                    <a:lnTo>
                      <a:pt x="1499" y="1838"/>
                    </a:lnTo>
                    <a:lnTo>
                      <a:pt x="1479" y="1873"/>
                    </a:lnTo>
                    <a:lnTo>
                      <a:pt x="1460" y="1909"/>
                    </a:lnTo>
                    <a:lnTo>
                      <a:pt x="1434" y="1951"/>
                    </a:lnTo>
                    <a:lnTo>
                      <a:pt x="1407" y="1995"/>
                    </a:lnTo>
                    <a:lnTo>
                      <a:pt x="1394" y="2016"/>
                    </a:lnTo>
                    <a:lnTo>
                      <a:pt x="1380" y="2037"/>
                    </a:lnTo>
                    <a:lnTo>
                      <a:pt x="1365" y="2058"/>
                    </a:lnTo>
                    <a:lnTo>
                      <a:pt x="1351" y="2077"/>
                    </a:lnTo>
                    <a:lnTo>
                      <a:pt x="1341" y="2086"/>
                    </a:lnTo>
                    <a:lnTo>
                      <a:pt x="1332" y="2095"/>
                    </a:lnTo>
                    <a:lnTo>
                      <a:pt x="1322" y="2104"/>
                    </a:lnTo>
                    <a:lnTo>
                      <a:pt x="1311" y="2112"/>
                    </a:lnTo>
                    <a:lnTo>
                      <a:pt x="1299" y="2119"/>
                    </a:lnTo>
                    <a:lnTo>
                      <a:pt x="1287" y="2126"/>
                    </a:lnTo>
                    <a:lnTo>
                      <a:pt x="1274" y="2130"/>
                    </a:lnTo>
                    <a:lnTo>
                      <a:pt x="1262" y="2131"/>
                    </a:lnTo>
                    <a:lnTo>
                      <a:pt x="1240" y="2132"/>
                    </a:lnTo>
                    <a:lnTo>
                      <a:pt x="1219" y="2131"/>
                    </a:lnTo>
                    <a:lnTo>
                      <a:pt x="1196" y="2130"/>
                    </a:lnTo>
                    <a:lnTo>
                      <a:pt x="1175" y="2126"/>
                    </a:lnTo>
                    <a:lnTo>
                      <a:pt x="1153" y="2122"/>
                    </a:lnTo>
                    <a:lnTo>
                      <a:pt x="1131" y="2115"/>
                    </a:lnTo>
                    <a:lnTo>
                      <a:pt x="1110" y="2108"/>
                    </a:lnTo>
                    <a:lnTo>
                      <a:pt x="1089" y="2100"/>
                    </a:lnTo>
                    <a:lnTo>
                      <a:pt x="1060" y="2087"/>
                    </a:lnTo>
                    <a:lnTo>
                      <a:pt x="1031" y="2073"/>
                    </a:lnTo>
                    <a:lnTo>
                      <a:pt x="1003" y="2057"/>
                    </a:lnTo>
                    <a:lnTo>
                      <a:pt x="974" y="2040"/>
                    </a:lnTo>
                    <a:lnTo>
                      <a:pt x="947" y="2023"/>
                    </a:lnTo>
                    <a:lnTo>
                      <a:pt x="919" y="2004"/>
                    </a:lnTo>
                    <a:lnTo>
                      <a:pt x="892" y="1986"/>
                    </a:lnTo>
                    <a:lnTo>
                      <a:pt x="865" y="1967"/>
                    </a:lnTo>
                    <a:lnTo>
                      <a:pt x="853" y="1958"/>
                    </a:lnTo>
                    <a:lnTo>
                      <a:pt x="841" y="1949"/>
                    </a:lnTo>
                    <a:lnTo>
                      <a:pt x="829" y="1938"/>
                    </a:lnTo>
                    <a:lnTo>
                      <a:pt x="818" y="1928"/>
                    </a:lnTo>
                    <a:lnTo>
                      <a:pt x="796" y="1905"/>
                    </a:lnTo>
                    <a:lnTo>
                      <a:pt x="774" y="1883"/>
                    </a:lnTo>
                    <a:lnTo>
                      <a:pt x="751" y="1862"/>
                    </a:lnTo>
                    <a:lnTo>
                      <a:pt x="727" y="1842"/>
                    </a:lnTo>
                    <a:lnTo>
                      <a:pt x="714" y="1834"/>
                    </a:lnTo>
                    <a:lnTo>
                      <a:pt x="701" y="1827"/>
                    </a:lnTo>
                    <a:lnTo>
                      <a:pt x="688" y="1821"/>
                    </a:lnTo>
                    <a:lnTo>
                      <a:pt x="673" y="1817"/>
                    </a:lnTo>
                    <a:lnTo>
                      <a:pt x="651" y="1811"/>
                    </a:lnTo>
                    <a:lnTo>
                      <a:pt x="627" y="1807"/>
                    </a:lnTo>
                    <a:lnTo>
                      <a:pt x="605" y="1806"/>
                    </a:lnTo>
                    <a:lnTo>
                      <a:pt x="581" y="1805"/>
                    </a:lnTo>
                    <a:lnTo>
                      <a:pt x="532" y="1805"/>
                    </a:lnTo>
                    <a:lnTo>
                      <a:pt x="483" y="1809"/>
                    </a:lnTo>
                    <a:lnTo>
                      <a:pt x="434" y="1811"/>
                    </a:lnTo>
                    <a:lnTo>
                      <a:pt x="385" y="1815"/>
                    </a:lnTo>
                    <a:lnTo>
                      <a:pt x="360" y="1815"/>
                    </a:lnTo>
                    <a:lnTo>
                      <a:pt x="336" y="1815"/>
                    </a:lnTo>
                    <a:lnTo>
                      <a:pt x="311" y="1814"/>
                    </a:lnTo>
                    <a:lnTo>
                      <a:pt x="288" y="1813"/>
                    </a:lnTo>
                    <a:lnTo>
                      <a:pt x="267" y="1809"/>
                    </a:lnTo>
                    <a:lnTo>
                      <a:pt x="245" y="1803"/>
                    </a:lnTo>
                    <a:lnTo>
                      <a:pt x="224" y="1798"/>
                    </a:lnTo>
                    <a:lnTo>
                      <a:pt x="204" y="1790"/>
                    </a:lnTo>
                    <a:lnTo>
                      <a:pt x="183" y="1781"/>
                    </a:lnTo>
                    <a:lnTo>
                      <a:pt x="164" y="1770"/>
                    </a:lnTo>
                    <a:lnTo>
                      <a:pt x="145" y="1760"/>
                    </a:lnTo>
                    <a:lnTo>
                      <a:pt x="127" y="1748"/>
                    </a:lnTo>
                    <a:lnTo>
                      <a:pt x="112" y="1737"/>
                    </a:lnTo>
                    <a:lnTo>
                      <a:pt x="97" y="1726"/>
                    </a:lnTo>
                    <a:lnTo>
                      <a:pt x="83" y="1714"/>
                    </a:lnTo>
                    <a:lnTo>
                      <a:pt x="70" y="1699"/>
                    </a:lnTo>
                    <a:lnTo>
                      <a:pt x="58" y="1685"/>
                    </a:lnTo>
                    <a:lnTo>
                      <a:pt x="47" y="1670"/>
                    </a:lnTo>
                    <a:lnTo>
                      <a:pt x="38" y="1654"/>
                    </a:lnTo>
                    <a:lnTo>
                      <a:pt x="31" y="1638"/>
                    </a:lnTo>
                    <a:lnTo>
                      <a:pt x="26" y="1617"/>
                    </a:lnTo>
                    <a:lnTo>
                      <a:pt x="22" y="1596"/>
                    </a:lnTo>
                    <a:lnTo>
                      <a:pt x="20" y="1574"/>
                    </a:lnTo>
                    <a:lnTo>
                      <a:pt x="18" y="1551"/>
                    </a:lnTo>
                    <a:lnTo>
                      <a:pt x="18" y="1506"/>
                    </a:lnTo>
                    <a:lnTo>
                      <a:pt x="21" y="1463"/>
                    </a:lnTo>
                    <a:lnTo>
                      <a:pt x="22" y="1447"/>
                    </a:lnTo>
                    <a:lnTo>
                      <a:pt x="26" y="1431"/>
                    </a:lnTo>
                    <a:lnTo>
                      <a:pt x="33" y="1415"/>
                    </a:lnTo>
                    <a:lnTo>
                      <a:pt x="38" y="1399"/>
                    </a:lnTo>
                    <a:lnTo>
                      <a:pt x="45" y="1384"/>
                    </a:lnTo>
                    <a:lnTo>
                      <a:pt x="50" y="1368"/>
                    </a:lnTo>
                    <a:lnTo>
                      <a:pt x="54" y="1352"/>
                    </a:lnTo>
                    <a:lnTo>
                      <a:pt x="55" y="1336"/>
                    </a:lnTo>
                    <a:lnTo>
                      <a:pt x="55" y="1308"/>
                    </a:lnTo>
                    <a:lnTo>
                      <a:pt x="55" y="1281"/>
                    </a:lnTo>
                    <a:lnTo>
                      <a:pt x="54" y="1253"/>
                    </a:lnTo>
                    <a:lnTo>
                      <a:pt x="53" y="1225"/>
                    </a:lnTo>
                    <a:lnTo>
                      <a:pt x="50" y="1199"/>
                    </a:lnTo>
                    <a:lnTo>
                      <a:pt x="47" y="1171"/>
                    </a:lnTo>
                    <a:lnTo>
                      <a:pt x="45" y="1143"/>
                    </a:lnTo>
                    <a:lnTo>
                      <a:pt x="42" y="1117"/>
                    </a:lnTo>
                    <a:lnTo>
                      <a:pt x="39" y="1092"/>
                    </a:lnTo>
                    <a:lnTo>
                      <a:pt x="35" y="1068"/>
                    </a:lnTo>
                    <a:lnTo>
                      <a:pt x="30" y="1044"/>
                    </a:lnTo>
                    <a:lnTo>
                      <a:pt x="25" y="1020"/>
                    </a:lnTo>
                    <a:lnTo>
                      <a:pt x="20" y="995"/>
                    </a:lnTo>
                    <a:lnTo>
                      <a:pt x="16" y="972"/>
                    </a:lnTo>
                    <a:lnTo>
                      <a:pt x="10" y="948"/>
                    </a:lnTo>
                    <a:lnTo>
                      <a:pt x="8" y="925"/>
                    </a:lnTo>
                    <a:lnTo>
                      <a:pt x="4" y="883"/>
                    </a:lnTo>
                    <a:lnTo>
                      <a:pt x="1" y="841"/>
                    </a:lnTo>
                    <a:lnTo>
                      <a:pt x="0" y="820"/>
                    </a:lnTo>
                    <a:lnTo>
                      <a:pt x="0" y="799"/>
                    </a:lnTo>
                    <a:lnTo>
                      <a:pt x="1" y="778"/>
                    </a:lnTo>
                    <a:lnTo>
                      <a:pt x="4" y="756"/>
                    </a:lnTo>
                    <a:lnTo>
                      <a:pt x="8" y="738"/>
                    </a:lnTo>
                    <a:lnTo>
                      <a:pt x="13" y="718"/>
                    </a:lnTo>
                    <a:lnTo>
                      <a:pt x="20" y="700"/>
                    </a:lnTo>
                    <a:lnTo>
                      <a:pt x="27" y="680"/>
                    </a:lnTo>
                    <a:lnTo>
                      <a:pt x="43" y="644"/>
                    </a:lnTo>
                    <a:lnTo>
                      <a:pt x="62" y="610"/>
                    </a:lnTo>
                    <a:close/>
                  </a:path>
                </a:pathLst>
              </a:custGeom>
              <a:solidFill>
                <a:srgbClr val="F4AECB"/>
              </a:solidFill>
              <a:ln w="9525">
                <a:noFill/>
                <a:round/>
                <a:headEnd/>
                <a:tailEnd/>
              </a:ln>
            </p:spPr>
            <p:txBody>
              <a:bodyPr/>
              <a:lstStyle/>
              <a:p>
                <a:pPr eaLnBrk="1" hangingPunct="1"/>
                <a:endParaRPr lang="pt-BR" u="none"/>
              </a:p>
            </p:txBody>
          </p:sp>
          <p:sp>
            <p:nvSpPr>
              <p:cNvPr id="464056" name="Freeform 288"/>
              <p:cNvSpPr>
                <a:spLocks/>
              </p:cNvSpPr>
              <p:nvPr/>
            </p:nvSpPr>
            <p:spPr bwMode="auto">
              <a:xfrm>
                <a:off x="2163763" y="3302000"/>
                <a:ext cx="34925" cy="31750"/>
              </a:xfrm>
              <a:custGeom>
                <a:avLst/>
                <a:gdLst>
                  <a:gd name="T0" fmla="*/ 2147483647 w 86"/>
                  <a:gd name="T1" fmla="*/ 0 h 79"/>
                  <a:gd name="T2" fmla="*/ 2147483647 w 86"/>
                  <a:gd name="T3" fmla="*/ 0 h 79"/>
                  <a:gd name="T4" fmla="*/ 2147483647 w 86"/>
                  <a:gd name="T5" fmla="*/ 2147483647 h 79"/>
                  <a:gd name="T6" fmla="*/ 2147483647 w 86"/>
                  <a:gd name="T7" fmla="*/ 2147483647 h 79"/>
                  <a:gd name="T8" fmla="*/ 2147483647 w 86"/>
                  <a:gd name="T9" fmla="*/ 2147483647 h 79"/>
                  <a:gd name="T10" fmla="*/ 2147483647 w 86"/>
                  <a:gd name="T11" fmla="*/ 2147483647 h 79"/>
                  <a:gd name="T12" fmla="*/ 2147483647 w 86"/>
                  <a:gd name="T13" fmla="*/ 2147483647 h 79"/>
                  <a:gd name="T14" fmla="*/ 0 w 86"/>
                  <a:gd name="T15" fmla="*/ 2147483647 h 79"/>
                  <a:gd name="T16" fmla="*/ 2147483647 w 86"/>
                  <a:gd name="T17" fmla="*/ 2147483647 h 79"/>
                  <a:gd name="T18" fmla="*/ 2147483647 w 86"/>
                  <a:gd name="T19" fmla="*/ 2147483647 h 79"/>
                  <a:gd name="T20" fmla="*/ 2147483647 w 86"/>
                  <a:gd name="T21" fmla="*/ 2147483647 h 79"/>
                  <a:gd name="T22" fmla="*/ 2147483647 w 86"/>
                  <a:gd name="T23" fmla="*/ 2147483647 h 79"/>
                  <a:gd name="T24" fmla="*/ 2147483647 w 86"/>
                  <a:gd name="T25" fmla="*/ 2147483647 h 79"/>
                  <a:gd name="T26" fmla="*/ 2147483647 w 86"/>
                  <a:gd name="T27" fmla="*/ 2147483647 h 79"/>
                  <a:gd name="T28" fmla="*/ 2147483647 w 86"/>
                  <a:gd name="T29" fmla="*/ 2147483647 h 79"/>
                  <a:gd name="T30" fmla="*/ 2147483647 w 86"/>
                  <a:gd name="T31" fmla="*/ 2147483647 h 79"/>
                  <a:gd name="T32" fmla="*/ 2147483647 w 86"/>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79"/>
                  <a:gd name="T53" fmla="*/ 86 w 86"/>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79">
                    <a:moveTo>
                      <a:pt x="73" y="0"/>
                    </a:moveTo>
                    <a:lnTo>
                      <a:pt x="73" y="0"/>
                    </a:lnTo>
                    <a:lnTo>
                      <a:pt x="53" y="12"/>
                    </a:lnTo>
                    <a:lnTo>
                      <a:pt x="33" y="28"/>
                    </a:lnTo>
                    <a:lnTo>
                      <a:pt x="24" y="37"/>
                    </a:lnTo>
                    <a:lnTo>
                      <a:pt x="15" y="46"/>
                    </a:lnTo>
                    <a:lnTo>
                      <a:pt x="7" y="56"/>
                    </a:lnTo>
                    <a:lnTo>
                      <a:pt x="0" y="68"/>
                    </a:lnTo>
                    <a:lnTo>
                      <a:pt x="21" y="79"/>
                    </a:lnTo>
                    <a:lnTo>
                      <a:pt x="28" y="72"/>
                    </a:lnTo>
                    <a:lnTo>
                      <a:pt x="35" y="64"/>
                    </a:lnTo>
                    <a:lnTo>
                      <a:pt x="43" y="54"/>
                    </a:lnTo>
                    <a:lnTo>
                      <a:pt x="50" y="48"/>
                    </a:lnTo>
                    <a:lnTo>
                      <a:pt x="69" y="33"/>
                    </a:lnTo>
                    <a:lnTo>
                      <a:pt x="86" y="23"/>
                    </a:lnTo>
                    <a:lnTo>
                      <a:pt x="73" y="0"/>
                    </a:lnTo>
                    <a:close/>
                  </a:path>
                </a:pathLst>
              </a:custGeom>
              <a:solidFill>
                <a:srgbClr val="1F1A17"/>
              </a:solidFill>
              <a:ln w="9525">
                <a:noFill/>
                <a:round/>
                <a:headEnd/>
                <a:tailEnd/>
              </a:ln>
            </p:spPr>
            <p:txBody>
              <a:bodyPr/>
              <a:lstStyle/>
              <a:p>
                <a:pPr eaLnBrk="1" hangingPunct="1"/>
                <a:endParaRPr lang="pt-BR" u="none"/>
              </a:p>
            </p:txBody>
          </p:sp>
          <p:sp>
            <p:nvSpPr>
              <p:cNvPr id="464057" name="Freeform 289"/>
              <p:cNvSpPr>
                <a:spLocks/>
              </p:cNvSpPr>
              <p:nvPr/>
            </p:nvSpPr>
            <p:spPr bwMode="auto">
              <a:xfrm>
                <a:off x="2192338" y="3276600"/>
                <a:ext cx="63500" cy="34925"/>
              </a:xfrm>
              <a:custGeom>
                <a:avLst/>
                <a:gdLst>
                  <a:gd name="T0" fmla="*/ 2147483647 w 158"/>
                  <a:gd name="T1" fmla="*/ 0 h 87"/>
                  <a:gd name="T2" fmla="*/ 2147483647 w 158"/>
                  <a:gd name="T3" fmla="*/ 0 h 87"/>
                  <a:gd name="T4" fmla="*/ 2147483647 w 158"/>
                  <a:gd name="T5" fmla="*/ 2147483647 h 87"/>
                  <a:gd name="T6" fmla="*/ 2147483647 w 158"/>
                  <a:gd name="T7" fmla="*/ 2147483647 h 87"/>
                  <a:gd name="T8" fmla="*/ 2147483647 w 158"/>
                  <a:gd name="T9" fmla="*/ 2147483647 h 87"/>
                  <a:gd name="T10" fmla="*/ 2147483647 w 158"/>
                  <a:gd name="T11" fmla="*/ 2147483647 h 87"/>
                  <a:gd name="T12" fmla="*/ 2147483647 w 158"/>
                  <a:gd name="T13" fmla="*/ 2147483647 h 87"/>
                  <a:gd name="T14" fmla="*/ 2147483647 w 158"/>
                  <a:gd name="T15" fmla="*/ 2147483647 h 87"/>
                  <a:gd name="T16" fmla="*/ 2147483647 w 158"/>
                  <a:gd name="T17" fmla="*/ 2147483647 h 87"/>
                  <a:gd name="T18" fmla="*/ 0 w 158"/>
                  <a:gd name="T19" fmla="*/ 2147483647 h 87"/>
                  <a:gd name="T20" fmla="*/ 2147483647 w 158"/>
                  <a:gd name="T21" fmla="*/ 2147483647 h 87"/>
                  <a:gd name="T22" fmla="*/ 2147483647 w 158"/>
                  <a:gd name="T23" fmla="*/ 2147483647 h 87"/>
                  <a:gd name="T24" fmla="*/ 2147483647 w 158"/>
                  <a:gd name="T25" fmla="*/ 2147483647 h 87"/>
                  <a:gd name="T26" fmla="*/ 2147483647 w 158"/>
                  <a:gd name="T27" fmla="*/ 2147483647 h 87"/>
                  <a:gd name="T28" fmla="*/ 2147483647 w 158"/>
                  <a:gd name="T29" fmla="*/ 2147483647 h 87"/>
                  <a:gd name="T30" fmla="*/ 2147483647 w 158"/>
                  <a:gd name="T31" fmla="*/ 2147483647 h 87"/>
                  <a:gd name="T32" fmla="*/ 2147483647 w 158"/>
                  <a:gd name="T33" fmla="*/ 2147483647 h 87"/>
                  <a:gd name="T34" fmla="*/ 2147483647 w 158"/>
                  <a:gd name="T35" fmla="*/ 2147483647 h 87"/>
                  <a:gd name="T36" fmla="*/ 2147483647 w 158"/>
                  <a:gd name="T37" fmla="*/ 2147483647 h 87"/>
                  <a:gd name="T38" fmla="*/ 2147483647 w 158"/>
                  <a:gd name="T39" fmla="*/ 2147483647 h 87"/>
                  <a:gd name="T40" fmla="*/ 2147483647 w 158"/>
                  <a:gd name="T41" fmla="*/ 0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8"/>
                  <a:gd name="T64" fmla="*/ 0 h 87"/>
                  <a:gd name="T65" fmla="*/ 158 w 158"/>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8" h="87">
                    <a:moveTo>
                      <a:pt x="144" y="0"/>
                    </a:moveTo>
                    <a:lnTo>
                      <a:pt x="144" y="0"/>
                    </a:lnTo>
                    <a:lnTo>
                      <a:pt x="128" y="9"/>
                    </a:lnTo>
                    <a:lnTo>
                      <a:pt x="111" y="17"/>
                    </a:lnTo>
                    <a:lnTo>
                      <a:pt x="94" y="25"/>
                    </a:lnTo>
                    <a:lnTo>
                      <a:pt x="75" y="31"/>
                    </a:lnTo>
                    <a:lnTo>
                      <a:pt x="57" y="39"/>
                    </a:lnTo>
                    <a:lnTo>
                      <a:pt x="37" y="46"/>
                    </a:lnTo>
                    <a:lnTo>
                      <a:pt x="18" y="54"/>
                    </a:lnTo>
                    <a:lnTo>
                      <a:pt x="0" y="64"/>
                    </a:lnTo>
                    <a:lnTo>
                      <a:pt x="13" y="87"/>
                    </a:lnTo>
                    <a:lnTo>
                      <a:pt x="30" y="77"/>
                    </a:lnTo>
                    <a:lnTo>
                      <a:pt x="47" y="70"/>
                    </a:lnTo>
                    <a:lnTo>
                      <a:pt x="66" y="63"/>
                    </a:lnTo>
                    <a:lnTo>
                      <a:pt x="84" y="55"/>
                    </a:lnTo>
                    <a:lnTo>
                      <a:pt x="103" y="48"/>
                    </a:lnTo>
                    <a:lnTo>
                      <a:pt x="121" y="40"/>
                    </a:lnTo>
                    <a:lnTo>
                      <a:pt x="140" y="31"/>
                    </a:lnTo>
                    <a:lnTo>
                      <a:pt x="158" y="21"/>
                    </a:lnTo>
                    <a:lnTo>
                      <a:pt x="144" y="0"/>
                    </a:lnTo>
                    <a:close/>
                  </a:path>
                </a:pathLst>
              </a:custGeom>
              <a:solidFill>
                <a:srgbClr val="1F1A17"/>
              </a:solidFill>
              <a:ln w="9525">
                <a:noFill/>
                <a:round/>
                <a:headEnd/>
                <a:tailEnd/>
              </a:ln>
            </p:spPr>
            <p:txBody>
              <a:bodyPr/>
              <a:lstStyle/>
              <a:p>
                <a:pPr eaLnBrk="1" hangingPunct="1"/>
                <a:endParaRPr lang="pt-BR" u="none"/>
              </a:p>
            </p:txBody>
          </p:sp>
          <p:sp>
            <p:nvSpPr>
              <p:cNvPr id="464058" name="Freeform 290"/>
              <p:cNvSpPr>
                <a:spLocks/>
              </p:cNvSpPr>
              <p:nvPr/>
            </p:nvSpPr>
            <p:spPr bwMode="auto">
              <a:xfrm>
                <a:off x="2249488" y="3246438"/>
                <a:ext cx="38100" cy="38100"/>
              </a:xfrm>
              <a:custGeom>
                <a:avLst/>
                <a:gdLst>
                  <a:gd name="T0" fmla="*/ 2147483647 w 94"/>
                  <a:gd name="T1" fmla="*/ 0 h 97"/>
                  <a:gd name="T2" fmla="*/ 2147483647 w 94"/>
                  <a:gd name="T3" fmla="*/ 0 h 97"/>
                  <a:gd name="T4" fmla="*/ 2147483647 w 94"/>
                  <a:gd name="T5" fmla="*/ 2147483647 h 97"/>
                  <a:gd name="T6" fmla="*/ 2147483647 w 94"/>
                  <a:gd name="T7" fmla="*/ 2147483647 h 97"/>
                  <a:gd name="T8" fmla="*/ 2147483647 w 94"/>
                  <a:gd name="T9" fmla="*/ 2147483647 h 97"/>
                  <a:gd name="T10" fmla="*/ 2147483647 w 94"/>
                  <a:gd name="T11" fmla="*/ 2147483647 h 97"/>
                  <a:gd name="T12" fmla="*/ 2147483647 w 94"/>
                  <a:gd name="T13" fmla="*/ 2147483647 h 97"/>
                  <a:gd name="T14" fmla="*/ 0 w 94"/>
                  <a:gd name="T15" fmla="*/ 2147483647 h 97"/>
                  <a:gd name="T16" fmla="*/ 2147483647 w 94"/>
                  <a:gd name="T17" fmla="*/ 2147483647 h 97"/>
                  <a:gd name="T18" fmla="*/ 2147483647 w 94"/>
                  <a:gd name="T19" fmla="*/ 2147483647 h 97"/>
                  <a:gd name="T20" fmla="*/ 2147483647 w 94"/>
                  <a:gd name="T21" fmla="*/ 2147483647 h 97"/>
                  <a:gd name="T22" fmla="*/ 2147483647 w 94"/>
                  <a:gd name="T23" fmla="*/ 2147483647 h 97"/>
                  <a:gd name="T24" fmla="*/ 2147483647 w 94"/>
                  <a:gd name="T25" fmla="*/ 2147483647 h 97"/>
                  <a:gd name="T26" fmla="*/ 2147483647 w 94"/>
                  <a:gd name="T27" fmla="*/ 2147483647 h 97"/>
                  <a:gd name="T28" fmla="*/ 2147483647 w 94"/>
                  <a:gd name="T29" fmla="*/ 2147483647 h 97"/>
                  <a:gd name="T30" fmla="*/ 2147483647 w 94"/>
                  <a:gd name="T31" fmla="*/ 2147483647 h 97"/>
                  <a:gd name="T32" fmla="*/ 2147483647 w 94"/>
                  <a:gd name="T33" fmla="*/ 0 h 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7"/>
                  <a:gd name="T53" fmla="*/ 94 w 94"/>
                  <a:gd name="T54" fmla="*/ 97 h 9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7">
                    <a:moveTo>
                      <a:pt x="71" y="0"/>
                    </a:moveTo>
                    <a:lnTo>
                      <a:pt x="71" y="0"/>
                    </a:lnTo>
                    <a:lnTo>
                      <a:pt x="58" y="20"/>
                    </a:lnTo>
                    <a:lnTo>
                      <a:pt x="39" y="41"/>
                    </a:lnTo>
                    <a:lnTo>
                      <a:pt x="30" y="50"/>
                    </a:lnTo>
                    <a:lnTo>
                      <a:pt x="21" y="60"/>
                    </a:lnTo>
                    <a:lnTo>
                      <a:pt x="10" y="68"/>
                    </a:lnTo>
                    <a:lnTo>
                      <a:pt x="0" y="76"/>
                    </a:lnTo>
                    <a:lnTo>
                      <a:pt x="14" y="97"/>
                    </a:lnTo>
                    <a:lnTo>
                      <a:pt x="26" y="89"/>
                    </a:lnTo>
                    <a:lnTo>
                      <a:pt x="38" y="80"/>
                    </a:lnTo>
                    <a:lnTo>
                      <a:pt x="49" y="69"/>
                    </a:lnTo>
                    <a:lnTo>
                      <a:pt x="59" y="58"/>
                    </a:lnTo>
                    <a:lnTo>
                      <a:pt x="78" y="36"/>
                    </a:lnTo>
                    <a:lnTo>
                      <a:pt x="94" y="13"/>
                    </a:lnTo>
                    <a:lnTo>
                      <a:pt x="71" y="0"/>
                    </a:lnTo>
                    <a:close/>
                  </a:path>
                </a:pathLst>
              </a:custGeom>
              <a:solidFill>
                <a:srgbClr val="1F1A17"/>
              </a:solidFill>
              <a:ln w="9525">
                <a:noFill/>
                <a:round/>
                <a:headEnd/>
                <a:tailEnd/>
              </a:ln>
            </p:spPr>
            <p:txBody>
              <a:bodyPr/>
              <a:lstStyle/>
              <a:p>
                <a:pPr eaLnBrk="1" hangingPunct="1"/>
                <a:endParaRPr lang="pt-BR" u="none"/>
              </a:p>
            </p:txBody>
          </p:sp>
          <p:sp>
            <p:nvSpPr>
              <p:cNvPr id="464059" name="Freeform 291"/>
              <p:cNvSpPr>
                <a:spLocks/>
              </p:cNvSpPr>
              <p:nvPr/>
            </p:nvSpPr>
            <p:spPr bwMode="auto">
              <a:xfrm>
                <a:off x="2278063" y="3192463"/>
                <a:ext cx="31750" cy="58737"/>
              </a:xfrm>
              <a:custGeom>
                <a:avLst/>
                <a:gdLst>
                  <a:gd name="T0" fmla="*/ 2147483647 w 81"/>
                  <a:gd name="T1" fmla="*/ 0 h 147"/>
                  <a:gd name="T2" fmla="*/ 2147483647 w 81"/>
                  <a:gd name="T3" fmla="*/ 0 h 147"/>
                  <a:gd name="T4" fmla="*/ 2147483647 w 81"/>
                  <a:gd name="T5" fmla="*/ 2147483647 h 147"/>
                  <a:gd name="T6" fmla="*/ 2147483647 w 81"/>
                  <a:gd name="T7" fmla="*/ 2147483647 h 147"/>
                  <a:gd name="T8" fmla="*/ 2147483647 w 81"/>
                  <a:gd name="T9" fmla="*/ 2147483647 h 147"/>
                  <a:gd name="T10" fmla="*/ 2147483647 w 81"/>
                  <a:gd name="T11" fmla="*/ 2147483647 h 147"/>
                  <a:gd name="T12" fmla="*/ 2147483647 w 81"/>
                  <a:gd name="T13" fmla="*/ 2147483647 h 147"/>
                  <a:gd name="T14" fmla="*/ 2147483647 w 81"/>
                  <a:gd name="T15" fmla="*/ 2147483647 h 147"/>
                  <a:gd name="T16" fmla="*/ 2147483647 w 81"/>
                  <a:gd name="T17" fmla="*/ 2147483647 h 147"/>
                  <a:gd name="T18" fmla="*/ 0 w 81"/>
                  <a:gd name="T19" fmla="*/ 2147483647 h 147"/>
                  <a:gd name="T20" fmla="*/ 2147483647 w 81"/>
                  <a:gd name="T21" fmla="*/ 2147483647 h 147"/>
                  <a:gd name="T22" fmla="*/ 2147483647 w 81"/>
                  <a:gd name="T23" fmla="*/ 2147483647 h 147"/>
                  <a:gd name="T24" fmla="*/ 2147483647 w 81"/>
                  <a:gd name="T25" fmla="*/ 2147483647 h 147"/>
                  <a:gd name="T26" fmla="*/ 2147483647 w 81"/>
                  <a:gd name="T27" fmla="*/ 2147483647 h 147"/>
                  <a:gd name="T28" fmla="*/ 2147483647 w 81"/>
                  <a:gd name="T29" fmla="*/ 2147483647 h 147"/>
                  <a:gd name="T30" fmla="*/ 2147483647 w 81"/>
                  <a:gd name="T31" fmla="*/ 2147483647 h 147"/>
                  <a:gd name="T32" fmla="*/ 2147483647 w 81"/>
                  <a:gd name="T33" fmla="*/ 2147483647 h 147"/>
                  <a:gd name="T34" fmla="*/ 2147483647 w 81"/>
                  <a:gd name="T35" fmla="*/ 2147483647 h 147"/>
                  <a:gd name="T36" fmla="*/ 2147483647 w 81"/>
                  <a:gd name="T37" fmla="*/ 2147483647 h 147"/>
                  <a:gd name="T38" fmla="*/ 2147483647 w 81"/>
                  <a:gd name="T39" fmla="*/ 2147483647 h 147"/>
                  <a:gd name="T40" fmla="*/ 2147483647 w 81"/>
                  <a:gd name="T41" fmla="*/ 0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147"/>
                  <a:gd name="T65" fmla="*/ 81 w 81"/>
                  <a:gd name="T66" fmla="*/ 147 h 1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147">
                    <a:moveTo>
                      <a:pt x="60" y="0"/>
                    </a:moveTo>
                    <a:lnTo>
                      <a:pt x="60" y="0"/>
                    </a:lnTo>
                    <a:lnTo>
                      <a:pt x="49" y="15"/>
                    </a:lnTo>
                    <a:lnTo>
                      <a:pt x="40" y="33"/>
                    </a:lnTo>
                    <a:lnTo>
                      <a:pt x="33" y="50"/>
                    </a:lnTo>
                    <a:lnTo>
                      <a:pt x="27" y="68"/>
                    </a:lnTo>
                    <a:lnTo>
                      <a:pt x="21" y="85"/>
                    </a:lnTo>
                    <a:lnTo>
                      <a:pt x="15" y="103"/>
                    </a:lnTo>
                    <a:lnTo>
                      <a:pt x="8" y="120"/>
                    </a:lnTo>
                    <a:lnTo>
                      <a:pt x="0" y="134"/>
                    </a:lnTo>
                    <a:lnTo>
                      <a:pt x="23" y="147"/>
                    </a:lnTo>
                    <a:lnTo>
                      <a:pt x="32" y="130"/>
                    </a:lnTo>
                    <a:lnTo>
                      <a:pt x="38" y="112"/>
                    </a:lnTo>
                    <a:lnTo>
                      <a:pt x="45" y="95"/>
                    </a:lnTo>
                    <a:lnTo>
                      <a:pt x="52" y="76"/>
                    </a:lnTo>
                    <a:lnTo>
                      <a:pt x="57" y="59"/>
                    </a:lnTo>
                    <a:lnTo>
                      <a:pt x="64" y="43"/>
                    </a:lnTo>
                    <a:lnTo>
                      <a:pt x="71" y="29"/>
                    </a:lnTo>
                    <a:lnTo>
                      <a:pt x="79" y="15"/>
                    </a:lnTo>
                    <a:lnTo>
                      <a:pt x="81" y="14"/>
                    </a:lnTo>
                    <a:lnTo>
                      <a:pt x="60" y="0"/>
                    </a:lnTo>
                    <a:close/>
                  </a:path>
                </a:pathLst>
              </a:custGeom>
              <a:solidFill>
                <a:srgbClr val="1F1A17"/>
              </a:solidFill>
              <a:ln w="9525">
                <a:noFill/>
                <a:round/>
                <a:headEnd/>
                <a:tailEnd/>
              </a:ln>
            </p:spPr>
            <p:txBody>
              <a:bodyPr/>
              <a:lstStyle/>
              <a:p>
                <a:pPr eaLnBrk="1" hangingPunct="1"/>
                <a:endParaRPr lang="pt-BR" u="none"/>
              </a:p>
            </p:txBody>
          </p:sp>
          <p:sp>
            <p:nvSpPr>
              <p:cNvPr id="464060" name="Freeform 292"/>
              <p:cNvSpPr>
                <a:spLocks/>
              </p:cNvSpPr>
              <p:nvPr/>
            </p:nvSpPr>
            <p:spPr bwMode="auto">
              <a:xfrm>
                <a:off x="2301875" y="3163888"/>
                <a:ext cx="39688" cy="34925"/>
              </a:xfrm>
              <a:custGeom>
                <a:avLst/>
                <a:gdLst>
                  <a:gd name="T0" fmla="*/ 2147483647 w 101"/>
                  <a:gd name="T1" fmla="*/ 0 h 90"/>
                  <a:gd name="T2" fmla="*/ 2147483647 w 101"/>
                  <a:gd name="T3" fmla="*/ 0 h 90"/>
                  <a:gd name="T4" fmla="*/ 2147483647 w 101"/>
                  <a:gd name="T5" fmla="*/ 2147483647 h 90"/>
                  <a:gd name="T6" fmla="*/ 2147483647 w 101"/>
                  <a:gd name="T7" fmla="*/ 2147483647 h 90"/>
                  <a:gd name="T8" fmla="*/ 2147483647 w 101"/>
                  <a:gd name="T9" fmla="*/ 2147483647 h 90"/>
                  <a:gd name="T10" fmla="*/ 2147483647 w 101"/>
                  <a:gd name="T11" fmla="*/ 2147483647 h 90"/>
                  <a:gd name="T12" fmla="*/ 2147483647 w 101"/>
                  <a:gd name="T13" fmla="*/ 2147483647 h 90"/>
                  <a:gd name="T14" fmla="*/ 2147483647 w 101"/>
                  <a:gd name="T15" fmla="*/ 2147483647 h 90"/>
                  <a:gd name="T16" fmla="*/ 2147483647 w 101"/>
                  <a:gd name="T17" fmla="*/ 2147483647 h 90"/>
                  <a:gd name="T18" fmla="*/ 0 w 101"/>
                  <a:gd name="T19" fmla="*/ 2147483647 h 90"/>
                  <a:gd name="T20" fmla="*/ 2147483647 w 101"/>
                  <a:gd name="T21" fmla="*/ 2147483647 h 90"/>
                  <a:gd name="T22" fmla="*/ 2147483647 w 101"/>
                  <a:gd name="T23" fmla="*/ 2147483647 h 90"/>
                  <a:gd name="T24" fmla="*/ 2147483647 w 101"/>
                  <a:gd name="T25" fmla="*/ 2147483647 h 90"/>
                  <a:gd name="T26" fmla="*/ 2147483647 w 101"/>
                  <a:gd name="T27" fmla="*/ 2147483647 h 90"/>
                  <a:gd name="T28" fmla="*/ 2147483647 w 101"/>
                  <a:gd name="T29" fmla="*/ 2147483647 h 90"/>
                  <a:gd name="T30" fmla="*/ 2147483647 w 101"/>
                  <a:gd name="T31" fmla="*/ 2147483647 h 90"/>
                  <a:gd name="T32" fmla="*/ 2147483647 w 101"/>
                  <a:gd name="T33" fmla="*/ 2147483647 h 90"/>
                  <a:gd name="T34" fmla="*/ 2147483647 w 101"/>
                  <a:gd name="T35" fmla="*/ 2147483647 h 90"/>
                  <a:gd name="T36" fmla="*/ 2147483647 w 101"/>
                  <a:gd name="T37" fmla="*/ 2147483647 h 90"/>
                  <a:gd name="T38" fmla="*/ 2147483647 w 101"/>
                  <a:gd name="T39" fmla="*/ 2147483647 h 90"/>
                  <a:gd name="T40" fmla="*/ 2147483647 w 101"/>
                  <a:gd name="T41" fmla="*/ 0 h 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1"/>
                  <a:gd name="T64" fmla="*/ 0 h 90"/>
                  <a:gd name="T65" fmla="*/ 101 w 101"/>
                  <a:gd name="T66" fmla="*/ 90 h 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1" h="90">
                    <a:moveTo>
                      <a:pt x="91" y="0"/>
                    </a:moveTo>
                    <a:lnTo>
                      <a:pt x="91" y="0"/>
                    </a:lnTo>
                    <a:lnTo>
                      <a:pt x="77" y="7"/>
                    </a:lnTo>
                    <a:lnTo>
                      <a:pt x="64" y="15"/>
                    </a:lnTo>
                    <a:lnTo>
                      <a:pt x="52" y="23"/>
                    </a:lnTo>
                    <a:lnTo>
                      <a:pt x="40" y="32"/>
                    </a:lnTo>
                    <a:lnTo>
                      <a:pt x="29" y="41"/>
                    </a:lnTo>
                    <a:lnTo>
                      <a:pt x="18" y="53"/>
                    </a:lnTo>
                    <a:lnTo>
                      <a:pt x="9" y="64"/>
                    </a:lnTo>
                    <a:lnTo>
                      <a:pt x="0" y="76"/>
                    </a:lnTo>
                    <a:lnTo>
                      <a:pt x="21" y="90"/>
                    </a:lnTo>
                    <a:lnTo>
                      <a:pt x="29" y="81"/>
                    </a:lnTo>
                    <a:lnTo>
                      <a:pt x="37" y="70"/>
                    </a:lnTo>
                    <a:lnTo>
                      <a:pt x="47" y="61"/>
                    </a:lnTo>
                    <a:lnTo>
                      <a:pt x="56" y="52"/>
                    </a:lnTo>
                    <a:lnTo>
                      <a:pt x="67" y="44"/>
                    </a:lnTo>
                    <a:lnTo>
                      <a:pt x="79" y="36"/>
                    </a:lnTo>
                    <a:lnTo>
                      <a:pt x="89" y="29"/>
                    </a:lnTo>
                    <a:lnTo>
                      <a:pt x="101" y="24"/>
                    </a:lnTo>
                    <a:lnTo>
                      <a:pt x="91" y="0"/>
                    </a:lnTo>
                    <a:close/>
                  </a:path>
                </a:pathLst>
              </a:custGeom>
              <a:solidFill>
                <a:srgbClr val="1F1A17"/>
              </a:solidFill>
              <a:ln w="9525">
                <a:noFill/>
                <a:round/>
                <a:headEnd/>
                <a:tailEnd/>
              </a:ln>
            </p:spPr>
            <p:txBody>
              <a:bodyPr/>
              <a:lstStyle/>
              <a:p>
                <a:pPr eaLnBrk="1" hangingPunct="1"/>
                <a:endParaRPr lang="pt-BR" u="none"/>
              </a:p>
            </p:txBody>
          </p:sp>
          <p:sp>
            <p:nvSpPr>
              <p:cNvPr id="464061" name="Freeform 293"/>
              <p:cNvSpPr>
                <a:spLocks/>
              </p:cNvSpPr>
              <p:nvPr/>
            </p:nvSpPr>
            <p:spPr bwMode="auto">
              <a:xfrm>
                <a:off x="2338388" y="3151188"/>
                <a:ext cx="50800" cy="22225"/>
              </a:xfrm>
              <a:custGeom>
                <a:avLst/>
                <a:gdLst>
                  <a:gd name="T0" fmla="*/ 2147483647 w 128"/>
                  <a:gd name="T1" fmla="*/ 0 h 53"/>
                  <a:gd name="T2" fmla="*/ 2147483647 w 128"/>
                  <a:gd name="T3" fmla="*/ 0 h 53"/>
                  <a:gd name="T4" fmla="*/ 2147483647 w 128"/>
                  <a:gd name="T5" fmla="*/ 2147483647 h 53"/>
                  <a:gd name="T6" fmla="*/ 2147483647 w 128"/>
                  <a:gd name="T7" fmla="*/ 2147483647 h 53"/>
                  <a:gd name="T8" fmla="*/ 2147483647 w 128"/>
                  <a:gd name="T9" fmla="*/ 2147483647 h 53"/>
                  <a:gd name="T10" fmla="*/ 2147483647 w 128"/>
                  <a:gd name="T11" fmla="*/ 2147483647 h 53"/>
                  <a:gd name="T12" fmla="*/ 2147483647 w 128"/>
                  <a:gd name="T13" fmla="*/ 2147483647 h 53"/>
                  <a:gd name="T14" fmla="*/ 0 w 128"/>
                  <a:gd name="T15" fmla="*/ 2147483647 h 53"/>
                  <a:gd name="T16" fmla="*/ 2147483647 w 128"/>
                  <a:gd name="T17" fmla="*/ 2147483647 h 53"/>
                  <a:gd name="T18" fmla="*/ 2147483647 w 128"/>
                  <a:gd name="T19" fmla="*/ 2147483647 h 53"/>
                  <a:gd name="T20" fmla="*/ 2147483647 w 128"/>
                  <a:gd name="T21" fmla="*/ 2147483647 h 53"/>
                  <a:gd name="T22" fmla="*/ 2147483647 w 128"/>
                  <a:gd name="T23" fmla="*/ 2147483647 h 53"/>
                  <a:gd name="T24" fmla="*/ 2147483647 w 128"/>
                  <a:gd name="T25" fmla="*/ 2147483647 h 53"/>
                  <a:gd name="T26" fmla="*/ 2147483647 w 128"/>
                  <a:gd name="T27" fmla="*/ 2147483647 h 53"/>
                  <a:gd name="T28" fmla="*/ 2147483647 w 128"/>
                  <a:gd name="T29" fmla="*/ 2147483647 h 53"/>
                  <a:gd name="T30" fmla="*/ 2147483647 w 128"/>
                  <a:gd name="T31" fmla="*/ 2147483647 h 53"/>
                  <a:gd name="T32" fmla="*/ 2147483647 w 128"/>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8"/>
                  <a:gd name="T52" fmla="*/ 0 h 53"/>
                  <a:gd name="T53" fmla="*/ 128 w 12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8" h="53">
                    <a:moveTo>
                      <a:pt x="122" y="0"/>
                    </a:moveTo>
                    <a:lnTo>
                      <a:pt x="124" y="0"/>
                    </a:lnTo>
                    <a:lnTo>
                      <a:pt x="93" y="6"/>
                    </a:lnTo>
                    <a:lnTo>
                      <a:pt x="62" y="11"/>
                    </a:lnTo>
                    <a:lnTo>
                      <a:pt x="46" y="14"/>
                    </a:lnTo>
                    <a:lnTo>
                      <a:pt x="30" y="17"/>
                    </a:lnTo>
                    <a:lnTo>
                      <a:pt x="14" y="23"/>
                    </a:lnTo>
                    <a:lnTo>
                      <a:pt x="0" y="29"/>
                    </a:lnTo>
                    <a:lnTo>
                      <a:pt x="10" y="53"/>
                    </a:lnTo>
                    <a:lnTo>
                      <a:pt x="23" y="48"/>
                    </a:lnTo>
                    <a:lnTo>
                      <a:pt x="37" y="43"/>
                    </a:lnTo>
                    <a:lnTo>
                      <a:pt x="51" y="39"/>
                    </a:lnTo>
                    <a:lnTo>
                      <a:pt x="67" y="36"/>
                    </a:lnTo>
                    <a:lnTo>
                      <a:pt x="97" y="31"/>
                    </a:lnTo>
                    <a:lnTo>
                      <a:pt x="128" y="25"/>
                    </a:lnTo>
                    <a:lnTo>
                      <a:pt x="122" y="0"/>
                    </a:lnTo>
                    <a:close/>
                  </a:path>
                </a:pathLst>
              </a:custGeom>
              <a:solidFill>
                <a:srgbClr val="1F1A17"/>
              </a:solidFill>
              <a:ln w="9525">
                <a:noFill/>
                <a:round/>
                <a:headEnd/>
                <a:tailEnd/>
              </a:ln>
            </p:spPr>
            <p:txBody>
              <a:bodyPr/>
              <a:lstStyle/>
              <a:p>
                <a:pPr eaLnBrk="1" hangingPunct="1"/>
                <a:endParaRPr lang="pt-BR" u="none"/>
              </a:p>
            </p:txBody>
          </p:sp>
          <p:sp>
            <p:nvSpPr>
              <p:cNvPr id="464062" name="Freeform 294"/>
              <p:cNvSpPr>
                <a:spLocks/>
              </p:cNvSpPr>
              <p:nvPr/>
            </p:nvSpPr>
            <p:spPr bwMode="auto">
              <a:xfrm>
                <a:off x="2386013" y="3143250"/>
                <a:ext cx="60325" cy="19050"/>
              </a:xfrm>
              <a:custGeom>
                <a:avLst/>
                <a:gdLst>
                  <a:gd name="T0" fmla="*/ 2147483647 w 150"/>
                  <a:gd name="T1" fmla="*/ 0 h 47"/>
                  <a:gd name="T2" fmla="*/ 2147483647 w 150"/>
                  <a:gd name="T3" fmla="*/ 0 h 47"/>
                  <a:gd name="T4" fmla="*/ 2147483647 w 150"/>
                  <a:gd name="T5" fmla="*/ 2147483647 h 47"/>
                  <a:gd name="T6" fmla="*/ 2147483647 w 150"/>
                  <a:gd name="T7" fmla="*/ 2147483647 h 47"/>
                  <a:gd name="T8" fmla="*/ 2147483647 w 150"/>
                  <a:gd name="T9" fmla="*/ 2147483647 h 47"/>
                  <a:gd name="T10" fmla="*/ 2147483647 w 150"/>
                  <a:gd name="T11" fmla="*/ 2147483647 h 47"/>
                  <a:gd name="T12" fmla="*/ 2147483647 w 150"/>
                  <a:gd name="T13" fmla="*/ 2147483647 h 47"/>
                  <a:gd name="T14" fmla="*/ 0 w 150"/>
                  <a:gd name="T15" fmla="*/ 2147483647 h 47"/>
                  <a:gd name="T16" fmla="*/ 2147483647 w 150"/>
                  <a:gd name="T17" fmla="*/ 2147483647 h 47"/>
                  <a:gd name="T18" fmla="*/ 2147483647 w 150"/>
                  <a:gd name="T19" fmla="*/ 2147483647 h 47"/>
                  <a:gd name="T20" fmla="*/ 2147483647 w 150"/>
                  <a:gd name="T21" fmla="*/ 2147483647 h 47"/>
                  <a:gd name="T22" fmla="*/ 2147483647 w 150"/>
                  <a:gd name="T23" fmla="*/ 2147483647 h 47"/>
                  <a:gd name="T24" fmla="*/ 2147483647 w 150"/>
                  <a:gd name="T25" fmla="*/ 2147483647 h 47"/>
                  <a:gd name="T26" fmla="*/ 2147483647 w 150"/>
                  <a:gd name="T27" fmla="*/ 2147483647 h 47"/>
                  <a:gd name="T28" fmla="*/ 2147483647 w 150"/>
                  <a:gd name="T29" fmla="*/ 2147483647 h 47"/>
                  <a:gd name="T30" fmla="*/ 2147483647 w 150"/>
                  <a:gd name="T31" fmla="*/ 2147483647 h 47"/>
                  <a:gd name="T32" fmla="*/ 2147483647 w 15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47"/>
                  <a:gd name="T53" fmla="*/ 150 w 15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47">
                    <a:moveTo>
                      <a:pt x="138" y="0"/>
                    </a:moveTo>
                    <a:lnTo>
                      <a:pt x="138" y="0"/>
                    </a:lnTo>
                    <a:lnTo>
                      <a:pt x="125" y="5"/>
                    </a:lnTo>
                    <a:lnTo>
                      <a:pt x="109" y="9"/>
                    </a:lnTo>
                    <a:lnTo>
                      <a:pt x="92" y="12"/>
                    </a:lnTo>
                    <a:lnTo>
                      <a:pt x="74" y="14"/>
                    </a:lnTo>
                    <a:lnTo>
                      <a:pt x="37" y="17"/>
                    </a:lnTo>
                    <a:lnTo>
                      <a:pt x="0" y="22"/>
                    </a:lnTo>
                    <a:lnTo>
                      <a:pt x="6" y="47"/>
                    </a:lnTo>
                    <a:lnTo>
                      <a:pt x="40" y="43"/>
                    </a:lnTo>
                    <a:lnTo>
                      <a:pt x="77" y="39"/>
                    </a:lnTo>
                    <a:lnTo>
                      <a:pt x="96" y="38"/>
                    </a:lnTo>
                    <a:lnTo>
                      <a:pt x="114" y="34"/>
                    </a:lnTo>
                    <a:lnTo>
                      <a:pt x="133" y="30"/>
                    </a:lnTo>
                    <a:lnTo>
                      <a:pt x="150" y="22"/>
                    </a:lnTo>
                    <a:lnTo>
                      <a:pt x="138" y="0"/>
                    </a:lnTo>
                    <a:close/>
                  </a:path>
                </a:pathLst>
              </a:custGeom>
              <a:solidFill>
                <a:srgbClr val="1F1A17"/>
              </a:solidFill>
              <a:ln w="9525">
                <a:noFill/>
                <a:round/>
                <a:headEnd/>
                <a:tailEnd/>
              </a:ln>
            </p:spPr>
            <p:txBody>
              <a:bodyPr/>
              <a:lstStyle/>
              <a:p>
                <a:pPr eaLnBrk="1" hangingPunct="1"/>
                <a:endParaRPr lang="pt-BR" u="none"/>
              </a:p>
            </p:txBody>
          </p:sp>
          <p:sp>
            <p:nvSpPr>
              <p:cNvPr id="464063" name="Freeform 295"/>
              <p:cNvSpPr>
                <a:spLocks/>
              </p:cNvSpPr>
              <p:nvPr/>
            </p:nvSpPr>
            <p:spPr bwMode="auto">
              <a:xfrm>
                <a:off x="2441575" y="3105150"/>
                <a:ext cx="42863" cy="46038"/>
              </a:xfrm>
              <a:custGeom>
                <a:avLst/>
                <a:gdLst>
                  <a:gd name="T0" fmla="*/ 2147483647 w 109"/>
                  <a:gd name="T1" fmla="*/ 0 h 119"/>
                  <a:gd name="T2" fmla="*/ 2147483647 w 109"/>
                  <a:gd name="T3" fmla="*/ 0 h 119"/>
                  <a:gd name="T4" fmla="*/ 2147483647 w 109"/>
                  <a:gd name="T5" fmla="*/ 2147483647 h 119"/>
                  <a:gd name="T6" fmla="*/ 2147483647 w 109"/>
                  <a:gd name="T7" fmla="*/ 2147483647 h 119"/>
                  <a:gd name="T8" fmla="*/ 2147483647 w 109"/>
                  <a:gd name="T9" fmla="*/ 2147483647 h 119"/>
                  <a:gd name="T10" fmla="*/ 2147483647 w 109"/>
                  <a:gd name="T11" fmla="*/ 2147483647 h 119"/>
                  <a:gd name="T12" fmla="*/ 2147483647 w 109"/>
                  <a:gd name="T13" fmla="*/ 2147483647 h 119"/>
                  <a:gd name="T14" fmla="*/ 2147483647 w 109"/>
                  <a:gd name="T15" fmla="*/ 2147483647 h 119"/>
                  <a:gd name="T16" fmla="*/ 2147483647 w 109"/>
                  <a:gd name="T17" fmla="*/ 2147483647 h 119"/>
                  <a:gd name="T18" fmla="*/ 0 w 109"/>
                  <a:gd name="T19" fmla="*/ 2147483647 h 119"/>
                  <a:gd name="T20" fmla="*/ 2147483647 w 109"/>
                  <a:gd name="T21" fmla="*/ 2147483647 h 119"/>
                  <a:gd name="T22" fmla="*/ 2147483647 w 109"/>
                  <a:gd name="T23" fmla="*/ 2147483647 h 119"/>
                  <a:gd name="T24" fmla="*/ 2147483647 w 109"/>
                  <a:gd name="T25" fmla="*/ 2147483647 h 119"/>
                  <a:gd name="T26" fmla="*/ 2147483647 w 109"/>
                  <a:gd name="T27" fmla="*/ 2147483647 h 119"/>
                  <a:gd name="T28" fmla="*/ 2147483647 w 109"/>
                  <a:gd name="T29" fmla="*/ 2147483647 h 119"/>
                  <a:gd name="T30" fmla="*/ 2147483647 w 109"/>
                  <a:gd name="T31" fmla="*/ 2147483647 h 119"/>
                  <a:gd name="T32" fmla="*/ 2147483647 w 109"/>
                  <a:gd name="T33" fmla="*/ 2147483647 h 119"/>
                  <a:gd name="T34" fmla="*/ 2147483647 w 109"/>
                  <a:gd name="T35" fmla="*/ 2147483647 h 119"/>
                  <a:gd name="T36" fmla="*/ 2147483647 w 109"/>
                  <a:gd name="T37" fmla="*/ 2147483647 h 119"/>
                  <a:gd name="T38" fmla="*/ 2147483647 w 109"/>
                  <a:gd name="T39" fmla="*/ 2147483647 h 119"/>
                  <a:gd name="T40" fmla="*/ 2147483647 w 109"/>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119"/>
                  <a:gd name="T65" fmla="*/ 109 w 109"/>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119">
                    <a:moveTo>
                      <a:pt x="95" y="0"/>
                    </a:moveTo>
                    <a:lnTo>
                      <a:pt x="95" y="0"/>
                    </a:lnTo>
                    <a:lnTo>
                      <a:pt x="80" y="12"/>
                    </a:lnTo>
                    <a:lnTo>
                      <a:pt x="67" y="26"/>
                    </a:lnTo>
                    <a:lnTo>
                      <a:pt x="55" y="40"/>
                    </a:lnTo>
                    <a:lnTo>
                      <a:pt x="45" y="55"/>
                    </a:lnTo>
                    <a:lnTo>
                      <a:pt x="34" y="68"/>
                    </a:lnTo>
                    <a:lnTo>
                      <a:pt x="22" y="80"/>
                    </a:lnTo>
                    <a:lnTo>
                      <a:pt x="12" y="89"/>
                    </a:lnTo>
                    <a:lnTo>
                      <a:pt x="0" y="97"/>
                    </a:lnTo>
                    <a:lnTo>
                      <a:pt x="12" y="119"/>
                    </a:lnTo>
                    <a:lnTo>
                      <a:pt x="28" y="110"/>
                    </a:lnTo>
                    <a:lnTo>
                      <a:pt x="41" y="98"/>
                    </a:lnTo>
                    <a:lnTo>
                      <a:pt x="53" y="85"/>
                    </a:lnTo>
                    <a:lnTo>
                      <a:pt x="65" y="70"/>
                    </a:lnTo>
                    <a:lnTo>
                      <a:pt x="76" y="56"/>
                    </a:lnTo>
                    <a:lnTo>
                      <a:pt x="87" y="43"/>
                    </a:lnTo>
                    <a:lnTo>
                      <a:pt x="98" y="32"/>
                    </a:lnTo>
                    <a:lnTo>
                      <a:pt x="109" y="22"/>
                    </a:lnTo>
                    <a:lnTo>
                      <a:pt x="95" y="0"/>
                    </a:lnTo>
                    <a:close/>
                  </a:path>
                </a:pathLst>
              </a:custGeom>
              <a:solidFill>
                <a:srgbClr val="1F1A17"/>
              </a:solidFill>
              <a:ln w="9525">
                <a:noFill/>
                <a:round/>
                <a:headEnd/>
                <a:tailEnd/>
              </a:ln>
            </p:spPr>
            <p:txBody>
              <a:bodyPr/>
              <a:lstStyle/>
              <a:p>
                <a:pPr eaLnBrk="1" hangingPunct="1"/>
                <a:endParaRPr lang="pt-BR" u="none"/>
              </a:p>
            </p:txBody>
          </p:sp>
          <p:sp>
            <p:nvSpPr>
              <p:cNvPr id="464064" name="Freeform 296"/>
              <p:cNvSpPr>
                <a:spLocks/>
              </p:cNvSpPr>
              <p:nvPr/>
            </p:nvSpPr>
            <p:spPr bwMode="auto">
              <a:xfrm>
                <a:off x="2478088" y="3084513"/>
                <a:ext cx="47625" cy="28575"/>
              </a:xfrm>
              <a:custGeom>
                <a:avLst/>
                <a:gdLst>
                  <a:gd name="T0" fmla="*/ 2147483647 w 119"/>
                  <a:gd name="T1" fmla="*/ 0 h 70"/>
                  <a:gd name="T2" fmla="*/ 2147483647 w 119"/>
                  <a:gd name="T3" fmla="*/ 0 h 70"/>
                  <a:gd name="T4" fmla="*/ 2147483647 w 119"/>
                  <a:gd name="T5" fmla="*/ 2147483647 h 70"/>
                  <a:gd name="T6" fmla="*/ 2147483647 w 119"/>
                  <a:gd name="T7" fmla="*/ 2147483647 h 70"/>
                  <a:gd name="T8" fmla="*/ 2147483647 w 119"/>
                  <a:gd name="T9" fmla="*/ 2147483647 h 70"/>
                  <a:gd name="T10" fmla="*/ 2147483647 w 119"/>
                  <a:gd name="T11" fmla="*/ 2147483647 h 70"/>
                  <a:gd name="T12" fmla="*/ 2147483647 w 119"/>
                  <a:gd name="T13" fmla="*/ 2147483647 h 70"/>
                  <a:gd name="T14" fmla="*/ 0 w 119"/>
                  <a:gd name="T15" fmla="*/ 2147483647 h 70"/>
                  <a:gd name="T16" fmla="*/ 2147483647 w 119"/>
                  <a:gd name="T17" fmla="*/ 2147483647 h 70"/>
                  <a:gd name="T18" fmla="*/ 2147483647 w 119"/>
                  <a:gd name="T19" fmla="*/ 2147483647 h 70"/>
                  <a:gd name="T20" fmla="*/ 2147483647 w 119"/>
                  <a:gd name="T21" fmla="*/ 2147483647 h 70"/>
                  <a:gd name="T22" fmla="*/ 2147483647 w 119"/>
                  <a:gd name="T23" fmla="*/ 2147483647 h 70"/>
                  <a:gd name="T24" fmla="*/ 2147483647 w 119"/>
                  <a:gd name="T25" fmla="*/ 2147483647 h 70"/>
                  <a:gd name="T26" fmla="*/ 2147483647 w 119"/>
                  <a:gd name="T27" fmla="*/ 2147483647 h 70"/>
                  <a:gd name="T28" fmla="*/ 2147483647 w 119"/>
                  <a:gd name="T29" fmla="*/ 2147483647 h 70"/>
                  <a:gd name="T30" fmla="*/ 2147483647 w 119"/>
                  <a:gd name="T31" fmla="*/ 2147483647 h 70"/>
                  <a:gd name="T32" fmla="*/ 2147483647 w 119"/>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9"/>
                  <a:gd name="T52" fmla="*/ 0 h 70"/>
                  <a:gd name="T53" fmla="*/ 119 w 119"/>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9" h="70">
                    <a:moveTo>
                      <a:pt x="116" y="0"/>
                    </a:moveTo>
                    <a:lnTo>
                      <a:pt x="116" y="0"/>
                    </a:lnTo>
                    <a:lnTo>
                      <a:pt x="100" y="2"/>
                    </a:lnTo>
                    <a:lnTo>
                      <a:pt x="84" y="6"/>
                    </a:lnTo>
                    <a:lnTo>
                      <a:pt x="70" y="12"/>
                    </a:lnTo>
                    <a:lnTo>
                      <a:pt x="54" y="18"/>
                    </a:lnTo>
                    <a:lnTo>
                      <a:pt x="26" y="33"/>
                    </a:lnTo>
                    <a:lnTo>
                      <a:pt x="0" y="48"/>
                    </a:lnTo>
                    <a:lnTo>
                      <a:pt x="14" y="70"/>
                    </a:lnTo>
                    <a:lnTo>
                      <a:pt x="39" y="55"/>
                    </a:lnTo>
                    <a:lnTo>
                      <a:pt x="66" y="41"/>
                    </a:lnTo>
                    <a:lnTo>
                      <a:pt x="79" y="35"/>
                    </a:lnTo>
                    <a:lnTo>
                      <a:pt x="92" y="30"/>
                    </a:lnTo>
                    <a:lnTo>
                      <a:pt x="106" y="27"/>
                    </a:lnTo>
                    <a:lnTo>
                      <a:pt x="119" y="25"/>
                    </a:lnTo>
                    <a:lnTo>
                      <a:pt x="116" y="0"/>
                    </a:lnTo>
                    <a:close/>
                  </a:path>
                </a:pathLst>
              </a:custGeom>
              <a:solidFill>
                <a:srgbClr val="1F1A17"/>
              </a:solidFill>
              <a:ln w="9525">
                <a:noFill/>
                <a:round/>
                <a:headEnd/>
                <a:tailEnd/>
              </a:ln>
            </p:spPr>
            <p:txBody>
              <a:bodyPr/>
              <a:lstStyle/>
              <a:p>
                <a:pPr eaLnBrk="1" hangingPunct="1"/>
                <a:endParaRPr lang="pt-BR" u="none"/>
              </a:p>
            </p:txBody>
          </p:sp>
          <p:sp>
            <p:nvSpPr>
              <p:cNvPr id="464065" name="Freeform 297"/>
              <p:cNvSpPr>
                <a:spLocks/>
              </p:cNvSpPr>
              <p:nvPr/>
            </p:nvSpPr>
            <p:spPr bwMode="auto">
              <a:xfrm>
                <a:off x="2525713" y="3082925"/>
                <a:ext cx="65087" cy="15875"/>
              </a:xfrm>
              <a:custGeom>
                <a:avLst/>
                <a:gdLst>
                  <a:gd name="T0" fmla="*/ 2147483647 w 166"/>
                  <a:gd name="T1" fmla="*/ 2147483647 h 39"/>
                  <a:gd name="T2" fmla="*/ 2147483647 w 166"/>
                  <a:gd name="T3" fmla="*/ 2147483647 h 39"/>
                  <a:gd name="T4" fmla="*/ 2147483647 w 166"/>
                  <a:gd name="T5" fmla="*/ 2147483647 h 39"/>
                  <a:gd name="T6" fmla="*/ 2147483647 w 166"/>
                  <a:gd name="T7" fmla="*/ 2147483647 h 39"/>
                  <a:gd name="T8" fmla="*/ 2147483647 w 166"/>
                  <a:gd name="T9" fmla="*/ 2147483647 h 39"/>
                  <a:gd name="T10" fmla="*/ 2147483647 w 166"/>
                  <a:gd name="T11" fmla="*/ 2147483647 h 39"/>
                  <a:gd name="T12" fmla="*/ 2147483647 w 166"/>
                  <a:gd name="T13" fmla="*/ 0 h 39"/>
                  <a:gd name="T14" fmla="*/ 2147483647 w 166"/>
                  <a:gd name="T15" fmla="*/ 0 h 39"/>
                  <a:gd name="T16" fmla="*/ 2147483647 w 166"/>
                  <a:gd name="T17" fmla="*/ 2147483647 h 39"/>
                  <a:gd name="T18" fmla="*/ 0 w 166"/>
                  <a:gd name="T19" fmla="*/ 2147483647 h 39"/>
                  <a:gd name="T20" fmla="*/ 2147483647 w 166"/>
                  <a:gd name="T21" fmla="*/ 2147483647 h 39"/>
                  <a:gd name="T22" fmla="*/ 2147483647 w 166"/>
                  <a:gd name="T23" fmla="*/ 2147483647 h 39"/>
                  <a:gd name="T24" fmla="*/ 2147483647 w 166"/>
                  <a:gd name="T25" fmla="*/ 2147483647 h 39"/>
                  <a:gd name="T26" fmla="*/ 2147483647 w 166"/>
                  <a:gd name="T27" fmla="*/ 2147483647 h 39"/>
                  <a:gd name="T28" fmla="*/ 2147483647 w 166"/>
                  <a:gd name="T29" fmla="*/ 2147483647 h 39"/>
                  <a:gd name="T30" fmla="*/ 2147483647 w 166"/>
                  <a:gd name="T31" fmla="*/ 2147483647 h 39"/>
                  <a:gd name="T32" fmla="*/ 2147483647 w 166"/>
                  <a:gd name="T33" fmla="*/ 2147483647 h 39"/>
                  <a:gd name="T34" fmla="*/ 2147483647 w 166"/>
                  <a:gd name="T35" fmla="*/ 2147483647 h 39"/>
                  <a:gd name="T36" fmla="*/ 2147483647 w 166"/>
                  <a:gd name="T37" fmla="*/ 2147483647 h 39"/>
                  <a:gd name="T38" fmla="*/ 2147483647 w 166"/>
                  <a:gd name="T39" fmla="*/ 2147483647 h 39"/>
                  <a:gd name="T40" fmla="*/ 2147483647 w 166"/>
                  <a:gd name="T41" fmla="*/ 2147483647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6"/>
                  <a:gd name="T64" fmla="*/ 0 h 39"/>
                  <a:gd name="T65" fmla="*/ 166 w 166"/>
                  <a:gd name="T66" fmla="*/ 39 h 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6" h="39">
                    <a:moveTo>
                      <a:pt x="166" y="14"/>
                    </a:moveTo>
                    <a:lnTo>
                      <a:pt x="166" y="14"/>
                    </a:lnTo>
                    <a:lnTo>
                      <a:pt x="145" y="10"/>
                    </a:lnTo>
                    <a:lnTo>
                      <a:pt x="126" y="6"/>
                    </a:lnTo>
                    <a:lnTo>
                      <a:pt x="104" y="4"/>
                    </a:lnTo>
                    <a:lnTo>
                      <a:pt x="83" y="1"/>
                    </a:lnTo>
                    <a:lnTo>
                      <a:pt x="62" y="0"/>
                    </a:lnTo>
                    <a:lnTo>
                      <a:pt x="41" y="0"/>
                    </a:lnTo>
                    <a:lnTo>
                      <a:pt x="20" y="1"/>
                    </a:lnTo>
                    <a:lnTo>
                      <a:pt x="0" y="4"/>
                    </a:lnTo>
                    <a:lnTo>
                      <a:pt x="3" y="29"/>
                    </a:lnTo>
                    <a:lnTo>
                      <a:pt x="21" y="27"/>
                    </a:lnTo>
                    <a:lnTo>
                      <a:pt x="41" y="26"/>
                    </a:lnTo>
                    <a:lnTo>
                      <a:pt x="61" y="26"/>
                    </a:lnTo>
                    <a:lnTo>
                      <a:pt x="81" y="27"/>
                    </a:lnTo>
                    <a:lnTo>
                      <a:pt x="102" y="29"/>
                    </a:lnTo>
                    <a:lnTo>
                      <a:pt x="122" y="31"/>
                    </a:lnTo>
                    <a:lnTo>
                      <a:pt x="140" y="35"/>
                    </a:lnTo>
                    <a:lnTo>
                      <a:pt x="160" y="39"/>
                    </a:lnTo>
                    <a:lnTo>
                      <a:pt x="166" y="14"/>
                    </a:lnTo>
                    <a:close/>
                  </a:path>
                </a:pathLst>
              </a:custGeom>
              <a:solidFill>
                <a:srgbClr val="1F1A17"/>
              </a:solidFill>
              <a:ln w="9525">
                <a:noFill/>
                <a:round/>
                <a:headEnd/>
                <a:tailEnd/>
              </a:ln>
            </p:spPr>
            <p:txBody>
              <a:bodyPr/>
              <a:lstStyle/>
              <a:p>
                <a:pPr eaLnBrk="1" hangingPunct="1"/>
                <a:endParaRPr lang="pt-BR" u="none"/>
              </a:p>
            </p:txBody>
          </p:sp>
          <p:sp>
            <p:nvSpPr>
              <p:cNvPr id="464066" name="Freeform 298"/>
              <p:cNvSpPr>
                <a:spLocks/>
              </p:cNvSpPr>
              <p:nvPr/>
            </p:nvSpPr>
            <p:spPr bwMode="auto">
              <a:xfrm>
                <a:off x="2587625" y="3089275"/>
                <a:ext cx="53975" cy="38100"/>
              </a:xfrm>
              <a:custGeom>
                <a:avLst/>
                <a:gdLst>
                  <a:gd name="T0" fmla="*/ 2147483647 w 136"/>
                  <a:gd name="T1" fmla="*/ 2147483647 h 95"/>
                  <a:gd name="T2" fmla="*/ 2147483647 w 136"/>
                  <a:gd name="T3" fmla="*/ 2147483647 h 95"/>
                  <a:gd name="T4" fmla="*/ 2147483647 w 136"/>
                  <a:gd name="T5" fmla="*/ 2147483647 h 95"/>
                  <a:gd name="T6" fmla="*/ 2147483647 w 136"/>
                  <a:gd name="T7" fmla="*/ 2147483647 h 95"/>
                  <a:gd name="T8" fmla="*/ 2147483647 w 136"/>
                  <a:gd name="T9" fmla="*/ 2147483647 h 95"/>
                  <a:gd name="T10" fmla="*/ 2147483647 w 136"/>
                  <a:gd name="T11" fmla="*/ 2147483647 h 95"/>
                  <a:gd name="T12" fmla="*/ 2147483647 w 136"/>
                  <a:gd name="T13" fmla="*/ 2147483647 h 95"/>
                  <a:gd name="T14" fmla="*/ 2147483647 w 136"/>
                  <a:gd name="T15" fmla="*/ 0 h 95"/>
                  <a:gd name="T16" fmla="*/ 0 w 136"/>
                  <a:gd name="T17" fmla="*/ 2147483647 h 95"/>
                  <a:gd name="T18" fmla="*/ 2147483647 w 136"/>
                  <a:gd name="T19" fmla="*/ 2147483647 h 95"/>
                  <a:gd name="T20" fmla="*/ 2147483647 w 136"/>
                  <a:gd name="T21" fmla="*/ 2147483647 h 95"/>
                  <a:gd name="T22" fmla="*/ 2147483647 w 136"/>
                  <a:gd name="T23" fmla="*/ 2147483647 h 95"/>
                  <a:gd name="T24" fmla="*/ 2147483647 w 136"/>
                  <a:gd name="T25" fmla="*/ 2147483647 h 95"/>
                  <a:gd name="T26" fmla="*/ 2147483647 w 136"/>
                  <a:gd name="T27" fmla="*/ 2147483647 h 95"/>
                  <a:gd name="T28" fmla="*/ 2147483647 w 136"/>
                  <a:gd name="T29" fmla="*/ 2147483647 h 95"/>
                  <a:gd name="T30" fmla="*/ 2147483647 w 136"/>
                  <a:gd name="T31" fmla="*/ 2147483647 h 95"/>
                  <a:gd name="T32" fmla="*/ 2147483647 w 136"/>
                  <a:gd name="T33" fmla="*/ 2147483647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6"/>
                  <a:gd name="T52" fmla="*/ 0 h 95"/>
                  <a:gd name="T53" fmla="*/ 136 w 13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6" h="95">
                    <a:moveTo>
                      <a:pt x="135" y="71"/>
                    </a:moveTo>
                    <a:lnTo>
                      <a:pt x="136" y="73"/>
                    </a:lnTo>
                    <a:lnTo>
                      <a:pt x="106" y="56"/>
                    </a:lnTo>
                    <a:lnTo>
                      <a:pt x="75" y="35"/>
                    </a:lnTo>
                    <a:lnTo>
                      <a:pt x="59" y="25"/>
                    </a:lnTo>
                    <a:lnTo>
                      <a:pt x="42" y="15"/>
                    </a:lnTo>
                    <a:lnTo>
                      <a:pt x="25" y="7"/>
                    </a:lnTo>
                    <a:lnTo>
                      <a:pt x="6" y="0"/>
                    </a:lnTo>
                    <a:lnTo>
                      <a:pt x="0" y="25"/>
                    </a:lnTo>
                    <a:lnTo>
                      <a:pt x="14" y="31"/>
                    </a:lnTo>
                    <a:lnTo>
                      <a:pt x="30" y="38"/>
                    </a:lnTo>
                    <a:lnTo>
                      <a:pt x="45" y="46"/>
                    </a:lnTo>
                    <a:lnTo>
                      <a:pt x="61" y="57"/>
                    </a:lnTo>
                    <a:lnTo>
                      <a:pt x="92" y="77"/>
                    </a:lnTo>
                    <a:lnTo>
                      <a:pt x="124" y="95"/>
                    </a:lnTo>
                    <a:lnTo>
                      <a:pt x="125" y="95"/>
                    </a:lnTo>
                    <a:lnTo>
                      <a:pt x="135" y="71"/>
                    </a:lnTo>
                    <a:close/>
                  </a:path>
                </a:pathLst>
              </a:custGeom>
              <a:solidFill>
                <a:srgbClr val="1F1A17"/>
              </a:solidFill>
              <a:ln w="9525">
                <a:noFill/>
                <a:round/>
                <a:headEnd/>
                <a:tailEnd/>
              </a:ln>
            </p:spPr>
            <p:txBody>
              <a:bodyPr/>
              <a:lstStyle/>
              <a:p>
                <a:pPr eaLnBrk="1" hangingPunct="1"/>
                <a:endParaRPr lang="pt-BR" u="none"/>
              </a:p>
            </p:txBody>
          </p:sp>
          <p:sp>
            <p:nvSpPr>
              <p:cNvPr id="464067" name="Freeform 299"/>
              <p:cNvSpPr>
                <a:spLocks/>
              </p:cNvSpPr>
              <p:nvPr/>
            </p:nvSpPr>
            <p:spPr bwMode="auto">
              <a:xfrm>
                <a:off x="2638425" y="3117850"/>
                <a:ext cx="73025" cy="39688"/>
              </a:xfrm>
              <a:custGeom>
                <a:avLst/>
                <a:gdLst>
                  <a:gd name="T0" fmla="*/ 2147483647 w 187"/>
                  <a:gd name="T1" fmla="*/ 2147483647 h 101"/>
                  <a:gd name="T2" fmla="*/ 2147483647 w 187"/>
                  <a:gd name="T3" fmla="*/ 2147483647 h 101"/>
                  <a:gd name="T4" fmla="*/ 2147483647 w 187"/>
                  <a:gd name="T5" fmla="*/ 2147483647 h 101"/>
                  <a:gd name="T6" fmla="*/ 2147483647 w 187"/>
                  <a:gd name="T7" fmla="*/ 2147483647 h 101"/>
                  <a:gd name="T8" fmla="*/ 2147483647 w 187"/>
                  <a:gd name="T9" fmla="*/ 2147483647 h 101"/>
                  <a:gd name="T10" fmla="*/ 2147483647 w 187"/>
                  <a:gd name="T11" fmla="*/ 2147483647 h 101"/>
                  <a:gd name="T12" fmla="*/ 2147483647 w 187"/>
                  <a:gd name="T13" fmla="*/ 2147483647 h 101"/>
                  <a:gd name="T14" fmla="*/ 2147483647 w 187"/>
                  <a:gd name="T15" fmla="*/ 0 h 101"/>
                  <a:gd name="T16" fmla="*/ 0 w 187"/>
                  <a:gd name="T17" fmla="*/ 2147483647 h 101"/>
                  <a:gd name="T18" fmla="*/ 2147483647 w 187"/>
                  <a:gd name="T19" fmla="*/ 2147483647 h 101"/>
                  <a:gd name="T20" fmla="*/ 2147483647 w 187"/>
                  <a:gd name="T21" fmla="*/ 2147483647 h 101"/>
                  <a:gd name="T22" fmla="*/ 2147483647 w 187"/>
                  <a:gd name="T23" fmla="*/ 2147483647 h 101"/>
                  <a:gd name="T24" fmla="*/ 2147483647 w 187"/>
                  <a:gd name="T25" fmla="*/ 2147483647 h 101"/>
                  <a:gd name="T26" fmla="*/ 2147483647 w 187"/>
                  <a:gd name="T27" fmla="*/ 2147483647 h 101"/>
                  <a:gd name="T28" fmla="*/ 2147483647 w 187"/>
                  <a:gd name="T29" fmla="*/ 2147483647 h 101"/>
                  <a:gd name="T30" fmla="*/ 2147483647 w 187"/>
                  <a:gd name="T31" fmla="*/ 2147483647 h 101"/>
                  <a:gd name="T32" fmla="*/ 2147483647 w 187"/>
                  <a:gd name="T33" fmla="*/ 2147483647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7"/>
                  <a:gd name="T52" fmla="*/ 0 h 101"/>
                  <a:gd name="T53" fmla="*/ 187 w 187"/>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7" h="101">
                    <a:moveTo>
                      <a:pt x="187" y="76"/>
                    </a:moveTo>
                    <a:lnTo>
                      <a:pt x="187" y="76"/>
                    </a:lnTo>
                    <a:lnTo>
                      <a:pt x="164" y="70"/>
                    </a:lnTo>
                    <a:lnTo>
                      <a:pt x="143" y="64"/>
                    </a:lnTo>
                    <a:lnTo>
                      <a:pt x="120" y="55"/>
                    </a:lnTo>
                    <a:lnTo>
                      <a:pt x="99" y="44"/>
                    </a:lnTo>
                    <a:lnTo>
                      <a:pt x="54" y="23"/>
                    </a:lnTo>
                    <a:lnTo>
                      <a:pt x="10" y="0"/>
                    </a:lnTo>
                    <a:lnTo>
                      <a:pt x="0" y="24"/>
                    </a:lnTo>
                    <a:lnTo>
                      <a:pt x="43" y="45"/>
                    </a:lnTo>
                    <a:lnTo>
                      <a:pt x="87" y="68"/>
                    </a:lnTo>
                    <a:lnTo>
                      <a:pt x="111" y="78"/>
                    </a:lnTo>
                    <a:lnTo>
                      <a:pt x="134" y="88"/>
                    </a:lnTo>
                    <a:lnTo>
                      <a:pt x="157" y="96"/>
                    </a:lnTo>
                    <a:lnTo>
                      <a:pt x="181" y="101"/>
                    </a:lnTo>
                    <a:lnTo>
                      <a:pt x="187" y="76"/>
                    </a:lnTo>
                    <a:close/>
                  </a:path>
                </a:pathLst>
              </a:custGeom>
              <a:solidFill>
                <a:srgbClr val="1F1A17"/>
              </a:solidFill>
              <a:ln w="9525">
                <a:noFill/>
                <a:round/>
                <a:headEnd/>
                <a:tailEnd/>
              </a:ln>
            </p:spPr>
            <p:txBody>
              <a:bodyPr/>
              <a:lstStyle/>
              <a:p>
                <a:pPr eaLnBrk="1" hangingPunct="1"/>
                <a:endParaRPr lang="pt-BR" u="none"/>
              </a:p>
            </p:txBody>
          </p:sp>
          <p:sp>
            <p:nvSpPr>
              <p:cNvPr id="464068" name="Freeform 300"/>
              <p:cNvSpPr>
                <a:spLocks/>
              </p:cNvSpPr>
              <p:nvPr/>
            </p:nvSpPr>
            <p:spPr bwMode="auto">
              <a:xfrm>
                <a:off x="2709863" y="3148013"/>
                <a:ext cx="106362" cy="15875"/>
              </a:xfrm>
              <a:custGeom>
                <a:avLst/>
                <a:gdLst>
                  <a:gd name="T0" fmla="*/ 2147483647 w 267"/>
                  <a:gd name="T1" fmla="*/ 2147483647 h 42"/>
                  <a:gd name="T2" fmla="*/ 2147483647 w 267"/>
                  <a:gd name="T3" fmla="*/ 2147483647 h 42"/>
                  <a:gd name="T4" fmla="*/ 2147483647 w 267"/>
                  <a:gd name="T5" fmla="*/ 2147483647 h 42"/>
                  <a:gd name="T6" fmla="*/ 2147483647 w 267"/>
                  <a:gd name="T7" fmla="*/ 2147483647 h 42"/>
                  <a:gd name="T8" fmla="*/ 2147483647 w 267"/>
                  <a:gd name="T9" fmla="*/ 2147483647 h 42"/>
                  <a:gd name="T10" fmla="*/ 2147483647 w 267"/>
                  <a:gd name="T11" fmla="*/ 2147483647 h 42"/>
                  <a:gd name="T12" fmla="*/ 2147483647 w 267"/>
                  <a:gd name="T13" fmla="*/ 2147483647 h 42"/>
                  <a:gd name="T14" fmla="*/ 2147483647 w 267"/>
                  <a:gd name="T15" fmla="*/ 2147483647 h 42"/>
                  <a:gd name="T16" fmla="*/ 2147483647 w 267"/>
                  <a:gd name="T17" fmla="*/ 2147483647 h 42"/>
                  <a:gd name="T18" fmla="*/ 2147483647 w 267"/>
                  <a:gd name="T19" fmla="*/ 2147483647 h 42"/>
                  <a:gd name="T20" fmla="*/ 2147483647 w 267"/>
                  <a:gd name="T21" fmla="*/ 2147483647 h 42"/>
                  <a:gd name="T22" fmla="*/ 2147483647 w 267"/>
                  <a:gd name="T23" fmla="*/ 2147483647 h 42"/>
                  <a:gd name="T24" fmla="*/ 2147483647 w 267"/>
                  <a:gd name="T25" fmla="*/ 2147483647 h 42"/>
                  <a:gd name="T26" fmla="*/ 2147483647 w 267"/>
                  <a:gd name="T27" fmla="*/ 0 h 42"/>
                  <a:gd name="T28" fmla="*/ 0 w 267"/>
                  <a:gd name="T29" fmla="*/ 2147483647 h 42"/>
                  <a:gd name="T30" fmla="*/ 2147483647 w 267"/>
                  <a:gd name="T31" fmla="*/ 2147483647 h 42"/>
                  <a:gd name="T32" fmla="*/ 2147483647 w 267"/>
                  <a:gd name="T33" fmla="*/ 2147483647 h 42"/>
                  <a:gd name="T34" fmla="*/ 2147483647 w 267"/>
                  <a:gd name="T35" fmla="*/ 2147483647 h 42"/>
                  <a:gd name="T36" fmla="*/ 2147483647 w 267"/>
                  <a:gd name="T37" fmla="*/ 2147483647 h 42"/>
                  <a:gd name="T38" fmla="*/ 2147483647 w 267"/>
                  <a:gd name="T39" fmla="*/ 2147483647 h 42"/>
                  <a:gd name="T40" fmla="*/ 2147483647 w 267"/>
                  <a:gd name="T41" fmla="*/ 2147483647 h 42"/>
                  <a:gd name="T42" fmla="*/ 2147483647 w 267"/>
                  <a:gd name="T43" fmla="*/ 2147483647 h 42"/>
                  <a:gd name="T44" fmla="*/ 2147483647 w 267"/>
                  <a:gd name="T45" fmla="*/ 2147483647 h 42"/>
                  <a:gd name="T46" fmla="*/ 2147483647 w 267"/>
                  <a:gd name="T47" fmla="*/ 2147483647 h 42"/>
                  <a:gd name="T48" fmla="*/ 2147483647 w 267"/>
                  <a:gd name="T49" fmla="*/ 2147483647 h 42"/>
                  <a:gd name="T50" fmla="*/ 2147483647 w 267"/>
                  <a:gd name="T51" fmla="*/ 2147483647 h 42"/>
                  <a:gd name="T52" fmla="*/ 2147483647 w 267"/>
                  <a:gd name="T53" fmla="*/ 2147483647 h 42"/>
                  <a:gd name="T54" fmla="*/ 2147483647 w 267"/>
                  <a:gd name="T55" fmla="*/ 2147483647 h 42"/>
                  <a:gd name="T56" fmla="*/ 2147483647 w 267"/>
                  <a:gd name="T57" fmla="*/ 2147483647 h 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7"/>
                  <a:gd name="T88" fmla="*/ 0 h 42"/>
                  <a:gd name="T89" fmla="*/ 267 w 267"/>
                  <a:gd name="T90" fmla="*/ 42 h 4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7" h="42">
                    <a:moveTo>
                      <a:pt x="267" y="17"/>
                    </a:moveTo>
                    <a:lnTo>
                      <a:pt x="267" y="17"/>
                    </a:lnTo>
                    <a:lnTo>
                      <a:pt x="250" y="13"/>
                    </a:lnTo>
                    <a:lnTo>
                      <a:pt x="234" y="10"/>
                    </a:lnTo>
                    <a:lnTo>
                      <a:pt x="218" y="9"/>
                    </a:lnTo>
                    <a:lnTo>
                      <a:pt x="201" y="8"/>
                    </a:lnTo>
                    <a:lnTo>
                      <a:pt x="168" y="6"/>
                    </a:lnTo>
                    <a:lnTo>
                      <a:pt x="135" y="6"/>
                    </a:lnTo>
                    <a:lnTo>
                      <a:pt x="102" y="6"/>
                    </a:lnTo>
                    <a:lnTo>
                      <a:pt x="69" y="6"/>
                    </a:lnTo>
                    <a:lnTo>
                      <a:pt x="53" y="5"/>
                    </a:lnTo>
                    <a:lnTo>
                      <a:pt x="36" y="4"/>
                    </a:lnTo>
                    <a:lnTo>
                      <a:pt x="21" y="2"/>
                    </a:lnTo>
                    <a:lnTo>
                      <a:pt x="6" y="0"/>
                    </a:lnTo>
                    <a:lnTo>
                      <a:pt x="0" y="25"/>
                    </a:lnTo>
                    <a:lnTo>
                      <a:pt x="17" y="27"/>
                    </a:lnTo>
                    <a:lnTo>
                      <a:pt x="35" y="30"/>
                    </a:lnTo>
                    <a:lnTo>
                      <a:pt x="50" y="31"/>
                    </a:lnTo>
                    <a:lnTo>
                      <a:pt x="68" y="31"/>
                    </a:lnTo>
                    <a:lnTo>
                      <a:pt x="102" y="33"/>
                    </a:lnTo>
                    <a:lnTo>
                      <a:pt x="135" y="33"/>
                    </a:lnTo>
                    <a:lnTo>
                      <a:pt x="168" y="31"/>
                    </a:lnTo>
                    <a:lnTo>
                      <a:pt x="200" y="33"/>
                    </a:lnTo>
                    <a:lnTo>
                      <a:pt x="215" y="34"/>
                    </a:lnTo>
                    <a:lnTo>
                      <a:pt x="230" y="37"/>
                    </a:lnTo>
                    <a:lnTo>
                      <a:pt x="246" y="38"/>
                    </a:lnTo>
                    <a:lnTo>
                      <a:pt x="260" y="42"/>
                    </a:lnTo>
                    <a:lnTo>
                      <a:pt x="267" y="17"/>
                    </a:lnTo>
                    <a:close/>
                  </a:path>
                </a:pathLst>
              </a:custGeom>
              <a:solidFill>
                <a:srgbClr val="1F1A17"/>
              </a:solidFill>
              <a:ln w="9525">
                <a:noFill/>
                <a:round/>
                <a:headEnd/>
                <a:tailEnd/>
              </a:ln>
            </p:spPr>
            <p:txBody>
              <a:bodyPr/>
              <a:lstStyle/>
              <a:p>
                <a:pPr eaLnBrk="1" hangingPunct="1"/>
                <a:endParaRPr lang="pt-BR" u="none"/>
              </a:p>
            </p:txBody>
          </p:sp>
          <p:sp>
            <p:nvSpPr>
              <p:cNvPr id="464069" name="Freeform 301"/>
              <p:cNvSpPr>
                <a:spLocks/>
              </p:cNvSpPr>
              <p:nvPr/>
            </p:nvSpPr>
            <p:spPr bwMode="auto">
              <a:xfrm>
                <a:off x="2813050" y="3154363"/>
                <a:ext cx="42863" cy="39687"/>
              </a:xfrm>
              <a:custGeom>
                <a:avLst/>
                <a:gdLst>
                  <a:gd name="T0" fmla="*/ 2147483647 w 106"/>
                  <a:gd name="T1" fmla="*/ 2147483647 h 100"/>
                  <a:gd name="T2" fmla="*/ 2147483647 w 106"/>
                  <a:gd name="T3" fmla="*/ 2147483647 h 100"/>
                  <a:gd name="T4" fmla="*/ 2147483647 w 106"/>
                  <a:gd name="T5" fmla="*/ 2147483647 h 100"/>
                  <a:gd name="T6" fmla="*/ 2147483647 w 106"/>
                  <a:gd name="T7" fmla="*/ 2147483647 h 100"/>
                  <a:gd name="T8" fmla="*/ 2147483647 w 106"/>
                  <a:gd name="T9" fmla="*/ 2147483647 h 100"/>
                  <a:gd name="T10" fmla="*/ 2147483647 w 106"/>
                  <a:gd name="T11" fmla="*/ 2147483647 h 100"/>
                  <a:gd name="T12" fmla="*/ 2147483647 w 106"/>
                  <a:gd name="T13" fmla="*/ 2147483647 h 100"/>
                  <a:gd name="T14" fmla="*/ 2147483647 w 106"/>
                  <a:gd name="T15" fmla="*/ 0 h 100"/>
                  <a:gd name="T16" fmla="*/ 0 w 106"/>
                  <a:gd name="T17" fmla="*/ 2147483647 h 100"/>
                  <a:gd name="T18" fmla="*/ 2147483647 w 106"/>
                  <a:gd name="T19" fmla="*/ 2147483647 h 100"/>
                  <a:gd name="T20" fmla="*/ 2147483647 w 106"/>
                  <a:gd name="T21" fmla="*/ 2147483647 h 100"/>
                  <a:gd name="T22" fmla="*/ 2147483647 w 106"/>
                  <a:gd name="T23" fmla="*/ 2147483647 h 100"/>
                  <a:gd name="T24" fmla="*/ 2147483647 w 106"/>
                  <a:gd name="T25" fmla="*/ 2147483647 h 100"/>
                  <a:gd name="T26" fmla="*/ 2147483647 w 106"/>
                  <a:gd name="T27" fmla="*/ 2147483647 h 100"/>
                  <a:gd name="T28" fmla="*/ 2147483647 w 106"/>
                  <a:gd name="T29" fmla="*/ 2147483647 h 100"/>
                  <a:gd name="T30" fmla="*/ 2147483647 w 106"/>
                  <a:gd name="T31" fmla="*/ 2147483647 h 100"/>
                  <a:gd name="T32" fmla="*/ 2147483647 w 106"/>
                  <a:gd name="T33" fmla="*/ 2147483647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00"/>
                  <a:gd name="T53" fmla="*/ 106 w 106"/>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00">
                    <a:moveTo>
                      <a:pt x="106" y="83"/>
                    </a:moveTo>
                    <a:lnTo>
                      <a:pt x="106" y="84"/>
                    </a:lnTo>
                    <a:lnTo>
                      <a:pt x="86" y="61"/>
                    </a:lnTo>
                    <a:lnTo>
                      <a:pt x="64" y="36"/>
                    </a:lnTo>
                    <a:lnTo>
                      <a:pt x="51" y="25"/>
                    </a:lnTo>
                    <a:lnTo>
                      <a:pt x="37" y="14"/>
                    </a:lnTo>
                    <a:lnTo>
                      <a:pt x="23" y="7"/>
                    </a:lnTo>
                    <a:lnTo>
                      <a:pt x="7" y="0"/>
                    </a:lnTo>
                    <a:lnTo>
                      <a:pt x="0" y="25"/>
                    </a:lnTo>
                    <a:lnTo>
                      <a:pt x="12" y="29"/>
                    </a:lnTo>
                    <a:lnTo>
                      <a:pt x="23" y="36"/>
                    </a:lnTo>
                    <a:lnTo>
                      <a:pt x="35" y="45"/>
                    </a:lnTo>
                    <a:lnTo>
                      <a:pt x="45" y="54"/>
                    </a:lnTo>
                    <a:lnTo>
                      <a:pt x="66" y="76"/>
                    </a:lnTo>
                    <a:lnTo>
                      <a:pt x="86" y="100"/>
                    </a:lnTo>
                    <a:lnTo>
                      <a:pt x="106" y="83"/>
                    </a:lnTo>
                    <a:close/>
                  </a:path>
                </a:pathLst>
              </a:custGeom>
              <a:solidFill>
                <a:srgbClr val="1F1A17"/>
              </a:solidFill>
              <a:ln w="9525">
                <a:noFill/>
                <a:round/>
                <a:headEnd/>
                <a:tailEnd/>
              </a:ln>
            </p:spPr>
            <p:txBody>
              <a:bodyPr/>
              <a:lstStyle/>
              <a:p>
                <a:pPr eaLnBrk="1" hangingPunct="1"/>
                <a:endParaRPr lang="pt-BR" u="none"/>
              </a:p>
            </p:txBody>
          </p:sp>
          <p:sp>
            <p:nvSpPr>
              <p:cNvPr id="464070" name="Freeform 302"/>
              <p:cNvSpPr>
                <a:spLocks/>
              </p:cNvSpPr>
              <p:nvPr/>
            </p:nvSpPr>
            <p:spPr bwMode="auto">
              <a:xfrm>
                <a:off x="2847975" y="3187700"/>
                <a:ext cx="25400" cy="30163"/>
              </a:xfrm>
              <a:custGeom>
                <a:avLst/>
                <a:gdLst>
                  <a:gd name="T0" fmla="*/ 2147483647 w 68"/>
                  <a:gd name="T1" fmla="*/ 2147483647 h 77"/>
                  <a:gd name="T2" fmla="*/ 2147483647 w 68"/>
                  <a:gd name="T3" fmla="*/ 2147483647 h 77"/>
                  <a:gd name="T4" fmla="*/ 2147483647 w 68"/>
                  <a:gd name="T5" fmla="*/ 2147483647 h 77"/>
                  <a:gd name="T6" fmla="*/ 2147483647 w 68"/>
                  <a:gd name="T7" fmla="*/ 2147483647 h 77"/>
                  <a:gd name="T8" fmla="*/ 2147483647 w 68"/>
                  <a:gd name="T9" fmla="*/ 2147483647 h 77"/>
                  <a:gd name="T10" fmla="*/ 2147483647 w 68"/>
                  <a:gd name="T11" fmla="*/ 2147483647 h 77"/>
                  <a:gd name="T12" fmla="*/ 2147483647 w 68"/>
                  <a:gd name="T13" fmla="*/ 2147483647 h 77"/>
                  <a:gd name="T14" fmla="*/ 2147483647 w 68"/>
                  <a:gd name="T15" fmla="*/ 0 h 77"/>
                  <a:gd name="T16" fmla="*/ 0 w 68"/>
                  <a:gd name="T17" fmla="*/ 2147483647 h 77"/>
                  <a:gd name="T18" fmla="*/ 2147483647 w 68"/>
                  <a:gd name="T19" fmla="*/ 2147483647 h 77"/>
                  <a:gd name="T20" fmla="*/ 2147483647 w 68"/>
                  <a:gd name="T21" fmla="*/ 2147483647 h 77"/>
                  <a:gd name="T22" fmla="*/ 2147483647 w 68"/>
                  <a:gd name="T23" fmla="*/ 2147483647 h 77"/>
                  <a:gd name="T24" fmla="*/ 2147483647 w 68"/>
                  <a:gd name="T25" fmla="*/ 2147483647 h 77"/>
                  <a:gd name="T26" fmla="*/ 2147483647 w 68"/>
                  <a:gd name="T27" fmla="*/ 2147483647 h 77"/>
                  <a:gd name="T28" fmla="*/ 2147483647 w 68"/>
                  <a:gd name="T29" fmla="*/ 2147483647 h 77"/>
                  <a:gd name="T30" fmla="*/ 2147483647 w 68"/>
                  <a:gd name="T31" fmla="*/ 2147483647 h 77"/>
                  <a:gd name="T32" fmla="*/ 2147483647 w 68"/>
                  <a:gd name="T33" fmla="*/ 214748364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7"/>
                  <a:gd name="T53" fmla="*/ 68 w 68"/>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7">
                    <a:moveTo>
                      <a:pt x="68" y="71"/>
                    </a:moveTo>
                    <a:lnTo>
                      <a:pt x="68" y="71"/>
                    </a:lnTo>
                    <a:lnTo>
                      <a:pt x="65" y="61"/>
                    </a:lnTo>
                    <a:lnTo>
                      <a:pt x="60" y="50"/>
                    </a:lnTo>
                    <a:lnTo>
                      <a:pt x="54" y="41"/>
                    </a:lnTo>
                    <a:lnTo>
                      <a:pt x="48" y="32"/>
                    </a:lnTo>
                    <a:lnTo>
                      <a:pt x="33" y="16"/>
                    </a:lnTo>
                    <a:lnTo>
                      <a:pt x="20" y="0"/>
                    </a:lnTo>
                    <a:lnTo>
                      <a:pt x="0" y="17"/>
                    </a:lnTo>
                    <a:lnTo>
                      <a:pt x="15" y="33"/>
                    </a:lnTo>
                    <a:lnTo>
                      <a:pt x="28" y="48"/>
                    </a:lnTo>
                    <a:lnTo>
                      <a:pt x="33" y="56"/>
                    </a:lnTo>
                    <a:lnTo>
                      <a:pt x="37" y="62"/>
                    </a:lnTo>
                    <a:lnTo>
                      <a:pt x="41" y="70"/>
                    </a:lnTo>
                    <a:lnTo>
                      <a:pt x="42" y="77"/>
                    </a:lnTo>
                    <a:lnTo>
                      <a:pt x="68" y="71"/>
                    </a:lnTo>
                    <a:close/>
                  </a:path>
                </a:pathLst>
              </a:custGeom>
              <a:solidFill>
                <a:srgbClr val="1F1A17"/>
              </a:solidFill>
              <a:ln w="9525">
                <a:noFill/>
                <a:round/>
                <a:headEnd/>
                <a:tailEnd/>
              </a:ln>
            </p:spPr>
            <p:txBody>
              <a:bodyPr/>
              <a:lstStyle/>
              <a:p>
                <a:pPr eaLnBrk="1" hangingPunct="1"/>
                <a:endParaRPr lang="pt-BR" u="none"/>
              </a:p>
            </p:txBody>
          </p:sp>
          <p:sp>
            <p:nvSpPr>
              <p:cNvPr id="464071" name="Freeform 303"/>
              <p:cNvSpPr>
                <a:spLocks/>
              </p:cNvSpPr>
              <p:nvPr/>
            </p:nvSpPr>
            <p:spPr bwMode="auto">
              <a:xfrm>
                <a:off x="2860675" y="3216275"/>
                <a:ext cx="14288" cy="39688"/>
              </a:xfrm>
              <a:custGeom>
                <a:avLst/>
                <a:gdLst>
                  <a:gd name="T0" fmla="*/ 2147483647 w 36"/>
                  <a:gd name="T1" fmla="*/ 2147483647 h 101"/>
                  <a:gd name="T2" fmla="*/ 2147483647 w 36"/>
                  <a:gd name="T3" fmla="*/ 2147483647 h 101"/>
                  <a:gd name="T4" fmla="*/ 2147483647 w 36"/>
                  <a:gd name="T5" fmla="*/ 2147483647 h 101"/>
                  <a:gd name="T6" fmla="*/ 2147483647 w 36"/>
                  <a:gd name="T7" fmla="*/ 2147483647 h 101"/>
                  <a:gd name="T8" fmla="*/ 2147483647 w 36"/>
                  <a:gd name="T9" fmla="*/ 2147483647 h 101"/>
                  <a:gd name="T10" fmla="*/ 2147483647 w 36"/>
                  <a:gd name="T11" fmla="*/ 2147483647 h 101"/>
                  <a:gd name="T12" fmla="*/ 2147483647 w 36"/>
                  <a:gd name="T13" fmla="*/ 2147483647 h 101"/>
                  <a:gd name="T14" fmla="*/ 2147483647 w 36"/>
                  <a:gd name="T15" fmla="*/ 2147483647 h 101"/>
                  <a:gd name="T16" fmla="*/ 2147483647 w 36"/>
                  <a:gd name="T17" fmla="*/ 2147483647 h 101"/>
                  <a:gd name="T18" fmla="*/ 2147483647 w 36"/>
                  <a:gd name="T19" fmla="*/ 0 h 101"/>
                  <a:gd name="T20" fmla="*/ 2147483647 w 36"/>
                  <a:gd name="T21" fmla="*/ 2147483647 h 101"/>
                  <a:gd name="T22" fmla="*/ 2147483647 w 36"/>
                  <a:gd name="T23" fmla="*/ 2147483647 h 101"/>
                  <a:gd name="T24" fmla="*/ 2147483647 w 36"/>
                  <a:gd name="T25" fmla="*/ 2147483647 h 101"/>
                  <a:gd name="T26" fmla="*/ 2147483647 w 36"/>
                  <a:gd name="T27" fmla="*/ 2147483647 h 101"/>
                  <a:gd name="T28" fmla="*/ 2147483647 w 36"/>
                  <a:gd name="T29" fmla="*/ 2147483647 h 101"/>
                  <a:gd name="T30" fmla="*/ 2147483647 w 36"/>
                  <a:gd name="T31" fmla="*/ 2147483647 h 101"/>
                  <a:gd name="T32" fmla="*/ 0 w 36"/>
                  <a:gd name="T33" fmla="*/ 2147483647 h 101"/>
                  <a:gd name="T34" fmla="*/ 0 w 36"/>
                  <a:gd name="T35" fmla="*/ 2147483647 h 101"/>
                  <a:gd name="T36" fmla="*/ 2147483647 w 36"/>
                  <a:gd name="T37" fmla="*/ 2147483647 h 101"/>
                  <a:gd name="T38" fmla="*/ 2147483647 w 36"/>
                  <a:gd name="T39" fmla="*/ 2147483647 h 101"/>
                  <a:gd name="T40" fmla="*/ 2147483647 w 36"/>
                  <a:gd name="T41" fmla="*/ 2147483647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101"/>
                  <a:gd name="T65" fmla="*/ 36 w 36"/>
                  <a:gd name="T66" fmla="*/ 101 h 1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101">
                    <a:moveTo>
                      <a:pt x="28" y="90"/>
                    </a:moveTo>
                    <a:lnTo>
                      <a:pt x="28" y="91"/>
                    </a:lnTo>
                    <a:lnTo>
                      <a:pt x="27" y="82"/>
                    </a:lnTo>
                    <a:lnTo>
                      <a:pt x="27" y="73"/>
                    </a:lnTo>
                    <a:lnTo>
                      <a:pt x="28" y="62"/>
                    </a:lnTo>
                    <a:lnTo>
                      <a:pt x="31" y="51"/>
                    </a:lnTo>
                    <a:lnTo>
                      <a:pt x="33" y="39"/>
                    </a:lnTo>
                    <a:lnTo>
                      <a:pt x="35" y="27"/>
                    </a:lnTo>
                    <a:lnTo>
                      <a:pt x="36" y="14"/>
                    </a:lnTo>
                    <a:lnTo>
                      <a:pt x="35" y="0"/>
                    </a:lnTo>
                    <a:lnTo>
                      <a:pt x="9" y="6"/>
                    </a:lnTo>
                    <a:lnTo>
                      <a:pt x="11" y="14"/>
                    </a:lnTo>
                    <a:lnTo>
                      <a:pt x="9" y="23"/>
                    </a:lnTo>
                    <a:lnTo>
                      <a:pt x="8" y="33"/>
                    </a:lnTo>
                    <a:lnTo>
                      <a:pt x="4" y="45"/>
                    </a:lnTo>
                    <a:lnTo>
                      <a:pt x="2" y="58"/>
                    </a:lnTo>
                    <a:lnTo>
                      <a:pt x="0" y="72"/>
                    </a:lnTo>
                    <a:lnTo>
                      <a:pt x="0" y="85"/>
                    </a:lnTo>
                    <a:lnTo>
                      <a:pt x="4" y="99"/>
                    </a:lnTo>
                    <a:lnTo>
                      <a:pt x="4" y="101"/>
                    </a:lnTo>
                    <a:lnTo>
                      <a:pt x="28" y="90"/>
                    </a:lnTo>
                    <a:close/>
                  </a:path>
                </a:pathLst>
              </a:custGeom>
              <a:solidFill>
                <a:srgbClr val="1F1A17"/>
              </a:solidFill>
              <a:ln w="9525">
                <a:noFill/>
                <a:round/>
                <a:headEnd/>
                <a:tailEnd/>
              </a:ln>
            </p:spPr>
            <p:txBody>
              <a:bodyPr/>
              <a:lstStyle/>
              <a:p>
                <a:pPr eaLnBrk="1" hangingPunct="1"/>
                <a:endParaRPr lang="pt-BR" u="none"/>
              </a:p>
            </p:txBody>
          </p:sp>
          <p:sp>
            <p:nvSpPr>
              <p:cNvPr id="464072" name="Freeform 304"/>
              <p:cNvSpPr>
                <a:spLocks/>
              </p:cNvSpPr>
              <p:nvPr/>
            </p:nvSpPr>
            <p:spPr bwMode="auto">
              <a:xfrm>
                <a:off x="2862263" y="3251200"/>
                <a:ext cx="66675" cy="112713"/>
              </a:xfrm>
              <a:custGeom>
                <a:avLst/>
                <a:gdLst>
                  <a:gd name="T0" fmla="*/ 2147483647 w 168"/>
                  <a:gd name="T1" fmla="*/ 2147483647 h 284"/>
                  <a:gd name="T2" fmla="*/ 2147483647 w 168"/>
                  <a:gd name="T3" fmla="*/ 2147483647 h 284"/>
                  <a:gd name="T4" fmla="*/ 2147483647 w 168"/>
                  <a:gd name="T5" fmla="*/ 2147483647 h 284"/>
                  <a:gd name="T6" fmla="*/ 2147483647 w 168"/>
                  <a:gd name="T7" fmla="*/ 2147483647 h 284"/>
                  <a:gd name="T8" fmla="*/ 2147483647 w 168"/>
                  <a:gd name="T9" fmla="*/ 2147483647 h 284"/>
                  <a:gd name="T10" fmla="*/ 2147483647 w 168"/>
                  <a:gd name="T11" fmla="*/ 2147483647 h 284"/>
                  <a:gd name="T12" fmla="*/ 2147483647 w 168"/>
                  <a:gd name="T13" fmla="*/ 2147483647 h 284"/>
                  <a:gd name="T14" fmla="*/ 2147483647 w 168"/>
                  <a:gd name="T15" fmla="*/ 2147483647 h 284"/>
                  <a:gd name="T16" fmla="*/ 2147483647 w 168"/>
                  <a:gd name="T17" fmla="*/ 2147483647 h 284"/>
                  <a:gd name="T18" fmla="*/ 2147483647 w 168"/>
                  <a:gd name="T19" fmla="*/ 0 h 284"/>
                  <a:gd name="T20" fmla="*/ 0 w 168"/>
                  <a:gd name="T21" fmla="*/ 2147483647 h 284"/>
                  <a:gd name="T22" fmla="*/ 2147483647 w 168"/>
                  <a:gd name="T23" fmla="*/ 2147483647 h 284"/>
                  <a:gd name="T24" fmla="*/ 2147483647 w 168"/>
                  <a:gd name="T25" fmla="*/ 2147483647 h 284"/>
                  <a:gd name="T26" fmla="*/ 2147483647 w 168"/>
                  <a:gd name="T27" fmla="*/ 2147483647 h 284"/>
                  <a:gd name="T28" fmla="*/ 2147483647 w 168"/>
                  <a:gd name="T29" fmla="*/ 2147483647 h 284"/>
                  <a:gd name="T30" fmla="*/ 2147483647 w 168"/>
                  <a:gd name="T31" fmla="*/ 2147483647 h 284"/>
                  <a:gd name="T32" fmla="*/ 2147483647 w 168"/>
                  <a:gd name="T33" fmla="*/ 2147483647 h 284"/>
                  <a:gd name="T34" fmla="*/ 2147483647 w 168"/>
                  <a:gd name="T35" fmla="*/ 2147483647 h 284"/>
                  <a:gd name="T36" fmla="*/ 2147483647 w 168"/>
                  <a:gd name="T37" fmla="*/ 2147483647 h 284"/>
                  <a:gd name="T38" fmla="*/ 2147483647 w 168"/>
                  <a:gd name="T39" fmla="*/ 2147483647 h 284"/>
                  <a:gd name="T40" fmla="*/ 2147483647 w 168"/>
                  <a:gd name="T41" fmla="*/ 2147483647 h 2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8"/>
                  <a:gd name="T64" fmla="*/ 0 h 284"/>
                  <a:gd name="T65" fmla="*/ 168 w 168"/>
                  <a:gd name="T66" fmla="*/ 284 h 2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8" h="284">
                    <a:moveTo>
                      <a:pt x="168" y="275"/>
                    </a:moveTo>
                    <a:lnTo>
                      <a:pt x="168" y="275"/>
                    </a:lnTo>
                    <a:lnTo>
                      <a:pt x="152" y="238"/>
                    </a:lnTo>
                    <a:lnTo>
                      <a:pt x="135" y="204"/>
                    </a:lnTo>
                    <a:lnTo>
                      <a:pt x="115" y="169"/>
                    </a:lnTo>
                    <a:lnTo>
                      <a:pt x="95" y="136"/>
                    </a:lnTo>
                    <a:lnTo>
                      <a:pt x="75" y="102"/>
                    </a:lnTo>
                    <a:lnTo>
                      <a:pt x="56" y="69"/>
                    </a:lnTo>
                    <a:lnTo>
                      <a:pt x="38" y="35"/>
                    </a:lnTo>
                    <a:lnTo>
                      <a:pt x="24" y="0"/>
                    </a:lnTo>
                    <a:lnTo>
                      <a:pt x="0" y="11"/>
                    </a:lnTo>
                    <a:lnTo>
                      <a:pt x="15" y="46"/>
                    </a:lnTo>
                    <a:lnTo>
                      <a:pt x="33" y="81"/>
                    </a:lnTo>
                    <a:lnTo>
                      <a:pt x="53" y="115"/>
                    </a:lnTo>
                    <a:lnTo>
                      <a:pt x="73" y="149"/>
                    </a:lnTo>
                    <a:lnTo>
                      <a:pt x="93" y="182"/>
                    </a:lnTo>
                    <a:lnTo>
                      <a:pt x="112" y="215"/>
                    </a:lnTo>
                    <a:lnTo>
                      <a:pt x="130" y="250"/>
                    </a:lnTo>
                    <a:lnTo>
                      <a:pt x="144" y="284"/>
                    </a:lnTo>
                    <a:lnTo>
                      <a:pt x="168" y="275"/>
                    </a:lnTo>
                    <a:close/>
                  </a:path>
                </a:pathLst>
              </a:custGeom>
              <a:solidFill>
                <a:srgbClr val="1F1A17"/>
              </a:solidFill>
              <a:ln w="9525">
                <a:noFill/>
                <a:round/>
                <a:headEnd/>
                <a:tailEnd/>
              </a:ln>
            </p:spPr>
            <p:txBody>
              <a:bodyPr/>
              <a:lstStyle/>
              <a:p>
                <a:pPr eaLnBrk="1" hangingPunct="1"/>
                <a:endParaRPr lang="pt-BR" u="none"/>
              </a:p>
            </p:txBody>
          </p:sp>
          <p:sp>
            <p:nvSpPr>
              <p:cNvPr id="464073" name="Freeform 305"/>
              <p:cNvSpPr>
                <a:spLocks/>
              </p:cNvSpPr>
              <p:nvPr/>
            </p:nvSpPr>
            <p:spPr bwMode="auto">
              <a:xfrm>
                <a:off x="2919413" y="3360738"/>
                <a:ext cx="19050" cy="65087"/>
              </a:xfrm>
              <a:custGeom>
                <a:avLst/>
                <a:gdLst>
                  <a:gd name="T0" fmla="*/ 2147483647 w 49"/>
                  <a:gd name="T1" fmla="*/ 2147483647 h 166"/>
                  <a:gd name="T2" fmla="*/ 2147483647 w 49"/>
                  <a:gd name="T3" fmla="*/ 2147483647 h 166"/>
                  <a:gd name="T4" fmla="*/ 2147483647 w 49"/>
                  <a:gd name="T5" fmla="*/ 2147483647 h 166"/>
                  <a:gd name="T6" fmla="*/ 2147483647 w 49"/>
                  <a:gd name="T7" fmla="*/ 2147483647 h 166"/>
                  <a:gd name="T8" fmla="*/ 2147483647 w 49"/>
                  <a:gd name="T9" fmla="*/ 2147483647 h 166"/>
                  <a:gd name="T10" fmla="*/ 2147483647 w 49"/>
                  <a:gd name="T11" fmla="*/ 2147483647 h 166"/>
                  <a:gd name="T12" fmla="*/ 2147483647 w 49"/>
                  <a:gd name="T13" fmla="*/ 2147483647 h 166"/>
                  <a:gd name="T14" fmla="*/ 2147483647 w 49"/>
                  <a:gd name="T15" fmla="*/ 0 h 166"/>
                  <a:gd name="T16" fmla="*/ 0 w 49"/>
                  <a:gd name="T17" fmla="*/ 2147483647 h 166"/>
                  <a:gd name="T18" fmla="*/ 2147483647 w 49"/>
                  <a:gd name="T19" fmla="*/ 2147483647 h 166"/>
                  <a:gd name="T20" fmla="*/ 2147483647 w 49"/>
                  <a:gd name="T21" fmla="*/ 2147483647 h 166"/>
                  <a:gd name="T22" fmla="*/ 2147483647 w 49"/>
                  <a:gd name="T23" fmla="*/ 2147483647 h 166"/>
                  <a:gd name="T24" fmla="*/ 2147483647 w 49"/>
                  <a:gd name="T25" fmla="*/ 2147483647 h 166"/>
                  <a:gd name="T26" fmla="*/ 2147483647 w 49"/>
                  <a:gd name="T27" fmla="*/ 2147483647 h 166"/>
                  <a:gd name="T28" fmla="*/ 2147483647 w 49"/>
                  <a:gd name="T29" fmla="*/ 2147483647 h 166"/>
                  <a:gd name="T30" fmla="*/ 2147483647 w 49"/>
                  <a:gd name="T31" fmla="*/ 2147483647 h 166"/>
                  <a:gd name="T32" fmla="*/ 2147483647 w 49"/>
                  <a:gd name="T33" fmla="*/ 2147483647 h 1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166"/>
                  <a:gd name="T53" fmla="*/ 49 w 49"/>
                  <a:gd name="T54" fmla="*/ 166 h 1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166">
                    <a:moveTo>
                      <a:pt x="49" y="166"/>
                    </a:moveTo>
                    <a:lnTo>
                      <a:pt x="49" y="166"/>
                    </a:lnTo>
                    <a:lnTo>
                      <a:pt x="48" y="124"/>
                    </a:lnTo>
                    <a:lnTo>
                      <a:pt x="44" y="82"/>
                    </a:lnTo>
                    <a:lnTo>
                      <a:pt x="41" y="61"/>
                    </a:lnTo>
                    <a:lnTo>
                      <a:pt x="37" y="39"/>
                    </a:lnTo>
                    <a:lnTo>
                      <a:pt x="30" y="20"/>
                    </a:lnTo>
                    <a:lnTo>
                      <a:pt x="24" y="0"/>
                    </a:lnTo>
                    <a:lnTo>
                      <a:pt x="0" y="9"/>
                    </a:lnTo>
                    <a:lnTo>
                      <a:pt x="7" y="26"/>
                    </a:lnTo>
                    <a:lnTo>
                      <a:pt x="12" y="46"/>
                    </a:lnTo>
                    <a:lnTo>
                      <a:pt x="16" y="64"/>
                    </a:lnTo>
                    <a:lnTo>
                      <a:pt x="19" y="84"/>
                    </a:lnTo>
                    <a:lnTo>
                      <a:pt x="23" y="125"/>
                    </a:lnTo>
                    <a:lnTo>
                      <a:pt x="23" y="166"/>
                    </a:lnTo>
                    <a:lnTo>
                      <a:pt x="49" y="166"/>
                    </a:lnTo>
                    <a:close/>
                  </a:path>
                </a:pathLst>
              </a:custGeom>
              <a:solidFill>
                <a:srgbClr val="1F1A17"/>
              </a:solidFill>
              <a:ln w="9525">
                <a:noFill/>
                <a:round/>
                <a:headEnd/>
                <a:tailEnd/>
              </a:ln>
            </p:spPr>
            <p:txBody>
              <a:bodyPr/>
              <a:lstStyle/>
              <a:p>
                <a:pPr eaLnBrk="1" hangingPunct="1"/>
                <a:endParaRPr lang="pt-BR" u="none"/>
              </a:p>
            </p:txBody>
          </p:sp>
          <p:sp>
            <p:nvSpPr>
              <p:cNvPr id="464074" name="Freeform 306"/>
              <p:cNvSpPr>
                <a:spLocks/>
              </p:cNvSpPr>
              <p:nvPr/>
            </p:nvSpPr>
            <p:spPr bwMode="auto">
              <a:xfrm>
                <a:off x="2919413" y="3425825"/>
                <a:ext cx="19050" cy="61913"/>
              </a:xfrm>
              <a:custGeom>
                <a:avLst/>
                <a:gdLst>
                  <a:gd name="T0" fmla="*/ 2147483647 w 49"/>
                  <a:gd name="T1" fmla="*/ 2147483647 h 153"/>
                  <a:gd name="T2" fmla="*/ 2147483647 w 49"/>
                  <a:gd name="T3" fmla="*/ 2147483647 h 153"/>
                  <a:gd name="T4" fmla="*/ 2147483647 w 49"/>
                  <a:gd name="T5" fmla="*/ 2147483647 h 153"/>
                  <a:gd name="T6" fmla="*/ 2147483647 w 49"/>
                  <a:gd name="T7" fmla="*/ 2147483647 h 153"/>
                  <a:gd name="T8" fmla="*/ 2147483647 w 49"/>
                  <a:gd name="T9" fmla="*/ 2147483647 h 153"/>
                  <a:gd name="T10" fmla="*/ 2147483647 w 49"/>
                  <a:gd name="T11" fmla="*/ 2147483647 h 153"/>
                  <a:gd name="T12" fmla="*/ 2147483647 w 49"/>
                  <a:gd name="T13" fmla="*/ 2147483647 h 153"/>
                  <a:gd name="T14" fmla="*/ 2147483647 w 49"/>
                  <a:gd name="T15" fmla="*/ 0 h 153"/>
                  <a:gd name="T16" fmla="*/ 2147483647 w 49"/>
                  <a:gd name="T17" fmla="*/ 0 h 153"/>
                  <a:gd name="T18" fmla="*/ 2147483647 w 49"/>
                  <a:gd name="T19" fmla="*/ 2147483647 h 153"/>
                  <a:gd name="T20" fmla="*/ 2147483647 w 49"/>
                  <a:gd name="T21" fmla="*/ 2147483647 h 153"/>
                  <a:gd name="T22" fmla="*/ 2147483647 w 49"/>
                  <a:gd name="T23" fmla="*/ 2147483647 h 153"/>
                  <a:gd name="T24" fmla="*/ 2147483647 w 49"/>
                  <a:gd name="T25" fmla="*/ 2147483647 h 153"/>
                  <a:gd name="T26" fmla="*/ 2147483647 w 49"/>
                  <a:gd name="T27" fmla="*/ 2147483647 h 153"/>
                  <a:gd name="T28" fmla="*/ 0 w 49"/>
                  <a:gd name="T29" fmla="*/ 2147483647 h 153"/>
                  <a:gd name="T30" fmla="*/ 0 w 49"/>
                  <a:gd name="T31" fmla="*/ 2147483647 h 153"/>
                  <a:gd name="T32" fmla="*/ 2147483647 w 49"/>
                  <a:gd name="T33" fmla="*/ 2147483647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153"/>
                  <a:gd name="T53" fmla="*/ 49 w 49"/>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153">
                    <a:moveTo>
                      <a:pt x="25" y="153"/>
                    </a:moveTo>
                    <a:lnTo>
                      <a:pt x="25" y="153"/>
                    </a:lnTo>
                    <a:lnTo>
                      <a:pt x="34" y="115"/>
                    </a:lnTo>
                    <a:lnTo>
                      <a:pt x="41" y="77"/>
                    </a:lnTo>
                    <a:lnTo>
                      <a:pt x="45" y="58"/>
                    </a:lnTo>
                    <a:lnTo>
                      <a:pt x="46" y="38"/>
                    </a:lnTo>
                    <a:lnTo>
                      <a:pt x="48" y="19"/>
                    </a:lnTo>
                    <a:lnTo>
                      <a:pt x="49" y="0"/>
                    </a:lnTo>
                    <a:lnTo>
                      <a:pt x="23" y="0"/>
                    </a:lnTo>
                    <a:lnTo>
                      <a:pt x="23" y="17"/>
                    </a:lnTo>
                    <a:lnTo>
                      <a:pt x="21" y="36"/>
                    </a:lnTo>
                    <a:lnTo>
                      <a:pt x="19" y="54"/>
                    </a:lnTo>
                    <a:lnTo>
                      <a:pt x="16" y="73"/>
                    </a:lnTo>
                    <a:lnTo>
                      <a:pt x="8" y="110"/>
                    </a:lnTo>
                    <a:lnTo>
                      <a:pt x="0" y="147"/>
                    </a:lnTo>
                    <a:lnTo>
                      <a:pt x="0" y="148"/>
                    </a:lnTo>
                    <a:lnTo>
                      <a:pt x="25" y="153"/>
                    </a:lnTo>
                    <a:close/>
                  </a:path>
                </a:pathLst>
              </a:custGeom>
              <a:solidFill>
                <a:srgbClr val="1F1A17"/>
              </a:solidFill>
              <a:ln w="9525">
                <a:noFill/>
                <a:round/>
                <a:headEnd/>
                <a:tailEnd/>
              </a:ln>
            </p:spPr>
            <p:txBody>
              <a:bodyPr/>
              <a:lstStyle/>
              <a:p>
                <a:pPr eaLnBrk="1" hangingPunct="1"/>
                <a:endParaRPr lang="pt-BR" u="none"/>
              </a:p>
            </p:txBody>
          </p:sp>
          <p:sp>
            <p:nvSpPr>
              <p:cNvPr id="464075" name="Freeform 307"/>
              <p:cNvSpPr>
                <a:spLocks/>
              </p:cNvSpPr>
              <p:nvPr/>
            </p:nvSpPr>
            <p:spPr bwMode="auto">
              <a:xfrm>
                <a:off x="2897188" y="3484563"/>
                <a:ext cx="31750" cy="60325"/>
              </a:xfrm>
              <a:custGeom>
                <a:avLst/>
                <a:gdLst>
                  <a:gd name="T0" fmla="*/ 2147483647 w 82"/>
                  <a:gd name="T1" fmla="*/ 2147483647 h 149"/>
                  <a:gd name="T2" fmla="*/ 2147483647 w 82"/>
                  <a:gd name="T3" fmla="*/ 2147483647 h 149"/>
                  <a:gd name="T4" fmla="*/ 2147483647 w 82"/>
                  <a:gd name="T5" fmla="*/ 2147483647 h 149"/>
                  <a:gd name="T6" fmla="*/ 2147483647 w 82"/>
                  <a:gd name="T7" fmla="*/ 2147483647 h 149"/>
                  <a:gd name="T8" fmla="*/ 2147483647 w 82"/>
                  <a:gd name="T9" fmla="*/ 2147483647 h 149"/>
                  <a:gd name="T10" fmla="*/ 2147483647 w 82"/>
                  <a:gd name="T11" fmla="*/ 2147483647 h 149"/>
                  <a:gd name="T12" fmla="*/ 2147483647 w 82"/>
                  <a:gd name="T13" fmla="*/ 2147483647 h 149"/>
                  <a:gd name="T14" fmla="*/ 2147483647 w 82"/>
                  <a:gd name="T15" fmla="*/ 2147483647 h 149"/>
                  <a:gd name="T16" fmla="*/ 2147483647 w 82"/>
                  <a:gd name="T17" fmla="*/ 2147483647 h 149"/>
                  <a:gd name="T18" fmla="*/ 2147483647 w 82"/>
                  <a:gd name="T19" fmla="*/ 2147483647 h 149"/>
                  <a:gd name="T20" fmla="*/ 2147483647 w 82"/>
                  <a:gd name="T21" fmla="*/ 0 h 149"/>
                  <a:gd name="T22" fmla="*/ 2147483647 w 82"/>
                  <a:gd name="T23" fmla="*/ 2147483647 h 149"/>
                  <a:gd name="T24" fmla="*/ 2147483647 w 82"/>
                  <a:gd name="T25" fmla="*/ 2147483647 h 149"/>
                  <a:gd name="T26" fmla="*/ 2147483647 w 82"/>
                  <a:gd name="T27" fmla="*/ 2147483647 h 149"/>
                  <a:gd name="T28" fmla="*/ 2147483647 w 82"/>
                  <a:gd name="T29" fmla="*/ 2147483647 h 149"/>
                  <a:gd name="T30" fmla="*/ 2147483647 w 82"/>
                  <a:gd name="T31" fmla="*/ 2147483647 h 149"/>
                  <a:gd name="T32" fmla="*/ 2147483647 w 82"/>
                  <a:gd name="T33" fmla="*/ 2147483647 h 149"/>
                  <a:gd name="T34" fmla="*/ 2147483647 w 82"/>
                  <a:gd name="T35" fmla="*/ 2147483647 h 149"/>
                  <a:gd name="T36" fmla="*/ 0 w 82"/>
                  <a:gd name="T37" fmla="*/ 2147483647 h 149"/>
                  <a:gd name="T38" fmla="*/ 0 w 82"/>
                  <a:gd name="T39" fmla="*/ 2147483647 h 149"/>
                  <a:gd name="T40" fmla="*/ 2147483647 w 82"/>
                  <a:gd name="T41" fmla="*/ 21474836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2"/>
                  <a:gd name="T64" fmla="*/ 0 h 149"/>
                  <a:gd name="T65" fmla="*/ 82 w 82"/>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2" h="149">
                    <a:moveTo>
                      <a:pt x="25" y="149"/>
                    </a:moveTo>
                    <a:lnTo>
                      <a:pt x="25" y="149"/>
                    </a:lnTo>
                    <a:lnTo>
                      <a:pt x="31" y="131"/>
                    </a:lnTo>
                    <a:lnTo>
                      <a:pt x="37" y="114"/>
                    </a:lnTo>
                    <a:lnTo>
                      <a:pt x="44" y="96"/>
                    </a:lnTo>
                    <a:lnTo>
                      <a:pt x="53" y="78"/>
                    </a:lnTo>
                    <a:lnTo>
                      <a:pt x="61" y="61"/>
                    </a:lnTo>
                    <a:lnTo>
                      <a:pt x="69" y="42"/>
                    </a:lnTo>
                    <a:lnTo>
                      <a:pt x="76" y="24"/>
                    </a:lnTo>
                    <a:lnTo>
                      <a:pt x="82" y="5"/>
                    </a:lnTo>
                    <a:lnTo>
                      <a:pt x="57" y="0"/>
                    </a:lnTo>
                    <a:lnTo>
                      <a:pt x="52" y="16"/>
                    </a:lnTo>
                    <a:lnTo>
                      <a:pt x="45" y="33"/>
                    </a:lnTo>
                    <a:lnTo>
                      <a:pt x="37" y="50"/>
                    </a:lnTo>
                    <a:lnTo>
                      <a:pt x="29" y="67"/>
                    </a:lnTo>
                    <a:lnTo>
                      <a:pt x="21" y="86"/>
                    </a:lnTo>
                    <a:lnTo>
                      <a:pt x="12" y="104"/>
                    </a:lnTo>
                    <a:lnTo>
                      <a:pt x="6" y="124"/>
                    </a:lnTo>
                    <a:lnTo>
                      <a:pt x="0" y="144"/>
                    </a:lnTo>
                    <a:lnTo>
                      <a:pt x="25" y="149"/>
                    </a:lnTo>
                    <a:close/>
                  </a:path>
                </a:pathLst>
              </a:custGeom>
              <a:solidFill>
                <a:srgbClr val="1F1A17"/>
              </a:solidFill>
              <a:ln w="9525">
                <a:noFill/>
                <a:round/>
                <a:headEnd/>
                <a:tailEnd/>
              </a:ln>
            </p:spPr>
            <p:txBody>
              <a:bodyPr/>
              <a:lstStyle/>
              <a:p>
                <a:pPr eaLnBrk="1" hangingPunct="1"/>
                <a:endParaRPr lang="pt-BR" u="none"/>
              </a:p>
            </p:txBody>
          </p:sp>
          <p:sp>
            <p:nvSpPr>
              <p:cNvPr id="464076" name="Freeform 308"/>
              <p:cNvSpPr>
                <a:spLocks/>
              </p:cNvSpPr>
              <p:nvPr/>
            </p:nvSpPr>
            <p:spPr bwMode="auto">
              <a:xfrm>
                <a:off x="2894013" y="3541713"/>
                <a:ext cx="12700" cy="53975"/>
              </a:xfrm>
              <a:custGeom>
                <a:avLst/>
                <a:gdLst>
                  <a:gd name="T0" fmla="*/ 2147483647 w 30"/>
                  <a:gd name="T1" fmla="*/ 2147483647 h 133"/>
                  <a:gd name="T2" fmla="*/ 2147483647 w 30"/>
                  <a:gd name="T3" fmla="*/ 2147483647 h 133"/>
                  <a:gd name="T4" fmla="*/ 2147483647 w 30"/>
                  <a:gd name="T5" fmla="*/ 2147483647 h 133"/>
                  <a:gd name="T6" fmla="*/ 2147483647 w 30"/>
                  <a:gd name="T7" fmla="*/ 2147483647 h 133"/>
                  <a:gd name="T8" fmla="*/ 2147483647 w 30"/>
                  <a:gd name="T9" fmla="*/ 2147483647 h 133"/>
                  <a:gd name="T10" fmla="*/ 2147483647 w 30"/>
                  <a:gd name="T11" fmla="*/ 2147483647 h 133"/>
                  <a:gd name="T12" fmla="*/ 2147483647 w 30"/>
                  <a:gd name="T13" fmla="*/ 2147483647 h 133"/>
                  <a:gd name="T14" fmla="*/ 2147483647 w 30"/>
                  <a:gd name="T15" fmla="*/ 2147483647 h 133"/>
                  <a:gd name="T16" fmla="*/ 2147483647 w 30"/>
                  <a:gd name="T17" fmla="*/ 0 h 133"/>
                  <a:gd name="T18" fmla="*/ 2147483647 w 30"/>
                  <a:gd name="T19" fmla="*/ 2147483647 h 133"/>
                  <a:gd name="T20" fmla="*/ 0 w 30"/>
                  <a:gd name="T21" fmla="*/ 2147483647 h 133"/>
                  <a:gd name="T22" fmla="*/ 0 w 30"/>
                  <a:gd name="T23" fmla="*/ 2147483647 h 133"/>
                  <a:gd name="T24" fmla="*/ 0 w 30"/>
                  <a:gd name="T25" fmla="*/ 2147483647 h 133"/>
                  <a:gd name="T26" fmla="*/ 2147483647 w 30"/>
                  <a:gd name="T27" fmla="*/ 2147483647 h 133"/>
                  <a:gd name="T28" fmla="*/ 2147483647 w 30"/>
                  <a:gd name="T29" fmla="*/ 2147483647 h 133"/>
                  <a:gd name="T30" fmla="*/ 2147483647 w 30"/>
                  <a:gd name="T31" fmla="*/ 2147483647 h 133"/>
                  <a:gd name="T32" fmla="*/ 2147483647 w 30"/>
                  <a:gd name="T33" fmla="*/ 2147483647 h 1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33"/>
                  <a:gd name="T53" fmla="*/ 30 w 30"/>
                  <a:gd name="T54" fmla="*/ 133 h 1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33">
                    <a:moveTo>
                      <a:pt x="30" y="131"/>
                    </a:moveTo>
                    <a:lnTo>
                      <a:pt x="30" y="129"/>
                    </a:lnTo>
                    <a:lnTo>
                      <a:pt x="26" y="99"/>
                    </a:lnTo>
                    <a:lnTo>
                      <a:pt x="25" y="67"/>
                    </a:lnTo>
                    <a:lnTo>
                      <a:pt x="25" y="51"/>
                    </a:lnTo>
                    <a:lnTo>
                      <a:pt x="26" y="36"/>
                    </a:lnTo>
                    <a:lnTo>
                      <a:pt x="28" y="20"/>
                    </a:lnTo>
                    <a:lnTo>
                      <a:pt x="30" y="5"/>
                    </a:lnTo>
                    <a:lnTo>
                      <a:pt x="5" y="0"/>
                    </a:lnTo>
                    <a:lnTo>
                      <a:pt x="3" y="16"/>
                    </a:lnTo>
                    <a:lnTo>
                      <a:pt x="0" y="33"/>
                    </a:lnTo>
                    <a:lnTo>
                      <a:pt x="0" y="50"/>
                    </a:lnTo>
                    <a:lnTo>
                      <a:pt x="0" y="67"/>
                    </a:lnTo>
                    <a:lnTo>
                      <a:pt x="1" y="102"/>
                    </a:lnTo>
                    <a:lnTo>
                      <a:pt x="5" y="133"/>
                    </a:lnTo>
                    <a:lnTo>
                      <a:pt x="30" y="131"/>
                    </a:lnTo>
                    <a:close/>
                  </a:path>
                </a:pathLst>
              </a:custGeom>
              <a:solidFill>
                <a:srgbClr val="1F1A17"/>
              </a:solidFill>
              <a:ln w="9525">
                <a:noFill/>
                <a:round/>
                <a:headEnd/>
                <a:tailEnd/>
              </a:ln>
            </p:spPr>
            <p:txBody>
              <a:bodyPr/>
              <a:lstStyle/>
              <a:p>
                <a:pPr eaLnBrk="1" hangingPunct="1"/>
                <a:endParaRPr lang="pt-BR" u="none"/>
              </a:p>
            </p:txBody>
          </p:sp>
          <p:sp>
            <p:nvSpPr>
              <p:cNvPr id="464077" name="Freeform 309"/>
              <p:cNvSpPr>
                <a:spLocks/>
              </p:cNvSpPr>
              <p:nvPr/>
            </p:nvSpPr>
            <p:spPr bwMode="auto">
              <a:xfrm>
                <a:off x="2897188" y="3594100"/>
                <a:ext cx="22225" cy="42863"/>
              </a:xfrm>
              <a:custGeom>
                <a:avLst/>
                <a:gdLst>
                  <a:gd name="T0" fmla="*/ 2147483647 w 60"/>
                  <a:gd name="T1" fmla="*/ 2147483647 h 107"/>
                  <a:gd name="T2" fmla="*/ 2147483647 w 60"/>
                  <a:gd name="T3" fmla="*/ 2147483647 h 107"/>
                  <a:gd name="T4" fmla="*/ 2147483647 w 60"/>
                  <a:gd name="T5" fmla="*/ 2147483647 h 107"/>
                  <a:gd name="T6" fmla="*/ 2147483647 w 60"/>
                  <a:gd name="T7" fmla="*/ 2147483647 h 107"/>
                  <a:gd name="T8" fmla="*/ 2147483647 w 60"/>
                  <a:gd name="T9" fmla="*/ 2147483647 h 107"/>
                  <a:gd name="T10" fmla="*/ 2147483647 w 60"/>
                  <a:gd name="T11" fmla="*/ 2147483647 h 107"/>
                  <a:gd name="T12" fmla="*/ 2147483647 w 60"/>
                  <a:gd name="T13" fmla="*/ 2147483647 h 107"/>
                  <a:gd name="T14" fmla="*/ 2147483647 w 60"/>
                  <a:gd name="T15" fmla="*/ 2147483647 h 107"/>
                  <a:gd name="T16" fmla="*/ 2147483647 w 60"/>
                  <a:gd name="T17" fmla="*/ 2147483647 h 107"/>
                  <a:gd name="T18" fmla="*/ 2147483647 w 60"/>
                  <a:gd name="T19" fmla="*/ 0 h 107"/>
                  <a:gd name="T20" fmla="*/ 0 w 60"/>
                  <a:gd name="T21" fmla="*/ 2147483647 h 107"/>
                  <a:gd name="T22" fmla="*/ 2147483647 w 60"/>
                  <a:gd name="T23" fmla="*/ 2147483647 h 107"/>
                  <a:gd name="T24" fmla="*/ 2147483647 w 60"/>
                  <a:gd name="T25" fmla="*/ 2147483647 h 107"/>
                  <a:gd name="T26" fmla="*/ 2147483647 w 60"/>
                  <a:gd name="T27" fmla="*/ 2147483647 h 107"/>
                  <a:gd name="T28" fmla="*/ 2147483647 w 60"/>
                  <a:gd name="T29" fmla="*/ 2147483647 h 107"/>
                  <a:gd name="T30" fmla="*/ 2147483647 w 60"/>
                  <a:gd name="T31" fmla="*/ 2147483647 h 107"/>
                  <a:gd name="T32" fmla="*/ 2147483647 w 60"/>
                  <a:gd name="T33" fmla="*/ 2147483647 h 107"/>
                  <a:gd name="T34" fmla="*/ 2147483647 w 60"/>
                  <a:gd name="T35" fmla="*/ 2147483647 h 107"/>
                  <a:gd name="T36" fmla="*/ 2147483647 w 60"/>
                  <a:gd name="T37" fmla="*/ 2147483647 h 107"/>
                  <a:gd name="T38" fmla="*/ 2147483647 w 60"/>
                  <a:gd name="T39" fmla="*/ 2147483647 h 107"/>
                  <a:gd name="T40" fmla="*/ 2147483647 w 60"/>
                  <a:gd name="T41" fmla="*/ 2147483647 h 1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07"/>
                  <a:gd name="T65" fmla="*/ 60 w 60"/>
                  <a:gd name="T66" fmla="*/ 107 h 1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07">
                    <a:moveTo>
                      <a:pt x="60" y="103"/>
                    </a:moveTo>
                    <a:lnTo>
                      <a:pt x="60" y="103"/>
                    </a:lnTo>
                    <a:lnTo>
                      <a:pt x="57" y="88"/>
                    </a:lnTo>
                    <a:lnTo>
                      <a:pt x="53" y="74"/>
                    </a:lnTo>
                    <a:lnTo>
                      <a:pt x="48" y="60"/>
                    </a:lnTo>
                    <a:lnTo>
                      <a:pt x="43" y="47"/>
                    </a:lnTo>
                    <a:lnTo>
                      <a:pt x="36" y="35"/>
                    </a:lnTo>
                    <a:lnTo>
                      <a:pt x="32" y="22"/>
                    </a:lnTo>
                    <a:lnTo>
                      <a:pt x="28" y="10"/>
                    </a:lnTo>
                    <a:lnTo>
                      <a:pt x="25" y="0"/>
                    </a:lnTo>
                    <a:lnTo>
                      <a:pt x="0" y="2"/>
                    </a:lnTo>
                    <a:lnTo>
                      <a:pt x="3" y="17"/>
                    </a:lnTo>
                    <a:lnTo>
                      <a:pt x="7" y="31"/>
                    </a:lnTo>
                    <a:lnTo>
                      <a:pt x="12" y="45"/>
                    </a:lnTo>
                    <a:lnTo>
                      <a:pt x="19" y="58"/>
                    </a:lnTo>
                    <a:lnTo>
                      <a:pt x="24" y="71"/>
                    </a:lnTo>
                    <a:lnTo>
                      <a:pt x="29" y="83"/>
                    </a:lnTo>
                    <a:lnTo>
                      <a:pt x="32" y="95"/>
                    </a:lnTo>
                    <a:lnTo>
                      <a:pt x="35" y="105"/>
                    </a:lnTo>
                    <a:lnTo>
                      <a:pt x="35" y="107"/>
                    </a:lnTo>
                    <a:lnTo>
                      <a:pt x="60" y="103"/>
                    </a:lnTo>
                    <a:close/>
                  </a:path>
                </a:pathLst>
              </a:custGeom>
              <a:solidFill>
                <a:srgbClr val="1F1A17"/>
              </a:solidFill>
              <a:ln w="9525">
                <a:noFill/>
                <a:round/>
                <a:headEnd/>
                <a:tailEnd/>
              </a:ln>
            </p:spPr>
            <p:txBody>
              <a:bodyPr/>
              <a:lstStyle/>
              <a:p>
                <a:pPr eaLnBrk="1" hangingPunct="1"/>
                <a:endParaRPr lang="pt-BR" u="none"/>
              </a:p>
            </p:txBody>
          </p:sp>
          <p:sp>
            <p:nvSpPr>
              <p:cNvPr id="464078" name="Freeform 310"/>
              <p:cNvSpPr>
                <a:spLocks/>
              </p:cNvSpPr>
              <p:nvPr/>
            </p:nvSpPr>
            <p:spPr bwMode="auto">
              <a:xfrm>
                <a:off x="2909888" y="3635375"/>
                <a:ext cx="12700" cy="41275"/>
              </a:xfrm>
              <a:custGeom>
                <a:avLst/>
                <a:gdLst>
                  <a:gd name="T0" fmla="*/ 2147483647 w 30"/>
                  <a:gd name="T1" fmla="*/ 2147483647 h 104"/>
                  <a:gd name="T2" fmla="*/ 2147483647 w 30"/>
                  <a:gd name="T3" fmla="*/ 2147483647 h 104"/>
                  <a:gd name="T4" fmla="*/ 2147483647 w 30"/>
                  <a:gd name="T5" fmla="*/ 2147483647 h 104"/>
                  <a:gd name="T6" fmla="*/ 2147483647 w 30"/>
                  <a:gd name="T7" fmla="*/ 2147483647 h 104"/>
                  <a:gd name="T8" fmla="*/ 2147483647 w 30"/>
                  <a:gd name="T9" fmla="*/ 2147483647 h 104"/>
                  <a:gd name="T10" fmla="*/ 2147483647 w 30"/>
                  <a:gd name="T11" fmla="*/ 2147483647 h 104"/>
                  <a:gd name="T12" fmla="*/ 2147483647 w 30"/>
                  <a:gd name="T13" fmla="*/ 2147483647 h 104"/>
                  <a:gd name="T14" fmla="*/ 2147483647 w 30"/>
                  <a:gd name="T15" fmla="*/ 0 h 104"/>
                  <a:gd name="T16" fmla="*/ 0 w 30"/>
                  <a:gd name="T17" fmla="*/ 2147483647 h 104"/>
                  <a:gd name="T18" fmla="*/ 2147483647 w 30"/>
                  <a:gd name="T19" fmla="*/ 2147483647 h 104"/>
                  <a:gd name="T20" fmla="*/ 2147483647 w 30"/>
                  <a:gd name="T21" fmla="*/ 2147483647 h 104"/>
                  <a:gd name="T22" fmla="*/ 2147483647 w 30"/>
                  <a:gd name="T23" fmla="*/ 2147483647 h 104"/>
                  <a:gd name="T24" fmla="*/ 2147483647 w 30"/>
                  <a:gd name="T25" fmla="*/ 2147483647 h 104"/>
                  <a:gd name="T26" fmla="*/ 2147483647 w 30"/>
                  <a:gd name="T27" fmla="*/ 2147483647 h 104"/>
                  <a:gd name="T28" fmla="*/ 0 w 30"/>
                  <a:gd name="T29" fmla="*/ 2147483647 h 104"/>
                  <a:gd name="T30" fmla="*/ 0 w 30"/>
                  <a:gd name="T31" fmla="*/ 2147483647 h 104"/>
                  <a:gd name="T32" fmla="*/ 2147483647 w 30"/>
                  <a:gd name="T33" fmla="*/ 2147483647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04"/>
                  <a:gd name="T53" fmla="*/ 30 w 30"/>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04">
                    <a:moveTo>
                      <a:pt x="25" y="104"/>
                    </a:moveTo>
                    <a:lnTo>
                      <a:pt x="25" y="104"/>
                    </a:lnTo>
                    <a:lnTo>
                      <a:pt x="27" y="91"/>
                    </a:lnTo>
                    <a:lnTo>
                      <a:pt x="30" y="76"/>
                    </a:lnTo>
                    <a:lnTo>
                      <a:pt x="30" y="63"/>
                    </a:lnTo>
                    <a:lnTo>
                      <a:pt x="30" y="50"/>
                    </a:lnTo>
                    <a:lnTo>
                      <a:pt x="29" y="23"/>
                    </a:lnTo>
                    <a:lnTo>
                      <a:pt x="25" y="0"/>
                    </a:lnTo>
                    <a:lnTo>
                      <a:pt x="0" y="4"/>
                    </a:lnTo>
                    <a:lnTo>
                      <a:pt x="2" y="26"/>
                    </a:lnTo>
                    <a:lnTo>
                      <a:pt x="5" y="51"/>
                    </a:lnTo>
                    <a:lnTo>
                      <a:pt x="5" y="63"/>
                    </a:lnTo>
                    <a:lnTo>
                      <a:pt x="4" y="75"/>
                    </a:lnTo>
                    <a:lnTo>
                      <a:pt x="2" y="85"/>
                    </a:lnTo>
                    <a:lnTo>
                      <a:pt x="0" y="97"/>
                    </a:lnTo>
                    <a:lnTo>
                      <a:pt x="25" y="104"/>
                    </a:lnTo>
                    <a:close/>
                  </a:path>
                </a:pathLst>
              </a:custGeom>
              <a:solidFill>
                <a:srgbClr val="1F1A17"/>
              </a:solidFill>
              <a:ln w="9525">
                <a:noFill/>
                <a:round/>
                <a:headEnd/>
                <a:tailEnd/>
              </a:ln>
            </p:spPr>
            <p:txBody>
              <a:bodyPr/>
              <a:lstStyle/>
              <a:p>
                <a:pPr eaLnBrk="1" hangingPunct="1"/>
                <a:endParaRPr lang="pt-BR" u="none"/>
              </a:p>
            </p:txBody>
          </p:sp>
          <p:sp>
            <p:nvSpPr>
              <p:cNvPr id="464079" name="Freeform 311"/>
              <p:cNvSpPr>
                <a:spLocks/>
              </p:cNvSpPr>
              <p:nvPr/>
            </p:nvSpPr>
            <p:spPr bwMode="auto">
              <a:xfrm>
                <a:off x="2884488" y="3673475"/>
                <a:ext cx="34925" cy="55563"/>
              </a:xfrm>
              <a:custGeom>
                <a:avLst/>
                <a:gdLst>
                  <a:gd name="T0" fmla="*/ 2147483647 w 91"/>
                  <a:gd name="T1" fmla="*/ 2147483647 h 139"/>
                  <a:gd name="T2" fmla="*/ 2147483647 w 91"/>
                  <a:gd name="T3" fmla="*/ 2147483647 h 139"/>
                  <a:gd name="T4" fmla="*/ 2147483647 w 91"/>
                  <a:gd name="T5" fmla="*/ 2147483647 h 139"/>
                  <a:gd name="T6" fmla="*/ 2147483647 w 91"/>
                  <a:gd name="T7" fmla="*/ 2147483647 h 139"/>
                  <a:gd name="T8" fmla="*/ 2147483647 w 91"/>
                  <a:gd name="T9" fmla="*/ 2147483647 h 139"/>
                  <a:gd name="T10" fmla="*/ 2147483647 w 91"/>
                  <a:gd name="T11" fmla="*/ 2147483647 h 139"/>
                  <a:gd name="T12" fmla="*/ 2147483647 w 91"/>
                  <a:gd name="T13" fmla="*/ 2147483647 h 139"/>
                  <a:gd name="T14" fmla="*/ 2147483647 w 91"/>
                  <a:gd name="T15" fmla="*/ 2147483647 h 139"/>
                  <a:gd name="T16" fmla="*/ 2147483647 w 91"/>
                  <a:gd name="T17" fmla="*/ 2147483647 h 139"/>
                  <a:gd name="T18" fmla="*/ 2147483647 w 91"/>
                  <a:gd name="T19" fmla="*/ 2147483647 h 139"/>
                  <a:gd name="T20" fmla="*/ 2147483647 w 91"/>
                  <a:gd name="T21" fmla="*/ 0 h 139"/>
                  <a:gd name="T22" fmla="*/ 2147483647 w 91"/>
                  <a:gd name="T23" fmla="*/ 2147483647 h 139"/>
                  <a:gd name="T24" fmla="*/ 2147483647 w 91"/>
                  <a:gd name="T25" fmla="*/ 2147483647 h 139"/>
                  <a:gd name="T26" fmla="*/ 2147483647 w 91"/>
                  <a:gd name="T27" fmla="*/ 2147483647 h 139"/>
                  <a:gd name="T28" fmla="*/ 2147483647 w 91"/>
                  <a:gd name="T29" fmla="*/ 2147483647 h 139"/>
                  <a:gd name="T30" fmla="*/ 2147483647 w 91"/>
                  <a:gd name="T31" fmla="*/ 2147483647 h 139"/>
                  <a:gd name="T32" fmla="*/ 2147483647 w 91"/>
                  <a:gd name="T33" fmla="*/ 2147483647 h 139"/>
                  <a:gd name="T34" fmla="*/ 2147483647 w 91"/>
                  <a:gd name="T35" fmla="*/ 2147483647 h 139"/>
                  <a:gd name="T36" fmla="*/ 0 w 91"/>
                  <a:gd name="T37" fmla="*/ 2147483647 h 139"/>
                  <a:gd name="T38" fmla="*/ 0 w 91"/>
                  <a:gd name="T39" fmla="*/ 2147483647 h 139"/>
                  <a:gd name="T40" fmla="*/ 2147483647 w 91"/>
                  <a:gd name="T41" fmla="*/ 2147483647 h 1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
                  <a:gd name="T64" fmla="*/ 0 h 139"/>
                  <a:gd name="T65" fmla="*/ 91 w 91"/>
                  <a:gd name="T66" fmla="*/ 139 h 1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 h="139">
                    <a:moveTo>
                      <a:pt x="19" y="139"/>
                    </a:moveTo>
                    <a:lnTo>
                      <a:pt x="19" y="139"/>
                    </a:lnTo>
                    <a:lnTo>
                      <a:pt x="31" y="124"/>
                    </a:lnTo>
                    <a:lnTo>
                      <a:pt x="43" y="110"/>
                    </a:lnTo>
                    <a:lnTo>
                      <a:pt x="54" y="93"/>
                    </a:lnTo>
                    <a:lnTo>
                      <a:pt x="63" y="76"/>
                    </a:lnTo>
                    <a:lnTo>
                      <a:pt x="72" y="58"/>
                    </a:lnTo>
                    <a:lnTo>
                      <a:pt x="80" y="41"/>
                    </a:lnTo>
                    <a:lnTo>
                      <a:pt x="85" y="24"/>
                    </a:lnTo>
                    <a:lnTo>
                      <a:pt x="91" y="7"/>
                    </a:lnTo>
                    <a:lnTo>
                      <a:pt x="66" y="0"/>
                    </a:lnTo>
                    <a:lnTo>
                      <a:pt x="62" y="16"/>
                    </a:lnTo>
                    <a:lnTo>
                      <a:pt x="55" y="32"/>
                    </a:lnTo>
                    <a:lnTo>
                      <a:pt x="48" y="48"/>
                    </a:lnTo>
                    <a:lnTo>
                      <a:pt x="41" y="64"/>
                    </a:lnTo>
                    <a:lnTo>
                      <a:pt x="31" y="80"/>
                    </a:lnTo>
                    <a:lnTo>
                      <a:pt x="22" y="94"/>
                    </a:lnTo>
                    <a:lnTo>
                      <a:pt x="12" y="109"/>
                    </a:lnTo>
                    <a:lnTo>
                      <a:pt x="0" y="122"/>
                    </a:lnTo>
                    <a:lnTo>
                      <a:pt x="19" y="139"/>
                    </a:lnTo>
                    <a:close/>
                  </a:path>
                </a:pathLst>
              </a:custGeom>
              <a:solidFill>
                <a:srgbClr val="1F1A17"/>
              </a:solidFill>
              <a:ln w="9525">
                <a:noFill/>
                <a:round/>
                <a:headEnd/>
                <a:tailEnd/>
              </a:ln>
            </p:spPr>
            <p:txBody>
              <a:bodyPr/>
              <a:lstStyle/>
              <a:p>
                <a:pPr eaLnBrk="1" hangingPunct="1"/>
                <a:endParaRPr lang="pt-BR" u="none"/>
              </a:p>
            </p:txBody>
          </p:sp>
          <p:sp>
            <p:nvSpPr>
              <p:cNvPr id="464080" name="Freeform 312"/>
              <p:cNvSpPr>
                <a:spLocks/>
              </p:cNvSpPr>
              <p:nvPr/>
            </p:nvSpPr>
            <p:spPr bwMode="auto">
              <a:xfrm>
                <a:off x="2830513" y="3721100"/>
                <a:ext cx="61912" cy="47625"/>
              </a:xfrm>
              <a:custGeom>
                <a:avLst/>
                <a:gdLst>
                  <a:gd name="T0" fmla="*/ 2147483647 w 155"/>
                  <a:gd name="T1" fmla="*/ 2147483647 h 119"/>
                  <a:gd name="T2" fmla="*/ 2147483647 w 155"/>
                  <a:gd name="T3" fmla="*/ 2147483647 h 119"/>
                  <a:gd name="T4" fmla="*/ 2147483647 w 155"/>
                  <a:gd name="T5" fmla="*/ 2147483647 h 119"/>
                  <a:gd name="T6" fmla="*/ 2147483647 w 155"/>
                  <a:gd name="T7" fmla="*/ 2147483647 h 119"/>
                  <a:gd name="T8" fmla="*/ 2147483647 w 155"/>
                  <a:gd name="T9" fmla="*/ 2147483647 h 119"/>
                  <a:gd name="T10" fmla="*/ 2147483647 w 155"/>
                  <a:gd name="T11" fmla="*/ 2147483647 h 119"/>
                  <a:gd name="T12" fmla="*/ 2147483647 w 155"/>
                  <a:gd name="T13" fmla="*/ 2147483647 h 119"/>
                  <a:gd name="T14" fmla="*/ 2147483647 w 155"/>
                  <a:gd name="T15" fmla="*/ 2147483647 h 119"/>
                  <a:gd name="T16" fmla="*/ 2147483647 w 155"/>
                  <a:gd name="T17" fmla="*/ 2147483647 h 119"/>
                  <a:gd name="T18" fmla="*/ 2147483647 w 155"/>
                  <a:gd name="T19" fmla="*/ 2147483647 h 119"/>
                  <a:gd name="T20" fmla="*/ 2147483647 w 155"/>
                  <a:gd name="T21" fmla="*/ 0 h 119"/>
                  <a:gd name="T22" fmla="*/ 2147483647 w 155"/>
                  <a:gd name="T23" fmla="*/ 2147483647 h 119"/>
                  <a:gd name="T24" fmla="*/ 2147483647 w 155"/>
                  <a:gd name="T25" fmla="*/ 2147483647 h 119"/>
                  <a:gd name="T26" fmla="*/ 2147483647 w 155"/>
                  <a:gd name="T27" fmla="*/ 2147483647 h 119"/>
                  <a:gd name="T28" fmla="*/ 2147483647 w 155"/>
                  <a:gd name="T29" fmla="*/ 2147483647 h 119"/>
                  <a:gd name="T30" fmla="*/ 2147483647 w 155"/>
                  <a:gd name="T31" fmla="*/ 2147483647 h 119"/>
                  <a:gd name="T32" fmla="*/ 2147483647 w 155"/>
                  <a:gd name="T33" fmla="*/ 2147483647 h 119"/>
                  <a:gd name="T34" fmla="*/ 2147483647 w 155"/>
                  <a:gd name="T35" fmla="*/ 2147483647 h 119"/>
                  <a:gd name="T36" fmla="*/ 0 w 155"/>
                  <a:gd name="T37" fmla="*/ 2147483647 h 119"/>
                  <a:gd name="T38" fmla="*/ 0 w 155"/>
                  <a:gd name="T39" fmla="*/ 2147483647 h 119"/>
                  <a:gd name="T40" fmla="*/ 2147483647 w 155"/>
                  <a:gd name="T41" fmla="*/ 2147483647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5"/>
                  <a:gd name="T64" fmla="*/ 0 h 119"/>
                  <a:gd name="T65" fmla="*/ 155 w 155"/>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5" h="119">
                    <a:moveTo>
                      <a:pt x="12" y="119"/>
                    </a:moveTo>
                    <a:lnTo>
                      <a:pt x="12" y="119"/>
                    </a:lnTo>
                    <a:lnTo>
                      <a:pt x="31" y="109"/>
                    </a:lnTo>
                    <a:lnTo>
                      <a:pt x="51" y="98"/>
                    </a:lnTo>
                    <a:lnTo>
                      <a:pt x="70" y="87"/>
                    </a:lnTo>
                    <a:lnTo>
                      <a:pt x="88" y="74"/>
                    </a:lnTo>
                    <a:lnTo>
                      <a:pt x="107" y="61"/>
                    </a:lnTo>
                    <a:lnTo>
                      <a:pt x="124" y="47"/>
                    </a:lnTo>
                    <a:lnTo>
                      <a:pt x="140" y="33"/>
                    </a:lnTo>
                    <a:lnTo>
                      <a:pt x="155" y="17"/>
                    </a:lnTo>
                    <a:lnTo>
                      <a:pt x="136" y="0"/>
                    </a:lnTo>
                    <a:lnTo>
                      <a:pt x="122" y="14"/>
                    </a:lnTo>
                    <a:lnTo>
                      <a:pt x="107" y="28"/>
                    </a:lnTo>
                    <a:lnTo>
                      <a:pt x="91" y="41"/>
                    </a:lnTo>
                    <a:lnTo>
                      <a:pt x="74" y="53"/>
                    </a:lnTo>
                    <a:lnTo>
                      <a:pt x="56" y="65"/>
                    </a:lnTo>
                    <a:lnTo>
                      <a:pt x="38" y="75"/>
                    </a:lnTo>
                    <a:lnTo>
                      <a:pt x="19" y="86"/>
                    </a:lnTo>
                    <a:lnTo>
                      <a:pt x="0" y="96"/>
                    </a:lnTo>
                    <a:lnTo>
                      <a:pt x="12" y="119"/>
                    </a:lnTo>
                    <a:close/>
                  </a:path>
                </a:pathLst>
              </a:custGeom>
              <a:solidFill>
                <a:srgbClr val="1F1A17"/>
              </a:solidFill>
              <a:ln w="9525">
                <a:noFill/>
                <a:round/>
                <a:headEnd/>
                <a:tailEnd/>
              </a:ln>
            </p:spPr>
            <p:txBody>
              <a:bodyPr/>
              <a:lstStyle/>
              <a:p>
                <a:pPr eaLnBrk="1" hangingPunct="1"/>
                <a:endParaRPr lang="pt-BR" u="none"/>
              </a:p>
            </p:txBody>
          </p:sp>
          <p:sp>
            <p:nvSpPr>
              <p:cNvPr id="464081" name="Freeform 313"/>
              <p:cNvSpPr>
                <a:spLocks/>
              </p:cNvSpPr>
              <p:nvPr/>
            </p:nvSpPr>
            <p:spPr bwMode="auto">
              <a:xfrm>
                <a:off x="2754313" y="3760788"/>
                <a:ext cx="80962" cy="38100"/>
              </a:xfrm>
              <a:custGeom>
                <a:avLst/>
                <a:gdLst>
                  <a:gd name="T0" fmla="*/ 2147483647 w 204"/>
                  <a:gd name="T1" fmla="*/ 2147483647 h 98"/>
                  <a:gd name="T2" fmla="*/ 2147483647 w 204"/>
                  <a:gd name="T3" fmla="*/ 2147483647 h 98"/>
                  <a:gd name="T4" fmla="*/ 2147483647 w 204"/>
                  <a:gd name="T5" fmla="*/ 2147483647 h 98"/>
                  <a:gd name="T6" fmla="*/ 2147483647 w 204"/>
                  <a:gd name="T7" fmla="*/ 2147483647 h 98"/>
                  <a:gd name="T8" fmla="*/ 2147483647 w 204"/>
                  <a:gd name="T9" fmla="*/ 2147483647 h 98"/>
                  <a:gd name="T10" fmla="*/ 2147483647 w 204"/>
                  <a:gd name="T11" fmla="*/ 2147483647 h 98"/>
                  <a:gd name="T12" fmla="*/ 2147483647 w 204"/>
                  <a:gd name="T13" fmla="*/ 2147483647 h 98"/>
                  <a:gd name="T14" fmla="*/ 2147483647 w 204"/>
                  <a:gd name="T15" fmla="*/ 2147483647 h 98"/>
                  <a:gd name="T16" fmla="*/ 2147483647 w 204"/>
                  <a:gd name="T17" fmla="*/ 2147483647 h 98"/>
                  <a:gd name="T18" fmla="*/ 2147483647 w 204"/>
                  <a:gd name="T19" fmla="*/ 2147483647 h 98"/>
                  <a:gd name="T20" fmla="*/ 2147483647 w 204"/>
                  <a:gd name="T21" fmla="*/ 2147483647 h 98"/>
                  <a:gd name="T22" fmla="*/ 2147483647 w 204"/>
                  <a:gd name="T23" fmla="*/ 2147483647 h 98"/>
                  <a:gd name="T24" fmla="*/ 2147483647 w 204"/>
                  <a:gd name="T25" fmla="*/ 0 h 98"/>
                  <a:gd name="T26" fmla="*/ 2147483647 w 204"/>
                  <a:gd name="T27" fmla="*/ 2147483647 h 98"/>
                  <a:gd name="T28" fmla="*/ 2147483647 w 204"/>
                  <a:gd name="T29" fmla="*/ 2147483647 h 98"/>
                  <a:gd name="T30" fmla="*/ 2147483647 w 204"/>
                  <a:gd name="T31" fmla="*/ 2147483647 h 98"/>
                  <a:gd name="T32" fmla="*/ 2147483647 w 204"/>
                  <a:gd name="T33" fmla="*/ 2147483647 h 98"/>
                  <a:gd name="T34" fmla="*/ 2147483647 w 204"/>
                  <a:gd name="T35" fmla="*/ 2147483647 h 98"/>
                  <a:gd name="T36" fmla="*/ 2147483647 w 204"/>
                  <a:gd name="T37" fmla="*/ 2147483647 h 98"/>
                  <a:gd name="T38" fmla="*/ 2147483647 w 204"/>
                  <a:gd name="T39" fmla="*/ 2147483647 h 98"/>
                  <a:gd name="T40" fmla="*/ 2147483647 w 204"/>
                  <a:gd name="T41" fmla="*/ 2147483647 h 98"/>
                  <a:gd name="T42" fmla="*/ 2147483647 w 204"/>
                  <a:gd name="T43" fmla="*/ 2147483647 h 98"/>
                  <a:gd name="T44" fmla="*/ 0 w 204"/>
                  <a:gd name="T45" fmla="*/ 2147483647 h 98"/>
                  <a:gd name="T46" fmla="*/ 0 w 204"/>
                  <a:gd name="T47" fmla="*/ 2147483647 h 98"/>
                  <a:gd name="T48" fmla="*/ 2147483647 w 204"/>
                  <a:gd name="T49" fmla="*/ 2147483647 h 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4"/>
                  <a:gd name="T76" fmla="*/ 0 h 98"/>
                  <a:gd name="T77" fmla="*/ 204 w 204"/>
                  <a:gd name="T78" fmla="*/ 98 h 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4" h="98">
                    <a:moveTo>
                      <a:pt x="16" y="98"/>
                    </a:moveTo>
                    <a:lnTo>
                      <a:pt x="16" y="97"/>
                    </a:lnTo>
                    <a:lnTo>
                      <a:pt x="25" y="90"/>
                    </a:lnTo>
                    <a:lnTo>
                      <a:pt x="36" y="85"/>
                    </a:lnTo>
                    <a:lnTo>
                      <a:pt x="46" y="79"/>
                    </a:lnTo>
                    <a:lnTo>
                      <a:pt x="57" y="74"/>
                    </a:lnTo>
                    <a:lnTo>
                      <a:pt x="81" y="65"/>
                    </a:lnTo>
                    <a:lnTo>
                      <a:pt x="104" y="57"/>
                    </a:lnTo>
                    <a:lnTo>
                      <a:pt x="130" y="50"/>
                    </a:lnTo>
                    <a:lnTo>
                      <a:pt x="155" y="42"/>
                    </a:lnTo>
                    <a:lnTo>
                      <a:pt x="180" y="33"/>
                    </a:lnTo>
                    <a:lnTo>
                      <a:pt x="204" y="23"/>
                    </a:lnTo>
                    <a:lnTo>
                      <a:pt x="192" y="0"/>
                    </a:lnTo>
                    <a:lnTo>
                      <a:pt x="170" y="9"/>
                    </a:lnTo>
                    <a:lnTo>
                      <a:pt x="147" y="17"/>
                    </a:lnTo>
                    <a:lnTo>
                      <a:pt x="123" y="25"/>
                    </a:lnTo>
                    <a:lnTo>
                      <a:pt x="98" y="33"/>
                    </a:lnTo>
                    <a:lnTo>
                      <a:pt x="73" y="41"/>
                    </a:lnTo>
                    <a:lnTo>
                      <a:pt x="48" y="50"/>
                    </a:lnTo>
                    <a:lnTo>
                      <a:pt x="34" y="56"/>
                    </a:lnTo>
                    <a:lnTo>
                      <a:pt x="23" y="62"/>
                    </a:lnTo>
                    <a:lnTo>
                      <a:pt x="11" y="69"/>
                    </a:lnTo>
                    <a:lnTo>
                      <a:pt x="0" y="77"/>
                    </a:lnTo>
                    <a:lnTo>
                      <a:pt x="16" y="98"/>
                    </a:lnTo>
                    <a:close/>
                  </a:path>
                </a:pathLst>
              </a:custGeom>
              <a:solidFill>
                <a:srgbClr val="1F1A17"/>
              </a:solidFill>
              <a:ln w="9525">
                <a:noFill/>
                <a:round/>
                <a:headEnd/>
                <a:tailEnd/>
              </a:ln>
            </p:spPr>
            <p:txBody>
              <a:bodyPr/>
              <a:lstStyle/>
              <a:p>
                <a:pPr eaLnBrk="1" hangingPunct="1"/>
                <a:endParaRPr lang="pt-BR" u="none"/>
              </a:p>
            </p:txBody>
          </p:sp>
          <p:sp>
            <p:nvSpPr>
              <p:cNvPr id="464082" name="Freeform 314"/>
              <p:cNvSpPr>
                <a:spLocks/>
              </p:cNvSpPr>
              <p:nvPr/>
            </p:nvSpPr>
            <p:spPr bwMode="auto">
              <a:xfrm>
                <a:off x="2717800" y="3790950"/>
                <a:ext cx="42863" cy="58738"/>
              </a:xfrm>
              <a:custGeom>
                <a:avLst/>
                <a:gdLst>
                  <a:gd name="T0" fmla="*/ 2147483647 w 106"/>
                  <a:gd name="T1" fmla="*/ 2147483647 h 149"/>
                  <a:gd name="T2" fmla="*/ 2147483647 w 106"/>
                  <a:gd name="T3" fmla="*/ 2147483647 h 149"/>
                  <a:gd name="T4" fmla="*/ 2147483647 w 106"/>
                  <a:gd name="T5" fmla="*/ 2147483647 h 149"/>
                  <a:gd name="T6" fmla="*/ 2147483647 w 106"/>
                  <a:gd name="T7" fmla="*/ 2147483647 h 149"/>
                  <a:gd name="T8" fmla="*/ 2147483647 w 106"/>
                  <a:gd name="T9" fmla="*/ 2147483647 h 149"/>
                  <a:gd name="T10" fmla="*/ 2147483647 w 106"/>
                  <a:gd name="T11" fmla="*/ 2147483647 h 149"/>
                  <a:gd name="T12" fmla="*/ 2147483647 w 106"/>
                  <a:gd name="T13" fmla="*/ 2147483647 h 149"/>
                  <a:gd name="T14" fmla="*/ 2147483647 w 106"/>
                  <a:gd name="T15" fmla="*/ 2147483647 h 149"/>
                  <a:gd name="T16" fmla="*/ 2147483647 w 106"/>
                  <a:gd name="T17" fmla="*/ 2147483647 h 149"/>
                  <a:gd name="T18" fmla="*/ 2147483647 w 106"/>
                  <a:gd name="T19" fmla="*/ 2147483647 h 149"/>
                  <a:gd name="T20" fmla="*/ 2147483647 w 106"/>
                  <a:gd name="T21" fmla="*/ 0 h 149"/>
                  <a:gd name="T22" fmla="*/ 2147483647 w 106"/>
                  <a:gd name="T23" fmla="*/ 2147483647 h 149"/>
                  <a:gd name="T24" fmla="*/ 2147483647 w 106"/>
                  <a:gd name="T25" fmla="*/ 2147483647 h 149"/>
                  <a:gd name="T26" fmla="*/ 2147483647 w 106"/>
                  <a:gd name="T27" fmla="*/ 2147483647 h 149"/>
                  <a:gd name="T28" fmla="*/ 2147483647 w 106"/>
                  <a:gd name="T29" fmla="*/ 2147483647 h 149"/>
                  <a:gd name="T30" fmla="*/ 2147483647 w 106"/>
                  <a:gd name="T31" fmla="*/ 2147483647 h 149"/>
                  <a:gd name="T32" fmla="*/ 2147483647 w 106"/>
                  <a:gd name="T33" fmla="*/ 2147483647 h 149"/>
                  <a:gd name="T34" fmla="*/ 2147483647 w 106"/>
                  <a:gd name="T35" fmla="*/ 2147483647 h 149"/>
                  <a:gd name="T36" fmla="*/ 0 w 106"/>
                  <a:gd name="T37" fmla="*/ 2147483647 h 149"/>
                  <a:gd name="T38" fmla="*/ 2147483647 w 106"/>
                  <a:gd name="T39" fmla="*/ 2147483647 h 149"/>
                  <a:gd name="T40" fmla="*/ 2147483647 w 106"/>
                  <a:gd name="T41" fmla="*/ 2147483647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49"/>
                  <a:gd name="T65" fmla="*/ 106 w 106"/>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49">
                    <a:moveTo>
                      <a:pt x="23" y="149"/>
                    </a:moveTo>
                    <a:lnTo>
                      <a:pt x="23" y="148"/>
                    </a:lnTo>
                    <a:lnTo>
                      <a:pt x="43" y="112"/>
                    </a:lnTo>
                    <a:lnTo>
                      <a:pt x="61" y="76"/>
                    </a:lnTo>
                    <a:lnTo>
                      <a:pt x="70" y="59"/>
                    </a:lnTo>
                    <a:lnTo>
                      <a:pt x="82" y="45"/>
                    </a:lnTo>
                    <a:lnTo>
                      <a:pt x="88" y="38"/>
                    </a:lnTo>
                    <a:lnTo>
                      <a:pt x="93" y="31"/>
                    </a:lnTo>
                    <a:lnTo>
                      <a:pt x="99" y="26"/>
                    </a:lnTo>
                    <a:lnTo>
                      <a:pt x="106" y="21"/>
                    </a:lnTo>
                    <a:lnTo>
                      <a:pt x="90" y="0"/>
                    </a:lnTo>
                    <a:lnTo>
                      <a:pt x="82" y="6"/>
                    </a:lnTo>
                    <a:lnTo>
                      <a:pt x="74" y="13"/>
                    </a:lnTo>
                    <a:lnTo>
                      <a:pt x="68" y="21"/>
                    </a:lnTo>
                    <a:lnTo>
                      <a:pt x="61" y="29"/>
                    </a:lnTo>
                    <a:lnTo>
                      <a:pt x="49" y="46"/>
                    </a:lnTo>
                    <a:lnTo>
                      <a:pt x="39" y="64"/>
                    </a:lnTo>
                    <a:lnTo>
                      <a:pt x="20" y="100"/>
                    </a:lnTo>
                    <a:lnTo>
                      <a:pt x="0" y="134"/>
                    </a:lnTo>
                    <a:lnTo>
                      <a:pt x="2" y="134"/>
                    </a:lnTo>
                    <a:lnTo>
                      <a:pt x="23" y="149"/>
                    </a:lnTo>
                    <a:close/>
                  </a:path>
                </a:pathLst>
              </a:custGeom>
              <a:solidFill>
                <a:srgbClr val="1F1A17"/>
              </a:solidFill>
              <a:ln w="9525">
                <a:noFill/>
                <a:round/>
                <a:headEnd/>
                <a:tailEnd/>
              </a:ln>
            </p:spPr>
            <p:txBody>
              <a:bodyPr/>
              <a:lstStyle/>
              <a:p>
                <a:pPr eaLnBrk="1" hangingPunct="1"/>
                <a:endParaRPr lang="pt-BR" u="none"/>
              </a:p>
            </p:txBody>
          </p:sp>
          <p:sp>
            <p:nvSpPr>
              <p:cNvPr id="464083" name="Freeform 315"/>
              <p:cNvSpPr>
                <a:spLocks/>
              </p:cNvSpPr>
              <p:nvPr/>
            </p:nvSpPr>
            <p:spPr bwMode="auto">
              <a:xfrm>
                <a:off x="2674938" y="3843338"/>
                <a:ext cx="52387" cy="73025"/>
              </a:xfrm>
              <a:custGeom>
                <a:avLst/>
                <a:gdLst>
                  <a:gd name="T0" fmla="*/ 2147483647 w 131"/>
                  <a:gd name="T1" fmla="*/ 2147483647 h 184"/>
                  <a:gd name="T2" fmla="*/ 2147483647 w 131"/>
                  <a:gd name="T3" fmla="*/ 2147483647 h 184"/>
                  <a:gd name="T4" fmla="*/ 2147483647 w 131"/>
                  <a:gd name="T5" fmla="*/ 2147483647 h 184"/>
                  <a:gd name="T6" fmla="*/ 2147483647 w 131"/>
                  <a:gd name="T7" fmla="*/ 2147483647 h 184"/>
                  <a:gd name="T8" fmla="*/ 2147483647 w 131"/>
                  <a:gd name="T9" fmla="*/ 2147483647 h 184"/>
                  <a:gd name="T10" fmla="*/ 2147483647 w 131"/>
                  <a:gd name="T11" fmla="*/ 2147483647 h 184"/>
                  <a:gd name="T12" fmla="*/ 2147483647 w 131"/>
                  <a:gd name="T13" fmla="*/ 2147483647 h 184"/>
                  <a:gd name="T14" fmla="*/ 2147483647 w 131"/>
                  <a:gd name="T15" fmla="*/ 2147483647 h 184"/>
                  <a:gd name="T16" fmla="*/ 2147483647 w 131"/>
                  <a:gd name="T17" fmla="*/ 0 h 184"/>
                  <a:gd name="T18" fmla="*/ 2147483647 w 131"/>
                  <a:gd name="T19" fmla="*/ 2147483647 h 184"/>
                  <a:gd name="T20" fmla="*/ 2147483647 w 131"/>
                  <a:gd name="T21" fmla="*/ 2147483647 h 184"/>
                  <a:gd name="T22" fmla="*/ 2147483647 w 131"/>
                  <a:gd name="T23" fmla="*/ 2147483647 h 184"/>
                  <a:gd name="T24" fmla="*/ 2147483647 w 131"/>
                  <a:gd name="T25" fmla="*/ 2147483647 h 184"/>
                  <a:gd name="T26" fmla="*/ 2147483647 w 131"/>
                  <a:gd name="T27" fmla="*/ 2147483647 h 184"/>
                  <a:gd name="T28" fmla="*/ 0 w 131"/>
                  <a:gd name="T29" fmla="*/ 2147483647 h 184"/>
                  <a:gd name="T30" fmla="*/ 0 w 131"/>
                  <a:gd name="T31" fmla="*/ 2147483647 h 184"/>
                  <a:gd name="T32" fmla="*/ 2147483647 w 131"/>
                  <a:gd name="T33" fmla="*/ 2147483647 h 1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1"/>
                  <a:gd name="T52" fmla="*/ 0 h 184"/>
                  <a:gd name="T53" fmla="*/ 131 w 131"/>
                  <a:gd name="T54" fmla="*/ 184 h 1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1" h="184">
                    <a:moveTo>
                      <a:pt x="20" y="184"/>
                    </a:moveTo>
                    <a:lnTo>
                      <a:pt x="20" y="184"/>
                    </a:lnTo>
                    <a:lnTo>
                      <a:pt x="36" y="164"/>
                    </a:lnTo>
                    <a:lnTo>
                      <a:pt x="50" y="143"/>
                    </a:lnTo>
                    <a:lnTo>
                      <a:pt x="65" y="122"/>
                    </a:lnTo>
                    <a:lnTo>
                      <a:pt x="78" y="99"/>
                    </a:lnTo>
                    <a:lnTo>
                      <a:pt x="104" y="56"/>
                    </a:lnTo>
                    <a:lnTo>
                      <a:pt x="131" y="15"/>
                    </a:lnTo>
                    <a:lnTo>
                      <a:pt x="110" y="0"/>
                    </a:lnTo>
                    <a:lnTo>
                      <a:pt x="82" y="43"/>
                    </a:lnTo>
                    <a:lnTo>
                      <a:pt x="57" y="86"/>
                    </a:lnTo>
                    <a:lnTo>
                      <a:pt x="44" y="107"/>
                    </a:lnTo>
                    <a:lnTo>
                      <a:pt x="29" y="129"/>
                    </a:lnTo>
                    <a:lnTo>
                      <a:pt x="16" y="148"/>
                    </a:lnTo>
                    <a:lnTo>
                      <a:pt x="0" y="167"/>
                    </a:lnTo>
                    <a:lnTo>
                      <a:pt x="20" y="184"/>
                    </a:lnTo>
                    <a:close/>
                  </a:path>
                </a:pathLst>
              </a:custGeom>
              <a:solidFill>
                <a:srgbClr val="1F1A17"/>
              </a:solidFill>
              <a:ln w="9525">
                <a:noFill/>
                <a:round/>
                <a:headEnd/>
                <a:tailEnd/>
              </a:ln>
            </p:spPr>
            <p:txBody>
              <a:bodyPr/>
              <a:lstStyle/>
              <a:p>
                <a:pPr eaLnBrk="1" hangingPunct="1"/>
                <a:endParaRPr lang="pt-BR" u="none"/>
              </a:p>
            </p:txBody>
          </p:sp>
          <p:sp>
            <p:nvSpPr>
              <p:cNvPr id="464084" name="Freeform 316"/>
              <p:cNvSpPr>
                <a:spLocks/>
              </p:cNvSpPr>
              <p:nvPr/>
            </p:nvSpPr>
            <p:spPr bwMode="auto">
              <a:xfrm>
                <a:off x="2643188" y="3910013"/>
                <a:ext cx="39687" cy="30162"/>
              </a:xfrm>
              <a:custGeom>
                <a:avLst/>
                <a:gdLst>
                  <a:gd name="T0" fmla="*/ 2147483647 w 99"/>
                  <a:gd name="T1" fmla="*/ 2147483647 h 75"/>
                  <a:gd name="T2" fmla="*/ 2147483647 w 99"/>
                  <a:gd name="T3" fmla="*/ 2147483647 h 75"/>
                  <a:gd name="T4" fmla="*/ 2147483647 w 99"/>
                  <a:gd name="T5" fmla="*/ 2147483647 h 75"/>
                  <a:gd name="T6" fmla="*/ 2147483647 w 99"/>
                  <a:gd name="T7" fmla="*/ 2147483647 h 75"/>
                  <a:gd name="T8" fmla="*/ 2147483647 w 99"/>
                  <a:gd name="T9" fmla="*/ 2147483647 h 75"/>
                  <a:gd name="T10" fmla="*/ 2147483647 w 99"/>
                  <a:gd name="T11" fmla="*/ 2147483647 h 75"/>
                  <a:gd name="T12" fmla="*/ 2147483647 w 99"/>
                  <a:gd name="T13" fmla="*/ 2147483647 h 75"/>
                  <a:gd name="T14" fmla="*/ 2147483647 w 99"/>
                  <a:gd name="T15" fmla="*/ 2147483647 h 75"/>
                  <a:gd name="T16" fmla="*/ 2147483647 w 99"/>
                  <a:gd name="T17" fmla="*/ 2147483647 h 75"/>
                  <a:gd name="T18" fmla="*/ 2147483647 w 99"/>
                  <a:gd name="T19" fmla="*/ 2147483647 h 75"/>
                  <a:gd name="T20" fmla="*/ 2147483647 w 99"/>
                  <a:gd name="T21" fmla="*/ 0 h 75"/>
                  <a:gd name="T22" fmla="*/ 2147483647 w 99"/>
                  <a:gd name="T23" fmla="*/ 2147483647 h 75"/>
                  <a:gd name="T24" fmla="*/ 2147483647 w 99"/>
                  <a:gd name="T25" fmla="*/ 2147483647 h 75"/>
                  <a:gd name="T26" fmla="*/ 2147483647 w 99"/>
                  <a:gd name="T27" fmla="*/ 2147483647 h 75"/>
                  <a:gd name="T28" fmla="*/ 2147483647 w 99"/>
                  <a:gd name="T29" fmla="*/ 2147483647 h 75"/>
                  <a:gd name="T30" fmla="*/ 2147483647 w 99"/>
                  <a:gd name="T31" fmla="*/ 2147483647 h 75"/>
                  <a:gd name="T32" fmla="*/ 2147483647 w 99"/>
                  <a:gd name="T33" fmla="*/ 2147483647 h 75"/>
                  <a:gd name="T34" fmla="*/ 2147483647 w 99"/>
                  <a:gd name="T35" fmla="*/ 2147483647 h 75"/>
                  <a:gd name="T36" fmla="*/ 0 w 99"/>
                  <a:gd name="T37" fmla="*/ 2147483647 h 75"/>
                  <a:gd name="T38" fmla="*/ 0 w 99"/>
                  <a:gd name="T39" fmla="*/ 2147483647 h 75"/>
                  <a:gd name="T40" fmla="*/ 2147483647 w 99"/>
                  <a:gd name="T41" fmla="*/ 2147483647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9"/>
                  <a:gd name="T64" fmla="*/ 0 h 75"/>
                  <a:gd name="T65" fmla="*/ 99 w 99"/>
                  <a:gd name="T66" fmla="*/ 75 h 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9" h="75">
                    <a:moveTo>
                      <a:pt x="1" y="75"/>
                    </a:moveTo>
                    <a:lnTo>
                      <a:pt x="1" y="75"/>
                    </a:lnTo>
                    <a:lnTo>
                      <a:pt x="17" y="72"/>
                    </a:lnTo>
                    <a:lnTo>
                      <a:pt x="30" y="68"/>
                    </a:lnTo>
                    <a:lnTo>
                      <a:pt x="45" y="62"/>
                    </a:lnTo>
                    <a:lnTo>
                      <a:pt x="57" y="54"/>
                    </a:lnTo>
                    <a:lnTo>
                      <a:pt x="69" y="45"/>
                    </a:lnTo>
                    <a:lnTo>
                      <a:pt x="79" y="35"/>
                    </a:lnTo>
                    <a:lnTo>
                      <a:pt x="90" y="26"/>
                    </a:lnTo>
                    <a:lnTo>
                      <a:pt x="99" y="17"/>
                    </a:lnTo>
                    <a:lnTo>
                      <a:pt x="79" y="0"/>
                    </a:lnTo>
                    <a:lnTo>
                      <a:pt x="71" y="8"/>
                    </a:lnTo>
                    <a:lnTo>
                      <a:pt x="62" y="17"/>
                    </a:lnTo>
                    <a:lnTo>
                      <a:pt x="53" y="25"/>
                    </a:lnTo>
                    <a:lnTo>
                      <a:pt x="42" y="33"/>
                    </a:lnTo>
                    <a:lnTo>
                      <a:pt x="32" y="39"/>
                    </a:lnTo>
                    <a:lnTo>
                      <a:pt x="21" y="45"/>
                    </a:lnTo>
                    <a:lnTo>
                      <a:pt x="10" y="47"/>
                    </a:lnTo>
                    <a:lnTo>
                      <a:pt x="0" y="49"/>
                    </a:lnTo>
                    <a:lnTo>
                      <a:pt x="1" y="75"/>
                    </a:lnTo>
                    <a:close/>
                  </a:path>
                </a:pathLst>
              </a:custGeom>
              <a:solidFill>
                <a:srgbClr val="1F1A17"/>
              </a:solidFill>
              <a:ln w="9525">
                <a:noFill/>
                <a:round/>
                <a:headEnd/>
                <a:tailEnd/>
              </a:ln>
            </p:spPr>
            <p:txBody>
              <a:bodyPr/>
              <a:lstStyle/>
              <a:p>
                <a:pPr eaLnBrk="1" hangingPunct="1"/>
                <a:endParaRPr lang="pt-BR" u="none"/>
              </a:p>
            </p:txBody>
          </p:sp>
          <p:sp>
            <p:nvSpPr>
              <p:cNvPr id="464085" name="Freeform 317"/>
              <p:cNvSpPr>
                <a:spLocks/>
              </p:cNvSpPr>
              <p:nvPr/>
            </p:nvSpPr>
            <p:spPr bwMode="auto">
              <a:xfrm>
                <a:off x="2573338" y="3917950"/>
                <a:ext cx="71437" cy="22225"/>
              </a:xfrm>
              <a:custGeom>
                <a:avLst/>
                <a:gdLst>
                  <a:gd name="T0" fmla="*/ 0 w 178"/>
                  <a:gd name="T1" fmla="*/ 2147483647 h 56"/>
                  <a:gd name="T2" fmla="*/ 0 w 178"/>
                  <a:gd name="T3" fmla="*/ 2147483647 h 56"/>
                  <a:gd name="T4" fmla="*/ 2147483647 w 178"/>
                  <a:gd name="T5" fmla="*/ 2147483647 h 56"/>
                  <a:gd name="T6" fmla="*/ 2147483647 w 178"/>
                  <a:gd name="T7" fmla="*/ 2147483647 h 56"/>
                  <a:gd name="T8" fmla="*/ 2147483647 w 178"/>
                  <a:gd name="T9" fmla="*/ 2147483647 h 56"/>
                  <a:gd name="T10" fmla="*/ 2147483647 w 178"/>
                  <a:gd name="T11" fmla="*/ 2147483647 h 56"/>
                  <a:gd name="T12" fmla="*/ 2147483647 w 178"/>
                  <a:gd name="T13" fmla="*/ 2147483647 h 56"/>
                  <a:gd name="T14" fmla="*/ 2147483647 w 178"/>
                  <a:gd name="T15" fmla="*/ 2147483647 h 56"/>
                  <a:gd name="T16" fmla="*/ 2147483647 w 178"/>
                  <a:gd name="T17" fmla="*/ 2147483647 h 56"/>
                  <a:gd name="T18" fmla="*/ 2147483647 w 178"/>
                  <a:gd name="T19" fmla="*/ 2147483647 h 56"/>
                  <a:gd name="T20" fmla="*/ 2147483647 w 178"/>
                  <a:gd name="T21" fmla="*/ 2147483647 h 56"/>
                  <a:gd name="T22" fmla="*/ 2147483647 w 178"/>
                  <a:gd name="T23" fmla="*/ 2147483647 h 56"/>
                  <a:gd name="T24" fmla="*/ 2147483647 w 178"/>
                  <a:gd name="T25" fmla="*/ 2147483647 h 56"/>
                  <a:gd name="T26" fmla="*/ 2147483647 w 178"/>
                  <a:gd name="T27" fmla="*/ 2147483647 h 56"/>
                  <a:gd name="T28" fmla="*/ 2147483647 w 178"/>
                  <a:gd name="T29" fmla="*/ 2147483647 h 56"/>
                  <a:gd name="T30" fmla="*/ 2147483647 w 178"/>
                  <a:gd name="T31" fmla="*/ 2147483647 h 56"/>
                  <a:gd name="T32" fmla="*/ 2147483647 w 178"/>
                  <a:gd name="T33" fmla="*/ 2147483647 h 56"/>
                  <a:gd name="T34" fmla="*/ 2147483647 w 178"/>
                  <a:gd name="T35" fmla="*/ 2147483647 h 56"/>
                  <a:gd name="T36" fmla="*/ 2147483647 w 178"/>
                  <a:gd name="T37" fmla="*/ 0 h 56"/>
                  <a:gd name="T38" fmla="*/ 2147483647 w 178"/>
                  <a:gd name="T39" fmla="*/ 0 h 56"/>
                  <a:gd name="T40" fmla="*/ 0 w 178"/>
                  <a:gd name="T41" fmla="*/ 2147483647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8"/>
                  <a:gd name="T64" fmla="*/ 0 h 56"/>
                  <a:gd name="T65" fmla="*/ 178 w 178"/>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8" h="56">
                    <a:moveTo>
                      <a:pt x="0" y="23"/>
                    </a:moveTo>
                    <a:lnTo>
                      <a:pt x="0" y="23"/>
                    </a:lnTo>
                    <a:lnTo>
                      <a:pt x="22" y="31"/>
                    </a:lnTo>
                    <a:lnTo>
                      <a:pt x="43" y="39"/>
                    </a:lnTo>
                    <a:lnTo>
                      <a:pt x="66" y="44"/>
                    </a:lnTo>
                    <a:lnTo>
                      <a:pt x="88" y="50"/>
                    </a:lnTo>
                    <a:lnTo>
                      <a:pt x="111" y="52"/>
                    </a:lnTo>
                    <a:lnTo>
                      <a:pt x="133" y="55"/>
                    </a:lnTo>
                    <a:lnTo>
                      <a:pt x="156" y="56"/>
                    </a:lnTo>
                    <a:lnTo>
                      <a:pt x="178" y="55"/>
                    </a:lnTo>
                    <a:lnTo>
                      <a:pt x="177" y="29"/>
                    </a:lnTo>
                    <a:lnTo>
                      <a:pt x="156" y="30"/>
                    </a:lnTo>
                    <a:lnTo>
                      <a:pt x="136" y="30"/>
                    </a:lnTo>
                    <a:lnTo>
                      <a:pt x="115" y="27"/>
                    </a:lnTo>
                    <a:lnTo>
                      <a:pt x="94" y="25"/>
                    </a:lnTo>
                    <a:lnTo>
                      <a:pt x="71" y="19"/>
                    </a:lnTo>
                    <a:lnTo>
                      <a:pt x="50" y="14"/>
                    </a:lnTo>
                    <a:lnTo>
                      <a:pt x="30" y="8"/>
                    </a:lnTo>
                    <a:lnTo>
                      <a:pt x="10" y="0"/>
                    </a:lnTo>
                    <a:lnTo>
                      <a:pt x="0" y="23"/>
                    </a:lnTo>
                    <a:close/>
                  </a:path>
                </a:pathLst>
              </a:custGeom>
              <a:solidFill>
                <a:srgbClr val="1F1A17"/>
              </a:solidFill>
              <a:ln w="9525">
                <a:noFill/>
                <a:round/>
                <a:headEnd/>
                <a:tailEnd/>
              </a:ln>
            </p:spPr>
            <p:txBody>
              <a:bodyPr/>
              <a:lstStyle/>
              <a:p>
                <a:pPr eaLnBrk="1" hangingPunct="1"/>
                <a:endParaRPr lang="pt-BR" u="none"/>
              </a:p>
            </p:txBody>
          </p:sp>
          <p:sp>
            <p:nvSpPr>
              <p:cNvPr id="464086" name="Freeform 318"/>
              <p:cNvSpPr>
                <a:spLocks/>
              </p:cNvSpPr>
              <p:nvPr/>
            </p:nvSpPr>
            <p:spPr bwMode="auto">
              <a:xfrm>
                <a:off x="2484438" y="3865563"/>
                <a:ext cx="93662" cy="61912"/>
              </a:xfrm>
              <a:custGeom>
                <a:avLst/>
                <a:gdLst>
                  <a:gd name="T0" fmla="*/ 0 w 236"/>
                  <a:gd name="T1" fmla="*/ 2147483647 h 155"/>
                  <a:gd name="T2" fmla="*/ 0 w 236"/>
                  <a:gd name="T3" fmla="*/ 2147483647 h 155"/>
                  <a:gd name="T4" fmla="*/ 2147483647 w 236"/>
                  <a:gd name="T5" fmla="*/ 2147483647 h 155"/>
                  <a:gd name="T6" fmla="*/ 2147483647 w 236"/>
                  <a:gd name="T7" fmla="*/ 2147483647 h 155"/>
                  <a:gd name="T8" fmla="*/ 2147483647 w 236"/>
                  <a:gd name="T9" fmla="*/ 2147483647 h 155"/>
                  <a:gd name="T10" fmla="*/ 2147483647 w 236"/>
                  <a:gd name="T11" fmla="*/ 2147483647 h 155"/>
                  <a:gd name="T12" fmla="*/ 2147483647 w 236"/>
                  <a:gd name="T13" fmla="*/ 2147483647 h 155"/>
                  <a:gd name="T14" fmla="*/ 2147483647 w 236"/>
                  <a:gd name="T15" fmla="*/ 2147483647 h 155"/>
                  <a:gd name="T16" fmla="*/ 2147483647 w 236"/>
                  <a:gd name="T17" fmla="*/ 2147483647 h 155"/>
                  <a:gd name="T18" fmla="*/ 2147483647 w 236"/>
                  <a:gd name="T19" fmla="*/ 2147483647 h 155"/>
                  <a:gd name="T20" fmla="*/ 2147483647 w 236"/>
                  <a:gd name="T21" fmla="*/ 2147483647 h 155"/>
                  <a:gd name="T22" fmla="*/ 2147483647 w 236"/>
                  <a:gd name="T23" fmla="*/ 2147483647 h 155"/>
                  <a:gd name="T24" fmla="*/ 2147483647 w 236"/>
                  <a:gd name="T25" fmla="*/ 2147483647 h 155"/>
                  <a:gd name="T26" fmla="*/ 2147483647 w 236"/>
                  <a:gd name="T27" fmla="*/ 2147483647 h 155"/>
                  <a:gd name="T28" fmla="*/ 2147483647 w 236"/>
                  <a:gd name="T29" fmla="*/ 2147483647 h 155"/>
                  <a:gd name="T30" fmla="*/ 2147483647 w 236"/>
                  <a:gd name="T31" fmla="*/ 2147483647 h 155"/>
                  <a:gd name="T32" fmla="*/ 2147483647 w 236"/>
                  <a:gd name="T33" fmla="*/ 2147483647 h 155"/>
                  <a:gd name="T34" fmla="*/ 2147483647 w 236"/>
                  <a:gd name="T35" fmla="*/ 2147483647 h 155"/>
                  <a:gd name="T36" fmla="*/ 2147483647 w 236"/>
                  <a:gd name="T37" fmla="*/ 0 h 155"/>
                  <a:gd name="T38" fmla="*/ 2147483647 w 236"/>
                  <a:gd name="T39" fmla="*/ 0 h 155"/>
                  <a:gd name="T40" fmla="*/ 0 w 236"/>
                  <a:gd name="T41" fmla="*/ 2147483647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6"/>
                  <a:gd name="T64" fmla="*/ 0 h 155"/>
                  <a:gd name="T65" fmla="*/ 236 w 236"/>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6" h="155">
                    <a:moveTo>
                      <a:pt x="0" y="21"/>
                    </a:moveTo>
                    <a:lnTo>
                      <a:pt x="0" y="21"/>
                    </a:lnTo>
                    <a:lnTo>
                      <a:pt x="26" y="39"/>
                    </a:lnTo>
                    <a:lnTo>
                      <a:pt x="54" y="58"/>
                    </a:lnTo>
                    <a:lnTo>
                      <a:pt x="82" y="76"/>
                    </a:lnTo>
                    <a:lnTo>
                      <a:pt x="110" y="93"/>
                    </a:lnTo>
                    <a:lnTo>
                      <a:pt x="139" y="110"/>
                    </a:lnTo>
                    <a:lnTo>
                      <a:pt x="168" y="128"/>
                    </a:lnTo>
                    <a:lnTo>
                      <a:pt x="197" y="142"/>
                    </a:lnTo>
                    <a:lnTo>
                      <a:pt x="226" y="155"/>
                    </a:lnTo>
                    <a:lnTo>
                      <a:pt x="236" y="132"/>
                    </a:lnTo>
                    <a:lnTo>
                      <a:pt x="207" y="120"/>
                    </a:lnTo>
                    <a:lnTo>
                      <a:pt x="180" y="105"/>
                    </a:lnTo>
                    <a:lnTo>
                      <a:pt x="152" y="89"/>
                    </a:lnTo>
                    <a:lnTo>
                      <a:pt x="124" y="72"/>
                    </a:lnTo>
                    <a:lnTo>
                      <a:pt x="96" y="54"/>
                    </a:lnTo>
                    <a:lnTo>
                      <a:pt x="69" y="37"/>
                    </a:lnTo>
                    <a:lnTo>
                      <a:pt x="41" y="18"/>
                    </a:lnTo>
                    <a:lnTo>
                      <a:pt x="15" y="0"/>
                    </a:lnTo>
                    <a:lnTo>
                      <a:pt x="0" y="21"/>
                    </a:lnTo>
                    <a:close/>
                  </a:path>
                </a:pathLst>
              </a:custGeom>
              <a:solidFill>
                <a:srgbClr val="1F1A17"/>
              </a:solidFill>
              <a:ln w="9525">
                <a:noFill/>
                <a:round/>
                <a:headEnd/>
                <a:tailEnd/>
              </a:ln>
            </p:spPr>
            <p:txBody>
              <a:bodyPr/>
              <a:lstStyle/>
              <a:p>
                <a:pPr eaLnBrk="1" hangingPunct="1"/>
                <a:endParaRPr lang="pt-BR" u="none"/>
              </a:p>
            </p:txBody>
          </p:sp>
          <p:sp>
            <p:nvSpPr>
              <p:cNvPr id="464087" name="Freeform 319"/>
              <p:cNvSpPr>
                <a:spLocks/>
              </p:cNvSpPr>
              <p:nvPr/>
            </p:nvSpPr>
            <p:spPr bwMode="auto">
              <a:xfrm>
                <a:off x="2409825" y="3805238"/>
                <a:ext cx="79375" cy="68262"/>
              </a:xfrm>
              <a:custGeom>
                <a:avLst/>
                <a:gdLst>
                  <a:gd name="T0" fmla="*/ 0 w 202"/>
                  <a:gd name="T1" fmla="*/ 2147483647 h 173"/>
                  <a:gd name="T2" fmla="*/ 0 w 202"/>
                  <a:gd name="T3" fmla="*/ 2147483647 h 173"/>
                  <a:gd name="T4" fmla="*/ 2147483647 w 202"/>
                  <a:gd name="T5" fmla="*/ 2147483647 h 173"/>
                  <a:gd name="T6" fmla="*/ 2147483647 w 202"/>
                  <a:gd name="T7" fmla="*/ 2147483647 h 173"/>
                  <a:gd name="T8" fmla="*/ 2147483647 w 202"/>
                  <a:gd name="T9" fmla="*/ 2147483647 h 173"/>
                  <a:gd name="T10" fmla="*/ 2147483647 w 202"/>
                  <a:gd name="T11" fmla="*/ 2147483647 h 173"/>
                  <a:gd name="T12" fmla="*/ 2147483647 w 202"/>
                  <a:gd name="T13" fmla="*/ 2147483647 h 173"/>
                  <a:gd name="T14" fmla="*/ 2147483647 w 202"/>
                  <a:gd name="T15" fmla="*/ 2147483647 h 173"/>
                  <a:gd name="T16" fmla="*/ 2147483647 w 202"/>
                  <a:gd name="T17" fmla="*/ 2147483647 h 173"/>
                  <a:gd name="T18" fmla="*/ 2147483647 w 202"/>
                  <a:gd name="T19" fmla="*/ 2147483647 h 173"/>
                  <a:gd name="T20" fmla="*/ 2147483647 w 202"/>
                  <a:gd name="T21" fmla="*/ 2147483647 h 173"/>
                  <a:gd name="T22" fmla="*/ 2147483647 w 202"/>
                  <a:gd name="T23" fmla="*/ 2147483647 h 173"/>
                  <a:gd name="T24" fmla="*/ 2147483647 w 202"/>
                  <a:gd name="T25" fmla="*/ 2147483647 h 173"/>
                  <a:gd name="T26" fmla="*/ 2147483647 w 202"/>
                  <a:gd name="T27" fmla="*/ 2147483647 h 173"/>
                  <a:gd name="T28" fmla="*/ 2147483647 w 202"/>
                  <a:gd name="T29" fmla="*/ 2147483647 h 173"/>
                  <a:gd name="T30" fmla="*/ 2147483647 w 202"/>
                  <a:gd name="T31" fmla="*/ 2147483647 h 173"/>
                  <a:gd name="T32" fmla="*/ 2147483647 w 202"/>
                  <a:gd name="T33" fmla="*/ 2147483647 h 173"/>
                  <a:gd name="T34" fmla="*/ 2147483647 w 202"/>
                  <a:gd name="T35" fmla="*/ 2147483647 h 173"/>
                  <a:gd name="T36" fmla="*/ 2147483647 w 202"/>
                  <a:gd name="T37" fmla="*/ 2147483647 h 173"/>
                  <a:gd name="T38" fmla="*/ 2147483647 w 202"/>
                  <a:gd name="T39" fmla="*/ 2147483647 h 173"/>
                  <a:gd name="T40" fmla="*/ 2147483647 w 202"/>
                  <a:gd name="T41" fmla="*/ 2147483647 h 173"/>
                  <a:gd name="T42" fmla="*/ 2147483647 w 202"/>
                  <a:gd name="T43" fmla="*/ 2147483647 h 173"/>
                  <a:gd name="T44" fmla="*/ 2147483647 w 202"/>
                  <a:gd name="T45" fmla="*/ 2147483647 h 173"/>
                  <a:gd name="T46" fmla="*/ 2147483647 w 202"/>
                  <a:gd name="T47" fmla="*/ 2147483647 h 173"/>
                  <a:gd name="T48" fmla="*/ 2147483647 w 202"/>
                  <a:gd name="T49" fmla="*/ 2147483647 h 173"/>
                  <a:gd name="T50" fmla="*/ 2147483647 w 202"/>
                  <a:gd name="T51" fmla="*/ 2147483647 h 173"/>
                  <a:gd name="T52" fmla="*/ 2147483647 w 202"/>
                  <a:gd name="T53" fmla="*/ 0 h 173"/>
                  <a:gd name="T54" fmla="*/ 2147483647 w 202"/>
                  <a:gd name="T55" fmla="*/ 0 h 173"/>
                  <a:gd name="T56" fmla="*/ 0 w 202"/>
                  <a:gd name="T57" fmla="*/ 2147483647 h 1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2"/>
                  <a:gd name="T88" fmla="*/ 0 h 173"/>
                  <a:gd name="T89" fmla="*/ 202 w 202"/>
                  <a:gd name="T90" fmla="*/ 173 h 1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2" h="173">
                    <a:moveTo>
                      <a:pt x="0" y="24"/>
                    </a:moveTo>
                    <a:lnTo>
                      <a:pt x="0" y="25"/>
                    </a:lnTo>
                    <a:lnTo>
                      <a:pt x="13" y="29"/>
                    </a:lnTo>
                    <a:lnTo>
                      <a:pt x="25" y="34"/>
                    </a:lnTo>
                    <a:lnTo>
                      <a:pt x="37" y="39"/>
                    </a:lnTo>
                    <a:lnTo>
                      <a:pt x="48" y="47"/>
                    </a:lnTo>
                    <a:lnTo>
                      <a:pt x="71" y="66"/>
                    </a:lnTo>
                    <a:lnTo>
                      <a:pt x="93" y="87"/>
                    </a:lnTo>
                    <a:lnTo>
                      <a:pt x="116" y="109"/>
                    </a:lnTo>
                    <a:lnTo>
                      <a:pt x="138" y="132"/>
                    </a:lnTo>
                    <a:lnTo>
                      <a:pt x="150" y="142"/>
                    </a:lnTo>
                    <a:lnTo>
                      <a:pt x="162" y="154"/>
                    </a:lnTo>
                    <a:lnTo>
                      <a:pt x="174" y="163"/>
                    </a:lnTo>
                    <a:lnTo>
                      <a:pt x="187" y="173"/>
                    </a:lnTo>
                    <a:lnTo>
                      <a:pt x="202" y="152"/>
                    </a:lnTo>
                    <a:lnTo>
                      <a:pt x="190" y="144"/>
                    </a:lnTo>
                    <a:lnTo>
                      <a:pt x="178" y="134"/>
                    </a:lnTo>
                    <a:lnTo>
                      <a:pt x="167" y="124"/>
                    </a:lnTo>
                    <a:lnTo>
                      <a:pt x="157" y="113"/>
                    </a:lnTo>
                    <a:lnTo>
                      <a:pt x="134" y="91"/>
                    </a:lnTo>
                    <a:lnTo>
                      <a:pt x="112" y="68"/>
                    </a:lnTo>
                    <a:lnTo>
                      <a:pt x="88" y="46"/>
                    </a:lnTo>
                    <a:lnTo>
                      <a:pt x="63" y="26"/>
                    </a:lnTo>
                    <a:lnTo>
                      <a:pt x="50" y="18"/>
                    </a:lnTo>
                    <a:lnTo>
                      <a:pt x="37" y="10"/>
                    </a:lnTo>
                    <a:lnTo>
                      <a:pt x="21" y="4"/>
                    </a:lnTo>
                    <a:lnTo>
                      <a:pt x="6" y="0"/>
                    </a:lnTo>
                    <a:lnTo>
                      <a:pt x="0" y="24"/>
                    </a:lnTo>
                    <a:close/>
                  </a:path>
                </a:pathLst>
              </a:custGeom>
              <a:solidFill>
                <a:srgbClr val="1F1A17"/>
              </a:solidFill>
              <a:ln w="9525">
                <a:noFill/>
                <a:round/>
                <a:headEnd/>
                <a:tailEnd/>
              </a:ln>
            </p:spPr>
            <p:txBody>
              <a:bodyPr/>
              <a:lstStyle/>
              <a:p>
                <a:pPr eaLnBrk="1" hangingPunct="1"/>
                <a:endParaRPr lang="pt-BR" u="none"/>
              </a:p>
            </p:txBody>
          </p:sp>
          <p:sp>
            <p:nvSpPr>
              <p:cNvPr id="464088" name="Freeform 320"/>
              <p:cNvSpPr>
                <a:spLocks/>
              </p:cNvSpPr>
              <p:nvPr/>
            </p:nvSpPr>
            <p:spPr bwMode="auto">
              <a:xfrm>
                <a:off x="2257425" y="3800475"/>
                <a:ext cx="155575" cy="14288"/>
              </a:xfrm>
              <a:custGeom>
                <a:avLst/>
                <a:gdLst>
                  <a:gd name="T0" fmla="*/ 0 w 391"/>
                  <a:gd name="T1" fmla="*/ 2147483647 h 37"/>
                  <a:gd name="T2" fmla="*/ 0 w 391"/>
                  <a:gd name="T3" fmla="*/ 2147483647 h 37"/>
                  <a:gd name="T4" fmla="*/ 2147483647 w 391"/>
                  <a:gd name="T5" fmla="*/ 2147483647 h 37"/>
                  <a:gd name="T6" fmla="*/ 2147483647 w 391"/>
                  <a:gd name="T7" fmla="*/ 2147483647 h 37"/>
                  <a:gd name="T8" fmla="*/ 2147483647 w 391"/>
                  <a:gd name="T9" fmla="*/ 2147483647 h 37"/>
                  <a:gd name="T10" fmla="*/ 2147483647 w 391"/>
                  <a:gd name="T11" fmla="*/ 2147483647 h 37"/>
                  <a:gd name="T12" fmla="*/ 2147483647 w 391"/>
                  <a:gd name="T13" fmla="*/ 2147483647 h 37"/>
                  <a:gd name="T14" fmla="*/ 2147483647 w 391"/>
                  <a:gd name="T15" fmla="*/ 2147483647 h 37"/>
                  <a:gd name="T16" fmla="*/ 2147483647 w 391"/>
                  <a:gd name="T17" fmla="*/ 2147483647 h 37"/>
                  <a:gd name="T18" fmla="*/ 2147483647 w 391"/>
                  <a:gd name="T19" fmla="*/ 2147483647 h 37"/>
                  <a:gd name="T20" fmla="*/ 2147483647 w 391"/>
                  <a:gd name="T21" fmla="*/ 2147483647 h 37"/>
                  <a:gd name="T22" fmla="*/ 2147483647 w 391"/>
                  <a:gd name="T23" fmla="*/ 2147483647 h 37"/>
                  <a:gd name="T24" fmla="*/ 2147483647 w 391"/>
                  <a:gd name="T25" fmla="*/ 2147483647 h 37"/>
                  <a:gd name="T26" fmla="*/ 2147483647 w 391"/>
                  <a:gd name="T27" fmla="*/ 2147483647 h 37"/>
                  <a:gd name="T28" fmla="*/ 2147483647 w 391"/>
                  <a:gd name="T29" fmla="*/ 2147483647 h 37"/>
                  <a:gd name="T30" fmla="*/ 2147483647 w 391"/>
                  <a:gd name="T31" fmla="*/ 2147483647 h 37"/>
                  <a:gd name="T32" fmla="*/ 2147483647 w 391"/>
                  <a:gd name="T33" fmla="*/ 2147483647 h 37"/>
                  <a:gd name="T34" fmla="*/ 2147483647 w 391"/>
                  <a:gd name="T35" fmla="*/ 2147483647 h 37"/>
                  <a:gd name="T36" fmla="*/ 2147483647 w 391"/>
                  <a:gd name="T37" fmla="*/ 0 h 37"/>
                  <a:gd name="T38" fmla="*/ 2147483647 w 391"/>
                  <a:gd name="T39" fmla="*/ 2147483647 h 37"/>
                  <a:gd name="T40" fmla="*/ 2147483647 w 391"/>
                  <a:gd name="T41" fmla="*/ 2147483647 h 37"/>
                  <a:gd name="T42" fmla="*/ 2147483647 w 391"/>
                  <a:gd name="T43" fmla="*/ 2147483647 h 37"/>
                  <a:gd name="T44" fmla="*/ 2147483647 w 391"/>
                  <a:gd name="T45" fmla="*/ 2147483647 h 37"/>
                  <a:gd name="T46" fmla="*/ 2147483647 w 391"/>
                  <a:gd name="T47" fmla="*/ 2147483647 h 37"/>
                  <a:gd name="T48" fmla="*/ 2147483647 w 391"/>
                  <a:gd name="T49" fmla="*/ 2147483647 h 37"/>
                  <a:gd name="T50" fmla="*/ 2147483647 w 391"/>
                  <a:gd name="T51" fmla="*/ 2147483647 h 37"/>
                  <a:gd name="T52" fmla="*/ 2147483647 w 391"/>
                  <a:gd name="T53" fmla="*/ 2147483647 h 37"/>
                  <a:gd name="T54" fmla="*/ 2147483647 w 391"/>
                  <a:gd name="T55" fmla="*/ 2147483647 h 37"/>
                  <a:gd name="T56" fmla="*/ 0 w 391"/>
                  <a:gd name="T57" fmla="*/ 2147483647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1"/>
                  <a:gd name="T88" fmla="*/ 0 h 37"/>
                  <a:gd name="T89" fmla="*/ 391 w 391"/>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1" h="37">
                    <a:moveTo>
                      <a:pt x="0" y="33"/>
                    </a:moveTo>
                    <a:lnTo>
                      <a:pt x="0" y="33"/>
                    </a:lnTo>
                    <a:lnTo>
                      <a:pt x="25" y="35"/>
                    </a:lnTo>
                    <a:lnTo>
                      <a:pt x="49" y="37"/>
                    </a:lnTo>
                    <a:lnTo>
                      <a:pt x="74" y="37"/>
                    </a:lnTo>
                    <a:lnTo>
                      <a:pt x="99" y="35"/>
                    </a:lnTo>
                    <a:lnTo>
                      <a:pt x="148" y="33"/>
                    </a:lnTo>
                    <a:lnTo>
                      <a:pt x="198" y="29"/>
                    </a:lnTo>
                    <a:lnTo>
                      <a:pt x="246" y="26"/>
                    </a:lnTo>
                    <a:lnTo>
                      <a:pt x="295" y="26"/>
                    </a:lnTo>
                    <a:lnTo>
                      <a:pt x="317" y="26"/>
                    </a:lnTo>
                    <a:lnTo>
                      <a:pt x="340" y="29"/>
                    </a:lnTo>
                    <a:lnTo>
                      <a:pt x="362" y="33"/>
                    </a:lnTo>
                    <a:lnTo>
                      <a:pt x="385" y="37"/>
                    </a:lnTo>
                    <a:lnTo>
                      <a:pt x="391" y="13"/>
                    </a:lnTo>
                    <a:lnTo>
                      <a:pt x="367" y="6"/>
                    </a:lnTo>
                    <a:lnTo>
                      <a:pt x="344" y="3"/>
                    </a:lnTo>
                    <a:lnTo>
                      <a:pt x="319" y="1"/>
                    </a:lnTo>
                    <a:lnTo>
                      <a:pt x="295" y="0"/>
                    </a:lnTo>
                    <a:lnTo>
                      <a:pt x="246" y="1"/>
                    </a:lnTo>
                    <a:lnTo>
                      <a:pt x="196" y="3"/>
                    </a:lnTo>
                    <a:lnTo>
                      <a:pt x="147" y="7"/>
                    </a:lnTo>
                    <a:lnTo>
                      <a:pt x="98" y="10"/>
                    </a:lnTo>
                    <a:lnTo>
                      <a:pt x="74" y="10"/>
                    </a:lnTo>
                    <a:lnTo>
                      <a:pt x="50" y="10"/>
                    </a:lnTo>
                    <a:lnTo>
                      <a:pt x="27" y="10"/>
                    </a:lnTo>
                    <a:lnTo>
                      <a:pt x="3" y="7"/>
                    </a:lnTo>
                    <a:lnTo>
                      <a:pt x="0" y="33"/>
                    </a:lnTo>
                    <a:close/>
                  </a:path>
                </a:pathLst>
              </a:custGeom>
              <a:solidFill>
                <a:srgbClr val="1F1A17"/>
              </a:solidFill>
              <a:ln w="9525">
                <a:noFill/>
                <a:round/>
                <a:headEnd/>
                <a:tailEnd/>
              </a:ln>
            </p:spPr>
            <p:txBody>
              <a:bodyPr/>
              <a:lstStyle/>
              <a:p>
                <a:pPr eaLnBrk="1" hangingPunct="1"/>
                <a:endParaRPr lang="pt-BR" u="none"/>
              </a:p>
            </p:txBody>
          </p:sp>
          <p:sp>
            <p:nvSpPr>
              <p:cNvPr id="464089" name="Freeform 321"/>
              <p:cNvSpPr>
                <a:spLocks/>
              </p:cNvSpPr>
              <p:nvPr/>
            </p:nvSpPr>
            <p:spPr bwMode="auto">
              <a:xfrm>
                <a:off x="2190750" y="3778250"/>
                <a:ext cx="66675" cy="34925"/>
              </a:xfrm>
              <a:custGeom>
                <a:avLst/>
                <a:gdLst>
                  <a:gd name="T0" fmla="*/ 2147483647 w 170"/>
                  <a:gd name="T1" fmla="*/ 2147483647 h 88"/>
                  <a:gd name="T2" fmla="*/ 0 w 170"/>
                  <a:gd name="T3" fmla="*/ 2147483647 h 88"/>
                  <a:gd name="T4" fmla="*/ 2147483647 w 170"/>
                  <a:gd name="T5" fmla="*/ 2147483647 h 88"/>
                  <a:gd name="T6" fmla="*/ 2147483647 w 170"/>
                  <a:gd name="T7" fmla="*/ 2147483647 h 88"/>
                  <a:gd name="T8" fmla="*/ 2147483647 w 170"/>
                  <a:gd name="T9" fmla="*/ 2147483647 h 88"/>
                  <a:gd name="T10" fmla="*/ 2147483647 w 170"/>
                  <a:gd name="T11" fmla="*/ 2147483647 h 88"/>
                  <a:gd name="T12" fmla="*/ 2147483647 w 170"/>
                  <a:gd name="T13" fmla="*/ 2147483647 h 88"/>
                  <a:gd name="T14" fmla="*/ 2147483647 w 170"/>
                  <a:gd name="T15" fmla="*/ 2147483647 h 88"/>
                  <a:gd name="T16" fmla="*/ 2147483647 w 170"/>
                  <a:gd name="T17" fmla="*/ 2147483647 h 88"/>
                  <a:gd name="T18" fmla="*/ 2147483647 w 170"/>
                  <a:gd name="T19" fmla="*/ 2147483647 h 88"/>
                  <a:gd name="T20" fmla="*/ 2147483647 w 170"/>
                  <a:gd name="T21" fmla="*/ 2147483647 h 88"/>
                  <a:gd name="T22" fmla="*/ 2147483647 w 170"/>
                  <a:gd name="T23" fmla="*/ 2147483647 h 88"/>
                  <a:gd name="T24" fmla="*/ 2147483647 w 170"/>
                  <a:gd name="T25" fmla="*/ 2147483647 h 88"/>
                  <a:gd name="T26" fmla="*/ 2147483647 w 170"/>
                  <a:gd name="T27" fmla="*/ 2147483647 h 88"/>
                  <a:gd name="T28" fmla="*/ 2147483647 w 170"/>
                  <a:gd name="T29" fmla="*/ 2147483647 h 88"/>
                  <a:gd name="T30" fmla="*/ 2147483647 w 170"/>
                  <a:gd name="T31" fmla="*/ 2147483647 h 88"/>
                  <a:gd name="T32" fmla="*/ 2147483647 w 170"/>
                  <a:gd name="T33" fmla="*/ 2147483647 h 88"/>
                  <a:gd name="T34" fmla="*/ 2147483647 w 170"/>
                  <a:gd name="T35" fmla="*/ 2147483647 h 88"/>
                  <a:gd name="T36" fmla="*/ 2147483647 w 170"/>
                  <a:gd name="T37" fmla="*/ 0 h 88"/>
                  <a:gd name="T38" fmla="*/ 2147483647 w 170"/>
                  <a:gd name="T39" fmla="*/ 0 h 88"/>
                  <a:gd name="T40" fmla="*/ 2147483647 w 170"/>
                  <a:gd name="T41" fmla="*/ 2147483647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0"/>
                  <a:gd name="T64" fmla="*/ 0 h 88"/>
                  <a:gd name="T65" fmla="*/ 170 w 170"/>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0" h="88">
                    <a:moveTo>
                      <a:pt x="1" y="22"/>
                    </a:moveTo>
                    <a:lnTo>
                      <a:pt x="0" y="22"/>
                    </a:lnTo>
                    <a:lnTo>
                      <a:pt x="19" y="33"/>
                    </a:lnTo>
                    <a:lnTo>
                      <a:pt x="39" y="45"/>
                    </a:lnTo>
                    <a:lnTo>
                      <a:pt x="59" y="56"/>
                    </a:lnTo>
                    <a:lnTo>
                      <a:pt x="80" y="65"/>
                    </a:lnTo>
                    <a:lnTo>
                      <a:pt x="101" y="73"/>
                    </a:lnTo>
                    <a:lnTo>
                      <a:pt x="124" y="80"/>
                    </a:lnTo>
                    <a:lnTo>
                      <a:pt x="145" y="85"/>
                    </a:lnTo>
                    <a:lnTo>
                      <a:pt x="167" y="88"/>
                    </a:lnTo>
                    <a:lnTo>
                      <a:pt x="170" y="62"/>
                    </a:lnTo>
                    <a:lnTo>
                      <a:pt x="150" y="60"/>
                    </a:lnTo>
                    <a:lnTo>
                      <a:pt x="130" y="55"/>
                    </a:lnTo>
                    <a:lnTo>
                      <a:pt x="111" y="48"/>
                    </a:lnTo>
                    <a:lnTo>
                      <a:pt x="89" y="41"/>
                    </a:lnTo>
                    <a:lnTo>
                      <a:pt x="70" y="32"/>
                    </a:lnTo>
                    <a:lnTo>
                      <a:pt x="51" y="23"/>
                    </a:lnTo>
                    <a:lnTo>
                      <a:pt x="33" y="11"/>
                    </a:lnTo>
                    <a:lnTo>
                      <a:pt x="14" y="0"/>
                    </a:lnTo>
                    <a:lnTo>
                      <a:pt x="1" y="22"/>
                    </a:lnTo>
                    <a:close/>
                  </a:path>
                </a:pathLst>
              </a:custGeom>
              <a:solidFill>
                <a:srgbClr val="1F1A17"/>
              </a:solidFill>
              <a:ln w="9525">
                <a:noFill/>
                <a:round/>
                <a:headEnd/>
                <a:tailEnd/>
              </a:ln>
            </p:spPr>
            <p:txBody>
              <a:bodyPr/>
              <a:lstStyle/>
              <a:p>
                <a:pPr eaLnBrk="1" hangingPunct="1"/>
                <a:endParaRPr lang="pt-BR" u="none"/>
              </a:p>
            </p:txBody>
          </p:sp>
          <p:sp>
            <p:nvSpPr>
              <p:cNvPr id="464090" name="Freeform 322"/>
              <p:cNvSpPr>
                <a:spLocks/>
              </p:cNvSpPr>
              <p:nvPr/>
            </p:nvSpPr>
            <p:spPr bwMode="auto">
              <a:xfrm>
                <a:off x="2151063" y="3736975"/>
                <a:ext cx="46037" cy="49213"/>
              </a:xfrm>
              <a:custGeom>
                <a:avLst/>
                <a:gdLst>
                  <a:gd name="T0" fmla="*/ 0 w 113"/>
                  <a:gd name="T1" fmla="*/ 2147483647 h 126"/>
                  <a:gd name="T2" fmla="*/ 0 w 113"/>
                  <a:gd name="T3" fmla="*/ 2147483647 h 126"/>
                  <a:gd name="T4" fmla="*/ 2147483647 w 113"/>
                  <a:gd name="T5" fmla="*/ 2147483647 h 126"/>
                  <a:gd name="T6" fmla="*/ 2147483647 w 113"/>
                  <a:gd name="T7" fmla="*/ 2147483647 h 126"/>
                  <a:gd name="T8" fmla="*/ 2147483647 w 113"/>
                  <a:gd name="T9" fmla="*/ 2147483647 h 126"/>
                  <a:gd name="T10" fmla="*/ 2147483647 w 113"/>
                  <a:gd name="T11" fmla="*/ 2147483647 h 126"/>
                  <a:gd name="T12" fmla="*/ 2147483647 w 113"/>
                  <a:gd name="T13" fmla="*/ 2147483647 h 126"/>
                  <a:gd name="T14" fmla="*/ 2147483647 w 113"/>
                  <a:gd name="T15" fmla="*/ 2147483647 h 126"/>
                  <a:gd name="T16" fmla="*/ 2147483647 w 113"/>
                  <a:gd name="T17" fmla="*/ 2147483647 h 126"/>
                  <a:gd name="T18" fmla="*/ 2147483647 w 113"/>
                  <a:gd name="T19" fmla="*/ 2147483647 h 126"/>
                  <a:gd name="T20" fmla="*/ 2147483647 w 113"/>
                  <a:gd name="T21" fmla="*/ 2147483647 h 126"/>
                  <a:gd name="T22" fmla="*/ 2147483647 w 113"/>
                  <a:gd name="T23" fmla="*/ 2147483647 h 126"/>
                  <a:gd name="T24" fmla="*/ 2147483647 w 113"/>
                  <a:gd name="T25" fmla="*/ 2147483647 h 126"/>
                  <a:gd name="T26" fmla="*/ 2147483647 w 113"/>
                  <a:gd name="T27" fmla="*/ 2147483647 h 126"/>
                  <a:gd name="T28" fmla="*/ 2147483647 w 113"/>
                  <a:gd name="T29" fmla="*/ 2147483647 h 126"/>
                  <a:gd name="T30" fmla="*/ 2147483647 w 113"/>
                  <a:gd name="T31" fmla="*/ 2147483647 h 126"/>
                  <a:gd name="T32" fmla="*/ 2147483647 w 113"/>
                  <a:gd name="T33" fmla="*/ 2147483647 h 126"/>
                  <a:gd name="T34" fmla="*/ 2147483647 w 113"/>
                  <a:gd name="T35" fmla="*/ 2147483647 h 126"/>
                  <a:gd name="T36" fmla="*/ 2147483647 w 113"/>
                  <a:gd name="T37" fmla="*/ 0 h 126"/>
                  <a:gd name="T38" fmla="*/ 2147483647 w 113"/>
                  <a:gd name="T39" fmla="*/ 2147483647 h 126"/>
                  <a:gd name="T40" fmla="*/ 0 w 113"/>
                  <a:gd name="T41" fmla="*/ 2147483647 h 1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126"/>
                  <a:gd name="T65" fmla="*/ 113 w 113"/>
                  <a:gd name="T66" fmla="*/ 126 h 1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126">
                    <a:moveTo>
                      <a:pt x="0" y="9"/>
                    </a:moveTo>
                    <a:lnTo>
                      <a:pt x="0" y="9"/>
                    </a:lnTo>
                    <a:lnTo>
                      <a:pt x="7" y="27"/>
                    </a:lnTo>
                    <a:lnTo>
                      <a:pt x="17" y="44"/>
                    </a:lnTo>
                    <a:lnTo>
                      <a:pt x="27" y="60"/>
                    </a:lnTo>
                    <a:lnTo>
                      <a:pt x="41" y="75"/>
                    </a:lnTo>
                    <a:lnTo>
                      <a:pt x="54" y="90"/>
                    </a:lnTo>
                    <a:lnTo>
                      <a:pt x="70" y="103"/>
                    </a:lnTo>
                    <a:lnTo>
                      <a:pt x="84" y="115"/>
                    </a:lnTo>
                    <a:lnTo>
                      <a:pt x="100" y="126"/>
                    </a:lnTo>
                    <a:lnTo>
                      <a:pt x="113" y="104"/>
                    </a:lnTo>
                    <a:lnTo>
                      <a:pt x="100" y="94"/>
                    </a:lnTo>
                    <a:lnTo>
                      <a:pt x="85" y="83"/>
                    </a:lnTo>
                    <a:lnTo>
                      <a:pt x="72" y="71"/>
                    </a:lnTo>
                    <a:lnTo>
                      <a:pt x="60" y="58"/>
                    </a:lnTo>
                    <a:lnTo>
                      <a:pt x="48" y="44"/>
                    </a:lnTo>
                    <a:lnTo>
                      <a:pt x="38" y="29"/>
                    </a:lnTo>
                    <a:lnTo>
                      <a:pt x="30" y="15"/>
                    </a:lnTo>
                    <a:lnTo>
                      <a:pt x="23" y="0"/>
                    </a:lnTo>
                    <a:lnTo>
                      <a:pt x="23" y="1"/>
                    </a:lnTo>
                    <a:lnTo>
                      <a:pt x="0" y="9"/>
                    </a:lnTo>
                    <a:close/>
                  </a:path>
                </a:pathLst>
              </a:custGeom>
              <a:solidFill>
                <a:srgbClr val="1F1A17"/>
              </a:solidFill>
              <a:ln w="9525">
                <a:noFill/>
                <a:round/>
                <a:headEnd/>
                <a:tailEnd/>
              </a:ln>
            </p:spPr>
            <p:txBody>
              <a:bodyPr/>
              <a:lstStyle/>
              <a:p>
                <a:pPr eaLnBrk="1" hangingPunct="1"/>
                <a:endParaRPr lang="pt-BR" u="none"/>
              </a:p>
            </p:txBody>
          </p:sp>
          <p:sp>
            <p:nvSpPr>
              <p:cNvPr id="464091" name="Freeform 323"/>
              <p:cNvSpPr>
                <a:spLocks/>
              </p:cNvSpPr>
              <p:nvPr/>
            </p:nvSpPr>
            <p:spPr bwMode="auto">
              <a:xfrm>
                <a:off x="2146300" y="3668713"/>
                <a:ext cx="14288" cy="71437"/>
              </a:xfrm>
              <a:custGeom>
                <a:avLst/>
                <a:gdLst>
                  <a:gd name="T0" fmla="*/ 2147483647 w 38"/>
                  <a:gd name="T1" fmla="*/ 0 h 179"/>
                  <a:gd name="T2" fmla="*/ 2147483647 w 38"/>
                  <a:gd name="T3" fmla="*/ 0 h 179"/>
                  <a:gd name="T4" fmla="*/ 0 w 38"/>
                  <a:gd name="T5" fmla="*/ 2147483647 h 179"/>
                  <a:gd name="T6" fmla="*/ 0 w 38"/>
                  <a:gd name="T7" fmla="*/ 2147483647 h 179"/>
                  <a:gd name="T8" fmla="*/ 2147483647 w 38"/>
                  <a:gd name="T9" fmla="*/ 2147483647 h 179"/>
                  <a:gd name="T10" fmla="*/ 2147483647 w 38"/>
                  <a:gd name="T11" fmla="*/ 2147483647 h 179"/>
                  <a:gd name="T12" fmla="*/ 2147483647 w 38"/>
                  <a:gd name="T13" fmla="*/ 2147483647 h 179"/>
                  <a:gd name="T14" fmla="*/ 2147483647 w 38"/>
                  <a:gd name="T15" fmla="*/ 2147483647 h 179"/>
                  <a:gd name="T16" fmla="*/ 2147483647 w 38"/>
                  <a:gd name="T17" fmla="*/ 2147483647 h 179"/>
                  <a:gd name="T18" fmla="*/ 2147483647 w 38"/>
                  <a:gd name="T19" fmla="*/ 2147483647 h 179"/>
                  <a:gd name="T20" fmla="*/ 2147483647 w 38"/>
                  <a:gd name="T21" fmla="*/ 2147483647 h 179"/>
                  <a:gd name="T22" fmla="*/ 2147483647 w 38"/>
                  <a:gd name="T23" fmla="*/ 2147483647 h 179"/>
                  <a:gd name="T24" fmla="*/ 2147483647 w 38"/>
                  <a:gd name="T25" fmla="*/ 2147483647 h 179"/>
                  <a:gd name="T26" fmla="*/ 2147483647 w 38"/>
                  <a:gd name="T27" fmla="*/ 2147483647 h 179"/>
                  <a:gd name="T28" fmla="*/ 2147483647 w 38"/>
                  <a:gd name="T29" fmla="*/ 2147483647 h 179"/>
                  <a:gd name="T30" fmla="*/ 2147483647 w 38"/>
                  <a:gd name="T31" fmla="*/ 2147483647 h 179"/>
                  <a:gd name="T32" fmla="*/ 2147483647 w 38"/>
                  <a:gd name="T33" fmla="*/ 0 h 1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179"/>
                  <a:gd name="T53" fmla="*/ 38 w 38"/>
                  <a:gd name="T54" fmla="*/ 179 h 1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179">
                    <a:moveTo>
                      <a:pt x="3" y="0"/>
                    </a:moveTo>
                    <a:lnTo>
                      <a:pt x="3" y="0"/>
                    </a:lnTo>
                    <a:lnTo>
                      <a:pt x="0" y="43"/>
                    </a:lnTo>
                    <a:lnTo>
                      <a:pt x="0" y="88"/>
                    </a:lnTo>
                    <a:lnTo>
                      <a:pt x="1" y="112"/>
                    </a:lnTo>
                    <a:lnTo>
                      <a:pt x="4" y="134"/>
                    </a:lnTo>
                    <a:lnTo>
                      <a:pt x="8" y="157"/>
                    </a:lnTo>
                    <a:lnTo>
                      <a:pt x="15" y="179"/>
                    </a:lnTo>
                    <a:lnTo>
                      <a:pt x="38" y="171"/>
                    </a:lnTo>
                    <a:lnTo>
                      <a:pt x="33" y="152"/>
                    </a:lnTo>
                    <a:lnTo>
                      <a:pt x="30" y="130"/>
                    </a:lnTo>
                    <a:lnTo>
                      <a:pt x="28" y="109"/>
                    </a:lnTo>
                    <a:lnTo>
                      <a:pt x="26" y="88"/>
                    </a:lnTo>
                    <a:lnTo>
                      <a:pt x="26" y="45"/>
                    </a:lnTo>
                    <a:lnTo>
                      <a:pt x="29" y="1"/>
                    </a:lnTo>
                    <a:lnTo>
                      <a:pt x="3" y="0"/>
                    </a:lnTo>
                    <a:close/>
                  </a:path>
                </a:pathLst>
              </a:custGeom>
              <a:solidFill>
                <a:srgbClr val="1F1A17"/>
              </a:solidFill>
              <a:ln w="9525">
                <a:noFill/>
                <a:round/>
                <a:headEnd/>
                <a:tailEnd/>
              </a:ln>
            </p:spPr>
            <p:txBody>
              <a:bodyPr/>
              <a:lstStyle/>
              <a:p>
                <a:pPr eaLnBrk="1" hangingPunct="1"/>
                <a:endParaRPr lang="pt-BR" u="none"/>
              </a:p>
            </p:txBody>
          </p:sp>
          <p:sp>
            <p:nvSpPr>
              <p:cNvPr id="464092" name="Freeform 324"/>
              <p:cNvSpPr>
                <a:spLocks/>
              </p:cNvSpPr>
              <p:nvPr/>
            </p:nvSpPr>
            <p:spPr bwMode="auto">
              <a:xfrm>
                <a:off x="2146300" y="3619500"/>
                <a:ext cx="23813" cy="50800"/>
              </a:xfrm>
              <a:custGeom>
                <a:avLst/>
                <a:gdLst>
                  <a:gd name="T0" fmla="*/ 2147483647 w 60"/>
                  <a:gd name="T1" fmla="*/ 0 h 128"/>
                  <a:gd name="T2" fmla="*/ 2147483647 w 60"/>
                  <a:gd name="T3" fmla="*/ 0 h 128"/>
                  <a:gd name="T4" fmla="*/ 2147483647 w 60"/>
                  <a:gd name="T5" fmla="*/ 2147483647 h 128"/>
                  <a:gd name="T6" fmla="*/ 2147483647 w 60"/>
                  <a:gd name="T7" fmla="*/ 2147483647 h 128"/>
                  <a:gd name="T8" fmla="*/ 2147483647 w 60"/>
                  <a:gd name="T9" fmla="*/ 2147483647 h 128"/>
                  <a:gd name="T10" fmla="*/ 2147483647 w 60"/>
                  <a:gd name="T11" fmla="*/ 2147483647 h 128"/>
                  <a:gd name="T12" fmla="*/ 2147483647 w 60"/>
                  <a:gd name="T13" fmla="*/ 2147483647 h 128"/>
                  <a:gd name="T14" fmla="*/ 2147483647 w 60"/>
                  <a:gd name="T15" fmla="*/ 2147483647 h 128"/>
                  <a:gd name="T16" fmla="*/ 2147483647 w 60"/>
                  <a:gd name="T17" fmla="*/ 2147483647 h 128"/>
                  <a:gd name="T18" fmla="*/ 0 w 60"/>
                  <a:gd name="T19" fmla="*/ 2147483647 h 128"/>
                  <a:gd name="T20" fmla="*/ 2147483647 w 60"/>
                  <a:gd name="T21" fmla="*/ 2147483647 h 128"/>
                  <a:gd name="T22" fmla="*/ 2147483647 w 60"/>
                  <a:gd name="T23" fmla="*/ 2147483647 h 128"/>
                  <a:gd name="T24" fmla="*/ 2147483647 w 60"/>
                  <a:gd name="T25" fmla="*/ 2147483647 h 128"/>
                  <a:gd name="T26" fmla="*/ 2147483647 w 60"/>
                  <a:gd name="T27" fmla="*/ 2147483647 h 128"/>
                  <a:gd name="T28" fmla="*/ 2147483647 w 60"/>
                  <a:gd name="T29" fmla="*/ 2147483647 h 128"/>
                  <a:gd name="T30" fmla="*/ 2147483647 w 60"/>
                  <a:gd name="T31" fmla="*/ 2147483647 h 128"/>
                  <a:gd name="T32" fmla="*/ 2147483647 w 60"/>
                  <a:gd name="T33" fmla="*/ 2147483647 h 128"/>
                  <a:gd name="T34" fmla="*/ 2147483647 w 60"/>
                  <a:gd name="T35" fmla="*/ 2147483647 h 128"/>
                  <a:gd name="T36" fmla="*/ 2147483647 w 60"/>
                  <a:gd name="T37" fmla="*/ 2147483647 h 128"/>
                  <a:gd name="T38" fmla="*/ 2147483647 w 60"/>
                  <a:gd name="T39" fmla="*/ 0 h 128"/>
                  <a:gd name="T40" fmla="*/ 2147483647 w 60"/>
                  <a:gd name="T41" fmla="*/ 0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28"/>
                  <a:gd name="T65" fmla="*/ 60 w 60"/>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28">
                    <a:moveTo>
                      <a:pt x="34" y="0"/>
                    </a:moveTo>
                    <a:lnTo>
                      <a:pt x="34" y="0"/>
                    </a:lnTo>
                    <a:lnTo>
                      <a:pt x="33" y="13"/>
                    </a:lnTo>
                    <a:lnTo>
                      <a:pt x="29" y="28"/>
                    </a:lnTo>
                    <a:lnTo>
                      <a:pt x="23" y="42"/>
                    </a:lnTo>
                    <a:lnTo>
                      <a:pt x="18" y="58"/>
                    </a:lnTo>
                    <a:lnTo>
                      <a:pt x="12" y="75"/>
                    </a:lnTo>
                    <a:lnTo>
                      <a:pt x="6" y="91"/>
                    </a:lnTo>
                    <a:lnTo>
                      <a:pt x="2" y="108"/>
                    </a:lnTo>
                    <a:lnTo>
                      <a:pt x="0" y="127"/>
                    </a:lnTo>
                    <a:lnTo>
                      <a:pt x="26" y="128"/>
                    </a:lnTo>
                    <a:lnTo>
                      <a:pt x="27" y="114"/>
                    </a:lnTo>
                    <a:lnTo>
                      <a:pt x="31" y="99"/>
                    </a:lnTo>
                    <a:lnTo>
                      <a:pt x="37" y="83"/>
                    </a:lnTo>
                    <a:lnTo>
                      <a:pt x="42" y="67"/>
                    </a:lnTo>
                    <a:lnTo>
                      <a:pt x="49" y="52"/>
                    </a:lnTo>
                    <a:lnTo>
                      <a:pt x="54" y="36"/>
                    </a:lnTo>
                    <a:lnTo>
                      <a:pt x="58" y="19"/>
                    </a:lnTo>
                    <a:lnTo>
                      <a:pt x="60" y="1"/>
                    </a:lnTo>
                    <a:lnTo>
                      <a:pt x="60" y="0"/>
                    </a:lnTo>
                    <a:lnTo>
                      <a:pt x="34" y="0"/>
                    </a:lnTo>
                    <a:close/>
                  </a:path>
                </a:pathLst>
              </a:custGeom>
              <a:solidFill>
                <a:srgbClr val="1F1A17"/>
              </a:solidFill>
              <a:ln w="9525">
                <a:noFill/>
                <a:round/>
                <a:headEnd/>
                <a:tailEnd/>
              </a:ln>
            </p:spPr>
            <p:txBody>
              <a:bodyPr/>
              <a:lstStyle/>
              <a:p>
                <a:pPr eaLnBrk="1" hangingPunct="1"/>
                <a:endParaRPr lang="pt-BR" u="none"/>
              </a:p>
            </p:txBody>
          </p:sp>
          <p:sp>
            <p:nvSpPr>
              <p:cNvPr id="464093" name="Freeform 325"/>
              <p:cNvSpPr>
                <a:spLocks/>
              </p:cNvSpPr>
              <p:nvPr/>
            </p:nvSpPr>
            <p:spPr bwMode="auto">
              <a:xfrm>
                <a:off x="2155825" y="3532188"/>
                <a:ext cx="14288" cy="87312"/>
              </a:xfrm>
              <a:custGeom>
                <a:avLst/>
                <a:gdLst>
                  <a:gd name="T0" fmla="*/ 0 w 38"/>
                  <a:gd name="T1" fmla="*/ 2147483647 h 220"/>
                  <a:gd name="T2" fmla="*/ 0 w 38"/>
                  <a:gd name="T3" fmla="*/ 2147483647 h 220"/>
                  <a:gd name="T4" fmla="*/ 2147483647 w 38"/>
                  <a:gd name="T5" fmla="*/ 2147483647 h 220"/>
                  <a:gd name="T6" fmla="*/ 2147483647 w 38"/>
                  <a:gd name="T7" fmla="*/ 2147483647 h 220"/>
                  <a:gd name="T8" fmla="*/ 2147483647 w 38"/>
                  <a:gd name="T9" fmla="*/ 2147483647 h 220"/>
                  <a:gd name="T10" fmla="*/ 2147483647 w 38"/>
                  <a:gd name="T11" fmla="*/ 2147483647 h 220"/>
                  <a:gd name="T12" fmla="*/ 2147483647 w 38"/>
                  <a:gd name="T13" fmla="*/ 2147483647 h 220"/>
                  <a:gd name="T14" fmla="*/ 2147483647 w 38"/>
                  <a:gd name="T15" fmla="*/ 2147483647 h 220"/>
                  <a:gd name="T16" fmla="*/ 2147483647 w 38"/>
                  <a:gd name="T17" fmla="*/ 2147483647 h 220"/>
                  <a:gd name="T18" fmla="*/ 2147483647 w 38"/>
                  <a:gd name="T19" fmla="*/ 2147483647 h 220"/>
                  <a:gd name="T20" fmla="*/ 2147483647 w 38"/>
                  <a:gd name="T21" fmla="*/ 2147483647 h 220"/>
                  <a:gd name="T22" fmla="*/ 2147483647 w 38"/>
                  <a:gd name="T23" fmla="*/ 2147483647 h 220"/>
                  <a:gd name="T24" fmla="*/ 2147483647 w 38"/>
                  <a:gd name="T25" fmla="*/ 2147483647 h 220"/>
                  <a:gd name="T26" fmla="*/ 2147483647 w 38"/>
                  <a:gd name="T27" fmla="*/ 2147483647 h 220"/>
                  <a:gd name="T28" fmla="*/ 2147483647 w 38"/>
                  <a:gd name="T29" fmla="*/ 2147483647 h 220"/>
                  <a:gd name="T30" fmla="*/ 2147483647 w 38"/>
                  <a:gd name="T31" fmla="*/ 2147483647 h 220"/>
                  <a:gd name="T32" fmla="*/ 2147483647 w 38"/>
                  <a:gd name="T33" fmla="*/ 2147483647 h 220"/>
                  <a:gd name="T34" fmla="*/ 2147483647 w 38"/>
                  <a:gd name="T35" fmla="*/ 2147483647 h 220"/>
                  <a:gd name="T36" fmla="*/ 2147483647 w 38"/>
                  <a:gd name="T37" fmla="*/ 0 h 220"/>
                  <a:gd name="T38" fmla="*/ 2147483647 w 38"/>
                  <a:gd name="T39" fmla="*/ 0 h 220"/>
                  <a:gd name="T40" fmla="*/ 0 w 38"/>
                  <a:gd name="T41" fmla="*/ 2147483647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220"/>
                  <a:gd name="T65" fmla="*/ 38 w 38"/>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220">
                    <a:moveTo>
                      <a:pt x="0" y="2"/>
                    </a:moveTo>
                    <a:lnTo>
                      <a:pt x="0" y="2"/>
                    </a:lnTo>
                    <a:lnTo>
                      <a:pt x="1" y="29"/>
                    </a:lnTo>
                    <a:lnTo>
                      <a:pt x="4" y="56"/>
                    </a:lnTo>
                    <a:lnTo>
                      <a:pt x="7" y="83"/>
                    </a:lnTo>
                    <a:lnTo>
                      <a:pt x="9" y="110"/>
                    </a:lnTo>
                    <a:lnTo>
                      <a:pt x="11" y="138"/>
                    </a:lnTo>
                    <a:lnTo>
                      <a:pt x="12" y="166"/>
                    </a:lnTo>
                    <a:lnTo>
                      <a:pt x="13" y="192"/>
                    </a:lnTo>
                    <a:lnTo>
                      <a:pt x="12" y="220"/>
                    </a:lnTo>
                    <a:lnTo>
                      <a:pt x="38" y="220"/>
                    </a:lnTo>
                    <a:lnTo>
                      <a:pt x="38" y="192"/>
                    </a:lnTo>
                    <a:lnTo>
                      <a:pt x="38" y="165"/>
                    </a:lnTo>
                    <a:lnTo>
                      <a:pt x="37" y="137"/>
                    </a:lnTo>
                    <a:lnTo>
                      <a:pt x="34" y="109"/>
                    </a:lnTo>
                    <a:lnTo>
                      <a:pt x="33" y="81"/>
                    </a:lnTo>
                    <a:lnTo>
                      <a:pt x="31" y="54"/>
                    </a:lnTo>
                    <a:lnTo>
                      <a:pt x="28" y="26"/>
                    </a:lnTo>
                    <a:lnTo>
                      <a:pt x="25" y="0"/>
                    </a:lnTo>
                    <a:lnTo>
                      <a:pt x="0" y="2"/>
                    </a:lnTo>
                    <a:close/>
                  </a:path>
                </a:pathLst>
              </a:custGeom>
              <a:solidFill>
                <a:srgbClr val="1F1A17"/>
              </a:solidFill>
              <a:ln w="9525">
                <a:noFill/>
                <a:round/>
                <a:headEnd/>
                <a:tailEnd/>
              </a:ln>
            </p:spPr>
            <p:txBody>
              <a:bodyPr/>
              <a:lstStyle/>
              <a:p>
                <a:pPr eaLnBrk="1" hangingPunct="1"/>
                <a:endParaRPr lang="pt-BR" u="none"/>
              </a:p>
            </p:txBody>
          </p:sp>
          <p:sp>
            <p:nvSpPr>
              <p:cNvPr id="464094" name="Freeform 326"/>
              <p:cNvSpPr>
                <a:spLocks/>
              </p:cNvSpPr>
              <p:nvPr/>
            </p:nvSpPr>
            <p:spPr bwMode="auto">
              <a:xfrm>
                <a:off x="2141538" y="3455988"/>
                <a:ext cx="23812" cy="76200"/>
              </a:xfrm>
              <a:custGeom>
                <a:avLst/>
                <a:gdLst>
                  <a:gd name="T0" fmla="*/ 0 w 61"/>
                  <a:gd name="T1" fmla="*/ 2147483647 h 194"/>
                  <a:gd name="T2" fmla="*/ 0 w 61"/>
                  <a:gd name="T3" fmla="*/ 2147483647 h 194"/>
                  <a:gd name="T4" fmla="*/ 2147483647 w 61"/>
                  <a:gd name="T5" fmla="*/ 2147483647 h 194"/>
                  <a:gd name="T6" fmla="*/ 2147483647 w 61"/>
                  <a:gd name="T7" fmla="*/ 2147483647 h 194"/>
                  <a:gd name="T8" fmla="*/ 2147483647 w 61"/>
                  <a:gd name="T9" fmla="*/ 2147483647 h 194"/>
                  <a:gd name="T10" fmla="*/ 2147483647 w 61"/>
                  <a:gd name="T11" fmla="*/ 2147483647 h 194"/>
                  <a:gd name="T12" fmla="*/ 2147483647 w 61"/>
                  <a:gd name="T13" fmla="*/ 2147483647 h 194"/>
                  <a:gd name="T14" fmla="*/ 2147483647 w 61"/>
                  <a:gd name="T15" fmla="*/ 2147483647 h 194"/>
                  <a:gd name="T16" fmla="*/ 2147483647 w 61"/>
                  <a:gd name="T17" fmla="*/ 2147483647 h 194"/>
                  <a:gd name="T18" fmla="*/ 2147483647 w 61"/>
                  <a:gd name="T19" fmla="*/ 2147483647 h 194"/>
                  <a:gd name="T20" fmla="*/ 2147483647 w 61"/>
                  <a:gd name="T21" fmla="*/ 2147483647 h 194"/>
                  <a:gd name="T22" fmla="*/ 2147483647 w 61"/>
                  <a:gd name="T23" fmla="*/ 2147483647 h 194"/>
                  <a:gd name="T24" fmla="*/ 2147483647 w 61"/>
                  <a:gd name="T25" fmla="*/ 2147483647 h 194"/>
                  <a:gd name="T26" fmla="*/ 2147483647 w 61"/>
                  <a:gd name="T27" fmla="*/ 2147483647 h 194"/>
                  <a:gd name="T28" fmla="*/ 2147483647 w 61"/>
                  <a:gd name="T29" fmla="*/ 2147483647 h 194"/>
                  <a:gd name="T30" fmla="*/ 2147483647 w 61"/>
                  <a:gd name="T31" fmla="*/ 2147483647 h 194"/>
                  <a:gd name="T32" fmla="*/ 2147483647 w 61"/>
                  <a:gd name="T33" fmla="*/ 2147483647 h 194"/>
                  <a:gd name="T34" fmla="*/ 2147483647 w 61"/>
                  <a:gd name="T35" fmla="*/ 2147483647 h 194"/>
                  <a:gd name="T36" fmla="*/ 2147483647 w 61"/>
                  <a:gd name="T37" fmla="*/ 0 h 194"/>
                  <a:gd name="T38" fmla="*/ 2147483647 w 61"/>
                  <a:gd name="T39" fmla="*/ 0 h 194"/>
                  <a:gd name="T40" fmla="*/ 0 w 61"/>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
                  <a:gd name="T64" fmla="*/ 0 h 194"/>
                  <a:gd name="T65" fmla="*/ 61 w 61"/>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 h="194">
                    <a:moveTo>
                      <a:pt x="0" y="1"/>
                    </a:moveTo>
                    <a:lnTo>
                      <a:pt x="0" y="3"/>
                    </a:lnTo>
                    <a:lnTo>
                      <a:pt x="4" y="26"/>
                    </a:lnTo>
                    <a:lnTo>
                      <a:pt x="8" y="50"/>
                    </a:lnTo>
                    <a:lnTo>
                      <a:pt x="14" y="74"/>
                    </a:lnTo>
                    <a:lnTo>
                      <a:pt x="19" y="99"/>
                    </a:lnTo>
                    <a:lnTo>
                      <a:pt x="24" y="123"/>
                    </a:lnTo>
                    <a:lnTo>
                      <a:pt x="28" y="147"/>
                    </a:lnTo>
                    <a:lnTo>
                      <a:pt x="32" y="170"/>
                    </a:lnTo>
                    <a:lnTo>
                      <a:pt x="36" y="194"/>
                    </a:lnTo>
                    <a:lnTo>
                      <a:pt x="61" y="192"/>
                    </a:lnTo>
                    <a:lnTo>
                      <a:pt x="59" y="166"/>
                    </a:lnTo>
                    <a:lnTo>
                      <a:pt x="53" y="141"/>
                    </a:lnTo>
                    <a:lnTo>
                      <a:pt x="49" y="118"/>
                    </a:lnTo>
                    <a:lnTo>
                      <a:pt x="44" y="94"/>
                    </a:lnTo>
                    <a:lnTo>
                      <a:pt x="39" y="69"/>
                    </a:lnTo>
                    <a:lnTo>
                      <a:pt x="33" y="46"/>
                    </a:lnTo>
                    <a:lnTo>
                      <a:pt x="30" y="23"/>
                    </a:lnTo>
                    <a:lnTo>
                      <a:pt x="27" y="0"/>
                    </a:lnTo>
                    <a:lnTo>
                      <a:pt x="0" y="1"/>
                    </a:lnTo>
                    <a:close/>
                  </a:path>
                </a:pathLst>
              </a:custGeom>
              <a:solidFill>
                <a:srgbClr val="1F1A17"/>
              </a:solidFill>
              <a:ln w="9525">
                <a:noFill/>
                <a:round/>
                <a:headEnd/>
                <a:tailEnd/>
              </a:ln>
            </p:spPr>
            <p:txBody>
              <a:bodyPr/>
              <a:lstStyle/>
              <a:p>
                <a:pPr eaLnBrk="1" hangingPunct="1"/>
                <a:endParaRPr lang="pt-BR" u="none"/>
              </a:p>
            </p:txBody>
          </p:sp>
          <p:sp>
            <p:nvSpPr>
              <p:cNvPr id="464095" name="Freeform 327"/>
              <p:cNvSpPr>
                <a:spLocks/>
              </p:cNvSpPr>
              <p:nvPr/>
            </p:nvSpPr>
            <p:spPr bwMode="auto">
              <a:xfrm>
                <a:off x="2138363" y="3389313"/>
                <a:ext cx="12700" cy="66675"/>
              </a:xfrm>
              <a:custGeom>
                <a:avLst/>
                <a:gdLst>
                  <a:gd name="T0" fmla="*/ 2147483647 w 34"/>
                  <a:gd name="T1" fmla="*/ 0 h 170"/>
                  <a:gd name="T2" fmla="*/ 2147483647 w 34"/>
                  <a:gd name="T3" fmla="*/ 0 h 170"/>
                  <a:gd name="T4" fmla="*/ 2147483647 w 34"/>
                  <a:gd name="T5" fmla="*/ 2147483647 h 170"/>
                  <a:gd name="T6" fmla="*/ 0 w 34"/>
                  <a:gd name="T7" fmla="*/ 2147483647 h 170"/>
                  <a:gd name="T8" fmla="*/ 0 w 34"/>
                  <a:gd name="T9" fmla="*/ 2147483647 h 170"/>
                  <a:gd name="T10" fmla="*/ 2147483647 w 34"/>
                  <a:gd name="T11" fmla="*/ 2147483647 h 170"/>
                  <a:gd name="T12" fmla="*/ 2147483647 w 34"/>
                  <a:gd name="T13" fmla="*/ 2147483647 h 170"/>
                  <a:gd name="T14" fmla="*/ 2147483647 w 34"/>
                  <a:gd name="T15" fmla="*/ 2147483647 h 170"/>
                  <a:gd name="T16" fmla="*/ 2147483647 w 34"/>
                  <a:gd name="T17" fmla="*/ 2147483647 h 170"/>
                  <a:gd name="T18" fmla="*/ 2147483647 w 34"/>
                  <a:gd name="T19" fmla="*/ 2147483647 h 170"/>
                  <a:gd name="T20" fmla="*/ 2147483647 w 34"/>
                  <a:gd name="T21" fmla="*/ 2147483647 h 170"/>
                  <a:gd name="T22" fmla="*/ 2147483647 w 34"/>
                  <a:gd name="T23" fmla="*/ 2147483647 h 170"/>
                  <a:gd name="T24" fmla="*/ 2147483647 w 34"/>
                  <a:gd name="T25" fmla="*/ 2147483647 h 170"/>
                  <a:gd name="T26" fmla="*/ 2147483647 w 34"/>
                  <a:gd name="T27" fmla="*/ 2147483647 h 170"/>
                  <a:gd name="T28" fmla="*/ 2147483647 w 34"/>
                  <a:gd name="T29" fmla="*/ 2147483647 h 170"/>
                  <a:gd name="T30" fmla="*/ 2147483647 w 34"/>
                  <a:gd name="T31" fmla="*/ 2147483647 h 170"/>
                  <a:gd name="T32" fmla="*/ 2147483647 w 34"/>
                  <a:gd name="T33" fmla="*/ 0 h 1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170"/>
                  <a:gd name="T53" fmla="*/ 34 w 34"/>
                  <a:gd name="T54" fmla="*/ 170 h 1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170">
                    <a:moveTo>
                      <a:pt x="4" y="0"/>
                    </a:moveTo>
                    <a:lnTo>
                      <a:pt x="4" y="0"/>
                    </a:lnTo>
                    <a:lnTo>
                      <a:pt x="1" y="21"/>
                    </a:lnTo>
                    <a:lnTo>
                      <a:pt x="0" y="44"/>
                    </a:lnTo>
                    <a:lnTo>
                      <a:pt x="0" y="65"/>
                    </a:lnTo>
                    <a:lnTo>
                      <a:pt x="1" y="87"/>
                    </a:lnTo>
                    <a:lnTo>
                      <a:pt x="5" y="129"/>
                    </a:lnTo>
                    <a:lnTo>
                      <a:pt x="7" y="170"/>
                    </a:lnTo>
                    <a:lnTo>
                      <a:pt x="34" y="169"/>
                    </a:lnTo>
                    <a:lnTo>
                      <a:pt x="30" y="127"/>
                    </a:lnTo>
                    <a:lnTo>
                      <a:pt x="27" y="85"/>
                    </a:lnTo>
                    <a:lnTo>
                      <a:pt x="26" y="65"/>
                    </a:lnTo>
                    <a:lnTo>
                      <a:pt x="26" y="44"/>
                    </a:lnTo>
                    <a:lnTo>
                      <a:pt x="27" y="24"/>
                    </a:lnTo>
                    <a:lnTo>
                      <a:pt x="30" y="4"/>
                    </a:lnTo>
                    <a:lnTo>
                      <a:pt x="4" y="0"/>
                    </a:lnTo>
                    <a:close/>
                  </a:path>
                </a:pathLst>
              </a:custGeom>
              <a:solidFill>
                <a:srgbClr val="1F1A17"/>
              </a:solidFill>
              <a:ln w="9525">
                <a:noFill/>
                <a:round/>
                <a:headEnd/>
                <a:tailEnd/>
              </a:ln>
            </p:spPr>
            <p:txBody>
              <a:bodyPr/>
              <a:lstStyle/>
              <a:p>
                <a:pPr eaLnBrk="1" hangingPunct="1"/>
                <a:endParaRPr lang="pt-BR" u="none"/>
              </a:p>
            </p:txBody>
          </p:sp>
          <p:sp>
            <p:nvSpPr>
              <p:cNvPr id="464096" name="Freeform 328"/>
              <p:cNvSpPr>
                <a:spLocks/>
              </p:cNvSpPr>
              <p:nvPr/>
            </p:nvSpPr>
            <p:spPr bwMode="auto">
              <a:xfrm>
                <a:off x="2139950" y="3328988"/>
                <a:ext cx="33338" cy="61912"/>
              </a:xfrm>
              <a:custGeom>
                <a:avLst/>
                <a:gdLst>
                  <a:gd name="T0" fmla="*/ 2147483647 w 83"/>
                  <a:gd name="T1" fmla="*/ 0 h 154"/>
                  <a:gd name="T2" fmla="*/ 2147483647 w 83"/>
                  <a:gd name="T3" fmla="*/ 0 h 154"/>
                  <a:gd name="T4" fmla="*/ 2147483647 w 83"/>
                  <a:gd name="T5" fmla="*/ 2147483647 h 154"/>
                  <a:gd name="T6" fmla="*/ 2147483647 w 83"/>
                  <a:gd name="T7" fmla="*/ 2147483647 h 154"/>
                  <a:gd name="T8" fmla="*/ 2147483647 w 83"/>
                  <a:gd name="T9" fmla="*/ 2147483647 h 154"/>
                  <a:gd name="T10" fmla="*/ 2147483647 w 83"/>
                  <a:gd name="T11" fmla="*/ 2147483647 h 154"/>
                  <a:gd name="T12" fmla="*/ 2147483647 w 83"/>
                  <a:gd name="T13" fmla="*/ 2147483647 h 154"/>
                  <a:gd name="T14" fmla="*/ 0 w 83"/>
                  <a:gd name="T15" fmla="*/ 2147483647 h 154"/>
                  <a:gd name="T16" fmla="*/ 2147483647 w 83"/>
                  <a:gd name="T17" fmla="*/ 2147483647 h 154"/>
                  <a:gd name="T18" fmla="*/ 2147483647 w 83"/>
                  <a:gd name="T19" fmla="*/ 2147483647 h 154"/>
                  <a:gd name="T20" fmla="*/ 2147483647 w 83"/>
                  <a:gd name="T21" fmla="*/ 2147483647 h 154"/>
                  <a:gd name="T22" fmla="*/ 2147483647 w 83"/>
                  <a:gd name="T23" fmla="*/ 2147483647 h 154"/>
                  <a:gd name="T24" fmla="*/ 2147483647 w 83"/>
                  <a:gd name="T25" fmla="*/ 2147483647 h 154"/>
                  <a:gd name="T26" fmla="*/ 2147483647 w 83"/>
                  <a:gd name="T27" fmla="*/ 2147483647 h 154"/>
                  <a:gd name="T28" fmla="*/ 2147483647 w 83"/>
                  <a:gd name="T29" fmla="*/ 2147483647 h 154"/>
                  <a:gd name="T30" fmla="*/ 2147483647 w 83"/>
                  <a:gd name="T31" fmla="*/ 2147483647 h 154"/>
                  <a:gd name="T32" fmla="*/ 2147483647 w 83"/>
                  <a:gd name="T33" fmla="*/ 0 h 1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54"/>
                  <a:gd name="T53" fmla="*/ 83 w 83"/>
                  <a:gd name="T54" fmla="*/ 154 h 1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54">
                    <a:moveTo>
                      <a:pt x="60" y="0"/>
                    </a:moveTo>
                    <a:lnTo>
                      <a:pt x="59" y="0"/>
                    </a:lnTo>
                    <a:lnTo>
                      <a:pt x="42" y="34"/>
                    </a:lnTo>
                    <a:lnTo>
                      <a:pt x="25" y="71"/>
                    </a:lnTo>
                    <a:lnTo>
                      <a:pt x="17" y="89"/>
                    </a:lnTo>
                    <a:lnTo>
                      <a:pt x="10" y="109"/>
                    </a:lnTo>
                    <a:lnTo>
                      <a:pt x="3" y="129"/>
                    </a:lnTo>
                    <a:lnTo>
                      <a:pt x="0" y="150"/>
                    </a:lnTo>
                    <a:lnTo>
                      <a:pt x="26" y="154"/>
                    </a:lnTo>
                    <a:lnTo>
                      <a:pt x="29" y="136"/>
                    </a:lnTo>
                    <a:lnTo>
                      <a:pt x="34" y="117"/>
                    </a:lnTo>
                    <a:lnTo>
                      <a:pt x="40" y="99"/>
                    </a:lnTo>
                    <a:lnTo>
                      <a:pt x="48" y="80"/>
                    </a:lnTo>
                    <a:lnTo>
                      <a:pt x="64" y="44"/>
                    </a:lnTo>
                    <a:lnTo>
                      <a:pt x="83" y="11"/>
                    </a:lnTo>
                    <a:lnTo>
                      <a:pt x="81" y="11"/>
                    </a:lnTo>
                    <a:lnTo>
                      <a:pt x="60" y="0"/>
                    </a:lnTo>
                    <a:close/>
                  </a:path>
                </a:pathLst>
              </a:custGeom>
              <a:solidFill>
                <a:srgbClr val="1F1A17"/>
              </a:solidFill>
              <a:ln w="9525">
                <a:noFill/>
                <a:round/>
                <a:headEnd/>
                <a:tailEnd/>
              </a:ln>
            </p:spPr>
            <p:txBody>
              <a:bodyPr/>
              <a:lstStyle/>
              <a:p>
                <a:pPr eaLnBrk="1" hangingPunct="1"/>
                <a:endParaRPr lang="pt-BR" u="none"/>
              </a:p>
            </p:txBody>
          </p:sp>
          <p:sp>
            <p:nvSpPr>
              <p:cNvPr id="464097" name="Freeform 329"/>
              <p:cNvSpPr>
                <a:spLocks/>
              </p:cNvSpPr>
              <p:nvPr/>
            </p:nvSpPr>
            <p:spPr bwMode="auto">
              <a:xfrm>
                <a:off x="2260600" y="3444875"/>
                <a:ext cx="365125" cy="296863"/>
              </a:xfrm>
              <a:custGeom>
                <a:avLst/>
                <a:gdLst>
                  <a:gd name="T0" fmla="*/ 2147483647 w 919"/>
                  <a:gd name="T1" fmla="*/ 2147483647 h 750"/>
                  <a:gd name="T2" fmla="*/ 2147483647 w 919"/>
                  <a:gd name="T3" fmla="*/ 2147483647 h 750"/>
                  <a:gd name="T4" fmla="*/ 2147483647 w 919"/>
                  <a:gd name="T5" fmla="*/ 2147483647 h 750"/>
                  <a:gd name="T6" fmla="*/ 2147483647 w 919"/>
                  <a:gd name="T7" fmla="*/ 2147483647 h 750"/>
                  <a:gd name="T8" fmla="*/ 2147483647 w 919"/>
                  <a:gd name="T9" fmla="*/ 2147483647 h 750"/>
                  <a:gd name="T10" fmla="*/ 2147483647 w 919"/>
                  <a:gd name="T11" fmla="*/ 2147483647 h 750"/>
                  <a:gd name="T12" fmla="*/ 2147483647 w 919"/>
                  <a:gd name="T13" fmla="*/ 2147483647 h 750"/>
                  <a:gd name="T14" fmla="*/ 2147483647 w 919"/>
                  <a:gd name="T15" fmla="*/ 2147483647 h 750"/>
                  <a:gd name="T16" fmla="*/ 2147483647 w 919"/>
                  <a:gd name="T17" fmla="*/ 2147483647 h 750"/>
                  <a:gd name="T18" fmla="*/ 2147483647 w 919"/>
                  <a:gd name="T19" fmla="*/ 2147483647 h 750"/>
                  <a:gd name="T20" fmla="*/ 2147483647 w 919"/>
                  <a:gd name="T21" fmla="*/ 2147483647 h 750"/>
                  <a:gd name="T22" fmla="*/ 2147483647 w 919"/>
                  <a:gd name="T23" fmla="*/ 2147483647 h 750"/>
                  <a:gd name="T24" fmla="*/ 2147483647 w 919"/>
                  <a:gd name="T25" fmla="*/ 2147483647 h 750"/>
                  <a:gd name="T26" fmla="*/ 2147483647 w 919"/>
                  <a:gd name="T27" fmla="*/ 2147483647 h 750"/>
                  <a:gd name="T28" fmla="*/ 2147483647 w 919"/>
                  <a:gd name="T29" fmla="*/ 2147483647 h 750"/>
                  <a:gd name="T30" fmla="*/ 2147483647 w 919"/>
                  <a:gd name="T31" fmla="*/ 2147483647 h 750"/>
                  <a:gd name="T32" fmla="*/ 2147483647 w 919"/>
                  <a:gd name="T33" fmla="*/ 2147483647 h 750"/>
                  <a:gd name="T34" fmla="*/ 2147483647 w 919"/>
                  <a:gd name="T35" fmla="*/ 2147483647 h 750"/>
                  <a:gd name="T36" fmla="*/ 2147483647 w 919"/>
                  <a:gd name="T37" fmla="*/ 2147483647 h 750"/>
                  <a:gd name="T38" fmla="*/ 2147483647 w 919"/>
                  <a:gd name="T39" fmla="*/ 2147483647 h 750"/>
                  <a:gd name="T40" fmla="*/ 2147483647 w 919"/>
                  <a:gd name="T41" fmla="*/ 2147483647 h 750"/>
                  <a:gd name="T42" fmla="*/ 2147483647 w 919"/>
                  <a:gd name="T43" fmla="*/ 2147483647 h 750"/>
                  <a:gd name="T44" fmla="*/ 2147483647 w 919"/>
                  <a:gd name="T45" fmla="*/ 2147483647 h 750"/>
                  <a:gd name="T46" fmla="*/ 2147483647 w 919"/>
                  <a:gd name="T47" fmla="*/ 2147483647 h 750"/>
                  <a:gd name="T48" fmla="*/ 2147483647 w 919"/>
                  <a:gd name="T49" fmla="*/ 2147483647 h 750"/>
                  <a:gd name="T50" fmla="*/ 2147483647 w 919"/>
                  <a:gd name="T51" fmla="*/ 2147483647 h 750"/>
                  <a:gd name="T52" fmla="*/ 2147483647 w 919"/>
                  <a:gd name="T53" fmla="*/ 2147483647 h 750"/>
                  <a:gd name="T54" fmla="*/ 2147483647 w 919"/>
                  <a:gd name="T55" fmla="*/ 2147483647 h 750"/>
                  <a:gd name="T56" fmla="*/ 2147483647 w 919"/>
                  <a:gd name="T57" fmla="*/ 2147483647 h 750"/>
                  <a:gd name="T58" fmla="*/ 2147483647 w 919"/>
                  <a:gd name="T59" fmla="*/ 2147483647 h 750"/>
                  <a:gd name="T60" fmla="*/ 2147483647 w 919"/>
                  <a:gd name="T61" fmla="*/ 2147483647 h 750"/>
                  <a:gd name="T62" fmla="*/ 2147483647 w 919"/>
                  <a:gd name="T63" fmla="*/ 2147483647 h 750"/>
                  <a:gd name="T64" fmla="*/ 2147483647 w 919"/>
                  <a:gd name="T65" fmla="*/ 2147483647 h 750"/>
                  <a:gd name="T66" fmla="*/ 2147483647 w 919"/>
                  <a:gd name="T67" fmla="*/ 2147483647 h 750"/>
                  <a:gd name="T68" fmla="*/ 2147483647 w 919"/>
                  <a:gd name="T69" fmla="*/ 2147483647 h 750"/>
                  <a:gd name="T70" fmla="*/ 2147483647 w 919"/>
                  <a:gd name="T71" fmla="*/ 2147483647 h 750"/>
                  <a:gd name="T72" fmla="*/ 2147483647 w 919"/>
                  <a:gd name="T73" fmla="*/ 2147483647 h 750"/>
                  <a:gd name="T74" fmla="*/ 2147483647 w 919"/>
                  <a:gd name="T75" fmla="*/ 2147483647 h 750"/>
                  <a:gd name="T76" fmla="*/ 2147483647 w 919"/>
                  <a:gd name="T77" fmla="*/ 2147483647 h 750"/>
                  <a:gd name="T78" fmla="*/ 2147483647 w 919"/>
                  <a:gd name="T79" fmla="*/ 2147483647 h 750"/>
                  <a:gd name="T80" fmla="*/ 2147483647 w 919"/>
                  <a:gd name="T81" fmla="*/ 2147483647 h 750"/>
                  <a:gd name="T82" fmla="*/ 2147483647 w 919"/>
                  <a:gd name="T83" fmla="*/ 2147483647 h 750"/>
                  <a:gd name="T84" fmla="*/ 2147483647 w 919"/>
                  <a:gd name="T85" fmla="*/ 2147483647 h 750"/>
                  <a:gd name="T86" fmla="*/ 2147483647 w 919"/>
                  <a:gd name="T87" fmla="*/ 2147483647 h 750"/>
                  <a:gd name="T88" fmla="*/ 2147483647 w 919"/>
                  <a:gd name="T89" fmla="*/ 2147483647 h 750"/>
                  <a:gd name="T90" fmla="*/ 2147483647 w 919"/>
                  <a:gd name="T91" fmla="*/ 2147483647 h 750"/>
                  <a:gd name="T92" fmla="*/ 2147483647 w 919"/>
                  <a:gd name="T93" fmla="*/ 2147483647 h 750"/>
                  <a:gd name="T94" fmla="*/ 2147483647 w 919"/>
                  <a:gd name="T95" fmla="*/ 2147483647 h 750"/>
                  <a:gd name="T96" fmla="*/ 2147483647 w 919"/>
                  <a:gd name="T97" fmla="*/ 2147483647 h 750"/>
                  <a:gd name="T98" fmla="*/ 2147483647 w 919"/>
                  <a:gd name="T99" fmla="*/ 2147483647 h 750"/>
                  <a:gd name="T100" fmla="*/ 2147483647 w 919"/>
                  <a:gd name="T101" fmla="*/ 2147483647 h 750"/>
                  <a:gd name="T102" fmla="*/ 2147483647 w 919"/>
                  <a:gd name="T103" fmla="*/ 2147483647 h 750"/>
                  <a:gd name="T104" fmla="*/ 2147483647 w 919"/>
                  <a:gd name="T105" fmla="*/ 2147483647 h 750"/>
                  <a:gd name="T106" fmla="*/ 0 w 919"/>
                  <a:gd name="T107" fmla="*/ 2147483647 h 750"/>
                  <a:gd name="T108" fmla="*/ 2147483647 w 919"/>
                  <a:gd name="T109" fmla="*/ 2147483647 h 750"/>
                  <a:gd name="T110" fmla="*/ 2147483647 w 919"/>
                  <a:gd name="T111" fmla="*/ 2147483647 h 7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9"/>
                  <a:gd name="T169" fmla="*/ 0 h 750"/>
                  <a:gd name="T170" fmla="*/ 919 w 919"/>
                  <a:gd name="T171" fmla="*/ 750 h 75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9" h="750">
                    <a:moveTo>
                      <a:pt x="30" y="160"/>
                    </a:moveTo>
                    <a:lnTo>
                      <a:pt x="42" y="131"/>
                    </a:lnTo>
                    <a:lnTo>
                      <a:pt x="58" y="102"/>
                    </a:lnTo>
                    <a:lnTo>
                      <a:pt x="67" y="89"/>
                    </a:lnTo>
                    <a:lnTo>
                      <a:pt x="78" y="76"/>
                    </a:lnTo>
                    <a:lnTo>
                      <a:pt x="88" y="65"/>
                    </a:lnTo>
                    <a:lnTo>
                      <a:pt x="100" y="57"/>
                    </a:lnTo>
                    <a:lnTo>
                      <a:pt x="115" y="51"/>
                    </a:lnTo>
                    <a:lnTo>
                      <a:pt x="129" y="47"/>
                    </a:lnTo>
                    <a:lnTo>
                      <a:pt x="145" y="45"/>
                    </a:lnTo>
                    <a:lnTo>
                      <a:pt x="161" y="45"/>
                    </a:lnTo>
                    <a:lnTo>
                      <a:pt x="191" y="47"/>
                    </a:lnTo>
                    <a:lnTo>
                      <a:pt x="222" y="51"/>
                    </a:lnTo>
                    <a:lnTo>
                      <a:pt x="232" y="52"/>
                    </a:lnTo>
                    <a:lnTo>
                      <a:pt x="244" y="56"/>
                    </a:lnTo>
                    <a:lnTo>
                      <a:pt x="255" y="61"/>
                    </a:lnTo>
                    <a:lnTo>
                      <a:pt x="265" y="66"/>
                    </a:lnTo>
                    <a:lnTo>
                      <a:pt x="276" y="72"/>
                    </a:lnTo>
                    <a:lnTo>
                      <a:pt x="286" y="77"/>
                    </a:lnTo>
                    <a:lnTo>
                      <a:pt x="297" y="82"/>
                    </a:lnTo>
                    <a:lnTo>
                      <a:pt x="308" y="85"/>
                    </a:lnTo>
                    <a:lnTo>
                      <a:pt x="330" y="89"/>
                    </a:lnTo>
                    <a:lnTo>
                      <a:pt x="352" y="91"/>
                    </a:lnTo>
                    <a:lnTo>
                      <a:pt x="363" y="91"/>
                    </a:lnTo>
                    <a:lnTo>
                      <a:pt x="375" y="90"/>
                    </a:lnTo>
                    <a:lnTo>
                      <a:pt x="384" y="89"/>
                    </a:lnTo>
                    <a:lnTo>
                      <a:pt x="393" y="85"/>
                    </a:lnTo>
                    <a:lnTo>
                      <a:pt x="409" y="77"/>
                    </a:lnTo>
                    <a:lnTo>
                      <a:pt x="422" y="68"/>
                    </a:lnTo>
                    <a:lnTo>
                      <a:pt x="436" y="56"/>
                    </a:lnTo>
                    <a:lnTo>
                      <a:pt x="449" y="44"/>
                    </a:lnTo>
                    <a:lnTo>
                      <a:pt x="462" y="32"/>
                    </a:lnTo>
                    <a:lnTo>
                      <a:pt x="475" y="21"/>
                    </a:lnTo>
                    <a:lnTo>
                      <a:pt x="488" y="12"/>
                    </a:lnTo>
                    <a:lnTo>
                      <a:pt x="504" y="6"/>
                    </a:lnTo>
                    <a:lnTo>
                      <a:pt x="514" y="3"/>
                    </a:lnTo>
                    <a:lnTo>
                      <a:pt x="523" y="2"/>
                    </a:lnTo>
                    <a:lnTo>
                      <a:pt x="533" y="0"/>
                    </a:lnTo>
                    <a:lnTo>
                      <a:pt x="543" y="2"/>
                    </a:lnTo>
                    <a:lnTo>
                      <a:pt x="553" y="3"/>
                    </a:lnTo>
                    <a:lnTo>
                      <a:pt x="562" y="4"/>
                    </a:lnTo>
                    <a:lnTo>
                      <a:pt x="572" y="8"/>
                    </a:lnTo>
                    <a:lnTo>
                      <a:pt x="580" y="12"/>
                    </a:lnTo>
                    <a:lnTo>
                      <a:pt x="589" y="18"/>
                    </a:lnTo>
                    <a:lnTo>
                      <a:pt x="597" y="25"/>
                    </a:lnTo>
                    <a:lnTo>
                      <a:pt x="605" y="35"/>
                    </a:lnTo>
                    <a:lnTo>
                      <a:pt x="613" y="44"/>
                    </a:lnTo>
                    <a:lnTo>
                      <a:pt x="626" y="64"/>
                    </a:lnTo>
                    <a:lnTo>
                      <a:pt x="638" y="85"/>
                    </a:lnTo>
                    <a:lnTo>
                      <a:pt x="646" y="103"/>
                    </a:lnTo>
                    <a:lnTo>
                      <a:pt x="652" y="123"/>
                    </a:lnTo>
                    <a:lnTo>
                      <a:pt x="656" y="143"/>
                    </a:lnTo>
                    <a:lnTo>
                      <a:pt x="659" y="163"/>
                    </a:lnTo>
                    <a:lnTo>
                      <a:pt x="659" y="183"/>
                    </a:lnTo>
                    <a:lnTo>
                      <a:pt x="657" y="204"/>
                    </a:lnTo>
                    <a:lnTo>
                      <a:pt x="656" y="225"/>
                    </a:lnTo>
                    <a:lnTo>
                      <a:pt x="654" y="246"/>
                    </a:lnTo>
                    <a:lnTo>
                      <a:pt x="654" y="267"/>
                    </a:lnTo>
                    <a:lnTo>
                      <a:pt x="654" y="287"/>
                    </a:lnTo>
                    <a:lnTo>
                      <a:pt x="655" y="296"/>
                    </a:lnTo>
                    <a:lnTo>
                      <a:pt x="657" y="307"/>
                    </a:lnTo>
                    <a:lnTo>
                      <a:pt x="661" y="316"/>
                    </a:lnTo>
                    <a:lnTo>
                      <a:pt x="665" y="324"/>
                    </a:lnTo>
                    <a:lnTo>
                      <a:pt x="669" y="332"/>
                    </a:lnTo>
                    <a:lnTo>
                      <a:pt x="675" y="338"/>
                    </a:lnTo>
                    <a:lnTo>
                      <a:pt x="681" y="344"/>
                    </a:lnTo>
                    <a:lnTo>
                      <a:pt x="688" y="349"/>
                    </a:lnTo>
                    <a:lnTo>
                      <a:pt x="704" y="358"/>
                    </a:lnTo>
                    <a:lnTo>
                      <a:pt x="721" y="366"/>
                    </a:lnTo>
                    <a:lnTo>
                      <a:pt x="738" y="373"/>
                    </a:lnTo>
                    <a:lnTo>
                      <a:pt x="755" y="381"/>
                    </a:lnTo>
                    <a:lnTo>
                      <a:pt x="771" y="389"/>
                    </a:lnTo>
                    <a:lnTo>
                      <a:pt x="786" y="399"/>
                    </a:lnTo>
                    <a:lnTo>
                      <a:pt x="800" y="412"/>
                    </a:lnTo>
                    <a:lnTo>
                      <a:pt x="813" y="426"/>
                    </a:lnTo>
                    <a:lnTo>
                      <a:pt x="827" y="440"/>
                    </a:lnTo>
                    <a:lnTo>
                      <a:pt x="838" y="455"/>
                    </a:lnTo>
                    <a:lnTo>
                      <a:pt x="862" y="486"/>
                    </a:lnTo>
                    <a:lnTo>
                      <a:pt x="885" y="515"/>
                    </a:lnTo>
                    <a:lnTo>
                      <a:pt x="895" y="531"/>
                    </a:lnTo>
                    <a:lnTo>
                      <a:pt x="907" y="548"/>
                    </a:lnTo>
                    <a:lnTo>
                      <a:pt x="912" y="556"/>
                    </a:lnTo>
                    <a:lnTo>
                      <a:pt x="916" y="565"/>
                    </a:lnTo>
                    <a:lnTo>
                      <a:pt x="919" y="575"/>
                    </a:lnTo>
                    <a:lnTo>
                      <a:pt x="919" y="585"/>
                    </a:lnTo>
                    <a:lnTo>
                      <a:pt x="918" y="600"/>
                    </a:lnTo>
                    <a:lnTo>
                      <a:pt x="915" y="614"/>
                    </a:lnTo>
                    <a:lnTo>
                      <a:pt x="911" y="629"/>
                    </a:lnTo>
                    <a:lnTo>
                      <a:pt x="906" y="643"/>
                    </a:lnTo>
                    <a:lnTo>
                      <a:pt x="899" y="658"/>
                    </a:lnTo>
                    <a:lnTo>
                      <a:pt x="891" y="671"/>
                    </a:lnTo>
                    <a:lnTo>
                      <a:pt x="883" y="684"/>
                    </a:lnTo>
                    <a:lnTo>
                      <a:pt x="874" y="696"/>
                    </a:lnTo>
                    <a:lnTo>
                      <a:pt x="865" y="707"/>
                    </a:lnTo>
                    <a:lnTo>
                      <a:pt x="856" y="715"/>
                    </a:lnTo>
                    <a:lnTo>
                      <a:pt x="845" y="723"/>
                    </a:lnTo>
                    <a:lnTo>
                      <a:pt x="833" y="730"/>
                    </a:lnTo>
                    <a:lnTo>
                      <a:pt x="820" y="737"/>
                    </a:lnTo>
                    <a:lnTo>
                      <a:pt x="808" y="742"/>
                    </a:lnTo>
                    <a:lnTo>
                      <a:pt x="795" y="746"/>
                    </a:lnTo>
                    <a:lnTo>
                      <a:pt x="782" y="749"/>
                    </a:lnTo>
                    <a:lnTo>
                      <a:pt x="758" y="750"/>
                    </a:lnTo>
                    <a:lnTo>
                      <a:pt x="734" y="750"/>
                    </a:lnTo>
                    <a:lnTo>
                      <a:pt x="709" y="750"/>
                    </a:lnTo>
                    <a:lnTo>
                      <a:pt x="684" y="749"/>
                    </a:lnTo>
                    <a:lnTo>
                      <a:pt x="659" y="746"/>
                    </a:lnTo>
                    <a:lnTo>
                      <a:pt x="635" y="744"/>
                    </a:lnTo>
                    <a:lnTo>
                      <a:pt x="610" y="740"/>
                    </a:lnTo>
                    <a:lnTo>
                      <a:pt x="585" y="736"/>
                    </a:lnTo>
                    <a:lnTo>
                      <a:pt x="568" y="730"/>
                    </a:lnTo>
                    <a:lnTo>
                      <a:pt x="549" y="724"/>
                    </a:lnTo>
                    <a:lnTo>
                      <a:pt x="532" y="716"/>
                    </a:lnTo>
                    <a:lnTo>
                      <a:pt x="514" y="707"/>
                    </a:lnTo>
                    <a:lnTo>
                      <a:pt x="496" y="697"/>
                    </a:lnTo>
                    <a:lnTo>
                      <a:pt x="479" y="688"/>
                    </a:lnTo>
                    <a:lnTo>
                      <a:pt x="461" y="682"/>
                    </a:lnTo>
                    <a:lnTo>
                      <a:pt x="441" y="678"/>
                    </a:lnTo>
                    <a:lnTo>
                      <a:pt x="413" y="674"/>
                    </a:lnTo>
                    <a:lnTo>
                      <a:pt x="384" y="672"/>
                    </a:lnTo>
                    <a:lnTo>
                      <a:pt x="354" y="674"/>
                    </a:lnTo>
                    <a:lnTo>
                      <a:pt x="325" y="674"/>
                    </a:lnTo>
                    <a:lnTo>
                      <a:pt x="296" y="675"/>
                    </a:lnTo>
                    <a:lnTo>
                      <a:pt x="267" y="676"/>
                    </a:lnTo>
                    <a:lnTo>
                      <a:pt x="238" y="676"/>
                    </a:lnTo>
                    <a:lnTo>
                      <a:pt x="209" y="672"/>
                    </a:lnTo>
                    <a:lnTo>
                      <a:pt x="199" y="671"/>
                    </a:lnTo>
                    <a:lnTo>
                      <a:pt x="191" y="668"/>
                    </a:lnTo>
                    <a:lnTo>
                      <a:pt x="182" y="664"/>
                    </a:lnTo>
                    <a:lnTo>
                      <a:pt x="174" y="659"/>
                    </a:lnTo>
                    <a:lnTo>
                      <a:pt x="166" y="653"/>
                    </a:lnTo>
                    <a:lnTo>
                      <a:pt x="158" y="646"/>
                    </a:lnTo>
                    <a:lnTo>
                      <a:pt x="152" y="639"/>
                    </a:lnTo>
                    <a:lnTo>
                      <a:pt x="146" y="631"/>
                    </a:lnTo>
                    <a:lnTo>
                      <a:pt x="139" y="622"/>
                    </a:lnTo>
                    <a:lnTo>
                      <a:pt x="132" y="613"/>
                    </a:lnTo>
                    <a:lnTo>
                      <a:pt x="127" y="602"/>
                    </a:lnTo>
                    <a:lnTo>
                      <a:pt x="121" y="592"/>
                    </a:lnTo>
                    <a:lnTo>
                      <a:pt x="116" y="580"/>
                    </a:lnTo>
                    <a:lnTo>
                      <a:pt x="112" y="568"/>
                    </a:lnTo>
                    <a:lnTo>
                      <a:pt x="108" y="558"/>
                    </a:lnTo>
                    <a:lnTo>
                      <a:pt x="106" y="546"/>
                    </a:lnTo>
                    <a:lnTo>
                      <a:pt x="104" y="535"/>
                    </a:lnTo>
                    <a:lnTo>
                      <a:pt x="104" y="525"/>
                    </a:lnTo>
                    <a:lnTo>
                      <a:pt x="104" y="513"/>
                    </a:lnTo>
                    <a:lnTo>
                      <a:pt x="106" y="501"/>
                    </a:lnTo>
                    <a:lnTo>
                      <a:pt x="107" y="489"/>
                    </a:lnTo>
                    <a:lnTo>
                      <a:pt x="108" y="478"/>
                    </a:lnTo>
                    <a:lnTo>
                      <a:pt x="107" y="468"/>
                    </a:lnTo>
                    <a:lnTo>
                      <a:pt x="106" y="457"/>
                    </a:lnTo>
                    <a:lnTo>
                      <a:pt x="99" y="445"/>
                    </a:lnTo>
                    <a:lnTo>
                      <a:pt x="91" y="435"/>
                    </a:lnTo>
                    <a:lnTo>
                      <a:pt x="80" y="424"/>
                    </a:lnTo>
                    <a:lnTo>
                      <a:pt x="70" y="414"/>
                    </a:lnTo>
                    <a:lnTo>
                      <a:pt x="59" y="404"/>
                    </a:lnTo>
                    <a:lnTo>
                      <a:pt x="47" y="394"/>
                    </a:lnTo>
                    <a:lnTo>
                      <a:pt x="38" y="383"/>
                    </a:lnTo>
                    <a:lnTo>
                      <a:pt x="30" y="371"/>
                    </a:lnTo>
                    <a:lnTo>
                      <a:pt x="18" y="352"/>
                    </a:lnTo>
                    <a:lnTo>
                      <a:pt x="9" y="329"/>
                    </a:lnTo>
                    <a:lnTo>
                      <a:pt x="5" y="319"/>
                    </a:lnTo>
                    <a:lnTo>
                      <a:pt x="3" y="307"/>
                    </a:lnTo>
                    <a:lnTo>
                      <a:pt x="0" y="296"/>
                    </a:lnTo>
                    <a:lnTo>
                      <a:pt x="0" y="286"/>
                    </a:lnTo>
                    <a:lnTo>
                      <a:pt x="0" y="268"/>
                    </a:lnTo>
                    <a:lnTo>
                      <a:pt x="3" y="253"/>
                    </a:lnTo>
                    <a:lnTo>
                      <a:pt x="5" y="235"/>
                    </a:lnTo>
                    <a:lnTo>
                      <a:pt x="9" y="220"/>
                    </a:lnTo>
                    <a:lnTo>
                      <a:pt x="18" y="188"/>
                    </a:lnTo>
                    <a:lnTo>
                      <a:pt x="30" y="160"/>
                    </a:lnTo>
                    <a:close/>
                  </a:path>
                </a:pathLst>
              </a:custGeom>
              <a:solidFill>
                <a:srgbClr val="994779"/>
              </a:solidFill>
              <a:ln w="9525">
                <a:noFill/>
                <a:round/>
                <a:headEnd/>
                <a:tailEnd/>
              </a:ln>
            </p:spPr>
            <p:txBody>
              <a:bodyPr/>
              <a:lstStyle/>
              <a:p>
                <a:pPr eaLnBrk="1" hangingPunct="1"/>
                <a:endParaRPr lang="pt-BR" u="none"/>
              </a:p>
            </p:txBody>
          </p:sp>
          <p:sp>
            <p:nvSpPr>
              <p:cNvPr id="464098" name="Freeform 330"/>
              <p:cNvSpPr>
                <a:spLocks/>
              </p:cNvSpPr>
              <p:nvPr/>
            </p:nvSpPr>
            <p:spPr bwMode="auto">
              <a:xfrm>
                <a:off x="2260600" y="3444875"/>
                <a:ext cx="365125" cy="296863"/>
              </a:xfrm>
              <a:custGeom>
                <a:avLst/>
                <a:gdLst>
                  <a:gd name="T0" fmla="*/ 2147483647 w 919"/>
                  <a:gd name="T1" fmla="*/ 2147483647 h 750"/>
                  <a:gd name="T2" fmla="*/ 2147483647 w 919"/>
                  <a:gd name="T3" fmla="*/ 2147483647 h 750"/>
                  <a:gd name="T4" fmla="*/ 2147483647 w 919"/>
                  <a:gd name="T5" fmla="*/ 2147483647 h 750"/>
                  <a:gd name="T6" fmla="*/ 2147483647 w 919"/>
                  <a:gd name="T7" fmla="*/ 2147483647 h 750"/>
                  <a:gd name="T8" fmla="*/ 2147483647 w 919"/>
                  <a:gd name="T9" fmla="*/ 2147483647 h 750"/>
                  <a:gd name="T10" fmla="*/ 2147483647 w 919"/>
                  <a:gd name="T11" fmla="*/ 2147483647 h 750"/>
                  <a:gd name="T12" fmla="*/ 2147483647 w 919"/>
                  <a:gd name="T13" fmla="*/ 2147483647 h 750"/>
                  <a:gd name="T14" fmla="*/ 2147483647 w 919"/>
                  <a:gd name="T15" fmla="*/ 2147483647 h 750"/>
                  <a:gd name="T16" fmla="*/ 2147483647 w 919"/>
                  <a:gd name="T17" fmla="*/ 2147483647 h 750"/>
                  <a:gd name="T18" fmla="*/ 2147483647 w 919"/>
                  <a:gd name="T19" fmla="*/ 2147483647 h 750"/>
                  <a:gd name="T20" fmla="*/ 2147483647 w 919"/>
                  <a:gd name="T21" fmla="*/ 2147483647 h 750"/>
                  <a:gd name="T22" fmla="*/ 2147483647 w 919"/>
                  <a:gd name="T23" fmla="*/ 2147483647 h 750"/>
                  <a:gd name="T24" fmla="*/ 2147483647 w 919"/>
                  <a:gd name="T25" fmla="*/ 2147483647 h 750"/>
                  <a:gd name="T26" fmla="*/ 2147483647 w 919"/>
                  <a:gd name="T27" fmla="*/ 2147483647 h 750"/>
                  <a:gd name="T28" fmla="*/ 2147483647 w 919"/>
                  <a:gd name="T29" fmla="*/ 2147483647 h 750"/>
                  <a:gd name="T30" fmla="*/ 2147483647 w 919"/>
                  <a:gd name="T31" fmla="*/ 2147483647 h 750"/>
                  <a:gd name="T32" fmla="*/ 2147483647 w 919"/>
                  <a:gd name="T33" fmla="*/ 2147483647 h 750"/>
                  <a:gd name="T34" fmla="*/ 2147483647 w 919"/>
                  <a:gd name="T35" fmla="*/ 2147483647 h 750"/>
                  <a:gd name="T36" fmla="*/ 2147483647 w 919"/>
                  <a:gd name="T37" fmla="*/ 2147483647 h 750"/>
                  <a:gd name="T38" fmla="*/ 2147483647 w 919"/>
                  <a:gd name="T39" fmla="*/ 2147483647 h 750"/>
                  <a:gd name="T40" fmla="*/ 2147483647 w 919"/>
                  <a:gd name="T41" fmla="*/ 2147483647 h 750"/>
                  <a:gd name="T42" fmla="*/ 2147483647 w 919"/>
                  <a:gd name="T43" fmla="*/ 2147483647 h 750"/>
                  <a:gd name="T44" fmla="*/ 2147483647 w 919"/>
                  <a:gd name="T45" fmla="*/ 2147483647 h 750"/>
                  <a:gd name="T46" fmla="*/ 2147483647 w 919"/>
                  <a:gd name="T47" fmla="*/ 2147483647 h 750"/>
                  <a:gd name="T48" fmla="*/ 2147483647 w 919"/>
                  <a:gd name="T49" fmla="*/ 2147483647 h 750"/>
                  <a:gd name="T50" fmla="*/ 2147483647 w 919"/>
                  <a:gd name="T51" fmla="*/ 2147483647 h 750"/>
                  <a:gd name="T52" fmla="*/ 2147483647 w 919"/>
                  <a:gd name="T53" fmla="*/ 2147483647 h 750"/>
                  <a:gd name="T54" fmla="*/ 2147483647 w 919"/>
                  <a:gd name="T55" fmla="*/ 2147483647 h 750"/>
                  <a:gd name="T56" fmla="*/ 2147483647 w 919"/>
                  <a:gd name="T57" fmla="*/ 2147483647 h 750"/>
                  <a:gd name="T58" fmla="*/ 2147483647 w 919"/>
                  <a:gd name="T59" fmla="*/ 2147483647 h 750"/>
                  <a:gd name="T60" fmla="*/ 2147483647 w 919"/>
                  <a:gd name="T61" fmla="*/ 2147483647 h 750"/>
                  <a:gd name="T62" fmla="*/ 2147483647 w 919"/>
                  <a:gd name="T63" fmla="*/ 2147483647 h 750"/>
                  <a:gd name="T64" fmla="*/ 2147483647 w 919"/>
                  <a:gd name="T65" fmla="*/ 2147483647 h 750"/>
                  <a:gd name="T66" fmla="*/ 2147483647 w 919"/>
                  <a:gd name="T67" fmla="*/ 2147483647 h 750"/>
                  <a:gd name="T68" fmla="*/ 2147483647 w 919"/>
                  <a:gd name="T69" fmla="*/ 2147483647 h 750"/>
                  <a:gd name="T70" fmla="*/ 2147483647 w 919"/>
                  <a:gd name="T71" fmla="*/ 2147483647 h 750"/>
                  <a:gd name="T72" fmla="*/ 2147483647 w 919"/>
                  <a:gd name="T73" fmla="*/ 2147483647 h 750"/>
                  <a:gd name="T74" fmla="*/ 2147483647 w 919"/>
                  <a:gd name="T75" fmla="*/ 2147483647 h 750"/>
                  <a:gd name="T76" fmla="*/ 2147483647 w 919"/>
                  <a:gd name="T77" fmla="*/ 2147483647 h 750"/>
                  <a:gd name="T78" fmla="*/ 2147483647 w 919"/>
                  <a:gd name="T79" fmla="*/ 2147483647 h 750"/>
                  <a:gd name="T80" fmla="*/ 2147483647 w 919"/>
                  <a:gd name="T81" fmla="*/ 2147483647 h 750"/>
                  <a:gd name="T82" fmla="*/ 2147483647 w 919"/>
                  <a:gd name="T83" fmla="*/ 2147483647 h 750"/>
                  <a:gd name="T84" fmla="*/ 2147483647 w 919"/>
                  <a:gd name="T85" fmla="*/ 2147483647 h 750"/>
                  <a:gd name="T86" fmla="*/ 2147483647 w 919"/>
                  <a:gd name="T87" fmla="*/ 2147483647 h 750"/>
                  <a:gd name="T88" fmla="*/ 2147483647 w 919"/>
                  <a:gd name="T89" fmla="*/ 2147483647 h 750"/>
                  <a:gd name="T90" fmla="*/ 2147483647 w 919"/>
                  <a:gd name="T91" fmla="*/ 2147483647 h 750"/>
                  <a:gd name="T92" fmla="*/ 2147483647 w 919"/>
                  <a:gd name="T93" fmla="*/ 2147483647 h 750"/>
                  <a:gd name="T94" fmla="*/ 2147483647 w 919"/>
                  <a:gd name="T95" fmla="*/ 2147483647 h 750"/>
                  <a:gd name="T96" fmla="*/ 2147483647 w 919"/>
                  <a:gd name="T97" fmla="*/ 2147483647 h 750"/>
                  <a:gd name="T98" fmla="*/ 2147483647 w 919"/>
                  <a:gd name="T99" fmla="*/ 2147483647 h 750"/>
                  <a:gd name="T100" fmla="*/ 2147483647 w 919"/>
                  <a:gd name="T101" fmla="*/ 2147483647 h 750"/>
                  <a:gd name="T102" fmla="*/ 2147483647 w 919"/>
                  <a:gd name="T103" fmla="*/ 2147483647 h 750"/>
                  <a:gd name="T104" fmla="*/ 2147483647 w 919"/>
                  <a:gd name="T105" fmla="*/ 2147483647 h 750"/>
                  <a:gd name="T106" fmla="*/ 0 w 919"/>
                  <a:gd name="T107" fmla="*/ 2147483647 h 750"/>
                  <a:gd name="T108" fmla="*/ 2147483647 w 919"/>
                  <a:gd name="T109" fmla="*/ 2147483647 h 750"/>
                  <a:gd name="T110" fmla="*/ 2147483647 w 919"/>
                  <a:gd name="T111" fmla="*/ 2147483647 h 7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9"/>
                  <a:gd name="T169" fmla="*/ 0 h 750"/>
                  <a:gd name="T170" fmla="*/ 919 w 919"/>
                  <a:gd name="T171" fmla="*/ 750 h 75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9" h="750">
                    <a:moveTo>
                      <a:pt x="30" y="160"/>
                    </a:moveTo>
                    <a:lnTo>
                      <a:pt x="42" y="131"/>
                    </a:lnTo>
                    <a:lnTo>
                      <a:pt x="58" y="102"/>
                    </a:lnTo>
                    <a:lnTo>
                      <a:pt x="67" y="89"/>
                    </a:lnTo>
                    <a:lnTo>
                      <a:pt x="78" y="76"/>
                    </a:lnTo>
                    <a:lnTo>
                      <a:pt x="88" y="65"/>
                    </a:lnTo>
                    <a:lnTo>
                      <a:pt x="100" y="57"/>
                    </a:lnTo>
                    <a:lnTo>
                      <a:pt x="115" y="51"/>
                    </a:lnTo>
                    <a:lnTo>
                      <a:pt x="129" y="47"/>
                    </a:lnTo>
                    <a:lnTo>
                      <a:pt x="145" y="45"/>
                    </a:lnTo>
                    <a:lnTo>
                      <a:pt x="161" y="45"/>
                    </a:lnTo>
                    <a:lnTo>
                      <a:pt x="191" y="47"/>
                    </a:lnTo>
                    <a:lnTo>
                      <a:pt x="222" y="51"/>
                    </a:lnTo>
                    <a:lnTo>
                      <a:pt x="232" y="52"/>
                    </a:lnTo>
                    <a:lnTo>
                      <a:pt x="244" y="56"/>
                    </a:lnTo>
                    <a:lnTo>
                      <a:pt x="255" y="61"/>
                    </a:lnTo>
                    <a:lnTo>
                      <a:pt x="265" y="66"/>
                    </a:lnTo>
                    <a:lnTo>
                      <a:pt x="276" y="72"/>
                    </a:lnTo>
                    <a:lnTo>
                      <a:pt x="286" y="77"/>
                    </a:lnTo>
                    <a:lnTo>
                      <a:pt x="297" y="82"/>
                    </a:lnTo>
                    <a:lnTo>
                      <a:pt x="308" y="85"/>
                    </a:lnTo>
                    <a:lnTo>
                      <a:pt x="330" y="89"/>
                    </a:lnTo>
                    <a:lnTo>
                      <a:pt x="352" y="91"/>
                    </a:lnTo>
                    <a:lnTo>
                      <a:pt x="363" y="91"/>
                    </a:lnTo>
                    <a:lnTo>
                      <a:pt x="375" y="90"/>
                    </a:lnTo>
                    <a:lnTo>
                      <a:pt x="384" y="89"/>
                    </a:lnTo>
                    <a:lnTo>
                      <a:pt x="393" y="85"/>
                    </a:lnTo>
                    <a:lnTo>
                      <a:pt x="409" y="77"/>
                    </a:lnTo>
                    <a:lnTo>
                      <a:pt x="422" y="68"/>
                    </a:lnTo>
                    <a:lnTo>
                      <a:pt x="436" y="56"/>
                    </a:lnTo>
                    <a:lnTo>
                      <a:pt x="449" y="44"/>
                    </a:lnTo>
                    <a:lnTo>
                      <a:pt x="462" y="32"/>
                    </a:lnTo>
                    <a:lnTo>
                      <a:pt x="475" y="21"/>
                    </a:lnTo>
                    <a:lnTo>
                      <a:pt x="488" y="12"/>
                    </a:lnTo>
                    <a:lnTo>
                      <a:pt x="504" y="6"/>
                    </a:lnTo>
                    <a:lnTo>
                      <a:pt x="514" y="3"/>
                    </a:lnTo>
                    <a:lnTo>
                      <a:pt x="523" y="2"/>
                    </a:lnTo>
                    <a:lnTo>
                      <a:pt x="533" y="0"/>
                    </a:lnTo>
                    <a:lnTo>
                      <a:pt x="543" y="2"/>
                    </a:lnTo>
                    <a:lnTo>
                      <a:pt x="553" y="3"/>
                    </a:lnTo>
                    <a:lnTo>
                      <a:pt x="562" y="4"/>
                    </a:lnTo>
                    <a:lnTo>
                      <a:pt x="572" y="8"/>
                    </a:lnTo>
                    <a:lnTo>
                      <a:pt x="580" y="12"/>
                    </a:lnTo>
                    <a:lnTo>
                      <a:pt x="589" y="18"/>
                    </a:lnTo>
                    <a:lnTo>
                      <a:pt x="597" y="25"/>
                    </a:lnTo>
                    <a:lnTo>
                      <a:pt x="605" y="35"/>
                    </a:lnTo>
                    <a:lnTo>
                      <a:pt x="613" y="44"/>
                    </a:lnTo>
                    <a:lnTo>
                      <a:pt x="626" y="64"/>
                    </a:lnTo>
                    <a:lnTo>
                      <a:pt x="638" y="85"/>
                    </a:lnTo>
                    <a:lnTo>
                      <a:pt x="646" y="103"/>
                    </a:lnTo>
                    <a:lnTo>
                      <a:pt x="652" y="123"/>
                    </a:lnTo>
                    <a:lnTo>
                      <a:pt x="656" y="143"/>
                    </a:lnTo>
                    <a:lnTo>
                      <a:pt x="659" y="163"/>
                    </a:lnTo>
                    <a:lnTo>
                      <a:pt x="659" y="183"/>
                    </a:lnTo>
                    <a:lnTo>
                      <a:pt x="657" y="204"/>
                    </a:lnTo>
                    <a:lnTo>
                      <a:pt x="656" y="225"/>
                    </a:lnTo>
                    <a:lnTo>
                      <a:pt x="654" y="246"/>
                    </a:lnTo>
                    <a:lnTo>
                      <a:pt x="654" y="267"/>
                    </a:lnTo>
                    <a:lnTo>
                      <a:pt x="654" y="287"/>
                    </a:lnTo>
                    <a:lnTo>
                      <a:pt x="655" y="296"/>
                    </a:lnTo>
                    <a:lnTo>
                      <a:pt x="657" y="307"/>
                    </a:lnTo>
                    <a:lnTo>
                      <a:pt x="661" y="316"/>
                    </a:lnTo>
                    <a:lnTo>
                      <a:pt x="665" y="324"/>
                    </a:lnTo>
                    <a:lnTo>
                      <a:pt x="669" y="332"/>
                    </a:lnTo>
                    <a:lnTo>
                      <a:pt x="675" y="338"/>
                    </a:lnTo>
                    <a:lnTo>
                      <a:pt x="681" y="344"/>
                    </a:lnTo>
                    <a:lnTo>
                      <a:pt x="688" y="349"/>
                    </a:lnTo>
                    <a:lnTo>
                      <a:pt x="704" y="358"/>
                    </a:lnTo>
                    <a:lnTo>
                      <a:pt x="721" y="366"/>
                    </a:lnTo>
                    <a:lnTo>
                      <a:pt x="738" y="373"/>
                    </a:lnTo>
                    <a:lnTo>
                      <a:pt x="755" y="381"/>
                    </a:lnTo>
                    <a:lnTo>
                      <a:pt x="771" y="389"/>
                    </a:lnTo>
                    <a:lnTo>
                      <a:pt x="786" y="399"/>
                    </a:lnTo>
                    <a:lnTo>
                      <a:pt x="800" y="412"/>
                    </a:lnTo>
                    <a:lnTo>
                      <a:pt x="813" y="426"/>
                    </a:lnTo>
                    <a:lnTo>
                      <a:pt x="827" y="440"/>
                    </a:lnTo>
                    <a:lnTo>
                      <a:pt x="838" y="455"/>
                    </a:lnTo>
                    <a:lnTo>
                      <a:pt x="862" y="486"/>
                    </a:lnTo>
                    <a:lnTo>
                      <a:pt x="885" y="515"/>
                    </a:lnTo>
                    <a:lnTo>
                      <a:pt x="895" y="531"/>
                    </a:lnTo>
                    <a:lnTo>
                      <a:pt x="907" y="548"/>
                    </a:lnTo>
                    <a:lnTo>
                      <a:pt x="912" y="556"/>
                    </a:lnTo>
                    <a:lnTo>
                      <a:pt x="916" y="565"/>
                    </a:lnTo>
                    <a:lnTo>
                      <a:pt x="919" y="575"/>
                    </a:lnTo>
                    <a:lnTo>
                      <a:pt x="919" y="585"/>
                    </a:lnTo>
                    <a:lnTo>
                      <a:pt x="918" y="600"/>
                    </a:lnTo>
                    <a:lnTo>
                      <a:pt x="915" y="614"/>
                    </a:lnTo>
                    <a:lnTo>
                      <a:pt x="911" y="629"/>
                    </a:lnTo>
                    <a:lnTo>
                      <a:pt x="906" y="643"/>
                    </a:lnTo>
                    <a:lnTo>
                      <a:pt x="899" y="658"/>
                    </a:lnTo>
                    <a:lnTo>
                      <a:pt x="891" y="671"/>
                    </a:lnTo>
                    <a:lnTo>
                      <a:pt x="883" y="684"/>
                    </a:lnTo>
                    <a:lnTo>
                      <a:pt x="874" y="696"/>
                    </a:lnTo>
                    <a:lnTo>
                      <a:pt x="865" y="707"/>
                    </a:lnTo>
                    <a:lnTo>
                      <a:pt x="856" y="715"/>
                    </a:lnTo>
                    <a:lnTo>
                      <a:pt x="845" y="723"/>
                    </a:lnTo>
                    <a:lnTo>
                      <a:pt x="833" y="730"/>
                    </a:lnTo>
                    <a:lnTo>
                      <a:pt x="820" y="737"/>
                    </a:lnTo>
                    <a:lnTo>
                      <a:pt x="808" y="742"/>
                    </a:lnTo>
                    <a:lnTo>
                      <a:pt x="795" y="746"/>
                    </a:lnTo>
                    <a:lnTo>
                      <a:pt x="782" y="749"/>
                    </a:lnTo>
                    <a:lnTo>
                      <a:pt x="758" y="750"/>
                    </a:lnTo>
                    <a:lnTo>
                      <a:pt x="734" y="750"/>
                    </a:lnTo>
                    <a:lnTo>
                      <a:pt x="709" y="750"/>
                    </a:lnTo>
                    <a:lnTo>
                      <a:pt x="684" y="749"/>
                    </a:lnTo>
                    <a:lnTo>
                      <a:pt x="659" y="746"/>
                    </a:lnTo>
                    <a:lnTo>
                      <a:pt x="635" y="744"/>
                    </a:lnTo>
                    <a:lnTo>
                      <a:pt x="610" y="740"/>
                    </a:lnTo>
                    <a:lnTo>
                      <a:pt x="585" y="736"/>
                    </a:lnTo>
                    <a:lnTo>
                      <a:pt x="568" y="730"/>
                    </a:lnTo>
                    <a:lnTo>
                      <a:pt x="549" y="724"/>
                    </a:lnTo>
                    <a:lnTo>
                      <a:pt x="532" y="716"/>
                    </a:lnTo>
                    <a:lnTo>
                      <a:pt x="514" y="707"/>
                    </a:lnTo>
                    <a:lnTo>
                      <a:pt x="496" y="697"/>
                    </a:lnTo>
                    <a:lnTo>
                      <a:pt x="479" y="688"/>
                    </a:lnTo>
                    <a:lnTo>
                      <a:pt x="461" y="682"/>
                    </a:lnTo>
                    <a:lnTo>
                      <a:pt x="441" y="678"/>
                    </a:lnTo>
                    <a:lnTo>
                      <a:pt x="413" y="674"/>
                    </a:lnTo>
                    <a:lnTo>
                      <a:pt x="384" y="672"/>
                    </a:lnTo>
                    <a:lnTo>
                      <a:pt x="354" y="674"/>
                    </a:lnTo>
                    <a:lnTo>
                      <a:pt x="325" y="674"/>
                    </a:lnTo>
                    <a:lnTo>
                      <a:pt x="296" y="675"/>
                    </a:lnTo>
                    <a:lnTo>
                      <a:pt x="267" y="676"/>
                    </a:lnTo>
                    <a:lnTo>
                      <a:pt x="238" y="676"/>
                    </a:lnTo>
                    <a:lnTo>
                      <a:pt x="209" y="672"/>
                    </a:lnTo>
                    <a:lnTo>
                      <a:pt x="199" y="671"/>
                    </a:lnTo>
                    <a:lnTo>
                      <a:pt x="191" y="668"/>
                    </a:lnTo>
                    <a:lnTo>
                      <a:pt x="182" y="664"/>
                    </a:lnTo>
                    <a:lnTo>
                      <a:pt x="174" y="659"/>
                    </a:lnTo>
                    <a:lnTo>
                      <a:pt x="166" y="653"/>
                    </a:lnTo>
                    <a:lnTo>
                      <a:pt x="158" y="646"/>
                    </a:lnTo>
                    <a:lnTo>
                      <a:pt x="152" y="639"/>
                    </a:lnTo>
                    <a:lnTo>
                      <a:pt x="146" y="631"/>
                    </a:lnTo>
                    <a:lnTo>
                      <a:pt x="139" y="622"/>
                    </a:lnTo>
                    <a:lnTo>
                      <a:pt x="132" y="613"/>
                    </a:lnTo>
                    <a:lnTo>
                      <a:pt x="127" y="602"/>
                    </a:lnTo>
                    <a:lnTo>
                      <a:pt x="121" y="592"/>
                    </a:lnTo>
                    <a:lnTo>
                      <a:pt x="116" y="580"/>
                    </a:lnTo>
                    <a:lnTo>
                      <a:pt x="112" y="568"/>
                    </a:lnTo>
                    <a:lnTo>
                      <a:pt x="108" y="558"/>
                    </a:lnTo>
                    <a:lnTo>
                      <a:pt x="106" y="546"/>
                    </a:lnTo>
                    <a:lnTo>
                      <a:pt x="104" y="535"/>
                    </a:lnTo>
                    <a:lnTo>
                      <a:pt x="104" y="525"/>
                    </a:lnTo>
                    <a:lnTo>
                      <a:pt x="104" y="513"/>
                    </a:lnTo>
                    <a:lnTo>
                      <a:pt x="106" y="501"/>
                    </a:lnTo>
                    <a:lnTo>
                      <a:pt x="107" y="489"/>
                    </a:lnTo>
                    <a:lnTo>
                      <a:pt x="108" y="478"/>
                    </a:lnTo>
                    <a:lnTo>
                      <a:pt x="107" y="468"/>
                    </a:lnTo>
                    <a:lnTo>
                      <a:pt x="106" y="457"/>
                    </a:lnTo>
                    <a:lnTo>
                      <a:pt x="99" y="445"/>
                    </a:lnTo>
                    <a:lnTo>
                      <a:pt x="91" y="435"/>
                    </a:lnTo>
                    <a:lnTo>
                      <a:pt x="80" y="424"/>
                    </a:lnTo>
                    <a:lnTo>
                      <a:pt x="70" y="414"/>
                    </a:lnTo>
                    <a:lnTo>
                      <a:pt x="59" y="404"/>
                    </a:lnTo>
                    <a:lnTo>
                      <a:pt x="47" y="394"/>
                    </a:lnTo>
                    <a:lnTo>
                      <a:pt x="38" y="383"/>
                    </a:lnTo>
                    <a:lnTo>
                      <a:pt x="30" y="371"/>
                    </a:lnTo>
                    <a:lnTo>
                      <a:pt x="18" y="352"/>
                    </a:lnTo>
                    <a:lnTo>
                      <a:pt x="9" y="329"/>
                    </a:lnTo>
                    <a:lnTo>
                      <a:pt x="5" y="319"/>
                    </a:lnTo>
                    <a:lnTo>
                      <a:pt x="3" y="307"/>
                    </a:lnTo>
                    <a:lnTo>
                      <a:pt x="0" y="296"/>
                    </a:lnTo>
                    <a:lnTo>
                      <a:pt x="0" y="286"/>
                    </a:lnTo>
                    <a:lnTo>
                      <a:pt x="0" y="268"/>
                    </a:lnTo>
                    <a:lnTo>
                      <a:pt x="3" y="253"/>
                    </a:lnTo>
                    <a:lnTo>
                      <a:pt x="5" y="235"/>
                    </a:lnTo>
                    <a:lnTo>
                      <a:pt x="9" y="220"/>
                    </a:lnTo>
                    <a:lnTo>
                      <a:pt x="18" y="188"/>
                    </a:lnTo>
                    <a:lnTo>
                      <a:pt x="30" y="160"/>
                    </a:lnTo>
                  </a:path>
                </a:pathLst>
              </a:custGeom>
              <a:noFill/>
              <a:ln w="3175">
                <a:solidFill>
                  <a:srgbClr val="1F1A17"/>
                </a:solidFill>
                <a:round/>
                <a:headEnd/>
                <a:tailEnd/>
              </a:ln>
            </p:spPr>
            <p:txBody>
              <a:bodyPr/>
              <a:lstStyle/>
              <a:p>
                <a:pPr eaLnBrk="1" hangingPunct="1"/>
                <a:endParaRPr lang="pt-BR" u="none"/>
              </a:p>
            </p:txBody>
          </p:sp>
          <p:sp>
            <p:nvSpPr>
              <p:cNvPr id="464099" name="Freeform 331"/>
              <p:cNvSpPr>
                <a:spLocks/>
              </p:cNvSpPr>
              <p:nvPr/>
            </p:nvSpPr>
            <p:spPr bwMode="auto">
              <a:xfrm>
                <a:off x="2317750" y="3279775"/>
                <a:ext cx="30163" cy="30163"/>
              </a:xfrm>
              <a:custGeom>
                <a:avLst/>
                <a:gdLst>
                  <a:gd name="T0" fmla="*/ 2147483647 w 76"/>
                  <a:gd name="T1" fmla="*/ 2147483647 h 77"/>
                  <a:gd name="T2" fmla="*/ 2147483647 w 76"/>
                  <a:gd name="T3" fmla="*/ 2147483647 h 77"/>
                  <a:gd name="T4" fmla="*/ 2147483647 w 76"/>
                  <a:gd name="T5" fmla="*/ 2147483647 h 77"/>
                  <a:gd name="T6" fmla="*/ 2147483647 w 76"/>
                  <a:gd name="T7" fmla="*/ 2147483647 h 77"/>
                  <a:gd name="T8" fmla="*/ 2147483647 w 76"/>
                  <a:gd name="T9" fmla="*/ 2147483647 h 77"/>
                  <a:gd name="T10" fmla="*/ 2147483647 w 76"/>
                  <a:gd name="T11" fmla="*/ 2147483647 h 77"/>
                  <a:gd name="T12" fmla="*/ 2147483647 w 76"/>
                  <a:gd name="T13" fmla="*/ 2147483647 h 77"/>
                  <a:gd name="T14" fmla="*/ 2147483647 w 76"/>
                  <a:gd name="T15" fmla="*/ 2147483647 h 77"/>
                  <a:gd name="T16" fmla="*/ 2147483647 w 76"/>
                  <a:gd name="T17" fmla="*/ 0 h 77"/>
                  <a:gd name="T18" fmla="*/ 2147483647 w 76"/>
                  <a:gd name="T19" fmla="*/ 2147483647 h 77"/>
                  <a:gd name="T20" fmla="*/ 2147483647 w 76"/>
                  <a:gd name="T21" fmla="*/ 2147483647 h 77"/>
                  <a:gd name="T22" fmla="*/ 2147483647 w 76"/>
                  <a:gd name="T23" fmla="*/ 2147483647 h 77"/>
                  <a:gd name="T24" fmla="*/ 2147483647 w 76"/>
                  <a:gd name="T25" fmla="*/ 2147483647 h 77"/>
                  <a:gd name="T26" fmla="*/ 2147483647 w 76"/>
                  <a:gd name="T27" fmla="*/ 2147483647 h 77"/>
                  <a:gd name="T28" fmla="*/ 0 w 76"/>
                  <a:gd name="T29" fmla="*/ 2147483647 h 77"/>
                  <a:gd name="T30" fmla="*/ 0 w 76"/>
                  <a:gd name="T31" fmla="*/ 2147483647 h 77"/>
                  <a:gd name="T32" fmla="*/ 2147483647 w 76"/>
                  <a:gd name="T33" fmla="*/ 214748364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7"/>
                  <a:gd name="T53" fmla="*/ 76 w 76"/>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7">
                    <a:moveTo>
                      <a:pt x="34" y="75"/>
                    </a:moveTo>
                    <a:lnTo>
                      <a:pt x="34" y="77"/>
                    </a:lnTo>
                    <a:lnTo>
                      <a:pt x="36" y="70"/>
                    </a:lnTo>
                    <a:lnTo>
                      <a:pt x="40" y="64"/>
                    </a:lnTo>
                    <a:lnTo>
                      <a:pt x="45" y="57"/>
                    </a:lnTo>
                    <a:lnTo>
                      <a:pt x="51" y="50"/>
                    </a:lnTo>
                    <a:lnTo>
                      <a:pt x="64" y="36"/>
                    </a:lnTo>
                    <a:lnTo>
                      <a:pt x="76" y="21"/>
                    </a:lnTo>
                    <a:lnTo>
                      <a:pt x="48" y="0"/>
                    </a:lnTo>
                    <a:lnTo>
                      <a:pt x="37" y="13"/>
                    </a:lnTo>
                    <a:lnTo>
                      <a:pt x="26" y="28"/>
                    </a:lnTo>
                    <a:lnTo>
                      <a:pt x="18" y="36"/>
                    </a:lnTo>
                    <a:lnTo>
                      <a:pt x="11" y="45"/>
                    </a:lnTo>
                    <a:lnTo>
                      <a:pt x="6" y="54"/>
                    </a:lnTo>
                    <a:lnTo>
                      <a:pt x="0" y="65"/>
                    </a:lnTo>
                    <a:lnTo>
                      <a:pt x="0" y="66"/>
                    </a:lnTo>
                    <a:lnTo>
                      <a:pt x="34" y="75"/>
                    </a:lnTo>
                    <a:close/>
                  </a:path>
                </a:pathLst>
              </a:custGeom>
              <a:solidFill>
                <a:srgbClr val="1F1A17"/>
              </a:solidFill>
              <a:ln w="9525">
                <a:noFill/>
                <a:round/>
                <a:headEnd/>
                <a:tailEnd/>
              </a:ln>
            </p:spPr>
            <p:txBody>
              <a:bodyPr/>
              <a:lstStyle/>
              <a:p>
                <a:pPr eaLnBrk="1" hangingPunct="1"/>
                <a:endParaRPr lang="pt-BR" u="none"/>
              </a:p>
            </p:txBody>
          </p:sp>
          <p:sp>
            <p:nvSpPr>
              <p:cNvPr id="464100" name="Freeform 332"/>
              <p:cNvSpPr>
                <a:spLocks/>
              </p:cNvSpPr>
              <p:nvPr/>
            </p:nvSpPr>
            <p:spPr bwMode="auto">
              <a:xfrm>
                <a:off x="2316163" y="3305175"/>
                <a:ext cx="15875" cy="23813"/>
              </a:xfrm>
              <a:custGeom>
                <a:avLst/>
                <a:gdLst>
                  <a:gd name="T0" fmla="*/ 2147483647 w 38"/>
                  <a:gd name="T1" fmla="*/ 2147483647 h 61"/>
                  <a:gd name="T2" fmla="*/ 2147483647 w 38"/>
                  <a:gd name="T3" fmla="*/ 2147483647 h 61"/>
                  <a:gd name="T4" fmla="*/ 2147483647 w 38"/>
                  <a:gd name="T5" fmla="*/ 2147483647 h 61"/>
                  <a:gd name="T6" fmla="*/ 2147483647 w 38"/>
                  <a:gd name="T7" fmla="*/ 2147483647 h 61"/>
                  <a:gd name="T8" fmla="*/ 2147483647 w 38"/>
                  <a:gd name="T9" fmla="*/ 2147483647 h 61"/>
                  <a:gd name="T10" fmla="*/ 2147483647 w 38"/>
                  <a:gd name="T11" fmla="*/ 2147483647 h 61"/>
                  <a:gd name="T12" fmla="*/ 2147483647 w 38"/>
                  <a:gd name="T13" fmla="*/ 0 h 61"/>
                  <a:gd name="T14" fmla="*/ 0 w 38"/>
                  <a:gd name="T15" fmla="*/ 2147483647 h 61"/>
                  <a:gd name="T16" fmla="*/ 2147483647 w 38"/>
                  <a:gd name="T17" fmla="*/ 2147483647 h 61"/>
                  <a:gd name="T18" fmla="*/ 2147483647 w 38"/>
                  <a:gd name="T19" fmla="*/ 2147483647 h 61"/>
                  <a:gd name="T20" fmla="*/ 2147483647 w 38"/>
                  <a:gd name="T21" fmla="*/ 2147483647 h 61"/>
                  <a:gd name="T22" fmla="*/ 2147483647 w 38"/>
                  <a:gd name="T23" fmla="*/ 2147483647 h 61"/>
                  <a:gd name="T24" fmla="*/ 2147483647 w 38"/>
                  <a:gd name="T25" fmla="*/ 214748364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1"/>
                  <a:gd name="T41" fmla="*/ 38 w 38"/>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1">
                    <a:moveTo>
                      <a:pt x="38" y="61"/>
                    </a:moveTo>
                    <a:lnTo>
                      <a:pt x="38" y="61"/>
                    </a:lnTo>
                    <a:lnTo>
                      <a:pt x="37" y="45"/>
                    </a:lnTo>
                    <a:lnTo>
                      <a:pt x="36" y="31"/>
                    </a:lnTo>
                    <a:lnTo>
                      <a:pt x="34" y="17"/>
                    </a:lnTo>
                    <a:lnTo>
                      <a:pt x="36" y="9"/>
                    </a:lnTo>
                    <a:lnTo>
                      <a:pt x="2" y="0"/>
                    </a:lnTo>
                    <a:lnTo>
                      <a:pt x="0" y="17"/>
                    </a:lnTo>
                    <a:lnTo>
                      <a:pt x="1" y="33"/>
                    </a:lnTo>
                    <a:lnTo>
                      <a:pt x="2" y="48"/>
                    </a:lnTo>
                    <a:lnTo>
                      <a:pt x="4" y="61"/>
                    </a:lnTo>
                    <a:lnTo>
                      <a:pt x="38" y="61"/>
                    </a:lnTo>
                    <a:close/>
                  </a:path>
                </a:pathLst>
              </a:custGeom>
              <a:solidFill>
                <a:srgbClr val="1F1A17"/>
              </a:solidFill>
              <a:ln w="9525">
                <a:noFill/>
                <a:round/>
                <a:headEnd/>
                <a:tailEnd/>
              </a:ln>
            </p:spPr>
            <p:txBody>
              <a:bodyPr/>
              <a:lstStyle/>
              <a:p>
                <a:pPr eaLnBrk="1" hangingPunct="1"/>
                <a:endParaRPr lang="pt-BR" u="none"/>
              </a:p>
            </p:txBody>
          </p:sp>
          <p:sp>
            <p:nvSpPr>
              <p:cNvPr id="464101" name="Freeform 333"/>
              <p:cNvSpPr>
                <a:spLocks/>
              </p:cNvSpPr>
              <p:nvPr/>
            </p:nvSpPr>
            <p:spPr bwMode="auto">
              <a:xfrm>
                <a:off x="2317750" y="3321050"/>
                <a:ext cx="14288" cy="12700"/>
              </a:xfrm>
              <a:custGeom>
                <a:avLst/>
                <a:gdLst>
                  <a:gd name="T0" fmla="*/ 2147483647 w 34"/>
                  <a:gd name="T1" fmla="*/ 0 h 32"/>
                  <a:gd name="T2" fmla="*/ 0 w 34"/>
                  <a:gd name="T3" fmla="*/ 2147483647 h 32"/>
                  <a:gd name="T4" fmla="*/ 0 w 34"/>
                  <a:gd name="T5" fmla="*/ 2147483647 h 32"/>
                  <a:gd name="T6" fmla="*/ 2147483647 w 34"/>
                  <a:gd name="T7" fmla="*/ 2147483647 h 32"/>
                  <a:gd name="T8" fmla="*/ 0 w 34"/>
                  <a:gd name="T9" fmla="*/ 2147483647 h 32"/>
                  <a:gd name="T10" fmla="*/ 2147483647 w 34"/>
                  <a:gd name="T11" fmla="*/ 2147483647 h 32"/>
                  <a:gd name="T12" fmla="*/ 2147483647 w 34"/>
                  <a:gd name="T13" fmla="*/ 2147483647 h 32"/>
                  <a:gd name="T14" fmla="*/ 2147483647 w 34"/>
                  <a:gd name="T15" fmla="*/ 2147483647 h 32"/>
                  <a:gd name="T16" fmla="*/ 2147483647 w 34"/>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32"/>
                  <a:gd name="T29" fmla="*/ 34 w 34"/>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32">
                    <a:moveTo>
                      <a:pt x="12" y="0"/>
                    </a:moveTo>
                    <a:lnTo>
                      <a:pt x="0" y="16"/>
                    </a:lnTo>
                    <a:lnTo>
                      <a:pt x="0" y="19"/>
                    </a:lnTo>
                    <a:lnTo>
                      <a:pt x="34" y="20"/>
                    </a:lnTo>
                    <a:lnTo>
                      <a:pt x="0" y="20"/>
                    </a:lnTo>
                    <a:lnTo>
                      <a:pt x="34" y="19"/>
                    </a:lnTo>
                    <a:lnTo>
                      <a:pt x="34" y="16"/>
                    </a:lnTo>
                    <a:lnTo>
                      <a:pt x="24" y="32"/>
                    </a:lnTo>
                    <a:lnTo>
                      <a:pt x="12" y="0"/>
                    </a:lnTo>
                    <a:close/>
                  </a:path>
                </a:pathLst>
              </a:custGeom>
              <a:solidFill>
                <a:srgbClr val="1F1A17"/>
              </a:solidFill>
              <a:ln w="9525">
                <a:noFill/>
                <a:round/>
                <a:headEnd/>
                <a:tailEnd/>
              </a:ln>
            </p:spPr>
            <p:txBody>
              <a:bodyPr/>
              <a:lstStyle/>
              <a:p>
                <a:pPr eaLnBrk="1" hangingPunct="1"/>
                <a:endParaRPr lang="pt-BR" u="none"/>
              </a:p>
            </p:txBody>
          </p:sp>
          <p:sp>
            <p:nvSpPr>
              <p:cNvPr id="464102" name="Freeform 334"/>
              <p:cNvSpPr>
                <a:spLocks/>
              </p:cNvSpPr>
              <p:nvPr/>
            </p:nvSpPr>
            <p:spPr bwMode="auto">
              <a:xfrm>
                <a:off x="2322513" y="3297238"/>
                <a:ext cx="73025" cy="36512"/>
              </a:xfrm>
              <a:custGeom>
                <a:avLst/>
                <a:gdLst>
                  <a:gd name="T0" fmla="*/ 2147483647 w 181"/>
                  <a:gd name="T1" fmla="*/ 0 h 91"/>
                  <a:gd name="T2" fmla="*/ 2147483647 w 181"/>
                  <a:gd name="T3" fmla="*/ 2147483647 h 91"/>
                  <a:gd name="T4" fmla="*/ 2147483647 w 181"/>
                  <a:gd name="T5" fmla="*/ 2147483647 h 91"/>
                  <a:gd name="T6" fmla="*/ 2147483647 w 181"/>
                  <a:gd name="T7" fmla="*/ 2147483647 h 91"/>
                  <a:gd name="T8" fmla="*/ 2147483647 w 181"/>
                  <a:gd name="T9" fmla="*/ 2147483647 h 91"/>
                  <a:gd name="T10" fmla="*/ 0 w 181"/>
                  <a:gd name="T11" fmla="*/ 2147483647 h 91"/>
                  <a:gd name="T12" fmla="*/ 2147483647 w 181"/>
                  <a:gd name="T13" fmla="*/ 2147483647 h 91"/>
                  <a:gd name="T14" fmla="*/ 2147483647 w 181"/>
                  <a:gd name="T15" fmla="*/ 2147483647 h 91"/>
                  <a:gd name="T16" fmla="*/ 2147483647 w 181"/>
                  <a:gd name="T17" fmla="*/ 2147483647 h 91"/>
                  <a:gd name="T18" fmla="*/ 2147483647 w 181"/>
                  <a:gd name="T19" fmla="*/ 2147483647 h 91"/>
                  <a:gd name="T20" fmla="*/ 2147483647 w 181"/>
                  <a:gd name="T21" fmla="*/ 2147483647 h 91"/>
                  <a:gd name="T22" fmla="*/ 2147483647 w 181"/>
                  <a:gd name="T23" fmla="*/ 2147483647 h 91"/>
                  <a:gd name="T24" fmla="*/ 2147483647 w 181"/>
                  <a:gd name="T25" fmla="*/ 0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1"/>
                  <a:gd name="T40" fmla="*/ 0 h 91"/>
                  <a:gd name="T41" fmla="*/ 181 w 181"/>
                  <a:gd name="T42" fmla="*/ 91 h 9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1" h="91">
                    <a:moveTo>
                      <a:pt x="175" y="0"/>
                    </a:moveTo>
                    <a:lnTo>
                      <a:pt x="170" y="1"/>
                    </a:lnTo>
                    <a:lnTo>
                      <a:pt x="128" y="16"/>
                    </a:lnTo>
                    <a:lnTo>
                      <a:pt x="84" y="30"/>
                    </a:lnTo>
                    <a:lnTo>
                      <a:pt x="41" y="45"/>
                    </a:lnTo>
                    <a:lnTo>
                      <a:pt x="0" y="59"/>
                    </a:lnTo>
                    <a:lnTo>
                      <a:pt x="12" y="91"/>
                    </a:lnTo>
                    <a:lnTo>
                      <a:pt x="53" y="76"/>
                    </a:lnTo>
                    <a:lnTo>
                      <a:pt x="95" y="62"/>
                    </a:lnTo>
                    <a:lnTo>
                      <a:pt x="138" y="47"/>
                    </a:lnTo>
                    <a:lnTo>
                      <a:pt x="181" y="33"/>
                    </a:lnTo>
                    <a:lnTo>
                      <a:pt x="175" y="34"/>
                    </a:lnTo>
                    <a:lnTo>
                      <a:pt x="175" y="0"/>
                    </a:lnTo>
                    <a:close/>
                  </a:path>
                </a:pathLst>
              </a:custGeom>
              <a:solidFill>
                <a:srgbClr val="1F1A17"/>
              </a:solidFill>
              <a:ln w="9525">
                <a:noFill/>
                <a:round/>
                <a:headEnd/>
                <a:tailEnd/>
              </a:ln>
            </p:spPr>
            <p:txBody>
              <a:bodyPr/>
              <a:lstStyle/>
              <a:p>
                <a:pPr eaLnBrk="1" hangingPunct="1"/>
                <a:endParaRPr lang="pt-BR" u="none"/>
              </a:p>
            </p:txBody>
          </p:sp>
          <p:sp>
            <p:nvSpPr>
              <p:cNvPr id="464103" name="Freeform 335"/>
              <p:cNvSpPr>
                <a:spLocks/>
              </p:cNvSpPr>
              <p:nvPr/>
            </p:nvSpPr>
            <p:spPr bwMode="auto">
              <a:xfrm>
                <a:off x="2392363" y="3297238"/>
                <a:ext cx="1587" cy="14287"/>
              </a:xfrm>
              <a:custGeom>
                <a:avLst/>
                <a:gdLst>
                  <a:gd name="T0" fmla="*/ 0 w 1"/>
                  <a:gd name="T1" fmla="*/ 0 h 34"/>
                  <a:gd name="T2" fmla="*/ 0 w 1"/>
                  <a:gd name="T3" fmla="*/ 2147483647 h 34"/>
                  <a:gd name="T4" fmla="*/ 0 w 1"/>
                  <a:gd name="T5" fmla="*/ 2147483647 h 34"/>
                  <a:gd name="T6" fmla="*/ 0 w 1"/>
                  <a:gd name="T7" fmla="*/ 2147483647 h 34"/>
                  <a:gd name="T8" fmla="*/ 0 w 1"/>
                  <a:gd name="T9" fmla="*/ 2147483647 h 34"/>
                  <a:gd name="T10" fmla="*/ 0 w 1"/>
                  <a:gd name="T11" fmla="*/ 2147483647 h 34"/>
                  <a:gd name="T12" fmla="*/ 0 w 1"/>
                  <a:gd name="T13" fmla="*/ 2147483647 h 34"/>
                  <a:gd name="T14" fmla="*/ 0 w 1"/>
                  <a:gd name="T15" fmla="*/ 2147483647 h 34"/>
                  <a:gd name="T16" fmla="*/ 0 w 1"/>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34"/>
                  <a:gd name="T29" fmla="*/ 1 w 1"/>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34">
                    <a:moveTo>
                      <a:pt x="0" y="0"/>
                    </a:moveTo>
                    <a:lnTo>
                      <a:pt x="0" y="17"/>
                    </a:lnTo>
                    <a:lnTo>
                      <a:pt x="0" y="34"/>
                    </a:lnTo>
                    <a:lnTo>
                      <a:pt x="0" y="0"/>
                    </a:lnTo>
                    <a:close/>
                  </a:path>
                </a:pathLst>
              </a:custGeom>
              <a:solidFill>
                <a:srgbClr val="1F1A17"/>
              </a:solidFill>
              <a:ln w="9525">
                <a:noFill/>
                <a:round/>
                <a:headEnd/>
                <a:tailEnd/>
              </a:ln>
            </p:spPr>
            <p:txBody>
              <a:bodyPr/>
              <a:lstStyle/>
              <a:p>
                <a:pPr eaLnBrk="1" hangingPunct="1"/>
                <a:endParaRPr lang="pt-BR" u="none"/>
              </a:p>
            </p:txBody>
          </p:sp>
          <p:sp>
            <p:nvSpPr>
              <p:cNvPr id="464104" name="Freeform 336"/>
              <p:cNvSpPr>
                <a:spLocks/>
              </p:cNvSpPr>
              <p:nvPr/>
            </p:nvSpPr>
            <p:spPr bwMode="auto">
              <a:xfrm>
                <a:off x="2392363" y="3292475"/>
                <a:ext cx="39687" cy="19050"/>
              </a:xfrm>
              <a:custGeom>
                <a:avLst/>
                <a:gdLst>
                  <a:gd name="T0" fmla="*/ 2147483647 w 98"/>
                  <a:gd name="T1" fmla="*/ 2147483647 h 49"/>
                  <a:gd name="T2" fmla="*/ 2147483647 w 98"/>
                  <a:gd name="T3" fmla="*/ 2147483647 h 49"/>
                  <a:gd name="T4" fmla="*/ 2147483647 w 98"/>
                  <a:gd name="T5" fmla="*/ 2147483647 h 49"/>
                  <a:gd name="T6" fmla="*/ 2147483647 w 98"/>
                  <a:gd name="T7" fmla="*/ 2147483647 h 49"/>
                  <a:gd name="T8" fmla="*/ 2147483647 w 98"/>
                  <a:gd name="T9" fmla="*/ 2147483647 h 49"/>
                  <a:gd name="T10" fmla="*/ 2147483647 w 98"/>
                  <a:gd name="T11" fmla="*/ 0 h 49"/>
                  <a:gd name="T12" fmla="*/ 2147483647 w 98"/>
                  <a:gd name="T13" fmla="*/ 2147483647 h 49"/>
                  <a:gd name="T14" fmla="*/ 2147483647 w 98"/>
                  <a:gd name="T15" fmla="*/ 2147483647 h 49"/>
                  <a:gd name="T16" fmla="*/ 2147483647 w 98"/>
                  <a:gd name="T17" fmla="*/ 2147483647 h 49"/>
                  <a:gd name="T18" fmla="*/ 2147483647 w 98"/>
                  <a:gd name="T19" fmla="*/ 2147483647 h 49"/>
                  <a:gd name="T20" fmla="*/ 2147483647 w 98"/>
                  <a:gd name="T21" fmla="*/ 2147483647 h 49"/>
                  <a:gd name="T22" fmla="*/ 0 w 98"/>
                  <a:gd name="T23" fmla="*/ 2147483647 h 49"/>
                  <a:gd name="T24" fmla="*/ 0 w 98"/>
                  <a:gd name="T25" fmla="*/ 2147483647 h 49"/>
                  <a:gd name="T26" fmla="*/ 2147483647 w 98"/>
                  <a:gd name="T27" fmla="*/ 2147483647 h 49"/>
                  <a:gd name="T28" fmla="*/ 2147483647 w 98"/>
                  <a:gd name="T29" fmla="*/ 2147483647 h 49"/>
                  <a:gd name="T30" fmla="*/ 2147483647 w 98"/>
                  <a:gd name="T31" fmla="*/ 2147483647 h 49"/>
                  <a:gd name="T32" fmla="*/ 2147483647 w 98"/>
                  <a:gd name="T33" fmla="*/ 2147483647 h 49"/>
                  <a:gd name="T34" fmla="*/ 2147483647 w 98"/>
                  <a:gd name="T35" fmla="*/ 2147483647 h 49"/>
                  <a:gd name="T36" fmla="*/ 2147483647 w 98"/>
                  <a:gd name="T37" fmla="*/ 2147483647 h 49"/>
                  <a:gd name="T38" fmla="*/ 2147483647 w 98"/>
                  <a:gd name="T39" fmla="*/ 2147483647 h 49"/>
                  <a:gd name="T40" fmla="*/ 2147483647 w 98"/>
                  <a:gd name="T41" fmla="*/ 2147483647 h 49"/>
                  <a:gd name="T42" fmla="*/ 2147483647 w 98"/>
                  <a:gd name="T43" fmla="*/ 2147483647 h 49"/>
                  <a:gd name="T44" fmla="*/ 2147483647 w 98"/>
                  <a:gd name="T45" fmla="*/ 2147483647 h 49"/>
                  <a:gd name="T46" fmla="*/ 2147483647 w 98"/>
                  <a:gd name="T47" fmla="*/ 2147483647 h 49"/>
                  <a:gd name="T48" fmla="*/ 2147483647 w 98"/>
                  <a:gd name="T49" fmla="*/ 2147483647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8"/>
                  <a:gd name="T76" fmla="*/ 0 h 49"/>
                  <a:gd name="T77" fmla="*/ 98 w 98"/>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8" h="49">
                    <a:moveTo>
                      <a:pt x="98" y="13"/>
                    </a:moveTo>
                    <a:lnTo>
                      <a:pt x="98" y="13"/>
                    </a:lnTo>
                    <a:lnTo>
                      <a:pt x="91" y="8"/>
                    </a:lnTo>
                    <a:lnTo>
                      <a:pt x="85" y="4"/>
                    </a:lnTo>
                    <a:lnTo>
                      <a:pt x="77" y="1"/>
                    </a:lnTo>
                    <a:lnTo>
                      <a:pt x="69" y="0"/>
                    </a:lnTo>
                    <a:lnTo>
                      <a:pt x="56" y="1"/>
                    </a:lnTo>
                    <a:lnTo>
                      <a:pt x="44" y="4"/>
                    </a:lnTo>
                    <a:lnTo>
                      <a:pt x="31" y="8"/>
                    </a:lnTo>
                    <a:lnTo>
                      <a:pt x="20" y="11"/>
                    </a:lnTo>
                    <a:lnTo>
                      <a:pt x="10" y="13"/>
                    </a:lnTo>
                    <a:lnTo>
                      <a:pt x="0" y="15"/>
                    </a:lnTo>
                    <a:lnTo>
                      <a:pt x="0" y="49"/>
                    </a:lnTo>
                    <a:lnTo>
                      <a:pt x="15" y="48"/>
                    </a:lnTo>
                    <a:lnTo>
                      <a:pt x="28" y="45"/>
                    </a:lnTo>
                    <a:lnTo>
                      <a:pt x="40" y="41"/>
                    </a:lnTo>
                    <a:lnTo>
                      <a:pt x="52" y="38"/>
                    </a:lnTo>
                    <a:lnTo>
                      <a:pt x="61" y="36"/>
                    </a:lnTo>
                    <a:lnTo>
                      <a:pt x="69" y="36"/>
                    </a:lnTo>
                    <a:lnTo>
                      <a:pt x="70" y="36"/>
                    </a:lnTo>
                    <a:lnTo>
                      <a:pt x="72" y="36"/>
                    </a:lnTo>
                    <a:lnTo>
                      <a:pt x="73" y="37"/>
                    </a:lnTo>
                    <a:lnTo>
                      <a:pt x="74" y="37"/>
                    </a:lnTo>
                    <a:lnTo>
                      <a:pt x="98" y="13"/>
                    </a:lnTo>
                    <a:close/>
                  </a:path>
                </a:pathLst>
              </a:custGeom>
              <a:solidFill>
                <a:srgbClr val="1F1A17"/>
              </a:solidFill>
              <a:ln w="9525">
                <a:noFill/>
                <a:round/>
                <a:headEnd/>
                <a:tailEnd/>
              </a:ln>
            </p:spPr>
            <p:txBody>
              <a:bodyPr/>
              <a:lstStyle/>
              <a:p>
                <a:pPr eaLnBrk="1" hangingPunct="1"/>
                <a:endParaRPr lang="pt-BR" u="none"/>
              </a:p>
            </p:txBody>
          </p:sp>
          <p:sp>
            <p:nvSpPr>
              <p:cNvPr id="464105" name="Freeform 337"/>
              <p:cNvSpPr>
                <a:spLocks/>
              </p:cNvSpPr>
              <p:nvPr/>
            </p:nvSpPr>
            <p:spPr bwMode="auto">
              <a:xfrm>
                <a:off x="2417763" y="3297238"/>
                <a:ext cx="19050" cy="39687"/>
              </a:xfrm>
              <a:custGeom>
                <a:avLst/>
                <a:gdLst>
                  <a:gd name="T0" fmla="*/ 2147483647 w 49"/>
                  <a:gd name="T1" fmla="*/ 2147483647 h 99"/>
                  <a:gd name="T2" fmla="*/ 2147483647 w 49"/>
                  <a:gd name="T3" fmla="*/ 2147483647 h 99"/>
                  <a:gd name="T4" fmla="*/ 2147483647 w 49"/>
                  <a:gd name="T5" fmla="*/ 2147483647 h 99"/>
                  <a:gd name="T6" fmla="*/ 2147483647 w 49"/>
                  <a:gd name="T7" fmla="*/ 2147483647 h 99"/>
                  <a:gd name="T8" fmla="*/ 2147483647 w 49"/>
                  <a:gd name="T9" fmla="*/ 2147483647 h 99"/>
                  <a:gd name="T10" fmla="*/ 2147483647 w 49"/>
                  <a:gd name="T11" fmla="*/ 2147483647 h 99"/>
                  <a:gd name="T12" fmla="*/ 2147483647 w 49"/>
                  <a:gd name="T13" fmla="*/ 2147483647 h 99"/>
                  <a:gd name="T14" fmla="*/ 2147483647 w 49"/>
                  <a:gd name="T15" fmla="*/ 2147483647 h 99"/>
                  <a:gd name="T16" fmla="*/ 2147483647 w 49"/>
                  <a:gd name="T17" fmla="*/ 0 h 99"/>
                  <a:gd name="T18" fmla="*/ 2147483647 w 49"/>
                  <a:gd name="T19" fmla="*/ 2147483647 h 99"/>
                  <a:gd name="T20" fmla="*/ 2147483647 w 49"/>
                  <a:gd name="T21" fmla="*/ 2147483647 h 99"/>
                  <a:gd name="T22" fmla="*/ 2147483647 w 49"/>
                  <a:gd name="T23" fmla="*/ 2147483647 h 99"/>
                  <a:gd name="T24" fmla="*/ 2147483647 w 49"/>
                  <a:gd name="T25" fmla="*/ 2147483647 h 99"/>
                  <a:gd name="T26" fmla="*/ 2147483647 w 49"/>
                  <a:gd name="T27" fmla="*/ 2147483647 h 99"/>
                  <a:gd name="T28" fmla="*/ 2147483647 w 49"/>
                  <a:gd name="T29" fmla="*/ 2147483647 h 99"/>
                  <a:gd name="T30" fmla="*/ 2147483647 w 49"/>
                  <a:gd name="T31" fmla="*/ 2147483647 h 99"/>
                  <a:gd name="T32" fmla="*/ 2147483647 w 49"/>
                  <a:gd name="T33" fmla="*/ 2147483647 h 99"/>
                  <a:gd name="T34" fmla="*/ 0 w 49"/>
                  <a:gd name="T35" fmla="*/ 2147483647 h 99"/>
                  <a:gd name="T36" fmla="*/ 2147483647 w 49"/>
                  <a:gd name="T37" fmla="*/ 2147483647 h 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99"/>
                  <a:gd name="T59" fmla="*/ 49 w 49"/>
                  <a:gd name="T60" fmla="*/ 99 h 9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99">
                    <a:moveTo>
                      <a:pt x="35" y="99"/>
                    </a:moveTo>
                    <a:lnTo>
                      <a:pt x="40" y="78"/>
                    </a:lnTo>
                    <a:lnTo>
                      <a:pt x="47" y="56"/>
                    </a:lnTo>
                    <a:lnTo>
                      <a:pt x="49" y="43"/>
                    </a:lnTo>
                    <a:lnTo>
                      <a:pt x="49" y="29"/>
                    </a:lnTo>
                    <a:lnTo>
                      <a:pt x="48" y="21"/>
                    </a:lnTo>
                    <a:lnTo>
                      <a:pt x="45" y="14"/>
                    </a:lnTo>
                    <a:lnTo>
                      <a:pt x="41" y="7"/>
                    </a:lnTo>
                    <a:lnTo>
                      <a:pt x="36" y="0"/>
                    </a:lnTo>
                    <a:lnTo>
                      <a:pt x="12" y="24"/>
                    </a:lnTo>
                    <a:lnTo>
                      <a:pt x="14" y="25"/>
                    </a:lnTo>
                    <a:lnTo>
                      <a:pt x="14" y="27"/>
                    </a:lnTo>
                    <a:lnTo>
                      <a:pt x="15" y="28"/>
                    </a:lnTo>
                    <a:lnTo>
                      <a:pt x="15" y="29"/>
                    </a:lnTo>
                    <a:lnTo>
                      <a:pt x="15" y="39"/>
                    </a:lnTo>
                    <a:lnTo>
                      <a:pt x="12" y="47"/>
                    </a:lnTo>
                    <a:lnTo>
                      <a:pt x="6" y="70"/>
                    </a:lnTo>
                    <a:lnTo>
                      <a:pt x="0" y="97"/>
                    </a:lnTo>
                    <a:lnTo>
                      <a:pt x="35" y="99"/>
                    </a:lnTo>
                    <a:close/>
                  </a:path>
                </a:pathLst>
              </a:custGeom>
              <a:solidFill>
                <a:srgbClr val="1F1A17"/>
              </a:solidFill>
              <a:ln w="9525">
                <a:noFill/>
                <a:round/>
                <a:headEnd/>
                <a:tailEnd/>
              </a:ln>
            </p:spPr>
            <p:txBody>
              <a:bodyPr/>
              <a:lstStyle/>
              <a:p>
                <a:pPr eaLnBrk="1" hangingPunct="1"/>
                <a:endParaRPr lang="pt-BR" u="none"/>
              </a:p>
            </p:txBody>
          </p:sp>
          <p:sp>
            <p:nvSpPr>
              <p:cNvPr id="464106" name="Freeform 338"/>
              <p:cNvSpPr>
                <a:spLocks/>
              </p:cNvSpPr>
              <p:nvPr/>
            </p:nvSpPr>
            <p:spPr bwMode="auto">
              <a:xfrm>
                <a:off x="2481263" y="3213100"/>
                <a:ext cx="39687" cy="42863"/>
              </a:xfrm>
              <a:custGeom>
                <a:avLst/>
                <a:gdLst>
                  <a:gd name="T0" fmla="*/ 2147483647 w 98"/>
                  <a:gd name="T1" fmla="*/ 0 h 109"/>
                  <a:gd name="T2" fmla="*/ 2147483647 w 98"/>
                  <a:gd name="T3" fmla="*/ 0 h 109"/>
                  <a:gd name="T4" fmla="*/ 2147483647 w 98"/>
                  <a:gd name="T5" fmla="*/ 2147483647 h 109"/>
                  <a:gd name="T6" fmla="*/ 2147483647 w 98"/>
                  <a:gd name="T7" fmla="*/ 2147483647 h 109"/>
                  <a:gd name="T8" fmla="*/ 2147483647 w 98"/>
                  <a:gd name="T9" fmla="*/ 2147483647 h 109"/>
                  <a:gd name="T10" fmla="*/ 2147483647 w 98"/>
                  <a:gd name="T11" fmla="*/ 2147483647 h 109"/>
                  <a:gd name="T12" fmla="*/ 2147483647 w 98"/>
                  <a:gd name="T13" fmla="*/ 2147483647 h 109"/>
                  <a:gd name="T14" fmla="*/ 0 w 98"/>
                  <a:gd name="T15" fmla="*/ 2147483647 h 109"/>
                  <a:gd name="T16" fmla="*/ 2147483647 w 98"/>
                  <a:gd name="T17" fmla="*/ 2147483647 h 109"/>
                  <a:gd name="T18" fmla="*/ 2147483647 w 98"/>
                  <a:gd name="T19" fmla="*/ 2147483647 h 109"/>
                  <a:gd name="T20" fmla="*/ 2147483647 w 98"/>
                  <a:gd name="T21" fmla="*/ 2147483647 h 109"/>
                  <a:gd name="T22" fmla="*/ 2147483647 w 98"/>
                  <a:gd name="T23" fmla="*/ 2147483647 h 109"/>
                  <a:gd name="T24" fmla="*/ 2147483647 w 98"/>
                  <a:gd name="T25" fmla="*/ 2147483647 h 109"/>
                  <a:gd name="T26" fmla="*/ 2147483647 w 98"/>
                  <a:gd name="T27" fmla="*/ 2147483647 h 109"/>
                  <a:gd name="T28" fmla="*/ 2147483647 w 98"/>
                  <a:gd name="T29" fmla="*/ 2147483647 h 109"/>
                  <a:gd name="T30" fmla="*/ 2147483647 w 98"/>
                  <a:gd name="T31" fmla="*/ 2147483647 h 109"/>
                  <a:gd name="T32" fmla="*/ 2147483647 w 98"/>
                  <a:gd name="T33" fmla="*/ 0 h 1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09"/>
                  <a:gd name="T53" fmla="*/ 98 w 98"/>
                  <a:gd name="T54" fmla="*/ 109 h 10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09">
                    <a:moveTo>
                      <a:pt x="87" y="0"/>
                    </a:moveTo>
                    <a:lnTo>
                      <a:pt x="87" y="0"/>
                    </a:lnTo>
                    <a:lnTo>
                      <a:pt x="71" y="8"/>
                    </a:lnTo>
                    <a:lnTo>
                      <a:pt x="59" y="18"/>
                    </a:lnTo>
                    <a:lnTo>
                      <a:pt x="47" y="28"/>
                    </a:lnTo>
                    <a:lnTo>
                      <a:pt x="37" y="40"/>
                    </a:lnTo>
                    <a:lnTo>
                      <a:pt x="18" y="64"/>
                    </a:lnTo>
                    <a:lnTo>
                      <a:pt x="0" y="85"/>
                    </a:lnTo>
                    <a:lnTo>
                      <a:pt x="25" y="109"/>
                    </a:lnTo>
                    <a:lnTo>
                      <a:pt x="45" y="85"/>
                    </a:lnTo>
                    <a:lnTo>
                      <a:pt x="63" y="61"/>
                    </a:lnTo>
                    <a:lnTo>
                      <a:pt x="72" y="52"/>
                    </a:lnTo>
                    <a:lnTo>
                      <a:pt x="80" y="44"/>
                    </a:lnTo>
                    <a:lnTo>
                      <a:pt x="90" y="37"/>
                    </a:lnTo>
                    <a:lnTo>
                      <a:pt x="98" y="33"/>
                    </a:lnTo>
                    <a:lnTo>
                      <a:pt x="87" y="0"/>
                    </a:lnTo>
                    <a:close/>
                  </a:path>
                </a:pathLst>
              </a:custGeom>
              <a:solidFill>
                <a:srgbClr val="1F1A17"/>
              </a:solidFill>
              <a:ln w="9525">
                <a:noFill/>
                <a:round/>
                <a:headEnd/>
                <a:tailEnd/>
              </a:ln>
            </p:spPr>
            <p:txBody>
              <a:bodyPr/>
              <a:lstStyle/>
              <a:p>
                <a:pPr eaLnBrk="1" hangingPunct="1"/>
                <a:endParaRPr lang="pt-BR" u="none"/>
              </a:p>
            </p:txBody>
          </p:sp>
          <p:sp>
            <p:nvSpPr>
              <p:cNvPr id="464107" name="Freeform 339"/>
              <p:cNvSpPr>
                <a:spLocks/>
              </p:cNvSpPr>
              <p:nvPr/>
            </p:nvSpPr>
            <p:spPr bwMode="auto">
              <a:xfrm>
                <a:off x="2516188" y="3211513"/>
                <a:ext cx="44450" cy="22225"/>
              </a:xfrm>
              <a:custGeom>
                <a:avLst/>
                <a:gdLst>
                  <a:gd name="T0" fmla="*/ 2147483647 w 111"/>
                  <a:gd name="T1" fmla="*/ 2147483647 h 55"/>
                  <a:gd name="T2" fmla="*/ 2147483647 w 111"/>
                  <a:gd name="T3" fmla="*/ 2147483647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0 h 55"/>
                  <a:gd name="T24" fmla="*/ 2147483647 w 111"/>
                  <a:gd name="T25" fmla="*/ 2147483647 h 55"/>
                  <a:gd name="T26" fmla="*/ 0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1"/>
                  <a:gd name="T88" fmla="*/ 0 h 55"/>
                  <a:gd name="T89" fmla="*/ 111 w 111"/>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1" h="55">
                    <a:moveTo>
                      <a:pt x="98" y="21"/>
                    </a:moveTo>
                    <a:lnTo>
                      <a:pt x="98" y="20"/>
                    </a:lnTo>
                    <a:lnTo>
                      <a:pt x="95" y="21"/>
                    </a:lnTo>
                    <a:lnTo>
                      <a:pt x="92" y="21"/>
                    </a:lnTo>
                    <a:lnTo>
                      <a:pt x="88" y="21"/>
                    </a:lnTo>
                    <a:lnTo>
                      <a:pt x="84" y="20"/>
                    </a:lnTo>
                    <a:lnTo>
                      <a:pt x="74" y="17"/>
                    </a:lnTo>
                    <a:lnTo>
                      <a:pt x="62" y="12"/>
                    </a:lnTo>
                    <a:lnTo>
                      <a:pt x="49" y="6"/>
                    </a:lnTo>
                    <a:lnTo>
                      <a:pt x="34" y="2"/>
                    </a:lnTo>
                    <a:lnTo>
                      <a:pt x="25" y="1"/>
                    </a:lnTo>
                    <a:lnTo>
                      <a:pt x="17" y="0"/>
                    </a:lnTo>
                    <a:lnTo>
                      <a:pt x="8" y="1"/>
                    </a:lnTo>
                    <a:lnTo>
                      <a:pt x="0" y="2"/>
                    </a:lnTo>
                    <a:lnTo>
                      <a:pt x="11" y="35"/>
                    </a:lnTo>
                    <a:lnTo>
                      <a:pt x="13" y="35"/>
                    </a:lnTo>
                    <a:lnTo>
                      <a:pt x="17" y="34"/>
                    </a:lnTo>
                    <a:lnTo>
                      <a:pt x="21" y="35"/>
                    </a:lnTo>
                    <a:lnTo>
                      <a:pt x="25" y="35"/>
                    </a:lnTo>
                    <a:lnTo>
                      <a:pt x="37" y="39"/>
                    </a:lnTo>
                    <a:lnTo>
                      <a:pt x="49" y="43"/>
                    </a:lnTo>
                    <a:lnTo>
                      <a:pt x="62" y="49"/>
                    </a:lnTo>
                    <a:lnTo>
                      <a:pt x="77" y="54"/>
                    </a:lnTo>
                    <a:lnTo>
                      <a:pt x="84" y="55"/>
                    </a:lnTo>
                    <a:lnTo>
                      <a:pt x="92" y="55"/>
                    </a:lnTo>
                    <a:lnTo>
                      <a:pt x="102" y="55"/>
                    </a:lnTo>
                    <a:lnTo>
                      <a:pt x="110" y="53"/>
                    </a:lnTo>
                    <a:lnTo>
                      <a:pt x="111" y="53"/>
                    </a:lnTo>
                    <a:lnTo>
                      <a:pt x="98" y="21"/>
                    </a:lnTo>
                    <a:close/>
                  </a:path>
                </a:pathLst>
              </a:custGeom>
              <a:solidFill>
                <a:srgbClr val="1F1A17"/>
              </a:solidFill>
              <a:ln w="9525">
                <a:noFill/>
                <a:round/>
                <a:headEnd/>
                <a:tailEnd/>
              </a:ln>
            </p:spPr>
            <p:txBody>
              <a:bodyPr/>
              <a:lstStyle/>
              <a:p>
                <a:pPr eaLnBrk="1" hangingPunct="1"/>
                <a:endParaRPr lang="pt-BR" u="none"/>
              </a:p>
            </p:txBody>
          </p:sp>
          <p:sp>
            <p:nvSpPr>
              <p:cNvPr id="464108" name="Freeform 340"/>
              <p:cNvSpPr>
                <a:spLocks/>
              </p:cNvSpPr>
              <p:nvPr/>
            </p:nvSpPr>
            <p:spPr bwMode="auto">
              <a:xfrm>
                <a:off x="2555875" y="3184525"/>
                <a:ext cx="41275" cy="47625"/>
              </a:xfrm>
              <a:custGeom>
                <a:avLst/>
                <a:gdLst>
                  <a:gd name="T0" fmla="*/ 2147483647 w 105"/>
                  <a:gd name="T1" fmla="*/ 0 h 121"/>
                  <a:gd name="T2" fmla="*/ 2147483647 w 105"/>
                  <a:gd name="T3" fmla="*/ 2147483647 h 121"/>
                  <a:gd name="T4" fmla="*/ 2147483647 w 105"/>
                  <a:gd name="T5" fmla="*/ 2147483647 h 121"/>
                  <a:gd name="T6" fmla="*/ 2147483647 w 105"/>
                  <a:gd name="T7" fmla="*/ 2147483647 h 121"/>
                  <a:gd name="T8" fmla="*/ 2147483647 w 105"/>
                  <a:gd name="T9" fmla="*/ 2147483647 h 121"/>
                  <a:gd name="T10" fmla="*/ 2147483647 w 105"/>
                  <a:gd name="T11" fmla="*/ 2147483647 h 121"/>
                  <a:gd name="T12" fmla="*/ 2147483647 w 105"/>
                  <a:gd name="T13" fmla="*/ 2147483647 h 121"/>
                  <a:gd name="T14" fmla="*/ 2147483647 w 105"/>
                  <a:gd name="T15" fmla="*/ 2147483647 h 121"/>
                  <a:gd name="T16" fmla="*/ 0 w 105"/>
                  <a:gd name="T17" fmla="*/ 2147483647 h 121"/>
                  <a:gd name="T18" fmla="*/ 2147483647 w 105"/>
                  <a:gd name="T19" fmla="*/ 2147483647 h 121"/>
                  <a:gd name="T20" fmla="*/ 2147483647 w 105"/>
                  <a:gd name="T21" fmla="*/ 2147483647 h 121"/>
                  <a:gd name="T22" fmla="*/ 2147483647 w 105"/>
                  <a:gd name="T23" fmla="*/ 2147483647 h 121"/>
                  <a:gd name="T24" fmla="*/ 2147483647 w 105"/>
                  <a:gd name="T25" fmla="*/ 2147483647 h 121"/>
                  <a:gd name="T26" fmla="*/ 2147483647 w 105"/>
                  <a:gd name="T27" fmla="*/ 2147483647 h 121"/>
                  <a:gd name="T28" fmla="*/ 2147483647 w 105"/>
                  <a:gd name="T29" fmla="*/ 2147483647 h 121"/>
                  <a:gd name="T30" fmla="*/ 2147483647 w 105"/>
                  <a:gd name="T31" fmla="*/ 2147483647 h 121"/>
                  <a:gd name="T32" fmla="*/ 2147483647 w 105"/>
                  <a:gd name="T33" fmla="*/ 2147483647 h 121"/>
                  <a:gd name="T34" fmla="*/ 2147483647 w 105"/>
                  <a:gd name="T35" fmla="*/ 2147483647 h 121"/>
                  <a:gd name="T36" fmla="*/ 2147483647 w 105"/>
                  <a:gd name="T37" fmla="*/ 0 h 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
                  <a:gd name="T58" fmla="*/ 0 h 121"/>
                  <a:gd name="T59" fmla="*/ 105 w 105"/>
                  <a:gd name="T60" fmla="*/ 121 h 1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 h="121">
                    <a:moveTo>
                      <a:pt x="80" y="0"/>
                    </a:moveTo>
                    <a:lnTo>
                      <a:pt x="59" y="27"/>
                    </a:lnTo>
                    <a:lnTo>
                      <a:pt x="39" y="53"/>
                    </a:lnTo>
                    <a:lnTo>
                      <a:pt x="30" y="65"/>
                    </a:lnTo>
                    <a:lnTo>
                      <a:pt x="19" y="76"/>
                    </a:lnTo>
                    <a:lnTo>
                      <a:pt x="16" y="80"/>
                    </a:lnTo>
                    <a:lnTo>
                      <a:pt x="10" y="84"/>
                    </a:lnTo>
                    <a:lnTo>
                      <a:pt x="5" y="86"/>
                    </a:lnTo>
                    <a:lnTo>
                      <a:pt x="0" y="89"/>
                    </a:lnTo>
                    <a:lnTo>
                      <a:pt x="13" y="121"/>
                    </a:lnTo>
                    <a:lnTo>
                      <a:pt x="21" y="117"/>
                    </a:lnTo>
                    <a:lnTo>
                      <a:pt x="29" y="111"/>
                    </a:lnTo>
                    <a:lnTo>
                      <a:pt x="37" y="106"/>
                    </a:lnTo>
                    <a:lnTo>
                      <a:pt x="45" y="101"/>
                    </a:lnTo>
                    <a:lnTo>
                      <a:pt x="56" y="88"/>
                    </a:lnTo>
                    <a:lnTo>
                      <a:pt x="67" y="74"/>
                    </a:lnTo>
                    <a:lnTo>
                      <a:pt x="86" y="47"/>
                    </a:lnTo>
                    <a:lnTo>
                      <a:pt x="105" y="23"/>
                    </a:lnTo>
                    <a:lnTo>
                      <a:pt x="80" y="0"/>
                    </a:lnTo>
                    <a:close/>
                  </a:path>
                </a:pathLst>
              </a:custGeom>
              <a:solidFill>
                <a:srgbClr val="1F1A17"/>
              </a:solidFill>
              <a:ln w="9525">
                <a:noFill/>
                <a:round/>
                <a:headEnd/>
                <a:tailEnd/>
              </a:ln>
            </p:spPr>
            <p:txBody>
              <a:bodyPr/>
              <a:lstStyle/>
              <a:p>
                <a:pPr eaLnBrk="1" hangingPunct="1"/>
                <a:endParaRPr lang="pt-BR" u="none"/>
              </a:p>
            </p:txBody>
          </p:sp>
          <p:sp>
            <p:nvSpPr>
              <p:cNvPr id="464109" name="Freeform 341"/>
              <p:cNvSpPr>
                <a:spLocks/>
              </p:cNvSpPr>
              <p:nvPr/>
            </p:nvSpPr>
            <p:spPr bwMode="auto">
              <a:xfrm>
                <a:off x="2714625" y="3624263"/>
                <a:ext cx="28575" cy="38100"/>
              </a:xfrm>
              <a:custGeom>
                <a:avLst/>
                <a:gdLst>
                  <a:gd name="T0" fmla="*/ 2147483647 w 73"/>
                  <a:gd name="T1" fmla="*/ 2147483647 h 98"/>
                  <a:gd name="T2" fmla="*/ 2147483647 w 73"/>
                  <a:gd name="T3" fmla="*/ 2147483647 h 98"/>
                  <a:gd name="T4" fmla="*/ 2147483647 w 73"/>
                  <a:gd name="T5" fmla="*/ 2147483647 h 98"/>
                  <a:gd name="T6" fmla="*/ 2147483647 w 73"/>
                  <a:gd name="T7" fmla="*/ 2147483647 h 98"/>
                  <a:gd name="T8" fmla="*/ 2147483647 w 73"/>
                  <a:gd name="T9" fmla="*/ 2147483647 h 98"/>
                  <a:gd name="T10" fmla="*/ 2147483647 w 73"/>
                  <a:gd name="T11" fmla="*/ 2147483647 h 98"/>
                  <a:gd name="T12" fmla="*/ 2147483647 w 73"/>
                  <a:gd name="T13" fmla="*/ 2147483647 h 98"/>
                  <a:gd name="T14" fmla="*/ 2147483647 w 73"/>
                  <a:gd name="T15" fmla="*/ 0 h 98"/>
                  <a:gd name="T16" fmla="*/ 0 w 73"/>
                  <a:gd name="T17" fmla="*/ 2147483647 h 98"/>
                  <a:gd name="T18" fmla="*/ 2147483647 w 73"/>
                  <a:gd name="T19" fmla="*/ 2147483647 h 98"/>
                  <a:gd name="T20" fmla="*/ 2147483647 w 73"/>
                  <a:gd name="T21" fmla="*/ 2147483647 h 98"/>
                  <a:gd name="T22" fmla="*/ 2147483647 w 73"/>
                  <a:gd name="T23" fmla="*/ 2147483647 h 98"/>
                  <a:gd name="T24" fmla="*/ 2147483647 w 73"/>
                  <a:gd name="T25" fmla="*/ 2147483647 h 98"/>
                  <a:gd name="T26" fmla="*/ 2147483647 w 73"/>
                  <a:gd name="T27" fmla="*/ 2147483647 h 98"/>
                  <a:gd name="T28" fmla="*/ 2147483647 w 73"/>
                  <a:gd name="T29" fmla="*/ 2147483647 h 98"/>
                  <a:gd name="T30" fmla="*/ 2147483647 w 73"/>
                  <a:gd name="T31" fmla="*/ 2147483647 h 98"/>
                  <a:gd name="T32" fmla="*/ 2147483647 w 73"/>
                  <a:gd name="T33" fmla="*/ 2147483647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3"/>
                  <a:gd name="T52" fmla="*/ 0 h 98"/>
                  <a:gd name="T53" fmla="*/ 73 w 7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3" h="98">
                    <a:moveTo>
                      <a:pt x="73" y="91"/>
                    </a:moveTo>
                    <a:lnTo>
                      <a:pt x="73" y="93"/>
                    </a:lnTo>
                    <a:lnTo>
                      <a:pt x="70" y="79"/>
                    </a:lnTo>
                    <a:lnTo>
                      <a:pt x="65" y="66"/>
                    </a:lnTo>
                    <a:lnTo>
                      <a:pt x="60" y="54"/>
                    </a:lnTo>
                    <a:lnTo>
                      <a:pt x="54" y="42"/>
                    </a:lnTo>
                    <a:lnTo>
                      <a:pt x="41" y="20"/>
                    </a:lnTo>
                    <a:lnTo>
                      <a:pt x="29" y="0"/>
                    </a:lnTo>
                    <a:lnTo>
                      <a:pt x="0" y="17"/>
                    </a:lnTo>
                    <a:lnTo>
                      <a:pt x="12" y="37"/>
                    </a:lnTo>
                    <a:lnTo>
                      <a:pt x="24" y="58"/>
                    </a:lnTo>
                    <a:lnTo>
                      <a:pt x="29" y="69"/>
                    </a:lnTo>
                    <a:lnTo>
                      <a:pt x="33" y="78"/>
                    </a:lnTo>
                    <a:lnTo>
                      <a:pt x="36" y="89"/>
                    </a:lnTo>
                    <a:lnTo>
                      <a:pt x="38" y="98"/>
                    </a:lnTo>
                    <a:lnTo>
                      <a:pt x="73" y="91"/>
                    </a:lnTo>
                    <a:close/>
                  </a:path>
                </a:pathLst>
              </a:custGeom>
              <a:solidFill>
                <a:srgbClr val="1F1A17"/>
              </a:solidFill>
              <a:ln w="9525">
                <a:noFill/>
                <a:round/>
                <a:headEnd/>
                <a:tailEnd/>
              </a:ln>
            </p:spPr>
            <p:txBody>
              <a:bodyPr/>
              <a:lstStyle/>
              <a:p>
                <a:pPr eaLnBrk="1" hangingPunct="1"/>
                <a:endParaRPr lang="pt-BR" u="none"/>
              </a:p>
            </p:txBody>
          </p:sp>
          <p:sp>
            <p:nvSpPr>
              <p:cNvPr id="464110" name="Freeform 342"/>
              <p:cNvSpPr>
                <a:spLocks/>
              </p:cNvSpPr>
              <p:nvPr/>
            </p:nvSpPr>
            <p:spPr bwMode="auto">
              <a:xfrm>
                <a:off x="2730500" y="3660775"/>
                <a:ext cx="15875" cy="46038"/>
              </a:xfrm>
              <a:custGeom>
                <a:avLst/>
                <a:gdLst>
                  <a:gd name="T0" fmla="*/ 2147483647 w 40"/>
                  <a:gd name="T1" fmla="*/ 2147483647 h 117"/>
                  <a:gd name="T2" fmla="*/ 2147483647 w 40"/>
                  <a:gd name="T3" fmla="*/ 2147483647 h 117"/>
                  <a:gd name="T4" fmla="*/ 2147483647 w 40"/>
                  <a:gd name="T5" fmla="*/ 2147483647 h 117"/>
                  <a:gd name="T6" fmla="*/ 2147483647 w 40"/>
                  <a:gd name="T7" fmla="*/ 2147483647 h 117"/>
                  <a:gd name="T8" fmla="*/ 2147483647 w 40"/>
                  <a:gd name="T9" fmla="*/ 2147483647 h 117"/>
                  <a:gd name="T10" fmla="*/ 2147483647 w 40"/>
                  <a:gd name="T11" fmla="*/ 2147483647 h 117"/>
                  <a:gd name="T12" fmla="*/ 2147483647 w 40"/>
                  <a:gd name="T13" fmla="*/ 2147483647 h 117"/>
                  <a:gd name="T14" fmla="*/ 2147483647 w 40"/>
                  <a:gd name="T15" fmla="*/ 0 h 117"/>
                  <a:gd name="T16" fmla="*/ 0 w 40"/>
                  <a:gd name="T17" fmla="*/ 2147483647 h 117"/>
                  <a:gd name="T18" fmla="*/ 2147483647 w 40"/>
                  <a:gd name="T19" fmla="*/ 2147483647 h 117"/>
                  <a:gd name="T20" fmla="*/ 2147483647 w 40"/>
                  <a:gd name="T21" fmla="*/ 2147483647 h 117"/>
                  <a:gd name="T22" fmla="*/ 2147483647 w 40"/>
                  <a:gd name="T23" fmla="*/ 2147483647 h 117"/>
                  <a:gd name="T24" fmla="*/ 2147483647 w 40"/>
                  <a:gd name="T25" fmla="*/ 2147483647 h 117"/>
                  <a:gd name="T26" fmla="*/ 2147483647 w 40"/>
                  <a:gd name="T27" fmla="*/ 2147483647 h 117"/>
                  <a:gd name="T28" fmla="*/ 0 w 40"/>
                  <a:gd name="T29" fmla="*/ 2147483647 h 117"/>
                  <a:gd name="T30" fmla="*/ 0 w 40"/>
                  <a:gd name="T31" fmla="*/ 2147483647 h 117"/>
                  <a:gd name="T32" fmla="*/ 2147483647 w 40"/>
                  <a:gd name="T33" fmla="*/ 2147483647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117"/>
                  <a:gd name="T53" fmla="*/ 40 w 40"/>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117">
                    <a:moveTo>
                      <a:pt x="33" y="115"/>
                    </a:moveTo>
                    <a:lnTo>
                      <a:pt x="33" y="117"/>
                    </a:lnTo>
                    <a:lnTo>
                      <a:pt x="37" y="102"/>
                    </a:lnTo>
                    <a:lnTo>
                      <a:pt x="39" y="86"/>
                    </a:lnTo>
                    <a:lnTo>
                      <a:pt x="40" y="72"/>
                    </a:lnTo>
                    <a:lnTo>
                      <a:pt x="40" y="57"/>
                    </a:lnTo>
                    <a:lnTo>
                      <a:pt x="39" y="28"/>
                    </a:lnTo>
                    <a:lnTo>
                      <a:pt x="35" y="0"/>
                    </a:lnTo>
                    <a:lnTo>
                      <a:pt x="0" y="7"/>
                    </a:lnTo>
                    <a:lnTo>
                      <a:pt x="4" y="32"/>
                    </a:lnTo>
                    <a:lnTo>
                      <a:pt x="6" y="57"/>
                    </a:lnTo>
                    <a:lnTo>
                      <a:pt x="6" y="70"/>
                    </a:lnTo>
                    <a:lnTo>
                      <a:pt x="4" y="84"/>
                    </a:lnTo>
                    <a:lnTo>
                      <a:pt x="3" y="95"/>
                    </a:lnTo>
                    <a:lnTo>
                      <a:pt x="0" y="107"/>
                    </a:lnTo>
                    <a:lnTo>
                      <a:pt x="0" y="109"/>
                    </a:lnTo>
                    <a:lnTo>
                      <a:pt x="33" y="115"/>
                    </a:lnTo>
                    <a:close/>
                  </a:path>
                </a:pathLst>
              </a:custGeom>
              <a:solidFill>
                <a:srgbClr val="1F1A17"/>
              </a:solidFill>
              <a:ln w="9525">
                <a:noFill/>
                <a:round/>
                <a:headEnd/>
                <a:tailEnd/>
              </a:ln>
            </p:spPr>
            <p:txBody>
              <a:bodyPr/>
              <a:lstStyle/>
              <a:p>
                <a:pPr eaLnBrk="1" hangingPunct="1"/>
                <a:endParaRPr lang="pt-BR" u="none"/>
              </a:p>
            </p:txBody>
          </p:sp>
          <p:sp>
            <p:nvSpPr>
              <p:cNvPr id="464111" name="Freeform 343"/>
              <p:cNvSpPr>
                <a:spLocks/>
              </p:cNvSpPr>
              <p:nvPr/>
            </p:nvSpPr>
            <p:spPr bwMode="auto">
              <a:xfrm>
                <a:off x="2711450" y="3703638"/>
                <a:ext cx="31750" cy="20637"/>
              </a:xfrm>
              <a:custGeom>
                <a:avLst/>
                <a:gdLst>
                  <a:gd name="T0" fmla="*/ 2147483647 w 80"/>
                  <a:gd name="T1" fmla="*/ 2147483647 h 52"/>
                  <a:gd name="T2" fmla="*/ 2147483647 w 80"/>
                  <a:gd name="T3" fmla="*/ 2147483647 h 52"/>
                  <a:gd name="T4" fmla="*/ 2147483647 w 80"/>
                  <a:gd name="T5" fmla="*/ 2147483647 h 52"/>
                  <a:gd name="T6" fmla="*/ 2147483647 w 80"/>
                  <a:gd name="T7" fmla="*/ 2147483647 h 52"/>
                  <a:gd name="T8" fmla="*/ 2147483647 w 80"/>
                  <a:gd name="T9" fmla="*/ 2147483647 h 52"/>
                  <a:gd name="T10" fmla="*/ 2147483647 w 80"/>
                  <a:gd name="T11" fmla="*/ 2147483647 h 52"/>
                  <a:gd name="T12" fmla="*/ 2147483647 w 80"/>
                  <a:gd name="T13" fmla="*/ 2147483647 h 52"/>
                  <a:gd name="T14" fmla="*/ 2147483647 w 80"/>
                  <a:gd name="T15" fmla="*/ 2147483647 h 52"/>
                  <a:gd name="T16" fmla="*/ 2147483647 w 80"/>
                  <a:gd name="T17" fmla="*/ 2147483647 h 52"/>
                  <a:gd name="T18" fmla="*/ 2147483647 w 80"/>
                  <a:gd name="T19" fmla="*/ 2147483647 h 52"/>
                  <a:gd name="T20" fmla="*/ 2147483647 w 80"/>
                  <a:gd name="T21" fmla="*/ 0 h 52"/>
                  <a:gd name="T22" fmla="*/ 2147483647 w 80"/>
                  <a:gd name="T23" fmla="*/ 0 h 52"/>
                  <a:gd name="T24" fmla="*/ 2147483647 w 80"/>
                  <a:gd name="T25" fmla="*/ 2147483647 h 52"/>
                  <a:gd name="T26" fmla="*/ 2147483647 w 80"/>
                  <a:gd name="T27" fmla="*/ 2147483647 h 52"/>
                  <a:gd name="T28" fmla="*/ 2147483647 w 80"/>
                  <a:gd name="T29" fmla="*/ 2147483647 h 52"/>
                  <a:gd name="T30" fmla="*/ 2147483647 w 80"/>
                  <a:gd name="T31" fmla="*/ 2147483647 h 52"/>
                  <a:gd name="T32" fmla="*/ 2147483647 w 80"/>
                  <a:gd name="T33" fmla="*/ 2147483647 h 52"/>
                  <a:gd name="T34" fmla="*/ 2147483647 w 80"/>
                  <a:gd name="T35" fmla="*/ 2147483647 h 52"/>
                  <a:gd name="T36" fmla="*/ 0 w 80"/>
                  <a:gd name="T37" fmla="*/ 2147483647 h 52"/>
                  <a:gd name="T38" fmla="*/ 0 w 80"/>
                  <a:gd name="T39" fmla="*/ 2147483647 h 52"/>
                  <a:gd name="T40" fmla="*/ 2147483647 w 80"/>
                  <a:gd name="T41" fmla="*/ 2147483647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52"/>
                  <a:gd name="T65" fmla="*/ 80 w 8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52">
                    <a:moveTo>
                      <a:pt x="34" y="52"/>
                    </a:moveTo>
                    <a:lnTo>
                      <a:pt x="34" y="51"/>
                    </a:lnTo>
                    <a:lnTo>
                      <a:pt x="37" y="48"/>
                    </a:lnTo>
                    <a:lnTo>
                      <a:pt x="42" y="44"/>
                    </a:lnTo>
                    <a:lnTo>
                      <a:pt x="50" y="41"/>
                    </a:lnTo>
                    <a:lnTo>
                      <a:pt x="58" y="35"/>
                    </a:lnTo>
                    <a:lnTo>
                      <a:pt x="67" y="29"/>
                    </a:lnTo>
                    <a:lnTo>
                      <a:pt x="75" y="19"/>
                    </a:lnTo>
                    <a:lnTo>
                      <a:pt x="80" y="6"/>
                    </a:lnTo>
                    <a:lnTo>
                      <a:pt x="47" y="0"/>
                    </a:lnTo>
                    <a:lnTo>
                      <a:pt x="45" y="2"/>
                    </a:lnTo>
                    <a:lnTo>
                      <a:pt x="39" y="6"/>
                    </a:lnTo>
                    <a:lnTo>
                      <a:pt x="32" y="10"/>
                    </a:lnTo>
                    <a:lnTo>
                      <a:pt x="24" y="15"/>
                    </a:lnTo>
                    <a:lnTo>
                      <a:pt x="14" y="22"/>
                    </a:lnTo>
                    <a:lnTo>
                      <a:pt x="6" y="31"/>
                    </a:lnTo>
                    <a:lnTo>
                      <a:pt x="0" y="44"/>
                    </a:lnTo>
                    <a:lnTo>
                      <a:pt x="0" y="43"/>
                    </a:lnTo>
                    <a:lnTo>
                      <a:pt x="34" y="52"/>
                    </a:lnTo>
                    <a:close/>
                  </a:path>
                </a:pathLst>
              </a:custGeom>
              <a:solidFill>
                <a:srgbClr val="1F1A17"/>
              </a:solidFill>
              <a:ln w="9525">
                <a:noFill/>
                <a:round/>
                <a:headEnd/>
                <a:tailEnd/>
              </a:ln>
            </p:spPr>
            <p:txBody>
              <a:bodyPr/>
              <a:lstStyle/>
              <a:p>
                <a:pPr eaLnBrk="1" hangingPunct="1"/>
                <a:endParaRPr lang="pt-BR" u="none"/>
              </a:p>
            </p:txBody>
          </p:sp>
          <p:sp>
            <p:nvSpPr>
              <p:cNvPr id="464112" name="Freeform 344"/>
              <p:cNvSpPr>
                <a:spLocks/>
              </p:cNvSpPr>
              <p:nvPr/>
            </p:nvSpPr>
            <p:spPr bwMode="auto">
              <a:xfrm>
                <a:off x="2709863" y="3721100"/>
                <a:ext cx="14287" cy="44450"/>
              </a:xfrm>
              <a:custGeom>
                <a:avLst/>
                <a:gdLst>
                  <a:gd name="T0" fmla="*/ 2147483647 w 38"/>
                  <a:gd name="T1" fmla="*/ 2147483647 h 111"/>
                  <a:gd name="T2" fmla="*/ 2147483647 w 38"/>
                  <a:gd name="T3" fmla="*/ 2147483647 h 111"/>
                  <a:gd name="T4" fmla="*/ 2147483647 w 38"/>
                  <a:gd name="T5" fmla="*/ 2147483647 h 111"/>
                  <a:gd name="T6" fmla="*/ 2147483647 w 38"/>
                  <a:gd name="T7" fmla="*/ 2147483647 h 111"/>
                  <a:gd name="T8" fmla="*/ 2147483647 w 38"/>
                  <a:gd name="T9" fmla="*/ 2147483647 h 111"/>
                  <a:gd name="T10" fmla="*/ 2147483647 w 38"/>
                  <a:gd name="T11" fmla="*/ 2147483647 h 111"/>
                  <a:gd name="T12" fmla="*/ 2147483647 w 38"/>
                  <a:gd name="T13" fmla="*/ 2147483647 h 111"/>
                  <a:gd name="T14" fmla="*/ 2147483647 w 38"/>
                  <a:gd name="T15" fmla="*/ 0 h 111"/>
                  <a:gd name="T16" fmla="*/ 2147483647 w 38"/>
                  <a:gd name="T17" fmla="*/ 2147483647 h 111"/>
                  <a:gd name="T18" fmla="*/ 0 w 38"/>
                  <a:gd name="T19" fmla="*/ 2147483647 h 111"/>
                  <a:gd name="T20" fmla="*/ 0 w 38"/>
                  <a:gd name="T21" fmla="*/ 2147483647 h 111"/>
                  <a:gd name="T22" fmla="*/ 0 w 38"/>
                  <a:gd name="T23" fmla="*/ 2147483647 h 111"/>
                  <a:gd name="T24" fmla="*/ 2147483647 w 38"/>
                  <a:gd name="T25" fmla="*/ 2147483647 h 111"/>
                  <a:gd name="T26" fmla="*/ 2147483647 w 38"/>
                  <a:gd name="T27" fmla="*/ 2147483647 h 111"/>
                  <a:gd name="T28" fmla="*/ 2147483647 w 38"/>
                  <a:gd name="T29" fmla="*/ 2147483647 h 1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111"/>
                  <a:gd name="T47" fmla="*/ 38 w 38"/>
                  <a:gd name="T48" fmla="*/ 111 h 1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111">
                    <a:moveTo>
                      <a:pt x="38" y="111"/>
                    </a:moveTo>
                    <a:lnTo>
                      <a:pt x="37" y="82"/>
                    </a:lnTo>
                    <a:lnTo>
                      <a:pt x="34" y="56"/>
                    </a:lnTo>
                    <a:lnTo>
                      <a:pt x="34" y="42"/>
                    </a:lnTo>
                    <a:lnTo>
                      <a:pt x="34" y="31"/>
                    </a:lnTo>
                    <a:lnTo>
                      <a:pt x="36" y="20"/>
                    </a:lnTo>
                    <a:lnTo>
                      <a:pt x="38" y="9"/>
                    </a:lnTo>
                    <a:lnTo>
                      <a:pt x="4" y="0"/>
                    </a:lnTo>
                    <a:lnTo>
                      <a:pt x="1" y="15"/>
                    </a:lnTo>
                    <a:lnTo>
                      <a:pt x="0" y="29"/>
                    </a:lnTo>
                    <a:lnTo>
                      <a:pt x="0" y="44"/>
                    </a:lnTo>
                    <a:lnTo>
                      <a:pt x="0" y="57"/>
                    </a:lnTo>
                    <a:lnTo>
                      <a:pt x="3" y="85"/>
                    </a:lnTo>
                    <a:lnTo>
                      <a:pt x="4" y="111"/>
                    </a:lnTo>
                    <a:lnTo>
                      <a:pt x="38" y="111"/>
                    </a:lnTo>
                    <a:close/>
                  </a:path>
                </a:pathLst>
              </a:custGeom>
              <a:solidFill>
                <a:srgbClr val="1F1A17"/>
              </a:solidFill>
              <a:ln w="9525">
                <a:noFill/>
                <a:round/>
                <a:headEnd/>
                <a:tailEnd/>
              </a:ln>
            </p:spPr>
            <p:txBody>
              <a:bodyPr/>
              <a:lstStyle/>
              <a:p>
                <a:pPr eaLnBrk="1" hangingPunct="1"/>
                <a:endParaRPr lang="pt-BR" u="none"/>
              </a:p>
            </p:txBody>
          </p:sp>
          <p:sp>
            <p:nvSpPr>
              <p:cNvPr id="464113" name="Freeform 345"/>
              <p:cNvSpPr>
                <a:spLocks/>
              </p:cNvSpPr>
              <p:nvPr/>
            </p:nvSpPr>
            <p:spPr bwMode="auto">
              <a:xfrm>
                <a:off x="2581275" y="3792538"/>
                <a:ext cx="57150" cy="57150"/>
              </a:xfrm>
              <a:custGeom>
                <a:avLst/>
                <a:gdLst>
                  <a:gd name="T0" fmla="*/ 2147483647 w 144"/>
                  <a:gd name="T1" fmla="*/ 2147483647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2147483647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2147483647 h 144"/>
                  <a:gd name="T40" fmla="*/ 2147483647 w 144"/>
                  <a:gd name="T41" fmla="*/ 2147483647 h 144"/>
                  <a:gd name="T42" fmla="*/ 2147483647 w 144"/>
                  <a:gd name="T43" fmla="*/ 2147483647 h 144"/>
                  <a:gd name="T44" fmla="*/ 2147483647 w 144"/>
                  <a:gd name="T45" fmla="*/ 2147483647 h 144"/>
                  <a:gd name="T46" fmla="*/ 2147483647 w 144"/>
                  <a:gd name="T47" fmla="*/ 2147483647 h 144"/>
                  <a:gd name="T48" fmla="*/ 2147483647 w 144"/>
                  <a:gd name="T49" fmla="*/ 2147483647 h 144"/>
                  <a:gd name="T50" fmla="*/ 2147483647 w 144"/>
                  <a:gd name="T51" fmla="*/ 2147483647 h 144"/>
                  <a:gd name="T52" fmla="*/ 2147483647 w 144"/>
                  <a:gd name="T53" fmla="*/ 2147483647 h 144"/>
                  <a:gd name="T54" fmla="*/ 2147483647 w 144"/>
                  <a:gd name="T55" fmla="*/ 0 h 144"/>
                  <a:gd name="T56" fmla="*/ 2147483647 w 144"/>
                  <a:gd name="T57" fmla="*/ 0 h 144"/>
                  <a:gd name="T58" fmla="*/ 2147483647 w 144"/>
                  <a:gd name="T59" fmla="*/ 0 h 144"/>
                  <a:gd name="T60" fmla="*/ 2147483647 w 144"/>
                  <a:gd name="T61" fmla="*/ 2147483647 h 144"/>
                  <a:gd name="T62" fmla="*/ 2147483647 w 144"/>
                  <a:gd name="T63" fmla="*/ 2147483647 h 144"/>
                  <a:gd name="T64" fmla="*/ 2147483647 w 144"/>
                  <a:gd name="T65" fmla="*/ 2147483647 h 144"/>
                  <a:gd name="T66" fmla="*/ 2147483647 w 144"/>
                  <a:gd name="T67" fmla="*/ 2147483647 h 144"/>
                  <a:gd name="T68" fmla="*/ 2147483647 w 144"/>
                  <a:gd name="T69" fmla="*/ 2147483647 h 144"/>
                  <a:gd name="T70" fmla="*/ 2147483647 w 144"/>
                  <a:gd name="T71" fmla="*/ 2147483647 h 144"/>
                  <a:gd name="T72" fmla="*/ 2147483647 w 144"/>
                  <a:gd name="T73" fmla="*/ 2147483647 h 144"/>
                  <a:gd name="T74" fmla="*/ 2147483647 w 144"/>
                  <a:gd name="T75" fmla="*/ 2147483647 h 144"/>
                  <a:gd name="T76" fmla="*/ 2147483647 w 144"/>
                  <a:gd name="T77" fmla="*/ 2147483647 h 144"/>
                  <a:gd name="T78" fmla="*/ 2147483647 w 144"/>
                  <a:gd name="T79" fmla="*/ 2147483647 h 144"/>
                  <a:gd name="T80" fmla="*/ 2147483647 w 144"/>
                  <a:gd name="T81" fmla="*/ 2147483647 h 144"/>
                  <a:gd name="T82" fmla="*/ 2147483647 w 144"/>
                  <a:gd name="T83" fmla="*/ 2147483647 h 144"/>
                  <a:gd name="T84" fmla="*/ 2147483647 w 144"/>
                  <a:gd name="T85" fmla="*/ 2147483647 h 144"/>
                  <a:gd name="T86" fmla="*/ 0 w 144"/>
                  <a:gd name="T87" fmla="*/ 2147483647 h 144"/>
                  <a:gd name="T88" fmla="*/ 0 w 144"/>
                  <a:gd name="T89" fmla="*/ 2147483647 h 144"/>
                  <a:gd name="T90" fmla="*/ 0 w 144"/>
                  <a:gd name="T91" fmla="*/ 2147483647 h 144"/>
                  <a:gd name="T92" fmla="*/ 2147483647 w 144"/>
                  <a:gd name="T93" fmla="*/ 2147483647 h 144"/>
                  <a:gd name="T94" fmla="*/ 2147483647 w 144"/>
                  <a:gd name="T95" fmla="*/ 2147483647 h 144"/>
                  <a:gd name="T96" fmla="*/ 2147483647 w 144"/>
                  <a:gd name="T97" fmla="*/ 2147483647 h 144"/>
                  <a:gd name="T98" fmla="*/ 2147483647 w 144"/>
                  <a:gd name="T99" fmla="*/ 2147483647 h 144"/>
                  <a:gd name="T100" fmla="*/ 2147483647 w 144"/>
                  <a:gd name="T101" fmla="*/ 2147483647 h 144"/>
                  <a:gd name="T102" fmla="*/ 2147483647 w 144"/>
                  <a:gd name="T103" fmla="*/ 2147483647 h 144"/>
                  <a:gd name="T104" fmla="*/ 2147483647 w 144"/>
                  <a:gd name="T105" fmla="*/ 2147483647 h 144"/>
                  <a:gd name="T106" fmla="*/ 2147483647 w 144"/>
                  <a:gd name="T107" fmla="*/ 2147483647 h 144"/>
                  <a:gd name="T108" fmla="*/ 2147483647 w 144"/>
                  <a:gd name="T109" fmla="*/ 2147483647 h 144"/>
                  <a:gd name="T110" fmla="*/ 2147483647 w 144"/>
                  <a:gd name="T111" fmla="*/ 2147483647 h 144"/>
                  <a:gd name="T112" fmla="*/ 2147483647 w 144"/>
                  <a:gd name="T113" fmla="*/ 2147483647 h 144"/>
                  <a:gd name="T114" fmla="*/ 2147483647 w 144"/>
                  <a:gd name="T115" fmla="*/ 2147483647 h 144"/>
                  <a:gd name="T116" fmla="*/ 2147483647 w 144"/>
                  <a:gd name="T117" fmla="*/ 2147483647 h 144"/>
                  <a:gd name="T118" fmla="*/ 2147483647 w 144"/>
                  <a:gd name="T119" fmla="*/ 2147483647 h 144"/>
                  <a:gd name="T120" fmla="*/ 2147483647 w 144"/>
                  <a:gd name="T121" fmla="*/ 2147483647 h 1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4"/>
                  <a:gd name="T184" fmla="*/ 0 h 144"/>
                  <a:gd name="T185" fmla="*/ 144 w 144"/>
                  <a:gd name="T186" fmla="*/ 144 h 1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4" h="144">
                    <a:moveTo>
                      <a:pt x="73" y="144"/>
                    </a:moveTo>
                    <a:lnTo>
                      <a:pt x="80" y="144"/>
                    </a:lnTo>
                    <a:lnTo>
                      <a:pt x="88" y="142"/>
                    </a:lnTo>
                    <a:lnTo>
                      <a:pt x="94" y="141"/>
                    </a:lnTo>
                    <a:lnTo>
                      <a:pt x="101" y="138"/>
                    </a:lnTo>
                    <a:lnTo>
                      <a:pt x="107" y="134"/>
                    </a:lnTo>
                    <a:lnTo>
                      <a:pt x="113" y="132"/>
                    </a:lnTo>
                    <a:lnTo>
                      <a:pt x="118" y="128"/>
                    </a:lnTo>
                    <a:lnTo>
                      <a:pt x="123" y="123"/>
                    </a:lnTo>
                    <a:lnTo>
                      <a:pt x="128" y="117"/>
                    </a:lnTo>
                    <a:lnTo>
                      <a:pt x="132" y="112"/>
                    </a:lnTo>
                    <a:lnTo>
                      <a:pt x="136" y="105"/>
                    </a:lnTo>
                    <a:lnTo>
                      <a:pt x="139" y="100"/>
                    </a:lnTo>
                    <a:lnTo>
                      <a:pt x="142" y="93"/>
                    </a:lnTo>
                    <a:lnTo>
                      <a:pt x="143" y="86"/>
                    </a:lnTo>
                    <a:lnTo>
                      <a:pt x="144" y="79"/>
                    </a:lnTo>
                    <a:lnTo>
                      <a:pt x="144" y="71"/>
                    </a:lnTo>
                    <a:lnTo>
                      <a:pt x="144" y="64"/>
                    </a:lnTo>
                    <a:lnTo>
                      <a:pt x="143" y="57"/>
                    </a:lnTo>
                    <a:lnTo>
                      <a:pt x="142" y="50"/>
                    </a:lnTo>
                    <a:lnTo>
                      <a:pt x="139" y="43"/>
                    </a:lnTo>
                    <a:lnTo>
                      <a:pt x="132" y="31"/>
                    </a:lnTo>
                    <a:lnTo>
                      <a:pt x="123" y="21"/>
                    </a:lnTo>
                    <a:lnTo>
                      <a:pt x="113" y="12"/>
                    </a:lnTo>
                    <a:lnTo>
                      <a:pt x="101" y="5"/>
                    </a:lnTo>
                    <a:lnTo>
                      <a:pt x="94" y="2"/>
                    </a:lnTo>
                    <a:lnTo>
                      <a:pt x="88" y="1"/>
                    </a:lnTo>
                    <a:lnTo>
                      <a:pt x="80" y="0"/>
                    </a:lnTo>
                    <a:lnTo>
                      <a:pt x="73" y="0"/>
                    </a:lnTo>
                    <a:lnTo>
                      <a:pt x="65" y="0"/>
                    </a:lnTo>
                    <a:lnTo>
                      <a:pt x="58" y="1"/>
                    </a:lnTo>
                    <a:lnTo>
                      <a:pt x="51" y="2"/>
                    </a:lnTo>
                    <a:lnTo>
                      <a:pt x="44" y="5"/>
                    </a:lnTo>
                    <a:lnTo>
                      <a:pt x="39" y="8"/>
                    </a:lnTo>
                    <a:lnTo>
                      <a:pt x="32" y="12"/>
                    </a:lnTo>
                    <a:lnTo>
                      <a:pt x="27" y="16"/>
                    </a:lnTo>
                    <a:lnTo>
                      <a:pt x="22" y="21"/>
                    </a:lnTo>
                    <a:lnTo>
                      <a:pt x="16" y="26"/>
                    </a:lnTo>
                    <a:lnTo>
                      <a:pt x="12" y="31"/>
                    </a:lnTo>
                    <a:lnTo>
                      <a:pt x="10" y="37"/>
                    </a:lnTo>
                    <a:lnTo>
                      <a:pt x="6" y="43"/>
                    </a:lnTo>
                    <a:lnTo>
                      <a:pt x="3" y="50"/>
                    </a:lnTo>
                    <a:lnTo>
                      <a:pt x="2" y="57"/>
                    </a:lnTo>
                    <a:lnTo>
                      <a:pt x="0" y="64"/>
                    </a:lnTo>
                    <a:lnTo>
                      <a:pt x="0" y="71"/>
                    </a:lnTo>
                    <a:lnTo>
                      <a:pt x="0" y="79"/>
                    </a:lnTo>
                    <a:lnTo>
                      <a:pt x="2" y="86"/>
                    </a:lnTo>
                    <a:lnTo>
                      <a:pt x="3" y="93"/>
                    </a:lnTo>
                    <a:lnTo>
                      <a:pt x="6" y="100"/>
                    </a:lnTo>
                    <a:lnTo>
                      <a:pt x="10" y="105"/>
                    </a:lnTo>
                    <a:lnTo>
                      <a:pt x="12" y="112"/>
                    </a:lnTo>
                    <a:lnTo>
                      <a:pt x="16" y="117"/>
                    </a:lnTo>
                    <a:lnTo>
                      <a:pt x="22" y="123"/>
                    </a:lnTo>
                    <a:lnTo>
                      <a:pt x="27" y="128"/>
                    </a:lnTo>
                    <a:lnTo>
                      <a:pt x="32" y="132"/>
                    </a:lnTo>
                    <a:lnTo>
                      <a:pt x="39" y="134"/>
                    </a:lnTo>
                    <a:lnTo>
                      <a:pt x="44" y="138"/>
                    </a:lnTo>
                    <a:lnTo>
                      <a:pt x="51" y="141"/>
                    </a:lnTo>
                    <a:lnTo>
                      <a:pt x="58" y="142"/>
                    </a:lnTo>
                    <a:lnTo>
                      <a:pt x="65" y="144"/>
                    </a:lnTo>
                    <a:lnTo>
                      <a:pt x="73" y="144"/>
                    </a:lnTo>
                    <a:close/>
                  </a:path>
                </a:pathLst>
              </a:custGeom>
              <a:solidFill>
                <a:srgbClr val="FFF500"/>
              </a:solidFill>
              <a:ln w="9525">
                <a:noFill/>
                <a:round/>
                <a:headEnd/>
                <a:tailEnd/>
              </a:ln>
            </p:spPr>
            <p:txBody>
              <a:bodyPr/>
              <a:lstStyle/>
              <a:p>
                <a:pPr eaLnBrk="1" hangingPunct="1"/>
                <a:endParaRPr lang="pt-BR" u="none"/>
              </a:p>
            </p:txBody>
          </p:sp>
          <p:sp>
            <p:nvSpPr>
              <p:cNvPr id="464114" name="Freeform 346"/>
              <p:cNvSpPr>
                <a:spLocks/>
              </p:cNvSpPr>
              <p:nvPr/>
            </p:nvSpPr>
            <p:spPr bwMode="auto">
              <a:xfrm>
                <a:off x="2581275" y="3792538"/>
                <a:ext cx="57150" cy="57150"/>
              </a:xfrm>
              <a:custGeom>
                <a:avLst/>
                <a:gdLst>
                  <a:gd name="T0" fmla="*/ 2147483647 w 144"/>
                  <a:gd name="T1" fmla="*/ 2147483647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2147483647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2147483647 h 144"/>
                  <a:gd name="T40" fmla="*/ 2147483647 w 144"/>
                  <a:gd name="T41" fmla="*/ 2147483647 h 144"/>
                  <a:gd name="T42" fmla="*/ 2147483647 w 144"/>
                  <a:gd name="T43" fmla="*/ 2147483647 h 144"/>
                  <a:gd name="T44" fmla="*/ 2147483647 w 144"/>
                  <a:gd name="T45" fmla="*/ 2147483647 h 144"/>
                  <a:gd name="T46" fmla="*/ 2147483647 w 144"/>
                  <a:gd name="T47" fmla="*/ 2147483647 h 144"/>
                  <a:gd name="T48" fmla="*/ 2147483647 w 144"/>
                  <a:gd name="T49" fmla="*/ 2147483647 h 144"/>
                  <a:gd name="T50" fmla="*/ 2147483647 w 144"/>
                  <a:gd name="T51" fmla="*/ 2147483647 h 144"/>
                  <a:gd name="T52" fmla="*/ 2147483647 w 144"/>
                  <a:gd name="T53" fmla="*/ 2147483647 h 144"/>
                  <a:gd name="T54" fmla="*/ 2147483647 w 144"/>
                  <a:gd name="T55" fmla="*/ 0 h 144"/>
                  <a:gd name="T56" fmla="*/ 2147483647 w 144"/>
                  <a:gd name="T57" fmla="*/ 0 h 144"/>
                  <a:gd name="T58" fmla="*/ 2147483647 w 144"/>
                  <a:gd name="T59" fmla="*/ 0 h 144"/>
                  <a:gd name="T60" fmla="*/ 2147483647 w 144"/>
                  <a:gd name="T61" fmla="*/ 2147483647 h 144"/>
                  <a:gd name="T62" fmla="*/ 2147483647 w 144"/>
                  <a:gd name="T63" fmla="*/ 2147483647 h 144"/>
                  <a:gd name="T64" fmla="*/ 2147483647 w 144"/>
                  <a:gd name="T65" fmla="*/ 2147483647 h 144"/>
                  <a:gd name="T66" fmla="*/ 2147483647 w 144"/>
                  <a:gd name="T67" fmla="*/ 2147483647 h 144"/>
                  <a:gd name="T68" fmla="*/ 2147483647 w 144"/>
                  <a:gd name="T69" fmla="*/ 2147483647 h 144"/>
                  <a:gd name="T70" fmla="*/ 2147483647 w 144"/>
                  <a:gd name="T71" fmla="*/ 2147483647 h 144"/>
                  <a:gd name="T72" fmla="*/ 2147483647 w 144"/>
                  <a:gd name="T73" fmla="*/ 2147483647 h 144"/>
                  <a:gd name="T74" fmla="*/ 2147483647 w 144"/>
                  <a:gd name="T75" fmla="*/ 2147483647 h 144"/>
                  <a:gd name="T76" fmla="*/ 2147483647 w 144"/>
                  <a:gd name="T77" fmla="*/ 2147483647 h 144"/>
                  <a:gd name="T78" fmla="*/ 2147483647 w 144"/>
                  <a:gd name="T79" fmla="*/ 2147483647 h 144"/>
                  <a:gd name="T80" fmla="*/ 2147483647 w 144"/>
                  <a:gd name="T81" fmla="*/ 2147483647 h 144"/>
                  <a:gd name="T82" fmla="*/ 2147483647 w 144"/>
                  <a:gd name="T83" fmla="*/ 2147483647 h 144"/>
                  <a:gd name="T84" fmla="*/ 2147483647 w 144"/>
                  <a:gd name="T85" fmla="*/ 2147483647 h 144"/>
                  <a:gd name="T86" fmla="*/ 0 w 144"/>
                  <a:gd name="T87" fmla="*/ 2147483647 h 144"/>
                  <a:gd name="T88" fmla="*/ 0 w 144"/>
                  <a:gd name="T89" fmla="*/ 2147483647 h 144"/>
                  <a:gd name="T90" fmla="*/ 0 w 144"/>
                  <a:gd name="T91" fmla="*/ 2147483647 h 144"/>
                  <a:gd name="T92" fmla="*/ 2147483647 w 144"/>
                  <a:gd name="T93" fmla="*/ 2147483647 h 144"/>
                  <a:gd name="T94" fmla="*/ 2147483647 w 144"/>
                  <a:gd name="T95" fmla="*/ 2147483647 h 144"/>
                  <a:gd name="T96" fmla="*/ 2147483647 w 144"/>
                  <a:gd name="T97" fmla="*/ 2147483647 h 144"/>
                  <a:gd name="T98" fmla="*/ 2147483647 w 144"/>
                  <a:gd name="T99" fmla="*/ 2147483647 h 144"/>
                  <a:gd name="T100" fmla="*/ 2147483647 w 144"/>
                  <a:gd name="T101" fmla="*/ 2147483647 h 144"/>
                  <a:gd name="T102" fmla="*/ 2147483647 w 144"/>
                  <a:gd name="T103" fmla="*/ 2147483647 h 144"/>
                  <a:gd name="T104" fmla="*/ 2147483647 w 144"/>
                  <a:gd name="T105" fmla="*/ 2147483647 h 144"/>
                  <a:gd name="T106" fmla="*/ 2147483647 w 144"/>
                  <a:gd name="T107" fmla="*/ 2147483647 h 144"/>
                  <a:gd name="T108" fmla="*/ 2147483647 w 144"/>
                  <a:gd name="T109" fmla="*/ 2147483647 h 144"/>
                  <a:gd name="T110" fmla="*/ 2147483647 w 144"/>
                  <a:gd name="T111" fmla="*/ 2147483647 h 144"/>
                  <a:gd name="T112" fmla="*/ 2147483647 w 144"/>
                  <a:gd name="T113" fmla="*/ 2147483647 h 144"/>
                  <a:gd name="T114" fmla="*/ 2147483647 w 144"/>
                  <a:gd name="T115" fmla="*/ 2147483647 h 144"/>
                  <a:gd name="T116" fmla="*/ 2147483647 w 144"/>
                  <a:gd name="T117" fmla="*/ 2147483647 h 144"/>
                  <a:gd name="T118" fmla="*/ 2147483647 w 144"/>
                  <a:gd name="T119" fmla="*/ 2147483647 h 144"/>
                  <a:gd name="T120" fmla="*/ 2147483647 w 144"/>
                  <a:gd name="T121" fmla="*/ 2147483647 h 1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4"/>
                  <a:gd name="T184" fmla="*/ 0 h 144"/>
                  <a:gd name="T185" fmla="*/ 144 w 144"/>
                  <a:gd name="T186" fmla="*/ 144 h 1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4" h="144">
                    <a:moveTo>
                      <a:pt x="73" y="144"/>
                    </a:moveTo>
                    <a:lnTo>
                      <a:pt x="80" y="144"/>
                    </a:lnTo>
                    <a:lnTo>
                      <a:pt x="88" y="142"/>
                    </a:lnTo>
                    <a:lnTo>
                      <a:pt x="94" y="141"/>
                    </a:lnTo>
                    <a:lnTo>
                      <a:pt x="101" y="138"/>
                    </a:lnTo>
                    <a:lnTo>
                      <a:pt x="107" y="134"/>
                    </a:lnTo>
                    <a:lnTo>
                      <a:pt x="113" y="132"/>
                    </a:lnTo>
                    <a:lnTo>
                      <a:pt x="118" y="128"/>
                    </a:lnTo>
                    <a:lnTo>
                      <a:pt x="123" y="123"/>
                    </a:lnTo>
                    <a:lnTo>
                      <a:pt x="128" y="117"/>
                    </a:lnTo>
                    <a:lnTo>
                      <a:pt x="132" y="112"/>
                    </a:lnTo>
                    <a:lnTo>
                      <a:pt x="136" y="105"/>
                    </a:lnTo>
                    <a:lnTo>
                      <a:pt x="139" y="100"/>
                    </a:lnTo>
                    <a:lnTo>
                      <a:pt x="142" y="93"/>
                    </a:lnTo>
                    <a:lnTo>
                      <a:pt x="143" y="86"/>
                    </a:lnTo>
                    <a:lnTo>
                      <a:pt x="144" y="79"/>
                    </a:lnTo>
                    <a:lnTo>
                      <a:pt x="144" y="71"/>
                    </a:lnTo>
                    <a:lnTo>
                      <a:pt x="144" y="64"/>
                    </a:lnTo>
                    <a:lnTo>
                      <a:pt x="143" y="57"/>
                    </a:lnTo>
                    <a:lnTo>
                      <a:pt x="142" y="50"/>
                    </a:lnTo>
                    <a:lnTo>
                      <a:pt x="139" y="43"/>
                    </a:lnTo>
                    <a:lnTo>
                      <a:pt x="132" y="31"/>
                    </a:lnTo>
                    <a:lnTo>
                      <a:pt x="123" y="21"/>
                    </a:lnTo>
                    <a:lnTo>
                      <a:pt x="113" y="12"/>
                    </a:lnTo>
                    <a:lnTo>
                      <a:pt x="101" y="5"/>
                    </a:lnTo>
                    <a:lnTo>
                      <a:pt x="94" y="2"/>
                    </a:lnTo>
                    <a:lnTo>
                      <a:pt x="88" y="1"/>
                    </a:lnTo>
                    <a:lnTo>
                      <a:pt x="80" y="0"/>
                    </a:lnTo>
                    <a:lnTo>
                      <a:pt x="73" y="0"/>
                    </a:lnTo>
                    <a:lnTo>
                      <a:pt x="65" y="0"/>
                    </a:lnTo>
                    <a:lnTo>
                      <a:pt x="58" y="1"/>
                    </a:lnTo>
                    <a:lnTo>
                      <a:pt x="51" y="2"/>
                    </a:lnTo>
                    <a:lnTo>
                      <a:pt x="44" y="5"/>
                    </a:lnTo>
                    <a:lnTo>
                      <a:pt x="39" y="8"/>
                    </a:lnTo>
                    <a:lnTo>
                      <a:pt x="32" y="12"/>
                    </a:lnTo>
                    <a:lnTo>
                      <a:pt x="27" y="16"/>
                    </a:lnTo>
                    <a:lnTo>
                      <a:pt x="22" y="21"/>
                    </a:lnTo>
                    <a:lnTo>
                      <a:pt x="16" y="26"/>
                    </a:lnTo>
                    <a:lnTo>
                      <a:pt x="12" y="31"/>
                    </a:lnTo>
                    <a:lnTo>
                      <a:pt x="10" y="37"/>
                    </a:lnTo>
                    <a:lnTo>
                      <a:pt x="6" y="43"/>
                    </a:lnTo>
                    <a:lnTo>
                      <a:pt x="3" y="50"/>
                    </a:lnTo>
                    <a:lnTo>
                      <a:pt x="2" y="57"/>
                    </a:lnTo>
                    <a:lnTo>
                      <a:pt x="0" y="64"/>
                    </a:lnTo>
                    <a:lnTo>
                      <a:pt x="0" y="71"/>
                    </a:lnTo>
                    <a:lnTo>
                      <a:pt x="0" y="79"/>
                    </a:lnTo>
                    <a:lnTo>
                      <a:pt x="2" y="86"/>
                    </a:lnTo>
                    <a:lnTo>
                      <a:pt x="3" y="93"/>
                    </a:lnTo>
                    <a:lnTo>
                      <a:pt x="6" y="100"/>
                    </a:lnTo>
                    <a:lnTo>
                      <a:pt x="10" y="105"/>
                    </a:lnTo>
                    <a:lnTo>
                      <a:pt x="12" y="112"/>
                    </a:lnTo>
                    <a:lnTo>
                      <a:pt x="16" y="117"/>
                    </a:lnTo>
                    <a:lnTo>
                      <a:pt x="22" y="123"/>
                    </a:lnTo>
                    <a:lnTo>
                      <a:pt x="27" y="128"/>
                    </a:lnTo>
                    <a:lnTo>
                      <a:pt x="32" y="132"/>
                    </a:lnTo>
                    <a:lnTo>
                      <a:pt x="39" y="134"/>
                    </a:lnTo>
                    <a:lnTo>
                      <a:pt x="44" y="138"/>
                    </a:lnTo>
                    <a:lnTo>
                      <a:pt x="51" y="141"/>
                    </a:lnTo>
                    <a:lnTo>
                      <a:pt x="58" y="142"/>
                    </a:lnTo>
                    <a:lnTo>
                      <a:pt x="65" y="144"/>
                    </a:lnTo>
                    <a:lnTo>
                      <a:pt x="73" y="144"/>
                    </a:lnTo>
                  </a:path>
                </a:pathLst>
              </a:custGeom>
              <a:noFill/>
              <a:ln w="3175">
                <a:solidFill>
                  <a:srgbClr val="1F1A17"/>
                </a:solidFill>
                <a:round/>
                <a:headEnd/>
                <a:tailEnd/>
              </a:ln>
            </p:spPr>
            <p:txBody>
              <a:bodyPr/>
              <a:lstStyle/>
              <a:p>
                <a:pPr eaLnBrk="1" hangingPunct="1"/>
                <a:endParaRPr lang="pt-BR" u="none"/>
              </a:p>
            </p:txBody>
          </p:sp>
          <p:sp>
            <p:nvSpPr>
              <p:cNvPr id="464115" name="Freeform 347"/>
              <p:cNvSpPr>
                <a:spLocks/>
              </p:cNvSpPr>
              <p:nvPr/>
            </p:nvSpPr>
            <p:spPr bwMode="auto">
              <a:xfrm>
                <a:off x="2443163" y="3322638"/>
                <a:ext cx="57150" cy="57150"/>
              </a:xfrm>
              <a:custGeom>
                <a:avLst/>
                <a:gdLst>
                  <a:gd name="T0" fmla="*/ 2147483647 w 145"/>
                  <a:gd name="T1" fmla="*/ 2147483647 h 144"/>
                  <a:gd name="T2" fmla="*/ 2147483647 w 145"/>
                  <a:gd name="T3" fmla="*/ 2147483647 h 144"/>
                  <a:gd name="T4" fmla="*/ 2147483647 w 145"/>
                  <a:gd name="T5" fmla="*/ 2147483647 h 144"/>
                  <a:gd name="T6" fmla="*/ 2147483647 w 145"/>
                  <a:gd name="T7" fmla="*/ 2147483647 h 144"/>
                  <a:gd name="T8" fmla="*/ 2147483647 w 145"/>
                  <a:gd name="T9" fmla="*/ 2147483647 h 144"/>
                  <a:gd name="T10" fmla="*/ 2147483647 w 145"/>
                  <a:gd name="T11" fmla="*/ 2147483647 h 144"/>
                  <a:gd name="T12" fmla="*/ 2147483647 w 145"/>
                  <a:gd name="T13" fmla="*/ 2147483647 h 144"/>
                  <a:gd name="T14" fmla="*/ 2147483647 w 145"/>
                  <a:gd name="T15" fmla="*/ 2147483647 h 144"/>
                  <a:gd name="T16" fmla="*/ 2147483647 w 145"/>
                  <a:gd name="T17" fmla="*/ 2147483647 h 144"/>
                  <a:gd name="T18" fmla="*/ 2147483647 w 145"/>
                  <a:gd name="T19" fmla="*/ 2147483647 h 144"/>
                  <a:gd name="T20" fmla="*/ 2147483647 w 145"/>
                  <a:gd name="T21" fmla="*/ 2147483647 h 144"/>
                  <a:gd name="T22" fmla="*/ 2147483647 w 145"/>
                  <a:gd name="T23" fmla="*/ 2147483647 h 144"/>
                  <a:gd name="T24" fmla="*/ 2147483647 w 145"/>
                  <a:gd name="T25" fmla="*/ 2147483647 h 144"/>
                  <a:gd name="T26" fmla="*/ 2147483647 w 145"/>
                  <a:gd name="T27" fmla="*/ 2147483647 h 144"/>
                  <a:gd name="T28" fmla="*/ 2147483647 w 145"/>
                  <a:gd name="T29" fmla="*/ 2147483647 h 144"/>
                  <a:gd name="T30" fmla="*/ 2147483647 w 145"/>
                  <a:gd name="T31" fmla="*/ 2147483647 h 144"/>
                  <a:gd name="T32" fmla="*/ 2147483647 w 145"/>
                  <a:gd name="T33" fmla="*/ 2147483647 h 144"/>
                  <a:gd name="T34" fmla="*/ 2147483647 w 145"/>
                  <a:gd name="T35" fmla="*/ 2147483647 h 144"/>
                  <a:gd name="T36" fmla="*/ 2147483647 w 145"/>
                  <a:gd name="T37" fmla="*/ 2147483647 h 144"/>
                  <a:gd name="T38" fmla="*/ 2147483647 w 145"/>
                  <a:gd name="T39" fmla="*/ 2147483647 h 144"/>
                  <a:gd name="T40" fmla="*/ 2147483647 w 145"/>
                  <a:gd name="T41" fmla="*/ 2147483647 h 144"/>
                  <a:gd name="T42" fmla="*/ 2147483647 w 145"/>
                  <a:gd name="T43" fmla="*/ 2147483647 h 144"/>
                  <a:gd name="T44" fmla="*/ 2147483647 w 145"/>
                  <a:gd name="T45" fmla="*/ 2147483647 h 144"/>
                  <a:gd name="T46" fmla="*/ 2147483647 w 145"/>
                  <a:gd name="T47" fmla="*/ 2147483647 h 144"/>
                  <a:gd name="T48" fmla="*/ 2147483647 w 145"/>
                  <a:gd name="T49" fmla="*/ 2147483647 h 144"/>
                  <a:gd name="T50" fmla="*/ 2147483647 w 145"/>
                  <a:gd name="T51" fmla="*/ 2147483647 h 144"/>
                  <a:gd name="T52" fmla="*/ 2147483647 w 145"/>
                  <a:gd name="T53" fmla="*/ 2147483647 h 144"/>
                  <a:gd name="T54" fmla="*/ 2147483647 w 145"/>
                  <a:gd name="T55" fmla="*/ 0 h 144"/>
                  <a:gd name="T56" fmla="*/ 2147483647 w 145"/>
                  <a:gd name="T57" fmla="*/ 0 h 144"/>
                  <a:gd name="T58" fmla="*/ 2147483647 w 145"/>
                  <a:gd name="T59" fmla="*/ 0 h 144"/>
                  <a:gd name="T60" fmla="*/ 2147483647 w 145"/>
                  <a:gd name="T61" fmla="*/ 2147483647 h 144"/>
                  <a:gd name="T62" fmla="*/ 2147483647 w 145"/>
                  <a:gd name="T63" fmla="*/ 2147483647 h 144"/>
                  <a:gd name="T64" fmla="*/ 2147483647 w 145"/>
                  <a:gd name="T65" fmla="*/ 2147483647 h 144"/>
                  <a:gd name="T66" fmla="*/ 2147483647 w 145"/>
                  <a:gd name="T67" fmla="*/ 2147483647 h 144"/>
                  <a:gd name="T68" fmla="*/ 2147483647 w 145"/>
                  <a:gd name="T69" fmla="*/ 2147483647 h 144"/>
                  <a:gd name="T70" fmla="*/ 2147483647 w 145"/>
                  <a:gd name="T71" fmla="*/ 2147483647 h 144"/>
                  <a:gd name="T72" fmla="*/ 2147483647 w 145"/>
                  <a:gd name="T73" fmla="*/ 2147483647 h 144"/>
                  <a:gd name="T74" fmla="*/ 2147483647 w 145"/>
                  <a:gd name="T75" fmla="*/ 2147483647 h 144"/>
                  <a:gd name="T76" fmla="*/ 2147483647 w 145"/>
                  <a:gd name="T77" fmla="*/ 2147483647 h 144"/>
                  <a:gd name="T78" fmla="*/ 2147483647 w 145"/>
                  <a:gd name="T79" fmla="*/ 2147483647 h 144"/>
                  <a:gd name="T80" fmla="*/ 2147483647 w 145"/>
                  <a:gd name="T81" fmla="*/ 2147483647 h 144"/>
                  <a:gd name="T82" fmla="*/ 2147483647 w 145"/>
                  <a:gd name="T83" fmla="*/ 2147483647 h 144"/>
                  <a:gd name="T84" fmla="*/ 2147483647 w 145"/>
                  <a:gd name="T85" fmla="*/ 2147483647 h 144"/>
                  <a:gd name="T86" fmla="*/ 2147483647 w 145"/>
                  <a:gd name="T87" fmla="*/ 2147483647 h 144"/>
                  <a:gd name="T88" fmla="*/ 0 w 145"/>
                  <a:gd name="T89" fmla="*/ 2147483647 h 144"/>
                  <a:gd name="T90" fmla="*/ 2147483647 w 145"/>
                  <a:gd name="T91" fmla="*/ 2147483647 h 144"/>
                  <a:gd name="T92" fmla="*/ 2147483647 w 145"/>
                  <a:gd name="T93" fmla="*/ 2147483647 h 144"/>
                  <a:gd name="T94" fmla="*/ 2147483647 w 145"/>
                  <a:gd name="T95" fmla="*/ 2147483647 h 144"/>
                  <a:gd name="T96" fmla="*/ 2147483647 w 145"/>
                  <a:gd name="T97" fmla="*/ 2147483647 h 144"/>
                  <a:gd name="T98" fmla="*/ 2147483647 w 145"/>
                  <a:gd name="T99" fmla="*/ 2147483647 h 144"/>
                  <a:gd name="T100" fmla="*/ 2147483647 w 145"/>
                  <a:gd name="T101" fmla="*/ 2147483647 h 144"/>
                  <a:gd name="T102" fmla="*/ 2147483647 w 145"/>
                  <a:gd name="T103" fmla="*/ 2147483647 h 144"/>
                  <a:gd name="T104" fmla="*/ 2147483647 w 145"/>
                  <a:gd name="T105" fmla="*/ 2147483647 h 144"/>
                  <a:gd name="T106" fmla="*/ 2147483647 w 145"/>
                  <a:gd name="T107" fmla="*/ 2147483647 h 144"/>
                  <a:gd name="T108" fmla="*/ 2147483647 w 145"/>
                  <a:gd name="T109" fmla="*/ 2147483647 h 144"/>
                  <a:gd name="T110" fmla="*/ 2147483647 w 145"/>
                  <a:gd name="T111" fmla="*/ 2147483647 h 144"/>
                  <a:gd name="T112" fmla="*/ 2147483647 w 145"/>
                  <a:gd name="T113" fmla="*/ 2147483647 h 144"/>
                  <a:gd name="T114" fmla="*/ 2147483647 w 145"/>
                  <a:gd name="T115" fmla="*/ 2147483647 h 144"/>
                  <a:gd name="T116" fmla="*/ 2147483647 w 145"/>
                  <a:gd name="T117" fmla="*/ 2147483647 h 144"/>
                  <a:gd name="T118" fmla="*/ 2147483647 w 145"/>
                  <a:gd name="T119" fmla="*/ 2147483647 h 144"/>
                  <a:gd name="T120" fmla="*/ 2147483647 w 145"/>
                  <a:gd name="T121" fmla="*/ 2147483647 h 1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5"/>
                  <a:gd name="T184" fmla="*/ 0 h 144"/>
                  <a:gd name="T185" fmla="*/ 145 w 145"/>
                  <a:gd name="T186" fmla="*/ 144 h 1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5" h="144">
                    <a:moveTo>
                      <a:pt x="72" y="144"/>
                    </a:moveTo>
                    <a:lnTo>
                      <a:pt x="79" y="144"/>
                    </a:lnTo>
                    <a:lnTo>
                      <a:pt x="87" y="142"/>
                    </a:lnTo>
                    <a:lnTo>
                      <a:pt x="94" y="141"/>
                    </a:lnTo>
                    <a:lnTo>
                      <a:pt x="100" y="138"/>
                    </a:lnTo>
                    <a:lnTo>
                      <a:pt x="107" y="136"/>
                    </a:lnTo>
                    <a:lnTo>
                      <a:pt x="112" y="132"/>
                    </a:lnTo>
                    <a:lnTo>
                      <a:pt x="119" y="128"/>
                    </a:lnTo>
                    <a:lnTo>
                      <a:pt x="124" y="123"/>
                    </a:lnTo>
                    <a:lnTo>
                      <a:pt x="128" y="119"/>
                    </a:lnTo>
                    <a:lnTo>
                      <a:pt x="132" y="112"/>
                    </a:lnTo>
                    <a:lnTo>
                      <a:pt x="136" y="107"/>
                    </a:lnTo>
                    <a:lnTo>
                      <a:pt x="138" y="100"/>
                    </a:lnTo>
                    <a:lnTo>
                      <a:pt x="141" y="93"/>
                    </a:lnTo>
                    <a:lnTo>
                      <a:pt x="142" y="87"/>
                    </a:lnTo>
                    <a:lnTo>
                      <a:pt x="144" y="79"/>
                    </a:lnTo>
                    <a:lnTo>
                      <a:pt x="145" y="72"/>
                    </a:lnTo>
                    <a:lnTo>
                      <a:pt x="144" y="64"/>
                    </a:lnTo>
                    <a:lnTo>
                      <a:pt x="142" y="58"/>
                    </a:lnTo>
                    <a:lnTo>
                      <a:pt x="141" y="51"/>
                    </a:lnTo>
                    <a:lnTo>
                      <a:pt x="138" y="45"/>
                    </a:lnTo>
                    <a:lnTo>
                      <a:pt x="132" y="31"/>
                    </a:lnTo>
                    <a:lnTo>
                      <a:pt x="124" y="21"/>
                    </a:lnTo>
                    <a:lnTo>
                      <a:pt x="112" y="12"/>
                    </a:lnTo>
                    <a:lnTo>
                      <a:pt x="100" y="5"/>
                    </a:lnTo>
                    <a:lnTo>
                      <a:pt x="94" y="4"/>
                    </a:lnTo>
                    <a:lnTo>
                      <a:pt x="87" y="1"/>
                    </a:lnTo>
                    <a:lnTo>
                      <a:pt x="79" y="0"/>
                    </a:lnTo>
                    <a:lnTo>
                      <a:pt x="72" y="0"/>
                    </a:lnTo>
                    <a:lnTo>
                      <a:pt x="64" y="0"/>
                    </a:lnTo>
                    <a:lnTo>
                      <a:pt x="58" y="1"/>
                    </a:lnTo>
                    <a:lnTo>
                      <a:pt x="51" y="4"/>
                    </a:lnTo>
                    <a:lnTo>
                      <a:pt x="45" y="5"/>
                    </a:lnTo>
                    <a:lnTo>
                      <a:pt x="38" y="9"/>
                    </a:lnTo>
                    <a:lnTo>
                      <a:pt x="31" y="12"/>
                    </a:lnTo>
                    <a:lnTo>
                      <a:pt x="26" y="17"/>
                    </a:lnTo>
                    <a:lnTo>
                      <a:pt x="21" y="21"/>
                    </a:lnTo>
                    <a:lnTo>
                      <a:pt x="17" y="26"/>
                    </a:lnTo>
                    <a:lnTo>
                      <a:pt x="13" y="31"/>
                    </a:lnTo>
                    <a:lnTo>
                      <a:pt x="9" y="38"/>
                    </a:lnTo>
                    <a:lnTo>
                      <a:pt x="6" y="45"/>
                    </a:lnTo>
                    <a:lnTo>
                      <a:pt x="4" y="51"/>
                    </a:lnTo>
                    <a:lnTo>
                      <a:pt x="1" y="58"/>
                    </a:lnTo>
                    <a:lnTo>
                      <a:pt x="1" y="64"/>
                    </a:lnTo>
                    <a:lnTo>
                      <a:pt x="0" y="72"/>
                    </a:lnTo>
                    <a:lnTo>
                      <a:pt x="1" y="79"/>
                    </a:lnTo>
                    <a:lnTo>
                      <a:pt x="1" y="87"/>
                    </a:lnTo>
                    <a:lnTo>
                      <a:pt x="4" y="93"/>
                    </a:lnTo>
                    <a:lnTo>
                      <a:pt x="6" y="100"/>
                    </a:lnTo>
                    <a:lnTo>
                      <a:pt x="9" y="107"/>
                    </a:lnTo>
                    <a:lnTo>
                      <a:pt x="13" y="112"/>
                    </a:lnTo>
                    <a:lnTo>
                      <a:pt x="17" y="119"/>
                    </a:lnTo>
                    <a:lnTo>
                      <a:pt x="21" y="123"/>
                    </a:lnTo>
                    <a:lnTo>
                      <a:pt x="26" y="128"/>
                    </a:lnTo>
                    <a:lnTo>
                      <a:pt x="31" y="132"/>
                    </a:lnTo>
                    <a:lnTo>
                      <a:pt x="38" y="136"/>
                    </a:lnTo>
                    <a:lnTo>
                      <a:pt x="45" y="138"/>
                    </a:lnTo>
                    <a:lnTo>
                      <a:pt x="51" y="141"/>
                    </a:lnTo>
                    <a:lnTo>
                      <a:pt x="58" y="142"/>
                    </a:lnTo>
                    <a:lnTo>
                      <a:pt x="64" y="144"/>
                    </a:lnTo>
                    <a:lnTo>
                      <a:pt x="72" y="144"/>
                    </a:lnTo>
                    <a:close/>
                  </a:path>
                </a:pathLst>
              </a:custGeom>
              <a:solidFill>
                <a:srgbClr val="FFF500"/>
              </a:solidFill>
              <a:ln w="9525">
                <a:noFill/>
                <a:round/>
                <a:headEnd/>
                <a:tailEnd/>
              </a:ln>
            </p:spPr>
            <p:txBody>
              <a:bodyPr/>
              <a:lstStyle/>
              <a:p>
                <a:pPr eaLnBrk="1" hangingPunct="1"/>
                <a:endParaRPr lang="pt-BR" u="none"/>
              </a:p>
            </p:txBody>
          </p:sp>
          <p:sp>
            <p:nvSpPr>
              <p:cNvPr id="464116" name="Freeform 348"/>
              <p:cNvSpPr>
                <a:spLocks/>
              </p:cNvSpPr>
              <p:nvPr/>
            </p:nvSpPr>
            <p:spPr bwMode="auto">
              <a:xfrm>
                <a:off x="2443163" y="3322638"/>
                <a:ext cx="57150" cy="57150"/>
              </a:xfrm>
              <a:custGeom>
                <a:avLst/>
                <a:gdLst>
                  <a:gd name="T0" fmla="*/ 2147483647 w 145"/>
                  <a:gd name="T1" fmla="*/ 2147483647 h 144"/>
                  <a:gd name="T2" fmla="*/ 2147483647 w 145"/>
                  <a:gd name="T3" fmla="*/ 2147483647 h 144"/>
                  <a:gd name="T4" fmla="*/ 2147483647 w 145"/>
                  <a:gd name="T5" fmla="*/ 2147483647 h 144"/>
                  <a:gd name="T6" fmla="*/ 2147483647 w 145"/>
                  <a:gd name="T7" fmla="*/ 2147483647 h 144"/>
                  <a:gd name="T8" fmla="*/ 2147483647 w 145"/>
                  <a:gd name="T9" fmla="*/ 2147483647 h 144"/>
                  <a:gd name="T10" fmla="*/ 2147483647 w 145"/>
                  <a:gd name="T11" fmla="*/ 2147483647 h 144"/>
                  <a:gd name="T12" fmla="*/ 2147483647 w 145"/>
                  <a:gd name="T13" fmla="*/ 2147483647 h 144"/>
                  <a:gd name="T14" fmla="*/ 2147483647 w 145"/>
                  <a:gd name="T15" fmla="*/ 2147483647 h 144"/>
                  <a:gd name="T16" fmla="*/ 2147483647 w 145"/>
                  <a:gd name="T17" fmla="*/ 2147483647 h 144"/>
                  <a:gd name="T18" fmla="*/ 2147483647 w 145"/>
                  <a:gd name="T19" fmla="*/ 2147483647 h 144"/>
                  <a:gd name="T20" fmla="*/ 2147483647 w 145"/>
                  <a:gd name="T21" fmla="*/ 2147483647 h 144"/>
                  <a:gd name="T22" fmla="*/ 2147483647 w 145"/>
                  <a:gd name="T23" fmla="*/ 2147483647 h 144"/>
                  <a:gd name="T24" fmla="*/ 2147483647 w 145"/>
                  <a:gd name="T25" fmla="*/ 2147483647 h 144"/>
                  <a:gd name="T26" fmla="*/ 2147483647 w 145"/>
                  <a:gd name="T27" fmla="*/ 2147483647 h 144"/>
                  <a:gd name="T28" fmla="*/ 2147483647 w 145"/>
                  <a:gd name="T29" fmla="*/ 2147483647 h 144"/>
                  <a:gd name="T30" fmla="*/ 2147483647 w 145"/>
                  <a:gd name="T31" fmla="*/ 2147483647 h 144"/>
                  <a:gd name="T32" fmla="*/ 2147483647 w 145"/>
                  <a:gd name="T33" fmla="*/ 2147483647 h 144"/>
                  <a:gd name="T34" fmla="*/ 2147483647 w 145"/>
                  <a:gd name="T35" fmla="*/ 2147483647 h 144"/>
                  <a:gd name="T36" fmla="*/ 2147483647 w 145"/>
                  <a:gd name="T37" fmla="*/ 2147483647 h 144"/>
                  <a:gd name="T38" fmla="*/ 2147483647 w 145"/>
                  <a:gd name="T39" fmla="*/ 2147483647 h 144"/>
                  <a:gd name="T40" fmla="*/ 2147483647 w 145"/>
                  <a:gd name="T41" fmla="*/ 2147483647 h 144"/>
                  <a:gd name="T42" fmla="*/ 2147483647 w 145"/>
                  <a:gd name="T43" fmla="*/ 2147483647 h 144"/>
                  <a:gd name="T44" fmla="*/ 2147483647 w 145"/>
                  <a:gd name="T45" fmla="*/ 2147483647 h 144"/>
                  <a:gd name="T46" fmla="*/ 2147483647 w 145"/>
                  <a:gd name="T47" fmla="*/ 2147483647 h 144"/>
                  <a:gd name="T48" fmla="*/ 2147483647 w 145"/>
                  <a:gd name="T49" fmla="*/ 2147483647 h 144"/>
                  <a:gd name="T50" fmla="*/ 2147483647 w 145"/>
                  <a:gd name="T51" fmla="*/ 2147483647 h 144"/>
                  <a:gd name="T52" fmla="*/ 2147483647 w 145"/>
                  <a:gd name="T53" fmla="*/ 2147483647 h 144"/>
                  <a:gd name="T54" fmla="*/ 2147483647 w 145"/>
                  <a:gd name="T55" fmla="*/ 0 h 144"/>
                  <a:gd name="T56" fmla="*/ 2147483647 w 145"/>
                  <a:gd name="T57" fmla="*/ 0 h 144"/>
                  <a:gd name="T58" fmla="*/ 2147483647 w 145"/>
                  <a:gd name="T59" fmla="*/ 0 h 144"/>
                  <a:gd name="T60" fmla="*/ 2147483647 w 145"/>
                  <a:gd name="T61" fmla="*/ 2147483647 h 144"/>
                  <a:gd name="T62" fmla="*/ 2147483647 w 145"/>
                  <a:gd name="T63" fmla="*/ 2147483647 h 144"/>
                  <a:gd name="T64" fmla="*/ 2147483647 w 145"/>
                  <a:gd name="T65" fmla="*/ 2147483647 h 144"/>
                  <a:gd name="T66" fmla="*/ 2147483647 w 145"/>
                  <a:gd name="T67" fmla="*/ 2147483647 h 144"/>
                  <a:gd name="T68" fmla="*/ 2147483647 w 145"/>
                  <a:gd name="T69" fmla="*/ 2147483647 h 144"/>
                  <a:gd name="T70" fmla="*/ 2147483647 w 145"/>
                  <a:gd name="T71" fmla="*/ 2147483647 h 144"/>
                  <a:gd name="T72" fmla="*/ 2147483647 w 145"/>
                  <a:gd name="T73" fmla="*/ 2147483647 h 144"/>
                  <a:gd name="T74" fmla="*/ 2147483647 w 145"/>
                  <a:gd name="T75" fmla="*/ 2147483647 h 144"/>
                  <a:gd name="T76" fmla="*/ 2147483647 w 145"/>
                  <a:gd name="T77" fmla="*/ 2147483647 h 144"/>
                  <a:gd name="T78" fmla="*/ 2147483647 w 145"/>
                  <a:gd name="T79" fmla="*/ 2147483647 h 144"/>
                  <a:gd name="T80" fmla="*/ 2147483647 w 145"/>
                  <a:gd name="T81" fmla="*/ 2147483647 h 144"/>
                  <a:gd name="T82" fmla="*/ 2147483647 w 145"/>
                  <a:gd name="T83" fmla="*/ 2147483647 h 144"/>
                  <a:gd name="T84" fmla="*/ 2147483647 w 145"/>
                  <a:gd name="T85" fmla="*/ 2147483647 h 144"/>
                  <a:gd name="T86" fmla="*/ 2147483647 w 145"/>
                  <a:gd name="T87" fmla="*/ 2147483647 h 144"/>
                  <a:gd name="T88" fmla="*/ 0 w 145"/>
                  <a:gd name="T89" fmla="*/ 2147483647 h 144"/>
                  <a:gd name="T90" fmla="*/ 2147483647 w 145"/>
                  <a:gd name="T91" fmla="*/ 2147483647 h 144"/>
                  <a:gd name="T92" fmla="*/ 2147483647 w 145"/>
                  <a:gd name="T93" fmla="*/ 2147483647 h 144"/>
                  <a:gd name="T94" fmla="*/ 2147483647 w 145"/>
                  <a:gd name="T95" fmla="*/ 2147483647 h 144"/>
                  <a:gd name="T96" fmla="*/ 2147483647 w 145"/>
                  <a:gd name="T97" fmla="*/ 2147483647 h 144"/>
                  <a:gd name="T98" fmla="*/ 2147483647 w 145"/>
                  <a:gd name="T99" fmla="*/ 2147483647 h 144"/>
                  <a:gd name="T100" fmla="*/ 2147483647 w 145"/>
                  <a:gd name="T101" fmla="*/ 2147483647 h 144"/>
                  <a:gd name="T102" fmla="*/ 2147483647 w 145"/>
                  <a:gd name="T103" fmla="*/ 2147483647 h 144"/>
                  <a:gd name="T104" fmla="*/ 2147483647 w 145"/>
                  <a:gd name="T105" fmla="*/ 2147483647 h 144"/>
                  <a:gd name="T106" fmla="*/ 2147483647 w 145"/>
                  <a:gd name="T107" fmla="*/ 2147483647 h 144"/>
                  <a:gd name="T108" fmla="*/ 2147483647 w 145"/>
                  <a:gd name="T109" fmla="*/ 2147483647 h 144"/>
                  <a:gd name="T110" fmla="*/ 2147483647 w 145"/>
                  <a:gd name="T111" fmla="*/ 2147483647 h 144"/>
                  <a:gd name="T112" fmla="*/ 2147483647 w 145"/>
                  <a:gd name="T113" fmla="*/ 2147483647 h 144"/>
                  <a:gd name="T114" fmla="*/ 2147483647 w 145"/>
                  <a:gd name="T115" fmla="*/ 2147483647 h 144"/>
                  <a:gd name="T116" fmla="*/ 2147483647 w 145"/>
                  <a:gd name="T117" fmla="*/ 2147483647 h 144"/>
                  <a:gd name="T118" fmla="*/ 2147483647 w 145"/>
                  <a:gd name="T119" fmla="*/ 2147483647 h 144"/>
                  <a:gd name="T120" fmla="*/ 2147483647 w 145"/>
                  <a:gd name="T121" fmla="*/ 2147483647 h 1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5"/>
                  <a:gd name="T184" fmla="*/ 0 h 144"/>
                  <a:gd name="T185" fmla="*/ 145 w 145"/>
                  <a:gd name="T186" fmla="*/ 144 h 1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5" h="144">
                    <a:moveTo>
                      <a:pt x="72" y="144"/>
                    </a:moveTo>
                    <a:lnTo>
                      <a:pt x="79" y="144"/>
                    </a:lnTo>
                    <a:lnTo>
                      <a:pt x="87" y="142"/>
                    </a:lnTo>
                    <a:lnTo>
                      <a:pt x="94" y="141"/>
                    </a:lnTo>
                    <a:lnTo>
                      <a:pt x="100" y="138"/>
                    </a:lnTo>
                    <a:lnTo>
                      <a:pt x="107" y="136"/>
                    </a:lnTo>
                    <a:lnTo>
                      <a:pt x="112" y="132"/>
                    </a:lnTo>
                    <a:lnTo>
                      <a:pt x="119" y="128"/>
                    </a:lnTo>
                    <a:lnTo>
                      <a:pt x="124" y="123"/>
                    </a:lnTo>
                    <a:lnTo>
                      <a:pt x="128" y="119"/>
                    </a:lnTo>
                    <a:lnTo>
                      <a:pt x="132" y="112"/>
                    </a:lnTo>
                    <a:lnTo>
                      <a:pt x="136" y="107"/>
                    </a:lnTo>
                    <a:lnTo>
                      <a:pt x="138" y="100"/>
                    </a:lnTo>
                    <a:lnTo>
                      <a:pt x="141" y="93"/>
                    </a:lnTo>
                    <a:lnTo>
                      <a:pt x="142" y="87"/>
                    </a:lnTo>
                    <a:lnTo>
                      <a:pt x="144" y="79"/>
                    </a:lnTo>
                    <a:lnTo>
                      <a:pt x="145" y="72"/>
                    </a:lnTo>
                    <a:lnTo>
                      <a:pt x="144" y="64"/>
                    </a:lnTo>
                    <a:lnTo>
                      <a:pt x="142" y="58"/>
                    </a:lnTo>
                    <a:lnTo>
                      <a:pt x="141" y="51"/>
                    </a:lnTo>
                    <a:lnTo>
                      <a:pt x="138" y="45"/>
                    </a:lnTo>
                    <a:lnTo>
                      <a:pt x="132" y="31"/>
                    </a:lnTo>
                    <a:lnTo>
                      <a:pt x="124" y="21"/>
                    </a:lnTo>
                    <a:lnTo>
                      <a:pt x="112" y="12"/>
                    </a:lnTo>
                    <a:lnTo>
                      <a:pt x="100" y="5"/>
                    </a:lnTo>
                    <a:lnTo>
                      <a:pt x="94" y="4"/>
                    </a:lnTo>
                    <a:lnTo>
                      <a:pt x="87" y="1"/>
                    </a:lnTo>
                    <a:lnTo>
                      <a:pt x="79" y="0"/>
                    </a:lnTo>
                    <a:lnTo>
                      <a:pt x="72" y="0"/>
                    </a:lnTo>
                    <a:lnTo>
                      <a:pt x="64" y="0"/>
                    </a:lnTo>
                    <a:lnTo>
                      <a:pt x="58" y="1"/>
                    </a:lnTo>
                    <a:lnTo>
                      <a:pt x="51" y="4"/>
                    </a:lnTo>
                    <a:lnTo>
                      <a:pt x="45" y="5"/>
                    </a:lnTo>
                    <a:lnTo>
                      <a:pt x="38" y="9"/>
                    </a:lnTo>
                    <a:lnTo>
                      <a:pt x="31" y="12"/>
                    </a:lnTo>
                    <a:lnTo>
                      <a:pt x="26" y="17"/>
                    </a:lnTo>
                    <a:lnTo>
                      <a:pt x="21" y="21"/>
                    </a:lnTo>
                    <a:lnTo>
                      <a:pt x="17" y="26"/>
                    </a:lnTo>
                    <a:lnTo>
                      <a:pt x="13" y="31"/>
                    </a:lnTo>
                    <a:lnTo>
                      <a:pt x="9" y="38"/>
                    </a:lnTo>
                    <a:lnTo>
                      <a:pt x="6" y="45"/>
                    </a:lnTo>
                    <a:lnTo>
                      <a:pt x="4" y="51"/>
                    </a:lnTo>
                    <a:lnTo>
                      <a:pt x="1" y="58"/>
                    </a:lnTo>
                    <a:lnTo>
                      <a:pt x="1" y="64"/>
                    </a:lnTo>
                    <a:lnTo>
                      <a:pt x="0" y="72"/>
                    </a:lnTo>
                    <a:lnTo>
                      <a:pt x="1" y="79"/>
                    </a:lnTo>
                    <a:lnTo>
                      <a:pt x="1" y="87"/>
                    </a:lnTo>
                    <a:lnTo>
                      <a:pt x="4" y="93"/>
                    </a:lnTo>
                    <a:lnTo>
                      <a:pt x="6" y="100"/>
                    </a:lnTo>
                    <a:lnTo>
                      <a:pt x="9" y="107"/>
                    </a:lnTo>
                    <a:lnTo>
                      <a:pt x="13" y="112"/>
                    </a:lnTo>
                    <a:lnTo>
                      <a:pt x="17" y="119"/>
                    </a:lnTo>
                    <a:lnTo>
                      <a:pt x="21" y="123"/>
                    </a:lnTo>
                    <a:lnTo>
                      <a:pt x="26" y="128"/>
                    </a:lnTo>
                    <a:lnTo>
                      <a:pt x="31" y="132"/>
                    </a:lnTo>
                    <a:lnTo>
                      <a:pt x="38" y="136"/>
                    </a:lnTo>
                    <a:lnTo>
                      <a:pt x="45" y="138"/>
                    </a:lnTo>
                    <a:lnTo>
                      <a:pt x="51" y="141"/>
                    </a:lnTo>
                    <a:lnTo>
                      <a:pt x="58" y="142"/>
                    </a:lnTo>
                    <a:lnTo>
                      <a:pt x="64" y="144"/>
                    </a:lnTo>
                    <a:lnTo>
                      <a:pt x="72" y="144"/>
                    </a:lnTo>
                  </a:path>
                </a:pathLst>
              </a:custGeom>
              <a:noFill/>
              <a:ln w="3175">
                <a:solidFill>
                  <a:srgbClr val="1F1A17"/>
                </a:solidFill>
                <a:round/>
                <a:headEnd/>
                <a:tailEnd/>
              </a:ln>
            </p:spPr>
            <p:txBody>
              <a:bodyPr/>
              <a:lstStyle/>
              <a:p>
                <a:pPr eaLnBrk="1" hangingPunct="1"/>
                <a:endParaRPr lang="pt-BR" u="none"/>
              </a:p>
            </p:txBody>
          </p:sp>
          <p:sp>
            <p:nvSpPr>
              <p:cNvPr id="464117" name="Rectangle 349"/>
              <p:cNvSpPr>
                <a:spLocks noChangeArrowheads="1"/>
              </p:cNvSpPr>
              <p:nvPr/>
            </p:nvSpPr>
            <p:spPr bwMode="auto">
              <a:xfrm>
                <a:off x="2593975" y="3306763"/>
                <a:ext cx="169863"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1F1A17"/>
                    </a:solidFill>
                  </a:rPr>
                  <a:t>M</a:t>
                </a:r>
                <a:endParaRPr lang="en-US" u="none"/>
              </a:p>
            </p:txBody>
          </p:sp>
          <p:sp>
            <p:nvSpPr>
              <p:cNvPr id="464118" name="Rectangle 350"/>
              <p:cNvSpPr>
                <a:spLocks noChangeArrowheads="1"/>
              </p:cNvSpPr>
              <p:nvPr/>
            </p:nvSpPr>
            <p:spPr bwMode="auto">
              <a:xfrm>
                <a:off x="2773363" y="3286125"/>
                <a:ext cx="155575"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1F1A17"/>
                    </a:solidFill>
                    <a:latin typeface="Symbol" pitchFamily="18" charset="2"/>
                  </a:rPr>
                  <a:t>F</a:t>
                </a:r>
                <a:endParaRPr lang="en-US" u="none"/>
              </a:p>
            </p:txBody>
          </p:sp>
        </p:grpSp>
      </p:grpSp>
      <p:grpSp>
        <p:nvGrpSpPr>
          <p:cNvPr id="19" name="Group 404"/>
          <p:cNvGrpSpPr>
            <a:grpSpLocks/>
          </p:cNvGrpSpPr>
          <p:nvPr/>
        </p:nvGrpSpPr>
        <p:grpSpPr bwMode="auto">
          <a:xfrm>
            <a:off x="5332413" y="1751013"/>
            <a:ext cx="314325" cy="374650"/>
            <a:chOff x="5332413" y="1751013"/>
            <a:chExt cx="314325" cy="374650"/>
          </a:xfrm>
        </p:grpSpPr>
        <p:sp>
          <p:nvSpPr>
            <p:cNvPr id="464120" name="Freeform 351"/>
            <p:cNvSpPr>
              <a:spLocks/>
            </p:cNvSpPr>
            <p:nvPr/>
          </p:nvSpPr>
          <p:spPr bwMode="auto">
            <a:xfrm>
              <a:off x="5332413" y="1751013"/>
              <a:ext cx="277812" cy="300037"/>
            </a:xfrm>
            <a:custGeom>
              <a:avLst/>
              <a:gdLst>
                <a:gd name="T0" fmla="*/ 2147483647 w 699"/>
                <a:gd name="T1" fmla="*/ 2147483647 h 758"/>
                <a:gd name="T2" fmla="*/ 2147483647 w 699"/>
                <a:gd name="T3" fmla="*/ 2147483647 h 758"/>
                <a:gd name="T4" fmla="*/ 2147483647 w 699"/>
                <a:gd name="T5" fmla="*/ 2147483647 h 758"/>
                <a:gd name="T6" fmla="*/ 2147483647 w 699"/>
                <a:gd name="T7" fmla="*/ 2147483647 h 758"/>
                <a:gd name="T8" fmla="*/ 2147483647 w 699"/>
                <a:gd name="T9" fmla="*/ 2147483647 h 758"/>
                <a:gd name="T10" fmla="*/ 2147483647 w 699"/>
                <a:gd name="T11" fmla="*/ 2147483647 h 758"/>
                <a:gd name="T12" fmla="*/ 2147483647 w 699"/>
                <a:gd name="T13" fmla="*/ 2147483647 h 758"/>
                <a:gd name="T14" fmla="*/ 2147483647 w 699"/>
                <a:gd name="T15" fmla="*/ 2147483647 h 758"/>
                <a:gd name="T16" fmla="*/ 2147483647 w 699"/>
                <a:gd name="T17" fmla="*/ 2147483647 h 758"/>
                <a:gd name="T18" fmla="*/ 2147483647 w 699"/>
                <a:gd name="T19" fmla="*/ 2147483647 h 758"/>
                <a:gd name="T20" fmla="*/ 2147483647 w 699"/>
                <a:gd name="T21" fmla="*/ 2147483647 h 758"/>
                <a:gd name="T22" fmla="*/ 2147483647 w 699"/>
                <a:gd name="T23" fmla="*/ 2147483647 h 758"/>
                <a:gd name="T24" fmla="*/ 2147483647 w 699"/>
                <a:gd name="T25" fmla="*/ 2147483647 h 758"/>
                <a:gd name="T26" fmla="*/ 2147483647 w 699"/>
                <a:gd name="T27" fmla="*/ 2147483647 h 758"/>
                <a:gd name="T28" fmla="*/ 2147483647 w 699"/>
                <a:gd name="T29" fmla="*/ 2147483647 h 758"/>
                <a:gd name="T30" fmla="*/ 2147483647 w 699"/>
                <a:gd name="T31" fmla="*/ 2147483647 h 758"/>
                <a:gd name="T32" fmla="*/ 2147483647 w 699"/>
                <a:gd name="T33" fmla="*/ 0 h 758"/>
                <a:gd name="T34" fmla="*/ 0 w 699"/>
                <a:gd name="T35" fmla="*/ 2147483647 h 758"/>
                <a:gd name="T36" fmla="*/ 2147483647 w 699"/>
                <a:gd name="T37" fmla="*/ 2147483647 h 758"/>
                <a:gd name="T38" fmla="*/ 2147483647 w 699"/>
                <a:gd name="T39" fmla="*/ 2147483647 h 758"/>
                <a:gd name="T40" fmla="*/ 2147483647 w 699"/>
                <a:gd name="T41" fmla="*/ 2147483647 h 758"/>
                <a:gd name="T42" fmla="*/ 2147483647 w 699"/>
                <a:gd name="T43" fmla="*/ 2147483647 h 758"/>
                <a:gd name="T44" fmla="*/ 2147483647 w 699"/>
                <a:gd name="T45" fmla="*/ 2147483647 h 758"/>
                <a:gd name="T46" fmla="*/ 2147483647 w 699"/>
                <a:gd name="T47" fmla="*/ 2147483647 h 758"/>
                <a:gd name="T48" fmla="*/ 2147483647 w 699"/>
                <a:gd name="T49" fmla="*/ 2147483647 h 758"/>
                <a:gd name="T50" fmla="*/ 2147483647 w 699"/>
                <a:gd name="T51" fmla="*/ 2147483647 h 758"/>
                <a:gd name="T52" fmla="*/ 2147483647 w 699"/>
                <a:gd name="T53" fmla="*/ 2147483647 h 758"/>
                <a:gd name="T54" fmla="*/ 2147483647 w 699"/>
                <a:gd name="T55" fmla="*/ 2147483647 h 758"/>
                <a:gd name="T56" fmla="*/ 2147483647 w 699"/>
                <a:gd name="T57" fmla="*/ 2147483647 h 758"/>
                <a:gd name="T58" fmla="*/ 2147483647 w 699"/>
                <a:gd name="T59" fmla="*/ 2147483647 h 758"/>
                <a:gd name="T60" fmla="*/ 2147483647 w 699"/>
                <a:gd name="T61" fmla="*/ 2147483647 h 758"/>
                <a:gd name="T62" fmla="*/ 2147483647 w 699"/>
                <a:gd name="T63" fmla="*/ 2147483647 h 758"/>
                <a:gd name="T64" fmla="*/ 2147483647 w 699"/>
                <a:gd name="T65" fmla="*/ 2147483647 h 758"/>
                <a:gd name="T66" fmla="*/ 2147483647 w 699"/>
                <a:gd name="T67" fmla="*/ 2147483647 h 758"/>
                <a:gd name="T68" fmla="*/ 2147483647 w 699"/>
                <a:gd name="T69" fmla="*/ 2147483647 h 7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9"/>
                <a:gd name="T106" fmla="*/ 0 h 758"/>
                <a:gd name="T107" fmla="*/ 699 w 699"/>
                <a:gd name="T108" fmla="*/ 758 h 7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9" h="758">
                  <a:moveTo>
                    <a:pt x="695" y="758"/>
                  </a:moveTo>
                  <a:lnTo>
                    <a:pt x="698" y="734"/>
                  </a:lnTo>
                  <a:lnTo>
                    <a:pt x="699" y="709"/>
                  </a:lnTo>
                  <a:lnTo>
                    <a:pt x="699" y="682"/>
                  </a:lnTo>
                  <a:lnTo>
                    <a:pt x="696" y="655"/>
                  </a:lnTo>
                  <a:lnTo>
                    <a:pt x="692" y="627"/>
                  </a:lnTo>
                  <a:lnTo>
                    <a:pt x="686" y="598"/>
                  </a:lnTo>
                  <a:lnTo>
                    <a:pt x="679" y="569"/>
                  </a:lnTo>
                  <a:lnTo>
                    <a:pt x="670" y="539"/>
                  </a:lnTo>
                  <a:lnTo>
                    <a:pt x="659" y="508"/>
                  </a:lnTo>
                  <a:lnTo>
                    <a:pt x="646" y="476"/>
                  </a:lnTo>
                  <a:lnTo>
                    <a:pt x="633" y="446"/>
                  </a:lnTo>
                  <a:lnTo>
                    <a:pt x="617" y="414"/>
                  </a:lnTo>
                  <a:lnTo>
                    <a:pt x="601" y="384"/>
                  </a:lnTo>
                  <a:lnTo>
                    <a:pt x="583" y="354"/>
                  </a:lnTo>
                  <a:lnTo>
                    <a:pt x="562" y="323"/>
                  </a:lnTo>
                  <a:lnTo>
                    <a:pt x="540" y="293"/>
                  </a:lnTo>
                  <a:lnTo>
                    <a:pt x="518" y="264"/>
                  </a:lnTo>
                  <a:lnTo>
                    <a:pt x="493" y="236"/>
                  </a:lnTo>
                  <a:lnTo>
                    <a:pt x="466" y="208"/>
                  </a:lnTo>
                  <a:lnTo>
                    <a:pt x="440" y="182"/>
                  </a:lnTo>
                  <a:lnTo>
                    <a:pt x="411" y="157"/>
                  </a:lnTo>
                  <a:lnTo>
                    <a:pt x="381" y="133"/>
                  </a:lnTo>
                  <a:lnTo>
                    <a:pt x="349" y="111"/>
                  </a:lnTo>
                  <a:lnTo>
                    <a:pt x="316" y="90"/>
                  </a:lnTo>
                  <a:lnTo>
                    <a:pt x="280" y="71"/>
                  </a:lnTo>
                  <a:lnTo>
                    <a:pt x="245" y="54"/>
                  </a:lnTo>
                  <a:lnTo>
                    <a:pt x="208" y="38"/>
                  </a:lnTo>
                  <a:lnTo>
                    <a:pt x="169" y="26"/>
                  </a:lnTo>
                  <a:lnTo>
                    <a:pt x="128" y="16"/>
                  </a:lnTo>
                  <a:lnTo>
                    <a:pt x="87" y="8"/>
                  </a:lnTo>
                  <a:lnTo>
                    <a:pt x="66" y="4"/>
                  </a:lnTo>
                  <a:lnTo>
                    <a:pt x="45" y="2"/>
                  </a:lnTo>
                  <a:lnTo>
                    <a:pt x="24" y="0"/>
                  </a:lnTo>
                  <a:lnTo>
                    <a:pt x="2" y="0"/>
                  </a:lnTo>
                  <a:lnTo>
                    <a:pt x="0" y="45"/>
                  </a:lnTo>
                  <a:lnTo>
                    <a:pt x="21" y="45"/>
                  </a:lnTo>
                  <a:lnTo>
                    <a:pt x="41" y="46"/>
                  </a:lnTo>
                  <a:lnTo>
                    <a:pt x="61" y="49"/>
                  </a:lnTo>
                  <a:lnTo>
                    <a:pt x="81" y="51"/>
                  </a:lnTo>
                  <a:lnTo>
                    <a:pt x="119" y="59"/>
                  </a:lnTo>
                  <a:lnTo>
                    <a:pt x="156" y="68"/>
                  </a:lnTo>
                  <a:lnTo>
                    <a:pt x="192" y="80"/>
                  </a:lnTo>
                  <a:lnTo>
                    <a:pt x="227" y="95"/>
                  </a:lnTo>
                  <a:lnTo>
                    <a:pt x="260" y="111"/>
                  </a:lnTo>
                  <a:lnTo>
                    <a:pt x="293" y="128"/>
                  </a:lnTo>
                  <a:lnTo>
                    <a:pt x="324" y="148"/>
                  </a:lnTo>
                  <a:lnTo>
                    <a:pt x="354" y="169"/>
                  </a:lnTo>
                  <a:lnTo>
                    <a:pt x="382" y="191"/>
                  </a:lnTo>
                  <a:lnTo>
                    <a:pt x="410" y="215"/>
                  </a:lnTo>
                  <a:lnTo>
                    <a:pt x="435" y="240"/>
                  </a:lnTo>
                  <a:lnTo>
                    <a:pt x="460" y="265"/>
                  </a:lnTo>
                  <a:lnTo>
                    <a:pt x="484" y="293"/>
                  </a:lnTo>
                  <a:lnTo>
                    <a:pt x="505" y="321"/>
                  </a:lnTo>
                  <a:lnTo>
                    <a:pt x="526" y="348"/>
                  </a:lnTo>
                  <a:lnTo>
                    <a:pt x="544" y="377"/>
                  </a:lnTo>
                  <a:lnTo>
                    <a:pt x="562" y="406"/>
                  </a:lnTo>
                  <a:lnTo>
                    <a:pt x="577" y="436"/>
                  </a:lnTo>
                  <a:lnTo>
                    <a:pt x="592" y="465"/>
                  </a:lnTo>
                  <a:lnTo>
                    <a:pt x="605" y="494"/>
                  </a:lnTo>
                  <a:lnTo>
                    <a:pt x="617" y="523"/>
                  </a:lnTo>
                  <a:lnTo>
                    <a:pt x="628" y="552"/>
                  </a:lnTo>
                  <a:lnTo>
                    <a:pt x="635" y="581"/>
                  </a:lnTo>
                  <a:lnTo>
                    <a:pt x="642" y="608"/>
                  </a:lnTo>
                  <a:lnTo>
                    <a:pt x="647" y="635"/>
                  </a:lnTo>
                  <a:lnTo>
                    <a:pt x="651" y="660"/>
                  </a:lnTo>
                  <a:lnTo>
                    <a:pt x="654" y="685"/>
                  </a:lnTo>
                  <a:lnTo>
                    <a:pt x="654" y="709"/>
                  </a:lnTo>
                  <a:lnTo>
                    <a:pt x="654" y="730"/>
                  </a:lnTo>
                  <a:lnTo>
                    <a:pt x="651" y="751"/>
                  </a:lnTo>
                  <a:lnTo>
                    <a:pt x="695" y="758"/>
                  </a:lnTo>
                  <a:close/>
                </a:path>
              </a:pathLst>
            </a:custGeom>
            <a:solidFill>
              <a:srgbClr val="FFF974"/>
            </a:solidFill>
            <a:ln w="9525">
              <a:noFill/>
              <a:round/>
              <a:headEnd/>
              <a:tailEnd/>
            </a:ln>
          </p:spPr>
          <p:txBody>
            <a:bodyPr/>
            <a:lstStyle/>
            <a:p>
              <a:pPr eaLnBrk="1" hangingPunct="1"/>
              <a:endParaRPr lang="pt-BR" u="none"/>
            </a:p>
          </p:txBody>
        </p:sp>
        <p:sp>
          <p:nvSpPr>
            <p:cNvPr id="464121" name="Freeform 352"/>
            <p:cNvSpPr>
              <a:spLocks/>
            </p:cNvSpPr>
            <p:nvPr/>
          </p:nvSpPr>
          <p:spPr bwMode="auto">
            <a:xfrm>
              <a:off x="5554663" y="2035175"/>
              <a:ext cx="92075" cy="90488"/>
            </a:xfrm>
            <a:custGeom>
              <a:avLst/>
              <a:gdLst>
                <a:gd name="T0" fmla="*/ 2147483647 w 231"/>
                <a:gd name="T1" fmla="*/ 2147483647 h 228"/>
                <a:gd name="T2" fmla="*/ 2147483647 w 231"/>
                <a:gd name="T3" fmla="*/ 2147483647 h 228"/>
                <a:gd name="T4" fmla="*/ 0 w 231"/>
                <a:gd name="T5" fmla="*/ 0 h 228"/>
                <a:gd name="T6" fmla="*/ 2147483647 w 231"/>
                <a:gd name="T7" fmla="*/ 2147483647 h 228"/>
                <a:gd name="T8" fmla="*/ 2147483647 w 231"/>
                <a:gd name="T9" fmla="*/ 2147483647 h 228"/>
                <a:gd name="T10" fmla="*/ 2147483647 w 231"/>
                <a:gd name="T11" fmla="*/ 2147483647 h 228"/>
                <a:gd name="T12" fmla="*/ 0 60000 65536"/>
                <a:gd name="T13" fmla="*/ 0 60000 65536"/>
                <a:gd name="T14" fmla="*/ 0 60000 65536"/>
                <a:gd name="T15" fmla="*/ 0 60000 65536"/>
                <a:gd name="T16" fmla="*/ 0 60000 65536"/>
                <a:gd name="T17" fmla="*/ 0 60000 65536"/>
                <a:gd name="T18" fmla="*/ 0 w 231"/>
                <a:gd name="T19" fmla="*/ 0 h 228"/>
                <a:gd name="T20" fmla="*/ 231 w 231"/>
                <a:gd name="T21" fmla="*/ 228 h 228"/>
              </a:gdLst>
              <a:ahLst/>
              <a:cxnLst>
                <a:cxn ang="T12">
                  <a:pos x="T0" y="T1"/>
                </a:cxn>
                <a:cxn ang="T13">
                  <a:pos x="T2" y="T3"/>
                </a:cxn>
                <a:cxn ang="T14">
                  <a:pos x="T4" y="T5"/>
                </a:cxn>
                <a:cxn ang="T15">
                  <a:pos x="T6" y="T7"/>
                </a:cxn>
                <a:cxn ang="T16">
                  <a:pos x="T8" y="T9"/>
                </a:cxn>
                <a:cxn ang="T17">
                  <a:pos x="T10" y="T11"/>
                </a:cxn>
              </a:cxnLst>
              <a:rect l="T18" t="T19" r="T20" b="T21"/>
              <a:pathLst>
                <a:path w="231" h="228">
                  <a:moveTo>
                    <a:pt x="231" y="38"/>
                  </a:moveTo>
                  <a:lnTo>
                    <a:pt x="81" y="228"/>
                  </a:lnTo>
                  <a:lnTo>
                    <a:pt x="0" y="0"/>
                  </a:lnTo>
                  <a:lnTo>
                    <a:pt x="231" y="38"/>
                  </a:lnTo>
                  <a:lnTo>
                    <a:pt x="81" y="228"/>
                  </a:lnTo>
                  <a:lnTo>
                    <a:pt x="231" y="38"/>
                  </a:lnTo>
                  <a:close/>
                </a:path>
              </a:pathLst>
            </a:custGeom>
            <a:solidFill>
              <a:srgbClr val="FFF974"/>
            </a:solidFill>
            <a:ln w="9525">
              <a:noFill/>
              <a:round/>
              <a:headEnd/>
              <a:tailEnd/>
            </a:ln>
          </p:spPr>
          <p:txBody>
            <a:bodyPr/>
            <a:lstStyle/>
            <a:p>
              <a:pPr eaLnBrk="1" hangingPunct="1"/>
              <a:endParaRPr lang="pt-BR" u="none"/>
            </a:p>
          </p:txBody>
        </p:sp>
      </p:grpSp>
      <p:grpSp>
        <p:nvGrpSpPr>
          <p:cNvPr id="20" name="Group 405"/>
          <p:cNvGrpSpPr>
            <a:grpSpLocks/>
          </p:cNvGrpSpPr>
          <p:nvPr/>
        </p:nvGrpSpPr>
        <p:grpSpPr bwMode="auto">
          <a:xfrm>
            <a:off x="7591425" y="1697038"/>
            <a:ext cx="382588" cy="374650"/>
            <a:chOff x="7591425" y="1697038"/>
            <a:chExt cx="382588" cy="374650"/>
          </a:xfrm>
        </p:grpSpPr>
        <p:sp>
          <p:nvSpPr>
            <p:cNvPr id="464123" name="Freeform 353"/>
            <p:cNvSpPr>
              <a:spLocks/>
            </p:cNvSpPr>
            <p:nvPr/>
          </p:nvSpPr>
          <p:spPr bwMode="auto">
            <a:xfrm>
              <a:off x="7591425" y="1697038"/>
              <a:ext cx="346075" cy="301625"/>
            </a:xfrm>
            <a:custGeom>
              <a:avLst/>
              <a:gdLst>
                <a:gd name="T0" fmla="*/ 2147483647 w 870"/>
                <a:gd name="T1" fmla="*/ 2147483647 h 759"/>
                <a:gd name="T2" fmla="*/ 2147483647 w 870"/>
                <a:gd name="T3" fmla="*/ 2147483647 h 759"/>
                <a:gd name="T4" fmla="*/ 2147483647 w 870"/>
                <a:gd name="T5" fmla="*/ 2147483647 h 759"/>
                <a:gd name="T6" fmla="*/ 2147483647 w 870"/>
                <a:gd name="T7" fmla="*/ 2147483647 h 759"/>
                <a:gd name="T8" fmla="*/ 2147483647 w 870"/>
                <a:gd name="T9" fmla="*/ 2147483647 h 759"/>
                <a:gd name="T10" fmla="*/ 2147483647 w 870"/>
                <a:gd name="T11" fmla="*/ 2147483647 h 759"/>
                <a:gd name="T12" fmla="*/ 2147483647 w 870"/>
                <a:gd name="T13" fmla="*/ 2147483647 h 759"/>
                <a:gd name="T14" fmla="*/ 2147483647 w 870"/>
                <a:gd name="T15" fmla="*/ 2147483647 h 759"/>
                <a:gd name="T16" fmla="*/ 2147483647 w 870"/>
                <a:gd name="T17" fmla="*/ 2147483647 h 759"/>
                <a:gd name="T18" fmla="*/ 2147483647 w 870"/>
                <a:gd name="T19" fmla="*/ 2147483647 h 759"/>
                <a:gd name="T20" fmla="*/ 2147483647 w 870"/>
                <a:gd name="T21" fmla="*/ 2147483647 h 759"/>
                <a:gd name="T22" fmla="*/ 2147483647 w 870"/>
                <a:gd name="T23" fmla="*/ 2147483647 h 759"/>
                <a:gd name="T24" fmla="*/ 2147483647 w 870"/>
                <a:gd name="T25" fmla="*/ 2147483647 h 759"/>
                <a:gd name="T26" fmla="*/ 2147483647 w 870"/>
                <a:gd name="T27" fmla="*/ 2147483647 h 759"/>
                <a:gd name="T28" fmla="*/ 2147483647 w 870"/>
                <a:gd name="T29" fmla="*/ 2147483647 h 759"/>
                <a:gd name="T30" fmla="*/ 2147483647 w 870"/>
                <a:gd name="T31" fmla="*/ 2147483647 h 759"/>
                <a:gd name="T32" fmla="*/ 2147483647 w 870"/>
                <a:gd name="T33" fmla="*/ 2147483647 h 759"/>
                <a:gd name="T34" fmla="*/ 0 w 870"/>
                <a:gd name="T35" fmla="*/ 2147483647 h 759"/>
                <a:gd name="T36" fmla="*/ 2147483647 w 870"/>
                <a:gd name="T37" fmla="*/ 2147483647 h 759"/>
                <a:gd name="T38" fmla="*/ 2147483647 w 870"/>
                <a:gd name="T39" fmla="*/ 2147483647 h 759"/>
                <a:gd name="T40" fmla="*/ 2147483647 w 870"/>
                <a:gd name="T41" fmla="*/ 2147483647 h 759"/>
                <a:gd name="T42" fmla="*/ 2147483647 w 870"/>
                <a:gd name="T43" fmla="*/ 2147483647 h 759"/>
                <a:gd name="T44" fmla="*/ 2147483647 w 870"/>
                <a:gd name="T45" fmla="*/ 2147483647 h 759"/>
                <a:gd name="T46" fmla="*/ 2147483647 w 870"/>
                <a:gd name="T47" fmla="*/ 2147483647 h 759"/>
                <a:gd name="T48" fmla="*/ 2147483647 w 870"/>
                <a:gd name="T49" fmla="*/ 2147483647 h 759"/>
                <a:gd name="T50" fmla="*/ 2147483647 w 870"/>
                <a:gd name="T51" fmla="*/ 2147483647 h 759"/>
                <a:gd name="T52" fmla="*/ 2147483647 w 870"/>
                <a:gd name="T53" fmla="*/ 2147483647 h 759"/>
                <a:gd name="T54" fmla="*/ 2147483647 w 870"/>
                <a:gd name="T55" fmla="*/ 2147483647 h 759"/>
                <a:gd name="T56" fmla="*/ 2147483647 w 870"/>
                <a:gd name="T57" fmla="*/ 2147483647 h 759"/>
                <a:gd name="T58" fmla="*/ 2147483647 w 870"/>
                <a:gd name="T59" fmla="*/ 2147483647 h 759"/>
                <a:gd name="T60" fmla="*/ 2147483647 w 870"/>
                <a:gd name="T61" fmla="*/ 2147483647 h 759"/>
                <a:gd name="T62" fmla="*/ 2147483647 w 870"/>
                <a:gd name="T63" fmla="*/ 2147483647 h 759"/>
                <a:gd name="T64" fmla="*/ 2147483647 w 870"/>
                <a:gd name="T65" fmla="*/ 2147483647 h 759"/>
                <a:gd name="T66" fmla="*/ 2147483647 w 870"/>
                <a:gd name="T67" fmla="*/ 2147483647 h 759"/>
                <a:gd name="T68" fmla="*/ 2147483647 w 870"/>
                <a:gd name="T69" fmla="*/ 2147483647 h 7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70"/>
                <a:gd name="T106" fmla="*/ 0 h 759"/>
                <a:gd name="T107" fmla="*/ 870 w 870"/>
                <a:gd name="T108" fmla="*/ 759 h 7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70" h="759">
                  <a:moveTo>
                    <a:pt x="865" y="759"/>
                  </a:moveTo>
                  <a:lnTo>
                    <a:pt x="869" y="735"/>
                  </a:lnTo>
                  <a:lnTo>
                    <a:pt x="870" y="709"/>
                  </a:lnTo>
                  <a:lnTo>
                    <a:pt x="870" y="682"/>
                  </a:lnTo>
                  <a:lnTo>
                    <a:pt x="866" y="655"/>
                  </a:lnTo>
                  <a:lnTo>
                    <a:pt x="861" y="627"/>
                  </a:lnTo>
                  <a:lnTo>
                    <a:pt x="854" y="598"/>
                  </a:lnTo>
                  <a:lnTo>
                    <a:pt x="845" y="568"/>
                  </a:lnTo>
                  <a:lnTo>
                    <a:pt x="833" y="537"/>
                  </a:lnTo>
                  <a:lnTo>
                    <a:pt x="820" y="507"/>
                  </a:lnTo>
                  <a:lnTo>
                    <a:pt x="804" y="475"/>
                  </a:lnTo>
                  <a:lnTo>
                    <a:pt x="787" y="445"/>
                  </a:lnTo>
                  <a:lnTo>
                    <a:pt x="767" y="413"/>
                  </a:lnTo>
                  <a:lnTo>
                    <a:pt x="746" y="383"/>
                  </a:lnTo>
                  <a:lnTo>
                    <a:pt x="723" y="352"/>
                  </a:lnTo>
                  <a:lnTo>
                    <a:pt x="698" y="322"/>
                  </a:lnTo>
                  <a:lnTo>
                    <a:pt x="670" y="292"/>
                  </a:lnTo>
                  <a:lnTo>
                    <a:pt x="643" y="263"/>
                  </a:lnTo>
                  <a:lnTo>
                    <a:pt x="611" y="235"/>
                  </a:lnTo>
                  <a:lnTo>
                    <a:pt x="579" y="207"/>
                  </a:lnTo>
                  <a:lnTo>
                    <a:pt x="545" y="181"/>
                  </a:lnTo>
                  <a:lnTo>
                    <a:pt x="509" y="156"/>
                  </a:lnTo>
                  <a:lnTo>
                    <a:pt x="471" y="132"/>
                  </a:lnTo>
                  <a:lnTo>
                    <a:pt x="431" y="109"/>
                  </a:lnTo>
                  <a:lnTo>
                    <a:pt x="391" y="90"/>
                  </a:lnTo>
                  <a:lnTo>
                    <a:pt x="347" y="70"/>
                  </a:lnTo>
                  <a:lnTo>
                    <a:pt x="302" y="54"/>
                  </a:lnTo>
                  <a:lnTo>
                    <a:pt x="256" y="38"/>
                  </a:lnTo>
                  <a:lnTo>
                    <a:pt x="208" y="26"/>
                  </a:lnTo>
                  <a:lnTo>
                    <a:pt x="159" y="16"/>
                  </a:lnTo>
                  <a:lnTo>
                    <a:pt x="108" y="8"/>
                  </a:lnTo>
                  <a:lnTo>
                    <a:pt x="82" y="5"/>
                  </a:lnTo>
                  <a:lnTo>
                    <a:pt x="55" y="2"/>
                  </a:lnTo>
                  <a:lnTo>
                    <a:pt x="29" y="1"/>
                  </a:lnTo>
                  <a:lnTo>
                    <a:pt x="1" y="0"/>
                  </a:lnTo>
                  <a:lnTo>
                    <a:pt x="0" y="45"/>
                  </a:lnTo>
                  <a:lnTo>
                    <a:pt x="26" y="46"/>
                  </a:lnTo>
                  <a:lnTo>
                    <a:pt x="53" y="47"/>
                  </a:lnTo>
                  <a:lnTo>
                    <a:pt x="78" y="49"/>
                  </a:lnTo>
                  <a:lnTo>
                    <a:pt x="101" y="53"/>
                  </a:lnTo>
                  <a:lnTo>
                    <a:pt x="152" y="59"/>
                  </a:lnTo>
                  <a:lnTo>
                    <a:pt x="198" y="70"/>
                  </a:lnTo>
                  <a:lnTo>
                    <a:pt x="244" y="82"/>
                  </a:lnTo>
                  <a:lnTo>
                    <a:pt x="288" y="96"/>
                  </a:lnTo>
                  <a:lnTo>
                    <a:pt x="330" y="112"/>
                  </a:lnTo>
                  <a:lnTo>
                    <a:pt x="371" y="129"/>
                  </a:lnTo>
                  <a:lnTo>
                    <a:pt x="410" y="149"/>
                  </a:lnTo>
                  <a:lnTo>
                    <a:pt x="449" y="170"/>
                  </a:lnTo>
                  <a:lnTo>
                    <a:pt x="484" y="193"/>
                  </a:lnTo>
                  <a:lnTo>
                    <a:pt x="519" y="216"/>
                  </a:lnTo>
                  <a:lnTo>
                    <a:pt x="552" y="241"/>
                  </a:lnTo>
                  <a:lnTo>
                    <a:pt x="582" y="268"/>
                  </a:lnTo>
                  <a:lnTo>
                    <a:pt x="611" y="296"/>
                  </a:lnTo>
                  <a:lnTo>
                    <a:pt x="639" y="322"/>
                  </a:lnTo>
                  <a:lnTo>
                    <a:pt x="664" y="351"/>
                  </a:lnTo>
                  <a:lnTo>
                    <a:pt x="688" y="380"/>
                  </a:lnTo>
                  <a:lnTo>
                    <a:pt x="710" y="409"/>
                  </a:lnTo>
                  <a:lnTo>
                    <a:pt x="730" y="438"/>
                  </a:lnTo>
                  <a:lnTo>
                    <a:pt x="748" y="467"/>
                  </a:lnTo>
                  <a:lnTo>
                    <a:pt x="764" y="496"/>
                  </a:lnTo>
                  <a:lnTo>
                    <a:pt x="779" y="525"/>
                  </a:lnTo>
                  <a:lnTo>
                    <a:pt x="792" y="554"/>
                  </a:lnTo>
                  <a:lnTo>
                    <a:pt x="803" y="582"/>
                  </a:lnTo>
                  <a:lnTo>
                    <a:pt x="810" y="610"/>
                  </a:lnTo>
                  <a:lnTo>
                    <a:pt x="817" y="636"/>
                  </a:lnTo>
                  <a:lnTo>
                    <a:pt x="822" y="661"/>
                  </a:lnTo>
                  <a:lnTo>
                    <a:pt x="825" y="686"/>
                  </a:lnTo>
                  <a:lnTo>
                    <a:pt x="825" y="709"/>
                  </a:lnTo>
                  <a:lnTo>
                    <a:pt x="825" y="730"/>
                  </a:lnTo>
                  <a:lnTo>
                    <a:pt x="821" y="750"/>
                  </a:lnTo>
                  <a:lnTo>
                    <a:pt x="865" y="759"/>
                  </a:lnTo>
                  <a:close/>
                </a:path>
              </a:pathLst>
            </a:custGeom>
            <a:solidFill>
              <a:srgbClr val="FFF974"/>
            </a:solidFill>
            <a:ln w="9525">
              <a:noFill/>
              <a:round/>
              <a:headEnd/>
              <a:tailEnd/>
            </a:ln>
          </p:spPr>
          <p:txBody>
            <a:bodyPr/>
            <a:lstStyle/>
            <a:p>
              <a:pPr eaLnBrk="1" hangingPunct="1"/>
              <a:endParaRPr lang="pt-BR" u="none"/>
            </a:p>
          </p:txBody>
        </p:sp>
        <p:sp>
          <p:nvSpPr>
            <p:cNvPr id="464124" name="Freeform 354"/>
            <p:cNvSpPr>
              <a:spLocks/>
            </p:cNvSpPr>
            <p:nvPr/>
          </p:nvSpPr>
          <p:spPr bwMode="auto">
            <a:xfrm>
              <a:off x="7881938" y="1979613"/>
              <a:ext cx="92075" cy="92075"/>
            </a:xfrm>
            <a:custGeom>
              <a:avLst/>
              <a:gdLst>
                <a:gd name="T0" fmla="*/ 2147483647 w 228"/>
                <a:gd name="T1" fmla="*/ 2147483647 h 232"/>
                <a:gd name="T2" fmla="*/ 2147483647 w 228"/>
                <a:gd name="T3" fmla="*/ 2147483647 h 232"/>
                <a:gd name="T4" fmla="*/ 0 w 228"/>
                <a:gd name="T5" fmla="*/ 0 h 232"/>
                <a:gd name="T6" fmla="*/ 2147483647 w 228"/>
                <a:gd name="T7" fmla="*/ 2147483647 h 232"/>
                <a:gd name="T8" fmla="*/ 2147483647 w 228"/>
                <a:gd name="T9" fmla="*/ 2147483647 h 232"/>
                <a:gd name="T10" fmla="*/ 2147483647 w 228"/>
                <a:gd name="T11" fmla="*/ 2147483647 h 232"/>
                <a:gd name="T12" fmla="*/ 0 60000 65536"/>
                <a:gd name="T13" fmla="*/ 0 60000 65536"/>
                <a:gd name="T14" fmla="*/ 0 60000 65536"/>
                <a:gd name="T15" fmla="*/ 0 60000 65536"/>
                <a:gd name="T16" fmla="*/ 0 60000 65536"/>
                <a:gd name="T17" fmla="*/ 0 60000 65536"/>
                <a:gd name="T18" fmla="*/ 0 w 228"/>
                <a:gd name="T19" fmla="*/ 0 h 232"/>
                <a:gd name="T20" fmla="*/ 228 w 228"/>
                <a:gd name="T21" fmla="*/ 232 h 232"/>
              </a:gdLst>
              <a:ahLst/>
              <a:cxnLst>
                <a:cxn ang="T12">
                  <a:pos x="T0" y="T1"/>
                </a:cxn>
                <a:cxn ang="T13">
                  <a:pos x="T2" y="T3"/>
                </a:cxn>
                <a:cxn ang="T14">
                  <a:pos x="T4" y="T5"/>
                </a:cxn>
                <a:cxn ang="T15">
                  <a:pos x="T6" y="T7"/>
                </a:cxn>
                <a:cxn ang="T16">
                  <a:pos x="T8" y="T9"/>
                </a:cxn>
                <a:cxn ang="T17">
                  <a:pos x="T10" y="T11"/>
                </a:cxn>
              </a:cxnLst>
              <a:rect l="T18" t="T19" r="T20" b="T21"/>
              <a:pathLst>
                <a:path w="228" h="232">
                  <a:moveTo>
                    <a:pt x="228" y="47"/>
                  </a:moveTo>
                  <a:lnTo>
                    <a:pt x="71" y="232"/>
                  </a:lnTo>
                  <a:lnTo>
                    <a:pt x="0" y="0"/>
                  </a:lnTo>
                  <a:lnTo>
                    <a:pt x="228" y="47"/>
                  </a:lnTo>
                  <a:lnTo>
                    <a:pt x="71" y="232"/>
                  </a:lnTo>
                  <a:lnTo>
                    <a:pt x="228" y="47"/>
                  </a:lnTo>
                  <a:close/>
                </a:path>
              </a:pathLst>
            </a:custGeom>
            <a:solidFill>
              <a:srgbClr val="FFF974"/>
            </a:solidFill>
            <a:ln w="9525">
              <a:noFill/>
              <a:round/>
              <a:headEnd/>
              <a:tailEnd/>
            </a:ln>
          </p:spPr>
          <p:txBody>
            <a:bodyPr/>
            <a:lstStyle/>
            <a:p>
              <a:pPr eaLnBrk="1" hangingPunct="1"/>
              <a:endParaRPr lang="pt-BR" u="none"/>
            </a:p>
          </p:txBody>
        </p:sp>
      </p:grpSp>
      <p:grpSp>
        <p:nvGrpSpPr>
          <p:cNvPr id="21" name="Group 384"/>
          <p:cNvGrpSpPr>
            <a:grpSpLocks/>
          </p:cNvGrpSpPr>
          <p:nvPr/>
        </p:nvGrpSpPr>
        <p:grpSpPr bwMode="auto">
          <a:xfrm>
            <a:off x="1476375" y="1266825"/>
            <a:ext cx="773113" cy="773113"/>
            <a:chOff x="1476375" y="1266825"/>
            <a:chExt cx="773113" cy="773113"/>
          </a:xfrm>
        </p:grpSpPr>
        <p:sp>
          <p:nvSpPr>
            <p:cNvPr id="464126" name="Freeform 358"/>
            <p:cNvSpPr>
              <a:spLocks/>
            </p:cNvSpPr>
            <p:nvPr/>
          </p:nvSpPr>
          <p:spPr bwMode="auto">
            <a:xfrm>
              <a:off x="1476375" y="1266825"/>
              <a:ext cx="773113" cy="773113"/>
            </a:xfrm>
            <a:custGeom>
              <a:avLst/>
              <a:gdLst>
                <a:gd name="T0" fmla="*/ 2147483647 w 1951"/>
                <a:gd name="T1" fmla="*/ 2147483647 h 1950"/>
                <a:gd name="T2" fmla="*/ 2147483647 w 1951"/>
                <a:gd name="T3" fmla="*/ 2147483647 h 1950"/>
                <a:gd name="T4" fmla="*/ 2147483647 w 1951"/>
                <a:gd name="T5" fmla="*/ 2147483647 h 1950"/>
                <a:gd name="T6" fmla="*/ 2147483647 w 1951"/>
                <a:gd name="T7" fmla="*/ 2147483647 h 1950"/>
                <a:gd name="T8" fmla="*/ 2147483647 w 1951"/>
                <a:gd name="T9" fmla="*/ 2147483647 h 1950"/>
                <a:gd name="T10" fmla="*/ 2147483647 w 1951"/>
                <a:gd name="T11" fmla="*/ 2147483647 h 1950"/>
                <a:gd name="T12" fmla="*/ 2147483647 w 1951"/>
                <a:gd name="T13" fmla="*/ 2147483647 h 1950"/>
                <a:gd name="T14" fmla="*/ 2147483647 w 1951"/>
                <a:gd name="T15" fmla="*/ 2147483647 h 1950"/>
                <a:gd name="T16" fmla="*/ 2147483647 w 1951"/>
                <a:gd name="T17" fmla="*/ 2147483647 h 1950"/>
                <a:gd name="T18" fmla="*/ 2147483647 w 1951"/>
                <a:gd name="T19" fmla="*/ 2147483647 h 1950"/>
                <a:gd name="T20" fmla="*/ 2147483647 w 1951"/>
                <a:gd name="T21" fmla="*/ 2147483647 h 1950"/>
                <a:gd name="T22" fmla="*/ 2147483647 w 1951"/>
                <a:gd name="T23" fmla="*/ 2147483647 h 1950"/>
                <a:gd name="T24" fmla="*/ 2147483647 w 1951"/>
                <a:gd name="T25" fmla="*/ 2147483647 h 1950"/>
                <a:gd name="T26" fmla="*/ 2147483647 w 1951"/>
                <a:gd name="T27" fmla="*/ 2147483647 h 1950"/>
                <a:gd name="T28" fmla="*/ 2147483647 w 1951"/>
                <a:gd name="T29" fmla="*/ 2147483647 h 1950"/>
                <a:gd name="T30" fmla="*/ 2147483647 w 1951"/>
                <a:gd name="T31" fmla="*/ 2147483647 h 1950"/>
                <a:gd name="T32" fmla="*/ 2147483647 w 1951"/>
                <a:gd name="T33" fmla="*/ 2147483647 h 1950"/>
                <a:gd name="T34" fmla="*/ 2147483647 w 1951"/>
                <a:gd name="T35" fmla="*/ 2147483647 h 1950"/>
                <a:gd name="T36" fmla="*/ 2147483647 w 1951"/>
                <a:gd name="T37" fmla="*/ 2147483647 h 1950"/>
                <a:gd name="T38" fmla="*/ 2147483647 w 1951"/>
                <a:gd name="T39" fmla="*/ 2147483647 h 1950"/>
                <a:gd name="T40" fmla="*/ 2147483647 w 1951"/>
                <a:gd name="T41" fmla="*/ 2147483647 h 1950"/>
                <a:gd name="T42" fmla="*/ 2147483647 w 1951"/>
                <a:gd name="T43" fmla="*/ 2147483647 h 1950"/>
                <a:gd name="T44" fmla="*/ 2147483647 w 1951"/>
                <a:gd name="T45" fmla="*/ 2147483647 h 1950"/>
                <a:gd name="T46" fmla="*/ 2147483647 w 1951"/>
                <a:gd name="T47" fmla="*/ 2147483647 h 1950"/>
                <a:gd name="T48" fmla="*/ 2147483647 w 1951"/>
                <a:gd name="T49" fmla="*/ 2147483647 h 1950"/>
                <a:gd name="T50" fmla="*/ 2147483647 w 1951"/>
                <a:gd name="T51" fmla="*/ 2147483647 h 1950"/>
                <a:gd name="T52" fmla="*/ 2147483647 w 1951"/>
                <a:gd name="T53" fmla="*/ 2147483647 h 1950"/>
                <a:gd name="T54" fmla="*/ 2147483647 w 1951"/>
                <a:gd name="T55" fmla="*/ 2147483647 h 1950"/>
                <a:gd name="T56" fmla="*/ 2147483647 w 1951"/>
                <a:gd name="T57" fmla="*/ 2147483647 h 1950"/>
                <a:gd name="T58" fmla="*/ 2147483647 w 1951"/>
                <a:gd name="T59" fmla="*/ 2147483647 h 1950"/>
                <a:gd name="T60" fmla="*/ 2147483647 w 1951"/>
                <a:gd name="T61" fmla="*/ 2147483647 h 1950"/>
                <a:gd name="T62" fmla="*/ 2147483647 w 1951"/>
                <a:gd name="T63" fmla="*/ 2147483647 h 1950"/>
                <a:gd name="T64" fmla="*/ 2147483647 w 1951"/>
                <a:gd name="T65" fmla="*/ 2147483647 h 1950"/>
                <a:gd name="T66" fmla="*/ 2147483647 w 1951"/>
                <a:gd name="T67" fmla="*/ 2147483647 h 1950"/>
                <a:gd name="T68" fmla="*/ 2147483647 w 1951"/>
                <a:gd name="T69" fmla="*/ 2147483647 h 1950"/>
                <a:gd name="T70" fmla="*/ 2147483647 w 1951"/>
                <a:gd name="T71" fmla="*/ 2147483647 h 1950"/>
                <a:gd name="T72" fmla="*/ 2147483647 w 1951"/>
                <a:gd name="T73" fmla="*/ 2147483647 h 1950"/>
                <a:gd name="T74" fmla="*/ 2147483647 w 1951"/>
                <a:gd name="T75" fmla="*/ 2147483647 h 1950"/>
                <a:gd name="T76" fmla="*/ 2147483647 w 1951"/>
                <a:gd name="T77" fmla="*/ 2147483647 h 1950"/>
                <a:gd name="T78" fmla="*/ 2147483647 w 1951"/>
                <a:gd name="T79" fmla="*/ 2147483647 h 1950"/>
                <a:gd name="T80" fmla="*/ 2147483647 w 1951"/>
                <a:gd name="T81" fmla="*/ 2147483647 h 1950"/>
                <a:gd name="T82" fmla="*/ 2147483647 w 1951"/>
                <a:gd name="T83" fmla="*/ 2147483647 h 1950"/>
                <a:gd name="T84" fmla="*/ 0 w 1951"/>
                <a:gd name="T85" fmla="*/ 2147483647 h 19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51"/>
                <a:gd name="T130" fmla="*/ 0 h 1950"/>
                <a:gd name="T131" fmla="*/ 1951 w 1951"/>
                <a:gd name="T132" fmla="*/ 1950 h 19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51" h="1950">
                  <a:moveTo>
                    <a:pt x="0" y="976"/>
                  </a:moveTo>
                  <a:lnTo>
                    <a:pt x="2" y="1024"/>
                  </a:lnTo>
                  <a:lnTo>
                    <a:pt x="6" y="1075"/>
                  </a:lnTo>
                  <a:lnTo>
                    <a:pt x="12" y="1123"/>
                  </a:lnTo>
                  <a:lnTo>
                    <a:pt x="20" y="1171"/>
                  </a:lnTo>
                  <a:lnTo>
                    <a:pt x="32" y="1219"/>
                  </a:lnTo>
                  <a:lnTo>
                    <a:pt x="44" y="1265"/>
                  </a:lnTo>
                  <a:lnTo>
                    <a:pt x="60" y="1310"/>
                  </a:lnTo>
                  <a:lnTo>
                    <a:pt x="77" y="1353"/>
                  </a:lnTo>
                  <a:lnTo>
                    <a:pt x="97" y="1397"/>
                  </a:lnTo>
                  <a:lnTo>
                    <a:pt x="119" y="1439"/>
                  </a:lnTo>
                  <a:lnTo>
                    <a:pt x="142" y="1480"/>
                  </a:lnTo>
                  <a:lnTo>
                    <a:pt x="168" y="1520"/>
                  </a:lnTo>
                  <a:lnTo>
                    <a:pt x="195" y="1558"/>
                  </a:lnTo>
                  <a:lnTo>
                    <a:pt x="224" y="1595"/>
                  </a:lnTo>
                  <a:lnTo>
                    <a:pt x="254" y="1629"/>
                  </a:lnTo>
                  <a:lnTo>
                    <a:pt x="287" y="1663"/>
                  </a:lnTo>
                  <a:lnTo>
                    <a:pt x="320" y="1696"/>
                  </a:lnTo>
                  <a:lnTo>
                    <a:pt x="356" y="1727"/>
                  </a:lnTo>
                  <a:lnTo>
                    <a:pt x="393" y="1756"/>
                  </a:lnTo>
                  <a:lnTo>
                    <a:pt x="431" y="1782"/>
                  </a:lnTo>
                  <a:lnTo>
                    <a:pt x="471" y="1809"/>
                  </a:lnTo>
                  <a:lnTo>
                    <a:pt x="511" y="1831"/>
                  </a:lnTo>
                  <a:lnTo>
                    <a:pt x="554" y="1854"/>
                  </a:lnTo>
                  <a:lnTo>
                    <a:pt x="597" y="1873"/>
                  </a:lnTo>
                  <a:lnTo>
                    <a:pt x="641" y="1891"/>
                  </a:lnTo>
                  <a:lnTo>
                    <a:pt x="686" y="1905"/>
                  </a:lnTo>
                  <a:lnTo>
                    <a:pt x="732" y="1918"/>
                  </a:lnTo>
                  <a:lnTo>
                    <a:pt x="780" y="1930"/>
                  </a:lnTo>
                  <a:lnTo>
                    <a:pt x="827" y="1938"/>
                  </a:lnTo>
                  <a:lnTo>
                    <a:pt x="876" y="1945"/>
                  </a:lnTo>
                  <a:lnTo>
                    <a:pt x="926" y="1949"/>
                  </a:lnTo>
                  <a:lnTo>
                    <a:pt x="975" y="1950"/>
                  </a:lnTo>
                  <a:lnTo>
                    <a:pt x="1025" y="1949"/>
                  </a:lnTo>
                  <a:lnTo>
                    <a:pt x="1075" y="1945"/>
                  </a:lnTo>
                  <a:lnTo>
                    <a:pt x="1124" y="1938"/>
                  </a:lnTo>
                  <a:lnTo>
                    <a:pt x="1172" y="1930"/>
                  </a:lnTo>
                  <a:lnTo>
                    <a:pt x="1219" y="1918"/>
                  </a:lnTo>
                  <a:lnTo>
                    <a:pt x="1265" y="1905"/>
                  </a:lnTo>
                  <a:lnTo>
                    <a:pt x="1310" y="1891"/>
                  </a:lnTo>
                  <a:lnTo>
                    <a:pt x="1354" y="1873"/>
                  </a:lnTo>
                  <a:lnTo>
                    <a:pt x="1398" y="1854"/>
                  </a:lnTo>
                  <a:lnTo>
                    <a:pt x="1440" y="1831"/>
                  </a:lnTo>
                  <a:lnTo>
                    <a:pt x="1481" y="1809"/>
                  </a:lnTo>
                  <a:lnTo>
                    <a:pt x="1520" y="1782"/>
                  </a:lnTo>
                  <a:lnTo>
                    <a:pt x="1559" y="1756"/>
                  </a:lnTo>
                  <a:lnTo>
                    <a:pt x="1596" y="1727"/>
                  </a:lnTo>
                  <a:lnTo>
                    <a:pt x="1630" y="1696"/>
                  </a:lnTo>
                  <a:lnTo>
                    <a:pt x="1664" y="1663"/>
                  </a:lnTo>
                  <a:lnTo>
                    <a:pt x="1696" y="1629"/>
                  </a:lnTo>
                  <a:lnTo>
                    <a:pt x="1728" y="1595"/>
                  </a:lnTo>
                  <a:lnTo>
                    <a:pt x="1757" y="1558"/>
                  </a:lnTo>
                  <a:lnTo>
                    <a:pt x="1783" y="1520"/>
                  </a:lnTo>
                  <a:lnTo>
                    <a:pt x="1808" y="1480"/>
                  </a:lnTo>
                  <a:lnTo>
                    <a:pt x="1832" y="1439"/>
                  </a:lnTo>
                  <a:lnTo>
                    <a:pt x="1854" y="1397"/>
                  </a:lnTo>
                  <a:lnTo>
                    <a:pt x="1873" y="1353"/>
                  </a:lnTo>
                  <a:lnTo>
                    <a:pt x="1891" y="1310"/>
                  </a:lnTo>
                  <a:lnTo>
                    <a:pt x="1906" y="1265"/>
                  </a:lnTo>
                  <a:lnTo>
                    <a:pt x="1919" y="1219"/>
                  </a:lnTo>
                  <a:lnTo>
                    <a:pt x="1931" y="1171"/>
                  </a:lnTo>
                  <a:lnTo>
                    <a:pt x="1939" y="1123"/>
                  </a:lnTo>
                  <a:lnTo>
                    <a:pt x="1946" y="1075"/>
                  </a:lnTo>
                  <a:lnTo>
                    <a:pt x="1950" y="1024"/>
                  </a:lnTo>
                  <a:lnTo>
                    <a:pt x="1951" y="976"/>
                  </a:lnTo>
                  <a:lnTo>
                    <a:pt x="1950" y="925"/>
                  </a:lnTo>
                  <a:lnTo>
                    <a:pt x="1946" y="875"/>
                  </a:lnTo>
                  <a:lnTo>
                    <a:pt x="1939" y="826"/>
                  </a:lnTo>
                  <a:lnTo>
                    <a:pt x="1931" y="779"/>
                  </a:lnTo>
                  <a:lnTo>
                    <a:pt x="1919" y="731"/>
                  </a:lnTo>
                  <a:lnTo>
                    <a:pt x="1906" y="685"/>
                  </a:lnTo>
                  <a:lnTo>
                    <a:pt x="1891" y="640"/>
                  </a:lnTo>
                  <a:lnTo>
                    <a:pt x="1873" y="597"/>
                  </a:lnTo>
                  <a:lnTo>
                    <a:pt x="1854" y="553"/>
                  </a:lnTo>
                  <a:lnTo>
                    <a:pt x="1832" y="511"/>
                  </a:lnTo>
                  <a:lnTo>
                    <a:pt x="1808" y="470"/>
                  </a:lnTo>
                  <a:lnTo>
                    <a:pt x="1783" y="430"/>
                  </a:lnTo>
                  <a:lnTo>
                    <a:pt x="1757" y="392"/>
                  </a:lnTo>
                  <a:lnTo>
                    <a:pt x="1728" y="355"/>
                  </a:lnTo>
                  <a:lnTo>
                    <a:pt x="1696" y="321"/>
                  </a:lnTo>
                  <a:lnTo>
                    <a:pt x="1664" y="286"/>
                  </a:lnTo>
                  <a:lnTo>
                    <a:pt x="1630" y="253"/>
                  </a:lnTo>
                  <a:lnTo>
                    <a:pt x="1596" y="223"/>
                  </a:lnTo>
                  <a:lnTo>
                    <a:pt x="1559" y="194"/>
                  </a:lnTo>
                  <a:lnTo>
                    <a:pt x="1520" y="168"/>
                  </a:lnTo>
                  <a:lnTo>
                    <a:pt x="1481" y="141"/>
                  </a:lnTo>
                  <a:lnTo>
                    <a:pt x="1440" y="119"/>
                  </a:lnTo>
                  <a:lnTo>
                    <a:pt x="1398" y="96"/>
                  </a:lnTo>
                  <a:lnTo>
                    <a:pt x="1354" y="76"/>
                  </a:lnTo>
                  <a:lnTo>
                    <a:pt x="1310" y="59"/>
                  </a:lnTo>
                  <a:lnTo>
                    <a:pt x="1265" y="45"/>
                  </a:lnTo>
                  <a:lnTo>
                    <a:pt x="1219" y="32"/>
                  </a:lnTo>
                  <a:lnTo>
                    <a:pt x="1172" y="20"/>
                  </a:lnTo>
                  <a:lnTo>
                    <a:pt x="1124" y="12"/>
                  </a:lnTo>
                  <a:lnTo>
                    <a:pt x="1075" y="5"/>
                  </a:lnTo>
                  <a:lnTo>
                    <a:pt x="1025" y="1"/>
                  </a:lnTo>
                  <a:lnTo>
                    <a:pt x="975" y="0"/>
                  </a:lnTo>
                  <a:lnTo>
                    <a:pt x="926" y="1"/>
                  </a:lnTo>
                  <a:lnTo>
                    <a:pt x="876" y="5"/>
                  </a:lnTo>
                  <a:lnTo>
                    <a:pt x="827" y="12"/>
                  </a:lnTo>
                  <a:lnTo>
                    <a:pt x="780" y="20"/>
                  </a:lnTo>
                  <a:lnTo>
                    <a:pt x="732" y="32"/>
                  </a:lnTo>
                  <a:lnTo>
                    <a:pt x="686" y="45"/>
                  </a:lnTo>
                  <a:lnTo>
                    <a:pt x="641" y="59"/>
                  </a:lnTo>
                  <a:lnTo>
                    <a:pt x="597" y="76"/>
                  </a:lnTo>
                  <a:lnTo>
                    <a:pt x="554" y="96"/>
                  </a:lnTo>
                  <a:lnTo>
                    <a:pt x="511" y="119"/>
                  </a:lnTo>
                  <a:lnTo>
                    <a:pt x="471" y="141"/>
                  </a:lnTo>
                  <a:lnTo>
                    <a:pt x="431" y="168"/>
                  </a:lnTo>
                  <a:lnTo>
                    <a:pt x="393" y="194"/>
                  </a:lnTo>
                  <a:lnTo>
                    <a:pt x="356" y="223"/>
                  </a:lnTo>
                  <a:lnTo>
                    <a:pt x="320" y="253"/>
                  </a:lnTo>
                  <a:lnTo>
                    <a:pt x="287" y="286"/>
                  </a:lnTo>
                  <a:lnTo>
                    <a:pt x="254" y="321"/>
                  </a:lnTo>
                  <a:lnTo>
                    <a:pt x="224" y="355"/>
                  </a:lnTo>
                  <a:lnTo>
                    <a:pt x="195" y="392"/>
                  </a:lnTo>
                  <a:lnTo>
                    <a:pt x="168" y="430"/>
                  </a:lnTo>
                  <a:lnTo>
                    <a:pt x="142" y="470"/>
                  </a:lnTo>
                  <a:lnTo>
                    <a:pt x="119" y="511"/>
                  </a:lnTo>
                  <a:lnTo>
                    <a:pt x="97" y="553"/>
                  </a:lnTo>
                  <a:lnTo>
                    <a:pt x="77" y="597"/>
                  </a:lnTo>
                  <a:lnTo>
                    <a:pt x="60" y="640"/>
                  </a:lnTo>
                  <a:lnTo>
                    <a:pt x="44" y="685"/>
                  </a:lnTo>
                  <a:lnTo>
                    <a:pt x="32" y="731"/>
                  </a:lnTo>
                  <a:lnTo>
                    <a:pt x="20" y="779"/>
                  </a:lnTo>
                  <a:lnTo>
                    <a:pt x="12" y="826"/>
                  </a:lnTo>
                  <a:lnTo>
                    <a:pt x="6" y="875"/>
                  </a:lnTo>
                  <a:lnTo>
                    <a:pt x="2" y="925"/>
                  </a:lnTo>
                  <a:lnTo>
                    <a:pt x="0" y="976"/>
                  </a:lnTo>
                  <a:close/>
                </a:path>
              </a:pathLst>
            </a:custGeom>
            <a:solidFill>
              <a:srgbClr val="8B92C3"/>
            </a:solidFill>
            <a:ln w="9525">
              <a:noFill/>
              <a:round/>
              <a:headEnd/>
              <a:tailEnd/>
            </a:ln>
          </p:spPr>
          <p:txBody>
            <a:bodyPr/>
            <a:lstStyle/>
            <a:p>
              <a:pPr eaLnBrk="1" hangingPunct="1"/>
              <a:endParaRPr lang="pt-BR" u="none"/>
            </a:p>
          </p:txBody>
        </p:sp>
        <p:sp>
          <p:nvSpPr>
            <p:cNvPr id="464127" name="Freeform 359"/>
            <p:cNvSpPr>
              <a:spLocks/>
            </p:cNvSpPr>
            <p:nvPr/>
          </p:nvSpPr>
          <p:spPr bwMode="auto">
            <a:xfrm>
              <a:off x="1476375" y="1266825"/>
              <a:ext cx="773113" cy="773113"/>
            </a:xfrm>
            <a:custGeom>
              <a:avLst/>
              <a:gdLst>
                <a:gd name="T0" fmla="*/ 2147483647 w 1951"/>
                <a:gd name="T1" fmla="*/ 2147483647 h 1950"/>
                <a:gd name="T2" fmla="*/ 2147483647 w 1951"/>
                <a:gd name="T3" fmla="*/ 2147483647 h 1950"/>
                <a:gd name="T4" fmla="*/ 2147483647 w 1951"/>
                <a:gd name="T5" fmla="*/ 2147483647 h 1950"/>
                <a:gd name="T6" fmla="*/ 2147483647 w 1951"/>
                <a:gd name="T7" fmla="*/ 2147483647 h 1950"/>
                <a:gd name="T8" fmla="*/ 2147483647 w 1951"/>
                <a:gd name="T9" fmla="*/ 2147483647 h 1950"/>
                <a:gd name="T10" fmla="*/ 2147483647 w 1951"/>
                <a:gd name="T11" fmla="*/ 2147483647 h 1950"/>
                <a:gd name="T12" fmla="*/ 2147483647 w 1951"/>
                <a:gd name="T13" fmla="*/ 2147483647 h 1950"/>
                <a:gd name="T14" fmla="*/ 2147483647 w 1951"/>
                <a:gd name="T15" fmla="*/ 2147483647 h 1950"/>
                <a:gd name="T16" fmla="*/ 2147483647 w 1951"/>
                <a:gd name="T17" fmla="*/ 2147483647 h 1950"/>
                <a:gd name="T18" fmla="*/ 2147483647 w 1951"/>
                <a:gd name="T19" fmla="*/ 2147483647 h 1950"/>
                <a:gd name="T20" fmla="*/ 2147483647 w 1951"/>
                <a:gd name="T21" fmla="*/ 2147483647 h 1950"/>
                <a:gd name="T22" fmla="*/ 2147483647 w 1951"/>
                <a:gd name="T23" fmla="*/ 2147483647 h 1950"/>
                <a:gd name="T24" fmla="*/ 2147483647 w 1951"/>
                <a:gd name="T25" fmla="*/ 2147483647 h 1950"/>
                <a:gd name="T26" fmla="*/ 2147483647 w 1951"/>
                <a:gd name="T27" fmla="*/ 2147483647 h 1950"/>
                <a:gd name="T28" fmla="*/ 2147483647 w 1951"/>
                <a:gd name="T29" fmla="*/ 2147483647 h 1950"/>
                <a:gd name="T30" fmla="*/ 2147483647 w 1951"/>
                <a:gd name="T31" fmla="*/ 2147483647 h 1950"/>
                <a:gd name="T32" fmla="*/ 2147483647 w 1951"/>
                <a:gd name="T33" fmla="*/ 2147483647 h 1950"/>
                <a:gd name="T34" fmla="*/ 2147483647 w 1951"/>
                <a:gd name="T35" fmla="*/ 2147483647 h 1950"/>
                <a:gd name="T36" fmla="*/ 2147483647 w 1951"/>
                <a:gd name="T37" fmla="*/ 2147483647 h 1950"/>
                <a:gd name="T38" fmla="*/ 2147483647 w 1951"/>
                <a:gd name="T39" fmla="*/ 2147483647 h 1950"/>
                <a:gd name="T40" fmla="*/ 2147483647 w 1951"/>
                <a:gd name="T41" fmla="*/ 2147483647 h 1950"/>
                <a:gd name="T42" fmla="*/ 2147483647 w 1951"/>
                <a:gd name="T43" fmla="*/ 2147483647 h 1950"/>
                <a:gd name="T44" fmla="*/ 2147483647 w 1951"/>
                <a:gd name="T45" fmla="*/ 2147483647 h 1950"/>
                <a:gd name="T46" fmla="*/ 2147483647 w 1951"/>
                <a:gd name="T47" fmla="*/ 2147483647 h 1950"/>
                <a:gd name="T48" fmla="*/ 2147483647 w 1951"/>
                <a:gd name="T49" fmla="*/ 2147483647 h 1950"/>
                <a:gd name="T50" fmla="*/ 2147483647 w 1951"/>
                <a:gd name="T51" fmla="*/ 2147483647 h 1950"/>
                <a:gd name="T52" fmla="*/ 2147483647 w 1951"/>
                <a:gd name="T53" fmla="*/ 2147483647 h 1950"/>
                <a:gd name="T54" fmla="*/ 2147483647 w 1951"/>
                <a:gd name="T55" fmla="*/ 2147483647 h 1950"/>
                <a:gd name="T56" fmla="*/ 2147483647 w 1951"/>
                <a:gd name="T57" fmla="*/ 2147483647 h 1950"/>
                <a:gd name="T58" fmla="*/ 2147483647 w 1951"/>
                <a:gd name="T59" fmla="*/ 2147483647 h 1950"/>
                <a:gd name="T60" fmla="*/ 2147483647 w 1951"/>
                <a:gd name="T61" fmla="*/ 2147483647 h 1950"/>
                <a:gd name="T62" fmla="*/ 2147483647 w 1951"/>
                <a:gd name="T63" fmla="*/ 2147483647 h 1950"/>
                <a:gd name="T64" fmla="*/ 2147483647 w 1951"/>
                <a:gd name="T65" fmla="*/ 2147483647 h 1950"/>
                <a:gd name="T66" fmla="*/ 2147483647 w 1951"/>
                <a:gd name="T67" fmla="*/ 2147483647 h 1950"/>
                <a:gd name="T68" fmla="*/ 2147483647 w 1951"/>
                <a:gd name="T69" fmla="*/ 2147483647 h 1950"/>
                <a:gd name="T70" fmla="*/ 2147483647 w 1951"/>
                <a:gd name="T71" fmla="*/ 2147483647 h 1950"/>
                <a:gd name="T72" fmla="*/ 2147483647 w 1951"/>
                <a:gd name="T73" fmla="*/ 2147483647 h 1950"/>
                <a:gd name="T74" fmla="*/ 2147483647 w 1951"/>
                <a:gd name="T75" fmla="*/ 2147483647 h 1950"/>
                <a:gd name="T76" fmla="*/ 2147483647 w 1951"/>
                <a:gd name="T77" fmla="*/ 2147483647 h 1950"/>
                <a:gd name="T78" fmla="*/ 2147483647 w 1951"/>
                <a:gd name="T79" fmla="*/ 2147483647 h 1950"/>
                <a:gd name="T80" fmla="*/ 2147483647 w 1951"/>
                <a:gd name="T81" fmla="*/ 2147483647 h 1950"/>
                <a:gd name="T82" fmla="*/ 2147483647 w 1951"/>
                <a:gd name="T83" fmla="*/ 2147483647 h 1950"/>
                <a:gd name="T84" fmla="*/ 0 w 1951"/>
                <a:gd name="T85" fmla="*/ 2147483647 h 19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51"/>
                <a:gd name="T130" fmla="*/ 0 h 1950"/>
                <a:gd name="T131" fmla="*/ 1951 w 1951"/>
                <a:gd name="T132" fmla="*/ 1950 h 19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51" h="1950">
                  <a:moveTo>
                    <a:pt x="0" y="976"/>
                  </a:moveTo>
                  <a:lnTo>
                    <a:pt x="2" y="1024"/>
                  </a:lnTo>
                  <a:lnTo>
                    <a:pt x="6" y="1075"/>
                  </a:lnTo>
                  <a:lnTo>
                    <a:pt x="12" y="1123"/>
                  </a:lnTo>
                  <a:lnTo>
                    <a:pt x="20" y="1171"/>
                  </a:lnTo>
                  <a:lnTo>
                    <a:pt x="32" y="1219"/>
                  </a:lnTo>
                  <a:lnTo>
                    <a:pt x="44" y="1265"/>
                  </a:lnTo>
                  <a:lnTo>
                    <a:pt x="60" y="1310"/>
                  </a:lnTo>
                  <a:lnTo>
                    <a:pt x="77" y="1353"/>
                  </a:lnTo>
                  <a:lnTo>
                    <a:pt x="97" y="1397"/>
                  </a:lnTo>
                  <a:lnTo>
                    <a:pt x="119" y="1439"/>
                  </a:lnTo>
                  <a:lnTo>
                    <a:pt x="142" y="1480"/>
                  </a:lnTo>
                  <a:lnTo>
                    <a:pt x="168" y="1520"/>
                  </a:lnTo>
                  <a:lnTo>
                    <a:pt x="195" y="1558"/>
                  </a:lnTo>
                  <a:lnTo>
                    <a:pt x="224" y="1595"/>
                  </a:lnTo>
                  <a:lnTo>
                    <a:pt x="254" y="1629"/>
                  </a:lnTo>
                  <a:lnTo>
                    <a:pt x="287" y="1663"/>
                  </a:lnTo>
                  <a:lnTo>
                    <a:pt x="320" y="1696"/>
                  </a:lnTo>
                  <a:lnTo>
                    <a:pt x="356" y="1727"/>
                  </a:lnTo>
                  <a:lnTo>
                    <a:pt x="393" y="1756"/>
                  </a:lnTo>
                  <a:lnTo>
                    <a:pt x="431" y="1782"/>
                  </a:lnTo>
                  <a:lnTo>
                    <a:pt x="471" y="1809"/>
                  </a:lnTo>
                  <a:lnTo>
                    <a:pt x="511" y="1831"/>
                  </a:lnTo>
                  <a:lnTo>
                    <a:pt x="554" y="1854"/>
                  </a:lnTo>
                  <a:lnTo>
                    <a:pt x="597" y="1873"/>
                  </a:lnTo>
                  <a:lnTo>
                    <a:pt x="641" y="1891"/>
                  </a:lnTo>
                  <a:lnTo>
                    <a:pt x="686" y="1905"/>
                  </a:lnTo>
                  <a:lnTo>
                    <a:pt x="732" y="1918"/>
                  </a:lnTo>
                  <a:lnTo>
                    <a:pt x="780" y="1930"/>
                  </a:lnTo>
                  <a:lnTo>
                    <a:pt x="827" y="1938"/>
                  </a:lnTo>
                  <a:lnTo>
                    <a:pt x="876" y="1945"/>
                  </a:lnTo>
                  <a:lnTo>
                    <a:pt x="926" y="1949"/>
                  </a:lnTo>
                  <a:lnTo>
                    <a:pt x="975" y="1950"/>
                  </a:lnTo>
                  <a:lnTo>
                    <a:pt x="1025" y="1949"/>
                  </a:lnTo>
                  <a:lnTo>
                    <a:pt x="1075" y="1945"/>
                  </a:lnTo>
                  <a:lnTo>
                    <a:pt x="1124" y="1938"/>
                  </a:lnTo>
                  <a:lnTo>
                    <a:pt x="1172" y="1930"/>
                  </a:lnTo>
                  <a:lnTo>
                    <a:pt x="1219" y="1918"/>
                  </a:lnTo>
                  <a:lnTo>
                    <a:pt x="1265" y="1905"/>
                  </a:lnTo>
                  <a:lnTo>
                    <a:pt x="1310" y="1891"/>
                  </a:lnTo>
                  <a:lnTo>
                    <a:pt x="1354" y="1873"/>
                  </a:lnTo>
                  <a:lnTo>
                    <a:pt x="1398" y="1854"/>
                  </a:lnTo>
                  <a:lnTo>
                    <a:pt x="1440" y="1831"/>
                  </a:lnTo>
                  <a:lnTo>
                    <a:pt x="1481" y="1809"/>
                  </a:lnTo>
                  <a:lnTo>
                    <a:pt x="1520" y="1782"/>
                  </a:lnTo>
                  <a:lnTo>
                    <a:pt x="1559" y="1756"/>
                  </a:lnTo>
                  <a:lnTo>
                    <a:pt x="1596" y="1727"/>
                  </a:lnTo>
                  <a:lnTo>
                    <a:pt x="1630" y="1696"/>
                  </a:lnTo>
                  <a:lnTo>
                    <a:pt x="1664" y="1663"/>
                  </a:lnTo>
                  <a:lnTo>
                    <a:pt x="1696" y="1629"/>
                  </a:lnTo>
                  <a:lnTo>
                    <a:pt x="1728" y="1595"/>
                  </a:lnTo>
                  <a:lnTo>
                    <a:pt x="1757" y="1558"/>
                  </a:lnTo>
                  <a:lnTo>
                    <a:pt x="1783" y="1520"/>
                  </a:lnTo>
                  <a:lnTo>
                    <a:pt x="1808" y="1480"/>
                  </a:lnTo>
                  <a:lnTo>
                    <a:pt x="1832" y="1439"/>
                  </a:lnTo>
                  <a:lnTo>
                    <a:pt x="1854" y="1397"/>
                  </a:lnTo>
                  <a:lnTo>
                    <a:pt x="1873" y="1353"/>
                  </a:lnTo>
                  <a:lnTo>
                    <a:pt x="1891" y="1310"/>
                  </a:lnTo>
                  <a:lnTo>
                    <a:pt x="1906" y="1265"/>
                  </a:lnTo>
                  <a:lnTo>
                    <a:pt x="1919" y="1219"/>
                  </a:lnTo>
                  <a:lnTo>
                    <a:pt x="1931" y="1171"/>
                  </a:lnTo>
                  <a:lnTo>
                    <a:pt x="1939" y="1123"/>
                  </a:lnTo>
                  <a:lnTo>
                    <a:pt x="1946" y="1075"/>
                  </a:lnTo>
                  <a:lnTo>
                    <a:pt x="1950" y="1024"/>
                  </a:lnTo>
                  <a:lnTo>
                    <a:pt x="1951" y="976"/>
                  </a:lnTo>
                  <a:lnTo>
                    <a:pt x="1950" y="925"/>
                  </a:lnTo>
                  <a:lnTo>
                    <a:pt x="1946" y="875"/>
                  </a:lnTo>
                  <a:lnTo>
                    <a:pt x="1939" y="826"/>
                  </a:lnTo>
                  <a:lnTo>
                    <a:pt x="1931" y="779"/>
                  </a:lnTo>
                  <a:lnTo>
                    <a:pt x="1919" y="731"/>
                  </a:lnTo>
                  <a:lnTo>
                    <a:pt x="1906" y="685"/>
                  </a:lnTo>
                  <a:lnTo>
                    <a:pt x="1891" y="640"/>
                  </a:lnTo>
                  <a:lnTo>
                    <a:pt x="1873" y="597"/>
                  </a:lnTo>
                  <a:lnTo>
                    <a:pt x="1854" y="553"/>
                  </a:lnTo>
                  <a:lnTo>
                    <a:pt x="1832" y="511"/>
                  </a:lnTo>
                  <a:lnTo>
                    <a:pt x="1808" y="470"/>
                  </a:lnTo>
                  <a:lnTo>
                    <a:pt x="1783" y="430"/>
                  </a:lnTo>
                  <a:lnTo>
                    <a:pt x="1757" y="392"/>
                  </a:lnTo>
                  <a:lnTo>
                    <a:pt x="1728" y="355"/>
                  </a:lnTo>
                  <a:lnTo>
                    <a:pt x="1696" y="321"/>
                  </a:lnTo>
                  <a:lnTo>
                    <a:pt x="1664" y="286"/>
                  </a:lnTo>
                  <a:lnTo>
                    <a:pt x="1630" y="253"/>
                  </a:lnTo>
                  <a:lnTo>
                    <a:pt x="1596" y="223"/>
                  </a:lnTo>
                  <a:lnTo>
                    <a:pt x="1559" y="194"/>
                  </a:lnTo>
                  <a:lnTo>
                    <a:pt x="1520" y="168"/>
                  </a:lnTo>
                  <a:lnTo>
                    <a:pt x="1481" y="141"/>
                  </a:lnTo>
                  <a:lnTo>
                    <a:pt x="1440" y="119"/>
                  </a:lnTo>
                  <a:lnTo>
                    <a:pt x="1398" y="96"/>
                  </a:lnTo>
                  <a:lnTo>
                    <a:pt x="1354" y="76"/>
                  </a:lnTo>
                  <a:lnTo>
                    <a:pt x="1310" y="59"/>
                  </a:lnTo>
                  <a:lnTo>
                    <a:pt x="1265" y="45"/>
                  </a:lnTo>
                  <a:lnTo>
                    <a:pt x="1219" y="32"/>
                  </a:lnTo>
                  <a:lnTo>
                    <a:pt x="1172" y="20"/>
                  </a:lnTo>
                  <a:lnTo>
                    <a:pt x="1124" y="12"/>
                  </a:lnTo>
                  <a:lnTo>
                    <a:pt x="1075" y="5"/>
                  </a:lnTo>
                  <a:lnTo>
                    <a:pt x="1025" y="1"/>
                  </a:lnTo>
                  <a:lnTo>
                    <a:pt x="975" y="0"/>
                  </a:lnTo>
                  <a:lnTo>
                    <a:pt x="926" y="1"/>
                  </a:lnTo>
                  <a:lnTo>
                    <a:pt x="876" y="5"/>
                  </a:lnTo>
                  <a:lnTo>
                    <a:pt x="827" y="12"/>
                  </a:lnTo>
                  <a:lnTo>
                    <a:pt x="780" y="20"/>
                  </a:lnTo>
                  <a:lnTo>
                    <a:pt x="732" y="32"/>
                  </a:lnTo>
                  <a:lnTo>
                    <a:pt x="686" y="45"/>
                  </a:lnTo>
                  <a:lnTo>
                    <a:pt x="641" y="59"/>
                  </a:lnTo>
                  <a:lnTo>
                    <a:pt x="597" y="76"/>
                  </a:lnTo>
                  <a:lnTo>
                    <a:pt x="554" y="96"/>
                  </a:lnTo>
                  <a:lnTo>
                    <a:pt x="511" y="119"/>
                  </a:lnTo>
                  <a:lnTo>
                    <a:pt x="471" y="141"/>
                  </a:lnTo>
                  <a:lnTo>
                    <a:pt x="431" y="168"/>
                  </a:lnTo>
                  <a:lnTo>
                    <a:pt x="393" y="194"/>
                  </a:lnTo>
                  <a:lnTo>
                    <a:pt x="356" y="223"/>
                  </a:lnTo>
                  <a:lnTo>
                    <a:pt x="320" y="253"/>
                  </a:lnTo>
                  <a:lnTo>
                    <a:pt x="287" y="286"/>
                  </a:lnTo>
                  <a:lnTo>
                    <a:pt x="254" y="321"/>
                  </a:lnTo>
                  <a:lnTo>
                    <a:pt x="224" y="355"/>
                  </a:lnTo>
                  <a:lnTo>
                    <a:pt x="195" y="392"/>
                  </a:lnTo>
                  <a:lnTo>
                    <a:pt x="168" y="430"/>
                  </a:lnTo>
                  <a:lnTo>
                    <a:pt x="142" y="470"/>
                  </a:lnTo>
                  <a:lnTo>
                    <a:pt x="119" y="511"/>
                  </a:lnTo>
                  <a:lnTo>
                    <a:pt x="97" y="553"/>
                  </a:lnTo>
                  <a:lnTo>
                    <a:pt x="77" y="597"/>
                  </a:lnTo>
                  <a:lnTo>
                    <a:pt x="60" y="640"/>
                  </a:lnTo>
                  <a:lnTo>
                    <a:pt x="44" y="685"/>
                  </a:lnTo>
                  <a:lnTo>
                    <a:pt x="32" y="731"/>
                  </a:lnTo>
                  <a:lnTo>
                    <a:pt x="20" y="779"/>
                  </a:lnTo>
                  <a:lnTo>
                    <a:pt x="12" y="826"/>
                  </a:lnTo>
                  <a:lnTo>
                    <a:pt x="6" y="875"/>
                  </a:lnTo>
                  <a:lnTo>
                    <a:pt x="2" y="925"/>
                  </a:lnTo>
                  <a:lnTo>
                    <a:pt x="0" y="976"/>
                  </a:lnTo>
                </a:path>
              </a:pathLst>
            </a:custGeom>
            <a:noFill/>
            <a:ln w="3175">
              <a:solidFill>
                <a:srgbClr val="994779"/>
              </a:solidFill>
              <a:round/>
              <a:headEnd/>
              <a:tailEnd/>
            </a:ln>
          </p:spPr>
          <p:txBody>
            <a:bodyPr/>
            <a:lstStyle/>
            <a:p>
              <a:pPr eaLnBrk="1" hangingPunct="1"/>
              <a:endParaRPr lang="pt-BR" u="none"/>
            </a:p>
          </p:txBody>
        </p:sp>
        <p:sp>
          <p:nvSpPr>
            <p:cNvPr id="464128" name="Freeform 360"/>
            <p:cNvSpPr>
              <a:spLocks/>
            </p:cNvSpPr>
            <p:nvPr/>
          </p:nvSpPr>
          <p:spPr bwMode="auto">
            <a:xfrm>
              <a:off x="1587500" y="1377950"/>
              <a:ext cx="606425" cy="606425"/>
            </a:xfrm>
            <a:custGeom>
              <a:avLst/>
              <a:gdLst>
                <a:gd name="T0" fmla="*/ 2147483647 w 1530"/>
                <a:gd name="T1" fmla="*/ 2147483647 h 1529"/>
                <a:gd name="T2" fmla="*/ 2147483647 w 1530"/>
                <a:gd name="T3" fmla="*/ 2147483647 h 1529"/>
                <a:gd name="T4" fmla="*/ 2147483647 w 1530"/>
                <a:gd name="T5" fmla="*/ 2147483647 h 1529"/>
                <a:gd name="T6" fmla="*/ 2147483647 w 1530"/>
                <a:gd name="T7" fmla="*/ 2147483647 h 1529"/>
                <a:gd name="T8" fmla="*/ 2147483647 w 1530"/>
                <a:gd name="T9" fmla="*/ 2147483647 h 1529"/>
                <a:gd name="T10" fmla="*/ 2147483647 w 1530"/>
                <a:gd name="T11" fmla="*/ 2147483647 h 1529"/>
                <a:gd name="T12" fmla="*/ 2147483647 w 1530"/>
                <a:gd name="T13" fmla="*/ 2147483647 h 1529"/>
                <a:gd name="T14" fmla="*/ 2147483647 w 1530"/>
                <a:gd name="T15" fmla="*/ 2147483647 h 1529"/>
                <a:gd name="T16" fmla="*/ 2147483647 w 1530"/>
                <a:gd name="T17" fmla="*/ 2147483647 h 1529"/>
                <a:gd name="T18" fmla="*/ 2147483647 w 1530"/>
                <a:gd name="T19" fmla="*/ 2147483647 h 1529"/>
                <a:gd name="T20" fmla="*/ 2147483647 w 1530"/>
                <a:gd name="T21" fmla="*/ 2147483647 h 1529"/>
                <a:gd name="T22" fmla="*/ 2147483647 w 1530"/>
                <a:gd name="T23" fmla="*/ 2147483647 h 1529"/>
                <a:gd name="T24" fmla="*/ 2147483647 w 1530"/>
                <a:gd name="T25" fmla="*/ 2147483647 h 1529"/>
                <a:gd name="T26" fmla="*/ 2147483647 w 1530"/>
                <a:gd name="T27" fmla="*/ 2147483647 h 1529"/>
                <a:gd name="T28" fmla="*/ 2147483647 w 1530"/>
                <a:gd name="T29" fmla="*/ 2147483647 h 1529"/>
                <a:gd name="T30" fmla="*/ 2147483647 w 1530"/>
                <a:gd name="T31" fmla="*/ 2147483647 h 1529"/>
                <a:gd name="T32" fmla="*/ 2147483647 w 1530"/>
                <a:gd name="T33" fmla="*/ 2147483647 h 1529"/>
                <a:gd name="T34" fmla="*/ 2147483647 w 1530"/>
                <a:gd name="T35" fmla="*/ 2147483647 h 1529"/>
                <a:gd name="T36" fmla="*/ 2147483647 w 1530"/>
                <a:gd name="T37" fmla="*/ 2147483647 h 1529"/>
                <a:gd name="T38" fmla="*/ 2147483647 w 1530"/>
                <a:gd name="T39" fmla="*/ 2147483647 h 1529"/>
                <a:gd name="T40" fmla="*/ 2147483647 w 1530"/>
                <a:gd name="T41" fmla="*/ 2147483647 h 1529"/>
                <a:gd name="T42" fmla="*/ 2147483647 w 1530"/>
                <a:gd name="T43" fmla="*/ 2147483647 h 1529"/>
                <a:gd name="T44" fmla="*/ 2147483647 w 1530"/>
                <a:gd name="T45" fmla="*/ 2147483647 h 1529"/>
                <a:gd name="T46" fmla="*/ 2147483647 w 1530"/>
                <a:gd name="T47" fmla="*/ 2147483647 h 1529"/>
                <a:gd name="T48" fmla="*/ 2147483647 w 1530"/>
                <a:gd name="T49" fmla="*/ 2147483647 h 1529"/>
                <a:gd name="T50" fmla="*/ 2147483647 w 1530"/>
                <a:gd name="T51" fmla="*/ 2147483647 h 1529"/>
                <a:gd name="T52" fmla="*/ 2147483647 w 1530"/>
                <a:gd name="T53" fmla="*/ 2147483647 h 1529"/>
                <a:gd name="T54" fmla="*/ 2147483647 w 1530"/>
                <a:gd name="T55" fmla="*/ 2147483647 h 1529"/>
                <a:gd name="T56" fmla="*/ 2147483647 w 1530"/>
                <a:gd name="T57" fmla="*/ 2147483647 h 1529"/>
                <a:gd name="T58" fmla="*/ 2147483647 w 1530"/>
                <a:gd name="T59" fmla="*/ 2147483647 h 1529"/>
                <a:gd name="T60" fmla="*/ 2147483647 w 1530"/>
                <a:gd name="T61" fmla="*/ 2147483647 h 1529"/>
                <a:gd name="T62" fmla="*/ 2147483647 w 1530"/>
                <a:gd name="T63" fmla="*/ 2147483647 h 1529"/>
                <a:gd name="T64" fmla="*/ 2147483647 w 1530"/>
                <a:gd name="T65" fmla="*/ 2147483647 h 1529"/>
                <a:gd name="T66" fmla="*/ 2147483647 w 1530"/>
                <a:gd name="T67" fmla="*/ 2147483647 h 1529"/>
                <a:gd name="T68" fmla="*/ 2147483647 w 1530"/>
                <a:gd name="T69" fmla="*/ 2147483647 h 1529"/>
                <a:gd name="T70" fmla="*/ 2147483647 w 1530"/>
                <a:gd name="T71" fmla="*/ 2147483647 h 1529"/>
                <a:gd name="T72" fmla="*/ 2147483647 w 1530"/>
                <a:gd name="T73" fmla="*/ 2147483647 h 1529"/>
                <a:gd name="T74" fmla="*/ 2147483647 w 1530"/>
                <a:gd name="T75" fmla="*/ 2147483647 h 1529"/>
                <a:gd name="T76" fmla="*/ 2147483647 w 1530"/>
                <a:gd name="T77" fmla="*/ 2147483647 h 1529"/>
                <a:gd name="T78" fmla="*/ 2147483647 w 1530"/>
                <a:gd name="T79" fmla="*/ 2147483647 h 1529"/>
                <a:gd name="T80" fmla="*/ 2147483647 w 1530"/>
                <a:gd name="T81" fmla="*/ 2147483647 h 1529"/>
                <a:gd name="T82" fmla="*/ 2147483647 w 1530"/>
                <a:gd name="T83" fmla="*/ 2147483647 h 1529"/>
                <a:gd name="T84" fmla="*/ 0 w 1530"/>
                <a:gd name="T85" fmla="*/ 2147483647 h 15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0"/>
                <a:gd name="T130" fmla="*/ 0 h 1529"/>
                <a:gd name="T131" fmla="*/ 1530 w 1530"/>
                <a:gd name="T132" fmla="*/ 1529 h 15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0" h="1529">
                  <a:moveTo>
                    <a:pt x="0" y="764"/>
                  </a:moveTo>
                  <a:lnTo>
                    <a:pt x="0" y="804"/>
                  </a:lnTo>
                  <a:lnTo>
                    <a:pt x="4" y="842"/>
                  </a:lnTo>
                  <a:lnTo>
                    <a:pt x="8" y="880"/>
                  </a:lnTo>
                  <a:lnTo>
                    <a:pt x="16" y="919"/>
                  </a:lnTo>
                  <a:lnTo>
                    <a:pt x="24" y="956"/>
                  </a:lnTo>
                  <a:lnTo>
                    <a:pt x="35" y="991"/>
                  </a:lnTo>
                  <a:lnTo>
                    <a:pt x="47" y="1027"/>
                  </a:lnTo>
                  <a:lnTo>
                    <a:pt x="60" y="1061"/>
                  </a:lnTo>
                  <a:lnTo>
                    <a:pt x="76" y="1096"/>
                  </a:lnTo>
                  <a:lnTo>
                    <a:pt x="93" y="1129"/>
                  </a:lnTo>
                  <a:lnTo>
                    <a:pt x="111" y="1160"/>
                  </a:lnTo>
                  <a:lnTo>
                    <a:pt x="131" y="1192"/>
                  </a:lnTo>
                  <a:lnTo>
                    <a:pt x="152" y="1221"/>
                  </a:lnTo>
                  <a:lnTo>
                    <a:pt x="175" y="1250"/>
                  </a:lnTo>
                  <a:lnTo>
                    <a:pt x="198" y="1278"/>
                  </a:lnTo>
                  <a:lnTo>
                    <a:pt x="225" y="1304"/>
                  </a:lnTo>
                  <a:lnTo>
                    <a:pt x="251" y="1331"/>
                  </a:lnTo>
                  <a:lnTo>
                    <a:pt x="279" y="1354"/>
                  </a:lnTo>
                  <a:lnTo>
                    <a:pt x="308" y="1377"/>
                  </a:lnTo>
                  <a:lnTo>
                    <a:pt x="337" y="1398"/>
                  </a:lnTo>
                  <a:lnTo>
                    <a:pt x="369" y="1418"/>
                  </a:lnTo>
                  <a:lnTo>
                    <a:pt x="401" y="1436"/>
                  </a:lnTo>
                  <a:lnTo>
                    <a:pt x="434" y="1453"/>
                  </a:lnTo>
                  <a:lnTo>
                    <a:pt x="468" y="1469"/>
                  </a:lnTo>
                  <a:lnTo>
                    <a:pt x="502" y="1482"/>
                  </a:lnTo>
                  <a:lnTo>
                    <a:pt x="538" y="1494"/>
                  </a:lnTo>
                  <a:lnTo>
                    <a:pt x="573" y="1505"/>
                  </a:lnTo>
                  <a:lnTo>
                    <a:pt x="610" y="1514"/>
                  </a:lnTo>
                  <a:lnTo>
                    <a:pt x="649" y="1521"/>
                  </a:lnTo>
                  <a:lnTo>
                    <a:pt x="687" y="1525"/>
                  </a:lnTo>
                  <a:lnTo>
                    <a:pt x="725" y="1529"/>
                  </a:lnTo>
                  <a:lnTo>
                    <a:pt x="765" y="1529"/>
                  </a:lnTo>
                  <a:lnTo>
                    <a:pt x="805" y="1529"/>
                  </a:lnTo>
                  <a:lnTo>
                    <a:pt x="843" y="1525"/>
                  </a:lnTo>
                  <a:lnTo>
                    <a:pt x="881" y="1521"/>
                  </a:lnTo>
                  <a:lnTo>
                    <a:pt x="918" y="1514"/>
                  </a:lnTo>
                  <a:lnTo>
                    <a:pt x="955" y="1505"/>
                  </a:lnTo>
                  <a:lnTo>
                    <a:pt x="992" y="1494"/>
                  </a:lnTo>
                  <a:lnTo>
                    <a:pt x="1028" y="1482"/>
                  </a:lnTo>
                  <a:lnTo>
                    <a:pt x="1062" y="1469"/>
                  </a:lnTo>
                  <a:lnTo>
                    <a:pt x="1096" y="1453"/>
                  </a:lnTo>
                  <a:lnTo>
                    <a:pt x="1129" y="1436"/>
                  </a:lnTo>
                  <a:lnTo>
                    <a:pt x="1161" y="1418"/>
                  </a:lnTo>
                  <a:lnTo>
                    <a:pt x="1191" y="1398"/>
                  </a:lnTo>
                  <a:lnTo>
                    <a:pt x="1222" y="1377"/>
                  </a:lnTo>
                  <a:lnTo>
                    <a:pt x="1251" y="1354"/>
                  </a:lnTo>
                  <a:lnTo>
                    <a:pt x="1279" y="1331"/>
                  </a:lnTo>
                  <a:lnTo>
                    <a:pt x="1305" y="1304"/>
                  </a:lnTo>
                  <a:lnTo>
                    <a:pt x="1330" y="1278"/>
                  </a:lnTo>
                  <a:lnTo>
                    <a:pt x="1355" y="1250"/>
                  </a:lnTo>
                  <a:lnTo>
                    <a:pt x="1378" y="1221"/>
                  </a:lnTo>
                  <a:lnTo>
                    <a:pt x="1399" y="1192"/>
                  </a:lnTo>
                  <a:lnTo>
                    <a:pt x="1419" y="1160"/>
                  </a:lnTo>
                  <a:lnTo>
                    <a:pt x="1437" y="1129"/>
                  </a:lnTo>
                  <a:lnTo>
                    <a:pt x="1454" y="1096"/>
                  </a:lnTo>
                  <a:lnTo>
                    <a:pt x="1470" y="1061"/>
                  </a:lnTo>
                  <a:lnTo>
                    <a:pt x="1483" y="1027"/>
                  </a:lnTo>
                  <a:lnTo>
                    <a:pt x="1495" y="991"/>
                  </a:lnTo>
                  <a:lnTo>
                    <a:pt x="1506" y="956"/>
                  </a:lnTo>
                  <a:lnTo>
                    <a:pt x="1514" y="919"/>
                  </a:lnTo>
                  <a:lnTo>
                    <a:pt x="1522" y="880"/>
                  </a:lnTo>
                  <a:lnTo>
                    <a:pt x="1526" y="842"/>
                  </a:lnTo>
                  <a:lnTo>
                    <a:pt x="1528" y="804"/>
                  </a:lnTo>
                  <a:lnTo>
                    <a:pt x="1530" y="764"/>
                  </a:lnTo>
                  <a:lnTo>
                    <a:pt x="1528" y="725"/>
                  </a:lnTo>
                  <a:lnTo>
                    <a:pt x="1526" y="686"/>
                  </a:lnTo>
                  <a:lnTo>
                    <a:pt x="1522" y="648"/>
                  </a:lnTo>
                  <a:lnTo>
                    <a:pt x="1514" y="611"/>
                  </a:lnTo>
                  <a:lnTo>
                    <a:pt x="1506" y="574"/>
                  </a:lnTo>
                  <a:lnTo>
                    <a:pt x="1495" y="537"/>
                  </a:lnTo>
                  <a:lnTo>
                    <a:pt x="1483" y="501"/>
                  </a:lnTo>
                  <a:lnTo>
                    <a:pt x="1470" y="467"/>
                  </a:lnTo>
                  <a:lnTo>
                    <a:pt x="1454" y="433"/>
                  </a:lnTo>
                  <a:lnTo>
                    <a:pt x="1437" y="400"/>
                  </a:lnTo>
                  <a:lnTo>
                    <a:pt x="1419" y="368"/>
                  </a:lnTo>
                  <a:lnTo>
                    <a:pt x="1399" y="338"/>
                  </a:lnTo>
                  <a:lnTo>
                    <a:pt x="1378" y="307"/>
                  </a:lnTo>
                  <a:lnTo>
                    <a:pt x="1355" y="278"/>
                  </a:lnTo>
                  <a:lnTo>
                    <a:pt x="1330" y="251"/>
                  </a:lnTo>
                  <a:lnTo>
                    <a:pt x="1305" y="224"/>
                  </a:lnTo>
                  <a:lnTo>
                    <a:pt x="1279" y="199"/>
                  </a:lnTo>
                  <a:lnTo>
                    <a:pt x="1251" y="174"/>
                  </a:lnTo>
                  <a:lnTo>
                    <a:pt x="1222" y="152"/>
                  </a:lnTo>
                  <a:lnTo>
                    <a:pt x="1191" y="130"/>
                  </a:lnTo>
                  <a:lnTo>
                    <a:pt x="1161" y="111"/>
                  </a:lnTo>
                  <a:lnTo>
                    <a:pt x="1129" y="92"/>
                  </a:lnTo>
                  <a:lnTo>
                    <a:pt x="1096" y="75"/>
                  </a:lnTo>
                  <a:lnTo>
                    <a:pt x="1062" y="59"/>
                  </a:lnTo>
                  <a:lnTo>
                    <a:pt x="1028" y="46"/>
                  </a:lnTo>
                  <a:lnTo>
                    <a:pt x="992" y="34"/>
                  </a:lnTo>
                  <a:lnTo>
                    <a:pt x="955" y="24"/>
                  </a:lnTo>
                  <a:lnTo>
                    <a:pt x="918" y="16"/>
                  </a:lnTo>
                  <a:lnTo>
                    <a:pt x="881" y="9"/>
                  </a:lnTo>
                  <a:lnTo>
                    <a:pt x="843" y="4"/>
                  </a:lnTo>
                  <a:lnTo>
                    <a:pt x="805" y="1"/>
                  </a:lnTo>
                  <a:lnTo>
                    <a:pt x="765" y="0"/>
                  </a:lnTo>
                  <a:lnTo>
                    <a:pt x="725" y="1"/>
                  </a:lnTo>
                  <a:lnTo>
                    <a:pt x="687" y="4"/>
                  </a:lnTo>
                  <a:lnTo>
                    <a:pt x="649" y="9"/>
                  </a:lnTo>
                  <a:lnTo>
                    <a:pt x="610" y="16"/>
                  </a:lnTo>
                  <a:lnTo>
                    <a:pt x="573" y="24"/>
                  </a:lnTo>
                  <a:lnTo>
                    <a:pt x="538" y="34"/>
                  </a:lnTo>
                  <a:lnTo>
                    <a:pt x="502" y="46"/>
                  </a:lnTo>
                  <a:lnTo>
                    <a:pt x="468" y="59"/>
                  </a:lnTo>
                  <a:lnTo>
                    <a:pt x="434" y="75"/>
                  </a:lnTo>
                  <a:lnTo>
                    <a:pt x="401" y="92"/>
                  </a:lnTo>
                  <a:lnTo>
                    <a:pt x="369" y="111"/>
                  </a:lnTo>
                  <a:lnTo>
                    <a:pt x="337" y="130"/>
                  </a:lnTo>
                  <a:lnTo>
                    <a:pt x="308" y="152"/>
                  </a:lnTo>
                  <a:lnTo>
                    <a:pt x="279" y="174"/>
                  </a:lnTo>
                  <a:lnTo>
                    <a:pt x="251" y="199"/>
                  </a:lnTo>
                  <a:lnTo>
                    <a:pt x="225" y="224"/>
                  </a:lnTo>
                  <a:lnTo>
                    <a:pt x="198" y="251"/>
                  </a:lnTo>
                  <a:lnTo>
                    <a:pt x="175" y="278"/>
                  </a:lnTo>
                  <a:lnTo>
                    <a:pt x="152" y="307"/>
                  </a:lnTo>
                  <a:lnTo>
                    <a:pt x="131" y="338"/>
                  </a:lnTo>
                  <a:lnTo>
                    <a:pt x="111" y="368"/>
                  </a:lnTo>
                  <a:lnTo>
                    <a:pt x="93" y="400"/>
                  </a:lnTo>
                  <a:lnTo>
                    <a:pt x="76" y="433"/>
                  </a:lnTo>
                  <a:lnTo>
                    <a:pt x="60" y="467"/>
                  </a:lnTo>
                  <a:lnTo>
                    <a:pt x="47" y="501"/>
                  </a:lnTo>
                  <a:lnTo>
                    <a:pt x="35" y="537"/>
                  </a:lnTo>
                  <a:lnTo>
                    <a:pt x="24" y="574"/>
                  </a:lnTo>
                  <a:lnTo>
                    <a:pt x="16" y="611"/>
                  </a:lnTo>
                  <a:lnTo>
                    <a:pt x="8" y="648"/>
                  </a:lnTo>
                  <a:lnTo>
                    <a:pt x="4" y="686"/>
                  </a:lnTo>
                  <a:lnTo>
                    <a:pt x="0" y="725"/>
                  </a:lnTo>
                  <a:lnTo>
                    <a:pt x="0" y="764"/>
                  </a:lnTo>
                  <a:close/>
                </a:path>
              </a:pathLst>
            </a:custGeom>
            <a:solidFill>
              <a:srgbClr val="7C667C"/>
            </a:solidFill>
            <a:ln w="9525">
              <a:noFill/>
              <a:round/>
              <a:headEnd/>
              <a:tailEnd/>
            </a:ln>
          </p:spPr>
          <p:txBody>
            <a:bodyPr/>
            <a:lstStyle/>
            <a:p>
              <a:pPr eaLnBrk="1" hangingPunct="1"/>
              <a:endParaRPr lang="pt-BR" u="none"/>
            </a:p>
          </p:txBody>
        </p:sp>
        <p:sp>
          <p:nvSpPr>
            <p:cNvPr id="464129" name="Rectangle 361"/>
            <p:cNvSpPr>
              <a:spLocks noChangeArrowheads="1"/>
            </p:cNvSpPr>
            <p:nvPr/>
          </p:nvSpPr>
          <p:spPr bwMode="auto">
            <a:xfrm>
              <a:off x="1770063" y="1576388"/>
              <a:ext cx="406400"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latin typeface="AvantGarde Bk BT" pitchFamily="34" charset="0"/>
                </a:rPr>
                <a:t>Th 1</a:t>
              </a:r>
              <a:endParaRPr lang="en-US" u="none"/>
            </a:p>
          </p:txBody>
        </p:sp>
      </p:grpSp>
      <p:grpSp>
        <p:nvGrpSpPr>
          <p:cNvPr id="22" name="Group 394"/>
          <p:cNvGrpSpPr>
            <a:grpSpLocks/>
          </p:cNvGrpSpPr>
          <p:nvPr/>
        </p:nvGrpSpPr>
        <p:grpSpPr bwMode="auto">
          <a:xfrm>
            <a:off x="4689475" y="1266825"/>
            <a:ext cx="774700" cy="773113"/>
            <a:chOff x="4689475" y="1266825"/>
            <a:chExt cx="774700" cy="773113"/>
          </a:xfrm>
        </p:grpSpPr>
        <p:sp>
          <p:nvSpPr>
            <p:cNvPr id="464131" name="Freeform 362"/>
            <p:cNvSpPr>
              <a:spLocks/>
            </p:cNvSpPr>
            <p:nvPr/>
          </p:nvSpPr>
          <p:spPr bwMode="auto">
            <a:xfrm>
              <a:off x="4689475" y="1266825"/>
              <a:ext cx="774700" cy="773113"/>
            </a:xfrm>
            <a:custGeom>
              <a:avLst/>
              <a:gdLst>
                <a:gd name="T0" fmla="*/ 2147483647 w 1950"/>
                <a:gd name="T1" fmla="*/ 2147483647 h 1950"/>
                <a:gd name="T2" fmla="*/ 2147483647 w 1950"/>
                <a:gd name="T3" fmla="*/ 2147483647 h 1950"/>
                <a:gd name="T4" fmla="*/ 2147483647 w 1950"/>
                <a:gd name="T5" fmla="*/ 2147483647 h 1950"/>
                <a:gd name="T6" fmla="*/ 2147483647 w 1950"/>
                <a:gd name="T7" fmla="*/ 2147483647 h 1950"/>
                <a:gd name="T8" fmla="*/ 2147483647 w 1950"/>
                <a:gd name="T9" fmla="*/ 2147483647 h 1950"/>
                <a:gd name="T10" fmla="*/ 2147483647 w 1950"/>
                <a:gd name="T11" fmla="*/ 2147483647 h 1950"/>
                <a:gd name="T12" fmla="*/ 2147483647 w 1950"/>
                <a:gd name="T13" fmla="*/ 2147483647 h 1950"/>
                <a:gd name="T14" fmla="*/ 2147483647 w 1950"/>
                <a:gd name="T15" fmla="*/ 2147483647 h 1950"/>
                <a:gd name="T16" fmla="*/ 2147483647 w 1950"/>
                <a:gd name="T17" fmla="*/ 2147483647 h 1950"/>
                <a:gd name="T18" fmla="*/ 2147483647 w 1950"/>
                <a:gd name="T19" fmla="*/ 2147483647 h 1950"/>
                <a:gd name="T20" fmla="*/ 2147483647 w 1950"/>
                <a:gd name="T21" fmla="*/ 2147483647 h 1950"/>
                <a:gd name="T22" fmla="*/ 2147483647 w 1950"/>
                <a:gd name="T23" fmla="*/ 2147483647 h 1950"/>
                <a:gd name="T24" fmla="*/ 2147483647 w 1950"/>
                <a:gd name="T25" fmla="*/ 2147483647 h 1950"/>
                <a:gd name="T26" fmla="*/ 2147483647 w 1950"/>
                <a:gd name="T27" fmla="*/ 2147483647 h 1950"/>
                <a:gd name="T28" fmla="*/ 2147483647 w 1950"/>
                <a:gd name="T29" fmla="*/ 2147483647 h 1950"/>
                <a:gd name="T30" fmla="*/ 2147483647 w 1950"/>
                <a:gd name="T31" fmla="*/ 2147483647 h 1950"/>
                <a:gd name="T32" fmla="*/ 2147483647 w 1950"/>
                <a:gd name="T33" fmla="*/ 2147483647 h 1950"/>
                <a:gd name="T34" fmla="*/ 2147483647 w 1950"/>
                <a:gd name="T35" fmla="*/ 2147483647 h 1950"/>
                <a:gd name="T36" fmla="*/ 2147483647 w 1950"/>
                <a:gd name="T37" fmla="*/ 2147483647 h 1950"/>
                <a:gd name="T38" fmla="*/ 2147483647 w 1950"/>
                <a:gd name="T39" fmla="*/ 2147483647 h 1950"/>
                <a:gd name="T40" fmla="*/ 2147483647 w 1950"/>
                <a:gd name="T41" fmla="*/ 2147483647 h 1950"/>
                <a:gd name="T42" fmla="*/ 2147483647 w 1950"/>
                <a:gd name="T43" fmla="*/ 2147483647 h 1950"/>
                <a:gd name="T44" fmla="*/ 2147483647 w 1950"/>
                <a:gd name="T45" fmla="*/ 2147483647 h 1950"/>
                <a:gd name="T46" fmla="*/ 2147483647 w 1950"/>
                <a:gd name="T47" fmla="*/ 2147483647 h 1950"/>
                <a:gd name="T48" fmla="*/ 2147483647 w 1950"/>
                <a:gd name="T49" fmla="*/ 2147483647 h 1950"/>
                <a:gd name="T50" fmla="*/ 2147483647 w 1950"/>
                <a:gd name="T51" fmla="*/ 2147483647 h 1950"/>
                <a:gd name="T52" fmla="*/ 2147483647 w 1950"/>
                <a:gd name="T53" fmla="*/ 2147483647 h 1950"/>
                <a:gd name="T54" fmla="*/ 2147483647 w 1950"/>
                <a:gd name="T55" fmla="*/ 2147483647 h 1950"/>
                <a:gd name="T56" fmla="*/ 2147483647 w 1950"/>
                <a:gd name="T57" fmla="*/ 2147483647 h 1950"/>
                <a:gd name="T58" fmla="*/ 2147483647 w 1950"/>
                <a:gd name="T59" fmla="*/ 2147483647 h 1950"/>
                <a:gd name="T60" fmla="*/ 2147483647 w 1950"/>
                <a:gd name="T61" fmla="*/ 2147483647 h 1950"/>
                <a:gd name="T62" fmla="*/ 2147483647 w 1950"/>
                <a:gd name="T63" fmla="*/ 2147483647 h 1950"/>
                <a:gd name="T64" fmla="*/ 2147483647 w 1950"/>
                <a:gd name="T65" fmla="*/ 2147483647 h 1950"/>
                <a:gd name="T66" fmla="*/ 2147483647 w 1950"/>
                <a:gd name="T67" fmla="*/ 2147483647 h 1950"/>
                <a:gd name="T68" fmla="*/ 2147483647 w 1950"/>
                <a:gd name="T69" fmla="*/ 2147483647 h 1950"/>
                <a:gd name="T70" fmla="*/ 2147483647 w 1950"/>
                <a:gd name="T71" fmla="*/ 2147483647 h 1950"/>
                <a:gd name="T72" fmla="*/ 2147483647 w 1950"/>
                <a:gd name="T73" fmla="*/ 2147483647 h 1950"/>
                <a:gd name="T74" fmla="*/ 2147483647 w 1950"/>
                <a:gd name="T75" fmla="*/ 2147483647 h 1950"/>
                <a:gd name="T76" fmla="*/ 2147483647 w 1950"/>
                <a:gd name="T77" fmla="*/ 2147483647 h 1950"/>
                <a:gd name="T78" fmla="*/ 2147483647 w 1950"/>
                <a:gd name="T79" fmla="*/ 2147483647 h 1950"/>
                <a:gd name="T80" fmla="*/ 2147483647 w 1950"/>
                <a:gd name="T81" fmla="*/ 2147483647 h 1950"/>
                <a:gd name="T82" fmla="*/ 2147483647 w 1950"/>
                <a:gd name="T83" fmla="*/ 2147483647 h 1950"/>
                <a:gd name="T84" fmla="*/ 0 w 1950"/>
                <a:gd name="T85" fmla="*/ 2147483647 h 19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50"/>
                <a:gd name="T130" fmla="*/ 0 h 1950"/>
                <a:gd name="T131" fmla="*/ 1950 w 1950"/>
                <a:gd name="T132" fmla="*/ 1950 h 19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50" h="1950">
                  <a:moveTo>
                    <a:pt x="0" y="976"/>
                  </a:moveTo>
                  <a:lnTo>
                    <a:pt x="1" y="1024"/>
                  </a:lnTo>
                  <a:lnTo>
                    <a:pt x="5" y="1075"/>
                  </a:lnTo>
                  <a:lnTo>
                    <a:pt x="12" y="1123"/>
                  </a:lnTo>
                  <a:lnTo>
                    <a:pt x="20" y="1171"/>
                  </a:lnTo>
                  <a:lnTo>
                    <a:pt x="30" y="1219"/>
                  </a:lnTo>
                  <a:lnTo>
                    <a:pt x="44" y="1265"/>
                  </a:lnTo>
                  <a:lnTo>
                    <a:pt x="59" y="1310"/>
                  </a:lnTo>
                  <a:lnTo>
                    <a:pt x="77" y="1353"/>
                  </a:lnTo>
                  <a:lnTo>
                    <a:pt x="96" y="1397"/>
                  </a:lnTo>
                  <a:lnTo>
                    <a:pt x="118" y="1439"/>
                  </a:lnTo>
                  <a:lnTo>
                    <a:pt x="141" y="1480"/>
                  </a:lnTo>
                  <a:lnTo>
                    <a:pt x="166" y="1520"/>
                  </a:lnTo>
                  <a:lnTo>
                    <a:pt x="194" y="1558"/>
                  </a:lnTo>
                  <a:lnTo>
                    <a:pt x="223" y="1595"/>
                  </a:lnTo>
                  <a:lnTo>
                    <a:pt x="254" y="1629"/>
                  </a:lnTo>
                  <a:lnTo>
                    <a:pt x="287" y="1663"/>
                  </a:lnTo>
                  <a:lnTo>
                    <a:pt x="320" y="1696"/>
                  </a:lnTo>
                  <a:lnTo>
                    <a:pt x="355" y="1727"/>
                  </a:lnTo>
                  <a:lnTo>
                    <a:pt x="392" y="1756"/>
                  </a:lnTo>
                  <a:lnTo>
                    <a:pt x="431" y="1782"/>
                  </a:lnTo>
                  <a:lnTo>
                    <a:pt x="470" y="1809"/>
                  </a:lnTo>
                  <a:lnTo>
                    <a:pt x="511" y="1831"/>
                  </a:lnTo>
                  <a:lnTo>
                    <a:pt x="553" y="1854"/>
                  </a:lnTo>
                  <a:lnTo>
                    <a:pt x="596" y="1873"/>
                  </a:lnTo>
                  <a:lnTo>
                    <a:pt x="641" y="1891"/>
                  </a:lnTo>
                  <a:lnTo>
                    <a:pt x="685" y="1905"/>
                  </a:lnTo>
                  <a:lnTo>
                    <a:pt x="732" y="1918"/>
                  </a:lnTo>
                  <a:lnTo>
                    <a:pt x="779" y="1930"/>
                  </a:lnTo>
                  <a:lnTo>
                    <a:pt x="827" y="1938"/>
                  </a:lnTo>
                  <a:lnTo>
                    <a:pt x="876" y="1945"/>
                  </a:lnTo>
                  <a:lnTo>
                    <a:pt x="924" y="1949"/>
                  </a:lnTo>
                  <a:lnTo>
                    <a:pt x="975" y="1950"/>
                  </a:lnTo>
                  <a:lnTo>
                    <a:pt x="1025" y="1949"/>
                  </a:lnTo>
                  <a:lnTo>
                    <a:pt x="1075" y="1945"/>
                  </a:lnTo>
                  <a:lnTo>
                    <a:pt x="1122" y="1938"/>
                  </a:lnTo>
                  <a:lnTo>
                    <a:pt x="1171" y="1930"/>
                  </a:lnTo>
                  <a:lnTo>
                    <a:pt x="1218" y="1918"/>
                  </a:lnTo>
                  <a:lnTo>
                    <a:pt x="1264" y="1905"/>
                  </a:lnTo>
                  <a:lnTo>
                    <a:pt x="1310" y="1891"/>
                  </a:lnTo>
                  <a:lnTo>
                    <a:pt x="1354" y="1873"/>
                  </a:lnTo>
                  <a:lnTo>
                    <a:pt x="1397" y="1854"/>
                  </a:lnTo>
                  <a:lnTo>
                    <a:pt x="1439" y="1831"/>
                  </a:lnTo>
                  <a:lnTo>
                    <a:pt x="1480" y="1809"/>
                  </a:lnTo>
                  <a:lnTo>
                    <a:pt x="1520" y="1782"/>
                  </a:lnTo>
                  <a:lnTo>
                    <a:pt x="1558" y="1756"/>
                  </a:lnTo>
                  <a:lnTo>
                    <a:pt x="1594" y="1727"/>
                  </a:lnTo>
                  <a:lnTo>
                    <a:pt x="1630" y="1696"/>
                  </a:lnTo>
                  <a:lnTo>
                    <a:pt x="1664" y="1663"/>
                  </a:lnTo>
                  <a:lnTo>
                    <a:pt x="1696" y="1629"/>
                  </a:lnTo>
                  <a:lnTo>
                    <a:pt x="1727" y="1595"/>
                  </a:lnTo>
                  <a:lnTo>
                    <a:pt x="1756" y="1558"/>
                  </a:lnTo>
                  <a:lnTo>
                    <a:pt x="1783" y="1520"/>
                  </a:lnTo>
                  <a:lnTo>
                    <a:pt x="1808" y="1480"/>
                  </a:lnTo>
                  <a:lnTo>
                    <a:pt x="1832" y="1439"/>
                  </a:lnTo>
                  <a:lnTo>
                    <a:pt x="1854" y="1397"/>
                  </a:lnTo>
                  <a:lnTo>
                    <a:pt x="1873" y="1353"/>
                  </a:lnTo>
                  <a:lnTo>
                    <a:pt x="1891" y="1310"/>
                  </a:lnTo>
                  <a:lnTo>
                    <a:pt x="1906" y="1265"/>
                  </a:lnTo>
                  <a:lnTo>
                    <a:pt x="1919" y="1219"/>
                  </a:lnTo>
                  <a:lnTo>
                    <a:pt x="1929" y="1171"/>
                  </a:lnTo>
                  <a:lnTo>
                    <a:pt x="1939" y="1123"/>
                  </a:lnTo>
                  <a:lnTo>
                    <a:pt x="1945" y="1075"/>
                  </a:lnTo>
                  <a:lnTo>
                    <a:pt x="1949" y="1024"/>
                  </a:lnTo>
                  <a:lnTo>
                    <a:pt x="1950" y="976"/>
                  </a:lnTo>
                  <a:lnTo>
                    <a:pt x="1949" y="925"/>
                  </a:lnTo>
                  <a:lnTo>
                    <a:pt x="1945" y="875"/>
                  </a:lnTo>
                  <a:lnTo>
                    <a:pt x="1939" y="826"/>
                  </a:lnTo>
                  <a:lnTo>
                    <a:pt x="1929" y="779"/>
                  </a:lnTo>
                  <a:lnTo>
                    <a:pt x="1919" y="731"/>
                  </a:lnTo>
                  <a:lnTo>
                    <a:pt x="1906" y="685"/>
                  </a:lnTo>
                  <a:lnTo>
                    <a:pt x="1891" y="640"/>
                  </a:lnTo>
                  <a:lnTo>
                    <a:pt x="1873" y="597"/>
                  </a:lnTo>
                  <a:lnTo>
                    <a:pt x="1854" y="553"/>
                  </a:lnTo>
                  <a:lnTo>
                    <a:pt x="1832" y="511"/>
                  </a:lnTo>
                  <a:lnTo>
                    <a:pt x="1808" y="470"/>
                  </a:lnTo>
                  <a:lnTo>
                    <a:pt x="1783" y="430"/>
                  </a:lnTo>
                  <a:lnTo>
                    <a:pt x="1756" y="392"/>
                  </a:lnTo>
                  <a:lnTo>
                    <a:pt x="1727" y="355"/>
                  </a:lnTo>
                  <a:lnTo>
                    <a:pt x="1696" y="321"/>
                  </a:lnTo>
                  <a:lnTo>
                    <a:pt x="1664" y="286"/>
                  </a:lnTo>
                  <a:lnTo>
                    <a:pt x="1630" y="253"/>
                  </a:lnTo>
                  <a:lnTo>
                    <a:pt x="1594" y="223"/>
                  </a:lnTo>
                  <a:lnTo>
                    <a:pt x="1558" y="194"/>
                  </a:lnTo>
                  <a:lnTo>
                    <a:pt x="1520" y="168"/>
                  </a:lnTo>
                  <a:lnTo>
                    <a:pt x="1480" y="141"/>
                  </a:lnTo>
                  <a:lnTo>
                    <a:pt x="1439" y="119"/>
                  </a:lnTo>
                  <a:lnTo>
                    <a:pt x="1397" y="96"/>
                  </a:lnTo>
                  <a:lnTo>
                    <a:pt x="1354" y="76"/>
                  </a:lnTo>
                  <a:lnTo>
                    <a:pt x="1310" y="59"/>
                  </a:lnTo>
                  <a:lnTo>
                    <a:pt x="1264" y="45"/>
                  </a:lnTo>
                  <a:lnTo>
                    <a:pt x="1218" y="32"/>
                  </a:lnTo>
                  <a:lnTo>
                    <a:pt x="1171" y="20"/>
                  </a:lnTo>
                  <a:lnTo>
                    <a:pt x="1122" y="12"/>
                  </a:lnTo>
                  <a:lnTo>
                    <a:pt x="1075" y="5"/>
                  </a:lnTo>
                  <a:lnTo>
                    <a:pt x="1025" y="1"/>
                  </a:lnTo>
                  <a:lnTo>
                    <a:pt x="975" y="0"/>
                  </a:lnTo>
                  <a:lnTo>
                    <a:pt x="924" y="1"/>
                  </a:lnTo>
                  <a:lnTo>
                    <a:pt x="876" y="5"/>
                  </a:lnTo>
                  <a:lnTo>
                    <a:pt x="827" y="12"/>
                  </a:lnTo>
                  <a:lnTo>
                    <a:pt x="779" y="20"/>
                  </a:lnTo>
                  <a:lnTo>
                    <a:pt x="732" y="32"/>
                  </a:lnTo>
                  <a:lnTo>
                    <a:pt x="685" y="45"/>
                  </a:lnTo>
                  <a:lnTo>
                    <a:pt x="641" y="59"/>
                  </a:lnTo>
                  <a:lnTo>
                    <a:pt x="596" y="76"/>
                  </a:lnTo>
                  <a:lnTo>
                    <a:pt x="553" y="96"/>
                  </a:lnTo>
                  <a:lnTo>
                    <a:pt x="511" y="119"/>
                  </a:lnTo>
                  <a:lnTo>
                    <a:pt x="470" y="141"/>
                  </a:lnTo>
                  <a:lnTo>
                    <a:pt x="431" y="168"/>
                  </a:lnTo>
                  <a:lnTo>
                    <a:pt x="392" y="194"/>
                  </a:lnTo>
                  <a:lnTo>
                    <a:pt x="355" y="223"/>
                  </a:lnTo>
                  <a:lnTo>
                    <a:pt x="320" y="253"/>
                  </a:lnTo>
                  <a:lnTo>
                    <a:pt x="287" y="286"/>
                  </a:lnTo>
                  <a:lnTo>
                    <a:pt x="254" y="321"/>
                  </a:lnTo>
                  <a:lnTo>
                    <a:pt x="223" y="355"/>
                  </a:lnTo>
                  <a:lnTo>
                    <a:pt x="194" y="392"/>
                  </a:lnTo>
                  <a:lnTo>
                    <a:pt x="166" y="430"/>
                  </a:lnTo>
                  <a:lnTo>
                    <a:pt x="141" y="470"/>
                  </a:lnTo>
                  <a:lnTo>
                    <a:pt x="118" y="511"/>
                  </a:lnTo>
                  <a:lnTo>
                    <a:pt x="96" y="553"/>
                  </a:lnTo>
                  <a:lnTo>
                    <a:pt x="77" y="597"/>
                  </a:lnTo>
                  <a:lnTo>
                    <a:pt x="59" y="640"/>
                  </a:lnTo>
                  <a:lnTo>
                    <a:pt x="44" y="685"/>
                  </a:lnTo>
                  <a:lnTo>
                    <a:pt x="30" y="731"/>
                  </a:lnTo>
                  <a:lnTo>
                    <a:pt x="20" y="779"/>
                  </a:lnTo>
                  <a:lnTo>
                    <a:pt x="12" y="826"/>
                  </a:lnTo>
                  <a:lnTo>
                    <a:pt x="5" y="875"/>
                  </a:lnTo>
                  <a:lnTo>
                    <a:pt x="1" y="925"/>
                  </a:lnTo>
                  <a:lnTo>
                    <a:pt x="0" y="976"/>
                  </a:lnTo>
                  <a:close/>
                </a:path>
              </a:pathLst>
            </a:custGeom>
            <a:solidFill>
              <a:srgbClr val="6A7DA6"/>
            </a:solidFill>
            <a:ln w="9525">
              <a:noFill/>
              <a:round/>
              <a:headEnd/>
              <a:tailEnd/>
            </a:ln>
          </p:spPr>
          <p:txBody>
            <a:bodyPr/>
            <a:lstStyle/>
            <a:p>
              <a:pPr eaLnBrk="1" hangingPunct="1"/>
              <a:endParaRPr lang="pt-BR" u="none"/>
            </a:p>
          </p:txBody>
        </p:sp>
        <p:sp>
          <p:nvSpPr>
            <p:cNvPr id="464132" name="Freeform 363"/>
            <p:cNvSpPr>
              <a:spLocks/>
            </p:cNvSpPr>
            <p:nvPr/>
          </p:nvSpPr>
          <p:spPr bwMode="auto">
            <a:xfrm>
              <a:off x="4689475" y="1266825"/>
              <a:ext cx="774700" cy="773113"/>
            </a:xfrm>
            <a:custGeom>
              <a:avLst/>
              <a:gdLst>
                <a:gd name="T0" fmla="*/ 2147483647 w 1950"/>
                <a:gd name="T1" fmla="*/ 2147483647 h 1950"/>
                <a:gd name="T2" fmla="*/ 2147483647 w 1950"/>
                <a:gd name="T3" fmla="*/ 2147483647 h 1950"/>
                <a:gd name="T4" fmla="*/ 2147483647 w 1950"/>
                <a:gd name="T5" fmla="*/ 2147483647 h 1950"/>
                <a:gd name="T6" fmla="*/ 2147483647 w 1950"/>
                <a:gd name="T7" fmla="*/ 2147483647 h 1950"/>
                <a:gd name="T8" fmla="*/ 2147483647 w 1950"/>
                <a:gd name="T9" fmla="*/ 2147483647 h 1950"/>
                <a:gd name="T10" fmla="*/ 2147483647 w 1950"/>
                <a:gd name="T11" fmla="*/ 2147483647 h 1950"/>
                <a:gd name="T12" fmla="*/ 2147483647 w 1950"/>
                <a:gd name="T13" fmla="*/ 2147483647 h 1950"/>
                <a:gd name="T14" fmla="*/ 2147483647 w 1950"/>
                <a:gd name="T15" fmla="*/ 2147483647 h 1950"/>
                <a:gd name="T16" fmla="*/ 2147483647 w 1950"/>
                <a:gd name="T17" fmla="*/ 2147483647 h 1950"/>
                <a:gd name="T18" fmla="*/ 2147483647 w 1950"/>
                <a:gd name="T19" fmla="*/ 2147483647 h 1950"/>
                <a:gd name="T20" fmla="*/ 2147483647 w 1950"/>
                <a:gd name="T21" fmla="*/ 2147483647 h 1950"/>
                <a:gd name="T22" fmla="*/ 2147483647 w 1950"/>
                <a:gd name="T23" fmla="*/ 2147483647 h 1950"/>
                <a:gd name="T24" fmla="*/ 2147483647 w 1950"/>
                <a:gd name="T25" fmla="*/ 2147483647 h 1950"/>
                <a:gd name="T26" fmla="*/ 2147483647 w 1950"/>
                <a:gd name="T27" fmla="*/ 2147483647 h 1950"/>
                <a:gd name="T28" fmla="*/ 2147483647 w 1950"/>
                <a:gd name="T29" fmla="*/ 2147483647 h 1950"/>
                <a:gd name="T30" fmla="*/ 2147483647 w 1950"/>
                <a:gd name="T31" fmla="*/ 2147483647 h 1950"/>
                <a:gd name="T32" fmla="*/ 2147483647 w 1950"/>
                <a:gd name="T33" fmla="*/ 2147483647 h 1950"/>
                <a:gd name="T34" fmla="*/ 2147483647 w 1950"/>
                <a:gd name="T35" fmla="*/ 2147483647 h 1950"/>
                <a:gd name="T36" fmla="*/ 2147483647 w 1950"/>
                <a:gd name="T37" fmla="*/ 2147483647 h 1950"/>
                <a:gd name="T38" fmla="*/ 2147483647 w 1950"/>
                <a:gd name="T39" fmla="*/ 2147483647 h 1950"/>
                <a:gd name="T40" fmla="*/ 2147483647 w 1950"/>
                <a:gd name="T41" fmla="*/ 2147483647 h 1950"/>
                <a:gd name="T42" fmla="*/ 2147483647 w 1950"/>
                <a:gd name="T43" fmla="*/ 2147483647 h 1950"/>
                <a:gd name="T44" fmla="*/ 2147483647 w 1950"/>
                <a:gd name="T45" fmla="*/ 2147483647 h 1950"/>
                <a:gd name="T46" fmla="*/ 2147483647 w 1950"/>
                <a:gd name="T47" fmla="*/ 2147483647 h 1950"/>
                <a:gd name="T48" fmla="*/ 2147483647 w 1950"/>
                <a:gd name="T49" fmla="*/ 2147483647 h 1950"/>
                <a:gd name="T50" fmla="*/ 2147483647 w 1950"/>
                <a:gd name="T51" fmla="*/ 2147483647 h 1950"/>
                <a:gd name="T52" fmla="*/ 2147483647 w 1950"/>
                <a:gd name="T53" fmla="*/ 2147483647 h 1950"/>
                <a:gd name="T54" fmla="*/ 2147483647 w 1950"/>
                <a:gd name="T55" fmla="*/ 2147483647 h 1950"/>
                <a:gd name="T56" fmla="*/ 2147483647 w 1950"/>
                <a:gd name="T57" fmla="*/ 2147483647 h 1950"/>
                <a:gd name="T58" fmla="*/ 2147483647 w 1950"/>
                <a:gd name="T59" fmla="*/ 2147483647 h 1950"/>
                <a:gd name="T60" fmla="*/ 2147483647 w 1950"/>
                <a:gd name="T61" fmla="*/ 2147483647 h 1950"/>
                <a:gd name="T62" fmla="*/ 2147483647 w 1950"/>
                <a:gd name="T63" fmla="*/ 2147483647 h 1950"/>
                <a:gd name="T64" fmla="*/ 2147483647 w 1950"/>
                <a:gd name="T65" fmla="*/ 2147483647 h 1950"/>
                <a:gd name="T66" fmla="*/ 2147483647 w 1950"/>
                <a:gd name="T67" fmla="*/ 2147483647 h 1950"/>
                <a:gd name="T68" fmla="*/ 2147483647 w 1950"/>
                <a:gd name="T69" fmla="*/ 2147483647 h 1950"/>
                <a:gd name="T70" fmla="*/ 2147483647 w 1950"/>
                <a:gd name="T71" fmla="*/ 2147483647 h 1950"/>
                <a:gd name="T72" fmla="*/ 2147483647 w 1950"/>
                <a:gd name="T73" fmla="*/ 2147483647 h 1950"/>
                <a:gd name="T74" fmla="*/ 2147483647 w 1950"/>
                <a:gd name="T75" fmla="*/ 2147483647 h 1950"/>
                <a:gd name="T76" fmla="*/ 2147483647 w 1950"/>
                <a:gd name="T77" fmla="*/ 2147483647 h 1950"/>
                <a:gd name="T78" fmla="*/ 2147483647 w 1950"/>
                <a:gd name="T79" fmla="*/ 2147483647 h 1950"/>
                <a:gd name="T80" fmla="*/ 2147483647 w 1950"/>
                <a:gd name="T81" fmla="*/ 2147483647 h 1950"/>
                <a:gd name="T82" fmla="*/ 2147483647 w 1950"/>
                <a:gd name="T83" fmla="*/ 2147483647 h 1950"/>
                <a:gd name="T84" fmla="*/ 0 w 1950"/>
                <a:gd name="T85" fmla="*/ 2147483647 h 19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50"/>
                <a:gd name="T130" fmla="*/ 0 h 1950"/>
                <a:gd name="T131" fmla="*/ 1950 w 1950"/>
                <a:gd name="T132" fmla="*/ 1950 h 19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50" h="1950">
                  <a:moveTo>
                    <a:pt x="0" y="976"/>
                  </a:moveTo>
                  <a:lnTo>
                    <a:pt x="1" y="1024"/>
                  </a:lnTo>
                  <a:lnTo>
                    <a:pt x="5" y="1075"/>
                  </a:lnTo>
                  <a:lnTo>
                    <a:pt x="12" y="1123"/>
                  </a:lnTo>
                  <a:lnTo>
                    <a:pt x="20" y="1171"/>
                  </a:lnTo>
                  <a:lnTo>
                    <a:pt x="30" y="1219"/>
                  </a:lnTo>
                  <a:lnTo>
                    <a:pt x="44" y="1265"/>
                  </a:lnTo>
                  <a:lnTo>
                    <a:pt x="59" y="1310"/>
                  </a:lnTo>
                  <a:lnTo>
                    <a:pt x="77" y="1353"/>
                  </a:lnTo>
                  <a:lnTo>
                    <a:pt x="96" y="1397"/>
                  </a:lnTo>
                  <a:lnTo>
                    <a:pt x="118" y="1439"/>
                  </a:lnTo>
                  <a:lnTo>
                    <a:pt x="141" y="1480"/>
                  </a:lnTo>
                  <a:lnTo>
                    <a:pt x="166" y="1520"/>
                  </a:lnTo>
                  <a:lnTo>
                    <a:pt x="194" y="1558"/>
                  </a:lnTo>
                  <a:lnTo>
                    <a:pt x="223" y="1595"/>
                  </a:lnTo>
                  <a:lnTo>
                    <a:pt x="254" y="1629"/>
                  </a:lnTo>
                  <a:lnTo>
                    <a:pt x="287" y="1663"/>
                  </a:lnTo>
                  <a:lnTo>
                    <a:pt x="320" y="1696"/>
                  </a:lnTo>
                  <a:lnTo>
                    <a:pt x="355" y="1727"/>
                  </a:lnTo>
                  <a:lnTo>
                    <a:pt x="392" y="1756"/>
                  </a:lnTo>
                  <a:lnTo>
                    <a:pt x="431" y="1782"/>
                  </a:lnTo>
                  <a:lnTo>
                    <a:pt x="470" y="1809"/>
                  </a:lnTo>
                  <a:lnTo>
                    <a:pt x="511" y="1831"/>
                  </a:lnTo>
                  <a:lnTo>
                    <a:pt x="553" y="1854"/>
                  </a:lnTo>
                  <a:lnTo>
                    <a:pt x="596" y="1873"/>
                  </a:lnTo>
                  <a:lnTo>
                    <a:pt x="641" y="1891"/>
                  </a:lnTo>
                  <a:lnTo>
                    <a:pt x="685" y="1905"/>
                  </a:lnTo>
                  <a:lnTo>
                    <a:pt x="732" y="1918"/>
                  </a:lnTo>
                  <a:lnTo>
                    <a:pt x="779" y="1930"/>
                  </a:lnTo>
                  <a:lnTo>
                    <a:pt x="827" y="1938"/>
                  </a:lnTo>
                  <a:lnTo>
                    <a:pt x="876" y="1945"/>
                  </a:lnTo>
                  <a:lnTo>
                    <a:pt x="924" y="1949"/>
                  </a:lnTo>
                  <a:lnTo>
                    <a:pt x="975" y="1950"/>
                  </a:lnTo>
                  <a:lnTo>
                    <a:pt x="1025" y="1949"/>
                  </a:lnTo>
                  <a:lnTo>
                    <a:pt x="1075" y="1945"/>
                  </a:lnTo>
                  <a:lnTo>
                    <a:pt x="1122" y="1938"/>
                  </a:lnTo>
                  <a:lnTo>
                    <a:pt x="1171" y="1930"/>
                  </a:lnTo>
                  <a:lnTo>
                    <a:pt x="1218" y="1918"/>
                  </a:lnTo>
                  <a:lnTo>
                    <a:pt x="1264" y="1905"/>
                  </a:lnTo>
                  <a:lnTo>
                    <a:pt x="1310" y="1891"/>
                  </a:lnTo>
                  <a:lnTo>
                    <a:pt x="1354" y="1873"/>
                  </a:lnTo>
                  <a:lnTo>
                    <a:pt x="1397" y="1854"/>
                  </a:lnTo>
                  <a:lnTo>
                    <a:pt x="1439" y="1831"/>
                  </a:lnTo>
                  <a:lnTo>
                    <a:pt x="1480" y="1809"/>
                  </a:lnTo>
                  <a:lnTo>
                    <a:pt x="1520" y="1782"/>
                  </a:lnTo>
                  <a:lnTo>
                    <a:pt x="1558" y="1756"/>
                  </a:lnTo>
                  <a:lnTo>
                    <a:pt x="1594" y="1727"/>
                  </a:lnTo>
                  <a:lnTo>
                    <a:pt x="1630" y="1696"/>
                  </a:lnTo>
                  <a:lnTo>
                    <a:pt x="1664" y="1663"/>
                  </a:lnTo>
                  <a:lnTo>
                    <a:pt x="1696" y="1629"/>
                  </a:lnTo>
                  <a:lnTo>
                    <a:pt x="1727" y="1595"/>
                  </a:lnTo>
                  <a:lnTo>
                    <a:pt x="1756" y="1558"/>
                  </a:lnTo>
                  <a:lnTo>
                    <a:pt x="1783" y="1520"/>
                  </a:lnTo>
                  <a:lnTo>
                    <a:pt x="1808" y="1480"/>
                  </a:lnTo>
                  <a:lnTo>
                    <a:pt x="1832" y="1439"/>
                  </a:lnTo>
                  <a:lnTo>
                    <a:pt x="1854" y="1397"/>
                  </a:lnTo>
                  <a:lnTo>
                    <a:pt x="1873" y="1353"/>
                  </a:lnTo>
                  <a:lnTo>
                    <a:pt x="1891" y="1310"/>
                  </a:lnTo>
                  <a:lnTo>
                    <a:pt x="1906" y="1265"/>
                  </a:lnTo>
                  <a:lnTo>
                    <a:pt x="1919" y="1219"/>
                  </a:lnTo>
                  <a:lnTo>
                    <a:pt x="1929" y="1171"/>
                  </a:lnTo>
                  <a:lnTo>
                    <a:pt x="1939" y="1123"/>
                  </a:lnTo>
                  <a:lnTo>
                    <a:pt x="1945" y="1075"/>
                  </a:lnTo>
                  <a:lnTo>
                    <a:pt x="1949" y="1024"/>
                  </a:lnTo>
                  <a:lnTo>
                    <a:pt x="1950" y="976"/>
                  </a:lnTo>
                  <a:lnTo>
                    <a:pt x="1949" y="925"/>
                  </a:lnTo>
                  <a:lnTo>
                    <a:pt x="1945" y="875"/>
                  </a:lnTo>
                  <a:lnTo>
                    <a:pt x="1939" y="826"/>
                  </a:lnTo>
                  <a:lnTo>
                    <a:pt x="1929" y="779"/>
                  </a:lnTo>
                  <a:lnTo>
                    <a:pt x="1919" y="731"/>
                  </a:lnTo>
                  <a:lnTo>
                    <a:pt x="1906" y="685"/>
                  </a:lnTo>
                  <a:lnTo>
                    <a:pt x="1891" y="640"/>
                  </a:lnTo>
                  <a:lnTo>
                    <a:pt x="1873" y="597"/>
                  </a:lnTo>
                  <a:lnTo>
                    <a:pt x="1854" y="553"/>
                  </a:lnTo>
                  <a:lnTo>
                    <a:pt x="1832" y="511"/>
                  </a:lnTo>
                  <a:lnTo>
                    <a:pt x="1808" y="470"/>
                  </a:lnTo>
                  <a:lnTo>
                    <a:pt x="1783" y="430"/>
                  </a:lnTo>
                  <a:lnTo>
                    <a:pt x="1756" y="392"/>
                  </a:lnTo>
                  <a:lnTo>
                    <a:pt x="1727" y="355"/>
                  </a:lnTo>
                  <a:lnTo>
                    <a:pt x="1696" y="321"/>
                  </a:lnTo>
                  <a:lnTo>
                    <a:pt x="1664" y="286"/>
                  </a:lnTo>
                  <a:lnTo>
                    <a:pt x="1630" y="253"/>
                  </a:lnTo>
                  <a:lnTo>
                    <a:pt x="1594" y="223"/>
                  </a:lnTo>
                  <a:lnTo>
                    <a:pt x="1558" y="194"/>
                  </a:lnTo>
                  <a:lnTo>
                    <a:pt x="1520" y="168"/>
                  </a:lnTo>
                  <a:lnTo>
                    <a:pt x="1480" y="141"/>
                  </a:lnTo>
                  <a:lnTo>
                    <a:pt x="1439" y="119"/>
                  </a:lnTo>
                  <a:lnTo>
                    <a:pt x="1397" y="96"/>
                  </a:lnTo>
                  <a:lnTo>
                    <a:pt x="1354" y="76"/>
                  </a:lnTo>
                  <a:lnTo>
                    <a:pt x="1310" y="59"/>
                  </a:lnTo>
                  <a:lnTo>
                    <a:pt x="1264" y="45"/>
                  </a:lnTo>
                  <a:lnTo>
                    <a:pt x="1218" y="32"/>
                  </a:lnTo>
                  <a:lnTo>
                    <a:pt x="1171" y="20"/>
                  </a:lnTo>
                  <a:lnTo>
                    <a:pt x="1122" y="12"/>
                  </a:lnTo>
                  <a:lnTo>
                    <a:pt x="1075" y="5"/>
                  </a:lnTo>
                  <a:lnTo>
                    <a:pt x="1025" y="1"/>
                  </a:lnTo>
                  <a:lnTo>
                    <a:pt x="975" y="0"/>
                  </a:lnTo>
                  <a:lnTo>
                    <a:pt x="924" y="1"/>
                  </a:lnTo>
                  <a:lnTo>
                    <a:pt x="876" y="5"/>
                  </a:lnTo>
                  <a:lnTo>
                    <a:pt x="827" y="12"/>
                  </a:lnTo>
                  <a:lnTo>
                    <a:pt x="779" y="20"/>
                  </a:lnTo>
                  <a:lnTo>
                    <a:pt x="732" y="32"/>
                  </a:lnTo>
                  <a:lnTo>
                    <a:pt x="685" y="45"/>
                  </a:lnTo>
                  <a:lnTo>
                    <a:pt x="641" y="59"/>
                  </a:lnTo>
                  <a:lnTo>
                    <a:pt x="596" y="76"/>
                  </a:lnTo>
                  <a:lnTo>
                    <a:pt x="553" y="96"/>
                  </a:lnTo>
                  <a:lnTo>
                    <a:pt x="511" y="119"/>
                  </a:lnTo>
                  <a:lnTo>
                    <a:pt x="470" y="141"/>
                  </a:lnTo>
                  <a:lnTo>
                    <a:pt x="431" y="168"/>
                  </a:lnTo>
                  <a:lnTo>
                    <a:pt x="392" y="194"/>
                  </a:lnTo>
                  <a:lnTo>
                    <a:pt x="355" y="223"/>
                  </a:lnTo>
                  <a:lnTo>
                    <a:pt x="320" y="253"/>
                  </a:lnTo>
                  <a:lnTo>
                    <a:pt x="287" y="286"/>
                  </a:lnTo>
                  <a:lnTo>
                    <a:pt x="254" y="321"/>
                  </a:lnTo>
                  <a:lnTo>
                    <a:pt x="223" y="355"/>
                  </a:lnTo>
                  <a:lnTo>
                    <a:pt x="194" y="392"/>
                  </a:lnTo>
                  <a:lnTo>
                    <a:pt x="166" y="430"/>
                  </a:lnTo>
                  <a:lnTo>
                    <a:pt x="141" y="470"/>
                  </a:lnTo>
                  <a:lnTo>
                    <a:pt x="118" y="511"/>
                  </a:lnTo>
                  <a:lnTo>
                    <a:pt x="96" y="553"/>
                  </a:lnTo>
                  <a:lnTo>
                    <a:pt x="77" y="597"/>
                  </a:lnTo>
                  <a:lnTo>
                    <a:pt x="59" y="640"/>
                  </a:lnTo>
                  <a:lnTo>
                    <a:pt x="44" y="685"/>
                  </a:lnTo>
                  <a:lnTo>
                    <a:pt x="30" y="731"/>
                  </a:lnTo>
                  <a:lnTo>
                    <a:pt x="20" y="779"/>
                  </a:lnTo>
                  <a:lnTo>
                    <a:pt x="12" y="826"/>
                  </a:lnTo>
                  <a:lnTo>
                    <a:pt x="5" y="875"/>
                  </a:lnTo>
                  <a:lnTo>
                    <a:pt x="1" y="925"/>
                  </a:lnTo>
                  <a:lnTo>
                    <a:pt x="0" y="976"/>
                  </a:lnTo>
                </a:path>
              </a:pathLst>
            </a:custGeom>
            <a:noFill/>
            <a:ln w="3175">
              <a:solidFill>
                <a:srgbClr val="994779"/>
              </a:solidFill>
              <a:round/>
              <a:headEnd/>
              <a:tailEnd/>
            </a:ln>
          </p:spPr>
          <p:txBody>
            <a:bodyPr/>
            <a:lstStyle/>
            <a:p>
              <a:pPr eaLnBrk="1" hangingPunct="1"/>
              <a:endParaRPr lang="pt-BR" u="none"/>
            </a:p>
          </p:txBody>
        </p:sp>
        <p:sp>
          <p:nvSpPr>
            <p:cNvPr id="464133" name="Freeform 364"/>
            <p:cNvSpPr>
              <a:spLocks/>
            </p:cNvSpPr>
            <p:nvPr/>
          </p:nvSpPr>
          <p:spPr bwMode="auto">
            <a:xfrm>
              <a:off x="4800600" y="1377950"/>
              <a:ext cx="608013" cy="606425"/>
            </a:xfrm>
            <a:custGeom>
              <a:avLst/>
              <a:gdLst>
                <a:gd name="T0" fmla="*/ 2147483647 w 1529"/>
                <a:gd name="T1" fmla="*/ 2147483647 h 1529"/>
                <a:gd name="T2" fmla="*/ 2147483647 w 1529"/>
                <a:gd name="T3" fmla="*/ 2147483647 h 1529"/>
                <a:gd name="T4" fmla="*/ 2147483647 w 1529"/>
                <a:gd name="T5" fmla="*/ 2147483647 h 1529"/>
                <a:gd name="T6" fmla="*/ 2147483647 w 1529"/>
                <a:gd name="T7" fmla="*/ 2147483647 h 1529"/>
                <a:gd name="T8" fmla="*/ 2147483647 w 1529"/>
                <a:gd name="T9" fmla="*/ 2147483647 h 1529"/>
                <a:gd name="T10" fmla="*/ 2147483647 w 1529"/>
                <a:gd name="T11" fmla="*/ 2147483647 h 1529"/>
                <a:gd name="T12" fmla="*/ 2147483647 w 1529"/>
                <a:gd name="T13" fmla="*/ 2147483647 h 1529"/>
                <a:gd name="T14" fmla="*/ 2147483647 w 1529"/>
                <a:gd name="T15" fmla="*/ 2147483647 h 1529"/>
                <a:gd name="T16" fmla="*/ 2147483647 w 1529"/>
                <a:gd name="T17" fmla="*/ 2147483647 h 1529"/>
                <a:gd name="T18" fmla="*/ 2147483647 w 1529"/>
                <a:gd name="T19" fmla="*/ 2147483647 h 1529"/>
                <a:gd name="T20" fmla="*/ 2147483647 w 1529"/>
                <a:gd name="T21" fmla="*/ 2147483647 h 1529"/>
                <a:gd name="T22" fmla="*/ 2147483647 w 1529"/>
                <a:gd name="T23" fmla="*/ 2147483647 h 1529"/>
                <a:gd name="T24" fmla="*/ 2147483647 w 1529"/>
                <a:gd name="T25" fmla="*/ 2147483647 h 1529"/>
                <a:gd name="T26" fmla="*/ 2147483647 w 1529"/>
                <a:gd name="T27" fmla="*/ 2147483647 h 1529"/>
                <a:gd name="T28" fmla="*/ 2147483647 w 1529"/>
                <a:gd name="T29" fmla="*/ 2147483647 h 1529"/>
                <a:gd name="T30" fmla="*/ 2147483647 w 1529"/>
                <a:gd name="T31" fmla="*/ 2147483647 h 1529"/>
                <a:gd name="T32" fmla="*/ 2147483647 w 1529"/>
                <a:gd name="T33" fmla="*/ 2147483647 h 1529"/>
                <a:gd name="T34" fmla="*/ 2147483647 w 1529"/>
                <a:gd name="T35" fmla="*/ 2147483647 h 1529"/>
                <a:gd name="T36" fmla="*/ 2147483647 w 1529"/>
                <a:gd name="T37" fmla="*/ 2147483647 h 1529"/>
                <a:gd name="T38" fmla="*/ 2147483647 w 1529"/>
                <a:gd name="T39" fmla="*/ 2147483647 h 1529"/>
                <a:gd name="T40" fmla="*/ 2147483647 w 1529"/>
                <a:gd name="T41" fmla="*/ 2147483647 h 1529"/>
                <a:gd name="T42" fmla="*/ 2147483647 w 1529"/>
                <a:gd name="T43" fmla="*/ 2147483647 h 1529"/>
                <a:gd name="T44" fmla="*/ 2147483647 w 1529"/>
                <a:gd name="T45" fmla="*/ 2147483647 h 1529"/>
                <a:gd name="T46" fmla="*/ 2147483647 w 1529"/>
                <a:gd name="T47" fmla="*/ 2147483647 h 1529"/>
                <a:gd name="T48" fmla="*/ 2147483647 w 1529"/>
                <a:gd name="T49" fmla="*/ 2147483647 h 1529"/>
                <a:gd name="T50" fmla="*/ 2147483647 w 1529"/>
                <a:gd name="T51" fmla="*/ 2147483647 h 1529"/>
                <a:gd name="T52" fmla="*/ 2147483647 w 1529"/>
                <a:gd name="T53" fmla="*/ 2147483647 h 1529"/>
                <a:gd name="T54" fmla="*/ 2147483647 w 1529"/>
                <a:gd name="T55" fmla="*/ 2147483647 h 1529"/>
                <a:gd name="T56" fmla="*/ 2147483647 w 1529"/>
                <a:gd name="T57" fmla="*/ 2147483647 h 1529"/>
                <a:gd name="T58" fmla="*/ 2147483647 w 1529"/>
                <a:gd name="T59" fmla="*/ 2147483647 h 1529"/>
                <a:gd name="T60" fmla="*/ 2147483647 w 1529"/>
                <a:gd name="T61" fmla="*/ 2147483647 h 1529"/>
                <a:gd name="T62" fmla="*/ 2147483647 w 1529"/>
                <a:gd name="T63" fmla="*/ 2147483647 h 1529"/>
                <a:gd name="T64" fmla="*/ 2147483647 w 1529"/>
                <a:gd name="T65" fmla="*/ 2147483647 h 1529"/>
                <a:gd name="T66" fmla="*/ 2147483647 w 1529"/>
                <a:gd name="T67" fmla="*/ 2147483647 h 1529"/>
                <a:gd name="T68" fmla="*/ 2147483647 w 1529"/>
                <a:gd name="T69" fmla="*/ 2147483647 h 1529"/>
                <a:gd name="T70" fmla="*/ 2147483647 w 1529"/>
                <a:gd name="T71" fmla="*/ 2147483647 h 1529"/>
                <a:gd name="T72" fmla="*/ 2147483647 w 1529"/>
                <a:gd name="T73" fmla="*/ 2147483647 h 1529"/>
                <a:gd name="T74" fmla="*/ 2147483647 w 1529"/>
                <a:gd name="T75" fmla="*/ 2147483647 h 1529"/>
                <a:gd name="T76" fmla="*/ 2147483647 w 1529"/>
                <a:gd name="T77" fmla="*/ 2147483647 h 1529"/>
                <a:gd name="T78" fmla="*/ 2147483647 w 1529"/>
                <a:gd name="T79" fmla="*/ 2147483647 h 1529"/>
                <a:gd name="T80" fmla="*/ 2147483647 w 1529"/>
                <a:gd name="T81" fmla="*/ 2147483647 h 1529"/>
                <a:gd name="T82" fmla="*/ 2147483647 w 1529"/>
                <a:gd name="T83" fmla="*/ 2147483647 h 1529"/>
                <a:gd name="T84" fmla="*/ 0 w 1529"/>
                <a:gd name="T85" fmla="*/ 2147483647 h 15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29"/>
                <a:gd name="T130" fmla="*/ 0 h 1529"/>
                <a:gd name="T131" fmla="*/ 1529 w 1529"/>
                <a:gd name="T132" fmla="*/ 1529 h 15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29" h="1529">
                  <a:moveTo>
                    <a:pt x="0" y="764"/>
                  </a:moveTo>
                  <a:lnTo>
                    <a:pt x="0" y="804"/>
                  </a:lnTo>
                  <a:lnTo>
                    <a:pt x="4" y="842"/>
                  </a:lnTo>
                  <a:lnTo>
                    <a:pt x="8" y="880"/>
                  </a:lnTo>
                  <a:lnTo>
                    <a:pt x="15" y="919"/>
                  </a:lnTo>
                  <a:lnTo>
                    <a:pt x="24" y="956"/>
                  </a:lnTo>
                  <a:lnTo>
                    <a:pt x="34" y="991"/>
                  </a:lnTo>
                  <a:lnTo>
                    <a:pt x="46" y="1027"/>
                  </a:lnTo>
                  <a:lnTo>
                    <a:pt x="59" y="1061"/>
                  </a:lnTo>
                  <a:lnTo>
                    <a:pt x="75" y="1096"/>
                  </a:lnTo>
                  <a:lnTo>
                    <a:pt x="92" y="1129"/>
                  </a:lnTo>
                  <a:lnTo>
                    <a:pt x="111" y="1160"/>
                  </a:lnTo>
                  <a:lnTo>
                    <a:pt x="131" y="1192"/>
                  </a:lnTo>
                  <a:lnTo>
                    <a:pt x="152" y="1221"/>
                  </a:lnTo>
                  <a:lnTo>
                    <a:pt x="174" y="1250"/>
                  </a:lnTo>
                  <a:lnTo>
                    <a:pt x="198" y="1278"/>
                  </a:lnTo>
                  <a:lnTo>
                    <a:pt x="225" y="1304"/>
                  </a:lnTo>
                  <a:lnTo>
                    <a:pt x="251" y="1331"/>
                  </a:lnTo>
                  <a:lnTo>
                    <a:pt x="279" y="1354"/>
                  </a:lnTo>
                  <a:lnTo>
                    <a:pt x="308" y="1377"/>
                  </a:lnTo>
                  <a:lnTo>
                    <a:pt x="337" y="1398"/>
                  </a:lnTo>
                  <a:lnTo>
                    <a:pt x="368" y="1418"/>
                  </a:lnTo>
                  <a:lnTo>
                    <a:pt x="400" y="1436"/>
                  </a:lnTo>
                  <a:lnTo>
                    <a:pt x="433" y="1453"/>
                  </a:lnTo>
                  <a:lnTo>
                    <a:pt x="467" y="1469"/>
                  </a:lnTo>
                  <a:lnTo>
                    <a:pt x="502" y="1482"/>
                  </a:lnTo>
                  <a:lnTo>
                    <a:pt x="537" y="1494"/>
                  </a:lnTo>
                  <a:lnTo>
                    <a:pt x="573" y="1505"/>
                  </a:lnTo>
                  <a:lnTo>
                    <a:pt x="610" y="1514"/>
                  </a:lnTo>
                  <a:lnTo>
                    <a:pt x="648" y="1521"/>
                  </a:lnTo>
                  <a:lnTo>
                    <a:pt x="687" y="1525"/>
                  </a:lnTo>
                  <a:lnTo>
                    <a:pt x="725" y="1529"/>
                  </a:lnTo>
                  <a:lnTo>
                    <a:pt x="765" y="1529"/>
                  </a:lnTo>
                  <a:lnTo>
                    <a:pt x="804" y="1529"/>
                  </a:lnTo>
                  <a:lnTo>
                    <a:pt x="842" y="1525"/>
                  </a:lnTo>
                  <a:lnTo>
                    <a:pt x="881" y="1521"/>
                  </a:lnTo>
                  <a:lnTo>
                    <a:pt x="918" y="1514"/>
                  </a:lnTo>
                  <a:lnTo>
                    <a:pt x="955" y="1505"/>
                  </a:lnTo>
                  <a:lnTo>
                    <a:pt x="992" y="1494"/>
                  </a:lnTo>
                  <a:lnTo>
                    <a:pt x="1027" y="1482"/>
                  </a:lnTo>
                  <a:lnTo>
                    <a:pt x="1062" y="1469"/>
                  </a:lnTo>
                  <a:lnTo>
                    <a:pt x="1096" y="1453"/>
                  </a:lnTo>
                  <a:lnTo>
                    <a:pt x="1129" y="1436"/>
                  </a:lnTo>
                  <a:lnTo>
                    <a:pt x="1161" y="1418"/>
                  </a:lnTo>
                  <a:lnTo>
                    <a:pt x="1191" y="1398"/>
                  </a:lnTo>
                  <a:lnTo>
                    <a:pt x="1221" y="1377"/>
                  </a:lnTo>
                  <a:lnTo>
                    <a:pt x="1251" y="1354"/>
                  </a:lnTo>
                  <a:lnTo>
                    <a:pt x="1278" y="1331"/>
                  </a:lnTo>
                  <a:lnTo>
                    <a:pt x="1305" y="1304"/>
                  </a:lnTo>
                  <a:lnTo>
                    <a:pt x="1330" y="1278"/>
                  </a:lnTo>
                  <a:lnTo>
                    <a:pt x="1355" y="1250"/>
                  </a:lnTo>
                  <a:lnTo>
                    <a:pt x="1377" y="1221"/>
                  </a:lnTo>
                  <a:lnTo>
                    <a:pt x="1398" y="1192"/>
                  </a:lnTo>
                  <a:lnTo>
                    <a:pt x="1418" y="1160"/>
                  </a:lnTo>
                  <a:lnTo>
                    <a:pt x="1437" y="1129"/>
                  </a:lnTo>
                  <a:lnTo>
                    <a:pt x="1454" y="1096"/>
                  </a:lnTo>
                  <a:lnTo>
                    <a:pt x="1468" y="1061"/>
                  </a:lnTo>
                  <a:lnTo>
                    <a:pt x="1483" y="1027"/>
                  </a:lnTo>
                  <a:lnTo>
                    <a:pt x="1495" y="991"/>
                  </a:lnTo>
                  <a:lnTo>
                    <a:pt x="1505" y="956"/>
                  </a:lnTo>
                  <a:lnTo>
                    <a:pt x="1513" y="919"/>
                  </a:lnTo>
                  <a:lnTo>
                    <a:pt x="1520" y="880"/>
                  </a:lnTo>
                  <a:lnTo>
                    <a:pt x="1525" y="842"/>
                  </a:lnTo>
                  <a:lnTo>
                    <a:pt x="1528" y="804"/>
                  </a:lnTo>
                  <a:lnTo>
                    <a:pt x="1529" y="764"/>
                  </a:lnTo>
                  <a:lnTo>
                    <a:pt x="1528" y="725"/>
                  </a:lnTo>
                  <a:lnTo>
                    <a:pt x="1525" y="686"/>
                  </a:lnTo>
                  <a:lnTo>
                    <a:pt x="1520" y="648"/>
                  </a:lnTo>
                  <a:lnTo>
                    <a:pt x="1513" y="611"/>
                  </a:lnTo>
                  <a:lnTo>
                    <a:pt x="1505" y="574"/>
                  </a:lnTo>
                  <a:lnTo>
                    <a:pt x="1495" y="537"/>
                  </a:lnTo>
                  <a:lnTo>
                    <a:pt x="1483" y="501"/>
                  </a:lnTo>
                  <a:lnTo>
                    <a:pt x="1468" y="467"/>
                  </a:lnTo>
                  <a:lnTo>
                    <a:pt x="1454" y="433"/>
                  </a:lnTo>
                  <a:lnTo>
                    <a:pt x="1437" y="400"/>
                  </a:lnTo>
                  <a:lnTo>
                    <a:pt x="1418" y="368"/>
                  </a:lnTo>
                  <a:lnTo>
                    <a:pt x="1398" y="338"/>
                  </a:lnTo>
                  <a:lnTo>
                    <a:pt x="1377" y="307"/>
                  </a:lnTo>
                  <a:lnTo>
                    <a:pt x="1355" y="278"/>
                  </a:lnTo>
                  <a:lnTo>
                    <a:pt x="1330" y="251"/>
                  </a:lnTo>
                  <a:lnTo>
                    <a:pt x="1305" y="224"/>
                  </a:lnTo>
                  <a:lnTo>
                    <a:pt x="1278" y="199"/>
                  </a:lnTo>
                  <a:lnTo>
                    <a:pt x="1251" y="174"/>
                  </a:lnTo>
                  <a:lnTo>
                    <a:pt x="1221" y="152"/>
                  </a:lnTo>
                  <a:lnTo>
                    <a:pt x="1191" y="130"/>
                  </a:lnTo>
                  <a:lnTo>
                    <a:pt x="1161" y="111"/>
                  </a:lnTo>
                  <a:lnTo>
                    <a:pt x="1129" y="92"/>
                  </a:lnTo>
                  <a:lnTo>
                    <a:pt x="1096" y="75"/>
                  </a:lnTo>
                  <a:lnTo>
                    <a:pt x="1062" y="59"/>
                  </a:lnTo>
                  <a:lnTo>
                    <a:pt x="1027" y="46"/>
                  </a:lnTo>
                  <a:lnTo>
                    <a:pt x="992" y="34"/>
                  </a:lnTo>
                  <a:lnTo>
                    <a:pt x="955" y="24"/>
                  </a:lnTo>
                  <a:lnTo>
                    <a:pt x="918" y="16"/>
                  </a:lnTo>
                  <a:lnTo>
                    <a:pt x="881" y="9"/>
                  </a:lnTo>
                  <a:lnTo>
                    <a:pt x="842" y="4"/>
                  </a:lnTo>
                  <a:lnTo>
                    <a:pt x="804" y="1"/>
                  </a:lnTo>
                  <a:lnTo>
                    <a:pt x="765" y="0"/>
                  </a:lnTo>
                  <a:lnTo>
                    <a:pt x="725" y="1"/>
                  </a:lnTo>
                  <a:lnTo>
                    <a:pt x="687" y="4"/>
                  </a:lnTo>
                  <a:lnTo>
                    <a:pt x="648" y="9"/>
                  </a:lnTo>
                  <a:lnTo>
                    <a:pt x="610" y="16"/>
                  </a:lnTo>
                  <a:lnTo>
                    <a:pt x="573" y="24"/>
                  </a:lnTo>
                  <a:lnTo>
                    <a:pt x="537" y="34"/>
                  </a:lnTo>
                  <a:lnTo>
                    <a:pt x="502" y="46"/>
                  </a:lnTo>
                  <a:lnTo>
                    <a:pt x="467" y="59"/>
                  </a:lnTo>
                  <a:lnTo>
                    <a:pt x="433" y="75"/>
                  </a:lnTo>
                  <a:lnTo>
                    <a:pt x="400" y="92"/>
                  </a:lnTo>
                  <a:lnTo>
                    <a:pt x="368" y="111"/>
                  </a:lnTo>
                  <a:lnTo>
                    <a:pt x="337" y="130"/>
                  </a:lnTo>
                  <a:lnTo>
                    <a:pt x="308" y="152"/>
                  </a:lnTo>
                  <a:lnTo>
                    <a:pt x="279" y="174"/>
                  </a:lnTo>
                  <a:lnTo>
                    <a:pt x="251" y="199"/>
                  </a:lnTo>
                  <a:lnTo>
                    <a:pt x="225" y="224"/>
                  </a:lnTo>
                  <a:lnTo>
                    <a:pt x="198" y="251"/>
                  </a:lnTo>
                  <a:lnTo>
                    <a:pt x="174" y="278"/>
                  </a:lnTo>
                  <a:lnTo>
                    <a:pt x="152" y="307"/>
                  </a:lnTo>
                  <a:lnTo>
                    <a:pt x="131" y="338"/>
                  </a:lnTo>
                  <a:lnTo>
                    <a:pt x="111" y="368"/>
                  </a:lnTo>
                  <a:lnTo>
                    <a:pt x="92" y="400"/>
                  </a:lnTo>
                  <a:lnTo>
                    <a:pt x="75" y="433"/>
                  </a:lnTo>
                  <a:lnTo>
                    <a:pt x="59" y="467"/>
                  </a:lnTo>
                  <a:lnTo>
                    <a:pt x="46" y="501"/>
                  </a:lnTo>
                  <a:lnTo>
                    <a:pt x="34" y="537"/>
                  </a:lnTo>
                  <a:lnTo>
                    <a:pt x="24" y="574"/>
                  </a:lnTo>
                  <a:lnTo>
                    <a:pt x="15" y="611"/>
                  </a:lnTo>
                  <a:lnTo>
                    <a:pt x="8" y="648"/>
                  </a:lnTo>
                  <a:lnTo>
                    <a:pt x="4" y="686"/>
                  </a:lnTo>
                  <a:lnTo>
                    <a:pt x="0" y="725"/>
                  </a:lnTo>
                  <a:lnTo>
                    <a:pt x="0" y="764"/>
                  </a:lnTo>
                  <a:close/>
                </a:path>
              </a:pathLst>
            </a:custGeom>
            <a:solidFill>
              <a:srgbClr val="7C667C"/>
            </a:solidFill>
            <a:ln w="9525">
              <a:noFill/>
              <a:round/>
              <a:headEnd/>
              <a:tailEnd/>
            </a:ln>
          </p:spPr>
          <p:txBody>
            <a:bodyPr/>
            <a:lstStyle/>
            <a:p>
              <a:pPr eaLnBrk="1" hangingPunct="1"/>
              <a:endParaRPr lang="pt-BR" u="none"/>
            </a:p>
          </p:txBody>
        </p:sp>
        <p:sp>
          <p:nvSpPr>
            <p:cNvPr id="464134" name="Rectangle 365"/>
            <p:cNvSpPr>
              <a:spLocks noChangeArrowheads="1"/>
            </p:cNvSpPr>
            <p:nvPr/>
          </p:nvSpPr>
          <p:spPr bwMode="auto">
            <a:xfrm>
              <a:off x="4946650" y="1557338"/>
              <a:ext cx="406400"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latin typeface="AvantGarde Bk BT" pitchFamily="34" charset="0"/>
                </a:rPr>
                <a:t>Th 2</a:t>
              </a:r>
              <a:endParaRPr lang="en-US" u="none"/>
            </a:p>
          </p:txBody>
        </p:sp>
      </p:grpSp>
      <p:grpSp>
        <p:nvGrpSpPr>
          <p:cNvPr id="23" name="Group 386"/>
          <p:cNvGrpSpPr>
            <a:grpSpLocks/>
          </p:cNvGrpSpPr>
          <p:nvPr/>
        </p:nvGrpSpPr>
        <p:grpSpPr bwMode="auto">
          <a:xfrm>
            <a:off x="1404938" y="3436938"/>
            <a:ext cx="820737" cy="628650"/>
            <a:chOff x="1404938" y="3436938"/>
            <a:chExt cx="820737" cy="628650"/>
          </a:xfrm>
        </p:grpSpPr>
        <p:sp>
          <p:nvSpPr>
            <p:cNvPr id="464136" name="Freeform 366"/>
            <p:cNvSpPr>
              <a:spLocks/>
            </p:cNvSpPr>
            <p:nvPr/>
          </p:nvSpPr>
          <p:spPr bwMode="auto">
            <a:xfrm>
              <a:off x="1971675" y="3806825"/>
              <a:ext cx="254000" cy="177800"/>
            </a:xfrm>
            <a:custGeom>
              <a:avLst/>
              <a:gdLst>
                <a:gd name="T0" fmla="*/ 2147483647 w 642"/>
                <a:gd name="T1" fmla="*/ 2147483647 h 447"/>
                <a:gd name="T2" fmla="*/ 0 w 642"/>
                <a:gd name="T3" fmla="*/ 2147483647 h 447"/>
                <a:gd name="T4" fmla="*/ 2147483647 w 642"/>
                <a:gd name="T5" fmla="*/ 0 h 447"/>
                <a:gd name="T6" fmla="*/ 2147483647 w 642"/>
                <a:gd name="T7" fmla="*/ 2147483647 h 447"/>
                <a:gd name="T8" fmla="*/ 2147483647 w 642"/>
                <a:gd name="T9" fmla="*/ 2147483647 h 447"/>
                <a:gd name="T10" fmla="*/ 2147483647 w 642"/>
                <a:gd name="T11" fmla="*/ 2147483647 h 447"/>
                <a:gd name="T12" fmla="*/ 2147483647 w 642"/>
                <a:gd name="T13" fmla="*/ 2147483647 h 447"/>
                <a:gd name="T14" fmla="*/ 2147483647 w 642"/>
                <a:gd name="T15" fmla="*/ 2147483647 h 447"/>
                <a:gd name="T16" fmla="*/ 2147483647 w 642"/>
                <a:gd name="T17" fmla="*/ 2147483647 h 447"/>
                <a:gd name="T18" fmla="*/ 2147483647 w 642"/>
                <a:gd name="T19" fmla="*/ 2147483647 h 4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2"/>
                <a:gd name="T31" fmla="*/ 0 h 447"/>
                <a:gd name="T32" fmla="*/ 642 w 642"/>
                <a:gd name="T33" fmla="*/ 447 h 4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2" h="447">
                  <a:moveTo>
                    <a:pt x="198" y="152"/>
                  </a:moveTo>
                  <a:lnTo>
                    <a:pt x="0" y="68"/>
                  </a:lnTo>
                  <a:lnTo>
                    <a:pt x="29" y="0"/>
                  </a:lnTo>
                  <a:lnTo>
                    <a:pt x="233" y="86"/>
                  </a:lnTo>
                  <a:lnTo>
                    <a:pt x="642" y="87"/>
                  </a:lnTo>
                  <a:lnTo>
                    <a:pt x="610" y="163"/>
                  </a:lnTo>
                  <a:lnTo>
                    <a:pt x="301" y="155"/>
                  </a:lnTo>
                  <a:lnTo>
                    <a:pt x="522" y="372"/>
                  </a:lnTo>
                  <a:lnTo>
                    <a:pt x="490" y="447"/>
                  </a:lnTo>
                  <a:lnTo>
                    <a:pt x="198" y="152"/>
                  </a:lnTo>
                  <a:close/>
                </a:path>
              </a:pathLst>
            </a:custGeom>
            <a:solidFill>
              <a:srgbClr val="FFF500"/>
            </a:solidFill>
            <a:ln w="9525">
              <a:noFill/>
              <a:round/>
              <a:headEnd/>
              <a:tailEnd/>
            </a:ln>
          </p:spPr>
          <p:txBody>
            <a:bodyPr/>
            <a:lstStyle/>
            <a:p>
              <a:pPr eaLnBrk="1" hangingPunct="1"/>
              <a:endParaRPr lang="pt-BR" u="none"/>
            </a:p>
          </p:txBody>
        </p:sp>
        <p:sp>
          <p:nvSpPr>
            <p:cNvPr id="464137" name="Freeform 367"/>
            <p:cNvSpPr>
              <a:spLocks/>
            </p:cNvSpPr>
            <p:nvPr/>
          </p:nvSpPr>
          <p:spPr bwMode="auto">
            <a:xfrm>
              <a:off x="1890713" y="3668713"/>
              <a:ext cx="71437" cy="71437"/>
            </a:xfrm>
            <a:custGeom>
              <a:avLst/>
              <a:gdLst>
                <a:gd name="T0" fmla="*/ 2147483647 w 180"/>
                <a:gd name="T1" fmla="*/ 0 h 179"/>
                <a:gd name="T2" fmla="*/ 2147483647 w 180"/>
                <a:gd name="T3" fmla="*/ 0 h 179"/>
                <a:gd name="T4" fmla="*/ 2147483647 w 180"/>
                <a:gd name="T5" fmla="*/ 2147483647 h 179"/>
                <a:gd name="T6" fmla="*/ 2147483647 w 180"/>
                <a:gd name="T7" fmla="*/ 2147483647 h 179"/>
                <a:gd name="T8" fmla="*/ 2147483647 w 180"/>
                <a:gd name="T9" fmla="*/ 2147483647 h 179"/>
                <a:gd name="T10" fmla="*/ 2147483647 w 180"/>
                <a:gd name="T11" fmla="*/ 2147483647 h 179"/>
                <a:gd name="T12" fmla="*/ 2147483647 w 180"/>
                <a:gd name="T13" fmla="*/ 2147483647 h 179"/>
                <a:gd name="T14" fmla="*/ 2147483647 w 180"/>
                <a:gd name="T15" fmla="*/ 2147483647 h 179"/>
                <a:gd name="T16" fmla="*/ 2147483647 w 180"/>
                <a:gd name="T17" fmla="*/ 2147483647 h 179"/>
                <a:gd name="T18" fmla="*/ 2147483647 w 180"/>
                <a:gd name="T19" fmla="*/ 2147483647 h 179"/>
                <a:gd name="T20" fmla="*/ 2147483647 w 180"/>
                <a:gd name="T21" fmla="*/ 2147483647 h 179"/>
                <a:gd name="T22" fmla="*/ 2147483647 w 180"/>
                <a:gd name="T23" fmla="*/ 2147483647 h 179"/>
                <a:gd name="T24" fmla="*/ 2147483647 w 180"/>
                <a:gd name="T25" fmla="*/ 2147483647 h 179"/>
                <a:gd name="T26" fmla="*/ 2147483647 w 180"/>
                <a:gd name="T27" fmla="*/ 2147483647 h 179"/>
                <a:gd name="T28" fmla="*/ 2147483647 w 180"/>
                <a:gd name="T29" fmla="*/ 2147483647 h 179"/>
                <a:gd name="T30" fmla="*/ 2147483647 w 180"/>
                <a:gd name="T31" fmla="*/ 2147483647 h 179"/>
                <a:gd name="T32" fmla="*/ 2147483647 w 180"/>
                <a:gd name="T33" fmla="*/ 2147483647 h 179"/>
                <a:gd name="T34" fmla="*/ 2147483647 w 180"/>
                <a:gd name="T35" fmla="*/ 2147483647 h 179"/>
                <a:gd name="T36" fmla="*/ 2147483647 w 180"/>
                <a:gd name="T37" fmla="*/ 2147483647 h 179"/>
                <a:gd name="T38" fmla="*/ 2147483647 w 180"/>
                <a:gd name="T39" fmla="*/ 2147483647 h 179"/>
                <a:gd name="T40" fmla="*/ 2147483647 w 180"/>
                <a:gd name="T41" fmla="*/ 2147483647 h 179"/>
                <a:gd name="T42" fmla="*/ 2147483647 w 180"/>
                <a:gd name="T43" fmla="*/ 2147483647 h 179"/>
                <a:gd name="T44" fmla="*/ 2147483647 w 180"/>
                <a:gd name="T45" fmla="*/ 2147483647 h 179"/>
                <a:gd name="T46" fmla="*/ 0 w 180"/>
                <a:gd name="T47" fmla="*/ 2147483647 h 179"/>
                <a:gd name="T48" fmla="*/ 0 w 180"/>
                <a:gd name="T49" fmla="*/ 2147483647 h 179"/>
                <a:gd name="T50" fmla="*/ 0 w 180"/>
                <a:gd name="T51" fmla="*/ 2147483647 h 179"/>
                <a:gd name="T52" fmla="*/ 2147483647 w 180"/>
                <a:gd name="T53" fmla="*/ 2147483647 h 179"/>
                <a:gd name="T54" fmla="*/ 2147483647 w 180"/>
                <a:gd name="T55" fmla="*/ 2147483647 h 179"/>
                <a:gd name="T56" fmla="*/ 2147483647 w 180"/>
                <a:gd name="T57" fmla="*/ 2147483647 h 179"/>
                <a:gd name="T58" fmla="*/ 2147483647 w 180"/>
                <a:gd name="T59" fmla="*/ 2147483647 h 179"/>
                <a:gd name="T60" fmla="*/ 2147483647 w 180"/>
                <a:gd name="T61" fmla="*/ 2147483647 h 179"/>
                <a:gd name="T62" fmla="*/ 2147483647 w 180"/>
                <a:gd name="T63" fmla="*/ 0 h 179"/>
                <a:gd name="T64" fmla="*/ 2147483647 w 180"/>
                <a:gd name="T65" fmla="*/ 0 h 1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179"/>
                <a:gd name="T101" fmla="*/ 180 w 180"/>
                <a:gd name="T102" fmla="*/ 179 h 1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179">
                  <a:moveTo>
                    <a:pt x="90" y="0"/>
                  </a:moveTo>
                  <a:lnTo>
                    <a:pt x="107" y="0"/>
                  </a:lnTo>
                  <a:lnTo>
                    <a:pt x="126" y="5"/>
                  </a:lnTo>
                  <a:lnTo>
                    <a:pt x="142" y="14"/>
                  </a:lnTo>
                  <a:lnTo>
                    <a:pt x="155" y="25"/>
                  </a:lnTo>
                  <a:lnTo>
                    <a:pt x="164" y="38"/>
                  </a:lnTo>
                  <a:lnTo>
                    <a:pt x="175" y="54"/>
                  </a:lnTo>
                  <a:lnTo>
                    <a:pt x="180" y="71"/>
                  </a:lnTo>
                  <a:lnTo>
                    <a:pt x="180" y="90"/>
                  </a:lnTo>
                  <a:lnTo>
                    <a:pt x="180" y="107"/>
                  </a:lnTo>
                  <a:lnTo>
                    <a:pt x="175" y="125"/>
                  </a:lnTo>
                  <a:lnTo>
                    <a:pt x="164" y="141"/>
                  </a:lnTo>
                  <a:lnTo>
                    <a:pt x="155" y="154"/>
                  </a:lnTo>
                  <a:lnTo>
                    <a:pt x="142" y="163"/>
                  </a:lnTo>
                  <a:lnTo>
                    <a:pt x="126" y="174"/>
                  </a:lnTo>
                  <a:lnTo>
                    <a:pt x="107" y="179"/>
                  </a:lnTo>
                  <a:lnTo>
                    <a:pt x="90" y="179"/>
                  </a:lnTo>
                  <a:lnTo>
                    <a:pt x="72" y="179"/>
                  </a:lnTo>
                  <a:lnTo>
                    <a:pt x="56" y="174"/>
                  </a:lnTo>
                  <a:lnTo>
                    <a:pt x="39" y="163"/>
                  </a:lnTo>
                  <a:lnTo>
                    <a:pt x="25" y="154"/>
                  </a:lnTo>
                  <a:lnTo>
                    <a:pt x="15" y="141"/>
                  </a:lnTo>
                  <a:lnTo>
                    <a:pt x="7" y="125"/>
                  </a:lnTo>
                  <a:lnTo>
                    <a:pt x="0" y="107"/>
                  </a:lnTo>
                  <a:lnTo>
                    <a:pt x="0" y="90"/>
                  </a:lnTo>
                  <a:lnTo>
                    <a:pt x="0" y="71"/>
                  </a:lnTo>
                  <a:lnTo>
                    <a:pt x="7" y="54"/>
                  </a:lnTo>
                  <a:lnTo>
                    <a:pt x="15" y="38"/>
                  </a:lnTo>
                  <a:lnTo>
                    <a:pt x="25" y="25"/>
                  </a:lnTo>
                  <a:lnTo>
                    <a:pt x="39" y="14"/>
                  </a:lnTo>
                  <a:lnTo>
                    <a:pt x="56" y="5"/>
                  </a:lnTo>
                  <a:lnTo>
                    <a:pt x="72" y="0"/>
                  </a:lnTo>
                  <a:lnTo>
                    <a:pt x="90" y="0"/>
                  </a:lnTo>
                  <a:close/>
                </a:path>
              </a:pathLst>
            </a:custGeom>
            <a:solidFill>
              <a:srgbClr val="DA251D"/>
            </a:solidFill>
            <a:ln w="9525">
              <a:noFill/>
              <a:round/>
              <a:headEnd/>
              <a:tailEnd/>
            </a:ln>
          </p:spPr>
          <p:txBody>
            <a:bodyPr/>
            <a:lstStyle/>
            <a:p>
              <a:pPr eaLnBrk="1" hangingPunct="1"/>
              <a:endParaRPr lang="pt-BR" u="none"/>
            </a:p>
          </p:txBody>
        </p:sp>
        <p:sp>
          <p:nvSpPr>
            <p:cNvPr id="464138" name="Freeform 368"/>
            <p:cNvSpPr>
              <a:spLocks/>
            </p:cNvSpPr>
            <p:nvPr/>
          </p:nvSpPr>
          <p:spPr bwMode="auto">
            <a:xfrm>
              <a:off x="1912938" y="3690938"/>
              <a:ext cx="26987" cy="26987"/>
            </a:xfrm>
            <a:custGeom>
              <a:avLst/>
              <a:gdLst>
                <a:gd name="T0" fmla="*/ 2147483647 w 70"/>
                <a:gd name="T1" fmla="*/ 0 h 69"/>
                <a:gd name="T2" fmla="*/ 2147483647 w 70"/>
                <a:gd name="T3" fmla="*/ 2147483647 h 69"/>
                <a:gd name="T4" fmla="*/ 2147483647 w 70"/>
                <a:gd name="T5" fmla="*/ 2147483647 h 69"/>
                <a:gd name="T6" fmla="*/ 2147483647 w 70"/>
                <a:gd name="T7" fmla="*/ 2147483647 h 69"/>
                <a:gd name="T8" fmla="*/ 2147483647 w 70"/>
                <a:gd name="T9" fmla="*/ 2147483647 h 69"/>
                <a:gd name="T10" fmla="*/ 2147483647 w 70"/>
                <a:gd name="T11" fmla="*/ 2147483647 h 69"/>
                <a:gd name="T12" fmla="*/ 2147483647 w 70"/>
                <a:gd name="T13" fmla="*/ 2147483647 h 69"/>
                <a:gd name="T14" fmla="*/ 2147483647 w 70"/>
                <a:gd name="T15" fmla="*/ 2147483647 h 69"/>
                <a:gd name="T16" fmla="*/ 2147483647 w 70"/>
                <a:gd name="T17" fmla="*/ 2147483647 h 69"/>
                <a:gd name="T18" fmla="*/ 2147483647 w 70"/>
                <a:gd name="T19" fmla="*/ 2147483647 h 69"/>
                <a:gd name="T20" fmla="*/ 2147483647 w 70"/>
                <a:gd name="T21" fmla="*/ 2147483647 h 69"/>
                <a:gd name="T22" fmla="*/ 2147483647 w 70"/>
                <a:gd name="T23" fmla="*/ 2147483647 h 69"/>
                <a:gd name="T24" fmla="*/ 0 w 70"/>
                <a:gd name="T25" fmla="*/ 2147483647 h 69"/>
                <a:gd name="T26" fmla="*/ 2147483647 w 70"/>
                <a:gd name="T27" fmla="*/ 2147483647 h 69"/>
                <a:gd name="T28" fmla="*/ 2147483647 w 70"/>
                <a:gd name="T29" fmla="*/ 2147483647 h 69"/>
                <a:gd name="T30" fmla="*/ 2147483647 w 70"/>
                <a:gd name="T31" fmla="*/ 2147483647 h 69"/>
                <a:gd name="T32" fmla="*/ 2147483647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34" y="0"/>
                  </a:moveTo>
                  <a:lnTo>
                    <a:pt x="50" y="4"/>
                  </a:lnTo>
                  <a:lnTo>
                    <a:pt x="59" y="12"/>
                  </a:lnTo>
                  <a:lnTo>
                    <a:pt x="64" y="22"/>
                  </a:lnTo>
                  <a:lnTo>
                    <a:pt x="70" y="36"/>
                  </a:lnTo>
                  <a:lnTo>
                    <a:pt x="64" y="47"/>
                  </a:lnTo>
                  <a:lnTo>
                    <a:pt x="59" y="58"/>
                  </a:lnTo>
                  <a:lnTo>
                    <a:pt x="50" y="66"/>
                  </a:lnTo>
                  <a:lnTo>
                    <a:pt x="34" y="69"/>
                  </a:lnTo>
                  <a:lnTo>
                    <a:pt x="21" y="66"/>
                  </a:lnTo>
                  <a:lnTo>
                    <a:pt x="10" y="58"/>
                  </a:lnTo>
                  <a:lnTo>
                    <a:pt x="2" y="47"/>
                  </a:lnTo>
                  <a:lnTo>
                    <a:pt x="0" y="36"/>
                  </a:lnTo>
                  <a:lnTo>
                    <a:pt x="2" y="22"/>
                  </a:lnTo>
                  <a:lnTo>
                    <a:pt x="10" y="12"/>
                  </a:lnTo>
                  <a:lnTo>
                    <a:pt x="21" y="4"/>
                  </a:lnTo>
                  <a:lnTo>
                    <a:pt x="34" y="0"/>
                  </a:lnTo>
                  <a:close/>
                </a:path>
              </a:pathLst>
            </a:custGeom>
            <a:solidFill>
              <a:srgbClr val="1F1A17"/>
            </a:solidFill>
            <a:ln w="9525">
              <a:noFill/>
              <a:round/>
              <a:headEnd/>
              <a:tailEnd/>
            </a:ln>
          </p:spPr>
          <p:txBody>
            <a:bodyPr/>
            <a:lstStyle/>
            <a:p>
              <a:pPr eaLnBrk="1" hangingPunct="1"/>
              <a:endParaRPr lang="pt-BR" u="none"/>
            </a:p>
          </p:txBody>
        </p:sp>
        <p:sp>
          <p:nvSpPr>
            <p:cNvPr id="464139" name="Freeform 369"/>
            <p:cNvSpPr>
              <a:spLocks/>
            </p:cNvSpPr>
            <p:nvPr/>
          </p:nvSpPr>
          <p:spPr bwMode="auto">
            <a:xfrm>
              <a:off x="1865313" y="3946525"/>
              <a:ext cx="71437" cy="71438"/>
            </a:xfrm>
            <a:custGeom>
              <a:avLst/>
              <a:gdLst>
                <a:gd name="T0" fmla="*/ 2147483647 w 180"/>
                <a:gd name="T1" fmla="*/ 0 h 179"/>
                <a:gd name="T2" fmla="*/ 2147483647 w 180"/>
                <a:gd name="T3" fmla="*/ 0 h 179"/>
                <a:gd name="T4" fmla="*/ 2147483647 w 180"/>
                <a:gd name="T5" fmla="*/ 2147483647 h 179"/>
                <a:gd name="T6" fmla="*/ 2147483647 w 180"/>
                <a:gd name="T7" fmla="*/ 2147483647 h 179"/>
                <a:gd name="T8" fmla="*/ 2147483647 w 180"/>
                <a:gd name="T9" fmla="*/ 2147483647 h 179"/>
                <a:gd name="T10" fmla="*/ 2147483647 w 180"/>
                <a:gd name="T11" fmla="*/ 2147483647 h 179"/>
                <a:gd name="T12" fmla="*/ 2147483647 w 180"/>
                <a:gd name="T13" fmla="*/ 2147483647 h 179"/>
                <a:gd name="T14" fmla="*/ 2147483647 w 180"/>
                <a:gd name="T15" fmla="*/ 2147483647 h 179"/>
                <a:gd name="T16" fmla="*/ 2147483647 w 180"/>
                <a:gd name="T17" fmla="*/ 2147483647 h 179"/>
                <a:gd name="T18" fmla="*/ 2147483647 w 180"/>
                <a:gd name="T19" fmla="*/ 2147483647 h 179"/>
                <a:gd name="T20" fmla="*/ 2147483647 w 180"/>
                <a:gd name="T21" fmla="*/ 2147483647 h 179"/>
                <a:gd name="T22" fmla="*/ 2147483647 w 180"/>
                <a:gd name="T23" fmla="*/ 2147483647 h 179"/>
                <a:gd name="T24" fmla="*/ 2147483647 w 180"/>
                <a:gd name="T25" fmla="*/ 2147483647 h 179"/>
                <a:gd name="T26" fmla="*/ 2147483647 w 180"/>
                <a:gd name="T27" fmla="*/ 2147483647 h 179"/>
                <a:gd name="T28" fmla="*/ 2147483647 w 180"/>
                <a:gd name="T29" fmla="*/ 2147483647 h 179"/>
                <a:gd name="T30" fmla="*/ 2147483647 w 180"/>
                <a:gd name="T31" fmla="*/ 2147483647 h 179"/>
                <a:gd name="T32" fmla="*/ 2147483647 w 180"/>
                <a:gd name="T33" fmla="*/ 2147483647 h 179"/>
                <a:gd name="T34" fmla="*/ 2147483647 w 180"/>
                <a:gd name="T35" fmla="*/ 2147483647 h 179"/>
                <a:gd name="T36" fmla="*/ 2147483647 w 180"/>
                <a:gd name="T37" fmla="*/ 2147483647 h 179"/>
                <a:gd name="T38" fmla="*/ 2147483647 w 180"/>
                <a:gd name="T39" fmla="*/ 2147483647 h 179"/>
                <a:gd name="T40" fmla="*/ 2147483647 w 180"/>
                <a:gd name="T41" fmla="*/ 2147483647 h 179"/>
                <a:gd name="T42" fmla="*/ 2147483647 w 180"/>
                <a:gd name="T43" fmla="*/ 2147483647 h 179"/>
                <a:gd name="T44" fmla="*/ 2147483647 w 180"/>
                <a:gd name="T45" fmla="*/ 2147483647 h 179"/>
                <a:gd name="T46" fmla="*/ 0 w 180"/>
                <a:gd name="T47" fmla="*/ 2147483647 h 179"/>
                <a:gd name="T48" fmla="*/ 0 w 180"/>
                <a:gd name="T49" fmla="*/ 2147483647 h 179"/>
                <a:gd name="T50" fmla="*/ 0 w 180"/>
                <a:gd name="T51" fmla="*/ 2147483647 h 179"/>
                <a:gd name="T52" fmla="*/ 2147483647 w 180"/>
                <a:gd name="T53" fmla="*/ 2147483647 h 179"/>
                <a:gd name="T54" fmla="*/ 2147483647 w 180"/>
                <a:gd name="T55" fmla="*/ 2147483647 h 179"/>
                <a:gd name="T56" fmla="*/ 2147483647 w 180"/>
                <a:gd name="T57" fmla="*/ 2147483647 h 179"/>
                <a:gd name="T58" fmla="*/ 2147483647 w 180"/>
                <a:gd name="T59" fmla="*/ 2147483647 h 179"/>
                <a:gd name="T60" fmla="*/ 2147483647 w 180"/>
                <a:gd name="T61" fmla="*/ 2147483647 h 179"/>
                <a:gd name="T62" fmla="*/ 2147483647 w 180"/>
                <a:gd name="T63" fmla="*/ 0 h 179"/>
                <a:gd name="T64" fmla="*/ 2147483647 w 180"/>
                <a:gd name="T65" fmla="*/ 0 h 1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179"/>
                <a:gd name="T101" fmla="*/ 180 w 180"/>
                <a:gd name="T102" fmla="*/ 179 h 1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179">
                  <a:moveTo>
                    <a:pt x="89" y="0"/>
                  </a:moveTo>
                  <a:lnTo>
                    <a:pt x="108" y="0"/>
                  </a:lnTo>
                  <a:lnTo>
                    <a:pt x="126" y="5"/>
                  </a:lnTo>
                  <a:lnTo>
                    <a:pt x="142" y="14"/>
                  </a:lnTo>
                  <a:lnTo>
                    <a:pt x="154" y="25"/>
                  </a:lnTo>
                  <a:lnTo>
                    <a:pt x="165" y="38"/>
                  </a:lnTo>
                  <a:lnTo>
                    <a:pt x="175" y="54"/>
                  </a:lnTo>
                  <a:lnTo>
                    <a:pt x="180" y="71"/>
                  </a:lnTo>
                  <a:lnTo>
                    <a:pt x="180" y="90"/>
                  </a:lnTo>
                  <a:lnTo>
                    <a:pt x="180" y="108"/>
                  </a:lnTo>
                  <a:lnTo>
                    <a:pt x="175" y="125"/>
                  </a:lnTo>
                  <a:lnTo>
                    <a:pt x="165" y="141"/>
                  </a:lnTo>
                  <a:lnTo>
                    <a:pt x="154" y="154"/>
                  </a:lnTo>
                  <a:lnTo>
                    <a:pt x="142" y="165"/>
                  </a:lnTo>
                  <a:lnTo>
                    <a:pt x="126" y="174"/>
                  </a:lnTo>
                  <a:lnTo>
                    <a:pt x="108" y="179"/>
                  </a:lnTo>
                  <a:lnTo>
                    <a:pt x="89" y="179"/>
                  </a:lnTo>
                  <a:lnTo>
                    <a:pt x="72" y="179"/>
                  </a:lnTo>
                  <a:lnTo>
                    <a:pt x="56" y="174"/>
                  </a:lnTo>
                  <a:lnTo>
                    <a:pt x="38" y="165"/>
                  </a:lnTo>
                  <a:lnTo>
                    <a:pt x="26" y="154"/>
                  </a:lnTo>
                  <a:lnTo>
                    <a:pt x="15" y="141"/>
                  </a:lnTo>
                  <a:lnTo>
                    <a:pt x="8" y="125"/>
                  </a:lnTo>
                  <a:lnTo>
                    <a:pt x="0" y="108"/>
                  </a:lnTo>
                  <a:lnTo>
                    <a:pt x="0" y="90"/>
                  </a:lnTo>
                  <a:lnTo>
                    <a:pt x="0" y="71"/>
                  </a:lnTo>
                  <a:lnTo>
                    <a:pt x="8" y="54"/>
                  </a:lnTo>
                  <a:lnTo>
                    <a:pt x="15" y="38"/>
                  </a:lnTo>
                  <a:lnTo>
                    <a:pt x="26" y="25"/>
                  </a:lnTo>
                  <a:lnTo>
                    <a:pt x="38" y="14"/>
                  </a:lnTo>
                  <a:lnTo>
                    <a:pt x="56" y="5"/>
                  </a:lnTo>
                  <a:lnTo>
                    <a:pt x="72" y="0"/>
                  </a:lnTo>
                  <a:lnTo>
                    <a:pt x="89" y="0"/>
                  </a:lnTo>
                  <a:close/>
                </a:path>
              </a:pathLst>
            </a:custGeom>
            <a:solidFill>
              <a:srgbClr val="DA251D"/>
            </a:solidFill>
            <a:ln w="9525">
              <a:noFill/>
              <a:round/>
              <a:headEnd/>
              <a:tailEnd/>
            </a:ln>
          </p:spPr>
          <p:txBody>
            <a:bodyPr/>
            <a:lstStyle/>
            <a:p>
              <a:pPr eaLnBrk="1" hangingPunct="1"/>
              <a:endParaRPr lang="pt-BR" u="none"/>
            </a:p>
          </p:txBody>
        </p:sp>
        <p:sp>
          <p:nvSpPr>
            <p:cNvPr id="464140" name="Freeform 370"/>
            <p:cNvSpPr>
              <a:spLocks/>
            </p:cNvSpPr>
            <p:nvPr/>
          </p:nvSpPr>
          <p:spPr bwMode="auto">
            <a:xfrm>
              <a:off x="1887538" y="3967163"/>
              <a:ext cx="28575" cy="28575"/>
            </a:xfrm>
            <a:custGeom>
              <a:avLst/>
              <a:gdLst>
                <a:gd name="T0" fmla="*/ 2147483647 w 70"/>
                <a:gd name="T1" fmla="*/ 0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0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70"/>
                <a:gd name="T53" fmla="*/ 70 w 70"/>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70">
                  <a:moveTo>
                    <a:pt x="33" y="0"/>
                  </a:moveTo>
                  <a:lnTo>
                    <a:pt x="49" y="4"/>
                  </a:lnTo>
                  <a:lnTo>
                    <a:pt x="60" y="13"/>
                  </a:lnTo>
                  <a:lnTo>
                    <a:pt x="65" y="22"/>
                  </a:lnTo>
                  <a:lnTo>
                    <a:pt x="70" y="36"/>
                  </a:lnTo>
                  <a:lnTo>
                    <a:pt x="65" y="49"/>
                  </a:lnTo>
                  <a:lnTo>
                    <a:pt x="60" y="59"/>
                  </a:lnTo>
                  <a:lnTo>
                    <a:pt x="49" y="66"/>
                  </a:lnTo>
                  <a:lnTo>
                    <a:pt x="33" y="70"/>
                  </a:lnTo>
                  <a:lnTo>
                    <a:pt x="21" y="66"/>
                  </a:lnTo>
                  <a:lnTo>
                    <a:pt x="11" y="59"/>
                  </a:lnTo>
                  <a:lnTo>
                    <a:pt x="3" y="49"/>
                  </a:lnTo>
                  <a:lnTo>
                    <a:pt x="0" y="36"/>
                  </a:lnTo>
                  <a:lnTo>
                    <a:pt x="3" y="22"/>
                  </a:lnTo>
                  <a:lnTo>
                    <a:pt x="11" y="13"/>
                  </a:lnTo>
                  <a:lnTo>
                    <a:pt x="21" y="4"/>
                  </a:lnTo>
                  <a:lnTo>
                    <a:pt x="33" y="0"/>
                  </a:lnTo>
                  <a:close/>
                </a:path>
              </a:pathLst>
            </a:custGeom>
            <a:solidFill>
              <a:srgbClr val="1F1A17"/>
            </a:solidFill>
            <a:ln w="9525">
              <a:noFill/>
              <a:round/>
              <a:headEnd/>
              <a:tailEnd/>
            </a:ln>
          </p:spPr>
          <p:txBody>
            <a:bodyPr/>
            <a:lstStyle/>
            <a:p>
              <a:pPr eaLnBrk="1" hangingPunct="1"/>
              <a:endParaRPr lang="pt-BR" u="none"/>
            </a:p>
          </p:txBody>
        </p:sp>
        <p:sp>
          <p:nvSpPr>
            <p:cNvPr id="464141" name="Freeform 371"/>
            <p:cNvSpPr>
              <a:spLocks/>
            </p:cNvSpPr>
            <p:nvPr/>
          </p:nvSpPr>
          <p:spPr bwMode="auto">
            <a:xfrm>
              <a:off x="1873250" y="3487738"/>
              <a:ext cx="111125" cy="131762"/>
            </a:xfrm>
            <a:custGeom>
              <a:avLst/>
              <a:gdLst>
                <a:gd name="T0" fmla="*/ 0 w 278"/>
                <a:gd name="T1" fmla="*/ 0 h 334"/>
                <a:gd name="T2" fmla="*/ 2147483647 w 278"/>
                <a:gd name="T3" fmla="*/ 2147483647 h 334"/>
                <a:gd name="T4" fmla="*/ 2147483647 w 278"/>
                <a:gd name="T5" fmla="*/ 2147483647 h 334"/>
                <a:gd name="T6" fmla="*/ 2147483647 w 278"/>
                <a:gd name="T7" fmla="*/ 2147483647 h 334"/>
                <a:gd name="T8" fmla="*/ 2147483647 w 278"/>
                <a:gd name="T9" fmla="*/ 2147483647 h 334"/>
                <a:gd name="T10" fmla="*/ 2147483647 w 278"/>
                <a:gd name="T11" fmla="*/ 2147483647 h 334"/>
                <a:gd name="T12" fmla="*/ 2147483647 w 278"/>
                <a:gd name="T13" fmla="*/ 2147483647 h 334"/>
                <a:gd name="T14" fmla="*/ 2147483647 w 278"/>
                <a:gd name="T15" fmla="*/ 2147483647 h 334"/>
                <a:gd name="T16" fmla="*/ 2147483647 w 278"/>
                <a:gd name="T17" fmla="*/ 2147483647 h 334"/>
                <a:gd name="T18" fmla="*/ 2147483647 w 278"/>
                <a:gd name="T19" fmla="*/ 2147483647 h 334"/>
                <a:gd name="T20" fmla="*/ 2147483647 w 278"/>
                <a:gd name="T21" fmla="*/ 2147483647 h 334"/>
                <a:gd name="T22" fmla="*/ 2147483647 w 278"/>
                <a:gd name="T23" fmla="*/ 2147483647 h 334"/>
                <a:gd name="T24" fmla="*/ 2147483647 w 278"/>
                <a:gd name="T25" fmla="*/ 2147483647 h 334"/>
                <a:gd name="T26" fmla="*/ 2147483647 w 278"/>
                <a:gd name="T27" fmla="*/ 2147483647 h 334"/>
                <a:gd name="T28" fmla="*/ 2147483647 w 278"/>
                <a:gd name="T29" fmla="*/ 2147483647 h 334"/>
                <a:gd name="T30" fmla="*/ 2147483647 w 278"/>
                <a:gd name="T31" fmla="*/ 2147483647 h 334"/>
                <a:gd name="T32" fmla="*/ 2147483647 w 278"/>
                <a:gd name="T33" fmla="*/ 2147483647 h 334"/>
                <a:gd name="T34" fmla="*/ 2147483647 w 278"/>
                <a:gd name="T35" fmla="*/ 2147483647 h 334"/>
                <a:gd name="T36" fmla="*/ 2147483647 w 278"/>
                <a:gd name="T37" fmla="*/ 2147483647 h 334"/>
                <a:gd name="T38" fmla="*/ 2147483647 w 278"/>
                <a:gd name="T39" fmla="*/ 2147483647 h 334"/>
                <a:gd name="T40" fmla="*/ 2147483647 w 278"/>
                <a:gd name="T41" fmla="*/ 2147483647 h 334"/>
                <a:gd name="T42" fmla="*/ 0 w 278"/>
                <a:gd name="T43" fmla="*/ 0 h 3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8"/>
                <a:gd name="T67" fmla="*/ 0 h 334"/>
                <a:gd name="T68" fmla="*/ 278 w 278"/>
                <a:gd name="T69" fmla="*/ 334 h 3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8" h="334">
                  <a:moveTo>
                    <a:pt x="0" y="0"/>
                  </a:moveTo>
                  <a:lnTo>
                    <a:pt x="12" y="8"/>
                  </a:lnTo>
                  <a:lnTo>
                    <a:pt x="41" y="30"/>
                  </a:lnTo>
                  <a:lnTo>
                    <a:pt x="70" y="54"/>
                  </a:lnTo>
                  <a:lnTo>
                    <a:pt x="97" y="78"/>
                  </a:lnTo>
                  <a:lnTo>
                    <a:pt x="125" y="104"/>
                  </a:lnTo>
                  <a:lnTo>
                    <a:pt x="149" y="133"/>
                  </a:lnTo>
                  <a:lnTo>
                    <a:pt x="175" y="161"/>
                  </a:lnTo>
                  <a:lnTo>
                    <a:pt x="196" y="191"/>
                  </a:lnTo>
                  <a:lnTo>
                    <a:pt x="218" y="221"/>
                  </a:lnTo>
                  <a:lnTo>
                    <a:pt x="239" y="253"/>
                  </a:lnTo>
                  <a:lnTo>
                    <a:pt x="256" y="287"/>
                  </a:lnTo>
                  <a:lnTo>
                    <a:pt x="273" y="322"/>
                  </a:lnTo>
                  <a:lnTo>
                    <a:pt x="278" y="334"/>
                  </a:lnTo>
                  <a:lnTo>
                    <a:pt x="249" y="287"/>
                  </a:lnTo>
                  <a:lnTo>
                    <a:pt x="219" y="241"/>
                  </a:lnTo>
                  <a:lnTo>
                    <a:pt x="186" y="198"/>
                  </a:lnTo>
                  <a:lnTo>
                    <a:pt x="152" y="155"/>
                  </a:lnTo>
                  <a:lnTo>
                    <a:pt x="116" y="114"/>
                  </a:lnTo>
                  <a:lnTo>
                    <a:pt x="79" y="75"/>
                  </a:lnTo>
                  <a:lnTo>
                    <a:pt x="39" y="37"/>
                  </a:lnTo>
                  <a:lnTo>
                    <a:pt x="0" y="0"/>
                  </a:lnTo>
                  <a:close/>
                </a:path>
              </a:pathLst>
            </a:custGeom>
            <a:solidFill>
              <a:srgbClr val="E34D7F"/>
            </a:solidFill>
            <a:ln w="9525">
              <a:noFill/>
              <a:round/>
              <a:headEnd/>
              <a:tailEnd/>
            </a:ln>
          </p:spPr>
          <p:txBody>
            <a:bodyPr/>
            <a:lstStyle/>
            <a:p>
              <a:pPr eaLnBrk="1" hangingPunct="1"/>
              <a:endParaRPr lang="pt-BR" u="none"/>
            </a:p>
          </p:txBody>
        </p:sp>
        <p:sp>
          <p:nvSpPr>
            <p:cNvPr id="464142" name="Freeform 372"/>
            <p:cNvSpPr>
              <a:spLocks/>
            </p:cNvSpPr>
            <p:nvPr/>
          </p:nvSpPr>
          <p:spPr bwMode="auto">
            <a:xfrm>
              <a:off x="1804988" y="3452813"/>
              <a:ext cx="203200" cy="246062"/>
            </a:xfrm>
            <a:custGeom>
              <a:avLst/>
              <a:gdLst>
                <a:gd name="T0" fmla="*/ 0 w 513"/>
                <a:gd name="T1" fmla="*/ 0 h 618"/>
                <a:gd name="T2" fmla="*/ 2147483647 w 513"/>
                <a:gd name="T3" fmla="*/ 2147483647 h 618"/>
                <a:gd name="T4" fmla="*/ 2147483647 w 513"/>
                <a:gd name="T5" fmla="*/ 2147483647 h 618"/>
                <a:gd name="T6" fmla="*/ 2147483647 w 513"/>
                <a:gd name="T7" fmla="*/ 2147483647 h 618"/>
                <a:gd name="T8" fmla="*/ 2147483647 w 513"/>
                <a:gd name="T9" fmla="*/ 2147483647 h 618"/>
                <a:gd name="T10" fmla="*/ 2147483647 w 513"/>
                <a:gd name="T11" fmla="*/ 2147483647 h 618"/>
                <a:gd name="T12" fmla="*/ 2147483647 w 513"/>
                <a:gd name="T13" fmla="*/ 2147483647 h 618"/>
                <a:gd name="T14" fmla="*/ 2147483647 w 513"/>
                <a:gd name="T15" fmla="*/ 2147483647 h 618"/>
                <a:gd name="T16" fmla="*/ 2147483647 w 513"/>
                <a:gd name="T17" fmla="*/ 2147483647 h 618"/>
                <a:gd name="T18" fmla="*/ 2147483647 w 513"/>
                <a:gd name="T19" fmla="*/ 2147483647 h 618"/>
                <a:gd name="T20" fmla="*/ 2147483647 w 513"/>
                <a:gd name="T21" fmla="*/ 2147483647 h 618"/>
                <a:gd name="T22" fmla="*/ 2147483647 w 513"/>
                <a:gd name="T23" fmla="*/ 2147483647 h 618"/>
                <a:gd name="T24" fmla="*/ 2147483647 w 513"/>
                <a:gd name="T25" fmla="*/ 2147483647 h 618"/>
                <a:gd name="T26" fmla="*/ 2147483647 w 513"/>
                <a:gd name="T27" fmla="*/ 2147483647 h 618"/>
                <a:gd name="T28" fmla="*/ 2147483647 w 513"/>
                <a:gd name="T29" fmla="*/ 2147483647 h 618"/>
                <a:gd name="T30" fmla="*/ 2147483647 w 513"/>
                <a:gd name="T31" fmla="*/ 2147483647 h 618"/>
                <a:gd name="T32" fmla="*/ 2147483647 w 513"/>
                <a:gd name="T33" fmla="*/ 2147483647 h 618"/>
                <a:gd name="T34" fmla="*/ 2147483647 w 513"/>
                <a:gd name="T35" fmla="*/ 2147483647 h 618"/>
                <a:gd name="T36" fmla="*/ 2147483647 w 513"/>
                <a:gd name="T37" fmla="*/ 2147483647 h 618"/>
                <a:gd name="T38" fmla="*/ 2147483647 w 513"/>
                <a:gd name="T39" fmla="*/ 2147483647 h 618"/>
                <a:gd name="T40" fmla="*/ 2147483647 w 513"/>
                <a:gd name="T41" fmla="*/ 2147483647 h 618"/>
                <a:gd name="T42" fmla="*/ 2147483647 w 513"/>
                <a:gd name="T43" fmla="*/ 2147483647 h 618"/>
                <a:gd name="T44" fmla="*/ 2147483647 w 513"/>
                <a:gd name="T45" fmla="*/ 2147483647 h 618"/>
                <a:gd name="T46" fmla="*/ 2147483647 w 513"/>
                <a:gd name="T47" fmla="*/ 2147483647 h 618"/>
                <a:gd name="T48" fmla="*/ 2147483647 w 513"/>
                <a:gd name="T49" fmla="*/ 2147483647 h 618"/>
                <a:gd name="T50" fmla="*/ 2147483647 w 513"/>
                <a:gd name="T51" fmla="*/ 2147483647 h 618"/>
                <a:gd name="T52" fmla="*/ 2147483647 w 513"/>
                <a:gd name="T53" fmla="*/ 2147483647 h 618"/>
                <a:gd name="T54" fmla="*/ 2147483647 w 513"/>
                <a:gd name="T55" fmla="*/ 2147483647 h 618"/>
                <a:gd name="T56" fmla="*/ 2147483647 w 513"/>
                <a:gd name="T57" fmla="*/ 2147483647 h 618"/>
                <a:gd name="T58" fmla="*/ 2147483647 w 513"/>
                <a:gd name="T59" fmla="*/ 2147483647 h 618"/>
                <a:gd name="T60" fmla="*/ 2147483647 w 513"/>
                <a:gd name="T61" fmla="*/ 2147483647 h 618"/>
                <a:gd name="T62" fmla="*/ 2147483647 w 513"/>
                <a:gd name="T63" fmla="*/ 2147483647 h 618"/>
                <a:gd name="T64" fmla="*/ 2147483647 w 513"/>
                <a:gd name="T65" fmla="*/ 2147483647 h 618"/>
                <a:gd name="T66" fmla="*/ 2147483647 w 513"/>
                <a:gd name="T67" fmla="*/ 2147483647 h 618"/>
                <a:gd name="T68" fmla="*/ 2147483647 w 513"/>
                <a:gd name="T69" fmla="*/ 2147483647 h 618"/>
                <a:gd name="T70" fmla="*/ 2147483647 w 513"/>
                <a:gd name="T71" fmla="*/ 2147483647 h 618"/>
                <a:gd name="T72" fmla="*/ 2147483647 w 513"/>
                <a:gd name="T73" fmla="*/ 2147483647 h 618"/>
                <a:gd name="T74" fmla="*/ 2147483647 w 513"/>
                <a:gd name="T75" fmla="*/ 2147483647 h 618"/>
                <a:gd name="T76" fmla="*/ 2147483647 w 513"/>
                <a:gd name="T77" fmla="*/ 2147483647 h 618"/>
                <a:gd name="T78" fmla="*/ 0 w 513"/>
                <a:gd name="T79" fmla="*/ 0 h 6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13"/>
                <a:gd name="T121" fmla="*/ 0 h 618"/>
                <a:gd name="T122" fmla="*/ 513 w 513"/>
                <a:gd name="T123" fmla="*/ 618 h 61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13" h="618">
                  <a:moveTo>
                    <a:pt x="0" y="0"/>
                  </a:moveTo>
                  <a:lnTo>
                    <a:pt x="20" y="8"/>
                  </a:lnTo>
                  <a:lnTo>
                    <a:pt x="56" y="22"/>
                  </a:lnTo>
                  <a:lnTo>
                    <a:pt x="90" y="37"/>
                  </a:lnTo>
                  <a:lnTo>
                    <a:pt x="123" y="56"/>
                  </a:lnTo>
                  <a:lnTo>
                    <a:pt x="154" y="74"/>
                  </a:lnTo>
                  <a:lnTo>
                    <a:pt x="187" y="96"/>
                  </a:lnTo>
                  <a:lnTo>
                    <a:pt x="216" y="118"/>
                  </a:lnTo>
                  <a:lnTo>
                    <a:pt x="245" y="142"/>
                  </a:lnTo>
                  <a:lnTo>
                    <a:pt x="272" y="166"/>
                  </a:lnTo>
                  <a:lnTo>
                    <a:pt x="300" y="192"/>
                  </a:lnTo>
                  <a:lnTo>
                    <a:pt x="324" y="221"/>
                  </a:lnTo>
                  <a:lnTo>
                    <a:pt x="350" y="249"/>
                  </a:lnTo>
                  <a:lnTo>
                    <a:pt x="371" y="279"/>
                  </a:lnTo>
                  <a:lnTo>
                    <a:pt x="393" y="309"/>
                  </a:lnTo>
                  <a:lnTo>
                    <a:pt x="414" y="341"/>
                  </a:lnTo>
                  <a:lnTo>
                    <a:pt x="431" y="375"/>
                  </a:lnTo>
                  <a:lnTo>
                    <a:pt x="448" y="410"/>
                  </a:lnTo>
                  <a:lnTo>
                    <a:pt x="463" y="444"/>
                  </a:lnTo>
                  <a:lnTo>
                    <a:pt x="477" y="480"/>
                  </a:lnTo>
                  <a:lnTo>
                    <a:pt x="489" y="518"/>
                  </a:lnTo>
                  <a:lnTo>
                    <a:pt x="501" y="555"/>
                  </a:lnTo>
                  <a:lnTo>
                    <a:pt x="507" y="593"/>
                  </a:lnTo>
                  <a:lnTo>
                    <a:pt x="513" y="618"/>
                  </a:lnTo>
                  <a:lnTo>
                    <a:pt x="492" y="571"/>
                  </a:lnTo>
                  <a:lnTo>
                    <a:pt x="470" y="525"/>
                  </a:lnTo>
                  <a:lnTo>
                    <a:pt x="447" y="478"/>
                  </a:lnTo>
                  <a:lnTo>
                    <a:pt x="422" y="435"/>
                  </a:lnTo>
                  <a:lnTo>
                    <a:pt x="394" y="391"/>
                  </a:lnTo>
                  <a:lnTo>
                    <a:pt x="366" y="349"/>
                  </a:lnTo>
                  <a:lnTo>
                    <a:pt x="336" y="308"/>
                  </a:lnTo>
                  <a:lnTo>
                    <a:pt x="304" y="269"/>
                  </a:lnTo>
                  <a:lnTo>
                    <a:pt x="271" y="230"/>
                  </a:lnTo>
                  <a:lnTo>
                    <a:pt x="237" y="192"/>
                  </a:lnTo>
                  <a:lnTo>
                    <a:pt x="201" y="156"/>
                  </a:lnTo>
                  <a:lnTo>
                    <a:pt x="163" y="122"/>
                  </a:lnTo>
                  <a:lnTo>
                    <a:pt x="125" y="90"/>
                  </a:lnTo>
                  <a:lnTo>
                    <a:pt x="85" y="59"/>
                  </a:lnTo>
                  <a:lnTo>
                    <a:pt x="44" y="28"/>
                  </a:lnTo>
                  <a:lnTo>
                    <a:pt x="0" y="0"/>
                  </a:lnTo>
                  <a:close/>
                </a:path>
              </a:pathLst>
            </a:custGeom>
            <a:solidFill>
              <a:srgbClr val="E3517F"/>
            </a:solidFill>
            <a:ln w="9525">
              <a:noFill/>
              <a:round/>
              <a:headEnd/>
              <a:tailEnd/>
            </a:ln>
          </p:spPr>
          <p:txBody>
            <a:bodyPr/>
            <a:lstStyle/>
            <a:p>
              <a:pPr eaLnBrk="1" hangingPunct="1"/>
              <a:endParaRPr lang="pt-BR" u="none"/>
            </a:p>
          </p:txBody>
        </p:sp>
        <p:sp>
          <p:nvSpPr>
            <p:cNvPr id="464143" name="Freeform 373"/>
            <p:cNvSpPr>
              <a:spLocks/>
            </p:cNvSpPr>
            <p:nvPr/>
          </p:nvSpPr>
          <p:spPr bwMode="auto">
            <a:xfrm>
              <a:off x="1757363" y="3440113"/>
              <a:ext cx="254000" cy="312737"/>
            </a:xfrm>
            <a:custGeom>
              <a:avLst/>
              <a:gdLst>
                <a:gd name="T0" fmla="*/ 2147483647 w 643"/>
                <a:gd name="T1" fmla="*/ 2147483647 h 785"/>
                <a:gd name="T2" fmla="*/ 2147483647 w 643"/>
                <a:gd name="T3" fmla="*/ 2147483647 h 785"/>
                <a:gd name="T4" fmla="*/ 2147483647 w 643"/>
                <a:gd name="T5" fmla="*/ 2147483647 h 785"/>
                <a:gd name="T6" fmla="*/ 2147483647 w 643"/>
                <a:gd name="T7" fmla="*/ 2147483647 h 785"/>
                <a:gd name="T8" fmla="*/ 2147483647 w 643"/>
                <a:gd name="T9" fmla="*/ 2147483647 h 785"/>
                <a:gd name="T10" fmla="*/ 2147483647 w 643"/>
                <a:gd name="T11" fmla="*/ 2147483647 h 785"/>
                <a:gd name="T12" fmla="*/ 2147483647 w 643"/>
                <a:gd name="T13" fmla="*/ 2147483647 h 785"/>
                <a:gd name="T14" fmla="*/ 2147483647 w 643"/>
                <a:gd name="T15" fmla="*/ 2147483647 h 785"/>
                <a:gd name="T16" fmla="*/ 2147483647 w 643"/>
                <a:gd name="T17" fmla="*/ 2147483647 h 785"/>
                <a:gd name="T18" fmla="*/ 2147483647 w 643"/>
                <a:gd name="T19" fmla="*/ 2147483647 h 785"/>
                <a:gd name="T20" fmla="*/ 2147483647 w 643"/>
                <a:gd name="T21" fmla="*/ 2147483647 h 785"/>
                <a:gd name="T22" fmla="*/ 2147483647 w 643"/>
                <a:gd name="T23" fmla="*/ 2147483647 h 785"/>
                <a:gd name="T24" fmla="*/ 2147483647 w 643"/>
                <a:gd name="T25" fmla="*/ 2147483647 h 785"/>
                <a:gd name="T26" fmla="*/ 2147483647 w 643"/>
                <a:gd name="T27" fmla="*/ 2147483647 h 785"/>
                <a:gd name="T28" fmla="*/ 2147483647 w 643"/>
                <a:gd name="T29" fmla="*/ 2147483647 h 785"/>
                <a:gd name="T30" fmla="*/ 2147483647 w 643"/>
                <a:gd name="T31" fmla="*/ 2147483647 h 785"/>
                <a:gd name="T32" fmla="*/ 2147483647 w 643"/>
                <a:gd name="T33" fmla="*/ 2147483647 h 785"/>
                <a:gd name="T34" fmla="*/ 0 w 643"/>
                <a:gd name="T35" fmla="*/ 0 h 785"/>
                <a:gd name="T36" fmla="*/ 2147483647 w 643"/>
                <a:gd name="T37" fmla="*/ 2147483647 h 785"/>
                <a:gd name="T38" fmla="*/ 2147483647 w 643"/>
                <a:gd name="T39" fmla="*/ 2147483647 h 785"/>
                <a:gd name="T40" fmla="*/ 2147483647 w 643"/>
                <a:gd name="T41" fmla="*/ 2147483647 h 785"/>
                <a:gd name="T42" fmla="*/ 2147483647 w 643"/>
                <a:gd name="T43" fmla="*/ 2147483647 h 785"/>
                <a:gd name="T44" fmla="*/ 2147483647 w 643"/>
                <a:gd name="T45" fmla="*/ 2147483647 h 785"/>
                <a:gd name="T46" fmla="*/ 2147483647 w 643"/>
                <a:gd name="T47" fmla="*/ 2147483647 h 785"/>
                <a:gd name="T48" fmla="*/ 2147483647 w 643"/>
                <a:gd name="T49" fmla="*/ 2147483647 h 785"/>
                <a:gd name="T50" fmla="*/ 2147483647 w 643"/>
                <a:gd name="T51" fmla="*/ 2147483647 h 785"/>
                <a:gd name="T52" fmla="*/ 2147483647 w 643"/>
                <a:gd name="T53" fmla="*/ 2147483647 h 785"/>
                <a:gd name="T54" fmla="*/ 2147483647 w 643"/>
                <a:gd name="T55" fmla="*/ 2147483647 h 785"/>
                <a:gd name="T56" fmla="*/ 2147483647 w 643"/>
                <a:gd name="T57" fmla="*/ 2147483647 h 785"/>
                <a:gd name="T58" fmla="*/ 2147483647 w 643"/>
                <a:gd name="T59" fmla="*/ 2147483647 h 785"/>
                <a:gd name="T60" fmla="*/ 2147483647 w 643"/>
                <a:gd name="T61" fmla="*/ 2147483647 h 785"/>
                <a:gd name="T62" fmla="*/ 2147483647 w 643"/>
                <a:gd name="T63" fmla="*/ 2147483647 h 785"/>
                <a:gd name="T64" fmla="*/ 2147483647 w 643"/>
                <a:gd name="T65" fmla="*/ 2147483647 h 785"/>
                <a:gd name="T66" fmla="*/ 2147483647 w 643"/>
                <a:gd name="T67" fmla="*/ 2147483647 h 785"/>
                <a:gd name="T68" fmla="*/ 2147483647 w 643"/>
                <a:gd name="T69" fmla="*/ 2147483647 h 785"/>
                <a:gd name="T70" fmla="*/ 2147483647 w 643"/>
                <a:gd name="T71" fmla="*/ 2147483647 h 785"/>
                <a:gd name="T72" fmla="*/ 2147483647 w 643"/>
                <a:gd name="T73" fmla="*/ 2147483647 h 785"/>
                <a:gd name="T74" fmla="*/ 2147483647 w 643"/>
                <a:gd name="T75" fmla="*/ 2147483647 h 785"/>
                <a:gd name="T76" fmla="*/ 2147483647 w 643"/>
                <a:gd name="T77" fmla="*/ 2147483647 h 785"/>
                <a:gd name="T78" fmla="*/ 2147483647 w 643"/>
                <a:gd name="T79" fmla="*/ 2147483647 h 785"/>
                <a:gd name="T80" fmla="*/ 2147483647 w 643"/>
                <a:gd name="T81" fmla="*/ 2147483647 h 785"/>
                <a:gd name="T82" fmla="*/ 2147483647 w 643"/>
                <a:gd name="T83" fmla="*/ 2147483647 h 785"/>
                <a:gd name="T84" fmla="*/ 2147483647 w 643"/>
                <a:gd name="T85" fmla="*/ 2147483647 h 785"/>
                <a:gd name="T86" fmla="*/ 2147483647 w 643"/>
                <a:gd name="T87" fmla="*/ 2147483647 h 785"/>
                <a:gd name="T88" fmla="*/ 2147483647 w 643"/>
                <a:gd name="T89" fmla="*/ 2147483647 h 785"/>
                <a:gd name="T90" fmla="*/ 2147483647 w 643"/>
                <a:gd name="T91" fmla="*/ 2147483647 h 785"/>
                <a:gd name="T92" fmla="*/ 2147483647 w 643"/>
                <a:gd name="T93" fmla="*/ 2147483647 h 785"/>
                <a:gd name="T94" fmla="*/ 2147483647 w 643"/>
                <a:gd name="T95" fmla="*/ 2147483647 h 785"/>
                <a:gd name="T96" fmla="*/ 2147483647 w 643"/>
                <a:gd name="T97" fmla="*/ 2147483647 h 785"/>
                <a:gd name="T98" fmla="*/ 2147483647 w 643"/>
                <a:gd name="T99" fmla="*/ 2147483647 h 785"/>
                <a:gd name="T100" fmla="*/ 2147483647 w 643"/>
                <a:gd name="T101" fmla="*/ 2147483647 h 785"/>
                <a:gd name="T102" fmla="*/ 2147483647 w 643"/>
                <a:gd name="T103" fmla="*/ 2147483647 h 785"/>
                <a:gd name="T104" fmla="*/ 2147483647 w 643"/>
                <a:gd name="T105" fmla="*/ 2147483647 h 785"/>
                <a:gd name="T106" fmla="*/ 2147483647 w 643"/>
                <a:gd name="T107" fmla="*/ 2147483647 h 785"/>
                <a:gd name="T108" fmla="*/ 2147483647 w 643"/>
                <a:gd name="T109" fmla="*/ 2147483647 h 785"/>
                <a:gd name="T110" fmla="*/ 2147483647 w 643"/>
                <a:gd name="T111" fmla="*/ 2147483647 h 785"/>
                <a:gd name="T112" fmla="*/ 2147483647 w 643"/>
                <a:gd name="T113" fmla="*/ 2147483647 h 785"/>
                <a:gd name="T114" fmla="*/ 2147483647 w 643"/>
                <a:gd name="T115" fmla="*/ 2147483647 h 785"/>
                <a:gd name="T116" fmla="*/ 2147483647 w 643"/>
                <a:gd name="T117" fmla="*/ 2147483647 h 785"/>
                <a:gd name="T118" fmla="*/ 2147483647 w 643"/>
                <a:gd name="T119" fmla="*/ 2147483647 h 7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3"/>
                <a:gd name="T181" fmla="*/ 0 h 785"/>
                <a:gd name="T182" fmla="*/ 643 w 643"/>
                <a:gd name="T183" fmla="*/ 785 h 7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3" h="785">
                  <a:moveTo>
                    <a:pt x="573" y="453"/>
                  </a:moveTo>
                  <a:lnTo>
                    <a:pt x="544" y="406"/>
                  </a:lnTo>
                  <a:lnTo>
                    <a:pt x="514" y="360"/>
                  </a:lnTo>
                  <a:lnTo>
                    <a:pt x="481" y="317"/>
                  </a:lnTo>
                  <a:lnTo>
                    <a:pt x="447" y="274"/>
                  </a:lnTo>
                  <a:lnTo>
                    <a:pt x="411" y="233"/>
                  </a:lnTo>
                  <a:lnTo>
                    <a:pt x="374" y="194"/>
                  </a:lnTo>
                  <a:lnTo>
                    <a:pt x="334" y="156"/>
                  </a:lnTo>
                  <a:lnTo>
                    <a:pt x="295" y="119"/>
                  </a:lnTo>
                  <a:lnTo>
                    <a:pt x="274" y="105"/>
                  </a:lnTo>
                  <a:lnTo>
                    <a:pt x="243" y="87"/>
                  </a:lnTo>
                  <a:lnTo>
                    <a:pt x="210" y="68"/>
                  </a:lnTo>
                  <a:lnTo>
                    <a:pt x="176" y="53"/>
                  </a:lnTo>
                  <a:lnTo>
                    <a:pt x="140" y="39"/>
                  </a:lnTo>
                  <a:lnTo>
                    <a:pt x="106" y="25"/>
                  </a:lnTo>
                  <a:lnTo>
                    <a:pt x="68" y="14"/>
                  </a:lnTo>
                  <a:lnTo>
                    <a:pt x="32" y="6"/>
                  </a:lnTo>
                  <a:lnTo>
                    <a:pt x="0" y="0"/>
                  </a:lnTo>
                  <a:lnTo>
                    <a:pt x="29" y="16"/>
                  </a:lnTo>
                  <a:lnTo>
                    <a:pt x="58" y="31"/>
                  </a:lnTo>
                  <a:lnTo>
                    <a:pt x="86" y="49"/>
                  </a:lnTo>
                  <a:lnTo>
                    <a:pt x="112" y="66"/>
                  </a:lnTo>
                  <a:lnTo>
                    <a:pt x="140" y="84"/>
                  </a:lnTo>
                  <a:lnTo>
                    <a:pt x="167" y="103"/>
                  </a:lnTo>
                  <a:lnTo>
                    <a:pt x="193" y="123"/>
                  </a:lnTo>
                  <a:lnTo>
                    <a:pt x="218" y="142"/>
                  </a:lnTo>
                  <a:lnTo>
                    <a:pt x="243" y="164"/>
                  </a:lnTo>
                  <a:lnTo>
                    <a:pt x="267" y="185"/>
                  </a:lnTo>
                  <a:lnTo>
                    <a:pt x="291" y="206"/>
                  </a:lnTo>
                  <a:lnTo>
                    <a:pt x="315" y="228"/>
                  </a:lnTo>
                  <a:lnTo>
                    <a:pt x="337" y="252"/>
                  </a:lnTo>
                  <a:lnTo>
                    <a:pt x="359" y="276"/>
                  </a:lnTo>
                  <a:lnTo>
                    <a:pt x="381" y="300"/>
                  </a:lnTo>
                  <a:lnTo>
                    <a:pt x="402" y="325"/>
                  </a:lnTo>
                  <a:lnTo>
                    <a:pt x="421" y="350"/>
                  </a:lnTo>
                  <a:lnTo>
                    <a:pt x="441" y="376"/>
                  </a:lnTo>
                  <a:lnTo>
                    <a:pt x="461" y="402"/>
                  </a:lnTo>
                  <a:lnTo>
                    <a:pt x="480" y="429"/>
                  </a:lnTo>
                  <a:lnTo>
                    <a:pt x="497" y="457"/>
                  </a:lnTo>
                  <a:lnTo>
                    <a:pt x="514" y="484"/>
                  </a:lnTo>
                  <a:lnTo>
                    <a:pt x="530" y="512"/>
                  </a:lnTo>
                  <a:lnTo>
                    <a:pt x="546" y="541"/>
                  </a:lnTo>
                  <a:lnTo>
                    <a:pt x="560" y="570"/>
                  </a:lnTo>
                  <a:lnTo>
                    <a:pt x="575" y="599"/>
                  </a:lnTo>
                  <a:lnTo>
                    <a:pt x="588" y="630"/>
                  </a:lnTo>
                  <a:lnTo>
                    <a:pt x="601" y="660"/>
                  </a:lnTo>
                  <a:lnTo>
                    <a:pt x="612" y="690"/>
                  </a:lnTo>
                  <a:lnTo>
                    <a:pt x="624" y="722"/>
                  </a:lnTo>
                  <a:lnTo>
                    <a:pt x="634" y="754"/>
                  </a:lnTo>
                  <a:lnTo>
                    <a:pt x="643" y="785"/>
                  </a:lnTo>
                  <a:lnTo>
                    <a:pt x="643" y="784"/>
                  </a:lnTo>
                  <a:lnTo>
                    <a:pt x="643" y="743"/>
                  </a:lnTo>
                  <a:lnTo>
                    <a:pt x="639" y="702"/>
                  </a:lnTo>
                  <a:lnTo>
                    <a:pt x="634" y="663"/>
                  </a:lnTo>
                  <a:lnTo>
                    <a:pt x="627" y="624"/>
                  </a:lnTo>
                  <a:lnTo>
                    <a:pt x="621" y="586"/>
                  </a:lnTo>
                  <a:lnTo>
                    <a:pt x="609" y="549"/>
                  </a:lnTo>
                  <a:lnTo>
                    <a:pt x="597" y="511"/>
                  </a:lnTo>
                  <a:lnTo>
                    <a:pt x="583" y="475"/>
                  </a:lnTo>
                  <a:lnTo>
                    <a:pt x="573" y="453"/>
                  </a:lnTo>
                  <a:close/>
                </a:path>
              </a:pathLst>
            </a:custGeom>
            <a:solidFill>
              <a:srgbClr val="E4567F"/>
            </a:solidFill>
            <a:ln w="9525">
              <a:noFill/>
              <a:round/>
              <a:headEnd/>
              <a:tailEnd/>
            </a:ln>
          </p:spPr>
          <p:txBody>
            <a:bodyPr/>
            <a:lstStyle/>
            <a:p>
              <a:pPr eaLnBrk="1" hangingPunct="1"/>
              <a:endParaRPr lang="pt-BR" u="none"/>
            </a:p>
          </p:txBody>
        </p:sp>
        <p:sp>
          <p:nvSpPr>
            <p:cNvPr id="464144" name="Freeform 374"/>
            <p:cNvSpPr>
              <a:spLocks/>
            </p:cNvSpPr>
            <p:nvPr/>
          </p:nvSpPr>
          <p:spPr bwMode="auto">
            <a:xfrm>
              <a:off x="1717675" y="3436938"/>
              <a:ext cx="293688" cy="347662"/>
            </a:xfrm>
            <a:custGeom>
              <a:avLst/>
              <a:gdLst>
                <a:gd name="T0" fmla="*/ 2147483647 w 742"/>
                <a:gd name="T1" fmla="*/ 2147483647 h 875"/>
                <a:gd name="T2" fmla="*/ 2147483647 w 742"/>
                <a:gd name="T3" fmla="*/ 2147483647 h 875"/>
                <a:gd name="T4" fmla="*/ 2147483647 w 742"/>
                <a:gd name="T5" fmla="*/ 2147483647 h 875"/>
                <a:gd name="T6" fmla="*/ 2147483647 w 742"/>
                <a:gd name="T7" fmla="*/ 2147483647 h 875"/>
                <a:gd name="T8" fmla="*/ 2147483647 w 742"/>
                <a:gd name="T9" fmla="*/ 2147483647 h 875"/>
                <a:gd name="T10" fmla="*/ 2147483647 w 742"/>
                <a:gd name="T11" fmla="*/ 2147483647 h 875"/>
                <a:gd name="T12" fmla="*/ 2147483647 w 742"/>
                <a:gd name="T13" fmla="*/ 2147483647 h 875"/>
                <a:gd name="T14" fmla="*/ 2147483647 w 742"/>
                <a:gd name="T15" fmla="*/ 2147483647 h 875"/>
                <a:gd name="T16" fmla="*/ 2147483647 w 742"/>
                <a:gd name="T17" fmla="*/ 2147483647 h 875"/>
                <a:gd name="T18" fmla="*/ 2147483647 w 742"/>
                <a:gd name="T19" fmla="*/ 2147483647 h 875"/>
                <a:gd name="T20" fmla="*/ 2147483647 w 742"/>
                <a:gd name="T21" fmla="*/ 2147483647 h 875"/>
                <a:gd name="T22" fmla="*/ 0 w 742"/>
                <a:gd name="T23" fmla="*/ 0 h 875"/>
                <a:gd name="T24" fmla="*/ 2147483647 w 742"/>
                <a:gd name="T25" fmla="*/ 2147483647 h 875"/>
                <a:gd name="T26" fmla="*/ 2147483647 w 742"/>
                <a:gd name="T27" fmla="*/ 2147483647 h 875"/>
                <a:gd name="T28" fmla="*/ 2147483647 w 742"/>
                <a:gd name="T29" fmla="*/ 2147483647 h 875"/>
                <a:gd name="T30" fmla="*/ 2147483647 w 742"/>
                <a:gd name="T31" fmla="*/ 2147483647 h 875"/>
                <a:gd name="T32" fmla="*/ 2147483647 w 742"/>
                <a:gd name="T33" fmla="*/ 2147483647 h 875"/>
                <a:gd name="T34" fmla="*/ 2147483647 w 742"/>
                <a:gd name="T35" fmla="*/ 2147483647 h 875"/>
                <a:gd name="T36" fmla="*/ 2147483647 w 742"/>
                <a:gd name="T37" fmla="*/ 2147483647 h 875"/>
                <a:gd name="T38" fmla="*/ 2147483647 w 742"/>
                <a:gd name="T39" fmla="*/ 2147483647 h 875"/>
                <a:gd name="T40" fmla="*/ 2147483647 w 742"/>
                <a:gd name="T41" fmla="*/ 2147483647 h 875"/>
                <a:gd name="T42" fmla="*/ 2147483647 w 742"/>
                <a:gd name="T43" fmla="*/ 2147483647 h 875"/>
                <a:gd name="T44" fmla="*/ 2147483647 w 742"/>
                <a:gd name="T45" fmla="*/ 2147483647 h 875"/>
                <a:gd name="T46" fmla="*/ 2147483647 w 742"/>
                <a:gd name="T47" fmla="*/ 2147483647 h 875"/>
                <a:gd name="T48" fmla="*/ 2147483647 w 742"/>
                <a:gd name="T49" fmla="*/ 2147483647 h 875"/>
                <a:gd name="T50" fmla="*/ 2147483647 w 742"/>
                <a:gd name="T51" fmla="*/ 2147483647 h 875"/>
                <a:gd name="T52" fmla="*/ 2147483647 w 742"/>
                <a:gd name="T53" fmla="*/ 2147483647 h 875"/>
                <a:gd name="T54" fmla="*/ 2147483647 w 742"/>
                <a:gd name="T55" fmla="*/ 2147483647 h 875"/>
                <a:gd name="T56" fmla="*/ 2147483647 w 742"/>
                <a:gd name="T57" fmla="*/ 2147483647 h 875"/>
                <a:gd name="T58" fmla="*/ 2147483647 w 742"/>
                <a:gd name="T59" fmla="*/ 2147483647 h 875"/>
                <a:gd name="T60" fmla="*/ 2147483647 w 742"/>
                <a:gd name="T61" fmla="*/ 2147483647 h 875"/>
                <a:gd name="T62" fmla="*/ 2147483647 w 742"/>
                <a:gd name="T63" fmla="*/ 2147483647 h 875"/>
                <a:gd name="T64" fmla="*/ 2147483647 w 742"/>
                <a:gd name="T65" fmla="*/ 2147483647 h 875"/>
                <a:gd name="T66" fmla="*/ 2147483647 w 742"/>
                <a:gd name="T67" fmla="*/ 2147483647 h 8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2"/>
                <a:gd name="T103" fmla="*/ 0 h 875"/>
                <a:gd name="T104" fmla="*/ 742 w 742"/>
                <a:gd name="T105" fmla="*/ 875 h 8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2" h="875">
                  <a:moveTo>
                    <a:pt x="732" y="658"/>
                  </a:moveTo>
                  <a:lnTo>
                    <a:pt x="711" y="611"/>
                  </a:lnTo>
                  <a:lnTo>
                    <a:pt x="689" y="565"/>
                  </a:lnTo>
                  <a:lnTo>
                    <a:pt x="666" y="518"/>
                  </a:lnTo>
                  <a:lnTo>
                    <a:pt x="641" y="474"/>
                  </a:lnTo>
                  <a:lnTo>
                    <a:pt x="613" y="431"/>
                  </a:lnTo>
                  <a:lnTo>
                    <a:pt x="585" y="389"/>
                  </a:lnTo>
                  <a:lnTo>
                    <a:pt x="555" y="348"/>
                  </a:lnTo>
                  <a:lnTo>
                    <a:pt x="523" y="309"/>
                  </a:lnTo>
                  <a:lnTo>
                    <a:pt x="490" y="270"/>
                  </a:lnTo>
                  <a:lnTo>
                    <a:pt x="456" y="232"/>
                  </a:lnTo>
                  <a:lnTo>
                    <a:pt x="420" y="196"/>
                  </a:lnTo>
                  <a:lnTo>
                    <a:pt x="382" y="162"/>
                  </a:lnTo>
                  <a:lnTo>
                    <a:pt x="344" y="130"/>
                  </a:lnTo>
                  <a:lnTo>
                    <a:pt x="304" y="99"/>
                  </a:lnTo>
                  <a:lnTo>
                    <a:pt x="263" y="68"/>
                  </a:lnTo>
                  <a:lnTo>
                    <a:pt x="219" y="40"/>
                  </a:lnTo>
                  <a:lnTo>
                    <a:pt x="205" y="34"/>
                  </a:lnTo>
                  <a:lnTo>
                    <a:pt x="167" y="23"/>
                  </a:lnTo>
                  <a:lnTo>
                    <a:pt x="131" y="15"/>
                  </a:lnTo>
                  <a:lnTo>
                    <a:pt x="93" y="7"/>
                  </a:lnTo>
                  <a:lnTo>
                    <a:pt x="56" y="4"/>
                  </a:lnTo>
                  <a:lnTo>
                    <a:pt x="16" y="0"/>
                  </a:lnTo>
                  <a:lnTo>
                    <a:pt x="0" y="0"/>
                  </a:lnTo>
                  <a:lnTo>
                    <a:pt x="33" y="14"/>
                  </a:lnTo>
                  <a:lnTo>
                    <a:pt x="68" y="30"/>
                  </a:lnTo>
                  <a:lnTo>
                    <a:pt x="101" y="47"/>
                  </a:lnTo>
                  <a:lnTo>
                    <a:pt x="132" y="66"/>
                  </a:lnTo>
                  <a:lnTo>
                    <a:pt x="164" y="84"/>
                  </a:lnTo>
                  <a:lnTo>
                    <a:pt x="196" y="104"/>
                  </a:lnTo>
                  <a:lnTo>
                    <a:pt x="226" y="125"/>
                  </a:lnTo>
                  <a:lnTo>
                    <a:pt x="255" y="146"/>
                  </a:lnTo>
                  <a:lnTo>
                    <a:pt x="284" y="169"/>
                  </a:lnTo>
                  <a:lnTo>
                    <a:pt x="313" y="191"/>
                  </a:lnTo>
                  <a:lnTo>
                    <a:pt x="341" y="215"/>
                  </a:lnTo>
                  <a:lnTo>
                    <a:pt x="367" y="240"/>
                  </a:lnTo>
                  <a:lnTo>
                    <a:pt x="394" y="266"/>
                  </a:lnTo>
                  <a:lnTo>
                    <a:pt x="420" y="291"/>
                  </a:lnTo>
                  <a:lnTo>
                    <a:pt x="444" y="319"/>
                  </a:lnTo>
                  <a:lnTo>
                    <a:pt x="469" y="347"/>
                  </a:lnTo>
                  <a:lnTo>
                    <a:pt x="491" y="376"/>
                  </a:lnTo>
                  <a:lnTo>
                    <a:pt x="514" y="405"/>
                  </a:lnTo>
                  <a:lnTo>
                    <a:pt x="535" y="434"/>
                  </a:lnTo>
                  <a:lnTo>
                    <a:pt x="556" y="464"/>
                  </a:lnTo>
                  <a:lnTo>
                    <a:pt x="576" y="496"/>
                  </a:lnTo>
                  <a:lnTo>
                    <a:pt x="594" y="528"/>
                  </a:lnTo>
                  <a:lnTo>
                    <a:pt x="612" y="561"/>
                  </a:lnTo>
                  <a:lnTo>
                    <a:pt x="629" y="592"/>
                  </a:lnTo>
                  <a:lnTo>
                    <a:pt x="645" y="627"/>
                  </a:lnTo>
                  <a:lnTo>
                    <a:pt x="659" y="661"/>
                  </a:lnTo>
                  <a:lnTo>
                    <a:pt x="674" y="695"/>
                  </a:lnTo>
                  <a:lnTo>
                    <a:pt x="687" y="730"/>
                  </a:lnTo>
                  <a:lnTo>
                    <a:pt x="699" y="765"/>
                  </a:lnTo>
                  <a:lnTo>
                    <a:pt x="709" y="802"/>
                  </a:lnTo>
                  <a:lnTo>
                    <a:pt x="719" y="838"/>
                  </a:lnTo>
                  <a:lnTo>
                    <a:pt x="728" y="875"/>
                  </a:lnTo>
                  <a:lnTo>
                    <a:pt x="737" y="872"/>
                  </a:lnTo>
                  <a:lnTo>
                    <a:pt x="738" y="862"/>
                  </a:lnTo>
                  <a:lnTo>
                    <a:pt x="741" y="854"/>
                  </a:lnTo>
                  <a:lnTo>
                    <a:pt x="741" y="843"/>
                  </a:lnTo>
                  <a:lnTo>
                    <a:pt x="741" y="833"/>
                  </a:lnTo>
                  <a:lnTo>
                    <a:pt x="742" y="822"/>
                  </a:lnTo>
                  <a:lnTo>
                    <a:pt x="742" y="812"/>
                  </a:lnTo>
                  <a:lnTo>
                    <a:pt x="742" y="801"/>
                  </a:lnTo>
                  <a:lnTo>
                    <a:pt x="742" y="793"/>
                  </a:lnTo>
                  <a:lnTo>
                    <a:pt x="742" y="752"/>
                  </a:lnTo>
                  <a:lnTo>
                    <a:pt x="738" y="711"/>
                  </a:lnTo>
                  <a:lnTo>
                    <a:pt x="733" y="672"/>
                  </a:lnTo>
                  <a:lnTo>
                    <a:pt x="732" y="658"/>
                  </a:lnTo>
                  <a:close/>
                </a:path>
              </a:pathLst>
            </a:custGeom>
            <a:solidFill>
              <a:srgbClr val="E45A7F"/>
            </a:solidFill>
            <a:ln w="9525">
              <a:noFill/>
              <a:round/>
              <a:headEnd/>
              <a:tailEnd/>
            </a:ln>
          </p:spPr>
          <p:txBody>
            <a:bodyPr/>
            <a:lstStyle/>
            <a:p>
              <a:pPr eaLnBrk="1" hangingPunct="1"/>
              <a:endParaRPr lang="pt-BR" u="none"/>
            </a:p>
          </p:txBody>
        </p:sp>
        <p:sp>
          <p:nvSpPr>
            <p:cNvPr id="464145" name="Freeform 375"/>
            <p:cNvSpPr>
              <a:spLocks/>
            </p:cNvSpPr>
            <p:nvPr/>
          </p:nvSpPr>
          <p:spPr bwMode="auto">
            <a:xfrm>
              <a:off x="1682750" y="3436938"/>
              <a:ext cx="328613" cy="350837"/>
            </a:xfrm>
            <a:custGeom>
              <a:avLst/>
              <a:gdLst>
                <a:gd name="T0" fmla="*/ 2147483647 w 830"/>
                <a:gd name="T1" fmla="*/ 2147483647 h 885"/>
                <a:gd name="T2" fmla="*/ 2147483647 w 830"/>
                <a:gd name="T3" fmla="*/ 2147483647 h 885"/>
                <a:gd name="T4" fmla="*/ 2147483647 w 830"/>
                <a:gd name="T5" fmla="*/ 2147483647 h 885"/>
                <a:gd name="T6" fmla="*/ 2147483647 w 830"/>
                <a:gd name="T7" fmla="*/ 2147483647 h 885"/>
                <a:gd name="T8" fmla="*/ 2147483647 w 830"/>
                <a:gd name="T9" fmla="*/ 2147483647 h 885"/>
                <a:gd name="T10" fmla="*/ 2147483647 w 830"/>
                <a:gd name="T11" fmla="*/ 2147483647 h 885"/>
                <a:gd name="T12" fmla="*/ 2147483647 w 830"/>
                <a:gd name="T13" fmla="*/ 2147483647 h 885"/>
                <a:gd name="T14" fmla="*/ 2147483647 w 830"/>
                <a:gd name="T15" fmla="*/ 2147483647 h 885"/>
                <a:gd name="T16" fmla="*/ 2147483647 w 830"/>
                <a:gd name="T17" fmla="*/ 2147483647 h 885"/>
                <a:gd name="T18" fmla="*/ 2147483647 w 830"/>
                <a:gd name="T19" fmla="*/ 2147483647 h 885"/>
                <a:gd name="T20" fmla="*/ 2147483647 w 830"/>
                <a:gd name="T21" fmla="*/ 2147483647 h 885"/>
                <a:gd name="T22" fmla="*/ 2147483647 w 830"/>
                <a:gd name="T23" fmla="*/ 2147483647 h 885"/>
                <a:gd name="T24" fmla="*/ 2147483647 w 830"/>
                <a:gd name="T25" fmla="*/ 2147483647 h 885"/>
                <a:gd name="T26" fmla="*/ 2147483647 w 830"/>
                <a:gd name="T27" fmla="*/ 2147483647 h 885"/>
                <a:gd name="T28" fmla="*/ 2147483647 w 830"/>
                <a:gd name="T29" fmla="*/ 2147483647 h 885"/>
                <a:gd name="T30" fmla="*/ 2147483647 w 830"/>
                <a:gd name="T31" fmla="*/ 2147483647 h 885"/>
                <a:gd name="T32" fmla="*/ 2147483647 w 830"/>
                <a:gd name="T33" fmla="*/ 2147483647 h 885"/>
                <a:gd name="T34" fmla="*/ 2147483647 w 830"/>
                <a:gd name="T35" fmla="*/ 0 h 885"/>
                <a:gd name="T36" fmla="*/ 2147483647 w 830"/>
                <a:gd name="T37" fmla="*/ 0 h 885"/>
                <a:gd name="T38" fmla="*/ 2147483647 w 830"/>
                <a:gd name="T39" fmla="*/ 2147483647 h 885"/>
                <a:gd name="T40" fmla="*/ 2147483647 w 830"/>
                <a:gd name="T41" fmla="*/ 2147483647 h 885"/>
                <a:gd name="T42" fmla="*/ 2147483647 w 830"/>
                <a:gd name="T43" fmla="*/ 2147483647 h 885"/>
                <a:gd name="T44" fmla="*/ 2147483647 w 830"/>
                <a:gd name="T45" fmla="*/ 2147483647 h 885"/>
                <a:gd name="T46" fmla="*/ 2147483647 w 830"/>
                <a:gd name="T47" fmla="*/ 2147483647 h 885"/>
                <a:gd name="T48" fmla="*/ 2147483647 w 830"/>
                <a:gd name="T49" fmla="*/ 2147483647 h 885"/>
                <a:gd name="T50" fmla="*/ 2147483647 w 830"/>
                <a:gd name="T51" fmla="*/ 2147483647 h 885"/>
                <a:gd name="T52" fmla="*/ 2147483647 w 830"/>
                <a:gd name="T53" fmla="*/ 2147483647 h 885"/>
                <a:gd name="T54" fmla="*/ 2147483647 w 830"/>
                <a:gd name="T55" fmla="*/ 2147483647 h 885"/>
                <a:gd name="T56" fmla="*/ 2147483647 w 830"/>
                <a:gd name="T57" fmla="*/ 2147483647 h 885"/>
                <a:gd name="T58" fmla="*/ 2147483647 w 830"/>
                <a:gd name="T59" fmla="*/ 2147483647 h 885"/>
                <a:gd name="T60" fmla="*/ 2147483647 w 830"/>
                <a:gd name="T61" fmla="*/ 2147483647 h 885"/>
                <a:gd name="T62" fmla="*/ 2147483647 w 830"/>
                <a:gd name="T63" fmla="*/ 2147483647 h 885"/>
                <a:gd name="T64" fmla="*/ 2147483647 w 830"/>
                <a:gd name="T65" fmla="*/ 2147483647 h 885"/>
                <a:gd name="T66" fmla="*/ 2147483647 w 830"/>
                <a:gd name="T67" fmla="*/ 2147483647 h 885"/>
                <a:gd name="T68" fmla="*/ 2147483647 w 830"/>
                <a:gd name="T69" fmla="*/ 2147483647 h 885"/>
                <a:gd name="T70" fmla="*/ 2147483647 w 830"/>
                <a:gd name="T71" fmla="*/ 2147483647 h 885"/>
                <a:gd name="T72" fmla="*/ 2147483647 w 830"/>
                <a:gd name="T73" fmla="*/ 2147483647 h 885"/>
                <a:gd name="T74" fmla="*/ 2147483647 w 830"/>
                <a:gd name="T75" fmla="*/ 2147483647 h 885"/>
                <a:gd name="T76" fmla="*/ 2147483647 w 830"/>
                <a:gd name="T77" fmla="*/ 2147483647 h 885"/>
                <a:gd name="T78" fmla="*/ 2147483647 w 830"/>
                <a:gd name="T79" fmla="*/ 2147483647 h 88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0"/>
                <a:gd name="T121" fmla="*/ 0 h 885"/>
                <a:gd name="T122" fmla="*/ 830 w 830"/>
                <a:gd name="T123" fmla="*/ 885 h 88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0" h="885">
                  <a:moveTo>
                    <a:pt x="830" y="794"/>
                  </a:moveTo>
                  <a:lnTo>
                    <a:pt x="821" y="763"/>
                  </a:lnTo>
                  <a:lnTo>
                    <a:pt x="811" y="731"/>
                  </a:lnTo>
                  <a:lnTo>
                    <a:pt x="799" y="699"/>
                  </a:lnTo>
                  <a:lnTo>
                    <a:pt x="788" y="669"/>
                  </a:lnTo>
                  <a:lnTo>
                    <a:pt x="775" y="639"/>
                  </a:lnTo>
                  <a:lnTo>
                    <a:pt x="762" y="608"/>
                  </a:lnTo>
                  <a:lnTo>
                    <a:pt x="747" y="579"/>
                  </a:lnTo>
                  <a:lnTo>
                    <a:pt x="733" y="550"/>
                  </a:lnTo>
                  <a:lnTo>
                    <a:pt x="717" y="521"/>
                  </a:lnTo>
                  <a:lnTo>
                    <a:pt x="701" y="493"/>
                  </a:lnTo>
                  <a:lnTo>
                    <a:pt x="684" y="466"/>
                  </a:lnTo>
                  <a:lnTo>
                    <a:pt x="667" y="438"/>
                  </a:lnTo>
                  <a:lnTo>
                    <a:pt x="648" y="411"/>
                  </a:lnTo>
                  <a:lnTo>
                    <a:pt x="628" y="385"/>
                  </a:lnTo>
                  <a:lnTo>
                    <a:pt x="608" y="359"/>
                  </a:lnTo>
                  <a:lnTo>
                    <a:pt x="589" y="334"/>
                  </a:lnTo>
                  <a:lnTo>
                    <a:pt x="568" y="309"/>
                  </a:lnTo>
                  <a:lnTo>
                    <a:pt x="546" y="285"/>
                  </a:lnTo>
                  <a:lnTo>
                    <a:pt x="524" y="261"/>
                  </a:lnTo>
                  <a:lnTo>
                    <a:pt x="502" y="237"/>
                  </a:lnTo>
                  <a:lnTo>
                    <a:pt x="478" y="215"/>
                  </a:lnTo>
                  <a:lnTo>
                    <a:pt x="454" y="194"/>
                  </a:lnTo>
                  <a:lnTo>
                    <a:pt x="430" y="173"/>
                  </a:lnTo>
                  <a:lnTo>
                    <a:pt x="405" y="151"/>
                  </a:lnTo>
                  <a:lnTo>
                    <a:pt x="380" y="132"/>
                  </a:lnTo>
                  <a:lnTo>
                    <a:pt x="354" y="112"/>
                  </a:lnTo>
                  <a:lnTo>
                    <a:pt x="327" y="93"/>
                  </a:lnTo>
                  <a:lnTo>
                    <a:pt x="299" y="75"/>
                  </a:lnTo>
                  <a:lnTo>
                    <a:pt x="273" y="58"/>
                  </a:lnTo>
                  <a:lnTo>
                    <a:pt x="245" y="40"/>
                  </a:lnTo>
                  <a:lnTo>
                    <a:pt x="216" y="25"/>
                  </a:lnTo>
                  <a:lnTo>
                    <a:pt x="187" y="9"/>
                  </a:lnTo>
                  <a:lnTo>
                    <a:pt x="181" y="7"/>
                  </a:lnTo>
                  <a:lnTo>
                    <a:pt x="144" y="4"/>
                  </a:lnTo>
                  <a:lnTo>
                    <a:pt x="104" y="0"/>
                  </a:lnTo>
                  <a:lnTo>
                    <a:pt x="64" y="0"/>
                  </a:lnTo>
                  <a:lnTo>
                    <a:pt x="25" y="0"/>
                  </a:lnTo>
                  <a:lnTo>
                    <a:pt x="0" y="2"/>
                  </a:lnTo>
                  <a:lnTo>
                    <a:pt x="37" y="15"/>
                  </a:lnTo>
                  <a:lnTo>
                    <a:pt x="72" y="30"/>
                  </a:lnTo>
                  <a:lnTo>
                    <a:pt x="108" y="46"/>
                  </a:lnTo>
                  <a:lnTo>
                    <a:pt x="144" y="62"/>
                  </a:lnTo>
                  <a:lnTo>
                    <a:pt x="178" y="80"/>
                  </a:lnTo>
                  <a:lnTo>
                    <a:pt x="211" y="99"/>
                  </a:lnTo>
                  <a:lnTo>
                    <a:pt x="244" y="118"/>
                  </a:lnTo>
                  <a:lnTo>
                    <a:pt x="276" y="140"/>
                  </a:lnTo>
                  <a:lnTo>
                    <a:pt x="307" y="161"/>
                  </a:lnTo>
                  <a:lnTo>
                    <a:pt x="338" y="184"/>
                  </a:lnTo>
                  <a:lnTo>
                    <a:pt x="368" y="208"/>
                  </a:lnTo>
                  <a:lnTo>
                    <a:pt x="397" y="232"/>
                  </a:lnTo>
                  <a:lnTo>
                    <a:pt x="426" y="258"/>
                  </a:lnTo>
                  <a:lnTo>
                    <a:pt x="454" y="285"/>
                  </a:lnTo>
                  <a:lnTo>
                    <a:pt x="480" y="311"/>
                  </a:lnTo>
                  <a:lnTo>
                    <a:pt x="507" y="340"/>
                  </a:lnTo>
                  <a:lnTo>
                    <a:pt x="531" y="369"/>
                  </a:lnTo>
                  <a:lnTo>
                    <a:pt x="556" y="398"/>
                  </a:lnTo>
                  <a:lnTo>
                    <a:pt x="578" y="429"/>
                  </a:lnTo>
                  <a:lnTo>
                    <a:pt x="601" y="460"/>
                  </a:lnTo>
                  <a:lnTo>
                    <a:pt x="622" y="492"/>
                  </a:lnTo>
                  <a:lnTo>
                    <a:pt x="641" y="525"/>
                  </a:lnTo>
                  <a:lnTo>
                    <a:pt x="661" y="558"/>
                  </a:lnTo>
                  <a:lnTo>
                    <a:pt x="680" y="592"/>
                  </a:lnTo>
                  <a:lnTo>
                    <a:pt x="696" y="627"/>
                  </a:lnTo>
                  <a:lnTo>
                    <a:pt x="713" y="662"/>
                  </a:lnTo>
                  <a:lnTo>
                    <a:pt x="727" y="698"/>
                  </a:lnTo>
                  <a:lnTo>
                    <a:pt x="741" y="735"/>
                  </a:lnTo>
                  <a:lnTo>
                    <a:pt x="754" y="772"/>
                  </a:lnTo>
                  <a:lnTo>
                    <a:pt x="764" y="809"/>
                  </a:lnTo>
                  <a:lnTo>
                    <a:pt x="775" y="847"/>
                  </a:lnTo>
                  <a:lnTo>
                    <a:pt x="784" y="885"/>
                  </a:lnTo>
                  <a:lnTo>
                    <a:pt x="804" y="879"/>
                  </a:lnTo>
                  <a:lnTo>
                    <a:pt x="825" y="872"/>
                  </a:lnTo>
                  <a:lnTo>
                    <a:pt x="826" y="862"/>
                  </a:lnTo>
                  <a:lnTo>
                    <a:pt x="829" y="854"/>
                  </a:lnTo>
                  <a:lnTo>
                    <a:pt x="829" y="843"/>
                  </a:lnTo>
                  <a:lnTo>
                    <a:pt x="829" y="833"/>
                  </a:lnTo>
                  <a:lnTo>
                    <a:pt x="830" y="822"/>
                  </a:lnTo>
                  <a:lnTo>
                    <a:pt x="830" y="812"/>
                  </a:lnTo>
                  <a:lnTo>
                    <a:pt x="830" y="801"/>
                  </a:lnTo>
                  <a:lnTo>
                    <a:pt x="830" y="794"/>
                  </a:lnTo>
                  <a:close/>
                </a:path>
              </a:pathLst>
            </a:custGeom>
            <a:solidFill>
              <a:srgbClr val="E55D7E"/>
            </a:solidFill>
            <a:ln w="9525">
              <a:noFill/>
              <a:round/>
              <a:headEnd/>
              <a:tailEnd/>
            </a:ln>
          </p:spPr>
          <p:txBody>
            <a:bodyPr/>
            <a:lstStyle/>
            <a:p>
              <a:pPr eaLnBrk="1" hangingPunct="1"/>
              <a:endParaRPr lang="pt-BR" u="none"/>
            </a:p>
          </p:txBody>
        </p:sp>
        <p:sp>
          <p:nvSpPr>
            <p:cNvPr id="464146" name="Freeform 376"/>
            <p:cNvSpPr>
              <a:spLocks/>
            </p:cNvSpPr>
            <p:nvPr/>
          </p:nvSpPr>
          <p:spPr bwMode="auto">
            <a:xfrm>
              <a:off x="1652588" y="3436938"/>
              <a:ext cx="354012" cy="358775"/>
            </a:xfrm>
            <a:custGeom>
              <a:avLst/>
              <a:gdLst>
                <a:gd name="T0" fmla="*/ 2147483647 w 893"/>
                <a:gd name="T1" fmla="*/ 2147483647 h 903"/>
                <a:gd name="T2" fmla="*/ 2147483647 w 893"/>
                <a:gd name="T3" fmla="*/ 2147483647 h 903"/>
                <a:gd name="T4" fmla="*/ 2147483647 w 893"/>
                <a:gd name="T5" fmla="*/ 2147483647 h 903"/>
                <a:gd name="T6" fmla="*/ 2147483647 w 893"/>
                <a:gd name="T7" fmla="*/ 2147483647 h 903"/>
                <a:gd name="T8" fmla="*/ 2147483647 w 893"/>
                <a:gd name="T9" fmla="*/ 2147483647 h 903"/>
                <a:gd name="T10" fmla="*/ 2147483647 w 893"/>
                <a:gd name="T11" fmla="*/ 2147483647 h 903"/>
                <a:gd name="T12" fmla="*/ 2147483647 w 893"/>
                <a:gd name="T13" fmla="*/ 2147483647 h 903"/>
                <a:gd name="T14" fmla="*/ 2147483647 w 893"/>
                <a:gd name="T15" fmla="*/ 2147483647 h 903"/>
                <a:gd name="T16" fmla="*/ 2147483647 w 893"/>
                <a:gd name="T17" fmla="*/ 2147483647 h 903"/>
                <a:gd name="T18" fmla="*/ 2147483647 w 893"/>
                <a:gd name="T19" fmla="*/ 2147483647 h 903"/>
                <a:gd name="T20" fmla="*/ 2147483647 w 893"/>
                <a:gd name="T21" fmla="*/ 2147483647 h 903"/>
                <a:gd name="T22" fmla="*/ 2147483647 w 893"/>
                <a:gd name="T23" fmla="*/ 2147483647 h 903"/>
                <a:gd name="T24" fmla="*/ 2147483647 w 893"/>
                <a:gd name="T25" fmla="*/ 2147483647 h 903"/>
                <a:gd name="T26" fmla="*/ 2147483647 w 893"/>
                <a:gd name="T27" fmla="*/ 2147483647 h 903"/>
                <a:gd name="T28" fmla="*/ 2147483647 w 893"/>
                <a:gd name="T29" fmla="*/ 2147483647 h 903"/>
                <a:gd name="T30" fmla="*/ 2147483647 w 893"/>
                <a:gd name="T31" fmla="*/ 2147483647 h 903"/>
                <a:gd name="T32" fmla="*/ 2147483647 w 893"/>
                <a:gd name="T33" fmla="*/ 0 h 903"/>
                <a:gd name="T34" fmla="*/ 2147483647 w 893"/>
                <a:gd name="T35" fmla="*/ 2147483647 h 903"/>
                <a:gd name="T36" fmla="*/ 0 w 893"/>
                <a:gd name="T37" fmla="*/ 2147483647 h 903"/>
                <a:gd name="T38" fmla="*/ 2147483647 w 893"/>
                <a:gd name="T39" fmla="*/ 2147483647 h 903"/>
                <a:gd name="T40" fmla="*/ 2147483647 w 893"/>
                <a:gd name="T41" fmla="*/ 2147483647 h 903"/>
                <a:gd name="T42" fmla="*/ 2147483647 w 893"/>
                <a:gd name="T43" fmla="*/ 2147483647 h 903"/>
                <a:gd name="T44" fmla="*/ 2147483647 w 893"/>
                <a:gd name="T45" fmla="*/ 2147483647 h 903"/>
                <a:gd name="T46" fmla="*/ 2147483647 w 893"/>
                <a:gd name="T47" fmla="*/ 2147483647 h 903"/>
                <a:gd name="T48" fmla="*/ 2147483647 w 893"/>
                <a:gd name="T49" fmla="*/ 2147483647 h 903"/>
                <a:gd name="T50" fmla="*/ 2147483647 w 893"/>
                <a:gd name="T51" fmla="*/ 2147483647 h 903"/>
                <a:gd name="T52" fmla="*/ 2147483647 w 893"/>
                <a:gd name="T53" fmla="*/ 2147483647 h 903"/>
                <a:gd name="T54" fmla="*/ 2147483647 w 893"/>
                <a:gd name="T55" fmla="*/ 2147483647 h 903"/>
                <a:gd name="T56" fmla="*/ 2147483647 w 893"/>
                <a:gd name="T57" fmla="*/ 2147483647 h 903"/>
                <a:gd name="T58" fmla="*/ 2147483647 w 893"/>
                <a:gd name="T59" fmla="*/ 2147483647 h 903"/>
                <a:gd name="T60" fmla="*/ 2147483647 w 893"/>
                <a:gd name="T61" fmla="*/ 2147483647 h 903"/>
                <a:gd name="T62" fmla="*/ 2147483647 w 893"/>
                <a:gd name="T63" fmla="*/ 2147483647 h 903"/>
                <a:gd name="T64" fmla="*/ 2147483647 w 893"/>
                <a:gd name="T65" fmla="*/ 2147483647 h 903"/>
                <a:gd name="T66" fmla="*/ 2147483647 w 893"/>
                <a:gd name="T67" fmla="*/ 2147483647 h 903"/>
                <a:gd name="T68" fmla="*/ 2147483647 w 893"/>
                <a:gd name="T69" fmla="*/ 2147483647 h 903"/>
                <a:gd name="T70" fmla="*/ 2147483647 w 893"/>
                <a:gd name="T71" fmla="*/ 2147483647 h 903"/>
                <a:gd name="T72" fmla="*/ 2147483647 w 893"/>
                <a:gd name="T73" fmla="*/ 2147483647 h 90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3"/>
                <a:gd name="T112" fmla="*/ 0 h 903"/>
                <a:gd name="T113" fmla="*/ 893 w 893"/>
                <a:gd name="T114" fmla="*/ 903 h 90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3" h="903">
                  <a:moveTo>
                    <a:pt x="893" y="875"/>
                  </a:moveTo>
                  <a:lnTo>
                    <a:pt x="884" y="838"/>
                  </a:lnTo>
                  <a:lnTo>
                    <a:pt x="874" y="802"/>
                  </a:lnTo>
                  <a:lnTo>
                    <a:pt x="864" y="765"/>
                  </a:lnTo>
                  <a:lnTo>
                    <a:pt x="852" y="730"/>
                  </a:lnTo>
                  <a:lnTo>
                    <a:pt x="839" y="695"/>
                  </a:lnTo>
                  <a:lnTo>
                    <a:pt x="824" y="661"/>
                  </a:lnTo>
                  <a:lnTo>
                    <a:pt x="810" y="627"/>
                  </a:lnTo>
                  <a:lnTo>
                    <a:pt x="794" y="592"/>
                  </a:lnTo>
                  <a:lnTo>
                    <a:pt x="777" y="561"/>
                  </a:lnTo>
                  <a:lnTo>
                    <a:pt x="759" y="528"/>
                  </a:lnTo>
                  <a:lnTo>
                    <a:pt x="741" y="496"/>
                  </a:lnTo>
                  <a:lnTo>
                    <a:pt x="721" y="464"/>
                  </a:lnTo>
                  <a:lnTo>
                    <a:pt x="700" y="434"/>
                  </a:lnTo>
                  <a:lnTo>
                    <a:pt x="679" y="405"/>
                  </a:lnTo>
                  <a:lnTo>
                    <a:pt x="656" y="376"/>
                  </a:lnTo>
                  <a:lnTo>
                    <a:pt x="634" y="347"/>
                  </a:lnTo>
                  <a:lnTo>
                    <a:pt x="609" y="319"/>
                  </a:lnTo>
                  <a:lnTo>
                    <a:pt x="585" y="291"/>
                  </a:lnTo>
                  <a:lnTo>
                    <a:pt x="559" y="266"/>
                  </a:lnTo>
                  <a:lnTo>
                    <a:pt x="532" y="240"/>
                  </a:lnTo>
                  <a:lnTo>
                    <a:pt x="506" y="215"/>
                  </a:lnTo>
                  <a:lnTo>
                    <a:pt x="478" y="191"/>
                  </a:lnTo>
                  <a:lnTo>
                    <a:pt x="449" y="169"/>
                  </a:lnTo>
                  <a:lnTo>
                    <a:pt x="420" y="146"/>
                  </a:lnTo>
                  <a:lnTo>
                    <a:pt x="391" y="125"/>
                  </a:lnTo>
                  <a:lnTo>
                    <a:pt x="361" y="104"/>
                  </a:lnTo>
                  <a:lnTo>
                    <a:pt x="329" y="84"/>
                  </a:lnTo>
                  <a:lnTo>
                    <a:pt x="297" y="66"/>
                  </a:lnTo>
                  <a:lnTo>
                    <a:pt x="266" y="47"/>
                  </a:lnTo>
                  <a:lnTo>
                    <a:pt x="233" y="30"/>
                  </a:lnTo>
                  <a:lnTo>
                    <a:pt x="198" y="14"/>
                  </a:lnTo>
                  <a:lnTo>
                    <a:pt x="165" y="0"/>
                  </a:lnTo>
                  <a:lnTo>
                    <a:pt x="141" y="0"/>
                  </a:lnTo>
                  <a:lnTo>
                    <a:pt x="102" y="0"/>
                  </a:lnTo>
                  <a:lnTo>
                    <a:pt x="64" y="4"/>
                  </a:lnTo>
                  <a:lnTo>
                    <a:pt x="24" y="7"/>
                  </a:lnTo>
                  <a:lnTo>
                    <a:pt x="0" y="13"/>
                  </a:lnTo>
                  <a:lnTo>
                    <a:pt x="40" y="25"/>
                  </a:lnTo>
                  <a:lnTo>
                    <a:pt x="78" y="38"/>
                  </a:lnTo>
                  <a:lnTo>
                    <a:pt x="115" y="51"/>
                  </a:lnTo>
                  <a:lnTo>
                    <a:pt x="152" y="67"/>
                  </a:lnTo>
                  <a:lnTo>
                    <a:pt x="189" y="84"/>
                  </a:lnTo>
                  <a:lnTo>
                    <a:pt x="225" y="101"/>
                  </a:lnTo>
                  <a:lnTo>
                    <a:pt x="259" y="121"/>
                  </a:lnTo>
                  <a:lnTo>
                    <a:pt x="293" y="141"/>
                  </a:lnTo>
                  <a:lnTo>
                    <a:pt x="328" y="162"/>
                  </a:lnTo>
                  <a:lnTo>
                    <a:pt x="361" y="184"/>
                  </a:lnTo>
                  <a:lnTo>
                    <a:pt x="392" y="208"/>
                  </a:lnTo>
                  <a:lnTo>
                    <a:pt x="423" y="233"/>
                  </a:lnTo>
                  <a:lnTo>
                    <a:pt x="453" y="258"/>
                  </a:lnTo>
                  <a:lnTo>
                    <a:pt x="483" y="285"/>
                  </a:lnTo>
                  <a:lnTo>
                    <a:pt x="511" y="312"/>
                  </a:lnTo>
                  <a:lnTo>
                    <a:pt x="539" y="342"/>
                  </a:lnTo>
                  <a:lnTo>
                    <a:pt x="565" y="371"/>
                  </a:lnTo>
                  <a:lnTo>
                    <a:pt x="590" y="401"/>
                  </a:lnTo>
                  <a:lnTo>
                    <a:pt x="615" y="431"/>
                  </a:lnTo>
                  <a:lnTo>
                    <a:pt x="639" y="463"/>
                  </a:lnTo>
                  <a:lnTo>
                    <a:pt x="662" y="496"/>
                  </a:lnTo>
                  <a:lnTo>
                    <a:pt x="683" y="530"/>
                  </a:lnTo>
                  <a:lnTo>
                    <a:pt x="703" y="565"/>
                  </a:lnTo>
                  <a:lnTo>
                    <a:pt x="722" y="599"/>
                  </a:lnTo>
                  <a:lnTo>
                    <a:pt x="740" y="635"/>
                  </a:lnTo>
                  <a:lnTo>
                    <a:pt x="757" y="672"/>
                  </a:lnTo>
                  <a:lnTo>
                    <a:pt x="773" y="709"/>
                  </a:lnTo>
                  <a:lnTo>
                    <a:pt x="786" y="747"/>
                  </a:lnTo>
                  <a:lnTo>
                    <a:pt x="799" y="785"/>
                  </a:lnTo>
                  <a:lnTo>
                    <a:pt x="811" y="823"/>
                  </a:lnTo>
                  <a:lnTo>
                    <a:pt x="821" y="863"/>
                  </a:lnTo>
                  <a:lnTo>
                    <a:pt x="831" y="903"/>
                  </a:lnTo>
                  <a:lnTo>
                    <a:pt x="845" y="892"/>
                  </a:lnTo>
                  <a:lnTo>
                    <a:pt x="861" y="885"/>
                  </a:lnTo>
                  <a:lnTo>
                    <a:pt x="881" y="879"/>
                  </a:lnTo>
                  <a:lnTo>
                    <a:pt x="893" y="875"/>
                  </a:lnTo>
                  <a:close/>
                </a:path>
              </a:pathLst>
            </a:custGeom>
            <a:solidFill>
              <a:srgbClr val="E5617D"/>
            </a:solidFill>
            <a:ln w="9525">
              <a:noFill/>
              <a:round/>
              <a:headEnd/>
              <a:tailEnd/>
            </a:ln>
          </p:spPr>
          <p:txBody>
            <a:bodyPr/>
            <a:lstStyle/>
            <a:p>
              <a:pPr eaLnBrk="1" hangingPunct="1"/>
              <a:endParaRPr lang="pt-BR" u="none"/>
            </a:p>
          </p:txBody>
        </p:sp>
        <p:sp>
          <p:nvSpPr>
            <p:cNvPr id="464147" name="Freeform 377"/>
            <p:cNvSpPr>
              <a:spLocks noEditPoints="1"/>
            </p:cNvSpPr>
            <p:nvPr/>
          </p:nvSpPr>
          <p:spPr bwMode="auto">
            <a:xfrm>
              <a:off x="1624013" y="3438525"/>
              <a:ext cx="369887" cy="455613"/>
            </a:xfrm>
            <a:custGeom>
              <a:avLst/>
              <a:gdLst>
                <a:gd name="T0" fmla="*/ 2147483647 w 932"/>
                <a:gd name="T1" fmla="*/ 2147483647 h 1152"/>
                <a:gd name="T2" fmla="*/ 2147483647 w 932"/>
                <a:gd name="T3" fmla="*/ 2147483647 h 1152"/>
                <a:gd name="T4" fmla="*/ 2147483647 w 932"/>
                <a:gd name="T5" fmla="*/ 2147483647 h 1152"/>
                <a:gd name="T6" fmla="*/ 2147483647 w 932"/>
                <a:gd name="T7" fmla="*/ 2147483647 h 1152"/>
                <a:gd name="T8" fmla="*/ 2147483647 w 932"/>
                <a:gd name="T9" fmla="*/ 2147483647 h 1152"/>
                <a:gd name="T10" fmla="*/ 2147483647 w 932"/>
                <a:gd name="T11" fmla="*/ 2147483647 h 1152"/>
                <a:gd name="T12" fmla="*/ 2147483647 w 932"/>
                <a:gd name="T13" fmla="*/ 2147483647 h 1152"/>
                <a:gd name="T14" fmla="*/ 2147483647 w 932"/>
                <a:gd name="T15" fmla="*/ 2147483647 h 1152"/>
                <a:gd name="T16" fmla="*/ 2147483647 w 932"/>
                <a:gd name="T17" fmla="*/ 2147483647 h 1152"/>
                <a:gd name="T18" fmla="*/ 2147483647 w 932"/>
                <a:gd name="T19" fmla="*/ 2147483647 h 1152"/>
                <a:gd name="T20" fmla="*/ 2147483647 w 932"/>
                <a:gd name="T21" fmla="*/ 2147483647 h 1152"/>
                <a:gd name="T22" fmla="*/ 2147483647 w 932"/>
                <a:gd name="T23" fmla="*/ 2147483647 h 1152"/>
                <a:gd name="T24" fmla="*/ 2147483647 w 932"/>
                <a:gd name="T25" fmla="*/ 2147483647 h 1152"/>
                <a:gd name="T26" fmla="*/ 2147483647 w 932"/>
                <a:gd name="T27" fmla="*/ 2147483647 h 1152"/>
                <a:gd name="T28" fmla="*/ 2147483647 w 932"/>
                <a:gd name="T29" fmla="*/ 2147483647 h 1152"/>
                <a:gd name="T30" fmla="*/ 2147483647 w 932"/>
                <a:gd name="T31" fmla="*/ 2147483647 h 1152"/>
                <a:gd name="T32" fmla="*/ 2147483647 w 932"/>
                <a:gd name="T33" fmla="*/ 2147483647 h 1152"/>
                <a:gd name="T34" fmla="*/ 2147483647 w 932"/>
                <a:gd name="T35" fmla="*/ 2147483647 h 1152"/>
                <a:gd name="T36" fmla="*/ 0 w 932"/>
                <a:gd name="T37" fmla="*/ 2147483647 h 1152"/>
                <a:gd name="T38" fmla="*/ 2147483647 w 932"/>
                <a:gd name="T39" fmla="*/ 2147483647 h 1152"/>
                <a:gd name="T40" fmla="*/ 2147483647 w 932"/>
                <a:gd name="T41" fmla="*/ 2147483647 h 1152"/>
                <a:gd name="T42" fmla="*/ 2147483647 w 932"/>
                <a:gd name="T43" fmla="*/ 2147483647 h 1152"/>
                <a:gd name="T44" fmla="*/ 2147483647 w 932"/>
                <a:gd name="T45" fmla="*/ 2147483647 h 1152"/>
                <a:gd name="T46" fmla="*/ 2147483647 w 932"/>
                <a:gd name="T47" fmla="*/ 2147483647 h 1152"/>
                <a:gd name="T48" fmla="*/ 2147483647 w 932"/>
                <a:gd name="T49" fmla="*/ 2147483647 h 1152"/>
                <a:gd name="T50" fmla="*/ 2147483647 w 932"/>
                <a:gd name="T51" fmla="*/ 2147483647 h 1152"/>
                <a:gd name="T52" fmla="*/ 2147483647 w 932"/>
                <a:gd name="T53" fmla="*/ 2147483647 h 1152"/>
                <a:gd name="T54" fmla="*/ 2147483647 w 932"/>
                <a:gd name="T55" fmla="*/ 2147483647 h 1152"/>
                <a:gd name="T56" fmla="*/ 2147483647 w 932"/>
                <a:gd name="T57" fmla="*/ 2147483647 h 1152"/>
                <a:gd name="T58" fmla="*/ 2147483647 w 932"/>
                <a:gd name="T59" fmla="*/ 2147483647 h 1152"/>
                <a:gd name="T60" fmla="*/ 2147483647 w 932"/>
                <a:gd name="T61" fmla="*/ 2147483647 h 1152"/>
                <a:gd name="T62" fmla="*/ 2147483647 w 932"/>
                <a:gd name="T63" fmla="*/ 2147483647 h 1152"/>
                <a:gd name="T64" fmla="*/ 2147483647 w 932"/>
                <a:gd name="T65" fmla="*/ 2147483647 h 1152"/>
                <a:gd name="T66" fmla="*/ 2147483647 w 932"/>
                <a:gd name="T67" fmla="*/ 2147483647 h 1152"/>
                <a:gd name="T68" fmla="*/ 2147483647 w 932"/>
                <a:gd name="T69" fmla="*/ 2147483647 h 1152"/>
                <a:gd name="T70" fmla="*/ 2147483647 w 932"/>
                <a:gd name="T71" fmla="*/ 2147483647 h 1152"/>
                <a:gd name="T72" fmla="*/ 2147483647 w 932"/>
                <a:gd name="T73" fmla="*/ 2147483647 h 1152"/>
                <a:gd name="T74" fmla="*/ 2147483647 w 932"/>
                <a:gd name="T75" fmla="*/ 2147483647 h 1152"/>
                <a:gd name="T76" fmla="*/ 2147483647 w 932"/>
                <a:gd name="T77" fmla="*/ 2147483647 h 1152"/>
                <a:gd name="T78" fmla="*/ 2147483647 w 932"/>
                <a:gd name="T79" fmla="*/ 2147483647 h 1152"/>
                <a:gd name="T80" fmla="*/ 2147483647 w 932"/>
                <a:gd name="T81" fmla="*/ 2147483647 h 1152"/>
                <a:gd name="T82" fmla="*/ 2147483647 w 932"/>
                <a:gd name="T83" fmla="*/ 2147483647 h 1152"/>
                <a:gd name="T84" fmla="*/ 2147483647 w 932"/>
                <a:gd name="T85" fmla="*/ 2147483647 h 1152"/>
                <a:gd name="T86" fmla="*/ 2147483647 w 932"/>
                <a:gd name="T87" fmla="*/ 2147483647 h 11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2"/>
                <a:gd name="T133" fmla="*/ 0 h 1152"/>
                <a:gd name="T134" fmla="*/ 932 w 932"/>
                <a:gd name="T135" fmla="*/ 1152 h 11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2" h="1152">
                  <a:moveTo>
                    <a:pt x="932" y="883"/>
                  </a:moveTo>
                  <a:lnTo>
                    <a:pt x="923" y="845"/>
                  </a:lnTo>
                  <a:lnTo>
                    <a:pt x="912" y="807"/>
                  </a:lnTo>
                  <a:lnTo>
                    <a:pt x="902" y="770"/>
                  </a:lnTo>
                  <a:lnTo>
                    <a:pt x="889" y="733"/>
                  </a:lnTo>
                  <a:lnTo>
                    <a:pt x="875" y="696"/>
                  </a:lnTo>
                  <a:lnTo>
                    <a:pt x="861" y="660"/>
                  </a:lnTo>
                  <a:lnTo>
                    <a:pt x="844" y="625"/>
                  </a:lnTo>
                  <a:lnTo>
                    <a:pt x="828" y="590"/>
                  </a:lnTo>
                  <a:lnTo>
                    <a:pt x="809" y="556"/>
                  </a:lnTo>
                  <a:lnTo>
                    <a:pt x="789" y="523"/>
                  </a:lnTo>
                  <a:lnTo>
                    <a:pt x="770" y="490"/>
                  </a:lnTo>
                  <a:lnTo>
                    <a:pt x="749" y="458"/>
                  </a:lnTo>
                  <a:lnTo>
                    <a:pt x="726" y="427"/>
                  </a:lnTo>
                  <a:lnTo>
                    <a:pt x="704" y="396"/>
                  </a:lnTo>
                  <a:lnTo>
                    <a:pt x="679" y="367"/>
                  </a:lnTo>
                  <a:lnTo>
                    <a:pt x="655" y="338"/>
                  </a:lnTo>
                  <a:lnTo>
                    <a:pt x="628" y="309"/>
                  </a:lnTo>
                  <a:lnTo>
                    <a:pt x="602" y="283"/>
                  </a:lnTo>
                  <a:lnTo>
                    <a:pt x="574" y="256"/>
                  </a:lnTo>
                  <a:lnTo>
                    <a:pt x="545" y="230"/>
                  </a:lnTo>
                  <a:lnTo>
                    <a:pt x="516" y="206"/>
                  </a:lnTo>
                  <a:lnTo>
                    <a:pt x="486" y="182"/>
                  </a:lnTo>
                  <a:lnTo>
                    <a:pt x="455" y="159"/>
                  </a:lnTo>
                  <a:lnTo>
                    <a:pt x="424" y="138"/>
                  </a:lnTo>
                  <a:lnTo>
                    <a:pt x="392" y="116"/>
                  </a:lnTo>
                  <a:lnTo>
                    <a:pt x="359" y="97"/>
                  </a:lnTo>
                  <a:lnTo>
                    <a:pt x="326" y="78"/>
                  </a:lnTo>
                  <a:lnTo>
                    <a:pt x="292" y="60"/>
                  </a:lnTo>
                  <a:lnTo>
                    <a:pt x="256" y="44"/>
                  </a:lnTo>
                  <a:lnTo>
                    <a:pt x="220" y="28"/>
                  </a:lnTo>
                  <a:lnTo>
                    <a:pt x="185" y="13"/>
                  </a:lnTo>
                  <a:lnTo>
                    <a:pt x="148" y="0"/>
                  </a:lnTo>
                  <a:lnTo>
                    <a:pt x="135" y="2"/>
                  </a:lnTo>
                  <a:lnTo>
                    <a:pt x="95" y="5"/>
                  </a:lnTo>
                  <a:lnTo>
                    <a:pt x="59" y="13"/>
                  </a:lnTo>
                  <a:lnTo>
                    <a:pt x="21" y="21"/>
                  </a:lnTo>
                  <a:lnTo>
                    <a:pt x="0" y="28"/>
                  </a:lnTo>
                  <a:lnTo>
                    <a:pt x="42" y="37"/>
                  </a:lnTo>
                  <a:lnTo>
                    <a:pt x="83" y="49"/>
                  </a:lnTo>
                  <a:lnTo>
                    <a:pt x="123" y="62"/>
                  </a:lnTo>
                  <a:lnTo>
                    <a:pt x="162" y="77"/>
                  </a:lnTo>
                  <a:lnTo>
                    <a:pt x="201" y="93"/>
                  </a:lnTo>
                  <a:lnTo>
                    <a:pt x="239" y="108"/>
                  </a:lnTo>
                  <a:lnTo>
                    <a:pt x="276" y="127"/>
                  </a:lnTo>
                  <a:lnTo>
                    <a:pt x="313" y="147"/>
                  </a:lnTo>
                  <a:lnTo>
                    <a:pt x="348" y="168"/>
                  </a:lnTo>
                  <a:lnTo>
                    <a:pt x="383" y="190"/>
                  </a:lnTo>
                  <a:lnTo>
                    <a:pt x="417" y="214"/>
                  </a:lnTo>
                  <a:lnTo>
                    <a:pt x="450" y="239"/>
                  </a:lnTo>
                  <a:lnTo>
                    <a:pt x="482" y="264"/>
                  </a:lnTo>
                  <a:lnTo>
                    <a:pt x="514" y="292"/>
                  </a:lnTo>
                  <a:lnTo>
                    <a:pt x="544" y="320"/>
                  </a:lnTo>
                  <a:lnTo>
                    <a:pt x="573" y="349"/>
                  </a:lnTo>
                  <a:lnTo>
                    <a:pt x="601" y="379"/>
                  </a:lnTo>
                  <a:lnTo>
                    <a:pt x="627" y="409"/>
                  </a:lnTo>
                  <a:lnTo>
                    <a:pt x="653" y="441"/>
                  </a:lnTo>
                  <a:lnTo>
                    <a:pt x="679" y="474"/>
                  </a:lnTo>
                  <a:lnTo>
                    <a:pt x="702" y="509"/>
                  </a:lnTo>
                  <a:lnTo>
                    <a:pt x="723" y="544"/>
                  </a:lnTo>
                  <a:lnTo>
                    <a:pt x="745" y="580"/>
                  </a:lnTo>
                  <a:lnTo>
                    <a:pt x="764" y="615"/>
                  </a:lnTo>
                  <a:lnTo>
                    <a:pt x="783" y="652"/>
                  </a:lnTo>
                  <a:lnTo>
                    <a:pt x="800" y="691"/>
                  </a:lnTo>
                  <a:lnTo>
                    <a:pt x="816" y="730"/>
                  </a:lnTo>
                  <a:lnTo>
                    <a:pt x="830" y="769"/>
                  </a:lnTo>
                  <a:lnTo>
                    <a:pt x="844" y="810"/>
                  </a:lnTo>
                  <a:lnTo>
                    <a:pt x="856" y="850"/>
                  </a:lnTo>
                  <a:lnTo>
                    <a:pt x="865" y="891"/>
                  </a:lnTo>
                  <a:lnTo>
                    <a:pt x="874" y="934"/>
                  </a:lnTo>
                  <a:lnTo>
                    <a:pt x="881" y="922"/>
                  </a:lnTo>
                  <a:lnTo>
                    <a:pt x="889" y="911"/>
                  </a:lnTo>
                  <a:lnTo>
                    <a:pt x="900" y="901"/>
                  </a:lnTo>
                  <a:lnTo>
                    <a:pt x="916" y="890"/>
                  </a:lnTo>
                  <a:lnTo>
                    <a:pt x="932" y="883"/>
                  </a:lnTo>
                  <a:close/>
                  <a:moveTo>
                    <a:pt x="887" y="1033"/>
                  </a:moveTo>
                  <a:lnTo>
                    <a:pt x="894" y="1043"/>
                  </a:lnTo>
                  <a:lnTo>
                    <a:pt x="906" y="1062"/>
                  </a:lnTo>
                  <a:lnTo>
                    <a:pt x="923" y="1083"/>
                  </a:lnTo>
                  <a:lnTo>
                    <a:pt x="911" y="1111"/>
                  </a:lnTo>
                  <a:lnTo>
                    <a:pt x="899" y="1138"/>
                  </a:lnTo>
                  <a:lnTo>
                    <a:pt x="891" y="1152"/>
                  </a:lnTo>
                  <a:lnTo>
                    <a:pt x="892" y="1145"/>
                  </a:lnTo>
                  <a:lnTo>
                    <a:pt x="892" y="1138"/>
                  </a:lnTo>
                  <a:lnTo>
                    <a:pt x="891" y="1112"/>
                  </a:lnTo>
                  <a:lnTo>
                    <a:pt x="891" y="1085"/>
                  </a:lnTo>
                  <a:lnTo>
                    <a:pt x="889" y="1059"/>
                  </a:lnTo>
                  <a:lnTo>
                    <a:pt x="887" y="1033"/>
                  </a:lnTo>
                  <a:close/>
                </a:path>
              </a:pathLst>
            </a:custGeom>
            <a:solidFill>
              <a:srgbClr val="E5647C"/>
            </a:solidFill>
            <a:ln w="9525">
              <a:noFill/>
              <a:round/>
              <a:headEnd/>
              <a:tailEnd/>
            </a:ln>
          </p:spPr>
          <p:txBody>
            <a:bodyPr/>
            <a:lstStyle/>
            <a:p>
              <a:pPr eaLnBrk="1" hangingPunct="1"/>
              <a:endParaRPr lang="pt-BR" u="none"/>
            </a:p>
          </p:txBody>
        </p:sp>
        <p:sp>
          <p:nvSpPr>
            <p:cNvPr id="464148" name="Freeform 378"/>
            <p:cNvSpPr>
              <a:spLocks/>
            </p:cNvSpPr>
            <p:nvPr/>
          </p:nvSpPr>
          <p:spPr bwMode="auto">
            <a:xfrm>
              <a:off x="1600200" y="3441700"/>
              <a:ext cx="388938" cy="479425"/>
            </a:xfrm>
            <a:custGeom>
              <a:avLst/>
              <a:gdLst>
                <a:gd name="T0" fmla="*/ 2147483647 w 984"/>
                <a:gd name="T1" fmla="*/ 2147483647 h 1205"/>
                <a:gd name="T2" fmla="*/ 2147483647 w 984"/>
                <a:gd name="T3" fmla="*/ 2147483647 h 1205"/>
                <a:gd name="T4" fmla="*/ 2147483647 w 984"/>
                <a:gd name="T5" fmla="*/ 2147483647 h 1205"/>
                <a:gd name="T6" fmla="*/ 2147483647 w 984"/>
                <a:gd name="T7" fmla="*/ 2147483647 h 1205"/>
                <a:gd name="T8" fmla="*/ 2147483647 w 984"/>
                <a:gd name="T9" fmla="*/ 2147483647 h 1205"/>
                <a:gd name="T10" fmla="*/ 2147483647 w 984"/>
                <a:gd name="T11" fmla="*/ 2147483647 h 1205"/>
                <a:gd name="T12" fmla="*/ 2147483647 w 984"/>
                <a:gd name="T13" fmla="*/ 2147483647 h 1205"/>
                <a:gd name="T14" fmla="*/ 2147483647 w 984"/>
                <a:gd name="T15" fmla="*/ 2147483647 h 1205"/>
                <a:gd name="T16" fmla="*/ 2147483647 w 984"/>
                <a:gd name="T17" fmla="*/ 2147483647 h 1205"/>
                <a:gd name="T18" fmla="*/ 2147483647 w 984"/>
                <a:gd name="T19" fmla="*/ 2147483647 h 1205"/>
                <a:gd name="T20" fmla="*/ 2147483647 w 984"/>
                <a:gd name="T21" fmla="*/ 2147483647 h 1205"/>
                <a:gd name="T22" fmla="*/ 2147483647 w 984"/>
                <a:gd name="T23" fmla="*/ 2147483647 h 1205"/>
                <a:gd name="T24" fmla="*/ 2147483647 w 984"/>
                <a:gd name="T25" fmla="*/ 2147483647 h 1205"/>
                <a:gd name="T26" fmla="*/ 2147483647 w 984"/>
                <a:gd name="T27" fmla="*/ 2147483647 h 1205"/>
                <a:gd name="T28" fmla="*/ 2147483647 w 984"/>
                <a:gd name="T29" fmla="*/ 2147483647 h 1205"/>
                <a:gd name="T30" fmla="*/ 2147483647 w 984"/>
                <a:gd name="T31" fmla="*/ 2147483647 h 1205"/>
                <a:gd name="T32" fmla="*/ 2147483647 w 984"/>
                <a:gd name="T33" fmla="*/ 2147483647 h 1205"/>
                <a:gd name="T34" fmla="*/ 2147483647 w 984"/>
                <a:gd name="T35" fmla="*/ 2147483647 h 1205"/>
                <a:gd name="T36" fmla="*/ 0 w 984"/>
                <a:gd name="T37" fmla="*/ 2147483647 h 1205"/>
                <a:gd name="T38" fmla="*/ 2147483647 w 984"/>
                <a:gd name="T39" fmla="*/ 2147483647 h 1205"/>
                <a:gd name="T40" fmla="*/ 2147483647 w 984"/>
                <a:gd name="T41" fmla="*/ 2147483647 h 1205"/>
                <a:gd name="T42" fmla="*/ 2147483647 w 984"/>
                <a:gd name="T43" fmla="*/ 2147483647 h 1205"/>
                <a:gd name="T44" fmla="*/ 2147483647 w 984"/>
                <a:gd name="T45" fmla="*/ 2147483647 h 1205"/>
                <a:gd name="T46" fmla="*/ 2147483647 w 984"/>
                <a:gd name="T47" fmla="*/ 2147483647 h 1205"/>
                <a:gd name="T48" fmla="*/ 2147483647 w 984"/>
                <a:gd name="T49" fmla="*/ 2147483647 h 1205"/>
                <a:gd name="T50" fmla="*/ 2147483647 w 984"/>
                <a:gd name="T51" fmla="*/ 2147483647 h 1205"/>
                <a:gd name="T52" fmla="*/ 2147483647 w 984"/>
                <a:gd name="T53" fmla="*/ 2147483647 h 1205"/>
                <a:gd name="T54" fmla="*/ 2147483647 w 984"/>
                <a:gd name="T55" fmla="*/ 2147483647 h 1205"/>
                <a:gd name="T56" fmla="*/ 2147483647 w 984"/>
                <a:gd name="T57" fmla="*/ 2147483647 h 1205"/>
                <a:gd name="T58" fmla="*/ 2147483647 w 984"/>
                <a:gd name="T59" fmla="*/ 2147483647 h 1205"/>
                <a:gd name="T60" fmla="*/ 2147483647 w 984"/>
                <a:gd name="T61" fmla="*/ 2147483647 h 1205"/>
                <a:gd name="T62" fmla="*/ 2147483647 w 984"/>
                <a:gd name="T63" fmla="*/ 2147483647 h 1205"/>
                <a:gd name="T64" fmla="*/ 2147483647 w 984"/>
                <a:gd name="T65" fmla="*/ 2147483647 h 1205"/>
                <a:gd name="T66" fmla="*/ 2147483647 w 984"/>
                <a:gd name="T67" fmla="*/ 2147483647 h 1205"/>
                <a:gd name="T68" fmla="*/ 2147483647 w 984"/>
                <a:gd name="T69" fmla="*/ 2147483647 h 1205"/>
                <a:gd name="T70" fmla="*/ 2147483647 w 984"/>
                <a:gd name="T71" fmla="*/ 2147483647 h 1205"/>
                <a:gd name="T72" fmla="*/ 2147483647 w 984"/>
                <a:gd name="T73" fmla="*/ 2147483647 h 1205"/>
                <a:gd name="T74" fmla="*/ 2147483647 w 984"/>
                <a:gd name="T75" fmla="*/ 2147483647 h 1205"/>
                <a:gd name="T76" fmla="*/ 2147483647 w 984"/>
                <a:gd name="T77" fmla="*/ 2147483647 h 1205"/>
                <a:gd name="T78" fmla="*/ 2147483647 w 984"/>
                <a:gd name="T79" fmla="*/ 2147483647 h 1205"/>
                <a:gd name="T80" fmla="*/ 2147483647 w 984"/>
                <a:gd name="T81" fmla="*/ 2147483647 h 1205"/>
                <a:gd name="T82" fmla="*/ 2147483647 w 984"/>
                <a:gd name="T83" fmla="*/ 2147483647 h 1205"/>
                <a:gd name="T84" fmla="*/ 2147483647 w 984"/>
                <a:gd name="T85" fmla="*/ 2147483647 h 1205"/>
                <a:gd name="T86" fmla="*/ 2147483647 w 984"/>
                <a:gd name="T87" fmla="*/ 2147483647 h 1205"/>
                <a:gd name="T88" fmla="*/ 2147483647 w 984"/>
                <a:gd name="T89" fmla="*/ 2147483647 h 1205"/>
                <a:gd name="T90" fmla="*/ 2147483647 w 984"/>
                <a:gd name="T91" fmla="*/ 2147483647 h 12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4"/>
                <a:gd name="T139" fmla="*/ 0 h 1205"/>
                <a:gd name="T140" fmla="*/ 984 w 984"/>
                <a:gd name="T141" fmla="*/ 1205 h 12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4" h="1205">
                  <a:moveTo>
                    <a:pt x="963" y="890"/>
                  </a:moveTo>
                  <a:lnTo>
                    <a:pt x="953" y="850"/>
                  </a:lnTo>
                  <a:lnTo>
                    <a:pt x="943" y="810"/>
                  </a:lnTo>
                  <a:lnTo>
                    <a:pt x="931" y="772"/>
                  </a:lnTo>
                  <a:lnTo>
                    <a:pt x="918" y="734"/>
                  </a:lnTo>
                  <a:lnTo>
                    <a:pt x="905" y="696"/>
                  </a:lnTo>
                  <a:lnTo>
                    <a:pt x="889" y="659"/>
                  </a:lnTo>
                  <a:lnTo>
                    <a:pt x="872" y="622"/>
                  </a:lnTo>
                  <a:lnTo>
                    <a:pt x="854" y="586"/>
                  </a:lnTo>
                  <a:lnTo>
                    <a:pt x="835" y="552"/>
                  </a:lnTo>
                  <a:lnTo>
                    <a:pt x="815" y="517"/>
                  </a:lnTo>
                  <a:lnTo>
                    <a:pt x="794" y="483"/>
                  </a:lnTo>
                  <a:lnTo>
                    <a:pt x="771" y="450"/>
                  </a:lnTo>
                  <a:lnTo>
                    <a:pt x="747" y="418"/>
                  </a:lnTo>
                  <a:lnTo>
                    <a:pt x="722" y="388"/>
                  </a:lnTo>
                  <a:lnTo>
                    <a:pt x="697" y="358"/>
                  </a:lnTo>
                  <a:lnTo>
                    <a:pt x="671" y="329"/>
                  </a:lnTo>
                  <a:lnTo>
                    <a:pt x="643" y="299"/>
                  </a:lnTo>
                  <a:lnTo>
                    <a:pt x="615" y="272"/>
                  </a:lnTo>
                  <a:lnTo>
                    <a:pt x="585" y="245"/>
                  </a:lnTo>
                  <a:lnTo>
                    <a:pt x="555" y="220"/>
                  </a:lnTo>
                  <a:lnTo>
                    <a:pt x="524" y="195"/>
                  </a:lnTo>
                  <a:lnTo>
                    <a:pt x="493" y="171"/>
                  </a:lnTo>
                  <a:lnTo>
                    <a:pt x="460" y="149"/>
                  </a:lnTo>
                  <a:lnTo>
                    <a:pt x="425" y="128"/>
                  </a:lnTo>
                  <a:lnTo>
                    <a:pt x="391" y="108"/>
                  </a:lnTo>
                  <a:lnTo>
                    <a:pt x="357" y="88"/>
                  </a:lnTo>
                  <a:lnTo>
                    <a:pt x="321" y="71"/>
                  </a:lnTo>
                  <a:lnTo>
                    <a:pt x="284" y="54"/>
                  </a:lnTo>
                  <a:lnTo>
                    <a:pt x="247" y="38"/>
                  </a:lnTo>
                  <a:lnTo>
                    <a:pt x="210" y="25"/>
                  </a:lnTo>
                  <a:lnTo>
                    <a:pt x="172" y="12"/>
                  </a:lnTo>
                  <a:lnTo>
                    <a:pt x="132" y="0"/>
                  </a:lnTo>
                  <a:lnTo>
                    <a:pt x="120" y="2"/>
                  </a:lnTo>
                  <a:lnTo>
                    <a:pt x="82" y="10"/>
                  </a:lnTo>
                  <a:lnTo>
                    <a:pt x="46" y="21"/>
                  </a:lnTo>
                  <a:lnTo>
                    <a:pt x="11" y="35"/>
                  </a:lnTo>
                  <a:lnTo>
                    <a:pt x="0" y="39"/>
                  </a:lnTo>
                  <a:lnTo>
                    <a:pt x="49" y="49"/>
                  </a:lnTo>
                  <a:lnTo>
                    <a:pt x="96" y="59"/>
                  </a:lnTo>
                  <a:lnTo>
                    <a:pt x="144" y="74"/>
                  </a:lnTo>
                  <a:lnTo>
                    <a:pt x="190" y="88"/>
                  </a:lnTo>
                  <a:lnTo>
                    <a:pt x="235" y="105"/>
                  </a:lnTo>
                  <a:lnTo>
                    <a:pt x="279" y="125"/>
                  </a:lnTo>
                  <a:lnTo>
                    <a:pt x="322" y="146"/>
                  </a:lnTo>
                  <a:lnTo>
                    <a:pt x="365" y="169"/>
                  </a:lnTo>
                  <a:lnTo>
                    <a:pt x="405" y="194"/>
                  </a:lnTo>
                  <a:lnTo>
                    <a:pt x="445" y="220"/>
                  </a:lnTo>
                  <a:lnTo>
                    <a:pt x="483" y="248"/>
                  </a:lnTo>
                  <a:lnTo>
                    <a:pt x="520" y="278"/>
                  </a:lnTo>
                  <a:lnTo>
                    <a:pt x="556" y="309"/>
                  </a:lnTo>
                  <a:lnTo>
                    <a:pt x="590" y="342"/>
                  </a:lnTo>
                  <a:lnTo>
                    <a:pt x="623" y="376"/>
                  </a:lnTo>
                  <a:lnTo>
                    <a:pt x="655" y="412"/>
                  </a:lnTo>
                  <a:lnTo>
                    <a:pt x="685" y="449"/>
                  </a:lnTo>
                  <a:lnTo>
                    <a:pt x="714" y="487"/>
                  </a:lnTo>
                  <a:lnTo>
                    <a:pt x="741" y="525"/>
                  </a:lnTo>
                  <a:lnTo>
                    <a:pt x="766" y="566"/>
                  </a:lnTo>
                  <a:lnTo>
                    <a:pt x="790" y="608"/>
                  </a:lnTo>
                  <a:lnTo>
                    <a:pt x="811" y="651"/>
                  </a:lnTo>
                  <a:lnTo>
                    <a:pt x="831" y="694"/>
                  </a:lnTo>
                  <a:lnTo>
                    <a:pt x="849" y="739"/>
                  </a:lnTo>
                  <a:lnTo>
                    <a:pt x="865" y="785"/>
                  </a:lnTo>
                  <a:lnTo>
                    <a:pt x="880" y="832"/>
                  </a:lnTo>
                  <a:lnTo>
                    <a:pt x="891" y="879"/>
                  </a:lnTo>
                  <a:lnTo>
                    <a:pt x="902" y="928"/>
                  </a:lnTo>
                  <a:lnTo>
                    <a:pt x="909" y="977"/>
                  </a:lnTo>
                  <a:lnTo>
                    <a:pt x="915" y="1027"/>
                  </a:lnTo>
                  <a:lnTo>
                    <a:pt x="918" y="1077"/>
                  </a:lnTo>
                  <a:lnTo>
                    <a:pt x="919" y="1127"/>
                  </a:lnTo>
                  <a:lnTo>
                    <a:pt x="919" y="1147"/>
                  </a:lnTo>
                  <a:lnTo>
                    <a:pt x="919" y="1167"/>
                  </a:lnTo>
                  <a:lnTo>
                    <a:pt x="918" y="1187"/>
                  </a:lnTo>
                  <a:lnTo>
                    <a:pt x="917" y="1205"/>
                  </a:lnTo>
                  <a:lnTo>
                    <a:pt x="919" y="1203"/>
                  </a:lnTo>
                  <a:lnTo>
                    <a:pt x="932" y="1176"/>
                  </a:lnTo>
                  <a:lnTo>
                    <a:pt x="947" y="1152"/>
                  </a:lnTo>
                  <a:lnTo>
                    <a:pt x="960" y="1127"/>
                  </a:lnTo>
                  <a:lnTo>
                    <a:pt x="972" y="1100"/>
                  </a:lnTo>
                  <a:lnTo>
                    <a:pt x="984" y="1072"/>
                  </a:lnTo>
                  <a:lnTo>
                    <a:pt x="967" y="1051"/>
                  </a:lnTo>
                  <a:lnTo>
                    <a:pt x="955" y="1032"/>
                  </a:lnTo>
                  <a:lnTo>
                    <a:pt x="944" y="1015"/>
                  </a:lnTo>
                  <a:lnTo>
                    <a:pt x="936" y="997"/>
                  </a:lnTo>
                  <a:lnTo>
                    <a:pt x="930" y="979"/>
                  </a:lnTo>
                  <a:lnTo>
                    <a:pt x="927" y="964"/>
                  </a:lnTo>
                  <a:lnTo>
                    <a:pt x="927" y="950"/>
                  </a:lnTo>
                  <a:lnTo>
                    <a:pt x="930" y="936"/>
                  </a:lnTo>
                  <a:lnTo>
                    <a:pt x="934" y="923"/>
                  </a:lnTo>
                  <a:lnTo>
                    <a:pt x="942" y="911"/>
                  </a:lnTo>
                  <a:lnTo>
                    <a:pt x="950" y="900"/>
                  </a:lnTo>
                  <a:lnTo>
                    <a:pt x="961" y="890"/>
                  </a:lnTo>
                  <a:lnTo>
                    <a:pt x="963" y="890"/>
                  </a:lnTo>
                  <a:close/>
                </a:path>
              </a:pathLst>
            </a:custGeom>
            <a:solidFill>
              <a:srgbClr val="E6697B"/>
            </a:solidFill>
            <a:ln w="9525">
              <a:noFill/>
              <a:round/>
              <a:headEnd/>
              <a:tailEnd/>
            </a:ln>
          </p:spPr>
          <p:txBody>
            <a:bodyPr/>
            <a:lstStyle/>
            <a:p>
              <a:pPr eaLnBrk="1" hangingPunct="1"/>
              <a:endParaRPr lang="pt-BR" u="none"/>
            </a:p>
          </p:txBody>
        </p:sp>
        <p:sp>
          <p:nvSpPr>
            <p:cNvPr id="464149" name="Freeform 379"/>
            <p:cNvSpPr>
              <a:spLocks/>
            </p:cNvSpPr>
            <p:nvPr/>
          </p:nvSpPr>
          <p:spPr bwMode="auto">
            <a:xfrm>
              <a:off x="1576388" y="3448050"/>
              <a:ext cx="401637" cy="495300"/>
            </a:xfrm>
            <a:custGeom>
              <a:avLst/>
              <a:gdLst>
                <a:gd name="T0" fmla="*/ 2147483647 w 1010"/>
                <a:gd name="T1" fmla="*/ 2147483647 h 1245"/>
                <a:gd name="T2" fmla="*/ 2147483647 w 1010"/>
                <a:gd name="T3" fmla="*/ 2147483647 h 1245"/>
                <a:gd name="T4" fmla="*/ 2147483647 w 1010"/>
                <a:gd name="T5" fmla="*/ 2147483647 h 1245"/>
                <a:gd name="T6" fmla="*/ 2147483647 w 1010"/>
                <a:gd name="T7" fmla="*/ 2147483647 h 1245"/>
                <a:gd name="T8" fmla="*/ 2147483647 w 1010"/>
                <a:gd name="T9" fmla="*/ 2147483647 h 1245"/>
                <a:gd name="T10" fmla="*/ 2147483647 w 1010"/>
                <a:gd name="T11" fmla="*/ 2147483647 h 1245"/>
                <a:gd name="T12" fmla="*/ 2147483647 w 1010"/>
                <a:gd name="T13" fmla="*/ 2147483647 h 1245"/>
                <a:gd name="T14" fmla="*/ 2147483647 w 1010"/>
                <a:gd name="T15" fmla="*/ 2147483647 h 1245"/>
                <a:gd name="T16" fmla="*/ 2147483647 w 1010"/>
                <a:gd name="T17" fmla="*/ 2147483647 h 1245"/>
                <a:gd name="T18" fmla="*/ 2147483647 w 1010"/>
                <a:gd name="T19" fmla="*/ 2147483647 h 1245"/>
                <a:gd name="T20" fmla="*/ 2147483647 w 1010"/>
                <a:gd name="T21" fmla="*/ 2147483647 h 1245"/>
                <a:gd name="T22" fmla="*/ 2147483647 w 1010"/>
                <a:gd name="T23" fmla="*/ 2147483647 h 1245"/>
                <a:gd name="T24" fmla="*/ 2147483647 w 1010"/>
                <a:gd name="T25" fmla="*/ 2147483647 h 1245"/>
                <a:gd name="T26" fmla="*/ 2147483647 w 1010"/>
                <a:gd name="T27" fmla="*/ 2147483647 h 1245"/>
                <a:gd name="T28" fmla="*/ 2147483647 w 1010"/>
                <a:gd name="T29" fmla="*/ 2147483647 h 1245"/>
                <a:gd name="T30" fmla="*/ 2147483647 w 1010"/>
                <a:gd name="T31" fmla="*/ 2147483647 h 1245"/>
                <a:gd name="T32" fmla="*/ 2147483647 w 1010"/>
                <a:gd name="T33" fmla="*/ 2147483647 h 1245"/>
                <a:gd name="T34" fmla="*/ 2147483647 w 1010"/>
                <a:gd name="T35" fmla="*/ 2147483647 h 1245"/>
                <a:gd name="T36" fmla="*/ 2147483647 w 1010"/>
                <a:gd name="T37" fmla="*/ 2147483647 h 1245"/>
                <a:gd name="T38" fmla="*/ 2147483647 w 1010"/>
                <a:gd name="T39" fmla="*/ 2147483647 h 1245"/>
                <a:gd name="T40" fmla="*/ 2147483647 w 1010"/>
                <a:gd name="T41" fmla="*/ 2147483647 h 1245"/>
                <a:gd name="T42" fmla="*/ 2147483647 w 1010"/>
                <a:gd name="T43" fmla="*/ 2147483647 h 1245"/>
                <a:gd name="T44" fmla="*/ 2147483647 w 1010"/>
                <a:gd name="T45" fmla="*/ 2147483647 h 1245"/>
                <a:gd name="T46" fmla="*/ 2147483647 w 1010"/>
                <a:gd name="T47" fmla="*/ 2147483647 h 1245"/>
                <a:gd name="T48" fmla="*/ 0 w 1010"/>
                <a:gd name="T49" fmla="*/ 2147483647 h 1245"/>
                <a:gd name="T50" fmla="*/ 2147483647 w 1010"/>
                <a:gd name="T51" fmla="*/ 2147483647 h 1245"/>
                <a:gd name="T52" fmla="*/ 2147483647 w 1010"/>
                <a:gd name="T53" fmla="*/ 2147483647 h 1245"/>
                <a:gd name="T54" fmla="*/ 2147483647 w 1010"/>
                <a:gd name="T55" fmla="*/ 2147483647 h 1245"/>
                <a:gd name="T56" fmla="*/ 2147483647 w 1010"/>
                <a:gd name="T57" fmla="*/ 2147483647 h 1245"/>
                <a:gd name="T58" fmla="*/ 2147483647 w 1010"/>
                <a:gd name="T59" fmla="*/ 2147483647 h 1245"/>
                <a:gd name="T60" fmla="*/ 2147483647 w 1010"/>
                <a:gd name="T61" fmla="*/ 2147483647 h 1245"/>
                <a:gd name="T62" fmla="*/ 2147483647 w 1010"/>
                <a:gd name="T63" fmla="*/ 2147483647 h 1245"/>
                <a:gd name="T64" fmla="*/ 2147483647 w 1010"/>
                <a:gd name="T65" fmla="*/ 2147483647 h 1245"/>
                <a:gd name="T66" fmla="*/ 2147483647 w 1010"/>
                <a:gd name="T67" fmla="*/ 2147483647 h 1245"/>
                <a:gd name="T68" fmla="*/ 2147483647 w 1010"/>
                <a:gd name="T69" fmla="*/ 2147483647 h 1245"/>
                <a:gd name="T70" fmla="*/ 2147483647 w 1010"/>
                <a:gd name="T71" fmla="*/ 2147483647 h 1245"/>
                <a:gd name="T72" fmla="*/ 2147483647 w 1010"/>
                <a:gd name="T73" fmla="*/ 2147483647 h 1245"/>
                <a:gd name="T74" fmla="*/ 2147483647 w 1010"/>
                <a:gd name="T75" fmla="*/ 2147483647 h 1245"/>
                <a:gd name="T76" fmla="*/ 2147483647 w 1010"/>
                <a:gd name="T77" fmla="*/ 2147483647 h 1245"/>
                <a:gd name="T78" fmla="*/ 2147483647 w 1010"/>
                <a:gd name="T79" fmla="*/ 2147483647 h 1245"/>
                <a:gd name="T80" fmla="*/ 2147483647 w 1010"/>
                <a:gd name="T81" fmla="*/ 2147483647 h 1245"/>
                <a:gd name="T82" fmla="*/ 2147483647 w 1010"/>
                <a:gd name="T83" fmla="*/ 2147483647 h 1245"/>
                <a:gd name="T84" fmla="*/ 2147483647 w 1010"/>
                <a:gd name="T85" fmla="*/ 2147483647 h 1245"/>
                <a:gd name="T86" fmla="*/ 2147483647 w 1010"/>
                <a:gd name="T87" fmla="*/ 2147483647 h 1245"/>
                <a:gd name="T88" fmla="*/ 2147483647 w 1010"/>
                <a:gd name="T89" fmla="*/ 2147483647 h 1245"/>
                <a:gd name="T90" fmla="*/ 2147483647 w 1010"/>
                <a:gd name="T91" fmla="*/ 2147483647 h 1245"/>
                <a:gd name="T92" fmla="*/ 2147483647 w 1010"/>
                <a:gd name="T93" fmla="*/ 2147483647 h 12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0"/>
                <a:gd name="T142" fmla="*/ 0 h 1245"/>
                <a:gd name="T143" fmla="*/ 1010 w 1010"/>
                <a:gd name="T144" fmla="*/ 1245 h 12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0" h="1245">
                  <a:moveTo>
                    <a:pt x="1010" y="1110"/>
                  </a:moveTo>
                  <a:lnTo>
                    <a:pt x="1009" y="1084"/>
                  </a:lnTo>
                  <a:lnTo>
                    <a:pt x="1009" y="1057"/>
                  </a:lnTo>
                  <a:lnTo>
                    <a:pt x="1007" y="1031"/>
                  </a:lnTo>
                  <a:lnTo>
                    <a:pt x="1005" y="1005"/>
                  </a:lnTo>
                  <a:lnTo>
                    <a:pt x="1001" y="998"/>
                  </a:lnTo>
                  <a:lnTo>
                    <a:pt x="993" y="980"/>
                  </a:lnTo>
                  <a:lnTo>
                    <a:pt x="987" y="962"/>
                  </a:lnTo>
                  <a:lnTo>
                    <a:pt x="984" y="947"/>
                  </a:lnTo>
                  <a:lnTo>
                    <a:pt x="984" y="933"/>
                  </a:lnTo>
                  <a:lnTo>
                    <a:pt x="987" y="919"/>
                  </a:lnTo>
                  <a:lnTo>
                    <a:pt x="991" y="906"/>
                  </a:lnTo>
                  <a:lnTo>
                    <a:pt x="992" y="906"/>
                  </a:lnTo>
                  <a:lnTo>
                    <a:pt x="983" y="863"/>
                  </a:lnTo>
                  <a:lnTo>
                    <a:pt x="974" y="822"/>
                  </a:lnTo>
                  <a:lnTo>
                    <a:pt x="962" y="782"/>
                  </a:lnTo>
                  <a:lnTo>
                    <a:pt x="948" y="741"/>
                  </a:lnTo>
                  <a:lnTo>
                    <a:pt x="934" y="702"/>
                  </a:lnTo>
                  <a:lnTo>
                    <a:pt x="918" y="663"/>
                  </a:lnTo>
                  <a:lnTo>
                    <a:pt x="901" y="624"/>
                  </a:lnTo>
                  <a:lnTo>
                    <a:pt x="882" y="587"/>
                  </a:lnTo>
                  <a:lnTo>
                    <a:pt x="863" y="552"/>
                  </a:lnTo>
                  <a:lnTo>
                    <a:pt x="841" y="516"/>
                  </a:lnTo>
                  <a:lnTo>
                    <a:pt x="820" y="481"/>
                  </a:lnTo>
                  <a:lnTo>
                    <a:pt x="797" y="446"/>
                  </a:lnTo>
                  <a:lnTo>
                    <a:pt x="771" y="413"/>
                  </a:lnTo>
                  <a:lnTo>
                    <a:pt x="745" y="381"/>
                  </a:lnTo>
                  <a:lnTo>
                    <a:pt x="719" y="351"/>
                  </a:lnTo>
                  <a:lnTo>
                    <a:pt x="691" y="321"/>
                  </a:lnTo>
                  <a:lnTo>
                    <a:pt x="662" y="292"/>
                  </a:lnTo>
                  <a:lnTo>
                    <a:pt x="632" y="264"/>
                  </a:lnTo>
                  <a:lnTo>
                    <a:pt x="600" y="236"/>
                  </a:lnTo>
                  <a:lnTo>
                    <a:pt x="568" y="211"/>
                  </a:lnTo>
                  <a:lnTo>
                    <a:pt x="535" y="186"/>
                  </a:lnTo>
                  <a:lnTo>
                    <a:pt x="501" y="162"/>
                  </a:lnTo>
                  <a:lnTo>
                    <a:pt x="466" y="140"/>
                  </a:lnTo>
                  <a:lnTo>
                    <a:pt x="431" y="119"/>
                  </a:lnTo>
                  <a:lnTo>
                    <a:pt x="394" y="99"/>
                  </a:lnTo>
                  <a:lnTo>
                    <a:pt x="357" y="80"/>
                  </a:lnTo>
                  <a:lnTo>
                    <a:pt x="319" y="65"/>
                  </a:lnTo>
                  <a:lnTo>
                    <a:pt x="280" y="49"/>
                  </a:lnTo>
                  <a:lnTo>
                    <a:pt x="241" y="34"/>
                  </a:lnTo>
                  <a:lnTo>
                    <a:pt x="201" y="21"/>
                  </a:lnTo>
                  <a:lnTo>
                    <a:pt x="160" y="9"/>
                  </a:lnTo>
                  <a:lnTo>
                    <a:pt x="118" y="0"/>
                  </a:lnTo>
                  <a:lnTo>
                    <a:pt x="103" y="4"/>
                  </a:lnTo>
                  <a:lnTo>
                    <a:pt x="68" y="18"/>
                  </a:lnTo>
                  <a:lnTo>
                    <a:pt x="33" y="32"/>
                  </a:lnTo>
                  <a:lnTo>
                    <a:pt x="0" y="47"/>
                  </a:lnTo>
                  <a:lnTo>
                    <a:pt x="49" y="54"/>
                  </a:lnTo>
                  <a:lnTo>
                    <a:pt x="98" y="63"/>
                  </a:lnTo>
                  <a:lnTo>
                    <a:pt x="146" y="75"/>
                  </a:lnTo>
                  <a:lnTo>
                    <a:pt x="193" y="88"/>
                  </a:lnTo>
                  <a:lnTo>
                    <a:pt x="239" y="104"/>
                  </a:lnTo>
                  <a:lnTo>
                    <a:pt x="284" y="121"/>
                  </a:lnTo>
                  <a:lnTo>
                    <a:pt x="328" y="141"/>
                  </a:lnTo>
                  <a:lnTo>
                    <a:pt x="371" y="164"/>
                  </a:lnTo>
                  <a:lnTo>
                    <a:pt x="414" y="186"/>
                  </a:lnTo>
                  <a:lnTo>
                    <a:pt x="455" y="211"/>
                  </a:lnTo>
                  <a:lnTo>
                    <a:pt x="494" y="239"/>
                  </a:lnTo>
                  <a:lnTo>
                    <a:pt x="531" y="267"/>
                  </a:lnTo>
                  <a:lnTo>
                    <a:pt x="568" y="297"/>
                  </a:lnTo>
                  <a:lnTo>
                    <a:pt x="604" y="329"/>
                  </a:lnTo>
                  <a:lnTo>
                    <a:pt x="638" y="363"/>
                  </a:lnTo>
                  <a:lnTo>
                    <a:pt x="671" y="397"/>
                  </a:lnTo>
                  <a:lnTo>
                    <a:pt x="701" y="433"/>
                  </a:lnTo>
                  <a:lnTo>
                    <a:pt x="731" y="471"/>
                  </a:lnTo>
                  <a:lnTo>
                    <a:pt x="758" y="510"/>
                  </a:lnTo>
                  <a:lnTo>
                    <a:pt x="785" y="550"/>
                  </a:lnTo>
                  <a:lnTo>
                    <a:pt x="808" y="591"/>
                  </a:lnTo>
                  <a:lnTo>
                    <a:pt x="831" y="634"/>
                  </a:lnTo>
                  <a:lnTo>
                    <a:pt x="852" y="677"/>
                  </a:lnTo>
                  <a:lnTo>
                    <a:pt x="871" y="722"/>
                  </a:lnTo>
                  <a:lnTo>
                    <a:pt x="886" y="768"/>
                  </a:lnTo>
                  <a:lnTo>
                    <a:pt x="901" y="815"/>
                  </a:lnTo>
                  <a:lnTo>
                    <a:pt x="914" y="862"/>
                  </a:lnTo>
                  <a:lnTo>
                    <a:pt x="925" y="911"/>
                  </a:lnTo>
                  <a:lnTo>
                    <a:pt x="933" y="960"/>
                  </a:lnTo>
                  <a:lnTo>
                    <a:pt x="938" y="1009"/>
                  </a:lnTo>
                  <a:lnTo>
                    <a:pt x="942" y="1060"/>
                  </a:lnTo>
                  <a:lnTo>
                    <a:pt x="943" y="1110"/>
                  </a:lnTo>
                  <a:lnTo>
                    <a:pt x="943" y="1145"/>
                  </a:lnTo>
                  <a:lnTo>
                    <a:pt x="941" y="1178"/>
                  </a:lnTo>
                  <a:lnTo>
                    <a:pt x="938" y="1212"/>
                  </a:lnTo>
                  <a:lnTo>
                    <a:pt x="935" y="1245"/>
                  </a:lnTo>
                  <a:lnTo>
                    <a:pt x="943" y="1233"/>
                  </a:lnTo>
                  <a:lnTo>
                    <a:pt x="960" y="1209"/>
                  </a:lnTo>
                  <a:lnTo>
                    <a:pt x="976" y="1186"/>
                  </a:lnTo>
                  <a:lnTo>
                    <a:pt x="989" y="1159"/>
                  </a:lnTo>
                  <a:lnTo>
                    <a:pt x="1004" y="1135"/>
                  </a:lnTo>
                  <a:lnTo>
                    <a:pt x="1010" y="1124"/>
                  </a:lnTo>
                  <a:lnTo>
                    <a:pt x="1010" y="1117"/>
                  </a:lnTo>
                  <a:lnTo>
                    <a:pt x="1010" y="1110"/>
                  </a:lnTo>
                  <a:close/>
                </a:path>
              </a:pathLst>
            </a:custGeom>
            <a:solidFill>
              <a:srgbClr val="E66C7B"/>
            </a:solidFill>
            <a:ln w="9525">
              <a:noFill/>
              <a:round/>
              <a:headEnd/>
              <a:tailEnd/>
            </a:ln>
          </p:spPr>
          <p:txBody>
            <a:bodyPr/>
            <a:lstStyle/>
            <a:p>
              <a:pPr eaLnBrk="1" hangingPunct="1"/>
              <a:endParaRPr lang="pt-BR" u="none"/>
            </a:p>
          </p:txBody>
        </p:sp>
        <p:sp>
          <p:nvSpPr>
            <p:cNvPr id="464150" name="Freeform 380"/>
            <p:cNvSpPr>
              <a:spLocks/>
            </p:cNvSpPr>
            <p:nvPr/>
          </p:nvSpPr>
          <p:spPr bwMode="auto">
            <a:xfrm>
              <a:off x="1555750" y="3457575"/>
              <a:ext cx="407988" cy="506413"/>
            </a:xfrm>
            <a:custGeom>
              <a:avLst/>
              <a:gdLst>
                <a:gd name="T0" fmla="*/ 2147483647 w 1027"/>
                <a:gd name="T1" fmla="*/ 2147483647 h 1276"/>
                <a:gd name="T2" fmla="*/ 2147483647 w 1027"/>
                <a:gd name="T3" fmla="*/ 2147483647 h 1276"/>
                <a:gd name="T4" fmla="*/ 2147483647 w 1027"/>
                <a:gd name="T5" fmla="*/ 2147483647 h 1276"/>
                <a:gd name="T6" fmla="*/ 2147483647 w 1027"/>
                <a:gd name="T7" fmla="*/ 2147483647 h 1276"/>
                <a:gd name="T8" fmla="*/ 2147483647 w 1027"/>
                <a:gd name="T9" fmla="*/ 2147483647 h 1276"/>
                <a:gd name="T10" fmla="*/ 2147483647 w 1027"/>
                <a:gd name="T11" fmla="*/ 2147483647 h 1276"/>
                <a:gd name="T12" fmla="*/ 2147483647 w 1027"/>
                <a:gd name="T13" fmla="*/ 2147483647 h 1276"/>
                <a:gd name="T14" fmla="*/ 2147483647 w 1027"/>
                <a:gd name="T15" fmla="*/ 2147483647 h 1276"/>
                <a:gd name="T16" fmla="*/ 2147483647 w 1027"/>
                <a:gd name="T17" fmla="*/ 2147483647 h 1276"/>
                <a:gd name="T18" fmla="*/ 2147483647 w 1027"/>
                <a:gd name="T19" fmla="*/ 2147483647 h 1276"/>
                <a:gd name="T20" fmla="*/ 2147483647 w 1027"/>
                <a:gd name="T21" fmla="*/ 2147483647 h 1276"/>
                <a:gd name="T22" fmla="*/ 2147483647 w 1027"/>
                <a:gd name="T23" fmla="*/ 2147483647 h 1276"/>
                <a:gd name="T24" fmla="*/ 2147483647 w 1027"/>
                <a:gd name="T25" fmla="*/ 2147483647 h 1276"/>
                <a:gd name="T26" fmla="*/ 2147483647 w 1027"/>
                <a:gd name="T27" fmla="*/ 2147483647 h 1276"/>
                <a:gd name="T28" fmla="*/ 2147483647 w 1027"/>
                <a:gd name="T29" fmla="*/ 2147483647 h 1276"/>
                <a:gd name="T30" fmla="*/ 2147483647 w 1027"/>
                <a:gd name="T31" fmla="*/ 2147483647 h 1276"/>
                <a:gd name="T32" fmla="*/ 2147483647 w 1027"/>
                <a:gd name="T33" fmla="*/ 2147483647 h 1276"/>
                <a:gd name="T34" fmla="*/ 2147483647 w 1027"/>
                <a:gd name="T35" fmla="*/ 2147483647 h 1276"/>
                <a:gd name="T36" fmla="*/ 2147483647 w 1027"/>
                <a:gd name="T37" fmla="*/ 2147483647 h 1276"/>
                <a:gd name="T38" fmla="*/ 2147483647 w 1027"/>
                <a:gd name="T39" fmla="*/ 2147483647 h 1276"/>
                <a:gd name="T40" fmla="*/ 2147483647 w 1027"/>
                <a:gd name="T41" fmla="*/ 2147483647 h 1276"/>
                <a:gd name="T42" fmla="*/ 2147483647 w 1027"/>
                <a:gd name="T43" fmla="*/ 2147483647 h 1276"/>
                <a:gd name="T44" fmla="*/ 2147483647 w 1027"/>
                <a:gd name="T45" fmla="*/ 2147483647 h 1276"/>
                <a:gd name="T46" fmla="*/ 2147483647 w 1027"/>
                <a:gd name="T47" fmla="*/ 2147483647 h 1276"/>
                <a:gd name="T48" fmla="*/ 2147483647 w 1027"/>
                <a:gd name="T49" fmla="*/ 2147483647 h 1276"/>
                <a:gd name="T50" fmla="*/ 2147483647 w 1027"/>
                <a:gd name="T51" fmla="*/ 2147483647 h 1276"/>
                <a:gd name="T52" fmla="*/ 2147483647 w 1027"/>
                <a:gd name="T53" fmla="*/ 2147483647 h 1276"/>
                <a:gd name="T54" fmla="*/ 2147483647 w 1027"/>
                <a:gd name="T55" fmla="*/ 2147483647 h 1276"/>
                <a:gd name="T56" fmla="*/ 2147483647 w 1027"/>
                <a:gd name="T57" fmla="*/ 2147483647 h 1276"/>
                <a:gd name="T58" fmla="*/ 2147483647 w 1027"/>
                <a:gd name="T59" fmla="*/ 2147483647 h 1276"/>
                <a:gd name="T60" fmla="*/ 2147483647 w 1027"/>
                <a:gd name="T61" fmla="*/ 2147483647 h 1276"/>
                <a:gd name="T62" fmla="*/ 2147483647 w 1027"/>
                <a:gd name="T63" fmla="*/ 2147483647 h 1276"/>
                <a:gd name="T64" fmla="*/ 2147483647 w 1027"/>
                <a:gd name="T65" fmla="*/ 2147483647 h 1276"/>
                <a:gd name="T66" fmla="*/ 2147483647 w 1027"/>
                <a:gd name="T67" fmla="*/ 2147483647 h 1276"/>
                <a:gd name="T68" fmla="*/ 2147483647 w 1027"/>
                <a:gd name="T69" fmla="*/ 2147483647 h 1276"/>
                <a:gd name="T70" fmla="*/ 2147483647 w 1027"/>
                <a:gd name="T71" fmla="*/ 2147483647 h 1276"/>
                <a:gd name="T72" fmla="*/ 2147483647 w 1027"/>
                <a:gd name="T73" fmla="*/ 2147483647 h 1276"/>
                <a:gd name="T74" fmla="*/ 2147483647 w 1027"/>
                <a:gd name="T75" fmla="*/ 2147483647 h 1276"/>
                <a:gd name="T76" fmla="*/ 2147483647 w 1027"/>
                <a:gd name="T77" fmla="*/ 2147483647 h 1276"/>
                <a:gd name="T78" fmla="*/ 2147483647 w 1027"/>
                <a:gd name="T79" fmla="*/ 2147483647 h 1276"/>
                <a:gd name="T80" fmla="*/ 2147483647 w 1027"/>
                <a:gd name="T81" fmla="*/ 2147483647 h 12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7"/>
                <a:gd name="T124" fmla="*/ 0 h 1276"/>
                <a:gd name="T125" fmla="*/ 1027 w 1027"/>
                <a:gd name="T126" fmla="*/ 1276 h 127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7" h="1276">
                  <a:moveTo>
                    <a:pt x="1027" y="1088"/>
                  </a:moveTo>
                  <a:lnTo>
                    <a:pt x="1026" y="1038"/>
                  </a:lnTo>
                  <a:lnTo>
                    <a:pt x="1023" y="988"/>
                  </a:lnTo>
                  <a:lnTo>
                    <a:pt x="1017" y="938"/>
                  </a:lnTo>
                  <a:lnTo>
                    <a:pt x="1010" y="889"/>
                  </a:lnTo>
                  <a:lnTo>
                    <a:pt x="999" y="840"/>
                  </a:lnTo>
                  <a:lnTo>
                    <a:pt x="988" y="793"/>
                  </a:lnTo>
                  <a:lnTo>
                    <a:pt x="973" y="746"/>
                  </a:lnTo>
                  <a:lnTo>
                    <a:pt x="957" y="700"/>
                  </a:lnTo>
                  <a:lnTo>
                    <a:pt x="939" y="655"/>
                  </a:lnTo>
                  <a:lnTo>
                    <a:pt x="919" y="612"/>
                  </a:lnTo>
                  <a:lnTo>
                    <a:pt x="898" y="569"/>
                  </a:lnTo>
                  <a:lnTo>
                    <a:pt x="874" y="527"/>
                  </a:lnTo>
                  <a:lnTo>
                    <a:pt x="849" y="486"/>
                  </a:lnTo>
                  <a:lnTo>
                    <a:pt x="822" y="448"/>
                  </a:lnTo>
                  <a:lnTo>
                    <a:pt x="793" y="410"/>
                  </a:lnTo>
                  <a:lnTo>
                    <a:pt x="763" y="373"/>
                  </a:lnTo>
                  <a:lnTo>
                    <a:pt x="731" y="337"/>
                  </a:lnTo>
                  <a:lnTo>
                    <a:pt x="698" y="303"/>
                  </a:lnTo>
                  <a:lnTo>
                    <a:pt x="664" y="270"/>
                  </a:lnTo>
                  <a:lnTo>
                    <a:pt x="628" y="239"/>
                  </a:lnTo>
                  <a:lnTo>
                    <a:pt x="591" y="209"/>
                  </a:lnTo>
                  <a:lnTo>
                    <a:pt x="553" y="181"/>
                  </a:lnTo>
                  <a:lnTo>
                    <a:pt x="513" y="155"/>
                  </a:lnTo>
                  <a:lnTo>
                    <a:pt x="473" y="130"/>
                  </a:lnTo>
                  <a:lnTo>
                    <a:pt x="430" y="107"/>
                  </a:lnTo>
                  <a:lnTo>
                    <a:pt x="387" y="86"/>
                  </a:lnTo>
                  <a:lnTo>
                    <a:pt x="343" y="66"/>
                  </a:lnTo>
                  <a:lnTo>
                    <a:pt x="298" y="49"/>
                  </a:lnTo>
                  <a:lnTo>
                    <a:pt x="252" y="35"/>
                  </a:lnTo>
                  <a:lnTo>
                    <a:pt x="204" y="20"/>
                  </a:lnTo>
                  <a:lnTo>
                    <a:pt x="157" y="10"/>
                  </a:lnTo>
                  <a:lnTo>
                    <a:pt x="108" y="0"/>
                  </a:lnTo>
                  <a:lnTo>
                    <a:pt x="84" y="10"/>
                  </a:lnTo>
                  <a:lnTo>
                    <a:pt x="51" y="25"/>
                  </a:lnTo>
                  <a:lnTo>
                    <a:pt x="17" y="44"/>
                  </a:lnTo>
                  <a:lnTo>
                    <a:pt x="0" y="55"/>
                  </a:lnTo>
                  <a:lnTo>
                    <a:pt x="50" y="58"/>
                  </a:lnTo>
                  <a:lnTo>
                    <a:pt x="100" y="66"/>
                  </a:lnTo>
                  <a:lnTo>
                    <a:pt x="148" y="76"/>
                  </a:lnTo>
                  <a:lnTo>
                    <a:pt x="195" y="88"/>
                  </a:lnTo>
                  <a:lnTo>
                    <a:pt x="243" y="101"/>
                  </a:lnTo>
                  <a:lnTo>
                    <a:pt x="288" y="118"/>
                  </a:lnTo>
                  <a:lnTo>
                    <a:pt x="333" y="135"/>
                  </a:lnTo>
                  <a:lnTo>
                    <a:pt x="377" y="156"/>
                  </a:lnTo>
                  <a:lnTo>
                    <a:pt x="420" y="177"/>
                  </a:lnTo>
                  <a:lnTo>
                    <a:pt x="461" y="201"/>
                  </a:lnTo>
                  <a:lnTo>
                    <a:pt x="502" y="227"/>
                  </a:lnTo>
                  <a:lnTo>
                    <a:pt x="540" y="255"/>
                  </a:lnTo>
                  <a:lnTo>
                    <a:pt x="578" y="284"/>
                  </a:lnTo>
                  <a:lnTo>
                    <a:pt x="614" y="315"/>
                  </a:lnTo>
                  <a:lnTo>
                    <a:pt x="648" y="348"/>
                  </a:lnTo>
                  <a:lnTo>
                    <a:pt x="681" y="381"/>
                  </a:lnTo>
                  <a:lnTo>
                    <a:pt x="713" y="416"/>
                  </a:lnTo>
                  <a:lnTo>
                    <a:pt x="743" y="453"/>
                  </a:lnTo>
                  <a:lnTo>
                    <a:pt x="772" y="492"/>
                  </a:lnTo>
                  <a:lnTo>
                    <a:pt x="799" y="531"/>
                  </a:lnTo>
                  <a:lnTo>
                    <a:pt x="822" y="572"/>
                  </a:lnTo>
                  <a:lnTo>
                    <a:pt x="846" y="614"/>
                  </a:lnTo>
                  <a:lnTo>
                    <a:pt x="867" y="658"/>
                  </a:lnTo>
                  <a:lnTo>
                    <a:pt x="886" y="701"/>
                  </a:lnTo>
                  <a:lnTo>
                    <a:pt x="903" y="748"/>
                  </a:lnTo>
                  <a:lnTo>
                    <a:pt x="918" y="794"/>
                  </a:lnTo>
                  <a:lnTo>
                    <a:pt x="931" y="841"/>
                  </a:lnTo>
                  <a:lnTo>
                    <a:pt x="941" y="889"/>
                  </a:lnTo>
                  <a:lnTo>
                    <a:pt x="949" y="938"/>
                  </a:lnTo>
                  <a:lnTo>
                    <a:pt x="956" y="988"/>
                  </a:lnTo>
                  <a:lnTo>
                    <a:pt x="960" y="1038"/>
                  </a:lnTo>
                  <a:lnTo>
                    <a:pt x="961" y="1088"/>
                  </a:lnTo>
                  <a:lnTo>
                    <a:pt x="960" y="1136"/>
                  </a:lnTo>
                  <a:lnTo>
                    <a:pt x="956" y="1183"/>
                  </a:lnTo>
                  <a:lnTo>
                    <a:pt x="951" y="1230"/>
                  </a:lnTo>
                  <a:lnTo>
                    <a:pt x="944" y="1276"/>
                  </a:lnTo>
                  <a:lnTo>
                    <a:pt x="960" y="1259"/>
                  </a:lnTo>
                  <a:lnTo>
                    <a:pt x="977" y="1234"/>
                  </a:lnTo>
                  <a:lnTo>
                    <a:pt x="994" y="1211"/>
                  </a:lnTo>
                  <a:lnTo>
                    <a:pt x="1011" y="1187"/>
                  </a:lnTo>
                  <a:lnTo>
                    <a:pt x="1025" y="1166"/>
                  </a:lnTo>
                  <a:lnTo>
                    <a:pt x="1026" y="1148"/>
                  </a:lnTo>
                  <a:lnTo>
                    <a:pt x="1027" y="1128"/>
                  </a:lnTo>
                  <a:lnTo>
                    <a:pt x="1027" y="1108"/>
                  </a:lnTo>
                  <a:lnTo>
                    <a:pt x="1027" y="1088"/>
                  </a:lnTo>
                  <a:close/>
                </a:path>
              </a:pathLst>
            </a:custGeom>
            <a:solidFill>
              <a:srgbClr val="E7707B"/>
            </a:solidFill>
            <a:ln w="9525">
              <a:noFill/>
              <a:round/>
              <a:headEnd/>
              <a:tailEnd/>
            </a:ln>
          </p:spPr>
          <p:txBody>
            <a:bodyPr/>
            <a:lstStyle/>
            <a:p>
              <a:pPr eaLnBrk="1" hangingPunct="1"/>
              <a:endParaRPr lang="pt-BR" u="none"/>
            </a:p>
          </p:txBody>
        </p:sp>
        <p:sp>
          <p:nvSpPr>
            <p:cNvPr id="464151" name="Freeform 381"/>
            <p:cNvSpPr>
              <a:spLocks/>
            </p:cNvSpPr>
            <p:nvPr/>
          </p:nvSpPr>
          <p:spPr bwMode="auto">
            <a:xfrm>
              <a:off x="1536700" y="3467100"/>
              <a:ext cx="414338" cy="514350"/>
            </a:xfrm>
            <a:custGeom>
              <a:avLst/>
              <a:gdLst>
                <a:gd name="T0" fmla="*/ 2147483647 w 1043"/>
                <a:gd name="T1" fmla="*/ 2147483647 h 1296"/>
                <a:gd name="T2" fmla="*/ 2147483647 w 1043"/>
                <a:gd name="T3" fmla="*/ 2147483647 h 1296"/>
                <a:gd name="T4" fmla="*/ 2147483647 w 1043"/>
                <a:gd name="T5" fmla="*/ 2147483647 h 1296"/>
                <a:gd name="T6" fmla="*/ 2147483647 w 1043"/>
                <a:gd name="T7" fmla="*/ 2147483647 h 1296"/>
                <a:gd name="T8" fmla="*/ 2147483647 w 1043"/>
                <a:gd name="T9" fmla="*/ 2147483647 h 1296"/>
                <a:gd name="T10" fmla="*/ 2147483647 w 1043"/>
                <a:gd name="T11" fmla="*/ 2147483647 h 1296"/>
                <a:gd name="T12" fmla="*/ 2147483647 w 1043"/>
                <a:gd name="T13" fmla="*/ 2147483647 h 1296"/>
                <a:gd name="T14" fmla="*/ 2147483647 w 1043"/>
                <a:gd name="T15" fmla="*/ 2147483647 h 1296"/>
                <a:gd name="T16" fmla="*/ 2147483647 w 1043"/>
                <a:gd name="T17" fmla="*/ 2147483647 h 1296"/>
                <a:gd name="T18" fmla="*/ 2147483647 w 1043"/>
                <a:gd name="T19" fmla="*/ 2147483647 h 1296"/>
                <a:gd name="T20" fmla="*/ 2147483647 w 1043"/>
                <a:gd name="T21" fmla="*/ 2147483647 h 1296"/>
                <a:gd name="T22" fmla="*/ 2147483647 w 1043"/>
                <a:gd name="T23" fmla="*/ 2147483647 h 1296"/>
                <a:gd name="T24" fmla="*/ 2147483647 w 1043"/>
                <a:gd name="T25" fmla="*/ 2147483647 h 1296"/>
                <a:gd name="T26" fmla="*/ 2147483647 w 1043"/>
                <a:gd name="T27" fmla="*/ 2147483647 h 1296"/>
                <a:gd name="T28" fmla="*/ 2147483647 w 1043"/>
                <a:gd name="T29" fmla="*/ 2147483647 h 1296"/>
                <a:gd name="T30" fmla="*/ 2147483647 w 1043"/>
                <a:gd name="T31" fmla="*/ 2147483647 h 1296"/>
                <a:gd name="T32" fmla="*/ 2147483647 w 1043"/>
                <a:gd name="T33" fmla="*/ 2147483647 h 1296"/>
                <a:gd name="T34" fmla="*/ 2147483647 w 1043"/>
                <a:gd name="T35" fmla="*/ 2147483647 h 1296"/>
                <a:gd name="T36" fmla="*/ 2147483647 w 1043"/>
                <a:gd name="T37" fmla="*/ 2147483647 h 1296"/>
                <a:gd name="T38" fmla="*/ 2147483647 w 1043"/>
                <a:gd name="T39" fmla="*/ 2147483647 h 1296"/>
                <a:gd name="T40" fmla="*/ 2147483647 w 1043"/>
                <a:gd name="T41" fmla="*/ 2147483647 h 1296"/>
                <a:gd name="T42" fmla="*/ 2147483647 w 1043"/>
                <a:gd name="T43" fmla="*/ 2147483647 h 1296"/>
                <a:gd name="T44" fmla="*/ 2147483647 w 1043"/>
                <a:gd name="T45" fmla="*/ 2147483647 h 1296"/>
                <a:gd name="T46" fmla="*/ 2147483647 w 1043"/>
                <a:gd name="T47" fmla="*/ 2147483647 h 1296"/>
                <a:gd name="T48" fmla="*/ 2147483647 w 1043"/>
                <a:gd name="T49" fmla="*/ 2147483647 h 1296"/>
                <a:gd name="T50" fmla="*/ 2147483647 w 1043"/>
                <a:gd name="T51" fmla="*/ 2147483647 h 1296"/>
                <a:gd name="T52" fmla="*/ 2147483647 w 1043"/>
                <a:gd name="T53" fmla="*/ 2147483647 h 1296"/>
                <a:gd name="T54" fmla="*/ 2147483647 w 1043"/>
                <a:gd name="T55" fmla="*/ 2147483647 h 1296"/>
                <a:gd name="T56" fmla="*/ 2147483647 w 1043"/>
                <a:gd name="T57" fmla="*/ 2147483647 h 1296"/>
                <a:gd name="T58" fmla="*/ 2147483647 w 1043"/>
                <a:gd name="T59" fmla="*/ 2147483647 h 1296"/>
                <a:gd name="T60" fmla="*/ 2147483647 w 1043"/>
                <a:gd name="T61" fmla="*/ 2147483647 h 1296"/>
                <a:gd name="T62" fmla="*/ 2147483647 w 1043"/>
                <a:gd name="T63" fmla="*/ 2147483647 h 1296"/>
                <a:gd name="T64" fmla="*/ 2147483647 w 1043"/>
                <a:gd name="T65" fmla="*/ 2147483647 h 1296"/>
                <a:gd name="T66" fmla="*/ 2147483647 w 1043"/>
                <a:gd name="T67" fmla="*/ 2147483647 h 1296"/>
                <a:gd name="T68" fmla="*/ 2147483647 w 1043"/>
                <a:gd name="T69" fmla="*/ 2147483647 h 1296"/>
                <a:gd name="T70" fmla="*/ 2147483647 w 1043"/>
                <a:gd name="T71" fmla="*/ 2147483647 h 1296"/>
                <a:gd name="T72" fmla="*/ 2147483647 w 1043"/>
                <a:gd name="T73" fmla="*/ 2147483647 h 1296"/>
                <a:gd name="T74" fmla="*/ 2147483647 w 1043"/>
                <a:gd name="T75" fmla="*/ 2147483647 h 1296"/>
                <a:gd name="T76" fmla="*/ 2147483647 w 1043"/>
                <a:gd name="T77" fmla="*/ 2147483647 h 1296"/>
                <a:gd name="T78" fmla="*/ 2147483647 w 1043"/>
                <a:gd name="T79" fmla="*/ 2147483647 h 1296"/>
                <a:gd name="T80" fmla="*/ 2147483647 w 1043"/>
                <a:gd name="T81" fmla="*/ 2147483647 h 1296"/>
                <a:gd name="T82" fmla="*/ 2147483647 w 1043"/>
                <a:gd name="T83" fmla="*/ 2147483647 h 1296"/>
                <a:gd name="T84" fmla="*/ 2147483647 w 1043"/>
                <a:gd name="T85" fmla="*/ 2147483647 h 12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43"/>
                <a:gd name="T130" fmla="*/ 0 h 1296"/>
                <a:gd name="T131" fmla="*/ 1043 w 1043"/>
                <a:gd name="T132" fmla="*/ 1296 h 12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43" h="1296">
                  <a:moveTo>
                    <a:pt x="1043" y="1063"/>
                  </a:moveTo>
                  <a:lnTo>
                    <a:pt x="1042" y="1013"/>
                  </a:lnTo>
                  <a:lnTo>
                    <a:pt x="1038" y="962"/>
                  </a:lnTo>
                  <a:lnTo>
                    <a:pt x="1033" y="913"/>
                  </a:lnTo>
                  <a:lnTo>
                    <a:pt x="1025" y="864"/>
                  </a:lnTo>
                  <a:lnTo>
                    <a:pt x="1014" y="815"/>
                  </a:lnTo>
                  <a:lnTo>
                    <a:pt x="1001" y="768"/>
                  </a:lnTo>
                  <a:lnTo>
                    <a:pt x="986" y="721"/>
                  </a:lnTo>
                  <a:lnTo>
                    <a:pt x="971" y="675"/>
                  </a:lnTo>
                  <a:lnTo>
                    <a:pt x="952" y="630"/>
                  </a:lnTo>
                  <a:lnTo>
                    <a:pt x="931" y="587"/>
                  </a:lnTo>
                  <a:lnTo>
                    <a:pt x="908" y="544"/>
                  </a:lnTo>
                  <a:lnTo>
                    <a:pt x="885" y="503"/>
                  </a:lnTo>
                  <a:lnTo>
                    <a:pt x="858" y="463"/>
                  </a:lnTo>
                  <a:lnTo>
                    <a:pt x="831" y="424"/>
                  </a:lnTo>
                  <a:lnTo>
                    <a:pt x="801" y="386"/>
                  </a:lnTo>
                  <a:lnTo>
                    <a:pt x="771" y="350"/>
                  </a:lnTo>
                  <a:lnTo>
                    <a:pt x="738" y="316"/>
                  </a:lnTo>
                  <a:lnTo>
                    <a:pt x="704" y="282"/>
                  </a:lnTo>
                  <a:lnTo>
                    <a:pt x="668" y="250"/>
                  </a:lnTo>
                  <a:lnTo>
                    <a:pt x="631" y="220"/>
                  </a:lnTo>
                  <a:lnTo>
                    <a:pt x="594" y="192"/>
                  </a:lnTo>
                  <a:lnTo>
                    <a:pt x="555" y="164"/>
                  </a:lnTo>
                  <a:lnTo>
                    <a:pt x="514" y="139"/>
                  </a:lnTo>
                  <a:lnTo>
                    <a:pt x="471" y="117"/>
                  </a:lnTo>
                  <a:lnTo>
                    <a:pt x="428" y="94"/>
                  </a:lnTo>
                  <a:lnTo>
                    <a:pt x="384" y="74"/>
                  </a:lnTo>
                  <a:lnTo>
                    <a:pt x="339" y="57"/>
                  </a:lnTo>
                  <a:lnTo>
                    <a:pt x="293" y="41"/>
                  </a:lnTo>
                  <a:lnTo>
                    <a:pt x="246" y="28"/>
                  </a:lnTo>
                  <a:lnTo>
                    <a:pt x="198" y="16"/>
                  </a:lnTo>
                  <a:lnTo>
                    <a:pt x="149" y="7"/>
                  </a:lnTo>
                  <a:lnTo>
                    <a:pt x="100" y="0"/>
                  </a:lnTo>
                  <a:lnTo>
                    <a:pt x="66" y="19"/>
                  </a:lnTo>
                  <a:lnTo>
                    <a:pt x="36" y="37"/>
                  </a:lnTo>
                  <a:lnTo>
                    <a:pt x="3" y="59"/>
                  </a:lnTo>
                  <a:lnTo>
                    <a:pt x="0" y="60"/>
                  </a:lnTo>
                  <a:lnTo>
                    <a:pt x="50" y="63"/>
                  </a:lnTo>
                  <a:lnTo>
                    <a:pt x="100" y="68"/>
                  </a:lnTo>
                  <a:lnTo>
                    <a:pt x="149" y="76"/>
                  </a:lnTo>
                  <a:lnTo>
                    <a:pt x="198" y="85"/>
                  </a:lnTo>
                  <a:lnTo>
                    <a:pt x="246" y="97"/>
                  </a:lnTo>
                  <a:lnTo>
                    <a:pt x="292" y="111"/>
                  </a:lnTo>
                  <a:lnTo>
                    <a:pt x="337" y="129"/>
                  </a:lnTo>
                  <a:lnTo>
                    <a:pt x="382" y="147"/>
                  </a:lnTo>
                  <a:lnTo>
                    <a:pt x="424" y="167"/>
                  </a:lnTo>
                  <a:lnTo>
                    <a:pt x="466" y="189"/>
                  </a:lnTo>
                  <a:lnTo>
                    <a:pt x="507" y="214"/>
                  </a:lnTo>
                  <a:lnTo>
                    <a:pt x="547" y="241"/>
                  </a:lnTo>
                  <a:lnTo>
                    <a:pt x="585" y="268"/>
                  </a:lnTo>
                  <a:lnTo>
                    <a:pt x="622" y="299"/>
                  </a:lnTo>
                  <a:lnTo>
                    <a:pt x="658" y="331"/>
                  </a:lnTo>
                  <a:lnTo>
                    <a:pt x="691" y="364"/>
                  </a:lnTo>
                  <a:lnTo>
                    <a:pt x="724" y="398"/>
                  </a:lnTo>
                  <a:lnTo>
                    <a:pt x="754" y="434"/>
                  </a:lnTo>
                  <a:lnTo>
                    <a:pt x="783" y="472"/>
                  </a:lnTo>
                  <a:lnTo>
                    <a:pt x="809" y="510"/>
                  </a:lnTo>
                  <a:lnTo>
                    <a:pt x="836" y="551"/>
                  </a:lnTo>
                  <a:lnTo>
                    <a:pt x="858" y="592"/>
                  </a:lnTo>
                  <a:lnTo>
                    <a:pt x="881" y="636"/>
                  </a:lnTo>
                  <a:lnTo>
                    <a:pt x="899" y="679"/>
                  </a:lnTo>
                  <a:lnTo>
                    <a:pt x="918" y="724"/>
                  </a:lnTo>
                  <a:lnTo>
                    <a:pt x="932" y="770"/>
                  </a:lnTo>
                  <a:lnTo>
                    <a:pt x="945" y="816"/>
                  </a:lnTo>
                  <a:lnTo>
                    <a:pt x="956" y="865"/>
                  </a:lnTo>
                  <a:lnTo>
                    <a:pt x="965" y="914"/>
                  </a:lnTo>
                  <a:lnTo>
                    <a:pt x="971" y="963"/>
                  </a:lnTo>
                  <a:lnTo>
                    <a:pt x="974" y="1013"/>
                  </a:lnTo>
                  <a:lnTo>
                    <a:pt x="976" y="1063"/>
                  </a:lnTo>
                  <a:lnTo>
                    <a:pt x="976" y="1094"/>
                  </a:lnTo>
                  <a:lnTo>
                    <a:pt x="974" y="1123"/>
                  </a:lnTo>
                  <a:lnTo>
                    <a:pt x="972" y="1153"/>
                  </a:lnTo>
                  <a:lnTo>
                    <a:pt x="969" y="1182"/>
                  </a:lnTo>
                  <a:lnTo>
                    <a:pt x="965" y="1211"/>
                  </a:lnTo>
                  <a:lnTo>
                    <a:pt x="961" y="1239"/>
                  </a:lnTo>
                  <a:lnTo>
                    <a:pt x="956" y="1268"/>
                  </a:lnTo>
                  <a:lnTo>
                    <a:pt x="949" y="1296"/>
                  </a:lnTo>
                  <a:lnTo>
                    <a:pt x="951" y="1294"/>
                  </a:lnTo>
                  <a:lnTo>
                    <a:pt x="971" y="1275"/>
                  </a:lnTo>
                  <a:lnTo>
                    <a:pt x="990" y="1253"/>
                  </a:lnTo>
                  <a:lnTo>
                    <a:pt x="1009" y="1234"/>
                  </a:lnTo>
                  <a:lnTo>
                    <a:pt x="1026" y="1209"/>
                  </a:lnTo>
                  <a:lnTo>
                    <a:pt x="1035" y="1198"/>
                  </a:lnTo>
                  <a:lnTo>
                    <a:pt x="1038" y="1165"/>
                  </a:lnTo>
                  <a:lnTo>
                    <a:pt x="1041" y="1131"/>
                  </a:lnTo>
                  <a:lnTo>
                    <a:pt x="1043" y="1098"/>
                  </a:lnTo>
                  <a:lnTo>
                    <a:pt x="1043" y="1063"/>
                  </a:lnTo>
                  <a:close/>
                </a:path>
              </a:pathLst>
            </a:custGeom>
            <a:solidFill>
              <a:srgbClr val="E7737A"/>
            </a:solidFill>
            <a:ln w="9525">
              <a:noFill/>
              <a:round/>
              <a:headEnd/>
              <a:tailEnd/>
            </a:ln>
          </p:spPr>
          <p:txBody>
            <a:bodyPr/>
            <a:lstStyle/>
            <a:p>
              <a:pPr eaLnBrk="1" hangingPunct="1"/>
              <a:endParaRPr lang="pt-BR" u="none"/>
            </a:p>
          </p:txBody>
        </p:sp>
        <p:sp>
          <p:nvSpPr>
            <p:cNvPr id="464152" name="Freeform 382"/>
            <p:cNvSpPr>
              <a:spLocks/>
            </p:cNvSpPr>
            <p:nvPr/>
          </p:nvSpPr>
          <p:spPr bwMode="auto">
            <a:xfrm>
              <a:off x="1520825" y="3479800"/>
              <a:ext cx="417513" cy="517525"/>
            </a:xfrm>
            <a:custGeom>
              <a:avLst/>
              <a:gdLst>
                <a:gd name="T0" fmla="*/ 2147483647 w 1052"/>
                <a:gd name="T1" fmla="*/ 2147483647 h 1305"/>
                <a:gd name="T2" fmla="*/ 2147483647 w 1052"/>
                <a:gd name="T3" fmla="*/ 2147483647 h 1305"/>
                <a:gd name="T4" fmla="*/ 2147483647 w 1052"/>
                <a:gd name="T5" fmla="*/ 2147483647 h 1305"/>
                <a:gd name="T6" fmla="*/ 2147483647 w 1052"/>
                <a:gd name="T7" fmla="*/ 2147483647 h 1305"/>
                <a:gd name="T8" fmla="*/ 2147483647 w 1052"/>
                <a:gd name="T9" fmla="*/ 2147483647 h 1305"/>
                <a:gd name="T10" fmla="*/ 2147483647 w 1052"/>
                <a:gd name="T11" fmla="*/ 2147483647 h 1305"/>
                <a:gd name="T12" fmla="*/ 2147483647 w 1052"/>
                <a:gd name="T13" fmla="*/ 2147483647 h 1305"/>
                <a:gd name="T14" fmla="*/ 2147483647 w 1052"/>
                <a:gd name="T15" fmla="*/ 2147483647 h 1305"/>
                <a:gd name="T16" fmla="*/ 2147483647 w 1052"/>
                <a:gd name="T17" fmla="*/ 2147483647 h 1305"/>
                <a:gd name="T18" fmla="*/ 2147483647 w 1052"/>
                <a:gd name="T19" fmla="*/ 2147483647 h 1305"/>
                <a:gd name="T20" fmla="*/ 2147483647 w 1052"/>
                <a:gd name="T21" fmla="*/ 2147483647 h 1305"/>
                <a:gd name="T22" fmla="*/ 2147483647 w 1052"/>
                <a:gd name="T23" fmla="*/ 2147483647 h 1305"/>
                <a:gd name="T24" fmla="*/ 2147483647 w 1052"/>
                <a:gd name="T25" fmla="*/ 2147483647 h 1305"/>
                <a:gd name="T26" fmla="*/ 2147483647 w 1052"/>
                <a:gd name="T27" fmla="*/ 2147483647 h 1305"/>
                <a:gd name="T28" fmla="*/ 2147483647 w 1052"/>
                <a:gd name="T29" fmla="*/ 2147483647 h 1305"/>
                <a:gd name="T30" fmla="*/ 2147483647 w 1052"/>
                <a:gd name="T31" fmla="*/ 2147483647 h 1305"/>
                <a:gd name="T32" fmla="*/ 2147483647 w 1052"/>
                <a:gd name="T33" fmla="*/ 2147483647 h 1305"/>
                <a:gd name="T34" fmla="*/ 2147483647 w 1052"/>
                <a:gd name="T35" fmla="*/ 2147483647 h 1305"/>
                <a:gd name="T36" fmla="*/ 2147483647 w 1052"/>
                <a:gd name="T37" fmla="*/ 2147483647 h 1305"/>
                <a:gd name="T38" fmla="*/ 2147483647 w 1052"/>
                <a:gd name="T39" fmla="*/ 2147483647 h 1305"/>
                <a:gd name="T40" fmla="*/ 2147483647 w 1052"/>
                <a:gd name="T41" fmla="*/ 2147483647 h 1305"/>
                <a:gd name="T42" fmla="*/ 2147483647 w 1052"/>
                <a:gd name="T43" fmla="*/ 2147483647 h 1305"/>
                <a:gd name="T44" fmla="*/ 2147483647 w 1052"/>
                <a:gd name="T45" fmla="*/ 2147483647 h 1305"/>
                <a:gd name="T46" fmla="*/ 2147483647 w 1052"/>
                <a:gd name="T47" fmla="*/ 2147483647 h 1305"/>
                <a:gd name="T48" fmla="*/ 2147483647 w 1052"/>
                <a:gd name="T49" fmla="*/ 2147483647 h 1305"/>
                <a:gd name="T50" fmla="*/ 2147483647 w 1052"/>
                <a:gd name="T51" fmla="*/ 2147483647 h 1305"/>
                <a:gd name="T52" fmla="*/ 2147483647 w 1052"/>
                <a:gd name="T53" fmla="*/ 2147483647 h 1305"/>
                <a:gd name="T54" fmla="*/ 2147483647 w 1052"/>
                <a:gd name="T55" fmla="*/ 2147483647 h 1305"/>
                <a:gd name="T56" fmla="*/ 2147483647 w 1052"/>
                <a:gd name="T57" fmla="*/ 2147483647 h 1305"/>
                <a:gd name="T58" fmla="*/ 2147483647 w 1052"/>
                <a:gd name="T59" fmla="*/ 2147483647 h 1305"/>
                <a:gd name="T60" fmla="*/ 2147483647 w 1052"/>
                <a:gd name="T61" fmla="*/ 2147483647 h 1305"/>
                <a:gd name="T62" fmla="*/ 2147483647 w 1052"/>
                <a:gd name="T63" fmla="*/ 2147483647 h 1305"/>
                <a:gd name="T64" fmla="*/ 2147483647 w 1052"/>
                <a:gd name="T65" fmla="*/ 2147483647 h 1305"/>
                <a:gd name="T66" fmla="*/ 2147483647 w 1052"/>
                <a:gd name="T67" fmla="*/ 2147483647 h 1305"/>
                <a:gd name="T68" fmla="*/ 2147483647 w 1052"/>
                <a:gd name="T69" fmla="*/ 2147483647 h 1305"/>
                <a:gd name="T70" fmla="*/ 2147483647 w 1052"/>
                <a:gd name="T71" fmla="*/ 2147483647 h 1305"/>
                <a:gd name="T72" fmla="*/ 2147483647 w 1052"/>
                <a:gd name="T73" fmla="*/ 2147483647 h 1305"/>
                <a:gd name="T74" fmla="*/ 2147483647 w 1052"/>
                <a:gd name="T75" fmla="*/ 2147483647 h 1305"/>
                <a:gd name="T76" fmla="*/ 2147483647 w 1052"/>
                <a:gd name="T77" fmla="*/ 2147483647 h 1305"/>
                <a:gd name="T78" fmla="*/ 2147483647 w 1052"/>
                <a:gd name="T79" fmla="*/ 2147483647 h 1305"/>
                <a:gd name="T80" fmla="*/ 2147483647 w 1052"/>
                <a:gd name="T81" fmla="*/ 2147483647 h 1305"/>
                <a:gd name="T82" fmla="*/ 2147483647 w 1052"/>
                <a:gd name="T83" fmla="*/ 2147483647 h 1305"/>
                <a:gd name="T84" fmla="*/ 2147483647 w 1052"/>
                <a:gd name="T85" fmla="*/ 2147483647 h 1305"/>
                <a:gd name="T86" fmla="*/ 2147483647 w 1052"/>
                <a:gd name="T87" fmla="*/ 2147483647 h 13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2"/>
                <a:gd name="T133" fmla="*/ 0 h 1305"/>
                <a:gd name="T134" fmla="*/ 1052 w 1052"/>
                <a:gd name="T135" fmla="*/ 1305 h 13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2" h="1305">
                  <a:moveTo>
                    <a:pt x="1052" y="1033"/>
                  </a:moveTo>
                  <a:lnTo>
                    <a:pt x="1051" y="983"/>
                  </a:lnTo>
                  <a:lnTo>
                    <a:pt x="1047" y="933"/>
                  </a:lnTo>
                  <a:lnTo>
                    <a:pt x="1040" y="883"/>
                  </a:lnTo>
                  <a:lnTo>
                    <a:pt x="1032" y="834"/>
                  </a:lnTo>
                  <a:lnTo>
                    <a:pt x="1022" y="786"/>
                  </a:lnTo>
                  <a:lnTo>
                    <a:pt x="1009" y="739"/>
                  </a:lnTo>
                  <a:lnTo>
                    <a:pt x="994" y="693"/>
                  </a:lnTo>
                  <a:lnTo>
                    <a:pt x="977" y="646"/>
                  </a:lnTo>
                  <a:lnTo>
                    <a:pt x="958" y="603"/>
                  </a:lnTo>
                  <a:lnTo>
                    <a:pt x="937" y="559"/>
                  </a:lnTo>
                  <a:lnTo>
                    <a:pt x="913" y="517"/>
                  </a:lnTo>
                  <a:lnTo>
                    <a:pt x="890" y="476"/>
                  </a:lnTo>
                  <a:lnTo>
                    <a:pt x="863" y="437"/>
                  </a:lnTo>
                  <a:lnTo>
                    <a:pt x="834" y="398"/>
                  </a:lnTo>
                  <a:lnTo>
                    <a:pt x="804" y="361"/>
                  </a:lnTo>
                  <a:lnTo>
                    <a:pt x="772" y="326"/>
                  </a:lnTo>
                  <a:lnTo>
                    <a:pt x="739" y="293"/>
                  </a:lnTo>
                  <a:lnTo>
                    <a:pt x="705" y="260"/>
                  </a:lnTo>
                  <a:lnTo>
                    <a:pt x="669" y="229"/>
                  </a:lnTo>
                  <a:lnTo>
                    <a:pt x="631" y="200"/>
                  </a:lnTo>
                  <a:lnTo>
                    <a:pt x="593" y="172"/>
                  </a:lnTo>
                  <a:lnTo>
                    <a:pt x="552" y="146"/>
                  </a:lnTo>
                  <a:lnTo>
                    <a:pt x="511" y="122"/>
                  </a:lnTo>
                  <a:lnTo>
                    <a:pt x="468" y="101"/>
                  </a:lnTo>
                  <a:lnTo>
                    <a:pt x="424" y="80"/>
                  </a:lnTo>
                  <a:lnTo>
                    <a:pt x="379" y="63"/>
                  </a:lnTo>
                  <a:lnTo>
                    <a:pt x="334" y="46"/>
                  </a:lnTo>
                  <a:lnTo>
                    <a:pt x="286" y="33"/>
                  </a:lnTo>
                  <a:lnTo>
                    <a:pt x="239" y="21"/>
                  </a:lnTo>
                  <a:lnTo>
                    <a:pt x="191" y="11"/>
                  </a:lnTo>
                  <a:lnTo>
                    <a:pt x="141" y="3"/>
                  </a:lnTo>
                  <a:lnTo>
                    <a:pt x="91" y="0"/>
                  </a:lnTo>
                  <a:lnTo>
                    <a:pt x="78" y="7"/>
                  </a:lnTo>
                  <a:lnTo>
                    <a:pt x="45" y="29"/>
                  </a:lnTo>
                  <a:lnTo>
                    <a:pt x="16" y="51"/>
                  </a:lnTo>
                  <a:lnTo>
                    <a:pt x="0" y="63"/>
                  </a:lnTo>
                  <a:lnTo>
                    <a:pt x="6" y="63"/>
                  </a:lnTo>
                  <a:lnTo>
                    <a:pt x="14" y="63"/>
                  </a:lnTo>
                  <a:lnTo>
                    <a:pt x="64" y="64"/>
                  </a:lnTo>
                  <a:lnTo>
                    <a:pt x="113" y="68"/>
                  </a:lnTo>
                  <a:lnTo>
                    <a:pt x="162" y="75"/>
                  </a:lnTo>
                  <a:lnTo>
                    <a:pt x="210" y="83"/>
                  </a:lnTo>
                  <a:lnTo>
                    <a:pt x="256" y="93"/>
                  </a:lnTo>
                  <a:lnTo>
                    <a:pt x="302" y="106"/>
                  </a:lnTo>
                  <a:lnTo>
                    <a:pt x="347" y="122"/>
                  </a:lnTo>
                  <a:lnTo>
                    <a:pt x="392" y="139"/>
                  </a:lnTo>
                  <a:lnTo>
                    <a:pt x="434" y="159"/>
                  </a:lnTo>
                  <a:lnTo>
                    <a:pt x="476" y="180"/>
                  </a:lnTo>
                  <a:lnTo>
                    <a:pt x="517" y="204"/>
                  </a:lnTo>
                  <a:lnTo>
                    <a:pt x="557" y="229"/>
                  </a:lnTo>
                  <a:lnTo>
                    <a:pt x="595" y="256"/>
                  </a:lnTo>
                  <a:lnTo>
                    <a:pt x="631" y="285"/>
                  </a:lnTo>
                  <a:lnTo>
                    <a:pt x="667" y="315"/>
                  </a:lnTo>
                  <a:lnTo>
                    <a:pt x="701" y="348"/>
                  </a:lnTo>
                  <a:lnTo>
                    <a:pt x="733" y="381"/>
                  </a:lnTo>
                  <a:lnTo>
                    <a:pt x="763" y="417"/>
                  </a:lnTo>
                  <a:lnTo>
                    <a:pt x="792" y="454"/>
                  </a:lnTo>
                  <a:lnTo>
                    <a:pt x="818" y="491"/>
                  </a:lnTo>
                  <a:lnTo>
                    <a:pt x="843" y="530"/>
                  </a:lnTo>
                  <a:lnTo>
                    <a:pt x="867" y="571"/>
                  </a:lnTo>
                  <a:lnTo>
                    <a:pt x="888" y="613"/>
                  </a:lnTo>
                  <a:lnTo>
                    <a:pt x="908" y="656"/>
                  </a:lnTo>
                  <a:lnTo>
                    <a:pt x="925" y="701"/>
                  </a:lnTo>
                  <a:lnTo>
                    <a:pt x="941" y="745"/>
                  </a:lnTo>
                  <a:lnTo>
                    <a:pt x="954" y="792"/>
                  </a:lnTo>
                  <a:lnTo>
                    <a:pt x="965" y="838"/>
                  </a:lnTo>
                  <a:lnTo>
                    <a:pt x="973" y="885"/>
                  </a:lnTo>
                  <a:lnTo>
                    <a:pt x="980" y="934"/>
                  </a:lnTo>
                  <a:lnTo>
                    <a:pt x="983" y="984"/>
                  </a:lnTo>
                  <a:lnTo>
                    <a:pt x="985" y="1033"/>
                  </a:lnTo>
                  <a:lnTo>
                    <a:pt x="983" y="1069"/>
                  </a:lnTo>
                  <a:lnTo>
                    <a:pt x="982" y="1103"/>
                  </a:lnTo>
                  <a:lnTo>
                    <a:pt x="980" y="1139"/>
                  </a:lnTo>
                  <a:lnTo>
                    <a:pt x="974" y="1173"/>
                  </a:lnTo>
                  <a:lnTo>
                    <a:pt x="969" y="1206"/>
                  </a:lnTo>
                  <a:lnTo>
                    <a:pt x="962" y="1241"/>
                  </a:lnTo>
                  <a:lnTo>
                    <a:pt x="954" y="1274"/>
                  </a:lnTo>
                  <a:lnTo>
                    <a:pt x="946" y="1305"/>
                  </a:lnTo>
                  <a:lnTo>
                    <a:pt x="949" y="1303"/>
                  </a:lnTo>
                  <a:lnTo>
                    <a:pt x="972" y="1284"/>
                  </a:lnTo>
                  <a:lnTo>
                    <a:pt x="993" y="1264"/>
                  </a:lnTo>
                  <a:lnTo>
                    <a:pt x="1013" y="1245"/>
                  </a:lnTo>
                  <a:lnTo>
                    <a:pt x="1032" y="1223"/>
                  </a:lnTo>
                  <a:lnTo>
                    <a:pt x="1035" y="1221"/>
                  </a:lnTo>
                  <a:lnTo>
                    <a:pt x="1042" y="1175"/>
                  </a:lnTo>
                  <a:lnTo>
                    <a:pt x="1047" y="1128"/>
                  </a:lnTo>
                  <a:lnTo>
                    <a:pt x="1051" y="1081"/>
                  </a:lnTo>
                  <a:lnTo>
                    <a:pt x="1052" y="1033"/>
                  </a:lnTo>
                  <a:close/>
                </a:path>
              </a:pathLst>
            </a:custGeom>
            <a:solidFill>
              <a:srgbClr val="E77679"/>
            </a:solidFill>
            <a:ln w="9525">
              <a:noFill/>
              <a:round/>
              <a:headEnd/>
              <a:tailEnd/>
            </a:ln>
          </p:spPr>
          <p:txBody>
            <a:bodyPr/>
            <a:lstStyle/>
            <a:p>
              <a:pPr eaLnBrk="1" hangingPunct="1"/>
              <a:endParaRPr lang="pt-BR" u="none"/>
            </a:p>
          </p:txBody>
        </p:sp>
        <p:sp>
          <p:nvSpPr>
            <p:cNvPr id="464153" name="Freeform 383"/>
            <p:cNvSpPr>
              <a:spLocks/>
            </p:cNvSpPr>
            <p:nvPr/>
          </p:nvSpPr>
          <p:spPr bwMode="auto">
            <a:xfrm>
              <a:off x="1503363" y="3490913"/>
              <a:ext cx="420687" cy="520700"/>
            </a:xfrm>
            <a:custGeom>
              <a:avLst/>
              <a:gdLst>
                <a:gd name="T0" fmla="*/ 2147483647 w 1059"/>
                <a:gd name="T1" fmla="*/ 2147483647 h 1311"/>
                <a:gd name="T2" fmla="*/ 2147483647 w 1059"/>
                <a:gd name="T3" fmla="*/ 2147483647 h 1311"/>
                <a:gd name="T4" fmla="*/ 2147483647 w 1059"/>
                <a:gd name="T5" fmla="*/ 2147483647 h 1311"/>
                <a:gd name="T6" fmla="*/ 2147483647 w 1059"/>
                <a:gd name="T7" fmla="*/ 2147483647 h 1311"/>
                <a:gd name="T8" fmla="*/ 2147483647 w 1059"/>
                <a:gd name="T9" fmla="*/ 2147483647 h 1311"/>
                <a:gd name="T10" fmla="*/ 2147483647 w 1059"/>
                <a:gd name="T11" fmla="*/ 2147483647 h 1311"/>
                <a:gd name="T12" fmla="*/ 2147483647 w 1059"/>
                <a:gd name="T13" fmla="*/ 2147483647 h 1311"/>
                <a:gd name="T14" fmla="*/ 2147483647 w 1059"/>
                <a:gd name="T15" fmla="*/ 2147483647 h 1311"/>
                <a:gd name="T16" fmla="*/ 2147483647 w 1059"/>
                <a:gd name="T17" fmla="*/ 2147483647 h 1311"/>
                <a:gd name="T18" fmla="*/ 2147483647 w 1059"/>
                <a:gd name="T19" fmla="*/ 2147483647 h 1311"/>
                <a:gd name="T20" fmla="*/ 2147483647 w 1059"/>
                <a:gd name="T21" fmla="*/ 2147483647 h 1311"/>
                <a:gd name="T22" fmla="*/ 2147483647 w 1059"/>
                <a:gd name="T23" fmla="*/ 2147483647 h 1311"/>
                <a:gd name="T24" fmla="*/ 2147483647 w 1059"/>
                <a:gd name="T25" fmla="*/ 2147483647 h 1311"/>
                <a:gd name="T26" fmla="*/ 2147483647 w 1059"/>
                <a:gd name="T27" fmla="*/ 2147483647 h 1311"/>
                <a:gd name="T28" fmla="*/ 2147483647 w 1059"/>
                <a:gd name="T29" fmla="*/ 2147483647 h 1311"/>
                <a:gd name="T30" fmla="*/ 2147483647 w 1059"/>
                <a:gd name="T31" fmla="*/ 2147483647 h 1311"/>
                <a:gd name="T32" fmla="*/ 2147483647 w 1059"/>
                <a:gd name="T33" fmla="*/ 2147483647 h 1311"/>
                <a:gd name="T34" fmla="*/ 0 w 1059"/>
                <a:gd name="T35" fmla="*/ 2147483647 h 1311"/>
                <a:gd name="T36" fmla="*/ 2147483647 w 1059"/>
                <a:gd name="T37" fmla="*/ 2147483647 h 1311"/>
                <a:gd name="T38" fmla="*/ 2147483647 w 1059"/>
                <a:gd name="T39" fmla="*/ 2147483647 h 1311"/>
                <a:gd name="T40" fmla="*/ 2147483647 w 1059"/>
                <a:gd name="T41" fmla="*/ 2147483647 h 1311"/>
                <a:gd name="T42" fmla="*/ 2147483647 w 1059"/>
                <a:gd name="T43" fmla="*/ 2147483647 h 1311"/>
                <a:gd name="T44" fmla="*/ 2147483647 w 1059"/>
                <a:gd name="T45" fmla="*/ 2147483647 h 1311"/>
                <a:gd name="T46" fmla="*/ 2147483647 w 1059"/>
                <a:gd name="T47" fmla="*/ 2147483647 h 1311"/>
                <a:gd name="T48" fmla="*/ 2147483647 w 1059"/>
                <a:gd name="T49" fmla="*/ 2147483647 h 1311"/>
                <a:gd name="T50" fmla="*/ 2147483647 w 1059"/>
                <a:gd name="T51" fmla="*/ 2147483647 h 1311"/>
                <a:gd name="T52" fmla="*/ 2147483647 w 1059"/>
                <a:gd name="T53" fmla="*/ 2147483647 h 1311"/>
                <a:gd name="T54" fmla="*/ 2147483647 w 1059"/>
                <a:gd name="T55" fmla="*/ 2147483647 h 1311"/>
                <a:gd name="T56" fmla="*/ 2147483647 w 1059"/>
                <a:gd name="T57" fmla="*/ 2147483647 h 1311"/>
                <a:gd name="T58" fmla="*/ 2147483647 w 1059"/>
                <a:gd name="T59" fmla="*/ 2147483647 h 1311"/>
                <a:gd name="T60" fmla="*/ 2147483647 w 1059"/>
                <a:gd name="T61" fmla="*/ 2147483647 h 1311"/>
                <a:gd name="T62" fmla="*/ 2147483647 w 1059"/>
                <a:gd name="T63" fmla="*/ 2147483647 h 1311"/>
                <a:gd name="T64" fmla="*/ 2147483647 w 1059"/>
                <a:gd name="T65" fmla="*/ 2147483647 h 1311"/>
                <a:gd name="T66" fmla="*/ 2147483647 w 1059"/>
                <a:gd name="T67" fmla="*/ 2147483647 h 1311"/>
                <a:gd name="T68" fmla="*/ 2147483647 w 1059"/>
                <a:gd name="T69" fmla="*/ 2147483647 h 1311"/>
                <a:gd name="T70" fmla="*/ 2147483647 w 1059"/>
                <a:gd name="T71" fmla="*/ 2147483647 h 1311"/>
                <a:gd name="T72" fmla="*/ 2147483647 w 1059"/>
                <a:gd name="T73" fmla="*/ 2147483647 h 1311"/>
                <a:gd name="T74" fmla="*/ 2147483647 w 1059"/>
                <a:gd name="T75" fmla="*/ 2147483647 h 1311"/>
                <a:gd name="T76" fmla="*/ 2147483647 w 1059"/>
                <a:gd name="T77" fmla="*/ 2147483647 h 1311"/>
                <a:gd name="T78" fmla="*/ 2147483647 w 1059"/>
                <a:gd name="T79" fmla="*/ 2147483647 h 1311"/>
                <a:gd name="T80" fmla="*/ 2147483647 w 1059"/>
                <a:gd name="T81" fmla="*/ 2147483647 h 1311"/>
                <a:gd name="T82" fmla="*/ 2147483647 w 1059"/>
                <a:gd name="T83" fmla="*/ 2147483647 h 1311"/>
                <a:gd name="T84" fmla="*/ 2147483647 w 1059"/>
                <a:gd name="T85" fmla="*/ 2147483647 h 1311"/>
                <a:gd name="T86" fmla="*/ 2147483647 w 1059"/>
                <a:gd name="T87" fmla="*/ 2147483647 h 1311"/>
                <a:gd name="T88" fmla="*/ 2147483647 w 1059"/>
                <a:gd name="T89" fmla="*/ 2147483647 h 1311"/>
                <a:gd name="T90" fmla="*/ 2147483647 w 1059"/>
                <a:gd name="T91" fmla="*/ 2147483647 h 13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59"/>
                <a:gd name="T139" fmla="*/ 0 h 1311"/>
                <a:gd name="T140" fmla="*/ 1059 w 1059"/>
                <a:gd name="T141" fmla="*/ 1311 h 13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59" h="1311">
                  <a:moveTo>
                    <a:pt x="1059" y="1003"/>
                  </a:moveTo>
                  <a:lnTo>
                    <a:pt x="1057" y="953"/>
                  </a:lnTo>
                  <a:lnTo>
                    <a:pt x="1054" y="903"/>
                  </a:lnTo>
                  <a:lnTo>
                    <a:pt x="1048" y="853"/>
                  </a:lnTo>
                  <a:lnTo>
                    <a:pt x="1039" y="805"/>
                  </a:lnTo>
                  <a:lnTo>
                    <a:pt x="1028" y="756"/>
                  </a:lnTo>
                  <a:lnTo>
                    <a:pt x="1015" y="710"/>
                  </a:lnTo>
                  <a:lnTo>
                    <a:pt x="1001" y="664"/>
                  </a:lnTo>
                  <a:lnTo>
                    <a:pt x="982" y="619"/>
                  </a:lnTo>
                  <a:lnTo>
                    <a:pt x="964" y="576"/>
                  </a:lnTo>
                  <a:lnTo>
                    <a:pt x="941" y="532"/>
                  </a:lnTo>
                  <a:lnTo>
                    <a:pt x="919" y="491"/>
                  </a:lnTo>
                  <a:lnTo>
                    <a:pt x="892" y="450"/>
                  </a:lnTo>
                  <a:lnTo>
                    <a:pt x="866" y="412"/>
                  </a:lnTo>
                  <a:lnTo>
                    <a:pt x="837" y="374"/>
                  </a:lnTo>
                  <a:lnTo>
                    <a:pt x="807" y="338"/>
                  </a:lnTo>
                  <a:lnTo>
                    <a:pt x="774" y="304"/>
                  </a:lnTo>
                  <a:lnTo>
                    <a:pt x="741" y="271"/>
                  </a:lnTo>
                  <a:lnTo>
                    <a:pt x="705" y="239"/>
                  </a:lnTo>
                  <a:lnTo>
                    <a:pt x="668" y="208"/>
                  </a:lnTo>
                  <a:lnTo>
                    <a:pt x="630" y="181"/>
                  </a:lnTo>
                  <a:lnTo>
                    <a:pt x="590" y="154"/>
                  </a:lnTo>
                  <a:lnTo>
                    <a:pt x="549" y="129"/>
                  </a:lnTo>
                  <a:lnTo>
                    <a:pt x="507" y="107"/>
                  </a:lnTo>
                  <a:lnTo>
                    <a:pt x="465" y="87"/>
                  </a:lnTo>
                  <a:lnTo>
                    <a:pt x="420" y="69"/>
                  </a:lnTo>
                  <a:lnTo>
                    <a:pt x="375" y="51"/>
                  </a:lnTo>
                  <a:lnTo>
                    <a:pt x="329" y="37"/>
                  </a:lnTo>
                  <a:lnTo>
                    <a:pt x="281" y="25"/>
                  </a:lnTo>
                  <a:lnTo>
                    <a:pt x="232" y="16"/>
                  </a:lnTo>
                  <a:lnTo>
                    <a:pt x="183" y="8"/>
                  </a:lnTo>
                  <a:lnTo>
                    <a:pt x="133" y="3"/>
                  </a:lnTo>
                  <a:lnTo>
                    <a:pt x="83" y="0"/>
                  </a:lnTo>
                  <a:lnTo>
                    <a:pt x="57" y="21"/>
                  </a:lnTo>
                  <a:lnTo>
                    <a:pt x="27" y="45"/>
                  </a:lnTo>
                  <a:lnTo>
                    <a:pt x="0" y="69"/>
                  </a:lnTo>
                  <a:lnTo>
                    <a:pt x="14" y="67"/>
                  </a:lnTo>
                  <a:lnTo>
                    <a:pt x="27" y="67"/>
                  </a:lnTo>
                  <a:lnTo>
                    <a:pt x="41" y="67"/>
                  </a:lnTo>
                  <a:lnTo>
                    <a:pt x="55" y="67"/>
                  </a:lnTo>
                  <a:lnTo>
                    <a:pt x="103" y="67"/>
                  </a:lnTo>
                  <a:lnTo>
                    <a:pt x="150" y="71"/>
                  </a:lnTo>
                  <a:lnTo>
                    <a:pt x="198" y="78"/>
                  </a:lnTo>
                  <a:lnTo>
                    <a:pt x="244" y="86"/>
                  </a:lnTo>
                  <a:lnTo>
                    <a:pt x="289" y="96"/>
                  </a:lnTo>
                  <a:lnTo>
                    <a:pt x="334" y="108"/>
                  </a:lnTo>
                  <a:lnTo>
                    <a:pt x="377" y="124"/>
                  </a:lnTo>
                  <a:lnTo>
                    <a:pt x="420" y="140"/>
                  </a:lnTo>
                  <a:lnTo>
                    <a:pt x="461" y="160"/>
                  </a:lnTo>
                  <a:lnTo>
                    <a:pt x="502" y="179"/>
                  </a:lnTo>
                  <a:lnTo>
                    <a:pt x="541" y="202"/>
                  </a:lnTo>
                  <a:lnTo>
                    <a:pt x="579" y="227"/>
                  </a:lnTo>
                  <a:lnTo>
                    <a:pt x="615" y="253"/>
                  </a:lnTo>
                  <a:lnTo>
                    <a:pt x="651" y="281"/>
                  </a:lnTo>
                  <a:lnTo>
                    <a:pt x="685" y="310"/>
                  </a:lnTo>
                  <a:lnTo>
                    <a:pt x="718" y="341"/>
                  </a:lnTo>
                  <a:lnTo>
                    <a:pt x="748" y="374"/>
                  </a:lnTo>
                  <a:lnTo>
                    <a:pt x="778" y="408"/>
                  </a:lnTo>
                  <a:lnTo>
                    <a:pt x="805" y="443"/>
                  </a:lnTo>
                  <a:lnTo>
                    <a:pt x="832" y="480"/>
                  </a:lnTo>
                  <a:lnTo>
                    <a:pt x="857" y="517"/>
                  </a:lnTo>
                  <a:lnTo>
                    <a:pt x="879" y="557"/>
                  </a:lnTo>
                  <a:lnTo>
                    <a:pt x="900" y="598"/>
                  </a:lnTo>
                  <a:lnTo>
                    <a:pt x="919" y="639"/>
                  </a:lnTo>
                  <a:lnTo>
                    <a:pt x="935" y="681"/>
                  </a:lnTo>
                  <a:lnTo>
                    <a:pt x="951" y="725"/>
                  </a:lnTo>
                  <a:lnTo>
                    <a:pt x="962" y="770"/>
                  </a:lnTo>
                  <a:lnTo>
                    <a:pt x="973" y="815"/>
                  </a:lnTo>
                  <a:lnTo>
                    <a:pt x="981" y="861"/>
                  </a:lnTo>
                  <a:lnTo>
                    <a:pt x="987" y="908"/>
                  </a:lnTo>
                  <a:lnTo>
                    <a:pt x="991" y="956"/>
                  </a:lnTo>
                  <a:lnTo>
                    <a:pt x="993" y="1003"/>
                  </a:lnTo>
                  <a:lnTo>
                    <a:pt x="991" y="1044"/>
                  </a:lnTo>
                  <a:lnTo>
                    <a:pt x="989" y="1084"/>
                  </a:lnTo>
                  <a:lnTo>
                    <a:pt x="985" y="1123"/>
                  </a:lnTo>
                  <a:lnTo>
                    <a:pt x="978" y="1162"/>
                  </a:lnTo>
                  <a:lnTo>
                    <a:pt x="972" y="1200"/>
                  </a:lnTo>
                  <a:lnTo>
                    <a:pt x="962" y="1238"/>
                  </a:lnTo>
                  <a:lnTo>
                    <a:pt x="952" y="1275"/>
                  </a:lnTo>
                  <a:lnTo>
                    <a:pt x="940" y="1311"/>
                  </a:lnTo>
                  <a:lnTo>
                    <a:pt x="947" y="1307"/>
                  </a:lnTo>
                  <a:lnTo>
                    <a:pt x="970" y="1291"/>
                  </a:lnTo>
                  <a:lnTo>
                    <a:pt x="990" y="1273"/>
                  </a:lnTo>
                  <a:lnTo>
                    <a:pt x="1013" y="1254"/>
                  </a:lnTo>
                  <a:lnTo>
                    <a:pt x="1032" y="1236"/>
                  </a:lnTo>
                  <a:lnTo>
                    <a:pt x="1039" y="1208"/>
                  </a:lnTo>
                  <a:lnTo>
                    <a:pt x="1044" y="1179"/>
                  </a:lnTo>
                  <a:lnTo>
                    <a:pt x="1048" y="1151"/>
                  </a:lnTo>
                  <a:lnTo>
                    <a:pt x="1052" y="1122"/>
                  </a:lnTo>
                  <a:lnTo>
                    <a:pt x="1055" y="1093"/>
                  </a:lnTo>
                  <a:lnTo>
                    <a:pt x="1057" y="1063"/>
                  </a:lnTo>
                  <a:lnTo>
                    <a:pt x="1059" y="1034"/>
                  </a:lnTo>
                  <a:lnTo>
                    <a:pt x="1059" y="1003"/>
                  </a:lnTo>
                  <a:close/>
                </a:path>
              </a:pathLst>
            </a:custGeom>
            <a:solidFill>
              <a:srgbClr val="E87977"/>
            </a:solidFill>
            <a:ln w="9525">
              <a:noFill/>
              <a:round/>
              <a:headEnd/>
              <a:tailEnd/>
            </a:ln>
          </p:spPr>
          <p:txBody>
            <a:bodyPr/>
            <a:lstStyle/>
            <a:p>
              <a:pPr eaLnBrk="1" hangingPunct="1"/>
              <a:endParaRPr lang="pt-BR" u="none"/>
            </a:p>
          </p:txBody>
        </p:sp>
        <p:sp>
          <p:nvSpPr>
            <p:cNvPr id="464154" name="Freeform 384"/>
            <p:cNvSpPr>
              <a:spLocks/>
            </p:cNvSpPr>
            <p:nvPr/>
          </p:nvSpPr>
          <p:spPr bwMode="auto">
            <a:xfrm>
              <a:off x="1490663" y="3503613"/>
              <a:ext cx="420687" cy="520700"/>
            </a:xfrm>
            <a:custGeom>
              <a:avLst/>
              <a:gdLst>
                <a:gd name="T0" fmla="*/ 2147483647 w 1061"/>
                <a:gd name="T1" fmla="*/ 2147483647 h 1310"/>
                <a:gd name="T2" fmla="*/ 2147483647 w 1061"/>
                <a:gd name="T3" fmla="*/ 2147483647 h 1310"/>
                <a:gd name="T4" fmla="*/ 2147483647 w 1061"/>
                <a:gd name="T5" fmla="*/ 2147483647 h 1310"/>
                <a:gd name="T6" fmla="*/ 2147483647 w 1061"/>
                <a:gd name="T7" fmla="*/ 2147483647 h 1310"/>
                <a:gd name="T8" fmla="*/ 2147483647 w 1061"/>
                <a:gd name="T9" fmla="*/ 2147483647 h 1310"/>
                <a:gd name="T10" fmla="*/ 2147483647 w 1061"/>
                <a:gd name="T11" fmla="*/ 2147483647 h 1310"/>
                <a:gd name="T12" fmla="*/ 2147483647 w 1061"/>
                <a:gd name="T13" fmla="*/ 2147483647 h 1310"/>
                <a:gd name="T14" fmla="*/ 2147483647 w 1061"/>
                <a:gd name="T15" fmla="*/ 2147483647 h 1310"/>
                <a:gd name="T16" fmla="*/ 2147483647 w 1061"/>
                <a:gd name="T17" fmla="*/ 2147483647 h 1310"/>
                <a:gd name="T18" fmla="*/ 2147483647 w 1061"/>
                <a:gd name="T19" fmla="*/ 2147483647 h 1310"/>
                <a:gd name="T20" fmla="*/ 2147483647 w 1061"/>
                <a:gd name="T21" fmla="*/ 2147483647 h 1310"/>
                <a:gd name="T22" fmla="*/ 2147483647 w 1061"/>
                <a:gd name="T23" fmla="*/ 2147483647 h 1310"/>
                <a:gd name="T24" fmla="*/ 2147483647 w 1061"/>
                <a:gd name="T25" fmla="*/ 2147483647 h 1310"/>
                <a:gd name="T26" fmla="*/ 2147483647 w 1061"/>
                <a:gd name="T27" fmla="*/ 2147483647 h 1310"/>
                <a:gd name="T28" fmla="*/ 2147483647 w 1061"/>
                <a:gd name="T29" fmla="*/ 2147483647 h 1310"/>
                <a:gd name="T30" fmla="*/ 2147483647 w 1061"/>
                <a:gd name="T31" fmla="*/ 2147483647 h 1310"/>
                <a:gd name="T32" fmla="*/ 2147483647 w 1061"/>
                <a:gd name="T33" fmla="*/ 0 h 1310"/>
                <a:gd name="T34" fmla="*/ 2147483647 w 1061"/>
                <a:gd name="T35" fmla="*/ 2147483647 h 1310"/>
                <a:gd name="T36" fmla="*/ 2147483647 w 1061"/>
                <a:gd name="T37" fmla="*/ 2147483647 h 1310"/>
                <a:gd name="T38" fmla="*/ 2147483647 w 1061"/>
                <a:gd name="T39" fmla="*/ 2147483647 h 1310"/>
                <a:gd name="T40" fmla="*/ 2147483647 w 1061"/>
                <a:gd name="T41" fmla="*/ 2147483647 h 1310"/>
                <a:gd name="T42" fmla="*/ 2147483647 w 1061"/>
                <a:gd name="T43" fmla="*/ 2147483647 h 1310"/>
                <a:gd name="T44" fmla="*/ 2147483647 w 1061"/>
                <a:gd name="T45" fmla="*/ 2147483647 h 1310"/>
                <a:gd name="T46" fmla="*/ 2147483647 w 1061"/>
                <a:gd name="T47" fmla="*/ 2147483647 h 1310"/>
                <a:gd name="T48" fmla="*/ 2147483647 w 1061"/>
                <a:gd name="T49" fmla="*/ 2147483647 h 1310"/>
                <a:gd name="T50" fmla="*/ 2147483647 w 1061"/>
                <a:gd name="T51" fmla="*/ 2147483647 h 1310"/>
                <a:gd name="T52" fmla="*/ 2147483647 w 1061"/>
                <a:gd name="T53" fmla="*/ 2147483647 h 1310"/>
                <a:gd name="T54" fmla="*/ 2147483647 w 1061"/>
                <a:gd name="T55" fmla="*/ 2147483647 h 1310"/>
                <a:gd name="T56" fmla="*/ 2147483647 w 1061"/>
                <a:gd name="T57" fmla="*/ 2147483647 h 1310"/>
                <a:gd name="T58" fmla="*/ 2147483647 w 1061"/>
                <a:gd name="T59" fmla="*/ 2147483647 h 1310"/>
                <a:gd name="T60" fmla="*/ 2147483647 w 1061"/>
                <a:gd name="T61" fmla="*/ 2147483647 h 1310"/>
                <a:gd name="T62" fmla="*/ 2147483647 w 1061"/>
                <a:gd name="T63" fmla="*/ 2147483647 h 1310"/>
                <a:gd name="T64" fmla="*/ 2147483647 w 1061"/>
                <a:gd name="T65" fmla="*/ 2147483647 h 1310"/>
                <a:gd name="T66" fmla="*/ 2147483647 w 1061"/>
                <a:gd name="T67" fmla="*/ 2147483647 h 1310"/>
                <a:gd name="T68" fmla="*/ 2147483647 w 1061"/>
                <a:gd name="T69" fmla="*/ 2147483647 h 1310"/>
                <a:gd name="T70" fmla="*/ 2147483647 w 1061"/>
                <a:gd name="T71" fmla="*/ 2147483647 h 1310"/>
                <a:gd name="T72" fmla="*/ 2147483647 w 1061"/>
                <a:gd name="T73" fmla="*/ 2147483647 h 1310"/>
                <a:gd name="T74" fmla="*/ 2147483647 w 1061"/>
                <a:gd name="T75" fmla="*/ 2147483647 h 1310"/>
                <a:gd name="T76" fmla="*/ 2147483647 w 1061"/>
                <a:gd name="T77" fmla="*/ 2147483647 h 1310"/>
                <a:gd name="T78" fmla="*/ 2147483647 w 1061"/>
                <a:gd name="T79" fmla="*/ 2147483647 h 1310"/>
                <a:gd name="T80" fmla="*/ 2147483647 w 1061"/>
                <a:gd name="T81" fmla="*/ 2147483647 h 1310"/>
                <a:gd name="T82" fmla="*/ 2147483647 w 1061"/>
                <a:gd name="T83" fmla="*/ 2147483647 h 1310"/>
                <a:gd name="T84" fmla="*/ 2147483647 w 1061"/>
                <a:gd name="T85" fmla="*/ 2147483647 h 1310"/>
                <a:gd name="T86" fmla="*/ 2147483647 w 1061"/>
                <a:gd name="T87" fmla="*/ 2147483647 h 1310"/>
                <a:gd name="T88" fmla="*/ 2147483647 w 1061"/>
                <a:gd name="T89" fmla="*/ 2147483647 h 1310"/>
                <a:gd name="T90" fmla="*/ 2147483647 w 1061"/>
                <a:gd name="T91" fmla="*/ 2147483647 h 1310"/>
                <a:gd name="T92" fmla="*/ 2147483647 w 1061"/>
                <a:gd name="T93" fmla="*/ 2147483647 h 1310"/>
                <a:gd name="T94" fmla="*/ 2147483647 w 1061"/>
                <a:gd name="T95" fmla="*/ 2147483647 h 13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61"/>
                <a:gd name="T145" fmla="*/ 0 h 1310"/>
                <a:gd name="T146" fmla="*/ 1061 w 1061"/>
                <a:gd name="T147" fmla="*/ 1310 h 13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61" h="1310">
                  <a:moveTo>
                    <a:pt x="1061" y="970"/>
                  </a:moveTo>
                  <a:lnTo>
                    <a:pt x="1059" y="921"/>
                  </a:lnTo>
                  <a:lnTo>
                    <a:pt x="1056" y="871"/>
                  </a:lnTo>
                  <a:lnTo>
                    <a:pt x="1049" y="822"/>
                  </a:lnTo>
                  <a:lnTo>
                    <a:pt x="1041" y="775"/>
                  </a:lnTo>
                  <a:lnTo>
                    <a:pt x="1030" y="729"/>
                  </a:lnTo>
                  <a:lnTo>
                    <a:pt x="1017" y="682"/>
                  </a:lnTo>
                  <a:lnTo>
                    <a:pt x="1001" y="638"/>
                  </a:lnTo>
                  <a:lnTo>
                    <a:pt x="984" y="593"/>
                  </a:lnTo>
                  <a:lnTo>
                    <a:pt x="964" y="550"/>
                  </a:lnTo>
                  <a:lnTo>
                    <a:pt x="943" y="508"/>
                  </a:lnTo>
                  <a:lnTo>
                    <a:pt x="919" y="467"/>
                  </a:lnTo>
                  <a:lnTo>
                    <a:pt x="894" y="428"/>
                  </a:lnTo>
                  <a:lnTo>
                    <a:pt x="868" y="391"/>
                  </a:lnTo>
                  <a:lnTo>
                    <a:pt x="839" y="354"/>
                  </a:lnTo>
                  <a:lnTo>
                    <a:pt x="809" y="318"/>
                  </a:lnTo>
                  <a:lnTo>
                    <a:pt x="777" y="285"/>
                  </a:lnTo>
                  <a:lnTo>
                    <a:pt x="743" y="252"/>
                  </a:lnTo>
                  <a:lnTo>
                    <a:pt x="707" y="222"/>
                  </a:lnTo>
                  <a:lnTo>
                    <a:pt x="671" y="193"/>
                  </a:lnTo>
                  <a:lnTo>
                    <a:pt x="633" y="166"/>
                  </a:lnTo>
                  <a:lnTo>
                    <a:pt x="593" y="141"/>
                  </a:lnTo>
                  <a:lnTo>
                    <a:pt x="552" y="117"/>
                  </a:lnTo>
                  <a:lnTo>
                    <a:pt x="510" y="96"/>
                  </a:lnTo>
                  <a:lnTo>
                    <a:pt x="468" y="76"/>
                  </a:lnTo>
                  <a:lnTo>
                    <a:pt x="423" y="59"/>
                  </a:lnTo>
                  <a:lnTo>
                    <a:pt x="378" y="43"/>
                  </a:lnTo>
                  <a:lnTo>
                    <a:pt x="332" y="30"/>
                  </a:lnTo>
                  <a:lnTo>
                    <a:pt x="286" y="20"/>
                  </a:lnTo>
                  <a:lnTo>
                    <a:pt x="238" y="12"/>
                  </a:lnTo>
                  <a:lnTo>
                    <a:pt x="189" y="5"/>
                  </a:lnTo>
                  <a:lnTo>
                    <a:pt x="140" y="1"/>
                  </a:lnTo>
                  <a:lnTo>
                    <a:pt x="90" y="0"/>
                  </a:lnTo>
                  <a:lnTo>
                    <a:pt x="82" y="0"/>
                  </a:lnTo>
                  <a:lnTo>
                    <a:pt x="76" y="0"/>
                  </a:lnTo>
                  <a:lnTo>
                    <a:pt x="62" y="12"/>
                  </a:lnTo>
                  <a:lnTo>
                    <a:pt x="35" y="36"/>
                  </a:lnTo>
                  <a:lnTo>
                    <a:pt x="8" y="62"/>
                  </a:lnTo>
                  <a:lnTo>
                    <a:pt x="0" y="71"/>
                  </a:lnTo>
                  <a:lnTo>
                    <a:pt x="23" y="70"/>
                  </a:lnTo>
                  <a:lnTo>
                    <a:pt x="45" y="69"/>
                  </a:lnTo>
                  <a:lnTo>
                    <a:pt x="68" y="67"/>
                  </a:lnTo>
                  <a:lnTo>
                    <a:pt x="90" y="67"/>
                  </a:lnTo>
                  <a:lnTo>
                    <a:pt x="136" y="69"/>
                  </a:lnTo>
                  <a:lnTo>
                    <a:pt x="183" y="71"/>
                  </a:lnTo>
                  <a:lnTo>
                    <a:pt x="228" y="78"/>
                  </a:lnTo>
                  <a:lnTo>
                    <a:pt x="272" y="86"/>
                  </a:lnTo>
                  <a:lnTo>
                    <a:pt x="316" y="95"/>
                  </a:lnTo>
                  <a:lnTo>
                    <a:pt x="358" y="108"/>
                  </a:lnTo>
                  <a:lnTo>
                    <a:pt x="401" y="121"/>
                  </a:lnTo>
                  <a:lnTo>
                    <a:pt x="441" y="139"/>
                  </a:lnTo>
                  <a:lnTo>
                    <a:pt x="481" y="156"/>
                  </a:lnTo>
                  <a:lnTo>
                    <a:pt x="521" y="177"/>
                  </a:lnTo>
                  <a:lnTo>
                    <a:pt x="559" y="198"/>
                  </a:lnTo>
                  <a:lnTo>
                    <a:pt x="595" y="222"/>
                  </a:lnTo>
                  <a:lnTo>
                    <a:pt x="630" y="247"/>
                  </a:lnTo>
                  <a:lnTo>
                    <a:pt x="665" y="273"/>
                  </a:lnTo>
                  <a:lnTo>
                    <a:pt x="698" y="302"/>
                  </a:lnTo>
                  <a:lnTo>
                    <a:pt x="729" y="331"/>
                  </a:lnTo>
                  <a:lnTo>
                    <a:pt x="758" y="363"/>
                  </a:lnTo>
                  <a:lnTo>
                    <a:pt x="787" y="396"/>
                  </a:lnTo>
                  <a:lnTo>
                    <a:pt x="814" y="430"/>
                  </a:lnTo>
                  <a:lnTo>
                    <a:pt x="839" y="466"/>
                  </a:lnTo>
                  <a:lnTo>
                    <a:pt x="863" y="502"/>
                  </a:lnTo>
                  <a:lnTo>
                    <a:pt x="885" y="540"/>
                  </a:lnTo>
                  <a:lnTo>
                    <a:pt x="905" y="579"/>
                  </a:lnTo>
                  <a:lnTo>
                    <a:pt x="922" y="619"/>
                  </a:lnTo>
                  <a:lnTo>
                    <a:pt x="939" y="660"/>
                  </a:lnTo>
                  <a:lnTo>
                    <a:pt x="953" y="702"/>
                  </a:lnTo>
                  <a:lnTo>
                    <a:pt x="966" y="745"/>
                  </a:lnTo>
                  <a:lnTo>
                    <a:pt x="975" y="788"/>
                  </a:lnTo>
                  <a:lnTo>
                    <a:pt x="983" y="833"/>
                  </a:lnTo>
                  <a:lnTo>
                    <a:pt x="989" y="878"/>
                  </a:lnTo>
                  <a:lnTo>
                    <a:pt x="992" y="924"/>
                  </a:lnTo>
                  <a:lnTo>
                    <a:pt x="993" y="970"/>
                  </a:lnTo>
                  <a:lnTo>
                    <a:pt x="992" y="1015"/>
                  </a:lnTo>
                  <a:lnTo>
                    <a:pt x="989" y="1060"/>
                  </a:lnTo>
                  <a:lnTo>
                    <a:pt x="984" y="1104"/>
                  </a:lnTo>
                  <a:lnTo>
                    <a:pt x="976" y="1146"/>
                  </a:lnTo>
                  <a:lnTo>
                    <a:pt x="967" y="1188"/>
                  </a:lnTo>
                  <a:lnTo>
                    <a:pt x="956" y="1229"/>
                  </a:lnTo>
                  <a:lnTo>
                    <a:pt x="943" y="1270"/>
                  </a:lnTo>
                  <a:lnTo>
                    <a:pt x="927" y="1310"/>
                  </a:lnTo>
                  <a:lnTo>
                    <a:pt x="934" y="1307"/>
                  </a:lnTo>
                  <a:lnTo>
                    <a:pt x="959" y="1291"/>
                  </a:lnTo>
                  <a:lnTo>
                    <a:pt x="982" y="1274"/>
                  </a:lnTo>
                  <a:lnTo>
                    <a:pt x="1005" y="1258"/>
                  </a:lnTo>
                  <a:lnTo>
                    <a:pt x="1022" y="1242"/>
                  </a:lnTo>
                  <a:lnTo>
                    <a:pt x="1030" y="1211"/>
                  </a:lnTo>
                  <a:lnTo>
                    <a:pt x="1038" y="1178"/>
                  </a:lnTo>
                  <a:lnTo>
                    <a:pt x="1045" y="1143"/>
                  </a:lnTo>
                  <a:lnTo>
                    <a:pt x="1050" y="1110"/>
                  </a:lnTo>
                  <a:lnTo>
                    <a:pt x="1056" y="1076"/>
                  </a:lnTo>
                  <a:lnTo>
                    <a:pt x="1058" y="1040"/>
                  </a:lnTo>
                  <a:lnTo>
                    <a:pt x="1059" y="1006"/>
                  </a:lnTo>
                  <a:lnTo>
                    <a:pt x="1061" y="970"/>
                  </a:lnTo>
                  <a:close/>
                </a:path>
              </a:pathLst>
            </a:custGeom>
            <a:solidFill>
              <a:srgbClr val="E87C76"/>
            </a:solidFill>
            <a:ln w="9525">
              <a:noFill/>
              <a:round/>
              <a:headEnd/>
              <a:tailEnd/>
            </a:ln>
          </p:spPr>
          <p:txBody>
            <a:bodyPr/>
            <a:lstStyle/>
            <a:p>
              <a:pPr eaLnBrk="1" hangingPunct="1"/>
              <a:endParaRPr lang="pt-BR" u="none"/>
            </a:p>
          </p:txBody>
        </p:sp>
        <p:sp>
          <p:nvSpPr>
            <p:cNvPr id="464155" name="Freeform 385"/>
            <p:cNvSpPr>
              <a:spLocks/>
            </p:cNvSpPr>
            <p:nvPr/>
          </p:nvSpPr>
          <p:spPr bwMode="auto">
            <a:xfrm>
              <a:off x="1477963" y="3517900"/>
              <a:ext cx="420687" cy="517525"/>
            </a:xfrm>
            <a:custGeom>
              <a:avLst/>
              <a:gdLst>
                <a:gd name="T0" fmla="*/ 2147483647 w 1061"/>
                <a:gd name="T1" fmla="*/ 2147483647 h 1302"/>
                <a:gd name="T2" fmla="*/ 2147483647 w 1061"/>
                <a:gd name="T3" fmla="*/ 2147483647 h 1302"/>
                <a:gd name="T4" fmla="*/ 2147483647 w 1061"/>
                <a:gd name="T5" fmla="*/ 2147483647 h 1302"/>
                <a:gd name="T6" fmla="*/ 2147483647 w 1061"/>
                <a:gd name="T7" fmla="*/ 2147483647 h 1302"/>
                <a:gd name="T8" fmla="*/ 2147483647 w 1061"/>
                <a:gd name="T9" fmla="*/ 2147483647 h 1302"/>
                <a:gd name="T10" fmla="*/ 2147483647 w 1061"/>
                <a:gd name="T11" fmla="*/ 2147483647 h 1302"/>
                <a:gd name="T12" fmla="*/ 2147483647 w 1061"/>
                <a:gd name="T13" fmla="*/ 2147483647 h 1302"/>
                <a:gd name="T14" fmla="*/ 2147483647 w 1061"/>
                <a:gd name="T15" fmla="*/ 2147483647 h 1302"/>
                <a:gd name="T16" fmla="*/ 2147483647 w 1061"/>
                <a:gd name="T17" fmla="*/ 2147483647 h 1302"/>
                <a:gd name="T18" fmla="*/ 2147483647 w 1061"/>
                <a:gd name="T19" fmla="*/ 2147483647 h 1302"/>
                <a:gd name="T20" fmla="*/ 2147483647 w 1061"/>
                <a:gd name="T21" fmla="*/ 2147483647 h 1302"/>
                <a:gd name="T22" fmla="*/ 2147483647 w 1061"/>
                <a:gd name="T23" fmla="*/ 2147483647 h 1302"/>
                <a:gd name="T24" fmla="*/ 2147483647 w 1061"/>
                <a:gd name="T25" fmla="*/ 2147483647 h 1302"/>
                <a:gd name="T26" fmla="*/ 2147483647 w 1061"/>
                <a:gd name="T27" fmla="*/ 2147483647 h 1302"/>
                <a:gd name="T28" fmla="*/ 2147483647 w 1061"/>
                <a:gd name="T29" fmla="*/ 2147483647 h 1302"/>
                <a:gd name="T30" fmla="*/ 2147483647 w 1061"/>
                <a:gd name="T31" fmla="*/ 0 h 1302"/>
                <a:gd name="T32" fmla="*/ 2147483647 w 1061"/>
                <a:gd name="T33" fmla="*/ 0 h 1302"/>
                <a:gd name="T34" fmla="*/ 2147483647 w 1061"/>
                <a:gd name="T35" fmla="*/ 0 h 1302"/>
                <a:gd name="T36" fmla="*/ 2147483647 w 1061"/>
                <a:gd name="T37" fmla="*/ 2147483647 h 1302"/>
                <a:gd name="T38" fmla="*/ 2147483647 w 1061"/>
                <a:gd name="T39" fmla="*/ 2147483647 h 1302"/>
                <a:gd name="T40" fmla="*/ 2147483647 w 1061"/>
                <a:gd name="T41" fmla="*/ 2147483647 h 1302"/>
                <a:gd name="T42" fmla="*/ 2147483647 w 1061"/>
                <a:gd name="T43" fmla="*/ 2147483647 h 1302"/>
                <a:gd name="T44" fmla="*/ 2147483647 w 1061"/>
                <a:gd name="T45" fmla="*/ 2147483647 h 1302"/>
                <a:gd name="T46" fmla="*/ 2147483647 w 1061"/>
                <a:gd name="T47" fmla="*/ 2147483647 h 1302"/>
                <a:gd name="T48" fmla="*/ 2147483647 w 1061"/>
                <a:gd name="T49" fmla="*/ 2147483647 h 1302"/>
                <a:gd name="T50" fmla="*/ 2147483647 w 1061"/>
                <a:gd name="T51" fmla="*/ 2147483647 h 1302"/>
                <a:gd name="T52" fmla="*/ 2147483647 w 1061"/>
                <a:gd name="T53" fmla="*/ 2147483647 h 1302"/>
                <a:gd name="T54" fmla="*/ 2147483647 w 1061"/>
                <a:gd name="T55" fmla="*/ 2147483647 h 1302"/>
                <a:gd name="T56" fmla="*/ 2147483647 w 1061"/>
                <a:gd name="T57" fmla="*/ 2147483647 h 1302"/>
                <a:gd name="T58" fmla="*/ 2147483647 w 1061"/>
                <a:gd name="T59" fmla="*/ 2147483647 h 1302"/>
                <a:gd name="T60" fmla="*/ 2147483647 w 1061"/>
                <a:gd name="T61" fmla="*/ 2147483647 h 1302"/>
                <a:gd name="T62" fmla="*/ 2147483647 w 1061"/>
                <a:gd name="T63" fmla="*/ 2147483647 h 1302"/>
                <a:gd name="T64" fmla="*/ 2147483647 w 1061"/>
                <a:gd name="T65" fmla="*/ 2147483647 h 1302"/>
                <a:gd name="T66" fmla="*/ 2147483647 w 1061"/>
                <a:gd name="T67" fmla="*/ 2147483647 h 1302"/>
                <a:gd name="T68" fmla="*/ 2147483647 w 1061"/>
                <a:gd name="T69" fmla="*/ 2147483647 h 1302"/>
                <a:gd name="T70" fmla="*/ 2147483647 w 1061"/>
                <a:gd name="T71" fmla="*/ 2147483647 h 1302"/>
                <a:gd name="T72" fmla="*/ 2147483647 w 1061"/>
                <a:gd name="T73" fmla="*/ 2147483647 h 1302"/>
                <a:gd name="T74" fmla="*/ 2147483647 w 1061"/>
                <a:gd name="T75" fmla="*/ 2147483647 h 1302"/>
                <a:gd name="T76" fmla="*/ 2147483647 w 1061"/>
                <a:gd name="T77" fmla="*/ 2147483647 h 1302"/>
                <a:gd name="T78" fmla="*/ 2147483647 w 1061"/>
                <a:gd name="T79" fmla="*/ 2147483647 h 1302"/>
                <a:gd name="T80" fmla="*/ 2147483647 w 1061"/>
                <a:gd name="T81" fmla="*/ 2147483647 h 1302"/>
                <a:gd name="T82" fmla="*/ 2147483647 w 1061"/>
                <a:gd name="T83" fmla="*/ 2147483647 h 1302"/>
                <a:gd name="T84" fmla="*/ 2147483647 w 1061"/>
                <a:gd name="T85" fmla="*/ 2147483647 h 1302"/>
                <a:gd name="T86" fmla="*/ 2147483647 w 1061"/>
                <a:gd name="T87" fmla="*/ 2147483647 h 1302"/>
                <a:gd name="T88" fmla="*/ 2147483647 w 1061"/>
                <a:gd name="T89" fmla="*/ 2147483647 h 1302"/>
                <a:gd name="T90" fmla="*/ 2147483647 w 1061"/>
                <a:gd name="T91" fmla="*/ 2147483647 h 1302"/>
                <a:gd name="T92" fmla="*/ 2147483647 w 1061"/>
                <a:gd name="T93" fmla="*/ 2147483647 h 1302"/>
                <a:gd name="T94" fmla="*/ 2147483647 w 1061"/>
                <a:gd name="T95" fmla="*/ 2147483647 h 1302"/>
                <a:gd name="T96" fmla="*/ 2147483647 w 1061"/>
                <a:gd name="T97" fmla="*/ 2147483647 h 1302"/>
                <a:gd name="T98" fmla="*/ 2147483647 w 1061"/>
                <a:gd name="T99" fmla="*/ 2147483647 h 13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61"/>
                <a:gd name="T151" fmla="*/ 0 h 1302"/>
                <a:gd name="T152" fmla="*/ 1061 w 1061"/>
                <a:gd name="T153" fmla="*/ 1302 h 13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61" h="1302">
                  <a:moveTo>
                    <a:pt x="1061" y="936"/>
                  </a:moveTo>
                  <a:lnTo>
                    <a:pt x="1059" y="889"/>
                  </a:lnTo>
                  <a:lnTo>
                    <a:pt x="1055" y="841"/>
                  </a:lnTo>
                  <a:lnTo>
                    <a:pt x="1049" y="794"/>
                  </a:lnTo>
                  <a:lnTo>
                    <a:pt x="1041" y="748"/>
                  </a:lnTo>
                  <a:lnTo>
                    <a:pt x="1030" y="703"/>
                  </a:lnTo>
                  <a:lnTo>
                    <a:pt x="1019" y="658"/>
                  </a:lnTo>
                  <a:lnTo>
                    <a:pt x="1003" y="614"/>
                  </a:lnTo>
                  <a:lnTo>
                    <a:pt x="987" y="572"/>
                  </a:lnTo>
                  <a:lnTo>
                    <a:pt x="968" y="531"/>
                  </a:lnTo>
                  <a:lnTo>
                    <a:pt x="947" y="490"/>
                  </a:lnTo>
                  <a:lnTo>
                    <a:pt x="925" y="450"/>
                  </a:lnTo>
                  <a:lnTo>
                    <a:pt x="900" y="413"/>
                  </a:lnTo>
                  <a:lnTo>
                    <a:pt x="873" y="376"/>
                  </a:lnTo>
                  <a:lnTo>
                    <a:pt x="846" y="341"/>
                  </a:lnTo>
                  <a:lnTo>
                    <a:pt x="816" y="307"/>
                  </a:lnTo>
                  <a:lnTo>
                    <a:pt x="786" y="274"/>
                  </a:lnTo>
                  <a:lnTo>
                    <a:pt x="753" y="243"/>
                  </a:lnTo>
                  <a:lnTo>
                    <a:pt x="719" y="214"/>
                  </a:lnTo>
                  <a:lnTo>
                    <a:pt x="683" y="186"/>
                  </a:lnTo>
                  <a:lnTo>
                    <a:pt x="647" y="160"/>
                  </a:lnTo>
                  <a:lnTo>
                    <a:pt x="609" y="135"/>
                  </a:lnTo>
                  <a:lnTo>
                    <a:pt x="570" y="112"/>
                  </a:lnTo>
                  <a:lnTo>
                    <a:pt x="529" y="93"/>
                  </a:lnTo>
                  <a:lnTo>
                    <a:pt x="488" y="73"/>
                  </a:lnTo>
                  <a:lnTo>
                    <a:pt x="445" y="57"/>
                  </a:lnTo>
                  <a:lnTo>
                    <a:pt x="402" y="41"/>
                  </a:lnTo>
                  <a:lnTo>
                    <a:pt x="357" y="29"/>
                  </a:lnTo>
                  <a:lnTo>
                    <a:pt x="312" y="19"/>
                  </a:lnTo>
                  <a:lnTo>
                    <a:pt x="266" y="11"/>
                  </a:lnTo>
                  <a:lnTo>
                    <a:pt x="218" y="4"/>
                  </a:lnTo>
                  <a:lnTo>
                    <a:pt x="171" y="0"/>
                  </a:lnTo>
                  <a:lnTo>
                    <a:pt x="123" y="0"/>
                  </a:lnTo>
                  <a:lnTo>
                    <a:pt x="109" y="0"/>
                  </a:lnTo>
                  <a:lnTo>
                    <a:pt x="95" y="0"/>
                  </a:lnTo>
                  <a:lnTo>
                    <a:pt x="82" y="0"/>
                  </a:lnTo>
                  <a:lnTo>
                    <a:pt x="68" y="2"/>
                  </a:lnTo>
                  <a:lnTo>
                    <a:pt x="41" y="28"/>
                  </a:lnTo>
                  <a:lnTo>
                    <a:pt x="16" y="57"/>
                  </a:lnTo>
                  <a:lnTo>
                    <a:pt x="0" y="75"/>
                  </a:lnTo>
                  <a:lnTo>
                    <a:pt x="31" y="72"/>
                  </a:lnTo>
                  <a:lnTo>
                    <a:pt x="61" y="69"/>
                  </a:lnTo>
                  <a:lnTo>
                    <a:pt x="92" y="68"/>
                  </a:lnTo>
                  <a:lnTo>
                    <a:pt x="123" y="66"/>
                  </a:lnTo>
                  <a:lnTo>
                    <a:pt x="168" y="68"/>
                  </a:lnTo>
                  <a:lnTo>
                    <a:pt x="212" y="72"/>
                  </a:lnTo>
                  <a:lnTo>
                    <a:pt x="255" y="77"/>
                  </a:lnTo>
                  <a:lnTo>
                    <a:pt x="299" y="85"/>
                  </a:lnTo>
                  <a:lnTo>
                    <a:pt x="340" y="94"/>
                  </a:lnTo>
                  <a:lnTo>
                    <a:pt x="382" y="106"/>
                  </a:lnTo>
                  <a:lnTo>
                    <a:pt x="422" y="119"/>
                  </a:lnTo>
                  <a:lnTo>
                    <a:pt x="461" y="135"/>
                  </a:lnTo>
                  <a:lnTo>
                    <a:pt x="500" y="152"/>
                  </a:lnTo>
                  <a:lnTo>
                    <a:pt x="538" y="172"/>
                  </a:lnTo>
                  <a:lnTo>
                    <a:pt x="574" y="193"/>
                  </a:lnTo>
                  <a:lnTo>
                    <a:pt x="609" y="215"/>
                  </a:lnTo>
                  <a:lnTo>
                    <a:pt x="643" y="239"/>
                  </a:lnTo>
                  <a:lnTo>
                    <a:pt x="677" y="266"/>
                  </a:lnTo>
                  <a:lnTo>
                    <a:pt x="708" y="292"/>
                  </a:lnTo>
                  <a:lnTo>
                    <a:pt x="739" y="321"/>
                  </a:lnTo>
                  <a:lnTo>
                    <a:pt x="768" y="351"/>
                  </a:lnTo>
                  <a:lnTo>
                    <a:pt x="794" y="383"/>
                  </a:lnTo>
                  <a:lnTo>
                    <a:pt x="820" y="416"/>
                  </a:lnTo>
                  <a:lnTo>
                    <a:pt x="844" y="450"/>
                  </a:lnTo>
                  <a:lnTo>
                    <a:pt x="867" y="486"/>
                  </a:lnTo>
                  <a:lnTo>
                    <a:pt x="888" y="522"/>
                  </a:lnTo>
                  <a:lnTo>
                    <a:pt x="908" y="560"/>
                  </a:lnTo>
                  <a:lnTo>
                    <a:pt x="925" y="598"/>
                  </a:lnTo>
                  <a:lnTo>
                    <a:pt x="941" y="638"/>
                  </a:lnTo>
                  <a:lnTo>
                    <a:pt x="954" y="678"/>
                  </a:lnTo>
                  <a:lnTo>
                    <a:pt x="966" y="720"/>
                  </a:lnTo>
                  <a:lnTo>
                    <a:pt x="975" y="762"/>
                  </a:lnTo>
                  <a:lnTo>
                    <a:pt x="983" y="804"/>
                  </a:lnTo>
                  <a:lnTo>
                    <a:pt x="988" y="848"/>
                  </a:lnTo>
                  <a:lnTo>
                    <a:pt x="992" y="891"/>
                  </a:lnTo>
                  <a:lnTo>
                    <a:pt x="993" y="936"/>
                  </a:lnTo>
                  <a:lnTo>
                    <a:pt x="993" y="961"/>
                  </a:lnTo>
                  <a:lnTo>
                    <a:pt x="992" y="985"/>
                  </a:lnTo>
                  <a:lnTo>
                    <a:pt x="991" y="1009"/>
                  </a:lnTo>
                  <a:lnTo>
                    <a:pt x="988" y="1034"/>
                  </a:lnTo>
                  <a:lnTo>
                    <a:pt x="982" y="1080"/>
                  </a:lnTo>
                  <a:lnTo>
                    <a:pt x="972" y="1126"/>
                  </a:lnTo>
                  <a:lnTo>
                    <a:pt x="960" y="1173"/>
                  </a:lnTo>
                  <a:lnTo>
                    <a:pt x="947" y="1216"/>
                  </a:lnTo>
                  <a:lnTo>
                    <a:pt x="931" y="1260"/>
                  </a:lnTo>
                  <a:lnTo>
                    <a:pt x="913" y="1302"/>
                  </a:lnTo>
                  <a:lnTo>
                    <a:pt x="918" y="1299"/>
                  </a:lnTo>
                  <a:lnTo>
                    <a:pt x="942" y="1286"/>
                  </a:lnTo>
                  <a:lnTo>
                    <a:pt x="967" y="1273"/>
                  </a:lnTo>
                  <a:lnTo>
                    <a:pt x="992" y="1257"/>
                  </a:lnTo>
                  <a:lnTo>
                    <a:pt x="1008" y="1244"/>
                  </a:lnTo>
                  <a:lnTo>
                    <a:pt x="1020" y="1208"/>
                  </a:lnTo>
                  <a:lnTo>
                    <a:pt x="1030" y="1171"/>
                  </a:lnTo>
                  <a:lnTo>
                    <a:pt x="1040" y="1133"/>
                  </a:lnTo>
                  <a:lnTo>
                    <a:pt x="1046" y="1095"/>
                  </a:lnTo>
                  <a:lnTo>
                    <a:pt x="1053" y="1056"/>
                  </a:lnTo>
                  <a:lnTo>
                    <a:pt x="1057" y="1017"/>
                  </a:lnTo>
                  <a:lnTo>
                    <a:pt x="1059" y="977"/>
                  </a:lnTo>
                  <a:lnTo>
                    <a:pt x="1061" y="936"/>
                  </a:lnTo>
                  <a:close/>
                </a:path>
              </a:pathLst>
            </a:custGeom>
            <a:solidFill>
              <a:srgbClr val="E98075"/>
            </a:solidFill>
            <a:ln w="9525">
              <a:noFill/>
              <a:round/>
              <a:headEnd/>
              <a:tailEnd/>
            </a:ln>
          </p:spPr>
          <p:txBody>
            <a:bodyPr/>
            <a:lstStyle/>
            <a:p>
              <a:pPr eaLnBrk="1" hangingPunct="1"/>
              <a:endParaRPr lang="pt-BR" u="none"/>
            </a:p>
          </p:txBody>
        </p:sp>
        <p:sp>
          <p:nvSpPr>
            <p:cNvPr id="464156" name="Freeform 386"/>
            <p:cNvSpPr>
              <a:spLocks/>
            </p:cNvSpPr>
            <p:nvPr/>
          </p:nvSpPr>
          <p:spPr bwMode="auto">
            <a:xfrm>
              <a:off x="1465263" y="3530600"/>
              <a:ext cx="419100" cy="512763"/>
            </a:xfrm>
            <a:custGeom>
              <a:avLst/>
              <a:gdLst>
                <a:gd name="T0" fmla="*/ 2147483647 w 1056"/>
                <a:gd name="T1" fmla="*/ 2147483647 h 1291"/>
                <a:gd name="T2" fmla="*/ 2147483647 w 1056"/>
                <a:gd name="T3" fmla="*/ 2147483647 h 1291"/>
                <a:gd name="T4" fmla="*/ 2147483647 w 1056"/>
                <a:gd name="T5" fmla="*/ 2147483647 h 1291"/>
                <a:gd name="T6" fmla="*/ 2147483647 w 1056"/>
                <a:gd name="T7" fmla="*/ 2147483647 h 1291"/>
                <a:gd name="T8" fmla="*/ 2147483647 w 1056"/>
                <a:gd name="T9" fmla="*/ 2147483647 h 1291"/>
                <a:gd name="T10" fmla="*/ 2147483647 w 1056"/>
                <a:gd name="T11" fmla="*/ 2147483647 h 1291"/>
                <a:gd name="T12" fmla="*/ 2147483647 w 1056"/>
                <a:gd name="T13" fmla="*/ 2147483647 h 1291"/>
                <a:gd name="T14" fmla="*/ 2147483647 w 1056"/>
                <a:gd name="T15" fmla="*/ 2147483647 h 1291"/>
                <a:gd name="T16" fmla="*/ 2147483647 w 1056"/>
                <a:gd name="T17" fmla="*/ 2147483647 h 1291"/>
                <a:gd name="T18" fmla="*/ 2147483647 w 1056"/>
                <a:gd name="T19" fmla="*/ 2147483647 h 1291"/>
                <a:gd name="T20" fmla="*/ 2147483647 w 1056"/>
                <a:gd name="T21" fmla="*/ 2147483647 h 1291"/>
                <a:gd name="T22" fmla="*/ 2147483647 w 1056"/>
                <a:gd name="T23" fmla="*/ 2147483647 h 1291"/>
                <a:gd name="T24" fmla="*/ 2147483647 w 1056"/>
                <a:gd name="T25" fmla="*/ 2147483647 h 1291"/>
                <a:gd name="T26" fmla="*/ 2147483647 w 1056"/>
                <a:gd name="T27" fmla="*/ 2147483647 h 1291"/>
                <a:gd name="T28" fmla="*/ 2147483647 w 1056"/>
                <a:gd name="T29" fmla="*/ 2147483647 h 1291"/>
                <a:gd name="T30" fmla="*/ 2147483647 w 1056"/>
                <a:gd name="T31" fmla="*/ 2147483647 h 1291"/>
                <a:gd name="T32" fmla="*/ 2147483647 w 1056"/>
                <a:gd name="T33" fmla="*/ 0 h 1291"/>
                <a:gd name="T34" fmla="*/ 2147483647 w 1056"/>
                <a:gd name="T35" fmla="*/ 2147483647 h 1291"/>
                <a:gd name="T36" fmla="*/ 2147483647 w 1056"/>
                <a:gd name="T37" fmla="*/ 2147483647 h 1291"/>
                <a:gd name="T38" fmla="*/ 0 w 1056"/>
                <a:gd name="T39" fmla="*/ 2147483647 h 1291"/>
                <a:gd name="T40" fmla="*/ 2147483647 w 1056"/>
                <a:gd name="T41" fmla="*/ 2147483647 h 1291"/>
                <a:gd name="T42" fmla="*/ 2147483647 w 1056"/>
                <a:gd name="T43" fmla="*/ 2147483647 h 1291"/>
                <a:gd name="T44" fmla="*/ 2147483647 w 1056"/>
                <a:gd name="T45" fmla="*/ 2147483647 h 1291"/>
                <a:gd name="T46" fmla="*/ 2147483647 w 1056"/>
                <a:gd name="T47" fmla="*/ 2147483647 h 1291"/>
                <a:gd name="T48" fmla="*/ 2147483647 w 1056"/>
                <a:gd name="T49" fmla="*/ 2147483647 h 1291"/>
                <a:gd name="T50" fmla="*/ 2147483647 w 1056"/>
                <a:gd name="T51" fmla="*/ 2147483647 h 1291"/>
                <a:gd name="T52" fmla="*/ 2147483647 w 1056"/>
                <a:gd name="T53" fmla="*/ 2147483647 h 1291"/>
                <a:gd name="T54" fmla="*/ 2147483647 w 1056"/>
                <a:gd name="T55" fmla="*/ 2147483647 h 1291"/>
                <a:gd name="T56" fmla="*/ 2147483647 w 1056"/>
                <a:gd name="T57" fmla="*/ 2147483647 h 1291"/>
                <a:gd name="T58" fmla="*/ 2147483647 w 1056"/>
                <a:gd name="T59" fmla="*/ 2147483647 h 1291"/>
                <a:gd name="T60" fmla="*/ 2147483647 w 1056"/>
                <a:gd name="T61" fmla="*/ 2147483647 h 1291"/>
                <a:gd name="T62" fmla="*/ 2147483647 w 1056"/>
                <a:gd name="T63" fmla="*/ 2147483647 h 1291"/>
                <a:gd name="T64" fmla="*/ 2147483647 w 1056"/>
                <a:gd name="T65" fmla="*/ 2147483647 h 1291"/>
                <a:gd name="T66" fmla="*/ 2147483647 w 1056"/>
                <a:gd name="T67" fmla="*/ 2147483647 h 1291"/>
                <a:gd name="T68" fmla="*/ 2147483647 w 1056"/>
                <a:gd name="T69" fmla="*/ 2147483647 h 1291"/>
                <a:gd name="T70" fmla="*/ 2147483647 w 1056"/>
                <a:gd name="T71" fmla="*/ 2147483647 h 1291"/>
                <a:gd name="T72" fmla="*/ 2147483647 w 1056"/>
                <a:gd name="T73" fmla="*/ 2147483647 h 1291"/>
                <a:gd name="T74" fmla="*/ 2147483647 w 1056"/>
                <a:gd name="T75" fmla="*/ 2147483647 h 1291"/>
                <a:gd name="T76" fmla="*/ 2147483647 w 1056"/>
                <a:gd name="T77" fmla="*/ 2147483647 h 1291"/>
                <a:gd name="T78" fmla="*/ 2147483647 w 1056"/>
                <a:gd name="T79" fmla="*/ 2147483647 h 1291"/>
                <a:gd name="T80" fmla="*/ 2147483647 w 1056"/>
                <a:gd name="T81" fmla="*/ 2147483647 h 1291"/>
                <a:gd name="T82" fmla="*/ 2147483647 w 1056"/>
                <a:gd name="T83" fmla="*/ 2147483647 h 1291"/>
                <a:gd name="T84" fmla="*/ 2147483647 w 1056"/>
                <a:gd name="T85" fmla="*/ 2147483647 h 1291"/>
                <a:gd name="T86" fmla="*/ 2147483647 w 1056"/>
                <a:gd name="T87" fmla="*/ 2147483647 h 1291"/>
                <a:gd name="T88" fmla="*/ 2147483647 w 1056"/>
                <a:gd name="T89" fmla="*/ 2147483647 h 1291"/>
                <a:gd name="T90" fmla="*/ 2147483647 w 1056"/>
                <a:gd name="T91" fmla="*/ 2147483647 h 1291"/>
                <a:gd name="T92" fmla="*/ 2147483647 w 1056"/>
                <a:gd name="T93" fmla="*/ 2147483647 h 1291"/>
                <a:gd name="T94" fmla="*/ 2147483647 w 1056"/>
                <a:gd name="T95" fmla="*/ 2147483647 h 1291"/>
                <a:gd name="T96" fmla="*/ 2147483647 w 1056"/>
                <a:gd name="T97" fmla="*/ 2147483647 h 1291"/>
                <a:gd name="T98" fmla="*/ 2147483647 w 1056"/>
                <a:gd name="T99" fmla="*/ 2147483647 h 1291"/>
                <a:gd name="T100" fmla="*/ 2147483647 w 1056"/>
                <a:gd name="T101" fmla="*/ 2147483647 h 1291"/>
                <a:gd name="T102" fmla="*/ 2147483647 w 1056"/>
                <a:gd name="T103" fmla="*/ 2147483647 h 12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56"/>
                <a:gd name="T157" fmla="*/ 0 h 1291"/>
                <a:gd name="T158" fmla="*/ 1056 w 1056"/>
                <a:gd name="T159" fmla="*/ 1291 h 12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56" h="1291">
                  <a:moveTo>
                    <a:pt x="1056" y="903"/>
                  </a:moveTo>
                  <a:lnTo>
                    <a:pt x="1055" y="857"/>
                  </a:lnTo>
                  <a:lnTo>
                    <a:pt x="1052" y="811"/>
                  </a:lnTo>
                  <a:lnTo>
                    <a:pt x="1046" y="766"/>
                  </a:lnTo>
                  <a:lnTo>
                    <a:pt x="1038" y="721"/>
                  </a:lnTo>
                  <a:lnTo>
                    <a:pt x="1029" y="678"/>
                  </a:lnTo>
                  <a:lnTo>
                    <a:pt x="1016" y="635"/>
                  </a:lnTo>
                  <a:lnTo>
                    <a:pt x="1002" y="593"/>
                  </a:lnTo>
                  <a:lnTo>
                    <a:pt x="985" y="552"/>
                  </a:lnTo>
                  <a:lnTo>
                    <a:pt x="968" y="512"/>
                  </a:lnTo>
                  <a:lnTo>
                    <a:pt x="948" y="473"/>
                  </a:lnTo>
                  <a:lnTo>
                    <a:pt x="926" y="435"/>
                  </a:lnTo>
                  <a:lnTo>
                    <a:pt x="902" y="399"/>
                  </a:lnTo>
                  <a:lnTo>
                    <a:pt x="877" y="363"/>
                  </a:lnTo>
                  <a:lnTo>
                    <a:pt x="850" y="329"/>
                  </a:lnTo>
                  <a:lnTo>
                    <a:pt x="821" y="296"/>
                  </a:lnTo>
                  <a:lnTo>
                    <a:pt x="792" y="264"/>
                  </a:lnTo>
                  <a:lnTo>
                    <a:pt x="761" y="235"/>
                  </a:lnTo>
                  <a:lnTo>
                    <a:pt x="728" y="206"/>
                  </a:lnTo>
                  <a:lnTo>
                    <a:pt x="693" y="180"/>
                  </a:lnTo>
                  <a:lnTo>
                    <a:pt x="658" y="155"/>
                  </a:lnTo>
                  <a:lnTo>
                    <a:pt x="622" y="131"/>
                  </a:lnTo>
                  <a:lnTo>
                    <a:pt x="584" y="110"/>
                  </a:lnTo>
                  <a:lnTo>
                    <a:pt x="544" y="89"/>
                  </a:lnTo>
                  <a:lnTo>
                    <a:pt x="504" y="72"/>
                  </a:lnTo>
                  <a:lnTo>
                    <a:pt x="464" y="54"/>
                  </a:lnTo>
                  <a:lnTo>
                    <a:pt x="421" y="41"/>
                  </a:lnTo>
                  <a:lnTo>
                    <a:pt x="379" y="28"/>
                  </a:lnTo>
                  <a:lnTo>
                    <a:pt x="335" y="19"/>
                  </a:lnTo>
                  <a:lnTo>
                    <a:pt x="291" y="11"/>
                  </a:lnTo>
                  <a:lnTo>
                    <a:pt x="246" y="4"/>
                  </a:lnTo>
                  <a:lnTo>
                    <a:pt x="199" y="2"/>
                  </a:lnTo>
                  <a:lnTo>
                    <a:pt x="153" y="0"/>
                  </a:lnTo>
                  <a:lnTo>
                    <a:pt x="131" y="0"/>
                  </a:lnTo>
                  <a:lnTo>
                    <a:pt x="108" y="2"/>
                  </a:lnTo>
                  <a:lnTo>
                    <a:pt x="86" y="3"/>
                  </a:lnTo>
                  <a:lnTo>
                    <a:pt x="63" y="4"/>
                  </a:lnTo>
                  <a:lnTo>
                    <a:pt x="46" y="24"/>
                  </a:lnTo>
                  <a:lnTo>
                    <a:pt x="22" y="52"/>
                  </a:lnTo>
                  <a:lnTo>
                    <a:pt x="0" y="81"/>
                  </a:lnTo>
                  <a:lnTo>
                    <a:pt x="38" y="75"/>
                  </a:lnTo>
                  <a:lnTo>
                    <a:pt x="75" y="70"/>
                  </a:lnTo>
                  <a:lnTo>
                    <a:pt x="114" y="68"/>
                  </a:lnTo>
                  <a:lnTo>
                    <a:pt x="153" y="68"/>
                  </a:lnTo>
                  <a:lnTo>
                    <a:pt x="195" y="68"/>
                  </a:lnTo>
                  <a:lnTo>
                    <a:pt x="238" y="72"/>
                  </a:lnTo>
                  <a:lnTo>
                    <a:pt x="280" y="77"/>
                  </a:lnTo>
                  <a:lnTo>
                    <a:pt x="321" y="83"/>
                  </a:lnTo>
                  <a:lnTo>
                    <a:pt x="362" y="94"/>
                  </a:lnTo>
                  <a:lnTo>
                    <a:pt x="401" y="105"/>
                  </a:lnTo>
                  <a:lnTo>
                    <a:pt x="441" y="118"/>
                  </a:lnTo>
                  <a:lnTo>
                    <a:pt x="478" y="132"/>
                  </a:lnTo>
                  <a:lnTo>
                    <a:pt x="515" y="149"/>
                  </a:lnTo>
                  <a:lnTo>
                    <a:pt x="552" y="168"/>
                  </a:lnTo>
                  <a:lnTo>
                    <a:pt x="586" y="188"/>
                  </a:lnTo>
                  <a:lnTo>
                    <a:pt x="621" y="210"/>
                  </a:lnTo>
                  <a:lnTo>
                    <a:pt x="654" y="234"/>
                  </a:lnTo>
                  <a:lnTo>
                    <a:pt x="685" y="258"/>
                  </a:lnTo>
                  <a:lnTo>
                    <a:pt x="716" y="284"/>
                  </a:lnTo>
                  <a:lnTo>
                    <a:pt x="745" y="312"/>
                  </a:lnTo>
                  <a:lnTo>
                    <a:pt x="773" y="341"/>
                  </a:lnTo>
                  <a:lnTo>
                    <a:pt x="799" y="371"/>
                  </a:lnTo>
                  <a:lnTo>
                    <a:pt x="824" y="403"/>
                  </a:lnTo>
                  <a:lnTo>
                    <a:pt x="846" y="436"/>
                  </a:lnTo>
                  <a:lnTo>
                    <a:pt x="869" y="470"/>
                  </a:lnTo>
                  <a:lnTo>
                    <a:pt x="889" y="505"/>
                  </a:lnTo>
                  <a:lnTo>
                    <a:pt x="907" y="542"/>
                  </a:lnTo>
                  <a:lnTo>
                    <a:pt x="924" y="579"/>
                  </a:lnTo>
                  <a:lnTo>
                    <a:pt x="939" y="615"/>
                  </a:lnTo>
                  <a:lnTo>
                    <a:pt x="952" y="655"/>
                  </a:lnTo>
                  <a:lnTo>
                    <a:pt x="964" y="695"/>
                  </a:lnTo>
                  <a:lnTo>
                    <a:pt x="973" y="736"/>
                  </a:lnTo>
                  <a:lnTo>
                    <a:pt x="980" y="777"/>
                  </a:lnTo>
                  <a:lnTo>
                    <a:pt x="985" y="819"/>
                  </a:lnTo>
                  <a:lnTo>
                    <a:pt x="989" y="861"/>
                  </a:lnTo>
                  <a:lnTo>
                    <a:pt x="989" y="903"/>
                  </a:lnTo>
                  <a:lnTo>
                    <a:pt x="989" y="930"/>
                  </a:lnTo>
                  <a:lnTo>
                    <a:pt x="988" y="956"/>
                  </a:lnTo>
                  <a:lnTo>
                    <a:pt x="986" y="981"/>
                  </a:lnTo>
                  <a:lnTo>
                    <a:pt x="984" y="1008"/>
                  </a:lnTo>
                  <a:lnTo>
                    <a:pt x="980" y="1033"/>
                  </a:lnTo>
                  <a:lnTo>
                    <a:pt x="976" y="1058"/>
                  </a:lnTo>
                  <a:lnTo>
                    <a:pt x="971" y="1083"/>
                  </a:lnTo>
                  <a:lnTo>
                    <a:pt x="965" y="1107"/>
                  </a:lnTo>
                  <a:lnTo>
                    <a:pt x="959" y="1130"/>
                  </a:lnTo>
                  <a:lnTo>
                    <a:pt x="951" y="1155"/>
                  </a:lnTo>
                  <a:lnTo>
                    <a:pt x="943" y="1178"/>
                  </a:lnTo>
                  <a:lnTo>
                    <a:pt x="935" y="1202"/>
                  </a:lnTo>
                  <a:lnTo>
                    <a:pt x="926" y="1225"/>
                  </a:lnTo>
                  <a:lnTo>
                    <a:pt x="916" y="1248"/>
                  </a:lnTo>
                  <a:lnTo>
                    <a:pt x="906" y="1270"/>
                  </a:lnTo>
                  <a:lnTo>
                    <a:pt x="894" y="1291"/>
                  </a:lnTo>
                  <a:lnTo>
                    <a:pt x="897" y="1291"/>
                  </a:lnTo>
                  <a:lnTo>
                    <a:pt x="922" y="1280"/>
                  </a:lnTo>
                  <a:lnTo>
                    <a:pt x="948" y="1266"/>
                  </a:lnTo>
                  <a:lnTo>
                    <a:pt x="972" y="1253"/>
                  </a:lnTo>
                  <a:lnTo>
                    <a:pt x="990" y="1243"/>
                  </a:lnTo>
                  <a:lnTo>
                    <a:pt x="1006" y="1203"/>
                  </a:lnTo>
                  <a:lnTo>
                    <a:pt x="1019" y="1162"/>
                  </a:lnTo>
                  <a:lnTo>
                    <a:pt x="1030" y="1121"/>
                  </a:lnTo>
                  <a:lnTo>
                    <a:pt x="1039" y="1079"/>
                  </a:lnTo>
                  <a:lnTo>
                    <a:pt x="1047" y="1037"/>
                  </a:lnTo>
                  <a:lnTo>
                    <a:pt x="1052" y="993"/>
                  </a:lnTo>
                  <a:lnTo>
                    <a:pt x="1055" y="948"/>
                  </a:lnTo>
                  <a:lnTo>
                    <a:pt x="1056" y="903"/>
                  </a:lnTo>
                  <a:close/>
                </a:path>
              </a:pathLst>
            </a:custGeom>
            <a:solidFill>
              <a:srgbClr val="E98474"/>
            </a:solidFill>
            <a:ln w="9525">
              <a:noFill/>
              <a:round/>
              <a:headEnd/>
              <a:tailEnd/>
            </a:ln>
          </p:spPr>
          <p:txBody>
            <a:bodyPr/>
            <a:lstStyle/>
            <a:p>
              <a:pPr eaLnBrk="1" hangingPunct="1"/>
              <a:endParaRPr lang="pt-BR" u="none"/>
            </a:p>
          </p:txBody>
        </p:sp>
        <p:sp>
          <p:nvSpPr>
            <p:cNvPr id="464157" name="Freeform 387"/>
            <p:cNvSpPr>
              <a:spLocks/>
            </p:cNvSpPr>
            <p:nvPr/>
          </p:nvSpPr>
          <p:spPr bwMode="auto">
            <a:xfrm>
              <a:off x="1454150" y="3544888"/>
              <a:ext cx="417513" cy="506412"/>
            </a:xfrm>
            <a:custGeom>
              <a:avLst/>
              <a:gdLst>
                <a:gd name="T0" fmla="*/ 2147483647 w 1051"/>
                <a:gd name="T1" fmla="*/ 2147483647 h 1277"/>
                <a:gd name="T2" fmla="*/ 2147483647 w 1051"/>
                <a:gd name="T3" fmla="*/ 2147483647 h 1277"/>
                <a:gd name="T4" fmla="*/ 2147483647 w 1051"/>
                <a:gd name="T5" fmla="*/ 2147483647 h 1277"/>
                <a:gd name="T6" fmla="*/ 2147483647 w 1051"/>
                <a:gd name="T7" fmla="*/ 2147483647 h 1277"/>
                <a:gd name="T8" fmla="*/ 2147483647 w 1051"/>
                <a:gd name="T9" fmla="*/ 2147483647 h 1277"/>
                <a:gd name="T10" fmla="*/ 2147483647 w 1051"/>
                <a:gd name="T11" fmla="*/ 2147483647 h 1277"/>
                <a:gd name="T12" fmla="*/ 2147483647 w 1051"/>
                <a:gd name="T13" fmla="*/ 2147483647 h 1277"/>
                <a:gd name="T14" fmla="*/ 2147483647 w 1051"/>
                <a:gd name="T15" fmla="*/ 2147483647 h 1277"/>
                <a:gd name="T16" fmla="*/ 2147483647 w 1051"/>
                <a:gd name="T17" fmla="*/ 2147483647 h 1277"/>
                <a:gd name="T18" fmla="*/ 2147483647 w 1051"/>
                <a:gd name="T19" fmla="*/ 2147483647 h 1277"/>
                <a:gd name="T20" fmla="*/ 2147483647 w 1051"/>
                <a:gd name="T21" fmla="*/ 2147483647 h 1277"/>
                <a:gd name="T22" fmla="*/ 2147483647 w 1051"/>
                <a:gd name="T23" fmla="*/ 2147483647 h 1277"/>
                <a:gd name="T24" fmla="*/ 2147483647 w 1051"/>
                <a:gd name="T25" fmla="*/ 2147483647 h 1277"/>
                <a:gd name="T26" fmla="*/ 2147483647 w 1051"/>
                <a:gd name="T27" fmla="*/ 2147483647 h 1277"/>
                <a:gd name="T28" fmla="*/ 2147483647 w 1051"/>
                <a:gd name="T29" fmla="*/ 2147483647 h 1277"/>
                <a:gd name="T30" fmla="*/ 2147483647 w 1051"/>
                <a:gd name="T31" fmla="*/ 2147483647 h 1277"/>
                <a:gd name="T32" fmla="*/ 2147483647 w 1051"/>
                <a:gd name="T33" fmla="*/ 2147483647 h 1277"/>
                <a:gd name="T34" fmla="*/ 2147483647 w 1051"/>
                <a:gd name="T35" fmla="*/ 2147483647 h 1277"/>
                <a:gd name="T36" fmla="*/ 2147483647 w 1051"/>
                <a:gd name="T37" fmla="*/ 2147483647 h 1277"/>
                <a:gd name="T38" fmla="*/ 2147483647 w 1051"/>
                <a:gd name="T39" fmla="*/ 2147483647 h 1277"/>
                <a:gd name="T40" fmla="*/ 2147483647 w 1051"/>
                <a:gd name="T41" fmla="*/ 2147483647 h 1277"/>
                <a:gd name="T42" fmla="*/ 2147483647 w 1051"/>
                <a:gd name="T43" fmla="*/ 2147483647 h 1277"/>
                <a:gd name="T44" fmla="*/ 2147483647 w 1051"/>
                <a:gd name="T45" fmla="*/ 2147483647 h 1277"/>
                <a:gd name="T46" fmla="*/ 2147483647 w 1051"/>
                <a:gd name="T47" fmla="*/ 2147483647 h 1277"/>
                <a:gd name="T48" fmla="*/ 2147483647 w 1051"/>
                <a:gd name="T49" fmla="*/ 2147483647 h 1277"/>
                <a:gd name="T50" fmla="*/ 2147483647 w 1051"/>
                <a:gd name="T51" fmla="*/ 2147483647 h 1277"/>
                <a:gd name="T52" fmla="*/ 2147483647 w 1051"/>
                <a:gd name="T53" fmla="*/ 2147483647 h 1277"/>
                <a:gd name="T54" fmla="*/ 2147483647 w 1051"/>
                <a:gd name="T55" fmla="*/ 2147483647 h 1277"/>
                <a:gd name="T56" fmla="*/ 2147483647 w 1051"/>
                <a:gd name="T57" fmla="*/ 2147483647 h 1277"/>
                <a:gd name="T58" fmla="*/ 2147483647 w 1051"/>
                <a:gd name="T59" fmla="*/ 2147483647 h 1277"/>
                <a:gd name="T60" fmla="*/ 2147483647 w 1051"/>
                <a:gd name="T61" fmla="*/ 2147483647 h 1277"/>
                <a:gd name="T62" fmla="*/ 2147483647 w 1051"/>
                <a:gd name="T63" fmla="*/ 2147483647 h 1277"/>
                <a:gd name="T64" fmla="*/ 2147483647 w 1051"/>
                <a:gd name="T65" fmla="*/ 2147483647 h 1277"/>
                <a:gd name="T66" fmla="*/ 2147483647 w 1051"/>
                <a:gd name="T67" fmla="*/ 2147483647 h 1277"/>
                <a:gd name="T68" fmla="*/ 2147483647 w 1051"/>
                <a:gd name="T69" fmla="*/ 2147483647 h 1277"/>
                <a:gd name="T70" fmla="*/ 2147483647 w 1051"/>
                <a:gd name="T71" fmla="*/ 2147483647 h 1277"/>
                <a:gd name="T72" fmla="*/ 2147483647 w 1051"/>
                <a:gd name="T73" fmla="*/ 2147483647 h 1277"/>
                <a:gd name="T74" fmla="*/ 2147483647 w 1051"/>
                <a:gd name="T75" fmla="*/ 2147483647 h 1277"/>
                <a:gd name="T76" fmla="*/ 2147483647 w 1051"/>
                <a:gd name="T77" fmla="*/ 2147483647 h 1277"/>
                <a:gd name="T78" fmla="*/ 2147483647 w 1051"/>
                <a:gd name="T79" fmla="*/ 2147483647 h 1277"/>
                <a:gd name="T80" fmla="*/ 2147483647 w 1051"/>
                <a:gd name="T81" fmla="*/ 2147483647 h 1277"/>
                <a:gd name="T82" fmla="*/ 2147483647 w 1051"/>
                <a:gd name="T83" fmla="*/ 2147483647 h 1277"/>
                <a:gd name="T84" fmla="*/ 2147483647 w 1051"/>
                <a:gd name="T85" fmla="*/ 2147483647 h 1277"/>
                <a:gd name="T86" fmla="*/ 2147483647 w 1051"/>
                <a:gd name="T87" fmla="*/ 2147483647 h 1277"/>
                <a:gd name="T88" fmla="*/ 2147483647 w 1051"/>
                <a:gd name="T89" fmla="*/ 2147483647 h 1277"/>
                <a:gd name="T90" fmla="*/ 2147483647 w 1051"/>
                <a:gd name="T91" fmla="*/ 2147483647 h 1277"/>
                <a:gd name="T92" fmla="*/ 2147483647 w 1051"/>
                <a:gd name="T93" fmla="*/ 2147483647 h 1277"/>
                <a:gd name="T94" fmla="*/ 2147483647 w 1051"/>
                <a:gd name="T95" fmla="*/ 2147483647 h 1277"/>
                <a:gd name="T96" fmla="*/ 2147483647 w 1051"/>
                <a:gd name="T97" fmla="*/ 2147483647 h 1277"/>
                <a:gd name="T98" fmla="*/ 2147483647 w 1051"/>
                <a:gd name="T99" fmla="*/ 2147483647 h 1277"/>
                <a:gd name="T100" fmla="*/ 2147483647 w 1051"/>
                <a:gd name="T101" fmla="*/ 2147483647 h 1277"/>
                <a:gd name="T102" fmla="*/ 2147483647 w 1051"/>
                <a:gd name="T103" fmla="*/ 2147483647 h 1277"/>
                <a:gd name="T104" fmla="*/ 2147483647 w 1051"/>
                <a:gd name="T105" fmla="*/ 2147483647 h 127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51"/>
                <a:gd name="T160" fmla="*/ 0 h 1277"/>
                <a:gd name="T161" fmla="*/ 1051 w 1051"/>
                <a:gd name="T162" fmla="*/ 1277 h 127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51" h="1277">
                  <a:moveTo>
                    <a:pt x="1051" y="870"/>
                  </a:moveTo>
                  <a:lnTo>
                    <a:pt x="1050" y="825"/>
                  </a:lnTo>
                  <a:lnTo>
                    <a:pt x="1046" y="782"/>
                  </a:lnTo>
                  <a:lnTo>
                    <a:pt x="1041" y="738"/>
                  </a:lnTo>
                  <a:lnTo>
                    <a:pt x="1033" y="696"/>
                  </a:lnTo>
                  <a:lnTo>
                    <a:pt x="1024" y="654"/>
                  </a:lnTo>
                  <a:lnTo>
                    <a:pt x="1012" y="612"/>
                  </a:lnTo>
                  <a:lnTo>
                    <a:pt x="999" y="572"/>
                  </a:lnTo>
                  <a:lnTo>
                    <a:pt x="983" y="532"/>
                  </a:lnTo>
                  <a:lnTo>
                    <a:pt x="966" y="494"/>
                  </a:lnTo>
                  <a:lnTo>
                    <a:pt x="946" y="456"/>
                  </a:lnTo>
                  <a:lnTo>
                    <a:pt x="925" y="420"/>
                  </a:lnTo>
                  <a:lnTo>
                    <a:pt x="902" y="384"/>
                  </a:lnTo>
                  <a:lnTo>
                    <a:pt x="878" y="350"/>
                  </a:lnTo>
                  <a:lnTo>
                    <a:pt x="852" y="317"/>
                  </a:lnTo>
                  <a:lnTo>
                    <a:pt x="826" y="285"/>
                  </a:lnTo>
                  <a:lnTo>
                    <a:pt x="797" y="255"/>
                  </a:lnTo>
                  <a:lnTo>
                    <a:pt x="766" y="226"/>
                  </a:lnTo>
                  <a:lnTo>
                    <a:pt x="735" y="200"/>
                  </a:lnTo>
                  <a:lnTo>
                    <a:pt x="701" y="173"/>
                  </a:lnTo>
                  <a:lnTo>
                    <a:pt x="667" y="149"/>
                  </a:lnTo>
                  <a:lnTo>
                    <a:pt x="632" y="127"/>
                  </a:lnTo>
                  <a:lnTo>
                    <a:pt x="596" y="106"/>
                  </a:lnTo>
                  <a:lnTo>
                    <a:pt x="558" y="86"/>
                  </a:lnTo>
                  <a:lnTo>
                    <a:pt x="519" y="69"/>
                  </a:lnTo>
                  <a:lnTo>
                    <a:pt x="480" y="53"/>
                  </a:lnTo>
                  <a:lnTo>
                    <a:pt x="440" y="40"/>
                  </a:lnTo>
                  <a:lnTo>
                    <a:pt x="398" y="28"/>
                  </a:lnTo>
                  <a:lnTo>
                    <a:pt x="357" y="19"/>
                  </a:lnTo>
                  <a:lnTo>
                    <a:pt x="313" y="11"/>
                  </a:lnTo>
                  <a:lnTo>
                    <a:pt x="270" y="6"/>
                  </a:lnTo>
                  <a:lnTo>
                    <a:pt x="226" y="2"/>
                  </a:lnTo>
                  <a:lnTo>
                    <a:pt x="181" y="0"/>
                  </a:lnTo>
                  <a:lnTo>
                    <a:pt x="150" y="2"/>
                  </a:lnTo>
                  <a:lnTo>
                    <a:pt x="119" y="3"/>
                  </a:lnTo>
                  <a:lnTo>
                    <a:pt x="89" y="6"/>
                  </a:lnTo>
                  <a:lnTo>
                    <a:pt x="58" y="9"/>
                  </a:lnTo>
                  <a:lnTo>
                    <a:pt x="50" y="19"/>
                  </a:lnTo>
                  <a:lnTo>
                    <a:pt x="28" y="49"/>
                  </a:lnTo>
                  <a:lnTo>
                    <a:pt x="6" y="79"/>
                  </a:lnTo>
                  <a:lnTo>
                    <a:pt x="0" y="87"/>
                  </a:lnTo>
                  <a:lnTo>
                    <a:pt x="44" y="79"/>
                  </a:lnTo>
                  <a:lnTo>
                    <a:pt x="89" y="73"/>
                  </a:lnTo>
                  <a:lnTo>
                    <a:pt x="135" y="69"/>
                  </a:lnTo>
                  <a:lnTo>
                    <a:pt x="181" y="68"/>
                  </a:lnTo>
                  <a:lnTo>
                    <a:pt x="222" y="69"/>
                  </a:lnTo>
                  <a:lnTo>
                    <a:pt x="263" y="72"/>
                  </a:lnTo>
                  <a:lnTo>
                    <a:pt x="303" y="77"/>
                  </a:lnTo>
                  <a:lnTo>
                    <a:pt x="342" y="83"/>
                  </a:lnTo>
                  <a:lnTo>
                    <a:pt x="382" y="93"/>
                  </a:lnTo>
                  <a:lnTo>
                    <a:pt x="420" y="103"/>
                  </a:lnTo>
                  <a:lnTo>
                    <a:pt x="457" y="116"/>
                  </a:lnTo>
                  <a:lnTo>
                    <a:pt x="494" y="131"/>
                  </a:lnTo>
                  <a:lnTo>
                    <a:pt x="529" y="147"/>
                  </a:lnTo>
                  <a:lnTo>
                    <a:pt x="564" y="164"/>
                  </a:lnTo>
                  <a:lnTo>
                    <a:pt x="597" y="184"/>
                  </a:lnTo>
                  <a:lnTo>
                    <a:pt x="630" y="205"/>
                  </a:lnTo>
                  <a:lnTo>
                    <a:pt x="662" y="227"/>
                  </a:lnTo>
                  <a:lnTo>
                    <a:pt x="692" y="251"/>
                  </a:lnTo>
                  <a:lnTo>
                    <a:pt x="721" y="276"/>
                  </a:lnTo>
                  <a:lnTo>
                    <a:pt x="749" y="303"/>
                  </a:lnTo>
                  <a:lnTo>
                    <a:pt x="775" y="330"/>
                  </a:lnTo>
                  <a:lnTo>
                    <a:pt x="801" y="359"/>
                  </a:lnTo>
                  <a:lnTo>
                    <a:pt x="824" y="390"/>
                  </a:lnTo>
                  <a:lnTo>
                    <a:pt x="847" y="421"/>
                  </a:lnTo>
                  <a:lnTo>
                    <a:pt x="868" y="454"/>
                  </a:lnTo>
                  <a:lnTo>
                    <a:pt x="888" y="487"/>
                  </a:lnTo>
                  <a:lnTo>
                    <a:pt x="905" y="523"/>
                  </a:lnTo>
                  <a:lnTo>
                    <a:pt x="921" y="559"/>
                  </a:lnTo>
                  <a:lnTo>
                    <a:pt x="935" y="594"/>
                  </a:lnTo>
                  <a:lnTo>
                    <a:pt x="948" y="631"/>
                  </a:lnTo>
                  <a:lnTo>
                    <a:pt x="959" y="670"/>
                  </a:lnTo>
                  <a:lnTo>
                    <a:pt x="968" y="709"/>
                  </a:lnTo>
                  <a:lnTo>
                    <a:pt x="975" y="749"/>
                  </a:lnTo>
                  <a:lnTo>
                    <a:pt x="980" y="788"/>
                  </a:lnTo>
                  <a:lnTo>
                    <a:pt x="983" y="829"/>
                  </a:lnTo>
                  <a:lnTo>
                    <a:pt x="984" y="870"/>
                  </a:lnTo>
                  <a:lnTo>
                    <a:pt x="984" y="898"/>
                  </a:lnTo>
                  <a:lnTo>
                    <a:pt x="983" y="926"/>
                  </a:lnTo>
                  <a:lnTo>
                    <a:pt x="980" y="953"/>
                  </a:lnTo>
                  <a:lnTo>
                    <a:pt x="977" y="980"/>
                  </a:lnTo>
                  <a:lnTo>
                    <a:pt x="972" y="1006"/>
                  </a:lnTo>
                  <a:lnTo>
                    <a:pt x="968" y="1033"/>
                  </a:lnTo>
                  <a:lnTo>
                    <a:pt x="962" y="1059"/>
                  </a:lnTo>
                  <a:lnTo>
                    <a:pt x="955" y="1084"/>
                  </a:lnTo>
                  <a:lnTo>
                    <a:pt x="948" y="1111"/>
                  </a:lnTo>
                  <a:lnTo>
                    <a:pt x="939" y="1136"/>
                  </a:lnTo>
                  <a:lnTo>
                    <a:pt x="931" y="1159"/>
                  </a:lnTo>
                  <a:lnTo>
                    <a:pt x="921" y="1185"/>
                  </a:lnTo>
                  <a:lnTo>
                    <a:pt x="910" y="1208"/>
                  </a:lnTo>
                  <a:lnTo>
                    <a:pt x="898" y="1231"/>
                  </a:lnTo>
                  <a:lnTo>
                    <a:pt x="886" y="1255"/>
                  </a:lnTo>
                  <a:lnTo>
                    <a:pt x="874" y="1277"/>
                  </a:lnTo>
                  <a:lnTo>
                    <a:pt x="897" y="1268"/>
                  </a:lnTo>
                  <a:lnTo>
                    <a:pt x="925" y="1258"/>
                  </a:lnTo>
                  <a:lnTo>
                    <a:pt x="950" y="1247"/>
                  </a:lnTo>
                  <a:lnTo>
                    <a:pt x="971" y="1236"/>
                  </a:lnTo>
                  <a:lnTo>
                    <a:pt x="989" y="1194"/>
                  </a:lnTo>
                  <a:lnTo>
                    <a:pt x="1005" y="1150"/>
                  </a:lnTo>
                  <a:lnTo>
                    <a:pt x="1018" y="1107"/>
                  </a:lnTo>
                  <a:lnTo>
                    <a:pt x="1030" y="1060"/>
                  </a:lnTo>
                  <a:lnTo>
                    <a:pt x="1040" y="1014"/>
                  </a:lnTo>
                  <a:lnTo>
                    <a:pt x="1046" y="968"/>
                  </a:lnTo>
                  <a:lnTo>
                    <a:pt x="1049" y="943"/>
                  </a:lnTo>
                  <a:lnTo>
                    <a:pt x="1050" y="919"/>
                  </a:lnTo>
                  <a:lnTo>
                    <a:pt x="1051" y="895"/>
                  </a:lnTo>
                  <a:lnTo>
                    <a:pt x="1051" y="870"/>
                  </a:lnTo>
                  <a:close/>
                </a:path>
              </a:pathLst>
            </a:custGeom>
            <a:solidFill>
              <a:srgbClr val="EA8773"/>
            </a:solidFill>
            <a:ln w="9525">
              <a:noFill/>
              <a:round/>
              <a:headEnd/>
              <a:tailEnd/>
            </a:ln>
          </p:spPr>
          <p:txBody>
            <a:bodyPr/>
            <a:lstStyle/>
            <a:p>
              <a:pPr eaLnBrk="1" hangingPunct="1"/>
              <a:endParaRPr lang="pt-BR" u="none"/>
            </a:p>
          </p:txBody>
        </p:sp>
        <p:sp>
          <p:nvSpPr>
            <p:cNvPr id="464158" name="Freeform 388"/>
            <p:cNvSpPr>
              <a:spLocks/>
            </p:cNvSpPr>
            <p:nvPr/>
          </p:nvSpPr>
          <p:spPr bwMode="auto">
            <a:xfrm>
              <a:off x="1444625" y="3557588"/>
              <a:ext cx="412750" cy="498475"/>
            </a:xfrm>
            <a:custGeom>
              <a:avLst/>
              <a:gdLst>
                <a:gd name="T0" fmla="*/ 2147483647 w 1042"/>
                <a:gd name="T1" fmla="*/ 2147483647 h 1255"/>
                <a:gd name="T2" fmla="*/ 2147483647 w 1042"/>
                <a:gd name="T3" fmla="*/ 2147483647 h 1255"/>
                <a:gd name="T4" fmla="*/ 2147483647 w 1042"/>
                <a:gd name="T5" fmla="*/ 2147483647 h 1255"/>
                <a:gd name="T6" fmla="*/ 2147483647 w 1042"/>
                <a:gd name="T7" fmla="*/ 2147483647 h 1255"/>
                <a:gd name="T8" fmla="*/ 2147483647 w 1042"/>
                <a:gd name="T9" fmla="*/ 2147483647 h 1255"/>
                <a:gd name="T10" fmla="*/ 2147483647 w 1042"/>
                <a:gd name="T11" fmla="*/ 2147483647 h 1255"/>
                <a:gd name="T12" fmla="*/ 2147483647 w 1042"/>
                <a:gd name="T13" fmla="*/ 2147483647 h 1255"/>
                <a:gd name="T14" fmla="*/ 2147483647 w 1042"/>
                <a:gd name="T15" fmla="*/ 2147483647 h 1255"/>
                <a:gd name="T16" fmla="*/ 2147483647 w 1042"/>
                <a:gd name="T17" fmla="*/ 2147483647 h 1255"/>
                <a:gd name="T18" fmla="*/ 2147483647 w 1042"/>
                <a:gd name="T19" fmla="*/ 2147483647 h 1255"/>
                <a:gd name="T20" fmla="*/ 2147483647 w 1042"/>
                <a:gd name="T21" fmla="*/ 2147483647 h 1255"/>
                <a:gd name="T22" fmla="*/ 2147483647 w 1042"/>
                <a:gd name="T23" fmla="*/ 2147483647 h 1255"/>
                <a:gd name="T24" fmla="*/ 2147483647 w 1042"/>
                <a:gd name="T25" fmla="*/ 2147483647 h 1255"/>
                <a:gd name="T26" fmla="*/ 2147483647 w 1042"/>
                <a:gd name="T27" fmla="*/ 2147483647 h 1255"/>
                <a:gd name="T28" fmla="*/ 2147483647 w 1042"/>
                <a:gd name="T29" fmla="*/ 2147483647 h 1255"/>
                <a:gd name="T30" fmla="*/ 2147483647 w 1042"/>
                <a:gd name="T31" fmla="*/ 0 h 1255"/>
                <a:gd name="T32" fmla="*/ 2147483647 w 1042"/>
                <a:gd name="T33" fmla="*/ 0 h 1255"/>
                <a:gd name="T34" fmla="*/ 2147483647 w 1042"/>
                <a:gd name="T35" fmla="*/ 2147483647 h 1255"/>
                <a:gd name="T36" fmla="*/ 2147483647 w 1042"/>
                <a:gd name="T37" fmla="*/ 2147483647 h 1255"/>
                <a:gd name="T38" fmla="*/ 2147483647 w 1042"/>
                <a:gd name="T39" fmla="*/ 2147483647 h 1255"/>
                <a:gd name="T40" fmla="*/ 2147483647 w 1042"/>
                <a:gd name="T41" fmla="*/ 2147483647 h 1255"/>
                <a:gd name="T42" fmla="*/ 2147483647 w 1042"/>
                <a:gd name="T43" fmla="*/ 2147483647 h 1255"/>
                <a:gd name="T44" fmla="*/ 2147483647 w 1042"/>
                <a:gd name="T45" fmla="*/ 2147483647 h 1255"/>
                <a:gd name="T46" fmla="*/ 2147483647 w 1042"/>
                <a:gd name="T47" fmla="*/ 2147483647 h 1255"/>
                <a:gd name="T48" fmla="*/ 2147483647 w 1042"/>
                <a:gd name="T49" fmla="*/ 2147483647 h 1255"/>
                <a:gd name="T50" fmla="*/ 2147483647 w 1042"/>
                <a:gd name="T51" fmla="*/ 2147483647 h 1255"/>
                <a:gd name="T52" fmla="*/ 2147483647 w 1042"/>
                <a:gd name="T53" fmla="*/ 2147483647 h 1255"/>
                <a:gd name="T54" fmla="*/ 2147483647 w 1042"/>
                <a:gd name="T55" fmla="*/ 2147483647 h 1255"/>
                <a:gd name="T56" fmla="*/ 2147483647 w 1042"/>
                <a:gd name="T57" fmla="*/ 2147483647 h 1255"/>
                <a:gd name="T58" fmla="*/ 2147483647 w 1042"/>
                <a:gd name="T59" fmla="*/ 2147483647 h 1255"/>
                <a:gd name="T60" fmla="*/ 2147483647 w 1042"/>
                <a:gd name="T61" fmla="*/ 2147483647 h 1255"/>
                <a:gd name="T62" fmla="*/ 2147483647 w 1042"/>
                <a:gd name="T63" fmla="*/ 2147483647 h 1255"/>
                <a:gd name="T64" fmla="*/ 2147483647 w 1042"/>
                <a:gd name="T65" fmla="*/ 2147483647 h 1255"/>
                <a:gd name="T66" fmla="*/ 2147483647 w 1042"/>
                <a:gd name="T67" fmla="*/ 2147483647 h 1255"/>
                <a:gd name="T68" fmla="*/ 2147483647 w 1042"/>
                <a:gd name="T69" fmla="*/ 2147483647 h 1255"/>
                <a:gd name="T70" fmla="*/ 2147483647 w 1042"/>
                <a:gd name="T71" fmla="*/ 2147483647 h 1255"/>
                <a:gd name="T72" fmla="*/ 2147483647 w 1042"/>
                <a:gd name="T73" fmla="*/ 2147483647 h 1255"/>
                <a:gd name="T74" fmla="*/ 2147483647 w 1042"/>
                <a:gd name="T75" fmla="*/ 2147483647 h 1255"/>
                <a:gd name="T76" fmla="*/ 2147483647 w 1042"/>
                <a:gd name="T77" fmla="*/ 2147483647 h 1255"/>
                <a:gd name="T78" fmla="*/ 2147483647 w 1042"/>
                <a:gd name="T79" fmla="*/ 2147483647 h 1255"/>
                <a:gd name="T80" fmla="*/ 2147483647 w 1042"/>
                <a:gd name="T81" fmla="*/ 2147483647 h 1255"/>
                <a:gd name="T82" fmla="*/ 2147483647 w 1042"/>
                <a:gd name="T83" fmla="*/ 2147483647 h 1255"/>
                <a:gd name="T84" fmla="*/ 2147483647 w 1042"/>
                <a:gd name="T85" fmla="*/ 2147483647 h 1255"/>
                <a:gd name="T86" fmla="*/ 2147483647 w 1042"/>
                <a:gd name="T87" fmla="*/ 2147483647 h 1255"/>
                <a:gd name="T88" fmla="*/ 2147483647 w 1042"/>
                <a:gd name="T89" fmla="*/ 2147483647 h 1255"/>
                <a:gd name="T90" fmla="*/ 2147483647 w 1042"/>
                <a:gd name="T91" fmla="*/ 2147483647 h 1255"/>
                <a:gd name="T92" fmla="*/ 2147483647 w 1042"/>
                <a:gd name="T93" fmla="*/ 2147483647 h 1255"/>
                <a:gd name="T94" fmla="*/ 2147483647 w 1042"/>
                <a:gd name="T95" fmla="*/ 2147483647 h 1255"/>
                <a:gd name="T96" fmla="*/ 2147483647 w 1042"/>
                <a:gd name="T97" fmla="*/ 2147483647 h 1255"/>
                <a:gd name="T98" fmla="*/ 2147483647 w 1042"/>
                <a:gd name="T99" fmla="*/ 2147483647 h 1255"/>
                <a:gd name="T100" fmla="*/ 2147483647 w 1042"/>
                <a:gd name="T101" fmla="*/ 2147483647 h 1255"/>
                <a:gd name="T102" fmla="*/ 2147483647 w 1042"/>
                <a:gd name="T103" fmla="*/ 2147483647 h 1255"/>
                <a:gd name="T104" fmla="*/ 2147483647 w 1042"/>
                <a:gd name="T105" fmla="*/ 2147483647 h 1255"/>
                <a:gd name="T106" fmla="*/ 2147483647 w 1042"/>
                <a:gd name="T107" fmla="*/ 2147483647 h 1255"/>
                <a:gd name="T108" fmla="*/ 2147483647 w 1042"/>
                <a:gd name="T109" fmla="*/ 2147483647 h 1255"/>
                <a:gd name="T110" fmla="*/ 2147483647 w 1042"/>
                <a:gd name="T111" fmla="*/ 2147483647 h 1255"/>
                <a:gd name="T112" fmla="*/ 2147483647 w 1042"/>
                <a:gd name="T113" fmla="*/ 2147483647 h 1255"/>
                <a:gd name="T114" fmla="*/ 2147483647 w 1042"/>
                <a:gd name="T115" fmla="*/ 2147483647 h 1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42"/>
                <a:gd name="T175" fmla="*/ 0 h 1255"/>
                <a:gd name="T176" fmla="*/ 1042 w 1042"/>
                <a:gd name="T177" fmla="*/ 1255 h 1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42" h="1255">
                  <a:moveTo>
                    <a:pt x="1042" y="835"/>
                  </a:moveTo>
                  <a:lnTo>
                    <a:pt x="1042" y="793"/>
                  </a:lnTo>
                  <a:lnTo>
                    <a:pt x="1038" y="751"/>
                  </a:lnTo>
                  <a:lnTo>
                    <a:pt x="1033" y="709"/>
                  </a:lnTo>
                  <a:lnTo>
                    <a:pt x="1026" y="668"/>
                  </a:lnTo>
                  <a:lnTo>
                    <a:pt x="1016" y="627"/>
                  </a:lnTo>
                  <a:lnTo>
                    <a:pt x="1005" y="587"/>
                  </a:lnTo>
                  <a:lnTo>
                    <a:pt x="992" y="547"/>
                  </a:lnTo>
                  <a:lnTo>
                    <a:pt x="977" y="511"/>
                  </a:lnTo>
                  <a:lnTo>
                    <a:pt x="960" y="474"/>
                  </a:lnTo>
                  <a:lnTo>
                    <a:pt x="942" y="437"/>
                  </a:lnTo>
                  <a:lnTo>
                    <a:pt x="922" y="402"/>
                  </a:lnTo>
                  <a:lnTo>
                    <a:pt x="899" y="368"/>
                  </a:lnTo>
                  <a:lnTo>
                    <a:pt x="877" y="335"/>
                  </a:lnTo>
                  <a:lnTo>
                    <a:pt x="852" y="303"/>
                  </a:lnTo>
                  <a:lnTo>
                    <a:pt x="826" y="273"/>
                  </a:lnTo>
                  <a:lnTo>
                    <a:pt x="798" y="244"/>
                  </a:lnTo>
                  <a:lnTo>
                    <a:pt x="769" y="216"/>
                  </a:lnTo>
                  <a:lnTo>
                    <a:pt x="738" y="190"/>
                  </a:lnTo>
                  <a:lnTo>
                    <a:pt x="707" y="166"/>
                  </a:lnTo>
                  <a:lnTo>
                    <a:pt x="674" y="142"/>
                  </a:lnTo>
                  <a:lnTo>
                    <a:pt x="639" y="120"/>
                  </a:lnTo>
                  <a:lnTo>
                    <a:pt x="605" y="100"/>
                  </a:lnTo>
                  <a:lnTo>
                    <a:pt x="568" y="81"/>
                  </a:lnTo>
                  <a:lnTo>
                    <a:pt x="531" y="64"/>
                  </a:lnTo>
                  <a:lnTo>
                    <a:pt x="494" y="50"/>
                  </a:lnTo>
                  <a:lnTo>
                    <a:pt x="454" y="37"/>
                  </a:lnTo>
                  <a:lnTo>
                    <a:pt x="415" y="26"/>
                  </a:lnTo>
                  <a:lnTo>
                    <a:pt x="374" y="15"/>
                  </a:lnTo>
                  <a:lnTo>
                    <a:pt x="333" y="9"/>
                  </a:lnTo>
                  <a:lnTo>
                    <a:pt x="291" y="4"/>
                  </a:lnTo>
                  <a:lnTo>
                    <a:pt x="248" y="0"/>
                  </a:lnTo>
                  <a:lnTo>
                    <a:pt x="206" y="0"/>
                  </a:lnTo>
                  <a:lnTo>
                    <a:pt x="167" y="0"/>
                  </a:lnTo>
                  <a:lnTo>
                    <a:pt x="128" y="2"/>
                  </a:lnTo>
                  <a:lnTo>
                    <a:pt x="91" y="7"/>
                  </a:lnTo>
                  <a:lnTo>
                    <a:pt x="53" y="13"/>
                  </a:lnTo>
                  <a:lnTo>
                    <a:pt x="53" y="14"/>
                  </a:lnTo>
                  <a:lnTo>
                    <a:pt x="31" y="44"/>
                  </a:lnTo>
                  <a:lnTo>
                    <a:pt x="9" y="76"/>
                  </a:lnTo>
                  <a:lnTo>
                    <a:pt x="0" y="93"/>
                  </a:lnTo>
                  <a:lnTo>
                    <a:pt x="25" y="87"/>
                  </a:lnTo>
                  <a:lnTo>
                    <a:pt x="50" y="81"/>
                  </a:lnTo>
                  <a:lnTo>
                    <a:pt x="75" y="77"/>
                  </a:lnTo>
                  <a:lnTo>
                    <a:pt x="101" y="73"/>
                  </a:lnTo>
                  <a:lnTo>
                    <a:pt x="127" y="70"/>
                  </a:lnTo>
                  <a:lnTo>
                    <a:pt x="153" y="68"/>
                  </a:lnTo>
                  <a:lnTo>
                    <a:pt x="180" y="67"/>
                  </a:lnTo>
                  <a:lnTo>
                    <a:pt x="206" y="66"/>
                  </a:lnTo>
                  <a:lnTo>
                    <a:pt x="246" y="67"/>
                  </a:lnTo>
                  <a:lnTo>
                    <a:pt x="284" y="70"/>
                  </a:lnTo>
                  <a:lnTo>
                    <a:pt x="322" y="75"/>
                  </a:lnTo>
                  <a:lnTo>
                    <a:pt x="361" y="81"/>
                  </a:lnTo>
                  <a:lnTo>
                    <a:pt x="398" y="91"/>
                  </a:lnTo>
                  <a:lnTo>
                    <a:pt x="435" y="101"/>
                  </a:lnTo>
                  <a:lnTo>
                    <a:pt x="470" y="113"/>
                  </a:lnTo>
                  <a:lnTo>
                    <a:pt x="506" y="126"/>
                  </a:lnTo>
                  <a:lnTo>
                    <a:pt x="539" y="142"/>
                  </a:lnTo>
                  <a:lnTo>
                    <a:pt x="573" y="159"/>
                  </a:lnTo>
                  <a:lnTo>
                    <a:pt x="605" y="178"/>
                  </a:lnTo>
                  <a:lnTo>
                    <a:pt x="637" y="198"/>
                  </a:lnTo>
                  <a:lnTo>
                    <a:pt x="667" y="219"/>
                  </a:lnTo>
                  <a:lnTo>
                    <a:pt x="696" y="241"/>
                  </a:lnTo>
                  <a:lnTo>
                    <a:pt x="724" y="266"/>
                  </a:lnTo>
                  <a:lnTo>
                    <a:pt x="750" y="291"/>
                  </a:lnTo>
                  <a:lnTo>
                    <a:pt x="775" y="318"/>
                  </a:lnTo>
                  <a:lnTo>
                    <a:pt x="800" y="345"/>
                  </a:lnTo>
                  <a:lnTo>
                    <a:pt x="823" y="376"/>
                  </a:lnTo>
                  <a:lnTo>
                    <a:pt x="844" y="405"/>
                  </a:lnTo>
                  <a:lnTo>
                    <a:pt x="864" y="437"/>
                  </a:lnTo>
                  <a:lnTo>
                    <a:pt x="882" y="468"/>
                  </a:lnTo>
                  <a:lnTo>
                    <a:pt x="899" y="503"/>
                  </a:lnTo>
                  <a:lnTo>
                    <a:pt x="915" y="536"/>
                  </a:lnTo>
                  <a:lnTo>
                    <a:pt x="929" y="571"/>
                  </a:lnTo>
                  <a:lnTo>
                    <a:pt x="942" y="607"/>
                  </a:lnTo>
                  <a:lnTo>
                    <a:pt x="951" y="644"/>
                  </a:lnTo>
                  <a:lnTo>
                    <a:pt x="960" y="681"/>
                  </a:lnTo>
                  <a:lnTo>
                    <a:pt x="967" y="719"/>
                  </a:lnTo>
                  <a:lnTo>
                    <a:pt x="972" y="757"/>
                  </a:lnTo>
                  <a:lnTo>
                    <a:pt x="975" y="796"/>
                  </a:lnTo>
                  <a:lnTo>
                    <a:pt x="976" y="835"/>
                  </a:lnTo>
                  <a:lnTo>
                    <a:pt x="975" y="864"/>
                  </a:lnTo>
                  <a:lnTo>
                    <a:pt x="973" y="893"/>
                  </a:lnTo>
                  <a:lnTo>
                    <a:pt x="971" y="921"/>
                  </a:lnTo>
                  <a:lnTo>
                    <a:pt x="967" y="950"/>
                  </a:lnTo>
                  <a:lnTo>
                    <a:pt x="963" y="978"/>
                  </a:lnTo>
                  <a:lnTo>
                    <a:pt x="958" y="1004"/>
                  </a:lnTo>
                  <a:lnTo>
                    <a:pt x="951" y="1032"/>
                  </a:lnTo>
                  <a:lnTo>
                    <a:pt x="943" y="1058"/>
                  </a:lnTo>
                  <a:lnTo>
                    <a:pt x="935" y="1085"/>
                  </a:lnTo>
                  <a:lnTo>
                    <a:pt x="926" y="1110"/>
                  </a:lnTo>
                  <a:lnTo>
                    <a:pt x="915" y="1135"/>
                  </a:lnTo>
                  <a:lnTo>
                    <a:pt x="903" y="1160"/>
                  </a:lnTo>
                  <a:lnTo>
                    <a:pt x="892" y="1185"/>
                  </a:lnTo>
                  <a:lnTo>
                    <a:pt x="880" y="1209"/>
                  </a:lnTo>
                  <a:lnTo>
                    <a:pt x="866" y="1233"/>
                  </a:lnTo>
                  <a:lnTo>
                    <a:pt x="852" y="1255"/>
                  </a:lnTo>
                  <a:lnTo>
                    <a:pt x="866" y="1250"/>
                  </a:lnTo>
                  <a:lnTo>
                    <a:pt x="894" y="1243"/>
                  </a:lnTo>
                  <a:lnTo>
                    <a:pt x="922" y="1233"/>
                  </a:lnTo>
                  <a:lnTo>
                    <a:pt x="947" y="1223"/>
                  </a:lnTo>
                  <a:lnTo>
                    <a:pt x="959" y="1202"/>
                  </a:lnTo>
                  <a:lnTo>
                    <a:pt x="969" y="1180"/>
                  </a:lnTo>
                  <a:lnTo>
                    <a:pt x="979" y="1157"/>
                  </a:lnTo>
                  <a:lnTo>
                    <a:pt x="988" y="1134"/>
                  </a:lnTo>
                  <a:lnTo>
                    <a:pt x="996" y="1110"/>
                  </a:lnTo>
                  <a:lnTo>
                    <a:pt x="1004" y="1087"/>
                  </a:lnTo>
                  <a:lnTo>
                    <a:pt x="1012" y="1062"/>
                  </a:lnTo>
                  <a:lnTo>
                    <a:pt x="1018" y="1039"/>
                  </a:lnTo>
                  <a:lnTo>
                    <a:pt x="1024" y="1015"/>
                  </a:lnTo>
                  <a:lnTo>
                    <a:pt x="1029" y="990"/>
                  </a:lnTo>
                  <a:lnTo>
                    <a:pt x="1033" y="965"/>
                  </a:lnTo>
                  <a:lnTo>
                    <a:pt x="1037" y="940"/>
                  </a:lnTo>
                  <a:lnTo>
                    <a:pt x="1039" y="913"/>
                  </a:lnTo>
                  <a:lnTo>
                    <a:pt x="1041" y="888"/>
                  </a:lnTo>
                  <a:lnTo>
                    <a:pt x="1042" y="862"/>
                  </a:lnTo>
                  <a:lnTo>
                    <a:pt x="1042" y="835"/>
                  </a:lnTo>
                  <a:close/>
                </a:path>
              </a:pathLst>
            </a:custGeom>
            <a:solidFill>
              <a:srgbClr val="EB8B72"/>
            </a:solidFill>
            <a:ln w="9525">
              <a:noFill/>
              <a:round/>
              <a:headEnd/>
              <a:tailEnd/>
            </a:ln>
          </p:spPr>
          <p:txBody>
            <a:bodyPr/>
            <a:lstStyle/>
            <a:p>
              <a:pPr eaLnBrk="1" hangingPunct="1"/>
              <a:endParaRPr lang="pt-BR" u="none"/>
            </a:p>
          </p:txBody>
        </p:sp>
        <p:sp>
          <p:nvSpPr>
            <p:cNvPr id="464159" name="Freeform 389"/>
            <p:cNvSpPr>
              <a:spLocks/>
            </p:cNvSpPr>
            <p:nvPr/>
          </p:nvSpPr>
          <p:spPr bwMode="auto">
            <a:xfrm>
              <a:off x="1436688" y="3570288"/>
              <a:ext cx="407987" cy="490537"/>
            </a:xfrm>
            <a:custGeom>
              <a:avLst/>
              <a:gdLst>
                <a:gd name="T0" fmla="*/ 2147483647 w 1029"/>
                <a:gd name="T1" fmla="*/ 2147483647 h 1233"/>
                <a:gd name="T2" fmla="*/ 2147483647 w 1029"/>
                <a:gd name="T3" fmla="*/ 2147483647 h 1233"/>
                <a:gd name="T4" fmla="*/ 2147483647 w 1029"/>
                <a:gd name="T5" fmla="*/ 2147483647 h 1233"/>
                <a:gd name="T6" fmla="*/ 2147483647 w 1029"/>
                <a:gd name="T7" fmla="*/ 2147483647 h 1233"/>
                <a:gd name="T8" fmla="*/ 2147483647 w 1029"/>
                <a:gd name="T9" fmla="*/ 2147483647 h 1233"/>
                <a:gd name="T10" fmla="*/ 2147483647 w 1029"/>
                <a:gd name="T11" fmla="*/ 2147483647 h 1233"/>
                <a:gd name="T12" fmla="*/ 2147483647 w 1029"/>
                <a:gd name="T13" fmla="*/ 2147483647 h 1233"/>
                <a:gd name="T14" fmla="*/ 2147483647 w 1029"/>
                <a:gd name="T15" fmla="*/ 2147483647 h 1233"/>
                <a:gd name="T16" fmla="*/ 2147483647 w 1029"/>
                <a:gd name="T17" fmla="*/ 2147483647 h 1233"/>
                <a:gd name="T18" fmla="*/ 2147483647 w 1029"/>
                <a:gd name="T19" fmla="*/ 2147483647 h 1233"/>
                <a:gd name="T20" fmla="*/ 2147483647 w 1029"/>
                <a:gd name="T21" fmla="*/ 2147483647 h 1233"/>
                <a:gd name="T22" fmla="*/ 2147483647 w 1029"/>
                <a:gd name="T23" fmla="*/ 2147483647 h 1233"/>
                <a:gd name="T24" fmla="*/ 2147483647 w 1029"/>
                <a:gd name="T25" fmla="*/ 2147483647 h 1233"/>
                <a:gd name="T26" fmla="*/ 2147483647 w 1029"/>
                <a:gd name="T27" fmla="*/ 2147483647 h 1233"/>
                <a:gd name="T28" fmla="*/ 2147483647 w 1029"/>
                <a:gd name="T29" fmla="*/ 2147483647 h 1233"/>
                <a:gd name="T30" fmla="*/ 2147483647 w 1029"/>
                <a:gd name="T31" fmla="*/ 2147483647 h 1233"/>
                <a:gd name="T32" fmla="*/ 2147483647 w 1029"/>
                <a:gd name="T33" fmla="*/ 2147483647 h 1233"/>
                <a:gd name="T34" fmla="*/ 2147483647 w 1029"/>
                <a:gd name="T35" fmla="*/ 2147483647 h 1233"/>
                <a:gd name="T36" fmla="*/ 2147483647 w 1029"/>
                <a:gd name="T37" fmla="*/ 2147483647 h 1233"/>
                <a:gd name="T38" fmla="*/ 0 w 1029"/>
                <a:gd name="T39" fmla="*/ 2147483647 h 1233"/>
                <a:gd name="T40" fmla="*/ 2147483647 w 1029"/>
                <a:gd name="T41" fmla="*/ 2147483647 h 1233"/>
                <a:gd name="T42" fmla="*/ 2147483647 w 1029"/>
                <a:gd name="T43" fmla="*/ 2147483647 h 1233"/>
                <a:gd name="T44" fmla="*/ 2147483647 w 1029"/>
                <a:gd name="T45" fmla="*/ 2147483647 h 1233"/>
                <a:gd name="T46" fmla="*/ 2147483647 w 1029"/>
                <a:gd name="T47" fmla="*/ 2147483647 h 1233"/>
                <a:gd name="T48" fmla="*/ 2147483647 w 1029"/>
                <a:gd name="T49" fmla="*/ 2147483647 h 1233"/>
                <a:gd name="T50" fmla="*/ 2147483647 w 1029"/>
                <a:gd name="T51" fmla="*/ 2147483647 h 1233"/>
                <a:gd name="T52" fmla="*/ 2147483647 w 1029"/>
                <a:gd name="T53" fmla="*/ 2147483647 h 1233"/>
                <a:gd name="T54" fmla="*/ 2147483647 w 1029"/>
                <a:gd name="T55" fmla="*/ 2147483647 h 1233"/>
                <a:gd name="T56" fmla="*/ 2147483647 w 1029"/>
                <a:gd name="T57" fmla="*/ 2147483647 h 1233"/>
                <a:gd name="T58" fmla="*/ 2147483647 w 1029"/>
                <a:gd name="T59" fmla="*/ 2147483647 h 1233"/>
                <a:gd name="T60" fmla="*/ 2147483647 w 1029"/>
                <a:gd name="T61" fmla="*/ 2147483647 h 1233"/>
                <a:gd name="T62" fmla="*/ 2147483647 w 1029"/>
                <a:gd name="T63" fmla="*/ 2147483647 h 1233"/>
                <a:gd name="T64" fmla="*/ 2147483647 w 1029"/>
                <a:gd name="T65" fmla="*/ 2147483647 h 1233"/>
                <a:gd name="T66" fmla="*/ 2147483647 w 1029"/>
                <a:gd name="T67" fmla="*/ 2147483647 h 1233"/>
                <a:gd name="T68" fmla="*/ 2147483647 w 1029"/>
                <a:gd name="T69" fmla="*/ 2147483647 h 1233"/>
                <a:gd name="T70" fmla="*/ 2147483647 w 1029"/>
                <a:gd name="T71" fmla="*/ 2147483647 h 1233"/>
                <a:gd name="T72" fmla="*/ 2147483647 w 1029"/>
                <a:gd name="T73" fmla="*/ 2147483647 h 1233"/>
                <a:gd name="T74" fmla="*/ 2147483647 w 1029"/>
                <a:gd name="T75" fmla="*/ 2147483647 h 1233"/>
                <a:gd name="T76" fmla="*/ 2147483647 w 1029"/>
                <a:gd name="T77" fmla="*/ 2147483647 h 1233"/>
                <a:gd name="T78" fmla="*/ 2147483647 w 1029"/>
                <a:gd name="T79" fmla="*/ 2147483647 h 1233"/>
                <a:gd name="T80" fmla="*/ 2147483647 w 1029"/>
                <a:gd name="T81" fmla="*/ 2147483647 h 1233"/>
                <a:gd name="T82" fmla="*/ 2147483647 w 1029"/>
                <a:gd name="T83" fmla="*/ 2147483647 h 1233"/>
                <a:gd name="T84" fmla="*/ 2147483647 w 1029"/>
                <a:gd name="T85" fmla="*/ 2147483647 h 1233"/>
                <a:gd name="T86" fmla="*/ 2147483647 w 1029"/>
                <a:gd name="T87" fmla="*/ 2147483647 h 1233"/>
                <a:gd name="T88" fmla="*/ 2147483647 w 1029"/>
                <a:gd name="T89" fmla="*/ 2147483647 h 1233"/>
                <a:gd name="T90" fmla="*/ 2147483647 w 1029"/>
                <a:gd name="T91" fmla="*/ 2147483647 h 1233"/>
                <a:gd name="T92" fmla="*/ 2147483647 w 1029"/>
                <a:gd name="T93" fmla="*/ 2147483647 h 1233"/>
                <a:gd name="T94" fmla="*/ 2147483647 w 1029"/>
                <a:gd name="T95" fmla="*/ 2147483647 h 1233"/>
                <a:gd name="T96" fmla="*/ 2147483647 w 1029"/>
                <a:gd name="T97" fmla="*/ 2147483647 h 1233"/>
                <a:gd name="T98" fmla="*/ 2147483647 w 1029"/>
                <a:gd name="T99" fmla="*/ 2147483647 h 1233"/>
                <a:gd name="T100" fmla="*/ 2147483647 w 1029"/>
                <a:gd name="T101" fmla="*/ 2147483647 h 1233"/>
                <a:gd name="T102" fmla="*/ 2147483647 w 1029"/>
                <a:gd name="T103" fmla="*/ 2147483647 h 1233"/>
                <a:gd name="T104" fmla="*/ 2147483647 w 1029"/>
                <a:gd name="T105" fmla="*/ 2147483647 h 1233"/>
                <a:gd name="T106" fmla="*/ 2147483647 w 1029"/>
                <a:gd name="T107" fmla="*/ 2147483647 h 1233"/>
                <a:gd name="T108" fmla="*/ 2147483647 w 1029"/>
                <a:gd name="T109" fmla="*/ 2147483647 h 1233"/>
                <a:gd name="T110" fmla="*/ 2147483647 w 1029"/>
                <a:gd name="T111" fmla="*/ 2147483647 h 1233"/>
                <a:gd name="T112" fmla="*/ 2147483647 w 1029"/>
                <a:gd name="T113" fmla="*/ 2147483647 h 1233"/>
                <a:gd name="T114" fmla="*/ 2147483647 w 1029"/>
                <a:gd name="T115" fmla="*/ 2147483647 h 12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29"/>
                <a:gd name="T175" fmla="*/ 0 h 1233"/>
                <a:gd name="T176" fmla="*/ 1029 w 1029"/>
                <a:gd name="T177" fmla="*/ 1233 h 12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29" h="1233">
                  <a:moveTo>
                    <a:pt x="1029" y="802"/>
                  </a:moveTo>
                  <a:lnTo>
                    <a:pt x="1028" y="761"/>
                  </a:lnTo>
                  <a:lnTo>
                    <a:pt x="1025" y="720"/>
                  </a:lnTo>
                  <a:lnTo>
                    <a:pt x="1020" y="681"/>
                  </a:lnTo>
                  <a:lnTo>
                    <a:pt x="1013" y="641"/>
                  </a:lnTo>
                  <a:lnTo>
                    <a:pt x="1004" y="602"/>
                  </a:lnTo>
                  <a:lnTo>
                    <a:pt x="993" y="563"/>
                  </a:lnTo>
                  <a:lnTo>
                    <a:pt x="980" y="526"/>
                  </a:lnTo>
                  <a:lnTo>
                    <a:pt x="966" y="491"/>
                  </a:lnTo>
                  <a:lnTo>
                    <a:pt x="950" y="455"/>
                  </a:lnTo>
                  <a:lnTo>
                    <a:pt x="933" y="419"/>
                  </a:lnTo>
                  <a:lnTo>
                    <a:pt x="913" y="386"/>
                  </a:lnTo>
                  <a:lnTo>
                    <a:pt x="892" y="353"/>
                  </a:lnTo>
                  <a:lnTo>
                    <a:pt x="869" y="322"/>
                  </a:lnTo>
                  <a:lnTo>
                    <a:pt x="846" y="291"/>
                  </a:lnTo>
                  <a:lnTo>
                    <a:pt x="820" y="262"/>
                  </a:lnTo>
                  <a:lnTo>
                    <a:pt x="794" y="235"/>
                  </a:lnTo>
                  <a:lnTo>
                    <a:pt x="766" y="208"/>
                  </a:lnTo>
                  <a:lnTo>
                    <a:pt x="737" y="183"/>
                  </a:lnTo>
                  <a:lnTo>
                    <a:pt x="707" y="159"/>
                  </a:lnTo>
                  <a:lnTo>
                    <a:pt x="675" y="137"/>
                  </a:lnTo>
                  <a:lnTo>
                    <a:pt x="642" y="116"/>
                  </a:lnTo>
                  <a:lnTo>
                    <a:pt x="609" y="96"/>
                  </a:lnTo>
                  <a:lnTo>
                    <a:pt x="574" y="79"/>
                  </a:lnTo>
                  <a:lnTo>
                    <a:pt x="539" y="63"/>
                  </a:lnTo>
                  <a:lnTo>
                    <a:pt x="502" y="48"/>
                  </a:lnTo>
                  <a:lnTo>
                    <a:pt x="465" y="35"/>
                  </a:lnTo>
                  <a:lnTo>
                    <a:pt x="427" y="25"/>
                  </a:lnTo>
                  <a:lnTo>
                    <a:pt x="387" y="15"/>
                  </a:lnTo>
                  <a:lnTo>
                    <a:pt x="348" y="9"/>
                  </a:lnTo>
                  <a:lnTo>
                    <a:pt x="308" y="4"/>
                  </a:lnTo>
                  <a:lnTo>
                    <a:pt x="267" y="1"/>
                  </a:lnTo>
                  <a:lnTo>
                    <a:pt x="226" y="0"/>
                  </a:lnTo>
                  <a:lnTo>
                    <a:pt x="180" y="1"/>
                  </a:lnTo>
                  <a:lnTo>
                    <a:pt x="134" y="5"/>
                  </a:lnTo>
                  <a:lnTo>
                    <a:pt x="89" y="11"/>
                  </a:lnTo>
                  <a:lnTo>
                    <a:pt x="45" y="19"/>
                  </a:lnTo>
                  <a:lnTo>
                    <a:pt x="29" y="43"/>
                  </a:lnTo>
                  <a:lnTo>
                    <a:pt x="12" y="77"/>
                  </a:lnTo>
                  <a:lnTo>
                    <a:pt x="0" y="101"/>
                  </a:lnTo>
                  <a:lnTo>
                    <a:pt x="27" y="93"/>
                  </a:lnTo>
                  <a:lnTo>
                    <a:pt x="55" y="87"/>
                  </a:lnTo>
                  <a:lnTo>
                    <a:pt x="82" y="80"/>
                  </a:lnTo>
                  <a:lnTo>
                    <a:pt x="110" y="75"/>
                  </a:lnTo>
                  <a:lnTo>
                    <a:pt x="139" y="72"/>
                  </a:lnTo>
                  <a:lnTo>
                    <a:pt x="167" y="68"/>
                  </a:lnTo>
                  <a:lnTo>
                    <a:pt x="196" y="67"/>
                  </a:lnTo>
                  <a:lnTo>
                    <a:pt x="226" y="67"/>
                  </a:lnTo>
                  <a:lnTo>
                    <a:pt x="263" y="67"/>
                  </a:lnTo>
                  <a:lnTo>
                    <a:pt x="301" y="71"/>
                  </a:lnTo>
                  <a:lnTo>
                    <a:pt x="338" y="75"/>
                  </a:lnTo>
                  <a:lnTo>
                    <a:pt x="374" y="81"/>
                  </a:lnTo>
                  <a:lnTo>
                    <a:pt x="410" y="89"/>
                  </a:lnTo>
                  <a:lnTo>
                    <a:pt x="445" y="100"/>
                  </a:lnTo>
                  <a:lnTo>
                    <a:pt x="478" y="110"/>
                  </a:lnTo>
                  <a:lnTo>
                    <a:pt x="513" y="124"/>
                  </a:lnTo>
                  <a:lnTo>
                    <a:pt x="544" y="140"/>
                  </a:lnTo>
                  <a:lnTo>
                    <a:pt x="577" y="155"/>
                  </a:lnTo>
                  <a:lnTo>
                    <a:pt x="608" y="173"/>
                  </a:lnTo>
                  <a:lnTo>
                    <a:pt x="638" y="192"/>
                  </a:lnTo>
                  <a:lnTo>
                    <a:pt x="666" y="212"/>
                  </a:lnTo>
                  <a:lnTo>
                    <a:pt x="694" y="235"/>
                  </a:lnTo>
                  <a:lnTo>
                    <a:pt x="721" y="258"/>
                  </a:lnTo>
                  <a:lnTo>
                    <a:pt x="746" y="282"/>
                  </a:lnTo>
                  <a:lnTo>
                    <a:pt x="772" y="307"/>
                  </a:lnTo>
                  <a:lnTo>
                    <a:pt x="794" y="335"/>
                  </a:lnTo>
                  <a:lnTo>
                    <a:pt x="816" y="363"/>
                  </a:lnTo>
                  <a:lnTo>
                    <a:pt x="836" y="392"/>
                  </a:lnTo>
                  <a:lnTo>
                    <a:pt x="856" y="421"/>
                  </a:lnTo>
                  <a:lnTo>
                    <a:pt x="873" y="452"/>
                  </a:lnTo>
                  <a:lnTo>
                    <a:pt x="889" y="484"/>
                  </a:lnTo>
                  <a:lnTo>
                    <a:pt x="905" y="516"/>
                  </a:lnTo>
                  <a:lnTo>
                    <a:pt x="918" y="550"/>
                  </a:lnTo>
                  <a:lnTo>
                    <a:pt x="929" y="584"/>
                  </a:lnTo>
                  <a:lnTo>
                    <a:pt x="939" y="619"/>
                  </a:lnTo>
                  <a:lnTo>
                    <a:pt x="947" y="654"/>
                  </a:lnTo>
                  <a:lnTo>
                    <a:pt x="954" y="690"/>
                  </a:lnTo>
                  <a:lnTo>
                    <a:pt x="959" y="727"/>
                  </a:lnTo>
                  <a:lnTo>
                    <a:pt x="962" y="765"/>
                  </a:lnTo>
                  <a:lnTo>
                    <a:pt x="962" y="802"/>
                  </a:lnTo>
                  <a:lnTo>
                    <a:pt x="962" y="833"/>
                  </a:lnTo>
                  <a:lnTo>
                    <a:pt x="960" y="862"/>
                  </a:lnTo>
                  <a:lnTo>
                    <a:pt x="956" y="892"/>
                  </a:lnTo>
                  <a:lnTo>
                    <a:pt x="952" y="921"/>
                  </a:lnTo>
                  <a:lnTo>
                    <a:pt x="947" y="949"/>
                  </a:lnTo>
                  <a:lnTo>
                    <a:pt x="942" y="978"/>
                  </a:lnTo>
                  <a:lnTo>
                    <a:pt x="934" y="1006"/>
                  </a:lnTo>
                  <a:lnTo>
                    <a:pt x="926" y="1032"/>
                  </a:lnTo>
                  <a:lnTo>
                    <a:pt x="917" y="1060"/>
                  </a:lnTo>
                  <a:lnTo>
                    <a:pt x="906" y="1086"/>
                  </a:lnTo>
                  <a:lnTo>
                    <a:pt x="894" y="1111"/>
                  </a:lnTo>
                  <a:lnTo>
                    <a:pt x="883" y="1136"/>
                  </a:lnTo>
                  <a:lnTo>
                    <a:pt x="869" y="1161"/>
                  </a:lnTo>
                  <a:lnTo>
                    <a:pt x="855" y="1187"/>
                  </a:lnTo>
                  <a:lnTo>
                    <a:pt x="840" y="1209"/>
                  </a:lnTo>
                  <a:lnTo>
                    <a:pt x="824" y="1233"/>
                  </a:lnTo>
                  <a:lnTo>
                    <a:pt x="832" y="1231"/>
                  </a:lnTo>
                  <a:lnTo>
                    <a:pt x="859" y="1226"/>
                  </a:lnTo>
                  <a:lnTo>
                    <a:pt x="886" y="1217"/>
                  </a:lnTo>
                  <a:lnTo>
                    <a:pt x="914" y="1210"/>
                  </a:lnTo>
                  <a:lnTo>
                    <a:pt x="919" y="1209"/>
                  </a:lnTo>
                  <a:lnTo>
                    <a:pt x="931" y="1187"/>
                  </a:lnTo>
                  <a:lnTo>
                    <a:pt x="943" y="1163"/>
                  </a:lnTo>
                  <a:lnTo>
                    <a:pt x="955" y="1140"/>
                  </a:lnTo>
                  <a:lnTo>
                    <a:pt x="966" y="1117"/>
                  </a:lnTo>
                  <a:lnTo>
                    <a:pt x="976" y="1091"/>
                  </a:lnTo>
                  <a:lnTo>
                    <a:pt x="984" y="1068"/>
                  </a:lnTo>
                  <a:lnTo>
                    <a:pt x="993" y="1043"/>
                  </a:lnTo>
                  <a:lnTo>
                    <a:pt x="1000" y="1016"/>
                  </a:lnTo>
                  <a:lnTo>
                    <a:pt x="1007" y="991"/>
                  </a:lnTo>
                  <a:lnTo>
                    <a:pt x="1013" y="965"/>
                  </a:lnTo>
                  <a:lnTo>
                    <a:pt x="1017" y="938"/>
                  </a:lnTo>
                  <a:lnTo>
                    <a:pt x="1022" y="912"/>
                  </a:lnTo>
                  <a:lnTo>
                    <a:pt x="1025" y="885"/>
                  </a:lnTo>
                  <a:lnTo>
                    <a:pt x="1028" y="858"/>
                  </a:lnTo>
                  <a:lnTo>
                    <a:pt x="1029" y="830"/>
                  </a:lnTo>
                  <a:lnTo>
                    <a:pt x="1029" y="802"/>
                  </a:lnTo>
                  <a:close/>
                </a:path>
              </a:pathLst>
            </a:custGeom>
            <a:solidFill>
              <a:srgbClr val="EB8E70"/>
            </a:solidFill>
            <a:ln w="9525">
              <a:noFill/>
              <a:round/>
              <a:headEnd/>
              <a:tailEnd/>
            </a:ln>
          </p:spPr>
          <p:txBody>
            <a:bodyPr/>
            <a:lstStyle/>
            <a:p>
              <a:pPr eaLnBrk="1" hangingPunct="1"/>
              <a:endParaRPr lang="pt-BR" u="none"/>
            </a:p>
          </p:txBody>
        </p:sp>
        <p:sp>
          <p:nvSpPr>
            <p:cNvPr id="464160" name="Freeform 390"/>
            <p:cNvSpPr>
              <a:spLocks/>
            </p:cNvSpPr>
            <p:nvPr/>
          </p:nvSpPr>
          <p:spPr bwMode="auto">
            <a:xfrm>
              <a:off x="1428750" y="3584575"/>
              <a:ext cx="403225" cy="479425"/>
            </a:xfrm>
            <a:custGeom>
              <a:avLst/>
              <a:gdLst>
                <a:gd name="T0" fmla="*/ 2147483647 w 1015"/>
                <a:gd name="T1" fmla="*/ 2147483647 h 1208"/>
                <a:gd name="T2" fmla="*/ 2147483647 w 1015"/>
                <a:gd name="T3" fmla="*/ 2147483647 h 1208"/>
                <a:gd name="T4" fmla="*/ 2147483647 w 1015"/>
                <a:gd name="T5" fmla="*/ 2147483647 h 1208"/>
                <a:gd name="T6" fmla="*/ 2147483647 w 1015"/>
                <a:gd name="T7" fmla="*/ 2147483647 h 1208"/>
                <a:gd name="T8" fmla="*/ 2147483647 w 1015"/>
                <a:gd name="T9" fmla="*/ 2147483647 h 1208"/>
                <a:gd name="T10" fmla="*/ 2147483647 w 1015"/>
                <a:gd name="T11" fmla="*/ 2147483647 h 1208"/>
                <a:gd name="T12" fmla="*/ 2147483647 w 1015"/>
                <a:gd name="T13" fmla="*/ 2147483647 h 1208"/>
                <a:gd name="T14" fmla="*/ 2147483647 w 1015"/>
                <a:gd name="T15" fmla="*/ 2147483647 h 1208"/>
                <a:gd name="T16" fmla="*/ 2147483647 w 1015"/>
                <a:gd name="T17" fmla="*/ 2147483647 h 1208"/>
                <a:gd name="T18" fmla="*/ 2147483647 w 1015"/>
                <a:gd name="T19" fmla="*/ 2147483647 h 1208"/>
                <a:gd name="T20" fmla="*/ 2147483647 w 1015"/>
                <a:gd name="T21" fmla="*/ 2147483647 h 1208"/>
                <a:gd name="T22" fmla="*/ 2147483647 w 1015"/>
                <a:gd name="T23" fmla="*/ 2147483647 h 1208"/>
                <a:gd name="T24" fmla="*/ 2147483647 w 1015"/>
                <a:gd name="T25" fmla="*/ 2147483647 h 1208"/>
                <a:gd name="T26" fmla="*/ 2147483647 w 1015"/>
                <a:gd name="T27" fmla="*/ 2147483647 h 1208"/>
                <a:gd name="T28" fmla="*/ 2147483647 w 1015"/>
                <a:gd name="T29" fmla="*/ 2147483647 h 1208"/>
                <a:gd name="T30" fmla="*/ 2147483647 w 1015"/>
                <a:gd name="T31" fmla="*/ 2147483647 h 1208"/>
                <a:gd name="T32" fmla="*/ 2147483647 w 1015"/>
                <a:gd name="T33" fmla="*/ 2147483647 h 1208"/>
                <a:gd name="T34" fmla="*/ 2147483647 w 1015"/>
                <a:gd name="T35" fmla="*/ 2147483647 h 1208"/>
                <a:gd name="T36" fmla="*/ 2147483647 w 1015"/>
                <a:gd name="T37" fmla="*/ 2147483647 h 1208"/>
                <a:gd name="T38" fmla="*/ 2147483647 w 1015"/>
                <a:gd name="T39" fmla="*/ 2147483647 h 1208"/>
                <a:gd name="T40" fmla="*/ 2147483647 w 1015"/>
                <a:gd name="T41" fmla="*/ 2147483647 h 1208"/>
                <a:gd name="T42" fmla="*/ 0 w 1015"/>
                <a:gd name="T43" fmla="*/ 2147483647 h 1208"/>
                <a:gd name="T44" fmla="*/ 2147483647 w 1015"/>
                <a:gd name="T45" fmla="*/ 2147483647 h 1208"/>
                <a:gd name="T46" fmla="*/ 2147483647 w 1015"/>
                <a:gd name="T47" fmla="*/ 2147483647 h 1208"/>
                <a:gd name="T48" fmla="*/ 2147483647 w 1015"/>
                <a:gd name="T49" fmla="*/ 2147483647 h 1208"/>
                <a:gd name="T50" fmla="*/ 2147483647 w 1015"/>
                <a:gd name="T51" fmla="*/ 2147483647 h 1208"/>
                <a:gd name="T52" fmla="*/ 2147483647 w 1015"/>
                <a:gd name="T53" fmla="*/ 2147483647 h 1208"/>
                <a:gd name="T54" fmla="*/ 2147483647 w 1015"/>
                <a:gd name="T55" fmla="*/ 2147483647 h 1208"/>
                <a:gd name="T56" fmla="*/ 2147483647 w 1015"/>
                <a:gd name="T57" fmla="*/ 2147483647 h 1208"/>
                <a:gd name="T58" fmla="*/ 2147483647 w 1015"/>
                <a:gd name="T59" fmla="*/ 2147483647 h 1208"/>
                <a:gd name="T60" fmla="*/ 2147483647 w 1015"/>
                <a:gd name="T61" fmla="*/ 2147483647 h 1208"/>
                <a:gd name="T62" fmla="*/ 2147483647 w 1015"/>
                <a:gd name="T63" fmla="*/ 2147483647 h 1208"/>
                <a:gd name="T64" fmla="*/ 2147483647 w 1015"/>
                <a:gd name="T65" fmla="*/ 2147483647 h 1208"/>
                <a:gd name="T66" fmla="*/ 2147483647 w 1015"/>
                <a:gd name="T67" fmla="*/ 2147483647 h 1208"/>
                <a:gd name="T68" fmla="*/ 2147483647 w 1015"/>
                <a:gd name="T69" fmla="*/ 2147483647 h 1208"/>
                <a:gd name="T70" fmla="*/ 2147483647 w 1015"/>
                <a:gd name="T71" fmla="*/ 2147483647 h 1208"/>
                <a:gd name="T72" fmla="*/ 2147483647 w 1015"/>
                <a:gd name="T73" fmla="*/ 2147483647 h 1208"/>
                <a:gd name="T74" fmla="*/ 2147483647 w 1015"/>
                <a:gd name="T75" fmla="*/ 2147483647 h 1208"/>
                <a:gd name="T76" fmla="*/ 2147483647 w 1015"/>
                <a:gd name="T77" fmla="*/ 2147483647 h 1208"/>
                <a:gd name="T78" fmla="*/ 2147483647 w 1015"/>
                <a:gd name="T79" fmla="*/ 2147483647 h 1208"/>
                <a:gd name="T80" fmla="*/ 2147483647 w 1015"/>
                <a:gd name="T81" fmla="*/ 2147483647 h 1208"/>
                <a:gd name="T82" fmla="*/ 2147483647 w 1015"/>
                <a:gd name="T83" fmla="*/ 2147483647 h 1208"/>
                <a:gd name="T84" fmla="*/ 2147483647 w 1015"/>
                <a:gd name="T85" fmla="*/ 2147483647 h 1208"/>
                <a:gd name="T86" fmla="*/ 2147483647 w 1015"/>
                <a:gd name="T87" fmla="*/ 2147483647 h 1208"/>
                <a:gd name="T88" fmla="*/ 2147483647 w 1015"/>
                <a:gd name="T89" fmla="*/ 2147483647 h 1208"/>
                <a:gd name="T90" fmla="*/ 2147483647 w 1015"/>
                <a:gd name="T91" fmla="*/ 2147483647 h 1208"/>
                <a:gd name="T92" fmla="*/ 2147483647 w 1015"/>
                <a:gd name="T93" fmla="*/ 2147483647 h 1208"/>
                <a:gd name="T94" fmla="*/ 2147483647 w 1015"/>
                <a:gd name="T95" fmla="*/ 2147483647 h 1208"/>
                <a:gd name="T96" fmla="*/ 2147483647 w 1015"/>
                <a:gd name="T97" fmla="*/ 2147483647 h 1208"/>
                <a:gd name="T98" fmla="*/ 2147483647 w 1015"/>
                <a:gd name="T99" fmla="*/ 2147483647 h 1208"/>
                <a:gd name="T100" fmla="*/ 2147483647 w 1015"/>
                <a:gd name="T101" fmla="*/ 2147483647 h 1208"/>
                <a:gd name="T102" fmla="*/ 2147483647 w 1015"/>
                <a:gd name="T103" fmla="*/ 2147483647 h 1208"/>
                <a:gd name="T104" fmla="*/ 2147483647 w 1015"/>
                <a:gd name="T105" fmla="*/ 2147483647 h 1208"/>
                <a:gd name="T106" fmla="*/ 2147483647 w 1015"/>
                <a:gd name="T107" fmla="*/ 2147483647 h 1208"/>
                <a:gd name="T108" fmla="*/ 2147483647 w 1015"/>
                <a:gd name="T109" fmla="*/ 2147483647 h 1208"/>
                <a:gd name="T110" fmla="*/ 2147483647 w 1015"/>
                <a:gd name="T111" fmla="*/ 2147483647 h 1208"/>
                <a:gd name="T112" fmla="*/ 2147483647 w 1015"/>
                <a:gd name="T113" fmla="*/ 2147483647 h 1208"/>
                <a:gd name="T114" fmla="*/ 2147483647 w 1015"/>
                <a:gd name="T115" fmla="*/ 2147483647 h 1208"/>
                <a:gd name="T116" fmla="*/ 2147483647 w 1015"/>
                <a:gd name="T117" fmla="*/ 2147483647 h 1208"/>
                <a:gd name="T118" fmla="*/ 2147483647 w 1015"/>
                <a:gd name="T119" fmla="*/ 2147483647 h 12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15"/>
                <a:gd name="T181" fmla="*/ 0 h 1208"/>
                <a:gd name="T182" fmla="*/ 1015 w 1015"/>
                <a:gd name="T183" fmla="*/ 1208 h 12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15" h="1208">
                  <a:moveTo>
                    <a:pt x="1015" y="769"/>
                  </a:moveTo>
                  <a:lnTo>
                    <a:pt x="1014" y="730"/>
                  </a:lnTo>
                  <a:lnTo>
                    <a:pt x="1011" y="691"/>
                  </a:lnTo>
                  <a:lnTo>
                    <a:pt x="1006" y="653"/>
                  </a:lnTo>
                  <a:lnTo>
                    <a:pt x="999" y="615"/>
                  </a:lnTo>
                  <a:lnTo>
                    <a:pt x="990" y="578"/>
                  </a:lnTo>
                  <a:lnTo>
                    <a:pt x="981" y="541"/>
                  </a:lnTo>
                  <a:lnTo>
                    <a:pt x="968" y="505"/>
                  </a:lnTo>
                  <a:lnTo>
                    <a:pt x="954" y="470"/>
                  </a:lnTo>
                  <a:lnTo>
                    <a:pt x="938" y="437"/>
                  </a:lnTo>
                  <a:lnTo>
                    <a:pt x="921" y="402"/>
                  </a:lnTo>
                  <a:lnTo>
                    <a:pt x="903" y="371"/>
                  </a:lnTo>
                  <a:lnTo>
                    <a:pt x="883" y="339"/>
                  </a:lnTo>
                  <a:lnTo>
                    <a:pt x="862" y="310"/>
                  </a:lnTo>
                  <a:lnTo>
                    <a:pt x="839" y="279"/>
                  </a:lnTo>
                  <a:lnTo>
                    <a:pt x="814" y="252"/>
                  </a:lnTo>
                  <a:lnTo>
                    <a:pt x="789" y="225"/>
                  </a:lnTo>
                  <a:lnTo>
                    <a:pt x="763" y="200"/>
                  </a:lnTo>
                  <a:lnTo>
                    <a:pt x="735" y="175"/>
                  </a:lnTo>
                  <a:lnTo>
                    <a:pt x="706" y="153"/>
                  </a:lnTo>
                  <a:lnTo>
                    <a:pt x="676" y="132"/>
                  </a:lnTo>
                  <a:lnTo>
                    <a:pt x="644" y="112"/>
                  </a:lnTo>
                  <a:lnTo>
                    <a:pt x="612" y="93"/>
                  </a:lnTo>
                  <a:lnTo>
                    <a:pt x="578" y="76"/>
                  </a:lnTo>
                  <a:lnTo>
                    <a:pt x="545" y="60"/>
                  </a:lnTo>
                  <a:lnTo>
                    <a:pt x="509" y="47"/>
                  </a:lnTo>
                  <a:lnTo>
                    <a:pt x="474" y="35"/>
                  </a:lnTo>
                  <a:lnTo>
                    <a:pt x="437" y="25"/>
                  </a:lnTo>
                  <a:lnTo>
                    <a:pt x="400" y="15"/>
                  </a:lnTo>
                  <a:lnTo>
                    <a:pt x="361" y="9"/>
                  </a:lnTo>
                  <a:lnTo>
                    <a:pt x="323" y="4"/>
                  </a:lnTo>
                  <a:lnTo>
                    <a:pt x="285" y="1"/>
                  </a:lnTo>
                  <a:lnTo>
                    <a:pt x="245" y="0"/>
                  </a:lnTo>
                  <a:lnTo>
                    <a:pt x="219" y="1"/>
                  </a:lnTo>
                  <a:lnTo>
                    <a:pt x="192" y="2"/>
                  </a:lnTo>
                  <a:lnTo>
                    <a:pt x="166" y="4"/>
                  </a:lnTo>
                  <a:lnTo>
                    <a:pt x="140" y="7"/>
                  </a:lnTo>
                  <a:lnTo>
                    <a:pt x="114" y="11"/>
                  </a:lnTo>
                  <a:lnTo>
                    <a:pt x="89" y="15"/>
                  </a:lnTo>
                  <a:lnTo>
                    <a:pt x="64" y="21"/>
                  </a:lnTo>
                  <a:lnTo>
                    <a:pt x="39" y="27"/>
                  </a:lnTo>
                  <a:lnTo>
                    <a:pt x="31" y="44"/>
                  </a:lnTo>
                  <a:lnTo>
                    <a:pt x="14" y="79"/>
                  </a:lnTo>
                  <a:lnTo>
                    <a:pt x="0" y="110"/>
                  </a:lnTo>
                  <a:lnTo>
                    <a:pt x="29" y="101"/>
                  </a:lnTo>
                  <a:lnTo>
                    <a:pt x="59" y="92"/>
                  </a:lnTo>
                  <a:lnTo>
                    <a:pt x="88" y="84"/>
                  </a:lnTo>
                  <a:lnTo>
                    <a:pt x="118" y="79"/>
                  </a:lnTo>
                  <a:lnTo>
                    <a:pt x="150" y="74"/>
                  </a:lnTo>
                  <a:lnTo>
                    <a:pt x="181" y="70"/>
                  </a:lnTo>
                  <a:lnTo>
                    <a:pt x="212" y="68"/>
                  </a:lnTo>
                  <a:lnTo>
                    <a:pt x="245" y="67"/>
                  </a:lnTo>
                  <a:lnTo>
                    <a:pt x="281" y="68"/>
                  </a:lnTo>
                  <a:lnTo>
                    <a:pt x="317" y="71"/>
                  </a:lnTo>
                  <a:lnTo>
                    <a:pt x="352" y="75"/>
                  </a:lnTo>
                  <a:lnTo>
                    <a:pt x="387" y="81"/>
                  </a:lnTo>
                  <a:lnTo>
                    <a:pt x="421" y="89"/>
                  </a:lnTo>
                  <a:lnTo>
                    <a:pt x="454" y="99"/>
                  </a:lnTo>
                  <a:lnTo>
                    <a:pt x="487" y="109"/>
                  </a:lnTo>
                  <a:lnTo>
                    <a:pt x="519" y="122"/>
                  </a:lnTo>
                  <a:lnTo>
                    <a:pt x="549" y="137"/>
                  </a:lnTo>
                  <a:lnTo>
                    <a:pt x="579" y="151"/>
                  </a:lnTo>
                  <a:lnTo>
                    <a:pt x="610" y="169"/>
                  </a:lnTo>
                  <a:lnTo>
                    <a:pt x="637" y="187"/>
                  </a:lnTo>
                  <a:lnTo>
                    <a:pt x="665" y="207"/>
                  </a:lnTo>
                  <a:lnTo>
                    <a:pt x="692" y="228"/>
                  </a:lnTo>
                  <a:lnTo>
                    <a:pt x="718" y="249"/>
                  </a:lnTo>
                  <a:lnTo>
                    <a:pt x="742" y="273"/>
                  </a:lnTo>
                  <a:lnTo>
                    <a:pt x="765" y="297"/>
                  </a:lnTo>
                  <a:lnTo>
                    <a:pt x="787" y="323"/>
                  </a:lnTo>
                  <a:lnTo>
                    <a:pt x="808" y="349"/>
                  </a:lnTo>
                  <a:lnTo>
                    <a:pt x="828" y="377"/>
                  </a:lnTo>
                  <a:lnTo>
                    <a:pt x="846" y="405"/>
                  </a:lnTo>
                  <a:lnTo>
                    <a:pt x="863" y="435"/>
                  </a:lnTo>
                  <a:lnTo>
                    <a:pt x="879" y="466"/>
                  </a:lnTo>
                  <a:lnTo>
                    <a:pt x="892" y="496"/>
                  </a:lnTo>
                  <a:lnTo>
                    <a:pt x="905" y="528"/>
                  </a:lnTo>
                  <a:lnTo>
                    <a:pt x="916" y="561"/>
                  </a:lnTo>
                  <a:lnTo>
                    <a:pt x="925" y="594"/>
                  </a:lnTo>
                  <a:lnTo>
                    <a:pt x="933" y="628"/>
                  </a:lnTo>
                  <a:lnTo>
                    <a:pt x="940" y="662"/>
                  </a:lnTo>
                  <a:lnTo>
                    <a:pt x="944" y="698"/>
                  </a:lnTo>
                  <a:lnTo>
                    <a:pt x="946" y="734"/>
                  </a:lnTo>
                  <a:lnTo>
                    <a:pt x="948" y="769"/>
                  </a:lnTo>
                  <a:lnTo>
                    <a:pt x="948" y="801"/>
                  </a:lnTo>
                  <a:lnTo>
                    <a:pt x="945" y="831"/>
                  </a:lnTo>
                  <a:lnTo>
                    <a:pt x="942" y="862"/>
                  </a:lnTo>
                  <a:lnTo>
                    <a:pt x="937" y="891"/>
                  </a:lnTo>
                  <a:lnTo>
                    <a:pt x="932" y="921"/>
                  </a:lnTo>
                  <a:lnTo>
                    <a:pt x="924" y="950"/>
                  </a:lnTo>
                  <a:lnTo>
                    <a:pt x="916" y="978"/>
                  </a:lnTo>
                  <a:lnTo>
                    <a:pt x="907" y="1006"/>
                  </a:lnTo>
                  <a:lnTo>
                    <a:pt x="896" y="1033"/>
                  </a:lnTo>
                  <a:lnTo>
                    <a:pt x="886" y="1060"/>
                  </a:lnTo>
                  <a:lnTo>
                    <a:pt x="872" y="1086"/>
                  </a:lnTo>
                  <a:lnTo>
                    <a:pt x="859" y="1113"/>
                  </a:lnTo>
                  <a:lnTo>
                    <a:pt x="845" y="1138"/>
                  </a:lnTo>
                  <a:lnTo>
                    <a:pt x="829" y="1161"/>
                  </a:lnTo>
                  <a:lnTo>
                    <a:pt x="812" y="1185"/>
                  </a:lnTo>
                  <a:lnTo>
                    <a:pt x="795" y="1208"/>
                  </a:lnTo>
                  <a:lnTo>
                    <a:pt x="822" y="1204"/>
                  </a:lnTo>
                  <a:lnTo>
                    <a:pt x="851" y="1198"/>
                  </a:lnTo>
                  <a:lnTo>
                    <a:pt x="878" y="1193"/>
                  </a:lnTo>
                  <a:lnTo>
                    <a:pt x="891" y="1189"/>
                  </a:lnTo>
                  <a:lnTo>
                    <a:pt x="905" y="1167"/>
                  </a:lnTo>
                  <a:lnTo>
                    <a:pt x="919" y="1143"/>
                  </a:lnTo>
                  <a:lnTo>
                    <a:pt x="931" y="1119"/>
                  </a:lnTo>
                  <a:lnTo>
                    <a:pt x="942" y="1094"/>
                  </a:lnTo>
                  <a:lnTo>
                    <a:pt x="954" y="1069"/>
                  </a:lnTo>
                  <a:lnTo>
                    <a:pt x="965" y="1044"/>
                  </a:lnTo>
                  <a:lnTo>
                    <a:pt x="974" y="1019"/>
                  </a:lnTo>
                  <a:lnTo>
                    <a:pt x="982" y="992"/>
                  </a:lnTo>
                  <a:lnTo>
                    <a:pt x="990" y="966"/>
                  </a:lnTo>
                  <a:lnTo>
                    <a:pt x="997" y="938"/>
                  </a:lnTo>
                  <a:lnTo>
                    <a:pt x="1002" y="912"/>
                  </a:lnTo>
                  <a:lnTo>
                    <a:pt x="1006" y="884"/>
                  </a:lnTo>
                  <a:lnTo>
                    <a:pt x="1010" y="855"/>
                  </a:lnTo>
                  <a:lnTo>
                    <a:pt x="1012" y="827"/>
                  </a:lnTo>
                  <a:lnTo>
                    <a:pt x="1014" y="798"/>
                  </a:lnTo>
                  <a:lnTo>
                    <a:pt x="1015" y="769"/>
                  </a:lnTo>
                  <a:close/>
                </a:path>
              </a:pathLst>
            </a:custGeom>
            <a:solidFill>
              <a:srgbClr val="EC916E"/>
            </a:solidFill>
            <a:ln w="9525">
              <a:noFill/>
              <a:round/>
              <a:headEnd/>
              <a:tailEnd/>
            </a:ln>
          </p:spPr>
          <p:txBody>
            <a:bodyPr/>
            <a:lstStyle/>
            <a:p>
              <a:pPr eaLnBrk="1" hangingPunct="1"/>
              <a:endParaRPr lang="pt-BR" u="none"/>
            </a:p>
          </p:txBody>
        </p:sp>
        <p:sp>
          <p:nvSpPr>
            <p:cNvPr id="464161" name="Freeform 391"/>
            <p:cNvSpPr>
              <a:spLocks/>
            </p:cNvSpPr>
            <p:nvPr/>
          </p:nvSpPr>
          <p:spPr bwMode="auto">
            <a:xfrm>
              <a:off x="1422400" y="3597275"/>
              <a:ext cx="395288" cy="468313"/>
            </a:xfrm>
            <a:custGeom>
              <a:avLst/>
              <a:gdLst>
                <a:gd name="T0" fmla="*/ 2147483647 w 997"/>
                <a:gd name="T1" fmla="*/ 2147483647 h 1178"/>
                <a:gd name="T2" fmla="*/ 2147483647 w 997"/>
                <a:gd name="T3" fmla="*/ 2147483647 h 1178"/>
                <a:gd name="T4" fmla="*/ 2147483647 w 997"/>
                <a:gd name="T5" fmla="*/ 2147483647 h 1178"/>
                <a:gd name="T6" fmla="*/ 2147483647 w 997"/>
                <a:gd name="T7" fmla="*/ 2147483647 h 1178"/>
                <a:gd name="T8" fmla="*/ 2147483647 w 997"/>
                <a:gd name="T9" fmla="*/ 2147483647 h 1178"/>
                <a:gd name="T10" fmla="*/ 2147483647 w 997"/>
                <a:gd name="T11" fmla="*/ 2147483647 h 1178"/>
                <a:gd name="T12" fmla="*/ 2147483647 w 997"/>
                <a:gd name="T13" fmla="*/ 2147483647 h 1178"/>
                <a:gd name="T14" fmla="*/ 2147483647 w 997"/>
                <a:gd name="T15" fmla="*/ 2147483647 h 1178"/>
                <a:gd name="T16" fmla="*/ 2147483647 w 997"/>
                <a:gd name="T17" fmla="*/ 2147483647 h 1178"/>
                <a:gd name="T18" fmla="*/ 2147483647 w 997"/>
                <a:gd name="T19" fmla="*/ 2147483647 h 1178"/>
                <a:gd name="T20" fmla="*/ 2147483647 w 997"/>
                <a:gd name="T21" fmla="*/ 2147483647 h 1178"/>
                <a:gd name="T22" fmla="*/ 2147483647 w 997"/>
                <a:gd name="T23" fmla="*/ 2147483647 h 1178"/>
                <a:gd name="T24" fmla="*/ 2147483647 w 997"/>
                <a:gd name="T25" fmla="*/ 2147483647 h 1178"/>
                <a:gd name="T26" fmla="*/ 2147483647 w 997"/>
                <a:gd name="T27" fmla="*/ 2147483647 h 1178"/>
                <a:gd name="T28" fmla="*/ 2147483647 w 997"/>
                <a:gd name="T29" fmla="*/ 2147483647 h 1178"/>
                <a:gd name="T30" fmla="*/ 2147483647 w 997"/>
                <a:gd name="T31" fmla="*/ 0 h 1178"/>
                <a:gd name="T32" fmla="*/ 2147483647 w 997"/>
                <a:gd name="T33" fmla="*/ 0 h 1178"/>
                <a:gd name="T34" fmla="*/ 2147483647 w 997"/>
                <a:gd name="T35" fmla="*/ 2147483647 h 1178"/>
                <a:gd name="T36" fmla="*/ 2147483647 w 997"/>
                <a:gd name="T37" fmla="*/ 2147483647 h 1178"/>
                <a:gd name="T38" fmla="*/ 2147483647 w 997"/>
                <a:gd name="T39" fmla="*/ 2147483647 h 1178"/>
                <a:gd name="T40" fmla="*/ 2147483647 w 997"/>
                <a:gd name="T41" fmla="*/ 2147483647 h 1178"/>
                <a:gd name="T42" fmla="*/ 2147483647 w 997"/>
                <a:gd name="T43" fmla="*/ 2147483647 h 1178"/>
                <a:gd name="T44" fmla="*/ 2147483647 w 997"/>
                <a:gd name="T45" fmla="*/ 2147483647 h 1178"/>
                <a:gd name="T46" fmla="*/ 2147483647 w 997"/>
                <a:gd name="T47" fmla="*/ 2147483647 h 1178"/>
                <a:gd name="T48" fmla="*/ 2147483647 w 997"/>
                <a:gd name="T49" fmla="*/ 2147483647 h 1178"/>
                <a:gd name="T50" fmla="*/ 2147483647 w 997"/>
                <a:gd name="T51" fmla="*/ 2147483647 h 1178"/>
                <a:gd name="T52" fmla="*/ 2147483647 w 997"/>
                <a:gd name="T53" fmla="*/ 2147483647 h 1178"/>
                <a:gd name="T54" fmla="*/ 2147483647 w 997"/>
                <a:gd name="T55" fmla="*/ 2147483647 h 1178"/>
                <a:gd name="T56" fmla="*/ 2147483647 w 997"/>
                <a:gd name="T57" fmla="*/ 2147483647 h 1178"/>
                <a:gd name="T58" fmla="*/ 2147483647 w 997"/>
                <a:gd name="T59" fmla="*/ 2147483647 h 1178"/>
                <a:gd name="T60" fmla="*/ 2147483647 w 997"/>
                <a:gd name="T61" fmla="*/ 2147483647 h 1178"/>
                <a:gd name="T62" fmla="*/ 2147483647 w 997"/>
                <a:gd name="T63" fmla="*/ 2147483647 h 1178"/>
                <a:gd name="T64" fmla="*/ 2147483647 w 997"/>
                <a:gd name="T65" fmla="*/ 2147483647 h 1178"/>
                <a:gd name="T66" fmla="*/ 2147483647 w 997"/>
                <a:gd name="T67" fmla="*/ 2147483647 h 1178"/>
                <a:gd name="T68" fmla="*/ 2147483647 w 997"/>
                <a:gd name="T69" fmla="*/ 2147483647 h 1178"/>
                <a:gd name="T70" fmla="*/ 2147483647 w 997"/>
                <a:gd name="T71" fmla="*/ 2147483647 h 1178"/>
                <a:gd name="T72" fmla="*/ 2147483647 w 997"/>
                <a:gd name="T73" fmla="*/ 2147483647 h 1178"/>
                <a:gd name="T74" fmla="*/ 2147483647 w 997"/>
                <a:gd name="T75" fmla="*/ 2147483647 h 1178"/>
                <a:gd name="T76" fmla="*/ 2147483647 w 997"/>
                <a:gd name="T77" fmla="*/ 2147483647 h 1178"/>
                <a:gd name="T78" fmla="*/ 2147483647 w 997"/>
                <a:gd name="T79" fmla="*/ 2147483647 h 1178"/>
                <a:gd name="T80" fmla="*/ 2147483647 w 997"/>
                <a:gd name="T81" fmla="*/ 2147483647 h 1178"/>
                <a:gd name="T82" fmla="*/ 2147483647 w 997"/>
                <a:gd name="T83" fmla="*/ 2147483647 h 1178"/>
                <a:gd name="T84" fmla="*/ 2147483647 w 997"/>
                <a:gd name="T85" fmla="*/ 2147483647 h 1178"/>
                <a:gd name="T86" fmla="*/ 2147483647 w 997"/>
                <a:gd name="T87" fmla="*/ 2147483647 h 1178"/>
                <a:gd name="T88" fmla="*/ 2147483647 w 997"/>
                <a:gd name="T89" fmla="*/ 2147483647 h 1178"/>
                <a:gd name="T90" fmla="*/ 2147483647 w 997"/>
                <a:gd name="T91" fmla="*/ 2147483647 h 1178"/>
                <a:gd name="T92" fmla="*/ 2147483647 w 997"/>
                <a:gd name="T93" fmla="*/ 2147483647 h 1178"/>
                <a:gd name="T94" fmla="*/ 2147483647 w 997"/>
                <a:gd name="T95" fmla="*/ 2147483647 h 1178"/>
                <a:gd name="T96" fmla="*/ 2147483647 w 997"/>
                <a:gd name="T97" fmla="*/ 2147483647 h 1178"/>
                <a:gd name="T98" fmla="*/ 2147483647 w 997"/>
                <a:gd name="T99" fmla="*/ 2147483647 h 1178"/>
                <a:gd name="T100" fmla="*/ 2147483647 w 997"/>
                <a:gd name="T101" fmla="*/ 2147483647 h 1178"/>
                <a:gd name="T102" fmla="*/ 2147483647 w 997"/>
                <a:gd name="T103" fmla="*/ 2147483647 h 1178"/>
                <a:gd name="T104" fmla="*/ 2147483647 w 997"/>
                <a:gd name="T105" fmla="*/ 2147483647 h 1178"/>
                <a:gd name="T106" fmla="*/ 2147483647 w 997"/>
                <a:gd name="T107" fmla="*/ 2147483647 h 1178"/>
                <a:gd name="T108" fmla="*/ 2147483647 w 997"/>
                <a:gd name="T109" fmla="*/ 2147483647 h 1178"/>
                <a:gd name="T110" fmla="*/ 2147483647 w 997"/>
                <a:gd name="T111" fmla="*/ 2147483647 h 1178"/>
                <a:gd name="T112" fmla="*/ 2147483647 w 997"/>
                <a:gd name="T113" fmla="*/ 2147483647 h 1178"/>
                <a:gd name="T114" fmla="*/ 2147483647 w 997"/>
                <a:gd name="T115" fmla="*/ 2147483647 h 1178"/>
                <a:gd name="T116" fmla="*/ 2147483647 w 997"/>
                <a:gd name="T117" fmla="*/ 2147483647 h 1178"/>
                <a:gd name="T118" fmla="*/ 2147483647 w 997"/>
                <a:gd name="T119" fmla="*/ 2147483647 h 1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97"/>
                <a:gd name="T181" fmla="*/ 0 h 1178"/>
                <a:gd name="T182" fmla="*/ 997 w 997"/>
                <a:gd name="T183" fmla="*/ 1178 h 11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97" h="1178">
                  <a:moveTo>
                    <a:pt x="997" y="735"/>
                  </a:moveTo>
                  <a:lnTo>
                    <a:pt x="997" y="698"/>
                  </a:lnTo>
                  <a:lnTo>
                    <a:pt x="994" y="660"/>
                  </a:lnTo>
                  <a:lnTo>
                    <a:pt x="989" y="623"/>
                  </a:lnTo>
                  <a:lnTo>
                    <a:pt x="982" y="587"/>
                  </a:lnTo>
                  <a:lnTo>
                    <a:pt x="974" y="552"/>
                  </a:lnTo>
                  <a:lnTo>
                    <a:pt x="964" y="517"/>
                  </a:lnTo>
                  <a:lnTo>
                    <a:pt x="953" y="483"/>
                  </a:lnTo>
                  <a:lnTo>
                    <a:pt x="940" y="449"/>
                  </a:lnTo>
                  <a:lnTo>
                    <a:pt x="924" y="417"/>
                  </a:lnTo>
                  <a:lnTo>
                    <a:pt x="908" y="385"/>
                  </a:lnTo>
                  <a:lnTo>
                    <a:pt x="891" y="354"/>
                  </a:lnTo>
                  <a:lnTo>
                    <a:pt x="871" y="325"/>
                  </a:lnTo>
                  <a:lnTo>
                    <a:pt x="851" y="296"/>
                  </a:lnTo>
                  <a:lnTo>
                    <a:pt x="829" y="268"/>
                  </a:lnTo>
                  <a:lnTo>
                    <a:pt x="807" y="240"/>
                  </a:lnTo>
                  <a:lnTo>
                    <a:pt x="781" y="215"/>
                  </a:lnTo>
                  <a:lnTo>
                    <a:pt x="756" y="191"/>
                  </a:lnTo>
                  <a:lnTo>
                    <a:pt x="729" y="168"/>
                  </a:lnTo>
                  <a:lnTo>
                    <a:pt x="701" y="145"/>
                  </a:lnTo>
                  <a:lnTo>
                    <a:pt x="673" y="125"/>
                  </a:lnTo>
                  <a:lnTo>
                    <a:pt x="643" y="106"/>
                  </a:lnTo>
                  <a:lnTo>
                    <a:pt x="612" y="88"/>
                  </a:lnTo>
                  <a:lnTo>
                    <a:pt x="579" y="73"/>
                  </a:lnTo>
                  <a:lnTo>
                    <a:pt x="548" y="57"/>
                  </a:lnTo>
                  <a:lnTo>
                    <a:pt x="513" y="43"/>
                  </a:lnTo>
                  <a:lnTo>
                    <a:pt x="480" y="33"/>
                  </a:lnTo>
                  <a:lnTo>
                    <a:pt x="445" y="22"/>
                  </a:lnTo>
                  <a:lnTo>
                    <a:pt x="409" y="14"/>
                  </a:lnTo>
                  <a:lnTo>
                    <a:pt x="373" y="8"/>
                  </a:lnTo>
                  <a:lnTo>
                    <a:pt x="336" y="4"/>
                  </a:lnTo>
                  <a:lnTo>
                    <a:pt x="298" y="0"/>
                  </a:lnTo>
                  <a:lnTo>
                    <a:pt x="261" y="0"/>
                  </a:lnTo>
                  <a:lnTo>
                    <a:pt x="231" y="0"/>
                  </a:lnTo>
                  <a:lnTo>
                    <a:pt x="202" y="1"/>
                  </a:lnTo>
                  <a:lnTo>
                    <a:pt x="174" y="5"/>
                  </a:lnTo>
                  <a:lnTo>
                    <a:pt x="145" y="8"/>
                  </a:lnTo>
                  <a:lnTo>
                    <a:pt x="117" y="13"/>
                  </a:lnTo>
                  <a:lnTo>
                    <a:pt x="90" y="20"/>
                  </a:lnTo>
                  <a:lnTo>
                    <a:pt x="62" y="26"/>
                  </a:lnTo>
                  <a:lnTo>
                    <a:pt x="35" y="34"/>
                  </a:lnTo>
                  <a:lnTo>
                    <a:pt x="30" y="45"/>
                  </a:lnTo>
                  <a:lnTo>
                    <a:pt x="16" y="79"/>
                  </a:lnTo>
                  <a:lnTo>
                    <a:pt x="1" y="115"/>
                  </a:lnTo>
                  <a:lnTo>
                    <a:pt x="0" y="119"/>
                  </a:lnTo>
                  <a:lnTo>
                    <a:pt x="30" y="107"/>
                  </a:lnTo>
                  <a:lnTo>
                    <a:pt x="62" y="96"/>
                  </a:lnTo>
                  <a:lnTo>
                    <a:pt x="94" y="87"/>
                  </a:lnTo>
                  <a:lnTo>
                    <a:pt x="125" y="80"/>
                  </a:lnTo>
                  <a:lnTo>
                    <a:pt x="158" y="74"/>
                  </a:lnTo>
                  <a:lnTo>
                    <a:pt x="193" y="70"/>
                  </a:lnTo>
                  <a:lnTo>
                    <a:pt x="227" y="67"/>
                  </a:lnTo>
                  <a:lnTo>
                    <a:pt x="261" y="66"/>
                  </a:lnTo>
                  <a:lnTo>
                    <a:pt x="296" y="67"/>
                  </a:lnTo>
                  <a:lnTo>
                    <a:pt x="330" y="70"/>
                  </a:lnTo>
                  <a:lnTo>
                    <a:pt x="363" y="74"/>
                  </a:lnTo>
                  <a:lnTo>
                    <a:pt x="396" y="80"/>
                  </a:lnTo>
                  <a:lnTo>
                    <a:pt x="428" y="87"/>
                  </a:lnTo>
                  <a:lnTo>
                    <a:pt x="459" y="96"/>
                  </a:lnTo>
                  <a:lnTo>
                    <a:pt x="491" y="107"/>
                  </a:lnTo>
                  <a:lnTo>
                    <a:pt x="521" y="119"/>
                  </a:lnTo>
                  <a:lnTo>
                    <a:pt x="550" y="132"/>
                  </a:lnTo>
                  <a:lnTo>
                    <a:pt x="579" y="148"/>
                  </a:lnTo>
                  <a:lnTo>
                    <a:pt x="609" y="164"/>
                  </a:lnTo>
                  <a:lnTo>
                    <a:pt x="635" y="181"/>
                  </a:lnTo>
                  <a:lnTo>
                    <a:pt x="661" y="199"/>
                  </a:lnTo>
                  <a:lnTo>
                    <a:pt x="686" y="219"/>
                  </a:lnTo>
                  <a:lnTo>
                    <a:pt x="712" y="240"/>
                  </a:lnTo>
                  <a:lnTo>
                    <a:pt x="734" y="263"/>
                  </a:lnTo>
                  <a:lnTo>
                    <a:pt x="756" y="285"/>
                  </a:lnTo>
                  <a:lnTo>
                    <a:pt x="778" y="310"/>
                  </a:lnTo>
                  <a:lnTo>
                    <a:pt x="797" y="335"/>
                  </a:lnTo>
                  <a:lnTo>
                    <a:pt x="816" y="362"/>
                  </a:lnTo>
                  <a:lnTo>
                    <a:pt x="833" y="388"/>
                  </a:lnTo>
                  <a:lnTo>
                    <a:pt x="849" y="417"/>
                  </a:lnTo>
                  <a:lnTo>
                    <a:pt x="865" y="446"/>
                  </a:lnTo>
                  <a:lnTo>
                    <a:pt x="878" y="475"/>
                  </a:lnTo>
                  <a:lnTo>
                    <a:pt x="890" y="506"/>
                  </a:lnTo>
                  <a:lnTo>
                    <a:pt x="900" y="537"/>
                  </a:lnTo>
                  <a:lnTo>
                    <a:pt x="910" y="569"/>
                  </a:lnTo>
                  <a:lnTo>
                    <a:pt x="916" y="601"/>
                  </a:lnTo>
                  <a:lnTo>
                    <a:pt x="923" y="634"/>
                  </a:lnTo>
                  <a:lnTo>
                    <a:pt x="927" y="668"/>
                  </a:lnTo>
                  <a:lnTo>
                    <a:pt x="929" y="701"/>
                  </a:lnTo>
                  <a:lnTo>
                    <a:pt x="931" y="735"/>
                  </a:lnTo>
                  <a:lnTo>
                    <a:pt x="929" y="767"/>
                  </a:lnTo>
                  <a:lnTo>
                    <a:pt x="928" y="799"/>
                  </a:lnTo>
                  <a:lnTo>
                    <a:pt x="924" y="829"/>
                  </a:lnTo>
                  <a:lnTo>
                    <a:pt x="919" y="859"/>
                  </a:lnTo>
                  <a:lnTo>
                    <a:pt x="912" y="890"/>
                  </a:lnTo>
                  <a:lnTo>
                    <a:pt x="904" y="919"/>
                  </a:lnTo>
                  <a:lnTo>
                    <a:pt x="896" y="948"/>
                  </a:lnTo>
                  <a:lnTo>
                    <a:pt x="886" y="976"/>
                  </a:lnTo>
                  <a:lnTo>
                    <a:pt x="874" y="1003"/>
                  </a:lnTo>
                  <a:lnTo>
                    <a:pt x="862" y="1031"/>
                  </a:lnTo>
                  <a:lnTo>
                    <a:pt x="848" y="1057"/>
                  </a:lnTo>
                  <a:lnTo>
                    <a:pt x="833" y="1083"/>
                  </a:lnTo>
                  <a:lnTo>
                    <a:pt x="817" y="1108"/>
                  </a:lnTo>
                  <a:lnTo>
                    <a:pt x="800" y="1133"/>
                  </a:lnTo>
                  <a:lnTo>
                    <a:pt x="783" y="1155"/>
                  </a:lnTo>
                  <a:lnTo>
                    <a:pt x="763" y="1178"/>
                  </a:lnTo>
                  <a:lnTo>
                    <a:pt x="779" y="1178"/>
                  </a:lnTo>
                  <a:lnTo>
                    <a:pt x="808" y="1175"/>
                  </a:lnTo>
                  <a:lnTo>
                    <a:pt x="838" y="1170"/>
                  </a:lnTo>
                  <a:lnTo>
                    <a:pt x="859" y="1166"/>
                  </a:lnTo>
                  <a:lnTo>
                    <a:pt x="875" y="1142"/>
                  </a:lnTo>
                  <a:lnTo>
                    <a:pt x="890" y="1120"/>
                  </a:lnTo>
                  <a:lnTo>
                    <a:pt x="904" y="1094"/>
                  </a:lnTo>
                  <a:lnTo>
                    <a:pt x="918" y="1069"/>
                  </a:lnTo>
                  <a:lnTo>
                    <a:pt x="929" y="1044"/>
                  </a:lnTo>
                  <a:lnTo>
                    <a:pt x="941" y="1019"/>
                  </a:lnTo>
                  <a:lnTo>
                    <a:pt x="952" y="993"/>
                  </a:lnTo>
                  <a:lnTo>
                    <a:pt x="961" y="965"/>
                  </a:lnTo>
                  <a:lnTo>
                    <a:pt x="969" y="939"/>
                  </a:lnTo>
                  <a:lnTo>
                    <a:pt x="977" y="911"/>
                  </a:lnTo>
                  <a:lnTo>
                    <a:pt x="982" y="882"/>
                  </a:lnTo>
                  <a:lnTo>
                    <a:pt x="987" y="854"/>
                  </a:lnTo>
                  <a:lnTo>
                    <a:pt x="991" y="825"/>
                  </a:lnTo>
                  <a:lnTo>
                    <a:pt x="995" y="795"/>
                  </a:lnTo>
                  <a:lnTo>
                    <a:pt x="997" y="766"/>
                  </a:lnTo>
                  <a:lnTo>
                    <a:pt x="997" y="735"/>
                  </a:lnTo>
                  <a:close/>
                </a:path>
              </a:pathLst>
            </a:custGeom>
            <a:solidFill>
              <a:srgbClr val="ED946C"/>
            </a:solidFill>
            <a:ln w="9525">
              <a:noFill/>
              <a:round/>
              <a:headEnd/>
              <a:tailEnd/>
            </a:ln>
          </p:spPr>
          <p:txBody>
            <a:bodyPr/>
            <a:lstStyle/>
            <a:p>
              <a:pPr eaLnBrk="1" hangingPunct="1"/>
              <a:endParaRPr lang="pt-BR" u="none"/>
            </a:p>
          </p:txBody>
        </p:sp>
        <p:sp>
          <p:nvSpPr>
            <p:cNvPr id="464162" name="Freeform 392"/>
            <p:cNvSpPr>
              <a:spLocks/>
            </p:cNvSpPr>
            <p:nvPr/>
          </p:nvSpPr>
          <p:spPr bwMode="auto">
            <a:xfrm>
              <a:off x="1417638" y="3609975"/>
              <a:ext cx="387350" cy="455613"/>
            </a:xfrm>
            <a:custGeom>
              <a:avLst/>
              <a:gdLst>
                <a:gd name="T0" fmla="*/ 2147483647 w 977"/>
                <a:gd name="T1" fmla="*/ 2147483647 h 1147"/>
                <a:gd name="T2" fmla="*/ 2147483647 w 977"/>
                <a:gd name="T3" fmla="*/ 2147483647 h 1147"/>
                <a:gd name="T4" fmla="*/ 2147483647 w 977"/>
                <a:gd name="T5" fmla="*/ 2147483647 h 1147"/>
                <a:gd name="T6" fmla="*/ 2147483647 w 977"/>
                <a:gd name="T7" fmla="*/ 2147483647 h 1147"/>
                <a:gd name="T8" fmla="*/ 2147483647 w 977"/>
                <a:gd name="T9" fmla="*/ 2147483647 h 1147"/>
                <a:gd name="T10" fmla="*/ 2147483647 w 977"/>
                <a:gd name="T11" fmla="*/ 2147483647 h 1147"/>
                <a:gd name="T12" fmla="*/ 2147483647 w 977"/>
                <a:gd name="T13" fmla="*/ 2147483647 h 1147"/>
                <a:gd name="T14" fmla="*/ 2147483647 w 977"/>
                <a:gd name="T15" fmla="*/ 2147483647 h 1147"/>
                <a:gd name="T16" fmla="*/ 2147483647 w 977"/>
                <a:gd name="T17" fmla="*/ 2147483647 h 1147"/>
                <a:gd name="T18" fmla="*/ 2147483647 w 977"/>
                <a:gd name="T19" fmla="*/ 2147483647 h 1147"/>
                <a:gd name="T20" fmla="*/ 2147483647 w 977"/>
                <a:gd name="T21" fmla="*/ 2147483647 h 1147"/>
                <a:gd name="T22" fmla="*/ 2147483647 w 977"/>
                <a:gd name="T23" fmla="*/ 2147483647 h 1147"/>
                <a:gd name="T24" fmla="*/ 2147483647 w 977"/>
                <a:gd name="T25" fmla="*/ 2147483647 h 1147"/>
                <a:gd name="T26" fmla="*/ 2147483647 w 977"/>
                <a:gd name="T27" fmla="*/ 2147483647 h 1147"/>
                <a:gd name="T28" fmla="*/ 2147483647 w 977"/>
                <a:gd name="T29" fmla="*/ 2147483647 h 1147"/>
                <a:gd name="T30" fmla="*/ 2147483647 w 977"/>
                <a:gd name="T31" fmla="*/ 2147483647 h 1147"/>
                <a:gd name="T32" fmla="*/ 2147483647 w 977"/>
                <a:gd name="T33" fmla="*/ 2147483647 h 1147"/>
                <a:gd name="T34" fmla="*/ 2147483647 w 977"/>
                <a:gd name="T35" fmla="*/ 2147483647 h 1147"/>
                <a:gd name="T36" fmla="*/ 2147483647 w 977"/>
                <a:gd name="T37" fmla="*/ 2147483647 h 1147"/>
                <a:gd name="T38" fmla="*/ 2147483647 w 977"/>
                <a:gd name="T39" fmla="*/ 2147483647 h 1147"/>
                <a:gd name="T40" fmla="*/ 2147483647 w 977"/>
                <a:gd name="T41" fmla="*/ 2147483647 h 1147"/>
                <a:gd name="T42" fmla="*/ 2147483647 w 977"/>
                <a:gd name="T43" fmla="*/ 2147483647 h 1147"/>
                <a:gd name="T44" fmla="*/ 2147483647 w 977"/>
                <a:gd name="T45" fmla="*/ 2147483647 h 1147"/>
                <a:gd name="T46" fmla="*/ 2147483647 w 977"/>
                <a:gd name="T47" fmla="*/ 2147483647 h 1147"/>
                <a:gd name="T48" fmla="*/ 2147483647 w 977"/>
                <a:gd name="T49" fmla="*/ 2147483647 h 1147"/>
                <a:gd name="T50" fmla="*/ 2147483647 w 977"/>
                <a:gd name="T51" fmla="*/ 2147483647 h 1147"/>
                <a:gd name="T52" fmla="*/ 2147483647 w 977"/>
                <a:gd name="T53" fmla="*/ 2147483647 h 1147"/>
                <a:gd name="T54" fmla="*/ 2147483647 w 977"/>
                <a:gd name="T55" fmla="*/ 2147483647 h 1147"/>
                <a:gd name="T56" fmla="*/ 2147483647 w 977"/>
                <a:gd name="T57" fmla="*/ 2147483647 h 1147"/>
                <a:gd name="T58" fmla="*/ 2147483647 w 977"/>
                <a:gd name="T59" fmla="*/ 2147483647 h 1147"/>
                <a:gd name="T60" fmla="*/ 2147483647 w 977"/>
                <a:gd name="T61" fmla="*/ 2147483647 h 1147"/>
                <a:gd name="T62" fmla="*/ 2147483647 w 977"/>
                <a:gd name="T63" fmla="*/ 2147483647 h 1147"/>
                <a:gd name="T64" fmla="*/ 2147483647 w 977"/>
                <a:gd name="T65" fmla="*/ 2147483647 h 1147"/>
                <a:gd name="T66" fmla="*/ 2147483647 w 977"/>
                <a:gd name="T67" fmla="*/ 2147483647 h 1147"/>
                <a:gd name="T68" fmla="*/ 2147483647 w 977"/>
                <a:gd name="T69" fmla="*/ 2147483647 h 1147"/>
                <a:gd name="T70" fmla="*/ 2147483647 w 977"/>
                <a:gd name="T71" fmla="*/ 2147483647 h 1147"/>
                <a:gd name="T72" fmla="*/ 2147483647 w 977"/>
                <a:gd name="T73" fmla="*/ 2147483647 h 1147"/>
                <a:gd name="T74" fmla="*/ 2147483647 w 977"/>
                <a:gd name="T75" fmla="*/ 2147483647 h 1147"/>
                <a:gd name="T76" fmla="*/ 2147483647 w 977"/>
                <a:gd name="T77" fmla="*/ 2147483647 h 1147"/>
                <a:gd name="T78" fmla="*/ 2147483647 w 977"/>
                <a:gd name="T79" fmla="*/ 2147483647 h 1147"/>
                <a:gd name="T80" fmla="*/ 2147483647 w 977"/>
                <a:gd name="T81" fmla="*/ 2147483647 h 1147"/>
                <a:gd name="T82" fmla="*/ 2147483647 w 977"/>
                <a:gd name="T83" fmla="*/ 2147483647 h 1147"/>
                <a:gd name="T84" fmla="*/ 2147483647 w 977"/>
                <a:gd name="T85" fmla="*/ 2147483647 h 1147"/>
                <a:gd name="T86" fmla="*/ 2147483647 w 977"/>
                <a:gd name="T87" fmla="*/ 2147483647 h 1147"/>
                <a:gd name="T88" fmla="*/ 2147483647 w 977"/>
                <a:gd name="T89" fmla="*/ 2147483647 h 1147"/>
                <a:gd name="T90" fmla="*/ 2147483647 w 977"/>
                <a:gd name="T91" fmla="*/ 2147483647 h 1147"/>
                <a:gd name="T92" fmla="*/ 2147483647 w 977"/>
                <a:gd name="T93" fmla="*/ 2147483647 h 1147"/>
                <a:gd name="T94" fmla="*/ 2147483647 w 977"/>
                <a:gd name="T95" fmla="*/ 2147483647 h 1147"/>
                <a:gd name="T96" fmla="*/ 2147483647 w 977"/>
                <a:gd name="T97" fmla="*/ 2147483647 h 1147"/>
                <a:gd name="T98" fmla="*/ 2147483647 w 977"/>
                <a:gd name="T99" fmla="*/ 2147483647 h 1147"/>
                <a:gd name="T100" fmla="*/ 2147483647 w 977"/>
                <a:gd name="T101" fmla="*/ 2147483647 h 1147"/>
                <a:gd name="T102" fmla="*/ 2147483647 w 977"/>
                <a:gd name="T103" fmla="*/ 2147483647 h 1147"/>
                <a:gd name="T104" fmla="*/ 2147483647 w 977"/>
                <a:gd name="T105" fmla="*/ 2147483647 h 1147"/>
                <a:gd name="T106" fmla="*/ 2147483647 w 977"/>
                <a:gd name="T107" fmla="*/ 2147483647 h 1147"/>
                <a:gd name="T108" fmla="*/ 2147483647 w 977"/>
                <a:gd name="T109" fmla="*/ 2147483647 h 1147"/>
                <a:gd name="T110" fmla="*/ 2147483647 w 977"/>
                <a:gd name="T111" fmla="*/ 2147483647 h 1147"/>
                <a:gd name="T112" fmla="*/ 2147483647 w 977"/>
                <a:gd name="T113" fmla="*/ 2147483647 h 1147"/>
                <a:gd name="T114" fmla="*/ 2147483647 w 977"/>
                <a:gd name="T115" fmla="*/ 2147483647 h 1147"/>
                <a:gd name="T116" fmla="*/ 2147483647 w 977"/>
                <a:gd name="T117" fmla="*/ 2147483647 h 1147"/>
                <a:gd name="T118" fmla="*/ 2147483647 w 977"/>
                <a:gd name="T119" fmla="*/ 2147483647 h 1147"/>
                <a:gd name="T120" fmla="*/ 2147483647 w 977"/>
                <a:gd name="T121" fmla="*/ 2147483647 h 11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77"/>
                <a:gd name="T184" fmla="*/ 0 h 1147"/>
                <a:gd name="T185" fmla="*/ 977 w 977"/>
                <a:gd name="T186" fmla="*/ 1147 h 11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77" h="1147">
                  <a:moveTo>
                    <a:pt x="977" y="702"/>
                  </a:moveTo>
                  <a:lnTo>
                    <a:pt x="975" y="667"/>
                  </a:lnTo>
                  <a:lnTo>
                    <a:pt x="973" y="631"/>
                  </a:lnTo>
                  <a:lnTo>
                    <a:pt x="969" y="595"/>
                  </a:lnTo>
                  <a:lnTo>
                    <a:pt x="962" y="561"/>
                  </a:lnTo>
                  <a:lnTo>
                    <a:pt x="954" y="527"/>
                  </a:lnTo>
                  <a:lnTo>
                    <a:pt x="945" y="494"/>
                  </a:lnTo>
                  <a:lnTo>
                    <a:pt x="934" y="461"/>
                  </a:lnTo>
                  <a:lnTo>
                    <a:pt x="921" y="429"/>
                  </a:lnTo>
                  <a:lnTo>
                    <a:pt x="908" y="399"/>
                  </a:lnTo>
                  <a:lnTo>
                    <a:pt x="892" y="368"/>
                  </a:lnTo>
                  <a:lnTo>
                    <a:pt x="875" y="338"/>
                  </a:lnTo>
                  <a:lnTo>
                    <a:pt x="857" y="310"/>
                  </a:lnTo>
                  <a:lnTo>
                    <a:pt x="837" y="282"/>
                  </a:lnTo>
                  <a:lnTo>
                    <a:pt x="816" y="256"/>
                  </a:lnTo>
                  <a:lnTo>
                    <a:pt x="794" y="230"/>
                  </a:lnTo>
                  <a:lnTo>
                    <a:pt x="771" y="206"/>
                  </a:lnTo>
                  <a:lnTo>
                    <a:pt x="747" y="182"/>
                  </a:lnTo>
                  <a:lnTo>
                    <a:pt x="721" y="161"/>
                  </a:lnTo>
                  <a:lnTo>
                    <a:pt x="694" y="140"/>
                  </a:lnTo>
                  <a:lnTo>
                    <a:pt x="666" y="120"/>
                  </a:lnTo>
                  <a:lnTo>
                    <a:pt x="639" y="102"/>
                  </a:lnTo>
                  <a:lnTo>
                    <a:pt x="608" y="84"/>
                  </a:lnTo>
                  <a:lnTo>
                    <a:pt x="578" y="70"/>
                  </a:lnTo>
                  <a:lnTo>
                    <a:pt x="548" y="55"/>
                  </a:lnTo>
                  <a:lnTo>
                    <a:pt x="516" y="42"/>
                  </a:lnTo>
                  <a:lnTo>
                    <a:pt x="483" y="32"/>
                  </a:lnTo>
                  <a:lnTo>
                    <a:pt x="450" y="22"/>
                  </a:lnTo>
                  <a:lnTo>
                    <a:pt x="416" y="14"/>
                  </a:lnTo>
                  <a:lnTo>
                    <a:pt x="381" y="8"/>
                  </a:lnTo>
                  <a:lnTo>
                    <a:pt x="346" y="4"/>
                  </a:lnTo>
                  <a:lnTo>
                    <a:pt x="310" y="1"/>
                  </a:lnTo>
                  <a:lnTo>
                    <a:pt x="274" y="0"/>
                  </a:lnTo>
                  <a:lnTo>
                    <a:pt x="241" y="1"/>
                  </a:lnTo>
                  <a:lnTo>
                    <a:pt x="210" y="3"/>
                  </a:lnTo>
                  <a:lnTo>
                    <a:pt x="179" y="7"/>
                  </a:lnTo>
                  <a:lnTo>
                    <a:pt x="147" y="12"/>
                  </a:lnTo>
                  <a:lnTo>
                    <a:pt x="117" y="17"/>
                  </a:lnTo>
                  <a:lnTo>
                    <a:pt x="88" y="25"/>
                  </a:lnTo>
                  <a:lnTo>
                    <a:pt x="58" y="34"/>
                  </a:lnTo>
                  <a:lnTo>
                    <a:pt x="29" y="43"/>
                  </a:lnTo>
                  <a:lnTo>
                    <a:pt x="29" y="46"/>
                  </a:lnTo>
                  <a:lnTo>
                    <a:pt x="14" y="82"/>
                  </a:lnTo>
                  <a:lnTo>
                    <a:pt x="2" y="120"/>
                  </a:lnTo>
                  <a:lnTo>
                    <a:pt x="0" y="129"/>
                  </a:lnTo>
                  <a:lnTo>
                    <a:pt x="31" y="115"/>
                  </a:lnTo>
                  <a:lnTo>
                    <a:pt x="64" y="103"/>
                  </a:lnTo>
                  <a:lnTo>
                    <a:pt x="97" y="92"/>
                  </a:lnTo>
                  <a:lnTo>
                    <a:pt x="132" y="83"/>
                  </a:lnTo>
                  <a:lnTo>
                    <a:pt x="166" y="76"/>
                  </a:lnTo>
                  <a:lnTo>
                    <a:pt x="202" y="71"/>
                  </a:lnTo>
                  <a:lnTo>
                    <a:pt x="237" y="67"/>
                  </a:lnTo>
                  <a:lnTo>
                    <a:pt x="274" y="67"/>
                  </a:lnTo>
                  <a:lnTo>
                    <a:pt x="306" y="67"/>
                  </a:lnTo>
                  <a:lnTo>
                    <a:pt x="339" y="70"/>
                  </a:lnTo>
                  <a:lnTo>
                    <a:pt x="371" y="74"/>
                  </a:lnTo>
                  <a:lnTo>
                    <a:pt x="402" y="79"/>
                  </a:lnTo>
                  <a:lnTo>
                    <a:pt x="433" y="87"/>
                  </a:lnTo>
                  <a:lnTo>
                    <a:pt x="463" y="95"/>
                  </a:lnTo>
                  <a:lnTo>
                    <a:pt x="492" y="106"/>
                  </a:lnTo>
                  <a:lnTo>
                    <a:pt x="521" y="117"/>
                  </a:lnTo>
                  <a:lnTo>
                    <a:pt x="549" y="129"/>
                  </a:lnTo>
                  <a:lnTo>
                    <a:pt x="577" y="144"/>
                  </a:lnTo>
                  <a:lnTo>
                    <a:pt x="603" y="158"/>
                  </a:lnTo>
                  <a:lnTo>
                    <a:pt x="629" y="176"/>
                  </a:lnTo>
                  <a:lnTo>
                    <a:pt x="655" y="193"/>
                  </a:lnTo>
                  <a:lnTo>
                    <a:pt x="678" y="212"/>
                  </a:lnTo>
                  <a:lnTo>
                    <a:pt x="702" y="232"/>
                  </a:lnTo>
                  <a:lnTo>
                    <a:pt x="723" y="253"/>
                  </a:lnTo>
                  <a:lnTo>
                    <a:pt x="744" y="276"/>
                  </a:lnTo>
                  <a:lnTo>
                    <a:pt x="764" y="298"/>
                  </a:lnTo>
                  <a:lnTo>
                    <a:pt x="784" y="322"/>
                  </a:lnTo>
                  <a:lnTo>
                    <a:pt x="801" y="347"/>
                  </a:lnTo>
                  <a:lnTo>
                    <a:pt x="818" y="374"/>
                  </a:lnTo>
                  <a:lnTo>
                    <a:pt x="833" y="400"/>
                  </a:lnTo>
                  <a:lnTo>
                    <a:pt x="847" y="428"/>
                  </a:lnTo>
                  <a:lnTo>
                    <a:pt x="859" y="455"/>
                  </a:lnTo>
                  <a:lnTo>
                    <a:pt x="871" y="484"/>
                  </a:lnTo>
                  <a:lnTo>
                    <a:pt x="882" y="514"/>
                  </a:lnTo>
                  <a:lnTo>
                    <a:pt x="890" y="544"/>
                  </a:lnTo>
                  <a:lnTo>
                    <a:pt x="897" y="574"/>
                  </a:lnTo>
                  <a:lnTo>
                    <a:pt x="903" y="606"/>
                  </a:lnTo>
                  <a:lnTo>
                    <a:pt x="907" y="638"/>
                  </a:lnTo>
                  <a:lnTo>
                    <a:pt x="909" y="671"/>
                  </a:lnTo>
                  <a:lnTo>
                    <a:pt x="909" y="702"/>
                  </a:lnTo>
                  <a:lnTo>
                    <a:pt x="909" y="735"/>
                  </a:lnTo>
                  <a:lnTo>
                    <a:pt x="907" y="767"/>
                  </a:lnTo>
                  <a:lnTo>
                    <a:pt x="903" y="797"/>
                  </a:lnTo>
                  <a:lnTo>
                    <a:pt x="897" y="829"/>
                  </a:lnTo>
                  <a:lnTo>
                    <a:pt x="891" y="859"/>
                  </a:lnTo>
                  <a:lnTo>
                    <a:pt x="882" y="888"/>
                  </a:lnTo>
                  <a:lnTo>
                    <a:pt x="872" y="918"/>
                  </a:lnTo>
                  <a:lnTo>
                    <a:pt x="862" y="947"/>
                  </a:lnTo>
                  <a:lnTo>
                    <a:pt x="849" y="974"/>
                  </a:lnTo>
                  <a:lnTo>
                    <a:pt x="835" y="1001"/>
                  </a:lnTo>
                  <a:lnTo>
                    <a:pt x="821" y="1027"/>
                  </a:lnTo>
                  <a:lnTo>
                    <a:pt x="805" y="1054"/>
                  </a:lnTo>
                  <a:lnTo>
                    <a:pt x="788" y="1077"/>
                  </a:lnTo>
                  <a:lnTo>
                    <a:pt x="769" y="1101"/>
                  </a:lnTo>
                  <a:lnTo>
                    <a:pt x="750" y="1125"/>
                  </a:lnTo>
                  <a:lnTo>
                    <a:pt x="730" y="1146"/>
                  </a:lnTo>
                  <a:lnTo>
                    <a:pt x="732" y="1147"/>
                  </a:lnTo>
                  <a:lnTo>
                    <a:pt x="763" y="1145"/>
                  </a:lnTo>
                  <a:lnTo>
                    <a:pt x="792" y="1145"/>
                  </a:lnTo>
                  <a:lnTo>
                    <a:pt x="821" y="1142"/>
                  </a:lnTo>
                  <a:lnTo>
                    <a:pt x="824" y="1141"/>
                  </a:lnTo>
                  <a:lnTo>
                    <a:pt x="841" y="1118"/>
                  </a:lnTo>
                  <a:lnTo>
                    <a:pt x="858" y="1094"/>
                  </a:lnTo>
                  <a:lnTo>
                    <a:pt x="874" y="1071"/>
                  </a:lnTo>
                  <a:lnTo>
                    <a:pt x="888" y="1046"/>
                  </a:lnTo>
                  <a:lnTo>
                    <a:pt x="901" y="1019"/>
                  </a:lnTo>
                  <a:lnTo>
                    <a:pt x="915" y="993"/>
                  </a:lnTo>
                  <a:lnTo>
                    <a:pt x="925" y="966"/>
                  </a:lnTo>
                  <a:lnTo>
                    <a:pt x="936" y="939"/>
                  </a:lnTo>
                  <a:lnTo>
                    <a:pt x="945" y="911"/>
                  </a:lnTo>
                  <a:lnTo>
                    <a:pt x="953" y="883"/>
                  </a:lnTo>
                  <a:lnTo>
                    <a:pt x="961" y="854"/>
                  </a:lnTo>
                  <a:lnTo>
                    <a:pt x="966" y="824"/>
                  </a:lnTo>
                  <a:lnTo>
                    <a:pt x="971" y="795"/>
                  </a:lnTo>
                  <a:lnTo>
                    <a:pt x="974" y="764"/>
                  </a:lnTo>
                  <a:lnTo>
                    <a:pt x="977" y="734"/>
                  </a:lnTo>
                  <a:lnTo>
                    <a:pt x="977" y="702"/>
                  </a:lnTo>
                  <a:close/>
                </a:path>
              </a:pathLst>
            </a:custGeom>
            <a:solidFill>
              <a:srgbClr val="EE986B"/>
            </a:solidFill>
            <a:ln w="9525">
              <a:noFill/>
              <a:round/>
              <a:headEnd/>
              <a:tailEnd/>
            </a:ln>
          </p:spPr>
          <p:txBody>
            <a:bodyPr/>
            <a:lstStyle/>
            <a:p>
              <a:pPr eaLnBrk="1" hangingPunct="1"/>
              <a:endParaRPr lang="pt-BR" u="none"/>
            </a:p>
          </p:txBody>
        </p:sp>
        <p:sp>
          <p:nvSpPr>
            <p:cNvPr id="464163" name="Freeform 393"/>
            <p:cNvSpPr>
              <a:spLocks/>
            </p:cNvSpPr>
            <p:nvPr/>
          </p:nvSpPr>
          <p:spPr bwMode="auto">
            <a:xfrm>
              <a:off x="1412875" y="3624263"/>
              <a:ext cx="379413" cy="441325"/>
            </a:xfrm>
            <a:custGeom>
              <a:avLst/>
              <a:gdLst>
                <a:gd name="T0" fmla="*/ 2147483647 w 955"/>
                <a:gd name="T1" fmla="*/ 2147483647 h 1114"/>
                <a:gd name="T2" fmla="*/ 2147483647 w 955"/>
                <a:gd name="T3" fmla="*/ 2147483647 h 1114"/>
                <a:gd name="T4" fmla="*/ 2147483647 w 955"/>
                <a:gd name="T5" fmla="*/ 2147483647 h 1114"/>
                <a:gd name="T6" fmla="*/ 2147483647 w 955"/>
                <a:gd name="T7" fmla="*/ 2147483647 h 1114"/>
                <a:gd name="T8" fmla="*/ 2147483647 w 955"/>
                <a:gd name="T9" fmla="*/ 2147483647 h 1114"/>
                <a:gd name="T10" fmla="*/ 2147483647 w 955"/>
                <a:gd name="T11" fmla="*/ 2147483647 h 1114"/>
                <a:gd name="T12" fmla="*/ 2147483647 w 955"/>
                <a:gd name="T13" fmla="*/ 2147483647 h 1114"/>
                <a:gd name="T14" fmla="*/ 2147483647 w 955"/>
                <a:gd name="T15" fmla="*/ 2147483647 h 1114"/>
                <a:gd name="T16" fmla="*/ 2147483647 w 955"/>
                <a:gd name="T17" fmla="*/ 2147483647 h 1114"/>
                <a:gd name="T18" fmla="*/ 2147483647 w 955"/>
                <a:gd name="T19" fmla="*/ 2147483647 h 1114"/>
                <a:gd name="T20" fmla="*/ 2147483647 w 955"/>
                <a:gd name="T21" fmla="*/ 2147483647 h 1114"/>
                <a:gd name="T22" fmla="*/ 2147483647 w 955"/>
                <a:gd name="T23" fmla="*/ 2147483647 h 1114"/>
                <a:gd name="T24" fmla="*/ 2147483647 w 955"/>
                <a:gd name="T25" fmla="*/ 2147483647 h 1114"/>
                <a:gd name="T26" fmla="*/ 2147483647 w 955"/>
                <a:gd name="T27" fmla="*/ 2147483647 h 1114"/>
                <a:gd name="T28" fmla="*/ 2147483647 w 955"/>
                <a:gd name="T29" fmla="*/ 2147483647 h 1114"/>
                <a:gd name="T30" fmla="*/ 2147483647 w 955"/>
                <a:gd name="T31" fmla="*/ 2147483647 h 1114"/>
                <a:gd name="T32" fmla="*/ 2147483647 w 955"/>
                <a:gd name="T33" fmla="*/ 2147483647 h 1114"/>
                <a:gd name="T34" fmla="*/ 2147483647 w 955"/>
                <a:gd name="T35" fmla="*/ 2147483647 h 1114"/>
                <a:gd name="T36" fmla="*/ 2147483647 w 955"/>
                <a:gd name="T37" fmla="*/ 2147483647 h 1114"/>
                <a:gd name="T38" fmla="*/ 2147483647 w 955"/>
                <a:gd name="T39" fmla="*/ 2147483647 h 1114"/>
                <a:gd name="T40" fmla="*/ 2147483647 w 955"/>
                <a:gd name="T41" fmla="*/ 2147483647 h 1114"/>
                <a:gd name="T42" fmla="*/ 0 w 955"/>
                <a:gd name="T43" fmla="*/ 2147483647 h 1114"/>
                <a:gd name="T44" fmla="*/ 2147483647 w 955"/>
                <a:gd name="T45" fmla="*/ 2147483647 h 1114"/>
                <a:gd name="T46" fmla="*/ 2147483647 w 955"/>
                <a:gd name="T47" fmla="*/ 2147483647 h 1114"/>
                <a:gd name="T48" fmla="*/ 2147483647 w 955"/>
                <a:gd name="T49" fmla="*/ 2147483647 h 1114"/>
                <a:gd name="T50" fmla="*/ 2147483647 w 955"/>
                <a:gd name="T51" fmla="*/ 2147483647 h 1114"/>
                <a:gd name="T52" fmla="*/ 2147483647 w 955"/>
                <a:gd name="T53" fmla="*/ 2147483647 h 1114"/>
                <a:gd name="T54" fmla="*/ 2147483647 w 955"/>
                <a:gd name="T55" fmla="*/ 2147483647 h 1114"/>
                <a:gd name="T56" fmla="*/ 2147483647 w 955"/>
                <a:gd name="T57" fmla="*/ 2147483647 h 1114"/>
                <a:gd name="T58" fmla="*/ 2147483647 w 955"/>
                <a:gd name="T59" fmla="*/ 2147483647 h 1114"/>
                <a:gd name="T60" fmla="*/ 2147483647 w 955"/>
                <a:gd name="T61" fmla="*/ 2147483647 h 1114"/>
                <a:gd name="T62" fmla="*/ 2147483647 w 955"/>
                <a:gd name="T63" fmla="*/ 2147483647 h 1114"/>
                <a:gd name="T64" fmla="*/ 2147483647 w 955"/>
                <a:gd name="T65" fmla="*/ 2147483647 h 1114"/>
                <a:gd name="T66" fmla="*/ 2147483647 w 955"/>
                <a:gd name="T67" fmla="*/ 2147483647 h 1114"/>
                <a:gd name="T68" fmla="*/ 2147483647 w 955"/>
                <a:gd name="T69" fmla="*/ 2147483647 h 1114"/>
                <a:gd name="T70" fmla="*/ 2147483647 w 955"/>
                <a:gd name="T71" fmla="*/ 2147483647 h 1114"/>
                <a:gd name="T72" fmla="*/ 2147483647 w 955"/>
                <a:gd name="T73" fmla="*/ 2147483647 h 1114"/>
                <a:gd name="T74" fmla="*/ 2147483647 w 955"/>
                <a:gd name="T75" fmla="*/ 2147483647 h 1114"/>
                <a:gd name="T76" fmla="*/ 2147483647 w 955"/>
                <a:gd name="T77" fmla="*/ 2147483647 h 1114"/>
                <a:gd name="T78" fmla="*/ 2147483647 w 955"/>
                <a:gd name="T79" fmla="*/ 2147483647 h 1114"/>
                <a:gd name="T80" fmla="*/ 2147483647 w 955"/>
                <a:gd name="T81" fmla="*/ 2147483647 h 1114"/>
                <a:gd name="T82" fmla="*/ 2147483647 w 955"/>
                <a:gd name="T83" fmla="*/ 2147483647 h 1114"/>
                <a:gd name="T84" fmla="*/ 2147483647 w 955"/>
                <a:gd name="T85" fmla="*/ 2147483647 h 1114"/>
                <a:gd name="T86" fmla="*/ 2147483647 w 955"/>
                <a:gd name="T87" fmla="*/ 2147483647 h 1114"/>
                <a:gd name="T88" fmla="*/ 2147483647 w 955"/>
                <a:gd name="T89" fmla="*/ 2147483647 h 1114"/>
                <a:gd name="T90" fmla="*/ 2147483647 w 955"/>
                <a:gd name="T91" fmla="*/ 2147483647 h 1114"/>
                <a:gd name="T92" fmla="*/ 2147483647 w 955"/>
                <a:gd name="T93" fmla="*/ 2147483647 h 1114"/>
                <a:gd name="T94" fmla="*/ 2147483647 w 955"/>
                <a:gd name="T95" fmla="*/ 2147483647 h 1114"/>
                <a:gd name="T96" fmla="*/ 2147483647 w 955"/>
                <a:gd name="T97" fmla="*/ 2147483647 h 1114"/>
                <a:gd name="T98" fmla="*/ 2147483647 w 955"/>
                <a:gd name="T99" fmla="*/ 2147483647 h 1114"/>
                <a:gd name="T100" fmla="*/ 2147483647 w 955"/>
                <a:gd name="T101" fmla="*/ 2147483647 h 1114"/>
                <a:gd name="T102" fmla="*/ 2147483647 w 955"/>
                <a:gd name="T103" fmla="*/ 2147483647 h 1114"/>
                <a:gd name="T104" fmla="*/ 2147483647 w 955"/>
                <a:gd name="T105" fmla="*/ 2147483647 h 1114"/>
                <a:gd name="T106" fmla="*/ 2147483647 w 955"/>
                <a:gd name="T107" fmla="*/ 2147483647 h 1114"/>
                <a:gd name="T108" fmla="*/ 2147483647 w 955"/>
                <a:gd name="T109" fmla="*/ 2147483647 h 1114"/>
                <a:gd name="T110" fmla="*/ 2147483647 w 955"/>
                <a:gd name="T111" fmla="*/ 2147483647 h 1114"/>
                <a:gd name="T112" fmla="*/ 2147483647 w 955"/>
                <a:gd name="T113" fmla="*/ 2147483647 h 1114"/>
                <a:gd name="T114" fmla="*/ 2147483647 w 955"/>
                <a:gd name="T115" fmla="*/ 2147483647 h 1114"/>
                <a:gd name="T116" fmla="*/ 2147483647 w 955"/>
                <a:gd name="T117" fmla="*/ 2147483647 h 1114"/>
                <a:gd name="T118" fmla="*/ 2147483647 w 955"/>
                <a:gd name="T119" fmla="*/ 2147483647 h 111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5"/>
                <a:gd name="T181" fmla="*/ 0 h 1114"/>
                <a:gd name="T182" fmla="*/ 955 w 955"/>
                <a:gd name="T183" fmla="*/ 1114 h 111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5" h="1114">
                  <a:moveTo>
                    <a:pt x="955" y="669"/>
                  </a:moveTo>
                  <a:lnTo>
                    <a:pt x="953" y="635"/>
                  </a:lnTo>
                  <a:lnTo>
                    <a:pt x="951" y="602"/>
                  </a:lnTo>
                  <a:lnTo>
                    <a:pt x="947" y="568"/>
                  </a:lnTo>
                  <a:lnTo>
                    <a:pt x="940" y="535"/>
                  </a:lnTo>
                  <a:lnTo>
                    <a:pt x="934" y="503"/>
                  </a:lnTo>
                  <a:lnTo>
                    <a:pt x="924" y="471"/>
                  </a:lnTo>
                  <a:lnTo>
                    <a:pt x="914" y="440"/>
                  </a:lnTo>
                  <a:lnTo>
                    <a:pt x="902" y="409"/>
                  </a:lnTo>
                  <a:lnTo>
                    <a:pt x="889" y="380"/>
                  </a:lnTo>
                  <a:lnTo>
                    <a:pt x="873" y="351"/>
                  </a:lnTo>
                  <a:lnTo>
                    <a:pt x="857" y="322"/>
                  </a:lnTo>
                  <a:lnTo>
                    <a:pt x="840" y="296"/>
                  </a:lnTo>
                  <a:lnTo>
                    <a:pt x="821" y="269"/>
                  </a:lnTo>
                  <a:lnTo>
                    <a:pt x="802" y="244"/>
                  </a:lnTo>
                  <a:lnTo>
                    <a:pt x="780" y="219"/>
                  </a:lnTo>
                  <a:lnTo>
                    <a:pt x="758" y="197"/>
                  </a:lnTo>
                  <a:lnTo>
                    <a:pt x="736" y="174"/>
                  </a:lnTo>
                  <a:lnTo>
                    <a:pt x="710" y="153"/>
                  </a:lnTo>
                  <a:lnTo>
                    <a:pt x="685" y="133"/>
                  </a:lnTo>
                  <a:lnTo>
                    <a:pt x="659" y="115"/>
                  </a:lnTo>
                  <a:lnTo>
                    <a:pt x="633" y="98"/>
                  </a:lnTo>
                  <a:lnTo>
                    <a:pt x="603" y="82"/>
                  </a:lnTo>
                  <a:lnTo>
                    <a:pt x="574" y="66"/>
                  </a:lnTo>
                  <a:lnTo>
                    <a:pt x="545" y="53"/>
                  </a:lnTo>
                  <a:lnTo>
                    <a:pt x="515" y="41"/>
                  </a:lnTo>
                  <a:lnTo>
                    <a:pt x="483" y="30"/>
                  </a:lnTo>
                  <a:lnTo>
                    <a:pt x="452" y="21"/>
                  </a:lnTo>
                  <a:lnTo>
                    <a:pt x="420" y="14"/>
                  </a:lnTo>
                  <a:lnTo>
                    <a:pt x="387" y="8"/>
                  </a:lnTo>
                  <a:lnTo>
                    <a:pt x="354" y="4"/>
                  </a:lnTo>
                  <a:lnTo>
                    <a:pt x="320" y="1"/>
                  </a:lnTo>
                  <a:lnTo>
                    <a:pt x="285" y="0"/>
                  </a:lnTo>
                  <a:lnTo>
                    <a:pt x="251" y="1"/>
                  </a:lnTo>
                  <a:lnTo>
                    <a:pt x="217" y="4"/>
                  </a:lnTo>
                  <a:lnTo>
                    <a:pt x="182" y="8"/>
                  </a:lnTo>
                  <a:lnTo>
                    <a:pt x="149" y="14"/>
                  </a:lnTo>
                  <a:lnTo>
                    <a:pt x="118" y="21"/>
                  </a:lnTo>
                  <a:lnTo>
                    <a:pt x="86" y="30"/>
                  </a:lnTo>
                  <a:lnTo>
                    <a:pt x="54" y="41"/>
                  </a:lnTo>
                  <a:lnTo>
                    <a:pt x="24" y="53"/>
                  </a:lnTo>
                  <a:lnTo>
                    <a:pt x="13" y="87"/>
                  </a:lnTo>
                  <a:lnTo>
                    <a:pt x="3" y="124"/>
                  </a:lnTo>
                  <a:lnTo>
                    <a:pt x="0" y="139"/>
                  </a:lnTo>
                  <a:lnTo>
                    <a:pt x="32" y="123"/>
                  </a:lnTo>
                  <a:lnTo>
                    <a:pt x="66" y="108"/>
                  </a:lnTo>
                  <a:lnTo>
                    <a:pt x="100" y="96"/>
                  </a:lnTo>
                  <a:lnTo>
                    <a:pt x="136" y="86"/>
                  </a:lnTo>
                  <a:lnTo>
                    <a:pt x="172" y="78"/>
                  </a:lnTo>
                  <a:lnTo>
                    <a:pt x="209" y="73"/>
                  </a:lnTo>
                  <a:lnTo>
                    <a:pt x="247" y="69"/>
                  </a:lnTo>
                  <a:lnTo>
                    <a:pt x="285" y="67"/>
                  </a:lnTo>
                  <a:lnTo>
                    <a:pt x="316" y="69"/>
                  </a:lnTo>
                  <a:lnTo>
                    <a:pt x="346" y="70"/>
                  </a:lnTo>
                  <a:lnTo>
                    <a:pt x="376" y="74"/>
                  </a:lnTo>
                  <a:lnTo>
                    <a:pt x="407" y="79"/>
                  </a:lnTo>
                  <a:lnTo>
                    <a:pt x="436" y="86"/>
                  </a:lnTo>
                  <a:lnTo>
                    <a:pt x="463" y="95"/>
                  </a:lnTo>
                  <a:lnTo>
                    <a:pt x="493" y="104"/>
                  </a:lnTo>
                  <a:lnTo>
                    <a:pt x="519" y="115"/>
                  </a:lnTo>
                  <a:lnTo>
                    <a:pt x="547" y="127"/>
                  </a:lnTo>
                  <a:lnTo>
                    <a:pt x="572" y="140"/>
                  </a:lnTo>
                  <a:lnTo>
                    <a:pt x="597" y="154"/>
                  </a:lnTo>
                  <a:lnTo>
                    <a:pt x="622" y="170"/>
                  </a:lnTo>
                  <a:lnTo>
                    <a:pt x="646" y="187"/>
                  </a:lnTo>
                  <a:lnTo>
                    <a:pt x="668" y="205"/>
                  </a:lnTo>
                  <a:lnTo>
                    <a:pt x="689" y="224"/>
                  </a:lnTo>
                  <a:lnTo>
                    <a:pt x="710" y="244"/>
                  </a:lnTo>
                  <a:lnTo>
                    <a:pt x="730" y="265"/>
                  </a:lnTo>
                  <a:lnTo>
                    <a:pt x="750" y="286"/>
                  </a:lnTo>
                  <a:lnTo>
                    <a:pt x="767" y="309"/>
                  </a:lnTo>
                  <a:lnTo>
                    <a:pt x="784" y="333"/>
                  </a:lnTo>
                  <a:lnTo>
                    <a:pt x="800" y="358"/>
                  </a:lnTo>
                  <a:lnTo>
                    <a:pt x="815" y="383"/>
                  </a:lnTo>
                  <a:lnTo>
                    <a:pt x="828" y="409"/>
                  </a:lnTo>
                  <a:lnTo>
                    <a:pt x="840" y="436"/>
                  </a:lnTo>
                  <a:lnTo>
                    <a:pt x="850" y="462"/>
                  </a:lnTo>
                  <a:lnTo>
                    <a:pt x="860" y="491"/>
                  </a:lnTo>
                  <a:lnTo>
                    <a:pt x="869" y="519"/>
                  </a:lnTo>
                  <a:lnTo>
                    <a:pt x="875" y="548"/>
                  </a:lnTo>
                  <a:lnTo>
                    <a:pt x="881" y="578"/>
                  </a:lnTo>
                  <a:lnTo>
                    <a:pt x="885" y="609"/>
                  </a:lnTo>
                  <a:lnTo>
                    <a:pt x="886" y="639"/>
                  </a:lnTo>
                  <a:lnTo>
                    <a:pt x="887" y="669"/>
                  </a:lnTo>
                  <a:lnTo>
                    <a:pt x="886" y="702"/>
                  </a:lnTo>
                  <a:lnTo>
                    <a:pt x="883" y="734"/>
                  </a:lnTo>
                  <a:lnTo>
                    <a:pt x="879" y="766"/>
                  </a:lnTo>
                  <a:lnTo>
                    <a:pt x="874" y="797"/>
                  </a:lnTo>
                  <a:lnTo>
                    <a:pt x="866" y="828"/>
                  </a:lnTo>
                  <a:lnTo>
                    <a:pt x="857" y="857"/>
                  </a:lnTo>
                  <a:lnTo>
                    <a:pt x="848" y="886"/>
                  </a:lnTo>
                  <a:lnTo>
                    <a:pt x="836" y="915"/>
                  </a:lnTo>
                  <a:lnTo>
                    <a:pt x="823" y="943"/>
                  </a:lnTo>
                  <a:lnTo>
                    <a:pt x="808" y="969"/>
                  </a:lnTo>
                  <a:lnTo>
                    <a:pt x="792" y="995"/>
                  </a:lnTo>
                  <a:lnTo>
                    <a:pt x="775" y="1021"/>
                  </a:lnTo>
                  <a:lnTo>
                    <a:pt x="757" y="1044"/>
                  </a:lnTo>
                  <a:lnTo>
                    <a:pt x="737" y="1068"/>
                  </a:lnTo>
                  <a:lnTo>
                    <a:pt x="716" y="1090"/>
                  </a:lnTo>
                  <a:lnTo>
                    <a:pt x="695" y="1112"/>
                  </a:lnTo>
                  <a:lnTo>
                    <a:pt x="704" y="1112"/>
                  </a:lnTo>
                  <a:lnTo>
                    <a:pt x="743" y="1114"/>
                  </a:lnTo>
                  <a:lnTo>
                    <a:pt x="774" y="1112"/>
                  </a:lnTo>
                  <a:lnTo>
                    <a:pt x="787" y="1112"/>
                  </a:lnTo>
                  <a:lnTo>
                    <a:pt x="807" y="1089"/>
                  </a:lnTo>
                  <a:lnTo>
                    <a:pt x="824" y="1067"/>
                  </a:lnTo>
                  <a:lnTo>
                    <a:pt x="841" y="1042"/>
                  </a:lnTo>
                  <a:lnTo>
                    <a:pt x="857" y="1017"/>
                  </a:lnTo>
                  <a:lnTo>
                    <a:pt x="872" y="991"/>
                  </a:lnTo>
                  <a:lnTo>
                    <a:pt x="886" y="965"/>
                  </a:lnTo>
                  <a:lnTo>
                    <a:pt x="898" y="937"/>
                  </a:lnTo>
                  <a:lnTo>
                    <a:pt x="910" y="910"/>
                  </a:lnTo>
                  <a:lnTo>
                    <a:pt x="920" y="882"/>
                  </a:lnTo>
                  <a:lnTo>
                    <a:pt x="928" y="853"/>
                  </a:lnTo>
                  <a:lnTo>
                    <a:pt x="936" y="824"/>
                  </a:lnTo>
                  <a:lnTo>
                    <a:pt x="943" y="793"/>
                  </a:lnTo>
                  <a:lnTo>
                    <a:pt x="948" y="763"/>
                  </a:lnTo>
                  <a:lnTo>
                    <a:pt x="952" y="733"/>
                  </a:lnTo>
                  <a:lnTo>
                    <a:pt x="953" y="701"/>
                  </a:lnTo>
                  <a:lnTo>
                    <a:pt x="955" y="669"/>
                  </a:lnTo>
                  <a:close/>
                </a:path>
              </a:pathLst>
            </a:custGeom>
            <a:solidFill>
              <a:srgbClr val="EF9D69"/>
            </a:solidFill>
            <a:ln w="9525">
              <a:noFill/>
              <a:round/>
              <a:headEnd/>
              <a:tailEnd/>
            </a:ln>
          </p:spPr>
          <p:txBody>
            <a:bodyPr/>
            <a:lstStyle/>
            <a:p>
              <a:pPr eaLnBrk="1" hangingPunct="1"/>
              <a:endParaRPr lang="pt-BR" u="none"/>
            </a:p>
          </p:txBody>
        </p:sp>
        <p:sp>
          <p:nvSpPr>
            <p:cNvPr id="464164" name="Freeform 394"/>
            <p:cNvSpPr>
              <a:spLocks/>
            </p:cNvSpPr>
            <p:nvPr/>
          </p:nvSpPr>
          <p:spPr bwMode="auto">
            <a:xfrm>
              <a:off x="1409700" y="3636963"/>
              <a:ext cx="368300" cy="428625"/>
            </a:xfrm>
            <a:custGeom>
              <a:avLst/>
              <a:gdLst>
                <a:gd name="T0" fmla="*/ 2147483647 w 929"/>
                <a:gd name="T1" fmla="*/ 2147483647 h 1079"/>
                <a:gd name="T2" fmla="*/ 2147483647 w 929"/>
                <a:gd name="T3" fmla="*/ 2147483647 h 1079"/>
                <a:gd name="T4" fmla="*/ 2147483647 w 929"/>
                <a:gd name="T5" fmla="*/ 2147483647 h 1079"/>
                <a:gd name="T6" fmla="*/ 2147483647 w 929"/>
                <a:gd name="T7" fmla="*/ 2147483647 h 1079"/>
                <a:gd name="T8" fmla="*/ 2147483647 w 929"/>
                <a:gd name="T9" fmla="*/ 2147483647 h 1079"/>
                <a:gd name="T10" fmla="*/ 2147483647 w 929"/>
                <a:gd name="T11" fmla="*/ 2147483647 h 1079"/>
                <a:gd name="T12" fmla="*/ 2147483647 w 929"/>
                <a:gd name="T13" fmla="*/ 2147483647 h 1079"/>
                <a:gd name="T14" fmla="*/ 2147483647 w 929"/>
                <a:gd name="T15" fmla="*/ 2147483647 h 1079"/>
                <a:gd name="T16" fmla="*/ 2147483647 w 929"/>
                <a:gd name="T17" fmla="*/ 2147483647 h 1079"/>
                <a:gd name="T18" fmla="*/ 2147483647 w 929"/>
                <a:gd name="T19" fmla="*/ 2147483647 h 1079"/>
                <a:gd name="T20" fmla="*/ 2147483647 w 929"/>
                <a:gd name="T21" fmla="*/ 2147483647 h 1079"/>
                <a:gd name="T22" fmla="*/ 2147483647 w 929"/>
                <a:gd name="T23" fmla="*/ 2147483647 h 1079"/>
                <a:gd name="T24" fmla="*/ 2147483647 w 929"/>
                <a:gd name="T25" fmla="*/ 2147483647 h 1079"/>
                <a:gd name="T26" fmla="*/ 2147483647 w 929"/>
                <a:gd name="T27" fmla="*/ 2147483647 h 1079"/>
                <a:gd name="T28" fmla="*/ 2147483647 w 929"/>
                <a:gd name="T29" fmla="*/ 2147483647 h 1079"/>
                <a:gd name="T30" fmla="*/ 2147483647 w 929"/>
                <a:gd name="T31" fmla="*/ 0 h 1079"/>
                <a:gd name="T32" fmla="*/ 2147483647 w 929"/>
                <a:gd name="T33" fmla="*/ 0 h 1079"/>
                <a:gd name="T34" fmla="*/ 2147483647 w 929"/>
                <a:gd name="T35" fmla="*/ 2147483647 h 1079"/>
                <a:gd name="T36" fmla="*/ 2147483647 w 929"/>
                <a:gd name="T37" fmla="*/ 2147483647 h 1079"/>
                <a:gd name="T38" fmla="*/ 2147483647 w 929"/>
                <a:gd name="T39" fmla="*/ 2147483647 h 1079"/>
                <a:gd name="T40" fmla="*/ 2147483647 w 929"/>
                <a:gd name="T41" fmla="*/ 2147483647 h 1079"/>
                <a:gd name="T42" fmla="*/ 0 w 929"/>
                <a:gd name="T43" fmla="*/ 2147483647 h 1079"/>
                <a:gd name="T44" fmla="*/ 2147483647 w 929"/>
                <a:gd name="T45" fmla="*/ 2147483647 h 1079"/>
                <a:gd name="T46" fmla="*/ 2147483647 w 929"/>
                <a:gd name="T47" fmla="*/ 2147483647 h 1079"/>
                <a:gd name="T48" fmla="*/ 2147483647 w 929"/>
                <a:gd name="T49" fmla="*/ 2147483647 h 1079"/>
                <a:gd name="T50" fmla="*/ 2147483647 w 929"/>
                <a:gd name="T51" fmla="*/ 2147483647 h 1079"/>
                <a:gd name="T52" fmla="*/ 2147483647 w 929"/>
                <a:gd name="T53" fmla="*/ 2147483647 h 1079"/>
                <a:gd name="T54" fmla="*/ 2147483647 w 929"/>
                <a:gd name="T55" fmla="*/ 2147483647 h 1079"/>
                <a:gd name="T56" fmla="*/ 2147483647 w 929"/>
                <a:gd name="T57" fmla="*/ 2147483647 h 1079"/>
                <a:gd name="T58" fmla="*/ 2147483647 w 929"/>
                <a:gd name="T59" fmla="*/ 2147483647 h 1079"/>
                <a:gd name="T60" fmla="*/ 2147483647 w 929"/>
                <a:gd name="T61" fmla="*/ 2147483647 h 1079"/>
                <a:gd name="T62" fmla="*/ 2147483647 w 929"/>
                <a:gd name="T63" fmla="*/ 2147483647 h 1079"/>
                <a:gd name="T64" fmla="*/ 2147483647 w 929"/>
                <a:gd name="T65" fmla="*/ 2147483647 h 1079"/>
                <a:gd name="T66" fmla="*/ 2147483647 w 929"/>
                <a:gd name="T67" fmla="*/ 2147483647 h 1079"/>
                <a:gd name="T68" fmla="*/ 2147483647 w 929"/>
                <a:gd name="T69" fmla="*/ 2147483647 h 1079"/>
                <a:gd name="T70" fmla="*/ 2147483647 w 929"/>
                <a:gd name="T71" fmla="*/ 2147483647 h 1079"/>
                <a:gd name="T72" fmla="*/ 2147483647 w 929"/>
                <a:gd name="T73" fmla="*/ 2147483647 h 1079"/>
                <a:gd name="T74" fmla="*/ 2147483647 w 929"/>
                <a:gd name="T75" fmla="*/ 2147483647 h 1079"/>
                <a:gd name="T76" fmla="*/ 2147483647 w 929"/>
                <a:gd name="T77" fmla="*/ 2147483647 h 1079"/>
                <a:gd name="T78" fmla="*/ 2147483647 w 929"/>
                <a:gd name="T79" fmla="*/ 2147483647 h 1079"/>
                <a:gd name="T80" fmla="*/ 2147483647 w 929"/>
                <a:gd name="T81" fmla="*/ 2147483647 h 1079"/>
                <a:gd name="T82" fmla="*/ 2147483647 w 929"/>
                <a:gd name="T83" fmla="*/ 2147483647 h 1079"/>
                <a:gd name="T84" fmla="*/ 2147483647 w 929"/>
                <a:gd name="T85" fmla="*/ 2147483647 h 1079"/>
                <a:gd name="T86" fmla="*/ 2147483647 w 929"/>
                <a:gd name="T87" fmla="*/ 2147483647 h 1079"/>
                <a:gd name="T88" fmla="*/ 2147483647 w 929"/>
                <a:gd name="T89" fmla="*/ 2147483647 h 1079"/>
                <a:gd name="T90" fmla="*/ 2147483647 w 929"/>
                <a:gd name="T91" fmla="*/ 2147483647 h 1079"/>
                <a:gd name="T92" fmla="*/ 2147483647 w 929"/>
                <a:gd name="T93" fmla="*/ 2147483647 h 1079"/>
                <a:gd name="T94" fmla="*/ 2147483647 w 929"/>
                <a:gd name="T95" fmla="*/ 2147483647 h 1079"/>
                <a:gd name="T96" fmla="*/ 2147483647 w 929"/>
                <a:gd name="T97" fmla="*/ 2147483647 h 1079"/>
                <a:gd name="T98" fmla="*/ 2147483647 w 929"/>
                <a:gd name="T99" fmla="*/ 2147483647 h 1079"/>
                <a:gd name="T100" fmla="*/ 2147483647 w 929"/>
                <a:gd name="T101" fmla="*/ 2147483647 h 1079"/>
                <a:gd name="T102" fmla="*/ 2147483647 w 929"/>
                <a:gd name="T103" fmla="*/ 2147483647 h 1079"/>
                <a:gd name="T104" fmla="*/ 2147483647 w 929"/>
                <a:gd name="T105" fmla="*/ 2147483647 h 1079"/>
                <a:gd name="T106" fmla="*/ 2147483647 w 929"/>
                <a:gd name="T107" fmla="*/ 2147483647 h 1079"/>
                <a:gd name="T108" fmla="*/ 2147483647 w 929"/>
                <a:gd name="T109" fmla="*/ 2147483647 h 1079"/>
                <a:gd name="T110" fmla="*/ 2147483647 w 929"/>
                <a:gd name="T111" fmla="*/ 2147483647 h 1079"/>
                <a:gd name="T112" fmla="*/ 2147483647 w 929"/>
                <a:gd name="T113" fmla="*/ 2147483647 h 1079"/>
                <a:gd name="T114" fmla="*/ 2147483647 w 929"/>
                <a:gd name="T115" fmla="*/ 2147483647 h 1079"/>
                <a:gd name="T116" fmla="*/ 2147483647 w 929"/>
                <a:gd name="T117" fmla="*/ 2147483647 h 1079"/>
                <a:gd name="T118" fmla="*/ 2147483647 w 929"/>
                <a:gd name="T119" fmla="*/ 2147483647 h 1079"/>
                <a:gd name="T120" fmla="*/ 2147483647 w 929"/>
                <a:gd name="T121" fmla="*/ 2147483647 h 10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29"/>
                <a:gd name="T184" fmla="*/ 0 h 1079"/>
                <a:gd name="T185" fmla="*/ 929 w 929"/>
                <a:gd name="T186" fmla="*/ 1079 h 10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29" h="1079">
                  <a:moveTo>
                    <a:pt x="929" y="635"/>
                  </a:moveTo>
                  <a:lnTo>
                    <a:pt x="929" y="604"/>
                  </a:lnTo>
                  <a:lnTo>
                    <a:pt x="927" y="571"/>
                  </a:lnTo>
                  <a:lnTo>
                    <a:pt x="923" y="539"/>
                  </a:lnTo>
                  <a:lnTo>
                    <a:pt x="917" y="507"/>
                  </a:lnTo>
                  <a:lnTo>
                    <a:pt x="910" y="477"/>
                  </a:lnTo>
                  <a:lnTo>
                    <a:pt x="902" y="447"/>
                  </a:lnTo>
                  <a:lnTo>
                    <a:pt x="891" y="417"/>
                  </a:lnTo>
                  <a:lnTo>
                    <a:pt x="881" y="388"/>
                  </a:lnTo>
                  <a:lnTo>
                    <a:pt x="867" y="361"/>
                  </a:lnTo>
                  <a:lnTo>
                    <a:pt x="853" y="333"/>
                  </a:lnTo>
                  <a:lnTo>
                    <a:pt x="838" y="307"/>
                  </a:lnTo>
                  <a:lnTo>
                    <a:pt x="821" y="280"/>
                  </a:lnTo>
                  <a:lnTo>
                    <a:pt x="804" y="255"/>
                  </a:lnTo>
                  <a:lnTo>
                    <a:pt x="784" y="231"/>
                  </a:lnTo>
                  <a:lnTo>
                    <a:pt x="764" y="209"/>
                  </a:lnTo>
                  <a:lnTo>
                    <a:pt x="743" y="186"/>
                  </a:lnTo>
                  <a:lnTo>
                    <a:pt x="722" y="165"/>
                  </a:lnTo>
                  <a:lnTo>
                    <a:pt x="698" y="145"/>
                  </a:lnTo>
                  <a:lnTo>
                    <a:pt x="675" y="126"/>
                  </a:lnTo>
                  <a:lnTo>
                    <a:pt x="649" y="109"/>
                  </a:lnTo>
                  <a:lnTo>
                    <a:pt x="623" y="91"/>
                  </a:lnTo>
                  <a:lnTo>
                    <a:pt x="597" y="77"/>
                  </a:lnTo>
                  <a:lnTo>
                    <a:pt x="569" y="62"/>
                  </a:lnTo>
                  <a:lnTo>
                    <a:pt x="541" y="50"/>
                  </a:lnTo>
                  <a:lnTo>
                    <a:pt x="512" y="39"/>
                  </a:lnTo>
                  <a:lnTo>
                    <a:pt x="483" y="28"/>
                  </a:lnTo>
                  <a:lnTo>
                    <a:pt x="453" y="20"/>
                  </a:lnTo>
                  <a:lnTo>
                    <a:pt x="422" y="12"/>
                  </a:lnTo>
                  <a:lnTo>
                    <a:pt x="391" y="7"/>
                  </a:lnTo>
                  <a:lnTo>
                    <a:pt x="359" y="3"/>
                  </a:lnTo>
                  <a:lnTo>
                    <a:pt x="326" y="0"/>
                  </a:lnTo>
                  <a:lnTo>
                    <a:pt x="294" y="0"/>
                  </a:lnTo>
                  <a:lnTo>
                    <a:pt x="257" y="0"/>
                  </a:lnTo>
                  <a:lnTo>
                    <a:pt x="222" y="4"/>
                  </a:lnTo>
                  <a:lnTo>
                    <a:pt x="186" y="9"/>
                  </a:lnTo>
                  <a:lnTo>
                    <a:pt x="152" y="16"/>
                  </a:lnTo>
                  <a:lnTo>
                    <a:pt x="117" y="25"/>
                  </a:lnTo>
                  <a:lnTo>
                    <a:pt x="84" y="36"/>
                  </a:lnTo>
                  <a:lnTo>
                    <a:pt x="51" y="48"/>
                  </a:lnTo>
                  <a:lnTo>
                    <a:pt x="20" y="62"/>
                  </a:lnTo>
                  <a:lnTo>
                    <a:pt x="12" y="90"/>
                  </a:lnTo>
                  <a:lnTo>
                    <a:pt x="4" y="128"/>
                  </a:lnTo>
                  <a:lnTo>
                    <a:pt x="0" y="148"/>
                  </a:lnTo>
                  <a:lnTo>
                    <a:pt x="33" y="130"/>
                  </a:lnTo>
                  <a:lnTo>
                    <a:pt x="67" y="114"/>
                  </a:lnTo>
                  <a:lnTo>
                    <a:pt x="101" y="101"/>
                  </a:lnTo>
                  <a:lnTo>
                    <a:pt x="138" y="89"/>
                  </a:lnTo>
                  <a:lnTo>
                    <a:pt x="157" y="83"/>
                  </a:lnTo>
                  <a:lnTo>
                    <a:pt x="175" y="79"/>
                  </a:lnTo>
                  <a:lnTo>
                    <a:pt x="195" y="75"/>
                  </a:lnTo>
                  <a:lnTo>
                    <a:pt x="215" y="73"/>
                  </a:lnTo>
                  <a:lnTo>
                    <a:pt x="233" y="70"/>
                  </a:lnTo>
                  <a:lnTo>
                    <a:pt x="253" y="68"/>
                  </a:lnTo>
                  <a:lnTo>
                    <a:pt x="273" y="68"/>
                  </a:lnTo>
                  <a:lnTo>
                    <a:pt x="294" y="66"/>
                  </a:lnTo>
                  <a:lnTo>
                    <a:pt x="323" y="68"/>
                  </a:lnTo>
                  <a:lnTo>
                    <a:pt x="352" y="70"/>
                  </a:lnTo>
                  <a:lnTo>
                    <a:pt x="380" y="73"/>
                  </a:lnTo>
                  <a:lnTo>
                    <a:pt x="409" y="78"/>
                  </a:lnTo>
                  <a:lnTo>
                    <a:pt x="436" y="85"/>
                  </a:lnTo>
                  <a:lnTo>
                    <a:pt x="463" y="93"/>
                  </a:lnTo>
                  <a:lnTo>
                    <a:pt x="490" y="102"/>
                  </a:lnTo>
                  <a:lnTo>
                    <a:pt x="515" y="111"/>
                  </a:lnTo>
                  <a:lnTo>
                    <a:pt x="541" y="123"/>
                  </a:lnTo>
                  <a:lnTo>
                    <a:pt x="565" y="135"/>
                  </a:lnTo>
                  <a:lnTo>
                    <a:pt x="589" y="149"/>
                  </a:lnTo>
                  <a:lnTo>
                    <a:pt x="612" y="164"/>
                  </a:lnTo>
                  <a:lnTo>
                    <a:pt x="635" y="180"/>
                  </a:lnTo>
                  <a:lnTo>
                    <a:pt x="656" y="197"/>
                  </a:lnTo>
                  <a:lnTo>
                    <a:pt x="676" y="214"/>
                  </a:lnTo>
                  <a:lnTo>
                    <a:pt x="696" y="234"/>
                  </a:lnTo>
                  <a:lnTo>
                    <a:pt x="715" y="254"/>
                  </a:lnTo>
                  <a:lnTo>
                    <a:pt x="733" y="274"/>
                  </a:lnTo>
                  <a:lnTo>
                    <a:pt x="750" y="296"/>
                  </a:lnTo>
                  <a:lnTo>
                    <a:pt x="766" y="317"/>
                  </a:lnTo>
                  <a:lnTo>
                    <a:pt x="780" y="341"/>
                  </a:lnTo>
                  <a:lnTo>
                    <a:pt x="795" y="365"/>
                  </a:lnTo>
                  <a:lnTo>
                    <a:pt x="807" y="390"/>
                  </a:lnTo>
                  <a:lnTo>
                    <a:pt x="818" y="415"/>
                  </a:lnTo>
                  <a:lnTo>
                    <a:pt x="828" y="440"/>
                  </a:lnTo>
                  <a:lnTo>
                    <a:pt x="837" y="466"/>
                  </a:lnTo>
                  <a:lnTo>
                    <a:pt x="845" y="494"/>
                  </a:lnTo>
                  <a:lnTo>
                    <a:pt x="851" y="522"/>
                  </a:lnTo>
                  <a:lnTo>
                    <a:pt x="857" y="549"/>
                  </a:lnTo>
                  <a:lnTo>
                    <a:pt x="859" y="577"/>
                  </a:lnTo>
                  <a:lnTo>
                    <a:pt x="862" y="606"/>
                  </a:lnTo>
                  <a:lnTo>
                    <a:pt x="863" y="635"/>
                  </a:lnTo>
                  <a:lnTo>
                    <a:pt x="862" y="668"/>
                  </a:lnTo>
                  <a:lnTo>
                    <a:pt x="859" y="701"/>
                  </a:lnTo>
                  <a:lnTo>
                    <a:pt x="854" y="733"/>
                  </a:lnTo>
                  <a:lnTo>
                    <a:pt x="849" y="763"/>
                  </a:lnTo>
                  <a:lnTo>
                    <a:pt x="841" y="795"/>
                  </a:lnTo>
                  <a:lnTo>
                    <a:pt x="830" y="824"/>
                  </a:lnTo>
                  <a:lnTo>
                    <a:pt x="820" y="853"/>
                  </a:lnTo>
                  <a:lnTo>
                    <a:pt x="807" y="882"/>
                  </a:lnTo>
                  <a:lnTo>
                    <a:pt x="793" y="909"/>
                  </a:lnTo>
                  <a:lnTo>
                    <a:pt x="778" y="936"/>
                  </a:lnTo>
                  <a:lnTo>
                    <a:pt x="760" y="961"/>
                  </a:lnTo>
                  <a:lnTo>
                    <a:pt x="742" y="987"/>
                  </a:lnTo>
                  <a:lnTo>
                    <a:pt x="722" y="1010"/>
                  </a:lnTo>
                  <a:lnTo>
                    <a:pt x="702" y="1033"/>
                  </a:lnTo>
                  <a:lnTo>
                    <a:pt x="680" y="1054"/>
                  </a:lnTo>
                  <a:lnTo>
                    <a:pt x="657" y="1074"/>
                  </a:lnTo>
                  <a:lnTo>
                    <a:pt x="675" y="1076"/>
                  </a:lnTo>
                  <a:lnTo>
                    <a:pt x="713" y="1078"/>
                  </a:lnTo>
                  <a:lnTo>
                    <a:pt x="750" y="1079"/>
                  </a:lnTo>
                  <a:lnTo>
                    <a:pt x="770" y="1058"/>
                  </a:lnTo>
                  <a:lnTo>
                    <a:pt x="789" y="1034"/>
                  </a:lnTo>
                  <a:lnTo>
                    <a:pt x="808" y="1010"/>
                  </a:lnTo>
                  <a:lnTo>
                    <a:pt x="825" y="987"/>
                  </a:lnTo>
                  <a:lnTo>
                    <a:pt x="841" y="960"/>
                  </a:lnTo>
                  <a:lnTo>
                    <a:pt x="855" y="934"/>
                  </a:lnTo>
                  <a:lnTo>
                    <a:pt x="869" y="907"/>
                  </a:lnTo>
                  <a:lnTo>
                    <a:pt x="882" y="880"/>
                  </a:lnTo>
                  <a:lnTo>
                    <a:pt x="892" y="851"/>
                  </a:lnTo>
                  <a:lnTo>
                    <a:pt x="902" y="821"/>
                  </a:lnTo>
                  <a:lnTo>
                    <a:pt x="911" y="792"/>
                  </a:lnTo>
                  <a:lnTo>
                    <a:pt x="917" y="762"/>
                  </a:lnTo>
                  <a:lnTo>
                    <a:pt x="923" y="730"/>
                  </a:lnTo>
                  <a:lnTo>
                    <a:pt x="927" y="700"/>
                  </a:lnTo>
                  <a:lnTo>
                    <a:pt x="929" y="668"/>
                  </a:lnTo>
                  <a:lnTo>
                    <a:pt x="929" y="635"/>
                  </a:lnTo>
                  <a:close/>
                </a:path>
              </a:pathLst>
            </a:custGeom>
            <a:solidFill>
              <a:srgbClr val="EFA168"/>
            </a:solidFill>
            <a:ln w="9525">
              <a:noFill/>
              <a:round/>
              <a:headEnd/>
              <a:tailEnd/>
            </a:ln>
          </p:spPr>
          <p:txBody>
            <a:bodyPr/>
            <a:lstStyle/>
            <a:p>
              <a:pPr eaLnBrk="1" hangingPunct="1"/>
              <a:endParaRPr lang="pt-BR" u="none"/>
            </a:p>
          </p:txBody>
        </p:sp>
        <p:sp>
          <p:nvSpPr>
            <p:cNvPr id="464165" name="Freeform 395"/>
            <p:cNvSpPr>
              <a:spLocks/>
            </p:cNvSpPr>
            <p:nvPr/>
          </p:nvSpPr>
          <p:spPr bwMode="auto">
            <a:xfrm>
              <a:off x="1406525" y="3651250"/>
              <a:ext cx="358775" cy="414338"/>
            </a:xfrm>
            <a:custGeom>
              <a:avLst/>
              <a:gdLst>
                <a:gd name="T0" fmla="*/ 2147483647 w 903"/>
                <a:gd name="T1" fmla="*/ 2147483647 h 1045"/>
                <a:gd name="T2" fmla="*/ 2147483647 w 903"/>
                <a:gd name="T3" fmla="*/ 2147483647 h 1045"/>
                <a:gd name="T4" fmla="*/ 2147483647 w 903"/>
                <a:gd name="T5" fmla="*/ 2147483647 h 1045"/>
                <a:gd name="T6" fmla="*/ 2147483647 w 903"/>
                <a:gd name="T7" fmla="*/ 2147483647 h 1045"/>
                <a:gd name="T8" fmla="*/ 2147483647 w 903"/>
                <a:gd name="T9" fmla="*/ 2147483647 h 1045"/>
                <a:gd name="T10" fmla="*/ 2147483647 w 903"/>
                <a:gd name="T11" fmla="*/ 2147483647 h 1045"/>
                <a:gd name="T12" fmla="*/ 2147483647 w 903"/>
                <a:gd name="T13" fmla="*/ 2147483647 h 1045"/>
                <a:gd name="T14" fmla="*/ 2147483647 w 903"/>
                <a:gd name="T15" fmla="*/ 2147483647 h 1045"/>
                <a:gd name="T16" fmla="*/ 2147483647 w 903"/>
                <a:gd name="T17" fmla="*/ 2147483647 h 1045"/>
                <a:gd name="T18" fmla="*/ 2147483647 w 903"/>
                <a:gd name="T19" fmla="*/ 2147483647 h 1045"/>
                <a:gd name="T20" fmla="*/ 2147483647 w 903"/>
                <a:gd name="T21" fmla="*/ 2147483647 h 1045"/>
                <a:gd name="T22" fmla="*/ 2147483647 w 903"/>
                <a:gd name="T23" fmla="*/ 2147483647 h 1045"/>
                <a:gd name="T24" fmla="*/ 2147483647 w 903"/>
                <a:gd name="T25" fmla="*/ 2147483647 h 1045"/>
                <a:gd name="T26" fmla="*/ 2147483647 w 903"/>
                <a:gd name="T27" fmla="*/ 2147483647 h 1045"/>
                <a:gd name="T28" fmla="*/ 2147483647 w 903"/>
                <a:gd name="T29" fmla="*/ 2147483647 h 1045"/>
                <a:gd name="T30" fmla="*/ 2147483647 w 903"/>
                <a:gd name="T31" fmla="*/ 2147483647 h 1045"/>
                <a:gd name="T32" fmla="*/ 2147483647 w 903"/>
                <a:gd name="T33" fmla="*/ 2147483647 h 1045"/>
                <a:gd name="T34" fmla="*/ 2147483647 w 903"/>
                <a:gd name="T35" fmla="*/ 2147483647 h 1045"/>
                <a:gd name="T36" fmla="*/ 2147483647 w 903"/>
                <a:gd name="T37" fmla="*/ 2147483647 h 1045"/>
                <a:gd name="T38" fmla="*/ 2147483647 w 903"/>
                <a:gd name="T39" fmla="*/ 2147483647 h 1045"/>
                <a:gd name="T40" fmla="*/ 2147483647 w 903"/>
                <a:gd name="T41" fmla="*/ 2147483647 h 1045"/>
                <a:gd name="T42" fmla="*/ 0 w 903"/>
                <a:gd name="T43" fmla="*/ 2147483647 h 1045"/>
                <a:gd name="T44" fmla="*/ 2147483647 w 903"/>
                <a:gd name="T45" fmla="*/ 2147483647 h 1045"/>
                <a:gd name="T46" fmla="*/ 2147483647 w 903"/>
                <a:gd name="T47" fmla="*/ 2147483647 h 1045"/>
                <a:gd name="T48" fmla="*/ 2147483647 w 903"/>
                <a:gd name="T49" fmla="*/ 2147483647 h 1045"/>
                <a:gd name="T50" fmla="*/ 2147483647 w 903"/>
                <a:gd name="T51" fmla="*/ 2147483647 h 1045"/>
                <a:gd name="T52" fmla="*/ 2147483647 w 903"/>
                <a:gd name="T53" fmla="*/ 2147483647 h 1045"/>
                <a:gd name="T54" fmla="*/ 2147483647 w 903"/>
                <a:gd name="T55" fmla="*/ 2147483647 h 1045"/>
                <a:gd name="T56" fmla="*/ 2147483647 w 903"/>
                <a:gd name="T57" fmla="*/ 2147483647 h 1045"/>
                <a:gd name="T58" fmla="*/ 2147483647 w 903"/>
                <a:gd name="T59" fmla="*/ 2147483647 h 1045"/>
                <a:gd name="T60" fmla="*/ 2147483647 w 903"/>
                <a:gd name="T61" fmla="*/ 2147483647 h 1045"/>
                <a:gd name="T62" fmla="*/ 2147483647 w 903"/>
                <a:gd name="T63" fmla="*/ 2147483647 h 1045"/>
                <a:gd name="T64" fmla="*/ 2147483647 w 903"/>
                <a:gd name="T65" fmla="*/ 2147483647 h 1045"/>
                <a:gd name="T66" fmla="*/ 2147483647 w 903"/>
                <a:gd name="T67" fmla="*/ 2147483647 h 1045"/>
                <a:gd name="T68" fmla="*/ 2147483647 w 903"/>
                <a:gd name="T69" fmla="*/ 2147483647 h 1045"/>
                <a:gd name="T70" fmla="*/ 2147483647 w 903"/>
                <a:gd name="T71" fmla="*/ 2147483647 h 1045"/>
                <a:gd name="T72" fmla="*/ 2147483647 w 903"/>
                <a:gd name="T73" fmla="*/ 2147483647 h 1045"/>
                <a:gd name="T74" fmla="*/ 2147483647 w 903"/>
                <a:gd name="T75" fmla="*/ 2147483647 h 1045"/>
                <a:gd name="T76" fmla="*/ 2147483647 w 903"/>
                <a:gd name="T77" fmla="*/ 2147483647 h 1045"/>
                <a:gd name="T78" fmla="*/ 2147483647 w 903"/>
                <a:gd name="T79" fmla="*/ 2147483647 h 1045"/>
                <a:gd name="T80" fmla="*/ 2147483647 w 903"/>
                <a:gd name="T81" fmla="*/ 2147483647 h 1045"/>
                <a:gd name="T82" fmla="*/ 2147483647 w 903"/>
                <a:gd name="T83" fmla="*/ 2147483647 h 1045"/>
                <a:gd name="T84" fmla="*/ 2147483647 w 903"/>
                <a:gd name="T85" fmla="*/ 2147483647 h 1045"/>
                <a:gd name="T86" fmla="*/ 2147483647 w 903"/>
                <a:gd name="T87" fmla="*/ 2147483647 h 1045"/>
                <a:gd name="T88" fmla="*/ 2147483647 w 903"/>
                <a:gd name="T89" fmla="*/ 2147483647 h 1045"/>
                <a:gd name="T90" fmla="*/ 2147483647 w 903"/>
                <a:gd name="T91" fmla="*/ 2147483647 h 1045"/>
                <a:gd name="T92" fmla="*/ 2147483647 w 903"/>
                <a:gd name="T93" fmla="*/ 2147483647 h 1045"/>
                <a:gd name="T94" fmla="*/ 2147483647 w 903"/>
                <a:gd name="T95" fmla="*/ 2147483647 h 1045"/>
                <a:gd name="T96" fmla="*/ 2147483647 w 903"/>
                <a:gd name="T97" fmla="*/ 2147483647 h 1045"/>
                <a:gd name="T98" fmla="*/ 2147483647 w 903"/>
                <a:gd name="T99" fmla="*/ 2147483647 h 1045"/>
                <a:gd name="T100" fmla="*/ 2147483647 w 903"/>
                <a:gd name="T101" fmla="*/ 2147483647 h 1045"/>
                <a:gd name="T102" fmla="*/ 2147483647 w 903"/>
                <a:gd name="T103" fmla="*/ 2147483647 h 1045"/>
                <a:gd name="T104" fmla="*/ 2147483647 w 903"/>
                <a:gd name="T105" fmla="*/ 2147483647 h 1045"/>
                <a:gd name="T106" fmla="*/ 2147483647 w 903"/>
                <a:gd name="T107" fmla="*/ 2147483647 h 1045"/>
                <a:gd name="T108" fmla="*/ 2147483647 w 903"/>
                <a:gd name="T109" fmla="*/ 2147483647 h 1045"/>
                <a:gd name="T110" fmla="*/ 2147483647 w 903"/>
                <a:gd name="T111" fmla="*/ 2147483647 h 1045"/>
                <a:gd name="T112" fmla="*/ 2147483647 w 903"/>
                <a:gd name="T113" fmla="*/ 2147483647 h 1045"/>
                <a:gd name="T114" fmla="*/ 2147483647 w 903"/>
                <a:gd name="T115" fmla="*/ 2147483647 h 1045"/>
                <a:gd name="T116" fmla="*/ 2147483647 w 903"/>
                <a:gd name="T117" fmla="*/ 2147483647 h 1045"/>
                <a:gd name="T118" fmla="*/ 2147483647 w 903"/>
                <a:gd name="T119" fmla="*/ 2147483647 h 1045"/>
                <a:gd name="T120" fmla="*/ 2147483647 w 903"/>
                <a:gd name="T121" fmla="*/ 2147483647 h 1045"/>
                <a:gd name="T122" fmla="*/ 2147483647 w 903"/>
                <a:gd name="T123" fmla="*/ 2147483647 h 1045"/>
                <a:gd name="T124" fmla="*/ 2147483647 w 903"/>
                <a:gd name="T125" fmla="*/ 2147483647 h 10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3"/>
                <a:gd name="T190" fmla="*/ 0 h 1045"/>
                <a:gd name="T191" fmla="*/ 903 w 903"/>
                <a:gd name="T192" fmla="*/ 1045 h 104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3" h="1045">
                  <a:moveTo>
                    <a:pt x="903" y="602"/>
                  </a:moveTo>
                  <a:lnTo>
                    <a:pt x="902" y="572"/>
                  </a:lnTo>
                  <a:lnTo>
                    <a:pt x="901" y="542"/>
                  </a:lnTo>
                  <a:lnTo>
                    <a:pt x="897" y="511"/>
                  </a:lnTo>
                  <a:lnTo>
                    <a:pt x="891" y="481"/>
                  </a:lnTo>
                  <a:lnTo>
                    <a:pt x="885" y="452"/>
                  </a:lnTo>
                  <a:lnTo>
                    <a:pt x="876" y="424"/>
                  </a:lnTo>
                  <a:lnTo>
                    <a:pt x="866" y="395"/>
                  </a:lnTo>
                  <a:lnTo>
                    <a:pt x="856" y="369"/>
                  </a:lnTo>
                  <a:lnTo>
                    <a:pt x="844" y="342"/>
                  </a:lnTo>
                  <a:lnTo>
                    <a:pt x="831" y="316"/>
                  </a:lnTo>
                  <a:lnTo>
                    <a:pt x="816" y="291"/>
                  </a:lnTo>
                  <a:lnTo>
                    <a:pt x="800" y="266"/>
                  </a:lnTo>
                  <a:lnTo>
                    <a:pt x="783" y="242"/>
                  </a:lnTo>
                  <a:lnTo>
                    <a:pt x="766" y="219"/>
                  </a:lnTo>
                  <a:lnTo>
                    <a:pt x="746" y="198"/>
                  </a:lnTo>
                  <a:lnTo>
                    <a:pt x="726" y="177"/>
                  </a:lnTo>
                  <a:lnTo>
                    <a:pt x="705" y="157"/>
                  </a:lnTo>
                  <a:lnTo>
                    <a:pt x="684" y="138"/>
                  </a:lnTo>
                  <a:lnTo>
                    <a:pt x="662" y="120"/>
                  </a:lnTo>
                  <a:lnTo>
                    <a:pt x="638" y="103"/>
                  </a:lnTo>
                  <a:lnTo>
                    <a:pt x="613" y="87"/>
                  </a:lnTo>
                  <a:lnTo>
                    <a:pt x="588" y="73"/>
                  </a:lnTo>
                  <a:lnTo>
                    <a:pt x="563" y="60"/>
                  </a:lnTo>
                  <a:lnTo>
                    <a:pt x="535" y="48"/>
                  </a:lnTo>
                  <a:lnTo>
                    <a:pt x="509" y="37"/>
                  </a:lnTo>
                  <a:lnTo>
                    <a:pt x="479" y="28"/>
                  </a:lnTo>
                  <a:lnTo>
                    <a:pt x="452" y="19"/>
                  </a:lnTo>
                  <a:lnTo>
                    <a:pt x="423" y="12"/>
                  </a:lnTo>
                  <a:lnTo>
                    <a:pt x="392" y="7"/>
                  </a:lnTo>
                  <a:lnTo>
                    <a:pt x="362" y="3"/>
                  </a:lnTo>
                  <a:lnTo>
                    <a:pt x="332" y="2"/>
                  </a:lnTo>
                  <a:lnTo>
                    <a:pt x="301" y="0"/>
                  </a:lnTo>
                  <a:lnTo>
                    <a:pt x="263" y="2"/>
                  </a:lnTo>
                  <a:lnTo>
                    <a:pt x="225" y="6"/>
                  </a:lnTo>
                  <a:lnTo>
                    <a:pt x="188" y="11"/>
                  </a:lnTo>
                  <a:lnTo>
                    <a:pt x="152" y="19"/>
                  </a:lnTo>
                  <a:lnTo>
                    <a:pt x="116" y="29"/>
                  </a:lnTo>
                  <a:lnTo>
                    <a:pt x="82" y="41"/>
                  </a:lnTo>
                  <a:lnTo>
                    <a:pt x="48" y="56"/>
                  </a:lnTo>
                  <a:lnTo>
                    <a:pt x="16" y="72"/>
                  </a:lnTo>
                  <a:lnTo>
                    <a:pt x="11" y="95"/>
                  </a:lnTo>
                  <a:lnTo>
                    <a:pt x="3" y="134"/>
                  </a:lnTo>
                  <a:lnTo>
                    <a:pt x="0" y="160"/>
                  </a:lnTo>
                  <a:lnTo>
                    <a:pt x="16" y="149"/>
                  </a:lnTo>
                  <a:lnTo>
                    <a:pt x="33" y="139"/>
                  </a:lnTo>
                  <a:lnTo>
                    <a:pt x="50" y="130"/>
                  </a:lnTo>
                  <a:lnTo>
                    <a:pt x="67" y="120"/>
                  </a:lnTo>
                  <a:lnTo>
                    <a:pt x="85" y="112"/>
                  </a:lnTo>
                  <a:lnTo>
                    <a:pt x="103" y="105"/>
                  </a:lnTo>
                  <a:lnTo>
                    <a:pt x="122" y="98"/>
                  </a:lnTo>
                  <a:lnTo>
                    <a:pt x="140" y="91"/>
                  </a:lnTo>
                  <a:lnTo>
                    <a:pt x="160" y="86"/>
                  </a:lnTo>
                  <a:lnTo>
                    <a:pt x="180" y="81"/>
                  </a:lnTo>
                  <a:lnTo>
                    <a:pt x="198" y="77"/>
                  </a:lnTo>
                  <a:lnTo>
                    <a:pt x="219" y="73"/>
                  </a:lnTo>
                  <a:lnTo>
                    <a:pt x="239" y="70"/>
                  </a:lnTo>
                  <a:lnTo>
                    <a:pt x="259" y="69"/>
                  </a:lnTo>
                  <a:lnTo>
                    <a:pt x="280" y="68"/>
                  </a:lnTo>
                  <a:lnTo>
                    <a:pt x="301" y="68"/>
                  </a:lnTo>
                  <a:lnTo>
                    <a:pt x="329" y="68"/>
                  </a:lnTo>
                  <a:lnTo>
                    <a:pt x="355" y="70"/>
                  </a:lnTo>
                  <a:lnTo>
                    <a:pt x="382" y="73"/>
                  </a:lnTo>
                  <a:lnTo>
                    <a:pt x="408" y="78"/>
                  </a:lnTo>
                  <a:lnTo>
                    <a:pt x="435" y="85"/>
                  </a:lnTo>
                  <a:lnTo>
                    <a:pt x="460" y="91"/>
                  </a:lnTo>
                  <a:lnTo>
                    <a:pt x="485" y="99"/>
                  </a:lnTo>
                  <a:lnTo>
                    <a:pt x="510" y="110"/>
                  </a:lnTo>
                  <a:lnTo>
                    <a:pt x="534" y="120"/>
                  </a:lnTo>
                  <a:lnTo>
                    <a:pt x="556" y="132"/>
                  </a:lnTo>
                  <a:lnTo>
                    <a:pt x="579" y="144"/>
                  </a:lnTo>
                  <a:lnTo>
                    <a:pt x="600" y="159"/>
                  </a:lnTo>
                  <a:lnTo>
                    <a:pt x="621" y="173"/>
                  </a:lnTo>
                  <a:lnTo>
                    <a:pt x="642" y="189"/>
                  </a:lnTo>
                  <a:lnTo>
                    <a:pt x="660" y="206"/>
                  </a:lnTo>
                  <a:lnTo>
                    <a:pt x="680" y="225"/>
                  </a:lnTo>
                  <a:lnTo>
                    <a:pt x="697" y="243"/>
                  </a:lnTo>
                  <a:lnTo>
                    <a:pt x="715" y="262"/>
                  </a:lnTo>
                  <a:lnTo>
                    <a:pt x="730" y="283"/>
                  </a:lnTo>
                  <a:lnTo>
                    <a:pt x="745" y="304"/>
                  </a:lnTo>
                  <a:lnTo>
                    <a:pt x="759" y="325"/>
                  </a:lnTo>
                  <a:lnTo>
                    <a:pt x="771" y="347"/>
                  </a:lnTo>
                  <a:lnTo>
                    <a:pt x="783" y="371"/>
                  </a:lnTo>
                  <a:lnTo>
                    <a:pt x="794" y="394"/>
                  </a:lnTo>
                  <a:lnTo>
                    <a:pt x="804" y="419"/>
                  </a:lnTo>
                  <a:lnTo>
                    <a:pt x="812" y="444"/>
                  </a:lnTo>
                  <a:lnTo>
                    <a:pt x="820" y="469"/>
                  </a:lnTo>
                  <a:lnTo>
                    <a:pt x="825" y="495"/>
                  </a:lnTo>
                  <a:lnTo>
                    <a:pt x="831" y="522"/>
                  </a:lnTo>
                  <a:lnTo>
                    <a:pt x="833" y="548"/>
                  </a:lnTo>
                  <a:lnTo>
                    <a:pt x="836" y="575"/>
                  </a:lnTo>
                  <a:lnTo>
                    <a:pt x="836" y="602"/>
                  </a:lnTo>
                  <a:lnTo>
                    <a:pt x="836" y="635"/>
                  </a:lnTo>
                  <a:lnTo>
                    <a:pt x="832" y="668"/>
                  </a:lnTo>
                  <a:lnTo>
                    <a:pt x="828" y="700"/>
                  </a:lnTo>
                  <a:lnTo>
                    <a:pt x="821" y="730"/>
                  </a:lnTo>
                  <a:lnTo>
                    <a:pt x="812" y="761"/>
                  </a:lnTo>
                  <a:lnTo>
                    <a:pt x="803" y="791"/>
                  </a:lnTo>
                  <a:lnTo>
                    <a:pt x="791" y="820"/>
                  </a:lnTo>
                  <a:lnTo>
                    <a:pt x="777" y="848"/>
                  </a:lnTo>
                  <a:lnTo>
                    <a:pt x="762" y="874"/>
                  </a:lnTo>
                  <a:lnTo>
                    <a:pt x="746" y="901"/>
                  </a:lnTo>
                  <a:lnTo>
                    <a:pt x="728" y="926"/>
                  </a:lnTo>
                  <a:lnTo>
                    <a:pt x="709" y="950"/>
                  </a:lnTo>
                  <a:lnTo>
                    <a:pt x="688" y="973"/>
                  </a:lnTo>
                  <a:lnTo>
                    <a:pt x="666" y="994"/>
                  </a:lnTo>
                  <a:lnTo>
                    <a:pt x="643" y="1014"/>
                  </a:lnTo>
                  <a:lnTo>
                    <a:pt x="619" y="1034"/>
                  </a:lnTo>
                  <a:lnTo>
                    <a:pt x="642" y="1038"/>
                  </a:lnTo>
                  <a:lnTo>
                    <a:pt x="682" y="1043"/>
                  </a:lnTo>
                  <a:lnTo>
                    <a:pt x="711" y="1045"/>
                  </a:lnTo>
                  <a:lnTo>
                    <a:pt x="732" y="1023"/>
                  </a:lnTo>
                  <a:lnTo>
                    <a:pt x="753" y="1001"/>
                  </a:lnTo>
                  <a:lnTo>
                    <a:pt x="773" y="977"/>
                  </a:lnTo>
                  <a:lnTo>
                    <a:pt x="791" y="954"/>
                  </a:lnTo>
                  <a:lnTo>
                    <a:pt x="808" y="928"/>
                  </a:lnTo>
                  <a:lnTo>
                    <a:pt x="824" y="902"/>
                  </a:lnTo>
                  <a:lnTo>
                    <a:pt x="839" y="876"/>
                  </a:lnTo>
                  <a:lnTo>
                    <a:pt x="852" y="848"/>
                  </a:lnTo>
                  <a:lnTo>
                    <a:pt x="864" y="819"/>
                  </a:lnTo>
                  <a:lnTo>
                    <a:pt x="873" y="790"/>
                  </a:lnTo>
                  <a:lnTo>
                    <a:pt x="882" y="761"/>
                  </a:lnTo>
                  <a:lnTo>
                    <a:pt x="890" y="730"/>
                  </a:lnTo>
                  <a:lnTo>
                    <a:pt x="895" y="699"/>
                  </a:lnTo>
                  <a:lnTo>
                    <a:pt x="899" y="667"/>
                  </a:lnTo>
                  <a:lnTo>
                    <a:pt x="902" y="635"/>
                  </a:lnTo>
                  <a:lnTo>
                    <a:pt x="903" y="602"/>
                  </a:lnTo>
                  <a:close/>
                </a:path>
              </a:pathLst>
            </a:custGeom>
            <a:solidFill>
              <a:srgbClr val="F0A565"/>
            </a:solidFill>
            <a:ln w="9525">
              <a:noFill/>
              <a:round/>
              <a:headEnd/>
              <a:tailEnd/>
            </a:ln>
          </p:spPr>
          <p:txBody>
            <a:bodyPr/>
            <a:lstStyle/>
            <a:p>
              <a:pPr eaLnBrk="1" hangingPunct="1"/>
              <a:endParaRPr lang="pt-BR" u="none"/>
            </a:p>
          </p:txBody>
        </p:sp>
        <p:sp>
          <p:nvSpPr>
            <p:cNvPr id="464166" name="Freeform 396"/>
            <p:cNvSpPr>
              <a:spLocks/>
            </p:cNvSpPr>
            <p:nvPr/>
          </p:nvSpPr>
          <p:spPr bwMode="auto">
            <a:xfrm>
              <a:off x="1404938" y="3663950"/>
              <a:ext cx="347662" cy="400050"/>
            </a:xfrm>
            <a:custGeom>
              <a:avLst/>
              <a:gdLst>
                <a:gd name="T0" fmla="*/ 2147483647 w 872"/>
                <a:gd name="T1" fmla="*/ 2147483647 h 1008"/>
                <a:gd name="T2" fmla="*/ 2147483647 w 872"/>
                <a:gd name="T3" fmla="*/ 2147483647 h 1008"/>
                <a:gd name="T4" fmla="*/ 2147483647 w 872"/>
                <a:gd name="T5" fmla="*/ 2147483647 h 1008"/>
                <a:gd name="T6" fmla="*/ 2147483647 w 872"/>
                <a:gd name="T7" fmla="*/ 2147483647 h 1008"/>
                <a:gd name="T8" fmla="*/ 2147483647 w 872"/>
                <a:gd name="T9" fmla="*/ 2147483647 h 1008"/>
                <a:gd name="T10" fmla="*/ 2147483647 w 872"/>
                <a:gd name="T11" fmla="*/ 2147483647 h 1008"/>
                <a:gd name="T12" fmla="*/ 2147483647 w 872"/>
                <a:gd name="T13" fmla="*/ 2147483647 h 1008"/>
                <a:gd name="T14" fmla="*/ 2147483647 w 872"/>
                <a:gd name="T15" fmla="*/ 2147483647 h 1008"/>
                <a:gd name="T16" fmla="*/ 2147483647 w 872"/>
                <a:gd name="T17" fmla="*/ 2147483647 h 1008"/>
                <a:gd name="T18" fmla="*/ 2147483647 w 872"/>
                <a:gd name="T19" fmla="*/ 2147483647 h 1008"/>
                <a:gd name="T20" fmla="*/ 2147483647 w 872"/>
                <a:gd name="T21" fmla="*/ 0 h 1008"/>
                <a:gd name="T22" fmla="*/ 2147483647 w 872"/>
                <a:gd name="T23" fmla="*/ 2147483647 h 1008"/>
                <a:gd name="T24" fmla="*/ 2147483647 w 872"/>
                <a:gd name="T25" fmla="*/ 2147483647 h 1008"/>
                <a:gd name="T26" fmla="*/ 2147483647 w 872"/>
                <a:gd name="T27" fmla="*/ 2147483647 h 1008"/>
                <a:gd name="T28" fmla="*/ 2147483647 w 872"/>
                <a:gd name="T29" fmla="*/ 2147483647 h 1008"/>
                <a:gd name="T30" fmla="*/ 0 w 872"/>
                <a:gd name="T31" fmla="*/ 2147483647 h 1008"/>
                <a:gd name="T32" fmla="*/ 2147483647 w 872"/>
                <a:gd name="T33" fmla="*/ 2147483647 h 1008"/>
                <a:gd name="T34" fmla="*/ 2147483647 w 872"/>
                <a:gd name="T35" fmla="*/ 2147483647 h 1008"/>
                <a:gd name="T36" fmla="*/ 2147483647 w 872"/>
                <a:gd name="T37" fmla="*/ 2147483647 h 1008"/>
                <a:gd name="T38" fmla="*/ 2147483647 w 872"/>
                <a:gd name="T39" fmla="*/ 2147483647 h 1008"/>
                <a:gd name="T40" fmla="*/ 2147483647 w 872"/>
                <a:gd name="T41" fmla="*/ 2147483647 h 1008"/>
                <a:gd name="T42" fmla="*/ 2147483647 w 872"/>
                <a:gd name="T43" fmla="*/ 2147483647 h 1008"/>
                <a:gd name="T44" fmla="*/ 2147483647 w 872"/>
                <a:gd name="T45" fmla="*/ 2147483647 h 1008"/>
                <a:gd name="T46" fmla="*/ 2147483647 w 872"/>
                <a:gd name="T47" fmla="*/ 2147483647 h 1008"/>
                <a:gd name="T48" fmla="*/ 2147483647 w 872"/>
                <a:gd name="T49" fmla="*/ 2147483647 h 1008"/>
                <a:gd name="T50" fmla="*/ 2147483647 w 872"/>
                <a:gd name="T51" fmla="*/ 2147483647 h 1008"/>
                <a:gd name="T52" fmla="*/ 2147483647 w 872"/>
                <a:gd name="T53" fmla="*/ 2147483647 h 1008"/>
                <a:gd name="T54" fmla="*/ 2147483647 w 872"/>
                <a:gd name="T55" fmla="*/ 2147483647 h 1008"/>
                <a:gd name="T56" fmla="*/ 2147483647 w 872"/>
                <a:gd name="T57" fmla="*/ 2147483647 h 1008"/>
                <a:gd name="T58" fmla="*/ 2147483647 w 872"/>
                <a:gd name="T59" fmla="*/ 2147483647 h 1008"/>
                <a:gd name="T60" fmla="*/ 2147483647 w 872"/>
                <a:gd name="T61" fmla="*/ 2147483647 h 1008"/>
                <a:gd name="T62" fmla="*/ 2147483647 w 872"/>
                <a:gd name="T63" fmla="*/ 2147483647 h 1008"/>
                <a:gd name="T64" fmla="*/ 2147483647 w 872"/>
                <a:gd name="T65" fmla="*/ 2147483647 h 1008"/>
                <a:gd name="T66" fmla="*/ 2147483647 w 872"/>
                <a:gd name="T67" fmla="*/ 2147483647 h 1008"/>
                <a:gd name="T68" fmla="*/ 2147483647 w 872"/>
                <a:gd name="T69" fmla="*/ 2147483647 h 1008"/>
                <a:gd name="T70" fmla="*/ 2147483647 w 872"/>
                <a:gd name="T71" fmla="*/ 2147483647 h 1008"/>
                <a:gd name="T72" fmla="*/ 2147483647 w 872"/>
                <a:gd name="T73" fmla="*/ 2147483647 h 1008"/>
                <a:gd name="T74" fmla="*/ 2147483647 w 872"/>
                <a:gd name="T75" fmla="*/ 2147483647 h 1008"/>
                <a:gd name="T76" fmla="*/ 2147483647 w 872"/>
                <a:gd name="T77" fmla="*/ 2147483647 h 1008"/>
                <a:gd name="T78" fmla="*/ 2147483647 w 872"/>
                <a:gd name="T79" fmla="*/ 2147483647 h 1008"/>
                <a:gd name="T80" fmla="*/ 2147483647 w 872"/>
                <a:gd name="T81" fmla="*/ 2147483647 h 1008"/>
                <a:gd name="T82" fmla="*/ 2147483647 w 872"/>
                <a:gd name="T83" fmla="*/ 2147483647 h 1008"/>
                <a:gd name="T84" fmla="*/ 2147483647 w 872"/>
                <a:gd name="T85" fmla="*/ 2147483647 h 10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2"/>
                <a:gd name="T130" fmla="*/ 0 h 1008"/>
                <a:gd name="T131" fmla="*/ 872 w 872"/>
                <a:gd name="T132" fmla="*/ 1008 h 10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2" h="1008">
                  <a:moveTo>
                    <a:pt x="872" y="569"/>
                  </a:moveTo>
                  <a:lnTo>
                    <a:pt x="871" y="540"/>
                  </a:lnTo>
                  <a:lnTo>
                    <a:pt x="868" y="511"/>
                  </a:lnTo>
                  <a:lnTo>
                    <a:pt x="866" y="483"/>
                  </a:lnTo>
                  <a:lnTo>
                    <a:pt x="860" y="456"/>
                  </a:lnTo>
                  <a:lnTo>
                    <a:pt x="854" y="428"/>
                  </a:lnTo>
                  <a:lnTo>
                    <a:pt x="846" y="400"/>
                  </a:lnTo>
                  <a:lnTo>
                    <a:pt x="837" y="374"/>
                  </a:lnTo>
                  <a:lnTo>
                    <a:pt x="827" y="349"/>
                  </a:lnTo>
                  <a:lnTo>
                    <a:pt x="816" y="324"/>
                  </a:lnTo>
                  <a:lnTo>
                    <a:pt x="804" y="299"/>
                  </a:lnTo>
                  <a:lnTo>
                    <a:pt x="789" y="275"/>
                  </a:lnTo>
                  <a:lnTo>
                    <a:pt x="775" y="251"/>
                  </a:lnTo>
                  <a:lnTo>
                    <a:pt x="759" y="230"/>
                  </a:lnTo>
                  <a:lnTo>
                    <a:pt x="742" y="208"/>
                  </a:lnTo>
                  <a:lnTo>
                    <a:pt x="724" y="188"/>
                  </a:lnTo>
                  <a:lnTo>
                    <a:pt x="705" y="168"/>
                  </a:lnTo>
                  <a:lnTo>
                    <a:pt x="685" y="148"/>
                  </a:lnTo>
                  <a:lnTo>
                    <a:pt x="665" y="131"/>
                  </a:lnTo>
                  <a:lnTo>
                    <a:pt x="644" y="114"/>
                  </a:lnTo>
                  <a:lnTo>
                    <a:pt x="621" y="98"/>
                  </a:lnTo>
                  <a:lnTo>
                    <a:pt x="598" y="83"/>
                  </a:lnTo>
                  <a:lnTo>
                    <a:pt x="574" y="69"/>
                  </a:lnTo>
                  <a:lnTo>
                    <a:pt x="550" y="57"/>
                  </a:lnTo>
                  <a:lnTo>
                    <a:pt x="524" y="45"/>
                  </a:lnTo>
                  <a:lnTo>
                    <a:pt x="499" y="36"/>
                  </a:lnTo>
                  <a:lnTo>
                    <a:pt x="472" y="27"/>
                  </a:lnTo>
                  <a:lnTo>
                    <a:pt x="445" y="19"/>
                  </a:lnTo>
                  <a:lnTo>
                    <a:pt x="418" y="12"/>
                  </a:lnTo>
                  <a:lnTo>
                    <a:pt x="389" y="7"/>
                  </a:lnTo>
                  <a:lnTo>
                    <a:pt x="361" y="4"/>
                  </a:lnTo>
                  <a:lnTo>
                    <a:pt x="332" y="2"/>
                  </a:lnTo>
                  <a:lnTo>
                    <a:pt x="303" y="0"/>
                  </a:lnTo>
                  <a:lnTo>
                    <a:pt x="282" y="2"/>
                  </a:lnTo>
                  <a:lnTo>
                    <a:pt x="262" y="2"/>
                  </a:lnTo>
                  <a:lnTo>
                    <a:pt x="242" y="4"/>
                  </a:lnTo>
                  <a:lnTo>
                    <a:pt x="224" y="7"/>
                  </a:lnTo>
                  <a:lnTo>
                    <a:pt x="204" y="9"/>
                  </a:lnTo>
                  <a:lnTo>
                    <a:pt x="184" y="13"/>
                  </a:lnTo>
                  <a:lnTo>
                    <a:pt x="166" y="17"/>
                  </a:lnTo>
                  <a:lnTo>
                    <a:pt x="147" y="23"/>
                  </a:lnTo>
                  <a:lnTo>
                    <a:pt x="110" y="35"/>
                  </a:lnTo>
                  <a:lnTo>
                    <a:pt x="76" y="48"/>
                  </a:lnTo>
                  <a:lnTo>
                    <a:pt x="42" y="64"/>
                  </a:lnTo>
                  <a:lnTo>
                    <a:pt x="9" y="82"/>
                  </a:lnTo>
                  <a:lnTo>
                    <a:pt x="5" y="101"/>
                  </a:lnTo>
                  <a:lnTo>
                    <a:pt x="1" y="140"/>
                  </a:lnTo>
                  <a:lnTo>
                    <a:pt x="0" y="171"/>
                  </a:lnTo>
                  <a:lnTo>
                    <a:pt x="15" y="159"/>
                  </a:lnTo>
                  <a:lnTo>
                    <a:pt x="31" y="147"/>
                  </a:lnTo>
                  <a:lnTo>
                    <a:pt x="48" y="136"/>
                  </a:lnTo>
                  <a:lnTo>
                    <a:pt x="66" y="127"/>
                  </a:lnTo>
                  <a:lnTo>
                    <a:pt x="84" y="118"/>
                  </a:lnTo>
                  <a:lnTo>
                    <a:pt x="102" y="110"/>
                  </a:lnTo>
                  <a:lnTo>
                    <a:pt x="121" y="102"/>
                  </a:lnTo>
                  <a:lnTo>
                    <a:pt x="139" y="95"/>
                  </a:lnTo>
                  <a:lnTo>
                    <a:pt x="159" y="89"/>
                  </a:lnTo>
                  <a:lnTo>
                    <a:pt x="179" y="83"/>
                  </a:lnTo>
                  <a:lnTo>
                    <a:pt x="199" y="78"/>
                  </a:lnTo>
                  <a:lnTo>
                    <a:pt x="219" y="74"/>
                  </a:lnTo>
                  <a:lnTo>
                    <a:pt x="240" y="72"/>
                  </a:lnTo>
                  <a:lnTo>
                    <a:pt x="261" y="69"/>
                  </a:lnTo>
                  <a:lnTo>
                    <a:pt x="282" y="68"/>
                  </a:lnTo>
                  <a:lnTo>
                    <a:pt x="303" y="68"/>
                  </a:lnTo>
                  <a:lnTo>
                    <a:pt x="328" y="69"/>
                  </a:lnTo>
                  <a:lnTo>
                    <a:pt x="355" y="70"/>
                  </a:lnTo>
                  <a:lnTo>
                    <a:pt x="380" y="73"/>
                  </a:lnTo>
                  <a:lnTo>
                    <a:pt x="404" y="78"/>
                  </a:lnTo>
                  <a:lnTo>
                    <a:pt x="429" y="83"/>
                  </a:lnTo>
                  <a:lnTo>
                    <a:pt x="452" y="90"/>
                  </a:lnTo>
                  <a:lnTo>
                    <a:pt x="475" y="98"/>
                  </a:lnTo>
                  <a:lnTo>
                    <a:pt x="499" y="107"/>
                  </a:lnTo>
                  <a:lnTo>
                    <a:pt x="521" y="118"/>
                  </a:lnTo>
                  <a:lnTo>
                    <a:pt x="542" y="128"/>
                  </a:lnTo>
                  <a:lnTo>
                    <a:pt x="563" y="140"/>
                  </a:lnTo>
                  <a:lnTo>
                    <a:pt x="583" y="153"/>
                  </a:lnTo>
                  <a:lnTo>
                    <a:pt x="603" y="168"/>
                  </a:lnTo>
                  <a:lnTo>
                    <a:pt x="623" y="182"/>
                  </a:lnTo>
                  <a:lnTo>
                    <a:pt x="640" y="198"/>
                  </a:lnTo>
                  <a:lnTo>
                    <a:pt x="658" y="214"/>
                  </a:lnTo>
                  <a:lnTo>
                    <a:pt x="674" y="233"/>
                  </a:lnTo>
                  <a:lnTo>
                    <a:pt x="690" y="250"/>
                  </a:lnTo>
                  <a:lnTo>
                    <a:pt x="705" y="270"/>
                  </a:lnTo>
                  <a:lnTo>
                    <a:pt x="719" y="289"/>
                  </a:lnTo>
                  <a:lnTo>
                    <a:pt x="732" y="309"/>
                  </a:lnTo>
                  <a:lnTo>
                    <a:pt x="744" y="330"/>
                  </a:lnTo>
                  <a:lnTo>
                    <a:pt x="755" y="353"/>
                  </a:lnTo>
                  <a:lnTo>
                    <a:pt x="765" y="374"/>
                  </a:lnTo>
                  <a:lnTo>
                    <a:pt x="775" y="398"/>
                  </a:lnTo>
                  <a:lnTo>
                    <a:pt x="783" y="420"/>
                  </a:lnTo>
                  <a:lnTo>
                    <a:pt x="789" y="444"/>
                  </a:lnTo>
                  <a:lnTo>
                    <a:pt x="794" y="469"/>
                  </a:lnTo>
                  <a:lnTo>
                    <a:pt x="800" y="493"/>
                  </a:lnTo>
                  <a:lnTo>
                    <a:pt x="802" y="518"/>
                  </a:lnTo>
                  <a:lnTo>
                    <a:pt x="804" y="544"/>
                  </a:lnTo>
                  <a:lnTo>
                    <a:pt x="805" y="569"/>
                  </a:lnTo>
                  <a:lnTo>
                    <a:pt x="804" y="602"/>
                  </a:lnTo>
                  <a:lnTo>
                    <a:pt x="801" y="635"/>
                  </a:lnTo>
                  <a:lnTo>
                    <a:pt x="796" y="667"/>
                  </a:lnTo>
                  <a:lnTo>
                    <a:pt x="789" y="697"/>
                  </a:lnTo>
                  <a:lnTo>
                    <a:pt x="780" y="728"/>
                  </a:lnTo>
                  <a:lnTo>
                    <a:pt x="769" y="757"/>
                  </a:lnTo>
                  <a:lnTo>
                    <a:pt x="756" y="786"/>
                  </a:lnTo>
                  <a:lnTo>
                    <a:pt x="742" y="812"/>
                  </a:lnTo>
                  <a:lnTo>
                    <a:pt x="727" y="840"/>
                  </a:lnTo>
                  <a:lnTo>
                    <a:pt x="709" y="865"/>
                  </a:lnTo>
                  <a:lnTo>
                    <a:pt x="690" y="889"/>
                  </a:lnTo>
                  <a:lnTo>
                    <a:pt x="670" y="913"/>
                  </a:lnTo>
                  <a:lnTo>
                    <a:pt x="649" y="934"/>
                  </a:lnTo>
                  <a:lnTo>
                    <a:pt x="625" y="955"/>
                  </a:lnTo>
                  <a:lnTo>
                    <a:pt x="602" y="973"/>
                  </a:lnTo>
                  <a:lnTo>
                    <a:pt x="577" y="990"/>
                  </a:lnTo>
                  <a:lnTo>
                    <a:pt x="608" y="998"/>
                  </a:lnTo>
                  <a:lnTo>
                    <a:pt x="644" y="1005"/>
                  </a:lnTo>
                  <a:lnTo>
                    <a:pt x="666" y="1008"/>
                  </a:lnTo>
                  <a:lnTo>
                    <a:pt x="689" y="988"/>
                  </a:lnTo>
                  <a:lnTo>
                    <a:pt x="711" y="967"/>
                  </a:lnTo>
                  <a:lnTo>
                    <a:pt x="731" y="944"/>
                  </a:lnTo>
                  <a:lnTo>
                    <a:pt x="751" y="921"/>
                  </a:lnTo>
                  <a:lnTo>
                    <a:pt x="769" y="895"/>
                  </a:lnTo>
                  <a:lnTo>
                    <a:pt x="787" y="870"/>
                  </a:lnTo>
                  <a:lnTo>
                    <a:pt x="802" y="843"/>
                  </a:lnTo>
                  <a:lnTo>
                    <a:pt x="816" y="816"/>
                  </a:lnTo>
                  <a:lnTo>
                    <a:pt x="829" y="787"/>
                  </a:lnTo>
                  <a:lnTo>
                    <a:pt x="839" y="758"/>
                  </a:lnTo>
                  <a:lnTo>
                    <a:pt x="850" y="729"/>
                  </a:lnTo>
                  <a:lnTo>
                    <a:pt x="858" y="697"/>
                  </a:lnTo>
                  <a:lnTo>
                    <a:pt x="863" y="667"/>
                  </a:lnTo>
                  <a:lnTo>
                    <a:pt x="868" y="635"/>
                  </a:lnTo>
                  <a:lnTo>
                    <a:pt x="871" y="602"/>
                  </a:lnTo>
                  <a:lnTo>
                    <a:pt x="872" y="569"/>
                  </a:lnTo>
                  <a:close/>
                </a:path>
              </a:pathLst>
            </a:custGeom>
            <a:solidFill>
              <a:srgbClr val="F1A962"/>
            </a:solidFill>
            <a:ln w="9525">
              <a:noFill/>
              <a:round/>
              <a:headEnd/>
              <a:tailEnd/>
            </a:ln>
          </p:spPr>
          <p:txBody>
            <a:bodyPr/>
            <a:lstStyle/>
            <a:p>
              <a:pPr eaLnBrk="1" hangingPunct="1"/>
              <a:endParaRPr lang="pt-BR" u="none"/>
            </a:p>
          </p:txBody>
        </p:sp>
        <p:sp>
          <p:nvSpPr>
            <p:cNvPr id="464167" name="Freeform 397"/>
            <p:cNvSpPr>
              <a:spLocks/>
            </p:cNvSpPr>
            <p:nvPr/>
          </p:nvSpPr>
          <p:spPr bwMode="auto">
            <a:xfrm>
              <a:off x="1404938" y="3676650"/>
              <a:ext cx="333375" cy="384175"/>
            </a:xfrm>
            <a:custGeom>
              <a:avLst/>
              <a:gdLst>
                <a:gd name="T0" fmla="*/ 2147483647 w 841"/>
                <a:gd name="T1" fmla="*/ 2147483647 h 966"/>
                <a:gd name="T2" fmla="*/ 2147483647 w 841"/>
                <a:gd name="T3" fmla="*/ 2147483647 h 966"/>
                <a:gd name="T4" fmla="*/ 2147483647 w 841"/>
                <a:gd name="T5" fmla="*/ 2147483647 h 966"/>
                <a:gd name="T6" fmla="*/ 2147483647 w 841"/>
                <a:gd name="T7" fmla="*/ 2147483647 h 966"/>
                <a:gd name="T8" fmla="*/ 2147483647 w 841"/>
                <a:gd name="T9" fmla="*/ 2147483647 h 966"/>
                <a:gd name="T10" fmla="*/ 2147483647 w 841"/>
                <a:gd name="T11" fmla="*/ 2147483647 h 966"/>
                <a:gd name="T12" fmla="*/ 2147483647 w 841"/>
                <a:gd name="T13" fmla="*/ 2147483647 h 966"/>
                <a:gd name="T14" fmla="*/ 2147483647 w 841"/>
                <a:gd name="T15" fmla="*/ 2147483647 h 966"/>
                <a:gd name="T16" fmla="*/ 2147483647 w 841"/>
                <a:gd name="T17" fmla="*/ 2147483647 h 966"/>
                <a:gd name="T18" fmla="*/ 2147483647 w 841"/>
                <a:gd name="T19" fmla="*/ 2147483647 h 966"/>
                <a:gd name="T20" fmla="*/ 2147483647 w 841"/>
                <a:gd name="T21" fmla="*/ 0 h 966"/>
                <a:gd name="T22" fmla="*/ 2147483647 w 841"/>
                <a:gd name="T23" fmla="*/ 2147483647 h 966"/>
                <a:gd name="T24" fmla="*/ 2147483647 w 841"/>
                <a:gd name="T25" fmla="*/ 2147483647 h 966"/>
                <a:gd name="T26" fmla="*/ 2147483647 w 841"/>
                <a:gd name="T27" fmla="*/ 2147483647 h 966"/>
                <a:gd name="T28" fmla="*/ 2147483647 w 841"/>
                <a:gd name="T29" fmla="*/ 2147483647 h 966"/>
                <a:gd name="T30" fmla="*/ 2147483647 w 841"/>
                <a:gd name="T31" fmla="*/ 2147483647 h 966"/>
                <a:gd name="T32" fmla="*/ 2147483647 w 841"/>
                <a:gd name="T33" fmla="*/ 2147483647 h 966"/>
                <a:gd name="T34" fmla="*/ 2147483647 w 841"/>
                <a:gd name="T35" fmla="*/ 2147483647 h 966"/>
                <a:gd name="T36" fmla="*/ 2147483647 w 841"/>
                <a:gd name="T37" fmla="*/ 2147483647 h 966"/>
                <a:gd name="T38" fmla="*/ 2147483647 w 841"/>
                <a:gd name="T39" fmla="*/ 2147483647 h 966"/>
                <a:gd name="T40" fmla="*/ 2147483647 w 841"/>
                <a:gd name="T41" fmla="*/ 2147483647 h 966"/>
                <a:gd name="T42" fmla="*/ 2147483647 w 841"/>
                <a:gd name="T43" fmla="*/ 2147483647 h 966"/>
                <a:gd name="T44" fmla="*/ 2147483647 w 841"/>
                <a:gd name="T45" fmla="*/ 2147483647 h 966"/>
                <a:gd name="T46" fmla="*/ 2147483647 w 841"/>
                <a:gd name="T47" fmla="*/ 2147483647 h 966"/>
                <a:gd name="T48" fmla="*/ 2147483647 w 841"/>
                <a:gd name="T49" fmla="*/ 2147483647 h 966"/>
                <a:gd name="T50" fmla="*/ 2147483647 w 841"/>
                <a:gd name="T51" fmla="*/ 2147483647 h 966"/>
                <a:gd name="T52" fmla="*/ 2147483647 w 841"/>
                <a:gd name="T53" fmla="*/ 2147483647 h 966"/>
                <a:gd name="T54" fmla="*/ 2147483647 w 841"/>
                <a:gd name="T55" fmla="*/ 2147483647 h 966"/>
                <a:gd name="T56" fmla="*/ 2147483647 w 841"/>
                <a:gd name="T57" fmla="*/ 2147483647 h 966"/>
                <a:gd name="T58" fmla="*/ 2147483647 w 841"/>
                <a:gd name="T59" fmla="*/ 2147483647 h 966"/>
                <a:gd name="T60" fmla="*/ 2147483647 w 841"/>
                <a:gd name="T61" fmla="*/ 2147483647 h 966"/>
                <a:gd name="T62" fmla="*/ 2147483647 w 841"/>
                <a:gd name="T63" fmla="*/ 2147483647 h 966"/>
                <a:gd name="T64" fmla="*/ 2147483647 w 841"/>
                <a:gd name="T65" fmla="*/ 2147483647 h 966"/>
                <a:gd name="T66" fmla="*/ 2147483647 w 841"/>
                <a:gd name="T67" fmla="*/ 2147483647 h 966"/>
                <a:gd name="T68" fmla="*/ 2147483647 w 841"/>
                <a:gd name="T69" fmla="*/ 2147483647 h 966"/>
                <a:gd name="T70" fmla="*/ 2147483647 w 841"/>
                <a:gd name="T71" fmla="*/ 2147483647 h 966"/>
                <a:gd name="T72" fmla="*/ 2147483647 w 841"/>
                <a:gd name="T73" fmla="*/ 2147483647 h 966"/>
                <a:gd name="T74" fmla="*/ 2147483647 w 841"/>
                <a:gd name="T75" fmla="*/ 2147483647 h 966"/>
                <a:gd name="T76" fmla="*/ 2147483647 w 841"/>
                <a:gd name="T77" fmla="*/ 2147483647 h 966"/>
                <a:gd name="T78" fmla="*/ 2147483647 w 841"/>
                <a:gd name="T79" fmla="*/ 2147483647 h 966"/>
                <a:gd name="T80" fmla="*/ 2147483647 w 841"/>
                <a:gd name="T81" fmla="*/ 2147483647 h 966"/>
                <a:gd name="T82" fmla="*/ 2147483647 w 841"/>
                <a:gd name="T83" fmla="*/ 2147483647 h 966"/>
                <a:gd name="T84" fmla="*/ 2147483647 w 841"/>
                <a:gd name="T85" fmla="*/ 2147483647 h 966"/>
                <a:gd name="T86" fmla="*/ 2147483647 w 841"/>
                <a:gd name="T87" fmla="*/ 2147483647 h 966"/>
                <a:gd name="T88" fmla="*/ 2147483647 w 841"/>
                <a:gd name="T89" fmla="*/ 2147483647 h 9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1"/>
                <a:gd name="T136" fmla="*/ 0 h 966"/>
                <a:gd name="T137" fmla="*/ 841 w 841"/>
                <a:gd name="T138" fmla="*/ 966 h 9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1" h="966">
                  <a:moveTo>
                    <a:pt x="841" y="534"/>
                  </a:moveTo>
                  <a:lnTo>
                    <a:pt x="841" y="507"/>
                  </a:lnTo>
                  <a:lnTo>
                    <a:pt x="838" y="480"/>
                  </a:lnTo>
                  <a:lnTo>
                    <a:pt x="836" y="454"/>
                  </a:lnTo>
                  <a:lnTo>
                    <a:pt x="830" y="427"/>
                  </a:lnTo>
                  <a:lnTo>
                    <a:pt x="825" y="401"/>
                  </a:lnTo>
                  <a:lnTo>
                    <a:pt x="817" y="376"/>
                  </a:lnTo>
                  <a:lnTo>
                    <a:pt x="809" y="351"/>
                  </a:lnTo>
                  <a:lnTo>
                    <a:pt x="799" y="326"/>
                  </a:lnTo>
                  <a:lnTo>
                    <a:pt x="788" y="303"/>
                  </a:lnTo>
                  <a:lnTo>
                    <a:pt x="776" y="279"/>
                  </a:lnTo>
                  <a:lnTo>
                    <a:pt x="764" y="257"/>
                  </a:lnTo>
                  <a:lnTo>
                    <a:pt x="750" y="236"/>
                  </a:lnTo>
                  <a:lnTo>
                    <a:pt x="735" y="215"/>
                  </a:lnTo>
                  <a:lnTo>
                    <a:pt x="720" y="194"/>
                  </a:lnTo>
                  <a:lnTo>
                    <a:pt x="702" y="175"/>
                  </a:lnTo>
                  <a:lnTo>
                    <a:pt x="685" y="157"/>
                  </a:lnTo>
                  <a:lnTo>
                    <a:pt x="665" y="138"/>
                  </a:lnTo>
                  <a:lnTo>
                    <a:pt x="647" y="121"/>
                  </a:lnTo>
                  <a:lnTo>
                    <a:pt x="626" y="105"/>
                  </a:lnTo>
                  <a:lnTo>
                    <a:pt x="605" y="91"/>
                  </a:lnTo>
                  <a:lnTo>
                    <a:pt x="584" y="76"/>
                  </a:lnTo>
                  <a:lnTo>
                    <a:pt x="561" y="64"/>
                  </a:lnTo>
                  <a:lnTo>
                    <a:pt x="539" y="52"/>
                  </a:lnTo>
                  <a:lnTo>
                    <a:pt x="515" y="42"/>
                  </a:lnTo>
                  <a:lnTo>
                    <a:pt x="490" y="31"/>
                  </a:lnTo>
                  <a:lnTo>
                    <a:pt x="465" y="23"/>
                  </a:lnTo>
                  <a:lnTo>
                    <a:pt x="440" y="17"/>
                  </a:lnTo>
                  <a:lnTo>
                    <a:pt x="413" y="10"/>
                  </a:lnTo>
                  <a:lnTo>
                    <a:pt x="387" y="5"/>
                  </a:lnTo>
                  <a:lnTo>
                    <a:pt x="360" y="2"/>
                  </a:lnTo>
                  <a:lnTo>
                    <a:pt x="334" y="0"/>
                  </a:lnTo>
                  <a:lnTo>
                    <a:pt x="306" y="0"/>
                  </a:lnTo>
                  <a:lnTo>
                    <a:pt x="285" y="0"/>
                  </a:lnTo>
                  <a:lnTo>
                    <a:pt x="264" y="1"/>
                  </a:lnTo>
                  <a:lnTo>
                    <a:pt x="244" y="2"/>
                  </a:lnTo>
                  <a:lnTo>
                    <a:pt x="224" y="5"/>
                  </a:lnTo>
                  <a:lnTo>
                    <a:pt x="203" y="9"/>
                  </a:lnTo>
                  <a:lnTo>
                    <a:pt x="185" y="13"/>
                  </a:lnTo>
                  <a:lnTo>
                    <a:pt x="165" y="18"/>
                  </a:lnTo>
                  <a:lnTo>
                    <a:pt x="145" y="23"/>
                  </a:lnTo>
                  <a:lnTo>
                    <a:pt x="127" y="30"/>
                  </a:lnTo>
                  <a:lnTo>
                    <a:pt x="108" y="37"/>
                  </a:lnTo>
                  <a:lnTo>
                    <a:pt x="90" y="44"/>
                  </a:lnTo>
                  <a:lnTo>
                    <a:pt x="72" y="52"/>
                  </a:lnTo>
                  <a:lnTo>
                    <a:pt x="55" y="62"/>
                  </a:lnTo>
                  <a:lnTo>
                    <a:pt x="38" y="71"/>
                  </a:lnTo>
                  <a:lnTo>
                    <a:pt x="21" y="81"/>
                  </a:lnTo>
                  <a:lnTo>
                    <a:pt x="5" y="92"/>
                  </a:lnTo>
                  <a:lnTo>
                    <a:pt x="4" y="105"/>
                  </a:lnTo>
                  <a:lnTo>
                    <a:pt x="1" y="146"/>
                  </a:lnTo>
                  <a:lnTo>
                    <a:pt x="0" y="179"/>
                  </a:lnTo>
                  <a:lnTo>
                    <a:pt x="16" y="167"/>
                  </a:lnTo>
                  <a:lnTo>
                    <a:pt x="32" y="154"/>
                  </a:lnTo>
                  <a:lnTo>
                    <a:pt x="49" y="143"/>
                  </a:lnTo>
                  <a:lnTo>
                    <a:pt x="66" y="132"/>
                  </a:lnTo>
                  <a:lnTo>
                    <a:pt x="84" y="122"/>
                  </a:lnTo>
                  <a:lnTo>
                    <a:pt x="102" y="113"/>
                  </a:lnTo>
                  <a:lnTo>
                    <a:pt x="121" y="104"/>
                  </a:lnTo>
                  <a:lnTo>
                    <a:pt x="140" y="96"/>
                  </a:lnTo>
                  <a:lnTo>
                    <a:pt x="160" y="89"/>
                  </a:lnTo>
                  <a:lnTo>
                    <a:pt x="179" y="84"/>
                  </a:lnTo>
                  <a:lnTo>
                    <a:pt x="199" y="79"/>
                  </a:lnTo>
                  <a:lnTo>
                    <a:pt x="220" y="74"/>
                  </a:lnTo>
                  <a:lnTo>
                    <a:pt x="242" y="71"/>
                  </a:lnTo>
                  <a:lnTo>
                    <a:pt x="263" y="68"/>
                  </a:lnTo>
                  <a:lnTo>
                    <a:pt x="284" y="67"/>
                  </a:lnTo>
                  <a:lnTo>
                    <a:pt x="306" y="66"/>
                  </a:lnTo>
                  <a:lnTo>
                    <a:pt x="330" y="67"/>
                  </a:lnTo>
                  <a:lnTo>
                    <a:pt x="354" y="68"/>
                  </a:lnTo>
                  <a:lnTo>
                    <a:pt x="378" y="72"/>
                  </a:lnTo>
                  <a:lnTo>
                    <a:pt x="400" y="76"/>
                  </a:lnTo>
                  <a:lnTo>
                    <a:pt x="422" y="81"/>
                  </a:lnTo>
                  <a:lnTo>
                    <a:pt x="445" y="87"/>
                  </a:lnTo>
                  <a:lnTo>
                    <a:pt x="467" y="95"/>
                  </a:lnTo>
                  <a:lnTo>
                    <a:pt x="488" y="103"/>
                  </a:lnTo>
                  <a:lnTo>
                    <a:pt x="510" y="112"/>
                  </a:lnTo>
                  <a:lnTo>
                    <a:pt x="529" y="122"/>
                  </a:lnTo>
                  <a:lnTo>
                    <a:pt x="549" y="134"/>
                  </a:lnTo>
                  <a:lnTo>
                    <a:pt x="568" y="146"/>
                  </a:lnTo>
                  <a:lnTo>
                    <a:pt x="586" y="159"/>
                  </a:lnTo>
                  <a:lnTo>
                    <a:pt x="603" y="174"/>
                  </a:lnTo>
                  <a:lnTo>
                    <a:pt x="620" y="188"/>
                  </a:lnTo>
                  <a:lnTo>
                    <a:pt x="638" y="203"/>
                  </a:lnTo>
                  <a:lnTo>
                    <a:pt x="652" y="220"/>
                  </a:lnTo>
                  <a:lnTo>
                    <a:pt x="668" y="237"/>
                  </a:lnTo>
                  <a:lnTo>
                    <a:pt x="681" y="254"/>
                  </a:lnTo>
                  <a:lnTo>
                    <a:pt x="694" y="273"/>
                  </a:lnTo>
                  <a:lnTo>
                    <a:pt x="706" y="291"/>
                  </a:lnTo>
                  <a:lnTo>
                    <a:pt x="718" y="311"/>
                  </a:lnTo>
                  <a:lnTo>
                    <a:pt x="729" y="332"/>
                  </a:lnTo>
                  <a:lnTo>
                    <a:pt x="738" y="352"/>
                  </a:lnTo>
                  <a:lnTo>
                    <a:pt x="746" y="373"/>
                  </a:lnTo>
                  <a:lnTo>
                    <a:pt x="754" y="396"/>
                  </a:lnTo>
                  <a:lnTo>
                    <a:pt x="759" y="418"/>
                  </a:lnTo>
                  <a:lnTo>
                    <a:pt x="764" y="441"/>
                  </a:lnTo>
                  <a:lnTo>
                    <a:pt x="770" y="463"/>
                  </a:lnTo>
                  <a:lnTo>
                    <a:pt x="772" y="487"/>
                  </a:lnTo>
                  <a:lnTo>
                    <a:pt x="774" y="511"/>
                  </a:lnTo>
                  <a:lnTo>
                    <a:pt x="775" y="534"/>
                  </a:lnTo>
                  <a:lnTo>
                    <a:pt x="774" y="567"/>
                  </a:lnTo>
                  <a:lnTo>
                    <a:pt x="770" y="599"/>
                  </a:lnTo>
                  <a:lnTo>
                    <a:pt x="764" y="631"/>
                  </a:lnTo>
                  <a:lnTo>
                    <a:pt x="758" y="661"/>
                  </a:lnTo>
                  <a:lnTo>
                    <a:pt x="747" y="690"/>
                  </a:lnTo>
                  <a:lnTo>
                    <a:pt x="737" y="719"/>
                  </a:lnTo>
                  <a:lnTo>
                    <a:pt x="723" y="747"/>
                  </a:lnTo>
                  <a:lnTo>
                    <a:pt x="709" y="775"/>
                  </a:lnTo>
                  <a:lnTo>
                    <a:pt x="692" y="800"/>
                  </a:lnTo>
                  <a:lnTo>
                    <a:pt x="675" y="825"/>
                  </a:lnTo>
                  <a:lnTo>
                    <a:pt x="655" y="847"/>
                  </a:lnTo>
                  <a:lnTo>
                    <a:pt x="634" y="870"/>
                  </a:lnTo>
                  <a:lnTo>
                    <a:pt x="611" y="889"/>
                  </a:lnTo>
                  <a:lnTo>
                    <a:pt x="587" y="909"/>
                  </a:lnTo>
                  <a:lnTo>
                    <a:pt x="562" y="926"/>
                  </a:lnTo>
                  <a:lnTo>
                    <a:pt x="537" y="942"/>
                  </a:lnTo>
                  <a:lnTo>
                    <a:pt x="573" y="954"/>
                  </a:lnTo>
                  <a:lnTo>
                    <a:pt x="611" y="963"/>
                  </a:lnTo>
                  <a:lnTo>
                    <a:pt x="624" y="966"/>
                  </a:lnTo>
                  <a:lnTo>
                    <a:pt x="648" y="946"/>
                  </a:lnTo>
                  <a:lnTo>
                    <a:pt x="671" y="926"/>
                  </a:lnTo>
                  <a:lnTo>
                    <a:pt x="693" y="905"/>
                  </a:lnTo>
                  <a:lnTo>
                    <a:pt x="714" y="882"/>
                  </a:lnTo>
                  <a:lnTo>
                    <a:pt x="733" y="858"/>
                  </a:lnTo>
                  <a:lnTo>
                    <a:pt x="751" y="833"/>
                  </a:lnTo>
                  <a:lnTo>
                    <a:pt x="767" y="806"/>
                  </a:lnTo>
                  <a:lnTo>
                    <a:pt x="782" y="780"/>
                  </a:lnTo>
                  <a:lnTo>
                    <a:pt x="796" y="752"/>
                  </a:lnTo>
                  <a:lnTo>
                    <a:pt x="808" y="723"/>
                  </a:lnTo>
                  <a:lnTo>
                    <a:pt x="817" y="693"/>
                  </a:lnTo>
                  <a:lnTo>
                    <a:pt x="826" y="662"/>
                  </a:lnTo>
                  <a:lnTo>
                    <a:pt x="833" y="632"/>
                  </a:lnTo>
                  <a:lnTo>
                    <a:pt x="837" y="600"/>
                  </a:lnTo>
                  <a:lnTo>
                    <a:pt x="841" y="567"/>
                  </a:lnTo>
                  <a:lnTo>
                    <a:pt x="841" y="534"/>
                  </a:lnTo>
                  <a:close/>
                </a:path>
              </a:pathLst>
            </a:custGeom>
            <a:solidFill>
              <a:srgbClr val="F2AC5F"/>
            </a:solidFill>
            <a:ln w="9525">
              <a:noFill/>
              <a:round/>
              <a:headEnd/>
              <a:tailEnd/>
            </a:ln>
          </p:spPr>
          <p:txBody>
            <a:bodyPr/>
            <a:lstStyle/>
            <a:p>
              <a:pPr eaLnBrk="1" hangingPunct="1"/>
              <a:endParaRPr lang="pt-BR" u="none"/>
            </a:p>
          </p:txBody>
        </p:sp>
        <p:sp>
          <p:nvSpPr>
            <p:cNvPr id="464168" name="Freeform 398"/>
            <p:cNvSpPr>
              <a:spLocks/>
            </p:cNvSpPr>
            <p:nvPr/>
          </p:nvSpPr>
          <p:spPr bwMode="auto">
            <a:xfrm>
              <a:off x="1404938" y="3690938"/>
              <a:ext cx="320675" cy="365125"/>
            </a:xfrm>
            <a:custGeom>
              <a:avLst/>
              <a:gdLst>
                <a:gd name="T0" fmla="*/ 2147483647 w 808"/>
                <a:gd name="T1" fmla="*/ 2147483647 h 922"/>
                <a:gd name="T2" fmla="*/ 2147483647 w 808"/>
                <a:gd name="T3" fmla="*/ 2147483647 h 922"/>
                <a:gd name="T4" fmla="*/ 2147483647 w 808"/>
                <a:gd name="T5" fmla="*/ 2147483647 h 922"/>
                <a:gd name="T6" fmla="*/ 2147483647 w 808"/>
                <a:gd name="T7" fmla="*/ 2147483647 h 922"/>
                <a:gd name="T8" fmla="*/ 2147483647 w 808"/>
                <a:gd name="T9" fmla="*/ 2147483647 h 922"/>
                <a:gd name="T10" fmla="*/ 2147483647 w 808"/>
                <a:gd name="T11" fmla="*/ 2147483647 h 922"/>
                <a:gd name="T12" fmla="*/ 2147483647 w 808"/>
                <a:gd name="T13" fmla="*/ 2147483647 h 922"/>
                <a:gd name="T14" fmla="*/ 2147483647 w 808"/>
                <a:gd name="T15" fmla="*/ 2147483647 h 922"/>
                <a:gd name="T16" fmla="*/ 2147483647 w 808"/>
                <a:gd name="T17" fmla="*/ 2147483647 h 922"/>
                <a:gd name="T18" fmla="*/ 2147483647 w 808"/>
                <a:gd name="T19" fmla="*/ 2147483647 h 922"/>
                <a:gd name="T20" fmla="*/ 2147483647 w 808"/>
                <a:gd name="T21" fmla="*/ 0 h 922"/>
                <a:gd name="T22" fmla="*/ 2147483647 w 808"/>
                <a:gd name="T23" fmla="*/ 2147483647 h 922"/>
                <a:gd name="T24" fmla="*/ 2147483647 w 808"/>
                <a:gd name="T25" fmla="*/ 2147483647 h 922"/>
                <a:gd name="T26" fmla="*/ 2147483647 w 808"/>
                <a:gd name="T27" fmla="*/ 2147483647 h 922"/>
                <a:gd name="T28" fmla="*/ 2147483647 w 808"/>
                <a:gd name="T29" fmla="*/ 2147483647 h 922"/>
                <a:gd name="T30" fmla="*/ 2147483647 w 808"/>
                <a:gd name="T31" fmla="*/ 2147483647 h 922"/>
                <a:gd name="T32" fmla="*/ 0 w 808"/>
                <a:gd name="T33" fmla="*/ 2147483647 h 922"/>
                <a:gd name="T34" fmla="*/ 2147483647 w 808"/>
                <a:gd name="T35" fmla="*/ 2147483647 h 922"/>
                <a:gd name="T36" fmla="*/ 2147483647 w 808"/>
                <a:gd name="T37" fmla="*/ 2147483647 h 922"/>
                <a:gd name="T38" fmla="*/ 2147483647 w 808"/>
                <a:gd name="T39" fmla="*/ 2147483647 h 922"/>
                <a:gd name="T40" fmla="*/ 2147483647 w 808"/>
                <a:gd name="T41" fmla="*/ 2147483647 h 922"/>
                <a:gd name="T42" fmla="*/ 2147483647 w 808"/>
                <a:gd name="T43" fmla="*/ 2147483647 h 922"/>
                <a:gd name="T44" fmla="*/ 2147483647 w 808"/>
                <a:gd name="T45" fmla="*/ 2147483647 h 922"/>
                <a:gd name="T46" fmla="*/ 2147483647 w 808"/>
                <a:gd name="T47" fmla="*/ 2147483647 h 922"/>
                <a:gd name="T48" fmla="*/ 2147483647 w 808"/>
                <a:gd name="T49" fmla="*/ 2147483647 h 922"/>
                <a:gd name="T50" fmla="*/ 2147483647 w 808"/>
                <a:gd name="T51" fmla="*/ 2147483647 h 922"/>
                <a:gd name="T52" fmla="*/ 2147483647 w 808"/>
                <a:gd name="T53" fmla="*/ 2147483647 h 922"/>
                <a:gd name="T54" fmla="*/ 2147483647 w 808"/>
                <a:gd name="T55" fmla="*/ 2147483647 h 922"/>
                <a:gd name="T56" fmla="*/ 2147483647 w 808"/>
                <a:gd name="T57" fmla="*/ 2147483647 h 922"/>
                <a:gd name="T58" fmla="*/ 2147483647 w 808"/>
                <a:gd name="T59" fmla="*/ 2147483647 h 922"/>
                <a:gd name="T60" fmla="*/ 2147483647 w 808"/>
                <a:gd name="T61" fmla="*/ 2147483647 h 922"/>
                <a:gd name="T62" fmla="*/ 2147483647 w 808"/>
                <a:gd name="T63" fmla="*/ 2147483647 h 922"/>
                <a:gd name="T64" fmla="*/ 2147483647 w 808"/>
                <a:gd name="T65" fmla="*/ 2147483647 h 922"/>
                <a:gd name="T66" fmla="*/ 2147483647 w 808"/>
                <a:gd name="T67" fmla="*/ 2147483647 h 922"/>
                <a:gd name="T68" fmla="*/ 2147483647 w 808"/>
                <a:gd name="T69" fmla="*/ 2147483647 h 922"/>
                <a:gd name="T70" fmla="*/ 2147483647 w 808"/>
                <a:gd name="T71" fmla="*/ 2147483647 h 922"/>
                <a:gd name="T72" fmla="*/ 2147483647 w 808"/>
                <a:gd name="T73" fmla="*/ 2147483647 h 922"/>
                <a:gd name="T74" fmla="*/ 2147483647 w 808"/>
                <a:gd name="T75" fmla="*/ 2147483647 h 922"/>
                <a:gd name="T76" fmla="*/ 2147483647 w 808"/>
                <a:gd name="T77" fmla="*/ 2147483647 h 922"/>
                <a:gd name="T78" fmla="*/ 2147483647 w 808"/>
                <a:gd name="T79" fmla="*/ 2147483647 h 922"/>
                <a:gd name="T80" fmla="*/ 2147483647 w 808"/>
                <a:gd name="T81" fmla="*/ 2147483647 h 922"/>
                <a:gd name="T82" fmla="*/ 2147483647 w 808"/>
                <a:gd name="T83" fmla="*/ 2147483647 h 922"/>
                <a:gd name="T84" fmla="*/ 2147483647 w 808"/>
                <a:gd name="T85" fmla="*/ 2147483647 h 922"/>
                <a:gd name="T86" fmla="*/ 2147483647 w 808"/>
                <a:gd name="T87" fmla="*/ 2147483647 h 922"/>
                <a:gd name="T88" fmla="*/ 2147483647 w 808"/>
                <a:gd name="T89" fmla="*/ 2147483647 h 9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8"/>
                <a:gd name="T136" fmla="*/ 0 h 922"/>
                <a:gd name="T137" fmla="*/ 808 w 808"/>
                <a:gd name="T138" fmla="*/ 922 h 9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8" h="922">
                  <a:moveTo>
                    <a:pt x="808" y="501"/>
                  </a:moveTo>
                  <a:lnTo>
                    <a:pt x="807" y="476"/>
                  </a:lnTo>
                  <a:lnTo>
                    <a:pt x="805" y="450"/>
                  </a:lnTo>
                  <a:lnTo>
                    <a:pt x="803" y="425"/>
                  </a:lnTo>
                  <a:lnTo>
                    <a:pt x="797" y="401"/>
                  </a:lnTo>
                  <a:lnTo>
                    <a:pt x="792" y="376"/>
                  </a:lnTo>
                  <a:lnTo>
                    <a:pt x="786" y="352"/>
                  </a:lnTo>
                  <a:lnTo>
                    <a:pt x="778" y="330"/>
                  </a:lnTo>
                  <a:lnTo>
                    <a:pt x="768" y="306"/>
                  </a:lnTo>
                  <a:lnTo>
                    <a:pt x="758" y="285"/>
                  </a:lnTo>
                  <a:lnTo>
                    <a:pt x="747" y="262"/>
                  </a:lnTo>
                  <a:lnTo>
                    <a:pt x="735" y="241"/>
                  </a:lnTo>
                  <a:lnTo>
                    <a:pt x="722" y="221"/>
                  </a:lnTo>
                  <a:lnTo>
                    <a:pt x="708" y="202"/>
                  </a:lnTo>
                  <a:lnTo>
                    <a:pt x="693" y="182"/>
                  </a:lnTo>
                  <a:lnTo>
                    <a:pt x="677" y="165"/>
                  </a:lnTo>
                  <a:lnTo>
                    <a:pt x="661" y="146"/>
                  </a:lnTo>
                  <a:lnTo>
                    <a:pt x="643" y="130"/>
                  </a:lnTo>
                  <a:lnTo>
                    <a:pt x="626" y="114"/>
                  </a:lnTo>
                  <a:lnTo>
                    <a:pt x="606" y="100"/>
                  </a:lnTo>
                  <a:lnTo>
                    <a:pt x="586" y="85"/>
                  </a:lnTo>
                  <a:lnTo>
                    <a:pt x="566" y="72"/>
                  </a:lnTo>
                  <a:lnTo>
                    <a:pt x="545" y="60"/>
                  </a:lnTo>
                  <a:lnTo>
                    <a:pt x="524" y="50"/>
                  </a:lnTo>
                  <a:lnTo>
                    <a:pt x="502" y="39"/>
                  </a:lnTo>
                  <a:lnTo>
                    <a:pt x="478" y="30"/>
                  </a:lnTo>
                  <a:lnTo>
                    <a:pt x="455" y="22"/>
                  </a:lnTo>
                  <a:lnTo>
                    <a:pt x="432" y="15"/>
                  </a:lnTo>
                  <a:lnTo>
                    <a:pt x="407" y="10"/>
                  </a:lnTo>
                  <a:lnTo>
                    <a:pt x="383" y="5"/>
                  </a:lnTo>
                  <a:lnTo>
                    <a:pt x="358" y="2"/>
                  </a:lnTo>
                  <a:lnTo>
                    <a:pt x="331" y="1"/>
                  </a:lnTo>
                  <a:lnTo>
                    <a:pt x="306" y="0"/>
                  </a:lnTo>
                  <a:lnTo>
                    <a:pt x="285" y="0"/>
                  </a:lnTo>
                  <a:lnTo>
                    <a:pt x="264" y="1"/>
                  </a:lnTo>
                  <a:lnTo>
                    <a:pt x="243" y="4"/>
                  </a:lnTo>
                  <a:lnTo>
                    <a:pt x="222" y="6"/>
                  </a:lnTo>
                  <a:lnTo>
                    <a:pt x="202" y="10"/>
                  </a:lnTo>
                  <a:lnTo>
                    <a:pt x="182" y="15"/>
                  </a:lnTo>
                  <a:lnTo>
                    <a:pt x="162" y="21"/>
                  </a:lnTo>
                  <a:lnTo>
                    <a:pt x="142" y="27"/>
                  </a:lnTo>
                  <a:lnTo>
                    <a:pt x="124" y="34"/>
                  </a:lnTo>
                  <a:lnTo>
                    <a:pt x="105" y="42"/>
                  </a:lnTo>
                  <a:lnTo>
                    <a:pt x="87" y="50"/>
                  </a:lnTo>
                  <a:lnTo>
                    <a:pt x="69" y="59"/>
                  </a:lnTo>
                  <a:lnTo>
                    <a:pt x="51" y="68"/>
                  </a:lnTo>
                  <a:lnTo>
                    <a:pt x="34" y="79"/>
                  </a:lnTo>
                  <a:lnTo>
                    <a:pt x="18" y="91"/>
                  </a:lnTo>
                  <a:lnTo>
                    <a:pt x="3" y="103"/>
                  </a:lnTo>
                  <a:lnTo>
                    <a:pt x="1" y="113"/>
                  </a:lnTo>
                  <a:lnTo>
                    <a:pt x="0" y="154"/>
                  </a:lnTo>
                  <a:lnTo>
                    <a:pt x="1" y="191"/>
                  </a:lnTo>
                  <a:lnTo>
                    <a:pt x="17" y="177"/>
                  </a:lnTo>
                  <a:lnTo>
                    <a:pt x="33" y="163"/>
                  </a:lnTo>
                  <a:lnTo>
                    <a:pt x="49" y="151"/>
                  </a:lnTo>
                  <a:lnTo>
                    <a:pt x="66" y="140"/>
                  </a:lnTo>
                  <a:lnTo>
                    <a:pt x="83" y="128"/>
                  </a:lnTo>
                  <a:lnTo>
                    <a:pt x="102" y="118"/>
                  </a:lnTo>
                  <a:lnTo>
                    <a:pt x="120" y="108"/>
                  </a:lnTo>
                  <a:lnTo>
                    <a:pt x="139" y="100"/>
                  </a:lnTo>
                  <a:lnTo>
                    <a:pt x="158" y="92"/>
                  </a:lnTo>
                  <a:lnTo>
                    <a:pt x="178" y="85"/>
                  </a:lnTo>
                  <a:lnTo>
                    <a:pt x="198" y="80"/>
                  </a:lnTo>
                  <a:lnTo>
                    <a:pt x="219" y="75"/>
                  </a:lnTo>
                  <a:lnTo>
                    <a:pt x="240" y="71"/>
                  </a:lnTo>
                  <a:lnTo>
                    <a:pt x="261" y="68"/>
                  </a:lnTo>
                  <a:lnTo>
                    <a:pt x="284" y="67"/>
                  </a:lnTo>
                  <a:lnTo>
                    <a:pt x="306" y="67"/>
                  </a:lnTo>
                  <a:lnTo>
                    <a:pt x="329" y="67"/>
                  </a:lnTo>
                  <a:lnTo>
                    <a:pt x="350" y="70"/>
                  </a:lnTo>
                  <a:lnTo>
                    <a:pt x="372" y="72"/>
                  </a:lnTo>
                  <a:lnTo>
                    <a:pt x="393" y="76"/>
                  </a:lnTo>
                  <a:lnTo>
                    <a:pt x="414" y="80"/>
                  </a:lnTo>
                  <a:lnTo>
                    <a:pt x="436" y="87"/>
                  </a:lnTo>
                  <a:lnTo>
                    <a:pt x="455" y="93"/>
                  </a:lnTo>
                  <a:lnTo>
                    <a:pt x="475" y="101"/>
                  </a:lnTo>
                  <a:lnTo>
                    <a:pt x="495" y="109"/>
                  </a:lnTo>
                  <a:lnTo>
                    <a:pt x="514" y="120"/>
                  </a:lnTo>
                  <a:lnTo>
                    <a:pt x="532" y="130"/>
                  </a:lnTo>
                  <a:lnTo>
                    <a:pt x="549" y="141"/>
                  </a:lnTo>
                  <a:lnTo>
                    <a:pt x="566" y="153"/>
                  </a:lnTo>
                  <a:lnTo>
                    <a:pt x="582" y="166"/>
                  </a:lnTo>
                  <a:lnTo>
                    <a:pt x="598" y="179"/>
                  </a:lnTo>
                  <a:lnTo>
                    <a:pt x="614" y="194"/>
                  </a:lnTo>
                  <a:lnTo>
                    <a:pt x="628" y="210"/>
                  </a:lnTo>
                  <a:lnTo>
                    <a:pt x="642" y="225"/>
                  </a:lnTo>
                  <a:lnTo>
                    <a:pt x="655" y="241"/>
                  </a:lnTo>
                  <a:lnTo>
                    <a:pt x="667" y="258"/>
                  </a:lnTo>
                  <a:lnTo>
                    <a:pt x="679" y="276"/>
                  </a:lnTo>
                  <a:lnTo>
                    <a:pt x="688" y="294"/>
                  </a:lnTo>
                  <a:lnTo>
                    <a:pt x="698" y="314"/>
                  </a:lnTo>
                  <a:lnTo>
                    <a:pt x="706" y="332"/>
                  </a:lnTo>
                  <a:lnTo>
                    <a:pt x="714" y="352"/>
                  </a:lnTo>
                  <a:lnTo>
                    <a:pt x="721" y="372"/>
                  </a:lnTo>
                  <a:lnTo>
                    <a:pt x="727" y="393"/>
                  </a:lnTo>
                  <a:lnTo>
                    <a:pt x="733" y="414"/>
                  </a:lnTo>
                  <a:lnTo>
                    <a:pt x="735" y="435"/>
                  </a:lnTo>
                  <a:lnTo>
                    <a:pt x="739" y="458"/>
                  </a:lnTo>
                  <a:lnTo>
                    <a:pt x="741" y="479"/>
                  </a:lnTo>
                  <a:lnTo>
                    <a:pt x="741" y="501"/>
                  </a:lnTo>
                  <a:lnTo>
                    <a:pt x="739" y="534"/>
                  </a:lnTo>
                  <a:lnTo>
                    <a:pt x="737" y="566"/>
                  </a:lnTo>
                  <a:lnTo>
                    <a:pt x="730" y="596"/>
                  </a:lnTo>
                  <a:lnTo>
                    <a:pt x="723" y="627"/>
                  </a:lnTo>
                  <a:lnTo>
                    <a:pt x="713" y="656"/>
                  </a:lnTo>
                  <a:lnTo>
                    <a:pt x="701" y="684"/>
                  </a:lnTo>
                  <a:lnTo>
                    <a:pt x="688" y="711"/>
                  </a:lnTo>
                  <a:lnTo>
                    <a:pt x="672" y="736"/>
                  </a:lnTo>
                  <a:lnTo>
                    <a:pt x="655" y="761"/>
                  </a:lnTo>
                  <a:lnTo>
                    <a:pt x="636" y="785"/>
                  </a:lnTo>
                  <a:lnTo>
                    <a:pt x="615" y="808"/>
                  </a:lnTo>
                  <a:lnTo>
                    <a:pt x="594" y="827"/>
                  </a:lnTo>
                  <a:lnTo>
                    <a:pt x="570" y="847"/>
                  </a:lnTo>
                  <a:lnTo>
                    <a:pt x="547" y="864"/>
                  </a:lnTo>
                  <a:lnTo>
                    <a:pt x="520" y="880"/>
                  </a:lnTo>
                  <a:lnTo>
                    <a:pt x="494" y="895"/>
                  </a:lnTo>
                  <a:lnTo>
                    <a:pt x="502" y="897"/>
                  </a:lnTo>
                  <a:lnTo>
                    <a:pt x="537" y="909"/>
                  </a:lnTo>
                  <a:lnTo>
                    <a:pt x="573" y="921"/>
                  </a:lnTo>
                  <a:lnTo>
                    <a:pt x="580" y="922"/>
                  </a:lnTo>
                  <a:lnTo>
                    <a:pt x="605" y="905"/>
                  </a:lnTo>
                  <a:lnTo>
                    <a:pt x="628" y="887"/>
                  </a:lnTo>
                  <a:lnTo>
                    <a:pt x="652" y="866"/>
                  </a:lnTo>
                  <a:lnTo>
                    <a:pt x="673" y="845"/>
                  </a:lnTo>
                  <a:lnTo>
                    <a:pt x="693" y="821"/>
                  </a:lnTo>
                  <a:lnTo>
                    <a:pt x="712" y="797"/>
                  </a:lnTo>
                  <a:lnTo>
                    <a:pt x="730" y="772"/>
                  </a:lnTo>
                  <a:lnTo>
                    <a:pt x="745" y="744"/>
                  </a:lnTo>
                  <a:lnTo>
                    <a:pt x="759" y="718"/>
                  </a:lnTo>
                  <a:lnTo>
                    <a:pt x="772" y="689"/>
                  </a:lnTo>
                  <a:lnTo>
                    <a:pt x="783" y="660"/>
                  </a:lnTo>
                  <a:lnTo>
                    <a:pt x="792" y="629"/>
                  </a:lnTo>
                  <a:lnTo>
                    <a:pt x="799" y="599"/>
                  </a:lnTo>
                  <a:lnTo>
                    <a:pt x="804" y="567"/>
                  </a:lnTo>
                  <a:lnTo>
                    <a:pt x="807" y="534"/>
                  </a:lnTo>
                  <a:lnTo>
                    <a:pt x="808" y="501"/>
                  </a:lnTo>
                  <a:close/>
                </a:path>
              </a:pathLst>
            </a:custGeom>
            <a:solidFill>
              <a:srgbClr val="F3B05A"/>
            </a:solidFill>
            <a:ln w="9525">
              <a:noFill/>
              <a:round/>
              <a:headEnd/>
              <a:tailEnd/>
            </a:ln>
          </p:spPr>
          <p:txBody>
            <a:bodyPr/>
            <a:lstStyle/>
            <a:p>
              <a:pPr eaLnBrk="1" hangingPunct="1"/>
              <a:endParaRPr lang="pt-BR" u="none"/>
            </a:p>
          </p:txBody>
        </p:sp>
        <p:sp>
          <p:nvSpPr>
            <p:cNvPr id="464169" name="Freeform 399"/>
            <p:cNvSpPr>
              <a:spLocks/>
            </p:cNvSpPr>
            <p:nvPr/>
          </p:nvSpPr>
          <p:spPr bwMode="auto">
            <a:xfrm>
              <a:off x="1404938" y="3703638"/>
              <a:ext cx="306387" cy="347662"/>
            </a:xfrm>
            <a:custGeom>
              <a:avLst/>
              <a:gdLst>
                <a:gd name="T0" fmla="*/ 2147483647 w 775"/>
                <a:gd name="T1" fmla="*/ 2147483647 h 876"/>
                <a:gd name="T2" fmla="*/ 2147483647 w 775"/>
                <a:gd name="T3" fmla="*/ 2147483647 h 876"/>
                <a:gd name="T4" fmla="*/ 2147483647 w 775"/>
                <a:gd name="T5" fmla="*/ 2147483647 h 876"/>
                <a:gd name="T6" fmla="*/ 2147483647 w 775"/>
                <a:gd name="T7" fmla="*/ 2147483647 h 876"/>
                <a:gd name="T8" fmla="*/ 2147483647 w 775"/>
                <a:gd name="T9" fmla="*/ 2147483647 h 876"/>
                <a:gd name="T10" fmla="*/ 2147483647 w 775"/>
                <a:gd name="T11" fmla="*/ 2147483647 h 876"/>
                <a:gd name="T12" fmla="*/ 2147483647 w 775"/>
                <a:gd name="T13" fmla="*/ 2147483647 h 876"/>
                <a:gd name="T14" fmla="*/ 2147483647 w 775"/>
                <a:gd name="T15" fmla="*/ 2147483647 h 876"/>
                <a:gd name="T16" fmla="*/ 2147483647 w 775"/>
                <a:gd name="T17" fmla="*/ 2147483647 h 876"/>
                <a:gd name="T18" fmla="*/ 2147483647 w 775"/>
                <a:gd name="T19" fmla="*/ 2147483647 h 876"/>
                <a:gd name="T20" fmla="*/ 2147483647 w 775"/>
                <a:gd name="T21" fmla="*/ 0 h 876"/>
                <a:gd name="T22" fmla="*/ 2147483647 w 775"/>
                <a:gd name="T23" fmla="*/ 2147483647 h 876"/>
                <a:gd name="T24" fmla="*/ 2147483647 w 775"/>
                <a:gd name="T25" fmla="*/ 2147483647 h 876"/>
                <a:gd name="T26" fmla="*/ 2147483647 w 775"/>
                <a:gd name="T27" fmla="*/ 2147483647 h 876"/>
                <a:gd name="T28" fmla="*/ 2147483647 w 775"/>
                <a:gd name="T29" fmla="*/ 2147483647 h 876"/>
                <a:gd name="T30" fmla="*/ 2147483647 w 775"/>
                <a:gd name="T31" fmla="*/ 2147483647 h 876"/>
                <a:gd name="T32" fmla="*/ 2147483647 w 775"/>
                <a:gd name="T33" fmla="*/ 2147483647 h 876"/>
                <a:gd name="T34" fmla="*/ 2147483647 w 775"/>
                <a:gd name="T35" fmla="*/ 2147483647 h 876"/>
                <a:gd name="T36" fmla="*/ 2147483647 w 775"/>
                <a:gd name="T37" fmla="*/ 2147483647 h 876"/>
                <a:gd name="T38" fmla="*/ 2147483647 w 775"/>
                <a:gd name="T39" fmla="*/ 2147483647 h 876"/>
                <a:gd name="T40" fmla="*/ 2147483647 w 775"/>
                <a:gd name="T41" fmla="*/ 2147483647 h 876"/>
                <a:gd name="T42" fmla="*/ 2147483647 w 775"/>
                <a:gd name="T43" fmla="*/ 2147483647 h 876"/>
                <a:gd name="T44" fmla="*/ 2147483647 w 775"/>
                <a:gd name="T45" fmla="*/ 2147483647 h 876"/>
                <a:gd name="T46" fmla="*/ 2147483647 w 775"/>
                <a:gd name="T47" fmla="*/ 2147483647 h 876"/>
                <a:gd name="T48" fmla="*/ 2147483647 w 775"/>
                <a:gd name="T49" fmla="*/ 2147483647 h 876"/>
                <a:gd name="T50" fmla="*/ 2147483647 w 775"/>
                <a:gd name="T51" fmla="*/ 2147483647 h 876"/>
                <a:gd name="T52" fmla="*/ 2147483647 w 775"/>
                <a:gd name="T53" fmla="*/ 2147483647 h 876"/>
                <a:gd name="T54" fmla="*/ 2147483647 w 775"/>
                <a:gd name="T55" fmla="*/ 2147483647 h 876"/>
                <a:gd name="T56" fmla="*/ 2147483647 w 775"/>
                <a:gd name="T57" fmla="*/ 2147483647 h 876"/>
                <a:gd name="T58" fmla="*/ 2147483647 w 775"/>
                <a:gd name="T59" fmla="*/ 2147483647 h 876"/>
                <a:gd name="T60" fmla="*/ 2147483647 w 775"/>
                <a:gd name="T61" fmla="*/ 2147483647 h 876"/>
                <a:gd name="T62" fmla="*/ 2147483647 w 775"/>
                <a:gd name="T63" fmla="*/ 2147483647 h 876"/>
                <a:gd name="T64" fmla="*/ 2147483647 w 775"/>
                <a:gd name="T65" fmla="*/ 2147483647 h 876"/>
                <a:gd name="T66" fmla="*/ 2147483647 w 775"/>
                <a:gd name="T67" fmla="*/ 2147483647 h 876"/>
                <a:gd name="T68" fmla="*/ 2147483647 w 775"/>
                <a:gd name="T69" fmla="*/ 2147483647 h 876"/>
                <a:gd name="T70" fmla="*/ 2147483647 w 775"/>
                <a:gd name="T71" fmla="*/ 2147483647 h 876"/>
                <a:gd name="T72" fmla="*/ 2147483647 w 775"/>
                <a:gd name="T73" fmla="*/ 2147483647 h 876"/>
                <a:gd name="T74" fmla="*/ 2147483647 w 775"/>
                <a:gd name="T75" fmla="*/ 2147483647 h 876"/>
                <a:gd name="T76" fmla="*/ 2147483647 w 775"/>
                <a:gd name="T77" fmla="*/ 2147483647 h 876"/>
                <a:gd name="T78" fmla="*/ 2147483647 w 775"/>
                <a:gd name="T79" fmla="*/ 2147483647 h 876"/>
                <a:gd name="T80" fmla="*/ 2147483647 w 775"/>
                <a:gd name="T81" fmla="*/ 2147483647 h 876"/>
                <a:gd name="T82" fmla="*/ 2147483647 w 775"/>
                <a:gd name="T83" fmla="*/ 2147483647 h 876"/>
                <a:gd name="T84" fmla="*/ 2147483647 w 775"/>
                <a:gd name="T85" fmla="*/ 2147483647 h 876"/>
                <a:gd name="T86" fmla="*/ 2147483647 w 775"/>
                <a:gd name="T87" fmla="*/ 2147483647 h 876"/>
                <a:gd name="T88" fmla="*/ 2147483647 w 775"/>
                <a:gd name="T89" fmla="*/ 2147483647 h 8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5"/>
                <a:gd name="T136" fmla="*/ 0 h 876"/>
                <a:gd name="T137" fmla="*/ 775 w 775"/>
                <a:gd name="T138" fmla="*/ 876 h 8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5" h="876">
                  <a:moveTo>
                    <a:pt x="775" y="468"/>
                  </a:moveTo>
                  <a:lnTo>
                    <a:pt x="774" y="445"/>
                  </a:lnTo>
                  <a:lnTo>
                    <a:pt x="772" y="421"/>
                  </a:lnTo>
                  <a:lnTo>
                    <a:pt x="770" y="397"/>
                  </a:lnTo>
                  <a:lnTo>
                    <a:pt x="764" y="375"/>
                  </a:lnTo>
                  <a:lnTo>
                    <a:pt x="759" y="352"/>
                  </a:lnTo>
                  <a:lnTo>
                    <a:pt x="754" y="330"/>
                  </a:lnTo>
                  <a:lnTo>
                    <a:pt x="746" y="307"/>
                  </a:lnTo>
                  <a:lnTo>
                    <a:pt x="738" y="286"/>
                  </a:lnTo>
                  <a:lnTo>
                    <a:pt x="729" y="266"/>
                  </a:lnTo>
                  <a:lnTo>
                    <a:pt x="718" y="245"/>
                  </a:lnTo>
                  <a:lnTo>
                    <a:pt x="706" y="225"/>
                  </a:lnTo>
                  <a:lnTo>
                    <a:pt x="694" y="207"/>
                  </a:lnTo>
                  <a:lnTo>
                    <a:pt x="681" y="188"/>
                  </a:lnTo>
                  <a:lnTo>
                    <a:pt x="668" y="171"/>
                  </a:lnTo>
                  <a:lnTo>
                    <a:pt x="652" y="154"/>
                  </a:lnTo>
                  <a:lnTo>
                    <a:pt x="638" y="137"/>
                  </a:lnTo>
                  <a:lnTo>
                    <a:pt x="620" y="122"/>
                  </a:lnTo>
                  <a:lnTo>
                    <a:pt x="603" y="108"/>
                  </a:lnTo>
                  <a:lnTo>
                    <a:pt x="586" y="93"/>
                  </a:lnTo>
                  <a:lnTo>
                    <a:pt x="568" y="80"/>
                  </a:lnTo>
                  <a:lnTo>
                    <a:pt x="549" y="68"/>
                  </a:lnTo>
                  <a:lnTo>
                    <a:pt x="529" y="56"/>
                  </a:lnTo>
                  <a:lnTo>
                    <a:pt x="510" y="46"/>
                  </a:lnTo>
                  <a:lnTo>
                    <a:pt x="488" y="37"/>
                  </a:lnTo>
                  <a:lnTo>
                    <a:pt x="467" y="29"/>
                  </a:lnTo>
                  <a:lnTo>
                    <a:pt x="445" y="21"/>
                  </a:lnTo>
                  <a:lnTo>
                    <a:pt x="422" y="15"/>
                  </a:lnTo>
                  <a:lnTo>
                    <a:pt x="400" y="10"/>
                  </a:lnTo>
                  <a:lnTo>
                    <a:pt x="378" y="6"/>
                  </a:lnTo>
                  <a:lnTo>
                    <a:pt x="354" y="2"/>
                  </a:lnTo>
                  <a:lnTo>
                    <a:pt x="330" y="1"/>
                  </a:lnTo>
                  <a:lnTo>
                    <a:pt x="306" y="0"/>
                  </a:lnTo>
                  <a:lnTo>
                    <a:pt x="284" y="1"/>
                  </a:lnTo>
                  <a:lnTo>
                    <a:pt x="263" y="2"/>
                  </a:lnTo>
                  <a:lnTo>
                    <a:pt x="242" y="5"/>
                  </a:lnTo>
                  <a:lnTo>
                    <a:pt x="220" y="8"/>
                  </a:lnTo>
                  <a:lnTo>
                    <a:pt x="199" y="13"/>
                  </a:lnTo>
                  <a:lnTo>
                    <a:pt x="179" y="18"/>
                  </a:lnTo>
                  <a:lnTo>
                    <a:pt x="160" y="23"/>
                  </a:lnTo>
                  <a:lnTo>
                    <a:pt x="140" y="30"/>
                  </a:lnTo>
                  <a:lnTo>
                    <a:pt x="121" y="38"/>
                  </a:lnTo>
                  <a:lnTo>
                    <a:pt x="102" y="47"/>
                  </a:lnTo>
                  <a:lnTo>
                    <a:pt x="84" y="56"/>
                  </a:lnTo>
                  <a:lnTo>
                    <a:pt x="66" y="66"/>
                  </a:lnTo>
                  <a:lnTo>
                    <a:pt x="49" y="77"/>
                  </a:lnTo>
                  <a:lnTo>
                    <a:pt x="32" y="88"/>
                  </a:lnTo>
                  <a:lnTo>
                    <a:pt x="16" y="101"/>
                  </a:lnTo>
                  <a:lnTo>
                    <a:pt x="0" y="113"/>
                  </a:lnTo>
                  <a:lnTo>
                    <a:pt x="0" y="121"/>
                  </a:lnTo>
                  <a:lnTo>
                    <a:pt x="1" y="161"/>
                  </a:lnTo>
                  <a:lnTo>
                    <a:pt x="4" y="202"/>
                  </a:lnTo>
                  <a:lnTo>
                    <a:pt x="4" y="204"/>
                  </a:lnTo>
                  <a:lnTo>
                    <a:pt x="18" y="188"/>
                  </a:lnTo>
                  <a:lnTo>
                    <a:pt x="33" y="174"/>
                  </a:lnTo>
                  <a:lnTo>
                    <a:pt x="49" y="161"/>
                  </a:lnTo>
                  <a:lnTo>
                    <a:pt x="65" y="147"/>
                  </a:lnTo>
                  <a:lnTo>
                    <a:pt x="82" y="136"/>
                  </a:lnTo>
                  <a:lnTo>
                    <a:pt x="100" y="124"/>
                  </a:lnTo>
                  <a:lnTo>
                    <a:pt x="119" y="113"/>
                  </a:lnTo>
                  <a:lnTo>
                    <a:pt x="137" y="104"/>
                  </a:lnTo>
                  <a:lnTo>
                    <a:pt x="157" y="96"/>
                  </a:lnTo>
                  <a:lnTo>
                    <a:pt x="177" y="88"/>
                  </a:lnTo>
                  <a:lnTo>
                    <a:pt x="197" y="81"/>
                  </a:lnTo>
                  <a:lnTo>
                    <a:pt x="218" y="76"/>
                  </a:lnTo>
                  <a:lnTo>
                    <a:pt x="239" y="72"/>
                  </a:lnTo>
                  <a:lnTo>
                    <a:pt x="261" y="70"/>
                  </a:lnTo>
                  <a:lnTo>
                    <a:pt x="284" y="68"/>
                  </a:lnTo>
                  <a:lnTo>
                    <a:pt x="306" y="67"/>
                  </a:lnTo>
                  <a:lnTo>
                    <a:pt x="326" y="68"/>
                  </a:lnTo>
                  <a:lnTo>
                    <a:pt x="347" y="70"/>
                  </a:lnTo>
                  <a:lnTo>
                    <a:pt x="367" y="72"/>
                  </a:lnTo>
                  <a:lnTo>
                    <a:pt x="387" y="75"/>
                  </a:lnTo>
                  <a:lnTo>
                    <a:pt x="407" y="80"/>
                  </a:lnTo>
                  <a:lnTo>
                    <a:pt x="425" y="85"/>
                  </a:lnTo>
                  <a:lnTo>
                    <a:pt x="444" y="92"/>
                  </a:lnTo>
                  <a:lnTo>
                    <a:pt x="462" y="99"/>
                  </a:lnTo>
                  <a:lnTo>
                    <a:pt x="481" y="107"/>
                  </a:lnTo>
                  <a:lnTo>
                    <a:pt x="498" y="116"/>
                  </a:lnTo>
                  <a:lnTo>
                    <a:pt x="514" y="125"/>
                  </a:lnTo>
                  <a:lnTo>
                    <a:pt x="531" y="136"/>
                  </a:lnTo>
                  <a:lnTo>
                    <a:pt x="547" y="147"/>
                  </a:lnTo>
                  <a:lnTo>
                    <a:pt x="561" y="159"/>
                  </a:lnTo>
                  <a:lnTo>
                    <a:pt x="576" y="171"/>
                  </a:lnTo>
                  <a:lnTo>
                    <a:pt x="590" y="184"/>
                  </a:lnTo>
                  <a:lnTo>
                    <a:pt x="603" y="199"/>
                  </a:lnTo>
                  <a:lnTo>
                    <a:pt x="615" y="213"/>
                  </a:lnTo>
                  <a:lnTo>
                    <a:pt x="627" y="228"/>
                  </a:lnTo>
                  <a:lnTo>
                    <a:pt x="639" y="244"/>
                  </a:lnTo>
                  <a:lnTo>
                    <a:pt x="650" y="261"/>
                  </a:lnTo>
                  <a:lnTo>
                    <a:pt x="659" y="277"/>
                  </a:lnTo>
                  <a:lnTo>
                    <a:pt x="668" y="294"/>
                  </a:lnTo>
                  <a:lnTo>
                    <a:pt x="676" y="313"/>
                  </a:lnTo>
                  <a:lnTo>
                    <a:pt x="683" y="331"/>
                  </a:lnTo>
                  <a:lnTo>
                    <a:pt x="689" y="349"/>
                  </a:lnTo>
                  <a:lnTo>
                    <a:pt x="694" y="368"/>
                  </a:lnTo>
                  <a:lnTo>
                    <a:pt x="700" y="388"/>
                  </a:lnTo>
                  <a:lnTo>
                    <a:pt x="702" y="408"/>
                  </a:lnTo>
                  <a:lnTo>
                    <a:pt x="705" y="427"/>
                  </a:lnTo>
                  <a:lnTo>
                    <a:pt x="708" y="448"/>
                  </a:lnTo>
                  <a:lnTo>
                    <a:pt x="708" y="468"/>
                  </a:lnTo>
                  <a:lnTo>
                    <a:pt x="706" y="500"/>
                  </a:lnTo>
                  <a:lnTo>
                    <a:pt x="702" y="532"/>
                  </a:lnTo>
                  <a:lnTo>
                    <a:pt x="697" y="562"/>
                  </a:lnTo>
                  <a:lnTo>
                    <a:pt x="689" y="591"/>
                  </a:lnTo>
                  <a:lnTo>
                    <a:pt x="679" y="620"/>
                  </a:lnTo>
                  <a:lnTo>
                    <a:pt x="665" y="647"/>
                  </a:lnTo>
                  <a:lnTo>
                    <a:pt x="652" y="673"/>
                  </a:lnTo>
                  <a:lnTo>
                    <a:pt x="635" y="698"/>
                  </a:lnTo>
                  <a:lnTo>
                    <a:pt x="618" y="722"/>
                  </a:lnTo>
                  <a:lnTo>
                    <a:pt x="598" y="744"/>
                  </a:lnTo>
                  <a:lnTo>
                    <a:pt x="577" y="765"/>
                  </a:lnTo>
                  <a:lnTo>
                    <a:pt x="554" y="784"/>
                  </a:lnTo>
                  <a:lnTo>
                    <a:pt x="531" y="802"/>
                  </a:lnTo>
                  <a:lnTo>
                    <a:pt x="506" y="817"/>
                  </a:lnTo>
                  <a:lnTo>
                    <a:pt x="479" y="831"/>
                  </a:lnTo>
                  <a:lnTo>
                    <a:pt x="451" y="843"/>
                  </a:lnTo>
                  <a:lnTo>
                    <a:pt x="467" y="851"/>
                  </a:lnTo>
                  <a:lnTo>
                    <a:pt x="502" y="864"/>
                  </a:lnTo>
                  <a:lnTo>
                    <a:pt x="537" y="876"/>
                  </a:lnTo>
                  <a:lnTo>
                    <a:pt x="562" y="860"/>
                  </a:lnTo>
                  <a:lnTo>
                    <a:pt x="587" y="843"/>
                  </a:lnTo>
                  <a:lnTo>
                    <a:pt x="611" y="823"/>
                  </a:lnTo>
                  <a:lnTo>
                    <a:pt x="634" y="804"/>
                  </a:lnTo>
                  <a:lnTo>
                    <a:pt x="655" y="781"/>
                  </a:lnTo>
                  <a:lnTo>
                    <a:pt x="675" y="759"/>
                  </a:lnTo>
                  <a:lnTo>
                    <a:pt x="692" y="734"/>
                  </a:lnTo>
                  <a:lnTo>
                    <a:pt x="709" y="709"/>
                  </a:lnTo>
                  <a:lnTo>
                    <a:pt x="723" y="681"/>
                  </a:lnTo>
                  <a:lnTo>
                    <a:pt x="737" y="653"/>
                  </a:lnTo>
                  <a:lnTo>
                    <a:pt x="747" y="624"/>
                  </a:lnTo>
                  <a:lnTo>
                    <a:pt x="758" y="595"/>
                  </a:lnTo>
                  <a:lnTo>
                    <a:pt x="764" y="565"/>
                  </a:lnTo>
                  <a:lnTo>
                    <a:pt x="770" y="533"/>
                  </a:lnTo>
                  <a:lnTo>
                    <a:pt x="774" y="501"/>
                  </a:lnTo>
                  <a:lnTo>
                    <a:pt x="775" y="468"/>
                  </a:lnTo>
                  <a:close/>
                </a:path>
              </a:pathLst>
            </a:custGeom>
            <a:solidFill>
              <a:srgbClr val="F4B558"/>
            </a:solidFill>
            <a:ln w="9525">
              <a:noFill/>
              <a:round/>
              <a:headEnd/>
              <a:tailEnd/>
            </a:ln>
          </p:spPr>
          <p:txBody>
            <a:bodyPr/>
            <a:lstStyle/>
            <a:p>
              <a:pPr eaLnBrk="1" hangingPunct="1"/>
              <a:endParaRPr lang="pt-BR" u="none"/>
            </a:p>
          </p:txBody>
        </p:sp>
        <p:sp>
          <p:nvSpPr>
            <p:cNvPr id="464170" name="Freeform 400"/>
            <p:cNvSpPr>
              <a:spLocks/>
            </p:cNvSpPr>
            <p:nvPr/>
          </p:nvSpPr>
          <p:spPr bwMode="auto">
            <a:xfrm>
              <a:off x="1404938" y="3716338"/>
              <a:ext cx="293687" cy="328612"/>
            </a:xfrm>
            <a:custGeom>
              <a:avLst/>
              <a:gdLst>
                <a:gd name="T0" fmla="*/ 2147483647 w 740"/>
                <a:gd name="T1" fmla="*/ 2147483647 h 828"/>
                <a:gd name="T2" fmla="*/ 2147483647 w 740"/>
                <a:gd name="T3" fmla="*/ 2147483647 h 828"/>
                <a:gd name="T4" fmla="*/ 2147483647 w 740"/>
                <a:gd name="T5" fmla="*/ 2147483647 h 828"/>
                <a:gd name="T6" fmla="*/ 2147483647 w 740"/>
                <a:gd name="T7" fmla="*/ 2147483647 h 828"/>
                <a:gd name="T8" fmla="*/ 2147483647 w 740"/>
                <a:gd name="T9" fmla="*/ 2147483647 h 828"/>
                <a:gd name="T10" fmla="*/ 2147483647 w 740"/>
                <a:gd name="T11" fmla="*/ 2147483647 h 828"/>
                <a:gd name="T12" fmla="*/ 2147483647 w 740"/>
                <a:gd name="T13" fmla="*/ 2147483647 h 828"/>
                <a:gd name="T14" fmla="*/ 2147483647 w 740"/>
                <a:gd name="T15" fmla="*/ 2147483647 h 828"/>
                <a:gd name="T16" fmla="*/ 2147483647 w 740"/>
                <a:gd name="T17" fmla="*/ 2147483647 h 828"/>
                <a:gd name="T18" fmla="*/ 2147483647 w 740"/>
                <a:gd name="T19" fmla="*/ 2147483647 h 828"/>
                <a:gd name="T20" fmla="*/ 2147483647 w 740"/>
                <a:gd name="T21" fmla="*/ 0 h 828"/>
                <a:gd name="T22" fmla="*/ 2147483647 w 740"/>
                <a:gd name="T23" fmla="*/ 2147483647 h 828"/>
                <a:gd name="T24" fmla="*/ 2147483647 w 740"/>
                <a:gd name="T25" fmla="*/ 2147483647 h 828"/>
                <a:gd name="T26" fmla="*/ 2147483647 w 740"/>
                <a:gd name="T27" fmla="*/ 2147483647 h 828"/>
                <a:gd name="T28" fmla="*/ 2147483647 w 740"/>
                <a:gd name="T29" fmla="*/ 2147483647 h 828"/>
                <a:gd name="T30" fmla="*/ 2147483647 w 740"/>
                <a:gd name="T31" fmla="*/ 2147483647 h 828"/>
                <a:gd name="T32" fmla="*/ 2147483647 w 740"/>
                <a:gd name="T33" fmla="*/ 2147483647 h 828"/>
                <a:gd name="T34" fmla="*/ 2147483647 w 740"/>
                <a:gd name="T35" fmla="*/ 2147483647 h 828"/>
                <a:gd name="T36" fmla="*/ 2147483647 w 740"/>
                <a:gd name="T37" fmla="*/ 2147483647 h 828"/>
                <a:gd name="T38" fmla="*/ 2147483647 w 740"/>
                <a:gd name="T39" fmla="*/ 2147483647 h 828"/>
                <a:gd name="T40" fmla="*/ 2147483647 w 740"/>
                <a:gd name="T41" fmla="*/ 2147483647 h 828"/>
                <a:gd name="T42" fmla="*/ 2147483647 w 740"/>
                <a:gd name="T43" fmla="*/ 2147483647 h 828"/>
                <a:gd name="T44" fmla="*/ 2147483647 w 740"/>
                <a:gd name="T45" fmla="*/ 2147483647 h 828"/>
                <a:gd name="T46" fmla="*/ 2147483647 w 740"/>
                <a:gd name="T47" fmla="*/ 2147483647 h 828"/>
                <a:gd name="T48" fmla="*/ 2147483647 w 740"/>
                <a:gd name="T49" fmla="*/ 2147483647 h 828"/>
                <a:gd name="T50" fmla="*/ 2147483647 w 740"/>
                <a:gd name="T51" fmla="*/ 2147483647 h 828"/>
                <a:gd name="T52" fmla="*/ 2147483647 w 740"/>
                <a:gd name="T53" fmla="*/ 2147483647 h 828"/>
                <a:gd name="T54" fmla="*/ 2147483647 w 740"/>
                <a:gd name="T55" fmla="*/ 2147483647 h 828"/>
                <a:gd name="T56" fmla="*/ 2147483647 w 740"/>
                <a:gd name="T57" fmla="*/ 2147483647 h 828"/>
                <a:gd name="T58" fmla="*/ 2147483647 w 740"/>
                <a:gd name="T59" fmla="*/ 2147483647 h 828"/>
                <a:gd name="T60" fmla="*/ 2147483647 w 740"/>
                <a:gd name="T61" fmla="*/ 2147483647 h 828"/>
                <a:gd name="T62" fmla="*/ 2147483647 w 740"/>
                <a:gd name="T63" fmla="*/ 2147483647 h 828"/>
                <a:gd name="T64" fmla="*/ 2147483647 w 740"/>
                <a:gd name="T65" fmla="*/ 2147483647 h 828"/>
                <a:gd name="T66" fmla="*/ 2147483647 w 740"/>
                <a:gd name="T67" fmla="*/ 2147483647 h 828"/>
                <a:gd name="T68" fmla="*/ 2147483647 w 740"/>
                <a:gd name="T69" fmla="*/ 2147483647 h 828"/>
                <a:gd name="T70" fmla="*/ 2147483647 w 740"/>
                <a:gd name="T71" fmla="*/ 2147483647 h 828"/>
                <a:gd name="T72" fmla="*/ 2147483647 w 740"/>
                <a:gd name="T73" fmla="*/ 2147483647 h 828"/>
                <a:gd name="T74" fmla="*/ 2147483647 w 740"/>
                <a:gd name="T75" fmla="*/ 2147483647 h 828"/>
                <a:gd name="T76" fmla="*/ 2147483647 w 740"/>
                <a:gd name="T77" fmla="*/ 2147483647 h 828"/>
                <a:gd name="T78" fmla="*/ 2147483647 w 740"/>
                <a:gd name="T79" fmla="*/ 2147483647 h 828"/>
                <a:gd name="T80" fmla="*/ 2147483647 w 740"/>
                <a:gd name="T81" fmla="*/ 2147483647 h 828"/>
                <a:gd name="T82" fmla="*/ 2147483647 w 740"/>
                <a:gd name="T83" fmla="*/ 2147483647 h 828"/>
                <a:gd name="T84" fmla="*/ 2147483647 w 740"/>
                <a:gd name="T85" fmla="*/ 2147483647 h 828"/>
                <a:gd name="T86" fmla="*/ 2147483647 w 740"/>
                <a:gd name="T87" fmla="*/ 2147483647 h 828"/>
                <a:gd name="T88" fmla="*/ 2147483647 w 740"/>
                <a:gd name="T89" fmla="*/ 2147483647 h 8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40"/>
                <a:gd name="T136" fmla="*/ 0 h 828"/>
                <a:gd name="T137" fmla="*/ 740 w 740"/>
                <a:gd name="T138" fmla="*/ 828 h 8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40" h="828">
                  <a:moveTo>
                    <a:pt x="740" y="434"/>
                  </a:moveTo>
                  <a:lnTo>
                    <a:pt x="740" y="412"/>
                  </a:lnTo>
                  <a:lnTo>
                    <a:pt x="738" y="391"/>
                  </a:lnTo>
                  <a:lnTo>
                    <a:pt x="734" y="368"/>
                  </a:lnTo>
                  <a:lnTo>
                    <a:pt x="732" y="347"/>
                  </a:lnTo>
                  <a:lnTo>
                    <a:pt x="726" y="326"/>
                  </a:lnTo>
                  <a:lnTo>
                    <a:pt x="720" y="305"/>
                  </a:lnTo>
                  <a:lnTo>
                    <a:pt x="713" y="285"/>
                  </a:lnTo>
                  <a:lnTo>
                    <a:pt x="705" y="265"/>
                  </a:lnTo>
                  <a:lnTo>
                    <a:pt x="697" y="247"/>
                  </a:lnTo>
                  <a:lnTo>
                    <a:pt x="687" y="227"/>
                  </a:lnTo>
                  <a:lnTo>
                    <a:pt x="678" y="209"/>
                  </a:lnTo>
                  <a:lnTo>
                    <a:pt x="666" y="191"/>
                  </a:lnTo>
                  <a:lnTo>
                    <a:pt x="654" y="174"/>
                  </a:lnTo>
                  <a:lnTo>
                    <a:pt x="641" y="158"/>
                  </a:lnTo>
                  <a:lnTo>
                    <a:pt x="627" y="143"/>
                  </a:lnTo>
                  <a:lnTo>
                    <a:pt x="613" y="127"/>
                  </a:lnTo>
                  <a:lnTo>
                    <a:pt x="597" y="112"/>
                  </a:lnTo>
                  <a:lnTo>
                    <a:pt x="581" y="99"/>
                  </a:lnTo>
                  <a:lnTo>
                    <a:pt x="565" y="86"/>
                  </a:lnTo>
                  <a:lnTo>
                    <a:pt x="548" y="74"/>
                  </a:lnTo>
                  <a:lnTo>
                    <a:pt x="531" y="63"/>
                  </a:lnTo>
                  <a:lnTo>
                    <a:pt x="513" y="53"/>
                  </a:lnTo>
                  <a:lnTo>
                    <a:pt x="494" y="42"/>
                  </a:lnTo>
                  <a:lnTo>
                    <a:pt x="474" y="34"/>
                  </a:lnTo>
                  <a:lnTo>
                    <a:pt x="454" y="26"/>
                  </a:lnTo>
                  <a:lnTo>
                    <a:pt x="435" y="20"/>
                  </a:lnTo>
                  <a:lnTo>
                    <a:pt x="413" y="13"/>
                  </a:lnTo>
                  <a:lnTo>
                    <a:pt x="392" y="9"/>
                  </a:lnTo>
                  <a:lnTo>
                    <a:pt x="371" y="5"/>
                  </a:lnTo>
                  <a:lnTo>
                    <a:pt x="349" y="3"/>
                  </a:lnTo>
                  <a:lnTo>
                    <a:pt x="328" y="0"/>
                  </a:lnTo>
                  <a:lnTo>
                    <a:pt x="305" y="0"/>
                  </a:lnTo>
                  <a:lnTo>
                    <a:pt x="283" y="0"/>
                  </a:lnTo>
                  <a:lnTo>
                    <a:pt x="260" y="1"/>
                  </a:lnTo>
                  <a:lnTo>
                    <a:pt x="239" y="4"/>
                  </a:lnTo>
                  <a:lnTo>
                    <a:pt x="218" y="8"/>
                  </a:lnTo>
                  <a:lnTo>
                    <a:pt x="197" y="13"/>
                  </a:lnTo>
                  <a:lnTo>
                    <a:pt x="177" y="18"/>
                  </a:lnTo>
                  <a:lnTo>
                    <a:pt x="157" y="25"/>
                  </a:lnTo>
                  <a:lnTo>
                    <a:pt x="138" y="33"/>
                  </a:lnTo>
                  <a:lnTo>
                    <a:pt x="119" y="41"/>
                  </a:lnTo>
                  <a:lnTo>
                    <a:pt x="101" y="51"/>
                  </a:lnTo>
                  <a:lnTo>
                    <a:pt x="82" y="61"/>
                  </a:lnTo>
                  <a:lnTo>
                    <a:pt x="65" y="73"/>
                  </a:lnTo>
                  <a:lnTo>
                    <a:pt x="48" y="84"/>
                  </a:lnTo>
                  <a:lnTo>
                    <a:pt x="32" y="96"/>
                  </a:lnTo>
                  <a:lnTo>
                    <a:pt x="16" y="110"/>
                  </a:lnTo>
                  <a:lnTo>
                    <a:pt x="0" y="124"/>
                  </a:lnTo>
                  <a:lnTo>
                    <a:pt x="0" y="127"/>
                  </a:lnTo>
                  <a:lnTo>
                    <a:pt x="3" y="168"/>
                  </a:lnTo>
                  <a:lnTo>
                    <a:pt x="7" y="207"/>
                  </a:lnTo>
                  <a:lnTo>
                    <a:pt x="9" y="215"/>
                  </a:lnTo>
                  <a:lnTo>
                    <a:pt x="21" y="199"/>
                  </a:lnTo>
                  <a:lnTo>
                    <a:pt x="36" y="183"/>
                  </a:lnTo>
                  <a:lnTo>
                    <a:pt x="50" y="169"/>
                  </a:lnTo>
                  <a:lnTo>
                    <a:pt x="66" y="154"/>
                  </a:lnTo>
                  <a:lnTo>
                    <a:pt x="83" y="141"/>
                  </a:lnTo>
                  <a:lnTo>
                    <a:pt x="101" y="129"/>
                  </a:lnTo>
                  <a:lnTo>
                    <a:pt x="118" y="117"/>
                  </a:lnTo>
                  <a:lnTo>
                    <a:pt x="136" y="107"/>
                  </a:lnTo>
                  <a:lnTo>
                    <a:pt x="156" y="98"/>
                  </a:lnTo>
                  <a:lnTo>
                    <a:pt x="176" y="90"/>
                  </a:lnTo>
                  <a:lnTo>
                    <a:pt x="196" y="83"/>
                  </a:lnTo>
                  <a:lnTo>
                    <a:pt x="217" y="78"/>
                  </a:lnTo>
                  <a:lnTo>
                    <a:pt x="238" y="73"/>
                  </a:lnTo>
                  <a:lnTo>
                    <a:pt x="260" y="70"/>
                  </a:lnTo>
                  <a:lnTo>
                    <a:pt x="283" y="67"/>
                  </a:lnTo>
                  <a:lnTo>
                    <a:pt x="305" y="66"/>
                  </a:lnTo>
                  <a:lnTo>
                    <a:pt x="324" y="67"/>
                  </a:lnTo>
                  <a:lnTo>
                    <a:pt x="342" y="69"/>
                  </a:lnTo>
                  <a:lnTo>
                    <a:pt x="361" y="71"/>
                  </a:lnTo>
                  <a:lnTo>
                    <a:pt x="379" y="74"/>
                  </a:lnTo>
                  <a:lnTo>
                    <a:pt x="396" y="78"/>
                  </a:lnTo>
                  <a:lnTo>
                    <a:pt x="415" y="83"/>
                  </a:lnTo>
                  <a:lnTo>
                    <a:pt x="432" y="88"/>
                  </a:lnTo>
                  <a:lnTo>
                    <a:pt x="448" y="95"/>
                  </a:lnTo>
                  <a:lnTo>
                    <a:pt x="465" y="103"/>
                  </a:lnTo>
                  <a:lnTo>
                    <a:pt x="481" y="111"/>
                  </a:lnTo>
                  <a:lnTo>
                    <a:pt x="495" y="120"/>
                  </a:lnTo>
                  <a:lnTo>
                    <a:pt x="511" y="129"/>
                  </a:lnTo>
                  <a:lnTo>
                    <a:pt x="526" y="140"/>
                  </a:lnTo>
                  <a:lnTo>
                    <a:pt x="539" y="150"/>
                  </a:lnTo>
                  <a:lnTo>
                    <a:pt x="552" y="162"/>
                  </a:lnTo>
                  <a:lnTo>
                    <a:pt x="565" y="174"/>
                  </a:lnTo>
                  <a:lnTo>
                    <a:pt x="577" y="187"/>
                  </a:lnTo>
                  <a:lnTo>
                    <a:pt x="589" y="201"/>
                  </a:lnTo>
                  <a:lnTo>
                    <a:pt x="600" y="215"/>
                  </a:lnTo>
                  <a:lnTo>
                    <a:pt x="610" y="228"/>
                  </a:lnTo>
                  <a:lnTo>
                    <a:pt x="619" y="244"/>
                  </a:lnTo>
                  <a:lnTo>
                    <a:pt x="629" y="259"/>
                  </a:lnTo>
                  <a:lnTo>
                    <a:pt x="637" y="275"/>
                  </a:lnTo>
                  <a:lnTo>
                    <a:pt x="645" y="292"/>
                  </a:lnTo>
                  <a:lnTo>
                    <a:pt x="651" y="308"/>
                  </a:lnTo>
                  <a:lnTo>
                    <a:pt x="656" y="325"/>
                  </a:lnTo>
                  <a:lnTo>
                    <a:pt x="662" y="343"/>
                  </a:lnTo>
                  <a:lnTo>
                    <a:pt x="666" y="360"/>
                  </a:lnTo>
                  <a:lnTo>
                    <a:pt x="668" y="379"/>
                  </a:lnTo>
                  <a:lnTo>
                    <a:pt x="671" y="397"/>
                  </a:lnTo>
                  <a:lnTo>
                    <a:pt x="672" y="416"/>
                  </a:lnTo>
                  <a:lnTo>
                    <a:pt x="674" y="434"/>
                  </a:lnTo>
                  <a:lnTo>
                    <a:pt x="672" y="466"/>
                  </a:lnTo>
                  <a:lnTo>
                    <a:pt x="668" y="496"/>
                  </a:lnTo>
                  <a:lnTo>
                    <a:pt x="662" y="525"/>
                  </a:lnTo>
                  <a:lnTo>
                    <a:pt x="654" y="554"/>
                  </a:lnTo>
                  <a:lnTo>
                    <a:pt x="642" y="582"/>
                  </a:lnTo>
                  <a:lnTo>
                    <a:pt x="630" y="609"/>
                  </a:lnTo>
                  <a:lnTo>
                    <a:pt x="616" y="634"/>
                  </a:lnTo>
                  <a:lnTo>
                    <a:pt x="598" y="657"/>
                  </a:lnTo>
                  <a:lnTo>
                    <a:pt x="580" y="680"/>
                  </a:lnTo>
                  <a:lnTo>
                    <a:pt x="560" y="701"/>
                  </a:lnTo>
                  <a:lnTo>
                    <a:pt x="538" y="719"/>
                  </a:lnTo>
                  <a:lnTo>
                    <a:pt x="515" y="737"/>
                  </a:lnTo>
                  <a:lnTo>
                    <a:pt x="490" y="752"/>
                  </a:lnTo>
                  <a:lnTo>
                    <a:pt x="464" y="767"/>
                  </a:lnTo>
                  <a:lnTo>
                    <a:pt x="437" y="779"/>
                  </a:lnTo>
                  <a:lnTo>
                    <a:pt x="410" y="788"/>
                  </a:lnTo>
                  <a:lnTo>
                    <a:pt x="433" y="801"/>
                  </a:lnTo>
                  <a:lnTo>
                    <a:pt x="466" y="817"/>
                  </a:lnTo>
                  <a:lnTo>
                    <a:pt x="493" y="828"/>
                  </a:lnTo>
                  <a:lnTo>
                    <a:pt x="519" y="813"/>
                  </a:lnTo>
                  <a:lnTo>
                    <a:pt x="546" y="797"/>
                  </a:lnTo>
                  <a:lnTo>
                    <a:pt x="569" y="780"/>
                  </a:lnTo>
                  <a:lnTo>
                    <a:pt x="593" y="760"/>
                  </a:lnTo>
                  <a:lnTo>
                    <a:pt x="614" y="741"/>
                  </a:lnTo>
                  <a:lnTo>
                    <a:pt x="635" y="718"/>
                  </a:lnTo>
                  <a:lnTo>
                    <a:pt x="654" y="694"/>
                  </a:lnTo>
                  <a:lnTo>
                    <a:pt x="671" y="669"/>
                  </a:lnTo>
                  <a:lnTo>
                    <a:pt x="687" y="644"/>
                  </a:lnTo>
                  <a:lnTo>
                    <a:pt x="700" y="617"/>
                  </a:lnTo>
                  <a:lnTo>
                    <a:pt x="712" y="589"/>
                  </a:lnTo>
                  <a:lnTo>
                    <a:pt x="722" y="560"/>
                  </a:lnTo>
                  <a:lnTo>
                    <a:pt x="729" y="529"/>
                  </a:lnTo>
                  <a:lnTo>
                    <a:pt x="736" y="499"/>
                  </a:lnTo>
                  <a:lnTo>
                    <a:pt x="738" y="467"/>
                  </a:lnTo>
                  <a:lnTo>
                    <a:pt x="740" y="434"/>
                  </a:lnTo>
                  <a:close/>
                </a:path>
              </a:pathLst>
            </a:custGeom>
            <a:solidFill>
              <a:srgbClr val="F5BA55"/>
            </a:solidFill>
            <a:ln w="9525">
              <a:noFill/>
              <a:round/>
              <a:headEnd/>
              <a:tailEnd/>
            </a:ln>
          </p:spPr>
          <p:txBody>
            <a:bodyPr/>
            <a:lstStyle/>
            <a:p>
              <a:pPr eaLnBrk="1" hangingPunct="1"/>
              <a:endParaRPr lang="pt-BR" u="none"/>
            </a:p>
          </p:txBody>
        </p:sp>
        <p:sp>
          <p:nvSpPr>
            <p:cNvPr id="464171" name="Freeform 401"/>
            <p:cNvSpPr>
              <a:spLocks/>
            </p:cNvSpPr>
            <p:nvPr/>
          </p:nvSpPr>
          <p:spPr bwMode="auto">
            <a:xfrm>
              <a:off x="1406525" y="3730625"/>
              <a:ext cx="279400" cy="307975"/>
            </a:xfrm>
            <a:custGeom>
              <a:avLst/>
              <a:gdLst>
                <a:gd name="T0" fmla="*/ 2147483647 w 704"/>
                <a:gd name="T1" fmla="*/ 2147483647 h 776"/>
                <a:gd name="T2" fmla="*/ 2147483647 w 704"/>
                <a:gd name="T3" fmla="*/ 2147483647 h 776"/>
                <a:gd name="T4" fmla="*/ 2147483647 w 704"/>
                <a:gd name="T5" fmla="*/ 2147483647 h 776"/>
                <a:gd name="T6" fmla="*/ 2147483647 w 704"/>
                <a:gd name="T7" fmla="*/ 2147483647 h 776"/>
                <a:gd name="T8" fmla="*/ 2147483647 w 704"/>
                <a:gd name="T9" fmla="*/ 2147483647 h 776"/>
                <a:gd name="T10" fmla="*/ 2147483647 w 704"/>
                <a:gd name="T11" fmla="*/ 2147483647 h 776"/>
                <a:gd name="T12" fmla="*/ 2147483647 w 704"/>
                <a:gd name="T13" fmla="*/ 2147483647 h 776"/>
                <a:gd name="T14" fmla="*/ 2147483647 w 704"/>
                <a:gd name="T15" fmla="*/ 2147483647 h 776"/>
                <a:gd name="T16" fmla="*/ 2147483647 w 704"/>
                <a:gd name="T17" fmla="*/ 2147483647 h 776"/>
                <a:gd name="T18" fmla="*/ 2147483647 w 704"/>
                <a:gd name="T19" fmla="*/ 2147483647 h 776"/>
                <a:gd name="T20" fmla="*/ 2147483647 w 704"/>
                <a:gd name="T21" fmla="*/ 0 h 776"/>
                <a:gd name="T22" fmla="*/ 2147483647 w 704"/>
                <a:gd name="T23" fmla="*/ 2147483647 h 776"/>
                <a:gd name="T24" fmla="*/ 2147483647 w 704"/>
                <a:gd name="T25" fmla="*/ 2147483647 h 776"/>
                <a:gd name="T26" fmla="*/ 2147483647 w 704"/>
                <a:gd name="T27" fmla="*/ 2147483647 h 776"/>
                <a:gd name="T28" fmla="*/ 2147483647 w 704"/>
                <a:gd name="T29" fmla="*/ 2147483647 h 776"/>
                <a:gd name="T30" fmla="*/ 2147483647 w 704"/>
                <a:gd name="T31" fmla="*/ 2147483647 h 776"/>
                <a:gd name="T32" fmla="*/ 2147483647 w 704"/>
                <a:gd name="T33" fmla="*/ 2147483647 h 776"/>
                <a:gd name="T34" fmla="*/ 2147483647 w 704"/>
                <a:gd name="T35" fmla="*/ 2147483647 h 776"/>
                <a:gd name="T36" fmla="*/ 2147483647 w 704"/>
                <a:gd name="T37" fmla="*/ 2147483647 h 776"/>
                <a:gd name="T38" fmla="*/ 2147483647 w 704"/>
                <a:gd name="T39" fmla="*/ 2147483647 h 776"/>
                <a:gd name="T40" fmla="*/ 2147483647 w 704"/>
                <a:gd name="T41" fmla="*/ 2147483647 h 776"/>
                <a:gd name="T42" fmla="*/ 2147483647 w 704"/>
                <a:gd name="T43" fmla="*/ 2147483647 h 776"/>
                <a:gd name="T44" fmla="*/ 2147483647 w 704"/>
                <a:gd name="T45" fmla="*/ 2147483647 h 776"/>
                <a:gd name="T46" fmla="*/ 2147483647 w 704"/>
                <a:gd name="T47" fmla="*/ 2147483647 h 776"/>
                <a:gd name="T48" fmla="*/ 2147483647 w 704"/>
                <a:gd name="T49" fmla="*/ 2147483647 h 776"/>
                <a:gd name="T50" fmla="*/ 2147483647 w 704"/>
                <a:gd name="T51" fmla="*/ 2147483647 h 776"/>
                <a:gd name="T52" fmla="*/ 2147483647 w 704"/>
                <a:gd name="T53" fmla="*/ 2147483647 h 776"/>
                <a:gd name="T54" fmla="*/ 2147483647 w 704"/>
                <a:gd name="T55" fmla="*/ 2147483647 h 776"/>
                <a:gd name="T56" fmla="*/ 2147483647 w 704"/>
                <a:gd name="T57" fmla="*/ 2147483647 h 776"/>
                <a:gd name="T58" fmla="*/ 2147483647 w 704"/>
                <a:gd name="T59" fmla="*/ 2147483647 h 776"/>
                <a:gd name="T60" fmla="*/ 2147483647 w 704"/>
                <a:gd name="T61" fmla="*/ 2147483647 h 776"/>
                <a:gd name="T62" fmla="*/ 2147483647 w 704"/>
                <a:gd name="T63" fmla="*/ 2147483647 h 776"/>
                <a:gd name="T64" fmla="*/ 2147483647 w 704"/>
                <a:gd name="T65" fmla="*/ 2147483647 h 776"/>
                <a:gd name="T66" fmla="*/ 2147483647 w 704"/>
                <a:gd name="T67" fmla="*/ 2147483647 h 776"/>
                <a:gd name="T68" fmla="*/ 2147483647 w 704"/>
                <a:gd name="T69" fmla="*/ 2147483647 h 776"/>
                <a:gd name="T70" fmla="*/ 2147483647 w 704"/>
                <a:gd name="T71" fmla="*/ 2147483647 h 776"/>
                <a:gd name="T72" fmla="*/ 2147483647 w 704"/>
                <a:gd name="T73" fmla="*/ 2147483647 h 776"/>
                <a:gd name="T74" fmla="*/ 2147483647 w 704"/>
                <a:gd name="T75" fmla="*/ 2147483647 h 776"/>
                <a:gd name="T76" fmla="*/ 2147483647 w 704"/>
                <a:gd name="T77" fmla="*/ 2147483647 h 776"/>
                <a:gd name="T78" fmla="*/ 2147483647 w 704"/>
                <a:gd name="T79" fmla="*/ 2147483647 h 776"/>
                <a:gd name="T80" fmla="*/ 2147483647 w 704"/>
                <a:gd name="T81" fmla="*/ 2147483647 h 776"/>
                <a:gd name="T82" fmla="*/ 2147483647 w 704"/>
                <a:gd name="T83" fmla="*/ 2147483647 h 776"/>
                <a:gd name="T84" fmla="*/ 2147483647 w 704"/>
                <a:gd name="T85" fmla="*/ 2147483647 h 776"/>
                <a:gd name="T86" fmla="*/ 2147483647 w 704"/>
                <a:gd name="T87" fmla="*/ 2147483647 h 776"/>
                <a:gd name="T88" fmla="*/ 2147483647 w 704"/>
                <a:gd name="T89" fmla="*/ 2147483647 h 776"/>
                <a:gd name="T90" fmla="*/ 2147483647 w 704"/>
                <a:gd name="T91" fmla="*/ 2147483647 h 7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04"/>
                <a:gd name="T139" fmla="*/ 0 h 776"/>
                <a:gd name="T140" fmla="*/ 704 w 704"/>
                <a:gd name="T141" fmla="*/ 776 h 7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04" h="776">
                  <a:moveTo>
                    <a:pt x="704" y="401"/>
                  </a:moveTo>
                  <a:lnTo>
                    <a:pt x="704" y="381"/>
                  </a:lnTo>
                  <a:lnTo>
                    <a:pt x="701" y="360"/>
                  </a:lnTo>
                  <a:lnTo>
                    <a:pt x="698" y="341"/>
                  </a:lnTo>
                  <a:lnTo>
                    <a:pt x="696" y="321"/>
                  </a:lnTo>
                  <a:lnTo>
                    <a:pt x="690" y="301"/>
                  </a:lnTo>
                  <a:lnTo>
                    <a:pt x="685" y="282"/>
                  </a:lnTo>
                  <a:lnTo>
                    <a:pt x="679" y="264"/>
                  </a:lnTo>
                  <a:lnTo>
                    <a:pt x="672" y="246"/>
                  </a:lnTo>
                  <a:lnTo>
                    <a:pt x="664" y="227"/>
                  </a:lnTo>
                  <a:lnTo>
                    <a:pt x="655" y="210"/>
                  </a:lnTo>
                  <a:lnTo>
                    <a:pt x="646" y="194"/>
                  </a:lnTo>
                  <a:lnTo>
                    <a:pt x="635" y="177"/>
                  </a:lnTo>
                  <a:lnTo>
                    <a:pt x="623" y="161"/>
                  </a:lnTo>
                  <a:lnTo>
                    <a:pt x="611" y="146"/>
                  </a:lnTo>
                  <a:lnTo>
                    <a:pt x="599" y="132"/>
                  </a:lnTo>
                  <a:lnTo>
                    <a:pt x="586" y="117"/>
                  </a:lnTo>
                  <a:lnTo>
                    <a:pt x="572" y="104"/>
                  </a:lnTo>
                  <a:lnTo>
                    <a:pt x="557" y="92"/>
                  </a:lnTo>
                  <a:lnTo>
                    <a:pt x="543" y="80"/>
                  </a:lnTo>
                  <a:lnTo>
                    <a:pt x="527" y="69"/>
                  </a:lnTo>
                  <a:lnTo>
                    <a:pt x="510" y="58"/>
                  </a:lnTo>
                  <a:lnTo>
                    <a:pt x="494" y="49"/>
                  </a:lnTo>
                  <a:lnTo>
                    <a:pt x="477" y="40"/>
                  </a:lnTo>
                  <a:lnTo>
                    <a:pt x="458" y="32"/>
                  </a:lnTo>
                  <a:lnTo>
                    <a:pt x="440" y="25"/>
                  </a:lnTo>
                  <a:lnTo>
                    <a:pt x="421" y="18"/>
                  </a:lnTo>
                  <a:lnTo>
                    <a:pt x="403" y="13"/>
                  </a:lnTo>
                  <a:lnTo>
                    <a:pt x="383" y="8"/>
                  </a:lnTo>
                  <a:lnTo>
                    <a:pt x="363" y="5"/>
                  </a:lnTo>
                  <a:lnTo>
                    <a:pt x="343" y="3"/>
                  </a:lnTo>
                  <a:lnTo>
                    <a:pt x="322" y="1"/>
                  </a:lnTo>
                  <a:lnTo>
                    <a:pt x="302" y="0"/>
                  </a:lnTo>
                  <a:lnTo>
                    <a:pt x="280" y="1"/>
                  </a:lnTo>
                  <a:lnTo>
                    <a:pt x="257" y="3"/>
                  </a:lnTo>
                  <a:lnTo>
                    <a:pt x="235" y="5"/>
                  </a:lnTo>
                  <a:lnTo>
                    <a:pt x="214" y="9"/>
                  </a:lnTo>
                  <a:lnTo>
                    <a:pt x="193" y="14"/>
                  </a:lnTo>
                  <a:lnTo>
                    <a:pt x="173" y="21"/>
                  </a:lnTo>
                  <a:lnTo>
                    <a:pt x="153" y="29"/>
                  </a:lnTo>
                  <a:lnTo>
                    <a:pt x="133" y="37"/>
                  </a:lnTo>
                  <a:lnTo>
                    <a:pt x="115" y="46"/>
                  </a:lnTo>
                  <a:lnTo>
                    <a:pt x="96" y="57"/>
                  </a:lnTo>
                  <a:lnTo>
                    <a:pt x="78" y="69"/>
                  </a:lnTo>
                  <a:lnTo>
                    <a:pt x="61" y="80"/>
                  </a:lnTo>
                  <a:lnTo>
                    <a:pt x="45" y="94"/>
                  </a:lnTo>
                  <a:lnTo>
                    <a:pt x="29" y="107"/>
                  </a:lnTo>
                  <a:lnTo>
                    <a:pt x="14" y="121"/>
                  </a:lnTo>
                  <a:lnTo>
                    <a:pt x="0" y="137"/>
                  </a:lnTo>
                  <a:lnTo>
                    <a:pt x="4" y="174"/>
                  </a:lnTo>
                  <a:lnTo>
                    <a:pt x="12" y="213"/>
                  </a:lnTo>
                  <a:lnTo>
                    <a:pt x="16" y="230"/>
                  </a:lnTo>
                  <a:lnTo>
                    <a:pt x="26" y="211"/>
                  </a:lnTo>
                  <a:lnTo>
                    <a:pt x="39" y="194"/>
                  </a:lnTo>
                  <a:lnTo>
                    <a:pt x="53" y="178"/>
                  </a:lnTo>
                  <a:lnTo>
                    <a:pt x="67" y="162"/>
                  </a:lnTo>
                  <a:lnTo>
                    <a:pt x="83" y="149"/>
                  </a:lnTo>
                  <a:lnTo>
                    <a:pt x="99" y="135"/>
                  </a:lnTo>
                  <a:lnTo>
                    <a:pt x="117" y="123"/>
                  </a:lnTo>
                  <a:lnTo>
                    <a:pt x="135" y="112"/>
                  </a:lnTo>
                  <a:lnTo>
                    <a:pt x="153" y="102"/>
                  </a:lnTo>
                  <a:lnTo>
                    <a:pt x="173" y="92"/>
                  </a:lnTo>
                  <a:lnTo>
                    <a:pt x="193" y="86"/>
                  </a:lnTo>
                  <a:lnTo>
                    <a:pt x="214" y="79"/>
                  </a:lnTo>
                  <a:lnTo>
                    <a:pt x="235" y="74"/>
                  </a:lnTo>
                  <a:lnTo>
                    <a:pt x="257" y="70"/>
                  </a:lnTo>
                  <a:lnTo>
                    <a:pt x="280" y="67"/>
                  </a:lnTo>
                  <a:lnTo>
                    <a:pt x="302" y="67"/>
                  </a:lnTo>
                  <a:lnTo>
                    <a:pt x="319" y="67"/>
                  </a:lnTo>
                  <a:lnTo>
                    <a:pt x="337" y="69"/>
                  </a:lnTo>
                  <a:lnTo>
                    <a:pt x="352" y="71"/>
                  </a:lnTo>
                  <a:lnTo>
                    <a:pt x="370" y="74"/>
                  </a:lnTo>
                  <a:lnTo>
                    <a:pt x="385" y="78"/>
                  </a:lnTo>
                  <a:lnTo>
                    <a:pt x="401" y="82"/>
                  </a:lnTo>
                  <a:lnTo>
                    <a:pt x="417" y="87"/>
                  </a:lnTo>
                  <a:lnTo>
                    <a:pt x="432" y="94"/>
                  </a:lnTo>
                  <a:lnTo>
                    <a:pt x="447" y="100"/>
                  </a:lnTo>
                  <a:lnTo>
                    <a:pt x="462" y="107"/>
                  </a:lnTo>
                  <a:lnTo>
                    <a:pt x="475" y="116"/>
                  </a:lnTo>
                  <a:lnTo>
                    <a:pt x="488" y="124"/>
                  </a:lnTo>
                  <a:lnTo>
                    <a:pt x="502" y="133"/>
                  </a:lnTo>
                  <a:lnTo>
                    <a:pt x="515" y="144"/>
                  </a:lnTo>
                  <a:lnTo>
                    <a:pt x="527" y="154"/>
                  </a:lnTo>
                  <a:lnTo>
                    <a:pt x="539" y="165"/>
                  </a:lnTo>
                  <a:lnTo>
                    <a:pt x="549" y="177"/>
                  </a:lnTo>
                  <a:lnTo>
                    <a:pt x="560" y="189"/>
                  </a:lnTo>
                  <a:lnTo>
                    <a:pt x="570" y="202"/>
                  </a:lnTo>
                  <a:lnTo>
                    <a:pt x="580" y="215"/>
                  </a:lnTo>
                  <a:lnTo>
                    <a:pt x="587" y="228"/>
                  </a:lnTo>
                  <a:lnTo>
                    <a:pt x="597" y="243"/>
                  </a:lnTo>
                  <a:lnTo>
                    <a:pt x="603" y="256"/>
                  </a:lnTo>
                  <a:lnTo>
                    <a:pt x="610" y="272"/>
                  </a:lnTo>
                  <a:lnTo>
                    <a:pt x="616" y="286"/>
                  </a:lnTo>
                  <a:lnTo>
                    <a:pt x="622" y="302"/>
                  </a:lnTo>
                  <a:lnTo>
                    <a:pt x="626" y="318"/>
                  </a:lnTo>
                  <a:lnTo>
                    <a:pt x="630" y="334"/>
                  </a:lnTo>
                  <a:lnTo>
                    <a:pt x="632" y="351"/>
                  </a:lnTo>
                  <a:lnTo>
                    <a:pt x="635" y="367"/>
                  </a:lnTo>
                  <a:lnTo>
                    <a:pt x="636" y="384"/>
                  </a:lnTo>
                  <a:lnTo>
                    <a:pt x="636" y="401"/>
                  </a:lnTo>
                  <a:lnTo>
                    <a:pt x="636" y="417"/>
                  </a:lnTo>
                  <a:lnTo>
                    <a:pt x="635" y="432"/>
                  </a:lnTo>
                  <a:lnTo>
                    <a:pt x="634" y="448"/>
                  </a:lnTo>
                  <a:lnTo>
                    <a:pt x="631" y="462"/>
                  </a:lnTo>
                  <a:lnTo>
                    <a:pt x="624" y="490"/>
                  </a:lnTo>
                  <a:lnTo>
                    <a:pt x="616" y="517"/>
                  </a:lnTo>
                  <a:lnTo>
                    <a:pt x="605" y="544"/>
                  </a:lnTo>
                  <a:lnTo>
                    <a:pt x="591" y="570"/>
                  </a:lnTo>
                  <a:lnTo>
                    <a:pt x="576" y="594"/>
                  </a:lnTo>
                  <a:lnTo>
                    <a:pt x="558" y="617"/>
                  </a:lnTo>
                  <a:lnTo>
                    <a:pt x="540" y="638"/>
                  </a:lnTo>
                  <a:lnTo>
                    <a:pt x="519" y="656"/>
                  </a:lnTo>
                  <a:lnTo>
                    <a:pt x="496" y="675"/>
                  </a:lnTo>
                  <a:lnTo>
                    <a:pt x="473" y="689"/>
                  </a:lnTo>
                  <a:lnTo>
                    <a:pt x="447" y="704"/>
                  </a:lnTo>
                  <a:lnTo>
                    <a:pt x="421" y="714"/>
                  </a:lnTo>
                  <a:lnTo>
                    <a:pt x="393" y="723"/>
                  </a:lnTo>
                  <a:lnTo>
                    <a:pt x="364" y="730"/>
                  </a:lnTo>
                  <a:lnTo>
                    <a:pt x="366" y="730"/>
                  </a:lnTo>
                  <a:lnTo>
                    <a:pt x="396" y="750"/>
                  </a:lnTo>
                  <a:lnTo>
                    <a:pt x="430" y="768"/>
                  </a:lnTo>
                  <a:lnTo>
                    <a:pt x="447" y="776"/>
                  </a:lnTo>
                  <a:lnTo>
                    <a:pt x="475" y="764"/>
                  </a:lnTo>
                  <a:lnTo>
                    <a:pt x="502" y="750"/>
                  </a:lnTo>
                  <a:lnTo>
                    <a:pt x="527" y="735"/>
                  </a:lnTo>
                  <a:lnTo>
                    <a:pt x="550" y="717"/>
                  </a:lnTo>
                  <a:lnTo>
                    <a:pt x="573" y="698"/>
                  </a:lnTo>
                  <a:lnTo>
                    <a:pt x="594" y="677"/>
                  </a:lnTo>
                  <a:lnTo>
                    <a:pt x="614" y="655"/>
                  </a:lnTo>
                  <a:lnTo>
                    <a:pt x="631" y="631"/>
                  </a:lnTo>
                  <a:lnTo>
                    <a:pt x="648" y="606"/>
                  </a:lnTo>
                  <a:lnTo>
                    <a:pt x="661" y="580"/>
                  </a:lnTo>
                  <a:lnTo>
                    <a:pt x="675" y="553"/>
                  </a:lnTo>
                  <a:lnTo>
                    <a:pt x="685" y="524"/>
                  </a:lnTo>
                  <a:lnTo>
                    <a:pt x="693" y="495"/>
                  </a:lnTo>
                  <a:lnTo>
                    <a:pt x="698" y="465"/>
                  </a:lnTo>
                  <a:lnTo>
                    <a:pt x="702" y="433"/>
                  </a:lnTo>
                  <a:lnTo>
                    <a:pt x="704" y="401"/>
                  </a:lnTo>
                  <a:close/>
                </a:path>
              </a:pathLst>
            </a:custGeom>
            <a:solidFill>
              <a:srgbClr val="F6BF53"/>
            </a:solidFill>
            <a:ln w="9525">
              <a:noFill/>
              <a:round/>
              <a:headEnd/>
              <a:tailEnd/>
            </a:ln>
          </p:spPr>
          <p:txBody>
            <a:bodyPr/>
            <a:lstStyle/>
            <a:p>
              <a:pPr eaLnBrk="1" hangingPunct="1"/>
              <a:endParaRPr lang="pt-BR" u="none"/>
            </a:p>
          </p:txBody>
        </p:sp>
        <p:sp>
          <p:nvSpPr>
            <p:cNvPr id="464172" name="Freeform 402"/>
            <p:cNvSpPr>
              <a:spLocks/>
            </p:cNvSpPr>
            <p:nvPr/>
          </p:nvSpPr>
          <p:spPr bwMode="auto">
            <a:xfrm>
              <a:off x="1408113" y="3743325"/>
              <a:ext cx="263525" cy="287338"/>
            </a:xfrm>
            <a:custGeom>
              <a:avLst/>
              <a:gdLst>
                <a:gd name="T0" fmla="*/ 2147483647 w 665"/>
                <a:gd name="T1" fmla="*/ 2147483647 h 722"/>
                <a:gd name="T2" fmla="*/ 2147483647 w 665"/>
                <a:gd name="T3" fmla="*/ 2147483647 h 722"/>
                <a:gd name="T4" fmla="*/ 2147483647 w 665"/>
                <a:gd name="T5" fmla="*/ 2147483647 h 722"/>
                <a:gd name="T6" fmla="*/ 2147483647 w 665"/>
                <a:gd name="T7" fmla="*/ 2147483647 h 722"/>
                <a:gd name="T8" fmla="*/ 2147483647 w 665"/>
                <a:gd name="T9" fmla="*/ 2147483647 h 722"/>
                <a:gd name="T10" fmla="*/ 2147483647 w 665"/>
                <a:gd name="T11" fmla="*/ 2147483647 h 722"/>
                <a:gd name="T12" fmla="*/ 2147483647 w 665"/>
                <a:gd name="T13" fmla="*/ 2147483647 h 722"/>
                <a:gd name="T14" fmla="*/ 2147483647 w 665"/>
                <a:gd name="T15" fmla="*/ 2147483647 h 722"/>
                <a:gd name="T16" fmla="*/ 2147483647 w 665"/>
                <a:gd name="T17" fmla="*/ 2147483647 h 722"/>
                <a:gd name="T18" fmla="*/ 2147483647 w 665"/>
                <a:gd name="T19" fmla="*/ 2147483647 h 722"/>
                <a:gd name="T20" fmla="*/ 2147483647 w 665"/>
                <a:gd name="T21" fmla="*/ 0 h 722"/>
                <a:gd name="T22" fmla="*/ 2147483647 w 665"/>
                <a:gd name="T23" fmla="*/ 2147483647 h 722"/>
                <a:gd name="T24" fmla="*/ 2147483647 w 665"/>
                <a:gd name="T25" fmla="*/ 2147483647 h 722"/>
                <a:gd name="T26" fmla="*/ 2147483647 w 665"/>
                <a:gd name="T27" fmla="*/ 2147483647 h 722"/>
                <a:gd name="T28" fmla="*/ 2147483647 w 665"/>
                <a:gd name="T29" fmla="*/ 2147483647 h 722"/>
                <a:gd name="T30" fmla="*/ 2147483647 w 665"/>
                <a:gd name="T31" fmla="*/ 2147483647 h 722"/>
                <a:gd name="T32" fmla="*/ 2147483647 w 665"/>
                <a:gd name="T33" fmla="*/ 2147483647 h 722"/>
                <a:gd name="T34" fmla="*/ 2147483647 w 665"/>
                <a:gd name="T35" fmla="*/ 2147483647 h 722"/>
                <a:gd name="T36" fmla="*/ 2147483647 w 665"/>
                <a:gd name="T37" fmla="*/ 2147483647 h 722"/>
                <a:gd name="T38" fmla="*/ 2147483647 w 665"/>
                <a:gd name="T39" fmla="*/ 2147483647 h 722"/>
                <a:gd name="T40" fmla="*/ 2147483647 w 665"/>
                <a:gd name="T41" fmla="*/ 2147483647 h 722"/>
                <a:gd name="T42" fmla="*/ 2147483647 w 665"/>
                <a:gd name="T43" fmla="*/ 2147483647 h 722"/>
                <a:gd name="T44" fmla="*/ 2147483647 w 665"/>
                <a:gd name="T45" fmla="*/ 2147483647 h 722"/>
                <a:gd name="T46" fmla="*/ 2147483647 w 665"/>
                <a:gd name="T47" fmla="*/ 2147483647 h 722"/>
                <a:gd name="T48" fmla="*/ 2147483647 w 665"/>
                <a:gd name="T49" fmla="*/ 2147483647 h 722"/>
                <a:gd name="T50" fmla="*/ 2147483647 w 665"/>
                <a:gd name="T51" fmla="*/ 2147483647 h 722"/>
                <a:gd name="T52" fmla="*/ 2147483647 w 665"/>
                <a:gd name="T53" fmla="*/ 2147483647 h 722"/>
                <a:gd name="T54" fmla="*/ 2147483647 w 665"/>
                <a:gd name="T55" fmla="*/ 2147483647 h 722"/>
                <a:gd name="T56" fmla="*/ 2147483647 w 665"/>
                <a:gd name="T57" fmla="*/ 2147483647 h 722"/>
                <a:gd name="T58" fmla="*/ 2147483647 w 665"/>
                <a:gd name="T59" fmla="*/ 2147483647 h 722"/>
                <a:gd name="T60" fmla="*/ 2147483647 w 665"/>
                <a:gd name="T61" fmla="*/ 2147483647 h 722"/>
                <a:gd name="T62" fmla="*/ 2147483647 w 665"/>
                <a:gd name="T63" fmla="*/ 2147483647 h 722"/>
                <a:gd name="T64" fmla="*/ 2147483647 w 665"/>
                <a:gd name="T65" fmla="*/ 2147483647 h 722"/>
                <a:gd name="T66" fmla="*/ 2147483647 w 665"/>
                <a:gd name="T67" fmla="*/ 2147483647 h 722"/>
                <a:gd name="T68" fmla="*/ 2147483647 w 665"/>
                <a:gd name="T69" fmla="*/ 2147483647 h 722"/>
                <a:gd name="T70" fmla="*/ 2147483647 w 665"/>
                <a:gd name="T71" fmla="*/ 2147483647 h 722"/>
                <a:gd name="T72" fmla="*/ 2147483647 w 665"/>
                <a:gd name="T73" fmla="*/ 2147483647 h 722"/>
                <a:gd name="T74" fmla="*/ 2147483647 w 665"/>
                <a:gd name="T75" fmla="*/ 2147483647 h 722"/>
                <a:gd name="T76" fmla="*/ 2147483647 w 665"/>
                <a:gd name="T77" fmla="*/ 2147483647 h 722"/>
                <a:gd name="T78" fmla="*/ 2147483647 w 665"/>
                <a:gd name="T79" fmla="*/ 2147483647 h 722"/>
                <a:gd name="T80" fmla="*/ 2147483647 w 665"/>
                <a:gd name="T81" fmla="*/ 2147483647 h 722"/>
                <a:gd name="T82" fmla="*/ 2147483647 w 665"/>
                <a:gd name="T83" fmla="*/ 2147483647 h 722"/>
                <a:gd name="T84" fmla="*/ 2147483647 w 665"/>
                <a:gd name="T85" fmla="*/ 2147483647 h 722"/>
                <a:gd name="T86" fmla="*/ 2147483647 w 665"/>
                <a:gd name="T87" fmla="*/ 2147483647 h 722"/>
                <a:gd name="T88" fmla="*/ 2147483647 w 665"/>
                <a:gd name="T89" fmla="*/ 2147483647 h 722"/>
                <a:gd name="T90" fmla="*/ 2147483647 w 665"/>
                <a:gd name="T91" fmla="*/ 2147483647 h 722"/>
                <a:gd name="T92" fmla="*/ 2147483647 w 665"/>
                <a:gd name="T93" fmla="*/ 2147483647 h 722"/>
                <a:gd name="T94" fmla="*/ 2147483647 w 665"/>
                <a:gd name="T95" fmla="*/ 2147483647 h 7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5"/>
                <a:gd name="T145" fmla="*/ 0 h 722"/>
                <a:gd name="T146" fmla="*/ 665 w 665"/>
                <a:gd name="T147" fmla="*/ 722 h 7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5" h="722">
                  <a:moveTo>
                    <a:pt x="665" y="368"/>
                  </a:moveTo>
                  <a:lnTo>
                    <a:pt x="663" y="350"/>
                  </a:lnTo>
                  <a:lnTo>
                    <a:pt x="662" y="331"/>
                  </a:lnTo>
                  <a:lnTo>
                    <a:pt x="659" y="313"/>
                  </a:lnTo>
                  <a:lnTo>
                    <a:pt x="657" y="294"/>
                  </a:lnTo>
                  <a:lnTo>
                    <a:pt x="653" y="277"/>
                  </a:lnTo>
                  <a:lnTo>
                    <a:pt x="647" y="259"/>
                  </a:lnTo>
                  <a:lnTo>
                    <a:pt x="642" y="242"/>
                  </a:lnTo>
                  <a:lnTo>
                    <a:pt x="636" y="226"/>
                  </a:lnTo>
                  <a:lnTo>
                    <a:pt x="628" y="209"/>
                  </a:lnTo>
                  <a:lnTo>
                    <a:pt x="620" y="193"/>
                  </a:lnTo>
                  <a:lnTo>
                    <a:pt x="610" y="178"/>
                  </a:lnTo>
                  <a:lnTo>
                    <a:pt x="601" y="162"/>
                  </a:lnTo>
                  <a:lnTo>
                    <a:pt x="591" y="149"/>
                  </a:lnTo>
                  <a:lnTo>
                    <a:pt x="580" y="135"/>
                  </a:lnTo>
                  <a:lnTo>
                    <a:pt x="568" y="121"/>
                  </a:lnTo>
                  <a:lnTo>
                    <a:pt x="556" y="108"/>
                  </a:lnTo>
                  <a:lnTo>
                    <a:pt x="543" y="96"/>
                  </a:lnTo>
                  <a:lnTo>
                    <a:pt x="530" y="84"/>
                  </a:lnTo>
                  <a:lnTo>
                    <a:pt x="517" y="74"/>
                  </a:lnTo>
                  <a:lnTo>
                    <a:pt x="502" y="63"/>
                  </a:lnTo>
                  <a:lnTo>
                    <a:pt x="486" y="54"/>
                  </a:lnTo>
                  <a:lnTo>
                    <a:pt x="472" y="45"/>
                  </a:lnTo>
                  <a:lnTo>
                    <a:pt x="456" y="37"/>
                  </a:lnTo>
                  <a:lnTo>
                    <a:pt x="439" y="29"/>
                  </a:lnTo>
                  <a:lnTo>
                    <a:pt x="423" y="22"/>
                  </a:lnTo>
                  <a:lnTo>
                    <a:pt x="406" y="17"/>
                  </a:lnTo>
                  <a:lnTo>
                    <a:pt x="387" y="12"/>
                  </a:lnTo>
                  <a:lnTo>
                    <a:pt x="370" y="8"/>
                  </a:lnTo>
                  <a:lnTo>
                    <a:pt x="352" y="5"/>
                  </a:lnTo>
                  <a:lnTo>
                    <a:pt x="333" y="3"/>
                  </a:lnTo>
                  <a:lnTo>
                    <a:pt x="315" y="1"/>
                  </a:lnTo>
                  <a:lnTo>
                    <a:pt x="296" y="0"/>
                  </a:lnTo>
                  <a:lnTo>
                    <a:pt x="274" y="1"/>
                  </a:lnTo>
                  <a:lnTo>
                    <a:pt x="251" y="4"/>
                  </a:lnTo>
                  <a:lnTo>
                    <a:pt x="229" y="7"/>
                  </a:lnTo>
                  <a:lnTo>
                    <a:pt x="208" y="12"/>
                  </a:lnTo>
                  <a:lnTo>
                    <a:pt x="187" y="17"/>
                  </a:lnTo>
                  <a:lnTo>
                    <a:pt x="167" y="24"/>
                  </a:lnTo>
                  <a:lnTo>
                    <a:pt x="147" y="32"/>
                  </a:lnTo>
                  <a:lnTo>
                    <a:pt x="127" y="41"/>
                  </a:lnTo>
                  <a:lnTo>
                    <a:pt x="109" y="51"/>
                  </a:lnTo>
                  <a:lnTo>
                    <a:pt x="92" y="63"/>
                  </a:lnTo>
                  <a:lnTo>
                    <a:pt x="74" y="75"/>
                  </a:lnTo>
                  <a:lnTo>
                    <a:pt x="57" y="88"/>
                  </a:lnTo>
                  <a:lnTo>
                    <a:pt x="41" y="103"/>
                  </a:lnTo>
                  <a:lnTo>
                    <a:pt x="27" y="117"/>
                  </a:lnTo>
                  <a:lnTo>
                    <a:pt x="12" y="133"/>
                  </a:lnTo>
                  <a:lnTo>
                    <a:pt x="0" y="149"/>
                  </a:lnTo>
                  <a:lnTo>
                    <a:pt x="6" y="180"/>
                  </a:lnTo>
                  <a:lnTo>
                    <a:pt x="14" y="219"/>
                  </a:lnTo>
                  <a:lnTo>
                    <a:pt x="22" y="246"/>
                  </a:lnTo>
                  <a:lnTo>
                    <a:pt x="31" y="226"/>
                  </a:lnTo>
                  <a:lnTo>
                    <a:pt x="41" y="207"/>
                  </a:lnTo>
                  <a:lnTo>
                    <a:pt x="53" y="190"/>
                  </a:lnTo>
                  <a:lnTo>
                    <a:pt x="66" y="173"/>
                  </a:lnTo>
                  <a:lnTo>
                    <a:pt x="81" y="157"/>
                  </a:lnTo>
                  <a:lnTo>
                    <a:pt x="97" y="143"/>
                  </a:lnTo>
                  <a:lnTo>
                    <a:pt x="113" y="129"/>
                  </a:lnTo>
                  <a:lnTo>
                    <a:pt x="130" y="117"/>
                  </a:lnTo>
                  <a:lnTo>
                    <a:pt x="148" y="106"/>
                  </a:lnTo>
                  <a:lnTo>
                    <a:pt x="168" y="96"/>
                  </a:lnTo>
                  <a:lnTo>
                    <a:pt x="188" y="87"/>
                  </a:lnTo>
                  <a:lnTo>
                    <a:pt x="208" y="80"/>
                  </a:lnTo>
                  <a:lnTo>
                    <a:pt x="229" y="75"/>
                  </a:lnTo>
                  <a:lnTo>
                    <a:pt x="251" y="71"/>
                  </a:lnTo>
                  <a:lnTo>
                    <a:pt x="272" y="69"/>
                  </a:lnTo>
                  <a:lnTo>
                    <a:pt x="296" y="67"/>
                  </a:lnTo>
                  <a:lnTo>
                    <a:pt x="311" y="69"/>
                  </a:lnTo>
                  <a:lnTo>
                    <a:pt x="327" y="69"/>
                  </a:lnTo>
                  <a:lnTo>
                    <a:pt x="341" y="71"/>
                  </a:lnTo>
                  <a:lnTo>
                    <a:pt x="357" y="74"/>
                  </a:lnTo>
                  <a:lnTo>
                    <a:pt x="371" y="77"/>
                  </a:lnTo>
                  <a:lnTo>
                    <a:pt x="386" y="80"/>
                  </a:lnTo>
                  <a:lnTo>
                    <a:pt x="399" y="86"/>
                  </a:lnTo>
                  <a:lnTo>
                    <a:pt x="412" y="91"/>
                  </a:lnTo>
                  <a:lnTo>
                    <a:pt x="427" y="98"/>
                  </a:lnTo>
                  <a:lnTo>
                    <a:pt x="439" y="104"/>
                  </a:lnTo>
                  <a:lnTo>
                    <a:pt x="452" y="111"/>
                  </a:lnTo>
                  <a:lnTo>
                    <a:pt x="464" y="119"/>
                  </a:lnTo>
                  <a:lnTo>
                    <a:pt x="476" y="128"/>
                  </a:lnTo>
                  <a:lnTo>
                    <a:pt x="488" y="136"/>
                  </a:lnTo>
                  <a:lnTo>
                    <a:pt x="498" y="145"/>
                  </a:lnTo>
                  <a:lnTo>
                    <a:pt x="509" y="156"/>
                  </a:lnTo>
                  <a:lnTo>
                    <a:pt x="519" y="166"/>
                  </a:lnTo>
                  <a:lnTo>
                    <a:pt x="529" y="177"/>
                  </a:lnTo>
                  <a:lnTo>
                    <a:pt x="538" y="189"/>
                  </a:lnTo>
                  <a:lnTo>
                    <a:pt x="546" y="201"/>
                  </a:lnTo>
                  <a:lnTo>
                    <a:pt x="554" y="213"/>
                  </a:lnTo>
                  <a:lnTo>
                    <a:pt x="560" y="226"/>
                  </a:lnTo>
                  <a:lnTo>
                    <a:pt x="567" y="238"/>
                  </a:lnTo>
                  <a:lnTo>
                    <a:pt x="574" y="252"/>
                  </a:lnTo>
                  <a:lnTo>
                    <a:pt x="579" y="265"/>
                  </a:lnTo>
                  <a:lnTo>
                    <a:pt x="584" y="280"/>
                  </a:lnTo>
                  <a:lnTo>
                    <a:pt x="588" y="293"/>
                  </a:lnTo>
                  <a:lnTo>
                    <a:pt x="591" y="308"/>
                  </a:lnTo>
                  <a:lnTo>
                    <a:pt x="593" y="323"/>
                  </a:lnTo>
                  <a:lnTo>
                    <a:pt x="596" y="338"/>
                  </a:lnTo>
                  <a:lnTo>
                    <a:pt x="597" y="354"/>
                  </a:lnTo>
                  <a:lnTo>
                    <a:pt x="597" y="368"/>
                  </a:lnTo>
                  <a:lnTo>
                    <a:pt x="597" y="384"/>
                  </a:lnTo>
                  <a:lnTo>
                    <a:pt x="596" y="399"/>
                  </a:lnTo>
                  <a:lnTo>
                    <a:pt x="593" y="413"/>
                  </a:lnTo>
                  <a:lnTo>
                    <a:pt x="592" y="428"/>
                  </a:lnTo>
                  <a:lnTo>
                    <a:pt x="588" y="441"/>
                  </a:lnTo>
                  <a:lnTo>
                    <a:pt x="584" y="455"/>
                  </a:lnTo>
                  <a:lnTo>
                    <a:pt x="580" y="469"/>
                  </a:lnTo>
                  <a:lnTo>
                    <a:pt x="575" y="482"/>
                  </a:lnTo>
                  <a:lnTo>
                    <a:pt x="563" y="507"/>
                  </a:lnTo>
                  <a:lnTo>
                    <a:pt x="550" y="531"/>
                  </a:lnTo>
                  <a:lnTo>
                    <a:pt x="534" y="554"/>
                  </a:lnTo>
                  <a:lnTo>
                    <a:pt x="515" y="576"/>
                  </a:lnTo>
                  <a:lnTo>
                    <a:pt x="496" y="594"/>
                  </a:lnTo>
                  <a:lnTo>
                    <a:pt x="474" y="611"/>
                  </a:lnTo>
                  <a:lnTo>
                    <a:pt x="451" y="627"/>
                  </a:lnTo>
                  <a:lnTo>
                    <a:pt x="426" y="640"/>
                  </a:lnTo>
                  <a:lnTo>
                    <a:pt x="414" y="646"/>
                  </a:lnTo>
                  <a:lnTo>
                    <a:pt x="401" y="651"/>
                  </a:lnTo>
                  <a:lnTo>
                    <a:pt x="387" y="656"/>
                  </a:lnTo>
                  <a:lnTo>
                    <a:pt x="373" y="660"/>
                  </a:lnTo>
                  <a:lnTo>
                    <a:pt x="360" y="663"/>
                  </a:lnTo>
                  <a:lnTo>
                    <a:pt x="345" y="665"/>
                  </a:lnTo>
                  <a:lnTo>
                    <a:pt x="331" y="668"/>
                  </a:lnTo>
                  <a:lnTo>
                    <a:pt x="316" y="669"/>
                  </a:lnTo>
                  <a:lnTo>
                    <a:pt x="327" y="677"/>
                  </a:lnTo>
                  <a:lnTo>
                    <a:pt x="360" y="697"/>
                  </a:lnTo>
                  <a:lnTo>
                    <a:pt x="390" y="717"/>
                  </a:lnTo>
                  <a:lnTo>
                    <a:pt x="401" y="722"/>
                  </a:lnTo>
                  <a:lnTo>
                    <a:pt x="428" y="713"/>
                  </a:lnTo>
                  <a:lnTo>
                    <a:pt x="455" y="701"/>
                  </a:lnTo>
                  <a:lnTo>
                    <a:pt x="481" y="686"/>
                  </a:lnTo>
                  <a:lnTo>
                    <a:pt x="506" y="671"/>
                  </a:lnTo>
                  <a:lnTo>
                    <a:pt x="529" y="653"/>
                  </a:lnTo>
                  <a:lnTo>
                    <a:pt x="551" y="635"/>
                  </a:lnTo>
                  <a:lnTo>
                    <a:pt x="571" y="614"/>
                  </a:lnTo>
                  <a:lnTo>
                    <a:pt x="589" y="591"/>
                  </a:lnTo>
                  <a:lnTo>
                    <a:pt x="607" y="568"/>
                  </a:lnTo>
                  <a:lnTo>
                    <a:pt x="621" y="543"/>
                  </a:lnTo>
                  <a:lnTo>
                    <a:pt x="633" y="516"/>
                  </a:lnTo>
                  <a:lnTo>
                    <a:pt x="645" y="488"/>
                  </a:lnTo>
                  <a:lnTo>
                    <a:pt x="653" y="459"/>
                  </a:lnTo>
                  <a:lnTo>
                    <a:pt x="659" y="430"/>
                  </a:lnTo>
                  <a:lnTo>
                    <a:pt x="663" y="400"/>
                  </a:lnTo>
                  <a:lnTo>
                    <a:pt x="665" y="368"/>
                  </a:lnTo>
                  <a:close/>
                </a:path>
              </a:pathLst>
            </a:custGeom>
            <a:solidFill>
              <a:srgbClr val="F6C34E"/>
            </a:solidFill>
            <a:ln w="9525">
              <a:noFill/>
              <a:round/>
              <a:headEnd/>
              <a:tailEnd/>
            </a:ln>
          </p:spPr>
          <p:txBody>
            <a:bodyPr/>
            <a:lstStyle/>
            <a:p>
              <a:pPr eaLnBrk="1" hangingPunct="1"/>
              <a:endParaRPr lang="pt-BR" u="none"/>
            </a:p>
          </p:txBody>
        </p:sp>
        <p:sp>
          <p:nvSpPr>
            <p:cNvPr id="464173" name="Freeform 403"/>
            <p:cNvSpPr>
              <a:spLocks/>
            </p:cNvSpPr>
            <p:nvPr/>
          </p:nvSpPr>
          <p:spPr bwMode="auto">
            <a:xfrm>
              <a:off x="1412875" y="3757613"/>
              <a:ext cx="246063" cy="261937"/>
            </a:xfrm>
            <a:custGeom>
              <a:avLst/>
              <a:gdLst>
                <a:gd name="T0" fmla="*/ 2147483647 w 620"/>
                <a:gd name="T1" fmla="*/ 2147483647 h 663"/>
                <a:gd name="T2" fmla="*/ 2147483647 w 620"/>
                <a:gd name="T3" fmla="*/ 2147483647 h 663"/>
                <a:gd name="T4" fmla="*/ 2147483647 w 620"/>
                <a:gd name="T5" fmla="*/ 2147483647 h 663"/>
                <a:gd name="T6" fmla="*/ 2147483647 w 620"/>
                <a:gd name="T7" fmla="*/ 2147483647 h 663"/>
                <a:gd name="T8" fmla="*/ 2147483647 w 620"/>
                <a:gd name="T9" fmla="*/ 2147483647 h 663"/>
                <a:gd name="T10" fmla="*/ 2147483647 w 620"/>
                <a:gd name="T11" fmla="*/ 2147483647 h 663"/>
                <a:gd name="T12" fmla="*/ 2147483647 w 620"/>
                <a:gd name="T13" fmla="*/ 2147483647 h 663"/>
                <a:gd name="T14" fmla="*/ 2147483647 w 620"/>
                <a:gd name="T15" fmla="*/ 2147483647 h 663"/>
                <a:gd name="T16" fmla="*/ 2147483647 w 620"/>
                <a:gd name="T17" fmla="*/ 2147483647 h 663"/>
                <a:gd name="T18" fmla="*/ 2147483647 w 620"/>
                <a:gd name="T19" fmla="*/ 2147483647 h 663"/>
                <a:gd name="T20" fmla="*/ 2147483647 w 620"/>
                <a:gd name="T21" fmla="*/ 0 h 663"/>
                <a:gd name="T22" fmla="*/ 2147483647 w 620"/>
                <a:gd name="T23" fmla="*/ 2147483647 h 663"/>
                <a:gd name="T24" fmla="*/ 2147483647 w 620"/>
                <a:gd name="T25" fmla="*/ 2147483647 h 663"/>
                <a:gd name="T26" fmla="*/ 2147483647 w 620"/>
                <a:gd name="T27" fmla="*/ 2147483647 h 663"/>
                <a:gd name="T28" fmla="*/ 2147483647 w 620"/>
                <a:gd name="T29" fmla="*/ 2147483647 h 663"/>
                <a:gd name="T30" fmla="*/ 2147483647 w 620"/>
                <a:gd name="T31" fmla="*/ 2147483647 h 663"/>
                <a:gd name="T32" fmla="*/ 2147483647 w 620"/>
                <a:gd name="T33" fmla="*/ 2147483647 h 663"/>
                <a:gd name="T34" fmla="*/ 2147483647 w 620"/>
                <a:gd name="T35" fmla="*/ 2147483647 h 663"/>
                <a:gd name="T36" fmla="*/ 2147483647 w 620"/>
                <a:gd name="T37" fmla="*/ 2147483647 h 663"/>
                <a:gd name="T38" fmla="*/ 2147483647 w 620"/>
                <a:gd name="T39" fmla="*/ 2147483647 h 663"/>
                <a:gd name="T40" fmla="*/ 2147483647 w 620"/>
                <a:gd name="T41" fmla="*/ 2147483647 h 663"/>
                <a:gd name="T42" fmla="*/ 2147483647 w 620"/>
                <a:gd name="T43" fmla="*/ 2147483647 h 663"/>
                <a:gd name="T44" fmla="*/ 2147483647 w 620"/>
                <a:gd name="T45" fmla="*/ 2147483647 h 663"/>
                <a:gd name="T46" fmla="*/ 2147483647 w 620"/>
                <a:gd name="T47" fmla="*/ 2147483647 h 663"/>
                <a:gd name="T48" fmla="*/ 2147483647 w 620"/>
                <a:gd name="T49" fmla="*/ 2147483647 h 663"/>
                <a:gd name="T50" fmla="*/ 2147483647 w 620"/>
                <a:gd name="T51" fmla="*/ 2147483647 h 663"/>
                <a:gd name="T52" fmla="*/ 2147483647 w 620"/>
                <a:gd name="T53" fmla="*/ 2147483647 h 663"/>
                <a:gd name="T54" fmla="*/ 2147483647 w 620"/>
                <a:gd name="T55" fmla="*/ 2147483647 h 663"/>
                <a:gd name="T56" fmla="*/ 2147483647 w 620"/>
                <a:gd name="T57" fmla="*/ 2147483647 h 663"/>
                <a:gd name="T58" fmla="*/ 2147483647 w 620"/>
                <a:gd name="T59" fmla="*/ 2147483647 h 663"/>
                <a:gd name="T60" fmla="*/ 2147483647 w 620"/>
                <a:gd name="T61" fmla="*/ 2147483647 h 663"/>
                <a:gd name="T62" fmla="*/ 2147483647 w 620"/>
                <a:gd name="T63" fmla="*/ 2147483647 h 663"/>
                <a:gd name="T64" fmla="*/ 2147483647 w 620"/>
                <a:gd name="T65" fmla="*/ 2147483647 h 663"/>
                <a:gd name="T66" fmla="*/ 2147483647 w 620"/>
                <a:gd name="T67" fmla="*/ 2147483647 h 663"/>
                <a:gd name="T68" fmla="*/ 2147483647 w 620"/>
                <a:gd name="T69" fmla="*/ 2147483647 h 663"/>
                <a:gd name="T70" fmla="*/ 2147483647 w 620"/>
                <a:gd name="T71" fmla="*/ 2147483647 h 663"/>
                <a:gd name="T72" fmla="*/ 2147483647 w 620"/>
                <a:gd name="T73" fmla="*/ 2147483647 h 663"/>
                <a:gd name="T74" fmla="*/ 2147483647 w 620"/>
                <a:gd name="T75" fmla="*/ 2147483647 h 663"/>
                <a:gd name="T76" fmla="*/ 2147483647 w 620"/>
                <a:gd name="T77" fmla="*/ 2147483647 h 663"/>
                <a:gd name="T78" fmla="*/ 2147483647 w 620"/>
                <a:gd name="T79" fmla="*/ 2147483647 h 663"/>
                <a:gd name="T80" fmla="*/ 2147483647 w 620"/>
                <a:gd name="T81" fmla="*/ 2147483647 h 663"/>
                <a:gd name="T82" fmla="*/ 2147483647 w 620"/>
                <a:gd name="T83" fmla="*/ 2147483647 h 663"/>
                <a:gd name="T84" fmla="*/ 2147483647 w 620"/>
                <a:gd name="T85" fmla="*/ 2147483647 h 663"/>
                <a:gd name="T86" fmla="*/ 2147483647 w 620"/>
                <a:gd name="T87" fmla="*/ 2147483647 h 6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0"/>
                <a:gd name="T133" fmla="*/ 0 h 663"/>
                <a:gd name="T134" fmla="*/ 620 w 620"/>
                <a:gd name="T135" fmla="*/ 663 h 6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0" h="663">
                  <a:moveTo>
                    <a:pt x="620" y="334"/>
                  </a:moveTo>
                  <a:lnTo>
                    <a:pt x="620" y="317"/>
                  </a:lnTo>
                  <a:lnTo>
                    <a:pt x="619" y="300"/>
                  </a:lnTo>
                  <a:lnTo>
                    <a:pt x="616" y="284"/>
                  </a:lnTo>
                  <a:lnTo>
                    <a:pt x="614" y="267"/>
                  </a:lnTo>
                  <a:lnTo>
                    <a:pt x="610" y="251"/>
                  </a:lnTo>
                  <a:lnTo>
                    <a:pt x="606" y="235"/>
                  </a:lnTo>
                  <a:lnTo>
                    <a:pt x="600" y="219"/>
                  </a:lnTo>
                  <a:lnTo>
                    <a:pt x="594" y="205"/>
                  </a:lnTo>
                  <a:lnTo>
                    <a:pt x="587" y="189"/>
                  </a:lnTo>
                  <a:lnTo>
                    <a:pt x="581" y="176"/>
                  </a:lnTo>
                  <a:lnTo>
                    <a:pt x="571" y="161"/>
                  </a:lnTo>
                  <a:lnTo>
                    <a:pt x="564" y="148"/>
                  </a:lnTo>
                  <a:lnTo>
                    <a:pt x="554" y="135"/>
                  </a:lnTo>
                  <a:lnTo>
                    <a:pt x="544" y="122"/>
                  </a:lnTo>
                  <a:lnTo>
                    <a:pt x="533" y="110"/>
                  </a:lnTo>
                  <a:lnTo>
                    <a:pt x="523" y="98"/>
                  </a:lnTo>
                  <a:lnTo>
                    <a:pt x="511" y="87"/>
                  </a:lnTo>
                  <a:lnTo>
                    <a:pt x="499" y="77"/>
                  </a:lnTo>
                  <a:lnTo>
                    <a:pt x="486" y="66"/>
                  </a:lnTo>
                  <a:lnTo>
                    <a:pt x="472" y="57"/>
                  </a:lnTo>
                  <a:lnTo>
                    <a:pt x="459" y="49"/>
                  </a:lnTo>
                  <a:lnTo>
                    <a:pt x="446" y="40"/>
                  </a:lnTo>
                  <a:lnTo>
                    <a:pt x="431" y="33"/>
                  </a:lnTo>
                  <a:lnTo>
                    <a:pt x="416" y="27"/>
                  </a:lnTo>
                  <a:lnTo>
                    <a:pt x="401" y="20"/>
                  </a:lnTo>
                  <a:lnTo>
                    <a:pt x="385" y="15"/>
                  </a:lnTo>
                  <a:lnTo>
                    <a:pt x="369" y="11"/>
                  </a:lnTo>
                  <a:lnTo>
                    <a:pt x="354" y="7"/>
                  </a:lnTo>
                  <a:lnTo>
                    <a:pt x="336" y="4"/>
                  </a:lnTo>
                  <a:lnTo>
                    <a:pt x="321" y="2"/>
                  </a:lnTo>
                  <a:lnTo>
                    <a:pt x="303" y="0"/>
                  </a:lnTo>
                  <a:lnTo>
                    <a:pt x="286" y="0"/>
                  </a:lnTo>
                  <a:lnTo>
                    <a:pt x="264" y="0"/>
                  </a:lnTo>
                  <a:lnTo>
                    <a:pt x="241" y="3"/>
                  </a:lnTo>
                  <a:lnTo>
                    <a:pt x="219" y="7"/>
                  </a:lnTo>
                  <a:lnTo>
                    <a:pt x="198" y="12"/>
                  </a:lnTo>
                  <a:lnTo>
                    <a:pt x="177" y="19"/>
                  </a:lnTo>
                  <a:lnTo>
                    <a:pt x="157" y="25"/>
                  </a:lnTo>
                  <a:lnTo>
                    <a:pt x="137" y="35"/>
                  </a:lnTo>
                  <a:lnTo>
                    <a:pt x="119" y="45"/>
                  </a:lnTo>
                  <a:lnTo>
                    <a:pt x="101" y="56"/>
                  </a:lnTo>
                  <a:lnTo>
                    <a:pt x="83" y="68"/>
                  </a:lnTo>
                  <a:lnTo>
                    <a:pt x="67" y="82"/>
                  </a:lnTo>
                  <a:lnTo>
                    <a:pt x="51" y="95"/>
                  </a:lnTo>
                  <a:lnTo>
                    <a:pt x="37" y="111"/>
                  </a:lnTo>
                  <a:lnTo>
                    <a:pt x="23" y="127"/>
                  </a:lnTo>
                  <a:lnTo>
                    <a:pt x="10" y="144"/>
                  </a:lnTo>
                  <a:lnTo>
                    <a:pt x="0" y="163"/>
                  </a:lnTo>
                  <a:lnTo>
                    <a:pt x="4" y="185"/>
                  </a:lnTo>
                  <a:lnTo>
                    <a:pt x="14" y="222"/>
                  </a:lnTo>
                  <a:lnTo>
                    <a:pt x="26" y="258"/>
                  </a:lnTo>
                  <a:lnTo>
                    <a:pt x="27" y="263"/>
                  </a:lnTo>
                  <a:lnTo>
                    <a:pt x="34" y="242"/>
                  </a:lnTo>
                  <a:lnTo>
                    <a:pt x="43" y="222"/>
                  </a:lnTo>
                  <a:lnTo>
                    <a:pt x="52" y="202"/>
                  </a:lnTo>
                  <a:lnTo>
                    <a:pt x="64" y="185"/>
                  </a:lnTo>
                  <a:lnTo>
                    <a:pt x="76" y="168"/>
                  </a:lnTo>
                  <a:lnTo>
                    <a:pt x="91" y="151"/>
                  </a:lnTo>
                  <a:lnTo>
                    <a:pt x="107" y="136"/>
                  </a:lnTo>
                  <a:lnTo>
                    <a:pt x="122" y="123"/>
                  </a:lnTo>
                  <a:lnTo>
                    <a:pt x="140" y="110"/>
                  </a:lnTo>
                  <a:lnTo>
                    <a:pt x="158" y="99"/>
                  </a:lnTo>
                  <a:lnTo>
                    <a:pt x="178" y="90"/>
                  </a:lnTo>
                  <a:lnTo>
                    <a:pt x="198" y="82"/>
                  </a:lnTo>
                  <a:lnTo>
                    <a:pt x="219" y="76"/>
                  </a:lnTo>
                  <a:lnTo>
                    <a:pt x="241" y="70"/>
                  </a:lnTo>
                  <a:lnTo>
                    <a:pt x="262" y="68"/>
                  </a:lnTo>
                  <a:lnTo>
                    <a:pt x="286" y="68"/>
                  </a:lnTo>
                  <a:lnTo>
                    <a:pt x="299" y="68"/>
                  </a:lnTo>
                  <a:lnTo>
                    <a:pt x="313" y="69"/>
                  </a:lnTo>
                  <a:lnTo>
                    <a:pt x="327" y="70"/>
                  </a:lnTo>
                  <a:lnTo>
                    <a:pt x="340" y="73"/>
                  </a:lnTo>
                  <a:lnTo>
                    <a:pt x="365" y="79"/>
                  </a:lnTo>
                  <a:lnTo>
                    <a:pt x="391" y="87"/>
                  </a:lnTo>
                  <a:lnTo>
                    <a:pt x="413" y="99"/>
                  </a:lnTo>
                  <a:lnTo>
                    <a:pt x="435" y="112"/>
                  </a:lnTo>
                  <a:lnTo>
                    <a:pt x="457" y="128"/>
                  </a:lnTo>
                  <a:lnTo>
                    <a:pt x="475" y="146"/>
                  </a:lnTo>
                  <a:lnTo>
                    <a:pt x="492" y="164"/>
                  </a:lnTo>
                  <a:lnTo>
                    <a:pt x="508" y="185"/>
                  </a:lnTo>
                  <a:lnTo>
                    <a:pt x="521" y="208"/>
                  </a:lnTo>
                  <a:lnTo>
                    <a:pt x="533" y="230"/>
                  </a:lnTo>
                  <a:lnTo>
                    <a:pt x="541" y="255"/>
                  </a:lnTo>
                  <a:lnTo>
                    <a:pt x="548" y="280"/>
                  </a:lnTo>
                  <a:lnTo>
                    <a:pt x="550" y="293"/>
                  </a:lnTo>
                  <a:lnTo>
                    <a:pt x="552" y="308"/>
                  </a:lnTo>
                  <a:lnTo>
                    <a:pt x="553" y="321"/>
                  </a:lnTo>
                  <a:lnTo>
                    <a:pt x="554" y="334"/>
                  </a:lnTo>
                  <a:lnTo>
                    <a:pt x="553" y="349"/>
                  </a:lnTo>
                  <a:lnTo>
                    <a:pt x="552" y="362"/>
                  </a:lnTo>
                  <a:lnTo>
                    <a:pt x="550" y="375"/>
                  </a:lnTo>
                  <a:lnTo>
                    <a:pt x="548" y="388"/>
                  </a:lnTo>
                  <a:lnTo>
                    <a:pt x="541" y="415"/>
                  </a:lnTo>
                  <a:lnTo>
                    <a:pt x="533" y="439"/>
                  </a:lnTo>
                  <a:lnTo>
                    <a:pt x="521" y="462"/>
                  </a:lnTo>
                  <a:lnTo>
                    <a:pt x="508" y="485"/>
                  </a:lnTo>
                  <a:lnTo>
                    <a:pt x="492" y="505"/>
                  </a:lnTo>
                  <a:lnTo>
                    <a:pt x="475" y="524"/>
                  </a:lnTo>
                  <a:lnTo>
                    <a:pt x="457" y="542"/>
                  </a:lnTo>
                  <a:lnTo>
                    <a:pt x="435" y="557"/>
                  </a:lnTo>
                  <a:lnTo>
                    <a:pt x="413" y="571"/>
                  </a:lnTo>
                  <a:lnTo>
                    <a:pt x="391" y="581"/>
                  </a:lnTo>
                  <a:lnTo>
                    <a:pt x="365" y="590"/>
                  </a:lnTo>
                  <a:lnTo>
                    <a:pt x="340" y="597"/>
                  </a:lnTo>
                  <a:lnTo>
                    <a:pt x="327" y="600"/>
                  </a:lnTo>
                  <a:lnTo>
                    <a:pt x="313" y="601"/>
                  </a:lnTo>
                  <a:lnTo>
                    <a:pt x="299" y="602"/>
                  </a:lnTo>
                  <a:lnTo>
                    <a:pt x="286" y="602"/>
                  </a:lnTo>
                  <a:lnTo>
                    <a:pt x="274" y="602"/>
                  </a:lnTo>
                  <a:lnTo>
                    <a:pt x="262" y="601"/>
                  </a:lnTo>
                  <a:lnTo>
                    <a:pt x="288" y="621"/>
                  </a:lnTo>
                  <a:lnTo>
                    <a:pt x="317" y="643"/>
                  </a:lnTo>
                  <a:lnTo>
                    <a:pt x="348" y="663"/>
                  </a:lnTo>
                  <a:lnTo>
                    <a:pt x="377" y="656"/>
                  </a:lnTo>
                  <a:lnTo>
                    <a:pt x="405" y="647"/>
                  </a:lnTo>
                  <a:lnTo>
                    <a:pt x="431" y="637"/>
                  </a:lnTo>
                  <a:lnTo>
                    <a:pt x="457" y="622"/>
                  </a:lnTo>
                  <a:lnTo>
                    <a:pt x="480" y="608"/>
                  </a:lnTo>
                  <a:lnTo>
                    <a:pt x="503" y="589"/>
                  </a:lnTo>
                  <a:lnTo>
                    <a:pt x="524" y="571"/>
                  </a:lnTo>
                  <a:lnTo>
                    <a:pt x="542" y="550"/>
                  </a:lnTo>
                  <a:lnTo>
                    <a:pt x="560" y="527"/>
                  </a:lnTo>
                  <a:lnTo>
                    <a:pt x="575" y="503"/>
                  </a:lnTo>
                  <a:lnTo>
                    <a:pt x="589" y="477"/>
                  </a:lnTo>
                  <a:lnTo>
                    <a:pt x="600" y="450"/>
                  </a:lnTo>
                  <a:lnTo>
                    <a:pt x="608" y="423"/>
                  </a:lnTo>
                  <a:lnTo>
                    <a:pt x="615" y="395"/>
                  </a:lnTo>
                  <a:lnTo>
                    <a:pt x="618" y="381"/>
                  </a:lnTo>
                  <a:lnTo>
                    <a:pt x="619" y="365"/>
                  </a:lnTo>
                  <a:lnTo>
                    <a:pt x="620" y="350"/>
                  </a:lnTo>
                  <a:lnTo>
                    <a:pt x="620" y="334"/>
                  </a:lnTo>
                  <a:close/>
                </a:path>
              </a:pathLst>
            </a:custGeom>
            <a:solidFill>
              <a:srgbClr val="F8C846"/>
            </a:solidFill>
            <a:ln w="9525">
              <a:noFill/>
              <a:round/>
              <a:headEnd/>
              <a:tailEnd/>
            </a:ln>
          </p:spPr>
          <p:txBody>
            <a:bodyPr/>
            <a:lstStyle/>
            <a:p>
              <a:pPr eaLnBrk="1" hangingPunct="1"/>
              <a:endParaRPr lang="pt-BR" u="none"/>
            </a:p>
          </p:txBody>
        </p:sp>
        <p:sp>
          <p:nvSpPr>
            <p:cNvPr id="464174" name="Freeform 404"/>
            <p:cNvSpPr>
              <a:spLocks/>
            </p:cNvSpPr>
            <p:nvPr/>
          </p:nvSpPr>
          <p:spPr bwMode="auto">
            <a:xfrm>
              <a:off x="1417638" y="3770313"/>
              <a:ext cx="228600" cy="238125"/>
            </a:xfrm>
            <a:custGeom>
              <a:avLst/>
              <a:gdLst>
                <a:gd name="T0" fmla="*/ 2147483647 w 575"/>
                <a:gd name="T1" fmla="*/ 2147483647 h 602"/>
                <a:gd name="T2" fmla="*/ 2147483647 w 575"/>
                <a:gd name="T3" fmla="*/ 2147483647 h 602"/>
                <a:gd name="T4" fmla="*/ 2147483647 w 575"/>
                <a:gd name="T5" fmla="*/ 2147483647 h 602"/>
                <a:gd name="T6" fmla="*/ 2147483647 w 575"/>
                <a:gd name="T7" fmla="*/ 2147483647 h 602"/>
                <a:gd name="T8" fmla="*/ 2147483647 w 575"/>
                <a:gd name="T9" fmla="*/ 2147483647 h 602"/>
                <a:gd name="T10" fmla="*/ 2147483647 w 575"/>
                <a:gd name="T11" fmla="*/ 2147483647 h 602"/>
                <a:gd name="T12" fmla="*/ 2147483647 w 575"/>
                <a:gd name="T13" fmla="*/ 2147483647 h 602"/>
                <a:gd name="T14" fmla="*/ 2147483647 w 575"/>
                <a:gd name="T15" fmla="*/ 2147483647 h 602"/>
                <a:gd name="T16" fmla="*/ 2147483647 w 575"/>
                <a:gd name="T17" fmla="*/ 2147483647 h 602"/>
                <a:gd name="T18" fmla="*/ 2147483647 w 575"/>
                <a:gd name="T19" fmla="*/ 2147483647 h 602"/>
                <a:gd name="T20" fmla="*/ 2147483647 w 575"/>
                <a:gd name="T21" fmla="*/ 0 h 602"/>
                <a:gd name="T22" fmla="*/ 2147483647 w 575"/>
                <a:gd name="T23" fmla="*/ 2147483647 h 602"/>
                <a:gd name="T24" fmla="*/ 2147483647 w 575"/>
                <a:gd name="T25" fmla="*/ 2147483647 h 602"/>
                <a:gd name="T26" fmla="*/ 2147483647 w 575"/>
                <a:gd name="T27" fmla="*/ 2147483647 h 602"/>
                <a:gd name="T28" fmla="*/ 2147483647 w 575"/>
                <a:gd name="T29" fmla="*/ 2147483647 h 602"/>
                <a:gd name="T30" fmla="*/ 2147483647 w 575"/>
                <a:gd name="T31" fmla="*/ 2147483647 h 602"/>
                <a:gd name="T32" fmla="*/ 2147483647 w 575"/>
                <a:gd name="T33" fmla="*/ 2147483647 h 602"/>
                <a:gd name="T34" fmla="*/ 2147483647 w 575"/>
                <a:gd name="T35" fmla="*/ 2147483647 h 602"/>
                <a:gd name="T36" fmla="*/ 2147483647 w 575"/>
                <a:gd name="T37" fmla="*/ 2147483647 h 602"/>
                <a:gd name="T38" fmla="*/ 2147483647 w 575"/>
                <a:gd name="T39" fmla="*/ 2147483647 h 602"/>
                <a:gd name="T40" fmla="*/ 2147483647 w 575"/>
                <a:gd name="T41" fmla="*/ 2147483647 h 602"/>
                <a:gd name="T42" fmla="*/ 2147483647 w 575"/>
                <a:gd name="T43" fmla="*/ 2147483647 h 602"/>
                <a:gd name="T44" fmla="*/ 2147483647 w 575"/>
                <a:gd name="T45" fmla="*/ 2147483647 h 602"/>
                <a:gd name="T46" fmla="*/ 2147483647 w 575"/>
                <a:gd name="T47" fmla="*/ 2147483647 h 602"/>
                <a:gd name="T48" fmla="*/ 2147483647 w 575"/>
                <a:gd name="T49" fmla="*/ 2147483647 h 602"/>
                <a:gd name="T50" fmla="*/ 2147483647 w 575"/>
                <a:gd name="T51" fmla="*/ 2147483647 h 602"/>
                <a:gd name="T52" fmla="*/ 2147483647 w 575"/>
                <a:gd name="T53" fmla="*/ 2147483647 h 602"/>
                <a:gd name="T54" fmla="*/ 2147483647 w 575"/>
                <a:gd name="T55" fmla="*/ 2147483647 h 602"/>
                <a:gd name="T56" fmla="*/ 2147483647 w 575"/>
                <a:gd name="T57" fmla="*/ 2147483647 h 602"/>
                <a:gd name="T58" fmla="*/ 2147483647 w 575"/>
                <a:gd name="T59" fmla="*/ 2147483647 h 602"/>
                <a:gd name="T60" fmla="*/ 2147483647 w 575"/>
                <a:gd name="T61" fmla="*/ 2147483647 h 602"/>
                <a:gd name="T62" fmla="*/ 2147483647 w 575"/>
                <a:gd name="T63" fmla="*/ 2147483647 h 602"/>
                <a:gd name="T64" fmla="*/ 2147483647 w 575"/>
                <a:gd name="T65" fmla="*/ 2147483647 h 602"/>
                <a:gd name="T66" fmla="*/ 2147483647 w 575"/>
                <a:gd name="T67" fmla="*/ 2147483647 h 602"/>
                <a:gd name="T68" fmla="*/ 2147483647 w 575"/>
                <a:gd name="T69" fmla="*/ 2147483647 h 602"/>
                <a:gd name="T70" fmla="*/ 2147483647 w 575"/>
                <a:gd name="T71" fmla="*/ 2147483647 h 602"/>
                <a:gd name="T72" fmla="*/ 2147483647 w 575"/>
                <a:gd name="T73" fmla="*/ 2147483647 h 602"/>
                <a:gd name="T74" fmla="*/ 2147483647 w 575"/>
                <a:gd name="T75" fmla="*/ 2147483647 h 602"/>
                <a:gd name="T76" fmla="*/ 2147483647 w 575"/>
                <a:gd name="T77" fmla="*/ 2147483647 h 602"/>
                <a:gd name="T78" fmla="*/ 2147483647 w 575"/>
                <a:gd name="T79" fmla="*/ 2147483647 h 602"/>
                <a:gd name="T80" fmla="*/ 2147483647 w 575"/>
                <a:gd name="T81" fmla="*/ 2147483647 h 602"/>
                <a:gd name="T82" fmla="*/ 2147483647 w 575"/>
                <a:gd name="T83" fmla="*/ 2147483647 h 602"/>
                <a:gd name="T84" fmla="*/ 2147483647 w 575"/>
                <a:gd name="T85" fmla="*/ 2147483647 h 602"/>
                <a:gd name="T86" fmla="*/ 2147483647 w 575"/>
                <a:gd name="T87" fmla="*/ 2147483647 h 6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5"/>
                <a:gd name="T133" fmla="*/ 0 h 602"/>
                <a:gd name="T134" fmla="*/ 575 w 575"/>
                <a:gd name="T135" fmla="*/ 602 h 6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5" h="602">
                  <a:moveTo>
                    <a:pt x="575" y="301"/>
                  </a:moveTo>
                  <a:lnTo>
                    <a:pt x="575" y="287"/>
                  </a:lnTo>
                  <a:lnTo>
                    <a:pt x="574" y="271"/>
                  </a:lnTo>
                  <a:lnTo>
                    <a:pt x="571" y="256"/>
                  </a:lnTo>
                  <a:lnTo>
                    <a:pt x="569" y="241"/>
                  </a:lnTo>
                  <a:lnTo>
                    <a:pt x="566" y="226"/>
                  </a:lnTo>
                  <a:lnTo>
                    <a:pt x="562" y="213"/>
                  </a:lnTo>
                  <a:lnTo>
                    <a:pt x="557" y="198"/>
                  </a:lnTo>
                  <a:lnTo>
                    <a:pt x="552" y="185"/>
                  </a:lnTo>
                  <a:lnTo>
                    <a:pt x="545" y="171"/>
                  </a:lnTo>
                  <a:lnTo>
                    <a:pt x="538" y="159"/>
                  </a:lnTo>
                  <a:lnTo>
                    <a:pt x="532" y="146"/>
                  </a:lnTo>
                  <a:lnTo>
                    <a:pt x="524" y="134"/>
                  </a:lnTo>
                  <a:lnTo>
                    <a:pt x="516" y="122"/>
                  </a:lnTo>
                  <a:lnTo>
                    <a:pt x="507" y="110"/>
                  </a:lnTo>
                  <a:lnTo>
                    <a:pt x="497" y="99"/>
                  </a:lnTo>
                  <a:lnTo>
                    <a:pt x="487" y="89"/>
                  </a:lnTo>
                  <a:lnTo>
                    <a:pt x="476" y="78"/>
                  </a:lnTo>
                  <a:lnTo>
                    <a:pt x="466" y="69"/>
                  </a:lnTo>
                  <a:lnTo>
                    <a:pt x="454" y="61"/>
                  </a:lnTo>
                  <a:lnTo>
                    <a:pt x="442" y="52"/>
                  </a:lnTo>
                  <a:lnTo>
                    <a:pt x="430" y="44"/>
                  </a:lnTo>
                  <a:lnTo>
                    <a:pt x="417" y="37"/>
                  </a:lnTo>
                  <a:lnTo>
                    <a:pt x="405" y="31"/>
                  </a:lnTo>
                  <a:lnTo>
                    <a:pt x="390" y="24"/>
                  </a:lnTo>
                  <a:lnTo>
                    <a:pt x="377" y="19"/>
                  </a:lnTo>
                  <a:lnTo>
                    <a:pt x="364" y="13"/>
                  </a:lnTo>
                  <a:lnTo>
                    <a:pt x="349" y="10"/>
                  </a:lnTo>
                  <a:lnTo>
                    <a:pt x="335" y="7"/>
                  </a:lnTo>
                  <a:lnTo>
                    <a:pt x="319" y="4"/>
                  </a:lnTo>
                  <a:lnTo>
                    <a:pt x="305" y="2"/>
                  </a:lnTo>
                  <a:lnTo>
                    <a:pt x="289" y="2"/>
                  </a:lnTo>
                  <a:lnTo>
                    <a:pt x="274" y="0"/>
                  </a:lnTo>
                  <a:lnTo>
                    <a:pt x="250" y="2"/>
                  </a:lnTo>
                  <a:lnTo>
                    <a:pt x="229" y="4"/>
                  </a:lnTo>
                  <a:lnTo>
                    <a:pt x="207" y="8"/>
                  </a:lnTo>
                  <a:lnTo>
                    <a:pt x="186" y="13"/>
                  </a:lnTo>
                  <a:lnTo>
                    <a:pt x="166" y="20"/>
                  </a:lnTo>
                  <a:lnTo>
                    <a:pt x="146" y="29"/>
                  </a:lnTo>
                  <a:lnTo>
                    <a:pt x="126" y="39"/>
                  </a:lnTo>
                  <a:lnTo>
                    <a:pt x="108" y="50"/>
                  </a:lnTo>
                  <a:lnTo>
                    <a:pt x="91" y="62"/>
                  </a:lnTo>
                  <a:lnTo>
                    <a:pt x="75" y="76"/>
                  </a:lnTo>
                  <a:lnTo>
                    <a:pt x="59" y="90"/>
                  </a:lnTo>
                  <a:lnTo>
                    <a:pt x="44" y="106"/>
                  </a:lnTo>
                  <a:lnTo>
                    <a:pt x="31" y="123"/>
                  </a:lnTo>
                  <a:lnTo>
                    <a:pt x="19" y="140"/>
                  </a:lnTo>
                  <a:lnTo>
                    <a:pt x="9" y="159"/>
                  </a:lnTo>
                  <a:lnTo>
                    <a:pt x="0" y="179"/>
                  </a:lnTo>
                  <a:lnTo>
                    <a:pt x="2" y="189"/>
                  </a:lnTo>
                  <a:lnTo>
                    <a:pt x="14" y="225"/>
                  </a:lnTo>
                  <a:lnTo>
                    <a:pt x="29" y="262"/>
                  </a:lnTo>
                  <a:lnTo>
                    <a:pt x="40" y="288"/>
                  </a:lnTo>
                  <a:lnTo>
                    <a:pt x="42" y="266"/>
                  </a:lnTo>
                  <a:lnTo>
                    <a:pt x="47" y="243"/>
                  </a:lnTo>
                  <a:lnTo>
                    <a:pt x="54" y="222"/>
                  </a:lnTo>
                  <a:lnTo>
                    <a:pt x="62" y="202"/>
                  </a:lnTo>
                  <a:lnTo>
                    <a:pt x="72" y="182"/>
                  </a:lnTo>
                  <a:lnTo>
                    <a:pt x="84" y="164"/>
                  </a:lnTo>
                  <a:lnTo>
                    <a:pt x="97" y="147"/>
                  </a:lnTo>
                  <a:lnTo>
                    <a:pt x="113" y="132"/>
                  </a:lnTo>
                  <a:lnTo>
                    <a:pt x="129" y="118"/>
                  </a:lnTo>
                  <a:lnTo>
                    <a:pt x="147" y="105"/>
                  </a:lnTo>
                  <a:lnTo>
                    <a:pt x="166" y="94"/>
                  </a:lnTo>
                  <a:lnTo>
                    <a:pt x="186" y="85"/>
                  </a:lnTo>
                  <a:lnTo>
                    <a:pt x="207" y="77"/>
                  </a:lnTo>
                  <a:lnTo>
                    <a:pt x="228" y="72"/>
                  </a:lnTo>
                  <a:lnTo>
                    <a:pt x="250" y="69"/>
                  </a:lnTo>
                  <a:lnTo>
                    <a:pt x="274" y="68"/>
                  </a:lnTo>
                  <a:lnTo>
                    <a:pt x="298" y="69"/>
                  </a:lnTo>
                  <a:lnTo>
                    <a:pt x="320" y="73"/>
                  </a:lnTo>
                  <a:lnTo>
                    <a:pt x="343" y="78"/>
                  </a:lnTo>
                  <a:lnTo>
                    <a:pt x="365" y="86"/>
                  </a:lnTo>
                  <a:lnTo>
                    <a:pt x="385" y="95"/>
                  </a:lnTo>
                  <a:lnTo>
                    <a:pt x="405" y="107"/>
                  </a:lnTo>
                  <a:lnTo>
                    <a:pt x="423" y="120"/>
                  </a:lnTo>
                  <a:lnTo>
                    <a:pt x="439" y="136"/>
                  </a:lnTo>
                  <a:lnTo>
                    <a:pt x="455" y="152"/>
                  </a:lnTo>
                  <a:lnTo>
                    <a:pt x="468" y="171"/>
                  </a:lnTo>
                  <a:lnTo>
                    <a:pt x="480" y="190"/>
                  </a:lnTo>
                  <a:lnTo>
                    <a:pt x="489" y="210"/>
                  </a:lnTo>
                  <a:lnTo>
                    <a:pt x="497" y="233"/>
                  </a:lnTo>
                  <a:lnTo>
                    <a:pt x="504" y="255"/>
                  </a:lnTo>
                  <a:lnTo>
                    <a:pt x="507" y="278"/>
                  </a:lnTo>
                  <a:lnTo>
                    <a:pt x="508" y="301"/>
                  </a:lnTo>
                  <a:lnTo>
                    <a:pt x="507" y="326"/>
                  </a:lnTo>
                  <a:lnTo>
                    <a:pt x="504" y="349"/>
                  </a:lnTo>
                  <a:lnTo>
                    <a:pt x="497" y="371"/>
                  </a:lnTo>
                  <a:lnTo>
                    <a:pt x="489" y="392"/>
                  </a:lnTo>
                  <a:lnTo>
                    <a:pt x="480" y="414"/>
                  </a:lnTo>
                  <a:lnTo>
                    <a:pt x="468" y="433"/>
                  </a:lnTo>
                  <a:lnTo>
                    <a:pt x="455" y="450"/>
                  </a:lnTo>
                  <a:lnTo>
                    <a:pt x="439" y="468"/>
                  </a:lnTo>
                  <a:lnTo>
                    <a:pt x="423" y="482"/>
                  </a:lnTo>
                  <a:lnTo>
                    <a:pt x="405" y="497"/>
                  </a:lnTo>
                  <a:lnTo>
                    <a:pt x="385" y="507"/>
                  </a:lnTo>
                  <a:lnTo>
                    <a:pt x="365" y="518"/>
                  </a:lnTo>
                  <a:lnTo>
                    <a:pt x="343" y="526"/>
                  </a:lnTo>
                  <a:lnTo>
                    <a:pt x="320" y="531"/>
                  </a:lnTo>
                  <a:lnTo>
                    <a:pt x="298" y="535"/>
                  </a:lnTo>
                  <a:lnTo>
                    <a:pt x="274" y="536"/>
                  </a:lnTo>
                  <a:lnTo>
                    <a:pt x="256" y="535"/>
                  </a:lnTo>
                  <a:lnTo>
                    <a:pt x="239" y="534"/>
                  </a:lnTo>
                  <a:lnTo>
                    <a:pt x="221" y="530"/>
                  </a:lnTo>
                  <a:lnTo>
                    <a:pt x="204" y="526"/>
                  </a:lnTo>
                  <a:lnTo>
                    <a:pt x="219" y="539"/>
                  </a:lnTo>
                  <a:lnTo>
                    <a:pt x="246" y="565"/>
                  </a:lnTo>
                  <a:lnTo>
                    <a:pt x="276" y="588"/>
                  </a:lnTo>
                  <a:lnTo>
                    <a:pt x="294" y="602"/>
                  </a:lnTo>
                  <a:lnTo>
                    <a:pt x="309" y="601"/>
                  </a:lnTo>
                  <a:lnTo>
                    <a:pt x="323" y="598"/>
                  </a:lnTo>
                  <a:lnTo>
                    <a:pt x="338" y="596"/>
                  </a:lnTo>
                  <a:lnTo>
                    <a:pt x="351" y="593"/>
                  </a:lnTo>
                  <a:lnTo>
                    <a:pt x="365" y="589"/>
                  </a:lnTo>
                  <a:lnTo>
                    <a:pt x="379" y="584"/>
                  </a:lnTo>
                  <a:lnTo>
                    <a:pt x="392" y="579"/>
                  </a:lnTo>
                  <a:lnTo>
                    <a:pt x="404" y="573"/>
                  </a:lnTo>
                  <a:lnTo>
                    <a:pt x="429" y="560"/>
                  </a:lnTo>
                  <a:lnTo>
                    <a:pt x="452" y="544"/>
                  </a:lnTo>
                  <a:lnTo>
                    <a:pt x="474" y="527"/>
                  </a:lnTo>
                  <a:lnTo>
                    <a:pt x="493" y="509"/>
                  </a:lnTo>
                  <a:lnTo>
                    <a:pt x="512" y="487"/>
                  </a:lnTo>
                  <a:lnTo>
                    <a:pt x="528" y="464"/>
                  </a:lnTo>
                  <a:lnTo>
                    <a:pt x="541" y="440"/>
                  </a:lnTo>
                  <a:lnTo>
                    <a:pt x="553" y="415"/>
                  </a:lnTo>
                  <a:lnTo>
                    <a:pt x="558" y="402"/>
                  </a:lnTo>
                  <a:lnTo>
                    <a:pt x="562" y="388"/>
                  </a:lnTo>
                  <a:lnTo>
                    <a:pt x="566" y="374"/>
                  </a:lnTo>
                  <a:lnTo>
                    <a:pt x="570" y="361"/>
                  </a:lnTo>
                  <a:lnTo>
                    <a:pt x="571" y="346"/>
                  </a:lnTo>
                  <a:lnTo>
                    <a:pt x="574" y="332"/>
                  </a:lnTo>
                  <a:lnTo>
                    <a:pt x="575" y="317"/>
                  </a:lnTo>
                  <a:lnTo>
                    <a:pt x="575" y="301"/>
                  </a:lnTo>
                  <a:close/>
                </a:path>
              </a:pathLst>
            </a:custGeom>
            <a:solidFill>
              <a:srgbClr val="F9CC3E"/>
            </a:solidFill>
            <a:ln w="9525">
              <a:noFill/>
              <a:round/>
              <a:headEnd/>
              <a:tailEnd/>
            </a:ln>
          </p:spPr>
          <p:txBody>
            <a:bodyPr/>
            <a:lstStyle/>
            <a:p>
              <a:pPr eaLnBrk="1" hangingPunct="1"/>
              <a:endParaRPr lang="pt-BR" u="none"/>
            </a:p>
          </p:txBody>
        </p:sp>
        <p:sp>
          <p:nvSpPr>
            <p:cNvPr id="464175" name="Freeform 405"/>
            <p:cNvSpPr>
              <a:spLocks/>
            </p:cNvSpPr>
            <p:nvPr/>
          </p:nvSpPr>
          <p:spPr bwMode="auto">
            <a:xfrm>
              <a:off x="1423988" y="3783013"/>
              <a:ext cx="207962" cy="212725"/>
            </a:xfrm>
            <a:custGeom>
              <a:avLst/>
              <a:gdLst>
                <a:gd name="T0" fmla="*/ 2147483647 w 527"/>
                <a:gd name="T1" fmla="*/ 2147483647 h 534"/>
                <a:gd name="T2" fmla="*/ 2147483647 w 527"/>
                <a:gd name="T3" fmla="*/ 2147483647 h 534"/>
                <a:gd name="T4" fmla="*/ 2147483647 w 527"/>
                <a:gd name="T5" fmla="*/ 2147483647 h 534"/>
                <a:gd name="T6" fmla="*/ 2147483647 w 527"/>
                <a:gd name="T7" fmla="*/ 2147483647 h 534"/>
                <a:gd name="T8" fmla="*/ 2147483647 w 527"/>
                <a:gd name="T9" fmla="*/ 2147483647 h 534"/>
                <a:gd name="T10" fmla="*/ 2147483647 w 527"/>
                <a:gd name="T11" fmla="*/ 2147483647 h 534"/>
                <a:gd name="T12" fmla="*/ 2147483647 w 527"/>
                <a:gd name="T13" fmla="*/ 0 h 534"/>
                <a:gd name="T14" fmla="*/ 2147483647 w 527"/>
                <a:gd name="T15" fmla="*/ 2147483647 h 534"/>
                <a:gd name="T16" fmla="*/ 2147483647 w 527"/>
                <a:gd name="T17" fmla="*/ 2147483647 h 534"/>
                <a:gd name="T18" fmla="*/ 2147483647 w 527"/>
                <a:gd name="T19" fmla="*/ 2147483647 h 534"/>
                <a:gd name="T20" fmla="*/ 2147483647 w 527"/>
                <a:gd name="T21" fmla="*/ 2147483647 h 534"/>
                <a:gd name="T22" fmla="*/ 2147483647 w 527"/>
                <a:gd name="T23" fmla="*/ 2147483647 h 534"/>
                <a:gd name="T24" fmla="*/ 2147483647 w 527"/>
                <a:gd name="T25" fmla="*/ 2147483647 h 534"/>
                <a:gd name="T26" fmla="*/ 2147483647 w 527"/>
                <a:gd name="T27" fmla="*/ 2147483647 h 534"/>
                <a:gd name="T28" fmla="*/ 2147483647 w 527"/>
                <a:gd name="T29" fmla="*/ 2147483647 h 534"/>
                <a:gd name="T30" fmla="*/ 2147483647 w 527"/>
                <a:gd name="T31" fmla="*/ 2147483647 h 534"/>
                <a:gd name="T32" fmla="*/ 2147483647 w 527"/>
                <a:gd name="T33" fmla="*/ 2147483647 h 534"/>
                <a:gd name="T34" fmla="*/ 2147483647 w 527"/>
                <a:gd name="T35" fmla="*/ 2147483647 h 534"/>
                <a:gd name="T36" fmla="*/ 2147483647 w 527"/>
                <a:gd name="T37" fmla="*/ 2147483647 h 534"/>
                <a:gd name="T38" fmla="*/ 2147483647 w 527"/>
                <a:gd name="T39" fmla="*/ 2147483647 h 534"/>
                <a:gd name="T40" fmla="*/ 2147483647 w 527"/>
                <a:gd name="T41" fmla="*/ 2147483647 h 534"/>
                <a:gd name="T42" fmla="*/ 2147483647 w 527"/>
                <a:gd name="T43" fmla="*/ 2147483647 h 534"/>
                <a:gd name="T44" fmla="*/ 2147483647 w 527"/>
                <a:gd name="T45" fmla="*/ 2147483647 h 534"/>
                <a:gd name="T46" fmla="*/ 2147483647 w 527"/>
                <a:gd name="T47" fmla="*/ 2147483647 h 534"/>
                <a:gd name="T48" fmla="*/ 2147483647 w 527"/>
                <a:gd name="T49" fmla="*/ 2147483647 h 534"/>
                <a:gd name="T50" fmla="*/ 2147483647 w 527"/>
                <a:gd name="T51" fmla="*/ 2147483647 h 534"/>
                <a:gd name="T52" fmla="*/ 2147483647 w 527"/>
                <a:gd name="T53" fmla="*/ 2147483647 h 534"/>
                <a:gd name="T54" fmla="*/ 2147483647 w 527"/>
                <a:gd name="T55" fmla="*/ 2147483647 h 534"/>
                <a:gd name="T56" fmla="*/ 2147483647 w 527"/>
                <a:gd name="T57" fmla="*/ 2147483647 h 534"/>
                <a:gd name="T58" fmla="*/ 2147483647 w 527"/>
                <a:gd name="T59" fmla="*/ 2147483647 h 534"/>
                <a:gd name="T60" fmla="*/ 2147483647 w 527"/>
                <a:gd name="T61" fmla="*/ 2147483647 h 534"/>
                <a:gd name="T62" fmla="*/ 2147483647 w 527"/>
                <a:gd name="T63" fmla="*/ 2147483647 h 534"/>
                <a:gd name="T64" fmla="*/ 2147483647 w 527"/>
                <a:gd name="T65" fmla="*/ 2147483647 h 534"/>
                <a:gd name="T66" fmla="*/ 2147483647 w 527"/>
                <a:gd name="T67" fmla="*/ 2147483647 h 534"/>
                <a:gd name="T68" fmla="*/ 2147483647 w 527"/>
                <a:gd name="T69" fmla="*/ 2147483647 h 534"/>
                <a:gd name="T70" fmla="*/ 2147483647 w 527"/>
                <a:gd name="T71" fmla="*/ 2147483647 h 534"/>
                <a:gd name="T72" fmla="*/ 2147483647 w 527"/>
                <a:gd name="T73" fmla="*/ 2147483647 h 534"/>
                <a:gd name="T74" fmla="*/ 2147483647 w 527"/>
                <a:gd name="T75" fmla="*/ 2147483647 h 534"/>
                <a:gd name="T76" fmla="*/ 2147483647 w 527"/>
                <a:gd name="T77" fmla="*/ 2147483647 h 534"/>
                <a:gd name="T78" fmla="*/ 2147483647 w 527"/>
                <a:gd name="T79" fmla="*/ 2147483647 h 534"/>
                <a:gd name="T80" fmla="*/ 2147483647 w 527"/>
                <a:gd name="T81" fmla="*/ 2147483647 h 534"/>
                <a:gd name="T82" fmla="*/ 2147483647 w 527"/>
                <a:gd name="T83" fmla="*/ 2147483647 h 534"/>
                <a:gd name="T84" fmla="*/ 2147483647 w 527"/>
                <a:gd name="T85" fmla="*/ 2147483647 h 5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27"/>
                <a:gd name="T130" fmla="*/ 0 h 534"/>
                <a:gd name="T131" fmla="*/ 527 w 527"/>
                <a:gd name="T132" fmla="*/ 534 h 5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27" h="534">
                  <a:moveTo>
                    <a:pt x="527" y="266"/>
                  </a:moveTo>
                  <a:lnTo>
                    <a:pt x="526" y="253"/>
                  </a:lnTo>
                  <a:lnTo>
                    <a:pt x="525" y="240"/>
                  </a:lnTo>
                  <a:lnTo>
                    <a:pt x="523" y="225"/>
                  </a:lnTo>
                  <a:lnTo>
                    <a:pt x="521" y="212"/>
                  </a:lnTo>
                  <a:lnTo>
                    <a:pt x="514" y="187"/>
                  </a:lnTo>
                  <a:lnTo>
                    <a:pt x="506" y="162"/>
                  </a:lnTo>
                  <a:lnTo>
                    <a:pt x="494" y="140"/>
                  </a:lnTo>
                  <a:lnTo>
                    <a:pt x="481" y="117"/>
                  </a:lnTo>
                  <a:lnTo>
                    <a:pt x="465" y="96"/>
                  </a:lnTo>
                  <a:lnTo>
                    <a:pt x="448" y="78"/>
                  </a:lnTo>
                  <a:lnTo>
                    <a:pt x="430" y="60"/>
                  </a:lnTo>
                  <a:lnTo>
                    <a:pt x="408" y="44"/>
                  </a:lnTo>
                  <a:lnTo>
                    <a:pt x="386" y="31"/>
                  </a:lnTo>
                  <a:lnTo>
                    <a:pt x="364" y="19"/>
                  </a:lnTo>
                  <a:lnTo>
                    <a:pt x="338" y="11"/>
                  </a:lnTo>
                  <a:lnTo>
                    <a:pt x="313" y="5"/>
                  </a:lnTo>
                  <a:lnTo>
                    <a:pt x="300" y="2"/>
                  </a:lnTo>
                  <a:lnTo>
                    <a:pt x="286" y="1"/>
                  </a:lnTo>
                  <a:lnTo>
                    <a:pt x="272" y="0"/>
                  </a:lnTo>
                  <a:lnTo>
                    <a:pt x="259" y="0"/>
                  </a:lnTo>
                  <a:lnTo>
                    <a:pt x="235" y="0"/>
                  </a:lnTo>
                  <a:lnTo>
                    <a:pt x="214" y="2"/>
                  </a:lnTo>
                  <a:lnTo>
                    <a:pt x="192" y="8"/>
                  </a:lnTo>
                  <a:lnTo>
                    <a:pt x="171" y="14"/>
                  </a:lnTo>
                  <a:lnTo>
                    <a:pt x="151" y="22"/>
                  </a:lnTo>
                  <a:lnTo>
                    <a:pt x="131" y="31"/>
                  </a:lnTo>
                  <a:lnTo>
                    <a:pt x="113" y="42"/>
                  </a:lnTo>
                  <a:lnTo>
                    <a:pt x="95" y="55"/>
                  </a:lnTo>
                  <a:lnTo>
                    <a:pt x="80" y="68"/>
                  </a:lnTo>
                  <a:lnTo>
                    <a:pt x="64" y="83"/>
                  </a:lnTo>
                  <a:lnTo>
                    <a:pt x="49" y="100"/>
                  </a:lnTo>
                  <a:lnTo>
                    <a:pt x="37" y="117"/>
                  </a:lnTo>
                  <a:lnTo>
                    <a:pt x="25" y="134"/>
                  </a:lnTo>
                  <a:lnTo>
                    <a:pt x="16" y="154"/>
                  </a:lnTo>
                  <a:lnTo>
                    <a:pt x="7" y="174"/>
                  </a:lnTo>
                  <a:lnTo>
                    <a:pt x="0" y="195"/>
                  </a:lnTo>
                  <a:lnTo>
                    <a:pt x="14" y="227"/>
                  </a:lnTo>
                  <a:lnTo>
                    <a:pt x="28" y="261"/>
                  </a:lnTo>
                  <a:lnTo>
                    <a:pt x="45" y="295"/>
                  </a:lnTo>
                  <a:lnTo>
                    <a:pt x="62" y="328"/>
                  </a:lnTo>
                  <a:lnTo>
                    <a:pt x="74" y="347"/>
                  </a:lnTo>
                  <a:lnTo>
                    <a:pt x="68" y="328"/>
                  </a:lnTo>
                  <a:lnTo>
                    <a:pt x="62" y="309"/>
                  </a:lnTo>
                  <a:lnTo>
                    <a:pt x="58" y="287"/>
                  </a:lnTo>
                  <a:lnTo>
                    <a:pt x="58" y="266"/>
                  </a:lnTo>
                  <a:lnTo>
                    <a:pt x="58" y="246"/>
                  </a:lnTo>
                  <a:lnTo>
                    <a:pt x="62" y="227"/>
                  </a:lnTo>
                  <a:lnTo>
                    <a:pt x="66" y="207"/>
                  </a:lnTo>
                  <a:lnTo>
                    <a:pt x="74" y="188"/>
                  </a:lnTo>
                  <a:lnTo>
                    <a:pt x="82" y="171"/>
                  </a:lnTo>
                  <a:lnTo>
                    <a:pt x="93" y="154"/>
                  </a:lnTo>
                  <a:lnTo>
                    <a:pt x="103" y="140"/>
                  </a:lnTo>
                  <a:lnTo>
                    <a:pt x="117" y="125"/>
                  </a:lnTo>
                  <a:lnTo>
                    <a:pt x="131" y="112"/>
                  </a:lnTo>
                  <a:lnTo>
                    <a:pt x="147" y="100"/>
                  </a:lnTo>
                  <a:lnTo>
                    <a:pt x="163" y="91"/>
                  </a:lnTo>
                  <a:lnTo>
                    <a:pt x="180" y="81"/>
                  </a:lnTo>
                  <a:lnTo>
                    <a:pt x="198" y="75"/>
                  </a:lnTo>
                  <a:lnTo>
                    <a:pt x="218" y="70"/>
                  </a:lnTo>
                  <a:lnTo>
                    <a:pt x="238" y="67"/>
                  </a:lnTo>
                  <a:lnTo>
                    <a:pt x="259" y="66"/>
                  </a:lnTo>
                  <a:lnTo>
                    <a:pt x="279" y="67"/>
                  </a:lnTo>
                  <a:lnTo>
                    <a:pt x="299" y="70"/>
                  </a:lnTo>
                  <a:lnTo>
                    <a:pt x="319" y="75"/>
                  </a:lnTo>
                  <a:lnTo>
                    <a:pt x="337" y="81"/>
                  </a:lnTo>
                  <a:lnTo>
                    <a:pt x="354" y="91"/>
                  </a:lnTo>
                  <a:lnTo>
                    <a:pt x="371" y="100"/>
                  </a:lnTo>
                  <a:lnTo>
                    <a:pt x="386" y="112"/>
                  </a:lnTo>
                  <a:lnTo>
                    <a:pt x="401" y="125"/>
                  </a:lnTo>
                  <a:lnTo>
                    <a:pt x="414" y="140"/>
                  </a:lnTo>
                  <a:lnTo>
                    <a:pt x="426" y="154"/>
                  </a:lnTo>
                  <a:lnTo>
                    <a:pt x="435" y="171"/>
                  </a:lnTo>
                  <a:lnTo>
                    <a:pt x="444" y="188"/>
                  </a:lnTo>
                  <a:lnTo>
                    <a:pt x="451" y="207"/>
                  </a:lnTo>
                  <a:lnTo>
                    <a:pt x="456" y="227"/>
                  </a:lnTo>
                  <a:lnTo>
                    <a:pt x="459" y="246"/>
                  </a:lnTo>
                  <a:lnTo>
                    <a:pt x="460" y="266"/>
                  </a:lnTo>
                  <a:lnTo>
                    <a:pt x="459" y="287"/>
                  </a:lnTo>
                  <a:lnTo>
                    <a:pt x="456" y="307"/>
                  </a:lnTo>
                  <a:lnTo>
                    <a:pt x="451" y="327"/>
                  </a:lnTo>
                  <a:lnTo>
                    <a:pt x="444" y="346"/>
                  </a:lnTo>
                  <a:lnTo>
                    <a:pt x="435" y="363"/>
                  </a:lnTo>
                  <a:lnTo>
                    <a:pt x="426" y="379"/>
                  </a:lnTo>
                  <a:lnTo>
                    <a:pt x="414" y="394"/>
                  </a:lnTo>
                  <a:lnTo>
                    <a:pt x="401" y="409"/>
                  </a:lnTo>
                  <a:lnTo>
                    <a:pt x="386" y="422"/>
                  </a:lnTo>
                  <a:lnTo>
                    <a:pt x="371" y="433"/>
                  </a:lnTo>
                  <a:lnTo>
                    <a:pt x="354" y="443"/>
                  </a:lnTo>
                  <a:lnTo>
                    <a:pt x="337" y="452"/>
                  </a:lnTo>
                  <a:lnTo>
                    <a:pt x="319" y="459"/>
                  </a:lnTo>
                  <a:lnTo>
                    <a:pt x="299" y="463"/>
                  </a:lnTo>
                  <a:lnTo>
                    <a:pt x="279" y="467"/>
                  </a:lnTo>
                  <a:lnTo>
                    <a:pt x="259" y="467"/>
                  </a:lnTo>
                  <a:lnTo>
                    <a:pt x="239" y="467"/>
                  </a:lnTo>
                  <a:lnTo>
                    <a:pt x="220" y="464"/>
                  </a:lnTo>
                  <a:lnTo>
                    <a:pt x="202" y="459"/>
                  </a:lnTo>
                  <a:lnTo>
                    <a:pt x="184" y="454"/>
                  </a:lnTo>
                  <a:lnTo>
                    <a:pt x="167" y="446"/>
                  </a:lnTo>
                  <a:lnTo>
                    <a:pt x="151" y="437"/>
                  </a:lnTo>
                  <a:lnTo>
                    <a:pt x="136" y="426"/>
                  </a:lnTo>
                  <a:lnTo>
                    <a:pt x="122" y="414"/>
                  </a:lnTo>
                  <a:lnTo>
                    <a:pt x="128" y="422"/>
                  </a:lnTo>
                  <a:lnTo>
                    <a:pt x="152" y="451"/>
                  </a:lnTo>
                  <a:lnTo>
                    <a:pt x="177" y="479"/>
                  </a:lnTo>
                  <a:lnTo>
                    <a:pt x="204" y="504"/>
                  </a:lnTo>
                  <a:lnTo>
                    <a:pt x="231" y="530"/>
                  </a:lnTo>
                  <a:lnTo>
                    <a:pt x="235" y="533"/>
                  </a:lnTo>
                  <a:lnTo>
                    <a:pt x="247" y="534"/>
                  </a:lnTo>
                  <a:lnTo>
                    <a:pt x="259" y="534"/>
                  </a:lnTo>
                  <a:lnTo>
                    <a:pt x="272" y="534"/>
                  </a:lnTo>
                  <a:lnTo>
                    <a:pt x="286" y="533"/>
                  </a:lnTo>
                  <a:lnTo>
                    <a:pt x="300" y="532"/>
                  </a:lnTo>
                  <a:lnTo>
                    <a:pt x="313" y="529"/>
                  </a:lnTo>
                  <a:lnTo>
                    <a:pt x="338" y="522"/>
                  </a:lnTo>
                  <a:lnTo>
                    <a:pt x="364" y="513"/>
                  </a:lnTo>
                  <a:lnTo>
                    <a:pt x="386" y="503"/>
                  </a:lnTo>
                  <a:lnTo>
                    <a:pt x="408" y="489"/>
                  </a:lnTo>
                  <a:lnTo>
                    <a:pt x="430" y="474"/>
                  </a:lnTo>
                  <a:lnTo>
                    <a:pt x="448" y="456"/>
                  </a:lnTo>
                  <a:lnTo>
                    <a:pt x="465" y="437"/>
                  </a:lnTo>
                  <a:lnTo>
                    <a:pt x="481" y="417"/>
                  </a:lnTo>
                  <a:lnTo>
                    <a:pt x="494" y="394"/>
                  </a:lnTo>
                  <a:lnTo>
                    <a:pt x="506" y="371"/>
                  </a:lnTo>
                  <a:lnTo>
                    <a:pt x="514" y="347"/>
                  </a:lnTo>
                  <a:lnTo>
                    <a:pt x="521" y="320"/>
                  </a:lnTo>
                  <a:lnTo>
                    <a:pt x="523" y="307"/>
                  </a:lnTo>
                  <a:lnTo>
                    <a:pt x="525" y="294"/>
                  </a:lnTo>
                  <a:lnTo>
                    <a:pt x="526" y="281"/>
                  </a:lnTo>
                  <a:lnTo>
                    <a:pt x="527" y="266"/>
                  </a:lnTo>
                  <a:close/>
                </a:path>
              </a:pathLst>
            </a:custGeom>
            <a:solidFill>
              <a:srgbClr val="FAD033"/>
            </a:solidFill>
            <a:ln w="9525">
              <a:noFill/>
              <a:round/>
              <a:headEnd/>
              <a:tailEnd/>
            </a:ln>
          </p:spPr>
          <p:txBody>
            <a:bodyPr/>
            <a:lstStyle/>
            <a:p>
              <a:pPr eaLnBrk="1" hangingPunct="1"/>
              <a:endParaRPr lang="pt-BR" u="none"/>
            </a:p>
          </p:txBody>
        </p:sp>
        <p:sp>
          <p:nvSpPr>
            <p:cNvPr id="464176" name="Freeform 406"/>
            <p:cNvSpPr>
              <a:spLocks noEditPoints="1"/>
            </p:cNvSpPr>
            <p:nvPr/>
          </p:nvSpPr>
          <p:spPr bwMode="auto">
            <a:xfrm>
              <a:off x="1433513" y="3797300"/>
              <a:ext cx="185737" cy="185738"/>
            </a:xfrm>
            <a:custGeom>
              <a:avLst/>
              <a:gdLst>
                <a:gd name="T0" fmla="*/ 2147483647 w 468"/>
                <a:gd name="T1" fmla="*/ 2147483647 h 468"/>
                <a:gd name="T2" fmla="*/ 2147483647 w 468"/>
                <a:gd name="T3" fmla="*/ 2147483647 h 468"/>
                <a:gd name="T4" fmla="*/ 2147483647 w 468"/>
                <a:gd name="T5" fmla="*/ 2147483647 h 468"/>
                <a:gd name="T6" fmla="*/ 2147483647 w 468"/>
                <a:gd name="T7" fmla="*/ 2147483647 h 468"/>
                <a:gd name="T8" fmla="*/ 2147483647 w 468"/>
                <a:gd name="T9" fmla="*/ 2147483647 h 468"/>
                <a:gd name="T10" fmla="*/ 2147483647 w 468"/>
                <a:gd name="T11" fmla="*/ 2147483647 h 468"/>
                <a:gd name="T12" fmla="*/ 2147483647 w 468"/>
                <a:gd name="T13" fmla="*/ 2147483647 h 468"/>
                <a:gd name="T14" fmla="*/ 2147483647 w 468"/>
                <a:gd name="T15" fmla="*/ 2147483647 h 468"/>
                <a:gd name="T16" fmla="*/ 2147483647 w 468"/>
                <a:gd name="T17" fmla="*/ 2147483647 h 468"/>
                <a:gd name="T18" fmla="*/ 2147483647 w 468"/>
                <a:gd name="T19" fmla="*/ 2147483647 h 468"/>
                <a:gd name="T20" fmla="*/ 2147483647 w 468"/>
                <a:gd name="T21" fmla="*/ 2147483647 h 468"/>
                <a:gd name="T22" fmla="*/ 2147483647 w 468"/>
                <a:gd name="T23" fmla="*/ 2147483647 h 468"/>
                <a:gd name="T24" fmla="*/ 2147483647 w 468"/>
                <a:gd name="T25" fmla="*/ 2147483647 h 468"/>
                <a:gd name="T26" fmla="*/ 2147483647 w 468"/>
                <a:gd name="T27" fmla="*/ 2147483647 h 468"/>
                <a:gd name="T28" fmla="*/ 2147483647 w 468"/>
                <a:gd name="T29" fmla="*/ 2147483647 h 468"/>
                <a:gd name="T30" fmla="*/ 2147483647 w 468"/>
                <a:gd name="T31" fmla="*/ 2147483647 h 468"/>
                <a:gd name="T32" fmla="*/ 2147483647 w 468"/>
                <a:gd name="T33" fmla="*/ 2147483647 h 468"/>
                <a:gd name="T34" fmla="*/ 2147483647 w 468"/>
                <a:gd name="T35" fmla="*/ 2147483647 h 468"/>
                <a:gd name="T36" fmla="*/ 2147483647 w 468"/>
                <a:gd name="T37" fmla="*/ 2147483647 h 468"/>
                <a:gd name="T38" fmla="*/ 2147483647 w 468"/>
                <a:gd name="T39" fmla="*/ 2147483647 h 468"/>
                <a:gd name="T40" fmla="*/ 2147483647 w 468"/>
                <a:gd name="T41" fmla="*/ 2147483647 h 468"/>
                <a:gd name="T42" fmla="*/ 2147483647 w 468"/>
                <a:gd name="T43" fmla="*/ 2147483647 h 468"/>
                <a:gd name="T44" fmla="*/ 2147483647 w 468"/>
                <a:gd name="T45" fmla="*/ 2147483647 h 468"/>
                <a:gd name="T46" fmla="*/ 2147483647 w 468"/>
                <a:gd name="T47" fmla="*/ 2147483647 h 468"/>
                <a:gd name="T48" fmla="*/ 2147483647 w 468"/>
                <a:gd name="T49" fmla="*/ 2147483647 h 468"/>
                <a:gd name="T50" fmla="*/ 2147483647 w 468"/>
                <a:gd name="T51" fmla="*/ 2147483647 h 468"/>
                <a:gd name="T52" fmla="*/ 2147483647 w 468"/>
                <a:gd name="T53" fmla="*/ 2147483647 h 468"/>
                <a:gd name="T54" fmla="*/ 2147483647 w 468"/>
                <a:gd name="T55" fmla="*/ 2147483647 h 468"/>
                <a:gd name="T56" fmla="*/ 2147483647 w 468"/>
                <a:gd name="T57" fmla="*/ 2147483647 h 468"/>
                <a:gd name="T58" fmla="*/ 2147483647 w 468"/>
                <a:gd name="T59" fmla="*/ 2147483647 h 468"/>
                <a:gd name="T60" fmla="*/ 2147483647 w 468"/>
                <a:gd name="T61" fmla="*/ 2147483647 h 468"/>
                <a:gd name="T62" fmla="*/ 2147483647 w 468"/>
                <a:gd name="T63" fmla="*/ 2147483647 h 468"/>
                <a:gd name="T64" fmla="*/ 2147483647 w 468"/>
                <a:gd name="T65" fmla="*/ 2147483647 h 468"/>
                <a:gd name="T66" fmla="*/ 2147483647 w 468"/>
                <a:gd name="T67" fmla="*/ 2147483647 h 468"/>
                <a:gd name="T68" fmla="*/ 2147483647 w 468"/>
                <a:gd name="T69" fmla="*/ 2147483647 h 468"/>
                <a:gd name="T70" fmla="*/ 2147483647 w 468"/>
                <a:gd name="T71" fmla="*/ 2147483647 h 468"/>
                <a:gd name="T72" fmla="*/ 2147483647 w 468"/>
                <a:gd name="T73" fmla="*/ 2147483647 h 468"/>
                <a:gd name="T74" fmla="*/ 2147483647 w 468"/>
                <a:gd name="T75" fmla="*/ 2147483647 h 468"/>
                <a:gd name="T76" fmla="*/ 2147483647 w 468"/>
                <a:gd name="T77" fmla="*/ 2147483647 h 468"/>
                <a:gd name="T78" fmla="*/ 2147483647 w 468"/>
                <a:gd name="T79" fmla="*/ 2147483647 h 468"/>
                <a:gd name="T80" fmla="*/ 2147483647 w 468"/>
                <a:gd name="T81" fmla="*/ 2147483647 h 468"/>
                <a:gd name="T82" fmla="*/ 2147483647 w 468"/>
                <a:gd name="T83" fmla="*/ 2147483647 h 468"/>
                <a:gd name="T84" fmla="*/ 2147483647 w 468"/>
                <a:gd name="T85" fmla="*/ 2147483647 h 468"/>
                <a:gd name="T86" fmla="*/ 2147483647 w 468"/>
                <a:gd name="T87" fmla="*/ 2147483647 h 468"/>
                <a:gd name="T88" fmla="*/ 2147483647 w 468"/>
                <a:gd name="T89" fmla="*/ 2147483647 h 468"/>
                <a:gd name="T90" fmla="*/ 2147483647 w 468"/>
                <a:gd name="T91" fmla="*/ 2147483647 h 468"/>
                <a:gd name="T92" fmla="*/ 2147483647 w 468"/>
                <a:gd name="T93" fmla="*/ 2147483647 h 468"/>
                <a:gd name="T94" fmla="*/ 2147483647 w 468"/>
                <a:gd name="T95" fmla="*/ 2147483647 h 468"/>
                <a:gd name="T96" fmla="*/ 2147483647 w 468"/>
                <a:gd name="T97" fmla="*/ 2147483647 h 468"/>
                <a:gd name="T98" fmla="*/ 2147483647 w 468"/>
                <a:gd name="T99" fmla="*/ 2147483647 h 468"/>
                <a:gd name="T100" fmla="*/ 2147483647 w 468"/>
                <a:gd name="T101" fmla="*/ 2147483647 h 468"/>
                <a:gd name="T102" fmla="*/ 2147483647 w 468"/>
                <a:gd name="T103" fmla="*/ 2147483647 h 468"/>
                <a:gd name="T104" fmla="*/ 2147483647 w 468"/>
                <a:gd name="T105" fmla="*/ 2147483647 h 468"/>
                <a:gd name="T106" fmla="*/ 2147483647 w 468"/>
                <a:gd name="T107" fmla="*/ 2147483647 h 468"/>
                <a:gd name="T108" fmla="*/ 2147483647 w 468"/>
                <a:gd name="T109" fmla="*/ 2147483647 h 468"/>
                <a:gd name="T110" fmla="*/ 2147483647 w 468"/>
                <a:gd name="T111" fmla="*/ 2147483647 h 468"/>
                <a:gd name="T112" fmla="*/ 2147483647 w 468"/>
                <a:gd name="T113" fmla="*/ 2147483647 h 468"/>
                <a:gd name="T114" fmla="*/ 2147483647 w 468"/>
                <a:gd name="T115" fmla="*/ 2147483647 h 468"/>
                <a:gd name="T116" fmla="*/ 2147483647 w 468"/>
                <a:gd name="T117" fmla="*/ 2147483647 h 468"/>
                <a:gd name="T118" fmla="*/ 2147483647 w 468"/>
                <a:gd name="T119" fmla="*/ 2147483647 h 468"/>
                <a:gd name="T120" fmla="*/ 2147483647 w 468"/>
                <a:gd name="T121" fmla="*/ 2147483647 h 468"/>
                <a:gd name="T122" fmla="*/ 2147483647 w 468"/>
                <a:gd name="T123" fmla="*/ 2147483647 h 468"/>
                <a:gd name="T124" fmla="*/ 2147483647 w 468"/>
                <a:gd name="T125" fmla="*/ 2147483647 h 46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8"/>
                <a:gd name="T190" fmla="*/ 0 h 468"/>
                <a:gd name="T191" fmla="*/ 468 w 468"/>
                <a:gd name="T192" fmla="*/ 468 h 46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8" h="468">
                  <a:moveTo>
                    <a:pt x="468" y="233"/>
                  </a:moveTo>
                  <a:lnTo>
                    <a:pt x="467" y="210"/>
                  </a:lnTo>
                  <a:lnTo>
                    <a:pt x="464" y="187"/>
                  </a:lnTo>
                  <a:lnTo>
                    <a:pt x="457" y="165"/>
                  </a:lnTo>
                  <a:lnTo>
                    <a:pt x="449" y="142"/>
                  </a:lnTo>
                  <a:lnTo>
                    <a:pt x="440" y="122"/>
                  </a:lnTo>
                  <a:lnTo>
                    <a:pt x="428" y="103"/>
                  </a:lnTo>
                  <a:lnTo>
                    <a:pt x="415" y="84"/>
                  </a:lnTo>
                  <a:lnTo>
                    <a:pt x="399" y="68"/>
                  </a:lnTo>
                  <a:lnTo>
                    <a:pt x="383" y="52"/>
                  </a:lnTo>
                  <a:lnTo>
                    <a:pt x="365" y="39"/>
                  </a:lnTo>
                  <a:lnTo>
                    <a:pt x="345" y="27"/>
                  </a:lnTo>
                  <a:lnTo>
                    <a:pt x="325" y="18"/>
                  </a:lnTo>
                  <a:lnTo>
                    <a:pt x="303" y="10"/>
                  </a:lnTo>
                  <a:lnTo>
                    <a:pt x="280" y="5"/>
                  </a:lnTo>
                  <a:lnTo>
                    <a:pt x="258" y="1"/>
                  </a:lnTo>
                  <a:lnTo>
                    <a:pt x="234" y="0"/>
                  </a:lnTo>
                  <a:lnTo>
                    <a:pt x="210" y="1"/>
                  </a:lnTo>
                  <a:lnTo>
                    <a:pt x="188" y="4"/>
                  </a:lnTo>
                  <a:lnTo>
                    <a:pt x="167" y="9"/>
                  </a:lnTo>
                  <a:lnTo>
                    <a:pt x="146" y="17"/>
                  </a:lnTo>
                  <a:lnTo>
                    <a:pt x="126" y="26"/>
                  </a:lnTo>
                  <a:lnTo>
                    <a:pt x="107" y="37"/>
                  </a:lnTo>
                  <a:lnTo>
                    <a:pt x="89" y="50"/>
                  </a:lnTo>
                  <a:lnTo>
                    <a:pt x="73" y="64"/>
                  </a:lnTo>
                  <a:lnTo>
                    <a:pt x="57" y="79"/>
                  </a:lnTo>
                  <a:lnTo>
                    <a:pt x="44" y="96"/>
                  </a:lnTo>
                  <a:lnTo>
                    <a:pt x="32" y="114"/>
                  </a:lnTo>
                  <a:lnTo>
                    <a:pt x="22" y="134"/>
                  </a:lnTo>
                  <a:lnTo>
                    <a:pt x="14" y="154"/>
                  </a:lnTo>
                  <a:lnTo>
                    <a:pt x="7" y="175"/>
                  </a:lnTo>
                  <a:lnTo>
                    <a:pt x="2" y="198"/>
                  </a:lnTo>
                  <a:lnTo>
                    <a:pt x="0" y="220"/>
                  </a:lnTo>
                  <a:lnTo>
                    <a:pt x="3" y="228"/>
                  </a:lnTo>
                  <a:lnTo>
                    <a:pt x="20" y="262"/>
                  </a:lnTo>
                  <a:lnTo>
                    <a:pt x="37" y="295"/>
                  </a:lnTo>
                  <a:lnTo>
                    <a:pt x="59" y="327"/>
                  </a:lnTo>
                  <a:lnTo>
                    <a:pt x="81" y="359"/>
                  </a:lnTo>
                  <a:lnTo>
                    <a:pt x="103" y="389"/>
                  </a:lnTo>
                  <a:lnTo>
                    <a:pt x="127" y="418"/>
                  </a:lnTo>
                  <a:lnTo>
                    <a:pt x="152" y="446"/>
                  </a:lnTo>
                  <a:lnTo>
                    <a:pt x="164" y="458"/>
                  </a:lnTo>
                  <a:lnTo>
                    <a:pt x="181" y="462"/>
                  </a:lnTo>
                  <a:lnTo>
                    <a:pt x="199" y="466"/>
                  </a:lnTo>
                  <a:lnTo>
                    <a:pt x="216" y="467"/>
                  </a:lnTo>
                  <a:lnTo>
                    <a:pt x="234" y="468"/>
                  </a:lnTo>
                  <a:lnTo>
                    <a:pt x="258" y="467"/>
                  </a:lnTo>
                  <a:lnTo>
                    <a:pt x="280" y="463"/>
                  </a:lnTo>
                  <a:lnTo>
                    <a:pt x="303" y="458"/>
                  </a:lnTo>
                  <a:lnTo>
                    <a:pt x="325" y="450"/>
                  </a:lnTo>
                  <a:lnTo>
                    <a:pt x="345" y="439"/>
                  </a:lnTo>
                  <a:lnTo>
                    <a:pt x="365" y="429"/>
                  </a:lnTo>
                  <a:lnTo>
                    <a:pt x="383" y="414"/>
                  </a:lnTo>
                  <a:lnTo>
                    <a:pt x="399" y="400"/>
                  </a:lnTo>
                  <a:lnTo>
                    <a:pt x="415" y="382"/>
                  </a:lnTo>
                  <a:lnTo>
                    <a:pt x="428" y="365"/>
                  </a:lnTo>
                  <a:lnTo>
                    <a:pt x="440" y="346"/>
                  </a:lnTo>
                  <a:lnTo>
                    <a:pt x="449" y="324"/>
                  </a:lnTo>
                  <a:lnTo>
                    <a:pt x="457" y="303"/>
                  </a:lnTo>
                  <a:lnTo>
                    <a:pt x="464" y="281"/>
                  </a:lnTo>
                  <a:lnTo>
                    <a:pt x="467" y="258"/>
                  </a:lnTo>
                  <a:lnTo>
                    <a:pt x="468" y="233"/>
                  </a:lnTo>
                  <a:close/>
                  <a:moveTo>
                    <a:pt x="401" y="233"/>
                  </a:moveTo>
                  <a:lnTo>
                    <a:pt x="401" y="250"/>
                  </a:lnTo>
                  <a:lnTo>
                    <a:pt x="398" y="268"/>
                  </a:lnTo>
                  <a:lnTo>
                    <a:pt x="394" y="283"/>
                  </a:lnTo>
                  <a:lnTo>
                    <a:pt x="387" y="299"/>
                  </a:lnTo>
                  <a:lnTo>
                    <a:pt x="381" y="314"/>
                  </a:lnTo>
                  <a:lnTo>
                    <a:pt x="373" y="327"/>
                  </a:lnTo>
                  <a:lnTo>
                    <a:pt x="362" y="340"/>
                  </a:lnTo>
                  <a:lnTo>
                    <a:pt x="352" y="352"/>
                  </a:lnTo>
                  <a:lnTo>
                    <a:pt x="340" y="363"/>
                  </a:lnTo>
                  <a:lnTo>
                    <a:pt x="328" y="372"/>
                  </a:lnTo>
                  <a:lnTo>
                    <a:pt x="313" y="381"/>
                  </a:lnTo>
                  <a:lnTo>
                    <a:pt x="299" y="388"/>
                  </a:lnTo>
                  <a:lnTo>
                    <a:pt x="283" y="393"/>
                  </a:lnTo>
                  <a:lnTo>
                    <a:pt x="267" y="398"/>
                  </a:lnTo>
                  <a:lnTo>
                    <a:pt x="251" y="400"/>
                  </a:lnTo>
                  <a:lnTo>
                    <a:pt x="234" y="401"/>
                  </a:lnTo>
                  <a:lnTo>
                    <a:pt x="217" y="400"/>
                  </a:lnTo>
                  <a:lnTo>
                    <a:pt x="200" y="398"/>
                  </a:lnTo>
                  <a:lnTo>
                    <a:pt x="184" y="393"/>
                  </a:lnTo>
                  <a:lnTo>
                    <a:pt x="168" y="388"/>
                  </a:lnTo>
                  <a:lnTo>
                    <a:pt x="154" y="381"/>
                  </a:lnTo>
                  <a:lnTo>
                    <a:pt x="140" y="372"/>
                  </a:lnTo>
                  <a:lnTo>
                    <a:pt x="127" y="363"/>
                  </a:lnTo>
                  <a:lnTo>
                    <a:pt x="115" y="352"/>
                  </a:lnTo>
                  <a:lnTo>
                    <a:pt x="105" y="340"/>
                  </a:lnTo>
                  <a:lnTo>
                    <a:pt x="96" y="327"/>
                  </a:lnTo>
                  <a:lnTo>
                    <a:pt x="86" y="314"/>
                  </a:lnTo>
                  <a:lnTo>
                    <a:pt x="80" y="299"/>
                  </a:lnTo>
                  <a:lnTo>
                    <a:pt x="74" y="283"/>
                  </a:lnTo>
                  <a:lnTo>
                    <a:pt x="70" y="268"/>
                  </a:lnTo>
                  <a:lnTo>
                    <a:pt x="68" y="250"/>
                  </a:lnTo>
                  <a:lnTo>
                    <a:pt x="67" y="233"/>
                  </a:lnTo>
                  <a:lnTo>
                    <a:pt x="68" y="216"/>
                  </a:lnTo>
                  <a:lnTo>
                    <a:pt x="70" y="200"/>
                  </a:lnTo>
                  <a:lnTo>
                    <a:pt x="74" y="184"/>
                  </a:lnTo>
                  <a:lnTo>
                    <a:pt x="80" y="169"/>
                  </a:lnTo>
                  <a:lnTo>
                    <a:pt x="86" y="154"/>
                  </a:lnTo>
                  <a:lnTo>
                    <a:pt x="96" y="141"/>
                  </a:lnTo>
                  <a:lnTo>
                    <a:pt x="105" y="128"/>
                  </a:lnTo>
                  <a:lnTo>
                    <a:pt x="115" y="116"/>
                  </a:lnTo>
                  <a:lnTo>
                    <a:pt x="127" y="105"/>
                  </a:lnTo>
                  <a:lnTo>
                    <a:pt x="140" y="95"/>
                  </a:lnTo>
                  <a:lnTo>
                    <a:pt x="154" y="87"/>
                  </a:lnTo>
                  <a:lnTo>
                    <a:pt x="168" y="80"/>
                  </a:lnTo>
                  <a:lnTo>
                    <a:pt x="184" y="74"/>
                  </a:lnTo>
                  <a:lnTo>
                    <a:pt x="200" y="70"/>
                  </a:lnTo>
                  <a:lnTo>
                    <a:pt x="217" y="67"/>
                  </a:lnTo>
                  <a:lnTo>
                    <a:pt x="234" y="67"/>
                  </a:lnTo>
                  <a:lnTo>
                    <a:pt x="251" y="67"/>
                  </a:lnTo>
                  <a:lnTo>
                    <a:pt x="267" y="70"/>
                  </a:lnTo>
                  <a:lnTo>
                    <a:pt x="283" y="74"/>
                  </a:lnTo>
                  <a:lnTo>
                    <a:pt x="299" y="80"/>
                  </a:lnTo>
                  <a:lnTo>
                    <a:pt x="313" y="87"/>
                  </a:lnTo>
                  <a:lnTo>
                    <a:pt x="328" y="95"/>
                  </a:lnTo>
                  <a:lnTo>
                    <a:pt x="340" y="105"/>
                  </a:lnTo>
                  <a:lnTo>
                    <a:pt x="352" y="116"/>
                  </a:lnTo>
                  <a:lnTo>
                    <a:pt x="362" y="128"/>
                  </a:lnTo>
                  <a:lnTo>
                    <a:pt x="373" y="141"/>
                  </a:lnTo>
                  <a:lnTo>
                    <a:pt x="381" y="154"/>
                  </a:lnTo>
                  <a:lnTo>
                    <a:pt x="387" y="169"/>
                  </a:lnTo>
                  <a:lnTo>
                    <a:pt x="394" y="184"/>
                  </a:lnTo>
                  <a:lnTo>
                    <a:pt x="398" y="200"/>
                  </a:lnTo>
                  <a:lnTo>
                    <a:pt x="401" y="216"/>
                  </a:lnTo>
                  <a:lnTo>
                    <a:pt x="401" y="233"/>
                  </a:lnTo>
                  <a:close/>
                </a:path>
              </a:pathLst>
            </a:custGeom>
            <a:solidFill>
              <a:srgbClr val="FBD526"/>
            </a:solidFill>
            <a:ln w="9525">
              <a:noFill/>
              <a:round/>
              <a:headEnd/>
              <a:tailEnd/>
            </a:ln>
          </p:spPr>
          <p:txBody>
            <a:bodyPr/>
            <a:lstStyle/>
            <a:p>
              <a:pPr eaLnBrk="1" hangingPunct="1"/>
              <a:endParaRPr lang="pt-BR" u="none"/>
            </a:p>
          </p:txBody>
        </p:sp>
        <p:sp>
          <p:nvSpPr>
            <p:cNvPr id="464177" name="Freeform 407"/>
            <p:cNvSpPr>
              <a:spLocks noEditPoints="1"/>
            </p:cNvSpPr>
            <p:nvPr/>
          </p:nvSpPr>
          <p:spPr bwMode="auto">
            <a:xfrm>
              <a:off x="1446213" y="3810000"/>
              <a:ext cx="158750" cy="158750"/>
            </a:xfrm>
            <a:custGeom>
              <a:avLst/>
              <a:gdLst>
                <a:gd name="T0" fmla="*/ 2147483647 w 402"/>
                <a:gd name="T1" fmla="*/ 2147483647 h 401"/>
                <a:gd name="T2" fmla="*/ 2147483647 w 402"/>
                <a:gd name="T3" fmla="*/ 2147483647 h 401"/>
                <a:gd name="T4" fmla="*/ 2147483647 w 402"/>
                <a:gd name="T5" fmla="*/ 2147483647 h 401"/>
                <a:gd name="T6" fmla="*/ 2147483647 w 402"/>
                <a:gd name="T7" fmla="*/ 2147483647 h 401"/>
                <a:gd name="T8" fmla="*/ 2147483647 w 402"/>
                <a:gd name="T9" fmla="*/ 2147483647 h 401"/>
                <a:gd name="T10" fmla="*/ 2147483647 w 402"/>
                <a:gd name="T11" fmla="*/ 2147483647 h 401"/>
                <a:gd name="T12" fmla="*/ 2147483647 w 402"/>
                <a:gd name="T13" fmla="*/ 2147483647 h 401"/>
                <a:gd name="T14" fmla="*/ 2147483647 w 402"/>
                <a:gd name="T15" fmla="*/ 2147483647 h 401"/>
                <a:gd name="T16" fmla="*/ 2147483647 w 402"/>
                <a:gd name="T17" fmla="*/ 2147483647 h 401"/>
                <a:gd name="T18" fmla="*/ 2147483647 w 402"/>
                <a:gd name="T19" fmla="*/ 2147483647 h 401"/>
                <a:gd name="T20" fmla="*/ 0 w 402"/>
                <a:gd name="T21" fmla="*/ 2147483647 h 401"/>
                <a:gd name="T22" fmla="*/ 2147483647 w 402"/>
                <a:gd name="T23" fmla="*/ 2147483647 h 401"/>
                <a:gd name="T24" fmla="*/ 2147483647 w 402"/>
                <a:gd name="T25" fmla="*/ 2147483647 h 401"/>
                <a:gd name="T26" fmla="*/ 2147483647 w 402"/>
                <a:gd name="T27" fmla="*/ 2147483647 h 401"/>
                <a:gd name="T28" fmla="*/ 2147483647 w 402"/>
                <a:gd name="T29" fmla="*/ 2147483647 h 401"/>
                <a:gd name="T30" fmla="*/ 2147483647 w 402"/>
                <a:gd name="T31" fmla="*/ 2147483647 h 401"/>
                <a:gd name="T32" fmla="*/ 2147483647 w 402"/>
                <a:gd name="T33" fmla="*/ 2147483647 h 401"/>
                <a:gd name="T34" fmla="*/ 2147483647 w 402"/>
                <a:gd name="T35" fmla="*/ 2147483647 h 401"/>
                <a:gd name="T36" fmla="*/ 2147483647 w 402"/>
                <a:gd name="T37" fmla="*/ 2147483647 h 401"/>
                <a:gd name="T38" fmla="*/ 2147483647 w 402"/>
                <a:gd name="T39" fmla="*/ 2147483647 h 401"/>
                <a:gd name="T40" fmla="*/ 2147483647 w 402"/>
                <a:gd name="T41" fmla="*/ 2147483647 h 401"/>
                <a:gd name="T42" fmla="*/ 2147483647 w 402"/>
                <a:gd name="T43" fmla="*/ 2147483647 h 401"/>
                <a:gd name="T44" fmla="*/ 2147483647 w 402"/>
                <a:gd name="T45" fmla="*/ 2147483647 h 401"/>
                <a:gd name="T46" fmla="*/ 2147483647 w 402"/>
                <a:gd name="T47" fmla="*/ 2147483647 h 401"/>
                <a:gd name="T48" fmla="*/ 2147483647 w 402"/>
                <a:gd name="T49" fmla="*/ 2147483647 h 401"/>
                <a:gd name="T50" fmla="*/ 2147483647 w 402"/>
                <a:gd name="T51" fmla="*/ 2147483647 h 401"/>
                <a:gd name="T52" fmla="*/ 2147483647 w 402"/>
                <a:gd name="T53" fmla="*/ 2147483647 h 401"/>
                <a:gd name="T54" fmla="*/ 2147483647 w 402"/>
                <a:gd name="T55" fmla="*/ 2147483647 h 401"/>
                <a:gd name="T56" fmla="*/ 2147483647 w 402"/>
                <a:gd name="T57" fmla="*/ 2147483647 h 401"/>
                <a:gd name="T58" fmla="*/ 2147483647 w 402"/>
                <a:gd name="T59" fmla="*/ 2147483647 h 401"/>
                <a:gd name="T60" fmla="*/ 2147483647 w 402"/>
                <a:gd name="T61" fmla="*/ 2147483647 h 401"/>
                <a:gd name="T62" fmla="*/ 2147483647 w 402"/>
                <a:gd name="T63" fmla="*/ 2147483647 h 401"/>
                <a:gd name="T64" fmla="*/ 2147483647 w 402"/>
                <a:gd name="T65" fmla="*/ 2147483647 h 401"/>
                <a:gd name="T66" fmla="*/ 2147483647 w 402"/>
                <a:gd name="T67" fmla="*/ 2147483647 h 401"/>
                <a:gd name="T68" fmla="*/ 2147483647 w 402"/>
                <a:gd name="T69" fmla="*/ 2147483647 h 401"/>
                <a:gd name="T70" fmla="*/ 2147483647 w 402"/>
                <a:gd name="T71" fmla="*/ 2147483647 h 401"/>
                <a:gd name="T72" fmla="*/ 2147483647 w 402"/>
                <a:gd name="T73" fmla="*/ 2147483647 h 401"/>
                <a:gd name="T74" fmla="*/ 2147483647 w 402"/>
                <a:gd name="T75" fmla="*/ 2147483647 h 401"/>
                <a:gd name="T76" fmla="*/ 2147483647 w 402"/>
                <a:gd name="T77" fmla="*/ 2147483647 h 401"/>
                <a:gd name="T78" fmla="*/ 2147483647 w 402"/>
                <a:gd name="T79" fmla="*/ 2147483647 h 401"/>
                <a:gd name="T80" fmla="*/ 2147483647 w 402"/>
                <a:gd name="T81" fmla="*/ 2147483647 h 401"/>
                <a:gd name="T82" fmla="*/ 2147483647 w 402"/>
                <a:gd name="T83" fmla="*/ 2147483647 h 401"/>
                <a:gd name="T84" fmla="*/ 2147483647 w 402"/>
                <a:gd name="T85" fmla="*/ 2147483647 h 4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2"/>
                <a:gd name="T130" fmla="*/ 0 h 401"/>
                <a:gd name="T131" fmla="*/ 402 w 402"/>
                <a:gd name="T132" fmla="*/ 401 h 4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2" h="401">
                  <a:moveTo>
                    <a:pt x="402" y="200"/>
                  </a:moveTo>
                  <a:lnTo>
                    <a:pt x="401" y="180"/>
                  </a:lnTo>
                  <a:lnTo>
                    <a:pt x="398" y="161"/>
                  </a:lnTo>
                  <a:lnTo>
                    <a:pt x="393" y="141"/>
                  </a:lnTo>
                  <a:lnTo>
                    <a:pt x="386" y="122"/>
                  </a:lnTo>
                  <a:lnTo>
                    <a:pt x="377" y="105"/>
                  </a:lnTo>
                  <a:lnTo>
                    <a:pt x="368" y="88"/>
                  </a:lnTo>
                  <a:lnTo>
                    <a:pt x="356" y="74"/>
                  </a:lnTo>
                  <a:lnTo>
                    <a:pt x="343" y="59"/>
                  </a:lnTo>
                  <a:lnTo>
                    <a:pt x="328" y="46"/>
                  </a:lnTo>
                  <a:lnTo>
                    <a:pt x="313" y="34"/>
                  </a:lnTo>
                  <a:lnTo>
                    <a:pt x="296" y="25"/>
                  </a:lnTo>
                  <a:lnTo>
                    <a:pt x="279" y="15"/>
                  </a:lnTo>
                  <a:lnTo>
                    <a:pt x="261" y="9"/>
                  </a:lnTo>
                  <a:lnTo>
                    <a:pt x="241" y="4"/>
                  </a:lnTo>
                  <a:lnTo>
                    <a:pt x="221" y="1"/>
                  </a:lnTo>
                  <a:lnTo>
                    <a:pt x="201" y="0"/>
                  </a:lnTo>
                  <a:lnTo>
                    <a:pt x="180" y="1"/>
                  </a:lnTo>
                  <a:lnTo>
                    <a:pt x="160" y="4"/>
                  </a:lnTo>
                  <a:lnTo>
                    <a:pt x="140" y="9"/>
                  </a:lnTo>
                  <a:lnTo>
                    <a:pt x="122" y="15"/>
                  </a:lnTo>
                  <a:lnTo>
                    <a:pt x="105" y="25"/>
                  </a:lnTo>
                  <a:lnTo>
                    <a:pt x="89" y="34"/>
                  </a:lnTo>
                  <a:lnTo>
                    <a:pt x="73" y="46"/>
                  </a:lnTo>
                  <a:lnTo>
                    <a:pt x="59" y="59"/>
                  </a:lnTo>
                  <a:lnTo>
                    <a:pt x="45" y="74"/>
                  </a:lnTo>
                  <a:lnTo>
                    <a:pt x="35" y="88"/>
                  </a:lnTo>
                  <a:lnTo>
                    <a:pt x="24" y="105"/>
                  </a:lnTo>
                  <a:lnTo>
                    <a:pt x="16" y="122"/>
                  </a:lnTo>
                  <a:lnTo>
                    <a:pt x="8" y="141"/>
                  </a:lnTo>
                  <a:lnTo>
                    <a:pt x="4" y="161"/>
                  </a:lnTo>
                  <a:lnTo>
                    <a:pt x="0" y="180"/>
                  </a:lnTo>
                  <a:lnTo>
                    <a:pt x="0" y="200"/>
                  </a:lnTo>
                  <a:lnTo>
                    <a:pt x="0" y="221"/>
                  </a:lnTo>
                  <a:lnTo>
                    <a:pt x="4" y="243"/>
                  </a:lnTo>
                  <a:lnTo>
                    <a:pt x="10" y="262"/>
                  </a:lnTo>
                  <a:lnTo>
                    <a:pt x="16" y="281"/>
                  </a:lnTo>
                  <a:lnTo>
                    <a:pt x="26" y="294"/>
                  </a:lnTo>
                  <a:lnTo>
                    <a:pt x="48" y="326"/>
                  </a:lnTo>
                  <a:lnTo>
                    <a:pt x="64" y="348"/>
                  </a:lnTo>
                  <a:lnTo>
                    <a:pt x="78" y="360"/>
                  </a:lnTo>
                  <a:lnTo>
                    <a:pt x="93" y="371"/>
                  </a:lnTo>
                  <a:lnTo>
                    <a:pt x="109" y="380"/>
                  </a:lnTo>
                  <a:lnTo>
                    <a:pt x="126" y="388"/>
                  </a:lnTo>
                  <a:lnTo>
                    <a:pt x="144" y="393"/>
                  </a:lnTo>
                  <a:lnTo>
                    <a:pt x="162" y="398"/>
                  </a:lnTo>
                  <a:lnTo>
                    <a:pt x="181" y="401"/>
                  </a:lnTo>
                  <a:lnTo>
                    <a:pt x="201" y="401"/>
                  </a:lnTo>
                  <a:lnTo>
                    <a:pt x="221" y="401"/>
                  </a:lnTo>
                  <a:lnTo>
                    <a:pt x="241" y="397"/>
                  </a:lnTo>
                  <a:lnTo>
                    <a:pt x="261" y="393"/>
                  </a:lnTo>
                  <a:lnTo>
                    <a:pt x="279" y="386"/>
                  </a:lnTo>
                  <a:lnTo>
                    <a:pt x="296" y="377"/>
                  </a:lnTo>
                  <a:lnTo>
                    <a:pt x="313" y="367"/>
                  </a:lnTo>
                  <a:lnTo>
                    <a:pt x="328" y="356"/>
                  </a:lnTo>
                  <a:lnTo>
                    <a:pt x="343" y="343"/>
                  </a:lnTo>
                  <a:lnTo>
                    <a:pt x="356" y="328"/>
                  </a:lnTo>
                  <a:lnTo>
                    <a:pt x="368" y="313"/>
                  </a:lnTo>
                  <a:lnTo>
                    <a:pt x="377" y="297"/>
                  </a:lnTo>
                  <a:lnTo>
                    <a:pt x="386" y="280"/>
                  </a:lnTo>
                  <a:lnTo>
                    <a:pt x="393" y="261"/>
                  </a:lnTo>
                  <a:lnTo>
                    <a:pt x="398" y="241"/>
                  </a:lnTo>
                  <a:lnTo>
                    <a:pt x="401" y="221"/>
                  </a:lnTo>
                  <a:lnTo>
                    <a:pt x="402" y="200"/>
                  </a:lnTo>
                  <a:close/>
                  <a:moveTo>
                    <a:pt x="335" y="200"/>
                  </a:moveTo>
                  <a:lnTo>
                    <a:pt x="335" y="215"/>
                  </a:lnTo>
                  <a:lnTo>
                    <a:pt x="332" y="228"/>
                  </a:lnTo>
                  <a:lnTo>
                    <a:pt x="329" y="241"/>
                  </a:lnTo>
                  <a:lnTo>
                    <a:pt x="324" y="253"/>
                  </a:lnTo>
                  <a:lnTo>
                    <a:pt x="319" y="265"/>
                  </a:lnTo>
                  <a:lnTo>
                    <a:pt x="312" y="276"/>
                  </a:lnTo>
                  <a:lnTo>
                    <a:pt x="304" y="286"/>
                  </a:lnTo>
                  <a:lnTo>
                    <a:pt x="295" y="295"/>
                  </a:lnTo>
                  <a:lnTo>
                    <a:pt x="286" y="305"/>
                  </a:lnTo>
                  <a:lnTo>
                    <a:pt x="275" y="311"/>
                  </a:lnTo>
                  <a:lnTo>
                    <a:pt x="265" y="319"/>
                  </a:lnTo>
                  <a:lnTo>
                    <a:pt x="253" y="324"/>
                  </a:lnTo>
                  <a:lnTo>
                    <a:pt x="241" y="328"/>
                  </a:lnTo>
                  <a:lnTo>
                    <a:pt x="228" y="332"/>
                  </a:lnTo>
                  <a:lnTo>
                    <a:pt x="214" y="334"/>
                  </a:lnTo>
                  <a:lnTo>
                    <a:pt x="201" y="335"/>
                  </a:lnTo>
                  <a:lnTo>
                    <a:pt x="187" y="334"/>
                  </a:lnTo>
                  <a:lnTo>
                    <a:pt x="173" y="332"/>
                  </a:lnTo>
                  <a:lnTo>
                    <a:pt x="162" y="328"/>
                  </a:lnTo>
                  <a:lnTo>
                    <a:pt x="148" y="324"/>
                  </a:lnTo>
                  <a:lnTo>
                    <a:pt x="137" y="319"/>
                  </a:lnTo>
                  <a:lnTo>
                    <a:pt x="126" y="311"/>
                  </a:lnTo>
                  <a:lnTo>
                    <a:pt x="115" y="305"/>
                  </a:lnTo>
                  <a:lnTo>
                    <a:pt x="106" y="295"/>
                  </a:lnTo>
                  <a:lnTo>
                    <a:pt x="97" y="286"/>
                  </a:lnTo>
                  <a:lnTo>
                    <a:pt x="90" y="276"/>
                  </a:lnTo>
                  <a:lnTo>
                    <a:pt x="84" y="265"/>
                  </a:lnTo>
                  <a:lnTo>
                    <a:pt x="77" y="253"/>
                  </a:lnTo>
                  <a:lnTo>
                    <a:pt x="73" y="241"/>
                  </a:lnTo>
                  <a:lnTo>
                    <a:pt x="69" y="228"/>
                  </a:lnTo>
                  <a:lnTo>
                    <a:pt x="68" y="215"/>
                  </a:lnTo>
                  <a:lnTo>
                    <a:pt x="67" y="200"/>
                  </a:lnTo>
                  <a:lnTo>
                    <a:pt x="68" y="187"/>
                  </a:lnTo>
                  <a:lnTo>
                    <a:pt x="69" y="174"/>
                  </a:lnTo>
                  <a:lnTo>
                    <a:pt x="73" y="161"/>
                  </a:lnTo>
                  <a:lnTo>
                    <a:pt x="77" y="149"/>
                  </a:lnTo>
                  <a:lnTo>
                    <a:pt x="84" y="137"/>
                  </a:lnTo>
                  <a:lnTo>
                    <a:pt x="90" y="126"/>
                  </a:lnTo>
                  <a:lnTo>
                    <a:pt x="97" y="116"/>
                  </a:lnTo>
                  <a:lnTo>
                    <a:pt x="106" y="107"/>
                  </a:lnTo>
                  <a:lnTo>
                    <a:pt x="115" y="97"/>
                  </a:lnTo>
                  <a:lnTo>
                    <a:pt x="126" y="89"/>
                  </a:lnTo>
                  <a:lnTo>
                    <a:pt x="137" y="83"/>
                  </a:lnTo>
                  <a:lnTo>
                    <a:pt x="148" y="78"/>
                  </a:lnTo>
                  <a:lnTo>
                    <a:pt x="162" y="74"/>
                  </a:lnTo>
                  <a:lnTo>
                    <a:pt x="173" y="70"/>
                  </a:lnTo>
                  <a:lnTo>
                    <a:pt x="187" y="67"/>
                  </a:lnTo>
                  <a:lnTo>
                    <a:pt x="201" y="67"/>
                  </a:lnTo>
                  <a:lnTo>
                    <a:pt x="214" y="67"/>
                  </a:lnTo>
                  <a:lnTo>
                    <a:pt x="228" y="70"/>
                  </a:lnTo>
                  <a:lnTo>
                    <a:pt x="241" y="74"/>
                  </a:lnTo>
                  <a:lnTo>
                    <a:pt x="253" y="78"/>
                  </a:lnTo>
                  <a:lnTo>
                    <a:pt x="265" y="83"/>
                  </a:lnTo>
                  <a:lnTo>
                    <a:pt x="275" y="89"/>
                  </a:lnTo>
                  <a:lnTo>
                    <a:pt x="286" y="97"/>
                  </a:lnTo>
                  <a:lnTo>
                    <a:pt x="295" y="107"/>
                  </a:lnTo>
                  <a:lnTo>
                    <a:pt x="304" y="116"/>
                  </a:lnTo>
                  <a:lnTo>
                    <a:pt x="312" y="126"/>
                  </a:lnTo>
                  <a:lnTo>
                    <a:pt x="319" y="137"/>
                  </a:lnTo>
                  <a:lnTo>
                    <a:pt x="324" y="149"/>
                  </a:lnTo>
                  <a:lnTo>
                    <a:pt x="329" y="161"/>
                  </a:lnTo>
                  <a:lnTo>
                    <a:pt x="332" y="174"/>
                  </a:lnTo>
                  <a:lnTo>
                    <a:pt x="335" y="187"/>
                  </a:lnTo>
                  <a:lnTo>
                    <a:pt x="335" y="200"/>
                  </a:lnTo>
                  <a:close/>
                </a:path>
              </a:pathLst>
            </a:custGeom>
            <a:solidFill>
              <a:srgbClr val="FCDB12"/>
            </a:solidFill>
            <a:ln w="9525">
              <a:noFill/>
              <a:round/>
              <a:headEnd/>
              <a:tailEnd/>
            </a:ln>
          </p:spPr>
          <p:txBody>
            <a:bodyPr/>
            <a:lstStyle/>
            <a:p>
              <a:pPr eaLnBrk="1" hangingPunct="1"/>
              <a:endParaRPr lang="pt-BR" u="none"/>
            </a:p>
          </p:txBody>
        </p:sp>
        <p:sp>
          <p:nvSpPr>
            <p:cNvPr id="464178" name="Freeform 408"/>
            <p:cNvSpPr>
              <a:spLocks noEditPoints="1"/>
            </p:cNvSpPr>
            <p:nvPr/>
          </p:nvSpPr>
          <p:spPr bwMode="auto">
            <a:xfrm>
              <a:off x="1458913" y="3822700"/>
              <a:ext cx="133350" cy="133350"/>
            </a:xfrm>
            <a:custGeom>
              <a:avLst/>
              <a:gdLst>
                <a:gd name="T0" fmla="*/ 2147483647 w 334"/>
                <a:gd name="T1" fmla="*/ 2147483647 h 334"/>
                <a:gd name="T2" fmla="*/ 2147483647 w 334"/>
                <a:gd name="T3" fmla="*/ 2147483647 h 334"/>
                <a:gd name="T4" fmla="*/ 2147483647 w 334"/>
                <a:gd name="T5" fmla="*/ 2147483647 h 334"/>
                <a:gd name="T6" fmla="*/ 2147483647 w 334"/>
                <a:gd name="T7" fmla="*/ 2147483647 h 334"/>
                <a:gd name="T8" fmla="*/ 2147483647 w 334"/>
                <a:gd name="T9" fmla="*/ 2147483647 h 334"/>
                <a:gd name="T10" fmla="*/ 2147483647 w 334"/>
                <a:gd name="T11" fmla="*/ 0 h 334"/>
                <a:gd name="T12" fmla="*/ 2147483647 w 334"/>
                <a:gd name="T13" fmla="*/ 2147483647 h 334"/>
                <a:gd name="T14" fmla="*/ 2147483647 w 334"/>
                <a:gd name="T15" fmla="*/ 2147483647 h 334"/>
                <a:gd name="T16" fmla="*/ 2147483647 w 334"/>
                <a:gd name="T17" fmla="*/ 2147483647 h 334"/>
                <a:gd name="T18" fmla="*/ 2147483647 w 334"/>
                <a:gd name="T19" fmla="*/ 2147483647 h 334"/>
                <a:gd name="T20" fmla="*/ 0 w 334"/>
                <a:gd name="T21" fmla="*/ 2147483647 h 334"/>
                <a:gd name="T22" fmla="*/ 2147483647 w 334"/>
                <a:gd name="T23" fmla="*/ 2147483647 h 334"/>
                <a:gd name="T24" fmla="*/ 2147483647 w 334"/>
                <a:gd name="T25" fmla="*/ 2147483647 h 334"/>
                <a:gd name="T26" fmla="*/ 2147483647 w 334"/>
                <a:gd name="T27" fmla="*/ 2147483647 h 334"/>
                <a:gd name="T28" fmla="*/ 2147483647 w 334"/>
                <a:gd name="T29" fmla="*/ 2147483647 h 334"/>
                <a:gd name="T30" fmla="*/ 2147483647 w 334"/>
                <a:gd name="T31" fmla="*/ 2147483647 h 334"/>
                <a:gd name="T32" fmla="*/ 2147483647 w 334"/>
                <a:gd name="T33" fmla="*/ 2147483647 h 334"/>
                <a:gd name="T34" fmla="*/ 2147483647 w 334"/>
                <a:gd name="T35" fmla="*/ 2147483647 h 334"/>
                <a:gd name="T36" fmla="*/ 2147483647 w 334"/>
                <a:gd name="T37" fmla="*/ 2147483647 h 334"/>
                <a:gd name="T38" fmla="*/ 2147483647 w 334"/>
                <a:gd name="T39" fmla="*/ 2147483647 h 334"/>
                <a:gd name="T40" fmla="*/ 2147483647 w 334"/>
                <a:gd name="T41" fmla="*/ 2147483647 h 334"/>
                <a:gd name="T42" fmla="*/ 2147483647 w 334"/>
                <a:gd name="T43" fmla="*/ 2147483647 h 334"/>
                <a:gd name="T44" fmla="*/ 2147483647 w 334"/>
                <a:gd name="T45" fmla="*/ 2147483647 h 334"/>
                <a:gd name="T46" fmla="*/ 2147483647 w 334"/>
                <a:gd name="T47" fmla="*/ 2147483647 h 334"/>
                <a:gd name="T48" fmla="*/ 2147483647 w 334"/>
                <a:gd name="T49" fmla="*/ 2147483647 h 334"/>
                <a:gd name="T50" fmla="*/ 2147483647 w 334"/>
                <a:gd name="T51" fmla="*/ 2147483647 h 334"/>
                <a:gd name="T52" fmla="*/ 2147483647 w 334"/>
                <a:gd name="T53" fmla="*/ 2147483647 h 334"/>
                <a:gd name="T54" fmla="*/ 2147483647 w 334"/>
                <a:gd name="T55" fmla="*/ 2147483647 h 334"/>
                <a:gd name="T56" fmla="*/ 2147483647 w 334"/>
                <a:gd name="T57" fmla="*/ 2147483647 h 334"/>
                <a:gd name="T58" fmla="*/ 2147483647 w 334"/>
                <a:gd name="T59" fmla="*/ 2147483647 h 334"/>
                <a:gd name="T60" fmla="*/ 2147483647 w 334"/>
                <a:gd name="T61" fmla="*/ 2147483647 h 334"/>
                <a:gd name="T62" fmla="*/ 2147483647 w 334"/>
                <a:gd name="T63" fmla="*/ 2147483647 h 334"/>
                <a:gd name="T64" fmla="*/ 2147483647 w 334"/>
                <a:gd name="T65" fmla="*/ 2147483647 h 334"/>
                <a:gd name="T66" fmla="*/ 2147483647 w 334"/>
                <a:gd name="T67" fmla="*/ 2147483647 h 334"/>
                <a:gd name="T68" fmla="*/ 2147483647 w 334"/>
                <a:gd name="T69" fmla="*/ 2147483647 h 334"/>
                <a:gd name="T70" fmla="*/ 2147483647 w 334"/>
                <a:gd name="T71" fmla="*/ 2147483647 h 334"/>
                <a:gd name="T72" fmla="*/ 2147483647 w 334"/>
                <a:gd name="T73" fmla="*/ 2147483647 h 334"/>
                <a:gd name="T74" fmla="*/ 2147483647 w 334"/>
                <a:gd name="T75" fmla="*/ 2147483647 h 334"/>
                <a:gd name="T76" fmla="*/ 2147483647 w 334"/>
                <a:gd name="T77" fmla="*/ 2147483647 h 334"/>
                <a:gd name="T78" fmla="*/ 2147483647 w 334"/>
                <a:gd name="T79" fmla="*/ 2147483647 h 334"/>
                <a:gd name="T80" fmla="*/ 2147483647 w 334"/>
                <a:gd name="T81" fmla="*/ 2147483647 h 334"/>
                <a:gd name="T82" fmla="*/ 2147483647 w 334"/>
                <a:gd name="T83" fmla="*/ 2147483647 h 334"/>
                <a:gd name="T84" fmla="*/ 2147483647 w 334"/>
                <a:gd name="T85" fmla="*/ 2147483647 h 3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4"/>
                <a:gd name="T130" fmla="*/ 0 h 334"/>
                <a:gd name="T131" fmla="*/ 334 w 334"/>
                <a:gd name="T132" fmla="*/ 334 h 3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4" h="334">
                  <a:moveTo>
                    <a:pt x="334" y="166"/>
                  </a:moveTo>
                  <a:lnTo>
                    <a:pt x="334" y="149"/>
                  </a:lnTo>
                  <a:lnTo>
                    <a:pt x="331" y="133"/>
                  </a:lnTo>
                  <a:lnTo>
                    <a:pt x="327" y="117"/>
                  </a:lnTo>
                  <a:lnTo>
                    <a:pt x="320" y="102"/>
                  </a:lnTo>
                  <a:lnTo>
                    <a:pt x="314" y="87"/>
                  </a:lnTo>
                  <a:lnTo>
                    <a:pt x="306" y="74"/>
                  </a:lnTo>
                  <a:lnTo>
                    <a:pt x="295" y="61"/>
                  </a:lnTo>
                  <a:lnTo>
                    <a:pt x="285" y="49"/>
                  </a:lnTo>
                  <a:lnTo>
                    <a:pt x="273" y="38"/>
                  </a:lnTo>
                  <a:lnTo>
                    <a:pt x="261" y="28"/>
                  </a:lnTo>
                  <a:lnTo>
                    <a:pt x="246" y="20"/>
                  </a:lnTo>
                  <a:lnTo>
                    <a:pt x="232" y="13"/>
                  </a:lnTo>
                  <a:lnTo>
                    <a:pt x="216" y="7"/>
                  </a:lnTo>
                  <a:lnTo>
                    <a:pt x="200" y="3"/>
                  </a:lnTo>
                  <a:lnTo>
                    <a:pt x="184" y="0"/>
                  </a:lnTo>
                  <a:lnTo>
                    <a:pt x="167" y="0"/>
                  </a:lnTo>
                  <a:lnTo>
                    <a:pt x="150" y="0"/>
                  </a:lnTo>
                  <a:lnTo>
                    <a:pt x="133" y="3"/>
                  </a:lnTo>
                  <a:lnTo>
                    <a:pt x="117" y="7"/>
                  </a:lnTo>
                  <a:lnTo>
                    <a:pt x="101" y="13"/>
                  </a:lnTo>
                  <a:lnTo>
                    <a:pt x="87" y="20"/>
                  </a:lnTo>
                  <a:lnTo>
                    <a:pt x="73" y="28"/>
                  </a:lnTo>
                  <a:lnTo>
                    <a:pt x="60" y="38"/>
                  </a:lnTo>
                  <a:lnTo>
                    <a:pt x="48" y="49"/>
                  </a:lnTo>
                  <a:lnTo>
                    <a:pt x="38" y="61"/>
                  </a:lnTo>
                  <a:lnTo>
                    <a:pt x="29" y="74"/>
                  </a:lnTo>
                  <a:lnTo>
                    <a:pt x="19" y="87"/>
                  </a:lnTo>
                  <a:lnTo>
                    <a:pt x="13" y="102"/>
                  </a:lnTo>
                  <a:lnTo>
                    <a:pt x="7" y="117"/>
                  </a:lnTo>
                  <a:lnTo>
                    <a:pt x="3" y="133"/>
                  </a:lnTo>
                  <a:lnTo>
                    <a:pt x="1" y="149"/>
                  </a:lnTo>
                  <a:lnTo>
                    <a:pt x="0" y="166"/>
                  </a:lnTo>
                  <a:lnTo>
                    <a:pt x="1" y="183"/>
                  </a:lnTo>
                  <a:lnTo>
                    <a:pt x="3" y="201"/>
                  </a:lnTo>
                  <a:lnTo>
                    <a:pt x="7" y="216"/>
                  </a:lnTo>
                  <a:lnTo>
                    <a:pt x="13" y="232"/>
                  </a:lnTo>
                  <a:lnTo>
                    <a:pt x="19" y="247"/>
                  </a:lnTo>
                  <a:lnTo>
                    <a:pt x="29" y="260"/>
                  </a:lnTo>
                  <a:lnTo>
                    <a:pt x="38" y="273"/>
                  </a:lnTo>
                  <a:lnTo>
                    <a:pt x="48" y="285"/>
                  </a:lnTo>
                  <a:lnTo>
                    <a:pt x="60" y="296"/>
                  </a:lnTo>
                  <a:lnTo>
                    <a:pt x="73" y="305"/>
                  </a:lnTo>
                  <a:lnTo>
                    <a:pt x="87" y="314"/>
                  </a:lnTo>
                  <a:lnTo>
                    <a:pt x="101" y="321"/>
                  </a:lnTo>
                  <a:lnTo>
                    <a:pt x="117" y="326"/>
                  </a:lnTo>
                  <a:lnTo>
                    <a:pt x="133" y="331"/>
                  </a:lnTo>
                  <a:lnTo>
                    <a:pt x="150" y="333"/>
                  </a:lnTo>
                  <a:lnTo>
                    <a:pt x="167" y="334"/>
                  </a:lnTo>
                  <a:lnTo>
                    <a:pt x="184" y="333"/>
                  </a:lnTo>
                  <a:lnTo>
                    <a:pt x="200" y="331"/>
                  </a:lnTo>
                  <a:lnTo>
                    <a:pt x="216" y="326"/>
                  </a:lnTo>
                  <a:lnTo>
                    <a:pt x="232" y="321"/>
                  </a:lnTo>
                  <a:lnTo>
                    <a:pt x="246" y="314"/>
                  </a:lnTo>
                  <a:lnTo>
                    <a:pt x="261" y="305"/>
                  </a:lnTo>
                  <a:lnTo>
                    <a:pt x="273" y="296"/>
                  </a:lnTo>
                  <a:lnTo>
                    <a:pt x="285" y="285"/>
                  </a:lnTo>
                  <a:lnTo>
                    <a:pt x="295" y="273"/>
                  </a:lnTo>
                  <a:lnTo>
                    <a:pt x="306" y="260"/>
                  </a:lnTo>
                  <a:lnTo>
                    <a:pt x="314" y="247"/>
                  </a:lnTo>
                  <a:lnTo>
                    <a:pt x="320" y="232"/>
                  </a:lnTo>
                  <a:lnTo>
                    <a:pt x="327" y="216"/>
                  </a:lnTo>
                  <a:lnTo>
                    <a:pt x="331" y="201"/>
                  </a:lnTo>
                  <a:lnTo>
                    <a:pt x="334" y="183"/>
                  </a:lnTo>
                  <a:lnTo>
                    <a:pt x="334" y="166"/>
                  </a:lnTo>
                  <a:close/>
                  <a:moveTo>
                    <a:pt x="268" y="166"/>
                  </a:moveTo>
                  <a:lnTo>
                    <a:pt x="266" y="177"/>
                  </a:lnTo>
                  <a:lnTo>
                    <a:pt x="265" y="187"/>
                  </a:lnTo>
                  <a:lnTo>
                    <a:pt x="262" y="197"/>
                  </a:lnTo>
                  <a:lnTo>
                    <a:pt x="260" y="206"/>
                  </a:lnTo>
                  <a:lnTo>
                    <a:pt x="256" y="215"/>
                  </a:lnTo>
                  <a:lnTo>
                    <a:pt x="250" y="223"/>
                  </a:lnTo>
                  <a:lnTo>
                    <a:pt x="244" y="231"/>
                  </a:lnTo>
                  <a:lnTo>
                    <a:pt x="237" y="238"/>
                  </a:lnTo>
                  <a:lnTo>
                    <a:pt x="231" y="244"/>
                  </a:lnTo>
                  <a:lnTo>
                    <a:pt x="223" y="249"/>
                  </a:lnTo>
                  <a:lnTo>
                    <a:pt x="215" y="255"/>
                  </a:lnTo>
                  <a:lnTo>
                    <a:pt x="206" y="259"/>
                  </a:lnTo>
                  <a:lnTo>
                    <a:pt x="196" y="263"/>
                  </a:lnTo>
                  <a:lnTo>
                    <a:pt x="187" y="265"/>
                  </a:lnTo>
                  <a:lnTo>
                    <a:pt x="176" y="267"/>
                  </a:lnTo>
                  <a:lnTo>
                    <a:pt x="167" y="267"/>
                  </a:lnTo>
                  <a:lnTo>
                    <a:pt x="157" y="267"/>
                  </a:lnTo>
                  <a:lnTo>
                    <a:pt x="146" y="265"/>
                  </a:lnTo>
                  <a:lnTo>
                    <a:pt x="137" y="263"/>
                  </a:lnTo>
                  <a:lnTo>
                    <a:pt x="128" y="259"/>
                  </a:lnTo>
                  <a:lnTo>
                    <a:pt x="118" y="255"/>
                  </a:lnTo>
                  <a:lnTo>
                    <a:pt x="110" y="249"/>
                  </a:lnTo>
                  <a:lnTo>
                    <a:pt x="103" y="244"/>
                  </a:lnTo>
                  <a:lnTo>
                    <a:pt x="96" y="238"/>
                  </a:lnTo>
                  <a:lnTo>
                    <a:pt x="89" y="231"/>
                  </a:lnTo>
                  <a:lnTo>
                    <a:pt x="84" y="223"/>
                  </a:lnTo>
                  <a:lnTo>
                    <a:pt x="79" y="215"/>
                  </a:lnTo>
                  <a:lnTo>
                    <a:pt x="75" y="206"/>
                  </a:lnTo>
                  <a:lnTo>
                    <a:pt x="71" y="197"/>
                  </a:lnTo>
                  <a:lnTo>
                    <a:pt x="68" y="187"/>
                  </a:lnTo>
                  <a:lnTo>
                    <a:pt x="67" y="177"/>
                  </a:lnTo>
                  <a:lnTo>
                    <a:pt x="67" y="166"/>
                  </a:lnTo>
                  <a:lnTo>
                    <a:pt x="67" y="157"/>
                  </a:lnTo>
                  <a:lnTo>
                    <a:pt x="68" y="146"/>
                  </a:lnTo>
                  <a:lnTo>
                    <a:pt x="71" y="137"/>
                  </a:lnTo>
                  <a:lnTo>
                    <a:pt x="75" y="128"/>
                  </a:lnTo>
                  <a:lnTo>
                    <a:pt x="79" y="119"/>
                  </a:lnTo>
                  <a:lnTo>
                    <a:pt x="84" y="111"/>
                  </a:lnTo>
                  <a:lnTo>
                    <a:pt x="89" y="103"/>
                  </a:lnTo>
                  <a:lnTo>
                    <a:pt x="96" y="96"/>
                  </a:lnTo>
                  <a:lnTo>
                    <a:pt x="103" y="90"/>
                  </a:lnTo>
                  <a:lnTo>
                    <a:pt x="110" y="83"/>
                  </a:lnTo>
                  <a:lnTo>
                    <a:pt x="118" y="79"/>
                  </a:lnTo>
                  <a:lnTo>
                    <a:pt x="128" y="74"/>
                  </a:lnTo>
                  <a:lnTo>
                    <a:pt x="137" y="71"/>
                  </a:lnTo>
                  <a:lnTo>
                    <a:pt x="146" y="69"/>
                  </a:lnTo>
                  <a:lnTo>
                    <a:pt x="157" y="67"/>
                  </a:lnTo>
                  <a:lnTo>
                    <a:pt x="167" y="66"/>
                  </a:lnTo>
                  <a:lnTo>
                    <a:pt x="176" y="67"/>
                  </a:lnTo>
                  <a:lnTo>
                    <a:pt x="187" y="69"/>
                  </a:lnTo>
                  <a:lnTo>
                    <a:pt x="196" y="71"/>
                  </a:lnTo>
                  <a:lnTo>
                    <a:pt x="206" y="74"/>
                  </a:lnTo>
                  <a:lnTo>
                    <a:pt x="215" y="79"/>
                  </a:lnTo>
                  <a:lnTo>
                    <a:pt x="223" y="83"/>
                  </a:lnTo>
                  <a:lnTo>
                    <a:pt x="231" y="90"/>
                  </a:lnTo>
                  <a:lnTo>
                    <a:pt x="237" y="96"/>
                  </a:lnTo>
                  <a:lnTo>
                    <a:pt x="244" y="103"/>
                  </a:lnTo>
                  <a:lnTo>
                    <a:pt x="250" y="111"/>
                  </a:lnTo>
                  <a:lnTo>
                    <a:pt x="256" y="119"/>
                  </a:lnTo>
                  <a:lnTo>
                    <a:pt x="260" y="128"/>
                  </a:lnTo>
                  <a:lnTo>
                    <a:pt x="262" y="137"/>
                  </a:lnTo>
                  <a:lnTo>
                    <a:pt x="265" y="146"/>
                  </a:lnTo>
                  <a:lnTo>
                    <a:pt x="266" y="157"/>
                  </a:lnTo>
                  <a:lnTo>
                    <a:pt x="268" y="166"/>
                  </a:lnTo>
                  <a:close/>
                </a:path>
              </a:pathLst>
            </a:custGeom>
            <a:solidFill>
              <a:srgbClr val="FDE100"/>
            </a:solidFill>
            <a:ln w="9525">
              <a:noFill/>
              <a:round/>
              <a:headEnd/>
              <a:tailEnd/>
            </a:ln>
          </p:spPr>
          <p:txBody>
            <a:bodyPr/>
            <a:lstStyle/>
            <a:p>
              <a:pPr eaLnBrk="1" hangingPunct="1"/>
              <a:endParaRPr lang="pt-BR" u="none"/>
            </a:p>
          </p:txBody>
        </p:sp>
        <p:sp>
          <p:nvSpPr>
            <p:cNvPr id="464179" name="Freeform 409"/>
            <p:cNvSpPr>
              <a:spLocks noEditPoints="1"/>
            </p:cNvSpPr>
            <p:nvPr/>
          </p:nvSpPr>
          <p:spPr bwMode="auto">
            <a:xfrm>
              <a:off x="1473200" y="3836988"/>
              <a:ext cx="106363" cy="106362"/>
            </a:xfrm>
            <a:custGeom>
              <a:avLst/>
              <a:gdLst>
                <a:gd name="T0" fmla="*/ 2147483647 w 268"/>
                <a:gd name="T1" fmla="*/ 2147483647 h 268"/>
                <a:gd name="T2" fmla="*/ 2147483647 w 268"/>
                <a:gd name="T3" fmla="*/ 2147483647 h 268"/>
                <a:gd name="T4" fmla="*/ 2147483647 w 268"/>
                <a:gd name="T5" fmla="*/ 2147483647 h 268"/>
                <a:gd name="T6" fmla="*/ 2147483647 w 268"/>
                <a:gd name="T7" fmla="*/ 2147483647 h 268"/>
                <a:gd name="T8" fmla="*/ 2147483647 w 268"/>
                <a:gd name="T9" fmla="*/ 2147483647 h 268"/>
                <a:gd name="T10" fmla="*/ 2147483647 w 268"/>
                <a:gd name="T11" fmla="*/ 2147483647 h 268"/>
                <a:gd name="T12" fmla="*/ 2147483647 w 268"/>
                <a:gd name="T13" fmla="*/ 2147483647 h 268"/>
                <a:gd name="T14" fmla="*/ 2147483647 w 268"/>
                <a:gd name="T15" fmla="*/ 0 h 268"/>
                <a:gd name="T16" fmla="*/ 2147483647 w 268"/>
                <a:gd name="T17" fmla="*/ 0 h 268"/>
                <a:gd name="T18" fmla="*/ 2147483647 w 268"/>
                <a:gd name="T19" fmla="*/ 2147483647 h 268"/>
                <a:gd name="T20" fmla="*/ 2147483647 w 268"/>
                <a:gd name="T21" fmla="*/ 2147483647 h 268"/>
                <a:gd name="T22" fmla="*/ 2147483647 w 268"/>
                <a:gd name="T23" fmla="*/ 2147483647 h 268"/>
                <a:gd name="T24" fmla="*/ 2147483647 w 268"/>
                <a:gd name="T25" fmla="*/ 2147483647 h 268"/>
                <a:gd name="T26" fmla="*/ 2147483647 w 268"/>
                <a:gd name="T27" fmla="*/ 2147483647 h 268"/>
                <a:gd name="T28" fmla="*/ 2147483647 w 268"/>
                <a:gd name="T29" fmla="*/ 2147483647 h 268"/>
                <a:gd name="T30" fmla="*/ 2147483647 w 268"/>
                <a:gd name="T31" fmla="*/ 2147483647 h 268"/>
                <a:gd name="T32" fmla="*/ 2147483647 w 268"/>
                <a:gd name="T33" fmla="*/ 2147483647 h 268"/>
                <a:gd name="T34" fmla="*/ 2147483647 w 268"/>
                <a:gd name="T35" fmla="*/ 2147483647 h 268"/>
                <a:gd name="T36" fmla="*/ 2147483647 w 268"/>
                <a:gd name="T37" fmla="*/ 2147483647 h 268"/>
                <a:gd name="T38" fmla="*/ 2147483647 w 268"/>
                <a:gd name="T39" fmla="*/ 2147483647 h 268"/>
                <a:gd name="T40" fmla="*/ 2147483647 w 268"/>
                <a:gd name="T41" fmla="*/ 2147483647 h 268"/>
                <a:gd name="T42" fmla="*/ 2147483647 w 268"/>
                <a:gd name="T43" fmla="*/ 2147483647 h 268"/>
                <a:gd name="T44" fmla="*/ 2147483647 w 268"/>
                <a:gd name="T45" fmla="*/ 2147483647 h 268"/>
                <a:gd name="T46" fmla="*/ 2147483647 w 268"/>
                <a:gd name="T47" fmla="*/ 2147483647 h 268"/>
                <a:gd name="T48" fmla="*/ 2147483647 w 268"/>
                <a:gd name="T49" fmla="*/ 2147483647 h 268"/>
                <a:gd name="T50" fmla="*/ 2147483647 w 268"/>
                <a:gd name="T51" fmla="*/ 2147483647 h 268"/>
                <a:gd name="T52" fmla="*/ 2147483647 w 268"/>
                <a:gd name="T53" fmla="*/ 2147483647 h 268"/>
                <a:gd name="T54" fmla="*/ 2147483647 w 268"/>
                <a:gd name="T55" fmla="*/ 2147483647 h 268"/>
                <a:gd name="T56" fmla="*/ 2147483647 w 268"/>
                <a:gd name="T57" fmla="*/ 2147483647 h 268"/>
                <a:gd name="T58" fmla="*/ 2147483647 w 268"/>
                <a:gd name="T59" fmla="*/ 2147483647 h 268"/>
                <a:gd name="T60" fmla="*/ 2147483647 w 268"/>
                <a:gd name="T61" fmla="*/ 2147483647 h 268"/>
                <a:gd name="T62" fmla="*/ 2147483647 w 268"/>
                <a:gd name="T63" fmla="*/ 2147483647 h 268"/>
                <a:gd name="T64" fmla="*/ 2147483647 w 268"/>
                <a:gd name="T65" fmla="*/ 2147483647 h 268"/>
                <a:gd name="T66" fmla="*/ 2147483647 w 268"/>
                <a:gd name="T67" fmla="*/ 2147483647 h 268"/>
                <a:gd name="T68" fmla="*/ 2147483647 w 268"/>
                <a:gd name="T69" fmla="*/ 2147483647 h 268"/>
                <a:gd name="T70" fmla="*/ 2147483647 w 268"/>
                <a:gd name="T71" fmla="*/ 2147483647 h 268"/>
                <a:gd name="T72" fmla="*/ 2147483647 w 268"/>
                <a:gd name="T73" fmla="*/ 2147483647 h 268"/>
                <a:gd name="T74" fmla="*/ 2147483647 w 268"/>
                <a:gd name="T75" fmla="*/ 2147483647 h 268"/>
                <a:gd name="T76" fmla="*/ 2147483647 w 268"/>
                <a:gd name="T77" fmla="*/ 2147483647 h 268"/>
                <a:gd name="T78" fmla="*/ 2147483647 w 268"/>
                <a:gd name="T79" fmla="*/ 2147483647 h 268"/>
                <a:gd name="T80" fmla="*/ 2147483647 w 268"/>
                <a:gd name="T81" fmla="*/ 2147483647 h 268"/>
                <a:gd name="T82" fmla="*/ 2147483647 w 268"/>
                <a:gd name="T83" fmla="*/ 2147483647 h 268"/>
                <a:gd name="T84" fmla="*/ 2147483647 w 268"/>
                <a:gd name="T85" fmla="*/ 2147483647 h 268"/>
                <a:gd name="T86" fmla="*/ 2147483647 w 268"/>
                <a:gd name="T87" fmla="*/ 2147483647 h 268"/>
                <a:gd name="T88" fmla="*/ 2147483647 w 268"/>
                <a:gd name="T89" fmla="*/ 2147483647 h 268"/>
                <a:gd name="T90" fmla="*/ 2147483647 w 268"/>
                <a:gd name="T91" fmla="*/ 2147483647 h 268"/>
                <a:gd name="T92" fmla="*/ 2147483647 w 268"/>
                <a:gd name="T93" fmla="*/ 2147483647 h 268"/>
                <a:gd name="T94" fmla="*/ 2147483647 w 268"/>
                <a:gd name="T95" fmla="*/ 2147483647 h 268"/>
                <a:gd name="T96" fmla="*/ 2147483647 w 268"/>
                <a:gd name="T97" fmla="*/ 2147483647 h 268"/>
                <a:gd name="T98" fmla="*/ 2147483647 w 268"/>
                <a:gd name="T99" fmla="*/ 2147483647 h 268"/>
                <a:gd name="T100" fmla="*/ 2147483647 w 268"/>
                <a:gd name="T101" fmla="*/ 2147483647 h 268"/>
                <a:gd name="T102" fmla="*/ 2147483647 w 268"/>
                <a:gd name="T103" fmla="*/ 2147483647 h 268"/>
                <a:gd name="T104" fmla="*/ 2147483647 w 268"/>
                <a:gd name="T105" fmla="*/ 2147483647 h 268"/>
                <a:gd name="T106" fmla="*/ 2147483647 w 268"/>
                <a:gd name="T107" fmla="*/ 2147483647 h 268"/>
                <a:gd name="T108" fmla="*/ 2147483647 w 268"/>
                <a:gd name="T109" fmla="*/ 2147483647 h 268"/>
                <a:gd name="T110" fmla="*/ 2147483647 w 268"/>
                <a:gd name="T111" fmla="*/ 2147483647 h 268"/>
                <a:gd name="T112" fmla="*/ 2147483647 w 268"/>
                <a:gd name="T113" fmla="*/ 2147483647 h 2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268"/>
                <a:gd name="T173" fmla="*/ 268 w 268"/>
                <a:gd name="T174" fmla="*/ 268 h 2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268">
                  <a:moveTo>
                    <a:pt x="268" y="133"/>
                  </a:moveTo>
                  <a:lnTo>
                    <a:pt x="268" y="120"/>
                  </a:lnTo>
                  <a:lnTo>
                    <a:pt x="265" y="107"/>
                  </a:lnTo>
                  <a:lnTo>
                    <a:pt x="262" y="94"/>
                  </a:lnTo>
                  <a:lnTo>
                    <a:pt x="257" y="82"/>
                  </a:lnTo>
                  <a:lnTo>
                    <a:pt x="252" y="70"/>
                  </a:lnTo>
                  <a:lnTo>
                    <a:pt x="245" y="59"/>
                  </a:lnTo>
                  <a:lnTo>
                    <a:pt x="237" y="49"/>
                  </a:lnTo>
                  <a:lnTo>
                    <a:pt x="228" y="40"/>
                  </a:lnTo>
                  <a:lnTo>
                    <a:pt x="219" y="30"/>
                  </a:lnTo>
                  <a:lnTo>
                    <a:pt x="208" y="22"/>
                  </a:lnTo>
                  <a:lnTo>
                    <a:pt x="198" y="16"/>
                  </a:lnTo>
                  <a:lnTo>
                    <a:pt x="186" y="11"/>
                  </a:lnTo>
                  <a:lnTo>
                    <a:pt x="174" y="7"/>
                  </a:lnTo>
                  <a:lnTo>
                    <a:pt x="161" y="3"/>
                  </a:lnTo>
                  <a:lnTo>
                    <a:pt x="147" y="0"/>
                  </a:lnTo>
                  <a:lnTo>
                    <a:pt x="134" y="0"/>
                  </a:lnTo>
                  <a:lnTo>
                    <a:pt x="120" y="0"/>
                  </a:lnTo>
                  <a:lnTo>
                    <a:pt x="106" y="3"/>
                  </a:lnTo>
                  <a:lnTo>
                    <a:pt x="95" y="7"/>
                  </a:lnTo>
                  <a:lnTo>
                    <a:pt x="81" y="11"/>
                  </a:lnTo>
                  <a:lnTo>
                    <a:pt x="70" y="16"/>
                  </a:lnTo>
                  <a:lnTo>
                    <a:pt x="59" y="22"/>
                  </a:lnTo>
                  <a:lnTo>
                    <a:pt x="48" y="30"/>
                  </a:lnTo>
                  <a:lnTo>
                    <a:pt x="39" y="40"/>
                  </a:lnTo>
                  <a:lnTo>
                    <a:pt x="30" y="49"/>
                  </a:lnTo>
                  <a:lnTo>
                    <a:pt x="23" y="59"/>
                  </a:lnTo>
                  <a:lnTo>
                    <a:pt x="17" y="70"/>
                  </a:lnTo>
                  <a:lnTo>
                    <a:pt x="10" y="82"/>
                  </a:lnTo>
                  <a:lnTo>
                    <a:pt x="6" y="94"/>
                  </a:lnTo>
                  <a:lnTo>
                    <a:pt x="2" y="107"/>
                  </a:lnTo>
                  <a:lnTo>
                    <a:pt x="1" y="120"/>
                  </a:lnTo>
                  <a:lnTo>
                    <a:pt x="0" y="133"/>
                  </a:lnTo>
                  <a:lnTo>
                    <a:pt x="1" y="148"/>
                  </a:lnTo>
                  <a:lnTo>
                    <a:pt x="2" y="161"/>
                  </a:lnTo>
                  <a:lnTo>
                    <a:pt x="6" y="174"/>
                  </a:lnTo>
                  <a:lnTo>
                    <a:pt x="10" y="186"/>
                  </a:lnTo>
                  <a:lnTo>
                    <a:pt x="17" y="198"/>
                  </a:lnTo>
                  <a:lnTo>
                    <a:pt x="23" y="209"/>
                  </a:lnTo>
                  <a:lnTo>
                    <a:pt x="30" y="219"/>
                  </a:lnTo>
                  <a:lnTo>
                    <a:pt x="39" y="228"/>
                  </a:lnTo>
                  <a:lnTo>
                    <a:pt x="48" y="238"/>
                  </a:lnTo>
                  <a:lnTo>
                    <a:pt x="59" y="244"/>
                  </a:lnTo>
                  <a:lnTo>
                    <a:pt x="70" y="252"/>
                  </a:lnTo>
                  <a:lnTo>
                    <a:pt x="81" y="257"/>
                  </a:lnTo>
                  <a:lnTo>
                    <a:pt x="95" y="261"/>
                  </a:lnTo>
                  <a:lnTo>
                    <a:pt x="106" y="265"/>
                  </a:lnTo>
                  <a:lnTo>
                    <a:pt x="120" y="267"/>
                  </a:lnTo>
                  <a:lnTo>
                    <a:pt x="134" y="268"/>
                  </a:lnTo>
                  <a:lnTo>
                    <a:pt x="147" y="267"/>
                  </a:lnTo>
                  <a:lnTo>
                    <a:pt x="161" y="265"/>
                  </a:lnTo>
                  <a:lnTo>
                    <a:pt x="174" y="261"/>
                  </a:lnTo>
                  <a:lnTo>
                    <a:pt x="186" y="257"/>
                  </a:lnTo>
                  <a:lnTo>
                    <a:pt x="198" y="252"/>
                  </a:lnTo>
                  <a:lnTo>
                    <a:pt x="208" y="244"/>
                  </a:lnTo>
                  <a:lnTo>
                    <a:pt x="219" y="238"/>
                  </a:lnTo>
                  <a:lnTo>
                    <a:pt x="228" y="228"/>
                  </a:lnTo>
                  <a:lnTo>
                    <a:pt x="237" y="219"/>
                  </a:lnTo>
                  <a:lnTo>
                    <a:pt x="245" y="209"/>
                  </a:lnTo>
                  <a:lnTo>
                    <a:pt x="252" y="198"/>
                  </a:lnTo>
                  <a:lnTo>
                    <a:pt x="257" y="186"/>
                  </a:lnTo>
                  <a:lnTo>
                    <a:pt x="262" y="174"/>
                  </a:lnTo>
                  <a:lnTo>
                    <a:pt x="265" y="161"/>
                  </a:lnTo>
                  <a:lnTo>
                    <a:pt x="268" y="148"/>
                  </a:lnTo>
                  <a:lnTo>
                    <a:pt x="268" y="133"/>
                  </a:lnTo>
                  <a:close/>
                  <a:moveTo>
                    <a:pt x="200" y="133"/>
                  </a:moveTo>
                  <a:lnTo>
                    <a:pt x="200" y="141"/>
                  </a:lnTo>
                  <a:lnTo>
                    <a:pt x="199" y="148"/>
                  </a:lnTo>
                  <a:lnTo>
                    <a:pt x="198" y="153"/>
                  </a:lnTo>
                  <a:lnTo>
                    <a:pt x="195" y="160"/>
                  </a:lnTo>
                  <a:lnTo>
                    <a:pt x="190" y="172"/>
                  </a:lnTo>
                  <a:lnTo>
                    <a:pt x="182" y="181"/>
                  </a:lnTo>
                  <a:lnTo>
                    <a:pt x="171" y="189"/>
                  </a:lnTo>
                  <a:lnTo>
                    <a:pt x="159" y="195"/>
                  </a:lnTo>
                  <a:lnTo>
                    <a:pt x="154" y="198"/>
                  </a:lnTo>
                  <a:lnTo>
                    <a:pt x="147" y="199"/>
                  </a:lnTo>
                  <a:lnTo>
                    <a:pt x="141" y="201"/>
                  </a:lnTo>
                  <a:lnTo>
                    <a:pt x="134" y="201"/>
                  </a:lnTo>
                  <a:lnTo>
                    <a:pt x="128" y="201"/>
                  </a:lnTo>
                  <a:lnTo>
                    <a:pt x="120" y="199"/>
                  </a:lnTo>
                  <a:lnTo>
                    <a:pt x="114" y="198"/>
                  </a:lnTo>
                  <a:lnTo>
                    <a:pt x="108" y="195"/>
                  </a:lnTo>
                  <a:lnTo>
                    <a:pt x="96" y="189"/>
                  </a:lnTo>
                  <a:lnTo>
                    <a:pt x="87" y="181"/>
                  </a:lnTo>
                  <a:lnTo>
                    <a:pt x="79" y="172"/>
                  </a:lnTo>
                  <a:lnTo>
                    <a:pt x="72" y="160"/>
                  </a:lnTo>
                  <a:lnTo>
                    <a:pt x="70" y="153"/>
                  </a:lnTo>
                  <a:lnTo>
                    <a:pt x="68" y="148"/>
                  </a:lnTo>
                  <a:lnTo>
                    <a:pt x="67" y="141"/>
                  </a:lnTo>
                  <a:lnTo>
                    <a:pt x="67" y="133"/>
                  </a:lnTo>
                  <a:lnTo>
                    <a:pt x="67" y="127"/>
                  </a:lnTo>
                  <a:lnTo>
                    <a:pt x="68" y="120"/>
                  </a:lnTo>
                  <a:lnTo>
                    <a:pt x="70" y="113"/>
                  </a:lnTo>
                  <a:lnTo>
                    <a:pt x="72" y="108"/>
                  </a:lnTo>
                  <a:lnTo>
                    <a:pt x="79" y="96"/>
                  </a:lnTo>
                  <a:lnTo>
                    <a:pt x="87" y="87"/>
                  </a:lnTo>
                  <a:lnTo>
                    <a:pt x="96" y="78"/>
                  </a:lnTo>
                  <a:lnTo>
                    <a:pt x="108" y="73"/>
                  </a:lnTo>
                  <a:lnTo>
                    <a:pt x="114" y="70"/>
                  </a:lnTo>
                  <a:lnTo>
                    <a:pt x="120" y="69"/>
                  </a:lnTo>
                  <a:lnTo>
                    <a:pt x="128" y="67"/>
                  </a:lnTo>
                  <a:lnTo>
                    <a:pt x="134" y="67"/>
                  </a:lnTo>
                  <a:lnTo>
                    <a:pt x="141" y="67"/>
                  </a:lnTo>
                  <a:lnTo>
                    <a:pt x="147" y="69"/>
                  </a:lnTo>
                  <a:lnTo>
                    <a:pt x="154" y="70"/>
                  </a:lnTo>
                  <a:lnTo>
                    <a:pt x="159" y="73"/>
                  </a:lnTo>
                  <a:lnTo>
                    <a:pt x="171" y="78"/>
                  </a:lnTo>
                  <a:lnTo>
                    <a:pt x="182" y="87"/>
                  </a:lnTo>
                  <a:lnTo>
                    <a:pt x="190" y="96"/>
                  </a:lnTo>
                  <a:lnTo>
                    <a:pt x="195" y="108"/>
                  </a:lnTo>
                  <a:lnTo>
                    <a:pt x="198" y="113"/>
                  </a:lnTo>
                  <a:lnTo>
                    <a:pt x="199" y="120"/>
                  </a:lnTo>
                  <a:lnTo>
                    <a:pt x="200" y="127"/>
                  </a:lnTo>
                  <a:lnTo>
                    <a:pt x="200" y="133"/>
                  </a:lnTo>
                  <a:close/>
                </a:path>
              </a:pathLst>
            </a:custGeom>
            <a:solidFill>
              <a:srgbClr val="FEE700"/>
            </a:solidFill>
            <a:ln w="9525">
              <a:noFill/>
              <a:round/>
              <a:headEnd/>
              <a:tailEnd/>
            </a:ln>
          </p:spPr>
          <p:txBody>
            <a:bodyPr/>
            <a:lstStyle/>
            <a:p>
              <a:pPr eaLnBrk="1" hangingPunct="1"/>
              <a:endParaRPr lang="pt-BR" u="none"/>
            </a:p>
          </p:txBody>
        </p:sp>
        <p:sp>
          <p:nvSpPr>
            <p:cNvPr id="464180" name="Freeform 410"/>
            <p:cNvSpPr>
              <a:spLocks/>
            </p:cNvSpPr>
            <p:nvPr/>
          </p:nvSpPr>
          <p:spPr bwMode="auto">
            <a:xfrm>
              <a:off x="1485900" y="3849688"/>
              <a:ext cx="79375" cy="79375"/>
            </a:xfrm>
            <a:custGeom>
              <a:avLst/>
              <a:gdLst>
                <a:gd name="T0" fmla="*/ 2147483647 w 201"/>
                <a:gd name="T1" fmla="*/ 2147483647 h 201"/>
                <a:gd name="T2" fmla="*/ 2147483647 w 201"/>
                <a:gd name="T3" fmla="*/ 2147483647 h 201"/>
                <a:gd name="T4" fmla="*/ 2147483647 w 201"/>
                <a:gd name="T5" fmla="*/ 2147483647 h 201"/>
                <a:gd name="T6" fmla="*/ 2147483647 w 201"/>
                <a:gd name="T7" fmla="*/ 2147483647 h 201"/>
                <a:gd name="T8" fmla="*/ 2147483647 w 201"/>
                <a:gd name="T9" fmla="*/ 2147483647 h 201"/>
                <a:gd name="T10" fmla="*/ 2147483647 w 201"/>
                <a:gd name="T11" fmla="*/ 2147483647 h 201"/>
                <a:gd name="T12" fmla="*/ 2147483647 w 201"/>
                <a:gd name="T13" fmla="*/ 2147483647 h 201"/>
                <a:gd name="T14" fmla="*/ 2147483647 w 201"/>
                <a:gd name="T15" fmla="*/ 2147483647 h 201"/>
                <a:gd name="T16" fmla="*/ 2147483647 w 201"/>
                <a:gd name="T17" fmla="*/ 2147483647 h 201"/>
                <a:gd name="T18" fmla="*/ 2147483647 w 201"/>
                <a:gd name="T19" fmla="*/ 2147483647 h 201"/>
                <a:gd name="T20" fmla="*/ 2147483647 w 201"/>
                <a:gd name="T21" fmla="*/ 2147483647 h 201"/>
                <a:gd name="T22" fmla="*/ 2147483647 w 201"/>
                <a:gd name="T23" fmla="*/ 2147483647 h 201"/>
                <a:gd name="T24" fmla="*/ 2147483647 w 201"/>
                <a:gd name="T25" fmla="*/ 2147483647 h 201"/>
                <a:gd name="T26" fmla="*/ 2147483647 w 201"/>
                <a:gd name="T27" fmla="*/ 2147483647 h 201"/>
                <a:gd name="T28" fmla="*/ 2147483647 w 201"/>
                <a:gd name="T29" fmla="*/ 2147483647 h 201"/>
                <a:gd name="T30" fmla="*/ 0 w 201"/>
                <a:gd name="T31" fmla="*/ 2147483647 h 201"/>
                <a:gd name="T32" fmla="*/ 0 w 201"/>
                <a:gd name="T33" fmla="*/ 2147483647 h 201"/>
                <a:gd name="T34" fmla="*/ 2147483647 w 201"/>
                <a:gd name="T35" fmla="*/ 2147483647 h 201"/>
                <a:gd name="T36" fmla="*/ 2147483647 w 201"/>
                <a:gd name="T37" fmla="*/ 2147483647 h 201"/>
                <a:gd name="T38" fmla="*/ 2147483647 w 201"/>
                <a:gd name="T39" fmla="*/ 2147483647 h 201"/>
                <a:gd name="T40" fmla="*/ 2147483647 w 201"/>
                <a:gd name="T41" fmla="*/ 2147483647 h 201"/>
                <a:gd name="T42" fmla="*/ 2147483647 w 201"/>
                <a:gd name="T43" fmla="*/ 2147483647 h 201"/>
                <a:gd name="T44" fmla="*/ 2147483647 w 201"/>
                <a:gd name="T45" fmla="*/ 2147483647 h 201"/>
                <a:gd name="T46" fmla="*/ 2147483647 w 201"/>
                <a:gd name="T47" fmla="*/ 2147483647 h 201"/>
                <a:gd name="T48" fmla="*/ 2147483647 w 201"/>
                <a:gd name="T49" fmla="*/ 2147483647 h 201"/>
                <a:gd name="T50" fmla="*/ 2147483647 w 201"/>
                <a:gd name="T51" fmla="*/ 2147483647 h 201"/>
                <a:gd name="T52" fmla="*/ 2147483647 w 201"/>
                <a:gd name="T53" fmla="*/ 2147483647 h 201"/>
                <a:gd name="T54" fmla="*/ 2147483647 w 201"/>
                <a:gd name="T55" fmla="*/ 2147483647 h 201"/>
                <a:gd name="T56" fmla="*/ 2147483647 w 201"/>
                <a:gd name="T57" fmla="*/ 2147483647 h 201"/>
                <a:gd name="T58" fmla="*/ 2147483647 w 201"/>
                <a:gd name="T59" fmla="*/ 2147483647 h 201"/>
                <a:gd name="T60" fmla="*/ 2147483647 w 201"/>
                <a:gd name="T61" fmla="*/ 2147483647 h 201"/>
                <a:gd name="T62" fmla="*/ 2147483647 w 201"/>
                <a:gd name="T63" fmla="*/ 2147483647 h 2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1"/>
                <a:gd name="T97" fmla="*/ 0 h 201"/>
                <a:gd name="T98" fmla="*/ 201 w 201"/>
                <a:gd name="T99" fmla="*/ 201 h 2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1" h="201">
                  <a:moveTo>
                    <a:pt x="201" y="100"/>
                  </a:moveTo>
                  <a:lnTo>
                    <a:pt x="199" y="91"/>
                  </a:lnTo>
                  <a:lnTo>
                    <a:pt x="198" y="80"/>
                  </a:lnTo>
                  <a:lnTo>
                    <a:pt x="195" y="71"/>
                  </a:lnTo>
                  <a:lnTo>
                    <a:pt x="193" y="62"/>
                  </a:lnTo>
                  <a:lnTo>
                    <a:pt x="189" y="53"/>
                  </a:lnTo>
                  <a:lnTo>
                    <a:pt x="183" y="45"/>
                  </a:lnTo>
                  <a:lnTo>
                    <a:pt x="177" y="37"/>
                  </a:lnTo>
                  <a:lnTo>
                    <a:pt x="170" y="30"/>
                  </a:lnTo>
                  <a:lnTo>
                    <a:pt x="164" y="24"/>
                  </a:lnTo>
                  <a:lnTo>
                    <a:pt x="156" y="17"/>
                  </a:lnTo>
                  <a:lnTo>
                    <a:pt x="148" y="13"/>
                  </a:lnTo>
                  <a:lnTo>
                    <a:pt x="139" y="8"/>
                  </a:lnTo>
                  <a:lnTo>
                    <a:pt x="129" y="5"/>
                  </a:lnTo>
                  <a:lnTo>
                    <a:pt x="120" y="3"/>
                  </a:lnTo>
                  <a:lnTo>
                    <a:pt x="109" y="1"/>
                  </a:lnTo>
                  <a:lnTo>
                    <a:pt x="100" y="0"/>
                  </a:lnTo>
                  <a:lnTo>
                    <a:pt x="90" y="1"/>
                  </a:lnTo>
                  <a:lnTo>
                    <a:pt x="79" y="3"/>
                  </a:lnTo>
                  <a:lnTo>
                    <a:pt x="70" y="5"/>
                  </a:lnTo>
                  <a:lnTo>
                    <a:pt x="61" y="8"/>
                  </a:lnTo>
                  <a:lnTo>
                    <a:pt x="51" y="13"/>
                  </a:lnTo>
                  <a:lnTo>
                    <a:pt x="43" y="17"/>
                  </a:lnTo>
                  <a:lnTo>
                    <a:pt x="36" y="24"/>
                  </a:lnTo>
                  <a:lnTo>
                    <a:pt x="29" y="30"/>
                  </a:lnTo>
                  <a:lnTo>
                    <a:pt x="22" y="37"/>
                  </a:lnTo>
                  <a:lnTo>
                    <a:pt x="17" y="45"/>
                  </a:lnTo>
                  <a:lnTo>
                    <a:pt x="12" y="53"/>
                  </a:lnTo>
                  <a:lnTo>
                    <a:pt x="8" y="62"/>
                  </a:lnTo>
                  <a:lnTo>
                    <a:pt x="4" y="71"/>
                  </a:lnTo>
                  <a:lnTo>
                    <a:pt x="1" y="80"/>
                  </a:lnTo>
                  <a:lnTo>
                    <a:pt x="0" y="91"/>
                  </a:lnTo>
                  <a:lnTo>
                    <a:pt x="0" y="100"/>
                  </a:lnTo>
                  <a:lnTo>
                    <a:pt x="0" y="111"/>
                  </a:lnTo>
                  <a:lnTo>
                    <a:pt x="1" y="121"/>
                  </a:lnTo>
                  <a:lnTo>
                    <a:pt x="4" y="131"/>
                  </a:lnTo>
                  <a:lnTo>
                    <a:pt x="8" y="140"/>
                  </a:lnTo>
                  <a:lnTo>
                    <a:pt x="12" y="149"/>
                  </a:lnTo>
                  <a:lnTo>
                    <a:pt x="17" y="157"/>
                  </a:lnTo>
                  <a:lnTo>
                    <a:pt x="22" y="165"/>
                  </a:lnTo>
                  <a:lnTo>
                    <a:pt x="29" y="172"/>
                  </a:lnTo>
                  <a:lnTo>
                    <a:pt x="36" y="178"/>
                  </a:lnTo>
                  <a:lnTo>
                    <a:pt x="43" y="183"/>
                  </a:lnTo>
                  <a:lnTo>
                    <a:pt x="51" y="189"/>
                  </a:lnTo>
                  <a:lnTo>
                    <a:pt x="61" y="193"/>
                  </a:lnTo>
                  <a:lnTo>
                    <a:pt x="70" y="197"/>
                  </a:lnTo>
                  <a:lnTo>
                    <a:pt x="79" y="199"/>
                  </a:lnTo>
                  <a:lnTo>
                    <a:pt x="90" y="201"/>
                  </a:lnTo>
                  <a:lnTo>
                    <a:pt x="100" y="201"/>
                  </a:lnTo>
                  <a:lnTo>
                    <a:pt x="109" y="201"/>
                  </a:lnTo>
                  <a:lnTo>
                    <a:pt x="120" y="199"/>
                  </a:lnTo>
                  <a:lnTo>
                    <a:pt x="129" y="197"/>
                  </a:lnTo>
                  <a:lnTo>
                    <a:pt x="139" y="193"/>
                  </a:lnTo>
                  <a:lnTo>
                    <a:pt x="148" y="189"/>
                  </a:lnTo>
                  <a:lnTo>
                    <a:pt x="156" y="183"/>
                  </a:lnTo>
                  <a:lnTo>
                    <a:pt x="164" y="178"/>
                  </a:lnTo>
                  <a:lnTo>
                    <a:pt x="170" y="172"/>
                  </a:lnTo>
                  <a:lnTo>
                    <a:pt x="177" y="165"/>
                  </a:lnTo>
                  <a:lnTo>
                    <a:pt x="183" y="157"/>
                  </a:lnTo>
                  <a:lnTo>
                    <a:pt x="189" y="149"/>
                  </a:lnTo>
                  <a:lnTo>
                    <a:pt x="193" y="140"/>
                  </a:lnTo>
                  <a:lnTo>
                    <a:pt x="195" y="131"/>
                  </a:lnTo>
                  <a:lnTo>
                    <a:pt x="198" y="121"/>
                  </a:lnTo>
                  <a:lnTo>
                    <a:pt x="199" y="111"/>
                  </a:lnTo>
                  <a:lnTo>
                    <a:pt x="201" y="100"/>
                  </a:lnTo>
                  <a:close/>
                </a:path>
              </a:pathLst>
            </a:custGeom>
            <a:solidFill>
              <a:srgbClr val="FEEB00"/>
            </a:solidFill>
            <a:ln w="9525">
              <a:noFill/>
              <a:round/>
              <a:headEnd/>
              <a:tailEnd/>
            </a:ln>
          </p:spPr>
          <p:txBody>
            <a:bodyPr/>
            <a:lstStyle/>
            <a:p>
              <a:pPr eaLnBrk="1" hangingPunct="1"/>
              <a:endParaRPr lang="pt-BR" u="none"/>
            </a:p>
          </p:txBody>
        </p:sp>
        <p:sp>
          <p:nvSpPr>
            <p:cNvPr id="464181" name="Freeform 411"/>
            <p:cNvSpPr>
              <a:spLocks/>
            </p:cNvSpPr>
            <p:nvPr/>
          </p:nvSpPr>
          <p:spPr bwMode="auto">
            <a:xfrm>
              <a:off x="1498600" y="3863975"/>
              <a:ext cx="53975" cy="52388"/>
            </a:xfrm>
            <a:custGeom>
              <a:avLst/>
              <a:gdLst>
                <a:gd name="T0" fmla="*/ 2147483647 w 133"/>
                <a:gd name="T1" fmla="*/ 2147483647 h 134"/>
                <a:gd name="T2" fmla="*/ 2147483647 w 133"/>
                <a:gd name="T3" fmla="*/ 2147483647 h 134"/>
                <a:gd name="T4" fmla="*/ 2147483647 w 133"/>
                <a:gd name="T5" fmla="*/ 2147483647 h 134"/>
                <a:gd name="T6" fmla="*/ 2147483647 w 133"/>
                <a:gd name="T7" fmla="*/ 2147483647 h 134"/>
                <a:gd name="T8" fmla="*/ 2147483647 w 133"/>
                <a:gd name="T9" fmla="*/ 2147483647 h 134"/>
                <a:gd name="T10" fmla="*/ 2147483647 w 133"/>
                <a:gd name="T11" fmla="*/ 2147483647 h 134"/>
                <a:gd name="T12" fmla="*/ 2147483647 w 133"/>
                <a:gd name="T13" fmla="*/ 2147483647 h 134"/>
                <a:gd name="T14" fmla="*/ 2147483647 w 133"/>
                <a:gd name="T15" fmla="*/ 2147483647 h 134"/>
                <a:gd name="T16" fmla="*/ 2147483647 w 133"/>
                <a:gd name="T17" fmla="*/ 2147483647 h 134"/>
                <a:gd name="T18" fmla="*/ 2147483647 w 133"/>
                <a:gd name="T19" fmla="*/ 2147483647 h 134"/>
                <a:gd name="T20" fmla="*/ 2147483647 w 133"/>
                <a:gd name="T21" fmla="*/ 2147483647 h 134"/>
                <a:gd name="T22" fmla="*/ 2147483647 w 133"/>
                <a:gd name="T23" fmla="*/ 0 h 134"/>
                <a:gd name="T24" fmla="*/ 2147483647 w 133"/>
                <a:gd name="T25" fmla="*/ 0 h 134"/>
                <a:gd name="T26" fmla="*/ 2147483647 w 133"/>
                <a:gd name="T27" fmla="*/ 0 h 134"/>
                <a:gd name="T28" fmla="*/ 2147483647 w 133"/>
                <a:gd name="T29" fmla="*/ 2147483647 h 134"/>
                <a:gd name="T30" fmla="*/ 2147483647 w 133"/>
                <a:gd name="T31" fmla="*/ 2147483647 h 134"/>
                <a:gd name="T32" fmla="*/ 2147483647 w 133"/>
                <a:gd name="T33" fmla="*/ 2147483647 h 134"/>
                <a:gd name="T34" fmla="*/ 2147483647 w 133"/>
                <a:gd name="T35" fmla="*/ 2147483647 h 134"/>
                <a:gd name="T36" fmla="*/ 2147483647 w 133"/>
                <a:gd name="T37" fmla="*/ 2147483647 h 134"/>
                <a:gd name="T38" fmla="*/ 2147483647 w 133"/>
                <a:gd name="T39" fmla="*/ 2147483647 h 134"/>
                <a:gd name="T40" fmla="*/ 2147483647 w 133"/>
                <a:gd name="T41" fmla="*/ 2147483647 h 134"/>
                <a:gd name="T42" fmla="*/ 2147483647 w 133"/>
                <a:gd name="T43" fmla="*/ 2147483647 h 134"/>
                <a:gd name="T44" fmla="*/ 2147483647 w 133"/>
                <a:gd name="T45" fmla="*/ 2147483647 h 134"/>
                <a:gd name="T46" fmla="*/ 0 w 133"/>
                <a:gd name="T47" fmla="*/ 2147483647 h 134"/>
                <a:gd name="T48" fmla="*/ 0 w 133"/>
                <a:gd name="T49" fmla="*/ 2147483647 h 134"/>
                <a:gd name="T50" fmla="*/ 0 w 133"/>
                <a:gd name="T51" fmla="*/ 2147483647 h 134"/>
                <a:gd name="T52" fmla="*/ 2147483647 w 133"/>
                <a:gd name="T53" fmla="*/ 2147483647 h 134"/>
                <a:gd name="T54" fmla="*/ 2147483647 w 133"/>
                <a:gd name="T55" fmla="*/ 2147483647 h 134"/>
                <a:gd name="T56" fmla="*/ 2147483647 w 133"/>
                <a:gd name="T57" fmla="*/ 2147483647 h 134"/>
                <a:gd name="T58" fmla="*/ 2147483647 w 133"/>
                <a:gd name="T59" fmla="*/ 2147483647 h 134"/>
                <a:gd name="T60" fmla="*/ 2147483647 w 133"/>
                <a:gd name="T61" fmla="*/ 2147483647 h 134"/>
                <a:gd name="T62" fmla="*/ 2147483647 w 133"/>
                <a:gd name="T63" fmla="*/ 2147483647 h 134"/>
                <a:gd name="T64" fmla="*/ 2147483647 w 133"/>
                <a:gd name="T65" fmla="*/ 2147483647 h 134"/>
                <a:gd name="T66" fmla="*/ 2147483647 w 133"/>
                <a:gd name="T67" fmla="*/ 2147483647 h 134"/>
                <a:gd name="T68" fmla="*/ 2147483647 w 133"/>
                <a:gd name="T69" fmla="*/ 2147483647 h 134"/>
                <a:gd name="T70" fmla="*/ 2147483647 w 133"/>
                <a:gd name="T71" fmla="*/ 2147483647 h 134"/>
                <a:gd name="T72" fmla="*/ 2147483647 w 133"/>
                <a:gd name="T73" fmla="*/ 2147483647 h 134"/>
                <a:gd name="T74" fmla="*/ 2147483647 w 133"/>
                <a:gd name="T75" fmla="*/ 2147483647 h 134"/>
                <a:gd name="T76" fmla="*/ 2147483647 w 133"/>
                <a:gd name="T77" fmla="*/ 2147483647 h 134"/>
                <a:gd name="T78" fmla="*/ 2147483647 w 133"/>
                <a:gd name="T79" fmla="*/ 2147483647 h 134"/>
                <a:gd name="T80" fmla="*/ 2147483647 w 133"/>
                <a:gd name="T81" fmla="*/ 2147483647 h 134"/>
                <a:gd name="T82" fmla="*/ 2147483647 w 133"/>
                <a:gd name="T83" fmla="*/ 2147483647 h 134"/>
                <a:gd name="T84" fmla="*/ 2147483647 w 133"/>
                <a:gd name="T85" fmla="*/ 2147483647 h 134"/>
                <a:gd name="T86" fmla="*/ 2147483647 w 133"/>
                <a:gd name="T87" fmla="*/ 2147483647 h 134"/>
                <a:gd name="T88" fmla="*/ 2147483647 w 133"/>
                <a:gd name="T89" fmla="*/ 2147483647 h 134"/>
                <a:gd name="T90" fmla="*/ 2147483647 w 133"/>
                <a:gd name="T91" fmla="*/ 2147483647 h 134"/>
                <a:gd name="T92" fmla="*/ 2147483647 w 133"/>
                <a:gd name="T93" fmla="*/ 2147483647 h 134"/>
                <a:gd name="T94" fmla="*/ 2147483647 w 133"/>
                <a:gd name="T95" fmla="*/ 2147483647 h 134"/>
                <a:gd name="T96" fmla="*/ 2147483647 w 133"/>
                <a:gd name="T97" fmla="*/ 2147483647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
                <a:gd name="T148" fmla="*/ 0 h 134"/>
                <a:gd name="T149" fmla="*/ 133 w 133"/>
                <a:gd name="T150" fmla="*/ 134 h 1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 h="134">
                  <a:moveTo>
                    <a:pt x="133" y="66"/>
                  </a:moveTo>
                  <a:lnTo>
                    <a:pt x="133" y="60"/>
                  </a:lnTo>
                  <a:lnTo>
                    <a:pt x="132" y="53"/>
                  </a:lnTo>
                  <a:lnTo>
                    <a:pt x="131" y="46"/>
                  </a:lnTo>
                  <a:lnTo>
                    <a:pt x="128" y="41"/>
                  </a:lnTo>
                  <a:lnTo>
                    <a:pt x="123" y="29"/>
                  </a:lnTo>
                  <a:lnTo>
                    <a:pt x="115" y="20"/>
                  </a:lnTo>
                  <a:lnTo>
                    <a:pt x="104" y="11"/>
                  </a:lnTo>
                  <a:lnTo>
                    <a:pt x="92" y="6"/>
                  </a:lnTo>
                  <a:lnTo>
                    <a:pt x="87" y="3"/>
                  </a:lnTo>
                  <a:lnTo>
                    <a:pt x="80" y="2"/>
                  </a:lnTo>
                  <a:lnTo>
                    <a:pt x="74" y="0"/>
                  </a:lnTo>
                  <a:lnTo>
                    <a:pt x="67" y="0"/>
                  </a:lnTo>
                  <a:lnTo>
                    <a:pt x="61" y="0"/>
                  </a:lnTo>
                  <a:lnTo>
                    <a:pt x="53" y="2"/>
                  </a:lnTo>
                  <a:lnTo>
                    <a:pt x="47" y="3"/>
                  </a:lnTo>
                  <a:lnTo>
                    <a:pt x="41" y="6"/>
                  </a:lnTo>
                  <a:lnTo>
                    <a:pt x="29" y="11"/>
                  </a:lnTo>
                  <a:lnTo>
                    <a:pt x="20" y="20"/>
                  </a:lnTo>
                  <a:lnTo>
                    <a:pt x="12" y="29"/>
                  </a:lnTo>
                  <a:lnTo>
                    <a:pt x="5" y="41"/>
                  </a:lnTo>
                  <a:lnTo>
                    <a:pt x="3" y="46"/>
                  </a:lnTo>
                  <a:lnTo>
                    <a:pt x="1" y="53"/>
                  </a:lnTo>
                  <a:lnTo>
                    <a:pt x="0" y="60"/>
                  </a:lnTo>
                  <a:lnTo>
                    <a:pt x="0" y="66"/>
                  </a:lnTo>
                  <a:lnTo>
                    <a:pt x="0" y="74"/>
                  </a:lnTo>
                  <a:lnTo>
                    <a:pt x="1" y="81"/>
                  </a:lnTo>
                  <a:lnTo>
                    <a:pt x="3" y="86"/>
                  </a:lnTo>
                  <a:lnTo>
                    <a:pt x="5" y="93"/>
                  </a:lnTo>
                  <a:lnTo>
                    <a:pt x="12" y="105"/>
                  </a:lnTo>
                  <a:lnTo>
                    <a:pt x="20" y="114"/>
                  </a:lnTo>
                  <a:lnTo>
                    <a:pt x="29" y="122"/>
                  </a:lnTo>
                  <a:lnTo>
                    <a:pt x="41" y="128"/>
                  </a:lnTo>
                  <a:lnTo>
                    <a:pt x="47" y="131"/>
                  </a:lnTo>
                  <a:lnTo>
                    <a:pt x="53" y="132"/>
                  </a:lnTo>
                  <a:lnTo>
                    <a:pt x="61" y="134"/>
                  </a:lnTo>
                  <a:lnTo>
                    <a:pt x="67" y="134"/>
                  </a:lnTo>
                  <a:lnTo>
                    <a:pt x="74" y="134"/>
                  </a:lnTo>
                  <a:lnTo>
                    <a:pt x="80" y="132"/>
                  </a:lnTo>
                  <a:lnTo>
                    <a:pt x="87" y="131"/>
                  </a:lnTo>
                  <a:lnTo>
                    <a:pt x="92" y="128"/>
                  </a:lnTo>
                  <a:lnTo>
                    <a:pt x="104" y="122"/>
                  </a:lnTo>
                  <a:lnTo>
                    <a:pt x="115" y="114"/>
                  </a:lnTo>
                  <a:lnTo>
                    <a:pt x="123" y="105"/>
                  </a:lnTo>
                  <a:lnTo>
                    <a:pt x="128" y="93"/>
                  </a:lnTo>
                  <a:lnTo>
                    <a:pt x="131" y="86"/>
                  </a:lnTo>
                  <a:lnTo>
                    <a:pt x="132" y="81"/>
                  </a:lnTo>
                  <a:lnTo>
                    <a:pt x="133" y="74"/>
                  </a:lnTo>
                  <a:lnTo>
                    <a:pt x="133" y="66"/>
                  </a:lnTo>
                  <a:close/>
                </a:path>
              </a:pathLst>
            </a:custGeom>
            <a:solidFill>
              <a:srgbClr val="FFF000"/>
            </a:solidFill>
            <a:ln w="9525">
              <a:noFill/>
              <a:round/>
              <a:headEnd/>
              <a:tailEnd/>
            </a:ln>
          </p:spPr>
          <p:txBody>
            <a:bodyPr/>
            <a:lstStyle/>
            <a:p>
              <a:pPr eaLnBrk="1" hangingPunct="1"/>
              <a:endParaRPr lang="pt-BR" u="none"/>
            </a:p>
          </p:txBody>
        </p:sp>
        <p:sp>
          <p:nvSpPr>
            <p:cNvPr id="464182" name="Freeform 412"/>
            <p:cNvSpPr>
              <a:spLocks/>
            </p:cNvSpPr>
            <p:nvPr/>
          </p:nvSpPr>
          <p:spPr bwMode="auto">
            <a:xfrm>
              <a:off x="1512888" y="3876675"/>
              <a:ext cx="26987" cy="26988"/>
            </a:xfrm>
            <a:custGeom>
              <a:avLst/>
              <a:gdLst>
                <a:gd name="T0" fmla="*/ 2147483647 w 67"/>
                <a:gd name="T1" fmla="*/ 2147483647 h 68"/>
                <a:gd name="T2" fmla="*/ 2147483647 w 67"/>
                <a:gd name="T3" fmla="*/ 2147483647 h 68"/>
                <a:gd name="T4" fmla="*/ 2147483647 w 67"/>
                <a:gd name="T5" fmla="*/ 2147483647 h 68"/>
                <a:gd name="T6" fmla="*/ 2147483647 w 67"/>
                <a:gd name="T7" fmla="*/ 2147483647 h 68"/>
                <a:gd name="T8" fmla="*/ 2147483647 w 67"/>
                <a:gd name="T9" fmla="*/ 2147483647 h 68"/>
                <a:gd name="T10" fmla="*/ 2147483647 w 67"/>
                <a:gd name="T11" fmla="*/ 2147483647 h 68"/>
                <a:gd name="T12" fmla="*/ 2147483647 w 67"/>
                <a:gd name="T13" fmla="*/ 2147483647 h 68"/>
                <a:gd name="T14" fmla="*/ 2147483647 w 67"/>
                <a:gd name="T15" fmla="*/ 2147483647 h 68"/>
                <a:gd name="T16" fmla="*/ 2147483647 w 67"/>
                <a:gd name="T17" fmla="*/ 0 h 68"/>
                <a:gd name="T18" fmla="*/ 2147483647 w 67"/>
                <a:gd name="T19" fmla="*/ 2147483647 h 68"/>
                <a:gd name="T20" fmla="*/ 2147483647 w 67"/>
                <a:gd name="T21" fmla="*/ 2147483647 h 68"/>
                <a:gd name="T22" fmla="*/ 2147483647 w 67"/>
                <a:gd name="T23" fmla="*/ 2147483647 h 68"/>
                <a:gd name="T24" fmla="*/ 2147483647 w 67"/>
                <a:gd name="T25" fmla="*/ 2147483647 h 68"/>
                <a:gd name="T26" fmla="*/ 2147483647 w 67"/>
                <a:gd name="T27" fmla="*/ 2147483647 h 68"/>
                <a:gd name="T28" fmla="*/ 2147483647 w 67"/>
                <a:gd name="T29" fmla="*/ 2147483647 h 68"/>
                <a:gd name="T30" fmla="*/ 2147483647 w 67"/>
                <a:gd name="T31" fmla="*/ 2147483647 h 68"/>
                <a:gd name="T32" fmla="*/ 0 w 67"/>
                <a:gd name="T33" fmla="*/ 2147483647 h 68"/>
                <a:gd name="T34" fmla="*/ 2147483647 w 67"/>
                <a:gd name="T35" fmla="*/ 2147483647 h 68"/>
                <a:gd name="T36" fmla="*/ 2147483647 w 67"/>
                <a:gd name="T37" fmla="*/ 2147483647 h 68"/>
                <a:gd name="T38" fmla="*/ 2147483647 w 67"/>
                <a:gd name="T39" fmla="*/ 2147483647 h 68"/>
                <a:gd name="T40" fmla="*/ 2147483647 w 67"/>
                <a:gd name="T41" fmla="*/ 2147483647 h 68"/>
                <a:gd name="T42" fmla="*/ 2147483647 w 67"/>
                <a:gd name="T43" fmla="*/ 2147483647 h 68"/>
                <a:gd name="T44" fmla="*/ 2147483647 w 67"/>
                <a:gd name="T45" fmla="*/ 2147483647 h 68"/>
                <a:gd name="T46" fmla="*/ 2147483647 w 67"/>
                <a:gd name="T47" fmla="*/ 2147483647 h 68"/>
                <a:gd name="T48" fmla="*/ 2147483647 w 67"/>
                <a:gd name="T49" fmla="*/ 2147483647 h 68"/>
                <a:gd name="T50" fmla="*/ 2147483647 w 67"/>
                <a:gd name="T51" fmla="*/ 2147483647 h 68"/>
                <a:gd name="T52" fmla="*/ 2147483647 w 67"/>
                <a:gd name="T53" fmla="*/ 2147483647 h 68"/>
                <a:gd name="T54" fmla="*/ 2147483647 w 67"/>
                <a:gd name="T55" fmla="*/ 2147483647 h 68"/>
                <a:gd name="T56" fmla="*/ 2147483647 w 67"/>
                <a:gd name="T57" fmla="*/ 2147483647 h 68"/>
                <a:gd name="T58" fmla="*/ 2147483647 w 67"/>
                <a:gd name="T59" fmla="*/ 2147483647 h 68"/>
                <a:gd name="T60" fmla="*/ 2147483647 w 67"/>
                <a:gd name="T61" fmla="*/ 2147483647 h 68"/>
                <a:gd name="T62" fmla="*/ 2147483647 w 67"/>
                <a:gd name="T63" fmla="*/ 2147483647 h 68"/>
                <a:gd name="T64" fmla="*/ 2147483647 w 67"/>
                <a:gd name="T65" fmla="*/ 2147483647 h 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8"/>
                <a:gd name="T101" fmla="*/ 67 w 67"/>
                <a:gd name="T102" fmla="*/ 68 h 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8">
                  <a:moveTo>
                    <a:pt x="67" y="33"/>
                  </a:moveTo>
                  <a:lnTo>
                    <a:pt x="67" y="27"/>
                  </a:lnTo>
                  <a:lnTo>
                    <a:pt x="65" y="20"/>
                  </a:lnTo>
                  <a:lnTo>
                    <a:pt x="62" y="15"/>
                  </a:lnTo>
                  <a:lnTo>
                    <a:pt x="58" y="10"/>
                  </a:lnTo>
                  <a:lnTo>
                    <a:pt x="53" y="6"/>
                  </a:lnTo>
                  <a:lnTo>
                    <a:pt x="47" y="3"/>
                  </a:lnTo>
                  <a:lnTo>
                    <a:pt x="41" y="2"/>
                  </a:lnTo>
                  <a:lnTo>
                    <a:pt x="34" y="0"/>
                  </a:lnTo>
                  <a:lnTo>
                    <a:pt x="28" y="2"/>
                  </a:lnTo>
                  <a:lnTo>
                    <a:pt x="21" y="3"/>
                  </a:lnTo>
                  <a:lnTo>
                    <a:pt x="16" y="6"/>
                  </a:lnTo>
                  <a:lnTo>
                    <a:pt x="10" y="10"/>
                  </a:lnTo>
                  <a:lnTo>
                    <a:pt x="6" y="15"/>
                  </a:lnTo>
                  <a:lnTo>
                    <a:pt x="3" y="20"/>
                  </a:lnTo>
                  <a:lnTo>
                    <a:pt x="1" y="27"/>
                  </a:lnTo>
                  <a:lnTo>
                    <a:pt x="0" y="33"/>
                  </a:lnTo>
                  <a:lnTo>
                    <a:pt x="1" y="40"/>
                  </a:lnTo>
                  <a:lnTo>
                    <a:pt x="3" y="47"/>
                  </a:lnTo>
                  <a:lnTo>
                    <a:pt x="6" y="53"/>
                  </a:lnTo>
                  <a:lnTo>
                    <a:pt x="10" y="57"/>
                  </a:lnTo>
                  <a:lnTo>
                    <a:pt x="16" y="61"/>
                  </a:lnTo>
                  <a:lnTo>
                    <a:pt x="21" y="65"/>
                  </a:lnTo>
                  <a:lnTo>
                    <a:pt x="28" y="66"/>
                  </a:lnTo>
                  <a:lnTo>
                    <a:pt x="34" y="68"/>
                  </a:lnTo>
                  <a:lnTo>
                    <a:pt x="41" y="66"/>
                  </a:lnTo>
                  <a:lnTo>
                    <a:pt x="47" y="65"/>
                  </a:lnTo>
                  <a:lnTo>
                    <a:pt x="53" y="61"/>
                  </a:lnTo>
                  <a:lnTo>
                    <a:pt x="58" y="57"/>
                  </a:lnTo>
                  <a:lnTo>
                    <a:pt x="62" y="53"/>
                  </a:lnTo>
                  <a:lnTo>
                    <a:pt x="65" y="47"/>
                  </a:lnTo>
                  <a:lnTo>
                    <a:pt x="67" y="40"/>
                  </a:lnTo>
                  <a:lnTo>
                    <a:pt x="67" y="33"/>
                  </a:lnTo>
                  <a:close/>
                </a:path>
              </a:pathLst>
            </a:custGeom>
            <a:solidFill>
              <a:srgbClr val="FFF500"/>
            </a:solidFill>
            <a:ln w="9525">
              <a:noFill/>
              <a:round/>
              <a:headEnd/>
              <a:tailEnd/>
            </a:ln>
          </p:spPr>
          <p:txBody>
            <a:bodyPr/>
            <a:lstStyle/>
            <a:p>
              <a:pPr eaLnBrk="1" hangingPunct="1"/>
              <a:endParaRPr lang="pt-BR" u="none"/>
            </a:p>
          </p:txBody>
        </p:sp>
        <p:sp>
          <p:nvSpPr>
            <p:cNvPr id="464183" name="Freeform 413"/>
            <p:cNvSpPr>
              <a:spLocks/>
            </p:cNvSpPr>
            <p:nvPr/>
          </p:nvSpPr>
          <p:spPr bwMode="auto">
            <a:xfrm>
              <a:off x="1587500" y="3548063"/>
              <a:ext cx="176213" cy="174625"/>
            </a:xfrm>
            <a:custGeom>
              <a:avLst/>
              <a:gdLst>
                <a:gd name="T0" fmla="*/ 2147483647 w 443"/>
                <a:gd name="T1" fmla="*/ 2147483647 h 442"/>
                <a:gd name="T2" fmla="*/ 2147483647 w 443"/>
                <a:gd name="T3" fmla="*/ 2147483647 h 442"/>
                <a:gd name="T4" fmla="*/ 2147483647 w 443"/>
                <a:gd name="T5" fmla="*/ 2147483647 h 442"/>
                <a:gd name="T6" fmla="*/ 2147483647 w 443"/>
                <a:gd name="T7" fmla="*/ 2147483647 h 442"/>
                <a:gd name="T8" fmla="*/ 2147483647 w 443"/>
                <a:gd name="T9" fmla="*/ 2147483647 h 442"/>
                <a:gd name="T10" fmla="*/ 2147483647 w 443"/>
                <a:gd name="T11" fmla="*/ 2147483647 h 442"/>
                <a:gd name="T12" fmla="*/ 2147483647 w 443"/>
                <a:gd name="T13" fmla="*/ 2147483647 h 442"/>
                <a:gd name="T14" fmla="*/ 2147483647 w 443"/>
                <a:gd name="T15" fmla="*/ 2147483647 h 442"/>
                <a:gd name="T16" fmla="*/ 2147483647 w 443"/>
                <a:gd name="T17" fmla="*/ 2147483647 h 442"/>
                <a:gd name="T18" fmla="*/ 2147483647 w 443"/>
                <a:gd name="T19" fmla="*/ 2147483647 h 442"/>
                <a:gd name="T20" fmla="*/ 2147483647 w 443"/>
                <a:gd name="T21" fmla="*/ 2147483647 h 442"/>
                <a:gd name="T22" fmla="*/ 2147483647 w 443"/>
                <a:gd name="T23" fmla="*/ 2147483647 h 442"/>
                <a:gd name="T24" fmla="*/ 2147483647 w 443"/>
                <a:gd name="T25" fmla="*/ 2147483647 h 442"/>
                <a:gd name="T26" fmla="*/ 2147483647 w 443"/>
                <a:gd name="T27" fmla="*/ 2147483647 h 442"/>
                <a:gd name="T28" fmla="*/ 2147483647 w 443"/>
                <a:gd name="T29" fmla="*/ 2147483647 h 442"/>
                <a:gd name="T30" fmla="*/ 2147483647 w 443"/>
                <a:gd name="T31" fmla="*/ 2147483647 h 442"/>
                <a:gd name="T32" fmla="*/ 2147483647 w 443"/>
                <a:gd name="T33" fmla="*/ 2147483647 h 442"/>
                <a:gd name="T34" fmla="*/ 2147483647 w 443"/>
                <a:gd name="T35" fmla="*/ 2147483647 h 442"/>
                <a:gd name="T36" fmla="*/ 2147483647 w 443"/>
                <a:gd name="T37" fmla="*/ 2147483647 h 442"/>
                <a:gd name="T38" fmla="*/ 2147483647 w 443"/>
                <a:gd name="T39" fmla="*/ 2147483647 h 442"/>
                <a:gd name="T40" fmla="*/ 2147483647 w 443"/>
                <a:gd name="T41" fmla="*/ 2147483647 h 442"/>
                <a:gd name="T42" fmla="*/ 2147483647 w 443"/>
                <a:gd name="T43" fmla="*/ 2147483647 h 442"/>
                <a:gd name="T44" fmla="*/ 2147483647 w 443"/>
                <a:gd name="T45" fmla="*/ 2147483647 h 442"/>
                <a:gd name="T46" fmla="*/ 2147483647 w 443"/>
                <a:gd name="T47" fmla="*/ 2147483647 h 442"/>
                <a:gd name="T48" fmla="*/ 2147483647 w 443"/>
                <a:gd name="T49" fmla="*/ 2147483647 h 442"/>
                <a:gd name="T50" fmla="*/ 2147483647 w 443"/>
                <a:gd name="T51" fmla="*/ 2147483647 h 442"/>
                <a:gd name="T52" fmla="*/ 2147483647 w 443"/>
                <a:gd name="T53" fmla="*/ 2147483647 h 442"/>
                <a:gd name="T54" fmla="*/ 2147483647 w 443"/>
                <a:gd name="T55" fmla="*/ 2147483647 h 442"/>
                <a:gd name="T56" fmla="*/ 2147483647 w 443"/>
                <a:gd name="T57" fmla="*/ 2147483647 h 442"/>
                <a:gd name="T58" fmla="*/ 2147483647 w 443"/>
                <a:gd name="T59" fmla="*/ 2147483647 h 442"/>
                <a:gd name="T60" fmla="*/ 2147483647 w 443"/>
                <a:gd name="T61" fmla="*/ 2147483647 h 442"/>
                <a:gd name="T62" fmla="*/ 2147483647 w 443"/>
                <a:gd name="T63" fmla="*/ 2147483647 h 4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442"/>
                <a:gd name="T98" fmla="*/ 443 w 443"/>
                <a:gd name="T99" fmla="*/ 442 h 4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442">
                  <a:moveTo>
                    <a:pt x="222" y="0"/>
                  </a:moveTo>
                  <a:lnTo>
                    <a:pt x="245" y="1"/>
                  </a:lnTo>
                  <a:lnTo>
                    <a:pt x="265" y="4"/>
                  </a:lnTo>
                  <a:lnTo>
                    <a:pt x="286" y="11"/>
                  </a:lnTo>
                  <a:lnTo>
                    <a:pt x="307" y="17"/>
                  </a:lnTo>
                  <a:lnTo>
                    <a:pt x="327" y="28"/>
                  </a:lnTo>
                  <a:lnTo>
                    <a:pt x="344" y="37"/>
                  </a:lnTo>
                  <a:lnTo>
                    <a:pt x="363" y="52"/>
                  </a:lnTo>
                  <a:lnTo>
                    <a:pt x="377" y="65"/>
                  </a:lnTo>
                  <a:lnTo>
                    <a:pt x="393" y="82"/>
                  </a:lnTo>
                  <a:lnTo>
                    <a:pt x="406" y="97"/>
                  </a:lnTo>
                  <a:lnTo>
                    <a:pt x="417" y="116"/>
                  </a:lnTo>
                  <a:lnTo>
                    <a:pt x="425" y="133"/>
                  </a:lnTo>
                  <a:lnTo>
                    <a:pt x="434" y="156"/>
                  </a:lnTo>
                  <a:lnTo>
                    <a:pt x="438" y="177"/>
                  </a:lnTo>
                  <a:lnTo>
                    <a:pt x="443" y="200"/>
                  </a:lnTo>
                  <a:lnTo>
                    <a:pt x="443" y="221"/>
                  </a:lnTo>
                  <a:lnTo>
                    <a:pt x="443" y="242"/>
                  </a:lnTo>
                  <a:lnTo>
                    <a:pt x="438" y="264"/>
                  </a:lnTo>
                  <a:lnTo>
                    <a:pt x="434" y="285"/>
                  </a:lnTo>
                  <a:lnTo>
                    <a:pt x="425" y="308"/>
                  </a:lnTo>
                  <a:lnTo>
                    <a:pt x="417" y="325"/>
                  </a:lnTo>
                  <a:lnTo>
                    <a:pt x="406" y="345"/>
                  </a:lnTo>
                  <a:lnTo>
                    <a:pt x="393" y="359"/>
                  </a:lnTo>
                  <a:lnTo>
                    <a:pt x="377" y="376"/>
                  </a:lnTo>
                  <a:lnTo>
                    <a:pt x="363" y="390"/>
                  </a:lnTo>
                  <a:lnTo>
                    <a:pt x="344" y="405"/>
                  </a:lnTo>
                  <a:lnTo>
                    <a:pt x="327" y="413"/>
                  </a:lnTo>
                  <a:lnTo>
                    <a:pt x="307" y="425"/>
                  </a:lnTo>
                  <a:lnTo>
                    <a:pt x="286" y="431"/>
                  </a:lnTo>
                  <a:lnTo>
                    <a:pt x="265" y="437"/>
                  </a:lnTo>
                  <a:lnTo>
                    <a:pt x="245" y="440"/>
                  </a:lnTo>
                  <a:lnTo>
                    <a:pt x="222" y="442"/>
                  </a:lnTo>
                  <a:lnTo>
                    <a:pt x="200" y="440"/>
                  </a:lnTo>
                  <a:lnTo>
                    <a:pt x="178" y="437"/>
                  </a:lnTo>
                  <a:lnTo>
                    <a:pt x="157" y="431"/>
                  </a:lnTo>
                  <a:lnTo>
                    <a:pt x="137" y="425"/>
                  </a:lnTo>
                  <a:lnTo>
                    <a:pt x="117" y="413"/>
                  </a:lnTo>
                  <a:lnTo>
                    <a:pt x="97" y="405"/>
                  </a:lnTo>
                  <a:lnTo>
                    <a:pt x="83" y="390"/>
                  </a:lnTo>
                  <a:lnTo>
                    <a:pt x="64" y="376"/>
                  </a:lnTo>
                  <a:lnTo>
                    <a:pt x="53" y="359"/>
                  </a:lnTo>
                  <a:lnTo>
                    <a:pt x="39" y="345"/>
                  </a:lnTo>
                  <a:lnTo>
                    <a:pt x="27" y="325"/>
                  </a:lnTo>
                  <a:lnTo>
                    <a:pt x="20" y="308"/>
                  </a:lnTo>
                  <a:lnTo>
                    <a:pt x="10" y="285"/>
                  </a:lnTo>
                  <a:lnTo>
                    <a:pt x="6" y="264"/>
                  </a:lnTo>
                  <a:lnTo>
                    <a:pt x="2" y="242"/>
                  </a:lnTo>
                  <a:lnTo>
                    <a:pt x="0" y="221"/>
                  </a:lnTo>
                  <a:lnTo>
                    <a:pt x="2" y="200"/>
                  </a:lnTo>
                  <a:lnTo>
                    <a:pt x="6" y="177"/>
                  </a:lnTo>
                  <a:lnTo>
                    <a:pt x="10" y="156"/>
                  </a:lnTo>
                  <a:lnTo>
                    <a:pt x="20" y="133"/>
                  </a:lnTo>
                  <a:lnTo>
                    <a:pt x="27" y="116"/>
                  </a:lnTo>
                  <a:lnTo>
                    <a:pt x="39" y="97"/>
                  </a:lnTo>
                  <a:lnTo>
                    <a:pt x="53" y="82"/>
                  </a:lnTo>
                  <a:lnTo>
                    <a:pt x="64" y="65"/>
                  </a:lnTo>
                  <a:lnTo>
                    <a:pt x="83" y="52"/>
                  </a:lnTo>
                  <a:lnTo>
                    <a:pt x="97" y="37"/>
                  </a:lnTo>
                  <a:lnTo>
                    <a:pt x="117" y="28"/>
                  </a:lnTo>
                  <a:lnTo>
                    <a:pt x="137" y="17"/>
                  </a:lnTo>
                  <a:lnTo>
                    <a:pt x="157" y="11"/>
                  </a:lnTo>
                  <a:lnTo>
                    <a:pt x="178" y="4"/>
                  </a:lnTo>
                  <a:lnTo>
                    <a:pt x="200" y="1"/>
                  </a:lnTo>
                  <a:lnTo>
                    <a:pt x="222" y="0"/>
                  </a:lnTo>
                  <a:close/>
                </a:path>
              </a:pathLst>
            </a:custGeom>
            <a:solidFill>
              <a:srgbClr val="75C5F0"/>
            </a:solidFill>
            <a:ln w="9525">
              <a:noFill/>
              <a:round/>
              <a:headEnd/>
              <a:tailEnd/>
            </a:ln>
          </p:spPr>
          <p:txBody>
            <a:bodyPr/>
            <a:lstStyle/>
            <a:p>
              <a:pPr eaLnBrk="1" hangingPunct="1"/>
              <a:endParaRPr lang="pt-BR" u="none"/>
            </a:p>
          </p:txBody>
        </p:sp>
        <p:sp>
          <p:nvSpPr>
            <p:cNvPr id="464184" name="Freeform 414"/>
            <p:cNvSpPr>
              <a:spLocks/>
            </p:cNvSpPr>
            <p:nvPr/>
          </p:nvSpPr>
          <p:spPr bwMode="auto">
            <a:xfrm>
              <a:off x="1587500" y="3548063"/>
              <a:ext cx="176213" cy="174625"/>
            </a:xfrm>
            <a:custGeom>
              <a:avLst/>
              <a:gdLst>
                <a:gd name="T0" fmla="*/ 2147483647 w 443"/>
                <a:gd name="T1" fmla="*/ 2147483647 h 442"/>
                <a:gd name="T2" fmla="*/ 2147483647 w 443"/>
                <a:gd name="T3" fmla="*/ 2147483647 h 442"/>
                <a:gd name="T4" fmla="*/ 2147483647 w 443"/>
                <a:gd name="T5" fmla="*/ 2147483647 h 442"/>
                <a:gd name="T6" fmla="*/ 2147483647 w 443"/>
                <a:gd name="T7" fmla="*/ 2147483647 h 442"/>
                <a:gd name="T8" fmla="*/ 2147483647 w 443"/>
                <a:gd name="T9" fmla="*/ 2147483647 h 442"/>
                <a:gd name="T10" fmla="*/ 2147483647 w 443"/>
                <a:gd name="T11" fmla="*/ 2147483647 h 442"/>
                <a:gd name="T12" fmla="*/ 2147483647 w 443"/>
                <a:gd name="T13" fmla="*/ 2147483647 h 442"/>
                <a:gd name="T14" fmla="*/ 2147483647 w 443"/>
                <a:gd name="T15" fmla="*/ 2147483647 h 442"/>
                <a:gd name="T16" fmla="*/ 2147483647 w 443"/>
                <a:gd name="T17" fmla="*/ 2147483647 h 442"/>
                <a:gd name="T18" fmla="*/ 2147483647 w 443"/>
                <a:gd name="T19" fmla="*/ 2147483647 h 442"/>
                <a:gd name="T20" fmla="*/ 2147483647 w 443"/>
                <a:gd name="T21" fmla="*/ 2147483647 h 442"/>
                <a:gd name="T22" fmla="*/ 2147483647 w 443"/>
                <a:gd name="T23" fmla="*/ 2147483647 h 442"/>
                <a:gd name="T24" fmla="*/ 2147483647 w 443"/>
                <a:gd name="T25" fmla="*/ 2147483647 h 442"/>
                <a:gd name="T26" fmla="*/ 2147483647 w 443"/>
                <a:gd name="T27" fmla="*/ 2147483647 h 442"/>
                <a:gd name="T28" fmla="*/ 2147483647 w 443"/>
                <a:gd name="T29" fmla="*/ 2147483647 h 442"/>
                <a:gd name="T30" fmla="*/ 2147483647 w 443"/>
                <a:gd name="T31" fmla="*/ 2147483647 h 442"/>
                <a:gd name="T32" fmla="*/ 2147483647 w 443"/>
                <a:gd name="T33" fmla="*/ 2147483647 h 442"/>
                <a:gd name="T34" fmla="*/ 2147483647 w 443"/>
                <a:gd name="T35" fmla="*/ 2147483647 h 442"/>
                <a:gd name="T36" fmla="*/ 2147483647 w 443"/>
                <a:gd name="T37" fmla="*/ 2147483647 h 442"/>
                <a:gd name="T38" fmla="*/ 2147483647 w 443"/>
                <a:gd name="T39" fmla="*/ 2147483647 h 442"/>
                <a:gd name="T40" fmla="*/ 2147483647 w 443"/>
                <a:gd name="T41" fmla="*/ 2147483647 h 442"/>
                <a:gd name="T42" fmla="*/ 2147483647 w 443"/>
                <a:gd name="T43" fmla="*/ 2147483647 h 442"/>
                <a:gd name="T44" fmla="*/ 2147483647 w 443"/>
                <a:gd name="T45" fmla="*/ 2147483647 h 442"/>
                <a:gd name="T46" fmla="*/ 2147483647 w 443"/>
                <a:gd name="T47" fmla="*/ 2147483647 h 442"/>
                <a:gd name="T48" fmla="*/ 2147483647 w 443"/>
                <a:gd name="T49" fmla="*/ 2147483647 h 442"/>
                <a:gd name="T50" fmla="*/ 2147483647 w 443"/>
                <a:gd name="T51" fmla="*/ 2147483647 h 442"/>
                <a:gd name="T52" fmla="*/ 2147483647 w 443"/>
                <a:gd name="T53" fmla="*/ 2147483647 h 442"/>
                <a:gd name="T54" fmla="*/ 2147483647 w 443"/>
                <a:gd name="T55" fmla="*/ 2147483647 h 442"/>
                <a:gd name="T56" fmla="*/ 2147483647 w 443"/>
                <a:gd name="T57" fmla="*/ 2147483647 h 442"/>
                <a:gd name="T58" fmla="*/ 2147483647 w 443"/>
                <a:gd name="T59" fmla="*/ 2147483647 h 442"/>
                <a:gd name="T60" fmla="*/ 2147483647 w 443"/>
                <a:gd name="T61" fmla="*/ 2147483647 h 442"/>
                <a:gd name="T62" fmla="*/ 2147483647 w 443"/>
                <a:gd name="T63" fmla="*/ 2147483647 h 4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442"/>
                <a:gd name="T98" fmla="*/ 443 w 443"/>
                <a:gd name="T99" fmla="*/ 442 h 4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442">
                  <a:moveTo>
                    <a:pt x="222" y="0"/>
                  </a:moveTo>
                  <a:lnTo>
                    <a:pt x="245" y="1"/>
                  </a:lnTo>
                  <a:lnTo>
                    <a:pt x="265" y="4"/>
                  </a:lnTo>
                  <a:lnTo>
                    <a:pt x="286" y="11"/>
                  </a:lnTo>
                  <a:lnTo>
                    <a:pt x="307" y="17"/>
                  </a:lnTo>
                  <a:lnTo>
                    <a:pt x="327" y="28"/>
                  </a:lnTo>
                  <a:lnTo>
                    <a:pt x="344" y="37"/>
                  </a:lnTo>
                  <a:lnTo>
                    <a:pt x="363" y="52"/>
                  </a:lnTo>
                  <a:lnTo>
                    <a:pt x="377" y="65"/>
                  </a:lnTo>
                  <a:lnTo>
                    <a:pt x="393" y="82"/>
                  </a:lnTo>
                  <a:lnTo>
                    <a:pt x="406" y="97"/>
                  </a:lnTo>
                  <a:lnTo>
                    <a:pt x="417" y="116"/>
                  </a:lnTo>
                  <a:lnTo>
                    <a:pt x="425" y="133"/>
                  </a:lnTo>
                  <a:lnTo>
                    <a:pt x="434" y="156"/>
                  </a:lnTo>
                  <a:lnTo>
                    <a:pt x="438" y="177"/>
                  </a:lnTo>
                  <a:lnTo>
                    <a:pt x="443" y="200"/>
                  </a:lnTo>
                  <a:lnTo>
                    <a:pt x="443" y="221"/>
                  </a:lnTo>
                  <a:lnTo>
                    <a:pt x="443" y="242"/>
                  </a:lnTo>
                  <a:lnTo>
                    <a:pt x="438" y="264"/>
                  </a:lnTo>
                  <a:lnTo>
                    <a:pt x="434" y="285"/>
                  </a:lnTo>
                  <a:lnTo>
                    <a:pt x="425" y="308"/>
                  </a:lnTo>
                  <a:lnTo>
                    <a:pt x="417" y="325"/>
                  </a:lnTo>
                  <a:lnTo>
                    <a:pt x="406" y="345"/>
                  </a:lnTo>
                  <a:lnTo>
                    <a:pt x="393" y="359"/>
                  </a:lnTo>
                  <a:lnTo>
                    <a:pt x="377" y="376"/>
                  </a:lnTo>
                  <a:lnTo>
                    <a:pt x="363" y="390"/>
                  </a:lnTo>
                  <a:lnTo>
                    <a:pt x="344" y="405"/>
                  </a:lnTo>
                  <a:lnTo>
                    <a:pt x="327" y="413"/>
                  </a:lnTo>
                  <a:lnTo>
                    <a:pt x="307" y="425"/>
                  </a:lnTo>
                  <a:lnTo>
                    <a:pt x="286" y="431"/>
                  </a:lnTo>
                  <a:lnTo>
                    <a:pt x="265" y="437"/>
                  </a:lnTo>
                  <a:lnTo>
                    <a:pt x="245" y="440"/>
                  </a:lnTo>
                  <a:lnTo>
                    <a:pt x="222" y="442"/>
                  </a:lnTo>
                  <a:lnTo>
                    <a:pt x="200" y="440"/>
                  </a:lnTo>
                  <a:lnTo>
                    <a:pt x="178" y="437"/>
                  </a:lnTo>
                  <a:lnTo>
                    <a:pt x="157" y="431"/>
                  </a:lnTo>
                  <a:lnTo>
                    <a:pt x="137" y="425"/>
                  </a:lnTo>
                  <a:lnTo>
                    <a:pt x="117" y="413"/>
                  </a:lnTo>
                  <a:lnTo>
                    <a:pt x="97" y="405"/>
                  </a:lnTo>
                  <a:lnTo>
                    <a:pt x="83" y="390"/>
                  </a:lnTo>
                  <a:lnTo>
                    <a:pt x="64" y="376"/>
                  </a:lnTo>
                  <a:lnTo>
                    <a:pt x="53" y="359"/>
                  </a:lnTo>
                  <a:lnTo>
                    <a:pt x="39" y="345"/>
                  </a:lnTo>
                  <a:lnTo>
                    <a:pt x="27" y="325"/>
                  </a:lnTo>
                  <a:lnTo>
                    <a:pt x="20" y="308"/>
                  </a:lnTo>
                  <a:lnTo>
                    <a:pt x="10" y="285"/>
                  </a:lnTo>
                  <a:lnTo>
                    <a:pt x="6" y="264"/>
                  </a:lnTo>
                  <a:lnTo>
                    <a:pt x="2" y="242"/>
                  </a:lnTo>
                  <a:lnTo>
                    <a:pt x="0" y="221"/>
                  </a:lnTo>
                  <a:lnTo>
                    <a:pt x="2" y="200"/>
                  </a:lnTo>
                  <a:lnTo>
                    <a:pt x="6" y="177"/>
                  </a:lnTo>
                  <a:lnTo>
                    <a:pt x="10" y="156"/>
                  </a:lnTo>
                  <a:lnTo>
                    <a:pt x="20" y="133"/>
                  </a:lnTo>
                  <a:lnTo>
                    <a:pt x="27" y="116"/>
                  </a:lnTo>
                  <a:lnTo>
                    <a:pt x="39" y="97"/>
                  </a:lnTo>
                  <a:lnTo>
                    <a:pt x="53" y="82"/>
                  </a:lnTo>
                  <a:lnTo>
                    <a:pt x="64" y="65"/>
                  </a:lnTo>
                  <a:lnTo>
                    <a:pt x="83" y="52"/>
                  </a:lnTo>
                  <a:lnTo>
                    <a:pt x="97" y="37"/>
                  </a:lnTo>
                  <a:lnTo>
                    <a:pt x="117" y="28"/>
                  </a:lnTo>
                  <a:lnTo>
                    <a:pt x="137" y="17"/>
                  </a:lnTo>
                  <a:lnTo>
                    <a:pt x="157" y="11"/>
                  </a:lnTo>
                  <a:lnTo>
                    <a:pt x="178" y="4"/>
                  </a:lnTo>
                  <a:lnTo>
                    <a:pt x="200" y="1"/>
                  </a:lnTo>
                  <a:lnTo>
                    <a:pt x="222" y="0"/>
                  </a:lnTo>
                  <a:close/>
                </a:path>
              </a:pathLst>
            </a:custGeom>
            <a:noFill/>
            <a:ln w="3175">
              <a:solidFill>
                <a:srgbClr val="29166F"/>
              </a:solidFill>
              <a:round/>
              <a:headEnd/>
              <a:tailEnd/>
            </a:ln>
          </p:spPr>
          <p:txBody>
            <a:bodyPr/>
            <a:lstStyle/>
            <a:p>
              <a:pPr eaLnBrk="1" hangingPunct="1"/>
              <a:endParaRPr lang="pt-BR" u="none"/>
            </a:p>
          </p:txBody>
        </p:sp>
        <p:sp>
          <p:nvSpPr>
            <p:cNvPr id="464185" name="Freeform 415"/>
            <p:cNvSpPr>
              <a:spLocks/>
            </p:cNvSpPr>
            <p:nvPr/>
          </p:nvSpPr>
          <p:spPr bwMode="auto">
            <a:xfrm>
              <a:off x="1611313" y="3581400"/>
              <a:ext cx="60325" cy="60325"/>
            </a:xfrm>
            <a:custGeom>
              <a:avLst/>
              <a:gdLst>
                <a:gd name="T0" fmla="*/ 2147483647 w 153"/>
                <a:gd name="T1" fmla="*/ 0 h 153"/>
                <a:gd name="T2" fmla="*/ 2147483647 w 153"/>
                <a:gd name="T3" fmla="*/ 2147483647 h 153"/>
                <a:gd name="T4" fmla="*/ 2147483647 w 153"/>
                <a:gd name="T5" fmla="*/ 2147483647 h 153"/>
                <a:gd name="T6" fmla="*/ 2147483647 w 153"/>
                <a:gd name="T7" fmla="*/ 2147483647 h 153"/>
                <a:gd name="T8" fmla="*/ 2147483647 w 153"/>
                <a:gd name="T9" fmla="*/ 2147483647 h 153"/>
                <a:gd name="T10" fmla="*/ 2147483647 w 153"/>
                <a:gd name="T11" fmla="*/ 2147483647 h 153"/>
                <a:gd name="T12" fmla="*/ 2147483647 w 153"/>
                <a:gd name="T13" fmla="*/ 2147483647 h 153"/>
                <a:gd name="T14" fmla="*/ 2147483647 w 153"/>
                <a:gd name="T15" fmla="*/ 2147483647 h 153"/>
                <a:gd name="T16" fmla="*/ 2147483647 w 153"/>
                <a:gd name="T17" fmla="*/ 2147483647 h 153"/>
                <a:gd name="T18" fmla="*/ 2147483647 w 153"/>
                <a:gd name="T19" fmla="*/ 2147483647 h 153"/>
                <a:gd name="T20" fmla="*/ 2147483647 w 153"/>
                <a:gd name="T21" fmla="*/ 2147483647 h 153"/>
                <a:gd name="T22" fmla="*/ 2147483647 w 153"/>
                <a:gd name="T23" fmla="*/ 2147483647 h 153"/>
                <a:gd name="T24" fmla="*/ 2147483647 w 153"/>
                <a:gd name="T25" fmla="*/ 2147483647 h 153"/>
                <a:gd name="T26" fmla="*/ 2147483647 w 153"/>
                <a:gd name="T27" fmla="*/ 2147483647 h 153"/>
                <a:gd name="T28" fmla="*/ 2147483647 w 153"/>
                <a:gd name="T29" fmla="*/ 2147483647 h 153"/>
                <a:gd name="T30" fmla="*/ 2147483647 w 153"/>
                <a:gd name="T31" fmla="*/ 2147483647 h 153"/>
                <a:gd name="T32" fmla="*/ 2147483647 w 153"/>
                <a:gd name="T33" fmla="*/ 2147483647 h 153"/>
                <a:gd name="T34" fmla="*/ 2147483647 w 153"/>
                <a:gd name="T35" fmla="*/ 2147483647 h 153"/>
                <a:gd name="T36" fmla="*/ 2147483647 w 153"/>
                <a:gd name="T37" fmla="*/ 2147483647 h 153"/>
                <a:gd name="T38" fmla="*/ 2147483647 w 153"/>
                <a:gd name="T39" fmla="*/ 2147483647 h 153"/>
                <a:gd name="T40" fmla="*/ 2147483647 w 153"/>
                <a:gd name="T41" fmla="*/ 2147483647 h 153"/>
                <a:gd name="T42" fmla="*/ 2147483647 w 153"/>
                <a:gd name="T43" fmla="*/ 2147483647 h 153"/>
                <a:gd name="T44" fmla="*/ 2147483647 w 153"/>
                <a:gd name="T45" fmla="*/ 2147483647 h 153"/>
                <a:gd name="T46" fmla="*/ 2147483647 w 153"/>
                <a:gd name="T47" fmla="*/ 2147483647 h 153"/>
                <a:gd name="T48" fmla="*/ 0 w 153"/>
                <a:gd name="T49" fmla="*/ 2147483647 h 153"/>
                <a:gd name="T50" fmla="*/ 2147483647 w 153"/>
                <a:gd name="T51" fmla="*/ 2147483647 h 153"/>
                <a:gd name="T52" fmla="*/ 2147483647 w 153"/>
                <a:gd name="T53" fmla="*/ 2147483647 h 153"/>
                <a:gd name="T54" fmla="*/ 2147483647 w 153"/>
                <a:gd name="T55" fmla="*/ 2147483647 h 153"/>
                <a:gd name="T56" fmla="*/ 2147483647 w 153"/>
                <a:gd name="T57" fmla="*/ 2147483647 h 153"/>
                <a:gd name="T58" fmla="*/ 2147483647 w 153"/>
                <a:gd name="T59" fmla="*/ 2147483647 h 153"/>
                <a:gd name="T60" fmla="*/ 2147483647 w 153"/>
                <a:gd name="T61" fmla="*/ 2147483647 h 153"/>
                <a:gd name="T62" fmla="*/ 2147483647 w 153"/>
                <a:gd name="T63" fmla="*/ 2147483647 h 153"/>
                <a:gd name="T64" fmla="*/ 2147483647 w 153"/>
                <a:gd name="T65" fmla="*/ 0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
                <a:gd name="T100" fmla="*/ 0 h 153"/>
                <a:gd name="T101" fmla="*/ 153 w 153"/>
                <a:gd name="T102" fmla="*/ 153 h 1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 h="153">
                  <a:moveTo>
                    <a:pt x="78" y="0"/>
                  </a:moveTo>
                  <a:lnTo>
                    <a:pt x="93" y="1"/>
                  </a:lnTo>
                  <a:lnTo>
                    <a:pt x="106" y="6"/>
                  </a:lnTo>
                  <a:lnTo>
                    <a:pt x="119" y="14"/>
                  </a:lnTo>
                  <a:lnTo>
                    <a:pt x="130" y="23"/>
                  </a:lnTo>
                  <a:lnTo>
                    <a:pt x="139" y="34"/>
                  </a:lnTo>
                  <a:lnTo>
                    <a:pt x="147" y="47"/>
                  </a:lnTo>
                  <a:lnTo>
                    <a:pt x="152" y="62"/>
                  </a:lnTo>
                  <a:lnTo>
                    <a:pt x="153" y="78"/>
                  </a:lnTo>
                  <a:lnTo>
                    <a:pt x="152" y="92"/>
                  </a:lnTo>
                  <a:lnTo>
                    <a:pt x="147" y="105"/>
                  </a:lnTo>
                  <a:lnTo>
                    <a:pt x="139" y="121"/>
                  </a:lnTo>
                  <a:lnTo>
                    <a:pt x="130" y="132"/>
                  </a:lnTo>
                  <a:lnTo>
                    <a:pt x="119" y="140"/>
                  </a:lnTo>
                  <a:lnTo>
                    <a:pt x="106" y="146"/>
                  </a:lnTo>
                  <a:lnTo>
                    <a:pt x="93" y="150"/>
                  </a:lnTo>
                  <a:lnTo>
                    <a:pt x="78" y="153"/>
                  </a:lnTo>
                  <a:lnTo>
                    <a:pt x="62" y="150"/>
                  </a:lnTo>
                  <a:lnTo>
                    <a:pt x="48" y="146"/>
                  </a:lnTo>
                  <a:lnTo>
                    <a:pt x="32" y="140"/>
                  </a:lnTo>
                  <a:lnTo>
                    <a:pt x="21" y="132"/>
                  </a:lnTo>
                  <a:lnTo>
                    <a:pt x="13" y="121"/>
                  </a:lnTo>
                  <a:lnTo>
                    <a:pt x="5" y="105"/>
                  </a:lnTo>
                  <a:lnTo>
                    <a:pt x="1" y="92"/>
                  </a:lnTo>
                  <a:lnTo>
                    <a:pt x="0" y="78"/>
                  </a:lnTo>
                  <a:lnTo>
                    <a:pt x="1" y="62"/>
                  </a:lnTo>
                  <a:lnTo>
                    <a:pt x="5" y="47"/>
                  </a:lnTo>
                  <a:lnTo>
                    <a:pt x="13" y="34"/>
                  </a:lnTo>
                  <a:lnTo>
                    <a:pt x="21" y="23"/>
                  </a:lnTo>
                  <a:lnTo>
                    <a:pt x="32" y="14"/>
                  </a:lnTo>
                  <a:lnTo>
                    <a:pt x="48" y="6"/>
                  </a:lnTo>
                  <a:lnTo>
                    <a:pt x="62" y="1"/>
                  </a:lnTo>
                  <a:lnTo>
                    <a:pt x="78" y="0"/>
                  </a:lnTo>
                  <a:close/>
                </a:path>
              </a:pathLst>
            </a:custGeom>
            <a:solidFill>
              <a:srgbClr val="DA251D"/>
            </a:solidFill>
            <a:ln w="9525">
              <a:noFill/>
              <a:round/>
              <a:headEnd/>
              <a:tailEnd/>
            </a:ln>
          </p:spPr>
          <p:txBody>
            <a:bodyPr/>
            <a:lstStyle/>
            <a:p>
              <a:pPr eaLnBrk="1" hangingPunct="1"/>
              <a:endParaRPr lang="pt-BR" u="none"/>
            </a:p>
          </p:txBody>
        </p:sp>
        <p:sp>
          <p:nvSpPr>
            <p:cNvPr id="464186" name="Freeform 417"/>
            <p:cNvSpPr>
              <a:spLocks/>
            </p:cNvSpPr>
            <p:nvPr/>
          </p:nvSpPr>
          <p:spPr bwMode="auto">
            <a:xfrm>
              <a:off x="1674813" y="3629025"/>
              <a:ext cx="61912" cy="60325"/>
            </a:xfrm>
            <a:custGeom>
              <a:avLst/>
              <a:gdLst>
                <a:gd name="T0" fmla="*/ 2147483647 w 154"/>
                <a:gd name="T1" fmla="*/ 0 h 151"/>
                <a:gd name="T2" fmla="*/ 2147483647 w 154"/>
                <a:gd name="T3" fmla="*/ 0 h 151"/>
                <a:gd name="T4" fmla="*/ 2147483647 w 154"/>
                <a:gd name="T5" fmla="*/ 2147483647 h 151"/>
                <a:gd name="T6" fmla="*/ 2147483647 w 154"/>
                <a:gd name="T7" fmla="*/ 2147483647 h 151"/>
                <a:gd name="T8" fmla="*/ 2147483647 w 154"/>
                <a:gd name="T9" fmla="*/ 2147483647 h 151"/>
                <a:gd name="T10" fmla="*/ 2147483647 w 154"/>
                <a:gd name="T11" fmla="*/ 2147483647 h 151"/>
                <a:gd name="T12" fmla="*/ 2147483647 w 154"/>
                <a:gd name="T13" fmla="*/ 2147483647 h 151"/>
                <a:gd name="T14" fmla="*/ 2147483647 w 154"/>
                <a:gd name="T15" fmla="*/ 2147483647 h 151"/>
                <a:gd name="T16" fmla="*/ 2147483647 w 154"/>
                <a:gd name="T17" fmla="*/ 2147483647 h 151"/>
                <a:gd name="T18" fmla="*/ 2147483647 w 154"/>
                <a:gd name="T19" fmla="*/ 2147483647 h 151"/>
                <a:gd name="T20" fmla="*/ 2147483647 w 154"/>
                <a:gd name="T21" fmla="*/ 2147483647 h 151"/>
                <a:gd name="T22" fmla="*/ 2147483647 w 154"/>
                <a:gd name="T23" fmla="*/ 2147483647 h 151"/>
                <a:gd name="T24" fmla="*/ 2147483647 w 154"/>
                <a:gd name="T25" fmla="*/ 2147483647 h 151"/>
                <a:gd name="T26" fmla="*/ 2147483647 w 154"/>
                <a:gd name="T27" fmla="*/ 2147483647 h 151"/>
                <a:gd name="T28" fmla="*/ 2147483647 w 154"/>
                <a:gd name="T29" fmla="*/ 2147483647 h 151"/>
                <a:gd name="T30" fmla="*/ 2147483647 w 154"/>
                <a:gd name="T31" fmla="*/ 2147483647 h 151"/>
                <a:gd name="T32" fmla="*/ 2147483647 w 154"/>
                <a:gd name="T33" fmla="*/ 2147483647 h 151"/>
                <a:gd name="T34" fmla="*/ 2147483647 w 154"/>
                <a:gd name="T35" fmla="*/ 2147483647 h 151"/>
                <a:gd name="T36" fmla="*/ 2147483647 w 154"/>
                <a:gd name="T37" fmla="*/ 2147483647 h 151"/>
                <a:gd name="T38" fmla="*/ 2147483647 w 154"/>
                <a:gd name="T39" fmla="*/ 2147483647 h 151"/>
                <a:gd name="T40" fmla="*/ 2147483647 w 154"/>
                <a:gd name="T41" fmla="*/ 2147483647 h 151"/>
                <a:gd name="T42" fmla="*/ 2147483647 w 154"/>
                <a:gd name="T43" fmla="*/ 2147483647 h 151"/>
                <a:gd name="T44" fmla="*/ 2147483647 w 154"/>
                <a:gd name="T45" fmla="*/ 2147483647 h 151"/>
                <a:gd name="T46" fmla="*/ 0 w 154"/>
                <a:gd name="T47" fmla="*/ 2147483647 h 151"/>
                <a:gd name="T48" fmla="*/ 0 w 154"/>
                <a:gd name="T49" fmla="*/ 2147483647 h 151"/>
                <a:gd name="T50" fmla="*/ 0 w 154"/>
                <a:gd name="T51" fmla="*/ 2147483647 h 151"/>
                <a:gd name="T52" fmla="*/ 2147483647 w 154"/>
                <a:gd name="T53" fmla="*/ 2147483647 h 151"/>
                <a:gd name="T54" fmla="*/ 2147483647 w 154"/>
                <a:gd name="T55" fmla="*/ 2147483647 h 151"/>
                <a:gd name="T56" fmla="*/ 2147483647 w 154"/>
                <a:gd name="T57" fmla="*/ 2147483647 h 151"/>
                <a:gd name="T58" fmla="*/ 2147483647 w 154"/>
                <a:gd name="T59" fmla="*/ 2147483647 h 151"/>
                <a:gd name="T60" fmla="*/ 2147483647 w 154"/>
                <a:gd name="T61" fmla="*/ 2147483647 h 151"/>
                <a:gd name="T62" fmla="*/ 2147483647 w 154"/>
                <a:gd name="T63" fmla="*/ 0 h 151"/>
                <a:gd name="T64" fmla="*/ 2147483647 w 154"/>
                <a:gd name="T65" fmla="*/ 0 h 1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151"/>
                <a:gd name="T101" fmla="*/ 154 w 154"/>
                <a:gd name="T102" fmla="*/ 151 h 1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151">
                  <a:moveTo>
                    <a:pt x="75" y="0"/>
                  </a:moveTo>
                  <a:lnTo>
                    <a:pt x="91" y="0"/>
                  </a:lnTo>
                  <a:lnTo>
                    <a:pt x="105" y="4"/>
                  </a:lnTo>
                  <a:lnTo>
                    <a:pt x="118" y="12"/>
                  </a:lnTo>
                  <a:lnTo>
                    <a:pt x="129" y="21"/>
                  </a:lnTo>
                  <a:lnTo>
                    <a:pt x="138" y="32"/>
                  </a:lnTo>
                  <a:lnTo>
                    <a:pt x="147" y="45"/>
                  </a:lnTo>
                  <a:lnTo>
                    <a:pt x="151" y="61"/>
                  </a:lnTo>
                  <a:lnTo>
                    <a:pt x="154" y="75"/>
                  </a:lnTo>
                  <a:lnTo>
                    <a:pt x="151" y="91"/>
                  </a:lnTo>
                  <a:lnTo>
                    <a:pt x="147" y="103"/>
                  </a:lnTo>
                  <a:lnTo>
                    <a:pt x="138" y="119"/>
                  </a:lnTo>
                  <a:lnTo>
                    <a:pt x="129" y="130"/>
                  </a:lnTo>
                  <a:lnTo>
                    <a:pt x="118" y="139"/>
                  </a:lnTo>
                  <a:lnTo>
                    <a:pt x="105" y="145"/>
                  </a:lnTo>
                  <a:lnTo>
                    <a:pt x="91" y="151"/>
                  </a:lnTo>
                  <a:lnTo>
                    <a:pt x="75" y="151"/>
                  </a:lnTo>
                  <a:lnTo>
                    <a:pt x="63" y="151"/>
                  </a:lnTo>
                  <a:lnTo>
                    <a:pt x="47" y="145"/>
                  </a:lnTo>
                  <a:lnTo>
                    <a:pt x="31" y="139"/>
                  </a:lnTo>
                  <a:lnTo>
                    <a:pt x="21" y="130"/>
                  </a:lnTo>
                  <a:lnTo>
                    <a:pt x="13" y="119"/>
                  </a:lnTo>
                  <a:lnTo>
                    <a:pt x="6" y="103"/>
                  </a:lnTo>
                  <a:lnTo>
                    <a:pt x="0" y="91"/>
                  </a:lnTo>
                  <a:lnTo>
                    <a:pt x="0" y="75"/>
                  </a:lnTo>
                  <a:lnTo>
                    <a:pt x="0" y="61"/>
                  </a:lnTo>
                  <a:lnTo>
                    <a:pt x="6" y="45"/>
                  </a:lnTo>
                  <a:lnTo>
                    <a:pt x="13" y="32"/>
                  </a:lnTo>
                  <a:lnTo>
                    <a:pt x="21" y="21"/>
                  </a:lnTo>
                  <a:lnTo>
                    <a:pt x="31" y="12"/>
                  </a:lnTo>
                  <a:lnTo>
                    <a:pt x="47" y="4"/>
                  </a:lnTo>
                  <a:lnTo>
                    <a:pt x="63" y="0"/>
                  </a:lnTo>
                  <a:lnTo>
                    <a:pt x="75" y="0"/>
                  </a:lnTo>
                  <a:close/>
                </a:path>
              </a:pathLst>
            </a:custGeom>
            <a:solidFill>
              <a:srgbClr val="DA251D"/>
            </a:solidFill>
            <a:ln w="9525">
              <a:noFill/>
              <a:round/>
              <a:headEnd/>
              <a:tailEnd/>
            </a:ln>
          </p:spPr>
          <p:txBody>
            <a:bodyPr/>
            <a:lstStyle/>
            <a:p>
              <a:pPr eaLnBrk="1" hangingPunct="1"/>
              <a:endParaRPr lang="pt-BR" u="none"/>
            </a:p>
          </p:txBody>
        </p:sp>
        <p:sp>
          <p:nvSpPr>
            <p:cNvPr id="464187" name="Freeform 418"/>
            <p:cNvSpPr>
              <a:spLocks/>
            </p:cNvSpPr>
            <p:nvPr/>
          </p:nvSpPr>
          <p:spPr bwMode="auto">
            <a:xfrm>
              <a:off x="1630363" y="3600450"/>
              <a:ext cx="22225" cy="22225"/>
            </a:xfrm>
            <a:custGeom>
              <a:avLst/>
              <a:gdLst>
                <a:gd name="T0" fmla="*/ 2147483647 w 58"/>
                <a:gd name="T1" fmla="*/ 0 h 58"/>
                <a:gd name="T2" fmla="*/ 2147483647 w 58"/>
                <a:gd name="T3" fmla="*/ 2147483647 h 58"/>
                <a:gd name="T4" fmla="*/ 2147483647 w 58"/>
                <a:gd name="T5" fmla="*/ 2147483647 h 58"/>
                <a:gd name="T6" fmla="*/ 2147483647 w 58"/>
                <a:gd name="T7" fmla="*/ 2147483647 h 58"/>
                <a:gd name="T8" fmla="*/ 2147483647 w 58"/>
                <a:gd name="T9" fmla="*/ 2147483647 h 58"/>
                <a:gd name="T10" fmla="*/ 2147483647 w 58"/>
                <a:gd name="T11" fmla="*/ 2147483647 h 58"/>
                <a:gd name="T12" fmla="*/ 2147483647 w 58"/>
                <a:gd name="T13" fmla="*/ 2147483647 h 58"/>
                <a:gd name="T14" fmla="*/ 2147483647 w 58"/>
                <a:gd name="T15" fmla="*/ 2147483647 h 58"/>
                <a:gd name="T16" fmla="*/ 2147483647 w 58"/>
                <a:gd name="T17" fmla="*/ 2147483647 h 58"/>
                <a:gd name="T18" fmla="*/ 2147483647 w 58"/>
                <a:gd name="T19" fmla="*/ 2147483647 h 58"/>
                <a:gd name="T20" fmla="*/ 2147483647 w 58"/>
                <a:gd name="T21" fmla="*/ 2147483647 h 58"/>
                <a:gd name="T22" fmla="*/ 2147483647 w 58"/>
                <a:gd name="T23" fmla="*/ 2147483647 h 58"/>
                <a:gd name="T24" fmla="*/ 0 w 58"/>
                <a:gd name="T25" fmla="*/ 2147483647 h 58"/>
                <a:gd name="T26" fmla="*/ 2147483647 w 58"/>
                <a:gd name="T27" fmla="*/ 2147483647 h 58"/>
                <a:gd name="T28" fmla="*/ 2147483647 w 58"/>
                <a:gd name="T29" fmla="*/ 2147483647 h 58"/>
                <a:gd name="T30" fmla="*/ 2147483647 w 58"/>
                <a:gd name="T31" fmla="*/ 2147483647 h 58"/>
                <a:gd name="T32" fmla="*/ 2147483647 w 5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8"/>
                <a:gd name="T53" fmla="*/ 58 w 58"/>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8">
                  <a:moveTo>
                    <a:pt x="30" y="0"/>
                  </a:moveTo>
                  <a:lnTo>
                    <a:pt x="41" y="1"/>
                  </a:lnTo>
                  <a:lnTo>
                    <a:pt x="50" y="8"/>
                  </a:lnTo>
                  <a:lnTo>
                    <a:pt x="56" y="17"/>
                  </a:lnTo>
                  <a:lnTo>
                    <a:pt x="58" y="28"/>
                  </a:lnTo>
                  <a:lnTo>
                    <a:pt x="56" y="41"/>
                  </a:lnTo>
                  <a:lnTo>
                    <a:pt x="50" y="49"/>
                  </a:lnTo>
                  <a:lnTo>
                    <a:pt x="41" y="54"/>
                  </a:lnTo>
                  <a:lnTo>
                    <a:pt x="30" y="58"/>
                  </a:lnTo>
                  <a:lnTo>
                    <a:pt x="17" y="54"/>
                  </a:lnTo>
                  <a:lnTo>
                    <a:pt x="8" y="49"/>
                  </a:lnTo>
                  <a:lnTo>
                    <a:pt x="4" y="41"/>
                  </a:lnTo>
                  <a:lnTo>
                    <a:pt x="0" y="28"/>
                  </a:lnTo>
                  <a:lnTo>
                    <a:pt x="4" y="17"/>
                  </a:lnTo>
                  <a:lnTo>
                    <a:pt x="8" y="8"/>
                  </a:lnTo>
                  <a:lnTo>
                    <a:pt x="17" y="1"/>
                  </a:lnTo>
                  <a:lnTo>
                    <a:pt x="30" y="0"/>
                  </a:lnTo>
                  <a:close/>
                </a:path>
              </a:pathLst>
            </a:custGeom>
            <a:solidFill>
              <a:srgbClr val="1F1A17"/>
            </a:solidFill>
            <a:ln w="9525">
              <a:noFill/>
              <a:round/>
              <a:headEnd/>
              <a:tailEnd/>
            </a:ln>
          </p:spPr>
          <p:txBody>
            <a:bodyPr/>
            <a:lstStyle/>
            <a:p>
              <a:pPr eaLnBrk="1" hangingPunct="1"/>
              <a:endParaRPr lang="pt-BR" u="none"/>
            </a:p>
          </p:txBody>
        </p:sp>
        <p:sp>
          <p:nvSpPr>
            <p:cNvPr id="464188" name="Freeform 419"/>
            <p:cNvSpPr>
              <a:spLocks/>
            </p:cNvSpPr>
            <p:nvPr/>
          </p:nvSpPr>
          <p:spPr bwMode="auto">
            <a:xfrm>
              <a:off x="1693863" y="3646488"/>
              <a:ext cx="23812" cy="23812"/>
            </a:xfrm>
            <a:custGeom>
              <a:avLst/>
              <a:gdLst>
                <a:gd name="T0" fmla="*/ 2147483647 w 58"/>
                <a:gd name="T1" fmla="*/ 0 h 58"/>
                <a:gd name="T2" fmla="*/ 2147483647 w 58"/>
                <a:gd name="T3" fmla="*/ 2147483647 h 58"/>
                <a:gd name="T4" fmla="*/ 2147483647 w 58"/>
                <a:gd name="T5" fmla="*/ 2147483647 h 58"/>
                <a:gd name="T6" fmla="*/ 2147483647 w 58"/>
                <a:gd name="T7" fmla="*/ 2147483647 h 58"/>
                <a:gd name="T8" fmla="*/ 2147483647 w 58"/>
                <a:gd name="T9" fmla="*/ 2147483647 h 58"/>
                <a:gd name="T10" fmla="*/ 2147483647 w 58"/>
                <a:gd name="T11" fmla="*/ 2147483647 h 58"/>
                <a:gd name="T12" fmla="*/ 2147483647 w 58"/>
                <a:gd name="T13" fmla="*/ 2147483647 h 58"/>
                <a:gd name="T14" fmla="*/ 2147483647 w 58"/>
                <a:gd name="T15" fmla="*/ 2147483647 h 58"/>
                <a:gd name="T16" fmla="*/ 2147483647 w 58"/>
                <a:gd name="T17" fmla="*/ 2147483647 h 58"/>
                <a:gd name="T18" fmla="*/ 2147483647 w 58"/>
                <a:gd name="T19" fmla="*/ 2147483647 h 58"/>
                <a:gd name="T20" fmla="*/ 2147483647 w 58"/>
                <a:gd name="T21" fmla="*/ 2147483647 h 58"/>
                <a:gd name="T22" fmla="*/ 2147483647 w 58"/>
                <a:gd name="T23" fmla="*/ 2147483647 h 58"/>
                <a:gd name="T24" fmla="*/ 0 w 58"/>
                <a:gd name="T25" fmla="*/ 2147483647 h 58"/>
                <a:gd name="T26" fmla="*/ 2147483647 w 58"/>
                <a:gd name="T27" fmla="*/ 2147483647 h 58"/>
                <a:gd name="T28" fmla="*/ 2147483647 w 58"/>
                <a:gd name="T29" fmla="*/ 2147483647 h 58"/>
                <a:gd name="T30" fmla="*/ 2147483647 w 58"/>
                <a:gd name="T31" fmla="*/ 2147483647 h 58"/>
                <a:gd name="T32" fmla="*/ 2147483647 w 5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8"/>
                <a:gd name="T53" fmla="*/ 58 w 58"/>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8">
                  <a:moveTo>
                    <a:pt x="28" y="0"/>
                  </a:moveTo>
                  <a:lnTo>
                    <a:pt x="41" y="4"/>
                  </a:lnTo>
                  <a:lnTo>
                    <a:pt x="50" y="9"/>
                  </a:lnTo>
                  <a:lnTo>
                    <a:pt x="57" y="17"/>
                  </a:lnTo>
                  <a:lnTo>
                    <a:pt x="58" y="30"/>
                  </a:lnTo>
                  <a:lnTo>
                    <a:pt x="57" y="41"/>
                  </a:lnTo>
                  <a:lnTo>
                    <a:pt x="50" y="50"/>
                  </a:lnTo>
                  <a:lnTo>
                    <a:pt x="41" y="57"/>
                  </a:lnTo>
                  <a:lnTo>
                    <a:pt x="28" y="58"/>
                  </a:lnTo>
                  <a:lnTo>
                    <a:pt x="17" y="57"/>
                  </a:lnTo>
                  <a:lnTo>
                    <a:pt x="9" y="50"/>
                  </a:lnTo>
                  <a:lnTo>
                    <a:pt x="3" y="41"/>
                  </a:lnTo>
                  <a:lnTo>
                    <a:pt x="0" y="30"/>
                  </a:lnTo>
                  <a:lnTo>
                    <a:pt x="3" y="17"/>
                  </a:lnTo>
                  <a:lnTo>
                    <a:pt x="9" y="9"/>
                  </a:lnTo>
                  <a:lnTo>
                    <a:pt x="17" y="4"/>
                  </a:lnTo>
                  <a:lnTo>
                    <a:pt x="28" y="0"/>
                  </a:lnTo>
                  <a:close/>
                </a:path>
              </a:pathLst>
            </a:custGeom>
            <a:solidFill>
              <a:srgbClr val="1F1A17"/>
            </a:solidFill>
            <a:ln w="9525">
              <a:noFill/>
              <a:round/>
              <a:headEnd/>
              <a:tailEnd/>
            </a:ln>
          </p:spPr>
          <p:txBody>
            <a:bodyPr/>
            <a:lstStyle/>
            <a:p>
              <a:pPr eaLnBrk="1" hangingPunct="1"/>
              <a:endParaRPr lang="pt-BR" u="none"/>
            </a:p>
          </p:txBody>
        </p:sp>
        <p:sp>
          <p:nvSpPr>
            <p:cNvPr id="464189" name="Freeform 420"/>
            <p:cNvSpPr>
              <a:spLocks/>
            </p:cNvSpPr>
            <p:nvPr/>
          </p:nvSpPr>
          <p:spPr bwMode="auto">
            <a:xfrm>
              <a:off x="1744663" y="3930650"/>
              <a:ext cx="30162" cy="30163"/>
            </a:xfrm>
            <a:custGeom>
              <a:avLst/>
              <a:gdLst>
                <a:gd name="T0" fmla="*/ 2147483647 w 79"/>
                <a:gd name="T1" fmla="*/ 2147483647 h 74"/>
                <a:gd name="T2" fmla="*/ 2147483647 w 79"/>
                <a:gd name="T3" fmla="*/ 2147483647 h 74"/>
                <a:gd name="T4" fmla="*/ 2147483647 w 79"/>
                <a:gd name="T5" fmla="*/ 0 h 74"/>
                <a:gd name="T6" fmla="*/ 2147483647 w 79"/>
                <a:gd name="T7" fmla="*/ 2147483647 h 74"/>
                <a:gd name="T8" fmla="*/ 2147483647 w 79"/>
                <a:gd name="T9" fmla="*/ 2147483647 h 74"/>
                <a:gd name="T10" fmla="*/ 2147483647 w 79"/>
                <a:gd name="T11" fmla="*/ 2147483647 h 74"/>
                <a:gd name="T12" fmla="*/ 2147483647 w 79"/>
                <a:gd name="T13" fmla="*/ 2147483647 h 74"/>
                <a:gd name="T14" fmla="*/ 2147483647 w 79"/>
                <a:gd name="T15" fmla="*/ 2147483647 h 74"/>
                <a:gd name="T16" fmla="*/ 2147483647 w 79"/>
                <a:gd name="T17" fmla="*/ 2147483647 h 74"/>
                <a:gd name="T18" fmla="*/ 2147483647 w 79"/>
                <a:gd name="T19" fmla="*/ 2147483647 h 74"/>
                <a:gd name="T20" fmla="*/ 2147483647 w 79"/>
                <a:gd name="T21" fmla="*/ 2147483647 h 74"/>
                <a:gd name="T22" fmla="*/ 2147483647 w 79"/>
                <a:gd name="T23" fmla="*/ 2147483647 h 74"/>
                <a:gd name="T24" fmla="*/ 2147483647 w 79"/>
                <a:gd name="T25" fmla="*/ 2147483647 h 74"/>
                <a:gd name="T26" fmla="*/ 0 w 79"/>
                <a:gd name="T27" fmla="*/ 2147483647 h 74"/>
                <a:gd name="T28" fmla="*/ 2147483647 w 79"/>
                <a:gd name="T29" fmla="*/ 2147483647 h 74"/>
                <a:gd name="T30" fmla="*/ 2147483647 w 79"/>
                <a:gd name="T31" fmla="*/ 2147483647 h 74"/>
                <a:gd name="T32" fmla="*/ 2147483647 w 79"/>
                <a:gd name="T33" fmla="*/ 2147483647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74"/>
                <a:gd name="T53" fmla="*/ 79 w 79"/>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74">
                  <a:moveTo>
                    <a:pt x="18" y="9"/>
                  </a:moveTo>
                  <a:lnTo>
                    <a:pt x="33" y="3"/>
                  </a:lnTo>
                  <a:lnTo>
                    <a:pt x="51" y="0"/>
                  </a:lnTo>
                  <a:lnTo>
                    <a:pt x="63" y="4"/>
                  </a:lnTo>
                  <a:lnTo>
                    <a:pt x="72" y="13"/>
                  </a:lnTo>
                  <a:lnTo>
                    <a:pt x="79" y="25"/>
                  </a:lnTo>
                  <a:lnTo>
                    <a:pt x="77" y="38"/>
                  </a:lnTo>
                  <a:lnTo>
                    <a:pt x="70" y="54"/>
                  </a:lnTo>
                  <a:lnTo>
                    <a:pt x="58" y="66"/>
                  </a:lnTo>
                  <a:lnTo>
                    <a:pt x="43" y="73"/>
                  </a:lnTo>
                  <a:lnTo>
                    <a:pt x="27" y="74"/>
                  </a:lnTo>
                  <a:lnTo>
                    <a:pt x="15" y="70"/>
                  </a:lnTo>
                  <a:lnTo>
                    <a:pt x="5" y="61"/>
                  </a:lnTo>
                  <a:lnTo>
                    <a:pt x="0" y="47"/>
                  </a:lnTo>
                  <a:lnTo>
                    <a:pt x="1" y="34"/>
                  </a:lnTo>
                  <a:lnTo>
                    <a:pt x="6" y="21"/>
                  </a:lnTo>
                  <a:lnTo>
                    <a:pt x="18" y="9"/>
                  </a:lnTo>
                  <a:close/>
                </a:path>
              </a:pathLst>
            </a:custGeom>
            <a:solidFill>
              <a:srgbClr val="FFF500"/>
            </a:solidFill>
            <a:ln w="9525">
              <a:noFill/>
              <a:round/>
              <a:headEnd/>
              <a:tailEnd/>
            </a:ln>
          </p:spPr>
          <p:txBody>
            <a:bodyPr/>
            <a:lstStyle/>
            <a:p>
              <a:pPr eaLnBrk="1" hangingPunct="1"/>
              <a:endParaRPr lang="pt-BR" u="none"/>
            </a:p>
          </p:txBody>
        </p:sp>
        <p:sp>
          <p:nvSpPr>
            <p:cNvPr id="464190" name="Freeform 421"/>
            <p:cNvSpPr>
              <a:spLocks/>
            </p:cNvSpPr>
            <p:nvPr/>
          </p:nvSpPr>
          <p:spPr bwMode="auto">
            <a:xfrm>
              <a:off x="1738313" y="3857625"/>
              <a:ext cx="31750" cy="30163"/>
            </a:xfrm>
            <a:custGeom>
              <a:avLst/>
              <a:gdLst>
                <a:gd name="T0" fmla="*/ 2147483647 w 78"/>
                <a:gd name="T1" fmla="*/ 2147483647 h 74"/>
                <a:gd name="T2" fmla="*/ 2147483647 w 78"/>
                <a:gd name="T3" fmla="*/ 2147483647 h 74"/>
                <a:gd name="T4" fmla="*/ 2147483647 w 78"/>
                <a:gd name="T5" fmla="*/ 0 h 74"/>
                <a:gd name="T6" fmla="*/ 2147483647 w 78"/>
                <a:gd name="T7" fmla="*/ 2147483647 h 74"/>
                <a:gd name="T8" fmla="*/ 2147483647 w 78"/>
                <a:gd name="T9" fmla="*/ 2147483647 h 74"/>
                <a:gd name="T10" fmla="*/ 2147483647 w 78"/>
                <a:gd name="T11" fmla="*/ 2147483647 h 74"/>
                <a:gd name="T12" fmla="*/ 2147483647 w 78"/>
                <a:gd name="T13" fmla="*/ 2147483647 h 74"/>
                <a:gd name="T14" fmla="*/ 2147483647 w 78"/>
                <a:gd name="T15" fmla="*/ 2147483647 h 74"/>
                <a:gd name="T16" fmla="*/ 2147483647 w 78"/>
                <a:gd name="T17" fmla="*/ 2147483647 h 74"/>
                <a:gd name="T18" fmla="*/ 2147483647 w 78"/>
                <a:gd name="T19" fmla="*/ 2147483647 h 74"/>
                <a:gd name="T20" fmla="*/ 2147483647 w 78"/>
                <a:gd name="T21" fmla="*/ 2147483647 h 74"/>
                <a:gd name="T22" fmla="*/ 2147483647 w 78"/>
                <a:gd name="T23" fmla="*/ 2147483647 h 74"/>
                <a:gd name="T24" fmla="*/ 2147483647 w 78"/>
                <a:gd name="T25" fmla="*/ 2147483647 h 74"/>
                <a:gd name="T26" fmla="*/ 0 w 78"/>
                <a:gd name="T27" fmla="*/ 2147483647 h 74"/>
                <a:gd name="T28" fmla="*/ 0 w 78"/>
                <a:gd name="T29" fmla="*/ 2147483647 h 74"/>
                <a:gd name="T30" fmla="*/ 2147483647 w 78"/>
                <a:gd name="T31" fmla="*/ 2147483647 h 74"/>
                <a:gd name="T32" fmla="*/ 2147483647 w 78"/>
                <a:gd name="T33" fmla="*/ 2147483647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74"/>
                <a:gd name="T53" fmla="*/ 78 w 7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74">
                  <a:moveTo>
                    <a:pt x="19" y="9"/>
                  </a:moveTo>
                  <a:lnTo>
                    <a:pt x="33" y="3"/>
                  </a:lnTo>
                  <a:lnTo>
                    <a:pt x="51" y="0"/>
                  </a:lnTo>
                  <a:lnTo>
                    <a:pt x="64" y="4"/>
                  </a:lnTo>
                  <a:lnTo>
                    <a:pt x="73" y="13"/>
                  </a:lnTo>
                  <a:lnTo>
                    <a:pt x="78" y="25"/>
                  </a:lnTo>
                  <a:lnTo>
                    <a:pt x="78" y="40"/>
                  </a:lnTo>
                  <a:lnTo>
                    <a:pt x="69" y="54"/>
                  </a:lnTo>
                  <a:lnTo>
                    <a:pt x="58" y="66"/>
                  </a:lnTo>
                  <a:lnTo>
                    <a:pt x="44" y="73"/>
                  </a:lnTo>
                  <a:lnTo>
                    <a:pt x="28" y="74"/>
                  </a:lnTo>
                  <a:lnTo>
                    <a:pt x="15" y="70"/>
                  </a:lnTo>
                  <a:lnTo>
                    <a:pt x="6" y="61"/>
                  </a:lnTo>
                  <a:lnTo>
                    <a:pt x="0" y="48"/>
                  </a:lnTo>
                  <a:lnTo>
                    <a:pt x="0" y="34"/>
                  </a:lnTo>
                  <a:lnTo>
                    <a:pt x="7" y="21"/>
                  </a:lnTo>
                  <a:lnTo>
                    <a:pt x="19" y="9"/>
                  </a:lnTo>
                  <a:close/>
                </a:path>
              </a:pathLst>
            </a:custGeom>
            <a:solidFill>
              <a:srgbClr val="FFF500"/>
            </a:solidFill>
            <a:ln w="9525">
              <a:noFill/>
              <a:round/>
              <a:headEnd/>
              <a:tailEnd/>
            </a:ln>
          </p:spPr>
          <p:txBody>
            <a:bodyPr/>
            <a:lstStyle/>
            <a:p>
              <a:pPr eaLnBrk="1" hangingPunct="1"/>
              <a:endParaRPr lang="pt-BR" u="none"/>
            </a:p>
          </p:txBody>
        </p:sp>
        <p:sp>
          <p:nvSpPr>
            <p:cNvPr id="464191" name="Freeform 422"/>
            <p:cNvSpPr>
              <a:spLocks/>
            </p:cNvSpPr>
            <p:nvPr/>
          </p:nvSpPr>
          <p:spPr bwMode="auto">
            <a:xfrm>
              <a:off x="1687513" y="3889375"/>
              <a:ext cx="30162" cy="30163"/>
            </a:xfrm>
            <a:custGeom>
              <a:avLst/>
              <a:gdLst>
                <a:gd name="T0" fmla="*/ 2147483647 w 78"/>
                <a:gd name="T1" fmla="*/ 2147483647 h 76"/>
                <a:gd name="T2" fmla="*/ 2147483647 w 78"/>
                <a:gd name="T3" fmla="*/ 2147483647 h 76"/>
                <a:gd name="T4" fmla="*/ 2147483647 w 78"/>
                <a:gd name="T5" fmla="*/ 0 h 76"/>
                <a:gd name="T6" fmla="*/ 2147483647 w 78"/>
                <a:gd name="T7" fmla="*/ 2147483647 h 76"/>
                <a:gd name="T8" fmla="*/ 2147483647 w 78"/>
                <a:gd name="T9" fmla="*/ 2147483647 h 76"/>
                <a:gd name="T10" fmla="*/ 2147483647 w 78"/>
                <a:gd name="T11" fmla="*/ 2147483647 h 76"/>
                <a:gd name="T12" fmla="*/ 2147483647 w 78"/>
                <a:gd name="T13" fmla="*/ 2147483647 h 76"/>
                <a:gd name="T14" fmla="*/ 2147483647 w 78"/>
                <a:gd name="T15" fmla="*/ 2147483647 h 76"/>
                <a:gd name="T16" fmla="*/ 2147483647 w 78"/>
                <a:gd name="T17" fmla="*/ 2147483647 h 76"/>
                <a:gd name="T18" fmla="*/ 2147483647 w 78"/>
                <a:gd name="T19" fmla="*/ 2147483647 h 76"/>
                <a:gd name="T20" fmla="*/ 2147483647 w 78"/>
                <a:gd name="T21" fmla="*/ 2147483647 h 76"/>
                <a:gd name="T22" fmla="*/ 2147483647 w 78"/>
                <a:gd name="T23" fmla="*/ 2147483647 h 76"/>
                <a:gd name="T24" fmla="*/ 2147483647 w 78"/>
                <a:gd name="T25" fmla="*/ 2147483647 h 76"/>
                <a:gd name="T26" fmla="*/ 0 w 78"/>
                <a:gd name="T27" fmla="*/ 2147483647 h 76"/>
                <a:gd name="T28" fmla="*/ 0 w 78"/>
                <a:gd name="T29" fmla="*/ 2147483647 h 76"/>
                <a:gd name="T30" fmla="*/ 2147483647 w 78"/>
                <a:gd name="T31" fmla="*/ 2147483647 h 76"/>
                <a:gd name="T32" fmla="*/ 2147483647 w 78"/>
                <a:gd name="T33" fmla="*/ 2147483647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76"/>
                <a:gd name="T53" fmla="*/ 78 w 78"/>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76">
                  <a:moveTo>
                    <a:pt x="18" y="11"/>
                  </a:moveTo>
                  <a:lnTo>
                    <a:pt x="31" y="4"/>
                  </a:lnTo>
                  <a:lnTo>
                    <a:pt x="50" y="0"/>
                  </a:lnTo>
                  <a:lnTo>
                    <a:pt x="62" y="6"/>
                  </a:lnTo>
                  <a:lnTo>
                    <a:pt x="72" y="15"/>
                  </a:lnTo>
                  <a:lnTo>
                    <a:pt x="78" y="27"/>
                  </a:lnTo>
                  <a:lnTo>
                    <a:pt x="78" y="40"/>
                  </a:lnTo>
                  <a:lnTo>
                    <a:pt x="68" y="56"/>
                  </a:lnTo>
                  <a:lnTo>
                    <a:pt x="56" y="66"/>
                  </a:lnTo>
                  <a:lnTo>
                    <a:pt x="42" y="74"/>
                  </a:lnTo>
                  <a:lnTo>
                    <a:pt x="27" y="76"/>
                  </a:lnTo>
                  <a:lnTo>
                    <a:pt x="14" y="70"/>
                  </a:lnTo>
                  <a:lnTo>
                    <a:pt x="5" y="62"/>
                  </a:lnTo>
                  <a:lnTo>
                    <a:pt x="0" y="49"/>
                  </a:lnTo>
                  <a:lnTo>
                    <a:pt x="0" y="36"/>
                  </a:lnTo>
                  <a:lnTo>
                    <a:pt x="6" y="21"/>
                  </a:lnTo>
                  <a:lnTo>
                    <a:pt x="18" y="11"/>
                  </a:lnTo>
                  <a:close/>
                </a:path>
              </a:pathLst>
            </a:custGeom>
            <a:solidFill>
              <a:srgbClr val="FFF500"/>
            </a:solidFill>
            <a:ln w="9525">
              <a:noFill/>
              <a:round/>
              <a:headEnd/>
              <a:tailEnd/>
            </a:ln>
          </p:spPr>
          <p:txBody>
            <a:bodyPr/>
            <a:lstStyle/>
            <a:p>
              <a:pPr eaLnBrk="1" hangingPunct="1"/>
              <a:endParaRPr lang="pt-BR" u="none"/>
            </a:p>
          </p:txBody>
        </p:sp>
        <p:sp>
          <p:nvSpPr>
            <p:cNvPr id="464192" name="Freeform 423"/>
            <p:cNvSpPr>
              <a:spLocks/>
            </p:cNvSpPr>
            <p:nvPr/>
          </p:nvSpPr>
          <p:spPr bwMode="auto">
            <a:xfrm>
              <a:off x="1801813" y="3881438"/>
              <a:ext cx="30162" cy="30162"/>
            </a:xfrm>
            <a:custGeom>
              <a:avLst/>
              <a:gdLst>
                <a:gd name="T0" fmla="*/ 2147483647 w 78"/>
                <a:gd name="T1" fmla="*/ 2147483647 h 72"/>
                <a:gd name="T2" fmla="*/ 2147483647 w 78"/>
                <a:gd name="T3" fmla="*/ 2147483647 h 72"/>
                <a:gd name="T4" fmla="*/ 2147483647 w 78"/>
                <a:gd name="T5" fmla="*/ 2147483647 h 72"/>
                <a:gd name="T6" fmla="*/ 2147483647 w 78"/>
                <a:gd name="T7" fmla="*/ 2147483647 h 72"/>
                <a:gd name="T8" fmla="*/ 2147483647 w 78"/>
                <a:gd name="T9" fmla="*/ 2147483647 h 72"/>
                <a:gd name="T10" fmla="*/ 2147483647 w 78"/>
                <a:gd name="T11" fmla="*/ 2147483647 h 72"/>
                <a:gd name="T12" fmla="*/ 2147483647 w 78"/>
                <a:gd name="T13" fmla="*/ 2147483647 h 72"/>
                <a:gd name="T14" fmla="*/ 2147483647 w 78"/>
                <a:gd name="T15" fmla="*/ 2147483647 h 72"/>
                <a:gd name="T16" fmla="*/ 2147483647 w 78"/>
                <a:gd name="T17" fmla="*/ 2147483647 h 72"/>
                <a:gd name="T18" fmla="*/ 2147483647 w 78"/>
                <a:gd name="T19" fmla="*/ 2147483647 h 72"/>
                <a:gd name="T20" fmla="*/ 0 w 78"/>
                <a:gd name="T21" fmla="*/ 2147483647 h 72"/>
                <a:gd name="T22" fmla="*/ 0 w 78"/>
                <a:gd name="T23" fmla="*/ 2147483647 h 72"/>
                <a:gd name="T24" fmla="*/ 2147483647 w 78"/>
                <a:gd name="T25" fmla="*/ 2147483647 h 72"/>
                <a:gd name="T26" fmla="*/ 2147483647 w 78"/>
                <a:gd name="T27" fmla="*/ 2147483647 h 72"/>
                <a:gd name="T28" fmla="*/ 2147483647 w 78"/>
                <a:gd name="T29" fmla="*/ 0 h 72"/>
                <a:gd name="T30" fmla="*/ 2147483647 w 78"/>
                <a:gd name="T31" fmla="*/ 0 h 72"/>
                <a:gd name="T32" fmla="*/ 2147483647 w 78"/>
                <a:gd name="T33" fmla="*/ 2147483647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72"/>
                <a:gd name="T53" fmla="*/ 78 w 78"/>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72">
                  <a:moveTo>
                    <a:pt x="57" y="6"/>
                  </a:moveTo>
                  <a:lnTo>
                    <a:pt x="69" y="17"/>
                  </a:lnTo>
                  <a:lnTo>
                    <a:pt x="78" y="33"/>
                  </a:lnTo>
                  <a:lnTo>
                    <a:pt x="78" y="46"/>
                  </a:lnTo>
                  <a:lnTo>
                    <a:pt x="74" y="58"/>
                  </a:lnTo>
                  <a:lnTo>
                    <a:pt x="65" y="67"/>
                  </a:lnTo>
                  <a:lnTo>
                    <a:pt x="52" y="72"/>
                  </a:lnTo>
                  <a:lnTo>
                    <a:pt x="35" y="71"/>
                  </a:lnTo>
                  <a:lnTo>
                    <a:pt x="20" y="65"/>
                  </a:lnTo>
                  <a:lnTo>
                    <a:pt x="7" y="54"/>
                  </a:lnTo>
                  <a:lnTo>
                    <a:pt x="0" y="39"/>
                  </a:lnTo>
                  <a:lnTo>
                    <a:pt x="0" y="26"/>
                  </a:lnTo>
                  <a:lnTo>
                    <a:pt x="4" y="14"/>
                  </a:lnTo>
                  <a:lnTo>
                    <a:pt x="14" y="4"/>
                  </a:lnTo>
                  <a:lnTo>
                    <a:pt x="27" y="0"/>
                  </a:lnTo>
                  <a:lnTo>
                    <a:pt x="41" y="0"/>
                  </a:lnTo>
                  <a:lnTo>
                    <a:pt x="57" y="6"/>
                  </a:lnTo>
                  <a:close/>
                </a:path>
              </a:pathLst>
            </a:custGeom>
            <a:solidFill>
              <a:srgbClr val="FFF500"/>
            </a:solidFill>
            <a:ln w="9525">
              <a:noFill/>
              <a:round/>
              <a:headEnd/>
              <a:tailEnd/>
            </a:ln>
          </p:spPr>
          <p:txBody>
            <a:bodyPr/>
            <a:lstStyle/>
            <a:p>
              <a:pPr eaLnBrk="1" hangingPunct="1"/>
              <a:endParaRPr lang="pt-BR" u="none"/>
            </a:p>
          </p:txBody>
        </p:sp>
        <p:sp>
          <p:nvSpPr>
            <p:cNvPr id="464193" name="Rectangle 424"/>
            <p:cNvSpPr>
              <a:spLocks noChangeArrowheads="1"/>
            </p:cNvSpPr>
            <p:nvPr/>
          </p:nvSpPr>
          <p:spPr bwMode="auto">
            <a:xfrm>
              <a:off x="1511300" y="3736975"/>
              <a:ext cx="184150" cy="182563"/>
            </a:xfrm>
            <a:prstGeom prst="rect">
              <a:avLst/>
            </a:prstGeom>
            <a:noFill/>
            <a:ln w="9525">
              <a:noFill/>
              <a:miter lim="800000"/>
              <a:headEnd/>
              <a:tailEnd/>
            </a:ln>
          </p:spPr>
          <p:txBody>
            <a:bodyPr wrap="none" lIns="0" tIns="0" rIns="0" bIns="0">
              <a:spAutoFit/>
            </a:bodyPr>
            <a:lstStyle/>
            <a:p>
              <a:pPr eaLnBrk="1" hangingPunct="1"/>
              <a:r>
                <a:rPr lang="en-US" sz="1200" u="none">
                  <a:solidFill>
                    <a:srgbClr val="1F1A17"/>
                  </a:solidFill>
                  <a:latin typeface="AvantGarde Bk BT" pitchFamily="34" charset="0"/>
                </a:rPr>
                <a:t>NK</a:t>
              </a:r>
              <a:endParaRPr lang="en-US" u="none"/>
            </a:p>
          </p:txBody>
        </p:sp>
      </p:grpSp>
      <p:grpSp>
        <p:nvGrpSpPr>
          <p:cNvPr id="24" name="Group 385"/>
          <p:cNvGrpSpPr>
            <a:grpSpLocks/>
          </p:cNvGrpSpPr>
          <p:nvPr/>
        </p:nvGrpSpPr>
        <p:grpSpPr bwMode="auto">
          <a:xfrm>
            <a:off x="715963" y="3921125"/>
            <a:ext cx="715962" cy="742950"/>
            <a:chOff x="715963" y="3921125"/>
            <a:chExt cx="715962" cy="742950"/>
          </a:xfrm>
        </p:grpSpPr>
        <p:sp>
          <p:nvSpPr>
            <p:cNvPr id="464195" name="Freeform 425"/>
            <p:cNvSpPr>
              <a:spLocks/>
            </p:cNvSpPr>
            <p:nvPr/>
          </p:nvSpPr>
          <p:spPr bwMode="auto">
            <a:xfrm>
              <a:off x="1141413" y="4125913"/>
              <a:ext cx="33337" cy="28575"/>
            </a:xfrm>
            <a:custGeom>
              <a:avLst/>
              <a:gdLst>
                <a:gd name="T0" fmla="*/ 2147483647 w 83"/>
                <a:gd name="T1" fmla="*/ 0 h 70"/>
                <a:gd name="T2" fmla="*/ 2147483647 w 83"/>
                <a:gd name="T3" fmla="*/ 2147483647 h 70"/>
                <a:gd name="T4" fmla="*/ 2147483647 w 83"/>
                <a:gd name="T5" fmla="*/ 2147483647 h 70"/>
                <a:gd name="T6" fmla="*/ 2147483647 w 83"/>
                <a:gd name="T7" fmla="*/ 2147483647 h 70"/>
                <a:gd name="T8" fmla="*/ 2147483647 w 83"/>
                <a:gd name="T9" fmla="*/ 2147483647 h 70"/>
                <a:gd name="T10" fmla="*/ 2147483647 w 83"/>
                <a:gd name="T11" fmla="*/ 2147483647 h 70"/>
                <a:gd name="T12" fmla="*/ 2147483647 w 83"/>
                <a:gd name="T13" fmla="*/ 2147483647 h 70"/>
                <a:gd name="T14" fmla="*/ 2147483647 w 83"/>
                <a:gd name="T15" fmla="*/ 2147483647 h 70"/>
                <a:gd name="T16" fmla="*/ 2147483647 w 83"/>
                <a:gd name="T17" fmla="*/ 2147483647 h 70"/>
                <a:gd name="T18" fmla="*/ 2147483647 w 83"/>
                <a:gd name="T19" fmla="*/ 2147483647 h 70"/>
                <a:gd name="T20" fmla="*/ 2147483647 w 83"/>
                <a:gd name="T21" fmla="*/ 2147483647 h 70"/>
                <a:gd name="T22" fmla="*/ 2147483647 w 83"/>
                <a:gd name="T23" fmla="*/ 2147483647 h 70"/>
                <a:gd name="T24" fmla="*/ 0 w 83"/>
                <a:gd name="T25" fmla="*/ 2147483647 h 70"/>
                <a:gd name="T26" fmla="*/ 2147483647 w 83"/>
                <a:gd name="T27" fmla="*/ 2147483647 h 70"/>
                <a:gd name="T28" fmla="*/ 2147483647 w 83"/>
                <a:gd name="T29" fmla="*/ 2147483647 h 70"/>
                <a:gd name="T30" fmla="*/ 2147483647 w 83"/>
                <a:gd name="T31" fmla="*/ 2147483647 h 70"/>
                <a:gd name="T32" fmla="*/ 2147483647 w 83"/>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70"/>
                <a:gd name="T53" fmla="*/ 83 w 83"/>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70">
                  <a:moveTo>
                    <a:pt x="40" y="0"/>
                  </a:moveTo>
                  <a:lnTo>
                    <a:pt x="57" y="3"/>
                  </a:lnTo>
                  <a:lnTo>
                    <a:pt x="73" y="11"/>
                  </a:lnTo>
                  <a:lnTo>
                    <a:pt x="81" y="21"/>
                  </a:lnTo>
                  <a:lnTo>
                    <a:pt x="83" y="36"/>
                  </a:lnTo>
                  <a:lnTo>
                    <a:pt x="81" y="49"/>
                  </a:lnTo>
                  <a:lnTo>
                    <a:pt x="73" y="59"/>
                  </a:lnTo>
                  <a:lnTo>
                    <a:pt x="57" y="67"/>
                  </a:lnTo>
                  <a:lnTo>
                    <a:pt x="40" y="70"/>
                  </a:lnTo>
                  <a:lnTo>
                    <a:pt x="24" y="67"/>
                  </a:lnTo>
                  <a:lnTo>
                    <a:pt x="11" y="59"/>
                  </a:lnTo>
                  <a:lnTo>
                    <a:pt x="3" y="49"/>
                  </a:lnTo>
                  <a:lnTo>
                    <a:pt x="0" y="36"/>
                  </a:lnTo>
                  <a:lnTo>
                    <a:pt x="3" y="21"/>
                  </a:lnTo>
                  <a:lnTo>
                    <a:pt x="11" y="11"/>
                  </a:lnTo>
                  <a:lnTo>
                    <a:pt x="24" y="3"/>
                  </a:lnTo>
                  <a:lnTo>
                    <a:pt x="40" y="0"/>
                  </a:lnTo>
                  <a:close/>
                </a:path>
              </a:pathLst>
            </a:custGeom>
            <a:solidFill>
              <a:srgbClr val="FFF500"/>
            </a:solidFill>
            <a:ln w="9525">
              <a:noFill/>
              <a:round/>
              <a:headEnd/>
              <a:tailEnd/>
            </a:ln>
          </p:spPr>
          <p:txBody>
            <a:bodyPr/>
            <a:lstStyle/>
            <a:p>
              <a:pPr eaLnBrk="1" hangingPunct="1"/>
              <a:endParaRPr lang="pt-BR" u="none"/>
            </a:p>
          </p:txBody>
        </p:sp>
        <p:sp>
          <p:nvSpPr>
            <p:cNvPr id="464196" name="Freeform 426"/>
            <p:cNvSpPr>
              <a:spLocks noEditPoints="1"/>
            </p:cNvSpPr>
            <p:nvPr/>
          </p:nvSpPr>
          <p:spPr bwMode="auto">
            <a:xfrm>
              <a:off x="715963" y="4292600"/>
              <a:ext cx="169862" cy="315913"/>
            </a:xfrm>
            <a:custGeom>
              <a:avLst/>
              <a:gdLst>
                <a:gd name="T0" fmla="*/ 0 w 430"/>
                <a:gd name="T1" fmla="*/ 0 h 795"/>
                <a:gd name="T2" fmla="*/ 0 w 430"/>
                <a:gd name="T3" fmla="*/ 2147483647 h 795"/>
                <a:gd name="T4" fmla="*/ 0 w 430"/>
                <a:gd name="T5" fmla="*/ 2147483647 h 795"/>
                <a:gd name="T6" fmla="*/ 0 w 430"/>
                <a:gd name="T7" fmla="*/ 2147483647 h 795"/>
                <a:gd name="T8" fmla="*/ 2147483647 w 430"/>
                <a:gd name="T9" fmla="*/ 2147483647 h 795"/>
                <a:gd name="T10" fmla="*/ 2147483647 w 430"/>
                <a:gd name="T11" fmla="*/ 2147483647 h 795"/>
                <a:gd name="T12" fmla="*/ 2147483647 w 430"/>
                <a:gd name="T13" fmla="*/ 2147483647 h 795"/>
                <a:gd name="T14" fmla="*/ 2147483647 w 430"/>
                <a:gd name="T15" fmla="*/ 2147483647 h 795"/>
                <a:gd name="T16" fmla="*/ 2147483647 w 430"/>
                <a:gd name="T17" fmla="*/ 2147483647 h 795"/>
                <a:gd name="T18" fmla="*/ 2147483647 w 430"/>
                <a:gd name="T19" fmla="*/ 2147483647 h 795"/>
                <a:gd name="T20" fmla="*/ 2147483647 w 430"/>
                <a:gd name="T21" fmla="*/ 2147483647 h 795"/>
                <a:gd name="T22" fmla="*/ 2147483647 w 430"/>
                <a:gd name="T23" fmla="*/ 2147483647 h 795"/>
                <a:gd name="T24" fmla="*/ 2147483647 w 430"/>
                <a:gd name="T25" fmla="*/ 2147483647 h 795"/>
                <a:gd name="T26" fmla="*/ 0 w 430"/>
                <a:gd name="T27" fmla="*/ 0 h 795"/>
                <a:gd name="T28" fmla="*/ 2147483647 w 430"/>
                <a:gd name="T29" fmla="*/ 2147483647 h 795"/>
                <a:gd name="T30" fmla="*/ 2147483647 w 430"/>
                <a:gd name="T31" fmla="*/ 2147483647 h 795"/>
                <a:gd name="T32" fmla="*/ 2147483647 w 430"/>
                <a:gd name="T33" fmla="*/ 2147483647 h 795"/>
                <a:gd name="T34" fmla="*/ 2147483647 w 430"/>
                <a:gd name="T35" fmla="*/ 2147483647 h 795"/>
                <a:gd name="T36" fmla="*/ 2147483647 w 430"/>
                <a:gd name="T37" fmla="*/ 2147483647 h 795"/>
                <a:gd name="T38" fmla="*/ 2147483647 w 430"/>
                <a:gd name="T39" fmla="*/ 2147483647 h 795"/>
                <a:gd name="T40" fmla="*/ 2147483647 w 430"/>
                <a:gd name="T41" fmla="*/ 2147483647 h 795"/>
                <a:gd name="T42" fmla="*/ 2147483647 w 430"/>
                <a:gd name="T43" fmla="*/ 2147483647 h 795"/>
                <a:gd name="T44" fmla="*/ 2147483647 w 430"/>
                <a:gd name="T45" fmla="*/ 2147483647 h 795"/>
                <a:gd name="T46" fmla="*/ 2147483647 w 430"/>
                <a:gd name="T47" fmla="*/ 2147483647 h 795"/>
                <a:gd name="T48" fmla="*/ 2147483647 w 430"/>
                <a:gd name="T49" fmla="*/ 2147483647 h 795"/>
                <a:gd name="T50" fmla="*/ 2147483647 w 430"/>
                <a:gd name="T51" fmla="*/ 2147483647 h 795"/>
                <a:gd name="T52" fmla="*/ 2147483647 w 430"/>
                <a:gd name="T53" fmla="*/ 2147483647 h 795"/>
                <a:gd name="T54" fmla="*/ 2147483647 w 430"/>
                <a:gd name="T55" fmla="*/ 2147483647 h 795"/>
                <a:gd name="T56" fmla="*/ 2147483647 w 430"/>
                <a:gd name="T57" fmla="*/ 2147483647 h 795"/>
                <a:gd name="T58" fmla="*/ 2147483647 w 430"/>
                <a:gd name="T59" fmla="*/ 2147483647 h 795"/>
                <a:gd name="T60" fmla="*/ 2147483647 w 430"/>
                <a:gd name="T61" fmla="*/ 2147483647 h 795"/>
                <a:gd name="T62" fmla="*/ 2147483647 w 430"/>
                <a:gd name="T63" fmla="*/ 2147483647 h 795"/>
                <a:gd name="T64" fmla="*/ 2147483647 w 430"/>
                <a:gd name="T65" fmla="*/ 2147483647 h 795"/>
                <a:gd name="T66" fmla="*/ 2147483647 w 430"/>
                <a:gd name="T67" fmla="*/ 2147483647 h 795"/>
                <a:gd name="T68" fmla="*/ 2147483647 w 430"/>
                <a:gd name="T69" fmla="*/ 2147483647 h 795"/>
                <a:gd name="T70" fmla="*/ 2147483647 w 430"/>
                <a:gd name="T71" fmla="*/ 2147483647 h 795"/>
                <a:gd name="T72" fmla="*/ 2147483647 w 430"/>
                <a:gd name="T73" fmla="*/ 2147483647 h 795"/>
                <a:gd name="T74" fmla="*/ 2147483647 w 430"/>
                <a:gd name="T75" fmla="*/ 2147483647 h 795"/>
                <a:gd name="T76" fmla="*/ 2147483647 w 430"/>
                <a:gd name="T77" fmla="*/ 2147483647 h 795"/>
                <a:gd name="T78" fmla="*/ 2147483647 w 430"/>
                <a:gd name="T79" fmla="*/ 2147483647 h 795"/>
                <a:gd name="T80" fmla="*/ 2147483647 w 430"/>
                <a:gd name="T81" fmla="*/ 2147483647 h 795"/>
                <a:gd name="T82" fmla="*/ 2147483647 w 430"/>
                <a:gd name="T83" fmla="*/ 2147483647 h 795"/>
                <a:gd name="T84" fmla="*/ 2147483647 w 430"/>
                <a:gd name="T85" fmla="*/ 2147483647 h 795"/>
                <a:gd name="T86" fmla="*/ 2147483647 w 430"/>
                <a:gd name="T87" fmla="*/ 2147483647 h 795"/>
                <a:gd name="T88" fmla="*/ 2147483647 w 430"/>
                <a:gd name="T89" fmla="*/ 2147483647 h 795"/>
                <a:gd name="T90" fmla="*/ 2147483647 w 430"/>
                <a:gd name="T91" fmla="*/ 2147483647 h 795"/>
                <a:gd name="T92" fmla="*/ 2147483647 w 430"/>
                <a:gd name="T93" fmla="*/ 2147483647 h 795"/>
                <a:gd name="T94" fmla="*/ 2147483647 w 430"/>
                <a:gd name="T95" fmla="*/ 2147483647 h 795"/>
                <a:gd name="T96" fmla="*/ 2147483647 w 430"/>
                <a:gd name="T97" fmla="*/ 2147483647 h 795"/>
                <a:gd name="T98" fmla="*/ 2147483647 w 430"/>
                <a:gd name="T99" fmla="*/ 2147483647 h 795"/>
                <a:gd name="T100" fmla="*/ 2147483647 w 430"/>
                <a:gd name="T101" fmla="*/ 2147483647 h 79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0"/>
                <a:gd name="T154" fmla="*/ 0 h 795"/>
                <a:gd name="T155" fmla="*/ 430 w 430"/>
                <a:gd name="T156" fmla="*/ 795 h 79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0" h="795">
                  <a:moveTo>
                    <a:pt x="0" y="0"/>
                  </a:moveTo>
                  <a:lnTo>
                    <a:pt x="0" y="10"/>
                  </a:lnTo>
                  <a:lnTo>
                    <a:pt x="0" y="22"/>
                  </a:lnTo>
                  <a:lnTo>
                    <a:pt x="0" y="34"/>
                  </a:lnTo>
                  <a:lnTo>
                    <a:pt x="3" y="46"/>
                  </a:lnTo>
                  <a:lnTo>
                    <a:pt x="3" y="58"/>
                  </a:lnTo>
                  <a:lnTo>
                    <a:pt x="3" y="71"/>
                  </a:lnTo>
                  <a:lnTo>
                    <a:pt x="6" y="82"/>
                  </a:lnTo>
                  <a:lnTo>
                    <a:pt x="6" y="94"/>
                  </a:lnTo>
                  <a:lnTo>
                    <a:pt x="18" y="98"/>
                  </a:lnTo>
                  <a:lnTo>
                    <a:pt x="12" y="73"/>
                  </a:lnTo>
                  <a:lnTo>
                    <a:pt x="8" y="49"/>
                  </a:lnTo>
                  <a:lnTo>
                    <a:pt x="4" y="25"/>
                  </a:lnTo>
                  <a:lnTo>
                    <a:pt x="0" y="0"/>
                  </a:lnTo>
                  <a:close/>
                  <a:moveTo>
                    <a:pt x="86" y="319"/>
                  </a:moveTo>
                  <a:lnTo>
                    <a:pt x="86" y="319"/>
                  </a:lnTo>
                  <a:lnTo>
                    <a:pt x="65" y="345"/>
                  </a:lnTo>
                  <a:lnTo>
                    <a:pt x="80" y="378"/>
                  </a:lnTo>
                  <a:lnTo>
                    <a:pt x="94" y="409"/>
                  </a:lnTo>
                  <a:lnTo>
                    <a:pt x="110" y="440"/>
                  </a:lnTo>
                  <a:lnTo>
                    <a:pt x="127" y="469"/>
                  </a:lnTo>
                  <a:lnTo>
                    <a:pt x="143" y="499"/>
                  </a:lnTo>
                  <a:lnTo>
                    <a:pt x="162" y="527"/>
                  </a:lnTo>
                  <a:lnTo>
                    <a:pt x="181" y="556"/>
                  </a:lnTo>
                  <a:lnTo>
                    <a:pt x="200" y="582"/>
                  </a:lnTo>
                  <a:lnTo>
                    <a:pt x="222" y="610"/>
                  </a:lnTo>
                  <a:lnTo>
                    <a:pt x="245" y="635"/>
                  </a:lnTo>
                  <a:lnTo>
                    <a:pt x="267" y="659"/>
                  </a:lnTo>
                  <a:lnTo>
                    <a:pt x="291" y="683"/>
                  </a:lnTo>
                  <a:lnTo>
                    <a:pt x="315" y="705"/>
                  </a:lnTo>
                  <a:lnTo>
                    <a:pt x="341" y="727"/>
                  </a:lnTo>
                  <a:lnTo>
                    <a:pt x="366" y="750"/>
                  </a:lnTo>
                  <a:lnTo>
                    <a:pt x="393" y="768"/>
                  </a:lnTo>
                  <a:lnTo>
                    <a:pt x="420" y="788"/>
                  </a:lnTo>
                  <a:lnTo>
                    <a:pt x="430" y="795"/>
                  </a:lnTo>
                  <a:lnTo>
                    <a:pt x="403" y="770"/>
                  </a:lnTo>
                  <a:lnTo>
                    <a:pt x="375" y="745"/>
                  </a:lnTo>
                  <a:lnTo>
                    <a:pt x="350" y="718"/>
                  </a:lnTo>
                  <a:lnTo>
                    <a:pt x="324" y="692"/>
                  </a:lnTo>
                  <a:lnTo>
                    <a:pt x="300" y="664"/>
                  </a:lnTo>
                  <a:lnTo>
                    <a:pt x="276" y="636"/>
                  </a:lnTo>
                  <a:lnTo>
                    <a:pt x="254" y="607"/>
                  </a:lnTo>
                  <a:lnTo>
                    <a:pt x="231" y="577"/>
                  </a:lnTo>
                  <a:lnTo>
                    <a:pt x="210" y="548"/>
                  </a:lnTo>
                  <a:lnTo>
                    <a:pt x="189" y="516"/>
                  </a:lnTo>
                  <a:lnTo>
                    <a:pt x="171" y="484"/>
                  </a:lnTo>
                  <a:lnTo>
                    <a:pt x="152" y="453"/>
                  </a:lnTo>
                  <a:lnTo>
                    <a:pt x="134" y="420"/>
                  </a:lnTo>
                  <a:lnTo>
                    <a:pt x="118" y="387"/>
                  </a:lnTo>
                  <a:lnTo>
                    <a:pt x="102" y="354"/>
                  </a:lnTo>
                  <a:lnTo>
                    <a:pt x="86" y="319"/>
                  </a:lnTo>
                  <a:close/>
                </a:path>
              </a:pathLst>
            </a:custGeom>
            <a:solidFill>
              <a:srgbClr val="774B73"/>
            </a:solidFill>
            <a:ln w="9525">
              <a:noFill/>
              <a:round/>
              <a:headEnd/>
              <a:tailEnd/>
            </a:ln>
          </p:spPr>
          <p:txBody>
            <a:bodyPr/>
            <a:lstStyle/>
            <a:p>
              <a:pPr eaLnBrk="1" hangingPunct="1"/>
              <a:endParaRPr lang="pt-BR" u="none"/>
            </a:p>
          </p:txBody>
        </p:sp>
        <p:sp>
          <p:nvSpPr>
            <p:cNvPr id="464197" name="Freeform 427"/>
            <p:cNvSpPr>
              <a:spLocks noEditPoints="1"/>
            </p:cNvSpPr>
            <p:nvPr/>
          </p:nvSpPr>
          <p:spPr bwMode="auto">
            <a:xfrm>
              <a:off x="715963" y="4206875"/>
              <a:ext cx="236537" cy="434975"/>
            </a:xfrm>
            <a:custGeom>
              <a:avLst/>
              <a:gdLst>
                <a:gd name="T0" fmla="*/ 2147483647 w 600"/>
                <a:gd name="T1" fmla="*/ 2147483647 h 1094"/>
                <a:gd name="T2" fmla="*/ 2147483647 w 600"/>
                <a:gd name="T3" fmla="*/ 2147483647 h 1094"/>
                <a:gd name="T4" fmla="*/ 0 w 600"/>
                <a:gd name="T5" fmla="*/ 2147483647 h 1094"/>
                <a:gd name="T6" fmla="*/ 0 w 600"/>
                <a:gd name="T7" fmla="*/ 2147483647 h 1094"/>
                <a:gd name="T8" fmla="*/ 2147483647 w 600"/>
                <a:gd name="T9" fmla="*/ 2147483647 h 1094"/>
                <a:gd name="T10" fmla="*/ 2147483647 w 600"/>
                <a:gd name="T11" fmla="*/ 2147483647 h 1094"/>
                <a:gd name="T12" fmla="*/ 2147483647 w 600"/>
                <a:gd name="T13" fmla="*/ 2147483647 h 1094"/>
                <a:gd name="T14" fmla="*/ 2147483647 w 600"/>
                <a:gd name="T15" fmla="*/ 2147483647 h 1094"/>
                <a:gd name="T16" fmla="*/ 2147483647 w 600"/>
                <a:gd name="T17" fmla="*/ 2147483647 h 1094"/>
                <a:gd name="T18" fmla="*/ 2147483647 w 600"/>
                <a:gd name="T19" fmla="*/ 2147483647 h 1094"/>
                <a:gd name="T20" fmla="*/ 2147483647 w 600"/>
                <a:gd name="T21" fmla="*/ 2147483647 h 1094"/>
                <a:gd name="T22" fmla="*/ 2147483647 w 600"/>
                <a:gd name="T23" fmla="*/ 2147483647 h 1094"/>
                <a:gd name="T24" fmla="*/ 2147483647 w 600"/>
                <a:gd name="T25" fmla="*/ 2147483647 h 1094"/>
                <a:gd name="T26" fmla="*/ 2147483647 w 600"/>
                <a:gd name="T27" fmla="*/ 0 h 1094"/>
                <a:gd name="T28" fmla="*/ 2147483647 w 600"/>
                <a:gd name="T29" fmla="*/ 2147483647 h 1094"/>
                <a:gd name="T30" fmla="*/ 2147483647 w 600"/>
                <a:gd name="T31" fmla="*/ 2147483647 h 1094"/>
                <a:gd name="T32" fmla="*/ 2147483647 w 600"/>
                <a:gd name="T33" fmla="*/ 2147483647 h 1094"/>
                <a:gd name="T34" fmla="*/ 2147483647 w 600"/>
                <a:gd name="T35" fmla="*/ 2147483647 h 1094"/>
                <a:gd name="T36" fmla="*/ 2147483647 w 600"/>
                <a:gd name="T37" fmla="*/ 2147483647 h 1094"/>
                <a:gd name="T38" fmla="*/ 2147483647 w 600"/>
                <a:gd name="T39" fmla="*/ 2147483647 h 1094"/>
                <a:gd name="T40" fmla="*/ 2147483647 w 600"/>
                <a:gd name="T41" fmla="*/ 2147483647 h 1094"/>
                <a:gd name="T42" fmla="*/ 2147483647 w 600"/>
                <a:gd name="T43" fmla="*/ 2147483647 h 1094"/>
                <a:gd name="T44" fmla="*/ 2147483647 w 600"/>
                <a:gd name="T45" fmla="*/ 2147483647 h 1094"/>
                <a:gd name="T46" fmla="*/ 2147483647 w 600"/>
                <a:gd name="T47" fmla="*/ 2147483647 h 1094"/>
                <a:gd name="T48" fmla="*/ 2147483647 w 600"/>
                <a:gd name="T49" fmla="*/ 2147483647 h 1094"/>
                <a:gd name="T50" fmla="*/ 2147483647 w 600"/>
                <a:gd name="T51" fmla="*/ 2147483647 h 1094"/>
                <a:gd name="T52" fmla="*/ 2147483647 w 600"/>
                <a:gd name="T53" fmla="*/ 2147483647 h 1094"/>
                <a:gd name="T54" fmla="*/ 2147483647 w 600"/>
                <a:gd name="T55" fmla="*/ 2147483647 h 1094"/>
                <a:gd name="T56" fmla="*/ 2147483647 w 600"/>
                <a:gd name="T57" fmla="*/ 2147483647 h 1094"/>
                <a:gd name="T58" fmla="*/ 2147483647 w 600"/>
                <a:gd name="T59" fmla="*/ 2147483647 h 1094"/>
                <a:gd name="T60" fmla="*/ 2147483647 w 600"/>
                <a:gd name="T61" fmla="*/ 2147483647 h 1094"/>
                <a:gd name="T62" fmla="*/ 2147483647 w 600"/>
                <a:gd name="T63" fmla="*/ 2147483647 h 1094"/>
                <a:gd name="T64" fmla="*/ 2147483647 w 600"/>
                <a:gd name="T65" fmla="*/ 2147483647 h 1094"/>
                <a:gd name="T66" fmla="*/ 2147483647 w 600"/>
                <a:gd name="T67" fmla="*/ 2147483647 h 1094"/>
                <a:gd name="T68" fmla="*/ 2147483647 w 600"/>
                <a:gd name="T69" fmla="*/ 2147483647 h 109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0"/>
                <a:gd name="T106" fmla="*/ 0 h 1094"/>
                <a:gd name="T107" fmla="*/ 600 w 600"/>
                <a:gd name="T108" fmla="*/ 1094 h 109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0" h="1094">
                  <a:moveTo>
                    <a:pt x="24" y="0"/>
                  </a:moveTo>
                  <a:lnTo>
                    <a:pt x="19" y="26"/>
                  </a:lnTo>
                  <a:lnTo>
                    <a:pt x="11" y="71"/>
                  </a:lnTo>
                  <a:lnTo>
                    <a:pt x="6" y="117"/>
                  </a:lnTo>
                  <a:lnTo>
                    <a:pt x="0" y="166"/>
                  </a:lnTo>
                  <a:lnTo>
                    <a:pt x="0" y="215"/>
                  </a:lnTo>
                  <a:lnTo>
                    <a:pt x="0" y="225"/>
                  </a:lnTo>
                  <a:lnTo>
                    <a:pt x="0" y="237"/>
                  </a:lnTo>
                  <a:lnTo>
                    <a:pt x="0" y="249"/>
                  </a:lnTo>
                  <a:lnTo>
                    <a:pt x="3" y="261"/>
                  </a:lnTo>
                  <a:lnTo>
                    <a:pt x="3" y="273"/>
                  </a:lnTo>
                  <a:lnTo>
                    <a:pt x="3" y="286"/>
                  </a:lnTo>
                  <a:lnTo>
                    <a:pt x="6" y="297"/>
                  </a:lnTo>
                  <a:lnTo>
                    <a:pt x="6" y="309"/>
                  </a:lnTo>
                  <a:lnTo>
                    <a:pt x="31" y="317"/>
                  </a:lnTo>
                  <a:lnTo>
                    <a:pt x="55" y="325"/>
                  </a:lnTo>
                  <a:lnTo>
                    <a:pt x="48" y="290"/>
                  </a:lnTo>
                  <a:lnTo>
                    <a:pt x="41" y="256"/>
                  </a:lnTo>
                  <a:lnTo>
                    <a:pt x="36" y="222"/>
                  </a:lnTo>
                  <a:lnTo>
                    <a:pt x="31" y="187"/>
                  </a:lnTo>
                  <a:lnTo>
                    <a:pt x="28" y="153"/>
                  </a:lnTo>
                  <a:lnTo>
                    <a:pt x="25" y="117"/>
                  </a:lnTo>
                  <a:lnTo>
                    <a:pt x="24" y="82"/>
                  </a:lnTo>
                  <a:lnTo>
                    <a:pt x="23" y="46"/>
                  </a:lnTo>
                  <a:lnTo>
                    <a:pt x="23" y="34"/>
                  </a:lnTo>
                  <a:lnTo>
                    <a:pt x="23" y="23"/>
                  </a:lnTo>
                  <a:lnTo>
                    <a:pt x="24" y="12"/>
                  </a:lnTo>
                  <a:lnTo>
                    <a:pt x="24" y="0"/>
                  </a:lnTo>
                  <a:close/>
                  <a:moveTo>
                    <a:pt x="109" y="499"/>
                  </a:moveTo>
                  <a:lnTo>
                    <a:pt x="101" y="513"/>
                  </a:lnTo>
                  <a:lnTo>
                    <a:pt x="86" y="534"/>
                  </a:lnTo>
                  <a:lnTo>
                    <a:pt x="65" y="560"/>
                  </a:lnTo>
                  <a:lnTo>
                    <a:pt x="80" y="593"/>
                  </a:lnTo>
                  <a:lnTo>
                    <a:pt x="94" y="624"/>
                  </a:lnTo>
                  <a:lnTo>
                    <a:pt x="110" y="655"/>
                  </a:lnTo>
                  <a:lnTo>
                    <a:pt x="127" y="684"/>
                  </a:lnTo>
                  <a:lnTo>
                    <a:pt x="143" y="714"/>
                  </a:lnTo>
                  <a:lnTo>
                    <a:pt x="162" y="742"/>
                  </a:lnTo>
                  <a:lnTo>
                    <a:pt x="181" y="771"/>
                  </a:lnTo>
                  <a:lnTo>
                    <a:pt x="200" y="797"/>
                  </a:lnTo>
                  <a:lnTo>
                    <a:pt x="222" y="825"/>
                  </a:lnTo>
                  <a:lnTo>
                    <a:pt x="245" y="850"/>
                  </a:lnTo>
                  <a:lnTo>
                    <a:pt x="267" y="874"/>
                  </a:lnTo>
                  <a:lnTo>
                    <a:pt x="291" y="898"/>
                  </a:lnTo>
                  <a:lnTo>
                    <a:pt x="315" y="920"/>
                  </a:lnTo>
                  <a:lnTo>
                    <a:pt x="341" y="942"/>
                  </a:lnTo>
                  <a:lnTo>
                    <a:pt x="366" y="965"/>
                  </a:lnTo>
                  <a:lnTo>
                    <a:pt x="393" y="983"/>
                  </a:lnTo>
                  <a:lnTo>
                    <a:pt x="420" y="1003"/>
                  </a:lnTo>
                  <a:lnTo>
                    <a:pt x="449" y="1022"/>
                  </a:lnTo>
                  <a:lnTo>
                    <a:pt x="477" y="1037"/>
                  </a:lnTo>
                  <a:lnTo>
                    <a:pt x="507" y="1053"/>
                  </a:lnTo>
                  <a:lnTo>
                    <a:pt x="538" y="1068"/>
                  </a:lnTo>
                  <a:lnTo>
                    <a:pt x="568" y="1082"/>
                  </a:lnTo>
                  <a:lnTo>
                    <a:pt x="600" y="1094"/>
                  </a:lnTo>
                  <a:lnTo>
                    <a:pt x="559" y="1067"/>
                  </a:lnTo>
                  <a:lnTo>
                    <a:pt x="519" y="1039"/>
                  </a:lnTo>
                  <a:lnTo>
                    <a:pt x="481" y="1008"/>
                  </a:lnTo>
                  <a:lnTo>
                    <a:pt x="444" y="977"/>
                  </a:lnTo>
                  <a:lnTo>
                    <a:pt x="407" y="944"/>
                  </a:lnTo>
                  <a:lnTo>
                    <a:pt x="373" y="909"/>
                  </a:lnTo>
                  <a:lnTo>
                    <a:pt x="340" y="874"/>
                  </a:lnTo>
                  <a:lnTo>
                    <a:pt x="308" y="837"/>
                  </a:lnTo>
                  <a:lnTo>
                    <a:pt x="278" y="799"/>
                  </a:lnTo>
                  <a:lnTo>
                    <a:pt x="249" y="759"/>
                  </a:lnTo>
                  <a:lnTo>
                    <a:pt x="221" y="718"/>
                  </a:lnTo>
                  <a:lnTo>
                    <a:pt x="196" y="676"/>
                  </a:lnTo>
                  <a:lnTo>
                    <a:pt x="171" y="633"/>
                  </a:lnTo>
                  <a:lnTo>
                    <a:pt x="148" y="590"/>
                  </a:lnTo>
                  <a:lnTo>
                    <a:pt x="127" y="545"/>
                  </a:lnTo>
                  <a:lnTo>
                    <a:pt x="109" y="499"/>
                  </a:lnTo>
                  <a:close/>
                </a:path>
              </a:pathLst>
            </a:custGeom>
            <a:solidFill>
              <a:srgbClr val="794B73"/>
            </a:solidFill>
            <a:ln w="9525">
              <a:noFill/>
              <a:round/>
              <a:headEnd/>
              <a:tailEnd/>
            </a:ln>
          </p:spPr>
          <p:txBody>
            <a:bodyPr/>
            <a:lstStyle/>
            <a:p>
              <a:pPr eaLnBrk="1" hangingPunct="1"/>
              <a:endParaRPr lang="pt-BR" u="none"/>
            </a:p>
          </p:txBody>
        </p:sp>
        <p:sp>
          <p:nvSpPr>
            <p:cNvPr id="464198" name="Freeform 428"/>
            <p:cNvSpPr>
              <a:spLocks noEditPoints="1"/>
            </p:cNvSpPr>
            <p:nvPr/>
          </p:nvSpPr>
          <p:spPr bwMode="auto">
            <a:xfrm>
              <a:off x="715963" y="4148138"/>
              <a:ext cx="290512" cy="508000"/>
            </a:xfrm>
            <a:custGeom>
              <a:avLst/>
              <a:gdLst>
                <a:gd name="T0" fmla="*/ 2147483647 w 736"/>
                <a:gd name="T1" fmla="*/ 2147483647 h 1282"/>
                <a:gd name="T2" fmla="*/ 2147483647 w 736"/>
                <a:gd name="T3" fmla="*/ 2147483647 h 1282"/>
                <a:gd name="T4" fmla="*/ 2147483647 w 736"/>
                <a:gd name="T5" fmla="*/ 2147483647 h 1282"/>
                <a:gd name="T6" fmla="*/ 2147483647 w 736"/>
                <a:gd name="T7" fmla="*/ 2147483647 h 1282"/>
                <a:gd name="T8" fmla="*/ 2147483647 w 736"/>
                <a:gd name="T9" fmla="*/ 2147483647 h 1282"/>
                <a:gd name="T10" fmla="*/ 2147483647 w 736"/>
                <a:gd name="T11" fmla="*/ 2147483647 h 1282"/>
                <a:gd name="T12" fmla="*/ 2147483647 w 736"/>
                <a:gd name="T13" fmla="*/ 2147483647 h 1282"/>
                <a:gd name="T14" fmla="*/ 2147483647 w 736"/>
                <a:gd name="T15" fmla="*/ 2147483647 h 1282"/>
                <a:gd name="T16" fmla="*/ 2147483647 w 736"/>
                <a:gd name="T17" fmla="*/ 2147483647 h 1282"/>
                <a:gd name="T18" fmla="*/ 2147483647 w 736"/>
                <a:gd name="T19" fmla="*/ 2147483647 h 1282"/>
                <a:gd name="T20" fmla="*/ 2147483647 w 736"/>
                <a:gd name="T21" fmla="*/ 0 h 1282"/>
                <a:gd name="T22" fmla="*/ 2147483647 w 736"/>
                <a:gd name="T23" fmla="*/ 2147483647 h 1282"/>
                <a:gd name="T24" fmla="*/ 2147483647 w 736"/>
                <a:gd name="T25" fmla="*/ 2147483647 h 1282"/>
                <a:gd name="T26" fmla="*/ 2147483647 w 736"/>
                <a:gd name="T27" fmla="*/ 2147483647 h 1282"/>
                <a:gd name="T28" fmla="*/ 0 w 736"/>
                <a:gd name="T29" fmla="*/ 2147483647 h 1282"/>
                <a:gd name="T30" fmla="*/ 0 w 736"/>
                <a:gd name="T31" fmla="*/ 2147483647 h 1282"/>
                <a:gd name="T32" fmla="*/ 2147483647 w 736"/>
                <a:gd name="T33" fmla="*/ 2147483647 h 1282"/>
                <a:gd name="T34" fmla="*/ 2147483647 w 736"/>
                <a:gd name="T35" fmla="*/ 2147483647 h 1282"/>
                <a:gd name="T36" fmla="*/ 2147483647 w 736"/>
                <a:gd name="T37" fmla="*/ 2147483647 h 1282"/>
                <a:gd name="T38" fmla="*/ 2147483647 w 736"/>
                <a:gd name="T39" fmla="*/ 2147483647 h 1282"/>
                <a:gd name="T40" fmla="*/ 2147483647 w 736"/>
                <a:gd name="T41" fmla="*/ 2147483647 h 1282"/>
                <a:gd name="T42" fmla="*/ 2147483647 w 736"/>
                <a:gd name="T43" fmla="*/ 2147483647 h 1282"/>
                <a:gd name="T44" fmla="*/ 2147483647 w 736"/>
                <a:gd name="T45" fmla="*/ 2147483647 h 1282"/>
                <a:gd name="T46" fmla="*/ 2147483647 w 736"/>
                <a:gd name="T47" fmla="*/ 2147483647 h 1282"/>
                <a:gd name="T48" fmla="*/ 2147483647 w 736"/>
                <a:gd name="T49" fmla="*/ 2147483647 h 1282"/>
                <a:gd name="T50" fmla="*/ 2147483647 w 736"/>
                <a:gd name="T51" fmla="*/ 2147483647 h 1282"/>
                <a:gd name="T52" fmla="*/ 2147483647 w 736"/>
                <a:gd name="T53" fmla="*/ 2147483647 h 1282"/>
                <a:gd name="T54" fmla="*/ 2147483647 w 736"/>
                <a:gd name="T55" fmla="*/ 2147483647 h 1282"/>
                <a:gd name="T56" fmla="*/ 2147483647 w 736"/>
                <a:gd name="T57" fmla="*/ 2147483647 h 1282"/>
                <a:gd name="T58" fmla="*/ 2147483647 w 736"/>
                <a:gd name="T59" fmla="*/ 2147483647 h 1282"/>
                <a:gd name="T60" fmla="*/ 2147483647 w 736"/>
                <a:gd name="T61" fmla="*/ 2147483647 h 1282"/>
                <a:gd name="T62" fmla="*/ 2147483647 w 736"/>
                <a:gd name="T63" fmla="*/ 2147483647 h 1282"/>
                <a:gd name="T64" fmla="*/ 2147483647 w 736"/>
                <a:gd name="T65" fmla="*/ 2147483647 h 1282"/>
                <a:gd name="T66" fmla="*/ 2147483647 w 736"/>
                <a:gd name="T67" fmla="*/ 2147483647 h 1282"/>
                <a:gd name="T68" fmla="*/ 2147483647 w 736"/>
                <a:gd name="T69" fmla="*/ 2147483647 h 1282"/>
                <a:gd name="T70" fmla="*/ 2147483647 w 736"/>
                <a:gd name="T71" fmla="*/ 2147483647 h 1282"/>
                <a:gd name="T72" fmla="*/ 2147483647 w 736"/>
                <a:gd name="T73" fmla="*/ 2147483647 h 1282"/>
                <a:gd name="T74" fmla="*/ 2147483647 w 736"/>
                <a:gd name="T75" fmla="*/ 2147483647 h 1282"/>
                <a:gd name="T76" fmla="*/ 2147483647 w 736"/>
                <a:gd name="T77" fmla="*/ 2147483647 h 1282"/>
                <a:gd name="T78" fmla="*/ 2147483647 w 736"/>
                <a:gd name="T79" fmla="*/ 2147483647 h 1282"/>
                <a:gd name="T80" fmla="*/ 2147483647 w 736"/>
                <a:gd name="T81" fmla="*/ 2147483647 h 1282"/>
                <a:gd name="T82" fmla="*/ 2147483647 w 736"/>
                <a:gd name="T83" fmla="*/ 2147483647 h 1282"/>
                <a:gd name="T84" fmla="*/ 2147483647 w 736"/>
                <a:gd name="T85" fmla="*/ 2147483647 h 1282"/>
                <a:gd name="T86" fmla="*/ 2147483647 w 736"/>
                <a:gd name="T87" fmla="*/ 2147483647 h 1282"/>
                <a:gd name="T88" fmla="*/ 2147483647 w 736"/>
                <a:gd name="T89" fmla="*/ 2147483647 h 1282"/>
                <a:gd name="T90" fmla="*/ 2147483647 w 736"/>
                <a:gd name="T91" fmla="*/ 2147483647 h 1282"/>
                <a:gd name="T92" fmla="*/ 2147483647 w 736"/>
                <a:gd name="T93" fmla="*/ 2147483647 h 1282"/>
                <a:gd name="T94" fmla="*/ 2147483647 w 736"/>
                <a:gd name="T95" fmla="*/ 2147483647 h 128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6"/>
                <a:gd name="T145" fmla="*/ 0 h 1282"/>
                <a:gd name="T146" fmla="*/ 736 w 736"/>
                <a:gd name="T147" fmla="*/ 1282 h 128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6" h="1282">
                  <a:moveTo>
                    <a:pt x="0" y="366"/>
                  </a:moveTo>
                  <a:lnTo>
                    <a:pt x="4" y="391"/>
                  </a:lnTo>
                  <a:lnTo>
                    <a:pt x="8" y="415"/>
                  </a:lnTo>
                  <a:lnTo>
                    <a:pt x="12" y="439"/>
                  </a:lnTo>
                  <a:lnTo>
                    <a:pt x="18" y="464"/>
                  </a:lnTo>
                  <a:lnTo>
                    <a:pt x="31" y="468"/>
                  </a:lnTo>
                  <a:lnTo>
                    <a:pt x="56" y="476"/>
                  </a:lnTo>
                  <a:lnTo>
                    <a:pt x="74" y="483"/>
                  </a:lnTo>
                  <a:lnTo>
                    <a:pt x="90" y="495"/>
                  </a:lnTo>
                  <a:lnTo>
                    <a:pt x="95" y="499"/>
                  </a:lnTo>
                  <a:lnTo>
                    <a:pt x="86" y="464"/>
                  </a:lnTo>
                  <a:lnTo>
                    <a:pt x="78" y="427"/>
                  </a:lnTo>
                  <a:lnTo>
                    <a:pt x="72" y="388"/>
                  </a:lnTo>
                  <a:lnTo>
                    <a:pt x="66" y="351"/>
                  </a:lnTo>
                  <a:lnTo>
                    <a:pt x="62" y="313"/>
                  </a:lnTo>
                  <a:lnTo>
                    <a:pt x="60" y="275"/>
                  </a:lnTo>
                  <a:lnTo>
                    <a:pt x="57" y="235"/>
                  </a:lnTo>
                  <a:lnTo>
                    <a:pt x="57" y="197"/>
                  </a:lnTo>
                  <a:lnTo>
                    <a:pt x="57" y="147"/>
                  </a:lnTo>
                  <a:lnTo>
                    <a:pt x="61" y="97"/>
                  </a:lnTo>
                  <a:lnTo>
                    <a:pt x="66" y="48"/>
                  </a:lnTo>
                  <a:lnTo>
                    <a:pt x="73" y="0"/>
                  </a:lnTo>
                  <a:lnTo>
                    <a:pt x="72" y="2"/>
                  </a:lnTo>
                  <a:lnTo>
                    <a:pt x="56" y="44"/>
                  </a:lnTo>
                  <a:lnTo>
                    <a:pt x="41" y="89"/>
                  </a:lnTo>
                  <a:lnTo>
                    <a:pt x="28" y="132"/>
                  </a:lnTo>
                  <a:lnTo>
                    <a:pt x="19" y="177"/>
                  </a:lnTo>
                  <a:lnTo>
                    <a:pt x="11" y="222"/>
                  </a:lnTo>
                  <a:lnTo>
                    <a:pt x="6" y="268"/>
                  </a:lnTo>
                  <a:lnTo>
                    <a:pt x="0" y="317"/>
                  </a:lnTo>
                  <a:lnTo>
                    <a:pt x="0" y="366"/>
                  </a:lnTo>
                  <a:close/>
                  <a:moveTo>
                    <a:pt x="86" y="685"/>
                  </a:moveTo>
                  <a:lnTo>
                    <a:pt x="102" y="720"/>
                  </a:lnTo>
                  <a:lnTo>
                    <a:pt x="118" y="753"/>
                  </a:lnTo>
                  <a:lnTo>
                    <a:pt x="134" y="786"/>
                  </a:lnTo>
                  <a:lnTo>
                    <a:pt x="152" y="819"/>
                  </a:lnTo>
                  <a:lnTo>
                    <a:pt x="171" y="850"/>
                  </a:lnTo>
                  <a:lnTo>
                    <a:pt x="189" y="882"/>
                  </a:lnTo>
                  <a:lnTo>
                    <a:pt x="210" y="914"/>
                  </a:lnTo>
                  <a:lnTo>
                    <a:pt x="231" y="943"/>
                  </a:lnTo>
                  <a:lnTo>
                    <a:pt x="254" y="973"/>
                  </a:lnTo>
                  <a:lnTo>
                    <a:pt x="276" y="1002"/>
                  </a:lnTo>
                  <a:lnTo>
                    <a:pt x="300" y="1030"/>
                  </a:lnTo>
                  <a:lnTo>
                    <a:pt x="324" y="1058"/>
                  </a:lnTo>
                  <a:lnTo>
                    <a:pt x="350" y="1084"/>
                  </a:lnTo>
                  <a:lnTo>
                    <a:pt x="375" y="1111"/>
                  </a:lnTo>
                  <a:lnTo>
                    <a:pt x="403" y="1136"/>
                  </a:lnTo>
                  <a:lnTo>
                    <a:pt x="430" y="1161"/>
                  </a:lnTo>
                  <a:lnTo>
                    <a:pt x="449" y="1173"/>
                  </a:lnTo>
                  <a:lnTo>
                    <a:pt x="477" y="1188"/>
                  </a:lnTo>
                  <a:lnTo>
                    <a:pt x="507" y="1204"/>
                  </a:lnTo>
                  <a:lnTo>
                    <a:pt x="538" y="1219"/>
                  </a:lnTo>
                  <a:lnTo>
                    <a:pt x="568" y="1233"/>
                  </a:lnTo>
                  <a:lnTo>
                    <a:pt x="601" y="1245"/>
                  </a:lnTo>
                  <a:lnTo>
                    <a:pt x="632" y="1257"/>
                  </a:lnTo>
                  <a:lnTo>
                    <a:pt x="666" y="1265"/>
                  </a:lnTo>
                  <a:lnTo>
                    <a:pt x="698" y="1276"/>
                  </a:lnTo>
                  <a:lnTo>
                    <a:pt x="731" y="1282"/>
                  </a:lnTo>
                  <a:lnTo>
                    <a:pt x="736" y="1282"/>
                  </a:lnTo>
                  <a:lnTo>
                    <a:pt x="710" y="1269"/>
                  </a:lnTo>
                  <a:lnTo>
                    <a:pt x="683" y="1256"/>
                  </a:lnTo>
                  <a:lnTo>
                    <a:pt x="658" y="1241"/>
                  </a:lnTo>
                  <a:lnTo>
                    <a:pt x="633" y="1227"/>
                  </a:lnTo>
                  <a:lnTo>
                    <a:pt x="608" y="1211"/>
                  </a:lnTo>
                  <a:lnTo>
                    <a:pt x="584" y="1195"/>
                  </a:lnTo>
                  <a:lnTo>
                    <a:pt x="560" y="1178"/>
                  </a:lnTo>
                  <a:lnTo>
                    <a:pt x="537" y="1161"/>
                  </a:lnTo>
                  <a:lnTo>
                    <a:pt x="514" y="1142"/>
                  </a:lnTo>
                  <a:lnTo>
                    <a:pt x="492" y="1124"/>
                  </a:lnTo>
                  <a:lnTo>
                    <a:pt x="469" y="1105"/>
                  </a:lnTo>
                  <a:lnTo>
                    <a:pt x="448" y="1086"/>
                  </a:lnTo>
                  <a:lnTo>
                    <a:pt x="427" y="1066"/>
                  </a:lnTo>
                  <a:lnTo>
                    <a:pt x="406" y="1046"/>
                  </a:lnTo>
                  <a:lnTo>
                    <a:pt x="386" y="1025"/>
                  </a:lnTo>
                  <a:lnTo>
                    <a:pt x="366" y="1004"/>
                  </a:lnTo>
                  <a:lnTo>
                    <a:pt x="346" y="981"/>
                  </a:lnTo>
                  <a:lnTo>
                    <a:pt x="328" y="960"/>
                  </a:lnTo>
                  <a:lnTo>
                    <a:pt x="311" y="936"/>
                  </a:lnTo>
                  <a:lnTo>
                    <a:pt x="292" y="914"/>
                  </a:lnTo>
                  <a:lnTo>
                    <a:pt x="275" y="890"/>
                  </a:lnTo>
                  <a:lnTo>
                    <a:pt x="259" y="866"/>
                  </a:lnTo>
                  <a:lnTo>
                    <a:pt x="243" y="841"/>
                  </a:lnTo>
                  <a:lnTo>
                    <a:pt x="228" y="816"/>
                  </a:lnTo>
                  <a:lnTo>
                    <a:pt x="213" y="791"/>
                  </a:lnTo>
                  <a:lnTo>
                    <a:pt x="200" y="766"/>
                  </a:lnTo>
                  <a:lnTo>
                    <a:pt x="185" y="740"/>
                  </a:lnTo>
                  <a:lnTo>
                    <a:pt x="173" y="713"/>
                  </a:lnTo>
                  <a:lnTo>
                    <a:pt x="160" y="687"/>
                  </a:lnTo>
                  <a:lnTo>
                    <a:pt x="148" y="660"/>
                  </a:lnTo>
                  <a:lnTo>
                    <a:pt x="138" y="633"/>
                  </a:lnTo>
                  <a:lnTo>
                    <a:pt x="127" y="605"/>
                  </a:lnTo>
                  <a:lnTo>
                    <a:pt x="123" y="621"/>
                  </a:lnTo>
                  <a:lnTo>
                    <a:pt x="113" y="643"/>
                  </a:lnTo>
                  <a:lnTo>
                    <a:pt x="101" y="664"/>
                  </a:lnTo>
                  <a:lnTo>
                    <a:pt x="86" y="685"/>
                  </a:lnTo>
                  <a:close/>
                </a:path>
              </a:pathLst>
            </a:custGeom>
            <a:solidFill>
              <a:srgbClr val="7B4B74"/>
            </a:solidFill>
            <a:ln w="9525">
              <a:noFill/>
              <a:round/>
              <a:headEnd/>
              <a:tailEnd/>
            </a:ln>
          </p:spPr>
          <p:txBody>
            <a:bodyPr/>
            <a:lstStyle/>
            <a:p>
              <a:pPr eaLnBrk="1" hangingPunct="1"/>
              <a:endParaRPr lang="pt-BR" u="none"/>
            </a:p>
          </p:txBody>
        </p:sp>
        <p:sp>
          <p:nvSpPr>
            <p:cNvPr id="464199" name="Freeform 429"/>
            <p:cNvSpPr>
              <a:spLocks/>
            </p:cNvSpPr>
            <p:nvPr/>
          </p:nvSpPr>
          <p:spPr bwMode="auto">
            <a:xfrm>
              <a:off x="723900" y="4095750"/>
              <a:ext cx="331788" cy="566738"/>
            </a:xfrm>
            <a:custGeom>
              <a:avLst/>
              <a:gdLst>
                <a:gd name="T0" fmla="*/ 2147483647 w 834"/>
                <a:gd name="T1" fmla="*/ 2147483647 h 1427"/>
                <a:gd name="T2" fmla="*/ 0 w 834"/>
                <a:gd name="T3" fmla="*/ 2147483647 h 1427"/>
                <a:gd name="T4" fmla="*/ 2147483647 w 834"/>
                <a:gd name="T5" fmla="*/ 2147483647 h 1427"/>
                <a:gd name="T6" fmla="*/ 2147483647 w 834"/>
                <a:gd name="T7" fmla="*/ 2147483647 h 1427"/>
                <a:gd name="T8" fmla="*/ 2147483647 w 834"/>
                <a:gd name="T9" fmla="*/ 2147483647 h 1427"/>
                <a:gd name="T10" fmla="*/ 2147483647 w 834"/>
                <a:gd name="T11" fmla="*/ 2147483647 h 1427"/>
                <a:gd name="T12" fmla="*/ 2147483647 w 834"/>
                <a:gd name="T13" fmla="*/ 2147483647 h 1427"/>
                <a:gd name="T14" fmla="*/ 2147483647 w 834"/>
                <a:gd name="T15" fmla="*/ 2147483647 h 1427"/>
                <a:gd name="T16" fmla="*/ 2147483647 w 834"/>
                <a:gd name="T17" fmla="*/ 2147483647 h 1427"/>
                <a:gd name="T18" fmla="*/ 2147483647 w 834"/>
                <a:gd name="T19" fmla="*/ 2147483647 h 1427"/>
                <a:gd name="T20" fmla="*/ 2147483647 w 834"/>
                <a:gd name="T21" fmla="*/ 2147483647 h 1427"/>
                <a:gd name="T22" fmla="*/ 2147483647 w 834"/>
                <a:gd name="T23" fmla="*/ 2147483647 h 1427"/>
                <a:gd name="T24" fmla="*/ 2147483647 w 834"/>
                <a:gd name="T25" fmla="*/ 2147483647 h 1427"/>
                <a:gd name="T26" fmla="*/ 2147483647 w 834"/>
                <a:gd name="T27" fmla="*/ 2147483647 h 1427"/>
                <a:gd name="T28" fmla="*/ 2147483647 w 834"/>
                <a:gd name="T29" fmla="*/ 2147483647 h 1427"/>
                <a:gd name="T30" fmla="*/ 2147483647 w 834"/>
                <a:gd name="T31" fmla="*/ 2147483647 h 1427"/>
                <a:gd name="T32" fmla="*/ 2147483647 w 834"/>
                <a:gd name="T33" fmla="*/ 2147483647 h 1427"/>
                <a:gd name="T34" fmla="*/ 2147483647 w 834"/>
                <a:gd name="T35" fmla="*/ 2147483647 h 1427"/>
                <a:gd name="T36" fmla="*/ 2147483647 w 834"/>
                <a:gd name="T37" fmla="*/ 2147483647 h 1427"/>
                <a:gd name="T38" fmla="*/ 2147483647 w 834"/>
                <a:gd name="T39" fmla="*/ 2147483647 h 1427"/>
                <a:gd name="T40" fmla="*/ 2147483647 w 834"/>
                <a:gd name="T41" fmla="*/ 2147483647 h 1427"/>
                <a:gd name="T42" fmla="*/ 2147483647 w 834"/>
                <a:gd name="T43" fmla="*/ 2147483647 h 1427"/>
                <a:gd name="T44" fmla="*/ 2147483647 w 834"/>
                <a:gd name="T45" fmla="*/ 2147483647 h 1427"/>
                <a:gd name="T46" fmla="*/ 2147483647 w 834"/>
                <a:gd name="T47" fmla="*/ 2147483647 h 1427"/>
                <a:gd name="T48" fmla="*/ 2147483647 w 834"/>
                <a:gd name="T49" fmla="*/ 2147483647 h 1427"/>
                <a:gd name="T50" fmla="*/ 2147483647 w 834"/>
                <a:gd name="T51" fmla="*/ 2147483647 h 1427"/>
                <a:gd name="T52" fmla="*/ 2147483647 w 834"/>
                <a:gd name="T53" fmla="*/ 2147483647 h 1427"/>
                <a:gd name="T54" fmla="*/ 2147483647 w 834"/>
                <a:gd name="T55" fmla="*/ 2147483647 h 1427"/>
                <a:gd name="T56" fmla="*/ 2147483647 w 834"/>
                <a:gd name="T57" fmla="*/ 2147483647 h 1427"/>
                <a:gd name="T58" fmla="*/ 2147483647 w 834"/>
                <a:gd name="T59" fmla="*/ 2147483647 h 1427"/>
                <a:gd name="T60" fmla="*/ 2147483647 w 834"/>
                <a:gd name="T61" fmla="*/ 2147483647 h 1427"/>
                <a:gd name="T62" fmla="*/ 2147483647 w 834"/>
                <a:gd name="T63" fmla="*/ 2147483647 h 1427"/>
                <a:gd name="T64" fmla="*/ 2147483647 w 834"/>
                <a:gd name="T65" fmla="*/ 2147483647 h 1427"/>
                <a:gd name="T66" fmla="*/ 2147483647 w 834"/>
                <a:gd name="T67" fmla="*/ 2147483647 h 1427"/>
                <a:gd name="T68" fmla="*/ 2147483647 w 834"/>
                <a:gd name="T69" fmla="*/ 2147483647 h 1427"/>
                <a:gd name="T70" fmla="*/ 2147483647 w 834"/>
                <a:gd name="T71" fmla="*/ 2147483647 h 1427"/>
                <a:gd name="T72" fmla="*/ 2147483647 w 834"/>
                <a:gd name="T73" fmla="*/ 2147483647 h 1427"/>
                <a:gd name="T74" fmla="*/ 2147483647 w 834"/>
                <a:gd name="T75" fmla="*/ 2147483647 h 1427"/>
                <a:gd name="T76" fmla="*/ 2147483647 w 834"/>
                <a:gd name="T77" fmla="*/ 2147483647 h 1427"/>
                <a:gd name="T78" fmla="*/ 2147483647 w 834"/>
                <a:gd name="T79" fmla="*/ 2147483647 h 1427"/>
                <a:gd name="T80" fmla="*/ 2147483647 w 834"/>
                <a:gd name="T81" fmla="*/ 2147483647 h 1427"/>
                <a:gd name="T82" fmla="*/ 2147483647 w 834"/>
                <a:gd name="T83" fmla="*/ 2147483647 h 1427"/>
                <a:gd name="T84" fmla="*/ 2147483647 w 834"/>
                <a:gd name="T85" fmla="*/ 2147483647 h 1427"/>
                <a:gd name="T86" fmla="*/ 2147483647 w 834"/>
                <a:gd name="T87" fmla="*/ 2147483647 h 1427"/>
                <a:gd name="T88" fmla="*/ 2147483647 w 834"/>
                <a:gd name="T89" fmla="*/ 2147483647 h 1427"/>
                <a:gd name="T90" fmla="*/ 2147483647 w 834"/>
                <a:gd name="T91" fmla="*/ 2147483647 h 1427"/>
                <a:gd name="T92" fmla="*/ 2147483647 w 834"/>
                <a:gd name="T93" fmla="*/ 2147483647 h 1427"/>
                <a:gd name="T94" fmla="*/ 2147483647 w 834"/>
                <a:gd name="T95" fmla="*/ 2147483647 h 1427"/>
                <a:gd name="T96" fmla="*/ 2147483647 w 834"/>
                <a:gd name="T97" fmla="*/ 2147483647 h 1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34"/>
                <a:gd name="T148" fmla="*/ 0 h 1427"/>
                <a:gd name="T149" fmla="*/ 834 w 834"/>
                <a:gd name="T150" fmla="*/ 1427 h 14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34" h="1427">
                  <a:moveTo>
                    <a:pt x="1" y="280"/>
                  </a:moveTo>
                  <a:lnTo>
                    <a:pt x="1" y="292"/>
                  </a:lnTo>
                  <a:lnTo>
                    <a:pt x="0" y="303"/>
                  </a:lnTo>
                  <a:lnTo>
                    <a:pt x="0" y="314"/>
                  </a:lnTo>
                  <a:lnTo>
                    <a:pt x="0" y="326"/>
                  </a:lnTo>
                  <a:lnTo>
                    <a:pt x="1" y="362"/>
                  </a:lnTo>
                  <a:lnTo>
                    <a:pt x="2" y="397"/>
                  </a:lnTo>
                  <a:lnTo>
                    <a:pt x="5" y="433"/>
                  </a:lnTo>
                  <a:lnTo>
                    <a:pt x="8" y="467"/>
                  </a:lnTo>
                  <a:lnTo>
                    <a:pt x="13" y="502"/>
                  </a:lnTo>
                  <a:lnTo>
                    <a:pt x="18" y="536"/>
                  </a:lnTo>
                  <a:lnTo>
                    <a:pt x="25" y="570"/>
                  </a:lnTo>
                  <a:lnTo>
                    <a:pt x="32" y="605"/>
                  </a:lnTo>
                  <a:lnTo>
                    <a:pt x="33" y="605"/>
                  </a:lnTo>
                  <a:lnTo>
                    <a:pt x="51" y="612"/>
                  </a:lnTo>
                  <a:lnTo>
                    <a:pt x="67" y="624"/>
                  </a:lnTo>
                  <a:lnTo>
                    <a:pt x="83" y="636"/>
                  </a:lnTo>
                  <a:lnTo>
                    <a:pt x="94" y="649"/>
                  </a:lnTo>
                  <a:lnTo>
                    <a:pt x="102" y="663"/>
                  </a:lnTo>
                  <a:lnTo>
                    <a:pt x="108" y="680"/>
                  </a:lnTo>
                  <a:lnTo>
                    <a:pt x="109" y="696"/>
                  </a:lnTo>
                  <a:lnTo>
                    <a:pt x="109" y="711"/>
                  </a:lnTo>
                  <a:lnTo>
                    <a:pt x="105" y="730"/>
                  </a:lnTo>
                  <a:lnTo>
                    <a:pt x="100" y="750"/>
                  </a:lnTo>
                  <a:lnTo>
                    <a:pt x="90" y="772"/>
                  </a:lnTo>
                  <a:lnTo>
                    <a:pt x="86" y="779"/>
                  </a:lnTo>
                  <a:lnTo>
                    <a:pt x="104" y="825"/>
                  </a:lnTo>
                  <a:lnTo>
                    <a:pt x="125" y="870"/>
                  </a:lnTo>
                  <a:lnTo>
                    <a:pt x="148" y="913"/>
                  </a:lnTo>
                  <a:lnTo>
                    <a:pt x="173" y="956"/>
                  </a:lnTo>
                  <a:lnTo>
                    <a:pt x="198" y="998"/>
                  </a:lnTo>
                  <a:lnTo>
                    <a:pt x="226" y="1039"/>
                  </a:lnTo>
                  <a:lnTo>
                    <a:pt x="255" y="1079"/>
                  </a:lnTo>
                  <a:lnTo>
                    <a:pt x="285" y="1117"/>
                  </a:lnTo>
                  <a:lnTo>
                    <a:pt x="317" y="1154"/>
                  </a:lnTo>
                  <a:lnTo>
                    <a:pt x="350" y="1189"/>
                  </a:lnTo>
                  <a:lnTo>
                    <a:pt x="384" y="1224"/>
                  </a:lnTo>
                  <a:lnTo>
                    <a:pt x="421" y="1257"/>
                  </a:lnTo>
                  <a:lnTo>
                    <a:pt x="458" y="1288"/>
                  </a:lnTo>
                  <a:lnTo>
                    <a:pt x="496" y="1319"/>
                  </a:lnTo>
                  <a:lnTo>
                    <a:pt x="536" y="1347"/>
                  </a:lnTo>
                  <a:lnTo>
                    <a:pt x="577" y="1374"/>
                  </a:lnTo>
                  <a:lnTo>
                    <a:pt x="578" y="1374"/>
                  </a:lnTo>
                  <a:lnTo>
                    <a:pt x="609" y="1386"/>
                  </a:lnTo>
                  <a:lnTo>
                    <a:pt x="643" y="1394"/>
                  </a:lnTo>
                  <a:lnTo>
                    <a:pt x="675" y="1405"/>
                  </a:lnTo>
                  <a:lnTo>
                    <a:pt x="708" y="1411"/>
                  </a:lnTo>
                  <a:lnTo>
                    <a:pt x="742" y="1417"/>
                  </a:lnTo>
                  <a:lnTo>
                    <a:pt x="776" y="1423"/>
                  </a:lnTo>
                  <a:lnTo>
                    <a:pt x="811" y="1427"/>
                  </a:lnTo>
                  <a:lnTo>
                    <a:pt x="834" y="1427"/>
                  </a:lnTo>
                  <a:lnTo>
                    <a:pt x="792" y="1411"/>
                  </a:lnTo>
                  <a:lnTo>
                    <a:pt x="751" y="1393"/>
                  </a:lnTo>
                  <a:lnTo>
                    <a:pt x="712" y="1374"/>
                  </a:lnTo>
                  <a:lnTo>
                    <a:pt x="672" y="1353"/>
                  </a:lnTo>
                  <a:lnTo>
                    <a:pt x="635" y="1331"/>
                  </a:lnTo>
                  <a:lnTo>
                    <a:pt x="597" y="1307"/>
                  </a:lnTo>
                  <a:lnTo>
                    <a:pt x="561" y="1282"/>
                  </a:lnTo>
                  <a:lnTo>
                    <a:pt x="525" y="1257"/>
                  </a:lnTo>
                  <a:lnTo>
                    <a:pt x="491" y="1229"/>
                  </a:lnTo>
                  <a:lnTo>
                    <a:pt x="458" y="1200"/>
                  </a:lnTo>
                  <a:lnTo>
                    <a:pt x="426" y="1170"/>
                  </a:lnTo>
                  <a:lnTo>
                    <a:pt x="395" y="1139"/>
                  </a:lnTo>
                  <a:lnTo>
                    <a:pt x="364" y="1106"/>
                  </a:lnTo>
                  <a:lnTo>
                    <a:pt x="337" y="1073"/>
                  </a:lnTo>
                  <a:lnTo>
                    <a:pt x="309" y="1039"/>
                  </a:lnTo>
                  <a:lnTo>
                    <a:pt x="282" y="1003"/>
                  </a:lnTo>
                  <a:lnTo>
                    <a:pt x="259" y="968"/>
                  </a:lnTo>
                  <a:lnTo>
                    <a:pt x="235" y="929"/>
                  </a:lnTo>
                  <a:lnTo>
                    <a:pt x="212" y="891"/>
                  </a:lnTo>
                  <a:lnTo>
                    <a:pt x="191" y="853"/>
                  </a:lnTo>
                  <a:lnTo>
                    <a:pt x="173" y="812"/>
                  </a:lnTo>
                  <a:lnTo>
                    <a:pt x="154" y="772"/>
                  </a:lnTo>
                  <a:lnTo>
                    <a:pt x="139" y="730"/>
                  </a:lnTo>
                  <a:lnTo>
                    <a:pt x="124" y="688"/>
                  </a:lnTo>
                  <a:lnTo>
                    <a:pt x="111" y="644"/>
                  </a:lnTo>
                  <a:lnTo>
                    <a:pt x="100" y="601"/>
                  </a:lnTo>
                  <a:lnTo>
                    <a:pt x="90" y="556"/>
                  </a:lnTo>
                  <a:lnTo>
                    <a:pt x="82" y="511"/>
                  </a:lnTo>
                  <a:lnTo>
                    <a:pt x="75" y="466"/>
                  </a:lnTo>
                  <a:lnTo>
                    <a:pt x="71" y="420"/>
                  </a:lnTo>
                  <a:lnTo>
                    <a:pt x="69" y="372"/>
                  </a:lnTo>
                  <a:lnTo>
                    <a:pt x="67" y="326"/>
                  </a:lnTo>
                  <a:lnTo>
                    <a:pt x="69" y="284"/>
                  </a:lnTo>
                  <a:lnTo>
                    <a:pt x="70" y="241"/>
                  </a:lnTo>
                  <a:lnTo>
                    <a:pt x="74" y="201"/>
                  </a:lnTo>
                  <a:lnTo>
                    <a:pt x="79" y="160"/>
                  </a:lnTo>
                  <a:lnTo>
                    <a:pt x="86" y="119"/>
                  </a:lnTo>
                  <a:lnTo>
                    <a:pt x="94" y="79"/>
                  </a:lnTo>
                  <a:lnTo>
                    <a:pt x="103" y="39"/>
                  </a:lnTo>
                  <a:lnTo>
                    <a:pt x="113" y="0"/>
                  </a:lnTo>
                  <a:lnTo>
                    <a:pt x="108" y="9"/>
                  </a:lnTo>
                  <a:lnTo>
                    <a:pt x="87" y="49"/>
                  </a:lnTo>
                  <a:lnTo>
                    <a:pt x="67" y="90"/>
                  </a:lnTo>
                  <a:lnTo>
                    <a:pt x="49" y="131"/>
                  </a:lnTo>
                  <a:lnTo>
                    <a:pt x="33" y="173"/>
                  </a:lnTo>
                  <a:lnTo>
                    <a:pt x="18" y="218"/>
                  </a:lnTo>
                  <a:lnTo>
                    <a:pt x="5" y="261"/>
                  </a:lnTo>
                  <a:lnTo>
                    <a:pt x="1" y="280"/>
                  </a:lnTo>
                  <a:close/>
                </a:path>
              </a:pathLst>
            </a:custGeom>
            <a:solidFill>
              <a:srgbClr val="7D4A74"/>
            </a:solidFill>
            <a:ln w="9525">
              <a:noFill/>
              <a:round/>
              <a:headEnd/>
              <a:tailEnd/>
            </a:ln>
          </p:spPr>
          <p:txBody>
            <a:bodyPr/>
            <a:lstStyle/>
            <a:p>
              <a:pPr eaLnBrk="1" hangingPunct="1"/>
              <a:endParaRPr lang="pt-BR" u="none"/>
            </a:p>
          </p:txBody>
        </p:sp>
        <p:sp>
          <p:nvSpPr>
            <p:cNvPr id="464200" name="Freeform 430"/>
            <p:cNvSpPr>
              <a:spLocks/>
            </p:cNvSpPr>
            <p:nvPr/>
          </p:nvSpPr>
          <p:spPr bwMode="auto">
            <a:xfrm>
              <a:off x="738188" y="4056063"/>
              <a:ext cx="360362" cy="608012"/>
            </a:xfrm>
            <a:custGeom>
              <a:avLst/>
              <a:gdLst>
                <a:gd name="T0" fmla="*/ 2147483647 w 907"/>
                <a:gd name="T1" fmla="*/ 2147483647 h 1532"/>
                <a:gd name="T2" fmla="*/ 0 w 907"/>
                <a:gd name="T3" fmla="*/ 2147483647 h 1532"/>
                <a:gd name="T4" fmla="*/ 0 w 907"/>
                <a:gd name="T5" fmla="*/ 2147483647 h 1532"/>
                <a:gd name="T6" fmla="*/ 2147483647 w 907"/>
                <a:gd name="T7" fmla="*/ 2147483647 h 1532"/>
                <a:gd name="T8" fmla="*/ 2147483647 w 907"/>
                <a:gd name="T9" fmla="*/ 2147483647 h 1532"/>
                <a:gd name="T10" fmla="*/ 2147483647 w 907"/>
                <a:gd name="T11" fmla="*/ 2147483647 h 1532"/>
                <a:gd name="T12" fmla="*/ 2147483647 w 907"/>
                <a:gd name="T13" fmla="*/ 2147483647 h 1532"/>
                <a:gd name="T14" fmla="*/ 2147483647 w 907"/>
                <a:gd name="T15" fmla="*/ 2147483647 h 1532"/>
                <a:gd name="T16" fmla="*/ 2147483647 w 907"/>
                <a:gd name="T17" fmla="*/ 2147483647 h 1532"/>
                <a:gd name="T18" fmla="*/ 2147483647 w 907"/>
                <a:gd name="T19" fmla="*/ 2147483647 h 1532"/>
                <a:gd name="T20" fmla="*/ 2147483647 w 907"/>
                <a:gd name="T21" fmla="*/ 2147483647 h 1532"/>
                <a:gd name="T22" fmla="*/ 2147483647 w 907"/>
                <a:gd name="T23" fmla="*/ 2147483647 h 1532"/>
                <a:gd name="T24" fmla="*/ 2147483647 w 907"/>
                <a:gd name="T25" fmla="*/ 2147483647 h 1532"/>
                <a:gd name="T26" fmla="*/ 2147483647 w 907"/>
                <a:gd name="T27" fmla="*/ 2147483647 h 1532"/>
                <a:gd name="T28" fmla="*/ 2147483647 w 907"/>
                <a:gd name="T29" fmla="*/ 2147483647 h 1532"/>
                <a:gd name="T30" fmla="*/ 2147483647 w 907"/>
                <a:gd name="T31" fmla="*/ 2147483647 h 1532"/>
                <a:gd name="T32" fmla="*/ 2147483647 w 907"/>
                <a:gd name="T33" fmla="*/ 2147483647 h 1532"/>
                <a:gd name="T34" fmla="*/ 2147483647 w 907"/>
                <a:gd name="T35" fmla="*/ 2147483647 h 1532"/>
                <a:gd name="T36" fmla="*/ 2147483647 w 907"/>
                <a:gd name="T37" fmla="*/ 2147483647 h 1532"/>
                <a:gd name="T38" fmla="*/ 2147483647 w 907"/>
                <a:gd name="T39" fmla="*/ 2147483647 h 1532"/>
                <a:gd name="T40" fmla="*/ 2147483647 w 907"/>
                <a:gd name="T41" fmla="*/ 2147483647 h 1532"/>
                <a:gd name="T42" fmla="*/ 2147483647 w 907"/>
                <a:gd name="T43" fmla="*/ 2147483647 h 1532"/>
                <a:gd name="T44" fmla="*/ 2147483647 w 907"/>
                <a:gd name="T45" fmla="*/ 2147483647 h 1532"/>
                <a:gd name="T46" fmla="*/ 2147483647 w 907"/>
                <a:gd name="T47" fmla="*/ 2147483647 h 1532"/>
                <a:gd name="T48" fmla="*/ 2147483647 w 907"/>
                <a:gd name="T49" fmla="*/ 2147483647 h 1532"/>
                <a:gd name="T50" fmla="*/ 2147483647 w 907"/>
                <a:gd name="T51" fmla="*/ 2147483647 h 1532"/>
                <a:gd name="T52" fmla="*/ 2147483647 w 907"/>
                <a:gd name="T53" fmla="*/ 2147483647 h 1532"/>
                <a:gd name="T54" fmla="*/ 2147483647 w 907"/>
                <a:gd name="T55" fmla="*/ 2147483647 h 1532"/>
                <a:gd name="T56" fmla="*/ 2147483647 w 907"/>
                <a:gd name="T57" fmla="*/ 2147483647 h 1532"/>
                <a:gd name="T58" fmla="*/ 2147483647 w 907"/>
                <a:gd name="T59" fmla="*/ 2147483647 h 1532"/>
                <a:gd name="T60" fmla="*/ 2147483647 w 907"/>
                <a:gd name="T61" fmla="*/ 2147483647 h 1532"/>
                <a:gd name="T62" fmla="*/ 2147483647 w 907"/>
                <a:gd name="T63" fmla="*/ 2147483647 h 1532"/>
                <a:gd name="T64" fmla="*/ 2147483647 w 907"/>
                <a:gd name="T65" fmla="*/ 2147483647 h 1532"/>
                <a:gd name="T66" fmla="*/ 2147483647 w 907"/>
                <a:gd name="T67" fmla="*/ 2147483647 h 1532"/>
                <a:gd name="T68" fmla="*/ 2147483647 w 907"/>
                <a:gd name="T69" fmla="*/ 2147483647 h 1532"/>
                <a:gd name="T70" fmla="*/ 2147483647 w 907"/>
                <a:gd name="T71" fmla="*/ 2147483647 h 1532"/>
                <a:gd name="T72" fmla="*/ 2147483647 w 907"/>
                <a:gd name="T73" fmla="*/ 2147483647 h 1532"/>
                <a:gd name="T74" fmla="*/ 2147483647 w 907"/>
                <a:gd name="T75" fmla="*/ 2147483647 h 1532"/>
                <a:gd name="T76" fmla="*/ 2147483647 w 907"/>
                <a:gd name="T77" fmla="*/ 2147483647 h 1532"/>
                <a:gd name="T78" fmla="*/ 2147483647 w 907"/>
                <a:gd name="T79" fmla="*/ 2147483647 h 1532"/>
                <a:gd name="T80" fmla="*/ 2147483647 w 907"/>
                <a:gd name="T81" fmla="*/ 2147483647 h 1532"/>
                <a:gd name="T82" fmla="*/ 2147483647 w 907"/>
                <a:gd name="T83" fmla="*/ 2147483647 h 1532"/>
                <a:gd name="T84" fmla="*/ 2147483647 w 907"/>
                <a:gd name="T85" fmla="*/ 2147483647 h 1532"/>
                <a:gd name="T86" fmla="*/ 2147483647 w 907"/>
                <a:gd name="T87" fmla="*/ 2147483647 h 1532"/>
                <a:gd name="T88" fmla="*/ 2147483647 w 907"/>
                <a:gd name="T89" fmla="*/ 2147483647 h 1532"/>
                <a:gd name="T90" fmla="*/ 2147483647 w 907"/>
                <a:gd name="T91" fmla="*/ 2147483647 h 1532"/>
                <a:gd name="T92" fmla="*/ 2147483647 w 907"/>
                <a:gd name="T93" fmla="*/ 2147483647 h 1532"/>
                <a:gd name="T94" fmla="*/ 2147483647 w 907"/>
                <a:gd name="T95" fmla="*/ 2147483647 h 1532"/>
                <a:gd name="T96" fmla="*/ 2147483647 w 907"/>
                <a:gd name="T97" fmla="*/ 2147483647 h 1532"/>
                <a:gd name="T98" fmla="*/ 2147483647 w 907"/>
                <a:gd name="T99" fmla="*/ 2147483647 h 1532"/>
                <a:gd name="T100" fmla="*/ 2147483647 w 907"/>
                <a:gd name="T101" fmla="*/ 2147483647 h 1532"/>
                <a:gd name="T102" fmla="*/ 2147483647 w 907"/>
                <a:gd name="T103" fmla="*/ 0 h 1532"/>
                <a:gd name="T104" fmla="*/ 2147483647 w 907"/>
                <a:gd name="T105" fmla="*/ 2147483647 h 1532"/>
                <a:gd name="T106" fmla="*/ 2147483647 w 907"/>
                <a:gd name="T107" fmla="*/ 2147483647 h 1532"/>
                <a:gd name="T108" fmla="*/ 2147483647 w 907"/>
                <a:gd name="T109" fmla="*/ 2147483647 h 15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7"/>
                <a:gd name="T166" fmla="*/ 0 h 1532"/>
                <a:gd name="T167" fmla="*/ 907 w 907"/>
                <a:gd name="T168" fmla="*/ 1532 h 15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7" h="1532">
                  <a:moveTo>
                    <a:pt x="16" y="231"/>
                  </a:moveTo>
                  <a:lnTo>
                    <a:pt x="9" y="279"/>
                  </a:lnTo>
                  <a:lnTo>
                    <a:pt x="4" y="328"/>
                  </a:lnTo>
                  <a:lnTo>
                    <a:pt x="0" y="378"/>
                  </a:lnTo>
                  <a:lnTo>
                    <a:pt x="0" y="428"/>
                  </a:lnTo>
                  <a:lnTo>
                    <a:pt x="0" y="466"/>
                  </a:lnTo>
                  <a:lnTo>
                    <a:pt x="3" y="506"/>
                  </a:lnTo>
                  <a:lnTo>
                    <a:pt x="5" y="544"/>
                  </a:lnTo>
                  <a:lnTo>
                    <a:pt x="9" y="582"/>
                  </a:lnTo>
                  <a:lnTo>
                    <a:pt x="15" y="619"/>
                  </a:lnTo>
                  <a:lnTo>
                    <a:pt x="21" y="658"/>
                  </a:lnTo>
                  <a:lnTo>
                    <a:pt x="29" y="695"/>
                  </a:lnTo>
                  <a:lnTo>
                    <a:pt x="38" y="730"/>
                  </a:lnTo>
                  <a:lnTo>
                    <a:pt x="49" y="738"/>
                  </a:lnTo>
                  <a:lnTo>
                    <a:pt x="60" y="751"/>
                  </a:lnTo>
                  <a:lnTo>
                    <a:pt x="68" y="765"/>
                  </a:lnTo>
                  <a:lnTo>
                    <a:pt x="74" y="782"/>
                  </a:lnTo>
                  <a:lnTo>
                    <a:pt x="75" y="798"/>
                  </a:lnTo>
                  <a:lnTo>
                    <a:pt x="75" y="813"/>
                  </a:lnTo>
                  <a:lnTo>
                    <a:pt x="71" y="832"/>
                  </a:lnTo>
                  <a:lnTo>
                    <a:pt x="70" y="836"/>
                  </a:lnTo>
                  <a:lnTo>
                    <a:pt x="81" y="864"/>
                  </a:lnTo>
                  <a:lnTo>
                    <a:pt x="91" y="891"/>
                  </a:lnTo>
                  <a:lnTo>
                    <a:pt x="103" y="918"/>
                  </a:lnTo>
                  <a:lnTo>
                    <a:pt x="116" y="944"/>
                  </a:lnTo>
                  <a:lnTo>
                    <a:pt x="128" y="971"/>
                  </a:lnTo>
                  <a:lnTo>
                    <a:pt x="143" y="997"/>
                  </a:lnTo>
                  <a:lnTo>
                    <a:pt x="156" y="1022"/>
                  </a:lnTo>
                  <a:lnTo>
                    <a:pt x="171" y="1047"/>
                  </a:lnTo>
                  <a:lnTo>
                    <a:pt x="186" y="1072"/>
                  </a:lnTo>
                  <a:lnTo>
                    <a:pt x="202" y="1097"/>
                  </a:lnTo>
                  <a:lnTo>
                    <a:pt x="218" y="1121"/>
                  </a:lnTo>
                  <a:lnTo>
                    <a:pt x="235" y="1145"/>
                  </a:lnTo>
                  <a:lnTo>
                    <a:pt x="254" y="1167"/>
                  </a:lnTo>
                  <a:lnTo>
                    <a:pt x="271" y="1191"/>
                  </a:lnTo>
                  <a:lnTo>
                    <a:pt x="289" y="1212"/>
                  </a:lnTo>
                  <a:lnTo>
                    <a:pt x="309" y="1235"/>
                  </a:lnTo>
                  <a:lnTo>
                    <a:pt x="329" y="1256"/>
                  </a:lnTo>
                  <a:lnTo>
                    <a:pt x="349" y="1277"/>
                  </a:lnTo>
                  <a:lnTo>
                    <a:pt x="370" y="1297"/>
                  </a:lnTo>
                  <a:lnTo>
                    <a:pt x="391" y="1317"/>
                  </a:lnTo>
                  <a:lnTo>
                    <a:pt x="412" y="1336"/>
                  </a:lnTo>
                  <a:lnTo>
                    <a:pt x="435" y="1355"/>
                  </a:lnTo>
                  <a:lnTo>
                    <a:pt x="457" y="1373"/>
                  </a:lnTo>
                  <a:lnTo>
                    <a:pt x="480" y="1392"/>
                  </a:lnTo>
                  <a:lnTo>
                    <a:pt x="503" y="1409"/>
                  </a:lnTo>
                  <a:lnTo>
                    <a:pt x="527" y="1426"/>
                  </a:lnTo>
                  <a:lnTo>
                    <a:pt x="551" y="1442"/>
                  </a:lnTo>
                  <a:lnTo>
                    <a:pt x="576" y="1458"/>
                  </a:lnTo>
                  <a:lnTo>
                    <a:pt x="601" y="1472"/>
                  </a:lnTo>
                  <a:lnTo>
                    <a:pt x="626" y="1487"/>
                  </a:lnTo>
                  <a:lnTo>
                    <a:pt x="653" y="1500"/>
                  </a:lnTo>
                  <a:lnTo>
                    <a:pt x="679" y="1513"/>
                  </a:lnTo>
                  <a:lnTo>
                    <a:pt x="708" y="1519"/>
                  </a:lnTo>
                  <a:lnTo>
                    <a:pt x="742" y="1525"/>
                  </a:lnTo>
                  <a:lnTo>
                    <a:pt x="777" y="1529"/>
                  </a:lnTo>
                  <a:lnTo>
                    <a:pt x="811" y="1529"/>
                  </a:lnTo>
                  <a:lnTo>
                    <a:pt x="845" y="1532"/>
                  </a:lnTo>
                  <a:lnTo>
                    <a:pt x="894" y="1529"/>
                  </a:lnTo>
                  <a:lnTo>
                    <a:pt x="907" y="1529"/>
                  </a:lnTo>
                  <a:lnTo>
                    <a:pt x="862" y="1516"/>
                  </a:lnTo>
                  <a:lnTo>
                    <a:pt x="819" y="1500"/>
                  </a:lnTo>
                  <a:lnTo>
                    <a:pt x="775" y="1483"/>
                  </a:lnTo>
                  <a:lnTo>
                    <a:pt x="733" y="1464"/>
                  </a:lnTo>
                  <a:lnTo>
                    <a:pt x="691" y="1445"/>
                  </a:lnTo>
                  <a:lnTo>
                    <a:pt x="650" y="1423"/>
                  </a:lnTo>
                  <a:lnTo>
                    <a:pt x="610" y="1400"/>
                  </a:lnTo>
                  <a:lnTo>
                    <a:pt x="572" y="1375"/>
                  </a:lnTo>
                  <a:lnTo>
                    <a:pt x="535" y="1348"/>
                  </a:lnTo>
                  <a:lnTo>
                    <a:pt x="498" y="1320"/>
                  </a:lnTo>
                  <a:lnTo>
                    <a:pt x="462" y="1291"/>
                  </a:lnTo>
                  <a:lnTo>
                    <a:pt x="429" y="1261"/>
                  </a:lnTo>
                  <a:lnTo>
                    <a:pt x="396" y="1229"/>
                  </a:lnTo>
                  <a:lnTo>
                    <a:pt x="365" y="1196"/>
                  </a:lnTo>
                  <a:lnTo>
                    <a:pt x="334" y="1162"/>
                  </a:lnTo>
                  <a:lnTo>
                    <a:pt x="305" y="1126"/>
                  </a:lnTo>
                  <a:lnTo>
                    <a:pt x="279" y="1089"/>
                  </a:lnTo>
                  <a:lnTo>
                    <a:pt x="252" y="1051"/>
                  </a:lnTo>
                  <a:lnTo>
                    <a:pt x="229" y="1013"/>
                  </a:lnTo>
                  <a:lnTo>
                    <a:pt x="205" y="972"/>
                  </a:lnTo>
                  <a:lnTo>
                    <a:pt x="184" y="931"/>
                  </a:lnTo>
                  <a:lnTo>
                    <a:pt x="164" y="890"/>
                  </a:lnTo>
                  <a:lnTo>
                    <a:pt x="147" y="846"/>
                  </a:lnTo>
                  <a:lnTo>
                    <a:pt x="130" y="803"/>
                  </a:lnTo>
                  <a:lnTo>
                    <a:pt x="115" y="758"/>
                  </a:lnTo>
                  <a:lnTo>
                    <a:pt x="103" y="713"/>
                  </a:lnTo>
                  <a:lnTo>
                    <a:pt x="93" y="667"/>
                  </a:lnTo>
                  <a:lnTo>
                    <a:pt x="83" y="621"/>
                  </a:lnTo>
                  <a:lnTo>
                    <a:pt x="75" y="573"/>
                  </a:lnTo>
                  <a:lnTo>
                    <a:pt x="71" y="526"/>
                  </a:lnTo>
                  <a:lnTo>
                    <a:pt x="68" y="477"/>
                  </a:lnTo>
                  <a:lnTo>
                    <a:pt x="68" y="428"/>
                  </a:lnTo>
                  <a:lnTo>
                    <a:pt x="68" y="399"/>
                  </a:lnTo>
                  <a:lnTo>
                    <a:pt x="69" y="371"/>
                  </a:lnTo>
                  <a:lnTo>
                    <a:pt x="70" y="343"/>
                  </a:lnTo>
                  <a:lnTo>
                    <a:pt x="73" y="316"/>
                  </a:lnTo>
                  <a:lnTo>
                    <a:pt x="75" y="288"/>
                  </a:lnTo>
                  <a:lnTo>
                    <a:pt x="79" y="260"/>
                  </a:lnTo>
                  <a:lnTo>
                    <a:pt x="83" y="234"/>
                  </a:lnTo>
                  <a:lnTo>
                    <a:pt x="89" y="207"/>
                  </a:lnTo>
                  <a:lnTo>
                    <a:pt x="101" y="153"/>
                  </a:lnTo>
                  <a:lnTo>
                    <a:pt x="114" y="102"/>
                  </a:lnTo>
                  <a:lnTo>
                    <a:pt x="131" y="50"/>
                  </a:lnTo>
                  <a:lnTo>
                    <a:pt x="149" y="0"/>
                  </a:lnTo>
                  <a:lnTo>
                    <a:pt x="149" y="1"/>
                  </a:lnTo>
                  <a:lnTo>
                    <a:pt x="122" y="37"/>
                  </a:lnTo>
                  <a:lnTo>
                    <a:pt x="98" y="74"/>
                  </a:lnTo>
                  <a:lnTo>
                    <a:pt x="74" y="111"/>
                  </a:lnTo>
                  <a:lnTo>
                    <a:pt x="53" y="151"/>
                  </a:lnTo>
                  <a:lnTo>
                    <a:pt x="33" y="192"/>
                  </a:lnTo>
                  <a:lnTo>
                    <a:pt x="16" y="231"/>
                  </a:lnTo>
                  <a:close/>
                </a:path>
              </a:pathLst>
            </a:custGeom>
            <a:solidFill>
              <a:srgbClr val="7E4975"/>
            </a:solidFill>
            <a:ln w="9525">
              <a:noFill/>
              <a:round/>
              <a:headEnd/>
              <a:tailEnd/>
            </a:ln>
          </p:spPr>
          <p:txBody>
            <a:bodyPr/>
            <a:lstStyle/>
            <a:p>
              <a:pPr eaLnBrk="1" hangingPunct="1"/>
              <a:endParaRPr lang="pt-BR" u="none"/>
            </a:p>
          </p:txBody>
        </p:sp>
        <p:sp>
          <p:nvSpPr>
            <p:cNvPr id="464201" name="Freeform 431"/>
            <p:cNvSpPr>
              <a:spLocks/>
            </p:cNvSpPr>
            <p:nvPr/>
          </p:nvSpPr>
          <p:spPr bwMode="auto">
            <a:xfrm>
              <a:off x="750888" y="4024313"/>
              <a:ext cx="385762" cy="639762"/>
            </a:xfrm>
            <a:custGeom>
              <a:avLst/>
              <a:gdLst>
                <a:gd name="T0" fmla="*/ 2147483647 w 973"/>
                <a:gd name="T1" fmla="*/ 2147483647 h 1614"/>
                <a:gd name="T2" fmla="*/ 2147483647 w 973"/>
                <a:gd name="T3" fmla="*/ 2147483647 h 1614"/>
                <a:gd name="T4" fmla="*/ 2147483647 w 973"/>
                <a:gd name="T5" fmla="*/ 2147483647 h 1614"/>
                <a:gd name="T6" fmla="*/ 2147483647 w 973"/>
                <a:gd name="T7" fmla="*/ 2147483647 h 1614"/>
                <a:gd name="T8" fmla="*/ 2147483647 w 973"/>
                <a:gd name="T9" fmla="*/ 2147483647 h 1614"/>
                <a:gd name="T10" fmla="*/ 2147483647 w 973"/>
                <a:gd name="T11" fmla="*/ 2147483647 h 1614"/>
                <a:gd name="T12" fmla="*/ 2147483647 w 973"/>
                <a:gd name="T13" fmla="*/ 2147483647 h 1614"/>
                <a:gd name="T14" fmla="*/ 2147483647 w 973"/>
                <a:gd name="T15" fmla="*/ 2147483647 h 1614"/>
                <a:gd name="T16" fmla="*/ 2147483647 w 973"/>
                <a:gd name="T17" fmla="*/ 2147483647 h 1614"/>
                <a:gd name="T18" fmla="*/ 2147483647 w 973"/>
                <a:gd name="T19" fmla="*/ 2147483647 h 1614"/>
                <a:gd name="T20" fmla="*/ 2147483647 w 973"/>
                <a:gd name="T21" fmla="*/ 2147483647 h 1614"/>
                <a:gd name="T22" fmla="*/ 2147483647 w 973"/>
                <a:gd name="T23" fmla="*/ 2147483647 h 1614"/>
                <a:gd name="T24" fmla="*/ 2147483647 w 973"/>
                <a:gd name="T25" fmla="*/ 2147483647 h 1614"/>
                <a:gd name="T26" fmla="*/ 2147483647 w 973"/>
                <a:gd name="T27" fmla="*/ 2147483647 h 1614"/>
                <a:gd name="T28" fmla="*/ 2147483647 w 973"/>
                <a:gd name="T29" fmla="*/ 2147483647 h 1614"/>
                <a:gd name="T30" fmla="*/ 2147483647 w 973"/>
                <a:gd name="T31" fmla="*/ 2147483647 h 1614"/>
                <a:gd name="T32" fmla="*/ 2147483647 w 973"/>
                <a:gd name="T33" fmla="*/ 2147483647 h 1614"/>
                <a:gd name="T34" fmla="*/ 2147483647 w 973"/>
                <a:gd name="T35" fmla="*/ 2147483647 h 1614"/>
                <a:gd name="T36" fmla="*/ 2147483647 w 973"/>
                <a:gd name="T37" fmla="*/ 2147483647 h 1614"/>
                <a:gd name="T38" fmla="*/ 2147483647 w 973"/>
                <a:gd name="T39" fmla="*/ 2147483647 h 1614"/>
                <a:gd name="T40" fmla="*/ 2147483647 w 973"/>
                <a:gd name="T41" fmla="*/ 2147483647 h 1614"/>
                <a:gd name="T42" fmla="*/ 2147483647 w 973"/>
                <a:gd name="T43" fmla="*/ 2147483647 h 1614"/>
                <a:gd name="T44" fmla="*/ 2147483647 w 973"/>
                <a:gd name="T45" fmla="*/ 2147483647 h 1614"/>
                <a:gd name="T46" fmla="*/ 2147483647 w 973"/>
                <a:gd name="T47" fmla="*/ 2147483647 h 1614"/>
                <a:gd name="T48" fmla="*/ 2147483647 w 973"/>
                <a:gd name="T49" fmla="*/ 2147483647 h 1614"/>
                <a:gd name="T50" fmla="*/ 2147483647 w 973"/>
                <a:gd name="T51" fmla="*/ 2147483647 h 1614"/>
                <a:gd name="T52" fmla="*/ 2147483647 w 973"/>
                <a:gd name="T53" fmla="*/ 2147483647 h 1614"/>
                <a:gd name="T54" fmla="*/ 2147483647 w 973"/>
                <a:gd name="T55" fmla="*/ 2147483647 h 1614"/>
                <a:gd name="T56" fmla="*/ 2147483647 w 973"/>
                <a:gd name="T57" fmla="*/ 2147483647 h 1614"/>
                <a:gd name="T58" fmla="*/ 2147483647 w 973"/>
                <a:gd name="T59" fmla="*/ 2147483647 h 1614"/>
                <a:gd name="T60" fmla="*/ 2147483647 w 973"/>
                <a:gd name="T61" fmla="*/ 2147483647 h 1614"/>
                <a:gd name="T62" fmla="*/ 2147483647 w 973"/>
                <a:gd name="T63" fmla="*/ 2147483647 h 1614"/>
                <a:gd name="T64" fmla="*/ 2147483647 w 973"/>
                <a:gd name="T65" fmla="*/ 2147483647 h 1614"/>
                <a:gd name="T66" fmla="*/ 2147483647 w 973"/>
                <a:gd name="T67" fmla="*/ 2147483647 h 1614"/>
                <a:gd name="T68" fmla="*/ 2147483647 w 973"/>
                <a:gd name="T69" fmla="*/ 2147483647 h 1614"/>
                <a:gd name="T70" fmla="*/ 2147483647 w 973"/>
                <a:gd name="T71" fmla="*/ 2147483647 h 1614"/>
                <a:gd name="T72" fmla="*/ 2147483647 w 973"/>
                <a:gd name="T73" fmla="*/ 2147483647 h 1614"/>
                <a:gd name="T74" fmla="*/ 2147483647 w 973"/>
                <a:gd name="T75" fmla="*/ 2147483647 h 1614"/>
                <a:gd name="T76" fmla="*/ 2147483647 w 973"/>
                <a:gd name="T77" fmla="*/ 2147483647 h 1614"/>
                <a:gd name="T78" fmla="*/ 2147483647 w 973"/>
                <a:gd name="T79" fmla="*/ 2147483647 h 1614"/>
                <a:gd name="T80" fmla="*/ 2147483647 w 973"/>
                <a:gd name="T81" fmla="*/ 2147483647 h 1614"/>
                <a:gd name="T82" fmla="*/ 2147483647 w 973"/>
                <a:gd name="T83" fmla="*/ 2147483647 h 1614"/>
                <a:gd name="T84" fmla="*/ 2147483647 w 973"/>
                <a:gd name="T85" fmla="*/ 2147483647 h 1614"/>
                <a:gd name="T86" fmla="*/ 2147483647 w 973"/>
                <a:gd name="T87" fmla="*/ 2147483647 h 1614"/>
                <a:gd name="T88" fmla="*/ 2147483647 w 973"/>
                <a:gd name="T89" fmla="*/ 2147483647 h 1614"/>
                <a:gd name="T90" fmla="*/ 2147483647 w 973"/>
                <a:gd name="T91" fmla="*/ 2147483647 h 1614"/>
                <a:gd name="T92" fmla="*/ 2147483647 w 973"/>
                <a:gd name="T93" fmla="*/ 2147483647 h 1614"/>
                <a:gd name="T94" fmla="*/ 2147483647 w 973"/>
                <a:gd name="T95" fmla="*/ 2147483647 h 1614"/>
                <a:gd name="T96" fmla="*/ 2147483647 w 973"/>
                <a:gd name="T97" fmla="*/ 2147483647 h 1614"/>
                <a:gd name="T98" fmla="*/ 2147483647 w 973"/>
                <a:gd name="T99" fmla="*/ 2147483647 h 161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73"/>
                <a:gd name="T151" fmla="*/ 0 h 1614"/>
                <a:gd name="T152" fmla="*/ 973 w 973"/>
                <a:gd name="T153" fmla="*/ 1614 h 161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73" h="1614">
                  <a:moveTo>
                    <a:pt x="46" y="184"/>
                  </a:moveTo>
                  <a:lnTo>
                    <a:pt x="36" y="223"/>
                  </a:lnTo>
                  <a:lnTo>
                    <a:pt x="27" y="263"/>
                  </a:lnTo>
                  <a:lnTo>
                    <a:pt x="19" y="303"/>
                  </a:lnTo>
                  <a:lnTo>
                    <a:pt x="12" y="344"/>
                  </a:lnTo>
                  <a:lnTo>
                    <a:pt x="7" y="385"/>
                  </a:lnTo>
                  <a:lnTo>
                    <a:pt x="3" y="425"/>
                  </a:lnTo>
                  <a:lnTo>
                    <a:pt x="2" y="468"/>
                  </a:lnTo>
                  <a:lnTo>
                    <a:pt x="0" y="510"/>
                  </a:lnTo>
                  <a:lnTo>
                    <a:pt x="2" y="556"/>
                  </a:lnTo>
                  <a:lnTo>
                    <a:pt x="4" y="604"/>
                  </a:lnTo>
                  <a:lnTo>
                    <a:pt x="8" y="650"/>
                  </a:lnTo>
                  <a:lnTo>
                    <a:pt x="15" y="695"/>
                  </a:lnTo>
                  <a:lnTo>
                    <a:pt x="23" y="740"/>
                  </a:lnTo>
                  <a:lnTo>
                    <a:pt x="33" y="785"/>
                  </a:lnTo>
                  <a:lnTo>
                    <a:pt x="44" y="828"/>
                  </a:lnTo>
                  <a:lnTo>
                    <a:pt x="57" y="872"/>
                  </a:lnTo>
                  <a:lnTo>
                    <a:pt x="72" y="914"/>
                  </a:lnTo>
                  <a:lnTo>
                    <a:pt x="87" y="956"/>
                  </a:lnTo>
                  <a:lnTo>
                    <a:pt x="106" y="996"/>
                  </a:lnTo>
                  <a:lnTo>
                    <a:pt x="124" y="1037"/>
                  </a:lnTo>
                  <a:lnTo>
                    <a:pt x="145" y="1075"/>
                  </a:lnTo>
                  <a:lnTo>
                    <a:pt x="168" y="1113"/>
                  </a:lnTo>
                  <a:lnTo>
                    <a:pt x="192" y="1152"/>
                  </a:lnTo>
                  <a:lnTo>
                    <a:pt x="215" y="1187"/>
                  </a:lnTo>
                  <a:lnTo>
                    <a:pt x="242" y="1223"/>
                  </a:lnTo>
                  <a:lnTo>
                    <a:pt x="270" y="1257"/>
                  </a:lnTo>
                  <a:lnTo>
                    <a:pt x="297" y="1290"/>
                  </a:lnTo>
                  <a:lnTo>
                    <a:pt x="328" y="1323"/>
                  </a:lnTo>
                  <a:lnTo>
                    <a:pt x="359" y="1354"/>
                  </a:lnTo>
                  <a:lnTo>
                    <a:pt x="391" y="1384"/>
                  </a:lnTo>
                  <a:lnTo>
                    <a:pt x="424" y="1413"/>
                  </a:lnTo>
                  <a:lnTo>
                    <a:pt x="458" y="1441"/>
                  </a:lnTo>
                  <a:lnTo>
                    <a:pt x="494" y="1466"/>
                  </a:lnTo>
                  <a:lnTo>
                    <a:pt x="530" y="1491"/>
                  </a:lnTo>
                  <a:lnTo>
                    <a:pt x="568" y="1515"/>
                  </a:lnTo>
                  <a:lnTo>
                    <a:pt x="605" y="1537"/>
                  </a:lnTo>
                  <a:lnTo>
                    <a:pt x="645" y="1558"/>
                  </a:lnTo>
                  <a:lnTo>
                    <a:pt x="684" y="1577"/>
                  </a:lnTo>
                  <a:lnTo>
                    <a:pt x="725" y="1595"/>
                  </a:lnTo>
                  <a:lnTo>
                    <a:pt x="767" y="1611"/>
                  </a:lnTo>
                  <a:lnTo>
                    <a:pt x="778" y="1611"/>
                  </a:lnTo>
                  <a:lnTo>
                    <a:pt x="812" y="1614"/>
                  </a:lnTo>
                  <a:lnTo>
                    <a:pt x="861" y="1611"/>
                  </a:lnTo>
                  <a:lnTo>
                    <a:pt x="906" y="1608"/>
                  </a:lnTo>
                  <a:lnTo>
                    <a:pt x="951" y="1603"/>
                  </a:lnTo>
                  <a:lnTo>
                    <a:pt x="973" y="1599"/>
                  </a:lnTo>
                  <a:lnTo>
                    <a:pt x="926" y="1589"/>
                  </a:lnTo>
                  <a:lnTo>
                    <a:pt x="878" y="1577"/>
                  </a:lnTo>
                  <a:lnTo>
                    <a:pt x="832" y="1562"/>
                  </a:lnTo>
                  <a:lnTo>
                    <a:pt x="787" y="1546"/>
                  </a:lnTo>
                  <a:lnTo>
                    <a:pt x="742" y="1529"/>
                  </a:lnTo>
                  <a:lnTo>
                    <a:pt x="699" y="1509"/>
                  </a:lnTo>
                  <a:lnTo>
                    <a:pt x="656" y="1488"/>
                  </a:lnTo>
                  <a:lnTo>
                    <a:pt x="614" y="1465"/>
                  </a:lnTo>
                  <a:lnTo>
                    <a:pt x="575" y="1439"/>
                  </a:lnTo>
                  <a:lnTo>
                    <a:pt x="535" y="1413"/>
                  </a:lnTo>
                  <a:lnTo>
                    <a:pt x="497" y="1385"/>
                  </a:lnTo>
                  <a:lnTo>
                    <a:pt x="461" y="1356"/>
                  </a:lnTo>
                  <a:lnTo>
                    <a:pt x="425" y="1325"/>
                  </a:lnTo>
                  <a:lnTo>
                    <a:pt x="391" y="1292"/>
                  </a:lnTo>
                  <a:lnTo>
                    <a:pt x="358" y="1257"/>
                  </a:lnTo>
                  <a:lnTo>
                    <a:pt x="328" y="1222"/>
                  </a:lnTo>
                  <a:lnTo>
                    <a:pt x="297" y="1186"/>
                  </a:lnTo>
                  <a:lnTo>
                    <a:pt x="270" y="1148"/>
                  </a:lnTo>
                  <a:lnTo>
                    <a:pt x="243" y="1108"/>
                  </a:lnTo>
                  <a:lnTo>
                    <a:pt x="218" y="1067"/>
                  </a:lnTo>
                  <a:lnTo>
                    <a:pt x="196" y="1026"/>
                  </a:lnTo>
                  <a:lnTo>
                    <a:pt x="173" y="984"/>
                  </a:lnTo>
                  <a:lnTo>
                    <a:pt x="155" y="940"/>
                  </a:lnTo>
                  <a:lnTo>
                    <a:pt x="136" y="895"/>
                  </a:lnTo>
                  <a:lnTo>
                    <a:pt x="120" y="851"/>
                  </a:lnTo>
                  <a:lnTo>
                    <a:pt x="107" y="803"/>
                  </a:lnTo>
                  <a:lnTo>
                    <a:pt x="95" y="757"/>
                  </a:lnTo>
                  <a:lnTo>
                    <a:pt x="85" y="708"/>
                  </a:lnTo>
                  <a:lnTo>
                    <a:pt x="78" y="659"/>
                  </a:lnTo>
                  <a:lnTo>
                    <a:pt x="72" y="610"/>
                  </a:lnTo>
                  <a:lnTo>
                    <a:pt x="69" y="560"/>
                  </a:lnTo>
                  <a:lnTo>
                    <a:pt x="68" y="510"/>
                  </a:lnTo>
                  <a:lnTo>
                    <a:pt x="68" y="476"/>
                  </a:lnTo>
                  <a:lnTo>
                    <a:pt x="69" y="441"/>
                  </a:lnTo>
                  <a:lnTo>
                    <a:pt x="72" y="407"/>
                  </a:lnTo>
                  <a:lnTo>
                    <a:pt x="75" y="374"/>
                  </a:lnTo>
                  <a:lnTo>
                    <a:pt x="81" y="341"/>
                  </a:lnTo>
                  <a:lnTo>
                    <a:pt x="86" y="308"/>
                  </a:lnTo>
                  <a:lnTo>
                    <a:pt x="93" y="276"/>
                  </a:lnTo>
                  <a:lnTo>
                    <a:pt x="99" y="243"/>
                  </a:lnTo>
                  <a:lnTo>
                    <a:pt x="108" y="212"/>
                  </a:lnTo>
                  <a:lnTo>
                    <a:pt x="118" y="180"/>
                  </a:lnTo>
                  <a:lnTo>
                    <a:pt x="127" y="149"/>
                  </a:lnTo>
                  <a:lnTo>
                    <a:pt x="139" y="119"/>
                  </a:lnTo>
                  <a:lnTo>
                    <a:pt x="151" y="89"/>
                  </a:lnTo>
                  <a:lnTo>
                    <a:pt x="163" y="58"/>
                  </a:lnTo>
                  <a:lnTo>
                    <a:pt x="177" y="29"/>
                  </a:lnTo>
                  <a:lnTo>
                    <a:pt x="192" y="0"/>
                  </a:lnTo>
                  <a:lnTo>
                    <a:pt x="175" y="16"/>
                  </a:lnTo>
                  <a:lnTo>
                    <a:pt x="147" y="50"/>
                  </a:lnTo>
                  <a:lnTo>
                    <a:pt x="116" y="83"/>
                  </a:lnTo>
                  <a:lnTo>
                    <a:pt x="89" y="119"/>
                  </a:lnTo>
                  <a:lnTo>
                    <a:pt x="65" y="156"/>
                  </a:lnTo>
                  <a:lnTo>
                    <a:pt x="46" y="184"/>
                  </a:lnTo>
                  <a:close/>
                </a:path>
              </a:pathLst>
            </a:custGeom>
            <a:solidFill>
              <a:srgbClr val="814975"/>
            </a:solidFill>
            <a:ln w="9525">
              <a:noFill/>
              <a:round/>
              <a:headEnd/>
              <a:tailEnd/>
            </a:ln>
          </p:spPr>
          <p:txBody>
            <a:bodyPr/>
            <a:lstStyle/>
            <a:p>
              <a:pPr eaLnBrk="1" hangingPunct="1"/>
              <a:endParaRPr lang="pt-BR" u="none"/>
            </a:p>
          </p:txBody>
        </p:sp>
        <p:sp>
          <p:nvSpPr>
            <p:cNvPr id="464202" name="Freeform 432"/>
            <p:cNvSpPr>
              <a:spLocks/>
            </p:cNvSpPr>
            <p:nvPr/>
          </p:nvSpPr>
          <p:spPr bwMode="auto">
            <a:xfrm>
              <a:off x="765175" y="3997325"/>
              <a:ext cx="406400" cy="665163"/>
            </a:xfrm>
            <a:custGeom>
              <a:avLst/>
              <a:gdLst>
                <a:gd name="T0" fmla="*/ 2147483647 w 1027"/>
                <a:gd name="T1" fmla="*/ 2147483647 h 1677"/>
                <a:gd name="T2" fmla="*/ 2147483647 w 1027"/>
                <a:gd name="T3" fmla="*/ 2147483647 h 1677"/>
                <a:gd name="T4" fmla="*/ 2147483647 w 1027"/>
                <a:gd name="T5" fmla="*/ 2147483647 h 1677"/>
                <a:gd name="T6" fmla="*/ 2147483647 w 1027"/>
                <a:gd name="T7" fmla="*/ 2147483647 h 1677"/>
                <a:gd name="T8" fmla="*/ 2147483647 w 1027"/>
                <a:gd name="T9" fmla="*/ 2147483647 h 1677"/>
                <a:gd name="T10" fmla="*/ 0 w 1027"/>
                <a:gd name="T11" fmla="*/ 2147483647 h 1677"/>
                <a:gd name="T12" fmla="*/ 0 w 1027"/>
                <a:gd name="T13" fmla="*/ 2147483647 h 1677"/>
                <a:gd name="T14" fmla="*/ 2147483647 w 1027"/>
                <a:gd name="T15" fmla="*/ 2147483647 h 1677"/>
                <a:gd name="T16" fmla="*/ 2147483647 w 1027"/>
                <a:gd name="T17" fmla="*/ 2147483647 h 1677"/>
                <a:gd name="T18" fmla="*/ 2147483647 w 1027"/>
                <a:gd name="T19" fmla="*/ 2147483647 h 1677"/>
                <a:gd name="T20" fmla="*/ 2147483647 w 1027"/>
                <a:gd name="T21" fmla="*/ 2147483647 h 1677"/>
                <a:gd name="T22" fmla="*/ 2147483647 w 1027"/>
                <a:gd name="T23" fmla="*/ 2147483647 h 1677"/>
                <a:gd name="T24" fmla="*/ 2147483647 w 1027"/>
                <a:gd name="T25" fmla="*/ 2147483647 h 1677"/>
                <a:gd name="T26" fmla="*/ 2147483647 w 1027"/>
                <a:gd name="T27" fmla="*/ 2147483647 h 1677"/>
                <a:gd name="T28" fmla="*/ 2147483647 w 1027"/>
                <a:gd name="T29" fmla="*/ 2147483647 h 1677"/>
                <a:gd name="T30" fmla="*/ 2147483647 w 1027"/>
                <a:gd name="T31" fmla="*/ 2147483647 h 1677"/>
                <a:gd name="T32" fmla="*/ 2147483647 w 1027"/>
                <a:gd name="T33" fmla="*/ 2147483647 h 1677"/>
                <a:gd name="T34" fmla="*/ 2147483647 w 1027"/>
                <a:gd name="T35" fmla="*/ 2147483647 h 1677"/>
                <a:gd name="T36" fmla="*/ 2147483647 w 1027"/>
                <a:gd name="T37" fmla="*/ 2147483647 h 1677"/>
                <a:gd name="T38" fmla="*/ 2147483647 w 1027"/>
                <a:gd name="T39" fmla="*/ 2147483647 h 1677"/>
                <a:gd name="T40" fmla="*/ 2147483647 w 1027"/>
                <a:gd name="T41" fmla="*/ 2147483647 h 1677"/>
                <a:gd name="T42" fmla="*/ 2147483647 w 1027"/>
                <a:gd name="T43" fmla="*/ 2147483647 h 1677"/>
                <a:gd name="T44" fmla="*/ 2147483647 w 1027"/>
                <a:gd name="T45" fmla="*/ 2147483647 h 1677"/>
                <a:gd name="T46" fmla="*/ 2147483647 w 1027"/>
                <a:gd name="T47" fmla="*/ 2147483647 h 1677"/>
                <a:gd name="T48" fmla="*/ 2147483647 w 1027"/>
                <a:gd name="T49" fmla="*/ 2147483647 h 1677"/>
                <a:gd name="T50" fmla="*/ 2147483647 w 1027"/>
                <a:gd name="T51" fmla="*/ 2147483647 h 1677"/>
                <a:gd name="T52" fmla="*/ 2147483647 w 1027"/>
                <a:gd name="T53" fmla="*/ 2147483647 h 1677"/>
                <a:gd name="T54" fmla="*/ 2147483647 w 1027"/>
                <a:gd name="T55" fmla="*/ 2147483647 h 1677"/>
                <a:gd name="T56" fmla="*/ 2147483647 w 1027"/>
                <a:gd name="T57" fmla="*/ 2147483647 h 1677"/>
                <a:gd name="T58" fmla="*/ 2147483647 w 1027"/>
                <a:gd name="T59" fmla="*/ 2147483647 h 1677"/>
                <a:gd name="T60" fmla="*/ 2147483647 w 1027"/>
                <a:gd name="T61" fmla="*/ 2147483647 h 1677"/>
                <a:gd name="T62" fmla="*/ 2147483647 w 1027"/>
                <a:gd name="T63" fmla="*/ 2147483647 h 1677"/>
                <a:gd name="T64" fmla="*/ 2147483647 w 1027"/>
                <a:gd name="T65" fmla="*/ 2147483647 h 1677"/>
                <a:gd name="T66" fmla="*/ 2147483647 w 1027"/>
                <a:gd name="T67" fmla="*/ 2147483647 h 1677"/>
                <a:gd name="T68" fmla="*/ 2147483647 w 1027"/>
                <a:gd name="T69" fmla="*/ 2147483647 h 1677"/>
                <a:gd name="T70" fmla="*/ 2147483647 w 1027"/>
                <a:gd name="T71" fmla="*/ 2147483647 h 1677"/>
                <a:gd name="T72" fmla="*/ 2147483647 w 1027"/>
                <a:gd name="T73" fmla="*/ 2147483647 h 1677"/>
                <a:gd name="T74" fmla="*/ 2147483647 w 1027"/>
                <a:gd name="T75" fmla="*/ 2147483647 h 1677"/>
                <a:gd name="T76" fmla="*/ 2147483647 w 1027"/>
                <a:gd name="T77" fmla="*/ 2147483647 h 1677"/>
                <a:gd name="T78" fmla="*/ 2147483647 w 1027"/>
                <a:gd name="T79" fmla="*/ 2147483647 h 1677"/>
                <a:gd name="T80" fmla="*/ 2147483647 w 1027"/>
                <a:gd name="T81" fmla="*/ 2147483647 h 1677"/>
                <a:gd name="T82" fmla="*/ 2147483647 w 1027"/>
                <a:gd name="T83" fmla="*/ 2147483647 h 1677"/>
                <a:gd name="T84" fmla="*/ 2147483647 w 1027"/>
                <a:gd name="T85" fmla="*/ 2147483647 h 1677"/>
                <a:gd name="T86" fmla="*/ 2147483647 w 1027"/>
                <a:gd name="T87" fmla="*/ 2147483647 h 1677"/>
                <a:gd name="T88" fmla="*/ 2147483647 w 1027"/>
                <a:gd name="T89" fmla="*/ 2147483647 h 1677"/>
                <a:gd name="T90" fmla="*/ 2147483647 w 1027"/>
                <a:gd name="T91" fmla="*/ 2147483647 h 1677"/>
                <a:gd name="T92" fmla="*/ 2147483647 w 1027"/>
                <a:gd name="T93" fmla="*/ 2147483647 h 1677"/>
                <a:gd name="T94" fmla="*/ 2147483647 w 1027"/>
                <a:gd name="T95" fmla="*/ 2147483647 h 1677"/>
                <a:gd name="T96" fmla="*/ 2147483647 w 1027"/>
                <a:gd name="T97" fmla="*/ 0 h 1677"/>
                <a:gd name="T98" fmla="*/ 2147483647 w 1027"/>
                <a:gd name="T99" fmla="*/ 2147483647 h 1677"/>
                <a:gd name="T100" fmla="*/ 2147483647 w 1027"/>
                <a:gd name="T101" fmla="*/ 2147483647 h 16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27"/>
                <a:gd name="T154" fmla="*/ 0 h 1677"/>
                <a:gd name="T155" fmla="*/ 1027 w 1027"/>
                <a:gd name="T156" fmla="*/ 1677 h 167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27" h="1677">
                  <a:moveTo>
                    <a:pt x="81" y="148"/>
                  </a:moveTo>
                  <a:lnTo>
                    <a:pt x="63" y="198"/>
                  </a:lnTo>
                  <a:lnTo>
                    <a:pt x="46" y="250"/>
                  </a:lnTo>
                  <a:lnTo>
                    <a:pt x="33" y="301"/>
                  </a:lnTo>
                  <a:lnTo>
                    <a:pt x="21" y="355"/>
                  </a:lnTo>
                  <a:lnTo>
                    <a:pt x="15" y="382"/>
                  </a:lnTo>
                  <a:lnTo>
                    <a:pt x="11" y="408"/>
                  </a:lnTo>
                  <a:lnTo>
                    <a:pt x="7" y="436"/>
                  </a:lnTo>
                  <a:lnTo>
                    <a:pt x="5" y="464"/>
                  </a:lnTo>
                  <a:lnTo>
                    <a:pt x="2" y="491"/>
                  </a:lnTo>
                  <a:lnTo>
                    <a:pt x="1" y="519"/>
                  </a:lnTo>
                  <a:lnTo>
                    <a:pt x="0" y="547"/>
                  </a:lnTo>
                  <a:lnTo>
                    <a:pt x="0" y="576"/>
                  </a:lnTo>
                  <a:lnTo>
                    <a:pt x="0" y="625"/>
                  </a:lnTo>
                  <a:lnTo>
                    <a:pt x="3" y="674"/>
                  </a:lnTo>
                  <a:lnTo>
                    <a:pt x="7" y="721"/>
                  </a:lnTo>
                  <a:lnTo>
                    <a:pt x="15" y="769"/>
                  </a:lnTo>
                  <a:lnTo>
                    <a:pt x="25" y="815"/>
                  </a:lnTo>
                  <a:lnTo>
                    <a:pt x="35" y="861"/>
                  </a:lnTo>
                  <a:lnTo>
                    <a:pt x="47" y="906"/>
                  </a:lnTo>
                  <a:lnTo>
                    <a:pt x="62" y="951"/>
                  </a:lnTo>
                  <a:lnTo>
                    <a:pt x="79" y="994"/>
                  </a:lnTo>
                  <a:lnTo>
                    <a:pt x="96" y="1038"/>
                  </a:lnTo>
                  <a:lnTo>
                    <a:pt x="116" y="1079"/>
                  </a:lnTo>
                  <a:lnTo>
                    <a:pt x="137" y="1120"/>
                  </a:lnTo>
                  <a:lnTo>
                    <a:pt x="161" y="1161"/>
                  </a:lnTo>
                  <a:lnTo>
                    <a:pt x="184" y="1199"/>
                  </a:lnTo>
                  <a:lnTo>
                    <a:pt x="211" y="1237"/>
                  </a:lnTo>
                  <a:lnTo>
                    <a:pt x="237" y="1274"/>
                  </a:lnTo>
                  <a:lnTo>
                    <a:pt x="266" y="1310"/>
                  </a:lnTo>
                  <a:lnTo>
                    <a:pt x="297" y="1344"/>
                  </a:lnTo>
                  <a:lnTo>
                    <a:pt x="328" y="1377"/>
                  </a:lnTo>
                  <a:lnTo>
                    <a:pt x="361" y="1409"/>
                  </a:lnTo>
                  <a:lnTo>
                    <a:pt x="394" y="1439"/>
                  </a:lnTo>
                  <a:lnTo>
                    <a:pt x="430" y="1468"/>
                  </a:lnTo>
                  <a:lnTo>
                    <a:pt x="467" y="1496"/>
                  </a:lnTo>
                  <a:lnTo>
                    <a:pt x="504" y="1523"/>
                  </a:lnTo>
                  <a:lnTo>
                    <a:pt x="542" y="1548"/>
                  </a:lnTo>
                  <a:lnTo>
                    <a:pt x="582" y="1571"/>
                  </a:lnTo>
                  <a:lnTo>
                    <a:pt x="623" y="1593"/>
                  </a:lnTo>
                  <a:lnTo>
                    <a:pt x="665" y="1612"/>
                  </a:lnTo>
                  <a:lnTo>
                    <a:pt x="707" y="1631"/>
                  </a:lnTo>
                  <a:lnTo>
                    <a:pt x="751" y="1648"/>
                  </a:lnTo>
                  <a:lnTo>
                    <a:pt x="794" y="1664"/>
                  </a:lnTo>
                  <a:lnTo>
                    <a:pt x="839" y="1677"/>
                  </a:lnTo>
                  <a:lnTo>
                    <a:pt x="871" y="1674"/>
                  </a:lnTo>
                  <a:lnTo>
                    <a:pt x="916" y="1669"/>
                  </a:lnTo>
                  <a:lnTo>
                    <a:pt x="960" y="1661"/>
                  </a:lnTo>
                  <a:lnTo>
                    <a:pt x="1004" y="1651"/>
                  </a:lnTo>
                  <a:lnTo>
                    <a:pt x="1027" y="1644"/>
                  </a:lnTo>
                  <a:lnTo>
                    <a:pt x="977" y="1637"/>
                  </a:lnTo>
                  <a:lnTo>
                    <a:pt x="927" y="1628"/>
                  </a:lnTo>
                  <a:lnTo>
                    <a:pt x="878" y="1618"/>
                  </a:lnTo>
                  <a:lnTo>
                    <a:pt x="830" y="1604"/>
                  </a:lnTo>
                  <a:lnTo>
                    <a:pt x="784" y="1589"/>
                  </a:lnTo>
                  <a:lnTo>
                    <a:pt x="738" y="1571"/>
                  </a:lnTo>
                  <a:lnTo>
                    <a:pt x="693" y="1552"/>
                  </a:lnTo>
                  <a:lnTo>
                    <a:pt x="649" y="1531"/>
                  </a:lnTo>
                  <a:lnTo>
                    <a:pt x="606" y="1508"/>
                  </a:lnTo>
                  <a:lnTo>
                    <a:pt x="565" y="1483"/>
                  </a:lnTo>
                  <a:lnTo>
                    <a:pt x="525" y="1455"/>
                  </a:lnTo>
                  <a:lnTo>
                    <a:pt x="485" y="1428"/>
                  </a:lnTo>
                  <a:lnTo>
                    <a:pt x="448" y="1397"/>
                  </a:lnTo>
                  <a:lnTo>
                    <a:pt x="412" y="1364"/>
                  </a:lnTo>
                  <a:lnTo>
                    <a:pt x="377" y="1331"/>
                  </a:lnTo>
                  <a:lnTo>
                    <a:pt x="344" y="1297"/>
                  </a:lnTo>
                  <a:lnTo>
                    <a:pt x="312" y="1260"/>
                  </a:lnTo>
                  <a:lnTo>
                    <a:pt x="282" y="1222"/>
                  </a:lnTo>
                  <a:lnTo>
                    <a:pt x="254" y="1183"/>
                  </a:lnTo>
                  <a:lnTo>
                    <a:pt x="228" y="1142"/>
                  </a:lnTo>
                  <a:lnTo>
                    <a:pt x="203" y="1100"/>
                  </a:lnTo>
                  <a:lnTo>
                    <a:pt x="180" y="1058"/>
                  </a:lnTo>
                  <a:lnTo>
                    <a:pt x="159" y="1014"/>
                  </a:lnTo>
                  <a:lnTo>
                    <a:pt x="141" y="968"/>
                  </a:lnTo>
                  <a:lnTo>
                    <a:pt x="124" y="922"/>
                  </a:lnTo>
                  <a:lnTo>
                    <a:pt x="108" y="876"/>
                  </a:lnTo>
                  <a:lnTo>
                    <a:pt x="96" y="827"/>
                  </a:lnTo>
                  <a:lnTo>
                    <a:pt x="85" y="778"/>
                  </a:lnTo>
                  <a:lnTo>
                    <a:pt x="77" y="729"/>
                  </a:lnTo>
                  <a:lnTo>
                    <a:pt x="71" y="679"/>
                  </a:lnTo>
                  <a:lnTo>
                    <a:pt x="67" y="627"/>
                  </a:lnTo>
                  <a:lnTo>
                    <a:pt x="66" y="576"/>
                  </a:lnTo>
                  <a:lnTo>
                    <a:pt x="67" y="536"/>
                  </a:lnTo>
                  <a:lnTo>
                    <a:pt x="68" y="497"/>
                  </a:lnTo>
                  <a:lnTo>
                    <a:pt x="72" y="458"/>
                  </a:lnTo>
                  <a:lnTo>
                    <a:pt x="77" y="420"/>
                  </a:lnTo>
                  <a:lnTo>
                    <a:pt x="84" y="382"/>
                  </a:lnTo>
                  <a:lnTo>
                    <a:pt x="91" y="345"/>
                  </a:lnTo>
                  <a:lnTo>
                    <a:pt x="100" y="308"/>
                  </a:lnTo>
                  <a:lnTo>
                    <a:pt x="110" y="271"/>
                  </a:lnTo>
                  <a:lnTo>
                    <a:pt x="121" y="235"/>
                  </a:lnTo>
                  <a:lnTo>
                    <a:pt x="134" y="200"/>
                  </a:lnTo>
                  <a:lnTo>
                    <a:pt x="147" y="165"/>
                  </a:lnTo>
                  <a:lnTo>
                    <a:pt x="162" y="131"/>
                  </a:lnTo>
                  <a:lnTo>
                    <a:pt x="178" y="97"/>
                  </a:lnTo>
                  <a:lnTo>
                    <a:pt x="195" y="64"/>
                  </a:lnTo>
                  <a:lnTo>
                    <a:pt x="213" y="32"/>
                  </a:lnTo>
                  <a:lnTo>
                    <a:pt x="233" y="0"/>
                  </a:lnTo>
                  <a:lnTo>
                    <a:pt x="204" y="24"/>
                  </a:lnTo>
                  <a:lnTo>
                    <a:pt x="173" y="52"/>
                  </a:lnTo>
                  <a:lnTo>
                    <a:pt x="140" y="82"/>
                  </a:lnTo>
                  <a:lnTo>
                    <a:pt x="112" y="116"/>
                  </a:lnTo>
                  <a:lnTo>
                    <a:pt x="81" y="148"/>
                  </a:lnTo>
                  <a:close/>
                </a:path>
              </a:pathLst>
            </a:custGeom>
            <a:solidFill>
              <a:srgbClr val="844976"/>
            </a:solidFill>
            <a:ln w="9525">
              <a:noFill/>
              <a:round/>
              <a:headEnd/>
              <a:tailEnd/>
            </a:ln>
          </p:spPr>
          <p:txBody>
            <a:bodyPr/>
            <a:lstStyle/>
            <a:p>
              <a:pPr eaLnBrk="1" hangingPunct="1"/>
              <a:endParaRPr lang="pt-BR" u="none"/>
            </a:p>
          </p:txBody>
        </p:sp>
        <p:sp>
          <p:nvSpPr>
            <p:cNvPr id="464203" name="Freeform 433"/>
            <p:cNvSpPr>
              <a:spLocks/>
            </p:cNvSpPr>
            <p:nvPr/>
          </p:nvSpPr>
          <p:spPr bwMode="auto">
            <a:xfrm>
              <a:off x="777875" y="3975100"/>
              <a:ext cx="427038" cy="682625"/>
            </a:xfrm>
            <a:custGeom>
              <a:avLst/>
              <a:gdLst>
                <a:gd name="T0" fmla="*/ 2147483647 w 1074"/>
                <a:gd name="T1" fmla="*/ 2147483647 h 1721"/>
                <a:gd name="T2" fmla="*/ 2147483647 w 1074"/>
                <a:gd name="T3" fmla="*/ 2147483647 h 1721"/>
                <a:gd name="T4" fmla="*/ 2147483647 w 1074"/>
                <a:gd name="T5" fmla="*/ 2147483647 h 1721"/>
                <a:gd name="T6" fmla="*/ 2147483647 w 1074"/>
                <a:gd name="T7" fmla="*/ 2147483647 h 1721"/>
                <a:gd name="T8" fmla="*/ 2147483647 w 1074"/>
                <a:gd name="T9" fmla="*/ 2147483647 h 1721"/>
                <a:gd name="T10" fmla="*/ 2147483647 w 1074"/>
                <a:gd name="T11" fmla="*/ 2147483647 h 1721"/>
                <a:gd name="T12" fmla="*/ 2147483647 w 1074"/>
                <a:gd name="T13" fmla="*/ 2147483647 h 1721"/>
                <a:gd name="T14" fmla="*/ 0 w 1074"/>
                <a:gd name="T15" fmla="*/ 2147483647 h 1721"/>
                <a:gd name="T16" fmla="*/ 2147483647 w 1074"/>
                <a:gd name="T17" fmla="*/ 2147483647 h 1721"/>
                <a:gd name="T18" fmla="*/ 2147483647 w 1074"/>
                <a:gd name="T19" fmla="*/ 2147483647 h 1721"/>
                <a:gd name="T20" fmla="*/ 2147483647 w 1074"/>
                <a:gd name="T21" fmla="*/ 2147483647 h 1721"/>
                <a:gd name="T22" fmla="*/ 2147483647 w 1074"/>
                <a:gd name="T23" fmla="*/ 2147483647 h 1721"/>
                <a:gd name="T24" fmla="*/ 2147483647 w 1074"/>
                <a:gd name="T25" fmla="*/ 2147483647 h 1721"/>
                <a:gd name="T26" fmla="*/ 2147483647 w 1074"/>
                <a:gd name="T27" fmla="*/ 2147483647 h 1721"/>
                <a:gd name="T28" fmla="*/ 2147483647 w 1074"/>
                <a:gd name="T29" fmla="*/ 2147483647 h 1721"/>
                <a:gd name="T30" fmla="*/ 2147483647 w 1074"/>
                <a:gd name="T31" fmla="*/ 2147483647 h 1721"/>
                <a:gd name="T32" fmla="*/ 2147483647 w 1074"/>
                <a:gd name="T33" fmla="*/ 2147483647 h 1721"/>
                <a:gd name="T34" fmla="*/ 2147483647 w 1074"/>
                <a:gd name="T35" fmla="*/ 2147483647 h 1721"/>
                <a:gd name="T36" fmla="*/ 2147483647 w 1074"/>
                <a:gd name="T37" fmla="*/ 2147483647 h 1721"/>
                <a:gd name="T38" fmla="*/ 2147483647 w 1074"/>
                <a:gd name="T39" fmla="*/ 2147483647 h 1721"/>
                <a:gd name="T40" fmla="*/ 2147483647 w 1074"/>
                <a:gd name="T41" fmla="*/ 2147483647 h 1721"/>
                <a:gd name="T42" fmla="*/ 2147483647 w 1074"/>
                <a:gd name="T43" fmla="*/ 2147483647 h 1721"/>
                <a:gd name="T44" fmla="*/ 2147483647 w 1074"/>
                <a:gd name="T45" fmla="*/ 2147483647 h 1721"/>
                <a:gd name="T46" fmla="*/ 2147483647 w 1074"/>
                <a:gd name="T47" fmla="*/ 2147483647 h 1721"/>
                <a:gd name="T48" fmla="*/ 2147483647 w 1074"/>
                <a:gd name="T49" fmla="*/ 2147483647 h 1721"/>
                <a:gd name="T50" fmla="*/ 2147483647 w 1074"/>
                <a:gd name="T51" fmla="*/ 2147483647 h 1721"/>
                <a:gd name="T52" fmla="*/ 2147483647 w 1074"/>
                <a:gd name="T53" fmla="*/ 2147483647 h 1721"/>
                <a:gd name="T54" fmla="*/ 2147483647 w 1074"/>
                <a:gd name="T55" fmla="*/ 2147483647 h 1721"/>
                <a:gd name="T56" fmla="*/ 2147483647 w 1074"/>
                <a:gd name="T57" fmla="*/ 2147483647 h 1721"/>
                <a:gd name="T58" fmla="*/ 2147483647 w 1074"/>
                <a:gd name="T59" fmla="*/ 2147483647 h 1721"/>
                <a:gd name="T60" fmla="*/ 2147483647 w 1074"/>
                <a:gd name="T61" fmla="*/ 2147483647 h 1721"/>
                <a:gd name="T62" fmla="*/ 2147483647 w 1074"/>
                <a:gd name="T63" fmla="*/ 2147483647 h 1721"/>
                <a:gd name="T64" fmla="*/ 2147483647 w 1074"/>
                <a:gd name="T65" fmla="*/ 2147483647 h 1721"/>
                <a:gd name="T66" fmla="*/ 2147483647 w 1074"/>
                <a:gd name="T67" fmla="*/ 2147483647 h 1721"/>
                <a:gd name="T68" fmla="*/ 2147483647 w 1074"/>
                <a:gd name="T69" fmla="*/ 2147483647 h 1721"/>
                <a:gd name="T70" fmla="*/ 2147483647 w 1074"/>
                <a:gd name="T71" fmla="*/ 2147483647 h 1721"/>
                <a:gd name="T72" fmla="*/ 2147483647 w 1074"/>
                <a:gd name="T73" fmla="*/ 2147483647 h 1721"/>
                <a:gd name="T74" fmla="*/ 2147483647 w 1074"/>
                <a:gd name="T75" fmla="*/ 2147483647 h 1721"/>
                <a:gd name="T76" fmla="*/ 2147483647 w 1074"/>
                <a:gd name="T77" fmla="*/ 2147483647 h 1721"/>
                <a:gd name="T78" fmla="*/ 2147483647 w 1074"/>
                <a:gd name="T79" fmla="*/ 2147483647 h 1721"/>
                <a:gd name="T80" fmla="*/ 2147483647 w 1074"/>
                <a:gd name="T81" fmla="*/ 2147483647 h 1721"/>
                <a:gd name="T82" fmla="*/ 2147483647 w 1074"/>
                <a:gd name="T83" fmla="*/ 2147483647 h 1721"/>
                <a:gd name="T84" fmla="*/ 2147483647 w 1074"/>
                <a:gd name="T85" fmla="*/ 2147483647 h 1721"/>
                <a:gd name="T86" fmla="*/ 2147483647 w 1074"/>
                <a:gd name="T87" fmla="*/ 2147483647 h 1721"/>
                <a:gd name="T88" fmla="*/ 2147483647 w 1074"/>
                <a:gd name="T89" fmla="*/ 2147483647 h 1721"/>
                <a:gd name="T90" fmla="*/ 2147483647 w 1074"/>
                <a:gd name="T91" fmla="*/ 2147483647 h 1721"/>
                <a:gd name="T92" fmla="*/ 2147483647 w 1074"/>
                <a:gd name="T93" fmla="*/ 2147483647 h 1721"/>
                <a:gd name="T94" fmla="*/ 2147483647 w 1074"/>
                <a:gd name="T95" fmla="*/ 2147483647 h 1721"/>
                <a:gd name="T96" fmla="*/ 2147483647 w 1074"/>
                <a:gd name="T97" fmla="*/ 2147483647 h 1721"/>
                <a:gd name="T98" fmla="*/ 2147483647 w 1074"/>
                <a:gd name="T99" fmla="*/ 2147483647 h 1721"/>
                <a:gd name="T100" fmla="*/ 2147483647 w 1074"/>
                <a:gd name="T101" fmla="*/ 0 h 1721"/>
                <a:gd name="T102" fmla="*/ 2147483647 w 1074"/>
                <a:gd name="T103" fmla="*/ 2147483647 h 1721"/>
                <a:gd name="T104" fmla="*/ 2147483647 w 1074"/>
                <a:gd name="T105" fmla="*/ 2147483647 h 1721"/>
                <a:gd name="T106" fmla="*/ 2147483647 w 1074"/>
                <a:gd name="T107" fmla="*/ 2147483647 h 17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4"/>
                <a:gd name="T163" fmla="*/ 0 h 1721"/>
                <a:gd name="T164" fmla="*/ 1074 w 1074"/>
                <a:gd name="T165" fmla="*/ 1721 h 17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4" h="1721">
                  <a:moveTo>
                    <a:pt x="124" y="122"/>
                  </a:moveTo>
                  <a:lnTo>
                    <a:pt x="109" y="151"/>
                  </a:lnTo>
                  <a:lnTo>
                    <a:pt x="95" y="180"/>
                  </a:lnTo>
                  <a:lnTo>
                    <a:pt x="83" y="211"/>
                  </a:lnTo>
                  <a:lnTo>
                    <a:pt x="71" y="241"/>
                  </a:lnTo>
                  <a:lnTo>
                    <a:pt x="59" y="271"/>
                  </a:lnTo>
                  <a:lnTo>
                    <a:pt x="50" y="302"/>
                  </a:lnTo>
                  <a:lnTo>
                    <a:pt x="40" y="334"/>
                  </a:lnTo>
                  <a:lnTo>
                    <a:pt x="31" y="365"/>
                  </a:lnTo>
                  <a:lnTo>
                    <a:pt x="25" y="398"/>
                  </a:lnTo>
                  <a:lnTo>
                    <a:pt x="18" y="430"/>
                  </a:lnTo>
                  <a:lnTo>
                    <a:pt x="13" y="463"/>
                  </a:lnTo>
                  <a:lnTo>
                    <a:pt x="7" y="496"/>
                  </a:lnTo>
                  <a:lnTo>
                    <a:pt x="4" y="529"/>
                  </a:lnTo>
                  <a:lnTo>
                    <a:pt x="1" y="563"/>
                  </a:lnTo>
                  <a:lnTo>
                    <a:pt x="0" y="598"/>
                  </a:lnTo>
                  <a:lnTo>
                    <a:pt x="0" y="632"/>
                  </a:lnTo>
                  <a:lnTo>
                    <a:pt x="1" y="682"/>
                  </a:lnTo>
                  <a:lnTo>
                    <a:pt x="4" y="732"/>
                  </a:lnTo>
                  <a:lnTo>
                    <a:pt x="10" y="781"/>
                  </a:lnTo>
                  <a:lnTo>
                    <a:pt x="17" y="830"/>
                  </a:lnTo>
                  <a:lnTo>
                    <a:pt x="27" y="879"/>
                  </a:lnTo>
                  <a:lnTo>
                    <a:pt x="39" y="925"/>
                  </a:lnTo>
                  <a:lnTo>
                    <a:pt x="52" y="973"/>
                  </a:lnTo>
                  <a:lnTo>
                    <a:pt x="68" y="1017"/>
                  </a:lnTo>
                  <a:lnTo>
                    <a:pt x="87" y="1062"/>
                  </a:lnTo>
                  <a:lnTo>
                    <a:pt x="105" y="1106"/>
                  </a:lnTo>
                  <a:lnTo>
                    <a:pt x="128" y="1148"/>
                  </a:lnTo>
                  <a:lnTo>
                    <a:pt x="150" y="1189"/>
                  </a:lnTo>
                  <a:lnTo>
                    <a:pt x="175" y="1230"/>
                  </a:lnTo>
                  <a:lnTo>
                    <a:pt x="202" y="1270"/>
                  </a:lnTo>
                  <a:lnTo>
                    <a:pt x="229" y="1308"/>
                  </a:lnTo>
                  <a:lnTo>
                    <a:pt x="260" y="1344"/>
                  </a:lnTo>
                  <a:lnTo>
                    <a:pt x="290" y="1379"/>
                  </a:lnTo>
                  <a:lnTo>
                    <a:pt x="323" y="1414"/>
                  </a:lnTo>
                  <a:lnTo>
                    <a:pt x="357" y="1447"/>
                  </a:lnTo>
                  <a:lnTo>
                    <a:pt x="393" y="1478"/>
                  </a:lnTo>
                  <a:lnTo>
                    <a:pt x="429" y="1507"/>
                  </a:lnTo>
                  <a:lnTo>
                    <a:pt x="467" y="1535"/>
                  </a:lnTo>
                  <a:lnTo>
                    <a:pt x="507" y="1561"/>
                  </a:lnTo>
                  <a:lnTo>
                    <a:pt x="546" y="1587"/>
                  </a:lnTo>
                  <a:lnTo>
                    <a:pt x="588" y="1610"/>
                  </a:lnTo>
                  <a:lnTo>
                    <a:pt x="631" y="1631"/>
                  </a:lnTo>
                  <a:lnTo>
                    <a:pt x="674" y="1651"/>
                  </a:lnTo>
                  <a:lnTo>
                    <a:pt x="719" y="1668"/>
                  </a:lnTo>
                  <a:lnTo>
                    <a:pt x="764" y="1684"/>
                  </a:lnTo>
                  <a:lnTo>
                    <a:pt x="810" y="1699"/>
                  </a:lnTo>
                  <a:lnTo>
                    <a:pt x="858" y="1711"/>
                  </a:lnTo>
                  <a:lnTo>
                    <a:pt x="905" y="1721"/>
                  </a:lnTo>
                  <a:lnTo>
                    <a:pt x="927" y="1717"/>
                  </a:lnTo>
                  <a:lnTo>
                    <a:pt x="971" y="1707"/>
                  </a:lnTo>
                  <a:lnTo>
                    <a:pt x="1015" y="1692"/>
                  </a:lnTo>
                  <a:lnTo>
                    <a:pt x="1057" y="1679"/>
                  </a:lnTo>
                  <a:lnTo>
                    <a:pt x="1074" y="1671"/>
                  </a:lnTo>
                  <a:lnTo>
                    <a:pt x="1023" y="1668"/>
                  </a:lnTo>
                  <a:lnTo>
                    <a:pt x="971" y="1663"/>
                  </a:lnTo>
                  <a:lnTo>
                    <a:pt x="920" y="1655"/>
                  </a:lnTo>
                  <a:lnTo>
                    <a:pt x="871" y="1645"/>
                  </a:lnTo>
                  <a:lnTo>
                    <a:pt x="822" y="1633"/>
                  </a:lnTo>
                  <a:lnTo>
                    <a:pt x="773" y="1617"/>
                  </a:lnTo>
                  <a:lnTo>
                    <a:pt x="727" y="1600"/>
                  </a:lnTo>
                  <a:lnTo>
                    <a:pt x="681" y="1581"/>
                  </a:lnTo>
                  <a:lnTo>
                    <a:pt x="636" y="1560"/>
                  </a:lnTo>
                  <a:lnTo>
                    <a:pt x="592" y="1536"/>
                  </a:lnTo>
                  <a:lnTo>
                    <a:pt x="550" y="1511"/>
                  </a:lnTo>
                  <a:lnTo>
                    <a:pt x="509" y="1484"/>
                  </a:lnTo>
                  <a:lnTo>
                    <a:pt x="470" y="1454"/>
                  </a:lnTo>
                  <a:lnTo>
                    <a:pt x="433" y="1423"/>
                  </a:lnTo>
                  <a:lnTo>
                    <a:pt x="396" y="1391"/>
                  </a:lnTo>
                  <a:lnTo>
                    <a:pt x="361" y="1357"/>
                  </a:lnTo>
                  <a:lnTo>
                    <a:pt x="327" y="1321"/>
                  </a:lnTo>
                  <a:lnTo>
                    <a:pt x="295" y="1283"/>
                  </a:lnTo>
                  <a:lnTo>
                    <a:pt x="266" y="1245"/>
                  </a:lnTo>
                  <a:lnTo>
                    <a:pt x="239" y="1204"/>
                  </a:lnTo>
                  <a:lnTo>
                    <a:pt x="212" y="1163"/>
                  </a:lnTo>
                  <a:lnTo>
                    <a:pt x="187" y="1119"/>
                  </a:lnTo>
                  <a:lnTo>
                    <a:pt x="166" y="1074"/>
                  </a:lnTo>
                  <a:lnTo>
                    <a:pt x="145" y="1029"/>
                  </a:lnTo>
                  <a:lnTo>
                    <a:pt x="128" y="983"/>
                  </a:lnTo>
                  <a:lnTo>
                    <a:pt x="112" y="936"/>
                  </a:lnTo>
                  <a:lnTo>
                    <a:pt x="99" y="887"/>
                  </a:lnTo>
                  <a:lnTo>
                    <a:pt x="87" y="838"/>
                  </a:lnTo>
                  <a:lnTo>
                    <a:pt x="77" y="786"/>
                  </a:lnTo>
                  <a:lnTo>
                    <a:pt x="72" y="736"/>
                  </a:lnTo>
                  <a:lnTo>
                    <a:pt x="68" y="685"/>
                  </a:lnTo>
                  <a:lnTo>
                    <a:pt x="67" y="632"/>
                  </a:lnTo>
                  <a:lnTo>
                    <a:pt x="67" y="587"/>
                  </a:lnTo>
                  <a:lnTo>
                    <a:pt x="71" y="543"/>
                  </a:lnTo>
                  <a:lnTo>
                    <a:pt x="75" y="500"/>
                  </a:lnTo>
                  <a:lnTo>
                    <a:pt x="81" y="458"/>
                  </a:lnTo>
                  <a:lnTo>
                    <a:pt x="89" y="415"/>
                  </a:lnTo>
                  <a:lnTo>
                    <a:pt x="99" y="373"/>
                  </a:lnTo>
                  <a:lnTo>
                    <a:pt x="110" y="332"/>
                  </a:lnTo>
                  <a:lnTo>
                    <a:pt x="124" y="293"/>
                  </a:lnTo>
                  <a:lnTo>
                    <a:pt x="138" y="253"/>
                  </a:lnTo>
                  <a:lnTo>
                    <a:pt x="154" y="213"/>
                  </a:lnTo>
                  <a:lnTo>
                    <a:pt x="171" y="176"/>
                  </a:lnTo>
                  <a:lnTo>
                    <a:pt x="191" y="138"/>
                  </a:lnTo>
                  <a:lnTo>
                    <a:pt x="211" y="102"/>
                  </a:lnTo>
                  <a:lnTo>
                    <a:pt x="233" y="67"/>
                  </a:lnTo>
                  <a:lnTo>
                    <a:pt x="256" y="33"/>
                  </a:lnTo>
                  <a:lnTo>
                    <a:pt x="281" y="0"/>
                  </a:lnTo>
                  <a:lnTo>
                    <a:pt x="278" y="1"/>
                  </a:lnTo>
                  <a:lnTo>
                    <a:pt x="240" y="25"/>
                  </a:lnTo>
                  <a:lnTo>
                    <a:pt x="206" y="51"/>
                  </a:lnTo>
                  <a:lnTo>
                    <a:pt x="171" y="80"/>
                  </a:lnTo>
                  <a:lnTo>
                    <a:pt x="140" y="108"/>
                  </a:lnTo>
                  <a:lnTo>
                    <a:pt x="124" y="122"/>
                  </a:lnTo>
                  <a:close/>
                </a:path>
              </a:pathLst>
            </a:custGeom>
            <a:solidFill>
              <a:srgbClr val="864976"/>
            </a:solidFill>
            <a:ln w="9525">
              <a:noFill/>
              <a:round/>
              <a:headEnd/>
              <a:tailEnd/>
            </a:ln>
          </p:spPr>
          <p:txBody>
            <a:bodyPr/>
            <a:lstStyle/>
            <a:p>
              <a:pPr eaLnBrk="1" hangingPunct="1"/>
              <a:endParaRPr lang="pt-BR" u="none"/>
            </a:p>
          </p:txBody>
        </p:sp>
        <p:sp>
          <p:nvSpPr>
            <p:cNvPr id="464204" name="Freeform 434"/>
            <p:cNvSpPr>
              <a:spLocks/>
            </p:cNvSpPr>
            <p:nvPr/>
          </p:nvSpPr>
          <p:spPr bwMode="auto">
            <a:xfrm>
              <a:off x="790575" y="3956050"/>
              <a:ext cx="442913" cy="693738"/>
            </a:xfrm>
            <a:custGeom>
              <a:avLst/>
              <a:gdLst>
                <a:gd name="T0" fmla="*/ 2147483647 w 1115"/>
                <a:gd name="T1" fmla="*/ 2147483647 h 1749"/>
                <a:gd name="T2" fmla="*/ 2147483647 w 1115"/>
                <a:gd name="T3" fmla="*/ 2147483647 h 1749"/>
                <a:gd name="T4" fmla="*/ 2147483647 w 1115"/>
                <a:gd name="T5" fmla="*/ 2147483647 h 1749"/>
                <a:gd name="T6" fmla="*/ 2147483647 w 1115"/>
                <a:gd name="T7" fmla="*/ 2147483647 h 1749"/>
                <a:gd name="T8" fmla="*/ 2147483647 w 1115"/>
                <a:gd name="T9" fmla="*/ 2147483647 h 1749"/>
                <a:gd name="T10" fmla="*/ 2147483647 w 1115"/>
                <a:gd name="T11" fmla="*/ 2147483647 h 1749"/>
                <a:gd name="T12" fmla="*/ 2147483647 w 1115"/>
                <a:gd name="T13" fmla="*/ 2147483647 h 1749"/>
                <a:gd name="T14" fmla="*/ 2147483647 w 1115"/>
                <a:gd name="T15" fmla="*/ 2147483647 h 1749"/>
                <a:gd name="T16" fmla="*/ 2147483647 w 1115"/>
                <a:gd name="T17" fmla="*/ 2147483647 h 1749"/>
                <a:gd name="T18" fmla="*/ 2147483647 w 1115"/>
                <a:gd name="T19" fmla="*/ 2147483647 h 1749"/>
                <a:gd name="T20" fmla="*/ 2147483647 w 1115"/>
                <a:gd name="T21" fmla="*/ 2147483647 h 1749"/>
                <a:gd name="T22" fmla="*/ 2147483647 w 1115"/>
                <a:gd name="T23" fmla="*/ 2147483647 h 1749"/>
                <a:gd name="T24" fmla="*/ 2147483647 w 1115"/>
                <a:gd name="T25" fmla="*/ 2147483647 h 1749"/>
                <a:gd name="T26" fmla="*/ 2147483647 w 1115"/>
                <a:gd name="T27" fmla="*/ 2147483647 h 1749"/>
                <a:gd name="T28" fmla="*/ 2147483647 w 1115"/>
                <a:gd name="T29" fmla="*/ 2147483647 h 1749"/>
                <a:gd name="T30" fmla="*/ 2147483647 w 1115"/>
                <a:gd name="T31" fmla="*/ 2147483647 h 1749"/>
                <a:gd name="T32" fmla="*/ 2147483647 w 1115"/>
                <a:gd name="T33" fmla="*/ 2147483647 h 1749"/>
                <a:gd name="T34" fmla="*/ 2147483647 w 1115"/>
                <a:gd name="T35" fmla="*/ 2147483647 h 1749"/>
                <a:gd name="T36" fmla="*/ 2147483647 w 1115"/>
                <a:gd name="T37" fmla="*/ 2147483647 h 1749"/>
                <a:gd name="T38" fmla="*/ 2147483647 w 1115"/>
                <a:gd name="T39" fmla="*/ 2147483647 h 1749"/>
                <a:gd name="T40" fmla="*/ 2147483647 w 1115"/>
                <a:gd name="T41" fmla="*/ 2147483647 h 1749"/>
                <a:gd name="T42" fmla="*/ 2147483647 w 1115"/>
                <a:gd name="T43" fmla="*/ 2147483647 h 1749"/>
                <a:gd name="T44" fmla="*/ 2147483647 w 1115"/>
                <a:gd name="T45" fmla="*/ 2147483647 h 1749"/>
                <a:gd name="T46" fmla="*/ 2147483647 w 1115"/>
                <a:gd name="T47" fmla="*/ 2147483647 h 1749"/>
                <a:gd name="T48" fmla="*/ 2147483647 w 1115"/>
                <a:gd name="T49" fmla="*/ 2147483647 h 1749"/>
                <a:gd name="T50" fmla="*/ 2147483647 w 1115"/>
                <a:gd name="T51" fmla="*/ 2147483647 h 1749"/>
                <a:gd name="T52" fmla="*/ 2147483647 w 1115"/>
                <a:gd name="T53" fmla="*/ 2147483647 h 1749"/>
                <a:gd name="T54" fmla="*/ 2147483647 w 1115"/>
                <a:gd name="T55" fmla="*/ 2147483647 h 1749"/>
                <a:gd name="T56" fmla="*/ 2147483647 w 1115"/>
                <a:gd name="T57" fmla="*/ 2147483647 h 1749"/>
                <a:gd name="T58" fmla="*/ 2147483647 w 1115"/>
                <a:gd name="T59" fmla="*/ 2147483647 h 1749"/>
                <a:gd name="T60" fmla="*/ 2147483647 w 1115"/>
                <a:gd name="T61" fmla="*/ 2147483647 h 1749"/>
                <a:gd name="T62" fmla="*/ 2147483647 w 1115"/>
                <a:gd name="T63" fmla="*/ 2147483647 h 1749"/>
                <a:gd name="T64" fmla="*/ 2147483647 w 1115"/>
                <a:gd name="T65" fmla="*/ 2147483647 h 1749"/>
                <a:gd name="T66" fmla="*/ 2147483647 w 1115"/>
                <a:gd name="T67" fmla="*/ 2147483647 h 1749"/>
                <a:gd name="T68" fmla="*/ 2147483647 w 1115"/>
                <a:gd name="T69" fmla="*/ 2147483647 h 1749"/>
                <a:gd name="T70" fmla="*/ 2147483647 w 1115"/>
                <a:gd name="T71" fmla="*/ 2147483647 h 1749"/>
                <a:gd name="T72" fmla="*/ 2147483647 w 1115"/>
                <a:gd name="T73" fmla="*/ 2147483647 h 1749"/>
                <a:gd name="T74" fmla="*/ 2147483647 w 1115"/>
                <a:gd name="T75" fmla="*/ 2147483647 h 1749"/>
                <a:gd name="T76" fmla="*/ 2147483647 w 1115"/>
                <a:gd name="T77" fmla="*/ 2147483647 h 1749"/>
                <a:gd name="T78" fmla="*/ 2147483647 w 1115"/>
                <a:gd name="T79" fmla="*/ 2147483647 h 1749"/>
                <a:gd name="T80" fmla="*/ 2147483647 w 1115"/>
                <a:gd name="T81" fmla="*/ 2147483647 h 1749"/>
                <a:gd name="T82" fmla="*/ 2147483647 w 1115"/>
                <a:gd name="T83" fmla="*/ 2147483647 h 1749"/>
                <a:gd name="T84" fmla="*/ 2147483647 w 1115"/>
                <a:gd name="T85" fmla="*/ 2147483647 h 1749"/>
                <a:gd name="T86" fmla="*/ 2147483647 w 1115"/>
                <a:gd name="T87" fmla="*/ 2147483647 h 1749"/>
                <a:gd name="T88" fmla="*/ 2147483647 w 1115"/>
                <a:gd name="T89" fmla="*/ 2147483647 h 1749"/>
                <a:gd name="T90" fmla="*/ 2147483647 w 1115"/>
                <a:gd name="T91" fmla="*/ 2147483647 h 1749"/>
                <a:gd name="T92" fmla="*/ 2147483647 w 1115"/>
                <a:gd name="T93" fmla="*/ 2147483647 h 1749"/>
                <a:gd name="T94" fmla="*/ 2147483647 w 1115"/>
                <a:gd name="T95" fmla="*/ 2147483647 h 1749"/>
                <a:gd name="T96" fmla="*/ 2147483647 w 1115"/>
                <a:gd name="T97" fmla="*/ 2147483647 h 1749"/>
                <a:gd name="T98" fmla="*/ 2147483647 w 1115"/>
                <a:gd name="T99" fmla="*/ 2147483647 h 1749"/>
                <a:gd name="T100" fmla="*/ 2147483647 w 1115"/>
                <a:gd name="T101" fmla="*/ 2147483647 h 1749"/>
                <a:gd name="T102" fmla="*/ 2147483647 w 1115"/>
                <a:gd name="T103" fmla="*/ 2147483647 h 1749"/>
                <a:gd name="T104" fmla="*/ 2147483647 w 1115"/>
                <a:gd name="T105" fmla="*/ 0 h 1749"/>
                <a:gd name="T106" fmla="*/ 2147483647 w 1115"/>
                <a:gd name="T107" fmla="*/ 2147483647 h 1749"/>
                <a:gd name="T108" fmla="*/ 2147483647 w 1115"/>
                <a:gd name="T109" fmla="*/ 2147483647 h 1749"/>
                <a:gd name="T110" fmla="*/ 2147483647 w 1115"/>
                <a:gd name="T111" fmla="*/ 2147483647 h 174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15"/>
                <a:gd name="T169" fmla="*/ 0 h 1749"/>
                <a:gd name="T170" fmla="*/ 1115 w 1115"/>
                <a:gd name="T171" fmla="*/ 1749 h 174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15" h="1749">
                  <a:moveTo>
                    <a:pt x="167" y="105"/>
                  </a:moveTo>
                  <a:lnTo>
                    <a:pt x="147" y="137"/>
                  </a:lnTo>
                  <a:lnTo>
                    <a:pt x="129" y="169"/>
                  </a:lnTo>
                  <a:lnTo>
                    <a:pt x="112" y="202"/>
                  </a:lnTo>
                  <a:lnTo>
                    <a:pt x="96" y="236"/>
                  </a:lnTo>
                  <a:lnTo>
                    <a:pt x="81" y="269"/>
                  </a:lnTo>
                  <a:lnTo>
                    <a:pt x="68" y="305"/>
                  </a:lnTo>
                  <a:lnTo>
                    <a:pt x="55" y="340"/>
                  </a:lnTo>
                  <a:lnTo>
                    <a:pt x="44" y="376"/>
                  </a:lnTo>
                  <a:lnTo>
                    <a:pt x="34" y="413"/>
                  </a:lnTo>
                  <a:lnTo>
                    <a:pt x="25" y="450"/>
                  </a:lnTo>
                  <a:lnTo>
                    <a:pt x="18" y="487"/>
                  </a:lnTo>
                  <a:lnTo>
                    <a:pt x="11" y="525"/>
                  </a:lnTo>
                  <a:lnTo>
                    <a:pt x="6" y="563"/>
                  </a:lnTo>
                  <a:lnTo>
                    <a:pt x="2" y="602"/>
                  </a:lnTo>
                  <a:lnTo>
                    <a:pt x="1" y="641"/>
                  </a:lnTo>
                  <a:lnTo>
                    <a:pt x="0" y="681"/>
                  </a:lnTo>
                  <a:lnTo>
                    <a:pt x="1" y="732"/>
                  </a:lnTo>
                  <a:lnTo>
                    <a:pt x="5" y="784"/>
                  </a:lnTo>
                  <a:lnTo>
                    <a:pt x="11" y="834"/>
                  </a:lnTo>
                  <a:lnTo>
                    <a:pt x="19" y="883"/>
                  </a:lnTo>
                  <a:lnTo>
                    <a:pt x="30" y="932"/>
                  </a:lnTo>
                  <a:lnTo>
                    <a:pt x="42" y="981"/>
                  </a:lnTo>
                  <a:lnTo>
                    <a:pt x="58" y="1027"/>
                  </a:lnTo>
                  <a:lnTo>
                    <a:pt x="75" y="1073"/>
                  </a:lnTo>
                  <a:lnTo>
                    <a:pt x="93" y="1119"/>
                  </a:lnTo>
                  <a:lnTo>
                    <a:pt x="114" y="1163"/>
                  </a:lnTo>
                  <a:lnTo>
                    <a:pt x="137" y="1205"/>
                  </a:lnTo>
                  <a:lnTo>
                    <a:pt x="162" y="1247"/>
                  </a:lnTo>
                  <a:lnTo>
                    <a:pt x="188" y="1288"/>
                  </a:lnTo>
                  <a:lnTo>
                    <a:pt x="216" y="1327"/>
                  </a:lnTo>
                  <a:lnTo>
                    <a:pt x="246" y="1365"/>
                  </a:lnTo>
                  <a:lnTo>
                    <a:pt x="278" y="1402"/>
                  </a:lnTo>
                  <a:lnTo>
                    <a:pt x="311" y="1436"/>
                  </a:lnTo>
                  <a:lnTo>
                    <a:pt x="346" y="1469"/>
                  </a:lnTo>
                  <a:lnTo>
                    <a:pt x="382" y="1502"/>
                  </a:lnTo>
                  <a:lnTo>
                    <a:pt x="419" y="1533"/>
                  </a:lnTo>
                  <a:lnTo>
                    <a:pt x="459" y="1560"/>
                  </a:lnTo>
                  <a:lnTo>
                    <a:pt x="499" y="1588"/>
                  </a:lnTo>
                  <a:lnTo>
                    <a:pt x="540" y="1613"/>
                  </a:lnTo>
                  <a:lnTo>
                    <a:pt x="583" y="1636"/>
                  </a:lnTo>
                  <a:lnTo>
                    <a:pt x="627" y="1657"/>
                  </a:lnTo>
                  <a:lnTo>
                    <a:pt x="672" y="1676"/>
                  </a:lnTo>
                  <a:lnTo>
                    <a:pt x="718" y="1694"/>
                  </a:lnTo>
                  <a:lnTo>
                    <a:pt x="764" y="1709"/>
                  </a:lnTo>
                  <a:lnTo>
                    <a:pt x="813" y="1723"/>
                  </a:lnTo>
                  <a:lnTo>
                    <a:pt x="861" y="1733"/>
                  </a:lnTo>
                  <a:lnTo>
                    <a:pt x="911" y="1742"/>
                  </a:lnTo>
                  <a:lnTo>
                    <a:pt x="961" y="1749"/>
                  </a:lnTo>
                  <a:lnTo>
                    <a:pt x="982" y="1741"/>
                  </a:lnTo>
                  <a:lnTo>
                    <a:pt x="1024" y="1728"/>
                  </a:lnTo>
                  <a:lnTo>
                    <a:pt x="1065" y="1711"/>
                  </a:lnTo>
                  <a:lnTo>
                    <a:pt x="1102" y="1694"/>
                  </a:lnTo>
                  <a:lnTo>
                    <a:pt x="1115" y="1686"/>
                  </a:lnTo>
                  <a:lnTo>
                    <a:pt x="1105" y="1687"/>
                  </a:lnTo>
                  <a:lnTo>
                    <a:pt x="1094" y="1687"/>
                  </a:lnTo>
                  <a:lnTo>
                    <a:pt x="1084" y="1687"/>
                  </a:lnTo>
                  <a:lnTo>
                    <a:pt x="1074" y="1687"/>
                  </a:lnTo>
                  <a:lnTo>
                    <a:pt x="1022" y="1686"/>
                  </a:lnTo>
                  <a:lnTo>
                    <a:pt x="971" y="1682"/>
                  </a:lnTo>
                  <a:lnTo>
                    <a:pt x="921" y="1675"/>
                  </a:lnTo>
                  <a:lnTo>
                    <a:pt x="871" y="1667"/>
                  </a:lnTo>
                  <a:lnTo>
                    <a:pt x="822" y="1655"/>
                  </a:lnTo>
                  <a:lnTo>
                    <a:pt x="775" y="1642"/>
                  </a:lnTo>
                  <a:lnTo>
                    <a:pt x="727" y="1626"/>
                  </a:lnTo>
                  <a:lnTo>
                    <a:pt x="682" y="1608"/>
                  </a:lnTo>
                  <a:lnTo>
                    <a:pt x="637" y="1588"/>
                  </a:lnTo>
                  <a:lnTo>
                    <a:pt x="594" y="1566"/>
                  </a:lnTo>
                  <a:lnTo>
                    <a:pt x="552" y="1542"/>
                  </a:lnTo>
                  <a:lnTo>
                    <a:pt x="511" y="1515"/>
                  </a:lnTo>
                  <a:lnTo>
                    <a:pt x="471" y="1488"/>
                  </a:lnTo>
                  <a:lnTo>
                    <a:pt x="434" y="1457"/>
                  </a:lnTo>
                  <a:lnTo>
                    <a:pt x="397" y="1426"/>
                  </a:lnTo>
                  <a:lnTo>
                    <a:pt x="363" y="1393"/>
                  </a:lnTo>
                  <a:lnTo>
                    <a:pt x="328" y="1357"/>
                  </a:lnTo>
                  <a:lnTo>
                    <a:pt x="297" y="1321"/>
                  </a:lnTo>
                  <a:lnTo>
                    <a:pt x="268" y="1283"/>
                  </a:lnTo>
                  <a:lnTo>
                    <a:pt x="239" y="1243"/>
                  </a:lnTo>
                  <a:lnTo>
                    <a:pt x="213" y="1202"/>
                  </a:lnTo>
                  <a:lnTo>
                    <a:pt x="188" y="1160"/>
                  </a:lnTo>
                  <a:lnTo>
                    <a:pt x="166" y="1117"/>
                  </a:lnTo>
                  <a:lnTo>
                    <a:pt x="146" y="1072"/>
                  </a:lnTo>
                  <a:lnTo>
                    <a:pt x="128" y="1027"/>
                  </a:lnTo>
                  <a:lnTo>
                    <a:pt x="112" y="979"/>
                  </a:lnTo>
                  <a:lnTo>
                    <a:pt x="99" y="932"/>
                  </a:lnTo>
                  <a:lnTo>
                    <a:pt x="88" y="883"/>
                  </a:lnTo>
                  <a:lnTo>
                    <a:pt x="79" y="834"/>
                  </a:lnTo>
                  <a:lnTo>
                    <a:pt x="72" y="784"/>
                  </a:lnTo>
                  <a:lnTo>
                    <a:pt x="68" y="732"/>
                  </a:lnTo>
                  <a:lnTo>
                    <a:pt x="67" y="681"/>
                  </a:lnTo>
                  <a:lnTo>
                    <a:pt x="68" y="632"/>
                  </a:lnTo>
                  <a:lnTo>
                    <a:pt x="72" y="583"/>
                  </a:lnTo>
                  <a:lnTo>
                    <a:pt x="77" y="536"/>
                  </a:lnTo>
                  <a:lnTo>
                    <a:pt x="85" y="488"/>
                  </a:lnTo>
                  <a:lnTo>
                    <a:pt x="96" y="442"/>
                  </a:lnTo>
                  <a:lnTo>
                    <a:pt x="108" y="397"/>
                  </a:lnTo>
                  <a:lnTo>
                    <a:pt x="122" y="352"/>
                  </a:lnTo>
                  <a:lnTo>
                    <a:pt x="138" y="309"/>
                  </a:lnTo>
                  <a:lnTo>
                    <a:pt x="157" y="266"/>
                  </a:lnTo>
                  <a:lnTo>
                    <a:pt x="177" y="225"/>
                  </a:lnTo>
                  <a:lnTo>
                    <a:pt x="198" y="185"/>
                  </a:lnTo>
                  <a:lnTo>
                    <a:pt x="221" y="145"/>
                  </a:lnTo>
                  <a:lnTo>
                    <a:pt x="246" y="107"/>
                  </a:lnTo>
                  <a:lnTo>
                    <a:pt x="274" y="70"/>
                  </a:lnTo>
                  <a:lnTo>
                    <a:pt x="302" y="34"/>
                  </a:lnTo>
                  <a:lnTo>
                    <a:pt x="332" y="0"/>
                  </a:lnTo>
                  <a:lnTo>
                    <a:pt x="320" y="5"/>
                  </a:lnTo>
                  <a:lnTo>
                    <a:pt x="282" y="27"/>
                  </a:lnTo>
                  <a:lnTo>
                    <a:pt x="245" y="50"/>
                  </a:lnTo>
                  <a:lnTo>
                    <a:pt x="207" y="74"/>
                  </a:lnTo>
                  <a:lnTo>
                    <a:pt x="173" y="100"/>
                  </a:lnTo>
                  <a:lnTo>
                    <a:pt x="167" y="105"/>
                  </a:lnTo>
                  <a:close/>
                </a:path>
              </a:pathLst>
            </a:custGeom>
            <a:solidFill>
              <a:srgbClr val="894977"/>
            </a:solidFill>
            <a:ln w="9525">
              <a:noFill/>
              <a:round/>
              <a:headEnd/>
              <a:tailEnd/>
            </a:ln>
          </p:spPr>
          <p:txBody>
            <a:bodyPr/>
            <a:lstStyle/>
            <a:p>
              <a:pPr eaLnBrk="1" hangingPunct="1"/>
              <a:endParaRPr lang="pt-BR" u="none"/>
            </a:p>
          </p:txBody>
        </p:sp>
        <p:sp>
          <p:nvSpPr>
            <p:cNvPr id="464205" name="Freeform 435"/>
            <p:cNvSpPr>
              <a:spLocks/>
            </p:cNvSpPr>
            <p:nvPr/>
          </p:nvSpPr>
          <p:spPr bwMode="auto">
            <a:xfrm>
              <a:off x="804863" y="3941763"/>
              <a:ext cx="455612" cy="696912"/>
            </a:xfrm>
            <a:custGeom>
              <a:avLst/>
              <a:gdLst>
                <a:gd name="T0" fmla="*/ 2147483647 w 1147"/>
                <a:gd name="T1" fmla="*/ 2147483647 h 1753"/>
                <a:gd name="T2" fmla="*/ 2147483647 w 1147"/>
                <a:gd name="T3" fmla="*/ 2147483647 h 1753"/>
                <a:gd name="T4" fmla="*/ 2147483647 w 1147"/>
                <a:gd name="T5" fmla="*/ 2147483647 h 1753"/>
                <a:gd name="T6" fmla="*/ 2147483647 w 1147"/>
                <a:gd name="T7" fmla="*/ 2147483647 h 1753"/>
                <a:gd name="T8" fmla="*/ 2147483647 w 1147"/>
                <a:gd name="T9" fmla="*/ 2147483647 h 1753"/>
                <a:gd name="T10" fmla="*/ 2147483647 w 1147"/>
                <a:gd name="T11" fmla="*/ 2147483647 h 1753"/>
                <a:gd name="T12" fmla="*/ 2147483647 w 1147"/>
                <a:gd name="T13" fmla="*/ 2147483647 h 1753"/>
                <a:gd name="T14" fmla="*/ 0 w 1147"/>
                <a:gd name="T15" fmla="*/ 2147483647 h 1753"/>
                <a:gd name="T16" fmla="*/ 2147483647 w 1147"/>
                <a:gd name="T17" fmla="*/ 2147483647 h 1753"/>
                <a:gd name="T18" fmla="*/ 2147483647 w 1147"/>
                <a:gd name="T19" fmla="*/ 2147483647 h 1753"/>
                <a:gd name="T20" fmla="*/ 2147483647 w 1147"/>
                <a:gd name="T21" fmla="*/ 2147483647 h 1753"/>
                <a:gd name="T22" fmla="*/ 2147483647 w 1147"/>
                <a:gd name="T23" fmla="*/ 2147483647 h 1753"/>
                <a:gd name="T24" fmla="*/ 2147483647 w 1147"/>
                <a:gd name="T25" fmla="*/ 2147483647 h 1753"/>
                <a:gd name="T26" fmla="*/ 2147483647 w 1147"/>
                <a:gd name="T27" fmla="*/ 2147483647 h 1753"/>
                <a:gd name="T28" fmla="*/ 2147483647 w 1147"/>
                <a:gd name="T29" fmla="*/ 2147483647 h 1753"/>
                <a:gd name="T30" fmla="*/ 2147483647 w 1147"/>
                <a:gd name="T31" fmla="*/ 2147483647 h 1753"/>
                <a:gd name="T32" fmla="*/ 2147483647 w 1147"/>
                <a:gd name="T33" fmla="*/ 2147483647 h 1753"/>
                <a:gd name="T34" fmla="*/ 2147483647 w 1147"/>
                <a:gd name="T35" fmla="*/ 2147483647 h 1753"/>
                <a:gd name="T36" fmla="*/ 2147483647 w 1147"/>
                <a:gd name="T37" fmla="*/ 2147483647 h 1753"/>
                <a:gd name="T38" fmla="*/ 2147483647 w 1147"/>
                <a:gd name="T39" fmla="*/ 2147483647 h 1753"/>
                <a:gd name="T40" fmla="*/ 2147483647 w 1147"/>
                <a:gd name="T41" fmla="*/ 2147483647 h 1753"/>
                <a:gd name="T42" fmla="*/ 2147483647 w 1147"/>
                <a:gd name="T43" fmla="*/ 2147483647 h 1753"/>
                <a:gd name="T44" fmla="*/ 2147483647 w 1147"/>
                <a:gd name="T45" fmla="*/ 2147483647 h 1753"/>
                <a:gd name="T46" fmla="*/ 2147483647 w 1147"/>
                <a:gd name="T47" fmla="*/ 2147483647 h 1753"/>
                <a:gd name="T48" fmla="*/ 2147483647 w 1147"/>
                <a:gd name="T49" fmla="*/ 2147483647 h 1753"/>
                <a:gd name="T50" fmla="*/ 2147483647 w 1147"/>
                <a:gd name="T51" fmla="*/ 2147483647 h 1753"/>
                <a:gd name="T52" fmla="*/ 2147483647 w 1147"/>
                <a:gd name="T53" fmla="*/ 2147483647 h 1753"/>
                <a:gd name="T54" fmla="*/ 2147483647 w 1147"/>
                <a:gd name="T55" fmla="*/ 2147483647 h 1753"/>
                <a:gd name="T56" fmla="*/ 2147483647 w 1147"/>
                <a:gd name="T57" fmla="*/ 2147483647 h 1753"/>
                <a:gd name="T58" fmla="*/ 2147483647 w 1147"/>
                <a:gd name="T59" fmla="*/ 2147483647 h 1753"/>
                <a:gd name="T60" fmla="*/ 2147483647 w 1147"/>
                <a:gd name="T61" fmla="*/ 2147483647 h 1753"/>
                <a:gd name="T62" fmla="*/ 2147483647 w 1147"/>
                <a:gd name="T63" fmla="*/ 2147483647 h 1753"/>
                <a:gd name="T64" fmla="*/ 2147483647 w 1147"/>
                <a:gd name="T65" fmla="*/ 2147483647 h 1753"/>
                <a:gd name="T66" fmla="*/ 2147483647 w 1147"/>
                <a:gd name="T67" fmla="*/ 2147483647 h 1753"/>
                <a:gd name="T68" fmla="*/ 2147483647 w 1147"/>
                <a:gd name="T69" fmla="*/ 2147483647 h 1753"/>
                <a:gd name="T70" fmla="*/ 2147483647 w 1147"/>
                <a:gd name="T71" fmla="*/ 2147483647 h 1753"/>
                <a:gd name="T72" fmla="*/ 2147483647 w 1147"/>
                <a:gd name="T73" fmla="*/ 2147483647 h 1753"/>
                <a:gd name="T74" fmla="*/ 2147483647 w 1147"/>
                <a:gd name="T75" fmla="*/ 2147483647 h 1753"/>
                <a:gd name="T76" fmla="*/ 2147483647 w 1147"/>
                <a:gd name="T77" fmla="*/ 2147483647 h 1753"/>
                <a:gd name="T78" fmla="*/ 2147483647 w 1147"/>
                <a:gd name="T79" fmla="*/ 2147483647 h 1753"/>
                <a:gd name="T80" fmla="*/ 2147483647 w 1147"/>
                <a:gd name="T81" fmla="*/ 2147483647 h 1753"/>
                <a:gd name="T82" fmla="*/ 2147483647 w 1147"/>
                <a:gd name="T83" fmla="*/ 2147483647 h 1753"/>
                <a:gd name="T84" fmla="*/ 2147483647 w 1147"/>
                <a:gd name="T85" fmla="*/ 2147483647 h 1753"/>
                <a:gd name="T86" fmla="*/ 2147483647 w 1147"/>
                <a:gd name="T87" fmla="*/ 2147483647 h 1753"/>
                <a:gd name="T88" fmla="*/ 2147483647 w 1147"/>
                <a:gd name="T89" fmla="*/ 2147483647 h 1753"/>
                <a:gd name="T90" fmla="*/ 2147483647 w 1147"/>
                <a:gd name="T91" fmla="*/ 2147483647 h 1753"/>
                <a:gd name="T92" fmla="*/ 2147483647 w 1147"/>
                <a:gd name="T93" fmla="*/ 2147483647 h 1753"/>
                <a:gd name="T94" fmla="*/ 2147483647 w 1147"/>
                <a:gd name="T95" fmla="*/ 2147483647 h 1753"/>
                <a:gd name="T96" fmla="*/ 2147483647 w 1147"/>
                <a:gd name="T97" fmla="*/ 2147483647 h 1753"/>
                <a:gd name="T98" fmla="*/ 2147483647 w 1147"/>
                <a:gd name="T99" fmla="*/ 2147483647 h 1753"/>
                <a:gd name="T100" fmla="*/ 2147483647 w 1147"/>
                <a:gd name="T101" fmla="*/ 2147483647 h 1753"/>
                <a:gd name="T102" fmla="*/ 2147483647 w 1147"/>
                <a:gd name="T103" fmla="*/ 2147483647 h 1753"/>
                <a:gd name="T104" fmla="*/ 2147483647 w 1147"/>
                <a:gd name="T105" fmla="*/ 2147483647 h 1753"/>
                <a:gd name="T106" fmla="*/ 2147483647 w 1147"/>
                <a:gd name="T107" fmla="*/ 2147483647 h 1753"/>
                <a:gd name="T108" fmla="*/ 2147483647 w 1147"/>
                <a:gd name="T109" fmla="*/ 2147483647 h 1753"/>
                <a:gd name="T110" fmla="*/ 2147483647 w 1147"/>
                <a:gd name="T111" fmla="*/ 0 h 1753"/>
                <a:gd name="T112" fmla="*/ 2147483647 w 1147"/>
                <a:gd name="T113" fmla="*/ 2147483647 h 1753"/>
                <a:gd name="T114" fmla="*/ 2147483647 w 1147"/>
                <a:gd name="T115" fmla="*/ 2147483647 h 17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47"/>
                <a:gd name="T175" fmla="*/ 0 h 1753"/>
                <a:gd name="T176" fmla="*/ 1147 w 1147"/>
                <a:gd name="T177" fmla="*/ 1753 h 175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47" h="1753">
                  <a:moveTo>
                    <a:pt x="214" y="82"/>
                  </a:moveTo>
                  <a:lnTo>
                    <a:pt x="189" y="115"/>
                  </a:lnTo>
                  <a:lnTo>
                    <a:pt x="166" y="149"/>
                  </a:lnTo>
                  <a:lnTo>
                    <a:pt x="144" y="184"/>
                  </a:lnTo>
                  <a:lnTo>
                    <a:pt x="124" y="220"/>
                  </a:lnTo>
                  <a:lnTo>
                    <a:pt x="104" y="258"/>
                  </a:lnTo>
                  <a:lnTo>
                    <a:pt x="87" y="295"/>
                  </a:lnTo>
                  <a:lnTo>
                    <a:pt x="71" y="335"/>
                  </a:lnTo>
                  <a:lnTo>
                    <a:pt x="57" y="375"/>
                  </a:lnTo>
                  <a:lnTo>
                    <a:pt x="43" y="414"/>
                  </a:lnTo>
                  <a:lnTo>
                    <a:pt x="32" y="455"/>
                  </a:lnTo>
                  <a:lnTo>
                    <a:pt x="22" y="497"/>
                  </a:lnTo>
                  <a:lnTo>
                    <a:pt x="14" y="540"/>
                  </a:lnTo>
                  <a:lnTo>
                    <a:pt x="8" y="582"/>
                  </a:lnTo>
                  <a:lnTo>
                    <a:pt x="4" y="625"/>
                  </a:lnTo>
                  <a:lnTo>
                    <a:pt x="0" y="669"/>
                  </a:lnTo>
                  <a:lnTo>
                    <a:pt x="0" y="714"/>
                  </a:lnTo>
                  <a:lnTo>
                    <a:pt x="1" y="767"/>
                  </a:lnTo>
                  <a:lnTo>
                    <a:pt x="5" y="818"/>
                  </a:lnTo>
                  <a:lnTo>
                    <a:pt x="10" y="868"/>
                  </a:lnTo>
                  <a:lnTo>
                    <a:pt x="20" y="920"/>
                  </a:lnTo>
                  <a:lnTo>
                    <a:pt x="32" y="969"/>
                  </a:lnTo>
                  <a:lnTo>
                    <a:pt x="45" y="1018"/>
                  </a:lnTo>
                  <a:lnTo>
                    <a:pt x="61" y="1065"/>
                  </a:lnTo>
                  <a:lnTo>
                    <a:pt x="78" y="1111"/>
                  </a:lnTo>
                  <a:lnTo>
                    <a:pt x="99" y="1156"/>
                  </a:lnTo>
                  <a:lnTo>
                    <a:pt x="120" y="1201"/>
                  </a:lnTo>
                  <a:lnTo>
                    <a:pt x="145" y="1245"/>
                  </a:lnTo>
                  <a:lnTo>
                    <a:pt x="172" y="1286"/>
                  </a:lnTo>
                  <a:lnTo>
                    <a:pt x="199" y="1327"/>
                  </a:lnTo>
                  <a:lnTo>
                    <a:pt x="228" y="1365"/>
                  </a:lnTo>
                  <a:lnTo>
                    <a:pt x="260" y="1403"/>
                  </a:lnTo>
                  <a:lnTo>
                    <a:pt x="294" y="1439"/>
                  </a:lnTo>
                  <a:lnTo>
                    <a:pt x="329" y="1473"/>
                  </a:lnTo>
                  <a:lnTo>
                    <a:pt x="366" y="1505"/>
                  </a:lnTo>
                  <a:lnTo>
                    <a:pt x="403" y="1536"/>
                  </a:lnTo>
                  <a:lnTo>
                    <a:pt x="442" y="1566"/>
                  </a:lnTo>
                  <a:lnTo>
                    <a:pt x="483" y="1593"/>
                  </a:lnTo>
                  <a:lnTo>
                    <a:pt x="525" y="1618"/>
                  </a:lnTo>
                  <a:lnTo>
                    <a:pt x="569" y="1642"/>
                  </a:lnTo>
                  <a:lnTo>
                    <a:pt x="614" y="1663"/>
                  </a:lnTo>
                  <a:lnTo>
                    <a:pt x="660" y="1682"/>
                  </a:lnTo>
                  <a:lnTo>
                    <a:pt x="706" y="1699"/>
                  </a:lnTo>
                  <a:lnTo>
                    <a:pt x="755" y="1715"/>
                  </a:lnTo>
                  <a:lnTo>
                    <a:pt x="804" y="1727"/>
                  </a:lnTo>
                  <a:lnTo>
                    <a:pt x="853" y="1737"/>
                  </a:lnTo>
                  <a:lnTo>
                    <a:pt x="904" y="1745"/>
                  </a:lnTo>
                  <a:lnTo>
                    <a:pt x="956" y="1750"/>
                  </a:lnTo>
                  <a:lnTo>
                    <a:pt x="1007" y="1753"/>
                  </a:lnTo>
                  <a:lnTo>
                    <a:pt x="1031" y="1744"/>
                  </a:lnTo>
                  <a:lnTo>
                    <a:pt x="1068" y="1727"/>
                  </a:lnTo>
                  <a:lnTo>
                    <a:pt x="1109" y="1704"/>
                  </a:lnTo>
                  <a:lnTo>
                    <a:pt x="1146" y="1682"/>
                  </a:lnTo>
                  <a:lnTo>
                    <a:pt x="1147" y="1680"/>
                  </a:lnTo>
                  <a:lnTo>
                    <a:pt x="1121" y="1683"/>
                  </a:lnTo>
                  <a:lnTo>
                    <a:pt x="1093" y="1686"/>
                  </a:lnTo>
                  <a:lnTo>
                    <a:pt x="1067" y="1686"/>
                  </a:lnTo>
                  <a:lnTo>
                    <a:pt x="1040" y="1687"/>
                  </a:lnTo>
                  <a:lnTo>
                    <a:pt x="990" y="1686"/>
                  </a:lnTo>
                  <a:lnTo>
                    <a:pt x="940" y="1682"/>
                  </a:lnTo>
                  <a:lnTo>
                    <a:pt x="891" y="1675"/>
                  </a:lnTo>
                  <a:lnTo>
                    <a:pt x="844" y="1667"/>
                  </a:lnTo>
                  <a:lnTo>
                    <a:pt x="796" y="1657"/>
                  </a:lnTo>
                  <a:lnTo>
                    <a:pt x="750" y="1643"/>
                  </a:lnTo>
                  <a:lnTo>
                    <a:pt x="705" y="1628"/>
                  </a:lnTo>
                  <a:lnTo>
                    <a:pt x="661" y="1610"/>
                  </a:lnTo>
                  <a:lnTo>
                    <a:pt x="618" y="1591"/>
                  </a:lnTo>
                  <a:lnTo>
                    <a:pt x="576" y="1569"/>
                  </a:lnTo>
                  <a:lnTo>
                    <a:pt x="535" y="1546"/>
                  </a:lnTo>
                  <a:lnTo>
                    <a:pt x="496" y="1521"/>
                  </a:lnTo>
                  <a:lnTo>
                    <a:pt x="458" y="1493"/>
                  </a:lnTo>
                  <a:lnTo>
                    <a:pt x="421" y="1464"/>
                  </a:lnTo>
                  <a:lnTo>
                    <a:pt x="385" y="1434"/>
                  </a:lnTo>
                  <a:lnTo>
                    <a:pt x="351" y="1402"/>
                  </a:lnTo>
                  <a:lnTo>
                    <a:pt x="319" y="1367"/>
                  </a:lnTo>
                  <a:lnTo>
                    <a:pt x="289" y="1333"/>
                  </a:lnTo>
                  <a:lnTo>
                    <a:pt x="260" y="1296"/>
                  </a:lnTo>
                  <a:lnTo>
                    <a:pt x="232" y="1258"/>
                  </a:lnTo>
                  <a:lnTo>
                    <a:pt x="207" y="1218"/>
                  </a:lnTo>
                  <a:lnTo>
                    <a:pt x="185" y="1177"/>
                  </a:lnTo>
                  <a:lnTo>
                    <a:pt x="162" y="1135"/>
                  </a:lnTo>
                  <a:lnTo>
                    <a:pt x="144" y="1093"/>
                  </a:lnTo>
                  <a:lnTo>
                    <a:pt x="125" y="1048"/>
                  </a:lnTo>
                  <a:lnTo>
                    <a:pt x="111" y="1003"/>
                  </a:lnTo>
                  <a:lnTo>
                    <a:pt x="98" y="957"/>
                  </a:lnTo>
                  <a:lnTo>
                    <a:pt x="87" y="909"/>
                  </a:lnTo>
                  <a:lnTo>
                    <a:pt x="78" y="862"/>
                  </a:lnTo>
                  <a:lnTo>
                    <a:pt x="71" y="813"/>
                  </a:lnTo>
                  <a:lnTo>
                    <a:pt x="69" y="764"/>
                  </a:lnTo>
                  <a:lnTo>
                    <a:pt x="67" y="714"/>
                  </a:lnTo>
                  <a:lnTo>
                    <a:pt x="67" y="688"/>
                  </a:lnTo>
                  <a:lnTo>
                    <a:pt x="69" y="661"/>
                  </a:lnTo>
                  <a:lnTo>
                    <a:pt x="70" y="635"/>
                  </a:lnTo>
                  <a:lnTo>
                    <a:pt x="73" y="610"/>
                  </a:lnTo>
                  <a:lnTo>
                    <a:pt x="75" y="583"/>
                  </a:lnTo>
                  <a:lnTo>
                    <a:pt x="79" y="558"/>
                  </a:lnTo>
                  <a:lnTo>
                    <a:pt x="83" y="533"/>
                  </a:lnTo>
                  <a:lnTo>
                    <a:pt x="88" y="508"/>
                  </a:lnTo>
                  <a:lnTo>
                    <a:pt x="94" y="483"/>
                  </a:lnTo>
                  <a:lnTo>
                    <a:pt x="100" y="459"/>
                  </a:lnTo>
                  <a:lnTo>
                    <a:pt x="107" y="434"/>
                  </a:lnTo>
                  <a:lnTo>
                    <a:pt x="115" y="410"/>
                  </a:lnTo>
                  <a:lnTo>
                    <a:pt x="132" y="363"/>
                  </a:lnTo>
                  <a:lnTo>
                    <a:pt x="150" y="318"/>
                  </a:lnTo>
                  <a:lnTo>
                    <a:pt x="173" y="273"/>
                  </a:lnTo>
                  <a:lnTo>
                    <a:pt x="195" y="229"/>
                  </a:lnTo>
                  <a:lnTo>
                    <a:pt x="222" y="187"/>
                  </a:lnTo>
                  <a:lnTo>
                    <a:pt x="249" y="146"/>
                  </a:lnTo>
                  <a:lnTo>
                    <a:pt x="279" y="107"/>
                  </a:lnTo>
                  <a:lnTo>
                    <a:pt x="310" y="70"/>
                  </a:lnTo>
                  <a:lnTo>
                    <a:pt x="343" y="34"/>
                  </a:lnTo>
                  <a:lnTo>
                    <a:pt x="379" y="0"/>
                  </a:lnTo>
                  <a:lnTo>
                    <a:pt x="368" y="4"/>
                  </a:lnTo>
                  <a:lnTo>
                    <a:pt x="327" y="19"/>
                  </a:lnTo>
                  <a:lnTo>
                    <a:pt x="286" y="38"/>
                  </a:lnTo>
                  <a:lnTo>
                    <a:pt x="248" y="60"/>
                  </a:lnTo>
                  <a:lnTo>
                    <a:pt x="214" y="82"/>
                  </a:lnTo>
                  <a:close/>
                </a:path>
              </a:pathLst>
            </a:custGeom>
            <a:solidFill>
              <a:srgbClr val="8B4977"/>
            </a:solidFill>
            <a:ln w="9525">
              <a:noFill/>
              <a:round/>
              <a:headEnd/>
              <a:tailEnd/>
            </a:ln>
          </p:spPr>
          <p:txBody>
            <a:bodyPr/>
            <a:lstStyle/>
            <a:p>
              <a:pPr eaLnBrk="1" hangingPunct="1"/>
              <a:endParaRPr lang="pt-BR" u="none"/>
            </a:p>
          </p:txBody>
        </p:sp>
        <p:sp>
          <p:nvSpPr>
            <p:cNvPr id="464206" name="Freeform 436"/>
            <p:cNvSpPr>
              <a:spLocks/>
            </p:cNvSpPr>
            <p:nvPr/>
          </p:nvSpPr>
          <p:spPr bwMode="auto">
            <a:xfrm>
              <a:off x="817563" y="3932238"/>
              <a:ext cx="466725" cy="693737"/>
            </a:xfrm>
            <a:custGeom>
              <a:avLst/>
              <a:gdLst>
                <a:gd name="T0" fmla="*/ 2147483647 w 1178"/>
                <a:gd name="T1" fmla="*/ 2147483647 h 1747"/>
                <a:gd name="T2" fmla="*/ 2147483647 w 1178"/>
                <a:gd name="T3" fmla="*/ 2147483647 h 1747"/>
                <a:gd name="T4" fmla="*/ 2147483647 w 1178"/>
                <a:gd name="T5" fmla="*/ 2147483647 h 1747"/>
                <a:gd name="T6" fmla="*/ 2147483647 w 1178"/>
                <a:gd name="T7" fmla="*/ 2147483647 h 1747"/>
                <a:gd name="T8" fmla="*/ 2147483647 w 1178"/>
                <a:gd name="T9" fmla="*/ 2147483647 h 1747"/>
                <a:gd name="T10" fmla="*/ 2147483647 w 1178"/>
                <a:gd name="T11" fmla="*/ 2147483647 h 1747"/>
                <a:gd name="T12" fmla="*/ 2147483647 w 1178"/>
                <a:gd name="T13" fmla="*/ 2147483647 h 1747"/>
                <a:gd name="T14" fmla="*/ 2147483647 w 1178"/>
                <a:gd name="T15" fmla="*/ 2147483647 h 1747"/>
                <a:gd name="T16" fmla="*/ 2147483647 w 1178"/>
                <a:gd name="T17" fmla="*/ 2147483647 h 1747"/>
                <a:gd name="T18" fmla="*/ 2147483647 w 1178"/>
                <a:gd name="T19" fmla="*/ 2147483647 h 1747"/>
                <a:gd name="T20" fmla="*/ 2147483647 w 1178"/>
                <a:gd name="T21" fmla="*/ 2147483647 h 1747"/>
                <a:gd name="T22" fmla="*/ 2147483647 w 1178"/>
                <a:gd name="T23" fmla="*/ 2147483647 h 1747"/>
                <a:gd name="T24" fmla="*/ 2147483647 w 1178"/>
                <a:gd name="T25" fmla="*/ 2147483647 h 1747"/>
                <a:gd name="T26" fmla="*/ 2147483647 w 1178"/>
                <a:gd name="T27" fmla="*/ 2147483647 h 1747"/>
                <a:gd name="T28" fmla="*/ 2147483647 w 1178"/>
                <a:gd name="T29" fmla="*/ 2147483647 h 1747"/>
                <a:gd name="T30" fmla="*/ 2147483647 w 1178"/>
                <a:gd name="T31" fmla="*/ 2147483647 h 1747"/>
                <a:gd name="T32" fmla="*/ 2147483647 w 1178"/>
                <a:gd name="T33" fmla="*/ 2147483647 h 1747"/>
                <a:gd name="T34" fmla="*/ 2147483647 w 1178"/>
                <a:gd name="T35" fmla="*/ 2147483647 h 1747"/>
                <a:gd name="T36" fmla="*/ 2147483647 w 1178"/>
                <a:gd name="T37" fmla="*/ 2147483647 h 1747"/>
                <a:gd name="T38" fmla="*/ 2147483647 w 1178"/>
                <a:gd name="T39" fmla="*/ 2147483647 h 1747"/>
                <a:gd name="T40" fmla="*/ 2147483647 w 1178"/>
                <a:gd name="T41" fmla="*/ 2147483647 h 1747"/>
                <a:gd name="T42" fmla="*/ 2147483647 w 1178"/>
                <a:gd name="T43" fmla="*/ 2147483647 h 1747"/>
                <a:gd name="T44" fmla="*/ 2147483647 w 1178"/>
                <a:gd name="T45" fmla="*/ 2147483647 h 1747"/>
                <a:gd name="T46" fmla="*/ 2147483647 w 1178"/>
                <a:gd name="T47" fmla="*/ 2147483647 h 1747"/>
                <a:gd name="T48" fmla="*/ 2147483647 w 1178"/>
                <a:gd name="T49" fmla="*/ 2147483647 h 1747"/>
                <a:gd name="T50" fmla="*/ 2147483647 w 1178"/>
                <a:gd name="T51" fmla="*/ 2147483647 h 1747"/>
                <a:gd name="T52" fmla="*/ 2147483647 w 1178"/>
                <a:gd name="T53" fmla="*/ 2147483647 h 1747"/>
                <a:gd name="T54" fmla="*/ 2147483647 w 1178"/>
                <a:gd name="T55" fmla="*/ 2147483647 h 1747"/>
                <a:gd name="T56" fmla="*/ 2147483647 w 1178"/>
                <a:gd name="T57" fmla="*/ 2147483647 h 1747"/>
                <a:gd name="T58" fmla="*/ 2147483647 w 1178"/>
                <a:gd name="T59" fmla="*/ 2147483647 h 1747"/>
                <a:gd name="T60" fmla="*/ 2147483647 w 1178"/>
                <a:gd name="T61" fmla="*/ 2147483647 h 1747"/>
                <a:gd name="T62" fmla="*/ 2147483647 w 1178"/>
                <a:gd name="T63" fmla="*/ 2147483647 h 1747"/>
                <a:gd name="T64" fmla="*/ 2147483647 w 1178"/>
                <a:gd name="T65" fmla="*/ 2147483647 h 1747"/>
                <a:gd name="T66" fmla="*/ 2147483647 w 1178"/>
                <a:gd name="T67" fmla="*/ 2147483647 h 1747"/>
                <a:gd name="T68" fmla="*/ 2147483647 w 1178"/>
                <a:gd name="T69" fmla="*/ 2147483647 h 1747"/>
                <a:gd name="T70" fmla="*/ 2147483647 w 1178"/>
                <a:gd name="T71" fmla="*/ 2147483647 h 1747"/>
                <a:gd name="T72" fmla="*/ 2147483647 w 1178"/>
                <a:gd name="T73" fmla="*/ 2147483647 h 1747"/>
                <a:gd name="T74" fmla="*/ 2147483647 w 1178"/>
                <a:gd name="T75" fmla="*/ 2147483647 h 1747"/>
                <a:gd name="T76" fmla="*/ 2147483647 w 1178"/>
                <a:gd name="T77" fmla="*/ 2147483647 h 1747"/>
                <a:gd name="T78" fmla="*/ 2147483647 w 1178"/>
                <a:gd name="T79" fmla="*/ 2147483647 h 1747"/>
                <a:gd name="T80" fmla="*/ 2147483647 w 1178"/>
                <a:gd name="T81" fmla="*/ 2147483647 h 1747"/>
                <a:gd name="T82" fmla="*/ 2147483647 w 1178"/>
                <a:gd name="T83" fmla="*/ 2147483647 h 1747"/>
                <a:gd name="T84" fmla="*/ 2147483647 w 1178"/>
                <a:gd name="T85" fmla="*/ 2147483647 h 17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78"/>
                <a:gd name="T130" fmla="*/ 0 h 1747"/>
                <a:gd name="T131" fmla="*/ 1178 w 1178"/>
                <a:gd name="T132" fmla="*/ 1747 h 174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78" h="1747">
                  <a:moveTo>
                    <a:pt x="265" y="60"/>
                  </a:moveTo>
                  <a:lnTo>
                    <a:pt x="235" y="94"/>
                  </a:lnTo>
                  <a:lnTo>
                    <a:pt x="207" y="130"/>
                  </a:lnTo>
                  <a:lnTo>
                    <a:pt x="179" y="167"/>
                  </a:lnTo>
                  <a:lnTo>
                    <a:pt x="154" y="205"/>
                  </a:lnTo>
                  <a:lnTo>
                    <a:pt x="131" y="245"/>
                  </a:lnTo>
                  <a:lnTo>
                    <a:pt x="110" y="285"/>
                  </a:lnTo>
                  <a:lnTo>
                    <a:pt x="90" y="326"/>
                  </a:lnTo>
                  <a:lnTo>
                    <a:pt x="71" y="369"/>
                  </a:lnTo>
                  <a:lnTo>
                    <a:pt x="55" y="412"/>
                  </a:lnTo>
                  <a:lnTo>
                    <a:pt x="41" y="457"/>
                  </a:lnTo>
                  <a:lnTo>
                    <a:pt x="29" y="502"/>
                  </a:lnTo>
                  <a:lnTo>
                    <a:pt x="18" y="548"/>
                  </a:lnTo>
                  <a:lnTo>
                    <a:pt x="10" y="596"/>
                  </a:lnTo>
                  <a:lnTo>
                    <a:pt x="5" y="643"/>
                  </a:lnTo>
                  <a:lnTo>
                    <a:pt x="1" y="692"/>
                  </a:lnTo>
                  <a:lnTo>
                    <a:pt x="0" y="741"/>
                  </a:lnTo>
                  <a:lnTo>
                    <a:pt x="1" y="792"/>
                  </a:lnTo>
                  <a:lnTo>
                    <a:pt x="5" y="844"/>
                  </a:lnTo>
                  <a:lnTo>
                    <a:pt x="12" y="894"/>
                  </a:lnTo>
                  <a:lnTo>
                    <a:pt x="21" y="943"/>
                  </a:lnTo>
                  <a:lnTo>
                    <a:pt x="32" y="992"/>
                  </a:lnTo>
                  <a:lnTo>
                    <a:pt x="45" y="1039"/>
                  </a:lnTo>
                  <a:lnTo>
                    <a:pt x="61" y="1087"/>
                  </a:lnTo>
                  <a:lnTo>
                    <a:pt x="79" y="1132"/>
                  </a:lnTo>
                  <a:lnTo>
                    <a:pt x="99" y="1177"/>
                  </a:lnTo>
                  <a:lnTo>
                    <a:pt x="121" y="1220"/>
                  </a:lnTo>
                  <a:lnTo>
                    <a:pt x="146" y="1262"/>
                  </a:lnTo>
                  <a:lnTo>
                    <a:pt x="172" y="1303"/>
                  </a:lnTo>
                  <a:lnTo>
                    <a:pt x="201" y="1343"/>
                  </a:lnTo>
                  <a:lnTo>
                    <a:pt x="230" y="1381"/>
                  </a:lnTo>
                  <a:lnTo>
                    <a:pt x="261" y="1417"/>
                  </a:lnTo>
                  <a:lnTo>
                    <a:pt x="296" y="1453"/>
                  </a:lnTo>
                  <a:lnTo>
                    <a:pt x="330" y="1486"/>
                  </a:lnTo>
                  <a:lnTo>
                    <a:pt x="367" y="1517"/>
                  </a:lnTo>
                  <a:lnTo>
                    <a:pt x="404" y="1548"/>
                  </a:lnTo>
                  <a:lnTo>
                    <a:pt x="444" y="1575"/>
                  </a:lnTo>
                  <a:lnTo>
                    <a:pt x="485" y="1602"/>
                  </a:lnTo>
                  <a:lnTo>
                    <a:pt x="527" y="1626"/>
                  </a:lnTo>
                  <a:lnTo>
                    <a:pt x="570" y="1648"/>
                  </a:lnTo>
                  <a:lnTo>
                    <a:pt x="615" y="1668"/>
                  </a:lnTo>
                  <a:lnTo>
                    <a:pt x="660" y="1686"/>
                  </a:lnTo>
                  <a:lnTo>
                    <a:pt x="708" y="1702"/>
                  </a:lnTo>
                  <a:lnTo>
                    <a:pt x="755" y="1715"/>
                  </a:lnTo>
                  <a:lnTo>
                    <a:pt x="804" y="1727"/>
                  </a:lnTo>
                  <a:lnTo>
                    <a:pt x="854" y="1735"/>
                  </a:lnTo>
                  <a:lnTo>
                    <a:pt x="904" y="1742"/>
                  </a:lnTo>
                  <a:lnTo>
                    <a:pt x="955" y="1746"/>
                  </a:lnTo>
                  <a:lnTo>
                    <a:pt x="1007" y="1747"/>
                  </a:lnTo>
                  <a:lnTo>
                    <a:pt x="1017" y="1747"/>
                  </a:lnTo>
                  <a:lnTo>
                    <a:pt x="1027" y="1747"/>
                  </a:lnTo>
                  <a:lnTo>
                    <a:pt x="1038" y="1747"/>
                  </a:lnTo>
                  <a:lnTo>
                    <a:pt x="1048" y="1746"/>
                  </a:lnTo>
                  <a:lnTo>
                    <a:pt x="1076" y="1731"/>
                  </a:lnTo>
                  <a:lnTo>
                    <a:pt x="1113" y="1709"/>
                  </a:lnTo>
                  <a:lnTo>
                    <a:pt x="1151" y="1684"/>
                  </a:lnTo>
                  <a:lnTo>
                    <a:pt x="1178" y="1665"/>
                  </a:lnTo>
                  <a:lnTo>
                    <a:pt x="1136" y="1672"/>
                  </a:lnTo>
                  <a:lnTo>
                    <a:pt x="1093" y="1676"/>
                  </a:lnTo>
                  <a:lnTo>
                    <a:pt x="1050" y="1680"/>
                  </a:lnTo>
                  <a:lnTo>
                    <a:pt x="1007" y="1680"/>
                  </a:lnTo>
                  <a:lnTo>
                    <a:pt x="959" y="1678"/>
                  </a:lnTo>
                  <a:lnTo>
                    <a:pt x="911" y="1676"/>
                  </a:lnTo>
                  <a:lnTo>
                    <a:pt x="864" y="1669"/>
                  </a:lnTo>
                  <a:lnTo>
                    <a:pt x="817" y="1661"/>
                  </a:lnTo>
                  <a:lnTo>
                    <a:pt x="772" y="1651"/>
                  </a:lnTo>
                  <a:lnTo>
                    <a:pt x="727" y="1637"/>
                  </a:lnTo>
                  <a:lnTo>
                    <a:pt x="684" y="1623"/>
                  </a:lnTo>
                  <a:lnTo>
                    <a:pt x="642" y="1606"/>
                  </a:lnTo>
                  <a:lnTo>
                    <a:pt x="599" y="1587"/>
                  </a:lnTo>
                  <a:lnTo>
                    <a:pt x="558" y="1566"/>
                  </a:lnTo>
                  <a:lnTo>
                    <a:pt x="520" y="1544"/>
                  </a:lnTo>
                  <a:lnTo>
                    <a:pt x="482" y="1520"/>
                  </a:lnTo>
                  <a:lnTo>
                    <a:pt x="445" y="1494"/>
                  </a:lnTo>
                  <a:lnTo>
                    <a:pt x="409" y="1466"/>
                  </a:lnTo>
                  <a:lnTo>
                    <a:pt x="375" y="1435"/>
                  </a:lnTo>
                  <a:lnTo>
                    <a:pt x="342" y="1405"/>
                  </a:lnTo>
                  <a:lnTo>
                    <a:pt x="312" y="1372"/>
                  </a:lnTo>
                  <a:lnTo>
                    <a:pt x="282" y="1338"/>
                  </a:lnTo>
                  <a:lnTo>
                    <a:pt x="253" y="1302"/>
                  </a:lnTo>
                  <a:lnTo>
                    <a:pt x="228" y="1266"/>
                  </a:lnTo>
                  <a:lnTo>
                    <a:pt x="203" y="1228"/>
                  </a:lnTo>
                  <a:lnTo>
                    <a:pt x="181" y="1189"/>
                  </a:lnTo>
                  <a:lnTo>
                    <a:pt x="160" y="1148"/>
                  </a:lnTo>
                  <a:lnTo>
                    <a:pt x="141" y="1107"/>
                  </a:lnTo>
                  <a:lnTo>
                    <a:pt x="124" y="1063"/>
                  </a:lnTo>
                  <a:lnTo>
                    <a:pt x="110" y="1020"/>
                  </a:lnTo>
                  <a:lnTo>
                    <a:pt x="96" y="976"/>
                  </a:lnTo>
                  <a:lnTo>
                    <a:pt x="86" y="930"/>
                  </a:lnTo>
                  <a:lnTo>
                    <a:pt x="78" y="884"/>
                  </a:lnTo>
                  <a:lnTo>
                    <a:pt x="73" y="836"/>
                  </a:lnTo>
                  <a:lnTo>
                    <a:pt x="69" y="788"/>
                  </a:lnTo>
                  <a:lnTo>
                    <a:pt x="67" y="741"/>
                  </a:lnTo>
                  <a:lnTo>
                    <a:pt x="67" y="712"/>
                  </a:lnTo>
                  <a:lnTo>
                    <a:pt x="69" y="684"/>
                  </a:lnTo>
                  <a:lnTo>
                    <a:pt x="71" y="656"/>
                  </a:lnTo>
                  <a:lnTo>
                    <a:pt x="74" y="630"/>
                  </a:lnTo>
                  <a:lnTo>
                    <a:pt x="78" y="602"/>
                  </a:lnTo>
                  <a:lnTo>
                    <a:pt x="82" y="576"/>
                  </a:lnTo>
                  <a:lnTo>
                    <a:pt x="87" y="548"/>
                  </a:lnTo>
                  <a:lnTo>
                    <a:pt x="92" y="522"/>
                  </a:lnTo>
                  <a:lnTo>
                    <a:pt x="99" y="497"/>
                  </a:lnTo>
                  <a:lnTo>
                    <a:pt x="107" y="470"/>
                  </a:lnTo>
                  <a:lnTo>
                    <a:pt x="115" y="445"/>
                  </a:lnTo>
                  <a:lnTo>
                    <a:pt x="124" y="420"/>
                  </a:lnTo>
                  <a:lnTo>
                    <a:pt x="133" y="395"/>
                  </a:lnTo>
                  <a:lnTo>
                    <a:pt x="143" y="370"/>
                  </a:lnTo>
                  <a:lnTo>
                    <a:pt x="154" y="346"/>
                  </a:lnTo>
                  <a:lnTo>
                    <a:pt x="165" y="322"/>
                  </a:lnTo>
                  <a:lnTo>
                    <a:pt x="177" y="299"/>
                  </a:lnTo>
                  <a:lnTo>
                    <a:pt x="190" y="276"/>
                  </a:lnTo>
                  <a:lnTo>
                    <a:pt x="203" y="254"/>
                  </a:lnTo>
                  <a:lnTo>
                    <a:pt x="218" y="231"/>
                  </a:lnTo>
                  <a:lnTo>
                    <a:pt x="232" y="209"/>
                  </a:lnTo>
                  <a:lnTo>
                    <a:pt x="247" y="188"/>
                  </a:lnTo>
                  <a:lnTo>
                    <a:pt x="263" y="167"/>
                  </a:lnTo>
                  <a:lnTo>
                    <a:pt x="279" y="147"/>
                  </a:lnTo>
                  <a:lnTo>
                    <a:pt x="296" y="126"/>
                  </a:lnTo>
                  <a:lnTo>
                    <a:pt x="313" y="107"/>
                  </a:lnTo>
                  <a:lnTo>
                    <a:pt x="331" y="87"/>
                  </a:lnTo>
                  <a:lnTo>
                    <a:pt x="350" y="69"/>
                  </a:lnTo>
                  <a:lnTo>
                    <a:pt x="368" y="52"/>
                  </a:lnTo>
                  <a:lnTo>
                    <a:pt x="388" y="33"/>
                  </a:lnTo>
                  <a:lnTo>
                    <a:pt x="408" y="16"/>
                  </a:lnTo>
                  <a:lnTo>
                    <a:pt x="428" y="0"/>
                  </a:lnTo>
                  <a:lnTo>
                    <a:pt x="420" y="2"/>
                  </a:lnTo>
                  <a:lnTo>
                    <a:pt x="378" y="15"/>
                  </a:lnTo>
                  <a:lnTo>
                    <a:pt x="335" y="31"/>
                  </a:lnTo>
                  <a:lnTo>
                    <a:pt x="294" y="46"/>
                  </a:lnTo>
                  <a:lnTo>
                    <a:pt x="265" y="60"/>
                  </a:lnTo>
                  <a:close/>
                </a:path>
              </a:pathLst>
            </a:custGeom>
            <a:solidFill>
              <a:srgbClr val="8E4978"/>
            </a:solidFill>
            <a:ln w="9525">
              <a:noFill/>
              <a:round/>
              <a:headEnd/>
              <a:tailEnd/>
            </a:ln>
          </p:spPr>
          <p:txBody>
            <a:bodyPr/>
            <a:lstStyle/>
            <a:p>
              <a:pPr eaLnBrk="1" hangingPunct="1"/>
              <a:endParaRPr lang="pt-BR" u="none"/>
            </a:p>
          </p:txBody>
        </p:sp>
        <p:sp>
          <p:nvSpPr>
            <p:cNvPr id="464207" name="Freeform 437"/>
            <p:cNvSpPr>
              <a:spLocks/>
            </p:cNvSpPr>
            <p:nvPr/>
          </p:nvSpPr>
          <p:spPr bwMode="auto">
            <a:xfrm>
              <a:off x="831850" y="3925888"/>
              <a:ext cx="476250" cy="685800"/>
            </a:xfrm>
            <a:custGeom>
              <a:avLst/>
              <a:gdLst>
                <a:gd name="T0" fmla="*/ 2147483647 w 1201"/>
                <a:gd name="T1" fmla="*/ 2147483647 h 1730"/>
                <a:gd name="T2" fmla="*/ 2147483647 w 1201"/>
                <a:gd name="T3" fmla="*/ 2147483647 h 1730"/>
                <a:gd name="T4" fmla="*/ 2147483647 w 1201"/>
                <a:gd name="T5" fmla="*/ 2147483647 h 1730"/>
                <a:gd name="T6" fmla="*/ 2147483647 w 1201"/>
                <a:gd name="T7" fmla="*/ 2147483647 h 1730"/>
                <a:gd name="T8" fmla="*/ 2147483647 w 1201"/>
                <a:gd name="T9" fmla="*/ 2147483647 h 1730"/>
                <a:gd name="T10" fmla="*/ 2147483647 w 1201"/>
                <a:gd name="T11" fmla="*/ 2147483647 h 1730"/>
                <a:gd name="T12" fmla="*/ 2147483647 w 1201"/>
                <a:gd name="T13" fmla="*/ 2147483647 h 1730"/>
                <a:gd name="T14" fmla="*/ 2147483647 w 1201"/>
                <a:gd name="T15" fmla="*/ 2147483647 h 1730"/>
                <a:gd name="T16" fmla="*/ 2147483647 w 1201"/>
                <a:gd name="T17" fmla="*/ 2147483647 h 1730"/>
                <a:gd name="T18" fmla="*/ 2147483647 w 1201"/>
                <a:gd name="T19" fmla="*/ 2147483647 h 1730"/>
                <a:gd name="T20" fmla="*/ 2147483647 w 1201"/>
                <a:gd name="T21" fmla="*/ 2147483647 h 1730"/>
                <a:gd name="T22" fmla="*/ 2147483647 w 1201"/>
                <a:gd name="T23" fmla="*/ 2147483647 h 1730"/>
                <a:gd name="T24" fmla="*/ 2147483647 w 1201"/>
                <a:gd name="T25" fmla="*/ 2147483647 h 1730"/>
                <a:gd name="T26" fmla="*/ 2147483647 w 1201"/>
                <a:gd name="T27" fmla="*/ 2147483647 h 1730"/>
                <a:gd name="T28" fmla="*/ 2147483647 w 1201"/>
                <a:gd name="T29" fmla="*/ 2147483647 h 1730"/>
                <a:gd name="T30" fmla="*/ 2147483647 w 1201"/>
                <a:gd name="T31" fmla="*/ 2147483647 h 1730"/>
                <a:gd name="T32" fmla="*/ 2147483647 w 1201"/>
                <a:gd name="T33" fmla="*/ 2147483647 h 1730"/>
                <a:gd name="T34" fmla="*/ 2147483647 w 1201"/>
                <a:gd name="T35" fmla="*/ 2147483647 h 1730"/>
                <a:gd name="T36" fmla="*/ 2147483647 w 1201"/>
                <a:gd name="T37" fmla="*/ 2147483647 h 1730"/>
                <a:gd name="T38" fmla="*/ 2147483647 w 1201"/>
                <a:gd name="T39" fmla="*/ 2147483647 h 1730"/>
                <a:gd name="T40" fmla="*/ 2147483647 w 1201"/>
                <a:gd name="T41" fmla="*/ 2147483647 h 1730"/>
                <a:gd name="T42" fmla="*/ 2147483647 w 1201"/>
                <a:gd name="T43" fmla="*/ 2147483647 h 1730"/>
                <a:gd name="T44" fmla="*/ 2147483647 w 1201"/>
                <a:gd name="T45" fmla="*/ 2147483647 h 1730"/>
                <a:gd name="T46" fmla="*/ 2147483647 w 1201"/>
                <a:gd name="T47" fmla="*/ 2147483647 h 1730"/>
                <a:gd name="T48" fmla="*/ 2147483647 w 1201"/>
                <a:gd name="T49" fmla="*/ 2147483647 h 1730"/>
                <a:gd name="T50" fmla="*/ 2147483647 w 1201"/>
                <a:gd name="T51" fmla="*/ 2147483647 h 1730"/>
                <a:gd name="T52" fmla="*/ 2147483647 w 1201"/>
                <a:gd name="T53" fmla="*/ 2147483647 h 1730"/>
                <a:gd name="T54" fmla="*/ 2147483647 w 1201"/>
                <a:gd name="T55" fmla="*/ 2147483647 h 1730"/>
                <a:gd name="T56" fmla="*/ 2147483647 w 1201"/>
                <a:gd name="T57" fmla="*/ 2147483647 h 1730"/>
                <a:gd name="T58" fmla="*/ 2147483647 w 1201"/>
                <a:gd name="T59" fmla="*/ 2147483647 h 1730"/>
                <a:gd name="T60" fmla="*/ 2147483647 w 1201"/>
                <a:gd name="T61" fmla="*/ 2147483647 h 1730"/>
                <a:gd name="T62" fmla="*/ 2147483647 w 1201"/>
                <a:gd name="T63" fmla="*/ 2147483647 h 1730"/>
                <a:gd name="T64" fmla="*/ 2147483647 w 1201"/>
                <a:gd name="T65" fmla="*/ 2147483647 h 1730"/>
                <a:gd name="T66" fmla="*/ 2147483647 w 1201"/>
                <a:gd name="T67" fmla="*/ 2147483647 h 1730"/>
                <a:gd name="T68" fmla="*/ 2147483647 w 1201"/>
                <a:gd name="T69" fmla="*/ 2147483647 h 1730"/>
                <a:gd name="T70" fmla="*/ 2147483647 w 1201"/>
                <a:gd name="T71" fmla="*/ 2147483647 h 1730"/>
                <a:gd name="T72" fmla="*/ 2147483647 w 1201"/>
                <a:gd name="T73" fmla="*/ 2147483647 h 1730"/>
                <a:gd name="T74" fmla="*/ 2147483647 w 1201"/>
                <a:gd name="T75" fmla="*/ 2147483647 h 1730"/>
                <a:gd name="T76" fmla="*/ 2147483647 w 1201"/>
                <a:gd name="T77" fmla="*/ 2147483647 h 1730"/>
                <a:gd name="T78" fmla="*/ 2147483647 w 1201"/>
                <a:gd name="T79" fmla="*/ 2147483647 h 1730"/>
                <a:gd name="T80" fmla="*/ 2147483647 w 1201"/>
                <a:gd name="T81" fmla="*/ 2147483647 h 1730"/>
                <a:gd name="T82" fmla="*/ 2147483647 w 1201"/>
                <a:gd name="T83" fmla="*/ 2147483647 h 1730"/>
                <a:gd name="T84" fmla="*/ 2147483647 w 1201"/>
                <a:gd name="T85" fmla="*/ 2147483647 h 1730"/>
                <a:gd name="T86" fmla="*/ 2147483647 w 1201"/>
                <a:gd name="T87" fmla="*/ 2147483647 h 1730"/>
                <a:gd name="T88" fmla="*/ 2147483647 w 1201"/>
                <a:gd name="T89" fmla="*/ 0 h 1730"/>
                <a:gd name="T90" fmla="*/ 2147483647 w 1201"/>
                <a:gd name="T91" fmla="*/ 2147483647 h 17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1"/>
                <a:gd name="T139" fmla="*/ 0 h 1730"/>
                <a:gd name="T140" fmla="*/ 1201 w 1201"/>
                <a:gd name="T141" fmla="*/ 1730 h 173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1" h="1730">
                  <a:moveTo>
                    <a:pt x="312" y="43"/>
                  </a:moveTo>
                  <a:lnTo>
                    <a:pt x="276" y="77"/>
                  </a:lnTo>
                  <a:lnTo>
                    <a:pt x="243" y="113"/>
                  </a:lnTo>
                  <a:lnTo>
                    <a:pt x="212" y="150"/>
                  </a:lnTo>
                  <a:lnTo>
                    <a:pt x="182" y="189"/>
                  </a:lnTo>
                  <a:lnTo>
                    <a:pt x="155" y="230"/>
                  </a:lnTo>
                  <a:lnTo>
                    <a:pt x="128" y="272"/>
                  </a:lnTo>
                  <a:lnTo>
                    <a:pt x="106" y="316"/>
                  </a:lnTo>
                  <a:lnTo>
                    <a:pt x="83" y="361"/>
                  </a:lnTo>
                  <a:lnTo>
                    <a:pt x="65" y="406"/>
                  </a:lnTo>
                  <a:lnTo>
                    <a:pt x="48" y="453"/>
                  </a:lnTo>
                  <a:lnTo>
                    <a:pt x="40" y="477"/>
                  </a:lnTo>
                  <a:lnTo>
                    <a:pt x="33" y="502"/>
                  </a:lnTo>
                  <a:lnTo>
                    <a:pt x="27" y="526"/>
                  </a:lnTo>
                  <a:lnTo>
                    <a:pt x="21" y="551"/>
                  </a:lnTo>
                  <a:lnTo>
                    <a:pt x="16" y="576"/>
                  </a:lnTo>
                  <a:lnTo>
                    <a:pt x="12" y="601"/>
                  </a:lnTo>
                  <a:lnTo>
                    <a:pt x="8" y="626"/>
                  </a:lnTo>
                  <a:lnTo>
                    <a:pt x="6" y="653"/>
                  </a:lnTo>
                  <a:lnTo>
                    <a:pt x="3" y="678"/>
                  </a:lnTo>
                  <a:lnTo>
                    <a:pt x="2" y="704"/>
                  </a:lnTo>
                  <a:lnTo>
                    <a:pt x="0" y="731"/>
                  </a:lnTo>
                  <a:lnTo>
                    <a:pt x="0" y="757"/>
                  </a:lnTo>
                  <a:lnTo>
                    <a:pt x="2" y="807"/>
                  </a:lnTo>
                  <a:lnTo>
                    <a:pt x="4" y="856"/>
                  </a:lnTo>
                  <a:lnTo>
                    <a:pt x="11" y="905"/>
                  </a:lnTo>
                  <a:lnTo>
                    <a:pt x="20" y="952"/>
                  </a:lnTo>
                  <a:lnTo>
                    <a:pt x="31" y="1000"/>
                  </a:lnTo>
                  <a:lnTo>
                    <a:pt x="44" y="1046"/>
                  </a:lnTo>
                  <a:lnTo>
                    <a:pt x="58" y="1091"/>
                  </a:lnTo>
                  <a:lnTo>
                    <a:pt x="77" y="1136"/>
                  </a:lnTo>
                  <a:lnTo>
                    <a:pt x="95" y="1178"/>
                  </a:lnTo>
                  <a:lnTo>
                    <a:pt x="118" y="1220"/>
                  </a:lnTo>
                  <a:lnTo>
                    <a:pt x="140" y="1261"/>
                  </a:lnTo>
                  <a:lnTo>
                    <a:pt x="165" y="1301"/>
                  </a:lnTo>
                  <a:lnTo>
                    <a:pt x="193" y="1339"/>
                  </a:lnTo>
                  <a:lnTo>
                    <a:pt x="222" y="1376"/>
                  </a:lnTo>
                  <a:lnTo>
                    <a:pt x="252" y="1410"/>
                  </a:lnTo>
                  <a:lnTo>
                    <a:pt x="284" y="1445"/>
                  </a:lnTo>
                  <a:lnTo>
                    <a:pt x="318" y="1477"/>
                  </a:lnTo>
                  <a:lnTo>
                    <a:pt x="354" y="1507"/>
                  </a:lnTo>
                  <a:lnTo>
                    <a:pt x="391" y="1536"/>
                  </a:lnTo>
                  <a:lnTo>
                    <a:pt x="429" y="1564"/>
                  </a:lnTo>
                  <a:lnTo>
                    <a:pt x="468" y="1589"/>
                  </a:lnTo>
                  <a:lnTo>
                    <a:pt x="509" y="1612"/>
                  </a:lnTo>
                  <a:lnTo>
                    <a:pt x="551" y="1634"/>
                  </a:lnTo>
                  <a:lnTo>
                    <a:pt x="594" y="1653"/>
                  </a:lnTo>
                  <a:lnTo>
                    <a:pt x="638" y="1671"/>
                  </a:lnTo>
                  <a:lnTo>
                    <a:pt x="683" y="1686"/>
                  </a:lnTo>
                  <a:lnTo>
                    <a:pt x="729" y="1700"/>
                  </a:lnTo>
                  <a:lnTo>
                    <a:pt x="777" y="1710"/>
                  </a:lnTo>
                  <a:lnTo>
                    <a:pt x="824" y="1718"/>
                  </a:lnTo>
                  <a:lnTo>
                    <a:pt x="873" y="1725"/>
                  </a:lnTo>
                  <a:lnTo>
                    <a:pt x="923" y="1729"/>
                  </a:lnTo>
                  <a:lnTo>
                    <a:pt x="973" y="1730"/>
                  </a:lnTo>
                  <a:lnTo>
                    <a:pt x="1000" y="1729"/>
                  </a:lnTo>
                  <a:lnTo>
                    <a:pt x="1026" y="1729"/>
                  </a:lnTo>
                  <a:lnTo>
                    <a:pt x="1054" y="1726"/>
                  </a:lnTo>
                  <a:lnTo>
                    <a:pt x="1080" y="1723"/>
                  </a:lnTo>
                  <a:lnTo>
                    <a:pt x="1117" y="1700"/>
                  </a:lnTo>
                  <a:lnTo>
                    <a:pt x="1152" y="1675"/>
                  </a:lnTo>
                  <a:lnTo>
                    <a:pt x="1186" y="1647"/>
                  </a:lnTo>
                  <a:lnTo>
                    <a:pt x="1201" y="1634"/>
                  </a:lnTo>
                  <a:lnTo>
                    <a:pt x="1174" y="1640"/>
                  </a:lnTo>
                  <a:lnTo>
                    <a:pt x="1145" y="1646"/>
                  </a:lnTo>
                  <a:lnTo>
                    <a:pt x="1117" y="1651"/>
                  </a:lnTo>
                  <a:lnTo>
                    <a:pt x="1090" y="1655"/>
                  </a:lnTo>
                  <a:lnTo>
                    <a:pt x="1061" y="1659"/>
                  </a:lnTo>
                  <a:lnTo>
                    <a:pt x="1032" y="1661"/>
                  </a:lnTo>
                  <a:lnTo>
                    <a:pt x="1002" y="1663"/>
                  </a:lnTo>
                  <a:lnTo>
                    <a:pt x="973" y="1663"/>
                  </a:lnTo>
                  <a:lnTo>
                    <a:pt x="926" y="1661"/>
                  </a:lnTo>
                  <a:lnTo>
                    <a:pt x="880" y="1657"/>
                  </a:lnTo>
                  <a:lnTo>
                    <a:pt x="835" y="1652"/>
                  </a:lnTo>
                  <a:lnTo>
                    <a:pt x="790" y="1644"/>
                  </a:lnTo>
                  <a:lnTo>
                    <a:pt x="746" y="1634"/>
                  </a:lnTo>
                  <a:lnTo>
                    <a:pt x="704" y="1622"/>
                  </a:lnTo>
                  <a:lnTo>
                    <a:pt x="662" y="1607"/>
                  </a:lnTo>
                  <a:lnTo>
                    <a:pt x="621" y="1591"/>
                  </a:lnTo>
                  <a:lnTo>
                    <a:pt x="580" y="1573"/>
                  </a:lnTo>
                  <a:lnTo>
                    <a:pt x="542" y="1553"/>
                  </a:lnTo>
                  <a:lnTo>
                    <a:pt x="503" y="1532"/>
                  </a:lnTo>
                  <a:lnTo>
                    <a:pt x="466" y="1508"/>
                  </a:lnTo>
                  <a:lnTo>
                    <a:pt x="431" y="1483"/>
                  </a:lnTo>
                  <a:lnTo>
                    <a:pt x="396" y="1455"/>
                  </a:lnTo>
                  <a:lnTo>
                    <a:pt x="363" y="1428"/>
                  </a:lnTo>
                  <a:lnTo>
                    <a:pt x="332" y="1397"/>
                  </a:lnTo>
                  <a:lnTo>
                    <a:pt x="303" y="1366"/>
                  </a:lnTo>
                  <a:lnTo>
                    <a:pt x="274" y="1333"/>
                  </a:lnTo>
                  <a:lnTo>
                    <a:pt x="247" y="1298"/>
                  </a:lnTo>
                  <a:lnTo>
                    <a:pt x="222" y="1263"/>
                  </a:lnTo>
                  <a:lnTo>
                    <a:pt x="198" y="1227"/>
                  </a:lnTo>
                  <a:lnTo>
                    <a:pt x="176" y="1189"/>
                  </a:lnTo>
                  <a:lnTo>
                    <a:pt x="156" y="1149"/>
                  </a:lnTo>
                  <a:lnTo>
                    <a:pt x="138" y="1109"/>
                  </a:lnTo>
                  <a:lnTo>
                    <a:pt x="122" y="1069"/>
                  </a:lnTo>
                  <a:lnTo>
                    <a:pt x="107" y="1026"/>
                  </a:lnTo>
                  <a:lnTo>
                    <a:pt x="95" y="983"/>
                  </a:lnTo>
                  <a:lnTo>
                    <a:pt x="85" y="939"/>
                  </a:lnTo>
                  <a:lnTo>
                    <a:pt x="77" y="894"/>
                  </a:lnTo>
                  <a:lnTo>
                    <a:pt x="72" y="849"/>
                  </a:lnTo>
                  <a:lnTo>
                    <a:pt x="68" y="803"/>
                  </a:lnTo>
                  <a:lnTo>
                    <a:pt x="66" y="757"/>
                  </a:lnTo>
                  <a:lnTo>
                    <a:pt x="68" y="727"/>
                  </a:lnTo>
                  <a:lnTo>
                    <a:pt x="69" y="698"/>
                  </a:lnTo>
                  <a:lnTo>
                    <a:pt x="72" y="668"/>
                  </a:lnTo>
                  <a:lnTo>
                    <a:pt x="74" y="639"/>
                  </a:lnTo>
                  <a:lnTo>
                    <a:pt x="78" y="612"/>
                  </a:lnTo>
                  <a:lnTo>
                    <a:pt x="83" y="583"/>
                  </a:lnTo>
                  <a:lnTo>
                    <a:pt x="89" y="555"/>
                  </a:lnTo>
                  <a:lnTo>
                    <a:pt x="97" y="527"/>
                  </a:lnTo>
                  <a:lnTo>
                    <a:pt x="103" y="501"/>
                  </a:lnTo>
                  <a:lnTo>
                    <a:pt x="112" y="473"/>
                  </a:lnTo>
                  <a:lnTo>
                    <a:pt x="120" y="447"/>
                  </a:lnTo>
                  <a:lnTo>
                    <a:pt x="131" y="422"/>
                  </a:lnTo>
                  <a:lnTo>
                    <a:pt x="142" y="395"/>
                  </a:lnTo>
                  <a:lnTo>
                    <a:pt x="153" y="370"/>
                  </a:lnTo>
                  <a:lnTo>
                    <a:pt x="165" y="345"/>
                  </a:lnTo>
                  <a:lnTo>
                    <a:pt x="179" y="320"/>
                  </a:lnTo>
                  <a:lnTo>
                    <a:pt x="192" y="296"/>
                  </a:lnTo>
                  <a:lnTo>
                    <a:pt x="206" y="272"/>
                  </a:lnTo>
                  <a:lnTo>
                    <a:pt x="222" y="250"/>
                  </a:lnTo>
                  <a:lnTo>
                    <a:pt x="238" y="227"/>
                  </a:lnTo>
                  <a:lnTo>
                    <a:pt x="254" y="205"/>
                  </a:lnTo>
                  <a:lnTo>
                    <a:pt x="271" y="184"/>
                  </a:lnTo>
                  <a:lnTo>
                    <a:pt x="289" y="163"/>
                  </a:lnTo>
                  <a:lnTo>
                    <a:pt x="307" y="142"/>
                  </a:lnTo>
                  <a:lnTo>
                    <a:pt x="326" y="122"/>
                  </a:lnTo>
                  <a:lnTo>
                    <a:pt x="346" y="103"/>
                  </a:lnTo>
                  <a:lnTo>
                    <a:pt x="366" y="84"/>
                  </a:lnTo>
                  <a:lnTo>
                    <a:pt x="386" y="66"/>
                  </a:lnTo>
                  <a:lnTo>
                    <a:pt x="408" y="48"/>
                  </a:lnTo>
                  <a:lnTo>
                    <a:pt x="429" y="32"/>
                  </a:lnTo>
                  <a:lnTo>
                    <a:pt x="452" y="15"/>
                  </a:lnTo>
                  <a:lnTo>
                    <a:pt x="474" y="0"/>
                  </a:lnTo>
                  <a:lnTo>
                    <a:pt x="431" y="8"/>
                  </a:lnTo>
                  <a:lnTo>
                    <a:pt x="386" y="18"/>
                  </a:lnTo>
                  <a:lnTo>
                    <a:pt x="344" y="31"/>
                  </a:lnTo>
                  <a:lnTo>
                    <a:pt x="312" y="43"/>
                  </a:lnTo>
                  <a:close/>
                </a:path>
              </a:pathLst>
            </a:custGeom>
            <a:solidFill>
              <a:srgbClr val="904978"/>
            </a:solidFill>
            <a:ln w="9525">
              <a:noFill/>
              <a:round/>
              <a:headEnd/>
              <a:tailEnd/>
            </a:ln>
          </p:spPr>
          <p:txBody>
            <a:bodyPr/>
            <a:lstStyle/>
            <a:p>
              <a:pPr eaLnBrk="1" hangingPunct="1"/>
              <a:endParaRPr lang="pt-BR" u="none"/>
            </a:p>
          </p:txBody>
        </p:sp>
        <p:sp>
          <p:nvSpPr>
            <p:cNvPr id="464208" name="Freeform 438"/>
            <p:cNvSpPr>
              <a:spLocks/>
            </p:cNvSpPr>
            <p:nvPr/>
          </p:nvSpPr>
          <p:spPr bwMode="auto">
            <a:xfrm>
              <a:off x="844550" y="3922713"/>
              <a:ext cx="484188" cy="676275"/>
            </a:xfrm>
            <a:custGeom>
              <a:avLst/>
              <a:gdLst>
                <a:gd name="T0" fmla="*/ 2147483647 w 1219"/>
                <a:gd name="T1" fmla="*/ 2147483647 h 1705"/>
                <a:gd name="T2" fmla="*/ 2147483647 w 1219"/>
                <a:gd name="T3" fmla="*/ 2147483647 h 1705"/>
                <a:gd name="T4" fmla="*/ 2147483647 w 1219"/>
                <a:gd name="T5" fmla="*/ 2147483647 h 1705"/>
                <a:gd name="T6" fmla="*/ 2147483647 w 1219"/>
                <a:gd name="T7" fmla="*/ 2147483647 h 1705"/>
                <a:gd name="T8" fmla="*/ 2147483647 w 1219"/>
                <a:gd name="T9" fmla="*/ 2147483647 h 1705"/>
                <a:gd name="T10" fmla="*/ 2147483647 w 1219"/>
                <a:gd name="T11" fmla="*/ 2147483647 h 1705"/>
                <a:gd name="T12" fmla="*/ 2147483647 w 1219"/>
                <a:gd name="T13" fmla="*/ 2147483647 h 1705"/>
                <a:gd name="T14" fmla="*/ 2147483647 w 1219"/>
                <a:gd name="T15" fmla="*/ 2147483647 h 1705"/>
                <a:gd name="T16" fmla="*/ 2147483647 w 1219"/>
                <a:gd name="T17" fmla="*/ 2147483647 h 1705"/>
                <a:gd name="T18" fmla="*/ 2147483647 w 1219"/>
                <a:gd name="T19" fmla="*/ 2147483647 h 1705"/>
                <a:gd name="T20" fmla="*/ 0 w 1219"/>
                <a:gd name="T21" fmla="*/ 2147483647 h 1705"/>
                <a:gd name="T22" fmla="*/ 2147483647 w 1219"/>
                <a:gd name="T23" fmla="*/ 2147483647 h 1705"/>
                <a:gd name="T24" fmla="*/ 2147483647 w 1219"/>
                <a:gd name="T25" fmla="*/ 2147483647 h 1705"/>
                <a:gd name="T26" fmla="*/ 2147483647 w 1219"/>
                <a:gd name="T27" fmla="*/ 2147483647 h 1705"/>
                <a:gd name="T28" fmla="*/ 2147483647 w 1219"/>
                <a:gd name="T29" fmla="*/ 2147483647 h 1705"/>
                <a:gd name="T30" fmla="*/ 2147483647 w 1219"/>
                <a:gd name="T31" fmla="*/ 2147483647 h 1705"/>
                <a:gd name="T32" fmla="*/ 2147483647 w 1219"/>
                <a:gd name="T33" fmla="*/ 2147483647 h 1705"/>
                <a:gd name="T34" fmla="*/ 2147483647 w 1219"/>
                <a:gd name="T35" fmla="*/ 2147483647 h 1705"/>
                <a:gd name="T36" fmla="*/ 2147483647 w 1219"/>
                <a:gd name="T37" fmla="*/ 2147483647 h 1705"/>
                <a:gd name="T38" fmla="*/ 2147483647 w 1219"/>
                <a:gd name="T39" fmla="*/ 2147483647 h 1705"/>
                <a:gd name="T40" fmla="*/ 2147483647 w 1219"/>
                <a:gd name="T41" fmla="*/ 2147483647 h 1705"/>
                <a:gd name="T42" fmla="*/ 2147483647 w 1219"/>
                <a:gd name="T43" fmla="*/ 2147483647 h 1705"/>
                <a:gd name="T44" fmla="*/ 2147483647 w 1219"/>
                <a:gd name="T45" fmla="*/ 2147483647 h 1705"/>
                <a:gd name="T46" fmla="*/ 2147483647 w 1219"/>
                <a:gd name="T47" fmla="*/ 2147483647 h 1705"/>
                <a:gd name="T48" fmla="*/ 2147483647 w 1219"/>
                <a:gd name="T49" fmla="*/ 2147483647 h 1705"/>
                <a:gd name="T50" fmla="*/ 2147483647 w 1219"/>
                <a:gd name="T51" fmla="*/ 2147483647 h 1705"/>
                <a:gd name="T52" fmla="*/ 2147483647 w 1219"/>
                <a:gd name="T53" fmla="*/ 2147483647 h 1705"/>
                <a:gd name="T54" fmla="*/ 2147483647 w 1219"/>
                <a:gd name="T55" fmla="*/ 2147483647 h 1705"/>
                <a:gd name="T56" fmla="*/ 2147483647 w 1219"/>
                <a:gd name="T57" fmla="*/ 2147483647 h 1705"/>
                <a:gd name="T58" fmla="*/ 2147483647 w 1219"/>
                <a:gd name="T59" fmla="*/ 2147483647 h 1705"/>
                <a:gd name="T60" fmla="*/ 2147483647 w 1219"/>
                <a:gd name="T61" fmla="*/ 2147483647 h 1705"/>
                <a:gd name="T62" fmla="*/ 2147483647 w 1219"/>
                <a:gd name="T63" fmla="*/ 2147483647 h 1705"/>
                <a:gd name="T64" fmla="*/ 2147483647 w 1219"/>
                <a:gd name="T65" fmla="*/ 2147483647 h 1705"/>
                <a:gd name="T66" fmla="*/ 2147483647 w 1219"/>
                <a:gd name="T67" fmla="*/ 2147483647 h 1705"/>
                <a:gd name="T68" fmla="*/ 2147483647 w 1219"/>
                <a:gd name="T69" fmla="*/ 2147483647 h 1705"/>
                <a:gd name="T70" fmla="*/ 2147483647 w 1219"/>
                <a:gd name="T71" fmla="*/ 2147483647 h 1705"/>
                <a:gd name="T72" fmla="*/ 2147483647 w 1219"/>
                <a:gd name="T73" fmla="*/ 2147483647 h 1705"/>
                <a:gd name="T74" fmla="*/ 2147483647 w 1219"/>
                <a:gd name="T75" fmla="*/ 2147483647 h 1705"/>
                <a:gd name="T76" fmla="*/ 2147483647 w 1219"/>
                <a:gd name="T77" fmla="*/ 2147483647 h 1705"/>
                <a:gd name="T78" fmla="*/ 2147483647 w 1219"/>
                <a:gd name="T79" fmla="*/ 2147483647 h 1705"/>
                <a:gd name="T80" fmla="*/ 2147483647 w 1219"/>
                <a:gd name="T81" fmla="*/ 2147483647 h 1705"/>
                <a:gd name="T82" fmla="*/ 2147483647 w 1219"/>
                <a:gd name="T83" fmla="*/ 2147483647 h 1705"/>
                <a:gd name="T84" fmla="*/ 2147483647 w 1219"/>
                <a:gd name="T85" fmla="*/ 2147483647 h 1705"/>
                <a:gd name="T86" fmla="*/ 2147483647 w 1219"/>
                <a:gd name="T87" fmla="*/ 2147483647 h 1705"/>
                <a:gd name="T88" fmla="*/ 2147483647 w 1219"/>
                <a:gd name="T89" fmla="*/ 2147483647 h 1705"/>
                <a:gd name="T90" fmla="*/ 2147483647 w 1219"/>
                <a:gd name="T91" fmla="*/ 2147483647 h 1705"/>
                <a:gd name="T92" fmla="*/ 2147483647 w 1219"/>
                <a:gd name="T93" fmla="*/ 2147483647 h 1705"/>
                <a:gd name="T94" fmla="*/ 2147483647 w 1219"/>
                <a:gd name="T95" fmla="*/ 2147483647 h 1705"/>
                <a:gd name="T96" fmla="*/ 2147483647 w 1219"/>
                <a:gd name="T97" fmla="*/ 2147483647 h 1705"/>
                <a:gd name="T98" fmla="*/ 2147483647 w 1219"/>
                <a:gd name="T99" fmla="*/ 2147483647 h 170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19"/>
                <a:gd name="T151" fmla="*/ 0 h 1705"/>
                <a:gd name="T152" fmla="*/ 1219 w 1219"/>
                <a:gd name="T153" fmla="*/ 1705 h 170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19" h="1705">
                  <a:moveTo>
                    <a:pt x="361" y="25"/>
                  </a:moveTo>
                  <a:lnTo>
                    <a:pt x="341" y="41"/>
                  </a:lnTo>
                  <a:lnTo>
                    <a:pt x="321" y="58"/>
                  </a:lnTo>
                  <a:lnTo>
                    <a:pt x="301" y="77"/>
                  </a:lnTo>
                  <a:lnTo>
                    <a:pt x="283" y="94"/>
                  </a:lnTo>
                  <a:lnTo>
                    <a:pt x="264" y="112"/>
                  </a:lnTo>
                  <a:lnTo>
                    <a:pt x="246" y="132"/>
                  </a:lnTo>
                  <a:lnTo>
                    <a:pt x="229" y="151"/>
                  </a:lnTo>
                  <a:lnTo>
                    <a:pt x="212" y="172"/>
                  </a:lnTo>
                  <a:lnTo>
                    <a:pt x="196" y="192"/>
                  </a:lnTo>
                  <a:lnTo>
                    <a:pt x="180" y="213"/>
                  </a:lnTo>
                  <a:lnTo>
                    <a:pt x="165" y="234"/>
                  </a:lnTo>
                  <a:lnTo>
                    <a:pt x="151" y="256"/>
                  </a:lnTo>
                  <a:lnTo>
                    <a:pt x="136" y="279"/>
                  </a:lnTo>
                  <a:lnTo>
                    <a:pt x="123" y="301"/>
                  </a:lnTo>
                  <a:lnTo>
                    <a:pt x="110" y="324"/>
                  </a:lnTo>
                  <a:lnTo>
                    <a:pt x="98" y="347"/>
                  </a:lnTo>
                  <a:lnTo>
                    <a:pt x="87" y="371"/>
                  </a:lnTo>
                  <a:lnTo>
                    <a:pt x="76" y="395"/>
                  </a:lnTo>
                  <a:lnTo>
                    <a:pt x="66" y="420"/>
                  </a:lnTo>
                  <a:lnTo>
                    <a:pt x="57" y="445"/>
                  </a:lnTo>
                  <a:lnTo>
                    <a:pt x="48" y="470"/>
                  </a:lnTo>
                  <a:lnTo>
                    <a:pt x="40" y="495"/>
                  </a:lnTo>
                  <a:lnTo>
                    <a:pt x="32" y="522"/>
                  </a:lnTo>
                  <a:lnTo>
                    <a:pt x="25" y="547"/>
                  </a:lnTo>
                  <a:lnTo>
                    <a:pt x="20" y="573"/>
                  </a:lnTo>
                  <a:lnTo>
                    <a:pt x="15" y="601"/>
                  </a:lnTo>
                  <a:lnTo>
                    <a:pt x="11" y="627"/>
                  </a:lnTo>
                  <a:lnTo>
                    <a:pt x="7" y="655"/>
                  </a:lnTo>
                  <a:lnTo>
                    <a:pt x="4" y="681"/>
                  </a:lnTo>
                  <a:lnTo>
                    <a:pt x="2" y="709"/>
                  </a:lnTo>
                  <a:lnTo>
                    <a:pt x="0" y="737"/>
                  </a:lnTo>
                  <a:lnTo>
                    <a:pt x="0" y="766"/>
                  </a:lnTo>
                  <a:lnTo>
                    <a:pt x="2" y="813"/>
                  </a:lnTo>
                  <a:lnTo>
                    <a:pt x="6" y="861"/>
                  </a:lnTo>
                  <a:lnTo>
                    <a:pt x="11" y="909"/>
                  </a:lnTo>
                  <a:lnTo>
                    <a:pt x="19" y="955"/>
                  </a:lnTo>
                  <a:lnTo>
                    <a:pt x="29" y="1001"/>
                  </a:lnTo>
                  <a:lnTo>
                    <a:pt x="43" y="1045"/>
                  </a:lnTo>
                  <a:lnTo>
                    <a:pt x="57" y="1088"/>
                  </a:lnTo>
                  <a:lnTo>
                    <a:pt x="74" y="1132"/>
                  </a:lnTo>
                  <a:lnTo>
                    <a:pt x="93" y="1173"/>
                  </a:lnTo>
                  <a:lnTo>
                    <a:pt x="114" y="1214"/>
                  </a:lnTo>
                  <a:lnTo>
                    <a:pt x="136" y="1253"/>
                  </a:lnTo>
                  <a:lnTo>
                    <a:pt x="161" y="1291"/>
                  </a:lnTo>
                  <a:lnTo>
                    <a:pt x="186" y="1327"/>
                  </a:lnTo>
                  <a:lnTo>
                    <a:pt x="215" y="1363"/>
                  </a:lnTo>
                  <a:lnTo>
                    <a:pt x="245" y="1397"/>
                  </a:lnTo>
                  <a:lnTo>
                    <a:pt x="275" y="1430"/>
                  </a:lnTo>
                  <a:lnTo>
                    <a:pt x="308" y="1460"/>
                  </a:lnTo>
                  <a:lnTo>
                    <a:pt x="342" y="1491"/>
                  </a:lnTo>
                  <a:lnTo>
                    <a:pt x="378" y="1519"/>
                  </a:lnTo>
                  <a:lnTo>
                    <a:pt x="415" y="1545"/>
                  </a:lnTo>
                  <a:lnTo>
                    <a:pt x="453" y="1569"/>
                  </a:lnTo>
                  <a:lnTo>
                    <a:pt x="491" y="1591"/>
                  </a:lnTo>
                  <a:lnTo>
                    <a:pt x="532" y="1612"/>
                  </a:lnTo>
                  <a:lnTo>
                    <a:pt x="575" y="1631"/>
                  </a:lnTo>
                  <a:lnTo>
                    <a:pt x="617" y="1648"/>
                  </a:lnTo>
                  <a:lnTo>
                    <a:pt x="660" y="1662"/>
                  </a:lnTo>
                  <a:lnTo>
                    <a:pt x="705" y="1676"/>
                  </a:lnTo>
                  <a:lnTo>
                    <a:pt x="750" y="1686"/>
                  </a:lnTo>
                  <a:lnTo>
                    <a:pt x="797" y="1694"/>
                  </a:lnTo>
                  <a:lnTo>
                    <a:pt x="844" y="1701"/>
                  </a:lnTo>
                  <a:lnTo>
                    <a:pt x="892" y="1703"/>
                  </a:lnTo>
                  <a:lnTo>
                    <a:pt x="940" y="1705"/>
                  </a:lnTo>
                  <a:lnTo>
                    <a:pt x="983" y="1705"/>
                  </a:lnTo>
                  <a:lnTo>
                    <a:pt x="1026" y="1701"/>
                  </a:lnTo>
                  <a:lnTo>
                    <a:pt x="1069" y="1697"/>
                  </a:lnTo>
                  <a:lnTo>
                    <a:pt x="1111" y="1690"/>
                  </a:lnTo>
                  <a:lnTo>
                    <a:pt x="1119" y="1684"/>
                  </a:lnTo>
                  <a:lnTo>
                    <a:pt x="1153" y="1656"/>
                  </a:lnTo>
                  <a:lnTo>
                    <a:pt x="1186" y="1625"/>
                  </a:lnTo>
                  <a:lnTo>
                    <a:pt x="1216" y="1595"/>
                  </a:lnTo>
                  <a:lnTo>
                    <a:pt x="1219" y="1592"/>
                  </a:lnTo>
                  <a:lnTo>
                    <a:pt x="1186" y="1603"/>
                  </a:lnTo>
                  <a:lnTo>
                    <a:pt x="1152" y="1612"/>
                  </a:lnTo>
                  <a:lnTo>
                    <a:pt x="1117" y="1620"/>
                  </a:lnTo>
                  <a:lnTo>
                    <a:pt x="1083" y="1627"/>
                  </a:lnTo>
                  <a:lnTo>
                    <a:pt x="1047" y="1631"/>
                  </a:lnTo>
                  <a:lnTo>
                    <a:pt x="1013" y="1635"/>
                  </a:lnTo>
                  <a:lnTo>
                    <a:pt x="976" y="1637"/>
                  </a:lnTo>
                  <a:lnTo>
                    <a:pt x="940" y="1639"/>
                  </a:lnTo>
                  <a:lnTo>
                    <a:pt x="896" y="1637"/>
                  </a:lnTo>
                  <a:lnTo>
                    <a:pt x="851" y="1633"/>
                  </a:lnTo>
                  <a:lnTo>
                    <a:pt x="807" y="1628"/>
                  </a:lnTo>
                  <a:lnTo>
                    <a:pt x="763" y="1620"/>
                  </a:lnTo>
                  <a:lnTo>
                    <a:pt x="721" y="1611"/>
                  </a:lnTo>
                  <a:lnTo>
                    <a:pt x="680" y="1599"/>
                  </a:lnTo>
                  <a:lnTo>
                    <a:pt x="639" y="1585"/>
                  </a:lnTo>
                  <a:lnTo>
                    <a:pt x="600" y="1570"/>
                  </a:lnTo>
                  <a:lnTo>
                    <a:pt x="561" y="1552"/>
                  </a:lnTo>
                  <a:lnTo>
                    <a:pt x="524" y="1533"/>
                  </a:lnTo>
                  <a:lnTo>
                    <a:pt x="488" y="1512"/>
                  </a:lnTo>
                  <a:lnTo>
                    <a:pt x="452" y="1489"/>
                  </a:lnTo>
                  <a:lnTo>
                    <a:pt x="418" y="1464"/>
                  </a:lnTo>
                  <a:lnTo>
                    <a:pt x="385" y="1439"/>
                  </a:lnTo>
                  <a:lnTo>
                    <a:pt x="353" y="1412"/>
                  </a:lnTo>
                  <a:lnTo>
                    <a:pt x="322" y="1383"/>
                  </a:lnTo>
                  <a:lnTo>
                    <a:pt x="295" y="1352"/>
                  </a:lnTo>
                  <a:lnTo>
                    <a:pt x="267" y="1320"/>
                  </a:lnTo>
                  <a:lnTo>
                    <a:pt x="241" y="1287"/>
                  </a:lnTo>
                  <a:lnTo>
                    <a:pt x="217" y="1253"/>
                  </a:lnTo>
                  <a:lnTo>
                    <a:pt x="193" y="1217"/>
                  </a:lnTo>
                  <a:lnTo>
                    <a:pt x="173" y="1182"/>
                  </a:lnTo>
                  <a:lnTo>
                    <a:pt x="153" y="1144"/>
                  </a:lnTo>
                  <a:lnTo>
                    <a:pt x="136" y="1105"/>
                  </a:lnTo>
                  <a:lnTo>
                    <a:pt x="120" y="1066"/>
                  </a:lnTo>
                  <a:lnTo>
                    <a:pt x="107" y="1025"/>
                  </a:lnTo>
                  <a:lnTo>
                    <a:pt x="95" y="984"/>
                  </a:lnTo>
                  <a:lnTo>
                    <a:pt x="85" y="942"/>
                  </a:lnTo>
                  <a:lnTo>
                    <a:pt x="77" y="898"/>
                  </a:lnTo>
                  <a:lnTo>
                    <a:pt x="72" y="854"/>
                  </a:lnTo>
                  <a:lnTo>
                    <a:pt x="69" y="811"/>
                  </a:lnTo>
                  <a:lnTo>
                    <a:pt x="68" y="766"/>
                  </a:lnTo>
                  <a:lnTo>
                    <a:pt x="68" y="734"/>
                  </a:lnTo>
                  <a:lnTo>
                    <a:pt x="69" y="704"/>
                  </a:lnTo>
                  <a:lnTo>
                    <a:pt x="72" y="674"/>
                  </a:lnTo>
                  <a:lnTo>
                    <a:pt x="76" y="644"/>
                  </a:lnTo>
                  <a:lnTo>
                    <a:pt x="81" y="614"/>
                  </a:lnTo>
                  <a:lnTo>
                    <a:pt x="86" y="585"/>
                  </a:lnTo>
                  <a:lnTo>
                    <a:pt x="93" y="556"/>
                  </a:lnTo>
                  <a:lnTo>
                    <a:pt x="101" y="527"/>
                  </a:lnTo>
                  <a:lnTo>
                    <a:pt x="109" y="499"/>
                  </a:lnTo>
                  <a:lnTo>
                    <a:pt x="118" y="472"/>
                  </a:lnTo>
                  <a:lnTo>
                    <a:pt x="128" y="444"/>
                  </a:lnTo>
                  <a:lnTo>
                    <a:pt x="140" y="417"/>
                  </a:lnTo>
                  <a:lnTo>
                    <a:pt x="152" y="391"/>
                  </a:lnTo>
                  <a:lnTo>
                    <a:pt x="165" y="365"/>
                  </a:lnTo>
                  <a:lnTo>
                    <a:pt x="179" y="339"/>
                  </a:lnTo>
                  <a:lnTo>
                    <a:pt x="193" y="314"/>
                  </a:lnTo>
                  <a:lnTo>
                    <a:pt x="209" y="289"/>
                  </a:lnTo>
                  <a:lnTo>
                    <a:pt x="225" y="266"/>
                  </a:lnTo>
                  <a:lnTo>
                    <a:pt x="242" y="243"/>
                  </a:lnTo>
                  <a:lnTo>
                    <a:pt x="259" y="219"/>
                  </a:lnTo>
                  <a:lnTo>
                    <a:pt x="278" y="198"/>
                  </a:lnTo>
                  <a:lnTo>
                    <a:pt x="296" y="176"/>
                  </a:lnTo>
                  <a:lnTo>
                    <a:pt x="316" y="156"/>
                  </a:lnTo>
                  <a:lnTo>
                    <a:pt x="337" y="135"/>
                  </a:lnTo>
                  <a:lnTo>
                    <a:pt x="358" y="116"/>
                  </a:lnTo>
                  <a:lnTo>
                    <a:pt x="379" y="97"/>
                  </a:lnTo>
                  <a:lnTo>
                    <a:pt x="402" y="79"/>
                  </a:lnTo>
                  <a:lnTo>
                    <a:pt x="424" y="61"/>
                  </a:lnTo>
                  <a:lnTo>
                    <a:pt x="448" y="45"/>
                  </a:lnTo>
                  <a:lnTo>
                    <a:pt x="472" y="29"/>
                  </a:lnTo>
                  <a:lnTo>
                    <a:pt x="497" y="13"/>
                  </a:lnTo>
                  <a:lnTo>
                    <a:pt x="522" y="0"/>
                  </a:lnTo>
                  <a:lnTo>
                    <a:pt x="486" y="3"/>
                  </a:lnTo>
                  <a:lnTo>
                    <a:pt x="443" y="9"/>
                  </a:lnTo>
                  <a:lnTo>
                    <a:pt x="398" y="17"/>
                  </a:lnTo>
                  <a:lnTo>
                    <a:pt x="361" y="25"/>
                  </a:lnTo>
                  <a:close/>
                </a:path>
              </a:pathLst>
            </a:custGeom>
            <a:solidFill>
              <a:srgbClr val="934879"/>
            </a:solidFill>
            <a:ln w="9525">
              <a:noFill/>
              <a:round/>
              <a:headEnd/>
              <a:tailEnd/>
            </a:ln>
          </p:spPr>
          <p:txBody>
            <a:bodyPr/>
            <a:lstStyle/>
            <a:p>
              <a:pPr eaLnBrk="1" hangingPunct="1"/>
              <a:endParaRPr lang="pt-BR" u="none"/>
            </a:p>
          </p:txBody>
        </p:sp>
        <p:sp>
          <p:nvSpPr>
            <p:cNvPr id="464209" name="Freeform 439"/>
            <p:cNvSpPr>
              <a:spLocks/>
            </p:cNvSpPr>
            <p:nvPr/>
          </p:nvSpPr>
          <p:spPr bwMode="auto">
            <a:xfrm>
              <a:off x="857250" y="3921125"/>
              <a:ext cx="488950" cy="663575"/>
            </a:xfrm>
            <a:custGeom>
              <a:avLst/>
              <a:gdLst>
                <a:gd name="T0" fmla="*/ 2147483647 w 1234"/>
                <a:gd name="T1" fmla="*/ 2147483647 h 1673"/>
                <a:gd name="T2" fmla="*/ 2147483647 w 1234"/>
                <a:gd name="T3" fmla="*/ 2147483647 h 1673"/>
                <a:gd name="T4" fmla="*/ 2147483647 w 1234"/>
                <a:gd name="T5" fmla="*/ 2147483647 h 1673"/>
                <a:gd name="T6" fmla="*/ 2147483647 w 1234"/>
                <a:gd name="T7" fmla="*/ 2147483647 h 1673"/>
                <a:gd name="T8" fmla="*/ 2147483647 w 1234"/>
                <a:gd name="T9" fmla="*/ 2147483647 h 1673"/>
                <a:gd name="T10" fmla="*/ 2147483647 w 1234"/>
                <a:gd name="T11" fmla="*/ 2147483647 h 1673"/>
                <a:gd name="T12" fmla="*/ 2147483647 w 1234"/>
                <a:gd name="T13" fmla="*/ 2147483647 h 1673"/>
                <a:gd name="T14" fmla="*/ 2147483647 w 1234"/>
                <a:gd name="T15" fmla="*/ 2147483647 h 1673"/>
                <a:gd name="T16" fmla="*/ 2147483647 w 1234"/>
                <a:gd name="T17" fmla="*/ 2147483647 h 1673"/>
                <a:gd name="T18" fmla="*/ 2147483647 w 1234"/>
                <a:gd name="T19" fmla="*/ 2147483647 h 1673"/>
                <a:gd name="T20" fmla="*/ 0 w 1234"/>
                <a:gd name="T21" fmla="*/ 2147483647 h 1673"/>
                <a:gd name="T22" fmla="*/ 2147483647 w 1234"/>
                <a:gd name="T23" fmla="*/ 2147483647 h 1673"/>
                <a:gd name="T24" fmla="*/ 2147483647 w 1234"/>
                <a:gd name="T25" fmla="*/ 2147483647 h 1673"/>
                <a:gd name="T26" fmla="*/ 2147483647 w 1234"/>
                <a:gd name="T27" fmla="*/ 2147483647 h 1673"/>
                <a:gd name="T28" fmla="*/ 2147483647 w 1234"/>
                <a:gd name="T29" fmla="*/ 2147483647 h 1673"/>
                <a:gd name="T30" fmla="*/ 2147483647 w 1234"/>
                <a:gd name="T31" fmla="*/ 2147483647 h 1673"/>
                <a:gd name="T32" fmla="*/ 2147483647 w 1234"/>
                <a:gd name="T33" fmla="*/ 2147483647 h 1673"/>
                <a:gd name="T34" fmla="*/ 2147483647 w 1234"/>
                <a:gd name="T35" fmla="*/ 2147483647 h 1673"/>
                <a:gd name="T36" fmla="*/ 2147483647 w 1234"/>
                <a:gd name="T37" fmla="*/ 2147483647 h 1673"/>
                <a:gd name="T38" fmla="*/ 2147483647 w 1234"/>
                <a:gd name="T39" fmla="*/ 2147483647 h 1673"/>
                <a:gd name="T40" fmla="*/ 2147483647 w 1234"/>
                <a:gd name="T41" fmla="*/ 2147483647 h 1673"/>
                <a:gd name="T42" fmla="*/ 2147483647 w 1234"/>
                <a:gd name="T43" fmla="*/ 2147483647 h 1673"/>
                <a:gd name="T44" fmla="*/ 2147483647 w 1234"/>
                <a:gd name="T45" fmla="*/ 2147483647 h 1673"/>
                <a:gd name="T46" fmla="*/ 2147483647 w 1234"/>
                <a:gd name="T47" fmla="*/ 2147483647 h 1673"/>
                <a:gd name="T48" fmla="*/ 2147483647 w 1234"/>
                <a:gd name="T49" fmla="*/ 2147483647 h 1673"/>
                <a:gd name="T50" fmla="*/ 2147483647 w 1234"/>
                <a:gd name="T51" fmla="*/ 2147483647 h 1673"/>
                <a:gd name="T52" fmla="*/ 2147483647 w 1234"/>
                <a:gd name="T53" fmla="*/ 2147483647 h 1673"/>
                <a:gd name="T54" fmla="*/ 2147483647 w 1234"/>
                <a:gd name="T55" fmla="*/ 2147483647 h 1673"/>
                <a:gd name="T56" fmla="*/ 2147483647 w 1234"/>
                <a:gd name="T57" fmla="*/ 2147483647 h 1673"/>
                <a:gd name="T58" fmla="*/ 2147483647 w 1234"/>
                <a:gd name="T59" fmla="*/ 2147483647 h 1673"/>
                <a:gd name="T60" fmla="*/ 2147483647 w 1234"/>
                <a:gd name="T61" fmla="*/ 2147483647 h 1673"/>
                <a:gd name="T62" fmla="*/ 2147483647 w 1234"/>
                <a:gd name="T63" fmla="*/ 2147483647 h 1673"/>
                <a:gd name="T64" fmla="*/ 2147483647 w 1234"/>
                <a:gd name="T65" fmla="*/ 2147483647 h 1673"/>
                <a:gd name="T66" fmla="*/ 2147483647 w 1234"/>
                <a:gd name="T67" fmla="*/ 2147483647 h 1673"/>
                <a:gd name="T68" fmla="*/ 2147483647 w 1234"/>
                <a:gd name="T69" fmla="*/ 2147483647 h 1673"/>
                <a:gd name="T70" fmla="*/ 2147483647 w 1234"/>
                <a:gd name="T71" fmla="*/ 2147483647 h 1673"/>
                <a:gd name="T72" fmla="*/ 2147483647 w 1234"/>
                <a:gd name="T73" fmla="*/ 2147483647 h 1673"/>
                <a:gd name="T74" fmla="*/ 2147483647 w 1234"/>
                <a:gd name="T75" fmla="*/ 2147483647 h 1673"/>
                <a:gd name="T76" fmla="*/ 2147483647 w 1234"/>
                <a:gd name="T77" fmla="*/ 2147483647 h 1673"/>
                <a:gd name="T78" fmla="*/ 2147483647 w 1234"/>
                <a:gd name="T79" fmla="*/ 2147483647 h 1673"/>
                <a:gd name="T80" fmla="*/ 2147483647 w 1234"/>
                <a:gd name="T81" fmla="*/ 2147483647 h 1673"/>
                <a:gd name="T82" fmla="*/ 2147483647 w 1234"/>
                <a:gd name="T83" fmla="*/ 2147483647 h 1673"/>
                <a:gd name="T84" fmla="*/ 2147483647 w 1234"/>
                <a:gd name="T85" fmla="*/ 2147483647 h 1673"/>
                <a:gd name="T86" fmla="*/ 2147483647 w 1234"/>
                <a:gd name="T87" fmla="*/ 2147483647 h 1673"/>
                <a:gd name="T88" fmla="*/ 2147483647 w 1234"/>
                <a:gd name="T89" fmla="*/ 2147483647 h 1673"/>
                <a:gd name="T90" fmla="*/ 2147483647 w 1234"/>
                <a:gd name="T91" fmla="*/ 2147483647 h 1673"/>
                <a:gd name="T92" fmla="*/ 2147483647 w 1234"/>
                <a:gd name="T93" fmla="*/ 2147483647 h 1673"/>
                <a:gd name="T94" fmla="*/ 2147483647 w 1234"/>
                <a:gd name="T95" fmla="*/ 2147483647 h 1673"/>
                <a:gd name="T96" fmla="*/ 2147483647 w 1234"/>
                <a:gd name="T97" fmla="*/ 2147483647 h 1673"/>
                <a:gd name="T98" fmla="*/ 2147483647 w 1234"/>
                <a:gd name="T99" fmla="*/ 0 h 1673"/>
                <a:gd name="T100" fmla="*/ 2147483647 w 1234"/>
                <a:gd name="T101" fmla="*/ 2147483647 h 16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34"/>
                <a:gd name="T154" fmla="*/ 0 h 1673"/>
                <a:gd name="T155" fmla="*/ 1234 w 1234"/>
                <a:gd name="T156" fmla="*/ 1673 h 167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34" h="1673">
                  <a:moveTo>
                    <a:pt x="408" y="10"/>
                  </a:moveTo>
                  <a:lnTo>
                    <a:pt x="386" y="25"/>
                  </a:lnTo>
                  <a:lnTo>
                    <a:pt x="363" y="42"/>
                  </a:lnTo>
                  <a:lnTo>
                    <a:pt x="342" y="58"/>
                  </a:lnTo>
                  <a:lnTo>
                    <a:pt x="320" y="76"/>
                  </a:lnTo>
                  <a:lnTo>
                    <a:pt x="300" y="94"/>
                  </a:lnTo>
                  <a:lnTo>
                    <a:pt x="280" y="113"/>
                  </a:lnTo>
                  <a:lnTo>
                    <a:pt x="260" y="132"/>
                  </a:lnTo>
                  <a:lnTo>
                    <a:pt x="241" y="152"/>
                  </a:lnTo>
                  <a:lnTo>
                    <a:pt x="223" y="173"/>
                  </a:lnTo>
                  <a:lnTo>
                    <a:pt x="205" y="194"/>
                  </a:lnTo>
                  <a:lnTo>
                    <a:pt x="188" y="215"/>
                  </a:lnTo>
                  <a:lnTo>
                    <a:pt x="172" y="237"/>
                  </a:lnTo>
                  <a:lnTo>
                    <a:pt x="156" y="260"/>
                  </a:lnTo>
                  <a:lnTo>
                    <a:pt x="140" y="282"/>
                  </a:lnTo>
                  <a:lnTo>
                    <a:pt x="126" y="306"/>
                  </a:lnTo>
                  <a:lnTo>
                    <a:pt x="113" y="330"/>
                  </a:lnTo>
                  <a:lnTo>
                    <a:pt x="99" y="355"/>
                  </a:lnTo>
                  <a:lnTo>
                    <a:pt x="87" y="380"/>
                  </a:lnTo>
                  <a:lnTo>
                    <a:pt x="76" y="405"/>
                  </a:lnTo>
                  <a:lnTo>
                    <a:pt x="65" y="432"/>
                  </a:lnTo>
                  <a:lnTo>
                    <a:pt x="54" y="457"/>
                  </a:lnTo>
                  <a:lnTo>
                    <a:pt x="46" y="483"/>
                  </a:lnTo>
                  <a:lnTo>
                    <a:pt x="37" y="511"/>
                  </a:lnTo>
                  <a:lnTo>
                    <a:pt x="31" y="537"/>
                  </a:lnTo>
                  <a:lnTo>
                    <a:pt x="23" y="565"/>
                  </a:lnTo>
                  <a:lnTo>
                    <a:pt x="17" y="593"/>
                  </a:lnTo>
                  <a:lnTo>
                    <a:pt x="12" y="622"/>
                  </a:lnTo>
                  <a:lnTo>
                    <a:pt x="8" y="649"/>
                  </a:lnTo>
                  <a:lnTo>
                    <a:pt x="6" y="678"/>
                  </a:lnTo>
                  <a:lnTo>
                    <a:pt x="3" y="708"/>
                  </a:lnTo>
                  <a:lnTo>
                    <a:pt x="2" y="737"/>
                  </a:lnTo>
                  <a:lnTo>
                    <a:pt x="0" y="767"/>
                  </a:lnTo>
                  <a:lnTo>
                    <a:pt x="2" y="813"/>
                  </a:lnTo>
                  <a:lnTo>
                    <a:pt x="6" y="859"/>
                  </a:lnTo>
                  <a:lnTo>
                    <a:pt x="11" y="904"/>
                  </a:lnTo>
                  <a:lnTo>
                    <a:pt x="19" y="949"/>
                  </a:lnTo>
                  <a:lnTo>
                    <a:pt x="29" y="993"/>
                  </a:lnTo>
                  <a:lnTo>
                    <a:pt x="41" y="1036"/>
                  </a:lnTo>
                  <a:lnTo>
                    <a:pt x="56" y="1079"/>
                  </a:lnTo>
                  <a:lnTo>
                    <a:pt x="72" y="1119"/>
                  </a:lnTo>
                  <a:lnTo>
                    <a:pt x="90" y="1159"/>
                  </a:lnTo>
                  <a:lnTo>
                    <a:pt x="110" y="1199"/>
                  </a:lnTo>
                  <a:lnTo>
                    <a:pt x="132" y="1237"/>
                  </a:lnTo>
                  <a:lnTo>
                    <a:pt x="156" y="1273"/>
                  </a:lnTo>
                  <a:lnTo>
                    <a:pt x="181" y="1308"/>
                  </a:lnTo>
                  <a:lnTo>
                    <a:pt x="208" y="1343"/>
                  </a:lnTo>
                  <a:lnTo>
                    <a:pt x="237" y="1376"/>
                  </a:lnTo>
                  <a:lnTo>
                    <a:pt x="266" y="1407"/>
                  </a:lnTo>
                  <a:lnTo>
                    <a:pt x="297" y="1438"/>
                  </a:lnTo>
                  <a:lnTo>
                    <a:pt x="330" y="1465"/>
                  </a:lnTo>
                  <a:lnTo>
                    <a:pt x="365" y="1493"/>
                  </a:lnTo>
                  <a:lnTo>
                    <a:pt x="400" y="1518"/>
                  </a:lnTo>
                  <a:lnTo>
                    <a:pt x="437" y="1542"/>
                  </a:lnTo>
                  <a:lnTo>
                    <a:pt x="476" y="1563"/>
                  </a:lnTo>
                  <a:lnTo>
                    <a:pt x="514" y="1583"/>
                  </a:lnTo>
                  <a:lnTo>
                    <a:pt x="555" y="1601"/>
                  </a:lnTo>
                  <a:lnTo>
                    <a:pt x="596" y="1617"/>
                  </a:lnTo>
                  <a:lnTo>
                    <a:pt x="638" y="1632"/>
                  </a:lnTo>
                  <a:lnTo>
                    <a:pt x="680" y="1644"/>
                  </a:lnTo>
                  <a:lnTo>
                    <a:pt x="724" y="1654"/>
                  </a:lnTo>
                  <a:lnTo>
                    <a:pt x="769" y="1662"/>
                  </a:lnTo>
                  <a:lnTo>
                    <a:pt x="814" y="1667"/>
                  </a:lnTo>
                  <a:lnTo>
                    <a:pt x="860" y="1671"/>
                  </a:lnTo>
                  <a:lnTo>
                    <a:pt x="907" y="1673"/>
                  </a:lnTo>
                  <a:lnTo>
                    <a:pt x="936" y="1673"/>
                  </a:lnTo>
                  <a:lnTo>
                    <a:pt x="966" y="1671"/>
                  </a:lnTo>
                  <a:lnTo>
                    <a:pt x="995" y="1669"/>
                  </a:lnTo>
                  <a:lnTo>
                    <a:pt x="1024" y="1665"/>
                  </a:lnTo>
                  <a:lnTo>
                    <a:pt x="1051" y="1661"/>
                  </a:lnTo>
                  <a:lnTo>
                    <a:pt x="1079" y="1656"/>
                  </a:lnTo>
                  <a:lnTo>
                    <a:pt x="1108" y="1650"/>
                  </a:lnTo>
                  <a:lnTo>
                    <a:pt x="1135" y="1644"/>
                  </a:lnTo>
                  <a:lnTo>
                    <a:pt x="1153" y="1626"/>
                  </a:lnTo>
                  <a:lnTo>
                    <a:pt x="1183" y="1596"/>
                  </a:lnTo>
                  <a:lnTo>
                    <a:pt x="1214" y="1564"/>
                  </a:lnTo>
                  <a:lnTo>
                    <a:pt x="1234" y="1539"/>
                  </a:lnTo>
                  <a:lnTo>
                    <a:pt x="1195" y="1554"/>
                  </a:lnTo>
                  <a:lnTo>
                    <a:pt x="1157" y="1567"/>
                  </a:lnTo>
                  <a:lnTo>
                    <a:pt x="1117" y="1579"/>
                  </a:lnTo>
                  <a:lnTo>
                    <a:pt x="1076" y="1588"/>
                  </a:lnTo>
                  <a:lnTo>
                    <a:pt x="1034" y="1596"/>
                  </a:lnTo>
                  <a:lnTo>
                    <a:pt x="993" y="1601"/>
                  </a:lnTo>
                  <a:lnTo>
                    <a:pt x="950" y="1604"/>
                  </a:lnTo>
                  <a:lnTo>
                    <a:pt x="907" y="1605"/>
                  </a:lnTo>
                  <a:lnTo>
                    <a:pt x="864" y="1604"/>
                  </a:lnTo>
                  <a:lnTo>
                    <a:pt x="822" y="1601"/>
                  </a:lnTo>
                  <a:lnTo>
                    <a:pt x="779" y="1596"/>
                  </a:lnTo>
                  <a:lnTo>
                    <a:pt x="738" y="1588"/>
                  </a:lnTo>
                  <a:lnTo>
                    <a:pt x="697" y="1579"/>
                  </a:lnTo>
                  <a:lnTo>
                    <a:pt x="658" y="1568"/>
                  </a:lnTo>
                  <a:lnTo>
                    <a:pt x="618" y="1555"/>
                  </a:lnTo>
                  <a:lnTo>
                    <a:pt x="580" y="1539"/>
                  </a:lnTo>
                  <a:lnTo>
                    <a:pt x="543" y="1522"/>
                  </a:lnTo>
                  <a:lnTo>
                    <a:pt x="507" y="1504"/>
                  </a:lnTo>
                  <a:lnTo>
                    <a:pt x="472" y="1484"/>
                  </a:lnTo>
                  <a:lnTo>
                    <a:pt x="437" y="1463"/>
                  </a:lnTo>
                  <a:lnTo>
                    <a:pt x="404" y="1439"/>
                  </a:lnTo>
                  <a:lnTo>
                    <a:pt x="373" y="1414"/>
                  </a:lnTo>
                  <a:lnTo>
                    <a:pt x="342" y="1387"/>
                  </a:lnTo>
                  <a:lnTo>
                    <a:pt x="313" y="1360"/>
                  </a:lnTo>
                  <a:lnTo>
                    <a:pt x="285" y="1331"/>
                  </a:lnTo>
                  <a:lnTo>
                    <a:pt x="259" y="1300"/>
                  </a:lnTo>
                  <a:lnTo>
                    <a:pt x="234" y="1269"/>
                  </a:lnTo>
                  <a:lnTo>
                    <a:pt x="212" y="1236"/>
                  </a:lnTo>
                  <a:lnTo>
                    <a:pt x="189" y="1201"/>
                  </a:lnTo>
                  <a:lnTo>
                    <a:pt x="169" y="1167"/>
                  </a:lnTo>
                  <a:lnTo>
                    <a:pt x="151" y="1130"/>
                  </a:lnTo>
                  <a:lnTo>
                    <a:pt x="134" y="1093"/>
                  </a:lnTo>
                  <a:lnTo>
                    <a:pt x="119" y="1055"/>
                  </a:lnTo>
                  <a:lnTo>
                    <a:pt x="106" y="1016"/>
                  </a:lnTo>
                  <a:lnTo>
                    <a:pt x="94" y="977"/>
                  </a:lnTo>
                  <a:lnTo>
                    <a:pt x="85" y="936"/>
                  </a:lnTo>
                  <a:lnTo>
                    <a:pt x="78" y="894"/>
                  </a:lnTo>
                  <a:lnTo>
                    <a:pt x="73" y="853"/>
                  </a:lnTo>
                  <a:lnTo>
                    <a:pt x="69" y="809"/>
                  </a:lnTo>
                  <a:lnTo>
                    <a:pt x="68" y="767"/>
                  </a:lnTo>
                  <a:lnTo>
                    <a:pt x="69" y="735"/>
                  </a:lnTo>
                  <a:lnTo>
                    <a:pt x="70" y="704"/>
                  </a:lnTo>
                  <a:lnTo>
                    <a:pt x="73" y="672"/>
                  </a:lnTo>
                  <a:lnTo>
                    <a:pt x="77" y="640"/>
                  </a:lnTo>
                  <a:lnTo>
                    <a:pt x="82" y="610"/>
                  </a:lnTo>
                  <a:lnTo>
                    <a:pt x="89" y="579"/>
                  </a:lnTo>
                  <a:lnTo>
                    <a:pt x="97" y="550"/>
                  </a:lnTo>
                  <a:lnTo>
                    <a:pt x="105" y="521"/>
                  </a:lnTo>
                  <a:lnTo>
                    <a:pt x="114" y="492"/>
                  </a:lnTo>
                  <a:lnTo>
                    <a:pt x="124" y="463"/>
                  </a:lnTo>
                  <a:lnTo>
                    <a:pt x="136" y="436"/>
                  </a:lnTo>
                  <a:lnTo>
                    <a:pt x="148" y="408"/>
                  </a:lnTo>
                  <a:lnTo>
                    <a:pt x="161" y="381"/>
                  </a:lnTo>
                  <a:lnTo>
                    <a:pt x="176" y="355"/>
                  </a:lnTo>
                  <a:lnTo>
                    <a:pt x="190" y="329"/>
                  </a:lnTo>
                  <a:lnTo>
                    <a:pt x="208" y="304"/>
                  </a:lnTo>
                  <a:lnTo>
                    <a:pt x="223" y="280"/>
                  </a:lnTo>
                  <a:lnTo>
                    <a:pt x="242" y="256"/>
                  </a:lnTo>
                  <a:lnTo>
                    <a:pt x="260" y="232"/>
                  </a:lnTo>
                  <a:lnTo>
                    <a:pt x="280" y="210"/>
                  </a:lnTo>
                  <a:lnTo>
                    <a:pt x="300" y="187"/>
                  </a:lnTo>
                  <a:lnTo>
                    <a:pt x="321" y="166"/>
                  </a:lnTo>
                  <a:lnTo>
                    <a:pt x="342" y="146"/>
                  </a:lnTo>
                  <a:lnTo>
                    <a:pt x="365" y="127"/>
                  </a:lnTo>
                  <a:lnTo>
                    <a:pt x="387" y="108"/>
                  </a:lnTo>
                  <a:lnTo>
                    <a:pt x="411" y="90"/>
                  </a:lnTo>
                  <a:lnTo>
                    <a:pt x="436" y="72"/>
                  </a:lnTo>
                  <a:lnTo>
                    <a:pt x="461" y="57"/>
                  </a:lnTo>
                  <a:lnTo>
                    <a:pt x="486" y="41"/>
                  </a:lnTo>
                  <a:lnTo>
                    <a:pt x="513" y="26"/>
                  </a:lnTo>
                  <a:lnTo>
                    <a:pt x="539" y="13"/>
                  </a:lnTo>
                  <a:lnTo>
                    <a:pt x="567" y="0"/>
                  </a:lnTo>
                  <a:lnTo>
                    <a:pt x="544" y="0"/>
                  </a:lnTo>
                  <a:lnTo>
                    <a:pt x="498" y="0"/>
                  </a:lnTo>
                  <a:lnTo>
                    <a:pt x="453" y="4"/>
                  </a:lnTo>
                  <a:lnTo>
                    <a:pt x="410" y="10"/>
                  </a:lnTo>
                  <a:lnTo>
                    <a:pt x="408" y="10"/>
                  </a:lnTo>
                  <a:close/>
                </a:path>
              </a:pathLst>
            </a:custGeom>
            <a:solidFill>
              <a:srgbClr val="954879"/>
            </a:solidFill>
            <a:ln w="9525">
              <a:noFill/>
              <a:round/>
              <a:headEnd/>
              <a:tailEnd/>
            </a:ln>
          </p:spPr>
          <p:txBody>
            <a:bodyPr/>
            <a:lstStyle/>
            <a:p>
              <a:pPr eaLnBrk="1" hangingPunct="1"/>
              <a:endParaRPr lang="pt-BR" u="none"/>
            </a:p>
          </p:txBody>
        </p:sp>
        <p:sp>
          <p:nvSpPr>
            <p:cNvPr id="464210" name="Freeform 440"/>
            <p:cNvSpPr>
              <a:spLocks/>
            </p:cNvSpPr>
            <p:nvPr/>
          </p:nvSpPr>
          <p:spPr bwMode="auto">
            <a:xfrm>
              <a:off x="871538" y="3921125"/>
              <a:ext cx="492125" cy="650875"/>
            </a:xfrm>
            <a:custGeom>
              <a:avLst/>
              <a:gdLst>
                <a:gd name="T0" fmla="*/ 2147483647 w 1241"/>
                <a:gd name="T1" fmla="*/ 2147483647 h 1640"/>
                <a:gd name="T2" fmla="*/ 2147483647 w 1241"/>
                <a:gd name="T3" fmla="*/ 2147483647 h 1640"/>
                <a:gd name="T4" fmla="*/ 2147483647 w 1241"/>
                <a:gd name="T5" fmla="*/ 2147483647 h 1640"/>
                <a:gd name="T6" fmla="*/ 2147483647 w 1241"/>
                <a:gd name="T7" fmla="*/ 2147483647 h 1640"/>
                <a:gd name="T8" fmla="*/ 2147483647 w 1241"/>
                <a:gd name="T9" fmla="*/ 2147483647 h 1640"/>
                <a:gd name="T10" fmla="*/ 2147483647 w 1241"/>
                <a:gd name="T11" fmla="*/ 2147483647 h 1640"/>
                <a:gd name="T12" fmla="*/ 2147483647 w 1241"/>
                <a:gd name="T13" fmla="*/ 2147483647 h 1640"/>
                <a:gd name="T14" fmla="*/ 2147483647 w 1241"/>
                <a:gd name="T15" fmla="*/ 2147483647 h 1640"/>
                <a:gd name="T16" fmla="*/ 2147483647 w 1241"/>
                <a:gd name="T17" fmla="*/ 2147483647 h 1640"/>
                <a:gd name="T18" fmla="*/ 2147483647 w 1241"/>
                <a:gd name="T19" fmla="*/ 2147483647 h 1640"/>
                <a:gd name="T20" fmla="*/ 0 w 1241"/>
                <a:gd name="T21" fmla="*/ 2147483647 h 1640"/>
                <a:gd name="T22" fmla="*/ 2147483647 w 1241"/>
                <a:gd name="T23" fmla="*/ 2147483647 h 1640"/>
                <a:gd name="T24" fmla="*/ 2147483647 w 1241"/>
                <a:gd name="T25" fmla="*/ 2147483647 h 1640"/>
                <a:gd name="T26" fmla="*/ 2147483647 w 1241"/>
                <a:gd name="T27" fmla="*/ 2147483647 h 1640"/>
                <a:gd name="T28" fmla="*/ 2147483647 w 1241"/>
                <a:gd name="T29" fmla="*/ 2147483647 h 1640"/>
                <a:gd name="T30" fmla="*/ 2147483647 w 1241"/>
                <a:gd name="T31" fmla="*/ 2147483647 h 1640"/>
                <a:gd name="T32" fmla="*/ 2147483647 w 1241"/>
                <a:gd name="T33" fmla="*/ 2147483647 h 1640"/>
                <a:gd name="T34" fmla="*/ 2147483647 w 1241"/>
                <a:gd name="T35" fmla="*/ 2147483647 h 1640"/>
                <a:gd name="T36" fmla="*/ 2147483647 w 1241"/>
                <a:gd name="T37" fmla="*/ 2147483647 h 1640"/>
                <a:gd name="T38" fmla="*/ 2147483647 w 1241"/>
                <a:gd name="T39" fmla="*/ 2147483647 h 1640"/>
                <a:gd name="T40" fmla="*/ 2147483647 w 1241"/>
                <a:gd name="T41" fmla="*/ 2147483647 h 1640"/>
                <a:gd name="T42" fmla="*/ 2147483647 w 1241"/>
                <a:gd name="T43" fmla="*/ 2147483647 h 1640"/>
                <a:gd name="T44" fmla="*/ 2147483647 w 1241"/>
                <a:gd name="T45" fmla="*/ 2147483647 h 1640"/>
                <a:gd name="T46" fmla="*/ 2147483647 w 1241"/>
                <a:gd name="T47" fmla="*/ 2147483647 h 1640"/>
                <a:gd name="T48" fmla="*/ 2147483647 w 1241"/>
                <a:gd name="T49" fmla="*/ 2147483647 h 1640"/>
                <a:gd name="T50" fmla="*/ 2147483647 w 1241"/>
                <a:gd name="T51" fmla="*/ 2147483647 h 1640"/>
                <a:gd name="T52" fmla="*/ 2147483647 w 1241"/>
                <a:gd name="T53" fmla="*/ 2147483647 h 1640"/>
                <a:gd name="T54" fmla="*/ 2147483647 w 1241"/>
                <a:gd name="T55" fmla="*/ 2147483647 h 1640"/>
                <a:gd name="T56" fmla="*/ 2147483647 w 1241"/>
                <a:gd name="T57" fmla="*/ 2147483647 h 1640"/>
                <a:gd name="T58" fmla="*/ 2147483647 w 1241"/>
                <a:gd name="T59" fmla="*/ 2147483647 h 1640"/>
                <a:gd name="T60" fmla="*/ 2147483647 w 1241"/>
                <a:gd name="T61" fmla="*/ 2147483647 h 1640"/>
                <a:gd name="T62" fmla="*/ 2147483647 w 1241"/>
                <a:gd name="T63" fmla="*/ 2147483647 h 1640"/>
                <a:gd name="T64" fmla="*/ 2147483647 w 1241"/>
                <a:gd name="T65" fmla="*/ 2147483647 h 1640"/>
                <a:gd name="T66" fmla="*/ 2147483647 w 1241"/>
                <a:gd name="T67" fmla="*/ 2147483647 h 1640"/>
                <a:gd name="T68" fmla="*/ 2147483647 w 1241"/>
                <a:gd name="T69" fmla="*/ 2147483647 h 1640"/>
                <a:gd name="T70" fmla="*/ 2147483647 w 1241"/>
                <a:gd name="T71" fmla="*/ 2147483647 h 1640"/>
                <a:gd name="T72" fmla="*/ 2147483647 w 1241"/>
                <a:gd name="T73" fmla="*/ 2147483647 h 1640"/>
                <a:gd name="T74" fmla="*/ 2147483647 w 1241"/>
                <a:gd name="T75" fmla="*/ 2147483647 h 1640"/>
                <a:gd name="T76" fmla="*/ 2147483647 w 1241"/>
                <a:gd name="T77" fmla="*/ 2147483647 h 1640"/>
                <a:gd name="T78" fmla="*/ 2147483647 w 1241"/>
                <a:gd name="T79" fmla="*/ 2147483647 h 1640"/>
                <a:gd name="T80" fmla="*/ 2147483647 w 1241"/>
                <a:gd name="T81" fmla="*/ 2147483647 h 1640"/>
                <a:gd name="T82" fmla="*/ 2147483647 w 1241"/>
                <a:gd name="T83" fmla="*/ 2147483647 h 1640"/>
                <a:gd name="T84" fmla="*/ 2147483647 w 1241"/>
                <a:gd name="T85" fmla="*/ 2147483647 h 1640"/>
                <a:gd name="T86" fmla="*/ 2147483647 w 1241"/>
                <a:gd name="T87" fmla="*/ 2147483647 h 1640"/>
                <a:gd name="T88" fmla="*/ 2147483647 w 1241"/>
                <a:gd name="T89" fmla="*/ 2147483647 h 1640"/>
                <a:gd name="T90" fmla="*/ 2147483647 w 1241"/>
                <a:gd name="T91" fmla="*/ 2147483647 h 1640"/>
                <a:gd name="T92" fmla="*/ 2147483647 w 1241"/>
                <a:gd name="T93" fmla="*/ 2147483647 h 1640"/>
                <a:gd name="T94" fmla="*/ 2147483647 w 1241"/>
                <a:gd name="T95" fmla="*/ 2147483647 h 1640"/>
                <a:gd name="T96" fmla="*/ 2147483647 w 1241"/>
                <a:gd name="T97" fmla="*/ 2147483647 h 1640"/>
                <a:gd name="T98" fmla="*/ 2147483647 w 1241"/>
                <a:gd name="T99" fmla="*/ 2147483647 h 1640"/>
                <a:gd name="T100" fmla="*/ 2147483647 w 1241"/>
                <a:gd name="T101" fmla="*/ 2147483647 h 1640"/>
                <a:gd name="T102" fmla="*/ 2147483647 w 1241"/>
                <a:gd name="T103" fmla="*/ 2147483647 h 1640"/>
                <a:gd name="T104" fmla="*/ 2147483647 w 1241"/>
                <a:gd name="T105" fmla="*/ 0 h 1640"/>
                <a:gd name="T106" fmla="*/ 2147483647 w 1241"/>
                <a:gd name="T107" fmla="*/ 2147483647 h 164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1"/>
                <a:gd name="T163" fmla="*/ 0 h 1640"/>
                <a:gd name="T164" fmla="*/ 1241 w 1241"/>
                <a:gd name="T165" fmla="*/ 1640 h 164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1" h="1640">
                  <a:moveTo>
                    <a:pt x="454" y="1"/>
                  </a:moveTo>
                  <a:lnTo>
                    <a:pt x="429" y="14"/>
                  </a:lnTo>
                  <a:lnTo>
                    <a:pt x="404" y="30"/>
                  </a:lnTo>
                  <a:lnTo>
                    <a:pt x="380" y="46"/>
                  </a:lnTo>
                  <a:lnTo>
                    <a:pt x="356" y="62"/>
                  </a:lnTo>
                  <a:lnTo>
                    <a:pt x="334" y="80"/>
                  </a:lnTo>
                  <a:lnTo>
                    <a:pt x="311" y="98"/>
                  </a:lnTo>
                  <a:lnTo>
                    <a:pt x="290" y="117"/>
                  </a:lnTo>
                  <a:lnTo>
                    <a:pt x="269" y="136"/>
                  </a:lnTo>
                  <a:lnTo>
                    <a:pt x="248" y="157"/>
                  </a:lnTo>
                  <a:lnTo>
                    <a:pt x="228" y="177"/>
                  </a:lnTo>
                  <a:lnTo>
                    <a:pt x="210" y="199"/>
                  </a:lnTo>
                  <a:lnTo>
                    <a:pt x="191" y="220"/>
                  </a:lnTo>
                  <a:lnTo>
                    <a:pt x="174" y="244"/>
                  </a:lnTo>
                  <a:lnTo>
                    <a:pt x="157" y="267"/>
                  </a:lnTo>
                  <a:lnTo>
                    <a:pt x="141" y="290"/>
                  </a:lnTo>
                  <a:lnTo>
                    <a:pt x="125" y="315"/>
                  </a:lnTo>
                  <a:lnTo>
                    <a:pt x="111" y="340"/>
                  </a:lnTo>
                  <a:lnTo>
                    <a:pt x="97" y="366"/>
                  </a:lnTo>
                  <a:lnTo>
                    <a:pt x="84" y="392"/>
                  </a:lnTo>
                  <a:lnTo>
                    <a:pt x="72" y="418"/>
                  </a:lnTo>
                  <a:lnTo>
                    <a:pt x="60" y="445"/>
                  </a:lnTo>
                  <a:lnTo>
                    <a:pt x="50" y="473"/>
                  </a:lnTo>
                  <a:lnTo>
                    <a:pt x="41" y="500"/>
                  </a:lnTo>
                  <a:lnTo>
                    <a:pt x="33" y="528"/>
                  </a:lnTo>
                  <a:lnTo>
                    <a:pt x="25" y="557"/>
                  </a:lnTo>
                  <a:lnTo>
                    <a:pt x="18" y="586"/>
                  </a:lnTo>
                  <a:lnTo>
                    <a:pt x="13" y="615"/>
                  </a:lnTo>
                  <a:lnTo>
                    <a:pt x="8" y="645"/>
                  </a:lnTo>
                  <a:lnTo>
                    <a:pt x="4" y="675"/>
                  </a:lnTo>
                  <a:lnTo>
                    <a:pt x="1" y="705"/>
                  </a:lnTo>
                  <a:lnTo>
                    <a:pt x="0" y="735"/>
                  </a:lnTo>
                  <a:lnTo>
                    <a:pt x="0" y="767"/>
                  </a:lnTo>
                  <a:lnTo>
                    <a:pt x="1" y="812"/>
                  </a:lnTo>
                  <a:lnTo>
                    <a:pt x="4" y="855"/>
                  </a:lnTo>
                  <a:lnTo>
                    <a:pt x="9" y="899"/>
                  </a:lnTo>
                  <a:lnTo>
                    <a:pt x="17" y="943"/>
                  </a:lnTo>
                  <a:lnTo>
                    <a:pt x="27" y="985"/>
                  </a:lnTo>
                  <a:lnTo>
                    <a:pt x="39" y="1026"/>
                  </a:lnTo>
                  <a:lnTo>
                    <a:pt x="52" y="1067"/>
                  </a:lnTo>
                  <a:lnTo>
                    <a:pt x="68" y="1106"/>
                  </a:lnTo>
                  <a:lnTo>
                    <a:pt x="85" y="1145"/>
                  </a:lnTo>
                  <a:lnTo>
                    <a:pt x="105" y="1183"/>
                  </a:lnTo>
                  <a:lnTo>
                    <a:pt x="125" y="1218"/>
                  </a:lnTo>
                  <a:lnTo>
                    <a:pt x="149" y="1254"/>
                  </a:lnTo>
                  <a:lnTo>
                    <a:pt x="173" y="1288"/>
                  </a:lnTo>
                  <a:lnTo>
                    <a:pt x="199" y="1321"/>
                  </a:lnTo>
                  <a:lnTo>
                    <a:pt x="227" y="1353"/>
                  </a:lnTo>
                  <a:lnTo>
                    <a:pt x="254" y="1384"/>
                  </a:lnTo>
                  <a:lnTo>
                    <a:pt x="285" y="1413"/>
                  </a:lnTo>
                  <a:lnTo>
                    <a:pt x="317" y="1440"/>
                  </a:lnTo>
                  <a:lnTo>
                    <a:pt x="350" y="1465"/>
                  </a:lnTo>
                  <a:lnTo>
                    <a:pt x="384" y="1490"/>
                  </a:lnTo>
                  <a:lnTo>
                    <a:pt x="420" y="1513"/>
                  </a:lnTo>
                  <a:lnTo>
                    <a:pt x="456" y="1534"/>
                  </a:lnTo>
                  <a:lnTo>
                    <a:pt x="493" y="1553"/>
                  </a:lnTo>
                  <a:lnTo>
                    <a:pt x="532" y="1571"/>
                  </a:lnTo>
                  <a:lnTo>
                    <a:pt x="571" y="1586"/>
                  </a:lnTo>
                  <a:lnTo>
                    <a:pt x="612" y="1600"/>
                  </a:lnTo>
                  <a:lnTo>
                    <a:pt x="653" y="1612"/>
                  </a:lnTo>
                  <a:lnTo>
                    <a:pt x="695" y="1621"/>
                  </a:lnTo>
                  <a:lnTo>
                    <a:pt x="739" y="1629"/>
                  </a:lnTo>
                  <a:lnTo>
                    <a:pt x="783" y="1634"/>
                  </a:lnTo>
                  <a:lnTo>
                    <a:pt x="828" y="1638"/>
                  </a:lnTo>
                  <a:lnTo>
                    <a:pt x="872" y="1640"/>
                  </a:lnTo>
                  <a:lnTo>
                    <a:pt x="908" y="1638"/>
                  </a:lnTo>
                  <a:lnTo>
                    <a:pt x="945" y="1636"/>
                  </a:lnTo>
                  <a:lnTo>
                    <a:pt x="979" y="1632"/>
                  </a:lnTo>
                  <a:lnTo>
                    <a:pt x="1015" y="1628"/>
                  </a:lnTo>
                  <a:lnTo>
                    <a:pt x="1049" y="1621"/>
                  </a:lnTo>
                  <a:lnTo>
                    <a:pt x="1084" y="1613"/>
                  </a:lnTo>
                  <a:lnTo>
                    <a:pt x="1118" y="1604"/>
                  </a:lnTo>
                  <a:lnTo>
                    <a:pt x="1151" y="1593"/>
                  </a:lnTo>
                  <a:lnTo>
                    <a:pt x="1179" y="1564"/>
                  </a:lnTo>
                  <a:lnTo>
                    <a:pt x="1207" y="1530"/>
                  </a:lnTo>
                  <a:lnTo>
                    <a:pt x="1233" y="1493"/>
                  </a:lnTo>
                  <a:lnTo>
                    <a:pt x="1241" y="1483"/>
                  </a:lnTo>
                  <a:lnTo>
                    <a:pt x="1221" y="1493"/>
                  </a:lnTo>
                  <a:lnTo>
                    <a:pt x="1199" y="1502"/>
                  </a:lnTo>
                  <a:lnTo>
                    <a:pt x="1177" y="1512"/>
                  </a:lnTo>
                  <a:lnTo>
                    <a:pt x="1156" y="1521"/>
                  </a:lnTo>
                  <a:lnTo>
                    <a:pt x="1134" y="1529"/>
                  </a:lnTo>
                  <a:lnTo>
                    <a:pt x="1111" y="1535"/>
                  </a:lnTo>
                  <a:lnTo>
                    <a:pt x="1088" y="1542"/>
                  </a:lnTo>
                  <a:lnTo>
                    <a:pt x="1065" y="1549"/>
                  </a:lnTo>
                  <a:lnTo>
                    <a:pt x="1041" y="1554"/>
                  </a:lnTo>
                  <a:lnTo>
                    <a:pt x="1018" y="1559"/>
                  </a:lnTo>
                  <a:lnTo>
                    <a:pt x="994" y="1563"/>
                  </a:lnTo>
                  <a:lnTo>
                    <a:pt x="970" y="1566"/>
                  </a:lnTo>
                  <a:lnTo>
                    <a:pt x="946" y="1568"/>
                  </a:lnTo>
                  <a:lnTo>
                    <a:pt x="921" y="1571"/>
                  </a:lnTo>
                  <a:lnTo>
                    <a:pt x="896" y="1571"/>
                  </a:lnTo>
                  <a:lnTo>
                    <a:pt x="872" y="1572"/>
                  </a:lnTo>
                  <a:lnTo>
                    <a:pt x="830" y="1571"/>
                  </a:lnTo>
                  <a:lnTo>
                    <a:pt x="789" y="1568"/>
                  </a:lnTo>
                  <a:lnTo>
                    <a:pt x="750" y="1563"/>
                  </a:lnTo>
                  <a:lnTo>
                    <a:pt x="710" y="1555"/>
                  </a:lnTo>
                  <a:lnTo>
                    <a:pt x="670" y="1546"/>
                  </a:lnTo>
                  <a:lnTo>
                    <a:pt x="632" y="1535"/>
                  </a:lnTo>
                  <a:lnTo>
                    <a:pt x="595" y="1523"/>
                  </a:lnTo>
                  <a:lnTo>
                    <a:pt x="558" y="1509"/>
                  </a:lnTo>
                  <a:lnTo>
                    <a:pt x="523" y="1493"/>
                  </a:lnTo>
                  <a:lnTo>
                    <a:pt x="488" y="1475"/>
                  </a:lnTo>
                  <a:lnTo>
                    <a:pt x="454" y="1455"/>
                  </a:lnTo>
                  <a:lnTo>
                    <a:pt x="422" y="1435"/>
                  </a:lnTo>
                  <a:lnTo>
                    <a:pt x="390" y="1413"/>
                  </a:lnTo>
                  <a:lnTo>
                    <a:pt x="360" y="1387"/>
                  </a:lnTo>
                  <a:lnTo>
                    <a:pt x="331" y="1362"/>
                  </a:lnTo>
                  <a:lnTo>
                    <a:pt x="302" y="1336"/>
                  </a:lnTo>
                  <a:lnTo>
                    <a:pt x="276" y="1308"/>
                  </a:lnTo>
                  <a:lnTo>
                    <a:pt x="250" y="1279"/>
                  </a:lnTo>
                  <a:lnTo>
                    <a:pt x="227" y="1249"/>
                  </a:lnTo>
                  <a:lnTo>
                    <a:pt x="204" y="1217"/>
                  </a:lnTo>
                  <a:lnTo>
                    <a:pt x="183" y="1184"/>
                  </a:lnTo>
                  <a:lnTo>
                    <a:pt x="163" y="1150"/>
                  </a:lnTo>
                  <a:lnTo>
                    <a:pt x="146" y="1115"/>
                  </a:lnTo>
                  <a:lnTo>
                    <a:pt x="130" y="1080"/>
                  </a:lnTo>
                  <a:lnTo>
                    <a:pt x="116" y="1043"/>
                  </a:lnTo>
                  <a:lnTo>
                    <a:pt x="103" y="1006"/>
                  </a:lnTo>
                  <a:lnTo>
                    <a:pt x="92" y="968"/>
                  </a:lnTo>
                  <a:lnTo>
                    <a:pt x="83" y="929"/>
                  </a:lnTo>
                  <a:lnTo>
                    <a:pt x="76" y="890"/>
                  </a:lnTo>
                  <a:lnTo>
                    <a:pt x="71" y="849"/>
                  </a:lnTo>
                  <a:lnTo>
                    <a:pt x="67" y="808"/>
                  </a:lnTo>
                  <a:lnTo>
                    <a:pt x="67" y="767"/>
                  </a:lnTo>
                  <a:lnTo>
                    <a:pt x="67" y="734"/>
                  </a:lnTo>
                  <a:lnTo>
                    <a:pt x="70" y="701"/>
                  </a:lnTo>
                  <a:lnTo>
                    <a:pt x="72" y="669"/>
                  </a:lnTo>
                  <a:lnTo>
                    <a:pt x="78" y="638"/>
                  </a:lnTo>
                  <a:lnTo>
                    <a:pt x="83" y="606"/>
                  </a:lnTo>
                  <a:lnTo>
                    <a:pt x="89" y="574"/>
                  </a:lnTo>
                  <a:lnTo>
                    <a:pt x="97" y="544"/>
                  </a:lnTo>
                  <a:lnTo>
                    <a:pt x="107" y="513"/>
                  </a:lnTo>
                  <a:lnTo>
                    <a:pt x="117" y="484"/>
                  </a:lnTo>
                  <a:lnTo>
                    <a:pt x="129" y="455"/>
                  </a:lnTo>
                  <a:lnTo>
                    <a:pt x="141" y="426"/>
                  </a:lnTo>
                  <a:lnTo>
                    <a:pt x="155" y="399"/>
                  </a:lnTo>
                  <a:lnTo>
                    <a:pt x="170" y="372"/>
                  </a:lnTo>
                  <a:lnTo>
                    <a:pt x="186" y="346"/>
                  </a:lnTo>
                  <a:lnTo>
                    <a:pt x="202" y="319"/>
                  </a:lnTo>
                  <a:lnTo>
                    <a:pt x="220" y="294"/>
                  </a:lnTo>
                  <a:lnTo>
                    <a:pt x="239" y="269"/>
                  </a:lnTo>
                  <a:lnTo>
                    <a:pt x="257" y="245"/>
                  </a:lnTo>
                  <a:lnTo>
                    <a:pt x="278" y="223"/>
                  </a:lnTo>
                  <a:lnTo>
                    <a:pt x="299" y="201"/>
                  </a:lnTo>
                  <a:lnTo>
                    <a:pt x="320" y="179"/>
                  </a:lnTo>
                  <a:lnTo>
                    <a:pt x="344" y="158"/>
                  </a:lnTo>
                  <a:lnTo>
                    <a:pt x="368" y="138"/>
                  </a:lnTo>
                  <a:lnTo>
                    <a:pt x="392" y="120"/>
                  </a:lnTo>
                  <a:lnTo>
                    <a:pt x="417" y="102"/>
                  </a:lnTo>
                  <a:lnTo>
                    <a:pt x="442" y="86"/>
                  </a:lnTo>
                  <a:lnTo>
                    <a:pt x="468" y="70"/>
                  </a:lnTo>
                  <a:lnTo>
                    <a:pt x="496" y="54"/>
                  </a:lnTo>
                  <a:lnTo>
                    <a:pt x="524" y="41"/>
                  </a:lnTo>
                  <a:lnTo>
                    <a:pt x="552" y="28"/>
                  </a:lnTo>
                  <a:lnTo>
                    <a:pt x="581" y="16"/>
                  </a:lnTo>
                  <a:lnTo>
                    <a:pt x="610" y="5"/>
                  </a:lnTo>
                  <a:lnTo>
                    <a:pt x="603" y="4"/>
                  </a:lnTo>
                  <a:lnTo>
                    <a:pt x="558" y="0"/>
                  </a:lnTo>
                  <a:lnTo>
                    <a:pt x="509" y="0"/>
                  </a:lnTo>
                  <a:lnTo>
                    <a:pt x="463" y="0"/>
                  </a:lnTo>
                  <a:lnTo>
                    <a:pt x="454" y="1"/>
                  </a:lnTo>
                  <a:close/>
                </a:path>
              </a:pathLst>
            </a:custGeom>
            <a:solidFill>
              <a:srgbClr val="974779"/>
            </a:solidFill>
            <a:ln w="9525">
              <a:noFill/>
              <a:round/>
              <a:headEnd/>
              <a:tailEnd/>
            </a:ln>
          </p:spPr>
          <p:txBody>
            <a:bodyPr/>
            <a:lstStyle/>
            <a:p>
              <a:pPr eaLnBrk="1" hangingPunct="1"/>
              <a:endParaRPr lang="pt-BR" u="none"/>
            </a:p>
          </p:txBody>
        </p:sp>
        <p:sp>
          <p:nvSpPr>
            <p:cNvPr id="464211" name="Freeform 441"/>
            <p:cNvSpPr>
              <a:spLocks/>
            </p:cNvSpPr>
            <p:nvPr/>
          </p:nvSpPr>
          <p:spPr bwMode="auto">
            <a:xfrm>
              <a:off x="884238" y="3921125"/>
              <a:ext cx="495300" cy="638175"/>
            </a:xfrm>
            <a:custGeom>
              <a:avLst/>
              <a:gdLst>
                <a:gd name="T0" fmla="*/ 2147483647 w 1246"/>
                <a:gd name="T1" fmla="*/ 2147483647 h 1605"/>
                <a:gd name="T2" fmla="*/ 2147483647 w 1246"/>
                <a:gd name="T3" fmla="*/ 2147483647 h 1605"/>
                <a:gd name="T4" fmla="*/ 2147483647 w 1246"/>
                <a:gd name="T5" fmla="*/ 2147483647 h 1605"/>
                <a:gd name="T6" fmla="*/ 2147483647 w 1246"/>
                <a:gd name="T7" fmla="*/ 2147483647 h 1605"/>
                <a:gd name="T8" fmla="*/ 2147483647 w 1246"/>
                <a:gd name="T9" fmla="*/ 2147483647 h 1605"/>
                <a:gd name="T10" fmla="*/ 2147483647 w 1246"/>
                <a:gd name="T11" fmla="*/ 2147483647 h 1605"/>
                <a:gd name="T12" fmla="*/ 2147483647 w 1246"/>
                <a:gd name="T13" fmla="*/ 2147483647 h 1605"/>
                <a:gd name="T14" fmla="*/ 2147483647 w 1246"/>
                <a:gd name="T15" fmla="*/ 2147483647 h 1605"/>
                <a:gd name="T16" fmla="*/ 2147483647 w 1246"/>
                <a:gd name="T17" fmla="*/ 2147483647 h 1605"/>
                <a:gd name="T18" fmla="*/ 2147483647 w 1246"/>
                <a:gd name="T19" fmla="*/ 2147483647 h 1605"/>
                <a:gd name="T20" fmla="*/ 0 w 1246"/>
                <a:gd name="T21" fmla="*/ 2147483647 h 1605"/>
                <a:gd name="T22" fmla="*/ 2147483647 w 1246"/>
                <a:gd name="T23" fmla="*/ 2147483647 h 1605"/>
                <a:gd name="T24" fmla="*/ 2147483647 w 1246"/>
                <a:gd name="T25" fmla="*/ 2147483647 h 1605"/>
                <a:gd name="T26" fmla="*/ 2147483647 w 1246"/>
                <a:gd name="T27" fmla="*/ 2147483647 h 1605"/>
                <a:gd name="T28" fmla="*/ 2147483647 w 1246"/>
                <a:gd name="T29" fmla="*/ 2147483647 h 1605"/>
                <a:gd name="T30" fmla="*/ 2147483647 w 1246"/>
                <a:gd name="T31" fmla="*/ 2147483647 h 1605"/>
                <a:gd name="T32" fmla="*/ 2147483647 w 1246"/>
                <a:gd name="T33" fmla="*/ 2147483647 h 1605"/>
                <a:gd name="T34" fmla="*/ 2147483647 w 1246"/>
                <a:gd name="T35" fmla="*/ 2147483647 h 1605"/>
                <a:gd name="T36" fmla="*/ 2147483647 w 1246"/>
                <a:gd name="T37" fmla="*/ 2147483647 h 1605"/>
                <a:gd name="T38" fmla="*/ 2147483647 w 1246"/>
                <a:gd name="T39" fmla="*/ 2147483647 h 1605"/>
                <a:gd name="T40" fmla="*/ 2147483647 w 1246"/>
                <a:gd name="T41" fmla="*/ 2147483647 h 1605"/>
                <a:gd name="T42" fmla="*/ 2147483647 w 1246"/>
                <a:gd name="T43" fmla="*/ 2147483647 h 1605"/>
                <a:gd name="T44" fmla="*/ 2147483647 w 1246"/>
                <a:gd name="T45" fmla="*/ 2147483647 h 1605"/>
                <a:gd name="T46" fmla="*/ 2147483647 w 1246"/>
                <a:gd name="T47" fmla="*/ 2147483647 h 1605"/>
                <a:gd name="T48" fmla="*/ 2147483647 w 1246"/>
                <a:gd name="T49" fmla="*/ 2147483647 h 1605"/>
                <a:gd name="T50" fmla="*/ 2147483647 w 1246"/>
                <a:gd name="T51" fmla="*/ 2147483647 h 1605"/>
                <a:gd name="T52" fmla="*/ 2147483647 w 1246"/>
                <a:gd name="T53" fmla="*/ 2147483647 h 1605"/>
                <a:gd name="T54" fmla="*/ 2147483647 w 1246"/>
                <a:gd name="T55" fmla="*/ 2147483647 h 1605"/>
                <a:gd name="T56" fmla="*/ 2147483647 w 1246"/>
                <a:gd name="T57" fmla="*/ 2147483647 h 1605"/>
                <a:gd name="T58" fmla="*/ 2147483647 w 1246"/>
                <a:gd name="T59" fmla="*/ 2147483647 h 1605"/>
                <a:gd name="T60" fmla="*/ 2147483647 w 1246"/>
                <a:gd name="T61" fmla="*/ 2147483647 h 1605"/>
                <a:gd name="T62" fmla="*/ 2147483647 w 1246"/>
                <a:gd name="T63" fmla="*/ 2147483647 h 1605"/>
                <a:gd name="T64" fmla="*/ 2147483647 w 1246"/>
                <a:gd name="T65" fmla="*/ 2147483647 h 1605"/>
                <a:gd name="T66" fmla="*/ 2147483647 w 1246"/>
                <a:gd name="T67" fmla="*/ 2147483647 h 1605"/>
                <a:gd name="T68" fmla="*/ 2147483647 w 1246"/>
                <a:gd name="T69" fmla="*/ 2147483647 h 1605"/>
                <a:gd name="T70" fmla="*/ 2147483647 w 1246"/>
                <a:gd name="T71" fmla="*/ 2147483647 h 1605"/>
                <a:gd name="T72" fmla="*/ 2147483647 w 1246"/>
                <a:gd name="T73" fmla="*/ 2147483647 h 1605"/>
                <a:gd name="T74" fmla="*/ 2147483647 w 1246"/>
                <a:gd name="T75" fmla="*/ 2147483647 h 1605"/>
                <a:gd name="T76" fmla="*/ 2147483647 w 1246"/>
                <a:gd name="T77" fmla="*/ 2147483647 h 1605"/>
                <a:gd name="T78" fmla="*/ 2147483647 w 1246"/>
                <a:gd name="T79" fmla="*/ 2147483647 h 1605"/>
                <a:gd name="T80" fmla="*/ 2147483647 w 1246"/>
                <a:gd name="T81" fmla="*/ 2147483647 h 1605"/>
                <a:gd name="T82" fmla="*/ 2147483647 w 1246"/>
                <a:gd name="T83" fmla="*/ 2147483647 h 1605"/>
                <a:gd name="T84" fmla="*/ 2147483647 w 1246"/>
                <a:gd name="T85" fmla="*/ 2147483647 h 1605"/>
                <a:gd name="T86" fmla="*/ 2147483647 w 1246"/>
                <a:gd name="T87" fmla="*/ 2147483647 h 1605"/>
                <a:gd name="T88" fmla="*/ 2147483647 w 1246"/>
                <a:gd name="T89" fmla="*/ 2147483647 h 1605"/>
                <a:gd name="T90" fmla="*/ 2147483647 w 1246"/>
                <a:gd name="T91" fmla="*/ 2147483647 h 1605"/>
                <a:gd name="T92" fmla="*/ 2147483647 w 1246"/>
                <a:gd name="T93" fmla="*/ 2147483647 h 1605"/>
                <a:gd name="T94" fmla="*/ 2147483647 w 1246"/>
                <a:gd name="T95" fmla="*/ 2147483647 h 1605"/>
                <a:gd name="T96" fmla="*/ 2147483647 w 1246"/>
                <a:gd name="T97" fmla="*/ 2147483647 h 1605"/>
                <a:gd name="T98" fmla="*/ 2147483647 w 1246"/>
                <a:gd name="T99" fmla="*/ 2147483647 h 1605"/>
                <a:gd name="T100" fmla="*/ 2147483647 w 1246"/>
                <a:gd name="T101" fmla="*/ 2147483647 h 1605"/>
                <a:gd name="T102" fmla="*/ 2147483647 w 1246"/>
                <a:gd name="T103" fmla="*/ 2147483647 h 1605"/>
                <a:gd name="T104" fmla="*/ 2147483647 w 1246"/>
                <a:gd name="T105" fmla="*/ 2147483647 h 16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46"/>
                <a:gd name="T160" fmla="*/ 0 h 1605"/>
                <a:gd name="T161" fmla="*/ 1246 w 1246"/>
                <a:gd name="T162" fmla="*/ 1605 h 16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46" h="1605">
                  <a:moveTo>
                    <a:pt x="499" y="0"/>
                  </a:moveTo>
                  <a:lnTo>
                    <a:pt x="471" y="13"/>
                  </a:lnTo>
                  <a:lnTo>
                    <a:pt x="445" y="26"/>
                  </a:lnTo>
                  <a:lnTo>
                    <a:pt x="418" y="41"/>
                  </a:lnTo>
                  <a:lnTo>
                    <a:pt x="393" y="57"/>
                  </a:lnTo>
                  <a:lnTo>
                    <a:pt x="368" y="72"/>
                  </a:lnTo>
                  <a:lnTo>
                    <a:pt x="343" y="90"/>
                  </a:lnTo>
                  <a:lnTo>
                    <a:pt x="319" y="108"/>
                  </a:lnTo>
                  <a:lnTo>
                    <a:pt x="297" y="127"/>
                  </a:lnTo>
                  <a:lnTo>
                    <a:pt x="274" y="146"/>
                  </a:lnTo>
                  <a:lnTo>
                    <a:pt x="253" y="166"/>
                  </a:lnTo>
                  <a:lnTo>
                    <a:pt x="232" y="187"/>
                  </a:lnTo>
                  <a:lnTo>
                    <a:pt x="212" y="210"/>
                  </a:lnTo>
                  <a:lnTo>
                    <a:pt x="192" y="232"/>
                  </a:lnTo>
                  <a:lnTo>
                    <a:pt x="174" y="256"/>
                  </a:lnTo>
                  <a:lnTo>
                    <a:pt x="155" y="280"/>
                  </a:lnTo>
                  <a:lnTo>
                    <a:pt x="140" y="304"/>
                  </a:lnTo>
                  <a:lnTo>
                    <a:pt x="122" y="329"/>
                  </a:lnTo>
                  <a:lnTo>
                    <a:pt x="108" y="355"/>
                  </a:lnTo>
                  <a:lnTo>
                    <a:pt x="93" y="381"/>
                  </a:lnTo>
                  <a:lnTo>
                    <a:pt x="80" y="408"/>
                  </a:lnTo>
                  <a:lnTo>
                    <a:pt x="68" y="436"/>
                  </a:lnTo>
                  <a:lnTo>
                    <a:pt x="56" y="463"/>
                  </a:lnTo>
                  <a:lnTo>
                    <a:pt x="46" y="492"/>
                  </a:lnTo>
                  <a:lnTo>
                    <a:pt x="37" y="521"/>
                  </a:lnTo>
                  <a:lnTo>
                    <a:pt x="29" y="550"/>
                  </a:lnTo>
                  <a:lnTo>
                    <a:pt x="21" y="579"/>
                  </a:lnTo>
                  <a:lnTo>
                    <a:pt x="14" y="610"/>
                  </a:lnTo>
                  <a:lnTo>
                    <a:pt x="9" y="640"/>
                  </a:lnTo>
                  <a:lnTo>
                    <a:pt x="5" y="672"/>
                  </a:lnTo>
                  <a:lnTo>
                    <a:pt x="2" y="704"/>
                  </a:lnTo>
                  <a:lnTo>
                    <a:pt x="1" y="735"/>
                  </a:lnTo>
                  <a:lnTo>
                    <a:pt x="0" y="767"/>
                  </a:lnTo>
                  <a:lnTo>
                    <a:pt x="1" y="809"/>
                  </a:lnTo>
                  <a:lnTo>
                    <a:pt x="5" y="853"/>
                  </a:lnTo>
                  <a:lnTo>
                    <a:pt x="10" y="894"/>
                  </a:lnTo>
                  <a:lnTo>
                    <a:pt x="17" y="936"/>
                  </a:lnTo>
                  <a:lnTo>
                    <a:pt x="26" y="977"/>
                  </a:lnTo>
                  <a:lnTo>
                    <a:pt x="38" y="1016"/>
                  </a:lnTo>
                  <a:lnTo>
                    <a:pt x="51" y="1055"/>
                  </a:lnTo>
                  <a:lnTo>
                    <a:pt x="66" y="1093"/>
                  </a:lnTo>
                  <a:lnTo>
                    <a:pt x="83" y="1130"/>
                  </a:lnTo>
                  <a:lnTo>
                    <a:pt x="101" y="1167"/>
                  </a:lnTo>
                  <a:lnTo>
                    <a:pt x="121" y="1201"/>
                  </a:lnTo>
                  <a:lnTo>
                    <a:pt x="144" y="1236"/>
                  </a:lnTo>
                  <a:lnTo>
                    <a:pt x="166" y="1269"/>
                  </a:lnTo>
                  <a:lnTo>
                    <a:pt x="191" y="1300"/>
                  </a:lnTo>
                  <a:lnTo>
                    <a:pt x="217" y="1331"/>
                  </a:lnTo>
                  <a:lnTo>
                    <a:pt x="245" y="1360"/>
                  </a:lnTo>
                  <a:lnTo>
                    <a:pt x="274" y="1387"/>
                  </a:lnTo>
                  <a:lnTo>
                    <a:pt x="305" y="1414"/>
                  </a:lnTo>
                  <a:lnTo>
                    <a:pt x="336" y="1439"/>
                  </a:lnTo>
                  <a:lnTo>
                    <a:pt x="369" y="1463"/>
                  </a:lnTo>
                  <a:lnTo>
                    <a:pt x="404" y="1484"/>
                  </a:lnTo>
                  <a:lnTo>
                    <a:pt x="439" y="1504"/>
                  </a:lnTo>
                  <a:lnTo>
                    <a:pt x="475" y="1522"/>
                  </a:lnTo>
                  <a:lnTo>
                    <a:pt x="512" y="1539"/>
                  </a:lnTo>
                  <a:lnTo>
                    <a:pt x="550" y="1555"/>
                  </a:lnTo>
                  <a:lnTo>
                    <a:pt x="590" y="1568"/>
                  </a:lnTo>
                  <a:lnTo>
                    <a:pt x="629" y="1579"/>
                  </a:lnTo>
                  <a:lnTo>
                    <a:pt x="670" y="1588"/>
                  </a:lnTo>
                  <a:lnTo>
                    <a:pt x="711" y="1596"/>
                  </a:lnTo>
                  <a:lnTo>
                    <a:pt x="754" y="1601"/>
                  </a:lnTo>
                  <a:lnTo>
                    <a:pt x="796" y="1604"/>
                  </a:lnTo>
                  <a:lnTo>
                    <a:pt x="839" y="1605"/>
                  </a:lnTo>
                  <a:lnTo>
                    <a:pt x="882" y="1604"/>
                  </a:lnTo>
                  <a:lnTo>
                    <a:pt x="925" y="1601"/>
                  </a:lnTo>
                  <a:lnTo>
                    <a:pt x="966" y="1596"/>
                  </a:lnTo>
                  <a:lnTo>
                    <a:pt x="1008" y="1588"/>
                  </a:lnTo>
                  <a:lnTo>
                    <a:pt x="1049" y="1579"/>
                  </a:lnTo>
                  <a:lnTo>
                    <a:pt x="1089" y="1567"/>
                  </a:lnTo>
                  <a:lnTo>
                    <a:pt x="1127" y="1554"/>
                  </a:lnTo>
                  <a:lnTo>
                    <a:pt x="1166" y="1539"/>
                  </a:lnTo>
                  <a:lnTo>
                    <a:pt x="1174" y="1530"/>
                  </a:lnTo>
                  <a:lnTo>
                    <a:pt x="1200" y="1493"/>
                  </a:lnTo>
                  <a:lnTo>
                    <a:pt x="1226" y="1457"/>
                  </a:lnTo>
                  <a:lnTo>
                    <a:pt x="1246" y="1422"/>
                  </a:lnTo>
                  <a:lnTo>
                    <a:pt x="1224" y="1435"/>
                  </a:lnTo>
                  <a:lnTo>
                    <a:pt x="1201" y="1448"/>
                  </a:lnTo>
                  <a:lnTo>
                    <a:pt x="1177" y="1460"/>
                  </a:lnTo>
                  <a:lnTo>
                    <a:pt x="1154" y="1471"/>
                  </a:lnTo>
                  <a:lnTo>
                    <a:pt x="1130" y="1481"/>
                  </a:lnTo>
                  <a:lnTo>
                    <a:pt x="1105" y="1492"/>
                  </a:lnTo>
                  <a:lnTo>
                    <a:pt x="1080" y="1500"/>
                  </a:lnTo>
                  <a:lnTo>
                    <a:pt x="1055" y="1508"/>
                  </a:lnTo>
                  <a:lnTo>
                    <a:pt x="1028" y="1514"/>
                  </a:lnTo>
                  <a:lnTo>
                    <a:pt x="1003" y="1521"/>
                  </a:lnTo>
                  <a:lnTo>
                    <a:pt x="975" y="1526"/>
                  </a:lnTo>
                  <a:lnTo>
                    <a:pt x="949" y="1530"/>
                  </a:lnTo>
                  <a:lnTo>
                    <a:pt x="923" y="1534"/>
                  </a:lnTo>
                  <a:lnTo>
                    <a:pt x="895" y="1537"/>
                  </a:lnTo>
                  <a:lnTo>
                    <a:pt x="867" y="1538"/>
                  </a:lnTo>
                  <a:lnTo>
                    <a:pt x="839" y="1538"/>
                  </a:lnTo>
                  <a:lnTo>
                    <a:pt x="800" y="1538"/>
                  </a:lnTo>
                  <a:lnTo>
                    <a:pt x="760" y="1534"/>
                  </a:lnTo>
                  <a:lnTo>
                    <a:pt x="722" y="1530"/>
                  </a:lnTo>
                  <a:lnTo>
                    <a:pt x="684" y="1522"/>
                  </a:lnTo>
                  <a:lnTo>
                    <a:pt x="647" y="1514"/>
                  </a:lnTo>
                  <a:lnTo>
                    <a:pt x="610" y="1504"/>
                  </a:lnTo>
                  <a:lnTo>
                    <a:pt x="574" y="1492"/>
                  </a:lnTo>
                  <a:lnTo>
                    <a:pt x="538" y="1477"/>
                  </a:lnTo>
                  <a:lnTo>
                    <a:pt x="504" y="1463"/>
                  </a:lnTo>
                  <a:lnTo>
                    <a:pt x="471" y="1446"/>
                  </a:lnTo>
                  <a:lnTo>
                    <a:pt x="439" y="1427"/>
                  </a:lnTo>
                  <a:lnTo>
                    <a:pt x="408" y="1406"/>
                  </a:lnTo>
                  <a:lnTo>
                    <a:pt x="377" y="1385"/>
                  </a:lnTo>
                  <a:lnTo>
                    <a:pt x="348" y="1362"/>
                  </a:lnTo>
                  <a:lnTo>
                    <a:pt x="320" y="1337"/>
                  </a:lnTo>
                  <a:lnTo>
                    <a:pt x="293" y="1312"/>
                  </a:lnTo>
                  <a:lnTo>
                    <a:pt x="268" y="1286"/>
                  </a:lnTo>
                  <a:lnTo>
                    <a:pt x="244" y="1258"/>
                  </a:lnTo>
                  <a:lnTo>
                    <a:pt x="220" y="1228"/>
                  </a:lnTo>
                  <a:lnTo>
                    <a:pt x="199" y="1199"/>
                  </a:lnTo>
                  <a:lnTo>
                    <a:pt x="179" y="1167"/>
                  </a:lnTo>
                  <a:lnTo>
                    <a:pt x="161" y="1134"/>
                  </a:lnTo>
                  <a:lnTo>
                    <a:pt x="144" y="1101"/>
                  </a:lnTo>
                  <a:lnTo>
                    <a:pt x="128" y="1067"/>
                  </a:lnTo>
                  <a:lnTo>
                    <a:pt x="114" y="1032"/>
                  </a:lnTo>
                  <a:lnTo>
                    <a:pt x="101" y="997"/>
                  </a:lnTo>
                  <a:lnTo>
                    <a:pt x="91" y="960"/>
                  </a:lnTo>
                  <a:lnTo>
                    <a:pt x="83" y="923"/>
                  </a:lnTo>
                  <a:lnTo>
                    <a:pt x="76" y="884"/>
                  </a:lnTo>
                  <a:lnTo>
                    <a:pt x="71" y="845"/>
                  </a:lnTo>
                  <a:lnTo>
                    <a:pt x="68" y="807"/>
                  </a:lnTo>
                  <a:lnTo>
                    <a:pt x="67" y="767"/>
                  </a:lnTo>
                  <a:lnTo>
                    <a:pt x="68" y="733"/>
                  </a:lnTo>
                  <a:lnTo>
                    <a:pt x="70" y="700"/>
                  </a:lnTo>
                  <a:lnTo>
                    <a:pt x="74" y="667"/>
                  </a:lnTo>
                  <a:lnTo>
                    <a:pt x="79" y="634"/>
                  </a:lnTo>
                  <a:lnTo>
                    <a:pt x="84" y="602"/>
                  </a:lnTo>
                  <a:lnTo>
                    <a:pt x="92" y="570"/>
                  </a:lnTo>
                  <a:lnTo>
                    <a:pt x="101" y="539"/>
                  </a:lnTo>
                  <a:lnTo>
                    <a:pt x="112" y="508"/>
                  </a:lnTo>
                  <a:lnTo>
                    <a:pt x="122" y="478"/>
                  </a:lnTo>
                  <a:lnTo>
                    <a:pt x="136" y="449"/>
                  </a:lnTo>
                  <a:lnTo>
                    <a:pt x="149" y="420"/>
                  </a:lnTo>
                  <a:lnTo>
                    <a:pt x="163" y="392"/>
                  </a:lnTo>
                  <a:lnTo>
                    <a:pt x="181" y="364"/>
                  </a:lnTo>
                  <a:lnTo>
                    <a:pt x="196" y="338"/>
                  </a:lnTo>
                  <a:lnTo>
                    <a:pt x="215" y="313"/>
                  </a:lnTo>
                  <a:lnTo>
                    <a:pt x="235" y="288"/>
                  </a:lnTo>
                  <a:lnTo>
                    <a:pt x="254" y="263"/>
                  </a:lnTo>
                  <a:lnTo>
                    <a:pt x="276" y="239"/>
                  </a:lnTo>
                  <a:lnTo>
                    <a:pt x="297" y="216"/>
                  </a:lnTo>
                  <a:lnTo>
                    <a:pt x="320" y="195"/>
                  </a:lnTo>
                  <a:lnTo>
                    <a:pt x="344" y="174"/>
                  </a:lnTo>
                  <a:lnTo>
                    <a:pt x="368" y="154"/>
                  </a:lnTo>
                  <a:lnTo>
                    <a:pt x="394" y="136"/>
                  </a:lnTo>
                  <a:lnTo>
                    <a:pt x="420" y="119"/>
                  </a:lnTo>
                  <a:lnTo>
                    <a:pt x="447" y="102"/>
                  </a:lnTo>
                  <a:lnTo>
                    <a:pt x="475" y="86"/>
                  </a:lnTo>
                  <a:lnTo>
                    <a:pt x="503" y="71"/>
                  </a:lnTo>
                  <a:lnTo>
                    <a:pt x="532" y="58"/>
                  </a:lnTo>
                  <a:lnTo>
                    <a:pt x="562" y="46"/>
                  </a:lnTo>
                  <a:lnTo>
                    <a:pt x="591" y="35"/>
                  </a:lnTo>
                  <a:lnTo>
                    <a:pt x="623" y="25"/>
                  </a:lnTo>
                  <a:lnTo>
                    <a:pt x="653" y="17"/>
                  </a:lnTo>
                  <a:lnTo>
                    <a:pt x="615" y="10"/>
                  </a:lnTo>
                  <a:lnTo>
                    <a:pt x="570" y="4"/>
                  </a:lnTo>
                  <a:lnTo>
                    <a:pt x="525" y="0"/>
                  </a:lnTo>
                  <a:lnTo>
                    <a:pt x="499" y="0"/>
                  </a:lnTo>
                  <a:close/>
                </a:path>
              </a:pathLst>
            </a:custGeom>
            <a:solidFill>
              <a:srgbClr val="9A4679"/>
            </a:solidFill>
            <a:ln w="9525">
              <a:noFill/>
              <a:round/>
              <a:headEnd/>
              <a:tailEnd/>
            </a:ln>
          </p:spPr>
          <p:txBody>
            <a:bodyPr/>
            <a:lstStyle/>
            <a:p>
              <a:pPr eaLnBrk="1" hangingPunct="1"/>
              <a:endParaRPr lang="pt-BR" u="none"/>
            </a:p>
          </p:txBody>
        </p:sp>
        <p:sp>
          <p:nvSpPr>
            <p:cNvPr id="464212" name="Freeform 442"/>
            <p:cNvSpPr>
              <a:spLocks/>
            </p:cNvSpPr>
            <p:nvPr/>
          </p:nvSpPr>
          <p:spPr bwMode="auto">
            <a:xfrm>
              <a:off x="896938" y="3924300"/>
              <a:ext cx="496887" cy="620713"/>
            </a:xfrm>
            <a:custGeom>
              <a:avLst/>
              <a:gdLst>
                <a:gd name="T0" fmla="*/ 2147483647 w 1249"/>
                <a:gd name="T1" fmla="*/ 2147483647 h 1567"/>
                <a:gd name="T2" fmla="*/ 2147483647 w 1249"/>
                <a:gd name="T3" fmla="*/ 2147483647 h 1567"/>
                <a:gd name="T4" fmla="*/ 2147483647 w 1249"/>
                <a:gd name="T5" fmla="*/ 2147483647 h 1567"/>
                <a:gd name="T6" fmla="*/ 2147483647 w 1249"/>
                <a:gd name="T7" fmla="*/ 2147483647 h 1567"/>
                <a:gd name="T8" fmla="*/ 2147483647 w 1249"/>
                <a:gd name="T9" fmla="*/ 2147483647 h 1567"/>
                <a:gd name="T10" fmla="*/ 2147483647 w 1249"/>
                <a:gd name="T11" fmla="*/ 2147483647 h 1567"/>
                <a:gd name="T12" fmla="*/ 2147483647 w 1249"/>
                <a:gd name="T13" fmla="*/ 2147483647 h 1567"/>
                <a:gd name="T14" fmla="*/ 2147483647 w 1249"/>
                <a:gd name="T15" fmla="*/ 2147483647 h 1567"/>
                <a:gd name="T16" fmla="*/ 2147483647 w 1249"/>
                <a:gd name="T17" fmla="*/ 2147483647 h 1567"/>
                <a:gd name="T18" fmla="*/ 2147483647 w 1249"/>
                <a:gd name="T19" fmla="*/ 2147483647 h 1567"/>
                <a:gd name="T20" fmla="*/ 0 w 1249"/>
                <a:gd name="T21" fmla="*/ 2147483647 h 1567"/>
                <a:gd name="T22" fmla="*/ 2147483647 w 1249"/>
                <a:gd name="T23" fmla="*/ 2147483647 h 1567"/>
                <a:gd name="T24" fmla="*/ 2147483647 w 1249"/>
                <a:gd name="T25" fmla="*/ 2147483647 h 1567"/>
                <a:gd name="T26" fmla="*/ 2147483647 w 1249"/>
                <a:gd name="T27" fmla="*/ 2147483647 h 1567"/>
                <a:gd name="T28" fmla="*/ 2147483647 w 1249"/>
                <a:gd name="T29" fmla="*/ 2147483647 h 1567"/>
                <a:gd name="T30" fmla="*/ 2147483647 w 1249"/>
                <a:gd name="T31" fmla="*/ 2147483647 h 1567"/>
                <a:gd name="T32" fmla="*/ 2147483647 w 1249"/>
                <a:gd name="T33" fmla="*/ 2147483647 h 1567"/>
                <a:gd name="T34" fmla="*/ 2147483647 w 1249"/>
                <a:gd name="T35" fmla="*/ 2147483647 h 1567"/>
                <a:gd name="T36" fmla="*/ 2147483647 w 1249"/>
                <a:gd name="T37" fmla="*/ 2147483647 h 1567"/>
                <a:gd name="T38" fmla="*/ 2147483647 w 1249"/>
                <a:gd name="T39" fmla="*/ 2147483647 h 1567"/>
                <a:gd name="T40" fmla="*/ 2147483647 w 1249"/>
                <a:gd name="T41" fmla="*/ 2147483647 h 1567"/>
                <a:gd name="T42" fmla="*/ 2147483647 w 1249"/>
                <a:gd name="T43" fmla="*/ 2147483647 h 1567"/>
                <a:gd name="T44" fmla="*/ 2147483647 w 1249"/>
                <a:gd name="T45" fmla="*/ 2147483647 h 1567"/>
                <a:gd name="T46" fmla="*/ 2147483647 w 1249"/>
                <a:gd name="T47" fmla="*/ 2147483647 h 1567"/>
                <a:gd name="T48" fmla="*/ 2147483647 w 1249"/>
                <a:gd name="T49" fmla="*/ 2147483647 h 1567"/>
                <a:gd name="T50" fmla="*/ 2147483647 w 1249"/>
                <a:gd name="T51" fmla="*/ 2147483647 h 1567"/>
                <a:gd name="T52" fmla="*/ 2147483647 w 1249"/>
                <a:gd name="T53" fmla="*/ 2147483647 h 1567"/>
                <a:gd name="T54" fmla="*/ 2147483647 w 1249"/>
                <a:gd name="T55" fmla="*/ 2147483647 h 1567"/>
                <a:gd name="T56" fmla="*/ 2147483647 w 1249"/>
                <a:gd name="T57" fmla="*/ 2147483647 h 1567"/>
                <a:gd name="T58" fmla="*/ 2147483647 w 1249"/>
                <a:gd name="T59" fmla="*/ 2147483647 h 1567"/>
                <a:gd name="T60" fmla="*/ 2147483647 w 1249"/>
                <a:gd name="T61" fmla="*/ 2147483647 h 1567"/>
                <a:gd name="T62" fmla="*/ 2147483647 w 1249"/>
                <a:gd name="T63" fmla="*/ 2147483647 h 1567"/>
                <a:gd name="T64" fmla="*/ 2147483647 w 1249"/>
                <a:gd name="T65" fmla="*/ 2147483647 h 1567"/>
                <a:gd name="T66" fmla="*/ 2147483647 w 1249"/>
                <a:gd name="T67" fmla="*/ 2147483647 h 1567"/>
                <a:gd name="T68" fmla="*/ 2147483647 w 1249"/>
                <a:gd name="T69" fmla="*/ 2147483647 h 1567"/>
                <a:gd name="T70" fmla="*/ 2147483647 w 1249"/>
                <a:gd name="T71" fmla="*/ 2147483647 h 1567"/>
                <a:gd name="T72" fmla="*/ 2147483647 w 1249"/>
                <a:gd name="T73" fmla="*/ 2147483647 h 1567"/>
                <a:gd name="T74" fmla="*/ 2147483647 w 1249"/>
                <a:gd name="T75" fmla="*/ 2147483647 h 1567"/>
                <a:gd name="T76" fmla="*/ 2147483647 w 1249"/>
                <a:gd name="T77" fmla="*/ 2147483647 h 1567"/>
                <a:gd name="T78" fmla="*/ 2147483647 w 1249"/>
                <a:gd name="T79" fmla="*/ 2147483647 h 1567"/>
                <a:gd name="T80" fmla="*/ 2147483647 w 1249"/>
                <a:gd name="T81" fmla="*/ 2147483647 h 1567"/>
                <a:gd name="T82" fmla="*/ 2147483647 w 1249"/>
                <a:gd name="T83" fmla="*/ 2147483647 h 1567"/>
                <a:gd name="T84" fmla="*/ 2147483647 w 1249"/>
                <a:gd name="T85" fmla="*/ 2147483647 h 1567"/>
                <a:gd name="T86" fmla="*/ 2147483647 w 1249"/>
                <a:gd name="T87" fmla="*/ 2147483647 h 1567"/>
                <a:gd name="T88" fmla="*/ 2147483647 w 1249"/>
                <a:gd name="T89" fmla="*/ 2147483647 h 1567"/>
                <a:gd name="T90" fmla="*/ 2147483647 w 1249"/>
                <a:gd name="T91" fmla="*/ 2147483647 h 1567"/>
                <a:gd name="T92" fmla="*/ 2147483647 w 1249"/>
                <a:gd name="T93" fmla="*/ 2147483647 h 1567"/>
                <a:gd name="T94" fmla="*/ 2147483647 w 1249"/>
                <a:gd name="T95" fmla="*/ 2147483647 h 1567"/>
                <a:gd name="T96" fmla="*/ 2147483647 w 1249"/>
                <a:gd name="T97" fmla="*/ 2147483647 h 1567"/>
                <a:gd name="T98" fmla="*/ 2147483647 w 1249"/>
                <a:gd name="T99" fmla="*/ 2147483647 h 1567"/>
                <a:gd name="T100" fmla="*/ 2147483647 w 1249"/>
                <a:gd name="T101" fmla="*/ 2147483647 h 1567"/>
                <a:gd name="T102" fmla="*/ 2147483647 w 1249"/>
                <a:gd name="T103" fmla="*/ 2147483647 h 1567"/>
                <a:gd name="T104" fmla="*/ 2147483647 w 1249"/>
                <a:gd name="T105" fmla="*/ 2147483647 h 1567"/>
                <a:gd name="T106" fmla="*/ 2147483647 w 1249"/>
                <a:gd name="T107" fmla="*/ 2147483647 h 1567"/>
                <a:gd name="T108" fmla="*/ 2147483647 w 1249"/>
                <a:gd name="T109" fmla="*/ 2147483647 h 1567"/>
                <a:gd name="T110" fmla="*/ 2147483647 w 1249"/>
                <a:gd name="T111" fmla="*/ 2147483647 h 156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9"/>
                <a:gd name="T169" fmla="*/ 0 h 1567"/>
                <a:gd name="T170" fmla="*/ 1249 w 1249"/>
                <a:gd name="T171" fmla="*/ 1567 h 156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9" h="1567">
                  <a:moveTo>
                    <a:pt x="543" y="0"/>
                  </a:moveTo>
                  <a:lnTo>
                    <a:pt x="514" y="11"/>
                  </a:lnTo>
                  <a:lnTo>
                    <a:pt x="485" y="23"/>
                  </a:lnTo>
                  <a:lnTo>
                    <a:pt x="457" y="36"/>
                  </a:lnTo>
                  <a:lnTo>
                    <a:pt x="429" y="49"/>
                  </a:lnTo>
                  <a:lnTo>
                    <a:pt x="401" y="65"/>
                  </a:lnTo>
                  <a:lnTo>
                    <a:pt x="375" y="81"/>
                  </a:lnTo>
                  <a:lnTo>
                    <a:pt x="350" y="97"/>
                  </a:lnTo>
                  <a:lnTo>
                    <a:pt x="325" y="115"/>
                  </a:lnTo>
                  <a:lnTo>
                    <a:pt x="300" y="133"/>
                  </a:lnTo>
                  <a:lnTo>
                    <a:pt x="277" y="153"/>
                  </a:lnTo>
                  <a:lnTo>
                    <a:pt x="253" y="174"/>
                  </a:lnTo>
                  <a:lnTo>
                    <a:pt x="232" y="196"/>
                  </a:lnTo>
                  <a:lnTo>
                    <a:pt x="211" y="218"/>
                  </a:lnTo>
                  <a:lnTo>
                    <a:pt x="190" y="240"/>
                  </a:lnTo>
                  <a:lnTo>
                    <a:pt x="172" y="264"/>
                  </a:lnTo>
                  <a:lnTo>
                    <a:pt x="153" y="289"/>
                  </a:lnTo>
                  <a:lnTo>
                    <a:pt x="135" y="314"/>
                  </a:lnTo>
                  <a:lnTo>
                    <a:pt x="119" y="341"/>
                  </a:lnTo>
                  <a:lnTo>
                    <a:pt x="103" y="367"/>
                  </a:lnTo>
                  <a:lnTo>
                    <a:pt x="88" y="394"/>
                  </a:lnTo>
                  <a:lnTo>
                    <a:pt x="74" y="421"/>
                  </a:lnTo>
                  <a:lnTo>
                    <a:pt x="62" y="450"/>
                  </a:lnTo>
                  <a:lnTo>
                    <a:pt x="50" y="479"/>
                  </a:lnTo>
                  <a:lnTo>
                    <a:pt x="40" y="508"/>
                  </a:lnTo>
                  <a:lnTo>
                    <a:pt x="30" y="539"/>
                  </a:lnTo>
                  <a:lnTo>
                    <a:pt x="22" y="569"/>
                  </a:lnTo>
                  <a:lnTo>
                    <a:pt x="16" y="601"/>
                  </a:lnTo>
                  <a:lnTo>
                    <a:pt x="11" y="633"/>
                  </a:lnTo>
                  <a:lnTo>
                    <a:pt x="5" y="664"/>
                  </a:lnTo>
                  <a:lnTo>
                    <a:pt x="3" y="696"/>
                  </a:lnTo>
                  <a:lnTo>
                    <a:pt x="0" y="729"/>
                  </a:lnTo>
                  <a:lnTo>
                    <a:pt x="0" y="762"/>
                  </a:lnTo>
                  <a:lnTo>
                    <a:pt x="0" y="803"/>
                  </a:lnTo>
                  <a:lnTo>
                    <a:pt x="4" y="844"/>
                  </a:lnTo>
                  <a:lnTo>
                    <a:pt x="9" y="885"/>
                  </a:lnTo>
                  <a:lnTo>
                    <a:pt x="16" y="924"/>
                  </a:lnTo>
                  <a:lnTo>
                    <a:pt x="25" y="963"/>
                  </a:lnTo>
                  <a:lnTo>
                    <a:pt x="36" y="1001"/>
                  </a:lnTo>
                  <a:lnTo>
                    <a:pt x="49" y="1038"/>
                  </a:lnTo>
                  <a:lnTo>
                    <a:pt x="63" y="1075"/>
                  </a:lnTo>
                  <a:lnTo>
                    <a:pt x="79" y="1110"/>
                  </a:lnTo>
                  <a:lnTo>
                    <a:pt x="96" y="1145"/>
                  </a:lnTo>
                  <a:lnTo>
                    <a:pt x="116" y="1179"/>
                  </a:lnTo>
                  <a:lnTo>
                    <a:pt x="137" y="1212"/>
                  </a:lnTo>
                  <a:lnTo>
                    <a:pt x="160" y="1244"/>
                  </a:lnTo>
                  <a:lnTo>
                    <a:pt x="183" y="1274"/>
                  </a:lnTo>
                  <a:lnTo>
                    <a:pt x="209" y="1303"/>
                  </a:lnTo>
                  <a:lnTo>
                    <a:pt x="235" y="1331"/>
                  </a:lnTo>
                  <a:lnTo>
                    <a:pt x="264" y="1357"/>
                  </a:lnTo>
                  <a:lnTo>
                    <a:pt x="293" y="1382"/>
                  </a:lnTo>
                  <a:lnTo>
                    <a:pt x="323" y="1408"/>
                  </a:lnTo>
                  <a:lnTo>
                    <a:pt x="355" y="1430"/>
                  </a:lnTo>
                  <a:lnTo>
                    <a:pt x="387" y="1450"/>
                  </a:lnTo>
                  <a:lnTo>
                    <a:pt x="421" y="1470"/>
                  </a:lnTo>
                  <a:lnTo>
                    <a:pt x="456" y="1488"/>
                  </a:lnTo>
                  <a:lnTo>
                    <a:pt x="491" y="1504"/>
                  </a:lnTo>
                  <a:lnTo>
                    <a:pt x="528" y="1518"/>
                  </a:lnTo>
                  <a:lnTo>
                    <a:pt x="565" y="1530"/>
                  </a:lnTo>
                  <a:lnTo>
                    <a:pt x="603" y="1541"/>
                  </a:lnTo>
                  <a:lnTo>
                    <a:pt x="643" y="1550"/>
                  </a:lnTo>
                  <a:lnTo>
                    <a:pt x="683" y="1558"/>
                  </a:lnTo>
                  <a:lnTo>
                    <a:pt x="722" y="1563"/>
                  </a:lnTo>
                  <a:lnTo>
                    <a:pt x="763" y="1566"/>
                  </a:lnTo>
                  <a:lnTo>
                    <a:pt x="805" y="1567"/>
                  </a:lnTo>
                  <a:lnTo>
                    <a:pt x="829" y="1566"/>
                  </a:lnTo>
                  <a:lnTo>
                    <a:pt x="854" y="1566"/>
                  </a:lnTo>
                  <a:lnTo>
                    <a:pt x="879" y="1563"/>
                  </a:lnTo>
                  <a:lnTo>
                    <a:pt x="903" y="1561"/>
                  </a:lnTo>
                  <a:lnTo>
                    <a:pt x="927" y="1558"/>
                  </a:lnTo>
                  <a:lnTo>
                    <a:pt x="951" y="1554"/>
                  </a:lnTo>
                  <a:lnTo>
                    <a:pt x="974" y="1549"/>
                  </a:lnTo>
                  <a:lnTo>
                    <a:pt x="998" y="1544"/>
                  </a:lnTo>
                  <a:lnTo>
                    <a:pt x="1021" y="1537"/>
                  </a:lnTo>
                  <a:lnTo>
                    <a:pt x="1044" y="1530"/>
                  </a:lnTo>
                  <a:lnTo>
                    <a:pt x="1067" y="1524"/>
                  </a:lnTo>
                  <a:lnTo>
                    <a:pt x="1089" y="1516"/>
                  </a:lnTo>
                  <a:lnTo>
                    <a:pt x="1110" y="1507"/>
                  </a:lnTo>
                  <a:lnTo>
                    <a:pt x="1132" y="1497"/>
                  </a:lnTo>
                  <a:lnTo>
                    <a:pt x="1154" y="1488"/>
                  </a:lnTo>
                  <a:lnTo>
                    <a:pt x="1174" y="1478"/>
                  </a:lnTo>
                  <a:lnTo>
                    <a:pt x="1192" y="1452"/>
                  </a:lnTo>
                  <a:lnTo>
                    <a:pt x="1215" y="1413"/>
                  </a:lnTo>
                  <a:lnTo>
                    <a:pt x="1237" y="1375"/>
                  </a:lnTo>
                  <a:lnTo>
                    <a:pt x="1249" y="1351"/>
                  </a:lnTo>
                  <a:lnTo>
                    <a:pt x="1225" y="1368"/>
                  </a:lnTo>
                  <a:lnTo>
                    <a:pt x="1202" y="1385"/>
                  </a:lnTo>
                  <a:lnTo>
                    <a:pt x="1177" y="1400"/>
                  </a:lnTo>
                  <a:lnTo>
                    <a:pt x="1151" y="1414"/>
                  </a:lnTo>
                  <a:lnTo>
                    <a:pt x="1125" y="1427"/>
                  </a:lnTo>
                  <a:lnTo>
                    <a:pt x="1099" y="1439"/>
                  </a:lnTo>
                  <a:lnTo>
                    <a:pt x="1071" y="1450"/>
                  </a:lnTo>
                  <a:lnTo>
                    <a:pt x="1043" y="1460"/>
                  </a:lnTo>
                  <a:lnTo>
                    <a:pt x="1015" y="1470"/>
                  </a:lnTo>
                  <a:lnTo>
                    <a:pt x="986" y="1478"/>
                  </a:lnTo>
                  <a:lnTo>
                    <a:pt x="957" y="1484"/>
                  </a:lnTo>
                  <a:lnTo>
                    <a:pt x="927" y="1489"/>
                  </a:lnTo>
                  <a:lnTo>
                    <a:pt x="897" y="1495"/>
                  </a:lnTo>
                  <a:lnTo>
                    <a:pt x="866" y="1497"/>
                  </a:lnTo>
                  <a:lnTo>
                    <a:pt x="836" y="1499"/>
                  </a:lnTo>
                  <a:lnTo>
                    <a:pt x="805" y="1500"/>
                  </a:lnTo>
                  <a:lnTo>
                    <a:pt x="767" y="1499"/>
                  </a:lnTo>
                  <a:lnTo>
                    <a:pt x="729" y="1496"/>
                  </a:lnTo>
                  <a:lnTo>
                    <a:pt x="692" y="1491"/>
                  </a:lnTo>
                  <a:lnTo>
                    <a:pt x="656" y="1484"/>
                  </a:lnTo>
                  <a:lnTo>
                    <a:pt x="621" y="1476"/>
                  </a:lnTo>
                  <a:lnTo>
                    <a:pt x="585" y="1467"/>
                  </a:lnTo>
                  <a:lnTo>
                    <a:pt x="551" y="1455"/>
                  </a:lnTo>
                  <a:lnTo>
                    <a:pt x="518" y="1442"/>
                  </a:lnTo>
                  <a:lnTo>
                    <a:pt x="485" y="1427"/>
                  </a:lnTo>
                  <a:lnTo>
                    <a:pt x="453" y="1410"/>
                  </a:lnTo>
                  <a:lnTo>
                    <a:pt x="422" y="1393"/>
                  </a:lnTo>
                  <a:lnTo>
                    <a:pt x="392" y="1373"/>
                  </a:lnTo>
                  <a:lnTo>
                    <a:pt x="363" y="1353"/>
                  </a:lnTo>
                  <a:lnTo>
                    <a:pt x="335" y="1331"/>
                  </a:lnTo>
                  <a:lnTo>
                    <a:pt x="309" y="1309"/>
                  </a:lnTo>
                  <a:lnTo>
                    <a:pt x="283" y="1283"/>
                  </a:lnTo>
                  <a:lnTo>
                    <a:pt x="259" y="1258"/>
                  </a:lnTo>
                  <a:lnTo>
                    <a:pt x="235" y="1231"/>
                  </a:lnTo>
                  <a:lnTo>
                    <a:pt x="214" y="1203"/>
                  </a:lnTo>
                  <a:lnTo>
                    <a:pt x="193" y="1174"/>
                  </a:lnTo>
                  <a:lnTo>
                    <a:pt x="173" y="1145"/>
                  </a:lnTo>
                  <a:lnTo>
                    <a:pt x="156" y="1113"/>
                  </a:lnTo>
                  <a:lnTo>
                    <a:pt x="140" y="1081"/>
                  </a:lnTo>
                  <a:lnTo>
                    <a:pt x="124" y="1048"/>
                  </a:lnTo>
                  <a:lnTo>
                    <a:pt x="111" y="1015"/>
                  </a:lnTo>
                  <a:lnTo>
                    <a:pt x="100" y="981"/>
                  </a:lnTo>
                  <a:lnTo>
                    <a:pt x="90" y="945"/>
                  </a:lnTo>
                  <a:lnTo>
                    <a:pt x="82" y="910"/>
                  </a:lnTo>
                  <a:lnTo>
                    <a:pt x="75" y="874"/>
                  </a:lnTo>
                  <a:lnTo>
                    <a:pt x="70" y="837"/>
                  </a:lnTo>
                  <a:lnTo>
                    <a:pt x="67" y="799"/>
                  </a:lnTo>
                  <a:lnTo>
                    <a:pt x="66" y="762"/>
                  </a:lnTo>
                  <a:lnTo>
                    <a:pt x="67" y="726"/>
                  </a:lnTo>
                  <a:lnTo>
                    <a:pt x="70" y="693"/>
                  </a:lnTo>
                  <a:lnTo>
                    <a:pt x="74" y="659"/>
                  </a:lnTo>
                  <a:lnTo>
                    <a:pt x="79" y="626"/>
                  </a:lnTo>
                  <a:lnTo>
                    <a:pt x="86" y="593"/>
                  </a:lnTo>
                  <a:lnTo>
                    <a:pt x="94" y="561"/>
                  </a:lnTo>
                  <a:lnTo>
                    <a:pt x="104" y="530"/>
                  </a:lnTo>
                  <a:lnTo>
                    <a:pt x="115" y="498"/>
                  </a:lnTo>
                  <a:lnTo>
                    <a:pt x="128" y="468"/>
                  </a:lnTo>
                  <a:lnTo>
                    <a:pt x="141" y="438"/>
                  </a:lnTo>
                  <a:lnTo>
                    <a:pt x="156" y="409"/>
                  </a:lnTo>
                  <a:lnTo>
                    <a:pt x="172" y="380"/>
                  </a:lnTo>
                  <a:lnTo>
                    <a:pt x="190" y="354"/>
                  </a:lnTo>
                  <a:lnTo>
                    <a:pt x="209" y="328"/>
                  </a:lnTo>
                  <a:lnTo>
                    <a:pt x="227" y="301"/>
                  </a:lnTo>
                  <a:lnTo>
                    <a:pt x="248" y="276"/>
                  </a:lnTo>
                  <a:lnTo>
                    <a:pt x="271" y="252"/>
                  </a:lnTo>
                  <a:lnTo>
                    <a:pt x="293" y="230"/>
                  </a:lnTo>
                  <a:lnTo>
                    <a:pt x="317" y="207"/>
                  </a:lnTo>
                  <a:lnTo>
                    <a:pt x="341" y="188"/>
                  </a:lnTo>
                  <a:lnTo>
                    <a:pt x="367" y="168"/>
                  </a:lnTo>
                  <a:lnTo>
                    <a:pt x="393" y="149"/>
                  </a:lnTo>
                  <a:lnTo>
                    <a:pt x="420" y="131"/>
                  </a:lnTo>
                  <a:lnTo>
                    <a:pt x="449" y="115"/>
                  </a:lnTo>
                  <a:lnTo>
                    <a:pt x="478" y="99"/>
                  </a:lnTo>
                  <a:lnTo>
                    <a:pt x="507" y="86"/>
                  </a:lnTo>
                  <a:lnTo>
                    <a:pt x="537" y="73"/>
                  </a:lnTo>
                  <a:lnTo>
                    <a:pt x="568" y="62"/>
                  </a:lnTo>
                  <a:lnTo>
                    <a:pt x="599" y="52"/>
                  </a:lnTo>
                  <a:lnTo>
                    <a:pt x="632" y="44"/>
                  </a:lnTo>
                  <a:lnTo>
                    <a:pt x="664" y="37"/>
                  </a:lnTo>
                  <a:lnTo>
                    <a:pt x="697" y="30"/>
                  </a:lnTo>
                  <a:lnTo>
                    <a:pt x="669" y="23"/>
                  </a:lnTo>
                  <a:lnTo>
                    <a:pt x="625" y="13"/>
                  </a:lnTo>
                  <a:lnTo>
                    <a:pt x="581" y="5"/>
                  </a:lnTo>
                  <a:lnTo>
                    <a:pt x="543" y="0"/>
                  </a:lnTo>
                  <a:close/>
                </a:path>
              </a:pathLst>
            </a:custGeom>
            <a:solidFill>
              <a:srgbClr val="9C4579"/>
            </a:solidFill>
            <a:ln w="9525">
              <a:noFill/>
              <a:round/>
              <a:headEnd/>
              <a:tailEnd/>
            </a:ln>
          </p:spPr>
          <p:txBody>
            <a:bodyPr/>
            <a:lstStyle/>
            <a:p>
              <a:pPr eaLnBrk="1" hangingPunct="1"/>
              <a:endParaRPr lang="pt-BR" u="none"/>
            </a:p>
          </p:txBody>
        </p:sp>
        <p:sp>
          <p:nvSpPr>
            <p:cNvPr id="464213" name="Freeform 443"/>
            <p:cNvSpPr>
              <a:spLocks/>
            </p:cNvSpPr>
            <p:nvPr/>
          </p:nvSpPr>
          <p:spPr bwMode="auto">
            <a:xfrm>
              <a:off x="911225" y="3929063"/>
              <a:ext cx="495300" cy="603250"/>
            </a:xfrm>
            <a:custGeom>
              <a:avLst/>
              <a:gdLst>
                <a:gd name="T0" fmla="*/ 2147483647 w 1248"/>
                <a:gd name="T1" fmla="*/ 2147483647 h 1521"/>
                <a:gd name="T2" fmla="*/ 2147483647 w 1248"/>
                <a:gd name="T3" fmla="*/ 2147483647 h 1521"/>
                <a:gd name="T4" fmla="*/ 2147483647 w 1248"/>
                <a:gd name="T5" fmla="*/ 2147483647 h 1521"/>
                <a:gd name="T6" fmla="*/ 2147483647 w 1248"/>
                <a:gd name="T7" fmla="*/ 2147483647 h 1521"/>
                <a:gd name="T8" fmla="*/ 2147483647 w 1248"/>
                <a:gd name="T9" fmla="*/ 2147483647 h 1521"/>
                <a:gd name="T10" fmla="*/ 2147483647 w 1248"/>
                <a:gd name="T11" fmla="*/ 2147483647 h 1521"/>
                <a:gd name="T12" fmla="*/ 2147483647 w 1248"/>
                <a:gd name="T13" fmla="*/ 2147483647 h 1521"/>
                <a:gd name="T14" fmla="*/ 2147483647 w 1248"/>
                <a:gd name="T15" fmla="*/ 2147483647 h 1521"/>
                <a:gd name="T16" fmla="*/ 2147483647 w 1248"/>
                <a:gd name="T17" fmla="*/ 2147483647 h 1521"/>
                <a:gd name="T18" fmla="*/ 2147483647 w 1248"/>
                <a:gd name="T19" fmla="*/ 2147483647 h 1521"/>
                <a:gd name="T20" fmla="*/ 0 w 1248"/>
                <a:gd name="T21" fmla="*/ 2147483647 h 1521"/>
                <a:gd name="T22" fmla="*/ 2147483647 w 1248"/>
                <a:gd name="T23" fmla="*/ 2147483647 h 1521"/>
                <a:gd name="T24" fmla="*/ 2147483647 w 1248"/>
                <a:gd name="T25" fmla="*/ 2147483647 h 1521"/>
                <a:gd name="T26" fmla="*/ 2147483647 w 1248"/>
                <a:gd name="T27" fmla="*/ 2147483647 h 1521"/>
                <a:gd name="T28" fmla="*/ 2147483647 w 1248"/>
                <a:gd name="T29" fmla="*/ 2147483647 h 1521"/>
                <a:gd name="T30" fmla="*/ 2147483647 w 1248"/>
                <a:gd name="T31" fmla="*/ 2147483647 h 1521"/>
                <a:gd name="T32" fmla="*/ 2147483647 w 1248"/>
                <a:gd name="T33" fmla="*/ 2147483647 h 1521"/>
                <a:gd name="T34" fmla="*/ 2147483647 w 1248"/>
                <a:gd name="T35" fmla="*/ 2147483647 h 1521"/>
                <a:gd name="T36" fmla="*/ 2147483647 w 1248"/>
                <a:gd name="T37" fmla="*/ 2147483647 h 1521"/>
                <a:gd name="T38" fmla="*/ 2147483647 w 1248"/>
                <a:gd name="T39" fmla="*/ 2147483647 h 1521"/>
                <a:gd name="T40" fmla="*/ 2147483647 w 1248"/>
                <a:gd name="T41" fmla="*/ 2147483647 h 1521"/>
                <a:gd name="T42" fmla="*/ 2147483647 w 1248"/>
                <a:gd name="T43" fmla="*/ 2147483647 h 1521"/>
                <a:gd name="T44" fmla="*/ 2147483647 w 1248"/>
                <a:gd name="T45" fmla="*/ 2147483647 h 1521"/>
                <a:gd name="T46" fmla="*/ 2147483647 w 1248"/>
                <a:gd name="T47" fmla="*/ 2147483647 h 1521"/>
                <a:gd name="T48" fmla="*/ 2147483647 w 1248"/>
                <a:gd name="T49" fmla="*/ 2147483647 h 1521"/>
                <a:gd name="T50" fmla="*/ 2147483647 w 1248"/>
                <a:gd name="T51" fmla="*/ 2147483647 h 1521"/>
                <a:gd name="T52" fmla="*/ 2147483647 w 1248"/>
                <a:gd name="T53" fmla="*/ 2147483647 h 1521"/>
                <a:gd name="T54" fmla="*/ 2147483647 w 1248"/>
                <a:gd name="T55" fmla="*/ 2147483647 h 1521"/>
                <a:gd name="T56" fmla="*/ 2147483647 w 1248"/>
                <a:gd name="T57" fmla="*/ 2147483647 h 1521"/>
                <a:gd name="T58" fmla="*/ 2147483647 w 1248"/>
                <a:gd name="T59" fmla="*/ 2147483647 h 1521"/>
                <a:gd name="T60" fmla="*/ 2147483647 w 1248"/>
                <a:gd name="T61" fmla="*/ 2147483647 h 1521"/>
                <a:gd name="T62" fmla="*/ 2147483647 w 1248"/>
                <a:gd name="T63" fmla="*/ 2147483647 h 1521"/>
                <a:gd name="T64" fmla="*/ 2147483647 w 1248"/>
                <a:gd name="T65" fmla="*/ 2147483647 h 1521"/>
                <a:gd name="T66" fmla="*/ 2147483647 w 1248"/>
                <a:gd name="T67" fmla="*/ 2147483647 h 1521"/>
                <a:gd name="T68" fmla="*/ 2147483647 w 1248"/>
                <a:gd name="T69" fmla="*/ 2147483647 h 1521"/>
                <a:gd name="T70" fmla="*/ 2147483647 w 1248"/>
                <a:gd name="T71" fmla="*/ 2147483647 h 1521"/>
                <a:gd name="T72" fmla="*/ 2147483647 w 1248"/>
                <a:gd name="T73" fmla="*/ 2147483647 h 1521"/>
                <a:gd name="T74" fmla="*/ 2147483647 w 1248"/>
                <a:gd name="T75" fmla="*/ 2147483647 h 1521"/>
                <a:gd name="T76" fmla="*/ 2147483647 w 1248"/>
                <a:gd name="T77" fmla="*/ 2147483647 h 1521"/>
                <a:gd name="T78" fmla="*/ 2147483647 w 1248"/>
                <a:gd name="T79" fmla="*/ 2147483647 h 1521"/>
                <a:gd name="T80" fmla="*/ 2147483647 w 1248"/>
                <a:gd name="T81" fmla="*/ 2147483647 h 1521"/>
                <a:gd name="T82" fmla="*/ 2147483647 w 1248"/>
                <a:gd name="T83" fmla="*/ 2147483647 h 1521"/>
                <a:gd name="T84" fmla="*/ 2147483647 w 1248"/>
                <a:gd name="T85" fmla="*/ 2147483647 h 1521"/>
                <a:gd name="T86" fmla="*/ 2147483647 w 1248"/>
                <a:gd name="T87" fmla="*/ 2147483647 h 1521"/>
                <a:gd name="T88" fmla="*/ 2147483647 w 1248"/>
                <a:gd name="T89" fmla="*/ 2147483647 h 1521"/>
                <a:gd name="T90" fmla="*/ 2147483647 w 1248"/>
                <a:gd name="T91" fmla="*/ 2147483647 h 1521"/>
                <a:gd name="T92" fmla="*/ 2147483647 w 1248"/>
                <a:gd name="T93" fmla="*/ 2147483647 h 1521"/>
                <a:gd name="T94" fmla="*/ 2147483647 w 1248"/>
                <a:gd name="T95" fmla="*/ 2147483647 h 1521"/>
                <a:gd name="T96" fmla="*/ 2147483647 w 1248"/>
                <a:gd name="T97" fmla="*/ 2147483647 h 1521"/>
                <a:gd name="T98" fmla="*/ 2147483647 w 1248"/>
                <a:gd name="T99" fmla="*/ 2147483647 h 1521"/>
                <a:gd name="T100" fmla="*/ 2147483647 w 1248"/>
                <a:gd name="T101" fmla="*/ 2147483647 h 1521"/>
                <a:gd name="T102" fmla="*/ 2147483647 w 1248"/>
                <a:gd name="T103" fmla="*/ 2147483647 h 1521"/>
                <a:gd name="T104" fmla="*/ 2147483647 w 1248"/>
                <a:gd name="T105" fmla="*/ 2147483647 h 1521"/>
                <a:gd name="T106" fmla="*/ 2147483647 w 1248"/>
                <a:gd name="T107" fmla="*/ 2147483647 h 1521"/>
                <a:gd name="T108" fmla="*/ 2147483647 w 1248"/>
                <a:gd name="T109" fmla="*/ 2147483647 h 1521"/>
                <a:gd name="T110" fmla="*/ 2147483647 w 1248"/>
                <a:gd name="T111" fmla="*/ 2147483647 h 1521"/>
                <a:gd name="T112" fmla="*/ 2147483647 w 1248"/>
                <a:gd name="T113" fmla="*/ 0 h 15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48"/>
                <a:gd name="T172" fmla="*/ 0 h 1521"/>
                <a:gd name="T173" fmla="*/ 1248 w 1248"/>
                <a:gd name="T174" fmla="*/ 1521 h 15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48" h="1521">
                  <a:moveTo>
                    <a:pt x="586" y="0"/>
                  </a:moveTo>
                  <a:lnTo>
                    <a:pt x="556" y="8"/>
                  </a:lnTo>
                  <a:lnTo>
                    <a:pt x="524" y="18"/>
                  </a:lnTo>
                  <a:lnTo>
                    <a:pt x="495" y="29"/>
                  </a:lnTo>
                  <a:lnTo>
                    <a:pt x="465" y="41"/>
                  </a:lnTo>
                  <a:lnTo>
                    <a:pt x="436" y="54"/>
                  </a:lnTo>
                  <a:lnTo>
                    <a:pt x="408" y="69"/>
                  </a:lnTo>
                  <a:lnTo>
                    <a:pt x="380" y="85"/>
                  </a:lnTo>
                  <a:lnTo>
                    <a:pt x="353" y="102"/>
                  </a:lnTo>
                  <a:lnTo>
                    <a:pt x="327" y="119"/>
                  </a:lnTo>
                  <a:lnTo>
                    <a:pt x="301" y="137"/>
                  </a:lnTo>
                  <a:lnTo>
                    <a:pt x="277" y="157"/>
                  </a:lnTo>
                  <a:lnTo>
                    <a:pt x="253" y="178"/>
                  </a:lnTo>
                  <a:lnTo>
                    <a:pt x="230" y="199"/>
                  </a:lnTo>
                  <a:lnTo>
                    <a:pt x="209" y="222"/>
                  </a:lnTo>
                  <a:lnTo>
                    <a:pt x="187" y="246"/>
                  </a:lnTo>
                  <a:lnTo>
                    <a:pt x="168" y="271"/>
                  </a:lnTo>
                  <a:lnTo>
                    <a:pt x="148" y="296"/>
                  </a:lnTo>
                  <a:lnTo>
                    <a:pt x="129" y="321"/>
                  </a:lnTo>
                  <a:lnTo>
                    <a:pt x="114" y="347"/>
                  </a:lnTo>
                  <a:lnTo>
                    <a:pt x="96" y="375"/>
                  </a:lnTo>
                  <a:lnTo>
                    <a:pt x="82" y="403"/>
                  </a:lnTo>
                  <a:lnTo>
                    <a:pt x="69" y="432"/>
                  </a:lnTo>
                  <a:lnTo>
                    <a:pt x="55" y="461"/>
                  </a:lnTo>
                  <a:lnTo>
                    <a:pt x="45" y="491"/>
                  </a:lnTo>
                  <a:lnTo>
                    <a:pt x="34" y="522"/>
                  </a:lnTo>
                  <a:lnTo>
                    <a:pt x="25" y="553"/>
                  </a:lnTo>
                  <a:lnTo>
                    <a:pt x="17" y="585"/>
                  </a:lnTo>
                  <a:lnTo>
                    <a:pt x="12" y="617"/>
                  </a:lnTo>
                  <a:lnTo>
                    <a:pt x="7" y="650"/>
                  </a:lnTo>
                  <a:lnTo>
                    <a:pt x="3" y="683"/>
                  </a:lnTo>
                  <a:lnTo>
                    <a:pt x="1" y="716"/>
                  </a:lnTo>
                  <a:lnTo>
                    <a:pt x="0" y="750"/>
                  </a:lnTo>
                  <a:lnTo>
                    <a:pt x="1" y="790"/>
                  </a:lnTo>
                  <a:lnTo>
                    <a:pt x="4" y="828"/>
                  </a:lnTo>
                  <a:lnTo>
                    <a:pt x="9" y="867"/>
                  </a:lnTo>
                  <a:lnTo>
                    <a:pt x="16" y="906"/>
                  </a:lnTo>
                  <a:lnTo>
                    <a:pt x="24" y="943"/>
                  </a:lnTo>
                  <a:lnTo>
                    <a:pt x="34" y="980"/>
                  </a:lnTo>
                  <a:lnTo>
                    <a:pt x="47" y="1015"/>
                  </a:lnTo>
                  <a:lnTo>
                    <a:pt x="61" y="1050"/>
                  </a:lnTo>
                  <a:lnTo>
                    <a:pt x="77" y="1084"/>
                  </a:lnTo>
                  <a:lnTo>
                    <a:pt x="94" y="1117"/>
                  </a:lnTo>
                  <a:lnTo>
                    <a:pt x="112" y="1150"/>
                  </a:lnTo>
                  <a:lnTo>
                    <a:pt x="132" y="1182"/>
                  </a:lnTo>
                  <a:lnTo>
                    <a:pt x="153" y="1211"/>
                  </a:lnTo>
                  <a:lnTo>
                    <a:pt x="177" y="1241"/>
                  </a:lnTo>
                  <a:lnTo>
                    <a:pt x="201" y="1269"/>
                  </a:lnTo>
                  <a:lnTo>
                    <a:pt x="226" y="1295"/>
                  </a:lnTo>
                  <a:lnTo>
                    <a:pt x="253" y="1320"/>
                  </a:lnTo>
                  <a:lnTo>
                    <a:pt x="281" y="1345"/>
                  </a:lnTo>
                  <a:lnTo>
                    <a:pt x="310" y="1368"/>
                  </a:lnTo>
                  <a:lnTo>
                    <a:pt x="341" y="1389"/>
                  </a:lnTo>
                  <a:lnTo>
                    <a:pt x="372" y="1410"/>
                  </a:lnTo>
                  <a:lnTo>
                    <a:pt x="404" y="1429"/>
                  </a:lnTo>
                  <a:lnTo>
                    <a:pt x="437" y="1446"/>
                  </a:lnTo>
                  <a:lnTo>
                    <a:pt x="471" y="1460"/>
                  </a:lnTo>
                  <a:lnTo>
                    <a:pt x="507" y="1475"/>
                  </a:lnTo>
                  <a:lnTo>
                    <a:pt x="543" y="1487"/>
                  </a:lnTo>
                  <a:lnTo>
                    <a:pt x="580" y="1497"/>
                  </a:lnTo>
                  <a:lnTo>
                    <a:pt x="617" y="1505"/>
                  </a:lnTo>
                  <a:lnTo>
                    <a:pt x="655" y="1513"/>
                  </a:lnTo>
                  <a:lnTo>
                    <a:pt x="693" y="1517"/>
                  </a:lnTo>
                  <a:lnTo>
                    <a:pt x="733" y="1521"/>
                  </a:lnTo>
                  <a:lnTo>
                    <a:pt x="772" y="1521"/>
                  </a:lnTo>
                  <a:lnTo>
                    <a:pt x="800" y="1521"/>
                  </a:lnTo>
                  <a:lnTo>
                    <a:pt x="828" y="1520"/>
                  </a:lnTo>
                  <a:lnTo>
                    <a:pt x="856" y="1517"/>
                  </a:lnTo>
                  <a:lnTo>
                    <a:pt x="882" y="1513"/>
                  </a:lnTo>
                  <a:lnTo>
                    <a:pt x="908" y="1509"/>
                  </a:lnTo>
                  <a:lnTo>
                    <a:pt x="936" y="1504"/>
                  </a:lnTo>
                  <a:lnTo>
                    <a:pt x="961" y="1497"/>
                  </a:lnTo>
                  <a:lnTo>
                    <a:pt x="988" y="1491"/>
                  </a:lnTo>
                  <a:lnTo>
                    <a:pt x="1013" y="1483"/>
                  </a:lnTo>
                  <a:lnTo>
                    <a:pt x="1038" y="1475"/>
                  </a:lnTo>
                  <a:lnTo>
                    <a:pt x="1063" y="1464"/>
                  </a:lnTo>
                  <a:lnTo>
                    <a:pt x="1087" y="1454"/>
                  </a:lnTo>
                  <a:lnTo>
                    <a:pt x="1110" y="1443"/>
                  </a:lnTo>
                  <a:lnTo>
                    <a:pt x="1134" y="1431"/>
                  </a:lnTo>
                  <a:lnTo>
                    <a:pt x="1157" y="1418"/>
                  </a:lnTo>
                  <a:lnTo>
                    <a:pt x="1179" y="1405"/>
                  </a:lnTo>
                  <a:lnTo>
                    <a:pt x="1182" y="1401"/>
                  </a:lnTo>
                  <a:lnTo>
                    <a:pt x="1204" y="1363"/>
                  </a:lnTo>
                  <a:lnTo>
                    <a:pt x="1224" y="1322"/>
                  </a:lnTo>
                  <a:lnTo>
                    <a:pt x="1243" y="1282"/>
                  </a:lnTo>
                  <a:lnTo>
                    <a:pt x="1248" y="1270"/>
                  </a:lnTo>
                  <a:lnTo>
                    <a:pt x="1224" y="1290"/>
                  </a:lnTo>
                  <a:lnTo>
                    <a:pt x="1199" y="1311"/>
                  </a:lnTo>
                  <a:lnTo>
                    <a:pt x="1173" y="1330"/>
                  </a:lnTo>
                  <a:lnTo>
                    <a:pt x="1146" y="1347"/>
                  </a:lnTo>
                  <a:lnTo>
                    <a:pt x="1118" y="1363"/>
                  </a:lnTo>
                  <a:lnTo>
                    <a:pt x="1091" y="1378"/>
                  </a:lnTo>
                  <a:lnTo>
                    <a:pt x="1062" y="1393"/>
                  </a:lnTo>
                  <a:lnTo>
                    <a:pt x="1031" y="1405"/>
                  </a:lnTo>
                  <a:lnTo>
                    <a:pt x="1001" y="1417"/>
                  </a:lnTo>
                  <a:lnTo>
                    <a:pt x="971" y="1426"/>
                  </a:lnTo>
                  <a:lnTo>
                    <a:pt x="939" y="1434"/>
                  </a:lnTo>
                  <a:lnTo>
                    <a:pt x="906" y="1442"/>
                  </a:lnTo>
                  <a:lnTo>
                    <a:pt x="873" y="1447"/>
                  </a:lnTo>
                  <a:lnTo>
                    <a:pt x="840" y="1451"/>
                  </a:lnTo>
                  <a:lnTo>
                    <a:pt x="805" y="1454"/>
                  </a:lnTo>
                  <a:lnTo>
                    <a:pt x="772" y="1454"/>
                  </a:lnTo>
                  <a:lnTo>
                    <a:pt x="735" y="1454"/>
                  </a:lnTo>
                  <a:lnTo>
                    <a:pt x="700" y="1451"/>
                  </a:lnTo>
                  <a:lnTo>
                    <a:pt x="664" y="1446"/>
                  </a:lnTo>
                  <a:lnTo>
                    <a:pt x="630" y="1440"/>
                  </a:lnTo>
                  <a:lnTo>
                    <a:pt x="595" y="1433"/>
                  </a:lnTo>
                  <a:lnTo>
                    <a:pt x="562" y="1422"/>
                  </a:lnTo>
                  <a:lnTo>
                    <a:pt x="529" y="1411"/>
                  </a:lnTo>
                  <a:lnTo>
                    <a:pt x="498" y="1398"/>
                  </a:lnTo>
                  <a:lnTo>
                    <a:pt x="466" y="1385"/>
                  </a:lnTo>
                  <a:lnTo>
                    <a:pt x="436" y="1369"/>
                  </a:lnTo>
                  <a:lnTo>
                    <a:pt x="407" y="1352"/>
                  </a:lnTo>
                  <a:lnTo>
                    <a:pt x="378" y="1334"/>
                  </a:lnTo>
                  <a:lnTo>
                    <a:pt x="350" y="1314"/>
                  </a:lnTo>
                  <a:lnTo>
                    <a:pt x="323" y="1294"/>
                  </a:lnTo>
                  <a:lnTo>
                    <a:pt x="298" y="1271"/>
                  </a:lnTo>
                  <a:lnTo>
                    <a:pt x="273" y="1248"/>
                  </a:lnTo>
                  <a:lnTo>
                    <a:pt x="251" y="1224"/>
                  </a:lnTo>
                  <a:lnTo>
                    <a:pt x="228" y="1198"/>
                  </a:lnTo>
                  <a:lnTo>
                    <a:pt x="207" y="1171"/>
                  </a:lnTo>
                  <a:lnTo>
                    <a:pt x="187" y="1143"/>
                  </a:lnTo>
                  <a:lnTo>
                    <a:pt x="169" y="1114"/>
                  </a:lnTo>
                  <a:lnTo>
                    <a:pt x="152" y="1085"/>
                  </a:lnTo>
                  <a:lnTo>
                    <a:pt x="137" y="1055"/>
                  </a:lnTo>
                  <a:lnTo>
                    <a:pt x="123" y="1023"/>
                  </a:lnTo>
                  <a:lnTo>
                    <a:pt x="110" y="992"/>
                  </a:lnTo>
                  <a:lnTo>
                    <a:pt x="99" y="959"/>
                  </a:lnTo>
                  <a:lnTo>
                    <a:pt x="90" y="926"/>
                  </a:lnTo>
                  <a:lnTo>
                    <a:pt x="82" y="891"/>
                  </a:lnTo>
                  <a:lnTo>
                    <a:pt x="75" y="857"/>
                  </a:lnTo>
                  <a:lnTo>
                    <a:pt x="71" y="821"/>
                  </a:lnTo>
                  <a:lnTo>
                    <a:pt x="69" y="786"/>
                  </a:lnTo>
                  <a:lnTo>
                    <a:pt x="67" y="750"/>
                  </a:lnTo>
                  <a:lnTo>
                    <a:pt x="69" y="714"/>
                  </a:lnTo>
                  <a:lnTo>
                    <a:pt x="70" y="680"/>
                  </a:lnTo>
                  <a:lnTo>
                    <a:pt x="75" y="646"/>
                  </a:lnTo>
                  <a:lnTo>
                    <a:pt x="80" y="611"/>
                  </a:lnTo>
                  <a:lnTo>
                    <a:pt x="88" y="578"/>
                  </a:lnTo>
                  <a:lnTo>
                    <a:pt x="98" y="547"/>
                  </a:lnTo>
                  <a:lnTo>
                    <a:pt x="107" y="514"/>
                  </a:lnTo>
                  <a:lnTo>
                    <a:pt x="119" y="483"/>
                  </a:lnTo>
                  <a:lnTo>
                    <a:pt x="133" y="453"/>
                  </a:lnTo>
                  <a:lnTo>
                    <a:pt x="148" y="423"/>
                  </a:lnTo>
                  <a:lnTo>
                    <a:pt x="164" y="393"/>
                  </a:lnTo>
                  <a:lnTo>
                    <a:pt x="181" y="366"/>
                  </a:lnTo>
                  <a:lnTo>
                    <a:pt x="199" y="338"/>
                  </a:lnTo>
                  <a:lnTo>
                    <a:pt x="219" y="313"/>
                  </a:lnTo>
                  <a:lnTo>
                    <a:pt x="240" y="287"/>
                  </a:lnTo>
                  <a:lnTo>
                    <a:pt x="263" y="263"/>
                  </a:lnTo>
                  <a:lnTo>
                    <a:pt x="285" y="240"/>
                  </a:lnTo>
                  <a:lnTo>
                    <a:pt x="310" y="218"/>
                  </a:lnTo>
                  <a:lnTo>
                    <a:pt x="335" y="197"/>
                  </a:lnTo>
                  <a:lnTo>
                    <a:pt x="362" y="177"/>
                  </a:lnTo>
                  <a:lnTo>
                    <a:pt x="388" y="158"/>
                  </a:lnTo>
                  <a:lnTo>
                    <a:pt x="416" y="141"/>
                  </a:lnTo>
                  <a:lnTo>
                    <a:pt x="445" y="125"/>
                  </a:lnTo>
                  <a:lnTo>
                    <a:pt x="475" y="111"/>
                  </a:lnTo>
                  <a:lnTo>
                    <a:pt x="506" y="96"/>
                  </a:lnTo>
                  <a:lnTo>
                    <a:pt x="536" y="85"/>
                  </a:lnTo>
                  <a:lnTo>
                    <a:pt x="569" y="75"/>
                  </a:lnTo>
                  <a:lnTo>
                    <a:pt x="601" y="66"/>
                  </a:lnTo>
                  <a:lnTo>
                    <a:pt x="634" y="58"/>
                  </a:lnTo>
                  <a:lnTo>
                    <a:pt x="668" y="53"/>
                  </a:lnTo>
                  <a:lnTo>
                    <a:pt x="702" y="49"/>
                  </a:lnTo>
                  <a:lnTo>
                    <a:pt x="737" y="46"/>
                  </a:lnTo>
                  <a:lnTo>
                    <a:pt x="722" y="40"/>
                  </a:lnTo>
                  <a:lnTo>
                    <a:pt x="680" y="24"/>
                  </a:lnTo>
                  <a:lnTo>
                    <a:pt x="636" y="11"/>
                  </a:lnTo>
                  <a:lnTo>
                    <a:pt x="592" y="1"/>
                  </a:lnTo>
                  <a:lnTo>
                    <a:pt x="586" y="0"/>
                  </a:lnTo>
                  <a:close/>
                </a:path>
              </a:pathLst>
            </a:custGeom>
            <a:solidFill>
              <a:srgbClr val="9E447A"/>
            </a:solidFill>
            <a:ln w="9525">
              <a:noFill/>
              <a:round/>
              <a:headEnd/>
              <a:tailEnd/>
            </a:ln>
          </p:spPr>
          <p:txBody>
            <a:bodyPr/>
            <a:lstStyle/>
            <a:p>
              <a:pPr eaLnBrk="1" hangingPunct="1"/>
              <a:endParaRPr lang="pt-BR" u="none"/>
            </a:p>
          </p:txBody>
        </p:sp>
        <p:sp>
          <p:nvSpPr>
            <p:cNvPr id="464214" name="Freeform 444"/>
            <p:cNvSpPr>
              <a:spLocks/>
            </p:cNvSpPr>
            <p:nvPr/>
          </p:nvSpPr>
          <p:spPr bwMode="auto">
            <a:xfrm>
              <a:off x="923925" y="3935413"/>
              <a:ext cx="492125" cy="582612"/>
            </a:xfrm>
            <a:custGeom>
              <a:avLst/>
              <a:gdLst>
                <a:gd name="T0" fmla="*/ 2147483647 w 1241"/>
                <a:gd name="T1" fmla="*/ 2147483647 h 1470"/>
                <a:gd name="T2" fmla="*/ 2147483647 w 1241"/>
                <a:gd name="T3" fmla="*/ 2147483647 h 1470"/>
                <a:gd name="T4" fmla="*/ 2147483647 w 1241"/>
                <a:gd name="T5" fmla="*/ 2147483647 h 1470"/>
                <a:gd name="T6" fmla="*/ 2147483647 w 1241"/>
                <a:gd name="T7" fmla="*/ 2147483647 h 1470"/>
                <a:gd name="T8" fmla="*/ 2147483647 w 1241"/>
                <a:gd name="T9" fmla="*/ 2147483647 h 1470"/>
                <a:gd name="T10" fmla="*/ 2147483647 w 1241"/>
                <a:gd name="T11" fmla="*/ 2147483647 h 1470"/>
                <a:gd name="T12" fmla="*/ 2147483647 w 1241"/>
                <a:gd name="T13" fmla="*/ 2147483647 h 1470"/>
                <a:gd name="T14" fmla="*/ 2147483647 w 1241"/>
                <a:gd name="T15" fmla="*/ 2147483647 h 1470"/>
                <a:gd name="T16" fmla="*/ 2147483647 w 1241"/>
                <a:gd name="T17" fmla="*/ 2147483647 h 1470"/>
                <a:gd name="T18" fmla="*/ 2147483647 w 1241"/>
                <a:gd name="T19" fmla="*/ 2147483647 h 1470"/>
                <a:gd name="T20" fmla="*/ 0 w 1241"/>
                <a:gd name="T21" fmla="*/ 2147483647 h 1470"/>
                <a:gd name="T22" fmla="*/ 2147483647 w 1241"/>
                <a:gd name="T23" fmla="*/ 2147483647 h 1470"/>
                <a:gd name="T24" fmla="*/ 2147483647 w 1241"/>
                <a:gd name="T25" fmla="*/ 2147483647 h 1470"/>
                <a:gd name="T26" fmla="*/ 2147483647 w 1241"/>
                <a:gd name="T27" fmla="*/ 2147483647 h 1470"/>
                <a:gd name="T28" fmla="*/ 2147483647 w 1241"/>
                <a:gd name="T29" fmla="*/ 2147483647 h 1470"/>
                <a:gd name="T30" fmla="*/ 2147483647 w 1241"/>
                <a:gd name="T31" fmla="*/ 2147483647 h 1470"/>
                <a:gd name="T32" fmla="*/ 2147483647 w 1241"/>
                <a:gd name="T33" fmla="*/ 2147483647 h 1470"/>
                <a:gd name="T34" fmla="*/ 2147483647 w 1241"/>
                <a:gd name="T35" fmla="*/ 2147483647 h 1470"/>
                <a:gd name="T36" fmla="*/ 2147483647 w 1241"/>
                <a:gd name="T37" fmla="*/ 2147483647 h 1470"/>
                <a:gd name="T38" fmla="*/ 2147483647 w 1241"/>
                <a:gd name="T39" fmla="*/ 2147483647 h 1470"/>
                <a:gd name="T40" fmla="*/ 2147483647 w 1241"/>
                <a:gd name="T41" fmla="*/ 2147483647 h 1470"/>
                <a:gd name="T42" fmla="*/ 2147483647 w 1241"/>
                <a:gd name="T43" fmla="*/ 2147483647 h 1470"/>
                <a:gd name="T44" fmla="*/ 2147483647 w 1241"/>
                <a:gd name="T45" fmla="*/ 2147483647 h 1470"/>
                <a:gd name="T46" fmla="*/ 2147483647 w 1241"/>
                <a:gd name="T47" fmla="*/ 2147483647 h 1470"/>
                <a:gd name="T48" fmla="*/ 2147483647 w 1241"/>
                <a:gd name="T49" fmla="*/ 2147483647 h 1470"/>
                <a:gd name="T50" fmla="*/ 2147483647 w 1241"/>
                <a:gd name="T51" fmla="*/ 2147483647 h 1470"/>
                <a:gd name="T52" fmla="*/ 2147483647 w 1241"/>
                <a:gd name="T53" fmla="*/ 2147483647 h 1470"/>
                <a:gd name="T54" fmla="*/ 2147483647 w 1241"/>
                <a:gd name="T55" fmla="*/ 2147483647 h 1470"/>
                <a:gd name="T56" fmla="*/ 2147483647 w 1241"/>
                <a:gd name="T57" fmla="*/ 2147483647 h 1470"/>
                <a:gd name="T58" fmla="*/ 2147483647 w 1241"/>
                <a:gd name="T59" fmla="*/ 2147483647 h 1470"/>
                <a:gd name="T60" fmla="*/ 2147483647 w 1241"/>
                <a:gd name="T61" fmla="*/ 2147483647 h 1470"/>
                <a:gd name="T62" fmla="*/ 2147483647 w 1241"/>
                <a:gd name="T63" fmla="*/ 2147483647 h 1470"/>
                <a:gd name="T64" fmla="*/ 2147483647 w 1241"/>
                <a:gd name="T65" fmla="*/ 2147483647 h 1470"/>
                <a:gd name="T66" fmla="*/ 2147483647 w 1241"/>
                <a:gd name="T67" fmla="*/ 2147483647 h 1470"/>
                <a:gd name="T68" fmla="*/ 2147483647 w 1241"/>
                <a:gd name="T69" fmla="*/ 2147483647 h 1470"/>
                <a:gd name="T70" fmla="*/ 2147483647 w 1241"/>
                <a:gd name="T71" fmla="*/ 2147483647 h 1470"/>
                <a:gd name="T72" fmla="*/ 2147483647 w 1241"/>
                <a:gd name="T73" fmla="*/ 2147483647 h 1470"/>
                <a:gd name="T74" fmla="*/ 2147483647 w 1241"/>
                <a:gd name="T75" fmla="*/ 2147483647 h 1470"/>
                <a:gd name="T76" fmla="*/ 2147483647 w 1241"/>
                <a:gd name="T77" fmla="*/ 2147483647 h 1470"/>
                <a:gd name="T78" fmla="*/ 2147483647 w 1241"/>
                <a:gd name="T79" fmla="*/ 2147483647 h 1470"/>
                <a:gd name="T80" fmla="*/ 2147483647 w 1241"/>
                <a:gd name="T81" fmla="*/ 2147483647 h 1470"/>
                <a:gd name="T82" fmla="*/ 2147483647 w 1241"/>
                <a:gd name="T83" fmla="*/ 2147483647 h 1470"/>
                <a:gd name="T84" fmla="*/ 2147483647 w 1241"/>
                <a:gd name="T85" fmla="*/ 2147483647 h 1470"/>
                <a:gd name="T86" fmla="*/ 2147483647 w 1241"/>
                <a:gd name="T87" fmla="*/ 2147483647 h 1470"/>
                <a:gd name="T88" fmla="*/ 2147483647 w 1241"/>
                <a:gd name="T89" fmla="*/ 2147483647 h 1470"/>
                <a:gd name="T90" fmla="*/ 2147483647 w 1241"/>
                <a:gd name="T91" fmla="*/ 2147483647 h 1470"/>
                <a:gd name="T92" fmla="*/ 2147483647 w 1241"/>
                <a:gd name="T93" fmla="*/ 2147483647 h 1470"/>
                <a:gd name="T94" fmla="*/ 2147483647 w 1241"/>
                <a:gd name="T95" fmla="*/ 2147483647 h 1470"/>
                <a:gd name="T96" fmla="*/ 2147483647 w 1241"/>
                <a:gd name="T97" fmla="*/ 2147483647 h 1470"/>
                <a:gd name="T98" fmla="*/ 2147483647 w 1241"/>
                <a:gd name="T99" fmla="*/ 2147483647 h 1470"/>
                <a:gd name="T100" fmla="*/ 2147483647 w 1241"/>
                <a:gd name="T101" fmla="*/ 2147483647 h 1470"/>
                <a:gd name="T102" fmla="*/ 2147483647 w 1241"/>
                <a:gd name="T103" fmla="*/ 2147483647 h 1470"/>
                <a:gd name="T104" fmla="*/ 2147483647 w 1241"/>
                <a:gd name="T105" fmla="*/ 2147483647 h 1470"/>
                <a:gd name="T106" fmla="*/ 2147483647 w 1241"/>
                <a:gd name="T107" fmla="*/ 2147483647 h 1470"/>
                <a:gd name="T108" fmla="*/ 2147483647 w 1241"/>
                <a:gd name="T109" fmla="*/ 2147483647 h 1470"/>
                <a:gd name="T110" fmla="*/ 2147483647 w 1241"/>
                <a:gd name="T111" fmla="*/ 2147483647 h 1470"/>
                <a:gd name="T112" fmla="*/ 2147483647 w 1241"/>
                <a:gd name="T113" fmla="*/ 2147483647 h 14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41"/>
                <a:gd name="T172" fmla="*/ 0 h 1470"/>
                <a:gd name="T173" fmla="*/ 1241 w 1241"/>
                <a:gd name="T174" fmla="*/ 1470 h 14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41" h="1470">
                  <a:moveTo>
                    <a:pt x="631" y="0"/>
                  </a:moveTo>
                  <a:lnTo>
                    <a:pt x="598" y="7"/>
                  </a:lnTo>
                  <a:lnTo>
                    <a:pt x="566" y="14"/>
                  </a:lnTo>
                  <a:lnTo>
                    <a:pt x="533" y="22"/>
                  </a:lnTo>
                  <a:lnTo>
                    <a:pt x="502" y="32"/>
                  </a:lnTo>
                  <a:lnTo>
                    <a:pt x="471" y="43"/>
                  </a:lnTo>
                  <a:lnTo>
                    <a:pt x="441" y="56"/>
                  </a:lnTo>
                  <a:lnTo>
                    <a:pt x="412" y="69"/>
                  </a:lnTo>
                  <a:lnTo>
                    <a:pt x="383" y="85"/>
                  </a:lnTo>
                  <a:lnTo>
                    <a:pt x="354" y="101"/>
                  </a:lnTo>
                  <a:lnTo>
                    <a:pt x="327" y="119"/>
                  </a:lnTo>
                  <a:lnTo>
                    <a:pt x="301" y="138"/>
                  </a:lnTo>
                  <a:lnTo>
                    <a:pt x="275" y="158"/>
                  </a:lnTo>
                  <a:lnTo>
                    <a:pt x="251" y="177"/>
                  </a:lnTo>
                  <a:lnTo>
                    <a:pt x="227" y="200"/>
                  </a:lnTo>
                  <a:lnTo>
                    <a:pt x="205" y="222"/>
                  </a:lnTo>
                  <a:lnTo>
                    <a:pt x="182" y="246"/>
                  </a:lnTo>
                  <a:lnTo>
                    <a:pt x="161" y="271"/>
                  </a:lnTo>
                  <a:lnTo>
                    <a:pt x="143" y="298"/>
                  </a:lnTo>
                  <a:lnTo>
                    <a:pt x="124" y="324"/>
                  </a:lnTo>
                  <a:lnTo>
                    <a:pt x="106" y="350"/>
                  </a:lnTo>
                  <a:lnTo>
                    <a:pt x="90" y="379"/>
                  </a:lnTo>
                  <a:lnTo>
                    <a:pt x="75" y="408"/>
                  </a:lnTo>
                  <a:lnTo>
                    <a:pt x="62" y="438"/>
                  </a:lnTo>
                  <a:lnTo>
                    <a:pt x="49" y="468"/>
                  </a:lnTo>
                  <a:lnTo>
                    <a:pt x="38" y="500"/>
                  </a:lnTo>
                  <a:lnTo>
                    <a:pt x="28" y="531"/>
                  </a:lnTo>
                  <a:lnTo>
                    <a:pt x="20" y="563"/>
                  </a:lnTo>
                  <a:lnTo>
                    <a:pt x="13" y="596"/>
                  </a:lnTo>
                  <a:lnTo>
                    <a:pt x="8" y="629"/>
                  </a:lnTo>
                  <a:lnTo>
                    <a:pt x="4" y="663"/>
                  </a:lnTo>
                  <a:lnTo>
                    <a:pt x="1" y="696"/>
                  </a:lnTo>
                  <a:lnTo>
                    <a:pt x="0" y="732"/>
                  </a:lnTo>
                  <a:lnTo>
                    <a:pt x="1" y="769"/>
                  </a:lnTo>
                  <a:lnTo>
                    <a:pt x="4" y="807"/>
                  </a:lnTo>
                  <a:lnTo>
                    <a:pt x="9" y="844"/>
                  </a:lnTo>
                  <a:lnTo>
                    <a:pt x="16" y="880"/>
                  </a:lnTo>
                  <a:lnTo>
                    <a:pt x="24" y="915"/>
                  </a:lnTo>
                  <a:lnTo>
                    <a:pt x="34" y="951"/>
                  </a:lnTo>
                  <a:lnTo>
                    <a:pt x="45" y="985"/>
                  </a:lnTo>
                  <a:lnTo>
                    <a:pt x="58" y="1018"/>
                  </a:lnTo>
                  <a:lnTo>
                    <a:pt x="74" y="1051"/>
                  </a:lnTo>
                  <a:lnTo>
                    <a:pt x="90" y="1083"/>
                  </a:lnTo>
                  <a:lnTo>
                    <a:pt x="107" y="1115"/>
                  </a:lnTo>
                  <a:lnTo>
                    <a:pt x="127" y="1144"/>
                  </a:lnTo>
                  <a:lnTo>
                    <a:pt x="148" y="1173"/>
                  </a:lnTo>
                  <a:lnTo>
                    <a:pt x="169" y="1201"/>
                  </a:lnTo>
                  <a:lnTo>
                    <a:pt x="193" y="1228"/>
                  </a:lnTo>
                  <a:lnTo>
                    <a:pt x="217" y="1253"/>
                  </a:lnTo>
                  <a:lnTo>
                    <a:pt x="243" y="1279"/>
                  </a:lnTo>
                  <a:lnTo>
                    <a:pt x="269" y="1301"/>
                  </a:lnTo>
                  <a:lnTo>
                    <a:pt x="297" y="1323"/>
                  </a:lnTo>
                  <a:lnTo>
                    <a:pt x="326" y="1343"/>
                  </a:lnTo>
                  <a:lnTo>
                    <a:pt x="356" y="1363"/>
                  </a:lnTo>
                  <a:lnTo>
                    <a:pt x="387" y="1380"/>
                  </a:lnTo>
                  <a:lnTo>
                    <a:pt x="419" y="1397"/>
                  </a:lnTo>
                  <a:lnTo>
                    <a:pt x="452" y="1412"/>
                  </a:lnTo>
                  <a:lnTo>
                    <a:pt x="485" y="1425"/>
                  </a:lnTo>
                  <a:lnTo>
                    <a:pt x="519" y="1437"/>
                  </a:lnTo>
                  <a:lnTo>
                    <a:pt x="555" y="1446"/>
                  </a:lnTo>
                  <a:lnTo>
                    <a:pt x="590" y="1454"/>
                  </a:lnTo>
                  <a:lnTo>
                    <a:pt x="626" y="1461"/>
                  </a:lnTo>
                  <a:lnTo>
                    <a:pt x="663" y="1466"/>
                  </a:lnTo>
                  <a:lnTo>
                    <a:pt x="701" y="1469"/>
                  </a:lnTo>
                  <a:lnTo>
                    <a:pt x="739" y="1470"/>
                  </a:lnTo>
                  <a:lnTo>
                    <a:pt x="770" y="1469"/>
                  </a:lnTo>
                  <a:lnTo>
                    <a:pt x="800" y="1467"/>
                  </a:lnTo>
                  <a:lnTo>
                    <a:pt x="831" y="1465"/>
                  </a:lnTo>
                  <a:lnTo>
                    <a:pt x="861" y="1459"/>
                  </a:lnTo>
                  <a:lnTo>
                    <a:pt x="891" y="1454"/>
                  </a:lnTo>
                  <a:lnTo>
                    <a:pt x="920" y="1448"/>
                  </a:lnTo>
                  <a:lnTo>
                    <a:pt x="949" y="1440"/>
                  </a:lnTo>
                  <a:lnTo>
                    <a:pt x="977" y="1430"/>
                  </a:lnTo>
                  <a:lnTo>
                    <a:pt x="1005" y="1420"/>
                  </a:lnTo>
                  <a:lnTo>
                    <a:pt x="1033" y="1409"/>
                  </a:lnTo>
                  <a:lnTo>
                    <a:pt x="1059" y="1397"/>
                  </a:lnTo>
                  <a:lnTo>
                    <a:pt x="1085" y="1384"/>
                  </a:lnTo>
                  <a:lnTo>
                    <a:pt x="1111" y="1370"/>
                  </a:lnTo>
                  <a:lnTo>
                    <a:pt x="1136" y="1355"/>
                  </a:lnTo>
                  <a:lnTo>
                    <a:pt x="1159" y="1338"/>
                  </a:lnTo>
                  <a:lnTo>
                    <a:pt x="1183" y="1321"/>
                  </a:lnTo>
                  <a:lnTo>
                    <a:pt x="1191" y="1304"/>
                  </a:lnTo>
                  <a:lnTo>
                    <a:pt x="1210" y="1264"/>
                  </a:lnTo>
                  <a:lnTo>
                    <a:pt x="1225" y="1220"/>
                  </a:lnTo>
                  <a:lnTo>
                    <a:pt x="1240" y="1178"/>
                  </a:lnTo>
                  <a:lnTo>
                    <a:pt x="1241" y="1177"/>
                  </a:lnTo>
                  <a:lnTo>
                    <a:pt x="1217" y="1202"/>
                  </a:lnTo>
                  <a:lnTo>
                    <a:pt x="1192" y="1227"/>
                  </a:lnTo>
                  <a:lnTo>
                    <a:pt x="1166" y="1249"/>
                  </a:lnTo>
                  <a:lnTo>
                    <a:pt x="1138" y="1271"/>
                  </a:lnTo>
                  <a:lnTo>
                    <a:pt x="1111" y="1290"/>
                  </a:lnTo>
                  <a:lnTo>
                    <a:pt x="1080" y="1309"/>
                  </a:lnTo>
                  <a:lnTo>
                    <a:pt x="1050" y="1326"/>
                  </a:lnTo>
                  <a:lnTo>
                    <a:pt x="1018" y="1342"/>
                  </a:lnTo>
                  <a:lnTo>
                    <a:pt x="986" y="1355"/>
                  </a:lnTo>
                  <a:lnTo>
                    <a:pt x="953" y="1368"/>
                  </a:lnTo>
                  <a:lnTo>
                    <a:pt x="919" y="1379"/>
                  </a:lnTo>
                  <a:lnTo>
                    <a:pt x="885" y="1387"/>
                  </a:lnTo>
                  <a:lnTo>
                    <a:pt x="849" y="1393"/>
                  </a:lnTo>
                  <a:lnTo>
                    <a:pt x="813" y="1399"/>
                  </a:lnTo>
                  <a:lnTo>
                    <a:pt x="776" y="1401"/>
                  </a:lnTo>
                  <a:lnTo>
                    <a:pt x="739" y="1403"/>
                  </a:lnTo>
                  <a:lnTo>
                    <a:pt x="704" y="1401"/>
                  </a:lnTo>
                  <a:lnTo>
                    <a:pt x="671" y="1399"/>
                  </a:lnTo>
                  <a:lnTo>
                    <a:pt x="636" y="1395"/>
                  </a:lnTo>
                  <a:lnTo>
                    <a:pt x="603" y="1389"/>
                  </a:lnTo>
                  <a:lnTo>
                    <a:pt x="572" y="1382"/>
                  </a:lnTo>
                  <a:lnTo>
                    <a:pt x="539" y="1372"/>
                  </a:lnTo>
                  <a:lnTo>
                    <a:pt x="508" y="1362"/>
                  </a:lnTo>
                  <a:lnTo>
                    <a:pt x="478" y="1350"/>
                  </a:lnTo>
                  <a:lnTo>
                    <a:pt x="448" y="1337"/>
                  </a:lnTo>
                  <a:lnTo>
                    <a:pt x="419" y="1322"/>
                  </a:lnTo>
                  <a:lnTo>
                    <a:pt x="391" y="1305"/>
                  </a:lnTo>
                  <a:lnTo>
                    <a:pt x="363" y="1288"/>
                  </a:lnTo>
                  <a:lnTo>
                    <a:pt x="338" y="1269"/>
                  </a:lnTo>
                  <a:lnTo>
                    <a:pt x="312" y="1249"/>
                  </a:lnTo>
                  <a:lnTo>
                    <a:pt x="288" y="1228"/>
                  </a:lnTo>
                  <a:lnTo>
                    <a:pt x="264" y="1206"/>
                  </a:lnTo>
                  <a:lnTo>
                    <a:pt x="242" y="1182"/>
                  </a:lnTo>
                  <a:lnTo>
                    <a:pt x="220" y="1158"/>
                  </a:lnTo>
                  <a:lnTo>
                    <a:pt x="201" y="1133"/>
                  </a:lnTo>
                  <a:lnTo>
                    <a:pt x="182" y="1107"/>
                  </a:lnTo>
                  <a:lnTo>
                    <a:pt x="165" y="1079"/>
                  </a:lnTo>
                  <a:lnTo>
                    <a:pt x="149" y="1051"/>
                  </a:lnTo>
                  <a:lnTo>
                    <a:pt x="133" y="1022"/>
                  </a:lnTo>
                  <a:lnTo>
                    <a:pt x="120" y="993"/>
                  </a:lnTo>
                  <a:lnTo>
                    <a:pt x="108" y="962"/>
                  </a:lnTo>
                  <a:lnTo>
                    <a:pt x="98" y="931"/>
                  </a:lnTo>
                  <a:lnTo>
                    <a:pt x="88" y="900"/>
                  </a:lnTo>
                  <a:lnTo>
                    <a:pt x="82" y="867"/>
                  </a:lnTo>
                  <a:lnTo>
                    <a:pt x="75" y="834"/>
                  </a:lnTo>
                  <a:lnTo>
                    <a:pt x="71" y="801"/>
                  </a:lnTo>
                  <a:lnTo>
                    <a:pt x="69" y="766"/>
                  </a:lnTo>
                  <a:lnTo>
                    <a:pt x="67" y="732"/>
                  </a:lnTo>
                  <a:lnTo>
                    <a:pt x="69" y="698"/>
                  </a:lnTo>
                  <a:lnTo>
                    <a:pt x="71" y="663"/>
                  </a:lnTo>
                  <a:lnTo>
                    <a:pt x="75" y="629"/>
                  </a:lnTo>
                  <a:lnTo>
                    <a:pt x="82" y="596"/>
                  </a:lnTo>
                  <a:lnTo>
                    <a:pt x="88" y="564"/>
                  </a:lnTo>
                  <a:lnTo>
                    <a:pt x="98" y="533"/>
                  </a:lnTo>
                  <a:lnTo>
                    <a:pt x="108" y="501"/>
                  </a:lnTo>
                  <a:lnTo>
                    <a:pt x="120" y="471"/>
                  </a:lnTo>
                  <a:lnTo>
                    <a:pt x="133" y="440"/>
                  </a:lnTo>
                  <a:lnTo>
                    <a:pt x="149" y="411"/>
                  </a:lnTo>
                  <a:lnTo>
                    <a:pt x="165" y="383"/>
                  </a:lnTo>
                  <a:lnTo>
                    <a:pt x="182" y="357"/>
                  </a:lnTo>
                  <a:lnTo>
                    <a:pt x="201" y="331"/>
                  </a:lnTo>
                  <a:lnTo>
                    <a:pt x="220" y="304"/>
                  </a:lnTo>
                  <a:lnTo>
                    <a:pt x="242" y="280"/>
                  </a:lnTo>
                  <a:lnTo>
                    <a:pt x="264" y="257"/>
                  </a:lnTo>
                  <a:lnTo>
                    <a:pt x="288" y="234"/>
                  </a:lnTo>
                  <a:lnTo>
                    <a:pt x="312" y="213"/>
                  </a:lnTo>
                  <a:lnTo>
                    <a:pt x="338" y="193"/>
                  </a:lnTo>
                  <a:lnTo>
                    <a:pt x="363" y="175"/>
                  </a:lnTo>
                  <a:lnTo>
                    <a:pt x="391" y="158"/>
                  </a:lnTo>
                  <a:lnTo>
                    <a:pt x="419" y="142"/>
                  </a:lnTo>
                  <a:lnTo>
                    <a:pt x="448" y="127"/>
                  </a:lnTo>
                  <a:lnTo>
                    <a:pt x="478" y="113"/>
                  </a:lnTo>
                  <a:lnTo>
                    <a:pt x="508" y="101"/>
                  </a:lnTo>
                  <a:lnTo>
                    <a:pt x="539" y="90"/>
                  </a:lnTo>
                  <a:lnTo>
                    <a:pt x="572" y="81"/>
                  </a:lnTo>
                  <a:lnTo>
                    <a:pt x="603" y="74"/>
                  </a:lnTo>
                  <a:lnTo>
                    <a:pt x="636" y="68"/>
                  </a:lnTo>
                  <a:lnTo>
                    <a:pt x="671" y="64"/>
                  </a:lnTo>
                  <a:lnTo>
                    <a:pt x="704" y="61"/>
                  </a:lnTo>
                  <a:lnTo>
                    <a:pt x="739" y="60"/>
                  </a:lnTo>
                  <a:lnTo>
                    <a:pt x="758" y="61"/>
                  </a:lnTo>
                  <a:lnTo>
                    <a:pt x="778" y="61"/>
                  </a:lnTo>
                  <a:lnTo>
                    <a:pt x="767" y="56"/>
                  </a:lnTo>
                  <a:lnTo>
                    <a:pt x="730" y="37"/>
                  </a:lnTo>
                  <a:lnTo>
                    <a:pt x="689" y="22"/>
                  </a:lnTo>
                  <a:lnTo>
                    <a:pt x="647" y="6"/>
                  </a:lnTo>
                  <a:lnTo>
                    <a:pt x="631" y="0"/>
                  </a:lnTo>
                  <a:close/>
                </a:path>
              </a:pathLst>
            </a:custGeom>
            <a:solidFill>
              <a:srgbClr val="A0437A"/>
            </a:solidFill>
            <a:ln w="9525">
              <a:noFill/>
              <a:round/>
              <a:headEnd/>
              <a:tailEnd/>
            </a:ln>
          </p:spPr>
          <p:txBody>
            <a:bodyPr/>
            <a:lstStyle/>
            <a:p>
              <a:pPr eaLnBrk="1" hangingPunct="1"/>
              <a:endParaRPr lang="pt-BR" u="none"/>
            </a:p>
          </p:txBody>
        </p:sp>
        <p:sp>
          <p:nvSpPr>
            <p:cNvPr id="464215" name="Freeform 445"/>
            <p:cNvSpPr>
              <a:spLocks/>
            </p:cNvSpPr>
            <p:nvPr/>
          </p:nvSpPr>
          <p:spPr bwMode="auto">
            <a:xfrm>
              <a:off x="938213" y="3946525"/>
              <a:ext cx="485775" cy="558800"/>
            </a:xfrm>
            <a:custGeom>
              <a:avLst/>
              <a:gdLst>
                <a:gd name="T0" fmla="*/ 2147483647 w 1226"/>
                <a:gd name="T1" fmla="*/ 2147483647 h 1408"/>
                <a:gd name="T2" fmla="*/ 2147483647 w 1226"/>
                <a:gd name="T3" fmla="*/ 2147483647 h 1408"/>
                <a:gd name="T4" fmla="*/ 2147483647 w 1226"/>
                <a:gd name="T5" fmla="*/ 2147483647 h 1408"/>
                <a:gd name="T6" fmla="*/ 2147483647 w 1226"/>
                <a:gd name="T7" fmla="*/ 2147483647 h 1408"/>
                <a:gd name="T8" fmla="*/ 2147483647 w 1226"/>
                <a:gd name="T9" fmla="*/ 2147483647 h 1408"/>
                <a:gd name="T10" fmla="*/ 2147483647 w 1226"/>
                <a:gd name="T11" fmla="*/ 2147483647 h 1408"/>
                <a:gd name="T12" fmla="*/ 2147483647 w 1226"/>
                <a:gd name="T13" fmla="*/ 2147483647 h 1408"/>
                <a:gd name="T14" fmla="*/ 2147483647 w 1226"/>
                <a:gd name="T15" fmla="*/ 2147483647 h 1408"/>
                <a:gd name="T16" fmla="*/ 2147483647 w 1226"/>
                <a:gd name="T17" fmla="*/ 2147483647 h 1408"/>
                <a:gd name="T18" fmla="*/ 2147483647 w 1226"/>
                <a:gd name="T19" fmla="*/ 2147483647 h 1408"/>
                <a:gd name="T20" fmla="*/ 0 w 1226"/>
                <a:gd name="T21" fmla="*/ 2147483647 h 1408"/>
                <a:gd name="T22" fmla="*/ 2147483647 w 1226"/>
                <a:gd name="T23" fmla="*/ 2147483647 h 1408"/>
                <a:gd name="T24" fmla="*/ 2147483647 w 1226"/>
                <a:gd name="T25" fmla="*/ 2147483647 h 1408"/>
                <a:gd name="T26" fmla="*/ 2147483647 w 1226"/>
                <a:gd name="T27" fmla="*/ 2147483647 h 1408"/>
                <a:gd name="T28" fmla="*/ 2147483647 w 1226"/>
                <a:gd name="T29" fmla="*/ 2147483647 h 1408"/>
                <a:gd name="T30" fmla="*/ 2147483647 w 1226"/>
                <a:gd name="T31" fmla="*/ 2147483647 h 1408"/>
                <a:gd name="T32" fmla="*/ 2147483647 w 1226"/>
                <a:gd name="T33" fmla="*/ 2147483647 h 1408"/>
                <a:gd name="T34" fmla="*/ 2147483647 w 1226"/>
                <a:gd name="T35" fmla="*/ 2147483647 h 1408"/>
                <a:gd name="T36" fmla="*/ 2147483647 w 1226"/>
                <a:gd name="T37" fmla="*/ 2147483647 h 1408"/>
                <a:gd name="T38" fmla="*/ 2147483647 w 1226"/>
                <a:gd name="T39" fmla="*/ 2147483647 h 1408"/>
                <a:gd name="T40" fmla="*/ 2147483647 w 1226"/>
                <a:gd name="T41" fmla="*/ 2147483647 h 1408"/>
                <a:gd name="T42" fmla="*/ 2147483647 w 1226"/>
                <a:gd name="T43" fmla="*/ 2147483647 h 1408"/>
                <a:gd name="T44" fmla="*/ 2147483647 w 1226"/>
                <a:gd name="T45" fmla="*/ 2147483647 h 1408"/>
                <a:gd name="T46" fmla="*/ 2147483647 w 1226"/>
                <a:gd name="T47" fmla="*/ 2147483647 h 1408"/>
                <a:gd name="T48" fmla="*/ 2147483647 w 1226"/>
                <a:gd name="T49" fmla="*/ 2147483647 h 1408"/>
                <a:gd name="T50" fmla="*/ 2147483647 w 1226"/>
                <a:gd name="T51" fmla="*/ 2147483647 h 1408"/>
                <a:gd name="T52" fmla="*/ 2147483647 w 1226"/>
                <a:gd name="T53" fmla="*/ 2147483647 h 1408"/>
                <a:gd name="T54" fmla="*/ 2147483647 w 1226"/>
                <a:gd name="T55" fmla="*/ 2147483647 h 1408"/>
                <a:gd name="T56" fmla="*/ 2147483647 w 1226"/>
                <a:gd name="T57" fmla="*/ 2147483647 h 1408"/>
                <a:gd name="T58" fmla="*/ 2147483647 w 1226"/>
                <a:gd name="T59" fmla="*/ 2147483647 h 1408"/>
                <a:gd name="T60" fmla="*/ 2147483647 w 1226"/>
                <a:gd name="T61" fmla="*/ 2147483647 h 1408"/>
                <a:gd name="T62" fmla="*/ 2147483647 w 1226"/>
                <a:gd name="T63" fmla="*/ 2147483647 h 1408"/>
                <a:gd name="T64" fmla="*/ 2147483647 w 1226"/>
                <a:gd name="T65" fmla="*/ 2147483647 h 1408"/>
                <a:gd name="T66" fmla="*/ 2147483647 w 1226"/>
                <a:gd name="T67" fmla="*/ 2147483647 h 1408"/>
                <a:gd name="T68" fmla="*/ 2147483647 w 1226"/>
                <a:gd name="T69" fmla="*/ 2147483647 h 1408"/>
                <a:gd name="T70" fmla="*/ 2147483647 w 1226"/>
                <a:gd name="T71" fmla="*/ 2147483647 h 1408"/>
                <a:gd name="T72" fmla="*/ 2147483647 w 1226"/>
                <a:gd name="T73" fmla="*/ 2147483647 h 1408"/>
                <a:gd name="T74" fmla="*/ 2147483647 w 1226"/>
                <a:gd name="T75" fmla="*/ 2147483647 h 1408"/>
                <a:gd name="T76" fmla="*/ 2147483647 w 1226"/>
                <a:gd name="T77" fmla="*/ 2147483647 h 1408"/>
                <a:gd name="T78" fmla="*/ 2147483647 w 1226"/>
                <a:gd name="T79" fmla="*/ 2147483647 h 1408"/>
                <a:gd name="T80" fmla="*/ 2147483647 w 1226"/>
                <a:gd name="T81" fmla="*/ 2147483647 h 1408"/>
                <a:gd name="T82" fmla="*/ 2147483647 w 1226"/>
                <a:gd name="T83" fmla="*/ 2147483647 h 1408"/>
                <a:gd name="T84" fmla="*/ 2147483647 w 1226"/>
                <a:gd name="T85" fmla="*/ 2147483647 h 1408"/>
                <a:gd name="T86" fmla="*/ 2147483647 w 1226"/>
                <a:gd name="T87" fmla="*/ 2147483647 h 1408"/>
                <a:gd name="T88" fmla="*/ 2147483647 w 1226"/>
                <a:gd name="T89" fmla="*/ 2147483647 h 1408"/>
                <a:gd name="T90" fmla="*/ 2147483647 w 1226"/>
                <a:gd name="T91" fmla="*/ 2147483647 h 1408"/>
                <a:gd name="T92" fmla="*/ 2147483647 w 1226"/>
                <a:gd name="T93" fmla="*/ 2147483647 h 1408"/>
                <a:gd name="T94" fmla="*/ 2147483647 w 1226"/>
                <a:gd name="T95" fmla="*/ 2147483647 h 1408"/>
                <a:gd name="T96" fmla="*/ 2147483647 w 1226"/>
                <a:gd name="T97" fmla="*/ 2147483647 h 1408"/>
                <a:gd name="T98" fmla="*/ 2147483647 w 1226"/>
                <a:gd name="T99" fmla="*/ 2147483647 h 1408"/>
                <a:gd name="T100" fmla="*/ 2147483647 w 1226"/>
                <a:gd name="T101" fmla="*/ 2147483647 h 1408"/>
                <a:gd name="T102" fmla="*/ 2147483647 w 1226"/>
                <a:gd name="T103" fmla="*/ 2147483647 h 1408"/>
                <a:gd name="T104" fmla="*/ 2147483647 w 1226"/>
                <a:gd name="T105" fmla="*/ 2147483647 h 1408"/>
                <a:gd name="T106" fmla="*/ 2147483647 w 1226"/>
                <a:gd name="T107" fmla="*/ 2147483647 h 1408"/>
                <a:gd name="T108" fmla="*/ 2147483647 w 1226"/>
                <a:gd name="T109" fmla="*/ 2147483647 h 1408"/>
                <a:gd name="T110" fmla="*/ 2147483647 w 1226"/>
                <a:gd name="T111" fmla="*/ 2147483647 h 1408"/>
                <a:gd name="T112" fmla="*/ 2147483647 w 1226"/>
                <a:gd name="T113" fmla="*/ 2147483647 h 1408"/>
                <a:gd name="T114" fmla="*/ 2147483647 w 1226"/>
                <a:gd name="T115" fmla="*/ 0 h 14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6"/>
                <a:gd name="T175" fmla="*/ 0 h 1408"/>
                <a:gd name="T176" fmla="*/ 1226 w 1226"/>
                <a:gd name="T177" fmla="*/ 1408 h 140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6" h="1408">
                  <a:moveTo>
                    <a:pt x="670" y="0"/>
                  </a:moveTo>
                  <a:lnTo>
                    <a:pt x="635" y="3"/>
                  </a:lnTo>
                  <a:lnTo>
                    <a:pt x="601" y="7"/>
                  </a:lnTo>
                  <a:lnTo>
                    <a:pt x="567" y="12"/>
                  </a:lnTo>
                  <a:lnTo>
                    <a:pt x="534" y="20"/>
                  </a:lnTo>
                  <a:lnTo>
                    <a:pt x="502" y="29"/>
                  </a:lnTo>
                  <a:lnTo>
                    <a:pt x="469" y="39"/>
                  </a:lnTo>
                  <a:lnTo>
                    <a:pt x="439" y="50"/>
                  </a:lnTo>
                  <a:lnTo>
                    <a:pt x="408" y="65"/>
                  </a:lnTo>
                  <a:lnTo>
                    <a:pt x="378" y="79"/>
                  </a:lnTo>
                  <a:lnTo>
                    <a:pt x="349" y="95"/>
                  </a:lnTo>
                  <a:lnTo>
                    <a:pt x="321" y="112"/>
                  </a:lnTo>
                  <a:lnTo>
                    <a:pt x="295" y="131"/>
                  </a:lnTo>
                  <a:lnTo>
                    <a:pt x="268" y="151"/>
                  </a:lnTo>
                  <a:lnTo>
                    <a:pt x="243" y="172"/>
                  </a:lnTo>
                  <a:lnTo>
                    <a:pt x="218" y="194"/>
                  </a:lnTo>
                  <a:lnTo>
                    <a:pt x="196" y="217"/>
                  </a:lnTo>
                  <a:lnTo>
                    <a:pt x="173" y="241"/>
                  </a:lnTo>
                  <a:lnTo>
                    <a:pt x="152" y="267"/>
                  </a:lnTo>
                  <a:lnTo>
                    <a:pt x="132" y="292"/>
                  </a:lnTo>
                  <a:lnTo>
                    <a:pt x="114" y="320"/>
                  </a:lnTo>
                  <a:lnTo>
                    <a:pt x="97" y="347"/>
                  </a:lnTo>
                  <a:lnTo>
                    <a:pt x="81" y="377"/>
                  </a:lnTo>
                  <a:lnTo>
                    <a:pt x="66" y="407"/>
                  </a:lnTo>
                  <a:lnTo>
                    <a:pt x="52" y="437"/>
                  </a:lnTo>
                  <a:lnTo>
                    <a:pt x="40" y="468"/>
                  </a:lnTo>
                  <a:lnTo>
                    <a:pt x="31" y="501"/>
                  </a:lnTo>
                  <a:lnTo>
                    <a:pt x="21" y="532"/>
                  </a:lnTo>
                  <a:lnTo>
                    <a:pt x="13" y="565"/>
                  </a:lnTo>
                  <a:lnTo>
                    <a:pt x="8" y="600"/>
                  </a:lnTo>
                  <a:lnTo>
                    <a:pt x="3" y="634"/>
                  </a:lnTo>
                  <a:lnTo>
                    <a:pt x="2" y="668"/>
                  </a:lnTo>
                  <a:lnTo>
                    <a:pt x="0" y="704"/>
                  </a:lnTo>
                  <a:lnTo>
                    <a:pt x="2" y="740"/>
                  </a:lnTo>
                  <a:lnTo>
                    <a:pt x="4" y="775"/>
                  </a:lnTo>
                  <a:lnTo>
                    <a:pt x="8" y="811"/>
                  </a:lnTo>
                  <a:lnTo>
                    <a:pt x="15" y="845"/>
                  </a:lnTo>
                  <a:lnTo>
                    <a:pt x="23" y="880"/>
                  </a:lnTo>
                  <a:lnTo>
                    <a:pt x="32" y="913"/>
                  </a:lnTo>
                  <a:lnTo>
                    <a:pt x="43" y="946"/>
                  </a:lnTo>
                  <a:lnTo>
                    <a:pt x="56" y="977"/>
                  </a:lnTo>
                  <a:lnTo>
                    <a:pt x="70" y="1009"/>
                  </a:lnTo>
                  <a:lnTo>
                    <a:pt x="85" y="1039"/>
                  </a:lnTo>
                  <a:lnTo>
                    <a:pt x="102" y="1068"/>
                  </a:lnTo>
                  <a:lnTo>
                    <a:pt x="120" y="1097"/>
                  </a:lnTo>
                  <a:lnTo>
                    <a:pt x="140" y="1125"/>
                  </a:lnTo>
                  <a:lnTo>
                    <a:pt x="161" y="1152"/>
                  </a:lnTo>
                  <a:lnTo>
                    <a:pt x="184" y="1178"/>
                  </a:lnTo>
                  <a:lnTo>
                    <a:pt x="206" y="1202"/>
                  </a:lnTo>
                  <a:lnTo>
                    <a:pt x="231" y="1225"/>
                  </a:lnTo>
                  <a:lnTo>
                    <a:pt x="256" y="1248"/>
                  </a:lnTo>
                  <a:lnTo>
                    <a:pt x="283" y="1268"/>
                  </a:lnTo>
                  <a:lnTo>
                    <a:pt x="311" y="1288"/>
                  </a:lnTo>
                  <a:lnTo>
                    <a:pt x="340" y="1306"/>
                  </a:lnTo>
                  <a:lnTo>
                    <a:pt x="369" y="1323"/>
                  </a:lnTo>
                  <a:lnTo>
                    <a:pt x="399" y="1339"/>
                  </a:lnTo>
                  <a:lnTo>
                    <a:pt x="431" y="1352"/>
                  </a:lnTo>
                  <a:lnTo>
                    <a:pt x="462" y="1365"/>
                  </a:lnTo>
                  <a:lnTo>
                    <a:pt x="495" y="1376"/>
                  </a:lnTo>
                  <a:lnTo>
                    <a:pt x="528" y="1387"/>
                  </a:lnTo>
                  <a:lnTo>
                    <a:pt x="563" y="1394"/>
                  </a:lnTo>
                  <a:lnTo>
                    <a:pt x="597" y="1400"/>
                  </a:lnTo>
                  <a:lnTo>
                    <a:pt x="633" y="1405"/>
                  </a:lnTo>
                  <a:lnTo>
                    <a:pt x="668" y="1408"/>
                  </a:lnTo>
                  <a:lnTo>
                    <a:pt x="705" y="1408"/>
                  </a:lnTo>
                  <a:lnTo>
                    <a:pt x="738" y="1408"/>
                  </a:lnTo>
                  <a:lnTo>
                    <a:pt x="773" y="1405"/>
                  </a:lnTo>
                  <a:lnTo>
                    <a:pt x="806" y="1401"/>
                  </a:lnTo>
                  <a:lnTo>
                    <a:pt x="839" y="1396"/>
                  </a:lnTo>
                  <a:lnTo>
                    <a:pt x="872" y="1388"/>
                  </a:lnTo>
                  <a:lnTo>
                    <a:pt x="904" y="1380"/>
                  </a:lnTo>
                  <a:lnTo>
                    <a:pt x="934" y="1371"/>
                  </a:lnTo>
                  <a:lnTo>
                    <a:pt x="964" y="1359"/>
                  </a:lnTo>
                  <a:lnTo>
                    <a:pt x="995" y="1347"/>
                  </a:lnTo>
                  <a:lnTo>
                    <a:pt x="1024" y="1332"/>
                  </a:lnTo>
                  <a:lnTo>
                    <a:pt x="1051" y="1317"/>
                  </a:lnTo>
                  <a:lnTo>
                    <a:pt x="1079" y="1301"/>
                  </a:lnTo>
                  <a:lnTo>
                    <a:pt x="1106" y="1284"/>
                  </a:lnTo>
                  <a:lnTo>
                    <a:pt x="1132" y="1265"/>
                  </a:lnTo>
                  <a:lnTo>
                    <a:pt x="1157" y="1244"/>
                  </a:lnTo>
                  <a:lnTo>
                    <a:pt x="1181" y="1224"/>
                  </a:lnTo>
                  <a:lnTo>
                    <a:pt x="1191" y="1192"/>
                  </a:lnTo>
                  <a:lnTo>
                    <a:pt x="1206" y="1150"/>
                  </a:lnTo>
                  <a:lnTo>
                    <a:pt x="1218" y="1107"/>
                  </a:lnTo>
                  <a:lnTo>
                    <a:pt x="1226" y="1071"/>
                  </a:lnTo>
                  <a:lnTo>
                    <a:pt x="1203" y="1101"/>
                  </a:lnTo>
                  <a:lnTo>
                    <a:pt x="1180" y="1130"/>
                  </a:lnTo>
                  <a:lnTo>
                    <a:pt x="1153" y="1157"/>
                  </a:lnTo>
                  <a:lnTo>
                    <a:pt x="1125" y="1182"/>
                  </a:lnTo>
                  <a:lnTo>
                    <a:pt x="1098" y="1207"/>
                  </a:lnTo>
                  <a:lnTo>
                    <a:pt x="1067" y="1228"/>
                  </a:lnTo>
                  <a:lnTo>
                    <a:pt x="1036" y="1249"/>
                  </a:lnTo>
                  <a:lnTo>
                    <a:pt x="1003" y="1268"/>
                  </a:lnTo>
                  <a:lnTo>
                    <a:pt x="968" y="1284"/>
                  </a:lnTo>
                  <a:lnTo>
                    <a:pt x="934" y="1299"/>
                  </a:lnTo>
                  <a:lnTo>
                    <a:pt x="898" y="1311"/>
                  </a:lnTo>
                  <a:lnTo>
                    <a:pt x="861" y="1322"/>
                  </a:lnTo>
                  <a:lnTo>
                    <a:pt x="823" y="1330"/>
                  </a:lnTo>
                  <a:lnTo>
                    <a:pt x="785" y="1336"/>
                  </a:lnTo>
                  <a:lnTo>
                    <a:pt x="745" y="1340"/>
                  </a:lnTo>
                  <a:lnTo>
                    <a:pt x="705" y="1342"/>
                  </a:lnTo>
                  <a:lnTo>
                    <a:pt x="672" y="1340"/>
                  </a:lnTo>
                  <a:lnTo>
                    <a:pt x="639" y="1338"/>
                  </a:lnTo>
                  <a:lnTo>
                    <a:pt x="608" y="1334"/>
                  </a:lnTo>
                  <a:lnTo>
                    <a:pt x="576" y="1328"/>
                  </a:lnTo>
                  <a:lnTo>
                    <a:pt x="546" y="1321"/>
                  </a:lnTo>
                  <a:lnTo>
                    <a:pt x="515" y="1313"/>
                  </a:lnTo>
                  <a:lnTo>
                    <a:pt x="486" y="1302"/>
                  </a:lnTo>
                  <a:lnTo>
                    <a:pt x="457" y="1291"/>
                  </a:lnTo>
                  <a:lnTo>
                    <a:pt x="428" y="1278"/>
                  </a:lnTo>
                  <a:lnTo>
                    <a:pt x="400" y="1264"/>
                  </a:lnTo>
                  <a:lnTo>
                    <a:pt x="374" y="1249"/>
                  </a:lnTo>
                  <a:lnTo>
                    <a:pt x="349" y="1232"/>
                  </a:lnTo>
                  <a:lnTo>
                    <a:pt x="324" y="1215"/>
                  </a:lnTo>
                  <a:lnTo>
                    <a:pt x="299" y="1195"/>
                  </a:lnTo>
                  <a:lnTo>
                    <a:pt x="276" y="1175"/>
                  </a:lnTo>
                  <a:lnTo>
                    <a:pt x="254" y="1154"/>
                  </a:lnTo>
                  <a:lnTo>
                    <a:pt x="233" y="1132"/>
                  </a:lnTo>
                  <a:lnTo>
                    <a:pt x="213" y="1109"/>
                  </a:lnTo>
                  <a:lnTo>
                    <a:pt x="194" y="1086"/>
                  </a:lnTo>
                  <a:lnTo>
                    <a:pt x="176" y="1060"/>
                  </a:lnTo>
                  <a:lnTo>
                    <a:pt x="160" y="1034"/>
                  </a:lnTo>
                  <a:lnTo>
                    <a:pt x="144" y="1008"/>
                  </a:lnTo>
                  <a:lnTo>
                    <a:pt x="130" y="980"/>
                  </a:lnTo>
                  <a:lnTo>
                    <a:pt x="118" y="952"/>
                  </a:lnTo>
                  <a:lnTo>
                    <a:pt x="106" y="923"/>
                  </a:lnTo>
                  <a:lnTo>
                    <a:pt x="95" y="893"/>
                  </a:lnTo>
                  <a:lnTo>
                    <a:pt x="87" y="862"/>
                  </a:lnTo>
                  <a:lnTo>
                    <a:pt x="81" y="832"/>
                  </a:lnTo>
                  <a:lnTo>
                    <a:pt x="74" y="800"/>
                  </a:lnTo>
                  <a:lnTo>
                    <a:pt x="70" y="769"/>
                  </a:lnTo>
                  <a:lnTo>
                    <a:pt x="68" y="737"/>
                  </a:lnTo>
                  <a:lnTo>
                    <a:pt x="68" y="704"/>
                  </a:lnTo>
                  <a:lnTo>
                    <a:pt x="68" y="671"/>
                  </a:lnTo>
                  <a:lnTo>
                    <a:pt x="70" y="638"/>
                  </a:lnTo>
                  <a:lnTo>
                    <a:pt x="74" y="606"/>
                  </a:lnTo>
                  <a:lnTo>
                    <a:pt x="81" y="575"/>
                  </a:lnTo>
                  <a:lnTo>
                    <a:pt x="87" y="544"/>
                  </a:lnTo>
                  <a:lnTo>
                    <a:pt x="95" y="514"/>
                  </a:lnTo>
                  <a:lnTo>
                    <a:pt x="106" y="485"/>
                  </a:lnTo>
                  <a:lnTo>
                    <a:pt x="118" y="456"/>
                  </a:lnTo>
                  <a:lnTo>
                    <a:pt x="130" y="427"/>
                  </a:lnTo>
                  <a:lnTo>
                    <a:pt x="144" y="400"/>
                  </a:lnTo>
                  <a:lnTo>
                    <a:pt x="160" y="373"/>
                  </a:lnTo>
                  <a:lnTo>
                    <a:pt x="176" y="347"/>
                  </a:lnTo>
                  <a:lnTo>
                    <a:pt x="194" y="322"/>
                  </a:lnTo>
                  <a:lnTo>
                    <a:pt x="213" y="299"/>
                  </a:lnTo>
                  <a:lnTo>
                    <a:pt x="233" y="275"/>
                  </a:lnTo>
                  <a:lnTo>
                    <a:pt x="254" y="252"/>
                  </a:lnTo>
                  <a:lnTo>
                    <a:pt x="276" y="231"/>
                  </a:lnTo>
                  <a:lnTo>
                    <a:pt x="299" y="211"/>
                  </a:lnTo>
                  <a:lnTo>
                    <a:pt x="324" y="193"/>
                  </a:lnTo>
                  <a:lnTo>
                    <a:pt x="349" y="174"/>
                  </a:lnTo>
                  <a:lnTo>
                    <a:pt x="374" y="159"/>
                  </a:lnTo>
                  <a:lnTo>
                    <a:pt x="400" y="143"/>
                  </a:lnTo>
                  <a:lnTo>
                    <a:pt x="428" y="128"/>
                  </a:lnTo>
                  <a:lnTo>
                    <a:pt x="457" y="116"/>
                  </a:lnTo>
                  <a:lnTo>
                    <a:pt x="486" y="105"/>
                  </a:lnTo>
                  <a:lnTo>
                    <a:pt x="515" y="95"/>
                  </a:lnTo>
                  <a:lnTo>
                    <a:pt x="546" y="86"/>
                  </a:lnTo>
                  <a:lnTo>
                    <a:pt x="576" y="79"/>
                  </a:lnTo>
                  <a:lnTo>
                    <a:pt x="608" y="73"/>
                  </a:lnTo>
                  <a:lnTo>
                    <a:pt x="639" y="69"/>
                  </a:lnTo>
                  <a:lnTo>
                    <a:pt x="672" y="66"/>
                  </a:lnTo>
                  <a:lnTo>
                    <a:pt x="705" y="66"/>
                  </a:lnTo>
                  <a:lnTo>
                    <a:pt x="733" y="66"/>
                  </a:lnTo>
                  <a:lnTo>
                    <a:pt x="761" y="69"/>
                  </a:lnTo>
                  <a:lnTo>
                    <a:pt x="789" y="72"/>
                  </a:lnTo>
                  <a:lnTo>
                    <a:pt x="815" y="75"/>
                  </a:lnTo>
                  <a:lnTo>
                    <a:pt x="811" y="73"/>
                  </a:lnTo>
                  <a:lnTo>
                    <a:pt x="774" y="50"/>
                  </a:lnTo>
                  <a:lnTo>
                    <a:pt x="733" y="28"/>
                  </a:lnTo>
                  <a:lnTo>
                    <a:pt x="696" y="9"/>
                  </a:lnTo>
                  <a:lnTo>
                    <a:pt x="670" y="0"/>
                  </a:lnTo>
                  <a:close/>
                </a:path>
              </a:pathLst>
            </a:custGeom>
            <a:solidFill>
              <a:srgbClr val="A2427A"/>
            </a:solidFill>
            <a:ln w="9525">
              <a:noFill/>
              <a:round/>
              <a:headEnd/>
              <a:tailEnd/>
            </a:ln>
          </p:spPr>
          <p:txBody>
            <a:bodyPr/>
            <a:lstStyle/>
            <a:p>
              <a:pPr eaLnBrk="1" hangingPunct="1"/>
              <a:endParaRPr lang="pt-BR" u="none"/>
            </a:p>
          </p:txBody>
        </p:sp>
        <p:sp>
          <p:nvSpPr>
            <p:cNvPr id="464216" name="Freeform 446"/>
            <p:cNvSpPr>
              <a:spLocks/>
            </p:cNvSpPr>
            <p:nvPr/>
          </p:nvSpPr>
          <p:spPr bwMode="auto">
            <a:xfrm>
              <a:off x="950913" y="3959225"/>
              <a:ext cx="479425" cy="533400"/>
            </a:xfrm>
            <a:custGeom>
              <a:avLst/>
              <a:gdLst>
                <a:gd name="T0" fmla="*/ 2147483647 w 1207"/>
                <a:gd name="T1" fmla="*/ 2147483647 h 1343"/>
                <a:gd name="T2" fmla="*/ 2147483647 w 1207"/>
                <a:gd name="T3" fmla="*/ 2147483647 h 1343"/>
                <a:gd name="T4" fmla="*/ 2147483647 w 1207"/>
                <a:gd name="T5" fmla="*/ 2147483647 h 1343"/>
                <a:gd name="T6" fmla="*/ 2147483647 w 1207"/>
                <a:gd name="T7" fmla="*/ 2147483647 h 1343"/>
                <a:gd name="T8" fmla="*/ 2147483647 w 1207"/>
                <a:gd name="T9" fmla="*/ 2147483647 h 1343"/>
                <a:gd name="T10" fmla="*/ 2147483647 w 1207"/>
                <a:gd name="T11" fmla="*/ 2147483647 h 1343"/>
                <a:gd name="T12" fmla="*/ 2147483647 w 1207"/>
                <a:gd name="T13" fmla="*/ 2147483647 h 1343"/>
                <a:gd name="T14" fmla="*/ 2147483647 w 1207"/>
                <a:gd name="T15" fmla="*/ 2147483647 h 1343"/>
                <a:gd name="T16" fmla="*/ 2147483647 w 1207"/>
                <a:gd name="T17" fmla="*/ 2147483647 h 1343"/>
                <a:gd name="T18" fmla="*/ 2147483647 w 1207"/>
                <a:gd name="T19" fmla="*/ 2147483647 h 1343"/>
                <a:gd name="T20" fmla="*/ 2147483647 w 1207"/>
                <a:gd name="T21" fmla="*/ 2147483647 h 1343"/>
                <a:gd name="T22" fmla="*/ 2147483647 w 1207"/>
                <a:gd name="T23" fmla="*/ 2147483647 h 1343"/>
                <a:gd name="T24" fmla="*/ 2147483647 w 1207"/>
                <a:gd name="T25" fmla="*/ 2147483647 h 1343"/>
                <a:gd name="T26" fmla="*/ 2147483647 w 1207"/>
                <a:gd name="T27" fmla="*/ 2147483647 h 1343"/>
                <a:gd name="T28" fmla="*/ 2147483647 w 1207"/>
                <a:gd name="T29" fmla="*/ 2147483647 h 1343"/>
                <a:gd name="T30" fmla="*/ 2147483647 w 1207"/>
                <a:gd name="T31" fmla="*/ 2147483647 h 1343"/>
                <a:gd name="T32" fmla="*/ 2147483647 w 1207"/>
                <a:gd name="T33" fmla="*/ 2147483647 h 1343"/>
                <a:gd name="T34" fmla="*/ 2147483647 w 1207"/>
                <a:gd name="T35" fmla="*/ 2147483647 h 1343"/>
                <a:gd name="T36" fmla="*/ 2147483647 w 1207"/>
                <a:gd name="T37" fmla="*/ 2147483647 h 1343"/>
                <a:gd name="T38" fmla="*/ 2147483647 w 1207"/>
                <a:gd name="T39" fmla="*/ 2147483647 h 1343"/>
                <a:gd name="T40" fmla="*/ 2147483647 w 1207"/>
                <a:gd name="T41" fmla="*/ 2147483647 h 1343"/>
                <a:gd name="T42" fmla="*/ 2147483647 w 1207"/>
                <a:gd name="T43" fmla="*/ 2147483647 h 1343"/>
                <a:gd name="T44" fmla="*/ 2147483647 w 1207"/>
                <a:gd name="T45" fmla="*/ 2147483647 h 1343"/>
                <a:gd name="T46" fmla="*/ 2147483647 w 1207"/>
                <a:gd name="T47" fmla="*/ 2147483647 h 1343"/>
                <a:gd name="T48" fmla="*/ 2147483647 w 1207"/>
                <a:gd name="T49" fmla="*/ 2147483647 h 1343"/>
                <a:gd name="T50" fmla="*/ 2147483647 w 1207"/>
                <a:gd name="T51" fmla="*/ 2147483647 h 1343"/>
                <a:gd name="T52" fmla="*/ 2147483647 w 1207"/>
                <a:gd name="T53" fmla="*/ 2147483647 h 1343"/>
                <a:gd name="T54" fmla="*/ 2147483647 w 1207"/>
                <a:gd name="T55" fmla="*/ 2147483647 h 1343"/>
                <a:gd name="T56" fmla="*/ 2147483647 w 1207"/>
                <a:gd name="T57" fmla="*/ 2147483647 h 1343"/>
                <a:gd name="T58" fmla="*/ 2147483647 w 1207"/>
                <a:gd name="T59" fmla="*/ 2147483647 h 1343"/>
                <a:gd name="T60" fmla="*/ 2147483647 w 1207"/>
                <a:gd name="T61" fmla="*/ 2147483647 h 1343"/>
                <a:gd name="T62" fmla="*/ 2147483647 w 1207"/>
                <a:gd name="T63" fmla="*/ 2147483647 h 1343"/>
                <a:gd name="T64" fmla="*/ 2147483647 w 1207"/>
                <a:gd name="T65" fmla="*/ 2147483647 h 1343"/>
                <a:gd name="T66" fmla="*/ 2147483647 w 1207"/>
                <a:gd name="T67" fmla="*/ 2147483647 h 1343"/>
                <a:gd name="T68" fmla="*/ 2147483647 w 1207"/>
                <a:gd name="T69" fmla="*/ 2147483647 h 1343"/>
                <a:gd name="T70" fmla="*/ 2147483647 w 1207"/>
                <a:gd name="T71" fmla="*/ 2147483647 h 1343"/>
                <a:gd name="T72" fmla="*/ 2147483647 w 1207"/>
                <a:gd name="T73" fmla="*/ 2147483647 h 1343"/>
                <a:gd name="T74" fmla="*/ 2147483647 w 1207"/>
                <a:gd name="T75" fmla="*/ 2147483647 h 1343"/>
                <a:gd name="T76" fmla="*/ 2147483647 w 1207"/>
                <a:gd name="T77" fmla="*/ 2147483647 h 1343"/>
                <a:gd name="T78" fmla="*/ 2147483647 w 1207"/>
                <a:gd name="T79" fmla="*/ 2147483647 h 1343"/>
                <a:gd name="T80" fmla="*/ 2147483647 w 1207"/>
                <a:gd name="T81" fmla="*/ 2147483647 h 1343"/>
                <a:gd name="T82" fmla="*/ 2147483647 w 1207"/>
                <a:gd name="T83" fmla="*/ 2147483647 h 1343"/>
                <a:gd name="T84" fmla="*/ 2147483647 w 1207"/>
                <a:gd name="T85" fmla="*/ 2147483647 h 1343"/>
                <a:gd name="T86" fmla="*/ 2147483647 w 1207"/>
                <a:gd name="T87" fmla="*/ 2147483647 h 1343"/>
                <a:gd name="T88" fmla="*/ 2147483647 w 1207"/>
                <a:gd name="T89" fmla="*/ 2147483647 h 1343"/>
                <a:gd name="T90" fmla="*/ 2147483647 w 1207"/>
                <a:gd name="T91" fmla="*/ 2147483647 h 1343"/>
                <a:gd name="T92" fmla="*/ 2147483647 w 1207"/>
                <a:gd name="T93" fmla="*/ 2147483647 h 1343"/>
                <a:gd name="T94" fmla="*/ 2147483647 w 1207"/>
                <a:gd name="T95" fmla="*/ 2147483647 h 1343"/>
                <a:gd name="T96" fmla="*/ 2147483647 w 1207"/>
                <a:gd name="T97" fmla="*/ 2147483647 h 13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07"/>
                <a:gd name="T148" fmla="*/ 0 h 1343"/>
                <a:gd name="T149" fmla="*/ 1207 w 1207"/>
                <a:gd name="T150" fmla="*/ 1343 h 13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07" h="1343">
                  <a:moveTo>
                    <a:pt x="711" y="1"/>
                  </a:moveTo>
                  <a:lnTo>
                    <a:pt x="691" y="1"/>
                  </a:lnTo>
                  <a:lnTo>
                    <a:pt x="672" y="0"/>
                  </a:lnTo>
                  <a:lnTo>
                    <a:pt x="637" y="1"/>
                  </a:lnTo>
                  <a:lnTo>
                    <a:pt x="604" y="4"/>
                  </a:lnTo>
                  <a:lnTo>
                    <a:pt x="569" y="8"/>
                  </a:lnTo>
                  <a:lnTo>
                    <a:pt x="536" y="14"/>
                  </a:lnTo>
                  <a:lnTo>
                    <a:pt x="505" y="21"/>
                  </a:lnTo>
                  <a:lnTo>
                    <a:pt x="472" y="30"/>
                  </a:lnTo>
                  <a:lnTo>
                    <a:pt x="441" y="41"/>
                  </a:lnTo>
                  <a:lnTo>
                    <a:pt x="411" y="53"/>
                  </a:lnTo>
                  <a:lnTo>
                    <a:pt x="381" y="67"/>
                  </a:lnTo>
                  <a:lnTo>
                    <a:pt x="352" y="82"/>
                  </a:lnTo>
                  <a:lnTo>
                    <a:pt x="324" y="98"/>
                  </a:lnTo>
                  <a:lnTo>
                    <a:pt x="296" y="115"/>
                  </a:lnTo>
                  <a:lnTo>
                    <a:pt x="271" y="133"/>
                  </a:lnTo>
                  <a:lnTo>
                    <a:pt x="245" y="153"/>
                  </a:lnTo>
                  <a:lnTo>
                    <a:pt x="221" y="174"/>
                  </a:lnTo>
                  <a:lnTo>
                    <a:pt x="197" y="197"/>
                  </a:lnTo>
                  <a:lnTo>
                    <a:pt x="175" y="220"/>
                  </a:lnTo>
                  <a:lnTo>
                    <a:pt x="153" y="244"/>
                  </a:lnTo>
                  <a:lnTo>
                    <a:pt x="134" y="271"/>
                  </a:lnTo>
                  <a:lnTo>
                    <a:pt x="115" y="297"/>
                  </a:lnTo>
                  <a:lnTo>
                    <a:pt x="98" y="323"/>
                  </a:lnTo>
                  <a:lnTo>
                    <a:pt x="82" y="351"/>
                  </a:lnTo>
                  <a:lnTo>
                    <a:pt x="66" y="380"/>
                  </a:lnTo>
                  <a:lnTo>
                    <a:pt x="53" y="411"/>
                  </a:lnTo>
                  <a:lnTo>
                    <a:pt x="41" y="441"/>
                  </a:lnTo>
                  <a:lnTo>
                    <a:pt x="31" y="473"/>
                  </a:lnTo>
                  <a:lnTo>
                    <a:pt x="21" y="504"/>
                  </a:lnTo>
                  <a:lnTo>
                    <a:pt x="15" y="536"/>
                  </a:lnTo>
                  <a:lnTo>
                    <a:pt x="8" y="569"/>
                  </a:lnTo>
                  <a:lnTo>
                    <a:pt x="4" y="603"/>
                  </a:lnTo>
                  <a:lnTo>
                    <a:pt x="2" y="638"/>
                  </a:lnTo>
                  <a:lnTo>
                    <a:pt x="0" y="672"/>
                  </a:lnTo>
                  <a:lnTo>
                    <a:pt x="2" y="706"/>
                  </a:lnTo>
                  <a:lnTo>
                    <a:pt x="4" y="741"/>
                  </a:lnTo>
                  <a:lnTo>
                    <a:pt x="8" y="774"/>
                  </a:lnTo>
                  <a:lnTo>
                    <a:pt x="15" y="807"/>
                  </a:lnTo>
                  <a:lnTo>
                    <a:pt x="21" y="840"/>
                  </a:lnTo>
                  <a:lnTo>
                    <a:pt x="31" y="871"/>
                  </a:lnTo>
                  <a:lnTo>
                    <a:pt x="41" y="902"/>
                  </a:lnTo>
                  <a:lnTo>
                    <a:pt x="53" y="933"/>
                  </a:lnTo>
                  <a:lnTo>
                    <a:pt x="66" y="962"/>
                  </a:lnTo>
                  <a:lnTo>
                    <a:pt x="82" y="991"/>
                  </a:lnTo>
                  <a:lnTo>
                    <a:pt x="98" y="1019"/>
                  </a:lnTo>
                  <a:lnTo>
                    <a:pt x="115" y="1047"/>
                  </a:lnTo>
                  <a:lnTo>
                    <a:pt x="134" y="1073"/>
                  </a:lnTo>
                  <a:lnTo>
                    <a:pt x="153" y="1098"/>
                  </a:lnTo>
                  <a:lnTo>
                    <a:pt x="175" y="1122"/>
                  </a:lnTo>
                  <a:lnTo>
                    <a:pt x="197" y="1146"/>
                  </a:lnTo>
                  <a:lnTo>
                    <a:pt x="221" y="1168"/>
                  </a:lnTo>
                  <a:lnTo>
                    <a:pt x="245" y="1189"/>
                  </a:lnTo>
                  <a:lnTo>
                    <a:pt x="271" y="1209"/>
                  </a:lnTo>
                  <a:lnTo>
                    <a:pt x="296" y="1228"/>
                  </a:lnTo>
                  <a:lnTo>
                    <a:pt x="324" y="1245"/>
                  </a:lnTo>
                  <a:lnTo>
                    <a:pt x="352" y="1262"/>
                  </a:lnTo>
                  <a:lnTo>
                    <a:pt x="381" y="1277"/>
                  </a:lnTo>
                  <a:lnTo>
                    <a:pt x="411" y="1290"/>
                  </a:lnTo>
                  <a:lnTo>
                    <a:pt x="441" y="1302"/>
                  </a:lnTo>
                  <a:lnTo>
                    <a:pt x="472" y="1312"/>
                  </a:lnTo>
                  <a:lnTo>
                    <a:pt x="505" y="1322"/>
                  </a:lnTo>
                  <a:lnTo>
                    <a:pt x="536" y="1329"/>
                  </a:lnTo>
                  <a:lnTo>
                    <a:pt x="569" y="1335"/>
                  </a:lnTo>
                  <a:lnTo>
                    <a:pt x="604" y="1339"/>
                  </a:lnTo>
                  <a:lnTo>
                    <a:pt x="637" y="1341"/>
                  </a:lnTo>
                  <a:lnTo>
                    <a:pt x="672" y="1343"/>
                  </a:lnTo>
                  <a:lnTo>
                    <a:pt x="709" y="1341"/>
                  </a:lnTo>
                  <a:lnTo>
                    <a:pt x="746" y="1339"/>
                  </a:lnTo>
                  <a:lnTo>
                    <a:pt x="782" y="1333"/>
                  </a:lnTo>
                  <a:lnTo>
                    <a:pt x="818" y="1327"/>
                  </a:lnTo>
                  <a:lnTo>
                    <a:pt x="852" y="1319"/>
                  </a:lnTo>
                  <a:lnTo>
                    <a:pt x="886" y="1308"/>
                  </a:lnTo>
                  <a:lnTo>
                    <a:pt x="919" y="1295"/>
                  </a:lnTo>
                  <a:lnTo>
                    <a:pt x="951" y="1282"/>
                  </a:lnTo>
                  <a:lnTo>
                    <a:pt x="983" y="1266"/>
                  </a:lnTo>
                  <a:lnTo>
                    <a:pt x="1013" y="1249"/>
                  </a:lnTo>
                  <a:lnTo>
                    <a:pt x="1044" y="1230"/>
                  </a:lnTo>
                  <a:lnTo>
                    <a:pt x="1071" y="1211"/>
                  </a:lnTo>
                  <a:lnTo>
                    <a:pt x="1099" y="1189"/>
                  </a:lnTo>
                  <a:lnTo>
                    <a:pt x="1125" y="1167"/>
                  </a:lnTo>
                  <a:lnTo>
                    <a:pt x="1150" y="1142"/>
                  </a:lnTo>
                  <a:lnTo>
                    <a:pt x="1174" y="1117"/>
                  </a:lnTo>
                  <a:lnTo>
                    <a:pt x="1185" y="1075"/>
                  </a:lnTo>
                  <a:lnTo>
                    <a:pt x="1195" y="1027"/>
                  </a:lnTo>
                  <a:lnTo>
                    <a:pt x="1203" y="982"/>
                  </a:lnTo>
                  <a:lnTo>
                    <a:pt x="1207" y="951"/>
                  </a:lnTo>
                  <a:lnTo>
                    <a:pt x="1198" y="969"/>
                  </a:lnTo>
                  <a:lnTo>
                    <a:pt x="1187" y="986"/>
                  </a:lnTo>
                  <a:lnTo>
                    <a:pt x="1177" y="1003"/>
                  </a:lnTo>
                  <a:lnTo>
                    <a:pt x="1165" y="1020"/>
                  </a:lnTo>
                  <a:lnTo>
                    <a:pt x="1153" y="1036"/>
                  </a:lnTo>
                  <a:lnTo>
                    <a:pt x="1141" y="1052"/>
                  </a:lnTo>
                  <a:lnTo>
                    <a:pt x="1128" y="1068"/>
                  </a:lnTo>
                  <a:lnTo>
                    <a:pt x="1115" y="1083"/>
                  </a:lnTo>
                  <a:lnTo>
                    <a:pt x="1100" y="1097"/>
                  </a:lnTo>
                  <a:lnTo>
                    <a:pt x="1086" y="1112"/>
                  </a:lnTo>
                  <a:lnTo>
                    <a:pt x="1071" y="1125"/>
                  </a:lnTo>
                  <a:lnTo>
                    <a:pt x="1055" y="1138"/>
                  </a:lnTo>
                  <a:lnTo>
                    <a:pt x="1040" y="1151"/>
                  </a:lnTo>
                  <a:lnTo>
                    <a:pt x="1024" y="1163"/>
                  </a:lnTo>
                  <a:lnTo>
                    <a:pt x="1007" y="1175"/>
                  </a:lnTo>
                  <a:lnTo>
                    <a:pt x="989" y="1186"/>
                  </a:lnTo>
                  <a:lnTo>
                    <a:pt x="972" y="1196"/>
                  </a:lnTo>
                  <a:lnTo>
                    <a:pt x="954" y="1205"/>
                  </a:lnTo>
                  <a:lnTo>
                    <a:pt x="935" y="1215"/>
                  </a:lnTo>
                  <a:lnTo>
                    <a:pt x="917" y="1224"/>
                  </a:lnTo>
                  <a:lnTo>
                    <a:pt x="898" y="1232"/>
                  </a:lnTo>
                  <a:lnTo>
                    <a:pt x="878" y="1240"/>
                  </a:lnTo>
                  <a:lnTo>
                    <a:pt x="860" y="1246"/>
                  </a:lnTo>
                  <a:lnTo>
                    <a:pt x="840" y="1252"/>
                  </a:lnTo>
                  <a:lnTo>
                    <a:pt x="819" y="1257"/>
                  </a:lnTo>
                  <a:lnTo>
                    <a:pt x="799" y="1262"/>
                  </a:lnTo>
                  <a:lnTo>
                    <a:pt x="778" y="1266"/>
                  </a:lnTo>
                  <a:lnTo>
                    <a:pt x="758" y="1270"/>
                  </a:lnTo>
                  <a:lnTo>
                    <a:pt x="737" y="1273"/>
                  </a:lnTo>
                  <a:lnTo>
                    <a:pt x="715" y="1274"/>
                  </a:lnTo>
                  <a:lnTo>
                    <a:pt x="694" y="1275"/>
                  </a:lnTo>
                  <a:lnTo>
                    <a:pt x="672" y="1275"/>
                  </a:lnTo>
                  <a:lnTo>
                    <a:pt x="641" y="1275"/>
                  </a:lnTo>
                  <a:lnTo>
                    <a:pt x="610" y="1273"/>
                  </a:lnTo>
                  <a:lnTo>
                    <a:pt x="580" y="1269"/>
                  </a:lnTo>
                  <a:lnTo>
                    <a:pt x="550" y="1263"/>
                  </a:lnTo>
                  <a:lnTo>
                    <a:pt x="521" y="1257"/>
                  </a:lnTo>
                  <a:lnTo>
                    <a:pt x="493" y="1249"/>
                  </a:lnTo>
                  <a:lnTo>
                    <a:pt x="464" y="1238"/>
                  </a:lnTo>
                  <a:lnTo>
                    <a:pt x="437" y="1228"/>
                  </a:lnTo>
                  <a:lnTo>
                    <a:pt x="410" y="1216"/>
                  </a:lnTo>
                  <a:lnTo>
                    <a:pt x="385" y="1203"/>
                  </a:lnTo>
                  <a:lnTo>
                    <a:pt x="358" y="1188"/>
                  </a:lnTo>
                  <a:lnTo>
                    <a:pt x="334" y="1172"/>
                  </a:lnTo>
                  <a:lnTo>
                    <a:pt x="311" y="1155"/>
                  </a:lnTo>
                  <a:lnTo>
                    <a:pt x="288" y="1138"/>
                  </a:lnTo>
                  <a:lnTo>
                    <a:pt x="266" y="1118"/>
                  </a:lnTo>
                  <a:lnTo>
                    <a:pt x="245" y="1098"/>
                  </a:lnTo>
                  <a:lnTo>
                    <a:pt x="225" y="1077"/>
                  </a:lnTo>
                  <a:lnTo>
                    <a:pt x="206" y="1056"/>
                  </a:lnTo>
                  <a:lnTo>
                    <a:pt x="188" y="1032"/>
                  </a:lnTo>
                  <a:lnTo>
                    <a:pt x="171" y="1009"/>
                  </a:lnTo>
                  <a:lnTo>
                    <a:pt x="155" y="985"/>
                  </a:lnTo>
                  <a:lnTo>
                    <a:pt x="140" y="960"/>
                  </a:lnTo>
                  <a:lnTo>
                    <a:pt x="127" y="933"/>
                  </a:lnTo>
                  <a:lnTo>
                    <a:pt x="115" y="907"/>
                  </a:lnTo>
                  <a:lnTo>
                    <a:pt x="105" y="879"/>
                  </a:lnTo>
                  <a:lnTo>
                    <a:pt x="95" y="851"/>
                  </a:lnTo>
                  <a:lnTo>
                    <a:pt x="87" y="822"/>
                  </a:lnTo>
                  <a:lnTo>
                    <a:pt x="80" y="793"/>
                  </a:lnTo>
                  <a:lnTo>
                    <a:pt x="74" y="763"/>
                  </a:lnTo>
                  <a:lnTo>
                    <a:pt x="72" y="733"/>
                  </a:lnTo>
                  <a:lnTo>
                    <a:pt x="69" y="702"/>
                  </a:lnTo>
                  <a:lnTo>
                    <a:pt x="68" y="672"/>
                  </a:lnTo>
                  <a:lnTo>
                    <a:pt x="69" y="640"/>
                  </a:lnTo>
                  <a:lnTo>
                    <a:pt x="72" y="610"/>
                  </a:lnTo>
                  <a:lnTo>
                    <a:pt x="74" y="580"/>
                  </a:lnTo>
                  <a:lnTo>
                    <a:pt x="80" y="550"/>
                  </a:lnTo>
                  <a:lnTo>
                    <a:pt x="87" y="520"/>
                  </a:lnTo>
                  <a:lnTo>
                    <a:pt x="95" y="492"/>
                  </a:lnTo>
                  <a:lnTo>
                    <a:pt x="105" y="463"/>
                  </a:lnTo>
                  <a:lnTo>
                    <a:pt x="115" y="437"/>
                  </a:lnTo>
                  <a:lnTo>
                    <a:pt x="127" y="409"/>
                  </a:lnTo>
                  <a:lnTo>
                    <a:pt x="140" y="384"/>
                  </a:lnTo>
                  <a:lnTo>
                    <a:pt x="155" y="359"/>
                  </a:lnTo>
                  <a:lnTo>
                    <a:pt x="171" y="334"/>
                  </a:lnTo>
                  <a:lnTo>
                    <a:pt x="188" y="310"/>
                  </a:lnTo>
                  <a:lnTo>
                    <a:pt x="206" y="288"/>
                  </a:lnTo>
                  <a:lnTo>
                    <a:pt x="225" y="265"/>
                  </a:lnTo>
                  <a:lnTo>
                    <a:pt x="245" y="244"/>
                  </a:lnTo>
                  <a:lnTo>
                    <a:pt x="266" y="224"/>
                  </a:lnTo>
                  <a:lnTo>
                    <a:pt x="288" y="206"/>
                  </a:lnTo>
                  <a:lnTo>
                    <a:pt x="311" y="187"/>
                  </a:lnTo>
                  <a:lnTo>
                    <a:pt x="334" y="170"/>
                  </a:lnTo>
                  <a:lnTo>
                    <a:pt x="358" y="154"/>
                  </a:lnTo>
                  <a:lnTo>
                    <a:pt x="385" y="140"/>
                  </a:lnTo>
                  <a:lnTo>
                    <a:pt x="410" y="127"/>
                  </a:lnTo>
                  <a:lnTo>
                    <a:pt x="437" y="115"/>
                  </a:lnTo>
                  <a:lnTo>
                    <a:pt x="464" y="104"/>
                  </a:lnTo>
                  <a:lnTo>
                    <a:pt x="493" y="95"/>
                  </a:lnTo>
                  <a:lnTo>
                    <a:pt x="521" y="87"/>
                  </a:lnTo>
                  <a:lnTo>
                    <a:pt x="550" y="80"/>
                  </a:lnTo>
                  <a:lnTo>
                    <a:pt x="580" y="75"/>
                  </a:lnTo>
                  <a:lnTo>
                    <a:pt x="610" y="71"/>
                  </a:lnTo>
                  <a:lnTo>
                    <a:pt x="641" y="69"/>
                  </a:lnTo>
                  <a:lnTo>
                    <a:pt x="672" y="67"/>
                  </a:lnTo>
                  <a:lnTo>
                    <a:pt x="696" y="69"/>
                  </a:lnTo>
                  <a:lnTo>
                    <a:pt x="720" y="70"/>
                  </a:lnTo>
                  <a:lnTo>
                    <a:pt x="744" y="71"/>
                  </a:lnTo>
                  <a:lnTo>
                    <a:pt x="768" y="75"/>
                  </a:lnTo>
                  <a:lnTo>
                    <a:pt x="790" y="79"/>
                  </a:lnTo>
                  <a:lnTo>
                    <a:pt x="812" y="84"/>
                  </a:lnTo>
                  <a:lnTo>
                    <a:pt x="835" y="90"/>
                  </a:lnTo>
                  <a:lnTo>
                    <a:pt x="857" y="96"/>
                  </a:lnTo>
                  <a:lnTo>
                    <a:pt x="851" y="91"/>
                  </a:lnTo>
                  <a:lnTo>
                    <a:pt x="816" y="65"/>
                  </a:lnTo>
                  <a:lnTo>
                    <a:pt x="778" y="41"/>
                  </a:lnTo>
                  <a:lnTo>
                    <a:pt x="741" y="18"/>
                  </a:lnTo>
                  <a:lnTo>
                    <a:pt x="711" y="1"/>
                  </a:lnTo>
                  <a:close/>
                </a:path>
              </a:pathLst>
            </a:custGeom>
            <a:solidFill>
              <a:srgbClr val="A4417A"/>
            </a:solidFill>
            <a:ln w="9525">
              <a:noFill/>
              <a:round/>
              <a:headEnd/>
              <a:tailEnd/>
            </a:ln>
          </p:spPr>
          <p:txBody>
            <a:bodyPr/>
            <a:lstStyle/>
            <a:p>
              <a:pPr eaLnBrk="1" hangingPunct="1"/>
              <a:endParaRPr lang="pt-BR" u="none"/>
            </a:p>
          </p:txBody>
        </p:sp>
        <p:sp>
          <p:nvSpPr>
            <p:cNvPr id="464217" name="Freeform 447"/>
            <p:cNvSpPr>
              <a:spLocks/>
            </p:cNvSpPr>
            <p:nvPr/>
          </p:nvSpPr>
          <p:spPr bwMode="auto">
            <a:xfrm>
              <a:off x="963613" y="3973513"/>
              <a:ext cx="468312" cy="504825"/>
            </a:xfrm>
            <a:custGeom>
              <a:avLst/>
              <a:gdLst>
                <a:gd name="T0" fmla="*/ 2147483647 w 1179"/>
                <a:gd name="T1" fmla="*/ 0 h 1276"/>
                <a:gd name="T2" fmla="*/ 2147483647 w 1179"/>
                <a:gd name="T3" fmla="*/ 2147483647 h 1276"/>
                <a:gd name="T4" fmla="*/ 2147483647 w 1179"/>
                <a:gd name="T5" fmla="*/ 2147483647 h 1276"/>
                <a:gd name="T6" fmla="*/ 2147483647 w 1179"/>
                <a:gd name="T7" fmla="*/ 2147483647 h 1276"/>
                <a:gd name="T8" fmla="*/ 2147483647 w 1179"/>
                <a:gd name="T9" fmla="*/ 2147483647 h 1276"/>
                <a:gd name="T10" fmla="*/ 2147483647 w 1179"/>
                <a:gd name="T11" fmla="*/ 2147483647 h 1276"/>
                <a:gd name="T12" fmla="*/ 2147483647 w 1179"/>
                <a:gd name="T13" fmla="*/ 2147483647 h 1276"/>
                <a:gd name="T14" fmla="*/ 2147483647 w 1179"/>
                <a:gd name="T15" fmla="*/ 2147483647 h 1276"/>
                <a:gd name="T16" fmla="*/ 0 w 1179"/>
                <a:gd name="T17" fmla="*/ 2147483647 h 1276"/>
                <a:gd name="T18" fmla="*/ 2147483647 w 1179"/>
                <a:gd name="T19" fmla="*/ 2147483647 h 1276"/>
                <a:gd name="T20" fmla="*/ 2147483647 w 1179"/>
                <a:gd name="T21" fmla="*/ 2147483647 h 1276"/>
                <a:gd name="T22" fmla="*/ 2147483647 w 1179"/>
                <a:gd name="T23" fmla="*/ 2147483647 h 1276"/>
                <a:gd name="T24" fmla="*/ 2147483647 w 1179"/>
                <a:gd name="T25" fmla="*/ 2147483647 h 1276"/>
                <a:gd name="T26" fmla="*/ 2147483647 w 1179"/>
                <a:gd name="T27" fmla="*/ 2147483647 h 1276"/>
                <a:gd name="T28" fmla="*/ 2147483647 w 1179"/>
                <a:gd name="T29" fmla="*/ 2147483647 h 1276"/>
                <a:gd name="T30" fmla="*/ 2147483647 w 1179"/>
                <a:gd name="T31" fmla="*/ 2147483647 h 1276"/>
                <a:gd name="T32" fmla="*/ 2147483647 w 1179"/>
                <a:gd name="T33" fmla="*/ 2147483647 h 1276"/>
                <a:gd name="T34" fmla="*/ 2147483647 w 1179"/>
                <a:gd name="T35" fmla="*/ 2147483647 h 1276"/>
                <a:gd name="T36" fmla="*/ 2147483647 w 1179"/>
                <a:gd name="T37" fmla="*/ 2147483647 h 1276"/>
                <a:gd name="T38" fmla="*/ 2147483647 w 1179"/>
                <a:gd name="T39" fmla="*/ 2147483647 h 1276"/>
                <a:gd name="T40" fmla="*/ 2147483647 w 1179"/>
                <a:gd name="T41" fmla="*/ 2147483647 h 1276"/>
                <a:gd name="T42" fmla="*/ 2147483647 w 1179"/>
                <a:gd name="T43" fmla="*/ 2147483647 h 1276"/>
                <a:gd name="T44" fmla="*/ 2147483647 w 1179"/>
                <a:gd name="T45" fmla="*/ 2147483647 h 1276"/>
                <a:gd name="T46" fmla="*/ 2147483647 w 1179"/>
                <a:gd name="T47" fmla="*/ 2147483647 h 1276"/>
                <a:gd name="T48" fmla="*/ 2147483647 w 1179"/>
                <a:gd name="T49" fmla="*/ 2147483647 h 1276"/>
                <a:gd name="T50" fmla="*/ 2147483647 w 1179"/>
                <a:gd name="T51" fmla="*/ 2147483647 h 1276"/>
                <a:gd name="T52" fmla="*/ 2147483647 w 1179"/>
                <a:gd name="T53" fmla="*/ 2147483647 h 1276"/>
                <a:gd name="T54" fmla="*/ 2147483647 w 1179"/>
                <a:gd name="T55" fmla="*/ 2147483647 h 1276"/>
                <a:gd name="T56" fmla="*/ 2147483647 w 1179"/>
                <a:gd name="T57" fmla="*/ 2147483647 h 1276"/>
                <a:gd name="T58" fmla="*/ 2147483647 w 1179"/>
                <a:gd name="T59" fmla="*/ 2147483647 h 1276"/>
                <a:gd name="T60" fmla="*/ 2147483647 w 1179"/>
                <a:gd name="T61" fmla="*/ 2147483647 h 1276"/>
                <a:gd name="T62" fmla="*/ 2147483647 w 1179"/>
                <a:gd name="T63" fmla="*/ 2147483647 h 1276"/>
                <a:gd name="T64" fmla="*/ 2147483647 w 1179"/>
                <a:gd name="T65" fmla="*/ 2147483647 h 1276"/>
                <a:gd name="T66" fmla="*/ 2147483647 w 1179"/>
                <a:gd name="T67" fmla="*/ 2147483647 h 1276"/>
                <a:gd name="T68" fmla="*/ 2147483647 w 1179"/>
                <a:gd name="T69" fmla="*/ 2147483647 h 1276"/>
                <a:gd name="T70" fmla="*/ 2147483647 w 1179"/>
                <a:gd name="T71" fmla="*/ 2147483647 h 1276"/>
                <a:gd name="T72" fmla="*/ 2147483647 w 1179"/>
                <a:gd name="T73" fmla="*/ 2147483647 h 1276"/>
                <a:gd name="T74" fmla="*/ 2147483647 w 1179"/>
                <a:gd name="T75" fmla="*/ 2147483647 h 1276"/>
                <a:gd name="T76" fmla="*/ 2147483647 w 1179"/>
                <a:gd name="T77" fmla="*/ 2147483647 h 1276"/>
                <a:gd name="T78" fmla="*/ 2147483647 w 1179"/>
                <a:gd name="T79" fmla="*/ 2147483647 h 1276"/>
                <a:gd name="T80" fmla="*/ 2147483647 w 1179"/>
                <a:gd name="T81" fmla="*/ 2147483647 h 1276"/>
                <a:gd name="T82" fmla="*/ 2147483647 w 1179"/>
                <a:gd name="T83" fmla="*/ 2147483647 h 1276"/>
                <a:gd name="T84" fmla="*/ 2147483647 w 1179"/>
                <a:gd name="T85" fmla="*/ 2147483647 h 1276"/>
                <a:gd name="T86" fmla="*/ 2147483647 w 1179"/>
                <a:gd name="T87" fmla="*/ 2147483647 h 1276"/>
                <a:gd name="T88" fmla="*/ 2147483647 w 1179"/>
                <a:gd name="T89" fmla="*/ 2147483647 h 1276"/>
                <a:gd name="T90" fmla="*/ 2147483647 w 1179"/>
                <a:gd name="T91" fmla="*/ 2147483647 h 1276"/>
                <a:gd name="T92" fmla="*/ 2147483647 w 1179"/>
                <a:gd name="T93" fmla="*/ 2147483647 h 1276"/>
                <a:gd name="T94" fmla="*/ 2147483647 w 1179"/>
                <a:gd name="T95" fmla="*/ 2147483647 h 1276"/>
                <a:gd name="T96" fmla="*/ 2147483647 w 1179"/>
                <a:gd name="T97" fmla="*/ 2147483647 h 12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79"/>
                <a:gd name="T148" fmla="*/ 0 h 1276"/>
                <a:gd name="T149" fmla="*/ 1179 w 1179"/>
                <a:gd name="T150" fmla="*/ 1276 h 12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79" h="1276">
                  <a:moveTo>
                    <a:pt x="747" y="9"/>
                  </a:moveTo>
                  <a:lnTo>
                    <a:pt x="721" y="6"/>
                  </a:lnTo>
                  <a:lnTo>
                    <a:pt x="693" y="3"/>
                  </a:lnTo>
                  <a:lnTo>
                    <a:pt x="665" y="0"/>
                  </a:lnTo>
                  <a:lnTo>
                    <a:pt x="637" y="0"/>
                  </a:lnTo>
                  <a:lnTo>
                    <a:pt x="604" y="0"/>
                  </a:lnTo>
                  <a:lnTo>
                    <a:pt x="571" y="3"/>
                  </a:lnTo>
                  <a:lnTo>
                    <a:pt x="540" y="7"/>
                  </a:lnTo>
                  <a:lnTo>
                    <a:pt x="508" y="13"/>
                  </a:lnTo>
                  <a:lnTo>
                    <a:pt x="478" y="20"/>
                  </a:lnTo>
                  <a:lnTo>
                    <a:pt x="447" y="29"/>
                  </a:lnTo>
                  <a:lnTo>
                    <a:pt x="418" y="39"/>
                  </a:lnTo>
                  <a:lnTo>
                    <a:pt x="389" y="50"/>
                  </a:lnTo>
                  <a:lnTo>
                    <a:pt x="360" y="62"/>
                  </a:lnTo>
                  <a:lnTo>
                    <a:pt x="332" y="77"/>
                  </a:lnTo>
                  <a:lnTo>
                    <a:pt x="306" y="93"/>
                  </a:lnTo>
                  <a:lnTo>
                    <a:pt x="281" y="108"/>
                  </a:lnTo>
                  <a:lnTo>
                    <a:pt x="256" y="127"/>
                  </a:lnTo>
                  <a:lnTo>
                    <a:pt x="231" y="145"/>
                  </a:lnTo>
                  <a:lnTo>
                    <a:pt x="208" y="165"/>
                  </a:lnTo>
                  <a:lnTo>
                    <a:pt x="186" y="186"/>
                  </a:lnTo>
                  <a:lnTo>
                    <a:pt x="165" y="209"/>
                  </a:lnTo>
                  <a:lnTo>
                    <a:pt x="145" y="233"/>
                  </a:lnTo>
                  <a:lnTo>
                    <a:pt x="126" y="256"/>
                  </a:lnTo>
                  <a:lnTo>
                    <a:pt x="108" y="281"/>
                  </a:lnTo>
                  <a:lnTo>
                    <a:pt x="92" y="307"/>
                  </a:lnTo>
                  <a:lnTo>
                    <a:pt x="76" y="334"/>
                  </a:lnTo>
                  <a:lnTo>
                    <a:pt x="62" y="361"/>
                  </a:lnTo>
                  <a:lnTo>
                    <a:pt x="50" y="390"/>
                  </a:lnTo>
                  <a:lnTo>
                    <a:pt x="38" y="419"/>
                  </a:lnTo>
                  <a:lnTo>
                    <a:pt x="27" y="448"/>
                  </a:lnTo>
                  <a:lnTo>
                    <a:pt x="19" y="478"/>
                  </a:lnTo>
                  <a:lnTo>
                    <a:pt x="13" y="509"/>
                  </a:lnTo>
                  <a:lnTo>
                    <a:pt x="6" y="540"/>
                  </a:lnTo>
                  <a:lnTo>
                    <a:pt x="2" y="572"/>
                  </a:lnTo>
                  <a:lnTo>
                    <a:pt x="0" y="605"/>
                  </a:lnTo>
                  <a:lnTo>
                    <a:pt x="0" y="638"/>
                  </a:lnTo>
                  <a:lnTo>
                    <a:pt x="0" y="671"/>
                  </a:lnTo>
                  <a:lnTo>
                    <a:pt x="2" y="703"/>
                  </a:lnTo>
                  <a:lnTo>
                    <a:pt x="6" y="734"/>
                  </a:lnTo>
                  <a:lnTo>
                    <a:pt x="13" y="766"/>
                  </a:lnTo>
                  <a:lnTo>
                    <a:pt x="19" y="796"/>
                  </a:lnTo>
                  <a:lnTo>
                    <a:pt x="27" y="827"/>
                  </a:lnTo>
                  <a:lnTo>
                    <a:pt x="38" y="857"/>
                  </a:lnTo>
                  <a:lnTo>
                    <a:pt x="50" y="886"/>
                  </a:lnTo>
                  <a:lnTo>
                    <a:pt x="62" y="914"/>
                  </a:lnTo>
                  <a:lnTo>
                    <a:pt x="76" y="942"/>
                  </a:lnTo>
                  <a:lnTo>
                    <a:pt x="92" y="968"/>
                  </a:lnTo>
                  <a:lnTo>
                    <a:pt x="108" y="994"/>
                  </a:lnTo>
                  <a:lnTo>
                    <a:pt x="126" y="1020"/>
                  </a:lnTo>
                  <a:lnTo>
                    <a:pt x="145" y="1043"/>
                  </a:lnTo>
                  <a:lnTo>
                    <a:pt x="165" y="1066"/>
                  </a:lnTo>
                  <a:lnTo>
                    <a:pt x="186" y="1088"/>
                  </a:lnTo>
                  <a:lnTo>
                    <a:pt x="208" y="1109"/>
                  </a:lnTo>
                  <a:lnTo>
                    <a:pt x="231" y="1129"/>
                  </a:lnTo>
                  <a:lnTo>
                    <a:pt x="256" y="1149"/>
                  </a:lnTo>
                  <a:lnTo>
                    <a:pt x="281" y="1166"/>
                  </a:lnTo>
                  <a:lnTo>
                    <a:pt x="306" y="1183"/>
                  </a:lnTo>
                  <a:lnTo>
                    <a:pt x="332" y="1198"/>
                  </a:lnTo>
                  <a:lnTo>
                    <a:pt x="360" y="1212"/>
                  </a:lnTo>
                  <a:lnTo>
                    <a:pt x="389" y="1225"/>
                  </a:lnTo>
                  <a:lnTo>
                    <a:pt x="418" y="1236"/>
                  </a:lnTo>
                  <a:lnTo>
                    <a:pt x="447" y="1247"/>
                  </a:lnTo>
                  <a:lnTo>
                    <a:pt x="478" y="1255"/>
                  </a:lnTo>
                  <a:lnTo>
                    <a:pt x="508" y="1262"/>
                  </a:lnTo>
                  <a:lnTo>
                    <a:pt x="540" y="1268"/>
                  </a:lnTo>
                  <a:lnTo>
                    <a:pt x="571" y="1272"/>
                  </a:lnTo>
                  <a:lnTo>
                    <a:pt x="604" y="1274"/>
                  </a:lnTo>
                  <a:lnTo>
                    <a:pt x="637" y="1276"/>
                  </a:lnTo>
                  <a:lnTo>
                    <a:pt x="677" y="1274"/>
                  </a:lnTo>
                  <a:lnTo>
                    <a:pt x="717" y="1270"/>
                  </a:lnTo>
                  <a:lnTo>
                    <a:pt x="755" y="1264"/>
                  </a:lnTo>
                  <a:lnTo>
                    <a:pt x="793" y="1256"/>
                  </a:lnTo>
                  <a:lnTo>
                    <a:pt x="830" y="1245"/>
                  </a:lnTo>
                  <a:lnTo>
                    <a:pt x="866" y="1233"/>
                  </a:lnTo>
                  <a:lnTo>
                    <a:pt x="900" y="1218"/>
                  </a:lnTo>
                  <a:lnTo>
                    <a:pt x="935" y="1202"/>
                  </a:lnTo>
                  <a:lnTo>
                    <a:pt x="968" y="1183"/>
                  </a:lnTo>
                  <a:lnTo>
                    <a:pt x="999" y="1162"/>
                  </a:lnTo>
                  <a:lnTo>
                    <a:pt x="1030" y="1141"/>
                  </a:lnTo>
                  <a:lnTo>
                    <a:pt x="1057" y="1116"/>
                  </a:lnTo>
                  <a:lnTo>
                    <a:pt x="1085" y="1091"/>
                  </a:lnTo>
                  <a:lnTo>
                    <a:pt x="1112" y="1064"/>
                  </a:lnTo>
                  <a:lnTo>
                    <a:pt x="1135" y="1035"/>
                  </a:lnTo>
                  <a:lnTo>
                    <a:pt x="1158" y="1005"/>
                  </a:lnTo>
                  <a:lnTo>
                    <a:pt x="1160" y="993"/>
                  </a:lnTo>
                  <a:lnTo>
                    <a:pt x="1168" y="948"/>
                  </a:lnTo>
                  <a:lnTo>
                    <a:pt x="1175" y="902"/>
                  </a:lnTo>
                  <a:lnTo>
                    <a:pt x="1176" y="853"/>
                  </a:lnTo>
                  <a:lnTo>
                    <a:pt x="1179" y="819"/>
                  </a:lnTo>
                  <a:lnTo>
                    <a:pt x="1171" y="840"/>
                  </a:lnTo>
                  <a:lnTo>
                    <a:pt x="1163" y="860"/>
                  </a:lnTo>
                  <a:lnTo>
                    <a:pt x="1154" y="880"/>
                  </a:lnTo>
                  <a:lnTo>
                    <a:pt x="1143" y="901"/>
                  </a:lnTo>
                  <a:lnTo>
                    <a:pt x="1133" y="919"/>
                  </a:lnTo>
                  <a:lnTo>
                    <a:pt x="1122" y="939"/>
                  </a:lnTo>
                  <a:lnTo>
                    <a:pt x="1110" y="956"/>
                  </a:lnTo>
                  <a:lnTo>
                    <a:pt x="1097" y="975"/>
                  </a:lnTo>
                  <a:lnTo>
                    <a:pt x="1084" y="992"/>
                  </a:lnTo>
                  <a:lnTo>
                    <a:pt x="1069" y="1009"/>
                  </a:lnTo>
                  <a:lnTo>
                    <a:pt x="1055" y="1025"/>
                  </a:lnTo>
                  <a:lnTo>
                    <a:pt x="1040" y="1041"/>
                  </a:lnTo>
                  <a:lnTo>
                    <a:pt x="1024" y="1056"/>
                  </a:lnTo>
                  <a:lnTo>
                    <a:pt x="1009" y="1071"/>
                  </a:lnTo>
                  <a:lnTo>
                    <a:pt x="991" y="1084"/>
                  </a:lnTo>
                  <a:lnTo>
                    <a:pt x="974" y="1097"/>
                  </a:lnTo>
                  <a:lnTo>
                    <a:pt x="956" y="1111"/>
                  </a:lnTo>
                  <a:lnTo>
                    <a:pt x="937" y="1122"/>
                  </a:lnTo>
                  <a:lnTo>
                    <a:pt x="919" y="1134"/>
                  </a:lnTo>
                  <a:lnTo>
                    <a:pt x="899" y="1145"/>
                  </a:lnTo>
                  <a:lnTo>
                    <a:pt x="879" y="1154"/>
                  </a:lnTo>
                  <a:lnTo>
                    <a:pt x="859" y="1163"/>
                  </a:lnTo>
                  <a:lnTo>
                    <a:pt x="838" y="1171"/>
                  </a:lnTo>
                  <a:lnTo>
                    <a:pt x="817" y="1179"/>
                  </a:lnTo>
                  <a:lnTo>
                    <a:pt x="796" y="1186"/>
                  </a:lnTo>
                  <a:lnTo>
                    <a:pt x="773" y="1191"/>
                  </a:lnTo>
                  <a:lnTo>
                    <a:pt x="752" y="1196"/>
                  </a:lnTo>
                  <a:lnTo>
                    <a:pt x="730" y="1200"/>
                  </a:lnTo>
                  <a:lnTo>
                    <a:pt x="706" y="1204"/>
                  </a:lnTo>
                  <a:lnTo>
                    <a:pt x="684" y="1206"/>
                  </a:lnTo>
                  <a:lnTo>
                    <a:pt x="660" y="1207"/>
                  </a:lnTo>
                  <a:lnTo>
                    <a:pt x="637" y="1208"/>
                  </a:lnTo>
                  <a:lnTo>
                    <a:pt x="607" y="1207"/>
                  </a:lnTo>
                  <a:lnTo>
                    <a:pt x="578" y="1206"/>
                  </a:lnTo>
                  <a:lnTo>
                    <a:pt x="550" y="1202"/>
                  </a:lnTo>
                  <a:lnTo>
                    <a:pt x="523" y="1196"/>
                  </a:lnTo>
                  <a:lnTo>
                    <a:pt x="495" y="1190"/>
                  </a:lnTo>
                  <a:lnTo>
                    <a:pt x="467" y="1182"/>
                  </a:lnTo>
                  <a:lnTo>
                    <a:pt x="441" y="1174"/>
                  </a:lnTo>
                  <a:lnTo>
                    <a:pt x="414" y="1163"/>
                  </a:lnTo>
                  <a:lnTo>
                    <a:pt x="389" y="1152"/>
                  </a:lnTo>
                  <a:lnTo>
                    <a:pt x="365" y="1140"/>
                  </a:lnTo>
                  <a:lnTo>
                    <a:pt x="342" y="1125"/>
                  </a:lnTo>
                  <a:lnTo>
                    <a:pt x="318" y="1111"/>
                  </a:lnTo>
                  <a:lnTo>
                    <a:pt x="295" y="1095"/>
                  </a:lnTo>
                  <a:lnTo>
                    <a:pt x="274" y="1078"/>
                  </a:lnTo>
                  <a:lnTo>
                    <a:pt x="253" y="1060"/>
                  </a:lnTo>
                  <a:lnTo>
                    <a:pt x="233" y="1041"/>
                  </a:lnTo>
                  <a:lnTo>
                    <a:pt x="215" y="1021"/>
                  </a:lnTo>
                  <a:lnTo>
                    <a:pt x="196" y="1001"/>
                  </a:lnTo>
                  <a:lnTo>
                    <a:pt x="179" y="979"/>
                  </a:lnTo>
                  <a:lnTo>
                    <a:pt x="163" y="956"/>
                  </a:lnTo>
                  <a:lnTo>
                    <a:pt x="149" y="934"/>
                  </a:lnTo>
                  <a:lnTo>
                    <a:pt x="136" y="910"/>
                  </a:lnTo>
                  <a:lnTo>
                    <a:pt x="122" y="885"/>
                  </a:lnTo>
                  <a:lnTo>
                    <a:pt x="112" y="860"/>
                  </a:lnTo>
                  <a:lnTo>
                    <a:pt x="101" y="833"/>
                  </a:lnTo>
                  <a:lnTo>
                    <a:pt x="92" y="807"/>
                  </a:lnTo>
                  <a:lnTo>
                    <a:pt x="84" y="781"/>
                  </a:lnTo>
                  <a:lnTo>
                    <a:pt x="78" y="753"/>
                  </a:lnTo>
                  <a:lnTo>
                    <a:pt x="74" y="725"/>
                  </a:lnTo>
                  <a:lnTo>
                    <a:pt x="70" y="696"/>
                  </a:lnTo>
                  <a:lnTo>
                    <a:pt x="67" y="667"/>
                  </a:lnTo>
                  <a:lnTo>
                    <a:pt x="67" y="638"/>
                  </a:lnTo>
                  <a:lnTo>
                    <a:pt x="67" y="608"/>
                  </a:lnTo>
                  <a:lnTo>
                    <a:pt x="70" y="580"/>
                  </a:lnTo>
                  <a:lnTo>
                    <a:pt x="74" y="551"/>
                  </a:lnTo>
                  <a:lnTo>
                    <a:pt x="78" y="523"/>
                  </a:lnTo>
                  <a:lnTo>
                    <a:pt x="84" y="495"/>
                  </a:lnTo>
                  <a:lnTo>
                    <a:pt x="92" y="468"/>
                  </a:lnTo>
                  <a:lnTo>
                    <a:pt x="101" y="441"/>
                  </a:lnTo>
                  <a:lnTo>
                    <a:pt x="112" y="416"/>
                  </a:lnTo>
                  <a:lnTo>
                    <a:pt x="122" y="390"/>
                  </a:lnTo>
                  <a:lnTo>
                    <a:pt x="136" y="366"/>
                  </a:lnTo>
                  <a:lnTo>
                    <a:pt x="149" y="342"/>
                  </a:lnTo>
                  <a:lnTo>
                    <a:pt x="163" y="318"/>
                  </a:lnTo>
                  <a:lnTo>
                    <a:pt x="179" y="296"/>
                  </a:lnTo>
                  <a:lnTo>
                    <a:pt x="196" y="275"/>
                  </a:lnTo>
                  <a:lnTo>
                    <a:pt x="215" y="254"/>
                  </a:lnTo>
                  <a:lnTo>
                    <a:pt x="233" y="234"/>
                  </a:lnTo>
                  <a:lnTo>
                    <a:pt x="253" y="215"/>
                  </a:lnTo>
                  <a:lnTo>
                    <a:pt x="274" y="197"/>
                  </a:lnTo>
                  <a:lnTo>
                    <a:pt x="295" y="181"/>
                  </a:lnTo>
                  <a:lnTo>
                    <a:pt x="318" y="164"/>
                  </a:lnTo>
                  <a:lnTo>
                    <a:pt x="342" y="149"/>
                  </a:lnTo>
                  <a:lnTo>
                    <a:pt x="365" y="136"/>
                  </a:lnTo>
                  <a:lnTo>
                    <a:pt x="389" y="123"/>
                  </a:lnTo>
                  <a:lnTo>
                    <a:pt x="414" y="112"/>
                  </a:lnTo>
                  <a:lnTo>
                    <a:pt x="441" y="102"/>
                  </a:lnTo>
                  <a:lnTo>
                    <a:pt x="467" y="93"/>
                  </a:lnTo>
                  <a:lnTo>
                    <a:pt x="495" y="85"/>
                  </a:lnTo>
                  <a:lnTo>
                    <a:pt x="523" y="78"/>
                  </a:lnTo>
                  <a:lnTo>
                    <a:pt x="550" y="74"/>
                  </a:lnTo>
                  <a:lnTo>
                    <a:pt x="578" y="70"/>
                  </a:lnTo>
                  <a:lnTo>
                    <a:pt x="607" y="68"/>
                  </a:lnTo>
                  <a:lnTo>
                    <a:pt x="637" y="68"/>
                  </a:lnTo>
                  <a:lnTo>
                    <a:pt x="672" y="68"/>
                  </a:lnTo>
                  <a:lnTo>
                    <a:pt x="707" y="72"/>
                  </a:lnTo>
                  <a:lnTo>
                    <a:pt x="740" y="77"/>
                  </a:lnTo>
                  <a:lnTo>
                    <a:pt x="775" y="83"/>
                  </a:lnTo>
                  <a:lnTo>
                    <a:pt x="806" y="93"/>
                  </a:lnTo>
                  <a:lnTo>
                    <a:pt x="838" y="103"/>
                  </a:lnTo>
                  <a:lnTo>
                    <a:pt x="870" y="116"/>
                  </a:lnTo>
                  <a:lnTo>
                    <a:pt x="900" y="131"/>
                  </a:lnTo>
                  <a:lnTo>
                    <a:pt x="883" y="114"/>
                  </a:lnTo>
                  <a:lnTo>
                    <a:pt x="850" y="86"/>
                  </a:lnTo>
                  <a:lnTo>
                    <a:pt x="816" y="57"/>
                  </a:lnTo>
                  <a:lnTo>
                    <a:pt x="781" y="31"/>
                  </a:lnTo>
                  <a:lnTo>
                    <a:pt x="747" y="9"/>
                  </a:lnTo>
                  <a:close/>
                </a:path>
              </a:pathLst>
            </a:custGeom>
            <a:solidFill>
              <a:srgbClr val="A6407A"/>
            </a:solidFill>
            <a:ln w="9525">
              <a:noFill/>
              <a:round/>
              <a:headEnd/>
              <a:tailEnd/>
            </a:ln>
          </p:spPr>
          <p:txBody>
            <a:bodyPr/>
            <a:lstStyle/>
            <a:p>
              <a:pPr eaLnBrk="1" hangingPunct="1"/>
              <a:endParaRPr lang="pt-BR" u="none"/>
            </a:p>
          </p:txBody>
        </p:sp>
        <p:sp>
          <p:nvSpPr>
            <p:cNvPr id="464218" name="Freeform 448"/>
            <p:cNvSpPr>
              <a:spLocks/>
            </p:cNvSpPr>
            <p:nvPr/>
          </p:nvSpPr>
          <p:spPr bwMode="auto">
            <a:xfrm>
              <a:off x="977900" y="3986213"/>
              <a:ext cx="454025" cy="479425"/>
            </a:xfrm>
            <a:custGeom>
              <a:avLst/>
              <a:gdLst>
                <a:gd name="T0" fmla="*/ 2147483647 w 1146"/>
                <a:gd name="T1" fmla="*/ 2147483647 h 1208"/>
                <a:gd name="T2" fmla="*/ 2147483647 w 1146"/>
                <a:gd name="T3" fmla="*/ 2147483647 h 1208"/>
                <a:gd name="T4" fmla="*/ 2147483647 w 1146"/>
                <a:gd name="T5" fmla="*/ 2147483647 h 1208"/>
                <a:gd name="T6" fmla="*/ 2147483647 w 1146"/>
                <a:gd name="T7" fmla="*/ 2147483647 h 1208"/>
                <a:gd name="T8" fmla="*/ 2147483647 w 1146"/>
                <a:gd name="T9" fmla="*/ 2147483647 h 1208"/>
                <a:gd name="T10" fmla="*/ 2147483647 w 1146"/>
                <a:gd name="T11" fmla="*/ 2147483647 h 1208"/>
                <a:gd name="T12" fmla="*/ 2147483647 w 1146"/>
                <a:gd name="T13" fmla="*/ 2147483647 h 1208"/>
                <a:gd name="T14" fmla="*/ 2147483647 w 1146"/>
                <a:gd name="T15" fmla="*/ 2147483647 h 1208"/>
                <a:gd name="T16" fmla="*/ 2147483647 w 1146"/>
                <a:gd name="T17" fmla="*/ 2147483647 h 1208"/>
                <a:gd name="T18" fmla="*/ 2147483647 w 1146"/>
                <a:gd name="T19" fmla="*/ 2147483647 h 1208"/>
                <a:gd name="T20" fmla="*/ 2147483647 w 1146"/>
                <a:gd name="T21" fmla="*/ 2147483647 h 1208"/>
                <a:gd name="T22" fmla="*/ 2147483647 w 1146"/>
                <a:gd name="T23" fmla="*/ 2147483647 h 1208"/>
                <a:gd name="T24" fmla="*/ 2147483647 w 1146"/>
                <a:gd name="T25" fmla="*/ 2147483647 h 1208"/>
                <a:gd name="T26" fmla="*/ 2147483647 w 1146"/>
                <a:gd name="T27" fmla="*/ 2147483647 h 1208"/>
                <a:gd name="T28" fmla="*/ 2147483647 w 1146"/>
                <a:gd name="T29" fmla="*/ 2147483647 h 1208"/>
                <a:gd name="T30" fmla="*/ 2147483647 w 1146"/>
                <a:gd name="T31" fmla="*/ 2147483647 h 1208"/>
                <a:gd name="T32" fmla="*/ 2147483647 w 1146"/>
                <a:gd name="T33" fmla="*/ 2147483647 h 1208"/>
                <a:gd name="T34" fmla="*/ 2147483647 w 1146"/>
                <a:gd name="T35" fmla="*/ 2147483647 h 1208"/>
                <a:gd name="T36" fmla="*/ 2147483647 w 1146"/>
                <a:gd name="T37" fmla="*/ 2147483647 h 1208"/>
                <a:gd name="T38" fmla="*/ 2147483647 w 1146"/>
                <a:gd name="T39" fmla="*/ 2147483647 h 1208"/>
                <a:gd name="T40" fmla="*/ 2147483647 w 1146"/>
                <a:gd name="T41" fmla="*/ 2147483647 h 1208"/>
                <a:gd name="T42" fmla="*/ 2147483647 w 1146"/>
                <a:gd name="T43" fmla="*/ 2147483647 h 1208"/>
                <a:gd name="T44" fmla="*/ 2147483647 w 1146"/>
                <a:gd name="T45" fmla="*/ 2147483647 h 1208"/>
                <a:gd name="T46" fmla="*/ 2147483647 w 1146"/>
                <a:gd name="T47" fmla="*/ 2147483647 h 1208"/>
                <a:gd name="T48" fmla="*/ 2147483647 w 1146"/>
                <a:gd name="T49" fmla="*/ 2147483647 h 1208"/>
                <a:gd name="T50" fmla="*/ 2147483647 w 1146"/>
                <a:gd name="T51" fmla="*/ 2147483647 h 1208"/>
                <a:gd name="T52" fmla="*/ 2147483647 w 1146"/>
                <a:gd name="T53" fmla="*/ 2147483647 h 1208"/>
                <a:gd name="T54" fmla="*/ 2147483647 w 1146"/>
                <a:gd name="T55" fmla="*/ 2147483647 h 1208"/>
                <a:gd name="T56" fmla="*/ 2147483647 w 1146"/>
                <a:gd name="T57" fmla="*/ 2147483647 h 1208"/>
                <a:gd name="T58" fmla="*/ 2147483647 w 1146"/>
                <a:gd name="T59" fmla="*/ 2147483647 h 1208"/>
                <a:gd name="T60" fmla="*/ 2147483647 w 1146"/>
                <a:gd name="T61" fmla="*/ 2147483647 h 1208"/>
                <a:gd name="T62" fmla="*/ 2147483647 w 1146"/>
                <a:gd name="T63" fmla="*/ 2147483647 h 1208"/>
                <a:gd name="T64" fmla="*/ 2147483647 w 1146"/>
                <a:gd name="T65" fmla="*/ 2147483647 h 1208"/>
                <a:gd name="T66" fmla="*/ 2147483647 w 1146"/>
                <a:gd name="T67" fmla="*/ 2147483647 h 1208"/>
                <a:gd name="T68" fmla="*/ 2147483647 w 1146"/>
                <a:gd name="T69" fmla="*/ 2147483647 h 1208"/>
                <a:gd name="T70" fmla="*/ 2147483647 w 1146"/>
                <a:gd name="T71" fmla="*/ 2147483647 h 1208"/>
                <a:gd name="T72" fmla="*/ 2147483647 w 1146"/>
                <a:gd name="T73" fmla="*/ 2147483647 h 1208"/>
                <a:gd name="T74" fmla="*/ 2147483647 w 1146"/>
                <a:gd name="T75" fmla="*/ 2147483647 h 1208"/>
                <a:gd name="T76" fmla="*/ 2147483647 w 1146"/>
                <a:gd name="T77" fmla="*/ 2147483647 h 1208"/>
                <a:gd name="T78" fmla="*/ 2147483647 w 1146"/>
                <a:gd name="T79" fmla="*/ 2147483647 h 1208"/>
                <a:gd name="T80" fmla="*/ 2147483647 w 1146"/>
                <a:gd name="T81" fmla="*/ 2147483647 h 1208"/>
                <a:gd name="T82" fmla="*/ 2147483647 w 1146"/>
                <a:gd name="T83" fmla="*/ 2147483647 h 1208"/>
                <a:gd name="T84" fmla="*/ 2147483647 w 1146"/>
                <a:gd name="T85" fmla="*/ 2147483647 h 1208"/>
                <a:gd name="T86" fmla="*/ 2147483647 w 1146"/>
                <a:gd name="T87" fmla="*/ 2147483647 h 1208"/>
                <a:gd name="T88" fmla="*/ 2147483647 w 1146"/>
                <a:gd name="T89" fmla="*/ 2147483647 h 1208"/>
                <a:gd name="T90" fmla="*/ 2147483647 w 1146"/>
                <a:gd name="T91" fmla="*/ 2147483647 h 1208"/>
                <a:gd name="T92" fmla="*/ 2147483647 w 1146"/>
                <a:gd name="T93" fmla="*/ 2147483647 h 1208"/>
                <a:gd name="T94" fmla="*/ 2147483647 w 1146"/>
                <a:gd name="T95" fmla="*/ 2147483647 h 1208"/>
                <a:gd name="T96" fmla="*/ 2147483647 w 1146"/>
                <a:gd name="T97" fmla="*/ 2147483647 h 1208"/>
                <a:gd name="T98" fmla="*/ 2147483647 w 1146"/>
                <a:gd name="T99" fmla="*/ 2147483647 h 1208"/>
                <a:gd name="T100" fmla="*/ 2147483647 w 1146"/>
                <a:gd name="T101" fmla="*/ 2147483647 h 1208"/>
                <a:gd name="T102" fmla="*/ 2147483647 w 1146"/>
                <a:gd name="T103" fmla="*/ 2147483647 h 1208"/>
                <a:gd name="T104" fmla="*/ 2147483647 w 1146"/>
                <a:gd name="T105" fmla="*/ 2147483647 h 1208"/>
                <a:gd name="T106" fmla="*/ 2147483647 w 1146"/>
                <a:gd name="T107" fmla="*/ 2147483647 h 1208"/>
                <a:gd name="T108" fmla="*/ 2147483647 w 1146"/>
                <a:gd name="T109" fmla="*/ 2147483647 h 1208"/>
                <a:gd name="T110" fmla="*/ 2147483647 w 1146"/>
                <a:gd name="T111" fmla="*/ 2147483647 h 1208"/>
                <a:gd name="T112" fmla="*/ 2147483647 w 1146"/>
                <a:gd name="T113" fmla="*/ 2147483647 h 120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46"/>
                <a:gd name="T172" fmla="*/ 0 h 1208"/>
                <a:gd name="T173" fmla="*/ 1146 w 1146"/>
                <a:gd name="T174" fmla="*/ 1208 h 120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46" h="1208">
                  <a:moveTo>
                    <a:pt x="789" y="29"/>
                  </a:moveTo>
                  <a:lnTo>
                    <a:pt x="767" y="23"/>
                  </a:lnTo>
                  <a:lnTo>
                    <a:pt x="744" y="17"/>
                  </a:lnTo>
                  <a:lnTo>
                    <a:pt x="722" y="12"/>
                  </a:lnTo>
                  <a:lnTo>
                    <a:pt x="700" y="8"/>
                  </a:lnTo>
                  <a:lnTo>
                    <a:pt x="676" y="4"/>
                  </a:lnTo>
                  <a:lnTo>
                    <a:pt x="652" y="3"/>
                  </a:lnTo>
                  <a:lnTo>
                    <a:pt x="628" y="2"/>
                  </a:lnTo>
                  <a:lnTo>
                    <a:pt x="604" y="0"/>
                  </a:lnTo>
                  <a:lnTo>
                    <a:pt x="573" y="2"/>
                  </a:lnTo>
                  <a:lnTo>
                    <a:pt x="542" y="4"/>
                  </a:lnTo>
                  <a:lnTo>
                    <a:pt x="512" y="8"/>
                  </a:lnTo>
                  <a:lnTo>
                    <a:pt x="482" y="13"/>
                  </a:lnTo>
                  <a:lnTo>
                    <a:pt x="453" y="20"/>
                  </a:lnTo>
                  <a:lnTo>
                    <a:pt x="425" y="28"/>
                  </a:lnTo>
                  <a:lnTo>
                    <a:pt x="396" y="37"/>
                  </a:lnTo>
                  <a:lnTo>
                    <a:pt x="369" y="48"/>
                  </a:lnTo>
                  <a:lnTo>
                    <a:pt x="342" y="60"/>
                  </a:lnTo>
                  <a:lnTo>
                    <a:pt x="317" y="73"/>
                  </a:lnTo>
                  <a:lnTo>
                    <a:pt x="290" y="87"/>
                  </a:lnTo>
                  <a:lnTo>
                    <a:pt x="266" y="103"/>
                  </a:lnTo>
                  <a:lnTo>
                    <a:pt x="243" y="120"/>
                  </a:lnTo>
                  <a:lnTo>
                    <a:pt x="220" y="139"/>
                  </a:lnTo>
                  <a:lnTo>
                    <a:pt x="198" y="157"/>
                  </a:lnTo>
                  <a:lnTo>
                    <a:pt x="177" y="177"/>
                  </a:lnTo>
                  <a:lnTo>
                    <a:pt x="157" y="198"/>
                  </a:lnTo>
                  <a:lnTo>
                    <a:pt x="138" y="221"/>
                  </a:lnTo>
                  <a:lnTo>
                    <a:pt x="120" y="243"/>
                  </a:lnTo>
                  <a:lnTo>
                    <a:pt x="103" y="267"/>
                  </a:lnTo>
                  <a:lnTo>
                    <a:pt x="87" y="292"/>
                  </a:lnTo>
                  <a:lnTo>
                    <a:pt x="72" y="317"/>
                  </a:lnTo>
                  <a:lnTo>
                    <a:pt x="59" y="342"/>
                  </a:lnTo>
                  <a:lnTo>
                    <a:pt x="47" y="370"/>
                  </a:lnTo>
                  <a:lnTo>
                    <a:pt x="37" y="396"/>
                  </a:lnTo>
                  <a:lnTo>
                    <a:pt x="27" y="425"/>
                  </a:lnTo>
                  <a:lnTo>
                    <a:pt x="19" y="453"/>
                  </a:lnTo>
                  <a:lnTo>
                    <a:pt x="12" y="483"/>
                  </a:lnTo>
                  <a:lnTo>
                    <a:pt x="6" y="513"/>
                  </a:lnTo>
                  <a:lnTo>
                    <a:pt x="4" y="543"/>
                  </a:lnTo>
                  <a:lnTo>
                    <a:pt x="1" y="573"/>
                  </a:lnTo>
                  <a:lnTo>
                    <a:pt x="0" y="605"/>
                  </a:lnTo>
                  <a:lnTo>
                    <a:pt x="1" y="635"/>
                  </a:lnTo>
                  <a:lnTo>
                    <a:pt x="4" y="666"/>
                  </a:lnTo>
                  <a:lnTo>
                    <a:pt x="6" y="696"/>
                  </a:lnTo>
                  <a:lnTo>
                    <a:pt x="12" y="726"/>
                  </a:lnTo>
                  <a:lnTo>
                    <a:pt x="19" y="755"/>
                  </a:lnTo>
                  <a:lnTo>
                    <a:pt x="27" y="784"/>
                  </a:lnTo>
                  <a:lnTo>
                    <a:pt x="37" y="812"/>
                  </a:lnTo>
                  <a:lnTo>
                    <a:pt x="47" y="840"/>
                  </a:lnTo>
                  <a:lnTo>
                    <a:pt x="59" y="866"/>
                  </a:lnTo>
                  <a:lnTo>
                    <a:pt x="72" y="893"/>
                  </a:lnTo>
                  <a:lnTo>
                    <a:pt x="87" y="918"/>
                  </a:lnTo>
                  <a:lnTo>
                    <a:pt x="103" y="942"/>
                  </a:lnTo>
                  <a:lnTo>
                    <a:pt x="120" y="965"/>
                  </a:lnTo>
                  <a:lnTo>
                    <a:pt x="138" y="989"/>
                  </a:lnTo>
                  <a:lnTo>
                    <a:pt x="157" y="1010"/>
                  </a:lnTo>
                  <a:lnTo>
                    <a:pt x="177" y="1031"/>
                  </a:lnTo>
                  <a:lnTo>
                    <a:pt x="198" y="1051"/>
                  </a:lnTo>
                  <a:lnTo>
                    <a:pt x="220" y="1071"/>
                  </a:lnTo>
                  <a:lnTo>
                    <a:pt x="243" y="1088"/>
                  </a:lnTo>
                  <a:lnTo>
                    <a:pt x="266" y="1105"/>
                  </a:lnTo>
                  <a:lnTo>
                    <a:pt x="290" y="1121"/>
                  </a:lnTo>
                  <a:lnTo>
                    <a:pt x="317" y="1136"/>
                  </a:lnTo>
                  <a:lnTo>
                    <a:pt x="342" y="1149"/>
                  </a:lnTo>
                  <a:lnTo>
                    <a:pt x="369" y="1161"/>
                  </a:lnTo>
                  <a:lnTo>
                    <a:pt x="396" y="1171"/>
                  </a:lnTo>
                  <a:lnTo>
                    <a:pt x="425" y="1182"/>
                  </a:lnTo>
                  <a:lnTo>
                    <a:pt x="453" y="1190"/>
                  </a:lnTo>
                  <a:lnTo>
                    <a:pt x="482" y="1196"/>
                  </a:lnTo>
                  <a:lnTo>
                    <a:pt x="512" y="1202"/>
                  </a:lnTo>
                  <a:lnTo>
                    <a:pt x="542" y="1206"/>
                  </a:lnTo>
                  <a:lnTo>
                    <a:pt x="573" y="1208"/>
                  </a:lnTo>
                  <a:lnTo>
                    <a:pt x="604" y="1208"/>
                  </a:lnTo>
                  <a:lnTo>
                    <a:pt x="626" y="1208"/>
                  </a:lnTo>
                  <a:lnTo>
                    <a:pt x="647" y="1207"/>
                  </a:lnTo>
                  <a:lnTo>
                    <a:pt x="669" y="1206"/>
                  </a:lnTo>
                  <a:lnTo>
                    <a:pt x="690" y="1203"/>
                  </a:lnTo>
                  <a:lnTo>
                    <a:pt x="710" y="1199"/>
                  </a:lnTo>
                  <a:lnTo>
                    <a:pt x="731" y="1195"/>
                  </a:lnTo>
                  <a:lnTo>
                    <a:pt x="751" y="1190"/>
                  </a:lnTo>
                  <a:lnTo>
                    <a:pt x="772" y="1185"/>
                  </a:lnTo>
                  <a:lnTo>
                    <a:pt x="792" y="1179"/>
                  </a:lnTo>
                  <a:lnTo>
                    <a:pt x="810" y="1173"/>
                  </a:lnTo>
                  <a:lnTo>
                    <a:pt x="830" y="1165"/>
                  </a:lnTo>
                  <a:lnTo>
                    <a:pt x="849" y="1157"/>
                  </a:lnTo>
                  <a:lnTo>
                    <a:pt x="867" y="1148"/>
                  </a:lnTo>
                  <a:lnTo>
                    <a:pt x="886" y="1138"/>
                  </a:lnTo>
                  <a:lnTo>
                    <a:pt x="904" y="1129"/>
                  </a:lnTo>
                  <a:lnTo>
                    <a:pt x="921" y="1119"/>
                  </a:lnTo>
                  <a:lnTo>
                    <a:pt x="939" y="1108"/>
                  </a:lnTo>
                  <a:lnTo>
                    <a:pt x="956" y="1096"/>
                  </a:lnTo>
                  <a:lnTo>
                    <a:pt x="972" y="1084"/>
                  </a:lnTo>
                  <a:lnTo>
                    <a:pt x="987" y="1071"/>
                  </a:lnTo>
                  <a:lnTo>
                    <a:pt x="1003" y="1058"/>
                  </a:lnTo>
                  <a:lnTo>
                    <a:pt x="1018" y="1045"/>
                  </a:lnTo>
                  <a:lnTo>
                    <a:pt x="1032" y="1030"/>
                  </a:lnTo>
                  <a:lnTo>
                    <a:pt x="1047" y="1016"/>
                  </a:lnTo>
                  <a:lnTo>
                    <a:pt x="1060" y="1001"/>
                  </a:lnTo>
                  <a:lnTo>
                    <a:pt x="1073" y="985"/>
                  </a:lnTo>
                  <a:lnTo>
                    <a:pt x="1085" y="969"/>
                  </a:lnTo>
                  <a:lnTo>
                    <a:pt x="1097" y="953"/>
                  </a:lnTo>
                  <a:lnTo>
                    <a:pt x="1109" y="936"/>
                  </a:lnTo>
                  <a:lnTo>
                    <a:pt x="1119" y="919"/>
                  </a:lnTo>
                  <a:lnTo>
                    <a:pt x="1130" y="902"/>
                  </a:lnTo>
                  <a:lnTo>
                    <a:pt x="1139" y="884"/>
                  </a:lnTo>
                  <a:lnTo>
                    <a:pt x="1142" y="869"/>
                  </a:lnTo>
                  <a:lnTo>
                    <a:pt x="1143" y="820"/>
                  </a:lnTo>
                  <a:lnTo>
                    <a:pt x="1146" y="774"/>
                  </a:lnTo>
                  <a:lnTo>
                    <a:pt x="1143" y="725"/>
                  </a:lnTo>
                  <a:lnTo>
                    <a:pt x="1142" y="676"/>
                  </a:lnTo>
                  <a:lnTo>
                    <a:pt x="1139" y="654"/>
                  </a:lnTo>
                  <a:lnTo>
                    <a:pt x="1135" y="679"/>
                  </a:lnTo>
                  <a:lnTo>
                    <a:pt x="1131" y="704"/>
                  </a:lnTo>
                  <a:lnTo>
                    <a:pt x="1126" y="729"/>
                  </a:lnTo>
                  <a:lnTo>
                    <a:pt x="1119" y="753"/>
                  </a:lnTo>
                  <a:lnTo>
                    <a:pt x="1113" y="777"/>
                  </a:lnTo>
                  <a:lnTo>
                    <a:pt x="1104" y="800"/>
                  </a:lnTo>
                  <a:lnTo>
                    <a:pt x="1094" y="823"/>
                  </a:lnTo>
                  <a:lnTo>
                    <a:pt x="1084" y="845"/>
                  </a:lnTo>
                  <a:lnTo>
                    <a:pt x="1072" y="868"/>
                  </a:lnTo>
                  <a:lnTo>
                    <a:pt x="1060" y="889"/>
                  </a:lnTo>
                  <a:lnTo>
                    <a:pt x="1047" y="909"/>
                  </a:lnTo>
                  <a:lnTo>
                    <a:pt x="1032" y="928"/>
                  </a:lnTo>
                  <a:lnTo>
                    <a:pt x="1018" y="947"/>
                  </a:lnTo>
                  <a:lnTo>
                    <a:pt x="1001" y="965"/>
                  </a:lnTo>
                  <a:lnTo>
                    <a:pt x="985" y="984"/>
                  </a:lnTo>
                  <a:lnTo>
                    <a:pt x="966" y="1000"/>
                  </a:lnTo>
                  <a:lnTo>
                    <a:pt x="949" y="1017"/>
                  </a:lnTo>
                  <a:lnTo>
                    <a:pt x="929" y="1031"/>
                  </a:lnTo>
                  <a:lnTo>
                    <a:pt x="909" y="1046"/>
                  </a:lnTo>
                  <a:lnTo>
                    <a:pt x="890" y="1059"/>
                  </a:lnTo>
                  <a:lnTo>
                    <a:pt x="869" y="1072"/>
                  </a:lnTo>
                  <a:lnTo>
                    <a:pt x="847" y="1083"/>
                  </a:lnTo>
                  <a:lnTo>
                    <a:pt x="825" y="1093"/>
                  </a:lnTo>
                  <a:lnTo>
                    <a:pt x="803" y="1104"/>
                  </a:lnTo>
                  <a:lnTo>
                    <a:pt x="779" y="1112"/>
                  </a:lnTo>
                  <a:lnTo>
                    <a:pt x="755" y="1120"/>
                  </a:lnTo>
                  <a:lnTo>
                    <a:pt x="731" y="1126"/>
                  </a:lnTo>
                  <a:lnTo>
                    <a:pt x="706" y="1132"/>
                  </a:lnTo>
                  <a:lnTo>
                    <a:pt x="681" y="1136"/>
                  </a:lnTo>
                  <a:lnTo>
                    <a:pt x="656" y="1138"/>
                  </a:lnTo>
                  <a:lnTo>
                    <a:pt x="630" y="1141"/>
                  </a:lnTo>
                  <a:lnTo>
                    <a:pt x="604" y="1141"/>
                  </a:lnTo>
                  <a:lnTo>
                    <a:pt x="577" y="1141"/>
                  </a:lnTo>
                  <a:lnTo>
                    <a:pt x="549" y="1138"/>
                  </a:lnTo>
                  <a:lnTo>
                    <a:pt x="523" y="1136"/>
                  </a:lnTo>
                  <a:lnTo>
                    <a:pt x="496" y="1130"/>
                  </a:lnTo>
                  <a:lnTo>
                    <a:pt x="470" y="1125"/>
                  </a:lnTo>
                  <a:lnTo>
                    <a:pt x="445" y="1117"/>
                  </a:lnTo>
                  <a:lnTo>
                    <a:pt x="420" y="1109"/>
                  </a:lnTo>
                  <a:lnTo>
                    <a:pt x="394" y="1099"/>
                  </a:lnTo>
                  <a:lnTo>
                    <a:pt x="371" y="1088"/>
                  </a:lnTo>
                  <a:lnTo>
                    <a:pt x="348" y="1076"/>
                  </a:lnTo>
                  <a:lnTo>
                    <a:pt x="326" y="1063"/>
                  </a:lnTo>
                  <a:lnTo>
                    <a:pt x="303" y="1050"/>
                  </a:lnTo>
                  <a:lnTo>
                    <a:pt x="282" y="1035"/>
                  </a:lnTo>
                  <a:lnTo>
                    <a:pt x="262" y="1020"/>
                  </a:lnTo>
                  <a:lnTo>
                    <a:pt x="243" y="1002"/>
                  </a:lnTo>
                  <a:lnTo>
                    <a:pt x="224" y="984"/>
                  </a:lnTo>
                  <a:lnTo>
                    <a:pt x="207" y="965"/>
                  </a:lnTo>
                  <a:lnTo>
                    <a:pt x="190" y="946"/>
                  </a:lnTo>
                  <a:lnTo>
                    <a:pt x="174" y="926"/>
                  </a:lnTo>
                  <a:lnTo>
                    <a:pt x="158" y="905"/>
                  </a:lnTo>
                  <a:lnTo>
                    <a:pt x="145" y="884"/>
                  </a:lnTo>
                  <a:lnTo>
                    <a:pt x="132" y="861"/>
                  </a:lnTo>
                  <a:lnTo>
                    <a:pt x="120" y="837"/>
                  </a:lnTo>
                  <a:lnTo>
                    <a:pt x="109" y="814"/>
                  </a:lnTo>
                  <a:lnTo>
                    <a:pt x="100" y="790"/>
                  </a:lnTo>
                  <a:lnTo>
                    <a:pt x="91" y="765"/>
                  </a:lnTo>
                  <a:lnTo>
                    <a:pt x="84" y="738"/>
                  </a:lnTo>
                  <a:lnTo>
                    <a:pt x="78" y="713"/>
                  </a:lnTo>
                  <a:lnTo>
                    <a:pt x="74" y="687"/>
                  </a:lnTo>
                  <a:lnTo>
                    <a:pt x="70" y="659"/>
                  </a:lnTo>
                  <a:lnTo>
                    <a:pt x="68" y="633"/>
                  </a:lnTo>
                  <a:lnTo>
                    <a:pt x="67" y="605"/>
                  </a:lnTo>
                  <a:lnTo>
                    <a:pt x="68" y="577"/>
                  </a:lnTo>
                  <a:lnTo>
                    <a:pt x="70" y="549"/>
                  </a:lnTo>
                  <a:lnTo>
                    <a:pt x="74" y="523"/>
                  </a:lnTo>
                  <a:lnTo>
                    <a:pt x="78" y="497"/>
                  </a:lnTo>
                  <a:lnTo>
                    <a:pt x="84" y="470"/>
                  </a:lnTo>
                  <a:lnTo>
                    <a:pt x="91" y="445"/>
                  </a:lnTo>
                  <a:lnTo>
                    <a:pt x="100" y="420"/>
                  </a:lnTo>
                  <a:lnTo>
                    <a:pt x="109" y="395"/>
                  </a:lnTo>
                  <a:lnTo>
                    <a:pt x="120" y="371"/>
                  </a:lnTo>
                  <a:lnTo>
                    <a:pt x="132" y="349"/>
                  </a:lnTo>
                  <a:lnTo>
                    <a:pt x="145" y="326"/>
                  </a:lnTo>
                  <a:lnTo>
                    <a:pt x="158" y="304"/>
                  </a:lnTo>
                  <a:lnTo>
                    <a:pt x="174" y="283"/>
                  </a:lnTo>
                  <a:lnTo>
                    <a:pt x="190" y="263"/>
                  </a:lnTo>
                  <a:lnTo>
                    <a:pt x="207" y="243"/>
                  </a:lnTo>
                  <a:lnTo>
                    <a:pt x="224" y="225"/>
                  </a:lnTo>
                  <a:lnTo>
                    <a:pt x="243" y="208"/>
                  </a:lnTo>
                  <a:lnTo>
                    <a:pt x="262" y="190"/>
                  </a:lnTo>
                  <a:lnTo>
                    <a:pt x="282" y="175"/>
                  </a:lnTo>
                  <a:lnTo>
                    <a:pt x="303" y="160"/>
                  </a:lnTo>
                  <a:lnTo>
                    <a:pt x="326" y="145"/>
                  </a:lnTo>
                  <a:lnTo>
                    <a:pt x="348" y="132"/>
                  </a:lnTo>
                  <a:lnTo>
                    <a:pt x="371" y="120"/>
                  </a:lnTo>
                  <a:lnTo>
                    <a:pt x="394" y="110"/>
                  </a:lnTo>
                  <a:lnTo>
                    <a:pt x="420" y="101"/>
                  </a:lnTo>
                  <a:lnTo>
                    <a:pt x="445" y="91"/>
                  </a:lnTo>
                  <a:lnTo>
                    <a:pt x="470" y="85"/>
                  </a:lnTo>
                  <a:lnTo>
                    <a:pt x="496" y="78"/>
                  </a:lnTo>
                  <a:lnTo>
                    <a:pt x="523" y="74"/>
                  </a:lnTo>
                  <a:lnTo>
                    <a:pt x="549" y="70"/>
                  </a:lnTo>
                  <a:lnTo>
                    <a:pt x="577" y="69"/>
                  </a:lnTo>
                  <a:lnTo>
                    <a:pt x="604" y="68"/>
                  </a:lnTo>
                  <a:lnTo>
                    <a:pt x="628" y="68"/>
                  </a:lnTo>
                  <a:lnTo>
                    <a:pt x="653" y="70"/>
                  </a:lnTo>
                  <a:lnTo>
                    <a:pt x="677" y="73"/>
                  </a:lnTo>
                  <a:lnTo>
                    <a:pt x="701" y="77"/>
                  </a:lnTo>
                  <a:lnTo>
                    <a:pt x="725" y="81"/>
                  </a:lnTo>
                  <a:lnTo>
                    <a:pt x="747" y="87"/>
                  </a:lnTo>
                  <a:lnTo>
                    <a:pt x="770" y="94"/>
                  </a:lnTo>
                  <a:lnTo>
                    <a:pt x="792" y="102"/>
                  </a:lnTo>
                  <a:lnTo>
                    <a:pt x="814" y="110"/>
                  </a:lnTo>
                  <a:lnTo>
                    <a:pt x="836" y="120"/>
                  </a:lnTo>
                  <a:lnTo>
                    <a:pt x="855" y="131"/>
                  </a:lnTo>
                  <a:lnTo>
                    <a:pt x="876" y="142"/>
                  </a:lnTo>
                  <a:lnTo>
                    <a:pt x="896" y="153"/>
                  </a:lnTo>
                  <a:lnTo>
                    <a:pt x="915" y="167"/>
                  </a:lnTo>
                  <a:lnTo>
                    <a:pt x="933" y="181"/>
                  </a:lnTo>
                  <a:lnTo>
                    <a:pt x="952" y="196"/>
                  </a:lnTo>
                  <a:lnTo>
                    <a:pt x="939" y="178"/>
                  </a:lnTo>
                  <a:lnTo>
                    <a:pt x="911" y="145"/>
                  </a:lnTo>
                  <a:lnTo>
                    <a:pt x="880" y="111"/>
                  </a:lnTo>
                  <a:lnTo>
                    <a:pt x="850" y="81"/>
                  </a:lnTo>
                  <a:lnTo>
                    <a:pt x="817" y="53"/>
                  </a:lnTo>
                  <a:lnTo>
                    <a:pt x="789" y="29"/>
                  </a:lnTo>
                  <a:close/>
                </a:path>
              </a:pathLst>
            </a:custGeom>
            <a:solidFill>
              <a:srgbClr val="A83F7A"/>
            </a:solidFill>
            <a:ln w="9525">
              <a:noFill/>
              <a:round/>
              <a:headEnd/>
              <a:tailEnd/>
            </a:ln>
          </p:spPr>
          <p:txBody>
            <a:bodyPr/>
            <a:lstStyle/>
            <a:p>
              <a:pPr eaLnBrk="1" hangingPunct="1"/>
              <a:endParaRPr lang="pt-BR" u="none"/>
            </a:p>
          </p:txBody>
        </p:sp>
        <p:sp>
          <p:nvSpPr>
            <p:cNvPr id="464219" name="Freeform 449"/>
            <p:cNvSpPr>
              <a:spLocks noEditPoints="1"/>
            </p:cNvSpPr>
            <p:nvPr/>
          </p:nvSpPr>
          <p:spPr bwMode="auto">
            <a:xfrm>
              <a:off x="990600" y="3998913"/>
              <a:ext cx="441325" cy="454025"/>
            </a:xfrm>
            <a:custGeom>
              <a:avLst/>
              <a:gdLst>
                <a:gd name="T0" fmla="*/ 2147483647 w 1112"/>
                <a:gd name="T1" fmla="*/ 2147483647 h 1140"/>
                <a:gd name="T2" fmla="*/ 2147483647 w 1112"/>
                <a:gd name="T3" fmla="*/ 0 h 1140"/>
                <a:gd name="T4" fmla="*/ 2147483647 w 1112"/>
                <a:gd name="T5" fmla="*/ 2147483647 h 1140"/>
                <a:gd name="T6" fmla="*/ 2147483647 w 1112"/>
                <a:gd name="T7" fmla="*/ 2147483647 h 1140"/>
                <a:gd name="T8" fmla="*/ 2147483647 w 1112"/>
                <a:gd name="T9" fmla="*/ 2147483647 h 1140"/>
                <a:gd name="T10" fmla="*/ 2147483647 w 1112"/>
                <a:gd name="T11" fmla="*/ 2147483647 h 1140"/>
                <a:gd name="T12" fmla="*/ 2147483647 w 1112"/>
                <a:gd name="T13" fmla="*/ 2147483647 h 1140"/>
                <a:gd name="T14" fmla="*/ 2147483647 w 1112"/>
                <a:gd name="T15" fmla="*/ 2147483647 h 1140"/>
                <a:gd name="T16" fmla="*/ 2147483647 w 1112"/>
                <a:gd name="T17" fmla="*/ 2147483647 h 1140"/>
                <a:gd name="T18" fmla="*/ 0 w 1112"/>
                <a:gd name="T19" fmla="*/ 2147483647 h 1140"/>
                <a:gd name="T20" fmla="*/ 2147483647 w 1112"/>
                <a:gd name="T21" fmla="*/ 2147483647 h 1140"/>
                <a:gd name="T22" fmla="*/ 2147483647 w 1112"/>
                <a:gd name="T23" fmla="*/ 2147483647 h 1140"/>
                <a:gd name="T24" fmla="*/ 2147483647 w 1112"/>
                <a:gd name="T25" fmla="*/ 2147483647 h 1140"/>
                <a:gd name="T26" fmla="*/ 2147483647 w 1112"/>
                <a:gd name="T27" fmla="*/ 2147483647 h 1140"/>
                <a:gd name="T28" fmla="*/ 2147483647 w 1112"/>
                <a:gd name="T29" fmla="*/ 2147483647 h 1140"/>
                <a:gd name="T30" fmla="*/ 2147483647 w 1112"/>
                <a:gd name="T31" fmla="*/ 2147483647 h 1140"/>
                <a:gd name="T32" fmla="*/ 2147483647 w 1112"/>
                <a:gd name="T33" fmla="*/ 2147483647 h 1140"/>
                <a:gd name="T34" fmla="*/ 2147483647 w 1112"/>
                <a:gd name="T35" fmla="*/ 2147483647 h 1140"/>
                <a:gd name="T36" fmla="*/ 2147483647 w 1112"/>
                <a:gd name="T37" fmla="*/ 2147483647 h 1140"/>
                <a:gd name="T38" fmla="*/ 2147483647 w 1112"/>
                <a:gd name="T39" fmla="*/ 2147483647 h 1140"/>
                <a:gd name="T40" fmla="*/ 2147483647 w 1112"/>
                <a:gd name="T41" fmla="*/ 2147483647 h 1140"/>
                <a:gd name="T42" fmla="*/ 2147483647 w 1112"/>
                <a:gd name="T43" fmla="*/ 2147483647 h 1140"/>
                <a:gd name="T44" fmla="*/ 2147483647 w 1112"/>
                <a:gd name="T45" fmla="*/ 2147483647 h 1140"/>
                <a:gd name="T46" fmla="*/ 2147483647 w 1112"/>
                <a:gd name="T47" fmla="*/ 2147483647 h 1140"/>
                <a:gd name="T48" fmla="*/ 2147483647 w 1112"/>
                <a:gd name="T49" fmla="*/ 2147483647 h 1140"/>
                <a:gd name="T50" fmla="*/ 2147483647 w 1112"/>
                <a:gd name="T51" fmla="*/ 2147483647 h 1140"/>
                <a:gd name="T52" fmla="*/ 2147483647 w 1112"/>
                <a:gd name="T53" fmla="*/ 2147483647 h 1140"/>
                <a:gd name="T54" fmla="*/ 2147483647 w 1112"/>
                <a:gd name="T55" fmla="*/ 2147483647 h 1140"/>
                <a:gd name="T56" fmla="*/ 2147483647 w 1112"/>
                <a:gd name="T57" fmla="*/ 2147483647 h 1140"/>
                <a:gd name="T58" fmla="*/ 2147483647 w 1112"/>
                <a:gd name="T59" fmla="*/ 2147483647 h 1140"/>
                <a:gd name="T60" fmla="*/ 2147483647 w 1112"/>
                <a:gd name="T61" fmla="*/ 2147483647 h 1140"/>
                <a:gd name="T62" fmla="*/ 2147483647 w 1112"/>
                <a:gd name="T63" fmla="*/ 2147483647 h 1140"/>
                <a:gd name="T64" fmla="*/ 2147483647 w 1112"/>
                <a:gd name="T65" fmla="*/ 2147483647 h 1140"/>
                <a:gd name="T66" fmla="*/ 2147483647 w 1112"/>
                <a:gd name="T67" fmla="*/ 2147483647 h 1140"/>
                <a:gd name="T68" fmla="*/ 2147483647 w 1112"/>
                <a:gd name="T69" fmla="*/ 2147483647 h 1140"/>
                <a:gd name="T70" fmla="*/ 2147483647 w 1112"/>
                <a:gd name="T71" fmla="*/ 2147483647 h 1140"/>
                <a:gd name="T72" fmla="*/ 2147483647 w 1112"/>
                <a:gd name="T73" fmla="*/ 2147483647 h 1140"/>
                <a:gd name="T74" fmla="*/ 2147483647 w 1112"/>
                <a:gd name="T75" fmla="*/ 2147483647 h 1140"/>
                <a:gd name="T76" fmla="*/ 2147483647 w 1112"/>
                <a:gd name="T77" fmla="*/ 2147483647 h 1140"/>
                <a:gd name="T78" fmla="*/ 2147483647 w 1112"/>
                <a:gd name="T79" fmla="*/ 2147483647 h 1140"/>
                <a:gd name="T80" fmla="*/ 2147483647 w 1112"/>
                <a:gd name="T81" fmla="*/ 2147483647 h 1140"/>
                <a:gd name="T82" fmla="*/ 2147483647 w 1112"/>
                <a:gd name="T83" fmla="*/ 2147483647 h 1140"/>
                <a:gd name="T84" fmla="*/ 2147483647 w 1112"/>
                <a:gd name="T85" fmla="*/ 2147483647 h 1140"/>
                <a:gd name="T86" fmla="*/ 2147483647 w 1112"/>
                <a:gd name="T87" fmla="*/ 2147483647 h 1140"/>
                <a:gd name="T88" fmla="*/ 2147483647 w 1112"/>
                <a:gd name="T89" fmla="*/ 2147483647 h 1140"/>
                <a:gd name="T90" fmla="*/ 2147483647 w 1112"/>
                <a:gd name="T91" fmla="*/ 2147483647 h 1140"/>
                <a:gd name="T92" fmla="*/ 2147483647 w 1112"/>
                <a:gd name="T93" fmla="*/ 2147483647 h 1140"/>
                <a:gd name="T94" fmla="*/ 2147483647 w 1112"/>
                <a:gd name="T95" fmla="*/ 2147483647 h 1140"/>
                <a:gd name="T96" fmla="*/ 2147483647 w 1112"/>
                <a:gd name="T97" fmla="*/ 2147483647 h 1140"/>
                <a:gd name="T98" fmla="*/ 2147483647 w 1112"/>
                <a:gd name="T99" fmla="*/ 2147483647 h 1140"/>
                <a:gd name="T100" fmla="*/ 2147483647 w 1112"/>
                <a:gd name="T101" fmla="*/ 2147483647 h 1140"/>
                <a:gd name="T102" fmla="*/ 2147483647 w 1112"/>
                <a:gd name="T103" fmla="*/ 2147483647 h 1140"/>
                <a:gd name="T104" fmla="*/ 2147483647 w 1112"/>
                <a:gd name="T105" fmla="*/ 2147483647 h 1140"/>
                <a:gd name="T106" fmla="*/ 2147483647 w 1112"/>
                <a:gd name="T107" fmla="*/ 2147483647 h 1140"/>
                <a:gd name="T108" fmla="*/ 2147483647 w 1112"/>
                <a:gd name="T109" fmla="*/ 2147483647 h 1140"/>
                <a:gd name="T110" fmla="*/ 2147483647 w 1112"/>
                <a:gd name="T111" fmla="*/ 2147483647 h 1140"/>
                <a:gd name="T112" fmla="*/ 2147483647 w 1112"/>
                <a:gd name="T113" fmla="*/ 2147483647 h 1140"/>
                <a:gd name="T114" fmla="*/ 2147483647 w 1112"/>
                <a:gd name="T115" fmla="*/ 2147483647 h 1140"/>
                <a:gd name="T116" fmla="*/ 2147483647 w 1112"/>
                <a:gd name="T117" fmla="*/ 2147483647 h 1140"/>
                <a:gd name="T118" fmla="*/ 2147483647 w 1112"/>
                <a:gd name="T119" fmla="*/ 2147483647 h 1140"/>
                <a:gd name="T120" fmla="*/ 2147483647 w 1112"/>
                <a:gd name="T121" fmla="*/ 2147483647 h 1140"/>
                <a:gd name="T122" fmla="*/ 2147483647 w 1112"/>
                <a:gd name="T123" fmla="*/ 2147483647 h 1140"/>
                <a:gd name="T124" fmla="*/ 2147483647 w 1112"/>
                <a:gd name="T125" fmla="*/ 2147483647 h 11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12"/>
                <a:gd name="T190" fmla="*/ 0 h 1140"/>
                <a:gd name="T191" fmla="*/ 1112 w 1112"/>
                <a:gd name="T192" fmla="*/ 1140 h 11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12" h="1140">
                  <a:moveTo>
                    <a:pt x="833" y="63"/>
                  </a:moveTo>
                  <a:lnTo>
                    <a:pt x="803" y="48"/>
                  </a:lnTo>
                  <a:lnTo>
                    <a:pt x="771" y="35"/>
                  </a:lnTo>
                  <a:lnTo>
                    <a:pt x="739" y="25"/>
                  </a:lnTo>
                  <a:lnTo>
                    <a:pt x="708" y="15"/>
                  </a:lnTo>
                  <a:lnTo>
                    <a:pt x="673" y="9"/>
                  </a:lnTo>
                  <a:lnTo>
                    <a:pt x="640" y="4"/>
                  </a:lnTo>
                  <a:lnTo>
                    <a:pt x="605" y="0"/>
                  </a:lnTo>
                  <a:lnTo>
                    <a:pt x="570" y="0"/>
                  </a:lnTo>
                  <a:lnTo>
                    <a:pt x="540" y="0"/>
                  </a:lnTo>
                  <a:lnTo>
                    <a:pt x="511" y="2"/>
                  </a:lnTo>
                  <a:lnTo>
                    <a:pt x="483" y="6"/>
                  </a:lnTo>
                  <a:lnTo>
                    <a:pt x="456" y="10"/>
                  </a:lnTo>
                  <a:lnTo>
                    <a:pt x="428" y="17"/>
                  </a:lnTo>
                  <a:lnTo>
                    <a:pt x="400" y="25"/>
                  </a:lnTo>
                  <a:lnTo>
                    <a:pt x="374" y="34"/>
                  </a:lnTo>
                  <a:lnTo>
                    <a:pt x="347" y="44"/>
                  </a:lnTo>
                  <a:lnTo>
                    <a:pt x="322" y="55"/>
                  </a:lnTo>
                  <a:lnTo>
                    <a:pt x="298" y="68"/>
                  </a:lnTo>
                  <a:lnTo>
                    <a:pt x="275" y="81"/>
                  </a:lnTo>
                  <a:lnTo>
                    <a:pt x="251" y="96"/>
                  </a:lnTo>
                  <a:lnTo>
                    <a:pt x="228" y="113"/>
                  </a:lnTo>
                  <a:lnTo>
                    <a:pt x="207" y="129"/>
                  </a:lnTo>
                  <a:lnTo>
                    <a:pt x="186" y="147"/>
                  </a:lnTo>
                  <a:lnTo>
                    <a:pt x="166" y="166"/>
                  </a:lnTo>
                  <a:lnTo>
                    <a:pt x="148" y="186"/>
                  </a:lnTo>
                  <a:lnTo>
                    <a:pt x="129" y="207"/>
                  </a:lnTo>
                  <a:lnTo>
                    <a:pt x="112" y="228"/>
                  </a:lnTo>
                  <a:lnTo>
                    <a:pt x="96" y="250"/>
                  </a:lnTo>
                  <a:lnTo>
                    <a:pt x="82" y="274"/>
                  </a:lnTo>
                  <a:lnTo>
                    <a:pt x="69" y="298"/>
                  </a:lnTo>
                  <a:lnTo>
                    <a:pt x="55" y="322"/>
                  </a:lnTo>
                  <a:lnTo>
                    <a:pt x="45" y="348"/>
                  </a:lnTo>
                  <a:lnTo>
                    <a:pt x="34" y="373"/>
                  </a:lnTo>
                  <a:lnTo>
                    <a:pt x="25" y="400"/>
                  </a:lnTo>
                  <a:lnTo>
                    <a:pt x="17" y="427"/>
                  </a:lnTo>
                  <a:lnTo>
                    <a:pt x="11" y="455"/>
                  </a:lnTo>
                  <a:lnTo>
                    <a:pt x="7" y="483"/>
                  </a:lnTo>
                  <a:lnTo>
                    <a:pt x="3" y="512"/>
                  </a:lnTo>
                  <a:lnTo>
                    <a:pt x="0" y="540"/>
                  </a:lnTo>
                  <a:lnTo>
                    <a:pt x="0" y="570"/>
                  </a:lnTo>
                  <a:lnTo>
                    <a:pt x="0" y="599"/>
                  </a:lnTo>
                  <a:lnTo>
                    <a:pt x="3" y="628"/>
                  </a:lnTo>
                  <a:lnTo>
                    <a:pt x="7" y="657"/>
                  </a:lnTo>
                  <a:lnTo>
                    <a:pt x="11" y="685"/>
                  </a:lnTo>
                  <a:lnTo>
                    <a:pt x="17" y="713"/>
                  </a:lnTo>
                  <a:lnTo>
                    <a:pt x="25" y="739"/>
                  </a:lnTo>
                  <a:lnTo>
                    <a:pt x="34" y="765"/>
                  </a:lnTo>
                  <a:lnTo>
                    <a:pt x="45" y="792"/>
                  </a:lnTo>
                  <a:lnTo>
                    <a:pt x="55" y="817"/>
                  </a:lnTo>
                  <a:lnTo>
                    <a:pt x="69" y="842"/>
                  </a:lnTo>
                  <a:lnTo>
                    <a:pt x="82" y="866"/>
                  </a:lnTo>
                  <a:lnTo>
                    <a:pt x="96" y="888"/>
                  </a:lnTo>
                  <a:lnTo>
                    <a:pt x="112" y="911"/>
                  </a:lnTo>
                  <a:lnTo>
                    <a:pt x="129" y="933"/>
                  </a:lnTo>
                  <a:lnTo>
                    <a:pt x="148" y="953"/>
                  </a:lnTo>
                  <a:lnTo>
                    <a:pt x="166" y="973"/>
                  </a:lnTo>
                  <a:lnTo>
                    <a:pt x="186" y="992"/>
                  </a:lnTo>
                  <a:lnTo>
                    <a:pt x="207" y="1010"/>
                  </a:lnTo>
                  <a:lnTo>
                    <a:pt x="228" y="1027"/>
                  </a:lnTo>
                  <a:lnTo>
                    <a:pt x="251" y="1043"/>
                  </a:lnTo>
                  <a:lnTo>
                    <a:pt x="275" y="1057"/>
                  </a:lnTo>
                  <a:lnTo>
                    <a:pt x="298" y="1072"/>
                  </a:lnTo>
                  <a:lnTo>
                    <a:pt x="322" y="1084"/>
                  </a:lnTo>
                  <a:lnTo>
                    <a:pt x="347" y="1095"/>
                  </a:lnTo>
                  <a:lnTo>
                    <a:pt x="374" y="1106"/>
                  </a:lnTo>
                  <a:lnTo>
                    <a:pt x="400" y="1114"/>
                  </a:lnTo>
                  <a:lnTo>
                    <a:pt x="428" y="1122"/>
                  </a:lnTo>
                  <a:lnTo>
                    <a:pt x="456" y="1128"/>
                  </a:lnTo>
                  <a:lnTo>
                    <a:pt x="483" y="1134"/>
                  </a:lnTo>
                  <a:lnTo>
                    <a:pt x="511" y="1138"/>
                  </a:lnTo>
                  <a:lnTo>
                    <a:pt x="540" y="1139"/>
                  </a:lnTo>
                  <a:lnTo>
                    <a:pt x="570" y="1140"/>
                  </a:lnTo>
                  <a:lnTo>
                    <a:pt x="593" y="1139"/>
                  </a:lnTo>
                  <a:lnTo>
                    <a:pt x="617" y="1138"/>
                  </a:lnTo>
                  <a:lnTo>
                    <a:pt x="639" y="1136"/>
                  </a:lnTo>
                  <a:lnTo>
                    <a:pt x="663" y="1132"/>
                  </a:lnTo>
                  <a:lnTo>
                    <a:pt x="685" y="1128"/>
                  </a:lnTo>
                  <a:lnTo>
                    <a:pt x="706" y="1123"/>
                  </a:lnTo>
                  <a:lnTo>
                    <a:pt x="729" y="1118"/>
                  </a:lnTo>
                  <a:lnTo>
                    <a:pt x="750" y="1111"/>
                  </a:lnTo>
                  <a:lnTo>
                    <a:pt x="771" y="1103"/>
                  </a:lnTo>
                  <a:lnTo>
                    <a:pt x="792" y="1095"/>
                  </a:lnTo>
                  <a:lnTo>
                    <a:pt x="812" y="1086"/>
                  </a:lnTo>
                  <a:lnTo>
                    <a:pt x="832" y="1077"/>
                  </a:lnTo>
                  <a:lnTo>
                    <a:pt x="852" y="1066"/>
                  </a:lnTo>
                  <a:lnTo>
                    <a:pt x="870" y="1054"/>
                  </a:lnTo>
                  <a:lnTo>
                    <a:pt x="889" y="1043"/>
                  </a:lnTo>
                  <a:lnTo>
                    <a:pt x="907" y="1029"/>
                  </a:lnTo>
                  <a:lnTo>
                    <a:pt x="924" y="1016"/>
                  </a:lnTo>
                  <a:lnTo>
                    <a:pt x="942" y="1003"/>
                  </a:lnTo>
                  <a:lnTo>
                    <a:pt x="957" y="988"/>
                  </a:lnTo>
                  <a:lnTo>
                    <a:pt x="973" y="973"/>
                  </a:lnTo>
                  <a:lnTo>
                    <a:pt x="988" y="957"/>
                  </a:lnTo>
                  <a:lnTo>
                    <a:pt x="1002" y="941"/>
                  </a:lnTo>
                  <a:lnTo>
                    <a:pt x="1017" y="924"/>
                  </a:lnTo>
                  <a:lnTo>
                    <a:pt x="1030" y="907"/>
                  </a:lnTo>
                  <a:lnTo>
                    <a:pt x="1043" y="888"/>
                  </a:lnTo>
                  <a:lnTo>
                    <a:pt x="1055" y="871"/>
                  </a:lnTo>
                  <a:lnTo>
                    <a:pt x="1066" y="851"/>
                  </a:lnTo>
                  <a:lnTo>
                    <a:pt x="1076" y="833"/>
                  </a:lnTo>
                  <a:lnTo>
                    <a:pt x="1087" y="812"/>
                  </a:lnTo>
                  <a:lnTo>
                    <a:pt x="1096" y="792"/>
                  </a:lnTo>
                  <a:lnTo>
                    <a:pt x="1104" y="772"/>
                  </a:lnTo>
                  <a:lnTo>
                    <a:pt x="1112" y="751"/>
                  </a:lnTo>
                  <a:lnTo>
                    <a:pt x="1112" y="739"/>
                  </a:lnTo>
                  <a:lnTo>
                    <a:pt x="1109" y="690"/>
                  </a:lnTo>
                  <a:lnTo>
                    <a:pt x="1108" y="641"/>
                  </a:lnTo>
                  <a:lnTo>
                    <a:pt x="1101" y="595"/>
                  </a:lnTo>
                  <a:lnTo>
                    <a:pt x="1093" y="550"/>
                  </a:lnTo>
                  <a:lnTo>
                    <a:pt x="1083" y="505"/>
                  </a:lnTo>
                  <a:lnTo>
                    <a:pt x="1071" y="462"/>
                  </a:lnTo>
                  <a:lnTo>
                    <a:pt x="1056" y="417"/>
                  </a:lnTo>
                  <a:lnTo>
                    <a:pt x="1041" y="375"/>
                  </a:lnTo>
                  <a:lnTo>
                    <a:pt x="1022" y="334"/>
                  </a:lnTo>
                  <a:lnTo>
                    <a:pt x="1002" y="293"/>
                  </a:lnTo>
                  <a:lnTo>
                    <a:pt x="980" y="253"/>
                  </a:lnTo>
                  <a:lnTo>
                    <a:pt x="957" y="216"/>
                  </a:lnTo>
                  <a:lnTo>
                    <a:pt x="931" y="179"/>
                  </a:lnTo>
                  <a:lnTo>
                    <a:pt x="905" y="143"/>
                  </a:lnTo>
                  <a:lnTo>
                    <a:pt x="877" y="110"/>
                  </a:lnTo>
                  <a:lnTo>
                    <a:pt x="846" y="76"/>
                  </a:lnTo>
                  <a:lnTo>
                    <a:pt x="833" y="63"/>
                  </a:lnTo>
                  <a:close/>
                  <a:moveTo>
                    <a:pt x="1074" y="570"/>
                  </a:moveTo>
                  <a:lnTo>
                    <a:pt x="1072" y="595"/>
                  </a:lnTo>
                  <a:lnTo>
                    <a:pt x="1071" y="621"/>
                  </a:lnTo>
                  <a:lnTo>
                    <a:pt x="1067" y="647"/>
                  </a:lnTo>
                  <a:lnTo>
                    <a:pt x="1063" y="672"/>
                  </a:lnTo>
                  <a:lnTo>
                    <a:pt x="1058" y="695"/>
                  </a:lnTo>
                  <a:lnTo>
                    <a:pt x="1051" y="719"/>
                  </a:lnTo>
                  <a:lnTo>
                    <a:pt x="1043" y="743"/>
                  </a:lnTo>
                  <a:lnTo>
                    <a:pt x="1034" y="765"/>
                  </a:lnTo>
                  <a:lnTo>
                    <a:pt x="1023" y="788"/>
                  </a:lnTo>
                  <a:lnTo>
                    <a:pt x="1013" y="809"/>
                  </a:lnTo>
                  <a:lnTo>
                    <a:pt x="1001" y="830"/>
                  </a:lnTo>
                  <a:lnTo>
                    <a:pt x="988" y="851"/>
                  </a:lnTo>
                  <a:lnTo>
                    <a:pt x="973" y="871"/>
                  </a:lnTo>
                  <a:lnTo>
                    <a:pt x="959" y="889"/>
                  </a:lnTo>
                  <a:lnTo>
                    <a:pt x="943" y="908"/>
                  </a:lnTo>
                  <a:lnTo>
                    <a:pt x="926" y="925"/>
                  </a:lnTo>
                  <a:lnTo>
                    <a:pt x="908" y="942"/>
                  </a:lnTo>
                  <a:lnTo>
                    <a:pt x="890" y="958"/>
                  </a:lnTo>
                  <a:lnTo>
                    <a:pt x="872" y="973"/>
                  </a:lnTo>
                  <a:lnTo>
                    <a:pt x="852" y="987"/>
                  </a:lnTo>
                  <a:lnTo>
                    <a:pt x="831" y="1000"/>
                  </a:lnTo>
                  <a:lnTo>
                    <a:pt x="809" y="1012"/>
                  </a:lnTo>
                  <a:lnTo>
                    <a:pt x="788" y="1023"/>
                  </a:lnTo>
                  <a:lnTo>
                    <a:pt x="766" y="1033"/>
                  </a:lnTo>
                  <a:lnTo>
                    <a:pt x="743" y="1043"/>
                  </a:lnTo>
                  <a:lnTo>
                    <a:pt x="720" y="1051"/>
                  </a:lnTo>
                  <a:lnTo>
                    <a:pt x="696" y="1057"/>
                  </a:lnTo>
                  <a:lnTo>
                    <a:pt x="671" y="1062"/>
                  </a:lnTo>
                  <a:lnTo>
                    <a:pt x="647" y="1068"/>
                  </a:lnTo>
                  <a:lnTo>
                    <a:pt x="622" y="1070"/>
                  </a:lnTo>
                  <a:lnTo>
                    <a:pt x="596" y="1072"/>
                  </a:lnTo>
                  <a:lnTo>
                    <a:pt x="570" y="1073"/>
                  </a:lnTo>
                  <a:lnTo>
                    <a:pt x="544" y="1072"/>
                  </a:lnTo>
                  <a:lnTo>
                    <a:pt x="519" y="1070"/>
                  </a:lnTo>
                  <a:lnTo>
                    <a:pt x="494" y="1068"/>
                  </a:lnTo>
                  <a:lnTo>
                    <a:pt x="469" y="1062"/>
                  </a:lnTo>
                  <a:lnTo>
                    <a:pt x="444" y="1057"/>
                  </a:lnTo>
                  <a:lnTo>
                    <a:pt x="420" y="1051"/>
                  </a:lnTo>
                  <a:lnTo>
                    <a:pt x="397" y="1043"/>
                  </a:lnTo>
                  <a:lnTo>
                    <a:pt x="374" y="1033"/>
                  </a:lnTo>
                  <a:lnTo>
                    <a:pt x="351" y="1023"/>
                  </a:lnTo>
                  <a:lnTo>
                    <a:pt x="330" y="1012"/>
                  </a:lnTo>
                  <a:lnTo>
                    <a:pt x="309" y="1000"/>
                  </a:lnTo>
                  <a:lnTo>
                    <a:pt x="288" y="987"/>
                  </a:lnTo>
                  <a:lnTo>
                    <a:pt x="269" y="973"/>
                  </a:lnTo>
                  <a:lnTo>
                    <a:pt x="250" y="958"/>
                  </a:lnTo>
                  <a:lnTo>
                    <a:pt x="231" y="942"/>
                  </a:lnTo>
                  <a:lnTo>
                    <a:pt x="214" y="925"/>
                  </a:lnTo>
                  <a:lnTo>
                    <a:pt x="197" y="908"/>
                  </a:lnTo>
                  <a:lnTo>
                    <a:pt x="181" y="889"/>
                  </a:lnTo>
                  <a:lnTo>
                    <a:pt x="166" y="871"/>
                  </a:lnTo>
                  <a:lnTo>
                    <a:pt x="153" y="851"/>
                  </a:lnTo>
                  <a:lnTo>
                    <a:pt x="140" y="830"/>
                  </a:lnTo>
                  <a:lnTo>
                    <a:pt x="127" y="809"/>
                  </a:lnTo>
                  <a:lnTo>
                    <a:pt x="116" y="788"/>
                  </a:lnTo>
                  <a:lnTo>
                    <a:pt x="106" y="765"/>
                  </a:lnTo>
                  <a:lnTo>
                    <a:pt x="98" y="743"/>
                  </a:lnTo>
                  <a:lnTo>
                    <a:pt x="90" y="719"/>
                  </a:lnTo>
                  <a:lnTo>
                    <a:pt x="82" y="695"/>
                  </a:lnTo>
                  <a:lnTo>
                    <a:pt x="77" y="672"/>
                  </a:lnTo>
                  <a:lnTo>
                    <a:pt x="73" y="647"/>
                  </a:lnTo>
                  <a:lnTo>
                    <a:pt x="69" y="621"/>
                  </a:lnTo>
                  <a:lnTo>
                    <a:pt x="67" y="595"/>
                  </a:lnTo>
                  <a:lnTo>
                    <a:pt x="66" y="570"/>
                  </a:lnTo>
                  <a:lnTo>
                    <a:pt x="67" y="544"/>
                  </a:lnTo>
                  <a:lnTo>
                    <a:pt x="69" y="518"/>
                  </a:lnTo>
                  <a:lnTo>
                    <a:pt x="73" y="493"/>
                  </a:lnTo>
                  <a:lnTo>
                    <a:pt x="77" y="468"/>
                  </a:lnTo>
                  <a:lnTo>
                    <a:pt x="82" y="443"/>
                  </a:lnTo>
                  <a:lnTo>
                    <a:pt x="90" y="419"/>
                  </a:lnTo>
                  <a:lnTo>
                    <a:pt x="98" y="397"/>
                  </a:lnTo>
                  <a:lnTo>
                    <a:pt x="106" y="373"/>
                  </a:lnTo>
                  <a:lnTo>
                    <a:pt x="116" y="351"/>
                  </a:lnTo>
                  <a:lnTo>
                    <a:pt x="127" y="330"/>
                  </a:lnTo>
                  <a:lnTo>
                    <a:pt x="140" y="309"/>
                  </a:lnTo>
                  <a:lnTo>
                    <a:pt x="153" y="289"/>
                  </a:lnTo>
                  <a:lnTo>
                    <a:pt x="166" y="269"/>
                  </a:lnTo>
                  <a:lnTo>
                    <a:pt x="181" y="249"/>
                  </a:lnTo>
                  <a:lnTo>
                    <a:pt x="197" y="231"/>
                  </a:lnTo>
                  <a:lnTo>
                    <a:pt x="214" y="213"/>
                  </a:lnTo>
                  <a:lnTo>
                    <a:pt x="231" y="198"/>
                  </a:lnTo>
                  <a:lnTo>
                    <a:pt x="250" y="182"/>
                  </a:lnTo>
                  <a:lnTo>
                    <a:pt x="269" y="166"/>
                  </a:lnTo>
                  <a:lnTo>
                    <a:pt x="288" y="153"/>
                  </a:lnTo>
                  <a:lnTo>
                    <a:pt x="309" y="140"/>
                  </a:lnTo>
                  <a:lnTo>
                    <a:pt x="330" y="126"/>
                  </a:lnTo>
                  <a:lnTo>
                    <a:pt x="351" y="116"/>
                  </a:lnTo>
                  <a:lnTo>
                    <a:pt x="374" y="105"/>
                  </a:lnTo>
                  <a:lnTo>
                    <a:pt x="397" y="97"/>
                  </a:lnTo>
                  <a:lnTo>
                    <a:pt x="420" y="89"/>
                  </a:lnTo>
                  <a:lnTo>
                    <a:pt x="444" y="81"/>
                  </a:lnTo>
                  <a:lnTo>
                    <a:pt x="469" y="76"/>
                  </a:lnTo>
                  <a:lnTo>
                    <a:pt x="494" y="72"/>
                  </a:lnTo>
                  <a:lnTo>
                    <a:pt x="519" y="68"/>
                  </a:lnTo>
                  <a:lnTo>
                    <a:pt x="544" y="67"/>
                  </a:lnTo>
                  <a:lnTo>
                    <a:pt x="570" y="66"/>
                  </a:lnTo>
                  <a:lnTo>
                    <a:pt x="596" y="67"/>
                  </a:lnTo>
                  <a:lnTo>
                    <a:pt x="622" y="68"/>
                  </a:lnTo>
                  <a:lnTo>
                    <a:pt x="647" y="72"/>
                  </a:lnTo>
                  <a:lnTo>
                    <a:pt x="671" y="76"/>
                  </a:lnTo>
                  <a:lnTo>
                    <a:pt x="696" y="81"/>
                  </a:lnTo>
                  <a:lnTo>
                    <a:pt x="720" y="89"/>
                  </a:lnTo>
                  <a:lnTo>
                    <a:pt x="743" y="97"/>
                  </a:lnTo>
                  <a:lnTo>
                    <a:pt x="766" y="105"/>
                  </a:lnTo>
                  <a:lnTo>
                    <a:pt x="788" y="116"/>
                  </a:lnTo>
                  <a:lnTo>
                    <a:pt x="809" y="126"/>
                  </a:lnTo>
                  <a:lnTo>
                    <a:pt x="831" y="140"/>
                  </a:lnTo>
                  <a:lnTo>
                    <a:pt x="852" y="153"/>
                  </a:lnTo>
                  <a:lnTo>
                    <a:pt x="872" y="166"/>
                  </a:lnTo>
                  <a:lnTo>
                    <a:pt x="890" y="182"/>
                  </a:lnTo>
                  <a:lnTo>
                    <a:pt x="908" y="198"/>
                  </a:lnTo>
                  <a:lnTo>
                    <a:pt x="926" y="213"/>
                  </a:lnTo>
                  <a:lnTo>
                    <a:pt x="943" y="231"/>
                  </a:lnTo>
                  <a:lnTo>
                    <a:pt x="959" y="249"/>
                  </a:lnTo>
                  <a:lnTo>
                    <a:pt x="973" y="269"/>
                  </a:lnTo>
                  <a:lnTo>
                    <a:pt x="988" y="289"/>
                  </a:lnTo>
                  <a:lnTo>
                    <a:pt x="1001" y="309"/>
                  </a:lnTo>
                  <a:lnTo>
                    <a:pt x="1013" y="330"/>
                  </a:lnTo>
                  <a:lnTo>
                    <a:pt x="1023" y="351"/>
                  </a:lnTo>
                  <a:lnTo>
                    <a:pt x="1034" y="373"/>
                  </a:lnTo>
                  <a:lnTo>
                    <a:pt x="1043" y="397"/>
                  </a:lnTo>
                  <a:lnTo>
                    <a:pt x="1051" y="419"/>
                  </a:lnTo>
                  <a:lnTo>
                    <a:pt x="1058" y="443"/>
                  </a:lnTo>
                  <a:lnTo>
                    <a:pt x="1063" y="468"/>
                  </a:lnTo>
                  <a:lnTo>
                    <a:pt x="1067" y="493"/>
                  </a:lnTo>
                  <a:lnTo>
                    <a:pt x="1071" y="518"/>
                  </a:lnTo>
                  <a:lnTo>
                    <a:pt x="1072" y="544"/>
                  </a:lnTo>
                  <a:lnTo>
                    <a:pt x="1074" y="570"/>
                  </a:lnTo>
                  <a:close/>
                </a:path>
              </a:pathLst>
            </a:custGeom>
            <a:solidFill>
              <a:srgbClr val="AC3E7B"/>
            </a:solidFill>
            <a:ln w="9525">
              <a:noFill/>
              <a:round/>
              <a:headEnd/>
              <a:tailEnd/>
            </a:ln>
          </p:spPr>
          <p:txBody>
            <a:bodyPr/>
            <a:lstStyle/>
            <a:p>
              <a:pPr eaLnBrk="1" hangingPunct="1"/>
              <a:endParaRPr lang="pt-BR" u="none"/>
            </a:p>
          </p:txBody>
        </p:sp>
        <p:sp>
          <p:nvSpPr>
            <p:cNvPr id="464220" name="Freeform 450"/>
            <p:cNvSpPr>
              <a:spLocks noEditPoints="1"/>
            </p:cNvSpPr>
            <p:nvPr/>
          </p:nvSpPr>
          <p:spPr bwMode="auto">
            <a:xfrm>
              <a:off x="1003300" y="4013200"/>
              <a:ext cx="427038" cy="425450"/>
            </a:xfrm>
            <a:custGeom>
              <a:avLst/>
              <a:gdLst>
                <a:gd name="T0" fmla="*/ 2147483647 w 1072"/>
                <a:gd name="T1" fmla="*/ 2147483647 h 1073"/>
                <a:gd name="T2" fmla="*/ 2147483647 w 1072"/>
                <a:gd name="T3" fmla="*/ 2147483647 h 1073"/>
                <a:gd name="T4" fmla="*/ 2147483647 w 1072"/>
                <a:gd name="T5" fmla="*/ 2147483647 h 1073"/>
                <a:gd name="T6" fmla="*/ 2147483647 w 1072"/>
                <a:gd name="T7" fmla="*/ 0 h 1073"/>
                <a:gd name="T8" fmla="*/ 2147483647 w 1072"/>
                <a:gd name="T9" fmla="*/ 2147483647 h 1073"/>
                <a:gd name="T10" fmla="*/ 2147483647 w 1072"/>
                <a:gd name="T11" fmla="*/ 2147483647 h 1073"/>
                <a:gd name="T12" fmla="*/ 2147483647 w 1072"/>
                <a:gd name="T13" fmla="*/ 2147483647 h 1073"/>
                <a:gd name="T14" fmla="*/ 2147483647 w 1072"/>
                <a:gd name="T15" fmla="*/ 2147483647 h 1073"/>
                <a:gd name="T16" fmla="*/ 2147483647 w 1072"/>
                <a:gd name="T17" fmla="*/ 2147483647 h 1073"/>
                <a:gd name="T18" fmla="*/ 2147483647 w 1072"/>
                <a:gd name="T19" fmla="*/ 2147483647 h 1073"/>
                <a:gd name="T20" fmla="*/ 2147483647 w 1072"/>
                <a:gd name="T21" fmla="*/ 2147483647 h 1073"/>
                <a:gd name="T22" fmla="*/ 2147483647 w 1072"/>
                <a:gd name="T23" fmla="*/ 2147483647 h 1073"/>
                <a:gd name="T24" fmla="*/ 2147483647 w 1072"/>
                <a:gd name="T25" fmla="*/ 2147483647 h 1073"/>
                <a:gd name="T26" fmla="*/ 2147483647 w 1072"/>
                <a:gd name="T27" fmla="*/ 2147483647 h 1073"/>
                <a:gd name="T28" fmla="*/ 2147483647 w 1072"/>
                <a:gd name="T29" fmla="*/ 2147483647 h 1073"/>
                <a:gd name="T30" fmla="*/ 2147483647 w 1072"/>
                <a:gd name="T31" fmla="*/ 2147483647 h 1073"/>
                <a:gd name="T32" fmla="*/ 2147483647 w 1072"/>
                <a:gd name="T33" fmla="*/ 2147483647 h 1073"/>
                <a:gd name="T34" fmla="*/ 2147483647 w 1072"/>
                <a:gd name="T35" fmla="*/ 2147483647 h 1073"/>
                <a:gd name="T36" fmla="*/ 2147483647 w 1072"/>
                <a:gd name="T37" fmla="*/ 2147483647 h 1073"/>
                <a:gd name="T38" fmla="*/ 2147483647 w 1072"/>
                <a:gd name="T39" fmla="*/ 2147483647 h 1073"/>
                <a:gd name="T40" fmla="*/ 2147483647 w 1072"/>
                <a:gd name="T41" fmla="*/ 2147483647 h 1073"/>
                <a:gd name="T42" fmla="*/ 2147483647 w 1072"/>
                <a:gd name="T43" fmla="*/ 2147483647 h 1073"/>
                <a:gd name="T44" fmla="*/ 2147483647 w 1072"/>
                <a:gd name="T45" fmla="*/ 2147483647 h 1073"/>
                <a:gd name="T46" fmla="*/ 2147483647 w 1072"/>
                <a:gd name="T47" fmla="*/ 2147483647 h 1073"/>
                <a:gd name="T48" fmla="*/ 2147483647 w 1072"/>
                <a:gd name="T49" fmla="*/ 2147483647 h 1073"/>
                <a:gd name="T50" fmla="*/ 2147483647 w 1072"/>
                <a:gd name="T51" fmla="*/ 2147483647 h 1073"/>
                <a:gd name="T52" fmla="*/ 2147483647 w 1072"/>
                <a:gd name="T53" fmla="*/ 2147483647 h 1073"/>
                <a:gd name="T54" fmla="*/ 2147483647 w 1072"/>
                <a:gd name="T55" fmla="*/ 2147483647 h 1073"/>
                <a:gd name="T56" fmla="*/ 2147483647 w 1072"/>
                <a:gd name="T57" fmla="*/ 2147483647 h 1073"/>
                <a:gd name="T58" fmla="*/ 2147483647 w 1072"/>
                <a:gd name="T59" fmla="*/ 2147483647 h 1073"/>
                <a:gd name="T60" fmla="*/ 2147483647 w 1072"/>
                <a:gd name="T61" fmla="*/ 2147483647 h 1073"/>
                <a:gd name="T62" fmla="*/ 2147483647 w 1072"/>
                <a:gd name="T63" fmla="*/ 2147483647 h 1073"/>
                <a:gd name="T64" fmla="*/ 2147483647 w 1072"/>
                <a:gd name="T65" fmla="*/ 2147483647 h 1073"/>
                <a:gd name="T66" fmla="*/ 2147483647 w 1072"/>
                <a:gd name="T67" fmla="*/ 2147483647 h 1073"/>
                <a:gd name="T68" fmla="*/ 2147483647 w 1072"/>
                <a:gd name="T69" fmla="*/ 2147483647 h 1073"/>
                <a:gd name="T70" fmla="*/ 2147483647 w 1072"/>
                <a:gd name="T71" fmla="*/ 2147483647 h 1073"/>
                <a:gd name="T72" fmla="*/ 2147483647 w 1072"/>
                <a:gd name="T73" fmla="*/ 2147483647 h 1073"/>
                <a:gd name="T74" fmla="*/ 2147483647 w 1072"/>
                <a:gd name="T75" fmla="*/ 2147483647 h 1073"/>
                <a:gd name="T76" fmla="*/ 2147483647 w 1072"/>
                <a:gd name="T77" fmla="*/ 2147483647 h 1073"/>
                <a:gd name="T78" fmla="*/ 2147483647 w 1072"/>
                <a:gd name="T79" fmla="*/ 2147483647 h 1073"/>
                <a:gd name="T80" fmla="*/ 2147483647 w 1072"/>
                <a:gd name="T81" fmla="*/ 2147483647 h 1073"/>
                <a:gd name="T82" fmla="*/ 2147483647 w 1072"/>
                <a:gd name="T83" fmla="*/ 2147483647 h 1073"/>
                <a:gd name="T84" fmla="*/ 2147483647 w 1072"/>
                <a:gd name="T85" fmla="*/ 2147483647 h 1073"/>
                <a:gd name="T86" fmla="*/ 2147483647 w 1072"/>
                <a:gd name="T87" fmla="*/ 2147483647 h 1073"/>
                <a:gd name="T88" fmla="*/ 2147483647 w 1072"/>
                <a:gd name="T89" fmla="*/ 2147483647 h 1073"/>
                <a:gd name="T90" fmla="*/ 2147483647 w 1072"/>
                <a:gd name="T91" fmla="*/ 2147483647 h 1073"/>
                <a:gd name="T92" fmla="*/ 2147483647 w 1072"/>
                <a:gd name="T93" fmla="*/ 2147483647 h 1073"/>
                <a:gd name="T94" fmla="*/ 2147483647 w 1072"/>
                <a:gd name="T95" fmla="*/ 2147483647 h 1073"/>
                <a:gd name="T96" fmla="*/ 2147483647 w 1072"/>
                <a:gd name="T97" fmla="*/ 2147483647 h 1073"/>
                <a:gd name="T98" fmla="*/ 2147483647 w 1072"/>
                <a:gd name="T99" fmla="*/ 2147483647 h 1073"/>
                <a:gd name="T100" fmla="*/ 2147483647 w 1072"/>
                <a:gd name="T101" fmla="*/ 2147483647 h 1073"/>
                <a:gd name="T102" fmla="*/ 2147483647 w 1072"/>
                <a:gd name="T103" fmla="*/ 2147483647 h 1073"/>
                <a:gd name="T104" fmla="*/ 2147483647 w 1072"/>
                <a:gd name="T105" fmla="*/ 2147483647 h 1073"/>
                <a:gd name="T106" fmla="*/ 2147483647 w 1072"/>
                <a:gd name="T107" fmla="*/ 2147483647 h 1073"/>
                <a:gd name="T108" fmla="*/ 2147483647 w 1072"/>
                <a:gd name="T109" fmla="*/ 2147483647 h 1073"/>
                <a:gd name="T110" fmla="*/ 2147483647 w 1072"/>
                <a:gd name="T111" fmla="*/ 2147483647 h 1073"/>
                <a:gd name="T112" fmla="*/ 2147483647 w 1072"/>
                <a:gd name="T113" fmla="*/ 2147483647 h 1073"/>
                <a:gd name="T114" fmla="*/ 2147483647 w 1072"/>
                <a:gd name="T115" fmla="*/ 2147483647 h 1073"/>
                <a:gd name="T116" fmla="*/ 2147483647 w 1072"/>
                <a:gd name="T117" fmla="*/ 2147483647 h 1073"/>
                <a:gd name="T118" fmla="*/ 2147483647 w 1072"/>
                <a:gd name="T119" fmla="*/ 2147483647 h 1073"/>
                <a:gd name="T120" fmla="*/ 2147483647 w 1072"/>
                <a:gd name="T121" fmla="*/ 2147483647 h 1073"/>
                <a:gd name="T122" fmla="*/ 2147483647 w 1072"/>
                <a:gd name="T123" fmla="*/ 2147483647 h 1073"/>
                <a:gd name="T124" fmla="*/ 2147483647 w 1072"/>
                <a:gd name="T125" fmla="*/ 2147483647 h 10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72"/>
                <a:gd name="T190" fmla="*/ 0 h 1073"/>
                <a:gd name="T191" fmla="*/ 1072 w 1072"/>
                <a:gd name="T192" fmla="*/ 1073 h 107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72" h="1073">
                  <a:moveTo>
                    <a:pt x="885" y="128"/>
                  </a:moveTo>
                  <a:lnTo>
                    <a:pt x="866" y="113"/>
                  </a:lnTo>
                  <a:lnTo>
                    <a:pt x="848" y="99"/>
                  </a:lnTo>
                  <a:lnTo>
                    <a:pt x="829" y="85"/>
                  </a:lnTo>
                  <a:lnTo>
                    <a:pt x="809" y="74"/>
                  </a:lnTo>
                  <a:lnTo>
                    <a:pt x="788" y="62"/>
                  </a:lnTo>
                  <a:lnTo>
                    <a:pt x="769" y="52"/>
                  </a:lnTo>
                  <a:lnTo>
                    <a:pt x="747" y="42"/>
                  </a:lnTo>
                  <a:lnTo>
                    <a:pt x="725" y="34"/>
                  </a:lnTo>
                  <a:lnTo>
                    <a:pt x="703" y="26"/>
                  </a:lnTo>
                  <a:lnTo>
                    <a:pt x="680" y="19"/>
                  </a:lnTo>
                  <a:lnTo>
                    <a:pt x="658" y="13"/>
                  </a:lnTo>
                  <a:lnTo>
                    <a:pt x="634" y="9"/>
                  </a:lnTo>
                  <a:lnTo>
                    <a:pt x="610" y="5"/>
                  </a:lnTo>
                  <a:lnTo>
                    <a:pt x="586" y="2"/>
                  </a:lnTo>
                  <a:lnTo>
                    <a:pt x="561" y="0"/>
                  </a:lnTo>
                  <a:lnTo>
                    <a:pt x="537" y="0"/>
                  </a:lnTo>
                  <a:lnTo>
                    <a:pt x="510" y="1"/>
                  </a:lnTo>
                  <a:lnTo>
                    <a:pt x="482" y="2"/>
                  </a:lnTo>
                  <a:lnTo>
                    <a:pt x="456" y="6"/>
                  </a:lnTo>
                  <a:lnTo>
                    <a:pt x="429" y="10"/>
                  </a:lnTo>
                  <a:lnTo>
                    <a:pt x="403" y="17"/>
                  </a:lnTo>
                  <a:lnTo>
                    <a:pt x="378" y="23"/>
                  </a:lnTo>
                  <a:lnTo>
                    <a:pt x="353" y="33"/>
                  </a:lnTo>
                  <a:lnTo>
                    <a:pt x="327" y="42"/>
                  </a:lnTo>
                  <a:lnTo>
                    <a:pt x="304" y="52"/>
                  </a:lnTo>
                  <a:lnTo>
                    <a:pt x="281" y="64"/>
                  </a:lnTo>
                  <a:lnTo>
                    <a:pt x="259" y="77"/>
                  </a:lnTo>
                  <a:lnTo>
                    <a:pt x="236" y="92"/>
                  </a:lnTo>
                  <a:lnTo>
                    <a:pt x="215" y="107"/>
                  </a:lnTo>
                  <a:lnTo>
                    <a:pt x="195" y="122"/>
                  </a:lnTo>
                  <a:lnTo>
                    <a:pt x="176" y="140"/>
                  </a:lnTo>
                  <a:lnTo>
                    <a:pt x="157" y="157"/>
                  </a:lnTo>
                  <a:lnTo>
                    <a:pt x="140" y="175"/>
                  </a:lnTo>
                  <a:lnTo>
                    <a:pt x="123" y="195"/>
                  </a:lnTo>
                  <a:lnTo>
                    <a:pt x="107" y="215"/>
                  </a:lnTo>
                  <a:lnTo>
                    <a:pt x="91" y="236"/>
                  </a:lnTo>
                  <a:lnTo>
                    <a:pt x="78" y="258"/>
                  </a:lnTo>
                  <a:lnTo>
                    <a:pt x="65" y="281"/>
                  </a:lnTo>
                  <a:lnTo>
                    <a:pt x="53" y="303"/>
                  </a:lnTo>
                  <a:lnTo>
                    <a:pt x="42" y="327"/>
                  </a:lnTo>
                  <a:lnTo>
                    <a:pt x="33" y="352"/>
                  </a:lnTo>
                  <a:lnTo>
                    <a:pt x="24" y="377"/>
                  </a:lnTo>
                  <a:lnTo>
                    <a:pt x="17" y="402"/>
                  </a:lnTo>
                  <a:lnTo>
                    <a:pt x="11" y="429"/>
                  </a:lnTo>
                  <a:lnTo>
                    <a:pt x="7" y="455"/>
                  </a:lnTo>
                  <a:lnTo>
                    <a:pt x="3" y="481"/>
                  </a:lnTo>
                  <a:lnTo>
                    <a:pt x="1" y="509"/>
                  </a:lnTo>
                  <a:lnTo>
                    <a:pt x="0" y="537"/>
                  </a:lnTo>
                  <a:lnTo>
                    <a:pt x="1" y="565"/>
                  </a:lnTo>
                  <a:lnTo>
                    <a:pt x="3" y="591"/>
                  </a:lnTo>
                  <a:lnTo>
                    <a:pt x="7" y="619"/>
                  </a:lnTo>
                  <a:lnTo>
                    <a:pt x="11" y="645"/>
                  </a:lnTo>
                  <a:lnTo>
                    <a:pt x="17" y="670"/>
                  </a:lnTo>
                  <a:lnTo>
                    <a:pt x="24" y="697"/>
                  </a:lnTo>
                  <a:lnTo>
                    <a:pt x="33" y="722"/>
                  </a:lnTo>
                  <a:lnTo>
                    <a:pt x="42" y="746"/>
                  </a:lnTo>
                  <a:lnTo>
                    <a:pt x="53" y="769"/>
                  </a:lnTo>
                  <a:lnTo>
                    <a:pt x="65" y="793"/>
                  </a:lnTo>
                  <a:lnTo>
                    <a:pt x="78" y="816"/>
                  </a:lnTo>
                  <a:lnTo>
                    <a:pt x="91" y="837"/>
                  </a:lnTo>
                  <a:lnTo>
                    <a:pt x="107" y="858"/>
                  </a:lnTo>
                  <a:lnTo>
                    <a:pt x="123" y="878"/>
                  </a:lnTo>
                  <a:lnTo>
                    <a:pt x="140" y="897"/>
                  </a:lnTo>
                  <a:lnTo>
                    <a:pt x="157" y="916"/>
                  </a:lnTo>
                  <a:lnTo>
                    <a:pt x="176" y="934"/>
                  </a:lnTo>
                  <a:lnTo>
                    <a:pt x="195" y="952"/>
                  </a:lnTo>
                  <a:lnTo>
                    <a:pt x="215" y="967"/>
                  </a:lnTo>
                  <a:lnTo>
                    <a:pt x="236" y="982"/>
                  </a:lnTo>
                  <a:lnTo>
                    <a:pt x="259" y="996"/>
                  </a:lnTo>
                  <a:lnTo>
                    <a:pt x="281" y="1008"/>
                  </a:lnTo>
                  <a:lnTo>
                    <a:pt x="304" y="1020"/>
                  </a:lnTo>
                  <a:lnTo>
                    <a:pt x="327" y="1031"/>
                  </a:lnTo>
                  <a:lnTo>
                    <a:pt x="353" y="1041"/>
                  </a:lnTo>
                  <a:lnTo>
                    <a:pt x="378" y="1049"/>
                  </a:lnTo>
                  <a:lnTo>
                    <a:pt x="403" y="1057"/>
                  </a:lnTo>
                  <a:lnTo>
                    <a:pt x="429" y="1062"/>
                  </a:lnTo>
                  <a:lnTo>
                    <a:pt x="456" y="1068"/>
                  </a:lnTo>
                  <a:lnTo>
                    <a:pt x="482" y="1070"/>
                  </a:lnTo>
                  <a:lnTo>
                    <a:pt x="510" y="1073"/>
                  </a:lnTo>
                  <a:lnTo>
                    <a:pt x="537" y="1073"/>
                  </a:lnTo>
                  <a:lnTo>
                    <a:pt x="563" y="1073"/>
                  </a:lnTo>
                  <a:lnTo>
                    <a:pt x="589" y="1070"/>
                  </a:lnTo>
                  <a:lnTo>
                    <a:pt x="614" y="1068"/>
                  </a:lnTo>
                  <a:lnTo>
                    <a:pt x="639" y="1064"/>
                  </a:lnTo>
                  <a:lnTo>
                    <a:pt x="664" y="1058"/>
                  </a:lnTo>
                  <a:lnTo>
                    <a:pt x="688" y="1052"/>
                  </a:lnTo>
                  <a:lnTo>
                    <a:pt x="712" y="1044"/>
                  </a:lnTo>
                  <a:lnTo>
                    <a:pt x="736" y="1036"/>
                  </a:lnTo>
                  <a:lnTo>
                    <a:pt x="758" y="1025"/>
                  </a:lnTo>
                  <a:lnTo>
                    <a:pt x="780" y="1015"/>
                  </a:lnTo>
                  <a:lnTo>
                    <a:pt x="802" y="1004"/>
                  </a:lnTo>
                  <a:lnTo>
                    <a:pt x="823" y="991"/>
                  </a:lnTo>
                  <a:lnTo>
                    <a:pt x="842" y="978"/>
                  </a:lnTo>
                  <a:lnTo>
                    <a:pt x="862" y="963"/>
                  </a:lnTo>
                  <a:lnTo>
                    <a:pt x="882" y="949"/>
                  </a:lnTo>
                  <a:lnTo>
                    <a:pt x="899" y="932"/>
                  </a:lnTo>
                  <a:lnTo>
                    <a:pt x="918" y="916"/>
                  </a:lnTo>
                  <a:lnTo>
                    <a:pt x="934" y="897"/>
                  </a:lnTo>
                  <a:lnTo>
                    <a:pt x="951" y="879"/>
                  </a:lnTo>
                  <a:lnTo>
                    <a:pt x="965" y="860"/>
                  </a:lnTo>
                  <a:lnTo>
                    <a:pt x="980" y="841"/>
                  </a:lnTo>
                  <a:lnTo>
                    <a:pt x="993" y="821"/>
                  </a:lnTo>
                  <a:lnTo>
                    <a:pt x="1005" y="800"/>
                  </a:lnTo>
                  <a:lnTo>
                    <a:pt x="1017" y="777"/>
                  </a:lnTo>
                  <a:lnTo>
                    <a:pt x="1027" y="755"/>
                  </a:lnTo>
                  <a:lnTo>
                    <a:pt x="1037" y="732"/>
                  </a:lnTo>
                  <a:lnTo>
                    <a:pt x="1046" y="709"/>
                  </a:lnTo>
                  <a:lnTo>
                    <a:pt x="1052" y="685"/>
                  </a:lnTo>
                  <a:lnTo>
                    <a:pt x="1059" y="661"/>
                  </a:lnTo>
                  <a:lnTo>
                    <a:pt x="1064" y="636"/>
                  </a:lnTo>
                  <a:lnTo>
                    <a:pt x="1068" y="611"/>
                  </a:lnTo>
                  <a:lnTo>
                    <a:pt x="1072" y="586"/>
                  </a:lnTo>
                  <a:lnTo>
                    <a:pt x="1068" y="562"/>
                  </a:lnTo>
                  <a:lnTo>
                    <a:pt x="1060" y="517"/>
                  </a:lnTo>
                  <a:lnTo>
                    <a:pt x="1050" y="472"/>
                  </a:lnTo>
                  <a:lnTo>
                    <a:pt x="1038" y="429"/>
                  </a:lnTo>
                  <a:lnTo>
                    <a:pt x="1023" y="384"/>
                  </a:lnTo>
                  <a:lnTo>
                    <a:pt x="1008" y="342"/>
                  </a:lnTo>
                  <a:lnTo>
                    <a:pt x="989" y="301"/>
                  </a:lnTo>
                  <a:lnTo>
                    <a:pt x="969" y="260"/>
                  </a:lnTo>
                  <a:lnTo>
                    <a:pt x="947" y="220"/>
                  </a:lnTo>
                  <a:lnTo>
                    <a:pt x="924" y="183"/>
                  </a:lnTo>
                  <a:lnTo>
                    <a:pt x="898" y="146"/>
                  </a:lnTo>
                  <a:lnTo>
                    <a:pt x="885" y="128"/>
                  </a:lnTo>
                  <a:close/>
                  <a:moveTo>
                    <a:pt x="1006" y="537"/>
                  </a:moveTo>
                  <a:lnTo>
                    <a:pt x="1006" y="561"/>
                  </a:lnTo>
                  <a:lnTo>
                    <a:pt x="1005" y="584"/>
                  </a:lnTo>
                  <a:lnTo>
                    <a:pt x="1001" y="608"/>
                  </a:lnTo>
                  <a:lnTo>
                    <a:pt x="997" y="631"/>
                  </a:lnTo>
                  <a:lnTo>
                    <a:pt x="992" y="654"/>
                  </a:lnTo>
                  <a:lnTo>
                    <a:pt x="985" y="677"/>
                  </a:lnTo>
                  <a:lnTo>
                    <a:pt x="978" y="698"/>
                  </a:lnTo>
                  <a:lnTo>
                    <a:pt x="969" y="719"/>
                  </a:lnTo>
                  <a:lnTo>
                    <a:pt x="960" y="740"/>
                  </a:lnTo>
                  <a:lnTo>
                    <a:pt x="949" y="760"/>
                  </a:lnTo>
                  <a:lnTo>
                    <a:pt x="939" y="780"/>
                  </a:lnTo>
                  <a:lnTo>
                    <a:pt x="927" y="800"/>
                  </a:lnTo>
                  <a:lnTo>
                    <a:pt x="914" y="818"/>
                  </a:lnTo>
                  <a:lnTo>
                    <a:pt x="899" y="835"/>
                  </a:lnTo>
                  <a:lnTo>
                    <a:pt x="885" y="852"/>
                  </a:lnTo>
                  <a:lnTo>
                    <a:pt x="869" y="868"/>
                  </a:lnTo>
                  <a:lnTo>
                    <a:pt x="853" y="884"/>
                  </a:lnTo>
                  <a:lnTo>
                    <a:pt x="836" y="899"/>
                  </a:lnTo>
                  <a:lnTo>
                    <a:pt x="817" y="913"/>
                  </a:lnTo>
                  <a:lnTo>
                    <a:pt x="800" y="926"/>
                  </a:lnTo>
                  <a:lnTo>
                    <a:pt x="780" y="938"/>
                  </a:lnTo>
                  <a:lnTo>
                    <a:pt x="761" y="950"/>
                  </a:lnTo>
                  <a:lnTo>
                    <a:pt x="741" y="959"/>
                  </a:lnTo>
                  <a:lnTo>
                    <a:pt x="720" y="970"/>
                  </a:lnTo>
                  <a:lnTo>
                    <a:pt x="699" y="978"/>
                  </a:lnTo>
                  <a:lnTo>
                    <a:pt x="676" y="986"/>
                  </a:lnTo>
                  <a:lnTo>
                    <a:pt x="655" y="991"/>
                  </a:lnTo>
                  <a:lnTo>
                    <a:pt x="631" y="996"/>
                  </a:lnTo>
                  <a:lnTo>
                    <a:pt x="609" y="1000"/>
                  </a:lnTo>
                  <a:lnTo>
                    <a:pt x="585" y="1004"/>
                  </a:lnTo>
                  <a:lnTo>
                    <a:pt x="561" y="1006"/>
                  </a:lnTo>
                  <a:lnTo>
                    <a:pt x="537" y="1007"/>
                  </a:lnTo>
                  <a:lnTo>
                    <a:pt x="512" y="1006"/>
                  </a:lnTo>
                  <a:lnTo>
                    <a:pt x="489" y="1004"/>
                  </a:lnTo>
                  <a:lnTo>
                    <a:pt x="465" y="1000"/>
                  </a:lnTo>
                  <a:lnTo>
                    <a:pt x="442" y="996"/>
                  </a:lnTo>
                  <a:lnTo>
                    <a:pt x="420" y="991"/>
                  </a:lnTo>
                  <a:lnTo>
                    <a:pt x="397" y="986"/>
                  </a:lnTo>
                  <a:lnTo>
                    <a:pt x="375" y="978"/>
                  </a:lnTo>
                  <a:lnTo>
                    <a:pt x="354" y="970"/>
                  </a:lnTo>
                  <a:lnTo>
                    <a:pt x="333" y="959"/>
                  </a:lnTo>
                  <a:lnTo>
                    <a:pt x="313" y="950"/>
                  </a:lnTo>
                  <a:lnTo>
                    <a:pt x="293" y="938"/>
                  </a:lnTo>
                  <a:lnTo>
                    <a:pt x="275" y="926"/>
                  </a:lnTo>
                  <a:lnTo>
                    <a:pt x="256" y="913"/>
                  </a:lnTo>
                  <a:lnTo>
                    <a:pt x="238" y="899"/>
                  </a:lnTo>
                  <a:lnTo>
                    <a:pt x="221" y="884"/>
                  </a:lnTo>
                  <a:lnTo>
                    <a:pt x="205" y="868"/>
                  </a:lnTo>
                  <a:lnTo>
                    <a:pt x="189" y="852"/>
                  </a:lnTo>
                  <a:lnTo>
                    <a:pt x="174" y="835"/>
                  </a:lnTo>
                  <a:lnTo>
                    <a:pt x="160" y="818"/>
                  </a:lnTo>
                  <a:lnTo>
                    <a:pt x="148" y="800"/>
                  </a:lnTo>
                  <a:lnTo>
                    <a:pt x="135" y="780"/>
                  </a:lnTo>
                  <a:lnTo>
                    <a:pt x="124" y="760"/>
                  </a:lnTo>
                  <a:lnTo>
                    <a:pt x="114" y="740"/>
                  </a:lnTo>
                  <a:lnTo>
                    <a:pt x="104" y="719"/>
                  </a:lnTo>
                  <a:lnTo>
                    <a:pt x="95" y="698"/>
                  </a:lnTo>
                  <a:lnTo>
                    <a:pt x="88" y="677"/>
                  </a:lnTo>
                  <a:lnTo>
                    <a:pt x="82" y="654"/>
                  </a:lnTo>
                  <a:lnTo>
                    <a:pt x="77" y="631"/>
                  </a:lnTo>
                  <a:lnTo>
                    <a:pt x="73" y="608"/>
                  </a:lnTo>
                  <a:lnTo>
                    <a:pt x="70" y="584"/>
                  </a:lnTo>
                  <a:lnTo>
                    <a:pt x="67" y="561"/>
                  </a:lnTo>
                  <a:lnTo>
                    <a:pt x="67" y="537"/>
                  </a:lnTo>
                  <a:lnTo>
                    <a:pt x="67" y="512"/>
                  </a:lnTo>
                  <a:lnTo>
                    <a:pt x="70" y="488"/>
                  </a:lnTo>
                  <a:lnTo>
                    <a:pt x="73" y="466"/>
                  </a:lnTo>
                  <a:lnTo>
                    <a:pt x="77" y="442"/>
                  </a:lnTo>
                  <a:lnTo>
                    <a:pt x="82" y="419"/>
                  </a:lnTo>
                  <a:lnTo>
                    <a:pt x="88" y="397"/>
                  </a:lnTo>
                  <a:lnTo>
                    <a:pt x="95" y="375"/>
                  </a:lnTo>
                  <a:lnTo>
                    <a:pt x="104" y="353"/>
                  </a:lnTo>
                  <a:lnTo>
                    <a:pt x="114" y="332"/>
                  </a:lnTo>
                  <a:lnTo>
                    <a:pt x="124" y="312"/>
                  </a:lnTo>
                  <a:lnTo>
                    <a:pt x="135" y="293"/>
                  </a:lnTo>
                  <a:lnTo>
                    <a:pt x="148" y="274"/>
                  </a:lnTo>
                  <a:lnTo>
                    <a:pt x="160" y="256"/>
                  </a:lnTo>
                  <a:lnTo>
                    <a:pt x="174" y="237"/>
                  </a:lnTo>
                  <a:lnTo>
                    <a:pt x="189" y="220"/>
                  </a:lnTo>
                  <a:lnTo>
                    <a:pt x="205" y="204"/>
                  </a:lnTo>
                  <a:lnTo>
                    <a:pt x="221" y="188"/>
                  </a:lnTo>
                  <a:lnTo>
                    <a:pt x="238" y="174"/>
                  </a:lnTo>
                  <a:lnTo>
                    <a:pt x="256" y="161"/>
                  </a:lnTo>
                  <a:lnTo>
                    <a:pt x="275" y="147"/>
                  </a:lnTo>
                  <a:lnTo>
                    <a:pt x="293" y="134"/>
                  </a:lnTo>
                  <a:lnTo>
                    <a:pt x="313" y="124"/>
                  </a:lnTo>
                  <a:lnTo>
                    <a:pt x="333" y="113"/>
                  </a:lnTo>
                  <a:lnTo>
                    <a:pt x="354" y="104"/>
                  </a:lnTo>
                  <a:lnTo>
                    <a:pt x="375" y="95"/>
                  </a:lnTo>
                  <a:lnTo>
                    <a:pt x="397" y="88"/>
                  </a:lnTo>
                  <a:lnTo>
                    <a:pt x="420" y="81"/>
                  </a:lnTo>
                  <a:lnTo>
                    <a:pt x="442" y="76"/>
                  </a:lnTo>
                  <a:lnTo>
                    <a:pt x="465" y="72"/>
                  </a:lnTo>
                  <a:lnTo>
                    <a:pt x="489" y="70"/>
                  </a:lnTo>
                  <a:lnTo>
                    <a:pt x="512" y="67"/>
                  </a:lnTo>
                  <a:lnTo>
                    <a:pt x="537" y="67"/>
                  </a:lnTo>
                  <a:lnTo>
                    <a:pt x="561" y="67"/>
                  </a:lnTo>
                  <a:lnTo>
                    <a:pt x="585" y="70"/>
                  </a:lnTo>
                  <a:lnTo>
                    <a:pt x="609" y="72"/>
                  </a:lnTo>
                  <a:lnTo>
                    <a:pt x="631" y="76"/>
                  </a:lnTo>
                  <a:lnTo>
                    <a:pt x="655" y="81"/>
                  </a:lnTo>
                  <a:lnTo>
                    <a:pt x="676" y="88"/>
                  </a:lnTo>
                  <a:lnTo>
                    <a:pt x="699" y="95"/>
                  </a:lnTo>
                  <a:lnTo>
                    <a:pt x="720" y="104"/>
                  </a:lnTo>
                  <a:lnTo>
                    <a:pt x="741" y="113"/>
                  </a:lnTo>
                  <a:lnTo>
                    <a:pt x="761" y="124"/>
                  </a:lnTo>
                  <a:lnTo>
                    <a:pt x="780" y="134"/>
                  </a:lnTo>
                  <a:lnTo>
                    <a:pt x="800" y="147"/>
                  </a:lnTo>
                  <a:lnTo>
                    <a:pt x="817" y="161"/>
                  </a:lnTo>
                  <a:lnTo>
                    <a:pt x="836" y="174"/>
                  </a:lnTo>
                  <a:lnTo>
                    <a:pt x="853" y="188"/>
                  </a:lnTo>
                  <a:lnTo>
                    <a:pt x="869" y="204"/>
                  </a:lnTo>
                  <a:lnTo>
                    <a:pt x="885" y="220"/>
                  </a:lnTo>
                  <a:lnTo>
                    <a:pt x="899" y="237"/>
                  </a:lnTo>
                  <a:lnTo>
                    <a:pt x="914" y="256"/>
                  </a:lnTo>
                  <a:lnTo>
                    <a:pt x="927" y="274"/>
                  </a:lnTo>
                  <a:lnTo>
                    <a:pt x="939" y="293"/>
                  </a:lnTo>
                  <a:lnTo>
                    <a:pt x="949" y="312"/>
                  </a:lnTo>
                  <a:lnTo>
                    <a:pt x="960" y="332"/>
                  </a:lnTo>
                  <a:lnTo>
                    <a:pt x="969" y="353"/>
                  </a:lnTo>
                  <a:lnTo>
                    <a:pt x="978" y="375"/>
                  </a:lnTo>
                  <a:lnTo>
                    <a:pt x="985" y="397"/>
                  </a:lnTo>
                  <a:lnTo>
                    <a:pt x="992" y="419"/>
                  </a:lnTo>
                  <a:lnTo>
                    <a:pt x="997" y="442"/>
                  </a:lnTo>
                  <a:lnTo>
                    <a:pt x="1001" y="466"/>
                  </a:lnTo>
                  <a:lnTo>
                    <a:pt x="1005" y="488"/>
                  </a:lnTo>
                  <a:lnTo>
                    <a:pt x="1006" y="512"/>
                  </a:lnTo>
                  <a:lnTo>
                    <a:pt x="1006" y="537"/>
                  </a:lnTo>
                  <a:close/>
                </a:path>
              </a:pathLst>
            </a:custGeom>
            <a:solidFill>
              <a:srgbClr val="B03D7B"/>
            </a:solidFill>
            <a:ln w="9525">
              <a:noFill/>
              <a:round/>
              <a:headEnd/>
              <a:tailEnd/>
            </a:ln>
          </p:spPr>
          <p:txBody>
            <a:bodyPr/>
            <a:lstStyle/>
            <a:p>
              <a:pPr eaLnBrk="1" hangingPunct="1"/>
              <a:endParaRPr lang="pt-BR" u="none"/>
            </a:p>
          </p:txBody>
        </p:sp>
        <p:sp>
          <p:nvSpPr>
            <p:cNvPr id="464221" name="Freeform 451"/>
            <p:cNvSpPr>
              <a:spLocks noEditPoints="1"/>
            </p:cNvSpPr>
            <p:nvPr/>
          </p:nvSpPr>
          <p:spPr bwMode="auto">
            <a:xfrm>
              <a:off x="1017588" y="4025900"/>
              <a:ext cx="400050" cy="400050"/>
            </a:xfrm>
            <a:custGeom>
              <a:avLst/>
              <a:gdLst>
                <a:gd name="T0" fmla="*/ 2147483647 w 1008"/>
                <a:gd name="T1" fmla="*/ 2147483647 h 1007"/>
                <a:gd name="T2" fmla="*/ 2147483647 w 1008"/>
                <a:gd name="T3" fmla="*/ 2147483647 h 1007"/>
                <a:gd name="T4" fmla="*/ 2147483647 w 1008"/>
                <a:gd name="T5" fmla="*/ 2147483647 h 1007"/>
                <a:gd name="T6" fmla="*/ 2147483647 w 1008"/>
                <a:gd name="T7" fmla="*/ 2147483647 h 1007"/>
                <a:gd name="T8" fmla="*/ 2147483647 w 1008"/>
                <a:gd name="T9" fmla="*/ 2147483647 h 1007"/>
                <a:gd name="T10" fmla="*/ 2147483647 w 1008"/>
                <a:gd name="T11" fmla="*/ 2147483647 h 1007"/>
                <a:gd name="T12" fmla="*/ 2147483647 w 1008"/>
                <a:gd name="T13" fmla="*/ 2147483647 h 1007"/>
                <a:gd name="T14" fmla="*/ 2147483647 w 1008"/>
                <a:gd name="T15" fmla="*/ 2147483647 h 1007"/>
                <a:gd name="T16" fmla="*/ 2147483647 w 1008"/>
                <a:gd name="T17" fmla="*/ 2147483647 h 1007"/>
                <a:gd name="T18" fmla="*/ 2147483647 w 1008"/>
                <a:gd name="T19" fmla="*/ 2147483647 h 1007"/>
                <a:gd name="T20" fmla="*/ 2147483647 w 1008"/>
                <a:gd name="T21" fmla="*/ 2147483647 h 1007"/>
                <a:gd name="T22" fmla="*/ 2147483647 w 1008"/>
                <a:gd name="T23" fmla="*/ 2147483647 h 1007"/>
                <a:gd name="T24" fmla="*/ 0 w 1008"/>
                <a:gd name="T25" fmla="*/ 2147483647 h 1007"/>
                <a:gd name="T26" fmla="*/ 2147483647 w 1008"/>
                <a:gd name="T27" fmla="*/ 2147483647 h 1007"/>
                <a:gd name="T28" fmla="*/ 2147483647 w 1008"/>
                <a:gd name="T29" fmla="*/ 2147483647 h 1007"/>
                <a:gd name="T30" fmla="*/ 2147483647 w 1008"/>
                <a:gd name="T31" fmla="*/ 2147483647 h 1007"/>
                <a:gd name="T32" fmla="*/ 2147483647 w 1008"/>
                <a:gd name="T33" fmla="*/ 2147483647 h 1007"/>
                <a:gd name="T34" fmla="*/ 2147483647 w 1008"/>
                <a:gd name="T35" fmla="*/ 2147483647 h 1007"/>
                <a:gd name="T36" fmla="*/ 2147483647 w 1008"/>
                <a:gd name="T37" fmla="*/ 2147483647 h 1007"/>
                <a:gd name="T38" fmla="*/ 2147483647 w 1008"/>
                <a:gd name="T39" fmla="*/ 2147483647 h 1007"/>
                <a:gd name="T40" fmla="*/ 2147483647 w 1008"/>
                <a:gd name="T41" fmla="*/ 2147483647 h 1007"/>
                <a:gd name="T42" fmla="*/ 2147483647 w 1008"/>
                <a:gd name="T43" fmla="*/ 2147483647 h 1007"/>
                <a:gd name="T44" fmla="*/ 2147483647 w 1008"/>
                <a:gd name="T45" fmla="*/ 2147483647 h 1007"/>
                <a:gd name="T46" fmla="*/ 2147483647 w 1008"/>
                <a:gd name="T47" fmla="*/ 2147483647 h 1007"/>
                <a:gd name="T48" fmla="*/ 2147483647 w 1008"/>
                <a:gd name="T49" fmla="*/ 2147483647 h 1007"/>
                <a:gd name="T50" fmla="*/ 2147483647 w 1008"/>
                <a:gd name="T51" fmla="*/ 2147483647 h 1007"/>
                <a:gd name="T52" fmla="*/ 2147483647 w 1008"/>
                <a:gd name="T53" fmla="*/ 2147483647 h 1007"/>
                <a:gd name="T54" fmla="*/ 2147483647 w 1008"/>
                <a:gd name="T55" fmla="*/ 2147483647 h 1007"/>
                <a:gd name="T56" fmla="*/ 2147483647 w 1008"/>
                <a:gd name="T57" fmla="*/ 2147483647 h 1007"/>
                <a:gd name="T58" fmla="*/ 2147483647 w 1008"/>
                <a:gd name="T59" fmla="*/ 2147483647 h 1007"/>
                <a:gd name="T60" fmla="*/ 2147483647 w 1008"/>
                <a:gd name="T61" fmla="*/ 2147483647 h 1007"/>
                <a:gd name="T62" fmla="*/ 2147483647 w 1008"/>
                <a:gd name="T63" fmla="*/ 2147483647 h 1007"/>
                <a:gd name="T64" fmla="*/ 2147483647 w 1008"/>
                <a:gd name="T65" fmla="*/ 2147483647 h 1007"/>
                <a:gd name="T66" fmla="*/ 2147483647 w 1008"/>
                <a:gd name="T67" fmla="*/ 2147483647 h 1007"/>
                <a:gd name="T68" fmla="*/ 2147483647 w 1008"/>
                <a:gd name="T69" fmla="*/ 2147483647 h 1007"/>
                <a:gd name="T70" fmla="*/ 2147483647 w 1008"/>
                <a:gd name="T71" fmla="*/ 2147483647 h 1007"/>
                <a:gd name="T72" fmla="*/ 2147483647 w 1008"/>
                <a:gd name="T73" fmla="*/ 2147483647 h 1007"/>
                <a:gd name="T74" fmla="*/ 2147483647 w 1008"/>
                <a:gd name="T75" fmla="*/ 2147483647 h 1007"/>
                <a:gd name="T76" fmla="*/ 2147483647 w 1008"/>
                <a:gd name="T77" fmla="*/ 2147483647 h 1007"/>
                <a:gd name="T78" fmla="*/ 2147483647 w 1008"/>
                <a:gd name="T79" fmla="*/ 2147483647 h 1007"/>
                <a:gd name="T80" fmla="*/ 2147483647 w 1008"/>
                <a:gd name="T81" fmla="*/ 2147483647 h 1007"/>
                <a:gd name="T82" fmla="*/ 2147483647 w 1008"/>
                <a:gd name="T83" fmla="*/ 2147483647 h 1007"/>
                <a:gd name="T84" fmla="*/ 2147483647 w 1008"/>
                <a:gd name="T85" fmla="*/ 2147483647 h 1007"/>
                <a:gd name="T86" fmla="*/ 2147483647 w 1008"/>
                <a:gd name="T87" fmla="*/ 2147483647 h 1007"/>
                <a:gd name="T88" fmla="*/ 2147483647 w 1008"/>
                <a:gd name="T89" fmla="*/ 2147483647 h 1007"/>
                <a:gd name="T90" fmla="*/ 2147483647 w 1008"/>
                <a:gd name="T91" fmla="*/ 2147483647 h 1007"/>
                <a:gd name="T92" fmla="*/ 2147483647 w 1008"/>
                <a:gd name="T93" fmla="*/ 2147483647 h 1007"/>
                <a:gd name="T94" fmla="*/ 2147483647 w 1008"/>
                <a:gd name="T95" fmla="*/ 2147483647 h 1007"/>
                <a:gd name="T96" fmla="*/ 2147483647 w 1008"/>
                <a:gd name="T97" fmla="*/ 2147483647 h 1007"/>
                <a:gd name="T98" fmla="*/ 2147483647 w 1008"/>
                <a:gd name="T99" fmla="*/ 2147483647 h 1007"/>
                <a:gd name="T100" fmla="*/ 2147483647 w 1008"/>
                <a:gd name="T101" fmla="*/ 2147483647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08"/>
                <a:gd name="T154" fmla="*/ 0 h 1007"/>
                <a:gd name="T155" fmla="*/ 1008 w 1008"/>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08" h="1007">
                  <a:moveTo>
                    <a:pt x="1008" y="504"/>
                  </a:moveTo>
                  <a:lnTo>
                    <a:pt x="1006" y="478"/>
                  </a:lnTo>
                  <a:lnTo>
                    <a:pt x="1005" y="452"/>
                  </a:lnTo>
                  <a:lnTo>
                    <a:pt x="1001" y="427"/>
                  </a:lnTo>
                  <a:lnTo>
                    <a:pt x="997" y="402"/>
                  </a:lnTo>
                  <a:lnTo>
                    <a:pt x="992" y="377"/>
                  </a:lnTo>
                  <a:lnTo>
                    <a:pt x="985" y="353"/>
                  </a:lnTo>
                  <a:lnTo>
                    <a:pt x="977" y="331"/>
                  </a:lnTo>
                  <a:lnTo>
                    <a:pt x="968" y="307"/>
                  </a:lnTo>
                  <a:lnTo>
                    <a:pt x="957" y="285"/>
                  </a:lnTo>
                  <a:lnTo>
                    <a:pt x="947" y="264"/>
                  </a:lnTo>
                  <a:lnTo>
                    <a:pt x="935" y="243"/>
                  </a:lnTo>
                  <a:lnTo>
                    <a:pt x="922" y="223"/>
                  </a:lnTo>
                  <a:lnTo>
                    <a:pt x="907" y="203"/>
                  </a:lnTo>
                  <a:lnTo>
                    <a:pt x="893" y="183"/>
                  </a:lnTo>
                  <a:lnTo>
                    <a:pt x="877" y="165"/>
                  </a:lnTo>
                  <a:lnTo>
                    <a:pt x="860" y="147"/>
                  </a:lnTo>
                  <a:lnTo>
                    <a:pt x="842" y="132"/>
                  </a:lnTo>
                  <a:lnTo>
                    <a:pt x="824" y="116"/>
                  </a:lnTo>
                  <a:lnTo>
                    <a:pt x="806" y="100"/>
                  </a:lnTo>
                  <a:lnTo>
                    <a:pt x="786" y="87"/>
                  </a:lnTo>
                  <a:lnTo>
                    <a:pt x="765" y="74"/>
                  </a:lnTo>
                  <a:lnTo>
                    <a:pt x="743" y="60"/>
                  </a:lnTo>
                  <a:lnTo>
                    <a:pt x="722" y="50"/>
                  </a:lnTo>
                  <a:lnTo>
                    <a:pt x="700" y="39"/>
                  </a:lnTo>
                  <a:lnTo>
                    <a:pt x="677" y="31"/>
                  </a:lnTo>
                  <a:lnTo>
                    <a:pt x="654" y="23"/>
                  </a:lnTo>
                  <a:lnTo>
                    <a:pt x="630" y="15"/>
                  </a:lnTo>
                  <a:lnTo>
                    <a:pt x="605" y="10"/>
                  </a:lnTo>
                  <a:lnTo>
                    <a:pt x="581" y="6"/>
                  </a:lnTo>
                  <a:lnTo>
                    <a:pt x="556" y="2"/>
                  </a:lnTo>
                  <a:lnTo>
                    <a:pt x="530" y="1"/>
                  </a:lnTo>
                  <a:lnTo>
                    <a:pt x="504" y="0"/>
                  </a:lnTo>
                  <a:lnTo>
                    <a:pt x="478" y="1"/>
                  </a:lnTo>
                  <a:lnTo>
                    <a:pt x="453" y="2"/>
                  </a:lnTo>
                  <a:lnTo>
                    <a:pt x="428" y="6"/>
                  </a:lnTo>
                  <a:lnTo>
                    <a:pt x="403" y="10"/>
                  </a:lnTo>
                  <a:lnTo>
                    <a:pt x="378" y="15"/>
                  </a:lnTo>
                  <a:lnTo>
                    <a:pt x="354" y="23"/>
                  </a:lnTo>
                  <a:lnTo>
                    <a:pt x="331" y="31"/>
                  </a:lnTo>
                  <a:lnTo>
                    <a:pt x="308" y="39"/>
                  </a:lnTo>
                  <a:lnTo>
                    <a:pt x="285" y="50"/>
                  </a:lnTo>
                  <a:lnTo>
                    <a:pt x="264" y="60"/>
                  </a:lnTo>
                  <a:lnTo>
                    <a:pt x="243" y="74"/>
                  </a:lnTo>
                  <a:lnTo>
                    <a:pt x="222" y="87"/>
                  </a:lnTo>
                  <a:lnTo>
                    <a:pt x="203" y="100"/>
                  </a:lnTo>
                  <a:lnTo>
                    <a:pt x="184" y="116"/>
                  </a:lnTo>
                  <a:lnTo>
                    <a:pt x="165" y="132"/>
                  </a:lnTo>
                  <a:lnTo>
                    <a:pt x="148" y="147"/>
                  </a:lnTo>
                  <a:lnTo>
                    <a:pt x="131" y="165"/>
                  </a:lnTo>
                  <a:lnTo>
                    <a:pt x="115" y="183"/>
                  </a:lnTo>
                  <a:lnTo>
                    <a:pt x="100" y="203"/>
                  </a:lnTo>
                  <a:lnTo>
                    <a:pt x="87" y="223"/>
                  </a:lnTo>
                  <a:lnTo>
                    <a:pt x="74" y="243"/>
                  </a:lnTo>
                  <a:lnTo>
                    <a:pt x="61" y="264"/>
                  </a:lnTo>
                  <a:lnTo>
                    <a:pt x="50" y="285"/>
                  </a:lnTo>
                  <a:lnTo>
                    <a:pt x="40" y="307"/>
                  </a:lnTo>
                  <a:lnTo>
                    <a:pt x="32" y="331"/>
                  </a:lnTo>
                  <a:lnTo>
                    <a:pt x="24" y="353"/>
                  </a:lnTo>
                  <a:lnTo>
                    <a:pt x="16" y="377"/>
                  </a:lnTo>
                  <a:lnTo>
                    <a:pt x="11" y="402"/>
                  </a:lnTo>
                  <a:lnTo>
                    <a:pt x="7" y="427"/>
                  </a:lnTo>
                  <a:lnTo>
                    <a:pt x="3" y="452"/>
                  </a:lnTo>
                  <a:lnTo>
                    <a:pt x="1" y="478"/>
                  </a:lnTo>
                  <a:lnTo>
                    <a:pt x="0" y="504"/>
                  </a:lnTo>
                  <a:lnTo>
                    <a:pt x="1" y="529"/>
                  </a:lnTo>
                  <a:lnTo>
                    <a:pt x="3" y="555"/>
                  </a:lnTo>
                  <a:lnTo>
                    <a:pt x="7" y="581"/>
                  </a:lnTo>
                  <a:lnTo>
                    <a:pt x="11" y="606"/>
                  </a:lnTo>
                  <a:lnTo>
                    <a:pt x="16" y="629"/>
                  </a:lnTo>
                  <a:lnTo>
                    <a:pt x="24" y="653"/>
                  </a:lnTo>
                  <a:lnTo>
                    <a:pt x="32" y="677"/>
                  </a:lnTo>
                  <a:lnTo>
                    <a:pt x="40" y="699"/>
                  </a:lnTo>
                  <a:lnTo>
                    <a:pt x="50" y="722"/>
                  </a:lnTo>
                  <a:lnTo>
                    <a:pt x="61" y="743"/>
                  </a:lnTo>
                  <a:lnTo>
                    <a:pt x="74" y="764"/>
                  </a:lnTo>
                  <a:lnTo>
                    <a:pt x="87" y="785"/>
                  </a:lnTo>
                  <a:lnTo>
                    <a:pt x="100" y="805"/>
                  </a:lnTo>
                  <a:lnTo>
                    <a:pt x="115" y="823"/>
                  </a:lnTo>
                  <a:lnTo>
                    <a:pt x="131" y="842"/>
                  </a:lnTo>
                  <a:lnTo>
                    <a:pt x="148" y="859"/>
                  </a:lnTo>
                  <a:lnTo>
                    <a:pt x="165" y="876"/>
                  </a:lnTo>
                  <a:lnTo>
                    <a:pt x="184" y="892"/>
                  </a:lnTo>
                  <a:lnTo>
                    <a:pt x="203" y="907"/>
                  </a:lnTo>
                  <a:lnTo>
                    <a:pt x="222" y="921"/>
                  </a:lnTo>
                  <a:lnTo>
                    <a:pt x="243" y="934"/>
                  </a:lnTo>
                  <a:lnTo>
                    <a:pt x="264" y="946"/>
                  </a:lnTo>
                  <a:lnTo>
                    <a:pt x="285" y="957"/>
                  </a:lnTo>
                  <a:lnTo>
                    <a:pt x="308" y="967"/>
                  </a:lnTo>
                  <a:lnTo>
                    <a:pt x="331" y="977"/>
                  </a:lnTo>
                  <a:lnTo>
                    <a:pt x="354" y="985"/>
                  </a:lnTo>
                  <a:lnTo>
                    <a:pt x="378" y="991"/>
                  </a:lnTo>
                  <a:lnTo>
                    <a:pt x="403" y="996"/>
                  </a:lnTo>
                  <a:lnTo>
                    <a:pt x="428" y="1002"/>
                  </a:lnTo>
                  <a:lnTo>
                    <a:pt x="453" y="1004"/>
                  </a:lnTo>
                  <a:lnTo>
                    <a:pt x="478" y="1006"/>
                  </a:lnTo>
                  <a:lnTo>
                    <a:pt x="504" y="1007"/>
                  </a:lnTo>
                  <a:lnTo>
                    <a:pt x="530" y="1006"/>
                  </a:lnTo>
                  <a:lnTo>
                    <a:pt x="556" y="1004"/>
                  </a:lnTo>
                  <a:lnTo>
                    <a:pt x="581" y="1002"/>
                  </a:lnTo>
                  <a:lnTo>
                    <a:pt x="605" y="996"/>
                  </a:lnTo>
                  <a:lnTo>
                    <a:pt x="630" y="991"/>
                  </a:lnTo>
                  <a:lnTo>
                    <a:pt x="654" y="985"/>
                  </a:lnTo>
                  <a:lnTo>
                    <a:pt x="677" y="977"/>
                  </a:lnTo>
                  <a:lnTo>
                    <a:pt x="700" y="967"/>
                  </a:lnTo>
                  <a:lnTo>
                    <a:pt x="722" y="957"/>
                  </a:lnTo>
                  <a:lnTo>
                    <a:pt x="743" y="946"/>
                  </a:lnTo>
                  <a:lnTo>
                    <a:pt x="765" y="934"/>
                  </a:lnTo>
                  <a:lnTo>
                    <a:pt x="786" y="921"/>
                  </a:lnTo>
                  <a:lnTo>
                    <a:pt x="806" y="907"/>
                  </a:lnTo>
                  <a:lnTo>
                    <a:pt x="824" y="892"/>
                  </a:lnTo>
                  <a:lnTo>
                    <a:pt x="842" y="876"/>
                  </a:lnTo>
                  <a:lnTo>
                    <a:pt x="860" y="859"/>
                  </a:lnTo>
                  <a:lnTo>
                    <a:pt x="877" y="842"/>
                  </a:lnTo>
                  <a:lnTo>
                    <a:pt x="893" y="823"/>
                  </a:lnTo>
                  <a:lnTo>
                    <a:pt x="907" y="805"/>
                  </a:lnTo>
                  <a:lnTo>
                    <a:pt x="922" y="785"/>
                  </a:lnTo>
                  <a:lnTo>
                    <a:pt x="935" y="764"/>
                  </a:lnTo>
                  <a:lnTo>
                    <a:pt x="947" y="743"/>
                  </a:lnTo>
                  <a:lnTo>
                    <a:pt x="957" y="722"/>
                  </a:lnTo>
                  <a:lnTo>
                    <a:pt x="968" y="699"/>
                  </a:lnTo>
                  <a:lnTo>
                    <a:pt x="977" y="677"/>
                  </a:lnTo>
                  <a:lnTo>
                    <a:pt x="985" y="653"/>
                  </a:lnTo>
                  <a:lnTo>
                    <a:pt x="992" y="629"/>
                  </a:lnTo>
                  <a:lnTo>
                    <a:pt x="997" y="606"/>
                  </a:lnTo>
                  <a:lnTo>
                    <a:pt x="1001" y="581"/>
                  </a:lnTo>
                  <a:lnTo>
                    <a:pt x="1005" y="555"/>
                  </a:lnTo>
                  <a:lnTo>
                    <a:pt x="1006" y="529"/>
                  </a:lnTo>
                  <a:lnTo>
                    <a:pt x="1008" y="504"/>
                  </a:lnTo>
                  <a:close/>
                  <a:moveTo>
                    <a:pt x="940" y="504"/>
                  </a:moveTo>
                  <a:lnTo>
                    <a:pt x="940" y="526"/>
                  </a:lnTo>
                  <a:lnTo>
                    <a:pt x="938" y="548"/>
                  </a:lnTo>
                  <a:lnTo>
                    <a:pt x="935" y="570"/>
                  </a:lnTo>
                  <a:lnTo>
                    <a:pt x="931" y="591"/>
                  </a:lnTo>
                  <a:lnTo>
                    <a:pt x="927" y="612"/>
                  </a:lnTo>
                  <a:lnTo>
                    <a:pt x="920" y="633"/>
                  </a:lnTo>
                  <a:lnTo>
                    <a:pt x="914" y="653"/>
                  </a:lnTo>
                  <a:lnTo>
                    <a:pt x="906" y="673"/>
                  </a:lnTo>
                  <a:lnTo>
                    <a:pt x="897" y="693"/>
                  </a:lnTo>
                  <a:lnTo>
                    <a:pt x="887" y="711"/>
                  </a:lnTo>
                  <a:lnTo>
                    <a:pt x="877" y="730"/>
                  </a:lnTo>
                  <a:lnTo>
                    <a:pt x="866" y="747"/>
                  </a:lnTo>
                  <a:lnTo>
                    <a:pt x="853" y="764"/>
                  </a:lnTo>
                  <a:lnTo>
                    <a:pt x="841" y="781"/>
                  </a:lnTo>
                  <a:lnTo>
                    <a:pt x="827" y="797"/>
                  </a:lnTo>
                  <a:lnTo>
                    <a:pt x="812" y="812"/>
                  </a:lnTo>
                  <a:lnTo>
                    <a:pt x="798" y="826"/>
                  </a:lnTo>
                  <a:lnTo>
                    <a:pt x="782" y="841"/>
                  </a:lnTo>
                  <a:lnTo>
                    <a:pt x="765" y="852"/>
                  </a:lnTo>
                  <a:lnTo>
                    <a:pt x="747" y="866"/>
                  </a:lnTo>
                  <a:lnTo>
                    <a:pt x="730" y="876"/>
                  </a:lnTo>
                  <a:lnTo>
                    <a:pt x="712" y="887"/>
                  </a:lnTo>
                  <a:lnTo>
                    <a:pt x="693" y="897"/>
                  </a:lnTo>
                  <a:lnTo>
                    <a:pt x="673" y="905"/>
                  </a:lnTo>
                  <a:lnTo>
                    <a:pt x="654" y="913"/>
                  </a:lnTo>
                  <a:lnTo>
                    <a:pt x="634" y="920"/>
                  </a:lnTo>
                  <a:lnTo>
                    <a:pt x="613" y="926"/>
                  </a:lnTo>
                  <a:lnTo>
                    <a:pt x="592" y="930"/>
                  </a:lnTo>
                  <a:lnTo>
                    <a:pt x="570" y="934"/>
                  </a:lnTo>
                  <a:lnTo>
                    <a:pt x="548" y="937"/>
                  </a:lnTo>
                  <a:lnTo>
                    <a:pt x="527" y="940"/>
                  </a:lnTo>
                  <a:lnTo>
                    <a:pt x="504" y="940"/>
                  </a:lnTo>
                  <a:lnTo>
                    <a:pt x="482" y="940"/>
                  </a:lnTo>
                  <a:lnTo>
                    <a:pt x="460" y="937"/>
                  </a:lnTo>
                  <a:lnTo>
                    <a:pt x="437" y="934"/>
                  </a:lnTo>
                  <a:lnTo>
                    <a:pt x="416" y="930"/>
                  </a:lnTo>
                  <a:lnTo>
                    <a:pt x="395" y="926"/>
                  </a:lnTo>
                  <a:lnTo>
                    <a:pt x="374" y="920"/>
                  </a:lnTo>
                  <a:lnTo>
                    <a:pt x="354" y="913"/>
                  </a:lnTo>
                  <a:lnTo>
                    <a:pt x="334" y="905"/>
                  </a:lnTo>
                  <a:lnTo>
                    <a:pt x="314" y="897"/>
                  </a:lnTo>
                  <a:lnTo>
                    <a:pt x="296" y="887"/>
                  </a:lnTo>
                  <a:lnTo>
                    <a:pt x="277" y="876"/>
                  </a:lnTo>
                  <a:lnTo>
                    <a:pt x="260" y="866"/>
                  </a:lnTo>
                  <a:lnTo>
                    <a:pt x="243" y="852"/>
                  </a:lnTo>
                  <a:lnTo>
                    <a:pt x="226" y="841"/>
                  </a:lnTo>
                  <a:lnTo>
                    <a:pt x="210" y="826"/>
                  </a:lnTo>
                  <a:lnTo>
                    <a:pt x="195" y="812"/>
                  </a:lnTo>
                  <a:lnTo>
                    <a:pt x="181" y="797"/>
                  </a:lnTo>
                  <a:lnTo>
                    <a:pt x="168" y="781"/>
                  </a:lnTo>
                  <a:lnTo>
                    <a:pt x="155" y="764"/>
                  </a:lnTo>
                  <a:lnTo>
                    <a:pt x="143" y="747"/>
                  </a:lnTo>
                  <a:lnTo>
                    <a:pt x="131" y="730"/>
                  </a:lnTo>
                  <a:lnTo>
                    <a:pt x="120" y="711"/>
                  </a:lnTo>
                  <a:lnTo>
                    <a:pt x="111" y="693"/>
                  </a:lnTo>
                  <a:lnTo>
                    <a:pt x="102" y="673"/>
                  </a:lnTo>
                  <a:lnTo>
                    <a:pt x="94" y="653"/>
                  </a:lnTo>
                  <a:lnTo>
                    <a:pt x="87" y="633"/>
                  </a:lnTo>
                  <a:lnTo>
                    <a:pt x="82" y="612"/>
                  </a:lnTo>
                  <a:lnTo>
                    <a:pt x="77" y="591"/>
                  </a:lnTo>
                  <a:lnTo>
                    <a:pt x="73" y="570"/>
                  </a:lnTo>
                  <a:lnTo>
                    <a:pt x="70" y="548"/>
                  </a:lnTo>
                  <a:lnTo>
                    <a:pt x="69" y="526"/>
                  </a:lnTo>
                  <a:lnTo>
                    <a:pt x="67" y="504"/>
                  </a:lnTo>
                  <a:lnTo>
                    <a:pt x="69" y="481"/>
                  </a:lnTo>
                  <a:lnTo>
                    <a:pt x="70" y="459"/>
                  </a:lnTo>
                  <a:lnTo>
                    <a:pt x="73" y="437"/>
                  </a:lnTo>
                  <a:lnTo>
                    <a:pt x="77" y="415"/>
                  </a:lnTo>
                  <a:lnTo>
                    <a:pt x="82" y="394"/>
                  </a:lnTo>
                  <a:lnTo>
                    <a:pt x="87" y="373"/>
                  </a:lnTo>
                  <a:lnTo>
                    <a:pt x="94" y="353"/>
                  </a:lnTo>
                  <a:lnTo>
                    <a:pt x="102" y="334"/>
                  </a:lnTo>
                  <a:lnTo>
                    <a:pt x="111" y="314"/>
                  </a:lnTo>
                  <a:lnTo>
                    <a:pt x="120" y="295"/>
                  </a:lnTo>
                  <a:lnTo>
                    <a:pt x="131" y="277"/>
                  </a:lnTo>
                  <a:lnTo>
                    <a:pt x="143" y="260"/>
                  </a:lnTo>
                  <a:lnTo>
                    <a:pt x="155" y="243"/>
                  </a:lnTo>
                  <a:lnTo>
                    <a:pt x="168" y="227"/>
                  </a:lnTo>
                  <a:lnTo>
                    <a:pt x="181" y="211"/>
                  </a:lnTo>
                  <a:lnTo>
                    <a:pt x="195" y="195"/>
                  </a:lnTo>
                  <a:lnTo>
                    <a:pt x="210" y="180"/>
                  </a:lnTo>
                  <a:lnTo>
                    <a:pt x="226" y="167"/>
                  </a:lnTo>
                  <a:lnTo>
                    <a:pt x="243" y="154"/>
                  </a:lnTo>
                  <a:lnTo>
                    <a:pt x="260" y="142"/>
                  </a:lnTo>
                  <a:lnTo>
                    <a:pt x="277" y="130"/>
                  </a:lnTo>
                  <a:lnTo>
                    <a:pt x="296" y="120"/>
                  </a:lnTo>
                  <a:lnTo>
                    <a:pt x="314" y="110"/>
                  </a:lnTo>
                  <a:lnTo>
                    <a:pt x="334" y="101"/>
                  </a:lnTo>
                  <a:lnTo>
                    <a:pt x="354" y="93"/>
                  </a:lnTo>
                  <a:lnTo>
                    <a:pt x="374" y="87"/>
                  </a:lnTo>
                  <a:lnTo>
                    <a:pt x="395" y="81"/>
                  </a:lnTo>
                  <a:lnTo>
                    <a:pt x="416" y="76"/>
                  </a:lnTo>
                  <a:lnTo>
                    <a:pt x="437" y="72"/>
                  </a:lnTo>
                  <a:lnTo>
                    <a:pt x="460" y="70"/>
                  </a:lnTo>
                  <a:lnTo>
                    <a:pt x="482" y="68"/>
                  </a:lnTo>
                  <a:lnTo>
                    <a:pt x="504" y="67"/>
                  </a:lnTo>
                  <a:lnTo>
                    <a:pt x="527" y="68"/>
                  </a:lnTo>
                  <a:lnTo>
                    <a:pt x="548" y="70"/>
                  </a:lnTo>
                  <a:lnTo>
                    <a:pt x="570" y="72"/>
                  </a:lnTo>
                  <a:lnTo>
                    <a:pt x="592" y="76"/>
                  </a:lnTo>
                  <a:lnTo>
                    <a:pt x="613" y="81"/>
                  </a:lnTo>
                  <a:lnTo>
                    <a:pt x="634" y="87"/>
                  </a:lnTo>
                  <a:lnTo>
                    <a:pt x="654" y="93"/>
                  </a:lnTo>
                  <a:lnTo>
                    <a:pt x="673" y="101"/>
                  </a:lnTo>
                  <a:lnTo>
                    <a:pt x="693" y="110"/>
                  </a:lnTo>
                  <a:lnTo>
                    <a:pt x="712" y="120"/>
                  </a:lnTo>
                  <a:lnTo>
                    <a:pt x="730" y="130"/>
                  </a:lnTo>
                  <a:lnTo>
                    <a:pt x="747" y="142"/>
                  </a:lnTo>
                  <a:lnTo>
                    <a:pt x="765" y="154"/>
                  </a:lnTo>
                  <a:lnTo>
                    <a:pt x="782" y="167"/>
                  </a:lnTo>
                  <a:lnTo>
                    <a:pt x="798" y="180"/>
                  </a:lnTo>
                  <a:lnTo>
                    <a:pt x="812" y="195"/>
                  </a:lnTo>
                  <a:lnTo>
                    <a:pt x="827" y="211"/>
                  </a:lnTo>
                  <a:lnTo>
                    <a:pt x="841" y="227"/>
                  </a:lnTo>
                  <a:lnTo>
                    <a:pt x="853" y="243"/>
                  </a:lnTo>
                  <a:lnTo>
                    <a:pt x="866" y="260"/>
                  </a:lnTo>
                  <a:lnTo>
                    <a:pt x="877" y="277"/>
                  </a:lnTo>
                  <a:lnTo>
                    <a:pt x="887" y="295"/>
                  </a:lnTo>
                  <a:lnTo>
                    <a:pt x="897" y="314"/>
                  </a:lnTo>
                  <a:lnTo>
                    <a:pt x="906" y="334"/>
                  </a:lnTo>
                  <a:lnTo>
                    <a:pt x="914" y="353"/>
                  </a:lnTo>
                  <a:lnTo>
                    <a:pt x="920" y="373"/>
                  </a:lnTo>
                  <a:lnTo>
                    <a:pt x="927" y="394"/>
                  </a:lnTo>
                  <a:lnTo>
                    <a:pt x="931" y="415"/>
                  </a:lnTo>
                  <a:lnTo>
                    <a:pt x="935" y="437"/>
                  </a:lnTo>
                  <a:lnTo>
                    <a:pt x="938" y="459"/>
                  </a:lnTo>
                  <a:lnTo>
                    <a:pt x="940" y="481"/>
                  </a:lnTo>
                  <a:lnTo>
                    <a:pt x="940" y="504"/>
                  </a:lnTo>
                  <a:close/>
                </a:path>
              </a:pathLst>
            </a:custGeom>
            <a:solidFill>
              <a:srgbClr val="B33C7B"/>
            </a:solidFill>
            <a:ln w="9525">
              <a:noFill/>
              <a:round/>
              <a:headEnd/>
              <a:tailEnd/>
            </a:ln>
          </p:spPr>
          <p:txBody>
            <a:bodyPr/>
            <a:lstStyle/>
            <a:p>
              <a:pPr eaLnBrk="1" hangingPunct="1"/>
              <a:endParaRPr lang="pt-BR" u="none"/>
            </a:p>
          </p:txBody>
        </p:sp>
        <p:sp>
          <p:nvSpPr>
            <p:cNvPr id="464222" name="Freeform 452"/>
            <p:cNvSpPr>
              <a:spLocks noEditPoints="1"/>
            </p:cNvSpPr>
            <p:nvPr/>
          </p:nvSpPr>
          <p:spPr bwMode="auto">
            <a:xfrm>
              <a:off x="1030288" y="4038600"/>
              <a:ext cx="373062" cy="373063"/>
            </a:xfrm>
            <a:custGeom>
              <a:avLst/>
              <a:gdLst>
                <a:gd name="T0" fmla="*/ 2147483647 w 939"/>
                <a:gd name="T1" fmla="*/ 2147483647 h 940"/>
                <a:gd name="T2" fmla="*/ 2147483647 w 939"/>
                <a:gd name="T3" fmla="*/ 2147483647 h 940"/>
                <a:gd name="T4" fmla="*/ 2147483647 w 939"/>
                <a:gd name="T5" fmla="*/ 2147483647 h 940"/>
                <a:gd name="T6" fmla="*/ 2147483647 w 939"/>
                <a:gd name="T7" fmla="*/ 2147483647 h 940"/>
                <a:gd name="T8" fmla="*/ 2147483647 w 939"/>
                <a:gd name="T9" fmla="*/ 2147483647 h 940"/>
                <a:gd name="T10" fmla="*/ 2147483647 w 939"/>
                <a:gd name="T11" fmla="*/ 2147483647 h 940"/>
                <a:gd name="T12" fmla="*/ 2147483647 w 939"/>
                <a:gd name="T13" fmla="*/ 2147483647 h 940"/>
                <a:gd name="T14" fmla="*/ 2147483647 w 939"/>
                <a:gd name="T15" fmla="*/ 2147483647 h 940"/>
                <a:gd name="T16" fmla="*/ 2147483647 w 939"/>
                <a:gd name="T17" fmla="*/ 2147483647 h 940"/>
                <a:gd name="T18" fmla="*/ 2147483647 w 939"/>
                <a:gd name="T19" fmla="*/ 2147483647 h 940"/>
                <a:gd name="T20" fmla="*/ 2147483647 w 939"/>
                <a:gd name="T21" fmla="*/ 2147483647 h 940"/>
                <a:gd name="T22" fmla="*/ 2147483647 w 939"/>
                <a:gd name="T23" fmla="*/ 2147483647 h 940"/>
                <a:gd name="T24" fmla="*/ 0 w 939"/>
                <a:gd name="T25" fmla="*/ 2147483647 h 940"/>
                <a:gd name="T26" fmla="*/ 2147483647 w 939"/>
                <a:gd name="T27" fmla="*/ 2147483647 h 940"/>
                <a:gd name="T28" fmla="*/ 2147483647 w 939"/>
                <a:gd name="T29" fmla="*/ 2147483647 h 940"/>
                <a:gd name="T30" fmla="*/ 2147483647 w 939"/>
                <a:gd name="T31" fmla="*/ 2147483647 h 940"/>
                <a:gd name="T32" fmla="*/ 2147483647 w 939"/>
                <a:gd name="T33" fmla="*/ 2147483647 h 940"/>
                <a:gd name="T34" fmla="*/ 2147483647 w 939"/>
                <a:gd name="T35" fmla="*/ 2147483647 h 940"/>
                <a:gd name="T36" fmla="*/ 2147483647 w 939"/>
                <a:gd name="T37" fmla="*/ 2147483647 h 940"/>
                <a:gd name="T38" fmla="*/ 2147483647 w 939"/>
                <a:gd name="T39" fmla="*/ 2147483647 h 940"/>
                <a:gd name="T40" fmla="*/ 2147483647 w 939"/>
                <a:gd name="T41" fmla="*/ 2147483647 h 940"/>
                <a:gd name="T42" fmla="*/ 2147483647 w 939"/>
                <a:gd name="T43" fmla="*/ 2147483647 h 940"/>
                <a:gd name="T44" fmla="*/ 2147483647 w 939"/>
                <a:gd name="T45" fmla="*/ 2147483647 h 940"/>
                <a:gd name="T46" fmla="*/ 2147483647 w 939"/>
                <a:gd name="T47" fmla="*/ 2147483647 h 940"/>
                <a:gd name="T48" fmla="*/ 2147483647 w 939"/>
                <a:gd name="T49" fmla="*/ 2147483647 h 940"/>
                <a:gd name="T50" fmla="*/ 2147483647 w 939"/>
                <a:gd name="T51" fmla="*/ 2147483647 h 940"/>
                <a:gd name="T52" fmla="*/ 2147483647 w 939"/>
                <a:gd name="T53" fmla="*/ 2147483647 h 940"/>
                <a:gd name="T54" fmla="*/ 2147483647 w 939"/>
                <a:gd name="T55" fmla="*/ 2147483647 h 940"/>
                <a:gd name="T56" fmla="*/ 2147483647 w 939"/>
                <a:gd name="T57" fmla="*/ 2147483647 h 940"/>
                <a:gd name="T58" fmla="*/ 2147483647 w 939"/>
                <a:gd name="T59" fmla="*/ 2147483647 h 940"/>
                <a:gd name="T60" fmla="*/ 2147483647 w 939"/>
                <a:gd name="T61" fmla="*/ 2147483647 h 940"/>
                <a:gd name="T62" fmla="*/ 2147483647 w 939"/>
                <a:gd name="T63" fmla="*/ 2147483647 h 940"/>
                <a:gd name="T64" fmla="*/ 2147483647 w 939"/>
                <a:gd name="T65" fmla="*/ 2147483647 h 940"/>
                <a:gd name="T66" fmla="*/ 2147483647 w 939"/>
                <a:gd name="T67" fmla="*/ 2147483647 h 940"/>
                <a:gd name="T68" fmla="*/ 2147483647 w 939"/>
                <a:gd name="T69" fmla="*/ 2147483647 h 940"/>
                <a:gd name="T70" fmla="*/ 2147483647 w 939"/>
                <a:gd name="T71" fmla="*/ 2147483647 h 940"/>
                <a:gd name="T72" fmla="*/ 2147483647 w 939"/>
                <a:gd name="T73" fmla="*/ 2147483647 h 940"/>
                <a:gd name="T74" fmla="*/ 2147483647 w 939"/>
                <a:gd name="T75" fmla="*/ 2147483647 h 940"/>
                <a:gd name="T76" fmla="*/ 2147483647 w 939"/>
                <a:gd name="T77" fmla="*/ 2147483647 h 940"/>
                <a:gd name="T78" fmla="*/ 2147483647 w 939"/>
                <a:gd name="T79" fmla="*/ 2147483647 h 940"/>
                <a:gd name="T80" fmla="*/ 2147483647 w 939"/>
                <a:gd name="T81" fmla="*/ 2147483647 h 940"/>
                <a:gd name="T82" fmla="*/ 2147483647 w 939"/>
                <a:gd name="T83" fmla="*/ 2147483647 h 940"/>
                <a:gd name="T84" fmla="*/ 2147483647 w 939"/>
                <a:gd name="T85" fmla="*/ 2147483647 h 940"/>
                <a:gd name="T86" fmla="*/ 2147483647 w 939"/>
                <a:gd name="T87" fmla="*/ 2147483647 h 940"/>
                <a:gd name="T88" fmla="*/ 2147483647 w 939"/>
                <a:gd name="T89" fmla="*/ 2147483647 h 940"/>
                <a:gd name="T90" fmla="*/ 2147483647 w 939"/>
                <a:gd name="T91" fmla="*/ 2147483647 h 940"/>
                <a:gd name="T92" fmla="*/ 2147483647 w 939"/>
                <a:gd name="T93" fmla="*/ 2147483647 h 940"/>
                <a:gd name="T94" fmla="*/ 2147483647 w 939"/>
                <a:gd name="T95" fmla="*/ 2147483647 h 940"/>
                <a:gd name="T96" fmla="*/ 2147483647 w 939"/>
                <a:gd name="T97" fmla="*/ 2147483647 h 940"/>
                <a:gd name="T98" fmla="*/ 2147483647 w 939"/>
                <a:gd name="T99" fmla="*/ 2147483647 h 940"/>
                <a:gd name="T100" fmla="*/ 2147483647 w 939"/>
                <a:gd name="T101" fmla="*/ 2147483647 h 94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39"/>
                <a:gd name="T154" fmla="*/ 0 h 940"/>
                <a:gd name="T155" fmla="*/ 939 w 939"/>
                <a:gd name="T156" fmla="*/ 940 h 94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39" h="940">
                  <a:moveTo>
                    <a:pt x="939" y="470"/>
                  </a:moveTo>
                  <a:lnTo>
                    <a:pt x="939" y="445"/>
                  </a:lnTo>
                  <a:lnTo>
                    <a:pt x="938" y="421"/>
                  </a:lnTo>
                  <a:lnTo>
                    <a:pt x="934" y="399"/>
                  </a:lnTo>
                  <a:lnTo>
                    <a:pt x="930" y="375"/>
                  </a:lnTo>
                  <a:lnTo>
                    <a:pt x="925" y="352"/>
                  </a:lnTo>
                  <a:lnTo>
                    <a:pt x="918" y="330"/>
                  </a:lnTo>
                  <a:lnTo>
                    <a:pt x="911" y="308"/>
                  </a:lnTo>
                  <a:lnTo>
                    <a:pt x="902" y="286"/>
                  </a:lnTo>
                  <a:lnTo>
                    <a:pt x="893" y="265"/>
                  </a:lnTo>
                  <a:lnTo>
                    <a:pt x="882" y="245"/>
                  </a:lnTo>
                  <a:lnTo>
                    <a:pt x="872" y="226"/>
                  </a:lnTo>
                  <a:lnTo>
                    <a:pt x="860" y="207"/>
                  </a:lnTo>
                  <a:lnTo>
                    <a:pt x="847" y="189"/>
                  </a:lnTo>
                  <a:lnTo>
                    <a:pt x="832" y="170"/>
                  </a:lnTo>
                  <a:lnTo>
                    <a:pt x="818" y="153"/>
                  </a:lnTo>
                  <a:lnTo>
                    <a:pt x="802" y="137"/>
                  </a:lnTo>
                  <a:lnTo>
                    <a:pt x="786" y="121"/>
                  </a:lnTo>
                  <a:lnTo>
                    <a:pt x="769" y="107"/>
                  </a:lnTo>
                  <a:lnTo>
                    <a:pt x="750" y="94"/>
                  </a:lnTo>
                  <a:lnTo>
                    <a:pt x="733" y="80"/>
                  </a:lnTo>
                  <a:lnTo>
                    <a:pt x="713" y="67"/>
                  </a:lnTo>
                  <a:lnTo>
                    <a:pt x="694" y="57"/>
                  </a:lnTo>
                  <a:lnTo>
                    <a:pt x="674" y="46"/>
                  </a:lnTo>
                  <a:lnTo>
                    <a:pt x="653" y="37"/>
                  </a:lnTo>
                  <a:lnTo>
                    <a:pt x="632" y="28"/>
                  </a:lnTo>
                  <a:lnTo>
                    <a:pt x="609" y="21"/>
                  </a:lnTo>
                  <a:lnTo>
                    <a:pt x="588" y="14"/>
                  </a:lnTo>
                  <a:lnTo>
                    <a:pt x="564" y="9"/>
                  </a:lnTo>
                  <a:lnTo>
                    <a:pt x="542" y="5"/>
                  </a:lnTo>
                  <a:lnTo>
                    <a:pt x="518" y="3"/>
                  </a:lnTo>
                  <a:lnTo>
                    <a:pt x="494" y="0"/>
                  </a:lnTo>
                  <a:lnTo>
                    <a:pt x="470" y="0"/>
                  </a:lnTo>
                  <a:lnTo>
                    <a:pt x="445" y="0"/>
                  </a:lnTo>
                  <a:lnTo>
                    <a:pt x="422" y="3"/>
                  </a:lnTo>
                  <a:lnTo>
                    <a:pt x="398" y="5"/>
                  </a:lnTo>
                  <a:lnTo>
                    <a:pt x="375" y="9"/>
                  </a:lnTo>
                  <a:lnTo>
                    <a:pt x="353" y="14"/>
                  </a:lnTo>
                  <a:lnTo>
                    <a:pt x="330" y="21"/>
                  </a:lnTo>
                  <a:lnTo>
                    <a:pt x="308" y="28"/>
                  </a:lnTo>
                  <a:lnTo>
                    <a:pt x="287" y="37"/>
                  </a:lnTo>
                  <a:lnTo>
                    <a:pt x="266" y="46"/>
                  </a:lnTo>
                  <a:lnTo>
                    <a:pt x="246" y="57"/>
                  </a:lnTo>
                  <a:lnTo>
                    <a:pt x="226" y="67"/>
                  </a:lnTo>
                  <a:lnTo>
                    <a:pt x="208" y="80"/>
                  </a:lnTo>
                  <a:lnTo>
                    <a:pt x="189" y="94"/>
                  </a:lnTo>
                  <a:lnTo>
                    <a:pt x="171" y="107"/>
                  </a:lnTo>
                  <a:lnTo>
                    <a:pt x="154" y="121"/>
                  </a:lnTo>
                  <a:lnTo>
                    <a:pt x="138" y="137"/>
                  </a:lnTo>
                  <a:lnTo>
                    <a:pt x="122" y="153"/>
                  </a:lnTo>
                  <a:lnTo>
                    <a:pt x="107" y="170"/>
                  </a:lnTo>
                  <a:lnTo>
                    <a:pt x="93" y="189"/>
                  </a:lnTo>
                  <a:lnTo>
                    <a:pt x="81" y="207"/>
                  </a:lnTo>
                  <a:lnTo>
                    <a:pt x="68" y="226"/>
                  </a:lnTo>
                  <a:lnTo>
                    <a:pt x="57" y="245"/>
                  </a:lnTo>
                  <a:lnTo>
                    <a:pt x="47" y="265"/>
                  </a:lnTo>
                  <a:lnTo>
                    <a:pt x="37" y="286"/>
                  </a:lnTo>
                  <a:lnTo>
                    <a:pt x="28" y="308"/>
                  </a:lnTo>
                  <a:lnTo>
                    <a:pt x="21" y="330"/>
                  </a:lnTo>
                  <a:lnTo>
                    <a:pt x="15" y="352"/>
                  </a:lnTo>
                  <a:lnTo>
                    <a:pt x="10" y="375"/>
                  </a:lnTo>
                  <a:lnTo>
                    <a:pt x="6" y="399"/>
                  </a:lnTo>
                  <a:lnTo>
                    <a:pt x="3" y="421"/>
                  </a:lnTo>
                  <a:lnTo>
                    <a:pt x="0" y="445"/>
                  </a:lnTo>
                  <a:lnTo>
                    <a:pt x="0" y="470"/>
                  </a:lnTo>
                  <a:lnTo>
                    <a:pt x="0" y="494"/>
                  </a:lnTo>
                  <a:lnTo>
                    <a:pt x="3" y="517"/>
                  </a:lnTo>
                  <a:lnTo>
                    <a:pt x="6" y="541"/>
                  </a:lnTo>
                  <a:lnTo>
                    <a:pt x="10" y="564"/>
                  </a:lnTo>
                  <a:lnTo>
                    <a:pt x="15" y="587"/>
                  </a:lnTo>
                  <a:lnTo>
                    <a:pt x="21" y="610"/>
                  </a:lnTo>
                  <a:lnTo>
                    <a:pt x="28" y="631"/>
                  </a:lnTo>
                  <a:lnTo>
                    <a:pt x="37" y="652"/>
                  </a:lnTo>
                  <a:lnTo>
                    <a:pt x="47" y="673"/>
                  </a:lnTo>
                  <a:lnTo>
                    <a:pt x="57" y="693"/>
                  </a:lnTo>
                  <a:lnTo>
                    <a:pt x="68" y="713"/>
                  </a:lnTo>
                  <a:lnTo>
                    <a:pt x="81" y="733"/>
                  </a:lnTo>
                  <a:lnTo>
                    <a:pt x="93" y="751"/>
                  </a:lnTo>
                  <a:lnTo>
                    <a:pt x="107" y="768"/>
                  </a:lnTo>
                  <a:lnTo>
                    <a:pt x="122" y="785"/>
                  </a:lnTo>
                  <a:lnTo>
                    <a:pt x="138" y="801"/>
                  </a:lnTo>
                  <a:lnTo>
                    <a:pt x="154" y="817"/>
                  </a:lnTo>
                  <a:lnTo>
                    <a:pt x="171" y="832"/>
                  </a:lnTo>
                  <a:lnTo>
                    <a:pt x="189" y="846"/>
                  </a:lnTo>
                  <a:lnTo>
                    <a:pt x="208" y="859"/>
                  </a:lnTo>
                  <a:lnTo>
                    <a:pt x="226" y="871"/>
                  </a:lnTo>
                  <a:lnTo>
                    <a:pt x="246" y="883"/>
                  </a:lnTo>
                  <a:lnTo>
                    <a:pt x="266" y="892"/>
                  </a:lnTo>
                  <a:lnTo>
                    <a:pt x="287" y="903"/>
                  </a:lnTo>
                  <a:lnTo>
                    <a:pt x="308" y="911"/>
                  </a:lnTo>
                  <a:lnTo>
                    <a:pt x="330" y="919"/>
                  </a:lnTo>
                  <a:lnTo>
                    <a:pt x="353" y="924"/>
                  </a:lnTo>
                  <a:lnTo>
                    <a:pt x="375" y="929"/>
                  </a:lnTo>
                  <a:lnTo>
                    <a:pt x="398" y="933"/>
                  </a:lnTo>
                  <a:lnTo>
                    <a:pt x="422" y="937"/>
                  </a:lnTo>
                  <a:lnTo>
                    <a:pt x="445" y="939"/>
                  </a:lnTo>
                  <a:lnTo>
                    <a:pt x="470" y="940"/>
                  </a:lnTo>
                  <a:lnTo>
                    <a:pt x="494" y="939"/>
                  </a:lnTo>
                  <a:lnTo>
                    <a:pt x="518" y="937"/>
                  </a:lnTo>
                  <a:lnTo>
                    <a:pt x="542" y="933"/>
                  </a:lnTo>
                  <a:lnTo>
                    <a:pt x="564" y="929"/>
                  </a:lnTo>
                  <a:lnTo>
                    <a:pt x="588" y="924"/>
                  </a:lnTo>
                  <a:lnTo>
                    <a:pt x="609" y="919"/>
                  </a:lnTo>
                  <a:lnTo>
                    <a:pt x="632" y="911"/>
                  </a:lnTo>
                  <a:lnTo>
                    <a:pt x="653" y="903"/>
                  </a:lnTo>
                  <a:lnTo>
                    <a:pt x="674" y="892"/>
                  </a:lnTo>
                  <a:lnTo>
                    <a:pt x="694" y="883"/>
                  </a:lnTo>
                  <a:lnTo>
                    <a:pt x="713" y="871"/>
                  </a:lnTo>
                  <a:lnTo>
                    <a:pt x="733" y="859"/>
                  </a:lnTo>
                  <a:lnTo>
                    <a:pt x="750" y="846"/>
                  </a:lnTo>
                  <a:lnTo>
                    <a:pt x="769" y="832"/>
                  </a:lnTo>
                  <a:lnTo>
                    <a:pt x="786" y="817"/>
                  </a:lnTo>
                  <a:lnTo>
                    <a:pt x="802" y="801"/>
                  </a:lnTo>
                  <a:lnTo>
                    <a:pt x="818" y="785"/>
                  </a:lnTo>
                  <a:lnTo>
                    <a:pt x="832" y="768"/>
                  </a:lnTo>
                  <a:lnTo>
                    <a:pt x="847" y="751"/>
                  </a:lnTo>
                  <a:lnTo>
                    <a:pt x="860" y="733"/>
                  </a:lnTo>
                  <a:lnTo>
                    <a:pt x="872" y="713"/>
                  </a:lnTo>
                  <a:lnTo>
                    <a:pt x="882" y="693"/>
                  </a:lnTo>
                  <a:lnTo>
                    <a:pt x="893" y="673"/>
                  </a:lnTo>
                  <a:lnTo>
                    <a:pt x="902" y="652"/>
                  </a:lnTo>
                  <a:lnTo>
                    <a:pt x="911" y="631"/>
                  </a:lnTo>
                  <a:lnTo>
                    <a:pt x="918" y="610"/>
                  </a:lnTo>
                  <a:lnTo>
                    <a:pt x="925" y="587"/>
                  </a:lnTo>
                  <a:lnTo>
                    <a:pt x="930" y="564"/>
                  </a:lnTo>
                  <a:lnTo>
                    <a:pt x="934" y="541"/>
                  </a:lnTo>
                  <a:lnTo>
                    <a:pt x="938" y="517"/>
                  </a:lnTo>
                  <a:lnTo>
                    <a:pt x="939" y="494"/>
                  </a:lnTo>
                  <a:lnTo>
                    <a:pt x="939" y="470"/>
                  </a:lnTo>
                  <a:close/>
                  <a:moveTo>
                    <a:pt x="873" y="470"/>
                  </a:moveTo>
                  <a:lnTo>
                    <a:pt x="872" y="490"/>
                  </a:lnTo>
                  <a:lnTo>
                    <a:pt x="871" y="511"/>
                  </a:lnTo>
                  <a:lnTo>
                    <a:pt x="868" y="531"/>
                  </a:lnTo>
                  <a:lnTo>
                    <a:pt x="864" y="550"/>
                  </a:lnTo>
                  <a:lnTo>
                    <a:pt x="860" y="570"/>
                  </a:lnTo>
                  <a:lnTo>
                    <a:pt x="855" y="589"/>
                  </a:lnTo>
                  <a:lnTo>
                    <a:pt x="848" y="609"/>
                  </a:lnTo>
                  <a:lnTo>
                    <a:pt x="842" y="626"/>
                  </a:lnTo>
                  <a:lnTo>
                    <a:pt x="834" y="644"/>
                  </a:lnTo>
                  <a:lnTo>
                    <a:pt x="824" y="661"/>
                  </a:lnTo>
                  <a:lnTo>
                    <a:pt x="814" y="679"/>
                  </a:lnTo>
                  <a:lnTo>
                    <a:pt x="805" y="694"/>
                  </a:lnTo>
                  <a:lnTo>
                    <a:pt x="793" y="710"/>
                  </a:lnTo>
                  <a:lnTo>
                    <a:pt x="781" y="726"/>
                  </a:lnTo>
                  <a:lnTo>
                    <a:pt x="768" y="741"/>
                  </a:lnTo>
                  <a:lnTo>
                    <a:pt x="754" y="754"/>
                  </a:lnTo>
                  <a:lnTo>
                    <a:pt x="741" y="767"/>
                  </a:lnTo>
                  <a:lnTo>
                    <a:pt x="727" y="780"/>
                  </a:lnTo>
                  <a:lnTo>
                    <a:pt x="711" y="792"/>
                  </a:lnTo>
                  <a:lnTo>
                    <a:pt x="695" y="804"/>
                  </a:lnTo>
                  <a:lnTo>
                    <a:pt x="679" y="815"/>
                  </a:lnTo>
                  <a:lnTo>
                    <a:pt x="662" y="824"/>
                  </a:lnTo>
                  <a:lnTo>
                    <a:pt x="645" y="833"/>
                  </a:lnTo>
                  <a:lnTo>
                    <a:pt x="626" y="841"/>
                  </a:lnTo>
                  <a:lnTo>
                    <a:pt x="608" y="848"/>
                  </a:lnTo>
                  <a:lnTo>
                    <a:pt x="589" y="854"/>
                  </a:lnTo>
                  <a:lnTo>
                    <a:pt x="571" y="859"/>
                  </a:lnTo>
                  <a:lnTo>
                    <a:pt x="551" y="863"/>
                  </a:lnTo>
                  <a:lnTo>
                    <a:pt x="531" y="867"/>
                  </a:lnTo>
                  <a:lnTo>
                    <a:pt x="511" y="870"/>
                  </a:lnTo>
                  <a:lnTo>
                    <a:pt x="490" y="871"/>
                  </a:lnTo>
                  <a:lnTo>
                    <a:pt x="470" y="873"/>
                  </a:lnTo>
                  <a:lnTo>
                    <a:pt x="449" y="871"/>
                  </a:lnTo>
                  <a:lnTo>
                    <a:pt x="428" y="870"/>
                  </a:lnTo>
                  <a:lnTo>
                    <a:pt x="408" y="867"/>
                  </a:lnTo>
                  <a:lnTo>
                    <a:pt x="389" y="863"/>
                  </a:lnTo>
                  <a:lnTo>
                    <a:pt x="369" y="859"/>
                  </a:lnTo>
                  <a:lnTo>
                    <a:pt x="350" y="854"/>
                  </a:lnTo>
                  <a:lnTo>
                    <a:pt x="332" y="848"/>
                  </a:lnTo>
                  <a:lnTo>
                    <a:pt x="313" y="841"/>
                  </a:lnTo>
                  <a:lnTo>
                    <a:pt x="295" y="833"/>
                  </a:lnTo>
                  <a:lnTo>
                    <a:pt x="278" y="824"/>
                  </a:lnTo>
                  <a:lnTo>
                    <a:pt x="260" y="815"/>
                  </a:lnTo>
                  <a:lnTo>
                    <a:pt x="245" y="804"/>
                  </a:lnTo>
                  <a:lnTo>
                    <a:pt x="229" y="792"/>
                  </a:lnTo>
                  <a:lnTo>
                    <a:pt x="214" y="780"/>
                  </a:lnTo>
                  <a:lnTo>
                    <a:pt x="200" y="767"/>
                  </a:lnTo>
                  <a:lnTo>
                    <a:pt x="185" y="754"/>
                  </a:lnTo>
                  <a:lnTo>
                    <a:pt x="172" y="741"/>
                  </a:lnTo>
                  <a:lnTo>
                    <a:pt x="159" y="726"/>
                  </a:lnTo>
                  <a:lnTo>
                    <a:pt x="147" y="710"/>
                  </a:lnTo>
                  <a:lnTo>
                    <a:pt x="136" y="694"/>
                  </a:lnTo>
                  <a:lnTo>
                    <a:pt x="126" y="679"/>
                  </a:lnTo>
                  <a:lnTo>
                    <a:pt x="115" y="661"/>
                  </a:lnTo>
                  <a:lnTo>
                    <a:pt x="107" y="644"/>
                  </a:lnTo>
                  <a:lnTo>
                    <a:pt x="99" y="626"/>
                  </a:lnTo>
                  <a:lnTo>
                    <a:pt x="91" y="609"/>
                  </a:lnTo>
                  <a:lnTo>
                    <a:pt x="85" y="589"/>
                  </a:lnTo>
                  <a:lnTo>
                    <a:pt x="80" y="570"/>
                  </a:lnTo>
                  <a:lnTo>
                    <a:pt x="76" y="550"/>
                  </a:lnTo>
                  <a:lnTo>
                    <a:pt x="72" y="531"/>
                  </a:lnTo>
                  <a:lnTo>
                    <a:pt x="69" y="511"/>
                  </a:lnTo>
                  <a:lnTo>
                    <a:pt x="68" y="490"/>
                  </a:lnTo>
                  <a:lnTo>
                    <a:pt x="68" y="470"/>
                  </a:lnTo>
                  <a:lnTo>
                    <a:pt x="68" y="449"/>
                  </a:lnTo>
                  <a:lnTo>
                    <a:pt x="69" y="429"/>
                  </a:lnTo>
                  <a:lnTo>
                    <a:pt x="72" y="408"/>
                  </a:lnTo>
                  <a:lnTo>
                    <a:pt x="76" y="388"/>
                  </a:lnTo>
                  <a:lnTo>
                    <a:pt x="80" y="368"/>
                  </a:lnTo>
                  <a:lnTo>
                    <a:pt x="85" y="350"/>
                  </a:lnTo>
                  <a:lnTo>
                    <a:pt x="91" y="331"/>
                  </a:lnTo>
                  <a:lnTo>
                    <a:pt x="99" y="313"/>
                  </a:lnTo>
                  <a:lnTo>
                    <a:pt x="107" y="296"/>
                  </a:lnTo>
                  <a:lnTo>
                    <a:pt x="115" y="277"/>
                  </a:lnTo>
                  <a:lnTo>
                    <a:pt x="126" y="261"/>
                  </a:lnTo>
                  <a:lnTo>
                    <a:pt x="136" y="244"/>
                  </a:lnTo>
                  <a:lnTo>
                    <a:pt x="147" y="228"/>
                  </a:lnTo>
                  <a:lnTo>
                    <a:pt x="159" y="214"/>
                  </a:lnTo>
                  <a:lnTo>
                    <a:pt x="172" y="199"/>
                  </a:lnTo>
                  <a:lnTo>
                    <a:pt x="185" y="185"/>
                  </a:lnTo>
                  <a:lnTo>
                    <a:pt x="200" y="172"/>
                  </a:lnTo>
                  <a:lnTo>
                    <a:pt x="214" y="158"/>
                  </a:lnTo>
                  <a:lnTo>
                    <a:pt x="229" y="146"/>
                  </a:lnTo>
                  <a:lnTo>
                    <a:pt x="245" y="136"/>
                  </a:lnTo>
                  <a:lnTo>
                    <a:pt x="260" y="125"/>
                  </a:lnTo>
                  <a:lnTo>
                    <a:pt x="278" y="116"/>
                  </a:lnTo>
                  <a:lnTo>
                    <a:pt x="295" y="107"/>
                  </a:lnTo>
                  <a:lnTo>
                    <a:pt x="313" y="99"/>
                  </a:lnTo>
                  <a:lnTo>
                    <a:pt x="332" y="91"/>
                  </a:lnTo>
                  <a:lnTo>
                    <a:pt x="350" y="84"/>
                  </a:lnTo>
                  <a:lnTo>
                    <a:pt x="369" y="79"/>
                  </a:lnTo>
                  <a:lnTo>
                    <a:pt x="389" y="75"/>
                  </a:lnTo>
                  <a:lnTo>
                    <a:pt x="408" y="71"/>
                  </a:lnTo>
                  <a:lnTo>
                    <a:pt x="428" y="69"/>
                  </a:lnTo>
                  <a:lnTo>
                    <a:pt x="449" y="67"/>
                  </a:lnTo>
                  <a:lnTo>
                    <a:pt x="470" y="67"/>
                  </a:lnTo>
                  <a:lnTo>
                    <a:pt x="490" y="67"/>
                  </a:lnTo>
                  <a:lnTo>
                    <a:pt x="511" y="69"/>
                  </a:lnTo>
                  <a:lnTo>
                    <a:pt x="531" y="71"/>
                  </a:lnTo>
                  <a:lnTo>
                    <a:pt x="551" y="75"/>
                  </a:lnTo>
                  <a:lnTo>
                    <a:pt x="571" y="79"/>
                  </a:lnTo>
                  <a:lnTo>
                    <a:pt x="589" y="84"/>
                  </a:lnTo>
                  <a:lnTo>
                    <a:pt x="608" y="91"/>
                  </a:lnTo>
                  <a:lnTo>
                    <a:pt x="626" y="99"/>
                  </a:lnTo>
                  <a:lnTo>
                    <a:pt x="645" y="107"/>
                  </a:lnTo>
                  <a:lnTo>
                    <a:pt x="662" y="116"/>
                  </a:lnTo>
                  <a:lnTo>
                    <a:pt x="679" y="125"/>
                  </a:lnTo>
                  <a:lnTo>
                    <a:pt x="695" y="136"/>
                  </a:lnTo>
                  <a:lnTo>
                    <a:pt x="711" y="146"/>
                  </a:lnTo>
                  <a:lnTo>
                    <a:pt x="727" y="158"/>
                  </a:lnTo>
                  <a:lnTo>
                    <a:pt x="741" y="172"/>
                  </a:lnTo>
                  <a:lnTo>
                    <a:pt x="754" y="185"/>
                  </a:lnTo>
                  <a:lnTo>
                    <a:pt x="768" y="199"/>
                  </a:lnTo>
                  <a:lnTo>
                    <a:pt x="781" y="214"/>
                  </a:lnTo>
                  <a:lnTo>
                    <a:pt x="793" y="228"/>
                  </a:lnTo>
                  <a:lnTo>
                    <a:pt x="805" y="244"/>
                  </a:lnTo>
                  <a:lnTo>
                    <a:pt x="814" y="261"/>
                  </a:lnTo>
                  <a:lnTo>
                    <a:pt x="824" y="277"/>
                  </a:lnTo>
                  <a:lnTo>
                    <a:pt x="834" y="296"/>
                  </a:lnTo>
                  <a:lnTo>
                    <a:pt x="842" y="313"/>
                  </a:lnTo>
                  <a:lnTo>
                    <a:pt x="848" y="331"/>
                  </a:lnTo>
                  <a:lnTo>
                    <a:pt x="855" y="350"/>
                  </a:lnTo>
                  <a:lnTo>
                    <a:pt x="860" y="368"/>
                  </a:lnTo>
                  <a:lnTo>
                    <a:pt x="864" y="388"/>
                  </a:lnTo>
                  <a:lnTo>
                    <a:pt x="868" y="408"/>
                  </a:lnTo>
                  <a:lnTo>
                    <a:pt x="871" y="429"/>
                  </a:lnTo>
                  <a:lnTo>
                    <a:pt x="872" y="449"/>
                  </a:lnTo>
                  <a:lnTo>
                    <a:pt x="873" y="470"/>
                  </a:lnTo>
                  <a:close/>
                </a:path>
              </a:pathLst>
            </a:custGeom>
            <a:solidFill>
              <a:srgbClr val="B73B7C"/>
            </a:solidFill>
            <a:ln w="9525">
              <a:noFill/>
              <a:round/>
              <a:headEnd/>
              <a:tailEnd/>
            </a:ln>
          </p:spPr>
          <p:txBody>
            <a:bodyPr/>
            <a:lstStyle/>
            <a:p>
              <a:pPr eaLnBrk="1" hangingPunct="1"/>
              <a:endParaRPr lang="pt-BR" u="none"/>
            </a:p>
          </p:txBody>
        </p:sp>
        <p:sp>
          <p:nvSpPr>
            <p:cNvPr id="464223" name="Freeform 453"/>
            <p:cNvSpPr>
              <a:spLocks noEditPoints="1"/>
            </p:cNvSpPr>
            <p:nvPr/>
          </p:nvSpPr>
          <p:spPr bwMode="auto">
            <a:xfrm>
              <a:off x="1044575" y="4052888"/>
              <a:ext cx="346075" cy="346075"/>
            </a:xfrm>
            <a:custGeom>
              <a:avLst/>
              <a:gdLst>
                <a:gd name="T0" fmla="*/ 2147483647 w 873"/>
                <a:gd name="T1" fmla="*/ 2147483647 h 873"/>
                <a:gd name="T2" fmla="*/ 2147483647 w 873"/>
                <a:gd name="T3" fmla="*/ 2147483647 h 873"/>
                <a:gd name="T4" fmla="*/ 2147483647 w 873"/>
                <a:gd name="T5" fmla="*/ 2147483647 h 873"/>
                <a:gd name="T6" fmla="*/ 2147483647 w 873"/>
                <a:gd name="T7" fmla="*/ 2147483647 h 873"/>
                <a:gd name="T8" fmla="*/ 2147483647 w 873"/>
                <a:gd name="T9" fmla="*/ 2147483647 h 873"/>
                <a:gd name="T10" fmla="*/ 2147483647 w 873"/>
                <a:gd name="T11" fmla="*/ 2147483647 h 873"/>
                <a:gd name="T12" fmla="*/ 2147483647 w 873"/>
                <a:gd name="T13" fmla="*/ 2147483647 h 873"/>
                <a:gd name="T14" fmla="*/ 2147483647 w 873"/>
                <a:gd name="T15" fmla="*/ 2147483647 h 873"/>
                <a:gd name="T16" fmla="*/ 2147483647 w 873"/>
                <a:gd name="T17" fmla="*/ 2147483647 h 873"/>
                <a:gd name="T18" fmla="*/ 2147483647 w 873"/>
                <a:gd name="T19" fmla="*/ 2147483647 h 873"/>
                <a:gd name="T20" fmla="*/ 2147483647 w 873"/>
                <a:gd name="T21" fmla="*/ 2147483647 h 873"/>
                <a:gd name="T22" fmla="*/ 2147483647 w 873"/>
                <a:gd name="T23" fmla="*/ 2147483647 h 873"/>
                <a:gd name="T24" fmla="*/ 0 w 873"/>
                <a:gd name="T25" fmla="*/ 2147483647 h 873"/>
                <a:gd name="T26" fmla="*/ 2147483647 w 873"/>
                <a:gd name="T27" fmla="*/ 2147483647 h 873"/>
                <a:gd name="T28" fmla="*/ 2147483647 w 873"/>
                <a:gd name="T29" fmla="*/ 2147483647 h 873"/>
                <a:gd name="T30" fmla="*/ 2147483647 w 873"/>
                <a:gd name="T31" fmla="*/ 2147483647 h 873"/>
                <a:gd name="T32" fmla="*/ 2147483647 w 873"/>
                <a:gd name="T33" fmla="*/ 2147483647 h 873"/>
                <a:gd name="T34" fmla="*/ 2147483647 w 873"/>
                <a:gd name="T35" fmla="*/ 2147483647 h 873"/>
                <a:gd name="T36" fmla="*/ 2147483647 w 873"/>
                <a:gd name="T37" fmla="*/ 2147483647 h 873"/>
                <a:gd name="T38" fmla="*/ 2147483647 w 873"/>
                <a:gd name="T39" fmla="*/ 2147483647 h 873"/>
                <a:gd name="T40" fmla="*/ 2147483647 w 873"/>
                <a:gd name="T41" fmla="*/ 2147483647 h 873"/>
                <a:gd name="T42" fmla="*/ 2147483647 w 873"/>
                <a:gd name="T43" fmla="*/ 2147483647 h 873"/>
                <a:gd name="T44" fmla="*/ 2147483647 w 873"/>
                <a:gd name="T45" fmla="*/ 2147483647 h 873"/>
                <a:gd name="T46" fmla="*/ 2147483647 w 873"/>
                <a:gd name="T47" fmla="*/ 2147483647 h 873"/>
                <a:gd name="T48" fmla="*/ 2147483647 w 873"/>
                <a:gd name="T49" fmla="*/ 2147483647 h 873"/>
                <a:gd name="T50" fmla="*/ 2147483647 w 873"/>
                <a:gd name="T51" fmla="*/ 2147483647 h 873"/>
                <a:gd name="T52" fmla="*/ 2147483647 w 873"/>
                <a:gd name="T53" fmla="*/ 2147483647 h 873"/>
                <a:gd name="T54" fmla="*/ 2147483647 w 873"/>
                <a:gd name="T55" fmla="*/ 2147483647 h 873"/>
                <a:gd name="T56" fmla="*/ 2147483647 w 873"/>
                <a:gd name="T57" fmla="*/ 2147483647 h 873"/>
                <a:gd name="T58" fmla="*/ 2147483647 w 873"/>
                <a:gd name="T59" fmla="*/ 2147483647 h 873"/>
                <a:gd name="T60" fmla="*/ 2147483647 w 873"/>
                <a:gd name="T61" fmla="*/ 2147483647 h 873"/>
                <a:gd name="T62" fmla="*/ 2147483647 w 873"/>
                <a:gd name="T63" fmla="*/ 2147483647 h 873"/>
                <a:gd name="T64" fmla="*/ 2147483647 w 873"/>
                <a:gd name="T65" fmla="*/ 2147483647 h 873"/>
                <a:gd name="T66" fmla="*/ 2147483647 w 873"/>
                <a:gd name="T67" fmla="*/ 2147483647 h 873"/>
                <a:gd name="T68" fmla="*/ 2147483647 w 873"/>
                <a:gd name="T69" fmla="*/ 2147483647 h 873"/>
                <a:gd name="T70" fmla="*/ 2147483647 w 873"/>
                <a:gd name="T71" fmla="*/ 2147483647 h 873"/>
                <a:gd name="T72" fmla="*/ 2147483647 w 873"/>
                <a:gd name="T73" fmla="*/ 2147483647 h 873"/>
                <a:gd name="T74" fmla="*/ 2147483647 w 873"/>
                <a:gd name="T75" fmla="*/ 2147483647 h 873"/>
                <a:gd name="T76" fmla="*/ 2147483647 w 873"/>
                <a:gd name="T77" fmla="*/ 2147483647 h 873"/>
                <a:gd name="T78" fmla="*/ 2147483647 w 873"/>
                <a:gd name="T79" fmla="*/ 2147483647 h 873"/>
                <a:gd name="T80" fmla="*/ 2147483647 w 873"/>
                <a:gd name="T81" fmla="*/ 2147483647 h 873"/>
                <a:gd name="T82" fmla="*/ 2147483647 w 873"/>
                <a:gd name="T83" fmla="*/ 2147483647 h 873"/>
                <a:gd name="T84" fmla="*/ 2147483647 w 873"/>
                <a:gd name="T85" fmla="*/ 2147483647 h 873"/>
                <a:gd name="T86" fmla="*/ 2147483647 w 873"/>
                <a:gd name="T87" fmla="*/ 2147483647 h 873"/>
                <a:gd name="T88" fmla="*/ 2147483647 w 873"/>
                <a:gd name="T89" fmla="*/ 2147483647 h 873"/>
                <a:gd name="T90" fmla="*/ 2147483647 w 873"/>
                <a:gd name="T91" fmla="*/ 2147483647 h 873"/>
                <a:gd name="T92" fmla="*/ 2147483647 w 873"/>
                <a:gd name="T93" fmla="*/ 2147483647 h 873"/>
                <a:gd name="T94" fmla="*/ 2147483647 w 873"/>
                <a:gd name="T95" fmla="*/ 2147483647 h 873"/>
                <a:gd name="T96" fmla="*/ 2147483647 w 873"/>
                <a:gd name="T97" fmla="*/ 2147483647 h 873"/>
                <a:gd name="T98" fmla="*/ 2147483647 w 873"/>
                <a:gd name="T99" fmla="*/ 2147483647 h 873"/>
                <a:gd name="T100" fmla="*/ 2147483647 w 873"/>
                <a:gd name="T101" fmla="*/ 2147483647 h 8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73"/>
                <a:gd name="T154" fmla="*/ 0 h 873"/>
                <a:gd name="T155" fmla="*/ 873 w 873"/>
                <a:gd name="T156" fmla="*/ 873 h 87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73" h="873">
                  <a:moveTo>
                    <a:pt x="873" y="437"/>
                  </a:moveTo>
                  <a:lnTo>
                    <a:pt x="873" y="414"/>
                  </a:lnTo>
                  <a:lnTo>
                    <a:pt x="871" y="392"/>
                  </a:lnTo>
                  <a:lnTo>
                    <a:pt x="868" y="370"/>
                  </a:lnTo>
                  <a:lnTo>
                    <a:pt x="864" y="348"/>
                  </a:lnTo>
                  <a:lnTo>
                    <a:pt x="860" y="327"/>
                  </a:lnTo>
                  <a:lnTo>
                    <a:pt x="853" y="306"/>
                  </a:lnTo>
                  <a:lnTo>
                    <a:pt x="847" y="286"/>
                  </a:lnTo>
                  <a:lnTo>
                    <a:pt x="839" y="267"/>
                  </a:lnTo>
                  <a:lnTo>
                    <a:pt x="830" y="247"/>
                  </a:lnTo>
                  <a:lnTo>
                    <a:pt x="820" y="228"/>
                  </a:lnTo>
                  <a:lnTo>
                    <a:pt x="810" y="210"/>
                  </a:lnTo>
                  <a:lnTo>
                    <a:pt x="799" y="193"/>
                  </a:lnTo>
                  <a:lnTo>
                    <a:pt x="786" y="176"/>
                  </a:lnTo>
                  <a:lnTo>
                    <a:pt x="774" y="160"/>
                  </a:lnTo>
                  <a:lnTo>
                    <a:pt x="760" y="144"/>
                  </a:lnTo>
                  <a:lnTo>
                    <a:pt x="745" y="128"/>
                  </a:lnTo>
                  <a:lnTo>
                    <a:pt x="731" y="113"/>
                  </a:lnTo>
                  <a:lnTo>
                    <a:pt x="715" y="100"/>
                  </a:lnTo>
                  <a:lnTo>
                    <a:pt x="698" y="87"/>
                  </a:lnTo>
                  <a:lnTo>
                    <a:pt x="680" y="75"/>
                  </a:lnTo>
                  <a:lnTo>
                    <a:pt x="663" y="63"/>
                  </a:lnTo>
                  <a:lnTo>
                    <a:pt x="645" y="53"/>
                  </a:lnTo>
                  <a:lnTo>
                    <a:pt x="626" y="43"/>
                  </a:lnTo>
                  <a:lnTo>
                    <a:pt x="606" y="34"/>
                  </a:lnTo>
                  <a:lnTo>
                    <a:pt x="587" y="26"/>
                  </a:lnTo>
                  <a:lnTo>
                    <a:pt x="567" y="20"/>
                  </a:lnTo>
                  <a:lnTo>
                    <a:pt x="546" y="14"/>
                  </a:lnTo>
                  <a:lnTo>
                    <a:pt x="525" y="9"/>
                  </a:lnTo>
                  <a:lnTo>
                    <a:pt x="503" y="5"/>
                  </a:lnTo>
                  <a:lnTo>
                    <a:pt x="481" y="3"/>
                  </a:lnTo>
                  <a:lnTo>
                    <a:pt x="460" y="1"/>
                  </a:lnTo>
                  <a:lnTo>
                    <a:pt x="437" y="0"/>
                  </a:lnTo>
                  <a:lnTo>
                    <a:pt x="415" y="1"/>
                  </a:lnTo>
                  <a:lnTo>
                    <a:pt x="393" y="3"/>
                  </a:lnTo>
                  <a:lnTo>
                    <a:pt x="370" y="5"/>
                  </a:lnTo>
                  <a:lnTo>
                    <a:pt x="349" y="9"/>
                  </a:lnTo>
                  <a:lnTo>
                    <a:pt x="328" y="14"/>
                  </a:lnTo>
                  <a:lnTo>
                    <a:pt x="307" y="20"/>
                  </a:lnTo>
                  <a:lnTo>
                    <a:pt x="287" y="26"/>
                  </a:lnTo>
                  <a:lnTo>
                    <a:pt x="267" y="34"/>
                  </a:lnTo>
                  <a:lnTo>
                    <a:pt x="247" y="43"/>
                  </a:lnTo>
                  <a:lnTo>
                    <a:pt x="229" y="53"/>
                  </a:lnTo>
                  <a:lnTo>
                    <a:pt x="210" y="63"/>
                  </a:lnTo>
                  <a:lnTo>
                    <a:pt x="193" y="75"/>
                  </a:lnTo>
                  <a:lnTo>
                    <a:pt x="176" y="87"/>
                  </a:lnTo>
                  <a:lnTo>
                    <a:pt x="159" y="100"/>
                  </a:lnTo>
                  <a:lnTo>
                    <a:pt x="143" y="113"/>
                  </a:lnTo>
                  <a:lnTo>
                    <a:pt x="128" y="128"/>
                  </a:lnTo>
                  <a:lnTo>
                    <a:pt x="114" y="144"/>
                  </a:lnTo>
                  <a:lnTo>
                    <a:pt x="101" y="160"/>
                  </a:lnTo>
                  <a:lnTo>
                    <a:pt x="88" y="176"/>
                  </a:lnTo>
                  <a:lnTo>
                    <a:pt x="76" y="193"/>
                  </a:lnTo>
                  <a:lnTo>
                    <a:pt x="64" y="210"/>
                  </a:lnTo>
                  <a:lnTo>
                    <a:pt x="53" y="228"/>
                  </a:lnTo>
                  <a:lnTo>
                    <a:pt x="44" y="247"/>
                  </a:lnTo>
                  <a:lnTo>
                    <a:pt x="35" y="267"/>
                  </a:lnTo>
                  <a:lnTo>
                    <a:pt x="27" y="286"/>
                  </a:lnTo>
                  <a:lnTo>
                    <a:pt x="20" y="306"/>
                  </a:lnTo>
                  <a:lnTo>
                    <a:pt x="15" y="327"/>
                  </a:lnTo>
                  <a:lnTo>
                    <a:pt x="10" y="348"/>
                  </a:lnTo>
                  <a:lnTo>
                    <a:pt x="6" y="370"/>
                  </a:lnTo>
                  <a:lnTo>
                    <a:pt x="3" y="392"/>
                  </a:lnTo>
                  <a:lnTo>
                    <a:pt x="2" y="414"/>
                  </a:lnTo>
                  <a:lnTo>
                    <a:pt x="0" y="437"/>
                  </a:lnTo>
                  <a:lnTo>
                    <a:pt x="2" y="459"/>
                  </a:lnTo>
                  <a:lnTo>
                    <a:pt x="3" y="481"/>
                  </a:lnTo>
                  <a:lnTo>
                    <a:pt x="6" y="503"/>
                  </a:lnTo>
                  <a:lnTo>
                    <a:pt x="10" y="524"/>
                  </a:lnTo>
                  <a:lnTo>
                    <a:pt x="15" y="545"/>
                  </a:lnTo>
                  <a:lnTo>
                    <a:pt x="20" y="566"/>
                  </a:lnTo>
                  <a:lnTo>
                    <a:pt x="27" y="586"/>
                  </a:lnTo>
                  <a:lnTo>
                    <a:pt x="35" y="606"/>
                  </a:lnTo>
                  <a:lnTo>
                    <a:pt x="44" y="626"/>
                  </a:lnTo>
                  <a:lnTo>
                    <a:pt x="53" y="644"/>
                  </a:lnTo>
                  <a:lnTo>
                    <a:pt x="64" y="663"/>
                  </a:lnTo>
                  <a:lnTo>
                    <a:pt x="76" y="680"/>
                  </a:lnTo>
                  <a:lnTo>
                    <a:pt x="88" y="697"/>
                  </a:lnTo>
                  <a:lnTo>
                    <a:pt x="101" y="714"/>
                  </a:lnTo>
                  <a:lnTo>
                    <a:pt x="114" y="730"/>
                  </a:lnTo>
                  <a:lnTo>
                    <a:pt x="128" y="745"/>
                  </a:lnTo>
                  <a:lnTo>
                    <a:pt x="143" y="759"/>
                  </a:lnTo>
                  <a:lnTo>
                    <a:pt x="159" y="774"/>
                  </a:lnTo>
                  <a:lnTo>
                    <a:pt x="176" y="785"/>
                  </a:lnTo>
                  <a:lnTo>
                    <a:pt x="193" y="799"/>
                  </a:lnTo>
                  <a:lnTo>
                    <a:pt x="210" y="809"/>
                  </a:lnTo>
                  <a:lnTo>
                    <a:pt x="229" y="820"/>
                  </a:lnTo>
                  <a:lnTo>
                    <a:pt x="247" y="830"/>
                  </a:lnTo>
                  <a:lnTo>
                    <a:pt x="267" y="838"/>
                  </a:lnTo>
                  <a:lnTo>
                    <a:pt x="287" y="846"/>
                  </a:lnTo>
                  <a:lnTo>
                    <a:pt x="307" y="853"/>
                  </a:lnTo>
                  <a:lnTo>
                    <a:pt x="328" y="859"/>
                  </a:lnTo>
                  <a:lnTo>
                    <a:pt x="349" y="863"/>
                  </a:lnTo>
                  <a:lnTo>
                    <a:pt x="370" y="867"/>
                  </a:lnTo>
                  <a:lnTo>
                    <a:pt x="393" y="870"/>
                  </a:lnTo>
                  <a:lnTo>
                    <a:pt x="415" y="873"/>
                  </a:lnTo>
                  <a:lnTo>
                    <a:pt x="437" y="873"/>
                  </a:lnTo>
                  <a:lnTo>
                    <a:pt x="460" y="873"/>
                  </a:lnTo>
                  <a:lnTo>
                    <a:pt x="481" y="870"/>
                  </a:lnTo>
                  <a:lnTo>
                    <a:pt x="503" y="867"/>
                  </a:lnTo>
                  <a:lnTo>
                    <a:pt x="525" y="863"/>
                  </a:lnTo>
                  <a:lnTo>
                    <a:pt x="546" y="859"/>
                  </a:lnTo>
                  <a:lnTo>
                    <a:pt x="567" y="853"/>
                  </a:lnTo>
                  <a:lnTo>
                    <a:pt x="587" y="846"/>
                  </a:lnTo>
                  <a:lnTo>
                    <a:pt x="606" y="838"/>
                  </a:lnTo>
                  <a:lnTo>
                    <a:pt x="626" y="830"/>
                  </a:lnTo>
                  <a:lnTo>
                    <a:pt x="645" y="820"/>
                  </a:lnTo>
                  <a:lnTo>
                    <a:pt x="663" y="809"/>
                  </a:lnTo>
                  <a:lnTo>
                    <a:pt x="680" y="799"/>
                  </a:lnTo>
                  <a:lnTo>
                    <a:pt x="698" y="785"/>
                  </a:lnTo>
                  <a:lnTo>
                    <a:pt x="715" y="774"/>
                  </a:lnTo>
                  <a:lnTo>
                    <a:pt x="731" y="759"/>
                  </a:lnTo>
                  <a:lnTo>
                    <a:pt x="745" y="745"/>
                  </a:lnTo>
                  <a:lnTo>
                    <a:pt x="760" y="730"/>
                  </a:lnTo>
                  <a:lnTo>
                    <a:pt x="774" y="714"/>
                  </a:lnTo>
                  <a:lnTo>
                    <a:pt x="786" y="697"/>
                  </a:lnTo>
                  <a:lnTo>
                    <a:pt x="799" y="680"/>
                  </a:lnTo>
                  <a:lnTo>
                    <a:pt x="810" y="663"/>
                  </a:lnTo>
                  <a:lnTo>
                    <a:pt x="820" y="644"/>
                  </a:lnTo>
                  <a:lnTo>
                    <a:pt x="830" y="626"/>
                  </a:lnTo>
                  <a:lnTo>
                    <a:pt x="839" y="606"/>
                  </a:lnTo>
                  <a:lnTo>
                    <a:pt x="847" y="586"/>
                  </a:lnTo>
                  <a:lnTo>
                    <a:pt x="853" y="566"/>
                  </a:lnTo>
                  <a:lnTo>
                    <a:pt x="860" y="545"/>
                  </a:lnTo>
                  <a:lnTo>
                    <a:pt x="864" y="524"/>
                  </a:lnTo>
                  <a:lnTo>
                    <a:pt x="868" y="503"/>
                  </a:lnTo>
                  <a:lnTo>
                    <a:pt x="871" y="481"/>
                  </a:lnTo>
                  <a:lnTo>
                    <a:pt x="873" y="459"/>
                  </a:lnTo>
                  <a:lnTo>
                    <a:pt x="873" y="437"/>
                  </a:lnTo>
                  <a:close/>
                  <a:moveTo>
                    <a:pt x="806" y="437"/>
                  </a:moveTo>
                  <a:lnTo>
                    <a:pt x="806" y="455"/>
                  </a:lnTo>
                  <a:lnTo>
                    <a:pt x="805" y="474"/>
                  </a:lnTo>
                  <a:lnTo>
                    <a:pt x="802" y="492"/>
                  </a:lnTo>
                  <a:lnTo>
                    <a:pt x="799" y="511"/>
                  </a:lnTo>
                  <a:lnTo>
                    <a:pt x="794" y="529"/>
                  </a:lnTo>
                  <a:lnTo>
                    <a:pt x="790" y="547"/>
                  </a:lnTo>
                  <a:lnTo>
                    <a:pt x="783" y="564"/>
                  </a:lnTo>
                  <a:lnTo>
                    <a:pt x="777" y="581"/>
                  </a:lnTo>
                  <a:lnTo>
                    <a:pt x="770" y="597"/>
                  </a:lnTo>
                  <a:lnTo>
                    <a:pt x="761" y="613"/>
                  </a:lnTo>
                  <a:lnTo>
                    <a:pt x="753" y="628"/>
                  </a:lnTo>
                  <a:lnTo>
                    <a:pt x="742" y="643"/>
                  </a:lnTo>
                  <a:lnTo>
                    <a:pt x="733" y="657"/>
                  </a:lnTo>
                  <a:lnTo>
                    <a:pt x="721" y="672"/>
                  </a:lnTo>
                  <a:lnTo>
                    <a:pt x="711" y="685"/>
                  </a:lnTo>
                  <a:lnTo>
                    <a:pt x="698" y="697"/>
                  </a:lnTo>
                  <a:lnTo>
                    <a:pt x="686" y="710"/>
                  </a:lnTo>
                  <a:lnTo>
                    <a:pt x="671" y="721"/>
                  </a:lnTo>
                  <a:lnTo>
                    <a:pt x="658" y="733"/>
                  </a:lnTo>
                  <a:lnTo>
                    <a:pt x="643" y="743"/>
                  </a:lnTo>
                  <a:lnTo>
                    <a:pt x="629" y="752"/>
                  </a:lnTo>
                  <a:lnTo>
                    <a:pt x="613" y="762"/>
                  </a:lnTo>
                  <a:lnTo>
                    <a:pt x="597" y="770"/>
                  </a:lnTo>
                  <a:lnTo>
                    <a:pt x="580" y="776"/>
                  </a:lnTo>
                  <a:lnTo>
                    <a:pt x="564" y="783"/>
                  </a:lnTo>
                  <a:lnTo>
                    <a:pt x="547" y="789"/>
                  </a:lnTo>
                  <a:lnTo>
                    <a:pt x="529" y="793"/>
                  </a:lnTo>
                  <a:lnTo>
                    <a:pt x="511" y="799"/>
                  </a:lnTo>
                  <a:lnTo>
                    <a:pt x="493" y="801"/>
                  </a:lnTo>
                  <a:lnTo>
                    <a:pt x="474" y="804"/>
                  </a:lnTo>
                  <a:lnTo>
                    <a:pt x="456" y="805"/>
                  </a:lnTo>
                  <a:lnTo>
                    <a:pt x="437" y="805"/>
                  </a:lnTo>
                  <a:lnTo>
                    <a:pt x="418" y="805"/>
                  </a:lnTo>
                  <a:lnTo>
                    <a:pt x="399" y="804"/>
                  </a:lnTo>
                  <a:lnTo>
                    <a:pt x="381" y="801"/>
                  </a:lnTo>
                  <a:lnTo>
                    <a:pt x="362" y="799"/>
                  </a:lnTo>
                  <a:lnTo>
                    <a:pt x="345" y="793"/>
                  </a:lnTo>
                  <a:lnTo>
                    <a:pt x="327" y="789"/>
                  </a:lnTo>
                  <a:lnTo>
                    <a:pt x="311" y="783"/>
                  </a:lnTo>
                  <a:lnTo>
                    <a:pt x="294" y="776"/>
                  </a:lnTo>
                  <a:lnTo>
                    <a:pt x="276" y="770"/>
                  </a:lnTo>
                  <a:lnTo>
                    <a:pt x="260" y="762"/>
                  </a:lnTo>
                  <a:lnTo>
                    <a:pt x="246" y="752"/>
                  </a:lnTo>
                  <a:lnTo>
                    <a:pt x="230" y="743"/>
                  </a:lnTo>
                  <a:lnTo>
                    <a:pt x="216" y="733"/>
                  </a:lnTo>
                  <a:lnTo>
                    <a:pt x="202" y="721"/>
                  </a:lnTo>
                  <a:lnTo>
                    <a:pt x="189" y="710"/>
                  </a:lnTo>
                  <a:lnTo>
                    <a:pt x="176" y="697"/>
                  </a:lnTo>
                  <a:lnTo>
                    <a:pt x="164" y="685"/>
                  </a:lnTo>
                  <a:lnTo>
                    <a:pt x="152" y="672"/>
                  </a:lnTo>
                  <a:lnTo>
                    <a:pt x="142" y="657"/>
                  </a:lnTo>
                  <a:lnTo>
                    <a:pt x="131" y="643"/>
                  </a:lnTo>
                  <a:lnTo>
                    <a:pt x="122" y="628"/>
                  </a:lnTo>
                  <a:lnTo>
                    <a:pt x="113" y="613"/>
                  </a:lnTo>
                  <a:lnTo>
                    <a:pt x="105" y="597"/>
                  </a:lnTo>
                  <a:lnTo>
                    <a:pt x="97" y="581"/>
                  </a:lnTo>
                  <a:lnTo>
                    <a:pt x="90" y="564"/>
                  </a:lnTo>
                  <a:lnTo>
                    <a:pt x="85" y="547"/>
                  </a:lnTo>
                  <a:lnTo>
                    <a:pt x="80" y="529"/>
                  </a:lnTo>
                  <a:lnTo>
                    <a:pt x="76" y="511"/>
                  </a:lnTo>
                  <a:lnTo>
                    <a:pt x="72" y="492"/>
                  </a:lnTo>
                  <a:lnTo>
                    <a:pt x="70" y="474"/>
                  </a:lnTo>
                  <a:lnTo>
                    <a:pt x="68" y="455"/>
                  </a:lnTo>
                  <a:lnTo>
                    <a:pt x="68" y="437"/>
                  </a:lnTo>
                  <a:lnTo>
                    <a:pt x="68" y="417"/>
                  </a:lnTo>
                  <a:lnTo>
                    <a:pt x="70" y="399"/>
                  </a:lnTo>
                  <a:lnTo>
                    <a:pt x="72" y="380"/>
                  </a:lnTo>
                  <a:lnTo>
                    <a:pt x="76" y="362"/>
                  </a:lnTo>
                  <a:lnTo>
                    <a:pt x="80" y="345"/>
                  </a:lnTo>
                  <a:lnTo>
                    <a:pt x="85" y="327"/>
                  </a:lnTo>
                  <a:lnTo>
                    <a:pt x="90" y="310"/>
                  </a:lnTo>
                  <a:lnTo>
                    <a:pt x="97" y="293"/>
                  </a:lnTo>
                  <a:lnTo>
                    <a:pt x="105" y="277"/>
                  </a:lnTo>
                  <a:lnTo>
                    <a:pt x="113" y="260"/>
                  </a:lnTo>
                  <a:lnTo>
                    <a:pt x="122" y="245"/>
                  </a:lnTo>
                  <a:lnTo>
                    <a:pt x="131" y="230"/>
                  </a:lnTo>
                  <a:lnTo>
                    <a:pt x="142" y="215"/>
                  </a:lnTo>
                  <a:lnTo>
                    <a:pt x="152" y="202"/>
                  </a:lnTo>
                  <a:lnTo>
                    <a:pt x="164" y="189"/>
                  </a:lnTo>
                  <a:lnTo>
                    <a:pt x="176" y="176"/>
                  </a:lnTo>
                  <a:lnTo>
                    <a:pt x="189" y="164"/>
                  </a:lnTo>
                  <a:lnTo>
                    <a:pt x="202" y="152"/>
                  </a:lnTo>
                  <a:lnTo>
                    <a:pt x="216" y="141"/>
                  </a:lnTo>
                  <a:lnTo>
                    <a:pt x="230" y="131"/>
                  </a:lnTo>
                  <a:lnTo>
                    <a:pt x="246" y="121"/>
                  </a:lnTo>
                  <a:lnTo>
                    <a:pt x="260" y="112"/>
                  </a:lnTo>
                  <a:lnTo>
                    <a:pt x="276" y="104"/>
                  </a:lnTo>
                  <a:lnTo>
                    <a:pt x="294" y="96"/>
                  </a:lnTo>
                  <a:lnTo>
                    <a:pt x="311" y="90"/>
                  </a:lnTo>
                  <a:lnTo>
                    <a:pt x="327" y="84"/>
                  </a:lnTo>
                  <a:lnTo>
                    <a:pt x="345" y="79"/>
                  </a:lnTo>
                  <a:lnTo>
                    <a:pt x="362" y="75"/>
                  </a:lnTo>
                  <a:lnTo>
                    <a:pt x="381" y="71"/>
                  </a:lnTo>
                  <a:lnTo>
                    <a:pt x="399" y="70"/>
                  </a:lnTo>
                  <a:lnTo>
                    <a:pt x="418" y="69"/>
                  </a:lnTo>
                  <a:lnTo>
                    <a:pt x="437" y="67"/>
                  </a:lnTo>
                  <a:lnTo>
                    <a:pt x="456" y="69"/>
                  </a:lnTo>
                  <a:lnTo>
                    <a:pt x="474" y="70"/>
                  </a:lnTo>
                  <a:lnTo>
                    <a:pt x="493" y="71"/>
                  </a:lnTo>
                  <a:lnTo>
                    <a:pt x="511" y="75"/>
                  </a:lnTo>
                  <a:lnTo>
                    <a:pt x="529" y="79"/>
                  </a:lnTo>
                  <a:lnTo>
                    <a:pt x="547" y="84"/>
                  </a:lnTo>
                  <a:lnTo>
                    <a:pt x="564" y="90"/>
                  </a:lnTo>
                  <a:lnTo>
                    <a:pt x="580" y="96"/>
                  </a:lnTo>
                  <a:lnTo>
                    <a:pt x="597" y="104"/>
                  </a:lnTo>
                  <a:lnTo>
                    <a:pt x="613" y="112"/>
                  </a:lnTo>
                  <a:lnTo>
                    <a:pt x="629" y="121"/>
                  </a:lnTo>
                  <a:lnTo>
                    <a:pt x="643" y="131"/>
                  </a:lnTo>
                  <a:lnTo>
                    <a:pt x="658" y="141"/>
                  </a:lnTo>
                  <a:lnTo>
                    <a:pt x="671" y="152"/>
                  </a:lnTo>
                  <a:lnTo>
                    <a:pt x="686" y="164"/>
                  </a:lnTo>
                  <a:lnTo>
                    <a:pt x="698" y="176"/>
                  </a:lnTo>
                  <a:lnTo>
                    <a:pt x="711" y="189"/>
                  </a:lnTo>
                  <a:lnTo>
                    <a:pt x="721" y="202"/>
                  </a:lnTo>
                  <a:lnTo>
                    <a:pt x="733" y="215"/>
                  </a:lnTo>
                  <a:lnTo>
                    <a:pt x="742" y="230"/>
                  </a:lnTo>
                  <a:lnTo>
                    <a:pt x="753" y="245"/>
                  </a:lnTo>
                  <a:lnTo>
                    <a:pt x="761" y="260"/>
                  </a:lnTo>
                  <a:lnTo>
                    <a:pt x="770" y="277"/>
                  </a:lnTo>
                  <a:lnTo>
                    <a:pt x="777" y="293"/>
                  </a:lnTo>
                  <a:lnTo>
                    <a:pt x="783" y="310"/>
                  </a:lnTo>
                  <a:lnTo>
                    <a:pt x="790" y="327"/>
                  </a:lnTo>
                  <a:lnTo>
                    <a:pt x="794" y="345"/>
                  </a:lnTo>
                  <a:lnTo>
                    <a:pt x="799" y="362"/>
                  </a:lnTo>
                  <a:lnTo>
                    <a:pt x="802" y="380"/>
                  </a:lnTo>
                  <a:lnTo>
                    <a:pt x="805" y="399"/>
                  </a:lnTo>
                  <a:lnTo>
                    <a:pt x="806" y="417"/>
                  </a:lnTo>
                  <a:lnTo>
                    <a:pt x="806" y="437"/>
                  </a:lnTo>
                  <a:close/>
                </a:path>
              </a:pathLst>
            </a:custGeom>
            <a:solidFill>
              <a:srgbClr val="BC397C"/>
            </a:solidFill>
            <a:ln w="9525">
              <a:noFill/>
              <a:round/>
              <a:headEnd/>
              <a:tailEnd/>
            </a:ln>
          </p:spPr>
          <p:txBody>
            <a:bodyPr/>
            <a:lstStyle/>
            <a:p>
              <a:pPr eaLnBrk="1" hangingPunct="1"/>
              <a:endParaRPr lang="pt-BR" u="none"/>
            </a:p>
          </p:txBody>
        </p:sp>
        <p:sp>
          <p:nvSpPr>
            <p:cNvPr id="464224" name="Freeform 454"/>
            <p:cNvSpPr>
              <a:spLocks noEditPoints="1"/>
            </p:cNvSpPr>
            <p:nvPr/>
          </p:nvSpPr>
          <p:spPr bwMode="auto">
            <a:xfrm>
              <a:off x="1057275" y="4065588"/>
              <a:ext cx="320675" cy="320675"/>
            </a:xfrm>
            <a:custGeom>
              <a:avLst/>
              <a:gdLst>
                <a:gd name="T0" fmla="*/ 2147483647 w 805"/>
                <a:gd name="T1" fmla="*/ 2147483647 h 806"/>
                <a:gd name="T2" fmla="*/ 2147483647 w 805"/>
                <a:gd name="T3" fmla="*/ 2147483647 h 806"/>
                <a:gd name="T4" fmla="*/ 2147483647 w 805"/>
                <a:gd name="T5" fmla="*/ 2147483647 h 806"/>
                <a:gd name="T6" fmla="*/ 2147483647 w 805"/>
                <a:gd name="T7" fmla="*/ 2147483647 h 806"/>
                <a:gd name="T8" fmla="*/ 2147483647 w 805"/>
                <a:gd name="T9" fmla="*/ 2147483647 h 806"/>
                <a:gd name="T10" fmla="*/ 2147483647 w 805"/>
                <a:gd name="T11" fmla="*/ 2147483647 h 806"/>
                <a:gd name="T12" fmla="*/ 2147483647 w 805"/>
                <a:gd name="T13" fmla="*/ 2147483647 h 806"/>
                <a:gd name="T14" fmla="*/ 2147483647 w 805"/>
                <a:gd name="T15" fmla="*/ 2147483647 h 806"/>
                <a:gd name="T16" fmla="*/ 2147483647 w 805"/>
                <a:gd name="T17" fmla="*/ 2147483647 h 806"/>
                <a:gd name="T18" fmla="*/ 2147483647 w 805"/>
                <a:gd name="T19" fmla="*/ 2147483647 h 806"/>
                <a:gd name="T20" fmla="*/ 2147483647 w 805"/>
                <a:gd name="T21" fmla="*/ 2147483647 h 806"/>
                <a:gd name="T22" fmla="*/ 2147483647 w 805"/>
                <a:gd name="T23" fmla="*/ 2147483647 h 806"/>
                <a:gd name="T24" fmla="*/ 0 w 805"/>
                <a:gd name="T25" fmla="*/ 2147483647 h 806"/>
                <a:gd name="T26" fmla="*/ 2147483647 w 805"/>
                <a:gd name="T27" fmla="*/ 2147483647 h 806"/>
                <a:gd name="T28" fmla="*/ 2147483647 w 805"/>
                <a:gd name="T29" fmla="*/ 2147483647 h 806"/>
                <a:gd name="T30" fmla="*/ 2147483647 w 805"/>
                <a:gd name="T31" fmla="*/ 2147483647 h 806"/>
                <a:gd name="T32" fmla="*/ 2147483647 w 805"/>
                <a:gd name="T33" fmla="*/ 2147483647 h 806"/>
                <a:gd name="T34" fmla="*/ 2147483647 w 805"/>
                <a:gd name="T35" fmla="*/ 2147483647 h 806"/>
                <a:gd name="T36" fmla="*/ 2147483647 w 805"/>
                <a:gd name="T37" fmla="*/ 2147483647 h 806"/>
                <a:gd name="T38" fmla="*/ 2147483647 w 805"/>
                <a:gd name="T39" fmla="*/ 2147483647 h 806"/>
                <a:gd name="T40" fmla="*/ 2147483647 w 805"/>
                <a:gd name="T41" fmla="*/ 2147483647 h 806"/>
                <a:gd name="T42" fmla="*/ 2147483647 w 805"/>
                <a:gd name="T43" fmla="*/ 2147483647 h 806"/>
                <a:gd name="T44" fmla="*/ 2147483647 w 805"/>
                <a:gd name="T45" fmla="*/ 2147483647 h 806"/>
                <a:gd name="T46" fmla="*/ 2147483647 w 805"/>
                <a:gd name="T47" fmla="*/ 2147483647 h 806"/>
                <a:gd name="T48" fmla="*/ 2147483647 w 805"/>
                <a:gd name="T49" fmla="*/ 2147483647 h 806"/>
                <a:gd name="T50" fmla="*/ 2147483647 w 805"/>
                <a:gd name="T51" fmla="*/ 2147483647 h 806"/>
                <a:gd name="T52" fmla="*/ 2147483647 w 805"/>
                <a:gd name="T53" fmla="*/ 2147483647 h 806"/>
                <a:gd name="T54" fmla="*/ 2147483647 w 805"/>
                <a:gd name="T55" fmla="*/ 2147483647 h 806"/>
                <a:gd name="T56" fmla="*/ 2147483647 w 805"/>
                <a:gd name="T57" fmla="*/ 2147483647 h 806"/>
                <a:gd name="T58" fmla="*/ 2147483647 w 805"/>
                <a:gd name="T59" fmla="*/ 2147483647 h 806"/>
                <a:gd name="T60" fmla="*/ 2147483647 w 805"/>
                <a:gd name="T61" fmla="*/ 2147483647 h 806"/>
                <a:gd name="T62" fmla="*/ 2147483647 w 805"/>
                <a:gd name="T63" fmla="*/ 2147483647 h 806"/>
                <a:gd name="T64" fmla="*/ 2147483647 w 805"/>
                <a:gd name="T65" fmla="*/ 2147483647 h 806"/>
                <a:gd name="T66" fmla="*/ 2147483647 w 805"/>
                <a:gd name="T67" fmla="*/ 2147483647 h 806"/>
                <a:gd name="T68" fmla="*/ 2147483647 w 805"/>
                <a:gd name="T69" fmla="*/ 2147483647 h 806"/>
                <a:gd name="T70" fmla="*/ 2147483647 w 805"/>
                <a:gd name="T71" fmla="*/ 2147483647 h 806"/>
                <a:gd name="T72" fmla="*/ 2147483647 w 805"/>
                <a:gd name="T73" fmla="*/ 2147483647 h 806"/>
                <a:gd name="T74" fmla="*/ 2147483647 w 805"/>
                <a:gd name="T75" fmla="*/ 2147483647 h 806"/>
                <a:gd name="T76" fmla="*/ 2147483647 w 805"/>
                <a:gd name="T77" fmla="*/ 2147483647 h 806"/>
                <a:gd name="T78" fmla="*/ 2147483647 w 805"/>
                <a:gd name="T79" fmla="*/ 2147483647 h 806"/>
                <a:gd name="T80" fmla="*/ 2147483647 w 805"/>
                <a:gd name="T81" fmla="*/ 2147483647 h 806"/>
                <a:gd name="T82" fmla="*/ 2147483647 w 805"/>
                <a:gd name="T83" fmla="*/ 2147483647 h 806"/>
                <a:gd name="T84" fmla="*/ 2147483647 w 805"/>
                <a:gd name="T85" fmla="*/ 2147483647 h 806"/>
                <a:gd name="T86" fmla="*/ 2147483647 w 805"/>
                <a:gd name="T87" fmla="*/ 2147483647 h 806"/>
                <a:gd name="T88" fmla="*/ 2147483647 w 805"/>
                <a:gd name="T89" fmla="*/ 2147483647 h 806"/>
                <a:gd name="T90" fmla="*/ 2147483647 w 805"/>
                <a:gd name="T91" fmla="*/ 2147483647 h 806"/>
                <a:gd name="T92" fmla="*/ 2147483647 w 805"/>
                <a:gd name="T93" fmla="*/ 2147483647 h 806"/>
                <a:gd name="T94" fmla="*/ 2147483647 w 805"/>
                <a:gd name="T95" fmla="*/ 2147483647 h 806"/>
                <a:gd name="T96" fmla="*/ 2147483647 w 805"/>
                <a:gd name="T97" fmla="*/ 2147483647 h 806"/>
                <a:gd name="T98" fmla="*/ 2147483647 w 805"/>
                <a:gd name="T99" fmla="*/ 2147483647 h 806"/>
                <a:gd name="T100" fmla="*/ 2147483647 w 805"/>
                <a:gd name="T101" fmla="*/ 2147483647 h 8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5"/>
                <a:gd name="T154" fmla="*/ 0 h 806"/>
                <a:gd name="T155" fmla="*/ 805 w 805"/>
                <a:gd name="T156" fmla="*/ 806 h 8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5" h="806">
                  <a:moveTo>
                    <a:pt x="805" y="403"/>
                  </a:moveTo>
                  <a:lnTo>
                    <a:pt x="804" y="382"/>
                  </a:lnTo>
                  <a:lnTo>
                    <a:pt x="803" y="362"/>
                  </a:lnTo>
                  <a:lnTo>
                    <a:pt x="800" y="341"/>
                  </a:lnTo>
                  <a:lnTo>
                    <a:pt x="796" y="321"/>
                  </a:lnTo>
                  <a:lnTo>
                    <a:pt x="792" y="301"/>
                  </a:lnTo>
                  <a:lnTo>
                    <a:pt x="787" y="283"/>
                  </a:lnTo>
                  <a:lnTo>
                    <a:pt x="780" y="264"/>
                  </a:lnTo>
                  <a:lnTo>
                    <a:pt x="774" y="246"/>
                  </a:lnTo>
                  <a:lnTo>
                    <a:pt x="766" y="229"/>
                  </a:lnTo>
                  <a:lnTo>
                    <a:pt x="756" y="210"/>
                  </a:lnTo>
                  <a:lnTo>
                    <a:pt x="746" y="194"/>
                  </a:lnTo>
                  <a:lnTo>
                    <a:pt x="737" y="177"/>
                  </a:lnTo>
                  <a:lnTo>
                    <a:pt x="725" y="161"/>
                  </a:lnTo>
                  <a:lnTo>
                    <a:pt x="713" y="147"/>
                  </a:lnTo>
                  <a:lnTo>
                    <a:pt x="700" y="132"/>
                  </a:lnTo>
                  <a:lnTo>
                    <a:pt x="686" y="118"/>
                  </a:lnTo>
                  <a:lnTo>
                    <a:pt x="673" y="105"/>
                  </a:lnTo>
                  <a:lnTo>
                    <a:pt x="659" y="91"/>
                  </a:lnTo>
                  <a:lnTo>
                    <a:pt x="643" y="79"/>
                  </a:lnTo>
                  <a:lnTo>
                    <a:pt x="627" y="69"/>
                  </a:lnTo>
                  <a:lnTo>
                    <a:pt x="611" y="58"/>
                  </a:lnTo>
                  <a:lnTo>
                    <a:pt x="594" y="49"/>
                  </a:lnTo>
                  <a:lnTo>
                    <a:pt x="577" y="40"/>
                  </a:lnTo>
                  <a:lnTo>
                    <a:pt x="558" y="32"/>
                  </a:lnTo>
                  <a:lnTo>
                    <a:pt x="540" y="24"/>
                  </a:lnTo>
                  <a:lnTo>
                    <a:pt x="521" y="17"/>
                  </a:lnTo>
                  <a:lnTo>
                    <a:pt x="503" y="12"/>
                  </a:lnTo>
                  <a:lnTo>
                    <a:pt x="483" y="8"/>
                  </a:lnTo>
                  <a:lnTo>
                    <a:pt x="463" y="4"/>
                  </a:lnTo>
                  <a:lnTo>
                    <a:pt x="443" y="2"/>
                  </a:lnTo>
                  <a:lnTo>
                    <a:pt x="422" y="0"/>
                  </a:lnTo>
                  <a:lnTo>
                    <a:pt x="402" y="0"/>
                  </a:lnTo>
                  <a:lnTo>
                    <a:pt x="381" y="0"/>
                  </a:lnTo>
                  <a:lnTo>
                    <a:pt x="360" y="2"/>
                  </a:lnTo>
                  <a:lnTo>
                    <a:pt x="340" y="4"/>
                  </a:lnTo>
                  <a:lnTo>
                    <a:pt x="321" y="8"/>
                  </a:lnTo>
                  <a:lnTo>
                    <a:pt x="301" y="12"/>
                  </a:lnTo>
                  <a:lnTo>
                    <a:pt x="282" y="17"/>
                  </a:lnTo>
                  <a:lnTo>
                    <a:pt x="264" y="24"/>
                  </a:lnTo>
                  <a:lnTo>
                    <a:pt x="245" y="32"/>
                  </a:lnTo>
                  <a:lnTo>
                    <a:pt x="227" y="40"/>
                  </a:lnTo>
                  <a:lnTo>
                    <a:pt x="210" y="49"/>
                  </a:lnTo>
                  <a:lnTo>
                    <a:pt x="192" y="58"/>
                  </a:lnTo>
                  <a:lnTo>
                    <a:pt x="177" y="69"/>
                  </a:lnTo>
                  <a:lnTo>
                    <a:pt x="161" y="79"/>
                  </a:lnTo>
                  <a:lnTo>
                    <a:pt x="146" y="91"/>
                  </a:lnTo>
                  <a:lnTo>
                    <a:pt x="132" y="105"/>
                  </a:lnTo>
                  <a:lnTo>
                    <a:pt x="117" y="118"/>
                  </a:lnTo>
                  <a:lnTo>
                    <a:pt x="104" y="132"/>
                  </a:lnTo>
                  <a:lnTo>
                    <a:pt x="91" y="147"/>
                  </a:lnTo>
                  <a:lnTo>
                    <a:pt x="79" y="161"/>
                  </a:lnTo>
                  <a:lnTo>
                    <a:pt x="68" y="177"/>
                  </a:lnTo>
                  <a:lnTo>
                    <a:pt x="58" y="194"/>
                  </a:lnTo>
                  <a:lnTo>
                    <a:pt x="47" y="210"/>
                  </a:lnTo>
                  <a:lnTo>
                    <a:pt x="39" y="229"/>
                  </a:lnTo>
                  <a:lnTo>
                    <a:pt x="31" y="246"/>
                  </a:lnTo>
                  <a:lnTo>
                    <a:pt x="23" y="264"/>
                  </a:lnTo>
                  <a:lnTo>
                    <a:pt x="17" y="283"/>
                  </a:lnTo>
                  <a:lnTo>
                    <a:pt x="12" y="301"/>
                  </a:lnTo>
                  <a:lnTo>
                    <a:pt x="8" y="321"/>
                  </a:lnTo>
                  <a:lnTo>
                    <a:pt x="4" y="341"/>
                  </a:lnTo>
                  <a:lnTo>
                    <a:pt x="1" y="362"/>
                  </a:lnTo>
                  <a:lnTo>
                    <a:pt x="0" y="382"/>
                  </a:lnTo>
                  <a:lnTo>
                    <a:pt x="0" y="403"/>
                  </a:lnTo>
                  <a:lnTo>
                    <a:pt x="0" y="423"/>
                  </a:lnTo>
                  <a:lnTo>
                    <a:pt x="1" y="444"/>
                  </a:lnTo>
                  <a:lnTo>
                    <a:pt x="4" y="464"/>
                  </a:lnTo>
                  <a:lnTo>
                    <a:pt x="8" y="483"/>
                  </a:lnTo>
                  <a:lnTo>
                    <a:pt x="12" y="503"/>
                  </a:lnTo>
                  <a:lnTo>
                    <a:pt x="17" y="522"/>
                  </a:lnTo>
                  <a:lnTo>
                    <a:pt x="23" y="542"/>
                  </a:lnTo>
                  <a:lnTo>
                    <a:pt x="31" y="559"/>
                  </a:lnTo>
                  <a:lnTo>
                    <a:pt x="39" y="577"/>
                  </a:lnTo>
                  <a:lnTo>
                    <a:pt x="47" y="594"/>
                  </a:lnTo>
                  <a:lnTo>
                    <a:pt x="58" y="612"/>
                  </a:lnTo>
                  <a:lnTo>
                    <a:pt x="68" y="627"/>
                  </a:lnTo>
                  <a:lnTo>
                    <a:pt x="79" y="643"/>
                  </a:lnTo>
                  <a:lnTo>
                    <a:pt x="91" y="659"/>
                  </a:lnTo>
                  <a:lnTo>
                    <a:pt x="104" y="674"/>
                  </a:lnTo>
                  <a:lnTo>
                    <a:pt x="117" y="687"/>
                  </a:lnTo>
                  <a:lnTo>
                    <a:pt x="132" y="700"/>
                  </a:lnTo>
                  <a:lnTo>
                    <a:pt x="146" y="713"/>
                  </a:lnTo>
                  <a:lnTo>
                    <a:pt x="161" y="725"/>
                  </a:lnTo>
                  <a:lnTo>
                    <a:pt x="177" y="737"/>
                  </a:lnTo>
                  <a:lnTo>
                    <a:pt x="192" y="748"/>
                  </a:lnTo>
                  <a:lnTo>
                    <a:pt x="210" y="757"/>
                  </a:lnTo>
                  <a:lnTo>
                    <a:pt x="227" y="766"/>
                  </a:lnTo>
                  <a:lnTo>
                    <a:pt x="245" y="774"/>
                  </a:lnTo>
                  <a:lnTo>
                    <a:pt x="264" y="781"/>
                  </a:lnTo>
                  <a:lnTo>
                    <a:pt x="282" y="787"/>
                  </a:lnTo>
                  <a:lnTo>
                    <a:pt x="301" y="792"/>
                  </a:lnTo>
                  <a:lnTo>
                    <a:pt x="321" y="796"/>
                  </a:lnTo>
                  <a:lnTo>
                    <a:pt x="340" y="800"/>
                  </a:lnTo>
                  <a:lnTo>
                    <a:pt x="360" y="803"/>
                  </a:lnTo>
                  <a:lnTo>
                    <a:pt x="381" y="804"/>
                  </a:lnTo>
                  <a:lnTo>
                    <a:pt x="402" y="806"/>
                  </a:lnTo>
                  <a:lnTo>
                    <a:pt x="422" y="804"/>
                  </a:lnTo>
                  <a:lnTo>
                    <a:pt x="443" y="803"/>
                  </a:lnTo>
                  <a:lnTo>
                    <a:pt x="463" y="800"/>
                  </a:lnTo>
                  <a:lnTo>
                    <a:pt x="483" y="796"/>
                  </a:lnTo>
                  <a:lnTo>
                    <a:pt x="503" y="792"/>
                  </a:lnTo>
                  <a:lnTo>
                    <a:pt x="521" y="787"/>
                  </a:lnTo>
                  <a:lnTo>
                    <a:pt x="540" y="781"/>
                  </a:lnTo>
                  <a:lnTo>
                    <a:pt x="558" y="774"/>
                  </a:lnTo>
                  <a:lnTo>
                    <a:pt x="577" y="766"/>
                  </a:lnTo>
                  <a:lnTo>
                    <a:pt x="594" y="757"/>
                  </a:lnTo>
                  <a:lnTo>
                    <a:pt x="611" y="748"/>
                  </a:lnTo>
                  <a:lnTo>
                    <a:pt x="627" y="737"/>
                  </a:lnTo>
                  <a:lnTo>
                    <a:pt x="643" y="725"/>
                  </a:lnTo>
                  <a:lnTo>
                    <a:pt x="659" y="713"/>
                  </a:lnTo>
                  <a:lnTo>
                    <a:pt x="673" y="700"/>
                  </a:lnTo>
                  <a:lnTo>
                    <a:pt x="686" y="687"/>
                  </a:lnTo>
                  <a:lnTo>
                    <a:pt x="700" y="674"/>
                  </a:lnTo>
                  <a:lnTo>
                    <a:pt x="713" y="659"/>
                  </a:lnTo>
                  <a:lnTo>
                    <a:pt x="725" y="643"/>
                  </a:lnTo>
                  <a:lnTo>
                    <a:pt x="737" y="627"/>
                  </a:lnTo>
                  <a:lnTo>
                    <a:pt x="746" y="612"/>
                  </a:lnTo>
                  <a:lnTo>
                    <a:pt x="756" y="594"/>
                  </a:lnTo>
                  <a:lnTo>
                    <a:pt x="766" y="577"/>
                  </a:lnTo>
                  <a:lnTo>
                    <a:pt x="774" y="559"/>
                  </a:lnTo>
                  <a:lnTo>
                    <a:pt x="780" y="542"/>
                  </a:lnTo>
                  <a:lnTo>
                    <a:pt x="787" y="522"/>
                  </a:lnTo>
                  <a:lnTo>
                    <a:pt x="792" y="503"/>
                  </a:lnTo>
                  <a:lnTo>
                    <a:pt x="796" y="483"/>
                  </a:lnTo>
                  <a:lnTo>
                    <a:pt x="800" y="464"/>
                  </a:lnTo>
                  <a:lnTo>
                    <a:pt x="803" y="444"/>
                  </a:lnTo>
                  <a:lnTo>
                    <a:pt x="804" y="423"/>
                  </a:lnTo>
                  <a:lnTo>
                    <a:pt x="805" y="403"/>
                  </a:lnTo>
                  <a:close/>
                  <a:moveTo>
                    <a:pt x="738" y="403"/>
                  </a:moveTo>
                  <a:lnTo>
                    <a:pt x="737" y="420"/>
                  </a:lnTo>
                  <a:lnTo>
                    <a:pt x="735" y="437"/>
                  </a:lnTo>
                  <a:lnTo>
                    <a:pt x="734" y="453"/>
                  </a:lnTo>
                  <a:lnTo>
                    <a:pt x="731" y="470"/>
                  </a:lnTo>
                  <a:lnTo>
                    <a:pt x="727" y="486"/>
                  </a:lnTo>
                  <a:lnTo>
                    <a:pt x="722" y="502"/>
                  </a:lnTo>
                  <a:lnTo>
                    <a:pt x="717" y="518"/>
                  </a:lnTo>
                  <a:lnTo>
                    <a:pt x="711" y="534"/>
                  </a:lnTo>
                  <a:lnTo>
                    <a:pt x="705" y="548"/>
                  </a:lnTo>
                  <a:lnTo>
                    <a:pt x="697" y="563"/>
                  </a:lnTo>
                  <a:lnTo>
                    <a:pt x="689" y="577"/>
                  </a:lnTo>
                  <a:lnTo>
                    <a:pt x="680" y="590"/>
                  </a:lnTo>
                  <a:lnTo>
                    <a:pt x="671" y="604"/>
                  </a:lnTo>
                  <a:lnTo>
                    <a:pt x="661" y="616"/>
                  </a:lnTo>
                  <a:lnTo>
                    <a:pt x="651" y="629"/>
                  </a:lnTo>
                  <a:lnTo>
                    <a:pt x="639" y="639"/>
                  </a:lnTo>
                  <a:lnTo>
                    <a:pt x="627" y="651"/>
                  </a:lnTo>
                  <a:lnTo>
                    <a:pt x="615" y="662"/>
                  </a:lnTo>
                  <a:lnTo>
                    <a:pt x="603" y="671"/>
                  </a:lnTo>
                  <a:lnTo>
                    <a:pt x="590" y="680"/>
                  </a:lnTo>
                  <a:lnTo>
                    <a:pt x="575" y="689"/>
                  </a:lnTo>
                  <a:lnTo>
                    <a:pt x="562" y="697"/>
                  </a:lnTo>
                  <a:lnTo>
                    <a:pt x="548" y="705"/>
                  </a:lnTo>
                  <a:lnTo>
                    <a:pt x="533" y="712"/>
                  </a:lnTo>
                  <a:lnTo>
                    <a:pt x="517" y="717"/>
                  </a:lnTo>
                  <a:lnTo>
                    <a:pt x="501" y="722"/>
                  </a:lnTo>
                  <a:lnTo>
                    <a:pt x="486" y="728"/>
                  </a:lnTo>
                  <a:lnTo>
                    <a:pt x="470" y="732"/>
                  </a:lnTo>
                  <a:lnTo>
                    <a:pt x="453" y="734"/>
                  </a:lnTo>
                  <a:lnTo>
                    <a:pt x="437" y="737"/>
                  </a:lnTo>
                  <a:lnTo>
                    <a:pt x="420" y="738"/>
                  </a:lnTo>
                  <a:lnTo>
                    <a:pt x="402" y="738"/>
                  </a:lnTo>
                  <a:lnTo>
                    <a:pt x="385" y="738"/>
                  </a:lnTo>
                  <a:lnTo>
                    <a:pt x="368" y="737"/>
                  </a:lnTo>
                  <a:lnTo>
                    <a:pt x="351" y="734"/>
                  </a:lnTo>
                  <a:lnTo>
                    <a:pt x="334" y="732"/>
                  </a:lnTo>
                  <a:lnTo>
                    <a:pt x="318" y="728"/>
                  </a:lnTo>
                  <a:lnTo>
                    <a:pt x="302" y="722"/>
                  </a:lnTo>
                  <a:lnTo>
                    <a:pt x="286" y="717"/>
                  </a:lnTo>
                  <a:lnTo>
                    <a:pt x="272" y="712"/>
                  </a:lnTo>
                  <a:lnTo>
                    <a:pt x="256" y="705"/>
                  </a:lnTo>
                  <a:lnTo>
                    <a:pt x="241" y="697"/>
                  </a:lnTo>
                  <a:lnTo>
                    <a:pt x="228" y="689"/>
                  </a:lnTo>
                  <a:lnTo>
                    <a:pt x="215" y="680"/>
                  </a:lnTo>
                  <a:lnTo>
                    <a:pt x="202" y="671"/>
                  </a:lnTo>
                  <a:lnTo>
                    <a:pt x="189" y="662"/>
                  </a:lnTo>
                  <a:lnTo>
                    <a:pt x="177" y="651"/>
                  </a:lnTo>
                  <a:lnTo>
                    <a:pt x="165" y="639"/>
                  </a:lnTo>
                  <a:lnTo>
                    <a:pt x="153" y="629"/>
                  </a:lnTo>
                  <a:lnTo>
                    <a:pt x="144" y="616"/>
                  </a:lnTo>
                  <a:lnTo>
                    <a:pt x="133" y="604"/>
                  </a:lnTo>
                  <a:lnTo>
                    <a:pt x="124" y="590"/>
                  </a:lnTo>
                  <a:lnTo>
                    <a:pt x="115" y="577"/>
                  </a:lnTo>
                  <a:lnTo>
                    <a:pt x="107" y="563"/>
                  </a:lnTo>
                  <a:lnTo>
                    <a:pt x="100" y="548"/>
                  </a:lnTo>
                  <a:lnTo>
                    <a:pt x="92" y="534"/>
                  </a:lnTo>
                  <a:lnTo>
                    <a:pt x="87" y="518"/>
                  </a:lnTo>
                  <a:lnTo>
                    <a:pt x="82" y="502"/>
                  </a:lnTo>
                  <a:lnTo>
                    <a:pt x="76" y="486"/>
                  </a:lnTo>
                  <a:lnTo>
                    <a:pt x="74" y="470"/>
                  </a:lnTo>
                  <a:lnTo>
                    <a:pt x="70" y="453"/>
                  </a:lnTo>
                  <a:lnTo>
                    <a:pt x="68" y="437"/>
                  </a:lnTo>
                  <a:lnTo>
                    <a:pt x="67" y="420"/>
                  </a:lnTo>
                  <a:lnTo>
                    <a:pt x="66" y="403"/>
                  </a:lnTo>
                  <a:lnTo>
                    <a:pt x="67" y="386"/>
                  </a:lnTo>
                  <a:lnTo>
                    <a:pt x="68" y="369"/>
                  </a:lnTo>
                  <a:lnTo>
                    <a:pt x="70" y="351"/>
                  </a:lnTo>
                  <a:lnTo>
                    <a:pt x="74" y="334"/>
                  </a:lnTo>
                  <a:lnTo>
                    <a:pt x="76" y="318"/>
                  </a:lnTo>
                  <a:lnTo>
                    <a:pt x="82" y="303"/>
                  </a:lnTo>
                  <a:lnTo>
                    <a:pt x="87" y="287"/>
                  </a:lnTo>
                  <a:lnTo>
                    <a:pt x="92" y="272"/>
                  </a:lnTo>
                  <a:lnTo>
                    <a:pt x="100" y="258"/>
                  </a:lnTo>
                  <a:lnTo>
                    <a:pt x="107" y="243"/>
                  </a:lnTo>
                  <a:lnTo>
                    <a:pt x="115" y="229"/>
                  </a:lnTo>
                  <a:lnTo>
                    <a:pt x="124" y="215"/>
                  </a:lnTo>
                  <a:lnTo>
                    <a:pt x="133" y="202"/>
                  </a:lnTo>
                  <a:lnTo>
                    <a:pt x="144" y="189"/>
                  </a:lnTo>
                  <a:lnTo>
                    <a:pt x="153" y="177"/>
                  </a:lnTo>
                  <a:lnTo>
                    <a:pt x="165" y="165"/>
                  </a:lnTo>
                  <a:lnTo>
                    <a:pt x="177" y="155"/>
                  </a:lnTo>
                  <a:lnTo>
                    <a:pt x="189" y="144"/>
                  </a:lnTo>
                  <a:lnTo>
                    <a:pt x="202" y="134"/>
                  </a:lnTo>
                  <a:lnTo>
                    <a:pt x="215" y="124"/>
                  </a:lnTo>
                  <a:lnTo>
                    <a:pt x="228" y="115"/>
                  </a:lnTo>
                  <a:lnTo>
                    <a:pt x="241" y="107"/>
                  </a:lnTo>
                  <a:lnTo>
                    <a:pt x="256" y="101"/>
                  </a:lnTo>
                  <a:lnTo>
                    <a:pt x="272" y="94"/>
                  </a:lnTo>
                  <a:lnTo>
                    <a:pt x="286" y="87"/>
                  </a:lnTo>
                  <a:lnTo>
                    <a:pt x="302" y="82"/>
                  </a:lnTo>
                  <a:lnTo>
                    <a:pt x="318" y="78"/>
                  </a:lnTo>
                  <a:lnTo>
                    <a:pt x="334" y="74"/>
                  </a:lnTo>
                  <a:lnTo>
                    <a:pt x="351" y="70"/>
                  </a:lnTo>
                  <a:lnTo>
                    <a:pt x="368" y="69"/>
                  </a:lnTo>
                  <a:lnTo>
                    <a:pt x="385" y="68"/>
                  </a:lnTo>
                  <a:lnTo>
                    <a:pt x="402" y="68"/>
                  </a:lnTo>
                  <a:lnTo>
                    <a:pt x="420" y="68"/>
                  </a:lnTo>
                  <a:lnTo>
                    <a:pt x="437" y="69"/>
                  </a:lnTo>
                  <a:lnTo>
                    <a:pt x="453" y="70"/>
                  </a:lnTo>
                  <a:lnTo>
                    <a:pt x="470" y="74"/>
                  </a:lnTo>
                  <a:lnTo>
                    <a:pt x="486" y="78"/>
                  </a:lnTo>
                  <a:lnTo>
                    <a:pt x="501" y="82"/>
                  </a:lnTo>
                  <a:lnTo>
                    <a:pt x="517" y="87"/>
                  </a:lnTo>
                  <a:lnTo>
                    <a:pt x="533" y="94"/>
                  </a:lnTo>
                  <a:lnTo>
                    <a:pt x="548" y="101"/>
                  </a:lnTo>
                  <a:lnTo>
                    <a:pt x="562" y="107"/>
                  </a:lnTo>
                  <a:lnTo>
                    <a:pt x="575" y="115"/>
                  </a:lnTo>
                  <a:lnTo>
                    <a:pt x="590" y="124"/>
                  </a:lnTo>
                  <a:lnTo>
                    <a:pt x="603" y="134"/>
                  </a:lnTo>
                  <a:lnTo>
                    <a:pt x="615" y="144"/>
                  </a:lnTo>
                  <a:lnTo>
                    <a:pt x="627" y="155"/>
                  </a:lnTo>
                  <a:lnTo>
                    <a:pt x="639" y="165"/>
                  </a:lnTo>
                  <a:lnTo>
                    <a:pt x="651" y="177"/>
                  </a:lnTo>
                  <a:lnTo>
                    <a:pt x="661" y="189"/>
                  </a:lnTo>
                  <a:lnTo>
                    <a:pt x="671" y="202"/>
                  </a:lnTo>
                  <a:lnTo>
                    <a:pt x="680" y="215"/>
                  </a:lnTo>
                  <a:lnTo>
                    <a:pt x="689" y="229"/>
                  </a:lnTo>
                  <a:lnTo>
                    <a:pt x="697" y="243"/>
                  </a:lnTo>
                  <a:lnTo>
                    <a:pt x="705" y="258"/>
                  </a:lnTo>
                  <a:lnTo>
                    <a:pt x="711" y="272"/>
                  </a:lnTo>
                  <a:lnTo>
                    <a:pt x="717" y="287"/>
                  </a:lnTo>
                  <a:lnTo>
                    <a:pt x="722" y="303"/>
                  </a:lnTo>
                  <a:lnTo>
                    <a:pt x="727" y="318"/>
                  </a:lnTo>
                  <a:lnTo>
                    <a:pt x="731" y="334"/>
                  </a:lnTo>
                  <a:lnTo>
                    <a:pt x="734" y="351"/>
                  </a:lnTo>
                  <a:lnTo>
                    <a:pt x="735" y="369"/>
                  </a:lnTo>
                  <a:lnTo>
                    <a:pt x="737" y="386"/>
                  </a:lnTo>
                  <a:lnTo>
                    <a:pt x="738" y="403"/>
                  </a:lnTo>
                  <a:close/>
                </a:path>
              </a:pathLst>
            </a:custGeom>
            <a:solidFill>
              <a:srgbClr val="BF387C"/>
            </a:solidFill>
            <a:ln w="9525">
              <a:noFill/>
              <a:round/>
              <a:headEnd/>
              <a:tailEnd/>
            </a:ln>
          </p:spPr>
          <p:txBody>
            <a:bodyPr/>
            <a:lstStyle/>
            <a:p>
              <a:pPr eaLnBrk="1" hangingPunct="1"/>
              <a:endParaRPr lang="pt-BR" u="none"/>
            </a:p>
          </p:txBody>
        </p:sp>
        <p:sp>
          <p:nvSpPr>
            <p:cNvPr id="464225" name="Freeform 455"/>
            <p:cNvSpPr>
              <a:spLocks noEditPoints="1"/>
            </p:cNvSpPr>
            <p:nvPr/>
          </p:nvSpPr>
          <p:spPr bwMode="auto">
            <a:xfrm>
              <a:off x="1069975" y="4079875"/>
              <a:ext cx="293688" cy="292100"/>
            </a:xfrm>
            <a:custGeom>
              <a:avLst/>
              <a:gdLst>
                <a:gd name="T0" fmla="*/ 2147483647 w 738"/>
                <a:gd name="T1" fmla="*/ 2147483647 h 738"/>
                <a:gd name="T2" fmla="*/ 2147483647 w 738"/>
                <a:gd name="T3" fmla="*/ 2147483647 h 738"/>
                <a:gd name="T4" fmla="*/ 2147483647 w 738"/>
                <a:gd name="T5" fmla="*/ 2147483647 h 738"/>
                <a:gd name="T6" fmla="*/ 2147483647 w 738"/>
                <a:gd name="T7" fmla="*/ 2147483647 h 738"/>
                <a:gd name="T8" fmla="*/ 2147483647 w 738"/>
                <a:gd name="T9" fmla="*/ 2147483647 h 738"/>
                <a:gd name="T10" fmla="*/ 2147483647 w 738"/>
                <a:gd name="T11" fmla="*/ 2147483647 h 738"/>
                <a:gd name="T12" fmla="*/ 2147483647 w 738"/>
                <a:gd name="T13" fmla="*/ 2147483647 h 738"/>
                <a:gd name="T14" fmla="*/ 2147483647 w 738"/>
                <a:gd name="T15" fmla="*/ 2147483647 h 738"/>
                <a:gd name="T16" fmla="*/ 2147483647 w 738"/>
                <a:gd name="T17" fmla="*/ 2147483647 h 738"/>
                <a:gd name="T18" fmla="*/ 2147483647 w 738"/>
                <a:gd name="T19" fmla="*/ 2147483647 h 738"/>
                <a:gd name="T20" fmla="*/ 2147483647 w 738"/>
                <a:gd name="T21" fmla="*/ 2147483647 h 738"/>
                <a:gd name="T22" fmla="*/ 2147483647 w 738"/>
                <a:gd name="T23" fmla="*/ 2147483647 h 738"/>
                <a:gd name="T24" fmla="*/ 0 w 738"/>
                <a:gd name="T25" fmla="*/ 2147483647 h 738"/>
                <a:gd name="T26" fmla="*/ 2147483647 w 738"/>
                <a:gd name="T27" fmla="*/ 2147483647 h 738"/>
                <a:gd name="T28" fmla="*/ 2147483647 w 738"/>
                <a:gd name="T29" fmla="*/ 2147483647 h 738"/>
                <a:gd name="T30" fmla="*/ 2147483647 w 738"/>
                <a:gd name="T31" fmla="*/ 2147483647 h 738"/>
                <a:gd name="T32" fmla="*/ 2147483647 w 738"/>
                <a:gd name="T33" fmla="*/ 2147483647 h 738"/>
                <a:gd name="T34" fmla="*/ 2147483647 w 738"/>
                <a:gd name="T35" fmla="*/ 2147483647 h 738"/>
                <a:gd name="T36" fmla="*/ 2147483647 w 738"/>
                <a:gd name="T37" fmla="*/ 2147483647 h 738"/>
                <a:gd name="T38" fmla="*/ 2147483647 w 738"/>
                <a:gd name="T39" fmla="*/ 2147483647 h 738"/>
                <a:gd name="T40" fmla="*/ 2147483647 w 738"/>
                <a:gd name="T41" fmla="*/ 2147483647 h 738"/>
                <a:gd name="T42" fmla="*/ 2147483647 w 738"/>
                <a:gd name="T43" fmla="*/ 2147483647 h 738"/>
                <a:gd name="T44" fmla="*/ 2147483647 w 738"/>
                <a:gd name="T45" fmla="*/ 2147483647 h 738"/>
                <a:gd name="T46" fmla="*/ 2147483647 w 738"/>
                <a:gd name="T47" fmla="*/ 2147483647 h 738"/>
                <a:gd name="T48" fmla="*/ 2147483647 w 738"/>
                <a:gd name="T49" fmla="*/ 2147483647 h 738"/>
                <a:gd name="T50" fmla="*/ 2147483647 w 738"/>
                <a:gd name="T51" fmla="*/ 2147483647 h 738"/>
                <a:gd name="T52" fmla="*/ 2147483647 w 738"/>
                <a:gd name="T53" fmla="*/ 2147483647 h 738"/>
                <a:gd name="T54" fmla="*/ 2147483647 w 738"/>
                <a:gd name="T55" fmla="*/ 2147483647 h 738"/>
                <a:gd name="T56" fmla="*/ 2147483647 w 738"/>
                <a:gd name="T57" fmla="*/ 2147483647 h 738"/>
                <a:gd name="T58" fmla="*/ 2147483647 w 738"/>
                <a:gd name="T59" fmla="*/ 2147483647 h 738"/>
                <a:gd name="T60" fmla="*/ 2147483647 w 738"/>
                <a:gd name="T61" fmla="*/ 2147483647 h 738"/>
                <a:gd name="T62" fmla="*/ 2147483647 w 738"/>
                <a:gd name="T63" fmla="*/ 2147483647 h 738"/>
                <a:gd name="T64" fmla="*/ 2147483647 w 738"/>
                <a:gd name="T65" fmla="*/ 2147483647 h 738"/>
                <a:gd name="T66" fmla="*/ 2147483647 w 738"/>
                <a:gd name="T67" fmla="*/ 2147483647 h 738"/>
                <a:gd name="T68" fmla="*/ 2147483647 w 738"/>
                <a:gd name="T69" fmla="*/ 2147483647 h 738"/>
                <a:gd name="T70" fmla="*/ 2147483647 w 738"/>
                <a:gd name="T71" fmla="*/ 2147483647 h 738"/>
                <a:gd name="T72" fmla="*/ 2147483647 w 738"/>
                <a:gd name="T73" fmla="*/ 2147483647 h 738"/>
                <a:gd name="T74" fmla="*/ 2147483647 w 738"/>
                <a:gd name="T75" fmla="*/ 2147483647 h 738"/>
                <a:gd name="T76" fmla="*/ 2147483647 w 738"/>
                <a:gd name="T77" fmla="*/ 2147483647 h 738"/>
                <a:gd name="T78" fmla="*/ 2147483647 w 738"/>
                <a:gd name="T79" fmla="*/ 2147483647 h 738"/>
                <a:gd name="T80" fmla="*/ 2147483647 w 738"/>
                <a:gd name="T81" fmla="*/ 2147483647 h 738"/>
                <a:gd name="T82" fmla="*/ 2147483647 w 738"/>
                <a:gd name="T83" fmla="*/ 2147483647 h 738"/>
                <a:gd name="T84" fmla="*/ 2147483647 w 738"/>
                <a:gd name="T85" fmla="*/ 2147483647 h 738"/>
                <a:gd name="T86" fmla="*/ 2147483647 w 738"/>
                <a:gd name="T87" fmla="*/ 2147483647 h 738"/>
                <a:gd name="T88" fmla="*/ 2147483647 w 738"/>
                <a:gd name="T89" fmla="*/ 2147483647 h 738"/>
                <a:gd name="T90" fmla="*/ 2147483647 w 738"/>
                <a:gd name="T91" fmla="*/ 2147483647 h 738"/>
                <a:gd name="T92" fmla="*/ 2147483647 w 738"/>
                <a:gd name="T93" fmla="*/ 2147483647 h 738"/>
                <a:gd name="T94" fmla="*/ 2147483647 w 738"/>
                <a:gd name="T95" fmla="*/ 2147483647 h 738"/>
                <a:gd name="T96" fmla="*/ 2147483647 w 738"/>
                <a:gd name="T97" fmla="*/ 2147483647 h 738"/>
                <a:gd name="T98" fmla="*/ 2147483647 w 738"/>
                <a:gd name="T99" fmla="*/ 2147483647 h 738"/>
                <a:gd name="T100" fmla="*/ 2147483647 w 738"/>
                <a:gd name="T101" fmla="*/ 2147483647 h 7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8"/>
                <a:gd name="T154" fmla="*/ 0 h 738"/>
                <a:gd name="T155" fmla="*/ 738 w 738"/>
                <a:gd name="T156" fmla="*/ 738 h 73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8" h="738">
                  <a:moveTo>
                    <a:pt x="738" y="370"/>
                  </a:moveTo>
                  <a:lnTo>
                    <a:pt x="738" y="350"/>
                  </a:lnTo>
                  <a:lnTo>
                    <a:pt x="737" y="332"/>
                  </a:lnTo>
                  <a:lnTo>
                    <a:pt x="734" y="313"/>
                  </a:lnTo>
                  <a:lnTo>
                    <a:pt x="731" y="295"/>
                  </a:lnTo>
                  <a:lnTo>
                    <a:pt x="726" y="278"/>
                  </a:lnTo>
                  <a:lnTo>
                    <a:pt x="722" y="260"/>
                  </a:lnTo>
                  <a:lnTo>
                    <a:pt x="715" y="243"/>
                  </a:lnTo>
                  <a:lnTo>
                    <a:pt x="709" y="226"/>
                  </a:lnTo>
                  <a:lnTo>
                    <a:pt x="702" y="210"/>
                  </a:lnTo>
                  <a:lnTo>
                    <a:pt x="693" y="193"/>
                  </a:lnTo>
                  <a:lnTo>
                    <a:pt x="685" y="178"/>
                  </a:lnTo>
                  <a:lnTo>
                    <a:pt x="674" y="163"/>
                  </a:lnTo>
                  <a:lnTo>
                    <a:pt x="665" y="148"/>
                  </a:lnTo>
                  <a:lnTo>
                    <a:pt x="653" y="135"/>
                  </a:lnTo>
                  <a:lnTo>
                    <a:pt x="643" y="122"/>
                  </a:lnTo>
                  <a:lnTo>
                    <a:pt x="630" y="109"/>
                  </a:lnTo>
                  <a:lnTo>
                    <a:pt x="618" y="97"/>
                  </a:lnTo>
                  <a:lnTo>
                    <a:pt x="603" y="85"/>
                  </a:lnTo>
                  <a:lnTo>
                    <a:pt x="590" y="74"/>
                  </a:lnTo>
                  <a:lnTo>
                    <a:pt x="575" y="64"/>
                  </a:lnTo>
                  <a:lnTo>
                    <a:pt x="561" y="54"/>
                  </a:lnTo>
                  <a:lnTo>
                    <a:pt x="545" y="45"/>
                  </a:lnTo>
                  <a:lnTo>
                    <a:pt x="529" y="37"/>
                  </a:lnTo>
                  <a:lnTo>
                    <a:pt x="512" y="29"/>
                  </a:lnTo>
                  <a:lnTo>
                    <a:pt x="496" y="23"/>
                  </a:lnTo>
                  <a:lnTo>
                    <a:pt x="479" y="17"/>
                  </a:lnTo>
                  <a:lnTo>
                    <a:pt x="461" y="12"/>
                  </a:lnTo>
                  <a:lnTo>
                    <a:pt x="443" y="8"/>
                  </a:lnTo>
                  <a:lnTo>
                    <a:pt x="425" y="4"/>
                  </a:lnTo>
                  <a:lnTo>
                    <a:pt x="406" y="3"/>
                  </a:lnTo>
                  <a:lnTo>
                    <a:pt x="388" y="2"/>
                  </a:lnTo>
                  <a:lnTo>
                    <a:pt x="369" y="0"/>
                  </a:lnTo>
                  <a:lnTo>
                    <a:pt x="350" y="2"/>
                  </a:lnTo>
                  <a:lnTo>
                    <a:pt x="331" y="3"/>
                  </a:lnTo>
                  <a:lnTo>
                    <a:pt x="313" y="4"/>
                  </a:lnTo>
                  <a:lnTo>
                    <a:pt x="294" y="8"/>
                  </a:lnTo>
                  <a:lnTo>
                    <a:pt x="277" y="12"/>
                  </a:lnTo>
                  <a:lnTo>
                    <a:pt x="259" y="17"/>
                  </a:lnTo>
                  <a:lnTo>
                    <a:pt x="243" y="23"/>
                  </a:lnTo>
                  <a:lnTo>
                    <a:pt x="226" y="29"/>
                  </a:lnTo>
                  <a:lnTo>
                    <a:pt x="208" y="37"/>
                  </a:lnTo>
                  <a:lnTo>
                    <a:pt x="192" y="45"/>
                  </a:lnTo>
                  <a:lnTo>
                    <a:pt x="178" y="54"/>
                  </a:lnTo>
                  <a:lnTo>
                    <a:pt x="162" y="64"/>
                  </a:lnTo>
                  <a:lnTo>
                    <a:pt x="148" y="74"/>
                  </a:lnTo>
                  <a:lnTo>
                    <a:pt x="134" y="85"/>
                  </a:lnTo>
                  <a:lnTo>
                    <a:pt x="121" y="97"/>
                  </a:lnTo>
                  <a:lnTo>
                    <a:pt x="108" y="109"/>
                  </a:lnTo>
                  <a:lnTo>
                    <a:pt x="96" y="122"/>
                  </a:lnTo>
                  <a:lnTo>
                    <a:pt x="84" y="135"/>
                  </a:lnTo>
                  <a:lnTo>
                    <a:pt x="74" y="148"/>
                  </a:lnTo>
                  <a:lnTo>
                    <a:pt x="63" y="163"/>
                  </a:lnTo>
                  <a:lnTo>
                    <a:pt x="54" y="178"/>
                  </a:lnTo>
                  <a:lnTo>
                    <a:pt x="45" y="193"/>
                  </a:lnTo>
                  <a:lnTo>
                    <a:pt x="37" y="210"/>
                  </a:lnTo>
                  <a:lnTo>
                    <a:pt x="29" y="226"/>
                  </a:lnTo>
                  <a:lnTo>
                    <a:pt x="22" y="243"/>
                  </a:lnTo>
                  <a:lnTo>
                    <a:pt x="17" y="260"/>
                  </a:lnTo>
                  <a:lnTo>
                    <a:pt x="12" y="278"/>
                  </a:lnTo>
                  <a:lnTo>
                    <a:pt x="8" y="295"/>
                  </a:lnTo>
                  <a:lnTo>
                    <a:pt x="4" y="313"/>
                  </a:lnTo>
                  <a:lnTo>
                    <a:pt x="2" y="332"/>
                  </a:lnTo>
                  <a:lnTo>
                    <a:pt x="0" y="350"/>
                  </a:lnTo>
                  <a:lnTo>
                    <a:pt x="0" y="370"/>
                  </a:lnTo>
                  <a:lnTo>
                    <a:pt x="0" y="388"/>
                  </a:lnTo>
                  <a:lnTo>
                    <a:pt x="2" y="407"/>
                  </a:lnTo>
                  <a:lnTo>
                    <a:pt x="4" y="425"/>
                  </a:lnTo>
                  <a:lnTo>
                    <a:pt x="8" y="444"/>
                  </a:lnTo>
                  <a:lnTo>
                    <a:pt x="12" y="462"/>
                  </a:lnTo>
                  <a:lnTo>
                    <a:pt x="17" y="480"/>
                  </a:lnTo>
                  <a:lnTo>
                    <a:pt x="22" y="497"/>
                  </a:lnTo>
                  <a:lnTo>
                    <a:pt x="29" y="514"/>
                  </a:lnTo>
                  <a:lnTo>
                    <a:pt x="37" y="530"/>
                  </a:lnTo>
                  <a:lnTo>
                    <a:pt x="45" y="546"/>
                  </a:lnTo>
                  <a:lnTo>
                    <a:pt x="54" y="561"/>
                  </a:lnTo>
                  <a:lnTo>
                    <a:pt x="63" y="576"/>
                  </a:lnTo>
                  <a:lnTo>
                    <a:pt x="74" y="590"/>
                  </a:lnTo>
                  <a:lnTo>
                    <a:pt x="84" y="605"/>
                  </a:lnTo>
                  <a:lnTo>
                    <a:pt x="96" y="618"/>
                  </a:lnTo>
                  <a:lnTo>
                    <a:pt x="108" y="630"/>
                  </a:lnTo>
                  <a:lnTo>
                    <a:pt x="121" y="643"/>
                  </a:lnTo>
                  <a:lnTo>
                    <a:pt x="134" y="654"/>
                  </a:lnTo>
                  <a:lnTo>
                    <a:pt x="148" y="666"/>
                  </a:lnTo>
                  <a:lnTo>
                    <a:pt x="162" y="676"/>
                  </a:lnTo>
                  <a:lnTo>
                    <a:pt x="178" y="685"/>
                  </a:lnTo>
                  <a:lnTo>
                    <a:pt x="192" y="695"/>
                  </a:lnTo>
                  <a:lnTo>
                    <a:pt x="208" y="703"/>
                  </a:lnTo>
                  <a:lnTo>
                    <a:pt x="226" y="709"/>
                  </a:lnTo>
                  <a:lnTo>
                    <a:pt x="243" y="716"/>
                  </a:lnTo>
                  <a:lnTo>
                    <a:pt x="259" y="722"/>
                  </a:lnTo>
                  <a:lnTo>
                    <a:pt x="277" y="726"/>
                  </a:lnTo>
                  <a:lnTo>
                    <a:pt x="294" y="732"/>
                  </a:lnTo>
                  <a:lnTo>
                    <a:pt x="313" y="734"/>
                  </a:lnTo>
                  <a:lnTo>
                    <a:pt x="331" y="737"/>
                  </a:lnTo>
                  <a:lnTo>
                    <a:pt x="350" y="738"/>
                  </a:lnTo>
                  <a:lnTo>
                    <a:pt x="369" y="738"/>
                  </a:lnTo>
                  <a:lnTo>
                    <a:pt x="388" y="738"/>
                  </a:lnTo>
                  <a:lnTo>
                    <a:pt x="406" y="737"/>
                  </a:lnTo>
                  <a:lnTo>
                    <a:pt x="425" y="734"/>
                  </a:lnTo>
                  <a:lnTo>
                    <a:pt x="443" y="732"/>
                  </a:lnTo>
                  <a:lnTo>
                    <a:pt x="461" y="726"/>
                  </a:lnTo>
                  <a:lnTo>
                    <a:pt x="479" y="722"/>
                  </a:lnTo>
                  <a:lnTo>
                    <a:pt x="496" y="716"/>
                  </a:lnTo>
                  <a:lnTo>
                    <a:pt x="512" y="709"/>
                  </a:lnTo>
                  <a:lnTo>
                    <a:pt x="529" y="703"/>
                  </a:lnTo>
                  <a:lnTo>
                    <a:pt x="545" y="695"/>
                  </a:lnTo>
                  <a:lnTo>
                    <a:pt x="561" y="685"/>
                  </a:lnTo>
                  <a:lnTo>
                    <a:pt x="575" y="676"/>
                  </a:lnTo>
                  <a:lnTo>
                    <a:pt x="590" y="666"/>
                  </a:lnTo>
                  <a:lnTo>
                    <a:pt x="603" y="654"/>
                  </a:lnTo>
                  <a:lnTo>
                    <a:pt x="618" y="643"/>
                  </a:lnTo>
                  <a:lnTo>
                    <a:pt x="630" y="630"/>
                  </a:lnTo>
                  <a:lnTo>
                    <a:pt x="643" y="618"/>
                  </a:lnTo>
                  <a:lnTo>
                    <a:pt x="653" y="605"/>
                  </a:lnTo>
                  <a:lnTo>
                    <a:pt x="665" y="590"/>
                  </a:lnTo>
                  <a:lnTo>
                    <a:pt x="674" y="576"/>
                  </a:lnTo>
                  <a:lnTo>
                    <a:pt x="685" y="561"/>
                  </a:lnTo>
                  <a:lnTo>
                    <a:pt x="693" y="546"/>
                  </a:lnTo>
                  <a:lnTo>
                    <a:pt x="702" y="530"/>
                  </a:lnTo>
                  <a:lnTo>
                    <a:pt x="709" y="514"/>
                  </a:lnTo>
                  <a:lnTo>
                    <a:pt x="715" y="497"/>
                  </a:lnTo>
                  <a:lnTo>
                    <a:pt x="722" y="480"/>
                  </a:lnTo>
                  <a:lnTo>
                    <a:pt x="726" y="462"/>
                  </a:lnTo>
                  <a:lnTo>
                    <a:pt x="731" y="444"/>
                  </a:lnTo>
                  <a:lnTo>
                    <a:pt x="734" y="425"/>
                  </a:lnTo>
                  <a:lnTo>
                    <a:pt x="737" y="407"/>
                  </a:lnTo>
                  <a:lnTo>
                    <a:pt x="738" y="388"/>
                  </a:lnTo>
                  <a:lnTo>
                    <a:pt x="738" y="370"/>
                  </a:lnTo>
                  <a:close/>
                  <a:moveTo>
                    <a:pt x="671" y="370"/>
                  </a:moveTo>
                  <a:lnTo>
                    <a:pt x="671" y="384"/>
                  </a:lnTo>
                  <a:lnTo>
                    <a:pt x="669" y="400"/>
                  </a:lnTo>
                  <a:lnTo>
                    <a:pt x="668" y="416"/>
                  </a:lnTo>
                  <a:lnTo>
                    <a:pt x="665" y="431"/>
                  </a:lnTo>
                  <a:lnTo>
                    <a:pt x="661" y="445"/>
                  </a:lnTo>
                  <a:lnTo>
                    <a:pt x="657" y="460"/>
                  </a:lnTo>
                  <a:lnTo>
                    <a:pt x="652" y="473"/>
                  </a:lnTo>
                  <a:lnTo>
                    <a:pt x="647" y="487"/>
                  </a:lnTo>
                  <a:lnTo>
                    <a:pt x="641" y="501"/>
                  </a:lnTo>
                  <a:lnTo>
                    <a:pt x="635" y="514"/>
                  </a:lnTo>
                  <a:lnTo>
                    <a:pt x="627" y="526"/>
                  </a:lnTo>
                  <a:lnTo>
                    <a:pt x="619" y="539"/>
                  </a:lnTo>
                  <a:lnTo>
                    <a:pt x="611" y="551"/>
                  </a:lnTo>
                  <a:lnTo>
                    <a:pt x="602" y="561"/>
                  </a:lnTo>
                  <a:lnTo>
                    <a:pt x="593" y="573"/>
                  </a:lnTo>
                  <a:lnTo>
                    <a:pt x="582" y="583"/>
                  </a:lnTo>
                  <a:lnTo>
                    <a:pt x="571" y="593"/>
                  </a:lnTo>
                  <a:lnTo>
                    <a:pt x="561" y="602"/>
                  </a:lnTo>
                  <a:lnTo>
                    <a:pt x="549" y="612"/>
                  </a:lnTo>
                  <a:lnTo>
                    <a:pt x="537" y="619"/>
                  </a:lnTo>
                  <a:lnTo>
                    <a:pt x="525" y="627"/>
                  </a:lnTo>
                  <a:lnTo>
                    <a:pt x="513" y="635"/>
                  </a:lnTo>
                  <a:lnTo>
                    <a:pt x="500" y="642"/>
                  </a:lnTo>
                  <a:lnTo>
                    <a:pt x="487" y="647"/>
                  </a:lnTo>
                  <a:lnTo>
                    <a:pt x="472" y="654"/>
                  </a:lnTo>
                  <a:lnTo>
                    <a:pt x="459" y="658"/>
                  </a:lnTo>
                  <a:lnTo>
                    <a:pt x="445" y="662"/>
                  </a:lnTo>
                  <a:lnTo>
                    <a:pt x="430" y="666"/>
                  </a:lnTo>
                  <a:lnTo>
                    <a:pt x="414" y="668"/>
                  </a:lnTo>
                  <a:lnTo>
                    <a:pt x="400" y="670"/>
                  </a:lnTo>
                  <a:lnTo>
                    <a:pt x="384" y="671"/>
                  </a:lnTo>
                  <a:lnTo>
                    <a:pt x="369" y="671"/>
                  </a:lnTo>
                  <a:lnTo>
                    <a:pt x="354" y="671"/>
                  </a:lnTo>
                  <a:lnTo>
                    <a:pt x="338" y="670"/>
                  </a:lnTo>
                  <a:lnTo>
                    <a:pt x="323" y="668"/>
                  </a:lnTo>
                  <a:lnTo>
                    <a:pt x="309" y="666"/>
                  </a:lnTo>
                  <a:lnTo>
                    <a:pt x="293" y="662"/>
                  </a:lnTo>
                  <a:lnTo>
                    <a:pt x="280" y="658"/>
                  </a:lnTo>
                  <a:lnTo>
                    <a:pt x="265" y="654"/>
                  </a:lnTo>
                  <a:lnTo>
                    <a:pt x="252" y="647"/>
                  </a:lnTo>
                  <a:lnTo>
                    <a:pt x="237" y="642"/>
                  </a:lnTo>
                  <a:lnTo>
                    <a:pt x="226" y="635"/>
                  </a:lnTo>
                  <a:lnTo>
                    <a:pt x="212" y="627"/>
                  </a:lnTo>
                  <a:lnTo>
                    <a:pt x="200" y="619"/>
                  </a:lnTo>
                  <a:lnTo>
                    <a:pt x="189" y="612"/>
                  </a:lnTo>
                  <a:lnTo>
                    <a:pt x="177" y="602"/>
                  </a:lnTo>
                  <a:lnTo>
                    <a:pt x="166" y="593"/>
                  </a:lnTo>
                  <a:lnTo>
                    <a:pt x="156" y="583"/>
                  </a:lnTo>
                  <a:lnTo>
                    <a:pt x="145" y="573"/>
                  </a:lnTo>
                  <a:lnTo>
                    <a:pt x="136" y="561"/>
                  </a:lnTo>
                  <a:lnTo>
                    <a:pt x="126" y="551"/>
                  </a:lnTo>
                  <a:lnTo>
                    <a:pt x="119" y="539"/>
                  </a:lnTo>
                  <a:lnTo>
                    <a:pt x="111" y="526"/>
                  </a:lnTo>
                  <a:lnTo>
                    <a:pt x="103" y="514"/>
                  </a:lnTo>
                  <a:lnTo>
                    <a:pt x="96" y="501"/>
                  </a:lnTo>
                  <a:lnTo>
                    <a:pt x="91" y="487"/>
                  </a:lnTo>
                  <a:lnTo>
                    <a:pt x="86" y="473"/>
                  </a:lnTo>
                  <a:lnTo>
                    <a:pt x="80" y="460"/>
                  </a:lnTo>
                  <a:lnTo>
                    <a:pt x="76" y="445"/>
                  </a:lnTo>
                  <a:lnTo>
                    <a:pt x="74" y="431"/>
                  </a:lnTo>
                  <a:lnTo>
                    <a:pt x="71" y="416"/>
                  </a:lnTo>
                  <a:lnTo>
                    <a:pt x="68" y="400"/>
                  </a:lnTo>
                  <a:lnTo>
                    <a:pt x="67" y="384"/>
                  </a:lnTo>
                  <a:lnTo>
                    <a:pt x="67" y="370"/>
                  </a:lnTo>
                  <a:lnTo>
                    <a:pt x="67" y="354"/>
                  </a:lnTo>
                  <a:lnTo>
                    <a:pt x="68" y="338"/>
                  </a:lnTo>
                  <a:lnTo>
                    <a:pt x="71" y="324"/>
                  </a:lnTo>
                  <a:lnTo>
                    <a:pt x="74" y="309"/>
                  </a:lnTo>
                  <a:lnTo>
                    <a:pt x="76" y="295"/>
                  </a:lnTo>
                  <a:lnTo>
                    <a:pt x="80" y="280"/>
                  </a:lnTo>
                  <a:lnTo>
                    <a:pt x="86" y="266"/>
                  </a:lnTo>
                  <a:lnTo>
                    <a:pt x="91" y="252"/>
                  </a:lnTo>
                  <a:lnTo>
                    <a:pt x="96" y="239"/>
                  </a:lnTo>
                  <a:lnTo>
                    <a:pt x="103" y="226"/>
                  </a:lnTo>
                  <a:lnTo>
                    <a:pt x="111" y="213"/>
                  </a:lnTo>
                  <a:lnTo>
                    <a:pt x="119" y="201"/>
                  </a:lnTo>
                  <a:lnTo>
                    <a:pt x="126" y="189"/>
                  </a:lnTo>
                  <a:lnTo>
                    <a:pt x="136" y="177"/>
                  </a:lnTo>
                  <a:lnTo>
                    <a:pt x="145" y="167"/>
                  </a:lnTo>
                  <a:lnTo>
                    <a:pt x="156" y="156"/>
                  </a:lnTo>
                  <a:lnTo>
                    <a:pt x="166" y="145"/>
                  </a:lnTo>
                  <a:lnTo>
                    <a:pt x="177" y="136"/>
                  </a:lnTo>
                  <a:lnTo>
                    <a:pt x="189" y="127"/>
                  </a:lnTo>
                  <a:lnTo>
                    <a:pt x="200" y="119"/>
                  </a:lnTo>
                  <a:lnTo>
                    <a:pt x="212" y="111"/>
                  </a:lnTo>
                  <a:lnTo>
                    <a:pt x="226" y="105"/>
                  </a:lnTo>
                  <a:lnTo>
                    <a:pt x="237" y="98"/>
                  </a:lnTo>
                  <a:lnTo>
                    <a:pt x="252" y="91"/>
                  </a:lnTo>
                  <a:lnTo>
                    <a:pt x="265" y="86"/>
                  </a:lnTo>
                  <a:lnTo>
                    <a:pt x="280" y="81"/>
                  </a:lnTo>
                  <a:lnTo>
                    <a:pt x="293" y="77"/>
                  </a:lnTo>
                  <a:lnTo>
                    <a:pt x="309" y="74"/>
                  </a:lnTo>
                  <a:lnTo>
                    <a:pt x="323" y="72"/>
                  </a:lnTo>
                  <a:lnTo>
                    <a:pt x="338" y="69"/>
                  </a:lnTo>
                  <a:lnTo>
                    <a:pt x="354" y="68"/>
                  </a:lnTo>
                  <a:lnTo>
                    <a:pt x="369" y="68"/>
                  </a:lnTo>
                  <a:lnTo>
                    <a:pt x="384" y="68"/>
                  </a:lnTo>
                  <a:lnTo>
                    <a:pt x="400" y="69"/>
                  </a:lnTo>
                  <a:lnTo>
                    <a:pt x="414" y="72"/>
                  </a:lnTo>
                  <a:lnTo>
                    <a:pt x="430" y="74"/>
                  </a:lnTo>
                  <a:lnTo>
                    <a:pt x="445" y="77"/>
                  </a:lnTo>
                  <a:lnTo>
                    <a:pt x="459" y="81"/>
                  </a:lnTo>
                  <a:lnTo>
                    <a:pt x="472" y="86"/>
                  </a:lnTo>
                  <a:lnTo>
                    <a:pt x="487" y="91"/>
                  </a:lnTo>
                  <a:lnTo>
                    <a:pt x="500" y="98"/>
                  </a:lnTo>
                  <a:lnTo>
                    <a:pt x="513" y="105"/>
                  </a:lnTo>
                  <a:lnTo>
                    <a:pt x="525" y="111"/>
                  </a:lnTo>
                  <a:lnTo>
                    <a:pt x="537" y="119"/>
                  </a:lnTo>
                  <a:lnTo>
                    <a:pt x="549" y="127"/>
                  </a:lnTo>
                  <a:lnTo>
                    <a:pt x="561" y="136"/>
                  </a:lnTo>
                  <a:lnTo>
                    <a:pt x="571" y="145"/>
                  </a:lnTo>
                  <a:lnTo>
                    <a:pt x="582" y="156"/>
                  </a:lnTo>
                  <a:lnTo>
                    <a:pt x="593" y="167"/>
                  </a:lnTo>
                  <a:lnTo>
                    <a:pt x="602" y="177"/>
                  </a:lnTo>
                  <a:lnTo>
                    <a:pt x="611" y="189"/>
                  </a:lnTo>
                  <a:lnTo>
                    <a:pt x="619" y="201"/>
                  </a:lnTo>
                  <a:lnTo>
                    <a:pt x="627" y="213"/>
                  </a:lnTo>
                  <a:lnTo>
                    <a:pt x="635" y="226"/>
                  </a:lnTo>
                  <a:lnTo>
                    <a:pt x="641" y="239"/>
                  </a:lnTo>
                  <a:lnTo>
                    <a:pt x="647" y="252"/>
                  </a:lnTo>
                  <a:lnTo>
                    <a:pt x="652" y="266"/>
                  </a:lnTo>
                  <a:lnTo>
                    <a:pt x="657" y="280"/>
                  </a:lnTo>
                  <a:lnTo>
                    <a:pt x="661" y="295"/>
                  </a:lnTo>
                  <a:lnTo>
                    <a:pt x="665" y="309"/>
                  </a:lnTo>
                  <a:lnTo>
                    <a:pt x="668" y="324"/>
                  </a:lnTo>
                  <a:lnTo>
                    <a:pt x="669" y="338"/>
                  </a:lnTo>
                  <a:lnTo>
                    <a:pt x="671" y="354"/>
                  </a:lnTo>
                  <a:lnTo>
                    <a:pt x="671" y="370"/>
                  </a:lnTo>
                  <a:close/>
                </a:path>
              </a:pathLst>
            </a:custGeom>
            <a:solidFill>
              <a:srgbClr val="C2377D"/>
            </a:solidFill>
            <a:ln w="9525">
              <a:noFill/>
              <a:round/>
              <a:headEnd/>
              <a:tailEnd/>
            </a:ln>
          </p:spPr>
          <p:txBody>
            <a:bodyPr/>
            <a:lstStyle/>
            <a:p>
              <a:pPr eaLnBrk="1" hangingPunct="1"/>
              <a:endParaRPr lang="pt-BR" u="none"/>
            </a:p>
          </p:txBody>
        </p:sp>
        <p:sp>
          <p:nvSpPr>
            <p:cNvPr id="464226" name="Freeform 456"/>
            <p:cNvSpPr>
              <a:spLocks noEditPoints="1"/>
            </p:cNvSpPr>
            <p:nvPr/>
          </p:nvSpPr>
          <p:spPr bwMode="auto">
            <a:xfrm>
              <a:off x="1084263" y="4092575"/>
              <a:ext cx="266700" cy="266700"/>
            </a:xfrm>
            <a:custGeom>
              <a:avLst/>
              <a:gdLst>
                <a:gd name="T0" fmla="*/ 2147483647 w 672"/>
                <a:gd name="T1" fmla="*/ 2147483647 h 670"/>
                <a:gd name="T2" fmla="*/ 2147483647 w 672"/>
                <a:gd name="T3" fmla="*/ 2147483647 h 670"/>
                <a:gd name="T4" fmla="*/ 2147483647 w 672"/>
                <a:gd name="T5" fmla="*/ 2147483647 h 670"/>
                <a:gd name="T6" fmla="*/ 2147483647 w 672"/>
                <a:gd name="T7" fmla="*/ 2147483647 h 670"/>
                <a:gd name="T8" fmla="*/ 2147483647 w 672"/>
                <a:gd name="T9" fmla="*/ 2147483647 h 670"/>
                <a:gd name="T10" fmla="*/ 2147483647 w 672"/>
                <a:gd name="T11" fmla="*/ 2147483647 h 670"/>
                <a:gd name="T12" fmla="*/ 2147483647 w 672"/>
                <a:gd name="T13" fmla="*/ 2147483647 h 670"/>
                <a:gd name="T14" fmla="*/ 2147483647 w 672"/>
                <a:gd name="T15" fmla="*/ 0 h 670"/>
                <a:gd name="T16" fmla="*/ 2147483647 w 672"/>
                <a:gd name="T17" fmla="*/ 2147483647 h 670"/>
                <a:gd name="T18" fmla="*/ 2147483647 w 672"/>
                <a:gd name="T19" fmla="*/ 2147483647 h 670"/>
                <a:gd name="T20" fmla="*/ 2147483647 w 672"/>
                <a:gd name="T21" fmla="*/ 2147483647 h 670"/>
                <a:gd name="T22" fmla="*/ 2147483647 w 672"/>
                <a:gd name="T23" fmla="*/ 2147483647 h 670"/>
                <a:gd name="T24" fmla="*/ 2147483647 w 672"/>
                <a:gd name="T25" fmla="*/ 2147483647 h 670"/>
                <a:gd name="T26" fmla="*/ 2147483647 w 672"/>
                <a:gd name="T27" fmla="*/ 2147483647 h 670"/>
                <a:gd name="T28" fmla="*/ 2147483647 w 672"/>
                <a:gd name="T29" fmla="*/ 2147483647 h 670"/>
                <a:gd name="T30" fmla="*/ 2147483647 w 672"/>
                <a:gd name="T31" fmla="*/ 2147483647 h 670"/>
                <a:gd name="T32" fmla="*/ 2147483647 w 672"/>
                <a:gd name="T33" fmla="*/ 2147483647 h 670"/>
                <a:gd name="T34" fmla="*/ 2147483647 w 672"/>
                <a:gd name="T35" fmla="*/ 2147483647 h 670"/>
                <a:gd name="T36" fmla="*/ 2147483647 w 672"/>
                <a:gd name="T37" fmla="*/ 2147483647 h 670"/>
                <a:gd name="T38" fmla="*/ 2147483647 w 672"/>
                <a:gd name="T39" fmla="*/ 2147483647 h 670"/>
                <a:gd name="T40" fmla="*/ 2147483647 w 672"/>
                <a:gd name="T41" fmla="*/ 2147483647 h 670"/>
                <a:gd name="T42" fmla="*/ 2147483647 w 672"/>
                <a:gd name="T43" fmla="*/ 2147483647 h 670"/>
                <a:gd name="T44" fmla="*/ 2147483647 w 672"/>
                <a:gd name="T45" fmla="*/ 2147483647 h 670"/>
                <a:gd name="T46" fmla="*/ 2147483647 w 672"/>
                <a:gd name="T47" fmla="*/ 2147483647 h 670"/>
                <a:gd name="T48" fmla="*/ 2147483647 w 672"/>
                <a:gd name="T49" fmla="*/ 2147483647 h 670"/>
                <a:gd name="T50" fmla="*/ 2147483647 w 672"/>
                <a:gd name="T51" fmla="*/ 2147483647 h 670"/>
                <a:gd name="T52" fmla="*/ 2147483647 w 672"/>
                <a:gd name="T53" fmla="*/ 2147483647 h 670"/>
                <a:gd name="T54" fmla="*/ 2147483647 w 672"/>
                <a:gd name="T55" fmla="*/ 2147483647 h 670"/>
                <a:gd name="T56" fmla="*/ 2147483647 w 672"/>
                <a:gd name="T57" fmla="*/ 2147483647 h 670"/>
                <a:gd name="T58" fmla="*/ 2147483647 w 672"/>
                <a:gd name="T59" fmla="*/ 2147483647 h 670"/>
                <a:gd name="T60" fmla="*/ 2147483647 w 672"/>
                <a:gd name="T61" fmla="*/ 2147483647 h 670"/>
                <a:gd name="T62" fmla="*/ 2147483647 w 672"/>
                <a:gd name="T63" fmla="*/ 2147483647 h 670"/>
                <a:gd name="T64" fmla="*/ 2147483647 w 672"/>
                <a:gd name="T65" fmla="*/ 2147483647 h 670"/>
                <a:gd name="T66" fmla="*/ 2147483647 w 672"/>
                <a:gd name="T67" fmla="*/ 2147483647 h 670"/>
                <a:gd name="T68" fmla="*/ 2147483647 w 672"/>
                <a:gd name="T69" fmla="*/ 2147483647 h 670"/>
                <a:gd name="T70" fmla="*/ 2147483647 w 672"/>
                <a:gd name="T71" fmla="*/ 2147483647 h 670"/>
                <a:gd name="T72" fmla="*/ 2147483647 w 672"/>
                <a:gd name="T73" fmla="*/ 2147483647 h 670"/>
                <a:gd name="T74" fmla="*/ 2147483647 w 672"/>
                <a:gd name="T75" fmla="*/ 2147483647 h 670"/>
                <a:gd name="T76" fmla="*/ 2147483647 w 672"/>
                <a:gd name="T77" fmla="*/ 2147483647 h 670"/>
                <a:gd name="T78" fmla="*/ 2147483647 w 672"/>
                <a:gd name="T79" fmla="*/ 2147483647 h 670"/>
                <a:gd name="T80" fmla="*/ 2147483647 w 672"/>
                <a:gd name="T81" fmla="*/ 2147483647 h 670"/>
                <a:gd name="T82" fmla="*/ 2147483647 w 672"/>
                <a:gd name="T83" fmla="*/ 2147483647 h 670"/>
                <a:gd name="T84" fmla="*/ 2147483647 w 672"/>
                <a:gd name="T85" fmla="*/ 2147483647 h 670"/>
                <a:gd name="T86" fmla="*/ 2147483647 w 672"/>
                <a:gd name="T87" fmla="*/ 2147483647 h 670"/>
                <a:gd name="T88" fmla="*/ 2147483647 w 672"/>
                <a:gd name="T89" fmla="*/ 2147483647 h 670"/>
                <a:gd name="T90" fmla="*/ 2147483647 w 672"/>
                <a:gd name="T91" fmla="*/ 2147483647 h 670"/>
                <a:gd name="T92" fmla="*/ 2147483647 w 672"/>
                <a:gd name="T93" fmla="*/ 2147483647 h 670"/>
                <a:gd name="T94" fmla="*/ 2147483647 w 672"/>
                <a:gd name="T95" fmla="*/ 2147483647 h 670"/>
                <a:gd name="T96" fmla="*/ 2147483647 w 672"/>
                <a:gd name="T97" fmla="*/ 2147483647 h 670"/>
                <a:gd name="T98" fmla="*/ 2147483647 w 672"/>
                <a:gd name="T99" fmla="*/ 2147483647 h 670"/>
                <a:gd name="T100" fmla="*/ 2147483647 w 672"/>
                <a:gd name="T101" fmla="*/ 2147483647 h 670"/>
                <a:gd name="T102" fmla="*/ 2147483647 w 672"/>
                <a:gd name="T103" fmla="*/ 2147483647 h 6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2"/>
                <a:gd name="T157" fmla="*/ 0 h 670"/>
                <a:gd name="T158" fmla="*/ 672 w 672"/>
                <a:gd name="T159" fmla="*/ 670 h 6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2" h="670">
                  <a:moveTo>
                    <a:pt x="672" y="335"/>
                  </a:moveTo>
                  <a:lnTo>
                    <a:pt x="671" y="318"/>
                  </a:lnTo>
                  <a:lnTo>
                    <a:pt x="669" y="301"/>
                  </a:lnTo>
                  <a:lnTo>
                    <a:pt x="668" y="283"/>
                  </a:lnTo>
                  <a:lnTo>
                    <a:pt x="665" y="266"/>
                  </a:lnTo>
                  <a:lnTo>
                    <a:pt x="661" y="250"/>
                  </a:lnTo>
                  <a:lnTo>
                    <a:pt x="656" y="235"/>
                  </a:lnTo>
                  <a:lnTo>
                    <a:pt x="651" y="219"/>
                  </a:lnTo>
                  <a:lnTo>
                    <a:pt x="645" y="204"/>
                  </a:lnTo>
                  <a:lnTo>
                    <a:pt x="639" y="190"/>
                  </a:lnTo>
                  <a:lnTo>
                    <a:pt x="631" y="175"/>
                  </a:lnTo>
                  <a:lnTo>
                    <a:pt x="623" y="161"/>
                  </a:lnTo>
                  <a:lnTo>
                    <a:pt x="614" y="147"/>
                  </a:lnTo>
                  <a:lnTo>
                    <a:pt x="605" y="134"/>
                  </a:lnTo>
                  <a:lnTo>
                    <a:pt x="595" y="121"/>
                  </a:lnTo>
                  <a:lnTo>
                    <a:pt x="585" y="109"/>
                  </a:lnTo>
                  <a:lnTo>
                    <a:pt x="573" y="97"/>
                  </a:lnTo>
                  <a:lnTo>
                    <a:pt x="561" y="87"/>
                  </a:lnTo>
                  <a:lnTo>
                    <a:pt x="549" y="76"/>
                  </a:lnTo>
                  <a:lnTo>
                    <a:pt x="537" y="66"/>
                  </a:lnTo>
                  <a:lnTo>
                    <a:pt x="524" y="56"/>
                  </a:lnTo>
                  <a:lnTo>
                    <a:pt x="509" y="47"/>
                  </a:lnTo>
                  <a:lnTo>
                    <a:pt x="496" y="39"/>
                  </a:lnTo>
                  <a:lnTo>
                    <a:pt x="482" y="33"/>
                  </a:lnTo>
                  <a:lnTo>
                    <a:pt x="467" y="26"/>
                  </a:lnTo>
                  <a:lnTo>
                    <a:pt x="451" y="19"/>
                  </a:lnTo>
                  <a:lnTo>
                    <a:pt x="435" y="14"/>
                  </a:lnTo>
                  <a:lnTo>
                    <a:pt x="420" y="10"/>
                  </a:lnTo>
                  <a:lnTo>
                    <a:pt x="404" y="6"/>
                  </a:lnTo>
                  <a:lnTo>
                    <a:pt x="387" y="2"/>
                  </a:lnTo>
                  <a:lnTo>
                    <a:pt x="371" y="1"/>
                  </a:lnTo>
                  <a:lnTo>
                    <a:pt x="354" y="0"/>
                  </a:lnTo>
                  <a:lnTo>
                    <a:pt x="336" y="0"/>
                  </a:lnTo>
                  <a:lnTo>
                    <a:pt x="319" y="0"/>
                  </a:lnTo>
                  <a:lnTo>
                    <a:pt x="302" y="1"/>
                  </a:lnTo>
                  <a:lnTo>
                    <a:pt x="285" y="2"/>
                  </a:lnTo>
                  <a:lnTo>
                    <a:pt x="268" y="6"/>
                  </a:lnTo>
                  <a:lnTo>
                    <a:pt x="252" y="10"/>
                  </a:lnTo>
                  <a:lnTo>
                    <a:pt x="236" y="14"/>
                  </a:lnTo>
                  <a:lnTo>
                    <a:pt x="220" y="19"/>
                  </a:lnTo>
                  <a:lnTo>
                    <a:pt x="206" y="26"/>
                  </a:lnTo>
                  <a:lnTo>
                    <a:pt x="190" y="33"/>
                  </a:lnTo>
                  <a:lnTo>
                    <a:pt x="175" y="39"/>
                  </a:lnTo>
                  <a:lnTo>
                    <a:pt x="162" y="47"/>
                  </a:lnTo>
                  <a:lnTo>
                    <a:pt x="149" y="56"/>
                  </a:lnTo>
                  <a:lnTo>
                    <a:pt x="136" y="66"/>
                  </a:lnTo>
                  <a:lnTo>
                    <a:pt x="123" y="76"/>
                  </a:lnTo>
                  <a:lnTo>
                    <a:pt x="111" y="87"/>
                  </a:lnTo>
                  <a:lnTo>
                    <a:pt x="99" y="97"/>
                  </a:lnTo>
                  <a:lnTo>
                    <a:pt x="87" y="109"/>
                  </a:lnTo>
                  <a:lnTo>
                    <a:pt x="78" y="121"/>
                  </a:lnTo>
                  <a:lnTo>
                    <a:pt x="67" y="134"/>
                  </a:lnTo>
                  <a:lnTo>
                    <a:pt x="58" y="147"/>
                  </a:lnTo>
                  <a:lnTo>
                    <a:pt x="49" y="161"/>
                  </a:lnTo>
                  <a:lnTo>
                    <a:pt x="41" y="175"/>
                  </a:lnTo>
                  <a:lnTo>
                    <a:pt x="34" y="190"/>
                  </a:lnTo>
                  <a:lnTo>
                    <a:pt x="26" y="204"/>
                  </a:lnTo>
                  <a:lnTo>
                    <a:pt x="21" y="219"/>
                  </a:lnTo>
                  <a:lnTo>
                    <a:pt x="16" y="235"/>
                  </a:lnTo>
                  <a:lnTo>
                    <a:pt x="10" y="250"/>
                  </a:lnTo>
                  <a:lnTo>
                    <a:pt x="8" y="266"/>
                  </a:lnTo>
                  <a:lnTo>
                    <a:pt x="4" y="283"/>
                  </a:lnTo>
                  <a:lnTo>
                    <a:pt x="2" y="301"/>
                  </a:lnTo>
                  <a:lnTo>
                    <a:pt x="1" y="318"/>
                  </a:lnTo>
                  <a:lnTo>
                    <a:pt x="0" y="335"/>
                  </a:lnTo>
                  <a:lnTo>
                    <a:pt x="1" y="352"/>
                  </a:lnTo>
                  <a:lnTo>
                    <a:pt x="2" y="369"/>
                  </a:lnTo>
                  <a:lnTo>
                    <a:pt x="4" y="385"/>
                  </a:lnTo>
                  <a:lnTo>
                    <a:pt x="8" y="402"/>
                  </a:lnTo>
                  <a:lnTo>
                    <a:pt x="10" y="418"/>
                  </a:lnTo>
                  <a:lnTo>
                    <a:pt x="16" y="434"/>
                  </a:lnTo>
                  <a:lnTo>
                    <a:pt x="21" y="450"/>
                  </a:lnTo>
                  <a:lnTo>
                    <a:pt x="26" y="466"/>
                  </a:lnTo>
                  <a:lnTo>
                    <a:pt x="34" y="480"/>
                  </a:lnTo>
                  <a:lnTo>
                    <a:pt x="41" y="495"/>
                  </a:lnTo>
                  <a:lnTo>
                    <a:pt x="49" y="509"/>
                  </a:lnTo>
                  <a:lnTo>
                    <a:pt x="58" y="522"/>
                  </a:lnTo>
                  <a:lnTo>
                    <a:pt x="67" y="536"/>
                  </a:lnTo>
                  <a:lnTo>
                    <a:pt x="78" y="548"/>
                  </a:lnTo>
                  <a:lnTo>
                    <a:pt x="87" y="561"/>
                  </a:lnTo>
                  <a:lnTo>
                    <a:pt x="99" y="571"/>
                  </a:lnTo>
                  <a:lnTo>
                    <a:pt x="111" y="583"/>
                  </a:lnTo>
                  <a:lnTo>
                    <a:pt x="123" y="594"/>
                  </a:lnTo>
                  <a:lnTo>
                    <a:pt x="136" y="603"/>
                  </a:lnTo>
                  <a:lnTo>
                    <a:pt x="149" y="612"/>
                  </a:lnTo>
                  <a:lnTo>
                    <a:pt x="162" y="621"/>
                  </a:lnTo>
                  <a:lnTo>
                    <a:pt x="175" y="629"/>
                  </a:lnTo>
                  <a:lnTo>
                    <a:pt x="190" y="637"/>
                  </a:lnTo>
                  <a:lnTo>
                    <a:pt x="206" y="644"/>
                  </a:lnTo>
                  <a:lnTo>
                    <a:pt x="220" y="649"/>
                  </a:lnTo>
                  <a:lnTo>
                    <a:pt x="236" y="654"/>
                  </a:lnTo>
                  <a:lnTo>
                    <a:pt x="252" y="660"/>
                  </a:lnTo>
                  <a:lnTo>
                    <a:pt x="268" y="664"/>
                  </a:lnTo>
                  <a:lnTo>
                    <a:pt x="285" y="666"/>
                  </a:lnTo>
                  <a:lnTo>
                    <a:pt x="302" y="669"/>
                  </a:lnTo>
                  <a:lnTo>
                    <a:pt x="319" y="670"/>
                  </a:lnTo>
                  <a:lnTo>
                    <a:pt x="336" y="670"/>
                  </a:lnTo>
                  <a:lnTo>
                    <a:pt x="354" y="670"/>
                  </a:lnTo>
                  <a:lnTo>
                    <a:pt x="371" y="669"/>
                  </a:lnTo>
                  <a:lnTo>
                    <a:pt x="387" y="666"/>
                  </a:lnTo>
                  <a:lnTo>
                    <a:pt x="404" y="664"/>
                  </a:lnTo>
                  <a:lnTo>
                    <a:pt x="420" y="660"/>
                  </a:lnTo>
                  <a:lnTo>
                    <a:pt x="435" y="654"/>
                  </a:lnTo>
                  <a:lnTo>
                    <a:pt x="451" y="649"/>
                  </a:lnTo>
                  <a:lnTo>
                    <a:pt x="467" y="644"/>
                  </a:lnTo>
                  <a:lnTo>
                    <a:pt x="482" y="637"/>
                  </a:lnTo>
                  <a:lnTo>
                    <a:pt x="496" y="629"/>
                  </a:lnTo>
                  <a:lnTo>
                    <a:pt x="509" y="621"/>
                  </a:lnTo>
                  <a:lnTo>
                    <a:pt x="524" y="612"/>
                  </a:lnTo>
                  <a:lnTo>
                    <a:pt x="537" y="603"/>
                  </a:lnTo>
                  <a:lnTo>
                    <a:pt x="549" y="594"/>
                  </a:lnTo>
                  <a:lnTo>
                    <a:pt x="561" y="583"/>
                  </a:lnTo>
                  <a:lnTo>
                    <a:pt x="573" y="571"/>
                  </a:lnTo>
                  <a:lnTo>
                    <a:pt x="585" y="561"/>
                  </a:lnTo>
                  <a:lnTo>
                    <a:pt x="595" y="548"/>
                  </a:lnTo>
                  <a:lnTo>
                    <a:pt x="605" y="536"/>
                  </a:lnTo>
                  <a:lnTo>
                    <a:pt x="614" y="522"/>
                  </a:lnTo>
                  <a:lnTo>
                    <a:pt x="623" y="509"/>
                  </a:lnTo>
                  <a:lnTo>
                    <a:pt x="631" y="495"/>
                  </a:lnTo>
                  <a:lnTo>
                    <a:pt x="639" y="480"/>
                  </a:lnTo>
                  <a:lnTo>
                    <a:pt x="645" y="466"/>
                  </a:lnTo>
                  <a:lnTo>
                    <a:pt x="651" y="450"/>
                  </a:lnTo>
                  <a:lnTo>
                    <a:pt x="656" y="434"/>
                  </a:lnTo>
                  <a:lnTo>
                    <a:pt x="661" y="418"/>
                  </a:lnTo>
                  <a:lnTo>
                    <a:pt x="665" y="402"/>
                  </a:lnTo>
                  <a:lnTo>
                    <a:pt x="668" y="385"/>
                  </a:lnTo>
                  <a:lnTo>
                    <a:pt x="669" y="369"/>
                  </a:lnTo>
                  <a:lnTo>
                    <a:pt x="671" y="352"/>
                  </a:lnTo>
                  <a:lnTo>
                    <a:pt x="672" y="335"/>
                  </a:lnTo>
                  <a:close/>
                  <a:moveTo>
                    <a:pt x="605" y="335"/>
                  </a:moveTo>
                  <a:lnTo>
                    <a:pt x="605" y="348"/>
                  </a:lnTo>
                  <a:lnTo>
                    <a:pt x="603" y="363"/>
                  </a:lnTo>
                  <a:lnTo>
                    <a:pt x="602" y="376"/>
                  </a:lnTo>
                  <a:lnTo>
                    <a:pt x="599" y="389"/>
                  </a:lnTo>
                  <a:lnTo>
                    <a:pt x="593" y="414"/>
                  </a:lnTo>
                  <a:lnTo>
                    <a:pt x="583" y="439"/>
                  </a:lnTo>
                  <a:lnTo>
                    <a:pt x="571" y="463"/>
                  </a:lnTo>
                  <a:lnTo>
                    <a:pt x="558" y="484"/>
                  </a:lnTo>
                  <a:lnTo>
                    <a:pt x="542" y="505"/>
                  </a:lnTo>
                  <a:lnTo>
                    <a:pt x="525" y="524"/>
                  </a:lnTo>
                  <a:lnTo>
                    <a:pt x="507" y="542"/>
                  </a:lnTo>
                  <a:lnTo>
                    <a:pt x="486" y="557"/>
                  </a:lnTo>
                  <a:lnTo>
                    <a:pt x="465" y="570"/>
                  </a:lnTo>
                  <a:lnTo>
                    <a:pt x="441" y="582"/>
                  </a:lnTo>
                  <a:lnTo>
                    <a:pt x="416" y="591"/>
                  </a:lnTo>
                  <a:lnTo>
                    <a:pt x="391" y="598"/>
                  </a:lnTo>
                  <a:lnTo>
                    <a:pt x="377" y="600"/>
                  </a:lnTo>
                  <a:lnTo>
                    <a:pt x="363" y="602"/>
                  </a:lnTo>
                  <a:lnTo>
                    <a:pt x="350" y="603"/>
                  </a:lnTo>
                  <a:lnTo>
                    <a:pt x="336" y="603"/>
                  </a:lnTo>
                  <a:lnTo>
                    <a:pt x="322" y="603"/>
                  </a:lnTo>
                  <a:lnTo>
                    <a:pt x="309" y="602"/>
                  </a:lnTo>
                  <a:lnTo>
                    <a:pt x="296" y="600"/>
                  </a:lnTo>
                  <a:lnTo>
                    <a:pt x="282" y="598"/>
                  </a:lnTo>
                  <a:lnTo>
                    <a:pt x="256" y="591"/>
                  </a:lnTo>
                  <a:lnTo>
                    <a:pt x="231" y="582"/>
                  </a:lnTo>
                  <a:lnTo>
                    <a:pt x="208" y="570"/>
                  </a:lnTo>
                  <a:lnTo>
                    <a:pt x="186" y="557"/>
                  </a:lnTo>
                  <a:lnTo>
                    <a:pt x="165" y="542"/>
                  </a:lnTo>
                  <a:lnTo>
                    <a:pt x="146" y="524"/>
                  </a:lnTo>
                  <a:lnTo>
                    <a:pt x="129" y="505"/>
                  </a:lnTo>
                  <a:lnTo>
                    <a:pt x="113" y="484"/>
                  </a:lnTo>
                  <a:lnTo>
                    <a:pt x="100" y="463"/>
                  </a:lnTo>
                  <a:lnTo>
                    <a:pt x="88" y="439"/>
                  </a:lnTo>
                  <a:lnTo>
                    <a:pt x="79" y="414"/>
                  </a:lnTo>
                  <a:lnTo>
                    <a:pt x="72" y="389"/>
                  </a:lnTo>
                  <a:lnTo>
                    <a:pt x="71" y="376"/>
                  </a:lnTo>
                  <a:lnTo>
                    <a:pt x="68" y="363"/>
                  </a:lnTo>
                  <a:lnTo>
                    <a:pt x="68" y="348"/>
                  </a:lnTo>
                  <a:lnTo>
                    <a:pt x="67" y="335"/>
                  </a:lnTo>
                  <a:lnTo>
                    <a:pt x="68" y="320"/>
                  </a:lnTo>
                  <a:lnTo>
                    <a:pt x="68" y="307"/>
                  </a:lnTo>
                  <a:lnTo>
                    <a:pt x="71" y="294"/>
                  </a:lnTo>
                  <a:lnTo>
                    <a:pt x="72" y="281"/>
                  </a:lnTo>
                  <a:lnTo>
                    <a:pt x="79" y="254"/>
                  </a:lnTo>
                  <a:lnTo>
                    <a:pt x="88" y="231"/>
                  </a:lnTo>
                  <a:lnTo>
                    <a:pt x="100" y="207"/>
                  </a:lnTo>
                  <a:lnTo>
                    <a:pt x="113" y="184"/>
                  </a:lnTo>
                  <a:lnTo>
                    <a:pt x="129" y="163"/>
                  </a:lnTo>
                  <a:lnTo>
                    <a:pt x="146" y="145"/>
                  </a:lnTo>
                  <a:lnTo>
                    <a:pt x="165" y="128"/>
                  </a:lnTo>
                  <a:lnTo>
                    <a:pt x="186" y="112"/>
                  </a:lnTo>
                  <a:lnTo>
                    <a:pt x="208" y="99"/>
                  </a:lnTo>
                  <a:lnTo>
                    <a:pt x="231" y="87"/>
                  </a:lnTo>
                  <a:lnTo>
                    <a:pt x="256" y="79"/>
                  </a:lnTo>
                  <a:lnTo>
                    <a:pt x="282" y="72"/>
                  </a:lnTo>
                  <a:lnTo>
                    <a:pt x="296" y="70"/>
                  </a:lnTo>
                  <a:lnTo>
                    <a:pt x="309" y="67"/>
                  </a:lnTo>
                  <a:lnTo>
                    <a:pt x="322" y="67"/>
                  </a:lnTo>
                  <a:lnTo>
                    <a:pt x="336" y="66"/>
                  </a:lnTo>
                  <a:lnTo>
                    <a:pt x="350" y="67"/>
                  </a:lnTo>
                  <a:lnTo>
                    <a:pt x="363" y="67"/>
                  </a:lnTo>
                  <a:lnTo>
                    <a:pt x="377" y="70"/>
                  </a:lnTo>
                  <a:lnTo>
                    <a:pt x="391" y="72"/>
                  </a:lnTo>
                  <a:lnTo>
                    <a:pt x="416" y="79"/>
                  </a:lnTo>
                  <a:lnTo>
                    <a:pt x="441" y="87"/>
                  </a:lnTo>
                  <a:lnTo>
                    <a:pt x="465" y="99"/>
                  </a:lnTo>
                  <a:lnTo>
                    <a:pt x="486" y="112"/>
                  </a:lnTo>
                  <a:lnTo>
                    <a:pt x="507" y="128"/>
                  </a:lnTo>
                  <a:lnTo>
                    <a:pt x="525" y="145"/>
                  </a:lnTo>
                  <a:lnTo>
                    <a:pt x="542" y="163"/>
                  </a:lnTo>
                  <a:lnTo>
                    <a:pt x="558" y="184"/>
                  </a:lnTo>
                  <a:lnTo>
                    <a:pt x="571" y="207"/>
                  </a:lnTo>
                  <a:lnTo>
                    <a:pt x="583" y="231"/>
                  </a:lnTo>
                  <a:lnTo>
                    <a:pt x="593" y="254"/>
                  </a:lnTo>
                  <a:lnTo>
                    <a:pt x="599" y="281"/>
                  </a:lnTo>
                  <a:lnTo>
                    <a:pt x="602" y="294"/>
                  </a:lnTo>
                  <a:lnTo>
                    <a:pt x="603" y="307"/>
                  </a:lnTo>
                  <a:lnTo>
                    <a:pt x="605" y="320"/>
                  </a:lnTo>
                  <a:lnTo>
                    <a:pt x="605" y="335"/>
                  </a:lnTo>
                  <a:close/>
                </a:path>
              </a:pathLst>
            </a:custGeom>
            <a:solidFill>
              <a:srgbClr val="C6367D"/>
            </a:solidFill>
            <a:ln w="9525">
              <a:noFill/>
              <a:round/>
              <a:headEnd/>
              <a:tailEnd/>
            </a:ln>
          </p:spPr>
          <p:txBody>
            <a:bodyPr/>
            <a:lstStyle/>
            <a:p>
              <a:pPr eaLnBrk="1" hangingPunct="1"/>
              <a:endParaRPr lang="pt-BR" u="none"/>
            </a:p>
          </p:txBody>
        </p:sp>
        <p:sp>
          <p:nvSpPr>
            <p:cNvPr id="464227" name="Freeform 457"/>
            <p:cNvSpPr>
              <a:spLocks noEditPoints="1"/>
            </p:cNvSpPr>
            <p:nvPr/>
          </p:nvSpPr>
          <p:spPr bwMode="auto">
            <a:xfrm>
              <a:off x="1096963" y="4105275"/>
              <a:ext cx="239712" cy="239713"/>
            </a:xfrm>
            <a:custGeom>
              <a:avLst/>
              <a:gdLst>
                <a:gd name="T0" fmla="*/ 2147483647 w 604"/>
                <a:gd name="T1" fmla="*/ 2147483647 h 603"/>
                <a:gd name="T2" fmla="*/ 2147483647 w 604"/>
                <a:gd name="T3" fmla="*/ 2147483647 h 603"/>
                <a:gd name="T4" fmla="*/ 2147483647 w 604"/>
                <a:gd name="T5" fmla="*/ 2147483647 h 603"/>
                <a:gd name="T6" fmla="*/ 2147483647 w 604"/>
                <a:gd name="T7" fmla="*/ 2147483647 h 603"/>
                <a:gd name="T8" fmla="*/ 2147483647 w 604"/>
                <a:gd name="T9" fmla="*/ 2147483647 h 603"/>
                <a:gd name="T10" fmla="*/ 2147483647 w 604"/>
                <a:gd name="T11" fmla="*/ 2147483647 h 603"/>
                <a:gd name="T12" fmla="*/ 2147483647 w 604"/>
                <a:gd name="T13" fmla="*/ 2147483647 h 603"/>
                <a:gd name="T14" fmla="*/ 2147483647 w 604"/>
                <a:gd name="T15" fmla="*/ 0 h 603"/>
                <a:gd name="T16" fmla="*/ 2147483647 w 604"/>
                <a:gd name="T17" fmla="*/ 2147483647 h 603"/>
                <a:gd name="T18" fmla="*/ 2147483647 w 604"/>
                <a:gd name="T19" fmla="*/ 2147483647 h 603"/>
                <a:gd name="T20" fmla="*/ 2147483647 w 604"/>
                <a:gd name="T21" fmla="*/ 2147483647 h 603"/>
                <a:gd name="T22" fmla="*/ 2147483647 w 604"/>
                <a:gd name="T23" fmla="*/ 2147483647 h 603"/>
                <a:gd name="T24" fmla="*/ 2147483647 w 604"/>
                <a:gd name="T25" fmla="*/ 2147483647 h 603"/>
                <a:gd name="T26" fmla="*/ 2147483647 w 604"/>
                <a:gd name="T27" fmla="*/ 2147483647 h 603"/>
                <a:gd name="T28" fmla="*/ 2147483647 w 604"/>
                <a:gd name="T29" fmla="*/ 2147483647 h 603"/>
                <a:gd name="T30" fmla="*/ 0 w 604"/>
                <a:gd name="T31" fmla="*/ 2147483647 h 603"/>
                <a:gd name="T32" fmla="*/ 2147483647 w 604"/>
                <a:gd name="T33" fmla="*/ 2147483647 h 603"/>
                <a:gd name="T34" fmla="*/ 2147483647 w 604"/>
                <a:gd name="T35" fmla="*/ 2147483647 h 603"/>
                <a:gd name="T36" fmla="*/ 2147483647 w 604"/>
                <a:gd name="T37" fmla="*/ 2147483647 h 603"/>
                <a:gd name="T38" fmla="*/ 2147483647 w 604"/>
                <a:gd name="T39" fmla="*/ 2147483647 h 603"/>
                <a:gd name="T40" fmla="*/ 2147483647 w 604"/>
                <a:gd name="T41" fmla="*/ 2147483647 h 603"/>
                <a:gd name="T42" fmla="*/ 2147483647 w 604"/>
                <a:gd name="T43" fmla="*/ 2147483647 h 603"/>
                <a:gd name="T44" fmla="*/ 2147483647 w 604"/>
                <a:gd name="T45" fmla="*/ 2147483647 h 603"/>
                <a:gd name="T46" fmla="*/ 2147483647 w 604"/>
                <a:gd name="T47" fmla="*/ 2147483647 h 603"/>
                <a:gd name="T48" fmla="*/ 2147483647 w 604"/>
                <a:gd name="T49" fmla="*/ 2147483647 h 603"/>
                <a:gd name="T50" fmla="*/ 2147483647 w 604"/>
                <a:gd name="T51" fmla="*/ 2147483647 h 603"/>
                <a:gd name="T52" fmla="*/ 2147483647 w 604"/>
                <a:gd name="T53" fmla="*/ 2147483647 h 603"/>
                <a:gd name="T54" fmla="*/ 2147483647 w 604"/>
                <a:gd name="T55" fmla="*/ 2147483647 h 603"/>
                <a:gd name="T56" fmla="*/ 2147483647 w 604"/>
                <a:gd name="T57" fmla="*/ 2147483647 h 603"/>
                <a:gd name="T58" fmla="*/ 2147483647 w 604"/>
                <a:gd name="T59" fmla="*/ 2147483647 h 603"/>
                <a:gd name="T60" fmla="*/ 2147483647 w 604"/>
                <a:gd name="T61" fmla="*/ 2147483647 h 603"/>
                <a:gd name="T62" fmla="*/ 2147483647 w 604"/>
                <a:gd name="T63" fmla="*/ 2147483647 h 603"/>
                <a:gd name="T64" fmla="*/ 2147483647 w 604"/>
                <a:gd name="T65" fmla="*/ 2147483647 h 603"/>
                <a:gd name="T66" fmla="*/ 2147483647 w 604"/>
                <a:gd name="T67" fmla="*/ 2147483647 h 603"/>
                <a:gd name="T68" fmla="*/ 2147483647 w 604"/>
                <a:gd name="T69" fmla="*/ 2147483647 h 603"/>
                <a:gd name="T70" fmla="*/ 2147483647 w 604"/>
                <a:gd name="T71" fmla="*/ 2147483647 h 603"/>
                <a:gd name="T72" fmla="*/ 2147483647 w 604"/>
                <a:gd name="T73" fmla="*/ 2147483647 h 603"/>
                <a:gd name="T74" fmla="*/ 2147483647 w 604"/>
                <a:gd name="T75" fmla="*/ 2147483647 h 603"/>
                <a:gd name="T76" fmla="*/ 2147483647 w 604"/>
                <a:gd name="T77" fmla="*/ 2147483647 h 603"/>
                <a:gd name="T78" fmla="*/ 2147483647 w 604"/>
                <a:gd name="T79" fmla="*/ 2147483647 h 603"/>
                <a:gd name="T80" fmla="*/ 2147483647 w 604"/>
                <a:gd name="T81" fmla="*/ 2147483647 h 603"/>
                <a:gd name="T82" fmla="*/ 2147483647 w 604"/>
                <a:gd name="T83" fmla="*/ 2147483647 h 603"/>
                <a:gd name="T84" fmla="*/ 2147483647 w 604"/>
                <a:gd name="T85" fmla="*/ 2147483647 h 603"/>
                <a:gd name="T86" fmla="*/ 2147483647 w 604"/>
                <a:gd name="T87" fmla="*/ 2147483647 h 603"/>
                <a:gd name="T88" fmla="*/ 2147483647 w 604"/>
                <a:gd name="T89" fmla="*/ 2147483647 h 603"/>
                <a:gd name="T90" fmla="*/ 2147483647 w 604"/>
                <a:gd name="T91" fmla="*/ 2147483647 h 603"/>
                <a:gd name="T92" fmla="*/ 2147483647 w 604"/>
                <a:gd name="T93" fmla="*/ 2147483647 h 603"/>
                <a:gd name="T94" fmla="*/ 2147483647 w 604"/>
                <a:gd name="T95" fmla="*/ 2147483647 h 60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4"/>
                <a:gd name="T145" fmla="*/ 0 h 603"/>
                <a:gd name="T146" fmla="*/ 604 w 604"/>
                <a:gd name="T147" fmla="*/ 603 h 60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4" h="603">
                  <a:moveTo>
                    <a:pt x="604" y="302"/>
                  </a:moveTo>
                  <a:lnTo>
                    <a:pt x="604" y="286"/>
                  </a:lnTo>
                  <a:lnTo>
                    <a:pt x="602" y="270"/>
                  </a:lnTo>
                  <a:lnTo>
                    <a:pt x="601" y="256"/>
                  </a:lnTo>
                  <a:lnTo>
                    <a:pt x="598" y="241"/>
                  </a:lnTo>
                  <a:lnTo>
                    <a:pt x="594" y="227"/>
                  </a:lnTo>
                  <a:lnTo>
                    <a:pt x="590" y="212"/>
                  </a:lnTo>
                  <a:lnTo>
                    <a:pt x="585" y="198"/>
                  </a:lnTo>
                  <a:lnTo>
                    <a:pt x="580" y="184"/>
                  </a:lnTo>
                  <a:lnTo>
                    <a:pt x="574" y="171"/>
                  </a:lnTo>
                  <a:lnTo>
                    <a:pt x="568" y="158"/>
                  </a:lnTo>
                  <a:lnTo>
                    <a:pt x="560" y="145"/>
                  </a:lnTo>
                  <a:lnTo>
                    <a:pt x="552" y="133"/>
                  </a:lnTo>
                  <a:lnTo>
                    <a:pt x="544" y="121"/>
                  </a:lnTo>
                  <a:lnTo>
                    <a:pt x="535" y="109"/>
                  </a:lnTo>
                  <a:lnTo>
                    <a:pt x="526" y="99"/>
                  </a:lnTo>
                  <a:lnTo>
                    <a:pt x="515" y="88"/>
                  </a:lnTo>
                  <a:lnTo>
                    <a:pt x="504" y="77"/>
                  </a:lnTo>
                  <a:lnTo>
                    <a:pt x="494" y="68"/>
                  </a:lnTo>
                  <a:lnTo>
                    <a:pt x="482" y="59"/>
                  </a:lnTo>
                  <a:lnTo>
                    <a:pt x="470" y="51"/>
                  </a:lnTo>
                  <a:lnTo>
                    <a:pt x="458" y="43"/>
                  </a:lnTo>
                  <a:lnTo>
                    <a:pt x="446" y="37"/>
                  </a:lnTo>
                  <a:lnTo>
                    <a:pt x="433" y="30"/>
                  </a:lnTo>
                  <a:lnTo>
                    <a:pt x="420" y="23"/>
                  </a:lnTo>
                  <a:lnTo>
                    <a:pt x="405" y="18"/>
                  </a:lnTo>
                  <a:lnTo>
                    <a:pt x="392" y="13"/>
                  </a:lnTo>
                  <a:lnTo>
                    <a:pt x="378" y="9"/>
                  </a:lnTo>
                  <a:lnTo>
                    <a:pt x="363" y="6"/>
                  </a:lnTo>
                  <a:lnTo>
                    <a:pt x="347" y="4"/>
                  </a:lnTo>
                  <a:lnTo>
                    <a:pt x="333" y="1"/>
                  </a:lnTo>
                  <a:lnTo>
                    <a:pt x="317" y="0"/>
                  </a:lnTo>
                  <a:lnTo>
                    <a:pt x="302" y="0"/>
                  </a:lnTo>
                  <a:lnTo>
                    <a:pt x="287" y="0"/>
                  </a:lnTo>
                  <a:lnTo>
                    <a:pt x="271" y="1"/>
                  </a:lnTo>
                  <a:lnTo>
                    <a:pt x="256" y="4"/>
                  </a:lnTo>
                  <a:lnTo>
                    <a:pt x="242" y="6"/>
                  </a:lnTo>
                  <a:lnTo>
                    <a:pt x="226" y="9"/>
                  </a:lnTo>
                  <a:lnTo>
                    <a:pt x="213" y="13"/>
                  </a:lnTo>
                  <a:lnTo>
                    <a:pt x="198" y="18"/>
                  </a:lnTo>
                  <a:lnTo>
                    <a:pt x="185" y="23"/>
                  </a:lnTo>
                  <a:lnTo>
                    <a:pt x="170" y="30"/>
                  </a:lnTo>
                  <a:lnTo>
                    <a:pt x="159" y="37"/>
                  </a:lnTo>
                  <a:lnTo>
                    <a:pt x="145" y="43"/>
                  </a:lnTo>
                  <a:lnTo>
                    <a:pt x="133" y="51"/>
                  </a:lnTo>
                  <a:lnTo>
                    <a:pt x="122" y="59"/>
                  </a:lnTo>
                  <a:lnTo>
                    <a:pt x="110" y="68"/>
                  </a:lnTo>
                  <a:lnTo>
                    <a:pt x="99" y="77"/>
                  </a:lnTo>
                  <a:lnTo>
                    <a:pt x="89" y="88"/>
                  </a:lnTo>
                  <a:lnTo>
                    <a:pt x="78" y="99"/>
                  </a:lnTo>
                  <a:lnTo>
                    <a:pt x="69" y="109"/>
                  </a:lnTo>
                  <a:lnTo>
                    <a:pt x="59" y="121"/>
                  </a:lnTo>
                  <a:lnTo>
                    <a:pt x="52" y="133"/>
                  </a:lnTo>
                  <a:lnTo>
                    <a:pt x="44" y="145"/>
                  </a:lnTo>
                  <a:lnTo>
                    <a:pt x="36" y="158"/>
                  </a:lnTo>
                  <a:lnTo>
                    <a:pt x="29" y="171"/>
                  </a:lnTo>
                  <a:lnTo>
                    <a:pt x="24" y="184"/>
                  </a:lnTo>
                  <a:lnTo>
                    <a:pt x="19" y="198"/>
                  </a:lnTo>
                  <a:lnTo>
                    <a:pt x="13" y="212"/>
                  </a:lnTo>
                  <a:lnTo>
                    <a:pt x="9" y="227"/>
                  </a:lnTo>
                  <a:lnTo>
                    <a:pt x="7" y="241"/>
                  </a:lnTo>
                  <a:lnTo>
                    <a:pt x="4" y="256"/>
                  </a:lnTo>
                  <a:lnTo>
                    <a:pt x="1" y="270"/>
                  </a:lnTo>
                  <a:lnTo>
                    <a:pt x="0" y="286"/>
                  </a:lnTo>
                  <a:lnTo>
                    <a:pt x="0" y="302"/>
                  </a:lnTo>
                  <a:lnTo>
                    <a:pt x="0" y="316"/>
                  </a:lnTo>
                  <a:lnTo>
                    <a:pt x="1" y="332"/>
                  </a:lnTo>
                  <a:lnTo>
                    <a:pt x="4" y="348"/>
                  </a:lnTo>
                  <a:lnTo>
                    <a:pt x="7" y="363"/>
                  </a:lnTo>
                  <a:lnTo>
                    <a:pt x="9" y="377"/>
                  </a:lnTo>
                  <a:lnTo>
                    <a:pt x="13" y="392"/>
                  </a:lnTo>
                  <a:lnTo>
                    <a:pt x="19" y="405"/>
                  </a:lnTo>
                  <a:lnTo>
                    <a:pt x="24" y="419"/>
                  </a:lnTo>
                  <a:lnTo>
                    <a:pt x="29" y="433"/>
                  </a:lnTo>
                  <a:lnTo>
                    <a:pt x="36" y="446"/>
                  </a:lnTo>
                  <a:lnTo>
                    <a:pt x="44" y="458"/>
                  </a:lnTo>
                  <a:lnTo>
                    <a:pt x="52" y="471"/>
                  </a:lnTo>
                  <a:lnTo>
                    <a:pt x="59" y="483"/>
                  </a:lnTo>
                  <a:lnTo>
                    <a:pt x="69" y="493"/>
                  </a:lnTo>
                  <a:lnTo>
                    <a:pt x="78" y="505"/>
                  </a:lnTo>
                  <a:lnTo>
                    <a:pt x="89" y="515"/>
                  </a:lnTo>
                  <a:lnTo>
                    <a:pt x="99" y="525"/>
                  </a:lnTo>
                  <a:lnTo>
                    <a:pt x="110" y="534"/>
                  </a:lnTo>
                  <a:lnTo>
                    <a:pt x="122" y="544"/>
                  </a:lnTo>
                  <a:lnTo>
                    <a:pt x="133" y="551"/>
                  </a:lnTo>
                  <a:lnTo>
                    <a:pt x="145" y="559"/>
                  </a:lnTo>
                  <a:lnTo>
                    <a:pt x="159" y="567"/>
                  </a:lnTo>
                  <a:lnTo>
                    <a:pt x="170" y="574"/>
                  </a:lnTo>
                  <a:lnTo>
                    <a:pt x="185" y="579"/>
                  </a:lnTo>
                  <a:lnTo>
                    <a:pt x="198" y="586"/>
                  </a:lnTo>
                  <a:lnTo>
                    <a:pt x="213" y="590"/>
                  </a:lnTo>
                  <a:lnTo>
                    <a:pt x="226" y="594"/>
                  </a:lnTo>
                  <a:lnTo>
                    <a:pt x="242" y="598"/>
                  </a:lnTo>
                  <a:lnTo>
                    <a:pt x="256" y="600"/>
                  </a:lnTo>
                  <a:lnTo>
                    <a:pt x="271" y="602"/>
                  </a:lnTo>
                  <a:lnTo>
                    <a:pt x="287" y="603"/>
                  </a:lnTo>
                  <a:lnTo>
                    <a:pt x="302" y="603"/>
                  </a:lnTo>
                  <a:lnTo>
                    <a:pt x="317" y="603"/>
                  </a:lnTo>
                  <a:lnTo>
                    <a:pt x="333" y="602"/>
                  </a:lnTo>
                  <a:lnTo>
                    <a:pt x="347" y="600"/>
                  </a:lnTo>
                  <a:lnTo>
                    <a:pt x="363" y="598"/>
                  </a:lnTo>
                  <a:lnTo>
                    <a:pt x="378" y="594"/>
                  </a:lnTo>
                  <a:lnTo>
                    <a:pt x="392" y="590"/>
                  </a:lnTo>
                  <a:lnTo>
                    <a:pt x="405" y="586"/>
                  </a:lnTo>
                  <a:lnTo>
                    <a:pt x="420" y="579"/>
                  </a:lnTo>
                  <a:lnTo>
                    <a:pt x="433" y="574"/>
                  </a:lnTo>
                  <a:lnTo>
                    <a:pt x="446" y="567"/>
                  </a:lnTo>
                  <a:lnTo>
                    <a:pt x="458" y="559"/>
                  </a:lnTo>
                  <a:lnTo>
                    <a:pt x="470" y="551"/>
                  </a:lnTo>
                  <a:lnTo>
                    <a:pt x="482" y="544"/>
                  </a:lnTo>
                  <a:lnTo>
                    <a:pt x="494" y="534"/>
                  </a:lnTo>
                  <a:lnTo>
                    <a:pt x="504" y="525"/>
                  </a:lnTo>
                  <a:lnTo>
                    <a:pt x="515" y="515"/>
                  </a:lnTo>
                  <a:lnTo>
                    <a:pt x="526" y="505"/>
                  </a:lnTo>
                  <a:lnTo>
                    <a:pt x="535" y="493"/>
                  </a:lnTo>
                  <a:lnTo>
                    <a:pt x="544" y="483"/>
                  </a:lnTo>
                  <a:lnTo>
                    <a:pt x="552" y="471"/>
                  </a:lnTo>
                  <a:lnTo>
                    <a:pt x="560" y="458"/>
                  </a:lnTo>
                  <a:lnTo>
                    <a:pt x="568" y="446"/>
                  </a:lnTo>
                  <a:lnTo>
                    <a:pt x="574" y="433"/>
                  </a:lnTo>
                  <a:lnTo>
                    <a:pt x="580" y="419"/>
                  </a:lnTo>
                  <a:lnTo>
                    <a:pt x="585" y="405"/>
                  </a:lnTo>
                  <a:lnTo>
                    <a:pt x="590" y="392"/>
                  </a:lnTo>
                  <a:lnTo>
                    <a:pt x="594" y="377"/>
                  </a:lnTo>
                  <a:lnTo>
                    <a:pt x="598" y="363"/>
                  </a:lnTo>
                  <a:lnTo>
                    <a:pt x="601" y="348"/>
                  </a:lnTo>
                  <a:lnTo>
                    <a:pt x="602" y="332"/>
                  </a:lnTo>
                  <a:lnTo>
                    <a:pt x="604" y="316"/>
                  </a:lnTo>
                  <a:lnTo>
                    <a:pt x="604" y="302"/>
                  </a:lnTo>
                  <a:close/>
                  <a:moveTo>
                    <a:pt x="537" y="302"/>
                  </a:moveTo>
                  <a:lnTo>
                    <a:pt x="536" y="326"/>
                  </a:lnTo>
                  <a:lnTo>
                    <a:pt x="532" y="349"/>
                  </a:lnTo>
                  <a:lnTo>
                    <a:pt x="527" y="372"/>
                  </a:lnTo>
                  <a:lnTo>
                    <a:pt x="519" y="393"/>
                  </a:lnTo>
                  <a:lnTo>
                    <a:pt x="508" y="414"/>
                  </a:lnTo>
                  <a:lnTo>
                    <a:pt x="497" y="433"/>
                  </a:lnTo>
                  <a:lnTo>
                    <a:pt x="483" y="451"/>
                  </a:lnTo>
                  <a:lnTo>
                    <a:pt x="468" y="468"/>
                  </a:lnTo>
                  <a:lnTo>
                    <a:pt x="452" y="483"/>
                  </a:lnTo>
                  <a:lnTo>
                    <a:pt x="433" y="496"/>
                  </a:lnTo>
                  <a:lnTo>
                    <a:pt x="413" y="508"/>
                  </a:lnTo>
                  <a:lnTo>
                    <a:pt x="394" y="518"/>
                  </a:lnTo>
                  <a:lnTo>
                    <a:pt x="372" y="526"/>
                  </a:lnTo>
                  <a:lnTo>
                    <a:pt x="349" y="532"/>
                  </a:lnTo>
                  <a:lnTo>
                    <a:pt x="326" y="536"/>
                  </a:lnTo>
                  <a:lnTo>
                    <a:pt x="302" y="537"/>
                  </a:lnTo>
                  <a:lnTo>
                    <a:pt x="277" y="536"/>
                  </a:lnTo>
                  <a:lnTo>
                    <a:pt x="255" y="532"/>
                  </a:lnTo>
                  <a:lnTo>
                    <a:pt x="232" y="526"/>
                  </a:lnTo>
                  <a:lnTo>
                    <a:pt x="210" y="518"/>
                  </a:lnTo>
                  <a:lnTo>
                    <a:pt x="190" y="508"/>
                  </a:lnTo>
                  <a:lnTo>
                    <a:pt x="170" y="496"/>
                  </a:lnTo>
                  <a:lnTo>
                    <a:pt x="152" y="483"/>
                  </a:lnTo>
                  <a:lnTo>
                    <a:pt x="136" y="468"/>
                  </a:lnTo>
                  <a:lnTo>
                    <a:pt x="120" y="451"/>
                  </a:lnTo>
                  <a:lnTo>
                    <a:pt x="107" y="433"/>
                  </a:lnTo>
                  <a:lnTo>
                    <a:pt x="95" y="414"/>
                  </a:lnTo>
                  <a:lnTo>
                    <a:pt x="86" y="393"/>
                  </a:lnTo>
                  <a:lnTo>
                    <a:pt x="78" y="372"/>
                  </a:lnTo>
                  <a:lnTo>
                    <a:pt x="71" y="349"/>
                  </a:lnTo>
                  <a:lnTo>
                    <a:pt x="69" y="326"/>
                  </a:lnTo>
                  <a:lnTo>
                    <a:pt x="67" y="302"/>
                  </a:lnTo>
                  <a:lnTo>
                    <a:pt x="69" y="278"/>
                  </a:lnTo>
                  <a:lnTo>
                    <a:pt x="71" y="254"/>
                  </a:lnTo>
                  <a:lnTo>
                    <a:pt x="78" y="232"/>
                  </a:lnTo>
                  <a:lnTo>
                    <a:pt x="86" y="210"/>
                  </a:lnTo>
                  <a:lnTo>
                    <a:pt x="95" y="190"/>
                  </a:lnTo>
                  <a:lnTo>
                    <a:pt x="107" y="170"/>
                  </a:lnTo>
                  <a:lnTo>
                    <a:pt x="120" y="153"/>
                  </a:lnTo>
                  <a:lnTo>
                    <a:pt x="136" y="136"/>
                  </a:lnTo>
                  <a:lnTo>
                    <a:pt x="152" y="120"/>
                  </a:lnTo>
                  <a:lnTo>
                    <a:pt x="170" y="107"/>
                  </a:lnTo>
                  <a:lnTo>
                    <a:pt x="190" y="95"/>
                  </a:lnTo>
                  <a:lnTo>
                    <a:pt x="210" y="85"/>
                  </a:lnTo>
                  <a:lnTo>
                    <a:pt x="232" y="77"/>
                  </a:lnTo>
                  <a:lnTo>
                    <a:pt x="255" y="71"/>
                  </a:lnTo>
                  <a:lnTo>
                    <a:pt x="277" y="68"/>
                  </a:lnTo>
                  <a:lnTo>
                    <a:pt x="302" y="67"/>
                  </a:lnTo>
                  <a:lnTo>
                    <a:pt x="326" y="68"/>
                  </a:lnTo>
                  <a:lnTo>
                    <a:pt x="349" y="71"/>
                  </a:lnTo>
                  <a:lnTo>
                    <a:pt x="372" y="77"/>
                  </a:lnTo>
                  <a:lnTo>
                    <a:pt x="394" y="85"/>
                  </a:lnTo>
                  <a:lnTo>
                    <a:pt x="413" y="95"/>
                  </a:lnTo>
                  <a:lnTo>
                    <a:pt x="433" y="107"/>
                  </a:lnTo>
                  <a:lnTo>
                    <a:pt x="452" y="120"/>
                  </a:lnTo>
                  <a:lnTo>
                    <a:pt x="468" y="136"/>
                  </a:lnTo>
                  <a:lnTo>
                    <a:pt x="483" y="153"/>
                  </a:lnTo>
                  <a:lnTo>
                    <a:pt x="497" y="170"/>
                  </a:lnTo>
                  <a:lnTo>
                    <a:pt x="508" y="190"/>
                  </a:lnTo>
                  <a:lnTo>
                    <a:pt x="519" y="210"/>
                  </a:lnTo>
                  <a:lnTo>
                    <a:pt x="527" y="232"/>
                  </a:lnTo>
                  <a:lnTo>
                    <a:pt x="532" y="254"/>
                  </a:lnTo>
                  <a:lnTo>
                    <a:pt x="536" y="278"/>
                  </a:lnTo>
                  <a:lnTo>
                    <a:pt x="537" y="302"/>
                  </a:lnTo>
                  <a:close/>
                </a:path>
              </a:pathLst>
            </a:custGeom>
            <a:solidFill>
              <a:srgbClr val="C8347D"/>
            </a:solidFill>
            <a:ln w="9525">
              <a:noFill/>
              <a:round/>
              <a:headEnd/>
              <a:tailEnd/>
            </a:ln>
          </p:spPr>
          <p:txBody>
            <a:bodyPr/>
            <a:lstStyle/>
            <a:p>
              <a:pPr eaLnBrk="1" hangingPunct="1"/>
              <a:endParaRPr lang="pt-BR" u="none"/>
            </a:p>
          </p:txBody>
        </p:sp>
        <p:sp>
          <p:nvSpPr>
            <p:cNvPr id="464228" name="Freeform 458"/>
            <p:cNvSpPr>
              <a:spLocks noEditPoints="1"/>
            </p:cNvSpPr>
            <p:nvPr/>
          </p:nvSpPr>
          <p:spPr bwMode="auto">
            <a:xfrm>
              <a:off x="1111250" y="4119563"/>
              <a:ext cx="212725" cy="212725"/>
            </a:xfrm>
            <a:custGeom>
              <a:avLst/>
              <a:gdLst>
                <a:gd name="T0" fmla="*/ 2147483647 w 538"/>
                <a:gd name="T1" fmla="*/ 2147483647 h 537"/>
                <a:gd name="T2" fmla="*/ 2147483647 w 538"/>
                <a:gd name="T3" fmla="*/ 2147483647 h 537"/>
                <a:gd name="T4" fmla="*/ 2147483647 w 538"/>
                <a:gd name="T5" fmla="*/ 2147483647 h 537"/>
                <a:gd name="T6" fmla="*/ 2147483647 w 538"/>
                <a:gd name="T7" fmla="*/ 2147483647 h 537"/>
                <a:gd name="T8" fmla="*/ 2147483647 w 538"/>
                <a:gd name="T9" fmla="*/ 2147483647 h 537"/>
                <a:gd name="T10" fmla="*/ 2147483647 w 538"/>
                <a:gd name="T11" fmla="*/ 2147483647 h 537"/>
                <a:gd name="T12" fmla="*/ 2147483647 w 538"/>
                <a:gd name="T13" fmla="*/ 0 h 537"/>
                <a:gd name="T14" fmla="*/ 2147483647 w 538"/>
                <a:gd name="T15" fmla="*/ 2147483647 h 537"/>
                <a:gd name="T16" fmla="*/ 2147483647 w 538"/>
                <a:gd name="T17" fmla="*/ 2147483647 h 537"/>
                <a:gd name="T18" fmla="*/ 2147483647 w 538"/>
                <a:gd name="T19" fmla="*/ 2147483647 h 537"/>
                <a:gd name="T20" fmla="*/ 2147483647 w 538"/>
                <a:gd name="T21" fmla="*/ 2147483647 h 537"/>
                <a:gd name="T22" fmla="*/ 2147483647 w 538"/>
                <a:gd name="T23" fmla="*/ 2147483647 h 537"/>
                <a:gd name="T24" fmla="*/ 2147483647 w 538"/>
                <a:gd name="T25" fmla="*/ 2147483647 h 537"/>
                <a:gd name="T26" fmla="*/ 2147483647 w 538"/>
                <a:gd name="T27" fmla="*/ 2147483647 h 537"/>
                <a:gd name="T28" fmla="*/ 2147483647 w 538"/>
                <a:gd name="T29" fmla="*/ 2147483647 h 537"/>
                <a:gd name="T30" fmla="*/ 2147483647 w 538"/>
                <a:gd name="T31" fmla="*/ 2147483647 h 537"/>
                <a:gd name="T32" fmla="*/ 2147483647 w 538"/>
                <a:gd name="T33" fmla="*/ 2147483647 h 537"/>
                <a:gd name="T34" fmla="*/ 2147483647 w 538"/>
                <a:gd name="T35" fmla="*/ 2147483647 h 537"/>
                <a:gd name="T36" fmla="*/ 2147483647 w 538"/>
                <a:gd name="T37" fmla="*/ 2147483647 h 537"/>
                <a:gd name="T38" fmla="*/ 2147483647 w 538"/>
                <a:gd name="T39" fmla="*/ 2147483647 h 537"/>
                <a:gd name="T40" fmla="*/ 2147483647 w 538"/>
                <a:gd name="T41" fmla="*/ 2147483647 h 537"/>
                <a:gd name="T42" fmla="*/ 2147483647 w 538"/>
                <a:gd name="T43" fmla="*/ 2147483647 h 537"/>
                <a:gd name="T44" fmla="*/ 2147483647 w 538"/>
                <a:gd name="T45" fmla="*/ 2147483647 h 537"/>
                <a:gd name="T46" fmla="*/ 2147483647 w 538"/>
                <a:gd name="T47" fmla="*/ 2147483647 h 537"/>
                <a:gd name="T48" fmla="*/ 2147483647 w 538"/>
                <a:gd name="T49" fmla="*/ 2147483647 h 537"/>
                <a:gd name="T50" fmla="*/ 2147483647 w 538"/>
                <a:gd name="T51" fmla="*/ 2147483647 h 537"/>
                <a:gd name="T52" fmla="*/ 2147483647 w 538"/>
                <a:gd name="T53" fmla="*/ 2147483647 h 537"/>
                <a:gd name="T54" fmla="*/ 2147483647 w 538"/>
                <a:gd name="T55" fmla="*/ 2147483647 h 537"/>
                <a:gd name="T56" fmla="*/ 2147483647 w 538"/>
                <a:gd name="T57" fmla="*/ 2147483647 h 537"/>
                <a:gd name="T58" fmla="*/ 2147483647 w 538"/>
                <a:gd name="T59" fmla="*/ 2147483647 h 537"/>
                <a:gd name="T60" fmla="*/ 2147483647 w 538"/>
                <a:gd name="T61" fmla="*/ 2147483647 h 537"/>
                <a:gd name="T62" fmla="*/ 2147483647 w 538"/>
                <a:gd name="T63" fmla="*/ 2147483647 h 537"/>
                <a:gd name="T64" fmla="*/ 2147483647 w 538"/>
                <a:gd name="T65" fmla="*/ 2147483647 h 537"/>
                <a:gd name="T66" fmla="*/ 2147483647 w 538"/>
                <a:gd name="T67" fmla="*/ 2147483647 h 537"/>
                <a:gd name="T68" fmla="*/ 2147483647 w 538"/>
                <a:gd name="T69" fmla="*/ 2147483647 h 537"/>
                <a:gd name="T70" fmla="*/ 2147483647 w 538"/>
                <a:gd name="T71" fmla="*/ 2147483647 h 537"/>
                <a:gd name="T72" fmla="*/ 2147483647 w 538"/>
                <a:gd name="T73" fmla="*/ 2147483647 h 537"/>
                <a:gd name="T74" fmla="*/ 2147483647 w 538"/>
                <a:gd name="T75" fmla="*/ 2147483647 h 537"/>
                <a:gd name="T76" fmla="*/ 2147483647 w 538"/>
                <a:gd name="T77" fmla="*/ 2147483647 h 537"/>
                <a:gd name="T78" fmla="*/ 2147483647 w 538"/>
                <a:gd name="T79" fmla="*/ 2147483647 h 537"/>
                <a:gd name="T80" fmla="*/ 2147483647 w 538"/>
                <a:gd name="T81" fmla="*/ 2147483647 h 537"/>
                <a:gd name="T82" fmla="*/ 2147483647 w 538"/>
                <a:gd name="T83" fmla="*/ 2147483647 h 537"/>
                <a:gd name="T84" fmla="*/ 2147483647 w 538"/>
                <a:gd name="T85" fmla="*/ 2147483647 h 537"/>
                <a:gd name="T86" fmla="*/ 2147483647 w 538"/>
                <a:gd name="T87" fmla="*/ 2147483647 h 537"/>
                <a:gd name="T88" fmla="*/ 2147483647 w 538"/>
                <a:gd name="T89" fmla="*/ 2147483647 h 537"/>
                <a:gd name="T90" fmla="*/ 2147483647 w 538"/>
                <a:gd name="T91" fmla="*/ 2147483647 h 537"/>
                <a:gd name="T92" fmla="*/ 2147483647 w 538"/>
                <a:gd name="T93" fmla="*/ 2147483647 h 537"/>
                <a:gd name="T94" fmla="*/ 2147483647 w 538"/>
                <a:gd name="T95" fmla="*/ 2147483647 h 5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38"/>
                <a:gd name="T145" fmla="*/ 0 h 537"/>
                <a:gd name="T146" fmla="*/ 538 w 538"/>
                <a:gd name="T147" fmla="*/ 537 h 5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38" h="537">
                  <a:moveTo>
                    <a:pt x="538" y="269"/>
                  </a:moveTo>
                  <a:lnTo>
                    <a:pt x="538" y="254"/>
                  </a:lnTo>
                  <a:lnTo>
                    <a:pt x="536" y="241"/>
                  </a:lnTo>
                  <a:lnTo>
                    <a:pt x="535" y="228"/>
                  </a:lnTo>
                  <a:lnTo>
                    <a:pt x="532" y="215"/>
                  </a:lnTo>
                  <a:lnTo>
                    <a:pt x="526" y="188"/>
                  </a:lnTo>
                  <a:lnTo>
                    <a:pt x="516" y="165"/>
                  </a:lnTo>
                  <a:lnTo>
                    <a:pt x="504" y="141"/>
                  </a:lnTo>
                  <a:lnTo>
                    <a:pt x="491" y="118"/>
                  </a:lnTo>
                  <a:lnTo>
                    <a:pt x="477" y="97"/>
                  </a:lnTo>
                  <a:lnTo>
                    <a:pt x="458" y="79"/>
                  </a:lnTo>
                  <a:lnTo>
                    <a:pt x="440" y="62"/>
                  </a:lnTo>
                  <a:lnTo>
                    <a:pt x="419" y="46"/>
                  </a:lnTo>
                  <a:lnTo>
                    <a:pt x="398" y="33"/>
                  </a:lnTo>
                  <a:lnTo>
                    <a:pt x="374" y="21"/>
                  </a:lnTo>
                  <a:lnTo>
                    <a:pt x="349" y="13"/>
                  </a:lnTo>
                  <a:lnTo>
                    <a:pt x="324" y="6"/>
                  </a:lnTo>
                  <a:lnTo>
                    <a:pt x="310" y="4"/>
                  </a:lnTo>
                  <a:lnTo>
                    <a:pt x="296" y="1"/>
                  </a:lnTo>
                  <a:lnTo>
                    <a:pt x="283" y="1"/>
                  </a:lnTo>
                  <a:lnTo>
                    <a:pt x="269" y="0"/>
                  </a:lnTo>
                  <a:lnTo>
                    <a:pt x="255" y="1"/>
                  </a:lnTo>
                  <a:lnTo>
                    <a:pt x="242" y="1"/>
                  </a:lnTo>
                  <a:lnTo>
                    <a:pt x="229" y="4"/>
                  </a:lnTo>
                  <a:lnTo>
                    <a:pt x="215" y="6"/>
                  </a:lnTo>
                  <a:lnTo>
                    <a:pt x="189" y="13"/>
                  </a:lnTo>
                  <a:lnTo>
                    <a:pt x="164" y="21"/>
                  </a:lnTo>
                  <a:lnTo>
                    <a:pt x="141" y="33"/>
                  </a:lnTo>
                  <a:lnTo>
                    <a:pt x="119" y="46"/>
                  </a:lnTo>
                  <a:lnTo>
                    <a:pt x="98" y="62"/>
                  </a:lnTo>
                  <a:lnTo>
                    <a:pt x="79" y="79"/>
                  </a:lnTo>
                  <a:lnTo>
                    <a:pt x="62" y="97"/>
                  </a:lnTo>
                  <a:lnTo>
                    <a:pt x="46" y="118"/>
                  </a:lnTo>
                  <a:lnTo>
                    <a:pt x="33" y="141"/>
                  </a:lnTo>
                  <a:lnTo>
                    <a:pt x="21" y="165"/>
                  </a:lnTo>
                  <a:lnTo>
                    <a:pt x="12" y="188"/>
                  </a:lnTo>
                  <a:lnTo>
                    <a:pt x="5" y="215"/>
                  </a:lnTo>
                  <a:lnTo>
                    <a:pt x="4" y="228"/>
                  </a:lnTo>
                  <a:lnTo>
                    <a:pt x="1" y="241"/>
                  </a:lnTo>
                  <a:lnTo>
                    <a:pt x="1" y="254"/>
                  </a:lnTo>
                  <a:lnTo>
                    <a:pt x="0" y="269"/>
                  </a:lnTo>
                  <a:lnTo>
                    <a:pt x="1" y="282"/>
                  </a:lnTo>
                  <a:lnTo>
                    <a:pt x="1" y="297"/>
                  </a:lnTo>
                  <a:lnTo>
                    <a:pt x="4" y="310"/>
                  </a:lnTo>
                  <a:lnTo>
                    <a:pt x="5" y="323"/>
                  </a:lnTo>
                  <a:lnTo>
                    <a:pt x="12" y="348"/>
                  </a:lnTo>
                  <a:lnTo>
                    <a:pt x="21" y="373"/>
                  </a:lnTo>
                  <a:lnTo>
                    <a:pt x="33" y="397"/>
                  </a:lnTo>
                  <a:lnTo>
                    <a:pt x="46" y="418"/>
                  </a:lnTo>
                  <a:lnTo>
                    <a:pt x="62" y="439"/>
                  </a:lnTo>
                  <a:lnTo>
                    <a:pt x="79" y="458"/>
                  </a:lnTo>
                  <a:lnTo>
                    <a:pt x="98" y="476"/>
                  </a:lnTo>
                  <a:lnTo>
                    <a:pt x="119" y="491"/>
                  </a:lnTo>
                  <a:lnTo>
                    <a:pt x="141" y="505"/>
                  </a:lnTo>
                  <a:lnTo>
                    <a:pt x="164" y="516"/>
                  </a:lnTo>
                  <a:lnTo>
                    <a:pt x="189" y="525"/>
                  </a:lnTo>
                  <a:lnTo>
                    <a:pt x="215" y="532"/>
                  </a:lnTo>
                  <a:lnTo>
                    <a:pt x="229" y="534"/>
                  </a:lnTo>
                  <a:lnTo>
                    <a:pt x="242" y="536"/>
                  </a:lnTo>
                  <a:lnTo>
                    <a:pt x="255" y="537"/>
                  </a:lnTo>
                  <a:lnTo>
                    <a:pt x="269" y="537"/>
                  </a:lnTo>
                  <a:lnTo>
                    <a:pt x="283" y="537"/>
                  </a:lnTo>
                  <a:lnTo>
                    <a:pt x="296" y="536"/>
                  </a:lnTo>
                  <a:lnTo>
                    <a:pt x="310" y="534"/>
                  </a:lnTo>
                  <a:lnTo>
                    <a:pt x="324" y="532"/>
                  </a:lnTo>
                  <a:lnTo>
                    <a:pt x="349" y="525"/>
                  </a:lnTo>
                  <a:lnTo>
                    <a:pt x="374" y="516"/>
                  </a:lnTo>
                  <a:lnTo>
                    <a:pt x="398" y="505"/>
                  </a:lnTo>
                  <a:lnTo>
                    <a:pt x="419" y="491"/>
                  </a:lnTo>
                  <a:lnTo>
                    <a:pt x="440" y="476"/>
                  </a:lnTo>
                  <a:lnTo>
                    <a:pt x="458" y="458"/>
                  </a:lnTo>
                  <a:lnTo>
                    <a:pt x="477" y="439"/>
                  </a:lnTo>
                  <a:lnTo>
                    <a:pt x="491" y="418"/>
                  </a:lnTo>
                  <a:lnTo>
                    <a:pt x="504" y="397"/>
                  </a:lnTo>
                  <a:lnTo>
                    <a:pt x="516" y="373"/>
                  </a:lnTo>
                  <a:lnTo>
                    <a:pt x="526" y="348"/>
                  </a:lnTo>
                  <a:lnTo>
                    <a:pt x="532" y="323"/>
                  </a:lnTo>
                  <a:lnTo>
                    <a:pt x="535" y="310"/>
                  </a:lnTo>
                  <a:lnTo>
                    <a:pt x="536" y="297"/>
                  </a:lnTo>
                  <a:lnTo>
                    <a:pt x="538" y="282"/>
                  </a:lnTo>
                  <a:lnTo>
                    <a:pt x="538" y="269"/>
                  </a:lnTo>
                  <a:close/>
                  <a:moveTo>
                    <a:pt x="470" y="269"/>
                  </a:moveTo>
                  <a:lnTo>
                    <a:pt x="469" y="289"/>
                  </a:lnTo>
                  <a:lnTo>
                    <a:pt x="466" y="309"/>
                  </a:lnTo>
                  <a:lnTo>
                    <a:pt x="461" y="328"/>
                  </a:lnTo>
                  <a:lnTo>
                    <a:pt x="454" y="347"/>
                  </a:lnTo>
                  <a:lnTo>
                    <a:pt x="446" y="364"/>
                  </a:lnTo>
                  <a:lnTo>
                    <a:pt x="436" y="381"/>
                  </a:lnTo>
                  <a:lnTo>
                    <a:pt x="424" y="397"/>
                  </a:lnTo>
                  <a:lnTo>
                    <a:pt x="411" y="412"/>
                  </a:lnTo>
                  <a:lnTo>
                    <a:pt x="398" y="423"/>
                  </a:lnTo>
                  <a:lnTo>
                    <a:pt x="382" y="435"/>
                  </a:lnTo>
                  <a:lnTo>
                    <a:pt x="365" y="446"/>
                  </a:lnTo>
                  <a:lnTo>
                    <a:pt x="347" y="454"/>
                  </a:lnTo>
                  <a:lnTo>
                    <a:pt x="329" y="460"/>
                  </a:lnTo>
                  <a:lnTo>
                    <a:pt x="309" y="466"/>
                  </a:lnTo>
                  <a:lnTo>
                    <a:pt x="289" y="468"/>
                  </a:lnTo>
                  <a:lnTo>
                    <a:pt x="269" y="470"/>
                  </a:lnTo>
                  <a:lnTo>
                    <a:pt x="248" y="468"/>
                  </a:lnTo>
                  <a:lnTo>
                    <a:pt x="229" y="466"/>
                  </a:lnTo>
                  <a:lnTo>
                    <a:pt x="209" y="460"/>
                  </a:lnTo>
                  <a:lnTo>
                    <a:pt x="190" y="454"/>
                  </a:lnTo>
                  <a:lnTo>
                    <a:pt x="173" y="446"/>
                  </a:lnTo>
                  <a:lnTo>
                    <a:pt x="156" y="435"/>
                  </a:lnTo>
                  <a:lnTo>
                    <a:pt x="141" y="423"/>
                  </a:lnTo>
                  <a:lnTo>
                    <a:pt x="127" y="412"/>
                  </a:lnTo>
                  <a:lnTo>
                    <a:pt x="114" y="397"/>
                  </a:lnTo>
                  <a:lnTo>
                    <a:pt x="102" y="381"/>
                  </a:lnTo>
                  <a:lnTo>
                    <a:pt x="92" y="364"/>
                  </a:lnTo>
                  <a:lnTo>
                    <a:pt x="83" y="347"/>
                  </a:lnTo>
                  <a:lnTo>
                    <a:pt x="77" y="328"/>
                  </a:lnTo>
                  <a:lnTo>
                    <a:pt x="71" y="309"/>
                  </a:lnTo>
                  <a:lnTo>
                    <a:pt x="69" y="289"/>
                  </a:lnTo>
                  <a:lnTo>
                    <a:pt x="67" y="269"/>
                  </a:lnTo>
                  <a:lnTo>
                    <a:pt x="69" y="248"/>
                  </a:lnTo>
                  <a:lnTo>
                    <a:pt x="71" y="228"/>
                  </a:lnTo>
                  <a:lnTo>
                    <a:pt x="77" y="208"/>
                  </a:lnTo>
                  <a:lnTo>
                    <a:pt x="83" y="190"/>
                  </a:lnTo>
                  <a:lnTo>
                    <a:pt x="92" y="173"/>
                  </a:lnTo>
                  <a:lnTo>
                    <a:pt x="102" y="155"/>
                  </a:lnTo>
                  <a:lnTo>
                    <a:pt x="114" y="141"/>
                  </a:lnTo>
                  <a:lnTo>
                    <a:pt x="127" y="126"/>
                  </a:lnTo>
                  <a:lnTo>
                    <a:pt x="141" y="113"/>
                  </a:lnTo>
                  <a:lnTo>
                    <a:pt x="156" y="101"/>
                  </a:lnTo>
                  <a:lnTo>
                    <a:pt x="173" y="92"/>
                  </a:lnTo>
                  <a:lnTo>
                    <a:pt x="190" y="83"/>
                  </a:lnTo>
                  <a:lnTo>
                    <a:pt x="209" y="76"/>
                  </a:lnTo>
                  <a:lnTo>
                    <a:pt x="229" y="71"/>
                  </a:lnTo>
                  <a:lnTo>
                    <a:pt x="248" y="68"/>
                  </a:lnTo>
                  <a:lnTo>
                    <a:pt x="269" y="67"/>
                  </a:lnTo>
                  <a:lnTo>
                    <a:pt x="289" y="68"/>
                  </a:lnTo>
                  <a:lnTo>
                    <a:pt x="309" y="71"/>
                  </a:lnTo>
                  <a:lnTo>
                    <a:pt x="329" y="76"/>
                  </a:lnTo>
                  <a:lnTo>
                    <a:pt x="347" y="83"/>
                  </a:lnTo>
                  <a:lnTo>
                    <a:pt x="365" y="92"/>
                  </a:lnTo>
                  <a:lnTo>
                    <a:pt x="382" y="101"/>
                  </a:lnTo>
                  <a:lnTo>
                    <a:pt x="398" y="113"/>
                  </a:lnTo>
                  <a:lnTo>
                    <a:pt x="411" y="126"/>
                  </a:lnTo>
                  <a:lnTo>
                    <a:pt x="424" y="141"/>
                  </a:lnTo>
                  <a:lnTo>
                    <a:pt x="436" y="155"/>
                  </a:lnTo>
                  <a:lnTo>
                    <a:pt x="446" y="173"/>
                  </a:lnTo>
                  <a:lnTo>
                    <a:pt x="454" y="190"/>
                  </a:lnTo>
                  <a:lnTo>
                    <a:pt x="461" y="208"/>
                  </a:lnTo>
                  <a:lnTo>
                    <a:pt x="466" y="228"/>
                  </a:lnTo>
                  <a:lnTo>
                    <a:pt x="469" y="248"/>
                  </a:lnTo>
                  <a:lnTo>
                    <a:pt x="470" y="269"/>
                  </a:lnTo>
                  <a:close/>
                </a:path>
              </a:pathLst>
            </a:custGeom>
            <a:solidFill>
              <a:srgbClr val="CB317D"/>
            </a:solidFill>
            <a:ln w="9525">
              <a:noFill/>
              <a:round/>
              <a:headEnd/>
              <a:tailEnd/>
            </a:ln>
          </p:spPr>
          <p:txBody>
            <a:bodyPr/>
            <a:lstStyle/>
            <a:p>
              <a:pPr eaLnBrk="1" hangingPunct="1"/>
              <a:endParaRPr lang="pt-BR" u="none"/>
            </a:p>
          </p:txBody>
        </p:sp>
        <p:sp>
          <p:nvSpPr>
            <p:cNvPr id="464229" name="Freeform 459"/>
            <p:cNvSpPr>
              <a:spLocks noEditPoints="1"/>
            </p:cNvSpPr>
            <p:nvPr/>
          </p:nvSpPr>
          <p:spPr bwMode="auto">
            <a:xfrm>
              <a:off x="1123950" y="4132263"/>
              <a:ext cx="187325" cy="187325"/>
            </a:xfrm>
            <a:custGeom>
              <a:avLst/>
              <a:gdLst>
                <a:gd name="T0" fmla="*/ 2147483647 w 470"/>
                <a:gd name="T1" fmla="*/ 2147483647 h 470"/>
                <a:gd name="T2" fmla="*/ 2147483647 w 470"/>
                <a:gd name="T3" fmla="*/ 2147483647 h 470"/>
                <a:gd name="T4" fmla="*/ 2147483647 w 470"/>
                <a:gd name="T5" fmla="*/ 2147483647 h 470"/>
                <a:gd name="T6" fmla="*/ 2147483647 w 470"/>
                <a:gd name="T7" fmla="*/ 2147483647 h 470"/>
                <a:gd name="T8" fmla="*/ 2147483647 w 470"/>
                <a:gd name="T9" fmla="*/ 2147483647 h 470"/>
                <a:gd name="T10" fmla="*/ 2147483647 w 470"/>
                <a:gd name="T11" fmla="*/ 2147483647 h 470"/>
                <a:gd name="T12" fmla="*/ 2147483647 w 470"/>
                <a:gd name="T13" fmla="*/ 2147483647 h 470"/>
                <a:gd name="T14" fmla="*/ 2147483647 w 470"/>
                <a:gd name="T15" fmla="*/ 2147483647 h 470"/>
                <a:gd name="T16" fmla="*/ 2147483647 w 470"/>
                <a:gd name="T17" fmla="*/ 2147483647 h 470"/>
                <a:gd name="T18" fmla="*/ 2147483647 w 470"/>
                <a:gd name="T19" fmla="*/ 2147483647 h 470"/>
                <a:gd name="T20" fmla="*/ 0 w 470"/>
                <a:gd name="T21" fmla="*/ 2147483647 h 470"/>
                <a:gd name="T22" fmla="*/ 2147483647 w 470"/>
                <a:gd name="T23" fmla="*/ 2147483647 h 470"/>
                <a:gd name="T24" fmla="*/ 2147483647 w 470"/>
                <a:gd name="T25" fmla="*/ 2147483647 h 470"/>
                <a:gd name="T26" fmla="*/ 2147483647 w 470"/>
                <a:gd name="T27" fmla="*/ 2147483647 h 470"/>
                <a:gd name="T28" fmla="*/ 2147483647 w 470"/>
                <a:gd name="T29" fmla="*/ 2147483647 h 470"/>
                <a:gd name="T30" fmla="*/ 2147483647 w 470"/>
                <a:gd name="T31" fmla="*/ 2147483647 h 470"/>
                <a:gd name="T32" fmla="*/ 2147483647 w 470"/>
                <a:gd name="T33" fmla="*/ 2147483647 h 470"/>
                <a:gd name="T34" fmla="*/ 2147483647 w 470"/>
                <a:gd name="T35" fmla="*/ 2147483647 h 470"/>
                <a:gd name="T36" fmla="*/ 2147483647 w 470"/>
                <a:gd name="T37" fmla="*/ 2147483647 h 470"/>
                <a:gd name="T38" fmla="*/ 2147483647 w 470"/>
                <a:gd name="T39" fmla="*/ 2147483647 h 470"/>
                <a:gd name="T40" fmla="*/ 2147483647 w 470"/>
                <a:gd name="T41" fmla="*/ 2147483647 h 470"/>
                <a:gd name="T42" fmla="*/ 2147483647 w 470"/>
                <a:gd name="T43" fmla="*/ 2147483647 h 470"/>
                <a:gd name="T44" fmla="*/ 2147483647 w 470"/>
                <a:gd name="T45" fmla="*/ 2147483647 h 470"/>
                <a:gd name="T46" fmla="*/ 2147483647 w 470"/>
                <a:gd name="T47" fmla="*/ 2147483647 h 470"/>
                <a:gd name="T48" fmla="*/ 2147483647 w 470"/>
                <a:gd name="T49" fmla="*/ 2147483647 h 470"/>
                <a:gd name="T50" fmla="*/ 2147483647 w 470"/>
                <a:gd name="T51" fmla="*/ 2147483647 h 470"/>
                <a:gd name="T52" fmla="*/ 2147483647 w 470"/>
                <a:gd name="T53" fmla="*/ 2147483647 h 470"/>
                <a:gd name="T54" fmla="*/ 2147483647 w 470"/>
                <a:gd name="T55" fmla="*/ 2147483647 h 470"/>
                <a:gd name="T56" fmla="*/ 2147483647 w 470"/>
                <a:gd name="T57" fmla="*/ 2147483647 h 470"/>
                <a:gd name="T58" fmla="*/ 2147483647 w 470"/>
                <a:gd name="T59" fmla="*/ 2147483647 h 470"/>
                <a:gd name="T60" fmla="*/ 2147483647 w 470"/>
                <a:gd name="T61" fmla="*/ 2147483647 h 470"/>
                <a:gd name="T62" fmla="*/ 2147483647 w 470"/>
                <a:gd name="T63" fmla="*/ 2147483647 h 470"/>
                <a:gd name="T64" fmla="*/ 2147483647 w 470"/>
                <a:gd name="T65" fmla="*/ 2147483647 h 470"/>
                <a:gd name="T66" fmla="*/ 2147483647 w 470"/>
                <a:gd name="T67" fmla="*/ 2147483647 h 470"/>
                <a:gd name="T68" fmla="*/ 2147483647 w 470"/>
                <a:gd name="T69" fmla="*/ 2147483647 h 470"/>
                <a:gd name="T70" fmla="*/ 2147483647 w 470"/>
                <a:gd name="T71" fmla="*/ 2147483647 h 470"/>
                <a:gd name="T72" fmla="*/ 2147483647 w 470"/>
                <a:gd name="T73" fmla="*/ 2147483647 h 470"/>
                <a:gd name="T74" fmla="*/ 2147483647 w 470"/>
                <a:gd name="T75" fmla="*/ 2147483647 h 470"/>
                <a:gd name="T76" fmla="*/ 2147483647 w 470"/>
                <a:gd name="T77" fmla="*/ 2147483647 h 470"/>
                <a:gd name="T78" fmla="*/ 2147483647 w 470"/>
                <a:gd name="T79" fmla="*/ 2147483647 h 470"/>
                <a:gd name="T80" fmla="*/ 2147483647 w 470"/>
                <a:gd name="T81" fmla="*/ 2147483647 h 470"/>
                <a:gd name="T82" fmla="*/ 2147483647 w 470"/>
                <a:gd name="T83" fmla="*/ 2147483647 h 470"/>
                <a:gd name="T84" fmla="*/ 2147483647 w 470"/>
                <a:gd name="T85" fmla="*/ 2147483647 h 4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0"/>
                <a:gd name="T130" fmla="*/ 0 h 470"/>
                <a:gd name="T131" fmla="*/ 470 w 470"/>
                <a:gd name="T132" fmla="*/ 470 h 4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0" h="470">
                  <a:moveTo>
                    <a:pt x="470" y="235"/>
                  </a:moveTo>
                  <a:lnTo>
                    <a:pt x="469" y="211"/>
                  </a:lnTo>
                  <a:lnTo>
                    <a:pt x="465" y="187"/>
                  </a:lnTo>
                  <a:lnTo>
                    <a:pt x="460" y="165"/>
                  </a:lnTo>
                  <a:lnTo>
                    <a:pt x="452" y="143"/>
                  </a:lnTo>
                  <a:lnTo>
                    <a:pt x="441" y="123"/>
                  </a:lnTo>
                  <a:lnTo>
                    <a:pt x="430" y="103"/>
                  </a:lnTo>
                  <a:lnTo>
                    <a:pt x="416" y="86"/>
                  </a:lnTo>
                  <a:lnTo>
                    <a:pt x="401" y="69"/>
                  </a:lnTo>
                  <a:lnTo>
                    <a:pt x="385" y="53"/>
                  </a:lnTo>
                  <a:lnTo>
                    <a:pt x="366" y="40"/>
                  </a:lnTo>
                  <a:lnTo>
                    <a:pt x="346" y="28"/>
                  </a:lnTo>
                  <a:lnTo>
                    <a:pt x="327" y="18"/>
                  </a:lnTo>
                  <a:lnTo>
                    <a:pt x="305" y="10"/>
                  </a:lnTo>
                  <a:lnTo>
                    <a:pt x="282" y="4"/>
                  </a:lnTo>
                  <a:lnTo>
                    <a:pt x="259" y="1"/>
                  </a:lnTo>
                  <a:lnTo>
                    <a:pt x="235" y="0"/>
                  </a:lnTo>
                  <a:lnTo>
                    <a:pt x="210" y="1"/>
                  </a:lnTo>
                  <a:lnTo>
                    <a:pt x="188" y="4"/>
                  </a:lnTo>
                  <a:lnTo>
                    <a:pt x="165" y="10"/>
                  </a:lnTo>
                  <a:lnTo>
                    <a:pt x="143" y="18"/>
                  </a:lnTo>
                  <a:lnTo>
                    <a:pt x="123" y="28"/>
                  </a:lnTo>
                  <a:lnTo>
                    <a:pt x="103" y="40"/>
                  </a:lnTo>
                  <a:lnTo>
                    <a:pt x="85" y="53"/>
                  </a:lnTo>
                  <a:lnTo>
                    <a:pt x="69" y="69"/>
                  </a:lnTo>
                  <a:lnTo>
                    <a:pt x="53" y="86"/>
                  </a:lnTo>
                  <a:lnTo>
                    <a:pt x="40" y="103"/>
                  </a:lnTo>
                  <a:lnTo>
                    <a:pt x="28" y="123"/>
                  </a:lnTo>
                  <a:lnTo>
                    <a:pt x="19" y="143"/>
                  </a:lnTo>
                  <a:lnTo>
                    <a:pt x="11" y="165"/>
                  </a:lnTo>
                  <a:lnTo>
                    <a:pt x="4" y="187"/>
                  </a:lnTo>
                  <a:lnTo>
                    <a:pt x="2" y="211"/>
                  </a:lnTo>
                  <a:lnTo>
                    <a:pt x="0" y="235"/>
                  </a:lnTo>
                  <a:lnTo>
                    <a:pt x="2" y="259"/>
                  </a:lnTo>
                  <a:lnTo>
                    <a:pt x="4" y="282"/>
                  </a:lnTo>
                  <a:lnTo>
                    <a:pt x="11" y="305"/>
                  </a:lnTo>
                  <a:lnTo>
                    <a:pt x="19" y="326"/>
                  </a:lnTo>
                  <a:lnTo>
                    <a:pt x="28" y="347"/>
                  </a:lnTo>
                  <a:lnTo>
                    <a:pt x="40" y="366"/>
                  </a:lnTo>
                  <a:lnTo>
                    <a:pt x="53" y="384"/>
                  </a:lnTo>
                  <a:lnTo>
                    <a:pt x="69" y="401"/>
                  </a:lnTo>
                  <a:lnTo>
                    <a:pt x="85" y="416"/>
                  </a:lnTo>
                  <a:lnTo>
                    <a:pt x="103" y="429"/>
                  </a:lnTo>
                  <a:lnTo>
                    <a:pt x="123" y="441"/>
                  </a:lnTo>
                  <a:lnTo>
                    <a:pt x="143" y="451"/>
                  </a:lnTo>
                  <a:lnTo>
                    <a:pt x="165" y="459"/>
                  </a:lnTo>
                  <a:lnTo>
                    <a:pt x="188" y="465"/>
                  </a:lnTo>
                  <a:lnTo>
                    <a:pt x="210" y="469"/>
                  </a:lnTo>
                  <a:lnTo>
                    <a:pt x="235" y="470"/>
                  </a:lnTo>
                  <a:lnTo>
                    <a:pt x="259" y="469"/>
                  </a:lnTo>
                  <a:lnTo>
                    <a:pt x="282" y="465"/>
                  </a:lnTo>
                  <a:lnTo>
                    <a:pt x="305" y="459"/>
                  </a:lnTo>
                  <a:lnTo>
                    <a:pt x="327" y="451"/>
                  </a:lnTo>
                  <a:lnTo>
                    <a:pt x="346" y="441"/>
                  </a:lnTo>
                  <a:lnTo>
                    <a:pt x="366" y="429"/>
                  </a:lnTo>
                  <a:lnTo>
                    <a:pt x="385" y="416"/>
                  </a:lnTo>
                  <a:lnTo>
                    <a:pt x="401" y="401"/>
                  </a:lnTo>
                  <a:lnTo>
                    <a:pt x="416" y="384"/>
                  </a:lnTo>
                  <a:lnTo>
                    <a:pt x="430" y="366"/>
                  </a:lnTo>
                  <a:lnTo>
                    <a:pt x="441" y="347"/>
                  </a:lnTo>
                  <a:lnTo>
                    <a:pt x="452" y="326"/>
                  </a:lnTo>
                  <a:lnTo>
                    <a:pt x="460" y="305"/>
                  </a:lnTo>
                  <a:lnTo>
                    <a:pt x="465" y="282"/>
                  </a:lnTo>
                  <a:lnTo>
                    <a:pt x="469" y="259"/>
                  </a:lnTo>
                  <a:lnTo>
                    <a:pt x="470" y="235"/>
                  </a:lnTo>
                  <a:close/>
                  <a:moveTo>
                    <a:pt x="403" y="235"/>
                  </a:moveTo>
                  <a:lnTo>
                    <a:pt x="402" y="252"/>
                  </a:lnTo>
                  <a:lnTo>
                    <a:pt x="399" y="268"/>
                  </a:lnTo>
                  <a:lnTo>
                    <a:pt x="395" y="284"/>
                  </a:lnTo>
                  <a:lnTo>
                    <a:pt x="390" y="300"/>
                  </a:lnTo>
                  <a:lnTo>
                    <a:pt x="382" y="314"/>
                  </a:lnTo>
                  <a:lnTo>
                    <a:pt x="374" y="329"/>
                  </a:lnTo>
                  <a:lnTo>
                    <a:pt x="365" y="342"/>
                  </a:lnTo>
                  <a:lnTo>
                    <a:pt x="353" y="354"/>
                  </a:lnTo>
                  <a:lnTo>
                    <a:pt x="341" y="364"/>
                  </a:lnTo>
                  <a:lnTo>
                    <a:pt x="329" y="374"/>
                  </a:lnTo>
                  <a:lnTo>
                    <a:pt x="315" y="381"/>
                  </a:lnTo>
                  <a:lnTo>
                    <a:pt x="300" y="389"/>
                  </a:lnTo>
                  <a:lnTo>
                    <a:pt x="284" y="395"/>
                  </a:lnTo>
                  <a:lnTo>
                    <a:pt x="268" y="399"/>
                  </a:lnTo>
                  <a:lnTo>
                    <a:pt x="253" y="401"/>
                  </a:lnTo>
                  <a:lnTo>
                    <a:pt x="235" y="403"/>
                  </a:lnTo>
                  <a:lnTo>
                    <a:pt x="218" y="401"/>
                  </a:lnTo>
                  <a:lnTo>
                    <a:pt x="201" y="399"/>
                  </a:lnTo>
                  <a:lnTo>
                    <a:pt x="185" y="395"/>
                  </a:lnTo>
                  <a:lnTo>
                    <a:pt x="169" y="389"/>
                  </a:lnTo>
                  <a:lnTo>
                    <a:pt x="155" y="381"/>
                  </a:lnTo>
                  <a:lnTo>
                    <a:pt x="142" y="374"/>
                  </a:lnTo>
                  <a:lnTo>
                    <a:pt x="128" y="364"/>
                  </a:lnTo>
                  <a:lnTo>
                    <a:pt x="117" y="354"/>
                  </a:lnTo>
                  <a:lnTo>
                    <a:pt x="106" y="342"/>
                  </a:lnTo>
                  <a:lnTo>
                    <a:pt x="95" y="329"/>
                  </a:lnTo>
                  <a:lnTo>
                    <a:pt x="88" y="314"/>
                  </a:lnTo>
                  <a:lnTo>
                    <a:pt x="81" y="300"/>
                  </a:lnTo>
                  <a:lnTo>
                    <a:pt x="74" y="284"/>
                  </a:lnTo>
                  <a:lnTo>
                    <a:pt x="70" y="268"/>
                  </a:lnTo>
                  <a:lnTo>
                    <a:pt x="68" y="252"/>
                  </a:lnTo>
                  <a:lnTo>
                    <a:pt x="68" y="235"/>
                  </a:lnTo>
                  <a:lnTo>
                    <a:pt x="68" y="218"/>
                  </a:lnTo>
                  <a:lnTo>
                    <a:pt x="70" y="201"/>
                  </a:lnTo>
                  <a:lnTo>
                    <a:pt x="74" y="185"/>
                  </a:lnTo>
                  <a:lnTo>
                    <a:pt x="81" y="169"/>
                  </a:lnTo>
                  <a:lnTo>
                    <a:pt x="88" y="154"/>
                  </a:lnTo>
                  <a:lnTo>
                    <a:pt x="95" y="141"/>
                  </a:lnTo>
                  <a:lnTo>
                    <a:pt x="106" y="128"/>
                  </a:lnTo>
                  <a:lnTo>
                    <a:pt x="117" y="116"/>
                  </a:lnTo>
                  <a:lnTo>
                    <a:pt x="128" y="106"/>
                  </a:lnTo>
                  <a:lnTo>
                    <a:pt x="142" y="95"/>
                  </a:lnTo>
                  <a:lnTo>
                    <a:pt x="155" y="87"/>
                  </a:lnTo>
                  <a:lnTo>
                    <a:pt x="169" y="80"/>
                  </a:lnTo>
                  <a:lnTo>
                    <a:pt x="185" y="74"/>
                  </a:lnTo>
                  <a:lnTo>
                    <a:pt x="201" y="70"/>
                  </a:lnTo>
                  <a:lnTo>
                    <a:pt x="218" y="67"/>
                  </a:lnTo>
                  <a:lnTo>
                    <a:pt x="235" y="67"/>
                  </a:lnTo>
                  <a:lnTo>
                    <a:pt x="253" y="67"/>
                  </a:lnTo>
                  <a:lnTo>
                    <a:pt x="268" y="70"/>
                  </a:lnTo>
                  <a:lnTo>
                    <a:pt x="284" y="74"/>
                  </a:lnTo>
                  <a:lnTo>
                    <a:pt x="300" y="80"/>
                  </a:lnTo>
                  <a:lnTo>
                    <a:pt x="315" y="87"/>
                  </a:lnTo>
                  <a:lnTo>
                    <a:pt x="329" y="95"/>
                  </a:lnTo>
                  <a:lnTo>
                    <a:pt x="341" y="106"/>
                  </a:lnTo>
                  <a:lnTo>
                    <a:pt x="353" y="116"/>
                  </a:lnTo>
                  <a:lnTo>
                    <a:pt x="365" y="128"/>
                  </a:lnTo>
                  <a:lnTo>
                    <a:pt x="374" y="141"/>
                  </a:lnTo>
                  <a:lnTo>
                    <a:pt x="382" y="154"/>
                  </a:lnTo>
                  <a:lnTo>
                    <a:pt x="390" y="169"/>
                  </a:lnTo>
                  <a:lnTo>
                    <a:pt x="395" y="185"/>
                  </a:lnTo>
                  <a:lnTo>
                    <a:pt x="399" y="201"/>
                  </a:lnTo>
                  <a:lnTo>
                    <a:pt x="402" y="218"/>
                  </a:lnTo>
                  <a:lnTo>
                    <a:pt x="403" y="235"/>
                  </a:lnTo>
                  <a:close/>
                </a:path>
              </a:pathLst>
            </a:custGeom>
            <a:solidFill>
              <a:srgbClr val="CD2E7D"/>
            </a:solidFill>
            <a:ln w="9525">
              <a:noFill/>
              <a:round/>
              <a:headEnd/>
              <a:tailEnd/>
            </a:ln>
          </p:spPr>
          <p:txBody>
            <a:bodyPr/>
            <a:lstStyle/>
            <a:p>
              <a:pPr eaLnBrk="1" hangingPunct="1"/>
              <a:endParaRPr lang="pt-BR" u="none"/>
            </a:p>
          </p:txBody>
        </p:sp>
        <p:sp>
          <p:nvSpPr>
            <p:cNvPr id="464230" name="Freeform 460"/>
            <p:cNvSpPr>
              <a:spLocks noEditPoints="1"/>
            </p:cNvSpPr>
            <p:nvPr/>
          </p:nvSpPr>
          <p:spPr bwMode="auto">
            <a:xfrm>
              <a:off x="1136650" y="4144963"/>
              <a:ext cx="160338" cy="160337"/>
            </a:xfrm>
            <a:custGeom>
              <a:avLst/>
              <a:gdLst>
                <a:gd name="T0" fmla="*/ 2147483647 w 403"/>
                <a:gd name="T1" fmla="*/ 2147483647 h 403"/>
                <a:gd name="T2" fmla="*/ 2147483647 w 403"/>
                <a:gd name="T3" fmla="*/ 2147483647 h 403"/>
                <a:gd name="T4" fmla="*/ 2147483647 w 403"/>
                <a:gd name="T5" fmla="*/ 2147483647 h 403"/>
                <a:gd name="T6" fmla="*/ 2147483647 w 403"/>
                <a:gd name="T7" fmla="*/ 2147483647 h 403"/>
                <a:gd name="T8" fmla="*/ 2147483647 w 403"/>
                <a:gd name="T9" fmla="*/ 2147483647 h 403"/>
                <a:gd name="T10" fmla="*/ 2147483647 w 403"/>
                <a:gd name="T11" fmla="*/ 2147483647 h 403"/>
                <a:gd name="T12" fmla="*/ 2147483647 w 403"/>
                <a:gd name="T13" fmla="*/ 2147483647 h 403"/>
                <a:gd name="T14" fmla="*/ 2147483647 w 403"/>
                <a:gd name="T15" fmla="*/ 2147483647 h 403"/>
                <a:gd name="T16" fmla="*/ 2147483647 w 403"/>
                <a:gd name="T17" fmla="*/ 2147483647 h 403"/>
                <a:gd name="T18" fmla="*/ 2147483647 w 403"/>
                <a:gd name="T19" fmla="*/ 2147483647 h 403"/>
                <a:gd name="T20" fmla="*/ 0 w 403"/>
                <a:gd name="T21" fmla="*/ 2147483647 h 403"/>
                <a:gd name="T22" fmla="*/ 2147483647 w 403"/>
                <a:gd name="T23" fmla="*/ 2147483647 h 403"/>
                <a:gd name="T24" fmla="*/ 2147483647 w 403"/>
                <a:gd name="T25" fmla="*/ 2147483647 h 403"/>
                <a:gd name="T26" fmla="*/ 2147483647 w 403"/>
                <a:gd name="T27" fmla="*/ 2147483647 h 403"/>
                <a:gd name="T28" fmla="*/ 2147483647 w 403"/>
                <a:gd name="T29" fmla="*/ 2147483647 h 403"/>
                <a:gd name="T30" fmla="*/ 2147483647 w 403"/>
                <a:gd name="T31" fmla="*/ 2147483647 h 403"/>
                <a:gd name="T32" fmla="*/ 2147483647 w 403"/>
                <a:gd name="T33" fmla="*/ 2147483647 h 403"/>
                <a:gd name="T34" fmla="*/ 2147483647 w 403"/>
                <a:gd name="T35" fmla="*/ 2147483647 h 403"/>
                <a:gd name="T36" fmla="*/ 2147483647 w 403"/>
                <a:gd name="T37" fmla="*/ 2147483647 h 403"/>
                <a:gd name="T38" fmla="*/ 2147483647 w 403"/>
                <a:gd name="T39" fmla="*/ 2147483647 h 403"/>
                <a:gd name="T40" fmla="*/ 2147483647 w 403"/>
                <a:gd name="T41" fmla="*/ 2147483647 h 403"/>
                <a:gd name="T42" fmla="*/ 2147483647 w 403"/>
                <a:gd name="T43" fmla="*/ 2147483647 h 403"/>
                <a:gd name="T44" fmla="*/ 2147483647 w 403"/>
                <a:gd name="T45" fmla="*/ 2147483647 h 403"/>
                <a:gd name="T46" fmla="*/ 2147483647 w 403"/>
                <a:gd name="T47" fmla="*/ 2147483647 h 403"/>
                <a:gd name="T48" fmla="*/ 2147483647 w 403"/>
                <a:gd name="T49" fmla="*/ 2147483647 h 403"/>
                <a:gd name="T50" fmla="*/ 2147483647 w 403"/>
                <a:gd name="T51" fmla="*/ 2147483647 h 403"/>
                <a:gd name="T52" fmla="*/ 2147483647 w 403"/>
                <a:gd name="T53" fmla="*/ 2147483647 h 403"/>
                <a:gd name="T54" fmla="*/ 2147483647 w 403"/>
                <a:gd name="T55" fmla="*/ 2147483647 h 403"/>
                <a:gd name="T56" fmla="*/ 2147483647 w 403"/>
                <a:gd name="T57" fmla="*/ 2147483647 h 403"/>
                <a:gd name="T58" fmla="*/ 2147483647 w 403"/>
                <a:gd name="T59" fmla="*/ 2147483647 h 403"/>
                <a:gd name="T60" fmla="*/ 2147483647 w 403"/>
                <a:gd name="T61" fmla="*/ 2147483647 h 403"/>
                <a:gd name="T62" fmla="*/ 2147483647 w 403"/>
                <a:gd name="T63" fmla="*/ 2147483647 h 403"/>
                <a:gd name="T64" fmla="*/ 2147483647 w 403"/>
                <a:gd name="T65" fmla="*/ 2147483647 h 403"/>
                <a:gd name="T66" fmla="*/ 2147483647 w 403"/>
                <a:gd name="T67" fmla="*/ 2147483647 h 403"/>
                <a:gd name="T68" fmla="*/ 2147483647 w 403"/>
                <a:gd name="T69" fmla="*/ 2147483647 h 403"/>
                <a:gd name="T70" fmla="*/ 2147483647 w 403"/>
                <a:gd name="T71" fmla="*/ 2147483647 h 403"/>
                <a:gd name="T72" fmla="*/ 2147483647 w 403"/>
                <a:gd name="T73" fmla="*/ 2147483647 h 403"/>
                <a:gd name="T74" fmla="*/ 2147483647 w 403"/>
                <a:gd name="T75" fmla="*/ 2147483647 h 403"/>
                <a:gd name="T76" fmla="*/ 2147483647 w 403"/>
                <a:gd name="T77" fmla="*/ 2147483647 h 403"/>
                <a:gd name="T78" fmla="*/ 2147483647 w 403"/>
                <a:gd name="T79" fmla="*/ 2147483647 h 403"/>
                <a:gd name="T80" fmla="*/ 2147483647 w 403"/>
                <a:gd name="T81" fmla="*/ 2147483647 h 403"/>
                <a:gd name="T82" fmla="*/ 2147483647 w 403"/>
                <a:gd name="T83" fmla="*/ 2147483647 h 403"/>
                <a:gd name="T84" fmla="*/ 2147483647 w 403"/>
                <a:gd name="T85" fmla="*/ 2147483647 h 4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3"/>
                <a:gd name="T130" fmla="*/ 0 h 403"/>
                <a:gd name="T131" fmla="*/ 403 w 403"/>
                <a:gd name="T132" fmla="*/ 403 h 4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3" h="403">
                  <a:moveTo>
                    <a:pt x="403" y="202"/>
                  </a:moveTo>
                  <a:lnTo>
                    <a:pt x="402" y="181"/>
                  </a:lnTo>
                  <a:lnTo>
                    <a:pt x="399" y="161"/>
                  </a:lnTo>
                  <a:lnTo>
                    <a:pt x="394" y="141"/>
                  </a:lnTo>
                  <a:lnTo>
                    <a:pt x="387" y="123"/>
                  </a:lnTo>
                  <a:lnTo>
                    <a:pt x="379" y="106"/>
                  </a:lnTo>
                  <a:lnTo>
                    <a:pt x="369" y="88"/>
                  </a:lnTo>
                  <a:lnTo>
                    <a:pt x="357" y="74"/>
                  </a:lnTo>
                  <a:lnTo>
                    <a:pt x="344" y="59"/>
                  </a:lnTo>
                  <a:lnTo>
                    <a:pt x="331" y="46"/>
                  </a:lnTo>
                  <a:lnTo>
                    <a:pt x="315" y="34"/>
                  </a:lnTo>
                  <a:lnTo>
                    <a:pt x="298" y="25"/>
                  </a:lnTo>
                  <a:lnTo>
                    <a:pt x="280" y="16"/>
                  </a:lnTo>
                  <a:lnTo>
                    <a:pt x="262" y="9"/>
                  </a:lnTo>
                  <a:lnTo>
                    <a:pt x="242" y="4"/>
                  </a:lnTo>
                  <a:lnTo>
                    <a:pt x="222" y="1"/>
                  </a:lnTo>
                  <a:lnTo>
                    <a:pt x="202" y="0"/>
                  </a:lnTo>
                  <a:lnTo>
                    <a:pt x="181" y="1"/>
                  </a:lnTo>
                  <a:lnTo>
                    <a:pt x="162" y="4"/>
                  </a:lnTo>
                  <a:lnTo>
                    <a:pt x="142" y="9"/>
                  </a:lnTo>
                  <a:lnTo>
                    <a:pt x="123" y="16"/>
                  </a:lnTo>
                  <a:lnTo>
                    <a:pt x="106" y="25"/>
                  </a:lnTo>
                  <a:lnTo>
                    <a:pt x="89" y="34"/>
                  </a:lnTo>
                  <a:lnTo>
                    <a:pt x="74" y="46"/>
                  </a:lnTo>
                  <a:lnTo>
                    <a:pt x="60" y="59"/>
                  </a:lnTo>
                  <a:lnTo>
                    <a:pt x="47" y="74"/>
                  </a:lnTo>
                  <a:lnTo>
                    <a:pt x="35" y="88"/>
                  </a:lnTo>
                  <a:lnTo>
                    <a:pt x="25" y="106"/>
                  </a:lnTo>
                  <a:lnTo>
                    <a:pt x="16" y="123"/>
                  </a:lnTo>
                  <a:lnTo>
                    <a:pt x="10" y="141"/>
                  </a:lnTo>
                  <a:lnTo>
                    <a:pt x="4" y="161"/>
                  </a:lnTo>
                  <a:lnTo>
                    <a:pt x="2" y="181"/>
                  </a:lnTo>
                  <a:lnTo>
                    <a:pt x="0" y="202"/>
                  </a:lnTo>
                  <a:lnTo>
                    <a:pt x="2" y="222"/>
                  </a:lnTo>
                  <a:lnTo>
                    <a:pt x="4" y="242"/>
                  </a:lnTo>
                  <a:lnTo>
                    <a:pt x="10" y="261"/>
                  </a:lnTo>
                  <a:lnTo>
                    <a:pt x="16" y="280"/>
                  </a:lnTo>
                  <a:lnTo>
                    <a:pt x="25" y="297"/>
                  </a:lnTo>
                  <a:lnTo>
                    <a:pt x="35" y="314"/>
                  </a:lnTo>
                  <a:lnTo>
                    <a:pt x="47" y="330"/>
                  </a:lnTo>
                  <a:lnTo>
                    <a:pt x="60" y="345"/>
                  </a:lnTo>
                  <a:lnTo>
                    <a:pt x="74" y="356"/>
                  </a:lnTo>
                  <a:lnTo>
                    <a:pt x="89" y="368"/>
                  </a:lnTo>
                  <a:lnTo>
                    <a:pt x="106" y="379"/>
                  </a:lnTo>
                  <a:lnTo>
                    <a:pt x="123" y="387"/>
                  </a:lnTo>
                  <a:lnTo>
                    <a:pt x="142" y="393"/>
                  </a:lnTo>
                  <a:lnTo>
                    <a:pt x="162" y="399"/>
                  </a:lnTo>
                  <a:lnTo>
                    <a:pt x="181" y="401"/>
                  </a:lnTo>
                  <a:lnTo>
                    <a:pt x="202" y="403"/>
                  </a:lnTo>
                  <a:lnTo>
                    <a:pt x="222" y="401"/>
                  </a:lnTo>
                  <a:lnTo>
                    <a:pt x="242" y="399"/>
                  </a:lnTo>
                  <a:lnTo>
                    <a:pt x="262" y="393"/>
                  </a:lnTo>
                  <a:lnTo>
                    <a:pt x="280" y="387"/>
                  </a:lnTo>
                  <a:lnTo>
                    <a:pt x="298" y="379"/>
                  </a:lnTo>
                  <a:lnTo>
                    <a:pt x="315" y="368"/>
                  </a:lnTo>
                  <a:lnTo>
                    <a:pt x="331" y="356"/>
                  </a:lnTo>
                  <a:lnTo>
                    <a:pt x="344" y="345"/>
                  </a:lnTo>
                  <a:lnTo>
                    <a:pt x="357" y="330"/>
                  </a:lnTo>
                  <a:lnTo>
                    <a:pt x="369" y="314"/>
                  </a:lnTo>
                  <a:lnTo>
                    <a:pt x="379" y="297"/>
                  </a:lnTo>
                  <a:lnTo>
                    <a:pt x="387" y="280"/>
                  </a:lnTo>
                  <a:lnTo>
                    <a:pt x="394" y="261"/>
                  </a:lnTo>
                  <a:lnTo>
                    <a:pt x="399" y="242"/>
                  </a:lnTo>
                  <a:lnTo>
                    <a:pt x="402" y="222"/>
                  </a:lnTo>
                  <a:lnTo>
                    <a:pt x="403" y="202"/>
                  </a:lnTo>
                  <a:close/>
                  <a:moveTo>
                    <a:pt x="336" y="202"/>
                  </a:moveTo>
                  <a:lnTo>
                    <a:pt x="336" y="215"/>
                  </a:lnTo>
                  <a:lnTo>
                    <a:pt x="333" y="228"/>
                  </a:lnTo>
                  <a:lnTo>
                    <a:pt x="331" y="242"/>
                  </a:lnTo>
                  <a:lnTo>
                    <a:pt x="325" y="253"/>
                  </a:lnTo>
                  <a:lnTo>
                    <a:pt x="320" y="265"/>
                  </a:lnTo>
                  <a:lnTo>
                    <a:pt x="313" y="277"/>
                  </a:lnTo>
                  <a:lnTo>
                    <a:pt x="305" y="286"/>
                  </a:lnTo>
                  <a:lnTo>
                    <a:pt x="298" y="297"/>
                  </a:lnTo>
                  <a:lnTo>
                    <a:pt x="287" y="305"/>
                  </a:lnTo>
                  <a:lnTo>
                    <a:pt x="276" y="313"/>
                  </a:lnTo>
                  <a:lnTo>
                    <a:pt x="266" y="319"/>
                  </a:lnTo>
                  <a:lnTo>
                    <a:pt x="254" y="325"/>
                  </a:lnTo>
                  <a:lnTo>
                    <a:pt x="242" y="330"/>
                  </a:lnTo>
                  <a:lnTo>
                    <a:pt x="229" y="333"/>
                  </a:lnTo>
                  <a:lnTo>
                    <a:pt x="216" y="335"/>
                  </a:lnTo>
                  <a:lnTo>
                    <a:pt x="202" y="335"/>
                  </a:lnTo>
                  <a:lnTo>
                    <a:pt x="188" y="335"/>
                  </a:lnTo>
                  <a:lnTo>
                    <a:pt x="175" y="333"/>
                  </a:lnTo>
                  <a:lnTo>
                    <a:pt x="162" y="330"/>
                  </a:lnTo>
                  <a:lnTo>
                    <a:pt x="150" y="325"/>
                  </a:lnTo>
                  <a:lnTo>
                    <a:pt x="138" y="319"/>
                  </a:lnTo>
                  <a:lnTo>
                    <a:pt x="127" y="313"/>
                  </a:lnTo>
                  <a:lnTo>
                    <a:pt x="117" y="305"/>
                  </a:lnTo>
                  <a:lnTo>
                    <a:pt x="107" y="297"/>
                  </a:lnTo>
                  <a:lnTo>
                    <a:pt x="98" y="286"/>
                  </a:lnTo>
                  <a:lnTo>
                    <a:pt x="90" y="277"/>
                  </a:lnTo>
                  <a:lnTo>
                    <a:pt x="84" y="265"/>
                  </a:lnTo>
                  <a:lnTo>
                    <a:pt x="78" y="253"/>
                  </a:lnTo>
                  <a:lnTo>
                    <a:pt x="74" y="242"/>
                  </a:lnTo>
                  <a:lnTo>
                    <a:pt x="70" y="228"/>
                  </a:lnTo>
                  <a:lnTo>
                    <a:pt x="68" y="215"/>
                  </a:lnTo>
                  <a:lnTo>
                    <a:pt x="68" y="202"/>
                  </a:lnTo>
                  <a:lnTo>
                    <a:pt x="68" y="187"/>
                  </a:lnTo>
                  <a:lnTo>
                    <a:pt x="70" y="174"/>
                  </a:lnTo>
                  <a:lnTo>
                    <a:pt x="74" y="161"/>
                  </a:lnTo>
                  <a:lnTo>
                    <a:pt x="78" y="149"/>
                  </a:lnTo>
                  <a:lnTo>
                    <a:pt x="84" y="137"/>
                  </a:lnTo>
                  <a:lnTo>
                    <a:pt x="90" y="127"/>
                  </a:lnTo>
                  <a:lnTo>
                    <a:pt x="98" y="116"/>
                  </a:lnTo>
                  <a:lnTo>
                    <a:pt x="107" y="107"/>
                  </a:lnTo>
                  <a:lnTo>
                    <a:pt x="117" y="98"/>
                  </a:lnTo>
                  <a:lnTo>
                    <a:pt x="127" y="90"/>
                  </a:lnTo>
                  <a:lnTo>
                    <a:pt x="138" y="83"/>
                  </a:lnTo>
                  <a:lnTo>
                    <a:pt x="150" y="78"/>
                  </a:lnTo>
                  <a:lnTo>
                    <a:pt x="162" y="74"/>
                  </a:lnTo>
                  <a:lnTo>
                    <a:pt x="175" y="70"/>
                  </a:lnTo>
                  <a:lnTo>
                    <a:pt x="188" y="69"/>
                  </a:lnTo>
                  <a:lnTo>
                    <a:pt x="202" y="67"/>
                  </a:lnTo>
                  <a:lnTo>
                    <a:pt x="216" y="69"/>
                  </a:lnTo>
                  <a:lnTo>
                    <a:pt x="229" y="70"/>
                  </a:lnTo>
                  <a:lnTo>
                    <a:pt x="242" y="74"/>
                  </a:lnTo>
                  <a:lnTo>
                    <a:pt x="254" y="78"/>
                  </a:lnTo>
                  <a:lnTo>
                    <a:pt x="266" y="83"/>
                  </a:lnTo>
                  <a:lnTo>
                    <a:pt x="276" y="90"/>
                  </a:lnTo>
                  <a:lnTo>
                    <a:pt x="287" y="98"/>
                  </a:lnTo>
                  <a:lnTo>
                    <a:pt x="298" y="107"/>
                  </a:lnTo>
                  <a:lnTo>
                    <a:pt x="305" y="116"/>
                  </a:lnTo>
                  <a:lnTo>
                    <a:pt x="313" y="127"/>
                  </a:lnTo>
                  <a:lnTo>
                    <a:pt x="320" y="137"/>
                  </a:lnTo>
                  <a:lnTo>
                    <a:pt x="325" y="149"/>
                  </a:lnTo>
                  <a:lnTo>
                    <a:pt x="331" y="161"/>
                  </a:lnTo>
                  <a:lnTo>
                    <a:pt x="333" y="174"/>
                  </a:lnTo>
                  <a:lnTo>
                    <a:pt x="336" y="187"/>
                  </a:lnTo>
                  <a:lnTo>
                    <a:pt x="336" y="202"/>
                  </a:lnTo>
                  <a:close/>
                </a:path>
              </a:pathLst>
            </a:custGeom>
            <a:solidFill>
              <a:srgbClr val="D02B7C"/>
            </a:solidFill>
            <a:ln w="9525">
              <a:noFill/>
              <a:round/>
              <a:headEnd/>
              <a:tailEnd/>
            </a:ln>
          </p:spPr>
          <p:txBody>
            <a:bodyPr/>
            <a:lstStyle/>
            <a:p>
              <a:pPr eaLnBrk="1" hangingPunct="1"/>
              <a:endParaRPr lang="pt-BR" u="none"/>
            </a:p>
          </p:txBody>
        </p:sp>
        <p:sp>
          <p:nvSpPr>
            <p:cNvPr id="464231" name="Freeform 461"/>
            <p:cNvSpPr>
              <a:spLocks noEditPoints="1"/>
            </p:cNvSpPr>
            <p:nvPr/>
          </p:nvSpPr>
          <p:spPr bwMode="auto">
            <a:xfrm>
              <a:off x="1150938" y="4159250"/>
              <a:ext cx="133350" cy="133350"/>
            </a:xfrm>
            <a:custGeom>
              <a:avLst/>
              <a:gdLst>
                <a:gd name="T0" fmla="*/ 2147483647 w 335"/>
                <a:gd name="T1" fmla="*/ 2147483647 h 336"/>
                <a:gd name="T2" fmla="*/ 2147483647 w 335"/>
                <a:gd name="T3" fmla="*/ 2147483647 h 336"/>
                <a:gd name="T4" fmla="*/ 2147483647 w 335"/>
                <a:gd name="T5" fmla="*/ 2147483647 h 336"/>
                <a:gd name="T6" fmla="*/ 2147483647 w 335"/>
                <a:gd name="T7" fmla="*/ 2147483647 h 336"/>
                <a:gd name="T8" fmla="*/ 2147483647 w 335"/>
                <a:gd name="T9" fmla="*/ 2147483647 h 336"/>
                <a:gd name="T10" fmla="*/ 2147483647 w 335"/>
                <a:gd name="T11" fmla="*/ 0 h 336"/>
                <a:gd name="T12" fmla="*/ 2147483647 w 335"/>
                <a:gd name="T13" fmla="*/ 2147483647 h 336"/>
                <a:gd name="T14" fmla="*/ 2147483647 w 335"/>
                <a:gd name="T15" fmla="*/ 2147483647 h 336"/>
                <a:gd name="T16" fmla="*/ 2147483647 w 335"/>
                <a:gd name="T17" fmla="*/ 2147483647 h 336"/>
                <a:gd name="T18" fmla="*/ 2147483647 w 335"/>
                <a:gd name="T19" fmla="*/ 2147483647 h 336"/>
                <a:gd name="T20" fmla="*/ 0 w 335"/>
                <a:gd name="T21" fmla="*/ 2147483647 h 336"/>
                <a:gd name="T22" fmla="*/ 2147483647 w 335"/>
                <a:gd name="T23" fmla="*/ 2147483647 h 336"/>
                <a:gd name="T24" fmla="*/ 2147483647 w 335"/>
                <a:gd name="T25" fmla="*/ 2147483647 h 336"/>
                <a:gd name="T26" fmla="*/ 2147483647 w 335"/>
                <a:gd name="T27" fmla="*/ 2147483647 h 336"/>
                <a:gd name="T28" fmla="*/ 2147483647 w 335"/>
                <a:gd name="T29" fmla="*/ 2147483647 h 336"/>
                <a:gd name="T30" fmla="*/ 2147483647 w 335"/>
                <a:gd name="T31" fmla="*/ 2147483647 h 336"/>
                <a:gd name="T32" fmla="*/ 2147483647 w 335"/>
                <a:gd name="T33" fmla="*/ 2147483647 h 336"/>
                <a:gd name="T34" fmla="*/ 2147483647 w 335"/>
                <a:gd name="T35" fmla="*/ 2147483647 h 336"/>
                <a:gd name="T36" fmla="*/ 2147483647 w 335"/>
                <a:gd name="T37" fmla="*/ 2147483647 h 336"/>
                <a:gd name="T38" fmla="*/ 2147483647 w 335"/>
                <a:gd name="T39" fmla="*/ 2147483647 h 336"/>
                <a:gd name="T40" fmla="*/ 2147483647 w 335"/>
                <a:gd name="T41" fmla="*/ 2147483647 h 336"/>
                <a:gd name="T42" fmla="*/ 2147483647 w 335"/>
                <a:gd name="T43" fmla="*/ 2147483647 h 336"/>
                <a:gd name="T44" fmla="*/ 2147483647 w 335"/>
                <a:gd name="T45" fmla="*/ 2147483647 h 336"/>
                <a:gd name="T46" fmla="*/ 2147483647 w 335"/>
                <a:gd name="T47" fmla="*/ 2147483647 h 336"/>
                <a:gd name="T48" fmla="*/ 2147483647 w 335"/>
                <a:gd name="T49" fmla="*/ 2147483647 h 336"/>
                <a:gd name="T50" fmla="*/ 2147483647 w 335"/>
                <a:gd name="T51" fmla="*/ 2147483647 h 336"/>
                <a:gd name="T52" fmla="*/ 2147483647 w 335"/>
                <a:gd name="T53" fmla="*/ 2147483647 h 336"/>
                <a:gd name="T54" fmla="*/ 2147483647 w 335"/>
                <a:gd name="T55" fmla="*/ 2147483647 h 336"/>
                <a:gd name="T56" fmla="*/ 2147483647 w 335"/>
                <a:gd name="T57" fmla="*/ 2147483647 h 336"/>
                <a:gd name="T58" fmla="*/ 2147483647 w 335"/>
                <a:gd name="T59" fmla="*/ 2147483647 h 336"/>
                <a:gd name="T60" fmla="*/ 2147483647 w 335"/>
                <a:gd name="T61" fmla="*/ 2147483647 h 336"/>
                <a:gd name="T62" fmla="*/ 2147483647 w 335"/>
                <a:gd name="T63" fmla="*/ 2147483647 h 336"/>
                <a:gd name="T64" fmla="*/ 2147483647 w 335"/>
                <a:gd name="T65" fmla="*/ 2147483647 h 336"/>
                <a:gd name="T66" fmla="*/ 2147483647 w 335"/>
                <a:gd name="T67" fmla="*/ 2147483647 h 336"/>
                <a:gd name="T68" fmla="*/ 2147483647 w 335"/>
                <a:gd name="T69" fmla="*/ 2147483647 h 336"/>
                <a:gd name="T70" fmla="*/ 2147483647 w 335"/>
                <a:gd name="T71" fmla="*/ 2147483647 h 336"/>
                <a:gd name="T72" fmla="*/ 2147483647 w 335"/>
                <a:gd name="T73" fmla="*/ 2147483647 h 336"/>
                <a:gd name="T74" fmla="*/ 2147483647 w 335"/>
                <a:gd name="T75" fmla="*/ 2147483647 h 336"/>
                <a:gd name="T76" fmla="*/ 2147483647 w 335"/>
                <a:gd name="T77" fmla="*/ 2147483647 h 336"/>
                <a:gd name="T78" fmla="*/ 2147483647 w 335"/>
                <a:gd name="T79" fmla="*/ 2147483647 h 336"/>
                <a:gd name="T80" fmla="*/ 2147483647 w 335"/>
                <a:gd name="T81" fmla="*/ 2147483647 h 336"/>
                <a:gd name="T82" fmla="*/ 2147483647 w 335"/>
                <a:gd name="T83" fmla="*/ 2147483647 h 336"/>
                <a:gd name="T84" fmla="*/ 2147483647 w 335"/>
                <a:gd name="T85" fmla="*/ 2147483647 h 3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5"/>
                <a:gd name="T130" fmla="*/ 0 h 336"/>
                <a:gd name="T131" fmla="*/ 335 w 335"/>
                <a:gd name="T132" fmla="*/ 336 h 3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5" h="336">
                  <a:moveTo>
                    <a:pt x="335" y="168"/>
                  </a:moveTo>
                  <a:lnTo>
                    <a:pt x="334" y="151"/>
                  </a:lnTo>
                  <a:lnTo>
                    <a:pt x="331" y="134"/>
                  </a:lnTo>
                  <a:lnTo>
                    <a:pt x="327" y="118"/>
                  </a:lnTo>
                  <a:lnTo>
                    <a:pt x="322" y="102"/>
                  </a:lnTo>
                  <a:lnTo>
                    <a:pt x="314" y="87"/>
                  </a:lnTo>
                  <a:lnTo>
                    <a:pt x="306" y="74"/>
                  </a:lnTo>
                  <a:lnTo>
                    <a:pt x="297" y="61"/>
                  </a:lnTo>
                  <a:lnTo>
                    <a:pt x="285" y="49"/>
                  </a:lnTo>
                  <a:lnTo>
                    <a:pt x="273" y="39"/>
                  </a:lnTo>
                  <a:lnTo>
                    <a:pt x="261" y="28"/>
                  </a:lnTo>
                  <a:lnTo>
                    <a:pt x="247" y="20"/>
                  </a:lnTo>
                  <a:lnTo>
                    <a:pt x="232" y="13"/>
                  </a:lnTo>
                  <a:lnTo>
                    <a:pt x="216" y="7"/>
                  </a:lnTo>
                  <a:lnTo>
                    <a:pt x="200" y="3"/>
                  </a:lnTo>
                  <a:lnTo>
                    <a:pt x="185" y="0"/>
                  </a:lnTo>
                  <a:lnTo>
                    <a:pt x="167" y="0"/>
                  </a:lnTo>
                  <a:lnTo>
                    <a:pt x="150" y="0"/>
                  </a:lnTo>
                  <a:lnTo>
                    <a:pt x="133" y="3"/>
                  </a:lnTo>
                  <a:lnTo>
                    <a:pt x="117" y="7"/>
                  </a:lnTo>
                  <a:lnTo>
                    <a:pt x="101" y="13"/>
                  </a:lnTo>
                  <a:lnTo>
                    <a:pt x="87" y="20"/>
                  </a:lnTo>
                  <a:lnTo>
                    <a:pt x="74" y="28"/>
                  </a:lnTo>
                  <a:lnTo>
                    <a:pt x="60" y="39"/>
                  </a:lnTo>
                  <a:lnTo>
                    <a:pt x="49" y="49"/>
                  </a:lnTo>
                  <a:lnTo>
                    <a:pt x="38" y="61"/>
                  </a:lnTo>
                  <a:lnTo>
                    <a:pt x="27" y="74"/>
                  </a:lnTo>
                  <a:lnTo>
                    <a:pt x="20" y="87"/>
                  </a:lnTo>
                  <a:lnTo>
                    <a:pt x="13" y="102"/>
                  </a:lnTo>
                  <a:lnTo>
                    <a:pt x="6" y="118"/>
                  </a:lnTo>
                  <a:lnTo>
                    <a:pt x="2" y="134"/>
                  </a:lnTo>
                  <a:lnTo>
                    <a:pt x="0" y="151"/>
                  </a:lnTo>
                  <a:lnTo>
                    <a:pt x="0" y="168"/>
                  </a:lnTo>
                  <a:lnTo>
                    <a:pt x="0" y="185"/>
                  </a:lnTo>
                  <a:lnTo>
                    <a:pt x="2" y="201"/>
                  </a:lnTo>
                  <a:lnTo>
                    <a:pt x="6" y="217"/>
                  </a:lnTo>
                  <a:lnTo>
                    <a:pt x="13" y="233"/>
                  </a:lnTo>
                  <a:lnTo>
                    <a:pt x="20" y="247"/>
                  </a:lnTo>
                  <a:lnTo>
                    <a:pt x="27" y="262"/>
                  </a:lnTo>
                  <a:lnTo>
                    <a:pt x="38" y="275"/>
                  </a:lnTo>
                  <a:lnTo>
                    <a:pt x="49" y="287"/>
                  </a:lnTo>
                  <a:lnTo>
                    <a:pt x="60" y="297"/>
                  </a:lnTo>
                  <a:lnTo>
                    <a:pt x="74" y="307"/>
                  </a:lnTo>
                  <a:lnTo>
                    <a:pt x="87" y="314"/>
                  </a:lnTo>
                  <a:lnTo>
                    <a:pt x="101" y="322"/>
                  </a:lnTo>
                  <a:lnTo>
                    <a:pt x="117" y="328"/>
                  </a:lnTo>
                  <a:lnTo>
                    <a:pt x="133" y="332"/>
                  </a:lnTo>
                  <a:lnTo>
                    <a:pt x="150" y="334"/>
                  </a:lnTo>
                  <a:lnTo>
                    <a:pt x="167" y="336"/>
                  </a:lnTo>
                  <a:lnTo>
                    <a:pt x="185" y="334"/>
                  </a:lnTo>
                  <a:lnTo>
                    <a:pt x="200" y="332"/>
                  </a:lnTo>
                  <a:lnTo>
                    <a:pt x="216" y="328"/>
                  </a:lnTo>
                  <a:lnTo>
                    <a:pt x="232" y="322"/>
                  </a:lnTo>
                  <a:lnTo>
                    <a:pt x="247" y="314"/>
                  </a:lnTo>
                  <a:lnTo>
                    <a:pt x="261" y="307"/>
                  </a:lnTo>
                  <a:lnTo>
                    <a:pt x="273" y="297"/>
                  </a:lnTo>
                  <a:lnTo>
                    <a:pt x="285" y="287"/>
                  </a:lnTo>
                  <a:lnTo>
                    <a:pt x="297" y="275"/>
                  </a:lnTo>
                  <a:lnTo>
                    <a:pt x="306" y="262"/>
                  </a:lnTo>
                  <a:lnTo>
                    <a:pt x="314" y="247"/>
                  </a:lnTo>
                  <a:lnTo>
                    <a:pt x="322" y="233"/>
                  </a:lnTo>
                  <a:lnTo>
                    <a:pt x="327" y="217"/>
                  </a:lnTo>
                  <a:lnTo>
                    <a:pt x="331" y="201"/>
                  </a:lnTo>
                  <a:lnTo>
                    <a:pt x="334" y="185"/>
                  </a:lnTo>
                  <a:lnTo>
                    <a:pt x="335" y="168"/>
                  </a:lnTo>
                  <a:close/>
                  <a:moveTo>
                    <a:pt x="268" y="168"/>
                  </a:moveTo>
                  <a:lnTo>
                    <a:pt x="266" y="179"/>
                  </a:lnTo>
                  <a:lnTo>
                    <a:pt x="265" y="188"/>
                  </a:lnTo>
                  <a:lnTo>
                    <a:pt x="263" y="197"/>
                  </a:lnTo>
                  <a:lnTo>
                    <a:pt x="260" y="206"/>
                  </a:lnTo>
                  <a:lnTo>
                    <a:pt x="256" y="215"/>
                  </a:lnTo>
                  <a:lnTo>
                    <a:pt x="251" y="223"/>
                  </a:lnTo>
                  <a:lnTo>
                    <a:pt x="244" y="231"/>
                  </a:lnTo>
                  <a:lnTo>
                    <a:pt x="239" y="239"/>
                  </a:lnTo>
                  <a:lnTo>
                    <a:pt x="231" y="246"/>
                  </a:lnTo>
                  <a:lnTo>
                    <a:pt x="223" y="251"/>
                  </a:lnTo>
                  <a:lnTo>
                    <a:pt x="215" y="256"/>
                  </a:lnTo>
                  <a:lnTo>
                    <a:pt x="206" y="260"/>
                  </a:lnTo>
                  <a:lnTo>
                    <a:pt x="196" y="264"/>
                  </a:lnTo>
                  <a:lnTo>
                    <a:pt x="187" y="266"/>
                  </a:lnTo>
                  <a:lnTo>
                    <a:pt x="177" y="268"/>
                  </a:lnTo>
                  <a:lnTo>
                    <a:pt x="167" y="268"/>
                  </a:lnTo>
                  <a:lnTo>
                    <a:pt x="157" y="268"/>
                  </a:lnTo>
                  <a:lnTo>
                    <a:pt x="146" y="266"/>
                  </a:lnTo>
                  <a:lnTo>
                    <a:pt x="137" y="264"/>
                  </a:lnTo>
                  <a:lnTo>
                    <a:pt x="128" y="260"/>
                  </a:lnTo>
                  <a:lnTo>
                    <a:pt x="119" y="256"/>
                  </a:lnTo>
                  <a:lnTo>
                    <a:pt x="111" y="251"/>
                  </a:lnTo>
                  <a:lnTo>
                    <a:pt x="103" y="246"/>
                  </a:lnTo>
                  <a:lnTo>
                    <a:pt x="96" y="239"/>
                  </a:lnTo>
                  <a:lnTo>
                    <a:pt x="90" y="231"/>
                  </a:lnTo>
                  <a:lnTo>
                    <a:pt x="83" y="223"/>
                  </a:lnTo>
                  <a:lnTo>
                    <a:pt x="79" y="215"/>
                  </a:lnTo>
                  <a:lnTo>
                    <a:pt x="74" y="206"/>
                  </a:lnTo>
                  <a:lnTo>
                    <a:pt x="71" y="197"/>
                  </a:lnTo>
                  <a:lnTo>
                    <a:pt x="68" y="188"/>
                  </a:lnTo>
                  <a:lnTo>
                    <a:pt x="67" y="179"/>
                  </a:lnTo>
                  <a:lnTo>
                    <a:pt x="66" y="168"/>
                  </a:lnTo>
                  <a:lnTo>
                    <a:pt x="67" y="157"/>
                  </a:lnTo>
                  <a:lnTo>
                    <a:pt x="68" y="147"/>
                  </a:lnTo>
                  <a:lnTo>
                    <a:pt x="71" y="138"/>
                  </a:lnTo>
                  <a:lnTo>
                    <a:pt x="74" y="128"/>
                  </a:lnTo>
                  <a:lnTo>
                    <a:pt x="79" y="119"/>
                  </a:lnTo>
                  <a:lnTo>
                    <a:pt x="83" y="111"/>
                  </a:lnTo>
                  <a:lnTo>
                    <a:pt x="90" y="103"/>
                  </a:lnTo>
                  <a:lnTo>
                    <a:pt x="96" y="97"/>
                  </a:lnTo>
                  <a:lnTo>
                    <a:pt x="103" y="90"/>
                  </a:lnTo>
                  <a:lnTo>
                    <a:pt x="111" y="83"/>
                  </a:lnTo>
                  <a:lnTo>
                    <a:pt x="119" y="79"/>
                  </a:lnTo>
                  <a:lnTo>
                    <a:pt x="128" y="74"/>
                  </a:lnTo>
                  <a:lnTo>
                    <a:pt x="137" y="72"/>
                  </a:lnTo>
                  <a:lnTo>
                    <a:pt x="146" y="69"/>
                  </a:lnTo>
                  <a:lnTo>
                    <a:pt x="157" y="68"/>
                  </a:lnTo>
                  <a:lnTo>
                    <a:pt x="167" y="66"/>
                  </a:lnTo>
                  <a:lnTo>
                    <a:pt x="177" y="68"/>
                  </a:lnTo>
                  <a:lnTo>
                    <a:pt x="187" y="69"/>
                  </a:lnTo>
                  <a:lnTo>
                    <a:pt x="196" y="72"/>
                  </a:lnTo>
                  <a:lnTo>
                    <a:pt x="206" y="74"/>
                  </a:lnTo>
                  <a:lnTo>
                    <a:pt x="215" y="79"/>
                  </a:lnTo>
                  <a:lnTo>
                    <a:pt x="223" y="83"/>
                  </a:lnTo>
                  <a:lnTo>
                    <a:pt x="231" y="90"/>
                  </a:lnTo>
                  <a:lnTo>
                    <a:pt x="239" y="97"/>
                  </a:lnTo>
                  <a:lnTo>
                    <a:pt x="244" y="103"/>
                  </a:lnTo>
                  <a:lnTo>
                    <a:pt x="251" y="111"/>
                  </a:lnTo>
                  <a:lnTo>
                    <a:pt x="256" y="119"/>
                  </a:lnTo>
                  <a:lnTo>
                    <a:pt x="260" y="128"/>
                  </a:lnTo>
                  <a:lnTo>
                    <a:pt x="263" y="138"/>
                  </a:lnTo>
                  <a:lnTo>
                    <a:pt x="265" y="147"/>
                  </a:lnTo>
                  <a:lnTo>
                    <a:pt x="266" y="157"/>
                  </a:lnTo>
                  <a:lnTo>
                    <a:pt x="268" y="168"/>
                  </a:lnTo>
                  <a:close/>
                </a:path>
              </a:pathLst>
            </a:custGeom>
            <a:solidFill>
              <a:srgbClr val="D2287C"/>
            </a:solidFill>
            <a:ln w="9525">
              <a:noFill/>
              <a:round/>
              <a:headEnd/>
              <a:tailEnd/>
            </a:ln>
          </p:spPr>
          <p:txBody>
            <a:bodyPr/>
            <a:lstStyle/>
            <a:p>
              <a:pPr eaLnBrk="1" hangingPunct="1"/>
              <a:endParaRPr lang="pt-BR" u="none"/>
            </a:p>
          </p:txBody>
        </p:sp>
        <p:sp>
          <p:nvSpPr>
            <p:cNvPr id="464232" name="Freeform 462"/>
            <p:cNvSpPr>
              <a:spLocks noEditPoints="1"/>
            </p:cNvSpPr>
            <p:nvPr/>
          </p:nvSpPr>
          <p:spPr bwMode="auto">
            <a:xfrm>
              <a:off x="1163638" y="4171950"/>
              <a:ext cx="106362" cy="106363"/>
            </a:xfrm>
            <a:custGeom>
              <a:avLst/>
              <a:gdLst>
                <a:gd name="T0" fmla="*/ 2147483647 w 268"/>
                <a:gd name="T1" fmla="*/ 2147483647 h 268"/>
                <a:gd name="T2" fmla="*/ 2147483647 w 268"/>
                <a:gd name="T3" fmla="*/ 2147483647 h 268"/>
                <a:gd name="T4" fmla="*/ 2147483647 w 268"/>
                <a:gd name="T5" fmla="*/ 2147483647 h 268"/>
                <a:gd name="T6" fmla="*/ 2147483647 w 268"/>
                <a:gd name="T7" fmla="*/ 2147483647 h 268"/>
                <a:gd name="T8" fmla="*/ 2147483647 w 268"/>
                <a:gd name="T9" fmla="*/ 2147483647 h 268"/>
                <a:gd name="T10" fmla="*/ 2147483647 w 268"/>
                <a:gd name="T11" fmla="*/ 2147483647 h 268"/>
                <a:gd name="T12" fmla="*/ 2147483647 w 268"/>
                <a:gd name="T13" fmla="*/ 2147483647 h 268"/>
                <a:gd name="T14" fmla="*/ 2147483647 w 268"/>
                <a:gd name="T15" fmla="*/ 2147483647 h 268"/>
                <a:gd name="T16" fmla="*/ 2147483647 w 268"/>
                <a:gd name="T17" fmla="*/ 2147483647 h 268"/>
                <a:gd name="T18" fmla="*/ 2147483647 w 268"/>
                <a:gd name="T19" fmla="*/ 2147483647 h 268"/>
                <a:gd name="T20" fmla="*/ 2147483647 w 268"/>
                <a:gd name="T21" fmla="*/ 2147483647 h 268"/>
                <a:gd name="T22" fmla="*/ 2147483647 w 268"/>
                <a:gd name="T23" fmla="*/ 2147483647 h 268"/>
                <a:gd name="T24" fmla="*/ 2147483647 w 268"/>
                <a:gd name="T25" fmla="*/ 2147483647 h 268"/>
                <a:gd name="T26" fmla="*/ 2147483647 w 268"/>
                <a:gd name="T27" fmla="*/ 2147483647 h 268"/>
                <a:gd name="T28" fmla="*/ 2147483647 w 268"/>
                <a:gd name="T29" fmla="*/ 2147483647 h 268"/>
                <a:gd name="T30" fmla="*/ 0 w 268"/>
                <a:gd name="T31" fmla="*/ 2147483647 h 268"/>
                <a:gd name="T32" fmla="*/ 0 w 268"/>
                <a:gd name="T33" fmla="*/ 2147483647 h 268"/>
                <a:gd name="T34" fmla="*/ 2147483647 w 268"/>
                <a:gd name="T35" fmla="*/ 2147483647 h 268"/>
                <a:gd name="T36" fmla="*/ 2147483647 w 268"/>
                <a:gd name="T37" fmla="*/ 2147483647 h 268"/>
                <a:gd name="T38" fmla="*/ 2147483647 w 268"/>
                <a:gd name="T39" fmla="*/ 2147483647 h 268"/>
                <a:gd name="T40" fmla="*/ 2147483647 w 268"/>
                <a:gd name="T41" fmla="*/ 2147483647 h 268"/>
                <a:gd name="T42" fmla="*/ 2147483647 w 268"/>
                <a:gd name="T43" fmla="*/ 2147483647 h 268"/>
                <a:gd name="T44" fmla="*/ 2147483647 w 268"/>
                <a:gd name="T45" fmla="*/ 2147483647 h 268"/>
                <a:gd name="T46" fmla="*/ 2147483647 w 268"/>
                <a:gd name="T47" fmla="*/ 2147483647 h 268"/>
                <a:gd name="T48" fmla="*/ 2147483647 w 268"/>
                <a:gd name="T49" fmla="*/ 2147483647 h 268"/>
                <a:gd name="T50" fmla="*/ 2147483647 w 268"/>
                <a:gd name="T51" fmla="*/ 2147483647 h 268"/>
                <a:gd name="T52" fmla="*/ 2147483647 w 268"/>
                <a:gd name="T53" fmla="*/ 2147483647 h 268"/>
                <a:gd name="T54" fmla="*/ 2147483647 w 268"/>
                <a:gd name="T55" fmla="*/ 2147483647 h 268"/>
                <a:gd name="T56" fmla="*/ 2147483647 w 268"/>
                <a:gd name="T57" fmla="*/ 2147483647 h 268"/>
                <a:gd name="T58" fmla="*/ 2147483647 w 268"/>
                <a:gd name="T59" fmla="*/ 2147483647 h 268"/>
                <a:gd name="T60" fmla="*/ 2147483647 w 268"/>
                <a:gd name="T61" fmla="*/ 2147483647 h 268"/>
                <a:gd name="T62" fmla="*/ 2147483647 w 268"/>
                <a:gd name="T63" fmla="*/ 2147483647 h 268"/>
                <a:gd name="T64" fmla="*/ 2147483647 w 268"/>
                <a:gd name="T65" fmla="*/ 2147483647 h 268"/>
                <a:gd name="T66" fmla="*/ 2147483647 w 268"/>
                <a:gd name="T67" fmla="*/ 2147483647 h 268"/>
                <a:gd name="T68" fmla="*/ 2147483647 w 268"/>
                <a:gd name="T69" fmla="*/ 2147483647 h 268"/>
                <a:gd name="T70" fmla="*/ 2147483647 w 268"/>
                <a:gd name="T71" fmla="*/ 2147483647 h 268"/>
                <a:gd name="T72" fmla="*/ 2147483647 w 268"/>
                <a:gd name="T73" fmla="*/ 2147483647 h 268"/>
                <a:gd name="T74" fmla="*/ 2147483647 w 268"/>
                <a:gd name="T75" fmla="*/ 2147483647 h 268"/>
                <a:gd name="T76" fmla="*/ 2147483647 w 268"/>
                <a:gd name="T77" fmla="*/ 2147483647 h 268"/>
                <a:gd name="T78" fmla="*/ 2147483647 w 268"/>
                <a:gd name="T79" fmla="*/ 2147483647 h 268"/>
                <a:gd name="T80" fmla="*/ 2147483647 w 268"/>
                <a:gd name="T81" fmla="*/ 2147483647 h 268"/>
                <a:gd name="T82" fmla="*/ 2147483647 w 268"/>
                <a:gd name="T83" fmla="*/ 2147483647 h 268"/>
                <a:gd name="T84" fmla="*/ 2147483647 w 268"/>
                <a:gd name="T85" fmla="*/ 2147483647 h 268"/>
                <a:gd name="T86" fmla="*/ 2147483647 w 268"/>
                <a:gd name="T87" fmla="*/ 2147483647 h 268"/>
                <a:gd name="T88" fmla="*/ 2147483647 w 268"/>
                <a:gd name="T89" fmla="*/ 2147483647 h 268"/>
                <a:gd name="T90" fmla="*/ 2147483647 w 268"/>
                <a:gd name="T91" fmla="*/ 2147483647 h 268"/>
                <a:gd name="T92" fmla="*/ 2147483647 w 268"/>
                <a:gd name="T93" fmla="*/ 2147483647 h 268"/>
                <a:gd name="T94" fmla="*/ 2147483647 w 268"/>
                <a:gd name="T95" fmla="*/ 2147483647 h 268"/>
                <a:gd name="T96" fmla="*/ 2147483647 w 268"/>
                <a:gd name="T97" fmla="*/ 2147483647 h 268"/>
                <a:gd name="T98" fmla="*/ 2147483647 w 268"/>
                <a:gd name="T99" fmla="*/ 2147483647 h 268"/>
                <a:gd name="T100" fmla="*/ 2147483647 w 268"/>
                <a:gd name="T101" fmla="*/ 2147483647 h 268"/>
                <a:gd name="T102" fmla="*/ 2147483647 w 268"/>
                <a:gd name="T103" fmla="*/ 2147483647 h 268"/>
                <a:gd name="T104" fmla="*/ 2147483647 w 268"/>
                <a:gd name="T105" fmla="*/ 2147483647 h 268"/>
                <a:gd name="T106" fmla="*/ 2147483647 w 268"/>
                <a:gd name="T107" fmla="*/ 2147483647 h 268"/>
                <a:gd name="T108" fmla="*/ 2147483647 w 268"/>
                <a:gd name="T109" fmla="*/ 2147483647 h 268"/>
                <a:gd name="T110" fmla="*/ 2147483647 w 268"/>
                <a:gd name="T111" fmla="*/ 2147483647 h 268"/>
                <a:gd name="T112" fmla="*/ 2147483647 w 268"/>
                <a:gd name="T113" fmla="*/ 2147483647 h 2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268"/>
                <a:gd name="T173" fmla="*/ 268 w 268"/>
                <a:gd name="T174" fmla="*/ 268 h 2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268">
                  <a:moveTo>
                    <a:pt x="268" y="135"/>
                  </a:moveTo>
                  <a:lnTo>
                    <a:pt x="268" y="120"/>
                  </a:lnTo>
                  <a:lnTo>
                    <a:pt x="265" y="107"/>
                  </a:lnTo>
                  <a:lnTo>
                    <a:pt x="263" y="94"/>
                  </a:lnTo>
                  <a:lnTo>
                    <a:pt x="257" y="82"/>
                  </a:lnTo>
                  <a:lnTo>
                    <a:pt x="252" y="70"/>
                  </a:lnTo>
                  <a:lnTo>
                    <a:pt x="245" y="60"/>
                  </a:lnTo>
                  <a:lnTo>
                    <a:pt x="237" y="49"/>
                  </a:lnTo>
                  <a:lnTo>
                    <a:pt x="230" y="40"/>
                  </a:lnTo>
                  <a:lnTo>
                    <a:pt x="219" y="31"/>
                  </a:lnTo>
                  <a:lnTo>
                    <a:pt x="208" y="23"/>
                  </a:lnTo>
                  <a:lnTo>
                    <a:pt x="198" y="16"/>
                  </a:lnTo>
                  <a:lnTo>
                    <a:pt x="186" y="11"/>
                  </a:lnTo>
                  <a:lnTo>
                    <a:pt x="174" y="7"/>
                  </a:lnTo>
                  <a:lnTo>
                    <a:pt x="161" y="3"/>
                  </a:lnTo>
                  <a:lnTo>
                    <a:pt x="148" y="2"/>
                  </a:lnTo>
                  <a:lnTo>
                    <a:pt x="134" y="0"/>
                  </a:lnTo>
                  <a:lnTo>
                    <a:pt x="120" y="2"/>
                  </a:lnTo>
                  <a:lnTo>
                    <a:pt x="107" y="3"/>
                  </a:lnTo>
                  <a:lnTo>
                    <a:pt x="94" y="7"/>
                  </a:lnTo>
                  <a:lnTo>
                    <a:pt x="82" y="11"/>
                  </a:lnTo>
                  <a:lnTo>
                    <a:pt x="70" y="16"/>
                  </a:lnTo>
                  <a:lnTo>
                    <a:pt x="59" y="23"/>
                  </a:lnTo>
                  <a:lnTo>
                    <a:pt x="49" y="31"/>
                  </a:lnTo>
                  <a:lnTo>
                    <a:pt x="39" y="40"/>
                  </a:lnTo>
                  <a:lnTo>
                    <a:pt x="30" y="49"/>
                  </a:lnTo>
                  <a:lnTo>
                    <a:pt x="22" y="60"/>
                  </a:lnTo>
                  <a:lnTo>
                    <a:pt x="16" y="70"/>
                  </a:lnTo>
                  <a:lnTo>
                    <a:pt x="10" y="82"/>
                  </a:lnTo>
                  <a:lnTo>
                    <a:pt x="6" y="94"/>
                  </a:lnTo>
                  <a:lnTo>
                    <a:pt x="2" y="107"/>
                  </a:lnTo>
                  <a:lnTo>
                    <a:pt x="0" y="120"/>
                  </a:lnTo>
                  <a:lnTo>
                    <a:pt x="0" y="135"/>
                  </a:lnTo>
                  <a:lnTo>
                    <a:pt x="0" y="148"/>
                  </a:lnTo>
                  <a:lnTo>
                    <a:pt x="2" y="161"/>
                  </a:lnTo>
                  <a:lnTo>
                    <a:pt x="6" y="175"/>
                  </a:lnTo>
                  <a:lnTo>
                    <a:pt x="10" y="186"/>
                  </a:lnTo>
                  <a:lnTo>
                    <a:pt x="16" y="198"/>
                  </a:lnTo>
                  <a:lnTo>
                    <a:pt x="22" y="210"/>
                  </a:lnTo>
                  <a:lnTo>
                    <a:pt x="30" y="219"/>
                  </a:lnTo>
                  <a:lnTo>
                    <a:pt x="39" y="230"/>
                  </a:lnTo>
                  <a:lnTo>
                    <a:pt x="49" y="238"/>
                  </a:lnTo>
                  <a:lnTo>
                    <a:pt x="59" y="246"/>
                  </a:lnTo>
                  <a:lnTo>
                    <a:pt x="70" y="252"/>
                  </a:lnTo>
                  <a:lnTo>
                    <a:pt x="82" y="258"/>
                  </a:lnTo>
                  <a:lnTo>
                    <a:pt x="94" y="263"/>
                  </a:lnTo>
                  <a:lnTo>
                    <a:pt x="107" y="266"/>
                  </a:lnTo>
                  <a:lnTo>
                    <a:pt x="120" y="268"/>
                  </a:lnTo>
                  <a:lnTo>
                    <a:pt x="134" y="268"/>
                  </a:lnTo>
                  <a:lnTo>
                    <a:pt x="148" y="268"/>
                  </a:lnTo>
                  <a:lnTo>
                    <a:pt x="161" y="266"/>
                  </a:lnTo>
                  <a:lnTo>
                    <a:pt x="174" y="263"/>
                  </a:lnTo>
                  <a:lnTo>
                    <a:pt x="186" y="258"/>
                  </a:lnTo>
                  <a:lnTo>
                    <a:pt x="198" y="252"/>
                  </a:lnTo>
                  <a:lnTo>
                    <a:pt x="208" y="246"/>
                  </a:lnTo>
                  <a:lnTo>
                    <a:pt x="219" y="238"/>
                  </a:lnTo>
                  <a:lnTo>
                    <a:pt x="230" y="230"/>
                  </a:lnTo>
                  <a:lnTo>
                    <a:pt x="237" y="219"/>
                  </a:lnTo>
                  <a:lnTo>
                    <a:pt x="245" y="210"/>
                  </a:lnTo>
                  <a:lnTo>
                    <a:pt x="252" y="198"/>
                  </a:lnTo>
                  <a:lnTo>
                    <a:pt x="257" y="186"/>
                  </a:lnTo>
                  <a:lnTo>
                    <a:pt x="263" y="175"/>
                  </a:lnTo>
                  <a:lnTo>
                    <a:pt x="265" y="161"/>
                  </a:lnTo>
                  <a:lnTo>
                    <a:pt x="268" y="148"/>
                  </a:lnTo>
                  <a:lnTo>
                    <a:pt x="268" y="135"/>
                  </a:lnTo>
                  <a:close/>
                  <a:moveTo>
                    <a:pt x="200" y="135"/>
                  </a:moveTo>
                  <a:lnTo>
                    <a:pt x="200" y="142"/>
                  </a:lnTo>
                  <a:lnTo>
                    <a:pt x="199" y="148"/>
                  </a:lnTo>
                  <a:lnTo>
                    <a:pt x="198" y="155"/>
                  </a:lnTo>
                  <a:lnTo>
                    <a:pt x="195" y="160"/>
                  </a:lnTo>
                  <a:lnTo>
                    <a:pt x="190" y="172"/>
                  </a:lnTo>
                  <a:lnTo>
                    <a:pt x="182" y="182"/>
                  </a:lnTo>
                  <a:lnTo>
                    <a:pt x="171" y="190"/>
                  </a:lnTo>
                  <a:lnTo>
                    <a:pt x="160" y="197"/>
                  </a:lnTo>
                  <a:lnTo>
                    <a:pt x="154" y="198"/>
                  </a:lnTo>
                  <a:lnTo>
                    <a:pt x="148" y="201"/>
                  </a:lnTo>
                  <a:lnTo>
                    <a:pt x="141" y="201"/>
                  </a:lnTo>
                  <a:lnTo>
                    <a:pt x="134" y="202"/>
                  </a:lnTo>
                  <a:lnTo>
                    <a:pt x="127" y="201"/>
                  </a:lnTo>
                  <a:lnTo>
                    <a:pt x="120" y="201"/>
                  </a:lnTo>
                  <a:lnTo>
                    <a:pt x="115" y="198"/>
                  </a:lnTo>
                  <a:lnTo>
                    <a:pt x="108" y="197"/>
                  </a:lnTo>
                  <a:lnTo>
                    <a:pt x="96" y="190"/>
                  </a:lnTo>
                  <a:lnTo>
                    <a:pt x="87" y="182"/>
                  </a:lnTo>
                  <a:lnTo>
                    <a:pt x="78" y="172"/>
                  </a:lnTo>
                  <a:lnTo>
                    <a:pt x="72" y="160"/>
                  </a:lnTo>
                  <a:lnTo>
                    <a:pt x="70" y="155"/>
                  </a:lnTo>
                  <a:lnTo>
                    <a:pt x="68" y="148"/>
                  </a:lnTo>
                  <a:lnTo>
                    <a:pt x="67" y="142"/>
                  </a:lnTo>
                  <a:lnTo>
                    <a:pt x="67" y="135"/>
                  </a:lnTo>
                  <a:lnTo>
                    <a:pt x="67" y="128"/>
                  </a:lnTo>
                  <a:lnTo>
                    <a:pt x="68" y="120"/>
                  </a:lnTo>
                  <a:lnTo>
                    <a:pt x="70" y="115"/>
                  </a:lnTo>
                  <a:lnTo>
                    <a:pt x="72" y="109"/>
                  </a:lnTo>
                  <a:lnTo>
                    <a:pt x="78" y="97"/>
                  </a:lnTo>
                  <a:lnTo>
                    <a:pt x="87" y="87"/>
                  </a:lnTo>
                  <a:lnTo>
                    <a:pt x="96" y="79"/>
                  </a:lnTo>
                  <a:lnTo>
                    <a:pt x="108" y="73"/>
                  </a:lnTo>
                  <a:lnTo>
                    <a:pt x="115" y="70"/>
                  </a:lnTo>
                  <a:lnTo>
                    <a:pt x="120" y="69"/>
                  </a:lnTo>
                  <a:lnTo>
                    <a:pt x="127" y="68"/>
                  </a:lnTo>
                  <a:lnTo>
                    <a:pt x="134" y="68"/>
                  </a:lnTo>
                  <a:lnTo>
                    <a:pt x="141" y="68"/>
                  </a:lnTo>
                  <a:lnTo>
                    <a:pt x="148" y="69"/>
                  </a:lnTo>
                  <a:lnTo>
                    <a:pt x="154" y="70"/>
                  </a:lnTo>
                  <a:lnTo>
                    <a:pt x="160" y="73"/>
                  </a:lnTo>
                  <a:lnTo>
                    <a:pt x="171" y="79"/>
                  </a:lnTo>
                  <a:lnTo>
                    <a:pt x="182" y="87"/>
                  </a:lnTo>
                  <a:lnTo>
                    <a:pt x="190" y="97"/>
                  </a:lnTo>
                  <a:lnTo>
                    <a:pt x="195" y="109"/>
                  </a:lnTo>
                  <a:lnTo>
                    <a:pt x="198" y="115"/>
                  </a:lnTo>
                  <a:lnTo>
                    <a:pt x="199" y="120"/>
                  </a:lnTo>
                  <a:lnTo>
                    <a:pt x="200" y="128"/>
                  </a:lnTo>
                  <a:lnTo>
                    <a:pt x="200" y="135"/>
                  </a:lnTo>
                  <a:close/>
                </a:path>
              </a:pathLst>
            </a:custGeom>
            <a:solidFill>
              <a:srgbClr val="D5257C"/>
            </a:solidFill>
            <a:ln w="9525">
              <a:noFill/>
              <a:round/>
              <a:headEnd/>
              <a:tailEnd/>
            </a:ln>
          </p:spPr>
          <p:txBody>
            <a:bodyPr/>
            <a:lstStyle/>
            <a:p>
              <a:pPr eaLnBrk="1" hangingPunct="1"/>
              <a:endParaRPr lang="pt-BR" u="none"/>
            </a:p>
          </p:txBody>
        </p:sp>
        <p:sp>
          <p:nvSpPr>
            <p:cNvPr id="464233" name="Freeform 463"/>
            <p:cNvSpPr>
              <a:spLocks/>
            </p:cNvSpPr>
            <p:nvPr/>
          </p:nvSpPr>
          <p:spPr bwMode="auto">
            <a:xfrm>
              <a:off x="1176338" y="4186238"/>
              <a:ext cx="80962" cy="79375"/>
            </a:xfrm>
            <a:custGeom>
              <a:avLst/>
              <a:gdLst>
                <a:gd name="T0" fmla="*/ 2147483647 w 202"/>
                <a:gd name="T1" fmla="*/ 2147483647 h 202"/>
                <a:gd name="T2" fmla="*/ 2147483647 w 202"/>
                <a:gd name="T3" fmla="*/ 2147483647 h 202"/>
                <a:gd name="T4" fmla="*/ 2147483647 w 202"/>
                <a:gd name="T5" fmla="*/ 2147483647 h 202"/>
                <a:gd name="T6" fmla="*/ 2147483647 w 202"/>
                <a:gd name="T7" fmla="*/ 2147483647 h 202"/>
                <a:gd name="T8" fmla="*/ 2147483647 w 202"/>
                <a:gd name="T9" fmla="*/ 2147483647 h 202"/>
                <a:gd name="T10" fmla="*/ 2147483647 w 202"/>
                <a:gd name="T11" fmla="*/ 2147483647 h 202"/>
                <a:gd name="T12" fmla="*/ 2147483647 w 202"/>
                <a:gd name="T13" fmla="*/ 2147483647 h 202"/>
                <a:gd name="T14" fmla="*/ 2147483647 w 202"/>
                <a:gd name="T15" fmla="*/ 2147483647 h 202"/>
                <a:gd name="T16" fmla="*/ 2147483647 w 202"/>
                <a:gd name="T17" fmla="*/ 2147483647 h 202"/>
                <a:gd name="T18" fmla="*/ 2147483647 w 202"/>
                <a:gd name="T19" fmla="*/ 2147483647 h 202"/>
                <a:gd name="T20" fmla="*/ 2147483647 w 202"/>
                <a:gd name="T21" fmla="*/ 2147483647 h 202"/>
                <a:gd name="T22" fmla="*/ 2147483647 w 202"/>
                <a:gd name="T23" fmla="*/ 2147483647 h 202"/>
                <a:gd name="T24" fmla="*/ 2147483647 w 202"/>
                <a:gd name="T25" fmla="*/ 2147483647 h 202"/>
                <a:gd name="T26" fmla="*/ 2147483647 w 202"/>
                <a:gd name="T27" fmla="*/ 2147483647 h 202"/>
                <a:gd name="T28" fmla="*/ 2147483647 w 202"/>
                <a:gd name="T29" fmla="*/ 2147483647 h 202"/>
                <a:gd name="T30" fmla="*/ 2147483647 w 202"/>
                <a:gd name="T31" fmla="*/ 2147483647 h 202"/>
                <a:gd name="T32" fmla="*/ 2147483647 w 202"/>
                <a:gd name="T33" fmla="*/ 2147483647 h 202"/>
                <a:gd name="T34" fmla="*/ 2147483647 w 202"/>
                <a:gd name="T35" fmla="*/ 2147483647 h 202"/>
                <a:gd name="T36" fmla="*/ 2147483647 w 202"/>
                <a:gd name="T37" fmla="*/ 2147483647 h 202"/>
                <a:gd name="T38" fmla="*/ 2147483647 w 202"/>
                <a:gd name="T39" fmla="*/ 2147483647 h 202"/>
                <a:gd name="T40" fmla="*/ 2147483647 w 202"/>
                <a:gd name="T41" fmla="*/ 2147483647 h 202"/>
                <a:gd name="T42" fmla="*/ 2147483647 w 202"/>
                <a:gd name="T43" fmla="*/ 2147483647 h 202"/>
                <a:gd name="T44" fmla="*/ 2147483647 w 202"/>
                <a:gd name="T45" fmla="*/ 2147483647 h 202"/>
                <a:gd name="T46" fmla="*/ 2147483647 w 202"/>
                <a:gd name="T47" fmla="*/ 2147483647 h 202"/>
                <a:gd name="T48" fmla="*/ 2147483647 w 202"/>
                <a:gd name="T49" fmla="*/ 2147483647 h 202"/>
                <a:gd name="T50" fmla="*/ 2147483647 w 202"/>
                <a:gd name="T51" fmla="*/ 2147483647 h 202"/>
                <a:gd name="T52" fmla="*/ 2147483647 w 202"/>
                <a:gd name="T53" fmla="*/ 2147483647 h 202"/>
                <a:gd name="T54" fmla="*/ 2147483647 w 202"/>
                <a:gd name="T55" fmla="*/ 2147483647 h 202"/>
                <a:gd name="T56" fmla="*/ 2147483647 w 202"/>
                <a:gd name="T57" fmla="*/ 2147483647 h 202"/>
                <a:gd name="T58" fmla="*/ 2147483647 w 202"/>
                <a:gd name="T59" fmla="*/ 2147483647 h 202"/>
                <a:gd name="T60" fmla="*/ 2147483647 w 202"/>
                <a:gd name="T61" fmla="*/ 2147483647 h 202"/>
                <a:gd name="T62" fmla="*/ 2147483647 w 202"/>
                <a:gd name="T63" fmla="*/ 2147483647 h 2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202"/>
                <a:gd name="T98" fmla="*/ 202 w 202"/>
                <a:gd name="T99" fmla="*/ 202 h 2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202">
                  <a:moveTo>
                    <a:pt x="202" y="102"/>
                  </a:moveTo>
                  <a:lnTo>
                    <a:pt x="200" y="91"/>
                  </a:lnTo>
                  <a:lnTo>
                    <a:pt x="199" y="81"/>
                  </a:lnTo>
                  <a:lnTo>
                    <a:pt x="197" y="72"/>
                  </a:lnTo>
                  <a:lnTo>
                    <a:pt x="194" y="62"/>
                  </a:lnTo>
                  <a:lnTo>
                    <a:pt x="190" y="53"/>
                  </a:lnTo>
                  <a:lnTo>
                    <a:pt x="185" y="45"/>
                  </a:lnTo>
                  <a:lnTo>
                    <a:pt x="178" y="37"/>
                  </a:lnTo>
                  <a:lnTo>
                    <a:pt x="173" y="31"/>
                  </a:lnTo>
                  <a:lnTo>
                    <a:pt x="165" y="24"/>
                  </a:lnTo>
                  <a:lnTo>
                    <a:pt x="157" y="17"/>
                  </a:lnTo>
                  <a:lnTo>
                    <a:pt x="149" y="13"/>
                  </a:lnTo>
                  <a:lnTo>
                    <a:pt x="140" y="8"/>
                  </a:lnTo>
                  <a:lnTo>
                    <a:pt x="130" y="6"/>
                  </a:lnTo>
                  <a:lnTo>
                    <a:pt x="121" y="3"/>
                  </a:lnTo>
                  <a:lnTo>
                    <a:pt x="111" y="2"/>
                  </a:lnTo>
                  <a:lnTo>
                    <a:pt x="101" y="0"/>
                  </a:lnTo>
                  <a:lnTo>
                    <a:pt x="91" y="2"/>
                  </a:lnTo>
                  <a:lnTo>
                    <a:pt x="80" y="3"/>
                  </a:lnTo>
                  <a:lnTo>
                    <a:pt x="71" y="6"/>
                  </a:lnTo>
                  <a:lnTo>
                    <a:pt x="62" y="8"/>
                  </a:lnTo>
                  <a:lnTo>
                    <a:pt x="53" y="13"/>
                  </a:lnTo>
                  <a:lnTo>
                    <a:pt x="45" y="17"/>
                  </a:lnTo>
                  <a:lnTo>
                    <a:pt x="37" y="24"/>
                  </a:lnTo>
                  <a:lnTo>
                    <a:pt x="30" y="31"/>
                  </a:lnTo>
                  <a:lnTo>
                    <a:pt x="24" y="37"/>
                  </a:lnTo>
                  <a:lnTo>
                    <a:pt x="17" y="45"/>
                  </a:lnTo>
                  <a:lnTo>
                    <a:pt x="13" y="53"/>
                  </a:lnTo>
                  <a:lnTo>
                    <a:pt x="8" y="62"/>
                  </a:lnTo>
                  <a:lnTo>
                    <a:pt x="5" y="72"/>
                  </a:lnTo>
                  <a:lnTo>
                    <a:pt x="2" y="81"/>
                  </a:lnTo>
                  <a:lnTo>
                    <a:pt x="1" y="91"/>
                  </a:lnTo>
                  <a:lnTo>
                    <a:pt x="0" y="102"/>
                  </a:lnTo>
                  <a:lnTo>
                    <a:pt x="1" y="113"/>
                  </a:lnTo>
                  <a:lnTo>
                    <a:pt x="2" y="122"/>
                  </a:lnTo>
                  <a:lnTo>
                    <a:pt x="5" y="131"/>
                  </a:lnTo>
                  <a:lnTo>
                    <a:pt x="8" y="140"/>
                  </a:lnTo>
                  <a:lnTo>
                    <a:pt x="13" y="149"/>
                  </a:lnTo>
                  <a:lnTo>
                    <a:pt x="17" y="157"/>
                  </a:lnTo>
                  <a:lnTo>
                    <a:pt x="24" y="165"/>
                  </a:lnTo>
                  <a:lnTo>
                    <a:pt x="30" y="173"/>
                  </a:lnTo>
                  <a:lnTo>
                    <a:pt x="37" y="180"/>
                  </a:lnTo>
                  <a:lnTo>
                    <a:pt x="45" y="185"/>
                  </a:lnTo>
                  <a:lnTo>
                    <a:pt x="53" y="190"/>
                  </a:lnTo>
                  <a:lnTo>
                    <a:pt x="62" y="194"/>
                  </a:lnTo>
                  <a:lnTo>
                    <a:pt x="71" y="198"/>
                  </a:lnTo>
                  <a:lnTo>
                    <a:pt x="80" y="200"/>
                  </a:lnTo>
                  <a:lnTo>
                    <a:pt x="91" y="202"/>
                  </a:lnTo>
                  <a:lnTo>
                    <a:pt x="101" y="202"/>
                  </a:lnTo>
                  <a:lnTo>
                    <a:pt x="111" y="202"/>
                  </a:lnTo>
                  <a:lnTo>
                    <a:pt x="121" y="200"/>
                  </a:lnTo>
                  <a:lnTo>
                    <a:pt x="130" y="198"/>
                  </a:lnTo>
                  <a:lnTo>
                    <a:pt x="140" y="194"/>
                  </a:lnTo>
                  <a:lnTo>
                    <a:pt x="149" y="190"/>
                  </a:lnTo>
                  <a:lnTo>
                    <a:pt x="157" y="185"/>
                  </a:lnTo>
                  <a:lnTo>
                    <a:pt x="165" y="180"/>
                  </a:lnTo>
                  <a:lnTo>
                    <a:pt x="173" y="173"/>
                  </a:lnTo>
                  <a:lnTo>
                    <a:pt x="178" y="165"/>
                  </a:lnTo>
                  <a:lnTo>
                    <a:pt x="185" y="157"/>
                  </a:lnTo>
                  <a:lnTo>
                    <a:pt x="190" y="149"/>
                  </a:lnTo>
                  <a:lnTo>
                    <a:pt x="194" y="140"/>
                  </a:lnTo>
                  <a:lnTo>
                    <a:pt x="197" y="131"/>
                  </a:lnTo>
                  <a:lnTo>
                    <a:pt x="199" y="122"/>
                  </a:lnTo>
                  <a:lnTo>
                    <a:pt x="200" y="113"/>
                  </a:lnTo>
                  <a:lnTo>
                    <a:pt x="202" y="102"/>
                  </a:lnTo>
                  <a:close/>
                </a:path>
              </a:pathLst>
            </a:custGeom>
            <a:solidFill>
              <a:srgbClr val="D7207B"/>
            </a:solidFill>
            <a:ln w="9525">
              <a:noFill/>
              <a:round/>
              <a:headEnd/>
              <a:tailEnd/>
            </a:ln>
          </p:spPr>
          <p:txBody>
            <a:bodyPr/>
            <a:lstStyle/>
            <a:p>
              <a:pPr eaLnBrk="1" hangingPunct="1"/>
              <a:endParaRPr lang="pt-BR" u="none"/>
            </a:p>
          </p:txBody>
        </p:sp>
        <p:sp>
          <p:nvSpPr>
            <p:cNvPr id="464234" name="Freeform 464"/>
            <p:cNvSpPr>
              <a:spLocks/>
            </p:cNvSpPr>
            <p:nvPr/>
          </p:nvSpPr>
          <p:spPr bwMode="auto">
            <a:xfrm>
              <a:off x="1190625" y="4198938"/>
              <a:ext cx="52388" cy="53975"/>
            </a:xfrm>
            <a:custGeom>
              <a:avLst/>
              <a:gdLst>
                <a:gd name="T0" fmla="*/ 2147483647 w 133"/>
                <a:gd name="T1" fmla="*/ 2147483647 h 134"/>
                <a:gd name="T2" fmla="*/ 2147483647 w 133"/>
                <a:gd name="T3" fmla="*/ 2147483647 h 134"/>
                <a:gd name="T4" fmla="*/ 2147483647 w 133"/>
                <a:gd name="T5" fmla="*/ 2147483647 h 134"/>
                <a:gd name="T6" fmla="*/ 2147483647 w 133"/>
                <a:gd name="T7" fmla="*/ 2147483647 h 134"/>
                <a:gd name="T8" fmla="*/ 2147483647 w 133"/>
                <a:gd name="T9" fmla="*/ 2147483647 h 134"/>
                <a:gd name="T10" fmla="*/ 2147483647 w 133"/>
                <a:gd name="T11" fmla="*/ 2147483647 h 134"/>
                <a:gd name="T12" fmla="*/ 2147483647 w 133"/>
                <a:gd name="T13" fmla="*/ 2147483647 h 134"/>
                <a:gd name="T14" fmla="*/ 2147483647 w 133"/>
                <a:gd name="T15" fmla="*/ 2147483647 h 134"/>
                <a:gd name="T16" fmla="*/ 2147483647 w 133"/>
                <a:gd name="T17" fmla="*/ 2147483647 h 134"/>
                <a:gd name="T18" fmla="*/ 2147483647 w 133"/>
                <a:gd name="T19" fmla="*/ 2147483647 h 134"/>
                <a:gd name="T20" fmla="*/ 2147483647 w 133"/>
                <a:gd name="T21" fmla="*/ 2147483647 h 134"/>
                <a:gd name="T22" fmla="*/ 2147483647 w 133"/>
                <a:gd name="T23" fmla="*/ 0 h 134"/>
                <a:gd name="T24" fmla="*/ 2147483647 w 133"/>
                <a:gd name="T25" fmla="*/ 0 h 134"/>
                <a:gd name="T26" fmla="*/ 2147483647 w 133"/>
                <a:gd name="T27" fmla="*/ 0 h 134"/>
                <a:gd name="T28" fmla="*/ 2147483647 w 133"/>
                <a:gd name="T29" fmla="*/ 2147483647 h 134"/>
                <a:gd name="T30" fmla="*/ 2147483647 w 133"/>
                <a:gd name="T31" fmla="*/ 2147483647 h 134"/>
                <a:gd name="T32" fmla="*/ 2147483647 w 133"/>
                <a:gd name="T33" fmla="*/ 2147483647 h 134"/>
                <a:gd name="T34" fmla="*/ 2147483647 w 133"/>
                <a:gd name="T35" fmla="*/ 2147483647 h 134"/>
                <a:gd name="T36" fmla="*/ 2147483647 w 133"/>
                <a:gd name="T37" fmla="*/ 2147483647 h 134"/>
                <a:gd name="T38" fmla="*/ 2147483647 w 133"/>
                <a:gd name="T39" fmla="*/ 2147483647 h 134"/>
                <a:gd name="T40" fmla="*/ 2147483647 w 133"/>
                <a:gd name="T41" fmla="*/ 2147483647 h 134"/>
                <a:gd name="T42" fmla="*/ 2147483647 w 133"/>
                <a:gd name="T43" fmla="*/ 2147483647 h 134"/>
                <a:gd name="T44" fmla="*/ 2147483647 w 133"/>
                <a:gd name="T45" fmla="*/ 2147483647 h 134"/>
                <a:gd name="T46" fmla="*/ 0 w 133"/>
                <a:gd name="T47" fmla="*/ 2147483647 h 134"/>
                <a:gd name="T48" fmla="*/ 0 w 133"/>
                <a:gd name="T49" fmla="*/ 2147483647 h 134"/>
                <a:gd name="T50" fmla="*/ 0 w 133"/>
                <a:gd name="T51" fmla="*/ 2147483647 h 134"/>
                <a:gd name="T52" fmla="*/ 2147483647 w 133"/>
                <a:gd name="T53" fmla="*/ 2147483647 h 134"/>
                <a:gd name="T54" fmla="*/ 2147483647 w 133"/>
                <a:gd name="T55" fmla="*/ 2147483647 h 134"/>
                <a:gd name="T56" fmla="*/ 2147483647 w 133"/>
                <a:gd name="T57" fmla="*/ 2147483647 h 134"/>
                <a:gd name="T58" fmla="*/ 2147483647 w 133"/>
                <a:gd name="T59" fmla="*/ 2147483647 h 134"/>
                <a:gd name="T60" fmla="*/ 2147483647 w 133"/>
                <a:gd name="T61" fmla="*/ 2147483647 h 134"/>
                <a:gd name="T62" fmla="*/ 2147483647 w 133"/>
                <a:gd name="T63" fmla="*/ 2147483647 h 134"/>
                <a:gd name="T64" fmla="*/ 2147483647 w 133"/>
                <a:gd name="T65" fmla="*/ 2147483647 h 134"/>
                <a:gd name="T66" fmla="*/ 2147483647 w 133"/>
                <a:gd name="T67" fmla="*/ 2147483647 h 134"/>
                <a:gd name="T68" fmla="*/ 2147483647 w 133"/>
                <a:gd name="T69" fmla="*/ 2147483647 h 134"/>
                <a:gd name="T70" fmla="*/ 2147483647 w 133"/>
                <a:gd name="T71" fmla="*/ 2147483647 h 134"/>
                <a:gd name="T72" fmla="*/ 2147483647 w 133"/>
                <a:gd name="T73" fmla="*/ 2147483647 h 134"/>
                <a:gd name="T74" fmla="*/ 2147483647 w 133"/>
                <a:gd name="T75" fmla="*/ 2147483647 h 134"/>
                <a:gd name="T76" fmla="*/ 2147483647 w 133"/>
                <a:gd name="T77" fmla="*/ 2147483647 h 134"/>
                <a:gd name="T78" fmla="*/ 2147483647 w 133"/>
                <a:gd name="T79" fmla="*/ 2147483647 h 134"/>
                <a:gd name="T80" fmla="*/ 2147483647 w 133"/>
                <a:gd name="T81" fmla="*/ 2147483647 h 134"/>
                <a:gd name="T82" fmla="*/ 2147483647 w 133"/>
                <a:gd name="T83" fmla="*/ 2147483647 h 134"/>
                <a:gd name="T84" fmla="*/ 2147483647 w 133"/>
                <a:gd name="T85" fmla="*/ 2147483647 h 134"/>
                <a:gd name="T86" fmla="*/ 2147483647 w 133"/>
                <a:gd name="T87" fmla="*/ 2147483647 h 134"/>
                <a:gd name="T88" fmla="*/ 2147483647 w 133"/>
                <a:gd name="T89" fmla="*/ 2147483647 h 134"/>
                <a:gd name="T90" fmla="*/ 2147483647 w 133"/>
                <a:gd name="T91" fmla="*/ 2147483647 h 134"/>
                <a:gd name="T92" fmla="*/ 2147483647 w 133"/>
                <a:gd name="T93" fmla="*/ 2147483647 h 134"/>
                <a:gd name="T94" fmla="*/ 2147483647 w 133"/>
                <a:gd name="T95" fmla="*/ 2147483647 h 134"/>
                <a:gd name="T96" fmla="*/ 2147483647 w 133"/>
                <a:gd name="T97" fmla="*/ 2147483647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
                <a:gd name="T148" fmla="*/ 0 h 134"/>
                <a:gd name="T149" fmla="*/ 133 w 133"/>
                <a:gd name="T150" fmla="*/ 134 h 1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 h="134">
                  <a:moveTo>
                    <a:pt x="133" y="67"/>
                  </a:moveTo>
                  <a:lnTo>
                    <a:pt x="133" y="60"/>
                  </a:lnTo>
                  <a:lnTo>
                    <a:pt x="132" y="52"/>
                  </a:lnTo>
                  <a:lnTo>
                    <a:pt x="131" y="47"/>
                  </a:lnTo>
                  <a:lnTo>
                    <a:pt x="128" y="41"/>
                  </a:lnTo>
                  <a:lnTo>
                    <a:pt x="123" y="29"/>
                  </a:lnTo>
                  <a:lnTo>
                    <a:pt x="115" y="19"/>
                  </a:lnTo>
                  <a:lnTo>
                    <a:pt x="104" y="11"/>
                  </a:lnTo>
                  <a:lnTo>
                    <a:pt x="93" y="5"/>
                  </a:lnTo>
                  <a:lnTo>
                    <a:pt x="87" y="2"/>
                  </a:lnTo>
                  <a:lnTo>
                    <a:pt x="81" y="1"/>
                  </a:lnTo>
                  <a:lnTo>
                    <a:pt x="74" y="0"/>
                  </a:lnTo>
                  <a:lnTo>
                    <a:pt x="67" y="0"/>
                  </a:lnTo>
                  <a:lnTo>
                    <a:pt x="60" y="0"/>
                  </a:lnTo>
                  <a:lnTo>
                    <a:pt x="53" y="1"/>
                  </a:lnTo>
                  <a:lnTo>
                    <a:pt x="48" y="2"/>
                  </a:lnTo>
                  <a:lnTo>
                    <a:pt x="41" y="5"/>
                  </a:lnTo>
                  <a:lnTo>
                    <a:pt x="29" y="11"/>
                  </a:lnTo>
                  <a:lnTo>
                    <a:pt x="20" y="19"/>
                  </a:lnTo>
                  <a:lnTo>
                    <a:pt x="11" y="29"/>
                  </a:lnTo>
                  <a:lnTo>
                    <a:pt x="5" y="41"/>
                  </a:lnTo>
                  <a:lnTo>
                    <a:pt x="3" y="47"/>
                  </a:lnTo>
                  <a:lnTo>
                    <a:pt x="1" y="52"/>
                  </a:lnTo>
                  <a:lnTo>
                    <a:pt x="0" y="60"/>
                  </a:lnTo>
                  <a:lnTo>
                    <a:pt x="0" y="67"/>
                  </a:lnTo>
                  <a:lnTo>
                    <a:pt x="0" y="74"/>
                  </a:lnTo>
                  <a:lnTo>
                    <a:pt x="1" y="80"/>
                  </a:lnTo>
                  <a:lnTo>
                    <a:pt x="3" y="87"/>
                  </a:lnTo>
                  <a:lnTo>
                    <a:pt x="5" y="92"/>
                  </a:lnTo>
                  <a:lnTo>
                    <a:pt x="11" y="104"/>
                  </a:lnTo>
                  <a:lnTo>
                    <a:pt x="20" y="114"/>
                  </a:lnTo>
                  <a:lnTo>
                    <a:pt x="29" y="122"/>
                  </a:lnTo>
                  <a:lnTo>
                    <a:pt x="41" y="129"/>
                  </a:lnTo>
                  <a:lnTo>
                    <a:pt x="48" y="130"/>
                  </a:lnTo>
                  <a:lnTo>
                    <a:pt x="53" y="133"/>
                  </a:lnTo>
                  <a:lnTo>
                    <a:pt x="60" y="133"/>
                  </a:lnTo>
                  <a:lnTo>
                    <a:pt x="67" y="134"/>
                  </a:lnTo>
                  <a:lnTo>
                    <a:pt x="74" y="133"/>
                  </a:lnTo>
                  <a:lnTo>
                    <a:pt x="81" y="133"/>
                  </a:lnTo>
                  <a:lnTo>
                    <a:pt x="87" y="130"/>
                  </a:lnTo>
                  <a:lnTo>
                    <a:pt x="93" y="129"/>
                  </a:lnTo>
                  <a:lnTo>
                    <a:pt x="104" y="122"/>
                  </a:lnTo>
                  <a:lnTo>
                    <a:pt x="115" y="114"/>
                  </a:lnTo>
                  <a:lnTo>
                    <a:pt x="123" y="104"/>
                  </a:lnTo>
                  <a:lnTo>
                    <a:pt x="128" y="92"/>
                  </a:lnTo>
                  <a:lnTo>
                    <a:pt x="131" y="87"/>
                  </a:lnTo>
                  <a:lnTo>
                    <a:pt x="132" y="80"/>
                  </a:lnTo>
                  <a:lnTo>
                    <a:pt x="133" y="74"/>
                  </a:lnTo>
                  <a:lnTo>
                    <a:pt x="133" y="67"/>
                  </a:lnTo>
                  <a:close/>
                </a:path>
              </a:pathLst>
            </a:custGeom>
            <a:solidFill>
              <a:srgbClr val="D91C7B"/>
            </a:solidFill>
            <a:ln w="9525">
              <a:noFill/>
              <a:round/>
              <a:headEnd/>
              <a:tailEnd/>
            </a:ln>
          </p:spPr>
          <p:txBody>
            <a:bodyPr/>
            <a:lstStyle/>
            <a:p>
              <a:pPr eaLnBrk="1" hangingPunct="1"/>
              <a:endParaRPr lang="pt-BR" u="none"/>
            </a:p>
          </p:txBody>
        </p:sp>
        <p:sp>
          <p:nvSpPr>
            <p:cNvPr id="464235" name="Freeform 465"/>
            <p:cNvSpPr>
              <a:spLocks/>
            </p:cNvSpPr>
            <p:nvPr/>
          </p:nvSpPr>
          <p:spPr bwMode="auto">
            <a:xfrm>
              <a:off x="1203325" y="4211638"/>
              <a:ext cx="26988" cy="26987"/>
            </a:xfrm>
            <a:custGeom>
              <a:avLst/>
              <a:gdLst>
                <a:gd name="T0" fmla="*/ 2147483647 w 67"/>
                <a:gd name="T1" fmla="*/ 2147483647 h 67"/>
                <a:gd name="T2" fmla="*/ 2147483647 w 67"/>
                <a:gd name="T3" fmla="*/ 2147483647 h 67"/>
                <a:gd name="T4" fmla="*/ 2147483647 w 67"/>
                <a:gd name="T5" fmla="*/ 2147483647 h 67"/>
                <a:gd name="T6" fmla="*/ 2147483647 w 67"/>
                <a:gd name="T7" fmla="*/ 2147483647 h 67"/>
                <a:gd name="T8" fmla="*/ 2147483647 w 67"/>
                <a:gd name="T9" fmla="*/ 2147483647 h 67"/>
                <a:gd name="T10" fmla="*/ 2147483647 w 67"/>
                <a:gd name="T11" fmla="*/ 2147483647 h 67"/>
                <a:gd name="T12" fmla="*/ 2147483647 w 67"/>
                <a:gd name="T13" fmla="*/ 2147483647 h 67"/>
                <a:gd name="T14" fmla="*/ 2147483647 w 67"/>
                <a:gd name="T15" fmla="*/ 2147483647 h 67"/>
                <a:gd name="T16" fmla="*/ 2147483647 w 67"/>
                <a:gd name="T17" fmla="*/ 0 h 67"/>
                <a:gd name="T18" fmla="*/ 2147483647 w 67"/>
                <a:gd name="T19" fmla="*/ 2147483647 h 67"/>
                <a:gd name="T20" fmla="*/ 2147483647 w 67"/>
                <a:gd name="T21" fmla="*/ 2147483647 h 67"/>
                <a:gd name="T22" fmla="*/ 2147483647 w 67"/>
                <a:gd name="T23" fmla="*/ 2147483647 h 67"/>
                <a:gd name="T24" fmla="*/ 2147483647 w 67"/>
                <a:gd name="T25" fmla="*/ 2147483647 h 67"/>
                <a:gd name="T26" fmla="*/ 2147483647 w 67"/>
                <a:gd name="T27" fmla="*/ 2147483647 h 67"/>
                <a:gd name="T28" fmla="*/ 2147483647 w 67"/>
                <a:gd name="T29" fmla="*/ 2147483647 h 67"/>
                <a:gd name="T30" fmla="*/ 2147483647 w 67"/>
                <a:gd name="T31" fmla="*/ 2147483647 h 67"/>
                <a:gd name="T32" fmla="*/ 0 w 67"/>
                <a:gd name="T33" fmla="*/ 2147483647 h 67"/>
                <a:gd name="T34" fmla="*/ 2147483647 w 67"/>
                <a:gd name="T35" fmla="*/ 2147483647 h 67"/>
                <a:gd name="T36" fmla="*/ 2147483647 w 67"/>
                <a:gd name="T37" fmla="*/ 2147483647 h 67"/>
                <a:gd name="T38" fmla="*/ 2147483647 w 67"/>
                <a:gd name="T39" fmla="*/ 2147483647 h 67"/>
                <a:gd name="T40" fmla="*/ 2147483647 w 67"/>
                <a:gd name="T41" fmla="*/ 2147483647 h 67"/>
                <a:gd name="T42" fmla="*/ 2147483647 w 67"/>
                <a:gd name="T43" fmla="*/ 2147483647 h 67"/>
                <a:gd name="T44" fmla="*/ 2147483647 w 67"/>
                <a:gd name="T45" fmla="*/ 2147483647 h 67"/>
                <a:gd name="T46" fmla="*/ 2147483647 w 67"/>
                <a:gd name="T47" fmla="*/ 2147483647 h 67"/>
                <a:gd name="T48" fmla="*/ 2147483647 w 67"/>
                <a:gd name="T49" fmla="*/ 2147483647 h 67"/>
                <a:gd name="T50" fmla="*/ 2147483647 w 67"/>
                <a:gd name="T51" fmla="*/ 2147483647 h 67"/>
                <a:gd name="T52" fmla="*/ 2147483647 w 67"/>
                <a:gd name="T53" fmla="*/ 2147483647 h 67"/>
                <a:gd name="T54" fmla="*/ 2147483647 w 67"/>
                <a:gd name="T55" fmla="*/ 2147483647 h 67"/>
                <a:gd name="T56" fmla="*/ 2147483647 w 67"/>
                <a:gd name="T57" fmla="*/ 2147483647 h 67"/>
                <a:gd name="T58" fmla="*/ 2147483647 w 67"/>
                <a:gd name="T59" fmla="*/ 2147483647 h 67"/>
                <a:gd name="T60" fmla="*/ 2147483647 w 67"/>
                <a:gd name="T61" fmla="*/ 2147483647 h 67"/>
                <a:gd name="T62" fmla="*/ 2147483647 w 67"/>
                <a:gd name="T63" fmla="*/ 2147483647 h 67"/>
                <a:gd name="T64" fmla="*/ 2147483647 w 67"/>
                <a:gd name="T65" fmla="*/ 2147483647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7" y="34"/>
                  </a:moveTo>
                  <a:lnTo>
                    <a:pt x="67" y="27"/>
                  </a:lnTo>
                  <a:lnTo>
                    <a:pt x="65" y="21"/>
                  </a:lnTo>
                  <a:lnTo>
                    <a:pt x="62" y="15"/>
                  </a:lnTo>
                  <a:lnTo>
                    <a:pt x="58" y="10"/>
                  </a:lnTo>
                  <a:lnTo>
                    <a:pt x="53" y="6"/>
                  </a:lnTo>
                  <a:lnTo>
                    <a:pt x="48" y="2"/>
                  </a:lnTo>
                  <a:lnTo>
                    <a:pt x="41" y="1"/>
                  </a:lnTo>
                  <a:lnTo>
                    <a:pt x="34" y="0"/>
                  </a:lnTo>
                  <a:lnTo>
                    <a:pt x="27" y="1"/>
                  </a:lnTo>
                  <a:lnTo>
                    <a:pt x="21" y="2"/>
                  </a:lnTo>
                  <a:lnTo>
                    <a:pt x="15" y="6"/>
                  </a:lnTo>
                  <a:lnTo>
                    <a:pt x="11" y="10"/>
                  </a:lnTo>
                  <a:lnTo>
                    <a:pt x="7" y="15"/>
                  </a:lnTo>
                  <a:lnTo>
                    <a:pt x="3" y="21"/>
                  </a:lnTo>
                  <a:lnTo>
                    <a:pt x="1" y="27"/>
                  </a:lnTo>
                  <a:lnTo>
                    <a:pt x="0" y="34"/>
                  </a:lnTo>
                  <a:lnTo>
                    <a:pt x="1" y="41"/>
                  </a:lnTo>
                  <a:lnTo>
                    <a:pt x="3" y="47"/>
                  </a:lnTo>
                  <a:lnTo>
                    <a:pt x="7" y="52"/>
                  </a:lnTo>
                  <a:lnTo>
                    <a:pt x="11" y="58"/>
                  </a:lnTo>
                  <a:lnTo>
                    <a:pt x="15" y="62"/>
                  </a:lnTo>
                  <a:lnTo>
                    <a:pt x="21" y="64"/>
                  </a:lnTo>
                  <a:lnTo>
                    <a:pt x="27" y="67"/>
                  </a:lnTo>
                  <a:lnTo>
                    <a:pt x="34" y="67"/>
                  </a:lnTo>
                  <a:lnTo>
                    <a:pt x="41" y="67"/>
                  </a:lnTo>
                  <a:lnTo>
                    <a:pt x="48" y="64"/>
                  </a:lnTo>
                  <a:lnTo>
                    <a:pt x="53" y="62"/>
                  </a:lnTo>
                  <a:lnTo>
                    <a:pt x="58" y="58"/>
                  </a:lnTo>
                  <a:lnTo>
                    <a:pt x="62" y="52"/>
                  </a:lnTo>
                  <a:lnTo>
                    <a:pt x="65" y="47"/>
                  </a:lnTo>
                  <a:lnTo>
                    <a:pt x="67" y="41"/>
                  </a:lnTo>
                  <a:lnTo>
                    <a:pt x="67" y="34"/>
                  </a:lnTo>
                  <a:close/>
                </a:path>
              </a:pathLst>
            </a:custGeom>
            <a:solidFill>
              <a:srgbClr val="DD137B"/>
            </a:solidFill>
            <a:ln w="9525">
              <a:noFill/>
              <a:round/>
              <a:headEnd/>
              <a:tailEnd/>
            </a:ln>
          </p:spPr>
          <p:txBody>
            <a:bodyPr/>
            <a:lstStyle/>
            <a:p>
              <a:pPr eaLnBrk="1" hangingPunct="1"/>
              <a:endParaRPr lang="pt-BR" u="none"/>
            </a:p>
          </p:txBody>
        </p:sp>
        <p:sp>
          <p:nvSpPr>
            <p:cNvPr id="464236" name="Freeform 466"/>
            <p:cNvSpPr>
              <a:spLocks/>
            </p:cNvSpPr>
            <p:nvPr/>
          </p:nvSpPr>
          <p:spPr bwMode="auto">
            <a:xfrm>
              <a:off x="715963" y="3921125"/>
              <a:ext cx="715962" cy="742950"/>
            </a:xfrm>
            <a:custGeom>
              <a:avLst/>
              <a:gdLst>
                <a:gd name="T0" fmla="*/ 2147483647 w 1807"/>
                <a:gd name="T1" fmla="*/ 2147483647 h 1871"/>
                <a:gd name="T2" fmla="*/ 2147483647 w 1807"/>
                <a:gd name="T3" fmla="*/ 2147483647 h 1871"/>
                <a:gd name="T4" fmla="*/ 2147483647 w 1807"/>
                <a:gd name="T5" fmla="*/ 2147483647 h 1871"/>
                <a:gd name="T6" fmla="*/ 2147483647 w 1807"/>
                <a:gd name="T7" fmla="*/ 2147483647 h 1871"/>
                <a:gd name="T8" fmla="*/ 2147483647 w 1807"/>
                <a:gd name="T9" fmla="*/ 2147483647 h 1871"/>
                <a:gd name="T10" fmla="*/ 2147483647 w 1807"/>
                <a:gd name="T11" fmla="*/ 2147483647 h 1871"/>
                <a:gd name="T12" fmla="*/ 2147483647 w 1807"/>
                <a:gd name="T13" fmla="*/ 2147483647 h 1871"/>
                <a:gd name="T14" fmla="*/ 2147483647 w 1807"/>
                <a:gd name="T15" fmla="*/ 2147483647 h 1871"/>
                <a:gd name="T16" fmla="*/ 2147483647 w 1807"/>
                <a:gd name="T17" fmla="*/ 2147483647 h 1871"/>
                <a:gd name="T18" fmla="*/ 2147483647 w 1807"/>
                <a:gd name="T19" fmla="*/ 2147483647 h 1871"/>
                <a:gd name="T20" fmla="*/ 0 w 1807"/>
                <a:gd name="T21" fmla="*/ 2147483647 h 1871"/>
                <a:gd name="T22" fmla="*/ 0 w 1807"/>
                <a:gd name="T23" fmla="*/ 2147483647 h 1871"/>
                <a:gd name="T24" fmla="*/ 2147483647 w 1807"/>
                <a:gd name="T25" fmla="*/ 2147483647 h 1871"/>
                <a:gd name="T26" fmla="*/ 2147483647 w 1807"/>
                <a:gd name="T27" fmla="*/ 2147483647 h 1871"/>
                <a:gd name="T28" fmla="*/ 2147483647 w 1807"/>
                <a:gd name="T29" fmla="*/ 2147483647 h 1871"/>
                <a:gd name="T30" fmla="*/ 2147483647 w 1807"/>
                <a:gd name="T31" fmla="*/ 2147483647 h 1871"/>
                <a:gd name="T32" fmla="*/ 2147483647 w 1807"/>
                <a:gd name="T33" fmla="*/ 2147483647 h 1871"/>
                <a:gd name="T34" fmla="*/ 2147483647 w 1807"/>
                <a:gd name="T35" fmla="*/ 2147483647 h 1871"/>
                <a:gd name="T36" fmla="*/ 2147483647 w 1807"/>
                <a:gd name="T37" fmla="*/ 2147483647 h 1871"/>
                <a:gd name="T38" fmla="*/ 2147483647 w 1807"/>
                <a:gd name="T39" fmla="*/ 2147483647 h 1871"/>
                <a:gd name="T40" fmla="*/ 2147483647 w 1807"/>
                <a:gd name="T41" fmla="*/ 2147483647 h 1871"/>
                <a:gd name="T42" fmla="*/ 2147483647 w 1807"/>
                <a:gd name="T43" fmla="*/ 2147483647 h 1871"/>
                <a:gd name="T44" fmla="*/ 2147483647 w 1807"/>
                <a:gd name="T45" fmla="*/ 2147483647 h 1871"/>
                <a:gd name="T46" fmla="*/ 2147483647 w 1807"/>
                <a:gd name="T47" fmla="*/ 2147483647 h 1871"/>
                <a:gd name="T48" fmla="*/ 2147483647 w 1807"/>
                <a:gd name="T49" fmla="*/ 2147483647 h 1871"/>
                <a:gd name="T50" fmla="*/ 2147483647 w 1807"/>
                <a:gd name="T51" fmla="*/ 2147483647 h 1871"/>
                <a:gd name="T52" fmla="*/ 2147483647 w 1807"/>
                <a:gd name="T53" fmla="*/ 2147483647 h 1871"/>
                <a:gd name="T54" fmla="*/ 2147483647 w 1807"/>
                <a:gd name="T55" fmla="*/ 2147483647 h 1871"/>
                <a:gd name="T56" fmla="*/ 2147483647 w 1807"/>
                <a:gd name="T57" fmla="*/ 2147483647 h 1871"/>
                <a:gd name="T58" fmla="*/ 2147483647 w 1807"/>
                <a:gd name="T59" fmla="*/ 2147483647 h 1871"/>
                <a:gd name="T60" fmla="*/ 2147483647 w 1807"/>
                <a:gd name="T61" fmla="*/ 2147483647 h 1871"/>
                <a:gd name="T62" fmla="*/ 2147483647 w 1807"/>
                <a:gd name="T63" fmla="*/ 2147483647 h 1871"/>
                <a:gd name="T64" fmla="*/ 2147483647 w 1807"/>
                <a:gd name="T65" fmla="*/ 2147483647 h 1871"/>
                <a:gd name="T66" fmla="*/ 2147483647 w 1807"/>
                <a:gd name="T67" fmla="*/ 2147483647 h 1871"/>
                <a:gd name="T68" fmla="*/ 2147483647 w 1807"/>
                <a:gd name="T69" fmla="*/ 2147483647 h 1871"/>
                <a:gd name="T70" fmla="*/ 2147483647 w 1807"/>
                <a:gd name="T71" fmla="*/ 2147483647 h 1871"/>
                <a:gd name="T72" fmla="*/ 2147483647 w 1807"/>
                <a:gd name="T73" fmla="*/ 2147483647 h 1871"/>
                <a:gd name="T74" fmla="*/ 2147483647 w 1807"/>
                <a:gd name="T75" fmla="*/ 2147483647 h 1871"/>
                <a:gd name="T76" fmla="*/ 2147483647 w 1807"/>
                <a:gd name="T77" fmla="*/ 2147483647 h 1871"/>
                <a:gd name="T78" fmla="*/ 2147483647 w 1807"/>
                <a:gd name="T79" fmla="*/ 2147483647 h 1871"/>
                <a:gd name="T80" fmla="*/ 2147483647 w 1807"/>
                <a:gd name="T81" fmla="*/ 2147483647 h 1871"/>
                <a:gd name="T82" fmla="*/ 2147483647 w 1807"/>
                <a:gd name="T83" fmla="*/ 2147483647 h 1871"/>
                <a:gd name="T84" fmla="*/ 2147483647 w 1807"/>
                <a:gd name="T85" fmla="*/ 2147483647 h 1871"/>
                <a:gd name="T86" fmla="*/ 2147483647 w 1807"/>
                <a:gd name="T87" fmla="*/ 2147483647 h 1871"/>
                <a:gd name="T88" fmla="*/ 2147483647 w 1807"/>
                <a:gd name="T89" fmla="*/ 2147483647 h 1871"/>
                <a:gd name="T90" fmla="*/ 2147483647 w 1807"/>
                <a:gd name="T91" fmla="*/ 2147483647 h 1871"/>
                <a:gd name="T92" fmla="*/ 2147483647 w 1807"/>
                <a:gd name="T93" fmla="*/ 2147483647 h 1871"/>
                <a:gd name="T94" fmla="*/ 2147483647 w 1807"/>
                <a:gd name="T95" fmla="*/ 2147483647 h 1871"/>
                <a:gd name="T96" fmla="*/ 2147483647 w 1807"/>
                <a:gd name="T97" fmla="*/ 2147483647 h 1871"/>
                <a:gd name="T98" fmla="*/ 2147483647 w 1807"/>
                <a:gd name="T99" fmla="*/ 2147483647 h 1871"/>
                <a:gd name="T100" fmla="*/ 2147483647 w 1807"/>
                <a:gd name="T101" fmla="*/ 0 h 18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07"/>
                <a:gd name="T154" fmla="*/ 0 h 1871"/>
                <a:gd name="T155" fmla="*/ 1807 w 1807"/>
                <a:gd name="T156" fmla="*/ 1871 h 18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07" h="1871">
                  <a:moveTo>
                    <a:pt x="902" y="0"/>
                  </a:moveTo>
                  <a:lnTo>
                    <a:pt x="856" y="0"/>
                  </a:lnTo>
                  <a:lnTo>
                    <a:pt x="811" y="4"/>
                  </a:lnTo>
                  <a:lnTo>
                    <a:pt x="768" y="10"/>
                  </a:lnTo>
                  <a:lnTo>
                    <a:pt x="723" y="18"/>
                  </a:lnTo>
                  <a:lnTo>
                    <a:pt x="678" y="28"/>
                  </a:lnTo>
                  <a:lnTo>
                    <a:pt x="636" y="41"/>
                  </a:lnTo>
                  <a:lnTo>
                    <a:pt x="593" y="57"/>
                  </a:lnTo>
                  <a:lnTo>
                    <a:pt x="552" y="72"/>
                  </a:lnTo>
                  <a:lnTo>
                    <a:pt x="511" y="91"/>
                  </a:lnTo>
                  <a:lnTo>
                    <a:pt x="473" y="113"/>
                  </a:lnTo>
                  <a:lnTo>
                    <a:pt x="436" y="136"/>
                  </a:lnTo>
                  <a:lnTo>
                    <a:pt x="398" y="160"/>
                  </a:lnTo>
                  <a:lnTo>
                    <a:pt x="364" y="186"/>
                  </a:lnTo>
                  <a:lnTo>
                    <a:pt x="329" y="215"/>
                  </a:lnTo>
                  <a:lnTo>
                    <a:pt x="298" y="243"/>
                  </a:lnTo>
                  <a:lnTo>
                    <a:pt x="265" y="273"/>
                  </a:lnTo>
                  <a:lnTo>
                    <a:pt x="237" y="307"/>
                  </a:lnTo>
                  <a:lnTo>
                    <a:pt x="206" y="340"/>
                  </a:lnTo>
                  <a:lnTo>
                    <a:pt x="179" y="376"/>
                  </a:lnTo>
                  <a:lnTo>
                    <a:pt x="155" y="413"/>
                  </a:lnTo>
                  <a:lnTo>
                    <a:pt x="131" y="450"/>
                  </a:lnTo>
                  <a:lnTo>
                    <a:pt x="110" y="490"/>
                  </a:lnTo>
                  <a:lnTo>
                    <a:pt x="90" y="531"/>
                  </a:lnTo>
                  <a:lnTo>
                    <a:pt x="72" y="572"/>
                  </a:lnTo>
                  <a:lnTo>
                    <a:pt x="56" y="614"/>
                  </a:lnTo>
                  <a:lnTo>
                    <a:pt x="41" y="659"/>
                  </a:lnTo>
                  <a:lnTo>
                    <a:pt x="28" y="702"/>
                  </a:lnTo>
                  <a:lnTo>
                    <a:pt x="19" y="747"/>
                  </a:lnTo>
                  <a:lnTo>
                    <a:pt x="11" y="792"/>
                  </a:lnTo>
                  <a:lnTo>
                    <a:pt x="6" y="838"/>
                  </a:lnTo>
                  <a:lnTo>
                    <a:pt x="0" y="887"/>
                  </a:lnTo>
                  <a:lnTo>
                    <a:pt x="0" y="936"/>
                  </a:lnTo>
                  <a:lnTo>
                    <a:pt x="0" y="946"/>
                  </a:lnTo>
                  <a:lnTo>
                    <a:pt x="0" y="958"/>
                  </a:lnTo>
                  <a:lnTo>
                    <a:pt x="0" y="970"/>
                  </a:lnTo>
                  <a:lnTo>
                    <a:pt x="3" y="982"/>
                  </a:lnTo>
                  <a:lnTo>
                    <a:pt x="3" y="994"/>
                  </a:lnTo>
                  <a:lnTo>
                    <a:pt x="3" y="1007"/>
                  </a:lnTo>
                  <a:lnTo>
                    <a:pt x="6" y="1018"/>
                  </a:lnTo>
                  <a:lnTo>
                    <a:pt x="6" y="1030"/>
                  </a:lnTo>
                  <a:lnTo>
                    <a:pt x="31" y="1038"/>
                  </a:lnTo>
                  <a:lnTo>
                    <a:pt x="56" y="1046"/>
                  </a:lnTo>
                  <a:lnTo>
                    <a:pt x="74" y="1053"/>
                  </a:lnTo>
                  <a:lnTo>
                    <a:pt x="90" y="1065"/>
                  </a:lnTo>
                  <a:lnTo>
                    <a:pt x="106" y="1077"/>
                  </a:lnTo>
                  <a:lnTo>
                    <a:pt x="117" y="1090"/>
                  </a:lnTo>
                  <a:lnTo>
                    <a:pt x="125" y="1104"/>
                  </a:lnTo>
                  <a:lnTo>
                    <a:pt x="131" y="1121"/>
                  </a:lnTo>
                  <a:lnTo>
                    <a:pt x="132" y="1137"/>
                  </a:lnTo>
                  <a:lnTo>
                    <a:pt x="132" y="1152"/>
                  </a:lnTo>
                  <a:lnTo>
                    <a:pt x="128" y="1171"/>
                  </a:lnTo>
                  <a:lnTo>
                    <a:pt x="123" y="1191"/>
                  </a:lnTo>
                  <a:lnTo>
                    <a:pt x="113" y="1213"/>
                  </a:lnTo>
                  <a:lnTo>
                    <a:pt x="101" y="1234"/>
                  </a:lnTo>
                  <a:lnTo>
                    <a:pt x="86" y="1255"/>
                  </a:lnTo>
                  <a:lnTo>
                    <a:pt x="65" y="1281"/>
                  </a:lnTo>
                  <a:lnTo>
                    <a:pt x="80" y="1314"/>
                  </a:lnTo>
                  <a:lnTo>
                    <a:pt x="94" y="1345"/>
                  </a:lnTo>
                  <a:lnTo>
                    <a:pt x="110" y="1376"/>
                  </a:lnTo>
                  <a:lnTo>
                    <a:pt x="127" y="1405"/>
                  </a:lnTo>
                  <a:lnTo>
                    <a:pt x="143" y="1435"/>
                  </a:lnTo>
                  <a:lnTo>
                    <a:pt x="162" y="1463"/>
                  </a:lnTo>
                  <a:lnTo>
                    <a:pt x="181" y="1492"/>
                  </a:lnTo>
                  <a:lnTo>
                    <a:pt x="200" y="1518"/>
                  </a:lnTo>
                  <a:lnTo>
                    <a:pt x="222" y="1546"/>
                  </a:lnTo>
                  <a:lnTo>
                    <a:pt x="245" y="1571"/>
                  </a:lnTo>
                  <a:lnTo>
                    <a:pt x="267" y="1595"/>
                  </a:lnTo>
                  <a:lnTo>
                    <a:pt x="291" y="1619"/>
                  </a:lnTo>
                  <a:lnTo>
                    <a:pt x="315" y="1641"/>
                  </a:lnTo>
                  <a:lnTo>
                    <a:pt x="341" y="1663"/>
                  </a:lnTo>
                  <a:lnTo>
                    <a:pt x="366" y="1686"/>
                  </a:lnTo>
                  <a:lnTo>
                    <a:pt x="393" y="1704"/>
                  </a:lnTo>
                  <a:lnTo>
                    <a:pt x="420" y="1724"/>
                  </a:lnTo>
                  <a:lnTo>
                    <a:pt x="449" y="1743"/>
                  </a:lnTo>
                  <a:lnTo>
                    <a:pt x="477" y="1758"/>
                  </a:lnTo>
                  <a:lnTo>
                    <a:pt x="507" y="1774"/>
                  </a:lnTo>
                  <a:lnTo>
                    <a:pt x="538" y="1789"/>
                  </a:lnTo>
                  <a:lnTo>
                    <a:pt x="568" y="1803"/>
                  </a:lnTo>
                  <a:lnTo>
                    <a:pt x="601" y="1815"/>
                  </a:lnTo>
                  <a:lnTo>
                    <a:pt x="632" y="1827"/>
                  </a:lnTo>
                  <a:lnTo>
                    <a:pt x="666" y="1835"/>
                  </a:lnTo>
                  <a:lnTo>
                    <a:pt x="698" y="1846"/>
                  </a:lnTo>
                  <a:lnTo>
                    <a:pt x="731" y="1852"/>
                  </a:lnTo>
                  <a:lnTo>
                    <a:pt x="765" y="1858"/>
                  </a:lnTo>
                  <a:lnTo>
                    <a:pt x="799" y="1864"/>
                  </a:lnTo>
                  <a:lnTo>
                    <a:pt x="834" y="1868"/>
                  </a:lnTo>
                  <a:lnTo>
                    <a:pt x="868" y="1868"/>
                  </a:lnTo>
                  <a:lnTo>
                    <a:pt x="902" y="1871"/>
                  </a:lnTo>
                  <a:lnTo>
                    <a:pt x="951" y="1868"/>
                  </a:lnTo>
                  <a:lnTo>
                    <a:pt x="996" y="1865"/>
                  </a:lnTo>
                  <a:lnTo>
                    <a:pt x="1041" y="1860"/>
                  </a:lnTo>
                  <a:lnTo>
                    <a:pt x="1085" y="1852"/>
                  </a:lnTo>
                  <a:lnTo>
                    <a:pt x="1129" y="1842"/>
                  </a:lnTo>
                  <a:lnTo>
                    <a:pt x="1173" y="1827"/>
                  </a:lnTo>
                  <a:lnTo>
                    <a:pt x="1215" y="1814"/>
                  </a:lnTo>
                  <a:lnTo>
                    <a:pt x="1256" y="1797"/>
                  </a:lnTo>
                  <a:lnTo>
                    <a:pt x="1293" y="1780"/>
                  </a:lnTo>
                  <a:lnTo>
                    <a:pt x="1334" y="1757"/>
                  </a:lnTo>
                  <a:lnTo>
                    <a:pt x="1371" y="1735"/>
                  </a:lnTo>
                  <a:lnTo>
                    <a:pt x="1409" y="1710"/>
                  </a:lnTo>
                  <a:lnTo>
                    <a:pt x="1444" y="1685"/>
                  </a:lnTo>
                  <a:lnTo>
                    <a:pt x="1478" y="1657"/>
                  </a:lnTo>
                  <a:lnTo>
                    <a:pt x="1511" y="1626"/>
                  </a:lnTo>
                  <a:lnTo>
                    <a:pt x="1541" y="1596"/>
                  </a:lnTo>
                  <a:lnTo>
                    <a:pt x="1572" y="1564"/>
                  </a:lnTo>
                  <a:lnTo>
                    <a:pt x="1600" y="1530"/>
                  </a:lnTo>
                  <a:lnTo>
                    <a:pt x="1626" y="1493"/>
                  </a:lnTo>
                  <a:lnTo>
                    <a:pt x="1652" y="1457"/>
                  </a:lnTo>
                  <a:lnTo>
                    <a:pt x="1675" y="1418"/>
                  </a:lnTo>
                  <a:lnTo>
                    <a:pt x="1697" y="1380"/>
                  </a:lnTo>
                  <a:lnTo>
                    <a:pt x="1717" y="1339"/>
                  </a:lnTo>
                  <a:lnTo>
                    <a:pt x="1736" y="1299"/>
                  </a:lnTo>
                  <a:lnTo>
                    <a:pt x="1751" y="1255"/>
                  </a:lnTo>
                  <a:lnTo>
                    <a:pt x="1766" y="1213"/>
                  </a:lnTo>
                  <a:lnTo>
                    <a:pt x="1778" y="1170"/>
                  </a:lnTo>
                  <a:lnTo>
                    <a:pt x="1788" y="1122"/>
                  </a:lnTo>
                  <a:lnTo>
                    <a:pt x="1796" y="1077"/>
                  </a:lnTo>
                  <a:lnTo>
                    <a:pt x="1803" y="1031"/>
                  </a:lnTo>
                  <a:lnTo>
                    <a:pt x="1804" y="982"/>
                  </a:lnTo>
                  <a:lnTo>
                    <a:pt x="1807" y="936"/>
                  </a:lnTo>
                  <a:lnTo>
                    <a:pt x="1804" y="887"/>
                  </a:lnTo>
                  <a:lnTo>
                    <a:pt x="1803" y="838"/>
                  </a:lnTo>
                  <a:lnTo>
                    <a:pt x="1796" y="792"/>
                  </a:lnTo>
                  <a:lnTo>
                    <a:pt x="1788" y="747"/>
                  </a:lnTo>
                  <a:lnTo>
                    <a:pt x="1778" y="702"/>
                  </a:lnTo>
                  <a:lnTo>
                    <a:pt x="1766" y="659"/>
                  </a:lnTo>
                  <a:lnTo>
                    <a:pt x="1751" y="614"/>
                  </a:lnTo>
                  <a:lnTo>
                    <a:pt x="1736" y="572"/>
                  </a:lnTo>
                  <a:lnTo>
                    <a:pt x="1717" y="531"/>
                  </a:lnTo>
                  <a:lnTo>
                    <a:pt x="1697" y="490"/>
                  </a:lnTo>
                  <a:lnTo>
                    <a:pt x="1675" y="450"/>
                  </a:lnTo>
                  <a:lnTo>
                    <a:pt x="1652" y="413"/>
                  </a:lnTo>
                  <a:lnTo>
                    <a:pt x="1626" y="376"/>
                  </a:lnTo>
                  <a:lnTo>
                    <a:pt x="1600" y="340"/>
                  </a:lnTo>
                  <a:lnTo>
                    <a:pt x="1572" y="307"/>
                  </a:lnTo>
                  <a:lnTo>
                    <a:pt x="1541" y="273"/>
                  </a:lnTo>
                  <a:lnTo>
                    <a:pt x="1511" y="243"/>
                  </a:lnTo>
                  <a:lnTo>
                    <a:pt x="1478" y="215"/>
                  </a:lnTo>
                  <a:lnTo>
                    <a:pt x="1444" y="186"/>
                  </a:lnTo>
                  <a:lnTo>
                    <a:pt x="1409" y="160"/>
                  </a:lnTo>
                  <a:lnTo>
                    <a:pt x="1371" y="136"/>
                  </a:lnTo>
                  <a:lnTo>
                    <a:pt x="1334" y="113"/>
                  </a:lnTo>
                  <a:lnTo>
                    <a:pt x="1293" y="91"/>
                  </a:lnTo>
                  <a:lnTo>
                    <a:pt x="1256" y="72"/>
                  </a:lnTo>
                  <a:lnTo>
                    <a:pt x="1215" y="57"/>
                  </a:lnTo>
                  <a:lnTo>
                    <a:pt x="1173" y="41"/>
                  </a:lnTo>
                  <a:lnTo>
                    <a:pt x="1129" y="28"/>
                  </a:lnTo>
                  <a:lnTo>
                    <a:pt x="1085" y="18"/>
                  </a:lnTo>
                  <a:lnTo>
                    <a:pt x="1041" y="10"/>
                  </a:lnTo>
                  <a:lnTo>
                    <a:pt x="996" y="4"/>
                  </a:lnTo>
                  <a:lnTo>
                    <a:pt x="951" y="0"/>
                  </a:lnTo>
                  <a:lnTo>
                    <a:pt x="902" y="0"/>
                  </a:lnTo>
                  <a:close/>
                </a:path>
              </a:pathLst>
            </a:custGeom>
            <a:noFill/>
            <a:ln w="3175">
              <a:solidFill>
                <a:srgbClr val="4E495D"/>
              </a:solidFill>
              <a:round/>
              <a:headEnd/>
              <a:tailEnd/>
            </a:ln>
          </p:spPr>
          <p:txBody>
            <a:bodyPr/>
            <a:lstStyle/>
            <a:p>
              <a:pPr eaLnBrk="1" hangingPunct="1"/>
              <a:endParaRPr lang="pt-BR" u="none"/>
            </a:p>
          </p:txBody>
        </p:sp>
        <p:sp>
          <p:nvSpPr>
            <p:cNvPr id="464237" name="Freeform 467"/>
            <p:cNvSpPr>
              <a:spLocks/>
            </p:cNvSpPr>
            <p:nvPr/>
          </p:nvSpPr>
          <p:spPr bwMode="auto">
            <a:xfrm>
              <a:off x="787400" y="4117975"/>
              <a:ext cx="207963" cy="207963"/>
            </a:xfrm>
            <a:custGeom>
              <a:avLst/>
              <a:gdLst>
                <a:gd name="T0" fmla="*/ 2147483647 w 523"/>
                <a:gd name="T1" fmla="*/ 2147483647 h 522"/>
                <a:gd name="T2" fmla="*/ 2147483647 w 523"/>
                <a:gd name="T3" fmla="*/ 2147483647 h 522"/>
                <a:gd name="T4" fmla="*/ 2147483647 w 523"/>
                <a:gd name="T5" fmla="*/ 2147483647 h 522"/>
                <a:gd name="T6" fmla="*/ 2147483647 w 523"/>
                <a:gd name="T7" fmla="*/ 2147483647 h 522"/>
                <a:gd name="T8" fmla="*/ 2147483647 w 523"/>
                <a:gd name="T9" fmla="*/ 2147483647 h 522"/>
                <a:gd name="T10" fmla="*/ 2147483647 w 523"/>
                <a:gd name="T11" fmla="*/ 2147483647 h 522"/>
                <a:gd name="T12" fmla="*/ 2147483647 w 523"/>
                <a:gd name="T13" fmla="*/ 2147483647 h 522"/>
                <a:gd name="T14" fmla="*/ 2147483647 w 523"/>
                <a:gd name="T15" fmla="*/ 2147483647 h 522"/>
                <a:gd name="T16" fmla="*/ 2147483647 w 523"/>
                <a:gd name="T17" fmla="*/ 2147483647 h 522"/>
                <a:gd name="T18" fmla="*/ 2147483647 w 523"/>
                <a:gd name="T19" fmla="*/ 2147483647 h 522"/>
                <a:gd name="T20" fmla="*/ 2147483647 w 523"/>
                <a:gd name="T21" fmla="*/ 2147483647 h 522"/>
                <a:gd name="T22" fmla="*/ 2147483647 w 523"/>
                <a:gd name="T23" fmla="*/ 2147483647 h 522"/>
                <a:gd name="T24" fmla="*/ 2147483647 w 523"/>
                <a:gd name="T25" fmla="*/ 2147483647 h 522"/>
                <a:gd name="T26" fmla="*/ 2147483647 w 523"/>
                <a:gd name="T27" fmla="*/ 2147483647 h 522"/>
                <a:gd name="T28" fmla="*/ 2147483647 w 523"/>
                <a:gd name="T29" fmla="*/ 2147483647 h 522"/>
                <a:gd name="T30" fmla="*/ 2147483647 w 523"/>
                <a:gd name="T31" fmla="*/ 2147483647 h 522"/>
                <a:gd name="T32" fmla="*/ 2147483647 w 523"/>
                <a:gd name="T33" fmla="*/ 2147483647 h 522"/>
                <a:gd name="T34" fmla="*/ 2147483647 w 523"/>
                <a:gd name="T35" fmla="*/ 2147483647 h 522"/>
                <a:gd name="T36" fmla="*/ 2147483647 w 523"/>
                <a:gd name="T37" fmla="*/ 2147483647 h 522"/>
                <a:gd name="T38" fmla="*/ 2147483647 w 523"/>
                <a:gd name="T39" fmla="*/ 2147483647 h 522"/>
                <a:gd name="T40" fmla="*/ 2147483647 w 523"/>
                <a:gd name="T41" fmla="*/ 2147483647 h 522"/>
                <a:gd name="T42" fmla="*/ 2147483647 w 523"/>
                <a:gd name="T43" fmla="*/ 2147483647 h 522"/>
                <a:gd name="T44" fmla="*/ 2147483647 w 523"/>
                <a:gd name="T45" fmla="*/ 2147483647 h 522"/>
                <a:gd name="T46" fmla="*/ 2147483647 w 523"/>
                <a:gd name="T47" fmla="*/ 2147483647 h 522"/>
                <a:gd name="T48" fmla="*/ 2147483647 w 523"/>
                <a:gd name="T49" fmla="*/ 2147483647 h 522"/>
                <a:gd name="T50" fmla="*/ 2147483647 w 523"/>
                <a:gd name="T51" fmla="*/ 2147483647 h 522"/>
                <a:gd name="T52" fmla="*/ 2147483647 w 523"/>
                <a:gd name="T53" fmla="*/ 2147483647 h 522"/>
                <a:gd name="T54" fmla="*/ 2147483647 w 523"/>
                <a:gd name="T55" fmla="*/ 2147483647 h 522"/>
                <a:gd name="T56" fmla="*/ 2147483647 w 523"/>
                <a:gd name="T57" fmla="*/ 2147483647 h 522"/>
                <a:gd name="T58" fmla="*/ 2147483647 w 523"/>
                <a:gd name="T59" fmla="*/ 2147483647 h 522"/>
                <a:gd name="T60" fmla="*/ 2147483647 w 523"/>
                <a:gd name="T61" fmla="*/ 2147483647 h 522"/>
                <a:gd name="T62" fmla="*/ 2147483647 w 523"/>
                <a:gd name="T63" fmla="*/ 2147483647 h 5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3"/>
                <a:gd name="T97" fmla="*/ 0 h 522"/>
                <a:gd name="T98" fmla="*/ 523 w 523"/>
                <a:gd name="T99" fmla="*/ 522 h 5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3" h="522">
                  <a:moveTo>
                    <a:pt x="261" y="0"/>
                  </a:moveTo>
                  <a:lnTo>
                    <a:pt x="289" y="3"/>
                  </a:lnTo>
                  <a:lnTo>
                    <a:pt x="312" y="6"/>
                  </a:lnTo>
                  <a:lnTo>
                    <a:pt x="338" y="13"/>
                  </a:lnTo>
                  <a:lnTo>
                    <a:pt x="363" y="21"/>
                  </a:lnTo>
                  <a:lnTo>
                    <a:pt x="387" y="33"/>
                  </a:lnTo>
                  <a:lnTo>
                    <a:pt x="407" y="44"/>
                  </a:lnTo>
                  <a:lnTo>
                    <a:pt x="428" y="61"/>
                  </a:lnTo>
                  <a:lnTo>
                    <a:pt x="445" y="77"/>
                  </a:lnTo>
                  <a:lnTo>
                    <a:pt x="463" y="98"/>
                  </a:lnTo>
                  <a:lnTo>
                    <a:pt x="479" y="115"/>
                  </a:lnTo>
                  <a:lnTo>
                    <a:pt x="491" y="139"/>
                  </a:lnTo>
                  <a:lnTo>
                    <a:pt x="502" y="159"/>
                  </a:lnTo>
                  <a:lnTo>
                    <a:pt x="512" y="185"/>
                  </a:lnTo>
                  <a:lnTo>
                    <a:pt x="518" y="210"/>
                  </a:lnTo>
                  <a:lnTo>
                    <a:pt x="523" y="235"/>
                  </a:lnTo>
                  <a:lnTo>
                    <a:pt x="523" y="262"/>
                  </a:lnTo>
                  <a:lnTo>
                    <a:pt x="523" y="287"/>
                  </a:lnTo>
                  <a:lnTo>
                    <a:pt x="518" y="313"/>
                  </a:lnTo>
                  <a:lnTo>
                    <a:pt x="512" y="338"/>
                  </a:lnTo>
                  <a:lnTo>
                    <a:pt x="502" y="363"/>
                  </a:lnTo>
                  <a:lnTo>
                    <a:pt x="491" y="384"/>
                  </a:lnTo>
                  <a:lnTo>
                    <a:pt x="479" y="407"/>
                  </a:lnTo>
                  <a:lnTo>
                    <a:pt x="463" y="425"/>
                  </a:lnTo>
                  <a:lnTo>
                    <a:pt x="445" y="445"/>
                  </a:lnTo>
                  <a:lnTo>
                    <a:pt x="428" y="461"/>
                  </a:lnTo>
                  <a:lnTo>
                    <a:pt x="407" y="478"/>
                  </a:lnTo>
                  <a:lnTo>
                    <a:pt x="387" y="489"/>
                  </a:lnTo>
                  <a:lnTo>
                    <a:pt x="363" y="502"/>
                  </a:lnTo>
                  <a:lnTo>
                    <a:pt x="338" y="510"/>
                  </a:lnTo>
                  <a:lnTo>
                    <a:pt x="312" y="517"/>
                  </a:lnTo>
                  <a:lnTo>
                    <a:pt x="289" y="520"/>
                  </a:lnTo>
                  <a:lnTo>
                    <a:pt x="261" y="522"/>
                  </a:lnTo>
                  <a:lnTo>
                    <a:pt x="235" y="520"/>
                  </a:lnTo>
                  <a:lnTo>
                    <a:pt x="210" y="517"/>
                  </a:lnTo>
                  <a:lnTo>
                    <a:pt x="185" y="510"/>
                  </a:lnTo>
                  <a:lnTo>
                    <a:pt x="161" y="502"/>
                  </a:lnTo>
                  <a:lnTo>
                    <a:pt x="139" y="489"/>
                  </a:lnTo>
                  <a:lnTo>
                    <a:pt x="115" y="478"/>
                  </a:lnTo>
                  <a:lnTo>
                    <a:pt x="98" y="461"/>
                  </a:lnTo>
                  <a:lnTo>
                    <a:pt x="77" y="445"/>
                  </a:lnTo>
                  <a:lnTo>
                    <a:pt x="62" y="425"/>
                  </a:lnTo>
                  <a:lnTo>
                    <a:pt x="46" y="407"/>
                  </a:lnTo>
                  <a:lnTo>
                    <a:pt x="33" y="384"/>
                  </a:lnTo>
                  <a:lnTo>
                    <a:pt x="24" y="363"/>
                  </a:lnTo>
                  <a:lnTo>
                    <a:pt x="13" y="338"/>
                  </a:lnTo>
                  <a:lnTo>
                    <a:pt x="8" y="313"/>
                  </a:lnTo>
                  <a:lnTo>
                    <a:pt x="3" y="287"/>
                  </a:lnTo>
                  <a:lnTo>
                    <a:pt x="0" y="262"/>
                  </a:lnTo>
                  <a:lnTo>
                    <a:pt x="3" y="235"/>
                  </a:lnTo>
                  <a:lnTo>
                    <a:pt x="8" y="210"/>
                  </a:lnTo>
                  <a:lnTo>
                    <a:pt x="13" y="185"/>
                  </a:lnTo>
                  <a:lnTo>
                    <a:pt x="24" y="159"/>
                  </a:lnTo>
                  <a:lnTo>
                    <a:pt x="33" y="139"/>
                  </a:lnTo>
                  <a:lnTo>
                    <a:pt x="46" y="115"/>
                  </a:lnTo>
                  <a:lnTo>
                    <a:pt x="62" y="98"/>
                  </a:lnTo>
                  <a:lnTo>
                    <a:pt x="77" y="77"/>
                  </a:lnTo>
                  <a:lnTo>
                    <a:pt x="98" y="61"/>
                  </a:lnTo>
                  <a:lnTo>
                    <a:pt x="115" y="44"/>
                  </a:lnTo>
                  <a:lnTo>
                    <a:pt x="139" y="33"/>
                  </a:lnTo>
                  <a:lnTo>
                    <a:pt x="161" y="21"/>
                  </a:lnTo>
                  <a:lnTo>
                    <a:pt x="185" y="13"/>
                  </a:lnTo>
                  <a:lnTo>
                    <a:pt x="210" y="6"/>
                  </a:lnTo>
                  <a:lnTo>
                    <a:pt x="235" y="3"/>
                  </a:lnTo>
                  <a:lnTo>
                    <a:pt x="261" y="0"/>
                  </a:lnTo>
                  <a:close/>
                </a:path>
              </a:pathLst>
            </a:custGeom>
            <a:solidFill>
              <a:srgbClr val="75C5F0"/>
            </a:solidFill>
            <a:ln w="9525">
              <a:noFill/>
              <a:round/>
              <a:headEnd/>
              <a:tailEnd/>
            </a:ln>
          </p:spPr>
          <p:txBody>
            <a:bodyPr/>
            <a:lstStyle/>
            <a:p>
              <a:pPr eaLnBrk="1" hangingPunct="1"/>
              <a:endParaRPr lang="pt-BR" u="none"/>
            </a:p>
          </p:txBody>
        </p:sp>
        <p:sp>
          <p:nvSpPr>
            <p:cNvPr id="464238" name="Freeform 468"/>
            <p:cNvSpPr>
              <a:spLocks/>
            </p:cNvSpPr>
            <p:nvPr/>
          </p:nvSpPr>
          <p:spPr bwMode="auto">
            <a:xfrm>
              <a:off x="787400" y="4117975"/>
              <a:ext cx="207963" cy="207963"/>
            </a:xfrm>
            <a:custGeom>
              <a:avLst/>
              <a:gdLst>
                <a:gd name="T0" fmla="*/ 2147483647 w 523"/>
                <a:gd name="T1" fmla="*/ 2147483647 h 522"/>
                <a:gd name="T2" fmla="*/ 2147483647 w 523"/>
                <a:gd name="T3" fmla="*/ 2147483647 h 522"/>
                <a:gd name="T4" fmla="*/ 2147483647 w 523"/>
                <a:gd name="T5" fmla="*/ 2147483647 h 522"/>
                <a:gd name="T6" fmla="*/ 2147483647 w 523"/>
                <a:gd name="T7" fmla="*/ 2147483647 h 522"/>
                <a:gd name="T8" fmla="*/ 2147483647 w 523"/>
                <a:gd name="T9" fmla="*/ 2147483647 h 522"/>
                <a:gd name="T10" fmla="*/ 2147483647 w 523"/>
                <a:gd name="T11" fmla="*/ 2147483647 h 522"/>
                <a:gd name="T12" fmla="*/ 2147483647 w 523"/>
                <a:gd name="T13" fmla="*/ 2147483647 h 522"/>
                <a:gd name="T14" fmla="*/ 2147483647 w 523"/>
                <a:gd name="T15" fmla="*/ 2147483647 h 522"/>
                <a:gd name="T16" fmla="*/ 2147483647 w 523"/>
                <a:gd name="T17" fmla="*/ 2147483647 h 522"/>
                <a:gd name="T18" fmla="*/ 2147483647 w 523"/>
                <a:gd name="T19" fmla="*/ 2147483647 h 522"/>
                <a:gd name="T20" fmla="*/ 2147483647 w 523"/>
                <a:gd name="T21" fmla="*/ 2147483647 h 522"/>
                <a:gd name="T22" fmla="*/ 2147483647 w 523"/>
                <a:gd name="T23" fmla="*/ 2147483647 h 522"/>
                <a:gd name="T24" fmla="*/ 2147483647 w 523"/>
                <a:gd name="T25" fmla="*/ 2147483647 h 522"/>
                <a:gd name="T26" fmla="*/ 2147483647 w 523"/>
                <a:gd name="T27" fmla="*/ 2147483647 h 522"/>
                <a:gd name="T28" fmla="*/ 2147483647 w 523"/>
                <a:gd name="T29" fmla="*/ 2147483647 h 522"/>
                <a:gd name="T30" fmla="*/ 2147483647 w 523"/>
                <a:gd name="T31" fmla="*/ 2147483647 h 522"/>
                <a:gd name="T32" fmla="*/ 2147483647 w 523"/>
                <a:gd name="T33" fmla="*/ 2147483647 h 522"/>
                <a:gd name="T34" fmla="*/ 2147483647 w 523"/>
                <a:gd name="T35" fmla="*/ 2147483647 h 522"/>
                <a:gd name="T36" fmla="*/ 2147483647 w 523"/>
                <a:gd name="T37" fmla="*/ 2147483647 h 522"/>
                <a:gd name="T38" fmla="*/ 2147483647 w 523"/>
                <a:gd name="T39" fmla="*/ 2147483647 h 522"/>
                <a:gd name="T40" fmla="*/ 2147483647 w 523"/>
                <a:gd name="T41" fmla="*/ 2147483647 h 522"/>
                <a:gd name="T42" fmla="*/ 2147483647 w 523"/>
                <a:gd name="T43" fmla="*/ 2147483647 h 522"/>
                <a:gd name="T44" fmla="*/ 2147483647 w 523"/>
                <a:gd name="T45" fmla="*/ 2147483647 h 522"/>
                <a:gd name="T46" fmla="*/ 2147483647 w 523"/>
                <a:gd name="T47" fmla="*/ 2147483647 h 522"/>
                <a:gd name="T48" fmla="*/ 2147483647 w 523"/>
                <a:gd name="T49" fmla="*/ 2147483647 h 522"/>
                <a:gd name="T50" fmla="*/ 2147483647 w 523"/>
                <a:gd name="T51" fmla="*/ 2147483647 h 522"/>
                <a:gd name="T52" fmla="*/ 2147483647 w 523"/>
                <a:gd name="T53" fmla="*/ 2147483647 h 522"/>
                <a:gd name="T54" fmla="*/ 2147483647 w 523"/>
                <a:gd name="T55" fmla="*/ 2147483647 h 522"/>
                <a:gd name="T56" fmla="*/ 2147483647 w 523"/>
                <a:gd name="T57" fmla="*/ 2147483647 h 522"/>
                <a:gd name="T58" fmla="*/ 2147483647 w 523"/>
                <a:gd name="T59" fmla="*/ 2147483647 h 522"/>
                <a:gd name="T60" fmla="*/ 2147483647 w 523"/>
                <a:gd name="T61" fmla="*/ 2147483647 h 522"/>
                <a:gd name="T62" fmla="*/ 2147483647 w 523"/>
                <a:gd name="T63" fmla="*/ 2147483647 h 5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3"/>
                <a:gd name="T97" fmla="*/ 0 h 522"/>
                <a:gd name="T98" fmla="*/ 523 w 523"/>
                <a:gd name="T99" fmla="*/ 522 h 5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3" h="522">
                  <a:moveTo>
                    <a:pt x="261" y="0"/>
                  </a:moveTo>
                  <a:lnTo>
                    <a:pt x="289" y="3"/>
                  </a:lnTo>
                  <a:lnTo>
                    <a:pt x="312" y="6"/>
                  </a:lnTo>
                  <a:lnTo>
                    <a:pt x="338" y="13"/>
                  </a:lnTo>
                  <a:lnTo>
                    <a:pt x="363" y="21"/>
                  </a:lnTo>
                  <a:lnTo>
                    <a:pt x="387" y="33"/>
                  </a:lnTo>
                  <a:lnTo>
                    <a:pt x="407" y="44"/>
                  </a:lnTo>
                  <a:lnTo>
                    <a:pt x="428" y="61"/>
                  </a:lnTo>
                  <a:lnTo>
                    <a:pt x="445" y="77"/>
                  </a:lnTo>
                  <a:lnTo>
                    <a:pt x="463" y="98"/>
                  </a:lnTo>
                  <a:lnTo>
                    <a:pt x="479" y="115"/>
                  </a:lnTo>
                  <a:lnTo>
                    <a:pt x="491" y="139"/>
                  </a:lnTo>
                  <a:lnTo>
                    <a:pt x="502" y="159"/>
                  </a:lnTo>
                  <a:lnTo>
                    <a:pt x="512" y="185"/>
                  </a:lnTo>
                  <a:lnTo>
                    <a:pt x="518" y="210"/>
                  </a:lnTo>
                  <a:lnTo>
                    <a:pt x="523" y="235"/>
                  </a:lnTo>
                  <a:lnTo>
                    <a:pt x="523" y="262"/>
                  </a:lnTo>
                  <a:lnTo>
                    <a:pt x="523" y="287"/>
                  </a:lnTo>
                  <a:lnTo>
                    <a:pt x="518" y="313"/>
                  </a:lnTo>
                  <a:lnTo>
                    <a:pt x="512" y="338"/>
                  </a:lnTo>
                  <a:lnTo>
                    <a:pt x="502" y="363"/>
                  </a:lnTo>
                  <a:lnTo>
                    <a:pt x="491" y="384"/>
                  </a:lnTo>
                  <a:lnTo>
                    <a:pt x="479" y="407"/>
                  </a:lnTo>
                  <a:lnTo>
                    <a:pt x="463" y="425"/>
                  </a:lnTo>
                  <a:lnTo>
                    <a:pt x="445" y="445"/>
                  </a:lnTo>
                  <a:lnTo>
                    <a:pt x="428" y="461"/>
                  </a:lnTo>
                  <a:lnTo>
                    <a:pt x="407" y="478"/>
                  </a:lnTo>
                  <a:lnTo>
                    <a:pt x="387" y="489"/>
                  </a:lnTo>
                  <a:lnTo>
                    <a:pt x="363" y="502"/>
                  </a:lnTo>
                  <a:lnTo>
                    <a:pt x="338" y="510"/>
                  </a:lnTo>
                  <a:lnTo>
                    <a:pt x="312" y="517"/>
                  </a:lnTo>
                  <a:lnTo>
                    <a:pt x="289" y="520"/>
                  </a:lnTo>
                  <a:lnTo>
                    <a:pt x="261" y="522"/>
                  </a:lnTo>
                  <a:lnTo>
                    <a:pt x="235" y="520"/>
                  </a:lnTo>
                  <a:lnTo>
                    <a:pt x="210" y="517"/>
                  </a:lnTo>
                  <a:lnTo>
                    <a:pt x="185" y="510"/>
                  </a:lnTo>
                  <a:lnTo>
                    <a:pt x="161" y="502"/>
                  </a:lnTo>
                  <a:lnTo>
                    <a:pt x="139" y="489"/>
                  </a:lnTo>
                  <a:lnTo>
                    <a:pt x="115" y="478"/>
                  </a:lnTo>
                  <a:lnTo>
                    <a:pt x="98" y="461"/>
                  </a:lnTo>
                  <a:lnTo>
                    <a:pt x="77" y="445"/>
                  </a:lnTo>
                  <a:lnTo>
                    <a:pt x="62" y="425"/>
                  </a:lnTo>
                  <a:lnTo>
                    <a:pt x="46" y="407"/>
                  </a:lnTo>
                  <a:lnTo>
                    <a:pt x="33" y="384"/>
                  </a:lnTo>
                  <a:lnTo>
                    <a:pt x="24" y="363"/>
                  </a:lnTo>
                  <a:lnTo>
                    <a:pt x="13" y="338"/>
                  </a:lnTo>
                  <a:lnTo>
                    <a:pt x="8" y="313"/>
                  </a:lnTo>
                  <a:lnTo>
                    <a:pt x="3" y="287"/>
                  </a:lnTo>
                  <a:lnTo>
                    <a:pt x="0" y="262"/>
                  </a:lnTo>
                  <a:lnTo>
                    <a:pt x="3" y="235"/>
                  </a:lnTo>
                  <a:lnTo>
                    <a:pt x="8" y="210"/>
                  </a:lnTo>
                  <a:lnTo>
                    <a:pt x="13" y="185"/>
                  </a:lnTo>
                  <a:lnTo>
                    <a:pt x="24" y="159"/>
                  </a:lnTo>
                  <a:lnTo>
                    <a:pt x="33" y="139"/>
                  </a:lnTo>
                  <a:lnTo>
                    <a:pt x="46" y="115"/>
                  </a:lnTo>
                  <a:lnTo>
                    <a:pt x="62" y="98"/>
                  </a:lnTo>
                  <a:lnTo>
                    <a:pt x="77" y="77"/>
                  </a:lnTo>
                  <a:lnTo>
                    <a:pt x="98" y="61"/>
                  </a:lnTo>
                  <a:lnTo>
                    <a:pt x="115" y="44"/>
                  </a:lnTo>
                  <a:lnTo>
                    <a:pt x="139" y="33"/>
                  </a:lnTo>
                  <a:lnTo>
                    <a:pt x="161" y="21"/>
                  </a:lnTo>
                  <a:lnTo>
                    <a:pt x="185" y="13"/>
                  </a:lnTo>
                  <a:lnTo>
                    <a:pt x="210" y="6"/>
                  </a:lnTo>
                  <a:lnTo>
                    <a:pt x="235" y="3"/>
                  </a:lnTo>
                  <a:lnTo>
                    <a:pt x="261" y="0"/>
                  </a:lnTo>
                  <a:close/>
                </a:path>
              </a:pathLst>
            </a:custGeom>
            <a:noFill/>
            <a:ln w="3175">
              <a:solidFill>
                <a:srgbClr val="29166F"/>
              </a:solidFill>
              <a:round/>
              <a:headEnd/>
              <a:tailEnd/>
            </a:ln>
          </p:spPr>
          <p:txBody>
            <a:bodyPr/>
            <a:lstStyle/>
            <a:p>
              <a:pPr eaLnBrk="1" hangingPunct="1"/>
              <a:endParaRPr lang="pt-BR" u="none"/>
            </a:p>
          </p:txBody>
        </p:sp>
        <p:sp>
          <p:nvSpPr>
            <p:cNvPr id="464239" name="Freeform 469"/>
            <p:cNvSpPr>
              <a:spLocks/>
            </p:cNvSpPr>
            <p:nvPr/>
          </p:nvSpPr>
          <p:spPr bwMode="auto">
            <a:xfrm>
              <a:off x="815975" y="4157663"/>
              <a:ext cx="71438" cy="73025"/>
            </a:xfrm>
            <a:custGeom>
              <a:avLst/>
              <a:gdLst>
                <a:gd name="T0" fmla="*/ 2147483647 w 182"/>
                <a:gd name="T1" fmla="*/ 0 h 181"/>
                <a:gd name="T2" fmla="*/ 2147483647 w 182"/>
                <a:gd name="T3" fmla="*/ 2147483647 h 181"/>
                <a:gd name="T4" fmla="*/ 2147483647 w 182"/>
                <a:gd name="T5" fmla="*/ 2147483647 h 181"/>
                <a:gd name="T6" fmla="*/ 2147483647 w 182"/>
                <a:gd name="T7" fmla="*/ 2147483647 h 181"/>
                <a:gd name="T8" fmla="*/ 2147483647 w 182"/>
                <a:gd name="T9" fmla="*/ 2147483647 h 181"/>
                <a:gd name="T10" fmla="*/ 2147483647 w 182"/>
                <a:gd name="T11" fmla="*/ 2147483647 h 181"/>
                <a:gd name="T12" fmla="*/ 2147483647 w 182"/>
                <a:gd name="T13" fmla="*/ 2147483647 h 181"/>
                <a:gd name="T14" fmla="*/ 2147483647 w 182"/>
                <a:gd name="T15" fmla="*/ 2147483647 h 181"/>
                <a:gd name="T16" fmla="*/ 2147483647 w 182"/>
                <a:gd name="T17" fmla="*/ 2147483647 h 181"/>
                <a:gd name="T18" fmla="*/ 2147483647 w 182"/>
                <a:gd name="T19" fmla="*/ 2147483647 h 181"/>
                <a:gd name="T20" fmla="*/ 2147483647 w 182"/>
                <a:gd name="T21" fmla="*/ 2147483647 h 181"/>
                <a:gd name="T22" fmla="*/ 2147483647 w 182"/>
                <a:gd name="T23" fmla="*/ 2147483647 h 181"/>
                <a:gd name="T24" fmla="*/ 2147483647 w 182"/>
                <a:gd name="T25" fmla="*/ 2147483647 h 181"/>
                <a:gd name="T26" fmla="*/ 2147483647 w 182"/>
                <a:gd name="T27" fmla="*/ 2147483647 h 181"/>
                <a:gd name="T28" fmla="*/ 2147483647 w 182"/>
                <a:gd name="T29" fmla="*/ 2147483647 h 181"/>
                <a:gd name="T30" fmla="*/ 2147483647 w 182"/>
                <a:gd name="T31" fmla="*/ 2147483647 h 181"/>
                <a:gd name="T32" fmla="*/ 2147483647 w 182"/>
                <a:gd name="T33" fmla="*/ 2147483647 h 181"/>
                <a:gd name="T34" fmla="*/ 2147483647 w 182"/>
                <a:gd name="T35" fmla="*/ 2147483647 h 181"/>
                <a:gd name="T36" fmla="*/ 2147483647 w 182"/>
                <a:gd name="T37" fmla="*/ 2147483647 h 181"/>
                <a:gd name="T38" fmla="*/ 2147483647 w 182"/>
                <a:gd name="T39" fmla="*/ 2147483647 h 181"/>
                <a:gd name="T40" fmla="*/ 2147483647 w 182"/>
                <a:gd name="T41" fmla="*/ 2147483647 h 181"/>
                <a:gd name="T42" fmla="*/ 2147483647 w 182"/>
                <a:gd name="T43" fmla="*/ 2147483647 h 181"/>
                <a:gd name="T44" fmla="*/ 2147483647 w 182"/>
                <a:gd name="T45" fmla="*/ 2147483647 h 181"/>
                <a:gd name="T46" fmla="*/ 2147483647 w 182"/>
                <a:gd name="T47" fmla="*/ 2147483647 h 181"/>
                <a:gd name="T48" fmla="*/ 0 w 182"/>
                <a:gd name="T49" fmla="*/ 2147483647 h 181"/>
                <a:gd name="T50" fmla="*/ 2147483647 w 182"/>
                <a:gd name="T51" fmla="*/ 2147483647 h 181"/>
                <a:gd name="T52" fmla="*/ 2147483647 w 182"/>
                <a:gd name="T53" fmla="*/ 2147483647 h 181"/>
                <a:gd name="T54" fmla="*/ 2147483647 w 182"/>
                <a:gd name="T55" fmla="*/ 2147483647 h 181"/>
                <a:gd name="T56" fmla="*/ 2147483647 w 182"/>
                <a:gd name="T57" fmla="*/ 2147483647 h 181"/>
                <a:gd name="T58" fmla="*/ 2147483647 w 182"/>
                <a:gd name="T59" fmla="*/ 2147483647 h 181"/>
                <a:gd name="T60" fmla="*/ 2147483647 w 182"/>
                <a:gd name="T61" fmla="*/ 2147483647 h 181"/>
                <a:gd name="T62" fmla="*/ 2147483647 w 182"/>
                <a:gd name="T63" fmla="*/ 2147483647 h 181"/>
                <a:gd name="T64" fmla="*/ 2147483647 w 182"/>
                <a:gd name="T65" fmla="*/ 0 h 1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
                <a:gd name="T100" fmla="*/ 0 h 181"/>
                <a:gd name="T101" fmla="*/ 182 w 182"/>
                <a:gd name="T102" fmla="*/ 181 h 1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 h="181">
                  <a:moveTo>
                    <a:pt x="92" y="0"/>
                  </a:moveTo>
                  <a:lnTo>
                    <a:pt x="111" y="2"/>
                  </a:lnTo>
                  <a:lnTo>
                    <a:pt x="125" y="8"/>
                  </a:lnTo>
                  <a:lnTo>
                    <a:pt x="141" y="17"/>
                  </a:lnTo>
                  <a:lnTo>
                    <a:pt x="154" y="27"/>
                  </a:lnTo>
                  <a:lnTo>
                    <a:pt x="163" y="41"/>
                  </a:lnTo>
                  <a:lnTo>
                    <a:pt x="174" y="55"/>
                  </a:lnTo>
                  <a:lnTo>
                    <a:pt x="179" y="74"/>
                  </a:lnTo>
                  <a:lnTo>
                    <a:pt x="182" y="91"/>
                  </a:lnTo>
                  <a:lnTo>
                    <a:pt x="179" y="109"/>
                  </a:lnTo>
                  <a:lnTo>
                    <a:pt x="174" y="125"/>
                  </a:lnTo>
                  <a:lnTo>
                    <a:pt x="163" y="142"/>
                  </a:lnTo>
                  <a:lnTo>
                    <a:pt x="154" y="155"/>
                  </a:lnTo>
                  <a:lnTo>
                    <a:pt x="141" y="166"/>
                  </a:lnTo>
                  <a:lnTo>
                    <a:pt x="125" y="173"/>
                  </a:lnTo>
                  <a:lnTo>
                    <a:pt x="111" y="178"/>
                  </a:lnTo>
                  <a:lnTo>
                    <a:pt x="92" y="181"/>
                  </a:lnTo>
                  <a:lnTo>
                    <a:pt x="75" y="178"/>
                  </a:lnTo>
                  <a:lnTo>
                    <a:pt x="56" y="173"/>
                  </a:lnTo>
                  <a:lnTo>
                    <a:pt x="38" y="166"/>
                  </a:lnTo>
                  <a:lnTo>
                    <a:pt x="26" y="155"/>
                  </a:lnTo>
                  <a:lnTo>
                    <a:pt x="15" y="142"/>
                  </a:lnTo>
                  <a:lnTo>
                    <a:pt x="8" y="125"/>
                  </a:lnTo>
                  <a:lnTo>
                    <a:pt x="2" y="109"/>
                  </a:lnTo>
                  <a:lnTo>
                    <a:pt x="0" y="91"/>
                  </a:lnTo>
                  <a:lnTo>
                    <a:pt x="2" y="74"/>
                  </a:lnTo>
                  <a:lnTo>
                    <a:pt x="8" y="55"/>
                  </a:lnTo>
                  <a:lnTo>
                    <a:pt x="15" y="41"/>
                  </a:lnTo>
                  <a:lnTo>
                    <a:pt x="26" y="27"/>
                  </a:lnTo>
                  <a:lnTo>
                    <a:pt x="38" y="17"/>
                  </a:lnTo>
                  <a:lnTo>
                    <a:pt x="56" y="8"/>
                  </a:lnTo>
                  <a:lnTo>
                    <a:pt x="75" y="2"/>
                  </a:lnTo>
                  <a:lnTo>
                    <a:pt x="92" y="0"/>
                  </a:lnTo>
                  <a:close/>
                </a:path>
              </a:pathLst>
            </a:custGeom>
            <a:solidFill>
              <a:srgbClr val="DA251D"/>
            </a:solidFill>
            <a:ln w="9525">
              <a:noFill/>
              <a:round/>
              <a:headEnd/>
              <a:tailEnd/>
            </a:ln>
          </p:spPr>
          <p:txBody>
            <a:bodyPr/>
            <a:lstStyle/>
            <a:p>
              <a:pPr eaLnBrk="1" hangingPunct="1"/>
              <a:endParaRPr lang="pt-BR" u="none"/>
            </a:p>
          </p:txBody>
        </p:sp>
        <p:sp>
          <p:nvSpPr>
            <p:cNvPr id="464240" name="Freeform 470"/>
            <p:cNvSpPr>
              <a:spLocks/>
            </p:cNvSpPr>
            <p:nvPr/>
          </p:nvSpPr>
          <p:spPr bwMode="auto">
            <a:xfrm>
              <a:off x="892175" y="4214813"/>
              <a:ext cx="71438" cy="71437"/>
            </a:xfrm>
            <a:custGeom>
              <a:avLst/>
              <a:gdLst>
                <a:gd name="T0" fmla="*/ 2147483647 w 181"/>
                <a:gd name="T1" fmla="*/ 0 h 180"/>
                <a:gd name="T2" fmla="*/ 2147483647 w 181"/>
                <a:gd name="T3" fmla="*/ 0 h 180"/>
                <a:gd name="T4" fmla="*/ 2147483647 w 181"/>
                <a:gd name="T5" fmla="*/ 2147483647 h 180"/>
                <a:gd name="T6" fmla="*/ 2147483647 w 181"/>
                <a:gd name="T7" fmla="*/ 2147483647 h 180"/>
                <a:gd name="T8" fmla="*/ 2147483647 w 181"/>
                <a:gd name="T9" fmla="*/ 2147483647 h 180"/>
                <a:gd name="T10" fmla="*/ 2147483647 w 181"/>
                <a:gd name="T11" fmla="*/ 2147483647 h 180"/>
                <a:gd name="T12" fmla="*/ 2147483647 w 181"/>
                <a:gd name="T13" fmla="*/ 2147483647 h 180"/>
                <a:gd name="T14" fmla="*/ 2147483647 w 181"/>
                <a:gd name="T15" fmla="*/ 2147483647 h 180"/>
                <a:gd name="T16" fmla="*/ 2147483647 w 181"/>
                <a:gd name="T17" fmla="*/ 2147483647 h 180"/>
                <a:gd name="T18" fmla="*/ 2147483647 w 181"/>
                <a:gd name="T19" fmla="*/ 2147483647 h 180"/>
                <a:gd name="T20" fmla="*/ 2147483647 w 181"/>
                <a:gd name="T21" fmla="*/ 2147483647 h 180"/>
                <a:gd name="T22" fmla="*/ 2147483647 w 181"/>
                <a:gd name="T23" fmla="*/ 2147483647 h 180"/>
                <a:gd name="T24" fmla="*/ 2147483647 w 181"/>
                <a:gd name="T25" fmla="*/ 2147483647 h 180"/>
                <a:gd name="T26" fmla="*/ 2147483647 w 181"/>
                <a:gd name="T27" fmla="*/ 2147483647 h 180"/>
                <a:gd name="T28" fmla="*/ 2147483647 w 181"/>
                <a:gd name="T29" fmla="*/ 2147483647 h 180"/>
                <a:gd name="T30" fmla="*/ 2147483647 w 181"/>
                <a:gd name="T31" fmla="*/ 2147483647 h 180"/>
                <a:gd name="T32" fmla="*/ 2147483647 w 181"/>
                <a:gd name="T33" fmla="*/ 2147483647 h 180"/>
                <a:gd name="T34" fmla="*/ 2147483647 w 181"/>
                <a:gd name="T35" fmla="*/ 2147483647 h 180"/>
                <a:gd name="T36" fmla="*/ 2147483647 w 181"/>
                <a:gd name="T37" fmla="*/ 2147483647 h 180"/>
                <a:gd name="T38" fmla="*/ 2147483647 w 181"/>
                <a:gd name="T39" fmla="*/ 2147483647 h 180"/>
                <a:gd name="T40" fmla="*/ 2147483647 w 181"/>
                <a:gd name="T41" fmla="*/ 2147483647 h 180"/>
                <a:gd name="T42" fmla="*/ 2147483647 w 181"/>
                <a:gd name="T43" fmla="*/ 2147483647 h 180"/>
                <a:gd name="T44" fmla="*/ 2147483647 w 181"/>
                <a:gd name="T45" fmla="*/ 2147483647 h 180"/>
                <a:gd name="T46" fmla="*/ 0 w 181"/>
                <a:gd name="T47" fmla="*/ 2147483647 h 180"/>
                <a:gd name="T48" fmla="*/ 0 w 181"/>
                <a:gd name="T49" fmla="*/ 2147483647 h 180"/>
                <a:gd name="T50" fmla="*/ 0 w 181"/>
                <a:gd name="T51" fmla="*/ 2147483647 h 180"/>
                <a:gd name="T52" fmla="*/ 2147483647 w 181"/>
                <a:gd name="T53" fmla="*/ 2147483647 h 180"/>
                <a:gd name="T54" fmla="*/ 2147483647 w 181"/>
                <a:gd name="T55" fmla="*/ 2147483647 h 180"/>
                <a:gd name="T56" fmla="*/ 2147483647 w 181"/>
                <a:gd name="T57" fmla="*/ 2147483647 h 180"/>
                <a:gd name="T58" fmla="*/ 2147483647 w 181"/>
                <a:gd name="T59" fmla="*/ 2147483647 h 180"/>
                <a:gd name="T60" fmla="*/ 2147483647 w 181"/>
                <a:gd name="T61" fmla="*/ 2147483647 h 180"/>
                <a:gd name="T62" fmla="*/ 2147483647 w 181"/>
                <a:gd name="T63" fmla="*/ 0 h 180"/>
                <a:gd name="T64" fmla="*/ 2147483647 w 181"/>
                <a:gd name="T65" fmla="*/ 0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
                <a:gd name="T100" fmla="*/ 0 h 180"/>
                <a:gd name="T101" fmla="*/ 181 w 181"/>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 h="180">
                  <a:moveTo>
                    <a:pt x="89" y="0"/>
                  </a:moveTo>
                  <a:lnTo>
                    <a:pt x="107" y="0"/>
                  </a:lnTo>
                  <a:lnTo>
                    <a:pt x="126" y="5"/>
                  </a:lnTo>
                  <a:lnTo>
                    <a:pt x="140" y="16"/>
                  </a:lnTo>
                  <a:lnTo>
                    <a:pt x="154" y="27"/>
                  </a:lnTo>
                  <a:lnTo>
                    <a:pt x="164" y="39"/>
                  </a:lnTo>
                  <a:lnTo>
                    <a:pt x="175" y="54"/>
                  </a:lnTo>
                  <a:lnTo>
                    <a:pt x="180" y="72"/>
                  </a:lnTo>
                  <a:lnTo>
                    <a:pt x="181" y="90"/>
                  </a:lnTo>
                  <a:lnTo>
                    <a:pt x="180" y="108"/>
                  </a:lnTo>
                  <a:lnTo>
                    <a:pt x="175" y="123"/>
                  </a:lnTo>
                  <a:lnTo>
                    <a:pt x="164" y="141"/>
                  </a:lnTo>
                  <a:lnTo>
                    <a:pt x="154" y="153"/>
                  </a:lnTo>
                  <a:lnTo>
                    <a:pt x="140" y="164"/>
                  </a:lnTo>
                  <a:lnTo>
                    <a:pt x="126" y="172"/>
                  </a:lnTo>
                  <a:lnTo>
                    <a:pt x="107" y="180"/>
                  </a:lnTo>
                  <a:lnTo>
                    <a:pt x="89" y="180"/>
                  </a:lnTo>
                  <a:lnTo>
                    <a:pt x="74" y="180"/>
                  </a:lnTo>
                  <a:lnTo>
                    <a:pt x="56" y="172"/>
                  </a:lnTo>
                  <a:lnTo>
                    <a:pt x="39" y="164"/>
                  </a:lnTo>
                  <a:lnTo>
                    <a:pt x="26" y="153"/>
                  </a:lnTo>
                  <a:lnTo>
                    <a:pt x="15" y="141"/>
                  </a:lnTo>
                  <a:lnTo>
                    <a:pt x="7" y="123"/>
                  </a:lnTo>
                  <a:lnTo>
                    <a:pt x="0" y="108"/>
                  </a:lnTo>
                  <a:lnTo>
                    <a:pt x="0" y="90"/>
                  </a:lnTo>
                  <a:lnTo>
                    <a:pt x="0" y="72"/>
                  </a:lnTo>
                  <a:lnTo>
                    <a:pt x="7" y="54"/>
                  </a:lnTo>
                  <a:lnTo>
                    <a:pt x="15" y="39"/>
                  </a:lnTo>
                  <a:lnTo>
                    <a:pt x="26" y="27"/>
                  </a:lnTo>
                  <a:lnTo>
                    <a:pt x="39" y="16"/>
                  </a:lnTo>
                  <a:lnTo>
                    <a:pt x="56" y="5"/>
                  </a:lnTo>
                  <a:lnTo>
                    <a:pt x="74" y="0"/>
                  </a:lnTo>
                  <a:lnTo>
                    <a:pt x="89" y="0"/>
                  </a:lnTo>
                  <a:close/>
                </a:path>
              </a:pathLst>
            </a:custGeom>
            <a:solidFill>
              <a:srgbClr val="DA251D"/>
            </a:solidFill>
            <a:ln w="9525">
              <a:noFill/>
              <a:round/>
              <a:headEnd/>
              <a:tailEnd/>
            </a:ln>
          </p:spPr>
          <p:txBody>
            <a:bodyPr/>
            <a:lstStyle/>
            <a:p>
              <a:pPr eaLnBrk="1" hangingPunct="1"/>
              <a:endParaRPr lang="pt-BR" u="none"/>
            </a:p>
          </p:txBody>
        </p:sp>
        <p:sp>
          <p:nvSpPr>
            <p:cNvPr id="464241" name="Freeform 471"/>
            <p:cNvSpPr>
              <a:spLocks/>
            </p:cNvSpPr>
            <p:nvPr/>
          </p:nvSpPr>
          <p:spPr bwMode="auto">
            <a:xfrm>
              <a:off x="838200" y="4179888"/>
              <a:ext cx="26988" cy="28575"/>
            </a:xfrm>
            <a:custGeom>
              <a:avLst/>
              <a:gdLst>
                <a:gd name="T0" fmla="*/ 2147483647 w 69"/>
                <a:gd name="T1" fmla="*/ 0 h 70"/>
                <a:gd name="T2" fmla="*/ 2147483647 w 69"/>
                <a:gd name="T3" fmla="*/ 2147483647 h 70"/>
                <a:gd name="T4" fmla="*/ 2147483647 w 69"/>
                <a:gd name="T5" fmla="*/ 2147483647 h 70"/>
                <a:gd name="T6" fmla="*/ 2147483647 w 69"/>
                <a:gd name="T7" fmla="*/ 2147483647 h 70"/>
                <a:gd name="T8" fmla="*/ 2147483647 w 69"/>
                <a:gd name="T9" fmla="*/ 2147483647 h 70"/>
                <a:gd name="T10" fmla="*/ 2147483647 w 69"/>
                <a:gd name="T11" fmla="*/ 2147483647 h 70"/>
                <a:gd name="T12" fmla="*/ 2147483647 w 69"/>
                <a:gd name="T13" fmla="*/ 2147483647 h 70"/>
                <a:gd name="T14" fmla="*/ 2147483647 w 69"/>
                <a:gd name="T15" fmla="*/ 2147483647 h 70"/>
                <a:gd name="T16" fmla="*/ 2147483647 w 69"/>
                <a:gd name="T17" fmla="*/ 2147483647 h 70"/>
                <a:gd name="T18" fmla="*/ 2147483647 w 69"/>
                <a:gd name="T19" fmla="*/ 2147483647 h 70"/>
                <a:gd name="T20" fmla="*/ 2147483647 w 69"/>
                <a:gd name="T21" fmla="*/ 2147483647 h 70"/>
                <a:gd name="T22" fmla="*/ 2147483647 w 69"/>
                <a:gd name="T23" fmla="*/ 2147483647 h 70"/>
                <a:gd name="T24" fmla="*/ 0 w 69"/>
                <a:gd name="T25" fmla="*/ 2147483647 h 70"/>
                <a:gd name="T26" fmla="*/ 2147483647 w 69"/>
                <a:gd name="T27" fmla="*/ 2147483647 h 70"/>
                <a:gd name="T28" fmla="*/ 2147483647 w 69"/>
                <a:gd name="T29" fmla="*/ 2147483647 h 70"/>
                <a:gd name="T30" fmla="*/ 2147483647 w 69"/>
                <a:gd name="T31" fmla="*/ 2147483647 h 70"/>
                <a:gd name="T32" fmla="*/ 2147483647 w 69"/>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0"/>
                <a:gd name="T53" fmla="*/ 69 w 69"/>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0">
                  <a:moveTo>
                    <a:pt x="36" y="0"/>
                  </a:moveTo>
                  <a:lnTo>
                    <a:pt x="49" y="3"/>
                  </a:lnTo>
                  <a:lnTo>
                    <a:pt x="60" y="11"/>
                  </a:lnTo>
                  <a:lnTo>
                    <a:pt x="66" y="21"/>
                  </a:lnTo>
                  <a:lnTo>
                    <a:pt x="69" y="34"/>
                  </a:lnTo>
                  <a:lnTo>
                    <a:pt x="66" y="49"/>
                  </a:lnTo>
                  <a:lnTo>
                    <a:pt x="60" y="59"/>
                  </a:lnTo>
                  <a:lnTo>
                    <a:pt x="49" y="65"/>
                  </a:lnTo>
                  <a:lnTo>
                    <a:pt x="36" y="70"/>
                  </a:lnTo>
                  <a:lnTo>
                    <a:pt x="22" y="65"/>
                  </a:lnTo>
                  <a:lnTo>
                    <a:pt x="11" y="59"/>
                  </a:lnTo>
                  <a:lnTo>
                    <a:pt x="6" y="49"/>
                  </a:lnTo>
                  <a:lnTo>
                    <a:pt x="0" y="34"/>
                  </a:lnTo>
                  <a:lnTo>
                    <a:pt x="6" y="21"/>
                  </a:lnTo>
                  <a:lnTo>
                    <a:pt x="11" y="11"/>
                  </a:lnTo>
                  <a:lnTo>
                    <a:pt x="22" y="3"/>
                  </a:lnTo>
                  <a:lnTo>
                    <a:pt x="36" y="0"/>
                  </a:lnTo>
                  <a:close/>
                </a:path>
              </a:pathLst>
            </a:custGeom>
            <a:solidFill>
              <a:srgbClr val="1F1A17"/>
            </a:solidFill>
            <a:ln w="9525">
              <a:noFill/>
              <a:round/>
              <a:headEnd/>
              <a:tailEnd/>
            </a:ln>
          </p:spPr>
          <p:txBody>
            <a:bodyPr/>
            <a:lstStyle/>
            <a:p>
              <a:pPr eaLnBrk="1" hangingPunct="1"/>
              <a:endParaRPr lang="pt-BR" u="none"/>
            </a:p>
          </p:txBody>
        </p:sp>
        <p:sp>
          <p:nvSpPr>
            <p:cNvPr id="464242" name="Freeform 472"/>
            <p:cNvSpPr>
              <a:spLocks/>
            </p:cNvSpPr>
            <p:nvPr/>
          </p:nvSpPr>
          <p:spPr bwMode="auto">
            <a:xfrm>
              <a:off x="914400" y="4237038"/>
              <a:ext cx="26988" cy="26987"/>
            </a:xfrm>
            <a:custGeom>
              <a:avLst/>
              <a:gdLst>
                <a:gd name="T0" fmla="*/ 2147483647 w 70"/>
                <a:gd name="T1" fmla="*/ 0 h 69"/>
                <a:gd name="T2" fmla="*/ 2147483647 w 70"/>
                <a:gd name="T3" fmla="*/ 2147483647 h 69"/>
                <a:gd name="T4" fmla="*/ 2147483647 w 70"/>
                <a:gd name="T5" fmla="*/ 2147483647 h 69"/>
                <a:gd name="T6" fmla="*/ 2147483647 w 70"/>
                <a:gd name="T7" fmla="*/ 2147483647 h 69"/>
                <a:gd name="T8" fmla="*/ 2147483647 w 70"/>
                <a:gd name="T9" fmla="*/ 2147483647 h 69"/>
                <a:gd name="T10" fmla="*/ 2147483647 w 70"/>
                <a:gd name="T11" fmla="*/ 2147483647 h 69"/>
                <a:gd name="T12" fmla="*/ 2147483647 w 70"/>
                <a:gd name="T13" fmla="*/ 2147483647 h 69"/>
                <a:gd name="T14" fmla="*/ 2147483647 w 70"/>
                <a:gd name="T15" fmla="*/ 2147483647 h 69"/>
                <a:gd name="T16" fmla="*/ 2147483647 w 70"/>
                <a:gd name="T17" fmla="*/ 2147483647 h 69"/>
                <a:gd name="T18" fmla="*/ 2147483647 w 70"/>
                <a:gd name="T19" fmla="*/ 2147483647 h 69"/>
                <a:gd name="T20" fmla="*/ 2147483647 w 70"/>
                <a:gd name="T21" fmla="*/ 2147483647 h 69"/>
                <a:gd name="T22" fmla="*/ 2147483647 w 70"/>
                <a:gd name="T23" fmla="*/ 2147483647 h 69"/>
                <a:gd name="T24" fmla="*/ 0 w 70"/>
                <a:gd name="T25" fmla="*/ 2147483647 h 69"/>
                <a:gd name="T26" fmla="*/ 2147483647 w 70"/>
                <a:gd name="T27" fmla="*/ 2147483647 h 69"/>
                <a:gd name="T28" fmla="*/ 2147483647 w 70"/>
                <a:gd name="T29" fmla="*/ 2147483647 h 69"/>
                <a:gd name="T30" fmla="*/ 2147483647 w 70"/>
                <a:gd name="T31" fmla="*/ 2147483647 h 69"/>
                <a:gd name="T32" fmla="*/ 2147483647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33" y="0"/>
                  </a:moveTo>
                  <a:lnTo>
                    <a:pt x="49" y="6"/>
                  </a:lnTo>
                  <a:lnTo>
                    <a:pt x="59" y="11"/>
                  </a:lnTo>
                  <a:lnTo>
                    <a:pt x="67" y="20"/>
                  </a:lnTo>
                  <a:lnTo>
                    <a:pt x="70" y="36"/>
                  </a:lnTo>
                  <a:lnTo>
                    <a:pt x="67" y="49"/>
                  </a:lnTo>
                  <a:lnTo>
                    <a:pt x="59" y="60"/>
                  </a:lnTo>
                  <a:lnTo>
                    <a:pt x="49" y="66"/>
                  </a:lnTo>
                  <a:lnTo>
                    <a:pt x="33" y="69"/>
                  </a:lnTo>
                  <a:lnTo>
                    <a:pt x="21" y="66"/>
                  </a:lnTo>
                  <a:lnTo>
                    <a:pt x="10" y="60"/>
                  </a:lnTo>
                  <a:lnTo>
                    <a:pt x="3" y="49"/>
                  </a:lnTo>
                  <a:lnTo>
                    <a:pt x="0" y="36"/>
                  </a:lnTo>
                  <a:lnTo>
                    <a:pt x="3" y="20"/>
                  </a:lnTo>
                  <a:lnTo>
                    <a:pt x="10" y="11"/>
                  </a:lnTo>
                  <a:lnTo>
                    <a:pt x="21" y="6"/>
                  </a:lnTo>
                  <a:lnTo>
                    <a:pt x="33" y="0"/>
                  </a:lnTo>
                  <a:close/>
                </a:path>
              </a:pathLst>
            </a:custGeom>
            <a:solidFill>
              <a:srgbClr val="1F1A17"/>
            </a:solidFill>
            <a:ln w="9525">
              <a:noFill/>
              <a:round/>
              <a:headEnd/>
              <a:tailEnd/>
            </a:ln>
          </p:spPr>
          <p:txBody>
            <a:bodyPr/>
            <a:lstStyle/>
            <a:p>
              <a:pPr eaLnBrk="1" hangingPunct="1"/>
              <a:endParaRPr lang="pt-BR" u="none"/>
            </a:p>
          </p:txBody>
        </p:sp>
        <p:sp>
          <p:nvSpPr>
            <p:cNvPr id="464243" name="Freeform 473"/>
            <p:cNvSpPr>
              <a:spLocks/>
            </p:cNvSpPr>
            <p:nvPr/>
          </p:nvSpPr>
          <p:spPr bwMode="auto">
            <a:xfrm>
              <a:off x="1209675" y="4125913"/>
              <a:ext cx="34925" cy="28575"/>
            </a:xfrm>
            <a:custGeom>
              <a:avLst/>
              <a:gdLst>
                <a:gd name="T0" fmla="*/ 2147483647 w 87"/>
                <a:gd name="T1" fmla="*/ 0 h 70"/>
                <a:gd name="T2" fmla="*/ 2147483647 w 87"/>
                <a:gd name="T3" fmla="*/ 2147483647 h 70"/>
                <a:gd name="T4" fmla="*/ 2147483647 w 87"/>
                <a:gd name="T5" fmla="*/ 2147483647 h 70"/>
                <a:gd name="T6" fmla="*/ 2147483647 w 87"/>
                <a:gd name="T7" fmla="*/ 2147483647 h 70"/>
                <a:gd name="T8" fmla="*/ 2147483647 w 87"/>
                <a:gd name="T9" fmla="*/ 2147483647 h 70"/>
                <a:gd name="T10" fmla="*/ 2147483647 w 87"/>
                <a:gd name="T11" fmla="*/ 2147483647 h 70"/>
                <a:gd name="T12" fmla="*/ 2147483647 w 87"/>
                <a:gd name="T13" fmla="*/ 2147483647 h 70"/>
                <a:gd name="T14" fmla="*/ 2147483647 w 87"/>
                <a:gd name="T15" fmla="*/ 2147483647 h 70"/>
                <a:gd name="T16" fmla="*/ 2147483647 w 87"/>
                <a:gd name="T17" fmla="*/ 2147483647 h 70"/>
                <a:gd name="T18" fmla="*/ 2147483647 w 87"/>
                <a:gd name="T19" fmla="*/ 2147483647 h 70"/>
                <a:gd name="T20" fmla="*/ 2147483647 w 87"/>
                <a:gd name="T21" fmla="*/ 2147483647 h 70"/>
                <a:gd name="T22" fmla="*/ 2147483647 w 87"/>
                <a:gd name="T23" fmla="*/ 2147483647 h 70"/>
                <a:gd name="T24" fmla="*/ 0 w 87"/>
                <a:gd name="T25" fmla="*/ 2147483647 h 70"/>
                <a:gd name="T26" fmla="*/ 2147483647 w 87"/>
                <a:gd name="T27" fmla="*/ 2147483647 h 70"/>
                <a:gd name="T28" fmla="*/ 2147483647 w 87"/>
                <a:gd name="T29" fmla="*/ 2147483647 h 70"/>
                <a:gd name="T30" fmla="*/ 2147483647 w 87"/>
                <a:gd name="T31" fmla="*/ 2147483647 h 70"/>
                <a:gd name="T32" fmla="*/ 2147483647 w 8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70"/>
                <a:gd name="T53" fmla="*/ 87 w 8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70">
                  <a:moveTo>
                    <a:pt x="43" y="0"/>
                  </a:moveTo>
                  <a:lnTo>
                    <a:pt x="59" y="3"/>
                  </a:lnTo>
                  <a:lnTo>
                    <a:pt x="74" y="11"/>
                  </a:lnTo>
                  <a:lnTo>
                    <a:pt x="84" y="21"/>
                  </a:lnTo>
                  <a:lnTo>
                    <a:pt x="87" y="36"/>
                  </a:lnTo>
                  <a:lnTo>
                    <a:pt x="84" y="49"/>
                  </a:lnTo>
                  <a:lnTo>
                    <a:pt x="74" y="59"/>
                  </a:lnTo>
                  <a:lnTo>
                    <a:pt x="59" y="67"/>
                  </a:lnTo>
                  <a:lnTo>
                    <a:pt x="43" y="70"/>
                  </a:lnTo>
                  <a:lnTo>
                    <a:pt x="27" y="67"/>
                  </a:lnTo>
                  <a:lnTo>
                    <a:pt x="13" y="59"/>
                  </a:lnTo>
                  <a:lnTo>
                    <a:pt x="5" y="49"/>
                  </a:lnTo>
                  <a:lnTo>
                    <a:pt x="0" y="36"/>
                  </a:lnTo>
                  <a:lnTo>
                    <a:pt x="5" y="21"/>
                  </a:lnTo>
                  <a:lnTo>
                    <a:pt x="13" y="11"/>
                  </a:lnTo>
                  <a:lnTo>
                    <a:pt x="27" y="3"/>
                  </a:lnTo>
                  <a:lnTo>
                    <a:pt x="43" y="0"/>
                  </a:lnTo>
                  <a:close/>
                </a:path>
              </a:pathLst>
            </a:custGeom>
            <a:solidFill>
              <a:srgbClr val="FFF500"/>
            </a:solidFill>
            <a:ln w="9525">
              <a:noFill/>
              <a:round/>
              <a:headEnd/>
              <a:tailEnd/>
            </a:ln>
          </p:spPr>
          <p:txBody>
            <a:bodyPr/>
            <a:lstStyle/>
            <a:p>
              <a:pPr eaLnBrk="1" hangingPunct="1"/>
              <a:endParaRPr lang="pt-BR" u="none"/>
            </a:p>
          </p:txBody>
        </p:sp>
        <p:sp>
          <p:nvSpPr>
            <p:cNvPr id="464244" name="Freeform 474"/>
            <p:cNvSpPr>
              <a:spLocks/>
            </p:cNvSpPr>
            <p:nvPr/>
          </p:nvSpPr>
          <p:spPr bwMode="auto">
            <a:xfrm>
              <a:off x="1176338" y="4090988"/>
              <a:ext cx="33337" cy="28575"/>
            </a:xfrm>
            <a:custGeom>
              <a:avLst/>
              <a:gdLst>
                <a:gd name="T0" fmla="*/ 2147483647 w 85"/>
                <a:gd name="T1" fmla="*/ 0 h 71"/>
                <a:gd name="T2" fmla="*/ 2147483647 w 85"/>
                <a:gd name="T3" fmla="*/ 2147483647 h 71"/>
                <a:gd name="T4" fmla="*/ 2147483647 w 85"/>
                <a:gd name="T5" fmla="*/ 2147483647 h 71"/>
                <a:gd name="T6" fmla="*/ 2147483647 w 85"/>
                <a:gd name="T7" fmla="*/ 2147483647 h 71"/>
                <a:gd name="T8" fmla="*/ 2147483647 w 85"/>
                <a:gd name="T9" fmla="*/ 2147483647 h 71"/>
                <a:gd name="T10" fmla="*/ 2147483647 w 85"/>
                <a:gd name="T11" fmla="*/ 2147483647 h 71"/>
                <a:gd name="T12" fmla="*/ 2147483647 w 85"/>
                <a:gd name="T13" fmla="*/ 2147483647 h 71"/>
                <a:gd name="T14" fmla="*/ 2147483647 w 85"/>
                <a:gd name="T15" fmla="*/ 2147483647 h 71"/>
                <a:gd name="T16" fmla="*/ 2147483647 w 85"/>
                <a:gd name="T17" fmla="*/ 2147483647 h 71"/>
                <a:gd name="T18" fmla="*/ 2147483647 w 85"/>
                <a:gd name="T19" fmla="*/ 2147483647 h 71"/>
                <a:gd name="T20" fmla="*/ 2147483647 w 85"/>
                <a:gd name="T21" fmla="*/ 2147483647 h 71"/>
                <a:gd name="T22" fmla="*/ 2147483647 w 85"/>
                <a:gd name="T23" fmla="*/ 2147483647 h 71"/>
                <a:gd name="T24" fmla="*/ 0 w 85"/>
                <a:gd name="T25" fmla="*/ 2147483647 h 71"/>
                <a:gd name="T26" fmla="*/ 2147483647 w 85"/>
                <a:gd name="T27" fmla="*/ 2147483647 h 71"/>
                <a:gd name="T28" fmla="*/ 2147483647 w 85"/>
                <a:gd name="T29" fmla="*/ 2147483647 h 71"/>
                <a:gd name="T30" fmla="*/ 2147483647 w 85"/>
                <a:gd name="T31" fmla="*/ 2147483647 h 71"/>
                <a:gd name="T32" fmla="*/ 2147483647 w 85"/>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71"/>
                <a:gd name="T53" fmla="*/ 85 w 85"/>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71">
                  <a:moveTo>
                    <a:pt x="41" y="0"/>
                  </a:moveTo>
                  <a:lnTo>
                    <a:pt x="61" y="3"/>
                  </a:lnTo>
                  <a:lnTo>
                    <a:pt x="74" y="11"/>
                  </a:lnTo>
                  <a:lnTo>
                    <a:pt x="82" y="22"/>
                  </a:lnTo>
                  <a:lnTo>
                    <a:pt x="85" y="36"/>
                  </a:lnTo>
                  <a:lnTo>
                    <a:pt x="82" y="49"/>
                  </a:lnTo>
                  <a:lnTo>
                    <a:pt x="74" y="59"/>
                  </a:lnTo>
                  <a:lnTo>
                    <a:pt x="61" y="67"/>
                  </a:lnTo>
                  <a:lnTo>
                    <a:pt x="41" y="71"/>
                  </a:lnTo>
                  <a:lnTo>
                    <a:pt x="25" y="67"/>
                  </a:lnTo>
                  <a:lnTo>
                    <a:pt x="11" y="59"/>
                  </a:lnTo>
                  <a:lnTo>
                    <a:pt x="3" y="49"/>
                  </a:lnTo>
                  <a:lnTo>
                    <a:pt x="0" y="36"/>
                  </a:lnTo>
                  <a:lnTo>
                    <a:pt x="3" y="22"/>
                  </a:lnTo>
                  <a:lnTo>
                    <a:pt x="11" y="11"/>
                  </a:lnTo>
                  <a:lnTo>
                    <a:pt x="25" y="3"/>
                  </a:lnTo>
                  <a:lnTo>
                    <a:pt x="41" y="0"/>
                  </a:lnTo>
                  <a:close/>
                </a:path>
              </a:pathLst>
            </a:custGeom>
            <a:solidFill>
              <a:srgbClr val="FFF500"/>
            </a:solidFill>
            <a:ln w="9525">
              <a:noFill/>
              <a:round/>
              <a:headEnd/>
              <a:tailEnd/>
            </a:ln>
          </p:spPr>
          <p:txBody>
            <a:bodyPr/>
            <a:lstStyle/>
            <a:p>
              <a:pPr eaLnBrk="1" hangingPunct="1"/>
              <a:endParaRPr lang="pt-BR" u="none"/>
            </a:p>
          </p:txBody>
        </p:sp>
        <p:sp>
          <p:nvSpPr>
            <p:cNvPr id="464245" name="Freeform 475"/>
            <p:cNvSpPr>
              <a:spLocks/>
            </p:cNvSpPr>
            <p:nvPr/>
          </p:nvSpPr>
          <p:spPr bwMode="auto">
            <a:xfrm>
              <a:off x="1108075" y="4086225"/>
              <a:ext cx="33338" cy="26988"/>
            </a:xfrm>
            <a:custGeom>
              <a:avLst/>
              <a:gdLst>
                <a:gd name="T0" fmla="*/ 2147483647 w 87"/>
                <a:gd name="T1" fmla="*/ 0 h 70"/>
                <a:gd name="T2" fmla="*/ 2147483647 w 87"/>
                <a:gd name="T3" fmla="*/ 2147483647 h 70"/>
                <a:gd name="T4" fmla="*/ 2147483647 w 87"/>
                <a:gd name="T5" fmla="*/ 2147483647 h 70"/>
                <a:gd name="T6" fmla="*/ 2147483647 w 87"/>
                <a:gd name="T7" fmla="*/ 2147483647 h 70"/>
                <a:gd name="T8" fmla="*/ 2147483647 w 87"/>
                <a:gd name="T9" fmla="*/ 2147483647 h 70"/>
                <a:gd name="T10" fmla="*/ 2147483647 w 87"/>
                <a:gd name="T11" fmla="*/ 2147483647 h 70"/>
                <a:gd name="T12" fmla="*/ 2147483647 w 87"/>
                <a:gd name="T13" fmla="*/ 2147483647 h 70"/>
                <a:gd name="T14" fmla="*/ 2147483647 w 87"/>
                <a:gd name="T15" fmla="*/ 2147483647 h 70"/>
                <a:gd name="T16" fmla="*/ 2147483647 w 87"/>
                <a:gd name="T17" fmla="*/ 2147483647 h 70"/>
                <a:gd name="T18" fmla="*/ 2147483647 w 87"/>
                <a:gd name="T19" fmla="*/ 2147483647 h 70"/>
                <a:gd name="T20" fmla="*/ 2147483647 w 87"/>
                <a:gd name="T21" fmla="*/ 2147483647 h 70"/>
                <a:gd name="T22" fmla="*/ 2147483647 w 87"/>
                <a:gd name="T23" fmla="*/ 2147483647 h 70"/>
                <a:gd name="T24" fmla="*/ 0 w 87"/>
                <a:gd name="T25" fmla="*/ 2147483647 h 70"/>
                <a:gd name="T26" fmla="*/ 2147483647 w 87"/>
                <a:gd name="T27" fmla="*/ 2147483647 h 70"/>
                <a:gd name="T28" fmla="*/ 2147483647 w 87"/>
                <a:gd name="T29" fmla="*/ 2147483647 h 70"/>
                <a:gd name="T30" fmla="*/ 2147483647 w 87"/>
                <a:gd name="T31" fmla="*/ 2147483647 h 70"/>
                <a:gd name="T32" fmla="*/ 2147483647 w 8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70"/>
                <a:gd name="T53" fmla="*/ 87 w 8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70">
                  <a:moveTo>
                    <a:pt x="41" y="0"/>
                  </a:moveTo>
                  <a:lnTo>
                    <a:pt x="60" y="3"/>
                  </a:lnTo>
                  <a:lnTo>
                    <a:pt x="73" y="11"/>
                  </a:lnTo>
                  <a:lnTo>
                    <a:pt x="82" y="21"/>
                  </a:lnTo>
                  <a:lnTo>
                    <a:pt x="87" y="34"/>
                  </a:lnTo>
                  <a:lnTo>
                    <a:pt x="82" y="49"/>
                  </a:lnTo>
                  <a:lnTo>
                    <a:pt x="73" y="60"/>
                  </a:lnTo>
                  <a:lnTo>
                    <a:pt x="60" y="67"/>
                  </a:lnTo>
                  <a:lnTo>
                    <a:pt x="41" y="70"/>
                  </a:lnTo>
                  <a:lnTo>
                    <a:pt x="24" y="67"/>
                  </a:lnTo>
                  <a:lnTo>
                    <a:pt x="13" y="60"/>
                  </a:lnTo>
                  <a:lnTo>
                    <a:pt x="3" y="49"/>
                  </a:lnTo>
                  <a:lnTo>
                    <a:pt x="0" y="34"/>
                  </a:lnTo>
                  <a:lnTo>
                    <a:pt x="3" y="21"/>
                  </a:lnTo>
                  <a:lnTo>
                    <a:pt x="13" y="11"/>
                  </a:lnTo>
                  <a:lnTo>
                    <a:pt x="24" y="3"/>
                  </a:lnTo>
                  <a:lnTo>
                    <a:pt x="41" y="0"/>
                  </a:lnTo>
                  <a:close/>
                </a:path>
              </a:pathLst>
            </a:custGeom>
            <a:solidFill>
              <a:srgbClr val="FFF500"/>
            </a:solidFill>
            <a:ln w="9525">
              <a:noFill/>
              <a:round/>
              <a:headEnd/>
              <a:tailEnd/>
            </a:ln>
          </p:spPr>
          <p:txBody>
            <a:bodyPr/>
            <a:lstStyle/>
            <a:p>
              <a:pPr eaLnBrk="1" hangingPunct="1"/>
              <a:endParaRPr lang="pt-BR" u="none"/>
            </a:p>
          </p:txBody>
        </p:sp>
        <p:sp>
          <p:nvSpPr>
            <p:cNvPr id="464246" name="Freeform 476"/>
            <p:cNvSpPr>
              <a:spLocks/>
            </p:cNvSpPr>
            <p:nvPr/>
          </p:nvSpPr>
          <p:spPr bwMode="auto">
            <a:xfrm>
              <a:off x="1127125" y="4187825"/>
              <a:ext cx="34925" cy="26988"/>
            </a:xfrm>
            <a:custGeom>
              <a:avLst/>
              <a:gdLst>
                <a:gd name="T0" fmla="*/ 2147483647 w 85"/>
                <a:gd name="T1" fmla="*/ 0 h 70"/>
                <a:gd name="T2" fmla="*/ 2147483647 w 85"/>
                <a:gd name="T3" fmla="*/ 2147483647 h 70"/>
                <a:gd name="T4" fmla="*/ 2147483647 w 85"/>
                <a:gd name="T5" fmla="*/ 2147483647 h 70"/>
                <a:gd name="T6" fmla="*/ 2147483647 w 85"/>
                <a:gd name="T7" fmla="*/ 2147483647 h 70"/>
                <a:gd name="T8" fmla="*/ 2147483647 w 85"/>
                <a:gd name="T9" fmla="*/ 2147483647 h 70"/>
                <a:gd name="T10" fmla="*/ 2147483647 w 85"/>
                <a:gd name="T11" fmla="*/ 2147483647 h 70"/>
                <a:gd name="T12" fmla="*/ 2147483647 w 85"/>
                <a:gd name="T13" fmla="*/ 2147483647 h 70"/>
                <a:gd name="T14" fmla="*/ 2147483647 w 85"/>
                <a:gd name="T15" fmla="*/ 2147483647 h 70"/>
                <a:gd name="T16" fmla="*/ 2147483647 w 85"/>
                <a:gd name="T17" fmla="*/ 2147483647 h 70"/>
                <a:gd name="T18" fmla="*/ 2147483647 w 85"/>
                <a:gd name="T19" fmla="*/ 2147483647 h 70"/>
                <a:gd name="T20" fmla="*/ 2147483647 w 85"/>
                <a:gd name="T21" fmla="*/ 2147483647 h 70"/>
                <a:gd name="T22" fmla="*/ 2147483647 w 85"/>
                <a:gd name="T23" fmla="*/ 2147483647 h 70"/>
                <a:gd name="T24" fmla="*/ 0 w 85"/>
                <a:gd name="T25" fmla="*/ 2147483647 h 70"/>
                <a:gd name="T26" fmla="*/ 2147483647 w 85"/>
                <a:gd name="T27" fmla="*/ 2147483647 h 70"/>
                <a:gd name="T28" fmla="*/ 2147483647 w 85"/>
                <a:gd name="T29" fmla="*/ 2147483647 h 70"/>
                <a:gd name="T30" fmla="*/ 2147483647 w 85"/>
                <a:gd name="T31" fmla="*/ 2147483647 h 70"/>
                <a:gd name="T32" fmla="*/ 2147483647 w 8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70"/>
                <a:gd name="T53" fmla="*/ 85 w 85"/>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70">
                  <a:moveTo>
                    <a:pt x="41" y="0"/>
                  </a:moveTo>
                  <a:lnTo>
                    <a:pt x="59" y="5"/>
                  </a:lnTo>
                  <a:lnTo>
                    <a:pt x="72" y="10"/>
                  </a:lnTo>
                  <a:lnTo>
                    <a:pt x="82" y="21"/>
                  </a:lnTo>
                  <a:lnTo>
                    <a:pt x="85" y="37"/>
                  </a:lnTo>
                  <a:lnTo>
                    <a:pt x="82" y="48"/>
                  </a:lnTo>
                  <a:lnTo>
                    <a:pt x="72" y="59"/>
                  </a:lnTo>
                  <a:lnTo>
                    <a:pt x="59" y="67"/>
                  </a:lnTo>
                  <a:lnTo>
                    <a:pt x="41" y="70"/>
                  </a:lnTo>
                  <a:lnTo>
                    <a:pt x="23" y="67"/>
                  </a:lnTo>
                  <a:lnTo>
                    <a:pt x="13" y="59"/>
                  </a:lnTo>
                  <a:lnTo>
                    <a:pt x="2" y="48"/>
                  </a:lnTo>
                  <a:lnTo>
                    <a:pt x="0" y="37"/>
                  </a:lnTo>
                  <a:lnTo>
                    <a:pt x="2" y="21"/>
                  </a:lnTo>
                  <a:lnTo>
                    <a:pt x="13" y="10"/>
                  </a:lnTo>
                  <a:lnTo>
                    <a:pt x="23" y="5"/>
                  </a:lnTo>
                  <a:lnTo>
                    <a:pt x="41" y="0"/>
                  </a:lnTo>
                  <a:close/>
                </a:path>
              </a:pathLst>
            </a:custGeom>
            <a:solidFill>
              <a:srgbClr val="FFF500"/>
            </a:solidFill>
            <a:ln w="9525">
              <a:noFill/>
              <a:round/>
              <a:headEnd/>
              <a:tailEnd/>
            </a:ln>
          </p:spPr>
          <p:txBody>
            <a:bodyPr/>
            <a:lstStyle/>
            <a:p>
              <a:pPr eaLnBrk="1" hangingPunct="1"/>
              <a:endParaRPr lang="pt-BR" u="none"/>
            </a:p>
          </p:txBody>
        </p:sp>
        <p:sp>
          <p:nvSpPr>
            <p:cNvPr id="464247" name="Freeform 477"/>
            <p:cNvSpPr>
              <a:spLocks/>
            </p:cNvSpPr>
            <p:nvPr/>
          </p:nvSpPr>
          <p:spPr bwMode="auto">
            <a:xfrm>
              <a:off x="1168400" y="4173538"/>
              <a:ext cx="34925" cy="28575"/>
            </a:xfrm>
            <a:custGeom>
              <a:avLst/>
              <a:gdLst>
                <a:gd name="T0" fmla="*/ 2147483647 w 87"/>
                <a:gd name="T1" fmla="*/ 0 h 71"/>
                <a:gd name="T2" fmla="*/ 2147483647 w 87"/>
                <a:gd name="T3" fmla="*/ 2147483647 h 71"/>
                <a:gd name="T4" fmla="*/ 2147483647 w 87"/>
                <a:gd name="T5" fmla="*/ 2147483647 h 71"/>
                <a:gd name="T6" fmla="*/ 2147483647 w 87"/>
                <a:gd name="T7" fmla="*/ 2147483647 h 71"/>
                <a:gd name="T8" fmla="*/ 2147483647 w 87"/>
                <a:gd name="T9" fmla="*/ 2147483647 h 71"/>
                <a:gd name="T10" fmla="*/ 2147483647 w 87"/>
                <a:gd name="T11" fmla="*/ 2147483647 h 71"/>
                <a:gd name="T12" fmla="*/ 2147483647 w 87"/>
                <a:gd name="T13" fmla="*/ 2147483647 h 71"/>
                <a:gd name="T14" fmla="*/ 2147483647 w 87"/>
                <a:gd name="T15" fmla="*/ 2147483647 h 71"/>
                <a:gd name="T16" fmla="*/ 2147483647 w 87"/>
                <a:gd name="T17" fmla="*/ 2147483647 h 71"/>
                <a:gd name="T18" fmla="*/ 2147483647 w 87"/>
                <a:gd name="T19" fmla="*/ 2147483647 h 71"/>
                <a:gd name="T20" fmla="*/ 2147483647 w 87"/>
                <a:gd name="T21" fmla="*/ 2147483647 h 71"/>
                <a:gd name="T22" fmla="*/ 2147483647 w 87"/>
                <a:gd name="T23" fmla="*/ 2147483647 h 71"/>
                <a:gd name="T24" fmla="*/ 0 w 87"/>
                <a:gd name="T25" fmla="*/ 2147483647 h 71"/>
                <a:gd name="T26" fmla="*/ 2147483647 w 87"/>
                <a:gd name="T27" fmla="*/ 2147483647 h 71"/>
                <a:gd name="T28" fmla="*/ 2147483647 w 87"/>
                <a:gd name="T29" fmla="*/ 2147483647 h 71"/>
                <a:gd name="T30" fmla="*/ 2147483647 w 87"/>
                <a:gd name="T31" fmla="*/ 2147483647 h 71"/>
                <a:gd name="T32" fmla="*/ 2147483647 w 87"/>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71"/>
                <a:gd name="T53" fmla="*/ 87 w 87"/>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71">
                  <a:moveTo>
                    <a:pt x="43" y="0"/>
                  </a:moveTo>
                  <a:lnTo>
                    <a:pt x="59" y="3"/>
                  </a:lnTo>
                  <a:lnTo>
                    <a:pt x="75" y="10"/>
                  </a:lnTo>
                  <a:lnTo>
                    <a:pt x="84" y="22"/>
                  </a:lnTo>
                  <a:lnTo>
                    <a:pt x="87" y="36"/>
                  </a:lnTo>
                  <a:lnTo>
                    <a:pt x="84" y="49"/>
                  </a:lnTo>
                  <a:lnTo>
                    <a:pt x="75" y="59"/>
                  </a:lnTo>
                  <a:lnTo>
                    <a:pt x="59" y="69"/>
                  </a:lnTo>
                  <a:lnTo>
                    <a:pt x="43" y="71"/>
                  </a:lnTo>
                  <a:lnTo>
                    <a:pt x="26" y="69"/>
                  </a:lnTo>
                  <a:lnTo>
                    <a:pt x="13" y="59"/>
                  </a:lnTo>
                  <a:lnTo>
                    <a:pt x="5" y="49"/>
                  </a:lnTo>
                  <a:lnTo>
                    <a:pt x="0" y="36"/>
                  </a:lnTo>
                  <a:lnTo>
                    <a:pt x="5" y="22"/>
                  </a:lnTo>
                  <a:lnTo>
                    <a:pt x="13" y="10"/>
                  </a:lnTo>
                  <a:lnTo>
                    <a:pt x="26" y="3"/>
                  </a:lnTo>
                  <a:lnTo>
                    <a:pt x="43" y="0"/>
                  </a:lnTo>
                  <a:close/>
                </a:path>
              </a:pathLst>
            </a:custGeom>
            <a:solidFill>
              <a:srgbClr val="FFF500"/>
            </a:solidFill>
            <a:ln w="9525">
              <a:noFill/>
              <a:round/>
              <a:headEnd/>
              <a:tailEnd/>
            </a:ln>
          </p:spPr>
          <p:txBody>
            <a:bodyPr/>
            <a:lstStyle/>
            <a:p>
              <a:pPr eaLnBrk="1" hangingPunct="1"/>
              <a:endParaRPr lang="pt-BR" u="none"/>
            </a:p>
          </p:txBody>
        </p:sp>
        <p:sp>
          <p:nvSpPr>
            <p:cNvPr id="464248" name="Rectangle 478"/>
            <p:cNvSpPr>
              <a:spLocks noChangeArrowheads="1"/>
            </p:cNvSpPr>
            <p:nvPr/>
          </p:nvSpPr>
          <p:spPr bwMode="auto">
            <a:xfrm>
              <a:off x="1038225" y="4344988"/>
              <a:ext cx="225425"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latin typeface="AvantGarde Bk BT" pitchFamily="34" charset="0"/>
                </a:rPr>
                <a:t>Tc</a:t>
              </a:r>
              <a:endParaRPr lang="en-US" u="none"/>
            </a:p>
          </p:txBody>
        </p:sp>
      </p:grpSp>
      <p:sp>
        <p:nvSpPr>
          <p:cNvPr id="58832" name="Rectangle 479"/>
          <p:cNvSpPr>
            <a:spLocks noChangeArrowheads="1"/>
          </p:cNvSpPr>
          <p:nvPr/>
        </p:nvSpPr>
        <p:spPr bwMode="auto">
          <a:xfrm>
            <a:off x="3294063" y="4532313"/>
            <a:ext cx="441325" cy="488950"/>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IgG2</a:t>
            </a:r>
          </a:p>
          <a:p>
            <a:pPr eaLnBrk="1" hangingPunct="1"/>
            <a:r>
              <a:rPr lang="en-US" sz="1600" u="none">
                <a:solidFill>
                  <a:srgbClr val="FFFFFF"/>
                </a:solidFill>
              </a:rPr>
              <a:t>IgG1</a:t>
            </a:r>
            <a:endParaRPr lang="en-US" u="none"/>
          </a:p>
        </p:txBody>
      </p:sp>
      <p:sp>
        <p:nvSpPr>
          <p:cNvPr id="58833" name="Rectangle 480"/>
          <p:cNvSpPr>
            <a:spLocks noChangeArrowheads="1"/>
          </p:cNvSpPr>
          <p:nvPr/>
        </p:nvSpPr>
        <p:spPr bwMode="auto">
          <a:xfrm>
            <a:off x="4132263" y="4535488"/>
            <a:ext cx="441325" cy="488950"/>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IgE</a:t>
            </a:r>
          </a:p>
          <a:p>
            <a:pPr eaLnBrk="1" hangingPunct="1"/>
            <a:r>
              <a:rPr lang="en-US" sz="1600" u="none">
                <a:solidFill>
                  <a:srgbClr val="FFFFFF"/>
                </a:solidFill>
              </a:rPr>
              <a:t>IgG4</a:t>
            </a:r>
            <a:endParaRPr lang="en-US" u="none"/>
          </a:p>
        </p:txBody>
      </p:sp>
      <p:sp>
        <p:nvSpPr>
          <p:cNvPr id="58840" name="Rectangle 52"/>
          <p:cNvSpPr>
            <a:spLocks noChangeArrowheads="1"/>
          </p:cNvSpPr>
          <p:nvPr/>
        </p:nvSpPr>
        <p:spPr bwMode="auto">
          <a:xfrm>
            <a:off x="5181600" y="5668963"/>
            <a:ext cx="2447925" cy="244475"/>
          </a:xfrm>
          <a:prstGeom prst="rect">
            <a:avLst/>
          </a:prstGeom>
          <a:noFill/>
          <a:ln w="9525">
            <a:noFill/>
            <a:miter lim="800000"/>
            <a:headEnd/>
            <a:tailEnd/>
          </a:ln>
        </p:spPr>
        <p:txBody>
          <a:bodyPr wrap="none" lIns="0" tIns="0" rIns="0" bIns="0">
            <a:spAutoFit/>
          </a:bodyPr>
          <a:lstStyle/>
          <a:p>
            <a:pPr eaLnBrk="1" hangingPunct="1"/>
            <a:r>
              <a:rPr lang="en-US" sz="1600" b="1" u="none">
                <a:solidFill>
                  <a:srgbClr val="FFFFFF"/>
                </a:solidFill>
              </a:rPr>
              <a:t>INFLAMAÇÃO / ALERGIA</a:t>
            </a:r>
            <a:endParaRPr lang="en-US" b="1" u="none"/>
          </a:p>
        </p:txBody>
      </p:sp>
      <p:sp>
        <p:nvSpPr>
          <p:cNvPr id="58841" name="Line 473"/>
          <p:cNvSpPr>
            <a:spLocks noChangeShapeType="1"/>
          </p:cNvSpPr>
          <p:nvPr/>
        </p:nvSpPr>
        <p:spPr bwMode="auto">
          <a:xfrm>
            <a:off x="3832225" y="4144963"/>
            <a:ext cx="0" cy="303212"/>
          </a:xfrm>
          <a:prstGeom prst="line">
            <a:avLst/>
          </a:prstGeom>
          <a:noFill/>
          <a:ln w="28575">
            <a:solidFill>
              <a:srgbClr val="FFFFFF"/>
            </a:solidFill>
            <a:round/>
            <a:headEnd/>
            <a:tailEnd type="stealth" w="med" len="med"/>
          </a:ln>
        </p:spPr>
        <p:txBody>
          <a:bodyPr/>
          <a:lstStyle/>
          <a:p>
            <a:endParaRPr lang="pt-BR"/>
          </a:p>
        </p:txBody>
      </p:sp>
      <p:sp>
        <p:nvSpPr>
          <p:cNvPr id="58842" name="Line 474"/>
          <p:cNvSpPr>
            <a:spLocks noChangeShapeType="1"/>
          </p:cNvSpPr>
          <p:nvPr/>
        </p:nvSpPr>
        <p:spPr bwMode="auto">
          <a:xfrm>
            <a:off x="4041775" y="4144963"/>
            <a:ext cx="0" cy="303212"/>
          </a:xfrm>
          <a:prstGeom prst="line">
            <a:avLst/>
          </a:prstGeom>
          <a:noFill/>
          <a:ln w="28575">
            <a:solidFill>
              <a:srgbClr val="FF0000"/>
            </a:solidFill>
            <a:round/>
            <a:headEnd/>
            <a:tailEnd type="stealth" w="med" len="med"/>
          </a:ln>
        </p:spPr>
        <p:txBody>
          <a:bodyPr/>
          <a:lstStyle/>
          <a:p>
            <a:endParaRPr lang="pt-BR"/>
          </a:p>
        </p:txBody>
      </p:sp>
      <p:sp>
        <p:nvSpPr>
          <p:cNvPr id="58844" name="Line 476"/>
          <p:cNvSpPr>
            <a:spLocks noChangeShapeType="1"/>
          </p:cNvSpPr>
          <p:nvPr/>
        </p:nvSpPr>
        <p:spPr bwMode="auto">
          <a:xfrm>
            <a:off x="4041775" y="2990850"/>
            <a:ext cx="0" cy="244475"/>
          </a:xfrm>
          <a:prstGeom prst="line">
            <a:avLst/>
          </a:prstGeom>
          <a:noFill/>
          <a:ln w="28575">
            <a:solidFill>
              <a:srgbClr val="FF0000"/>
            </a:solidFill>
            <a:round/>
            <a:headEnd/>
            <a:tailEnd type="stealth" w="med" len="med"/>
          </a:ln>
        </p:spPr>
        <p:txBody>
          <a:bodyPr/>
          <a:lstStyle/>
          <a:p>
            <a:endParaRPr lang="pt-BR"/>
          </a:p>
        </p:txBody>
      </p:sp>
      <p:sp>
        <p:nvSpPr>
          <p:cNvPr id="58845" name="Line 477"/>
          <p:cNvSpPr>
            <a:spLocks noChangeShapeType="1"/>
          </p:cNvSpPr>
          <p:nvPr/>
        </p:nvSpPr>
        <p:spPr bwMode="auto">
          <a:xfrm>
            <a:off x="3832225" y="2990850"/>
            <a:ext cx="0" cy="244475"/>
          </a:xfrm>
          <a:prstGeom prst="line">
            <a:avLst/>
          </a:prstGeom>
          <a:noFill/>
          <a:ln w="28575">
            <a:solidFill>
              <a:srgbClr val="FFFFFF"/>
            </a:solidFill>
            <a:round/>
            <a:headEnd/>
            <a:tailEnd type="stealth" w="med" len="med"/>
          </a:ln>
        </p:spPr>
        <p:txBody>
          <a:bodyPr/>
          <a:lstStyle/>
          <a:p>
            <a:endParaRPr lang="pt-BR"/>
          </a:p>
        </p:txBody>
      </p:sp>
      <p:sp>
        <p:nvSpPr>
          <p:cNvPr id="58849" name="Line 481"/>
          <p:cNvSpPr>
            <a:spLocks noChangeShapeType="1"/>
          </p:cNvSpPr>
          <p:nvPr/>
        </p:nvSpPr>
        <p:spPr bwMode="auto">
          <a:xfrm flipH="1">
            <a:off x="4343400" y="1981200"/>
            <a:ext cx="457200" cy="457200"/>
          </a:xfrm>
          <a:prstGeom prst="line">
            <a:avLst/>
          </a:prstGeom>
          <a:noFill/>
          <a:ln w="28575">
            <a:solidFill>
              <a:srgbClr val="FF0000"/>
            </a:solidFill>
            <a:round/>
            <a:headEnd/>
            <a:tailEnd type="stealth" w="med" len="med"/>
          </a:ln>
        </p:spPr>
        <p:txBody>
          <a:bodyPr/>
          <a:lstStyle/>
          <a:p>
            <a:endParaRPr lang="pt-BR"/>
          </a:p>
        </p:txBody>
      </p:sp>
      <p:grpSp>
        <p:nvGrpSpPr>
          <p:cNvPr id="25" name="Group 389"/>
          <p:cNvGrpSpPr>
            <a:grpSpLocks/>
          </p:cNvGrpSpPr>
          <p:nvPr/>
        </p:nvGrpSpPr>
        <p:grpSpPr bwMode="auto">
          <a:xfrm>
            <a:off x="1398588" y="5045075"/>
            <a:ext cx="1585912" cy="882650"/>
            <a:chOff x="1398588" y="5045075"/>
            <a:chExt cx="1585912" cy="882650"/>
          </a:xfrm>
        </p:grpSpPr>
        <p:sp>
          <p:nvSpPr>
            <p:cNvPr id="464258" name="Freeform 277"/>
            <p:cNvSpPr>
              <a:spLocks/>
            </p:cNvSpPr>
            <p:nvPr/>
          </p:nvSpPr>
          <p:spPr bwMode="auto">
            <a:xfrm>
              <a:off x="1804988" y="5053013"/>
              <a:ext cx="80962" cy="195262"/>
            </a:xfrm>
            <a:custGeom>
              <a:avLst/>
              <a:gdLst>
                <a:gd name="T0" fmla="*/ 2147483647 w 202"/>
                <a:gd name="T1" fmla="*/ 0 h 491"/>
                <a:gd name="T2" fmla="*/ 2147483647 w 202"/>
                <a:gd name="T3" fmla="*/ 2147483647 h 491"/>
                <a:gd name="T4" fmla="*/ 2147483647 w 202"/>
                <a:gd name="T5" fmla="*/ 2147483647 h 491"/>
                <a:gd name="T6" fmla="*/ 2147483647 w 202"/>
                <a:gd name="T7" fmla="*/ 2147483647 h 491"/>
                <a:gd name="T8" fmla="*/ 2147483647 w 202"/>
                <a:gd name="T9" fmla="*/ 2147483647 h 491"/>
                <a:gd name="T10" fmla="*/ 2147483647 w 202"/>
                <a:gd name="T11" fmla="*/ 2147483647 h 491"/>
                <a:gd name="T12" fmla="*/ 0 w 202"/>
                <a:gd name="T13" fmla="*/ 2147483647 h 491"/>
                <a:gd name="T14" fmla="*/ 2147483647 w 202"/>
                <a:gd name="T15" fmla="*/ 0 h 491"/>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491"/>
                <a:gd name="T26" fmla="*/ 202 w 202"/>
                <a:gd name="T27" fmla="*/ 491 h 4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491">
                  <a:moveTo>
                    <a:pt x="102" y="0"/>
                  </a:moveTo>
                  <a:lnTo>
                    <a:pt x="202" y="191"/>
                  </a:lnTo>
                  <a:lnTo>
                    <a:pt x="135" y="191"/>
                  </a:lnTo>
                  <a:lnTo>
                    <a:pt x="135" y="491"/>
                  </a:lnTo>
                  <a:lnTo>
                    <a:pt x="67" y="491"/>
                  </a:lnTo>
                  <a:lnTo>
                    <a:pt x="67" y="191"/>
                  </a:lnTo>
                  <a:lnTo>
                    <a:pt x="0" y="191"/>
                  </a:lnTo>
                  <a:lnTo>
                    <a:pt x="102" y="0"/>
                  </a:lnTo>
                  <a:close/>
                </a:path>
              </a:pathLst>
            </a:custGeom>
            <a:solidFill>
              <a:srgbClr val="FFF500"/>
            </a:solidFill>
            <a:ln w="9525">
              <a:noFill/>
              <a:round/>
              <a:headEnd/>
              <a:tailEnd/>
            </a:ln>
          </p:spPr>
          <p:txBody>
            <a:bodyPr/>
            <a:lstStyle/>
            <a:p>
              <a:pPr eaLnBrk="1" hangingPunct="1"/>
              <a:endParaRPr lang="pt-BR" u="none"/>
            </a:p>
          </p:txBody>
        </p:sp>
        <p:sp>
          <p:nvSpPr>
            <p:cNvPr id="464259" name="Freeform 278"/>
            <p:cNvSpPr>
              <a:spLocks/>
            </p:cNvSpPr>
            <p:nvPr/>
          </p:nvSpPr>
          <p:spPr bwMode="auto">
            <a:xfrm>
              <a:off x="1420813" y="5270500"/>
              <a:ext cx="80962" cy="195263"/>
            </a:xfrm>
            <a:custGeom>
              <a:avLst/>
              <a:gdLst>
                <a:gd name="T0" fmla="*/ 2147483647 w 202"/>
                <a:gd name="T1" fmla="*/ 0 h 491"/>
                <a:gd name="T2" fmla="*/ 2147483647 w 202"/>
                <a:gd name="T3" fmla="*/ 2147483647 h 491"/>
                <a:gd name="T4" fmla="*/ 2147483647 w 202"/>
                <a:gd name="T5" fmla="*/ 2147483647 h 491"/>
                <a:gd name="T6" fmla="*/ 2147483647 w 202"/>
                <a:gd name="T7" fmla="*/ 2147483647 h 491"/>
                <a:gd name="T8" fmla="*/ 2147483647 w 202"/>
                <a:gd name="T9" fmla="*/ 2147483647 h 491"/>
                <a:gd name="T10" fmla="*/ 2147483647 w 202"/>
                <a:gd name="T11" fmla="*/ 2147483647 h 491"/>
                <a:gd name="T12" fmla="*/ 0 w 202"/>
                <a:gd name="T13" fmla="*/ 2147483647 h 491"/>
                <a:gd name="T14" fmla="*/ 2147483647 w 202"/>
                <a:gd name="T15" fmla="*/ 0 h 491"/>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491"/>
                <a:gd name="T26" fmla="*/ 202 w 202"/>
                <a:gd name="T27" fmla="*/ 491 h 4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491">
                  <a:moveTo>
                    <a:pt x="100" y="0"/>
                  </a:moveTo>
                  <a:lnTo>
                    <a:pt x="202" y="191"/>
                  </a:lnTo>
                  <a:lnTo>
                    <a:pt x="135" y="191"/>
                  </a:lnTo>
                  <a:lnTo>
                    <a:pt x="135" y="491"/>
                  </a:lnTo>
                  <a:lnTo>
                    <a:pt x="67" y="491"/>
                  </a:lnTo>
                  <a:lnTo>
                    <a:pt x="67" y="191"/>
                  </a:lnTo>
                  <a:lnTo>
                    <a:pt x="0" y="191"/>
                  </a:lnTo>
                  <a:lnTo>
                    <a:pt x="100" y="0"/>
                  </a:lnTo>
                  <a:close/>
                </a:path>
              </a:pathLst>
            </a:custGeom>
            <a:solidFill>
              <a:srgbClr val="FFF500"/>
            </a:solidFill>
            <a:ln w="9525">
              <a:noFill/>
              <a:round/>
              <a:headEnd/>
              <a:tailEnd/>
            </a:ln>
          </p:spPr>
          <p:txBody>
            <a:bodyPr/>
            <a:lstStyle/>
            <a:p>
              <a:pPr eaLnBrk="1" hangingPunct="1"/>
              <a:endParaRPr lang="pt-BR" u="none"/>
            </a:p>
          </p:txBody>
        </p:sp>
        <p:sp>
          <p:nvSpPr>
            <p:cNvPr id="464260" name="Freeform 279"/>
            <p:cNvSpPr>
              <a:spLocks/>
            </p:cNvSpPr>
            <p:nvPr/>
          </p:nvSpPr>
          <p:spPr bwMode="auto">
            <a:xfrm>
              <a:off x="1739900" y="5483225"/>
              <a:ext cx="80963" cy="195263"/>
            </a:xfrm>
            <a:custGeom>
              <a:avLst/>
              <a:gdLst>
                <a:gd name="T0" fmla="*/ 2147483647 w 202"/>
                <a:gd name="T1" fmla="*/ 0 h 491"/>
                <a:gd name="T2" fmla="*/ 2147483647 w 202"/>
                <a:gd name="T3" fmla="*/ 2147483647 h 491"/>
                <a:gd name="T4" fmla="*/ 2147483647 w 202"/>
                <a:gd name="T5" fmla="*/ 2147483647 h 491"/>
                <a:gd name="T6" fmla="*/ 2147483647 w 202"/>
                <a:gd name="T7" fmla="*/ 2147483647 h 491"/>
                <a:gd name="T8" fmla="*/ 2147483647 w 202"/>
                <a:gd name="T9" fmla="*/ 2147483647 h 491"/>
                <a:gd name="T10" fmla="*/ 2147483647 w 202"/>
                <a:gd name="T11" fmla="*/ 2147483647 h 491"/>
                <a:gd name="T12" fmla="*/ 0 w 202"/>
                <a:gd name="T13" fmla="*/ 2147483647 h 491"/>
                <a:gd name="T14" fmla="*/ 2147483647 w 202"/>
                <a:gd name="T15" fmla="*/ 0 h 491"/>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491"/>
                <a:gd name="T26" fmla="*/ 202 w 202"/>
                <a:gd name="T27" fmla="*/ 491 h 4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491">
                  <a:moveTo>
                    <a:pt x="102" y="0"/>
                  </a:moveTo>
                  <a:lnTo>
                    <a:pt x="202" y="192"/>
                  </a:lnTo>
                  <a:lnTo>
                    <a:pt x="135" y="192"/>
                  </a:lnTo>
                  <a:lnTo>
                    <a:pt x="135" y="491"/>
                  </a:lnTo>
                  <a:lnTo>
                    <a:pt x="68" y="491"/>
                  </a:lnTo>
                  <a:lnTo>
                    <a:pt x="68" y="192"/>
                  </a:lnTo>
                  <a:lnTo>
                    <a:pt x="0" y="192"/>
                  </a:lnTo>
                  <a:lnTo>
                    <a:pt x="102" y="0"/>
                  </a:lnTo>
                  <a:close/>
                </a:path>
              </a:pathLst>
            </a:custGeom>
            <a:solidFill>
              <a:srgbClr val="FFF500"/>
            </a:solidFill>
            <a:ln w="9525">
              <a:noFill/>
              <a:round/>
              <a:headEnd/>
              <a:tailEnd/>
            </a:ln>
          </p:spPr>
          <p:txBody>
            <a:bodyPr/>
            <a:lstStyle/>
            <a:p>
              <a:pPr eaLnBrk="1" hangingPunct="1"/>
              <a:endParaRPr lang="pt-BR" u="none"/>
            </a:p>
          </p:txBody>
        </p:sp>
        <p:sp>
          <p:nvSpPr>
            <p:cNvPr id="464261" name="Rectangle 52"/>
            <p:cNvSpPr>
              <a:spLocks noChangeArrowheads="1"/>
            </p:cNvSpPr>
            <p:nvPr/>
          </p:nvSpPr>
          <p:spPr bwMode="auto">
            <a:xfrm>
              <a:off x="1398588" y="5045075"/>
              <a:ext cx="1585912" cy="882650"/>
            </a:xfrm>
            <a:prstGeom prst="rect">
              <a:avLst/>
            </a:prstGeom>
            <a:noFill/>
            <a:ln w="9525">
              <a:noFill/>
              <a:miter lim="800000"/>
              <a:headEnd/>
              <a:tailEnd/>
            </a:ln>
          </p:spPr>
          <p:txBody>
            <a:bodyPr wrap="none" lIns="0" tIns="0" rIns="0" bIns="0">
              <a:spAutoFit/>
            </a:bodyPr>
            <a:lstStyle/>
            <a:p>
              <a:pPr algn="ctr" eaLnBrk="1" hangingPunct="1">
                <a:lnSpc>
                  <a:spcPct val="90000"/>
                </a:lnSpc>
              </a:pPr>
              <a:r>
                <a:rPr lang="en-US" sz="1600" b="1" u="none">
                  <a:solidFill>
                    <a:srgbClr val="FFFFFF"/>
                  </a:solidFill>
                </a:rPr>
                <a:t>ADCC</a:t>
              </a:r>
            </a:p>
            <a:p>
              <a:pPr algn="ctr" eaLnBrk="1" hangingPunct="1">
                <a:lnSpc>
                  <a:spcPct val="90000"/>
                </a:lnSpc>
              </a:pPr>
              <a:r>
                <a:rPr lang="en-US" sz="1600" b="1" u="none">
                  <a:solidFill>
                    <a:srgbClr val="FFFFFF"/>
                  </a:solidFill>
                </a:rPr>
                <a:t>FAGOCITOSE</a:t>
              </a:r>
            </a:p>
            <a:p>
              <a:pPr algn="ctr" eaLnBrk="1" hangingPunct="1">
                <a:lnSpc>
                  <a:spcPct val="90000"/>
                </a:lnSpc>
              </a:pPr>
              <a:r>
                <a:rPr lang="en-US" sz="1600" b="1" u="none">
                  <a:solidFill>
                    <a:srgbClr val="FFFFFF"/>
                  </a:solidFill>
                </a:rPr>
                <a:t>MORTE</a:t>
              </a:r>
            </a:p>
            <a:p>
              <a:pPr algn="ctr" eaLnBrk="1" hangingPunct="1">
                <a:lnSpc>
                  <a:spcPct val="90000"/>
                </a:lnSpc>
              </a:pPr>
              <a:r>
                <a:rPr lang="en-US" sz="1600" b="1" u="none">
                  <a:solidFill>
                    <a:srgbClr val="FFFFFF"/>
                  </a:solidFill>
                </a:rPr>
                <a:t>INTRACELULAR</a:t>
              </a:r>
              <a:endParaRPr lang="en-US" b="1" u="none"/>
            </a:p>
          </p:txBody>
        </p:sp>
      </p:grpSp>
      <p:sp>
        <p:nvSpPr>
          <p:cNvPr id="58852" name="Line 484"/>
          <p:cNvSpPr>
            <a:spLocks noChangeShapeType="1"/>
          </p:cNvSpPr>
          <p:nvPr/>
        </p:nvSpPr>
        <p:spPr bwMode="auto">
          <a:xfrm>
            <a:off x="1295400" y="4648200"/>
            <a:ext cx="457200" cy="457200"/>
          </a:xfrm>
          <a:prstGeom prst="line">
            <a:avLst/>
          </a:prstGeom>
          <a:noFill/>
          <a:ln w="28575">
            <a:solidFill>
              <a:srgbClr val="FFFFFF"/>
            </a:solidFill>
            <a:round/>
            <a:headEnd/>
            <a:tailEnd type="stealth" w="med" len="med"/>
          </a:ln>
        </p:spPr>
        <p:txBody>
          <a:bodyPr/>
          <a:lstStyle/>
          <a:p>
            <a:endParaRPr lang="pt-BR"/>
          </a:p>
        </p:txBody>
      </p:sp>
      <p:sp>
        <p:nvSpPr>
          <p:cNvPr id="58853" name="Line 485"/>
          <p:cNvSpPr>
            <a:spLocks noChangeShapeType="1"/>
          </p:cNvSpPr>
          <p:nvPr/>
        </p:nvSpPr>
        <p:spPr bwMode="auto">
          <a:xfrm>
            <a:off x="1828800" y="4114800"/>
            <a:ext cx="228600" cy="838200"/>
          </a:xfrm>
          <a:prstGeom prst="line">
            <a:avLst/>
          </a:prstGeom>
          <a:noFill/>
          <a:ln w="28575">
            <a:solidFill>
              <a:srgbClr val="FFFFFF"/>
            </a:solidFill>
            <a:round/>
            <a:headEnd/>
            <a:tailEnd type="stealth" w="med" len="med"/>
          </a:ln>
        </p:spPr>
        <p:txBody>
          <a:bodyPr/>
          <a:lstStyle/>
          <a:p>
            <a:endParaRPr lang="pt-BR"/>
          </a:p>
        </p:txBody>
      </p:sp>
      <p:sp>
        <p:nvSpPr>
          <p:cNvPr id="58854" name="Freeform 486"/>
          <p:cNvSpPr>
            <a:spLocks/>
          </p:cNvSpPr>
          <p:nvPr/>
        </p:nvSpPr>
        <p:spPr bwMode="auto">
          <a:xfrm>
            <a:off x="2590800" y="3962400"/>
            <a:ext cx="169863" cy="1143000"/>
          </a:xfrm>
          <a:custGeom>
            <a:avLst/>
            <a:gdLst>
              <a:gd name="T0" fmla="*/ 2147483647 w 107"/>
              <a:gd name="T1" fmla="*/ 0 h 720"/>
              <a:gd name="T2" fmla="*/ 2147483647 w 107"/>
              <a:gd name="T3" fmla="*/ 2147483647 h 720"/>
              <a:gd name="T4" fmla="*/ 0 w 107"/>
              <a:gd name="T5" fmla="*/ 2147483647 h 720"/>
              <a:gd name="T6" fmla="*/ 0 60000 65536"/>
              <a:gd name="T7" fmla="*/ 0 60000 65536"/>
              <a:gd name="T8" fmla="*/ 0 60000 65536"/>
              <a:gd name="T9" fmla="*/ 0 w 107"/>
              <a:gd name="T10" fmla="*/ 0 h 720"/>
              <a:gd name="T11" fmla="*/ 107 w 107"/>
              <a:gd name="T12" fmla="*/ 720 h 720"/>
            </a:gdLst>
            <a:ahLst/>
            <a:cxnLst>
              <a:cxn ang="T6">
                <a:pos x="T0" y="T1"/>
              </a:cxn>
              <a:cxn ang="T7">
                <a:pos x="T2" y="T3"/>
              </a:cxn>
              <a:cxn ang="T8">
                <a:pos x="T4" y="T5"/>
              </a:cxn>
            </a:cxnLst>
            <a:rect l="T9" t="T10" r="T11" b="T12"/>
            <a:pathLst>
              <a:path w="107" h="720">
                <a:moveTo>
                  <a:pt x="48" y="0"/>
                </a:moveTo>
                <a:cubicBezTo>
                  <a:pt x="56" y="82"/>
                  <a:pt x="107" y="375"/>
                  <a:pt x="99" y="495"/>
                </a:cubicBezTo>
                <a:cubicBezTo>
                  <a:pt x="91" y="615"/>
                  <a:pt x="21" y="673"/>
                  <a:pt x="0" y="720"/>
                </a:cubicBezTo>
              </a:path>
            </a:pathLst>
          </a:custGeom>
          <a:noFill/>
          <a:ln w="28575">
            <a:solidFill>
              <a:srgbClr val="FFFFFF"/>
            </a:solidFill>
            <a:round/>
            <a:headEnd/>
            <a:tailEnd type="stealth" w="med" len="med"/>
          </a:ln>
        </p:spPr>
        <p:txBody>
          <a:bodyPr/>
          <a:lstStyle/>
          <a:p>
            <a:pPr eaLnBrk="1" hangingPunct="1"/>
            <a:endParaRPr lang="pt-BR" u="none"/>
          </a:p>
        </p:txBody>
      </p:sp>
      <p:sp>
        <p:nvSpPr>
          <p:cNvPr id="58855" name="Freeform 487"/>
          <p:cNvSpPr>
            <a:spLocks/>
          </p:cNvSpPr>
          <p:nvPr/>
        </p:nvSpPr>
        <p:spPr bwMode="auto">
          <a:xfrm>
            <a:off x="833438" y="1981200"/>
            <a:ext cx="690562" cy="1885950"/>
          </a:xfrm>
          <a:custGeom>
            <a:avLst/>
            <a:gdLst>
              <a:gd name="T0" fmla="*/ 2147483647 w 435"/>
              <a:gd name="T1" fmla="*/ 0 h 1188"/>
              <a:gd name="T2" fmla="*/ 2147483647 w 435"/>
              <a:gd name="T3" fmla="*/ 2147483647 h 1188"/>
              <a:gd name="T4" fmla="*/ 2147483647 w 435"/>
              <a:gd name="T5" fmla="*/ 2147483647 h 1188"/>
              <a:gd name="T6" fmla="*/ 2147483647 w 435"/>
              <a:gd name="T7" fmla="*/ 2147483647 h 1188"/>
              <a:gd name="T8" fmla="*/ 2147483647 w 435"/>
              <a:gd name="T9" fmla="*/ 2147483647 h 1188"/>
              <a:gd name="T10" fmla="*/ 0 60000 65536"/>
              <a:gd name="T11" fmla="*/ 0 60000 65536"/>
              <a:gd name="T12" fmla="*/ 0 60000 65536"/>
              <a:gd name="T13" fmla="*/ 0 60000 65536"/>
              <a:gd name="T14" fmla="*/ 0 60000 65536"/>
              <a:gd name="T15" fmla="*/ 0 w 435"/>
              <a:gd name="T16" fmla="*/ 0 h 1188"/>
              <a:gd name="T17" fmla="*/ 435 w 435"/>
              <a:gd name="T18" fmla="*/ 1188 h 1188"/>
            </a:gdLst>
            <a:ahLst/>
            <a:cxnLst>
              <a:cxn ang="T10">
                <a:pos x="T0" y="T1"/>
              </a:cxn>
              <a:cxn ang="T11">
                <a:pos x="T2" y="T3"/>
              </a:cxn>
              <a:cxn ang="T12">
                <a:pos x="T4" y="T5"/>
              </a:cxn>
              <a:cxn ang="T13">
                <a:pos x="T6" y="T7"/>
              </a:cxn>
              <a:cxn ang="T14">
                <a:pos x="T8" y="T9"/>
              </a:cxn>
            </a:cxnLst>
            <a:rect l="T15" t="T16" r="T17" b="T18"/>
            <a:pathLst>
              <a:path w="435" h="1188">
                <a:moveTo>
                  <a:pt x="435" y="0"/>
                </a:moveTo>
                <a:cubicBezTo>
                  <a:pt x="398" y="35"/>
                  <a:pt x="280" y="125"/>
                  <a:pt x="215" y="208"/>
                </a:cubicBezTo>
                <a:cubicBezTo>
                  <a:pt x="150" y="291"/>
                  <a:pt x="81" y="380"/>
                  <a:pt x="47" y="496"/>
                </a:cubicBezTo>
                <a:cubicBezTo>
                  <a:pt x="0" y="685"/>
                  <a:pt x="2" y="789"/>
                  <a:pt x="11" y="904"/>
                </a:cubicBezTo>
                <a:cubicBezTo>
                  <a:pt x="20" y="1019"/>
                  <a:pt x="81" y="1129"/>
                  <a:pt x="99" y="1188"/>
                </a:cubicBezTo>
              </a:path>
            </a:pathLst>
          </a:custGeom>
          <a:noFill/>
          <a:ln w="28575">
            <a:solidFill>
              <a:srgbClr val="FFFFFF"/>
            </a:solidFill>
            <a:round/>
            <a:headEnd/>
            <a:tailEnd type="stealth" w="med" len="med"/>
          </a:ln>
        </p:spPr>
        <p:txBody>
          <a:bodyPr/>
          <a:lstStyle/>
          <a:p>
            <a:pPr eaLnBrk="1" hangingPunct="1"/>
            <a:endParaRPr lang="pt-BR" u="none"/>
          </a:p>
        </p:txBody>
      </p:sp>
      <p:grpSp>
        <p:nvGrpSpPr>
          <p:cNvPr id="26" name="Group 393"/>
          <p:cNvGrpSpPr>
            <a:grpSpLocks/>
          </p:cNvGrpSpPr>
          <p:nvPr/>
        </p:nvGrpSpPr>
        <p:grpSpPr bwMode="auto">
          <a:xfrm>
            <a:off x="1792288" y="2057400"/>
            <a:ext cx="646112" cy="990600"/>
            <a:chOff x="1792288" y="2057400"/>
            <a:chExt cx="646112" cy="990600"/>
          </a:xfrm>
        </p:grpSpPr>
        <p:sp>
          <p:nvSpPr>
            <p:cNvPr id="464267" name="Rectangle 285"/>
            <p:cNvSpPr>
              <a:spLocks noChangeArrowheads="1"/>
            </p:cNvSpPr>
            <p:nvPr/>
          </p:nvSpPr>
          <p:spPr bwMode="auto">
            <a:xfrm>
              <a:off x="1800225" y="2638425"/>
              <a:ext cx="393700"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TNF</a:t>
              </a:r>
              <a:endParaRPr lang="en-US" u="none"/>
            </a:p>
          </p:txBody>
        </p:sp>
        <p:grpSp>
          <p:nvGrpSpPr>
            <p:cNvPr id="464268" name="Group 391"/>
            <p:cNvGrpSpPr>
              <a:grpSpLocks/>
            </p:cNvGrpSpPr>
            <p:nvPr/>
          </p:nvGrpSpPr>
          <p:grpSpPr bwMode="auto">
            <a:xfrm>
              <a:off x="1792288" y="2057400"/>
              <a:ext cx="646112" cy="990600"/>
              <a:chOff x="1792288" y="2057400"/>
              <a:chExt cx="646112" cy="990600"/>
            </a:xfrm>
          </p:grpSpPr>
          <p:sp>
            <p:nvSpPr>
              <p:cNvPr id="464269" name="Rectangle 284"/>
              <p:cNvSpPr>
                <a:spLocks noChangeArrowheads="1"/>
              </p:cNvSpPr>
              <p:nvPr/>
            </p:nvSpPr>
            <p:spPr bwMode="auto">
              <a:xfrm>
                <a:off x="1792288" y="2438400"/>
                <a:ext cx="327025"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IFN</a:t>
                </a:r>
                <a:endParaRPr lang="en-US" u="none"/>
              </a:p>
            </p:txBody>
          </p:sp>
          <p:sp>
            <p:nvSpPr>
              <p:cNvPr id="464270" name="Rectangle 286"/>
              <p:cNvSpPr>
                <a:spLocks noChangeArrowheads="1"/>
              </p:cNvSpPr>
              <p:nvPr/>
            </p:nvSpPr>
            <p:spPr bwMode="auto">
              <a:xfrm>
                <a:off x="2125663" y="2419350"/>
                <a:ext cx="84137"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latin typeface="Symbol" pitchFamily="18" charset="2"/>
                  </a:rPr>
                  <a:t>g</a:t>
                </a:r>
                <a:endParaRPr lang="en-US" u="none"/>
              </a:p>
            </p:txBody>
          </p:sp>
          <p:sp>
            <p:nvSpPr>
              <p:cNvPr id="464271" name="Line 488"/>
              <p:cNvSpPr>
                <a:spLocks noChangeShapeType="1"/>
              </p:cNvSpPr>
              <p:nvPr/>
            </p:nvSpPr>
            <p:spPr bwMode="auto">
              <a:xfrm>
                <a:off x="2057400" y="2057400"/>
                <a:ext cx="381000" cy="990600"/>
              </a:xfrm>
              <a:prstGeom prst="line">
                <a:avLst/>
              </a:prstGeom>
              <a:noFill/>
              <a:ln w="28575">
                <a:solidFill>
                  <a:srgbClr val="FFFFFF"/>
                </a:solidFill>
                <a:round/>
                <a:headEnd/>
                <a:tailEnd type="stealth" w="med" len="med"/>
              </a:ln>
            </p:spPr>
            <p:txBody>
              <a:bodyPr/>
              <a:lstStyle/>
              <a:p>
                <a:endParaRPr lang="pt-BR"/>
              </a:p>
            </p:txBody>
          </p:sp>
        </p:grpSp>
      </p:grpSp>
      <p:sp>
        <p:nvSpPr>
          <p:cNvPr id="58857" name="Line 489"/>
          <p:cNvSpPr>
            <a:spLocks noChangeShapeType="1"/>
          </p:cNvSpPr>
          <p:nvPr/>
        </p:nvSpPr>
        <p:spPr bwMode="auto">
          <a:xfrm flipH="1">
            <a:off x="1600200" y="2057400"/>
            <a:ext cx="152400" cy="1371600"/>
          </a:xfrm>
          <a:prstGeom prst="line">
            <a:avLst/>
          </a:prstGeom>
          <a:noFill/>
          <a:ln w="28575">
            <a:solidFill>
              <a:srgbClr val="FFFFFF"/>
            </a:solidFill>
            <a:round/>
            <a:headEnd/>
            <a:tailEnd type="stealth" w="med" len="med"/>
          </a:ln>
        </p:spPr>
        <p:txBody>
          <a:bodyPr/>
          <a:lstStyle/>
          <a:p>
            <a:endParaRPr lang="pt-BR"/>
          </a:p>
        </p:txBody>
      </p:sp>
      <p:grpSp>
        <p:nvGrpSpPr>
          <p:cNvPr id="28" name="Group 392"/>
          <p:cNvGrpSpPr>
            <a:grpSpLocks/>
          </p:cNvGrpSpPr>
          <p:nvPr/>
        </p:nvGrpSpPr>
        <p:grpSpPr bwMode="auto">
          <a:xfrm>
            <a:off x="2286000" y="1730375"/>
            <a:ext cx="1219200" cy="708025"/>
            <a:chOff x="2286000" y="1730375"/>
            <a:chExt cx="1219200" cy="708025"/>
          </a:xfrm>
        </p:grpSpPr>
        <p:sp>
          <p:nvSpPr>
            <p:cNvPr id="464274" name="Rectangle 43"/>
            <p:cNvSpPr>
              <a:spLocks noChangeArrowheads="1"/>
            </p:cNvSpPr>
            <p:nvPr/>
          </p:nvSpPr>
          <p:spPr bwMode="auto">
            <a:xfrm>
              <a:off x="3057525" y="1749425"/>
              <a:ext cx="327025"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IFN</a:t>
              </a:r>
              <a:endParaRPr lang="en-US" u="none"/>
            </a:p>
          </p:txBody>
        </p:sp>
        <p:sp>
          <p:nvSpPr>
            <p:cNvPr id="464275" name="Rectangle 44"/>
            <p:cNvSpPr>
              <a:spLocks noChangeArrowheads="1"/>
            </p:cNvSpPr>
            <p:nvPr/>
          </p:nvSpPr>
          <p:spPr bwMode="auto">
            <a:xfrm>
              <a:off x="3081338" y="1949450"/>
              <a:ext cx="350837"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IL-2</a:t>
              </a:r>
              <a:endParaRPr lang="en-US" u="none"/>
            </a:p>
          </p:txBody>
        </p:sp>
        <p:sp>
          <p:nvSpPr>
            <p:cNvPr id="464276" name="Rectangle 45"/>
            <p:cNvSpPr>
              <a:spLocks noChangeArrowheads="1"/>
            </p:cNvSpPr>
            <p:nvPr/>
          </p:nvSpPr>
          <p:spPr bwMode="auto">
            <a:xfrm>
              <a:off x="3390900" y="1730375"/>
              <a:ext cx="84138"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latin typeface="Symbol" pitchFamily="18" charset="2"/>
                </a:rPr>
                <a:t>g</a:t>
              </a:r>
              <a:endParaRPr lang="en-US" u="none"/>
            </a:p>
          </p:txBody>
        </p:sp>
        <p:sp>
          <p:nvSpPr>
            <p:cNvPr id="464277" name="Line 490"/>
            <p:cNvSpPr>
              <a:spLocks noChangeShapeType="1"/>
            </p:cNvSpPr>
            <p:nvPr/>
          </p:nvSpPr>
          <p:spPr bwMode="auto">
            <a:xfrm>
              <a:off x="2286000" y="1828800"/>
              <a:ext cx="1219200" cy="609600"/>
            </a:xfrm>
            <a:prstGeom prst="line">
              <a:avLst/>
            </a:prstGeom>
            <a:noFill/>
            <a:ln w="28575">
              <a:solidFill>
                <a:srgbClr val="FFFF99"/>
              </a:solidFill>
              <a:round/>
              <a:headEnd/>
              <a:tailEnd type="stealth" w="med" len="med"/>
            </a:ln>
          </p:spPr>
          <p:txBody>
            <a:bodyPr/>
            <a:lstStyle/>
            <a:p>
              <a:endParaRPr lang="pt-BR"/>
            </a:p>
          </p:txBody>
        </p:sp>
      </p:grpSp>
      <p:sp>
        <p:nvSpPr>
          <p:cNvPr id="464278"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dissolve">
                                      <p:cBhvr>
                                        <p:cTn id="7" dur="500"/>
                                        <p:tgtEl>
                                          <p:spTgt spid="2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up)">
                                      <p:cBhvr>
                                        <p:cTn id="11" dur="500"/>
                                        <p:tgtEl>
                                          <p:spTgt spid="28"/>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58845"/>
                                        </p:tgtEl>
                                        <p:attrNameLst>
                                          <p:attrName>style.visibility</p:attrName>
                                        </p:attrNameLst>
                                      </p:cBhvr>
                                      <p:to>
                                        <p:strVal val="visible"/>
                                      </p:to>
                                    </p:set>
                                    <p:animEffect transition="in" filter="wipe(up)">
                                      <p:cBhvr>
                                        <p:cTn id="19" dur="500"/>
                                        <p:tgtEl>
                                          <p:spTgt spid="58845"/>
                                        </p:tgtEl>
                                      </p:cBhvr>
                                    </p:animEffect>
                                  </p:childTnLst>
                                </p:cTn>
                              </p:par>
                            </p:childTnLst>
                          </p:cTn>
                        </p:par>
                        <p:par>
                          <p:cTn id="20" fill="hold">
                            <p:stCondLst>
                              <p:cond delay="2000"/>
                            </p:stCondLst>
                            <p:childTnLst>
                              <p:par>
                                <p:cTn id="21" presetID="9" presetClass="entr" presetSubtype="0"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dissolve">
                                      <p:cBhvr>
                                        <p:cTn id="23" dur="500"/>
                                        <p:tgtEl>
                                          <p:spTgt spid="11"/>
                                        </p:tgtEl>
                                      </p:cBhvr>
                                    </p:animEffect>
                                  </p:childTnLst>
                                </p:cTn>
                              </p:par>
                            </p:childTnLst>
                          </p:cTn>
                        </p:par>
                        <p:par>
                          <p:cTn id="24" fill="hold">
                            <p:stCondLst>
                              <p:cond delay="2500"/>
                            </p:stCondLst>
                            <p:childTnLst>
                              <p:par>
                                <p:cTn id="25" presetID="22" presetClass="entr" presetSubtype="1" fill="hold" grpId="0" nodeType="afterEffect">
                                  <p:stCondLst>
                                    <p:cond delay="500"/>
                                  </p:stCondLst>
                                  <p:childTnLst>
                                    <p:set>
                                      <p:cBhvr>
                                        <p:cTn id="26" dur="1" fill="hold">
                                          <p:stCondLst>
                                            <p:cond delay="0"/>
                                          </p:stCondLst>
                                        </p:cTn>
                                        <p:tgtEl>
                                          <p:spTgt spid="58855"/>
                                        </p:tgtEl>
                                        <p:attrNameLst>
                                          <p:attrName>style.visibility</p:attrName>
                                        </p:attrNameLst>
                                      </p:cBhvr>
                                      <p:to>
                                        <p:strVal val="visible"/>
                                      </p:to>
                                    </p:set>
                                    <p:animEffect transition="in" filter="wipe(up)">
                                      <p:cBhvr>
                                        <p:cTn id="27" dur="500"/>
                                        <p:tgtEl>
                                          <p:spTgt spid="58855"/>
                                        </p:tgtEl>
                                      </p:cBhvr>
                                    </p:animEffect>
                                  </p:childTnLst>
                                </p:cTn>
                              </p:par>
                            </p:childTnLst>
                          </p:cTn>
                        </p:par>
                        <p:par>
                          <p:cTn id="28" fill="hold">
                            <p:stCondLst>
                              <p:cond delay="3500"/>
                            </p:stCondLst>
                            <p:childTnLst>
                              <p:par>
                                <p:cTn id="29" presetID="9" presetClass="entr" presetSubtype="0" fill="hold"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dissolve">
                                      <p:cBhvr>
                                        <p:cTn id="31" dur="500"/>
                                        <p:tgtEl>
                                          <p:spTgt spid="24"/>
                                        </p:tgtEl>
                                      </p:cBhvr>
                                    </p:animEffect>
                                  </p:childTnLst>
                                </p:cTn>
                              </p:par>
                            </p:childTnLst>
                          </p:cTn>
                        </p:par>
                        <p:par>
                          <p:cTn id="32" fill="hold">
                            <p:stCondLst>
                              <p:cond delay="4000"/>
                            </p:stCondLst>
                            <p:childTnLst>
                              <p:par>
                                <p:cTn id="33" presetID="22" presetClass="entr" presetSubtype="1" fill="hold" grpId="0" nodeType="afterEffect">
                                  <p:stCondLst>
                                    <p:cond delay="0"/>
                                  </p:stCondLst>
                                  <p:childTnLst>
                                    <p:set>
                                      <p:cBhvr>
                                        <p:cTn id="34" dur="1" fill="hold">
                                          <p:stCondLst>
                                            <p:cond delay="0"/>
                                          </p:stCondLst>
                                        </p:cTn>
                                        <p:tgtEl>
                                          <p:spTgt spid="58857"/>
                                        </p:tgtEl>
                                        <p:attrNameLst>
                                          <p:attrName>style.visibility</p:attrName>
                                        </p:attrNameLst>
                                      </p:cBhvr>
                                      <p:to>
                                        <p:strVal val="visible"/>
                                      </p:to>
                                    </p:set>
                                    <p:animEffect transition="in" filter="wipe(up)">
                                      <p:cBhvr>
                                        <p:cTn id="35" dur="500"/>
                                        <p:tgtEl>
                                          <p:spTgt spid="58857"/>
                                        </p:tgtEl>
                                      </p:cBhvr>
                                    </p:animEffect>
                                  </p:childTnLst>
                                </p:cTn>
                              </p:par>
                            </p:childTnLst>
                          </p:cTn>
                        </p:par>
                        <p:par>
                          <p:cTn id="36" fill="hold">
                            <p:stCondLst>
                              <p:cond delay="4500"/>
                            </p:stCondLst>
                            <p:childTnLst>
                              <p:par>
                                <p:cTn id="37" presetID="9" presetClass="entr" presetSubtype="0" fill="hold"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p:stCondLst>
                              <p:cond delay="5000"/>
                            </p:stCondLst>
                            <p:childTnLst>
                              <p:par>
                                <p:cTn id="41" presetID="22" presetClass="entr" presetSubtype="1" fill="hold"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up)">
                                      <p:cBhvr>
                                        <p:cTn id="43" dur="500"/>
                                        <p:tgtEl>
                                          <p:spTgt spid="26"/>
                                        </p:tgtEl>
                                      </p:cBhvr>
                                    </p:animEffect>
                                  </p:childTnLst>
                                </p:cTn>
                              </p:par>
                            </p:childTnLst>
                          </p:cTn>
                        </p:par>
                        <p:par>
                          <p:cTn id="44" fill="hold">
                            <p:stCondLst>
                              <p:cond delay="5500"/>
                            </p:stCondLst>
                            <p:childTnLst>
                              <p:par>
                                <p:cTn id="45" presetID="9"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dissolve">
                                      <p:cBhvr>
                                        <p:cTn id="47" dur="500"/>
                                        <p:tgtEl>
                                          <p:spTgt spid="17"/>
                                        </p:tgtEl>
                                      </p:cBhvr>
                                    </p:animEffect>
                                  </p:childTnLst>
                                </p:cTn>
                              </p:par>
                            </p:childTnLst>
                          </p:cTn>
                        </p:par>
                        <p:par>
                          <p:cTn id="48" fill="hold">
                            <p:stCondLst>
                              <p:cond delay="6000"/>
                            </p:stCondLst>
                            <p:childTnLst>
                              <p:par>
                                <p:cTn id="49" presetID="22" presetClass="entr" presetSubtype="4"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down)">
                                      <p:cBhvr>
                                        <p:cTn id="51" dur="500"/>
                                        <p:tgtEl>
                                          <p:spTgt spid="16"/>
                                        </p:tgtEl>
                                      </p:cBhvr>
                                    </p:animEffect>
                                  </p:childTnLst>
                                </p:cTn>
                              </p:par>
                            </p:childTnLst>
                          </p:cTn>
                        </p:par>
                        <p:par>
                          <p:cTn id="52" fill="hold">
                            <p:stCondLst>
                              <p:cond delay="6500"/>
                            </p:stCondLst>
                            <p:childTnLst>
                              <p:par>
                                <p:cTn id="53" presetID="22" presetClass="entr" presetSubtype="1" fill="hold" grpId="0" nodeType="afterEffect">
                                  <p:stCondLst>
                                    <p:cond delay="0"/>
                                  </p:stCondLst>
                                  <p:childTnLst>
                                    <p:set>
                                      <p:cBhvr>
                                        <p:cTn id="54" dur="1" fill="hold">
                                          <p:stCondLst>
                                            <p:cond delay="0"/>
                                          </p:stCondLst>
                                        </p:cTn>
                                        <p:tgtEl>
                                          <p:spTgt spid="58852"/>
                                        </p:tgtEl>
                                        <p:attrNameLst>
                                          <p:attrName>style.visibility</p:attrName>
                                        </p:attrNameLst>
                                      </p:cBhvr>
                                      <p:to>
                                        <p:strVal val="visible"/>
                                      </p:to>
                                    </p:set>
                                    <p:animEffect transition="in" filter="wipe(up)">
                                      <p:cBhvr>
                                        <p:cTn id="55" dur="500"/>
                                        <p:tgtEl>
                                          <p:spTgt spid="58852"/>
                                        </p:tgtEl>
                                      </p:cBhvr>
                                    </p:animEffect>
                                  </p:childTnLst>
                                </p:cTn>
                              </p:par>
                            </p:childTnLst>
                          </p:cTn>
                        </p:par>
                        <p:par>
                          <p:cTn id="56" fill="hold">
                            <p:stCondLst>
                              <p:cond delay="7000"/>
                            </p:stCondLst>
                            <p:childTnLst>
                              <p:par>
                                <p:cTn id="57" presetID="22" presetClass="entr" presetSubtype="1" fill="hold" grpId="0" nodeType="afterEffect">
                                  <p:stCondLst>
                                    <p:cond delay="0"/>
                                  </p:stCondLst>
                                  <p:childTnLst>
                                    <p:set>
                                      <p:cBhvr>
                                        <p:cTn id="58" dur="1" fill="hold">
                                          <p:stCondLst>
                                            <p:cond delay="0"/>
                                          </p:stCondLst>
                                        </p:cTn>
                                        <p:tgtEl>
                                          <p:spTgt spid="58853"/>
                                        </p:tgtEl>
                                        <p:attrNameLst>
                                          <p:attrName>style.visibility</p:attrName>
                                        </p:attrNameLst>
                                      </p:cBhvr>
                                      <p:to>
                                        <p:strVal val="visible"/>
                                      </p:to>
                                    </p:set>
                                    <p:animEffect transition="in" filter="wipe(up)">
                                      <p:cBhvr>
                                        <p:cTn id="59" dur="500"/>
                                        <p:tgtEl>
                                          <p:spTgt spid="58853"/>
                                        </p:tgtEl>
                                      </p:cBhvr>
                                    </p:animEffect>
                                  </p:childTnLst>
                                </p:cTn>
                              </p:par>
                            </p:childTnLst>
                          </p:cTn>
                        </p:par>
                        <p:par>
                          <p:cTn id="60" fill="hold">
                            <p:stCondLst>
                              <p:cond delay="7500"/>
                            </p:stCondLst>
                            <p:childTnLst>
                              <p:par>
                                <p:cTn id="61" presetID="22" presetClass="entr" presetSubtype="1" fill="hold" grpId="0" nodeType="afterEffect">
                                  <p:stCondLst>
                                    <p:cond delay="0"/>
                                  </p:stCondLst>
                                  <p:childTnLst>
                                    <p:set>
                                      <p:cBhvr>
                                        <p:cTn id="62" dur="1" fill="hold">
                                          <p:stCondLst>
                                            <p:cond delay="0"/>
                                          </p:stCondLst>
                                        </p:cTn>
                                        <p:tgtEl>
                                          <p:spTgt spid="58854"/>
                                        </p:tgtEl>
                                        <p:attrNameLst>
                                          <p:attrName>style.visibility</p:attrName>
                                        </p:attrNameLst>
                                      </p:cBhvr>
                                      <p:to>
                                        <p:strVal val="visible"/>
                                      </p:to>
                                    </p:set>
                                    <p:animEffect transition="in" filter="wipe(up)">
                                      <p:cBhvr>
                                        <p:cTn id="63" dur="500"/>
                                        <p:tgtEl>
                                          <p:spTgt spid="58854"/>
                                        </p:tgtEl>
                                      </p:cBhvr>
                                    </p:animEffect>
                                  </p:childTnLst>
                                </p:cTn>
                              </p:par>
                            </p:childTnLst>
                          </p:cTn>
                        </p:par>
                        <p:par>
                          <p:cTn id="64" fill="hold">
                            <p:stCondLst>
                              <p:cond delay="8000"/>
                            </p:stCondLst>
                            <p:childTnLst>
                              <p:par>
                                <p:cTn id="65" presetID="22" presetClass="entr" presetSubtype="1" fill="hold"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8500"/>
                            </p:stCondLst>
                            <p:childTnLst>
                              <p:par>
                                <p:cTn id="69" presetID="22" presetClass="entr" presetSubtype="1" fill="hold" grpId="0" nodeType="afterEffect">
                                  <p:stCondLst>
                                    <p:cond delay="0"/>
                                  </p:stCondLst>
                                  <p:childTnLst>
                                    <p:set>
                                      <p:cBhvr>
                                        <p:cTn id="70" dur="1" fill="hold">
                                          <p:stCondLst>
                                            <p:cond delay="0"/>
                                          </p:stCondLst>
                                        </p:cTn>
                                        <p:tgtEl>
                                          <p:spTgt spid="58841"/>
                                        </p:tgtEl>
                                        <p:attrNameLst>
                                          <p:attrName>style.visibility</p:attrName>
                                        </p:attrNameLst>
                                      </p:cBhvr>
                                      <p:to>
                                        <p:strVal val="visible"/>
                                      </p:to>
                                    </p:set>
                                    <p:animEffect transition="in" filter="wipe(up)">
                                      <p:cBhvr>
                                        <p:cTn id="71" dur="500"/>
                                        <p:tgtEl>
                                          <p:spTgt spid="58841"/>
                                        </p:tgtEl>
                                      </p:cBhvr>
                                    </p:animEffect>
                                  </p:childTnLst>
                                </p:cTn>
                              </p:par>
                            </p:childTnLst>
                          </p:cTn>
                        </p:par>
                        <p:par>
                          <p:cTn id="72" fill="hold">
                            <p:stCondLst>
                              <p:cond delay="9000"/>
                            </p:stCondLst>
                            <p:childTnLst>
                              <p:par>
                                <p:cTn id="73" presetID="22" presetClass="entr" presetSubtype="1" fill="hold" grpId="0" nodeType="afterEffect">
                                  <p:stCondLst>
                                    <p:cond delay="0"/>
                                  </p:stCondLst>
                                  <p:childTnLst>
                                    <p:set>
                                      <p:cBhvr>
                                        <p:cTn id="74" dur="1" fill="hold">
                                          <p:stCondLst>
                                            <p:cond delay="0"/>
                                          </p:stCondLst>
                                        </p:cTn>
                                        <p:tgtEl>
                                          <p:spTgt spid="58832"/>
                                        </p:tgtEl>
                                        <p:attrNameLst>
                                          <p:attrName>style.visibility</p:attrName>
                                        </p:attrNameLst>
                                      </p:cBhvr>
                                      <p:to>
                                        <p:strVal val="visible"/>
                                      </p:to>
                                    </p:set>
                                    <p:animEffect transition="in" filter="wipe(up)">
                                      <p:cBhvr>
                                        <p:cTn id="75" dur="500"/>
                                        <p:tgtEl>
                                          <p:spTgt spid="58832"/>
                                        </p:tgtEl>
                                      </p:cBhvr>
                                    </p:animEffect>
                                  </p:childTnLst>
                                </p:cTn>
                              </p:par>
                            </p:childTnLst>
                          </p:cTn>
                        </p:par>
                        <p:par>
                          <p:cTn id="76" fill="hold">
                            <p:stCondLst>
                              <p:cond delay="9500"/>
                            </p:stCondLst>
                            <p:childTnLst>
                              <p:par>
                                <p:cTn id="77" presetID="22" presetClass="entr" presetSubtype="1" fill="hold" nodeType="afterEffect">
                                  <p:stCondLst>
                                    <p:cond delay="1000"/>
                                  </p:stCondLst>
                                  <p:childTnLst>
                                    <p:set>
                                      <p:cBhvr>
                                        <p:cTn id="78" dur="1" fill="hold">
                                          <p:stCondLst>
                                            <p:cond delay="0"/>
                                          </p:stCondLst>
                                        </p:cTn>
                                        <p:tgtEl>
                                          <p:spTgt spid="22"/>
                                        </p:tgtEl>
                                        <p:attrNameLst>
                                          <p:attrName>style.visibility</p:attrName>
                                        </p:attrNameLst>
                                      </p:cBhvr>
                                      <p:to>
                                        <p:strVal val="visible"/>
                                      </p:to>
                                    </p:set>
                                    <p:animEffect transition="in" filter="wipe(up)">
                                      <p:cBhvr>
                                        <p:cTn id="79" dur="500"/>
                                        <p:tgtEl>
                                          <p:spTgt spid="22"/>
                                        </p:tgtEl>
                                      </p:cBhvr>
                                    </p:animEffect>
                                  </p:childTnLst>
                                </p:cTn>
                              </p:par>
                            </p:childTnLst>
                          </p:cTn>
                        </p:par>
                        <p:par>
                          <p:cTn id="80" fill="hold">
                            <p:stCondLst>
                              <p:cond delay="11000"/>
                            </p:stCondLst>
                            <p:childTnLst>
                              <p:par>
                                <p:cTn id="81" presetID="22" presetClass="entr" presetSubtype="1"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Effect transition="in" filter="wipe(up)">
                                      <p:cBhvr>
                                        <p:cTn id="83" dur="500"/>
                                        <p:tgtEl>
                                          <p:spTgt spid="19"/>
                                        </p:tgtEl>
                                      </p:cBhvr>
                                    </p:animEffect>
                                  </p:childTnLst>
                                </p:cTn>
                              </p:par>
                            </p:childTnLst>
                          </p:cTn>
                        </p:par>
                        <p:par>
                          <p:cTn id="84" fill="hold">
                            <p:stCondLst>
                              <p:cond delay="11500"/>
                            </p:stCondLst>
                            <p:childTnLst>
                              <p:par>
                                <p:cTn id="85" presetID="22" presetClass="entr" presetSubtype="1" fill="hold" nodeType="afterEffect">
                                  <p:stCondLst>
                                    <p:cond delay="0"/>
                                  </p:stCondLst>
                                  <p:childTnLst>
                                    <p:set>
                                      <p:cBhvr>
                                        <p:cTn id="86" dur="1" fill="hold">
                                          <p:stCondLst>
                                            <p:cond delay="0"/>
                                          </p:stCondLst>
                                        </p:cTn>
                                        <p:tgtEl>
                                          <p:spTgt spid="6"/>
                                        </p:tgtEl>
                                        <p:attrNameLst>
                                          <p:attrName>style.visibility</p:attrName>
                                        </p:attrNameLst>
                                      </p:cBhvr>
                                      <p:to>
                                        <p:strVal val="visible"/>
                                      </p:to>
                                    </p:set>
                                    <p:animEffect transition="in" filter="wipe(up)">
                                      <p:cBhvr>
                                        <p:cTn id="87" dur="500"/>
                                        <p:tgtEl>
                                          <p:spTgt spid="6"/>
                                        </p:tgtEl>
                                      </p:cBhvr>
                                    </p:animEffect>
                                  </p:childTnLst>
                                </p:cTn>
                              </p:par>
                            </p:childTnLst>
                          </p:cTn>
                        </p:par>
                        <p:par>
                          <p:cTn id="88" fill="hold">
                            <p:stCondLst>
                              <p:cond delay="12000"/>
                            </p:stCondLst>
                            <p:childTnLst>
                              <p:par>
                                <p:cTn id="89" presetID="22" presetClass="entr" presetSubtype="1" fill="hold" grpId="0" nodeType="afterEffect">
                                  <p:stCondLst>
                                    <p:cond delay="0"/>
                                  </p:stCondLst>
                                  <p:childTnLst>
                                    <p:set>
                                      <p:cBhvr>
                                        <p:cTn id="90" dur="1" fill="hold">
                                          <p:stCondLst>
                                            <p:cond delay="0"/>
                                          </p:stCondLst>
                                        </p:cTn>
                                        <p:tgtEl>
                                          <p:spTgt spid="58407"/>
                                        </p:tgtEl>
                                        <p:attrNameLst>
                                          <p:attrName>style.visibility</p:attrName>
                                        </p:attrNameLst>
                                      </p:cBhvr>
                                      <p:to>
                                        <p:strVal val="visible"/>
                                      </p:to>
                                    </p:set>
                                    <p:animEffect transition="in" filter="wipe(up)">
                                      <p:cBhvr>
                                        <p:cTn id="91" dur="500"/>
                                        <p:tgtEl>
                                          <p:spTgt spid="58407"/>
                                        </p:tgtEl>
                                      </p:cBhvr>
                                    </p:animEffect>
                                  </p:childTnLst>
                                </p:cTn>
                              </p:par>
                            </p:childTnLst>
                          </p:cTn>
                        </p:par>
                        <p:par>
                          <p:cTn id="92" fill="hold">
                            <p:stCondLst>
                              <p:cond delay="12500"/>
                            </p:stCondLst>
                            <p:childTnLst>
                              <p:par>
                                <p:cTn id="93" presetID="9" presetClass="entr" presetSubtype="0" fill="hold" nodeType="afterEffect">
                                  <p:stCondLst>
                                    <p:cond delay="0"/>
                                  </p:stCondLst>
                                  <p:childTnLst>
                                    <p:set>
                                      <p:cBhvr>
                                        <p:cTn id="94" dur="1" fill="hold">
                                          <p:stCondLst>
                                            <p:cond delay="0"/>
                                          </p:stCondLst>
                                        </p:cTn>
                                        <p:tgtEl>
                                          <p:spTgt spid="7"/>
                                        </p:tgtEl>
                                        <p:attrNameLst>
                                          <p:attrName>style.visibility</p:attrName>
                                        </p:attrNameLst>
                                      </p:cBhvr>
                                      <p:to>
                                        <p:strVal val="visible"/>
                                      </p:to>
                                    </p:set>
                                    <p:animEffect transition="in" filter="dissolve">
                                      <p:cBhvr>
                                        <p:cTn id="95" dur="500"/>
                                        <p:tgtEl>
                                          <p:spTgt spid="7"/>
                                        </p:tgtEl>
                                      </p:cBhvr>
                                    </p:animEffect>
                                  </p:childTnLst>
                                </p:cTn>
                              </p:par>
                            </p:childTnLst>
                          </p:cTn>
                        </p:par>
                        <p:par>
                          <p:cTn id="96" fill="hold">
                            <p:stCondLst>
                              <p:cond delay="13000"/>
                            </p:stCondLst>
                            <p:childTnLst>
                              <p:par>
                                <p:cTn id="97" presetID="22" presetClass="entr" presetSubtype="1" fill="hold" nodeType="after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wipe(up)">
                                      <p:cBhvr>
                                        <p:cTn id="99" dur="500"/>
                                        <p:tgtEl>
                                          <p:spTgt spid="14"/>
                                        </p:tgtEl>
                                      </p:cBhvr>
                                    </p:animEffect>
                                  </p:childTnLst>
                                </p:cTn>
                              </p:par>
                            </p:childTnLst>
                          </p:cTn>
                        </p:par>
                        <p:par>
                          <p:cTn id="100" fill="hold">
                            <p:stCondLst>
                              <p:cond delay="13500"/>
                            </p:stCondLst>
                            <p:childTnLst>
                              <p:par>
                                <p:cTn id="101" presetID="9" presetClass="entr" presetSubtype="0" fill="hold" nodeType="afterEffect">
                                  <p:stCondLst>
                                    <p:cond delay="0"/>
                                  </p:stCondLst>
                                  <p:childTnLst>
                                    <p:set>
                                      <p:cBhvr>
                                        <p:cTn id="102" dur="1" fill="hold">
                                          <p:stCondLst>
                                            <p:cond delay="0"/>
                                          </p:stCondLst>
                                        </p:cTn>
                                        <p:tgtEl>
                                          <p:spTgt spid="13"/>
                                        </p:tgtEl>
                                        <p:attrNameLst>
                                          <p:attrName>style.visibility</p:attrName>
                                        </p:attrNameLst>
                                      </p:cBhvr>
                                      <p:to>
                                        <p:strVal val="visible"/>
                                      </p:to>
                                    </p:set>
                                    <p:animEffect transition="in" filter="dissolve">
                                      <p:cBhvr>
                                        <p:cTn id="103" dur="500"/>
                                        <p:tgtEl>
                                          <p:spTgt spid="13"/>
                                        </p:tgtEl>
                                      </p:cBhvr>
                                    </p:animEffect>
                                  </p:childTnLst>
                                </p:cTn>
                              </p:par>
                            </p:childTnLst>
                          </p:cTn>
                        </p:par>
                        <p:par>
                          <p:cTn id="104" fill="hold">
                            <p:stCondLst>
                              <p:cond delay="14000"/>
                            </p:stCondLst>
                            <p:childTnLst>
                              <p:par>
                                <p:cTn id="105" presetID="22" presetClass="entr" presetSubtype="8" fill="hold" grpId="0" nodeType="afterEffect">
                                  <p:stCondLst>
                                    <p:cond delay="0"/>
                                  </p:stCondLst>
                                  <p:childTnLst>
                                    <p:set>
                                      <p:cBhvr>
                                        <p:cTn id="106" dur="1" fill="hold">
                                          <p:stCondLst>
                                            <p:cond delay="0"/>
                                          </p:stCondLst>
                                        </p:cTn>
                                        <p:tgtEl>
                                          <p:spTgt spid="58406"/>
                                        </p:tgtEl>
                                        <p:attrNameLst>
                                          <p:attrName>style.visibility</p:attrName>
                                        </p:attrNameLst>
                                      </p:cBhvr>
                                      <p:to>
                                        <p:strVal val="visible"/>
                                      </p:to>
                                    </p:set>
                                    <p:animEffect transition="in" filter="wipe(left)">
                                      <p:cBhvr>
                                        <p:cTn id="107" dur="500"/>
                                        <p:tgtEl>
                                          <p:spTgt spid="58406"/>
                                        </p:tgtEl>
                                      </p:cBhvr>
                                    </p:animEffect>
                                  </p:childTnLst>
                                </p:cTn>
                              </p:par>
                            </p:childTnLst>
                          </p:cTn>
                        </p:par>
                        <p:par>
                          <p:cTn id="108" fill="hold">
                            <p:stCondLst>
                              <p:cond delay="14500"/>
                            </p:stCondLst>
                            <p:childTnLst>
                              <p:par>
                                <p:cTn id="109" presetID="22" presetClass="entr" presetSubtype="1" fill="hold"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par>
                          <p:cTn id="112" fill="hold">
                            <p:stCondLst>
                              <p:cond delay="15000"/>
                            </p:stCondLst>
                            <p:childTnLst>
                              <p:par>
                                <p:cTn id="113" presetID="22" presetClass="entr" presetSubtype="1" fill="hold" grpId="0" nodeType="afterEffect">
                                  <p:stCondLst>
                                    <p:cond delay="0"/>
                                  </p:stCondLst>
                                  <p:childTnLst>
                                    <p:set>
                                      <p:cBhvr>
                                        <p:cTn id="114" dur="1" fill="hold">
                                          <p:stCondLst>
                                            <p:cond delay="0"/>
                                          </p:stCondLst>
                                        </p:cTn>
                                        <p:tgtEl>
                                          <p:spTgt spid="58849"/>
                                        </p:tgtEl>
                                        <p:attrNameLst>
                                          <p:attrName>style.visibility</p:attrName>
                                        </p:attrNameLst>
                                      </p:cBhvr>
                                      <p:to>
                                        <p:strVal val="visible"/>
                                      </p:to>
                                    </p:set>
                                    <p:animEffect transition="in" filter="wipe(up)">
                                      <p:cBhvr>
                                        <p:cTn id="115" dur="500"/>
                                        <p:tgtEl>
                                          <p:spTgt spid="58849"/>
                                        </p:tgtEl>
                                      </p:cBhvr>
                                    </p:animEffect>
                                  </p:childTnLst>
                                </p:cTn>
                              </p:par>
                            </p:childTnLst>
                          </p:cTn>
                        </p:par>
                        <p:par>
                          <p:cTn id="116" fill="hold">
                            <p:stCondLst>
                              <p:cond delay="15500"/>
                            </p:stCondLst>
                            <p:childTnLst>
                              <p:par>
                                <p:cTn id="117" presetID="22" presetClass="entr" presetSubtype="1" fill="hold" grpId="0" nodeType="afterEffect">
                                  <p:stCondLst>
                                    <p:cond delay="0"/>
                                  </p:stCondLst>
                                  <p:childTnLst>
                                    <p:set>
                                      <p:cBhvr>
                                        <p:cTn id="118" dur="1" fill="hold">
                                          <p:stCondLst>
                                            <p:cond delay="0"/>
                                          </p:stCondLst>
                                        </p:cTn>
                                        <p:tgtEl>
                                          <p:spTgt spid="58844"/>
                                        </p:tgtEl>
                                        <p:attrNameLst>
                                          <p:attrName>style.visibility</p:attrName>
                                        </p:attrNameLst>
                                      </p:cBhvr>
                                      <p:to>
                                        <p:strVal val="visible"/>
                                      </p:to>
                                    </p:set>
                                    <p:animEffect transition="in" filter="wipe(up)">
                                      <p:cBhvr>
                                        <p:cTn id="119" dur="500"/>
                                        <p:tgtEl>
                                          <p:spTgt spid="58844"/>
                                        </p:tgtEl>
                                      </p:cBhvr>
                                    </p:animEffect>
                                  </p:childTnLst>
                                </p:cTn>
                              </p:par>
                            </p:childTnLst>
                          </p:cTn>
                        </p:par>
                        <p:par>
                          <p:cTn id="120" fill="hold">
                            <p:stCondLst>
                              <p:cond delay="16000"/>
                            </p:stCondLst>
                            <p:childTnLst>
                              <p:par>
                                <p:cTn id="121" presetID="22" presetClass="entr" presetSubtype="8" fill="hold" nodeType="afterEffect">
                                  <p:stCondLst>
                                    <p:cond delay="0"/>
                                  </p:stCondLst>
                                  <p:childTnLst>
                                    <p:set>
                                      <p:cBhvr>
                                        <p:cTn id="122" dur="1" fill="hold">
                                          <p:stCondLst>
                                            <p:cond delay="0"/>
                                          </p:stCondLst>
                                        </p:cTn>
                                        <p:tgtEl>
                                          <p:spTgt spid="12"/>
                                        </p:tgtEl>
                                        <p:attrNameLst>
                                          <p:attrName>style.visibility</p:attrName>
                                        </p:attrNameLst>
                                      </p:cBhvr>
                                      <p:to>
                                        <p:strVal val="visible"/>
                                      </p:to>
                                    </p:set>
                                    <p:animEffect transition="in" filter="wipe(left)">
                                      <p:cBhvr>
                                        <p:cTn id="123" dur="500"/>
                                        <p:tgtEl>
                                          <p:spTgt spid="12"/>
                                        </p:tgtEl>
                                      </p:cBhvr>
                                    </p:animEffect>
                                  </p:childTnLst>
                                </p:cTn>
                              </p:par>
                            </p:childTnLst>
                          </p:cTn>
                        </p:par>
                        <p:par>
                          <p:cTn id="124" fill="hold">
                            <p:stCondLst>
                              <p:cond delay="16500"/>
                            </p:stCondLst>
                            <p:childTnLst>
                              <p:par>
                                <p:cTn id="125" presetID="22" presetClass="entr" presetSubtype="1" fill="hold" grpId="0" nodeType="afterEffect">
                                  <p:stCondLst>
                                    <p:cond delay="0"/>
                                  </p:stCondLst>
                                  <p:childTnLst>
                                    <p:set>
                                      <p:cBhvr>
                                        <p:cTn id="126" dur="1" fill="hold">
                                          <p:stCondLst>
                                            <p:cond delay="0"/>
                                          </p:stCondLst>
                                        </p:cTn>
                                        <p:tgtEl>
                                          <p:spTgt spid="58842"/>
                                        </p:tgtEl>
                                        <p:attrNameLst>
                                          <p:attrName>style.visibility</p:attrName>
                                        </p:attrNameLst>
                                      </p:cBhvr>
                                      <p:to>
                                        <p:strVal val="visible"/>
                                      </p:to>
                                    </p:set>
                                    <p:animEffect transition="in" filter="wipe(up)">
                                      <p:cBhvr>
                                        <p:cTn id="127" dur="500"/>
                                        <p:tgtEl>
                                          <p:spTgt spid="58842"/>
                                        </p:tgtEl>
                                      </p:cBhvr>
                                    </p:animEffect>
                                  </p:childTnLst>
                                </p:cTn>
                              </p:par>
                            </p:childTnLst>
                          </p:cTn>
                        </p:par>
                        <p:par>
                          <p:cTn id="128" fill="hold">
                            <p:stCondLst>
                              <p:cond delay="17000"/>
                            </p:stCondLst>
                            <p:childTnLst>
                              <p:par>
                                <p:cTn id="129" presetID="22" presetClass="entr" presetSubtype="1" fill="hold" grpId="0" nodeType="afterEffect">
                                  <p:stCondLst>
                                    <p:cond delay="0"/>
                                  </p:stCondLst>
                                  <p:childTnLst>
                                    <p:set>
                                      <p:cBhvr>
                                        <p:cTn id="130" dur="1" fill="hold">
                                          <p:stCondLst>
                                            <p:cond delay="0"/>
                                          </p:stCondLst>
                                        </p:cTn>
                                        <p:tgtEl>
                                          <p:spTgt spid="58833"/>
                                        </p:tgtEl>
                                        <p:attrNameLst>
                                          <p:attrName>style.visibility</p:attrName>
                                        </p:attrNameLst>
                                      </p:cBhvr>
                                      <p:to>
                                        <p:strVal val="visible"/>
                                      </p:to>
                                    </p:set>
                                    <p:animEffect transition="in" filter="wipe(up)">
                                      <p:cBhvr>
                                        <p:cTn id="131" dur="500"/>
                                        <p:tgtEl>
                                          <p:spTgt spid="58833"/>
                                        </p:tgtEl>
                                      </p:cBhvr>
                                    </p:animEffect>
                                  </p:childTnLst>
                                </p:cTn>
                              </p:par>
                            </p:childTnLst>
                          </p:cTn>
                        </p:par>
                        <p:par>
                          <p:cTn id="132" fill="hold">
                            <p:stCondLst>
                              <p:cond delay="17500"/>
                            </p:stCondLst>
                            <p:childTnLst>
                              <p:par>
                                <p:cTn id="133" presetID="22" presetClass="entr" presetSubtype="1" fill="hold" grpId="0" nodeType="afterEffect">
                                  <p:stCondLst>
                                    <p:cond delay="500"/>
                                  </p:stCondLst>
                                  <p:childTnLst>
                                    <p:set>
                                      <p:cBhvr>
                                        <p:cTn id="134" dur="1" fill="hold">
                                          <p:stCondLst>
                                            <p:cond delay="0"/>
                                          </p:stCondLst>
                                        </p:cTn>
                                        <p:tgtEl>
                                          <p:spTgt spid="58403"/>
                                        </p:tgtEl>
                                        <p:attrNameLst>
                                          <p:attrName>style.visibility</p:attrName>
                                        </p:attrNameLst>
                                      </p:cBhvr>
                                      <p:to>
                                        <p:strVal val="visible"/>
                                      </p:to>
                                    </p:set>
                                    <p:animEffect transition="in" filter="wipe(up)">
                                      <p:cBhvr>
                                        <p:cTn id="135" dur="500"/>
                                        <p:tgtEl>
                                          <p:spTgt spid="58403"/>
                                        </p:tgtEl>
                                      </p:cBhvr>
                                    </p:animEffect>
                                  </p:childTnLst>
                                </p:cTn>
                              </p:par>
                            </p:childTnLst>
                          </p:cTn>
                        </p:par>
                        <p:par>
                          <p:cTn id="136" fill="hold">
                            <p:stCondLst>
                              <p:cond delay="18500"/>
                            </p:stCondLst>
                            <p:childTnLst>
                              <p:par>
                                <p:cTn id="137" presetID="22" presetClass="entr" presetSubtype="1" fill="hold" nodeType="afterEffect">
                                  <p:stCondLst>
                                    <p:cond delay="0"/>
                                  </p:stCondLst>
                                  <p:childTnLst>
                                    <p:set>
                                      <p:cBhvr>
                                        <p:cTn id="138" dur="1" fill="hold">
                                          <p:stCondLst>
                                            <p:cond delay="0"/>
                                          </p:stCondLst>
                                        </p:cTn>
                                        <p:tgtEl>
                                          <p:spTgt spid="20"/>
                                        </p:tgtEl>
                                        <p:attrNameLst>
                                          <p:attrName>style.visibility</p:attrName>
                                        </p:attrNameLst>
                                      </p:cBhvr>
                                      <p:to>
                                        <p:strVal val="visible"/>
                                      </p:to>
                                    </p:set>
                                    <p:animEffect transition="in" filter="wipe(up)">
                                      <p:cBhvr>
                                        <p:cTn id="139" dur="500"/>
                                        <p:tgtEl>
                                          <p:spTgt spid="20"/>
                                        </p:tgtEl>
                                      </p:cBhvr>
                                    </p:animEffect>
                                  </p:childTnLst>
                                </p:cTn>
                              </p:par>
                            </p:childTnLst>
                          </p:cTn>
                        </p:par>
                        <p:par>
                          <p:cTn id="140" fill="hold">
                            <p:stCondLst>
                              <p:cond delay="19000"/>
                            </p:stCondLst>
                            <p:childTnLst>
                              <p:par>
                                <p:cTn id="141" presetID="22" presetClass="entr" presetSubtype="1" fill="hold" grpId="0" nodeType="afterEffect">
                                  <p:stCondLst>
                                    <p:cond delay="0"/>
                                  </p:stCondLst>
                                  <p:childTnLst>
                                    <p:set>
                                      <p:cBhvr>
                                        <p:cTn id="142" dur="1" fill="hold">
                                          <p:stCondLst>
                                            <p:cond delay="0"/>
                                          </p:stCondLst>
                                        </p:cTn>
                                        <p:tgtEl>
                                          <p:spTgt spid="58408"/>
                                        </p:tgtEl>
                                        <p:attrNameLst>
                                          <p:attrName>style.visibility</p:attrName>
                                        </p:attrNameLst>
                                      </p:cBhvr>
                                      <p:to>
                                        <p:strVal val="visible"/>
                                      </p:to>
                                    </p:set>
                                    <p:animEffect transition="in" filter="wipe(up)">
                                      <p:cBhvr>
                                        <p:cTn id="143" dur="500"/>
                                        <p:tgtEl>
                                          <p:spTgt spid="58408"/>
                                        </p:tgtEl>
                                      </p:cBhvr>
                                    </p:animEffect>
                                  </p:childTnLst>
                                </p:cTn>
                              </p:par>
                            </p:childTnLst>
                          </p:cTn>
                        </p:par>
                        <p:par>
                          <p:cTn id="144" fill="hold">
                            <p:stCondLst>
                              <p:cond delay="19500"/>
                            </p:stCondLst>
                            <p:childTnLst>
                              <p:par>
                                <p:cTn id="145" presetID="22" presetClass="entr" presetSubtype="1" fill="hold" grpId="0" nodeType="afterEffect">
                                  <p:stCondLst>
                                    <p:cond delay="0"/>
                                  </p:stCondLst>
                                  <p:childTnLst>
                                    <p:set>
                                      <p:cBhvr>
                                        <p:cTn id="146" dur="1" fill="hold">
                                          <p:stCondLst>
                                            <p:cond delay="0"/>
                                          </p:stCondLst>
                                        </p:cTn>
                                        <p:tgtEl>
                                          <p:spTgt spid="58409"/>
                                        </p:tgtEl>
                                        <p:attrNameLst>
                                          <p:attrName>style.visibility</p:attrName>
                                        </p:attrNameLst>
                                      </p:cBhvr>
                                      <p:to>
                                        <p:strVal val="visible"/>
                                      </p:to>
                                    </p:set>
                                    <p:animEffect transition="in" filter="wipe(up)">
                                      <p:cBhvr>
                                        <p:cTn id="147" dur="500"/>
                                        <p:tgtEl>
                                          <p:spTgt spid="58409"/>
                                        </p:tgtEl>
                                      </p:cBhvr>
                                    </p:animEffect>
                                  </p:childTnLst>
                                </p:cTn>
                              </p:par>
                            </p:childTnLst>
                          </p:cTn>
                        </p:par>
                        <p:par>
                          <p:cTn id="148" fill="hold">
                            <p:stCondLst>
                              <p:cond delay="20000"/>
                            </p:stCondLst>
                            <p:childTnLst>
                              <p:par>
                                <p:cTn id="149" presetID="9" presetClass="entr" presetSubtype="0" fill="hold" nodeType="afterEffect">
                                  <p:stCondLst>
                                    <p:cond delay="0"/>
                                  </p:stCondLst>
                                  <p:childTnLst>
                                    <p:set>
                                      <p:cBhvr>
                                        <p:cTn id="150" dur="1" fill="hold">
                                          <p:stCondLst>
                                            <p:cond delay="0"/>
                                          </p:stCondLst>
                                        </p:cTn>
                                        <p:tgtEl>
                                          <p:spTgt spid="9"/>
                                        </p:tgtEl>
                                        <p:attrNameLst>
                                          <p:attrName>style.visibility</p:attrName>
                                        </p:attrNameLst>
                                      </p:cBhvr>
                                      <p:to>
                                        <p:strVal val="visible"/>
                                      </p:to>
                                    </p:set>
                                    <p:animEffect transition="in" filter="dissolve">
                                      <p:cBhvr>
                                        <p:cTn id="151" dur="500"/>
                                        <p:tgtEl>
                                          <p:spTgt spid="9"/>
                                        </p:tgtEl>
                                      </p:cBhvr>
                                    </p:animEffect>
                                  </p:childTnLst>
                                </p:cTn>
                              </p:par>
                            </p:childTnLst>
                          </p:cTn>
                        </p:par>
                        <p:par>
                          <p:cTn id="152" fill="hold">
                            <p:stCondLst>
                              <p:cond delay="20500"/>
                            </p:stCondLst>
                            <p:childTnLst>
                              <p:par>
                                <p:cTn id="153" presetID="22" presetClass="entr" presetSubtype="1" fill="hold" nodeType="afterEffect">
                                  <p:stCondLst>
                                    <p:cond delay="0"/>
                                  </p:stCondLst>
                                  <p:childTnLst>
                                    <p:set>
                                      <p:cBhvr>
                                        <p:cTn id="154" dur="1" fill="hold">
                                          <p:stCondLst>
                                            <p:cond delay="0"/>
                                          </p:stCondLst>
                                        </p:cTn>
                                        <p:tgtEl>
                                          <p:spTgt spid="15"/>
                                        </p:tgtEl>
                                        <p:attrNameLst>
                                          <p:attrName>style.visibility</p:attrName>
                                        </p:attrNameLst>
                                      </p:cBhvr>
                                      <p:to>
                                        <p:strVal val="visible"/>
                                      </p:to>
                                    </p:set>
                                    <p:animEffect transition="in" filter="wipe(up)">
                                      <p:cBhvr>
                                        <p:cTn id="155" dur="500"/>
                                        <p:tgtEl>
                                          <p:spTgt spid="15"/>
                                        </p:tgtEl>
                                      </p:cBhvr>
                                    </p:animEffect>
                                  </p:childTnLst>
                                </p:cTn>
                              </p:par>
                            </p:childTnLst>
                          </p:cTn>
                        </p:par>
                        <p:par>
                          <p:cTn id="156" fill="hold">
                            <p:stCondLst>
                              <p:cond delay="21000"/>
                            </p:stCondLst>
                            <p:childTnLst>
                              <p:par>
                                <p:cTn id="157" presetID="22" presetClass="entr" presetSubtype="1" fill="hold" grpId="0" nodeType="afterEffect">
                                  <p:stCondLst>
                                    <p:cond delay="0"/>
                                  </p:stCondLst>
                                  <p:childTnLst>
                                    <p:set>
                                      <p:cBhvr>
                                        <p:cTn id="158" dur="1" fill="hold">
                                          <p:stCondLst>
                                            <p:cond delay="0"/>
                                          </p:stCondLst>
                                        </p:cTn>
                                        <p:tgtEl>
                                          <p:spTgt spid="58596"/>
                                        </p:tgtEl>
                                        <p:attrNameLst>
                                          <p:attrName>style.visibility</p:attrName>
                                        </p:attrNameLst>
                                      </p:cBhvr>
                                      <p:to>
                                        <p:strVal val="visible"/>
                                      </p:to>
                                    </p:set>
                                    <p:animEffect transition="in" filter="wipe(up)">
                                      <p:cBhvr>
                                        <p:cTn id="159" dur="500"/>
                                        <p:tgtEl>
                                          <p:spTgt spid="58596"/>
                                        </p:tgtEl>
                                      </p:cBhvr>
                                    </p:animEffect>
                                  </p:childTnLst>
                                </p:cTn>
                              </p:par>
                            </p:childTnLst>
                          </p:cTn>
                        </p:par>
                        <p:par>
                          <p:cTn id="160" fill="hold">
                            <p:stCondLst>
                              <p:cond delay="21500"/>
                            </p:stCondLst>
                            <p:childTnLst>
                              <p:par>
                                <p:cTn id="161" presetID="22" presetClass="entr" presetSubtype="1" fill="hold" grpId="0" nodeType="afterEffect">
                                  <p:stCondLst>
                                    <p:cond delay="0"/>
                                  </p:stCondLst>
                                  <p:childTnLst>
                                    <p:set>
                                      <p:cBhvr>
                                        <p:cTn id="162" dur="1" fill="hold">
                                          <p:stCondLst>
                                            <p:cond delay="0"/>
                                          </p:stCondLst>
                                        </p:cTn>
                                        <p:tgtEl>
                                          <p:spTgt spid="58597"/>
                                        </p:tgtEl>
                                        <p:attrNameLst>
                                          <p:attrName>style.visibility</p:attrName>
                                        </p:attrNameLst>
                                      </p:cBhvr>
                                      <p:to>
                                        <p:strVal val="visible"/>
                                      </p:to>
                                    </p:set>
                                    <p:animEffect transition="in" filter="wipe(up)">
                                      <p:cBhvr>
                                        <p:cTn id="163" dur="500"/>
                                        <p:tgtEl>
                                          <p:spTgt spid="58597"/>
                                        </p:tgtEl>
                                      </p:cBhvr>
                                    </p:animEffect>
                                  </p:childTnLst>
                                </p:cTn>
                              </p:par>
                            </p:childTnLst>
                          </p:cTn>
                        </p:par>
                        <p:par>
                          <p:cTn id="164" fill="hold">
                            <p:stCondLst>
                              <p:cond delay="22000"/>
                            </p:stCondLst>
                            <p:childTnLst>
                              <p:par>
                                <p:cTn id="165" presetID="9" presetClass="entr" presetSubtype="0" fill="hold" nodeType="afterEffect">
                                  <p:stCondLst>
                                    <p:cond delay="0"/>
                                  </p:stCondLst>
                                  <p:childTnLst>
                                    <p:set>
                                      <p:cBhvr>
                                        <p:cTn id="166" dur="1" fill="hold">
                                          <p:stCondLst>
                                            <p:cond delay="0"/>
                                          </p:stCondLst>
                                        </p:cTn>
                                        <p:tgtEl>
                                          <p:spTgt spid="10"/>
                                        </p:tgtEl>
                                        <p:attrNameLst>
                                          <p:attrName>style.visibility</p:attrName>
                                        </p:attrNameLst>
                                      </p:cBhvr>
                                      <p:to>
                                        <p:strVal val="visible"/>
                                      </p:to>
                                    </p:set>
                                    <p:animEffect transition="in" filter="dissolve">
                                      <p:cBhvr>
                                        <p:cTn id="167" dur="500"/>
                                        <p:tgtEl>
                                          <p:spTgt spid="10"/>
                                        </p:tgtEl>
                                      </p:cBhvr>
                                    </p:animEffect>
                                  </p:childTnLst>
                                </p:cTn>
                              </p:par>
                            </p:childTnLst>
                          </p:cTn>
                        </p:par>
                        <p:par>
                          <p:cTn id="168" fill="hold">
                            <p:stCondLst>
                              <p:cond delay="22500"/>
                            </p:stCondLst>
                            <p:childTnLst>
                              <p:par>
                                <p:cTn id="169" presetID="22" presetClass="entr" presetSubtype="1" fill="hold" grpId="0" nodeType="afterEffect">
                                  <p:stCondLst>
                                    <p:cond delay="0"/>
                                  </p:stCondLst>
                                  <p:childTnLst>
                                    <p:set>
                                      <p:cBhvr>
                                        <p:cTn id="170" dur="1" fill="hold">
                                          <p:stCondLst>
                                            <p:cond delay="0"/>
                                          </p:stCondLst>
                                        </p:cTn>
                                        <p:tgtEl>
                                          <p:spTgt spid="58840"/>
                                        </p:tgtEl>
                                        <p:attrNameLst>
                                          <p:attrName>style.visibility</p:attrName>
                                        </p:attrNameLst>
                                      </p:cBhvr>
                                      <p:to>
                                        <p:strVal val="visible"/>
                                      </p:to>
                                    </p:set>
                                    <p:animEffect transition="in" filter="wipe(up)">
                                      <p:cBhvr>
                                        <p:cTn id="171" dur="500"/>
                                        <p:tgtEl>
                                          <p:spTgt spid="58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03" grpId="0" autoUpdateAnimBg="0"/>
      <p:bldP spid="58406" grpId="0" autoUpdateAnimBg="0"/>
      <p:bldP spid="58407" grpId="0" autoUpdateAnimBg="0"/>
      <p:bldP spid="58408" grpId="0" autoUpdateAnimBg="0"/>
      <p:bldP spid="58409" grpId="0" autoUpdateAnimBg="0"/>
      <p:bldP spid="58596" grpId="0" autoUpdateAnimBg="0"/>
      <p:bldP spid="58597" grpId="0" autoUpdateAnimBg="0"/>
      <p:bldP spid="58832" grpId="0" autoUpdateAnimBg="0"/>
      <p:bldP spid="58833" grpId="0" autoUpdateAnimBg="0"/>
      <p:bldP spid="58840" grpId="0" autoUpdateAnimBg="0"/>
      <p:bldP spid="58841" grpId="0" animBg="1"/>
      <p:bldP spid="58842" grpId="0" animBg="1"/>
      <p:bldP spid="58844" grpId="0" animBg="1"/>
      <p:bldP spid="58845" grpId="0" animBg="1"/>
      <p:bldP spid="58849" grpId="0" animBg="1"/>
      <p:bldP spid="58852" grpId="0" animBg="1"/>
      <p:bldP spid="58853" grpId="0" animBg="1"/>
      <p:bldP spid="58854" grpId="0" animBg="1" autoUpdateAnimBg="0"/>
      <p:bldP spid="58855" grpId="0" animBg="1" autoUpdateAnimBg="0"/>
      <p:bldP spid="5885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65922" name="Group 141"/>
          <p:cNvGrpSpPr>
            <a:grpSpLocks/>
          </p:cNvGrpSpPr>
          <p:nvPr/>
        </p:nvGrpSpPr>
        <p:grpSpPr bwMode="auto">
          <a:xfrm>
            <a:off x="400050" y="1219200"/>
            <a:ext cx="8343900" cy="4764088"/>
            <a:chOff x="400050" y="1219200"/>
            <a:chExt cx="8343900" cy="4764087"/>
          </a:xfrm>
        </p:grpSpPr>
        <p:grpSp>
          <p:nvGrpSpPr>
            <p:cNvPr id="465923" name="Group 140"/>
            <p:cNvGrpSpPr>
              <a:grpSpLocks/>
            </p:cNvGrpSpPr>
            <p:nvPr/>
          </p:nvGrpSpPr>
          <p:grpSpPr bwMode="auto">
            <a:xfrm>
              <a:off x="400050" y="1219200"/>
              <a:ext cx="8343900" cy="4764087"/>
              <a:chOff x="400050" y="1219200"/>
              <a:chExt cx="8343900" cy="4764087"/>
            </a:xfrm>
          </p:grpSpPr>
          <p:sp>
            <p:nvSpPr>
              <p:cNvPr id="465924" name="AutoShape 468"/>
              <p:cNvSpPr>
                <a:spLocks noChangeArrowheads="1"/>
              </p:cNvSpPr>
              <p:nvPr/>
            </p:nvSpPr>
            <p:spPr bwMode="auto">
              <a:xfrm>
                <a:off x="400050" y="1219200"/>
                <a:ext cx="4171950" cy="4752975"/>
              </a:xfrm>
              <a:prstGeom prst="roundRect">
                <a:avLst>
                  <a:gd name="adj" fmla="val 5347"/>
                </a:avLst>
              </a:prstGeom>
              <a:solidFill>
                <a:srgbClr val="000066"/>
              </a:solidFill>
              <a:ln w="28575">
                <a:solidFill>
                  <a:srgbClr val="FFFFFF"/>
                </a:solidFill>
                <a:round/>
                <a:headEnd/>
                <a:tailEnd/>
              </a:ln>
            </p:spPr>
            <p:txBody>
              <a:bodyPr wrap="none" anchor="ctr"/>
              <a:lstStyle/>
              <a:p>
                <a:pPr eaLnBrk="1" hangingPunct="1"/>
                <a:endParaRPr lang="pt-BR" u="none"/>
              </a:p>
            </p:txBody>
          </p:sp>
          <p:sp>
            <p:nvSpPr>
              <p:cNvPr id="465925" name="AutoShape 468"/>
              <p:cNvSpPr>
                <a:spLocks noChangeArrowheads="1"/>
              </p:cNvSpPr>
              <p:nvPr/>
            </p:nvSpPr>
            <p:spPr bwMode="auto">
              <a:xfrm>
                <a:off x="4572000" y="1230312"/>
                <a:ext cx="4171950" cy="4752975"/>
              </a:xfrm>
              <a:prstGeom prst="roundRect">
                <a:avLst>
                  <a:gd name="adj" fmla="val 5347"/>
                </a:avLst>
              </a:prstGeom>
              <a:solidFill>
                <a:srgbClr val="000066"/>
              </a:solidFill>
              <a:ln w="28575">
                <a:solidFill>
                  <a:srgbClr val="FFFFFF"/>
                </a:solidFill>
                <a:round/>
                <a:headEnd/>
                <a:tailEnd/>
              </a:ln>
            </p:spPr>
            <p:txBody>
              <a:bodyPr wrap="none" anchor="ctr"/>
              <a:lstStyle/>
              <a:p>
                <a:pPr eaLnBrk="1" hangingPunct="1"/>
                <a:endParaRPr lang="pt-BR" u="none"/>
              </a:p>
            </p:txBody>
          </p:sp>
        </p:grpSp>
        <p:sp>
          <p:nvSpPr>
            <p:cNvPr id="465926" name="Rectangle 135"/>
            <p:cNvSpPr>
              <a:spLocks noChangeArrowheads="1"/>
            </p:cNvSpPr>
            <p:nvPr/>
          </p:nvSpPr>
          <p:spPr bwMode="auto">
            <a:xfrm>
              <a:off x="4371975" y="2235200"/>
              <a:ext cx="381000" cy="2514600"/>
            </a:xfrm>
            <a:prstGeom prst="rect">
              <a:avLst/>
            </a:prstGeom>
            <a:solidFill>
              <a:srgbClr val="000066"/>
            </a:solidFill>
            <a:ln w="9525">
              <a:noFill/>
              <a:miter lim="800000"/>
              <a:headEnd/>
              <a:tailEnd/>
            </a:ln>
          </p:spPr>
          <p:txBody>
            <a:bodyPr wrap="none" anchor="ctr"/>
            <a:lstStyle/>
            <a:p>
              <a:pPr eaLnBrk="1" hangingPunct="1"/>
              <a:endParaRPr lang="pt-BR" u="none"/>
            </a:p>
          </p:txBody>
        </p:sp>
      </p:grpSp>
      <p:grpSp>
        <p:nvGrpSpPr>
          <p:cNvPr id="465927" name="Group 5"/>
          <p:cNvGrpSpPr>
            <a:grpSpLocks/>
          </p:cNvGrpSpPr>
          <p:nvPr/>
        </p:nvGrpSpPr>
        <p:grpSpPr bwMode="auto">
          <a:xfrm>
            <a:off x="4021138" y="1435100"/>
            <a:ext cx="1042987" cy="1108075"/>
            <a:chOff x="2515" y="1320"/>
            <a:chExt cx="657" cy="698"/>
          </a:xfrm>
        </p:grpSpPr>
        <p:sp>
          <p:nvSpPr>
            <p:cNvPr id="465928" name="Freeform 6"/>
            <p:cNvSpPr>
              <a:spLocks/>
            </p:cNvSpPr>
            <p:nvPr/>
          </p:nvSpPr>
          <p:spPr bwMode="auto">
            <a:xfrm>
              <a:off x="2818" y="1961"/>
              <a:ext cx="51" cy="57"/>
            </a:xfrm>
            <a:custGeom>
              <a:avLst/>
              <a:gdLst>
                <a:gd name="T0" fmla="*/ 0 w 206"/>
                <a:gd name="T1" fmla="*/ 0 h 228"/>
                <a:gd name="T2" fmla="*/ 0 w 206"/>
                <a:gd name="T3" fmla="*/ 0 h 228"/>
                <a:gd name="T4" fmla="*/ 0 w 206"/>
                <a:gd name="T5" fmla="*/ 0 h 228"/>
                <a:gd name="T6" fmla="*/ 0 w 206"/>
                <a:gd name="T7" fmla="*/ 0 h 228"/>
                <a:gd name="T8" fmla="*/ 0 w 206"/>
                <a:gd name="T9" fmla="*/ 0 h 228"/>
                <a:gd name="T10" fmla="*/ 0 w 206"/>
                <a:gd name="T11" fmla="*/ 0 h 228"/>
                <a:gd name="T12" fmla="*/ 0 w 206"/>
                <a:gd name="T13" fmla="*/ 0 h 228"/>
                <a:gd name="T14" fmla="*/ 0 w 206"/>
                <a:gd name="T15" fmla="*/ 0 h 228"/>
                <a:gd name="T16" fmla="*/ 0 w 206"/>
                <a:gd name="T17" fmla="*/ 0 h 228"/>
                <a:gd name="T18" fmla="*/ 0 w 206"/>
                <a:gd name="T19" fmla="*/ 0 h 228"/>
                <a:gd name="T20" fmla="*/ 0 w 206"/>
                <a:gd name="T21" fmla="*/ 0 h 228"/>
                <a:gd name="T22" fmla="*/ 0 w 206"/>
                <a:gd name="T23" fmla="*/ 0 h 228"/>
                <a:gd name="T24" fmla="*/ 0 w 206"/>
                <a:gd name="T25" fmla="*/ 0 h 228"/>
                <a:gd name="T26" fmla="*/ 0 w 206"/>
                <a:gd name="T27" fmla="*/ 0 h 228"/>
                <a:gd name="T28" fmla="*/ 0 w 206"/>
                <a:gd name="T29" fmla="*/ 0 h 228"/>
                <a:gd name="T30" fmla="*/ 0 w 206"/>
                <a:gd name="T31" fmla="*/ 0 h 228"/>
                <a:gd name="T32" fmla="*/ 0 w 206"/>
                <a:gd name="T33" fmla="*/ 0 h 228"/>
                <a:gd name="T34" fmla="*/ 0 w 206"/>
                <a:gd name="T35" fmla="*/ 0 h 228"/>
                <a:gd name="T36" fmla="*/ 0 w 206"/>
                <a:gd name="T37" fmla="*/ 0 h 228"/>
                <a:gd name="T38" fmla="*/ 0 w 206"/>
                <a:gd name="T39" fmla="*/ 0 h 228"/>
                <a:gd name="T40" fmla="*/ 0 w 206"/>
                <a:gd name="T41" fmla="*/ 0 h 228"/>
                <a:gd name="T42" fmla="*/ 0 w 206"/>
                <a:gd name="T43" fmla="*/ 0 h 228"/>
                <a:gd name="T44" fmla="*/ 0 w 206"/>
                <a:gd name="T45" fmla="*/ 0 h 228"/>
                <a:gd name="T46" fmla="*/ 0 w 206"/>
                <a:gd name="T47" fmla="*/ 0 h 228"/>
                <a:gd name="T48" fmla="*/ 0 w 206"/>
                <a:gd name="T49" fmla="*/ 0 h 2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228"/>
                <a:gd name="T77" fmla="*/ 206 w 206"/>
                <a:gd name="T78" fmla="*/ 228 h 2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228">
                  <a:moveTo>
                    <a:pt x="139" y="224"/>
                  </a:moveTo>
                  <a:lnTo>
                    <a:pt x="123" y="227"/>
                  </a:lnTo>
                  <a:lnTo>
                    <a:pt x="106" y="228"/>
                  </a:lnTo>
                  <a:lnTo>
                    <a:pt x="92" y="227"/>
                  </a:lnTo>
                  <a:lnTo>
                    <a:pt x="78" y="224"/>
                  </a:lnTo>
                  <a:lnTo>
                    <a:pt x="65" y="219"/>
                  </a:lnTo>
                  <a:lnTo>
                    <a:pt x="54" y="213"/>
                  </a:lnTo>
                  <a:lnTo>
                    <a:pt x="45" y="205"/>
                  </a:lnTo>
                  <a:lnTo>
                    <a:pt x="41" y="201"/>
                  </a:lnTo>
                  <a:lnTo>
                    <a:pt x="39" y="196"/>
                  </a:lnTo>
                  <a:lnTo>
                    <a:pt x="36" y="192"/>
                  </a:lnTo>
                  <a:lnTo>
                    <a:pt x="35" y="187"/>
                  </a:lnTo>
                  <a:lnTo>
                    <a:pt x="0" y="21"/>
                  </a:lnTo>
                  <a:lnTo>
                    <a:pt x="170" y="0"/>
                  </a:lnTo>
                  <a:lnTo>
                    <a:pt x="206" y="166"/>
                  </a:lnTo>
                  <a:lnTo>
                    <a:pt x="206" y="171"/>
                  </a:lnTo>
                  <a:lnTo>
                    <a:pt x="206" y="176"/>
                  </a:lnTo>
                  <a:lnTo>
                    <a:pt x="205" y="182"/>
                  </a:lnTo>
                  <a:lnTo>
                    <a:pt x="204" y="185"/>
                  </a:lnTo>
                  <a:lnTo>
                    <a:pt x="198" y="196"/>
                  </a:lnTo>
                  <a:lnTo>
                    <a:pt x="191" y="204"/>
                  </a:lnTo>
                  <a:lnTo>
                    <a:pt x="181" y="211"/>
                  </a:lnTo>
                  <a:lnTo>
                    <a:pt x="169" y="217"/>
                  </a:lnTo>
                  <a:lnTo>
                    <a:pt x="156" y="222"/>
                  </a:lnTo>
                  <a:lnTo>
                    <a:pt x="139" y="224"/>
                  </a:lnTo>
                  <a:close/>
                </a:path>
              </a:pathLst>
            </a:custGeom>
            <a:solidFill>
              <a:srgbClr val="DA251D"/>
            </a:solidFill>
            <a:ln w="9525">
              <a:noFill/>
              <a:round/>
              <a:headEnd/>
              <a:tailEnd/>
            </a:ln>
          </p:spPr>
          <p:txBody>
            <a:bodyPr/>
            <a:lstStyle/>
            <a:p>
              <a:pPr eaLnBrk="1" hangingPunct="1"/>
              <a:endParaRPr lang="pt-BR" u="none"/>
            </a:p>
          </p:txBody>
        </p:sp>
        <p:sp>
          <p:nvSpPr>
            <p:cNvPr id="465929" name="Freeform 7"/>
            <p:cNvSpPr>
              <a:spLocks/>
            </p:cNvSpPr>
            <p:nvPr/>
          </p:nvSpPr>
          <p:spPr bwMode="auto">
            <a:xfrm>
              <a:off x="2818" y="1961"/>
              <a:ext cx="51" cy="57"/>
            </a:xfrm>
            <a:custGeom>
              <a:avLst/>
              <a:gdLst>
                <a:gd name="T0" fmla="*/ 0 w 206"/>
                <a:gd name="T1" fmla="*/ 0 h 228"/>
                <a:gd name="T2" fmla="*/ 0 w 206"/>
                <a:gd name="T3" fmla="*/ 0 h 228"/>
                <a:gd name="T4" fmla="*/ 0 w 206"/>
                <a:gd name="T5" fmla="*/ 0 h 228"/>
                <a:gd name="T6" fmla="*/ 0 w 206"/>
                <a:gd name="T7" fmla="*/ 0 h 228"/>
                <a:gd name="T8" fmla="*/ 0 w 206"/>
                <a:gd name="T9" fmla="*/ 0 h 228"/>
                <a:gd name="T10" fmla="*/ 0 w 206"/>
                <a:gd name="T11" fmla="*/ 0 h 228"/>
                <a:gd name="T12" fmla="*/ 0 w 206"/>
                <a:gd name="T13" fmla="*/ 0 h 228"/>
                <a:gd name="T14" fmla="*/ 0 w 206"/>
                <a:gd name="T15" fmla="*/ 0 h 228"/>
                <a:gd name="T16" fmla="*/ 0 w 206"/>
                <a:gd name="T17" fmla="*/ 0 h 228"/>
                <a:gd name="T18" fmla="*/ 0 w 206"/>
                <a:gd name="T19" fmla="*/ 0 h 228"/>
                <a:gd name="T20" fmla="*/ 0 w 206"/>
                <a:gd name="T21" fmla="*/ 0 h 228"/>
                <a:gd name="T22" fmla="*/ 0 w 206"/>
                <a:gd name="T23" fmla="*/ 0 h 228"/>
                <a:gd name="T24" fmla="*/ 0 w 206"/>
                <a:gd name="T25" fmla="*/ 0 h 228"/>
                <a:gd name="T26" fmla="*/ 0 w 206"/>
                <a:gd name="T27" fmla="*/ 0 h 228"/>
                <a:gd name="T28" fmla="*/ 0 w 206"/>
                <a:gd name="T29" fmla="*/ 0 h 228"/>
                <a:gd name="T30" fmla="*/ 0 w 206"/>
                <a:gd name="T31" fmla="*/ 0 h 228"/>
                <a:gd name="T32" fmla="*/ 0 w 206"/>
                <a:gd name="T33" fmla="*/ 0 h 228"/>
                <a:gd name="T34" fmla="*/ 0 w 206"/>
                <a:gd name="T35" fmla="*/ 0 h 228"/>
                <a:gd name="T36" fmla="*/ 0 w 206"/>
                <a:gd name="T37" fmla="*/ 0 h 228"/>
                <a:gd name="T38" fmla="*/ 0 w 206"/>
                <a:gd name="T39" fmla="*/ 0 h 228"/>
                <a:gd name="T40" fmla="*/ 0 w 206"/>
                <a:gd name="T41" fmla="*/ 0 h 228"/>
                <a:gd name="T42" fmla="*/ 0 w 206"/>
                <a:gd name="T43" fmla="*/ 0 h 228"/>
                <a:gd name="T44" fmla="*/ 0 w 206"/>
                <a:gd name="T45" fmla="*/ 0 h 228"/>
                <a:gd name="T46" fmla="*/ 0 w 206"/>
                <a:gd name="T47" fmla="*/ 0 h 228"/>
                <a:gd name="T48" fmla="*/ 0 w 206"/>
                <a:gd name="T49" fmla="*/ 0 h 2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228"/>
                <a:gd name="T77" fmla="*/ 206 w 206"/>
                <a:gd name="T78" fmla="*/ 228 h 2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228">
                  <a:moveTo>
                    <a:pt x="139" y="224"/>
                  </a:moveTo>
                  <a:lnTo>
                    <a:pt x="123" y="227"/>
                  </a:lnTo>
                  <a:lnTo>
                    <a:pt x="106" y="228"/>
                  </a:lnTo>
                  <a:lnTo>
                    <a:pt x="92" y="227"/>
                  </a:lnTo>
                  <a:lnTo>
                    <a:pt x="78" y="224"/>
                  </a:lnTo>
                  <a:lnTo>
                    <a:pt x="65" y="219"/>
                  </a:lnTo>
                  <a:lnTo>
                    <a:pt x="54" y="213"/>
                  </a:lnTo>
                  <a:lnTo>
                    <a:pt x="45" y="205"/>
                  </a:lnTo>
                  <a:lnTo>
                    <a:pt x="41" y="201"/>
                  </a:lnTo>
                  <a:lnTo>
                    <a:pt x="39" y="196"/>
                  </a:lnTo>
                  <a:lnTo>
                    <a:pt x="36" y="192"/>
                  </a:lnTo>
                  <a:lnTo>
                    <a:pt x="35" y="187"/>
                  </a:lnTo>
                  <a:lnTo>
                    <a:pt x="0" y="21"/>
                  </a:lnTo>
                  <a:lnTo>
                    <a:pt x="170" y="0"/>
                  </a:lnTo>
                  <a:lnTo>
                    <a:pt x="206" y="166"/>
                  </a:lnTo>
                  <a:lnTo>
                    <a:pt x="206" y="171"/>
                  </a:lnTo>
                  <a:lnTo>
                    <a:pt x="206" y="176"/>
                  </a:lnTo>
                  <a:lnTo>
                    <a:pt x="205" y="182"/>
                  </a:lnTo>
                  <a:lnTo>
                    <a:pt x="204" y="185"/>
                  </a:lnTo>
                  <a:lnTo>
                    <a:pt x="198" y="196"/>
                  </a:lnTo>
                  <a:lnTo>
                    <a:pt x="191" y="204"/>
                  </a:lnTo>
                  <a:lnTo>
                    <a:pt x="181" y="211"/>
                  </a:lnTo>
                  <a:lnTo>
                    <a:pt x="169" y="217"/>
                  </a:lnTo>
                  <a:lnTo>
                    <a:pt x="156" y="222"/>
                  </a:lnTo>
                  <a:lnTo>
                    <a:pt x="139" y="224"/>
                  </a:lnTo>
                  <a:close/>
                </a:path>
              </a:pathLst>
            </a:custGeom>
            <a:noFill/>
            <a:ln w="11113">
              <a:solidFill>
                <a:srgbClr val="1F1A17"/>
              </a:solidFill>
              <a:round/>
              <a:headEnd/>
              <a:tailEnd/>
            </a:ln>
          </p:spPr>
          <p:txBody>
            <a:bodyPr/>
            <a:lstStyle/>
            <a:p>
              <a:pPr eaLnBrk="1" hangingPunct="1"/>
              <a:endParaRPr lang="pt-BR" u="none"/>
            </a:p>
          </p:txBody>
        </p:sp>
        <p:sp>
          <p:nvSpPr>
            <p:cNvPr id="465930" name="Freeform 8"/>
            <p:cNvSpPr>
              <a:spLocks/>
            </p:cNvSpPr>
            <p:nvPr/>
          </p:nvSpPr>
          <p:spPr bwMode="auto">
            <a:xfrm>
              <a:off x="2771" y="1855"/>
              <a:ext cx="142" cy="153"/>
            </a:xfrm>
            <a:custGeom>
              <a:avLst/>
              <a:gdLst>
                <a:gd name="T0" fmla="*/ 0 w 568"/>
                <a:gd name="T1" fmla="*/ 0 h 610"/>
                <a:gd name="T2" fmla="*/ 0 w 568"/>
                <a:gd name="T3" fmla="*/ 0 h 610"/>
                <a:gd name="T4" fmla="*/ 0 w 568"/>
                <a:gd name="T5" fmla="*/ 0 h 610"/>
                <a:gd name="T6" fmla="*/ 0 w 568"/>
                <a:gd name="T7" fmla="*/ 0 h 610"/>
                <a:gd name="T8" fmla="*/ 0 w 568"/>
                <a:gd name="T9" fmla="*/ 0 h 610"/>
                <a:gd name="T10" fmla="*/ 0 w 568"/>
                <a:gd name="T11" fmla="*/ 0 h 610"/>
                <a:gd name="T12" fmla="*/ 0 w 568"/>
                <a:gd name="T13" fmla="*/ 0 h 610"/>
                <a:gd name="T14" fmla="*/ 0 w 568"/>
                <a:gd name="T15" fmla="*/ 0 h 610"/>
                <a:gd name="T16" fmla="*/ 0 w 568"/>
                <a:gd name="T17" fmla="*/ 0 h 610"/>
                <a:gd name="T18" fmla="*/ 0 w 568"/>
                <a:gd name="T19" fmla="*/ 0 h 610"/>
                <a:gd name="T20" fmla="*/ 0 w 568"/>
                <a:gd name="T21" fmla="*/ 0 h 610"/>
                <a:gd name="T22" fmla="*/ 0 w 568"/>
                <a:gd name="T23" fmla="*/ 0 h 610"/>
                <a:gd name="T24" fmla="*/ 0 w 568"/>
                <a:gd name="T25" fmla="*/ 0 h 610"/>
                <a:gd name="T26" fmla="*/ 0 w 568"/>
                <a:gd name="T27" fmla="*/ 0 h 610"/>
                <a:gd name="T28" fmla="*/ 0 w 568"/>
                <a:gd name="T29" fmla="*/ 0 h 610"/>
                <a:gd name="T30" fmla="*/ 0 w 568"/>
                <a:gd name="T31" fmla="*/ 0 h 610"/>
                <a:gd name="T32" fmla="*/ 0 w 568"/>
                <a:gd name="T33" fmla="*/ 0 h 610"/>
                <a:gd name="T34" fmla="*/ 0 w 568"/>
                <a:gd name="T35" fmla="*/ 0 h 610"/>
                <a:gd name="T36" fmla="*/ 0 w 568"/>
                <a:gd name="T37" fmla="*/ 0 h 610"/>
                <a:gd name="T38" fmla="*/ 0 w 568"/>
                <a:gd name="T39" fmla="*/ 0 h 610"/>
                <a:gd name="T40" fmla="*/ 0 w 568"/>
                <a:gd name="T41" fmla="*/ 0 h 610"/>
                <a:gd name="T42" fmla="*/ 0 w 568"/>
                <a:gd name="T43" fmla="*/ 0 h 610"/>
                <a:gd name="T44" fmla="*/ 0 w 568"/>
                <a:gd name="T45" fmla="*/ 0 h 610"/>
                <a:gd name="T46" fmla="*/ 0 w 568"/>
                <a:gd name="T47" fmla="*/ 0 h 610"/>
                <a:gd name="T48" fmla="*/ 0 w 568"/>
                <a:gd name="T49" fmla="*/ 0 h 610"/>
                <a:gd name="T50" fmla="*/ 0 w 568"/>
                <a:gd name="T51" fmla="*/ 0 h 610"/>
                <a:gd name="T52" fmla="*/ 0 w 568"/>
                <a:gd name="T53" fmla="*/ 0 h 610"/>
                <a:gd name="T54" fmla="*/ 0 w 568"/>
                <a:gd name="T55" fmla="*/ 0 h 610"/>
                <a:gd name="T56" fmla="*/ 0 w 568"/>
                <a:gd name="T57" fmla="*/ 0 h 610"/>
                <a:gd name="T58" fmla="*/ 0 w 568"/>
                <a:gd name="T59" fmla="*/ 0 h 610"/>
                <a:gd name="T60" fmla="*/ 0 w 568"/>
                <a:gd name="T61" fmla="*/ 0 h 610"/>
                <a:gd name="T62" fmla="*/ 0 w 568"/>
                <a:gd name="T63" fmla="*/ 0 h 610"/>
                <a:gd name="T64" fmla="*/ 0 w 568"/>
                <a:gd name="T65" fmla="*/ 0 h 610"/>
                <a:gd name="T66" fmla="*/ 0 w 568"/>
                <a:gd name="T67" fmla="*/ 0 h 610"/>
                <a:gd name="T68" fmla="*/ 0 w 568"/>
                <a:gd name="T69" fmla="*/ 0 h 610"/>
                <a:gd name="T70" fmla="*/ 0 w 568"/>
                <a:gd name="T71" fmla="*/ 0 h 610"/>
                <a:gd name="T72" fmla="*/ 0 w 568"/>
                <a:gd name="T73" fmla="*/ 0 h 610"/>
                <a:gd name="T74" fmla="*/ 0 w 568"/>
                <a:gd name="T75" fmla="*/ 0 h 610"/>
                <a:gd name="T76" fmla="*/ 0 w 568"/>
                <a:gd name="T77" fmla="*/ 0 h 610"/>
                <a:gd name="T78" fmla="*/ 0 w 568"/>
                <a:gd name="T79" fmla="*/ 0 h 610"/>
                <a:gd name="T80" fmla="*/ 0 w 568"/>
                <a:gd name="T81" fmla="*/ 0 h 610"/>
                <a:gd name="T82" fmla="*/ 0 w 568"/>
                <a:gd name="T83" fmla="*/ 0 h 610"/>
                <a:gd name="T84" fmla="*/ 0 w 568"/>
                <a:gd name="T85" fmla="*/ 0 h 6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8"/>
                <a:gd name="T130" fmla="*/ 0 h 610"/>
                <a:gd name="T131" fmla="*/ 568 w 568"/>
                <a:gd name="T132" fmla="*/ 610 h 6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8" h="610">
                  <a:moveTo>
                    <a:pt x="366" y="358"/>
                  </a:moveTo>
                  <a:lnTo>
                    <a:pt x="161" y="382"/>
                  </a:lnTo>
                  <a:lnTo>
                    <a:pt x="161" y="546"/>
                  </a:lnTo>
                  <a:lnTo>
                    <a:pt x="156" y="556"/>
                  </a:lnTo>
                  <a:lnTo>
                    <a:pt x="140" y="578"/>
                  </a:lnTo>
                  <a:lnTo>
                    <a:pt x="130" y="590"/>
                  </a:lnTo>
                  <a:lnTo>
                    <a:pt x="118" y="600"/>
                  </a:lnTo>
                  <a:lnTo>
                    <a:pt x="111" y="604"/>
                  </a:lnTo>
                  <a:lnTo>
                    <a:pt x="105" y="608"/>
                  </a:lnTo>
                  <a:lnTo>
                    <a:pt x="97" y="609"/>
                  </a:lnTo>
                  <a:lnTo>
                    <a:pt x="91" y="610"/>
                  </a:lnTo>
                  <a:lnTo>
                    <a:pt x="74" y="609"/>
                  </a:lnTo>
                  <a:lnTo>
                    <a:pt x="67" y="609"/>
                  </a:lnTo>
                  <a:lnTo>
                    <a:pt x="60" y="607"/>
                  </a:lnTo>
                  <a:lnTo>
                    <a:pt x="53" y="604"/>
                  </a:lnTo>
                  <a:lnTo>
                    <a:pt x="47" y="600"/>
                  </a:lnTo>
                  <a:lnTo>
                    <a:pt x="34" y="591"/>
                  </a:lnTo>
                  <a:lnTo>
                    <a:pt x="23" y="581"/>
                  </a:lnTo>
                  <a:lnTo>
                    <a:pt x="6" y="560"/>
                  </a:lnTo>
                  <a:lnTo>
                    <a:pt x="0" y="550"/>
                  </a:lnTo>
                  <a:lnTo>
                    <a:pt x="12" y="345"/>
                  </a:lnTo>
                  <a:lnTo>
                    <a:pt x="31" y="45"/>
                  </a:lnTo>
                  <a:lnTo>
                    <a:pt x="489" y="0"/>
                  </a:lnTo>
                  <a:lnTo>
                    <a:pt x="520" y="333"/>
                  </a:lnTo>
                  <a:lnTo>
                    <a:pt x="568" y="487"/>
                  </a:lnTo>
                  <a:lnTo>
                    <a:pt x="565" y="499"/>
                  </a:lnTo>
                  <a:lnTo>
                    <a:pt x="557" y="522"/>
                  </a:lnTo>
                  <a:lnTo>
                    <a:pt x="551" y="535"/>
                  </a:lnTo>
                  <a:lnTo>
                    <a:pt x="542" y="546"/>
                  </a:lnTo>
                  <a:lnTo>
                    <a:pt x="537" y="551"/>
                  </a:lnTo>
                  <a:lnTo>
                    <a:pt x="530" y="555"/>
                  </a:lnTo>
                  <a:lnTo>
                    <a:pt x="524" y="557"/>
                  </a:lnTo>
                  <a:lnTo>
                    <a:pt x="516" y="559"/>
                  </a:lnTo>
                  <a:lnTo>
                    <a:pt x="500" y="561"/>
                  </a:lnTo>
                  <a:lnTo>
                    <a:pt x="494" y="561"/>
                  </a:lnTo>
                  <a:lnTo>
                    <a:pt x="486" y="560"/>
                  </a:lnTo>
                  <a:lnTo>
                    <a:pt x="478" y="559"/>
                  </a:lnTo>
                  <a:lnTo>
                    <a:pt x="471" y="556"/>
                  </a:lnTo>
                  <a:lnTo>
                    <a:pt x="455" y="548"/>
                  </a:lnTo>
                  <a:lnTo>
                    <a:pt x="442" y="539"/>
                  </a:lnTo>
                  <a:lnTo>
                    <a:pt x="420" y="522"/>
                  </a:lnTo>
                  <a:lnTo>
                    <a:pt x="411" y="512"/>
                  </a:lnTo>
                  <a:lnTo>
                    <a:pt x="366" y="358"/>
                  </a:lnTo>
                  <a:close/>
                </a:path>
              </a:pathLst>
            </a:custGeom>
            <a:solidFill>
              <a:srgbClr val="75C5F0"/>
            </a:solidFill>
            <a:ln w="9525">
              <a:noFill/>
              <a:round/>
              <a:headEnd/>
              <a:tailEnd/>
            </a:ln>
          </p:spPr>
          <p:txBody>
            <a:bodyPr/>
            <a:lstStyle/>
            <a:p>
              <a:pPr eaLnBrk="1" hangingPunct="1"/>
              <a:endParaRPr lang="pt-BR" u="none"/>
            </a:p>
          </p:txBody>
        </p:sp>
        <p:sp>
          <p:nvSpPr>
            <p:cNvPr id="465931" name="Freeform 9"/>
            <p:cNvSpPr>
              <a:spLocks/>
            </p:cNvSpPr>
            <p:nvPr/>
          </p:nvSpPr>
          <p:spPr bwMode="auto">
            <a:xfrm>
              <a:off x="2771" y="1855"/>
              <a:ext cx="142" cy="153"/>
            </a:xfrm>
            <a:custGeom>
              <a:avLst/>
              <a:gdLst>
                <a:gd name="T0" fmla="*/ 0 w 568"/>
                <a:gd name="T1" fmla="*/ 0 h 610"/>
                <a:gd name="T2" fmla="*/ 0 w 568"/>
                <a:gd name="T3" fmla="*/ 0 h 610"/>
                <a:gd name="T4" fmla="*/ 0 w 568"/>
                <a:gd name="T5" fmla="*/ 0 h 610"/>
                <a:gd name="T6" fmla="*/ 0 w 568"/>
                <a:gd name="T7" fmla="*/ 0 h 610"/>
                <a:gd name="T8" fmla="*/ 0 w 568"/>
                <a:gd name="T9" fmla="*/ 0 h 610"/>
                <a:gd name="T10" fmla="*/ 0 w 568"/>
                <a:gd name="T11" fmla="*/ 0 h 610"/>
                <a:gd name="T12" fmla="*/ 0 w 568"/>
                <a:gd name="T13" fmla="*/ 0 h 610"/>
                <a:gd name="T14" fmla="*/ 0 w 568"/>
                <a:gd name="T15" fmla="*/ 0 h 610"/>
                <a:gd name="T16" fmla="*/ 0 w 568"/>
                <a:gd name="T17" fmla="*/ 0 h 610"/>
                <a:gd name="T18" fmla="*/ 0 w 568"/>
                <a:gd name="T19" fmla="*/ 0 h 610"/>
                <a:gd name="T20" fmla="*/ 0 w 568"/>
                <a:gd name="T21" fmla="*/ 0 h 610"/>
                <a:gd name="T22" fmla="*/ 0 w 568"/>
                <a:gd name="T23" fmla="*/ 0 h 610"/>
                <a:gd name="T24" fmla="*/ 0 w 568"/>
                <a:gd name="T25" fmla="*/ 0 h 610"/>
                <a:gd name="T26" fmla="*/ 0 w 568"/>
                <a:gd name="T27" fmla="*/ 0 h 610"/>
                <a:gd name="T28" fmla="*/ 0 w 568"/>
                <a:gd name="T29" fmla="*/ 0 h 610"/>
                <a:gd name="T30" fmla="*/ 0 w 568"/>
                <a:gd name="T31" fmla="*/ 0 h 610"/>
                <a:gd name="T32" fmla="*/ 0 w 568"/>
                <a:gd name="T33" fmla="*/ 0 h 610"/>
                <a:gd name="T34" fmla="*/ 0 w 568"/>
                <a:gd name="T35" fmla="*/ 0 h 610"/>
                <a:gd name="T36" fmla="*/ 0 w 568"/>
                <a:gd name="T37" fmla="*/ 0 h 610"/>
                <a:gd name="T38" fmla="*/ 0 w 568"/>
                <a:gd name="T39" fmla="*/ 0 h 610"/>
                <a:gd name="T40" fmla="*/ 0 w 568"/>
                <a:gd name="T41" fmla="*/ 0 h 610"/>
                <a:gd name="T42" fmla="*/ 0 w 568"/>
                <a:gd name="T43" fmla="*/ 0 h 610"/>
                <a:gd name="T44" fmla="*/ 0 w 568"/>
                <a:gd name="T45" fmla="*/ 0 h 610"/>
                <a:gd name="T46" fmla="*/ 0 w 568"/>
                <a:gd name="T47" fmla="*/ 0 h 610"/>
                <a:gd name="T48" fmla="*/ 0 w 568"/>
                <a:gd name="T49" fmla="*/ 0 h 610"/>
                <a:gd name="T50" fmla="*/ 0 w 568"/>
                <a:gd name="T51" fmla="*/ 0 h 610"/>
                <a:gd name="T52" fmla="*/ 0 w 568"/>
                <a:gd name="T53" fmla="*/ 0 h 610"/>
                <a:gd name="T54" fmla="*/ 0 w 568"/>
                <a:gd name="T55" fmla="*/ 0 h 610"/>
                <a:gd name="T56" fmla="*/ 0 w 568"/>
                <a:gd name="T57" fmla="*/ 0 h 610"/>
                <a:gd name="T58" fmla="*/ 0 w 568"/>
                <a:gd name="T59" fmla="*/ 0 h 610"/>
                <a:gd name="T60" fmla="*/ 0 w 568"/>
                <a:gd name="T61" fmla="*/ 0 h 610"/>
                <a:gd name="T62" fmla="*/ 0 w 568"/>
                <a:gd name="T63" fmla="*/ 0 h 610"/>
                <a:gd name="T64" fmla="*/ 0 w 568"/>
                <a:gd name="T65" fmla="*/ 0 h 610"/>
                <a:gd name="T66" fmla="*/ 0 w 568"/>
                <a:gd name="T67" fmla="*/ 0 h 610"/>
                <a:gd name="T68" fmla="*/ 0 w 568"/>
                <a:gd name="T69" fmla="*/ 0 h 610"/>
                <a:gd name="T70" fmla="*/ 0 w 568"/>
                <a:gd name="T71" fmla="*/ 0 h 610"/>
                <a:gd name="T72" fmla="*/ 0 w 568"/>
                <a:gd name="T73" fmla="*/ 0 h 610"/>
                <a:gd name="T74" fmla="*/ 0 w 568"/>
                <a:gd name="T75" fmla="*/ 0 h 610"/>
                <a:gd name="T76" fmla="*/ 0 w 568"/>
                <a:gd name="T77" fmla="*/ 0 h 610"/>
                <a:gd name="T78" fmla="*/ 0 w 568"/>
                <a:gd name="T79" fmla="*/ 0 h 610"/>
                <a:gd name="T80" fmla="*/ 0 w 568"/>
                <a:gd name="T81" fmla="*/ 0 h 610"/>
                <a:gd name="T82" fmla="*/ 0 w 568"/>
                <a:gd name="T83" fmla="*/ 0 h 610"/>
                <a:gd name="T84" fmla="*/ 0 w 568"/>
                <a:gd name="T85" fmla="*/ 0 h 6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8"/>
                <a:gd name="T130" fmla="*/ 0 h 610"/>
                <a:gd name="T131" fmla="*/ 568 w 568"/>
                <a:gd name="T132" fmla="*/ 610 h 6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8" h="610">
                  <a:moveTo>
                    <a:pt x="366" y="358"/>
                  </a:moveTo>
                  <a:lnTo>
                    <a:pt x="161" y="382"/>
                  </a:lnTo>
                  <a:lnTo>
                    <a:pt x="161" y="546"/>
                  </a:lnTo>
                  <a:lnTo>
                    <a:pt x="156" y="556"/>
                  </a:lnTo>
                  <a:lnTo>
                    <a:pt x="140" y="578"/>
                  </a:lnTo>
                  <a:lnTo>
                    <a:pt x="130" y="590"/>
                  </a:lnTo>
                  <a:lnTo>
                    <a:pt x="118" y="600"/>
                  </a:lnTo>
                  <a:lnTo>
                    <a:pt x="111" y="604"/>
                  </a:lnTo>
                  <a:lnTo>
                    <a:pt x="105" y="608"/>
                  </a:lnTo>
                  <a:lnTo>
                    <a:pt x="97" y="609"/>
                  </a:lnTo>
                  <a:lnTo>
                    <a:pt x="91" y="610"/>
                  </a:lnTo>
                  <a:lnTo>
                    <a:pt x="74" y="609"/>
                  </a:lnTo>
                  <a:lnTo>
                    <a:pt x="67" y="609"/>
                  </a:lnTo>
                  <a:lnTo>
                    <a:pt x="60" y="607"/>
                  </a:lnTo>
                  <a:lnTo>
                    <a:pt x="53" y="604"/>
                  </a:lnTo>
                  <a:lnTo>
                    <a:pt x="47" y="600"/>
                  </a:lnTo>
                  <a:lnTo>
                    <a:pt x="34" y="591"/>
                  </a:lnTo>
                  <a:lnTo>
                    <a:pt x="23" y="581"/>
                  </a:lnTo>
                  <a:lnTo>
                    <a:pt x="6" y="560"/>
                  </a:lnTo>
                  <a:lnTo>
                    <a:pt x="0" y="550"/>
                  </a:lnTo>
                  <a:lnTo>
                    <a:pt x="12" y="345"/>
                  </a:lnTo>
                  <a:lnTo>
                    <a:pt x="31" y="45"/>
                  </a:lnTo>
                  <a:lnTo>
                    <a:pt x="489" y="0"/>
                  </a:lnTo>
                  <a:lnTo>
                    <a:pt x="520" y="333"/>
                  </a:lnTo>
                  <a:lnTo>
                    <a:pt x="568" y="487"/>
                  </a:lnTo>
                  <a:lnTo>
                    <a:pt x="565" y="499"/>
                  </a:lnTo>
                  <a:lnTo>
                    <a:pt x="557" y="522"/>
                  </a:lnTo>
                  <a:lnTo>
                    <a:pt x="551" y="535"/>
                  </a:lnTo>
                  <a:lnTo>
                    <a:pt x="542" y="546"/>
                  </a:lnTo>
                  <a:lnTo>
                    <a:pt x="537" y="551"/>
                  </a:lnTo>
                  <a:lnTo>
                    <a:pt x="530" y="555"/>
                  </a:lnTo>
                  <a:lnTo>
                    <a:pt x="524" y="557"/>
                  </a:lnTo>
                  <a:lnTo>
                    <a:pt x="516" y="559"/>
                  </a:lnTo>
                  <a:lnTo>
                    <a:pt x="500" y="561"/>
                  </a:lnTo>
                  <a:lnTo>
                    <a:pt x="494" y="561"/>
                  </a:lnTo>
                  <a:lnTo>
                    <a:pt x="486" y="560"/>
                  </a:lnTo>
                  <a:lnTo>
                    <a:pt x="478" y="559"/>
                  </a:lnTo>
                  <a:lnTo>
                    <a:pt x="471" y="556"/>
                  </a:lnTo>
                  <a:lnTo>
                    <a:pt x="455" y="548"/>
                  </a:lnTo>
                  <a:lnTo>
                    <a:pt x="442" y="539"/>
                  </a:lnTo>
                  <a:lnTo>
                    <a:pt x="420" y="522"/>
                  </a:lnTo>
                  <a:lnTo>
                    <a:pt x="411" y="512"/>
                  </a:lnTo>
                  <a:lnTo>
                    <a:pt x="366" y="358"/>
                  </a:lnTo>
                  <a:close/>
                </a:path>
              </a:pathLst>
            </a:custGeom>
            <a:noFill/>
            <a:ln w="11113">
              <a:solidFill>
                <a:srgbClr val="1F1A17"/>
              </a:solidFill>
              <a:round/>
              <a:headEnd/>
              <a:tailEnd/>
            </a:ln>
          </p:spPr>
          <p:txBody>
            <a:bodyPr/>
            <a:lstStyle/>
            <a:p>
              <a:pPr eaLnBrk="1" hangingPunct="1"/>
              <a:endParaRPr lang="pt-BR" u="none"/>
            </a:p>
          </p:txBody>
        </p:sp>
        <p:sp>
          <p:nvSpPr>
            <p:cNvPr id="465932" name="Freeform 10"/>
            <p:cNvSpPr>
              <a:spLocks/>
            </p:cNvSpPr>
            <p:nvPr/>
          </p:nvSpPr>
          <p:spPr bwMode="auto">
            <a:xfrm>
              <a:off x="2520" y="1324"/>
              <a:ext cx="647" cy="600"/>
            </a:xfrm>
            <a:custGeom>
              <a:avLst/>
              <a:gdLst>
                <a:gd name="T0" fmla="*/ 0 w 2592"/>
                <a:gd name="T1" fmla="*/ 0 h 2398"/>
                <a:gd name="T2" fmla="*/ 0 w 2592"/>
                <a:gd name="T3" fmla="*/ 0 h 2398"/>
                <a:gd name="T4" fmla="*/ 0 w 2592"/>
                <a:gd name="T5" fmla="*/ 0 h 2398"/>
                <a:gd name="T6" fmla="*/ 0 w 2592"/>
                <a:gd name="T7" fmla="*/ 0 h 2398"/>
                <a:gd name="T8" fmla="*/ 0 w 2592"/>
                <a:gd name="T9" fmla="*/ 0 h 2398"/>
                <a:gd name="T10" fmla="*/ 0 w 2592"/>
                <a:gd name="T11" fmla="*/ 0 h 2398"/>
                <a:gd name="T12" fmla="*/ 0 w 2592"/>
                <a:gd name="T13" fmla="*/ 0 h 2398"/>
                <a:gd name="T14" fmla="*/ 0 w 2592"/>
                <a:gd name="T15" fmla="*/ 0 h 2398"/>
                <a:gd name="T16" fmla="*/ 0 w 2592"/>
                <a:gd name="T17" fmla="*/ 0 h 2398"/>
                <a:gd name="T18" fmla="*/ 0 w 2592"/>
                <a:gd name="T19" fmla="*/ 0 h 2398"/>
                <a:gd name="T20" fmla="*/ 0 w 2592"/>
                <a:gd name="T21" fmla="*/ 0 h 2398"/>
                <a:gd name="T22" fmla="*/ 0 w 2592"/>
                <a:gd name="T23" fmla="*/ 0 h 2398"/>
                <a:gd name="T24" fmla="*/ 0 w 2592"/>
                <a:gd name="T25" fmla="*/ 0 h 2398"/>
                <a:gd name="T26" fmla="*/ 0 w 2592"/>
                <a:gd name="T27" fmla="*/ 0 h 2398"/>
                <a:gd name="T28" fmla="*/ 0 w 2592"/>
                <a:gd name="T29" fmla="*/ 0 h 2398"/>
                <a:gd name="T30" fmla="*/ 0 w 2592"/>
                <a:gd name="T31" fmla="*/ 0 h 2398"/>
                <a:gd name="T32" fmla="*/ 0 w 2592"/>
                <a:gd name="T33" fmla="*/ 0 h 2398"/>
                <a:gd name="T34" fmla="*/ 0 w 2592"/>
                <a:gd name="T35" fmla="*/ 0 h 2398"/>
                <a:gd name="T36" fmla="*/ 0 w 2592"/>
                <a:gd name="T37" fmla="*/ 0 h 2398"/>
                <a:gd name="T38" fmla="*/ 0 w 2592"/>
                <a:gd name="T39" fmla="*/ 0 h 2398"/>
                <a:gd name="T40" fmla="*/ 0 w 2592"/>
                <a:gd name="T41" fmla="*/ 0 h 2398"/>
                <a:gd name="T42" fmla="*/ 0 w 2592"/>
                <a:gd name="T43" fmla="*/ 0 h 2398"/>
                <a:gd name="T44" fmla="*/ 0 w 2592"/>
                <a:gd name="T45" fmla="*/ 0 h 2398"/>
                <a:gd name="T46" fmla="*/ 0 w 2592"/>
                <a:gd name="T47" fmla="*/ 0 h 2398"/>
                <a:gd name="T48" fmla="*/ 0 w 2592"/>
                <a:gd name="T49" fmla="*/ 0 h 2398"/>
                <a:gd name="T50" fmla="*/ 0 w 2592"/>
                <a:gd name="T51" fmla="*/ 0 h 2398"/>
                <a:gd name="T52" fmla="*/ 0 w 2592"/>
                <a:gd name="T53" fmla="*/ 0 h 2398"/>
                <a:gd name="T54" fmla="*/ 0 w 2592"/>
                <a:gd name="T55" fmla="*/ 0 h 2398"/>
                <a:gd name="T56" fmla="*/ 0 w 2592"/>
                <a:gd name="T57" fmla="*/ 0 h 2398"/>
                <a:gd name="T58" fmla="*/ 0 w 2592"/>
                <a:gd name="T59" fmla="*/ 0 h 2398"/>
                <a:gd name="T60" fmla="*/ 0 w 2592"/>
                <a:gd name="T61" fmla="*/ 0 h 2398"/>
                <a:gd name="T62" fmla="*/ 0 w 2592"/>
                <a:gd name="T63" fmla="*/ 0 h 2398"/>
                <a:gd name="T64" fmla="*/ 0 w 2592"/>
                <a:gd name="T65" fmla="*/ 0 h 2398"/>
                <a:gd name="T66" fmla="*/ 0 w 2592"/>
                <a:gd name="T67" fmla="*/ 0 h 2398"/>
                <a:gd name="T68" fmla="*/ 0 w 2592"/>
                <a:gd name="T69" fmla="*/ 0 h 2398"/>
                <a:gd name="T70" fmla="*/ 0 w 2592"/>
                <a:gd name="T71" fmla="*/ 0 h 2398"/>
                <a:gd name="T72" fmla="*/ 0 w 2592"/>
                <a:gd name="T73" fmla="*/ 0 h 2398"/>
                <a:gd name="T74" fmla="*/ 0 w 2592"/>
                <a:gd name="T75" fmla="*/ 0 h 2398"/>
                <a:gd name="T76" fmla="*/ 0 w 2592"/>
                <a:gd name="T77" fmla="*/ 0 h 2398"/>
                <a:gd name="T78" fmla="*/ 0 w 2592"/>
                <a:gd name="T79" fmla="*/ 0 h 2398"/>
                <a:gd name="T80" fmla="*/ 0 w 2592"/>
                <a:gd name="T81" fmla="*/ 0 h 2398"/>
                <a:gd name="T82" fmla="*/ 0 w 2592"/>
                <a:gd name="T83" fmla="*/ 0 h 2398"/>
                <a:gd name="T84" fmla="*/ 0 w 2592"/>
                <a:gd name="T85" fmla="*/ 0 h 2398"/>
                <a:gd name="T86" fmla="*/ 0 w 2592"/>
                <a:gd name="T87" fmla="*/ 0 h 2398"/>
                <a:gd name="T88" fmla="*/ 0 w 2592"/>
                <a:gd name="T89" fmla="*/ 0 h 2398"/>
                <a:gd name="T90" fmla="*/ 0 w 2592"/>
                <a:gd name="T91" fmla="*/ 0 h 2398"/>
                <a:gd name="T92" fmla="*/ 0 w 2592"/>
                <a:gd name="T93" fmla="*/ 0 h 2398"/>
                <a:gd name="T94" fmla="*/ 0 w 2592"/>
                <a:gd name="T95" fmla="*/ 0 h 2398"/>
                <a:gd name="T96" fmla="*/ 0 w 2592"/>
                <a:gd name="T97" fmla="*/ 0 h 2398"/>
                <a:gd name="T98" fmla="*/ 0 w 2592"/>
                <a:gd name="T99" fmla="*/ 0 h 2398"/>
                <a:gd name="T100" fmla="*/ 0 w 2592"/>
                <a:gd name="T101" fmla="*/ 0 h 2398"/>
                <a:gd name="T102" fmla="*/ 0 w 2592"/>
                <a:gd name="T103" fmla="*/ 0 h 2398"/>
                <a:gd name="T104" fmla="*/ 0 w 2592"/>
                <a:gd name="T105" fmla="*/ 0 h 2398"/>
                <a:gd name="T106" fmla="*/ 0 w 2592"/>
                <a:gd name="T107" fmla="*/ 0 h 2398"/>
                <a:gd name="T108" fmla="*/ 0 w 2592"/>
                <a:gd name="T109" fmla="*/ 0 h 2398"/>
                <a:gd name="T110" fmla="*/ 0 w 2592"/>
                <a:gd name="T111" fmla="*/ 0 h 2398"/>
                <a:gd name="T112" fmla="*/ 0 w 2592"/>
                <a:gd name="T113" fmla="*/ 0 h 2398"/>
                <a:gd name="T114" fmla="*/ 0 w 2592"/>
                <a:gd name="T115" fmla="*/ 0 h 2398"/>
                <a:gd name="T116" fmla="*/ 0 w 2592"/>
                <a:gd name="T117" fmla="*/ 0 h 23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92"/>
                <a:gd name="T178" fmla="*/ 0 h 2398"/>
                <a:gd name="T179" fmla="*/ 2592 w 2592"/>
                <a:gd name="T180" fmla="*/ 2398 h 239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92" h="2398">
                  <a:moveTo>
                    <a:pt x="69" y="798"/>
                  </a:moveTo>
                  <a:lnTo>
                    <a:pt x="78" y="785"/>
                  </a:lnTo>
                  <a:lnTo>
                    <a:pt x="87" y="773"/>
                  </a:lnTo>
                  <a:lnTo>
                    <a:pt x="99" y="763"/>
                  </a:lnTo>
                  <a:lnTo>
                    <a:pt x="110" y="752"/>
                  </a:lnTo>
                  <a:lnTo>
                    <a:pt x="136" y="733"/>
                  </a:lnTo>
                  <a:lnTo>
                    <a:pt x="162" y="716"/>
                  </a:lnTo>
                  <a:lnTo>
                    <a:pt x="184" y="705"/>
                  </a:lnTo>
                  <a:lnTo>
                    <a:pt x="208" y="694"/>
                  </a:lnTo>
                  <a:lnTo>
                    <a:pt x="231" y="684"/>
                  </a:lnTo>
                  <a:lnTo>
                    <a:pt x="256" y="676"/>
                  </a:lnTo>
                  <a:lnTo>
                    <a:pt x="280" y="667"/>
                  </a:lnTo>
                  <a:lnTo>
                    <a:pt x="305" y="659"/>
                  </a:lnTo>
                  <a:lnTo>
                    <a:pt x="327" y="650"/>
                  </a:lnTo>
                  <a:lnTo>
                    <a:pt x="348" y="640"/>
                  </a:lnTo>
                  <a:lnTo>
                    <a:pt x="364" y="627"/>
                  </a:lnTo>
                  <a:lnTo>
                    <a:pt x="379" y="613"/>
                  </a:lnTo>
                  <a:lnTo>
                    <a:pt x="393" y="600"/>
                  </a:lnTo>
                  <a:lnTo>
                    <a:pt x="406" y="584"/>
                  </a:lnTo>
                  <a:lnTo>
                    <a:pt x="428" y="556"/>
                  </a:lnTo>
                  <a:lnTo>
                    <a:pt x="446" y="527"/>
                  </a:lnTo>
                  <a:lnTo>
                    <a:pt x="458" y="506"/>
                  </a:lnTo>
                  <a:lnTo>
                    <a:pt x="468" y="484"/>
                  </a:lnTo>
                  <a:lnTo>
                    <a:pt x="477" y="461"/>
                  </a:lnTo>
                  <a:lnTo>
                    <a:pt x="485" y="438"/>
                  </a:lnTo>
                  <a:lnTo>
                    <a:pt x="494" y="414"/>
                  </a:lnTo>
                  <a:lnTo>
                    <a:pt x="502" y="392"/>
                  </a:lnTo>
                  <a:lnTo>
                    <a:pt x="512" y="372"/>
                  </a:lnTo>
                  <a:lnTo>
                    <a:pt x="523" y="353"/>
                  </a:lnTo>
                  <a:lnTo>
                    <a:pt x="533" y="338"/>
                  </a:lnTo>
                  <a:lnTo>
                    <a:pt x="546" y="324"/>
                  </a:lnTo>
                  <a:lnTo>
                    <a:pt x="559" y="311"/>
                  </a:lnTo>
                  <a:lnTo>
                    <a:pt x="573" y="298"/>
                  </a:lnTo>
                  <a:lnTo>
                    <a:pt x="589" y="286"/>
                  </a:lnTo>
                  <a:lnTo>
                    <a:pt x="603" y="276"/>
                  </a:lnTo>
                  <a:lnTo>
                    <a:pt x="620" y="267"/>
                  </a:lnTo>
                  <a:lnTo>
                    <a:pt x="635" y="260"/>
                  </a:lnTo>
                  <a:lnTo>
                    <a:pt x="655" y="252"/>
                  </a:lnTo>
                  <a:lnTo>
                    <a:pt x="676" y="246"/>
                  </a:lnTo>
                  <a:lnTo>
                    <a:pt x="695" y="242"/>
                  </a:lnTo>
                  <a:lnTo>
                    <a:pt x="715" y="238"/>
                  </a:lnTo>
                  <a:lnTo>
                    <a:pt x="755" y="230"/>
                  </a:lnTo>
                  <a:lnTo>
                    <a:pt x="792" y="224"/>
                  </a:lnTo>
                  <a:lnTo>
                    <a:pt x="839" y="217"/>
                  </a:lnTo>
                  <a:lnTo>
                    <a:pt x="887" y="213"/>
                  </a:lnTo>
                  <a:lnTo>
                    <a:pt x="912" y="211"/>
                  </a:lnTo>
                  <a:lnTo>
                    <a:pt x="934" y="207"/>
                  </a:lnTo>
                  <a:lnTo>
                    <a:pt x="945" y="204"/>
                  </a:lnTo>
                  <a:lnTo>
                    <a:pt x="956" y="200"/>
                  </a:lnTo>
                  <a:lnTo>
                    <a:pt x="966" y="197"/>
                  </a:lnTo>
                  <a:lnTo>
                    <a:pt x="975" y="193"/>
                  </a:lnTo>
                  <a:lnTo>
                    <a:pt x="986" y="188"/>
                  </a:lnTo>
                  <a:lnTo>
                    <a:pt x="995" y="181"/>
                  </a:lnTo>
                  <a:lnTo>
                    <a:pt x="1002" y="175"/>
                  </a:lnTo>
                  <a:lnTo>
                    <a:pt x="1011" y="167"/>
                  </a:lnTo>
                  <a:lnTo>
                    <a:pt x="1027" y="150"/>
                  </a:lnTo>
                  <a:lnTo>
                    <a:pt x="1043" y="132"/>
                  </a:lnTo>
                  <a:lnTo>
                    <a:pt x="1057" y="114"/>
                  </a:lnTo>
                  <a:lnTo>
                    <a:pt x="1072" y="97"/>
                  </a:lnTo>
                  <a:lnTo>
                    <a:pt x="1087" y="80"/>
                  </a:lnTo>
                  <a:lnTo>
                    <a:pt x="1102" y="66"/>
                  </a:lnTo>
                  <a:lnTo>
                    <a:pt x="1119" y="55"/>
                  </a:lnTo>
                  <a:lnTo>
                    <a:pt x="1137" y="46"/>
                  </a:lnTo>
                  <a:lnTo>
                    <a:pt x="1154" y="37"/>
                  </a:lnTo>
                  <a:lnTo>
                    <a:pt x="1172" y="28"/>
                  </a:lnTo>
                  <a:lnTo>
                    <a:pt x="1190" y="20"/>
                  </a:lnTo>
                  <a:lnTo>
                    <a:pt x="1209" y="14"/>
                  </a:lnTo>
                  <a:lnTo>
                    <a:pt x="1227" y="9"/>
                  </a:lnTo>
                  <a:lnTo>
                    <a:pt x="1246" y="4"/>
                  </a:lnTo>
                  <a:lnTo>
                    <a:pt x="1272" y="1"/>
                  </a:lnTo>
                  <a:lnTo>
                    <a:pt x="1298" y="0"/>
                  </a:lnTo>
                  <a:lnTo>
                    <a:pt x="1325" y="0"/>
                  </a:lnTo>
                  <a:lnTo>
                    <a:pt x="1352" y="1"/>
                  </a:lnTo>
                  <a:lnTo>
                    <a:pt x="1381" y="4"/>
                  </a:lnTo>
                  <a:lnTo>
                    <a:pt x="1408" y="7"/>
                  </a:lnTo>
                  <a:lnTo>
                    <a:pt x="1437" y="13"/>
                  </a:lnTo>
                  <a:lnTo>
                    <a:pt x="1465" y="18"/>
                  </a:lnTo>
                  <a:lnTo>
                    <a:pt x="1486" y="27"/>
                  </a:lnTo>
                  <a:lnTo>
                    <a:pt x="1505" y="37"/>
                  </a:lnTo>
                  <a:lnTo>
                    <a:pt x="1525" y="49"/>
                  </a:lnTo>
                  <a:lnTo>
                    <a:pt x="1544" y="63"/>
                  </a:lnTo>
                  <a:lnTo>
                    <a:pt x="1564" y="76"/>
                  </a:lnTo>
                  <a:lnTo>
                    <a:pt x="1583" y="89"/>
                  </a:lnTo>
                  <a:lnTo>
                    <a:pt x="1604" y="102"/>
                  </a:lnTo>
                  <a:lnTo>
                    <a:pt x="1623" y="114"/>
                  </a:lnTo>
                  <a:lnTo>
                    <a:pt x="1652" y="127"/>
                  </a:lnTo>
                  <a:lnTo>
                    <a:pt x="1680" y="141"/>
                  </a:lnTo>
                  <a:lnTo>
                    <a:pt x="1710" y="155"/>
                  </a:lnTo>
                  <a:lnTo>
                    <a:pt x="1739" y="169"/>
                  </a:lnTo>
                  <a:lnTo>
                    <a:pt x="1769" y="182"/>
                  </a:lnTo>
                  <a:lnTo>
                    <a:pt x="1798" y="194"/>
                  </a:lnTo>
                  <a:lnTo>
                    <a:pt x="1827" y="204"/>
                  </a:lnTo>
                  <a:lnTo>
                    <a:pt x="1857" y="212"/>
                  </a:lnTo>
                  <a:lnTo>
                    <a:pt x="1879" y="216"/>
                  </a:lnTo>
                  <a:lnTo>
                    <a:pt x="1900" y="219"/>
                  </a:lnTo>
                  <a:lnTo>
                    <a:pt x="1922" y="221"/>
                  </a:lnTo>
                  <a:lnTo>
                    <a:pt x="1942" y="223"/>
                  </a:lnTo>
                  <a:lnTo>
                    <a:pt x="1986" y="224"/>
                  </a:lnTo>
                  <a:lnTo>
                    <a:pt x="2029" y="224"/>
                  </a:lnTo>
                  <a:lnTo>
                    <a:pt x="2072" y="224"/>
                  </a:lnTo>
                  <a:lnTo>
                    <a:pt x="2115" y="225"/>
                  </a:lnTo>
                  <a:lnTo>
                    <a:pt x="2136" y="226"/>
                  </a:lnTo>
                  <a:lnTo>
                    <a:pt x="2156" y="228"/>
                  </a:lnTo>
                  <a:lnTo>
                    <a:pt x="2177" y="230"/>
                  </a:lnTo>
                  <a:lnTo>
                    <a:pt x="2198" y="234"/>
                  </a:lnTo>
                  <a:lnTo>
                    <a:pt x="2207" y="237"/>
                  </a:lnTo>
                  <a:lnTo>
                    <a:pt x="2216" y="241"/>
                  </a:lnTo>
                  <a:lnTo>
                    <a:pt x="2225" y="245"/>
                  </a:lnTo>
                  <a:lnTo>
                    <a:pt x="2233" y="250"/>
                  </a:lnTo>
                  <a:lnTo>
                    <a:pt x="2250" y="261"/>
                  </a:lnTo>
                  <a:lnTo>
                    <a:pt x="2264" y="274"/>
                  </a:lnTo>
                  <a:lnTo>
                    <a:pt x="2292" y="305"/>
                  </a:lnTo>
                  <a:lnTo>
                    <a:pt x="2318" y="337"/>
                  </a:lnTo>
                  <a:lnTo>
                    <a:pt x="2336" y="357"/>
                  </a:lnTo>
                  <a:lnTo>
                    <a:pt x="2355" y="377"/>
                  </a:lnTo>
                  <a:lnTo>
                    <a:pt x="2362" y="387"/>
                  </a:lnTo>
                  <a:lnTo>
                    <a:pt x="2369" y="397"/>
                  </a:lnTo>
                  <a:lnTo>
                    <a:pt x="2374" y="409"/>
                  </a:lnTo>
                  <a:lnTo>
                    <a:pt x="2378" y="421"/>
                  </a:lnTo>
                  <a:lnTo>
                    <a:pt x="2379" y="429"/>
                  </a:lnTo>
                  <a:lnTo>
                    <a:pt x="2379" y="436"/>
                  </a:lnTo>
                  <a:lnTo>
                    <a:pt x="2379" y="444"/>
                  </a:lnTo>
                  <a:lnTo>
                    <a:pt x="2378" y="452"/>
                  </a:lnTo>
                  <a:lnTo>
                    <a:pt x="2375" y="467"/>
                  </a:lnTo>
                  <a:lnTo>
                    <a:pt x="2371" y="482"/>
                  </a:lnTo>
                  <a:lnTo>
                    <a:pt x="2369" y="497"/>
                  </a:lnTo>
                  <a:lnTo>
                    <a:pt x="2368" y="511"/>
                  </a:lnTo>
                  <a:lnTo>
                    <a:pt x="2368" y="519"/>
                  </a:lnTo>
                  <a:lnTo>
                    <a:pt x="2368" y="527"/>
                  </a:lnTo>
                  <a:lnTo>
                    <a:pt x="2370" y="534"/>
                  </a:lnTo>
                  <a:lnTo>
                    <a:pt x="2373" y="541"/>
                  </a:lnTo>
                  <a:lnTo>
                    <a:pt x="2382" y="565"/>
                  </a:lnTo>
                  <a:lnTo>
                    <a:pt x="2391" y="587"/>
                  </a:lnTo>
                  <a:lnTo>
                    <a:pt x="2403" y="610"/>
                  </a:lnTo>
                  <a:lnTo>
                    <a:pt x="2414" y="632"/>
                  </a:lnTo>
                  <a:lnTo>
                    <a:pt x="2440" y="676"/>
                  </a:lnTo>
                  <a:lnTo>
                    <a:pt x="2466" y="719"/>
                  </a:lnTo>
                  <a:lnTo>
                    <a:pt x="2492" y="762"/>
                  </a:lnTo>
                  <a:lnTo>
                    <a:pt x="2518" y="804"/>
                  </a:lnTo>
                  <a:lnTo>
                    <a:pt x="2530" y="826"/>
                  </a:lnTo>
                  <a:lnTo>
                    <a:pt x="2540" y="847"/>
                  </a:lnTo>
                  <a:lnTo>
                    <a:pt x="2549" y="869"/>
                  </a:lnTo>
                  <a:lnTo>
                    <a:pt x="2558" y="890"/>
                  </a:lnTo>
                  <a:lnTo>
                    <a:pt x="2567" y="918"/>
                  </a:lnTo>
                  <a:lnTo>
                    <a:pt x="2574" y="946"/>
                  </a:lnTo>
                  <a:lnTo>
                    <a:pt x="2580" y="973"/>
                  </a:lnTo>
                  <a:lnTo>
                    <a:pt x="2584" y="1000"/>
                  </a:lnTo>
                  <a:lnTo>
                    <a:pt x="2588" y="1027"/>
                  </a:lnTo>
                  <a:lnTo>
                    <a:pt x="2591" y="1053"/>
                  </a:lnTo>
                  <a:lnTo>
                    <a:pt x="2592" y="1078"/>
                  </a:lnTo>
                  <a:lnTo>
                    <a:pt x="2592" y="1101"/>
                  </a:lnTo>
                  <a:lnTo>
                    <a:pt x="2591" y="1126"/>
                  </a:lnTo>
                  <a:lnTo>
                    <a:pt x="2589" y="1150"/>
                  </a:lnTo>
                  <a:lnTo>
                    <a:pt x="2585" y="1176"/>
                  </a:lnTo>
                  <a:lnTo>
                    <a:pt x="2582" y="1201"/>
                  </a:lnTo>
                  <a:lnTo>
                    <a:pt x="2576" y="1225"/>
                  </a:lnTo>
                  <a:lnTo>
                    <a:pt x="2570" y="1250"/>
                  </a:lnTo>
                  <a:lnTo>
                    <a:pt x="2565" y="1275"/>
                  </a:lnTo>
                  <a:lnTo>
                    <a:pt x="2558" y="1298"/>
                  </a:lnTo>
                  <a:lnTo>
                    <a:pt x="2556" y="1311"/>
                  </a:lnTo>
                  <a:lnTo>
                    <a:pt x="2553" y="1324"/>
                  </a:lnTo>
                  <a:lnTo>
                    <a:pt x="2549" y="1336"/>
                  </a:lnTo>
                  <a:lnTo>
                    <a:pt x="2545" y="1349"/>
                  </a:lnTo>
                  <a:lnTo>
                    <a:pt x="2535" y="1371"/>
                  </a:lnTo>
                  <a:lnTo>
                    <a:pt x="2524" y="1394"/>
                  </a:lnTo>
                  <a:lnTo>
                    <a:pt x="2514" y="1417"/>
                  </a:lnTo>
                  <a:lnTo>
                    <a:pt x="2505" y="1441"/>
                  </a:lnTo>
                  <a:lnTo>
                    <a:pt x="2501" y="1452"/>
                  </a:lnTo>
                  <a:lnTo>
                    <a:pt x="2497" y="1464"/>
                  </a:lnTo>
                  <a:lnTo>
                    <a:pt x="2495" y="1477"/>
                  </a:lnTo>
                  <a:lnTo>
                    <a:pt x="2493" y="1490"/>
                  </a:lnTo>
                  <a:lnTo>
                    <a:pt x="2487" y="1511"/>
                  </a:lnTo>
                  <a:lnTo>
                    <a:pt x="2483" y="1531"/>
                  </a:lnTo>
                  <a:lnTo>
                    <a:pt x="2480" y="1555"/>
                  </a:lnTo>
                  <a:lnTo>
                    <a:pt x="2479" y="1577"/>
                  </a:lnTo>
                  <a:lnTo>
                    <a:pt x="2480" y="1600"/>
                  </a:lnTo>
                  <a:lnTo>
                    <a:pt x="2483" y="1622"/>
                  </a:lnTo>
                  <a:lnTo>
                    <a:pt x="2488" y="1644"/>
                  </a:lnTo>
                  <a:lnTo>
                    <a:pt x="2493" y="1663"/>
                  </a:lnTo>
                  <a:lnTo>
                    <a:pt x="2495" y="1678"/>
                  </a:lnTo>
                  <a:lnTo>
                    <a:pt x="2499" y="1693"/>
                  </a:lnTo>
                  <a:lnTo>
                    <a:pt x="2504" y="1709"/>
                  </a:lnTo>
                  <a:lnTo>
                    <a:pt x="2510" y="1724"/>
                  </a:lnTo>
                  <a:lnTo>
                    <a:pt x="2517" y="1742"/>
                  </a:lnTo>
                  <a:lnTo>
                    <a:pt x="2523" y="1759"/>
                  </a:lnTo>
                  <a:lnTo>
                    <a:pt x="2527" y="1777"/>
                  </a:lnTo>
                  <a:lnTo>
                    <a:pt x="2530" y="1797"/>
                  </a:lnTo>
                  <a:lnTo>
                    <a:pt x="2532" y="1812"/>
                  </a:lnTo>
                  <a:lnTo>
                    <a:pt x="2535" y="1828"/>
                  </a:lnTo>
                  <a:lnTo>
                    <a:pt x="2536" y="1842"/>
                  </a:lnTo>
                  <a:lnTo>
                    <a:pt x="2537" y="1858"/>
                  </a:lnTo>
                  <a:lnTo>
                    <a:pt x="2537" y="1873"/>
                  </a:lnTo>
                  <a:lnTo>
                    <a:pt x="2536" y="1889"/>
                  </a:lnTo>
                  <a:lnTo>
                    <a:pt x="2534" y="1904"/>
                  </a:lnTo>
                  <a:lnTo>
                    <a:pt x="2530" y="1920"/>
                  </a:lnTo>
                  <a:lnTo>
                    <a:pt x="2523" y="1942"/>
                  </a:lnTo>
                  <a:lnTo>
                    <a:pt x="2515" y="1964"/>
                  </a:lnTo>
                  <a:lnTo>
                    <a:pt x="2506" y="1987"/>
                  </a:lnTo>
                  <a:lnTo>
                    <a:pt x="2496" y="2011"/>
                  </a:lnTo>
                  <a:lnTo>
                    <a:pt x="2483" y="2033"/>
                  </a:lnTo>
                  <a:lnTo>
                    <a:pt x="2470" y="2053"/>
                  </a:lnTo>
                  <a:lnTo>
                    <a:pt x="2456" y="2074"/>
                  </a:lnTo>
                  <a:lnTo>
                    <a:pt x="2440" y="2092"/>
                  </a:lnTo>
                  <a:lnTo>
                    <a:pt x="2422" y="2112"/>
                  </a:lnTo>
                  <a:lnTo>
                    <a:pt x="2401" y="2130"/>
                  </a:lnTo>
                  <a:lnTo>
                    <a:pt x="2378" y="2148"/>
                  </a:lnTo>
                  <a:lnTo>
                    <a:pt x="2355" y="2165"/>
                  </a:lnTo>
                  <a:lnTo>
                    <a:pt x="2330" y="2180"/>
                  </a:lnTo>
                  <a:lnTo>
                    <a:pt x="2305" y="2196"/>
                  </a:lnTo>
                  <a:lnTo>
                    <a:pt x="2281" y="2209"/>
                  </a:lnTo>
                  <a:lnTo>
                    <a:pt x="2257" y="2221"/>
                  </a:lnTo>
                  <a:lnTo>
                    <a:pt x="2230" y="2235"/>
                  </a:lnTo>
                  <a:lnTo>
                    <a:pt x="2204" y="2248"/>
                  </a:lnTo>
                  <a:lnTo>
                    <a:pt x="2177" y="2263"/>
                  </a:lnTo>
                  <a:lnTo>
                    <a:pt x="2151" y="2279"/>
                  </a:lnTo>
                  <a:lnTo>
                    <a:pt x="2125" y="2294"/>
                  </a:lnTo>
                  <a:lnTo>
                    <a:pt x="2101" y="2311"/>
                  </a:lnTo>
                  <a:lnTo>
                    <a:pt x="2077" y="2328"/>
                  </a:lnTo>
                  <a:lnTo>
                    <a:pt x="2054" y="2345"/>
                  </a:lnTo>
                  <a:lnTo>
                    <a:pt x="2046" y="2350"/>
                  </a:lnTo>
                  <a:lnTo>
                    <a:pt x="2037" y="2353"/>
                  </a:lnTo>
                  <a:lnTo>
                    <a:pt x="2027" y="2355"/>
                  </a:lnTo>
                  <a:lnTo>
                    <a:pt x="2018" y="2357"/>
                  </a:lnTo>
                  <a:lnTo>
                    <a:pt x="1995" y="2357"/>
                  </a:lnTo>
                  <a:lnTo>
                    <a:pt x="1975" y="2357"/>
                  </a:lnTo>
                  <a:lnTo>
                    <a:pt x="1963" y="2357"/>
                  </a:lnTo>
                  <a:lnTo>
                    <a:pt x="1953" y="2357"/>
                  </a:lnTo>
                  <a:lnTo>
                    <a:pt x="1942" y="2359"/>
                  </a:lnTo>
                  <a:lnTo>
                    <a:pt x="1932" y="2361"/>
                  </a:lnTo>
                  <a:lnTo>
                    <a:pt x="1922" y="2364"/>
                  </a:lnTo>
                  <a:lnTo>
                    <a:pt x="1913" y="2371"/>
                  </a:lnTo>
                  <a:lnTo>
                    <a:pt x="1905" y="2377"/>
                  </a:lnTo>
                  <a:lnTo>
                    <a:pt x="1897" y="2388"/>
                  </a:lnTo>
                  <a:lnTo>
                    <a:pt x="1893" y="2392"/>
                  </a:lnTo>
                  <a:lnTo>
                    <a:pt x="1888" y="2396"/>
                  </a:lnTo>
                  <a:lnTo>
                    <a:pt x="1883" y="2397"/>
                  </a:lnTo>
                  <a:lnTo>
                    <a:pt x="1878" y="2398"/>
                  </a:lnTo>
                  <a:lnTo>
                    <a:pt x="1871" y="2398"/>
                  </a:lnTo>
                  <a:lnTo>
                    <a:pt x="1863" y="2398"/>
                  </a:lnTo>
                  <a:lnTo>
                    <a:pt x="1857" y="2396"/>
                  </a:lnTo>
                  <a:lnTo>
                    <a:pt x="1849" y="2394"/>
                  </a:lnTo>
                  <a:lnTo>
                    <a:pt x="1833" y="2386"/>
                  </a:lnTo>
                  <a:lnTo>
                    <a:pt x="1817" y="2377"/>
                  </a:lnTo>
                  <a:lnTo>
                    <a:pt x="1800" y="2367"/>
                  </a:lnTo>
                  <a:lnTo>
                    <a:pt x="1784" y="2357"/>
                  </a:lnTo>
                  <a:lnTo>
                    <a:pt x="1756" y="2335"/>
                  </a:lnTo>
                  <a:lnTo>
                    <a:pt x="1736" y="2318"/>
                  </a:lnTo>
                  <a:lnTo>
                    <a:pt x="1730" y="2313"/>
                  </a:lnTo>
                  <a:lnTo>
                    <a:pt x="1728" y="2311"/>
                  </a:lnTo>
                  <a:lnTo>
                    <a:pt x="1731" y="2313"/>
                  </a:lnTo>
                  <a:lnTo>
                    <a:pt x="1739" y="2319"/>
                  </a:lnTo>
                  <a:lnTo>
                    <a:pt x="1732" y="2318"/>
                  </a:lnTo>
                  <a:lnTo>
                    <a:pt x="1712" y="2311"/>
                  </a:lnTo>
                  <a:lnTo>
                    <a:pt x="1680" y="2302"/>
                  </a:lnTo>
                  <a:lnTo>
                    <a:pt x="1644" y="2292"/>
                  </a:lnTo>
                  <a:lnTo>
                    <a:pt x="1607" y="2282"/>
                  </a:lnTo>
                  <a:lnTo>
                    <a:pt x="1570" y="2272"/>
                  </a:lnTo>
                  <a:lnTo>
                    <a:pt x="1540" y="2266"/>
                  </a:lnTo>
                  <a:lnTo>
                    <a:pt x="1520" y="2263"/>
                  </a:lnTo>
                  <a:lnTo>
                    <a:pt x="1492" y="2262"/>
                  </a:lnTo>
                  <a:lnTo>
                    <a:pt x="1465" y="2258"/>
                  </a:lnTo>
                  <a:lnTo>
                    <a:pt x="1434" y="2254"/>
                  </a:lnTo>
                  <a:lnTo>
                    <a:pt x="1400" y="2249"/>
                  </a:lnTo>
                  <a:lnTo>
                    <a:pt x="1360" y="2245"/>
                  </a:lnTo>
                  <a:lnTo>
                    <a:pt x="1315" y="2243"/>
                  </a:lnTo>
                  <a:lnTo>
                    <a:pt x="1289" y="2241"/>
                  </a:lnTo>
                  <a:lnTo>
                    <a:pt x="1260" y="2241"/>
                  </a:lnTo>
                  <a:lnTo>
                    <a:pt x="1231" y="2243"/>
                  </a:lnTo>
                  <a:lnTo>
                    <a:pt x="1198" y="2244"/>
                  </a:lnTo>
                  <a:lnTo>
                    <a:pt x="1174" y="2247"/>
                  </a:lnTo>
                  <a:lnTo>
                    <a:pt x="1149" y="2250"/>
                  </a:lnTo>
                  <a:lnTo>
                    <a:pt x="1124" y="2257"/>
                  </a:lnTo>
                  <a:lnTo>
                    <a:pt x="1101" y="2266"/>
                  </a:lnTo>
                  <a:lnTo>
                    <a:pt x="1078" y="2275"/>
                  </a:lnTo>
                  <a:lnTo>
                    <a:pt x="1054" y="2285"/>
                  </a:lnTo>
                  <a:lnTo>
                    <a:pt x="1032" y="2297"/>
                  </a:lnTo>
                  <a:lnTo>
                    <a:pt x="1010" y="2309"/>
                  </a:lnTo>
                  <a:lnTo>
                    <a:pt x="969" y="2331"/>
                  </a:lnTo>
                  <a:lnTo>
                    <a:pt x="931" y="2349"/>
                  </a:lnTo>
                  <a:lnTo>
                    <a:pt x="914" y="2357"/>
                  </a:lnTo>
                  <a:lnTo>
                    <a:pt x="897" y="2362"/>
                  </a:lnTo>
                  <a:lnTo>
                    <a:pt x="883" y="2364"/>
                  </a:lnTo>
                  <a:lnTo>
                    <a:pt x="869" y="2364"/>
                  </a:lnTo>
                  <a:lnTo>
                    <a:pt x="843" y="2363"/>
                  </a:lnTo>
                  <a:lnTo>
                    <a:pt x="816" y="2363"/>
                  </a:lnTo>
                  <a:lnTo>
                    <a:pt x="787" y="2363"/>
                  </a:lnTo>
                  <a:lnTo>
                    <a:pt x="757" y="2364"/>
                  </a:lnTo>
                  <a:lnTo>
                    <a:pt x="695" y="2367"/>
                  </a:lnTo>
                  <a:lnTo>
                    <a:pt x="629" y="2370"/>
                  </a:lnTo>
                  <a:lnTo>
                    <a:pt x="563" y="2372"/>
                  </a:lnTo>
                  <a:lnTo>
                    <a:pt x="495" y="2374"/>
                  </a:lnTo>
                  <a:lnTo>
                    <a:pt x="463" y="2372"/>
                  </a:lnTo>
                  <a:lnTo>
                    <a:pt x="429" y="2371"/>
                  </a:lnTo>
                  <a:lnTo>
                    <a:pt x="397" y="2368"/>
                  </a:lnTo>
                  <a:lnTo>
                    <a:pt x="364" y="2364"/>
                  </a:lnTo>
                  <a:lnTo>
                    <a:pt x="339" y="2359"/>
                  </a:lnTo>
                  <a:lnTo>
                    <a:pt x="311" y="2351"/>
                  </a:lnTo>
                  <a:lnTo>
                    <a:pt x="283" y="2342"/>
                  </a:lnTo>
                  <a:lnTo>
                    <a:pt x="256" y="2331"/>
                  </a:lnTo>
                  <a:lnTo>
                    <a:pt x="230" y="2319"/>
                  </a:lnTo>
                  <a:lnTo>
                    <a:pt x="202" y="2306"/>
                  </a:lnTo>
                  <a:lnTo>
                    <a:pt x="178" y="2291"/>
                  </a:lnTo>
                  <a:lnTo>
                    <a:pt x="153" y="2275"/>
                  </a:lnTo>
                  <a:lnTo>
                    <a:pt x="136" y="2262"/>
                  </a:lnTo>
                  <a:lnTo>
                    <a:pt x="119" y="2248"/>
                  </a:lnTo>
                  <a:lnTo>
                    <a:pt x="103" y="2231"/>
                  </a:lnTo>
                  <a:lnTo>
                    <a:pt x="87" y="2213"/>
                  </a:lnTo>
                  <a:lnTo>
                    <a:pt x="71" y="2195"/>
                  </a:lnTo>
                  <a:lnTo>
                    <a:pt x="59" y="2174"/>
                  </a:lnTo>
                  <a:lnTo>
                    <a:pt x="47" y="2153"/>
                  </a:lnTo>
                  <a:lnTo>
                    <a:pt x="38" y="2131"/>
                  </a:lnTo>
                  <a:lnTo>
                    <a:pt x="31" y="2107"/>
                  </a:lnTo>
                  <a:lnTo>
                    <a:pt x="27" y="2079"/>
                  </a:lnTo>
                  <a:lnTo>
                    <a:pt x="24" y="2052"/>
                  </a:lnTo>
                  <a:lnTo>
                    <a:pt x="22" y="2022"/>
                  </a:lnTo>
                  <a:lnTo>
                    <a:pt x="22" y="1994"/>
                  </a:lnTo>
                  <a:lnTo>
                    <a:pt x="22" y="1964"/>
                  </a:lnTo>
                  <a:lnTo>
                    <a:pt x="25" y="1937"/>
                  </a:lnTo>
                  <a:lnTo>
                    <a:pt x="27" y="1912"/>
                  </a:lnTo>
                  <a:lnTo>
                    <a:pt x="30" y="1888"/>
                  </a:lnTo>
                  <a:lnTo>
                    <a:pt x="36" y="1866"/>
                  </a:lnTo>
                  <a:lnTo>
                    <a:pt x="43" y="1844"/>
                  </a:lnTo>
                  <a:lnTo>
                    <a:pt x="51" y="1823"/>
                  </a:lnTo>
                  <a:lnTo>
                    <a:pt x="57" y="1802"/>
                  </a:lnTo>
                  <a:lnTo>
                    <a:pt x="64" y="1781"/>
                  </a:lnTo>
                  <a:lnTo>
                    <a:pt x="66" y="1771"/>
                  </a:lnTo>
                  <a:lnTo>
                    <a:pt x="68" y="1761"/>
                  </a:lnTo>
                  <a:lnTo>
                    <a:pt x="69" y="1750"/>
                  </a:lnTo>
                  <a:lnTo>
                    <a:pt x="69" y="1740"/>
                  </a:lnTo>
                  <a:lnTo>
                    <a:pt x="69" y="1704"/>
                  </a:lnTo>
                  <a:lnTo>
                    <a:pt x="68" y="1666"/>
                  </a:lnTo>
                  <a:lnTo>
                    <a:pt x="66" y="1630"/>
                  </a:lnTo>
                  <a:lnTo>
                    <a:pt x="65" y="1593"/>
                  </a:lnTo>
                  <a:lnTo>
                    <a:pt x="62" y="1557"/>
                  </a:lnTo>
                  <a:lnTo>
                    <a:pt x="60" y="1521"/>
                  </a:lnTo>
                  <a:lnTo>
                    <a:pt x="56" y="1486"/>
                  </a:lnTo>
                  <a:lnTo>
                    <a:pt x="52" y="1450"/>
                  </a:lnTo>
                  <a:lnTo>
                    <a:pt x="49" y="1420"/>
                  </a:lnTo>
                  <a:lnTo>
                    <a:pt x="44" y="1389"/>
                  </a:lnTo>
                  <a:lnTo>
                    <a:pt x="39" y="1359"/>
                  </a:lnTo>
                  <a:lnTo>
                    <a:pt x="33" y="1328"/>
                  </a:lnTo>
                  <a:lnTo>
                    <a:pt x="26" y="1297"/>
                  </a:lnTo>
                  <a:lnTo>
                    <a:pt x="21" y="1266"/>
                  </a:lnTo>
                  <a:lnTo>
                    <a:pt x="16" y="1233"/>
                  </a:lnTo>
                  <a:lnTo>
                    <a:pt x="13" y="1200"/>
                  </a:lnTo>
                  <a:lnTo>
                    <a:pt x="9" y="1176"/>
                  </a:lnTo>
                  <a:lnTo>
                    <a:pt x="7" y="1150"/>
                  </a:lnTo>
                  <a:lnTo>
                    <a:pt x="4" y="1124"/>
                  </a:lnTo>
                  <a:lnTo>
                    <a:pt x="1" y="1097"/>
                  </a:lnTo>
                  <a:lnTo>
                    <a:pt x="0" y="1070"/>
                  </a:lnTo>
                  <a:lnTo>
                    <a:pt x="0" y="1041"/>
                  </a:lnTo>
                  <a:lnTo>
                    <a:pt x="1" y="1013"/>
                  </a:lnTo>
                  <a:lnTo>
                    <a:pt x="4" y="986"/>
                  </a:lnTo>
                  <a:lnTo>
                    <a:pt x="9" y="961"/>
                  </a:lnTo>
                  <a:lnTo>
                    <a:pt x="17" y="936"/>
                  </a:lnTo>
                  <a:lnTo>
                    <a:pt x="25" y="911"/>
                  </a:lnTo>
                  <a:lnTo>
                    <a:pt x="34" y="886"/>
                  </a:lnTo>
                  <a:lnTo>
                    <a:pt x="52" y="838"/>
                  </a:lnTo>
                  <a:lnTo>
                    <a:pt x="69" y="798"/>
                  </a:lnTo>
                  <a:close/>
                </a:path>
              </a:pathLst>
            </a:custGeom>
            <a:solidFill>
              <a:srgbClr val="F4AECB"/>
            </a:solidFill>
            <a:ln w="9525">
              <a:noFill/>
              <a:round/>
              <a:headEnd/>
              <a:tailEnd/>
            </a:ln>
          </p:spPr>
          <p:txBody>
            <a:bodyPr/>
            <a:lstStyle/>
            <a:p>
              <a:pPr eaLnBrk="1" hangingPunct="1"/>
              <a:endParaRPr lang="pt-BR" u="none"/>
            </a:p>
          </p:txBody>
        </p:sp>
        <p:sp>
          <p:nvSpPr>
            <p:cNvPr id="465933" name="Freeform 11"/>
            <p:cNvSpPr>
              <a:spLocks/>
            </p:cNvSpPr>
            <p:nvPr/>
          </p:nvSpPr>
          <p:spPr bwMode="auto">
            <a:xfrm>
              <a:off x="2533" y="1500"/>
              <a:ext cx="29" cy="26"/>
            </a:xfrm>
            <a:custGeom>
              <a:avLst/>
              <a:gdLst>
                <a:gd name="T0" fmla="*/ 0 w 116"/>
                <a:gd name="T1" fmla="*/ 0 h 104"/>
                <a:gd name="T2" fmla="*/ 0 w 116"/>
                <a:gd name="T3" fmla="*/ 0 h 104"/>
                <a:gd name="T4" fmla="*/ 0 w 116"/>
                <a:gd name="T5" fmla="*/ 0 h 104"/>
                <a:gd name="T6" fmla="*/ 0 w 116"/>
                <a:gd name="T7" fmla="*/ 0 h 104"/>
                <a:gd name="T8" fmla="*/ 0 w 116"/>
                <a:gd name="T9" fmla="*/ 0 h 104"/>
                <a:gd name="T10" fmla="*/ 0 w 116"/>
                <a:gd name="T11" fmla="*/ 0 h 104"/>
                <a:gd name="T12" fmla="*/ 0 w 116"/>
                <a:gd name="T13" fmla="*/ 0 h 104"/>
                <a:gd name="T14" fmla="*/ 0 w 116"/>
                <a:gd name="T15" fmla="*/ 0 h 104"/>
                <a:gd name="T16" fmla="*/ 0 w 116"/>
                <a:gd name="T17" fmla="*/ 0 h 104"/>
                <a:gd name="T18" fmla="*/ 0 w 116"/>
                <a:gd name="T19" fmla="*/ 0 h 104"/>
                <a:gd name="T20" fmla="*/ 0 w 116"/>
                <a:gd name="T21" fmla="*/ 0 h 104"/>
                <a:gd name="T22" fmla="*/ 0 w 116"/>
                <a:gd name="T23" fmla="*/ 0 h 104"/>
                <a:gd name="T24" fmla="*/ 0 w 116"/>
                <a:gd name="T25" fmla="*/ 0 h 104"/>
                <a:gd name="T26" fmla="*/ 0 w 116"/>
                <a:gd name="T27" fmla="*/ 0 h 104"/>
                <a:gd name="T28" fmla="*/ 0 w 116"/>
                <a:gd name="T29" fmla="*/ 0 h 104"/>
                <a:gd name="T30" fmla="*/ 0 w 116"/>
                <a:gd name="T31" fmla="*/ 0 h 104"/>
                <a:gd name="T32" fmla="*/ 0 w 116"/>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6"/>
                <a:gd name="T52" fmla="*/ 0 h 104"/>
                <a:gd name="T53" fmla="*/ 116 w 116"/>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6" h="104">
                  <a:moveTo>
                    <a:pt x="98" y="0"/>
                  </a:moveTo>
                  <a:lnTo>
                    <a:pt x="98" y="0"/>
                  </a:lnTo>
                  <a:lnTo>
                    <a:pt x="71" y="18"/>
                  </a:lnTo>
                  <a:lnTo>
                    <a:pt x="45" y="38"/>
                  </a:lnTo>
                  <a:lnTo>
                    <a:pt x="32" y="48"/>
                  </a:lnTo>
                  <a:lnTo>
                    <a:pt x="20" y="60"/>
                  </a:lnTo>
                  <a:lnTo>
                    <a:pt x="9" y="73"/>
                  </a:lnTo>
                  <a:lnTo>
                    <a:pt x="0" y="87"/>
                  </a:lnTo>
                  <a:lnTo>
                    <a:pt x="29" y="104"/>
                  </a:lnTo>
                  <a:lnTo>
                    <a:pt x="36" y="93"/>
                  </a:lnTo>
                  <a:lnTo>
                    <a:pt x="45" y="83"/>
                  </a:lnTo>
                  <a:lnTo>
                    <a:pt x="55" y="73"/>
                  </a:lnTo>
                  <a:lnTo>
                    <a:pt x="66" y="63"/>
                  </a:lnTo>
                  <a:lnTo>
                    <a:pt x="90" y="45"/>
                  </a:lnTo>
                  <a:lnTo>
                    <a:pt x="116" y="28"/>
                  </a:lnTo>
                  <a:lnTo>
                    <a:pt x="98" y="0"/>
                  </a:lnTo>
                  <a:close/>
                </a:path>
              </a:pathLst>
            </a:custGeom>
            <a:solidFill>
              <a:srgbClr val="1F1A17"/>
            </a:solidFill>
            <a:ln w="9525">
              <a:noFill/>
              <a:round/>
              <a:headEnd/>
              <a:tailEnd/>
            </a:ln>
          </p:spPr>
          <p:txBody>
            <a:bodyPr/>
            <a:lstStyle/>
            <a:p>
              <a:pPr eaLnBrk="1" hangingPunct="1"/>
              <a:endParaRPr lang="pt-BR" u="none"/>
            </a:p>
          </p:txBody>
        </p:sp>
        <p:sp>
          <p:nvSpPr>
            <p:cNvPr id="465934" name="Freeform 12"/>
            <p:cNvSpPr>
              <a:spLocks/>
            </p:cNvSpPr>
            <p:nvPr/>
          </p:nvSpPr>
          <p:spPr bwMode="auto">
            <a:xfrm>
              <a:off x="2558" y="1481"/>
              <a:ext cx="51" cy="26"/>
            </a:xfrm>
            <a:custGeom>
              <a:avLst/>
              <a:gdLst>
                <a:gd name="T0" fmla="*/ 0 w 205"/>
                <a:gd name="T1" fmla="*/ 0 h 104"/>
                <a:gd name="T2" fmla="*/ 0 w 205"/>
                <a:gd name="T3" fmla="*/ 0 h 104"/>
                <a:gd name="T4" fmla="*/ 0 w 205"/>
                <a:gd name="T5" fmla="*/ 0 h 104"/>
                <a:gd name="T6" fmla="*/ 0 w 205"/>
                <a:gd name="T7" fmla="*/ 0 h 104"/>
                <a:gd name="T8" fmla="*/ 0 w 205"/>
                <a:gd name="T9" fmla="*/ 0 h 104"/>
                <a:gd name="T10" fmla="*/ 0 w 205"/>
                <a:gd name="T11" fmla="*/ 0 h 104"/>
                <a:gd name="T12" fmla="*/ 0 w 205"/>
                <a:gd name="T13" fmla="*/ 0 h 104"/>
                <a:gd name="T14" fmla="*/ 0 w 205"/>
                <a:gd name="T15" fmla="*/ 0 h 104"/>
                <a:gd name="T16" fmla="*/ 0 w 205"/>
                <a:gd name="T17" fmla="*/ 0 h 104"/>
                <a:gd name="T18" fmla="*/ 0 w 205"/>
                <a:gd name="T19" fmla="*/ 0 h 104"/>
                <a:gd name="T20" fmla="*/ 0 w 205"/>
                <a:gd name="T21" fmla="*/ 0 h 104"/>
                <a:gd name="T22" fmla="*/ 0 w 205"/>
                <a:gd name="T23" fmla="*/ 0 h 104"/>
                <a:gd name="T24" fmla="*/ 0 w 205"/>
                <a:gd name="T25" fmla="*/ 0 h 104"/>
                <a:gd name="T26" fmla="*/ 0 w 205"/>
                <a:gd name="T27" fmla="*/ 0 h 104"/>
                <a:gd name="T28" fmla="*/ 0 w 205"/>
                <a:gd name="T29" fmla="*/ 0 h 104"/>
                <a:gd name="T30" fmla="*/ 0 w 205"/>
                <a:gd name="T31" fmla="*/ 0 h 104"/>
                <a:gd name="T32" fmla="*/ 0 w 205"/>
                <a:gd name="T33" fmla="*/ 0 h 104"/>
                <a:gd name="T34" fmla="*/ 0 w 205"/>
                <a:gd name="T35" fmla="*/ 0 h 104"/>
                <a:gd name="T36" fmla="*/ 0 w 205"/>
                <a:gd name="T37" fmla="*/ 0 h 104"/>
                <a:gd name="T38" fmla="*/ 0 w 205"/>
                <a:gd name="T39" fmla="*/ 0 h 104"/>
                <a:gd name="T40" fmla="*/ 0 w 205"/>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04"/>
                <a:gd name="T65" fmla="*/ 205 w 205"/>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04">
                  <a:moveTo>
                    <a:pt x="184" y="1"/>
                  </a:moveTo>
                  <a:lnTo>
                    <a:pt x="187" y="0"/>
                  </a:lnTo>
                  <a:lnTo>
                    <a:pt x="167" y="9"/>
                  </a:lnTo>
                  <a:lnTo>
                    <a:pt x="145" y="18"/>
                  </a:lnTo>
                  <a:lnTo>
                    <a:pt x="122" y="25"/>
                  </a:lnTo>
                  <a:lnTo>
                    <a:pt x="97" y="33"/>
                  </a:lnTo>
                  <a:lnTo>
                    <a:pt x="73" y="42"/>
                  </a:lnTo>
                  <a:lnTo>
                    <a:pt x="48" y="53"/>
                  </a:lnTo>
                  <a:lnTo>
                    <a:pt x="24" y="63"/>
                  </a:lnTo>
                  <a:lnTo>
                    <a:pt x="0" y="76"/>
                  </a:lnTo>
                  <a:lnTo>
                    <a:pt x="18" y="104"/>
                  </a:lnTo>
                  <a:lnTo>
                    <a:pt x="39" y="93"/>
                  </a:lnTo>
                  <a:lnTo>
                    <a:pt x="61" y="84"/>
                  </a:lnTo>
                  <a:lnTo>
                    <a:pt x="84" y="75"/>
                  </a:lnTo>
                  <a:lnTo>
                    <a:pt x="109" y="66"/>
                  </a:lnTo>
                  <a:lnTo>
                    <a:pt x="132" y="58"/>
                  </a:lnTo>
                  <a:lnTo>
                    <a:pt x="157" y="49"/>
                  </a:lnTo>
                  <a:lnTo>
                    <a:pt x="180" y="40"/>
                  </a:lnTo>
                  <a:lnTo>
                    <a:pt x="202" y="29"/>
                  </a:lnTo>
                  <a:lnTo>
                    <a:pt x="205" y="27"/>
                  </a:lnTo>
                  <a:lnTo>
                    <a:pt x="184" y="1"/>
                  </a:lnTo>
                  <a:close/>
                </a:path>
              </a:pathLst>
            </a:custGeom>
            <a:solidFill>
              <a:srgbClr val="1F1A17"/>
            </a:solidFill>
            <a:ln w="9525">
              <a:noFill/>
              <a:round/>
              <a:headEnd/>
              <a:tailEnd/>
            </a:ln>
          </p:spPr>
          <p:txBody>
            <a:bodyPr/>
            <a:lstStyle/>
            <a:p>
              <a:pPr eaLnBrk="1" hangingPunct="1"/>
              <a:endParaRPr lang="pt-BR" u="none"/>
            </a:p>
          </p:txBody>
        </p:sp>
        <p:sp>
          <p:nvSpPr>
            <p:cNvPr id="465935" name="Freeform 13"/>
            <p:cNvSpPr>
              <a:spLocks/>
            </p:cNvSpPr>
            <p:nvPr/>
          </p:nvSpPr>
          <p:spPr bwMode="auto">
            <a:xfrm>
              <a:off x="2604" y="1454"/>
              <a:ext cx="31" cy="34"/>
            </a:xfrm>
            <a:custGeom>
              <a:avLst/>
              <a:gdLst>
                <a:gd name="T0" fmla="*/ 0 w 123"/>
                <a:gd name="T1" fmla="*/ 0 h 135"/>
                <a:gd name="T2" fmla="*/ 0 w 123"/>
                <a:gd name="T3" fmla="*/ 0 h 135"/>
                <a:gd name="T4" fmla="*/ 0 w 123"/>
                <a:gd name="T5" fmla="*/ 0 h 135"/>
                <a:gd name="T6" fmla="*/ 0 w 123"/>
                <a:gd name="T7" fmla="*/ 0 h 135"/>
                <a:gd name="T8" fmla="*/ 0 w 123"/>
                <a:gd name="T9" fmla="*/ 0 h 135"/>
                <a:gd name="T10" fmla="*/ 0 w 123"/>
                <a:gd name="T11" fmla="*/ 0 h 135"/>
                <a:gd name="T12" fmla="*/ 0 w 123"/>
                <a:gd name="T13" fmla="*/ 0 h 135"/>
                <a:gd name="T14" fmla="*/ 0 w 123"/>
                <a:gd name="T15" fmla="*/ 0 h 135"/>
                <a:gd name="T16" fmla="*/ 0 w 123"/>
                <a:gd name="T17" fmla="*/ 0 h 135"/>
                <a:gd name="T18" fmla="*/ 0 w 123"/>
                <a:gd name="T19" fmla="*/ 0 h 135"/>
                <a:gd name="T20" fmla="*/ 0 w 123"/>
                <a:gd name="T21" fmla="*/ 0 h 135"/>
                <a:gd name="T22" fmla="*/ 0 w 123"/>
                <a:gd name="T23" fmla="*/ 0 h 135"/>
                <a:gd name="T24" fmla="*/ 0 w 123"/>
                <a:gd name="T25" fmla="*/ 0 h 135"/>
                <a:gd name="T26" fmla="*/ 0 w 123"/>
                <a:gd name="T27" fmla="*/ 0 h 135"/>
                <a:gd name="T28" fmla="*/ 0 w 123"/>
                <a:gd name="T29" fmla="*/ 0 h 135"/>
                <a:gd name="T30" fmla="*/ 0 w 123"/>
                <a:gd name="T31" fmla="*/ 0 h 135"/>
                <a:gd name="T32" fmla="*/ 0 w 123"/>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135"/>
                <a:gd name="T53" fmla="*/ 123 w 123"/>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135">
                  <a:moveTo>
                    <a:pt x="95" y="0"/>
                  </a:moveTo>
                  <a:lnTo>
                    <a:pt x="95" y="0"/>
                  </a:lnTo>
                  <a:lnTo>
                    <a:pt x="77" y="27"/>
                  </a:lnTo>
                  <a:lnTo>
                    <a:pt x="56" y="56"/>
                  </a:lnTo>
                  <a:lnTo>
                    <a:pt x="43" y="70"/>
                  </a:lnTo>
                  <a:lnTo>
                    <a:pt x="30" y="83"/>
                  </a:lnTo>
                  <a:lnTo>
                    <a:pt x="16" y="96"/>
                  </a:lnTo>
                  <a:lnTo>
                    <a:pt x="0" y="109"/>
                  </a:lnTo>
                  <a:lnTo>
                    <a:pt x="21" y="135"/>
                  </a:lnTo>
                  <a:lnTo>
                    <a:pt x="38" y="122"/>
                  </a:lnTo>
                  <a:lnTo>
                    <a:pt x="53" y="108"/>
                  </a:lnTo>
                  <a:lnTo>
                    <a:pt x="68" y="92"/>
                  </a:lnTo>
                  <a:lnTo>
                    <a:pt x="82" y="78"/>
                  </a:lnTo>
                  <a:lnTo>
                    <a:pt x="105" y="48"/>
                  </a:lnTo>
                  <a:lnTo>
                    <a:pt x="123" y="18"/>
                  </a:lnTo>
                  <a:lnTo>
                    <a:pt x="95" y="0"/>
                  </a:lnTo>
                  <a:close/>
                </a:path>
              </a:pathLst>
            </a:custGeom>
            <a:solidFill>
              <a:srgbClr val="1F1A17"/>
            </a:solidFill>
            <a:ln w="9525">
              <a:noFill/>
              <a:round/>
              <a:headEnd/>
              <a:tailEnd/>
            </a:ln>
          </p:spPr>
          <p:txBody>
            <a:bodyPr/>
            <a:lstStyle/>
            <a:p>
              <a:pPr eaLnBrk="1" hangingPunct="1"/>
              <a:endParaRPr lang="pt-BR" u="none"/>
            </a:p>
          </p:txBody>
        </p:sp>
        <p:sp>
          <p:nvSpPr>
            <p:cNvPr id="465936" name="Freeform 14"/>
            <p:cNvSpPr>
              <a:spLocks/>
            </p:cNvSpPr>
            <p:nvPr/>
          </p:nvSpPr>
          <p:spPr bwMode="auto">
            <a:xfrm>
              <a:off x="2627" y="1410"/>
              <a:ext cx="27" cy="49"/>
            </a:xfrm>
            <a:custGeom>
              <a:avLst/>
              <a:gdLst>
                <a:gd name="T0" fmla="*/ 0 w 105"/>
                <a:gd name="T1" fmla="*/ 0 h 193"/>
                <a:gd name="T2" fmla="*/ 0 w 105"/>
                <a:gd name="T3" fmla="*/ 0 h 193"/>
                <a:gd name="T4" fmla="*/ 0 w 105"/>
                <a:gd name="T5" fmla="*/ 0 h 193"/>
                <a:gd name="T6" fmla="*/ 0 w 105"/>
                <a:gd name="T7" fmla="*/ 0 h 193"/>
                <a:gd name="T8" fmla="*/ 0 w 105"/>
                <a:gd name="T9" fmla="*/ 0 h 193"/>
                <a:gd name="T10" fmla="*/ 0 w 105"/>
                <a:gd name="T11" fmla="*/ 0 h 193"/>
                <a:gd name="T12" fmla="*/ 0 w 105"/>
                <a:gd name="T13" fmla="*/ 0 h 193"/>
                <a:gd name="T14" fmla="*/ 0 w 105"/>
                <a:gd name="T15" fmla="*/ 0 h 193"/>
                <a:gd name="T16" fmla="*/ 0 w 105"/>
                <a:gd name="T17" fmla="*/ 0 h 193"/>
                <a:gd name="T18" fmla="*/ 0 w 105"/>
                <a:gd name="T19" fmla="*/ 0 h 193"/>
                <a:gd name="T20" fmla="*/ 0 w 105"/>
                <a:gd name="T21" fmla="*/ 0 h 193"/>
                <a:gd name="T22" fmla="*/ 0 w 105"/>
                <a:gd name="T23" fmla="*/ 0 h 193"/>
                <a:gd name="T24" fmla="*/ 0 w 105"/>
                <a:gd name="T25" fmla="*/ 0 h 193"/>
                <a:gd name="T26" fmla="*/ 0 w 105"/>
                <a:gd name="T27" fmla="*/ 0 h 193"/>
                <a:gd name="T28" fmla="*/ 0 w 105"/>
                <a:gd name="T29" fmla="*/ 0 h 193"/>
                <a:gd name="T30" fmla="*/ 0 w 105"/>
                <a:gd name="T31" fmla="*/ 0 h 193"/>
                <a:gd name="T32" fmla="*/ 0 w 105"/>
                <a:gd name="T33" fmla="*/ 0 h 193"/>
                <a:gd name="T34" fmla="*/ 0 w 105"/>
                <a:gd name="T35" fmla="*/ 0 h 193"/>
                <a:gd name="T36" fmla="*/ 0 w 105"/>
                <a:gd name="T37" fmla="*/ 0 h 193"/>
                <a:gd name="T38" fmla="*/ 0 w 105"/>
                <a:gd name="T39" fmla="*/ 0 h 193"/>
                <a:gd name="T40" fmla="*/ 0 w 105"/>
                <a:gd name="T41" fmla="*/ 0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3"/>
                <a:gd name="T65" fmla="*/ 105 w 105"/>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3">
                  <a:moveTo>
                    <a:pt x="76" y="0"/>
                  </a:moveTo>
                  <a:lnTo>
                    <a:pt x="76" y="0"/>
                  </a:lnTo>
                  <a:lnTo>
                    <a:pt x="65" y="21"/>
                  </a:lnTo>
                  <a:lnTo>
                    <a:pt x="54" y="43"/>
                  </a:lnTo>
                  <a:lnTo>
                    <a:pt x="45" y="66"/>
                  </a:lnTo>
                  <a:lnTo>
                    <a:pt x="38" y="89"/>
                  </a:lnTo>
                  <a:lnTo>
                    <a:pt x="30" y="113"/>
                  </a:lnTo>
                  <a:lnTo>
                    <a:pt x="21" y="135"/>
                  </a:lnTo>
                  <a:lnTo>
                    <a:pt x="12" y="156"/>
                  </a:lnTo>
                  <a:lnTo>
                    <a:pt x="0" y="175"/>
                  </a:lnTo>
                  <a:lnTo>
                    <a:pt x="28" y="193"/>
                  </a:lnTo>
                  <a:lnTo>
                    <a:pt x="41" y="171"/>
                  </a:lnTo>
                  <a:lnTo>
                    <a:pt x="52" y="148"/>
                  </a:lnTo>
                  <a:lnTo>
                    <a:pt x="61" y="124"/>
                  </a:lnTo>
                  <a:lnTo>
                    <a:pt x="70" y="101"/>
                  </a:lnTo>
                  <a:lnTo>
                    <a:pt x="78" y="78"/>
                  </a:lnTo>
                  <a:lnTo>
                    <a:pt x="85" y="56"/>
                  </a:lnTo>
                  <a:lnTo>
                    <a:pt x="95" y="36"/>
                  </a:lnTo>
                  <a:lnTo>
                    <a:pt x="105" y="19"/>
                  </a:lnTo>
                  <a:lnTo>
                    <a:pt x="104" y="19"/>
                  </a:lnTo>
                  <a:lnTo>
                    <a:pt x="76" y="0"/>
                  </a:lnTo>
                  <a:close/>
                </a:path>
              </a:pathLst>
            </a:custGeom>
            <a:solidFill>
              <a:srgbClr val="1F1A17"/>
            </a:solidFill>
            <a:ln w="9525">
              <a:noFill/>
              <a:round/>
              <a:headEnd/>
              <a:tailEnd/>
            </a:ln>
          </p:spPr>
          <p:txBody>
            <a:bodyPr/>
            <a:lstStyle/>
            <a:p>
              <a:pPr eaLnBrk="1" hangingPunct="1"/>
              <a:endParaRPr lang="pt-BR" u="none"/>
            </a:p>
          </p:txBody>
        </p:sp>
        <p:sp>
          <p:nvSpPr>
            <p:cNvPr id="465937" name="Freeform 15"/>
            <p:cNvSpPr>
              <a:spLocks/>
            </p:cNvSpPr>
            <p:nvPr/>
          </p:nvSpPr>
          <p:spPr bwMode="auto">
            <a:xfrm>
              <a:off x="2647" y="1386"/>
              <a:ext cx="33" cy="29"/>
            </a:xfrm>
            <a:custGeom>
              <a:avLst/>
              <a:gdLst>
                <a:gd name="T0" fmla="*/ 0 w 134"/>
                <a:gd name="T1" fmla="*/ 0 h 117"/>
                <a:gd name="T2" fmla="*/ 0 w 134"/>
                <a:gd name="T3" fmla="*/ 0 h 117"/>
                <a:gd name="T4" fmla="*/ 0 w 134"/>
                <a:gd name="T5" fmla="*/ 0 h 117"/>
                <a:gd name="T6" fmla="*/ 0 w 134"/>
                <a:gd name="T7" fmla="*/ 0 h 117"/>
                <a:gd name="T8" fmla="*/ 0 w 134"/>
                <a:gd name="T9" fmla="*/ 0 h 117"/>
                <a:gd name="T10" fmla="*/ 0 w 134"/>
                <a:gd name="T11" fmla="*/ 0 h 117"/>
                <a:gd name="T12" fmla="*/ 0 w 134"/>
                <a:gd name="T13" fmla="*/ 0 h 117"/>
                <a:gd name="T14" fmla="*/ 0 w 134"/>
                <a:gd name="T15" fmla="*/ 0 h 117"/>
                <a:gd name="T16" fmla="*/ 0 w 134"/>
                <a:gd name="T17" fmla="*/ 0 h 117"/>
                <a:gd name="T18" fmla="*/ 0 w 134"/>
                <a:gd name="T19" fmla="*/ 0 h 117"/>
                <a:gd name="T20" fmla="*/ 0 w 134"/>
                <a:gd name="T21" fmla="*/ 0 h 117"/>
                <a:gd name="T22" fmla="*/ 0 w 134"/>
                <a:gd name="T23" fmla="*/ 0 h 117"/>
                <a:gd name="T24" fmla="*/ 0 w 134"/>
                <a:gd name="T25" fmla="*/ 0 h 117"/>
                <a:gd name="T26" fmla="*/ 0 w 134"/>
                <a:gd name="T27" fmla="*/ 0 h 117"/>
                <a:gd name="T28" fmla="*/ 0 w 134"/>
                <a:gd name="T29" fmla="*/ 0 h 117"/>
                <a:gd name="T30" fmla="*/ 0 w 134"/>
                <a:gd name="T31" fmla="*/ 0 h 117"/>
                <a:gd name="T32" fmla="*/ 0 w 134"/>
                <a:gd name="T33" fmla="*/ 0 h 117"/>
                <a:gd name="T34" fmla="*/ 0 w 134"/>
                <a:gd name="T35" fmla="*/ 0 h 117"/>
                <a:gd name="T36" fmla="*/ 0 w 134"/>
                <a:gd name="T37" fmla="*/ 0 h 117"/>
                <a:gd name="T38" fmla="*/ 0 w 134"/>
                <a:gd name="T39" fmla="*/ 0 h 117"/>
                <a:gd name="T40" fmla="*/ 0 w 134"/>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17"/>
                <a:gd name="T65" fmla="*/ 134 w 134"/>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17">
                  <a:moveTo>
                    <a:pt x="121" y="0"/>
                  </a:moveTo>
                  <a:lnTo>
                    <a:pt x="121" y="0"/>
                  </a:lnTo>
                  <a:lnTo>
                    <a:pt x="104" y="7"/>
                  </a:lnTo>
                  <a:lnTo>
                    <a:pt x="87" y="16"/>
                  </a:lnTo>
                  <a:lnTo>
                    <a:pt x="70" y="28"/>
                  </a:lnTo>
                  <a:lnTo>
                    <a:pt x="55" y="40"/>
                  </a:lnTo>
                  <a:lnTo>
                    <a:pt x="39" y="54"/>
                  </a:lnTo>
                  <a:lnTo>
                    <a:pt x="25" y="68"/>
                  </a:lnTo>
                  <a:lnTo>
                    <a:pt x="12" y="82"/>
                  </a:lnTo>
                  <a:lnTo>
                    <a:pt x="0" y="98"/>
                  </a:lnTo>
                  <a:lnTo>
                    <a:pt x="28" y="117"/>
                  </a:lnTo>
                  <a:lnTo>
                    <a:pt x="39" y="105"/>
                  </a:lnTo>
                  <a:lnTo>
                    <a:pt x="51" y="90"/>
                  </a:lnTo>
                  <a:lnTo>
                    <a:pt x="63" y="77"/>
                  </a:lnTo>
                  <a:lnTo>
                    <a:pt x="77" y="66"/>
                  </a:lnTo>
                  <a:lnTo>
                    <a:pt x="90" y="55"/>
                  </a:lnTo>
                  <a:lnTo>
                    <a:pt x="104" y="45"/>
                  </a:lnTo>
                  <a:lnTo>
                    <a:pt x="118" y="37"/>
                  </a:lnTo>
                  <a:lnTo>
                    <a:pt x="134" y="31"/>
                  </a:lnTo>
                  <a:lnTo>
                    <a:pt x="121" y="0"/>
                  </a:lnTo>
                  <a:close/>
                </a:path>
              </a:pathLst>
            </a:custGeom>
            <a:solidFill>
              <a:srgbClr val="1F1A17"/>
            </a:solidFill>
            <a:ln w="9525">
              <a:noFill/>
              <a:round/>
              <a:headEnd/>
              <a:tailEnd/>
            </a:ln>
          </p:spPr>
          <p:txBody>
            <a:bodyPr/>
            <a:lstStyle/>
            <a:p>
              <a:pPr eaLnBrk="1" hangingPunct="1"/>
              <a:endParaRPr lang="pt-BR" u="none"/>
            </a:p>
          </p:txBody>
        </p:sp>
        <p:sp>
          <p:nvSpPr>
            <p:cNvPr id="465938" name="Freeform 16"/>
            <p:cNvSpPr>
              <a:spLocks/>
            </p:cNvSpPr>
            <p:nvPr/>
          </p:nvSpPr>
          <p:spPr bwMode="auto">
            <a:xfrm>
              <a:off x="2677" y="1376"/>
              <a:ext cx="42" cy="17"/>
            </a:xfrm>
            <a:custGeom>
              <a:avLst/>
              <a:gdLst>
                <a:gd name="T0" fmla="*/ 0 w 167"/>
                <a:gd name="T1" fmla="*/ 0 h 69"/>
                <a:gd name="T2" fmla="*/ 0 w 167"/>
                <a:gd name="T3" fmla="*/ 0 h 69"/>
                <a:gd name="T4" fmla="*/ 0 w 167"/>
                <a:gd name="T5" fmla="*/ 0 h 69"/>
                <a:gd name="T6" fmla="*/ 0 w 167"/>
                <a:gd name="T7" fmla="*/ 0 h 69"/>
                <a:gd name="T8" fmla="*/ 0 w 167"/>
                <a:gd name="T9" fmla="*/ 0 h 69"/>
                <a:gd name="T10" fmla="*/ 0 w 167"/>
                <a:gd name="T11" fmla="*/ 0 h 69"/>
                <a:gd name="T12" fmla="*/ 0 w 167"/>
                <a:gd name="T13" fmla="*/ 0 h 69"/>
                <a:gd name="T14" fmla="*/ 0 w 167"/>
                <a:gd name="T15" fmla="*/ 0 h 69"/>
                <a:gd name="T16" fmla="*/ 0 w 167"/>
                <a:gd name="T17" fmla="*/ 0 h 69"/>
                <a:gd name="T18" fmla="*/ 0 w 167"/>
                <a:gd name="T19" fmla="*/ 0 h 69"/>
                <a:gd name="T20" fmla="*/ 0 w 167"/>
                <a:gd name="T21" fmla="*/ 0 h 69"/>
                <a:gd name="T22" fmla="*/ 0 w 167"/>
                <a:gd name="T23" fmla="*/ 0 h 69"/>
                <a:gd name="T24" fmla="*/ 0 w 167"/>
                <a:gd name="T25" fmla="*/ 0 h 69"/>
                <a:gd name="T26" fmla="*/ 0 w 167"/>
                <a:gd name="T27" fmla="*/ 0 h 69"/>
                <a:gd name="T28" fmla="*/ 0 w 167"/>
                <a:gd name="T29" fmla="*/ 0 h 69"/>
                <a:gd name="T30" fmla="*/ 0 w 167"/>
                <a:gd name="T31" fmla="*/ 0 h 69"/>
                <a:gd name="T32" fmla="*/ 0 w 16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7"/>
                <a:gd name="T52" fmla="*/ 0 h 69"/>
                <a:gd name="T53" fmla="*/ 167 w 167"/>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7" h="69">
                  <a:moveTo>
                    <a:pt x="161" y="0"/>
                  </a:moveTo>
                  <a:lnTo>
                    <a:pt x="161" y="0"/>
                  </a:lnTo>
                  <a:lnTo>
                    <a:pt x="122" y="8"/>
                  </a:lnTo>
                  <a:lnTo>
                    <a:pt x="83" y="14"/>
                  </a:lnTo>
                  <a:lnTo>
                    <a:pt x="62" y="18"/>
                  </a:lnTo>
                  <a:lnTo>
                    <a:pt x="41" y="23"/>
                  </a:lnTo>
                  <a:lnTo>
                    <a:pt x="21" y="30"/>
                  </a:lnTo>
                  <a:lnTo>
                    <a:pt x="0" y="38"/>
                  </a:lnTo>
                  <a:lnTo>
                    <a:pt x="13" y="69"/>
                  </a:lnTo>
                  <a:lnTo>
                    <a:pt x="31" y="61"/>
                  </a:lnTo>
                  <a:lnTo>
                    <a:pt x="51" y="56"/>
                  </a:lnTo>
                  <a:lnTo>
                    <a:pt x="70" y="50"/>
                  </a:lnTo>
                  <a:lnTo>
                    <a:pt x="89" y="47"/>
                  </a:lnTo>
                  <a:lnTo>
                    <a:pt x="128" y="40"/>
                  </a:lnTo>
                  <a:lnTo>
                    <a:pt x="167" y="32"/>
                  </a:lnTo>
                  <a:lnTo>
                    <a:pt x="161" y="0"/>
                  </a:lnTo>
                  <a:close/>
                </a:path>
              </a:pathLst>
            </a:custGeom>
            <a:solidFill>
              <a:srgbClr val="1F1A17"/>
            </a:solidFill>
            <a:ln w="9525">
              <a:noFill/>
              <a:round/>
              <a:headEnd/>
              <a:tailEnd/>
            </a:ln>
          </p:spPr>
          <p:txBody>
            <a:bodyPr/>
            <a:lstStyle/>
            <a:p>
              <a:pPr eaLnBrk="1" hangingPunct="1"/>
              <a:endParaRPr lang="pt-BR" u="none"/>
            </a:p>
          </p:txBody>
        </p:sp>
        <p:sp>
          <p:nvSpPr>
            <p:cNvPr id="465939" name="Freeform 17"/>
            <p:cNvSpPr>
              <a:spLocks/>
            </p:cNvSpPr>
            <p:nvPr/>
          </p:nvSpPr>
          <p:spPr bwMode="auto">
            <a:xfrm>
              <a:off x="2717" y="1369"/>
              <a:ext cx="48" cy="15"/>
            </a:xfrm>
            <a:custGeom>
              <a:avLst/>
              <a:gdLst>
                <a:gd name="T0" fmla="*/ 0 w 193"/>
                <a:gd name="T1" fmla="*/ 0 h 62"/>
                <a:gd name="T2" fmla="*/ 0 w 193"/>
                <a:gd name="T3" fmla="*/ 0 h 62"/>
                <a:gd name="T4" fmla="*/ 0 w 193"/>
                <a:gd name="T5" fmla="*/ 0 h 62"/>
                <a:gd name="T6" fmla="*/ 0 w 193"/>
                <a:gd name="T7" fmla="*/ 0 h 62"/>
                <a:gd name="T8" fmla="*/ 0 w 193"/>
                <a:gd name="T9" fmla="*/ 0 h 62"/>
                <a:gd name="T10" fmla="*/ 0 w 193"/>
                <a:gd name="T11" fmla="*/ 0 h 62"/>
                <a:gd name="T12" fmla="*/ 0 w 193"/>
                <a:gd name="T13" fmla="*/ 0 h 62"/>
                <a:gd name="T14" fmla="*/ 0 w 193"/>
                <a:gd name="T15" fmla="*/ 0 h 62"/>
                <a:gd name="T16" fmla="*/ 0 w 193"/>
                <a:gd name="T17" fmla="*/ 0 h 62"/>
                <a:gd name="T18" fmla="*/ 0 w 193"/>
                <a:gd name="T19" fmla="*/ 0 h 62"/>
                <a:gd name="T20" fmla="*/ 0 w 193"/>
                <a:gd name="T21" fmla="*/ 0 h 62"/>
                <a:gd name="T22" fmla="*/ 0 w 193"/>
                <a:gd name="T23" fmla="*/ 0 h 62"/>
                <a:gd name="T24" fmla="*/ 0 w 193"/>
                <a:gd name="T25" fmla="*/ 0 h 62"/>
                <a:gd name="T26" fmla="*/ 0 w 193"/>
                <a:gd name="T27" fmla="*/ 0 h 62"/>
                <a:gd name="T28" fmla="*/ 0 w 193"/>
                <a:gd name="T29" fmla="*/ 0 h 62"/>
                <a:gd name="T30" fmla="*/ 0 w 193"/>
                <a:gd name="T31" fmla="*/ 0 h 62"/>
                <a:gd name="T32" fmla="*/ 0 w 193"/>
                <a:gd name="T33" fmla="*/ 0 h 62"/>
                <a:gd name="T34" fmla="*/ 0 w 193"/>
                <a:gd name="T35" fmla="*/ 0 h 62"/>
                <a:gd name="T36" fmla="*/ 0 w 193"/>
                <a:gd name="T37" fmla="*/ 0 h 62"/>
                <a:gd name="T38" fmla="*/ 0 w 193"/>
                <a:gd name="T39" fmla="*/ 0 h 62"/>
                <a:gd name="T40" fmla="*/ 0 w 1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3"/>
                <a:gd name="T64" fmla="*/ 0 h 62"/>
                <a:gd name="T65" fmla="*/ 193 w 1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3" h="62">
                  <a:moveTo>
                    <a:pt x="179" y="0"/>
                  </a:moveTo>
                  <a:lnTo>
                    <a:pt x="179" y="0"/>
                  </a:lnTo>
                  <a:lnTo>
                    <a:pt x="170" y="4"/>
                  </a:lnTo>
                  <a:lnTo>
                    <a:pt x="161" y="8"/>
                  </a:lnTo>
                  <a:lnTo>
                    <a:pt x="150" y="11"/>
                  </a:lnTo>
                  <a:lnTo>
                    <a:pt x="141" y="13"/>
                  </a:lnTo>
                  <a:lnTo>
                    <a:pt x="119" y="17"/>
                  </a:lnTo>
                  <a:lnTo>
                    <a:pt x="96" y="20"/>
                  </a:lnTo>
                  <a:lnTo>
                    <a:pt x="48" y="23"/>
                  </a:lnTo>
                  <a:lnTo>
                    <a:pt x="0" y="30"/>
                  </a:lnTo>
                  <a:lnTo>
                    <a:pt x="6" y="62"/>
                  </a:lnTo>
                  <a:lnTo>
                    <a:pt x="52" y="57"/>
                  </a:lnTo>
                  <a:lnTo>
                    <a:pt x="100" y="53"/>
                  </a:lnTo>
                  <a:lnTo>
                    <a:pt x="124" y="51"/>
                  </a:lnTo>
                  <a:lnTo>
                    <a:pt x="148" y="46"/>
                  </a:lnTo>
                  <a:lnTo>
                    <a:pt x="159" y="43"/>
                  </a:lnTo>
                  <a:lnTo>
                    <a:pt x="171" y="39"/>
                  </a:lnTo>
                  <a:lnTo>
                    <a:pt x="183" y="35"/>
                  </a:lnTo>
                  <a:lnTo>
                    <a:pt x="193" y="30"/>
                  </a:lnTo>
                  <a:lnTo>
                    <a:pt x="179" y="0"/>
                  </a:lnTo>
                  <a:close/>
                </a:path>
              </a:pathLst>
            </a:custGeom>
            <a:solidFill>
              <a:srgbClr val="1F1A17"/>
            </a:solidFill>
            <a:ln w="9525">
              <a:noFill/>
              <a:round/>
              <a:headEnd/>
              <a:tailEnd/>
            </a:ln>
          </p:spPr>
          <p:txBody>
            <a:bodyPr/>
            <a:lstStyle/>
            <a:p>
              <a:pPr eaLnBrk="1" hangingPunct="1"/>
              <a:endParaRPr lang="pt-BR" u="none"/>
            </a:p>
          </p:txBody>
        </p:sp>
        <p:sp>
          <p:nvSpPr>
            <p:cNvPr id="465940" name="Freeform 18"/>
            <p:cNvSpPr>
              <a:spLocks/>
            </p:cNvSpPr>
            <p:nvPr/>
          </p:nvSpPr>
          <p:spPr bwMode="auto">
            <a:xfrm>
              <a:off x="2762" y="1337"/>
              <a:ext cx="36" cy="39"/>
            </a:xfrm>
            <a:custGeom>
              <a:avLst/>
              <a:gdLst>
                <a:gd name="T0" fmla="*/ 0 w 144"/>
                <a:gd name="T1" fmla="*/ 0 h 156"/>
                <a:gd name="T2" fmla="*/ 0 w 144"/>
                <a:gd name="T3" fmla="*/ 0 h 156"/>
                <a:gd name="T4" fmla="*/ 0 w 144"/>
                <a:gd name="T5" fmla="*/ 0 h 156"/>
                <a:gd name="T6" fmla="*/ 0 w 144"/>
                <a:gd name="T7" fmla="*/ 0 h 156"/>
                <a:gd name="T8" fmla="*/ 0 w 144"/>
                <a:gd name="T9" fmla="*/ 0 h 156"/>
                <a:gd name="T10" fmla="*/ 0 w 144"/>
                <a:gd name="T11" fmla="*/ 0 h 156"/>
                <a:gd name="T12" fmla="*/ 0 w 144"/>
                <a:gd name="T13" fmla="*/ 0 h 156"/>
                <a:gd name="T14" fmla="*/ 0 w 144"/>
                <a:gd name="T15" fmla="*/ 0 h 156"/>
                <a:gd name="T16" fmla="*/ 0 w 144"/>
                <a:gd name="T17" fmla="*/ 0 h 156"/>
                <a:gd name="T18" fmla="*/ 0 w 144"/>
                <a:gd name="T19" fmla="*/ 0 h 156"/>
                <a:gd name="T20" fmla="*/ 0 w 144"/>
                <a:gd name="T21" fmla="*/ 0 h 156"/>
                <a:gd name="T22" fmla="*/ 0 w 144"/>
                <a:gd name="T23" fmla="*/ 0 h 156"/>
                <a:gd name="T24" fmla="*/ 0 w 144"/>
                <a:gd name="T25" fmla="*/ 0 h 156"/>
                <a:gd name="T26" fmla="*/ 0 w 144"/>
                <a:gd name="T27" fmla="*/ 0 h 156"/>
                <a:gd name="T28" fmla="*/ 0 w 144"/>
                <a:gd name="T29" fmla="*/ 0 h 156"/>
                <a:gd name="T30" fmla="*/ 0 w 144"/>
                <a:gd name="T31" fmla="*/ 0 h 156"/>
                <a:gd name="T32" fmla="*/ 0 w 144"/>
                <a:gd name="T33" fmla="*/ 0 h 156"/>
                <a:gd name="T34" fmla="*/ 0 w 144"/>
                <a:gd name="T35" fmla="*/ 0 h 156"/>
                <a:gd name="T36" fmla="*/ 0 w 144"/>
                <a:gd name="T37" fmla="*/ 0 h 156"/>
                <a:gd name="T38" fmla="*/ 0 w 144"/>
                <a:gd name="T39" fmla="*/ 0 h 156"/>
                <a:gd name="T40" fmla="*/ 0 w 144"/>
                <a:gd name="T41" fmla="*/ 0 h 156"/>
                <a:gd name="T42" fmla="*/ 0 w 144"/>
                <a:gd name="T43" fmla="*/ 0 h 156"/>
                <a:gd name="T44" fmla="*/ 0 w 144"/>
                <a:gd name="T45" fmla="*/ 0 h 156"/>
                <a:gd name="T46" fmla="*/ 0 w 144"/>
                <a:gd name="T47" fmla="*/ 0 h 156"/>
                <a:gd name="T48" fmla="*/ 0 w 144"/>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56"/>
                <a:gd name="T77" fmla="*/ 144 w 144"/>
                <a:gd name="T78" fmla="*/ 156 h 1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56">
                  <a:moveTo>
                    <a:pt x="124" y="0"/>
                  </a:moveTo>
                  <a:lnTo>
                    <a:pt x="123" y="2"/>
                  </a:lnTo>
                  <a:lnTo>
                    <a:pt x="106" y="17"/>
                  </a:lnTo>
                  <a:lnTo>
                    <a:pt x="90" y="34"/>
                  </a:lnTo>
                  <a:lnTo>
                    <a:pt x="75" y="52"/>
                  </a:lnTo>
                  <a:lnTo>
                    <a:pt x="61" y="70"/>
                  </a:lnTo>
                  <a:lnTo>
                    <a:pt x="45" y="87"/>
                  </a:lnTo>
                  <a:lnTo>
                    <a:pt x="29" y="104"/>
                  </a:lnTo>
                  <a:lnTo>
                    <a:pt x="23" y="111"/>
                  </a:lnTo>
                  <a:lnTo>
                    <a:pt x="15" y="117"/>
                  </a:lnTo>
                  <a:lnTo>
                    <a:pt x="7" y="122"/>
                  </a:lnTo>
                  <a:lnTo>
                    <a:pt x="0" y="126"/>
                  </a:lnTo>
                  <a:lnTo>
                    <a:pt x="14" y="156"/>
                  </a:lnTo>
                  <a:lnTo>
                    <a:pt x="26" y="151"/>
                  </a:lnTo>
                  <a:lnTo>
                    <a:pt x="35" y="143"/>
                  </a:lnTo>
                  <a:lnTo>
                    <a:pt x="45" y="137"/>
                  </a:lnTo>
                  <a:lnTo>
                    <a:pt x="54" y="127"/>
                  </a:lnTo>
                  <a:lnTo>
                    <a:pt x="71" y="111"/>
                  </a:lnTo>
                  <a:lnTo>
                    <a:pt x="87" y="92"/>
                  </a:lnTo>
                  <a:lnTo>
                    <a:pt x="101" y="74"/>
                  </a:lnTo>
                  <a:lnTo>
                    <a:pt x="115" y="56"/>
                  </a:lnTo>
                  <a:lnTo>
                    <a:pt x="129" y="41"/>
                  </a:lnTo>
                  <a:lnTo>
                    <a:pt x="144" y="28"/>
                  </a:lnTo>
                  <a:lnTo>
                    <a:pt x="142" y="29"/>
                  </a:lnTo>
                  <a:lnTo>
                    <a:pt x="124" y="0"/>
                  </a:lnTo>
                  <a:close/>
                </a:path>
              </a:pathLst>
            </a:custGeom>
            <a:solidFill>
              <a:srgbClr val="1F1A17"/>
            </a:solidFill>
            <a:ln w="9525">
              <a:noFill/>
              <a:round/>
              <a:headEnd/>
              <a:tailEnd/>
            </a:ln>
          </p:spPr>
          <p:txBody>
            <a:bodyPr/>
            <a:lstStyle/>
            <a:p>
              <a:pPr eaLnBrk="1" hangingPunct="1"/>
              <a:endParaRPr lang="pt-BR" u="none"/>
            </a:p>
          </p:txBody>
        </p:sp>
        <p:sp>
          <p:nvSpPr>
            <p:cNvPr id="465941" name="Freeform 19"/>
            <p:cNvSpPr>
              <a:spLocks/>
            </p:cNvSpPr>
            <p:nvPr/>
          </p:nvSpPr>
          <p:spPr bwMode="auto">
            <a:xfrm>
              <a:off x="2793" y="1321"/>
              <a:ext cx="39" cy="23"/>
            </a:xfrm>
            <a:custGeom>
              <a:avLst/>
              <a:gdLst>
                <a:gd name="T0" fmla="*/ 0 w 157"/>
                <a:gd name="T1" fmla="*/ 0 h 93"/>
                <a:gd name="T2" fmla="*/ 0 w 157"/>
                <a:gd name="T3" fmla="*/ 0 h 93"/>
                <a:gd name="T4" fmla="*/ 0 w 157"/>
                <a:gd name="T5" fmla="*/ 0 h 93"/>
                <a:gd name="T6" fmla="*/ 0 w 157"/>
                <a:gd name="T7" fmla="*/ 0 h 93"/>
                <a:gd name="T8" fmla="*/ 0 w 157"/>
                <a:gd name="T9" fmla="*/ 0 h 93"/>
                <a:gd name="T10" fmla="*/ 0 w 157"/>
                <a:gd name="T11" fmla="*/ 0 h 93"/>
                <a:gd name="T12" fmla="*/ 0 w 157"/>
                <a:gd name="T13" fmla="*/ 0 h 93"/>
                <a:gd name="T14" fmla="*/ 0 w 157"/>
                <a:gd name="T15" fmla="*/ 0 h 93"/>
                <a:gd name="T16" fmla="*/ 0 w 157"/>
                <a:gd name="T17" fmla="*/ 0 h 93"/>
                <a:gd name="T18" fmla="*/ 0 w 157"/>
                <a:gd name="T19" fmla="*/ 0 h 93"/>
                <a:gd name="T20" fmla="*/ 0 w 157"/>
                <a:gd name="T21" fmla="*/ 0 h 93"/>
                <a:gd name="T22" fmla="*/ 0 w 157"/>
                <a:gd name="T23" fmla="*/ 0 h 93"/>
                <a:gd name="T24" fmla="*/ 0 w 157"/>
                <a:gd name="T25" fmla="*/ 0 h 93"/>
                <a:gd name="T26" fmla="*/ 0 w 157"/>
                <a:gd name="T27" fmla="*/ 0 h 93"/>
                <a:gd name="T28" fmla="*/ 0 w 157"/>
                <a:gd name="T29" fmla="*/ 0 h 93"/>
                <a:gd name="T30" fmla="*/ 0 w 157"/>
                <a:gd name="T31" fmla="*/ 0 h 93"/>
                <a:gd name="T32" fmla="*/ 0 w 157"/>
                <a:gd name="T33" fmla="*/ 0 h 93"/>
                <a:gd name="T34" fmla="*/ 0 w 157"/>
                <a:gd name="T35" fmla="*/ 0 h 93"/>
                <a:gd name="T36" fmla="*/ 0 w 157"/>
                <a:gd name="T37" fmla="*/ 0 h 93"/>
                <a:gd name="T38" fmla="*/ 0 w 157"/>
                <a:gd name="T39" fmla="*/ 0 h 93"/>
                <a:gd name="T40" fmla="*/ 0 w 157"/>
                <a:gd name="T41" fmla="*/ 0 h 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7"/>
                <a:gd name="T64" fmla="*/ 0 h 93"/>
                <a:gd name="T65" fmla="*/ 157 w 157"/>
                <a:gd name="T66" fmla="*/ 93 h 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7" h="93">
                  <a:moveTo>
                    <a:pt x="151" y="0"/>
                  </a:moveTo>
                  <a:lnTo>
                    <a:pt x="149" y="1"/>
                  </a:lnTo>
                  <a:lnTo>
                    <a:pt x="130" y="5"/>
                  </a:lnTo>
                  <a:lnTo>
                    <a:pt x="110" y="11"/>
                  </a:lnTo>
                  <a:lnTo>
                    <a:pt x="91" y="18"/>
                  </a:lnTo>
                  <a:lnTo>
                    <a:pt x="73" y="26"/>
                  </a:lnTo>
                  <a:lnTo>
                    <a:pt x="53" y="35"/>
                  </a:lnTo>
                  <a:lnTo>
                    <a:pt x="36" y="44"/>
                  </a:lnTo>
                  <a:lnTo>
                    <a:pt x="18" y="54"/>
                  </a:lnTo>
                  <a:lnTo>
                    <a:pt x="0" y="64"/>
                  </a:lnTo>
                  <a:lnTo>
                    <a:pt x="18" y="93"/>
                  </a:lnTo>
                  <a:lnTo>
                    <a:pt x="35" y="83"/>
                  </a:lnTo>
                  <a:lnTo>
                    <a:pt x="52" y="74"/>
                  </a:lnTo>
                  <a:lnTo>
                    <a:pt x="69" y="64"/>
                  </a:lnTo>
                  <a:lnTo>
                    <a:pt x="86" y="57"/>
                  </a:lnTo>
                  <a:lnTo>
                    <a:pt x="104" y="50"/>
                  </a:lnTo>
                  <a:lnTo>
                    <a:pt x="121" y="44"/>
                  </a:lnTo>
                  <a:lnTo>
                    <a:pt x="139" y="37"/>
                  </a:lnTo>
                  <a:lnTo>
                    <a:pt x="157" y="33"/>
                  </a:lnTo>
                  <a:lnTo>
                    <a:pt x="156" y="33"/>
                  </a:lnTo>
                  <a:lnTo>
                    <a:pt x="151" y="0"/>
                  </a:lnTo>
                  <a:close/>
                </a:path>
              </a:pathLst>
            </a:custGeom>
            <a:solidFill>
              <a:srgbClr val="1F1A17"/>
            </a:solidFill>
            <a:ln w="9525">
              <a:noFill/>
              <a:round/>
              <a:headEnd/>
              <a:tailEnd/>
            </a:ln>
          </p:spPr>
          <p:txBody>
            <a:bodyPr/>
            <a:lstStyle/>
            <a:p>
              <a:pPr eaLnBrk="1" hangingPunct="1"/>
              <a:endParaRPr lang="pt-BR" u="none"/>
            </a:p>
          </p:txBody>
        </p:sp>
        <p:sp>
          <p:nvSpPr>
            <p:cNvPr id="465942" name="Freeform 20"/>
            <p:cNvSpPr>
              <a:spLocks/>
            </p:cNvSpPr>
            <p:nvPr/>
          </p:nvSpPr>
          <p:spPr bwMode="auto">
            <a:xfrm>
              <a:off x="2830" y="1320"/>
              <a:ext cx="57" cy="13"/>
            </a:xfrm>
            <a:custGeom>
              <a:avLst/>
              <a:gdLst>
                <a:gd name="T0" fmla="*/ 0 w 228"/>
                <a:gd name="T1" fmla="*/ 0 h 52"/>
                <a:gd name="T2" fmla="*/ 0 w 228"/>
                <a:gd name="T3" fmla="*/ 0 h 52"/>
                <a:gd name="T4" fmla="*/ 0 w 228"/>
                <a:gd name="T5" fmla="*/ 0 h 52"/>
                <a:gd name="T6" fmla="*/ 0 w 228"/>
                <a:gd name="T7" fmla="*/ 0 h 52"/>
                <a:gd name="T8" fmla="*/ 0 w 228"/>
                <a:gd name="T9" fmla="*/ 0 h 52"/>
                <a:gd name="T10" fmla="*/ 0 w 228"/>
                <a:gd name="T11" fmla="*/ 0 h 52"/>
                <a:gd name="T12" fmla="*/ 0 w 228"/>
                <a:gd name="T13" fmla="*/ 0 h 52"/>
                <a:gd name="T14" fmla="*/ 0 w 228"/>
                <a:gd name="T15" fmla="*/ 0 h 52"/>
                <a:gd name="T16" fmla="*/ 0 w 228"/>
                <a:gd name="T17" fmla="*/ 0 h 52"/>
                <a:gd name="T18" fmla="*/ 0 w 228"/>
                <a:gd name="T19" fmla="*/ 0 h 52"/>
                <a:gd name="T20" fmla="*/ 0 w 228"/>
                <a:gd name="T21" fmla="*/ 0 h 52"/>
                <a:gd name="T22" fmla="*/ 0 w 228"/>
                <a:gd name="T23" fmla="*/ 0 h 52"/>
                <a:gd name="T24" fmla="*/ 0 w 228"/>
                <a:gd name="T25" fmla="*/ 0 h 52"/>
                <a:gd name="T26" fmla="*/ 0 w 228"/>
                <a:gd name="T27" fmla="*/ 0 h 52"/>
                <a:gd name="T28" fmla="*/ 0 w 228"/>
                <a:gd name="T29" fmla="*/ 0 h 52"/>
                <a:gd name="T30" fmla="*/ 0 w 228"/>
                <a:gd name="T31" fmla="*/ 0 h 52"/>
                <a:gd name="T32" fmla="*/ 0 w 228"/>
                <a:gd name="T33" fmla="*/ 0 h 52"/>
                <a:gd name="T34" fmla="*/ 0 w 228"/>
                <a:gd name="T35" fmla="*/ 0 h 52"/>
                <a:gd name="T36" fmla="*/ 0 w 228"/>
                <a:gd name="T37" fmla="*/ 0 h 52"/>
                <a:gd name="T38" fmla="*/ 0 w 228"/>
                <a:gd name="T39" fmla="*/ 0 h 52"/>
                <a:gd name="T40" fmla="*/ 0 w 228"/>
                <a:gd name="T41" fmla="*/ 0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52"/>
                <a:gd name="T65" fmla="*/ 228 w 228"/>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52">
                  <a:moveTo>
                    <a:pt x="228" y="19"/>
                  </a:moveTo>
                  <a:lnTo>
                    <a:pt x="225" y="18"/>
                  </a:lnTo>
                  <a:lnTo>
                    <a:pt x="197" y="13"/>
                  </a:lnTo>
                  <a:lnTo>
                    <a:pt x="167" y="8"/>
                  </a:lnTo>
                  <a:lnTo>
                    <a:pt x="138" y="4"/>
                  </a:lnTo>
                  <a:lnTo>
                    <a:pt x="110" y="1"/>
                  </a:lnTo>
                  <a:lnTo>
                    <a:pt x="81" y="0"/>
                  </a:lnTo>
                  <a:lnTo>
                    <a:pt x="54" y="0"/>
                  </a:lnTo>
                  <a:lnTo>
                    <a:pt x="27" y="1"/>
                  </a:lnTo>
                  <a:lnTo>
                    <a:pt x="0" y="4"/>
                  </a:lnTo>
                  <a:lnTo>
                    <a:pt x="5" y="37"/>
                  </a:lnTo>
                  <a:lnTo>
                    <a:pt x="29" y="35"/>
                  </a:lnTo>
                  <a:lnTo>
                    <a:pt x="54" y="33"/>
                  </a:lnTo>
                  <a:lnTo>
                    <a:pt x="81" y="33"/>
                  </a:lnTo>
                  <a:lnTo>
                    <a:pt x="107" y="35"/>
                  </a:lnTo>
                  <a:lnTo>
                    <a:pt x="134" y="37"/>
                  </a:lnTo>
                  <a:lnTo>
                    <a:pt x="163" y="41"/>
                  </a:lnTo>
                  <a:lnTo>
                    <a:pt x="190" y="45"/>
                  </a:lnTo>
                  <a:lnTo>
                    <a:pt x="219" y="52"/>
                  </a:lnTo>
                  <a:lnTo>
                    <a:pt x="216" y="50"/>
                  </a:lnTo>
                  <a:lnTo>
                    <a:pt x="228" y="19"/>
                  </a:lnTo>
                  <a:close/>
                </a:path>
              </a:pathLst>
            </a:custGeom>
            <a:solidFill>
              <a:srgbClr val="1F1A17"/>
            </a:solidFill>
            <a:ln w="9525">
              <a:noFill/>
              <a:round/>
              <a:headEnd/>
              <a:tailEnd/>
            </a:ln>
          </p:spPr>
          <p:txBody>
            <a:bodyPr/>
            <a:lstStyle/>
            <a:p>
              <a:pPr eaLnBrk="1" hangingPunct="1"/>
              <a:endParaRPr lang="pt-BR" u="none"/>
            </a:p>
          </p:txBody>
        </p:sp>
        <p:sp>
          <p:nvSpPr>
            <p:cNvPr id="465943" name="Freeform 21"/>
            <p:cNvSpPr>
              <a:spLocks/>
            </p:cNvSpPr>
            <p:nvPr/>
          </p:nvSpPr>
          <p:spPr bwMode="auto">
            <a:xfrm>
              <a:off x="2885" y="1325"/>
              <a:ext cx="42" cy="32"/>
            </a:xfrm>
            <a:custGeom>
              <a:avLst/>
              <a:gdLst>
                <a:gd name="T0" fmla="*/ 0 w 171"/>
                <a:gd name="T1" fmla="*/ 0 h 127"/>
                <a:gd name="T2" fmla="*/ 0 w 171"/>
                <a:gd name="T3" fmla="*/ 0 h 127"/>
                <a:gd name="T4" fmla="*/ 0 w 171"/>
                <a:gd name="T5" fmla="*/ 0 h 127"/>
                <a:gd name="T6" fmla="*/ 0 w 171"/>
                <a:gd name="T7" fmla="*/ 0 h 127"/>
                <a:gd name="T8" fmla="*/ 0 w 171"/>
                <a:gd name="T9" fmla="*/ 0 h 127"/>
                <a:gd name="T10" fmla="*/ 0 w 171"/>
                <a:gd name="T11" fmla="*/ 0 h 127"/>
                <a:gd name="T12" fmla="*/ 0 w 171"/>
                <a:gd name="T13" fmla="*/ 0 h 127"/>
                <a:gd name="T14" fmla="*/ 0 w 171"/>
                <a:gd name="T15" fmla="*/ 0 h 127"/>
                <a:gd name="T16" fmla="*/ 0 w 171"/>
                <a:gd name="T17" fmla="*/ 0 h 127"/>
                <a:gd name="T18" fmla="*/ 0 w 171"/>
                <a:gd name="T19" fmla="*/ 0 h 127"/>
                <a:gd name="T20" fmla="*/ 0 w 171"/>
                <a:gd name="T21" fmla="*/ 0 h 127"/>
                <a:gd name="T22" fmla="*/ 0 w 171"/>
                <a:gd name="T23" fmla="*/ 0 h 127"/>
                <a:gd name="T24" fmla="*/ 0 w 171"/>
                <a:gd name="T25" fmla="*/ 0 h 127"/>
                <a:gd name="T26" fmla="*/ 0 w 171"/>
                <a:gd name="T27" fmla="*/ 0 h 127"/>
                <a:gd name="T28" fmla="*/ 0 w 171"/>
                <a:gd name="T29" fmla="*/ 0 h 127"/>
                <a:gd name="T30" fmla="*/ 0 w 171"/>
                <a:gd name="T31" fmla="*/ 0 h 127"/>
                <a:gd name="T32" fmla="*/ 0 w 171"/>
                <a:gd name="T33" fmla="*/ 0 h 127"/>
                <a:gd name="T34" fmla="*/ 0 w 171"/>
                <a:gd name="T35" fmla="*/ 0 h 127"/>
                <a:gd name="T36" fmla="*/ 0 w 171"/>
                <a:gd name="T37" fmla="*/ 0 h 127"/>
                <a:gd name="T38" fmla="*/ 0 w 171"/>
                <a:gd name="T39" fmla="*/ 0 h 127"/>
                <a:gd name="T40" fmla="*/ 0 w 171"/>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1"/>
                <a:gd name="T64" fmla="*/ 0 h 127"/>
                <a:gd name="T65" fmla="*/ 171 w 171"/>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1" h="127">
                  <a:moveTo>
                    <a:pt x="170" y="96"/>
                  </a:moveTo>
                  <a:lnTo>
                    <a:pt x="171" y="96"/>
                  </a:lnTo>
                  <a:lnTo>
                    <a:pt x="152" y="86"/>
                  </a:lnTo>
                  <a:lnTo>
                    <a:pt x="132" y="74"/>
                  </a:lnTo>
                  <a:lnTo>
                    <a:pt x="114" y="60"/>
                  </a:lnTo>
                  <a:lnTo>
                    <a:pt x="93" y="47"/>
                  </a:lnTo>
                  <a:lnTo>
                    <a:pt x="74" y="34"/>
                  </a:lnTo>
                  <a:lnTo>
                    <a:pt x="53" y="21"/>
                  </a:lnTo>
                  <a:lnTo>
                    <a:pt x="32" y="9"/>
                  </a:lnTo>
                  <a:lnTo>
                    <a:pt x="12" y="0"/>
                  </a:lnTo>
                  <a:lnTo>
                    <a:pt x="0" y="31"/>
                  </a:lnTo>
                  <a:lnTo>
                    <a:pt x="18" y="39"/>
                  </a:lnTo>
                  <a:lnTo>
                    <a:pt x="36" y="49"/>
                  </a:lnTo>
                  <a:lnTo>
                    <a:pt x="56" y="61"/>
                  </a:lnTo>
                  <a:lnTo>
                    <a:pt x="75" y="74"/>
                  </a:lnTo>
                  <a:lnTo>
                    <a:pt x="95" y="88"/>
                  </a:lnTo>
                  <a:lnTo>
                    <a:pt x="114" y="101"/>
                  </a:lnTo>
                  <a:lnTo>
                    <a:pt x="135" y="114"/>
                  </a:lnTo>
                  <a:lnTo>
                    <a:pt x="156" y="126"/>
                  </a:lnTo>
                  <a:lnTo>
                    <a:pt x="157" y="127"/>
                  </a:lnTo>
                  <a:lnTo>
                    <a:pt x="170" y="96"/>
                  </a:lnTo>
                  <a:close/>
                </a:path>
              </a:pathLst>
            </a:custGeom>
            <a:solidFill>
              <a:srgbClr val="1F1A17"/>
            </a:solidFill>
            <a:ln w="9525">
              <a:noFill/>
              <a:round/>
              <a:headEnd/>
              <a:tailEnd/>
            </a:ln>
          </p:spPr>
          <p:txBody>
            <a:bodyPr/>
            <a:lstStyle/>
            <a:p>
              <a:pPr eaLnBrk="1" hangingPunct="1"/>
              <a:endParaRPr lang="pt-BR" u="none"/>
            </a:p>
          </p:txBody>
        </p:sp>
        <p:sp>
          <p:nvSpPr>
            <p:cNvPr id="465944" name="Freeform 22"/>
            <p:cNvSpPr>
              <a:spLocks/>
            </p:cNvSpPr>
            <p:nvPr/>
          </p:nvSpPr>
          <p:spPr bwMode="auto">
            <a:xfrm>
              <a:off x="2924" y="1349"/>
              <a:ext cx="61" cy="33"/>
            </a:xfrm>
            <a:custGeom>
              <a:avLst/>
              <a:gdLst>
                <a:gd name="T0" fmla="*/ 0 w 244"/>
                <a:gd name="T1" fmla="*/ 0 h 131"/>
                <a:gd name="T2" fmla="*/ 0 w 244"/>
                <a:gd name="T3" fmla="*/ 0 h 131"/>
                <a:gd name="T4" fmla="*/ 0 w 244"/>
                <a:gd name="T5" fmla="*/ 0 h 131"/>
                <a:gd name="T6" fmla="*/ 0 w 244"/>
                <a:gd name="T7" fmla="*/ 0 h 131"/>
                <a:gd name="T8" fmla="*/ 0 w 244"/>
                <a:gd name="T9" fmla="*/ 0 h 131"/>
                <a:gd name="T10" fmla="*/ 0 w 244"/>
                <a:gd name="T11" fmla="*/ 0 h 131"/>
                <a:gd name="T12" fmla="*/ 0 w 244"/>
                <a:gd name="T13" fmla="*/ 0 h 131"/>
                <a:gd name="T14" fmla="*/ 0 w 244"/>
                <a:gd name="T15" fmla="*/ 0 h 131"/>
                <a:gd name="T16" fmla="*/ 0 w 244"/>
                <a:gd name="T17" fmla="*/ 0 h 131"/>
                <a:gd name="T18" fmla="*/ 0 w 244"/>
                <a:gd name="T19" fmla="*/ 0 h 131"/>
                <a:gd name="T20" fmla="*/ 0 w 244"/>
                <a:gd name="T21" fmla="*/ 0 h 131"/>
                <a:gd name="T22" fmla="*/ 0 w 244"/>
                <a:gd name="T23" fmla="*/ 0 h 131"/>
                <a:gd name="T24" fmla="*/ 0 w 244"/>
                <a:gd name="T25" fmla="*/ 0 h 131"/>
                <a:gd name="T26" fmla="*/ 0 w 244"/>
                <a:gd name="T27" fmla="*/ 0 h 131"/>
                <a:gd name="T28" fmla="*/ 0 w 244"/>
                <a:gd name="T29" fmla="*/ 0 h 131"/>
                <a:gd name="T30" fmla="*/ 0 w 244"/>
                <a:gd name="T31" fmla="*/ 0 h 131"/>
                <a:gd name="T32" fmla="*/ 0 w 244"/>
                <a:gd name="T33" fmla="*/ 0 h 131"/>
                <a:gd name="T34" fmla="*/ 0 w 244"/>
                <a:gd name="T35" fmla="*/ 0 h 131"/>
                <a:gd name="T36" fmla="*/ 0 w 244"/>
                <a:gd name="T37" fmla="*/ 0 h 131"/>
                <a:gd name="T38" fmla="*/ 0 w 244"/>
                <a:gd name="T39" fmla="*/ 0 h 131"/>
                <a:gd name="T40" fmla="*/ 0 w 244"/>
                <a:gd name="T41" fmla="*/ 0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4"/>
                <a:gd name="T64" fmla="*/ 0 h 131"/>
                <a:gd name="T65" fmla="*/ 244 w 244"/>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4" h="131">
                  <a:moveTo>
                    <a:pt x="244" y="97"/>
                  </a:moveTo>
                  <a:lnTo>
                    <a:pt x="244" y="97"/>
                  </a:lnTo>
                  <a:lnTo>
                    <a:pt x="215" y="91"/>
                  </a:lnTo>
                  <a:lnTo>
                    <a:pt x="187" y="80"/>
                  </a:lnTo>
                  <a:lnTo>
                    <a:pt x="158" y="69"/>
                  </a:lnTo>
                  <a:lnTo>
                    <a:pt x="130" y="56"/>
                  </a:lnTo>
                  <a:lnTo>
                    <a:pt x="100" y="42"/>
                  </a:lnTo>
                  <a:lnTo>
                    <a:pt x="71" y="27"/>
                  </a:lnTo>
                  <a:lnTo>
                    <a:pt x="43" y="13"/>
                  </a:lnTo>
                  <a:lnTo>
                    <a:pt x="13" y="0"/>
                  </a:lnTo>
                  <a:lnTo>
                    <a:pt x="0" y="31"/>
                  </a:lnTo>
                  <a:lnTo>
                    <a:pt x="27" y="44"/>
                  </a:lnTo>
                  <a:lnTo>
                    <a:pt x="57" y="58"/>
                  </a:lnTo>
                  <a:lnTo>
                    <a:pt x="85" y="73"/>
                  </a:lnTo>
                  <a:lnTo>
                    <a:pt x="115" y="87"/>
                  </a:lnTo>
                  <a:lnTo>
                    <a:pt x="145" y="100"/>
                  </a:lnTo>
                  <a:lnTo>
                    <a:pt x="175" y="112"/>
                  </a:lnTo>
                  <a:lnTo>
                    <a:pt x="206" y="123"/>
                  </a:lnTo>
                  <a:lnTo>
                    <a:pt x="236" y="131"/>
                  </a:lnTo>
                  <a:lnTo>
                    <a:pt x="237" y="131"/>
                  </a:lnTo>
                  <a:lnTo>
                    <a:pt x="244" y="97"/>
                  </a:lnTo>
                  <a:close/>
                </a:path>
              </a:pathLst>
            </a:custGeom>
            <a:solidFill>
              <a:srgbClr val="1F1A17"/>
            </a:solidFill>
            <a:ln w="9525">
              <a:noFill/>
              <a:round/>
              <a:headEnd/>
              <a:tailEnd/>
            </a:ln>
          </p:spPr>
          <p:txBody>
            <a:bodyPr/>
            <a:lstStyle/>
            <a:p>
              <a:pPr eaLnBrk="1" hangingPunct="1"/>
              <a:endParaRPr lang="pt-BR" u="none"/>
            </a:p>
          </p:txBody>
        </p:sp>
        <p:sp>
          <p:nvSpPr>
            <p:cNvPr id="465945" name="Freeform 23"/>
            <p:cNvSpPr>
              <a:spLocks/>
            </p:cNvSpPr>
            <p:nvPr/>
          </p:nvSpPr>
          <p:spPr bwMode="auto">
            <a:xfrm>
              <a:off x="2983" y="1373"/>
              <a:ext cx="87" cy="14"/>
            </a:xfrm>
            <a:custGeom>
              <a:avLst/>
              <a:gdLst>
                <a:gd name="T0" fmla="*/ 0 w 348"/>
                <a:gd name="T1" fmla="*/ 0 h 56"/>
                <a:gd name="T2" fmla="*/ 0 w 348"/>
                <a:gd name="T3" fmla="*/ 0 h 56"/>
                <a:gd name="T4" fmla="*/ 0 w 348"/>
                <a:gd name="T5" fmla="*/ 0 h 56"/>
                <a:gd name="T6" fmla="*/ 0 w 348"/>
                <a:gd name="T7" fmla="*/ 0 h 56"/>
                <a:gd name="T8" fmla="*/ 0 w 348"/>
                <a:gd name="T9" fmla="*/ 0 h 56"/>
                <a:gd name="T10" fmla="*/ 0 w 348"/>
                <a:gd name="T11" fmla="*/ 0 h 56"/>
                <a:gd name="T12" fmla="*/ 0 w 348"/>
                <a:gd name="T13" fmla="*/ 0 h 56"/>
                <a:gd name="T14" fmla="*/ 0 w 348"/>
                <a:gd name="T15" fmla="*/ 0 h 56"/>
                <a:gd name="T16" fmla="*/ 0 w 348"/>
                <a:gd name="T17" fmla="*/ 0 h 56"/>
                <a:gd name="T18" fmla="*/ 0 w 348"/>
                <a:gd name="T19" fmla="*/ 0 h 56"/>
                <a:gd name="T20" fmla="*/ 0 w 348"/>
                <a:gd name="T21" fmla="*/ 0 h 56"/>
                <a:gd name="T22" fmla="*/ 0 w 348"/>
                <a:gd name="T23" fmla="*/ 0 h 56"/>
                <a:gd name="T24" fmla="*/ 0 w 348"/>
                <a:gd name="T25" fmla="*/ 0 h 56"/>
                <a:gd name="T26" fmla="*/ 0 w 348"/>
                <a:gd name="T27" fmla="*/ 0 h 56"/>
                <a:gd name="T28" fmla="*/ 0 w 348"/>
                <a:gd name="T29" fmla="*/ 0 h 56"/>
                <a:gd name="T30" fmla="*/ 0 w 348"/>
                <a:gd name="T31" fmla="*/ 0 h 56"/>
                <a:gd name="T32" fmla="*/ 0 w 348"/>
                <a:gd name="T33" fmla="*/ 0 h 56"/>
                <a:gd name="T34" fmla="*/ 0 w 348"/>
                <a:gd name="T35" fmla="*/ 0 h 56"/>
                <a:gd name="T36" fmla="*/ 0 w 348"/>
                <a:gd name="T37" fmla="*/ 0 h 56"/>
                <a:gd name="T38" fmla="*/ 0 w 348"/>
                <a:gd name="T39" fmla="*/ 0 h 56"/>
                <a:gd name="T40" fmla="*/ 0 w 348"/>
                <a:gd name="T41" fmla="*/ 0 h 56"/>
                <a:gd name="T42" fmla="*/ 0 w 348"/>
                <a:gd name="T43" fmla="*/ 0 h 56"/>
                <a:gd name="T44" fmla="*/ 0 w 348"/>
                <a:gd name="T45" fmla="*/ 0 h 56"/>
                <a:gd name="T46" fmla="*/ 0 w 348"/>
                <a:gd name="T47" fmla="*/ 0 h 56"/>
                <a:gd name="T48" fmla="*/ 0 w 348"/>
                <a:gd name="T49" fmla="*/ 0 h 56"/>
                <a:gd name="T50" fmla="*/ 0 w 348"/>
                <a:gd name="T51" fmla="*/ 0 h 56"/>
                <a:gd name="T52" fmla="*/ 0 w 348"/>
                <a:gd name="T53" fmla="*/ 0 h 56"/>
                <a:gd name="T54" fmla="*/ 0 w 348"/>
                <a:gd name="T55" fmla="*/ 0 h 56"/>
                <a:gd name="T56" fmla="*/ 0 w 348"/>
                <a:gd name="T57" fmla="*/ 0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8"/>
                <a:gd name="T88" fmla="*/ 0 h 56"/>
                <a:gd name="T89" fmla="*/ 348 w 348"/>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8" h="56">
                  <a:moveTo>
                    <a:pt x="348" y="24"/>
                  </a:moveTo>
                  <a:lnTo>
                    <a:pt x="348" y="24"/>
                  </a:lnTo>
                  <a:lnTo>
                    <a:pt x="326" y="20"/>
                  </a:lnTo>
                  <a:lnTo>
                    <a:pt x="305" y="16"/>
                  </a:lnTo>
                  <a:lnTo>
                    <a:pt x="283" y="15"/>
                  </a:lnTo>
                  <a:lnTo>
                    <a:pt x="262" y="13"/>
                  </a:lnTo>
                  <a:lnTo>
                    <a:pt x="219" y="12"/>
                  </a:lnTo>
                  <a:lnTo>
                    <a:pt x="175" y="12"/>
                  </a:lnTo>
                  <a:lnTo>
                    <a:pt x="132" y="12"/>
                  </a:lnTo>
                  <a:lnTo>
                    <a:pt x="90" y="11"/>
                  </a:lnTo>
                  <a:lnTo>
                    <a:pt x="69" y="9"/>
                  </a:lnTo>
                  <a:lnTo>
                    <a:pt x="47" y="7"/>
                  </a:lnTo>
                  <a:lnTo>
                    <a:pt x="26" y="4"/>
                  </a:lnTo>
                  <a:lnTo>
                    <a:pt x="7" y="0"/>
                  </a:lnTo>
                  <a:lnTo>
                    <a:pt x="0" y="34"/>
                  </a:lnTo>
                  <a:lnTo>
                    <a:pt x="22" y="38"/>
                  </a:lnTo>
                  <a:lnTo>
                    <a:pt x="44" y="40"/>
                  </a:lnTo>
                  <a:lnTo>
                    <a:pt x="66" y="43"/>
                  </a:lnTo>
                  <a:lnTo>
                    <a:pt x="88" y="44"/>
                  </a:lnTo>
                  <a:lnTo>
                    <a:pt x="131" y="44"/>
                  </a:lnTo>
                  <a:lnTo>
                    <a:pt x="175" y="46"/>
                  </a:lnTo>
                  <a:lnTo>
                    <a:pt x="218" y="46"/>
                  </a:lnTo>
                  <a:lnTo>
                    <a:pt x="261" y="47"/>
                  </a:lnTo>
                  <a:lnTo>
                    <a:pt x="280" y="48"/>
                  </a:lnTo>
                  <a:lnTo>
                    <a:pt x="301" y="50"/>
                  </a:lnTo>
                  <a:lnTo>
                    <a:pt x="320" y="52"/>
                  </a:lnTo>
                  <a:lnTo>
                    <a:pt x="340" y="56"/>
                  </a:lnTo>
                  <a:lnTo>
                    <a:pt x="348" y="24"/>
                  </a:lnTo>
                  <a:close/>
                </a:path>
              </a:pathLst>
            </a:custGeom>
            <a:solidFill>
              <a:srgbClr val="1F1A17"/>
            </a:solidFill>
            <a:ln w="9525">
              <a:noFill/>
              <a:round/>
              <a:headEnd/>
              <a:tailEnd/>
            </a:ln>
          </p:spPr>
          <p:txBody>
            <a:bodyPr/>
            <a:lstStyle/>
            <a:p>
              <a:pPr eaLnBrk="1" hangingPunct="1"/>
              <a:endParaRPr lang="pt-BR" u="none"/>
            </a:p>
          </p:txBody>
        </p:sp>
        <p:sp>
          <p:nvSpPr>
            <p:cNvPr id="465946" name="Freeform 24"/>
            <p:cNvSpPr>
              <a:spLocks/>
            </p:cNvSpPr>
            <p:nvPr/>
          </p:nvSpPr>
          <p:spPr bwMode="auto">
            <a:xfrm>
              <a:off x="3068" y="1379"/>
              <a:ext cx="34" cy="32"/>
            </a:xfrm>
            <a:custGeom>
              <a:avLst/>
              <a:gdLst>
                <a:gd name="T0" fmla="*/ 0 w 137"/>
                <a:gd name="T1" fmla="*/ 0 h 128"/>
                <a:gd name="T2" fmla="*/ 0 w 137"/>
                <a:gd name="T3" fmla="*/ 0 h 128"/>
                <a:gd name="T4" fmla="*/ 0 w 137"/>
                <a:gd name="T5" fmla="*/ 0 h 128"/>
                <a:gd name="T6" fmla="*/ 0 w 137"/>
                <a:gd name="T7" fmla="*/ 0 h 128"/>
                <a:gd name="T8" fmla="*/ 0 w 137"/>
                <a:gd name="T9" fmla="*/ 0 h 128"/>
                <a:gd name="T10" fmla="*/ 0 w 137"/>
                <a:gd name="T11" fmla="*/ 0 h 128"/>
                <a:gd name="T12" fmla="*/ 0 w 137"/>
                <a:gd name="T13" fmla="*/ 0 h 128"/>
                <a:gd name="T14" fmla="*/ 0 w 137"/>
                <a:gd name="T15" fmla="*/ 0 h 128"/>
                <a:gd name="T16" fmla="*/ 0 w 137"/>
                <a:gd name="T17" fmla="*/ 0 h 128"/>
                <a:gd name="T18" fmla="*/ 0 w 137"/>
                <a:gd name="T19" fmla="*/ 0 h 128"/>
                <a:gd name="T20" fmla="*/ 0 w 137"/>
                <a:gd name="T21" fmla="*/ 0 h 128"/>
                <a:gd name="T22" fmla="*/ 0 w 137"/>
                <a:gd name="T23" fmla="*/ 0 h 128"/>
                <a:gd name="T24" fmla="*/ 0 w 137"/>
                <a:gd name="T25" fmla="*/ 0 h 128"/>
                <a:gd name="T26" fmla="*/ 0 w 137"/>
                <a:gd name="T27" fmla="*/ 0 h 128"/>
                <a:gd name="T28" fmla="*/ 0 w 137"/>
                <a:gd name="T29" fmla="*/ 0 h 128"/>
                <a:gd name="T30" fmla="*/ 0 w 137"/>
                <a:gd name="T31" fmla="*/ 0 h 128"/>
                <a:gd name="T32" fmla="*/ 0 w 137"/>
                <a:gd name="T33" fmla="*/ 0 h 128"/>
                <a:gd name="T34" fmla="*/ 0 w 137"/>
                <a:gd name="T35" fmla="*/ 0 h 128"/>
                <a:gd name="T36" fmla="*/ 0 w 137"/>
                <a:gd name="T37" fmla="*/ 0 h 128"/>
                <a:gd name="T38" fmla="*/ 0 w 137"/>
                <a:gd name="T39" fmla="*/ 0 h 128"/>
                <a:gd name="T40" fmla="*/ 0 w 137"/>
                <a:gd name="T41" fmla="*/ 0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7"/>
                <a:gd name="T64" fmla="*/ 0 h 128"/>
                <a:gd name="T65" fmla="*/ 137 w 137"/>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7" h="128">
                  <a:moveTo>
                    <a:pt x="137" y="106"/>
                  </a:moveTo>
                  <a:lnTo>
                    <a:pt x="137" y="106"/>
                  </a:lnTo>
                  <a:lnTo>
                    <a:pt x="111" y="75"/>
                  </a:lnTo>
                  <a:lnTo>
                    <a:pt x="83" y="44"/>
                  </a:lnTo>
                  <a:lnTo>
                    <a:pt x="66" y="29"/>
                  </a:lnTo>
                  <a:lnTo>
                    <a:pt x="49" y="16"/>
                  </a:lnTo>
                  <a:lnTo>
                    <a:pt x="39" y="11"/>
                  </a:lnTo>
                  <a:lnTo>
                    <a:pt x="28" y="6"/>
                  </a:lnTo>
                  <a:lnTo>
                    <a:pt x="18" y="2"/>
                  </a:lnTo>
                  <a:lnTo>
                    <a:pt x="8" y="0"/>
                  </a:lnTo>
                  <a:lnTo>
                    <a:pt x="0" y="32"/>
                  </a:lnTo>
                  <a:lnTo>
                    <a:pt x="8" y="35"/>
                  </a:lnTo>
                  <a:lnTo>
                    <a:pt x="15" y="37"/>
                  </a:lnTo>
                  <a:lnTo>
                    <a:pt x="23" y="41"/>
                  </a:lnTo>
                  <a:lnTo>
                    <a:pt x="30" y="45"/>
                  </a:lnTo>
                  <a:lnTo>
                    <a:pt x="45" y="55"/>
                  </a:lnTo>
                  <a:lnTo>
                    <a:pt x="58" y="67"/>
                  </a:lnTo>
                  <a:lnTo>
                    <a:pt x="85" y="97"/>
                  </a:lnTo>
                  <a:lnTo>
                    <a:pt x="111" y="128"/>
                  </a:lnTo>
                  <a:lnTo>
                    <a:pt x="137" y="106"/>
                  </a:lnTo>
                  <a:close/>
                </a:path>
              </a:pathLst>
            </a:custGeom>
            <a:solidFill>
              <a:srgbClr val="1F1A17"/>
            </a:solidFill>
            <a:ln w="9525">
              <a:noFill/>
              <a:round/>
              <a:headEnd/>
              <a:tailEnd/>
            </a:ln>
          </p:spPr>
          <p:txBody>
            <a:bodyPr/>
            <a:lstStyle/>
            <a:p>
              <a:pPr eaLnBrk="1" hangingPunct="1"/>
              <a:endParaRPr lang="pt-BR" u="none"/>
            </a:p>
          </p:txBody>
        </p:sp>
        <p:sp>
          <p:nvSpPr>
            <p:cNvPr id="465947" name="Freeform 25"/>
            <p:cNvSpPr>
              <a:spLocks/>
            </p:cNvSpPr>
            <p:nvPr/>
          </p:nvSpPr>
          <p:spPr bwMode="auto">
            <a:xfrm>
              <a:off x="3096" y="1406"/>
              <a:ext cx="22" cy="24"/>
            </a:xfrm>
            <a:custGeom>
              <a:avLst/>
              <a:gdLst>
                <a:gd name="T0" fmla="*/ 0 w 90"/>
                <a:gd name="T1" fmla="*/ 0 h 98"/>
                <a:gd name="T2" fmla="*/ 0 w 90"/>
                <a:gd name="T3" fmla="*/ 0 h 98"/>
                <a:gd name="T4" fmla="*/ 0 w 90"/>
                <a:gd name="T5" fmla="*/ 0 h 98"/>
                <a:gd name="T6" fmla="*/ 0 w 90"/>
                <a:gd name="T7" fmla="*/ 0 h 98"/>
                <a:gd name="T8" fmla="*/ 0 w 90"/>
                <a:gd name="T9" fmla="*/ 0 h 98"/>
                <a:gd name="T10" fmla="*/ 0 w 90"/>
                <a:gd name="T11" fmla="*/ 0 h 98"/>
                <a:gd name="T12" fmla="*/ 0 w 90"/>
                <a:gd name="T13" fmla="*/ 0 h 98"/>
                <a:gd name="T14" fmla="*/ 0 w 90"/>
                <a:gd name="T15" fmla="*/ 0 h 98"/>
                <a:gd name="T16" fmla="*/ 0 w 90"/>
                <a:gd name="T17" fmla="*/ 0 h 98"/>
                <a:gd name="T18" fmla="*/ 0 w 90"/>
                <a:gd name="T19" fmla="*/ 0 h 98"/>
                <a:gd name="T20" fmla="*/ 0 w 90"/>
                <a:gd name="T21" fmla="*/ 0 h 98"/>
                <a:gd name="T22" fmla="*/ 0 w 90"/>
                <a:gd name="T23" fmla="*/ 0 h 98"/>
                <a:gd name="T24" fmla="*/ 0 w 90"/>
                <a:gd name="T25" fmla="*/ 0 h 98"/>
                <a:gd name="T26" fmla="*/ 0 w 90"/>
                <a:gd name="T27" fmla="*/ 0 h 98"/>
                <a:gd name="T28" fmla="*/ 0 w 90"/>
                <a:gd name="T29" fmla="*/ 0 h 98"/>
                <a:gd name="T30" fmla="*/ 0 w 90"/>
                <a:gd name="T31" fmla="*/ 0 h 98"/>
                <a:gd name="T32" fmla="*/ 0 w 90"/>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98"/>
                <a:gd name="T53" fmla="*/ 90 w 90"/>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98">
                  <a:moveTo>
                    <a:pt x="90" y="92"/>
                  </a:moveTo>
                  <a:lnTo>
                    <a:pt x="90" y="92"/>
                  </a:lnTo>
                  <a:lnTo>
                    <a:pt x="86" y="78"/>
                  </a:lnTo>
                  <a:lnTo>
                    <a:pt x="79" y="65"/>
                  </a:lnTo>
                  <a:lnTo>
                    <a:pt x="72" y="53"/>
                  </a:lnTo>
                  <a:lnTo>
                    <a:pt x="63" y="41"/>
                  </a:lnTo>
                  <a:lnTo>
                    <a:pt x="44" y="21"/>
                  </a:lnTo>
                  <a:lnTo>
                    <a:pt x="26" y="0"/>
                  </a:lnTo>
                  <a:lnTo>
                    <a:pt x="0" y="22"/>
                  </a:lnTo>
                  <a:lnTo>
                    <a:pt x="19" y="43"/>
                  </a:lnTo>
                  <a:lnTo>
                    <a:pt x="37" y="63"/>
                  </a:lnTo>
                  <a:lnTo>
                    <a:pt x="43" y="72"/>
                  </a:lnTo>
                  <a:lnTo>
                    <a:pt x="50" y="82"/>
                  </a:lnTo>
                  <a:lnTo>
                    <a:pt x="54" y="89"/>
                  </a:lnTo>
                  <a:lnTo>
                    <a:pt x="56" y="98"/>
                  </a:lnTo>
                  <a:lnTo>
                    <a:pt x="90" y="92"/>
                  </a:lnTo>
                  <a:close/>
                </a:path>
              </a:pathLst>
            </a:custGeom>
            <a:solidFill>
              <a:srgbClr val="1F1A17"/>
            </a:solidFill>
            <a:ln w="9525">
              <a:noFill/>
              <a:round/>
              <a:headEnd/>
              <a:tailEnd/>
            </a:ln>
          </p:spPr>
          <p:txBody>
            <a:bodyPr/>
            <a:lstStyle/>
            <a:p>
              <a:pPr eaLnBrk="1" hangingPunct="1"/>
              <a:endParaRPr lang="pt-BR" u="none"/>
            </a:p>
          </p:txBody>
        </p:sp>
        <p:sp>
          <p:nvSpPr>
            <p:cNvPr id="465948" name="Freeform 26"/>
            <p:cNvSpPr>
              <a:spLocks/>
            </p:cNvSpPr>
            <p:nvPr/>
          </p:nvSpPr>
          <p:spPr bwMode="auto">
            <a:xfrm>
              <a:off x="3107" y="1429"/>
              <a:ext cx="12" cy="32"/>
            </a:xfrm>
            <a:custGeom>
              <a:avLst/>
              <a:gdLst>
                <a:gd name="T0" fmla="*/ 0 w 45"/>
                <a:gd name="T1" fmla="*/ 0 h 131"/>
                <a:gd name="T2" fmla="*/ 0 w 45"/>
                <a:gd name="T3" fmla="*/ 0 h 131"/>
                <a:gd name="T4" fmla="*/ 0 w 45"/>
                <a:gd name="T5" fmla="*/ 0 h 131"/>
                <a:gd name="T6" fmla="*/ 0 w 45"/>
                <a:gd name="T7" fmla="*/ 0 h 131"/>
                <a:gd name="T8" fmla="*/ 0 w 45"/>
                <a:gd name="T9" fmla="*/ 0 h 131"/>
                <a:gd name="T10" fmla="*/ 0 w 45"/>
                <a:gd name="T11" fmla="*/ 0 h 131"/>
                <a:gd name="T12" fmla="*/ 0 w 45"/>
                <a:gd name="T13" fmla="*/ 0 h 131"/>
                <a:gd name="T14" fmla="*/ 0 w 45"/>
                <a:gd name="T15" fmla="*/ 0 h 131"/>
                <a:gd name="T16" fmla="*/ 0 w 45"/>
                <a:gd name="T17" fmla="*/ 0 h 131"/>
                <a:gd name="T18" fmla="*/ 0 w 45"/>
                <a:gd name="T19" fmla="*/ 0 h 131"/>
                <a:gd name="T20" fmla="*/ 0 w 45"/>
                <a:gd name="T21" fmla="*/ 0 h 131"/>
                <a:gd name="T22" fmla="*/ 0 w 45"/>
                <a:gd name="T23" fmla="*/ 0 h 131"/>
                <a:gd name="T24" fmla="*/ 0 w 45"/>
                <a:gd name="T25" fmla="*/ 0 h 131"/>
                <a:gd name="T26" fmla="*/ 0 w 45"/>
                <a:gd name="T27" fmla="*/ 0 h 131"/>
                <a:gd name="T28" fmla="*/ 0 w 45"/>
                <a:gd name="T29" fmla="*/ 0 h 131"/>
                <a:gd name="T30" fmla="*/ 0 w 45"/>
                <a:gd name="T31" fmla="*/ 0 h 131"/>
                <a:gd name="T32" fmla="*/ 0 w 45"/>
                <a:gd name="T33" fmla="*/ 0 h 131"/>
                <a:gd name="T34" fmla="*/ 0 w 45"/>
                <a:gd name="T35" fmla="*/ 0 h 131"/>
                <a:gd name="T36" fmla="*/ 0 w 45"/>
                <a:gd name="T37" fmla="*/ 0 h 131"/>
                <a:gd name="T38" fmla="*/ 0 w 45"/>
                <a:gd name="T39" fmla="*/ 0 h 131"/>
                <a:gd name="T40" fmla="*/ 0 w 45"/>
                <a:gd name="T41" fmla="*/ 0 h 131"/>
                <a:gd name="T42" fmla="*/ 0 w 45"/>
                <a:gd name="T43" fmla="*/ 0 h 131"/>
                <a:gd name="T44" fmla="*/ 0 w 45"/>
                <a:gd name="T45" fmla="*/ 0 h 131"/>
                <a:gd name="T46" fmla="*/ 0 w 45"/>
                <a:gd name="T47" fmla="*/ 0 h 131"/>
                <a:gd name="T48" fmla="*/ 0 w 45"/>
                <a:gd name="T49" fmla="*/ 0 h 131"/>
                <a:gd name="T50" fmla="*/ 0 w 45"/>
                <a:gd name="T51" fmla="*/ 0 h 131"/>
                <a:gd name="T52" fmla="*/ 0 w 45"/>
                <a:gd name="T53" fmla="*/ 0 h 131"/>
                <a:gd name="T54" fmla="*/ 0 w 45"/>
                <a:gd name="T55" fmla="*/ 0 h 131"/>
                <a:gd name="T56" fmla="*/ 0 w 45"/>
                <a:gd name="T57" fmla="*/ 0 h 13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5"/>
                <a:gd name="T88" fmla="*/ 0 h 131"/>
                <a:gd name="T89" fmla="*/ 45 w 45"/>
                <a:gd name="T90" fmla="*/ 131 h 13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5" h="131">
                  <a:moveTo>
                    <a:pt x="37" y="119"/>
                  </a:moveTo>
                  <a:lnTo>
                    <a:pt x="37" y="118"/>
                  </a:lnTo>
                  <a:lnTo>
                    <a:pt x="35" y="113"/>
                  </a:lnTo>
                  <a:lnTo>
                    <a:pt x="33" y="107"/>
                  </a:lnTo>
                  <a:lnTo>
                    <a:pt x="33" y="101"/>
                  </a:lnTo>
                  <a:lnTo>
                    <a:pt x="33" y="96"/>
                  </a:lnTo>
                  <a:lnTo>
                    <a:pt x="35" y="83"/>
                  </a:lnTo>
                  <a:lnTo>
                    <a:pt x="37" y="69"/>
                  </a:lnTo>
                  <a:lnTo>
                    <a:pt x="41" y="53"/>
                  </a:lnTo>
                  <a:lnTo>
                    <a:pt x="44" y="37"/>
                  </a:lnTo>
                  <a:lnTo>
                    <a:pt x="45" y="28"/>
                  </a:lnTo>
                  <a:lnTo>
                    <a:pt x="45" y="19"/>
                  </a:lnTo>
                  <a:lnTo>
                    <a:pt x="45" y="10"/>
                  </a:lnTo>
                  <a:lnTo>
                    <a:pt x="44" y="0"/>
                  </a:lnTo>
                  <a:lnTo>
                    <a:pt x="10" y="6"/>
                  </a:lnTo>
                  <a:lnTo>
                    <a:pt x="11" y="13"/>
                  </a:lnTo>
                  <a:lnTo>
                    <a:pt x="11" y="19"/>
                  </a:lnTo>
                  <a:lnTo>
                    <a:pt x="11" y="26"/>
                  </a:lnTo>
                  <a:lnTo>
                    <a:pt x="10" y="32"/>
                  </a:lnTo>
                  <a:lnTo>
                    <a:pt x="8" y="47"/>
                  </a:lnTo>
                  <a:lnTo>
                    <a:pt x="5" y="61"/>
                  </a:lnTo>
                  <a:lnTo>
                    <a:pt x="1" y="78"/>
                  </a:lnTo>
                  <a:lnTo>
                    <a:pt x="0" y="93"/>
                  </a:lnTo>
                  <a:lnTo>
                    <a:pt x="0" y="104"/>
                  </a:lnTo>
                  <a:lnTo>
                    <a:pt x="0" y="113"/>
                  </a:lnTo>
                  <a:lnTo>
                    <a:pt x="2" y="122"/>
                  </a:lnTo>
                  <a:lnTo>
                    <a:pt x="6" y="131"/>
                  </a:lnTo>
                  <a:lnTo>
                    <a:pt x="5" y="129"/>
                  </a:lnTo>
                  <a:lnTo>
                    <a:pt x="37" y="119"/>
                  </a:lnTo>
                  <a:close/>
                </a:path>
              </a:pathLst>
            </a:custGeom>
            <a:solidFill>
              <a:srgbClr val="1F1A17"/>
            </a:solidFill>
            <a:ln w="9525">
              <a:noFill/>
              <a:round/>
              <a:headEnd/>
              <a:tailEnd/>
            </a:ln>
          </p:spPr>
          <p:txBody>
            <a:bodyPr/>
            <a:lstStyle/>
            <a:p>
              <a:pPr eaLnBrk="1" hangingPunct="1"/>
              <a:endParaRPr lang="pt-BR" u="none"/>
            </a:p>
          </p:txBody>
        </p:sp>
        <p:sp>
          <p:nvSpPr>
            <p:cNvPr id="465949" name="Freeform 27"/>
            <p:cNvSpPr>
              <a:spLocks/>
            </p:cNvSpPr>
            <p:nvPr/>
          </p:nvSpPr>
          <p:spPr bwMode="auto">
            <a:xfrm>
              <a:off x="3108" y="1459"/>
              <a:ext cx="55" cy="90"/>
            </a:xfrm>
            <a:custGeom>
              <a:avLst/>
              <a:gdLst>
                <a:gd name="T0" fmla="*/ 0 w 218"/>
                <a:gd name="T1" fmla="*/ 0 h 360"/>
                <a:gd name="T2" fmla="*/ 0 w 218"/>
                <a:gd name="T3" fmla="*/ 0 h 360"/>
                <a:gd name="T4" fmla="*/ 0 w 218"/>
                <a:gd name="T5" fmla="*/ 0 h 360"/>
                <a:gd name="T6" fmla="*/ 0 w 218"/>
                <a:gd name="T7" fmla="*/ 0 h 360"/>
                <a:gd name="T8" fmla="*/ 0 w 218"/>
                <a:gd name="T9" fmla="*/ 0 h 360"/>
                <a:gd name="T10" fmla="*/ 0 w 218"/>
                <a:gd name="T11" fmla="*/ 0 h 360"/>
                <a:gd name="T12" fmla="*/ 0 w 218"/>
                <a:gd name="T13" fmla="*/ 0 h 360"/>
                <a:gd name="T14" fmla="*/ 0 w 218"/>
                <a:gd name="T15" fmla="*/ 0 h 360"/>
                <a:gd name="T16" fmla="*/ 0 w 218"/>
                <a:gd name="T17" fmla="*/ 0 h 360"/>
                <a:gd name="T18" fmla="*/ 0 w 218"/>
                <a:gd name="T19" fmla="*/ 0 h 360"/>
                <a:gd name="T20" fmla="*/ 0 w 218"/>
                <a:gd name="T21" fmla="*/ 0 h 360"/>
                <a:gd name="T22" fmla="*/ 0 w 218"/>
                <a:gd name="T23" fmla="*/ 0 h 360"/>
                <a:gd name="T24" fmla="*/ 0 w 218"/>
                <a:gd name="T25" fmla="*/ 0 h 360"/>
                <a:gd name="T26" fmla="*/ 0 w 218"/>
                <a:gd name="T27" fmla="*/ 0 h 360"/>
                <a:gd name="T28" fmla="*/ 0 w 218"/>
                <a:gd name="T29" fmla="*/ 0 h 360"/>
                <a:gd name="T30" fmla="*/ 0 w 218"/>
                <a:gd name="T31" fmla="*/ 0 h 360"/>
                <a:gd name="T32" fmla="*/ 0 w 218"/>
                <a:gd name="T33" fmla="*/ 0 h 360"/>
                <a:gd name="T34" fmla="*/ 0 w 218"/>
                <a:gd name="T35" fmla="*/ 0 h 360"/>
                <a:gd name="T36" fmla="*/ 0 w 218"/>
                <a:gd name="T37" fmla="*/ 0 h 360"/>
                <a:gd name="T38" fmla="*/ 0 w 218"/>
                <a:gd name="T39" fmla="*/ 0 h 360"/>
                <a:gd name="T40" fmla="*/ 0 w 218"/>
                <a:gd name="T41" fmla="*/ 0 h 360"/>
                <a:gd name="T42" fmla="*/ 0 w 218"/>
                <a:gd name="T43" fmla="*/ 0 h 360"/>
                <a:gd name="T44" fmla="*/ 0 w 218"/>
                <a:gd name="T45" fmla="*/ 0 h 360"/>
                <a:gd name="T46" fmla="*/ 0 w 218"/>
                <a:gd name="T47" fmla="*/ 0 h 360"/>
                <a:gd name="T48" fmla="*/ 0 w 218"/>
                <a:gd name="T49" fmla="*/ 0 h 360"/>
                <a:gd name="T50" fmla="*/ 0 w 218"/>
                <a:gd name="T51" fmla="*/ 0 h 360"/>
                <a:gd name="T52" fmla="*/ 0 w 218"/>
                <a:gd name="T53" fmla="*/ 0 h 360"/>
                <a:gd name="T54" fmla="*/ 0 w 218"/>
                <a:gd name="T55" fmla="*/ 0 h 360"/>
                <a:gd name="T56" fmla="*/ 0 w 218"/>
                <a:gd name="T57" fmla="*/ 0 h 3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8"/>
                <a:gd name="T88" fmla="*/ 0 h 360"/>
                <a:gd name="T89" fmla="*/ 218 w 218"/>
                <a:gd name="T90" fmla="*/ 360 h 3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8" h="360">
                  <a:moveTo>
                    <a:pt x="218" y="349"/>
                  </a:moveTo>
                  <a:lnTo>
                    <a:pt x="218" y="349"/>
                  </a:lnTo>
                  <a:lnTo>
                    <a:pt x="209" y="327"/>
                  </a:lnTo>
                  <a:lnTo>
                    <a:pt x="200" y="303"/>
                  </a:lnTo>
                  <a:lnTo>
                    <a:pt x="188" y="283"/>
                  </a:lnTo>
                  <a:lnTo>
                    <a:pt x="176" y="261"/>
                  </a:lnTo>
                  <a:lnTo>
                    <a:pt x="150" y="218"/>
                  </a:lnTo>
                  <a:lnTo>
                    <a:pt x="124" y="174"/>
                  </a:lnTo>
                  <a:lnTo>
                    <a:pt x="98" y="131"/>
                  </a:lnTo>
                  <a:lnTo>
                    <a:pt x="73" y="88"/>
                  </a:lnTo>
                  <a:lnTo>
                    <a:pt x="61" y="66"/>
                  </a:lnTo>
                  <a:lnTo>
                    <a:pt x="50" y="44"/>
                  </a:lnTo>
                  <a:lnTo>
                    <a:pt x="41" y="22"/>
                  </a:lnTo>
                  <a:lnTo>
                    <a:pt x="32" y="0"/>
                  </a:lnTo>
                  <a:lnTo>
                    <a:pt x="0" y="10"/>
                  </a:lnTo>
                  <a:lnTo>
                    <a:pt x="10" y="35"/>
                  </a:lnTo>
                  <a:lnTo>
                    <a:pt x="21" y="58"/>
                  </a:lnTo>
                  <a:lnTo>
                    <a:pt x="31" y="82"/>
                  </a:lnTo>
                  <a:lnTo>
                    <a:pt x="44" y="104"/>
                  </a:lnTo>
                  <a:lnTo>
                    <a:pt x="69" y="148"/>
                  </a:lnTo>
                  <a:lnTo>
                    <a:pt x="96" y="192"/>
                  </a:lnTo>
                  <a:lnTo>
                    <a:pt x="122" y="235"/>
                  </a:lnTo>
                  <a:lnTo>
                    <a:pt x="146" y="277"/>
                  </a:lnTo>
                  <a:lnTo>
                    <a:pt x="158" y="298"/>
                  </a:lnTo>
                  <a:lnTo>
                    <a:pt x="168" y="319"/>
                  </a:lnTo>
                  <a:lnTo>
                    <a:pt x="178" y="340"/>
                  </a:lnTo>
                  <a:lnTo>
                    <a:pt x="187" y="360"/>
                  </a:lnTo>
                  <a:lnTo>
                    <a:pt x="218" y="349"/>
                  </a:lnTo>
                  <a:close/>
                </a:path>
              </a:pathLst>
            </a:custGeom>
            <a:solidFill>
              <a:srgbClr val="1F1A17"/>
            </a:solidFill>
            <a:ln w="9525">
              <a:noFill/>
              <a:round/>
              <a:headEnd/>
              <a:tailEnd/>
            </a:ln>
          </p:spPr>
          <p:txBody>
            <a:bodyPr/>
            <a:lstStyle/>
            <a:p>
              <a:pPr eaLnBrk="1" hangingPunct="1"/>
              <a:endParaRPr lang="pt-BR" u="none"/>
            </a:p>
          </p:txBody>
        </p:sp>
        <p:sp>
          <p:nvSpPr>
            <p:cNvPr id="465950" name="Freeform 28"/>
            <p:cNvSpPr>
              <a:spLocks/>
            </p:cNvSpPr>
            <p:nvPr/>
          </p:nvSpPr>
          <p:spPr bwMode="auto">
            <a:xfrm>
              <a:off x="3155" y="1546"/>
              <a:ext cx="17" cy="54"/>
            </a:xfrm>
            <a:custGeom>
              <a:avLst/>
              <a:gdLst>
                <a:gd name="T0" fmla="*/ 0 w 66"/>
                <a:gd name="T1" fmla="*/ 0 h 216"/>
                <a:gd name="T2" fmla="*/ 0 w 66"/>
                <a:gd name="T3" fmla="*/ 0 h 216"/>
                <a:gd name="T4" fmla="*/ 0 w 66"/>
                <a:gd name="T5" fmla="*/ 0 h 216"/>
                <a:gd name="T6" fmla="*/ 0 w 66"/>
                <a:gd name="T7" fmla="*/ 0 h 216"/>
                <a:gd name="T8" fmla="*/ 0 w 66"/>
                <a:gd name="T9" fmla="*/ 0 h 216"/>
                <a:gd name="T10" fmla="*/ 0 w 66"/>
                <a:gd name="T11" fmla="*/ 0 h 216"/>
                <a:gd name="T12" fmla="*/ 0 w 66"/>
                <a:gd name="T13" fmla="*/ 0 h 216"/>
                <a:gd name="T14" fmla="*/ 0 w 66"/>
                <a:gd name="T15" fmla="*/ 0 h 216"/>
                <a:gd name="T16" fmla="*/ 0 w 66"/>
                <a:gd name="T17" fmla="*/ 0 h 216"/>
                <a:gd name="T18" fmla="*/ 0 w 66"/>
                <a:gd name="T19" fmla="*/ 0 h 216"/>
                <a:gd name="T20" fmla="*/ 0 w 66"/>
                <a:gd name="T21" fmla="*/ 0 h 216"/>
                <a:gd name="T22" fmla="*/ 0 w 66"/>
                <a:gd name="T23" fmla="*/ 0 h 216"/>
                <a:gd name="T24" fmla="*/ 0 w 66"/>
                <a:gd name="T25" fmla="*/ 0 h 216"/>
                <a:gd name="T26" fmla="*/ 0 w 66"/>
                <a:gd name="T27" fmla="*/ 0 h 216"/>
                <a:gd name="T28" fmla="*/ 0 w 66"/>
                <a:gd name="T29" fmla="*/ 0 h 216"/>
                <a:gd name="T30" fmla="*/ 0 w 66"/>
                <a:gd name="T31" fmla="*/ 0 h 216"/>
                <a:gd name="T32" fmla="*/ 0 w 66"/>
                <a:gd name="T33" fmla="*/ 0 h 216"/>
                <a:gd name="T34" fmla="*/ 0 w 66"/>
                <a:gd name="T35" fmla="*/ 0 h 216"/>
                <a:gd name="T36" fmla="*/ 0 w 66"/>
                <a:gd name="T37" fmla="*/ 0 h 216"/>
                <a:gd name="T38" fmla="*/ 0 w 66"/>
                <a:gd name="T39" fmla="*/ 0 h 216"/>
                <a:gd name="T40" fmla="*/ 0 w 66"/>
                <a:gd name="T41" fmla="*/ 0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6"/>
                <a:gd name="T64" fmla="*/ 0 h 216"/>
                <a:gd name="T65" fmla="*/ 66 w 66"/>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6" h="216">
                  <a:moveTo>
                    <a:pt x="66" y="216"/>
                  </a:moveTo>
                  <a:lnTo>
                    <a:pt x="66" y="216"/>
                  </a:lnTo>
                  <a:lnTo>
                    <a:pt x="66" y="191"/>
                  </a:lnTo>
                  <a:lnTo>
                    <a:pt x="64" y="167"/>
                  </a:lnTo>
                  <a:lnTo>
                    <a:pt x="62" y="140"/>
                  </a:lnTo>
                  <a:lnTo>
                    <a:pt x="58" y="112"/>
                  </a:lnTo>
                  <a:lnTo>
                    <a:pt x="53" y="85"/>
                  </a:lnTo>
                  <a:lnTo>
                    <a:pt x="48" y="57"/>
                  </a:lnTo>
                  <a:lnTo>
                    <a:pt x="40" y="28"/>
                  </a:lnTo>
                  <a:lnTo>
                    <a:pt x="31" y="0"/>
                  </a:lnTo>
                  <a:lnTo>
                    <a:pt x="0" y="11"/>
                  </a:lnTo>
                  <a:lnTo>
                    <a:pt x="7" y="37"/>
                  </a:lnTo>
                  <a:lnTo>
                    <a:pt x="15" y="64"/>
                  </a:lnTo>
                  <a:lnTo>
                    <a:pt x="20" y="90"/>
                  </a:lnTo>
                  <a:lnTo>
                    <a:pt x="24" y="118"/>
                  </a:lnTo>
                  <a:lnTo>
                    <a:pt x="28" y="143"/>
                  </a:lnTo>
                  <a:lnTo>
                    <a:pt x="31" y="168"/>
                  </a:lnTo>
                  <a:lnTo>
                    <a:pt x="32" y="193"/>
                  </a:lnTo>
                  <a:lnTo>
                    <a:pt x="32" y="216"/>
                  </a:lnTo>
                  <a:lnTo>
                    <a:pt x="66" y="216"/>
                  </a:lnTo>
                  <a:close/>
                </a:path>
              </a:pathLst>
            </a:custGeom>
            <a:solidFill>
              <a:srgbClr val="1F1A17"/>
            </a:solidFill>
            <a:ln w="9525">
              <a:noFill/>
              <a:round/>
              <a:headEnd/>
              <a:tailEnd/>
            </a:ln>
          </p:spPr>
          <p:txBody>
            <a:bodyPr/>
            <a:lstStyle/>
            <a:p>
              <a:pPr eaLnBrk="1" hangingPunct="1"/>
              <a:endParaRPr lang="pt-BR" u="none"/>
            </a:p>
          </p:txBody>
        </p:sp>
        <p:sp>
          <p:nvSpPr>
            <p:cNvPr id="465951" name="Freeform 29"/>
            <p:cNvSpPr>
              <a:spLocks/>
            </p:cNvSpPr>
            <p:nvPr/>
          </p:nvSpPr>
          <p:spPr bwMode="auto">
            <a:xfrm>
              <a:off x="3155" y="1600"/>
              <a:ext cx="17" cy="50"/>
            </a:xfrm>
            <a:custGeom>
              <a:avLst/>
              <a:gdLst>
                <a:gd name="T0" fmla="*/ 0 w 68"/>
                <a:gd name="T1" fmla="*/ 0 h 202"/>
                <a:gd name="T2" fmla="*/ 0 w 68"/>
                <a:gd name="T3" fmla="*/ 0 h 202"/>
                <a:gd name="T4" fmla="*/ 0 w 68"/>
                <a:gd name="T5" fmla="*/ 0 h 202"/>
                <a:gd name="T6" fmla="*/ 0 w 68"/>
                <a:gd name="T7" fmla="*/ 0 h 202"/>
                <a:gd name="T8" fmla="*/ 0 w 68"/>
                <a:gd name="T9" fmla="*/ 0 h 202"/>
                <a:gd name="T10" fmla="*/ 0 w 68"/>
                <a:gd name="T11" fmla="*/ 0 h 202"/>
                <a:gd name="T12" fmla="*/ 0 w 68"/>
                <a:gd name="T13" fmla="*/ 0 h 202"/>
                <a:gd name="T14" fmla="*/ 0 w 68"/>
                <a:gd name="T15" fmla="*/ 0 h 202"/>
                <a:gd name="T16" fmla="*/ 0 w 68"/>
                <a:gd name="T17" fmla="*/ 0 h 202"/>
                <a:gd name="T18" fmla="*/ 0 w 68"/>
                <a:gd name="T19" fmla="*/ 0 h 202"/>
                <a:gd name="T20" fmla="*/ 0 w 68"/>
                <a:gd name="T21" fmla="*/ 0 h 202"/>
                <a:gd name="T22" fmla="*/ 0 w 68"/>
                <a:gd name="T23" fmla="*/ 0 h 202"/>
                <a:gd name="T24" fmla="*/ 0 w 68"/>
                <a:gd name="T25" fmla="*/ 0 h 202"/>
                <a:gd name="T26" fmla="*/ 0 w 68"/>
                <a:gd name="T27" fmla="*/ 0 h 202"/>
                <a:gd name="T28" fmla="*/ 0 w 68"/>
                <a:gd name="T29" fmla="*/ 0 h 202"/>
                <a:gd name="T30" fmla="*/ 0 w 68"/>
                <a:gd name="T31" fmla="*/ 0 h 202"/>
                <a:gd name="T32" fmla="*/ 0 w 68"/>
                <a:gd name="T33" fmla="*/ 0 h 202"/>
                <a:gd name="T34" fmla="*/ 0 w 68"/>
                <a:gd name="T35" fmla="*/ 0 h 202"/>
                <a:gd name="T36" fmla="*/ 0 w 68"/>
                <a:gd name="T37" fmla="*/ 0 h 202"/>
                <a:gd name="T38" fmla="*/ 0 w 68"/>
                <a:gd name="T39" fmla="*/ 0 h 202"/>
                <a:gd name="T40" fmla="*/ 0 w 68"/>
                <a:gd name="T41" fmla="*/ 0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202"/>
                <a:gd name="T65" fmla="*/ 68 w 68"/>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202">
                  <a:moveTo>
                    <a:pt x="34" y="200"/>
                  </a:moveTo>
                  <a:lnTo>
                    <a:pt x="33" y="202"/>
                  </a:lnTo>
                  <a:lnTo>
                    <a:pt x="39" y="178"/>
                  </a:lnTo>
                  <a:lnTo>
                    <a:pt x="46" y="153"/>
                  </a:lnTo>
                  <a:lnTo>
                    <a:pt x="52" y="128"/>
                  </a:lnTo>
                  <a:lnTo>
                    <a:pt x="57" y="102"/>
                  </a:lnTo>
                  <a:lnTo>
                    <a:pt x="61" y="78"/>
                  </a:lnTo>
                  <a:lnTo>
                    <a:pt x="65" y="52"/>
                  </a:lnTo>
                  <a:lnTo>
                    <a:pt x="66" y="26"/>
                  </a:lnTo>
                  <a:lnTo>
                    <a:pt x="68" y="0"/>
                  </a:lnTo>
                  <a:lnTo>
                    <a:pt x="34" y="0"/>
                  </a:lnTo>
                  <a:lnTo>
                    <a:pt x="33" y="23"/>
                  </a:lnTo>
                  <a:lnTo>
                    <a:pt x="31" y="48"/>
                  </a:lnTo>
                  <a:lnTo>
                    <a:pt x="28" y="73"/>
                  </a:lnTo>
                  <a:lnTo>
                    <a:pt x="24" y="97"/>
                  </a:lnTo>
                  <a:lnTo>
                    <a:pt x="18" y="122"/>
                  </a:lnTo>
                  <a:lnTo>
                    <a:pt x="13" y="145"/>
                  </a:lnTo>
                  <a:lnTo>
                    <a:pt x="7" y="170"/>
                  </a:lnTo>
                  <a:lnTo>
                    <a:pt x="0" y="193"/>
                  </a:lnTo>
                  <a:lnTo>
                    <a:pt x="0" y="196"/>
                  </a:lnTo>
                  <a:lnTo>
                    <a:pt x="34" y="200"/>
                  </a:lnTo>
                  <a:close/>
                </a:path>
              </a:pathLst>
            </a:custGeom>
            <a:solidFill>
              <a:srgbClr val="1F1A17"/>
            </a:solidFill>
            <a:ln w="9525">
              <a:noFill/>
              <a:round/>
              <a:headEnd/>
              <a:tailEnd/>
            </a:ln>
          </p:spPr>
          <p:txBody>
            <a:bodyPr/>
            <a:lstStyle/>
            <a:p>
              <a:pPr eaLnBrk="1" hangingPunct="1"/>
              <a:endParaRPr lang="pt-BR" u="none"/>
            </a:p>
          </p:txBody>
        </p:sp>
        <p:sp>
          <p:nvSpPr>
            <p:cNvPr id="465952" name="Freeform 30"/>
            <p:cNvSpPr>
              <a:spLocks/>
            </p:cNvSpPr>
            <p:nvPr/>
          </p:nvSpPr>
          <p:spPr bwMode="auto">
            <a:xfrm>
              <a:off x="3139" y="1649"/>
              <a:ext cx="24" cy="49"/>
            </a:xfrm>
            <a:custGeom>
              <a:avLst/>
              <a:gdLst>
                <a:gd name="T0" fmla="*/ 0 w 99"/>
                <a:gd name="T1" fmla="*/ 0 h 198"/>
                <a:gd name="T2" fmla="*/ 0 w 99"/>
                <a:gd name="T3" fmla="*/ 0 h 198"/>
                <a:gd name="T4" fmla="*/ 0 w 99"/>
                <a:gd name="T5" fmla="*/ 0 h 198"/>
                <a:gd name="T6" fmla="*/ 0 w 99"/>
                <a:gd name="T7" fmla="*/ 0 h 198"/>
                <a:gd name="T8" fmla="*/ 0 w 99"/>
                <a:gd name="T9" fmla="*/ 0 h 198"/>
                <a:gd name="T10" fmla="*/ 0 w 99"/>
                <a:gd name="T11" fmla="*/ 0 h 198"/>
                <a:gd name="T12" fmla="*/ 0 w 99"/>
                <a:gd name="T13" fmla="*/ 0 h 198"/>
                <a:gd name="T14" fmla="*/ 0 w 99"/>
                <a:gd name="T15" fmla="*/ 0 h 198"/>
                <a:gd name="T16" fmla="*/ 0 w 99"/>
                <a:gd name="T17" fmla="*/ 0 h 198"/>
                <a:gd name="T18" fmla="*/ 0 w 99"/>
                <a:gd name="T19" fmla="*/ 0 h 198"/>
                <a:gd name="T20" fmla="*/ 0 w 99"/>
                <a:gd name="T21" fmla="*/ 0 h 198"/>
                <a:gd name="T22" fmla="*/ 0 w 99"/>
                <a:gd name="T23" fmla="*/ 0 h 198"/>
                <a:gd name="T24" fmla="*/ 0 w 99"/>
                <a:gd name="T25" fmla="*/ 0 h 198"/>
                <a:gd name="T26" fmla="*/ 0 w 99"/>
                <a:gd name="T27" fmla="*/ 0 h 198"/>
                <a:gd name="T28" fmla="*/ 0 w 99"/>
                <a:gd name="T29" fmla="*/ 0 h 198"/>
                <a:gd name="T30" fmla="*/ 0 w 99"/>
                <a:gd name="T31" fmla="*/ 0 h 198"/>
                <a:gd name="T32" fmla="*/ 0 w 99"/>
                <a:gd name="T33" fmla="*/ 0 h 198"/>
                <a:gd name="T34" fmla="*/ 0 w 99"/>
                <a:gd name="T35" fmla="*/ 0 h 198"/>
                <a:gd name="T36" fmla="*/ 0 w 99"/>
                <a:gd name="T37" fmla="*/ 0 h 198"/>
                <a:gd name="T38" fmla="*/ 0 w 99"/>
                <a:gd name="T39" fmla="*/ 0 h 198"/>
                <a:gd name="T40" fmla="*/ 0 w 99"/>
                <a:gd name="T41" fmla="*/ 0 h 198"/>
                <a:gd name="T42" fmla="*/ 0 w 99"/>
                <a:gd name="T43" fmla="*/ 0 h 198"/>
                <a:gd name="T44" fmla="*/ 0 w 99"/>
                <a:gd name="T45" fmla="*/ 0 h 198"/>
                <a:gd name="T46" fmla="*/ 0 w 99"/>
                <a:gd name="T47" fmla="*/ 0 h 198"/>
                <a:gd name="T48" fmla="*/ 0 w 99"/>
                <a:gd name="T49" fmla="*/ 0 h 198"/>
                <a:gd name="T50" fmla="*/ 0 w 99"/>
                <a:gd name="T51" fmla="*/ 0 h 198"/>
                <a:gd name="T52" fmla="*/ 0 w 99"/>
                <a:gd name="T53" fmla="*/ 0 h 198"/>
                <a:gd name="T54" fmla="*/ 0 w 99"/>
                <a:gd name="T55" fmla="*/ 0 h 198"/>
                <a:gd name="T56" fmla="*/ 0 w 99"/>
                <a:gd name="T57" fmla="*/ 0 h 19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9"/>
                <a:gd name="T88" fmla="*/ 0 h 198"/>
                <a:gd name="T89" fmla="*/ 99 w 99"/>
                <a:gd name="T90" fmla="*/ 198 h 19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9" h="198">
                  <a:moveTo>
                    <a:pt x="33" y="198"/>
                  </a:moveTo>
                  <a:lnTo>
                    <a:pt x="34" y="194"/>
                  </a:lnTo>
                  <a:lnTo>
                    <a:pt x="36" y="182"/>
                  </a:lnTo>
                  <a:lnTo>
                    <a:pt x="38" y="171"/>
                  </a:lnTo>
                  <a:lnTo>
                    <a:pt x="41" y="159"/>
                  </a:lnTo>
                  <a:lnTo>
                    <a:pt x="45" y="149"/>
                  </a:lnTo>
                  <a:lnTo>
                    <a:pt x="54" y="127"/>
                  </a:lnTo>
                  <a:lnTo>
                    <a:pt x="64" y="105"/>
                  </a:lnTo>
                  <a:lnTo>
                    <a:pt x="74" y="81"/>
                  </a:lnTo>
                  <a:lnTo>
                    <a:pt x="85" y="57"/>
                  </a:lnTo>
                  <a:lnTo>
                    <a:pt x="90" y="44"/>
                  </a:lnTo>
                  <a:lnTo>
                    <a:pt x="94" y="31"/>
                  </a:lnTo>
                  <a:lnTo>
                    <a:pt x="96" y="18"/>
                  </a:lnTo>
                  <a:lnTo>
                    <a:pt x="99" y="4"/>
                  </a:lnTo>
                  <a:lnTo>
                    <a:pt x="65" y="0"/>
                  </a:lnTo>
                  <a:lnTo>
                    <a:pt x="63" y="11"/>
                  </a:lnTo>
                  <a:lnTo>
                    <a:pt x="60" y="23"/>
                  </a:lnTo>
                  <a:lnTo>
                    <a:pt x="58" y="33"/>
                  </a:lnTo>
                  <a:lnTo>
                    <a:pt x="54" y="45"/>
                  </a:lnTo>
                  <a:lnTo>
                    <a:pt x="43" y="67"/>
                  </a:lnTo>
                  <a:lnTo>
                    <a:pt x="33" y="90"/>
                  </a:lnTo>
                  <a:lnTo>
                    <a:pt x="23" y="112"/>
                  </a:lnTo>
                  <a:lnTo>
                    <a:pt x="12" y="137"/>
                  </a:lnTo>
                  <a:lnTo>
                    <a:pt x="8" y="150"/>
                  </a:lnTo>
                  <a:lnTo>
                    <a:pt x="4" y="163"/>
                  </a:lnTo>
                  <a:lnTo>
                    <a:pt x="2" y="177"/>
                  </a:lnTo>
                  <a:lnTo>
                    <a:pt x="0" y="191"/>
                  </a:lnTo>
                  <a:lnTo>
                    <a:pt x="2" y="186"/>
                  </a:lnTo>
                  <a:lnTo>
                    <a:pt x="33" y="198"/>
                  </a:lnTo>
                  <a:close/>
                </a:path>
              </a:pathLst>
            </a:custGeom>
            <a:solidFill>
              <a:srgbClr val="1F1A17"/>
            </a:solidFill>
            <a:ln w="9525">
              <a:noFill/>
              <a:round/>
              <a:headEnd/>
              <a:tailEnd/>
            </a:ln>
          </p:spPr>
          <p:txBody>
            <a:bodyPr/>
            <a:lstStyle/>
            <a:p>
              <a:pPr eaLnBrk="1" hangingPunct="1"/>
              <a:endParaRPr lang="pt-BR" u="none"/>
            </a:p>
          </p:txBody>
        </p:sp>
        <p:sp>
          <p:nvSpPr>
            <p:cNvPr id="465953" name="Freeform 31"/>
            <p:cNvSpPr>
              <a:spLocks/>
            </p:cNvSpPr>
            <p:nvPr/>
          </p:nvSpPr>
          <p:spPr bwMode="auto">
            <a:xfrm>
              <a:off x="3135" y="1695"/>
              <a:ext cx="12" cy="47"/>
            </a:xfrm>
            <a:custGeom>
              <a:avLst/>
              <a:gdLst>
                <a:gd name="T0" fmla="*/ 0 w 48"/>
                <a:gd name="T1" fmla="*/ 0 h 186"/>
                <a:gd name="T2" fmla="*/ 0 w 48"/>
                <a:gd name="T3" fmla="*/ 0 h 186"/>
                <a:gd name="T4" fmla="*/ 0 w 48"/>
                <a:gd name="T5" fmla="*/ 0 h 186"/>
                <a:gd name="T6" fmla="*/ 0 w 48"/>
                <a:gd name="T7" fmla="*/ 0 h 186"/>
                <a:gd name="T8" fmla="*/ 0 w 48"/>
                <a:gd name="T9" fmla="*/ 0 h 186"/>
                <a:gd name="T10" fmla="*/ 0 w 48"/>
                <a:gd name="T11" fmla="*/ 0 h 186"/>
                <a:gd name="T12" fmla="*/ 0 w 48"/>
                <a:gd name="T13" fmla="*/ 0 h 186"/>
                <a:gd name="T14" fmla="*/ 0 w 48"/>
                <a:gd name="T15" fmla="*/ 0 h 186"/>
                <a:gd name="T16" fmla="*/ 0 w 48"/>
                <a:gd name="T17" fmla="*/ 0 h 186"/>
                <a:gd name="T18" fmla="*/ 0 w 48"/>
                <a:gd name="T19" fmla="*/ 0 h 186"/>
                <a:gd name="T20" fmla="*/ 0 w 48"/>
                <a:gd name="T21" fmla="*/ 0 h 186"/>
                <a:gd name="T22" fmla="*/ 0 w 48"/>
                <a:gd name="T23" fmla="*/ 0 h 186"/>
                <a:gd name="T24" fmla="*/ 0 w 48"/>
                <a:gd name="T25" fmla="*/ 0 h 186"/>
                <a:gd name="T26" fmla="*/ 0 w 48"/>
                <a:gd name="T27" fmla="*/ 0 h 186"/>
                <a:gd name="T28" fmla="*/ 0 w 48"/>
                <a:gd name="T29" fmla="*/ 0 h 186"/>
                <a:gd name="T30" fmla="*/ 0 w 48"/>
                <a:gd name="T31" fmla="*/ 0 h 186"/>
                <a:gd name="T32" fmla="*/ 0 w 48"/>
                <a:gd name="T33" fmla="*/ 0 h 186"/>
                <a:gd name="T34" fmla="*/ 0 w 48"/>
                <a:gd name="T35" fmla="*/ 0 h 186"/>
                <a:gd name="T36" fmla="*/ 0 w 48"/>
                <a:gd name="T37" fmla="*/ 0 h 186"/>
                <a:gd name="T38" fmla="*/ 0 w 48"/>
                <a:gd name="T39" fmla="*/ 0 h 186"/>
                <a:gd name="T40" fmla="*/ 0 w 48"/>
                <a:gd name="T41" fmla="*/ 0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86"/>
                <a:gd name="T65" fmla="*/ 48 w 48"/>
                <a:gd name="T66" fmla="*/ 186 h 18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86">
                  <a:moveTo>
                    <a:pt x="48" y="180"/>
                  </a:moveTo>
                  <a:lnTo>
                    <a:pt x="47" y="177"/>
                  </a:lnTo>
                  <a:lnTo>
                    <a:pt x="42" y="157"/>
                  </a:lnTo>
                  <a:lnTo>
                    <a:pt x="38" y="136"/>
                  </a:lnTo>
                  <a:lnTo>
                    <a:pt x="35" y="116"/>
                  </a:lnTo>
                  <a:lnTo>
                    <a:pt x="34" y="94"/>
                  </a:lnTo>
                  <a:lnTo>
                    <a:pt x="35" y="73"/>
                  </a:lnTo>
                  <a:lnTo>
                    <a:pt x="38" y="51"/>
                  </a:lnTo>
                  <a:lnTo>
                    <a:pt x="42" y="31"/>
                  </a:lnTo>
                  <a:lnTo>
                    <a:pt x="47" y="12"/>
                  </a:lnTo>
                  <a:lnTo>
                    <a:pt x="16" y="0"/>
                  </a:lnTo>
                  <a:lnTo>
                    <a:pt x="8" y="24"/>
                  </a:lnTo>
                  <a:lnTo>
                    <a:pt x="4" y="47"/>
                  </a:lnTo>
                  <a:lnTo>
                    <a:pt x="2" y="70"/>
                  </a:lnTo>
                  <a:lnTo>
                    <a:pt x="0" y="94"/>
                  </a:lnTo>
                  <a:lnTo>
                    <a:pt x="2" y="118"/>
                  </a:lnTo>
                  <a:lnTo>
                    <a:pt x="4" y="142"/>
                  </a:lnTo>
                  <a:lnTo>
                    <a:pt x="9" y="164"/>
                  </a:lnTo>
                  <a:lnTo>
                    <a:pt x="16" y="186"/>
                  </a:lnTo>
                  <a:lnTo>
                    <a:pt x="14" y="180"/>
                  </a:lnTo>
                  <a:lnTo>
                    <a:pt x="48" y="180"/>
                  </a:lnTo>
                  <a:close/>
                </a:path>
              </a:pathLst>
            </a:custGeom>
            <a:solidFill>
              <a:srgbClr val="1F1A17"/>
            </a:solidFill>
            <a:ln w="9525">
              <a:noFill/>
              <a:round/>
              <a:headEnd/>
              <a:tailEnd/>
            </a:ln>
          </p:spPr>
          <p:txBody>
            <a:bodyPr/>
            <a:lstStyle/>
            <a:p>
              <a:pPr eaLnBrk="1" hangingPunct="1"/>
              <a:endParaRPr lang="pt-BR" u="none"/>
            </a:p>
          </p:txBody>
        </p:sp>
        <p:sp>
          <p:nvSpPr>
            <p:cNvPr id="465954" name="Freeform 32"/>
            <p:cNvSpPr>
              <a:spLocks/>
            </p:cNvSpPr>
            <p:nvPr/>
          </p:nvSpPr>
          <p:spPr bwMode="auto">
            <a:xfrm>
              <a:off x="3139" y="1740"/>
              <a:ext cx="17" cy="34"/>
            </a:xfrm>
            <a:custGeom>
              <a:avLst/>
              <a:gdLst>
                <a:gd name="T0" fmla="*/ 0 w 71"/>
                <a:gd name="T1" fmla="*/ 0 h 136"/>
                <a:gd name="T2" fmla="*/ 0 w 71"/>
                <a:gd name="T3" fmla="*/ 0 h 136"/>
                <a:gd name="T4" fmla="*/ 0 w 71"/>
                <a:gd name="T5" fmla="*/ 0 h 136"/>
                <a:gd name="T6" fmla="*/ 0 w 71"/>
                <a:gd name="T7" fmla="*/ 0 h 136"/>
                <a:gd name="T8" fmla="*/ 0 w 71"/>
                <a:gd name="T9" fmla="*/ 0 h 136"/>
                <a:gd name="T10" fmla="*/ 0 w 71"/>
                <a:gd name="T11" fmla="*/ 0 h 136"/>
                <a:gd name="T12" fmla="*/ 0 w 71"/>
                <a:gd name="T13" fmla="*/ 0 h 136"/>
                <a:gd name="T14" fmla="*/ 0 w 71"/>
                <a:gd name="T15" fmla="*/ 0 h 136"/>
                <a:gd name="T16" fmla="*/ 0 w 71"/>
                <a:gd name="T17" fmla="*/ 0 h 136"/>
                <a:gd name="T18" fmla="*/ 0 w 71"/>
                <a:gd name="T19" fmla="*/ 0 h 136"/>
                <a:gd name="T20" fmla="*/ 0 w 71"/>
                <a:gd name="T21" fmla="*/ 0 h 136"/>
                <a:gd name="T22" fmla="*/ 0 w 71"/>
                <a:gd name="T23" fmla="*/ 0 h 136"/>
                <a:gd name="T24" fmla="*/ 0 w 71"/>
                <a:gd name="T25" fmla="*/ 0 h 136"/>
                <a:gd name="T26" fmla="*/ 0 w 71"/>
                <a:gd name="T27" fmla="*/ 0 h 136"/>
                <a:gd name="T28" fmla="*/ 0 w 71"/>
                <a:gd name="T29" fmla="*/ 0 h 136"/>
                <a:gd name="T30" fmla="*/ 0 w 71"/>
                <a:gd name="T31" fmla="*/ 0 h 136"/>
                <a:gd name="T32" fmla="*/ 0 w 71"/>
                <a:gd name="T33" fmla="*/ 0 h 136"/>
                <a:gd name="T34" fmla="*/ 0 w 71"/>
                <a:gd name="T35" fmla="*/ 0 h 136"/>
                <a:gd name="T36" fmla="*/ 0 w 71"/>
                <a:gd name="T37" fmla="*/ 0 h 136"/>
                <a:gd name="T38" fmla="*/ 0 w 71"/>
                <a:gd name="T39" fmla="*/ 0 h 136"/>
                <a:gd name="T40" fmla="*/ 0 w 71"/>
                <a:gd name="T41" fmla="*/ 0 h 1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
                <a:gd name="T64" fmla="*/ 0 h 136"/>
                <a:gd name="T65" fmla="*/ 71 w 71"/>
                <a:gd name="T66" fmla="*/ 136 h 1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 h="136">
                  <a:moveTo>
                    <a:pt x="71" y="130"/>
                  </a:moveTo>
                  <a:lnTo>
                    <a:pt x="71" y="133"/>
                  </a:lnTo>
                  <a:lnTo>
                    <a:pt x="68" y="112"/>
                  </a:lnTo>
                  <a:lnTo>
                    <a:pt x="63" y="91"/>
                  </a:lnTo>
                  <a:lnTo>
                    <a:pt x="56" y="73"/>
                  </a:lnTo>
                  <a:lnTo>
                    <a:pt x="50" y="56"/>
                  </a:lnTo>
                  <a:lnTo>
                    <a:pt x="43" y="39"/>
                  </a:lnTo>
                  <a:lnTo>
                    <a:pt x="38" y="25"/>
                  </a:lnTo>
                  <a:lnTo>
                    <a:pt x="36" y="12"/>
                  </a:lnTo>
                  <a:lnTo>
                    <a:pt x="34" y="0"/>
                  </a:lnTo>
                  <a:lnTo>
                    <a:pt x="0" y="0"/>
                  </a:lnTo>
                  <a:lnTo>
                    <a:pt x="2" y="19"/>
                  </a:lnTo>
                  <a:lnTo>
                    <a:pt x="7" y="35"/>
                  </a:lnTo>
                  <a:lnTo>
                    <a:pt x="12" y="51"/>
                  </a:lnTo>
                  <a:lnTo>
                    <a:pt x="19" y="68"/>
                  </a:lnTo>
                  <a:lnTo>
                    <a:pt x="25" y="85"/>
                  </a:lnTo>
                  <a:lnTo>
                    <a:pt x="30" y="101"/>
                  </a:lnTo>
                  <a:lnTo>
                    <a:pt x="36" y="117"/>
                  </a:lnTo>
                  <a:lnTo>
                    <a:pt x="37" y="134"/>
                  </a:lnTo>
                  <a:lnTo>
                    <a:pt x="37" y="136"/>
                  </a:lnTo>
                  <a:lnTo>
                    <a:pt x="71" y="130"/>
                  </a:lnTo>
                  <a:close/>
                </a:path>
              </a:pathLst>
            </a:custGeom>
            <a:solidFill>
              <a:srgbClr val="1F1A17"/>
            </a:solidFill>
            <a:ln w="9525">
              <a:noFill/>
              <a:round/>
              <a:headEnd/>
              <a:tailEnd/>
            </a:ln>
          </p:spPr>
          <p:txBody>
            <a:bodyPr/>
            <a:lstStyle/>
            <a:p>
              <a:pPr eaLnBrk="1" hangingPunct="1"/>
              <a:endParaRPr lang="pt-BR" u="none"/>
            </a:p>
          </p:txBody>
        </p:sp>
        <p:sp>
          <p:nvSpPr>
            <p:cNvPr id="465955" name="Freeform 33"/>
            <p:cNvSpPr>
              <a:spLocks/>
            </p:cNvSpPr>
            <p:nvPr/>
          </p:nvSpPr>
          <p:spPr bwMode="auto">
            <a:xfrm>
              <a:off x="3148" y="1773"/>
              <a:ext cx="10" cy="32"/>
            </a:xfrm>
            <a:custGeom>
              <a:avLst/>
              <a:gdLst>
                <a:gd name="T0" fmla="*/ 0 w 41"/>
                <a:gd name="T1" fmla="*/ 0 h 131"/>
                <a:gd name="T2" fmla="*/ 0 w 41"/>
                <a:gd name="T3" fmla="*/ 0 h 131"/>
                <a:gd name="T4" fmla="*/ 0 w 41"/>
                <a:gd name="T5" fmla="*/ 0 h 131"/>
                <a:gd name="T6" fmla="*/ 0 w 41"/>
                <a:gd name="T7" fmla="*/ 0 h 131"/>
                <a:gd name="T8" fmla="*/ 0 w 41"/>
                <a:gd name="T9" fmla="*/ 0 h 131"/>
                <a:gd name="T10" fmla="*/ 0 w 41"/>
                <a:gd name="T11" fmla="*/ 0 h 131"/>
                <a:gd name="T12" fmla="*/ 0 w 41"/>
                <a:gd name="T13" fmla="*/ 0 h 131"/>
                <a:gd name="T14" fmla="*/ 0 w 41"/>
                <a:gd name="T15" fmla="*/ 0 h 131"/>
                <a:gd name="T16" fmla="*/ 0 w 41"/>
                <a:gd name="T17" fmla="*/ 0 h 131"/>
                <a:gd name="T18" fmla="*/ 0 w 41"/>
                <a:gd name="T19" fmla="*/ 0 h 131"/>
                <a:gd name="T20" fmla="*/ 0 w 41"/>
                <a:gd name="T21" fmla="*/ 0 h 131"/>
                <a:gd name="T22" fmla="*/ 0 w 41"/>
                <a:gd name="T23" fmla="*/ 0 h 131"/>
                <a:gd name="T24" fmla="*/ 0 w 41"/>
                <a:gd name="T25" fmla="*/ 0 h 131"/>
                <a:gd name="T26" fmla="*/ 0 w 41"/>
                <a:gd name="T27" fmla="*/ 0 h 131"/>
                <a:gd name="T28" fmla="*/ 0 w 41"/>
                <a:gd name="T29" fmla="*/ 0 h 131"/>
                <a:gd name="T30" fmla="*/ 0 w 41"/>
                <a:gd name="T31" fmla="*/ 0 h 131"/>
                <a:gd name="T32" fmla="*/ 0 w 41"/>
                <a:gd name="T33" fmla="*/ 0 h 131"/>
                <a:gd name="T34" fmla="*/ 0 w 41"/>
                <a:gd name="T35" fmla="*/ 0 h 131"/>
                <a:gd name="T36" fmla="*/ 0 w 41"/>
                <a:gd name="T37" fmla="*/ 0 h 131"/>
                <a:gd name="T38" fmla="*/ 0 w 41"/>
                <a:gd name="T39" fmla="*/ 0 h 131"/>
                <a:gd name="T40" fmla="*/ 0 w 41"/>
                <a:gd name="T41" fmla="*/ 0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131"/>
                <a:gd name="T65" fmla="*/ 41 w 41"/>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131">
                  <a:moveTo>
                    <a:pt x="34" y="131"/>
                  </a:moveTo>
                  <a:lnTo>
                    <a:pt x="34" y="131"/>
                  </a:lnTo>
                  <a:lnTo>
                    <a:pt x="37" y="114"/>
                  </a:lnTo>
                  <a:lnTo>
                    <a:pt x="40" y="97"/>
                  </a:lnTo>
                  <a:lnTo>
                    <a:pt x="41" y="82"/>
                  </a:lnTo>
                  <a:lnTo>
                    <a:pt x="41" y="65"/>
                  </a:lnTo>
                  <a:lnTo>
                    <a:pt x="40" y="49"/>
                  </a:lnTo>
                  <a:lnTo>
                    <a:pt x="39" y="32"/>
                  </a:lnTo>
                  <a:lnTo>
                    <a:pt x="36" y="17"/>
                  </a:lnTo>
                  <a:lnTo>
                    <a:pt x="34" y="0"/>
                  </a:lnTo>
                  <a:lnTo>
                    <a:pt x="0" y="6"/>
                  </a:lnTo>
                  <a:lnTo>
                    <a:pt x="4" y="22"/>
                  </a:lnTo>
                  <a:lnTo>
                    <a:pt x="5" y="36"/>
                  </a:lnTo>
                  <a:lnTo>
                    <a:pt x="6" y="51"/>
                  </a:lnTo>
                  <a:lnTo>
                    <a:pt x="8" y="66"/>
                  </a:lnTo>
                  <a:lnTo>
                    <a:pt x="8" y="80"/>
                  </a:lnTo>
                  <a:lnTo>
                    <a:pt x="6" y="95"/>
                  </a:lnTo>
                  <a:lnTo>
                    <a:pt x="4" y="109"/>
                  </a:lnTo>
                  <a:lnTo>
                    <a:pt x="1" y="123"/>
                  </a:lnTo>
                  <a:lnTo>
                    <a:pt x="34" y="131"/>
                  </a:lnTo>
                  <a:close/>
                </a:path>
              </a:pathLst>
            </a:custGeom>
            <a:solidFill>
              <a:srgbClr val="1F1A17"/>
            </a:solidFill>
            <a:ln w="9525">
              <a:noFill/>
              <a:round/>
              <a:headEnd/>
              <a:tailEnd/>
            </a:ln>
          </p:spPr>
          <p:txBody>
            <a:bodyPr/>
            <a:lstStyle/>
            <a:p>
              <a:pPr eaLnBrk="1" hangingPunct="1"/>
              <a:endParaRPr lang="pt-BR" u="none"/>
            </a:p>
          </p:txBody>
        </p:sp>
        <p:sp>
          <p:nvSpPr>
            <p:cNvPr id="465956" name="Freeform 34"/>
            <p:cNvSpPr>
              <a:spLocks/>
            </p:cNvSpPr>
            <p:nvPr/>
          </p:nvSpPr>
          <p:spPr bwMode="auto">
            <a:xfrm>
              <a:off x="3126" y="1804"/>
              <a:ext cx="30" cy="46"/>
            </a:xfrm>
            <a:custGeom>
              <a:avLst/>
              <a:gdLst>
                <a:gd name="T0" fmla="*/ 0 w 120"/>
                <a:gd name="T1" fmla="*/ 0 h 187"/>
                <a:gd name="T2" fmla="*/ 0 w 120"/>
                <a:gd name="T3" fmla="*/ 0 h 187"/>
                <a:gd name="T4" fmla="*/ 0 w 120"/>
                <a:gd name="T5" fmla="*/ 0 h 187"/>
                <a:gd name="T6" fmla="*/ 0 w 120"/>
                <a:gd name="T7" fmla="*/ 0 h 187"/>
                <a:gd name="T8" fmla="*/ 0 w 120"/>
                <a:gd name="T9" fmla="*/ 0 h 187"/>
                <a:gd name="T10" fmla="*/ 0 w 120"/>
                <a:gd name="T11" fmla="*/ 0 h 187"/>
                <a:gd name="T12" fmla="*/ 0 w 120"/>
                <a:gd name="T13" fmla="*/ 0 h 187"/>
                <a:gd name="T14" fmla="*/ 0 w 120"/>
                <a:gd name="T15" fmla="*/ 0 h 187"/>
                <a:gd name="T16" fmla="*/ 0 w 120"/>
                <a:gd name="T17" fmla="*/ 0 h 187"/>
                <a:gd name="T18" fmla="*/ 0 w 120"/>
                <a:gd name="T19" fmla="*/ 0 h 187"/>
                <a:gd name="T20" fmla="*/ 0 w 120"/>
                <a:gd name="T21" fmla="*/ 0 h 187"/>
                <a:gd name="T22" fmla="*/ 0 w 120"/>
                <a:gd name="T23" fmla="*/ 0 h 187"/>
                <a:gd name="T24" fmla="*/ 0 w 120"/>
                <a:gd name="T25" fmla="*/ 0 h 187"/>
                <a:gd name="T26" fmla="*/ 0 w 120"/>
                <a:gd name="T27" fmla="*/ 0 h 187"/>
                <a:gd name="T28" fmla="*/ 0 w 120"/>
                <a:gd name="T29" fmla="*/ 0 h 187"/>
                <a:gd name="T30" fmla="*/ 0 w 120"/>
                <a:gd name="T31" fmla="*/ 0 h 187"/>
                <a:gd name="T32" fmla="*/ 0 w 120"/>
                <a:gd name="T33" fmla="*/ 0 h 187"/>
                <a:gd name="T34" fmla="*/ 0 w 120"/>
                <a:gd name="T35" fmla="*/ 0 h 187"/>
                <a:gd name="T36" fmla="*/ 0 w 120"/>
                <a:gd name="T37" fmla="*/ 0 h 187"/>
                <a:gd name="T38" fmla="*/ 0 w 120"/>
                <a:gd name="T39" fmla="*/ 0 h 187"/>
                <a:gd name="T40" fmla="*/ 0 w 120"/>
                <a:gd name="T41" fmla="*/ 0 h 1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87"/>
                <a:gd name="T65" fmla="*/ 120 w 120"/>
                <a:gd name="T66" fmla="*/ 187 h 1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87">
                  <a:moveTo>
                    <a:pt x="26" y="187"/>
                  </a:moveTo>
                  <a:lnTo>
                    <a:pt x="25" y="187"/>
                  </a:lnTo>
                  <a:lnTo>
                    <a:pt x="42" y="169"/>
                  </a:lnTo>
                  <a:lnTo>
                    <a:pt x="57" y="148"/>
                  </a:lnTo>
                  <a:lnTo>
                    <a:pt x="70" y="125"/>
                  </a:lnTo>
                  <a:lnTo>
                    <a:pt x="83" y="101"/>
                  </a:lnTo>
                  <a:lnTo>
                    <a:pt x="95" y="78"/>
                  </a:lnTo>
                  <a:lnTo>
                    <a:pt x="104" y="55"/>
                  </a:lnTo>
                  <a:lnTo>
                    <a:pt x="113" y="31"/>
                  </a:lnTo>
                  <a:lnTo>
                    <a:pt x="120" y="8"/>
                  </a:lnTo>
                  <a:lnTo>
                    <a:pt x="87" y="0"/>
                  </a:lnTo>
                  <a:lnTo>
                    <a:pt x="81" y="21"/>
                  </a:lnTo>
                  <a:lnTo>
                    <a:pt x="73" y="43"/>
                  </a:lnTo>
                  <a:lnTo>
                    <a:pt x="64" y="65"/>
                  </a:lnTo>
                  <a:lnTo>
                    <a:pt x="53" y="87"/>
                  </a:lnTo>
                  <a:lnTo>
                    <a:pt x="42" y="108"/>
                  </a:lnTo>
                  <a:lnTo>
                    <a:pt x="29" y="128"/>
                  </a:lnTo>
                  <a:lnTo>
                    <a:pt x="14" y="148"/>
                  </a:lnTo>
                  <a:lnTo>
                    <a:pt x="0" y="165"/>
                  </a:lnTo>
                  <a:lnTo>
                    <a:pt x="26" y="187"/>
                  </a:lnTo>
                  <a:close/>
                </a:path>
              </a:pathLst>
            </a:custGeom>
            <a:solidFill>
              <a:srgbClr val="1F1A17"/>
            </a:solidFill>
            <a:ln w="9525">
              <a:noFill/>
              <a:round/>
              <a:headEnd/>
              <a:tailEnd/>
            </a:ln>
          </p:spPr>
          <p:txBody>
            <a:bodyPr/>
            <a:lstStyle/>
            <a:p>
              <a:pPr eaLnBrk="1" hangingPunct="1"/>
              <a:endParaRPr lang="pt-BR" u="none"/>
            </a:p>
          </p:txBody>
        </p:sp>
        <p:sp>
          <p:nvSpPr>
            <p:cNvPr id="465957" name="Freeform 35"/>
            <p:cNvSpPr>
              <a:spLocks/>
            </p:cNvSpPr>
            <p:nvPr/>
          </p:nvSpPr>
          <p:spPr bwMode="auto">
            <a:xfrm>
              <a:off x="3082" y="1845"/>
              <a:ext cx="51" cy="39"/>
            </a:xfrm>
            <a:custGeom>
              <a:avLst/>
              <a:gdLst>
                <a:gd name="T0" fmla="*/ 0 w 203"/>
                <a:gd name="T1" fmla="*/ 0 h 155"/>
                <a:gd name="T2" fmla="*/ 0 w 203"/>
                <a:gd name="T3" fmla="*/ 0 h 155"/>
                <a:gd name="T4" fmla="*/ 0 w 203"/>
                <a:gd name="T5" fmla="*/ 0 h 155"/>
                <a:gd name="T6" fmla="*/ 0 w 203"/>
                <a:gd name="T7" fmla="*/ 0 h 155"/>
                <a:gd name="T8" fmla="*/ 0 w 203"/>
                <a:gd name="T9" fmla="*/ 0 h 155"/>
                <a:gd name="T10" fmla="*/ 0 w 203"/>
                <a:gd name="T11" fmla="*/ 0 h 155"/>
                <a:gd name="T12" fmla="*/ 0 w 203"/>
                <a:gd name="T13" fmla="*/ 0 h 155"/>
                <a:gd name="T14" fmla="*/ 0 w 203"/>
                <a:gd name="T15" fmla="*/ 0 h 155"/>
                <a:gd name="T16" fmla="*/ 0 w 203"/>
                <a:gd name="T17" fmla="*/ 0 h 155"/>
                <a:gd name="T18" fmla="*/ 0 w 203"/>
                <a:gd name="T19" fmla="*/ 0 h 155"/>
                <a:gd name="T20" fmla="*/ 0 w 203"/>
                <a:gd name="T21" fmla="*/ 0 h 155"/>
                <a:gd name="T22" fmla="*/ 0 w 203"/>
                <a:gd name="T23" fmla="*/ 0 h 155"/>
                <a:gd name="T24" fmla="*/ 0 w 203"/>
                <a:gd name="T25" fmla="*/ 0 h 155"/>
                <a:gd name="T26" fmla="*/ 0 w 203"/>
                <a:gd name="T27" fmla="*/ 0 h 155"/>
                <a:gd name="T28" fmla="*/ 0 w 203"/>
                <a:gd name="T29" fmla="*/ 0 h 155"/>
                <a:gd name="T30" fmla="*/ 0 w 203"/>
                <a:gd name="T31" fmla="*/ 0 h 155"/>
                <a:gd name="T32" fmla="*/ 0 w 203"/>
                <a:gd name="T33" fmla="*/ 0 h 155"/>
                <a:gd name="T34" fmla="*/ 0 w 203"/>
                <a:gd name="T35" fmla="*/ 0 h 155"/>
                <a:gd name="T36" fmla="*/ 0 w 203"/>
                <a:gd name="T37" fmla="*/ 0 h 155"/>
                <a:gd name="T38" fmla="*/ 0 w 203"/>
                <a:gd name="T39" fmla="*/ 0 h 155"/>
                <a:gd name="T40" fmla="*/ 0 w 203"/>
                <a:gd name="T41" fmla="*/ 0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3"/>
                <a:gd name="T64" fmla="*/ 0 h 155"/>
                <a:gd name="T65" fmla="*/ 203 w 2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3" h="155">
                  <a:moveTo>
                    <a:pt x="14" y="155"/>
                  </a:moveTo>
                  <a:lnTo>
                    <a:pt x="14" y="155"/>
                  </a:lnTo>
                  <a:lnTo>
                    <a:pt x="39" y="142"/>
                  </a:lnTo>
                  <a:lnTo>
                    <a:pt x="63" y="129"/>
                  </a:lnTo>
                  <a:lnTo>
                    <a:pt x="89" y="114"/>
                  </a:lnTo>
                  <a:lnTo>
                    <a:pt x="114" y="98"/>
                  </a:lnTo>
                  <a:lnTo>
                    <a:pt x="138" y="80"/>
                  </a:lnTo>
                  <a:lnTo>
                    <a:pt x="162" y="62"/>
                  </a:lnTo>
                  <a:lnTo>
                    <a:pt x="184" y="42"/>
                  </a:lnTo>
                  <a:lnTo>
                    <a:pt x="203" y="22"/>
                  </a:lnTo>
                  <a:lnTo>
                    <a:pt x="177" y="0"/>
                  </a:lnTo>
                  <a:lnTo>
                    <a:pt x="159" y="18"/>
                  </a:lnTo>
                  <a:lnTo>
                    <a:pt x="140" y="36"/>
                  </a:lnTo>
                  <a:lnTo>
                    <a:pt x="119" y="54"/>
                  </a:lnTo>
                  <a:lnTo>
                    <a:pt x="96" y="70"/>
                  </a:lnTo>
                  <a:lnTo>
                    <a:pt x="71" y="85"/>
                  </a:lnTo>
                  <a:lnTo>
                    <a:pt x="46" y="99"/>
                  </a:lnTo>
                  <a:lnTo>
                    <a:pt x="23" y="114"/>
                  </a:lnTo>
                  <a:lnTo>
                    <a:pt x="0" y="125"/>
                  </a:lnTo>
                  <a:lnTo>
                    <a:pt x="14" y="155"/>
                  </a:lnTo>
                  <a:close/>
                </a:path>
              </a:pathLst>
            </a:custGeom>
            <a:solidFill>
              <a:srgbClr val="1F1A17"/>
            </a:solidFill>
            <a:ln w="9525">
              <a:noFill/>
              <a:round/>
              <a:headEnd/>
              <a:tailEnd/>
            </a:ln>
          </p:spPr>
          <p:txBody>
            <a:bodyPr/>
            <a:lstStyle/>
            <a:p>
              <a:pPr eaLnBrk="1" hangingPunct="1"/>
              <a:endParaRPr lang="pt-BR" u="none"/>
            </a:p>
          </p:txBody>
        </p:sp>
        <p:sp>
          <p:nvSpPr>
            <p:cNvPr id="465958" name="Freeform 36"/>
            <p:cNvSpPr>
              <a:spLocks/>
            </p:cNvSpPr>
            <p:nvPr/>
          </p:nvSpPr>
          <p:spPr bwMode="auto">
            <a:xfrm>
              <a:off x="3030" y="1876"/>
              <a:ext cx="55" cy="38"/>
            </a:xfrm>
            <a:custGeom>
              <a:avLst/>
              <a:gdLst>
                <a:gd name="T0" fmla="*/ 0 w 221"/>
                <a:gd name="T1" fmla="*/ 0 h 152"/>
                <a:gd name="T2" fmla="*/ 0 w 221"/>
                <a:gd name="T3" fmla="*/ 0 h 152"/>
                <a:gd name="T4" fmla="*/ 0 w 221"/>
                <a:gd name="T5" fmla="*/ 0 h 152"/>
                <a:gd name="T6" fmla="*/ 0 w 221"/>
                <a:gd name="T7" fmla="*/ 0 h 152"/>
                <a:gd name="T8" fmla="*/ 0 w 221"/>
                <a:gd name="T9" fmla="*/ 0 h 152"/>
                <a:gd name="T10" fmla="*/ 0 w 221"/>
                <a:gd name="T11" fmla="*/ 0 h 152"/>
                <a:gd name="T12" fmla="*/ 0 w 221"/>
                <a:gd name="T13" fmla="*/ 0 h 152"/>
                <a:gd name="T14" fmla="*/ 0 w 221"/>
                <a:gd name="T15" fmla="*/ 0 h 152"/>
                <a:gd name="T16" fmla="*/ 0 w 221"/>
                <a:gd name="T17" fmla="*/ 0 h 152"/>
                <a:gd name="T18" fmla="*/ 0 w 221"/>
                <a:gd name="T19" fmla="*/ 0 h 152"/>
                <a:gd name="T20" fmla="*/ 0 w 221"/>
                <a:gd name="T21" fmla="*/ 0 h 152"/>
                <a:gd name="T22" fmla="*/ 0 w 221"/>
                <a:gd name="T23" fmla="*/ 0 h 152"/>
                <a:gd name="T24" fmla="*/ 0 w 221"/>
                <a:gd name="T25" fmla="*/ 0 h 152"/>
                <a:gd name="T26" fmla="*/ 0 w 221"/>
                <a:gd name="T27" fmla="*/ 0 h 152"/>
                <a:gd name="T28" fmla="*/ 0 w 221"/>
                <a:gd name="T29" fmla="*/ 0 h 152"/>
                <a:gd name="T30" fmla="*/ 0 w 221"/>
                <a:gd name="T31" fmla="*/ 0 h 152"/>
                <a:gd name="T32" fmla="*/ 0 w 221"/>
                <a:gd name="T33" fmla="*/ 0 h 152"/>
                <a:gd name="T34" fmla="*/ 0 w 221"/>
                <a:gd name="T35" fmla="*/ 0 h 152"/>
                <a:gd name="T36" fmla="*/ 0 w 221"/>
                <a:gd name="T37" fmla="*/ 0 h 152"/>
                <a:gd name="T38" fmla="*/ 0 w 221"/>
                <a:gd name="T39" fmla="*/ 0 h 152"/>
                <a:gd name="T40" fmla="*/ 0 w 221"/>
                <a:gd name="T41" fmla="*/ 0 h 1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52"/>
                <a:gd name="T65" fmla="*/ 221 w 221"/>
                <a:gd name="T66" fmla="*/ 152 h 1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52">
                  <a:moveTo>
                    <a:pt x="21" y="152"/>
                  </a:moveTo>
                  <a:lnTo>
                    <a:pt x="21" y="152"/>
                  </a:lnTo>
                  <a:lnTo>
                    <a:pt x="43" y="136"/>
                  </a:lnTo>
                  <a:lnTo>
                    <a:pt x="68" y="120"/>
                  </a:lnTo>
                  <a:lnTo>
                    <a:pt x="91" y="103"/>
                  </a:lnTo>
                  <a:lnTo>
                    <a:pt x="117" y="87"/>
                  </a:lnTo>
                  <a:lnTo>
                    <a:pt x="143" y="72"/>
                  </a:lnTo>
                  <a:lnTo>
                    <a:pt x="169" y="57"/>
                  </a:lnTo>
                  <a:lnTo>
                    <a:pt x="195" y="43"/>
                  </a:lnTo>
                  <a:lnTo>
                    <a:pt x="221" y="30"/>
                  </a:lnTo>
                  <a:lnTo>
                    <a:pt x="207" y="0"/>
                  </a:lnTo>
                  <a:lnTo>
                    <a:pt x="179" y="13"/>
                  </a:lnTo>
                  <a:lnTo>
                    <a:pt x="152" y="28"/>
                  </a:lnTo>
                  <a:lnTo>
                    <a:pt x="126" y="43"/>
                  </a:lnTo>
                  <a:lnTo>
                    <a:pt x="99" y="59"/>
                  </a:lnTo>
                  <a:lnTo>
                    <a:pt x="73" y="74"/>
                  </a:lnTo>
                  <a:lnTo>
                    <a:pt x="48" y="91"/>
                  </a:lnTo>
                  <a:lnTo>
                    <a:pt x="24" y="108"/>
                  </a:lnTo>
                  <a:lnTo>
                    <a:pt x="0" y="126"/>
                  </a:lnTo>
                  <a:lnTo>
                    <a:pt x="0" y="125"/>
                  </a:lnTo>
                  <a:lnTo>
                    <a:pt x="21" y="152"/>
                  </a:lnTo>
                  <a:close/>
                </a:path>
              </a:pathLst>
            </a:custGeom>
            <a:solidFill>
              <a:srgbClr val="1F1A17"/>
            </a:solidFill>
            <a:ln w="9525">
              <a:noFill/>
              <a:round/>
              <a:headEnd/>
              <a:tailEnd/>
            </a:ln>
          </p:spPr>
          <p:txBody>
            <a:bodyPr/>
            <a:lstStyle/>
            <a:p>
              <a:pPr eaLnBrk="1" hangingPunct="1"/>
              <a:endParaRPr lang="pt-BR" u="none"/>
            </a:p>
          </p:txBody>
        </p:sp>
        <p:sp>
          <p:nvSpPr>
            <p:cNvPr id="465959" name="Freeform 37"/>
            <p:cNvSpPr>
              <a:spLocks/>
            </p:cNvSpPr>
            <p:nvPr/>
          </p:nvSpPr>
          <p:spPr bwMode="auto">
            <a:xfrm>
              <a:off x="2990" y="1907"/>
              <a:ext cx="46" cy="17"/>
            </a:xfrm>
            <a:custGeom>
              <a:avLst/>
              <a:gdLst>
                <a:gd name="T0" fmla="*/ 0 w 181"/>
                <a:gd name="T1" fmla="*/ 0 h 66"/>
                <a:gd name="T2" fmla="*/ 0 w 181"/>
                <a:gd name="T3" fmla="*/ 0 h 66"/>
                <a:gd name="T4" fmla="*/ 0 w 181"/>
                <a:gd name="T5" fmla="*/ 0 h 66"/>
                <a:gd name="T6" fmla="*/ 0 w 181"/>
                <a:gd name="T7" fmla="*/ 0 h 66"/>
                <a:gd name="T8" fmla="*/ 0 w 181"/>
                <a:gd name="T9" fmla="*/ 0 h 66"/>
                <a:gd name="T10" fmla="*/ 0 w 181"/>
                <a:gd name="T11" fmla="*/ 0 h 66"/>
                <a:gd name="T12" fmla="*/ 0 w 181"/>
                <a:gd name="T13" fmla="*/ 0 h 66"/>
                <a:gd name="T14" fmla="*/ 0 w 181"/>
                <a:gd name="T15" fmla="*/ 0 h 66"/>
                <a:gd name="T16" fmla="*/ 0 w 181"/>
                <a:gd name="T17" fmla="*/ 0 h 66"/>
                <a:gd name="T18" fmla="*/ 0 w 181"/>
                <a:gd name="T19" fmla="*/ 0 h 66"/>
                <a:gd name="T20" fmla="*/ 0 w 181"/>
                <a:gd name="T21" fmla="*/ 0 h 66"/>
                <a:gd name="T22" fmla="*/ 0 w 181"/>
                <a:gd name="T23" fmla="*/ 0 h 66"/>
                <a:gd name="T24" fmla="*/ 0 w 181"/>
                <a:gd name="T25" fmla="*/ 0 h 66"/>
                <a:gd name="T26" fmla="*/ 0 w 181"/>
                <a:gd name="T27" fmla="*/ 0 h 66"/>
                <a:gd name="T28" fmla="*/ 0 w 181"/>
                <a:gd name="T29" fmla="*/ 0 h 66"/>
                <a:gd name="T30" fmla="*/ 0 w 181"/>
                <a:gd name="T31" fmla="*/ 0 h 66"/>
                <a:gd name="T32" fmla="*/ 0 w 181"/>
                <a:gd name="T33" fmla="*/ 0 h 66"/>
                <a:gd name="T34" fmla="*/ 0 w 181"/>
                <a:gd name="T35" fmla="*/ 0 h 66"/>
                <a:gd name="T36" fmla="*/ 0 w 181"/>
                <a:gd name="T37" fmla="*/ 0 h 66"/>
                <a:gd name="T38" fmla="*/ 0 w 181"/>
                <a:gd name="T39" fmla="*/ 0 h 66"/>
                <a:gd name="T40" fmla="*/ 0 w 181"/>
                <a:gd name="T41" fmla="*/ 0 h 66"/>
                <a:gd name="T42" fmla="*/ 0 w 181"/>
                <a:gd name="T43" fmla="*/ 0 h 66"/>
                <a:gd name="T44" fmla="*/ 0 w 181"/>
                <a:gd name="T45" fmla="*/ 0 h 66"/>
                <a:gd name="T46" fmla="*/ 0 w 181"/>
                <a:gd name="T47" fmla="*/ 0 h 66"/>
                <a:gd name="T48" fmla="*/ 0 w 181"/>
                <a:gd name="T49" fmla="*/ 0 h 66"/>
                <a:gd name="T50" fmla="*/ 0 w 181"/>
                <a:gd name="T51" fmla="*/ 0 h 66"/>
                <a:gd name="T52" fmla="*/ 0 w 181"/>
                <a:gd name="T53" fmla="*/ 0 h 66"/>
                <a:gd name="T54" fmla="*/ 0 w 181"/>
                <a:gd name="T55" fmla="*/ 0 h 66"/>
                <a:gd name="T56" fmla="*/ 0 w 181"/>
                <a:gd name="T57" fmla="*/ 0 h 66"/>
                <a:gd name="T58" fmla="*/ 0 w 181"/>
                <a:gd name="T59" fmla="*/ 0 h 66"/>
                <a:gd name="T60" fmla="*/ 0 w 181"/>
                <a:gd name="T61" fmla="*/ 0 h 66"/>
                <a:gd name="T62" fmla="*/ 0 w 181"/>
                <a:gd name="T63" fmla="*/ 0 h 66"/>
                <a:gd name="T64" fmla="*/ 0 w 181"/>
                <a:gd name="T65" fmla="*/ 0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
                <a:gd name="T100" fmla="*/ 0 h 66"/>
                <a:gd name="T101" fmla="*/ 181 w 181"/>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 h="66">
                  <a:moveTo>
                    <a:pt x="27" y="66"/>
                  </a:moveTo>
                  <a:lnTo>
                    <a:pt x="27" y="66"/>
                  </a:lnTo>
                  <a:lnTo>
                    <a:pt x="33" y="58"/>
                  </a:lnTo>
                  <a:lnTo>
                    <a:pt x="40" y="53"/>
                  </a:lnTo>
                  <a:lnTo>
                    <a:pt x="46" y="49"/>
                  </a:lnTo>
                  <a:lnTo>
                    <a:pt x="54" y="46"/>
                  </a:lnTo>
                  <a:lnTo>
                    <a:pt x="62" y="44"/>
                  </a:lnTo>
                  <a:lnTo>
                    <a:pt x="71" y="43"/>
                  </a:lnTo>
                  <a:lnTo>
                    <a:pt x="80" y="43"/>
                  </a:lnTo>
                  <a:lnTo>
                    <a:pt x="90" y="43"/>
                  </a:lnTo>
                  <a:lnTo>
                    <a:pt x="112" y="43"/>
                  </a:lnTo>
                  <a:lnTo>
                    <a:pt x="135" y="43"/>
                  </a:lnTo>
                  <a:lnTo>
                    <a:pt x="148" y="41"/>
                  </a:lnTo>
                  <a:lnTo>
                    <a:pt x="159" y="39"/>
                  </a:lnTo>
                  <a:lnTo>
                    <a:pt x="170" y="35"/>
                  </a:lnTo>
                  <a:lnTo>
                    <a:pt x="181" y="27"/>
                  </a:lnTo>
                  <a:lnTo>
                    <a:pt x="160" y="0"/>
                  </a:lnTo>
                  <a:lnTo>
                    <a:pt x="155" y="4"/>
                  </a:lnTo>
                  <a:lnTo>
                    <a:pt x="149" y="6"/>
                  </a:lnTo>
                  <a:lnTo>
                    <a:pt x="141" y="8"/>
                  </a:lnTo>
                  <a:lnTo>
                    <a:pt x="133" y="9"/>
                  </a:lnTo>
                  <a:lnTo>
                    <a:pt x="112" y="9"/>
                  </a:lnTo>
                  <a:lnTo>
                    <a:pt x="92" y="9"/>
                  </a:lnTo>
                  <a:lnTo>
                    <a:pt x="80" y="9"/>
                  </a:lnTo>
                  <a:lnTo>
                    <a:pt x="68" y="10"/>
                  </a:lnTo>
                  <a:lnTo>
                    <a:pt x="55" y="11"/>
                  </a:lnTo>
                  <a:lnTo>
                    <a:pt x="44" y="14"/>
                  </a:lnTo>
                  <a:lnTo>
                    <a:pt x="32" y="19"/>
                  </a:lnTo>
                  <a:lnTo>
                    <a:pt x="20" y="26"/>
                  </a:lnTo>
                  <a:lnTo>
                    <a:pt x="9" y="35"/>
                  </a:lnTo>
                  <a:lnTo>
                    <a:pt x="0" y="46"/>
                  </a:lnTo>
                  <a:lnTo>
                    <a:pt x="27" y="66"/>
                  </a:lnTo>
                  <a:close/>
                </a:path>
              </a:pathLst>
            </a:custGeom>
            <a:solidFill>
              <a:srgbClr val="1F1A17"/>
            </a:solidFill>
            <a:ln w="9525">
              <a:noFill/>
              <a:round/>
              <a:headEnd/>
              <a:tailEnd/>
            </a:ln>
          </p:spPr>
          <p:txBody>
            <a:bodyPr/>
            <a:lstStyle/>
            <a:p>
              <a:pPr eaLnBrk="1" hangingPunct="1"/>
              <a:endParaRPr lang="pt-BR" u="none"/>
            </a:p>
          </p:txBody>
        </p:sp>
        <p:sp>
          <p:nvSpPr>
            <p:cNvPr id="465960" name="Freeform 38"/>
            <p:cNvSpPr>
              <a:spLocks/>
            </p:cNvSpPr>
            <p:nvPr/>
          </p:nvSpPr>
          <p:spPr bwMode="auto">
            <a:xfrm>
              <a:off x="2949" y="1898"/>
              <a:ext cx="48" cy="30"/>
            </a:xfrm>
            <a:custGeom>
              <a:avLst/>
              <a:gdLst>
                <a:gd name="T0" fmla="*/ 0 w 192"/>
                <a:gd name="T1" fmla="*/ 0 h 121"/>
                <a:gd name="T2" fmla="*/ 0 w 192"/>
                <a:gd name="T3" fmla="*/ 0 h 121"/>
                <a:gd name="T4" fmla="*/ 0 w 192"/>
                <a:gd name="T5" fmla="*/ 0 h 121"/>
                <a:gd name="T6" fmla="*/ 0 w 192"/>
                <a:gd name="T7" fmla="*/ 0 h 121"/>
                <a:gd name="T8" fmla="*/ 0 w 192"/>
                <a:gd name="T9" fmla="*/ 0 h 121"/>
                <a:gd name="T10" fmla="*/ 0 w 192"/>
                <a:gd name="T11" fmla="*/ 0 h 121"/>
                <a:gd name="T12" fmla="*/ 0 w 192"/>
                <a:gd name="T13" fmla="*/ 0 h 121"/>
                <a:gd name="T14" fmla="*/ 0 w 192"/>
                <a:gd name="T15" fmla="*/ 0 h 121"/>
                <a:gd name="T16" fmla="*/ 0 w 192"/>
                <a:gd name="T17" fmla="*/ 0 h 121"/>
                <a:gd name="T18" fmla="*/ 0 w 192"/>
                <a:gd name="T19" fmla="*/ 0 h 121"/>
                <a:gd name="T20" fmla="*/ 0 w 192"/>
                <a:gd name="T21" fmla="*/ 0 h 121"/>
                <a:gd name="T22" fmla="*/ 0 w 192"/>
                <a:gd name="T23" fmla="*/ 0 h 121"/>
                <a:gd name="T24" fmla="*/ 0 w 192"/>
                <a:gd name="T25" fmla="*/ 0 h 121"/>
                <a:gd name="T26" fmla="*/ 0 w 192"/>
                <a:gd name="T27" fmla="*/ 0 h 121"/>
                <a:gd name="T28" fmla="*/ 0 w 192"/>
                <a:gd name="T29" fmla="*/ 0 h 121"/>
                <a:gd name="T30" fmla="*/ 0 w 192"/>
                <a:gd name="T31" fmla="*/ 0 h 121"/>
                <a:gd name="T32" fmla="*/ 0 w 192"/>
                <a:gd name="T33" fmla="*/ 0 h 121"/>
                <a:gd name="T34" fmla="*/ 0 w 192"/>
                <a:gd name="T35" fmla="*/ 0 h 121"/>
                <a:gd name="T36" fmla="*/ 0 w 192"/>
                <a:gd name="T37" fmla="*/ 0 h 121"/>
                <a:gd name="T38" fmla="*/ 0 w 192"/>
                <a:gd name="T39" fmla="*/ 0 h 121"/>
                <a:gd name="T40" fmla="*/ 0 w 192"/>
                <a:gd name="T41" fmla="*/ 0 h 121"/>
                <a:gd name="T42" fmla="*/ 0 w 192"/>
                <a:gd name="T43" fmla="*/ 0 h 121"/>
                <a:gd name="T44" fmla="*/ 0 w 192"/>
                <a:gd name="T45" fmla="*/ 0 h 121"/>
                <a:gd name="T46" fmla="*/ 0 w 192"/>
                <a:gd name="T47" fmla="*/ 0 h 121"/>
                <a:gd name="T48" fmla="*/ 0 w 192"/>
                <a:gd name="T49" fmla="*/ 0 h 121"/>
                <a:gd name="T50" fmla="*/ 0 w 192"/>
                <a:gd name="T51" fmla="*/ 0 h 121"/>
                <a:gd name="T52" fmla="*/ 0 w 192"/>
                <a:gd name="T53" fmla="*/ 0 h 121"/>
                <a:gd name="T54" fmla="*/ 0 w 192"/>
                <a:gd name="T55" fmla="*/ 0 h 121"/>
                <a:gd name="T56" fmla="*/ 0 w 192"/>
                <a:gd name="T57" fmla="*/ 0 h 121"/>
                <a:gd name="T58" fmla="*/ 0 w 192"/>
                <a:gd name="T59" fmla="*/ 0 h 121"/>
                <a:gd name="T60" fmla="*/ 0 w 192"/>
                <a:gd name="T61" fmla="*/ 0 h 121"/>
                <a:gd name="T62" fmla="*/ 0 w 192"/>
                <a:gd name="T63" fmla="*/ 0 h 121"/>
                <a:gd name="T64" fmla="*/ 0 w 192"/>
                <a:gd name="T65" fmla="*/ 0 h 121"/>
                <a:gd name="T66" fmla="*/ 0 w 192"/>
                <a:gd name="T67" fmla="*/ 0 h 121"/>
                <a:gd name="T68" fmla="*/ 0 w 192"/>
                <a:gd name="T69" fmla="*/ 0 h 121"/>
                <a:gd name="T70" fmla="*/ 0 w 192"/>
                <a:gd name="T71" fmla="*/ 0 h 121"/>
                <a:gd name="T72" fmla="*/ 0 w 192"/>
                <a:gd name="T73" fmla="*/ 0 h 121"/>
                <a:gd name="T74" fmla="*/ 0 w 192"/>
                <a:gd name="T75" fmla="*/ 0 h 121"/>
                <a:gd name="T76" fmla="*/ 0 w 192"/>
                <a:gd name="T77" fmla="*/ 0 h 121"/>
                <a:gd name="T78" fmla="*/ 0 w 192"/>
                <a:gd name="T79" fmla="*/ 0 h 121"/>
                <a:gd name="T80" fmla="*/ 0 w 192"/>
                <a:gd name="T81" fmla="*/ 0 h 1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2"/>
                <a:gd name="T124" fmla="*/ 0 h 121"/>
                <a:gd name="T125" fmla="*/ 192 w 192"/>
                <a:gd name="T126" fmla="*/ 121 h 1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2" h="121">
                  <a:moveTo>
                    <a:pt x="21" y="8"/>
                  </a:moveTo>
                  <a:lnTo>
                    <a:pt x="32" y="13"/>
                  </a:lnTo>
                  <a:lnTo>
                    <a:pt x="25" y="6"/>
                  </a:lnTo>
                  <a:lnTo>
                    <a:pt x="14" y="0"/>
                  </a:lnTo>
                  <a:lnTo>
                    <a:pt x="0" y="32"/>
                  </a:lnTo>
                  <a:lnTo>
                    <a:pt x="7" y="37"/>
                  </a:lnTo>
                  <a:lnTo>
                    <a:pt x="27" y="54"/>
                  </a:lnTo>
                  <a:lnTo>
                    <a:pt x="56" y="76"/>
                  </a:lnTo>
                  <a:lnTo>
                    <a:pt x="73" y="87"/>
                  </a:lnTo>
                  <a:lnTo>
                    <a:pt x="90" y="99"/>
                  </a:lnTo>
                  <a:lnTo>
                    <a:pt x="108" y="108"/>
                  </a:lnTo>
                  <a:lnTo>
                    <a:pt x="125" y="116"/>
                  </a:lnTo>
                  <a:lnTo>
                    <a:pt x="134" y="118"/>
                  </a:lnTo>
                  <a:lnTo>
                    <a:pt x="143" y="121"/>
                  </a:lnTo>
                  <a:lnTo>
                    <a:pt x="152" y="121"/>
                  </a:lnTo>
                  <a:lnTo>
                    <a:pt x="161" y="121"/>
                  </a:lnTo>
                  <a:lnTo>
                    <a:pt x="170" y="120"/>
                  </a:lnTo>
                  <a:lnTo>
                    <a:pt x="178" y="116"/>
                  </a:lnTo>
                  <a:lnTo>
                    <a:pt x="187" y="111"/>
                  </a:lnTo>
                  <a:lnTo>
                    <a:pt x="192" y="103"/>
                  </a:lnTo>
                  <a:lnTo>
                    <a:pt x="165" y="83"/>
                  </a:lnTo>
                  <a:lnTo>
                    <a:pt x="163" y="86"/>
                  </a:lnTo>
                  <a:lnTo>
                    <a:pt x="162" y="86"/>
                  </a:lnTo>
                  <a:lnTo>
                    <a:pt x="160" y="87"/>
                  </a:lnTo>
                  <a:lnTo>
                    <a:pt x="157" y="87"/>
                  </a:lnTo>
                  <a:lnTo>
                    <a:pt x="153" y="87"/>
                  </a:lnTo>
                  <a:lnTo>
                    <a:pt x="149" y="87"/>
                  </a:lnTo>
                  <a:lnTo>
                    <a:pt x="143" y="86"/>
                  </a:lnTo>
                  <a:lnTo>
                    <a:pt x="137" y="83"/>
                  </a:lnTo>
                  <a:lnTo>
                    <a:pt x="122" y="78"/>
                  </a:lnTo>
                  <a:lnTo>
                    <a:pt x="106" y="69"/>
                  </a:lnTo>
                  <a:lnTo>
                    <a:pt x="91" y="60"/>
                  </a:lnTo>
                  <a:lnTo>
                    <a:pt x="75" y="50"/>
                  </a:lnTo>
                  <a:lnTo>
                    <a:pt x="48" y="28"/>
                  </a:lnTo>
                  <a:lnTo>
                    <a:pt x="29" y="11"/>
                  </a:lnTo>
                  <a:lnTo>
                    <a:pt x="23" y="7"/>
                  </a:lnTo>
                  <a:lnTo>
                    <a:pt x="8" y="34"/>
                  </a:lnTo>
                  <a:lnTo>
                    <a:pt x="3" y="32"/>
                  </a:lnTo>
                  <a:lnTo>
                    <a:pt x="9" y="38"/>
                  </a:lnTo>
                  <a:lnTo>
                    <a:pt x="21" y="42"/>
                  </a:lnTo>
                  <a:lnTo>
                    <a:pt x="21" y="8"/>
                  </a:lnTo>
                  <a:close/>
                </a:path>
              </a:pathLst>
            </a:custGeom>
            <a:solidFill>
              <a:srgbClr val="1F1A17"/>
            </a:solidFill>
            <a:ln w="9525">
              <a:noFill/>
              <a:round/>
              <a:headEnd/>
              <a:tailEnd/>
            </a:ln>
          </p:spPr>
          <p:txBody>
            <a:bodyPr/>
            <a:lstStyle/>
            <a:p>
              <a:pPr eaLnBrk="1" hangingPunct="1"/>
              <a:endParaRPr lang="pt-BR" u="none"/>
            </a:p>
          </p:txBody>
        </p:sp>
        <p:sp>
          <p:nvSpPr>
            <p:cNvPr id="465961" name="Freeform 39"/>
            <p:cNvSpPr>
              <a:spLocks/>
            </p:cNvSpPr>
            <p:nvPr/>
          </p:nvSpPr>
          <p:spPr bwMode="auto">
            <a:xfrm>
              <a:off x="2899" y="1886"/>
              <a:ext cx="55" cy="22"/>
            </a:xfrm>
            <a:custGeom>
              <a:avLst/>
              <a:gdLst>
                <a:gd name="T0" fmla="*/ 0 w 219"/>
                <a:gd name="T1" fmla="*/ 0 h 89"/>
                <a:gd name="T2" fmla="*/ 0 w 219"/>
                <a:gd name="T3" fmla="*/ 0 h 89"/>
                <a:gd name="T4" fmla="*/ 0 w 219"/>
                <a:gd name="T5" fmla="*/ 0 h 89"/>
                <a:gd name="T6" fmla="*/ 0 w 219"/>
                <a:gd name="T7" fmla="*/ 0 h 89"/>
                <a:gd name="T8" fmla="*/ 0 w 219"/>
                <a:gd name="T9" fmla="*/ 0 h 89"/>
                <a:gd name="T10" fmla="*/ 0 w 219"/>
                <a:gd name="T11" fmla="*/ 0 h 89"/>
                <a:gd name="T12" fmla="*/ 0 w 219"/>
                <a:gd name="T13" fmla="*/ 0 h 89"/>
                <a:gd name="T14" fmla="*/ 0 w 219"/>
                <a:gd name="T15" fmla="*/ 0 h 89"/>
                <a:gd name="T16" fmla="*/ 0 w 219"/>
                <a:gd name="T17" fmla="*/ 0 h 89"/>
                <a:gd name="T18" fmla="*/ 0 w 219"/>
                <a:gd name="T19" fmla="*/ 0 h 89"/>
                <a:gd name="T20" fmla="*/ 0 w 219"/>
                <a:gd name="T21" fmla="*/ 0 h 89"/>
                <a:gd name="T22" fmla="*/ 0 w 219"/>
                <a:gd name="T23" fmla="*/ 0 h 89"/>
                <a:gd name="T24" fmla="*/ 0 w 219"/>
                <a:gd name="T25" fmla="*/ 0 h 89"/>
                <a:gd name="T26" fmla="*/ 0 w 219"/>
                <a:gd name="T27" fmla="*/ 0 h 89"/>
                <a:gd name="T28" fmla="*/ 0 w 219"/>
                <a:gd name="T29" fmla="*/ 0 h 89"/>
                <a:gd name="T30" fmla="*/ 0 w 219"/>
                <a:gd name="T31" fmla="*/ 0 h 89"/>
                <a:gd name="T32" fmla="*/ 0 w 219"/>
                <a:gd name="T33" fmla="*/ 0 h 89"/>
                <a:gd name="T34" fmla="*/ 0 w 219"/>
                <a:gd name="T35" fmla="*/ 0 h 89"/>
                <a:gd name="T36" fmla="*/ 0 w 219"/>
                <a:gd name="T37" fmla="*/ 0 h 89"/>
                <a:gd name="T38" fmla="*/ 0 w 219"/>
                <a:gd name="T39" fmla="*/ 0 h 89"/>
                <a:gd name="T40" fmla="*/ 0 w 219"/>
                <a:gd name="T41" fmla="*/ 0 h 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89"/>
                <a:gd name="T65" fmla="*/ 219 w 219"/>
                <a:gd name="T66" fmla="*/ 89 h 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89">
                  <a:moveTo>
                    <a:pt x="0" y="33"/>
                  </a:moveTo>
                  <a:lnTo>
                    <a:pt x="0" y="33"/>
                  </a:lnTo>
                  <a:lnTo>
                    <a:pt x="17" y="36"/>
                  </a:lnTo>
                  <a:lnTo>
                    <a:pt x="46" y="41"/>
                  </a:lnTo>
                  <a:lnTo>
                    <a:pt x="83" y="50"/>
                  </a:lnTo>
                  <a:lnTo>
                    <a:pt x="120" y="60"/>
                  </a:lnTo>
                  <a:lnTo>
                    <a:pt x="157" y="71"/>
                  </a:lnTo>
                  <a:lnTo>
                    <a:pt x="186" y="80"/>
                  </a:lnTo>
                  <a:lnTo>
                    <a:pt x="207" y="86"/>
                  </a:lnTo>
                  <a:lnTo>
                    <a:pt x="219" y="55"/>
                  </a:lnTo>
                  <a:lnTo>
                    <a:pt x="219" y="89"/>
                  </a:lnTo>
                  <a:lnTo>
                    <a:pt x="216" y="54"/>
                  </a:lnTo>
                  <a:lnTo>
                    <a:pt x="195" y="47"/>
                  </a:lnTo>
                  <a:lnTo>
                    <a:pt x="166" y="38"/>
                  </a:lnTo>
                  <a:lnTo>
                    <a:pt x="129" y="28"/>
                  </a:lnTo>
                  <a:lnTo>
                    <a:pt x="90" y="18"/>
                  </a:lnTo>
                  <a:lnTo>
                    <a:pt x="54" y="9"/>
                  </a:lnTo>
                  <a:lnTo>
                    <a:pt x="23" y="2"/>
                  </a:lnTo>
                  <a:lnTo>
                    <a:pt x="0" y="0"/>
                  </a:lnTo>
                  <a:lnTo>
                    <a:pt x="0" y="33"/>
                  </a:lnTo>
                  <a:close/>
                </a:path>
              </a:pathLst>
            </a:custGeom>
            <a:solidFill>
              <a:srgbClr val="1F1A17"/>
            </a:solidFill>
            <a:ln w="9525">
              <a:noFill/>
              <a:round/>
              <a:headEnd/>
              <a:tailEnd/>
            </a:ln>
          </p:spPr>
          <p:txBody>
            <a:bodyPr/>
            <a:lstStyle/>
            <a:p>
              <a:pPr eaLnBrk="1" hangingPunct="1"/>
              <a:endParaRPr lang="pt-BR" u="none"/>
            </a:p>
          </p:txBody>
        </p:sp>
        <p:sp>
          <p:nvSpPr>
            <p:cNvPr id="465962" name="Freeform 40"/>
            <p:cNvSpPr>
              <a:spLocks/>
            </p:cNvSpPr>
            <p:nvPr/>
          </p:nvSpPr>
          <p:spPr bwMode="auto">
            <a:xfrm>
              <a:off x="2819" y="1881"/>
              <a:ext cx="80" cy="14"/>
            </a:xfrm>
            <a:custGeom>
              <a:avLst/>
              <a:gdLst>
                <a:gd name="T0" fmla="*/ 0 w 323"/>
                <a:gd name="T1" fmla="*/ 0 h 55"/>
                <a:gd name="T2" fmla="*/ 0 w 323"/>
                <a:gd name="T3" fmla="*/ 0 h 55"/>
                <a:gd name="T4" fmla="*/ 0 w 323"/>
                <a:gd name="T5" fmla="*/ 0 h 55"/>
                <a:gd name="T6" fmla="*/ 0 w 323"/>
                <a:gd name="T7" fmla="*/ 0 h 55"/>
                <a:gd name="T8" fmla="*/ 0 w 323"/>
                <a:gd name="T9" fmla="*/ 0 h 55"/>
                <a:gd name="T10" fmla="*/ 0 w 323"/>
                <a:gd name="T11" fmla="*/ 0 h 55"/>
                <a:gd name="T12" fmla="*/ 0 w 323"/>
                <a:gd name="T13" fmla="*/ 0 h 55"/>
                <a:gd name="T14" fmla="*/ 0 w 323"/>
                <a:gd name="T15" fmla="*/ 0 h 55"/>
                <a:gd name="T16" fmla="*/ 0 w 323"/>
                <a:gd name="T17" fmla="*/ 0 h 55"/>
                <a:gd name="T18" fmla="*/ 0 w 323"/>
                <a:gd name="T19" fmla="*/ 0 h 55"/>
                <a:gd name="T20" fmla="*/ 0 w 323"/>
                <a:gd name="T21" fmla="*/ 0 h 55"/>
                <a:gd name="T22" fmla="*/ 0 w 323"/>
                <a:gd name="T23" fmla="*/ 0 h 55"/>
                <a:gd name="T24" fmla="*/ 0 w 323"/>
                <a:gd name="T25" fmla="*/ 0 h 55"/>
                <a:gd name="T26" fmla="*/ 0 w 323"/>
                <a:gd name="T27" fmla="*/ 0 h 55"/>
                <a:gd name="T28" fmla="*/ 0 w 323"/>
                <a:gd name="T29" fmla="*/ 0 h 55"/>
                <a:gd name="T30" fmla="*/ 0 w 323"/>
                <a:gd name="T31" fmla="*/ 0 h 55"/>
                <a:gd name="T32" fmla="*/ 0 w 323"/>
                <a:gd name="T33" fmla="*/ 0 h 55"/>
                <a:gd name="T34" fmla="*/ 0 w 323"/>
                <a:gd name="T35" fmla="*/ 0 h 55"/>
                <a:gd name="T36" fmla="*/ 0 w 323"/>
                <a:gd name="T37" fmla="*/ 0 h 55"/>
                <a:gd name="T38" fmla="*/ 0 w 323"/>
                <a:gd name="T39" fmla="*/ 0 h 55"/>
                <a:gd name="T40" fmla="*/ 0 w 323"/>
                <a:gd name="T41" fmla="*/ 0 h 55"/>
                <a:gd name="T42" fmla="*/ 0 w 323"/>
                <a:gd name="T43" fmla="*/ 0 h 55"/>
                <a:gd name="T44" fmla="*/ 0 w 323"/>
                <a:gd name="T45" fmla="*/ 0 h 55"/>
                <a:gd name="T46" fmla="*/ 0 w 323"/>
                <a:gd name="T47" fmla="*/ 0 h 55"/>
                <a:gd name="T48" fmla="*/ 0 w 323"/>
                <a:gd name="T49" fmla="*/ 0 h 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3"/>
                <a:gd name="T76" fmla="*/ 0 h 55"/>
                <a:gd name="T77" fmla="*/ 323 w 323"/>
                <a:gd name="T78" fmla="*/ 55 h 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3" h="55">
                  <a:moveTo>
                    <a:pt x="2" y="36"/>
                  </a:moveTo>
                  <a:lnTo>
                    <a:pt x="2" y="36"/>
                  </a:lnTo>
                  <a:lnTo>
                    <a:pt x="35" y="34"/>
                  </a:lnTo>
                  <a:lnTo>
                    <a:pt x="63" y="33"/>
                  </a:lnTo>
                  <a:lnTo>
                    <a:pt x="92" y="33"/>
                  </a:lnTo>
                  <a:lnTo>
                    <a:pt x="117" y="33"/>
                  </a:lnTo>
                  <a:lnTo>
                    <a:pt x="162" y="37"/>
                  </a:lnTo>
                  <a:lnTo>
                    <a:pt x="201" y="41"/>
                  </a:lnTo>
                  <a:lnTo>
                    <a:pt x="235" y="46"/>
                  </a:lnTo>
                  <a:lnTo>
                    <a:pt x="266" y="50"/>
                  </a:lnTo>
                  <a:lnTo>
                    <a:pt x="294" y="54"/>
                  </a:lnTo>
                  <a:lnTo>
                    <a:pt x="323" y="55"/>
                  </a:lnTo>
                  <a:lnTo>
                    <a:pt x="323" y="22"/>
                  </a:lnTo>
                  <a:lnTo>
                    <a:pt x="297" y="20"/>
                  </a:lnTo>
                  <a:lnTo>
                    <a:pt x="270" y="18"/>
                  </a:lnTo>
                  <a:lnTo>
                    <a:pt x="240" y="12"/>
                  </a:lnTo>
                  <a:lnTo>
                    <a:pt x="205" y="7"/>
                  </a:lnTo>
                  <a:lnTo>
                    <a:pt x="165" y="3"/>
                  </a:lnTo>
                  <a:lnTo>
                    <a:pt x="118" y="1"/>
                  </a:lnTo>
                  <a:lnTo>
                    <a:pt x="92" y="0"/>
                  </a:lnTo>
                  <a:lnTo>
                    <a:pt x="63" y="0"/>
                  </a:lnTo>
                  <a:lnTo>
                    <a:pt x="34" y="1"/>
                  </a:lnTo>
                  <a:lnTo>
                    <a:pt x="0" y="2"/>
                  </a:lnTo>
                  <a:lnTo>
                    <a:pt x="1" y="2"/>
                  </a:lnTo>
                  <a:lnTo>
                    <a:pt x="2" y="36"/>
                  </a:lnTo>
                  <a:close/>
                </a:path>
              </a:pathLst>
            </a:custGeom>
            <a:solidFill>
              <a:srgbClr val="1F1A17"/>
            </a:solidFill>
            <a:ln w="9525">
              <a:noFill/>
              <a:round/>
              <a:headEnd/>
              <a:tailEnd/>
            </a:ln>
          </p:spPr>
          <p:txBody>
            <a:bodyPr/>
            <a:lstStyle/>
            <a:p>
              <a:pPr eaLnBrk="1" hangingPunct="1"/>
              <a:endParaRPr lang="pt-BR" u="none"/>
            </a:p>
          </p:txBody>
        </p:sp>
        <p:sp>
          <p:nvSpPr>
            <p:cNvPr id="465963" name="Freeform 41"/>
            <p:cNvSpPr>
              <a:spLocks/>
            </p:cNvSpPr>
            <p:nvPr/>
          </p:nvSpPr>
          <p:spPr bwMode="auto">
            <a:xfrm>
              <a:off x="2736" y="1881"/>
              <a:ext cx="83" cy="39"/>
            </a:xfrm>
            <a:custGeom>
              <a:avLst/>
              <a:gdLst>
                <a:gd name="T0" fmla="*/ 0 w 331"/>
                <a:gd name="T1" fmla="*/ 0 h 154"/>
                <a:gd name="T2" fmla="*/ 0 w 331"/>
                <a:gd name="T3" fmla="*/ 0 h 154"/>
                <a:gd name="T4" fmla="*/ 0 w 331"/>
                <a:gd name="T5" fmla="*/ 0 h 154"/>
                <a:gd name="T6" fmla="*/ 0 w 331"/>
                <a:gd name="T7" fmla="*/ 0 h 154"/>
                <a:gd name="T8" fmla="*/ 0 w 331"/>
                <a:gd name="T9" fmla="*/ 0 h 154"/>
                <a:gd name="T10" fmla="*/ 0 w 331"/>
                <a:gd name="T11" fmla="*/ 0 h 154"/>
                <a:gd name="T12" fmla="*/ 0 w 331"/>
                <a:gd name="T13" fmla="*/ 0 h 154"/>
                <a:gd name="T14" fmla="*/ 0 w 331"/>
                <a:gd name="T15" fmla="*/ 0 h 154"/>
                <a:gd name="T16" fmla="*/ 0 w 331"/>
                <a:gd name="T17" fmla="*/ 0 h 154"/>
                <a:gd name="T18" fmla="*/ 0 w 331"/>
                <a:gd name="T19" fmla="*/ 0 h 154"/>
                <a:gd name="T20" fmla="*/ 0 w 331"/>
                <a:gd name="T21" fmla="*/ 0 h 154"/>
                <a:gd name="T22" fmla="*/ 0 w 331"/>
                <a:gd name="T23" fmla="*/ 0 h 154"/>
                <a:gd name="T24" fmla="*/ 0 w 331"/>
                <a:gd name="T25" fmla="*/ 0 h 154"/>
                <a:gd name="T26" fmla="*/ 0 w 331"/>
                <a:gd name="T27" fmla="*/ 0 h 154"/>
                <a:gd name="T28" fmla="*/ 0 w 331"/>
                <a:gd name="T29" fmla="*/ 0 h 154"/>
                <a:gd name="T30" fmla="*/ 0 w 331"/>
                <a:gd name="T31" fmla="*/ 0 h 154"/>
                <a:gd name="T32" fmla="*/ 0 w 331"/>
                <a:gd name="T33" fmla="*/ 0 h 154"/>
                <a:gd name="T34" fmla="*/ 0 w 331"/>
                <a:gd name="T35" fmla="*/ 0 h 154"/>
                <a:gd name="T36" fmla="*/ 0 w 331"/>
                <a:gd name="T37" fmla="*/ 0 h 154"/>
                <a:gd name="T38" fmla="*/ 0 w 331"/>
                <a:gd name="T39" fmla="*/ 0 h 154"/>
                <a:gd name="T40" fmla="*/ 0 w 331"/>
                <a:gd name="T41" fmla="*/ 0 h 154"/>
                <a:gd name="T42" fmla="*/ 0 w 331"/>
                <a:gd name="T43" fmla="*/ 0 h 154"/>
                <a:gd name="T44" fmla="*/ 0 w 331"/>
                <a:gd name="T45" fmla="*/ 0 h 154"/>
                <a:gd name="T46" fmla="*/ 0 w 331"/>
                <a:gd name="T47" fmla="*/ 0 h 154"/>
                <a:gd name="T48" fmla="*/ 0 w 331"/>
                <a:gd name="T49" fmla="*/ 0 h 154"/>
                <a:gd name="T50" fmla="*/ 0 w 331"/>
                <a:gd name="T51" fmla="*/ 0 h 154"/>
                <a:gd name="T52" fmla="*/ 0 w 331"/>
                <a:gd name="T53" fmla="*/ 0 h 154"/>
                <a:gd name="T54" fmla="*/ 0 w 331"/>
                <a:gd name="T55" fmla="*/ 0 h 154"/>
                <a:gd name="T56" fmla="*/ 0 w 331"/>
                <a:gd name="T57" fmla="*/ 0 h 154"/>
                <a:gd name="T58" fmla="*/ 0 w 331"/>
                <a:gd name="T59" fmla="*/ 0 h 154"/>
                <a:gd name="T60" fmla="*/ 0 w 331"/>
                <a:gd name="T61" fmla="*/ 0 h 154"/>
                <a:gd name="T62" fmla="*/ 0 w 331"/>
                <a:gd name="T63" fmla="*/ 0 h 154"/>
                <a:gd name="T64" fmla="*/ 0 w 331"/>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1"/>
                <a:gd name="T100" fmla="*/ 0 h 154"/>
                <a:gd name="T101" fmla="*/ 331 w 331"/>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1" h="154">
                  <a:moveTo>
                    <a:pt x="0" y="154"/>
                  </a:moveTo>
                  <a:lnTo>
                    <a:pt x="0" y="154"/>
                  </a:lnTo>
                  <a:lnTo>
                    <a:pt x="16" y="154"/>
                  </a:lnTo>
                  <a:lnTo>
                    <a:pt x="35" y="150"/>
                  </a:lnTo>
                  <a:lnTo>
                    <a:pt x="51" y="145"/>
                  </a:lnTo>
                  <a:lnTo>
                    <a:pt x="71" y="137"/>
                  </a:lnTo>
                  <a:lnTo>
                    <a:pt x="108" y="118"/>
                  </a:lnTo>
                  <a:lnTo>
                    <a:pt x="150" y="96"/>
                  </a:lnTo>
                  <a:lnTo>
                    <a:pt x="172" y="86"/>
                  </a:lnTo>
                  <a:lnTo>
                    <a:pt x="194" y="74"/>
                  </a:lnTo>
                  <a:lnTo>
                    <a:pt x="216" y="64"/>
                  </a:lnTo>
                  <a:lnTo>
                    <a:pt x="238" y="55"/>
                  </a:lnTo>
                  <a:lnTo>
                    <a:pt x="261" y="47"/>
                  </a:lnTo>
                  <a:lnTo>
                    <a:pt x="285" y="40"/>
                  </a:lnTo>
                  <a:lnTo>
                    <a:pt x="308" y="35"/>
                  </a:lnTo>
                  <a:lnTo>
                    <a:pt x="331" y="34"/>
                  </a:lnTo>
                  <a:lnTo>
                    <a:pt x="330" y="0"/>
                  </a:lnTo>
                  <a:lnTo>
                    <a:pt x="303" y="3"/>
                  </a:lnTo>
                  <a:lnTo>
                    <a:pt x="277" y="8"/>
                  </a:lnTo>
                  <a:lnTo>
                    <a:pt x="251" y="14"/>
                  </a:lnTo>
                  <a:lnTo>
                    <a:pt x="226" y="23"/>
                  </a:lnTo>
                  <a:lnTo>
                    <a:pt x="203" y="32"/>
                  </a:lnTo>
                  <a:lnTo>
                    <a:pt x="178" y="44"/>
                  </a:lnTo>
                  <a:lnTo>
                    <a:pt x="156" y="55"/>
                  </a:lnTo>
                  <a:lnTo>
                    <a:pt x="134" y="66"/>
                  </a:lnTo>
                  <a:lnTo>
                    <a:pt x="93" y="88"/>
                  </a:lnTo>
                  <a:lnTo>
                    <a:pt x="57" y="106"/>
                  </a:lnTo>
                  <a:lnTo>
                    <a:pt x="40" y="113"/>
                  </a:lnTo>
                  <a:lnTo>
                    <a:pt x="25" y="118"/>
                  </a:lnTo>
                  <a:lnTo>
                    <a:pt x="13" y="121"/>
                  </a:lnTo>
                  <a:lnTo>
                    <a:pt x="2" y="121"/>
                  </a:lnTo>
                  <a:lnTo>
                    <a:pt x="0" y="154"/>
                  </a:lnTo>
                  <a:close/>
                </a:path>
              </a:pathLst>
            </a:custGeom>
            <a:solidFill>
              <a:srgbClr val="1F1A17"/>
            </a:solidFill>
            <a:ln w="9525">
              <a:noFill/>
              <a:round/>
              <a:headEnd/>
              <a:tailEnd/>
            </a:ln>
          </p:spPr>
          <p:txBody>
            <a:bodyPr/>
            <a:lstStyle/>
            <a:p>
              <a:pPr eaLnBrk="1" hangingPunct="1"/>
              <a:endParaRPr lang="pt-BR" u="none"/>
            </a:p>
          </p:txBody>
        </p:sp>
        <p:sp>
          <p:nvSpPr>
            <p:cNvPr id="465964" name="Freeform 42"/>
            <p:cNvSpPr>
              <a:spLocks/>
            </p:cNvSpPr>
            <p:nvPr/>
          </p:nvSpPr>
          <p:spPr bwMode="auto">
            <a:xfrm>
              <a:off x="2610" y="1911"/>
              <a:ext cx="127" cy="11"/>
            </a:xfrm>
            <a:custGeom>
              <a:avLst/>
              <a:gdLst>
                <a:gd name="T0" fmla="*/ 0 w 508"/>
                <a:gd name="T1" fmla="*/ 0 h 44"/>
                <a:gd name="T2" fmla="*/ 0 w 508"/>
                <a:gd name="T3" fmla="*/ 0 h 44"/>
                <a:gd name="T4" fmla="*/ 0 w 508"/>
                <a:gd name="T5" fmla="*/ 0 h 44"/>
                <a:gd name="T6" fmla="*/ 0 w 508"/>
                <a:gd name="T7" fmla="*/ 0 h 44"/>
                <a:gd name="T8" fmla="*/ 0 w 508"/>
                <a:gd name="T9" fmla="*/ 0 h 44"/>
                <a:gd name="T10" fmla="*/ 0 w 508"/>
                <a:gd name="T11" fmla="*/ 0 h 44"/>
                <a:gd name="T12" fmla="*/ 0 w 508"/>
                <a:gd name="T13" fmla="*/ 0 h 44"/>
                <a:gd name="T14" fmla="*/ 0 w 508"/>
                <a:gd name="T15" fmla="*/ 0 h 44"/>
                <a:gd name="T16" fmla="*/ 0 w 508"/>
                <a:gd name="T17" fmla="*/ 0 h 44"/>
                <a:gd name="T18" fmla="*/ 0 w 508"/>
                <a:gd name="T19" fmla="*/ 0 h 44"/>
                <a:gd name="T20" fmla="*/ 0 w 508"/>
                <a:gd name="T21" fmla="*/ 0 h 44"/>
                <a:gd name="T22" fmla="*/ 0 w 508"/>
                <a:gd name="T23" fmla="*/ 0 h 44"/>
                <a:gd name="T24" fmla="*/ 0 w 508"/>
                <a:gd name="T25" fmla="*/ 0 h 44"/>
                <a:gd name="T26" fmla="*/ 0 w 508"/>
                <a:gd name="T27" fmla="*/ 0 h 44"/>
                <a:gd name="T28" fmla="*/ 0 w 508"/>
                <a:gd name="T29" fmla="*/ 0 h 44"/>
                <a:gd name="T30" fmla="*/ 0 w 508"/>
                <a:gd name="T31" fmla="*/ 0 h 44"/>
                <a:gd name="T32" fmla="*/ 0 w 508"/>
                <a:gd name="T33" fmla="*/ 0 h 44"/>
                <a:gd name="T34" fmla="*/ 0 w 508"/>
                <a:gd name="T35" fmla="*/ 0 h 44"/>
                <a:gd name="T36" fmla="*/ 0 w 508"/>
                <a:gd name="T37" fmla="*/ 0 h 44"/>
                <a:gd name="T38" fmla="*/ 0 w 508"/>
                <a:gd name="T39" fmla="*/ 0 h 44"/>
                <a:gd name="T40" fmla="*/ 0 w 508"/>
                <a:gd name="T41" fmla="*/ 0 h 44"/>
                <a:gd name="T42" fmla="*/ 0 w 508"/>
                <a:gd name="T43" fmla="*/ 0 h 44"/>
                <a:gd name="T44" fmla="*/ 0 w 508"/>
                <a:gd name="T45" fmla="*/ 0 h 44"/>
                <a:gd name="T46" fmla="*/ 0 w 508"/>
                <a:gd name="T47" fmla="*/ 0 h 44"/>
                <a:gd name="T48" fmla="*/ 0 w 508"/>
                <a:gd name="T49" fmla="*/ 0 h 44"/>
                <a:gd name="T50" fmla="*/ 0 w 508"/>
                <a:gd name="T51" fmla="*/ 0 h 44"/>
                <a:gd name="T52" fmla="*/ 0 w 508"/>
                <a:gd name="T53" fmla="*/ 0 h 44"/>
                <a:gd name="T54" fmla="*/ 0 w 508"/>
                <a:gd name="T55" fmla="*/ 0 h 44"/>
                <a:gd name="T56" fmla="*/ 0 w 508"/>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08"/>
                <a:gd name="T88" fmla="*/ 0 h 44"/>
                <a:gd name="T89" fmla="*/ 508 w 508"/>
                <a:gd name="T90" fmla="*/ 44 h 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08" h="44">
                  <a:moveTo>
                    <a:pt x="0" y="35"/>
                  </a:moveTo>
                  <a:lnTo>
                    <a:pt x="1" y="35"/>
                  </a:lnTo>
                  <a:lnTo>
                    <a:pt x="34" y="39"/>
                  </a:lnTo>
                  <a:lnTo>
                    <a:pt x="66" y="42"/>
                  </a:lnTo>
                  <a:lnTo>
                    <a:pt x="100" y="43"/>
                  </a:lnTo>
                  <a:lnTo>
                    <a:pt x="133" y="44"/>
                  </a:lnTo>
                  <a:lnTo>
                    <a:pt x="201" y="43"/>
                  </a:lnTo>
                  <a:lnTo>
                    <a:pt x="268" y="40"/>
                  </a:lnTo>
                  <a:lnTo>
                    <a:pt x="333" y="38"/>
                  </a:lnTo>
                  <a:lnTo>
                    <a:pt x="395" y="35"/>
                  </a:lnTo>
                  <a:lnTo>
                    <a:pt x="425" y="34"/>
                  </a:lnTo>
                  <a:lnTo>
                    <a:pt x="454" y="34"/>
                  </a:lnTo>
                  <a:lnTo>
                    <a:pt x="481" y="34"/>
                  </a:lnTo>
                  <a:lnTo>
                    <a:pt x="506" y="35"/>
                  </a:lnTo>
                  <a:lnTo>
                    <a:pt x="508" y="2"/>
                  </a:lnTo>
                  <a:lnTo>
                    <a:pt x="481" y="0"/>
                  </a:lnTo>
                  <a:lnTo>
                    <a:pt x="454" y="0"/>
                  </a:lnTo>
                  <a:lnTo>
                    <a:pt x="424" y="0"/>
                  </a:lnTo>
                  <a:lnTo>
                    <a:pt x="394" y="2"/>
                  </a:lnTo>
                  <a:lnTo>
                    <a:pt x="332" y="4"/>
                  </a:lnTo>
                  <a:lnTo>
                    <a:pt x="267" y="7"/>
                  </a:lnTo>
                  <a:lnTo>
                    <a:pt x="201" y="9"/>
                  </a:lnTo>
                  <a:lnTo>
                    <a:pt x="133" y="11"/>
                  </a:lnTo>
                  <a:lnTo>
                    <a:pt x="101" y="9"/>
                  </a:lnTo>
                  <a:lnTo>
                    <a:pt x="69" y="8"/>
                  </a:lnTo>
                  <a:lnTo>
                    <a:pt x="36" y="5"/>
                  </a:lnTo>
                  <a:lnTo>
                    <a:pt x="5" y="2"/>
                  </a:lnTo>
                  <a:lnTo>
                    <a:pt x="6" y="2"/>
                  </a:lnTo>
                  <a:lnTo>
                    <a:pt x="0" y="35"/>
                  </a:lnTo>
                  <a:close/>
                </a:path>
              </a:pathLst>
            </a:custGeom>
            <a:solidFill>
              <a:srgbClr val="1F1A17"/>
            </a:solidFill>
            <a:ln w="9525">
              <a:noFill/>
              <a:round/>
              <a:headEnd/>
              <a:tailEnd/>
            </a:ln>
          </p:spPr>
          <p:txBody>
            <a:bodyPr/>
            <a:lstStyle/>
            <a:p>
              <a:pPr eaLnBrk="1" hangingPunct="1"/>
              <a:endParaRPr lang="pt-BR" u="none"/>
            </a:p>
          </p:txBody>
        </p:sp>
        <p:sp>
          <p:nvSpPr>
            <p:cNvPr id="465965" name="Freeform 43"/>
            <p:cNvSpPr>
              <a:spLocks/>
            </p:cNvSpPr>
            <p:nvPr/>
          </p:nvSpPr>
          <p:spPr bwMode="auto">
            <a:xfrm>
              <a:off x="2556" y="1890"/>
              <a:ext cx="56" cy="30"/>
            </a:xfrm>
            <a:custGeom>
              <a:avLst/>
              <a:gdLst>
                <a:gd name="T0" fmla="*/ 0 w 224"/>
                <a:gd name="T1" fmla="*/ 0 h 120"/>
                <a:gd name="T2" fmla="*/ 0 w 224"/>
                <a:gd name="T3" fmla="*/ 0 h 120"/>
                <a:gd name="T4" fmla="*/ 0 w 224"/>
                <a:gd name="T5" fmla="*/ 0 h 120"/>
                <a:gd name="T6" fmla="*/ 0 w 224"/>
                <a:gd name="T7" fmla="*/ 0 h 120"/>
                <a:gd name="T8" fmla="*/ 0 w 224"/>
                <a:gd name="T9" fmla="*/ 0 h 120"/>
                <a:gd name="T10" fmla="*/ 0 w 224"/>
                <a:gd name="T11" fmla="*/ 0 h 120"/>
                <a:gd name="T12" fmla="*/ 0 w 224"/>
                <a:gd name="T13" fmla="*/ 0 h 120"/>
                <a:gd name="T14" fmla="*/ 0 w 224"/>
                <a:gd name="T15" fmla="*/ 0 h 120"/>
                <a:gd name="T16" fmla="*/ 0 w 224"/>
                <a:gd name="T17" fmla="*/ 0 h 120"/>
                <a:gd name="T18" fmla="*/ 0 w 224"/>
                <a:gd name="T19" fmla="*/ 0 h 120"/>
                <a:gd name="T20" fmla="*/ 0 w 224"/>
                <a:gd name="T21" fmla="*/ 0 h 120"/>
                <a:gd name="T22" fmla="*/ 0 w 224"/>
                <a:gd name="T23" fmla="*/ 0 h 120"/>
                <a:gd name="T24" fmla="*/ 0 w 224"/>
                <a:gd name="T25" fmla="*/ 0 h 120"/>
                <a:gd name="T26" fmla="*/ 0 w 224"/>
                <a:gd name="T27" fmla="*/ 0 h 120"/>
                <a:gd name="T28" fmla="*/ 0 w 224"/>
                <a:gd name="T29" fmla="*/ 0 h 120"/>
                <a:gd name="T30" fmla="*/ 0 w 224"/>
                <a:gd name="T31" fmla="*/ 0 h 120"/>
                <a:gd name="T32" fmla="*/ 0 w 224"/>
                <a:gd name="T33" fmla="*/ 0 h 120"/>
                <a:gd name="T34" fmla="*/ 0 w 224"/>
                <a:gd name="T35" fmla="*/ 0 h 120"/>
                <a:gd name="T36" fmla="*/ 0 w 224"/>
                <a:gd name="T37" fmla="*/ 0 h 120"/>
                <a:gd name="T38" fmla="*/ 0 w 224"/>
                <a:gd name="T39" fmla="*/ 0 h 120"/>
                <a:gd name="T40" fmla="*/ 0 w 224"/>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20"/>
                <a:gd name="T65" fmla="*/ 224 w 224"/>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20">
                  <a:moveTo>
                    <a:pt x="0" y="27"/>
                  </a:moveTo>
                  <a:lnTo>
                    <a:pt x="0" y="27"/>
                  </a:lnTo>
                  <a:lnTo>
                    <a:pt x="25" y="44"/>
                  </a:lnTo>
                  <a:lnTo>
                    <a:pt x="51" y="59"/>
                  </a:lnTo>
                  <a:lnTo>
                    <a:pt x="78" y="74"/>
                  </a:lnTo>
                  <a:lnTo>
                    <a:pt x="105" y="85"/>
                  </a:lnTo>
                  <a:lnTo>
                    <a:pt x="134" y="97"/>
                  </a:lnTo>
                  <a:lnTo>
                    <a:pt x="162" y="106"/>
                  </a:lnTo>
                  <a:lnTo>
                    <a:pt x="189" y="114"/>
                  </a:lnTo>
                  <a:lnTo>
                    <a:pt x="218" y="120"/>
                  </a:lnTo>
                  <a:lnTo>
                    <a:pt x="224" y="87"/>
                  </a:lnTo>
                  <a:lnTo>
                    <a:pt x="198" y="81"/>
                  </a:lnTo>
                  <a:lnTo>
                    <a:pt x="171" y="74"/>
                  </a:lnTo>
                  <a:lnTo>
                    <a:pt x="145" y="65"/>
                  </a:lnTo>
                  <a:lnTo>
                    <a:pt x="118" y="54"/>
                  </a:lnTo>
                  <a:lnTo>
                    <a:pt x="92" y="43"/>
                  </a:lnTo>
                  <a:lnTo>
                    <a:pt x="68" y="30"/>
                  </a:lnTo>
                  <a:lnTo>
                    <a:pt x="43" y="15"/>
                  </a:lnTo>
                  <a:lnTo>
                    <a:pt x="20" y="0"/>
                  </a:lnTo>
                  <a:lnTo>
                    <a:pt x="0" y="27"/>
                  </a:lnTo>
                  <a:close/>
                </a:path>
              </a:pathLst>
            </a:custGeom>
            <a:solidFill>
              <a:srgbClr val="1F1A17"/>
            </a:solidFill>
            <a:ln w="9525">
              <a:noFill/>
              <a:round/>
              <a:headEnd/>
              <a:tailEnd/>
            </a:ln>
          </p:spPr>
          <p:txBody>
            <a:bodyPr/>
            <a:lstStyle/>
            <a:p>
              <a:pPr eaLnBrk="1" hangingPunct="1"/>
              <a:endParaRPr lang="pt-BR" u="none"/>
            </a:p>
          </p:txBody>
        </p:sp>
        <p:sp>
          <p:nvSpPr>
            <p:cNvPr id="465966" name="Freeform 44"/>
            <p:cNvSpPr>
              <a:spLocks/>
            </p:cNvSpPr>
            <p:nvPr/>
          </p:nvSpPr>
          <p:spPr bwMode="auto">
            <a:xfrm>
              <a:off x="2525" y="1856"/>
              <a:ext cx="35" cy="40"/>
            </a:xfrm>
            <a:custGeom>
              <a:avLst/>
              <a:gdLst>
                <a:gd name="T0" fmla="*/ 0 w 142"/>
                <a:gd name="T1" fmla="*/ 0 h 162"/>
                <a:gd name="T2" fmla="*/ 0 w 142"/>
                <a:gd name="T3" fmla="*/ 0 h 162"/>
                <a:gd name="T4" fmla="*/ 0 w 142"/>
                <a:gd name="T5" fmla="*/ 0 h 162"/>
                <a:gd name="T6" fmla="*/ 0 w 142"/>
                <a:gd name="T7" fmla="*/ 0 h 162"/>
                <a:gd name="T8" fmla="*/ 0 w 142"/>
                <a:gd name="T9" fmla="*/ 0 h 162"/>
                <a:gd name="T10" fmla="*/ 0 w 142"/>
                <a:gd name="T11" fmla="*/ 0 h 162"/>
                <a:gd name="T12" fmla="*/ 0 w 142"/>
                <a:gd name="T13" fmla="*/ 0 h 162"/>
                <a:gd name="T14" fmla="*/ 0 w 142"/>
                <a:gd name="T15" fmla="*/ 0 h 162"/>
                <a:gd name="T16" fmla="*/ 0 w 142"/>
                <a:gd name="T17" fmla="*/ 0 h 162"/>
                <a:gd name="T18" fmla="*/ 0 w 142"/>
                <a:gd name="T19" fmla="*/ 0 h 162"/>
                <a:gd name="T20" fmla="*/ 0 w 142"/>
                <a:gd name="T21" fmla="*/ 0 h 162"/>
                <a:gd name="T22" fmla="*/ 0 w 142"/>
                <a:gd name="T23" fmla="*/ 0 h 162"/>
                <a:gd name="T24" fmla="*/ 0 w 142"/>
                <a:gd name="T25" fmla="*/ 0 h 162"/>
                <a:gd name="T26" fmla="*/ 0 w 142"/>
                <a:gd name="T27" fmla="*/ 0 h 162"/>
                <a:gd name="T28" fmla="*/ 0 w 142"/>
                <a:gd name="T29" fmla="*/ 0 h 162"/>
                <a:gd name="T30" fmla="*/ 0 w 142"/>
                <a:gd name="T31" fmla="*/ 0 h 162"/>
                <a:gd name="T32" fmla="*/ 0 w 142"/>
                <a:gd name="T33" fmla="*/ 0 h 162"/>
                <a:gd name="T34" fmla="*/ 0 w 142"/>
                <a:gd name="T35" fmla="*/ 0 h 162"/>
                <a:gd name="T36" fmla="*/ 0 w 142"/>
                <a:gd name="T37" fmla="*/ 0 h 162"/>
                <a:gd name="T38" fmla="*/ 0 w 142"/>
                <a:gd name="T39" fmla="*/ 0 h 162"/>
                <a:gd name="T40" fmla="*/ 0 w 142"/>
                <a:gd name="T41" fmla="*/ 0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2"/>
                <a:gd name="T64" fmla="*/ 0 h 162"/>
                <a:gd name="T65" fmla="*/ 142 w 142"/>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2" h="162">
                  <a:moveTo>
                    <a:pt x="0" y="10"/>
                  </a:moveTo>
                  <a:lnTo>
                    <a:pt x="0" y="10"/>
                  </a:lnTo>
                  <a:lnTo>
                    <a:pt x="9" y="34"/>
                  </a:lnTo>
                  <a:lnTo>
                    <a:pt x="22" y="57"/>
                  </a:lnTo>
                  <a:lnTo>
                    <a:pt x="35" y="78"/>
                  </a:lnTo>
                  <a:lnTo>
                    <a:pt x="52" y="99"/>
                  </a:lnTo>
                  <a:lnTo>
                    <a:pt x="69" y="117"/>
                  </a:lnTo>
                  <a:lnTo>
                    <a:pt x="86" y="133"/>
                  </a:lnTo>
                  <a:lnTo>
                    <a:pt x="104" y="149"/>
                  </a:lnTo>
                  <a:lnTo>
                    <a:pt x="122" y="162"/>
                  </a:lnTo>
                  <a:lnTo>
                    <a:pt x="142" y="135"/>
                  </a:lnTo>
                  <a:lnTo>
                    <a:pt x="125" y="123"/>
                  </a:lnTo>
                  <a:lnTo>
                    <a:pt x="109" y="109"/>
                  </a:lnTo>
                  <a:lnTo>
                    <a:pt x="92" y="93"/>
                  </a:lnTo>
                  <a:lnTo>
                    <a:pt x="77" y="76"/>
                  </a:lnTo>
                  <a:lnTo>
                    <a:pt x="64" y="58"/>
                  </a:lnTo>
                  <a:lnTo>
                    <a:pt x="51" y="40"/>
                  </a:lnTo>
                  <a:lnTo>
                    <a:pt x="40" y="19"/>
                  </a:lnTo>
                  <a:lnTo>
                    <a:pt x="33" y="0"/>
                  </a:lnTo>
                  <a:lnTo>
                    <a:pt x="0" y="10"/>
                  </a:lnTo>
                  <a:close/>
                </a:path>
              </a:pathLst>
            </a:custGeom>
            <a:solidFill>
              <a:srgbClr val="1F1A17"/>
            </a:solidFill>
            <a:ln w="9525">
              <a:noFill/>
              <a:round/>
              <a:headEnd/>
              <a:tailEnd/>
            </a:ln>
          </p:spPr>
          <p:txBody>
            <a:bodyPr/>
            <a:lstStyle/>
            <a:p>
              <a:pPr eaLnBrk="1" hangingPunct="1"/>
              <a:endParaRPr lang="pt-BR" u="none"/>
            </a:p>
          </p:txBody>
        </p:sp>
        <p:sp>
          <p:nvSpPr>
            <p:cNvPr id="465967" name="Freeform 45"/>
            <p:cNvSpPr>
              <a:spLocks/>
            </p:cNvSpPr>
            <p:nvPr/>
          </p:nvSpPr>
          <p:spPr bwMode="auto">
            <a:xfrm>
              <a:off x="2521" y="1802"/>
              <a:ext cx="12" cy="57"/>
            </a:xfrm>
            <a:custGeom>
              <a:avLst/>
              <a:gdLst>
                <a:gd name="T0" fmla="*/ 0 w 50"/>
                <a:gd name="T1" fmla="*/ 0 h 226"/>
                <a:gd name="T2" fmla="*/ 0 w 50"/>
                <a:gd name="T3" fmla="*/ 0 h 226"/>
                <a:gd name="T4" fmla="*/ 0 w 50"/>
                <a:gd name="T5" fmla="*/ 0 h 226"/>
                <a:gd name="T6" fmla="*/ 0 w 50"/>
                <a:gd name="T7" fmla="*/ 0 h 226"/>
                <a:gd name="T8" fmla="*/ 0 w 50"/>
                <a:gd name="T9" fmla="*/ 0 h 226"/>
                <a:gd name="T10" fmla="*/ 0 w 50"/>
                <a:gd name="T11" fmla="*/ 0 h 226"/>
                <a:gd name="T12" fmla="*/ 0 w 50"/>
                <a:gd name="T13" fmla="*/ 0 h 226"/>
                <a:gd name="T14" fmla="*/ 0 w 50"/>
                <a:gd name="T15" fmla="*/ 0 h 226"/>
                <a:gd name="T16" fmla="*/ 0 w 50"/>
                <a:gd name="T17" fmla="*/ 0 h 226"/>
                <a:gd name="T18" fmla="*/ 0 w 50"/>
                <a:gd name="T19" fmla="*/ 0 h 226"/>
                <a:gd name="T20" fmla="*/ 0 w 50"/>
                <a:gd name="T21" fmla="*/ 0 h 226"/>
                <a:gd name="T22" fmla="*/ 0 w 50"/>
                <a:gd name="T23" fmla="*/ 0 h 226"/>
                <a:gd name="T24" fmla="*/ 0 w 50"/>
                <a:gd name="T25" fmla="*/ 0 h 226"/>
                <a:gd name="T26" fmla="*/ 0 w 50"/>
                <a:gd name="T27" fmla="*/ 0 h 226"/>
                <a:gd name="T28" fmla="*/ 0 w 50"/>
                <a:gd name="T29" fmla="*/ 0 h 226"/>
                <a:gd name="T30" fmla="*/ 0 w 50"/>
                <a:gd name="T31" fmla="*/ 0 h 226"/>
                <a:gd name="T32" fmla="*/ 0 w 50"/>
                <a:gd name="T33" fmla="*/ 0 h 226"/>
                <a:gd name="T34" fmla="*/ 0 w 50"/>
                <a:gd name="T35" fmla="*/ 0 h 226"/>
                <a:gd name="T36" fmla="*/ 0 w 50"/>
                <a:gd name="T37" fmla="*/ 0 h 226"/>
                <a:gd name="T38" fmla="*/ 0 w 50"/>
                <a:gd name="T39" fmla="*/ 0 h 226"/>
                <a:gd name="T40" fmla="*/ 0 w 50"/>
                <a:gd name="T41" fmla="*/ 0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226"/>
                <a:gd name="T65" fmla="*/ 50 w 50"/>
                <a:gd name="T66" fmla="*/ 226 h 2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226">
                  <a:moveTo>
                    <a:pt x="6" y="0"/>
                  </a:moveTo>
                  <a:lnTo>
                    <a:pt x="6" y="0"/>
                  </a:lnTo>
                  <a:lnTo>
                    <a:pt x="3" y="26"/>
                  </a:lnTo>
                  <a:lnTo>
                    <a:pt x="0" y="54"/>
                  </a:lnTo>
                  <a:lnTo>
                    <a:pt x="0" y="83"/>
                  </a:lnTo>
                  <a:lnTo>
                    <a:pt x="0" y="114"/>
                  </a:lnTo>
                  <a:lnTo>
                    <a:pt x="2" y="143"/>
                  </a:lnTo>
                  <a:lnTo>
                    <a:pt x="6" y="172"/>
                  </a:lnTo>
                  <a:lnTo>
                    <a:pt x="11" y="200"/>
                  </a:lnTo>
                  <a:lnTo>
                    <a:pt x="17" y="226"/>
                  </a:lnTo>
                  <a:lnTo>
                    <a:pt x="50" y="216"/>
                  </a:lnTo>
                  <a:lnTo>
                    <a:pt x="43" y="193"/>
                  </a:lnTo>
                  <a:lnTo>
                    <a:pt x="39" y="168"/>
                  </a:lnTo>
                  <a:lnTo>
                    <a:pt x="35" y="140"/>
                  </a:lnTo>
                  <a:lnTo>
                    <a:pt x="34" y="112"/>
                  </a:lnTo>
                  <a:lnTo>
                    <a:pt x="34" y="84"/>
                  </a:lnTo>
                  <a:lnTo>
                    <a:pt x="34" y="55"/>
                  </a:lnTo>
                  <a:lnTo>
                    <a:pt x="37" y="28"/>
                  </a:lnTo>
                  <a:lnTo>
                    <a:pt x="39" y="4"/>
                  </a:lnTo>
                  <a:lnTo>
                    <a:pt x="6" y="0"/>
                  </a:lnTo>
                  <a:close/>
                </a:path>
              </a:pathLst>
            </a:custGeom>
            <a:solidFill>
              <a:srgbClr val="1F1A17"/>
            </a:solidFill>
            <a:ln w="9525">
              <a:noFill/>
              <a:round/>
              <a:headEnd/>
              <a:tailEnd/>
            </a:ln>
          </p:spPr>
          <p:txBody>
            <a:bodyPr/>
            <a:lstStyle/>
            <a:p>
              <a:pPr eaLnBrk="1" hangingPunct="1"/>
              <a:endParaRPr lang="pt-BR" u="none"/>
            </a:p>
          </p:txBody>
        </p:sp>
        <p:sp>
          <p:nvSpPr>
            <p:cNvPr id="465968" name="Freeform 46"/>
            <p:cNvSpPr>
              <a:spLocks/>
            </p:cNvSpPr>
            <p:nvPr/>
          </p:nvSpPr>
          <p:spPr bwMode="auto">
            <a:xfrm>
              <a:off x="2522" y="1759"/>
              <a:ext cx="19" cy="44"/>
            </a:xfrm>
            <a:custGeom>
              <a:avLst/>
              <a:gdLst>
                <a:gd name="T0" fmla="*/ 0 w 75"/>
                <a:gd name="T1" fmla="*/ 0 h 174"/>
                <a:gd name="T2" fmla="*/ 0 w 75"/>
                <a:gd name="T3" fmla="*/ 0 h 174"/>
                <a:gd name="T4" fmla="*/ 0 w 75"/>
                <a:gd name="T5" fmla="*/ 0 h 174"/>
                <a:gd name="T6" fmla="*/ 0 w 75"/>
                <a:gd name="T7" fmla="*/ 0 h 174"/>
                <a:gd name="T8" fmla="*/ 0 w 75"/>
                <a:gd name="T9" fmla="*/ 0 h 174"/>
                <a:gd name="T10" fmla="*/ 0 w 75"/>
                <a:gd name="T11" fmla="*/ 0 h 174"/>
                <a:gd name="T12" fmla="*/ 0 w 75"/>
                <a:gd name="T13" fmla="*/ 0 h 174"/>
                <a:gd name="T14" fmla="*/ 0 w 75"/>
                <a:gd name="T15" fmla="*/ 0 h 174"/>
                <a:gd name="T16" fmla="*/ 0 w 75"/>
                <a:gd name="T17" fmla="*/ 0 h 174"/>
                <a:gd name="T18" fmla="*/ 0 w 75"/>
                <a:gd name="T19" fmla="*/ 0 h 174"/>
                <a:gd name="T20" fmla="*/ 0 w 75"/>
                <a:gd name="T21" fmla="*/ 0 h 174"/>
                <a:gd name="T22" fmla="*/ 0 w 75"/>
                <a:gd name="T23" fmla="*/ 0 h 174"/>
                <a:gd name="T24" fmla="*/ 0 w 75"/>
                <a:gd name="T25" fmla="*/ 0 h 174"/>
                <a:gd name="T26" fmla="*/ 0 w 75"/>
                <a:gd name="T27" fmla="*/ 0 h 174"/>
                <a:gd name="T28" fmla="*/ 0 w 75"/>
                <a:gd name="T29" fmla="*/ 0 h 174"/>
                <a:gd name="T30" fmla="*/ 0 w 75"/>
                <a:gd name="T31" fmla="*/ 0 h 174"/>
                <a:gd name="T32" fmla="*/ 0 w 75"/>
                <a:gd name="T33" fmla="*/ 0 h 174"/>
                <a:gd name="T34" fmla="*/ 0 w 75"/>
                <a:gd name="T35" fmla="*/ 0 h 174"/>
                <a:gd name="T36" fmla="*/ 0 w 75"/>
                <a:gd name="T37" fmla="*/ 0 h 174"/>
                <a:gd name="T38" fmla="*/ 0 w 75"/>
                <a:gd name="T39" fmla="*/ 0 h 174"/>
                <a:gd name="T40" fmla="*/ 0 w 75"/>
                <a:gd name="T41" fmla="*/ 0 h 174"/>
                <a:gd name="T42" fmla="*/ 0 w 75"/>
                <a:gd name="T43" fmla="*/ 0 h 174"/>
                <a:gd name="T44" fmla="*/ 0 w 75"/>
                <a:gd name="T45" fmla="*/ 0 h 174"/>
                <a:gd name="T46" fmla="*/ 0 w 75"/>
                <a:gd name="T47" fmla="*/ 0 h 174"/>
                <a:gd name="T48" fmla="*/ 0 w 75"/>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5"/>
                <a:gd name="T76" fmla="*/ 0 h 174"/>
                <a:gd name="T77" fmla="*/ 75 w 75"/>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5" h="174">
                  <a:moveTo>
                    <a:pt x="41" y="0"/>
                  </a:moveTo>
                  <a:lnTo>
                    <a:pt x="41" y="0"/>
                  </a:lnTo>
                  <a:lnTo>
                    <a:pt x="41" y="9"/>
                  </a:lnTo>
                  <a:lnTo>
                    <a:pt x="40" y="18"/>
                  </a:lnTo>
                  <a:lnTo>
                    <a:pt x="38" y="28"/>
                  </a:lnTo>
                  <a:lnTo>
                    <a:pt x="36" y="37"/>
                  </a:lnTo>
                  <a:lnTo>
                    <a:pt x="31" y="57"/>
                  </a:lnTo>
                  <a:lnTo>
                    <a:pt x="23" y="78"/>
                  </a:lnTo>
                  <a:lnTo>
                    <a:pt x="16" y="98"/>
                  </a:lnTo>
                  <a:lnTo>
                    <a:pt x="9" y="120"/>
                  </a:lnTo>
                  <a:lnTo>
                    <a:pt x="3" y="145"/>
                  </a:lnTo>
                  <a:lnTo>
                    <a:pt x="0" y="170"/>
                  </a:lnTo>
                  <a:lnTo>
                    <a:pt x="33" y="174"/>
                  </a:lnTo>
                  <a:lnTo>
                    <a:pt x="36" y="151"/>
                  </a:lnTo>
                  <a:lnTo>
                    <a:pt x="41" y="129"/>
                  </a:lnTo>
                  <a:lnTo>
                    <a:pt x="48" y="109"/>
                  </a:lnTo>
                  <a:lnTo>
                    <a:pt x="55" y="88"/>
                  </a:lnTo>
                  <a:lnTo>
                    <a:pt x="62" y="67"/>
                  </a:lnTo>
                  <a:lnTo>
                    <a:pt x="68" y="47"/>
                  </a:lnTo>
                  <a:lnTo>
                    <a:pt x="71" y="35"/>
                  </a:lnTo>
                  <a:lnTo>
                    <a:pt x="73" y="23"/>
                  </a:lnTo>
                  <a:lnTo>
                    <a:pt x="75" y="12"/>
                  </a:lnTo>
                  <a:lnTo>
                    <a:pt x="75" y="0"/>
                  </a:lnTo>
                  <a:lnTo>
                    <a:pt x="41" y="0"/>
                  </a:lnTo>
                  <a:close/>
                </a:path>
              </a:pathLst>
            </a:custGeom>
            <a:solidFill>
              <a:srgbClr val="1F1A17"/>
            </a:solidFill>
            <a:ln w="9525">
              <a:noFill/>
              <a:round/>
              <a:headEnd/>
              <a:tailEnd/>
            </a:ln>
          </p:spPr>
          <p:txBody>
            <a:bodyPr/>
            <a:lstStyle/>
            <a:p>
              <a:pPr eaLnBrk="1" hangingPunct="1"/>
              <a:endParaRPr lang="pt-BR" u="none"/>
            </a:p>
          </p:txBody>
        </p:sp>
        <p:sp>
          <p:nvSpPr>
            <p:cNvPr id="465969" name="Freeform 47"/>
            <p:cNvSpPr>
              <a:spLocks/>
            </p:cNvSpPr>
            <p:nvPr/>
          </p:nvSpPr>
          <p:spPr bwMode="auto">
            <a:xfrm>
              <a:off x="2528" y="1687"/>
              <a:ext cx="13" cy="72"/>
            </a:xfrm>
            <a:custGeom>
              <a:avLst/>
              <a:gdLst>
                <a:gd name="T0" fmla="*/ 0 w 51"/>
                <a:gd name="T1" fmla="*/ 0 h 292"/>
                <a:gd name="T2" fmla="*/ 0 w 51"/>
                <a:gd name="T3" fmla="*/ 0 h 292"/>
                <a:gd name="T4" fmla="*/ 0 w 51"/>
                <a:gd name="T5" fmla="*/ 0 h 292"/>
                <a:gd name="T6" fmla="*/ 0 w 51"/>
                <a:gd name="T7" fmla="*/ 0 h 292"/>
                <a:gd name="T8" fmla="*/ 0 w 51"/>
                <a:gd name="T9" fmla="*/ 0 h 292"/>
                <a:gd name="T10" fmla="*/ 0 w 51"/>
                <a:gd name="T11" fmla="*/ 0 h 292"/>
                <a:gd name="T12" fmla="*/ 0 w 51"/>
                <a:gd name="T13" fmla="*/ 0 h 292"/>
                <a:gd name="T14" fmla="*/ 0 w 51"/>
                <a:gd name="T15" fmla="*/ 0 h 292"/>
                <a:gd name="T16" fmla="*/ 0 w 51"/>
                <a:gd name="T17" fmla="*/ 0 h 292"/>
                <a:gd name="T18" fmla="*/ 0 w 51"/>
                <a:gd name="T19" fmla="*/ 0 h 292"/>
                <a:gd name="T20" fmla="*/ 0 w 51"/>
                <a:gd name="T21" fmla="*/ 0 h 292"/>
                <a:gd name="T22" fmla="*/ 0 w 51"/>
                <a:gd name="T23" fmla="*/ 0 h 292"/>
                <a:gd name="T24" fmla="*/ 0 w 51"/>
                <a:gd name="T25" fmla="*/ 0 h 292"/>
                <a:gd name="T26" fmla="*/ 0 w 51"/>
                <a:gd name="T27" fmla="*/ 0 h 292"/>
                <a:gd name="T28" fmla="*/ 0 w 51"/>
                <a:gd name="T29" fmla="*/ 0 h 292"/>
                <a:gd name="T30" fmla="*/ 0 w 51"/>
                <a:gd name="T31" fmla="*/ 0 h 292"/>
                <a:gd name="T32" fmla="*/ 0 w 51"/>
                <a:gd name="T33" fmla="*/ 0 h 292"/>
                <a:gd name="T34" fmla="*/ 0 w 51"/>
                <a:gd name="T35" fmla="*/ 0 h 292"/>
                <a:gd name="T36" fmla="*/ 0 w 51"/>
                <a:gd name="T37" fmla="*/ 0 h 292"/>
                <a:gd name="T38" fmla="*/ 0 w 51"/>
                <a:gd name="T39" fmla="*/ 0 h 292"/>
                <a:gd name="T40" fmla="*/ 0 w 51"/>
                <a:gd name="T41" fmla="*/ 0 h 2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292"/>
                <a:gd name="T65" fmla="*/ 51 w 51"/>
                <a:gd name="T66" fmla="*/ 292 h 2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292">
                  <a:moveTo>
                    <a:pt x="0" y="3"/>
                  </a:moveTo>
                  <a:lnTo>
                    <a:pt x="0" y="4"/>
                  </a:lnTo>
                  <a:lnTo>
                    <a:pt x="4" y="39"/>
                  </a:lnTo>
                  <a:lnTo>
                    <a:pt x="8" y="74"/>
                  </a:lnTo>
                  <a:lnTo>
                    <a:pt x="11" y="110"/>
                  </a:lnTo>
                  <a:lnTo>
                    <a:pt x="13" y="145"/>
                  </a:lnTo>
                  <a:lnTo>
                    <a:pt x="14" y="182"/>
                  </a:lnTo>
                  <a:lnTo>
                    <a:pt x="16" y="219"/>
                  </a:lnTo>
                  <a:lnTo>
                    <a:pt x="17" y="256"/>
                  </a:lnTo>
                  <a:lnTo>
                    <a:pt x="17" y="292"/>
                  </a:lnTo>
                  <a:lnTo>
                    <a:pt x="51" y="292"/>
                  </a:lnTo>
                  <a:lnTo>
                    <a:pt x="51" y="254"/>
                  </a:lnTo>
                  <a:lnTo>
                    <a:pt x="49" y="218"/>
                  </a:lnTo>
                  <a:lnTo>
                    <a:pt x="48" y="180"/>
                  </a:lnTo>
                  <a:lnTo>
                    <a:pt x="47" y="144"/>
                  </a:lnTo>
                  <a:lnTo>
                    <a:pt x="44" y="108"/>
                  </a:lnTo>
                  <a:lnTo>
                    <a:pt x="42" y="72"/>
                  </a:lnTo>
                  <a:lnTo>
                    <a:pt x="38" y="35"/>
                  </a:lnTo>
                  <a:lnTo>
                    <a:pt x="34" y="0"/>
                  </a:lnTo>
                  <a:lnTo>
                    <a:pt x="34" y="2"/>
                  </a:lnTo>
                  <a:lnTo>
                    <a:pt x="0" y="3"/>
                  </a:lnTo>
                  <a:close/>
                </a:path>
              </a:pathLst>
            </a:custGeom>
            <a:solidFill>
              <a:srgbClr val="1F1A17"/>
            </a:solidFill>
            <a:ln w="9525">
              <a:noFill/>
              <a:round/>
              <a:headEnd/>
              <a:tailEnd/>
            </a:ln>
          </p:spPr>
          <p:txBody>
            <a:bodyPr/>
            <a:lstStyle/>
            <a:p>
              <a:pPr eaLnBrk="1" hangingPunct="1"/>
              <a:endParaRPr lang="pt-BR" u="none"/>
            </a:p>
          </p:txBody>
        </p:sp>
        <p:sp>
          <p:nvSpPr>
            <p:cNvPr id="465970" name="Freeform 48"/>
            <p:cNvSpPr>
              <a:spLocks/>
            </p:cNvSpPr>
            <p:nvPr/>
          </p:nvSpPr>
          <p:spPr bwMode="auto">
            <a:xfrm>
              <a:off x="2519" y="1624"/>
              <a:ext cx="18" cy="63"/>
            </a:xfrm>
            <a:custGeom>
              <a:avLst/>
              <a:gdLst>
                <a:gd name="T0" fmla="*/ 0 w 73"/>
                <a:gd name="T1" fmla="*/ 0 h 254"/>
                <a:gd name="T2" fmla="*/ 0 w 73"/>
                <a:gd name="T3" fmla="*/ 0 h 254"/>
                <a:gd name="T4" fmla="*/ 0 w 73"/>
                <a:gd name="T5" fmla="*/ 0 h 254"/>
                <a:gd name="T6" fmla="*/ 0 w 73"/>
                <a:gd name="T7" fmla="*/ 0 h 254"/>
                <a:gd name="T8" fmla="*/ 0 w 73"/>
                <a:gd name="T9" fmla="*/ 0 h 254"/>
                <a:gd name="T10" fmla="*/ 0 w 73"/>
                <a:gd name="T11" fmla="*/ 0 h 254"/>
                <a:gd name="T12" fmla="*/ 0 w 73"/>
                <a:gd name="T13" fmla="*/ 0 h 254"/>
                <a:gd name="T14" fmla="*/ 0 w 73"/>
                <a:gd name="T15" fmla="*/ 0 h 254"/>
                <a:gd name="T16" fmla="*/ 0 w 73"/>
                <a:gd name="T17" fmla="*/ 0 h 254"/>
                <a:gd name="T18" fmla="*/ 0 w 73"/>
                <a:gd name="T19" fmla="*/ 0 h 254"/>
                <a:gd name="T20" fmla="*/ 0 w 73"/>
                <a:gd name="T21" fmla="*/ 0 h 254"/>
                <a:gd name="T22" fmla="*/ 0 w 73"/>
                <a:gd name="T23" fmla="*/ 0 h 254"/>
                <a:gd name="T24" fmla="*/ 0 w 73"/>
                <a:gd name="T25" fmla="*/ 0 h 254"/>
                <a:gd name="T26" fmla="*/ 0 w 73"/>
                <a:gd name="T27" fmla="*/ 0 h 254"/>
                <a:gd name="T28" fmla="*/ 0 w 73"/>
                <a:gd name="T29" fmla="*/ 0 h 254"/>
                <a:gd name="T30" fmla="*/ 0 w 73"/>
                <a:gd name="T31" fmla="*/ 0 h 254"/>
                <a:gd name="T32" fmla="*/ 0 w 73"/>
                <a:gd name="T33" fmla="*/ 0 h 254"/>
                <a:gd name="T34" fmla="*/ 0 w 73"/>
                <a:gd name="T35" fmla="*/ 0 h 254"/>
                <a:gd name="T36" fmla="*/ 0 w 73"/>
                <a:gd name="T37" fmla="*/ 0 h 254"/>
                <a:gd name="T38" fmla="*/ 0 w 73"/>
                <a:gd name="T39" fmla="*/ 0 h 254"/>
                <a:gd name="T40" fmla="*/ 0 w 73"/>
                <a:gd name="T41" fmla="*/ 0 h 2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254"/>
                <a:gd name="T65" fmla="*/ 73 w 73"/>
                <a:gd name="T66" fmla="*/ 254 h 2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254">
                  <a:moveTo>
                    <a:pt x="0" y="5"/>
                  </a:moveTo>
                  <a:lnTo>
                    <a:pt x="0" y="4"/>
                  </a:lnTo>
                  <a:lnTo>
                    <a:pt x="3" y="38"/>
                  </a:lnTo>
                  <a:lnTo>
                    <a:pt x="8" y="71"/>
                  </a:lnTo>
                  <a:lnTo>
                    <a:pt x="13" y="104"/>
                  </a:lnTo>
                  <a:lnTo>
                    <a:pt x="20" y="135"/>
                  </a:lnTo>
                  <a:lnTo>
                    <a:pt x="26" y="165"/>
                  </a:lnTo>
                  <a:lnTo>
                    <a:pt x="31" y="196"/>
                  </a:lnTo>
                  <a:lnTo>
                    <a:pt x="37" y="225"/>
                  </a:lnTo>
                  <a:lnTo>
                    <a:pt x="39" y="254"/>
                  </a:lnTo>
                  <a:lnTo>
                    <a:pt x="73" y="253"/>
                  </a:lnTo>
                  <a:lnTo>
                    <a:pt x="70" y="220"/>
                  </a:lnTo>
                  <a:lnTo>
                    <a:pt x="65" y="189"/>
                  </a:lnTo>
                  <a:lnTo>
                    <a:pt x="60" y="158"/>
                  </a:lnTo>
                  <a:lnTo>
                    <a:pt x="53" y="128"/>
                  </a:lnTo>
                  <a:lnTo>
                    <a:pt x="47" y="97"/>
                  </a:lnTo>
                  <a:lnTo>
                    <a:pt x="42" y="66"/>
                  </a:lnTo>
                  <a:lnTo>
                    <a:pt x="37" y="34"/>
                  </a:lnTo>
                  <a:lnTo>
                    <a:pt x="34" y="1"/>
                  </a:lnTo>
                  <a:lnTo>
                    <a:pt x="34" y="0"/>
                  </a:lnTo>
                  <a:lnTo>
                    <a:pt x="0" y="5"/>
                  </a:lnTo>
                  <a:close/>
                </a:path>
              </a:pathLst>
            </a:custGeom>
            <a:solidFill>
              <a:srgbClr val="1F1A17"/>
            </a:solidFill>
            <a:ln w="9525">
              <a:noFill/>
              <a:round/>
              <a:headEnd/>
              <a:tailEnd/>
            </a:ln>
          </p:spPr>
          <p:txBody>
            <a:bodyPr/>
            <a:lstStyle/>
            <a:p>
              <a:pPr eaLnBrk="1" hangingPunct="1"/>
              <a:endParaRPr lang="pt-BR" u="none"/>
            </a:p>
          </p:txBody>
        </p:sp>
        <p:sp>
          <p:nvSpPr>
            <p:cNvPr id="465971" name="Freeform 49"/>
            <p:cNvSpPr>
              <a:spLocks/>
            </p:cNvSpPr>
            <p:nvPr/>
          </p:nvSpPr>
          <p:spPr bwMode="auto">
            <a:xfrm>
              <a:off x="2515" y="1570"/>
              <a:ext cx="12" cy="55"/>
            </a:xfrm>
            <a:custGeom>
              <a:avLst/>
              <a:gdLst>
                <a:gd name="T0" fmla="*/ 0 w 47"/>
                <a:gd name="T1" fmla="*/ 0 h 219"/>
                <a:gd name="T2" fmla="*/ 0 w 47"/>
                <a:gd name="T3" fmla="*/ 0 h 219"/>
                <a:gd name="T4" fmla="*/ 0 w 47"/>
                <a:gd name="T5" fmla="*/ 0 h 219"/>
                <a:gd name="T6" fmla="*/ 0 w 47"/>
                <a:gd name="T7" fmla="*/ 0 h 219"/>
                <a:gd name="T8" fmla="*/ 0 w 47"/>
                <a:gd name="T9" fmla="*/ 0 h 219"/>
                <a:gd name="T10" fmla="*/ 0 w 47"/>
                <a:gd name="T11" fmla="*/ 0 h 219"/>
                <a:gd name="T12" fmla="*/ 0 w 47"/>
                <a:gd name="T13" fmla="*/ 0 h 219"/>
                <a:gd name="T14" fmla="*/ 0 w 47"/>
                <a:gd name="T15" fmla="*/ 0 h 219"/>
                <a:gd name="T16" fmla="*/ 0 w 47"/>
                <a:gd name="T17" fmla="*/ 0 h 219"/>
                <a:gd name="T18" fmla="*/ 0 w 47"/>
                <a:gd name="T19" fmla="*/ 0 h 219"/>
                <a:gd name="T20" fmla="*/ 0 w 47"/>
                <a:gd name="T21" fmla="*/ 0 h 219"/>
                <a:gd name="T22" fmla="*/ 0 w 47"/>
                <a:gd name="T23" fmla="*/ 0 h 219"/>
                <a:gd name="T24" fmla="*/ 0 w 47"/>
                <a:gd name="T25" fmla="*/ 0 h 219"/>
                <a:gd name="T26" fmla="*/ 0 w 47"/>
                <a:gd name="T27" fmla="*/ 0 h 219"/>
                <a:gd name="T28" fmla="*/ 0 w 47"/>
                <a:gd name="T29" fmla="*/ 0 h 219"/>
                <a:gd name="T30" fmla="*/ 0 w 47"/>
                <a:gd name="T31" fmla="*/ 0 h 219"/>
                <a:gd name="T32" fmla="*/ 0 w 47"/>
                <a:gd name="T33" fmla="*/ 0 h 219"/>
                <a:gd name="T34" fmla="*/ 0 w 47"/>
                <a:gd name="T35" fmla="*/ 0 h 219"/>
                <a:gd name="T36" fmla="*/ 0 w 47"/>
                <a:gd name="T37" fmla="*/ 0 h 219"/>
                <a:gd name="T38" fmla="*/ 0 w 47"/>
                <a:gd name="T39" fmla="*/ 0 h 219"/>
                <a:gd name="T40" fmla="*/ 0 w 47"/>
                <a:gd name="T41" fmla="*/ 0 h 2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219"/>
                <a:gd name="T65" fmla="*/ 47 w 47"/>
                <a:gd name="T66" fmla="*/ 219 h 2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219">
                  <a:moveTo>
                    <a:pt x="4" y="0"/>
                  </a:moveTo>
                  <a:lnTo>
                    <a:pt x="4" y="0"/>
                  </a:lnTo>
                  <a:lnTo>
                    <a:pt x="2" y="29"/>
                  </a:lnTo>
                  <a:lnTo>
                    <a:pt x="0" y="58"/>
                  </a:lnTo>
                  <a:lnTo>
                    <a:pt x="0" y="87"/>
                  </a:lnTo>
                  <a:lnTo>
                    <a:pt x="2" y="115"/>
                  </a:lnTo>
                  <a:lnTo>
                    <a:pt x="4" y="143"/>
                  </a:lnTo>
                  <a:lnTo>
                    <a:pt x="7" y="170"/>
                  </a:lnTo>
                  <a:lnTo>
                    <a:pt x="9" y="195"/>
                  </a:lnTo>
                  <a:lnTo>
                    <a:pt x="13" y="219"/>
                  </a:lnTo>
                  <a:lnTo>
                    <a:pt x="47" y="214"/>
                  </a:lnTo>
                  <a:lnTo>
                    <a:pt x="43" y="191"/>
                  </a:lnTo>
                  <a:lnTo>
                    <a:pt x="41" y="166"/>
                  </a:lnTo>
                  <a:lnTo>
                    <a:pt x="38" y="140"/>
                  </a:lnTo>
                  <a:lnTo>
                    <a:pt x="35" y="113"/>
                  </a:lnTo>
                  <a:lnTo>
                    <a:pt x="34" y="86"/>
                  </a:lnTo>
                  <a:lnTo>
                    <a:pt x="34" y="58"/>
                  </a:lnTo>
                  <a:lnTo>
                    <a:pt x="35" y="33"/>
                  </a:lnTo>
                  <a:lnTo>
                    <a:pt x="38" y="5"/>
                  </a:lnTo>
                  <a:lnTo>
                    <a:pt x="4" y="0"/>
                  </a:lnTo>
                  <a:close/>
                </a:path>
              </a:pathLst>
            </a:custGeom>
            <a:solidFill>
              <a:srgbClr val="1F1A17"/>
            </a:solidFill>
            <a:ln w="9525">
              <a:noFill/>
              <a:round/>
              <a:headEnd/>
              <a:tailEnd/>
            </a:ln>
          </p:spPr>
          <p:txBody>
            <a:bodyPr/>
            <a:lstStyle/>
            <a:p>
              <a:pPr eaLnBrk="1" hangingPunct="1"/>
              <a:endParaRPr lang="pt-BR" u="none"/>
            </a:p>
          </p:txBody>
        </p:sp>
        <p:sp>
          <p:nvSpPr>
            <p:cNvPr id="465972" name="Freeform 50"/>
            <p:cNvSpPr>
              <a:spLocks/>
            </p:cNvSpPr>
            <p:nvPr/>
          </p:nvSpPr>
          <p:spPr bwMode="auto">
            <a:xfrm>
              <a:off x="2516" y="1522"/>
              <a:ext cx="25" cy="50"/>
            </a:xfrm>
            <a:custGeom>
              <a:avLst/>
              <a:gdLst>
                <a:gd name="T0" fmla="*/ 0 w 97"/>
                <a:gd name="T1" fmla="*/ 0 h 199"/>
                <a:gd name="T2" fmla="*/ 0 w 97"/>
                <a:gd name="T3" fmla="*/ 0 h 199"/>
                <a:gd name="T4" fmla="*/ 0 w 97"/>
                <a:gd name="T5" fmla="*/ 0 h 199"/>
                <a:gd name="T6" fmla="*/ 0 w 97"/>
                <a:gd name="T7" fmla="*/ 0 h 199"/>
                <a:gd name="T8" fmla="*/ 0 w 97"/>
                <a:gd name="T9" fmla="*/ 0 h 199"/>
                <a:gd name="T10" fmla="*/ 0 w 97"/>
                <a:gd name="T11" fmla="*/ 0 h 199"/>
                <a:gd name="T12" fmla="*/ 0 w 97"/>
                <a:gd name="T13" fmla="*/ 0 h 199"/>
                <a:gd name="T14" fmla="*/ 0 w 97"/>
                <a:gd name="T15" fmla="*/ 0 h 199"/>
                <a:gd name="T16" fmla="*/ 0 w 97"/>
                <a:gd name="T17" fmla="*/ 0 h 199"/>
                <a:gd name="T18" fmla="*/ 0 w 97"/>
                <a:gd name="T19" fmla="*/ 0 h 199"/>
                <a:gd name="T20" fmla="*/ 0 w 97"/>
                <a:gd name="T21" fmla="*/ 0 h 199"/>
                <a:gd name="T22" fmla="*/ 0 w 97"/>
                <a:gd name="T23" fmla="*/ 0 h 199"/>
                <a:gd name="T24" fmla="*/ 0 w 97"/>
                <a:gd name="T25" fmla="*/ 0 h 199"/>
                <a:gd name="T26" fmla="*/ 0 w 97"/>
                <a:gd name="T27" fmla="*/ 0 h 199"/>
                <a:gd name="T28" fmla="*/ 0 w 97"/>
                <a:gd name="T29" fmla="*/ 0 h 199"/>
                <a:gd name="T30" fmla="*/ 0 w 97"/>
                <a:gd name="T31" fmla="*/ 0 h 199"/>
                <a:gd name="T32" fmla="*/ 0 w 97"/>
                <a:gd name="T33" fmla="*/ 0 h 1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199"/>
                <a:gd name="T53" fmla="*/ 97 w 97"/>
                <a:gd name="T54" fmla="*/ 199 h 19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199">
                  <a:moveTo>
                    <a:pt x="68" y="0"/>
                  </a:moveTo>
                  <a:lnTo>
                    <a:pt x="66" y="2"/>
                  </a:lnTo>
                  <a:lnTo>
                    <a:pt x="49" y="43"/>
                  </a:lnTo>
                  <a:lnTo>
                    <a:pt x="31" y="90"/>
                  </a:lnTo>
                  <a:lnTo>
                    <a:pt x="22" y="116"/>
                  </a:lnTo>
                  <a:lnTo>
                    <a:pt x="13" y="142"/>
                  </a:lnTo>
                  <a:lnTo>
                    <a:pt x="7" y="168"/>
                  </a:lnTo>
                  <a:lnTo>
                    <a:pt x="0" y="194"/>
                  </a:lnTo>
                  <a:lnTo>
                    <a:pt x="34" y="199"/>
                  </a:lnTo>
                  <a:lnTo>
                    <a:pt x="39" y="176"/>
                  </a:lnTo>
                  <a:lnTo>
                    <a:pt x="46" y="151"/>
                  </a:lnTo>
                  <a:lnTo>
                    <a:pt x="53" y="127"/>
                  </a:lnTo>
                  <a:lnTo>
                    <a:pt x="62" y="102"/>
                  </a:lnTo>
                  <a:lnTo>
                    <a:pt x="81" y="55"/>
                  </a:lnTo>
                  <a:lnTo>
                    <a:pt x="97" y="15"/>
                  </a:lnTo>
                  <a:lnTo>
                    <a:pt x="97" y="17"/>
                  </a:lnTo>
                  <a:lnTo>
                    <a:pt x="68" y="0"/>
                  </a:lnTo>
                  <a:close/>
                </a:path>
              </a:pathLst>
            </a:custGeom>
            <a:solidFill>
              <a:srgbClr val="1F1A17"/>
            </a:solidFill>
            <a:ln w="9525">
              <a:noFill/>
              <a:round/>
              <a:headEnd/>
              <a:tailEnd/>
            </a:ln>
          </p:spPr>
          <p:txBody>
            <a:bodyPr/>
            <a:lstStyle/>
            <a:p>
              <a:pPr eaLnBrk="1" hangingPunct="1"/>
              <a:endParaRPr lang="pt-BR" u="none"/>
            </a:p>
          </p:txBody>
        </p:sp>
        <p:sp>
          <p:nvSpPr>
            <p:cNvPr id="465973" name="Freeform 51"/>
            <p:cNvSpPr>
              <a:spLocks/>
            </p:cNvSpPr>
            <p:nvPr/>
          </p:nvSpPr>
          <p:spPr bwMode="auto">
            <a:xfrm>
              <a:off x="2654" y="1406"/>
              <a:ext cx="363" cy="363"/>
            </a:xfrm>
            <a:custGeom>
              <a:avLst/>
              <a:gdLst>
                <a:gd name="T0" fmla="*/ 0 w 1452"/>
                <a:gd name="T1" fmla="*/ 0 h 1450"/>
                <a:gd name="T2" fmla="*/ 0 w 1452"/>
                <a:gd name="T3" fmla="*/ 0 h 1450"/>
                <a:gd name="T4" fmla="*/ 0 w 1452"/>
                <a:gd name="T5" fmla="*/ 0 h 1450"/>
                <a:gd name="T6" fmla="*/ 0 w 1452"/>
                <a:gd name="T7" fmla="*/ 0 h 1450"/>
                <a:gd name="T8" fmla="*/ 0 w 1452"/>
                <a:gd name="T9" fmla="*/ 0 h 1450"/>
                <a:gd name="T10" fmla="*/ 0 w 1452"/>
                <a:gd name="T11" fmla="*/ 0 h 1450"/>
                <a:gd name="T12" fmla="*/ 0 w 1452"/>
                <a:gd name="T13" fmla="*/ 0 h 1450"/>
                <a:gd name="T14" fmla="*/ 0 w 1452"/>
                <a:gd name="T15" fmla="*/ 0 h 1450"/>
                <a:gd name="T16" fmla="*/ 0 w 1452"/>
                <a:gd name="T17" fmla="*/ 0 h 1450"/>
                <a:gd name="T18" fmla="*/ 0 w 1452"/>
                <a:gd name="T19" fmla="*/ 0 h 1450"/>
                <a:gd name="T20" fmla="*/ 0 w 1452"/>
                <a:gd name="T21" fmla="*/ 0 h 1450"/>
                <a:gd name="T22" fmla="*/ 0 w 1452"/>
                <a:gd name="T23" fmla="*/ 0 h 1450"/>
                <a:gd name="T24" fmla="*/ 0 w 1452"/>
                <a:gd name="T25" fmla="*/ 0 h 1450"/>
                <a:gd name="T26" fmla="*/ 0 w 1452"/>
                <a:gd name="T27" fmla="*/ 0 h 1450"/>
                <a:gd name="T28" fmla="*/ 0 w 1452"/>
                <a:gd name="T29" fmla="*/ 0 h 1450"/>
                <a:gd name="T30" fmla="*/ 0 w 1452"/>
                <a:gd name="T31" fmla="*/ 0 h 1450"/>
                <a:gd name="T32" fmla="*/ 0 w 1452"/>
                <a:gd name="T33" fmla="*/ 0 h 1450"/>
                <a:gd name="T34" fmla="*/ 0 w 1452"/>
                <a:gd name="T35" fmla="*/ 0 h 1450"/>
                <a:gd name="T36" fmla="*/ 0 w 1452"/>
                <a:gd name="T37" fmla="*/ 0 h 1450"/>
                <a:gd name="T38" fmla="*/ 0 w 1452"/>
                <a:gd name="T39" fmla="*/ 0 h 1450"/>
                <a:gd name="T40" fmla="*/ 0 w 1452"/>
                <a:gd name="T41" fmla="*/ 0 h 1450"/>
                <a:gd name="T42" fmla="*/ 0 w 1452"/>
                <a:gd name="T43" fmla="*/ 0 h 1450"/>
                <a:gd name="T44" fmla="*/ 0 w 1452"/>
                <a:gd name="T45" fmla="*/ 0 h 1450"/>
                <a:gd name="T46" fmla="*/ 0 w 1452"/>
                <a:gd name="T47" fmla="*/ 0 h 1450"/>
                <a:gd name="T48" fmla="*/ 0 w 1452"/>
                <a:gd name="T49" fmla="*/ 0 h 1450"/>
                <a:gd name="T50" fmla="*/ 0 w 1452"/>
                <a:gd name="T51" fmla="*/ 0 h 1450"/>
                <a:gd name="T52" fmla="*/ 0 w 1452"/>
                <a:gd name="T53" fmla="*/ 0 h 1450"/>
                <a:gd name="T54" fmla="*/ 0 w 1452"/>
                <a:gd name="T55" fmla="*/ 0 h 1450"/>
                <a:gd name="T56" fmla="*/ 0 w 1452"/>
                <a:gd name="T57" fmla="*/ 0 h 1450"/>
                <a:gd name="T58" fmla="*/ 0 w 1452"/>
                <a:gd name="T59" fmla="*/ 0 h 1450"/>
                <a:gd name="T60" fmla="*/ 0 w 1452"/>
                <a:gd name="T61" fmla="*/ 0 h 1450"/>
                <a:gd name="T62" fmla="*/ 0 w 1452"/>
                <a:gd name="T63" fmla="*/ 0 h 1450"/>
                <a:gd name="T64" fmla="*/ 0 w 1452"/>
                <a:gd name="T65" fmla="*/ 0 h 1450"/>
                <a:gd name="T66" fmla="*/ 0 w 1452"/>
                <a:gd name="T67" fmla="*/ 0 h 1450"/>
                <a:gd name="T68" fmla="*/ 0 w 1452"/>
                <a:gd name="T69" fmla="*/ 0 h 1450"/>
                <a:gd name="T70" fmla="*/ 0 w 1452"/>
                <a:gd name="T71" fmla="*/ 0 h 1450"/>
                <a:gd name="T72" fmla="*/ 0 w 1452"/>
                <a:gd name="T73" fmla="*/ 0 h 1450"/>
                <a:gd name="T74" fmla="*/ 0 w 1452"/>
                <a:gd name="T75" fmla="*/ 0 h 1450"/>
                <a:gd name="T76" fmla="*/ 0 w 1452"/>
                <a:gd name="T77" fmla="*/ 0 h 1450"/>
                <a:gd name="T78" fmla="*/ 0 w 1452"/>
                <a:gd name="T79" fmla="*/ 0 h 1450"/>
                <a:gd name="T80" fmla="*/ 0 w 1452"/>
                <a:gd name="T81" fmla="*/ 0 h 1450"/>
                <a:gd name="T82" fmla="*/ 0 w 1452"/>
                <a:gd name="T83" fmla="*/ 0 h 1450"/>
                <a:gd name="T84" fmla="*/ 0 w 1452"/>
                <a:gd name="T85" fmla="*/ 0 h 14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2"/>
                <a:gd name="T130" fmla="*/ 0 h 1450"/>
                <a:gd name="T131" fmla="*/ 1452 w 1452"/>
                <a:gd name="T132" fmla="*/ 1450 h 14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2" h="1450">
                  <a:moveTo>
                    <a:pt x="726" y="1450"/>
                  </a:moveTo>
                  <a:lnTo>
                    <a:pt x="764" y="1450"/>
                  </a:lnTo>
                  <a:lnTo>
                    <a:pt x="800" y="1447"/>
                  </a:lnTo>
                  <a:lnTo>
                    <a:pt x="836" y="1443"/>
                  </a:lnTo>
                  <a:lnTo>
                    <a:pt x="872" y="1436"/>
                  </a:lnTo>
                  <a:lnTo>
                    <a:pt x="907" y="1428"/>
                  </a:lnTo>
                  <a:lnTo>
                    <a:pt x="941" y="1418"/>
                  </a:lnTo>
                  <a:lnTo>
                    <a:pt x="975" y="1406"/>
                  </a:lnTo>
                  <a:lnTo>
                    <a:pt x="1007" y="1393"/>
                  </a:lnTo>
                  <a:lnTo>
                    <a:pt x="1040" y="1379"/>
                  </a:lnTo>
                  <a:lnTo>
                    <a:pt x="1071" y="1364"/>
                  </a:lnTo>
                  <a:lnTo>
                    <a:pt x="1102" y="1345"/>
                  </a:lnTo>
                  <a:lnTo>
                    <a:pt x="1130" y="1327"/>
                  </a:lnTo>
                  <a:lnTo>
                    <a:pt x="1159" y="1307"/>
                  </a:lnTo>
                  <a:lnTo>
                    <a:pt x="1188" y="1285"/>
                  </a:lnTo>
                  <a:lnTo>
                    <a:pt x="1213" y="1263"/>
                  </a:lnTo>
                  <a:lnTo>
                    <a:pt x="1238" y="1238"/>
                  </a:lnTo>
                  <a:lnTo>
                    <a:pt x="1263" y="1213"/>
                  </a:lnTo>
                  <a:lnTo>
                    <a:pt x="1286" y="1186"/>
                  </a:lnTo>
                  <a:lnTo>
                    <a:pt x="1307" y="1159"/>
                  </a:lnTo>
                  <a:lnTo>
                    <a:pt x="1328" y="1130"/>
                  </a:lnTo>
                  <a:lnTo>
                    <a:pt x="1346" y="1102"/>
                  </a:lnTo>
                  <a:lnTo>
                    <a:pt x="1364" y="1071"/>
                  </a:lnTo>
                  <a:lnTo>
                    <a:pt x="1379" y="1040"/>
                  </a:lnTo>
                  <a:lnTo>
                    <a:pt x="1395" y="1007"/>
                  </a:lnTo>
                  <a:lnTo>
                    <a:pt x="1408" y="975"/>
                  </a:lnTo>
                  <a:lnTo>
                    <a:pt x="1418" y="941"/>
                  </a:lnTo>
                  <a:lnTo>
                    <a:pt x="1429" y="906"/>
                  </a:lnTo>
                  <a:lnTo>
                    <a:pt x="1436" y="871"/>
                  </a:lnTo>
                  <a:lnTo>
                    <a:pt x="1443" y="836"/>
                  </a:lnTo>
                  <a:lnTo>
                    <a:pt x="1448" y="800"/>
                  </a:lnTo>
                  <a:lnTo>
                    <a:pt x="1451" y="762"/>
                  </a:lnTo>
                  <a:lnTo>
                    <a:pt x="1452" y="726"/>
                  </a:lnTo>
                  <a:lnTo>
                    <a:pt x="1451" y="689"/>
                  </a:lnTo>
                  <a:lnTo>
                    <a:pt x="1448" y="652"/>
                  </a:lnTo>
                  <a:lnTo>
                    <a:pt x="1443" y="616"/>
                  </a:lnTo>
                  <a:lnTo>
                    <a:pt x="1436" y="580"/>
                  </a:lnTo>
                  <a:lnTo>
                    <a:pt x="1429" y="545"/>
                  </a:lnTo>
                  <a:lnTo>
                    <a:pt x="1418" y="511"/>
                  </a:lnTo>
                  <a:lnTo>
                    <a:pt x="1408" y="477"/>
                  </a:lnTo>
                  <a:lnTo>
                    <a:pt x="1395" y="444"/>
                  </a:lnTo>
                  <a:lnTo>
                    <a:pt x="1379" y="411"/>
                  </a:lnTo>
                  <a:lnTo>
                    <a:pt x="1364" y="380"/>
                  </a:lnTo>
                  <a:lnTo>
                    <a:pt x="1346" y="350"/>
                  </a:lnTo>
                  <a:lnTo>
                    <a:pt x="1328" y="321"/>
                  </a:lnTo>
                  <a:lnTo>
                    <a:pt x="1307" y="292"/>
                  </a:lnTo>
                  <a:lnTo>
                    <a:pt x="1286" y="265"/>
                  </a:lnTo>
                  <a:lnTo>
                    <a:pt x="1263" y="239"/>
                  </a:lnTo>
                  <a:lnTo>
                    <a:pt x="1238" y="213"/>
                  </a:lnTo>
                  <a:lnTo>
                    <a:pt x="1213" y="190"/>
                  </a:lnTo>
                  <a:lnTo>
                    <a:pt x="1188" y="166"/>
                  </a:lnTo>
                  <a:lnTo>
                    <a:pt x="1159" y="144"/>
                  </a:lnTo>
                  <a:lnTo>
                    <a:pt x="1130" y="125"/>
                  </a:lnTo>
                  <a:lnTo>
                    <a:pt x="1102" y="105"/>
                  </a:lnTo>
                  <a:lnTo>
                    <a:pt x="1071" y="89"/>
                  </a:lnTo>
                  <a:lnTo>
                    <a:pt x="1040" y="72"/>
                  </a:lnTo>
                  <a:lnTo>
                    <a:pt x="1007" y="57"/>
                  </a:lnTo>
                  <a:lnTo>
                    <a:pt x="975" y="45"/>
                  </a:lnTo>
                  <a:lnTo>
                    <a:pt x="941" y="33"/>
                  </a:lnTo>
                  <a:lnTo>
                    <a:pt x="907" y="24"/>
                  </a:lnTo>
                  <a:lnTo>
                    <a:pt x="872" y="15"/>
                  </a:lnTo>
                  <a:lnTo>
                    <a:pt x="836" y="8"/>
                  </a:lnTo>
                  <a:lnTo>
                    <a:pt x="800" y="4"/>
                  </a:lnTo>
                  <a:lnTo>
                    <a:pt x="764" y="2"/>
                  </a:lnTo>
                  <a:lnTo>
                    <a:pt x="726" y="0"/>
                  </a:lnTo>
                  <a:lnTo>
                    <a:pt x="688" y="2"/>
                  </a:lnTo>
                  <a:lnTo>
                    <a:pt x="652" y="4"/>
                  </a:lnTo>
                  <a:lnTo>
                    <a:pt x="616" y="8"/>
                  </a:lnTo>
                  <a:lnTo>
                    <a:pt x="579" y="15"/>
                  </a:lnTo>
                  <a:lnTo>
                    <a:pt x="544" y="24"/>
                  </a:lnTo>
                  <a:lnTo>
                    <a:pt x="511" y="33"/>
                  </a:lnTo>
                  <a:lnTo>
                    <a:pt x="477" y="45"/>
                  </a:lnTo>
                  <a:lnTo>
                    <a:pt x="443" y="57"/>
                  </a:lnTo>
                  <a:lnTo>
                    <a:pt x="412" y="72"/>
                  </a:lnTo>
                  <a:lnTo>
                    <a:pt x="381" y="89"/>
                  </a:lnTo>
                  <a:lnTo>
                    <a:pt x="350" y="105"/>
                  </a:lnTo>
                  <a:lnTo>
                    <a:pt x="320" y="125"/>
                  </a:lnTo>
                  <a:lnTo>
                    <a:pt x="292" y="144"/>
                  </a:lnTo>
                  <a:lnTo>
                    <a:pt x="264" y="166"/>
                  </a:lnTo>
                  <a:lnTo>
                    <a:pt x="238" y="190"/>
                  </a:lnTo>
                  <a:lnTo>
                    <a:pt x="214" y="213"/>
                  </a:lnTo>
                  <a:lnTo>
                    <a:pt x="189" y="239"/>
                  </a:lnTo>
                  <a:lnTo>
                    <a:pt x="166" y="265"/>
                  </a:lnTo>
                  <a:lnTo>
                    <a:pt x="145" y="292"/>
                  </a:lnTo>
                  <a:lnTo>
                    <a:pt x="124" y="321"/>
                  </a:lnTo>
                  <a:lnTo>
                    <a:pt x="105" y="350"/>
                  </a:lnTo>
                  <a:lnTo>
                    <a:pt x="88" y="380"/>
                  </a:lnTo>
                  <a:lnTo>
                    <a:pt x="73" y="411"/>
                  </a:lnTo>
                  <a:lnTo>
                    <a:pt x="57" y="444"/>
                  </a:lnTo>
                  <a:lnTo>
                    <a:pt x="44" y="477"/>
                  </a:lnTo>
                  <a:lnTo>
                    <a:pt x="34" y="511"/>
                  </a:lnTo>
                  <a:lnTo>
                    <a:pt x="23" y="545"/>
                  </a:lnTo>
                  <a:lnTo>
                    <a:pt x="15" y="580"/>
                  </a:lnTo>
                  <a:lnTo>
                    <a:pt x="9" y="616"/>
                  </a:lnTo>
                  <a:lnTo>
                    <a:pt x="4" y="652"/>
                  </a:lnTo>
                  <a:lnTo>
                    <a:pt x="1" y="689"/>
                  </a:lnTo>
                  <a:lnTo>
                    <a:pt x="0" y="726"/>
                  </a:lnTo>
                  <a:lnTo>
                    <a:pt x="1" y="762"/>
                  </a:lnTo>
                  <a:lnTo>
                    <a:pt x="4" y="800"/>
                  </a:lnTo>
                  <a:lnTo>
                    <a:pt x="9" y="836"/>
                  </a:lnTo>
                  <a:lnTo>
                    <a:pt x="15" y="871"/>
                  </a:lnTo>
                  <a:lnTo>
                    <a:pt x="23" y="906"/>
                  </a:lnTo>
                  <a:lnTo>
                    <a:pt x="34" y="941"/>
                  </a:lnTo>
                  <a:lnTo>
                    <a:pt x="44" y="975"/>
                  </a:lnTo>
                  <a:lnTo>
                    <a:pt x="57" y="1007"/>
                  </a:lnTo>
                  <a:lnTo>
                    <a:pt x="73" y="1040"/>
                  </a:lnTo>
                  <a:lnTo>
                    <a:pt x="88" y="1071"/>
                  </a:lnTo>
                  <a:lnTo>
                    <a:pt x="105" y="1102"/>
                  </a:lnTo>
                  <a:lnTo>
                    <a:pt x="124" y="1130"/>
                  </a:lnTo>
                  <a:lnTo>
                    <a:pt x="145" y="1159"/>
                  </a:lnTo>
                  <a:lnTo>
                    <a:pt x="166" y="1186"/>
                  </a:lnTo>
                  <a:lnTo>
                    <a:pt x="189" y="1213"/>
                  </a:lnTo>
                  <a:lnTo>
                    <a:pt x="214" y="1238"/>
                  </a:lnTo>
                  <a:lnTo>
                    <a:pt x="238" y="1263"/>
                  </a:lnTo>
                  <a:lnTo>
                    <a:pt x="264" y="1285"/>
                  </a:lnTo>
                  <a:lnTo>
                    <a:pt x="292" y="1307"/>
                  </a:lnTo>
                  <a:lnTo>
                    <a:pt x="320" y="1327"/>
                  </a:lnTo>
                  <a:lnTo>
                    <a:pt x="350" y="1345"/>
                  </a:lnTo>
                  <a:lnTo>
                    <a:pt x="381" y="1364"/>
                  </a:lnTo>
                  <a:lnTo>
                    <a:pt x="412" y="1379"/>
                  </a:lnTo>
                  <a:lnTo>
                    <a:pt x="443" y="1393"/>
                  </a:lnTo>
                  <a:lnTo>
                    <a:pt x="477" y="1406"/>
                  </a:lnTo>
                  <a:lnTo>
                    <a:pt x="511" y="1418"/>
                  </a:lnTo>
                  <a:lnTo>
                    <a:pt x="544" y="1428"/>
                  </a:lnTo>
                  <a:lnTo>
                    <a:pt x="579" y="1436"/>
                  </a:lnTo>
                  <a:lnTo>
                    <a:pt x="616" y="1443"/>
                  </a:lnTo>
                  <a:lnTo>
                    <a:pt x="652" y="1447"/>
                  </a:lnTo>
                  <a:lnTo>
                    <a:pt x="688" y="1450"/>
                  </a:lnTo>
                  <a:lnTo>
                    <a:pt x="726" y="1450"/>
                  </a:lnTo>
                  <a:close/>
                </a:path>
              </a:pathLst>
            </a:custGeom>
            <a:solidFill>
              <a:srgbClr val="495778"/>
            </a:solidFill>
            <a:ln w="9525">
              <a:noFill/>
              <a:round/>
              <a:headEnd/>
              <a:tailEnd/>
            </a:ln>
          </p:spPr>
          <p:txBody>
            <a:bodyPr/>
            <a:lstStyle/>
            <a:p>
              <a:pPr eaLnBrk="1" hangingPunct="1"/>
              <a:endParaRPr lang="pt-BR" u="none"/>
            </a:p>
          </p:txBody>
        </p:sp>
        <p:sp>
          <p:nvSpPr>
            <p:cNvPr id="465974" name="Freeform 52"/>
            <p:cNvSpPr>
              <a:spLocks/>
            </p:cNvSpPr>
            <p:nvPr/>
          </p:nvSpPr>
          <p:spPr bwMode="auto">
            <a:xfrm>
              <a:off x="2654" y="1406"/>
              <a:ext cx="363" cy="363"/>
            </a:xfrm>
            <a:custGeom>
              <a:avLst/>
              <a:gdLst>
                <a:gd name="T0" fmla="*/ 0 w 1452"/>
                <a:gd name="T1" fmla="*/ 0 h 1450"/>
                <a:gd name="T2" fmla="*/ 0 w 1452"/>
                <a:gd name="T3" fmla="*/ 0 h 1450"/>
                <a:gd name="T4" fmla="*/ 0 w 1452"/>
                <a:gd name="T5" fmla="*/ 0 h 1450"/>
                <a:gd name="T6" fmla="*/ 0 w 1452"/>
                <a:gd name="T7" fmla="*/ 0 h 1450"/>
                <a:gd name="T8" fmla="*/ 0 w 1452"/>
                <a:gd name="T9" fmla="*/ 0 h 1450"/>
                <a:gd name="T10" fmla="*/ 0 w 1452"/>
                <a:gd name="T11" fmla="*/ 0 h 1450"/>
                <a:gd name="T12" fmla="*/ 0 w 1452"/>
                <a:gd name="T13" fmla="*/ 0 h 1450"/>
                <a:gd name="T14" fmla="*/ 0 w 1452"/>
                <a:gd name="T15" fmla="*/ 0 h 1450"/>
                <a:gd name="T16" fmla="*/ 0 w 1452"/>
                <a:gd name="T17" fmla="*/ 0 h 1450"/>
                <a:gd name="T18" fmla="*/ 0 w 1452"/>
                <a:gd name="T19" fmla="*/ 0 h 1450"/>
                <a:gd name="T20" fmla="*/ 0 w 1452"/>
                <a:gd name="T21" fmla="*/ 0 h 1450"/>
                <a:gd name="T22" fmla="*/ 0 w 1452"/>
                <a:gd name="T23" fmla="*/ 0 h 1450"/>
                <a:gd name="T24" fmla="*/ 0 w 1452"/>
                <a:gd name="T25" fmla="*/ 0 h 1450"/>
                <a:gd name="T26" fmla="*/ 0 w 1452"/>
                <a:gd name="T27" fmla="*/ 0 h 1450"/>
                <a:gd name="T28" fmla="*/ 0 w 1452"/>
                <a:gd name="T29" fmla="*/ 0 h 1450"/>
                <a:gd name="T30" fmla="*/ 0 w 1452"/>
                <a:gd name="T31" fmla="*/ 0 h 1450"/>
                <a:gd name="T32" fmla="*/ 0 w 1452"/>
                <a:gd name="T33" fmla="*/ 0 h 1450"/>
                <a:gd name="T34" fmla="*/ 0 w 1452"/>
                <a:gd name="T35" fmla="*/ 0 h 1450"/>
                <a:gd name="T36" fmla="*/ 0 w 1452"/>
                <a:gd name="T37" fmla="*/ 0 h 1450"/>
                <a:gd name="T38" fmla="*/ 0 w 1452"/>
                <a:gd name="T39" fmla="*/ 0 h 1450"/>
                <a:gd name="T40" fmla="*/ 0 w 1452"/>
                <a:gd name="T41" fmla="*/ 0 h 1450"/>
                <a:gd name="T42" fmla="*/ 0 w 1452"/>
                <a:gd name="T43" fmla="*/ 0 h 1450"/>
                <a:gd name="T44" fmla="*/ 0 w 1452"/>
                <a:gd name="T45" fmla="*/ 0 h 1450"/>
                <a:gd name="T46" fmla="*/ 0 w 1452"/>
                <a:gd name="T47" fmla="*/ 0 h 1450"/>
                <a:gd name="T48" fmla="*/ 0 w 1452"/>
                <a:gd name="T49" fmla="*/ 0 h 1450"/>
                <a:gd name="T50" fmla="*/ 0 w 1452"/>
                <a:gd name="T51" fmla="*/ 0 h 1450"/>
                <a:gd name="T52" fmla="*/ 0 w 1452"/>
                <a:gd name="T53" fmla="*/ 0 h 1450"/>
                <a:gd name="T54" fmla="*/ 0 w 1452"/>
                <a:gd name="T55" fmla="*/ 0 h 1450"/>
                <a:gd name="T56" fmla="*/ 0 w 1452"/>
                <a:gd name="T57" fmla="*/ 0 h 1450"/>
                <a:gd name="T58" fmla="*/ 0 w 1452"/>
                <a:gd name="T59" fmla="*/ 0 h 1450"/>
                <a:gd name="T60" fmla="*/ 0 w 1452"/>
                <a:gd name="T61" fmla="*/ 0 h 1450"/>
                <a:gd name="T62" fmla="*/ 0 w 1452"/>
                <a:gd name="T63" fmla="*/ 0 h 1450"/>
                <a:gd name="T64" fmla="*/ 0 w 1452"/>
                <a:gd name="T65" fmla="*/ 0 h 1450"/>
                <a:gd name="T66" fmla="*/ 0 w 1452"/>
                <a:gd name="T67" fmla="*/ 0 h 1450"/>
                <a:gd name="T68" fmla="*/ 0 w 1452"/>
                <a:gd name="T69" fmla="*/ 0 h 1450"/>
                <a:gd name="T70" fmla="*/ 0 w 1452"/>
                <a:gd name="T71" fmla="*/ 0 h 1450"/>
                <a:gd name="T72" fmla="*/ 0 w 1452"/>
                <a:gd name="T73" fmla="*/ 0 h 1450"/>
                <a:gd name="T74" fmla="*/ 0 w 1452"/>
                <a:gd name="T75" fmla="*/ 0 h 1450"/>
                <a:gd name="T76" fmla="*/ 0 w 1452"/>
                <a:gd name="T77" fmla="*/ 0 h 1450"/>
                <a:gd name="T78" fmla="*/ 0 w 1452"/>
                <a:gd name="T79" fmla="*/ 0 h 1450"/>
                <a:gd name="T80" fmla="*/ 0 w 1452"/>
                <a:gd name="T81" fmla="*/ 0 h 1450"/>
                <a:gd name="T82" fmla="*/ 0 w 1452"/>
                <a:gd name="T83" fmla="*/ 0 h 1450"/>
                <a:gd name="T84" fmla="*/ 0 w 1452"/>
                <a:gd name="T85" fmla="*/ 0 h 14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2"/>
                <a:gd name="T130" fmla="*/ 0 h 1450"/>
                <a:gd name="T131" fmla="*/ 1452 w 1452"/>
                <a:gd name="T132" fmla="*/ 1450 h 14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2" h="1450">
                  <a:moveTo>
                    <a:pt x="726" y="1450"/>
                  </a:moveTo>
                  <a:lnTo>
                    <a:pt x="764" y="1450"/>
                  </a:lnTo>
                  <a:lnTo>
                    <a:pt x="800" y="1447"/>
                  </a:lnTo>
                  <a:lnTo>
                    <a:pt x="836" y="1443"/>
                  </a:lnTo>
                  <a:lnTo>
                    <a:pt x="872" y="1436"/>
                  </a:lnTo>
                  <a:lnTo>
                    <a:pt x="907" y="1428"/>
                  </a:lnTo>
                  <a:lnTo>
                    <a:pt x="941" y="1418"/>
                  </a:lnTo>
                  <a:lnTo>
                    <a:pt x="975" y="1406"/>
                  </a:lnTo>
                  <a:lnTo>
                    <a:pt x="1007" y="1393"/>
                  </a:lnTo>
                  <a:lnTo>
                    <a:pt x="1040" y="1379"/>
                  </a:lnTo>
                  <a:lnTo>
                    <a:pt x="1071" y="1364"/>
                  </a:lnTo>
                  <a:lnTo>
                    <a:pt x="1102" y="1345"/>
                  </a:lnTo>
                  <a:lnTo>
                    <a:pt x="1130" y="1327"/>
                  </a:lnTo>
                  <a:lnTo>
                    <a:pt x="1159" y="1307"/>
                  </a:lnTo>
                  <a:lnTo>
                    <a:pt x="1188" y="1285"/>
                  </a:lnTo>
                  <a:lnTo>
                    <a:pt x="1213" y="1263"/>
                  </a:lnTo>
                  <a:lnTo>
                    <a:pt x="1238" y="1238"/>
                  </a:lnTo>
                  <a:lnTo>
                    <a:pt x="1263" y="1213"/>
                  </a:lnTo>
                  <a:lnTo>
                    <a:pt x="1286" y="1186"/>
                  </a:lnTo>
                  <a:lnTo>
                    <a:pt x="1307" y="1159"/>
                  </a:lnTo>
                  <a:lnTo>
                    <a:pt x="1328" y="1130"/>
                  </a:lnTo>
                  <a:lnTo>
                    <a:pt x="1346" y="1102"/>
                  </a:lnTo>
                  <a:lnTo>
                    <a:pt x="1364" y="1071"/>
                  </a:lnTo>
                  <a:lnTo>
                    <a:pt x="1379" y="1040"/>
                  </a:lnTo>
                  <a:lnTo>
                    <a:pt x="1395" y="1007"/>
                  </a:lnTo>
                  <a:lnTo>
                    <a:pt x="1408" y="975"/>
                  </a:lnTo>
                  <a:lnTo>
                    <a:pt x="1418" y="941"/>
                  </a:lnTo>
                  <a:lnTo>
                    <a:pt x="1429" y="906"/>
                  </a:lnTo>
                  <a:lnTo>
                    <a:pt x="1436" y="871"/>
                  </a:lnTo>
                  <a:lnTo>
                    <a:pt x="1443" y="836"/>
                  </a:lnTo>
                  <a:lnTo>
                    <a:pt x="1448" y="800"/>
                  </a:lnTo>
                  <a:lnTo>
                    <a:pt x="1451" y="762"/>
                  </a:lnTo>
                  <a:lnTo>
                    <a:pt x="1452" y="726"/>
                  </a:lnTo>
                  <a:lnTo>
                    <a:pt x="1451" y="689"/>
                  </a:lnTo>
                  <a:lnTo>
                    <a:pt x="1448" y="652"/>
                  </a:lnTo>
                  <a:lnTo>
                    <a:pt x="1443" y="616"/>
                  </a:lnTo>
                  <a:lnTo>
                    <a:pt x="1436" y="580"/>
                  </a:lnTo>
                  <a:lnTo>
                    <a:pt x="1429" y="545"/>
                  </a:lnTo>
                  <a:lnTo>
                    <a:pt x="1418" y="511"/>
                  </a:lnTo>
                  <a:lnTo>
                    <a:pt x="1408" y="477"/>
                  </a:lnTo>
                  <a:lnTo>
                    <a:pt x="1395" y="444"/>
                  </a:lnTo>
                  <a:lnTo>
                    <a:pt x="1379" y="411"/>
                  </a:lnTo>
                  <a:lnTo>
                    <a:pt x="1364" y="380"/>
                  </a:lnTo>
                  <a:lnTo>
                    <a:pt x="1346" y="350"/>
                  </a:lnTo>
                  <a:lnTo>
                    <a:pt x="1328" y="321"/>
                  </a:lnTo>
                  <a:lnTo>
                    <a:pt x="1307" y="292"/>
                  </a:lnTo>
                  <a:lnTo>
                    <a:pt x="1286" y="265"/>
                  </a:lnTo>
                  <a:lnTo>
                    <a:pt x="1263" y="239"/>
                  </a:lnTo>
                  <a:lnTo>
                    <a:pt x="1238" y="213"/>
                  </a:lnTo>
                  <a:lnTo>
                    <a:pt x="1213" y="190"/>
                  </a:lnTo>
                  <a:lnTo>
                    <a:pt x="1188" y="166"/>
                  </a:lnTo>
                  <a:lnTo>
                    <a:pt x="1159" y="144"/>
                  </a:lnTo>
                  <a:lnTo>
                    <a:pt x="1130" y="125"/>
                  </a:lnTo>
                  <a:lnTo>
                    <a:pt x="1102" y="105"/>
                  </a:lnTo>
                  <a:lnTo>
                    <a:pt x="1071" y="89"/>
                  </a:lnTo>
                  <a:lnTo>
                    <a:pt x="1040" y="72"/>
                  </a:lnTo>
                  <a:lnTo>
                    <a:pt x="1007" y="57"/>
                  </a:lnTo>
                  <a:lnTo>
                    <a:pt x="975" y="45"/>
                  </a:lnTo>
                  <a:lnTo>
                    <a:pt x="941" y="33"/>
                  </a:lnTo>
                  <a:lnTo>
                    <a:pt x="907" y="24"/>
                  </a:lnTo>
                  <a:lnTo>
                    <a:pt x="872" y="15"/>
                  </a:lnTo>
                  <a:lnTo>
                    <a:pt x="836" y="8"/>
                  </a:lnTo>
                  <a:lnTo>
                    <a:pt x="800" y="4"/>
                  </a:lnTo>
                  <a:lnTo>
                    <a:pt x="764" y="2"/>
                  </a:lnTo>
                  <a:lnTo>
                    <a:pt x="726" y="0"/>
                  </a:lnTo>
                  <a:lnTo>
                    <a:pt x="688" y="2"/>
                  </a:lnTo>
                  <a:lnTo>
                    <a:pt x="652" y="4"/>
                  </a:lnTo>
                  <a:lnTo>
                    <a:pt x="616" y="8"/>
                  </a:lnTo>
                  <a:lnTo>
                    <a:pt x="579" y="15"/>
                  </a:lnTo>
                  <a:lnTo>
                    <a:pt x="544" y="24"/>
                  </a:lnTo>
                  <a:lnTo>
                    <a:pt x="511" y="33"/>
                  </a:lnTo>
                  <a:lnTo>
                    <a:pt x="477" y="45"/>
                  </a:lnTo>
                  <a:lnTo>
                    <a:pt x="443" y="57"/>
                  </a:lnTo>
                  <a:lnTo>
                    <a:pt x="412" y="72"/>
                  </a:lnTo>
                  <a:lnTo>
                    <a:pt x="381" y="89"/>
                  </a:lnTo>
                  <a:lnTo>
                    <a:pt x="350" y="105"/>
                  </a:lnTo>
                  <a:lnTo>
                    <a:pt x="320" y="125"/>
                  </a:lnTo>
                  <a:lnTo>
                    <a:pt x="292" y="144"/>
                  </a:lnTo>
                  <a:lnTo>
                    <a:pt x="264" y="166"/>
                  </a:lnTo>
                  <a:lnTo>
                    <a:pt x="238" y="190"/>
                  </a:lnTo>
                  <a:lnTo>
                    <a:pt x="214" y="213"/>
                  </a:lnTo>
                  <a:lnTo>
                    <a:pt x="189" y="239"/>
                  </a:lnTo>
                  <a:lnTo>
                    <a:pt x="166" y="265"/>
                  </a:lnTo>
                  <a:lnTo>
                    <a:pt x="145" y="292"/>
                  </a:lnTo>
                  <a:lnTo>
                    <a:pt x="124" y="321"/>
                  </a:lnTo>
                  <a:lnTo>
                    <a:pt x="105" y="350"/>
                  </a:lnTo>
                  <a:lnTo>
                    <a:pt x="88" y="380"/>
                  </a:lnTo>
                  <a:lnTo>
                    <a:pt x="73" y="411"/>
                  </a:lnTo>
                  <a:lnTo>
                    <a:pt x="57" y="444"/>
                  </a:lnTo>
                  <a:lnTo>
                    <a:pt x="44" y="477"/>
                  </a:lnTo>
                  <a:lnTo>
                    <a:pt x="34" y="511"/>
                  </a:lnTo>
                  <a:lnTo>
                    <a:pt x="23" y="545"/>
                  </a:lnTo>
                  <a:lnTo>
                    <a:pt x="15" y="580"/>
                  </a:lnTo>
                  <a:lnTo>
                    <a:pt x="9" y="616"/>
                  </a:lnTo>
                  <a:lnTo>
                    <a:pt x="4" y="652"/>
                  </a:lnTo>
                  <a:lnTo>
                    <a:pt x="1" y="689"/>
                  </a:lnTo>
                  <a:lnTo>
                    <a:pt x="0" y="726"/>
                  </a:lnTo>
                  <a:lnTo>
                    <a:pt x="1" y="762"/>
                  </a:lnTo>
                  <a:lnTo>
                    <a:pt x="4" y="800"/>
                  </a:lnTo>
                  <a:lnTo>
                    <a:pt x="9" y="836"/>
                  </a:lnTo>
                  <a:lnTo>
                    <a:pt x="15" y="871"/>
                  </a:lnTo>
                  <a:lnTo>
                    <a:pt x="23" y="906"/>
                  </a:lnTo>
                  <a:lnTo>
                    <a:pt x="34" y="941"/>
                  </a:lnTo>
                  <a:lnTo>
                    <a:pt x="44" y="975"/>
                  </a:lnTo>
                  <a:lnTo>
                    <a:pt x="57" y="1007"/>
                  </a:lnTo>
                  <a:lnTo>
                    <a:pt x="73" y="1040"/>
                  </a:lnTo>
                  <a:lnTo>
                    <a:pt x="88" y="1071"/>
                  </a:lnTo>
                  <a:lnTo>
                    <a:pt x="105" y="1102"/>
                  </a:lnTo>
                  <a:lnTo>
                    <a:pt x="124" y="1130"/>
                  </a:lnTo>
                  <a:lnTo>
                    <a:pt x="145" y="1159"/>
                  </a:lnTo>
                  <a:lnTo>
                    <a:pt x="166" y="1186"/>
                  </a:lnTo>
                  <a:lnTo>
                    <a:pt x="189" y="1213"/>
                  </a:lnTo>
                  <a:lnTo>
                    <a:pt x="214" y="1238"/>
                  </a:lnTo>
                  <a:lnTo>
                    <a:pt x="238" y="1263"/>
                  </a:lnTo>
                  <a:lnTo>
                    <a:pt x="264" y="1285"/>
                  </a:lnTo>
                  <a:lnTo>
                    <a:pt x="292" y="1307"/>
                  </a:lnTo>
                  <a:lnTo>
                    <a:pt x="320" y="1327"/>
                  </a:lnTo>
                  <a:lnTo>
                    <a:pt x="350" y="1345"/>
                  </a:lnTo>
                  <a:lnTo>
                    <a:pt x="381" y="1364"/>
                  </a:lnTo>
                  <a:lnTo>
                    <a:pt x="412" y="1379"/>
                  </a:lnTo>
                  <a:lnTo>
                    <a:pt x="443" y="1393"/>
                  </a:lnTo>
                  <a:lnTo>
                    <a:pt x="477" y="1406"/>
                  </a:lnTo>
                  <a:lnTo>
                    <a:pt x="511" y="1418"/>
                  </a:lnTo>
                  <a:lnTo>
                    <a:pt x="544" y="1428"/>
                  </a:lnTo>
                  <a:lnTo>
                    <a:pt x="579" y="1436"/>
                  </a:lnTo>
                  <a:lnTo>
                    <a:pt x="616" y="1443"/>
                  </a:lnTo>
                  <a:lnTo>
                    <a:pt x="652" y="1447"/>
                  </a:lnTo>
                  <a:lnTo>
                    <a:pt x="688" y="1450"/>
                  </a:lnTo>
                  <a:lnTo>
                    <a:pt x="726" y="1450"/>
                  </a:lnTo>
                  <a:close/>
                </a:path>
              </a:pathLst>
            </a:custGeom>
            <a:noFill/>
            <a:ln w="3175">
              <a:solidFill>
                <a:srgbClr val="1F1A17"/>
              </a:solidFill>
              <a:round/>
              <a:headEnd/>
              <a:tailEnd/>
            </a:ln>
          </p:spPr>
          <p:txBody>
            <a:bodyPr/>
            <a:lstStyle/>
            <a:p>
              <a:pPr eaLnBrk="1" hangingPunct="1"/>
              <a:endParaRPr lang="pt-BR" u="none"/>
            </a:p>
          </p:txBody>
        </p:sp>
        <p:sp>
          <p:nvSpPr>
            <p:cNvPr id="465975" name="Rectangle 53"/>
            <p:cNvSpPr>
              <a:spLocks noChangeArrowheads="1"/>
            </p:cNvSpPr>
            <p:nvPr/>
          </p:nvSpPr>
          <p:spPr bwMode="auto">
            <a:xfrm>
              <a:off x="2697" y="1500"/>
              <a:ext cx="267"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latin typeface="AvantGarde Bk BT" pitchFamily="34" charset="0"/>
                </a:rPr>
                <a:t>APC</a:t>
              </a:r>
              <a:endParaRPr lang="pt-BR" u="none">
                <a:latin typeface="Times New Roman" pitchFamily="18" charset="0"/>
              </a:endParaRPr>
            </a:p>
          </p:txBody>
        </p:sp>
      </p:grpSp>
      <p:grpSp>
        <p:nvGrpSpPr>
          <p:cNvPr id="5" name="Group 70"/>
          <p:cNvGrpSpPr>
            <a:grpSpLocks/>
          </p:cNvGrpSpPr>
          <p:nvPr/>
        </p:nvGrpSpPr>
        <p:grpSpPr bwMode="auto">
          <a:xfrm>
            <a:off x="3027363" y="2792413"/>
            <a:ext cx="3003550" cy="482600"/>
            <a:chOff x="1889" y="2175"/>
            <a:chExt cx="1892" cy="304"/>
          </a:xfrm>
        </p:grpSpPr>
        <p:grpSp>
          <p:nvGrpSpPr>
            <p:cNvPr id="465977" name="Group 54"/>
            <p:cNvGrpSpPr>
              <a:grpSpLocks/>
            </p:cNvGrpSpPr>
            <p:nvPr/>
          </p:nvGrpSpPr>
          <p:grpSpPr bwMode="auto">
            <a:xfrm>
              <a:off x="1889" y="2212"/>
              <a:ext cx="1892" cy="267"/>
              <a:chOff x="1889" y="2212"/>
              <a:chExt cx="1892" cy="267"/>
            </a:xfrm>
          </p:grpSpPr>
          <p:sp>
            <p:nvSpPr>
              <p:cNvPr id="465978" name="Rectangle 55"/>
              <p:cNvSpPr>
                <a:spLocks noChangeArrowheads="1"/>
              </p:cNvSpPr>
              <p:nvPr/>
            </p:nvSpPr>
            <p:spPr bwMode="auto">
              <a:xfrm>
                <a:off x="2206" y="2212"/>
                <a:ext cx="280"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IFN-</a:t>
                </a:r>
                <a:endParaRPr lang="pt-BR" u="none">
                  <a:latin typeface="Times New Roman" pitchFamily="18" charset="0"/>
                </a:endParaRPr>
              </a:p>
            </p:txBody>
          </p:sp>
          <p:sp>
            <p:nvSpPr>
              <p:cNvPr id="465979" name="Rectangle 56"/>
              <p:cNvSpPr>
                <a:spLocks noChangeArrowheads="1"/>
              </p:cNvSpPr>
              <p:nvPr/>
            </p:nvSpPr>
            <p:spPr bwMode="auto">
              <a:xfrm>
                <a:off x="1889"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0" name="Rectangle 57"/>
              <p:cNvSpPr>
                <a:spLocks noChangeArrowheads="1"/>
              </p:cNvSpPr>
              <p:nvPr/>
            </p:nvSpPr>
            <p:spPr bwMode="auto">
              <a:xfrm>
                <a:off x="2046"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1" name="Rectangle 58"/>
              <p:cNvSpPr>
                <a:spLocks noChangeArrowheads="1"/>
              </p:cNvSpPr>
              <p:nvPr/>
            </p:nvSpPr>
            <p:spPr bwMode="auto">
              <a:xfrm>
                <a:off x="2203"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2" name="Rectangle 59"/>
              <p:cNvSpPr>
                <a:spLocks noChangeArrowheads="1"/>
              </p:cNvSpPr>
              <p:nvPr/>
            </p:nvSpPr>
            <p:spPr bwMode="auto">
              <a:xfrm>
                <a:off x="2360"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3" name="Rectangle 60"/>
              <p:cNvSpPr>
                <a:spLocks noChangeArrowheads="1"/>
              </p:cNvSpPr>
              <p:nvPr/>
            </p:nvSpPr>
            <p:spPr bwMode="auto">
              <a:xfrm>
                <a:off x="2518"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4" name="Rectangle 61"/>
              <p:cNvSpPr>
                <a:spLocks noChangeArrowheads="1"/>
              </p:cNvSpPr>
              <p:nvPr/>
            </p:nvSpPr>
            <p:spPr bwMode="auto">
              <a:xfrm>
                <a:off x="2675"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5" name="Rectangle 62"/>
              <p:cNvSpPr>
                <a:spLocks noChangeArrowheads="1"/>
              </p:cNvSpPr>
              <p:nvPr/>
            </p:nvSpPr>
            <p:spPr bwMode="auto">
              <a:xfrm>
                <a:off x="2832"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6" name="Rectangle 63"/>
              <p:cNvSpPr>
                <a:spLocks noChangeArrowheads="1"/>
              </p:cNvSpPr>
              <p:nvPr/>
            </p:nvSpPr>
            <p:spPr bwMode="auto">
              <a:xfrm>
                <a:off x="2989"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7" name="Rectangle 64"/>
              <p:cNvSpPr>
                <a:spLocks noChangeArrowheads="1"/>
              </p:cNvSpPr>
              <p:nvPr/>
            </p:nvSpPr>
            <p:spPr bwMode="auto">
              <a:xfrm>
                <a:off x="3146"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8" name="Rectangle 65"/>
              <p:cNvSpPr>
                <a:spLocks noChangeArrowheads="1"/>
              </p:cNvSpPr>
              <p:nvPr/>
            </p:nvSpPr>
            <p:spPr bwMode="auto">
              <a:xfrm>
                <a:off x="3303"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89" name="Rectangle 66"/>
              <p:cNvSpPr>
                <a:spLocks noChangeArrowheads="1"/>
              </p:cNvSpPr>
              <p:nvPr/>
            </p:nvSpPr>
            <p:spPr bwMode="auto">
              <a:xfrm>
                <a:off x="3460" y="2392"/>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90" name="Rectangle 67"/>
              <p:cNvSpPr>
                <a:spLocks noChangeArrowheads="1"/>
              </p:cNvSpPr>
              <p:nvPr/>
            </p:nvSpPr>
            <p:spPr bwMode="auto">
              <a:xfrm>
                <a:off x="3618" y="2392"/>
                <a:ext cx="41" cy="28"/>
              </a:xfrm>
              <a:prstGeom prst="rect">
                <a:avLst/>
              </a:prstGeom>
              <a:solidFill>
                <a:srgbClr val="FFF500"/>
              </a:solidFill>
              <a:ln w="9525">
                <a:noFill/>
                <a:miter lim="800000"/>
                <a:headEnd/>
                <a:tailEnd/>
              </a:ln>
            </p:spPr>
            <p:txBody>
              <a:bodyPr/>
              <a:lstStyle/>
              <a:p>
                <a:pPr eaLnBrk="1" hangingPunct="1"/>
                <a:endParaRPr lang="pt-BR" u="none"/>
              </a:p>
            </p:txBody>
          </p:sp>
          <p:sp>
            <p:nvSpPr>
              <p:cNvPr id="465991" name="Freeform 68"/>
              <p:cNvSpPr>
                <a:spLocks/>
              </p:cNvSpPr>
              <p:nvPr/>
            </p:nvSpPr>
            <p:spPr bwMode="auto">
              <a:xfrm>
                <a:off x="3648" y="2333"/>
                <a:ext cx="133" cy="146"/>
              </a:xfrm>
              <a:custGeom>
                <a:avLst/>
                <a:gdLst>
                  <a:gd name="T0" fmla="*/ 0 w 531"/>
                  <a:gd name="T1" fmla="*/ 0 h 586"/>
                  <a:gd name="T2" fmla="*/ 0 w 531"/>
                  <a:gd name="T3" fmla="*/ 0 h 586"/>
                  <a:gd name="T4" fmla="*/ 0 w 531"/>
                  <a:gd name="T5" fmla="*/ 0 h 586"/>
                  <a:gd name="T6" fmla="*/ 0 w 531"/>
                  <a:gd name="T7" fmla="*/ 0 h 586"/>
                  <a:gd name="T8" fmla="*/ 0 w 531"/>
                  <a:gd name="T9" fmla="*/ 0 h 586"/>
                  <a:gd name="T10" fmla="*/ 0 w 531"/>
                  <a:gd name="T11" fmla="*/ 0 h 586"/>
                  <a:gd name="T12" fmla="*/ 0 60000 65536"/>
                  <a:gd name="T13" fmla="*/ 0 60000 65536"/>
                  <a:gd name="T14" fmla="*/ 0 60000 65536"/>
                  <a:gd name="T15" fmla="*/ 0 60000 65536"/>
                  <a:gd name="T16" fmla="*/ 0 60000 65536"/>
                  <a:gd name="T17" fmla="*/ 0 60000 65536"/>
                  <a:gd name="T18" fmla="*/ 0 w 531"/>
                  <a:gd name="T19" fmla="*/ 0 h 586"/>
                  <a:gd name="T20" fmla="*/ 531 w 531"/>
                  <a:gd name="T21" fmla="*/ 586 h 586"/>
                </a:gdLst>
                <a:ahLst/>
                <a:cxnLst>
                  <a:cxn ang="T12">
                    <a:pos x="T0" y="T1"/>
                  </a:cxn>
                  <a:cxn ang="T13">
                    <a:pos x="T2" y="T3"/>
                  </a:cxn>
                  <a:cxn ang="T14">
                    <a:pos x="T4" y="T5"/>
                  </a:cxn>
                  <a:cxn ang="T15">
                    <a:pos x="T6" y="T7"/>
                  </a:cxn>
                  <a:cxn ang="T16">
                    <a:pos x="T8" y="T9"/>
                  </a:cxn>
                  <a:cxn ang="T17">
                    <a:pos x="T10" y="T11"/>
                  </a:cxn>
                </a:cxnLst>
                <a:rect l="T18" t="T19" r="T20" b="T21"/>
                <a:pathLst>
                  <a:path w="531" h="586">
                    <a:moveTo>
                      <a:pt x="0" y="0"/>
                    </a:moveTo>
                    <a:lnTo>
                      <a:pt x="531" y="293"/>
                    </a:lnTo>
                    <a:lnTo>
                      <a:pt x="0" y="586"/>
                    </a:lnTo>
                    <a:lnTo>
                      <a:pt x="0" y="0"/>
                    </a:lnTo>
                    <a:lnTo>
                      <a:pt x="531" y="293"/>
                    </a:lnTo>
                    <a:lnTo>
                      <a:pt x="0" y="0"/>
                    </a:lnTo>
                    <a:close/>
                  </a:path>
                </a:pathLst>
              </a:custGeom>
              <a:solidFill>
                <a:srgbClr val="FFF500"/>
              </a:solidFill>
              <a:ln w="9525">
                <a:noFill/>
                <a:round/>
                <a:headEnd/>
                <a:tailEnd/>
              </a:ln>
            </p:spPr>
            <p:txBody>
              <a:bodyPr/>
              <a:lstStyle/>
              <a:p>
                <a:pPr eaLnBrk="1" hangingPunct="1"/>
                <a:endParaRPr lang="pt-BR" u="none"/>
              </a:p>
            </p:txBody>
          </p:sp>
        </p:grpSp>
        <p:sp>
          <p:nvSpPr>
            <p:cNvPr id="465992" name="Rectangle 69"/>
            <p:cNvSpPr>
              <a:spLocks noChangeArrowheads="1"/>
            </p:cNvSpPr>
            <p:nvPr/>
          </p:nvSpPr>
          <p:spPr bwMode="auto">
            <a:xfrm>
              <a:off x="2525" y="2175"/>
              <a:ext cx="66" cy="192"/>
            </a:xfrm>
            <a:prstGeom prst="rect">
              <a:avLst/>
            </a:prstGeom>
            <a:noFill/>
            <a:ln w="9525">
              <a:noFill/>
              <a:miter lim="800000"/>
              <a:headEnd/>
              <a:tailEnd/>
            </a:ln>
          </p:spPr>
          <p:txBody>
            <a:bodyPr wrap="none" lIns="0" tIns="0" rIns="0" bIns="0">
              <a:spAutoFit/>
            </a:bodyPr>
            <a:lstStyle/>
            <a:p>
              <a:pPr eaLnBrk="1" hangingPunct="1"/>
              <a:r>
                <a:rPr lang="pt-BR" sz="2000" u="none">
                  <a:solidFill>
                    <a:srgbClr val="FFFFFF"/>
                  </a:solidFill>
                  <a:latin typeface="Symbol" pitchFamily="18" charset="2"/>
                </a:rPr>
                <a:t>g</a:t>
              </a:r>
              <a:endParaRPr lang="pt-BR" u="none">
                <a:latin typeface="Times New Roman" pitchFamily="18" charset="0"/>
              </a:endParaRPr>
            </a:p>
          </p:txBody>
        </p:sp>
      </p:grpSp>
      <p:grpSp>
        <p:nvGrpSpPr>
          <p:cNvPr id="7" name="Group 85"/>
          <p:cNvGrpSpPr>
            <a:grpSpLocks/>
          </p:cNvGrpSpPr>
          <p:nvPr/>
        </p:nvGrpSpPr>
        <p:grpSpPr bwMode="auto">
          <a:xfrm>
            <a:off x="3009900" y="3397250"/>
            <a:ext cx="3003550" cy="465138"/>
            <a:chOff x="1878" y="2556"/>
            <a:chExt cx="1892" cy="293"/>
          </a:xfrm>
        </p:grpSpPr>
        <p:sp>
          <p:nvSpPr>
            <p:cNvPr id="465994" name="Freeform 71"/>
            <p:cNvSpPr>
              <a:spLocks/>
            </p:cNvSpPr>
            <p:nvPr/>
          </p:nvSpPr>
          <p:spPr bwMode="auto">
            <a:xfrm>
              <a:off x="1878" y="2556"/>
              <a:ext cx="133" cy="147"/>
            </a:xfrm>
            <a:custGeom>
              <a:avLst/>
              <a:gdLst>
                <a:gd name="T0" fmla="*/ 0 w 533"/>
                <a:gd name="T1" fmla="*/ 0 h 585"/>
                <a:gd name="T2" fmla="*/ 0 w 533"/>
                <a:gd name="T3" fmla="*/ 0 h 585"/>
                <a:gd name="T4" fmla="*/ 0 w 533"/>
                <a:gd name="T5" fmla="*/ 0 h 585"/>
                <a:gd name="T6" fmla="*/ 0 w 533"/>
                <a:gd name="T7" fmla="*/ 0 h 585"/>
                <a:gd name="T8" fmla="*/ 0 w 533"/>
                <a:gd name="T9" fmla="*/ 0 h 585"/>
                <a:gd name="T10" fmla="*/ 0 w 533"/>
                <a:gd name="T11" fmla="*/ 0 h 585"/>
                <a:gd name="T12" fmla="*/ 0 60000 65536"/>
                <a:gd name="T13" fmla="*/ 0 60000 65536"/>
                <a:gd name="T14" fmla="*/ 0 60000 65536"/>
                <a:gd name="T15" fmla="*/ 0 60000 65536"/>
                <a:gd name="T16" fmla="*/ 0 60000 65536"/>
                <a:gd name="T17" fmla="*/ 0 60000 65536"/>
                <a:gd name="T18" fmla="*/ 0 w 533"/>
                <a:gd name="T19" fmla="*/ 0 h 585"/>
                <a:gd name="T20" fmla="*/ 533 w 533"/>
                <a:gd name="T21" fmla="*/ 585 h 585"/>
              </a:gdLst>
              <a:ahLst/>
              <a:cxnLst>
                <a:cxn ang="T12">
                  <a:pos x="T0" y="T1"/>
                </a:cxn>
                <a:cxn ang="T13">
                  <a:pos x="T2" y="T3"/>
                </a:cxn>
                <a:cxn ang="T14">
                  <a:pos x="T4" y="T5"/>
                </a:cxn>
                <a:cxn ang="T15">
                  <a:pos x="T6" y="T7"/>
                </a:cxn>
                <a:cxn ang="T16">
                  <a:pos x="T8" y="T9"/>
                </a:cxn>
                <a:cxn ang="T17">
                  <a:pos x="T10" y="T11"/>
                </a:cxn>
              </a:cxnLst>
              <a:rect l="T18" t="T19" r="T20" b="T21"/>
              <a:pathLst>
                <a:path w="533" h="585">
                  <a:moveTo>
                    <a:pt x="533" y="585"/>
                  </a:moveTo>
                  <a:lnTo>
                    <a:pt x="0" y="292"/>
                  </a:lnTo>
                  <a:lnTo>
                    <a:pt x="533" y="0"/>
                  </a:lnTo>
                  <a:lnTo>
                    <a:pt x="533" y="585"/>
                  </a:lnTo>
                  <a:lnTo>
                    <a:pt x="0" y="292"/>
                  </a:lnTo>
                  <a:lnTo>
                    <a:pt x="533" y="585"/>
                  </a:lnTo>
                  <a:close/>
                </a:path>
              </a:pathLst>
            </a:custGeom>
            <a:solidFill>
              <a:srgbClr val="FFF500"/>
            </a:solidFill>
            <a:ln w="9525">
              <a:noFill/>
              <a:round/>
              <a:headEnd/>
              <a:tailEnd/>
            </a:ln>
          </p:spPr>
          <p:txBody>
            <a:bodyPr/>
            <a:lstStyle/>
            <a:p>
              <a:pPr eaLnBrk="1" hangingPunct="1"/>
              <a:endParaRPr lang="pt-BR" u="none"/>
            </a:p>
          </p:txBody>
        </p:sp>
        <p:sp>
          <p:nvSpPr>
            <p:cNvPr id="465995" name="Rectangle 72"/>
            <p:cNvSpPr>
              <a:spLocks noChangeArrowheads="1"/>
            </p:cNvSpPr>
            <p:nvPr/>
          </p:nvSpPr>
          <p:spPr bwMode="auto">
            <a:xfrm>
              <a:off x="3186" y="2676"/>
              <a:ext cx="336"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IL-10</a:t>
              </a:r>
              <a:endParaRPr lang="pt-BR" u="none">
                <a:latin typeface="Times New Roman" pitchFamily="18" charset="0"/>
              </a:endParaRPr>
            </a:p>
          </p:txBody>
        </p:sp>
        <p:sp>
          <p:nvSpPr>
            <p:cNvPr id="465996" name="Rectangle 73"/>
            <p:cNvSpPr>
              <a:spLocks noChangeArrowheads="1"/>
            </p:cNvSpPr>
            <p:nvPr/>
          </p:nvSpPr>
          <p:spPr bwMode="auto">
            <a:xfrm>
              <a:off x="3639"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97" name="Rectangle 74"/>
            <p:cNvSpPr>
              <a:spLocks noChangeArrowheads="1"/>
            </p:cNvSpPr>
            <p:nvPr/>
          </p:nvSpPr>
          <p:spPr bwMode="auto">
            <a:xfrm>
              <a:off x="3482"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98" name="Rectangle 75"/>
            <p:cNvSpPr>
              <a:spLocks noChangeArrowheads="1"/>
            </p:cNvSpPr>
            <p:nvPr/>
          </p:nvSpPr>
          <p:spPr bwMode="auto">
            <a:xfrm>
              <a:off x="3325"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5999" name="Rectangle 76"/>
            <p:cNvSpPr>
              <a:spLocks noChangeArrowheads="1"/>
            </p:cNvSpPr>
            <p:nvPr/>
          </p:nvSpPr>
          <p:spPr bwMode="auto">
            <a:xfrm>
              <a:off x="3167" y="2616"/>
              <a:ext cx="132" cy="28"/>
            </a:xfrm>
            <a:prstGeom prst="rect">
              <a:avLst/>
            </a:prstGeom>
            <a:solidFill>
              <a:srgbClr val="FFF500"/>
            </a:solidFill>
            <a:ln w="9525">
              <a:noFill/>
              <a:miter lim="800000"/>
              <a:headEnd/>
              <a:tailEnd/>
            </a:ln>
          </p:spPr>
          <p:txBody>
            <a:bodyPr/>
            <a:lstStyle/>
            <a:p>
              <a:pPr eaLnBrk="1" hangingPunct="1"/>
              <a:endParaRPr lang="pt-BR" u="none"/>
            </a:p>
          </p:txBody>
        </p:sp>
        <p:sp>
          <p:nvSpPr>
            <p:cNvPr id="466000" name="Rectangle 77"/>
            <p:cNvSpPr>
              <a:spLocks noChangeArrowheads="1"/>
            </p:cNvSpPr>
            <p:nvPr/>
          </p:nvSpPr>
          <p:spPr bwMode="auto">
            <a:xfrm>
              <a:off x="3011"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6001" name="Rectangle 78"/>
            <p:cNvSpPr>
              <a:spLocks noChangeArrowheads="1"/>
            </p:cNvSpPr>
            <p:nvPr/>
          </p:nvSpPr>
          <p:spPr bwMode="auto">
            <a:xfrm>
              <a:off x="2853"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6002" name="Rectangle 79"/>
            <p:cNvSpPr>
              <a:spLocks noChangeArrowheads="1"/>
            </p:cNvSpPr>
            <p:nvPr/>
          </p:nvSpPr>
          <p:spPr bwMode="auto">
            <a:xfrm>
              <a:off x="2696"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6003" name="Rectangle 80"/>
            <p:cNvSpPr>
              <a:spLocks noChangeArrowheads="1"/>
            </p:cNvSpPr>
            <p:nvPr/>
          </p:nvSpPr>
          <p:spPr bwMode="auto">
            <a:xfrm>
              <a:off x="2539"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6004" name="Rectangle 81"/>
            <p:cNvSpPr>
              <a:spLocks noChangeArrowheads="1"/>
            </p:cNvSpPr>
            <p:nvPr/>
          </p:nvSpPr>
          <p:spPr bwMode="auto">
            <a:xfrm>
              <a:off x="2382"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6005" name="Rectangle 82"/>
            <p:cNvSpPr>
              <a:spLocks noChangeArrowheads="1"/>
            </p:cNvSpPr>
            <p:nvPr/>
          </p:nvSpPr>
          <p:spPr bwMode="auto">
            <a:xfrm>
              <a:off x="2225"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6006" name="Rectangle 83"/>
            <p:cNvSpPr>
              <a:spLocks noChangeArrowheads="1"/>
            </p:cNvSpPr>
            <p:nvPr/>
          </p:nvSpPr>
          <p:spPr bwMode="auto">
            <a:xfrm>
              <a:off x="2067" y="2616"/>
              <a:ext cx="131" cy="28"/>
            </a:xfrm>
            <a:prstGeom prst="rect">
              <a:avLst/>
            </a:prstGeom>
            <a:solidFill>
              <a:srgbClr val="FFF500"/>
            </a:solidFill>
            <a:ln w="9525">
              <a:noFill/>
              <a:miter lim="800000"/>
              <a:headEnd/>
              <a:tailEnd/>
            </a:ln>
          </p:spPr>
          <p:txBody>
            <a:bodyPr/>
            <a:lstStyle/>
            <a:p>
              <a:pPr eaLnBrk="1" hangingPunct="1"/>
              <a:endParaRPr lang="pt-BR" u="none"/>
            </a:p>
          </p:txBody>
        </p:sp>
        <p:sp>
          <p:nvSpPr>
            <p:cNvPr id="466007" name="Rectangle 84"/>
            <p:cNvSpPr>
              <a:spLocks noChangeArrowheads="1"/>
            </p:cNvSpPr>
            <p:nvPr/>
          </p:nvSpPr>
          <p:spPr bwMode="auto">
            <a:xfrm>
              <a:off x="1999" y="2616"/>
              <a:ext cx="42" cy="28"/>
            </a:xfrm>
            <a:prstGeom prst="rect">
              <a:avLst/>
            </a:prstGeom>
            <a:solidFill>
              <a:srgbClr val="FFF500"/>
            </a:solidFill>
            <a:ln w="9525">
              <a:noFill/>
              <a:miter lim="800000"/>
              <a:headEnd/>
              <a:tailEnd/>
            </a:ln>
          </p:spPr>
          <p:txBody>
            <a:bodyPr/>
            <a:lstStyle/>
            <a:p>
              <a:pPr eaLnBrk="1" hangingPunct="1"/>
              <a:endParaRPr lang="pt-BR" u="none"/>
            </a:p>
          </p:txBody>
        </p:sp>
      </p:grpSp>
      <p:grpSp>
        <p:nvGrpSpPr>
          <p:cNvPr id="466008" name="Group 133"/>
          <p:cNvGrpSpPr>
            <a:grpSpLocks/>
          </p:cNvGrpSpPr>
          <p:nvPr/>
        </p:nvGrpSpPr>
        <p:grpSpPr bwMode="auto">
          <a:xfrm>
            <a:off x="936625" y="1828800"/>
            <a:ext cx="7326313" cy="3878263"/>
            <a:chOff x="572" y="1568"/>
            <a:chExt cx="4615" cy="2443"/>
          </a:xfrm>
        </p:grpSpPr>
        <p:sp>
          <p:nvSpPr>
            <p:cNvPr id="466009" name="Freeform 86"/>
            <p:cNvSpPr>
              <a:spLocks/>
            </p:cNvSpPr>
            <p:nvPr/>
          </p:nvSpPr>
          <p:spPr bwMode="auto">
            <a:xfrm>
              <a:off x="1367" y="2180"/>
              <a:ext cx="499" cy="499"/>
            </a:xfrm>
            <a:custGeom>
              <a:avLst/>
              <a:gdLst>
                <a:gd name="T0" fmla="*/ 0 w 1996"/>
                <a:gd name="T1" fmla="*/ 0 h 1997"/>
                <a:gd name="T2" fmla="*/ 0 w 1996"/>
                <a:gd name="T3" fmla="*/ 0 h 1997"/>
                <a:gd name="T4" fmla="*/ 0 w 1996"/>
                <a:gd name="T5" fmla="*/ 0 h 1997"/>
                <a:gd name="T6" fmla="*/ 0 w 1996"/>
                <a:gd name="T7" fmla="*/ 0 h 1997"/>
                <a:gd name="T8" fmla="*/ 0 w 1996"/>
                <a:gd name="T9" fmla="*/ 0 h 1997"/>
                <a:gd name="T10" fmla="*/ 0 w 1996"/>
                <a:gd name="T11" fmla="*/ 0 h 1997"/>
                <a:gd name="T12" fmla="*/ 0 w 1996"/>
                <a:gd name="T13" fmla="*/ 0 h 1997"/>
                <a:gd name="T14" fmla="*/ 0 w 1996"/>
                <a:gd name="T15" fmla="*/ 0 h 1997"/>
                <a:gd name="T16" fmla="*/ 0 w 1996"/>
                <a:gd name="T17" fmla="*/ 0 h 1997"/>
                <a:gd name="T18" fmla="*/ 0 w 1996"/>
                <a:gd name="T19" fmla="*/ 0 h 1997"/>
                <a:gd name="T20" fmla="*/ 0 w 1996"/>
                <a:gd name="T21" fmla="*/ 0 h 1997"/>
                <a:gd name="T22" fmla="*/ 0 w 1996"/>
                <a:gd name="T23" fmla="*/ 0 h 1997"/>
                <a:gd name="T24" fmla="*/ 0 w 1996"/>
                <a:gd name="T25" fmla="*/ 0 h 1997"/>
                <a:gd name="T26" fmla="*/ 0 w 1996"/>
                <a:gd name="T27" fmla="*/ 0 h 1997"/>
                <a:gd name="T28" fmla="*/ 0 w 1996"/>
                <a:gd name="T29" fmla="*/ 0 h 1997"/>
                <a:gd name="T30" fmla="*/ 0 w 1996"/>
                <a:gd name="T31" fmla="*/ 0 h 1997"/>
                <a:gd name="T32" fmla="*/ 0 w 1996"/>
                <a:gd name="T33" fmla="*/ 0 h 1997"/>
                <a:gd name="T34" fmla="*/ 0 w 1996"/>
                <a:gd name="T35" fmla="*/ 0 h 1997"/>
                <a:gd name="T36" fmla="*/ 0 w 1996"/>
                <a:gd name="T37" fmla="*/ 0 h 1997"/>
                <a:gd name="T38" fmla="*/ 0 w 1996"/>
                <a:gd name="T39" fmla="*/ 0 h 1997"/>
                <a:gd name="T40" fmla="*/ 0 w 1996"/>
                <a:gd name="T41" fmla="*/ 0 h 1997"/>
                <a:gd name="T42" fmla="*/ 0 w 1996"/>
                <a:gd name="T43" fmla="*/ 0 h 1997"/>
                <a:gd name="T44" fmla="*/ 0 w 1996"/>
                <a:gd name="T45" fmla="*/ 0 h 1997"/>
                <a:gd name="T46" fmla="*/ 0 w 1996"/>
                <a:gd name="T47" fmla="*/ 0 h 1997"/>
                <a:gd name="T48" fmla="*/ 0 w 1996"/>
                <a:gd name="T49" fmla="*/ 0 h 1997"/>
                <a:gd name="T50" fmla="*/ 0 w 1996"/>
                <a:gd name="T51" fmla="*/ 0 h 1997"/>
                <a:gd name="T52" fmla="*/ 0 w 1996"/>
                <a:gd name="T53" fmla="*/ 0 h 1997"/>
                <a:gd name="T54" fmla="*/ 0 w 1996"/>
                <a:gd name="T55" fmla="*/ 0 h 1997"/>
                <a:gd name="T56" fmla="*/ 0 w 1996"/>
                <a:gd name="T57" fmla="*/ 0 h 1997"/>
                <a:gd name="T58" fmla="*/ 0 w 1996"/>
                <a:gd name="T59" fmla="*/ 0 h 1997"/>
                <a:gd name="T60" fmla="*/ 0 w 1996"/>
                <a:gd name="T61" fmla="*/ 0 h 1997"/>
                <a:gd name="T62" fmla="*/ 0 w 1996"/>
                <a:gd name="T63" fmla="*/ 0 h 1997"/>
                <a:gd name="T64" fmla="*/ 0 w 1996"/>
                <a:gd name="T65" fmla="*/ 0 h 1997"/>
                <a:gd name="T66" fmla="*/ 0 w 1996"/>
                <a:gd name="T67" fmla="*/ 0 h 1997"/>
                <a:gd name="T68" fmla="*/ 0 w 1996"/>
                <a:gd name="T69" fmla="*/ 0 h 1997"/>
                <a:gd name="T70" fmla="*/ 0 w 1996"/>
                <a:gd name="T71" fmla="*/ 0 h 1997"/>
                <a:gd name="T72" fmla="*/ 0 w 1996"/>
                <a:gd name="T73" fmla="*/ 0 h 1997"/>
                <a:gd name="T74" fmla="*/ 0 w 1996"/>
                <a:gd name="T75" fmla="*/ 0 h 1997"/>
                <a:gd name="T76" fmla="*/ 0 w 1996"/>
                <a:gd name="T77" fmla="*/ 0 h 1997"/>
                <a:gd name="T78" fmla="*/ 0 w 1996"/>
                <a:gd name="T79" fmla="*/ 0 h 1997"/>
                <a:gd name="T80" fmla="*/ 0 w 1996"/>
                <a:gd name="T81" fmla="*/ 0 h 1997"/>
                <a:gd name="T82" fmla="*/ 0 w 1996"/>
                <a:gd name="T83" fmla="*/ 0 h 1997"/>
                <a:gd name="T84" fmla="*/ 0 w 1996"/>
                <a:gd name="T85" fmla="*/ 0 h 19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6"/>
                <a:gd name="T130" fmla="*/ 0 h 1997"/>
                <a:gd name="T131" fmla="*/ 1996 w 1996"/>
                <a:gd name="T132" fmla="*/ 1997 h 19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6" h="1997">
                  <a:moveTo>
                    <a:pt x="998" y="1997"/>
                  </a:moveTo>
                  <a:lnTo>
                    <a:pt x="1050" y="1995"/>
                  </a:lnTo>
                  <a:lnTo>
                    <a:pt x="1100" y="1991"/>
                  </a:lnTo>
                  <a:lnTo>
                    <a:pt x="1150" y="1985"/>
                  </a:lnTo>
                  <a:lnTo>
                    <a:pt x="1199" y="1976"/>
                  </a:lnTo>
                  <a:lnTo>
                    <a:pt x="1247" y="1966"/>
                  </a:lnTo>
                  <a:lnTo>
                    <a:pt x="1295" y="1951"/>
                  </a:lnTo>
                  <a:lnTo>
                    <a:pt x="1340" y="1936"/>
                  </a:lnTo>
                  <a:lnTo>
                    <a:pt x="1385" y="1918"/>
                  </a:lnTo>
                  <a:lnTo>
                    <a:pt x="1430" y="1898"/>
                  </a:lnTo>
                  <a:lnTo>
                    <a:pt x="1474" y="1876"/>
                  </a:lnTo>
                  <a:lnTo>
                    <a:pt x="1515" y="1851"/>
                  </a:lnTo>
                  <a:lnTo>
                    <a:pt x="1555" y="1826"/>
                  </a:lnTo>
                  <a:lnTo>
                    <a:pt x="1594" y="1798"/>
                  </a:lnTo>
                  <a:lnTo>
                    <a:pt x="1633" y="1769"/>
                  </a:lnTo>
                  <a:lnTo>
                    <a:pt x="1668" y="1736"/>
                  </a:lnTo>
                  <a:lnTo>
                    <a:pt x="1703" y="1704"/>
                  </a:lnTo>
                  <a:lnTo>
                    <a:pt x="1737" y="1669"/>
                  </a:lnTo>
                  <a:lnTo>
                    <a:pt x="1768" y="1633"/>
                  </a:lnTo>
                  <a:lnTo>
                    <a:pt x="1798" y="1595"/>
                  </a:lnTo>
                  <a:lnTo>
                    <a:pt x="1825" y="1556"/>
                  </a:lnTo>
                  <a:lnTo>
                    <a:pt x="1852" y="1516"/>
                  </a:lnTo>
                  <a:lnTo>
                    <a:pt x="1876" y="1473"/>
                  </a:lnTo>
                  <a:lnTo>
                    <a:pt x="1898" y="1430"/>
                  </a:lnTo>
                  <a:lnTo>
                    <a:pt x="1918" y="1386"/>
                  </a:lnTo>
                  <a:lnTo>
                    <a:pt x="1935" y="1341"/>
                  </a:lnTo>
                  <a:lnTo>
                    <a:pt x="1952" y="1294"/>
                  </a:lnTo>
                  <a:lnTo>
                    <a:pt x="1965" y="1248"/>
                  </a:lnTo>
                  <a:lnTo>
                    <a:pt x="1977" y="1198"/>
                  </a:lnTo>
                  <a:lnTo>
                    <a:pt x="1984" y="1150"/>
                  </a:lnTo>
                  <a:lnTo>
                    <a:pt x="1991" y="1100"/>
                  </a:lnTo>
                  <a:lnTo>
                    <a:pt x="1995" y="1049"/>
                  </a:lnTo>
                  <a:lnTo>
                    <a:pt x="1996" y="999"/>
                  </a:lnTo>
                  <a:lnTo>
                    <a:pt x="1995" y="947"/>
                  </a:lnTo>
                  <a:lnTo>
                    <a:pt x="1991" y="896"/>
                  </a:lnTo>
                  <a:lnTo>
                    <a:pt x="1984" y="847"/>
                  </a:lnTo>
                  <a:lnTo>
                    <a:pt x="1977" y="798"/>
                  </a:lnTo>
                  <a:lnTo>
                    <a:pt x="1965" y="749"/>
                  </a:lnTo>
                  <a:lnTo>
                    <a:pt x="1952" y="702"/>
                  </a:lnTo>
                  <a:lnTo>
                    <a:pt x="1935" y="655"/>
                  </a:lnTo>
                  <a:lnTo>
                    <a:pt x="1918" y="610"/>
                  </a:lnTo>
                  <a:lnTo>
                    <a:pt x="1898" y="566"/>
                  </a:lnTo>
                  <a:lnTo>
                    <a:pt x="1876" y="523"/>
                  </a:lnTo>
                  <a:lnTo>
                    <a:pt x="1852" y="482"/>
                  </a:lnTo>
                  <a:lnTo>
                    <a:pt x="1825" y="440"/>
                  </a:lnTo>
                  <a:lnTo>
                    <a:pt x="1798" y="402"/>
                  </a:lnTo>
                  <a:lnTo>
                    <a:pt x="1768" y="364"/>
                  </a:lnTo>
                  <a:lnTo>
                    <a:pt x="1737" y="328"/>
                  </a:lnTo>
                  <a:lnTo>
                    <a:pt x="1703" y="293"/>
                  </a:lnTo>
                  <a:lnTo>
                    <a:pt x="1668" y="260"/>
                  </a:lnTo>
                  <a:lnTo>
                    <a:pt x="1633" y="228"/>
                  </a:lnTo>
                  <a:lnTo>
                    <a:pt x="1594" y="199"/>
                  </a:lnTo>
                  <a:lnTo>
                    <a:pt x="1555" y="171"/>
                  </a:lnTo>
                  <a:lnTo>
                    <a:pt x="1515" y="145"/>
                  </a:lnTo>
                  <a:lnTo>
                    <a:pt x="1474" y="120"/>
                  </a:lnTo>
                  <a:lnTo>
                    <a:pt x="1430" y="98"/>
                  </a:lnTo>
                  <a:lnTo>
                    <a:pt x="1385" y="79"/>
                  </a:lnTo>
                  <a:lnTo>
                    <a:pt x="1340" y="61"/>
                  </a:lnTo>
                  <a:lnTo>
                    <a:pt x="1295" y="45"/>
                  </a:lnTo>
                  <a:lnTo>
                    <a:pt x="1247" y="32"/>
                  </a:lnTo>
                  <a:lnTo>
                    <a:pt x="1199" y="21"/>
                  </a:lnTo>
                  <a:lnTo>
                    <a:pt x="1150" y="11"/>
                  </a:lnTo>
                  <a:lnTo>
                    <a:pt x="1100" y="5"/>
                  </a:lnTo>
                  <a:lnTo>
                    <a:pt x="1050" y="1"/>
                  </a:lnTo>
                  <a:lnTo>
                    <a:pt x="998" y="0"/>
                  </a:lnTo>
                  <a:lnTo>
                    <a:pt x="946" y="1"/>
                  </a:lnTo>
                  <a:lnTo>
                    <a:pt x="895" y="5"/>
                  </a:lnTo>
                  <a:lnTo>
                    <a:pt x="846" y="11"/>
                  </a:lnTo>
                  <a:lnTo>
                    <a:pt x="797" y="21"/>
                  </a:lnTo>
                  <a:lnTo>
                    <a:pt x="749" y="32"/>
                  </a:lnTo>
                  <a:lnTo>
                    <a:pt x="701" y="45"/>
                  </a:lnTo>
                  <a:lnTo>
                    <a:pt x="656" y="61"/>
                  </a:lnTo>
                  <a:lnTo>
                    <a:pt x="610" y="79"/>
                  </a:lnTo>
                  <a:lnTo>
                    <a:pt x="565" y="98"/>
                  </a:lnTo>
                  <a:lnTo>
                    <a:pt x="522" y="120"/>
                  </a:lnTo>
                  <a:lnTo>
                    <a:pt x="481" y="145"/>
                  </a:lnTo>
                  <a:lnTo>
                    <a:pt x="440" y="171"/>
                  </a:lnTo>
                  <a:lnTo>
                    <a:pt x="401" y="199"/>
                  </a:lnTo>
                  <a:lnTo>
                    <a:pt x="363" y="228"/>
                  </a:lnTo>
                  <a:lnTo>
                    <a:pt x="326" y="260"/>
                  </a:lnTo>
                  <a:lnTo>
                    <a:pt x="293" y="293"/>
                  </a:lnTo>
                  <a:lnTo>
                    <a:pt x="259" y="328"/>
                  </a:lnTo>
                  <a:lnTo>
                    <a:pt x="228" y="364"/>
                  </a:lnTo>
                  <a:lnTo>
                    <a:pt x="198" y="402"/>
                  </a:lnTo>
                  <a:lnTo>
                    <a:pt x="169" y="440"/>
                  </a:lnTo>
                  <a:lnTo>
                    <a:pt x="143" y="482"/>
                  </a:lnTo>
                  <a:lnTo>
                    <a:pt x="120" y="523"/>
                  </a:lnTo>
                  <a:lnTo>
                    <a:pt x="98" y="566"/>
                  </a:lnTo>
                  <a:lnTo>
                    <a:pt x="77" y="610"/>
                  </a:lnTo>
                  <a:lnTo>
                    <a:pt x="59" y="655"/>
                  </a:lnTo>
                  <a:lnTo>
                    <a:pt x="44" y="702"/>
                  </a:lnTo>
                  <a:lnTo>
                    <a:pt x="31" y="749"/>
                  </a:lnTo>
                  <a:lnTo>
                    <a:pt x="19" y="798"/>
                  </a:lnTo>
                  <a:lnTo>
                    <a:pt x="11" y="847"/>
                  </a:lnTo>
                  <a:lnTo>
                    <a:pt x="5" y="896"/>
                  </a:lnTo>
                  <a:lnTo>
                    <a:pt x="1" y="947"/>
                  </a:lnTo>
                  <a:lnTo>
                    <a:pt x="0" y="999"/>
                  </a:lnTo>
                  <a:lnTo>
                    <a:pt x="1" y="1049"/>
                  </a:lnTo>
                  <a:lnTo>
                    <a:pt x="5" y="1100"/>
                  </a:lnTo>
                  <a:lnTo>
                    <a:pt x="11" y="1150"/>
                  </a:lnTo>
                  <a:lnTo>
                    <a:pt x="19" y="1198"/>
                  </a:lnTo>
                  <a:lnTo>
                    <a:pt x="31" y="1248"/>
                  </a:lnTo>
                  <a:lnTo>
                    <a:pt x="44" y="1294"/>
                  </a:lnTo>
                  <a:lnTo>
                    <a:pt x="59" y="1341"/>
                  </a:lnTo>
                  <a:lnTo>
                    <a:pt x="77" y="1386"/>
                  </a:lnTo>
                  <a:lnTo>
                    <a:pt x="98" y="1430"/>
                  </a:lnTo>
                  <a:lnTo>
                    <a:pt x="120" y="1473"/>
                  </a:lnTo>
                  <a:lnTo>
                    <a:pt x="143" y="1516"/>
                  </a:lnTo>
                  <a:lnTo>
                    <a:pt x="169" y="1556"/>
                  </a:lnTo>
                  <a:lnTo>
                    <a:pt x="198" y="1595"/>
                  </a:lnTo>
                  <a:lnTo>
                    <a:pt x="228" y="1633"/>
                  </a:lnTo>
                  <a:lnTo>
                    <a:pt x="259" y="1669"/>
                  </a:lnTo>
                  <a:lnTo>
                    <a:pt x="293" y="1704"/>
                  </a:lnTo>
                  <a:lnTo>
                    <a:pt x="326" y="1736"/>
                  </a:lnTo>
                  <a:lnTo>
                    <a:pt x="363" y="1769"/>
                  </a:lnTo>
                  <a:lnTo>
                    <a:pt x="401" y="1798"/>
                  </a:lnTo>
                  <a:lnTo>
                    <a:pt x="440" y="1826"/>
                  </a:lnTo>
                  <a:lnTo>
                    <a:pt x="481" y="1851"/>
                  </a:lnTo>
                  <a:lnTo>
                    <a:pt x="522" y="1876"/>
                  </a:lnTo>
                  <a:lnTo>
                    <a:pt x="565" y="1898"/>
                  </a:lnTo>
                  <a:lnTo>
                    <a:pt x="610" y="1918"/>
                  </a:lnTo>
                  <a:lnTo>
                    <a:pt x="656" y="1936"/>
                  </a:lnTo>
                  <a:lnTo>
                    <a:pt x="701" y="1951"/>
                  </a:lnTo>
                  <a:lnTo>
                    <a:pt x="749" y="1966"/>
                  </a:lnTo>
                  <a:lnTo>
                    <a:pt x="797" y="1976"/>
                  </a:lnTo>
                  <a:lnTo>
                    <a:pt x="846" y="1985"/>
                  </a:lnTo>
                  <a:lnTo>
                    <a:pt x="895" y="1991"/>
                  </a:lnTo>
                  <a:lnTo>
                    <a:pt x="946" y="1995"/>
                  </a:lnTo>
                  <a:lnTo>
                    <a:pt x="998" y="1997"/>
                  </a:lnTo>
                  <a:close/>
                </a:path>
              </a:pathLst>
            </a:custGeom>
            <a:solidFill>
              <a:srgbClr val="8B92C3"/>
            </a:solidFill>
            <a:ln w="9525">
              <a:noFill/>
              <a:round/>
              <a:headEnd/>
              <a:tailEnd/>
            </a:ln>
          </p:spPr>
          <p:txBody>
            <a:bodyPr/>
            <a:lstStyle/>
            <a:p>
              <a:pPr eaLnBrk="1" hangingPunct="1"/>
              <a:endParaRPr lang="pt-BR" u="none"/>
            </a:p>
          </p:txBody>
        </p:sp>
        <p:sp>
          <p:nvSpPr>
            <p:cNvPr id="466010" name="Freeform 87"/>
            <p:cNvSpPr>
              <a:spLocks/>
            </p:cNvSpPr>
            <p:nvPr/>
          </p:nvSpPr>
          <p:spPr bwMode="auto">
            <a:xfrm>
              <a:off x="1367" y="2180"/>
              <a:ext cx="499" cy="499"/>
            </a:xfrm>
            <a:custGeom>
              <a:avLst/>
              <a:gdLst>
                <a:gd name="T0" fmla="*/ 0 w 1996"/>
                <a:gd name="T1" fmla="*/ 0 h 1997"/>
                <a:gd name="T2" fmla="*/ 0 w 1996"/>
                <a:gd name="T3" fmla="*/ 0 h 1997"/>
                <a:gd name="T4" fmla="*/ 0 w 1996"/>
                <a:gd name="T5" fmla="*/ 0 h 1997"/>
                <a:gd name="T6" fmla="*/ 0 w 1996"/>
                <a:gd name="T7" fmla="*/ 0 h 1997"/>
                <a:gd name="T8" fmla="*/ 0 w 1996"/>
                <a:gd name="T9" fmla="*/ 0 h 1997"/>
                <a:gd name="T10" fmla="*/ 0 w 1996"/>
                <a:gd name="T11" fmla="*/ 0 h 1997"/>
                <a:gd name="T12" fmla="*/ 0 w 1996"/>
                <a:gd name="T13" fmla="*/ 0 h 1997"/>
                <a:gd name="T14" fmla="*/ 0 w 1996"/>
                <a:gd name="T15" fmla="*/ 0 h 1997"/>
                <a:gd name="T16" fmla="*/ 0 w 1996"/>
                <a:gd name="T17" fmla="*/ 0 h 1997"/>
                <a:gd name="T18" fmla="*/ 0 w 1996"/>
                <a:gd name="T19" fmla="*/ 0 h 1997"/>
                <a:gd name="T20" fmla="*/ 0 w 1996"/>
                <a:gd name="T21" fmla="*/ 0 h 1997"/>
                <a:gd name="T22" fmla="*/ 0 w 1996"/>
                <a:gd name="T23" fmla="*/ 0 h 1997"/>
                <a:gd name="T24" fmla="*/ 0 w 1996"/>
                <a:gd name="T25" fmla="*/ 0 h 1997"/>
                <a:gd name="T26" fmla="*/ 0 w 1996"/>
                <a:gd name="T27" fmla="*/ 0 h 1997"/>
                <a:gd name="T28" fmla="*/ 0 w 1996"/>
                <a:gd name="T29" fmla="*/ 0 h 1997"/>
                <a:gd name="T30" fmla="*/ 0 w 1996"/>
                <a:gd name="T31" fmla="*/ 0 h 1997"/>
                <a:gd name="T32" fmla="*/ 0 w 1996"/>
                <a:gd name="T33" fmla="*/ 0 h 1997"/>
                <a:gd name="T34" fmla="*/ 0 w 1996"/>
                <a:gd name="T35" fmla="*/ 0 h 1997"/>
                <a:gd name="T36" fmla="*/ 0 w 1996"/>
                <a:gd name="T37" fmla="*/ 0 h 1997"/>
                <a:gd name="T38" fmla="*/ 0 w 1996"/>
                <a:gd name="T39" fmla="*/ 0 h 1997"/>
                <a:gd name="T40" fmla="*/ 0 w 1996"/>
                <a:gd name="T41" fmla="*/ 0 h 1997"/>
                <a:gd name="T42" fmla="*/ 0 w 1996"/>
                <a:gd name="T43" fmla="*/ 0 h 1997"/>
                <a:gd name="T44" fmla="*/ 0 w 1996"/>
                <a:gd name="T45" fmla="*/ 0 h 1997"/>
                <a:gd name="T46" fmla="*/ 0 w 1996"/>
                <a:gd name="T47" fmla="*/ 0 h 1997"/>
                <a:gd name="T48" fmla="*/ 0 w 1996"/>
                <a:gd name="T49" fmla="*/ 0 h 1997"/>
                <a:gd name="T50" fmla="*/ 0 w 1996"/>
                <a:gd name="T51" fmla="*/ 0 h 1997"/>
                <a:gd name="T52" fmla="*/ 0 w 1996"/>
                <a:gd name="T53" fmla="*/ 0 h 1997"/>
                <a:gd name="T54" fmla="*/ 0 w 1996"/>
                <a:gd name="T55" fmla="*/ 0 h 1997"/>
                <a:gd name="T56" fmla="*/ 0 w 1996"/>
                <a:gd name="T57" fmla="*/ 0 h 1997"/>
                <a:gd name="T58" fmla="*/ 0 w 1996"/>
                <a:gd name="T59" fmla="*/ 0 h 1997"/>
                <a:gd name="T60" fmla="*/ 0 w 1996"/>
                <a:gd name="T61" fmla="*/ 0 h 1997"/>
                <a:gd name="T62" fmla="*/ 0 w 1996"/>
                <a:gd name="T63" fmla="*/ 0 h 1997"/>
                <a:gd name="T64" fmla="*/ 0 w 1996"/>
                <a:gd name="T65" fmla="*/ 0 h 1997"/>
                <a:gd name="T66" fmla="*/ 0 w 1996"/>
                <a:gd name="T67" fmla="*/ 0 h 1997"/>
                <a:gd name="T68" fmla="*/ 0 w 1996"/>
                <a:gd name="T69" fmla="*/ 0 h 1997"/>
                <a:gd name="T70" fmla="*/ 0 w 1996"/>
                <a:gd name="T71" fmla="*/ 0 h 1997"/>
                <a:gd name="T72" fmla="*/ 0 w 1996"/>
                <a:gd name="T73" fmla="*/ 0 h 1997"/>
                <a:gd name="T74" fmla="*/ 0 w 1996"/>
                <a:gd name="T75" fmla="*/ 0 h 1997"/>
                <a:gd name="T76" fmla="*/ 0 w 1996"/>
                <a:gd name="T77" fmla="*/ 0 h 1997"/>
                <a:gd name="T78" fmla="*/ 0 w 1996"/>
                <a:gd name="T79" fmla="*/ 0 h 1997"/>
                <a:gd name="T80" fmla="*/ 0 w 1996"/>
                <a:gd name="T81" fmla="*/ 0 h 1997"/>
                <a:gd name="T82" fmla="*/ 0 w 1996"/>
                <a:gd name="T83" fmla="*/ 0 h 1997"/>
                <a:gd name="T84" fmla="*/ 0 w 1996"/>
                <a:gd name="T85" fmla="*/ 0 h 19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6"/>
                <a:gd name="T130" fmla="*/ 0 h 1997"/>
                <a:gd name="T131" fmla="*/ 1996 w 1996"/>
                <a:gd name="T132" fmla="*/ 1997 h 19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6" h="1997">
                  <a:moveTo>
                    <a:pt x="998" y="1997"/>
                  </a:moveTo>
                  <a:lnTo>
                    <a:pt x="1050" y="1995"/>
                  </a:lnTo>
                  <a:lnTo>
                    <a:pt x="1100" y="1991"/>
                  </a:lnTo>
                  <a:lnTo>
                    <a:pt x="1150" y="1985"/>
                  </a:lnTo>
                  <a:lnTo>
                    <a:pt x="1199" y="1976"/>
                  </a:lnTo>
                  <a:lnTo>
                    <a:pt x="1247" y="1966"/>
                  </a:lnTo>
                  <a:lnTo>
                    <a:pt x="1295" y="1951"/>
                  </a:lnTo>
                  <a:lnTo>
                    <a:pt x="1340" y="1936"/>
                  </a:lnTo>
                  <a:lnTo>
                    <a:pt x="1385" y="1918"/>
                  </a:lnTo>
                  <a:lnTo>
                    <a:pt x="1430" y="1898"/>
                  </a:lnTo>
                  <a:lnTo>
                    <a:pt x="1474" y="1876"/>
                  </a:lnTo>
                  <a:lnTo>
                    <a:pt x="1515" y="1851"/>
                  </a:lnTo>
                  <a:lnTo>
                    <a:pt x="1555" y="1826"/>
                  </a:lnTo>
                  <a:lnTo>
                    <a:pt x="1594" y="1798"/>
                  </a:lnTo>
                  <a:lnTo>
                    <a:pt x="1633" y="1769"/>
                  </a:lnTo>
                  <a:lnTo>
                    <a:pt x="1668" y="1736"/>
                  </a:lnTo>
                  <a:lnTo>
                    <a:pt x="1703" y="1704"/>
                  </a:lnTo>
                  <a:lnTo>
                    <a:pt x="1737" y="1669"/>
                  </a:lnTo>
                  <a:lnTo>
                    <a:pt x="1768" y="1633"/>
                  </a:lnTo>
                  <a:lnTo>
                    <a:pt x="1798" y="1595"/>
                  </a:lnTo>
                  <a:lnTo>
                    <a:pt x="1825" y="1556"/>
                  </a:lnTo>
                  <a:lnTo>
                    <a:pt x="1852" y="1516"/>
                  </a:lnTo>
                  <a:lnTo>
                    <a:pt x="1876" y="1473"/>
                  </a:lnTo>
                  <a:lnTo>
                    <a:pt x="1898" y="1430"/>
                  </a:lnTo>
                  <a:lnTo>
                    <a:pt x="1918" y="1386"/>
                  </a:lnTo>
                  <a:lnTo>
                    <a:pt x="1935" y="1341"/>
                  </a:lnTo>
                  <a:lnTo>
                    <a:pt x="1952" y="1294"/>
                  </a:lnTo>
                  <a:lnTo>
                    <a:pt x="1965" y="1248"/>
                  </a:lnTo>
                  <a:lnTo>
                    <a:pt x="1977" y="1198"/>
                  </a:lnTo>
                  <a:lnTo>
                    <a:pt x="1984" y="1150"/>
                  </a:lnTo>
                  <a:lnTo>
                    <a:pt x="1991" y="1100"/>
                  </a:lnTo>
                  <a:lnTo>
                    <a:pt x="1995" y="1049"/>
                  </a:lnTo>
                  <a:lnTo>
                    <a:pt x="1996" y="999"/>
                  </a:lnTo>
                  <a:lnTo>
                    <a:pt x="1995" y="947"/>
                  </a:lnTo>
                  <a:lnTo>
                    <a:pt x="1991" y="896"/>
                  </a:lnTo>
                  <a:lnTo>
                    <a:pt x="1984" y="847"/>
                  </a:lnTo>
                  <a:lnTo>
                    <a:pt x="1977" y="798"/>
                  </a:lnTo>
                  <a:lnTo>
                    <a:pt x="1965" y="749"/>
                  </a:lnTo>
                  <a:lnTo>
                    <a:pt x="1952" y="702"/>
                  </a:lnTo>
                  <a:lnTo>
                    <a:pt x="1935" y="655"/>
                  </a:lnTo>
                  <a:lnTo>
                    <a:pt x="1918" y="610"/>
                  </a:lnTo>
                  <a:lnTo>
                    <a:pt x="1898" y="566"/>
                  </a:lnTo>
                  <a:lnTo>
                    <a:pt x="1876" y="523"/>
                  </a:lnTo>
                  <a:lnTo>
                    <a:pt x="1852" y="482"/>
                  </a:lnTo>
                  <a:lnTo>
                    <a:pt x="1825" y="440"/>
                  </a:lnTo>
                  <a:lnTo>
                    <a:pt x="1798" y="402"/>
                  </a:lnTo>
                  <a:lnTo>
                    <a:pt x="1768" y="364"/>
                  </a:lnTo>
                  <a:lnTo>
                    <a:pt x="1737" y="328"/>
                  </a:lnTo>
                  <a:lnTo>
                    <a:pt x="1703" y="293"/>
                  </a:lnTo>
                  <a:lnTo>
                    <a:pt x="1668" y="260"/>
                  </a:lnTo>
                  <a:lnTo>
                    <a:pt x="1633" y="228"/>
                  </a:lnTo>
                  <a:lnTo>
                    <a:pt x="1594" y="199"/>
                  </a:lnTo>
                  <a:lnTo>
                    <a:pt x="1555" y="171"/>
                  </a:lnTo>
                  <a:lnTo>
                    <a:pt x="1515" y="145"/>
                  </a:lnTo>
                  <a:lnTo>
                    <a:pt x="1474" y="120"/>
                  </a:lnTo>
                  <a:lnTo>
                    <a:pt x="1430" y="98"/>
                  </a:lnTo>
                  <a:lnTo>
                    <a:pt x="1385" y="79"/>
                  </a:lnTo>
                  <a:lnTo>
                    <a:pt x="1340" y="61"/>
                  </a:lnTo>
                  <a:lnTo>
                    <a:pt x="1295" y="45"/>
                  </a:lnTo>
                  <a:lnTo>
                    <a:pt x="1247" y="32"/>
                  </a:lnTo>
                  <a:lnTo>
                    <a:pt x="1199" y="21"/>
                  </a:lnTo>
                  <a:lnTo>
                    <a:pt x="1150" y="11"/>
                  </a:lnTo>
                  <a:lnTo>
                    <a:pt x="1100" y="5"/>
                  </a:lnTo>
                  <a:lnTo>
                    <a:pt x="1050" y="1"/>
                  </a:lnTo>
                  <a:lnTo>
                    <a:pt x="998" y="0"/>
                  </a:lnTo>
                  <a:lnTo>
                    <a:pt x="946" y="1"/>
                  </a:lnTo>
                  <a:lnTo>
                    <a:pt x="895" y="5"/>
                  </a:lnTo>
                  <a:lnTo>
                    <a:pt x="846" y="11"/>
                  </a:lnTo>
                  <a:lnTo>
                    <a:pt x="797" y="21"/>
                  </a:lnTo>
                  <a:lnTo>
                    <a:pt x="749" y="32"/>
                  </a:lnTo>
                  <a:lnTo>
                    <a:pt x="701" y="45"/>
                  </a:lnTo>
                  <a:lnTo>
                    <a:pt x="656" y="61"/>
                  </a:lnTo>
                  <a:lnTo>
                    <a:pt x="610" y="79"/>
                  </a:lnTo>
                  <a:lnTo>
                    <a:pt x="565" y="98"/>
                  </a:lnTo>
                  <a:lnTo>
                    <a:pt x="522" y="120"/>
                  </a:lnTo>
                  <a:lnTo>
                    <a:pt x="481" y="145"/>
                  </a:lnTo>
                  <a:lnTo>
                    <a:pt x="440" y="171"/>
                  </a:lnTo>
                  <a:lnTo>
                    <a:pt x="401" y="199"/>
                  </a:lnTo>
                  <a:lnTo>
                    <a:pt x="363" y="228"/>
                  </a:lnTo>
                  <a:lnTo>
                    <a:pt x="326" y="260"/>
                  </a:lnTo>
                  <a:lnTo>
                    <a:pt x="293" y="293"/>
                  </a:lnTo>
                  <a:lnTo>
                    <a:pt x="259" y="328"/>
                  </a:lnTo>
                  <a:lnTo>
                    <a:pt x="228" y="364"/>
                  </a:lnTo>
                  <a:lnTo>
                    <a:pt x="198" y="402"/>
                  </a:lnTo>
                  <a:lnTo>
                    <a:pt x="169" y="440"/>
                  </a:lnTo>
                  <a:lnTo>
                    <a:pt x="143" y="482"/>
                  </a:lnTo>
                  <a:lnTo>
                    <a:pt x="120" y="523"/>
                  </a:lnTo>
                  <a:lnTo>
                    <a:pt x="98" y="566"/>
                  </a:lnTo>
                  <a:lnTo>
                    <a:pt x="77" y="610"/>
                  </a:lnTo>
                  <a:lnTo>
                    <a:pt x="59" y="655"/>
                  </a:lnTo>
                  <a:lnTo>
                    <a:pt x="44" y="702"/>
                  </a:lnTo>
                  <a:lnTo>
                    <a:pt x="31" y="749"/>
                  </a:lnTo>
                  <a:lnTo>
                    <a:pt x="19" y="798"/>
                  </a:lnTo>
                  <a:lnTo>
                    <a:pt x="11" y="847"/>
                  </a:lnTo>
                  <a:lnTo>
                    <a:pt x="5" y="896"/>
                  </a:lnTo>
                  <a:lnTo>
                    <a:pt x="1" y="947"/>
                  </a:lnTo>
                  <a:lnTo>
                    <a:pt x="0" y="999"/>
                  </a:lnTo>
                  <a:lnTo>
                    <a:pt x="1" y="1049"/>
                  </a:lnTo>
                  <a:lnTo>
                    <a:pt x="5" y="1100"/>
                  </a:lnTo>
                  <a:lnTo>
                    <a:pt x="11" y="1150"/>
                  </a:lnTo>
                  <a:lnTo>
                    <a:pt x="19" y="1198"/>
                  </a:lnTo>
                  <a:lnTo>
                    <a:pt x="31" y="1248"/>
                  </a:lnTo>
                  <a:lnTo>
                    <a:pt x="44" y="1294"/>
                  </a:lnTo>
                  <a:lnTo>
                    <a:pt x="59" y="1341"/>
                  </a:lnTo>
                  <a:lnTo>
                    <a:pt x="77" y="1386"/>
                  </a:lnTo>
                  <a:lnTo>
                    <a:pt x="98" y="1430"/>
                  </a:lnTo>
                  <a:lnTo>
                    <a:pt x="120" y="1473"/>
                  </a:lnTo>
                  <a:lnTo>
                    <a:pt x="143" y="1516"/>
                  </a:lnTo>
                  <a:lnTo>
                    <a:pt x="169" y="1556"/>
                  </a:lnTo>
                  <a:lnTo>
                    <a:pt x="198" y="1595"/>
                  </a:lnTo>
                  <a:lnTo>
                    <a:pt x="228" y="1633"/>
                  </a:lnTo>
                  <a:lnTo>
                    <a:pt x="259" y="1669"/>
                  </a:lnTo>
                  <a:lnTo>
                    <a:pt x="293" y="1704"/>
                  </a:lnTo>
                  <a:lnTo>
                    <a:pt x="326" y="1736"/>
                  </a:lnTo>
                  <a:lnTo>
                    <a:pt x="363" y="1769"/>
                  </a:lnTo>
                  <a:lnTo>
                    <a:pt x="401" y="1798"/>
                  </a:lnTo>
                  <a:lnTo>
                    <a:pt x="440" y="1826"/>
                  </a:lnTo>
                  <a:lnTo>
                    <a:pt x="481" y="1851"/>
                  </a:lnTo>
                  <a:lnTo>
                    <a:pt x="522" y="1876"/>
                  </a:lnTo>
                  <a:lnTo>
                    <a:pt x="565" y="1898"/>
                  </a:lnTo>
                  <a:lnTo>
                    <a:pt x="610" y="1918"/>
                  </a:lnTo>
                  <a:lnTo>
                    <a:pt x="656" y="1936"/>
                  </a:lnTo>
                  <a:lnTo>
                    <a:pt x="701" y="1951"/>
                  </a:lnTo>
                  <a:lnTo>
                    <a:pt x="749" y="1966"/>
                  </a:lnTo>
                  <a:lnTo>
                    <a:pt x="797" y="1976"/>
                  </a:lnTo>
                  <a:lnTo>
                    <a:pt x="846" y="1985"/>
                  </a:lnTo>
                  <a:lnTo>
                    <a:pt x="895" y="1991"/>
                  </a:lnTo>
                  <a:lnTo>
                    <a:pt x="946" y="1995"/>
                  </a:lnTo>
                  <a:lnTo>
                    <a:pt x="998" y="1997"/>
                  </a:lnTo>
                </a:path>
              </a:pathLst>
            </a:custGeom>
            <a:noFill/>
            <a:ln w="3175">
              <a:solidFill>
                <a:srgbClr val="1F1A17"/>
              </a:solidFill>
              <a:round/>
              <a:headEnd/>
              <a:tailEnd/>
            </a:ln>
          </p:spPr>
          <p:txBody>
            <a:bodyPr/>
            <a:lstStyle/>
            <a:p>
              <a:pPr eaLnBrk="1" hangingPunct="1"/>
              <a:endParaRPr lang="pt-BR" u="none"/>
            </a:p>
          </p:txBody>
        </p:sp>
        <p:sp>
          <p:nvSpPr>
            <p:cNvPr id="466011" name="Freeform 88"/>
            <p:cNvSpPr>
              <a:spLocks/>
            </p:cNvSpPr>
            <p:nvPr/>
          </p:nvSpPr>
          <p:spPr bwMode="auto">
            <a:xfrm>
              <a:off x="1428" y="2271"/>
              <a:ext cx="377" cy="349"/>
            </a:xfrm>
            <a:custGeom>
              <a:avLst/>
              <a:gdLst>
                <a:gd name="T0" fmla="*/ 0 w 1512"/>
                <a:gd name="T1" fmla="*/ 0 h 1396"/>
                <a:gd name="T2" fmla="*/ 0 w 1512"/>
                <a:gd name="T3" fmla="*/ 0 h 1396"/>
                <a:gd name="T4" fmla="*/ 0 w 1512"/>
                <a:gd name="T5" fmla="*/ 0 h 1396"/>
                <a:gd name="T6" fmla="*/ 0 w 1512"/>
                <a:gd name="T7" fmla="*/ 0 h 1396"/>
                <a:gd name="T8" fmla="*/ 0 w 1512"/>
                <a:gd name="T9" fmla="*/ 0 h 1396"/>
                <a:gd name="T10" fmla="*/ 0 w 1512"/>
                <a:gd name="T11" fmla="*/ 0 h 1396"/>
                <a:gd name="T12" fmla="*/ 0 w 1512"/>
                <a:gd name="T13" fmla="*/ 0 h 1396"/>
                <a:gd name="T14" fmla="*/ 0 w 1512"/>
                <a:gd name="T15" fmla="*/ 0 h 1396"/>
                <a:gd name="T16" fmla="*/ 0 w 1512"/>
                <a:gd name="T17" fmla="*/ 0 h 1396"/>
                <a:gd name="T18" fmla="*/ 0 w 1512"/>
                <a:gd name="T19" fmla="*/ 0 h 1396"/>
                <a:gd name="T20" fmla="*/ 0 w 1512"/>
                <a:gd name="T21" fmla="*/ 0 h 1396"/>
                <a:gd name="T22" fmla="*/ 0 w 1512"/>
                <a:gd name="T23" fmla="*/ 0 h 1396"/>
                <a:gd name="T24" fmla="*/ 0 w 1512"/>
                <a:gd name="T25" fmla="*/ 0 h 1396"/>
                <a:gd name="T26" fmla="*/ 0 w 1512"/>
                <a:gd name="T27" fmla="*/ 0 h 1396"/>
                <a:gd name="T28" fmla="*/ 0 w 1512"/>
                <a:gd name="T29" fmla="*/ 0 h 1396"/>
                <a:gd name="T30" fmla="*/ 0 w 1512"/>
                <a:gd name="T31" fmla="*/ 0 h 1396"/>
                <a:gd name="T32" fmla="*/ 0 w 1512"/>
                <a:gd name="T33" fmla="*/ 0 h 1396"/>
                <a:gd name="T34" fmla="*/ 0 w 1512"/>
                <a:gd name="T35" fmla="*/ 0 h 1396"/>
                <a:gd name="T36" fmla="*/ 0 w 1512"/>
                <a:gd name="T37" fmla="*/ 0 h 1396"/>
                <a:gd name="T38" fmla="*/ 0 w 1512"/>
                <a:gd name="T39" fmla="*/ 0 h 1396"/>
                <a:gd name="T40" fmla="*/ 0 w 1512"/>
                <a:gd name="T41" fmla="*/ 0 h 1396"/>
                <a:gd name="T42" fmla="*/ 0 w 1512"/>
                <a:gd name="T43" fmla="*/ 0 h 1396"/>
                <a:gd name="T44" fmla="*/ 0 w 1512"/>
                <a:gd name="T45" fmla="*/ 0 h 1396"/>
                <a:gd name="T46" fmla="*/ 0 w 1512"/>
                <a:gd name="T47" fmla="*/ 0 h 1396"/>
                <a:gd name="T48" fmla="*/ 0 w 1512"/>
                <a:gd name="T49" fmla="*/ 0 h 1396"/>
                <a:gd name="T50" fmla="*/ 0 w 1512"/>
                <a:gd name="T51" fmla="*/ 0 h 1396"/>
                <a:gd name="T52" fmla="*/ 0 w 1512"/>
                <a:gd name="T53" fmla="*/ 0 h 1396"/>
                <a:gd name="T54" fmla="*/ 0 w 1512"/>
                <a:gd name="T55" fmla="*/ 0 h 1396"/>
                <a:gd name="T56" fmla="*/ 0 w 1512"/>
                <a:gd name="T57" fmla="*/ 0 h 1396"/>
                <a:gd name="T58" fmla="*/ 0 w 1512"/>
                <a:gd name="T59" fmla="*/ 0 h 1396"/>
                <a:gd name="T60" fmla="*/ 0 w 1512"/>
                <a:gd name="T61" fmla="*/ 0 h 1396"/>
                <a:gd name="T62" fmla="*/ 0 w 1512"/>
                <a:gd name="T63" fmla="*/ 0 h 1396"/>
                <a:gd name="T64" fmla="*/ 0 w 1512"/>
                <a:gd name="T65" fmla="*/ 0 h 1396"/>
                <a:gd name="T66" fmla="*/ 0 w 1512"/>
                <a:gd name="T67" fmla="*/ 0 h 1396"/>
                <a:gd name="T68" fmla="*/ 0 w 1512"/>
                <a:gd name="T69" fmla="*/ 0 h 1396"/>
                <a:gd name="T70" fmla="*/ 0 w 1512"/>
                <a:gd name="T71" fmla="*/ 0 h 1396"/>
                <a:gd name="T72" fmla="*/ 0 w 1512"/>
                <a:gd name="T73" fmla="*/ 0 h 1396"/>
                <a:gd name="T74" fmla="*/ 0 w 1512"/>
                <a:gd name="T75" fmla="*/ 0 h 1396"/>
                <a:gd name="T76" fmla="*/ 0 w 1512"/>
                <a:gd name="T77" fmla="*/ 0 h 1396"/>
                <a:gd name="T78" fmla="*/ 0 w 1512"/>
                <a:gd name="T79" fmla="*/ 0 h 1396"/>
                <a:gd name="T80" fmla="*/ 0 w 1512"/>
                <a:gd name="T81" fmla="*/ 0 h 1396"/>
                <a:gd name="T82" fmla="*/ 0 w 1512"/>
                <a:gd name="T83" fmla="*/ 0 h 1396"/>
                <a:gd name="T84" fmla="*/ 0 w 1512"/>
                <a:gd name="T85" fmla="*/ 0 h 13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2"/>
                <a:gd name="T130" fmla="*/ 0 h 1396"/>
                <a:gd name="T131" fmla="*/ 1512 w 1512"/>
                <a:gd name="T132" fmla="*/ 1396 h 13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2" h="1396">
                  <a:moveTo>
                    <a:pt x="756" y="1396"/>
                  </a:moveTo>
                  <a:lnTo>
                    <a:pt x="795" y="1395"/>
                  </a:lnTo>
                  <a:lnTo>
                    <a:pt x="833" y="1393"/>
                  </a:lnTo>
                  <a:lnTo>
                    <a:pt x="870" y="1387"/>
                  </a:lnTo>
                  <a:lnTo>
                    <a:pt x="908" y="1382"/>
                  </a:lnTo>
                  <a:lnTo>
                    <a:pt x="944" y="1374"/>
                  </a:lnTo>
                  <a:lnTo>
                    <a:pt x="980" y="1364"/>
                  </a:lnTo>
                  <a:lnTo>
                    <a:pt x="1015" y="1354"/>
                  </a:lnTo>
                  <a:lnTo>
                    <a:pt x="1049" y="1341"/>
                  </a:lnTo>
                  <a:lnTo>
                    <a:pt x="1083" y="1327"/>
                  </a:lnTo>
                  <a:lnTo>
                    <a:pt x="1115" y="1311"/>
                  </a:lnTo>
                  <a:lnTo>
                    <a:pt x="1148" y="1294"/>
                  </a:lnTo>
                  <a:lnTo>
                    <a:pt x="1177" y="1276"/>
                  </a:lnTo>
                  <a:lnTo>
                    <a:pt x="1207" y="1257"/>
                  </a:lnTo>
                  <a:lnTo>
                    <a:pt x="1236" y="1236"/>
                  </a:lnTo>
                  <a:lnTo>
                    <a:pt x="1263" y="1214"/>
                  </a:lnTo>
                  <a:lnTo>
                    <a:pt x="1290" y="1190"/>
                  </a:lnTo>
                  <a:lnTo>
                    <a:pt x="1315" y="1167"/>
                  </a:lnTo>
                  <a:lnTo>
                    <a:pt x="1338" y="1141"/>
                  </a:lnTo>
                  <a:lnTo>
                    <a:pt x="1362" y="1115"/>
                  </a:lnTo>
                  <a:lnTo>
                    <a:pt x="1382" y="1088"/>
                  </a:lnTo>
                  <a:lnTo>
                    <a:pt x="1402" y="1060"/>
                  </a:lnTo>
                  <a:lnTo>
                    <a:pt x="1420" y="1030"/>
                  </a:lnTo>
                  <a:lnTo>
                    <a:pt x="1437" y="1000"/>
                  </a:lnTo>
                  <a:lnTo>
                    <a:pt x="1452" y="969"/>
                  </a:lnTo>
                  <a:lnTo>
                    <a:pt x="1465" y="938"/>
                  </a:lnTo>
                  <a:lnTo>
                    <a:pt x="1477" y="905"/>
                  </a:lnTo>
                  <a:lnTo>
                    <a:pt x="1487" y="872"/>
                  </a:lnTo>
                  <a:lnTo>
                    <a:pt x="1496" y="838"/>
                  </a:lnTo>
                  <a:lnTo>
                    <a:pt x="1503" y="804"/>
                  </a:lnTo>
                  <a:lnTo>
                    <a:pt x="1508" y="769"/>
                  </a:lnTo>
                  <a:lnTo>
                    <a:pt x="1511" y="733"/>
                  </a:lnTo>
                  <a:lnTo>
                    <a:pt x="1512" y="698"/>
                  </a:lnTo>
                  <a:lnTo>
                    <a:pt x="1511" y="662"/>
                  </a:lnTo>
                  <a:lnTo>
                    <a:pt x="1508" y="627"/>
                  </a:lnTo>
                  <a:lnTo>
                    <a:pt x="1503" y="592"/>
                  </a:lnTo>
                  <a:lnTo>
                    <a:pt x="1496" y="557"/>
                  </a:lnTo>
                  <a:lnTo>
                    <a:pt x="1487" y="523"/>
                  </a:lnTo>
                  <a:lnTo>
                    <a:pt x="1477" y="491"/>
                  </a:lnTo>
                  <a:lnTo>
                    <a:pt x="1465" y="458"/>
                  </a:lnTo>
                  <a:lnTo>
                    <a:pt x="1452" y="426"/>
                  </a:lnTo>
                  <a:lnTo>
                    <a:pt x="1437" y="396"/>
                  </a:lnTo>
                  <a:lnTo>
                    <a:pt x="1420" y="365"/>
                  </a:lnTo>
                  <a:lnTo>
                    <a:pt x="1402" y="337"/>
                  </a:lnTo>
                  <a:lnTo>
                    <a:pt x="1382" y="308"/>
                  </a:lnTo>
                  <a:lnTo>
                    <a:pt x="1362" y="281"/>
                  </a:lnTo>
                  <a:lnTo>
                    <a:pt x="1338" y="254"/>
                  </a:lnTo>
                  <a:lnTo>
                    <a:pt x="1315" y="229"/>
                  </a:lnTo>
                  <a:lnTo>
                    <a:pt x="1290" y="204"/>
                  </a:lnTo>
                  <a:lnTo>
                    <a:pt x="1263" y="181"/>
                  </a:lnTo>
                  <a:lnTo>
                    <a:pt x="1236" y="159"/>
                  </a:lnTo>
                  <a:lnTo>
                    <a:pt x="1207" y="138"/>
                  </a:lnTo>
                  <a:lnTo>
                    <a:pt x="1177" y="119"/>
                  </a:lnTo>
                  <a:lnTo>
                    <a:pt x="1148" y="101"/>
                  </a:lnTo>
                  <a:lnTo>
                    <a:pt x="1115" y="84"/>
                  </a:lnTo>
                  <a:lnTo>
                    <a:pt x="1083" y="68"/>
                  </a:lnTo>
                  <a:lnTo>
                    <a:pt x="1049" y="54"/>
                  </a:lnTo>
                  <a:lnTo>
                    <a:pt x="1015" y="42"/>
                  </a:lnTo>
                  <a:lnTo>
                    <a:pt x="980" y="31"/>
                  </a:lnTo>
                  <a:lnTo>
                    <a:pt x="944" y="22"/>
                  </a:lnTo>
                  <a:lnTo>
                    <a:pt x="908" y="14"/>
                  </a:lnTo>
                  <a:lnTo>
                    <a:pt x="870" y="7"/>
                  </a:lnTo>
                  <a:lnTo>
                    <a:pt x="833" y="4"/>
                  </a:lnTo>
                  <a:lnTo>
                    <a:pt x="795" y="1"/>
                  </a:lnTo>
                  <a:lnTo>
                    <a:pt x="756" y="0"/>
                  </a:lnTo>
                  <a:lnTo>
                    <a:pt x="717" y="1"/>
                  </a:lnTo>
                  <a:lnTo>
                    <a:pt x="678" y="4"/>
                  </a:lnTo>
                  <a:lnTo>
                    <a:pt x="641" y="7"/>
                  </a:lnTo>
                  <a:lnTo>
                    <a:pt x="604" y="14"/>
                  </a:lnTo>
                  <a:lnTo>
                    <a:pt x="567" y="22"/>
                  </a:lnTo>
                  <a:lnTo>
                    <a:pt x="532" y="31"/>
                  </a:lnTo>
                  <a:lnTo>
                    <a:pt x="497" y="42"/>
                  </a:lnTo>
                  <a:lnTo>
                    <a:pt x="462" y="54"/>
                  </a:lnTo>
                  <a:lnTo>
                    <a:pt x="428" y="68"/>
                  </a:lnTo>
                  <a:lnTo>
                    <a:pt x="396" y="84"/>
                  </a:lnTo>
                  <a:lnTo>
                    <a:pt x="365" y="101"/>
                  </a:lnTo>
                  <a:lnTo>
                    <a:pt x="333" y="119"/>
                  </a:lnTo>
                  <a:lnTo>
                    <a:pt x="304" y="138"/>
                  </a:lnTo>
                  <a:lnTo>
                    <a:pt x="275" y="159"/>
                  </a:lnTo>
                  <a:lnTo>
                    <a:pt x="248" y="181"/>
                  </a:lnTo>
                  <a:lnTo>
                    <a:pt x="222" y="204"/>
                  </a:lnTo>
                  <a:lnTo>
                    <a:pt x="197" y="229"/>
                  </a:lnTo>
                  <a:lnTo>
                    <a:pt x="173" y="254"/>
                  </a:lnTo>
                  <a:lnTo>
                    <a:pt x="151" y="281"/>
                  </a:lnTo>
                  <a:lnTo>
                    <a:pt x="130" y="308"/>
                  </a:lnTo>
                  <a:lnTo>
                    <a:pt x="109" y="337"/>
                  </a:lnTo>
                  <a:lnTo>
                    <a:pt x="91" y="365"/>
                  </a:lnTo>
                  <a:lnTo>
                    <a:pt x="75" y="396"/>
                  </a:lnTo>
                  <a:lnTo>
                    <a:pt x="60" y="426"/>
                  </a:lnTo>
                  <a:lnTo>
                    <a:pt x="46" y="458"/>
                  </a:lnTo>
                  <a:lnTo>
                    <a:pt x="34" y="491"/>
                  </a:lnTo>
                  <a:lnTo>
                    <a:pt x="24" y="523"/>
                  </a:lnTo>
                  <a:lnTo>
                    <a:pt x="16" y="557"/>
                  </a:lnTo>
                  <a:lnTo>
                    <a:pt x="9" y="592"/>
                  </a:lnTo>
                  <a:lnTo>
                    <a:pt x="4" y="627"/>
                  </a:lnTo>
                  <a:lnTo>
                    <a:pt x="2" y="662"/>
                  </a:lnTo>
                  <a:lnTo>
                    <a:pt x="0" y="698"/>
                  </a:lnTo>
                  <a:lnTo>
                    <a:pt x="2" y="733"/>
                  </a:lnTo>
                  <a:lnTo>
                    <a:pt x="4" y="769"/>
                  </a:lnTo>
                  <a:lnTo>
                    <a:pt x="9" y="804"/>
                  </a:lnTo>
                  <a:lnTo>
                    <a:pt x="16" y="838"/>
                  </a:lnTo>
                  <a:lnTo>
                    <a:pt x="24" y="872"/>
                  </a:lnTo>
                  <a:lnTo>
                    <a:pt x="34" y="905"/>
                  </a:lnTo>
                  <a:lnTo>
                    <a:pt x="46" y="938"/>
                  </a:lnTo>
                  <a:lnTo>
                    <a:pt x="60" y="969"/>
                  </a:lnTo>
                  <a:lnTo>
                    <a:pt x="75" y="1000"/>
                  </a:lnTo>
                  <a:lnTo>
                    <a:pt x="91" y="1030"/>
                  </a:lnTo>
                  <a:lnTo>
                    <a:pt x="109" y="1060"/>
                  </a:lnTo>
                  <a:lnTo>
                    <a:pt x="130" y="1088"/>
                  </a:lnTo>
                  <a:lnTo>
                    <a:pt x="151" y="1115"/>
                  </a:lnTo>
                  <a:lnTo>
                    <a:pt x="173" y="1141"/>
                  </a:lnTo>
                  <a:lnTo>
                    <a:pt x="197" y="1167"/>
                  </a:lnTo>
                  <a:lnTo>
                    <a:pt x="222" y="1190"/>
                  </a:lnTo>
                  <a:lnTo>
                    <a:pt x="248" y="1214"/>
                  </a:lnTo>
                  <a:lnTo>
                    <a:pt x="275" y="1236"/>
                  </a:lnTo>
                  <a:lnTo>
                    <a:pt x="304" y="1257"/>
                  </a:lnTo>
                  <a:lnTo>
                    <a:pt x="333" y="1276"/>
                  </a:lnTo>
                  <a:lnTo>
                    <a:pt x="365" y="1294"/>
                  </a:lnTo>
                  <a:lnTo>
                    <a:pt x="396" y="1311"/>
                  </a:lnTo>
                  <a:lnTo>
                    <a:pt x="428" y="1327"/>
                  </a:lnTo>
                  <a:lnTo>
                    <a:pt x="462" y="1341"/>
                  </a:lnTo>
                  <a:lnTo>
                    <a:pt x="497" y="1354"/>
                  </a:lnTo>
                  <a:lnTo>
                    <a:pt x="532" y="1364"/>
                  </a:lnTo>
                  <a:lnTo>
                    <a:pt x="567" y="1374"/>
                  </a:lnTo>
                  <a:lnTo>
                    <a:pt x="604" y="1382"/>
                  </a:lnTo>
                  <a:lnTo>
                    <a:pt x="641" y="1387"/>
                  </a:lnTo>
                  <a:lnTo>
                    <a:pt x="678" y="1393"/>
                  </a:lnTo>
                  <a:lnTo>
                    <a:pt x="717" y="1395"/>
                  </a:lnTo>
                  <a:lnTo>
                    <a:pt x="756" y="1396"/>
                  </a:lnTo>
                  <a:close/>
                </a:path>
              </a:pathLst>
            </a:custGeom>
            <a:solidFill>
              <a:srgbClr val="905570"/>
            </a:solidFill>
            <a:ln w="9525">
              <a:noFill/>
              <a:round/>
              <a:headEnd/>
              <a:tailEnd/>
            </a:ln>
          </p:spPr>
          <p:txBody>
            <a:bodyPr/>
            <a:lstStyle/>
            <a:p>
              <a:pPr eaLnBrk="1" hangingPunct="1"/>
              <a:endParaRPr lang="pt-BR" u="none"/>
            </a:p>
          </p:txBody>
        </p:sp>
        <p:sp>
          <p:nvSpPr>
            <p:cNvPr id="466012" name="Rectangle 89"/>
            <p:cNvSpPr>
              <a:spLocks noChangeArrowheads="1"/>
            </p:cNvSpPr>
            <p:nvPr/>
          </p:nvSpPr>
          <p:spPr bwMode="auto">
            <a:xfrm>
              <a:off x="1535" y="2366"/>
              <a:ext cx="215"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latin typeface="AvantGarde Bk BT" pitchFamily="34" charset="0"/>
                </a:rPr>
                <a:t>Th1</a:t>
              </a:r>
              <a:endParaRPr lang="pt-BR" u="none">
                <a:latin typeface="Times New Roman" pitchFamily="18" charset="0"/>
              </a:endParaRPr>
            </a:p>
          </p:txBody>
        </p:sp>
        <p:sp>
          <p:nvSpPr>
            <p:cNvPr id="466013" name="Freeform 90"/>
            <p:cNvSpPr>
              <a:spLocks/>
            </p:cNvSpPr>
            <p:nvPr/>
          </p:nvSpPr>
          <p:spPr bwMode="auto">
            <a:xfrm>
              <a:off x="3801" y="2180"/>
              <a:ext cx="500" cy="499"/>
            </a:xfrm>
            <a:custGeom>
              <a:avLst/>
              <a:gdLst>
                <a:gd name="T0" fmla="*/ 0 w 1997"/>
                <a:gd name="T1" fmla="*/ 0 h 1997"/>
                <a:gd name="T2" fmla="*/ 0 w 1997"/>
                <a:gd name="T3" fmla="*/ 0 h 1997"/>
                <a:gd name="T4" fmla="*/ 0 w 1997"/>
                <a:gd name="T5" fmla="*/ 0 h 1997"/>
                <a:gd name="T6" fmla="*/ 0 w 1997"/>
                <a:gd name="T7" fmla="*/ 0 h 1997"/>
                <a:gd name="T8" fmla="*/ 0 w 1997"/>
                <a:gd name="T9" fmla="*/ 0 h 1997"/>
                <a:gd name="T10" fmla="*/ 0 w 1997"/>
                <a:gd name="T11" fmla="*/ 0 h 1997"/>
                <a:gd name="T12" fmla="*/ 0 w 1997"/>
                <a:gd name="T13" fmla="*/ 0 h 1997"/>
                <a:gd name="T14" fmla="*/ 0 w 1997"/>
                <a:gd name="T15" fmla="*/ 0 h 1997"/>
                <a:gd name="T16" fmla="*/ 0 w 1997"/>
                <a:gd name="T17" fmla="*/ 0 h 1997"/>
                <a:gd name="T18" fmla="*/ 0 w 1997"/>
                <a:gd name="T19" fmla="*/ 0 h 1997"/>
                <a:gd name="T20" fmla="*/ 0 w 1997"/>
                <a:gd name="T21" fmla="*/ 0 h 1997"/>
                <a:gd name="T22" fmla="*/ 0 w 1997"/>
                <a:gd name="T23" fmla="*/ 0 h 1997"/>
                <a:gd name="T24" fmla="*/ 0 w 1997"/>
                <a:gd name="T25" fmla="*/ 0 h 1997"/>
                <a:gd name="T26" fmla="*/ 0 w 1997"/>
                <a:gd name="T27" fmla="*/ 0 h 1997"/>
                <a:gd name="T28" fmla="*/ 0 w 1997"/>
                <a:gd name="T29" fmla="*/ 0 h 1997"/>
                <a:gd name="T30" fmla="*/ 0 w 1997"/>
                <a:gd name="T31" fmla="*/ 0 h 1997"/>
                <a:gd name="T32" fmla="*/ 0 w 1997"/>
                <a:gd name="T33" fmla="*/ 0 h 1997"/>
                <a:gd name="T34" fmla="*/ 0 w 1997"/>
                <a:gd name="T35" fmla="*/ 0 h 1997"/>
                <a:gd name="T36" fmla="*/ 0 w 1997"/>
                <a:gd name="T37" fmla="*/ 0 h 1997"/>
                <a:gd name="T38" fmla="*/ 0 w 1997"/>
                <a:gd name="T39" fmla="*/ 0 h 1997"/>
                <a:gd name="T40" fmla="*/ 0 w 1997"/>
                <a:gd name="T41" fmla="*/ 0 h 1997"/>
                <a:gd name="T42" fmla="*/ 0 w 1997"/>
                <a:gd name="T43" fmla="*/ 0 h 1997"/>
                <a:gd name="T44" fmla="*/ 0 w 1997"/>
                <a:gd name="T45" fmla="*/ 0 h 1997"/>
                <a:gd name="T46" fmla="*/ 0 w 1997"/>
                <a:gd name="T47" fmla="*/ 0 h 1997"/>
                <a:gd name="T48" fmla="*/ 0 w 1997"/>
                <a:gd name="T49" fmla="*/ 0 h 1997"/>
                <a:gd name="T50" fmla="*/ 0 w 1997"/>
                <a:gd name="T51" fmla="*/ 0 h 1997"/>
                <a:gd name="T52" fmla="*/ 0 w 1997"/>
                <a:gd name="T53" fmla="*/ 0 h 1997"/>
                <a:gd name="T54" fmla="*/ 0 w 1997"/>
                <a:gd name="T55" fmla="*/ 0 h 1997"/>
                <a:gd name="T56" fmla="*/ 0 w 1997"/>
                <a:gd name="T57" fmla="*/ 0 h 1997"/>
                <a:gd name="T58" fmla="*/ 0 w 1997"/>
                <a:gd name="T59" fmla="*/ 0 h 1997"/>
                <a:gd name="T60" fmla="*/ 0 w 1997"/>
                <a:gd name="T61" fmla="*/ 0 h 1997"/>
                <a:gd name="T62" fmla="*/ 0 w 1997"/>
                <a:gd name="T63" fmla="*/ 0 h 1997"/>
                <a:gd name="T64" fmla="*/ 0 w 1997"/>
                <a:gd name="T65" fmla="*/ 0 h 1997"/>
                <a:gd name="T66" fmla="*/ 0 w 1997"/>
                <a:gd name="T67" fmla="*/ 0 h 1997"/>
                <a:gd name="T68" fmla="*/ 0 w 1997"/>
                <a:gd name="T69" fmla="*/ 0 h 1997"/>
                <a:gd name="T70" fmla="*/ 0 w 1997"/>
                <a:gd name="T71" fmla="*/ 0 h 1997"/>
                <a:gd name="T72" fmla="*/ 0 w 1997"/>
                <a:gd name="T73" fmla="*/ 0 h 1997"/>
                <a:gd name="T74" fmla="*/ 0 w 1997"/>
                <a:gd name="T75" fmla="*/ 0 h 1997"/>
                <a:gd name="T76" fmla="*/ 0 w 1997"/>
                <a:gd name="T77" fmla="*/ 0 h 1997"/>
                <a:gd name="T78" fmla="*/ 0 w 1997"/>
                <a:gd name="T79" fmla="*/ 0 h 1997"/>
                <a:gd name="T80" fmla="*/ 0 w 1997"/>
                <a:gd name="T81" fmla="*/ 0 h 1997"/>
                <a:gd name="T82" fmla="*/ 0 w 1997"/>
                <a:gd name="T83" fmla="*/ 0 h 1997"/>
                <a:gd name="T84" fmla="*/ 0 w 1997"/>
                <a:gd name="T85" fmla="*/ 0 h 19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7"/>
                <a:gd name="T130" fmla="*/ 0 h 1997"/>
                <a:gd name="T131" fmla="*/ 1997 w 1997"/>
                <a:gd name="T132" fmla="*/ 1997 h 19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7" h="1997">
                  <a:moveTo>
                    <a:pt x="999" y="1997"/>
                  </a:moveTo>
                  <a:lnTo>
                    <a:pt x="1050" y="1995"/>
                  </a:lnTo>
                  <a:lnTo>
                    <a:pt x="1100" y="1991"/>
                  </a:lnTo>
                  <a:lnTo>
                    <a:pt x="1151" y="1985"/>
                  </a:lnTo>
                  <a:lnTo>
                    <a:pt x="1200" y="1976"/>
                  </a:lnTo>
                  <a:lnTo>
                    <a:pt x="1248" y="1966"/>
                  </a:lnTo>
                  <a:lnTo>
                    <a:pt x="1295" y="1951"/>
                  </a:lnTo>
                  <a:lnTo>
                    <a:pt x="1341" y="1936"/>
                  </a:lnTo>
                  <a:lnTo>
                    <a:pt x="1387" y="1918"/>
                  </a:lnTo>
                  <a:lnTo>
                    <a:pt x="1431" y="1898"/>
                  </a:lnTo>
                  <a:lnTo>
                    <a:pt x="1474" y="1876"/>
                  </a:lnTo>
                  <a:lnTo>
                    <a:pt x="1516" y="1851"/>
                  </a:lnTo>
                  <a:lnTo>
                    <a:pt x="1557" y="1826"/>
                  </a:lnTo>
                  <a:lnTo>
                    <a:pt x="1596" y="1798"/>
                  </a:lnTo>
                  <a:lnTo>
                    <a:pt x="1633" y="1769"/>
                  </a:lnTo>
                  <a:lnTo>
                    <a:pt x="1669" y="1736"/>
                  </a:lnTo>
                  <a:lnTo>
                    <a:pt x="1704" y="1704"/>
                  </a:lnTo>
                  <a:lnTo>
                    <a:pt x="1738" y="1669"/>
                  </a:lnTo>
                  <a:lnTo>
                    <a:pt x="1769" y="1633"/>
                  </a:lnTo>
                  <a:lnTo>
                    <a:pt x="1799" y="1595"/>
                  </a:lnTo>
                  <a:lnTo>
                    <a:pt x="1826" y="1556"/>
                  </a:lnTo>
                  <a:lnTo>
                    <a:pt x="1852" y="1516"/>
                  </a:lnTo>
                  <a:lnTo>
                    <a:pt x="1877" y="1473"/>
                  </a:lnTo>
                  <a:lnTo>
                    <a:pt x="1899" y="1430"/>
                  </a:lnTo>
                  <a:lnTo>
                    <a:pt x="1918" y="1386"/>
                  </a:lnTo>
                  <a:lnTo>
                    <a:pt x="1937" y="1341"/>
                  </a:lnTo>
                  <a:lnTo>
                    <a:pt x="1952" y="1294"/>
                  </a:lnTo>
                  <a:lnTo>
                    <a:pt x="1966" y="1248"/>
                  </a:lnTo>
                  <a:lnTo>
                    <a:pt x="1977" y="1198"/>
                  </a:lnTo>
                  <a:lnTo>
                    <a:pt x="1986" y="1150"/>
                  </a:lnTo>
                  <a:lnTo>
                    <a:pt x="1992" y="1100"/>
                  </a:lnTo>
                  <a:lnTo>
                    <a:pt x="1996" y="1049"/>
                  </a:lnTo>
                  <a:lnTo>
                    <a:pt x="1997" y="999"/>
                  </a:lnTo>
                  <a:lnTo>
                    <a:pt x="1996" y="947"/>
                  </a:lnTo>
                  <a:lnTo>
                    <a:pt x="1992" y="896"/>
                  </a:lnTo>
                  <a:lnTo>
                    <a:pt x="1986" y="847"/>
                  </a:lnTo>
                  <a:lnTo>
                    <a:pt x="1977" y="798"/>
                  </a:lnTo>
                  <a:lnTo>
                    <a:pt x="1966" y="749"/>
                  </a:lnTo>
                  <a:lnTo>
                    <a:pt x="1952" y="702"/>
                  </a:lnTo>
                  <a:lnTo>
                    <a:pt x="1937" y="655"/>
                  </a:lnTo>
                  <a:lnTo>
                    <a:pt x="1918" y="610"/>
                  </a:lnTo>
                  <a:lnTo>
                    <a:pt x="1899" y="566"/>
                  </a:lnTo>
                  <a:lnTo>
                    <a:pt x="1877" y="523"/>
                  </a:lnTo>
                  <a:lnTo>
                    <a:pt x="1852" y="482"/>
                  </a:lnTo>
                  <a:lnTo>
                    <a:pt x="1826" y="440"/>
                  </a:lnTo>
                  <a:lnTo>
                    <a:pt x="1799" y="402"/>
                  </a:lnTo>
                  <a:lnTo>
                    <a:pt x="1769" y="364"/>
                  </a:lnTo>
                  <a:lnTo>
                    <a:pt x="1738" y="328"/>
                  </a:lnTo>
                  <a:lnTo>
                    <a:pt x="1704" y="293"/>
                  </a:lnTo>
                  <a:lnTo>
                    <a:pt x="1669" y="260"/>
                  </a:lnTo>
                  <a:lnTo>
                    <a:pt x="1633" y="228"/>
                  </a:lnTo>
                  <a:lnTo>
                    <a:pt x="1596" y="199"/>
                  </a:lnTo>
                  <a:lnTo>
                    <a:pt x="1557" y="171"/>
                  </a:lnTo>
                  <a:lnTo>
                    <a:pt x="1516" y="145"/>
                  </a:lnTo>
                  <a:lnTo>
                    <a:pt x="1474" y="120"/>
                  </a:lnTo>
                  <a:lnTo>
                    <a:pt x="1431" y="98"/>
                  </a:lnTo>
                  <a:lnTo>
                    <a:pt x="1387" y="79"/>
                  </a:lnTo>
                  <a:lnTo>
                    <a:pt x="1341" y="61"/>
                  </a:lnTo>
                  <a:lnTo>
                    <a:pt x="1295" y="45"/>
                  </a:lnTo>
                  <a:lnTo>
                    <a:pt x="1248" y="32"/>
                  </a:lnTo>
                  <a:lnTo>
                    <a:pt x="1200" y="21"/>
                  </a:lnTo>
                  <a:lnTo>
                    <a:pt x="1151" y="11"/>
                  </a:lnTo>
                  <a:lnTo>
                    <a:pt x="1100" y="5"/>
                  </a:lnTo>
                  <a:lnTo>
                    <a:pt x="1050" y="1"/>
                  </a:lnTo>
                  <a:lnTo>
                    <a:pt x="999" y="0"/>
                  </a:lnTo>
                  <a:lnTo>
                    <a:pt x="947" y="1"/>
                  </a:lnTo>
                  <a:lnTo>
                    <a:pt x="897" y="5"/>
                  </a:lnTo>
                  <a:lnTo>
                    <a:pt x="847" y="11"/>
                  </a:lnTo>
                  <a:lnTo>
                    <a:pt x="798" y="21"/>
                  </a:lnTo>
                  <a:lnTo>
                    <a:pt x="750" y="32"/>
                  </a:lnTo>
                  <a:lnTo>
                    <a:pt x="702" y="45"/>
                  </a:lnTo>
                  <a:lnTo>
                    <a:pt x="656" y="61"/>
                  </a:lnTo>
                  <a:lnTo>
                    <a:pt x="610" y="79"/>
                  </a:lnTo>
                  <a:lnTo>
                    <a:pt x="566" y="98"/>
                  </a:lnTo>
                  <a:lnTo>
                    <a:pt x="523" y="120"/>
                  </a:lnTo>
                  <a:lnTo>
                    <a:pt x="482" y="145"/>
                  </a:lnTo>
                  <a:lnTo>
                    <a:pt x="442" y="171"/>
                  </a:lnTo>
                  <a:lnTo>
                    <a:pt x="401" y="199"/>
                  </a:lnTo>
                  <a:lnTo>
                    <a:pt x="364" y="228"/>
                  </a:lnTo>
                  <a:lnTo>
                    <a:pt x="328" y="260"/>
                  </a:lnTo>
                  <a:lnTo>
                    <a:pt x="294" y="293"/>
                  </a:lnTo>
                  <a:lnTo>
                    <a:pt x="260" y="328"/>
                  </a:lnTo>
                  <a:lnTo>
                    <a:pt x="229" y="364"/>
                  </a:lnTo>
                  <a:lnTo>
                    <a:pt x="199" y="402"/>
                  </a:lnTo>
                  <a:lnTo>
                    <a:pt x="171" y="440"/>
                  </a:lnTo>
                  <a:lnTo>
                    <a:pt x="145" y="482"/>
                  </a:lnTo>
                  <a:lnTo>
                    <a:pt x="121" y="523"/>
                  </a:lnTo>
                  <a:lnTo>
                    <a:pt x="99" y="566"/>
                  </a:lnTo>
                  <a:lnTo>
                    <a:pt x="79" y="610"/>
                  </a:lnTo>
                  <a:lnTo>
                    <a:pt x="60" y="655"/>
                  </a:lnTo>
                  <a:lnTo>
                    <a:pt x="45" y="702"/>
                  </a:lnTo>
                  <a:lnTo>
                    <a:pt x="32" y="749"/>
                  </a:lnTo>
                  <a:lnTo>
                    <a:pt x="20" y="798"/>
                  </a:lnTo>
                  <a:lnTo>
                    <a:pt x="11" y="847"/>
                  </a:lnTo>
                  <a:lnTo>
                    <a:pt x="5" y="896"/>
                  </a:lnTo>
                  <a:lnTo>
                    <a:pt x="1" y="947"/>
                  </a:lnTo>
                  <a:lnTo>
                    <a:pt x="0" y="999"/>
                  </a:lnTo>
                  <a:lnTo>
                    <a:pt x="1" y="1049"/>
                  </a:lnTo>
                  <a:lnTo>
                    <a:pt x="5" y="1100"/>
                  </a:lnTo>
                  <a:lnTo>
                    <a:pt x="11" y="1150"/>
                  </a:lnTo>
                  <a:lnTo>
                    <a:pt x="20" y="1198"/>
                  </a:lnTo>
                  <a:lnTo>
                    <a:pt x="32" y="1248"/>
                  </a:lnTo>
                  <a:lnTo>
                    <a:pt x="45" y="1294"/>
                  </a:lnTo>
                  <a:lnTo>
                    <a:pt x="60" y="1341"/>
                  </a:lnTo>
                  <a:lnTo>
                    <a:pt x="79" y="1386"/>
                  </a:lnTo>
                  <a:lnTo>
                    <a:pt x="99" y="1430"/>
                  </a:lnTo>
                  <a:lnTo>
                    <a:pt x="121" y="1473"/>
                  </a:lnTo>
                  <a:lnTo>
                    <a:pt x="145" y="1516"/>
                  </a:lnTo>
                  <a:lnTo>
                    <a:pt x="171" y="1556"/>
                  </a:lnTo>
                  <a:lnTo>
                    <a:pt x="199" y="1595"/>
                  </a:lnTo>
                  <a:lnTo>
                    <a:pt x="229" y="1633"/>
                  </a:lnTo>
                  <a:lnTo>
                    <a:pt x="260" y="1669"/>
                  </a:lnTo>
                  <a:lnTo>
                    <a:pt x="294" y="1704"/>
                  </a:lnTo>
                  <a:lnTo>
                    <a:pt x="328" y="1736"/>
                  </a:lnTo>
                  <a:lnTo>
                    <a:pt x="364" y="1769"/>
                  </a:lnTo>
                  <a:lnTo>
                    <a:pt x="401" y="1798"/>
                  </a:lnTo>
                  <a:lnTo>
                    <a:pt x="442" y="1826"/>
                  </a:lnTo>
                  <a:lnTo>
                    <a:pt x="482" y="1851"/>
                  </a:lnTo>
                  <a:lnTo>
                    <a:pt x="523" y="1876"/>
                  </a:lnTo>
                  <a:lnTo>
                    <a:pt x="566" y="1898"/>
                  </a:lnTo>
                  <a:lnTo>
                    <a:pt x="610" y="1918"/>
                  </a:lnTo>
                  <a:lnTo>
                    <a:pt x="656" y="1936"/>
                  </a:lnTo>
                  <a:lnTo>
                    <a:pt x="702" y="1951"/>
                  </a:lnTo>
                  <a:lnTo>
                    <a:pt x="750" y="1966"/>
                  </a:lnTo>
                  <a:lnTo>
                    <a:pt x="798" y="1976"/>
                  </a:lnTo>
                  <a:lnTo>
                    <a:pt x="847" y="1985"/>
                  </a:lnTo>
                  <a:lnTo>
                    <a:pt x="897" y="1991"/>
                  </a:lnTo>
                  <a:lnTo>
                    <a:pt x="947" y="1995"/>
                  </a:lnTo>
                  <a:lnTo>
                    <a:pt x="999" y="1997"/>
                  </a:lnTo>
                  <a:close/>
                </a:path>
              </a:pathLst>
            </a:custGeom>
            <a:solidFill>
              <a:srgbClr val="6A7DA6"/>
            </a:solidFill>
            <a:ln w="9525">
              <a:noFill/>
              <a:round/>
              <a:headEnd/>
              <a:tailEnd/>
            </a:ln>
          </p:spPr>
          <p:txBody>
            <a:bodyPr/>
            <a:lstStyle/>
            <a:p>
              <a:pPr eaLnBrk="1" hangingPunct="1"/>
              <a:endParaRPr lang="pt-BR" u="none"/>
            </a:p>
          </p:txBody>
        </p:sp>
        <p:sp>
          <p:nvSpPr>
            <p:cNvPr id="466014" name="Freeform 91"/>
            <p:cNvSpPr>
              <a:spLocks/>
            </p:cNvSpPr>
            <p:nvPr/>
          </p:nvSpPr>
          <p:spPr bwMode="auto">
            <a:xfrm>
              <a:off x="3801" y="2180"/>
              <a:ext cx="500" cy="499"/>
            </a:xfrm>
            <a:custGeom>
              <a:avLst/>
              <a:gdLst>
                <a:gd name="T0" fmla="*/ 0 w 1997"/>
                <a:gd name="T1" fmla="*/ 0 h 1997"/>
                <a:gd name="T2" fmla="*/ 0 w 1997"/>
                <a:gd name="T3" fmla="*/ 0 h 1997"/>
                <a:gd name="T4" fmla="*/ 0 w 1997"/>
                <a:gd name="T5" fmla="*/ 0 h 1997"/>
                <a:gd name="T6" fmla="*/ 0 w 1997"/>
                <a:gd name="T7" fmla="*/ 0 h 1997"/>
                <a:gd name="T8" fmla="*/ 0 w 1997"/>
                <a:gd name="T9" fmla="*/ 0 h 1997"/>
                <a:gd name="T10" fmla="*/ 0 w 1997"/>
                <a:gd name="T11" fmla="*/ 0 h 1997"/>
                <a:gd name="T12" fmla="*/ 0 w 1997"/>
                <a:gd name="T13" fmla="*/ 0 h 1997"/>
                <a:gd name="T14" fmla="*/ 0 w 1997"/>
                <a:gd name="T15" fmla="*/ 0 h 1997"/>
                <a:gd name="T16" fmla="*/ 0 w 1997"/>
                <a:gd name="T17" fmla="*/ 0 h 1997"/>
                <a:gd name="T18" fmla="*/ 0 w 1997"/>
                <a:gd name="T19" fmla="*/ 0 h 1997"/>
                <a:gd name="T20" fmla="*/ 0 w 1997"/>
                <a:gd name="T21" fmla="*/ 0 h 1997"/>
                <a:gd name="T22" fmla="*/ 0 w 1997"/>
                <a:gd name="T23" fmla="*/ 0 h 1997"/>
                <a:gd name="T24" fmla="*/ 0 w 1997"/>
                <a:gd name="T25" fmla="*/ 0 h 1997"/>
                <a:gd name="T26" fmla="*/ 0 w 1997"/>
                <a:gd name="T27" fmla="*/ 0 h 1997"/>
                <a:gd name="T28" fmla="*/ 0 w 1997"/>
                <a:gd name="T29" fmla="*/ 0 h 1997"/>
                <a:gd name="T30" fmla="*/ 0 w 1997"/>
                <a:gd name="T31" fmla="*/ 0 h 1997"/>
                <a:gd name="T32" fmla="*/ 0 w 1997"/>
                <a:gd name="T33" fmla="*/ 0 h 1997"/>
                <a:gd name="T34" fmla="*/ 0 w 1997"/>
                <a:gd name="T35" fmla="*/ 0 h 1997"/>
                <a:gd name="T36" fmla="*/ 0 w 1997"/>
                <a:gd name="T37" fmla="*/ 0 h 1997"/>
                <a:gd name="T38" fmla="*/ 0 w 1997"/>
                <a:gd name="T39" fmla="*/ 0 h 1997"/>
                <a:gd name="T40" fmla="*/ 0 w 1997"/>
                <a:gd name="T41" fmla="*/ 0 h 1997"/>
                <a:gd name="T42" fmla="*/ 0 w 1997"/>
                <a:gd name="T43" fmla="*/ 0 h 1997"/>
                <a:gd name="T44" fmla="*/ 0 w 1997"/>
                <a:gd name="T45" fmla="*/ 0 h 1997"/>
                <a:gd name="T46" fmla="*/ 0 w 1997"/>
                <a:gd name="T47" fmla="*/ 0 h 1997"/>
                <a:gd name="T48" fmla="*/ 0 w 1997"/>
                <a:gd name="T49" fmla="*/ 0 h 1997"/>
                <a:gd name="T50" fmla="*/ 0 w 1997"/>
                <a:gd name="T51" fmla="*/ 0 h 1997"/>
                <a:gd name="T52" fmla="*/ 0 w 1997"/>
                <a:gd name="T53" fmla="*/ 0 h 1997"/>
                <a:gd name="T54" fmla="*/ 0 w 1997"/>
                <a:gd name="T55" fmla="*/ 0 h 1997"/>
                <a:gd name="T56" fmla="*/ 0 w 1997"/>
                <a:gd name="T57" fmla="*/ 0 h 1997"/>
                <a:gd name="T58" fmla="*/ 0 w 1997"/>
                <a:gd name="T59" fmla="*/ 0 h 1997"/>
                <a:gd name="T60" fmla="*/ 0 w 1997"/>
                <a:gd name="T61" fmla="*/ 0 h 1997"/>
                <a:gd name="T62" fmla="*/ 0 w 1997"/>
                <a:gd name="T63" fmla="*/ 0 h 1997"/>
                <a:gd name="T64" fmla="*/ 0 w 1997"/>
                <a:gd name="T65" fmla="*/ 0 h 1997"/>
                <a:gd name="T66" fmla="*/ 0 w 1997"/>
                <a:gd name="T67" fmla="*/ 0 h 1997"/>
                <a:gd name="T68" fmla="*/ 0 w 1997"/>
                <a:gd name="T69" fmla="*/ 0 h 1997"/>
                <a:gd name="T70" fmla="*/ 0 w 1997"/>
                <a:gd name="T71" fmla="*/ 0 h 1997"/>
                <a:gd name="T72" fmla="*/ 0 w 1997"/>
                <a:gd name="T73" fmla="*/ 0 h 1997"/>
                <a:gd name="T74" fmla="*/ 0 w 1997"/>
                <a:gd name="T75" fmla="*/ 0 h 1997"/>
                <a:gd name="T76" fmla="*/ 0 w 1997"/>
                <a:gd name="T77" fmla="*/ 0 h 1997"/>
                <a:gd name="T78" fmla="*/ 0 w 1997"/>
                <a:gd name="T79" fmla="*/ 0 h 1997"/>
                <a:gd name="T80" fmla="*/ 0 w 1997"/>
                <a:gd name="T81" fmla="*/ 0 h 1997"/>
                <a:gd name="T82" fmla="*/ 0 w 1997"/>
                <a:gd name="T83" fmla="*/ 0 h 1997"/>
                <a:gd name="T84" fmla="*/ 0 w 1997"/>
                <a:gd name="T85" fmla="*/ 0 h 19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7"/>
                <a:gd name="T130" fmla="*/ 0 h 1997"/>
                <a:gd name="T131" fmla="*/ 1997 w 1997"/>
                <a:gd name="T132" fmla="*/ 1997 h 19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7" h="1997">
                  <a:moveTo>
                    <a:pt x="999" y="1997"/>
                  </a:moveTo>
                  <a:lnTo>
                    <a:pt x="1050" y="1995"/>
                  </a:lnTo>
                  <a:lnTo>
                    <a:pt x="1100" y="1991"/>
                  </a:lnTo>
                  <a:lnTo>
                    <a:pt x="1151" y="1985"/>
                  </a:lnTo>
                  <a:lnTo>
                    <a:pt x="1200" y="1976"/>
                  </a:lnTo>
                  <a:lnTo>
                    <a:pt x="1248" y="1966"/>
                  </a:lnTo>
                  <a:lnTo>
                    <a:pt x="1295" y="1951"/>
                  </a:lnTo>
                  <a:lnTo>
                    <a:pt x="1341" y="1936"/>
                  </a:lnTo>
                  <a:lnTo>
                    <a:pt x="1387" y="1918"/>
                  </a:lnTo>
                  <a:lnTo>
                    <a:pt x="1431" y="1898"/>
                  </a:lnTo>
                  <a:lnTo>
                    <a:pt x="1474" y="1876"/>
                  </a:lnTo>
                  <a:lnTo>
                    <a:pt x="1516" y="1851"/>
                  </a:lnTo>
                  <a:lnTo>
                    <a:pt x="1557" y="1826"/>
                  </a:lnTo>
                  <a:lnTo>
                    <a:pt x="1596" y="1798"/>
                  </a:lnTo>
                  <a:lnTo>
                    <a:pt x="1633" y="1769"/>
                  </a:lnTo>
                  <a:lnTo>
                    <a:pt x="1669" y="1736"/>
                  </a:lnTo>
                  <a:lnTo>
                    <a:pt x="1704" y="1704"/>
                  </a:lnTo>
                  <a:lnTo>
                    <a:pt x="1738" y="1669"/>
                  </a:lnTo>
                  <a:lnTo>
                    <a:pt x="1769" y="1633"/>
                  </a:lnTo>
                  <a:lnTo>
                    <a:pt x="1799" y="1595"/>
                  </a:lnTo>
                  <a:lnTo>
                    <a:pt x="1826" y="1556"/>
                  </a:lnTo>
                  <a:lnTo>
                    <a:pt x="1852" y="1516"/>
                  </a:lnTo>
                  <a:lnTo>
                    <a:pt x="1877" y="1473"/>
                  </a:lnTo>
                  <a:lnTo>
                    <a:pt x="1899" y="1430"/>
                  </a:lnTo>
                  <a:lnTo>
                    <a:pt x="1918" y="1386"/>
                  </a:lnTo>
                  <a:lnTo>
                    <a:pt x="1937" y="1341"/>
                  </a:lnTo>
                  <a:lnTo>
                    <a:pt x="1952" y="1294"/>
                  </a:lnTo>
                  <a:lnTo>
                    <a:pt x="1966" y="1248"/>
                  </a:lnTo>
                  <a:lnTo>
                    <a:pt x="1977" y="1198"/>
                  </a:lnTo>
                  <a:lnTo>
                    <a:pt x="1986" y="1150"/>
                  </a:lnTo>
                  <a:lnTo>
                    <a:pt x="1992" y="1100"/>
                  </a:lnTo>
                  <a:lnTo>
                    <a:pt x="1996" y="1049"/>
                  </a:lnTo>
                  <a:lnTo>
                    <a:pt x="1997" y="999"/>
                  </a:lnTo>
                  <a:lnTo>
                    <a:pt x="1996" y="947"/>
                  </a:lnTo>
                  <a:lnTo>
                    <a:pt x="1992" y="896"/>
                  </a:lnTo>
                  <a:lnTo>
                    <a:pt x="1986" y="847"/>
                  </a:lnTo>
                  <a:lnTo>
                    <a:pt x="1977" y="798"/>
                  </a:lnTo>
                  <a:lnTo>
                    <a:pt x="1966" y="749"/>
                  </a:lnTo>
                  <a:lnTo>
                    <a:pt x="1952" y="702"/>
                  </a:lnTo>
                  <a:lnTo>
                    <a:pt x="1937" y="655"/>
                  </a:lnTo>
                  <a:lnTo>
                    <a:pt x="1918" y="610"/>
                  </a:lnTo>
                  <a:lnTo>
                    <a:pt x="1899" y="566"/>
                  </a:lnTo>
                  <a:lnTo>
                    <a:pt x="1877" y="523"/>
                  </a:lnTo>
                  <a:lnTo>
                    <a:pt x="1852" y="482"/>
                  </a:lnTo>
                  <a:lnTo>
                    <a:pt x="1826" y="440"/>
                  </a:lnTo>
                  <a:lnTo>
                    <a:pt x="1799" y="402"/>
                  </a:lnTo>
                  <a:lnTo>
                    <a:pt x="1769" y="364"/>
                  </a:lnTo>
                  <a:lnTo>
                    <a:pt x="1738" y="328"/>
                  </a:lnTo>
                  <a:lnTo>
                    <a:pt x="1704" y="293"/>
                  </a:lnTo>
                  <a:lnTo>
                    <a:pt x="1669" y="260"/>
                  </a:lnTo>
                  <a:lnTo>
                    <a:pt x="1633" y="228"/>
                  </a:lnTo>
                  <a:lnTo>
                    <a:pt x="1596" y="199"/>
                  </a:lnTo>
                  <a:lnTo>
                    <a:pt x="1557" y="171"/>
                  </a:lnTo>
                  <a:lnTo>
                    <a:pt x="1516" y="145"/>
                  </a:lnTo>
                  <a:lnTo>
                    <a:pt x="1474" y="120"/>
                  </a:lnTo>
                  <a:lnTo>
                    <a:pt x="1431" y="98"/>
                  </a:lnTo>
                  <a:lnTo>
                    <a:pt x="1387" y="79"/>
                  </a:lnTo>
                  <a:lnTo>
                    <a:pt x="1341" y="61"/>
                  </a:lnTo>
                  <a:lnTo>
                    <a:pt x="1295" y="45"/>
                  </a:lnTo>
                  <a:lnTo>
                    <a:pt x="1248" y="32"/>
                  </a:lnTo>
                  <a:lnTo>
                    <a:pt x="1200" y="21"/>
                  </a:lnTo>
                  <a:lnTo>
                    <a:pt x="1151" y="11"/>
                  </a:lnTo>
                  <a:lnTo>
                    <a:pt x="1100" y="5"/>
                  </a:lnTo>
                  <a:lnTo>
                    <a:pt x="1050" y="1"/>
                  </a:lnTo>
                  <a:lnTo>
                    <a:pt x="999" y="0"/>
                  </a:lnTo>
                  <a:lnTo>
                    <a:pt x="947" y="1"/>
                  </a:lnTo>
                  <a:lnTo>
                    <a:pt x="897" y="5"/>
                  </a:lnTo>
                  <a:lnTo>
                    <a:pt x="847" y="11"/>
                  </a:lnTo>
                  <a:lnTo>
                    <a:pt x="798" y="21"/>
                  </a:lnTo>
                  <a:lnTo>
                    <a:pt x="750" y="32"/>
                  </a:lnTo>
                  <a:lnTo>
                    <a:pt x="702" y="45"/>
                  </a:lnTo>
                  <a:lnTo>
                    <a:pt x="656" y="61"/>
                  </a:lnTo>
                  <a:lnTo>
                    <a:pt x="610" y="79"/>
                  </a:lnTo>
                  <a:lnTo>
                    <a:pt x="566" y="98"/>
                  </a:lnTo>
                  <a:lnTo>
                    <a:pt x="523" y="120"/>
                  </a:lnTo>
                  <a:lnTo>
                    <a:pt x="482" y="145"/>
                  </a:lnTo>
                  <a:lnTo>
                    <a:pt x="442" y="171"/>
                  </a:lnTo>
                  <a:lnTo>
                    <a:pt x="401" y="199"/>
                  </a:lnTo>
                  <a:lnTo>
                    <a:pt x="364" y="228"/>
                  </a:lnTo>
                  <a:lnTo>
                    <a:pt x="328" y="260"/>
                  </a:lnTo>
                  <a:lnTo>
                    <a:pt x="294" y="293"/>
                  </a:lnTo>
                  <a:lnTo>
                    <a:pt x="260" y="328"/>
                  </a:lnTo>
                  <a:lnTo>
                    <a:pt x="229" y="364"/>
                  </a:lnTo>
                  <a:lnTo>
                    <a:pt x="199" y="402"/>
                  </a:lnTo>
                  <a:lnTo>
                    <a:pt x="171" y="440"/>
                  </a:lnTo>
                  <a:lnTo>
                    <a:pt x="145" y="482"/>
                  </a:lnTo>
                  <a:lnTo>
                    <a:pt x="121" y="523"/>
                  </a:lnTo>
                  <a:lnTo>
                    <a:pt x="99" y="566"/>
                  </a:lnTo>
                  <a:lnTo>
                    <a:pt x="79" y="610"/>
                  </a:lnTo>
                  <a:lnTo>
                    <a:pt x="60" y="655"/>
                  </a:lnTo>
                  <a:lnTo>
                    <a:pt x="45" y="702"/>
                  </a:lnTo>
                  <a:lnTo>
                    <a:pt x="32" y="749"/>
                  </a:lnTo>
                  <a:lnTo>
                    <a:pt x="20" y="798"/>
                  </a:lnTo>
                  <a:lnTo>
                    <a:pt x="11" y="847"/>
                  </a:lnTo>
                  <a:lnTo>
                    <a:pt x="5" y="896"/>
                  </a:lnTo>
                  <a:lnTo>
                    <a:pt x="1" y="947"/>
                  </a:lnTo>
                  <a:lnTo>
                    <a:pt x="0" y="999"/>
                  </a:lnTo>
                  <a:lnTo>
                    <a:pt x="1" y="1049"/>
                  </a:lnTo>
                  <a:lnTo>
                    <a:pt x="5" y="1100"/>
                  </a:lnTo>
                  <a:lnTo>
                    <a:pt x="11" y="1150"/>
                  </a:lnTo>
                  <a:lnTo>
                    <a:pt x="20" y="1198"/>
                  </a:lnTo>
                  <a:lnTo>
                    <a:pt x="32" y="1248"/>
                  </a:lnTo>
                  <a:lnTo>
                    <a:pt x="45" y="1294"/>
                  </a:lnTo>
                  <a:lnTo>
                    <a:pt x="60" y="1341"/>
                  </a:lnTo>
                  <a:lnTo>
                    <a:pt x="79" y="1386"/>
                  </a:lnTo>
                  <a:lnTo>
                    <a:pt x="99" y="1430"/>
                  </a:lnTo>
                  <a:lnTo>
                    <a:pt x="121" y="1473"/>
                  </a:lnTo>
                  <a:lnTo>
                    <a:pt x="145" y="1516"/>
                  </a:lnTo>
                  <a:lnTo>
                    <a:pt x="171" y="1556"/>
                  </a:lnTo>
                  <a:lnTo>
                    <a:pt x="199" y="1595"/>
                  </a:lnTo>
                  <a:lnTo>
                    <a:pt x="229" y="1633"/>
                  </a:lnTo>
                  <a:lnTo>
                    <a:pt x="260" y="1669"/>
                  </a:lnTo>
                  <a:lnTo>
                    <a:pt x="294" y="1704"/>
                  </a:lnTo>
                  <a:lnTo>
                    <a:pt x="328" y="1736"/>
                  </a:lnTo>
                  <a:lnTo>
                    <a:pt x="364" y="1769"/>
                  </a:lnTo>
                  <a:lnTo>
                    <a:pt x="401" y="1798"/>
                  </a:lnTo>
                  <a:lnTo>
                    <a:pt x="442" y="1826"/>
                  </a:lnTo>
                  <a:lnTo>
                    <a:pt x="482" y="1851"/>
                  </a:lnTo>
                  <a:lnTo>
                    <a:pt x="523" y="1876"/>
                  </a:lnTo>
                  <a:lnTo>
                    <a:pt x="566" y="1898"/>
                  </a:lnTo>
                  <a:lnTo>
                    <a:pt x="610" y="1918"/>
                  </a:lnTo>
                  <a:lnTo>
                    <a:pt x="656" y="1936"/>
                  </a:lnTo>
                  <a:lnTo>
                    <a:pt x="702" y="1951"/>
                  </a:lnTo>
                  <a:lnTo>
                    <a:pt x="750" y="1966"/>
                  </a:lnTo>
                  <a:lnTo>
                    <a:pt x="798" y="1976"/>
                  </a:lnTo>
                  <a:lnTo>
                    <a:pt x="847" y="1985"/>
                  </a:lnTo>
                  <a:lnTo>
                    <a:pt x="897" y="1991"/>
                  </a:lnTo>
                  <a:lnTo>
                    <a:pt x="947" y="1995"/>
                  </a:lnTo>
                  <a:lnTo>
                    <a:pt x="999" y="1997"/>
                  </a:lnTo>
                </a:path>
              </a:pathLst>
            </a:custGeom>
            <a:noFill/>
            <a:ln w="3175">
              <a:solidFill>
                <a:srgbClr val="1F1A17"/>
              </a:solidFill>
              <a:round/>
              <a:headEnd/>
              <a:tailEnd/>
            </a:ln>
          </p:spPr>
          <p:txBody>
            <a:bodyPr/>
            <a:lstStyle/>
            <a:p>
              <a:pPr eaLnBrk="1" hangingPunct="1"/>
              <a:endParaRPr lang="pt-BR" u="none"/>
            </a:p>
          </p:txBody>
        </p:sp>
        <p:sp>
          <p:nvSpPr>
            <p:cNvPr id="466015" name="Freeform 92"/>
            <p:cNvSpPr>
              <a:spLocks/>
            </p:cNvSpPr>
            <p:nvPr/>
          </p:nvSpPr>
          <p:spPr bwMode="auto">
            <a:xfrm>
              <a:off x="3862" y="2271"/>
              <a:ext cx="378" cy="349"/>
            </a:xfrm>
            <a:custGeom>
              <a:avLst/>
              <a:gdLst>
                <a:gd name="T0" fmla="*/ 0 w 1511"/>
                <a:gd name="T1" fmla="*/ 0 h 1396"/>
                <a:gd name="T2" fmla="*/ 0 w 1511"/>
                <a:gd name="T3" fmla="*/ 0 h 1396"/>
                <a:gd name="T4" fmla="*/ 0 w 1511"/>
                <a:gd name="T5" fmla="*/ 0 h 1396"/>
                <a:gd name="T6" fmla="*/ 0 w 1511"/>
                <a:gd name="T7" fmla="*/ 0 h 1396"/>
                <a:gd name="T8" fmla="*/ 0 w 1511"/>
                <a:gd name="T9" fmla="*/ 0 h 1396"/>
                <a:gd name="T10" fmla="*/ 0 w 1511"/>
                <a:gd name="T11" fmla="*/ 0 h 1396"/>
                <a:gd name="T12" fmla="*/ 0 w 1511"/>
                <a:gd name="T13" fmla="*/ 0 h 1396"/>
                <a:gd name="T14" fmla="*/ 0 w 1511"/>
                <a:gd name="T15" fmla="*/ 0 h 1396"/>
                <a:gd name="T16" fmla="*/ 0 w 1511"/>
                <a:gd name="T17" fmla="*/ 0 h 1396"/>
                <a:gd name="T18" fmla="*/ 0 w 1511"/>
                <a:gd name="T19" fmla="*/ 0 h 1396"/>
                <a:gd name="T20" fmla="*/ 0 w 1511"/>
                <a:gd name="T21" fmla="*/ 0 h 1396"/>
                <a:gd name="T22" fmla="*/ 0 w 1511"/>
                <a:gd name="T23" fmla="*/ 0 h 1396"/>
                <a:gd name="T24" fmla="*/ 0 w 1511"/>
                <a:gd name="T25" fmla="*/ 0 h 1396"/>
                <a:gd name="T26" fmla="*/ 0 w 1511"/>
                <a:gd name="T27" fmla="*/ 0 h 1396"/>
                <a:gd name="T28" fmla="*/ 0 w 1511"/>
                <a:gd name="T29" fmla="*/ 0 h 1396"/>
                <a:gd name="T30" fmla="*/ 0 w 1511"/>
                <a:gd name="T31" fmla="*/ 0 h 1396"/>
                <a:gd name="T32" fmla="*/ 0 w 1511"/>
                <a:gd name="T33" fmla="*/ 0 h 1396"/>
                <a:gd name="T34" fmla="*/ 0 w 1511"/>
                <a:gd name="T35" fmla="*/ 0 h 1396"/>
                <a:gd name="T36" fmla="*/ 0 w 1511"/>
                <a:gd name="T37" fmla="*/ 0 h 1396"/>
                <a:gd name="T38" fmla="*/ 0 w 1511"/>
                <a:gd name="T39" fmla="*/ 0 h 1396"/>
                <a:gd name="T40" fmla="*/ 0 w 1511"/>
                <a:gd name="T41" fmla="*/ 0 h 1396"/>
                <a:gd name="T42" fmla="*/ 0 w 1511"/>
                <a:gd name="T43" fmla="*/ 0 h 1396"/>
                <a:gd name="T44" fmla="*/ 0 w 1511"/>
                <a:gd name="T45" fmla="*/ 0 h 1396"/>
                <a:gd name="T46" fmla="*/ 0 w 1511"/>
                <a:gd name="T47" fmla="*/ 0 h 1396"/>
                <a:gd name="T48" fmla="*/ 0 w 1511"/>
                <a:gd name="T49" fmla="*/ 0 h 1396"/>
                <a:gd name="T50" fmla="*/ 0 w 1511"/>
                <a:gd name="T51" fmla="*/ 0 h 1396"/>
                <a:gd name="T52" fmla="*/ 0 w 1511"/>
                <a:gd name="T53" fmla="*/ 0 h 1396"/>
                <a:gd name="T54" fmla="*/ 0 w 1511"/>
                <a:gd name="T55" fmla="*/ 0 h 1396"/>
                <a:gd name="T56" fmla="*/ 0 w 1511"/>
                <a:gd name="T57" fmla="*/ 0 h 1396"/>
                <a:gd name="T58" fmla="*/ 0 w 1511"/>
                <a:gd name="T59" fmla="*/ 0 h 1396"/>
                <a:gd name="T60" fmla="*/ 0 w 1511"/>
                <a:gd name="T61" fmla="*/ 0 h 1396"/>
                <a:gd name="T62" fmla="*/ 0 w 1511"/>
                <a:gd name="T63" fmla="*/ 0 h 1396"/>
                <a:gd name="T64" fmla="*/ 0 w 1511"/>
                <a:gd name="T65" fmla="*/ 0 h 1396"/>
                <a:gd name="T66" fmla="*/ 0 w 1511"/>
                <a:gd name="T67" fmla="*/ 0 h 1396"/>
                <a:gd name="T68" fmla="*/ 0 w 1511"/>
                <a:gd name="T69" fmla="*/ 0 h 1396"/>
                <a:gd name="T70" fmla="*/ 0 w 1511"/>
                <a:gd name="T71" fmla="*/ 0 h 1396"/>
                <a:gd name="T72" fmla="*/ 0 w 1511"/>
                <a:gd name="T73" fmla="*/ 0 h 1396"/>
                <a:gd name="T74" fmla="*/ 0 w 1511"/>
                <a:gd name="T75" fmla="*/ 0 h 1396"/>
                <a:gd name="T76" fmla="*/ 0 w 1511"/>
                <a:gd name="T77" fmla="*/ 0 h 1396"/>
                <a:gd name="T78" fmla="*/ 0 w 1511"/>
                <a:gd name="T79" fmla="*/ 0 h 1396"/>
                <a:gd name="T80" fmla="*/ 0 w 1511"/>
                <a:gd name="T81" fmla="*/ 0 h 1396"/>
                <a:gd name="T82" fmla="*/ 0 w 1511"/>
                <a:gd name="T83" fmla="*/ 0 h 1396"/>
                <a:gd name="T84" fmla="*/ 0 w 1511"/>
                <a:gd name="T85" fmla="*/ 0 h 13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1396"/>
                <a:gd name="T131" fmla="*/ 1511 w 1511"/>
                <a:gd name="T132" fmla="*/ 1396 h 13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1396">
                  <a:moveTo>
                    <a:pt x="755" y="1396"/>
                  </a:moveTo>
                  <a:lnTo>
                    <a:pt x="794" y="1395"/>
                  </a:lnTo>
                  <a:lnTo>
                    <a:pt x="832" y="1393"/>
                  </a:lnTo>
                  <a:lnTo>
                    <a:pt x="870" y="1387"/>
                  </a:lnTo>
                  <a:lnTo>
                    <a:pt x="907" y="1382"/>
                  </a:lnTo>
                  <a:lnTo>
                    <a:pt x="943" y="1374"/>
                  </a:lnTo>
                  <a:lnTo>
                    <a:pt x="980" y="1364"/>
                  </a:lnTo>
                  <a:lnTo>
                    <a:pt x="1015" y="1354"/>
                  </a:lnTo>
                  <a:lnTo>
                    <a:pt x="1048" y="1341"/>
                  </a:lnTo>
                  <a:lnTo>
                    <a:pt x="1082" y="1327"/>
                  </a:lnTo>
                  <a:lnTo>
                    <a:pt x="1115" y="1311"/>
                  </a:lnTo>
                  <a:lnTo>
                    <a:pt x="1147" y="1294"/>
                  </a:lnTo>
                  <a:lnTo>
                    <a:pt x="1177" y="1276"/>
                  </a:lnTo>
                  <a:lnTo>
                    <a:pt x="1207" y="1257"/>
                  </a:lnTo>
                  <a:lnTo>
                    <a:pt x="1235" y="1236"/>
                  </a:lnTo>
                  <a:lnTo>
                    <a:pt x="1262" y="1214"/>
                  </a:lnTo>
                  <a:lnTo>
                    <a:pt x="1290" y="1190"/>
                  </a:lnTo>
                  <a:lnTo>
                    <a:pt x="1314" y="1167"/>
                  </a:lnTo>
                  <a:lnTo>
                    <a:pt x="1338" y="1141"/>
                  </a:lnTo>
                  <a:lnTo>
                    <a:pt x="1361" y="1115"/>
                  </a:lnTo>
                  <a:lnTo>
                    <a:pt x="1382" y="1088"/>
                  </a:lnTo>
                  <a:lnTo>
                    <a:pt x="1401" y="1060"/>
                  </a:lnTo>
                  <a:lnTo>
                    <a:pt x="1419" y="1030"/>
                  </a:lnTo>
                  <a:lnTo>
                    <a:pt x="1436" y="1000"/>
                  </a:lnTo>
                  <a:lnTo>
                    <a:pt x="1452" y="969"/>
                  </a:lnTo>
                  <a:lnTo>
                    <a:pt x="1465" y="938"/>
                  </a:lnTo>
                  <a:lnTo>
                    <a:pt x="1476" y="905"/>
                  </a:lnTo>
                  <a:lnTo>
                    <a:pt x="1487" y="872"/>
                  </a:lnTo>
                  <a:lnTo>
                    <a:pt x="1496" y="838"/>
                  </a:lnTo>
                  <a:lnTo>
                    <a:pt x="1502" y="804"/>
                  </a:lnTo>
                  <a:lnTo>
                    <a:pt x="1507" y="769"/>
                  </a:lnTo>
                  <a:lnTo>
                    <a:pt x="1510" y="733"/>
                  </a:lnTo>
                  <a:lnTo>
                    <a:pt x="1511" y="698"/>
                  </a:lnTo>
                  <a:lnTo>
                    <a:pt x="1510" y="662"/>
                  </a:lnTo>
                  <a:lnTo>
                    <a:pt x="1507" y="627"/>
                  </a:lnTo>
                  <a:lnTo>
                    <a:pt x="1502" y="592"/>
                  </a:lnTo>
                  <a:lnTo>
                    <a:pt x="1496" y="557"/>
                  </a:lnTo>
                  <a:lnTo>
                    <a:pt x="1487" y="523"/>
                  </a:lnTo>
                  <a:lnTo>
                    <a:pt x="1476" y="491"/>
                  </a:lnTo>
                  <a:lnTo>
                    <a:pt x="1465" y="458"/>
                  </a:lnTo>
                  <a:lnTo>
                    <a:pt x="1452" y="426"/>
                  </a:lnTo>
                  <a:lnTo>
                    <a:pt x="1436" y="396"/>
                  </a:lnTo>
                  <a:lnTo>
                    <a:pt x="1419" y="365"/>
                  </a:lnTo>
                  <a:lnTo>
                    <a:pt x="1401" y="337"/>
                  </a:lnTo>
                  <a:lnTo>
                    <a:pt x="1382" y="308"/>
                  </a:lnTo>
                  <a:lnTo>
                    <a:pt x="1361" y="281"/>
                  </a:lnTo>
                  <a:lnTo>
                    <a:pt x="1338" y="254"/>
                  </a:lnTo>
                  <a:lnTo>
                    <a:pt x="1314" y="229"/>
                  </a:lnTo>
                  <a:lnTo>
                    <a:pt x="1290" y="204"/>
                  </a:lnTo>
                  <a:lnTo>
                    <a:pt x="1262" y="181"/>
                  </a:lnTo>
                  <a:lnTo>
                    <a:pt x="1235" y="159"/>
                  </a:lnTo>
                  <a:lnTo>
                    <a:pt x="1207" y="138"/>
                  </a:lnTo>
                  <a:lnTo>
                    <a:pt x="1177" y="119"/>
                  </a:lnTo>
                  <a:lnTo>
                    <a:pt x="1147" y="101"/>
                  </a:lnTo>
                  <a:lnTo>
                    <a:pt x="1115" y="84"/>
                  </a:lnTo>
                  <a:lnTo>
                    <a:pt x="1082" y="68"/>
                  </a:lnTo>
                  <a:lnTo>
                    <a:pt x="1048" y="54"/>
                  </a:lnTo>
                  <a:lnTo>
                    <a:pt x="1015" y="42"/>
                  </a:lnTo>
                  <a:lnTo>
                    <a:pt x="980" y="31"/>
                  </a:lnTo>
                  <a:lnTo>
                    <a:pt x="943" y="22"/>
                  </a:lnTo>
                  <a:lnTo>
                    <a:pt x="907" y="14"/>
                  </a:lnTo>
                  <a:lnTo>
                    <a:pt x="870" y="7"/>
                  </a:lnTo>
                  <a:lnTo>
                    <a:pt x="832" y="4"/>
                  </a:lnTo>
                  <a:lnTo>
                    <a:pt x="794" y="1"/>
                  </a:lnTo>
                  <a:lnTo>
                    <a:pt x="755" y="0"/>
                  </a:lnTo>
                  <a:lnTo>
                    <a:pt x="717" y="1"/>
                  </a:lnTo>
                  <a:lnTo>
                    <a:pt x="678" y="4"/>
                  </a:lnTo>
                  <a:lnTo>
                    <a:pt x="640" y="7"/>
                  </a:lnTo>
                  <a:lnTo>
                    <a:pt x="602" y="14"/>
                  </a:lnTo>
                  <a:lnTo>
                    <a:pt x="566" y="22"/>
                  </a:lnTo>
                  <a:lnTo>
                    <a:pt x="531" y="31"/>
                  </a:lnTo>
                  <a:lnTo>
                    <a:pt x="496" y="42"/>
                  </a:lnTo>
                  <a:lnTo>
                    <a:pt x="461" y="54"/>
                  </a:lnTo>
                  <a:lnTo>
                    <a:pt x="427" y="68"/>
                  </a:lnTo>
                  <a:lnTo>
                    <a:pt x="395" y="84"/>
                  </a:lnTo>
                  <a:lnTo>
                    <a:pt x="364" y="101"/>
                  </a:lnTo>
                  <a:lnTo>
                    <a:pt x="333" y="119"/>
                  </a:lnTo>
                  <a:lnTo>
                    <a:pt x="303" y="138"/>
                  </a:lnTo>
                  <a:lnTo>
                    <a:pt x="274" y="159"/>
                  </a:lnTo>
                  <a:lnTo>
                    <a:pt x="247" y="181"/>
                  </a:lnTo>
                  <a:lnTo>
                    <a:pt x="221" y="204"/>
                  </a:lnTo>
                  <a:lnTo>
                    <a:pt x="195" y="229"/>
                  </a:lnTo>
                  <a:lnTo>
                    <a:pt x="172" y="254"/>
                  </a:lnTo>
                  <a:lnTo>
                    <a:pt x="150" y="281"/>
                  </a:lnTo>
                  <a:lnTo>
                    <a:pt x="129" y="308"/>
                  </a:lnTo>
                  <a:lnTo>
                    <a:pt x="108" y="337"/>
                  </a:lnTo>
                  <a:lnTo>
                    <a:pt x="90" y="365"/>
                  </a:lnTo>
                  <a:lnTo>
                    <a:pt x="73" y="396"/>
                  </a:lnTo>
                  <a:lnTo>
                    <a:pt x="59" y="426"/>
                  </a:lnTo>
                  <a:lnTo>
                    <a:pt x="45" y="458"/>
                  </a:lnTo>
                  <a:lnTo>
                    <a:pt x="33" y="491"/>
                  </a:lnTo>
                  <a:lnTo>
                    <a:pt x="23" y="523"/>
                  </a:lnTo>
                  <a:lnTo>
                    <a:pt x="15" y="557"/>
                  </a:lnTo>
                  <a:lnTo>
                    <a:pt x="7" y="592"/>
                  </a:lnTo>
                  <a:lnTo>
                    <a:pt x="3" y="627"/>
                  </a:lnTo>
                  <a:lnTo>
                    <a:pt x="0" y="662"/>
                  </a:lnTo>
                  <a:lnTo>
                    <a:pt x="0" y="698"/>
                  </a:lnTo>
                  <a:lnTo>
                    <a:pt x="0" y="733"/>
                  </a:lnTo>
                  <a:lnTo>
                    <a:pt x="3" y="769"/>
                  </a:lnTo>
                  <a:lnTo>
                    <a:pt x="7" y="804"/>
                  </a:lnTo>
                  <a:lnTo>
                    <a:pt x="15" y="838"/>
                  </a:lnTo>
                  <a:lnTo>
                    <a:pt x="23" y="872"/>
                  </a:lnTo>
                  <a:lnTo>
                    <a:pt x="33" y="905"/>
                  </a:lnTo>
                  <a:lnTo>
                    <a:pt x="45" y="938"/>
                  </a:lnTo>
                  <a:lnTo>
                    <a:pt x="59" y="969"/>
                  </a:lnTo>
                  <a:lnTo>
                    <a:pt x="73" y="1000"/>
                  </a:lnTo>
                  <a:lnTo>
                    <a:pt x="90" y="1030"/>
                  </a:lnTo>
                  <a:lnTo>
                    <a:pt x="108" y="1060"/>
                  </a:lnTo>
                  <a:lnTo>
                    <a:pt x="129" y="1088"/>
                  </a:lnTo>
                  <a:lnTo>
                    <a:pt x="150" y="1115"/>
                  </a:lnTo>
                  <a:lnTo>
                    <a:pt x="172" y="1141"/>
                  </a:lnTo>
                  <a:lnTo>
                    <a:pt x="195" y="1167"/>
                  </a:lnTo>
                  <a:lnTo>
                    <a:pt x="221" y="1190"/>
                  </a:lnTo>
                  <a:lnTo>
                    <a:pt x="247" y="1214"/>
                  </a:lnTo>
                  <a:lnTo>
                    <a:pt x="274" y="1236"/>
                  </a:lnTo>
                  <a:lnTo>
                    <a:pt x="303" y="1257"/>
                  </a:lnTo>
                  <a:lnTo>
                    <a:pt x="333" y="1276"/>
                  </a:lnTo>
                  <a:lnTo>
                    <a:pt x="364" y="1294"/>
                  </a:lnTo>
                  <a:lnTo>
                    <a:pt x="395" y="1311"/>
                  </a:lnTo>
                  <a:lnTo>
                    <a:pt x="427" y="1327"/>
                  </a:lnTo>
                  <a:lnTo>
                    <a:pt x="461" y="1341"/>
                  </a:lnTo>
                  <a:lnTo>
                    <a:pt x="496" y="1354"/>
                  </a:lnTo>
                  <a:lnTo>
                    <a:pt x="531" y="1364"/>
                  </a:lnTo>
                  <a:lnTo>
                    <a:pt x="566" y="1374"/>
                  </a:lnTo>
                  <a:lnTo>
                    <a:pt x="602" y="1382"/>
                  </a:lnTo>
                  <a:lnTo>
                    <a:pt x="640" y="1387"/>
                  </a:lnTo>
                  <a:lnTo>
                    <a:pt x="678" y="1393"/>
                  </a:lnTo>
                  <a:lnTo>
                    <a:pt x="717" y="1395"/>
                  </a:lnTo>
                  <a:lnTo>
                    <a:pt x="755" y="1396"/>
                  </a:lnTo>
                  <a:close/>
                </a:path>
              </a:pathLst>
            </a:custGeom>
            <a:solidFill>
              <a:srgbClr val="905570"/>
            </a:solidFill>
            <a:ln w="9525">
              <a:noFill/>
              <a:round/>
              <a:headEnd/>
              <a:tailEnd/>
            </a:ln>
          </p:spPr>
          <p:txBody>
            <a:bodyPr/>
            <a:lstStyle/>
            <a:p>
              <a:pPr eaLnBrk="1" hangingPunct="1"/>
              <a:endParaRPr lang="pt-BR" u="none"/>
            </a:p>
          </p:txBody>
        </p:sp>
        <p:sp>
          <p:nvSpPr>
            <p:cNvPr id="466016" name="Rectangle 93"/>
            <p:cNvSpPr>
              <a:spLocks noChangeArrowheads="1"/>
            </p:cNvSpPr>
            <p:nvPr/>
          </p:nvSpPr>
          <p:spPr bwMode="auto">
            <a:xfrm>
              <a:off x="3938" y="2366"/>
              <a:ext cx="215"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latin typeface="AvantGarde Bk BT" pitchFamily="34" charset="0"/>
                </a:rPr>
                <a:t>Th2</a:t>
              </a:r>
              <a:endParaRPr lang="pt-BR" u="none">
                <a:latin typeface="Times New Roman" pitchFamily="18" charset="0"/>
              </a:endParaRPr>
            </a:p>
          </p:txBody>
        </p:sp>
        <p:sp>
          <p:nvSpPr>
            <p:cNvPr id="466017" name="Freeform 94"/>
            <p:cNvSpPr>
              <a:spLocks/>
            </p:cNvSpPr>
            <p:nvPr/>
          </p:nvSpPr>
          <p:spPr bwMode="auto">
            <a:xfrm>
              <a:off x="2621" y="3230"/>
              <a:ext cx="499" cy="499"/>
            </a:xfrm>
            <a:custGeom>
              <a:avLst/>
              <a:gdLst>
                <a:gd name="T0" fmla="*/ 0 w 1996"/>
                <a:gd name="T1" fmla="*/ 0 h 1997"/>
                <a:gd name="T2" fmla="*/ 0 w 1996"/>
                <a:gd name="T3" fmla="*/ 0 h 1997"/>
                <a:gd name="T4" fmla="*/ 0 w 1996"/>
                <a:gd name="T5" fmla="*/ 0 h 1997"/>
                <a:gd name="T6" fmla="*/ 0 w 1996"/>
                <a:gd name="T7" fmla="*/ 0 h 1997"/>
                <a:gd name="T8" fmla="*/ 0 w 1996"/>
                <a:gd name="T9" fmla="*/ 0 h 1997"/>
                <a:gd name="T10" fmla="*/ 0 w 1996"/>
                <a:gd name="T11" fmla="*/ 0 h 1997"/>
                <a:gd name="T12" fmla="*/ 0 w 1996"/>
                <a:gd name="T13" fmla="*/ 0 h 1997"/>
                <a:gd name="T14" fmla="*/ 0 w 1996"/>
                <a:gd name="T15" fmla="*/ 0 h 1997"/>
                <a:gd name="T16" fmla="*/ 0 w 1996"/>
                <a:gd name="T17" fmla="*/ 0 h 1997"/>
                <a:gd name="T18" fmla="*/ 0 w 1996"/>
                <a:gd name="T19" fmla="*/ 0 h 1997"/>
                <a:gd name="T20" fmla="*/ 0 w 1996"/>
                <a:gd name="T21" fmla="*/ 0 h 1997"/>
                <a:gd name="T22" fmla="*/ 0 w 1996"/>
                <a:gd name="T23" fmla="*/ 0 h 1997"/>
                <a:gd name="T24" fmla="*/ 0 w 1996"/>
                <a:gd name="T25" fmla="*/ 0 h 1997"/>
                <a:gd name="T26" fmla="*/ 0 w 1996"/>
                <a:gd name="T27" fmla="*/ 0 h 1997"/>
                <a:gd name="T28" fmla="*/ 0 w 1996"/>
                <a:gd name="T29" fmla="*/ 0 h 1997"/>
                <a:gd name="T30" fmla="*/ 0 w 1996"/>
                <a:gd name="T31" fmla="*/ 0 h 1997"/>
                <a:gd name="T32" fmla="*/ 0 w 1996"/>
                <a:gd name="T33" fmla="*/ 0 h 1997"/>
                <a:gd name="T34" fmla="*/ 0 w 1996"/>
                <a:gd name="T35" fmla="*/ 0 h 1997"/>
                <a:gd name="T36" fmla="*/ 0 w 1996"/>
                <a:gd name="T37" fmla="*/ 0 h 1997"/>
                <a:gd name="T38" fmla="*/ 0 w 1996"/>
                <a:gd name="T39" fmla="*/ 0 h 1997"/>
                <a:gd name="T40" fmla="*/ 0 w 1996"/>
                <a:gd name="T41" fmla="*/ 0 h 1997"/>
                <a:gd name="T42" fmla="*/ 0 w 1996"/>
                <a:gd name="T43" fmla="*/ 0 h 1997"/>
                <a:gd name="T44" fmla="*/ 0 w 1996"/>
                <a:gd name="T45" fmla="*/ 0 h 1997"/>
                <a:gd name="T46" fmla="*/ 0 w 1996"/>
                <a:gd name="T47" fmla="*/ 0 h 1997"/>
                <a:gd name="T48" fmla="*/ 0 w 1996"/>
                <a:gd name="T49" fmla="*/ 0 h 1997"/>
                <a:gd name="T50" fmla="*/ 0 w 1996"/>
                <a:gd name="T51" fmla="*/ 0 h 1997"/>
                <a:gd name="T52" fmla="*/ 0 w 1996"/>
                <a:gd name="T53" fmla="*/ 0 h 1997"/>
                <a:gd name="T54" fmla="*/ 0 w 1996"/>
                <a:gd name="T55" fmla="*/ 0 h 1997"/>
                <a:gd name="T56" fmla="*/ 0 w 1996"/>
                <a:gd name="T57" fmla="*/ 0 h 1997"/>
                <a:gd name="T58" fmla="*/ 0 w 1996"/>
                <a:gd name="T59" fmla="*/ 0 h 1997"/>
                <a:gd name="T60" fmla="*/ 0 w 1996"/>
                <a:gd name="T61" fmla="*/ 0 h 1997"/>
                <a:gd name="T62" fmla="*/ 0 w 1996"/>
                <a:gd name="T63" fmla="*/ 0 h 1997"/>
                <a:gd name="T64" fmla="*/ 0 w 1996"/>
                <a:gd name="T65" fmla="*/ 0 h 1997"/>
                <a:gd name="T66" fmla="*/ 0 w 1996"/>
                <a:gd name="T67" fmla="*/ 0 h 1997"/>
                <a:gd name="T68" fmla="*/ 0 w 1996"/>
                <a:gd name="T69" fmla="*/ 0 h 1997"/>
                <a:gd name="T70" fmla="*/ 0 w 1996"/>
                <a:gd name="T71" fmla="*/ 0 h 1997"/>
                <a:gd name="T72" fmla="*/ 0 w 1996"/>
                <a:gd name="T73" fmla="*/ 0 h 1997"/>
                <a:gd name="T74" fmla="*/ 0 w 1996"/>
                <a:gd name="T75" fmla="*/ 0 h 1997"/>
                <a:gd name="T76" fmla="*/ 0 w 1996"/>
                <a:gd name="T77" fmla="*/ 0 h 1997"/>
                <a:gd name="T78" fmla="*/ 0 w 1996"/>
                <a:gd name="T79" fmla="*/ 0 h 1997"/>
                <a:gd name="T80" fmla="*/ 0 w 1996"/>
                <a:gd name="T81" fmla="*/ 0 h 1997"/>
                <a:gd name="T82" fmla="*/ 0 w 1996"/>
                <a:gd name="T83" fmla="*/ 0 h 1997"/>
                <a:gd name="T84" fmla="*/ 0 w 1996"/>
                <a:gd name="T85" fmla="*/ 0 h 19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6"/>
                <a:gd name="T130" fmla="*/ 0 h 1997"/>
                <a:gd name="T131" fmla="*/ 1996 w 1996"/>
                <a:gd name="T132" fmla="*/ 1997 h 19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6" h="1997">
                  <a:moveTo>
                    <a:pt x="998" y="1997"/>
                  </a:moveTo>
                  <a:lnTo>
                    <a:pt x="1050" y="1995"/>
                  </a:lnTo>
                  <a:lnTo>
                    <a:pt x="1100" y="1991"/>
                  </a:lnTo>
                  <a:lnTo>
                    <a:pt x="1150" y="1985"/>
                  </a:lnTo>
                  <a:lnTo>
                    <a:pt x="1199" y="1976"/>
                  </a:lnTo>
                  <a:lnTo>
                    <a:pt x="1247" y="1965"/>
                  </a:lnTo>
                  <a:lnTo>
                    <a:pt x="1295" y="1951"/>
                  </a:lnTo>
                  <a:lnTo>
                    <a:pt x="1340" y="1936"/>
                  </a:lnTo>
                  <a:lnTo>
                    <a:pt x="1386" y="1918"/>
                  </a:lnTo>
                  <a:lnTo>
                    <a:pt x="1431" y="1898"/>
                  </a:lnTo>
                  <a:lnTo>
                    <a:pt x="1474" y="1876"/>
                  </a:lnTo>
                  <a:lnTo>
                    <a:pt x="1515" y="1851"/>
                  </a:lnTo>
                  <a:lnTo>
                    <a:pt x="1555" y="1826"/>
                  </a:lnTo>
                  <a:lnTo>
                    <a:pt x="1594" y="1798"/>
                  </a:lnTo>
                  <a:lnTo>
                    <a:pt x="1633" y="1769"/>
                  </a:lnTo>
                  <a:lnTo>
                    <a:pt x="1670" y="1736"/>
                  </a:lnTo>
                  <a:lnTo>
                    <a:pt x="1703" y="1704"/>
                  </a:lnTo>
                  <a:lnTo>
                    <a:pt x="1737" y="1669"/>
                  </a:lnTo>
                  <a:lnTo>
                    <a:pt x="1768" y="1632"/>
                  </a:lnTo>
                  <a:lnTo>
                    <a:pt x="1798" y="1595"/>
                  </a:lnTo>
                  <a:lnTo>
                    <a:pt x="1826" y="1556"/>
                  </a:lnTo>
                  <a:lnTo>
                    <a:pt x="1852" y="1516"/>
                  </a:lnTo>
                  <a:lnTo>
                    <a:pt x="1876" y="1473"/>
                  </a:lnTo>
                  <a:lnTo>
                    <a:pt x="1898" y="1430"/>
                  </a:lnTo>
                  <a:lnTo>
                    <a:pt x="1919" y="1386"/>
                  </a:lnTo>
                  <a:lnTo>
                    <a:pt x="1937" y="1341"/>
                  </a:lnTo>
                  <a:lnTo>
                    <a:pt x="1952" y="1294"/>
                  </a:lnTo>
                  <a:lnTo>
                    <a:pt x="1965" y="1248"/>
                  </a:lnTo>
                  <a:lnTo>
                    <a:pt x="1977" y="1200"/>
                  </a:lnTo>
                  <a:lnTo>
                    <a:pt x="1985" y="1150"/>
                  </a:lnTo>
                  <a:lnTo>
                    <a:pt x="1991" y="1100"/>
                  </a:lnTo>
                  <a:lnTo>
                    <a:pt x="1995" y="1049"/>
                  </a:lnTo>
                  <a:lnTo>
                    <a:pt x="1996" y="999"/>
                  </a:lnTo>
                  <a:lnTo>
                    <a:pt x="1995" y="947"/>
                  </a:lnTo>
                  <a:lnTo>
                    <a:pt x="1991" y="896"/>
                  </a:lnTo>
                  <a:lnTo>
                    <a:pt x="1985" y="847"/>
                  </a:lnTo>
                  <a:lnTo>
                    <a:pt x="1977" y="798"/>
                  </a:lnTo>
                  <a:lnTo>
                    <a:pt x="1965" y="750"/>
                  </a:lnTo>
                  <a:lnTo>
                    <a:pt x="1952" y="702"/>
                  </a:lnTo>
                  <a:lnTo>
                    <a:pt x="1937" y="655"/>
                  </a:lnTo>
                  <a:lnTo>
                    <a:pt x="1919" y="610"/>
                  </a:lnTo>
                  <a:lnTo>
                    <a:pt x="1898" y="566"/>
                  </a:lnTo>
                  <a:lnTo>
                    <a:pt x="1876" y="523"/>
                  </a:lnTo>
                  <a:lnTo>
                    <a:pt x="1852" y="482"/>
                  </a:lnTo>
                  <a:lnTo>
                    <a:pt x="1826" y="440"/>
                  </a:lnTo>
                  <a:lnTo>
                    <a:pt x="1798" y="401"/>
                  </a:lnTo>
                  <a:lnTo>
                    <a:pt x="1768" y="364"/>
                  </a:lnTo>
                  <a:lnTo>
                    <a:pt x="1737" y="328"/>
                  </a:lnTo>
                  <a:lnTo>
                    <a:pt x="1703" y="293"/>
                  </a:lnTo>
                  <a:lnTo>
                    <a:pt x="1670" y="260"/>
                  </a:lnTo>
                  <a:lnTo>
                    <a:pt x="1633" y="229"/>
                  </a:lnTo>
                  <a:lnTo>
                    <a:pt x="1594" y="199"/>
                  </a:lnTo>
                  <a:lnTo>
                    <a:pt x="1555" y="171"/>
                  </a:lnTo>
                  <a:lnTo>
                    <a:pt x="1515" y="145"/>
                  </a:lnTo>
                  <a:lnTo>
                    <a:pt x="1474" y="122"/>
                  </a:lnTo>
                  <a:lnTo>
                    <a:pt x="1431" y="98"/>
                  </a:lnTo>
                  <a:lnTo>
                    <a:pt x="1386" y="79"/>
                  </a:lnTo>
                  <a:lnTo>
                    <a:pt x="1340" y="61"/>
                  </a:lnTo>
                  <a:lnTo>
                    <a:pt x="1295" y="45"/>
                  </a:lnTo>
                  <a:lnTo>
                    <a:pt x="1247" y="32"/>
                  </a:lnTo>
                  <a:lnTo>
                    <a:pt x="1199" y="20"/>
                  </a:lnTo>
                  <a:lnTo>
                    <a:pt x="1150" y="11"/>
                  </a:lnTo>
                  <a:lnTo>
                    <a:pt x="1100" y="5"/>
                  </a:lnTo>
                  <a:lnTo>
                    <a:pt x="1050" y="1"/>
                  </a:lnTo>
                  <a:lnTo>
                    <a:pt x="998" y="0"/>
                  </a:lnTo>
                  <a:lnTo>
                    <a:pt x="946" y="1"/>
                  </a:lnTo>
                  <a:lnTo>
                    <a:pt x="896" y="5"/>
                  </a:lnTo>
                  <a:lnTo>
                    <a:pt x="846" y="11"/>
                  </a:lnTo>
                  <a:lnTo>
                    <a:pt x="797" y="20"/>
                  </a:lnTo>
                  <a:lnTo>
                    <a:pt x="749" y="32"/>
                  </a:lnTo>
                  <a:lnTo>
                    <a:pt x="701" y="45"/>
                  </a:lnTo>
                  <a:lnTo>
                    <a:pt x="656" y="61"/>
                  </a:lnTo>
                  <a:lnTo>
                    <a:pt x="610" y="79"/>
                  </a:lnTo>
                  <a:lnTo>
                    <a:pt x="566" y="98"/>
                  </a:lnTo>
                  <a:lnTo>
                    <a:pt x="522" y="122"/>
                  </a:lnTo>
                  <a:lnTo>
                    <a:pt x="481" y="145"/>
                  </a:lnTo>
                  <a:lnTo>
                    <a:pt x="440" y="171"/>
                  </a:lnTo>
                  <a:lnTo>
                    <a:pt x="402" y="199"/>
                  </a:lnTo>
                  <a:lnTo>
                    <a:pt x="363" y="229"/>
                  </a:lnTo>
                  <a:lnTo>
                    <a:pt x="328" y="260"/>
                  </a:lnTo>
                  <a:lnTo>
                    <a:pt x="293" y="293"/>
                  </a:lnTo>
                  <a:lnTo>
                    <a:pt x="259" y="328"/>
                  </a:lnTo>
                  <a:lnTo>
                    <a:pt x="228" y="364"/>
                  </a:lnTo>
                  <a:lnTo>
                    <a:pt x="198" y="401"/>
                  </a:lnTo>
                  <a:lnTo>
                    <a:pt x="171" y="440"/>
                  </a:lnTo>
                  <a:lnTo>
                    <a:pt x="144" y="482"/>
                  </a:lnTo>
                  <a:lnTo>
                    <a:pt x="120" y="523"/>
                  </a:lnTo>
                  <a:lnTo>
                    <a:pt x="98" y="566"/>
                  </a:lnTo>
                  <a:lnTo>
                    <a:pt x="77" y="610"/>
                  </a:lnTo>
                  <a:lnTo>
                    <a:pt x="61" y="655"/>
                  </a:lnTo>
                  <a:lnTo>
                    <a:pt x="44" y="702"/>
                  </a:lnTo>
                  <a:lnTo>
                    <a:pt x="31" y="750"/>
                  </a:lnTo>
                  <a:lnTo>
                    <a:pt x="19" y="798"/>
                  </a:lnTo>
                  <a:lnTo>
                    <a:pt x="11" y="847"/>
                  </a:lnTo>
                  <a:lnTo>
                    <a:pt x="5" y="896"/>
                  </a:lnTo>
                  <a:lnTo>
                    <a:pt x="1" y="947"/>
                  </a:lnTo>
                  <a:lnTo>
                    <a:pt x="0" y="999"/>
                  </a:lnTo>
                  <a:lnTo>
                    <a:pt x="1" y="1049"/>
                  </a:lnTo>
                  <a:lnTo>
                    <a:pt x="5" y="1100"/>
                  </a:lnTo>
                  <a:lnTo>
                    <a:pt x="11" y="1150"/>
                  </a:lnTo>
                  <a:lnTo>
                    <a:pt x="19" y="1200"/>
                  </a:lnTo>
                  <a:lnTo>
                    <a:pt x="31" y="1248"/>
                  </a:lnTo>
                  <a:lnTo>
                    <a:pt x="44" y="1294"/>
                  </a:lnTo>
                  <a:lnTo>
                    <a:pt x="61" y="1341"/>
                  </a:lnTo>
                  <a:lnTo>
                    <a:pt x="77" y="1386"/>
                  </a:lnTo>
                  <a:lnTo>
                    <a:pt x="98" y="1430"/>
                  </a:lnTo>
                  <a:lnTo>
                    <a:pt x="120" y="1473"/>
                  </a:lnTo>
                  <a:lnTo>
                    <a:pt x="144" y="1516"/>
                  </a:lnTo>
                  <a:lnTo>
                    <a:pt x="171" y="1556"/>
                  </a:lnTo>
                  <a:lnTo>
                    <a:pt x="198" y="1595"/>
                  </a:lnTo>
                  <a:lnTo>
                    <a:pt x="228" y="1632"/>
                  </a:lnTo>
                  <a:lnTo>
                    <a:pt x="259" y="1669"/>
                  </a:lnTo>
                  <a:lnTo>
                    <a:pt x="293" y="1704"/>
                  </a:lnTo>
                  <a:lnTo>
                    <a:pt x="328" y="1736"/>
                  </a:lnTo>
                  <a:lnTo>
                    <a:pt x="363" y="1769"/>
                  </a:lnTo>
                  <a:lnTo>
                    <a:pt x="402" y="1798"/>
                  </a:lnTo>
                  <a:lnTo>
                    <a:pt x="440" y="1826"/>
                  </a:lnTo>
                  <a:lnTo>
                    <a:pt x="481" y="1851"/>
                  </a:lnTo>
                  <a:lnTo>
                    <a:pt x="522" y="1876"/>
                  </a:lnTo>
                  <a:lnTo>
                    <a:pt x="566" y="1898"/>
                  </a:lnTo>
                  <a:lnTo>
                    <a:pt x="610" y="1918"/>
                  </a:lnTo>
                  <a:lnTo>
                    <a:pt x="656" y="1936"/>
                  </a:lnTo>
                  <a:lnTo>
                    <a:pt x="701" y="1951"/>
                  </a:lnTo>
                  <a:lnTo>
                    <a:pt x="749" y="1965"/>
                  </a:lnTo>
                  <a:lnTo>
                    <a:pt x="797" y="1976"/>
                  </a:lnTo>
                  <a:lnTo>
                    <a:pt x="846" y="1985"/>
                  </a:lnTo>
                  <a:lnTo>
                    <a:pt x="896" y="1991"/>
                  </a:lnTo>
                  <a:lnTo>
                    <a:pt x="946" y="1995"/>
                  </a:lnTo>
                  <a:lnTo>
                    <a:pt x="998" y="1997"/>
                  </a:lnTo>
                  <a:close/>
                </a:path>
              </a:pathLst>
            </a:custGeom>
            <a:solidFill>
              <a:srgbClr val="007CC3"/>
            </a:solidFill>
            <a:ln w="9525">
              <a:noFill/>
              <a:round/>
              <a:headEnd/>
              <a:tailEnd/>
            </a:ln>
          </p:spPr>
          <p:txBody>
            <a:bodyPr/>
            <a:lstStyle/>
            <a:p>
              <a:pPr eaLnBrk="1" hangingPunct="1"/>
              <a:endParaRPr lang="pt-BR" u="none"/>
            </a:p>
          </p:txBody>
        </p:sp>
        <p:sp>
          <p:nvSpPr>
            <p:cNvPr id="466018" name="Freeform 95"/>
            <p:cNvSpPr>
              <a:spLocks/>
            </p:cNvSpPr>
            <p:nvPr/>
          </p:nvSpPr>
          <p:spPr bwMode="auto">
            <a:xfrm>
              <a:off x="2621" y="3230"/>
              <a:ext cx="499" cy="499"/>
            </a:xfrm>
            <a:custGeom>
              <a:avLst/>
              <a:gdLst>
                <a:gd name="T0" fmla="*/ 0 w 1996"/>
                <a:gd name="T1" fmla="*/ 0 h 1997"/>
                <a:gd name="T2" fmla="*/ 0 w 1996"/>
                <a:gd name="T3" fmla="*/ 0 h 1997"/>
                <a:gd name="T4" fmla="*/ 0 w 1996"/>
                <a:gd name="T5" fmla="*/ 0 h 1997"/>
                <a:gd name="T6" fmla="*/ 0 w 1996"/>
                <a:gd name="T7" fmla="*/ 0 h 1997"/>
                <a:gd name="T8" fmla="*/ 0 w 1996"/>
                <a:gd name="T9" fmla="*/ 0 h 1997"/>
                <a:gd name="T10" fmla="*/ 0 w 1996"/>
                <a:gd name="T11" fmla="*/ 0 h 1997"/>
                <a:gd name="T12" fmla="*/ 0 w 1996"/>
                <a:gd name="T13" fmla="*/ 0 h 1997"/>
                <a:gd name="T14" fmla="*/ 0 w 1996"/>
                <a:gd name="T15" fmla="*/ 0 h 1997"/>
                <a:gd name="T16" fmla="*/ 0 w 1996"/>
                <a:gd name="T17" fmla="*/ 0 h 1997"/>
                <a:gd name="T18" fmla="*/ 0 w 1996"/>
                <a:gd name="T19" fmla="*/ 0 h 1997"/>
                <a:gd name="T20" fmla="*/ 0 w 1996"/>
                <a:gd name="T21" fmla="*/ 0 h 1997"/>
                <a:gd name="T22" fmla="*/ 0 w 1996"/>
                <a:gd name="T23" fmla="*/ 0 h 1997"/>
                <a:gd name="T24" fmla="*/ 0 w 1996"/>
                <a:gd name="T25" fmla="*/ 0 h 1997"/>
                <a:gd name="T26" fmla="*/ 0 w 1996"/>
                <a:gd name="T27" fmla="*/ 0 h 1997"/>
                <a:gd name="T28" fmla="*/ 0 w 1996"/>
                <a:gd name="T29" fmla="*/ 0 h 1997"/>
                <a:gd name="T30" fmla="*/ 0 w 1996"/>
                <a:gd name="T31" fmla="*/ 0 h 1997"/>
                <a:gd name="T32" fmla="*/ 0 w 1996"/>
                <a:gd name="T33" fmla="*/ 0 h 1997"/>
                <a:gd name="T34" fmla="*/ 0 w 1996"/>
                <a:gd name="T35" fmla="*/ 0 h 1997"/>
                <a:gd name="T36" fmla="*/ 0 w 1996"/>
                <a:gd name="T37" fmla="*/ 0 h 1997"/>
                <a:gd name="T38" fmla="*/ 0 w 1996"/>
                <a:gd name="T39" fmla="*/ 0 h 1997"/>
                <a:gd name="T40" fmla="*/ 0 w 1996"/>
                <a:gd name="T41" fmla="*/ 0 h 1997"/>
                <a:gd name="T42" fmla="*/ 0 w 1996"/>
                <a:gd name="T43" fmla="*/ 0 h 1997"/>
                <a:gd name="T44" fmla="*/ 0 w 1996"/>
                <a:gd name="T45" fmla="*/ 0 h 1997"/>
                <a:gd name="T46" fmla="*/ 0 w 1996"/>
                <a:gd name="T47" fmla="*/ 0 h 1997"/>
                <a:gd name="T48" fmla="*/ 0 w 1996"/>
                <a:gd name="T49" fmla="*/ 0 h 1997"/>
                <a:gd name="T50" fmla="*/ 0 w 1996"/>
                <a:gd name="T51" fmla="*/ 0 h 1997"/>
                <a:gd name="T52" fmla="*/ 0 w 1996"/>
                <a:gd name="T53" fmla="*/ 0 h 1997"/>
                <a:gd name="T54" fmla="*/ 0 w 1996"/>
                <a:gd name="T55" fmla="*/ 0 h 1997"/>
                <a:gd name="T56" fmla="*/ 0 w 1996"/>
                <a:gd name="T57" fmla="*/ 0 h 1997"/>
                <a:gd name="T58" fmla="*/ 0 w 1996"/>
                <a:gd name="T59" fmla="*/ 0 h 1997"/>
                <a:gd name="T60" fmla="*/ 0 w 1996"/>
                <a:gd name="T61" fmla="*/ 0 h 1997"/>
                <a:gd name="T62" fmla="*/ 0 w 1996"/>
                <a:gd name="T63" fmla="*/ 0 h 1997"/>
                <a:gd name="T64" fmla="*/ 0 w 1996"/>
                <a:gd name="T65" fmla="*/ 0 h 1997"/>
                <a:gd name="T66" fmla="*/ 0 w 1996"/>
                <a:gd name="T67" fmla="*/ 0 h 1997"/>
                <a:gd name="T68" fmla="*/ 0 w 1996"/>
                <a:gd name="T69" fmla="*/ 0 h 1997"/>
                <a:gd name="T70" fmla="*/ 0 w 1996"/>
                <a:gd name="T71" fmla="*/ 0 h 1997"/>
                <a:gd name="T72" fmla="*/ 0 w 1996"/>
                <a:gd name="T73" fmla="*/ 0 h 1997"/>
                <a:gd name="T74" fmla="*/ 0 w 1996"/>
                <a:gd name="T75" fmla="*/ 0 h 1997"/>
                <a:gd name="T76" fmla="*/ 0 w 1996"/>
                <a:gd name="T77" fmla="*/ 0 h 1997"/>
                <a:gd name="T78" fmla="*/ 0 w 1996"/>
                <a:gd name="T79" fmla="*/ 0 h 1997"/>
                <a:gd name="T80" fmla="*/ 0 w 1996"/>
                <a:gd name="T81" fmla="*/ 0 h 1997"/>
                <a:gd name="T82" fmla="*/ 0 w 1996"/>
                <a:gd name="T83" fmla="*/ 0 h 1997"/>
                <a:gd name="T84" fmla="*/ 0 w 1996"/>
                <a:gd name="T85" fmla="*/ 0 h 19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6"/>
                <a:gd name="T130" fmla="*/ 0 h 1997"/>
                <a:gd name="T131" fmla="*/ 1996 w 1996"/>
                <a:gd name="T132" fmla="*/ 1997 h 19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6" h="1997">
                  <a:moveTo>
                    <a:pt x="998" y="1997"/>
                  </a:moveTo>
                  <a:lnTo>
                    <a:pt x="1050" y="1995"/>
                  </a:lnTo>
                  <a:lnTo>
                    <a:pt x="1100" y="1991"/>
                  </a:lnTo>
                  <a:lnTo>
                    <a:pt x="1150" y="1985"/>
                  </a:lnTo>
                  <a:lnTo>
                    <a:pt x="1199" y="1976"/>
                  </a:lnTo>
                  <a:lnTo>
                    <a:pt x="1247" y="1965"/>
                  </a:lnTo>
                  <a:lnTo>
                    <a:pt x="1295" y="1951"/>
                  </a:lnTo>
                  <a:lnTo>
                    <a:pt x="1340" y="1936"/>
                  </a:lnTo>
                  <a:lnTo>
                    <a:pt x="1386" y="1918"/>
                  </a:lnTo>
                  <a:lnTo>
                    <a:pt x="1431" y="1898"/>
                  </a:lnTo>
                  <a:lnTo>
                    <a:pt x="1474" y="1876"/>
                  </a:lnTo>
                  <a:lnTo>
                    <a:pt x="1515" y="1851"/>
                  </a:lnTo>
                  <a:lnTo>
                    <a:pt x="1555" y="1826"/>
                  </a:lnTo>
                  <a:lnTo>
                    <a:pt x="1594" y="1798"/>
                  </a:lnTo>
                  <a:lnTo>
                    <a:pt x="1633" y="1769"/>
                  </a:lnTo>
                  <a:lnTo>
                    <a:pt x="1670" y="1736"/>
                  </a:lnTo>
                  <a:lnTo>
                    <a:pt x="1703" y="1704"/>
                  </a:lnTo>
                  <a:lnTo>
                    <a:pt x="1737" y="1669"/>
                  </a:lnTo>
                  <a:lnTo>
                    <a:pt x="1768" y="1632"/>
                  </a:lnTo>
                  <a:lnTo>
                    <a:pt x="1798" y="1595"/>
                  </a:lnTo>
                  <a:lnTo>
                    <a:pt x="1826" y="1556"/>
                  </a:lnTo>
                  <a:lnTo>
                    <a:pt x="1852" y="1516"/>
                  </a:lnTo>
                  <a:lnTo>
                    <a:pt x="1876" y="1473"/>
                  </a:lnTo>
                  <a:lnTo>
                    <a:pt x="1898" y="1430"/>
                  </a:lnTo>
                  <a:lnTo>
                    <a:pt x="1919" y="1386"/>
                  </a:lnTo>
                  <a:lnTo>
                    <a:pt x="1937" y="1341"/>
                  </a:lnTo>
                  <a:lnTo>
                    <a:pt x="1952" y="1294"/>
                  </a:lnTo>
                  <a:lnTo>
                    <a:pt x="1965" y="1248"/>
                  </a:lnTo>
                  <a:lnTo>
                    <a:pt x="1977" y="1200"/>
                  </a:lnTo>
                  <a:lnTo>
                    <a:pt x="1985" y="1150"/>
                  </a:lnTo>
                  <a:lnTo>
                    <a:pt x="1991" y="1100"/>
                  </a:lnTo>
                  <a:lnTo>
                    <a:pt x="1995" y="1049"/>
                  </a:lnTo>
                  <a:lnTo>
                    <a:pt x="1996" y="999"/>
                  </a:lnTo>
                  <a:lnTo>
                    <a:pt x="1995" y="947"/>
                  </a:lnTo>
                  <a:lnTo>
                    <a:pt x="1991" y="896"/>
                  </a:lnTo>
                  <a:lnTo>
                    <a:pt x="1985" y="847"/>
                  </a:lnTo>
                  <a:lnTo>
                    <a:pt x="1977" y="798"/>
                  </a:lnTo>
                  <a:lnTo>
                    <a:pt x="1965" y="750"/>
                  </a:lnTo>
                  <a:lnTo>
                    <a:pt x="1952" y="702"/>
                  </a:lnTo>
                  <a:lnTo>
                    <a:pt x="1937" y="655"/>
                  </a:lnTo>
                  <a:lnTo>
                    <a:pt x="1919" y="610"/>
                  </a:lnTo>
                  <a:lnTo>
                    <a:pt x="1898" y="566"/>
                  </a:lnTo>
                  <a:lnTo>
                    <a:pt x="1876" y="523"/>
                  </a:lnTo>
                  <a:lnTo>
                    <a:pt x="1852" y="482"/>
                  </a:lnTo>
                  <a:lnTo>
                    <a:pt x="1826" y="440"/>
                  </a:lnTo>
                  <a:lnTo>
                    <a:pt x="1798" y="401"/>
                  </a:lnTo>
                  <a:lnTo>
                    <a:pt x="1768" y="364"/>
                  </a:lnTo>
                  <a:lnTo>
                    <a:pt x="1737" y="328"/>
                  </a:lnTo>
                  <a:lnTo>
                    <a:pt x="1703" y="293"/>
                  </a:lnTo>
                  <a:lnTo>
                    <a:pt x="1670" y="260"/>
                  </a:lnTo>
                  <a:lnTo>
                    <a:pt x="1633" y="229"/>
                  </a:lnTo>
                  <a:lnTo>
                    <a:pt x="1594" y="199"/>
                  </a:lnTo>
                  <a:lnTo>
                    <a:pt x="1555" y="171"/>
                  </a:lnTo>
                  <a:lnTo>
                    <a:pt x="1515" y="145"/>
                  </a:lnTo>
                  <a:lnTo>
                    <a:pt x="1474" y="122"/>
                  </a:lnTo>
                  <a:lnTo>
                    <a:pt x="1431" y="98"/>
                  </a:lnTo>
                  <a:lnTo>
                    <a:pt x="1386" y="79"/>
                  </a:lnTo>
                  <a:lnTo>
                    <a:pt x="1340" y="61"/>
                  </a:lnTo>
                  <a:lnTo>
                    <a:pt x="1295" y="45"/>
                  </a:lnTo>
                  <a:lnTo>
                    <a:pt x="1247" y="32"/>
                  </a:lnTo>
                  <a:lnTo>
                    <a:pt x="1199" y="20"/>
                  </a:lnTo>
                  <a:lnTo>
                    <a:pt x="1150" y="11"/>
                  </a:lnTo>
                  <a:lnTo>
                    <a:pt x="1100" y="5"/>
                  </a:lnTo>
                  <a:lnTo>
                    <a:pt x="1050" y="1"/>
                  </a:lnTo>
                  <a:lnTo>
                    <a:pt x="998" y="0"/>
                  </a:lnTo>
                  <a:lnTo>
                    <a:pt x="946" y="1"/>
                  </a:lnTo>
                  <a:lnTo>
                    <a:pt x="896" y="5"/>
                  </a:lnTo>
                  <a:lnTo>
                    <a:pt x="846" y="11"/>
                  </a:lnTo>
                  <a:lnTo>
                    <a:pt x="797" y="20"/>
                  </a:lnTo>
                  <a:lnTo>
                    <a:pt x="749" y="32"/>
                  </a:lnTo>
                  <a:lnTo>
                    <a:pt x="701" y="45"/>
                  </a:lnTo>
                  <a:lnTo>
                    <a:pt x="656" y="61"/>
                  </a:lnTo>
                  <a:lnTo>
                    <a:pt x="610" y="79"/>
                  </a:lnTo>
                  <a:lnTo>
                    <a:pt x="566" y="98"/>
                  </a:lnTo>
                  <a:lnTo>
                    <a:pt x="522" y="122"/>
                  </a:lnTo>
                  <a:lnTo>
                    <a:pt x="481" y="145"/>
                  </a:lnTo>
                  <a:lnTo>
                    <a:pt x="440" y="171"/>
                  </a:lnTo>
                  <a:lnTo>
                    <a:pt x="402" y="199"/>
                  </a:lnTo>
                  <a:lnTo>
                    <a:pt x="363" y="229"/>
                  </a:lnTo>
                  <a:lnTo>
                    <a:pt x="328" y="260"/>
                  </a:lnTo>
                  <a:lnTo>
                    <a:pt x="293" y="293"/>
                  </a:lnTo>
                  <a:lnTo>
                    <a:pt x="259" y="328"/>
                  </a:lnTo>
                  <a:lnTo>
                    <a:pt x="228" y="364"/>
                  </a:lnTo>
                  <a:lnTo>
                    <a:pt x="198" y="401"/>
                  </a:lnTo>
                  <a:lnTo>
                    <a:pt x="171" y="440"/>
                  </a:lnTo>
                  <a:lnTo>
                    <a:pt x="144" y="482"/>
                  </a:lnTo>
                  <a:lnTo>
                    <a:pt x="120" y="523"/>
                  </a:lnTo>
                  <a:lnTo>
                    <a:pt x="98" y="566"/>
                  </a:lnTo>
                  <a:lnTo>
                    <a:pt x="77" y="610"/>
                  </a:lnTo>
                  <a:lnTo>
                    <a:pt x="61" y="655"/>
                  </a:lnTo>
                  <a:lnTo>
                    <a:pt x="44" y="702"/>
                  </a:lnTo>
                  <a:lnTo>
                    <a:pt x="31" y="750"/>
                  </a:lnTo>
                  <a:lnTo>
                    <a:pt x="19" y="798"/>
                  </a:lnTo>
                  <a:lnTo>
                    <a:pt x="11" y="847"/>
                  </a:lnTo>
                  <a:lnTo>
                    <a:pt x="5" y="896"/>
                  </a:lnTo>
                  <a:lnTo>
                    <a:pt x="1" y="947"/>
                  </a:lnTo>
                  <a:lnTo>
                    <a:pt x="0" y="999"/>
                  </a:lnTo>
                  <a:lnTo>
                    <a:pt x="1" y="1049"/>
                  </a:lnTo>
                  <a:lnTo>
                    <a:pt x="5" y="1100"/>
                  </a:lnTo>
                  <a:lnTo>
                    <a:pt x="11" y="1150"/>
                  </a:lnTo>
                  <a:lnTo>
                    <a:pt x="19" y="1200"/>
                  </a:lnTo>
                  <a:lnTo>
                    <a:pt x="31" y="1248"/>
                  </a:lnTo>
                  <a:lnTo>
                    <a:pt x="44" y="1294"/>
                  </a:lnTo>
                  <a:lnTo>
                    <a:pt x="61" y="1341"/>
                  </a:lnTo>
                  <a:lnTo>
                    <a:pt x="77" y="1386"/>
                  </a:lnTo>
                  <a:lnTo>
                    <a:pt x="98" y="1430"/>
                  </a:lnTo>
                  <a:lnTo>
                    <a:pt x="120" y="1473"/>
                  </a:lnTo>
                  <a:lnTo>
                    <a:pt x="144" y="1516"/>
                  </a:lnTo>
                  <a:lnTo>
                    <a:pt x="171" y="1556"/>
                  </a:lnTo>
                  <a:lnTo>
                    <a:pt x="198" y="1595"/>
                  </a:lnTo>
                  <a:lnTo>
                    <a:pt x="228" y="1632"/>
                  </a:lnTo>
                  <a:lnTo>
                    <a:pt x="259" y="1669"/>
                  </a:lnTo>
                  <a:lnTo>
                    <a:pt x="293" y="1704"/>
                  </a:lnTo>
                  <a:lnTo>
                    <a:pt x="328" y="1736"/>
                  </a:lnTo>
                  <a:lnTo>
                    <a:pt x="363" y="1769"/>
                  </a:lnTo>
                  <a:lnTo>
                    <a:pt x="402" y="1798"/>
                  </a:lnTo>
                  <a:lnTo>
                    <a:pt x="440" y="1826"/>
                  </a:lnTo>
                  <a:lnTo>
                    <a:pt x="481" y="1851"/>
                  </a:lnTo>
                  <a:lnTo>
                    <a:pt x="522" y="1876"/>
                  </a:lnTo>
                  <a:lnTo>
                    <a:pt x="566" y="1898"/>
                  </a:lnTo>
                  <a:lnTo>
                    <a:pt x="610" y="1918"/>
                  </a:lnTo>
                  <a:lnTo>
                    <a:pt x="656" y="1936"/>
                  </a:lnTo>
                  <a:lnTo>
                    <a:pt x="701" y="1951"/>
                  </a:lnTo>
                  <a:lnTo>
                    <a:pt x="749" y="1965"/>
                  </a:lnTo>
                  <a:lnTo>
                    <a:pt x="797" y="1976"/>
                  </a:lnTo>
                  <a:lnTo>
                    <a:pt x="846" y="1985"/>
                  </a:lnTo>
                  <a:lnTo>
                    <a:pt x="896" y="1991"/>
                  </a:lnTo>
                  <a:lnTo>
                    <a:pt x="946" y="1995"/>
                  </a:lnTo>
                  <a:lnTo>
                    <a:pt x="998" y="1997"/>
                  </a:lnTo>
                </a:path>
              </a:pathLst>
            </a:custGeom>
            <a:noFill/>
            <a:ln w="3175">
              <a:solidFill>
                <a:srgbClr val="1F1A17"/>
              </a:solidFill>
              <a:round/>
              <a:headEnd/>
              <a:tailEnd/>
            </a:ln>
          </p:spPr>
          <p:txBody>
            <a:bodyPr/>
            <a:lstStyle/>
            <a:p>
              <a:pPr eaLnBrk="1" hangingPunct="1"/>
              <a:endParaRPr lang="pt-BR" u="none"/>
            </a:p>
          </p:txBody>
        </p:sp>
        <p:sp>
          <p:nvSpPr>
            <p:cNvPr id="466019" name="Freeform 96"/>
            <p:cNvSpPr>
              <a:spLocks/>
            </p:cNvSpPr>
            <p:nvPr/>
          </p:nvSpPr>
          <p:spPr bwMode="auto">
            <a:xfrm>
              <a:off x="2682" y="3321"/>
              <a:ext cx="378" cy="349"/>
            </a:xfrm>
            <a:custGeom>
              <a:avLst/>
              <a:gdLst>
                <a:gd name="T0" fmla="*/ 0 w 1512"/>
                <a:gd name="T1" fmla="*/ 0 h 1396"/>
                <a:gd name="T2" fmla="*/ 0 w 1512"/>
                <a:gd name="T3" fmla="*/ 0 h 1396"/>
                <a:gd name="T4" fmla="*/ 0 w 1512"/>
                <a:gd name="T5" fmla="*/ 0 h 1396"/>
                <a:gd name="T6" fmla="*/ 0 w 1512"/>
                <a:gd name="T7" fmla="*/ 0 h 1396"/>
                <a:gd name="T8" fmla="*/ 0 w 1512"/>
                <a:gd name="T9" fmla="*/ 0 h 1396"/>
                <a:gd name="T10" fmla="*/ 0 w 1512"/>
                <a:gd name="T11" fmla="*/ 0 h 1396"/>
                <a:gd name="T12" fmla="*/ 0 w 1512"/>
                <a:gd name="T13" fmla="*/ 0 h 1396"/>
                <a:gd name="T14" fmla="*/ 0 w 1512"/>
                <a:gd name="T15" fmla="*/ 0 h 1396"/>
                <a:gd name="T16" fmla="*/ 0 w 1512"/>
                <a:gd name="T17" fmla="*/ 0 h 1396"/>
                <a:gd name="T18" fmla="*/ 0 w 1512"/>
                <a:gd name="T19" fmla="*/ 0 h 1396"/>
                <a:gd name="T20" fmla="*/ 0 w 1512"/>
                <a:gd name="T21" fmla="*/ 0 h 1396"/>
                <a:gd name="T22" fmla="*/ 0 w 1512"/>
                <a:gd name="T23" fmla="*/ 0 h 1396"/>
                <a:gd name="T24" fmla="*/ 0 w 1512"/>
                <a:gd name="T25" fmla="*/ 0 h 1396"/>
                <a:gd name="T26" fmla="*/ 0 w 1512"/>
                <a:gd name="T27" fmla="*/ 0 h 1396"/>
                <a:gd name="T28" fmla="*/ 0 w 1512"/>
                <a:gd name="T29" fmla="*/ 0 h 1396"/>
                <a:gd name="T30" fmla="*/ 0 w 1512"/>
                <a:gd name="T31" fmla="*/ 0 h 1396"/>
                <a:gd name="T32" fmla="*/ 0 w 1512"/>
                <a:gd name="T33" fmla="*/ 0 h 1396"/>
                <a:gd name="T34" fmla="*/ 0 w 1512"/>
                <a:gd name="T35" fmla="*/ 0 h 1396"/>
                <a:gd name="T36" fmla="*/ 0 w 1512"/>
                <a:gd name="T37" fmla="*/ 0 h 1396"/>
                <a:gd name="T38" fmla="*/ 0 w 1512"/>
                <a:gd name="T39" fmla="*/ 0 h 1396"/>
                <a:gd name="T40" fmla="*/ 0 w 1512"/>
                <a:gd name="T41" fmla="*/ 0 h 1396"/>
                <a:gd name="T42" fmla="*/ 0 w 1512"/>
                <a:gd name="T43" fmla="*/ 0 h 1396"/>
                <a:gd name="T44" fmla="*/ 0 w 1512"/>
                <a:gd name="T45" fmla="*/ 0 h 1396"/>
                <a:gd name="T46" fmla="*/ 0 w 1512"/>
                <a:gd name="T47" fmla="*/ 0 h 1396"/>
                <a:gd name="T48" fmla="*/ 0 w 1512"/>
                <a:gd name="T49" fmla="*/ 0 h 1396"/>
                <a:gd name="T50" fmla="*/ 0 w 1512"/>
                <a:gd name="T51" fmla="*/ 0 h 1396"/>
                <a:gd name="T52" fmla="*/ 0 w 1512"/>
                <a:gd name="T53" fmla="*/ 0 h 1396"/>
                <a:gd name="T54" fmla="*/ 0 w 1512"/>
                <a:gd name="T55" fmla="*/ 0 h 1396"/>
                <a:gd name="T56" fmla="*/ 0 w 1512"/>
                <a:gd name="T57" fmla="*/ 0 h 1396"/>
                <a:gd name="T58" fmla="*/ 0 w 1512"/>
                <a:gd name="T59" fmla="*/ 0 h 1396"/>
                <a:gd name="T60" fmla="*/ 0 w 1512"/>
                <a:gd name="T61" fmla="*/ 0 h 1396"/>
                <a:gd name="T62" fmla="*/ 0 w 1512"/>
                <a:gd name="T63" fmla="*/ 0 h 1396"/>
                <a:gd name="T64" fmla="*/ 0 w 1512"/>
                <a:gd name="T65" fmla="*/ 0 h 1396"/>
                <a:gd name="T66" fmla="*/ 0 w 1512"/>
                <a:gd name="T67" fmla="*/ 0 h 1396"/>
                <a:gd name="T68" fmla="*/ 0 w 1512"/>
                <a:gd name="T69" fmla="*/ 0 h 1396"/>
                <a:gd name="T70" fmla="*/ 0 w 1512"/>
                <a:gd name="T71" fmla="*/ 0 h 1396"/>
                <a:gd name="T72" fmla="*/ 0 w 1512"/>
                <a:gd name="T73" fmla="*/ 0 h 1396"/>
                <a:gd name="T74" fmla="*/ 0 w 1512"/>
                <a:gd name="T75" fmla="*/ 0 h 1396"/>
                <a:gd name="T76" fmla="*/ 0 w 1512"/>
                <a:gd name="T77" fmla="*/ 0 h 1396"/>
                <a:gd name="T78" fmla="*/ 0 w 1512"/>
                <a:gd name="T79" fmla="*/ 0 h 1396"/>
                <a:gd name="T80" fmla="*/ 0 w 1512"/>
                <a:gd name="T81" fmla="*/ 0 h 1396"/>
                <a:gd name="T82" fmla="*/ 0 w 1512"/>
                <a:gd name="T83" fmla="*/ 0 h 1396"/>
                <a:gd name="T84" fmla="*/ 0 w 1512"/>
                <a:gd name="T85" fmla="*/ 0 h 13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2"/>
                <a:gd name="T130" fmla="*/ 0 h 1396"/>
                <a:gd name="T131" fmla="*/ 1512 w 1512"/>
                <a:gd name="T132" fmla="*/ 1396 h 13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2" h="1396">
                  <a:moveTo>
                    <a:pt x="756" y="1396"/>
                  </a:moveTo>
                  <a:lnTo>
                    <a:pt x="795" y="1395"/>
                  </a:lnTo>
                  <a:lnTo>
                    <a:pt x="833" y="1393"/>
                  </a:lnTo>
                  <a:lnTo>
                    <a:pt x="870" y="1387"/>
                  </a:lnTo>
                  <a:lnTo>
                    <a:pt x="908" y="1382"/>
                  </a:lnTo>
                  <a:lnTo>
                    <a:pt x="944" y="1374"/>
                  </a:lnTo>
                  <a:lnTo>
                    <a:pt x="981" y="1364"/>
                  </a:lnTo>
                  <a:lnTo>
                    <a:pt x="1016" y="1354"/>
                  </a:lnTo>
                  <a:lnTo>
                    <a:pt x="1049" y="1341"/>
                  </a:lnTo>
                  <a:lnTo>
                    <a:pt x="1083" y="1326"/>
                  </a:lnTo>
                  <a:lnTo>
                    <a:pt x="1115" y="1311"/>
                  </a:lnTo>
                  <a:lnTo>
                    <a:pt x="1148" y="1294"/>
                  </a:lnTo>
                  <a:lnTo>
                    <a:pt x="1178" y="1276"/>
                  </a:lnTo>
                  <a:lnTo>
                    <a:pt x="1207" y="1256"/>
                  </a:lnTo>
                  <a:lnTo>
                    <a:pt x="1236" y="1236"/>
                  </a:lnTo>
                  <a:lnTo>
                    <a:pt x="1263" y="1214"/>
                  </a:lnTo>
                  <a:lnTo>
                    <a:pt x="1290" y="1192"/>
                  </a:lnTo>
                  <a:lnTo>
                    <a:pt x="1315" y="1167"/>
                  </a:lnTo>
                  <a:lnTo>
                    <a:pt x="1338" y="1141"/>
                  </a:lnTo>
                  <a:lnTo>
                    <a:pt x="1362" y="1115"/>
                  </a:lnTo>
                  <a:lnTo>
                    <a:pt x="1383" y="1088"/>
                  </a:lnTo>
                  <a:lnTo>
                    <a:pt x="1402" y="1060"/>
                  </a:lnTo>
                  <a:lnTo>
                    <a:pt x="1420" y="1030"/>
                  </a:lnTo>
                  <a:lnTo>
                    <a:pt x="1437" y="1000"/>
                  </a:lnTo>
                  <a:lnTo>
                    <a:pt x="1453" y="969"/>
                  </a:lnTo>
                  <a:lnTo>
                    <a:pt x="1465" y="938"/>
                  </a:lnTo>
                  <a:lnTo>
                    <a:pt x="1478" y="905"/>
                  </a:lnTo>
                  <a:lnTo>
                    <a:pt x="1488" y="872"/>
                  </a:lnTo>
                  <a:lnTo>
                    <a:pt x="1497" y="838"/>
                  </a:lnTo>
                  <a:lnTo>
                    <a:pt x="1503" y="804"/>
                  </a:lnTo>
                  <a:lnTo>
                    <a:pt x="1508" y="769"/>
                  </a:lnTo>
                  <a:lnTo>
                    <a:pt x="1511" y="734"/>
                  </a:lnTo>
                  <a:lnTo>
                    <a:pt x="1512" y="698"/>
                  </a:lnTo>
                  <a:lnTo>
                    <a:pt x="1511" y="662"/>
                  </a:lnTo>
                  <a:lnTo>
                    <a:pt x="1508" y="627"/>
                  </a:lnTo>
                  <a:lnTo>
                    <a:pt x="1503" y="592"/>
                  </a:lnTo>
                  <a:lnTo>
                    <a:pt x="1497" y="558"/>
                  </a:lnTo>
                  <a:lnTo>
                    <a:pt x="1488" y="524"/>
                  </a:lnTo>
                  <a:lnTo>
                    <a:pt x="1478" y="491"/>
                  </a:lnTo>
                  <a:lnTo>
                    <a:pt x="1465" y="458"/>
                  </a:lnTo>
                  <a:lnTo>
                    <a:pt x="1453" y="427"/>
                  </a:lnTo>
                  <a:lnTo>
                    <a:pt x="1437" y="396"/>
                  </a:lnTo>
                  <a:lnTo>
                    <a:pt x="1420" y="365"/>
                  </a:lnTo>
                  <a:lnTo>
                    <a:pt x="1402" y="336"/>
                  </a:lnTo>
                  <a:lnTo>
                    <a:pt x="1383" y="308"/>
                  </a:lnTo>
                  <a:lnTo>
                    <a:pt x="1362" y="281"/>
                  </a:lnTo>
                  <a:lnTo>
                    <a:pt x="1338" y="255"/>
                  </a:lnTo>
                  <a:lnTo>
                    <a:pt x="1315" y="229"/>
                  </a:lnTo>
                  <a:lnTo>
                    <a:pt x="1290" y="204"/>
                  </a:lnTo>
                  <a:lnTo>
                    <a:pt x="1263" y="181"/>
                  </a:lnTo>
                  <a:lnTo>
                    <a:pt x="1236" y="159"/>
                  </a:lnTo>
                  <a:lnTo>
                    <a:pt x="1207" y="138"/>
                  </a:lnTo>
                  <a:lnTo>
                    <a:pt x="1178" y="119"/>
                  </a:lnTo>
                  <a:lnTo>
                    <a:pt x="1148" y="101"/>
                  </a:lnTo>
                  <a:lnTo>
                    <a:pt x="1115" y="84"/>
                  </a:lnTo>
                  <a:lnTo>
                    <a:pt x="1083" y="68"/>
                  </a:lnTo>
                  <a:lnTo>
                    <a:pt x="1049" y="55"/>
                  </a:lnTo>
                  <a:lnTo>
                    <a:pt x="1016" y="42"/>
                  </a:lnTo>
                  <a:lnTo>
                    <a:pt x="981" y="31"/>
                  </a:lnTo>
                  <a:lnTo>
                    <a:pt x="944" y="22"/>
                  </a:lnTo>
                  <a:lnTo>
                    <a:pt x="908" y="14"/>
                  </a:lnTo>
                  <a:lnTo>
                    <a:pt x="870" y="7"/>
                  </a:lnTo>
                  <a:lnTo>
                    <a:pt x="833" y="3"/>
                  </a:lnTo>
                  <a:lnTo>
                    <a:pt x="795" y="1"/>
                  </a:lnTo>
                  <a:lnTo>
                    <a:pt x="756" y="0"/>
                  </a:lnTo>
                  <a:lnTo>
                    <a:pt x="717" y="1"/>
                  </a:lnTo>
                  <a:lnTo>
                    <a:pt x="679" y="3"/>
                  </a:lnTo>
                  <a:lnTo>
                    <a:pt x="641" y="7"/>
                  </a:lnTo>
                  <a:lnTo>
                    <a:pt x="605" y="14"/>
                  </a:lnTo>
                  <a:lnTo>
                    <a:pt x="567" y="22"/>
                  </a:lnTo>
                  <a:lnTo>
                    <a:pt x="532" y="31"/>
                  </a:lnTo>
                  <a:lnTo>
                    <a:pt x="497" y="42"/>
                  </a:lnTo>
                  <a:lnTo>
                    <a:pt x="462" y="55"/>
                  </a:lnTo>
                  <a:lnTo>
                    <a:pt x="430" y="68"/>
                  </a:lnTo>
                  <a:lnTo>
                    <a:pt x="396" y="84"/>
                  </a:lnTo>
                  <a:lnTo>
                    <a:pt x="365" y="101"/>
                  </a:lnTo>
                  <a:lnTo>
                    <a:pt x="334" y="119"/>
                  </a:lnTo>
                  <a:lnTo>
                    <a:pt x="304" y="138"/>
                  </a:lnTo>
                  <a:lnTo>
                    <a:pt x="275" y="159"/>
                  </a:lnTo>
                  <a:lnTo>
                    <a:pt x="248" y="181"/>
                  </a:lnTo>
                  <a:lnTo>
                    <a:pt x="222" y="204"/>
                  </a:lnTo>
                  <a:lnTo>
                    <a:pt x="197" y="229"/>
                  </a:lnTo>
                  <a:lnTo>
                    <a:pt x="173" y="255"/>
                  </a:lnTo>
                  <a:lnTo>
                    <a:pt x="151" y="281"/>
                  </a:lnTo>
                  <a:lnTo>
                    <a:pt x="130" y="308"/>
                  </a:lnTo>
                  <a:lnTo>
                    <a:pt x="111" y="336"/>
                  </a:lnTo>
                  <a:lnTo>
                    <a:pt x="91" y="365"/>
                  </a:lnTo>
                  <a:lnTo>
                    <a:pt x="76" y="396"/>
                  </a:lnTo>
                  <a:lnTo>
                    <a:pt x="60" y="427"/>
                  </a:lnTo>
                  <a:lnTo>
                    <a:pt x="46" y="458"/>
                  </a:lnTo>
                  <a:lnTo>
                    <a:pt x="34" y="491"/>
                  </a:lnTo>
                  <a:lnTo>
                    <a:pt x="24" y="524"/>
                  </a:lnTo>
                  <a:lnTo>
                    <a:pt x="16" y="558"/>
                  </a:lnTo>
                  <a:lnTo>
                    <a:pt x="10" y="592"/>
                  </a:lnTo>
                  <a:lnTo>
                    <a:pt x="4" y="627"/>
                  </a:lnTo>
                  <a:lnTo>
                    <a:pt x="2" y="662"/>
                  </a:lnTo>
                  <a:lnTo>
                    <a:pt x="0" y="698"/>
                  </a:lnTo>
                  <a:lnTo>
                    <a:pt x="2" y="734"/>
                  </a:lnTo>
                  <a:lnTo>
                    <a:pt x="4" y="769"/>
                  </a:lnTo>
                  <a:lnTo>
                    <a:pt x="10" y="804"/>
                  </a:lnTo>
                  <a:lnTo>
                    <a:pt x="16" y="838"/>
                  </a:lnTo>
                  <a:lnTo>
                    <a:pt x="24" y="872"/>
                  </a:lnTo>
                  <a:lnTo>
                    <a:pt x="34" y="905"/>
                  </a:lnTo>
                  <a:lnTo>
                    <a:pt x="46" y="938"/>
                  </a:lnTo>
                  <a:lnTo>
                    <a:pt x="60" y="969"/>
                  </a:lnTo>
                  <a:lnTo>
                    <a:pt x="76" y="1000"/>
                  </a:lnTo>
                  <a:lnTo>
                    <a:pt x="91" y="1030"/>
                  </a:lnTo>
                  <a:lnTo>
                    <a:pt x="111" y="1060"/>
                  </a:lnTo>
                  <a:lnTo>
                    <a:pt x="130" y="1088"/>
                  </a:lnTo>
                  <a:lnTo>
                    <a:pt x="151" y="1115"/>
                  </a:lnTo>
                  <a:lnTo>
                    <a:pt x="173" y="1141"/>
                  </a:lnTo>
                  <a:lnTo>
                    <a:pt x="197" y="1167"/>
                  </a:lnTo>
                  <a:lnTo>
                    <a:pt x="222" y="1192"/>
                  </a:lnTo>
                  <a:lnTo>
                    <a:pt x="248" y="1214"/>
                  </a:lnTo>
                  <a:lnTo>
                    <a:pt x="275" y="1236"/>
                  </a:lnTo>
                  <a:lnTo>
                    <a:pt x="304" y="1256"/>
                  </a:lnTo>
                  <a:lnTo>
                    <a:pt x="334" y="1276"/>
                  </a:lnTo>
                  <a:lnTo>
                    <a:pt x="365" y="1294"/>
                  </a:lnTo>
                  <a:lnTo>
                    <a:pt x="396" y="1311"/>
                  </a:lnTo>
                  <a:lnTo>
                    <a:pt x="430" y="1326"/>
                  </a:lnTo>
                  <a:lnTo>
                    <a:pt x="462" y="1341"/>
                  </a:lnTo>
                  <a:lnTo>
                    <a:pt x="497" y="1354"/>
                  </a:lnTo>
                  <a:lnTo>
                    <a:pt x="532" y="1364"/>
                  </a:lnTo>
                  <a:lnTo>
                    <a:pt x="567" y="1374"/>
                  </a:lnTo>
                  <a:lnTo>
                    <a:pt x="605" y="1382"/>
                  </a:lnTo>
                  <a:lnTo>
                    <a:pt x="641" y="1387"/>
                  </a:lnTo>
                  <a:lnTo>
                    <a:pt x="679" y="1393"/>
                  </a:lnTo>
                  <a:lnTo>
                    <a:pt x="717" y="1395"/>
                  </a:lnTo>
                  <a:lnTo>
                    <a:pt x="756" y="1396"/>
                  </a:lnTo>
                  <a:close/>
                </a:path>
              </a:pathLst>
            </a:custGeom>
            <a:solidFill>
              <a:srgbClr val="994779"/>
            </a:solidFill>
            <a:ln w="9525">
              <a:noFill/>
              <a:round/>
              <a:headEnd/>
              <a:tailEnd/>
            </a:ln>
          </p:spPr>
          <p:txBody>
            <a:bodyPr/>
            <a:lstStyle/>
            <a:p>
              <a:pPr eaLnBrk="1" hangingPunct="1"/>
              <a:endParaRPr lang="pt-BR" u="none"/>
            </a:p>
          </p:txBody>
        </p:sp>
        <p:sp>
          <p:nvSpPr>
            <p:cNvPr id="466020" name="Rectangle 97"/>
            <p:cNvSpPr>
              <a:spLocks noChangeArrowheads="1"/>
            </p:cNvSpPr>
            <p:nvPr/>
          </p:nvSpPr>
          <p:spPr bwMode="auto">
            <a:xfrm>
              <a:off x="2830" y="3416"/>
              <a:ext cx="73"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latin typeface="AvantGarde Bk BT" pitchFamily="34" charset="0"/>
                </a:rPr>
                <a:t>B</a:t>
              </a:r>
              <a:endParaRPr lang="pt-BR" u="none">
                <a:latin typeface="Times New Roman" pitchFamily="18" charset="0"/>
              </a:endParaRPr>
            </a:p>
          </p:txBody>
        </p:sp>
        <p:sp>
          <p:nvSpPr>
            <p:cNvPr id="466021" name="Rectangle 98"/>
            <p:cNvSpPr>
              <a:spLocks noChangeArrowheads="1"/>
            </p:cNvSpPr>
            <p:nvPr/>
          </p:nvSpPr>
          <p:spPr bwMode="auto">
            <a:xfrm>
              <a:off x="572" y="3827"/>
              <a:ext cx="1739" cy="182"/>
            </a:xfrm>
            <a:prstGeom prst="rect">
              <a:avLst/>
            </a:prstGeom>
            <a:noFill/>
            <a:ln w="9525">
              <a:noFill/>
              <a:miter lim="800000"/>
              <a:headEnd/>
              <a:tailEnd/>
            </a:ln>
          </p:spPr>
          <p:txBody>
            <a:bodyPr wrap="none" lIns="0" tIns="0" rIns="0" bIns="0">
              <a:spAutoFit/>
            </a:bodyPr>
            <a:lstStyle/>
            <a:p>
              <a:pPr eaLnBrk="1" hangingPunct="1"/>
              <a:r>
                <a:rPr lang="pt-BR" sz="1900" u="none">
                  <a:solidFill>
                    <a:srgbClr val="FFFFFF"/>
                  </a:solidFill>
                </a:rPr>
                <a:t>DTH / CITOTOXICIDADE</a:t>
              </a:r>
              <a:endParaRPr lang="pt-BR" u="none">
                <a:latin typeface="Times New Roman" pitchFamily="18" charset="0"/>
              </a:endParaRPr>
            </a:p>
          </p:txBody>
        </p:sp>
        <p:sp>
          <p:nvSpPr>
            <p:cNvPr id="466022" name="Rectangle 99"/>
            <p:cNvSpPr>
              <a:spLocks noChangeArrowheads="1"/>
            </p:cNvSpPr>
            <p:nvPr/>
          </p:nvSpPr>
          <p:spPr bwMode="auto">
            <a:xfrm>
              <a:off x="4080" y="3673"/>
              <a:ext cx="1107" cy="182"/>
            </a:xfrm>
            <a:prstGeom prst="rect">
              <a:avLst/>
            </a:prstGeom>
            <a:noFill/>
            <a:ln w="9525">
              <a:noFill/>
              <a:miter lim="800000"/>
              <a:headEnd/>
              <a:tailEnd/>
            </a:ln>
          </p:spPr>
          <p:txBody>
            <a:bodyPr wrap="none" lIns="0" tIns="0" rIns="0" bIns="0">
              <a:spAutoFit/>
            </a:bodyPr>
            <a:lstStyle/>
            <a:p>
              <a:pPr eaLnBrk="1" hangingPunct="1"/>
              <a:r>
                <a:rPr lang="pt-BR" sz="1900" u="none">
                  <a:solidFill>
                    <a:srgbClr val="FFFFFF"/>
                  </a:solidFill>
                </a:rPr>
                <a:t>INFLAMAÇÃO /</a:t>
              </a:r>
              <a:endParaRPr lang="pt-BR" u="none">
                <a:latin typeface="Times New Roman" pitchFamily="18" charset="0"/>
              </a:endParaRPr>
            </a:p>
          </p:txBody>
        </p:sp>
        <p:sp>
          <p:nvSpPr>
            <p:cNvPr id="466023" name="Rectangle 100"/>
            <p:cNvSpPr>
              <a:spLocks noChangeArrowheads="1"/>
            </p:cNvSpPr>
            <p:nvPr/>
          </p:nvSpPr>
          <p:spPr bwMode="auto">
            <a:xfrm>
              <a:off x="3097" y="3829"/>
              <a:ext cx="2085" cy="182"/>
            </a:xfrm>
            <a:prstGeom prst="rect">
              <a:avLst/>
            </a:prstGeom>
            <a:noFill/>
            <a:ln w="9525">
              <a:noFill/>
              <a:miter lim="800000"/>
              <a:headEnd/>
              <a:tailEnd/>
            </a:ln>
          </p:spPr>
          <p:txBody>
            <a:bodyPr wrap="none" lIns="0" tIns="0" rIns="0" bIns="0">
              <a:spAutoFit/>
            </a:bodyPr>
            <a:lstStyle/>
            <a:p>
              <a:pPr eaLnBrk="1" hangingPunct="1"/>
              <a:r>
                <a:rPr lang="pt-BR" sz="1900" u="none">
                  <a:solidFill>
                    <a:srgbClr val="FFFFFF"/>
                  </a:solidFill>
                </a:rPr>
                <a:t>RESP. HUMORAL / ALERGIA</a:t>
              </a:r>
              <a:endParaRPr lang="pt-BR" u="none">
                <a:latin typeface="Times New Roman" pitchFamily="18" charset="0"/>
              </a:endParaRPr>
            </a:p>
          </p:txBody>
        </p:sp>
        <p:sp>
          <p:nvSpPr>
            <p:cNvPr id="466024" name="Freeform 101"/>
            <p:cNvSpPr>
              <a:spLocks/>
            </p:cNvSpPr>
            <p:nvPr/>
          </p:nvSpPr>
          <p:spPr bwMode="auto">
            <a:xfrm>
              <a:off x="1608" y="1603"/>
              <a:ext cx="17" cy="530"/>
            </a:xfrm>
            <a:custGeom>
              <a:avLst/>
              <a:gdLst>
                <a:gd name="T0" fmla="*/ 0 w 67"/>
                <a:gd name="T1" fmla="*/ 0 h 2120"/>
                <a:gd name="T2" fmla="*/ 0 w 67"/>
                <a:gd name="T3" fmla="*/ 0 h 2120"/>
                <a:gd name="T4" fmla="*/ 0 w 67"/>
                <a:gd name="T5" fmla="*/ 0 h 2120"/>
                <a:gd name="T6" fmla="*/ 0 w 67"/>
                <a:gd name="T7" fmla="*/ 0 h 2120"/>
                <a:gd name="T8" fmla="*/ 0 w 67"/>
                <a:gd name="T9" fmla="*/ 0 h 2120"/>
                <a:gd name="T10" fmla="*/ 0 w 67"/>
                <a:gd name="T11" fmla="*/ 0 h 2120"/>
                <a:gd name="T12" fmla="*/ 0 w 67"/>
                <a:gd name="T13" fmla="*/ 0 h 2120"/>
                <a:gd name="T14" fmla="*/ 0 w 67"/>
                <a:gd name="T15" fmla="*/ 0 h 2120"/>
                <a:gd name="T16" fmla="*/ 0 w 67"/>
                <a:gd name="T17" fmla="*/ 0 h 2120"/>
                <a:gd name="T18" fmla="*/ 0 w 67"/>
                <a:gd name="T19" fmla="*/ 0 h 2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
                <a:gd name="T31" fmla="*/ 0 h 2120"/>
                <a:gd name="T32" fmla="*/ 67 w 67"/>
                <a:gd name="T33" fmla="*/ 2120 h 2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 h="2120">
                  <a:moveTo>
                    <a:pt x="33" y="0"/>
                  </a:moveTo>
                  <a:lnTo>
                    <a:pt x="0" y="34"/>
                  </a:lnTo>
                  <a:lnTo>
                    <a:pt x="0" y="2120"/>
                  </a:lnTo>
                  <a:lnTo>
                    <a:pt x="67" y="2120"/>
                  </a:lnTo>
                  <a:lnTo>
                    <a:pt x="67" y="34"/>
                  </a:lnTo>
                  <a:lnTo>
                    <a:pt x="33" y="0"/>
                  </a:lnTo>
                  <a:lnTo>
                    <a:pt x="0" y="0"/>
                  </a:lnTo>
                  <a:lnTo>
                    <a:pt x="0" y="34"/>
                  </a:lnTo>
                  <a:lnTo>
                    <a:pt x="33" y="0"/>
                  </a:lnTo>
                  <a:close/>
                </a:path>
              </a:pathLst>
            </a:custGeom>
            <a:solidFill>
              <a:srgbClr val="FFFFFF"/>
            </a:solidFill>
            <a:ln w="9525">
              <a:noFill/>
              <a:round/>
              <a:headEnd/>
              <a:tailEnd/>
            </a:ln>
          </p:spPr>
          <p:txBody>
            <a:bodyPr/>
            <a:lstStyle/>
            <a:p>
              <a:pPr eaLnBrk="1" hangingPunct="1"/>
              <a:endParaRPr lang="pt-BR" u="none"/>
            </a:p>
          </p:txBody>
        </p:sp>
        <p:sp>
          <p:nvSpPr>
            <p:cNvPr id="466025" name="Rectangle 102"/>
            <p:cNvSpPr>
              <a:spLocks noChangeArrowheads="1"/>
            </p:cNvSpPr>
            <p:nvPr/>
          </p:nvSpPr>
          <p:spPr bwMode="auto">
            <a:xfrm>
              <a:off x="1617" y="1603"/>
              <a:ext cx="778" cy="17"/>
            </a:xfrm>
            <a:prstGeom prst="rect">
              <a:avLst/>
            </a:prstGeom>
            <a:solidFill>
              <a:srgbClr val="FFFFFF"/>
            </a:solidFill>
            <a:ln w="9525">
              <a:noFill/>
              <a:miter lim="800000"/>
              <a:headEnd/>
              <a:tailEnd/>
            </a:ln>
          </p:spPr>
          <p:txBody>
            <a:bodyPr/>
            <a:lstStyle/>
            <a:p>
              <a:pPr eaLnBrk="1" hangingPunct="1"/>
              <a:endParaRPr lang="pt-BR" u="none"/>
            </a:p>
          </p:txBody>
        </p:sp>
        <p:sp>
          <p:nvSpPr>
            <p:cNvPr id="466026" name="Freeform 103"/>
            <p:cNvSpPr>
              <a:spLocks/>
            </p:cNvSpPr>
            <p:nvPr/>
          </p:nvSpPr>
          <p:spPr bwMode="auto">
            <a:xfrm>
              <a:off x="2389" y="1568"/>
              <a:ext cx="79" cy="87"/>
            </a:xfrm>
            <a:custGeom>
              <a:avLst/>
              <a:gdLst>
                <a:gd name="T0" fmla="*/ 0 w 319"/>
                <a:gd name="T1" fmla="*/ 0 h 351"/>
                <a:gd name="T2" fmla="*/ 0 w 319"/>
                <a:gd name="T3" fmla="*/ 0 h 351"/>
                <a:gd name="T4" fmla="*/ 0 w 319"/>
                <a:gd name="T5" fmla="*/ 0 h 351"/>
                <a:gd name="T6" fmla="*/ 0 w 319"/>
                <a:gd name="T7" fmla="*/ 0 h 351"/>
                <a:gd name="T8" fmla="*/ 0 w 319"/>
                <a:gd name="T9" fmla="*/ 0 h 351"/>
                <a:gd name="T10" fmla="*/ 0 w 319"/>
                <a:gd name="T11" fmla="*/ 0 h 351"/>
                <a:gd name="T12" fmla="*/ 0 60000 65536"/>
                <a:gd name="T13" fmla="*/ 0 60000 65536"/>
                <a:gd name="T14" fmla="*/ 0 60000 65536"/>
                <a:gd name="T15" fmla="*/ 0 60000 65536"/>
                <a:gd name="T16" fmla="*/ 0 60000 65536"/>
                <a:gd name="T17" fmla="*/ 0 60000 65536"/>
                <a:gd name="T18" fmla="*/ 0 w 319"/>
                <a:gd name="T19" fmla="*/ 0 h 351"/>
                <a:gd name="T20" fmla="*/ 319 w 319"/>
                <a:gd name="T21" fmla="*/ 351 h 351"/>
              </a:gdLst>
              <a:ahLst/>
              <a:cxnLst>
                <a:cxn ang="T12">
                  <a:pos x="T0" y="T1"/>
                </a:cxn>
                <a:cxn ang="T13">
                  <a:pos x="T2" y="T3"/>
                </a:cxn>
                <a:cxn ang="T14">
                  <a:pos x="T4" y="T5"/>
                </a:cxn>
                <a:cxn ang="T15">
                  <a:pos x="T6" y="T7"/>
                </a:cxn>
                <a:cxn ang="T16">
                  <a:pos x="T8" y="T9"/>
                </a:cxn>
                <a:cxn ang="T17">
                  <a:pos x="T10" y="T11"/>
                </a:cxn>
              </a:cxnLst>
              <a:rect l="T18" t="T19" r="T20" b="T21"/>
              <a:pathLst>
                <a:path w="319" h="351">
                  <a:moveTo>
                    <a:pt x="0" y="0"/>
                  </a:moveTo>
                  <a:lnTo>
                    <a:pt x="319" y="175"/>
                  </a:lnTo>
                  <a:lnTo>
                    <a:pt x="0" y="351"/>
                  </a:lnTo>
                  <a:lnTo>
                    <a:pt x="0" y="0"/>
                  </a:lnTo>
                  <a:lnTo>
                    <a:pt x="319" y="175"/>
                  </a:lnTo>
                  <a:lnTo>
                    <a:pt x="0" y="0"/>
                  </a:lnTo>
                  <a:close/>
                </a:path>
              </a:pathLst>
            </a:custGeom>
            <a:solidFill>
              <a:srgbClr val="FFFFFF"/>
            </a:solidFill>
            <a:ln w="9525">
              <a:noFill/>
              <a:round/>
              <a:headEnd/>
              <a:tailEnd/>
            </a:ln>
          </p:spPr>
          <p:txBody>
            <a:bodyPr/>
            <a:lstStyle/>
            <a:p>
              <a:pPr eaLnBrk="1" hangingPunct="1"/>
              <a:endParaRPr lang="pt-BR" u="none"/>
            </a:p>
          </p:txBody>
        </p:sp>
        <p:sp>
          <p:nvSpPr>
            <p:cNvPr id="466027" name="Freeform 104"/>
            <p:cNvSpPr>
              <a:spLocks/>
            </p:cNvSpPr>
            <p:nvPr/>
          </p:nvSpPr>
          <p:spPr bwMode="auto">
            <a:xfrm>
              <a:off x="4044" y="1603"/>
              <a:ext cx="16" cy="530"/>
            </a:xfrm>
            <a:custGeom>
              <a:avLst/>
              <a:gdLst>
                <a:gd name="T0" fmla="*/ 0 w 68"/>
                <a:gd name="T1" fmla="*/ 0 h 2120"/>
                <a:gd name="T2" fmla="*/ 0 w 68"/>
                <a:gd name="T3" fmla="*/ 0 h 2120"/>
                <a:gd name="T4" fmla="*/ 0 w 68"/>
                <a:gd name="T5" fmla="*/ 0 h 2120"/>
                <a:gd name="T6" fmla="*/ 0 w 68"/>
                <a:gd name="T7" fmla="*/ 0 h 2120"/>
                <a:gd name="T8" fmla="*/ 0 w 68"/>
                <a:gd name="T9" fmla="*/ 0 h 2120"/>
                <a:gd name="T10" fmla="*/ 0 w 68"/>
                <a:gd name="T11" fmla="*/ 0 h 2120"/>
                <a:gd name="T12" fmla="*/ 0 w 68"/>
                <a:gd name="T13" fmla="*/ 0 h 2120"/>
                <a:gd name="T14" fmla="*/ 0 w 68"/>
                <a:gd name="T15" fmla="*/ 0 h 2120"/>
                <a:gd name="T16" fmla="*/ 0 w 68"/>
                <a:gd name="T17" fmla="*/ 0 h 2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2120"/>
                <a:gd name="T29" fmla="*/ 68 w 68"/>
                <a:gd name="T30" fmla="*/ 2120 h 2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2120">
                  <a:moveTo>
                    <a:pt x="34" y="0"/>
                  </a:moveTo>
                  <a:lnTo>
                    <a:pt x="0" y="34"/>
                  </a:lnTo>
                  <a:lnTo>
                    <a:pt x="0" y="2120"/>
                  </a:lnTo>
                  <a:lnTo>
                    <a:pt x="68" y="2120"/>
                  </a:lnTo>
                  <a:lnTo>
                    <a:pt x="68" y="34"/>
                  </a:lnTo>
                  <a:lnTo>
                    <a:pt x="34" y="0"/>
                  </a:lnTo>
                  <a:lnTo>
                    <a:pt x="68" y="34"/>
                  </a:lnTo>
                  <a:lnTo>
                    <a:pt x="68" y="0"/>
                  </a:lnTo>
                  <a:lnTo>
                    <a:pt x="34" y="0"/>
                  </a:lnTo>
                  <a:close/>
                </a:path>
              </a:pathLst>
            </a:custGeom>
            <a:solidFill>
              <a:srgbClr val="FFFFFF"/>
            </a:solidFill>
            <a:ln w="9525">
              <a:noFill/>
              <a:round/>
              <a:headEnd/>
              <a:tailEnd/>
            </a:ln>
          </p:spPr>
          <p:txBody>
            <a:bodyPr/>
            <a:lstStyle/>
            <a:p>
              <a:pPr eaLnBrk="1" hangingPunct="1"/>
              <a:endParaRPr lang="pt-BR" u="none"/>
            </a:p>
          </p:txBody>
        </p:sp>
        <p:sp>
          <p:nvSpPr>
            <p:cNvPr id="466028" name="Rectangle 105"/>
            <p:cNvSpPr>
              <a:spLocks noChangeArrowheads="1"/>
            </p:cNvSpPr>
            <p:nvPr/>
          </p:nvSpPr>
          <p:spPr bwMode="auto">
            <a:xfrm>
              <a:off x="3273" y="1603"/>
              <a:ext cx="779" cy="17"/>
            </a:xfrm>
            <a:prstGeom prst="rect">
              <a:avLst/>
            </a:prstGeom>
            <a:solidFill>
              <a:srgbClr val="FFFFFF"/>
            </a:solidFill>
            <a:ln w="9525">
              <a:noFill/>
              <a:miter lim="800000"/>
              <a:headEnd/>
              <a:tailEnd/>
            </a:ln>
          </p:spPr>
          <p:txBody>
            <a:bodyPr/>
            <a:lstStyle/>
            <a:p>
              <a:pPr eaLnBrk="1" hangingPunct="1"/>
              <a:endParaRPr lang="pt-BR" u="none"/>
            </a:p>
          </p:txBody>
        </p:sp>
        <p:sp>
          <p:nvSpPr>
            <p:cNvPr id="466029" name="Freeform 106"/>
            <p:cNvSpPr>
              <a:spLocks/>
            </p:cNvSpPr>
            <p:nvPr/>
          </p:nvSpPr>
          <p:spPr bwMode="auto">
            <a:xfrm>
              <a:off x="3201" y="1568"/>
              <a:ext cx="79" cy="87"/>
            </a:xfrm>
            <a:custGeom>
              <a:avLst/>
              <a:gdLst>
                <a:gd name="T0" fmla="*/ 0 w 319"/>
                <a:gd name="T1" fmla="*/ 0 h 351"/>
                <a:gd name="T2" fmla="*/ 0 w 319"/>
                <a:gd name="T3" fmla="*/ 0 h 351"/>
                <a:gd name="T4" fmla="*/ 0 w 319"/>
                <a:gd name="T5" fmla="*/ 0 h 351"/>
                <a:gd name="T6" fmla="*/ 0 w 319"/>
                <a:gd name="T7" fmla="*/ 0 h 351"/>
                <a:gd name="T8" fmla="*/ 0 w 319"/>
                <a:gd name="T9" fmla="*/ 0 h 351"/>
                <a:gd name="T10" fmla="*/ 0 w 319"/>
                <a:gd name="T11" fmla="*/ 0 h 351"/>
                <a:gd name="T12" fmla="*/ 0 60000 65536"/>
                <a:gd name="T13" fmla="*/ 0 60000 65536"/>
                <a:gd name="T14" fmla="*/ 0 60000 65536"/>
                <a:gd name="T15" fmla="*/ 0 60000 65536"/>
                <a:gd name="T16" fmla="*/ 0 60000 65536"/>
                <a:gd name="T17" fmla="*/ 0 60000 65536"/>
                <a:gd name="T18" fmla="*/ 0 w 319"/>
                <a:gd name="T19" fmla="*/ 0 h 351"/>
                <a:gd name="T20" fmla="*/ 319 w 319"/>
                <a:gd name="T21" fmla="*/ 351 h 351"/>
              </a:gdLst>
              <a:ahLst/>
              <a:cxnLst>
                <a:cxn ang="T12">
                  <a:pos x="T0" y="T1"/>
                </a:cxn>
                <a:cxn ang="T13">
                  <a:pos x="T2" y="T3"/>
                </a:cxn>
                <a:cxn ang="T14">
                  <a:pos x="T4" y="T5"/>
                </a:cxn>
                <a:cxn ang="T15">
                  <a:pos x="T6" y="T7"/>
                </a:cxn>
                <a:cxn ang="T16">
                  <a:pos x="T8" y="T9"/>
                </a:cxn>
                <a:cxn ang="T17">
                  <a:pos x="T10" y="T11"/>
                </a:cxn>
              </a:cxnLst>
              <a:rect l="T18" t="T19" r="T20" b="T21"/>
              <a:pathLst>
                <a:path w="319" h="351">
                  <a:moveTo>
                    <a:pt x="319" y="351"/>
                  </a:moveTo>
                  <a:lnTo>
                    <a:pt x="0" y="175"/>
                  </a:lnTo>
                  <a:lnTo>
                    <a:pt x="319" y="0"/>
                  </a:lnTo>
                  <a:lnTo>
                    <a:pt x="319" y="351"/>
                  </a:lnTo>
                  <a:lnTo>
                    <a:pt x="0" y="175"/>
                  </a:lnTo>
                  <a:lnTo>
                    <a:pt x="319" y="351"/>
                  </a:lnTo>
                  <a:close/>
                </a:path>
              </a:pathLst>
            </a:custGeom>
            <a:solidFill>
              <a:srgbClr val="FFFFFF"/>
            </a:solidFill>
            <a:ln w="9525">
              <a:noFill/>
              <a:round/>
              <a:headEnd/>
              <a:tailEnd/>
            </a:ln>
          </p:spPr>
          <p:txBody>
            <a:bodyPr/>
            <a:lstStyle/>
            <a:p>
              <a:pPr eaLnBrk="1" hangingPunct="1"/>
              <a:endParaRPr lang="pt-BR" u="none"/>
            </a:p>
          </p:txBody>
        </p:sp>
        <p:sp>
          <p:nvSpPr>
            <p:cNvPr id="466030" name="Rectangle 107"/>
            <p:cNvSpPr>
              <a:spLocks noChangeArrowheads="1"/>
            </p:cNvSpPr>
            <p:nvPr/>
          </p:nvSpPr>
          <p:spPr bwMode="auto">
            <a:xfrm>
              <a:off x="1192" y="1744"/>
              <a:ext cx="280"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IFN-</a:t>
              </a:r>
              <a:endParaRPr lang="pt-BR" u="none">
                <a:latin typeface="Times New Roman" pitchFamily="18" charset="0"/>
              </a:endParaRPr>
            </a:p>
          </p:txBody>
        </p:sp>
        <p:sp>
          <p:nvSpPr>
            <p:cNvPr id="466031" name="Rectangle 108"/>
            <p:cNvSpPr>
              <a:spLocks noChangeArrowheads="1"/>
            </p:cNvSpPr>
            <p:nvPr/>
          </p:nvSpPr>
          <p:spPr bwMode="auto">
            <a:xfrm>
              <a:off x="1511" y="1707"/>
              <a:ext cx="66" cy="192"/>
            </a:xfrm>
            <a:prstGeom prst="rect">
              <a:avLst/>
            </a:prstGeom>
            <a:noFill/>
            <a:ln w="9525">
              <a:noFill/>
              <a:miter lim="800000"/>
              <a:headEnd/>
              <a:tailEnd/>
            </a:ln>
          </p:spPr>
          <p:txBody>
            <a:bodyPr wrap="none" lIns="0" tIns="0" rIns="0" bIns="0">
              <a:spAutoFit/>
            </a:bodyPr>
            <a:lstStyle/>
            <a:p>
              <a:pPr eaLnBrk="1" hangingPunct="1"/>
              <a:r>
                <a:rPr lang="pt-BR" sz="2000" u="none">
                  <a:solidFill>
                    <a:srgbClr val="FFFFFF"/>
                  </a:solidFill>
                  <a:latin typeface="Symbol" pitchFamily="18" charset="2"/>
                </a:rPr>
                <a:t>g</a:t>
              </a:r>
              <a:endParaRPr lang="pt-BR" u="none">
                <a:latin typeface="Times New Roman" pitchFamily="18" charset="0"/>
              </a:endParaRPr>
            </a:p>
          </p:txBody>
        </p:sp>
        <p:sp>
          <p:nvSpPr>
            <p:cNvPr id="466032" name="Rectangle 109"/>
            <p:cNvSpPr>
              <a:spLocks noChangeArrowheads="1"/>
            </p:cNvSpPr>
            <p:nvPr/>
          </p:nvSpPr>
          <p:spPr bwMode="auto">
            <a:xfrm>
              <a:off x="4109" y="1751"/>
              <a:ext cx="336"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IL-10</a:t>
              </a:r>
              <a:endParaRPr lang="pt-BR" u="none">
                <a:latin typeface="Times New Roman" pitchFamily="18" charset="0"/>
              </a:endParaRPr>
            </a:p>
          </p:txBody>
        </p:sp>
        <p:sp>
          <p:nvSpPr>
            <p:cNvPr id="466033" name="Freeform 110"/>
            <p:cNvSpPr>
              <a:spLocks/>
            </p:cNvSpPr>
            <p:nvPr/>
          </p:nvSpPr>
          <p:spPr bwMode="auto">
            <a:xfrm>
              <a:off x="1889" y="2148"/>
              <a:ext cx="117" cy="104"/>
            </a:xfrm>
            <a:custGeom>
              <a:avLst/>
              <a:gdLst>
                <a:gd name="T0" fmla="*/ 0 w 471"/>
                <a:gd name="T1" fmla="*/ 0 h 416"/>
                <a:gd name="T2" fmla="*/ 0 w 471"/>
                <a:gd name="T3" fmla="*/ 0 h 416"/>
                <a:gd name="T4" fmla="*/ 0 w 471"/>
                <a:gd name="T5" fmla="*/ 0 h 416"/>
                <a:gd name="T6" fmla="*/ 0 w 471"/>
                <a:gd name="T7" fmla="*/ 0 h 416"/>
                <a:gd name="T8" fmla="*/ 0 w 471"/>
                <a:gd name="T9" fmla="*/ 0 h 416"/>
                <a:gd name="T10" fmla="*/ 0 60000 65536"/>
                <a:gd name="T11" fmla="*/ 0 60000 65536"/>
                <a:gd name="T12" fmla="*/ 0 60000 65536"/>
                <a:gd name="T13" fmla="*/ 0 60000 65536"/>
                <a:gd name="T14" fmla="*/ 0 60000 65536"/>
                <a:gd name="T15" fmla="*/ 0 w 471"/>
                <a:gd name="T16" fmla="*/ 0 h 416"/>
                <a:gd name="T17" fmla="*/ 471 w 471"/>
                <a:gd name="T18" fmla="*/ 416 h 416"/>
              </a:gdLst>
              <a:ahLst/>
              <a:cxnLst>
                <a:cxn ang="T10">
                  <a:pos x="T0" y="T1"/>
                </a:cxn>
                <a:cxn ang="T11">
                  <a:pos x="T2" y="T3"/>
                </a:cxn>
                <a:cxn ang="T12">
                  <a:pos x="T4" y="T5"/>
                </a:cxn>
                <a:cxn ang="T13">
                  <a:pos x="T6" y="T7"/>
                </a:cxn>
                <a:cxn ang="T14">
                  <a:pos x="T8" y="T9"/>
                </a:cxn>
              </a:cxnLst>
              <a:rect l="T15" t="T16" r="T17" b="T18"/>
              <a:pathLst>
                <a:path w="471" h="416">
                  <a:moveTo>
                    <a:pt x="0" y="416"/>
                  </a:moveTo>
                  <a:lnTo>
                    <a:pt x="228" y="0"/>
                  </a:lnTo>
                  <a:lnTo>
                    <a:pt x="471" y="349"/>
                  </a:lnTo>
                  <a:lnTo>
                    <a:pt x="0" y="416"/>
                  </a:lnTo>
                  <a:close/>
                </a:path>
              </a:pathLst>
            </a:custGeom>
            <a:solidFill>
              <a:srgbClr val="FFFFFF"/>
            </a:solidFill>
            <a:ln w="9525">
              <a:noFill/>
              <a:round/>
              <a:headEnd/>
              <a:tailEnd/>
            </a:ln>
          </p:spPr>
          <p:txBody>
            <a:bodyPr/>
            <a:lstStyle/>
            <a:p>
              <a:pPr eaLnBrk="1" hangingPunct="1"/>
              <a:endParaRPr lang="pt-BR" u="none"/>
            </a:p>
          </p:txBody>
        </p:sp>
        <p:sp>
          <p:nvSpPr>
            <p:cNvPr id="466034" name="Freeform 111"/>
            <p:cNvSpPr>
              <a:spLocks/>
            </p:cNvSpPr>
            <p:nvPr/>
          </p:nvSpPr>
          <p:spPr bwMode="auto">
            <a:xfrm>
              <a:off x="1967" y="1885"/>
              <a:ext cx="445" cy="316"/>
            </a:xfrm>
            <a:custGeom>
              <a:avLst/>
              <a:gdLst>
                <a:gd name="T0" fmla="*/ 0 w 1780"/>
                <a:gd name="T1" fmla="*/ 0 h 1267"/>
                <a:gd name="T2" fmla="*/ 0 w 1780"/>
                <a:gd name="T3" fmla="*/ 0 h 1267"/>
                <a:gd name="T4" fmla="*/ 0 w 1780"/>
                <a:gd name="T5" fmla="*/ 0 h 1267"/>
                <a:gd name="T6" fmla="*/ 0 w 1780"/>
                <a:gd name="T7" fmla="*/ 0 h 1267"/>
                <a:gd name="T8" fmla="*/ 0 w 1780"/>
                <a:gd name="T9" fmla="*/ 0 h 1267"/>
                <a:gd name="T10" fmla="*/ 0 60000 65536"/>
                <a:gd name="T11" fmla="*/ 0 60000 65536"/>
                <a:gd name="T12" fmla="*/ 0 60000 65536"/>
                <a:gd name="T13" fmla="*/ 0 60000 65536"/>
                <a:gd name="T14" fmla="*/ 0 60000 65536"/>
                <a:gd name="T15" fmla="*/ 0 w 1780"/>
                <a:gd name="T16" fmla="*/ 0 h 1267"/>
                <a:gd name="T17" fmla="*/ 1780 w 1780"/>
                <a:gd name="T18" fmla="*/ 1267 h 1267"/>
              </a:gdLst>
              <a:ahLst/>
              <a:cxnLst>
                <a:cxn ang="T10">
                  <a:pos x="T0" y="T1"/>
                </a:cxn>
                <a:cxn ang="T11">
                  <a:pos x="T2" y="T3"/>
                </a:cxn>
                <a:cxn ang="T12">
                  <a:pos x="T4" y="T5"/>
                </a:cxn>
                <a:cxn ang="T13">
                  <a:pos x="T6" y="T7"/>
                </a:cxn>
                <a:cxn ang="T14">
                  <a:pos x="T8" y="T9"/>
                </a:cxn>
              </a:cxnLst>
              <a:rect l="T15" t="T16" r="T17" b="T18"/>
              <a:pathLst>
                <a:path w="1780" h="1267">
                  <a:moveTo>
                    <a:pt x="1740" y="0"/>
                  </a:moveTo>
                  <a:lnTo>
                    <a:pt x="0" y="1210"/>
                  </a:lnTo>
                  <a:lnTo>
                    <a:pt x="39" y="1267"/>
                  </a:lnTo>
                  <a:lnTo>
                    <a:pt x="1780" y="57"/>
                  </a:lnTo>
                  <a:lnTo>
                    <a:pt x="1740" y="0"/>
                  </a:lnTo>
                  <a:close/>
                </a:path>
              </a:pathLst>
            </a:custGeom>
            <a:solidFill>
              <a:srgbClr val="FFFFFF"/>
            </a:solidFill>
            <a:ln w="9525">
              <a:noFill/>
              <a:round/>
              <a:headEnd/>
              <a:tailEnd/>
            </a:ln>
          </p:spPr>
          <p:txBody>
            <a:bodyPr/>
            <a:lstStyle/>
            <a:p>
              <a:pPr eaLnBrk="1" hangingPunct="1"/>
              <a:endParaRPr lang="pt-BR" u="none"/>
            </a:p>
          </p:txBody>
        </p:sp>
        <p:sp>
          <p:nvSpPr>
            <p:cNvPr id="466035" name="Freeform 112"/>
            <p:cNvSpPr>
              <a:spLocks/>
            </p:cNvSpPr>
            <p:nvPr/>
          </p:nvSpPr>
          <p:spPr bwMode="auto">
            <a:xfrm>
              <a:off x="2375" y="1849"/>
              <a:ext cx="93" cy="84"/>
            </a:xfrm>
            <a:custGeom>
              <a:avLst/>
              <a:gdLst>
                <a:gd name="T0" fmla="*/ 0 w 374"/>
                <a:gd name="T1" fmla="*/ 0 h 336"/>
                <a:gd name="T2" fmla="*/ 0 w 374"/>
                <a:gd name="T3" fmla="*/ 0 h 336"/>
                <a:gd name="T4" fmla="*/ 0 w 374"/>
                <a:gd name="T5" fmla="*/ 0 h 336"/>
                <a:gd name="T6" fmla="*/ 0 w 374"/>
                <a:gd name="T7" fmla="*/ 0 h 336"/>
                <a:gd name="T8" fmla="*/ 0 w 374"/>
                <a:gd name="T9" fmla="*/ 0 h 336"/>
                <a:gd name="T10" fmla="*/ 0 w 374"/>
                <a:gd name="T11" fmla="*/ 0 h 336"/>
                <a:gd name="T12" fmla="*/ 0 60000 65536"/>
                <a:gd name="T13" fmla="*/ 0 60000 65536"/>
                <a:gd name="T14" fmla="*/ 0 60000 65536"/>
                <a:gd name="T15" fmla="*/ 0 60000 65536"/>
                <a:gd name="T16" fmla="*/ 0 60000 65536"/>
                <a:gd name="T17" fmla="*/ 0 60000 65536"/>
                <a:gd name="T18" fmla="*/ 0 w 374"/>
                <a:gd name="T19" fmla="*/ 0 h 336"/>
                <a:gd name="T20" fmla="*/ 374 w 374"/>
                <a:gd name="T21" fmla="*/ 336 h 336"/>
              </a:gdLst>
              <a:ahLst/>
              <a:cxnLst>
                <a:cxn ang="T12">
                  <a:pos x="T0" y="T1"/>
                </a:cxn>
                <a:cxn ang="T13">
                  <a:pos x="T2" y="T3"/>
                </a:cxn>
                <a:cxn ang="T14">
                  <a:pos x="T4" y="T5"/>
                </a:cxn>
                <a:cxn ang="T15">
                  <a:pos x="T6" y="T7"/>
                </a:cxn>
                <a:cxn ang="T16">
                  <a:pos x="T8" y="T9"/>
                </a:cxn>
                <a:cxn ang="T17">
                  <a:pos x="T10" y="T11"/>
                </a:cxn>
              </a:cxnLst>
              <a:rect l="T18" t="T19" r="T20" b="T21"/>
              <a:pathLst>
                <a:path w="374" h="336">
                  <a:moveTo>
                    <a:pt x="0" y="38"/>
                  </a:moveTo>
                  <a:lnTo>
                    <a:pt x="374" y="0"/>
                  </a:lnTo>
                  <a:lnTo>
                    <a:pt x="207" y="336"/>
                  </a:lnTo>
                  <a:lnTo>
                    <a:pt x="0" y="38"/>
                  </a:lnTo>
                  <a:lnTo>
                    <a:pt x="374" y="0"/>
                  </a:lnTo>
                  <a:lnTo>
                    <a:pt x="0" y="38"/>
                  </a:lnTo>
                  <a:close/>
                </a:path>
              </a:pathLst>
            </a:custGeom>
            <a:solidFill>
              <a:srgbClr val="FFFFFF"/>
            </a:solidFill>
            <a:ln w="9525">
              <a:noFill/>
              <a:round/>
              <a:headEnd/>
              <a:tailEnd/>
            </a:ln>
          </p:spPr>
          <p:txBody>
            <a:bodyPr/>
            <a:lstStyle/>
            <a:p>
              <a:pPr eaLnBrk="1" hangingPunct="1"/>
              <a:endParaRPr lang="pt-BR" u="none"/>
            </a:p>
          </p:txBody>
        </p:sp>
        <p:sp>
          <p:nvSpPr>
            <p:cNvPr id="466036" name="Freeform 113"/>
            <p:cNvSpPr>
              <a:spLocks/>
            </p:cNvSpPr>
            <p:nvPr/>
          </p:nvSpPr>
          <p:spPr bwMode="auto">
            <a:xfrm>
              <a:off x="3201" y="1849"/>
              <a:ext cx="118" cy="102"/>
            </a:xfrm>
            <a:custGeom>
              <a:avLst/>
              <a:gdLst>
                <a:gd name="T0" fmla="*/ 0 w 472"/>
                <a:gd name="T1" fmla="*/ 0 h 407"/>
                <a:gd name="T2" fmla="*/ 0 w 472"/>
                <a:gd name="T3" fmla="*/ 0 h 407"/>
                <a:gd name="T4" fmla="*/ 0 w 472"/>
                <a:gd name="T5" fmla="*/ 0 h 407"/>
                <a:gd name="T6" fmla="*/ 0 w 472"/>
                <a:gd name="T7" fmla="*/ 0 h 407"/>
                <a:gd name="T8" fmla="*/ 0 w 472"/>
                <a:gd name="T9" fmla="*/ 0 h 407"/>
                <a:gd name="T10" fmla="*/ 0 60000 65536"/>
                <a:gd name="T11" fmla="*/ 0 60000 65536"/>
                <a:gd name="T12" fmla="*/ 0 60000 65536"/>
                <a:gd name="T13" fmla="*/ 0 60000 65536"/>
                <a:gd name="T14" fmla="*/ 0 60000 65536"/>
                <a:gd name="T15" fmla="*/ 0 w 472"/>
                <a:gd name="T16" fmla="*/ 0 h 407"/>
                <a:gd name="T17" fmla="*/ 472 w 472"/>
                <a:gd name="T18" fmla="*/ 407 h 407"/>
              </a:gdLst>
              <a:ahLst/>
              <a:cxnLst>
                <a:cxn ang="T10">
                  <a:pos x="T0" y="T1"/>
                </a:cxn>
                <a:cxn ang="T11">
                  <a:pos x="T2" y="T3"/>
                </a:cxn>
                <a:cxn ang="T12">
                  <a:pos x="T4" y="T5"/>
                </a:cxn>
                <a:cxn ang="T13">
                  <a:pos x="T6" y="T7"/>
                </a:cxn>
                <a:cxn ang="T14">
                  <a:pos x="T8" y="T9"/>
                </a:cxn>
              </a:cxnLst>
              <a:rect l="T15" t="T16" r="T17" b="T18"/>
              <a:pathLst>
                <a:path w="472" h="407">
                  <a:moveTo>
                    <a:pt x="0" y="0"/>
                  </a:moveTo>
                  <a:lnTo>
                    <a:pt x="472" y="49"/>
                  </a:lnTo>
                  <a:lnTo>
                    <a:pt x="245" y="407"/>
                  </a:lnTo>
                  <a:lnTo>
                    <a:pt x="0" y="0"/>
                  </a:lnTo>
                  <a:close/>
                </a:path>
              </a:pathLst>
            </a:custGeom>
            <a:solidFill>
              <a:srgbClr val="FFFFFF"/>
            </a:solidFill>
            <a:ln w="9525">
              <a:noFill/>
              <a:round/>
              <a:headEnd/>
              <a:tailEnd/>
            </a:ln>
          </p:spPr>
          <p:txBody>
            <a:bodyPr/>
            <a:lstStyle/>
            <a:p>
              <a:pPr eaLnBrk="1" hangingPunct="1"/>
              <a:endParaRPr lang="pt-BR" u="none"/>
            </a:p>
          </p:txBody>
        </p:sp>
        <p:sp>
          <p:nvSpPr>
            <p:cNvPr id="466037" name="Freeform 114"/>
            <p:cNvSpPr>
              <a:spLocks/>
            </p:cNvSpPr>
            <p:nvPr/>
          </p:nvSpPr>
          <p:spPr bwMode="auto">
            <a:xfrm>
              <a:off x="3282" y="1896"/>
              <a:ext cx="440" cy="288"/>
            </a:xfrm>
            <a:custGeom>
              <a:avLst/>
              <a:gdLst>
                <a:gd name="T0" fmla="*/ 0 w 1763"/>
                <a:gd name="T1" fmla="*/ 0 h 1152"/>
                <a:gd name="T2" fmla="*/ 0 w 1763"/>
                <a:gd name="T3" fmla="*/ 0 h 1152"/>
                <a:gd name="T4" fmla="*/ 0 w 1763"/>
                <a:gd name="T5" fmla="*/ 0 h 1152"/>
                <a:gd name="T6" fmla="*/ 0 w 1763"/>
                <a:gd name="T7" fmla="*/ 0 h 1152"/>
                <a:gd name="T8" fmla="*/ 0 w 1763"/>
                <a:gd name="T9" fmla="*/ 0 h 1152"/>
                <a:gd name="T10" fmla="*/ 0 60000 65536"/>
                <a:gd name="T11" fmla="*/ 0 60000 65536"/>
                <a:gd name="T12" fmla="*/ 0 60000 65536"/>
                <a:gd name="T13" fmla="*/ 0 60000 65536"/>
                <a:gd name="T14" fmla="*/ 0 60000 65536"/>
                <a:gd name="T15" fmla="*/ 0 w 1763"/>
                <a:gd name="T16" fmla="*/ 0 h 1152"/>
                <a:gd name="T17" fmla="*/ 1763 w 1763"/>
                <a:gd name="T18" fmla="*/ 1152 h 1152"/>
              </a:gdLst>
              <a:ahLst/>
              <a:cxnLst>
                <a:cxn ang="T10">
                  <a:pos x="T0" y="T1"/>
                </a:cxn>
                <a:cxn ang="T11">
                  <a:pos x="T2" y="T3"/>
                </a:cxn>
                <a:cxn ang="T12">
                  <a:pos x="T4" y="T5"/>
                </a:cxn>
                <a:cxn ang="T13">
                  <a:pos x="T6" y="T7"/>
                </a:cxn>
                <a:cxn ang="T14">
                  <a:pos x="T8" y="T9"/>
                </a:cxn>
              </a:cxnLst>
              <a:rect l="T15" t="T16" r="T17" b="T18"/>
              <a:pathLst>
                <a:path w="1763" h="1152">
                  <a:moveTo>
                    <a:pt x="1763" y="1094"/>
                  </a:moveTo>
                  <a:lnTo>
                    <a:pt x="37" y="0"/>
                  </a:lnTo>
                  <a:lnTo>
                    <a:pt x="0" y="59"/>
                  </a:lnTo>
                  <a:lnTo>
                    <a:pt x="1726" y="1152"/>
                  </a:lnTo>
                  <a:lnTo>
                    <a:pt x="1763" y="1094"/>
                  </a:lnTo>
                  <a:close/>
                </a:path>
              </a:pathLst>
            </a:custGeom>
            <a:solidFill>
              <a:srgbClr val="FFFFFF"/>
            </a:solidFill>
            <a:ln w="9525">
              <a:noFill/>
              <a:round/>
              <a:headEnd/>
              <a:tailEnd/>
            </a:ln>
          </p:spPr>
          <p:txBody>
            <a:bodyPr/>
            <a:lstStyle/>
            <a:p>
              <a:pPr eaLnBrk="1" hangingPunct="1"/>
              <a:endParaRPr lang="pt-BR" u="none"/>
            </a:p>
          </p:txBody>
        </p:sp>
        <p:sp>
          <p:nvSpPr>
            <p:cNvPr id="466038" name="Freeform 115"/>
            <p:cNvSpPr>
              <a:spLocks/>
            </p:cNvSpPr>
            <p:nvPr/>
          </p:nvSpPr>
          <p:spPr bwMode="auto">
            <a:xfrm>
              <a:off x="3687" y="2135"/>
              <a:ext cx="94" cy="82"/>
            </a:xfrm>
            <a:custGeom>
              <a:avLst/>
              <a:gdLst>
                <a:gd name="T0" fmla="*/ 0 w 375"/>
                <a:gd name="T1" fmla="*/ 0 h 330"/>
                <a:gd name="T2" fmla="*/ 0 w 375"/>
                <a:gd name="T3" fmla="*/ 0 h 330"/>
                <a:gd name="T4" fmla="*/ 0 w 375"/>
                <a:gd name="T5" fmla="*/ 0 h 330"/>
                <a:gd name="T6" fmla="*/ 0 w 375"/>
                <a:gd name="T7" fmla="*/ 0 h 330"/>
                <a:gd name="T8" fmla="*/ 0 w 375"/>
                <a:gd name="T9" fmla="*/ 0 h 330"/>
                <a:gd name="T10" fmla="*/ 0 w 375"/>
                <a:gd name="T11" fmla="*/ 0 h 330"/>
                <a:gd name="T12" fmla="*/ 0 60000 65536"/>
                <a:gd name="T13" fmla="*/ 0 60000 65536"/>
                <a:gd name="T14" fmla="*/ 0 60000 65536"/>
                <a:gd name="T15" fmla="*/ 0 60000 65536"/>
                <a:gd name="T16" fmla="*/ 0 60000 65536"/>
                <a:gd name="T17" fmla="*/ 0 60000 65536"/>
                <a:gd name="T18" fmla="*/ 0 w 375"/>
                <a:gd name="T19" fmla="*/ 0 h 330"/>
                <a:gd name="T20" fmla="*/ 375 w 375"/>
                <a:gd name="T21" fmla="*/ 330 h 330"/>
              </a:gdLst>
              <a:ahLst/>
              <a:cxnLst>
                <a:cxn ang="T12">
                  <a:pos x="T0" y="T1"/>
                </a:cxn>
                <a:cxn ang="T13">
                  <a:pos x="T2" y="T3"/>
                </a:cxn>
                <a:cxn ang="T14">
                  <a:pos x="T4" y="T5"/>
                </a:cxn>
                <a:cxn ang="T15">
                  <a:pos x="T6" y="T7"/>
                </a:cxn>
                <a:cxn ang="T16">
                  <a:pos x="T8" y="T9"/>
                </a:cxn>
                <a:cxn ang="T17">
                  <a:pos x="T10" y="T11"/>
                </a:cxn>
              </a:cxnLst>
              <a:rect l="T18" t="T19" r="T20" b="T21"/>
              <a:pathLst>
                <a:path w="375" h="330">
                  <a:moveTo>
                    <a:pt x="194" y="0"/>
                  </a:moveTo>
                  <a:lnTo>
                    <a:pt x="375" y="330"/>
                  </a:lnTo>
                  <a:lnTo>
                    <a:pt x="0" y="306"/>
                  </a:lnTo>
                  <a:lnTo>
                    <a:pt x="194" y="0"/>
                  </a:lnTo>
                  <a:lnTo>
                    <a:pt x="375" y="330"/>
                  </a:lnTo>
                  <a:lnTo>
                    <a:pt x="194" y="0"/>
                  </a:lnTo>
                  <a:close/>
                </a:path>
              </a:pathLst>
            </a:custGeom>
            <a:solidFill>
              <a:srgbClr val="FFFFFF"/>
            </a:solidFill>
            <a:ln w="9525">
              <a:noFill/>
              <a:round/>
              <a:headEnd/>
              <a:tailEnd/>
            </a:ln>
          </p:spPr>
          <p:txBody>
            <a:bodyPr/>
            <a:lstStyle/>
            <a:p>
              <a:pPr eaLnBrk="1" hangingPunct="1"/>
              <a:endParaRPr lang="pt-BR" u="none"/>
            </a:p>
          </p:txBody>
        </p:sp>
        <p:sp>
          <p:nvSpPr>
            <p:cNvPr id="466039" name="Freeform 116"/>
            <p:cNvSpPr>
              <a:spLocks/>
            </p:cNvSpPr>
            <p:nvPr/>
          </p:nvSpPr>
          <p:spPr bwMode="auto">
            <a:xfrm>
              <a:off x="1089" y="2135"/>
              <a:ext cx="257" cy="522"/>
            </a:xfrm>
            <a:custGeom>
              <a:avLst/>
              <a:gdLst>
                <a:gd name="T0" fmla="*/ 0 w 1027"/>
                <a:gd name="T1" fmla="*/ 0 h 2090"/>
                <a:gd name="T2" fmla="*/ 0 w 1027"/>
                <a:gd name="T3" fmla="*/ 0 h 2090"/>
                <a:gd name="T4" fmla="*/ 0 w 1027"/>
                <a:gd name="T5" fmla="*/ 0 h 2090"/>
                <a:gd name="T6" fmla="*/ 0 w 1027"/>
                <a:gd name="T7" fmla="*/ 0 h 2090"/>
                <a:gd name="T8" fmla="*/ 0 w 1027"/>
                <a:gd name="T9" fmla="*/ 0 h 2090"/>
                <a:gd name="T10" fmla="*/ 0 w 1027"/>
                <a:gd name="T11" fmla="*/ 0 h 2090"/>
                <a:gd name="T12" fmla="*/ 0 w 1027"/>
                <a:gd name="T13" fmla="*/ 0 h 2090"/>
                <a:gd name="T14" fmla="*/ 0 w 1027"/>
                <a:gd name="T15" fmla="*/ 0 h 2090"/>
                <a:gd name="T16" fmla="*/ 0 w 1027"/>
                <a:gd name="T17" fmla="*/ 0 h 2090"/>
                <a:gd name="T18" fmla="*/ 0 w 1027"/>
                <a:gd name="T19" fmla="*/ 0 h 2090"/>
                <a:gd name="T20" fmla="*/ 0 w 1027"/>
                <a:gd name="T21" fmla="*/ 0 h 2090"/>
                <a:gd name="T22" fmla="*/ 0 w 1027"/>
                <a:gd name="T23" fmla="*/ 0 h 2090"/>
                <a:gd name="T24" fmla="*/ 0 w 1027"/>
                <a:gd name="T25" fmla="*/ 0 h 2090"/>
                <a:gd name="T26" fmla="*/ 0 w 1027"/>
                <a:gd name="T27" fmla="*/ 0 h 2090"/>
                <a:gd name="T28" fmla="*/ 0 w 1027"/>
                <a:gd name="T29" fmla="*/ 0 h 2090"/>
                <a:gd name="T30" fmla="*/ 0 w 1027"/>
                <a:gd name="T31" fmla="*/ 0 h 2090"/>
                <a:gd name="T32" fmla="*/ 0 w 1027"/>
                <a:gd name="T33" fmla="*/ 0 h 2090"/>
                <a:gd name="T34" fmla="*/ 0 w 1027"/>
                <a:gd name="T35" fmla="*/ 0 h 2090"/>
                <a:gd name="T36" fmla="*/ 0 w 1027"/>
                <a:gd name="T37" fmla="*/ 0 h 2090"/>
                <a:gd name="T38" fmla="*/ 0 w 1027"/>
                <a:gd name="T39" fmla="*/ 0 h 2090"/>
                <a:gd name="T40" fmla="*/ 0 w 1027"/>
                <a:gd name="T41" fmla="*/ 0 h 2090"/>
                <a:gd name="T42" fmla="*/ 0 w 1027"/>
                <a:gd name="T43" fmla="*/ 0 h 2090"/>
                <a:gd name="T44" fmla="*/ 0 w 1027"/>
                <a:gd name="T45" fmla="*/ 0 h 2090"/>
                <a:gd name="T46" fmla="*/ 0 w 1027"/>
                <a:gd name="T47" fmla="*/ 0 h 2090"/>
                <a:gd name="T48" fmla="*/ 0 w 1027"/>
                <a:gd name="T49" fmla="*/ 0 h 2090"/>
                <a:gd name="T50" fmla="*/ 0 w 1027"/>
                <a:gd name="T51" fmla="*/ 0 h 2090"/>
                <a:gd name="T52" fmla="*/ 0 w 1027"/>
                <a:gd name="T53" fmla="*/ 0 h 2090"/>
                <a:gd name="T54" fmla="*/ 0 w 1027"/>
                <a:gd name="T55" fmla="*/ 0 h 2090"/>
                <a:gd name="T56" fmla="*/ 0 w 1027"/>
                <a:gd name="T57" fmla="*/ 0 h 2090"/>
                <a:gd name="T58" fmla="*/ 0 w 1027"/>
                <a:gd name="T59" fmla="*/ 0 h 2090"/>
                <a:gd name="T60" fmla="*/ 0 w 1027"/>
                <a:gd name="T61" fmla="*/ 0 h 2090"/>
                <a:gd name="T62" fmla="*/ 0 w 1027"/>
                <a:gd name="T63" fmla="*/ 0 h 2090"/>
                <a:gd name="T64" fmla="*/ 0 w 1027"/>
                <a:gd name="T65" fmla="*/ 0 h 2090"/>
                <a:gd name="T66" fmla="*/ 0 w 1027"/>
                <a:gd name="T67" fmla="*/ 0 h 2090"/>
                <a:gd name="T68" fmla="*/ 0 w 1027"/>
                <a:gd name="T69" fmla="*/ 0 h 2090"/>
                <a:gd name="T70" fmla="*/ 0 w 1027"/>
                <a:gd name="T71" fmla="*/ 0 h 2090"/>
                <a:gd name="T72" fmla="*/ 0 w 1027"/>
                <a:gd name="T73" fmla="*/ 0 h 2090"/>
                <a:gd name="T74" fmla="*/ 0 w 1027"/>
                <a:gd name="T75" fmla="*/ 0 h 2090"/>
                <a:gd name="T76" fmla="*/ 0 w 1027"/>
                <a:gd name="T77" fmla="*/ 0 h 2090"/>
                <a:gd name="T78" fmla="*/ 0 w 1027"/>
                <a:gd name="T79" fmla="*/ 0 h 2090"/>
                <a:gd name="T80" fmla="*/ 0 w 1027"/>
                <a:gd name="T81" fmla="*/ 0 h 2090"/>
                <a:gd name="T82" fmla="*/ 0 w 1027"/>
                <a:gd name="T83" fmla="*/ 0 h 2090"/>
                <a:gd name="T84" fmla="*/ 0 w 1027"/>
                <a:gd name="T85" fmla="*/ 0 h 2090"/>
                <a:gd name="T86" fmla="*/ 0 w 1027"/>
                <a:gd name="T87" fmla="*/ 0 h 2090"/>
                <a:gd name="T88" fmla="*/ 0 w 1027"/>
                <a:gd name="T89" fmla="*/ 0 h 2090"/>
                <a:gd name="T90" fmla="*/ 0 w 1027"/>
                <a:gd name="T91" fmla="*/ 0 h 2090"/>
                <a:gd name="T92" fmla="*/ 0 w 1027"/>
                <a:gd name="T93" fmla="*/ 0 h 2090"/>
                <a:gd name="T94" fmla="*/ 0 w 1027"/>
                <a:gd name="T95" fmla="*/ 0 h 2090"/>
                <a:gd name="T96" fmla="*/ 0 w 1027"/>
                <a:gd name="T97" fmla="*/ 0 h 2090"/>
                <a:gd name="T98" fmla="*/ 0 w 1027"/>
                <a:gd name="T99" fmla="*/ 0 h 2090"/>
                <a:gd name="T100" fmla="*/ 0 w 1027"/>
                <a:gd name="T101" fmla="*/ 0 h 2090"/>
                <a:gd name="T102" fmla="*/ 0 w 1027"/>
                <a:gd name="T103" fmla="*/ 0 h 2090"/>
                <a:gd name="T104" fmla="*/ 0 w 1027"/>
                <a:gd name="T105" fmla="*/ 0 h 2090"/>
                <a:gd name="T106" fmla="*/ 0 w 1027"/>
                <a:gd name="T107" fmla="*/ 0 h 2090"/>
                <a:gd name="T108" fmla="*/ 0 w 1027"/>
                <a:gd name="T109" fmla="*/ 0 h 2090"/>
                <a:gd name="T110" fmla="*/ 0 w 1027"/>
                <a:gd name="T111" fmla="*/ 0 h 2090"/>
                <a:gd name="T112" fmla="*/ 0 w 1027"/>
                <a:gd name="T113" fmla="*/ 0 h 2090"/>
                <a:gd name="T114" fmla="*/ 0 w 1027"/>
                <a:gd name="T115" fmla="*/ 0 h 2090"/>
                <a:gd name="T116" fmla="*/ 0 w 1027"/>
                <a:gd name="T117" fmla="*/ 0 h 2090"/>
                <a:gd name="T118" fmla="*/ 0 w 1027"/>
                <a:gd name="T119" fmla="*/ 0 h 2090"/>
                <a:gd name="T120" fmla="*/ 0 w 1027"/>
                <a:gd name="T121" fmla="*/ 0 h 2090"/>
                <a:gd name="T122" fmla="*/ 0 w 1027"/>
                <a:gd name="T123" fmla="*/ 0 h 2090"/>
                <a:gd name="T124" fmla="*/ 0 w 1027"/>
                <a:gd name="T125" fmla="*/ 0 h 20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27"/>
                <a:gd name="T190" fmla="*/ 0 h 2090"/>
                <a:gd name="T191" fmla="*/ 1027 w 1027"/>
                <a:gd name="T192" fmla="*/ 2090 h 20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27" h="2090">
                  <a:moveTo>
                    <a:pt x="1027" y="124"/>
                  </a:moveTo>
                  <a:lnTo>
                    <a:pt x="999" y="107"/>
                  </a:lnTo>
                  <a:lnTo>
                    <a:pt x="972" y="93"/>
                  </a:lnTo>
                  <a:lnTo>
                    <a:pt x="944" y="79"/>
                  </a:lnTo>
                  <a:lnTo>
                    <a:pt x="918" y="66"/>
                  </a:lnTo>
                  <a:lnTo>
                    <a:pt x="891" y="54"/>
                  </a:lnTo>
                  <a:lnTo>
                    <a:pt x="865" y="44"/>
                  </a:lnTo>
                  <a:lnTo>
                    <a:pt x="839" y="35"/>
                  </a:lnTo>
                  <a:lnTo>
                    <a:pt x="813" y="27"/>
                  </a:lnTo>
                  <a:lnTo>
                    <a:pt x="789" y="20"/>
                  </a:lnTo>
                  <a:lnTo>
                    <a:pt x="764" y="14"/>
                  </a:lnTo>
                  <a:lnTo>
                    <a:pt x="739" y="9"/>
                  </a:lnTo>
                  <a:lnTo>
                    <a:pt x="715" y="5"/>
                  </a:lnTo>
                  <a:lnTo>
                    <a:pt x="691" y="2"/>
                  </a:lnTo>
                  <a:lnTo>
                    <a:pt x="667" y="1"/>
                  </a:lnTo>
                  <a:lnTo>
                    <a:pt x="643" y="0"/>
                  </a:lnTo>
                  <a:lnTo>
                    <a:pt x="621" y="0"/>
                  </a:lnTo>
                  <a:lnTo>
                    <a:pt x="599" y="1"/>
                  </a:lnTo>
                  <a:lnTo>
                    <a:pt x="576" y="4"/>
                  </a:lnTo>
                  <a:lnTo>
                    <a:pt x="555" y="7"/>
                  </a:lnTo>
                  <a:lnTo>
                    <a:pt x="533" y="11"/>
                  </a:lnTo>
                  <a:lnTo>
                    <a:pt x="513" y="17"/>
                  </a:lnTo>
                  <a:lnTo>
                    <a:pt x="492" y="23"/>
                  </a:lnTo>
                  <a:lnTo>
                    <a:pt x="471" y="30"/>
                  </a:lnTo>
                  <a:lnTo>
                    <a:pt x="452" y="37"/>
                  </a:lnTo>
                  <a:lnTo>
                    <a:pt x="432" y="46"/>
                  </a:lnTo>
                  <a:lnTo>
                    <a:pt x="414" y="55"/>
                  </a:lnTo>
                  <a:lnTo>
                    <a:pt x="395" y="66"/>
                  </a:lnTo>
                  <a:lnTo>
                    <a:pt x="378" y="77"/>
                  </a:lnTo>
                  <a:lnTo>
                    <a:pt x="360" y="89"/>
                  </a:lnTo>
                  <a:lnTo>
                    <a:pt x="343" y="102"/>
                  </a:lnTo>
                  <a:lnTo>
                    <a:pt x="326" y="115"/>
                  </a:lnTo>
                  <a:lnTo>
                    <a:pt x="309" y="129"/>
                  </a:lnTo>
                  <a:lnTo>
                    <a:pt x="293" y="144"/>
                  </a:lnTo>
                  <a:lnTo>
                    <a:pt x="278" y="159"/>
                  </a:lnTo>
                  <a:lnTo>
                    <a:pt x="264" y="176"/>
                  </a:lnTo>
                  <a:lnTo>
                    <a:pt x="248" y="193"/>
                  </a:lnTo>
                  <a:lnTo>
                    <a:pt x="221" y="228"/>
                  </a:lnTo>
                  <a:lnTo>
                    <a:pt x="195" y="264"/>
                  </a:lnTo>
                  <a:lnTo>
                    <a:pt x="170" y="304"/>
                  </a:lnTo>
                  <a:lnTo>
                    <a:pt x="148" y="346"/>
                  </a:lnTo>
                  <a:lnTo>
                    <a:pt x="127" y="388"/>
                  </a:lnTo>
                  <a:lnTo>
                    <a:pt x="108" y="432"/>
                  </a:lnTo>
                  <a:lnTo>
                    <a:pt x="90" y="479"/>
                  </a:lnTo>
                  <a:lnTo>
                    <a:pt x="74" y="527"/>
                  </a:lnTo>
                  <a:lnTo>
                    <a:pt x="60" y="575"/>
                  </a:lnTo>
                  <a:lnTo>
                    <a:pt x="47" y="626"/>
                  </a:lnTo>
                  <a:lnTo>
                    <a:pt x="35" y="676"/>
                  </a:lnTo>
                  <a:lnTo>
                    <a:pt x="26" y="728"/>
                  </a:lnTo>
                  <a:lnTo>
                    <a:pt x="17" y="781"/>
                  </a:lnTo>
                  <a:lnTo>
                    <a:pt x="11" y="834"/>
                  </a:lnTo>
                  <a:lnTo>
                    <a:pt x="6" y="889"/>
                  </a:lnTo>
                  <a:lnTo>
                    <a:pt x="3" y="942"/>
                  </a:lnTo>
                  <a:lnTo>
                    <a:pt x="0" y="997"/>
                  </a:lnTo>
                  <a:lnTo>
                    <a:pt x="0" y="1051"/>
                  </a:lnTo>
                  <a:lnTo>
                    <a:pt x="2" y="1105"/>
                  </a:lnTo>
                  <a:lnTo>
                    <a:pt x="4" y="1161"/>
                  </a:lnTo>
                  <a:lnTo>
                    <a:pt x="10" y="1214"/>
                  </a:lnTo>
                  <a:lnTo>
                    <a:pt x="15" y="1268"/>
                  </a:lnTo>
                  <a:lnTo>
                    <a:pt x="22" y="1321"/>
                  </a:lnTo>
                  <a:lnTo>
                    <a:pt x="32" y="1373"/>
                  </a:lnTo>
                  <a:lnTo>
                    <a:pt x="43" y="1425"/>
                  </a:lnTo>
                  <a:lnTo>
                    <a:pt x="55" y="1476"/>
                  </a:lnTo>
                  <a:lnTo>
                    <a:pt x="69" y="1526"/>
                  </a:lnTo>
                  <a:lnTo>
                    <a:pt x="85" y="1574"/>
                  </a:lnTo>
                  <a:lnTo>
                    <a:pt x="102" y="1622"/>
                  </a:lnTo>
                  <a:lnTo>
                    <a:pt x="121" y="1667"/>
                  </a:lnTo>
                  <a:lnTo>
                    <a:pt x="142" y="1713"/>
                  </a:lnTo>
                  <a:lnTo>
                    <a:pt x="164" y="1754"/>
                  </a:lnTo>
                  <a:lnTo>
                    <a:pt x="187" y="1796"/>
                  </a:lnTo>
                  <a:lnTo>
                    <a:pt x="213" y="1835"/>
                  </a:lnTo>
                  <a:lnTo>
                    <a:pt x="226" y="1853"/>
                  </a:lnTo>
                  <a:lnTo>
                    <a:pt x="240" y="1871"/>
                  </a:lnTo>
                  <a:lnTo>
                    <a:pt x="255" y="1889"/>
                  </a:lnTo>
                  <a:lnTo>
                    <a:pt x="270" y="1906"/>
                  </a:lnTo>
                  <a:lnTo>
                    <a:pt x="284" y="1923"/>
                  </a:lnTo>
                  <a:lnTo>
                    <a:pt x="300" y="1938"/>
                  </a:lnTo>
                  <a:lnTo>
                    <a:pt x="317" y="1952"/>
                  </a:lnTo>
                  <a:lnTo>
                    <a:pt x="334" y="1968"/>
                  </a:lnTo>
                  <a:lnTo>
                    <a:pt x="350" y="1981"/>
                  </a:lnTo>
                  <a:lnTo>
                    <a:pt x="367" y="1994"/>
                  </a:lnTo>
                  <a:lnTo>
                    <a:pt x="385" y="2007"/>
                  </a:lnTo>
                  <a:lnTo>
                    <a:pt x="404" y="2019"/>
                  </a:lnTo>
                  <a:lnTo>
                    <a:pt x="423" y="2029"/>
                  </a:lnTo>
                  <a:lnTo>
                    <a:pt x="441" y="2039"/>
                  </a:lnTo>
                  <a:lnTo>
                    <a:pt x="462" y="2048"/>
                  </a:lnTo>
                  <a:lnTo>
                    <a:pt x="481" y="2056"/>
                  </a:lnTo>
                  <a:lnTo>
                    <a:pt x="502" y="2064"/>
                  </a:lnTo>
                  <a:lnTo>
                    <a:pt x="523" y="2070"/>
                  </a:lnTo>
                  <a:lnTo>
                    <a:pt x="545" y="2076"/>
                  </a:lnTo>
                  <a:lnTo>
                    <a:pt x="567" y="2081"/>
                  </a:lnTo>
                  <a:lnTo>
                    <a:pt x="589" y="2085"/>
                  </a:lnTo>
                  <a:lnTo>
                    <a:pt x="611" y="2087"/>
                  </a:lnTo>
                  <a:lnTo>
                    <a:pt x="634" y="2090"/>
                  </a:lnTo>
                  <a:lnTo>
                    <a:pt x="658" y="2090"/>
                  </a:lnTo>
                  <a:lnTo>
                    <a:pt x="659" y="2021"/>
                  </a:lnTo>
                  <a:lnTo>
                    <a:pt x="638" y="2020"/>
                  </a:lnTo>
                  <a:lnTo>
                    <a:pt x="619" y="2019"/>
                  </a:lnTo>
                  <a:lnTo>
                    <a:pt x="598" y="2016"/>
                  </a:lnTo>
                  <a:lnTo>
                    <a:pt x="580" y="2013"/>
                  </a:lnTo>
                  <a:lnTo>
                    <a:pt x="561" y="2008"/>
                  </a:lnTo>
                  <a:lnTo>
                    <a:pt x="542" y="2004"/>
                  </a:lnTo>
                  <a:lnTo>
                    <a:pt x="524" y="1998"/>
                  </a:lnTo>
                  <a:lnTo>
                    <a:pt x="506" y="1991"/>
                  </a:lnTo>
                  <a:lnTo>
                    <a:pt x="489" y="1985"/>
                  </a:lnTo>
                  <a:lnTo>
                    <a:pt x="472" y="1977"/>
                  </a:lnTo>
                  <a:lnTo>
                    <a:pt x="456" y="1968"/>
                  </a:lnTo>
                  <a:lnTo>
                    <a:pt x="440" y="1959"/>
                  </a:lnTo>
                  <a:lnTo>
                    <a:pt x="423" y="1949"/>
                  </a:lnTo>
                  <a:lnTo>
                    <a:pt x="408" y="1938"/>
                  </a:lnTo>
                  <a:lnTo>
                    <a:pt x="392" y="1927"/>
                  </a:lnTo>
                  <a:lnTo>
                    <a:pt x="378" y="1915"/>
                  </a:lnTo>
                  <a:lnTo>
                    <a:pt x="363" y="1902"/>
                  </a:lnTo>
                  <a:lnTo>
                    <a:pt x="349" y="1888"/>
                  </a:lnTo>
                  <a:lnTo>
                    <a:pt x="335" y="1875"/>
                  </a:lnTo>
                  <a:lnTo>
                    <a:pt x="321" y="1859"/>
                  </a:lnTo>
                  <a:lnTo>
                    <a:pt x="308" y="1845"/>
                  </a:lnTo>
                  <a:lnTo>
                    <a:pt x="295" y="1828"/>
                  </a:lnTo>
                  <a:lnTo>
                    <a:pt x="282" y="1813"/>
                  </a:lnTo>
                  <a:lnTo>
                    <a:pt x="270" y="1796"/>
                  </a:lnTo>
                  <a:lnTo>
                    <a:pt x="247" y="1759"/>
                  </a:lnTo>
                  <a:lnTo>
                    <a:pt x="225" y="1722"/>
                  </a:lnTo>
                  <a:lnTo>
                    <a:pt x="204" y="1682"/>
                  </a:lnTo>
                  <a:lnTo>
                    <a:pt x="185" y="1640"/>
                  </a:lnTo>
                  <a:lnTo>
                    <a:pt x="166" y="1597"/>
                  </a:lnTo>
                  <a:lnTo>
                    <a:pt x="151" y="1552"/>
                  </a:lnTo>
                  <a:lnTo>
                    <a:pt x="135" y="1507"/>
                  </a:lnTo>
                  <a:lnTo>
                    <a:pt x="122" y="1459"/>
                  </a:lnTo>
                  <a:lnTo>
                    <a:pt x="111" y="1411"/>
                  </a:lnTo>
                  <a:lnTo>
                    <a:pt x="100" y="1360"/>
                  </a:lnTo>
                  <a:lnTo>
                    <a:pt x="91" y="1310"/>
                  </a:lnTo>
                  <a:lnTo>
                    <a:pt x="83" y="1259"/>
                  </a:lnTo>
                  <a:lnTo>
                    <a:pt x="78" y="1207"/>
                  </a:lnTo>
                  <a:lnTo>
                    <a:pt x="74" y="1156"/>
                  </a:lnTo>
                  <a:lnTo>
                    <a:pt x="70" y="1104"/>
                  </a:lnTo>
                  <a:lnTo>
                    <a:pt x="70" y="1051"/>
                  </a:lnTo>
                  <a:lnTo>
                    <a:pt x="70" y="997"/>
                  </a:lnTo>
                  <a:lnTo>
                    <a:pt x="72" y="946"/>
                  </a:lnTo>
                  <a:lnTo>
                    <a:pt x="76" y="894"/>
                  </a:lnTo>
                  <a:lnTo>
                    <a:pt x="80" y="842"/>
                  </a:lnTo>
                  <a:lnTo>
                    <a:pt x="86" y="790"/>
                  </a:lnTo>
                  <a:lnTo>
                    <a:pt x="94" y="740"/>
                  </a:lnTo>
                  <a:lnTo>
                    <a:pt x="103" y="690"/>
                  </a:lnTo>
                  <a:lnTo>
                    <a:pt x="115" y="641"/>
                  </a:lnTo>
                  <a:lnTo>
                    <a:pt x="126" y="593"/>
                  </a:lnTo>
                  <a:lnTo>
                    <a:pt x="140" y="548"/>
                  </a:lnTo>
                  <a:lnTo>
                    <a:pt x="156" y="502"/>
                  </a:lnTo>
                  <a:lnTo>
                    <a:pt x="172" y="458"/>
                  </a:lnTo>
                  <a:lnTo>
                    <a:pt x="190" y="417"/>
                  </a:lnTo>
                  <a:lnTo>
                    <a:pt x="209" y="377"/>
                  </a:lnTo>
                  <a:lnTo>
                    <a:pt x="231" y="338"/>
                  </a:lnTo>
                  <a:lnTo>
                    <a:pt x="253" y="303"/>
                  </a:lnTo>
                  <a:lnTo>
                    <a:pt x="277" y="268"/>
                  </a:lnTo>
                  <a:lnTo>
                    <a:pt x="303" y="237"/>
                  </a:lnTo>
                  <a:lnTo>
                    <a:pt x="314" y="223"/>
                  </a:lnTo>
                  <a:lnTo>
                    <a:pt x="328" y="207"/>
                  </a:lnTo>
                  <a:lnTo>
                    <a:pt x="341" y="194"/>
                  </a:lnTo>
                  <a:lnTo>
                    <a:pt x="356" y="181"/>
                  </a:lnTo>
                  <a:lnTo>
                    <a:pt x="370" y="168"/>
                  </a:lnTo>
                  <a:lnTo>
                    <a:pt x="384" y="156"/>
                  </a:lnTo>
                  <a:lnTo>
                    <a:pt x="400" y="146"/>
                  </a:lnTo>
                  <a:lnTo>
                    <a:pt x="415" y="136"/>
                  </a:lnTo>
                  <a:lnTo>
                    <a:pt x="431" y="125"/>
                  </a:lnTo>
                  <a:lnTo>
                    <a:pt x="446" y="116"/>
                  </a:lnTo>
                  <a:lnTo>
                    <a:pt x="462" y="109"/>
                  </a:lnTo>
                  <a:lnTo>
                    <a:pt x="479" y="101"/>
                  </a:lnTo>
                  <a:lnTo>
                    <a:pt x="496" y="94"/>
                  </a:lnTo>
                  <a:lnTo>
                    <a:pt x="513" y="89"/>
                  </a:lnTo>
                  <a:lnTo>
                    <a:pt x="531" y="84"/>
                  </a:lnTo>
                  <a:lnTo>
                    <a:pt x="549" y="79"/>
                  </a:lnTo>
                  <a:lnTo>
                    <a:pt x="567" y="76"/>
                  </a:lnTo>
                  <a:lnTo>
                    <a:pt x="585" y="72"/>
                  </a:lnTo>
                  <a:lnTo>
                    <a:pt x="605" y="71"/>
                  </a:lnTo>
                  <a:lnTo>
                    <a:pt x="624" y="70"/>
                  </a:lnTo>
                  <a:lnTo>
                    <a:pt x="643" y="70"/>
                  </a:lnTo>
                  <a:lnTo>
                    <a:pt x="664" y="70"/>
                  </a:lnTo>
                  <a:lnTo>
                    <a:pt x="685" y="71"/>
                  </a:lnTo>
                  <a:lnTo>
                    <a:pt x="706" y="74"/>
                  </a:lnTo>
                  <a:lnTo>
                    <a:pt x="726" y="77"/>
                  </a:lnTo>
                  <a:lnTo>
                    <a:pt x="749" y="81"/>
                  </a:lnTo>
                  <a:lnTo>
                    <a:pt x="771" y="87"/>
                  </a:lnTo>
                  <a:lnTo>
                    <a:pt x="794" y="93"/>
                  </a:lnTo>
                  <a:lnTo>
                    <a:pt x="817" y="101"/>
                  </a:lnTo>
                  <a:lnTo>
                    <a:pt x="841" y="109"/>
                  </a:lnTo>
                  <a:lnTo>
                    <a:pt x="865" y="119"/>
                  </a:lnTo>
                  <a:lnTo>
                    <a:pt x="890" y="129"/>
                  </a:lnTo>
                  <a:lnTo>
                    <a:pt x="914" y="141"/>
                  </a:lnTo>
                  <a:lnTo>
                    <a:pt x="939" y="154"/>
                  </a:lnTo>
                  <a:lnTo>
                    <a:pt x="965" y="168"/>
                  </a:lnTo>
                  <a:lnTo>
                    <a:pt x="992" y="182"/>
                  </a:lnTo>
                  <a:lnTo>
                    <a:pt x="1027" y="124"/>
                  </a:lnTo>
                  <a:close/>
                </a:path>
              </a:pathLst>
            </a:custGeom>
            <a:solidFill>
              <a:srgbClr val="FFFFFF"/>
            </a:solidFill>
            <a:ln w="9525">
              <a:noFill/>
              <a:round/>
              <a:headEnd/>
              <a:tailEnd/>
            </a:ln>
          </p:spPr>
          <p:txBody>
            <a:bodyPr/>
            <a:lstStyle/>
            <a:p>
              <a:pPr eaLnBrk="1" hangingPunct="1"/>
              <a:endParaRPr lang="pt-BR" u="none"/>
            </a:p>
          </p:txBody>
        </p:sp>
        <p:sp>
          <p:nvSpPr>
            <p:cNvPr id="466040" name="Freeform 117"/>
            <p:cNvSpPr>
              <a:spLocks/>
            </p:cNvSpPr>
            <p:nvPr/>
          </p:nvSpPr>
          <p:spPr bwMode="auto">
            <a:xfrm>
              <a:off x="1312" y="2131"/>
              <a:ext cx="94" cy="81"/>
            </a:xfrm>
            <a:custGeom>
              <a:avLst/>
              <a:gdLst>
                <a:gd name="T0" fmla="*/ 0 w 375"/>
                <a:gd name="T1" fmla="*/ 0 h 325"/>
                <a:gd name="T2" fmla="*/ 0 w 375"/>
                <a:gd name="T3" fmla="*/ 0 h 325"/>
                <a:gd name="T4" fmla="*/ 0 w 375"/>
                <a:gd name="T5" fmla="*/ 0 h 325"/>
                <a:gd name="T6" fmla="*/ 0 w 375"/>
                <a:gd name="T7" fmla="*/ 0 h 325"/>
                <a:gd name="T8" fmla="*/ 0 w 375"/>
                <a:gd name="T9" fmla="*/ 0 h 325"/>
                <a:gd name="T10" fmla="*/ 0 w 375"/>
                <a:gd name="T11" fmla="*/ 0 h 325"/>
                <a:gd name="T12" fmla="*/ 0 60000 65536"/>
                <a:gd name="T13" fmla="*/ 0 60000 65536"/>
                <a:gd name="T14" fmla="*/ 0 60000 65536"/>
                <a:gd name="T15" fmla="*/ 0 60000 65536"/>
                <a:gd name="T16" fmla="*/ 0 60000 65536"/>
                <a:gd name="T17" fmla="*/ 0 60000 65536"/>
                <a:gd name="T18" fmla="*/ 0 w 375"/>
                <a:gd name="T19" fmla="*/ 0 h 325"/>
                <a:gd name="T20" fmla="*/ 375 w 375"/>
                <a:gd name="T21" fmla="*/ 325 h 325"/>
              </a:gdLst>
              <a:ahLst/>
              <a:cxnLst>
                <a:cxn ang="T12">
                  <a:pos x="T0" y="T1"/>
                </a:cxn>
                <a:cxn ang="T13">
                  <a:pos x="T2" y="T3"/>
                </a:cxn>
                <a:cxn ang="T14">
                  <a:pos x="T4" y="T5"/>
                </a:cxn>
                <a:cxn ang="T15">
                  <a:pos x="T6" y="T7"/>
                </a:cxn>
                <a:cxn ang="T16">
                  <a:pos x="T8" y="T9"/>
                </a:cxn>
                <a:cxn ang="T17">
                  <a:pos x="T10" y="T11"/>
                </a:cxn>
              </a:cxnLst>
              <a:rect l="T18" t="T19" r="T20" b="T21"/>
              <a:pathLst>
                <a:path w="375" h="325">
                  <a:moveTo>
                    <a:pt x="186" y="0"/>
                  </a:moveTo>
                  <a:lnTo>
                    <a:pt x="375" y="325"/>
                  </a:lnTo>
                  <a:lnTo>
                    <a:pt x="0" y="311"/>
                  </a:lnTo>
                  <a:lnTo>
                    <a:pt x="186" y="0"/>
                  </a:lnTo>
                  <a:lnTo>
                    <a:pt x="375" y="325"/>
                  </a:lnTo>
                  <a:lnTo>
                    <a:pt x="186" y="0"/>
                  </a:lnTo>
                  <a:close/>
                </a:path>
              </a:pathLst>
            </a:custGeom>
            <a:solidFill>
              <a:srgbClr val="FFFFFF"/>
            </a:solidFill>
            <a:ln w="9525">
              <a:noFill/>
              <a:round/>
              <a:headEnd/>
              <a:tailEnd/>
            </a:ln>
          </p:spPr>
          <p:txBody>
            <a:bodyPr/>
            <a:lstStyle/>
            <a:p>
              <a:pPr eaLnBrk="1" hangingPunct="1"/>
              <a:endParaRPr lang="pt-BR" u="none"/>
            </a:p>
          </p:txBody>
        </p:sp>
        <p:sp>
          <p:nvSpPr>
            <p:cNvPr id="466041" name="Freeform 118"/>
            <p:cNvSpPr>
              <a:spLocks/>
            </p:cNvSpPr>
            <p:nvPr/>
          </p:nvSpPr>
          <p:spPr bwMode="auto">
            <a:xfrm>
              <a:off x="4305" y="2165"/>
              <a:ext cx="232" cy="459"/>
            </a:xfrm>
            <a:custGeom>
              <a:avLst/>
              <a:gdLst>
                <a:gd name="T0" fmla="*/ 0 w 925"/>
                <a:gd name="T1" fmla="*/ 0 h 1836"/>
                <a:gd name="T2" fmla="*/ 0 w 925"/>
                <a:gd name="T3" fmla="*/ 0 h 1836"/>
                <a:gd name="T4" fmla="*/ 0 w 925"/>
                <a:gd name="T5" fmla="*/ 0 h 1836"/>
                <a:gd name="T6" fmla="*/ 0 w 925"/>
                <a:gd name="T7" fmla="*/ 0 h 1836"/>
                <a:gd name="T8" fmla="*/ 0 w 925"/>
                <a:gd name="T9" fmla="*/ 0 h 1836"/>
                <a:gd name="T10" fmla="*/ 0 w 925"/>
                <a:gd name="T11" fmla="*/ 0 h 1836"/>
                <a:gd name="T12" fmla="*/ 0 w 925"/>
                <a:gd name="T13" fmla="*/ 0 h 1836"/>
                <a:gd name="T14" fmla="*/ 0 w 925"/>
                <a:gd name="T15" fmla="*/ 0 h 1836"/>
                <a:gd name="T16" fmla="*/ 0 w 925"/>
                <a:gd name="T17" fmla="*/ 0 h 1836"/>
                <a:gd name="T18" fmla="*/ 0 w 925"/>
                <a:gd name="T19" fmla="*/ 0 h 1836"/>
                <a:gd name="T20" fmla="*/ 0 w 925"/>
                <a:gd name="T21" fmla="*/ 0 h 1836"/>
                <a:gd name="T22" fmla="*/ 0 w 925"/>
                <a:gd name="T23" fmla="*/ 0 h 1836"/>
                <a:gd name="T24" fmla="*/ 0 w 925"/>
                <a:gd name="T25" fmla="*/ 0 h 1836"/>
                <a:gd name="T26" fmla="*/ 0 w 925"/>
                <a:gd name="T27" fmla="*/ 0 h 1836"/>
                <a:gd name="T28" fmla="*/ 0 w 925"/>
                <a:gd name="T29" fmla="*/ 0 h 1836"/>
                <a:gd name="T30" fmla="*/ 0 w 925"/>
                <a:gd name="T31" fmla="*/ 0 h 1836"/>
                <a:gd name="T32" fmla="*/ 0 w 925"/>
                <a:gd name="T33" fmla="*/ 0 h 1836"/>
                <a:gd name="T34" fmla="*/ 0 w 925"/>
                <a:gd name="T35" fmla="*/ 0 h 1836"/>
                <a:gd name="T36" fmla="*/ 0 w 925"/>
                <a:gd name="T37" fmla="*/ 0 h 1836"/>
                <a:gd name="T38" fmla="*/ 0 w 925"/>
                <a:gd name="T39" fmla="*/ 0 h 1836"/>
                <a:gd name="T40" fmla="*/ 0 w 925"/>
                <a:gd name="T41" fmla="*/ 0 h 1836"/>
                <a:gd name="T42" fmla="*/ 0 w 925"/>
                <a:gd name="T43" fmla="*/ 0 h 1836"/>
                <a:gd name="T44" fmla="*/ 0 w 925"/>
                <a:gd name="T45" fmla="*/ 0 h 1836"/>
                <a:gd name="T46" fmla="*/ 0 w 925"/>
                <a:gd name="T47" fmla="*/ 0 h 1836"/>
                <a:gd name="T48" fmla="*/ 0 w 925"/>
                <a:gd name="T49" fmla="*/ 0 h 1836"/>
                <a:gd name="T50" fmla="*/ 0 w 925"/>
                <a:gd name="T51" fmla="*/ 0 h 1836"/>
                <a:gd name="T52" fmla="*/ 0 w 925"/>
                <a:gd name="T53" fmla="*/ 0 h 1836"/>
                <a:gd name="T54" fmla="*/ 0 w 925"/>
                <a:gd name="T55" fmla="*/ 0 h 1836"/>
                <a:gd name="T56" fmla="*/ 0 w 925"/>
                <a:gd name="T57" fmla="*/ 0 h 1836"/>
                <a:gd name="T58" fmla="*/ 0 w 925"/>
                <a:gd name="T59" fmla="*/ 0 h 1836"/>
                <a:gd name="T60" fmla="*/ 0 w 925"/>
                <a:gd name="T61" fmla="*/ 0 h 1836"/>
                <a:gd name="T62" fmla="*/ 0 w 925"/>
                <a:gd name="T63" fmla="*/ 0 h 1836"/>
                <a:gd name="T64" fmla="*/ 0 w 925"/>
                <a:gd name="T65" fmla="*/ 0 h 1836"/>
                <a:gd name="T66" fmla="*/ 0 w 925"/>
                <a:gd name="T67" fmla="*/ 0 h 1836"/>
                <a:gd name="T68" fmla="*/ 0 w 925"/>
                <a:gd name="T69" fmla="*/ 0 h 1836"/>
                <a:gd name="T70" fmla="*/ 0 w 925"/>
                <a:gd name="T71" fmla="*/ 0 h 1836"/>
                <a:gd name="T72" fmla="*/ 0 w 925"/>
                <a:gd name="T73" fmla="*/ 0 h 1836"/>
                <a:gd name="T74" fmla="*/ 0 w 925"/>
                <a:gd name="T75" fmla="*/ 0 h 1836"/>
                <a:gd name="T76" fmla="*/ 0 w 925"/>
                <a:gd name="T77" fmla="*/ 0 h 1836"/>
                <a:gd name="T78" fmla="*/ 0 w 925"/>
                <a:gd name="T79" fmla="*/ 0 h 1836"/>
                <a:gd name="T80" fmla="*/ 0 w 925"/>
                <a:gd name="T81" fmla="*/ 0 h 1836"/>
                <a:gd name="T82" fmla="*/ 0 w 925"/>
                <a:gd name="T83" fmla="*/ 0 h 1836"/>
                <a:gd name="T84" fmla="*/ 0 w 925"/>
                <a:gd name="T85" fmla="*/ 0 h 1836"/>
                <a:gd name="T86" fmla="*/ 0 w 925"/>
                <a:gd name="T87" fmla="*/ 0 h 1836"/>
                <a:gd name="T88" fmla="*/ 0 w 925"/>
                <a:gd name="T89" fmla="*/ 0 h 1836"/>
                <a:gd name="T90" fmla="*/ 0 w 925"/>
                <a:gd name="T91" fmla="*/ 0 h 1836"/>
                <a:gd name="T92" fmla="*/ 0 w 925"/>
                <a:gd name="T93" fmla="*/ 0 h 1836"/>
                <a:gd name="T94" fmla="*/ 0 w 925"/>
                <a:gd name="T95" fmla="*/ 0 h 1836"/>
                <a:gd name="T96" fmla="*/ 0 w 925"/>
                <a:gd name="T97" fmla="*/ 0 h 1836"/>
                <a:gd name="T98" fmla="*/ 0 w 925"/>
                <a:gd name="T99" fmla="*/ 0 h 1836"/>
                <a:gd name="T100" fmla="*/ 0 w 925"/>
                <a:gd name="T101" fmla="*/ 0 h 1836"/>
                <a:gd name="T102" fmla="*/ 0 w 925"/>
                <a:gd name="T103" fmla="*/ 0 h 1836"/>
                <a:gd name="T104" fmla="*/ 0 w 925"/>
                <a:gd name="T105" fmla="*/ 0 h 1836"/>
                <a:gd name="T106" fmla="*/ 0 w 925"/>
                <a:gd name="T107" fmla="*/ 0 h 1836"/>
                <a:gd name="T108" fmla="*/ 0 w 925"/>
                <a:gd name="T109" fmla="*/ 0 h 1836"/>
                <a:gd name="T110" fmla="*/ 0 w 925"/>
                <a:gd name="T111" fmla="*/ 0 h 1836"/>
                <a:gd name="T112" fmla="*/ 0 w 925"/>
                <a:gd name="T113" fmla="*/ 0 h 1836"/>
                <a:gd name="T114" fmla="*/ 0 w 925"/>
                <a:gd name="T115" fmla="*/ 0 h 1836"/>
                <a:gd name="T116" fmla="*/ 0 w 925"/>
                <a:gd name="T117" fmla="*/ 0 h 1836"/>
                <a:gd name="T118" fmla="*/ 0 w 925"/>
                <a:gd name="T119" fmla="*/ 0 h 1836"/>
                <a:gd name="T120" fmla="*/ 0 w 925"/>
                <a:gd name="T121" fmla="*/ 0 h 1836"/>
                <a:gd name="T122" fmla="*/ 0 w 925"/>
                <a:gd name="T123" fmla="*/ 0 h 1836"/>
                <a:gd name="T124" fmla="*/ 0 w 925"/>
                <a:gd name="T125" fmla="*/ 0 h 18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25"/>
                <a:gd name="T190" fmla="*/ 0 h 1836"/>
                <a:gd name="T191" fmla="*/ 925 w 925"/>
                <a:gd name="T192" fmla="*/ 1836 h 18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25" h="1836">
                  <a:moveTo>
                    <a:pt x="35" y="173"/>
                  </a:moveTo>
                  <a:lnTo>
                    <a:pt x="59" y="160"/>
                  </a:lnTo>
                  <a:lnTo>
                    <a:pt x="83" y="147"/>
                  </a:lnTo>
                  <a:lnTo>
                    <a:pt x="107" y="135"/>
                  </a:lnTo>
                  <a:lnTo>
                    <a:pt x="131" y="125"/>
                  </a:lnTo>
                  <a:lnTo>
                    <a:pt x="153" y="114"/>
                  </a:lnTo>
                  <a:lnTo>
                    <a:pt x="176" y="106"/>
                  </a:lnTo>
                  <a:lnTo>
                    <a:pt x="198" y="99"/>
                  </a:lnTo>
                  <a:lnTo>
                    <a:pt x="219" y="92"/>
                  </a:lnTo>
                  <a:lnTo>
                    <a:pt x="241" y="86"/>
                  </a:lnTo>
                  <a:lnTo>
                    <a:pt x="261" y="81"/>
                  </a:lnTo>
                  <a:lnTo>
                    <a:pt x="282" y="77"/>
                  </a:lnTo>
                  <a:lnTo>
                    <a:pt x="302" y="74"/>
                  </a:lnTo>
                  <a:lnTo>
                    <a:pt x="321" y="71"/>
                  </a:lnTo>
                  <a:lnTo>
                    <a:pt x="341" y="70"/>
                  </a:lnTo>
                  <a:lnTo>
                    <a:pt x="360" y="69"/>
                  </a:lnTo>
                  <a:lnTo>
                    <a:pt x="378" y="69"/>
                  </a:lnTo>
                  <a:lnTo>
                    <a:pt x="396" y="70"/>
                  </a:lnTo>
                  <a:lnTo>
                    <a:pt x="414" y="71"/>
                  </a:lnTo>
                  <a:lnTo>
                    <a:pt x="431" y="74"/>
                  </a:lnTo>
                  <a:lnTo>
                    <a:pt x="448" y="77"/>
                  </a:lnTo>
                  <a:lnTo>
                    <a:pt x="465" y="81"/>
                  </a:lnTo>
                  <a:lnTo>
                    <a:pt x="481" y="84"/>
                  </a:lnTo>
                  <a:lnTo>
                    <a:pt x="496" y="90"/>
                  </a:lnTo>
                  <a:lnTo>
                    <a:pt x="512" y="95"/>
                  </a:lnTo>
                  <a:lnTo>
                    <a:pt x="527" y="101"/>
                  </a:lnTo>
                  <a:lnTo>
                    <a:pt x="542" y="109"/>
                  </a:lnTo>
                  <a:lnTo>
                    <a:pt x="557" y="117"/>
                  </a:lnTo>
                  <a:lnTo>
                    <a:pt x="570" y="125"/>
                  </a:lnTo>
                  <a:lnTo>
                    <a:pt x="584" y="134"/>
                  </a:lnTo>
                  <a:lnTo>
                    <a:pt x="599" y="143"/>
                  </a:lnTo>
                  <a:lnTo>
                    <a:pt x="612" y="153"/>
                  </a:lnTo>
                  <a:lnTo>
                    <a:pt x="625" y="163"/>
                  </a:lnTo>
                  <a:lnTo>
                    <a:pt x="636" y="175"/>
                  </a:lnTo>
                  <a:lnTo>
                    <a:pt x="649" y="187"/>
                  </a:lnTo>
                  <a:lnTo>
                    <a:pt x="661" y="198"/>
                  </a:lnTo>
                  <a:lnTo>
                    <a:pt x="672" y="211"/>
                  </a:lnTo>
                  <a:lnTo>
                    <a:pt x="695" y="239"/>
                  </a:lnTo>
                  <a:lnTo>
                    <a:pt x="715" y="268"/>
                  </a:lnTo>
                  <a:lnTo>
                    <a:pt x="735" y="300"/>
                  </a:lnTo>
                  <a:lnTo>
                    <a:pt x="753" y="332"/>
                  </a:lnTo>
                  <a:lnTo>
                    <a:pt x="770" y="367"/>
                  </a:lnTo>
                  <a:lnTo>
                    <a:pt x="785" y="403"/>
                  </a:lnTo>
                  <a:lnTo>
                    <a:pt x="798" y="441"/>
                  </a:lnTo>
                  <a:lnTo>
                    <a:pt x="811" y="480"/>
                  </a:lnTo>
                  <a:lnTo>
                    <a:pt x="822" y="520"/>
                  </a:lnTo>
                  <a:lnTo>
                    <a:pt x="832" y="561"/>
                  </a:lnTo>
                  <a:lnTo>
                    <a:pt x="840" y="604"/>
                  </a:lnTo>
                  <a:lnTo>
                    <a:pt x="846" y="647"/>
                  </a:lnTo>
                  <a:lnTo>
                    <a:pt x="850" y="691"/>
                  </a:lnTo>
                  <a:lnTo>
                    <a:pt x="854" y="736"/>
                  </a:lnTo>
                  <a:lnTo>
                    <a:pt x="855" y="782"/>
                  </a:lnTo>
                  <a:lnTo>
                    <a:pt x="857" y="827"/>
                  </a:lnTo>
                  <a:lnTo>
                    <a:pt x="855" y="872"/>
                  </a:lnTo>
                  <a:lnTo>
                    <a:pt x="853" y="918"/>
                  </a:lnTo>
                  <a:lnTo>
                    <a:pt x="848" y="964"/>
                  </a:lnTo>
                  <a:lnTo>
                    <a:pt x="842" y="1010"/>
                  </a:lnTo>
                  <a:lnTo>
                    <a:pt x="835" y="1055"/>
                  </a:lnTo>
                  <a:lnTo>
                    <a:pt x="825" y="1100"/>
                  </a:lnTo>
                  <a:lnTo>
                    <a:pt x="815" y="1144"/>
                  </a:lnTo>
                  <a:lnTo>
                    <a:pt x="802" y="1188"/>
                  </a:lnTo>
                  <a:lnTo>
                    <a:pt x="789" y="1231"/>
                  </a:lnTo>
                  <a:lnTo>
                    <a:pt x="774" y="1274"/>
                  </a:lnTo>
                  <a:lnTo>
                    <a:pt x="757" y="1315"/>
                  </a:lnTo>
                  <a:lnTo>
                    <a:pt x="739" y="1356"/>
                  </a:lnTo>
                  <a:lnTo>
                    <a:pt x="718" y="1394"/>
                  </a:lnTo>
                  <a:lnTo>
                    <a:pt x="697" y="1432"/>
                  </a:lnTo>
                  <a:lnTo>
                    <a:pt x="674" y="1468"/>
                  </a:lnTo>
                  <a:lnTo>
                    <a:pt x="649" y="1503"/>
                  </a:lnTo>
                  <a:lnTo>
                    <a:pt x="623" y="1536"/>
                  </a:lnTo>
                  <a:lnTo>
                    <a:pt x="595" y="1568"/>
                  </a:lnTo>
                  <a:lnTo>
                    <a:pt x="582" y="1582"/>
                  </a:lnTo>
                  <a:lnTo>
                    <a:pt x="566" y="1597"/>
                  </a:lnTo>
                  <a:lnTo>
                    <a:pt x="552" y="1611"/>
                  </a:lnTo>
                  <a:lnTo>
                    <a:pt x="536" y="1624"/>
                  </a:lnTo>
                  <a:lnTo>
                    <a:pt x="519" y="1637"/>
                  </a:lnTo>
                  <a:lnTo>
                    <a:pt x="504" y="1650"/>
                  </a:lnTo>
                  <a:lnTo>
                    <a:pt x="487" y="1661"/>
                  </a:lnTo>
                  <a:lnTo>
                    <a:pt x="470" y="1672"/>
                  </a:lnTo>
                  <a:lnTo>
                    <a:pt x="452" y="1683"/>
                  </a:lnTo>
                  <a:lnTo>
                    <a:pt x="435" y="1693"/>
                  </a:lnTo>
                  <a:lnTo>
                    <a:pt x="417" y="1703"/>
                  </a:lnTo>
                  <a:lnTo>
                    <a:pt x="398" y="1712"/>
                  </a:lnTo>
                  <a:lnTo>
                    <a:pt x="379" y="1720"/>
                  </a:lnTo>
                  <a:lnTo>
                    <a:pt x="360" y="1727"/>
                  </a:lnTo>
                  <a:lnTo>
                    <a:pt x="339" y="1734"/>
                  </a:lnTo>
                  <a:lnTo>
                    <a:pt x="320" y="1740"/>
                  </a:lnTo>
                  <a:lnTo>
                    <a:pt x="299" y="1747"/>
                  </a:lnTo>
                  <a:lnTo>
                    <a:pt x="278" y="1752"/>
                  </a:lnTo>
                  <a:lnTo>
                    <a:pt x="256" y="1756"/>
                  </a:lnTo>
                  <a:lnTo>
                    <a:pt x="234" y="1760"/>
                  </a:lnTo>
                  <a:lnTo>
                    <a:pt x="212" y="1762"/>
                  </a:lnTo>
                  <a:lnTo>
                    <a:pt x="190" y="1765"/>
                  </a:lnTo>
                  <a:lnTo>
                    <a:pt x="167" y="1766"/>
                  </a:lnTo>
                  <a:lnTo>
                    <a:pt x="144" y="1766"/>
                  </a:lnTo>
                  <a:lnTo>
                    <a:pt x="144" y="1836"/>
                  </a:lnTo>
                  <a:lnTo>
                    <a:pt x="169" y="1835"/>
                  </a:lnTo>
                  <a:lnTo>
                    <a:pt x="195" y="1834"/>
                  </a:lnTo>
                  <a:lnTo>
                    <a:pt x="220" y="1831"/>
                  </a:lnTo>
                  <a:lnTo>
                    <a:pt x="245" y="1829"/>
                  </a:lnTo>
                  <a:lnTo>
                    <a:pt x="269" y="1825"/>
                  </a:lnTo>
                  <a:lnTo>
                    <a:pt x="293" y="1819"/>
                  </a:lnTo>
                  <a:lnTo>
                    <a:pt x="316" y="1814"/>
                  </a:lnTo>
                  <a:lnTo>
                    <a:pt x="339" y="1808"/>
                  </a:lnTo>
                  <a:lnTo>
                    <a:pt x="361" y="1800"/>
                  </a:lnTo>
                  <a:lnTo>
                    <a:pt x="383" y="1792"/>
                  </a:lnTo>
                  <a:lnTo>
                    <a:pt x="405" y="1783"/>
                  </a:lnTo>
                  <a:lnTo>
                    <a:pt x="426" y="1774"/>
                  </a:lnTo>
                  <a:lnTo>
                    <a:pt x="447" y="1765"/>
                  </a:lnTo>
                  <a:lnTo>
                    <a:pt x="468" y="1753"/>
                  </a:lnTo>
                  <a:lnTo>
                    <a:pt x="488" y="1743"/>
                  </a:lnTo>
                  <a:lnTo>
                    <a:pt x="507" y="1730"/>
                  </a:lnTo>
                  <a:lnTo>
                    <a:pt x="526" y="1718"/>
                  </a:lnTo>
                  <a:lnTo>
                    <a:pt x="544" y="1705"/>
                  </a:lnTo>
                  <a:lnTo>
                    <a:pt x="562" y="1691"/>
                  </a:lnTo>
                  <a:lnTo>
                    <a:pt x="580" y="1677"/>
                  </a:lnTo>
                  <a:lnTo>
                    <a:pt x="597" y="1663"/>
                  </a:lnTo>
                  <a:lnTo>
                    <a:pt x="614" y="1647"/>
                  </a:lnTo>
                  <a:lnTo>
                    <a:pt x="630" y="1630"/>
                  </a:lnTo>
                  <a:lnTo>
                    <a:pt x="647" y="1615"/>
                  </a:lnTo>
                  <a:lnTo>
                    <a:pt x="676" y="1581"/>
                  </a:lnTo>
                  <a:lnTo>
                    <a:pt x="705" y="1545"/>
                  </a:lnTo>
                  <a:lnTo>
                    <a:pt x="731" y="1507"/>
                  </a:lnTo>
                  <a:lnTo>
                    <a:pt x="757" y="1468"/>
                  </a:lnTo>
                  <a:lnTo>
                    <a:pt x="779" y="1427"/>
                  </a:lnTo>
                  <a:lnTo>
                    <a:pt x="801" y="1385"/>
                  </a:lnTo>
                  <a:lnTo>
                    <a:pt x="820" y="1343"/>
                  </a:lnTo>
                  <a:lnTo>
                    <a:pt x="838" y="1299"/>
                  </a:lnTo>
                  <a:lnTo>
                    <a:pt x="854" y="1253"/>
                  </a:lnTo>
                  <a:lnTo>
                    <a:pt x="870" y="1208"/>
                  </a:lnTo>
                  <a:lnTo>
                    <a:pt x="881" y="1161"/>
                  </a:lnTo>
                  <a:lnTo>
                    <a:pt x="893" y="1115"/>
                  </a:lnTo>
                  <a:lnTo>
                    <a:pt x="902" y="1068"/>
                  </a:lnTo>
                  <a:lnTo>
                    <a:pt x="910" y="1020"/>
                  </a:lnTo>
                  <a:lnTo>
                    <a:pt x="916" y="972"/>
                  </a:lnTo>
                  <a:lnTo>
                    <a:pt x="921" y="923"/>
                  </a:lnTo>
                  <a:lnTo>
                    <a:pt x="924" y="875"/>
                  </a:lnTo>
                  <a:lnTo>
                    <a:pt x="925" y="827"/>
                  </a:lnTo>
                  <a:lnTo>
                    <a:pt x="925" y="779"/>
                  </a:lnTo>
                  <a:lnTo>
                    <a:pt x="923" y="732"/>
                  </a:lnTo>
                  <a:lnTo>
                    <a:pt x="920" y="686"/>
                  </a:lnTo>
                  <a:lnTo>
                    <a:pt x="915" y="639"/>
                  </a:lnTo>
                  <a:lnTo>
                    <a:pt x="907" y="592"/>
                  </a:lnTo>
                  <a:lnTo>
                    <a:pt x="899" y="548"/>
                  </a:lnTo>
                  <a:lnTo>
                    <a:pt x="889" y="504"/>
                  </a:lnTo>
                  <a:lnTo>
                    <a:pt x="877" y="460"/>
                  </a:lnTo>
                  <a:lnTo>
                    <a:pt x="864" y="419"/>
                  </a:lnTo>
                  <a:lnTo>
                    <a:pt x="849" y="377"/>
                  </a:lnTo>
                  <a:lnTo>
                    <a:pt x="833" y="338"/>
                  </a:lnTo>
                  <a:lnTo>
                    <a:pt x="814" y="301"/>
                  </a:lnTo>
                  <a:lnTo>
                    <a:pt x="794" y="265"/>
                  </a:lnTo>
                  <a:lnTo>
                    <a:pt x="772" y="230"/>
                  </a:lnTo>
                  <a:lnTo>
                    <a:pt x="749" y="197"/>
                  </a:lnTo>
                  <a:lnTo>
                    <a:pt x="724" y="166"/>
                  </a:lnTo>
                  <a:lnTo>
                    <a:pt x="711" y="152"/>
                  </a:lnTo>
                  <a:lnTo>
                    <a:pt x="697" y="138"/>
                  </a:lnTo>
                  <a:lnTo>
                    <a:pt x="684" y="123"/>
                  </a:lnTo>
                  <a:lnTo>
                    <a:pt x="669" y="110"/>
                  </a:lnTo>
                  <a:lnTo>
                    <a:pt x="654" y="99"/>
                  </a:lnTo>
                  <a:lnTo>
                    <a:pt x="639" y="87"/>
                  </a:lnTo>
                  <a:lnTo>
                    <a:pt x="623" y="75"/>
                  </a:lnTo>
                  <a:lnTo>
                    <a:pt x="606" y="65"/>
                  </a:lnTo>
                  <a:lnTo>
                    <a:pt x="590" y="56"/>
                  </a:lnTo>
                  <a:lnTo>
                    <a:pt x="573" y="47"/>
                  </a:lnTo>
                  <a:lnTo>
                    <a:pt x="556" y="39"/>
                  </a:lnTo>
                  <a:lnTo>
                    <a:pt x="538" y="31"/>
                  </a:lnTo>
                  <a:lnTo>
                    <a:pt x="519" y="25"/>
                  </a:lnTo>
                  <a:lnTo>
                    <a:pt x="500" y="18"/>
                  </a:lnTo>
                  <a:lnTo>
                    <a:pt x="481" y="13"/>
                  </a:lnTo>
                  <a:lnTo>
                    <a:pt x="461" y="9"/>
                  </a:lnTo>
                  <a:lnTo>
                    <a:pt x="442" y="5"/>
                  </a:lnTo>
                  <a:lnTo>
                    <a:pt x="421" y="3"/>
                  </a:lnTo>
                  <a:lnTo>
                    <a:pt x="400" y="0"/>
                  </a:lnTo>
                  <a:lnTo>
                    <a:pt x="379" y="0"/>
                  </a:lnTo>
                  <a:lnTo>
                    <a:pt x="359" y="0"/>
                  </a:lnTo>
                  <a:lnTo>
                    <a:pt x="337" y="0"/>
                  </a:lnTo>
                  <a:lnTo>
                    <a:pt x="315" y="3"/>
                  </a:lnTo>
                  <a:lnTo>
                    <a:pt x="293" y="5"/>
                  </a:lnTo>
                  <a:lnTo>
                    <a:pt x="269" y="9"/>
                  </a:lnTo>
                  <a:lnTo>
                    <a:pt x="247" y="13"/>
                  </a:lnTo>
                  <a:lnTo>
                    <a:pt x="224" y="18"/>
                  </a:lnTo>
                  <a:lnTo>
                    <a:pt x="201" y="25"/>
                  </a:lnTo>
                  <a:lnTo>
                    <a:pt x="176" y="33"/>
                  </a:lnTo>
                  <a:lnTo>
                    <a:pt x="151" y="42"/>
                  </a:lnTo>
                  <a:lnTo>
                    <a:pt x="127" y="51"/>
                  </a:lnTo>
                  <a:lnTo>
                    <a:pt x="102" y="61"/>
                  </a:lnTo>
                  <a:lnTo>
                    <a:pt x="77" y="73"/>
                  </a:lnTo>
                  <a:lnTo>
                    <a:pt x="51" y="84"/>
                  </a:lnTo>
                  <a:lnTo>
                    <a:pt x="26" y="99"/>
                  </a:lnTo>
                  <a:lnTo>
                    <a:pt x="0" y="113"/>
                  </a:lnTo>
                  <a:lnTo>
                    <a:pt x="35" y="173"/>
                  </a:lnTo>
                  <a:close/>
                </a:path>
              </a:pathLst>
            </a:custGeom>
            <a:solidFill>
              <a:srgbClr val="FFFFFF"/>
            </a:solidFill>
            <a:ln w="9525">
              <a:noFill/>
              <a:round/>
              <a:headEnd/>
              <a:tailEnd/>
            </a:ln>
          </p:spPr>
          <p:txBody>
            <a:bodyPr/>
            <a:lstStyle/>
            <a:p>
              <a:pPr eaLnBrk="1" hangingPunct="1"/>
              <a:endParaRPr lang="pt-BR" u="none"/>
            </a:p>
          </p:txBody>
        </p:sp>
        <p:sp>
          <p:nvSpPr>
            <p:cNvPr id="466042" name="Freeform 119"/>
            <p:cNvSpPr>
              <a:spLocks/>
            </p:cNvSpPr>
            <p:nvPr/>
          </p:nvSpPr>
          <p:spPr bwMode="auto">
            <a:xfrm>
              <a:off x="4244" y="2158"/>
              <a:ext cx="94" cy="80"/>
            </a:xfrm>
            <a:custGeom>
              <a:avLst/>
              <a:gdLst>
                <a:gd name="T0" fmla="*/ 0 w 376"/>
                <a:gd name="T1" fmla="*/ 0 h 321"/>
                <a:gd name="T2" fmla="*/ 0 w 376"/>
                <a:gd name="T3" fmla="*/ 0 h 321"/>
                <a:gd name="T4" fmla="*/ 0 w 376"/>
                <a:gd name="T5" fmla="*/ 0 h 321"/>
                <a:gd name="T6" fmla="*/ 0 w 376"/>
                <a:gd name="T7" fmla="*/ 0 h 321"/>
                <a:gd name="T8" fmla="*/ 0 w 376"/>
                <a:gd name="T9" fmla="*/ 0 h 321"/>
                <a:gd name="T10" fmla="*/ 0 w 376"/>
                <a:gd name="T11" fmla="*/ 0 h 321"/>
                <a:gd name="T12" fmla="*/ 0 60000 65536"/>
                <a:gd name="T13" fmla="*/ 0 60000 65536"/>
                <a:gd name="T14" fmla="*/ 0 60000 65536"/>
                <a:gd name="T15" fmla="*/ 0 60000 65536"/>
                <a:gd name="T16" fmla="*/ 0 60000 65536"/>
                <a:gd name="T17" fmla="*/ 0 60000 65536"/>
                <a:gd name="T18" fmla="*/ 0 w 376"/>
                <a:gd name="T19" fmla="*/ 0 h 321"/>
                <a:gd name="T20" fmla="*/ 376 w 376"/>
                <a:gd name="T21" fmla="*/ 321 h 321"/>
              </a:gdLst>
              <a:ahLst/>
              <a:cxnLst>
                <a:cxn ang="T12">
                  <a:pos x="T0" y="T1"/>
                </a:cxn>
                <a:cxn ang="T13">
                  <a:pos x="T2" y="T3"/>
                </a:cxn>
                <a:cxn ang="T14">
                  <a:pos x="T4" y="T5"/>
                </a:cxn>
                <a:cxn ang="T15">
                  <a:pos x="T6" y="T7"/>
                </a:cxn>
                <a:cxn ang="T16">
                  <a:pos x="T8" y="T9"/>
                </a:cxn>
                <a:cxn ang="T17">
                  <a:pos x="T10" y="T11"/>
                </a:cxn>
              </a:cxnLst>
              <a:rect l="T18" t="T19" r="T20" b="T21"/>
              <a:pathLst>
                <a:path w="376" h="321">
                  <a:moveTo>
                    <a:pt x="376" y="315"/>
                  </a:moveTo>
                  <a:lnTo>
                    <a:pt x="0" y="321"/>
                  </a:lnTo>
                  <a:lnTo>
                    <a:pt x="196" y="0"/>
                  </a:lnTo>
                  <a:lnTo>
                    <a:pt x="376" y="315"/>
                  </a:lnTo>
                  <a:lnTo>
                    <a:pt x="0" y="321"/>
                  </a:lnTo>
                  <a:lnTo>
                    <a:pt x="376" y="315"/>
                  </a:lnTo>
                  <a:close/>
                </a:path>
              </a:pathLst>
            </a:custGeom>
            <a:solidFill>
              <a:srgbClr val="FFFFFF"/>
            </a:solidFill>
            <a:ln w="9525">
              <a:noFill/>
              <a:round/>
              <a:headEnd/>
              <a:tailEnd/>
            </a:ln>
          </p:spPr>
          <p:txBody>
            <a:bodyPr/>
            <a:lstStyle/>
            <a:p>
              <a:pPr eaLnBrk="1" hangingPunct="1"/>
              <a:endParaRPr lang="pt-BR" u="none"/>
            </a:p>
          </p:txBody>
        </p:sp>
        <p:sp>
          <p:nvSpPr>
            <p:cNvPr id="466043" name="Rectangle 120"/>
            <p:cNvSpPr>
              <a:spLocks noChangeArrowheads="1"/>
            </p:cNvSpPr>
            <p:nvPr/>
          </p:nvSpPr>
          <p:spPr bwMode="auto">
            <a:xfrm>
              <a:off x="758" y="2387"/>
              <a:ext cx="256"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IL-2</a:t>
              </a:r>
              <a:endParaRPr lang="pt-BR" u="none">
                <a:latin typeface="Times New Roman" pitchFamily="18" charset="0"/>
              </a:endParaRPr>
            </a:p>
          </p:txBody>
        </p:sp>
        <p:sp>
          <p:nvSpPr>
            <p:cNvPr id="466044" name="Rectangle 121"/>
            <p:cNvSpPr>
              <a:spLocks noChangeArrowheads="1"/>
            </p:cNvSpPr>
            <p:nvPr/>
          </p:nvSpPr>
          <p:spPr bwMode="auto">
            <a:xfrm>
              <a:off x="4568" y="2393"/>
              <a:ext cx="256"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IL-4</a:t>
              </a:r>
              <a:endParaRPr lang="pt-BR" u="none">
                <a:latin typeface="Times New Roman" pitchFamily="18" charset="0"/>
              </a:endParaRPr>
            </a:p>
          </p:txBody>
        </p:sp>
        <p:sp>
          <p:nvSpPr>
            <p:cNvPr id="466045" name="Rectangle 122"/>
            <p:cNvSpPr>
              <a:spLocks noChangeArrowheads="1"/>
            </p:cNvSpPr>
            <p:nvPr/>
          </p:nvSpPr>
          <p:spPr bwMode="auto">
            <a:xfrm>
              <a:off x="3565" y="3070"/>
              <a:ext cx="256"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IL-4</a:t>
              </a:r>
              <a:endParaRPr lang="pt-BR" u="none">
                <a:latin typeface="Times New Roman" pitchFamily="18" charset="0"/>
              </a:endParaRPr>
            </a:p>
          </p:txBody>
        </p:sp>
        <p:sp>
          <p:nvSpPr>
            <p:cNvPr id="466046" name="Freeform 123"/>
            <p:cNvSpPr>
              <a:spLocks/>
            </p:cNvSpPr>
            <p:nvPr/>
          </p:nvSpPr>
          <p:spPr bwMode="auto">
            <a:xfrm>
              <a:off x="1603" y="2683"/>
              <a:ext cx="940" cy="666"/>
            </a:xfrm>
            <a:custGeom>
              <a:avLst/>
              <a:gdLst>
                <a:gd name="T0" fmla="*/ 0 w 3762"/>
                <a:gd name="T1" fmla="*/ 0 h 2665"/>
                <a:gd name="T2" fmla="*/ 0 w 3762"/>
                <a:gd name="T3" fmla="*/ 0 h 2665"/>
                <a:gd name="T4" fmla="*/ 0 w 3762"/>
                <a:gd name="T5" fmla="*/ 0 h 2665"/>
                <a:gd name="T6" fmla="*/ 0 w 3762"/>
                <a:gd name="T7" fmla="*/ 0 h 2665"/>
                <a:gd name="T8" fmla="*/ 0 w 3762"/>
                <a:gd name="T9" fmla="*/ 0 h 2665"/>
                <a:gd name="T10" fmla="*/ 0 60000 65536"/>
                <a:gd name="T11" fmla="*/ 0 60000 65536"/>
                <a:gd name="T12" fmla="*/ 0 60000 65536"/>
                <a:gd name="T13" fmla="*/ 0 60000 65536"/>
                <a:gd name="T14" fmla="*/ 0 60000 65536"/>
                <a:gd name="T15" fmla="*/ 0 w 3762"/>
                <a:gd name="T16" fmla="*/ 0 h 2665"/>
                <a:gd name="T17" fmla="*/ 3762 w 3762"/>
                <a:gd name="T18" fmla="*/ 2665 h 2665"/>
              </a:gdLst>
              <a:ahLst/>
              <a:cxnLst>
                <a:cxn ang="T10">
                  <a:pos x="T0" y="T1"/>
                </a:cxn>
                <a:cxn ang="T11">
                  <a:pos x="T2" y="T3"/>
                </a:cxn>
                <a:cxn ang="T12">
                  <a:pos x="T4" y="T5"/>
                </a:cxn>
                <a:cxn ang="T13">
                  <a:pos x="T6" y="T7"/>
                </a:cxn>
                <a:cxn ang="T14">
                  <a:pos x="T8" y="T9"/>
                </a:cxn>
              </a:cxnLst>
              <a:rect l="T15" t="T16" r="T17" b="T18"/>
              <a:pathLst>
                <a:path w="3762" h="2665">
                  <a:moveTo>
                    <a:pt x="3762" y="2610"/>
                  </a:moveTo>
                  <a:lnTo>
                    <a:pt x="38" y="0"/>
                  </a:lnTo>
                  <a:lnTo>
                    <a:pt x="0" y="56"/>
                  </a:lnTo>
                  <a:lnTo>
                    <a:pt x="3724" y="2665"/>
                  </a:lnTo>
                  <a:lnTo>
                    <a:pt x="3762" y="2610"/>
                  </a:lnTo>
                  <a:close/>
                </a:path>
              </a:pathLst>
            </a:custGeom>
            <a:solidFill>
              <a:srgbClr val="FFFFFF"/>
            </a:solidFill>
            <a:ln w="9525">
              <a:noFill/>
              <a:round/>
              <a:headEnd/>
              <a:tailEnd/>
            </a:ln>
          </p:spPr>
          <p:txBody>
            <a:bodyPr/>
            <a:lstStyle/>
            <a:p>
              <a:pPr eaLnBrk="1" hangingPunct="1"/>
              <a:endParaRPr lang="pt-BR" u="none"/>
            </a:p>
          </p:txBody>
        </p:sp>
        <p:sp>
          <p:nvSpPr>
            <p:cNvPr id="466047" name="Freeform 124"/>
            <p:cNvSpPr>
              <a:spLocks/>
            </p:cNvSpPr>
            <p:nvPr/>
          </p:nvSpPr>
          <p:spPr bwMode="auto">
            <a:xfrm>
              <a:off x="2508" y="3303"/>
              <a:ext cx="90" cy="81"/>
            </a:xfrm>
            <a:custGeom>
              <a:avLst/>
              <a:gdLst>
                <a:gd name="T0" fmla="*/ 0 w 361"/>
                <a:gd name="T1" fmla="*/ 0 h 325"/>
                <a:gd name="T2" fmla="*/ 0 w 361"/>
                <a:gd name="T3" fmla="*/ 0 h 325"/>
                <a:gd name="T4" fmla="*/ 0 w 361"/>
                <a:gd name="T5" fmla="*/ 0 h 325"/>
                <a:gd name="T6" fmla="*/ 0 w 361"/>
                <a:gd name="T7" fmla="*/ 0 h 325"/>
                <a:gd name="T8" fmla="*/ 0 w 361"/>
                <a:gd name="T9" fmla="*/ 0 h 325"/>
                <a:gd name="T10" fmla="*/ 0 w 361"/>
                <a:gd name="T11" fmla="*/ 0 h 325"/>
                <a:gd name="T12" fmla="*/ 0 60000 65536"/>
                <a:gd name="T13" fmla="*/ 0 60000 65536"/>
                <a:gd name="T14" fmla="*/ 0 60000 65536"/>
                <a:gd name="T15" fmla="*/ 0 60000 65536"/>
                <a:gd name="T16" fmla="*/ 0 60000 65536"/>
                <a:gd name="T17" fmla="*/ 0 60000 65536"/>
                <a:gd name="T18" fmla="*/ 0 w 361"/>
                <a:gd name="T19" fmla="*/ 0 h 325"/>
                <a:gd name="T20" fmla="*/ 361 w 361"/>
                <a:gd name="T21" fmla="*/ 325 h 325"/>
              </a:gdLst>
              <a:ahLst/>
              <a:cxnLst>
                <a:cxn ang="T12">
                  <a:pos x="T0" y="T1"/>
                </a:cxn>
                <a:cxn ang="T13">
                  <a:pos x="T2" y="T3"/>
                </a:cxn>
                <a:cxn ang="T14">
                  <a:pos x="T4" y="T5"/>
                </a:cxn>
                <a:cxn ang="T15">
                  <a:pos x="T6" y="T7"/>
                </a:cxn>
                <a:cxn ang="T16">
                  <a:pos x="T8" y="T9"/>
                </a:cxn>
                <a:cxn ang="T17">
                  <a:pos x="T10" y="T11"/>
                </a:cxn>
              </a:cxnLst>
              <a:rect l="T18" t="T19" r="T20" b="T21"/>
              <a:pathLst>
                <a:path w="361" h="325">
                  <a:moveTo>
                    <a:pt x="200" y="0"/>
                  </a:moveTo>
                  <a:lnTo>
                    <a:pt x="361" y="325"/>
                  </a:lnTo>
                  <a:lnTo>
                    <a:pt x="0" y="286"/>
                  </a:lnTo>
                  <a:lnTo>
                    <a:pt x="200" y="0"/>
                  </a:lnTo>
                  <a:lnTo>
                    <a:pt x="361" y="325"/>
                  </a:lnTo>
                  <a:lnTo>
                    <a:pt x="200" y="0"/>
                  </a:lnTo>
                  <a:close/>
                </a:path>
              </a:pathLst>
            </a:custGeom>
            <a:solidFill>
              <a:srgbClr val="FFFFFF"/>
            </a:solidFill>
            <a:ln w="9525">
              <a:noFill/>
              <a:round/>
              <a:headEnd/>
              <a:tailEnd/>
            </a:ln>
          </p:spPr>
          <p:txBody>
            <a:bodyPr/>
            <a:lstStyle/>
            <a:p>
              <a:pPr eaLnBrk="1" hangingPunct="1"/>
              <a:endParaRPr lang="pt-BR" u="none"/>
            </a:p>
          </p:txBody>
        </p:sp>
        <p:sp>
          <p:nvSpPr>
            <p:cNvPr id="466048" name="Freeform 125"/>
            <p:cNvSpPr>
              <a:spLocks/>
            </p:cNvSpPr>
            <p:nvPr/>
          </p:nvSpPr>
          <p:spPr bwMode="auto">
            <a:xfrm>
              <a:off x="3190" y="2662"/>
              <a:ext cx="776" cy="696"/>
            </a:xfrm>
            <a:custGeom>
              <a:avLst/>
              <a:gdLst>
                <a:gd name="T0" fmla="*/ 0 w 3104"/>
                <a:gd name="T1" fmla="*/ 0 h 2784"/>
                <a:gd name="T2" fmla="*/ 0 w 3104"/>
                <a:gd name="T3" fmla="*/ 0 h 2784"/>
                <a:gd name="T4" fmla="*/ 0 w 3104"/>
                <a:gd name="T5" fmla="*/ 0 h 2784"/>
                <a:gd name="T6" fmla="*/ 0 w 3104"/>
                <a:gd name="T7" fmla="*/ 0 h 2784"/>
                <a:gd name="T8" fmla="*/ 0 w 3104"/>
                <a:gd name="T9" fmla="*/ 0 h 2784"/>
                <a:gd name="T10" fmla="*/ 0 60000 65536"/>
                <a:gd name="T11" fmla="*/ 0 60000 65536"/>
                <a:gd name="T12" fmla="*/ 0 60000 65536"/>
                <a:gd name="T13" fmla="*/ 0 60000 65536"/>
                <a:gd name="T14" fmla="*/ 0 60000 65536"/>
                <a:gd name="T15" fmla="*/ 0 w 3104"/>
                <a:gd name="T16" fmla="*/ 0 h 2784"/>
                <a:gd name="T17" fmla="*/ 3104 w 3104"/>
                <a:gd name="T18" fmla="*/ 2784 h 2784"/>
              </a:gdLst>
              <a:ahLst/>
              <a:cxnLst>
                <a:cxn ang="T10">
                  <a:pos x="T0" y="T1"/>
                </a:cxn>
                <a:cxn ang="T11">
                  <a:pos x="T2" y="T3"/>
                </a:cxn>
                <a:cxn ang="T12">
                  <a:pos x="T4" y="T5"/>
                </a:cxn>
                <a:cxn ang="T13">
                  <a:pos x="T6" y="T7"/>
                </a:cxn>
                <a:cxn ang="T14">
                  <a:pos x="T8" y="T9"/>
                </a:cxn>
              </a:cxnLst>
              <a:rect l="T15" t="T16" r="T17" b="T18"/>
              <a:pathLst>
                <a:path w="3104" h="2784">
                  <a:moveTo>
                    <a:pt x="44" y="2784"/>
                  </a:moveTo>
                  <a:lnTo>
                    <a:pt x="3104" y="50"/>
                  </a:lnTo>
                  <a:lnTo>
                    <a:pt x="3060" y="0"/>
                  </a:lnTo>
                  <a:lnTo>
                    <a:pt x="0" y="2734"/>
                  </a:lnTo>
                  <a:lnTo>
                    <a:pt x="44" y="2784"/>
                  </a:lnTo>
                  <a:close/>
                </a:path>
              </a:pathLst>
            </a:custGeom>
            <a:solidFill>
              <a:srgbClr val="FFFFFF"/>
            </a:solidFill>
            <a:ln w="9525">
              <a:noFill/>
              <a:round/>
              <a:headEnd/>
              <a:tailEnd/>
            </a:ln>
          </p:spPr>
          <p:txBody>
            <a:bodyPr/>
            <a:lstStyle/>
            <a:p>
              <a:pPr eaLnBrk="1" hangingPunct="1"/>
              <a:endParaRPr lang="pt-BR" u="none"/>
            </a:p>
          </p:txBody>
        </p:sp>
        <p:sp>
          <p:nvSpPr>
            <p:cNvPr id="466049" name="Freeform 126"/>
            <p:cNvSpPr>
              <a:spLocks/>
            </p:cNvSpPr>
            <p:nvPr/>
          </p:nvSpPr>
          <p:spPr bwMode="auto">
            <a:xfrm>
              <a:off x="3142" y="3314"/>
              <a:ext cx="88" cy="86"/>
            </a:xfrm>
            <a:custGeom>
              <a:avLst/>
              <a:gdLst>
                <a:gd name="T0" fmla="*/ 0 w 353"/>
                <a:gd name="T1" fmla="*/ 0 h 342"/>
                <a:gd name="T2" fmla="*/ 0 w 353"/>
                <a:gd name="T3" fmla="*/ 0 h 342"/>
                <a:gd name="T4" fmla="*/ 0 w 353"/>
                <a:gd name="T5" fmla="*/ 0 h 342"/>
                <a:gd name="T6" fmla="*/ 0 w 353"/>
                <a:gd name="T7" fmla="*/ 0 h 342"/>
                <a:gd name="T8" fmla="*/ 0 w 353"/>
                <a:gd name="T9" fmla="*/ 0 h 342"/>
                <a:gd name="T10" fmla="*/ 0 w 353"/>
                <a:gd name="T11" fmla="*/ 0 h 342"/>
                <a:gd name="T12" fmla="*/ 0 60000 65536"/>
                <a:gd name="T13" fmla="*/ 0 60000 65536"/>
                <a:gd name="T14" fmla="*/ 0 60000 65536"/>
                <a:gd name="T15" fmla="*/ 0 60000 65536"/>
                <a:gd name="T16" fmla="*/ 0 60000 65536"/>
                <a:gd name="T17" fmla="*/ 0 60000 65536"/>
                <a:gd name="T18" fmla="*/ 0 w 353"/>
                <a:gd name="T19" fmla="*/ 0 h 342"/>
                <a:gd name="T20" fmla="*/ 353 w 353"/>
                <a:gd name="T21" fmla="*/ 342 h 342"/>
              </a:gdLst>
              <a:ahLst/>
              <a:cxnLst>
                <a:cxn ang="T12">
                  <a:pos x="T0" y="T1"/>
                </a:cxn>
                <a:cxn ang="T13">
                  <a:pos x="T2" y="T3"/>
                </a:cxn>
                <a:cxn ang="T14">
                  <a:pos x="T4" y="T5"/>
                </a:cxn>
                <a:cxn ang="T15">
                  <a:pos x="T6" y="T7"/>
                </a:cxn>
                <a:cxn ang="T16">
                  <a:pos x="T8" y="T9"/>
                </a:cxn>
                <a:cxn ang="T17">
                  <a:pos x="T10" y="T11"/>
                </a:cxn>
              </a:cxnLst>
              <a:rect l="T18" t="T19" r="T20" b="T21"/>
              <a:pathLst>
                <a:path w="353" h="342">
                  <a:moveTo>
                    <a:pt x="353" y="260"/>
                  </a:moveTo>
                  <a:lnTo>
                    <a:pt x="0" y="342"/>
                  </a:lnTo>
                  <a:lnTo>
                    <a:pt x="121" y="0"/>
                  </a:lnTo>
                  <a:lnTo>
                    <a:pt x="353" y="260"/>
                  </a:lnTo>
                  <a:lnTo>
                    <a:pt x="0" y="342"/>
                  </a:lnTo>
                  <a:lnTo>
                    <a:pt x="353" y="260"/>
                  </a:lnTo>
                  <a:close/>
                </a:path>
              </a:pathLst>
            </a:custGeom>
            <a:solidFill>
              <a:srgbClr val="FFFFFF"/>
            </a:solidFill>
            <a:ln w="9525">
              <a:noFill/>
              <a:round/>
              <a:headEnd/>
              <a:tailEnd/>
            </a:ln>
          </p:spPr>
          <p:txBody>
            <a:bodyPr/>
            <a:lstStyle/>
            <a:p>
              <a:pPr eaLnBrk="1" hangingPunct="1"/>
              <a:endParaRPr lang="pt-BR" u="none"/>
            </a:p>
          </p:txBody>
        </p:sp>
        <p:sp>
          <p:nvSpPr>
            <p:cNvPr id="466050" name="Rectangle 127"/>
            <p:cNvSpPr>
              <a:spLocks noChangeArrowheads="1"/>
            </p:cNvSpPr>
            <p:nvPr/>
          </p:nvSpPr>
          <p:spPr bwMode="auto">
            <a:xfrm>
              <a:off x="3381" y="3288"/>
              <a:ext cx="256"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IL-5</a:t>
              </a:r>
              <a:endParaRPr lang="pt-BR" u="none">
                <a:latin typeface="Times New Roman" pitchFamily="18" charset="0"/>
              </a:endParaRPr>
            </a:p>
          </p:txBody>
        </p:sp>
        <p:sp>
          <p:nvSpPr>
            <p:cNvPr id="466051" name="Rectangle 128"/>
            <p:cNvSpPr>
              <a:spLocks noChangeArrowheads="1"/>
            </p:cNvSpPr>
            <p:nvPr/>
          </p:nvSpPr>
          <p:spPr bwMode="auto">
            <a:xfrm>
              <a:off x="3744" y="2903"/>
              <a:ext cx="336"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TGF-</a:t>
              </a:r>
              <a:endParaRPr lang="pt-BR" u="none">
                <a:latin typeface="Times New Roman" pitchFamily="18" charset="0"/>
              </a:endParaRPr>
            </a:p>
          </p:txBody>
        </p:sp>
        <p:sp>
          <p:nvSpPr>
            <p:cNvPr id="466052" name="Rectangle 129"/>
            <p:cNvSpPr>
              <a:spLocks noChangeArrowheads="1"/>
            </p:cNvSpPr>
            <p:nvPr/>
          </p:nvSpPr>
          <p:spPr bwMode="auto">
            <a:xfrm>
              <a:off x="4117" y="2889"/>
              <a:ext cx="79"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latin typeface="Symbol" pitchFamily="18" charset="2"/>
                </a:rPr>
                <a:t>b</a:t>
              </a:r>
              <a:endParaRPr lang="pt-BR" u="none">
                <a:latin typeface="Times New Roman" pitchFamily="18" charset="0"/>
              </a:endParaRPr>
            </a:p>
          </p:txBody>
        </p:sp>
        <p:sp>
          <p:nvSpPr>
            <p:cNvPr id="466053" name="Rectangle 130"/>
            <p:cNvSpPr>
              <a:spLocks noChangeArrowheads="1"/>
            </p:cNvSpPr>
            <p:nvPr/>
          </p:nvSpPr>
          <p:spPr bwMode="auto">
            <a:xfrm>
              <a:off x="1477" y="2903"/>
              <a:ext cx="280"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IFN-</a:t>
              </a:r>
              <a:endParaRPr lang="pt-BR" u="none">
                <a:latin typeface="Times New Roman" pitchFamily="18" charset="0"/>
              </a:endParaRPr>
            </a:p>
          </p:txBody>
        </p:sp>
        <p:sp>
          <p:nvSpPr>
            <p:cNvPr id="466054" name="Rectangle 131"/>
            <p:cNvSpPr>
              <a:spLocks noChangeArrowheads="1"/>
            </p:cNvSpPr>
            <p:nvPr/>
          </p:nvSpPr>
          <p:spPr bwMode="auto">
            <a:xfrm>
              <a:off x="1796" y="2889"/>
              <a:ext cx="59"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latin typeface="Symbol" pitchFamily="18" charset="2"/>
                </a:rPr>
                <a:t>g</a:t>
              </a:r>
              <a:endParaRPr lang="pt-BR" u="none">
                <a:latin typeface="Times New Roman" pitchFamily="18" charset="0"/>
              </a:endParaRPr>
            </a:p>
          </p:txBody>
        </p:sp>
        <p:sp>
          <p:nvSpPr>
            <p:cNvPr id="466055" name="Rectangle 132"/>
            <p:cNvSpPr>
              <a:spLocks noChangeArrowheads="1"/>
            </p:cNvSpPr>
            <p:nvPr/>
          </p:nvSpPr>
          <p:spPr bwMode="auto">
            <a:xfrm>
              <a:off x="1800" y="3113"/>
              <a:ext cx="256" cy="173"/>
            </a:xfrm>
            <a:prstGeom prst="rect">
              <a:avLst/>
            </a:prstGeom>
            <a:noFill/>
            <a:ln w="9525">
              <a:noFill/>
              <a:miter lim="800000"/>
              <a:headEnd/>
              <a:tailEnd/>
            </a:ln>
          </p:spPr>
          <p:txBody>
            <a:bodyPr wrap="none" lIns="0" tIns="0" rIns="0" bIns="0">
              <a:spAutoFit/>
            </a:bodyPr>
            <a:lstStyle/>
            <a:p>
              <a:pPr eaLnBrk="1" hangingPunct="1"/>
              <a:r>
                <a:rPr lang="pt-BR" sz="1800" u="none">
                  <a:solidFill>
                    <a:srgbClr val="FFFFFF"/>
                  </a:solidFill>
                </a:rPr>
                <a:t>IL-2</a:t>
              </a:r>
              <a:endParaRPr lang="pt-BR" u="none">
                <a:latin typeface="Times New Roman" pitchFamily="18" charset="0"/>
              </a:endParaRPr>
            </a:p>
          </p:txBody>
        </p:sp>
      </p:grpSp>
      <p:sp>
        <p:nvSpPr>
          <p:cNvPr id="466056" name="Text Box 134"/>
          <p:cNvSpPr txBox="1">
            <a:spLocks noChangeArrowheads="1"/>
          </p:cNvSpPr>
          <p:nvPr/>
        </p:nvSpPr>
        <p:spPr bwMode="auto">
          <a:xfrm>
            <a:off x="1414463" y="404813"/>
            <a:ext cx="6315075" cy="431800"/>
          </a:xfrm>
          <a:prstGeom prst="rect">
            <a:avLst/>
          </a:prstGeom>
          <a:noFill/>
          <a:ln w="9525">
            <a:noFill/>
            <a:miter lim="800000"/>
            <a:headEnd/>
            <a:tailEnd/>
          </a:ln>
        </p:spPr>
        <p:txBody>
          <a:bodyPr wrap="none" anchor="ctr">
            <a:spAutoFit/>
          </a:bodyPr>
          <a:lstStyle/>
          <a:p>
            <a:pPr algn="ctr" eaLnBrk="1" hangingPunct="1"/>
            <a:r>
              <a:rPr lang="pt-BR" sz="2200" b="1" u="none">
                <a:solidFill>
                  <a:schemeClr val="tx2"/>
                </a:solidFill>
              </a:rPr>
              <a:t>DIFERENCIAÇÃO E REGULAÇÃO (Th1 E Th2)</a:t>
            </a:r>
          </a:p>
        </p:txBody>
      </p:sp>
      <p:sp>
        <p:nvSpPr>
          <p:cNvPr id="466057"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right)">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7970" name="Rounded Rectangle 271"/>
          <p:cNvSpPr>
            <a:spLocks noChangeArrowheads="1"/>
          </p:cNvSpPr>
          <p:nvPr/>
        </p:nvSpPr>
        <p:spPr bwMode="auto">
          <a:xfrm>
            <a:off x="395288" y="1255713"/>
            <a:ext cx="8353425" cy="4714875"/>
          </a:xfrm>
          <a:prstGeom prst="roundRect">
            <a:avLst>
              <a:gd name="adj" fmla="val 5352"/>
            </a:avLst>
          </a:prstGeom>
          <a:solidFill>
            <a:srgbClr val="000066"/>
          </a:solidFill>
          <a:ln w="28575" algn="ctr">
            <a:solidFill>
              <a:schemeClr val="accent1"/>
            </a:solidFill>
            <a:round/>
            <a:headEnd/>
            <a:tailEnd/>
          </a:ln>
        </p:spPr>
        <p:txBody>
          <a:bodyPr wrap="none"/>
          <a:lstStyle/>
          <a:p>
            <a:pPr eaLnBrk="1" hangingPunct="1"/>
            <a:endParaRPr lang="pt-BR" u="none"/>
          </a:p>
        </p:txBody>
      </p:sp>
      <p:sp>
        <p:nvSpPr>
          <p:cNvPr id="467971" name="Text Box 10"/>
          <p:cNvSpPr txBox="1">
            <a:spLocks noChangeArrowheads="1"/>
          </p:cNvSpPr>
          <p:nvPr/>
        </p:nvSpPr>
        <p:spPr bwMode="auto">
          <a:xfrm>
            <a:off x="1325563" y="404813"/>
            <a:ext cx="6492875" cy="431800"/>
          </a:xfrm>
          <a:prstGeom prst="rect">
            <a:avLst/>
          </a:prstGeom>
          <a:noFill/>
          <a:ln w="9525">
            <a:noFill/>
            <a:miter lim="800000"/>
            <a:headEnd/>
            <a:tailEnd/>
          </a:ln>
        </p:spPr>
        <p:txBody>
          <a:bodyPr wrap="none" anchor="ctr">
            <a:spAutoFit/>
          </a:bodyPr>
          <a:lstStyle/>
          <a:p>
            <a:pPr algn="ctr" eaLnBrk="1" hangingPunct="1"/>
            <a:r>
              <a:rPr lang="pt-BR" sz="2200" b="1" u="none">
                <a:solidFill>
                  <a:schemeClr val="tx2"/>
                </a:solidFill>
              </a:rPr>
              <a:t>CÉLULA-ALVO E MECANISMOS CITOTÓXICOS</a:t>
            </a:r>
          </a:p>
        </p:txBody>
      </p:sp>
      <p:grpSp>
        <p:nvGrpSpPr>
          <p:cNvPr id="2" name="Group 337"/>
          <p:cNvGrpSpPr>
            <a:grpSpLocks/>
          </p:cNvGrpSpPr>
          <p:nvPr/>
        </p:nvGrpSpPr>
        <p:grpSpPr bwMode="auto">
          <a:xfrm>
            <a:off x="4683125" y="1773238"/>
            <a:ext cx="2746375" cy="1974850"/>
            <a:chOff x="3207" y="1200"/>
            <a:chExt cx="1913" cy="1376"/>
          </a:xfrm>
        </p:grpSpPr>
        <p:sp>
          <p:nvSpPr>
            <p:cNvPr id="467973" name="Freeform 311"/>
            <p:cNvSpPr>
              <a:spLocks/>
            </p:cNvSpPr>
            <p:nvPr/>
          </p:nvSpPr>
          <p:spPr bwMode="auto">
            <a:xfrm>
              <a:off x="3207" y="1586"/>
              <a:ext cx="116" cy="127"/>
            </a:xfrm>
            <a:custGeom>
              <a:avLst/>
              <a:gdLst>
                <a:gd name="T0" fmla="*/ 0 w 927"/>
                <a:gd name="T1" fmla="*/ 0 h 1016"/>
                <a:gd name="T2" fmla="*/ 0 w 927"/>
                <a:gd name="T3" fmla="*/ 0 h 1016"/>
                <a:gd name="T4" fmla="*/ 0 w 927"/>
                <a:gd name="T5" fmla="*/ 0 h 1016"/>
                <a:gd name="T6" fmla="*/ 0 w 927"/>
                <a:gd name="T7" fmla="*/ 0 h 1016"/>
                <a:gd name="T8" fmla="*/ 0 w 927"/>
                <a:gd name="T9" fmla="*/ 0 h 1016"/>
                <a:gd name="T10" fmla="*/ 0 w 927"/>
                <a:gd name="T11" fmla="*/ 0 h 1016"/>
                <a:gd name="T12" fmla="*/ 0 w 927"/>
                <a:gd name="T13" fmla="*/ 0 h 1016"/>
                <a:gd name="T14" fmla="*/ 0 w 927"/>
                <a:gd name="T15" fmla="*/ 0 h 1016"/>
                <a:gd name="T16" fmla="*/ 0 w 927"/>
                <a:gd name="T17" fmla="*/ 0 h 1016"/>
                <a:gd name="T18" fmla="*/ 0 w 927"/>
                <a:gd name="T19" fmla="*/ 0 h 1016"/>
                <a:gd name="T20" fmla="*/ 0 w 927"/>
                <a:gd name="T21" fmla="*/ 0 h 1016"/>
                <a:gd name="T22" fmla="*/ 0 w 927"/>
                <a:gd name="T23" fmla="*/ 0 h 10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7"/>
                <a:gd name="T37" fmla="*/ 0 h 1016"/>
                <a:gd name="T38" fmla="*/ 927 w 927"/>
                <a:gd name="T39" fmla="*/ 1016 h 10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7" h="1016">
                  <a:moveTo>
                    <a:pt x="432" y="0"/>
                  </a:moveTo>
                  <a:lnTo>
                    <a:pt x="927" y="582"/>
                  </a:lnTo>
                  <a:lnTo>
                    <a:pt x="486" y="1008"/>
                  </a:lnTo>
                  <a:lnTo>
                    <a:pt x="424" y="1016"/>
                  </a:lnTo>
                  <a:lnTo>
                    <a:pt x="345" y="998"/>
                  </a:lnTo>
                  <a:lnTo>
                    <a:pt x="268" y="965"/>
                  </a:lnTo>
                  <a:lnTo>
                    <a:pt x="181" y="903"/>
                  </a:lnTo>
                  <a:lnTo>
                    <a:pt x="103" y="817"/>
                  </a:lnTo>
                  <a:lnTo>
                    <a:pt x="42" y="713"/>
                  </a:lnTo>
                  <a:lnTo>
                    <a:pt x="7" y="590"/>
                  </a:lnTo>
                  <a:lnTo>
                    <a:pt x="0" y="435"/>
                  </a:lnTo>
                  <a:lnTo>
                    <a:pt x="432" y="0"/>
                  </a:lnTo>
                  <a:close/>
                </a:path>
              </a:pathLst>
            </a:custGeom>
            <a:solidFill>
              <a:srgbClr val="DA251D"/>
            </a:solidFill>
            <a:ln w="9525">
              <a:noFill/>
              <a:round/>
              <a:headEnd/>
              <a:tailEnd/>
            </a:ln>
          </p:spPr>
          <p:txBody>
            <a:bodyPr/>
            <a:lstStyle/>
            <a:p>
              <a:pPr eaLnBrk="1" hangingPunct="1"/>
              <a:endParaRPr lang="pt-BR" u="none"/>
            </a:p>
          </p:txBody>
        </p:sp>
        <p:sp>
          <p:nvSpPr>
            <p:cNvPr id="467974" name="Freeform 312"/>
            <p:cNvSpPr>
              <a:spLocks/>
            </p:cNvSpPr>
            <p:nvPr/>
          </p:nvSpPr>
          <p:spPr bwMode="auto">
            <a:xfrm>
              <a:off x="3207" y="1586"/>
              <a:ext cx="116" cy="127"/>
            </a:xfrm>
            <a:custGeom>
              <a:avLst/>
              <a:gdLst>
                <a:gd name="T0" fmla="*/ 0 w 927"/>
                <a:gd name="T1" fmla="*/ 0 h 1017"/>
                <a:gd name="T2" fmla="*/ 0 w 927"/>
                <a:gd name="T3" fmla="*/ 0 h 1017"/>
                <a:gd name="T4" fmla="*/ 0 w 927"/>
                <a:gd name="T5" fmla="*/ 0 h 1017"/>
                <a:gd name="T6" fmla="*/ 0 w 927"/>
                <a:gd name="T7" fmla="*/ 0 h 1017"/>
                <a:gd name="T8" fmla="*/ 0 w 927"/>
                <a:gd name="T9" fmla="*/ 0 h 1017"/>
                <a:gd name="T10" fmla="*/ 0 w 927"/>
                <a:gd name="T11" fmla="*/ 0 h 1017"/>
                <a:gd name="T12" fmla="*/ 0 w 927"/>
                <a:gd name="T13" fmla="*/ 0 h 1017"/>
                <a:gd name="T14" fmla="*/ 0 w 927"/>
                <a:gd name="T15" fmla="*/ 0 h 1017"/>
                <a:gd name="T16" fmla="*/ 0 w 927"/>
                <a:gd name="T17" fmla="*/ 0 h 1017"/>
                <a:gd name="T18" fmla="*/ 0 w 927"/>
                <a:gd name="T19" fmla="*/ 0 h 1017"/>
                <a:gd name="T20" fmla="*/ 0 w 927"/>
                <a:gd name="T21" fmla="*/ 0 h 1017"/>
                <a:gd name="T22" fmla="*/ 0 w 927"/>
                <a:gd name="T23" fmla="*/ 0 h 10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7"/>
                <a:gd name="T37" fmla="*/ 0 h 1017"/>
                <a:gd name="T38" fmla="*/ 927 w 927"/>
                <a:gd name="T39" fmla="*/ 1017 h 10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7" h="1017">
                  <a:moveTo>
                    <a:pt x="432" y="0"/>
                  </a:moveTo>
                  <a:lnTo>
                    <a:pt x="927" y="583"/>
                  </a:lnTo>
                  <a:lnTo>
                    <a:pt x="486" y="1009"/>
                  </a:lnTo>
                  <a:lnTo>
                    <a:pt x="424" y="1017"/>
                  </a:lnTo>
                  <a:lnTo>
                    <a:pt x="345" y="999"/>
                  </a:lnTo>
                  <a:lnTo>
                    <a:pt x="267" y="966"/>
                  </a:lnTo>
                  <a:lnTo>
                    <a:pt x="180" y="904"/>
                  </a:lnTo>
                  <a:lnTo>
                    <a:pt x="103" y="818"/>
                  </a:lnTo>
                  <a:lnTo>
                    <a:pt x="42" y="714"/>
                  </a:lnTo>
                  <a:lnTo>
                    <a:pt x="7" y="591"/>
                  </a:lnTo>
                  <a:lnTo>
                    <a:pt x="0" y="436"/>
                  </a:lnTo>
                  <a:lnTo>
                    <a:pt x="432" y="0"/>
                  </a:lnTo>
                </a:path>
              </a:pathLst>
            </a:custGeom>
            <a:noFill/>
            <a:ln w="0">
              <a:solidFill>
                <a:srgbClr val="25221E"/>
              </a:solidFill>
              <a:round/>
              <a:headEnd/>
              <a:tailEnd/>
            </a:ln>
          </p:spPr>
          <p:txBody>
            <a:bodyPr/>
            <a:lstStyle/>
            <a:p>
              <a:pPr eaLnBrk="1" hangingPunct="1"/>
              <a:endParaRPr lang="pt-BR" u="none"/>
            </a:p>
          </p:txBody>
        </p:sp>
        <p:grpSp>
          <p:nvGrpSpPr>
            <p:cNvPr id="467975" name="Group 336"/>
            <p:cNvGrpSpPr>
              <a:grpSpLocks/>
            </p:cNvGrpSpPr>
            <p:nvPr/>
          </p:nvGrpSpPr>
          <p:grpSpPr bwMode="auto">
            <a:xfrm>
              <a:off x="3242" y="1200"/>
              <a:ext cx="1878" cy="1376"/>
              <a:chOff x="3242" y="1200"/>
              <a:chExt cx="1878" cy="1376"/>
            </a:xfrm>
          </p:grpSpPr>
          <p:sp>
            <p:nvSpPr>
              <p:cNvPr id="467976" name="Freeform 314"/>
              <p:cNvSpPr>
                <a:spLocks/>
              </p:cNvSpPr>
              <p:nvPr/>
            </p:nvSpPr>
            <p:spPr bwMode="auto">
              <a:xfrm>
                <a:off x="3242" y="1552"/>
                <a:ext cx="116" cy="126"/>
              </a:xfrm>
              <a:custGeom>
                <a:avLst/>
                <a:gdLst>
                  <a:gd name="T0" fmla="*/ 0 w 923"/>
                  <a:gd name="T1" fmla="*/ 0 h 1006"/>
                  <a:gd name="T2" fmla="*/ 0 w 923"/>
                  <a:gd name="T3" fmla="*/ 0 h 1006"/>
                  <a:gd name="T4" fmla="*/ 0 w 923"/>
                  <a:gd name="T5" fmla="*/ 0 h 1006"/>
                  <a:gd name="T6" fmla="*/ 0 w 923"/>
                  <a:gd name="T7" fmla="*/ 0 h 1006"/>
                  <a:gd name="T8" fmla="*/ 0 w 923"/>
                  <a:gd name="T9" fmla="*/ 0 h 1006"/>
                  <a:gd name="T10" fmla="*/ 0 w 923"/>
                  <a:gd name="T11" fmla="*/ 0 h 1006"/>
                  <a:gd name="T12" fmla="*/ 0 w 923"/>
                  <a:gd name="T13" fmla="*/ 0 h 1006"/>
                  <a:gd name="T14" fmla="*/ 0 w 923"/>
                  <a:gd name="T15" fmla="*/ 0 h 1006"/>
                  <a:gd name="T16" fmla="*/ 0 w 923"/>
                  <a:gd name="T17" fmla="*/ 0 h 1006"/>
                  <a:gd name="T18" fmla="*/ 0 w 923"/>
                  <a:gd name="T19" fmla="*/ 0 h 1006"/>
                  <a:gd name="T20" fmla="*/ 0 w 923"/>
                  <a:gd name="T21" fmla="*/ 0 h 1006"/>
                  <a:gd name="T22" fmla="*/ 0 w 923"/>
                  <a:gd name="T23" fmla="*/ 0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1006"/>
                  <a:gd name="T38" fmla="*/ 923 w 923"/>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1006">
                    <a:moveTo>
                      <a:pt x="436" y="0"/>
                    </a:moveTo>
                    <a:lnTo>
                      <a:pt x="923" y="573"/>
                    </a:lnTo>
                    <a:lnTo>
                      <a:pt x="479" y="998"/>
                    </a:lnTo>
                    <a:lnTo>
                      <a:pt x="418" y="1006"/>
                    </a:lnTo>
                    <a:lnTo>
                      <a:pt x="339" y="989"/>
                    </a:lnTo>
                    <a:lnTo>
                      <a:pt x="252" y="955"/>
                    </a:lnTo>
                    <a:lnTo>
                      <a:pt x="173" y="894"/>
                    </a:lnTo>
                    <a:lnTo>
                      <a:pt x="104" y="815"/>
                    </a:lnTo>
                    <a:lnTo>
                      <a:pt x="44" y="711"/>
                    </a:lnTo>
                    <a:lnTo>
                      <a:pt x="10" y="589"/>
                    </a:lnTo>
                    <a:lnTo>
                      <a:pt x="0" y="432"/>
                    </a:lnTo>
                    <a:lnTo>
                      <a:pt x="436" y="0"/>
                    </a:lnTo>
                  </a:path>
                </a:pathLst>
              </a:custGeom>
              <a:noFill/>
              <a:ln w="0">
                <a:solidFill>
                  <a:srgbClr val="25221E"/>
                </a:solidFill>
                <a:round/>
                <a:headEnd/>
                <a:tailEnd/>
              </a:ln>
            </p:spPr>
            <p:txBody>
              <a:bodyPr/>
              <a:lstStyle/>
              <a:p>
                <a:pPr eaLnBrk="1" hangingPunct="1"/>
                <a:endParaRPr lang="pt-BR" u="none"/>
              </a:p>
            </p:txBody>
          </p:sp>
          <p:sp>
            <p:nvSpPr>
              <p:cNvPr id="467977" name="Freeform 315"/>
              <p:cNvSpPr>
                <a:spLocks/>
              </p:cNvSpPr>
              <p:nvPr/>
            </p:nvSpPr>
            <p:spPr bwMode="auto">
              <a:xfrm>
                <a:off x="3276" y="1517"/>
                <a:ext cx="117" cy="127"/>
              </a:xfrm>
              <a:custGeom>
                <a:avLst/>
                <a:gdLst>
                  <a:gd name="T0" fmla="*/ 0 w 938"/>
                  <a:gd name="T1" fmla="*/ 0 h 1015"/>
                  <a:gd name="T2" fmla="*/ 0 w 938"/>
                  <a:gd name="T3" fmla="*/ 0 h 1015"/>
                  <a:gd name="T4" fmla="*/ 0 w 938"/>
                  <a:gd name="T5" fmla="*/ 0 h 1015"/>
                  <a:gd name="T6" fmla="*/ 0 w 938"/>
                  <a:gd name="T7" fmla="*/ 0 h 1015"/>
                  <a:gd name="T8" fmla="*/ 0 w 938"/>
                  <a:gd name="T9" fmla="*/ 0 h 1015"/>
                  <a:gd name="T10" fmla="*/ 0 w 938"/>
                  <a:gd name="T11" fmla="*/ 0 h 1015"/>
                  <a:gd name="T12" fmla="*/ 0 w 938"/>
                  <a:gd name="T13" fmla="*/ 0 h 1015"/>
                  <a:gd name="T14" fmla="*/ 0 w 938"/>
                  <a:gd name="T15" fmla="*/ 0 h 1015"/>
                  <a:gd name="T16" fmla="*/ 0 w 938"/>
                  <a:gd name="T17" fmla="*/ 0 h 1015"/>
                  <a:gd name="T18" fmla="*/ 0 w 938"/>
                  <a:gd name="T19" fmla="*/ 0 h 1015"/>
                  <a:gd name="T20" fmla="*/ 0 w 938"/>
                  <a:gd name="T21" fmla="*/ 0 h 1015"/>
                  <a:gd name="T22" fmla="*/ 0 w 938"/>
                  <a:gd name="T23" fmla="*/ 0 h 10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38"/>
                  <a:gd name="T37" fmla="*/ 0 h 1015"/>
                  <a:gd name="T38" fmla="*/ 938 w 938"/>
                  <a:gd name="T39" fmla="*/ 1015 h 10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38" h="1015">
                    <a:moveTo>
                      <a:pt x="434" y="0"/>
                    </a:moveTo>
                    <a:lnTo>
                      <a:pt x="938" y="589"/>
                    </a:lnTo>
                    <a:lnTo>
                      <a:pt x="487" y="1007"/>
                    </a:lnTo>
                    <a:lnTo>
                      <a:pt x="426" y="1015"/>
                    </a:lnTo>
                    <a:lnTo>
                      <a:pt x="347" y="1007"/>
                    </a:lnTo>
                    <a:lnTo>
                      <a:pt x="260" y="971"/>
                    </a:lnTo>
                    <a:lnTo>
                      <a:pt x="174" y="912"/>
                    </a:lnTo>
                    <a:lnTo>
                      <a:pt x="105" y="823"/>
                    </a:lnTo>
                    <a:lnTo>
                      <a:pt x="43" y="721"/>
                    </a:lnTo>
                    <a:lnTo>
                      <a:pt x="0" y="589"/>
                    </a:lnTo>
                    <a:lnTo>
                      <a:pt x="0" y="441"/>
                    </a:lnTo>
                    <a:lnTo>
                      <a:pt x="434" y="0"/>
                    </a:lnTo>
                    <a:close/>
                  </a:path>
                </a:pathLst>
              </a:custGeom>
              <a:solidFill>
                <a:srgbClr val="DA251D"/>
              </a:solidFill>
              <a:ln w="9525">
                <a:noFill/>
                <a:round/>
                <a:headEnd/>
                <a:tailEnd/>
              </a:ln>
            </p:spPr>
            <p:txBody>
              <a:bodyPr/>
              <a:lstStyle/>
              <a:p>
                <a:pPr eaLnBrk="1" hangingPunct="1"/>
                <a:endParaRPr lang="pt-BR" u="none"/>
              </a:p>
            </p:txBody>
          </p:sp>
          <p:grpSp>
            <p:nvGrpSpPr>
              <p:cNvPr id="467978" name="Group 335"/>
              <p:cNvGrpSpPr>
                <a:grpSpLocks/>
              </p:cNvGrpSpPr>
              <p:nvPr/>
            </p:nvGrpSpPr>
            <p:grpSpPr bwMode="auto">
              <a:xfrm>
                <a:off x="3242" y="1200"/>
                <a:ext cx="1878" cy="1376"/>
                <a:chOff x="3242" y="1200"/>
                <a:chExt cx="1878" cy="1376"/>
              </a:xfrm>
            </p:grpSpPr>
            <p:sp>
              <p:nvSpPr>
                <p:cNvPr id="467979" name="Freeform 293"/>
                <p:cNvSpPr>
                  <a:spLocks/>
                </p:cNvSpPr>
                <p:nvPr/>
              </p:nvSpPr>
              <p:spPr bwMode="auto">
                <a:xfrm>
                  <a:off x="3439" y="1395"/>
                  <a:ext cx="634" cy="100"/>
                </a:xfrm>
                <a:custGeom>
                  <a:avLst/>
                  <a:gdLst>
                    <a:gd name="T0" fmla="*/ 0 w 5076"/>
                    <a:gd name="T1" fmla="*/ 0 h 800"/>
                    <a:gd name="T2" fmla="*/ 0 w 5076"/>
                    <a:gd name="T3" fmla="*/ 0 h 800"/>
                    <a:gd name="T4" fmla="*/ 0 w 5076"/>
                    <a:gd name="T5" fmla="*/ 0 h 800"/>
                    <a:gd name="T6" fmla="*/ 0 w 5076"/>
                    <a:gd name="T7" fmla="*/ 0 h 800"/>
                    <a:gd name="T8" fmla="*/ 0 w 5076"/>
                    <a:gd name="T9" fmla="*/ 0 h 800"/>
                    <a:gd name="T10" fmla="*/ 0 w 5076"/>
                    <a:gd name="T11" fmla="*/ 0 h 800"/>
                    <a:gd name="T12" fmla="*/ 0 w 5076"/>
                    <a:gd name="T13" fmla="*/ 0 h 800"/>
                    <a:gd name="T14" fmla="*/ 0 w 5076"/>
                    <a:gd name="T15" fmla="*/ 0 h 800"/>
                    <a:gd name="T16" fmla="*/ 0 w 5076"/>
                    <a:gd name="T17" fmla="*/ 0 h 800"/>
                    <a:gd name="T18" fmla="*/ 0 w 5076"/>
                    <a:gd name="T19" fmla="*/ 0 h 800"/>
                    <a:gd name="T20" fmla="*/ 0 w 5076"/>
                    <a:gd name="T21" fmla="*/ 0 h 800"/>
                    <a:gd name="T22" fmla="*/ 0 w 5076"/>
                    <a:gd name="T23" fmla="*/ 0 h 800"/>
                    <a:gd name="T24" fmla="*/ 0 w 5076"/>
                    <a:gd name="T25" fmla="*/ 0 h 800"/>
                    <a:gd name="T26" fmla="*/ 0 w 5076"/>
                    <a:gd name="T27" fmla="*/ 0 h 800"/>
                    <a:gd name="T28" fmla="*/ 0 w 5076"/>
                    <a:gd name="T29" fmla="*/ 0 h 800"/>
                    <a:gd name="T30" fmla="*/ 0 w 5076"/>
                    <a:gd name="T31" fmla="*/ 0 h 800"/>
                    <a:gd name="T32" fmla="*/ 0 w 5076"/>
                    <a:gd name="T33" fmla="*/ 0 h 800"/>
                    <a:gd name="T34" fmla="*/ 0 w 5076"/>
                    <a:gd name="T35" fmla="*/ 0 h 800"/>
                    <a:gd name="T36" fmla="*/ 0 w 5076"/>
                    <a:gd name="T37" fmla="*/ 0 h 800"/>
                    <a:gd name="T38" fmla="*/ 0 w 5076"/>
                    <a:gd name="T39" fmla="*/ 0 h 800"/>
                    <a:gd name="T40" fmla="*/ 0 w 5076"/>
                    <a:gd name="T41" fmla="*/ 0 h 800"/>
                    <a:gd name="T42" fmla="*/ 0 w 5076"/>
                    <a:gd name="T43" fmla="*/ 0 h 800"/>
                    <a:gd name="T44" fmla="*/ 0 w 5076"/>
                    <a:gd name="T45" fmla="*/ 0 h 800"/>
                    <a:gd name="T46" fmla="*/ 0 w 5076"/>
                    <a:gd name="T47" fmla="*/ 0 h 800"/>
                    <a:gd name="T48" fmla="*/ 0 w 5076"/>
                    <a:gd name="T49" fmla="*/ 0 h 800"/>
                    <a:gd name="T50" fmla="*/ 0 w 5076"/>
                    <a:gd name="T51" fmla="*/ 0 h 800"/>
                    <a:gd name="T52" fmla="*/ 0 w 5076"/>
                    <a:gd name="T53" fmla="*/ 0 h 800"/>
                    <a:gd name="T54" fmla="*/ 0 w 5076"/>
                    <a:gd name="T55" fmla="*/ 0 h 800"/>
                    <a:gd name="T56" fmla="*/ 0 w 5076"/>
                    <a:gd name="T57" fmla="*/ 0 h 800"/>
                    <a:gd name="T58" fmla="*/ 0 w 5076"/>
                    <a:gd name="T59" fmla="*/ 0 h 800"/>
                    <a:gd name="T60" fmla="*/ 0 w 5076"/>
                    <a:gd name="T61" fmla="*/ 0 h 800"/>
                    <a:gd name="T62" fmla="*/ 0 w 5076"/>
                    <a:gd name="T63" fmla="*/ 0 h 800"/>
                    <a:gd name="T64" fmla="*/ 0 w 5076"/>
                    <a:gd name="T65" fmla="*/ 0 h 8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76"/>
                    <a:gd name="T100" fmla="*/ 0 h 800"/>
                    <a:gd name="T101" fmla="*/ 5076 w 5076"/>
                    <a:gd name="T102" fmla="*/ 800 h 8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76" h="800">
                      <a:moveTo>
                        <a:pt x="44" y="800"/>
                      </a:moveTo>
                      <a:lnTo>
                        <a:pt x="263" y="713"/>
                      </a:lnTo>
                      <a:lnTo>
                        <a:pt x="461" y="627"/>
                      </a:lnTo>
                      <a:lnTo>
                        <a:pt x="670" y="548"/>
                      </a:lnTo>
                      <a:lnTo>
                        <a:pt x="879" y="479"/>
                      </a:lnTo>
                      <a:lnTo>
                        <a:pt x="1078" y="418"/>
                      </a:lnTo>
                      <a:lnTo>
                        <a:pt x="1270" y="357"/>
                      </a:lnTo>
                      <a:lnTo>
                        <a:pt x="1461" y="306"/>
                      </a:lnTo>
                      <a:lnTo>
                        <a:pt x="1652" y="263"/>
                      </a:lnTo>
                      <a:lnTo>
                        <a:pt x="1836" y="219"/>
                      </a:lnTo>
                      <a:lnTo>
                        <a:pt x="2017" y="184"/>
                      </a:lnTo>
                      <a:lnTo>
                        <a:pt x="2190" y="158"/>
                      </a:lnTo>
                      <a:lnTo>
                        <a:pt x="2373" y="130"/>
                      </a:lnTo>
                      <a:lnTo>
                        <a:pt x="2547" y="114"/>
                      </a:lnTo>
                      <a:lnTo>
                        <a:pt x="2713" y="105"/>
                      </a:lnTo>
                      <a:lnTo>
                        <a:pt x="2878" y="97"/>
                      </a:lnTo>
                      <a:lnTo>
                        <a:pt x="3034" y="97"/>
                      </a:lnTo>
                      <a:lnTo>
                        <a:pt x="3199" y="105"/>
                      </a:lnTo>
                      <a:lnTo>
                        <a:pt x="3338" y="114"/>
                      </a:lnTo>
                      <a:lnTo>
                        <a:pt x="3486" y="130"/>
                      </a:lnTo>
                      <a:lnTo>
                        <a:pt x="3633" y="148"/>
                      </a:lnTo>
                      <a:lnTo>
                        <a:pt x="3773" y="174"/>
                      </a:lnTo>
                      <a:lnTo>
                        <a:pt x="3913" y="201"/>
                      </a:lnTo>
                      <a:lnTo>
                        <a:pt x="4044" y="235"/>
                      </a:lnTo>
                      <a:lnTo>
                        <a:pt x="4163" y="271"/>
                      </a:lnTo>
                      <a:lnTo>
                        <a:pt x="4286" y="321"/>
                      </a:lnTo>
                      <a:lnTo>
                        <a:pt x="4408" y="365"/>
                      </a:lnTo>
                      <a:lnTo>
                        <a:pt x="4520" y="426"/>
                      </a:lnTo>
                      <a:lnTo>
                        <a:pt x="4625" y="479"/>
                      </a:lnTo>
                      <a:lnTo>
                        <a:pt x="4729" y="540"/>
                      </a:lnTo>
                      <a:lnTo>
                        <a:pt x="4823" y="602"/>
                      </a:lnTo>
                      <a:lnTo>
                        <a:pt x="4928" y="671"/>
                      </a:lnTo>
                      <a:lnTo>
                        <a:pt x="5017" y="747"/>
                      </a:lnTo>
                      <a:lnTo>
                        <a:pt x="5076" y="671"/>
                      </a:lnTo>
                      <a:lnTo>
                        <a:pt x="4989" y="592"/>
                      </a:lnTo>
                      <a:lnTo>
                        <a:pt x="4885" y="523"/>
                      </a:lnTo>
                      <a:lnTo>
                        <a:pt x="4781" y="461"/>
                      </a:lnTo>
                      <a:lnTo>
                        <a:pt x="4678" y="392"/>
                      </a:lnTo>
                      <a:lnTo>
                        <a:pt x="4564" y="332"/>
                      </a:lnTo>
                      <a:lnTo>
                        <a:pt x="4441" y="279"/>
                      </a:lnTo>
                      <a:lnTo>
                        <a:pt x="4329" y="227"/>
                      </a:lnTo>
                      <a:lnTo>
                        <a:pt x="4199" y="184"/>
                      </a:lnTo>
                      <a:lnTo>
                        <a:pt x="4068" y="140"/>
                      </a:lnTo>
                      <a:lnTo>
                        <a:pt x="3929" y="105"/>
                      </a:lnTo>
                      <a:lnTo>
                        <a:pt x="3799" y="71"/>
                      </a:lnTo>
                      <a:lnTo>
                        <a:pt x="3651" y="43"/>
                      </a:lnTo>
                      <a:lnTo>
                        <a:pt x="3503" y="26"/>
                      </a:lnTo>
                      <a:lnTo>
                        <a:pt x="3347" y="11"/>
                      </a:lnTo>
                      <a:lnTo>
                        <a:pt x="3199" y="0"/>
                      </a:lnTo>
                      <a:lnTo>
                        <a:pt x="3034" y="0"/>
                      </a:lnTo>
                      <a:lnTo>
                        <a:pt x="2878" y="0"/>
                      </a:lnTo>
                      <a:lnTo>
                        <a:pt x="2713" y="0"/>
                      </a:lnTo>
                      <a:lnTo>
                        <a:pt x="2539" y="11"/>
                      </a:lnTo>
                      <a:lnTo>
                        <a:pt x="2355" y="35"/>
                      </a:lnTo>
                      <a:lnTo>
                        <a:pt x="2182" y="53"/>
                      </a:lnTo>
                      <a:lnTo>
                        <a:pt x="1999" y="79"/>
                      </a:lnTo>
                      <a:lnTo>
                        <a:pt x="1818" y="122"/>
                      </a:lnTo>
                      <a:lnTo>
                        <a:pt x="1626" y="158"/>
                      </a:lnTo>
                      <a:lnTo>
                        <a:pt x="1444" y="201"/>
                      </a:lnTo>
                      <a:lnTo>
                        <a:pt x="1244" y="263"/>
                      </a:lnTo>
                      <a:lnTo>
                        <a:pt x="1042" y="321"/>
                      </a:lnTo>
                      <a:lnTo>
                        <a:pt x="844" y="392"/>
                      </a:lnTo>
                      <a:lnTo>
                        <a:pt x="634" y="461"/>
                      </a:lnTo>
                      <a:lnTo>
                        <a:pt x="426" y="540"/>
                      </a:lnTo>
                      <a:lnTo>
                        <a:pt x="219" y="627"/>
                      </a:lnTo>
                      <a:lnTo>
                        <a:pt x="0" y="713"/>
                      </a:lnTo>
                      <a:lnTo>
                        <a:pt x="44" y="800"/>
                      </a:lnTo>
                      <a:close/>
                    </a:path>
                  </a:pathLst>
                </a:custGeom>
                <a:solidFill>
                  <a:srgbClr val="FFF500"/>
                </a:solidFill>
                <a:ln w="9525">
                  <a:noFill/>
                  <a:round/>
                  <a:headEnd/>
                  <a:tailEnd/>
                </a:ln>
              </p:spPr>
              <p:txBody>
                <a:bodyPr/>
                <a:lstStyle/>
                <a:p>
                  <a:pPr eaLnBrk="1" hangingPunct="1"/>
                  <a:endParaRPr lang="pt-BR" u="none"/>
                </a:p>
              </p:txBody>
            </p:sp>
            <p:sp>
              <p:nvSpPr>
                <p:cNvPr id="467980" name="Freeform 295"/>
                <p:cNvSpPr>
                  <a:spLocks/>
                </p:cNvSpPr>
                <p:nvPr/>
              </p:nvSpPr>
              <p:spPr bwMode="auto">
                <a:xfrm>
                  <a:off x="3427" y="1487"/>
                  <a:ext cx="65" cy="22"/>
                </a:xfrm>
                <a:custGeom>
                  <a:avLst/>
                  <a:gdLst>
                    <a:gd name="T0" fmla="*/ 0 w 521"/>
                    <a:gd name="T1" fmla="*/ 0 h 174"/>
                    <a:gd name="T2" fmla="*/ 0 w 521"/>
                    <a:gd name="T3" fmla="*/ 0 h 174"/>
                    <a:gd name="T4" fmla="*/ 0 w 521"/>
                    <a:gd name="T5" fmla="*/ 0 h 174"/>
                    <a:gd name="T6" fmla="*/ 0 w 521"/>
                    <a:gd name="T7" fmla="*/ 0 h 174"/>
                    <a:gd name="T8" fmla="*/ 0 w 521"/>
                    <a:gd name="T9" fmla="*/ 0 h 174"/>
                    <a:gd name="T10" fmla="*/ 0 w 521"/>
                    <a:gd name="T11" fmla="*/ 0 h 174"/>
                    <a:gd name="T12" fmla="*/ 0 w 521"/>
                    <a:gd name="T13" fmla="*/ 0 h 174"/>
                    <a:gd name="T14" fmla="*/ 0 60000 65536"/>
                    <a:gd name="T15" fmla="*/ 0 60000 65536"/>
                    <a:gd name="T16" fmla="*/ 0 60000 65536"/>
                    <a:gd name="T17" fmla="*/ 0 60000 65536"/>
                    <a:gd name="T18" fmla="*/ 0 60000 65536"/>
                    <a:gd name="T19" fmla="*/ 0 60000 65536"/>
                    <a:gd name="T20" fmla="*/ 0 60000 65536"/>
                    <a:gd name="T21" fmla="*/ 0 w 521"/>
                    <a:gd name="T22" fmla="*/ 0 h 174"/>
                    <a:gd name="T23" fmla="*/ 521 w 521"/>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1" h="174">
                      <a:moveTo>
                        <a:pt x="0" y="26"/>
                      </a:moveTo>
                      <a:lnTo>
                        <a:pt x="34" y="97"/>
                      </a:lnTo>
                      <a:lnTo>
                        <a:pt x="505" y="174"/>
                      </a:lnTo>
                      <a:lnTo>
                        <a:pt x="521" y="69"/>
                      </a:lnTo>
                      <a:lnTo>
                        <a:pt x="52" y="0"/>
                      </a:lnTo>
                      <a:lnTo>
                        <a:pt x="87" y="79"/>
                      </a:lnTo>
                      <a:lnTo>
                        <a:pt x="0" y="26"/>
                      </a:lnTo>
                      <a:close/>
                    </a:path>
                  </a:pathLst>
                </a:custGeom>
                <a:solidFill>
                  <a:srgbClr val="FFF500"/>
                </a:solidFill>
                <a:ln w="9525">
                  <a:noFill/>
                  <a:round/>
                  <a:headEnd/>
                  <a:tailEnd/>
                </a:ln>
              </p:spPr>
              <p:txBody>
                <a:bodyPr/>
                <a:lstStyle/>
                <a:p>
                  <a:pPr eaLnBrk="1" hangingPunct="1"/>
                  <a:endParaRPr lang="pt-BR" u="none"/>
                </a:p>
              </p:txBody>
            </p:sp>
            <p:sp>
              <p:nvSpPr>
                <p:cNvPr id="467981" name="Freeform 297"/>
                <p:cNvSpPr>
                  <a:spLocks/>
                </p:cNvSpPr>
                <p:nvPr/>
              </p:nvSpPr>
              <p:spPr bwMode="auto">
                <a:xfrm>
                  <a:off x="3423" y="1490"/>
                  <a:ext cx="8" cy="9"/>
                </a:xfrm>
                <a:custGeom>
                  <a:avLst/>
                  <a:gdLst>
                    <a:gd name="T0" fmla="*/ 0 w 69"/>
                    <a:gd name="T1" fmla="*/ 0 h 71"/>
                    <a:gd name="T2" fmla="*/ 0 w 69"/>
                    <a:gd name="T3" fmla="*/ 0 h 71"/>
                    <a:gd name="T4" fmla="*/ 0 w 69"/>
                    <a:gd name="T5" fmla="*/ 0 h 71"/>
                    <a:gd name="T6" fmla="*/ 0 w 69"/>
                    <a:gd name="T7" fmla="*/ 0 h 71"/>
                    <a:gd name="T8" fmla="*/ 0 60000 65536"/>
                    <a:gd name="T9" fmla="*/ 0 60000 65536"/>
                    <a:gd name="T10" fmla="*/ 0 60000 65536"/>
                    <a:gd name="T11" fmla="*/ 0 60000 65536"/>
                    <a:gd name="T12" fmla="*/ 0 w 69"/>
                    <a:gd name="T13" fmla="*/ 0 h 71"/>
                    <a:gd name="T14" fmla="*/ 69 w 69"/>
                    <a:gd name="T15" fmla="*/ 71 h 71"/>
                  </a:gdLst>
                  <a:ahLst/>
                  <a:cxnLst>
                    <a:cxn ang="T8">
                      <a:pos x="T0" y="T1"/>
                    </a:cxn>
                    <a:cxn ang="T9">
                      <a:pos x="T2" y="T3"/>
                    </a:cxn>
                    <a:cxn ang="T10">
                      <a:pos x="T4" y="T5"/>
                    </a:cxn>
                    <a:cxn ang="T11">
                      <a:pos x="T6" y="T7"/>
                    </a:cxn>
                  </a:cxnLst>
                  <a:rect l="T12" t="T13" r="T14" b="T15"/>
                  <a:pathLst>
                    <a:path w="69" h="71">
                      <a:moveTo>
                        <a:pt x="35" y="0"/>
                      </a:moveTo>
                      <a:lnTo>
                        <a:pt x="0" y="61"/>
                      </a:lnTo>
                      <a:lnTo>
                        <a:pt x="69" y="71"/>
                      </a:lnTo>
                      <a:lnTo>
                        <a:pt x="35" y="0"/>
                      </a:lnTo>
                      <a:close/>
                    </a:path>
                  </a:pathLst>
                </a:custGeom>
                <a:solidFill>
                  <a:srgbClr val="1F1A17"/>
                </a:solidFill>
                <a:ln w="9525">
                  <a:noFill/>
                  <a:round/>
                  <a:headEnd/>
                  <a:tailEnd/>
                </a:ln>
              </p:spPr>
              <p:txBody>
                <a:bodyPr/>
                <a:lstStyle/>
                <a:p>
                  <a:pPr eaLnBrk="1" hangingPunct="1"/>
                  <a:endParaRPr lang="pt-BR" u="none"/>
                </a:p>
              </p:txBody>
            </p:sp>
            <p:sp>
              <p:nvSpPr>
                <p:cNvPr id="467982" name="Freeform 298"/>
                <p:cNvSpPr>
                  <a:spLocks/>
                </p:cNvSpPr>
                <p:nvPr/>
              </p:nvSpPr>
              <p:spPr bwMode="auto">
                <a:xfrm>
                  <a:off x="3427" y="1440"/>
                  <a:ext cx="43" cy="57"/>
                </a:xfrm>
                <a:custGeom>
                  <a:avLst/>
                  <a:gdLst>
                    <a:gd name="T0" fmla="*/ 0 w 347"/>
                    <a:gd name="T1" fmla="*/ 0 h 453"/>
                    <a:gd name="T2" fmla="*/ 0 w 347"/>
                    <a:gd name="T3" fmla="*/ 0 h 453"/>
                    <a:gd name="T4" fmla="*/ 0 w 347"/>
                    <a:gd name="T5" fmla="*/ 0 h 453"/>
                    <a:gd name="T6" fmla="*/ 0 w 347"/>
                    <a:gd name="T7" fmla="*/ 0 h 453"/>
                    <a:gd name="T8" fmla="*/ 0 w 347"/>
                    <a:gd name="T9" fmla="*/ 0 h 453"/>
                    <a:gd name="T10" fmla="*/ 0 w 347"/>
                    <a:gd name="T11" fmla="*/ 0 h 453"/>
                    <a:gd name="T12" fmla="*/ 0 60000 65536"/>
                    <a:gd name="T13" fmla="*/ 0 60000 65536"/>
                    <a:gd name="T14" fmla="*/ 0 60000 65536"/>
                    <a:gd name="T15" fmla="*/ 0 60000 65536"/>
                    <a:gd name="T16" fmla="*/ 0 60000 65536"/>
                    <a:gd name="T17" fmla="*/ 0 60000 65536"/>
                    <a:gd name="T18" fmla="*/ 0 w 347"/>
                    <a:gd name="T19" fmla="*/ 0 h 453"/>
                    <a:gd name="T20" fmla="*/ 347 w 347"/>
                    <a:gd name="T21" fmla="*/ 453 h 453"/>
                  </a:gdLst>
                  <a:ahLst/>
                  <a:cxnLst>
                    <a:cxn ang="T12">
                      <a:pos x="T0" y="T1"/>
                    </a:cxn>
                    <a:cxn ang="T13">
                      <a:pos x="T2" y="T3"/>
                    </a:cxn>
                    <a:cxn ang="T14">
                      <a:pos x="T4" y="T5"/>
                    </a:cxn>
                    <a:cxn ang="T15">
                      <a:pos x="T6" y="T7"/>
                    </a:cxn>
                    <a:cxn ang="T16">
                      <a:pos x="T8" y="T9"/>
                    </a:cxn>
                    <a:cxn ang="T17">
                      <a:pos x="T10" y="T11"/>
                    </a:cxn>
                  </a:cxnLst>
                  <a:rect l="T18" t="T19" r="T20" b="T21"/>
                  <a:pathLst>
                    <a:path w="347" h="453">
                      <a:moveTo>
                        <a:pt x="303" y="27"/>
                      </a:moveTo>
                      <a:lnTo>
                        <a:pt x="261" y="0"/>
                      </a:lnTo>
                      <a:lnTo>
                        <a:pt x="0" y="400"/>
                      </a:lnTo>
                      <a:lnTo>
                        <a:pt x="87" y="453"/>
                      </a:lnTo>
                      <a:lnTo>
                        <a:pt x="347" y="61"/>
                      </a:lnTo>
                      <a:lnTo>
                        <a:pt x="303" y="27"/>
                      </a:lnTo>
                      <a:close/>
                    </a:path>
                  </a:pathLst>
                </a:custGeom>
                <a:solidFill>
                  <a:srgbClr val="FFF500"/>
                </a:solidFill>
                <a:ln w="9525">
                  <a:noFill/>
                  <a:round/>
                  <a:headEnd/>
                  <a:tailEnd/>
                </a:ln>
              </p:spPr>
              <p:txBody>
                <a:bodyPr/>
                <a:lstStyle/>
                <a:p>
                  <a:pPr eaLnBrk="1" hangingPunct="1"/>
                  <a:endParaRPr lang="pt-BR" u="none"/>
                </a:p>
              </p:txBody>
            </p:sp>
            <p:sp>
              <p:nvSpPr>
                <p:cNvPr id="467983" name="Freeform 320"/>
                <p:cNvSpPr>
                  <a:spLocks/>
                </p:cNvSpPr>
                <p:nvPr/>
              </p:nvSpPr>
              <p:spPr bwMode="auto">
                <a:xfrm>
                  <a:off x="3323" y="1491"/>
                  <a:ext cx="102" cy="102"/>
                </a:xfrm>
                <a:custGeom>
                  <a:avLst/>
                  <a:gdLst>
                    <a:gd name="T0" fmla="*/ 0 w 821"/>
                    <a:gd name="T1" fmla="*/ 0 h 820"/>
                    <a:gd name="T2" fmla="*/ 0 w 821"/>
                    <a:gd name="T3" fmla="*/ 0 h 820"/>
                    <a:gd name="T4" fmla="*/ 0 w 821"/>
                    <a:gd name="T5" fmla="*/ 0 h 820"/>
                    <a:gd name="T6" fmla="*/ 0 w 821"/>
                    <a:gd name="T7" fmla="*/ 0 h 820"/>
                    <a:gd name="T8" fmla="*/ 0 w 821"/>
                    <a:gd name="T9" fmla="*/ 0 h 820"/>
                    <a:gd name="T10" fmla="*/ 0 w 821"/>
                    <a:gd name="T11" fmla="*/ 0 h 820"/>
                    <a:gd name="T12" fmla="*/ 0 w 821"/>
                    <a:gd name="T13" fmla="*/ 0 h 820"/>
                    <a:gd name="T14" fmla="*/ 0 w 821"/>
                    <a:gd name="T15" fmla="*/ 0 h 820"/>
                    <a:gd name="T16" fmla="*/ 0 w 821"/>
                    <a:gd name="T17" fmla="*/ 0 h 820"/>
                    <a:gd name="T18" fmla="*/ 0 w 821"/>
                    <a:gd name="T19" fmla="*/ 0 h 820"/>
                    <a:gd name="T20" fmla="*/ 0 w 821"/>
                    <a:gd name="T21" fmla="*/ 0 h 820"/>
                    <a:gd name="T22" fmla="*/ 0 w 821"/>
                    <a:gd name="T23" fmla="*/ 0 h 820"/>
                    <a:gd name="T24" fmla="*/ 0 w 821"/>
                    <a:gd name="T25" fmla="*/ 0 h 820"/>
                    <a:gd name="T26" fmla="*/ 0 w 821"/>
                    <a:gd name="T27" fmla="*/ 0 h 820"/>
                    <a:gd name="T28" fmla="*/ 0 w 821"/>
                    <a:gd name="T29" fmla="*/ 0 h 820"/>
                    <a:gd name="T30" fmla="*/ 0 w 821"/>
                    <a:gd name="T31" fmla="*/ 0 h 820"/>
                    <a:gd name="T32" fmla="*/ 0 w 821"/>
                    <a:gd name="T33" fmla="*/ 0 h 820"/>
                    <a:gd name="T34" fmla="*/ 0 w 821"/>
                    <a:gd name="T35" fmla="*/ 0 h 820"/>
                    <a:gd name="T36" fmla="*/ 0 w 821"/>
                    <a:gd name="T37" fmla="*/ 0 h 820"/>
                    <a:gd name="T38" fmla="*/ 0 w 821"/>
                    <a:gd name="T39" fmla="*/ 0 h 820"/>
                    <a:gd name="T40" fmla="*/ 0 w 821"/>
                    <a:gd name="T41" fmla="*/ 0 h 820"/>
                    <a:gd name="T42" fmla="*/ 0 w 821"/>
                    <a:gd name="T43" fmla="*/ 0 h 820"/>
                    <a:gd name="T44" fmla="*/ 0 w 821"/>
                    <a:gd name="T45" fmla="*/ 0 h 820"/>
                    <a:gd name="T46" fmla="*/ 0 w 821"/>
                    <a:gd name="T47" fmla="*/ 0 h 820"/>
                    <a:gd name="T48" fmla="*/ 0 w 821"/>
                    <a:gd name="T49" fmla="*/ 0 h 820"/>
                    <a:gd name="T50" fmla="*/ 0 w 821"/>
                    <a:gd name="T51" fmla="*/ 0 h 820"/>
                    <a:gd name="T52" fmla="*/ 0 w 821"/>
                    <a:gd name="T53" fmla="*/ 0 h 820"/>
                    <a:gd name="T54" fmla="*/ 0 w 821"/>
                    <a:gd name="T55" fmla="*/ 0 h 820"/>
                    <a:gd name="T56" fmla="*/ 0 w 821"/>
                    <a:gd name="T57" fmla="*/ 0 h 820"/>
                    <a:gd name="T58" fmla="*/ 0 w 821"/>
                    <a:gd name="T59" fmla="*/ 0 h 820"/>
                    <a:gd name="T60" fmla="*/ 0 w 821"/>
                    <a:gd name="T61" fmla="*/ 0 h 820"/>
                    <a:gd name="T62" fmla="*/ 0 w 821"/>
                    <a:gd name="T63" fmla="*/ 0 h 820"/>
                    <a:gd name="T64" fmla="*/ 0 w 821"/>
                    <a:gd name="T65" fmla="*/ 0 h 820"/>
                    <a:gd name="T66" fmla="*/ 0 w 821"/>
                    <a:gd name="T67" fmla="*/ 0 h 820"/>
                    <a:gd name="T68" fmla="*/ 0 w 821"/>
                    <a:gd name="T69" fmla="*/ 0 h 820"/>
                    <a:gd name="T70" fmla="*/ 0 w 821"/>
                    <a:gd name="T71" fmla="*/ 0 h 820"/>
                    <a:gd name="T72" fmla="*/ 0 w 821"/>
                    <a:gd name="T73" fmla="*/ 0 h 820"/>
                    <a:gd name="T74" fmla="*/ 0 w 821"/>
                    <a:gd name="T75" fmla="*/ 0 h 820"/>
                    <a:gd name="T76" fmla="*/ 0 w 821"/>
                    <a:gd name="T77" fmla="*/ 0 h 820"/>
                    <a:gd name="T78" fmla="*/ 0 w 821"/>
                    <a:gd name="T79" fmla="*/ 0 h 820"/>
                    <a:gd name="T80" fmla="*/ 0 w 821"/>
                    <a:gd name="T81" fmla="*/ 0 h 820"/>
                    <a:gd name="T82" fmla="*/ 0 w 821"/>
                    <a:gd name="T83" fmla="*/ 0 h 820"/>
                    <a:gd name="T84" fmla="*/ 0 w 821"/>
                    <a:gd name="T85" fmla="*/ 0 h 8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1"/>
                    <a:gd name="T130" fmla="*/ 0 h 820"/>
                    <a:gd name="T131" fmla="*/ 821 w 821"/>
                    <a:gd name="T132" fmla="*/ 820 h 8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1" h="820">
                      <a:moveTo>
                        <a:pt x="410" y="820"/>
                      </a:moveTo>
                      <a:lnTo>
                        <a:pt x="432" y="820"/>
                      </a:lnTo>
                      <a:lnTo>
                        <a:pt x="452" y="818"/>
                      </a:lnTo>
                      <a:lnTo>
                        <a:pt x="472" y="815"/>
                      </a:lnTo>
                      <a:lnTo>
                        <a:pt x="493" y="812"/>
                      </a:lnTo>
                      <a:lnTo>
                        <a:pt x="513" y="808"/>
                      </a:lnTo>
                      <a:lnTo>
                        <a:pt x="532" y="802"/>
                      </a:lnTo>
                      <a:lnTo>
                        <a:pt x="551" y="795"/>
                      </a:lnTo>
                      <a:lnTo>
                        <a:pt x="569" y="788"/>
                      </a:lnTo>
                      <a:lnTo>
                        <a:pt x="588" y="779"/>
                      </a:lnTo>
                      <a:lnTo>
                        <a:pt x="605" y="770"/>
                      </a:lnTo>
                      <a:lnTo>
                        <a:pt x="623" y="760"/>
                      </a:lnTo>
                      <a:lnTo>
                        <a:pt x="639" y="750"/>
                      </a:lnTo>
                      <a:lnTo>
                        <a:pt x="656" y="739"/>
                      </a:lnTo>
                      <a:lnTo>
                        <a:pt x="671" y="726"/>
                      </a:lnTo>
                      <a:lnTo>
                        <a:pt x="686" y="714"/>
                      </a:lnTo>
                      <a:lnTo>
                        <a:pt x="700" y="699"/>
                      </a:lnTo>
                      <a:lnTo>
                        <a:pt x="714" y="686"/>
                      </a:lnTo>
                      <a:lnTo>
                        <a:pt x="727" y="671"/>
                      </a:lnTo>
                      <a:lnTo>
                        <a:pt x="738" y="656"/>
                      </a:lnTo>
                      <a:lnTo>
                        <a:pt x="751" y="640"/>
                      </a:lnTo>
                      <a:lnTo>
                        <a:pt x="761" y="623"/>
                      </a:lnTo>
                      <a:lnTo>
                        <a:pt x="771" y="606"/>
                      </a:lnTo>
                      <a:lnTo>
                        <a:pt x="780" y="588"/>
                      </a:lnTo>
                      <a:lnTo>
                        <a:pt x="788" y="570"/>
                      </a:lnTo>
                      <a:lnTo>
                        <a:pt x="796" y="551"/>
                      </a:lnTo>
                      <a:lnTo>
                        <a:pt x="803" y="532"/>
                      </a:lnTo>
                      <a:lnTo>
                        <a:pt x="807" y="512"/>
                      </a:lnTo>
                      <a:lnTo>
                        <a:pt x="813" y="493"/>
                      </a:lnTo>
                      <a:lnTo>
                        <a:pt x="816" y="473"/>
                      </a:lnTo>
                      <a:lnTo>
                        <a:pt x="818" y="452"/>
                      </a:lnTo>
                      <a:lnTo>
                        <a:pt x="819" y="431"/>
                      </a:lnTo>
                      <a:lnTo>
                        <a:pt x="821" y="410"/>
                      </a:lnTo>
                      <a:lnTo>
                        <a:pt x="819" y="390"/>
                      </a:lnTo>
                      <a:lnTo>
                        <a:pt x="818" y="368"/>
                      </a:lnTo>
                      <a:lnTo>
                        <a:pt x="816" y="348"/>
                      </a:lnTo>
                      <a:lnTo>
                        <a:pt x="813" y="328"/>
                      </a:lnTo>
                      <a:lnTo>
                        <a:pt x="807" y="309"/>
                      </a:lnTo>
                      <a:lnTo>
                        <a:pt x="803" y="288"/>
                      </a:lnTo>
                      <a:lnTo>
                        <a:pt x="796" y="269"/>
                      </a:lnTo>
                      <a:lnTo>
                        <a:pt x="788" y="251"/>
                      </a:lnTo>
                      <a:lnTo>
                        <a:pt x="780" y="233"/>
                      </a:lnTo>
                      <a:lnTo>
                        <a:pt x="771" y="215"/>
                      </a:lnTo>
                      <a:lnTo>
                        <a:pt x="761" y="198"/>
                      </a:lnTo>
                      <a:lnTo>
                        <a:pt x="751" y="181"/>
                      </a:lnTo>
                      <a:lnTo>
                        <a:pt x="738" y="166"/>
                      </a:lnTo>
                      <a:lnTo>
                        <a:pt x="727" y="150"/>
                      </a:lnTo>
                      <a:lnTo>
                        <a:pt x="714" y="135"/>
                      </a:lnTo>
                      <a:lnTo>
                        <a:pt x="700" y="120"/>
                      </a:lnTo>
                      <a:lnTo>
                        <a:pt x="686" y="107"/>
                      </a:lnTo>
                      <a:lnTo>
                        <a:pt x="671" y="95"/>
                      </a:lnTo>
                      <a:lnTo>
                        <a:pt x="656" y="82"/>
                      </a:lnTo>
                      <a:lnTo>
                        <a:pt x="639" y="71"/>
                      </a:lnTo>
                      <a:lnTo>
                        <a:pt x="623" y="60"/>
                      </a:lnTo>
                      <a:lnTo>
                        <a:pt x="605" y="51"/>
                      </a:lnTo>
                      <a:lnTo>
                        <a:pt x="588" y="41"/>
                      </a:lnTo>
                      <a:lnTo>
                        <a:pt x="569" y="33"/>
                      </a:lnTo>
                      <a:lnTo>
                        <a:pt x="551" y="26"/>
                      </a:lnTo>
                      <a:lnTo>
                        <a:pt x="532" y="19"/>
                      </a:lnTo>
                      <a:lnTo>
                        <a:pt x="513" y="13"/>
                      </a:lnTo>
                      <a:lnTo>
                        <a:pt x="493" y="9"/>
                      </a:lnTo>
                      <a:lnTo>
                        <a:pt x="472" y="6"/>
                      </a:lnTo>
                      <a:lnTo>
                        <a:pt x="452" y="2"/>
                      </a:lnTo>
                      <a:lnTo>
                        <a:pt x="432" y="1"/>
                      </a:lnTo>
                      <a:lnTo>
                        <a:pt x="410" y="0"/>
                      </a:lnTo>
                      <a:lnTo>
                        <a:pt x="389" y="1"/>
                      </a:lnTo>
                      <a:lnTo>
                        <a:pt x="369" y="2"/>
                      </a:lnTo>
                      <a:lnTo>
                        <a:pt x="348" y="6"/>
                      </a:lnTo>
                      <a:lnTo>
                        <a:pt x="328" y="9"/>
                      </a:lnTo>
                      <a:lnTo>
                        <a:pt x="308" y="13"/>
                      </a:lnTo>
                      <a:lnTo>
                        <a:pt x="289" y="19"/>
                      </a:lnTo>
                      <a:lnTo>
                        <a:pt x="270" y="26"/>
                      </a:lnTo>
                      <a:lnTo>
                        <a:pt x="251" y="33"/>
                      </a:lnTo>
                      <a:lnTo>
                        <a:pt x="233" y="41"/>
                      </a:lnTo>
                      <a:lnTo>
                        <a:pt x="215" y="51"/>
                      </a:lnTo>
                      <a:lnTo>
                        <a:pt x="199" y="60"/>
                      </a:lnTo>
                      <a:lnTo>
                        <a:pt x="182" y="71"/>
                      </a:lnTo>
                      <a:lnTo>
                        <a:pt x="166" y="82"/>
                      </a:lnTo>
                      <a:lnTo>
                        <a:pt x="150" y="95"/>
                      </a:lnTo>
                      <a:lnTo>
                        <a:pt x="135" y="107"/>
                      </a:lnTo>
                      <a:lnTo>
                        <a:pt x="121" y="120"/>
                      </a:lnTo>
                      <a:lnTo>
                        <a:pt x="107" y="135"/>
                      </a:lnTo>
                      <a:lnTo>
                        <a:pt x="94" y="150"/>
                      </a:lnTo>
                      <a:lnTo>
                        <a:pt x="82" y="166"/>
                      </a:lnTo>
                      <a:lnTo>
                        <a:pt x="71" y="181"/>
                      </a:lnTo>
                      <a:lnTo>
                        <a:pt x="60" y="198"/>
                      </a:lnTo>
                      <a:lnTo>
                        <a:pt x="50" y="215"/>
                      </a:lnTo>
                      <a:lnTo>
                        <a:pt x="41" y="233"/>
                      </a:lnTo>
                      <a:lnTo>
                        <a:pt x="33" y="251"/>
                      </a:lnTo>
                      <a:lnTo>
                        <a:pt x="25" y="269"/>
                      </a:lnTo>
                      <a:lnTo>
                        <a:pt x="19" y="288"/>
                      </a:lnTo>
                      <a:lnTo>
                        <a:pt x="14" y="309"/>
                      </a:lnTo>
                      <a:lnTo>
                        <a:pt x="9" y="328"/>
                      </a:lnTo>
                      <a:lnTo>
                        <a:pt x="5" y="348"/>
                      </a:lnTo>
                      <a:lnTo>
                        <a:pt x="2" y="368"/>
                      </a:lnTo>
                      <a:lnTo>
                        <a:pt x="1" y="390"/>
                      </a:lnTo>
                      <a:lnTo>
                        <a:pt x="0" y="410"/>
                      </a:lnTo>
                      <a:lnTo>
                        <a:pt x="1" y="431"/>
                      </a:lnTo>
                      <a:lnTo>
                        <a:pt x="2" y="452"/>
                      </a:lnTo>
                      <a:lnTo>
                        <a:pt x="5" y="473"/>
                      </a:lnTo>
                      <a:lnTo>
                        <a:pt x="9" y="493"/>
                      </a:lnTo>
                      <a:lnTo>
                        <a:pt x="14" y="512"/>
                      </a:lnTo>
                      <a:lnTo>
                        <a:pt x="19" y="532"/>
                      </a:lnTo>
                      <a:lnTo>
                        <a:pt x="25" y="551"/>
                      </a:lnTo>
                      <a:lnTo>
                        <a:pt x="33" y="570"/>
                      </a:lnTo>
                      <a:lnTo>
                        <a:pt x="41" y="588"/>
                      </a:lnTo>
                      <a:lnTo>
                        <a:pt x="50" y="606"/>
                      </a:lnTo>
                      <a:lnTo>
                        <a:pt x="60" y="623"/>
                      </a:lnTo>
                      <a:lnTo>
                        <a:pt x="71" y="640"/>
                      </a:lnTo>
                      <a:lnTo>
                        <a:pt x="82" y="656"/>
                      </a:lnTo>
                      <a:lnTo>
                        <a:pt x="94" y="671"/>
                      </a:lnTo>
                      <a:lnTo>
                        <a:pt x="107" y="686"/>
                      </a:lnTo>
                      <a:lnTo>
                        <a:pt x="121" y="699"/>
                      </a:lnTo>
                      <a:lnTo>
                        <a:pt x="135" y="714"/>
                      </a:lnTo>
                      <a:lnTo>
                        <a:pt x="150" y="726"/>
                      </a:lnTo>
                      <a:lnTo>
                        <a:pt x="166" y="739"/>
                      </a:lnTo>
                      <a:lnTo>
                        <a:pt x="182" y="750"/>
                      </a:lnTo>
                      <a:lnTo>
                        <a:pt x="199" y="760"/>
                      </a:lnTo>
                      <a:lnTo>
                        <a:pt x="215" y="770"/>
                      </a:lnTo>
                      <a:lnTo>
                        <a:pt x="233" y="779"/>
                      </a:lnTo>
                      <a:lnTo>
                        <a:pt x="251" y="788"/>
                      </a:lnTo>
                      <a:lnTo>
                        <a:pt x="270" y="795"/>
                      </a:lnTo>
                      <a:lnTo>
                        <a:pt x="289" y="802"/>
                      </a:lnTo>
                      <a:lnTo>
                        <a:pt x="308" y="808"/>
                      </a:lnTo>
                      <a:lnTo>
                        <a:pt x="328" y="812"/>
                      </a:lnTo>
                      <a:lnTo>
                        <a:pt x="348" y="815"/>
                      </a:lnTo>
                      <a:lnTo>
                        <a:pt x="369" y="818"/>
                      </a:lnTo>
                      <a:lnTo>
                        <a:pt x="389" y="820"/>
                      </a:lnTo>
                      <a:lnTo>
                        <a:pt x="410" y="820"/>
                      </a:lnTo>
                    </a:path>
                  </a:pathLst>
                </a:custGeom>
                <a:noFill/>
                <a:ln w="3175">
                  <a:solidFill>
                    <a:srgbClr val="1F1A17"/>
                  </a:solidFill>
                  <a:round/>
                  <a:headEnd/>
                  <a:tailEnd/>
                </a:ln>
              </p:spPr>
              <p:txBody>
                <a:bodyPr/>
                <a:lstStyle/>
                <a:p>
                  <a:pPr eaLnBrk="1" hangingPunct="1"/>
                  <a:endParaRPr lang="pt-BR" u="none"/>
                </a:p>
              </p:txBody>
            </p:sp>
            <p:grpSp>
              <p:nvGrpSpPr>
                <p:cNvPr id="467984" name="Group 334"/>
                <p:cNvGrpSpPr>
                  <a:grpSpLocks/>
                </p:cNvGrpSpPr>
                <p:nvPr/>
              </p:nvGrpSpPr>
              <p:grpSpPr bwMode="auto">
                <a:xfrm>
                  <a:off x="3242" y="1200"/>
                  <a:ext cx="1878" cy="1376"/>
                  <a:chOff x="3242" y="1200"/>
                  <a:chExt cx="1878" cy="1376"/>
                </a:xfrm>
              </p:grpSpPr>
              <p:sp>
                <p:nvSpPr>
                  <p:cNvPr id="467985" name="Freeform 251"/>
                  <p:cNvSpPr>
                    <a:spLocks/>
                  </p:cNvSpPr>
                  <p:nvPr/>
                </p:nvSpPr>
                <p:spPr bwMode="auto">
                  <a:xfrm>
                    <a:off x="3701" y="1704"/>
                    <a:ext cx="176" cy="229"/>
                  </a:xfrm>
                  <a:custGeom>
                    <a:avLst/>
                    <a:gdLst>
                      <a:gd name="T0" fmla="*/ 0 w 1408"/>
                      <a:gd name="T1" fmla="*/ 0 h 1837"/>
                      <a:gd name="T2" fmla="*/ 0 w 1408"/>
                      <a:gd name="T3" fmla="*/ 0 h 1837"/>
                      <a:gd name="T4" fmla="*/ 0 w 1408"/>
                      <a:gd name="T5" fmla="*/ 0 h 1837"/>
                      <a:gd name="T6" fmla="*/ 0 w 1408"/>
                      <a:gd name="T7" fmla="*/ 0 h 1837"/>
                      <a:gd name="T8" fmla="*/ 0 w 1408"/>
                      <a:gd name="T9" fmla="*/ 0 h 1837"/>
                      <a:gd name="T10" fmla="*/ 0 w 1408"/>
                      <a:gd name="T11" fmla="*/ 0 h 1837"/>
                      <a:gd name="T12" fmla="*/ 0 w 1408"/>
                      <a:gd name="T13" fmla="*/ 0 h 1837"/>
                      <a:gd name="T14" fmla="*/ 0 w 1408"/>
                      <a:gd name="T15" fmla="*/ 0 h 1837"/>
                      <a:gd name="T16" fmla="*/ 0 w 1408"/>
                      <a:gd name="T17" fmla="*/ 0 h 1837"/>
                      <a:gd name="T18" fmla="*/ 0 w 1408"/>
                      <a:gd name="T19" fmla="*/ 0 h 1837"/>
                      <a:gd name="T20" fmla="*/ 0 w 1408"/>
                      <a:gd name="T21" fmla="*/ 0 h 1837"/>
                      <a:gd name="T22" fmla="*/ 0 w 1408"/>
                      <a:gd name="T23" fmla="*/ 0 h 1837"/>
                      <a:gd name="T24" fmla="*/ 0 w 1408"/>
                      <a:gd name="T25" fmla="*/ 0 h 1837"/>
                      <a:gd name="T26" fmla="*/ 0 w 1408"/>
                      <a:gd name="T27" fmla="*/ 0 h 1837"/>
                      <a:gd name="T28" fmla="*/ 0 w 1408"/>
                      <a:gd name="T29" fmla="*/ 0 h 1837"/>
                      <a:gd name="T30" fmla="*/ 0 w 1408"/>
                      <a:gd name="T31" fmla="*/ 0 h 1837"/>
                      <a:gd name="T32" fmla="*/ 0 w 1408"/>
                      <a:gd name="T33" fmla="*/ 0 h 1837"/>
                      <a:gd name="T34" fmla="*/ 0 w 1408"/>
                      <a:gd name="T35" fmla="*/ 0 h 1837"/>
                      <a:gd name="T36" fmla="*/ 0 w 1408"/>
                      <a:gd name="T37" fmla="*/ 0 h 1837"/>
                      <a:gd name="T38" fmla="*/ 0 w 1408"/>
                      <a:gd name="T39" fmla="*/ 0 h 1837"/>
                      <a:gd name="T40" fmla="*/ 0 w 1408"/>
                      <a:gd name="T41" fmla="*/ 0 h 1837"/>
                      <a:gd name="T42" fmla="*/ 0 w 1408"/>
                      <a:gd name="T43" fmla="*/ 0 h 1837"/>
                      <a:gd name="T44" fmla="*/ 0 w 1408"/>
                      <a:gd name="T45" fmla="*/ 0 h 1837"/>
                      <a:gd name="T46" fmla="*/ 0 w 1408"/>
                      <a:gd name="T47" fmla="*/ 0 h 1837"/>
                      <a:gd name="T48" fmla="*/ 0 w 1408"/>
                      <a:gd name="T49" fmla="*/ 0 h 1837"/>
                      <a:gd name="T50" fmla="*/ 0 w 1408"/>
                      <a:gd name="T51" fmla="*/ 0 h 1837"/>
                      <a:gd name="T52" fmla="*/ 0 w 1408"/>
                      <a:gd name="T53" fmla="*/ 0 h 1837"/>
                      <a:gd name="T54" fmla="*/ 0 w 1408"/>
                      <a:gd name="T55" fmla="*/ 0 h 1837"/>
                      <a:gd name="T56" fmla="*/ 0 w 1408"/>
                      <a:gd name="T57" fmla="*/ 0 h 1837"/>
                      <a:gd name="T58" fmla="*/ 0 w 1408"/>
                      <a:gd name="T59" fmla="*/ 0 h 1837"/>
                      <a:gd name="T60" fmla="*/ 0 w 1408"/>
                      <a:gd name="T61" fmla="*/ 0 h 1837"/>
                      <a:gd name="T62" fmla="*/ 0 w 1408"/>
                      <a:gd name="T63" fmla="*/ 0 h 1837"/>
                      <a:gd name="T64" fmla="*/ 0 w 1408"/>
                      <a:gd name="T65" fmla="*/ 0 h 1837"/>
                      <a:gd name="T66" fmla="*/ 0 w 1408"/>
                      <a:gd name="T67" fmla="*/ 0 h 1837"/>
                      <a:gd name="T68" fmla="*/ 0 w 1408"/>
                      <a:gd name="T69" fmla="*/ 0 h 1837"/>
                      <a:gd name="T70" fmla="*/ 0 w 1408"/>
                      <a:gd name="T71" fmla="*/ 0 h 1837"/>
                      <a:gd name="T72" fmla="*/ 0 w 1408"/>
                      <a:gd name="T73" fmla="*/ 0 h 1837"/>
                      <a:gd name="T74" fmla="*/ 0 w 1408"/>
                      <a:gd name="T75" fmla="*/ 0 h 1837"/>
                      <a:gd name="T76" fmla="*/ 0 w 1408"/>
                      <a:gd name="T77" fmla="*/ 0 h 1837"/>
                      <a:gd name="T78" fmla="*/ 0 w 1408"/>
                      <a:gd name="T79" fmla="*/ 0 h 1837"/>
                      <a:gd name="T80" fmla="*/ 0 w 1408"/>
                      <a:gd name="T81" fmla="*/ 0 h 1837"/>
                      <a:gd name="T82" fmla="*/ 0 w 1408"/>
                      <a:gd name="T83" fmla="*/ 0 h 1837"/>
                      <a:gd name="T84" fmla="*/ 0 w 1408"/>
                      <a:gd name="T85" fmla="*/ 0 h 1837"/>
                      <a:gd name="T86" fmla="*/ 0 w 1408"/>
                      <a:gd name="T87" fmla="*/ 0 h 1837"/>
                      <a:gd name="T88" fmla="*/ 0 w 1408"/>
                      <a:gd name="T89" fmla="*/ 0 h 1837"/>
                      <a:gd name="T90" fmla="*/ 0 w 1408"/>
                      <a:gd name="T91" fmla="*/ 0 h 18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08"/>
                      <a:gd name="T139" fmla="*/ 0 h 1837"/>
                      <a:gd name="T140" fmla="*/ 1408 w 1408"/>
                      <a:gd name="T141" fmla="*/ 1837 h 18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08" h="1837">
                        <a:moveTo>
                          <a:pt x="0" y="1837"/>
                        </a:moveTo>
                        <a:lnTo>
                          <a:pt x="22" y="1774"/>
                        </a:lnTo>
                        <a:lnTo>
                          <a:pt x="96" y="1604"/>
                        </a:lnTo>
                        <a:lnTo>
                          <a:pt x="180" y="1431"/>
                        </a:lnTo>
                        <a:lnTo>
                          <a:pt x="265" y="1269"/>
                        </a:lnTo>
                        <a:lnTo>
                          <a:pt x="361" y="1101"/>
                        </a:lnTo>
                        <a:lnTo>
                          <a:pt x="476" y="951"/>
                        </a:lnTo>
                        <a:lnTo>
                          <a:pt x="579" y="789"/>
                        </a:lnTo>
                        <a:lnTo>
                          <a:pt x="705" y="644"/>
                        </a:lnTo>
                        <a:lnTo>
                          <a:pt x="833" y="506"/>
                        </a:lnTo>
                        <a:lnTo>
                          <a:pt x="960" y="367"/>
                        </a:lnTo>
                        <a:lnTo>
                          <a:pt x="1108" y="242"/>
                        </a:lnTo>
                        <a:lnTo>
                          <a:pt x="1258" y="117"/>
                        </a:lnTo>
                        <a:lnTo>
                          <a:pt x="1408" y="0"/>
                        </a:lnTo>
                        <a:lnTo>
                          <a:pt x="1355" y="49"/>
                        </a:lnTo>
                        <a:lnTo>
                          <a:pt x="1303" y="99"/>
                        </a:lnTo>
                        <a:lnTo>
                          <a:pt x="1251" y="150"/>
                        </a:lnTo>
                        <a:lnTo>
                          <a:pt x="1199" y="201"/>
                        </a:lnTo>
                        <a:lnTo>
                          <a:pt x="1149" y="253"/>
                        </a:lnTo>
                        <a:lnTo>
                          <a:pt x="1099" y="305"/>
                        </a:lnTo>
                        <a:lnTo>
                          <a:pt x="1048" y="358"/>
                        </a:lnTo>
                        <a:lnTo>
                          <a:pt x="1000" y="411"/>
                        </a:lnTo>
                        <a:lnTo>
                          <a:pt x="951" y="465"/>
                        </a:lnTo>
                        <a:lnTo>
                          <a:pt x="903" y="519"/>
                        </a:lnTo>
                        <a:lnTo>
                          <a:pt x="856" y="574"/>
                        </a:lnTo>
                        <a:lnTo>
                          <a:pt x="808" y="629"/>
                        </a:lnTo>
                        <a:lnTo>
                          <a:pt x="762" y="686"/>
                        </a:lnTo>
                        <a:lnTo>
                          <a:pt x="717" y="742"/>
                        </a:lnTo>
                        <a:lnTo>
                          <a:pt x="672" y="798"/>
                        </a:lnTo>
                        <a:lnTo>
                          <a:pt x="627" y="856"/>
                        </a:lnTo>
                        <a:lnTo>
                          <a:pt x="583" y="914"/>
                        </a:lnTo>
                        <a:lnTo>
                          <a:pt x="540" y="972"/>
                        </a:lnTo>
                        <a:lnTo>
                          <a:pt x="497" y="1032"/>
                        </a:lnTo>
                        <a:lnTo>
                          <a:pt x="455" y="1090"/>
                        </a:lnTo>
                        <a:lnTo>
                          <a:pt x="414" y="1150"/>
                        </a:lnTo>
                        <a:lnTo>
                          <a:pt x="373" y="1211"/>
                        </a:lnTo>
                        <a:lnTo>
                          <a:pt x="333" y="1272"/>
                        </a:lnTo>
                        <a:lnTo>
                          <a:pt x="293" y="1332"/>
                        </a:lnTo>
                        <a:lnTo>
                          <a:pt x="254" y="1394"/>
                        </a:lnTo>
                        <a:lnTo>
                          <a:pt x="217" y="1456"/>
                        </a:lnTo>
                        <a:lnTo>
                          <a:pt x="178" y="1518"/>
                        </a:lnTo>
                        <a:lnTo>
                          <a:pt x="141" y="1581"/>
                        </a:lnTo>
                        <a:lnTo>
                          <a:pt x="105" y="1644"/>
                        </a:lnTo>
                        <a:lnTo>
                          <a:pt x="70" y="1709"/>
                        </a:lnTo>
                        <a:lnTo>
                          <a:pt x="35" y="1773"/>
                        </a:lnTo>
                        <a:lnTo>
                          <a:pt x="0" y="1837"/>
                        </a:lnTo>
                        <a:close/>
                      </a:path>
                    </a:pathLst>
                  </a:custGeom>
                  <a:solidFill>
                    <a:srgbClr val="E34D7F"/>
                  </a:solidFill>
                  <a:ln w="9525">
                    <a:noFill/>
                    <a:round/>
                    <a:headEnd/>
                    <a:tailEnd/>
                  </a:ln>
                </p:spPr>
                <p:txBody>
                  <a:bodyPr/>
                  <a:lstStyle/>
                  <a:p>
                    <a:pPr eaLnBrk="1" hangingPunct="1"/>
                    <a:endParaRPr lang="pt-BR" u="none"/>
                  </a:p>
                </p:txBody>
              </p:sp>
              <p:sp>
                <p:nvSpPr>
                  <p:cNvPr id="467986" name="Freeform 252"/>
                  <p:cNvSpPr>
                    <a:spLocks/>
                  </p:cNvSpPr>
                  <p:nvPr/>
                </p:nvSpPr>
                <p:spPr bwMode="auto">
                  <a:xfrm>
                    <a:off x="3673" y="1643"/>
                    <a:ext cx="313" cy="407"/>
                  </a:xfrm>
                  <a:custGeom>
                    <a:avLst/>
                    <a:gdLst>
                      <a:gd name="T0" fmla="*/ 0 w 2504"/>
                      <a:gd name="T1" fmla="*/ 0 h 3252"/>
                      <a:gd name="T2" fmla="*/ 0 w 2504"/>
                      <a:gd name="T3" fmla="*/ 0 h 3252"/>
                      <a:gd name="T4" fmla="*/ 0 w 2504"/>
                      <a:gd name="T5" fmla="*/ 0 h 3252"/>
                      <a:gd name="T6" fmla="*/ 0 w 2504"/>
                      <a:gd name="T7" fmla="*/ 0 h 3252"/>
                      <a:gd name="T8" fmla="*/ 0 w 2504"/>
                      <a:gd name="T9" fmla="*/ 0 h 3252"/>
                      <a:gd name="T10" fmla="*/ 0 w 2504"/>
                      <a:gd name="T11" fmla="*/ 0 h 3252"/>
                      <a:gd name="T12" fmla="*/ 0 w 2504"/>
                      <a:gd name="T13" fmla="*/ 0 h 3252"/>
                      <a:gd name="T14" fmla="*/ 0 w 2504"/>
                      <a:gd name="T15" fmla="*/ 0 h 3252"/>
                      <a:gd name="T16" fmla="*/ 0 w 2504"/>
                      <a:gd name="T17" fmla="*/ 0 h 3252"/>
                      <a:gd name="T18" fmla="*/ 0 w 2504"/>
                      <a:gd name="T19" fmla="*/ 0 h 3252"/>
                      <a:gd name="T20" fmla="*/ 0 w 2504"/>
                      <a:gd name="T21" fmla="*/ 0 h 3252"/>
                      <a:gd name="T22" fmla="*/ 0 w 2504"/>
                      <a:gd name="T23" fmla="*/ 0 h 3252"/>
                      <a:gd name="T24" fmla="*/ 0 w 2504"/>
                      <a:gd name="T25" fmla="*/ 0 h 3252"/>
                      <a:gd name="T26" fmla="*/ 0 w 2504"/>
                      <a:gd name="T27" fmla="*/ 0 h 3252"/>
                      <a:gd name="T28" fmla="*/ 0 w 2504"/>
                      <a:gd name="T29" fmla="*/ 0 h 3252"/>
                      <a:gd name="T30" fmla="*/ 0 w 2504"/>
                      <a:gd name="T31" fmla="*/ 0 h 3252"/>
                      <a:gd name="T32" fmla="*/ 0 w 2504"/>
                      <a:gd name="T33" fmla="*/ 0 h 3252"/>
                      <a:gd name="T34" fmla="*/ 0 w 2504"/>
                      <a:gd name="T35" fmla="*/ 0 h 3252"/>
                      <a:gd name="T36" fmla="*/ 0 w 2504"/>
                      <a:gd name="T37" fmla="*/ 0 h 3252"/>
                      <a:gd name="T38" fmla="*/ 0 w 2504"/>
                      <a:gd name="T39" fmla="*/ 0 h 3252"/>
                      <a:gd name="T40" fmla="*/ 0 w 2504"/>
                      <a:gd name="T41" fmla="*/ 0 h 3252"/>
                      <a:gd name="T42" fmla="*/ 0 w 2504"/>
                      <a:gd name="T43" fmla="*/ 0 h 3252"/>
                      <a:gd name="T44" fmla="*/ 0 w 2504"/>
                      <a:gd name="T45" fmla="*/ 0 h 3252"/>
                      <a:gd name="T46" fmla="*/ 0 w 2504"/>
                      <a:gd name="T47" fmla="*/ 0 h 3252"/>
                      <a:gd name="T48" fmla="*/ 0 w 2504"/>
                      <a:gd name="T49" fmla="*/ 0 h 3252"/>
                      <a:gd name="T50" fmla="*/ 0 w 2504"/>
                      <a:gd name="T51" fmla="*/ 0 h 3252"/>
                      <a:gd name="T52" fmla="*/ 0 w 2504"/>
                      <a:gd name="T53" fmla="*/ 0 h 3252"/>
                      <a:gd name="T54" fmla="*/ 0 w 2504"/>
                      <a:gd name="T55" fmla="*/ 0 h 3252"/>
                      <a:gd name="T56" fmla="*/ 0 w 2504"/>
                      <a:gd name="T57" fmla="*/ 0 h 3252"/>
                      <a:gd name="T58" fmla="*/ 0 w 2504"/>
                      <a:gd name="T59" fmla="*/ 0 h 3252"/>
                      <a:gd name="T60" fmla="*/ 0 w 2504"/>
                      <a:gd name="T61" fmla="*/ 0 h 3252"/>
                      <a:gd name="T62" fmla="*/ 0 w 2504"/>
                      <a:gd name="T63" fmla="*/ 0 h 3252"/>
                      <a:gd name="T64" fmla="*/ 0 w 2504"/>
                      <a:gd name="T65" fmla="*/ 0 h 3252"/>
                      <a:gd name="T66" fmla="*/ 0 w 2504"/>
                      <a:gd name="T67" fmla="*/ 0 h 3252"/>
                      <a:gd name="T68" fmla="*/ 0 w 2504"/>
                      <a:gd name="T69" fmla="*/ 0 h 3252"/>
                      <a:gd name="T70" fmla="*/ 0 w 2504"/>
                      <a:gd name="T71" fmla="*/ 0 h 3252"/>
                      <a:gd name="T72" fmla="*/ 0 w 2504"/>
                      <a:gd name="T73" fmla="*/ 0 h 3252"/>
                      <a:gd name="T74" fmla="*/ 0 w 2504"/>
                      <a:gd name="T75" fmla="*/ 0 h 3252"/>
                      <a:gd name="T76" fmla="*/ 0 w 2504"/>
                      <a:gd name="T77" fmla="*/ 0 h 3252"/>
                      <a:gd name="T78" fmla="*/ 0 w 2504"/>
                      <a:gd name="T79" fmla="*/ 0 h 3252"/>
                      <a:gd name="T80" fmla="*/ 0 w 2504"/>
                      <a:gd name="T81" fmla="*/ 0 h 3252"/>
                      <a:gd name="T82" fmla="*/ 0 w 2504"/>
                      <a:gd name="T83" fmla="*/ 0 h 3252"/>
                      <a:gd name="T84" fmla="*/ 0 w 2504"/>
                      <a:gd name="T85" fmla="*/ 0 h 3252"/>
                      <a:gd name="T86" fmla="*/ 0 w 2504"/>
                      <a:gd name="T87" fmla="*/ 0 h 3252"/>
                      <a:gd name="T88" fmla="*/ 0 w 2504"/>
                      <a:gd name="T89" fmla="*/ 0 h 3252"/>
                      <a:gd name="T90" fmla="*/ 0 w 2504"/>
                      <a:gd name="T91" fmla="*/ 0 h 3252"/>
                      <a:gd name="T92" fmla="*/ 0 w 2504"/>
                      <a:gd name="T93" fmla="*/ 0 h 3252"/>
                      <a:gd name="T94" fmla="*/ 0 w 2504"/>
                      <a:gd name="T95" fmla="*/ 0 h 3252"/>
                      <a:gd name="T96" fmla="*/ 0 w 2504"/>
                      <a:gd name="T97" fmla="*/ 0 h 3252"/>
                      <a:gd name="T98" fmla="*/ 0 w 2504"/>
                      <a:gd name="T99" fmla="*/ 0 h 3252"/>
                      <a:gd name="T100" fmla="*/ 0 w 2504"/>
                      <a:gd name="T101" fmla="*/ 0 h 3252"/>
                      <a:gd name="T102" fmla="*/ 0 w 2504"/>
                      <a:gd name="T103" fmla="*/ 0 h 3252"/>
                      <a:gd name="T104" fmla="*/ 0 w 2504"/>
                      <a:gd name="T105" fmla="*/ 0 h 3252"/>
                      <a:gd name="T106" fmla="*/ 0 w 2504"/>
                      <a:gd name="T107" fmla="*/ 0 h 3252"/>
                      <a:gd name="T108" fmla="*/ 0 w 2504"/>
                      <a:gd name="T109" fmla="*/ 0 h 3252"/>
                      <a:gd name="T110" fmla="*/ 0 w 2504"/>
                      <a:gd name="T111" fmla="*/ 0 h 3252"/>
                      <a:gd name="T112" fmla="*/ 0 w 2504"/>
                      <a:gd name="T113" fmla="*/ 0 h 32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04"/>
                      <a:gd name="T172" fmla="*/ 0 h 3252"/>
                      <a:gd name="T173" fmla="*/ 2504 w 2504"/>
                      <a:gd name="T174" fmla="*/ 3252 h 32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04" h="3252">
                        <a:moveTo>
                          <a:pt x="0" y="3252"/>
                        </a:moveTo>
                        <a:lnTo>
                          <a:pt x="11" y="3179"/>
                        </a:lnTo>
                        <a:lnTo>
                          <a:pt x="35" y="2984"/>
                        </a:lnTo>
                        <a:lnTo>
                          <a:pt x="71" y="2797"/>
                        </a:lnTo>
                        <a:lnTo>
                          <a:pt x="124" y="2614"/>
                        </a:lnTo>
                        <a:lnTo>
                          <a:pt x="182" y="2440"/>
                        </a:lnTo>
                        <a:lnTo>
                          <a:pt x="244" y="2255"/>
                        </a:lnTo>
                        <a:lnTo>
                          <a:pt x="318" y="2085"/>
                        </a:lnTo>
                        <a:lnTo>
                          <a:pt x="402" y="1912"/>
                        </a:lnTo>
                        <a:lnTo>
                          <a:pt x="487" y="1750"/>
                        </a:lnTo>
                        <a:lnTo>
                          <a:pt x="583" y="1582"/>
                        </a:lnTo>
                        <a:lnTo>
                          <a:pt x="698" y="1432"/>
                        </a:lnTo>
                        <a:lnTo>
                          <a:pt x="801" y="1270"/>
                        </a:lnTo>
                        <a:lnTo>
                          <a:pt x="927" y="1125"/>
                        </a:lnTo>
                        <a:lnTo>
                          <a:pt x="1055" y="987"/>
                        </a:lnTo>
                        <a:lnTo>
                          <a:pt x="1182" y="848"/>
                        </a:lnTo>
                        <a:lnTo>
                          <a:pt x="1330" y="723"/>
                        </a:lnTo>
                        <a:lnTo>
                          <a:pt x="1480" y="598"/>
                        </a:lnTo>
                        <a:lnTo>
                          <a:pt x="1631" y="481"/>
                        </a:lnTo>
                        <a:lnTo>
                          <a:pt x="1791" y="370"/>
                        </a:lnTo>
                        <a:lnTo>
                          <a:pt x="1962" y="267"/>
                        </a:lnTo>
                        <a:lnTo>
                          <a:pt x="2134" y="162"/>
                        </a:lnTo>
                        <a:lnTo>
                          <a:pt x="2312" y="85"/>
                        </a:lnTo>
                        <a:lnTo>
                          <a:pt x="2490" y="5"/>
                        </a:lnTo>
                        <a:lnTo>
                          <a:pt x="2504" y="0"/>
                        </a:lnTo>
                        <a:lnTo>
                          <a:pt x="2397" y="74"/>
                        </a:lnTo>
                        <a:lnTo>
                          <a:pt x="2292" y="151"/>
                        </a:lnTo>
                        <a:lnTo>
                          <a:pt x="2189" y="230"/>
                        </a:lnTo>
                        <a:lnTo>
                          <a:pt x="2086" y="311"/>
                        </a:lnTo>
                        <a:lnTo>
                          <a:pt x="1986" y="393"/>
                        </a:lnTo>
                        <a:lnTo>
                          <a:pt x="1888" y="477"/>
                        </a:lnTo>
                        <a:lnTo>
                          <a:pt x="1791" y="563"/>
                        </a:lnTo>
                        <a:lnTo>
                          <a:pt x="1695" y="652"/>
                        </a:lnTo>
                        <a:lnTo>
                          <a:pt x="1602" y="742"/>
                        </a:lnTo>
                        <a:lnTo>
                          <a:pt x="1510" y="833"/>
                        </a:lnTo>
                        <a:lnTo>
                          <a:pt x="1420" y="927"/>
                        </a:lnTo>
                        <a:lnTo>
                          <a:pt x="1332" y="1023"/>
                        </a:lnTo>
                        <a:lnTo>
                          <a:pt x="1245" y="1119"/>
                        </a:lnTo>
                        <a:lnTo>
                          <a:pt x="1161" y="1219"/>
                        </a:lnTo>
                        <a:lnTo>
                          <a:pt x="1079" y="1319"/>
                        </a:lnTo>
                        <a:lnTo>
                          <a:pt x="999" y="1420"/>
                        </a:lnTo>
                        <a:lnTo>
                          <a:pt x="920" y="1524"/>
                        </a:lnTo>
                        <a:lnTo>
                          <a:pt x="843" y="1630"/>
                        </a:lnTo>
                        <a:lnTo>
                          <a:pt x="769" y="1736"/>
                        </a:lnTo>
                        <a:lnTo>
                          <a:pt x="697" y="1845"/>
                        </a:lnTo>
                        <a:lnTo>
                          <a:pt x="627" y="1954"/>
                        </a:lnTo>
                        <a:lnTo>
                          <a:pt x="558" y="2066"/>
                        </a:lnTo>
                        <a:lnTo>
                          <a:pt x="493" y="2178"/>
                        </a:lnTo>
                        <a:lnTo>
                          <a:pt x="428" y="2292"/>
                        </a:lnTo>
                        <a:lnTo>
                          <a:pt x="366" y="2407"/>
                        </a:lnTo>
                        <a:lnTo>
                          <a:pt x="308" y="2524"/>
                        </a:lnTo>
                        <a:lnTo>
                          <a:pt x="250" y="2642"/>
                        </a:lnTo>
                        <a:lnTo>
                          <a:pt x="195" y="2762"/>
                        </a:lnTo>
                        <a:lnTo>
                          <a:pt x="143" y="2882"/>
                        </a:lnTo>
                        <a:lnTo>
                          <a:pt x="93" y="3004"/>
                        </a:lnTo>
                        <a:lnTo>
                          <a:pt x="45" y="3128"/>
                        </a:lnTo>
                        <a:lnTo>
                          <a:pt x="0" y="3252"/>
                        </a:lnTo>
                        <a:close/>
                      </a:path>
                    </a:pathLst>
                  </a:custGeom>
                  <a:solidFill>
                    <a:srgbClr val="E3517F"/>
                  </a:solidFill>
                  <a:ln w="9525">
                    <a:noFill/>
                    <a:round/>
                    <a:headEnd/>
                    <a:tailEnd/>
                  </a:ln>
                </p:spPr>
                <p:txBody>
                  <a:bodyPr/>
                  <a:lstStyle/>
                  <a:p>
                    <a:pPr eaLnBrk="1" hangingPunct="1"/>
                    <a:endParaRPr lang="pt-BR" u="none"/>
                  </a:p>
                </p:txBody>
              </p:sp>
              <p:sp>
                <p:nvSpPr>
                  <p:cNvPr id="467987" name="Freeform 253"/>
                  <p:cNvSpPr>
                    <a:spLocks/>
                  </p:cNvSpPr>
                  <p:nvPr/>
                </p:nvSpPr>
                <p:spPr bwMode="auto">
                  <a:xfrm>
                    <a:off x="3670" y="1619"/>
                    <a:ext cx="397" cy="510"/>
                  </a:xfrm>
                  <a:custGeom>
                    <a:avLst/>
                    <a:gdLst>
                      <a:gd name="T0" fmla="*/ 0 w 3174"/>
                      <a:gd name="T1" fmla="*/ 0 h 4084"/>
                      <a:gd name="T2" fmla="*/ 0 w 3174"/>
                      <a:gd name="T3" fmla="*/ 0 h 4084"/>
                      <a:gd name="T4" fmla="*/ 0 w 3174"/>
                      <a:gd name="T5" fmla="*/ 0 h 4084"/>
                      <a:gd name="T6" fmla="*/ 0 w 3174"/>
                      <a:gd name="T7" fmla="*/ 0 h 4084"/>
                      <a:gd name="T8" fmla="*/ 0 w 3174"/>
                      <a:gd name="T9" fmla="*/ 0 h 4084"/>
                      <a:gd name="T10" fmla="*/ 0 w 3174"/>
                      <a:gd name="T11" fmla="*/ 0 h 4084"/>
                      <a:gd name="T12" fmla="*/ 0 w 3174"/>
                      <a:gd name="T13" fmla="*/ 0 h 4084"/>
                      <a:gd name="T14" fmla="*/ 0 w 3174"/>
                      <a:gd name="T15" fmla="*/ 0 h 4084"/>
                      <a:gd name="T16" fmla="*/ 0 w 3174"/>
                      <a:gd name="T17" fmla="*/ 0 h 4084"/>
                      <a:gd name="T18" fmla="*/ 0 w 3174"/>
                      <a:gd name="T19" fmla="*/ 0 h 4084"/>
                      <a:gd name="T20" fmla="*/ 0 w 3174"/>
                      <a:gd name="T21" fmla="*/ 0 h 4084"/>
                      <a:gd name="T22" fmla="*/ 0 w 3174"/>
                      <a:gd name="T23" fmla="*/ 0 h 4084"/>
                      <a:gd name="T24" fmla="*/ 0 w 3174"/>
                      <a:gd name="T25" fmla="*/ 0 h 4084"/>
                      <a:gd name="T26" fmla="*/ 0 w 3174"/>
                      <a:gd name="T27" fmla="*/ 0 h 4084"/>
                      <a:gd name="T28" fmla="*/ 0 w 3174"/>
                      <a:gd name="T29" fmla="*/ 0 h 4084"/>
                      <a:gd name="T30" fmla="*/ 0 w 3174"/>
                      <a:gd name="T31" fmla="*/ 0 h 4084"/>
                      <a:gd name="T32" fmla="*/ 0 w 3174"/>
                      <a:gd name="T33" fmla="*/ 0 h 4084"/>
                      <a:gd name="T34" fmla="*/ 0 w 3174"/>
                      <a:gd name="T35" fmla="*/ 0 h 4084"/>
                      <a:gd name="T36" fmla="*/ 0 w 3174"/>
                      <a:gd name="T37" fmla="*/ 0 h 4084"/>
                      <a:gd name="T38" fmla="*/ 0 w 3174"/>
                      <a:gd name="T39" fmla="*/ 0 h 4084"/>
                      <a:gd name="T40" fmla="*/ 0 w 3174"/>
                      <a:gd name="T41" fmla="*/ 0 h 4084"/>
                      <a:gd name="T42" fmla="*/ 0 w 3174"/>
                      <a:gd name="T43" fmla="*/ 0 h 4084"/>
                      <a:gd name="T44" fmla="*/ 0 w 3174"/>
                      <a:gd name="T45" fmla="*/ 0 h 4084"/>
                      <a:gd name="T46" fmla="*/ 0 w 3174"/>
                      <a:gd name="T47" fmla="*/ 0 h 4084"/>
                      <a:gd name="T48" fmla="*/ 0 w 3174"/>
                      <a:gd name="T49" fmla="*/ 0 h 4084"/>
                      <a:gd name="T50" fmla="*/ 0 w 3174"/>
                      <a:gd name="T51" fmla="*/ 0 h 4084"/>
                      <a:gd name="T52" fmla="*/ 0 w 3174"/>
                      <a:gd name="T53" fmla="*/ 0 h 4084"/>
                      <a:gd name="T54" fmla="*/ 0 w 3174"/>
                      <a:gd name="T55" fmla="*/ 0 h 4084"/>
                      <a:gd name="T56" fmla="*/ 0 w 3174"/>
                      <a:gd name="T57" fmla="*/ 0 h 4084"/>
                      <a:gd name="T58" fmla="*/ 0 w 3174"/>
                      <a:gd name="T59" fmla="*/ 0 h 4084"/>
                      <a:gd name="T60" fmla="*/ 0 w 3174"/>
                      <a:gd name="T61" fmla="*/ 0 h 4084"/>
                      <a:gd name="T62" fmla="*/ 0 w 3174"/>
                      <a:gd name="T63" fmla="*/ 0 h 4084"/>
                      <a:gd name="T64" fmla="*/ 0 w 3174"/>
                      <a:gd name="T65" fmla="*/ 0 h 4084"/>
                      <a:gd name="T66" fmla="*/ 0 w 3174"/>
                      <a:gd name="T67" fmla="*/ 0 h 4084"/>
                      <a:gd name="T68" fmla="*/ 0 w 3174"/>
                      <a:gd name="T69" fmla="*/ 0 h 4084"/>
                      <a:gd name="T70" fmla="*/ 0 w 3174"/>
                      <a:gd name="T71" fmla="*/ 0 h 4084"/>
                      <a:gd name="T72" fmla="*/ 0 w 3174"/>
                      <a:gd name="T73" fmla="*/ 0 h 4084"/>
                      <a:gd name="T74" fmla="*/ 0 w 3174"/>
                      <a:gd name="T75" fmla="*/ 0 h 4084"/>
                      <a:gd name="T76" fmla="*/ 0 w 3174"/>
                      <a:gd name="T77" fmla="*/ 0 h 4084"/>
                      <a:gd name="T78" fmla="*/ 0 w 3174"/>
                      <a:gd name="T79" fmla="*/ 0 h 4084"/>
                      <a:gd name="T80" fmla="*/ 0 w 3174"/>
                      <a:gd name="T81" fmla="*/ 0 h 4084"/>
                      <a:gd name="T82" fmla="*/ 0 w 3174"/>
                      <a:gd name="T83" fmla="*/ 0 h 40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174"/>
                      <a:gd name="T127" fmla="*/ 0 h 4084"/>
                      <a:gd name="T128" fmla="*/ 3174 w 3174"/>
                      <a:gd name="T129" fmla="*/ 4084 h 40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174" h="4084">
                        <a:moveTo>
                          <a:pt x="1652" y="681"/>
                        </a:moveTo>
                        <a:lnTo>
                          <a:pt x="1599" y="730"/>
                        </a:lnTo>
                        <a:lnTo>
                          <a:pt x="1547" y="780"/>
                        </a:lnTo>
                        <a:lnTo>
                          <a:pt x="1495" y="831"/>
                        </a:lnTo>
                        <a:lnTo>
                          <a:pt x="1443" y="882"/>
                        </a:lnTo>
                        <a:lnTo>
                          <a:pt x="1393" y="934"/>
                        </a:lnTo>
                        <a:lnTo>
                          <a:pt x="1343" y="986"/>
                        </a:lnTo>
                        <a:lnTo>
                          <a:pt x="1292" y="1039"/>
                        </a:lnTo>
                        <a:lnTo>
                          <a:pt x="1244" y="1092"/>
                        </a:lnTo>
                        <a:lnTo>
                          <a:pt x="1195" y="1146"/>
                        </a:lnTo>
                        <a:lnTo>
                          <a:pt x="1147" y="1200"/>
                        </a:lnTo>
                        <a:lnTo>
                          <a:pt x="1100" y="1255"/>
                        </a:lnTo>
                        <a:lnTo>
                          <a:pt x="1052" y="1310"/>
                        </a:lnTo>
                        <a:lnTo>
                          <a:pt x="1006" y="1367"/>
                        </a:lnTo>
                        <a:lnTo>
                          <a:pt x="961" y="1423"/>
                        </a:lnTo>
                        <a:lnTo>
                          <a:pt x="916" y="1479"/>
                        </a:lnTo>
                        <a:lnTo>
                          <a:pt x="871" y="1537"/>
                        </a:lnTo>
                        <a:lnTo>
                          <a:pt x="827" y="1595"/>
                        </a:lnTo>
                        <a:lnTo>
                          <a:pt x="784" y="1653"/>
                        </a:lnTo>
                        <a:lnTo>
                          <a:pt x="741" y="1713"/>
                        </a:lnTo>
                        <a:lnTo>
                          <a:pt x="699" y="1771"/>
                        </a:lnTo>
                        <a:lnTo>
                          <a:pt x="658" y="1831"/>
                        </a:lnTo>
                        <a:lnTo>
                          <a:pt x="617" y="1892"/>
                        </a:lnTo>
                        <a:lnTo>
                          <a:pt x="577" y="1953"/>
                        </a:lnTo>
                        <a:lnTo>
                          <a:pt x="537" y="2013"/>
                        </a:lnTo>
                        <a:lnTo>
                          <a:pt x="498" y="2075"/>
                        </a:lnTo>
                        <a:lnTo>
                          <a:pt x="461" y="2137"/>
                        </a:lnTo>
                        <a:lnTo>
                          <a:pt x="422" y="2199"/>
                        </a:lnTo>
                        <a:lnTo>
                          <a:pt x="385" y="2262"/>
                        </a:lnTo>
                        <a:lnTo>
                          <a:pt x="349" y="2325"/>
                        </a:lnTo>
                        <a:lnTo>
                          <a:pt x="314" y="2390"/>
                        </a:lnTo>
                        <a:lnTo>
                          <a:pt x="279" y="2454"/>
                        </a:lnTo>
                        <a:lnTo>
                          <a:pt x="244" y="2518"/>
                        </a:lnTo>
                        <a:lnTo>
                          <a:pt x="204" y="2640"/>
                        </a:lnTo>
                        <a:lnTo>
                          <a:pt x="146" y="2814"/>
                        </a:lnTo>
                        <a:lnTo>
                          <a:pt x="93" y="2997"/>
                        </a:lnTo>
                        <a:lnTo>
                          <a:pt x="57" y="3184"/>
                        </a:lnTo>
                        <a:lnTo>
                          <a:pt x="33" y="3379"/>
                        </a:lnTo>
                        <a:lnTo>
                          <a:pt x="4" y="3563"/>
                        </a:lnTo>
                        <a:lnTo>
                          <a:pt x="0" y="3762"/>
                        </a:lnTo>
                        <a:lnTo>
                          <a:pt x="1" y="3950"/>
                        </a:lnTo>
                        <a:lnTo>
                          <a:pt x="7" y="4084"/>
                        </a:lnTo>
                        <a:lnTo>
                          <a:pt x="51" y="3919"/>
                        </a:lnTo>
                        <a:lnTo>
                          <a:pt x="99" y="3757"/>
                        </a:lnTo>
                        <a:lnTo>
                          <a:pt x="151" y="3596"/>
                        </a:lnTo>
                        <a:lnTo>
                          <a:pt x="207" y="3437"/>
                        </a:lnTo>
                        <a:lnTo>
                          <a:pt x="267" y="3281"/>
                        </a:lnTo>
                        <a:lnTo>
                          <a:pt x="331" y="3126"/>
                        </a:lnTo>
                        <a:lnTo>
                          <a:pt x="399" y="2973"/>
                        </a:lnTo>
                        <a:lnTo>
                          <a:pt x="470" y="2822"/>
                        </a:lnTo>
                        <a:lnTo>
                          <a:pt x="545" y="2673"/>
                        </a:lnTo>
                        <a:lnTo>
                          <a:pt x="624" y="2527"/>
                        </a:lnTo>
                        <a:lnTo>
                          <a:pt x="707" y="2384"/>
                        </a:lnTo>
                        <a:lnTo>
                          <a:pt x="793" y="2242"/>
                        </a:lnTo>
                        <a:lnTo>
                          <a:pt x="883" y="2102"/>
                        </a:lnTo>
                        <a:lnTo>
                          <a:pt x="977" y="1966"/>
                        </a:lnTo>
                        <a:lnTo>
                          <a:pt x="1072" y="1832"/>
                        </a:lnTo>
                        <a:lnTo>
                          <a:pt x="1173" y="1700"/>
                        </a:lnTo>
                        <a:lnTo>
                          <a:pt x="1276" y="1572"/>
                        </a:lnTo>
                        <a:lnTo>
                          <a:pt x="1382" y="1446"/>
                        </a:lnTo>
                        <a:lnTo>
                          <a:pt x="1492" y="1322"/>
                        </a:lnTo>
                        <a:lnTo>
                          <a:pt x="1604" y="1201"/>
                        </a:lnTo>
                        <a:lnTo>
                          <a:pt x="1721" y="1084"/>
                        </a:lnTo>
                        <a:lnTo>
                          <a:pt x="1839" y="969"/>
                        </a:lnTo>
                        <a:lnTo>
                          <a:pt x="1961" y="858"/>
                        </a:lnTo>
                        <a:lnTo>
                          <a:pt x="2085" y="750"/>
                        </a:lnTo>
                        <a:lnTo>
                          <a:pt x="2212" y="644"/>
                        </a:lnTo>
                        <a:lnTo>
                          <a:pt x="2341" y="542"/>
                        </a:lnTo>
                        <a:lnTo>
                          <a:pt x="2474" y="443"/>
                        </a:lnTo>
                        <a:lnTo>
                          <a:pt x="2610" y="347"/>
                        </a:lnTo>
                        <a:lnTo>
                          <a:pt x="2747" y="256"/>
                        </a:lnTo>
                        <a:lnTo>
                          <a:pt x="2887" y="167"/>
                        </a:lnTo>
                        <a:lnTo>
                          <a:pt x="3030" y="83"/>
                        </a:lnTo>
                        <a:lnTo>
                          <a:pt x="3174" y="0"/>
                        </a:lnTo>
                        <a:lnTo>
                          <a:pt x="3143" y="8"/>
                        </a:lnTo>
                        <a:lnTo>
                          <a:pt x="3101" y="19"/>
                        </a:lnTo>
                        <a:lnTo>
                          <a:pt x="2899" y="67"/>
                        </a:lnTo>
                        <a:lnTo>
                          <a:pt x="2701" y="133"/>
                        </a:lnTo>
                        <a:lnTo>
                          <a:pt x="2512" y="205"/>
                        </a:lnTo>
                        <a:lnTo>
                          <a:pt x="2334" y="285"/>
                        </a:lnTo>
                        <a:lnTo>
                          <a:pt x="2156" y="362"/>
                        </a:lnTo>
                        <a:lnTo>
                          <a:pt x="1984" y="467"/>
                        </a:lnTo>
                        <a:lnTo>
                          <a:pt x="1813" y="570"/>
                        </a:lnTo>
                        <a:lnTo>
                          <a:pt x="1653" y="681"/>
                        </a:lnTo>
                        <a:lnTo>
                          <a:pt x="1652" y="681"/>
                        </a:lnTo>
                        <a:close/>
                      </a:path>
                    </a:pathLst>
                  </a:custGeom>
                  <a:solidFill>
                    <a:srgbClr val="E4567F"/>
                  </a:solidFill>
                  <a:ln w="9525">
                    <a:noFill/>
                    <a:round/>
                    <a:headEnd/>
                    <a:tailEnd/>
                  </a:ln>
                </p:spPr>
                <p:txBody>
                  <a:bodyPr/>
                  <a:lstStyle/>
                  <a:p>
                    <a:pPr eaLnBrk="1" hangingPunct="1"/>
                    <a:endParaRPr lang="pt-BR" u="none"/>
                  </a:p>
                </p:txBody>
              </p:sp>
              <p:sp>
                <p:nvSpPr>
                  <p:cNvPr id="467988" name="Freeform 254"/>
                  <p:cNvSpPr>
                    <a:spLocks/>
                  </p:cNvSpPr>
                  <p:nvPr/>
                </p:nvSpPr>
                <p:spPr bwMode="auto">
                  <a:xfrm>
                    <a:off x="3670" y="1612"/>
                    <a:ext cx="442" cy="580"/>
                  </a:xfrm>
                  <a:custGeom>
                    <a:avLst/>
                    <a:gdLst>
                      <a:gd name="T0" fmla="*/ 0 w 3533"/>
                      <a:gd name="T1" fmla="*/ 0 h 4639"/>
                      <a:gd name="T2" fmla="*/ 0 w 3533"/>
                      <a:gd name="T3" fmla="*/ 0 h 4639"/>
                      <a:gd name="T4" fmla="*/ 0 w 3533"/>
                      <a:gd name="T5" fmla="*/ 0 h 4639"/>
                      <a:gd name="T6" fmla="*/ 0 w 3533"/>
                      <a:gd name="T7" fmla="*/ 0 h 4639"/>
                      <a:gd name="T8" fmla="*/ 0 w 3533"/>
                      <a:gd name="T9" fmla="*/ 0 h 4639"/>
                      <a:gd name="T10" fmla="*/ 0 w 3533"/>
                      <a:gd name="T11" fmla="*/ 0 h 4639"/>
                      <a:gd name="T12" fmla="*/ 0 w 3533"/>
                      <a:gd name="T13" fmla="*/ 0 h 4639"/>
                      <a:gd name="T14" fmla="*/ 0 w 3533"/>
                      <a:gd name="T15" fmla="*/ 0 h 4639"/>
                      <a:gd name="T16" fmla="*/ 0 w 3533"/>
                      <a:gd name="T17" fmla="*/ 0 h 4639"/>
                      <a:gd name="T18" fmla="*/ 0 w 3533"/>
                      <a:gd name="T19" fmla="*/ 0 h 4639"/>
                      <a:gd name="T20" fmla="*/ 0 w 3533"/>
                      <a:gd name="T21" fmla="*/ 0 h 4639"/>
                      <a:gd name="T22" fmla="*/ 0 w 3533"/>
                      <a:gd name="T23" fmla="*/ 0 h 4639"/>
                      <a:gd name="T24" fmla="*/ 0 w 3533"/>
                      <a:gd name="T25" fmla="*/ 0 h 4639"/>
                      <a:gd name="T26" fmla="*/ 0 w 3533"/>
                      <a:gd name="T27" fmla="*/ 0 h 4639"/>
                      <a:gd name="T28" fmla="*/ 0 w 3533"/>
                      <a:gd name="T29" fmla="*/ 0 h 4639"/>
                      <a:gd name="T30" fmla="*/ 0 w 3533"/>
                      <a:gd name="T31" fmla="*/ 0 h 4639"/>
                      <a:gd name="T32" fmla="*/ 0 w 3533"/>
                      <a:gd name="T33" fmla="*/ 0 h 4639"/>
                      <a:gd name="T34" fmla="*/ 0 w 3533"/>
                      <a:gd name="T35" fmla="*/ 0 h 4639"/>
                      <a:gd name="T36" fmla="*/ 0 w 3533"/>
                      <a:gd name="T37" fmla="*/ 0 h 4639"/>
                      <a:gd name="T38" fmla="*/ 0 w 3533"/>
                      <a:gd name="T39" fmla="*/ 0 h 4639"/>
                      <a:gd name="T40" fmla="*/ 0 w 3533"/>
                      <a:gd name="T41" fmla="*/ 0 h 4639"/>
                      <a:gd name="T42" fmla="*/ 0 w 3533"/>
                      <a:gd name="T43" fmla="*/ 0 h 4639"/>
                      <a:gd name="T44" fmla="*/ 0 w 3533"/>
                      <a:gd name="T45" fmla="*/ 0 h 4639"/>
                      <a:gd name="T46" fmla="*/ 0 w 3533"/>
                      <a:gd name="T47" fmla="*/ 0 h 4639"/>
                      <a:gd name="T48" fmla="*/ 0 w 3533"/>
                      <a:gd name="T49" fmla="*/ 0 h 4639"/>
                      <a:gd name="T50" fmla="*/ 0 w 3533"/>
                      <a:gd name="T51" fmla="*/ 0 h 4639"/>
                      <a:gd name="T52" fmla="*/ 0 w 3533"/>
                      <a:gd name="T53" fmla="*/ 0 h 4639"/>
                      <a:gd name="T54" fmla="*/ 0 w 3533"/>
                      <a:gd name="T55" fmla="*/ 0 h 4639"/>
                      <a:gd name="T56" fmla="*/ 0 w 3533"/>
                      <a:gd name="T57" fmla="*/ 0 h 4639"/>
                      <a:gd name="T58" fmla="*/ 0 w 3533"/>
                      <a:gd name="T59" fmla="*/ 0 h 4639"/>
                      <a:gd name="T60" fmla="*/ 0 w 3533"/>
                      <a:gd name="T61" fmla="*/ 0 h 4639"/>
                      <a:gd name="T62" fmla="*/ 0 w 3533"/>
                      <a:gd name="T63" fmla="*/ 0 h 4639"/>
                      <a:gd name="T64" fmla="*/ 0 w 3533"/>
                      <a:gd name="T65" fmla="*/ 0 h 4639"/>
                      <a:gd name="T66" fmla="*/ 0 w 3533"/>
                      <a:gd name="T67" fmla="*/ 0 h 4639"/>
                      <a:gd name="T68" fmla="*/ 0 w 3533"/>
                      <a:gd name="T69" fmla="*/ 0 h 4639"/>
                      <a:gd name="T70" fmla="*/ 0 w 3533"/>
                      <a:gd name="T71" fmla="*/ 0 h 4639"/>
                      <a:gd name="T72" fmla="*/ 0 w 3533"/>
                      <a:gd name="T73" fmla="*/ 0 h 4639"/>
                      <a:gd name="T74" fmla="*/ 0 w 3533"/>
                      <a:gd name="T75" fmla="*/ 0 h 4639"/>
                      <a:gd name="T76" fmla="*/ 0 w 3533"/>
                      <a:gd name="T77" fmla="*/ 0 h 4639"/>
                      <a:gd name="T78" fmla="*/ 0 w 3533"/>
                      <a:gd name="T79" fmla="*/ 0 h 4639"/>
                      <a:gd name="T80" fmla="*/ 0 w 3533"/>
                      <a:gd name="T81" fmla="*/ 0 h 4639"/>
                      <a:gd name="T82" fmla="*/ 0 w 3533"/>
                      <a:gd name="T83" fmla="*/ 0 h 463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33"/>
                      <a:gd name="T127" fmla="*/ 0 h 4639"/>
                      <a:gd name="T128" fmla="*/ 3533 w 3533"/>
                      <a:gd name="T129" fmla="*/ 4639 h 463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33" h="4639">
                        <a:moveTo>
                          <a:pt x="2526" y="250"/>
                        </a:moveTo>
                        <a:lnTo>
                          <a:pt x="2419" y="324"/>
                        </a:lnTo>
                        <a:lnTo>
                          <a:pt x="2314" y="401"/>
                        </a:lnTo>
                        <a:lnTo>
                          <a:pt x="2211" y="480"/>
                        </a:lnTo>
                        <a:lnTo>
                          <a:pt x="2108" y="561"/>
                        </a:lnTo>
                        <a:lnTo>
                          <a:pt x="2008" y="643"/>
                        </a:lnTo>
                        <a:lnTo>
                          <a:pt x="1910" y="727"/>
                        </a:lnTo>
                        <a:lnTo>
                          <a:pt x="1813" y="813"/>
                        </a:lnTo>
                        <a:lnTo>
                          <a:pt x="1717" y="902"/>
                        </a:lnTo>
                        <a:lnTo>
                          <a:pt x="1624" y="992"/>
                        </a:lnTo>
                        <a:lnTo>
                          <a:pt x="1532" y="1083"/>
                        </a:lnTo>
                        <a:lnTo>
                          <a:pt x="1442" y="1177"/>
                        </a:lnTo>
                        <a:lnTo>
                          <a:pt x="1354" y="1273"/>
                        </a:lnTo>
                        <a:lnTo>
                          <a:pt x="1267" y="1369"/>
                        </a:lnTo>
                        <a:lnTo>
                          <a:pt x="1183" y="1469"/>
                        </a:lnTo>
                        <a:lnTo>
                          <a:pt x="1101" y="1569"/>
                        </a:lnTo>
                        <a:lnTo>
                          <a:pt x="1021" y="1670"/>
                        </a:lnTo>
                        <a:lnTo>
                          <a:pt x="942" y="1774"/>
                        </a:lnTo>
                        <a:lnTo>
                          <a:pt x="865" y="1880"/>
                        </a:lnTo>
                        <a:lnTo>
                          <a:pt x="791" y="1986"/>
                        </a:lnTo>
                        <a:lnTo>
                          <a:pt x="719" y="2095"/>
                        </a:lnTo>
                        <a:lnTo>
                          <a:pt x="649" y="2204"/>
                        </a:lnTo>
                        <a:lnTo>
                          <a:pt x="580" y="2316"/>
                        </a:lnTo>
                        <a:lnTo>
                          <a:pt x="515" y="2428"/>
                        </a:lnTo>
                        <a:lnTo>
                          <a:pt x="450" y="2542"/>
                        </a:lnTo>
                        <a:lnTo>
                          <a:pt x="388" y="2658"/>
                        </a:lnTo>
                        <a:lnTo>
                          <a:pt x="330" y="2774"/>
                        </a:lnTo>
                        <a:lnTo>
                          <a:pt x="272" y="2892"/>
                        </a:lnTo>
                        <a:lnTo>
                          <a:pt x="217" y="3012"/>
                        </a:lnTo>
                        <a:lnTo>
                          <a:pt x="165" y="3132"/>
                        </a:lnTo>
                        <a:lnTo>
                          <a:pt x="115" y="3254"/>
                        </a:lnTo>
                        <a:lnTo>
                          <a:pt x="67" y="3378"/>
                        </a:lnTo>
                        <a:lnTo>
                          <a:pt x="22" y="3502"/>
                        </a:lnTo>
                        <a:lnTo>
                          <a:pt x="4" y="3613"/>
                        </a:lnTo>
                        <a:lnTo>
                          <a:pt x="0" y="3812"/>
                        </a:lnTo>
                        <a:lnTo>
                          <a:pt x="1" y="4000"/>
                        </a:lnTo>
                        <a:lnTo>
                          <a:pt x="11" y="4193"/>
                        </a:lnTo>
                        <a:lnTo>
                          <a:pt x="31" y="4386"/>
                        </a:lnTo>
                        <a:lnTo>
                          <a:pt x="60" y="4583"/>
                        </a:lnTo>
                        <a:lnTo>
                          <a:pt x="74" y="4639"/>
                        </a:lnTo>
                        <a:lnTo>
                          <a:pt x="109" y="4451"/>
                        </a:lnTo>
                        <a:lnTo>
                          <a:pt x="151" y="4264"/>
                        </a:lnTo>
                        <a:lnTo>
                          <a:pt x="197" y="4080"/>
                        </a:lnTo>
                        <a:lnTo>
                          <a:pt x="249" y="3897"/>
                        </a:lnTo>
                        <a:lnTo>
                          <a:pt x="306" y="3717"/>
                        </a:lnTo>
                        <a:lnTo>
                          <a:pt x="368" y="3539"/>
                        </a:lnTo>
                        <a:lnTo>
                          <a:pt x="436" y="3364"/>
                        </a:lnTo>
                        <a:lnTo>
                          <a:pt x="509" y="3191"/>
                        </a:lnTo>
                        <a:lnTo>
                          <a:pt x="586" y="3022"/>
                        </a:lnTo>
                        <a:lnTo>
                          <a:pt x="669" y="2854"/>
                        </a:lnTo>
                        <a:lnTo>
                          <a:pt x="756" y="2690"/>
                        </a:lnTo>
                        <a:lnTo>
                          <a:pt x="848" y="2529"/>
                        </a:lnTo>
                        <a:lnTo>
                          <a:pt x="944" y="2370"/>
                        </a:lnTo>
                        <a:lnTo>
                          <a:pt x="1045" y="2214"/>
                        </a:lnTo>
                        <a:lnTo>
                          <a:pt x="1151" y="2062"/>
                        </a:lnTo>
                        <a:lnTo>
                          <a:pt x="1261" y="1914"/>
                        </a:lnTo>
                        <a:lnTo>
                          <a:pt x="1375" y="1768"/>
                        </a:lnTo>
                        <a:lnTo>
                          <a:pt x="1493" y="1626"/>
                        </a:lnTo>
                        <a:lnTo>
                          <a:pt x="1616" y="1488"/>
                        </a:lnTo>
                        <a:lnTo>
                          <a:pt x="1742" y="1354"/>
                        </a:lnTo>
                        <a:lnTo>
                          <a:pt x="1872" y="1223"/>
                        </a:lnTo>
                        <a:lnTo>
                          <a:pt x="2006" y="1096"/>
                        </a:lnTo>
                        <a:lnTo>
                          <a:pt x="2143" y="973"/>
                        </a:lnTo>
                        <a:lnTo>
                          <a:pt x="2284" y="854"/>
                        </a:lnTo>
                        <a:lnTo>
                          <a:pt x="2429" y="739"/>
                        </a:lnTo>
                        <a:lnTo>
                          <a:pt x="2577" y="628"/>
                        </a:lnTo>
                        <a:lnTo>
                          <a:pt x="2728" y="521"/>
                        </a:lnTo>
                        <a:lnTo>
                          <a:pt x="2884" y="420"/>
                        </a:lnTo>
                        <a:lnTo>
                          <a:pt x="3041" y="322"/>
                        </a:lnTo>
                        <a:lnTo>
                          <a:pt x="3201" y="230"/>
                        </a:lnTo>
                        <a:lnTo>
                          <a:pt x="3366" y="141"/>
                        </a:lnTo>
                        <a:lnTo>
                          <a:pt x="3533" y="57"/>
                        </a:lnTo>
                        <a:lnTo>
                          <a:pt x="3496" y="0"/>
                        </a:lnTo>
                        <a:lnTo>
                          <a:pt x="3444" y="4"/>
                        </a:lnTo>
                        <a:lnTo>
                          <a:pt x="3400" y="4"/>
                        </a:lnTo>
                        <a:lnTo>
                          <a:pt x="3348" y="18"/>
                        </a:lnTo>
                        <a:lnTo>
                          <a:pt x="3298" y="29"/>
                        </a:lnTo>
                        <a:lnTo>
                          <a:pt x="3244" y="34"/>
                        </a:lnTo>
                        <a:lnTo>
                          <a:pt x="3195" y="46"/>
                        </a:lnTo>
                        <a:lnTo>
                          <a:pt x="3143" y="58"/>
                        </a:lnTo>
                        <a:lnTo>
                          <a:pt x="3101" y="69"/>
                        </a:lnTo>
                        <a:lnTo>
                          <a:pt x="2899" y="117"/>
                        </a:lnTo>
                        <a:lnTo>
                          <a:pt x="2701" y="183"/>
                        </a:lnTo>
                        <a:lnTo>
                          <a:pt x="2526" y="250"/>
                        </a:lnTo>
                        <a:close/>
                      </a:path>
                    </a:pathLst>
                  </a:custGeom>
                  <a:solidFill>
                    <a:srgbClr val="E45A7F"/>
                  </a:solidFill>
                  <a:ln w="9525">
                    <a:noFill/>
                    <a:round/>
                    <a:headEnd/>
                    <a:tailEnd/>
                  </a:ln>
                </p:spPr>
                <p:txBody>
                  <a:bodyPr/>
                  <a:lstStyle/>
                  <a:p>
                    <a:pPr eaLnBrk="1" hangingPunct="1"/>
                    <a:endParaRPr lang="pt-BR" u="none"/>
                  </a:p>
                </p:txBody>
              </p:sp>
              <p:sp>
                <p:nvSpPr>
                  <p:cNvPr id="467989" name="Freeform 255"/>
                  <p:cNvSpPr>
                    <a:spLocks/>
                  </p:cNvSpPr>
                  <p:nvPr/>
                </p:nvSpPr>
                <p:spPr bwMode="auto">
                  <a:xfrm>
                    <a:off x="3671" y="1612"/>
                    <a:ext cx="453" cy="633"/>
                  </a:xfrm>
                  <a:custGeom>
                    <a:avLst/>
                    <a:gdLst>
                      <a:gd name="T0" fmla="*/ 0 w 3618"/>
                      <a:gd name="T1" fmla="*/ 0 h 5065"/>
                      <a:gd name="T2" fmla="*/ 0 w 3618"/>
                      <a:gd name="T3" fmla="*/ 0 h 5065"/>
                      <a:gd name="T4" fmla="*/ 0 w 3618"/>
                      <a:gd name="T5" fmla="*/ 0 h 5065"/>
                      <a:gd name="T6" fmla="*/ 0 w 3618"/>
                      <a:gd name="T7" fmla="*/ 0 h 5065"/>
                      <a:gd name="T8" fmla="*/ 0 w 3618"/>
                      <a:gd name="T9" fmla="*/ 0 h 5065"/>
                      <a:gd name="T10" fmla="*/ 0 w 3618"/>
                      <a:gd name="T11" fmla="*/ 0 h 5065"/>
                      <a:gd name="T12" fmla="*/ 0 w 3618"/>
                      <a:gd name="T13" fmla="*/ 0 h 5065"/>
                      <a:gd name="T14" fmla="*/ 0 w 3618"/>
                      <a:gd name="T15" fmla="*/ 0 h 5065"/>
                      <a:gd name="T16" fmla="*/ 0 w 3618"/>
                      <a:gd name="T17" fmla="*/ 0 h 5065"/>
                      <a:gd name="T18" fmla="*/ 0 w 3618"/>
                      <a:gd name="T19" fmla="*/ 0 h 5065"/>
                      <a:gd name="T20" fmla="*/ 0 w 3618"/>
                      <a:gd name="T21" fmla="*/ 0 h 5065"/>
                      <a:gd name="T22" fmla="*/ 0 w 3618"/>
                      <a:gd name="T23" fmla="*/ 0 h 5065"/>
                      <a:gd name="T24" fmla="*/ 0 w 3618"/>
                      <a:gd name="T25" fmla="*/ 0 h 5065"/>
                      <a:gd name="T26" fmla="*/ 0 w 3618"/>
                      <a:gd name="T27" fmla="*/ 0 h 5065"/>
                      <a:gd name="T28" fmla="*/ 0 w 3618"/>
                      <a:gd name="T29" fmla="*/ 0 h 5065"/>
                      <a:gd name="T30" fmla="*/ 0 w 3618"/>
                      <a:gd name="T31" fmla="*/ 0 h 5065"/>
                      <a:gd name="T32" fmla="*/ 0 w 3618"/>
                      <a:gd name="T33" fmla="*/ 0 h 5065"/>
                      <a:gd name="T34" fmla="*/ 0 w 3618"/>
                      <a:gd name="T35" fmla="*/ 0 h 5065"/>
                      <a:gd name="T36" fmla="*/ 0 w 3618"/>
                      <a:gd name="T37" fmla="*/ 0 h 5065"/>
                      <a:gd name="T38" fmla="*/ 0 w 3618"/>
                      <a:gd name="T39" fmla="*/ 0 h 5065"/>
                      <a:gd name="T40" fmla="*/ 0 w 3618"/>
                      <a:gd name="T41" fmla="*/ 0 h 5065"/>
                      <a:gd name="T42" fmla="*/ 0 w 3618"/>
                      <a:gd name="T43" fmla="*/ 0 h 5065"/>
                      <a:gd name="T44" fmla="*/ 0 w 3618"/>
                      <a:gd name="T45" fmla="*/ 0 h 5065"/>
                      <a:gd name="T46" fmla="*/ 0 w 3618"/>
                      <a:gd name="T47" fmla="*/ 0 h 5065"/>
                      <a:gd name="T48" fmla="*/ 0 w 3618"/>
                      <a:gd name="T49" fmla="*/ 0 h 5065"/>
                      <a:gd name="T50" fmla="*/ 0 w 3618"/>
                      <a:gd name="T51" fmla="*/ 0 h 5065"/>
                      <a:gd name="T52" fmla="*/ 0 w 3618"/>
                      <a:gd name="T53" fmla="*/ 0 h 5065"/>
                      <a:gd name="T54" fmla="*/ 0 w 3618"/>
                      <a:gd name="T55" fmla="*/ 0 h 5065"/>
                      <a:gd name="T56" fmla="*/ 0 w 3618"/>
                      <a:gd name="T57" fmla="*/ 0 h 5065"/>
                      <a:gd name="T58" fmla="*/ 0 w 3618"/>
                      <a:gd name="T59" fmla="*/ 0 h 5065"/>
                      <a:gd name="T60" fmla="*/ 0 w 3618"/>
                      <a:gd name="T61" fmla="*/ 0 h 5065"/>
                      <a:gd name="T62" fmla="*/ 0 w 3618"/>
                      <a:gd name="T63" fmla="*/ 0 h 5065"/>
                      <a:gd name="T64" fmla="*/ 0 w 3618"/>
                      <a:gd name="T65" fmla="*/ 0 h 5065"/>
                      <a:gd name="T66" fmla="*/ 0 w 3618"/>
                      <a:gd name="T67" fmla="*/ 0 h 5065"/>
                      <a:gd name="T68" fmla="*/ 0 w 3618"/>
                      <a:gd name="T69" fmla="*/ 0 h 5065"/>
                      <a:gd name="T70" fmla="*/ 0 w 3618"/>
                      <a:gd name="T71" fmla="*/ 0 h 5065"/>
                      <a:gd name="T72" fmla="*/ 0 w 3618"/>
                      <a:gd name="T73" fmla="*/ 0 h 5065"/>
                      <a:gd name="T74" fmla="*/ 0 w 3618"/>
                      <a:gd name="T75" fmla="*/ 0 h 5065"/>
                      <a:gd name="T76" fmla="*/ 0 w 3618"/>
                      <a:gd name="T77" fmla="*/ 0 h 5065"/>
                      <a:gd name="T78" fmla="*/ 0 w 3618"/>
                      <a:gd name="T79" fmla="*/ 0 h 506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18"/>
                      <a:gd name="T121" fmla="*/ 0 h 5065"/>
                      <a:gd name="T122" fmla="*/ 3618 w 3618"/>
                      <a:gd name="T123" fmla="*/ 5065 h 506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18" h="5065">
                        <a:moveTo>
                          <a:pt x="3167" y="50"/>
                        </a:moveTo>
                        <a:lnTo>
                          <a:pt x="3023" y="133"/>
                        </a:lnTo>
                        <a:lnTo>
                          <a:pt x="2880" y="217"/>
                        </a:lnTo>
                        <a:lnTo>
                          <a:pt x="2740" y="306"/>
                        </a:lnTo>
                        <a:lnTo>
                          <a:pt x="2603" y="397"/>
                        </a:lnTo>
                        <a:lnTo>
                          <a:pt x="2467" y="493"/>
                        </a:lnTo>
                        <a:lnTo>
                          <a:pt x="2334" y="592"/>
                        </a:lnTo>
                        <a:lnTo>
                          <a:pt x="2205" y="694"/>
                        </a:lnTo>
                        <a:lnTo>
                          <a:pt x="2078" y="800"/>
                        </a:lnTo>
                        <a:lnTo>
                          <a:pt x="1954" y="908"/>
                        </a:lnTo>
                        <a:lnTo>
                          <a:pt x="1832" y="1019"/>
                        </a:lnTo>
                        <a:lnTo>
                          <a:pt x="1714" y="1134"/>
                        </a:lnTo>
                        <a:lnTo>
                          <a:pt x="1597" y="1251"/>
                        </a:lnTo>
                        <a:lnTo>
                          <a:pt x="1485" y="1372"/>
                        </a:lnTo>
                        <a:lnTo>
                          <a:pt x="1375" y="1496"/>
                        </a:lnTo>
                        <a:lnTo>
                          <a:pt x="1269" y="1622"/>
                        </a:lnTo>
                        <a:lnTo>
                          <a:pt x="1166" y="1750"/>
                        </a:lnTo>
                        <a:lnTo>
                          <a:pt x="1065" y="1882"/>
                        </a:lnTo>
                        <a:lnTo>
                          <a:pt x="970" y="2016"/>
                        </a:lnTo>
                        <a:lnTo>
                          <a:pt x="876" y="2152"/>
                        </a:lnTo>
                        <a:lnTo>
                          <a:pt x="786" y="2292"/>
                        </a:lnTo>
                        <a:lnTo>
                          <a:pt x="700" y="2434"/>
                        </a:lnTo>
                        <a:lnTo>
                          <a:pt x="617" y="2577"/>
                        </a:lnTo>
                        <a:lnTo>
                          <a:pt x="538" y="2723"/>
                        </a:lnTo>
                        <a:lnTo>
                          <a:pt x="463" y="2872"/>
                        </a:lnTo>
                        <a:lnTo>
                          <a:pt x="392" y="3023"/>
                        </a:lnTo>
                        <a:lnTo>
                          <a:pt x="324" y="3176"/>
                        </a:lnTo>
                        <a:lnTo>
                          <a:pt x="260" y="3331"/>
                        </a:lnTo>
                        <a:lnTo>
                          <a:pt x="200" y="3487"/>
                        </a:lnTo>
                        <a:lnTo>
                          <a:pt x="144" y="3646"/>
                        </a:lnTo>
                        <a:lnTo>
                          <a:pt x="92" y="3807"/>
                        </a:lnTo>
                        <a:lnTo>
                          <a:pt x="44" y="3969"/>
                        </a:lnTo>
                        <a:lnTo>
                          <a:pt x="0" y="4134"/>
                        </a:lnTo>
                        <a:lnTo>
                          <a:pt x="4" y="4193"/>
                        </a:lnTo>
                        <a:lnTo>
                          <a:pt x="24" y="4386"/>
                        </a:lnTo>
                        <a:lnTo>
                          <a:pt x="53" y="4583"/>
                        </a:lnTo>
                        <a:lnTo>
                          <a:pt x="101" y="4778"/>
                        </a:lnTo>
                        <a:lnTo>
                          <a:pt x="147" y="4972"/>
                        </a:lnTo>
                        <a:lnTo>
                          <a:pt x="180" y="5065"/>
                        </a:lnTo>
                        <a:lnTo>
                          <a:pt x="203" y="4865"/>
                        </a:lnTo>
                        <a:lnTo>
                          <a:pt x="234" y="4666"/>
                        </a:lnTo>
                        <a:lnTo>
                          <a:pt x="271" y="4469"/>
                        </a:lnTo>
                        <a:lnTo>
                          <a:pt x="315" y="4276"/>
                        </a:lnTo>
                        <a:lnTo>
                          <a:pt x="365" y="4083"/>
                        </a:lnTo>
                        <a:lnTo>
                          <a:pt x="420" y="3894"/>
                        </a:lnTo>
                        <a:lnTo>
                          <a:pt x="481" y="3708"/>
                        </a:lnTo>
                        <a:lnTo>
                          <a:pt x="548" y="3523"/>
                        </a:lnTo>
                        <a:lnTo>
                          <a:pt x="620" y="3342"/>
                        </a:lnTo>
                        <a:lnTo>
                          <a:pt x="699" y="3164"/>
                        </a:lnTo>
                        <a:lnTo>
                          <a:pt x="783" y="2988"/>
                        </a:lnTo>
                        <a:lnTo>
                          <a:pt x="873" y="2817"/>
                        </a:lnTo>
                        <a:lnTo>
                          <a:pt x="967" y="2648"/>
                        </a:lnTo>
                        <a:lnTo>
                          <a:pt x="1067" y="2482"/>
                        </a:lnTo>
                        <a:lnTo>
                          <a:pt x="1171" y="2320"/>
                        </a:lnTo>
                        <a:lnTo>
                          <a:pt x="1281" y="2161"/>
                        </a:lnTo>
                        <a:lnTo>
                          <a:pt x="1396" y="2007"/>
                        </a:lnTo>
                        <a:lnTo>
                          <a:pt x="1515" y="1856"/>
                        </a:lnTo>
                        <a:lnTo>
                          <a:pt x="1638" y="1709"/>
                        </a:lnTo>
                        <a:lnTo>
                          <a:pt x="1766" y="1565"/>
                        </a:lnTo>
                        <a:lnTo>
                          <a:pt x="1899" y="1427"/>
                        </a:lnTo>
                        <a:lnTo>
                          <a:pt x="2037" y="1292"/>
                        </a:lnTo>
                        <a:lnTo>
                          <a:pt x="2178" y="1162"/>
                        </a:lnTo>
                        <a:lnTo>
                          <a:pt x="2323" y="1036"/>
                        </a:lnTo>
                        <a:lnTo>
                          <a:pt x="2472" y="914"/>
                        </a:lnTo>
                        <a:lnTo>
                          <a:pt x="2625" y="797"/>
                        </a:lnTo>
                        <a:lnTo>
                          <a:pt x="2782" y="686"/>
                        </a:lnTo>
                        <a:lnTo>
                          <a:pt x="2942" y="579"/>
                        </a:lnTo>
                        <a:lnTo>
                          <a:pt x="3106" y="476"/>
                        </a:lnTo>
                        <a:lnTo>
                          <a:pt x="3273" y="379"/>
                        </a:lnTo>
                        <a:lnTo>
                          <a:pt x="3445" y="288"/>
                        </a:lnTo>
                        <a:lnTo>
                          <a:pt x="3618" y="201"/>
                        </a:lnTo>
                        <a:lnTo>
                          <a:pt x="3607" y="186"/>
                        </a:lnTo>
                        <a:lnTo>
                          <a:pt x="3548" y="93"/>
                        </a:lnTo>
                        <a:lnTo>
                          <a:pt x="3489" y="0"/>
                        </a:lnTo>
                        <a:lnTo>
                          <a:pt x="3437" y="4"/>
                        </a:lnTo>
                        <a:lnTo>
                          <a:pt x="3393" y="4"/>
                        </a:lnTo>
                        <a:lnTo>
                          <a:pt x="3341" y="18"/>
                        </a:lnTo>
                        <a:lnTo>
                          <a:pt x="3291" y="29"/>
                        </a:lnTo>
                        <a:lnTo>
                          <a:pt x="3237" y="34"/>
                        </a:lnTo>
                        <a:lnTo>
                          <a:pt x="3188" y="46"/>
                        </a:lnTo>
                        <a:lnTo>
                          <a:pt x="3167" y="50"/>
                        </a:lnTo>
                        <a:close/>
                      </a:path>
                    </a:pathLst>
                  </a:custGeom>
                  <a:solidFill>
                    <a:srgbClr val="E55D7E"/>
                  </a:solidFill>
                  <a:ln w="9525">
                    <a:noFill/>
                    <a:round/>
                    <a:headEnd/>
                    <a:tailEnd/>
                  </a:ln>
                </p:spPr>
                <p:txBody>
                  <a:bodyPr/>
                  <a:lstStyle/>
                  <a:p>
                    <a:pPr eaLnBrk="1" hangingPunct="1"/>
                    <a:endParaRPr lang="pt-BR" u="none"/>
                  </a:p>
                </p:txBody>
              </p:sp>
              <p:sp>
                <p:nvSpPr>
                  <p:cNvPr id="467990" name="Freeform 256"/>
                  <p:cNvSpPr>
                    <a:spLocks noEditPoints="1"/>
                  </p:cNvSpPr>
                  <p:nvPr/>
                </p:nvSpPr>
                <p:spPr bwMode="auto">
                  <a:xfrm>
                    <a:off x="3680" y="1611"/>
                    <a:ext cx="571" cy="680"/>
                  </a:xfrm>
                  <a:custGeom>
                    <a:avLst/>
                    <a:gdLst>
                      <a:gd name="T0" fmla="*/ 0 w 4568"/>
                      <a:gd name="T1" fmla="*/ 0 h 5438"/>
                      <a:gd name="T2" fmla="*/ 0 w 4568"/>
                      <a:gd name="T3" fmla="*/ 0 h 5438"/>
                      <a:gd name="T4" fmla="*/ 0 w 4568"/>
                      <a:gd name="T5" fmla="*/ 0 h 5438"/>
                      <a:gd name="T6" fmla="*/ 0 w 4568"/>
                      <a:gd name="T7" fmla="*/ 0 h 5438"/>
                      <a:gd name="T8" fmla="*/ 0 w 4568"/>
                      <a:gd name="T9" fmla="*/ 0 h 5438"/>
                      <a:gd name="T10" fmla="*/ 0 w 4568"/>
                      <a:gd name="T11" fmla="*/ 0 h 5438"/>
                      <a:gd name="T12" fmla="*/ 0 w 4568"/>
                      <a:gd name="T13" fmla="*/ 0 h 5438"/>
                      <a:gd name="T14" fmla="*/ 0 w 4568"/>
                      <a:gd name="T15" fmla="*/ 0 h 5438"/>
                      <a:gd name="T16" fmla="*/ 0 w 4568"/>
                      <a:gd name="T17" fmla="*/ 0 h 5438"/>
                      <a:gd name="T18" fmla="*/ 0 w 4568"/>
                      <a:gd name="T19" fmla="*/ 0 h 5438"/>
                      <a:gd name="T20" fmla="*/ 0 w 4568"/>
                      <a:gd name="T21" fmla="*/ 0 h 5438"/>
                      <a:gd name="T22" fmla="*/ 0 w 4568"/>
                      <a:gd name="T23" fmla="*/ 0 h 5438"/>
                      <a:gd name="T24" fmla="*/ 0 w 4568"/>
                      <a:gd name="T25" fmla="*/ 0 h 5438"/>
                      <a:gd name="T26" fmla="*/ 0 w 4568"/>
                      <a:gd name="T27" fmla="*/ 0 h 5438"/>
                      <a:gd name="T28" fmla="*/ 0 w 4568"/>
                      <a:gd name="T29" fmla="*/ 0 h 5438"/>
                      <a:gd name="T30" fmla="*/ 0 w 4568"/>
                      <a:gd name="T31" fmla="*/ 0 h 5438"/>
                      <a:gd name="T32" fmla="*/ 0 w 4568"/>
                      <a:gd name="T33" fmla="*/ 0 h 5438"/>
                      <a:gd name="T34" fmla="*/ 0 w 4568"/>
                      <a:gd name="T35" fmla="*/ 0 h 5438"/>
                      <a:gd name="T36" fmla="*/ 0 w 4568"/>
                      <a:gd name="T37" fmla="*/ 0 h 5438"/>
                      <a:gd name="T38" fmla="*/ 0 w 4568"/>
                      <a:gd name="T39" fmla="*/ 0 h 5438"/>
                      <a:gd name="T40" fmla="*/ 0 w 4568"/>
                      <a:gd name="T41" fmla="*/ 0 h 5438"/>
                      <a:gd name="T42" fmla="*/ 0 w 4568"/>
                      <a:gd name="T43" fmla="*/ 0 h 5438"/>
                      <a:gd name="T44" fmla="*/ 0 w 4568"/>
                      <a:gd name="T45" fmla="*/ 0 h 5438"/>
                      <a:gd name="T46" fmla="*/ 0 w 4568"/>
                      <a:gd name="T47" fmla="*/ 0 h 5438"/>
                      <a:gd name="T48" fmla="*/ 0 w 4568"/>
                      <a:gd name="T49" fmla="*/ 0 h 5438"/>
                      <a:gd name="T50" fmla="*/ 0 w 4568"/>
                      <a:gd name="T51" fmla="*/ 0 h 5438"/>
                      <a:gd name="T52" fmla="*/ 0 w 4568"/>
                      <a:gd name="T53" fmla="*/ 0 h 5438"/>
                      <a:gd name="T54" fmla="*/ 0 w 4568"/>
                      <a:gd name="T55" fmla="*/ 0 h 5438"/>
                      <a:gd name="T56" fmla="*/ 0 w 4568"/>
                      <a:gd name="T57" fmla="*/ 0 h 5438"/>
                      <a:gd name="T58" fmla="*/ 0 w 4568"/>
                      <a:gd name="T59" fmla="*/ 0 h 5438"/>
                      <a:gd name="T60" fmla="*/ 0 w 4568"/>
                      <a:gd name="T61" fmla="*/ 0 h 5438"/>
                      <a:gd name="T62" fmla="*/ 0 w 4568"/>
                      <a:gd name="T63" fmla="*/ 0 h 5438"/>
                      <a:gd name="T64" fmla="*/ 0 w 4568"/>
                      <a:gd name="T65" fmla="*/ 0 h 5438"/>
                      <a:gd name="T66" fmla="*/ 0 w 4568"/>
                      <a:gd name="T67" fmla="*/ 0 h 5438"/>
                      <a:gd name="T68" fmla="*/ 0 w 4568"/>
                      <a:gd name="T69" fmla="*/ 0 h 5438"/>
                      <a:gd name="T70" fmla="*/ 0 w 4568"/>
                      <a:gd name="T71" fmla="*/ 0 h 5438"/>
                      <a:gd name="T72" fmla="*/ 0 w 4568"/>
                      <a:gd name="T73" fmla="*/ 0 h 5438"/>
                      <a:gd name="T74" fmla="*/ 0 w 4568"/>
                      <a:gd name="T75" fmla="*/ 0 h 5438"/>
                      <a:gd name="T76" fmla="*/ 0 w 4568"/>
                      <a:gd name="T77" fmla="*/ 0 h 5438"/>
                      <a:gd name="T78" fmla="*/ 0 w 4568"/>
                      <a:gd name="T79" fmla="*/ 0 h 5438"/>
                      <a:gd name="T80" fmla="*/ 0 w 4568"/>
                      <a:gd name="T81" fmla="*/ 0 h 5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568"/>
                      <a:gd name="T124" fmla="*/ 0 h 5438"/>
                      <a:gd name="T125" fmla="*/ 4568 w 4568"/>
                      <a:gd name="T126" fmla="*/ 5438 h 5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568" h="5438">
                        <a:moveTo>
                          <a:pt x="3459" y="65"/>
                        </a:moveTo>
                        <a:lnTo>
                          <a:pt x="3292" y="149"/>
                        </a:lnTo>
                        <a:lnTo>
                          <a:pt x="3127" y="238"/>
                        </a:lnTo>
                        <a:lnTo>
                          <a:pt x="2967" y="330"/>
                        </a:lnTo>
                        <a:lnTo>
                          <a:pt x="2810" y="428"/>
                        </a:lnTo>
                        <a:lnTo>
                          <a:pt x="2654" y="529"/>
                        </a:lnTo>
                        <a:lnTo>
                          <a:pt x="2503" y="636"/>
                        </a:lnTo>
                        <a:lnTo>
                          <a:pt x="2355" y="747"/>
                        </a:lnTo>
                        <a:lnTo>
                          <a:pt x="2210" y="862"/>
                        </a:lnTo>
                        <a:lnTo>
                          <a:pt x="2069" y="981"/>
                        </a:lnTo>
                        <a:lnTo>
                          <a:pt x="1932" y="1104"/>
                        </a:lnTo>
                        <a:lnTo>
                          <a:pt x="1798" y="1231"/>
                        </a:lnTo>
                        <a:lnTo>
                          <a:pt x="1668" y="1362"/>
                        </a:lnTo>
                        <a:lnTo>
                          <a:pt x="1542" y="1496"/>
                        </a:lnTo>
                        <a:lnTo>
                          <a:pt x="1419" y="1634"/>
                        </a:lnTo>
                        <a:lnTo>
                          <a:pt x="1301" y="1776"/>
                        </a:lnTo>
                        <a:lnTo>
                          <a:pt x="1187" y="1922"/>
                        </a:lnTo>
                        <a:lnTo>
                          <a:pt x="1077" y="2070"/>
                        </a:lnTo>
                        <a:lnTo>
                          <a:pt x="971" y="2222"/>
                        </a:lnTo>
                        <a:lnTo>
                          <a:pt x="870" y="2378"/>
                        </a:lnTo>
                        <a:lnTo>
                          <a:pt x="774" y="2537"/>
                        </a:lnTo>
                        <a:lnTo>
                          <a:pt x="682" y="2698"/>
                        </a:lnTo>
                        <a:lnTo>
                          <a:pt x="595" y="2862"/>
                        </a:lnTo>
                        <a:lnTo>
                          <a:pt x="512" y="3030"/>
                        </a:lnTo>
                        <a:lnTo>
                          <a:pt x="435" y="3199"/>
                        </a:lnTo>
                        <a:lnTo>
                          <a:pt x="362" y="3372"/>
                        </a:lnTo>
                        <a:lnTo>
                          <a:pt x="294" y="3547"/>
                        </a:lnTo>
                        <a:lnTo>
                          <a:pt x="232" y="3725"/>
                        </a:lnTo>
                        <a:lnTo>
                          <a:pt x="175" y="3905"/>
                        </a:lnTo>
                        <a:lnTo>
                          <a:pt x="123" y="4088"/>
                        </a:lnTo>
                        <a:lnTo>
                          <a:pt x="77" y="4272"/>
                        </a:lnTo>
                        <a:lnTo>
                          <a:pt x="35" y="4459"/>
                        </a:lnTo>
                        <a:lnTo>
                          <a:pt x="0" y="4647"/>
                        </a:lnTo>
                        <a:lnTo>
                          <a:pt x="34" y="4786"/>
                        </a:lnTo>
                        <a:lnTo>
                          <a:pt x="80" y="4980"/>
                        </a:lnTo>
                        <a:lnTo>
                          <a:pt x="142" y="5161"/>
                        </a:lnTo>
                        <a:lnTo>
                          <a:pt x="214" y="5349"/>
                        </a:lnTo>
                        <a:lnTo>
                          <a:pt x="255" y="5438"/>
                        </a:lnTo>
                        <a:lnTo>
                          <a:pt x="268" y="5228"/>
                        </a:lnTo>
                        <a:lnTo>
                          <a:pt x="288" y="5018"/>
                        </a:lnTo>
                        <a:lnTo>
                          <a:pt x="317" y="4812"/>
                        </a:lnTo>
                        <a:lnTo>
                          <a:pt x="352" y="4607"/>
                        </a:lnTo>
                        <a:lnTo>
                          <a:pt x="393" y="4405"/>
                        </a:lnTo>
                        <a:lnTo>
                          <a:pt x="442" y="4205"/>
                        </a:lnTo>
                        <a:lnTo>
                          <a:pt x="497" y="4009"/>
                        </a:lnTo>
                        <a:lnTo>
                          <a:pt x="559" y="3814"/>
                        </a:lnTo>
                        <a:lnTo>
                          <a:pt x="628" y="3624"/>
                        </a:lnTo>
                        <a:lnTo>
                          <a:pt x="702" y="3435"/>
                        </a:lnTo>
                        <a:lnTo>
                          <a:pt x="783" y="3251"/>
                        </a:lnTo>
                        <a:lnTo>
                          <a:pt x="870" y="3069"/>
                        </a:lnTo>
                        <a:lnTo>
                          <a:pt x="962" y="2891"/>
                        </a:lnTo>
                        <a:lnTo>
                          <a:pt x="1060" y="2717"/>
                        </a:lnTo>
                        <a:lnTo>
                          <a:pt x="1165" y="2547"/>
                        </a:lnTo>
                        <a:lnTo>
                          <a:pt x="1275" y="2379"/>
                        </a:lnTo>
                        <a:lnTo>
                          <a:pt x="1390" y="2217"/>
                        </a:lnTo>
                        <a:lnTo>
                          <a:pt x="1510" y="2058"/>
                        </a:lnTo>
                        <a:lnTo>
                          <a:pt x="1635" y="1904"/>
                        </a:lnTo>
                        <a:lnTo>
                          <a:pt x="1766" y="1753"/>
                        </a:lnTo>
                        <a:lnTo>
                          <a:pt x="1901" y="1607"/>
                        </a:lnTo>
                        <a:lnTo>
                          <a:pt x="2041" y="1466"/>
                        </a:lnTo>
                        <a:lnTo>
                          <a:pt x="2186" y="1330"/>
                        </a:lnTo>
                        <a:lnTo>
                          <a:pt x="2335" y="1198"/>
                        </a:lnTo>
                        <a:lnTo>
                          <a:pt x="2490" y="1072"/>
                        </a:lnTo>
                        <a:lnTo>
                          <a:pt x="2647" y="951"/>
                        </a:lnTo>
                        <a:lnTo>
                          <a:pt x="2810" y="835"/>
                        </a:lnTo>
                        <a:lnTo>
                          <a:pt x="2975" y="724"/>
                        </a:lnTo>
                        <a:lnTo>
                          <a:pt x="3145" y="618"/>
                        </a:lnTo>
                        <a:lnTo>
                          <a:pt x="3319" y="519"/>
                        </a:lnTo>
                        <a:lnTo>
                          <a:pt x="3496" y="426"/>
                        </a:lnTo>
                        <a:lnTo>
                          <a:pt x="3677" y="337"/>
                        </a:lnTo>
                        <a:lnTo>
                          <a:pt x="3660" y="325"/>
                        </a:lnTo>
                        <a:lnTo>
                          <a:pt x="3591" y="263"/>
                        </a:lnTo>
                        <a:lnTo>
                          <a:pt x="3540" y="194"/>
                        </a:lnTo>
                        <a:lnTo>
                          <a:pt x="3481" y="101"/>
                        </a:lnTo>
                        <a:lnTo>
                          <a:pt x="3459" y="65"/>
                        </a:lnTo>
                        <a:close/>
                        <a:moveTo>
                          <a:pt x="4512" y="22"/>
                        </a:moveTo>
                        <a:lnTo>
                          <a:pt x="4529" y="0"/>
                        </a:lnTo>
                        <a:lnTo>
                          <a:pt x="4568" y="7"/>
                        </a:lnTo>
                        <a:lnTo>
                          <a:pt x="4554" y="11"/>
                        </a:lnTo>
                        <a:lnTo>
                          <a:pt x="4540" y="15"/>
                        </a:lnTo>
                        <a:lnTo>
                          <a:pt x="4526" y="19"/>
                        </a:lnTo>
                        <a:lnTo>
                          <a:pt x="4512" y="22"/>
                        </a:lnTo>
                        <a:close/>
                      </a:path>
                    </a:pathLst>
                  </a:custGeom>
                  <a:solidFill>
                    <a:srgbClr val="E5617D"/>
                  </a:solidFill>
                  <a:ln w="9525">
                    <a:noFill/>
                    <a:round/>
                    <a:headEnd/>
                    <a:tailEnd/>
                  </a:ln>
                </p:spPr>
                <p:txBody>
                  <a:bodyPr/>
                  <a:lstStyle/>
                  <a:p>
                    <a:pPr eaLnBrk="1" hangingPunct="1"/>
                    <a:endParaRPr lang="pt-BR" u="none"/>
                  </a:p>
                </p:txBody>
              </p:sp>
              <p:sp>
                <p:nvSpPr>
                  <p:cNvPr id="467991" name="Freeform 257"/>
                  <p:cNvSpPr>
                    <a:spLocks noEditPoints="1"/>
                  </p:cNvSpPr>
                  <p:nvPr/>
                </p:nvSpPr>
                <p:spPr bwMode="auto">
                  <a:xfrm>
                    <a:off x="3694" y="1611"/>
                    <a:ext cx="605" cy="721"/>
                  </a:xfrm>
                  <a:custGeom>
                    <a:avLst/>
                    <a:gdLst>
                      <a:gd name="T0" fmla="*/ 0 w 4840"/>
                      <a:gd name="T1" fmla="*/ 0 h 5766"/>
                      <a:gd name="T2" fmla="*/ 0 w 4840"/>
                      <a:gd name="T3" fmla="*/ 0 h 5766"/>
                      <a:gd name="T4" fmla="*/ 0 w 4840"/>
                      <a:gd name="T5" fmla="*/ 0 h 5766"/>
                      <a:gd name="T6" fmla="*/ 0 w 4840"/>
                      <a:gd name="T7" fmla="*/ 0 h 5766"/>
                      <a:gd name="T8" fmla="*/ 0 w 4840"/>
                      <a:gd name="T9" fmla="*/ 0 h 5766"/>
                      <a:gd name="T10" fmla="*/ 0 w 4840"/>
                      <a:gd name="T11" fmla="*/ 0 h 5766"/>
                      <a:gd name="T12" fmla="*/ 0 w 4840"/>
                      <a:gd name="T13" fmla="*/ 0 h 5766"/>
                      <a:gd name="T14" fmla="*/ 0 w 4840"/>
                      <a:gd name="T15" fmla="*/ 0 h 5766"/>
                      <a:gd name="T16" fmla="*/ 0 w 4840"/>
                      <a:gd name="T17" fmla="*/ 0 h 5766"/>
                      <a:gd name="T18" fmla="*/ 0 w 4840"/>
                      <a:gd name="T19" fmla="*/ 0 h 5766"/>
                      <a:gd name="T20" fmla="*/ 0 w 4840"/>
                      <a:gd name="T21" fmla="*/ 0 h 5766"/>
                      <a:gd name="T22" fmla="*/ 0 w 4840"/>
                      <a:gd name="T23" fmla="*/ 0 h 5766"/>
                      <a:gd name="T24" fmla="*/ 0 w 4840"/>
                      <a:gd name="T25" fmla="*/ 0 h 5766"/>
                      <a:gd name="T26" fmla="*/ 0 w 4840"/>
                      <a:gd name="T27" fmla="*/ 0 h 5766"/>
                      <a:gd name="T28" fmla="*/ 0 w 4840"/>
                      <a:gd name="T29" fmla="*/ 0 h 5766"/>
                      <a:gd name="T30" fmla="*/ 0 w 4840"/>
                      <a:gd name="T31" fmla="*/ 0 h 5766"/>
                      <a:gd name="T32" fmla="*/ 0 w 4840"/>
                      <a:gd name="T33" fmla="*/ 0 h 5766"/>
                      <a:gd name="T34" fmla="*/ 0 w 4840"/>
                      <a:gd name="T35" fmla="*/ 0 h 5766"/>
                      <a:gd name="T36" fmla="*/ 0 w 4840"/>
                      <a:gd name="T37" fmla="*/ 0 h 5766"/>
                      <a:gd name="T38" fmla="*/ 0 w 4840"/>
                      <a:gd name="T39" fmla="*/ 0 h 5766"/>
                      <a:gd name="T40" fmla="*/ 0 w 4840"/>
                      <a:gd name="T41" fmla="*/ 0 h 5766"/>
                      <a:gd name="T42" fmla="*/ 0 w 4840"/>
                      <a:gd name="T43" fmla="*/ 0 h 5766"/>
                      <a:gd name="T44" fmla="*/ 0 w 4840"/>
                      <a:gd name="T45" fmla="*/ 0 h 5766"/>
                      <a:gd name="T46" fmla="*/ 0 w 4840"/>
                      <a:gd name="T47" fmla="*/ 0 h 5766"/>
                      <a:gd name="T48" fmla="*/ 0 w 4840"/>
                      <a:gd name="T49" fmla="*/ 0 h 5766"/>
                      <a:gd name="T50" fmla="*/ 0 w 4840"/>
                      <a:gd name="T51" fmla="*/ 0 h 5766"/>
                      <a:gd name="T52" fmla="*/ 0 w 4840"/>
                      <a:gd name="T53" fmla="*/ 0 h 5766"/>
                      <a:gd name="T54" fmla="*/ 0 w 4840"/>
                      <a:gd name="T55" fmla="*/ 0 h 5766"/>
                      <a:gd name="T56" fmla="*/ 0 w 4840"/>
                      <a:gd name="T57" fmla="*/ 0 h 5766"/>
                      <a:gd name="T58" fmla="*/ 0 w 4840"/>
                      <a:gd name="T59" fmla="*/ 0 h 5766"/>
                      <a:gd name="T60" fmla="*/ 0 w 4840"/>
                      <a:gd name="T61" fmla="*/ 0 h 5766"/>
                      <a:gd name="T62" fmla="*/ 0 w 4840"/>
                      <a:gd name="T63" fmla="*/ 0 h 5766"/>
                      <a:gd name="T64" fmla="*/ 0 w 4840"/>
                      <a:gd name="T65" fmla="*/ 0 h 5766"/>
                      <a:gd name="T66" fmla="*/ 0 w 4840"/>
                      <a:gd name="T67" fmla="*/ 0 h 5766"/>
                      <a:gd name="T68" fmla="*/ 0 w 4840"/>
                      <a:gd name="T69" fmla="*/ 0 h 5766"/>
                      <a:gd name="T70" fmla="*/ 0 w 4840"/>
                      <a:gd name="T71" fmla="*/ 0 h 5766"/>
                      <a:gd name="T72" fmla="*/ 0 w 4840"/>
                      <a:gd name="T73" fmla="*/ 0 h 5766"/>
                      <a:gd name="T74" fmla="*/ 0 w 4840"/>
                      <a:gd name="T75" fmla="*/ 0 h 5766"/>
                      <a:gd name="T76" fmla="*/ 0 w 4840"/>
                      <a:gd name="T77" fmla="*/ 0 h 5766"/>
                      <a:gd name="T78" fmla="*/ 0 w 4840"/>
                      <a:gd name="T79" fmla="*/ 0 h 5766"/>
                      <a:gd name="T80" fmla="*/ 0 w 4840"/>
                      <a:gd name="T81" fmla="*/ 0 h 5766"/>
                      <a:gd name="T82" fmla="*/ 0 w 4840"/>
                      <a:gd name="T83" fmla="*/ 0 h 5766"/>
                      <a:gd name="T84" fmla="*/ 0 w 4840"/>
                      <a:gd name="T85" fmla="*/ 0 h 5766"/>
                      <a:gd name="T86" fmla="*/ 0 w 4840"/>
                      <a:gd name="T87" fmla="*/ 0 h 5766"/>
                      <a:gd name="T88" fmla="*/ 0 w 4840"/>
                      <a:gd name="T89" fmla="*/ 0 h 5766"/>
                      <a:gd name="T90" fmla="*/ 0 w 4840"/>
                      <a:gd name="T91" fmla="*/ 0 h 5766"/>
                      <a:gd name="T92" fmla="*/ 0 w 4840"/>
                      <a:gd name="T93" fmla="*/ 0 h 5766"/>
                      <a:gd name="T94" fmla="*/ 0 w 4840"/>
                      <a:gd name="T95" fmla="*/ 0 h 57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840"/>
                      <a:gd name="T145" fmla="*/ 0 h 5766"/>
                      <a:gd name="T146" fmla="*/ 4840 w 4840"/>
                      <a:gd name="T147" fmla="*/ 5766 h 57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840" h="5766">
                        <a:moveTo>
                          <a:pt x="3438" y="209"/>
                        </a:moveTo>
                        <a:lnTo>
                          <a:pt x="3265" y="296"/>
                        </a:lnTo>
                        <a:lnTo>
                          <a:pt x="3093" y="387"/>
                        </a:lnTo>
                        <a:lnTo>
                          <a:pt x="2926" y="484"/>
                        </a:lnTo>
                        <a:lnTo>
                          <a:pt x="2762" y="587"/>
                        </a:lnTo>
                        <a:lnTo>
                          <a:pt x="2602" y="694"/>
                        </a:lnTo>
                        <a:lnTo>
                          <a:pt x="2445" y="805"/>
                        </a:lnTo>
                        <a:lnTo>
                          <a:pt x="2292" y="922"/>
                        </a:lnTo>
                        <a:lnTo>
                          <a:pt x="2143" y="1044"/>
                        </a:lnTo>
                        <a:lnTo>
                          <a:pt x="1998" y="1170"/>
                        </a:lnTo>
                        <a:lnTo>
                          <a:pt x="1857" y="1300"/>
                        </a:lnTo>
                        <a:lnTo>
                          <a:pt x="1719" y="1435"/>
                        </a:lnTo>
                        <a:lnTo>
                          <a:pt x="1586" y="1573"/>
                        </a:lnTo>
                        <a:lnTo>
                          <a:pt x="1458" y="1717"/>
                        </a:lnTo>
                        <a:lnTo>
                          <a:pt x="1335" y="1864"/>
                        </a:lnTo>
                        <a:lnTo>
                          <a:pt x="1216" y="2015"/>
                        </a:lnTo>
                        <a:lnTo>
                          <a:pt x="1101" y="2169"/>
                        </a:lnTo>
                        <a:lnTo>
                          <a:pt x="991" y="2328"/>
                        </a:lnTo>
                        <a:lnTo>
                          <a:pt x="887" y="2490"/>
                        </a:lnTo>
                        <a:lnTo>
                          <a:pt x="787" y="2656"/>
                        </a:lnTo>
                        <a:lnTo>
                          <a:pt x="693" y="2825"/>
                        </a:lnTo>
                        <a:lnTo>
                          <a:pt x="603" y="2996"/>
                        </a:lnTo>
                        <a:lnTo>
                          <a:pt x="519" y="3172"/>
                        </a:lnTo>
                        <a:lnTo>
                          <a:pt x="440" y="3350"/>
                        </a:lnTo>
                        <a:lnTo>
                          <a:pt x="368" y="3531"/>
                        </a:lnTo>
                        <a:lnTo>
                          <a:pt x="301" y="3716"/>
                        </a:lnTo>
                        <a:lnTo>
                          <a:pt x="240" y="3902"/>
                        </a:lnTo>
                        <a:lnTo>
                          <a:pt x="185" y="4091"/>
                        </a:lnTo>
                        <a:lnTo>
                          <a:pt x="135" y="4284"/>
                        </a:lnTo>
                        <a:lnTo>
                          <a:pt x="91" y="4477"/>
                        </a:lnTo>
                        <a:lnTo>
                          <a:pt x="54" y="4674"/>
                        </a:lnTo>
                        <a:lnTo>
                          <a:pt x="23" y="4873"/>
                        </a:lnTo>
                        <a:lnTo>
                          <a:pt x="0" y="5073"/>
                        </a:lnTo>
                        <a:lnTo>
                          <a:pt x="29" y="5161"/>
                        </a:lnTo>
                        <a:lnTo>
                          <a:pt x="101" y="5349"/>
                        </a:lnTo>
                        <a:lnTo>
                          <a:pt x="179" y="5519"/>
                        </a:lnTo>
                        <a:lnTo>
                          <a:pt x="266" y="5694"/>
                        </a:lnTo>
                        <a:lnTo>
                          <a:pt x="305" y="5766"/>
                        </a:lnTo>
                        <a:lnTo>
                          <a:pt x="305" y="5752"/>
                        </a:lnTo>
                        <a:lnTo>
                          <a:pt x="305" y="5739"/>
                        </a:lnTo>
                        <a:lnTo>
                          <a:pt x="305" y="5725"/>
                        </a:lnTo>
                        <a:lnTo>
                          <a:pt x="305" y="5711"/>
                        </a:lnTo>
                        <a:lnTo>
                          <a:pt x="310" y="5490"/>
                        </a:lnTo>
                        <a:lnTo>
                          <a:pt x="322" y="5271"/>
                        </a:lnTo>
                        <a:lnTo>
                          <a:pt x="342" y="5055"/>
                        </a:lnTo>
                        <a:lnTo>
                          <a:pt x="370" y="4841"/>
                        </a:lnTo>
                        <a:lnTo>
                          <a:pt x="407" y="4629"/>
                        </a:lnTo>
                        <a:lnTo>
                          <a:pt x="450" y="4421"/>
                        </a:lnTo>
                        <a:lnTo>
                          <a:pt x="501" y="4215"/>
                        </a:lnTo>
                        <a:lnTo>
                          <a:pt x="560" y="4011"/>
                        </a:lnTo>
                        <a:lnTo>
                          <a:pt x="626" y="3812"/>
                        </a:lnTo>
                        <a:lnTo>
                          <a:pt x="698" y="3615"/>
                        </a:lnTo>
                        <a:lnTo>
                          <a:pt x="778" y="3422"/>
                        </a:lnTo>
                        <a:lnTo>
                          <a:pt x="865" y="3233"/>
                        </a:lnTo>
                        <a:lnTo>
                          <a:pt x="958" y="3047"/>
                        </a:lnTo>
                        <a:lnTo>
                          <a:pt x="1058" y="2864"/>
                        </a:lnTo>
                        <a:lnTo>
                          <a:pt x="1163" y="2686"/>
                        </a:lnTo>
                        <a:lnTo>
                          <a:pt x="1275" y="2513"/>
                        </a:lnTo>
                        <a:lnTo>
                          <a:pt x="1393" y="2344"/>
                        </a:lnTo>
                        <a:lnTo>
                          <a:pt x="1517" y="2179"/>
                        </a:lnTo>
                        <a:lnTo>
                          <a:pt x="1646" y="2020"/>
                        </a:lnTo>
                        <a:lnTo>
                          <a:pt x="1781" y="1864"/>
                        </a:lnTo>
                        <a:lnTo>
                          <a:pt x="1921" y="1713"/>
                        </a:lnTo>
                        <a:lnTo>
                          <a:pt x="2067" y="1568"/>
                        </a:lnTo>
                        <a:lnTo>
                          <a:pt x="2218" y="1428"/>
                        </a:lnTo>
                        <a:lnTo>
                          <a:pt x="2373" y="1293"/>
                        </a:lnTo>
                        <a:lnTo>
                          <a:pt x="2533" y="1163"/>
                        </a:lnTo>
                        <a:lnTo>
                          <a:pt x="2699" y="1041"/>
                        </a:lnTo>
                        <a:lnTo>
                          <a:pt x="2868" y="922"/>
                        </a:lnTo>
                        <a:lnTo>
                          <a:pt x="3041" y="811"/>
                        </a:lnTo>
                        <a:lnTo>
                          <a:pt x="3220" y="705"/>
                        </a:lnTo>
                        <a:lnTo>
                          <a:pt x="3402" y="606"/>
                        </a:lnTo>
                        <a:lnTo>
                          <a:pt x="3588" y="514"/>
                        </a:lnTo>
                        <a:lnTo>
                          <a:pt x="3777" y="427"/>
                        </a:lnTo>
                        <a:lnTo>
                          <a:pt x="3740" y="422"/>
                        </a:lnTo>
                        <a:lnTo>
                          <a:pt x="3674" y="402"/>
                        </a:lnTo>
                        <a:lnTo>
                          <a:pt x="3612" y="373"/>
                        </a:lnTo>
                        <a:lnTo>
                          <a:pt x="3547" y="325"/>
                        </a:lnTo>
                        <a:lnTo>
                          <a:pt x="3478" y="263"/>
                        </a:lnTo>
                        <a:lnTo>
                          <a:pt x="3438" y="209"/>
                        </a:lnTo>
                        <a:close/>
                        <a:moveTo>
                          <a:pt x="4172" y="274"/>
                        </a:moveTo>
                        <a:lnTo>
                          <a:pt x="4185" y="262"/>
                        </a:lnTo>
                        <a:lnTo>
                          <a:pt x="4257" y="190"/>
                        </a:lnTo>
                        <a:lnTo>
                          <a:pt x="4335" y="109"/>
                        </a:lnTo>
                        <a:lnTo>
                          <a:pt x="4416" y="0"/>
                        </a:lnTo>
                        <a:lnTo>
                          <a:pt x="4566" y="27"/>
                        </a:lnTo>
                        <a:lnTo>
                          <a:pt x="4715" y="54"/>
                        </a:lnTo>
                        <a:lnTo>
                          <a:pt x="4840" y="86"/>
                        </a:lnTo>
                        <a:lnTo>
                          <a:pt x="4756" y="105"/>
                        </a:lnTo>
                        <a:lnTo>
                          <a:pt x="4670" y="125"/>
                        </a:lnTo>
                        <a:lnTo>
                          <a:pt x="4585" y="147"/>
                        </a:lnTo>
                        <a:lnTo>
                          <a:pt x="4502" y="170"/>
                        </a:lnTo>
                        <a:lnTo>
                          <a:pt x="4419" y="194"/>
                        </a:lnTo>
                        <a:lnTo>
                          <a:pt x="4335" y="220"/>
                        </a:lnTo>
                        <a:lnTo>
                          <a:pt x="4253" y="245"/>
                        </a:lnTo>
                        <a:lnTo>
                          <a:pt x="4172" y="274"/>
                        </a:lnTo>
                        <a:close/>
                      </a:path>
                    </a:pathLst>
                  </a:custGeom>
                  <a:solidFill>
                    <a:srgbClr val="E5647C"/>
                  </a:solidFill>
                  <a:ln w="9525">
                    <a:noFill/>
                    <a:round/>
                    <a:headEnd/>
                    <a:tailEnd/>
                  </a:ln>
                </p:spPr>
                <p:txBody>
                  <a:bodyPr/>
                  <a:lstStyle/>
                  <a:p>
                    <a:pPr eaLnBrk="1" hangingPunct="1"/>
                    <a:endParaRPr lang="pt-BR" u="none"/>
                  </a:p>
                </p:txBody>
              </p:sp>
              <p:sp>
                <p:nvSpPr>
                  <p:cNvPr id="467992" name="Freeform 258"/>
                  <p:cNvSpPr>
                    <a:spLocks/>
                  </p:cNvSpPr>
                  <p:nvPr/>
                </p:nvSpPr>
                <p:spPr bwMode="auto">
                  <a:xfrm>
                    <a:off x="3711" y="1612"/>
                    <a:ext cx="633" cy="754"/>
                  </a:xfrm>
                  <a:custGeom>
                    <a:avLst/>
                    <a:gdLst>
                      <a:gd name="T0" fmla="*/ 0 w 5063"/>
                      <a:gd name="T1" fmla="*/ 0 h 6033"/>
                      <a:gd name="T2" fmla="*/ 0 w 5063"/>
                      <a:gd name="T3" fmla="*/ 0 h 6033"/>
                      <a:gd name="T4" fmla="*/ 0 w 5063"/>
                      <a:gd name="T5" fmla="*/ 0 h 6033"/>
                      <a:gd name="T6" fmla="*/ 0 w 5063"/>
                      <a:gd name="T7" fmla="*/ 0 h 6033"/>
                      <a:gd name="T8" fmla="*/ 0 w 5063"/>
                      <a:gd name="T9" fmla="*/ 0 h 6033"/>
                      <a:gd name="T10" fmla="*/ 0 w 5063"/>
                      <a:gd name="T11" fmla="*/ 0 h 6033"/>
                      <a:gd name="T12" fmla="*/ 0 w 5063"/>
                      <a:gd name="T13" fmla="*/ 0 h 6033"/>
                      <a:gd name="T14" fmla="*/ 0 w 5063"/>
                      <a:gd name="T15" fmla="*/ 0 h 6033"/>
                      <a:gd name="T16" fmla="*/ 0 w 5063"/>
                      <a:gd name="T17" fmla="*/ 0 h 6033"/>
                      <a:gd name="T18" fmla="*/ 0 w 5063"/>
                      <a:gd name="T19" fmla="*/ 0 h 6033"/>
                      <a:gd name="T20" fmla="*/ 0 w 5063"/>
                      <a:gd name="T21" fmla="*/ 0 h 6033"/>
                      <a:gd name="T22" fmla="*/ 0 w 5063"/>
                      <a:gd name="T23" fmla="*/ 0 h 6033"/>
                      <a:gd name="T24" fmla="*/ 0 w 5063"/>
                      <a:gd name="T25" fmla="*/ 0 h 6033"/>
                      <a:gd name="T26" fmla="*/ 0 w 5063"/>
                      <a:gd name="T27" fmla="*/ 0 h 6033"/>
                      <a:gd name="T28" fmla="*/ 0 w 5063"/>
                      <a:gd name="T29" fmla="*/ 0 h 6033"/>
                      <a:gd name="T30" fmla="*/ 0 w 5063"/>
                      <a:gd name="T31" fmla="*/ 0 h 6033"/>
                      <a:gd name="T32" fmla="*/ 0 w 5063"/>
                      <a:gd name="T33" fmla="*/ 0 h 6033"/>
                      <a:gd name="T34" fmla="*/ 0 w 5063"/>
                      <a:gd name="T35" fmla="*/ 0 h 6033"/>
                      <a:gd name="T36" fmla="*/ 0 w 5063"/>
                      <a:gd name="T37" fmla="*/ 0 h 6033"/>
                      <a:gd name="T38" fmla="*/ 0 w 5063"/>
                      <a:gd name="T39" fmla="*/ 0 h 6033"/>
                      <a:gd name="T40" fmla="*/ 0 w 5063"/>
                      <a:gd name="T41" fmla="*/ 0 h 6033"/>
                      <a:gd name="T42" fmla="*/ 0 w 5063"/>
                      <a:gd name="T43" fmla="*/ 0 h 6033"/>
                      <a:gd name="T44" fmla="*/ 0 w 5063"/>
                      <a:gd name="T45" fmla="*/ 0 h 6033"/>
                      <a:gd name="T46" fmla="*/ 0 w 5063"/>
                      <a:gd name="T47" fmla="*/ 0 h 6033"/>
                      <a:gd name="T48" fmla="*/ 0 w 5063"/>
                      <a:gd name="T49" fmla="*/ 0 h 6033"/>
                      <a:gd name="T50" fmla="*/ 0 w 5063"/>
                      <a:gd name="T51" fmla="*/ 0 h 6033"/>
                      <a:gd name="T52" fmla="*/ 0 w 5063"/>
                      <a:gd name="T53" fmla="*/ 0 h 6033"/>
                      <a:gd name="T54" fmla="*/ 0 w 5063"/>
                      <a:gd name="T55" fmla="*/ 0 h 6033"/>
                      <a:gd name="T56" fmla="*/ 0 w 5063"/>
                      <a:gd name="T57" fmla="*/ 0 h 6033"/>
                      <a:gd name="T58" fmla="*/ 0 w 5063"/>
                      <a:gd name="T59" fmla="*/ 0 h 6033"/>
                      <a:gd name="T60" fmla="*/ 0 w 5063"/>
                      <a:gd name="T61" fmla="*/ 0 h 6033"/>
                      <a:gd name="T62" fmla="*/ 0 w 5063"/>
                      <a:gd name="T63" fmla="*/ 0 h 6033"/>
                      <a:gd name="T64" fmla="*/ 0 w 5063"/>
                      <a:gd name="T65" fmla="*/ 0 h 6033"/>
                      <a:gd name="T66" fmla="*/ 0 w 5063"/>
                      <a:gd name="T67" fmla="*/ 0 h 6033"/>
                      <a:gd name="T68" fmla="*/ 0 w 5063"/>
                      <a:gd name="T69" fmla="*/ 0 h 6033"/>
                      <a:gd name="T70" fmla="*/ 0 w 5063"/>
                      <a:gd name="T71" fmla="*/ 0 h 6033"/>
                      <a:gd name="T72" fmla="*/ 0 w 5063"/>
                      <a:gd name="T73" fmla="*/ 0 h 6033"/>
                      <a:gd name="T74" fmla="*/ 0 w 5063"/>
                      <a:gd name="T75" fmla="*/ 0 h 6033"/>
                      <a:gd name="T76" fmla="*/ 0 w 5063"/>
                      <a:gd name="T77" fmla="*/ 0 h 6033"/>
                      <a:gd name="T78" fmla="*/ 0 w 5063"/>
                      <a:gd name="T79" fmla="*/ 0 h 6033"/>
                      <a:gd name="T80" fmla="*/ 0 w 5063"/>
                      <a:gd name="T81" fmla="*/ 0 h 6033"/>
                      <a:gd name="T82" fmla="*/ 0 w 5063"/>
                      <a:gd name="T83" fmla="*/ 0 h 6033"/>
                      <a:gd name="T84" fmla="*/ 0 w 5063"/>
                      <a:gd name="T85" fmla="*/ 0 h 6033"/>
                      <a:gd name="T86" fmla="*/ 0 w 5063"/>
                      <a:gd name="T87" fmla="*/ 0 h 6033"/>
                      <a:gd name="T88" fmla="*/ 0 w 5063"/>
                      <a:gd name="T89" fmla="*/ 0 h 6033"/>
                      <a:gd name="T90" fmla="*/ 0 w 5063"/>
                      <a:gd name="T91" fmla="*/ 0 h 6033"/>
                      <a:gd name="T92" fmla="*/ 0 w 5063"/>
                      <a:gd name="T93" fmla="*/ 0 h 6033"/>
                      <a:gd name="T94" fmla="*/ 0 w 5063"/>
                      <a:gd name="T95" fmla="*/ 0 h 6033"/>
                      <a:gd name="T96" fmla="*/ 0 w 5063"/>
                      <a:gd name="T97" fmla="*/ 0 h 6033"/>
                      <a:gd name="T98" fmla="*/ 0 w 5063"/>
                      <a:gd name="T99" fmla="*/ 0 h 60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63"/>
                      <a:gd name="T151" fmla="*/ 0 h 6033"/>
                      <a:gd name="T152" fmla="*/ 5063 w 5063"/>
                      <a:gd name="T153" fmla="*/ 6033 h 603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63" h="6033">
                        <a:moveTo>
                          <a:pt x="4313" y="0"/>
                        </a:moveTo>
                        <a:lnTo>
                          <a:pt x="4299" y="4"/>
                        </a:lnTo>
                        <a:lnTo>
                          <a:pt x="4285" y="8"/>
                        </a:lnTo>
                        <a:lnTo>
                          <a:pt x="4271" y="12"/>
                        </a:lnTo>
                        <a:lnTo>
                          <a:pt x="4257" y="15"/>
                        </a:lnTo>
                        <a:lnTo>
                          <a:pt x="4193" y="102"/>
                        </a:lnTo>
                        <a:lnTo>
                          <a:pt x="4115" y="183"/>
                        </a:lnTo>
                        <a:lnTo>
                          <a:pt x="4043" y="255"/>
                        </a:lnTo>
                        <a:lnTo>
                          <a:pt x="3960" y="321"/>
                        </a:lnTo>
                        <a:lnTo>
                          <a:pt x="3883" y="374"/>
                        </a:lnTo>
                        <a:lnTo>
                          <a:pt x="3809" y="401"/>
                        </a:lnTo>
                        <a:lnTo>
                          <a:pt x="3742" y="418"/>
                        </a:lnTo>
                        <a:lnTo>
                          <a:pt x="3673" y="424"/>
                        </a:lnTo>
                        <a:lnTo>
                          <a:pt x="3598" y="415"/>
                        </a:lnTo>
                        <a:lnTo>
                          <a:pt x="3532" y="395"/>
                        </a:lnTo>
                        <a:lnTo>
                          <a:pt x="3470" y="366"/>
                        </a:lnTo>
                        <a:lnTo>
                          <a:pt x="3422" y="330"/>
                        </a:lnTo>
                        <a:lnTo>
                          <a:pt x="3241" y="419"/>
                        </a:lnTo>
                        <a:lnTo>
                          <a:pt x="3064" y="512"/>
                        </a:lnTo>
                        <a:lnTo>
                          <a:pt x="2890" y="611"/>
                        </a:lnTo>
                        <a:lnTo>
                          <a:pt x="2720" y="717"/>
                        </a:lnTo>
                        <a:lnTo>
                          <a:pt x="2555" y="828"/>
                        </a:lnTo>
                        <a:lnTo>
                          <a:pt x="2392" y="944"/>
                        </a:lnTo>
                        <a:lnTo>
                          <a:pt x="2235" y="1065"/>
                        </a:lnTo>
                        <a:lnTo>
                          <a:pt x="2080" y="1191"/>
                        </a:lnTo>
                        <a:lnTo>
                          <a:pt x="1931" y="1323"/>
                        </a:lnTo>
                        <a:lnTo>
                          <a:pt x="1786" y="1459"/>
                        </a:lnTo>
                        <a:lnTo>
                          <a:pt x="1646" y="1600"/>
                        </a:lnTo>
                        <a:lnTo>
                          <a:pt x="1511" y="1746"/>
                        </a:lnTo>
                        <a:lnTo>
                          <a:pt x="1380" y="1897"/>
                        </a:lnTo>
                        <a:lnTo>
                          <a:pt x="1255" y="2051"/>
                        </a:lnTo>
                        <a:lnTo>
                          <a:pt x="1135" y="2210"/>
                        </a:lnTo>
                        <a:lnTo>
                          <a:pt x="1020" y="2372"/>
                        </a:lnTo>
                        <a:lnTo>
                          <a:pt x="910" y="2540"/>
                        </a:lnTo>
                        <a:lnTo>
                          <a:pt x="805" y="2710"/>
                        </a:lnTo>
                        <a:lnTo>
                          <a:pt x="707" y="2884"/>
                        </a:lnTo>
                        <a:lnTo>
                          <a:pt x="615" y="3062"/>
                        </a:lnTo>
                        <a:lnTo>
                          <a:pt x="528" y="3244"/>
                        </a:lnTo>
                        <a:lnTo>
                          <a:pt x="447" y="3428"/>
                        </a:lnTo>
                        <a:lnTo>
                          <a:pt x="373" y="3617"/>
                        </a:lnTo>
                        <a:lnTo>
                          <a:pt x="304" y="3807"/>
                        </a:lnTo>
                        <a:lnTo>
                          <a:pt x="242" y="4002"/>
                        </a:lnTo>
                        <a:lnTo>
                          <a:pt x="187" y="4198"/>
                        </a:lnTo>
                        <a:lnTo>
                          <a:pt x="138" y="4398"/>
                        </a:lnTo>
                        <a:lnTo>
                          <a:pt x="97" y="4600"/>
                        </a:lnTo>
                        <a:lnTo>
                          <a:pt x="62" y="4805"/>
                        </a:lnTo>
                        <a:lnTo>
                          <a:pt x="33" y="5011"/>
                        </a:lnTo>
                        <a:lnTo>
                          <a:pt x="13" y="5221"/>
                        </a:lnTo>
                        <a:lnTo>
                          <a:pt x="0" y="5431"/>
                        </a:lnTo>
                        <a:lnTo>
                          <a:pt x="37" y="5512"/>
                        </a:lnTo>
                        <a:lnTo>
                          <a:pt x="124" y="5687"/>
                        </a:lnTo>
                        <a:lnTo>
                          <a:pt x="216" y="5854"/>
                        </a:lnTo>
                        <a:lnTo>
                          <a:pt x="328" y="6014"/>
                        </a:lnTo>
                        <a:lnTo>
                          <a:pt x="342" y="6033"/>
                        </a:lnTo>
                        <a:lnTo>
                          <a:pt x="340" y="5992"/>
                        </a:lnTo>
                        <a:lnTo>
                          <a:pt x="338" y="5952"/>
                        </a:lnTo>
                        <a:lnTo>
                          <a:pt x="337" y="5910"/>
                        </a:lnTo>
                        <a:lnTo>
                          <a:pt x="334" y="5869"/>
                        </a:lnTo>
                        <a:lnTo>
                          <a:pt x="333" y="5828"/>
                        </a:lnTo>
                        <a:lnTo>
                          <a:pt x="333" y="5787"/>
                        </a:lnTo>
                        <a:lnTo>
                          <a:pt x="332" y="5745"/>
                        </a:lnTo>
                        <a:lnTo>
                          <a:pt x="332" y="5704"/>
                        </a:lnTo>
                        <a:lnTo>
                          <a:pt x="338" y="5444"/>
                        </a:lnTo>
                        <a:lnTo>
                          <a:pt x="356" y="5187"/>
                        </a:lnTo>
                        <a:lnTo>
                          <a:pt x="385" y="4932"/>
                        </a:lnTo>
                        <a:lnTo>
                          <a:pt x="426" y="4682"/>
                        </a:lnTo>
                        <a:lnTo>
                          <a:pt x="478" y="4435"/>
                        </a:lnTo>
                        <a:lnTo>
                          <a:pt x="540" y="4193"/>
                        </a:lnTo>
                        <a:lnTo>
                          <a:pt x="612" y="3954"/>
                        </a:lnTo>
                        <a:lnTo>
                          <a:pt x="695" y="3721"/>
                        </a:lnTo>
                        <a:lnTo>
                          <a:pt x="787" y="3493"/>
                        </a:lnTo>
                        <a:lnTo>
                          <a:pt x="890" y="3270"/>
                        </a:lnTo>
                        <a:lnTo>
                          <a:pt x="1002" y="3051"/>
                        </a:lnTo>
                        <a:lnTo>
                          <a:pt x="1122" y="2839"/>
                        </a:lnTo>
                        <a:lnTo>
                          <a:pt x="1253" y="2632"/>
                        </a:lnTo>
                        <a:lnTo>
                          <a:pt x="1392" y="2432"/>
                        </a:lnTo>
                        <a:lnTo>
                          <a:pt x="1538" y="2238"/>
                        </a:lnTo>
                        <a:lnTo>
                          <a:pt x="1692" y="2051"/>
                        </a:lnTo>
                        <a:lnTo>
                          <a:pt x="1856" y="1871"/>
                        </a:lnTo>
                        <a:lnTo>
                          <a:pt x="2026" y="1698"/>
                        </a:lnTo>
                        <a:lnTo>
                          <a:pt x="2204" y="1533"/>
                        </a:lnTo>
                        <a:lnTo>
                          <a:pt x="2389" y="1375"/>
                        </a:lnTo>
                        <a:lnTo>
                          <a:pt x="2581" y="1225"/>
                        </a:lnTo>
                        <a:lnTo>
                          <a:pt x="2779" y="1084"/>
                        </a:lnTo>
                        <a:lnTo>
                          <a:pt x="2983" y="951"/>
                        </a:lnTo>
                        <a:lnTo>
                          <a:pt x="3194" y="828"/>
                        </a:lnTo>
                        <a:lnTo>
                          <a:pt x="3410" y="713"/>
                        </a:lnTo>
                        <a:lnTo>
                          <a:pt x="3631" y="607"/>
                        </a:lnTo>
                        <a:lnTo>
                          <a:pt x="3859" y="511"/>
                        </a:lnTo>
                        <a:lnTo>
                          <a:pt x="4091" y="424"/>
                        </a:lnTo>
                        <a:lnTo>
                          <a:pt x="4327" y="348"/>
                        </a:lnTo>
                        <a:lnTo>
                          <a:pt x="4569" y="282"/>
                        </a:lnTo>
                        <a:lnTo>
                          <a:pt x="4813" y="227"/>
                        </a:lnTo>
                        <a:lnTo>
                          <a:pt x="5063" y="183"/>
                        </a:lnTo>
                        <a:lnTo>
                          <a:pt x="4995" y="160"/>
                        </a:lnTo>
                        <a:lnTo>
                          <a:pt x="4851" y="121"/>
                        </a:lnTo>
                        <a:lnTo>
                          <a:pt x="4716" y="83"/>
                        </a:lnTo>
                        <a:lnTo>
                          <a:pt x="4573" y="47"/>
                        </a:lnTo>
                        <a:lnTo>
                          <a:pt x="4424" y="20"/>
                        </a:lnTo>
                        <a:lnTo>
                          <a:pt x="4313" y="0"/>
                        </a:lnTo>
                        <a:close/>
                      </a:path>
                    </a:pathLst>
                  </a:custGeom>
                  <a:solidFill>
                    <a:srgbClr val="E6697B"/>
                  </a:solidFill>
                  <a:ln w="9525">
                    <a:noFill/>
                    <a:round/>
                    <a:headEnd/>
                    <a:tailEnd/>
                  </a:ln>
                </p:spPr>
                <p:txBody>
                  <a:bodyPr/>
                  <a:lstStyle/>
                  <a:p>
                    <a:pPr eaLnBrk="1" hangingPunct="1"/>
                    <a:endParaRPr lang="pt-BR" u="none"/>
                  </a:p>
                </p:txBody>
              </p:sp>
              <p:sp>
                <p:nvSpPr>
                  <p:cNvPr id="467993" name="Freeform 259"/>
                  <p:cNvSpPr>
                    <a:spLocks/>
                  </p:cNvSpPr>
                  <p:nvPr/>
                </p:nvSpPr>
                <p:spPr bwMode="auto">
                  <a:xfrm>
                    <a:off x="3732" y="1622"/>
                    <a:ext cx="652" cy="776"/>
                  </a:xfrm>
                  <a:custGeom>
                    <a:avLst/>
                    <a:gdLst>
                      <a:gd name="T0" fmla="*/ 0 w 5219"/>
                      <a:gd name="T1" fmla="*/ 0 h 6206"/>
                      <a:gd name="T2" fmla="*/ 0 w 5219"/>
                      <a:gd name="T3" fmla="*/ 0 h 6206"/>
                      <a:gd name="T4" fmla="*/ 0 w 5219"/>
                      <a:gd name="T5" fmla="*/ 0 h 6206"/>
                      <a:gd name="T6" fmla="*/ 0 w 5219"/>
                      <a:gd name="T7" fmla="*/ 0 h 6206"/>
                      <a:gd name="T8" fmla="*/ 0 w 5219"/>
                      <a:gd name="T9" fmla="*/ 0 h 6206"/>
                      <a:gd name="T10" fmla="*/ 0 w 5219"/>
                      <a:gd name="T11" fmla="*/ 0 h 6206"/>
                      <a:gd name="T12" fmla="*/ 0 w 5219"/>
                      <a:gd name="T13" fmla="*/ 0 h 6206"/>
                      <a:gd name="T14" fmla="*/ 0 w 5219"/>
                      <a:gd name="T15" fmla="*/ 0 h 6206"/>
                      <a:gd name="T16" fmla="*/ 0 w 5219"/>
                      <a:gd name="T17" fmla="*/ 0 h 6206"/>
                      <a:gd name="T18" fmla="*/ 0 w 5219"/>
                      <a:gd name="T19" fmla="*/ 0 h 6206"/>
                      <a:gd name="T20" fmla="*/ 0 w 5219"/>
                      <a:gd name="T21" fmla="*/ 0 h 6206"/>
                      <a:gd name="T22" fmla="*/ 0 w 5219"/>
                      <a:gd name="T23" fmla="*/ 0 h 6206"/>
                      <a:gd name="T24" fmla="*/ 0 w 5219"/>
                      <a:gd name="T25" fmla="*/ 0 h 6206"/>
                      <a:gd name="T26" fmla="*/ 0 w 5219"/>
                      <a:gd name="T27" fmla="*/ 0 h 6206"/>
                      <a:gd name="T28" fmla="*/ 0 w 5219"/>
                      <a:gd name="T29" fmla="*/ 0 h 6206"/>
                      <a:gd name="T30" fmla="*/ 0 w 5219"/>
                      <a:gd name="T31" fmla="*/ 0 h 6206"/>
                      <a:gd name="T32" fmla="*/ 0 w 5219"/>
                      <a:gd name="T33" fmla="*/ 0 h 6206"/>
                      <a:gd name="T34" fmla="*/ 0 w 5219"/>
                      <a:gd name="T35" fmla="*/ 0 h 6206"/>
                      <a:gd name="T36" fmla="*/ 0 w 5219"/>
                      <a:gd name="T37" fmla="*/ 0 h 6206"/>
                      <a:gd name="T38" fmla="*/ 0 w 5219"/>
                      <a:gd name="T39" fmla="*/ 0 h 6206"/>
                      <a:gd name="T40" fmla="*/ 0 w 5219"/>
                      <a:gd name="T41" fmla="*/ 0 h 6206"/>
                      <a:gd name="T42" fmla="*/ 0 w 5219"/>
                      <a:gd name="T43" fmla="*/ 0 h 6206"/>
                      <a:gd name="T44" fmla="*/ 0 w 5219"/>
                      <a:gd name="T45" fmla="*/ 0 h 6206"/>
                      <a:gd name="T46" fmla="*/ 0 w 5219"/>
                      <a:gd name="T47" fmla="*/ 0 h 6206"/>
                      <a:gd name="T48" fmla="*/ 0 w 5219"/>
                      <a:gd name="T49" fmla="*/ 0 h 6206"/>
                      <a:gd name="T50" fmla="*/ 0 w 5219"/>
                      <a:gd name="T51" fmla="*/ 0 h 6206"/>
                      <a:gd name="T52" fmla="*/ 0 w 5219"/>
                      <a:gd name="T53" fmla="*/ 0 h 6206"/>
                      <a:gd name="T54" fmla="*/ 0 w 5219"/>
                      <a:gd name="T55" fmla="*/ 0 h 6206"/>
                      <a:gd name="T56" fmla="*/ 0 w 5219"/>
                      <a:gd name="T57" fmla="*/ 0 h 6206"/>
                      <a:gd name="T58" fmla="*/ 0 w 5219"/>
                      <a:gd name="T59" fmla="*/ 0 h 6206"/>
                      <a:gd name="T60" fmla="*/ 0 w 5219"/>
                      <a:gd name="T61" fmla="*/ 0 h 6206"/>
                      <a:gd name="T62" fmla="*/ 0 w 5219"/>
                      <a:gd name="T63" fmla="*/ 0 h 6206"/>
                      <a:gd name="T64" fmla="*/ 0 w 5219"/>
                      <a:gd name="T65" fmla="*/ 0 h 6206"/>
                      <a:gd name="T66" fmla="*/ 0 w 5219"/>
                      <a:gd name="T67" fmla="*/ 0 h 6206"/>
                      <a:gd name="T68" fmla="*/ 0 w 5219"/>
                      <a:gd name="T69" fmla="*/ 0 h 6206"/>
                      <a:gd name="T70" fmla="*/ 0 w 5219"/>
                      <a:gd name="T71" fmla="*/ 0 h 6206"/>
                      <a:gd name="T72" fmla="*/ 0 w 5219"/>
                      <a:gd name="T73" fmla="*/ 0 h 6206"/>
                      <a:gd name="T74" fmla="*/ 0 w 5219"/>
                      <a:gd name="T75" fmla="*/ 0 h 6206"/>
                      <a:gd name="T76" fmla="*/ 0 w 5219"/>
                      <a:gd name="T77" fmla="*/ 0 h 6206"/>
                      <a:gd name="T78" fmla="*/ 0 w 5219"/>
                      <a:gd name="T79" fmla="*/ 0 h 6206"/>
                      <a:gd name="T80" fmla="*/ 0 w 5219"/>
                      <a:gd name="T81" fmla="*/ 0 h 6206"/>
                      <a:gd name="T82" fmla="*/ 0 w 5219"/>
                      <a:gd name="T83" fmla="*/ 0 h 6206"/>
                      <a:gd name="T84" fmla="*/ 0 w 5219"/>
                      <a:gd name="T85" fmla="*/ 0 h 6206"/>
                      <a:gd name="T86" fmla="*/ 0 w 5219"/>
                      <a:gd name="T87" fmla="*/ 0 h 6206"/>
                      <a:gd name="T88" fmla="*/ 0 w 5219"/>
                      <a:gd name="T89" fmla="*/ 0 h 6206"/>
                      <a:gd name="T90" fmla="*/ 0 w 5219"/>
                      <a:gd name="T91" fmla="*/ 0 h 6206"/>
                      <a:gd name="T92" fmla="*/ 0 w 5219"/>
                      <a:gd name="T93" fmla="*/ 0 h 6206"/>
                      <a:gd name="T94" fmla="*/ 0 w 5219"/>
                      <a:gd name="T95" fmla="*/ 0 h 6206"/>
                      <a:gd name="T96" fmla="*/ 0 w 5219"/>
                      <a:gd name="T97" fmla="*/ 0 h 6206"/>
                      <a:gd name="T98" fmla="*/ 0 w 5219"/>
                      <a:gd name="T99" fmla="*/ 0 h 62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19"/>
                      <a:gd name="T151" fmla="*/ 0 h 6206"/>
                      <a:gd name="T152" fmla="*/ 5219 w 5219"/>
                      <a:gd name="T153" fmla="*/ 6206 h 62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19" h="6206">
                        <a:moveTo>
                          <a:pt x="4535" y="0"/>
                        </a:moveTo>
                        <a:lnTo>
                          <a:pt x="4451" y="19"/>
                        </a:lnTo>
                        <a:lnTo>
                          <a:pt x="4365" y="39"/>
                        </a:lnTo>
                        <a:lnTo>
                          <a:pt x="4280" y="61"/>
                        </a:lnTo>
                        <a:lnTo>
                          <a:pt x="4197" y="84"/>
                        </a:lnTo>
                        <a:lnTo>
                          <a:pt x="4114" y="108"/>
                        </a:lnTo>
                        <a:lnTo>
                          <a:pt x="4030" y="134"/>
                        </a:lnTo>
                        <a:lnTo>
                          <a:pt x="3948" y="159"/>
                        </a:lnTo>
                        <a:lnTo>
                          <a:pt x="3867" y="188"/>
                        </a:lnTo>
                        <a:lnTo>
                          <a:pt x="3797" y="242"/>
                        </a:lnTo>
                        <a:lnTo>
                          <a:pt x="3720" y="295"/>
                        </a:lnTo>
                        <a:lnTo>
                          <a:pt x="3646" y="322"/>
                        </a:lnTo>
                        <a:lnTo>
                          <a:pt x="3579" y="339"/>
                        </a:lnTo>
                        <a:lnTo>
                          <a:pt x="3510" y="345"/>
                        </a:lnTo>
                        <a:lnTo>
                          <a:pt x="3472" y="341"/>
                        </a:lnTo>
                        <a:lnTo>
                          <a:pt x="3283" y="428"/>
                        </a:lnTo>
                        <a:lnTo>
                          <a:pt x="3097" y="520"/>
                        </a:lnTo>
                        <a:lnTo>
                          <a:pt x="2915" y="619"/>
                        </a:lnTo>
                        <a:lnTo>
                          <a:pt x="2736" y="725"/>
                        </a:lnTo>
                        <a:lnTo>
                          <a:pt x="2563" y="836"/>
                        </a:lnTo>
                        <a:lnTo>
                          <a:pt x="2394" y="955"/>
                        </a:lnTo>
                        <a:lnTo>
                          <a:pt x="2228" y="1077"/>
                        </a:lnTo>
                        <a:lnTo>
                          <a:pt x="2068" y="1207"/>
                        </a:lnTo>
                        <a:lnTo>
                          <a:pt x="1913" y="1342"/>
                        </a:lnTo>
                        <a:lnTo>
                          <a:pt x="1762" y="1482"/>
                        </a:lnTo>
                        <a:lnTo>
                          <a:pt x="1616" y="1627"/>
                        </a:lnTo>
                        <a:lnTo>
                          <a:pt x="1476" y="1778"/>
                        </a:lnTo>
                        <a:lnTo>
                          <a:pt x="1341" y="1934"/>
                        </a:lnTo>
                        <a:lnTo>
                          <a:pt x="1212" y="2093"/>
                        </a:lnTo>
                        <a:lnTo>
                          <a:pt x="1088" y="2258"/>
                        </a:lnTo>
                        <a:lnTo>
                          <a:pt x="970" y="2427"/>
                        </a:lnTo>
                        <a:lnTo>
                          <a:pt x="858" y="2600"/>
                        </a:lnTo>
                        <a:lnTo>
                          <a:pt x="753" y="2778"/>
                        </a:lnTo>
                        <a:lnTo>
                          <a:pt x="653" y="2961"/>
                        </a:lnTo>
                        <a:lnTo>
                          <a:pt x="560" y="3147"/>
                        </a:lnTo>
                        <a:lnTo>
                          <a:pt x="473" y="3336"/>
                        </a:lnTo>
                        <a:lnTo>
                          <a:pt x="393" y="3529"/>
                        </a:lnTo>
                        <a:lnTo>
                          <a:pt x="321" y="3726"/>
                        </a:lnTo>
                        <a:lnTo>
                          <a:pt x="255" y="3925"/>
                        </a:lnTo>
                        <a:lnTo>
                          <a:pt x="196" y="4129"/>
                        </a:lnTo>
                        <a:lnTo>
                          <a:pt x="145" y="4335"/>
                        </a:lnTo>
                        <a:lnTo>
                          <a:pt x="102" y="4543"/>
                        </a:lnTo>
                        <a:lnTo>
                          <a:pt x="65" y="4755"/>
                        </a:lnTo>
                        <a:lnTo>
                          <a:pt x="37" y="4969"/>
                        </a:lnTo>
                        <a:lnTo>
                          <a:pt x="17" y="5185"/>
                        </a:lnTo>
                        <a:lnTo>
                          <a:pt x="5" y="5404"/>
                        </a:lnTo>
                        <a:lnTo>
                          <a:pt x="0" y="5625"/>
                        </a:lnTo>
                        <a:lnTo>
                          <a:pt x="0" y="5639"/>
                        </a:lnTo>
                        <a:lnTo>
                          <a:pt x="0" y="5653"/>
                        </a:lnTo>
                        <a:lnTo>
                          <a:pt x="0" y="5666"/>
                        </a:lnTo>
                        <a:lnTo>
                          <a:pt x="0" y="5680"/>
                        </a:lnTo>
                        <a:lnTo>
                          <a:pt x="53" y="5775"/>
                        </a:lnTo>
                        <a:lnTo>
                          <a:pt x="165" y="5935"/>
                        </a:lnTo>
                        <a:lnTo>
                          <a:pt x="273" y="6087"/>
                        </a:lnTo>
                        <a:lnTo>
                          <a:pt x="370" y="6206"/>
                        </a:lnTo>
                        <a:lnTo>
                          <a:pt x="363" y="6134"/>
                        </a:lnTo>
                        <a:lnTo>
                          <a:pt x="356" y="6062"/>
                        </a:lnTo>
                        <a:lnTo>
                          <a:pt x="351" y="5990"/>
                        </a:lnTo>
                        <a:lnTo>
                          <a:pt x="346" y="5918"/>
                        </a:lnTo>
                        <a:lnTo>
                          <a:pt x="343" y="5844"/>
                        </a:lnTo>
                        <a:lnTo>
                          <a:pt x="340" y="5772"/>
                        </a:lnTo>
                        <a:lnTo>
                          <a:pt x="339" y="5699"/>
                        </a:lnTo>
                        <a:lnTo>
                          <a:pt x="338" y="5625"/>
                        </a:lnTo>
                        <a:lnTo>
                          <a:pt x="345" y="5363"/>
                        </a:lnTo>
                        <a:lnTo>
                          <a:pt x="363" y="5104"/>
                        </a:lnTo>
                        <a:lnTo>
                          <a:pt x="393" y="4850"/>
                        </a:lnTo>
                        <a:lnTo>
                          <a:pt x="436" y="4599"/>
                        </a:lnTo>
                        <a:lnTo>
                          <a:pt x="489" y="4351"/>
                        </a:lnTo>
                        <a:lnTo>
                          <a:pt x="555" y="4107"/>
                        </a:lnTo>
                        <a:lnTo>
                          <a:pt x="630" y="3869"/>
                        </a:lnTo>
                        <a:lnTo>
                          <a:pt x="716" y="3636"/>
                        </a:lnTo>
                        <a:lnTo>
                          <a:pt x="813" y="3407"/>
                        </a:lnTo>
                        <a:lnTo>
                          <a:pt x="919" y="3184"/>
                        </a:lnTo>
                        <a:lnTo>
                          <a:pt x="1035" y="2968"/>
                        </a:lnTo>
                        <a:lnTo>
                          <a:pt x="1161" y="2756"/>
                        </a:lnTo>
                        <a:lnTo>
                          <a:pt x="1295" y="2551"/>
                        </a:lnTo>
                        <a:lnTo>
                          <a:pt x="1439" y="2354"/>
                        </a:lnTo>
                        <a:lnTo>
                          <a:pt x="1591" y="2162"/>
                        </a:lnTo>
                        <a:lnTo>
                          <a:pt x="1751" y="1977"/>
                        </a:lnTo>
                        <a:lnTo>
                          <a:pt x="1920" y="1801"/>
                        </a:lnTo>
                        <a:lnTo>
                          <a:pt x="2096" y="1632"/>
                        </a:lnTo>
                        <a:lnTo>
                          <a:pt x="2280" y="1471"/>
                        </a:lnTo>
                        <a:lnTo>
                          <a:pt x="2472" y="1319"/>
                        </a:lnTo>
                        <a:lnTo>
                          <a:pt x="2669" y="1174"/>
                        </a:lnTo>
                        <a:lnTo>
                          <a:pt x="2873" y="1039"/>
                        </a:lnTo>
                        <a:lnTo>
                          <a:pt x="3084" y="912"/>
                        </a:lnTo>
                        <a:lnTo>
                          <a:pt x="3301" y="796"/>
                        </a:lnTo>
                        <a:lnTo>
                          <a:pt x="3523" y="689"/>
                        </a:lnTo>
                        <a:lnTo>
                          <a:pt x="3752" y="592"/>
                        </a:lnTo>
                        <a:lnTo>
                          <a:pt x="3985" y="504"/>
                        </a:lnTo>
                        <a:lnTo>
                          <a:pt x="4223" y="429"/>
                        </a:lnTo>
                        <a:lnTo>
                          <a:pt x="4466" y="363"/>
                        </a:lnTo>
                        <a:lnTo>
                          <a:pt x="4713" y="308"/>
                        </a:lnTo>
                        <a:lnTo>
                          <a:pt x="4965" y="265"/>
                        </a:lnTo>
                        <a:lnTo>
                          <a:pt x="5219" y="234"/>
                        </a:lnTo>
                        <a:lnTo>
                          <a:pt x="5107" y="182"/>
                        </a:lnTo>
                        <a:lnTo>
                          <a:pt x="4968" y="127"/>
                        </a:lnTo>
                        <a:lnTo>
                          <a:pt x="4832" y="81"/>
                        </a:lnTo>
                        <a:lnTo>
                          <a:pt x="4688" y="42"/>
                        </a:lnTo>
                        <a:lnTo>
                          <a:pt x="4553" y="4"/>
                        </a:lnTo>
                        <a:lnTo>
                          <a:pt x="4535" y="0"/>
                        </a:lnTo>
                        <a:close/>
                      </a:path>
                    </a:pathLst>
                  </a:custGeom>
                  <a:solidFill>
                    <a:srgbClr val="E66C7B"/>
                  </a:solidFill>
                  <a:ln w="9525">
                    <a:noFill/>
                    <a:round/>
                    <a:headEnd/>
                    <a:tailEnd/>
                  </a:ln>
                </p:spPr>
                <p:txBody>
                  <a:bodyPr/>
                  <a:lstStyle/>
                  <a:p>
                    <a:pPr eaLnBrk="1" hangingPunct="1"/>
                    <a:endParaRPr lang="pt-BR" u="none"/>
                  </a:p>
                </p:txBody>
              </p:sp>
              <p:sp>
                <p:nvSpPr>
                  <p:cNvPr id="467994" name="Freeform 260"/>
                  <p:cNvSpPr>
                    <a:spLocks/>
                  </p:cNvSpPr>
                  <p:nvPr/>
                </p:nvSpPr>
                <p:spPr bwMode="auto">
                  <a:xfrm>
                    <a:off x="3753" y="1635"/>
                    <a:ext cx="670" cy="790"/>
                  </a:xfrm>
                  <a:custGeom>
                    <a:avLst/>
                    <a:gdLst>
                      <a:gd name="T0" fmla="*/ 0 w 5360"/>
                      <a:gd name="T1" fmla="*/ 0 h 6318"/>
                      <a:gd name="T2" fmla="*/ 0 w 5360"/>
                      <a:gd name="T3" fmla="*/ 0 h 6318"/>
                      <a:gd name="T4" fmla="*/ 0 w 5360"/>
                      <a:gd name="T5" fmla="*/ 0 h 6318"/>
                      <a:gd name="T6" fmla="*/ 0 w 5360"/>
                      <a:gd name="T7" fmla="*/ 0 h 6318"/>
                      <a:gd name="T8" fmla="*/ 0 w 5360"/>
                      <a:gd name="T9" fmla="*/ 0 h 6318"/>
                      <a:gd name="T10" fmla="*/ 0 w 5360"/>
                      <a:gd name="T11" fmla="*/ 0 h 6318"/>
                      <a:gd name="T12" fmla="*/ 0 w 5360"/>
                      <a:gd name="T13" fmla="*/ 0 h 6318"/>
                      <a:gd name="T14" fmla="*/ 0 w 5360"/>
                      <a:gd name="T15" fmla="*/ 0 h 6318"/>
                      <a:gd name="T16" fmla="*/ 0 w 5360"/>
                      <a:gd name="T17" fmla="*/ 0 h 6318"/>
                      <a:gd name="T18" fmla="*/ 0 w 5360"/>
                      <a:gd name="T19" fmla="*/ 0 h 6318"/>
                      <a:gd name="T20" fmla="*/ 0 w 5360"/>
                      <a:gd name="T21" fmla="*/ 0 h 6318"/>
                      <a:gd name="T22" fmla="*/ 0 w 5360"/>
                      <a:gd name="T23" fmla="*/ 0 h 6318"/>
                      <a:gd name="T24" fmla="*/ 0 w 5360"/>
                      <a:gd name="T25" fmla="*/ 0 h 6318"/>
                      <a:gd name="T26" fmla="*/ 0 w 5360"/>
                      <a:gd name="T27" fmla="*/ 0 h 6318"/>
                      <a:gd name="T28" fmla="*/ 0 w 5360"/>
                      <a:gd name="T29" fmla="*/ 0 h 6318"/>
                      <a:gd name="T30" fmla="*/ 0 w 5360"/>
                      <a:gd name="T31" fmla="*/ 0 h 6318"/>
                      <a:gd name="T32" fmla="*/ 0 w 5360"/>
                      <a:gd name="T33" fmla="*/ 0 h 6318"/>
                      <a:gd name="T34" fmla="*/ 0 w 5360"/>
                      <a:gd name="T35" fmla="*/ 0 h 6318"/>
                      <a:gd name="T36" fmla="*/ 0 w 5360"/>
                      <a:gd name="T37" fmla="*/ 0 h 6318"/>
                      <a:gd name="T38" fmla="*/ 0 w 5360"/>
                      <a:gd name="T39" fmla="*/ 0 h 6318"/>
                      <a:gd name="T40" fmla="*/ 0 w 5360"/>
                      <a:gd name="T41" fmla="*/ 0 h 6318"/>
                      <a:gd name="T42" fmla="*/ 0 w 5360"/>
                      <a:gd name="T43" fmla="*/ 0 h 6318"/>
                      <a:gd name="T44" fmla="*/ 0 w 5360"/>
                      <a:gd name="T45" fmla="*/ 0 h 6318"/>
                      <a:gd name="T46" fmla="*/ 0 w 5360"/>
                      <a:gd name="T47" fmla="*/ 0 h 6318"/>
                      <a:gd name="T48" fmla="*/ 0 w 5360"/>
                      <a:gd name="T49" fmla="*/ 0 h 6318"/>
                      <a:gd name="T50" fmla="*/ 0 w 5360"/>
                      <a:gd name="T51" fmla="*/ 0 h 6318"/>
                      <a:gd name="T52" fmla="*/ 0 w 5360"/>
                      <a:gd name="T53" fmla="*/ 0 h 6318"/>
                      <a:gd name="T54" fmla="*/ 0 w 5360"/>
                      <a:gd name="T55" fmla="*/ 0 h 6318"/>
                      <a:gd name="T56" fmla="*/ 0 w 5360"/>
                      <a:gd name="T57" fmla="*/ 0 h 6318"/>
                      <a:gd name="T58" fmla="*/ 0 w 5360"/>
                      <a:gd name="T59" fmla="*/ 0 h 6318"/>
                      <a:gd name="T60" fmla="*/ 0 w 5360"/>
                      <a:gd name="T61" fmla="*/ 0 h 6318"/>
                      <a:gd name="T62" fmla="*/ 0 w 5360"/>
                      <a:gd name="T63" fmla="*/ 0 h 6318"/>
                      <a:gd name="T64" fmla="*/ 0 w 5360"/>
                      <a:gd name="T65" fmla="*/ 0 h 6318"/>
                      <a:gd name="T66" fmla="*/ 0 w 5360"/>
                      <a:gd name="T67" fmla="*/ 0 h 6318"/>
                      <a:gd name="T68" fmla="*/ 0 w 5360"/>
                      <a:gd name="T69" fmla="*/ 0 h 6318"/>
                      <a:gd name="T70" fmla="*/ 0 w 5360"/>
                      <a:gd name="T71" fmla="*/ 0 h 6318"/>
                      <a:gd name="T72" fmla="*/ 0 w 5360"/>
                      <a:gd name="T73" fmla="*/ 0 h 6318"/>
                      <a:gd name="T74" fmla="*/ 0 w 5360"/>
                      <a:gd name="T75" fmla="*/ 0 h 6318"/>
                      <a:gd name="T76" fmla="*/ 0 w 5360"/>
                      <a:gd name="T77" fmla="*/ 0 h 6318"/>
                      <a:gd name="T78" fmla="*/ 0 w 5360"/>
                      <a:gd name="T79" fmla="*/ 0 h 6318"/>
                      <a:gd name="T80" fmla="*/ 0 w 5360"/>
                      <a:gd name="T81" fmla="*/ 0 h 6318"/>
                      <a:gd name="T82" fmla="*/ 0 w 5360"/>
                      <a:gd name="T83" fmla="*/ 0 h 6318"/>
                      <a:gd name="T84" fmla="*/ 0 w 5360"/>
                      <a:gd name="T85" fmla="*/ 0 h 6318"/>
                      <a:gd name="T86" fmla="*/ 0 w 5360"/>
                      <a:gd name="T87" fmla="*/ 0 h 6318"/>
                      <a:gd name="T88" fmla="*/ 0 w 5360"/>
                      <a:gd name="T89" fmla="*/ 0 h 6318"/>
                      <a:gd name="T90" fmla="*/ 0 w 5360"/>
                      <a:gd name="T91" fmla="*/ 0 h 6318"/>
                      <a:gd name="T92" fmla="*/ 0 w 5360"/>
                      <a:gd name="T93" fmla="*/ 0 h 6318"/>
                      <a:gd name="T94" fmla="*/ 0 w 5360"/>
                      <a:gd name="T95" fmla="*/ 0 h 6318"/>
                      <a:gd name="T96" fmla="*/ 0 w 5360"/>
                      <a:gd name="T97" fmla="*/ 0 h 63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360"/>
                      <a:gd name="T148" fmla="*/ 0 h 6318"/>
                      <a:gd name="T149" fmla="*/ 5360 w 5360"/>
                      <a:gd name="T150" fmla="*/ 6318 h 63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360" h="6318">
                        <a:moveTo>
                          <a:pt x="4731" y="0"/>
                        </a:moveTo>
                        <a:lnTo>
                          <a:pt x="4481" y="44"/>
                        </a:lnTo>
                        <a:lnTo>
                          <a:pt x="4237" y="99"/>
                        </a:lnTo>
                        <a:lnTo>
                          <a:pt x="3995" y="165"/>
                        </a:lnTo>
                        <a:lnTo>
                          <a:pt x="3759" y="241"/>
                        </a:lnTo>
                        <a:lnTo>
                          <a:pt x="3527" y="328"/>
                        </a:lnTo>
                        <a:lnTo>
                          <a:pt x="3299" y="424"/>
                        </a:lnTo>
                        <a:lnTo>
                          <a:pt x="3078" y="530"/>
                        </a:lnTo>
                        <a:lnTo>
                          <a:pt x="2862" y="645"/>
                        </a:lnTo>
                        <a:lnTo>
                          <a:pt x="2651" y="768"/>
                        </a:lnTo>
                        <a:lnTo>
                          <a:pt x="2447" y="901"/>
                        </a:lnTo>
                        <a:lnTo>
                          <a:pt x="2249" y="1042"/>
                        </a:lnTo>
                        <a:lnTo>
                          <a:pt x="2057" y="1192"/>
                        </a:lnTo>
                        <a:lnTo>
                          <a:pt x="1872" y="1350"/>
                        </a:lnTo>
                        <a:lnTo>
                          <a:pt x="1694" y="1515"/>
                        </a:lnTo>
                        <a:lnTo>
                          <a:pt x="1524" y="1688"/>
                        </a:lnTo>
                        <a:lnTo>
                          <a:pt x="1360" y="1868"/>
                        </a:lnTo>
                        <a:lnTo>
                          <a:pt x="1206" y="2055"/>
                        </a:lnTo>
                        <a:lnTo>
                          <a:pt x="1060" y="2249"/>
                        </a:lnTo>
                        <a:lnTo>
                          <a:pt x="921" y="2449"/>
                        </a:lnTo>
                        <a:lnTo>
                          <a:pt x="790" y="2656"/>
                        </a:lnTo>
                        <a:lnTo>
                          <a:pt x="670" y="2868"/>
                        </a:lnTo>
                        <a:lnTo>
                          <a:pt x="558" y="3087"/>
                        </a:lnTo>
                        <a:lnTo>
                          <a:pt x="455" y="3310"/>
                        </a:lnTo>
                        <a:lnTo>
                          <a:pt x="363" y="3538"/>
                        </a:lnTo>
                        <a:lnTo>
                          <a:pt x="280" y="3771"/>
                        </a:lnTo>
                        <a:lnTo>
                          <a:pt x="208" y="4010"/>
                        </a:lnTo>
                        <a:lnTo>
                          <a:pt x="146" y="4252"/>
                        </a:lnTo>
                        <a:lnTo>
                          <a:pt x="94" y="4499"/>
                        </a:lnTo>
                        <a:lnTo>
                          <a:pt x="53" y="4749"/>
                        </a:lnTo>
                        <a:lnTo>
                          <a:pt x="24" y="5004"/>
                        </a:lnTo>
                        <a:lnTo>
                          <a:pt x="6" y="5261"/>
                        </a:lnTo>
                        <a:lnTo>
                          <a:pt x="0" y="5521"/>
                        </a:lnTo>
                        <a:lnTo>
                          <a:pt x="0" y="5562"/>
                        </a:lnTo>
                        <a:lnTo>
                          <a:pt x="1" y="5604"/>
                        </a:lnTo>
                        <a:lnTo>
                          <a:pt x="1" y="5645"/>
                        </a:lnTo>
                        <a:lnTo>
                          <a:pt x="2" y="5686"/>
                        </a:lnTo>
                        <a:lnTo>
                          <a:pt x="5" y="5727"/>
                        </a:lnTo>
                        <a:lnTo>
                          <a:pt x="6" y="5769"/>
                        </a:lnTo>
                        <a:lnTo>
                          <a:pt x="8" y="5809"/>
                        </a:lnTo>
                        <a:lnTo>
                          <a:pt x="10" y="5850"/>
                        </a:lnTo>
                        <a:lnTo>
                          <a:pt x="104" y="5983"/>
                        </a:lnTo>
                        <a:lnTo>
                          <a:pt x="220" y="6125"/>
                        </a:lnTo>
                        <a:lnTo>
                          <a:pt x="352" y="6271"/>
                        </a:lnTo>
                        <a:lnTo>
                          <a:pt x="399" y="6318"/>
                        </a:lnTo>
                        <a:lnTo>
                          <a:pt x="392" y="6270"/>
                        </a:lnTo>
                        <a:lnTo>
                          <a:pt x="386" y="6220"/>
                        </a:lnTo>
                        <a:lnTo>
                          <a:pt x="379" y="6172"/>
                        </a:lnTo>
                        <a:lnTo>
                          <a:pt x="373" y="6122"/>
                        </a:lnTo>
                        <a:lnTo>
                          <a:pt x="368" y="6073"/>
                        </a:lnTo>
                        <a:lnTo>
                          <a:pt x="363" y="6023"/>
                        </a:lnTo>
                        <a:lnTo>
                          <a:pt x="359" y="5974"/>
                        </a:lnTo>
                        <a:lnTo>
                          <a:pt x="354" y="5924"/>
                        </a:lnTo>
                        <a:lnTo>
                          <a:pt x="351" y="5874"/>
                        </a:lnTo>
                        <a:lnTo>
                          <a:pt x="347" y="5824"/>
                        </a:lnTo>
                        <a:lnTo>
                          <a:pt x="345" y="5774"/>
                        </a:lnTo>
                        <a:lnTo>
                          <a:pt x="343" y="5724"/>
                        </a:lnTo>
                        <a:lnTo>
                          <a:pt x="342" y="5673"/>
                        </a:lnTo>
                        <a:lnTo>
                          <a:pt x="340" y="5623"/>
                        </a:lnTo>
                        <a:lnTo>
                          <a:pt x="339" y="5573"/>
                        </a:lnTo>
                        <a:lnTo>
                          <a:pt x="339" y="5521"/>
                        </a:lnTo>
                        <a:lnTo>
                          <a:pt x="345" y="5258"/>
                        </a:lnTo>
                        <a:lnTo>
                          <a:pt x="365" y="4999"/>
                        </a:lnTo>
                        <a:lnTo>
                          <a:pt x="397" y="4742"/>
                        </a:lnTo>
                        <a:lnTo>
                          <a:pt x="441" y="4491"/>
                        </a:lnTo>
                        <a:lnTo>
                          <a:pt x="496" y="4243"/>
                        </a:lnTo>
                        <a:lnTo>
                          <a:pt x="564" y="4000"/>
                        </a:lnTo>
                        <a:lnTo>
                          <a:pt x="641" y="3761"/>
                        </a:lnTo>
                        <a:lnTo>
                          <a:pt x="730" y="3528"/>
                        </a:lnTo>
                        <a:lnTo>
                          <a:pt x="831" y="3301"/>
                        </a:lnTo>
                        <a:lnTo>
                          <a:pt x="941" y="3079"/>
                        </a:lnTo>
                        <a:lnTo>
                          <a:pt x="1062" y="2864"/>
                        </a:lnTo>
                        <a:lnTo>
                          <a:pt x="1191" y="2654"/>
                        </a:lnTo>
                        <a:lnTo>
                          <a:pt x="1331" y="2451"/>
                        </a:lnTo>
                        <a:lnTo>
                          <a:pt x="1479" y="2255"/>
                        </a:lnTo>
                        <a:lnTo>
                          <a:pt x="1637" y="2067"/>
                        </a:lnTo>
                        <a:lnTo>
                          <a:pt x="1802" y="1887"/>
                        </a:lnTo>
                        <a:lnTo>
                          <a:pt x="1976" y="1714"/>
                        </a:lnTo>
                        <a:lnTo>
                          <a:pt x="2158" y="1549"/>
                        </a:lnTo>
                        <a:lnTo>
                          <a:pt x="2348" y="1394"/>
                        </a:lnTo>
                        <a:lnTo>
                          <a:pt x="2544" y="1246"/>
                        </a:lnTo>
                        <a:lnTo>
                          <a:pt x="2748" y="1108"/>
                        </a:lnTo>
                        <a:lnTo>
                          <a:pt x="2959" y="979"/>
                        </a:lnTo>
                        <a:lnTo>
                          <a:pt x="3175" y="860"/>
                        </a:lnTo>
                        <a:lnTo>
                          <a:pt x="3397" y="752"/>
                        </a:lnTo>
                        <a:lnTo>
                          <a:pt x="3626" y="652"/>
                        </a:lnTo>
                        <a:lnTo>
                          <a:pt x="3860" y="565"/>
                        </a:lnTo>
                        <a:lnTo>
                          <a:pt x="4099" y="488"/>
                        </a:lnTo>
                        <a:lnTo>
                          <a:pt x="4342" y="423"/>
                        </a:lnTo>
                        <a:lnTo>
                          <a:pt x="4592" y="369"/>
                        </a:lnTo>
                        <a:lnTo>
                          <a:pt x="4844" y="326"/>
                        </a:lnTo>
                        <a:lnTo>
                          <a:pt x="5100" y="295"/>
                        </a:lnTo>
                        <a:lnTo>
                          <a:pt x="5360" y="278"/>
                        </a:lnTo>
                        <a:lnTo>
                          <a:pt x="5331" y="262"/>
                        </a:lnTo>
                        <a:lnTo>
                          <a:pt x="5207" y="194"/>
                        </a:lnTo>
                        <a:lnTo>
                          <a:pt x="5068" y="139"/>
                        </a:lnTo>
                        <a:lnTo>
                          <a:pt x="4938" y="78"/>
                        </a:lnTo>
                        <a:lnTo>
                          <a:pt x="4799" y="23"/>
                        </a:lnTo>
                        <a:lnTo>
                          <a:pt x="4731" y="0"/>
                        </a:lnTo>
                        <a:close/>
                      </a:path>
                    </a:pathLst>
                  </a:custGeom>
                  <a:solidFill>
                    <a:srgbClr val="E7707B"/>
                  </a:solidFill>
                  <a:ln w="9525">
                    <a:noFill/>
                    <a:round/>
                    <a:headEnd/>
                    <a:tailEnd/>
                  </a:ln>
                </p:spPr>
                <p:txBody>
                  <a:bodyPr/>
                  <a:lstStyle/>
                  <a:p>
                    <a:pPr eaLnBrk="1" hangingPunct="1"/>
                    <a:endParaRPr lang="pt-BR" u="none"/>
                  </a:p>
                </p:txBody>
              </p:sp>
              <p:sp>
                <p:nvSpPr>
                  <p:cNvPr id="467995" name="Freeform 261"/>
                  <p:cNvSpPr>
                    <a:spLocks/>
                  </p:cNvSpPr>
                  <p:nvPr/>
                </p:nvSpPr>
                <p:spPr bwMode="auto">
                  <a:xfrm>
                    <a:off x="3774" y="1651"/>
                    <a:ext cx="683" cy="799"/>
                  </a:xfrm>
                  <a:custGeom>
                    <a:avLst/>
                    <a:gdLst>
                      <a:gd name="T0" fmla="*/ 0 w 5464"/>
                      <a:gd name="T1" fmla="*/ 0 h 6392"/>
                      <a:gd name="T2" fmla="*/ 0 w 5464"/>
                      <a:gd name="T3" fmla="*/ 0 h 6392"/>
                      <a:gd name="T4" fmla="*/ 0 w 5464"/>
                      <a:gd name="T5" fmla="*/ 0 h 6392"/>
                      <a:gd name="T6" fmla="*/ 0 w 5464"/>
                      <a:gd name="T7" fmla="*/ 0 h 6392"/>
                      <a:gd name="T8" fmla="*/ 0 w 5464"/>
                      <a:gd name="T9" fmla="*/ 0 h 6392"/>
                      <a:gd name="T10" fmla="*/ 0 w 5464"/>
                      <a:gd name="T11" fmla="*/ 0 h 6392"/>
                      <a:gd name="T12" fmla="*/ 0 w 5464"/>
                      <a:gd name="T13" fmla="*/ 0 h 6392"/>
                      <a:gd name="T14" fmla="*/ 0 w 5464"/>
                      <a:gd name="T15" fmla="*/ 0 h 6392"/>
                      <a:gd name="T16" fmla="*/ 0 w 5464"/>
                      <a:gd name="T17" fmla="*/ 0 h 6392"/>
                      <a:gd name="T18" fmla="*/ 0 w 5464"/>
                      <a:gd name="T19" fmla="*/ 0 h 6392"/>
                      <a:gd name="T20" fmla="*/ 0 w 5464"/>
                      <a:gd name="T21" fmla="*/ 0 h 6392"/>
                      <a:gd name="T22" fmla="*/ 0 w 5464"/>
                      <a:gd name="T23" fmla="*/ 0 h 6392"/>
                      <a:gd name="T24" fmla="*/ 0 w 5464"/>
                      <a:gd name="T25" fmla="*/ 0 h 6392"/>
                      <a:gd name="T26" fmla="*/ 0 w 5464"/>
                      <a:gd name="T27" fmla="*/ 0 h 6392"/>
                      <a:gd name="T28" fmla="*/ 0 w 5464"/>
                      <a:gd name="T29" fmla="*/ 0 h 6392"/>
                      <a:gd name="T30" fmla="*/ 0 w 5464"/>
                      <a:gd name="T31" fmla="*/ 0 h 6392"/>
                      <a:gd name="T32" fmla="*/ 0 w 5464"/>
                      <a:gd name="T33" fmla="*/ 0 h 6392"/>
                      <a:gd name="T34" fmla="*/ 0 w 5464"/>
                      <a:gd name="T35" fmla="*/ 0 h 6392"/>
                      <a:gd name="T36" fmla="*/ 0 w 5464"/>
                      <a:gd name="T37" fmla="*/ 0 h 6392"/>
                      <a:gd name="T38" fmla="*/ 0 w 5464"/>
                      <a:gd name="T39" fmla="*/ 0 h 6392"/>
                      <a:gd name="T40" fmla="*/ 0 w 5464"/>
                      <a:gd name="T41" fmla="*/ 0 h 6392"/>
                      <a:gd name="T42" fmla="*/ 0 w 5464"/>
                      <a:gd name="T43" fmla="*/ 0 h 6392"/>
                      <a:gd name="T44" fmla="*/ 0 w 5464"/>
                      <a:gd name="T45" fmla="*/ 0 h 6392"/>
                      <a:gd name="T46" fmla="*/ 0 w 5464"/>
                      <a:gd name="T47" fmla="*/ 0 h 6392"/>
                      <a:gd name="T48" fmla="*/ 0 w 5464"/>
                      <a:gd name="T49" fmla="*/ 0 h 6392"/>
                      <a:gd name="T50" fmla="*/ 0 w 5464"/>
                      <a:gd name="T51" fmla="*/ 0 h 6392"/>
                      <a:gd name="T52" fmla="*/ 0 w 5464"/>
                      <a:gd name="T53" fmla="*/ 0 h 6392"/>
                      <a:gd name="T54" fmla="*/ 0 w 5464"/>
                      <a:gd name="T55" fmla="*/ 0 h 6392"/>
                      <a:gd name="T56" fmla="*/ 0 w 5464"/>
                      <a:gd name="T57" fmla="*/ 0 h 6392"/>
                      <a:gd name="T58" fmla="*/ 0 w 5464"/>
                      <a:gd name="T59" fmla="*/ 0 h 6392"/>
                      <a:gd name="T60" fmla="*/ 0 w 5464"/>
                      <a:gd name="T61" fmla="*/ 0 h 6392"/>
                      <a:gd name="T62" fmla="*/ 0 w 5464"/>
                      <a:gd name="T63" fmla="*/ 0 h 6392"/>
                      <a:gd name="T64" fmla="*/ 0 w 5464"/>
                      <a:gd name="T65" fmla="*/ 0 h 6392"/>
                      <a:gd name="T66" fmla="*/ 0 w 5464"/>
                      <a:gd name="T67" fmla="*/ 0 h 6392"/>
                      <a:gd name="T68" fmla="*/ 0 w 5464"/>
                      <a:gd name="T69" fmla="*/ 0 h 6392"/>
                      <a:gd name="T70" fmla="*/ 0 w 5464"/>
                      <a:gd name="T71" fmla="*/ 0 h 6392"/>
                      <a:gd name="T72" fmla="*/ 0 w 5464"/>
                      <a:gd name="T73" fmla="*/ 0 h 6392"/>
                      <a:gd name="T74" fmla="*/ 0 w 5464"/>
                      <a:gd name="T75" fmla="*/ 0 h 6392"/>
                      <a:gd name="T76" fmla="*/ 0 w 5464"/>
                      <a:gd name="T77" fmla="*/ 0 h 6392"/>
                      <a:gd name="T78" fmla="*/ 0 w 5464"/>
                      <a:gd name="T79" fmla="*/ 0 h 6392"/>
                      <a:gd name="T80" fmla="*/ 0 w 5464"/>
                      <a:gd name="T81" fmla="*/ 0 h 6392"/>
                      <a:gd name="T82" fmla="*/ 0 w 5464"/>
                      <a:gd name="T83" fmla="*/ 0 h 6392"/>
                      <a:gd name="T84" fmla="*/ 0 w 5464"/>
                      <a:gd name="T85" fmla="*/ 0 h 6392"/>
                      <a:gd name="T86" fmla="*/ 0 w 5464"/>
                      <a:gd name="T87" fmla="*/ 0 h 6392"/>
                      <a:gd name="T88" fmla="*/ 0 w 5464"/>
                      <a:gd name="T89" fmla="*/ 0 h 6392"/>
                      <a:gd name="T90" fmla="*/ 0 w 5464"/>
                      <a:gd name="T91" fmla="*/ 0 h 6392"/>
                      <a:gd name="T92" fmla="*/ 0 w 5464"/>
                      <a:gd name="T93" fmla="*/ 0 h 6392"/>
                      <a:gd name="T94" fmla="*/ 0 w 5464"/>
                      <a:gd name="T95" fmla="*/ 0 h 6392"/>
                      <a:gd name="T96" fmla="*/ 0 w 5464"/>
                      <a:gd name="T97" fmla="*/ 0 h 6392"/>
                      <a:gd name="T98" fmla="*/ 0 w 5464"/>
                      <a:gd name="T99" fmla="*/ 0 h 6392"/>
                      <a:gd name="T100" fmla="*/ 0 w 5464"/>
                      <a:gd name="T101" fmla="*/ 0 h 63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64"/>
                      <a:gd name="T154" fmla="*/ 0 h 6392"/>
                      <a:gd name="T155" fmla="*/ 5464 w 5464"/>
                      <a:gd name="T156" fmla="*/ 6392 h 63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64" h="6392">
                        <a:moveTo>
                          <a:pt x="4881" y="0"/>
                        </a:moveTo>
                        <a:lnTo>
                          <a:pt x="4627" y="31"/>
                        </a:lnTo>
                        <a:lnTo>
                          <a:pt x="4375" y="74"/>
                        </a:lnTo>
                        <a:lnTo>
                          <a:pt x="4128" y="129"/>
                        </a:lnTo>
                        <a:lnTo>
                          <a:pt x="3885" y="195"/>
                        </a:lnTo>
                        <a:lnTo>
                          <a:pt x="3647" y="270"/>
                        </a:lnTo>
                        <a:lnTo>
                          <a:pt x="3414" y="358"/>
                        </a:lnTo>
                        <a:lnTo>
                          <a:pt x="3185" y="455"/>
                        </a:lnTo>
                        <a:lnTo>
                          <a:pt x="2963" y="562"/>
                        </a:lnTo>
                        <a:lnTo>
                          <a:pt x="2746" y="678"/>
                        </a:lnTo>
                        <a:lnTo>
                          <a:pt x="2535" y="805"/>
                        </a:lnTo>
                        <a:lnTo>
                          <a:pt x="2331" y="940"/>
                        </a:lnTo>
                        <a:lnTo>
                          <a:pt x="2134" y="1085"/>
                        </a:lnTo>
                        <a:lnTo>
                          <a:pt x="1942" y="1237"/>
                        </a:lnTo>
                        <a:lnTo>
                          <a:pt x="1758" y="1398"/>
                        </a:lnTo>
                        <a:lnTo>
                          <a:pt x="1582" y="1567"/>
                        </a:lnTo>
                        <a:lnTo>
                          <a:pt x="1413" y="1743"/>
                        </a:lnTo>
                        <a:lnTo>
                          <a:pt x="1253" y="1928"/>
                        </a:lnTo>
                        <a:lnTo>
                          <a:pt x="1101" y="2120"/>
                        </a:lnTo>
                        <a:lnTo>
                          <a:pt x="957" y="2317"/>
                        </a:lnTo>
                        <a:lnTo>
                          <a:pt x="823" y="2522"/>
                        </a:lnTo>
                        <a:lnTo>
                          <a:pt x="697" y="2734"/>
                        </a:lnTo>
                        <a:lnTo>
                          <a:pt x="581" y="2950"/>
                        </a:lnTo>
                        <a:lnTo>
                          <a:pt x="475" y="3173"/>
                        </a:lnTo>
                        <a:lnTo>
                          <a:pt x="378" y="3402"/>
                        </a:lnTo>
                        <a:lnTo>
                          <a:pt x="292" y="3635"/>
                        </a:lnTo>
                        <a:lnTo>
                          <a:pt x="217" y="3873"/>
                        </a:lnTo>
                        <a:lnTo>
                          <a:pt x="151" y="4117"/>
                        </a:lnTo>
                        <a:lnTo>
                          <a:pt x="98" y="4365"/>
                        </a:lnTo>
                        <a:lnTo>
                          <a:pt x="55" y="4616"/>
                        </a:lnTo>
                        <a:lnTo>
                          <a:pt x="25" y="4870"/>
                        </a:lnTo>
                        <a:lnTo>
                          <a:pt x="7" y="5129"/>
                        </a:lnTo>
                        <a:lnTo>
                          <a:pt x="0" y="5391"/>
                        </a:lnTo>
                        <a:lnTo>
                          <a:pt x="1" y="5465"/>
                        </a:lnTo>
                        <a:lnTo>
                          <a:pt x="2" y="5538"/>
                        </a:lnTo>
                        <a:lnTo>
                          <a:pt x="5" y="5610"/>
                        </a:lnTo>
                        <a:lnTo>
                          <a:pt x="8" y="5684"/>
                        </a:lnTo>
                        <a:lnTo>
                          <a:pt x="13" y="5756"/>
                        </a:lnTo>
                        <a:lnTo>
                          <a:pt x="18" y="5828"/>
                        </a:lnTo>
                        <a:lnTo>
                          <a:pt x="25" y="5900"/>
                        </a:lnTo>
                        <a:lnTo>
                          <a:pt x="32" y="5972"/>
                        </a:lnTo>
                        <a:lnTo>
                          <a:pt x="51" y="5995"/>
                        </a:lnTo>
                        <a:lnTo>
                          <a:pt x="183" y="6141"/>
                        </a:lnTo>
                        <a:lnTo>
                          <a:pt x="313" y="6272"/>
                        </a:lnTo>
                        <a:lnTo>
                          <a:pt x="439" y="6392"/>
                        </a:lnTo>
                        <a:lnTo>
                          <a:pt x="426" y="6331"/>
                        </a:lnTo>
                        <a:lnTo>
                          <a:pt x="416" y="6270"/>
                        </a:lnTo>
                        <a:lnTo>
                          <a:pt x="405" y="6210"/>
                        </a:lnTo>
                        <a:lnTo>
                          <a:pt x="396" y="6148"/>
                        </a:lnTo>
                        <a:lnTo>
                          <a:pt x="387" y="6086"/>
                        </a:lnTo>
                        <a:lnTo>
                          <a:pt x="379" y="6024"/>
                        </a:lnTo>
                        <a:lnTo>
                          <a:pt x="371" y="5962"/>
                        </a:lnTo>
                        <a:lnTo>
                          <a:pt x="364" y="5899"/>
                        </a:lnTo>
                        <a:lnTo>
                          <a:pt x="359" y="5837"/>
                        </a:lnTo>
                        <a:lnTo>
                          <a:pt x="354" y="5774"/>
                        </a:lnTo>
                        <a:lnTo>
                          <a:pt x="350" y="5711"/>
                        </a:lnTo>
                        <a:lnTo>
                          <a:pt x="346" y="5646"/>
                        </a:lnTo>
                        <a:lnTo>
                          <a:pt x="343" y="5583"/>
                        </a:lnTo>
                        <a:lnTo>
                          <a:pt x="341" y="5519"/>
                        </a:lnTo>
                        <a:lnTo>
                          <a:pt x="339" y="5456"/>
                        </a:lnTo>
                        <a:lnTo>
                          <a:pt x="339" y="5391"/>
                        </a:lnTo>
                        <a:lnTo>
                          <a:pt x="346" y="5129"/>
                        </a:lnTo>
                        <a:lnTo>
                          <a:pt x="365" y="4873"/>
                        </a:lnTo>
                        <a:lnTo>
                          <a:pt x="398" y="4618"/>
                        </a:lnTo>
                        <a:lnTo>
                          <a:pt x="443" y="4368"/>
                        </a:lnTo>
                        <a:lnTo>
                          <a:pt x="499" y="4122"/>
                        </a:lnTo>
                        <a:lnTo>
                          <a:pt x="568" y="3881"/>
                        </a:lnTo>
                        <a:lnTo>
                          <a:pt x="648" y="3645"/>
                        </a:lnTo>
                        <a:lnTo>
                          <a:pt x="738" y="3414"/>
                        </a:lnTo>
                        <a:lnTo>
                          <a:pt x="841" y="3190"/>
                        </a:lnTo>
                        <a:lnTo>
                          <a:pt x="953" y="2970"/>
                        </a:lnTo>
                        <a:lnTo>
                          <a:pt x="1075" y="2757"/>
                        </a:lnTo>
                        <a:lnTo>
                          <a:pt x="1207" y="2551"/>
                        </a:lnTo>
                        <a:lnTo>
                          <a:pt x="1349" y="2353"/>
                        </a:lnTo>
                        <a:lnTo>
                          <a:pt x="1500" y="2160"/>
                        </a:lnTo>
                        <a:lnTo>
                          <a:pt x="1659" y="1977"/>
                        </a:lnTo>
                        <a:lnTo>
                          <a:pt x="1828" y="1800"/>
                        </a:lnTo>
                        <a:lnTo>
                          <a:pt x="2004" y="1632"/>
                        </a:lnTo>
                        <a:lnTo>
                          <a:pt x="2189" y="1472"/>
                        </a:lnTo>
                        <a:lnTo>
                          <a:pt x="2380" y="1321"/>
                        </a:lnTo>
                        <a:lnTo>
                          <a:pt x="2580" y="1179"/>
                        </a:lnTo>
                        <a:lnTo>
                          <a:pt x="2786" y="1047"/>
                        </a:lnTo>
                        <a:lnTo>
                          <a:pt x="2999" y="926"/>
                        </a:lnTo>
                        <a:lnTo>
                          <a:pt x="3218" y="813"/>
                        </a:lnTo>
                        <a:lnTo>
                          <a:pt x="3443" y="712"/>
                        </a:lnTo>
                        <a:lnTo>
                          <a:pt x="3674" y="620"/>
                        </a:lnTo>
                        <a:lnTo>
                          <a:pt x="3910" y="540"/>
                        </a:lnTo>
                        <a:lnTo>
                          <a:pt x="4151" y="472"/>
                        </a:lnTo>
                        <a:lnTo>
                          <a:pt x="4397" y="415"/>
                        </a:lnTo>
                        <a:lnTo>
                          <a:pt x="4647" y="370"/>
                        </a:lnTo>
                        <a:lnTo>
                          <a:pt x="4902" y="339"/>
                        </a:lnTo>
                        <a:lnTo>
                          <a:pt x="5160" y="319"/>
                        </a:lnTo>
                        <a:lnTo>
                          <a:pt x="5421" y="312"/>
                        </a:lnTo>
                        <a:lnTo>
                          <a:pt x="5431" y="312"/>
                        </a:lnTo>
                        <a:lnTo>
                          <a:pt x="5442" y="312"/>
                        </a:lnTo>
                        <a:lnTo>
                          <a:pt x="5453" y="313"/>
                        </a:lnTo>
                        <a:lnTo>
                          <a:pt x="5464" y="313"/>
                        </a:lnTo>
                        <a:lnTo>
                          <a:pt x="5411" y="278"/>
                        </a:lnTo>
                        <a:lnTo>
                          <a:pt x="5285" y="201"/>
                        </a:lnTo>
                        <a:lnTo>
                          <a:pt x="5162" y="132"/>
                        </a:lnTo>
                        <a:lnTo>
                          <a:pt x="5038" y="64"/>
                        </a:lnTo>
                        <a:lnTo>
                          <a:pt x="4899" y="9"/>
                        </a:lnTo>
                        <a:lnTo>
                          <a:pt x="4881" y="0"/>
                        </a:lnTo>
                        <a:close/>
                      </a:path>
                    </a:pathLst>
                  </a:custGeom>
                  <a:solidFill>
                    <a:srgbClr val="E7737A"/>
                  </a:solidFill>
                  <a:ln w="9525">
                    <a:noFill/>
                    <a:round/>
                    <a:headEnd/>
                    <a:tailEnd/>
                  </a:ln>
                </p:spPr>
                <p:txBody>
                  <a:bodyPr/>
                  <a:lstStyle/>
                  <a:p>
                    <a:pPr eaLnBrk="1" hangingPunct="1"/>
                    <a:endParaRPr lang="pt-BR" u="none"/>
                  </a:p>
                </p:txBody>
              </p:sp>
              <p:sp>
                <p:nvSpPr>
                  <p:cNvPr id="467996" name="Freeform 262"/>
                  <p:cNvSpPr>
                    <a:spLocks/>
                  </p:cNvSpPr>
                  <p:nvPr/>
                </p:nvSpPr>
                <p:spPr bwMode="auto">
                  <a:xfrm>
                    <a:off x="3795" y="1670"/>
                    <a:ext cx="694" cy="802"/>
                  </a:xfrm>
                  <a:custGeom>
                    <a:avLst/>
                    <a:gdLst>
                      <a:gd name="T0" fmla="*/ 0 w 5547"/>
                      <a:gd name="T1" fmla="*/ 0 h 6415"/>
                      <a:gd name="T2" fmla="*/ 0 w 5547"/>
                      <a:gd name="T3" fmla="*/ 0 h 6415"/>
                      <a:gd name="T4" fmla="*/ 0 w 5547"/>
                      <a:gd name="T5" fmla="*/ 0 h 6415"/>
                      <a:gd name="T6" fmla="*/ 0 w 5547"/>
                      <a:gd name="T7" fmla="*/ 0 h 6415"/>
                      <a:gd name="T8" fmla="*/ 0 w 5547"/>
                      <a:gd name="T9" fmla="*/ 0 h 6415"/>
                      <a:gd name="T10" fmla="*/ 0 w 5547"/>
                      <a:gd name="T11" fmla="*/ 0 h 6415"/>
                      <a:gd name="T12" fmla="*/ 0 w 5547"/>
                      <a:gd name="T13" fmla="*/ 0 h 6415"/>
                      <a:gd name="T14" fmla="*/ 0 w 5547"/>
                      <a:gd name="T15" fmla="*/ 0 h 6415"/>
                      <a:gd name="T16" fmla="*/ 0 w 5547"/>
                      <a:gd name="T17" fmla="*/ 0 h 6415"/>
                      <a:gd name="T18" fmla="*/ 0 w 5547"/>
                      <a:gd name="T19" fmla="*/ 0 h 6415"/>
                      <a:gd name="T20" fmla="*/ 0 w 5547"/>
                      <a:gd name="T21" fmla="*/ 0 h 6415"/>
                      <a:gd name="T22" fmla="*/ 0 w 5547"/>
                      <a:gd name="T23" fmla="*/ 0 h 6415"/>
                      <a:gd name="T24" fmla="*/ 0 w 5547"/>
                      <a:gd name="T25" fmla="*/ 0 h 6415"/>
                      <a:gd name="T26" fmla="*/ 0 w 5547"/>
                      <a:gd name="T27" fmla="*/ 0 h 6415"/>
                      <a:gd name="T28" fmla="*/ 0 w 5547"/>
                      <a:gd name="T29" fmla="*/ 0 h 6415"/>
                      <a:gd name="T30" fmla="*/ 0 w 5547"/>
                      <a:gd name="T31" fmla="*/ 0 h 6415"/>
                      <a:gd name="T32" fmla="*/ 0 w 5547"/>
                      <a:gd name="T33" fmla="*/ 0 h 6415"/>
                      <a:gd name="T34" fmla="*/ 0 w 5547"/>
                      <a:gd name="T35" fmla="*/ 0 h 6415"/>
                      <a:gd name="T36" fmla="*/ 0 w 5547"/>
                      <a:gd name="T37" fmla="*/ 0 h 6415"/>
                      <a:gd name="T38" fmla="*/ 0 w 5547"/>
                      <a:gd name="T39" fmla="*/ 0 h 6415"/>
                      <a:gd name="T40" fmla="*/ 0 w 5547"/>
                      <a:gd name="T41" fmla="*/ 0 h 6415"/>
                      <a:gd name="T42" fmla="*/ 0 w 5547"/>
                      <a:gd name="T43" fmla="*/ 0 h 6415"/>
                      <a:gd name="T44" fmla="*/ 0 w 5547"/>
                      <a:gd name="T45" fmla="*/ 0 h 6415"/>
                      <a:gd name="T46" fmla="*/ 0 w 5547"/>
                      <a:gd name="T47" fmla="*/ 0 h 6415"/>
                      <a:gd name="T48" fmla="*/ 0 w 5547"/>
                      <a:gd name="T49" fmla="*/ 0 h 6415"/>
                      <a:gd name="T50" fmla="*/ 0 w 5547"/>
                      <a:gd name="T51" fmla="*/ 0 h 6415"/>
                      <a:gd name="T52" fmla="*/ 0 w 5547"/>
                      <a:gd name="T53" fmla="*/ 0 h 6415"/>
                      <a:gd name="T54" fmla="*/ 0 w 5547"/>
                      <a:gd name="T55" fmla="*/ 0 h 6415"/>
                      <a:gd name="T56" fmla="*/ 0 w 5547"/>
                      <a:gd name="T57" fmla="*/ 0 h 6415"/>
                      <a:gd name="T58" fmla="*/ 0 w 5547"/>
                      <a:gd name="T59" fmla="*/ 0 h 6415"/>
                      <a:gd name="T60" fmla="*/ 0 w 5547"/>
                      <a:gd name="T61" fmla="*/ 0 h 6415"/>
                      <a:gd name="T62" fmla="*/ 0 w 5547"/>
                      <a:gd name="T63" fmla="*/ 0 h 6415"/>
                      <a:gd name="T64" fmla="*/ 0 w 5547"/>
                      <a:gd name="T65" fmla="*/ 0 h 6415"/>
                      <a:gd name="T66" fmla="*/ 0 w 5547"/>
                      <a:gd name="T67" fmla="*/ 0 h 6415"/>
                      <a:gd name="T68" fmla="*/ 0 w 5547"/>
                      <a:gd name="T69" fmla="*/ 0 h 6415"/>
                      <a:gd name="T70" fmla="*/ 0 w 5547"/>
                      <a:gd name="T71" fmla="*/ 0 h 6415"/>
                      <a:gd name="T72" fmla="*/ 0 w 5547"/>
                      <a:gd name="T73" fmla="*/ 0 h 6415"/>
                      <a:gd name="T74" fmla="*/ 0 w 5547"/>
                      <a:gd name="T75" fmla="*/ 0 h 6415"/>
                      <a:gd name="T76" fmla="*/ 0 w 5547"/>
                      <a:gd name="T77" fmla="*/ 0 h 6415"/>
                      <a:gd name="T78" fmla="*/ 0 w 5547"/>
                      <a:gd name="T79" fmla="*/ 0 h 6415"/>
                      <a:gd name="T80" fmla="*/ 0 w 5547"/>
                      <a:gd name="T81" fmla="*/ 0 h 6415"/>
                      <a:gd name="T82" fmla="*/ 0 w 5547"/>
                      <a:gd name="T83" fmla="*/ 0 h 6415"/>
                      <a:gd name="T84" fmla="*/ 0 w 5547"/>
                      <a:gd name="T85" fmla="*/ 0 h 6415"/>
                      <a:gd name="T86" fmla="*/ 0 w 5547"/>
                      <a:gd name="T87" fmla="*/ 0 h 6415"/>
                      <a:gd name="T88" fmla="*/ 0 w 5547"/>
                      <a:gd name="T89" fmla="*/ 0 h 6415"/>
                      <a:gd name="T90" fmla="*/ 0 w 5547"/>
                      <a:gd name="T91" fmla="*/ 0 h 6415"/>
                      <a:gd name="T92" fmla="*/ 0 w 5547"/>
                      <a:gd name="T93" fmla="*/ 0 h 6415"/>
                      <a:gd name="T94" fmla="*/ 0 w 5547"/>
                      <a:gd name="T95" fmla="*/ 0 h 6415"/>
                      <a:gd name="T96" fmla="*/ 0 w 5547"/>
                      <a:gd name="T97" fmla="*/ 0 h 6415"/>
                      <a:gd name="T98" fmla="*/ 0 w 5547"/>
                      <a:gd name="T99" fmla="*/ 0 h 6415"/>
                      <a:gd name="T100" fmla="*/ 0 w 5547"/>
                      <a:gd name="T101" fmla="*/ 0 h 6415"/>
                      <a:gd name="T102" fmla="*/ 0 w 5547"/>
                      <a:gd name="T103" fmla="*/ 0 h 6415"/>
                      <a:gd name="T104" fmla="*/ 0 w 5547"/>
                      <a:gd name="T105" fmla="*/ 0 h 6415"/>
                      <a:gd name="T106" fmla="*/ 0 w 5547"/>
                      <a:gd name="T107" fmla="*/ 0 h 6415"/>
                      <a:gd name="T108" fmla="*/ 0 w 5547"/>
                      <a:gd name="T109" fmla="*/ 0 h 6415"/>
                      <a:gd name="T110" fmla="*/ 0 w 5547"/>
                      <a:gd name="T111" fmla="*/ 0 h 6415"/>
                      <a:gd name="T112" fmla="*/ 0 w 5547"/>
                      <a:gd name="T113" fmla="*/ 0 h 641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47"/>
                      <a:gd name="T172" fmla="*/ 0 h 6415"/>
                      <a:gd name="T173" fmla="*/ 5547 w 5547"/>
                      <a:gd name="T174" fmla="*/ 6415 h 641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47" h="6415">
                        <a:moveTo>
                          <a:pt x="5021" y="0"/>
                        </a:moveTo>
                        <a:lnTo>
                          <a:pt x="4761" y="17"/>
                        </a:lnTo>
                        <a:lnTo>
                          <a:pt x="4505" y="48"/>
                        </a:lnTo>
                        <a:lnTo>
                          <a:pt x="4253" y="91"/>
                        </a:lnTo>
                        <a:lnTo>
                          <a:pt x="4003" y="145"/>
                        </a:lnTo>
                        <a:lnTo>
                          <a:pt x="3760" y="210"/>
                        </a:lnTo>
                        <a:lnTo>
                          <a:pt x="3521" y="287"/>
                        </a:lnTo>
                        <a:lnTo>
                          <a:pt x="3287" y="374"/>
                        </a:lnTo>
                        <a:lnTo>
                          <a:pt x="3058" y="474"/>
                        </a:lnTo>
                        <a:lnTo>
                          <a:pt x="2836" y="582"/>
                        </a:lnTo>
                        <a:lnTo>
                          <a:pt x="2620" y="701"/>
                        </a:lnTo>
                        <a:lnTo>
                          <a:pt x="2409" y="830"/>
                        </a:lnTo>
                        <a:lnTo>
                          <a:pt x="2205" y="968"/>
                        </a:lnTo>
                        <a:lnTo>
                          <a:pt x="2009" y="1116"/>
                        </a:lnTo>
                        <a:lnTo>
                          <a:pt x="1819" y="1271"/>
                        </a:lnTo>
                        <a:lnTo>
                          <a:pt x="1637" y="1436"/>
                        </a:lnTo>
                        <a:lnTo>
                          <a:pt x="1463" y="1609"/>
                        </a:lnTo>
                        <a:lnTo>
                          <a:pt x="1298" y="1789"/>
                        </a:lnTo>
                        <a:lnTo>
                          <a:pt x="1140" y="1977"/>
                        </a:lnTo>
                        <a:lnTo>
                          <a:pt x="992" y="2173"/>
                        </a:lnTo>
                        <a:lnTo>
                          <a:pt x="852" y="2376"/>
                        </a:lnTo>
                        <a:lnTo>
                          <a:pt x="723" y="2586"/>
                        </a:lnTo>
                        <a:lnTo>
                          <a:pt x="602" y="2801"/>
                        </a:lnTo>
                        <a:lnTo>
                          <a:pt x="492" y="3023"/>
                        </a:lnTo>
                        <a:lnTo>
                          <a:pt x="391" y="3250"/>
                        </a:lnTo>
                        <a:lnTo>
                          <a:pt x="302" y="3483"/>
                        </a:lnTo>
                        <a:lnTo>
                          <a:pt x="225" y="3722"/>
                        </a:lnTo>
                        <a:lnTo>
                          <a:pt x="157" y="3965"/>
                        </a:lnTo>
                        <a:lnTo>
                          <a:pt x="102" y="4213"/>
                        </a:lnTo>
                        <a:lnTo>
                          <a:pt x="58" y="4464"/>
                        </a:lnTo>
                        <a:lnTo>
                          <a:pt x="26" y="4721"/>
                        </a:lnTo>
                        <a:lnTo>
                          <a:pt x="6" y="4980"/>
                        </a:lnTo>
                        <a:lnTo>
                          <a:pt x="0" y="5243"/>
                        </a:lnTo>
                        <a:lnTo>
                          <a:pt x="0" y="5295"/>
                        </a:lnTo>
                        <a:lnTo>
                          <a:pt x="1" y="5345"/>
                        </a:lnTo>
                        <a:lnTo>
                          <a:pt x="3" y="5395"/>
                        </a:lnTo>
                        <a:lnTo>
                          <a:pt x="4" y="5446"/>
                        </a:lnTo>
                        <a:lnTo>
                          <a:pt x="6" y="5496"/>
                        </a:lnTo>
                        <a:lnTo>
                          <a:pt x="8" y="5546"/>
                        </a:lnTo>
                        <a:lnTo>
                          <a:pt x="12" y="5596"/>
                        </a:lnTo>
                        <a:lnTo>
                          <a:pt x="15" y="5646"/>
                        </a:lnTo>
                        <a:lnTo>
                          <a:pt x="20" y="5696"/>
                        </a:lnTo>
                        <a:lnTo>
                          <a:pt x="24" y="5745"/>
                        </a:lnTo>
                        <a:lnTo>
                          <a:pt x="29" y="5795"/>
                        </a:lnTo>
                        <a:lnTo>
                          <a:pt x="34" y="5844"/>
                        </a:lnTo>
                        <a:lnTo>
                          <a:pt x="40" y="5894"/>
                        </a:lnTo>
                        <a:lnTo>
                          <a:pt x="47" y="5942"/>
                        </a:lnTo>
                        <a:lnTo>
                          <a:pt x="53" y="5992"/>
                        </a:lnTo>
                        <a:lnTo>
                          <a:pt x="60" y="6040"/>
                        </a:lnTo>
                        <a:lnTo>
                          <a:pt x="143" y="6124"/>
                        </a:lnTo>
                        <a:lnTo>
                          <a:pt x="284" y="6260"/>
                        </a:lnTo>
                        <a:lnTo>
                          <a:pt x="429" y="6377"/>
                        </a:lnTo>
                        <a:lnTo>
                          <a:pt x="480" y="6415"/>
                        </a:lnTo>
                        <a:lnTo>
                          <a:pt x="464" y="6346"/>
                        </a:lnTo>
                        <a:lnTo>
                          <a:pt x="448" y="6275"/>
                        </a:lnTo>
                        <a:lnTo>
                          <a:pt x="433" y="6202"/>
                        </a:lnTo>
                        <a:lnTo>
                          <a:pt x="420" y="6130"/>
                        </a:lnTo>
                        <a:lnTo>
                          <a:pt x="406" y="6058"/>
                        </a:lnTo>
                        <a:lnTo>
                          <a:pt x="395" y="5986"/>
                        </a:lnTo>
                        <a:lnTo>
                          <a:pt x="385" y="5913"/>
                        </a:lnTo>
                        <a:lnTo>
                          <a:pt x="375" y="5840"/>
                        </a:lnTo>
                        <a:lnTo>
                          <a:pt x="367" y="5767"/>
                        </a:lnTo>
                        <a:lnTo>
                          <a:pt x="359" y="5693"/>
                        </a:lnTo>
                        <a:lnTo>
                          <a:pt x="353" y="5619"/>
                        </a:lnTo>
                        <a:lnTo>
                          <a:pt x="347" y="5545"/>
                        </a:lnTo>
                        <a:lnTo>
                          <a:pt x="344" y="5469"/>
                        </a:lnTo>
                        <a:lnTo>
                          <a:pt x="341" y="5395"/>
                        </a:lnTo>
                        <a:lnTo>
                          <a:pt x="340" y="5319"/>
                        </a:lnTo>
                        <a:lnTo>
                          <a:pt x="338" y="5243"/>
                        </a:lnTo>
                        <a:lnTo>
                          <a:pt x="345" y="4990"/>
                        </a:lnTo>
                        <a:lnTo>
                          <a:pt x="364" y="4742"/>
                        </a:lnTo>
                        <a:lnTo>
                          <a:pt x="396" y="4496"/>
                        </a:lnTo>
                        <a:lnTo>
                          <a:pt x="439" y="4254"/>
                        </a:lnTo>
                        <a:lnTo>
                          <a:pt x="494" y="4016"/>
                        </a:lnTo>
                        <a:lnTo>
                          <a:pt x="559" y="3783"/>
                        </a:lnTo>
                        <a:lnTo>
                          <a:pt x="637" y="3555"/>
                        </a:lnTo>
                        <a:lnTo>
                          <a:pt x="725" y="3332"/>
                        </a:lnTo>
                        <a:lnTo>
                          <a:pt x="823" y="3115"/>
                        </a:lnTo>
                        <a:lnTo>
                          <a:pt x="931" y="2903"/>
                        </a:lnTo>
                        <a:lnTo>
                          <a:pt x="1050" y="2697"/>
                        </a:lnTo>
                        <a:lnTo>
                          <a:pt x="1178" y="2498"/>
                        </a:lnTo>
                        <a:lnTo>
                          <a:pt x="1314" y="2306"/>
                        </a:lnTo>
                        <a:lnTo>
                          <a:pt x="1461" y="2120"/>
                        </a:lnTo>
                        <a:lnTo>
                          <a:pt x="1615" y="1942"/>
                        </a:lnTo>
                        <a:lnTo>
                          <a:pt x="1778" y="1771"/>
                        </a:lnTo>
                        <a:lnTo>
                          <a:pt x="1948" y="1609"/>
                        </a:lnTo>
                        <a:lnTo>
                          <a:pt x="2127" y="1455"/>
                        </a:lnTo>
                        <a:lnTo>
                          <a:pt x="2312" y="1309"/>
                        </a:lnTo>
                        <a:lnTo>
                          <a:pt x="2505" y="1172"/>
                        </a:lnTo>
                        <a:lnTo>
                          <a:pt x="2704" y="1045"/>
                        </a:lnTo>
                        <a:lnTo>
                          <a:pt x="2909" y="926"/>
                        </a:lnTo>
                        <a:lnTo>
                          <a:pt x="3121" y="817"/>
                        </a:lnTo>
                        <a:lnTo>
                          <a:pt x="3340" y="719"/>
                        </a:lnTo>
                        <a:lnTo>
                          <a:pt x="3562" y="631"/>
                        </a:lnTo>
                        <a:lnTo>
                          <a:pt x="3790" y="555"/>
                        </a:lnTo>
                        <a:lnTo>
                          <a:pt x="4024" y="488"/>
                        </a:lnTo>
                        <a:lnTo>
                          <a:pt x="4262" y="433"/>
                        </a:lnTo>
                        <a:lnTo>
                          <a:pt x="4503" y="390"/>
                        </a:lnTo>
                        <a:lnTo>
                          <a:pt x="4748" y="359"/>
                        </a:lnTo>
                        <a:lnTo>
                          <a:pt x="4999" y="340"/>
                        </a:lnTo>
                        <a:lnTo>
                          <a:pt x="5251" y="334"/>
                        </a:lnTo>
                        <a:lnTo>
                          <a:pt x="5288" y="334"/>
                        </a:lnTo>
                        <a:lnTo>
                          <a:pt x="5325" y="334"/>
                        </a:lnTo>
                        <a:lnTo>
                          <a:pt x="5363" y="335"/>
                        </a:lnTo>
                        <a:lnTo>
                          <a:pt x="5400" y="336"/>
                        </a:lnTo>
                        <a:lnTo>
                          <a:pt x="5437" y="337"/>
                        </a:lnTo>
                        <a:lnTo>
                          <a:pt x="5474" y="338"/>
                        </a:lnTo>
                        <a:lnTo>
                          <a:pt x="5510" y="341"/>
                        </a:lnTo>
                        <a:lnTo>
                          <a:pt x="5547" y="343"/>
                        </a:lnTo>
                        <a:lnTo>
                          <a:pt x="5478" y="296"/>
                        </a:lnTo>
                        <a:lnTo>
                          <a:pt x="5358" y="207"/>
                        </a:lnTo>
                        <a:lnTo>
                          <a:pt x="5241" y="130"/>
                        </a:lnTo>
                        <a:lnTo>
                          <a:pt x="5115" y="53"/>
                        </a:lnTo>
                        <a:lnTo>
                          <a:pt x="5021" y="0"/>
                        </a:lnTo>
                        <a:close/>
                      </a:path>
                    </a:pathLst>
                  </a:custGeom>
                  <a:solidFill>
                    <a:srgbClr val="E77679"/>
                  </a:solidFill>
                  <a:ln w="9525">
                    <a:noFill/>
                    <a:round/>
                    <a:headEnd/>
                    <a:tailEnd/>
                  </a:ln>
                </p:spPr>
                <p:txBody>
                  <a:bodyPr/>
                  <a:lstStyle/>
                  <a:p>
                    <a:pPr eaLnBrk="1" hangingPunct="1"/>
                    <a:endParaRPr lang="pt-BR" u="none"/>
                  </a:p>
                </p:txBody>
              </p:sp>
              <p:sp>
                <p:nvSpPr>
                  <p:cNvPr id="467997" name="Freeform 263"/>
                  <p:cNvSpPr>
                    <a:spLocks/>
                  </p:cNvSpPr>
                  <p:nvPr/>
                </p:nvSpPr>
                <p:spPr bwMode="auto">
                  <a:xfrm>
                    <a:off x="3817" y="1690"/>
                    <a:ext cx="700" cy="802"/>
                  </a:xfrm>
                  <a:custGeom>
                    <a:avLst/>
                    <a:gdLst>
                      <a:gd name="T0" fmla="*/ 0 w 5603"/>
                      <a:gd name="T1" fmla="*/ 0 h 6410"/>
                      <a:gd name="T2" fmla="*/ 0 w 5603"/>
                      <a:gd name="T3" fmla="*/ 0 h 6410"/>
                      <a:gd name="T4" fmla="*/ 0 w 5603"/>
                      <a:gd name="T5" fmla="*/ 0 h 6410"/>
                      <a:gd name="T6" fmla="*/ 0 w 5603"/>
                      <a:gd name="T7" fmla="*/ 0 h 6410"/>
                      <a:gd name="T8" fmla="*/ 0 w 5603"/>
                      <a:gd name="T9" fmla="*/ 0 h 6410"/>
                      <a:gd name="T10" fmla="*/ 0 w 5603"/>
                      <a:gd name="T11" fmla="*/ 0 h 6410"/>
                      <a:gd name="T12" fmla="*/ 0 w 5603"/>
                      <a:gd name="T13" fmla="*/ 0 h 6410"/>
                      <a:gd name="T14" fmla="*/ 0 w 5603"/>
                      <a:gd name="T15" fmla="*/ 0 h 6410"/>
                      <a:gd name="T16" fmla="*/ 0 w 5603"/>
                      <a:gd name="T17" fmla="*/ 0 h 6410"/>
                      <a:gd name="T18" fmla="*/ 0 w 5603"/>
                      <a:gd name="T19" fmla="*/ 0 h 6410"/>
                      <a:gd name="T20" fmla="*/ 0 w 5603"/>
                      <a:gd name="T21" fmla="*/ 0 h 6410"/>
                      <a:gd name="T22" fmla="*/ 0 w 5603"/>
                      <a:gd name="T23" fmla="*/ 0 h 6410"/>
                      <a:gd name="T24" fmla="*/ 0 w 5603"/>
                      <a:gd name="T25" fmla="*/ 0 h 6410"/>
                      <a:gd name="T26" fmla="*/ 0 w 5603"/>
                      <a:gd name="T27" fmla="*/ 0 h 6410"/>
                      <a:gd name="T28" fmla="*/ 0 w 5603"/>
                      <a:gd name="T29" fmla="*/ 0 h 6410"/>
                      <a:gd name="T30" fmla="*/ 0 w 5603"/>
                      <a:gd name="T31" fmla="*/ 0 h 6410"/>
                      <a:gd name="T32" fmla="*/ 0 w 5603"/>
                      <a:gd name="T33" fmla="*/ 0 h 6410"/>
                      <a:gd name="T34" fmla="*/ 0 w 5603"/>
                      <a:gd name="T35" fmla="*/ 0 h 6410"/>
                      <a:gd name="T36" fmla="*/ 0 w 5603"/>
                      <a:gd name="T37" fmla="*/ 0 h 6410"/>
                      <a:gd name="T38" fmla="*/ 0 w 5603"/>
                      <a:gd name="T39" fmla="*/ 0 h 6410"/>
                      <a:gd name="T40" fmla="*/ 0 w 5603"/>
                      <a:gd name="T41" fmla="*/ 0 h 6410"/>
                      <a:gd name="T42" fmla="*/ 0 w 5603"/>
                      <a:gd name="T43" fmla="*/ 0 h 6410"/>
                      <a:gd name="T44" fmla="*/ 0 w 5603"/>
                      <a:gd name="T45" fmla="*/ 0 h 6410"/>
                      <a:gd name="T46" fmla="*/ 0 w 5603"/>
                      <a:gd name="T47" fmla="*/ 0 h 6410"/>
                      <a:gd name="T48" fmla="*/ 0 w 5603"/>
                      <a:gd name="T49" fmla="*/ 0 h 6410"/>
                      <a:gd name="T50" fmla="*/ 0 w 5603"/>
                      <a:gd name="T51" fmla="*/ 0 h 6410"/>
                      <a:gd name="T52" fmla="*/ 0 w 5603"/>
                      <a:gd name="T53" fmla="*/ 0 h 6410"/>
                      <a:gd name="T54" fmla="*/ 0 w 5603"/>
                      <a:gd name="T55" fmla="*/ 0 h 6410"/>
                      <a:gd name="T56" fmla="*/ 0 w 5603"/>
                      <a:gd name="T57" fmla="*/ 0 h 6410"/>
                      <a:gd name="T58" fmla="*/ 0 w 5603"/>
                      <a:gd name="T59" fmla="*/ 0 h 6410"/>
                      <a:gd name="T60" fmla="*/ 0 w 5603"/>
                      <a:gd name="T61" fmla="*/ 0 h 6410"/>
                      <a:gd name="T62" fmla="*/ 0 w 5603"/>
                      <a:gd name="T63" fmla="*/ 0 h 6410"/>
                      <a:gd name="T64" fmla="*/ 0 w 5603"/>
                      <a:gd name="T65" fmla="*/ 0 h 6410"/>
                      <a:gd name="T66" fmla="*/ 0 w 5603"/>
                      <a:gd name="T67" fmla="*/ 0 h 6410"/>
                      <a:gd name="T68" fmla="*/ 0 w 5603"/>
                      <a:gd name="T69" fmla="*/ 0 h 6410"/>
                      <a:gd name="T70" fmla="*/ 0 w 5603"/>
                      <a:gd name="T71" fmla="*/ 0 h 6410"/>
                      <a:gd name="T72" fmla="*/ 0 w 5603"/>
                      <a:gd name="T73" fmla="*/ 0 h 6410"/>
                      <a:gd name="T74" fmla="*/ 0 w 5603"/>
                      <a:gd name="T75" fmla="*/ 0 h 6410"/>
                      <a:gd name="T76" fmla="*/ 0 w 5603"/>
                      <a:gd name="T77" fmla="*/ 0 h 6410"/>
                      <a:gd name="T78" fmla="*/ 0 w 5603"/>
                      <a:gd name="T79" fmla="*/ 0 h 6410"/>
                      <a:gd name="T80" fmla="*/ 0 w 5603"/>
                      <a:gd name="T81" fmla="*/ 0 h 6410"/>
                      <a:gd name="T82" fmla="*/ 0 w 5603"/>
                      <a:gd name="T83" fmla="*/ 0 h 6410"/>
                      <a:gd name="T84" fmla="*/ 0 w 5603"/>
                      <a:gd name="T85" fmla="*/ 0 h 6410"/>
                      <a:gd name="T86" fmla="*/ 0 w 5603"/>
                      <a:gd name="T87" fmla="*/ 0 h 6410"/>
                      <a:gd name="T88" fmla="*/ 0 w 5603"/>
                      <a:gd name="T89" fmla="*/ 0 h 6410"/>
                      <a:gd name="T90" fmla="*/ 0 w 5603"/>
                      <a:gd name="T91" fmla="*/ 0 h 6410"/>
                      <a:gd name="T92" fmla="*/ 0 w 5603"/>
                      <a:gd name="T93" fmla="*/ 0 h 6410"/>
                      <a:gd name="T94" fmla="*/ 0 w 5603"/>
                      <a:gd name="T95" fmla="*/ 0 h 6410"/>
                      <a:gd name="T96" fmla="*/ 0 w 5603"/>
                      <a:gd name="T97" fmla="*/ 0 h 6410"/>
                      <a:gd name="T98" fmla="*/ 0 w 5603"/>
                      <a:gd name="T99" fmla="*/ 0 h 6410"/>
                      <a:gd name="T100" fmla="*/ 0 w 5603"/>
                      <a:gd name="T101" fmla="*/ 0 h 6410"/>
                      <a:gd name="T102" fmla="*/ 0 w 5603"/>
                      <a:gd name="T103" fmla="*/ 0 h 6410"/>
                      <a:gd name="T104" fmla="*/ 0 w 5603"/>
                      <a:gd name="T105" fmla="*/ 0 h 6410"/>
                      <a:gd name="T106" fmla="*/ 0 w 5603"/>
                      <a:gd name="T107" fmla="*/ 0 h 6410"/>
                      <a:gd name="T108" fmla="*/ 0 w 5603"/>
                      <a:gd name="T109" fmla="*/ 0 h 6410"/>
                      <a:gd name="T110" fmla="*/ 0 w 5603"/>
                      <a:gd name="T111" fmla="*/ 0 h 6410"/>
                      <a:gd name="T112" fmla="*/ 0 w 5603"/>
                      <a:gd name="T113" fmla="*/ 0 h 6410"/>
                      <a:gd name="T114" fmla="*/ 0 w 5603"/>
                      <a:gd name="T115" fmla="*/ 0 h 6410"/>
                      <a:gd name="T116" fmla="*/ 0 w 5603"/>
                      <a:gd name="T117" fmla="*/ 0 h 64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603"/>
                      <a:gd name="T178" fmla="*/ 0 h 6410"/>
                      <a:gd name="T179" fmla="*/ 5603 w 5603"/>
                      <a:gd name="T180" fmla="*/ 6410 h 64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603" h="6410">
                        <a:moveTo>
                          <a:pt x="5125" y="1"/>
                        </a:moveTo>
                        <a:lnTo>
                          <a:pt x="5114" y="1"/>
                        </a:lnTo>
                        <a:lnTo>
                          <a:pt x="5103" y="0"/>
                        </a:lnTo>
                        <a:lnTo>
                          <a:pt x="5092" y="0"/>
                        </a:lnTo>
                        <a:lnTo>
                          <a:pt x="5082" y="0"/>
                        </a:lnTo>
                        <a:lnTo>
                          <a:pt x="4821" y="7"/>
                        </a:lnTo>
                        <a:lnTo>
                          <a:pt x="4563" y="27"/>
                        </a:lnTo>
                        <a:lnTo>
                          <a:pt x="4308" y="58"/>
                        </a:lnTo>
                        <a:lnTo>
                          <a:pt x="4058" y="103"/>
                        </a:lnTo>
                        <a:lnTo>
                          <a:pt x="3812" y="160"/>
                        </a:lnTo>
                        <a:lnTo>
                          <a:pt x="3571" y="228"/>
                        </a:lnTo>
                        <a:lnTo>
                          <a:pt x="3335" y="308"/>
                        </a:lnTo>
                        <a:lnTo>
                          <a:pt x="3104" y="400"/>
                        </a:lnTo>
                        <a:lnTo>
                          <a:pt x="2879" y="501"/>
                        </a:lnTo>
                        <a:lnTo>
                          <a:pt x="2660" y="614"/>
                        </a:lnTo>
                        <a:lnTo>
                          <a:pt x="2447" y="735"/>
                        </a:lnTo>
                        <a:lnTo>
                          <a:pt x="2241" y="867"/>
                        </a:lnTo>
                        <a:lnTo>
                          <a:pt x="2041" y="1009"/>
                        </a:lnTo>
                        <a:lnTo>
                          <a:pt x="1850" y="1160"/>
                        </a:lnTo>
                        <a:lnTo>
                          <a:pt x="1665" y="1320"/>
                        </a:lnTo>
                        <a:lnTo>
                          <a:pt x="1489" y="1488"/>
                        </a:lnTo>
                        <a:lnTo>
                          <a:pt x="1320" y="1665"/>
                        </a:lnTo>
                        <a:lnTo>
                          <a:pt x="1161" y="1848"/>
                        </a:lnTo>
                        <a:lnTo>
                          <a:pt x="1010" y="2041"/>
                        </a:lnTo>
                        <a:lnTo>
                          <a:pt x="868" y="2239"/>
                        </a:lnTo>
                        <a:lnTo>
                          <a:pt x="736" y="2445"/>
                        </a:lnTo>
                        <a:lnTo>
                          <a:pt x="614" y="2658"/>
                        </a:lnTo>
                        <a:lnTo>
                          <a:pt x="502" y="2878"/>
                        </a:lnTo>
                        <a:lnTo>
                          <a:pt x="399" y="3102"/>
                        </a:lnTo>
                        <a:lnTo>
                          <a:pt x="309" y="3333"/>
                        </a:lnTo>
                        <a:lnTo>
                          <a:pt x="229" y="3569"/>
                        </a:lnTo>
                        <a:lnTo>
                          <a:pt x="160" y="3810"/>
                        </a:lnTo>
                        <a:lnTo>
                          <a:pt x="104" y="4056"/>
                        </a:lnTo>
                        <a:lnTo>
                          <a:pt x="59" y="4306"/>
                        </a:lnTo>
                        <a:lnTo>
                          <a:pt x="26" y="4561"/>
                        </a:lnTo>
                        <a:lnTo>
                          <a:pt x="7" y="4817"/>
                        </a:lnTo>
                        <a:lnTo>
                          <a:pt x="0" y="5079"/>
                        </a:lnTo>
                        <a:lnTo>
                          <a:pt x="0" y="5144"/>
                        </a:lnTo>
                        <a:lnTo>
                          <a:pt x="2" y="5207"/>
                        </a:lnTo>
                        <a:lnTo>
                          <a:pt x="4" y="5271"/>
                        </a:lnTo>
                        <a:lnTo>
                          <a:pt x="7" y="5334"/>
                        </a:lnTo>
                        <a:lnTo>
                          <a:pt x="11" y="5399"/>
                        </a:lnTo>
                        <a:lnTo>
                          <a:pt x="15" y="5462"/>
                        </a:lnTo>
                        <a:lnTo>
                          <a:pt x="20" y="5525"/>
                        </a:lnTo>
                        <a:lnTo>
                          <a:pt x="25" y="5587"/>
                        </a:lnTo>
                        <a:lnTo>
                          <a:pt x="32" y="5650"/>
                        </a:lnTo>
                        <a:lnTo>
                          <a:pt x="40" y="5712"/>
                        </a:lnTo>
                        <a:lnTo>
                          <a:pt x="48" y="5774"/>
                        </a:lnTo>
                        <a:lnTo>
                          <a:pt x="57" y="5836"/>
                        </a:lnTo>
                        <a:lnTo>
                          <a:pt x="66" y="5898"/>
                        </a:lnTo>
                        <a:lnTo>
                          <a:pt x="77" y="5958"/>
                        </a:lnTo>
                        <a:lnTo>
                          <a:pt x="87" y="6019"/>
                        </a:lnTo>
                        <a:lnTo>
                          <a:pt x="100" y="6080"/>
                        </a:lnTo>
                        <a:lnTo>
                          <a:pt x="115" y="6096"/>
                        </a:lnTo>
                        <a:lnTo>
                          <a:pt x="260" y="6213"/>
                        </a:lnTo>
                        <a:lnTo>
                          <a:pt x="413" y="6327"/>
                        </a:lnTo>
                        <a:lnTo>
                          <a:pt x="529" y="6410"/>
                        </a:lnTo>
                        <a:lnTo>
                          <a:pt x="506" y="6331"/>
                        </a:lnTo>
                        <a:lnTo>
                          <a:pt x="485" y="6251"/>
                        </a:lnTo>
                        <a:lnTo>
                          <a:pt x="466" y="6170"/>
                        </a:lnTo>
                        <a:lnTo>
                          <a:pt x="448" y="6089"/>
                        </a:lnTo>
                        <a:lnTo>
                          <a:pt x="430" y="6008"/>
                        </a:lnTo>
                        <a:lnTo>
                          <a:pt x="415" y="5926"/>
                        </a:lnTo>
                        <a:lnTo>
                          <a:pt x="401" y="5842"/>
                        </a:lnTo>
                        <a:lnTo>
                          <a:pt x="388" y="5760"/>
                        </a:lnTo>
                        <a:lnTo>
                          <a:pt x="377" y="5676"/>
                        </a:lnTo>
                        <a:lnTo>
                          <a:pt x="367" y="5592"/>
                        </a:lnTo>
                        <a:lnTo>
                          <a:pt x="359" y="5508"/>
                        </a:lnTo>
                        <a:lnTo>
                          <a:pt x="352" y="5423"/>
                        </a:lnTo>
                        <a:lnTo>
                          <a:pt x="346" y="5338"/>
                        </a:lnTo>
                        <a:lnTo>
                          <a:pt x="342" y="5252"/>
                        </a:lnTo>
                        <a:lnTo>
                          <a:pt x="340" y="5165"/>
                        </a:lnTo>
                        <a:lnTo>
                          <a:pt x="340" y="5079"/>
                        </a:lnTo>
                        <a:lnTo>
                          <a:pt x="345" y="4835"/>
                        </a:lnTo>
                        <a:lnTo>
                          <a:pt x="363" y="4594"/>
                        </a:lnTo>
                        <a:lnTo>
                          <a:pt x="394" y="4358"/>
                        </a:lnTo>
                        <a:lnTo>
                          <a:pt x="435" y="4124"/>
                        </a:lnTo>
                        <a:lnTo>
                          <a:pt x="488" y="3895"/>
                        </a:lnTo>
                        <a:lnTo>
                          <a:pt x="553" y="3670"/>
                        </a:lnTo>
                        <a:lnTo>
                          <a:pt x="627" y="3450"/>
                        </a:lnTo>
                        <a:lnTo>
                          <a:pt x="712" y="3234"/>
                        </a:lnTo>
                        <a:lnTo>
                          <a:pt x="807" y="3024"/>
                        </a:lnTo>
                        <a:lnTo>
                          <a:pt x="912" y="2820"/>
                        </a:lnTo>
                        <a:lnTo>
                          <a:pt x="1026" y="2621"/>
                        </a:lnTo>
                        <a:lnTo>
                          <a:pt x="1149" y="2429"/>
                        </a:lnTo>
                        <a:lnTo>
                          <a:pt x="1282" y="2244"/>
                        </a:lnTo>
                        <a:lnTo>
                          <a:pt x="1423" y="2065"/>
                        </a:lnTo>
                        <a:lnTo>
                          <a:pt x="1571" y="1892"/>
                        </a:lnTo>
                        <a:lnTo>
                          <a:pt x="1728" y="1728"/>
                        </a:lnTo>
                        <a:lnTo>
                          <a:pt x="1893" y="1570"/>
                        </a:lnTo>
                        <a:lnTo>
                          <a:pt x="2065" y="1421"/>
                        </a:lnTo>
                        <a:lnTo>
                          <a:pt x="2244" y="1281"/>
                        </a:lnTo>
                        <a:lnTo>
                          <a:pt x="2430" y="1149"/>
                        </a:lnTo>
                        <a:lnTo>
                          <a:pt x="2623" y="1025"/>
                        </a:lnTo>
                        <a:lnTo>
                          <a:pt x="2821" y="911"/>
                        </a:lnTo>
                        <a:lnTo>
                          <a:pt x="3026" y="806"/>
                        </a:lnTo>
                        <a:lnTo>
                          <a:pt x="3236" y="712"/>
                        </a:lnTo>
                        <a:lnTo>
                          <a:pt x="3451" y="626"/>
                        </a:lnTo>
                        <a:lnTo>
                          <a:pt x="3672" y="552"/>
                        </a:lnTo>
                        <a:lnTo>
                          <a:pt x="3896" y="488"/>
                        </a:lnTo>
                        <a:lnTo>
                          <a:pt x="4126" y="435"/>
                        </a:lnTo>
                        <a:lnTo>
                          <a:pt x="4360" y="393"/>
                        </a:lnTo>
                        <a:lnTo>
                          <a:pt x="4597" y="364"/>
                        </a:lnTo>
                        <a:lnTo>
                          <a:pt x="4838" y="344"/>
                        </a:lnTo>
                        <a:lnTo>
                          <a:pt x="5082" y="339"/>
                        </a:lnTo>
                        <a:lnTo>
                          <a:pt x="5149" y="339"/>
                        </a:lnTo>
                        <a:lnTo>
                          <a:pt x="5214" y="341"/>
                        </a:lnTo>
                        <a:lnTo>
                          <a:pt x="5279" y="343"/>
                        </a:lnTo>
                        <a:lnTo>
                          <a:pt x="5345" y="346"/>
                        </a:lnTo>
                        <a:lnTo>
                          <a:pt x="5409" y="350"/>
                        </a:lnTo>
                        <a:lnTo>
                          <a:pt x="5474" y="355"/>
                        </a:lnTo>
                        <a:lnTo>
                          <a:pt x="5538" y="360"/>
                        </a:lnTo>
                        <a:lnTo>
                          <a:pt x="5603" y="367"/>
                        </a:lnTo>
                        <a:lnTo>
                          <a:pt x="5532" y="310"/>
                        </a:lnTo>
                        <a:lnTo>
                          <a:pt x="5427" y="210"/>
                        </a:lnTo>
                        <a:lnTo>
                          <a:pt x="5309" y="132"/>
                        </a:lnTo>
                        <a:lnTo>
                          <a:pt x="5189" y="43"/>
                        </a:lnTo>
                        <a:lnTo>
                          <a:pt x="5125" y="1"/>
                        </a:lnTo>
                        <a:close/>
                      </a:path>
                    </a:pathLst>
                  </a:custGeom>
                  <a:solidFill>
                    <a:srgbClr val="E87977"/>
                  </a:solidFill>
                  <a:ln w="9525">
                    <a:noFill/>
                    <a:round/>
                    <a:headEnd/>
                    <a:tailEnd/>
                  </a:ln>
                </p:spPr>
                <p:txBody>
                  <a:bodyPr/>
                  <a:lstStyle/>
                  <a:p>
                    <a:pPr eaLnBrk="1" hangingPunct="1"/>
                    <a:endParaRPr lang="pt-BR" u="none"/>
                  </a:p>
                </p:txBody>
              </p:sp>
              <p:sp>
                <p:nvSpPr>
                  <p:cNvPr id="467998" name="Freeform 264"/>
                  <p:cNvSpPr>
                    <a:spLocks/>
                  </p:cNvSpPr>
                  <p:nvPr/>
                </p:nvSpPr>
                <p:spPr bwMode="auto">
                  <a:xfrm>
                    <a:off x="3838" y="1711"/>
                    <a:ext cx="704" cy="797"/>
                  </a:xfrm>
                  <a:custGeom>
                    <a:avLst/>
                    <a:gdLst>
                      <a:gd name="T0" fmla="*/ 0 w 5635"/>
                      <a:gd name="T1" fmla="*/ 0 h 6374"/>
                      <a:gd name="T2" fmla="*/ 0 w 5635"/>
                      <a:gd name="T3" fmla="*/ 0 h 6374"/>
                      <a:gd name="T4" fmla="*/ 0 w 5635"/>
                      <a:gd name="T5" fmla="*/ 0 h 6374"/>
                      <a:gd name="T6" fmla="*/ 0 w 5635"/>
                      <a:gd name="T7" fmla="*/ 0 h 6374"/>
                      <a:gd name="T8" fmla="*/ 0 w 5635"/>
                      <a:gd name="T9" fmla="*/ 0 h 6374"/>
                      <a:gd name="T10" fmla="*/ 0 w 5635"/>
                      <a:gd name="T11" fmla="*/ 0 h 6374"/>
                      <a:gd name="T12" fmla="*/ 0 w 5635"/>
                      <a:gd name="T13" fmla="*/ 0 h 6374"/>
                      <a:gd name="T14" fmla="*/ 0 w 5635"/>
                      <a:gd name="T15" fmla="*/ 0 h 6374"/>
                      <a:gd name="T16" fmla="*/ 0 w 5635"/>
                      <a:gd name="T17" fmla="*/ 0 h 6374"/>
                      <a:gd name="T18" fmla="*/ 0 w 5635"/>
                      <a:gd name="T19" fmla="*/ 0 h 6374"/>
                      <a:gd name="T20" fmla="*/ 0 w 5635"/>
                      <a:gd name="T21" fmla="*/ 0 h 6374"/>
                      <a:gd name="T22" fmla="*/ 0 w 5635"/>
                      <a:gd name="T23" fmla="*/ 0 h 6374"/>
                      <a:gd name="T24" fmla="*/ 0 w 5635"/>
                      <a:gd name="T25" fmla="*/ 0 h 6374"/>
                      <a:gd name="T26" fmla="*/ 0 w 5635"/>
                      <a:gd name="T27" fmla="*/ 0 h 6374"/>
                      <a:gd name="T28" fmla="*/ 0 w 5635"/>
                      <a:gd name="T29" fmla="*/ 0 h 6374"/>
                      <a:gd name="T30" fmla="*/ 0 w 5635"/>
                      <a:gd name="T31" fmla="*/ 0 h 6374"/>
                      <a:gd name="T32" fmla="*/ 0 w 5635"/>
                      <a:gd name="T33" fmla="*/ 0 h 6374"/>
                      <a:gd name="T34" fmla="*/ 0 w 5635"/>
                      <a:gd name="T35" fmla="*/ 0 h 6374"/>
                      <a:gd name="T36" fmla="*/ 0 w 5635"/>
                      <a:gd name="T37" fmla="*/ 0 h 6374"/>
                      <a:gd name="T38" fmla="*/ 0 w 5635"/>
                      <a:gd name="T39" fmla="*/ 0 h 6374"/>
                      <a:gd name="T40" fmla="*/ 0 w 5635"/>
                      <a:gd name="T41" fmla="*/ 0 h 6374"/>
                      <a:gd name="T42" fmla="*/ 0 w 5635"/>
                      <a:gd name="T43" fmla="*/ 0 h 6374"/>
                      <a:gd name="T44" fmla="*/ 0 w 5635"/>
                      <a:gd name="T45" fmla="*/ 0 h 6374"/>
                      <a:gd name="T46" fmla="*/ 0 w 5635"/>
                      <a:gd name="T47" fmla="*/ 0 h 6374"/>
                      <a:gd name="T48" fmla="*/ 0 w 5635"/>
                      <a:gd name="T49" fmla="*/ 0 h 6374"/>
                      <a:gd name="T50" fmla="*/ 0 w 5635"/>
                      <a:gd name="T51" fmla="*/ 0 h 6374"/>
                      <a:gd name="T52" fmla="*/ 0 w 5635"/>
                      <a:gd name="T53" fmla="*/ 0 h 6374"/>
                      <a:gd name="T54" fmla="*/ 0 w 5635"/>
                      <a:gd name="T55" fmla="*/ 0 h 6374"/>
                      <a:gd name="T56" fmla="*/ 0 w 5635"/>
                      <a:gd name="T57" fmla="*/ 0 h 6374"/>
                      <a:gd name="T58" fmla="*/ 0 w 5635"/>
                      <a:gd name="T59" fmla="*/ 0 h 6374"/>
                      <a:gd name="T60" fmla="*/ 0 w 5635"/>
                      <a:gd name="T61" fmla="*/ 0 h 6374"/>
                      <a:gd name="T62" fmla="*/ 0 w 5635"/>
                      <a:gd name="T63" fmla="*/ 0 h 6374"/>
                      <a:gd name="T64" fmla="*/ 0 w 5635"/>
                      <a:gd name="T65" fmla="*/ 0 h 6374"/>
                      <a:gd name="T66" fmla="*/ 0 w 5635"/>
                      <a:gd name="T67" fmla="*/ 0 h 6374"/>
                      <a:gd name="T68" fmla="*/ 0 w 5635"/>
                      <a:gd name="T69" fmla="*/ 0 h 6374"/>
                      <a:gd name="T70" fmla="*/ 0 w 5635"/>
                      <a:gd name="T71" fmla="*/ 0 h 6374"/>
                      <a:gd name="T72" fmla="*/ 0 w 5635"/>
                      <a:gd name="T73" fmla="*/ 0 h 6374"/>
                      <a:gd name="T74" fmla="*/ 0 w 5635"/>
                      <a:gd name="T75" fmla="*/ 0 h 6374"/>
                      <a:gd name="T76" fmla="*/ 0 w 5635"/>
                      <a:gd name="T77" fmla="*/ 0 h 6374"/>
                      <a:gd name="T78" fmla="*/ 0 w 5635"/>
                      <a:gd name="T79" fmla="*/ 0 h 6374"/>
                      <a:gd name="T80" fmla="*/ 0 w 5635"/>
                      <a:gd name="T81" fmla="*/ 0 h 6374"/>
                      <a:gd name="T82" fmla="*/ 0 w 5635"/>
                      <a:gd name="T83" fmla="*/ 0 h 6374"/>
                      <a:gd name="T84" fmla="*/ 0 w 5635"/>
                      <a:gd name="T85" fmla="*/ 0 h 6374"/>
                      <a:gd name="T86" fmla="*/ 0 w 5635"/>
                      <a:gd name="T87" fmla="*/ 0 h 6374"/>
                      <a:gd name="T88" fmla="*/ 0 w 5635"/>
                      <a:gd name="T89" fmla="*/ 0 h 6374"/>
                      <a:gd name="T90" fmla="*/ 0 w 5635"/>
                      <a:gd name="T91" fmla="*/ 0 h 6374"/>
                      <a:gd name="T92" fmla="*/ 0 w 5635"/>
                      <a:gd name="T93" fmla="*/ 0 h 6374"/>
                      <a:gd name="T94" fmla="*/ 0 w 5635"/>
                      <a:gd name="T95" fmla="*/ 0 h 6374"/>
                      <a:gd name="T96" fmla="*/ 0 w 5635"/>
                      <a:gd name="T97" fmla="*/ 0 h 6374"/>
                      <a:gd name="T98" fmla="*/ 0 w 5635"/>
                      <a:gd name="T99" fmla="*/ 0 h 6374"/>
                      <a:gd name="T100" fmla="*/ 0 w 5635"/>
                      <a:gd name="T101" fmla="*/ 0 h 6374"/>
                      <a:gd name="T102" fmla="*/ 0 w 5635"/>
                      <a:gd name="T103" fmla="*/ 0 h 6374"/>
                      <a:gd name="T104" fmla="*/ 0 w 5635"/>
                      <a:gd name="T105" fmla="*/ 0 h 6374"/>
                      <a:gd name="T106" fmla="*/ 0 w 5635"/>
                      <a:gd name="T107" fmla="*/ 0 h 6374"/>
                      <a:gd name="T108" fmla="*/ 0 w 5635"/>
                      <a:gd name="T109" fmla="*/ 0 h 6374"/>
                      <a:gd name="T110" fmla="*/ 0 w 5635"/>
                      <a:gd name="T111" fmla="*/ 0 h 6374"/>
                      <a:gd name="T112" fmla="*/ 0 w 5635"/>
                      <a:gd name="T113" fmla="*/ 0 h 6374"/>
                      <a:gd name="T114" fmla="*/ 0 w 5635"/>
                      <a:gd name="T115" fmla="*/ 0 h 6374"/>
                      <a:gd name="T116" fmla="*/ 0 w 5635"/>
                      <a:gd name="T117" fmla="*/ 0 h 6374"/>
                      <a:gd name="T118" fmla="*/ 0 w 5635"/>
                      <a:gd name="T119" fmla="*/ 0 h 6374"/>
                      <a:gd name="T120" fmla="*/ 0 w 5635"/>
                      <a:gd name="T121" fmla="*/ 0 h 63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35"/>
                      <a:gd name="T184" fmla="*/ 0 h 6374"/>
                      <a:gd name="T185" fmla="*/ 5635 w 5635"/>
                      <a:gd name="T186" fmla="*/ 6374 h 63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35" h="6374">
                        <a:moveTo>
                          <a:pt x="5209" y="9"/>
                        </a:moveTo>
                        <a:lnTo>
                          <a:pt x="5172" y="7"/>
                        </a:lnTo>
                        <a:lnTo>
                          <a:pt x="5136" y="4"/>
                        </a:lnTo>
                        <a:lnTo>
                          <a:pt x="5099" y="3"/>
                        </a:lnTo>
                        <a:lnTo>
                          <a:pt x="5062" y="2"/>
                        </a:lnTo>
                        <a:lnTo>
                          <a:pt x="5025" y="1"/>
                        </a:lnTo>
                        <a:lnTo>
                          <a:pt x="4987" y="0"/>
                        </a:lnTo>
                        <a:lnTo>
                          <a:pt x="4950" y="0"/>
                        </a:lnTo>
                        <a:lnTo>
                          <a:pt x="4913" y="0"/>
                        </a:lnTo>
                        <a:lnTo>
                          <a:pt x="4661" y="6"/>
                        </a:lnTo>
                        <a:lnTo>
                          <a:pt x="4410" y="25"/>
                        </a:lnTo>
                        <a:lnTo>
                          <a:pt x="4165" y="56"/>
                        </a:lnTo>
                        <a:lnTo>
                          <a:pt x="3924" y="99"/>
                        </a:lnTo>
                        <a:lnTo>
                          <a:pt x="3686" y="154"/>
                        </a:lnTo>
                        <a:lnTo>
                          <a:pt x="3452" y="221"/>
                        </a:lnTo>
                        <a:lnTo>
                          <a:pt x="3224" y="297"/>
                        </a:lnTo>
                        <a:lnTo>
                          <a:pt x="3002" y="385"/>
                        </a:lnTo>
                        <a:lnTo>
                          <a:pt x="2783" y="483"/>
                        </a:lnTo>
                        <a:lnTo>
                          <a:pt x="2572" y="592"/>
                        </a:lnTo>
                        <a:lnTo>
                          <a:pt x="2366" y="711"/>
                        </a:lnTo>
                        <a:lnTo>
                          <a:pt x="2167" y="838"/>
                        </a:lnTo>
                        <a:lnTo>
                          <a:pt x="1974" y="975"/>
                        </a:lnTo>
                        <a:lnTo>
                          <a:pt x="1789" y="1121"/>
                        </a:lnTo>
                        <a:lnTo>
                          <a:pt x="1610" y="1275"/>
                        </a:lnTo>
                        <a:lnTo>
                          <a:pt x="1440" y="1437"/>
                        </a:lnTo>
                        <a:lnTo>
                          <a:pt x="1277" y="1608"/>
                        </a:lnTo>
                        <a:lnTo>
                          <a:pt x="1123" y="1786"/>
                        </a:lnTo>
                        <a:lnTo>
                          <a:pt x="976" y="1972"/>
                        </a:lnTo>
                        <a:lnTo>
                          <a:pt x="840" y="2165"/>
                        </a:lnTo>
                        <a:lnTo>
                          <a:pt x="712" y="2363"/>
                        </a:lnTo>
                        <a:lnTo>
                          <a:pt x="593" y="2569"/>
                        </a:lnTo>
                        <a:lnTo>
                          <a:pt x="485" y="2781"/>
                        </a:lnTo>
                        <a:lnTo>
                          <a:pt x="387" y="2998"/>
                        </a:lnTo>
                        <a:lnTo>
                          <a:pt x="299" y="3221"/>
                        </a:lnTo>
                        <a:lnTo>
                          <a:pt x="221" y="3449"/>
                        </a:lnTo>
                        <a:lnTo>
                          <a:pt x="156" y="3682"/>
                        </a:lnTo>
                        <a:lnTo>
                          <a:pt x="101" y="3920"/>
                        </a:lnTo>
                        <a:lnTo>
                          <a:pt x="58" y="4162"/>
                        </a:lnTo>
                        <a:lnTo>
                          <a:pt x="26" y="4408"/>
                        </a:lnTo>
                        <a:lnTo>
                          <a:pt x="7" y="4656"/>
                        </a:lnTo>
                        <a:lnTo>
                          <a:pt x="0" y="4909"/>
                        </a:lnTo>
                        <a:lnTo>
                          <a:pt x="2" y="4985"/>
                        </a:lnTo>
                        <a:lnTo>
                          <a:pt x="3" y="5061"/>
                        </a:lnTo>
                        <a:lnTo>
                          <a:pt x="6" y="5135"/>
                        </a:lnTo>
                        <a:lnTo>
                          <a:pt x="9" y="5211"/>
                        </a:lnTo>
                        <a:lnTo>
                          <a:pt x="15" y="5285"/>
                        </a:lnTo>
                        <a:lnTo>
                          <a:pt x="21" y="5359"/>
                        </a:lnTo>
                        <a:lnTo>
                          <a:pt x="29" y="5433"/>
                        </a:lnTo>
                        <a:lnTo>
                          <a:pt x="37" y="5506"/>
                        </a:lnTo>
                        <a:lnTo>
                          <a:pt x="47" y="5579"/>
                        </a:lnTo>
                        <a:lnTo>
                          <a:pt x="57" y="5652"/>
                        </a:lnTo>
                        <a:lnTo>
                          <a:pt x="68" y="5724"/>
                        </a:lnTo>
                        <a:lnTo>
                          <a:pt x="82" y="5796"/>
                        </a:lnTo>
                        <a:lnTo>
                          <a:pt x="95" y="5868"/>
                        </a:lnTo>
                        <a:lnTo>
                          <a:pt x="110" y="5941"/>
                        </a:lnTo>
                        <a:lnTo>
                          <a:pt x="126" y="6012"/>
                        </a:lnTo>
                        <a:lnTo>
                          <a:pt x="142" y="6081"/>
                        </a:lnTo>
                        <a:lnTo>
                          <a:pt x="244" y="6157"/>
                        </a:lnTo>
                        <a:lnTo>
                          <a:pt x="393" y="6264"/>
                        </a:lnTo>
                        <a:lnTo>
                          <a:pt x="553" y="6360"/>
                        </a:lnTo>
                        <a:lnTo>
                          <a:pt x="580" y="6374"/>
                        </a:lnTo>
                        <a:lnTo>
                          <a:pt x="552" y="6287"/>
                        </a:lnTo>
                        <a:lnTo>
                          <a:pt x="525" y="6200"/>
                        </a:lnTo>
                        <a:lnTo>
                          <a:pt x="500" y="6112"/>
                        </a:lnTo>
                        <a:lnTo>
                          <a:pt x="476" y="6023"/>
                        </a:lnTo>
                        <a:lnTo>
                          <a:pt x="455" y="5934"/>
                        </a:lnTo>
                        <a:lnTo>
                          <a:pt x="435" y="5844"/>
                        </a:lnTo>
                        <a:lnTo>
                          <a:pt x="417" y="5752"/>
                        </a:lnTo>
                        <a:lnTo>
                          <a:pt x="402" y="5661"/>
                        </a:lnTo>
                        <a:lnTo>
                          <a:pt x="387" y="5569"/>
                        </a:lnTo>
                        <a:lnTo>
                          <a:pt x="375" y="5476"/>
                        </a:lnTo>
                        <a:lnTo>
                          <a:pt x="364" y="5383"/>
                        </a:lnTo>
                        <a:lnTo>
                          <a:pt x="355" y="5289"/>
                        </a:lnTo>
                        <a:lnTo>
                          <a:pt x="349" y="5195"/>
                        </a:lnTo>
                        <a:lnTo>
                          <a:pt x="343" y="5100"/>
                        </a:lnTo>
                        <a:lnTo>
                          <a:pt x="341" y="5006"/>
                        </a:lnTo>
                        <a:lnTo>
                          <a:pt x="340" y="4909"/>
                        </a:lnTo>
                        <a:lnTo>
                          <a:pt x="345" y="4674"/>
                        </a:lnTo>
                        <a:lnTo>
                          <a:pt x="363" y="4442"/>
                        </a:lnTo>
                        <a:lnTo>
                          <a:pt x="393" y="4214"/>
                        </a:lnTo>
                        <a:lnTo>
                          <a:pt x="432" y="3988"/>
                        </a:lnTo>
                        <a:lnTo>
                          <a:pt x="484" y="3767"/>
                        </a:lnTo>
                        <a:lnTo>
                          <a:pt x="545" y="3550"/>
                        </a:lnTo>
                        <a:lnTo>
                          <a:pt x="617" y="3337"/>
                        </a:lnTo>
                        <a:lnTo>
                          <a:pt x="699" y="3130"/>
                        </a:lnTo>
                        <a:lnTo>
                          <a:pt x="790" y="2927"/>
                        </a:lnTo>
                        <a:lnTo>
                          <a:pt x="892" y="2730"/>
                        </a:lnTo>
                        <a:lnTo>
                          <a:pt x="1001" y="2539"/>
                        </a:lnTo>
                        <a:lnTo>
                          <a:pt x="1121" y="2354"/>
                        </a:lnTo>
                        <a:lnTo>
                          <a:pt x="1248" y="2174"/>
                        </a:lnTo>
                        <a:lnTo>
                          <a:pt x="1384" y="2002"/>
                        </a:lnTo>
                        <a:lnTo>
                          <a:pt x="1528" y="1836"/>
                        </a:lnTo>
                        <a:lnTo>
                          <a:pt x="1680" y="1677"/>
                        </a:lnTo>
                        <a:lnTo>
                          <a:pt x="1839" y="1526"/>
                        </a:lnTo>
                        <a:lnTo>
                          <a:pt x="2004" y="1382"/>
                        </a:lnTo>
                        <a:lnTo>
                          <a:pt x="2177" y="1247"/>
                        </a:lnTo>
                        <a:lnTo>
                          <a:pt x="2356" y="1118"/>
                        </a:lnTo>
                        <a:lnTo>
                          <a:pt x="2542" y="1000"/>
                        </a:lnTo>
                        <a:lnTo>
                          <a:pt x="2733" y="890"/>
                        </a:lnTo>
                        <a:lnTo>
                          <a:pt x="2931" y="788"/>
                        </a:lnTo>
                        <a:lnTo>
                          <a:pt x="3134" y="697"/>
                        </a:lnTo>
                        <a:lnTo>
                          <a:pt x="3341" y="616"/>
                        </a:lnTo>
                        <a:lnTo>
                          <a:pt x="3553" y="544"/>
                        </a:lnTo>
                        <a:lnTo>
                          <a:pt x="3770" y="482"/>
                        </a:lnTo>
                        <a:lnTo>
                          <a:pt x="3991" y="431"/>
                        </a:lnTo>
                        <a:lnTo>
                          <a:pt x="4217" y="391"/>
                        </a:lnTo>
                        <a:lnTo>
                          <a:pt x="4445" y="361"/>
                        </a:lnTo>
                        <a:lnTo>
                          <a:pt x="4678" y="345"/>
                        </a:lnTo>
                        <a:lnTo>
                          <a:pt x="4913" y="338"/>
                        </a:lnTo>
                        <a:lnTo>
                          <a:pt x="5005" y="339"/>
                        </a:lnTo>
                        <a:lnTo>
                          <a:pt x="5097" y="341"/>
                        </a:lnTo>
                        <a:lnTo>
                          <a:pt x="5188" y="347"/>
                        </a:lnTo>
                        <a:lnTo>
                          <a:pt x="5278" y="352"/>
                        </a:lnTo>
                        <a:lnTo>
                          <a:pt x="5368" y="360"/>
                        </a:lnTo>
                        <a:lnTo>
                          <a:pt x="5459" y="370"/>
                        </a:lnTo>
                        <a:lnTo>
                          <a:pt x="5548" y="382"/>
                        </a:lnTo>
                        <a:lnTo>
                          <a:pt x="5635" y="395"/>
                        </a:lnTo>
                        <a:lnTo>
                          <a:pt x="5577" y="331"/>
                        </a:lnTo>
                        <a:lnTo>
                          <a:pt x="5473" y="230"/>
                        </a:lnTo>
                        <a:lnTo>
                          <a:pt x="5363" y="140"/>
                        </a:lnTo>
                        <a:lnTo>
                          <a:pt x="5258" y="40"/>
                        </a:lnTo>
                        <a:lnTo>
                          <a:pt x="5209" y="9"/>
                        </a:lnTo>
                        <a:close/>
                      </a:path>
                    </a:pathLst>
                  </a:custGeom>
                  <a:solidFill>
                    <a:srgbClr val="E87C76"/>
                  </a:solidFill>
                  <a:ln w="9525">
                    <a:noFill/>
                    <a:round/>
                    <a:headEnd/>
                    <a:tailEnd/>
                  </a:ln>
                </p:spPr>
                <p:txBody>
                  <a:bodyPr/>
                  <a:lstStyle/>
                  <a:p>
                    <a:pPr eaLnBrk="1" hangingPunct="1"/>
                    <a:endParaRPr lang="pt-BR" u="none"/>
                  </a:p>
                </p:txBody>
              </p:sp>
              <p:sp>
                <p:nvSpPr>
                  <p:cNvPr id="467999" name="Freeform 265"/>
                  <p:cNvSpPr>
                    <a:spLocks/>
                  </p:cNvSpPr>
                  <p:nvPr/>
                </p:nvSpPr>
                <p:spPr bwMode="auto">
                  <a:xfrm>
                    <a:off x="3859" y="1733"/>
                    <a:ext cx="706" cy="790"/>
                  </a:xfrm>
                  <a:custGeom>
                    <a:avLst/>
                    <a:gdLst>
                      <a:gd name="T0" fmla="*/ 0 w 5648"/>
                      <a:gd name="T1" fmla="*/ 0 h 6322"/>
                      <a:gd name="T2" fmla="*/ 0 w 5648"/>
                      <a:gd name="T3" fmla="*/ 0 h 6322"/>
                      <a:gd name="T4" fmla="*/ 0 w 5648"/>
                      <a:gd name="T5" fmla="*/ 0 h 6322"/>
                      <a:gd name="T6" fmla="*/ 0 w 5648"/>
                      <a:gd name="T7" fmla="*/ 0 h 6322"/>
                      <a:gd name="T8" fmla="*/ 0 w 5648"/>
                      <a:gd name="T9" fmla="*/ 0 h 6322"/>
                      <a:gd name="T10" fmla="*/ 0 w 5648"/>
                      <a:gd name="T11" fmla="*/ 0 h 6322"/>
                      <a:gd name="T12" fmla="*/ 0 w 5648"/>
                      <a:gd name="T13" fmla="*/ 0 h 6322"/>
                      <a:gd name="T14" fmla="*/ 0 w 5648"/>
                      <a:gd name="T15" fmla="*/ 0 h 6322"/>
                      <a:gd name="T16" fmla="*/ 0 w 5648"/>
                      <a:gd name="T17" fmla="*/ 0 h 6322"/>
                      <a:gd name="T18" fmla="*/ 0 w 5648"/>
                      <a:gd name="T19" fmla="*/ 0 h 6322"/>
                      <a:gd name="T20" fmla="*/ 0 w 5648"/>
                      <a:gd name="T21" fmla="*/ 0 h 6322"/>
                      <a:gd name="T22" fmla="*/ 0 w 5648"/>
                      <a:gd name="T23" fmla="*/ 0 h 6322"/>
                      <a:gd name="T24" fmla="*/ 0 w 5648"/>
                      <a:gd name="T25" fmla="*/ 0 h 6322"/>
                      <a:gd name="T26" fmla="*/ 0 w 5648"/>
                      <a:gd name="T27" fmla="*/ 0 h 6322"/>
                      <a:gd name="T28" fmla="*/ 0 w 5648"/>
                      <a:gd name="T29" fmla="*/ 0 h 6322"/>
                      <a:gd name="T30" fmla="*/ 0 w 5648"/>
                      <a:gd name="T31" fmla="*/ 0 h 6322"/>
                      <a:gd name="T32" fmla="*/ 0 w 5648"/>
                      <a:gd name="T33" fmla="*/ 0 h 6322"/>
                      <a:gd name="T34" fmla="*/ 0 w 5648"/>
                      <a:gd name="T35" fmla="*/ 0 h 6322"/>
                      <a:gd name="T36" fmla="*/ 0 w 5648"/>
                      <a:gd name="T37" fmla="*/ 0 h 6322"/>
                      <a:gd name="T38" fmla="*/ 0 w 5648"/>
                      <a:gd name="T39" fmla="*/ 0 h 6322"/>
                      <a:gd name="T40" fmla="*/ 0 w 5648"/>
                      <a:gd name="T41" fmla="*/ 0 h 6322"/>
                      <a:gd name="T42" fmla="*/ 0 w 5648"/>
                      <a:gd name="T43" fmla="*/ 0 h 6322"/>
                      <a:gd name="T44" fmla="*/ 0 w 5648"/>
                      <a:gd name="T45" fmla="*/ 0 h 6322"/>
                      <a:gd name="T46" fmla="*/ 0 w 5648"/>
                      <a:gd name="T47" fmla="*/ 0 h 6322"/>
                      <a:gd name="T48" fmla="*/ 0 w 5648"/>
                      <a:gd name="T49" fmla="*/ 0 h 6322"/>
                      <a:gd name="T50" fmla="*/ 0 w 5648"/>
                      <a:gd name="T51" fmla="*/ 0 h 6322"/>
                      <a:gd name="T52" fmla="*/ 0 w 5648"/>
                      <a:gd name="T53" fmla="*/ 0 h 6322"/>
                      <a:gd name="T54" fmla="*/ 0 w 5648"/>
                      <a:gd name="T55" fmla="*/ 0 h 6322"/>
                      <a:gd name="T56" fmla="*/ 0 w 5648"/>
                      <a:gd name="T57" fmla="*/ 0 h 6322"/>
                      <a:gd name="T58" fmla="*/ 0 w 5648"/>
                      <a:gd name="T59" fmla="*/ 0 h 6322"/>
                      <a:gd name="T60" fmla="*/ 0 w 5648"/>
                      <a:gd name="T61" fmla="*/ 0 h 6322"/>
                      <a:gd name="T62" fmla="*/ 0 w 5648"/>
                      <a:gd name="T63" fmla="*/ 0 h 6322"/>
                      <a:gd name="T64" fmla="*/ 0 w 5648"/>
                      <a:gd name="T65" fmla="*/ 0 h 6322"/>
                      <a:gd name="T66" fmla="*/ 0 w 5648"/>
                      <a:gd name="T67" fmla="*/ 0 h 6322"/>
                      <a:gd name="T68" fmla="*/ 0 w 5648"/>
                      <a:gd name="T69" fmla="*/ 0 h 6322"/>
                      <a:gd name="T70" fmla="*/ 0 w 5648"/>
                      <a:gd name="T71" fmla="*/ 0 h 6322"/>
                      <a:gd name="T72" fmla="*/ 0 w 5648"/>
                      <a:gd name="T73" fmla="*/ 0 h 6322"/>
                      <a:gd name="T74" fmla="*/ 0 w 5648"/>
                      <a:gd name="T75" fmla="*/ 0 h 6322"/>
                      <a:gd name="T76" fmla="*/ 0 w 5648"/>
                      <a:gd name="T77" fmla="*/ 0 h 6322"/>
                      <a:gd name="T78" fmla="*/ 0 w 5648"/>
                      <a:gd name="T79" fmla="*/ 0 h 6322"/>
                      <a:gd name="T80" fmla="*/ 0 w 5648"/>
                      <a:gd name="T81" fmla="*/ 0 h 6322"/>
                      <a:gd name="T82" fmla="*/ 0 w 5648"/>
                      <a:gd name="T83" fmla="*/ 0 h 6322"/>
                      <a:gd name="T84" fmla="*/ 0 w 5648"/>
                      <a:gd name="T85" fmla="*/ 0 h 6322"/>
                      <a:gd name="T86" fmla="*/ 0 w 5648"/>
                      <a:gd name="T87" fmla="*/ 0 h 6322"/>
                      <a:gd name="T88" fmla="*/ 0 w 5648"/>
                      <a:gd name="T89" fmla="*/ 0 h 6322"/>
                      <a:gd name="T90" fmla="*/ 0 w 5648"/>
                      <a:gd name="T91" fmla="*/ 0 h 6322"/>
                      <a:gd name="T92" fmla="*/ 0 w 5648"/>
                      <a:gd name="T93" fmla="*/ 0 h 6322"/>
                      <a:gd name="T94" fmla="*/ 0 w 5648"/>
                      <a:gd name="T95" fmla="*/ 0 h 63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48"/>
                      <a:gd name="T145" fmla="*/ 0 h 6322"/>
                      <a:gd name="T146" fmla="*/ 5648 w 5648"/>
                      <a:gd name="T147" fmla="*/ 6322 h 63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48" h="6322">
                        <a:moveTo>
                          <a:pt x="5263" y="28"/>
                        </a:moveTo>
                        <a:lnTo>
                          <a:pt x="5198" y="21"/>
                        </a:lnTo>
                        <a:lnTo>
                          <a:pt x="5134" y="16"/>
                        </a:lnTo>
                        <a:lnTo>
                          <a:pt x="5069" y="11"/>
                        </a:lnTo>
                        <a:lnTo>
                          <a:pt x="5005" y="7"/>
                        </a:lnTo>
                        <a:lnTo>
                          <a:pt x="4939" y="4"/>
                        </a:lnTo>
                        <a:lnTo>
                          <a:pt x="4874" y="2"/>
                        </a:lnTo>
                        <a:lnTo>
                          <a:pt x="4809" y="0"/>
                        </a:lnTo>
                        <a:lnTo>
                          <a:pt x="4742" y="0"/>
                        </a:lnTo>
                        <a:lnTo>
                          <a:pt x="4498" y="5"/>
                        </a:lnTo>
                        <a:lnTo>
                          <a:pt x="4257" y="25"/>
                        </a:lnTo>
                        <a:lnTo>
                          <a:pt x="4020" y="54"/>
                        </a:lnTo>
                        <a:lnTo>
                          <a:pt x="3786" y="96"/>
                        </a:lnTo>
                        <a:lnTo>
                          <a:pt x="3556" y="149"/>
                        </a:lnTo>
                        <a:lnTo>
                          <a:pt x="3332" y="213"/>
                        </a:lnTo>
                        <a:lnTo>
                          <a:pt x="3111" y="287"/>
                        </a:lnTo>
                        <a:lnTo>
                          <a:pt x="2896" y="373"/>
                        </a:lnTo>
                        <a:lnTo>
                          <a:pt x="2686" y="467"/>
                        </a:lnTo>
                        <a:lnTo>
                          <a:pt x="2481" y="572"/>
                        </a:lnTo>
                        <a:lnTo>
                          <a:pt x="2283" y="686"/>
                        </a:lnTo>
                        <a:lnTo>
                          <a:pt x="2090" y="810"/>
                        </a:lnTo>
                        <a:lnTo>
                          <a:pt x="1904" y="942"/>
                        </a:lnTo>
                        <a:lnTo>
                          <a:pt x="1725" y="1082"/>
                        </a:lnTo>
                        <a:lnTo>
                          <a:pt x="1553" y="1231"/>
                        </a:lnTo>
                        <a:lnTo>
                          <a:pt x="1388" y="1389"/>
                        </a:lnTo>
                        <a:lnTo>
                          <a:pt x="1231" y="1553"/>
                        </a:lnTo>
                        <a:lnTo>
                          <a:pt x="1083" y="1726"/>
                        </a:lnTo>
                        <a:lnTo>
                          <a:pt x="942" y="1905"/>
                        </a:lnTo>
                        <a:lnTo>
                          <a:pt x="809" y="2090"/>
                        </a:lnTo>
                        <a:lnTo>
                          <a:pt x="686" y="2282"/>
                        </a:lnTo>
                        <a:lnTo>
                          <a:pt x="572" y="2481"/>
                        </a:lnTo>
                        <a:lnTo>
                          <a:pt x="467" y="2685"/>
                        </a:lnTo>
                        <a:lnTo>
                          <a:pt x="372" y="2895"/>
                        </a:lnTo>
                        <a:lnTo>
                          <a:pt x="287" y="3111"/>
                        </a:lnTo>
                        <a:lnTo>
                          <a:pt x="213" y="3331"/>
                        </a:lnTo>
                        <a:lnTo>
                          <a:pt x="148" y="3556"/>
                        </a:lnTo>
                        <a:lnTo>
                          <a:pt x="95" y="3785"/>
                        </a:lnTo>
                        <a:lnTo>
                          <a:pt x="54" y="4019"/>
                        </a:lnTo>
                        <a:lnTo>
                          <a:pt x="23" y="4255"/>
                        </a:lnTo>
                        <a:lnTo>
                          <a:pt x="5" y="4496"/>
                        </a:lnTo>
                        <a:lnTo>
                          <a:pt x="0" y="4740"/>
                        </a:lnTo>
                        <a:lnTo>
                          <a:pt x="0" y="4826"/>
                        </a:lnTo>
                        <a:lnTo>
                          <a:pt x="2" y="4913"/>
                        </a:lnTo>
                        <a:lnTo>
                          <a:pt x="6" y="4999"/>
                        </a:lnTo>
                        <a:lnTo>
                          <a:pt x="12" y="5084"/>
                        </a:lnTo>
                        <a:lnTo>
                          <a:pt x="19" y="5169"/>
                        </a:lnTo>
                        <a:lnTo>
                          <a:pt x="27" y="5253"/>
                        </a:lnTo>
                        <a:lnTo>
                          <a:pt x="37" y="5337"/>
                        </a:lnTo>
                        <a:lnTo>
                          <a:pt x="48" y="5421"/>
                        </a:lnTo>
                        <a:lnTo>
                          <a:pt x="61" y="5503"/>
                        </a:lnTo>
                        <a:lnTo>
                          <a:pt x="75" y="5587"/>
                        </a:lnTo>
                        <a:lnTo>
                          <a:pt x="90" y="5669"/>
                        </a:lnTo>
                        <a:lnTo>
                          <a:pt x="108" y="5750"/>
                        </a:lnTo>
                        <a:lnTo>
                          <a:pt x="126" y="5831"/>
                        </a:lnTo>
                        <a:lnTo>
                          <a:pt x="145" y="5912"/>
                        </a:lnTo>
                        <a:lnTo>
                          <a:pt x="166" y="5992"/>
                        </a:lnTo>
                        <a:lnTo>
                          <a:pt x="189" y="6071"/>
                        </a:lnTo>
                        <a:lnTo>
                          <a:pt x="222" y="6095"/>
                        </a:lnTo>
                        <a:lnTo>
                          <a:pt x="382" y="6191"/>
                        </a:lnTo>
                        <a:lnTo>
                          <a:pt x="555" y="6283"/>
                        </a:lnTo>
                        <a:lnTo>
                          <a:pt x="632" y="6322"/>
                        </a:lnTo>
                        <a:lnTo>
                          <a:pt x="614" y="6276"/>
                        </a:lnTo>
                        <a:lnTo>
                          <a:pt x="597" y="6230"/>
                        </a:lnTo>
                        <a:lnTo>
                          <a:pt x="580" y="6184"/>
                        </a:lnTo>
                        <a:lnTo>
                          <a:pt x="564" y="6136"/>
                        </a:lnTo>
                        <a:lnTo>
                          <a:pt x="548" y="6089"/>
                        </a:lnTo>
                        <a:lnTo>
                          <a:pt x="534" y="6042"/>
                        </a:lnTo>
                        <a:lnTo>
                          <a:pt x="519" y="5995"/>
                        </a:lnTo>
                        <a:lnTo>
                          <a:pt x="506" y="5947"/>
                        </a:lnTo>
                        <a:lnTo>
                          <a:pt x="492" y="5899"/>
                        </a:lnTo>
                        <a:lnTo>
                          <a:pt x="480" y="5850"/>
                        </a:lnTo>
                        <a:lnTo>
                          <a:pt x="467" y="5802"/>
                        </a:lnTo>
                        <a:lnTo>
                          <a:pt x="455" y="5754"/>
                        </a:lnTo>
                        <a:lnTo>
                          <a:pt x="444" y="5704"/>
                        </a:lnTo>
                        <a:lnTo>
                          <a:pt x="434" y="5656"/>
                        </a:lnTo>
                        <a:lnTo>
                          <a:pt x="423" y="5606"/>
                        </a:lnTo>
                        <a:lnTo>
                          <a:pt x="413" y="5556"/>
                        </a:lnTo>
                        <a:lnTo>
                          <a:pt x="404" y="5507"/>
                        </a:lnTo>
                        <a:lnTo>
                          <a:pt x="396" y="5457"/>
                        </a:lnTo>
                        <a:lnTo>
                          <a:pt x="388" y="5407"/>
                        </a:lnTo>
                        <a:lnTo>
                          <a:pt x="381" y="5357"/>
                        </a:lnTo>
                        <a:lnTo>
                          <a:pt x="374" y="5306"/>
                        </a:lnTo>
                        <a:lnTo>
                          <a:pt x="368" y="5256"/>
                        </a:lnTo>
                        <a:lnTo>
                          <a:pt x="363" y="5205"/>
                        </a:lnTo>
                        <a:lnTo>
                          <a:pt x="357" y="5154"/>
                        </a:lnTo>
                        <a:lnTo>
                          <a:pt x="352" y="5102"/>
                        </a:lnTo>
                        <a:lnTo>
                          <a:pt x="349" y="5052"/>
                        </a:lnTo>
                        <a:lnTo>
                          <a:pt x="346" y="5000"/>
                        </a:lnTo>
                        <a:lnTo>
                          <a:pt x="343" y="4948"/>
                        </a:lnTo>
                        <a:lnTo>
                          <a:pt x="341" y="4896"/>
                        </a:lnTo>
                        <a:lnTo>
                          <a:pt x="339" y="4845"/>
                        </a:lnTo>
                        <a:lnTo>
                          <a:pt x="339" y="4793"/>
                        </a:lnTo>
                        <a:lnTo>
                          <a:pt x="338" y="4740"/>
                        </a:lnTo>
                        <a:lnTo>
                          <a:pt x="343" y="4513"/>
                        </a:lnTo>
                        <a:lnTo>
                          <a:pt x="360" y="4290"/>
                        </a:lnTo>
                        <a:lnTo>
                          <a:pt x="388" y="4070"/>
                        </a:lnTo>
                        <a:lnTo>
                          <a:pt x="428" y="3853"/>
                        </a:lnTo>
                        <a:lnTo>
                          <a:pt x="476" y="3640"/>
                        </a:lnTo>
                        <a:lnTo>
                          <a:pt x="536" y="3431"/>
                        </a:lnTo>
                        <a:lnTo>
                          <a:pt x="605" y="3227"/>
                        </a:lnTo>
                        <a:lnTo>
                          <a:pt x="684" y="3027"/>
                        </a:lnTo>
                        <a:lnTo>
                          <a:pt x="773" y="2832"/>
                        </a:lnTo>
                        <a:lnTo>
                          <a:pt x="870" y="2642"/>
                        </a:lnTo>
                        <a:lnTo>
                          <a:pt x="976" y="2458"/>
                        </a:lnTo>
                        <a:lnTo>
                          <a:pt x="1091" y="2280"/>
                        </a:lnTo>
                        <a:lnTo>
                          <a:pt x="1213" y="2106"/>
                        </a:lnTo>
                        <a:lnTo>
                          <a:pt x="1344" y="1941"/>
                        </a:lnTo>
                        <a:lnTo>
                          <a:pt x="1482" y="1781"/>
                        </a:lnTo>
                        <a:lnTo>
                          <a:pt x="1628" y="1628"/>
                        </a:lnTo>
                        <a:lnTo>
                          <a:pt x="1781" y="1482"/>
                        </a:lnTo>
                        <a:lnTo>
                          <a:pt x="1940" y="1344"/>
                        </a:lnTo>
                        <a:lnTo>
                          <a:pt x="2107" y="1213"/>
                        </a:lnTo>
                        <a:lnTo>
                          <a:pt x="2280" y="1090"/>
                        </a:lnTo>
                        <a:lnTo>
                          <a:pt x="2459" y="975"/>
                        </a:lnTo>
                        <a:lnTo>
                          <a:pt x="2642" y="869"/>
                        </a:lnTo>
                        <a:lnTo>
                          <a:pt x="2833" y="773"/>
                        </a:lnTo>
                        <a:lnTo>
                          <a:pt x="3028" y="685"/>
                        </a:lnTo>
                        <a:lnTo>
                          <a:pt x="3227" y="606"/>
                        </a:lnTo>
                        <a:lnTo>
                          <a:pt x="3432" y="536"/>
                        </a:lnTo>
                        <a:lnTo>
                          <a:pt x="3641" y="477"/>
                        </a:lnTo>
                        <a:lnTo>
                          <a:pt x="3855" y="428"/>
                        </a:lnTo>
                        <a:lnTo>
                          <a:pt x="4071" y="390"/>
                        </a:lnTo>
                        <a:lnTo>
                          <a:pt x="4292" y="361"/>
                        </a:lnTo>
                        <a:lnTo>
                          <a:pt x="4516" y="345"/>
                        </a:lnTo>
                        <a:lnTo>
                          <a:pt x="4742" y="339"/>
                        </a:lnTo>
                        <a:lnTo>
                          <a:pt x="4801" y="339"/>
                        </a:lnTo>
                        <a:lnTo>
                          <a:pt x="4858" y="340"/>
                        </a:lnTo>
                        <a:lnTo>
                          <a:pt x="4916" y="342"/>
                        </a:lnTo>
                        <a:lnTo>
                          <a:pt x="4974" y="345"/>
                        </a:lnTo>
                        <a:lnTo>
                          <a:pt x="5031" y="348"/>
                        </a:lnTo>
                        <a:lnTo>
                          <a:pt x="5088" y="352"/>
                        </a:lnTo>
                        <a:lnTo>
                          <a:pt x="5146" y="357"/>
                        </a:lnTo>
                        <a:lnTo>
                          <a:pt x="5202" y="363"/>
                        </a:lnTo>
                        <a:lnTo>
                          <a:pt x="5258" y="368"/>
                        </a:lnTo>
                        <a:lnTo>
                          <a:pt x="5315" y="375"/>
                        </a:lnTo>
                        <a:lnTo>
                          <a:pt x="5371" y="383"/>
                        </a:lnTo>
                        <a:lnTo>
                          <a:pt x="5427" y="392"/>
                        </a:lnTo>
                        <a:lnTo>
                          <a:pt x="5483" y="401"/>
                        </a:lnTo>
                        <a:lnTo>
                          <a:pt x="5538" y="410"/>
                        </a:lnTo>
                        <a:lnTo>
                          <a:pt x="5593" y="421"/>
                        </a:lnTo>
                        <a:lnTo>
                          <a:pt x="5648" y="432"/>
                        </a:lnTo>
                        <a:lnTo>
                          <a:pt x="5601" y="372"/>
                        </a:lnTo>
                        <a:lnTo>
                          <a:pt x="5506" y="271"/>
                        </a:lnTo>
                        <a:lnTo>
                          <a:pt x="5406" y="162"/>
                        </a:lnTo>
                        <a:lnTo>
                          <a:pt x="5302" y="61"/>
                        </a:lnTo>
                        <a:lnTo>
                          <a:pt x="5263" y="28"/>
                        </a:lnTo>
                        <a:close/>
                      </a:path>
                    </a:pathLst>
                  </a:custGeom>
                  <a:solidFill>
                    <a:srgbClr val="E98075"/>
                  </a:solidFill>
                  <a:ln w="9525">
                    <a:noFill/>
                    <a:round/>
                    <a:headEnd/>
                    <a:tailEnd/>
                  </a:ln>
                </p:spPr>
                <p:txBody>
                  <a:bodyPr/>
                  <a:lstStyle/>
                  <a:p>
                    <a:pPr eaLnBrk="1" hangingPunct="1"/>
                    <a:endParaRPr lang="pt-BR" u="none"/>
                  </a:p>
                </p:txBody>
              </p:sp>
              <p:sp>
                <p:nvSpPr>
                  <p:cNvPr id="468000" name="Freeform 266"/>
                  <p:cNvSpPr>
                    <a:spLocks/>
                  </p:cNvSpPr>
                  <p:nvPr/>
                </p:nvSpPr>
                <p:spPr bwMode="auto">
                  <a:xfrm>
                    <a:off x="3880" y="1754"/>
                    <a:ext cx="706" cy="782"/>
                  </a:xfrm>
                  <a:custGeom>
                    <a:avLst/>
                    <a:gdLst>
                      <a:gd name="T0" fmla="*/ 0 w 5644"/>
                      <a:gd name="T1" fmla="*/ 0 h 6256"/>
                      <a:gd name="T2" fmla="*/ 0 w 5644"/>
                      <a:gd name="T3" fmla="*/ 0 h 6256"/>
                      <a:gd name="T4" fmla="*/ 0 w 5644"/>
                      <a:gd name="T5" fmla="*/ 0 h 6256"/>
                      <a:gd name="T6" fmla="*/ 0 w 5644"/>
                      <a:gd name="T7" fmla="*/ 0 h 6256"/>
                      <a:gd name="T8" fmla="*/ 0 w 5644"/>
                      <a:gd name="T9" fmla="*/ 0 h 6256"/>
                      <a:gd name="T10" fmla="*/ 0 w 5644"/>
                      <a:gd name="T11" fmla="*/ 0 h 6256"/>
                      <a:gd name="T12" fmla="*/ 0 w 5644"/>
                      <a:gd name="T13" fmla="*/ 0 h 6256"/>
                      <a:gd name="T14" fmla="*/ 0 w 5644"/>
                      <a:gd name="T15" fmla="*/ 0 h 6256"/>
                      <a:gd name="T16" fmla="*/ 0 w 5644"/>
                      <a:gd name="T17" fmla="*/ 0 h 6256"/>
                      <a:gd name="T18" fmla="*/ 0 w 5644"/>
                      <a:gd name="T19" fmla="*/ 0 h 6256"/>
                      <a:gd name="T20" fmla="*/ 0 w 5644"/>
                      <a:gd name="T21" fmla="*/ 0 h 6256"/>
                      <a:gd name="T22" fmla="*/ 0 w 5644"/>
                      <a:gd name="T23" fmla="*/ 0 h 6256"/>
                      <a:gd name="T24" fmla="*/ 0 w 5644"/>
                      <a:gd name="T25" fmla="*/ 0 h 6256"/>
                      <a:gd name="T26" fmla="*/ 0 w 5644"/>
                      <a:gd name="T27" fmla="*/ 0 h 6256"/>
                      <a:gd name="T28" fmla="*/ 0 w 5644"/>
                      <a:gd name="T29" fmla="*/ 0 h 6256"/>
                      <a:gd name="T30" fmla="*/ 0 w 5644"/>
                      <a:gd name="T31" fmla="*/ 0 h 6256"/>
                      <a:gd name="T32" fmla="*/ 0 w 5644"/>
                      <a:gd name="T33" fmla="*/ 0 h 6256"/>
                      <a:gd name="T34" fmla="*/ 0 w 5644"/>
                      <a:gd name="T35" fmla="*/ 0 h 6256"/>
                      <a:gd name="T36" fmla="*/ 0 w 5644"/>
                      <a:gd name="T37" fmla="*/ 0 h 6256"/>
                      <a:gd name="T38" fmla="*/ 0 w 5644"/>
                      <a:gd name="T39" fmla="*/ 0 h 6256"/>
                      <a:gd name="T40" fmla="*/ 0 w 5644"/>
                      <a:gd name="T41" fmla="*/ 0 h 6256"/>
                      <a:gd name="T42" fmla="*/ 0 w 5644"/>
                      <a:gd name="T43" fmla="*/ 0 h 6256"/>
                      <a:gd name="T44" fmla="*/ 0 w 5644"/>
                      <a:gd name="T45" fmla="*/ 0 h 6256"/>
                      <a:gd name="T46" fmla="*/ 0 w 5644"/>
                      <a:gd name="T47" fmla="*/ 0 h 6256"/>
                      <a:gd name="T48" fmla="*/ 0 w 5644"/>
                      <a:gd name="T49" fmla="*/ 0 h 6256"/>
                      <a:gd name="T50" fmla="*/ 0 w 5644"/>
                      <a:gd name="T51" fmla="*/ 0 h 6256"/>
                      <a:gd name="T52" fmla="*/ 0 w 5644"/>
                      <a:gd name="T53" fmla="*/ 0 h 6256"/>
                      <a:gd name="T54" fmla="*/ 0 w 5644"/>
                      <a:gd name="T55" fmla="*/ 0 h 6256"/>
                      <a:gd name="T56" fmla="*/ 0 w 5644"/>
                      <a:gd name="T57" fmla="*/ 0 h 6256"/>
                      <a:gd name="T58" fmla="*/ 0 w 5644"/>
                      <a:gd name="T59" fmla="*/ 0 h 6256"/>
                      <a:gd name="T60" fmla="*/ 0 w 5644"/>
                      <a:gd name="T61" fmla="*/ 0 h 6256"/>
                      <a:gd name="T62" fmla="*/ 0 w 5644"/>
                      <a:gd name="T63" fmla="*/ 0 h 6256"/>
                      <a:gd name="T64" fmla="*/ 0 w 5644"/>
                      <a:gd name="T65" fmla="*/ 0 h 6256"/>
                      <a:gd name="T66" fmla="*/ 0 w 5644"/>
                      <a:gd name="T67" fmla="*/ 0 h 6256"/>
                      <a:gd name="T68" fmla="*/ 0 w 5644"/>
                      <a:gd name="T69" fmla="*/ 0 h 6256"/>
                      <a:gd name="T70" fmla="*/ 0 w 5644"/>
                      <a:gd name="T71" fmla="*/ 0 h 6256"/>
                      <a:gd name="T72" fmla="*/ 0 w 5644"/>
                      <a:gd name="T73" fmla="*/ 0 h 6256"/>
                      <a:gd name="T74" fmla="*/ 0 w 5644"/>
                      <a:gd name="T75" fmla="*/ 0 h 6256"/>
                      <a:gd name="T76" fmla="*/ 0 w 5644"/>
                      <a:gd name="T77" fmla="*/ 0 h 6256"/>
                      <a:gd name="T78" fmla="*/ 0 w 5644"/>
                      <a:gd name="T79" fmla="*/ 0 h 6256"/>
                      <a:gd name="T80" fmla="*/ 0 w 5644"/>
                      <a:gd name="T81" fmla="*/ 0 h 6256"/>
                      <a:gd name="T82" fmla="*/ 0 w 5644"/>
                      <a:gd name="T83" fmla="*/ 0 h 6256"/>
                      <a:gd name="T84" fmla="*/ 0 w 5644"/>
                      <a:gd name="T85" fmla="*/ 0 h 6256"/>
                      <a:gd name="T86" fmla="*/ 0 w 5644"/>
                      <a:gd name="T87" fmla="*/ 0 h 6256"/>
                      <a:gd name="T88" fmla="*/ 0 w 5644"/>
                      <a:gd name="T89" fmla="*/ 0 h 6256"/>
                      <a:gd name="T90" fmla="*/ 0 w 5644"/>
                      <a:gd name="T91" fmla="*/ 0 h 6256"/>
                      <a:gd name="T92" fmla="*/ 0 w 5644"/>
                      <a:gd name="T93" fmla="*/ 0 h 6256"/>
                      <a:gd name="T94" fmla="*/ 0 w 5644"/>
                      <a:gd name="T95" fmla="*/ 0 h 62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44"/>
                      <a:gd name="T145" fmla="*/ 0 h 6256"/>
                      <a:gd name="T146" fmla="*/ 5644 w 5644"/>
                      <a:gd name="T147" fmla="*/ 6256 h 62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44" h="6256">
                        <a:moveTo>
                          <a:pt x="5295" y="57"/>
                        </a:moveTo>
                        <a:lnTo>
                          <a:pt x="5208" y="44"/>
                        </a:lnTo>
                        <a:lnTo>
                          <a:pt x="5119" y="32"/>
                        </a:lnTo>
                        <a:lnTo>
                          <a:pt x="5028" y="22"/>
                        </a:lnTo>
                        <a:lnTo>
                          <a:pt x="4938" y="14"/>
                        </a:lnTo>
                        <a:lnTo>
                          <a:pt x="4848" y="9"/>
                        </a:lnTo>
                        <a:lnTo>
                          <a:pt x="4757" y="3"/>
                        </a:lnTo>
                        <a:lnTo>
                          <a:pt x="4665" y="1"/>
                        </a:lnTo>
                        <a:lnTo>
                          <a:pt x="4573" y="0"/>
                        </a:lnTo>
                        <a:lnTo>
                          <a:pt x="4338" y="7"/>
                        </a:lnTo>
                        <a:lnTo>
                          <a:pt x="4105" y="23"/>
                        </a:lnTo>
                        <a:lnTo>
                          <a:pt x="3877" y="53"/>
                        </a:lnTo>
                        <a:lnTo>
                          <a:pt x="3651" y="93"/>
                        </a:lnTo>
                        <a:lnTo>
                          <a:pt x="3430" y="144"/>
                        </a:lnTo>
                        <a:lnTo>
                          <a:pt x="3213" y="206"/>
                        </a:lnTo>
                        <a:lnTo>
                          <a:pt x="3001" y="278"/>
                        </a:lnTo>
                        <a:lnTo>
                          <a:pt x="2794" y="359"/>
                        </a:lnTo>
                        <a:lnTo>
                          <a:pt x="2591" y="450"/>
                        </a:lnTo>
                        <a:lnTo>
                          <a:pt x="2393" y="552"/>
                        </a:lnTo>
                        <a:lnTo>
                          <a:pt x="2202" y="662"/>
                        </a:lnTo>
                        <a:lnTo>
                          <a:pt x="2016" y="780"/>
                        </a:lnTo>
                        <a:lnTo>
                          <a:pt x="1837" y="909"/>
                        </a:lnTo>
                        <a:lnTo>
                          <a:pt x="1664" y="1044"/>
                        </a:lnTo>
                        <a:lnTo>
                          <a:pt x="1499" y="1188"/>
                        </a:lnTo>
                        <a:lnTo>
                          <a:pt x="1340" y="1339"/>
                        </a:lnTo>
                        <a:lnTo>
                          <a:pt x="1188" y="1498"/>
                        </a:lnTo>
                        <a:lnTo>
                          <a:pt x="1044" y="1664"/>
                        </a:lnTo>
                        <a:lnTo>
                          <a:pt x="908" y="1836"/>
                        </a:lnTo>
                        <a:lnTo>
                          <a:pt x="781" y="2016"/>
                        </a:lnTo>
                        <a:lnTo>
                          <a:pt x="661" y="2201"/>
                        </a:lnTo>
                        <a:lnTo>
                          <a:pt x="552" y="2392"/>
                        </a:lnTo>
                        <a:lnTo>
                          <a:pt x="450" y="2589"/>
                        </a:lnTo>
                        <a:lnTo>
                          <a:pt x="359" y="2792"/>
                        </a:lnTo>
                        <a:lnTo>
                          <a:pt x="277" y="2999"/>
                        </a:lnTo>
                        <a:lnTo>
                          <a:pt x="205" y="3212"/>
                        </a:lnTo>
                        <a:lnTo>
                          <a:pt x="144" y="3429"/>
                        </a:lnTo>
                        <a:lnTo>
                          <a:pt x="92" y="3650"/>
                        </a:lnTo>
                        <a:lnTo>
                          <a:pt x="53" y="3876"/>
                        </a:lnTo>
                        <a:lnTo>
                          <a:pt x="23" y="4104"/>
                        </a:lnTo>
                        <a:lnTo>
                          <a:pt x="5" y="4336"/>
                        </a:lnTo>
                        <a:lnTo>
                          <a:pt x="0" y="4571"/>
                        </a:lnTo>
                        <a:lnTo>
                          <a:pt x="1" y="4668"/>
                        </a:lnTo>
                        <a:lnTo>
                          <a:pt x="3" y="4762"/>
                        </a:lnTo>
                        <a:lnTo>
                          <a:pt x="9" y="4857"/>
                        </a:lnTo>
                        <a:lnTo>
                          <a:pt x="15" y="4951"/>
                        </a:lnTo>
                        <a:lnTo>
                          <a:pt x="24" y="5045"/>
                        </a:lnTo>
                        <a:lnTo>
                          <a:pt x="35" y="5138"/>
                        </a:lnTo>
                        <a:lnTo>
                          <a:pt x="47" y="5231"/>
                        </a:lnTo>
                        <a:lnTo>
                          <a:pt x="62" y="5323"/>
                        </a:lnTo>
                        <a:lnTo>
                          <a:pt x="77" y="5414"/>
                        </a:lnTo>
                        <a:lnTo>
                          <a:pt x="95" y="5506"/>
                        </a:lnTo>
                        <a:lnTo>
                          <a:pt x="115" y="5596"/>
                        </a:lnTo>
                        <a:lnTo>
                          <a:pt x="136" y="5685"/>
                        </a:lnTo>
                        <a:lnTo>
                          <a:pt x="160" y="5774"/>
                        </a:lnTo>
                        <a:lnTo>
                          <a:pt x="185" y="5862"/>
                        </a:lnTo>
                        <a:lnTo>
                          <a:pt x="212" y="5949"/>
                        </a:lnTo>
                        <a:lnTo>
                          <a:pt x="240" y="6036"/>
                        </a:lnTo>
                        <a:lnTo>
                          <a:pt x="386" y="6114"/>
                        </a:lnTo>
                        <a:lnTo>
                          <a:pt x="550" y="6200"/>
                        </a:lnTo>
                        <a:lnTo>
                          <a:pt x="687" y="6256"/>
                        </a:lnTo>
                        <a:lnTo>
                          <a:pt x="667" y="6207"/>
                        </a:lnTo>
                        <a:lnTo>
                          <a:pt x="647" y="6159"/>
                        </a:lnTo>
                        <a:lnTo>
                          <a:pt x="627" y="6109"/>
                        </a:lnTo>
                        <a:lnTo>
                          <a:pt x="608" y="6060"/>
                        </a:lnTo>
                        <a:lnTo>
                          <a:pt x="590" y="6010"/>
                        </a:lnTo>
                        <a:lnTo>
                          <a:pt x="572" y="5961"/>
                        </a:lnTo>
                        <a:lnTo>
                          <a:pt x="555" y="5910"/>
                        </a:lnTo>
                        <a:lnTo>
                          <a:pt x="538" y="5859"/>
                        </a:lnTo>
                        <a:lnTo>
                          <a:pt x="523" y="5809"/>
                        </a:lnTo>
                        <a:lnTo>
                          <a:pt x="507" y="5757"/>
                        </a:lnTo>
                        <a:lnTo>
                          <a:pt x="492" y="5706"/>
                        </a:lnTo>
                        <a:lnTo>
                          <a:pt x="479" y="5654"/>
                        </a:lnTo>
                        <a:lnTo>
                          <a:pt x="465" y="5603"/>
                        </a:lnTo>
                        <a:lnTo>
                          <a:pt x="453" y="5550"/>
                        </a:lnTo>
                        <a:lnTo>
                          <a:pt x="440" y="5498"/>
                        </a:lnTo>
                        <a:lnTo>
                          <a:pt x="429" y="5445"/>
                        </a:lnTo>
                        <a:lnTo>
                          <a:pt x="418" y="5392"/>
                        </a:lnTo>
                        <a:lnTo>
                          <a:pt x="408" y="5339"/>
                        </a:lnTo>
                        <a:lnTo>
                          <a:pt x="399" y="5285"/>
                        </a:lnTo>
                        <a:lnTo>
                          <a:pt x="390" y="5232"/>
                        </a:lnTo>
                        <a:lnTo>
                          <a:pt x="382" y="5178"/>
                        </a:lnTo>
                        <a:lnTo>
                          <a:pt x="374" y="5124"/>
                        </a:lnTo>
                        <a:lnTo>
                          <a:pt x="367" y="5070"/>
                        </a:lnTo>
                        <a:lnTo>
                          <a:pt x="361" y="5015"/>
                        </a:lnTo>
                        <a:lnTo>
                          <a:pt x="356" y="4960"/>
                        </a:lnTo>
                        <a:lnTo>
                          <a:pt x="351" y="4905"/>
                        </a:lnTo>
                        <a:lnTo>
                          <a:pt x="348" y="4850"/>
                        </a:lnTo>
                        <a:lnTo>
                          <a:pt x="345" y="4795"/>
                        </a:lnTo>
                        <a:lnTo>
                          <a:pt x="341" y="4739"/>
                        </a:lnTo>
                        <a:lnTo>
                          <a:pt x="340" y="4683"/>
                        </a:lnTo>
                        <a:lnTo>
                          <a:pt x="339" y="4627"/>
                        </a:lnTo>
                        <a:lnTo>
                          <a:pt x="339" y="4571"/>
                        </a:lnTo>
                        <a:lnTo>
                          <a:pt x="343" y="4353"/>
                        </a:lnTo>
                        <a:lnTo>
                          <a:pt x="360" y="4138"/>
                        </a:lnTo>
                        <a:lnTo>
                          <a:pt x="387" y="3926"/>
                        </a:lnTo>
                        <a:lnTo>
                          <a:pt x="425" y="3718"/>
                        </a:lnTo>
                        <a:lnTo>
                          <a:pt x="472" y="3513"/>
                        </a:lnTo>
                        <a:lnTo>
                          <a:pt x="528" y="3313"/>
                        </a:lnTo>
                        <a:lnTo>
                          <a:pt x="596" y="3117"/>
                        </a:lnTo>
                        <a:lnTo>
                          <a:pt x="671" y="2924"/>
                        </a:lnTo>
                        <a:lnTo>
                          <a:pt x="756" y="2737"/>
                        </a:lnTo>
                        <a:lnTo>
                          <a:pt x="849" y="2553"/>
                        </a:lnTo>
                        <a:lnTo>
                          <a:pt x="952" y="2377"/>
                        </a:lnTo>
                        <a:lnTo>
                          <a:pt x="1061" y="2205"/>
                        </a:lnTo>
                        <a:lnTo>
                          <a:pt x="1180" y="2039"/>
                        </a:lnTo>
                        <a:lnTo>
                          <a:pt x="1306" y="1879"/>
                        </a:lnTo>
                        <a:lnTo>
                          <a:pt x="1439" y="1725"/>
                        </a:lnTo>
                        <a:lnTo>
                          <a:pt x="1579" y="1578"/>
                        </a:lnTo>
                        <a:lnTo>
                          <a:pt x="1726" y="1438"/>
                        </a:lnTo>
                        <a:lnTo>
                          <a:pt x="1880" y="1305"/>
                        </a:lnTo>
                        <a:lnTo>
                          <a:pt x="2040" y="1179"/>
                        </a:lnTo>
                        <a:lnTo>
                          <a:pt x="2205" y="1062"/>
                        </a:lnTo>
                        <a:lnTo>
                          <a:pt x="2378" y="952"/>
                        </a:lnTo>
                        <a:lnTo>
                          <a:pt x="2555" y="849"/>
                        </a:lnTo>
                        <a:lnTo>
                          <a:pt x="2737" y="756"/>
                        </a:lnTo>
                        <a:lnTo>
                          <a:pt x="2925" y="671"/>
                        </a:lnTo>
                        <a:lnTo>
                          <a:pt x="3117" y="596"/>
                        </a:lnTo>
                        <a:lnTo>
                          <a:pt x="3314" y="529"/>
                        </a:lnTo>
                        <a:lnTo>
                          <a:pt x="3515" y="472"/>
                        </a:lnTo>
                        <a:lnTo>
                          <a:pt x="3720" y="424"/>
                        </a:lnTo>
                        <a:lnTo>
                          <a:pt x="3928" y="387"/>
                        </a:lnTo>
                        <a:lnTo>
                          <a:pt x="4140" y="360"/>
                        </a:lnTo>
                        <a:lnTo>
                          <a:pt x="4356" y="345"/>
                        </a:lnTo>
                        <a:lnTo>
                          <a:pt x="4573" y="339"/>
                        </a:lnTo>
                        <a:lnTo>
                          <a:pt x="4642" y="339"/>
                        </a:lnTo>
                        <a:lnTo>
                          <a:pt x="4712" y="341"/>
                        </a:lnTo>
                        <a:lnTo>
                          <a:pt x="4780" y="343"/>
                        </a:lnTo>
                        <a:lnTo>
                          <a:pt x="4848" y="348"/>
                        </a:lnTo>
                        <a:lnTo>
                          <a:pt x="4917" y="352"/>
                        </a:lnTo>
                        <a:lnTo>
                          <a:pt x="4984" y="358"/>
                        </a:lnTo>
                        <a:lnTo>
                          <a:pt x="5052" y="366"/>
                        </a:lnTo>
                        <a:lnTo>
                          <a:pt x="5119" y="374"/>
                        </a:lnTo>
                        <a:lnTo>
                          <a:pt x="5185" y="383"/>
                        </a:lnTo>
                        <a:lnTo>
                          <a:pt x="5252" y="393"/>
                        </a:lnTo>
                        <a:lnTo>
                          <a:pt x="5318" y="404"/>
                        </a:lnTo>
                        <a:lnTo>
                          <a:pt x="5383" y="417"/>
                        </a:lnTo>
                        <a:lnTo>
                          <a:pt x="5450" y="430"/>
                        </a:lnTo>
                        <a:lnTo>
                          <a:pt x="5514" y="444"/>
                        </a:lnTo>
                        <a:lnTo>
                          <a:pt x="5579" y="459"/>
                        </a:lnTo>
                        <a:lnTo>
                          <a:pt x="5644" y="475"/>
                        </a:lnTo>
                        <a:lnTo>
                          <a:pt x="5612" y="429"/>
                        </a:lnTo>
                        <a:lnTo>
                          <a:pt x="5522" y="317"/>
                        </a:lnTo>
                        <a:lnTo>
                          <a:pt x="5432" y="203"/>
                        </a:lnTo>
                        <a:lnTo>
                          <a:pt x="5337" y="102"/>
                        </a:lnTo>
                        <a:lnTo>
                          <a:pt x="5295" y="57"/>
                        </a:lnTo>
                        <a:close/>
                      </a:path>
                    </a:pathLst>
                  </a:custGeom>
                  <a:solidFill>
                    <a:srgbClr val="E98474"/>
                  </a:solidFill>
                  <a:ln w="9525">
                    <a:noFill/>
                    <a:round/>
                    <a:headEnd/>
                    <a:tailEnd/>
                  </a:ln>
                </p:spPr>
                <p:txBody>
                  <a:bodyPr/>
                  <a:lstStyle/>
                  <a:p>
                    <a:pPr eaLnBrk="1" hangingPunct="1"/>
                    <a:endParaRPr lang="pt-BR" u="none"/>
                  </a:p>
                </p:txBody>
              </p:sp>
              <p:sp>
                <p:nvSpPr>
                  <p:cNvPr id="468001" name="Freeform 267"/>
                  <p:cNvSpPr>
                    <a:spLocks/>
                  </p:cNvSpPr>
                  <p:nvPr/>
                </p:nvSpPr>
                <p:spPr bwMode="auto">
                  <a:xfrm>
                    <a:off x="3901" y="1775"/>
                    <a:ext cx="703" cy="773"/>
                  </a:xfrm>
                  <a:custGeom>
                    <a:avLst/>
                    <a:gdLst>
                      <a:gd name="T0" fmla="*/ 0 w 5619"/>
                      <a:gd name="T1" fmla="*/ 0 h 6180"/>
                      <a:gd name="T2" fmla="*/ 0 w 5619"/>
                      <a:gd name="T3" fmla="*/ 0 h 6180"/>
                      <a:gd name="T4" fmla="*/ 0 w 5619"/>
                      <a:gd name="T5" fmla="*/ 0 h 6180"/>
                      <a:gd name="T6" fmla="*/ 0 w 5619"/>
                      <a:gd name="T7" fmla="*/ 0 h 6180"/>
                      <a:gd name="T8" fmla="*/ 0 w 5619"/>
                      <a:gd name="T9" fmla="*/ 0 h 6180"/>
                      <a:gd name="T10" fmla="*/ 0 w 5619"/>
                      <a:gd name="T11" fmla="*/ 0 h 6180"/>
                      <a:gd name="T12" fmla="*/ 0 w 5619"/>
                      <a:gd name="T13" fmla="*/ 0 h 6180"/>
                      <a:gd name="T14" fmla="*/ 0 w 5619"/>
                      <a:gd name="T15" fmla="*/ 0 h 6180"/>
                      <a:gd name="T16" fmla="*/ 0 w 5619"/>
                      <a:gd name="T17" fmla="*/ 0 h 6180"/>
                      <a:gd name="T18" fmla="*/ 0 w 5619"/>
                      <a:gd name="T19" fmla="*/ 0 h 6180"/>
                      <a:gd name="T20" fmla="*/ 0 w 5619"/>
                      <a:gd name="T21" fmla="*/ 0 h 6180"/>
                      <a:gd name="T22" fmla="*/ 0 w 5619"/>
                      <a:gd name="T23" fmla="*/ 0 h 6180"/>
                      <a:gd name="T24" fmla="*/ 0 w 5619"/>
                      <a:gd name="T25" fmla="*/ 0 h 6180"/>
                      <a:gd name="T26" fmla="*/ 0 w 5619"/>
                      <a:gd name="T27" fmla="*/ 0 h 6180"/>
                      <a:gd name="T28" fmla="*/ 0 w 5619"/>
                      <a:gd name="T29" fmla="*/ 0 h 6180"/>
                      <a:gd name="T30" fmla="*/ 0 w 5619"/>
                      <a:gd name="T31" fmla="*/ 0 h 6180"/>
                      <a:gd name="T32" fmla="*/ 0 w 5619"/>
                      <a:gd name="T33" fmla="*/ 0 h 6180"/>
                      <a:gd name="T34" fmla="*/ 0 w 5619"/>
                      <a:gd name="T35" fmla="*/ 0 h 6180"/>
                      <a:gd name="T36" fmla="*/ 0 w 5619"/>
                      <a:gd name="T37" fmla="*/ 0 h 6180"/>
                      <a:gd name="T38" fmla="*/ 0 w 5619"/>
                      <a:gd name="T39" fmla="*/ 0 h 6180"/>
                      <a:gd name="T40" fmla="*/ 0 w 5619"/>
                      <a:gd name="T41" fmla="*/ 0 h 6180"/>
                      <a:gd name="T42" fmla="*/ 0 w 5619"/>
                      <a:gd name="T43" fmla="*/ 0 h 6180"/>
                      <a:gd name="T44" fmla="*/ 0 w 5619"/>
                      <a:gd name="T45" fmla="*/ 0 h 6180"/>
                      <a:gd name="T46" fmla="*/ 0 w 5619"/>
                      <a:gd name="T47" fmla="*/ 0 h 6180"/>
                      <a:gd name="T48" fmla="*/ 0 w 5619"/>
                      <a:gd name="T49" fmla="*/ 0 h 6180"/>
                      <a:gd name="T50" fmla="*/ 0 w 5619"/>
                      <a:gd name="T51" fmla="*/ 0 h 6180"/>
                      <a:gd name="T52" fmla="*/ 0 w 5619"/>
                      <a:gd name="T53" fmla="*/ 0 h 6180"/>
                      <a:gd name="T54" fmla="*/ 0 w 5619"/>
                      <a:gd name="T55" fmla="*/ 0 h 6180"/>
                      <a:gd name="T56" fmla="*/ 0 w 5619"/>
                      <a:gd name="T57" fmla="*/ 0 h 6180"/>
                      <a:gd name="T58" fmla="*/ 0 w 5619"/>
                      <a:gd name="T59" fmla="*/ 0 h 6180"/>
                      <a:gd name="T60" fmla="*/ 0 w 5619"/>
                      <a:gd name="T61" fmla="*/ 0 h 6180"/>
                      <a:gd name="T62" fmla="*/ 0 w 5619"/>
                      <a:gd name="T63" fmla="*/ 0 h 6180"/>
                      <a:gd name="T64" fmla="*/ 0 w 5619"/>
                      <a:gd name="T65" fmla="*/ 0 h 6180"/>
                      <a:gd name="T66" fmla="*/ 0 w 5619"/>
                      <a:gd name="T67" fmla="*/ 0 h 6180"/>
                      <a:gd name="T68" fmla="*/ 0 w 5619"/>
                      <a:gd name="T69" fmla="*/ 0 h 6180"/>
                      <a:gd name="T70" fmla="*/ 0 w 5619"/>
                      <a:gd name="T71" fmla="*/ 0 h 6180"/>
                      <a:gd name="T72" fmla="*/ 0 w 5619"/>
                      <a:gd name="T73" fmla="*/ 0 h 6180"/>
                      <a:gd name="T74" fmla="*/ 0 w 5619"/>
                      <a:gd name="T75" fmla="*/ 0 h 6180"/>
                      <a:gd name="T76" fmla="*/ 0 w 5619"/>
                      <a:gd name="T77" fmla="*/ 0 h 6180"/>
                      <a:gd name="T78" fmla="*/ 0 w 5619"/>
                      <a:gd name="T79" fmla="*/ 0 h 6180"/>
                      <a:gd name="T80" fmla="*/ 0 w 5619"/>
                      <a:gd name="T81" fmla="*/ 0 h 6180"/>
                      <a:gd name="T82" fmla="*/ 0 w 5619"/>
                      <a:gd name="T83" fmla="*/ 0 h 6180"/>
                      <a:gd name="T84" fmla="*/ 0 w 5619"/>
                      <a:gd name="T85" fmla="*/ 0 h 6180"/>
                      <a:gd name="T86" fmla="*/ 0 w 5619"/>
                      <a:gd name="T87" fmla="*/ 0 h 6180"/>
                      <a:gd name="T88" fmla="*/ 0 w 5619"/>
                      <a:gd name="T89" fmla="*/ 0 h 6180"/>
                      <a:gd name="T90" fmla="*/ 0 w 5619"/>
                      <a:gd name="T91" fmla="*/ 0 h 6180"/>
                      <a:gd name="T92" fmla="*/ 0 w 5619"/>
                      <a:gd name="T93" fmla="*/ 0 h 6180"/>
                      <a:gd name="T94" fmla="*/ 0 w 5619"/>
                      <a:gd name="T95" fmla="*/ 0 h 6180"/>
                      <a:gd name="T96" fmla="*/ 0 w 5619"/>
                      <a:gd name="T97" fmla="*/ 0 h 6180"/>
                      <a:gd name="T98" fmla="*/ 0 w 5619"/>
                      <a:gd name="T99" fmla="*/ 0 h 6180"/>
                      <a:gd name="T100" fmla="*/ 0 w 5619"/>
                      <a:gd name="T101" fmla="*/ 0 h 6180"/>
                      <a:gd name="T102" fmla="*/ 0 w 5619"/>
                      <a:gd name="T103" fmla="*/ 0 h 6180"/>
                      <a:gd name="T104" fmla="*/ 0 w 5619"/>
                      <a:gd name="T105" fmla="*/ 0 h 6180"/>
                      <a:gd name="T106" fmla="*/ 0 w 5619"/>
                      <a:gd name="T107" fmla="*/ 0 h 6180"/>
                      <a:gd name="T108" fmla="*/ 0 w 5619"/>
                      <a:gd name="T109" fmla="*/ 0 h 6180"/>
                      <a:gd name="T110" fmla="*/ 0 w 5619"/>
                      <a:gd name="T111" fmla="*/ 0 h 6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19"/>
                      <a:gd name="T169" fmla="*/ 0 h 6180"/>
                      <a:gd name="T170" fmla="*/ 5619 w 5619"/>
                      <a:gd name="T171" fmla="*/ 6180 h 6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19" h="6180">
                        <a:moveTo>
                          <a:pt x="5310" y="93"/>
                        </a:moveTo>
                        <a:lnTo>
                          <a:pt x="5255" y="82"/>
                        </a:lnTo>
                        <a:lnTo>
                          <a:pt x="5200" y="71"/>
                        </a:lnTo>
                        <a:lnTo>
                          <a:pt x="5145" y="62"/>
                        </a:lnTo>
                        <a:lnTo>
                          <a:pt x="5089" y="53"/>
                        </a:lnTo>
                        <a:lnTo>
                          <a:pt x="5033" y="44"/>
                        </a:lnTo>
                        <a:lnTo>
                          <a:pt x="4977" y="36"/>
                        </a:lnTo>
                        <a:lnTo>
                          <a:pt x="4920" y="29"/>
                        </a:lnTo>
                        <a:lnTo>
                          <a:pt x="4864" y="24"/>
                        </a:lnTo>
                        <a:lnTo>
                          <a:pt x="4808" y="18"/>
                        </a:lnTo>
                        <a:lnTo>
                          <a:pt x="4750" y="13"/>
                        </a:lnTo>
                        <a:lnTo>
                          <a:pt x="4693" y="9"/>
                        </a:lnTo>
                        <a:lnTo>
                          <a:pt x="4636" y="6"/>
                        </a:lnTo>
                        <a:lnTo>
                          <a:pt x="4578" y="3"/>
                        </a:lnTo>
                        <a:lnTo>
                          <a:pt x="4520" y="1"/>
                        </a:lnTo>
                        <a:lnTo>
                          <a:pt x="4463" y="0"/>
                        </a:lnTo>
                        <a:lnTo>
                          <a:pt x="4404" y="0"/>
                        </a:lnTo>
                        <a:lnTo>
                          <a:pt x="4178" y="6"/>
                        </a:lnTo>
                        <a:lnTo>
                          <a:pt x="3954" y="22"/>
                        </a:lnTo>
                        <a:lnTo>
                          <a:pt x="3733" y="51"/>
                        </a:lnTo>
                        <a:lnTo>
                          <a:pt x="3517" y="89"/>
                        </a:lnTo>
                        <a:lnTo>
                          <a:pt x="3303" y="138"/>
                        </a:lnTo>
                        <a:lnTo>
                          <a:pt x="3094" y="197"/>
                        </a:lnTo>
                        <a:lnTo>
                          <a:pt x="2889" y="267"/>
                        </a:lnTo>
                        <a:lnTo>
                          <a:pt x="2690" y="346"/>
                        </a:lnTo>
                        <a:lnTo>
                          <a:pt x="2495" y="434"/>
                        </a:lnTo>
                        <a:lnTo>
                          <a:pt x="2304" y="530"/>
                        </a:lnTo>
                        <a:lnTo>
                          <a:pt x="2121" y="636"/>
                        </a:lnTo>
                        <a:lnTo>
                          <a:pt x="1942" y="751"/>
                        </a:lnTo>
                        <a:lnTo>
                          <a:pt x="1769" y="874"/>
                        </a:lnTo>
                        <a:lnTo>
                          <a:pt x="1602" y="1005"/>
                        </a:lnTo>
                        <a:lnTo>
                          <a:pt x="1443" y="1143"/>
                        </a:lnTo>
                        <a:lnTo>
                          <a:pt x="1290" y="1289"/>
                        </a:lnTo>
                        <a:lnTo>
                          <a:pt x="1144" y="1442"/>
                        </a:lnTo>
                        <a:lnTo>
                          <a:pt x="1006" y="1602"/>
                        </a:lnTo>
                        <a:lnTo>
                          <a:pt x="875" y="1767"/>
                        </a:lnTo>
                        <a:lnTo>
                          <a:pt x="753" y="1941"/>
                        </a:lnTo>
                        <a:lnTo>
                          <a:pt x="638" y="2119"/>
                        </a:lnTo>
                        <a:lnTo>
                          <a:pt x="532" y="2303"/>
                        </a:lnTo>
                        <a:lnTo>
                          <a:pt x="435" y="2493"/>
                        </a:lnTo>
                        <a:lnTo>
                          <a:pt x="346" y="2688"/>
                        </a:lnTo>
                        <a:lnTo>
                          <a:pt x="267" y="2888"/>
                        </a:lnTo>
                        <a:lnTo>
                          <a:pt x="198" y="3092"/>
                        </a:lnTo>
                        <a:lnTo>
                          <a:pt x="138" y="3301"/>
                        </a:lnTo>
                        <a:lnTo>
                          <a:pt x="90" y="3514"/>
                        </a:lnTo>
                        <a:lnTo>
                          <a:pt x="50" y="3731"/>
                        </a:lnTo>
                        <a:lnTo>
                          <a:pt x="22" y="3951"/>
                        </a:lnTo>
                        <a:lnTo>
                          <a:pt x="5" y="4174"/>
                        </a:lnTo>
                        <a:lnTo>
                          <a:pt x="0" y="4401"/>
                        </a:lnTo>
                        <a:lnTo>
                          <a:pt x="1" y="4454"/>
                        </a:lnTo>
                        <a:lnTo>
                          <a:pt x="1" y="4506"/>
                        </a:lnTo>
                        <a:lnTo>
                          <a:pt x="3" y="4557"/>
                        </a:lnTo>
                        <a:lnTo>
                          <a:pt x="5" y="4609"/>
                        </a:lnTo>
                        <a:lnTo>
                          <a:pt x="8" y="4661"/>
                        </a:lnTo>
                        <a:lnTo>
                          <a:pt x="11" y="4713"/>
                        </a:lnTo>
                        <a:lnTo>
                          <a:pt x="14" y="4763"/>
                        </a:lnTo>
                        <a:lnTo>
                          <a:pt x="19" y="4815"/>
                        </a:lnTo>
                        <a:lnTo>
                          <a:pt x="25" y="4866"/>
                        </a:lnTo>
                        <a:lnTo>
                          <a:pt x="30" y="4917"/>
                        </a:lnTo>
                        <a:lnTo>
                          <a:pt x="36" y="4967"/>
                        </a:lnTo>
                        <a:lnTo>
                          <a:pt x="43" y="5018"/>
                        </a:lnTo>
                        <a:lnTo>
                          <a:pt x="50" y="5068"/>
                        </a:lnTo>
                        <a:lnTo>
                          <a:pt x="58" y="5118"/>
                        </a:lnTo>
                        <a:lnTo>
                          <a:pt x="66" y="5168"/>
                        </a:lnTo>
                        <a:lnTo>
                          <a:pt x="75" y="5217"/>
                        </a:lnTo>
                        <a:lnTo>
                          <a:pt x="85" y="5267"/>
                        </a:lnTo>
                        <a:lnTo>
                          <a:pt x="96" y="5317"/>
                        </a:lnTo>
                        <a:lnTo>
                          <a:pt x="106" y="5365"/>
                        </a:lnTo>
                        <a:lnTo>
                          <a:pt x="117" y="5415"/>
                        </a:lnTo>
                        <a:lnTo>
                          <a:pt x="129" y="5463"/>
                        </a:lnTo>
                        <a:lnTo>
                          <a:pt x="142" y="5511"/>
                        </a:lnTo>
                        <a:lnTo>
                          <a:pt x="154" y="5560"/>
                        </a:lnTo>
                        <a:lnTo>
                          <a:pt x="168" y="5608"/>
                        </a:lnTo>
                        <a:lnTo>
                          <a:pt x="181" y="5656"/>
                        </a:lnTo>
                        <a:lnTo>
                          <a:pt x="196" y="5703"/>
                        </a:lnTo>
                        <a:lnTo>
                          <a:pt x="210" y="5750"/>
                        </a:lnTo>
                        <a:lnTo>
                          <a:pt x="226" y="5797"/>
                        </a:lnTo>
                        <a:lnTo>
                          <a:pt x="242" y="5845"/>
                        </a:lnTo>
                        <a:lnTo>
                          <a:pt x="259" y="5891"/>
                        </a:lnTo>
                        <a:lnTo>
                          <a:pt x="276" y="5937"/>
                        </a:lnTo>
                        <a:lnTo>
                          <a:pt x="294" y="5983"/>
                        </a:lnTo>
                        <a:lnTo>
                          <a:pt x="381" y="6030"/>
                        </a:lnTo>
                        <a:lnTo>
                          <a:pt x="558" y="6103"/>
                        </a:lnTo>
                        <a:lnTo>
                          <a:pt x="738" y="6176"/>
                        </a:lnTo>
                        <a:lnTo>
                          <a:pt x="748" y="6180"/>
                        </a:lnTo>
                        <a:lnTo>
                          <a:pt x="724" y="6130"/>
                        </a:lnTo>
                        <a:lnTo>
                          <a:pt x="701" y="6079"/>
                        </a:lnTo>
                        <a:lnTo>
                          <a:pt x="677" y="6027"/>
                        </a:lnTo>
                        <a:lnTo>
                          <a:pt x="656" y="5975"/>
                        </a:lnTo>
                        <a:lnTo>
                          <a:pt x="634" y="5924"/>
                        </a:lnTo>
                        <a:lnTo>
                          <a:pt x="613" y="5871"/>
                        </a:lnTo>
                        <a:lnTo>
                          <a:pt x="593" y="5819"/>
                        </a:lnTo>
                        <a:lnTo>
                          <a:pt x="573" y="5765"/>
                        </a:lnTo>
                        <a:lnTo>
                          <a:pt x="555" y="5712"/>
                        </a:lnTo>
                        <a:lnTo>
                          <a:pt x="537" y="5658"/>
                        </a:lnTo>
                        <a:lnTo>
                          <a:pt x="520" y="5604"/>
                        </a:lnTo>
                        <a:lnTo>
                          <a:pt x="504" y="5550"/>
                        </a:lnTo>
                        <a:lnTo>
                          <a:pt x="488" y="5494"/>
                        </a:lnTo>
                        <a:lnTo>
                          <a:pt x="473" y="5439"/>
                        </a:lnTo>
                        <a:lnTo>
                          <a:pt x="458" y="5384"/>
                        </a:lnTo>
                        <a:lnTo>
                          <a:pt x="445" y="5329"/>
                        </a:lnTo>
                        <a:lnTo>
                          <a:pt x="433" y="5273"/>
                        </a:lnTo>
                        <a:lnTo>
                          <a:pt x="420" y="5216"/>
                        </a:lnTo>
                        <a:lnTo>
                          <a:pt x="410" y="5160"/>
                        </a:lnTo>
                        <a:lnTo>
                          <a:pt x="399" y="5103"/>
                        </a:lnTo>
                        <a:lnTo>
                          <a:pt x="390" y="5046"/>
                        </a:lnTo>
                        <a:lnTo>
                          <a:pt x="381" y="4989"/>
                        </a:lnTo>
                        <a:lnTo>
                          <a:pt x="373" y="4931"/>
                        </a:lnTo>
                        <a:lnTo>
                          <a:pt x="366" y="4873"/>
                        </a:lnTo>
                        <a:lnTo>
                          <a:pt x="359" y="4815"/>
                        </a:lnTo>
                        <a:lnTo>
                          <a:pt x="354" y="4757"/>
                        </a:lnTo>
                        <a:lnTo>
                          <a:pt x="349" y="4698"/>
                        </a:lnTo>
                        <a:lnTo>
                          <a:pt x="346" y="4638"/>
                        </a:lnTo>
                        <a:lnTo>
                          <a:pt x="342" y="4580"/>
                        </a:lnTo>
                        <a:lnTo>
                          <a:pt x="340" y="4520"/>
                        </a:lnTo>
                        <a:lnTo>
                          <a:pt x="339" y="4462"/>
                        </a:lnTo>
                        <a:lnTo>
                          <a:pt x="339" y="4401"/>
                        </a:lnTo>
                        <a:lnTo>
                          <a:pt x="345" y="4192"/>
                        </a:lnTo>
                        <a:lnTo>
                          <a:pt x="359" y="3986"/>
                        </a:lnTo>
                        <a:lnTo>
                          <a:pt x="385" y="3782"/>
                        </a:lnTo>
                        <a:lnTo>
                          <a:pt x="421" y="3583"/>
                        </a:lnTo>
                        <a:lnTo>
                          <a:pt x="466" y="3386"/>
                        </a:lnTo>
                        <a:lnTo>
                          <a:pt x="522" y="3193"/>
                        </a:lnTo>
                        <a:lnTo>
                          <a:pt x="586" y="3004"/>
                        </a:lnTo>
                        <a:lnTo>
                          <a:pt x="658" y="2819"/>
                        </a:lnTo>
                        <a:lnTo>
                          <a:pt x="740" y="2640"/>
                        </a:lnTo>
                        <a:lnTo>
                          <a:pt x="829" y="2464"/>
                        </a:lnTo>
                        <a:lnTo>
                          <a:pt x="927" y="2294"/>
                        </a:lnTo>
                        <a:lnTo>
                          <a:pt x="1033" y="2130"/>
                        </a:lnTo>
                        <a:lnTo>
                          <a:pt x="1146" y="1970"/>
                        </a:lnTo>
                        <a:lnTo>
                          <a:pt x="1268" y="1817"/>
                        </a:lnTo>
                        <a:lnTo>
                          <a:pt x="1395" y="1669"/>
                        </a:lnTo>
                        <a:lnTo>
                          <a:pt x="1529" y="1528"/>
                        </a:lnTo>
                        <a:lnTo>
                          <a:pt x="1671" y="1393"/>
                        </a:lnTo>
                        <a:lnTo>
                          <a:pt x="1819" y="1266"/>
                        </a:lnTo>
                        <a:lnTo>
                          <a:pt x="1972" y="1145"/>
                        </a:lnTo>
                        <a:lnTo>
                          <a:pt x="2131" y="1032"/>
                        </a:lnTo>
                        <a:lnTo>
                          <a:pt x="2297" y="926"/>
                        </a:lnTo>
                        <a:lnTo>
                          <a:pt x="2467" y="829"/>
                        </a:lnTo>
                        <a:lnTo>
                          <a:pt x="2641" y="739"/>
                        </a:lnTo>
                        <a:lnTo>
                          <a:pt x="2822" y="658"/>
                        </a:lnTo>
                        <a:lnTo>
                          <a:pt x="3007" y="585"/>
                        </a:lnTo>
                        <a:lnTo>
                          <a:pt x="3195" y="520"/>
                        </a:lnTo>
                        <a:lnTo>
                          <a:pt x="3389" y="466"/>
                        </a:lnTo>
                        <a:lnTo>
                          <a:pt x="3585" y="420"/>
                        </a:lnTo>
                        <a:lnTo>
                          <a:pt x="3785" y="385"/>
                        </a:lnTo>
                        <a:lnTo>
                          <a:pt x="3988" y="359"/>
                        </a:lnTo>
                        <a:lnTo>
                          <a:pt x="4194" y="343"/>
                        </a:lnTo>
                        <a:lnTo>
                          <a:pt x="4404" y="338"/>
                        </a:lnTo>
                        <a:lnTo>
                          <a:pt x="4483" y="339"/>
                        </a:lnTo>
                        <a:lnTo>
                          <a:pt x="4562" y="341"/>
                        </a:lnTo>
                        <a:lnTo>
                          <a:pt x="4641" y="345"/>
                        </a:lnTo>
                        <a:lnTo>
                          <a:pt x="4718" y="350"/>
                        </a:lnTo>
                        <a:lnTo>
                          <a:pt x="4796" y="357"/>
                        </a:lnTo>
                        <a:lnTo>
                          <a:pt x="4874" y="365"/>
                        </a:lnTo>
                        <a:lnTo>
                          <a:pt x="4951" y="374"/>
                        </a:lnTo>
                        <a:lnTo>
                          <a:pt x="5026" y="385"/>
                        </a:lnTo>
                        <a:lnTo>
                          <a:pt x="5103" y="398"/>
                        </a:lnTo>
                        <a:lnTo>
                          <a:pt x="5178" y="412"/>
                        </a:lnTo>
                        <a:lnTo>
                          <a:pt x="5253" y="427"/>
                        </a:lnTo>
                        <a:lnTo>
                          <a:pt x="5327" y="444"/>
                        </a:lnTo>
                        <a:lnTo>
                          <a:pt x="5401" y="462"/>
                        </a:lnTo>
                        <a:lnTo>
                          <a:pt x="5475" y="481"/>
                        </a:lnTo>
                        <a:lnTo>
                          <a:pt x="5547" y="501"/>
                        </a:lnTo>
                        <a:lnTo>
                          <a:pt x="5619" y="523"/>
                        </a:lnTo>
                        <a:lnTo>
                          <a:pt x="5610" y="505"/>
                        </a:lnTo>
                        <a:lnTo>
                          <a:pt x="5525" y="381"/>
                        </a:lnTo>
                        <a:lnTo>
                          <a:pt x="5443" y="259"/>
                        </a:lnTo>
                        <a:lnTo>
                          <a:pt x="5353" y="147"/>
                        </a:lnTo>
                        <a:lnTo>
                          <a:pt x="5310" y="93"/>
                        </a:lnTo>
                        <a:close/>
                      </a:path>
                    </a:pathLst>
                  </a:custGeom>
                  <a:solidFill>
                    <a:srgbClr val="EA8773"/>
                  </a:solidFill>
                  <a:ln w="9525">
                    <a:noFill/>
                    <a:round/>
                    <a:headEnd/>
                    <a:tailEnd/>
                  </a:ln>
                </p:spPr>
                <p:txBody>
                  <a:bodyPr/>
                  <a:lstStyle/>
                  <a:p>
                    <a:pPr eaLnBrk="1" hangingPunct="1"/>
                    <a:endParaRPr lang="pt-BR" u="none"/>
                  </a:p>
                </p:txBody>
              </p:sp>
              <p:sp>
                <p:nvSpPr>
                  <p:cNvPr id="468002" name="Freeform 268"/>
                  <p:cNvSpPr>
                    <a:spLocks/>
                  </p:cNvSpPr>
                  <p:nvPr/>
                </p:nvSpPr>
                <p:spPr bwMode="auto">
                  <a:xfrm>
                    <a:off x="3922" y="1796"/>
                    <a:ext cx="697" cy="761"/>
                  </a:xfrm>
                  <a:custGeom>
                    <a:avLst/>
                    <a:gdLst>
                      <a:gd name="T0" fmla="*/ 0 w 5572"/>
                      <a:gd name="T1" fmla="*/ 0 h 6087"/>
                      <a:gd name="T2" fmla="*/ 0 w 5572"/>
                      <a:gd name="T3" fmla="*/ 0 h 6087"/>
                      <a:gd name="T4" fmla="*/ 0 w 5572"/>
                      <a:gd name="T5" fmla="*/ 0 h 6087"/>
                      <a:gd name="T6" fmla="*/ 0 w 5572"/>
                      <a:gd name="T7" fmla="*/ 0 h 6087"/>
                      <a:gd name="T8" fmla="*/ 0 w 5572"/>
                      <a:gd name="T9" fmla="*/ 0 h 6087"/>
                      <a:gd name="T10" fmla="*/ 0 w 5572"/>
                      <a:gd name="T11" fmla="*/ 0 h 6087"/>
                      <a:gd name="T12" fmla="*/ 0 w 5572"/>
                      <a:gd name="T13" fmla="*/ 0 h 6087"/>
                      <a:gd name="T14" fmla="*/ 0 w 5572"/>
                      <a:gd name="T15" fmla="*/ 0 h 6087"/>
                      <a:gd name="T16" fmla="*/ 0 w 5572"/>
                      <a:gd name="T17" fmla="*/ 0 h 6087"/>
                      <a:gd name="T18" fmla="*/ 0 w 5572"/>
                      <a:gd name="T19" fmla="*/ 0 h 6087"/>
                      <a:gd name="T20" fmla="*/ 0 w 5572"/>
                      <a:gd name="T21" fmla="*/ 0 h 6087"/>
                      <a:gd name="T22" fmla="*/ 0 w 5572"/>
                      <a:gd name="T23" fmla="*/ 0 h 6087"/>
                      <a:gd name="T24" fmla="*/ 0 w 5572"/>
                      <a:gd name="T25" fmla="*/ 0 h 6087"/>
                      <a:gd name="T26" fmla="*/ 0 w 5572"/>
                      <a:gd name="T27" fmla="*/ 0 h 6087"/>
                      <a:gd name="T28" fmla="*/ 0 w 5572"/>
                      <a:gd name="T29" fmla="*/ 0 h 6087"/>
                      <a:gd name="T30" fmla="*/ 0 w 5572"/>
                      <a:gd name="T31" fmla="*/ 0 h 6087"/>
                      <a:gd name="T32" fmla="*/ 0 w 5572"/>
                      <a:gd name="T33" fmla="*/ 0 h 6087"/>
                      <a:gd name="T34" fmla="*/ 0 w 5572"/>
                      <a:gd name="T35" fmla="*/ 0 h 6087"/>
                      <a:gd name="T36" fmla="*/ 0 w 5572"/>
                      <a:gd name="T37" fmla="*/ 0 h 6087"/>
                      <a:gd name="T38" fmla="*/ 0 w 5572"/>
                      <a:gd name="T39" fmla="*/ 0 h 6087"/>
                      <a:gd name="T40" fmla="*/ 0 w 5572"/>
                      <a:gd name="T41" fmla="*/ 0 h 6087"/>
                      <a:gd name="T42" fmla="*/ 0 w 5572"/>
                      <a:gd name="T43" fmla="*/ 0 h 6087"/>
                      <a:gd name="T44" fmla="*/ 0 w 5572"/>
                      <a:gd name="T45" fmla="*/ 0 h 6087"/>
                      <a:gd name="T46" fmla="*/ 0 w 5572"/>
                      <a:gd name="T47" fmla="*/ 0 h 6087"/>
                      <a:gd name="T48" fmla="*/ 0 w 5572"/>
                      <a:gd name="T49" fmla="*/ 0 h 6087"/>
                      <a:gd name="T50" fmla="*/ 0 w 5572"/>
                      <a:gd name="T51" fmla="*/ 0 h 6087"/>
                      <a:gd name="T52" fmla="*/ 0 w 5572"/>
                      <a:gd name="T53" fmla="*/ 0 h 6087"/>
                      <a:gd name="T54" fmla="*/ 0 w 5572"/>
                      <a:gd name="T55" fmla="*/ 0 h 6087"/>
                      <a:gd name="T56" fmla="*/ 0 w 5572"/>
                      <a:gd name="T57" fmla="*/ 0 h 6087"/>
                      <a:gd name="T58" fmla="*/ 0 w 5572"/>
                      <a:gd name="T59" fmla="*/ 0 h 6087"/>
                      <a:gd name="T60" fmla="*/ 0 w 5572"/>
                      <a:gd name="T61" fmla="*/ 0 h 6087"/>
                      <a:gd name="T62" fmla="*/ 0 w 5572"/>
                      <a:gd name="T63" fmla="*/ 0 h 6087"/>
                      <a:gd name="T64" fmla="*/ 0 w 5572"/>
                      <a:gd name="T65" fmla="*/ 0 h 6087"/>
                      <a:gd name="T66" fmla="*/ 0 w 5572"/>
                      <a:gd name="T67" fmla="*/ 0 h 6087"/>
                      <a:gd name="T68" fmla="*/ 0 w 5572"/>
                      <a:gd name="T69" fmla="*/ 0 h 6087"/>
                      <a:gd name="T70" fmla="*/ 0 w 5572"/>
                      <a:gd name="T71" fmla="*/ 0 h 6087"/>
                      <a:gd name="T72" fmla="*/ 0 w 5572"/>
                      <a:gd name="T73" fmla="*/ 0 h 6087"/>
                      <a:gd name="T74" fmla="*/ 0 w 5572"/>
                      <a:gd name="T75" fmla="*/ 0 h 6087"/>
                      <a:gd name="T76" fmla="*/ 0 w 5572"/>
                      <a:gd name="T77" fmla="*/ 0 h 6087"/>
                      <a:gd name="T78" fmla="*/ 0 w 5572"/>
                      <a:gd name="T79" fmla="*/ 0 h 6087"/>
                      <a:gd name="T80" fmla="*/ 0 w 5572"/>
                      <a:gd name="T81" fmla="*/ 0 h 6087"/>
                      <a:gd name="T82" fmla="*/ 0 w 5572"/>
                      <a:gd name="T83" fmla="*/ 0 h 6087"/>
                      <a:gd name="T84" fmla="*/ 0 w 5572"/>
                      <a:gd name="T85" fmla="*/ 0 h 6087"/>
                      <a:gd name="T86" fmla="*/ 0 w 5572"/>
                      <a:gd name="T87" fmla="*/ 0 h 6087"/>
                      <a:gd name="T88" fmla="*/ 0 w 5572"/>
                      <a:gd name="T89" fmla="*/ 0 h 6087"/>
                      <a:gd name="T90" fmla="*/ 0 w 5572"/>
                      <a:gd name="T91" fmla="*/ 0 h 6087"/>
                      <a:gd name="T92" fmla="*/ 0 w 5572"/>
                      <a:gd name="T93" fmla="*/ 0 h 6087"/>
                      <a:gd name="T94" fmla="*/ 0 w 5572"/>
                      <a:gd name="T95" fmla="*/ 0 h 6087"/>
                      <a:gd name="T96" fmla="*/ 0 w 5572"/>
                      <a:gd name="T97" fmla="*/ 0 h 6087"/>
                      <a:gd name="T98" fmla="*/ 0 w 5572"/>
                      <a:gd name="T99" fmla="*/ 0 h 6087"/>
                      <a:gd name="T100" fmla="*/ 0 w 5572"/>
                      <a:gd name="T101" fmla="*/ 0 h 6087"/>
                      <a:gd name="T102" fmla="*/ 0 w 5572"/>
                      <a:gd name="T103" fmla="*/ 0 h 6087"/>
                      <a:gd name="T104" fmla="*/ 0 w 5572"/>
                      <a:gd name="T105" fmla="*/ 0 h 6087"/>
                      <a:gd name="T106" fmla="*/ 0 w 5572"/>
                      <a:gd name="T107" fmla="*/ 0 h 6087"/>
                      <a:gd name="T108" fmla="*/ 0 w 5572"/>
                      <a:gd name="T109" fmla="*/ 0 h 6087"/>
                      <a:gd name="T110" fmla="*/ 0 w 5572"/>
                      <a:gd name="T111" fmla="*/ 0 h 60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72"/>
                      <a:gd name="T169" fmla="*/ 0 h 6087"/>
                      <a:gd name="T170" fmla="*/ 5572 w 5572"/>
                      <a:gd name="T171" fmla="*/ 6087 h 60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72" h="6087">
                        <a:moveTo>
                          <a:pt x="5305" y="136"/>
                        </a:moveTo>
                        <a:lnTo>
                          <a:pt x="5240" y="120"/>
                        </a:lnTo>
                        <a:lnTo>
                          <a:pt x="5175" y="105"/>
                        </a:lnTo>
                        <a:lnTo>
                          <a:pt x="5111" y="91"/>
                        </a:lnTo>
                        <a:lnTo>
                          <a:pt x="5044" y="78"/>
                        </a:lnTo>
                        <a:lnTo>
                          <a:pt x="4979" y="65"/>
                        </a:lnTo>
                        <a:lnTo>
                          <a:pt x="4913" y="54"/>
                        </a:lnTo>
                        <a:lnTo>
                          <a:pt x="4846" y="44"/>
                        </a:lnTo>
                        <a:lnTo>
                          <a:pt x="4780" y="35"/>
                        </a:lnTo>
                        <a:lnTo>
                          <a:pt x="4713" y="27"/>
                        </a:lnTo>
                        <a:lnTo>
                          <a:pt x="4645" y="19"/>
                        </a:lnTo>
                        <a:lnTo>
                          <a:pt x="4578" y="13"/>
                        </a:lnTo>
                        <a:lnTo>
                          <a:pt x="4509" y="9"/>
                        </a:lnTo>
                        <a:lnTo>
                          <a:pt x="4441" y="4"/>
                        </a:lnTo>
                        <a:lnTo>
                          <a:pt x="4373" y="2"/>
                        </a:lnTo>
                        <a:lnTo>
                          <a:pt x="4303" y="0"/>
                        </a:lnTo>
                        <a:lnTo>
                          <a:pt x="4234" y="0"/>
                        </a:lnTo>
                        <a:lnTo>
                          <a:pt x="4017" y="6"/>
                        </a:lnTo>
                        <a:lnTo>
                          <a:pt x="3801" y="21"/>
                        </a:lnTo>
                        <a:lnTo>
                          <a:pt x="3589" y="48"/>
                        </a:lnTo>
                        <a:lnTo>
                          <a:pt x="3381" y="85"/>
                        </a:lnTo>
                        <a:lnTo>
                          <a:pt x="3176" y="133"/>
                        </a:lnTo>
                        <a:lnTo>
                          <a:pt x="2975" y="190"/>
                        </a:lnTo>
                        <a:lnTo>
                          <a:pt x="2778" y="257"/>
                        </a:lnTo>
                        <a:lnTo>
                          <a:pt x="2586" y="332"/>
                        </a:lnTo>
                        <a:lnTo>
                          <a:pt x="2398" y="417"/>
                        </a:lnTo>
                        <a:lnTo>
                          <a:pt x="2216" y="510"/>
                        </a:lnTo>
                        <a:lnTo>
                          <a:pt x="2039" y="613"/>
                        </a:lnTo>
                        <a:lnTo>
                          <a:pt x="1866" y="723"/>
                        </a:lnTo>
                        <a:lnTo>
                          <a:pt x="1701" y="840"/>
                        </a:lnTo>
                        <a:lnTo>
                          <a:pt x="1541" y="966"/>
                        </a:lnTo>
                        <a:lnTo>
                          <a:pt x="1387" y="1099"/>
                        </a:lnTo>
                        <a:lnTo>
                          <a:pt x="1240" y="1239"/>
                        </a:lnTo>
                        <a:lnTo>
                          <a:pt x="1100" y="1386"/>
                        </a:lnTo>
                        <a:lnTo>
                          <a:pt x="967" y="1540"/>
                        </a:lnTo>
                        <a:lnTo>
                          <a:pt x="841" y="1700"/>
                        </a:lnTo>
                        <a:lnTo>
                          <a:pt x="722" y="1866"/>
                        </a:lnTo>
                        <a:lnTo>
                          <a:pt x="613" y="2038"/>
                        </a:lnTo>
                        <a:lnTo>
                          <a:pt x="510" y="2214"/>
                        </a:lnTo>
                        <a:lnTo>
                          <a:pt x="417" y="2398"/>
                        </a:lnTo>
                        <a:lnTo>
                          <a:pt x="332" y="2585"/>
                        </a:lnTo>
                        <a:lnTo>
                          <a:pt x="257" y="2778"/>
                        </a:lnTo>
                        <a:lnTo>
                          <a:pt x="189" y="2974"/>
                        </a:lnTo>
                        <a:lnTo>
                          <a:pt x="133" y="3174"/>
                        </a:lnTo>
                        <a:lnTo>
                          <a:pt x="86" y="3379"/>
                        </a:lnTo>
                        <a:lnTo>
                          <a:pt x="48" y="3587"/>
                        </a:lnTo>
                        <a:lnTo>
                          <a:pt x="21" y="3799"/>
                        </a:lnTo>
                        <a:lnTo>
                          <a:pt x="4" y="4014"/>
                        </a:lnTo>
                        <a:lnTo>
                          <a:pt x="0" y="4232"/>
                        </a:lnTo>
                        <a:lnTo>
                          <a:pt x="0" y="4288"/>
                        </a:lnTo>
                        <a:lnTo>
                          <a:pt x="1" y="4344"/>
                        </a:lnTo>
                        <a:lnTo>
                          <a:pt x="2" y="4400"/>
                        </a:lnTo>
                        <a:lnTo>
                          <a:pt x="6" y="4456"/>
                        </a:lnTo>
                        <a:lnTo>
                          <a:pt x="9" y="4511"/>
                        </a:lnTo>
                        <a:lnTo>
                          <a:pt x="12" y="4566"/>
                        </a:lnTo>
                        <a:lnTo>
                          <a:pt x="17" y="4621"/>
                        </a:lnTo>
                        <a:lnTo>
                          <a:pt x="22" y="4676"/>
                        </a:lnTo>
                        <a:lnTo>
                          <a:pt x="28" y="4731"/>
                        </a:lnTo>
                        <a:lnTo>
                          <a:pt x="35" y="4785"/>
                        </a:lnTo>
                        <a:lnTo>
                          <a:pt x="43" y="4839"/>
                        </a:lnTo>
                        <a:lnTo>
                          <a:pt x="51" y="4893"/>
                        </a:lnTo>
                        <a:lnTo>
                          <a:pt x="60" y="4946"/>
                        </a:lnTo>
                        <a:lnTo>
                          <a:pt x="69" y="5000"/>
                        </a:lnTo>
                        <a:lnTo>
                          <a:pt x="79" y="5053"/>
                        </a:lnTo>
                        <a:lnTo>
                          <a:pt x="90" y="5106"/>
                        </a:lnTo>
                        <a:lnTo>
                          <a:pt x="101" y="5159"/>
                        </a:lnTo>
                        <a:lnTo>
                          <a:pt x="114" y="5211"/>
                        </a:lnTo>
                        <a:lnTo>
                          <a:pt x="126" y="5264"/>
                        </a:lnTo>
                        <a:lnTo>
                          <a:pt x="140" y="5315"/>
                        </a:lnTo>
                        <a:lnTo>
                          <a:pt x="153" y="5367"/>
                        </a:lnTo>
                        <a:lnTo>
                          <a:pt x="168" y="5418"/>
                        </a:lnTo>
                        <a:lnTo>
                          <a:pt x="184" y="5470"/>
                        </a:lnTo>
                        <a:lnTo>
                          <a:pt x="199" y="5520"/>
                        </a:lnTo>
                        <a:lnTo>
                          <a:pt x="216" y="5571"/>
                        </a:lnTo>
                        <a:lnTo>
                          <a:pt x="233" y="5622"/>
                        </a:lnTo>
                        <a:lnTo>
                          <a:pt x="251" y="5671"/>
                        </a:lnTo>
                        <a:lnTo>
                          <a:pt x="269" y="5721"/>
                        </a:lnTo>
                        <a:lnTo>
                          <a:pt x="288" y="5770"/>
                        </a:lnTo>
                        <a:lnTo>
                          <a:pt x="308" y="5820"/>
                        </a:lnTo>
                        <a:lnTo>
                          <a:pt x="328" y="5868"/>
                        </a:lnTo>
                        <a:lnTo>
                          <a:pt x="348" y="5917"/>
                        </a:lnTo>
                        <a:lnTo>
                          <a:pt x="388" y="5934"/>
                        </a:lnTo>
                        <a:lnTo>
                          <a:pt x="568" y="6007"/>
                        </a:lnTo>
                        <a:lnTo>
                          <a:pt x="744" y="6072"/>
                        </a:lnTo>
                        <a:lnTo>
                          <a:pt x="808" y="6087"/>
                        </a:lnTo>
                        <a:lnTo>
                          <a:pt x="780" y="6035"/>
                        </a:lnTo>
                        <a:lnTo>
                          <a:pt x="753" y="5983"/>
                        </a:lnTo>
                        <a:lnTo>
                          <a:pt x="727" y="5930"/>
                        </a:lnTo>
                        <a:lnTo>
                          <a:pt x="702" y="5876"/>
                        </a:lnTo>
                        <a:lnTo>
                          <a:pt x="677" y="5823"/>
                        </a:lnTo>
                        <a:lnTo>
                          <a:pt x="654" y="5769"/>
                        </a:lnTo>
                        <a:lnTo>
                          <a:pt x="630" y="5714"/>
                        </a:lnTo>
                        <a:lnTo>
                          <a:pt x="609" y="5659"/>
                        </a:lnTo>
                        <a:lnTo>
                          <a:pt x="587" y="5604"/>
                        </a:lnTo>
                        <a:lnTo>
                          <a:pt x="566" y="5547"/>
                        </a:lnTo>
                        <a:lnTo>
                          <a:pt x="547" y="5492"/>
                        </a:lnTo>
                        <a:lnTo>
                          <a:pt x="527" y="5435"/>
                        </a:lnTo>
                        <a:lnTo>
                          <a:pt x="509" y="5378"/>
                        </a:lnTo>
                        <a:lnTo>
                          <a:pt x="492" y="5321"/>
                        </a:lnTo>
                        <a:lnTo>
                          <a:pt x="476" y="5262"/>
                        </a:lnTo>
                        <a:lnTo>
                          <a:pt x="461" y="5205"/>
                        </a:lnTo>
                        <a:lnTo>
                          <a:pt x="446" y="5146"/>
                        </a:lnTo>
                        <a:lnTo>
                          <a:pt x="433" y="5088"/>
                        </a:lnTo>
                        <a:lnTo>
                          <a:pt x="419" y="5028"/>
                        </a:lnTo>
                        <a:lnTo>
                          <a:pt x="408" y="4968"/>
                        </a:lnTo>
                        <a:lnTo>
                          <a:pt x="397" y="4909"/>
                        </a:lnTo>
                        <a:lnTo>
                          <a:pt x="386" y="4849"/>
                        </a:lnTo>
                        <a:lnTo>
                          <a:pt x="377" y="4788"/>
                        </a:lnTo>
                        <a:lnTo>
                          <a:pt x="370" y="4727"/>
                        </a:lnTo>
                        <a:lnTo>
                          <a:pt x="362" y="4667"/>
                        </a:lnTo>
                        <a:lnTo>
                          <a:pt x="356" y="4606"/>
                        </a:lnTo>
                        <a:lnTo>
                          <a:pt x="350" y="4544"/>
                        </a:lnTo>
                        <a:lnTo>
                          <a:pt x="346" y="4482"/>
                        </a:lnTo>
                        <a:lnTo>
                          <a:pt x="343" y="4420"/>
                        </a:lnTo>
                        <a:lnTo>
                          <a:pt x="340" y="4358"/>
                        </a:lnTo>
                        <a:lnTo>
                          <a:pt x="339" y="4295"/>
                        </a:lnTo>
                        <a:lnTo>
                          <a:pt x="338" y="4232"/>
                        </a:lnTo>
                        <a:lnTo>
                          <a:pt x="344" y="4032"/>
                        </a:lnTo>
                        <a:lnTo>
                          <a:pt x="358" y="3834"/>
                        </a:lnTo>
                        <a:lnTo>
                          <a:pt x="383" y="3639"/>
                        </a:lnTo>
                        <a:lnTo>
                          <a:pt x="417" y="3448"/>
                        </a:lnTo>
                        <a:lnTo>
                          <a:pt x="461" y="3260"/>
                        </a:lnTo>
                        <a:lnTo>
                          <a:pt x="514" y="3075"/>
                        </a:lnTo>
                        <a:lnTo>
                          <a:pt x="575" y="2894"/>
                        </a:lnTo>
                        <a:lnTo>
                          <a:pt x="645" y="2717"/>
                        </a:lnTo>
                        <a:lnTo>
                          <a:pt x="722" y="2544"/>
                        </a:lnTo>
                        <a:lnTo>
                          <a:pt x="808" y="2377"/>
                        </a:lnTo>
                        <a:lnTo>
                          <a:pt x="903" y="2213"/>
                        </a:lnTo>
                        <a:lnTo>
                          <a:pt x="1004" y="2056"/>
                        </a:lnTo>
                        <a:lnTo>
                          <a:pt x="1112" y="1902"/>
                        </a:lnTo>
                        <a:lnTo>
                          <a:pt x="1228" y="1756"/>
                        </a:lnTo>
                        <a:lnTo>
                          <a:pt x="1350" y="1614"/>
                        </a:lnTo>
                        <a:lnTo>
                          <a:pt x="1480" y="1479"/>
                        </a:lnTo>
                        <a:lnTo>
                          <a:pt x="1615" y="1350"/>
                        </a:lnTo>
                        <a:lnTo>
                          <a:pt x="1756" y="1228"/>
                        </a:lnTo>
                        <a:lnTo>
                          <a:pt x="1903" y="1112"/>
                        </a:lnTo>
                        <a:lnTo>
                          <a:pt x="2056" y="1003"/>
                        </a:lnTo>
                        <a:lnTo>
                          <a:pt x="2214" y="902"/>
                        </a:lnTo>
                        <a:lnTo>
                          <a:pt x="2377" y="809"/>
                        </a:lnTo>
                        <a:lnTo>
                          <a:pt x="2545" y="722"/>
                        </a:lnTo>
                        <a:lnTo>
                          <a:pt x="2718" y="644"/>
                        </a:lnTo>
                        <a:lnTo>
                          <a:pt x="2894" y="574"/>
                        </a:lnTo>
                        <a:lnTo>
                          <a:pt x="3076" y="514"/>
                        </a:lnTo>
                        <a:lnTo>
                          <a:pt x="3260" y="461"/>
                        </a:lnTo>
                        <a:lnTo>
                          <a:pt x="3449" y="418"/>
                        </a:lnTo>
                        <a:lnTo>
                          <a:pt x="3641" y="383"/>
                        </a:lnTo>
                        <a:lnTo>
                          <a:pt x="3836" y="358"/>
                        </a:lnTo>
                        <a:lnTo>
                          <a:pt x="4033" y="343"/>
                        </a:lnTo>
                        <a:lnTo>
                          <a:pt x="4234" y="338"/>
                        </a:lnTo>
                        <a:lnTo>
                          <a:pt x="4322" y="339"/>
                        </a:lnTo>
                        <a:lnTo>
                          <a:pt x="4410" y="342"/>
                        </a:lnTo>
                        <a:lnTo>
                          <a:pt x="4497" y="347"/>
                        </a:lnTo>
                        <a:lnTo>
                          <a:pt x="4582" y="354"/>
                        </a:lnTo>
                        <a:lnTo>
                          <a:pt x="4669" y="363"/>
                        </a:lnTo>
                        <a:lnTo>
                          <a:pt x="4754" y="373"/>
                        </a:lnTo>
                        <a:lnTo>
                          <a:pt x="4839" y="385"/>
                        </a:lnTo>
                        <a:lnTo>
                          <a:pt x="4923" y="399"/>
                        </a:lnTo>
                        <a:lnTo>
                          <a:pt x="5006" y="414"/>
                        </a:lnTo>
                        <a:lnTo>
                          <a:pt x="5089" y="432"/>
                        </a:lnTo>
                        <a:lnTo>
                          <a:pt x="5172" y="452"/>
                        </a:lnTo>
                        <a:lnTo>
                          <a:pt x="5253" y="473"/>
                        </a:lnTo>
                        <a:lnTo>
                          <a:pt x="5334" y="495"/>
                        </a:lnTo>
                        <a:lnTo>
                          <a:pt x="5414" y="520"/>
                        </a:lnTo>
                        <a:lnTo>
                          <a:pt x="5493" y="546"/>
                        </a:lnTo>
                        <a:lnTo>
                          <a:pt x="5572" y="574"/>
                        </a:lnTo>
                        <a:lnTo>
                          <a:pt x="5505" y="462"/>
                        </a:lnTo>
                        <a:lnTo>
                          <a:pt x="5440" y="336"/>
                        </a:lnTo>
                        <a:lnTo>
                          <a:pt x="5355" y="212"/>
                        </a:lnTo>
                        <a:lnTo>
                          <a:pt x="5305" y="136"/>
                        </a:lnTo>
                        <a:close/>
                      </a:path>
                    </a:pathLst>
                  </a:custGeom>
                  <a:solidFill>
                    <a:srgbClr val="EB8B72"/>
                  </a:solidFill>
                  <a:ln w="9525">
                    <a:noFill/>
                    <a:round/>
                    <a:headEnd/>
                    <a:tailEnd/>
                  </a:ln>
                </p:spPr>
                <p:txBody>
                  <a:bodyPr/>
                  <a:lstStyle/>
                  <a:p>
                    <a:pPr eaLnBrk="1" hangingPunct="1"/>
                    <a:endParaRPr lang="pt-BR" u="none"/>
                  </a:p>
                </p:txBody>
              </p:sp>
              <p:sp>
                <p:nvSpPr>
                  <p:cNvPr id="468003" name="Freeform 269"/>
                  <p:cNvSpPr>
                    <a:spLocks/>
                  </p:cNvSpPr>
                  <p:nvPr/>
                </p:nvSpPr>
                <p:spPr bwMode="auto">
                  <a:xfrm>
                    <a:off x="3944" y="1817"/>
                    <a:ext cx="688" cy="746"/>
                  </a:xfrm>
                  <a:custGeom>
                    <a:avLst/>
                    <a:gdLst>
                      <a:gd name="T0" fmla="*/ 0 w 5504"/>
                      <a:gd name="T1" fmla="*/ 0 h 5970"/>
                      <a:gd name="T2" fmla="*/ 0 w 5504"/>
                      <a:gd name="T3" fmla="*/ 0 h 5970"/>
                      <a:gd name="T4" fmla="*/ 0 w 5504"/>
                      <a:gd name="T5" fmla="*/ 0 h 5970"/>
                      <a:gd name="T6" fmla="*/ 0 w 5504"/>
                      <a:gd name="T7" fmla="*/ 0 h 5970"/>
                      <a:gd name="T8" fmla="*/ 0 w 5504"/>
                      <a:gd name="T9" fmla="*/ 0 h 5970"/>
                      <a:gd name="T10" fmla="*/ 0 w 5504"/>
                      <a:gd name="T11" fmla="*/ 0 h 5970"/>
                      <a:gd name="T12" fmla="*/ 0 w 5504"/>
                      <a:gd name="T13" fmla="*/ 0 h 5970"/>
                      <a:gd name="T14" fmla="*/ 0 w 5504"/>
                      <a:gd name="T15" fmla="*/ 0 h 5970"/>
                      <a:gd name="T16" fmla="*/ 0 w 5504"/>
                      <a:gd name="T17" fmla="*/ 0 h 5970"/>
                      <a:gd name="T18" fmla="*/ 0 w 5504"/>
                      <a:gd name="T19" fmla="*/ 0 h 5970"/>
                      <a:gd name="T20" fmla="*/ 0 w 5504"/>
                      <a:gd name="T21" fmla="*/ 0 h 5970"/>
                      <a:gd name="T22" fmla="*/ 0 w 5504"/>
                      <a:gd name="T23" fmla="*/ 0 h 5970"/>
                      <a:gd name="T24" fmla="*/ 0 w 5504"/>
                      <a:gd name="T25" fmla="*/ 0 h 5970"/>
                      <a:gd name="T26" fmla="*/ 0 w 5504"/>
                      <a:gd name="T27" fmla="*/ 0 h 5970"/>
                      <a:gd name="T28" fmla="*/ 0 w 5504"/>
                      <a:gd name="T29" fmla="*/ 0 h 5970"/>
                      <a:gd name="T30" fmla="*/ 0 w 5504"/>
                      <a:gd name="T31" fmla="*/ 0 h 5970"/>
                      <a:gd name="T32" fmla="*/ 0 w 5504"/>
                      <a:gd name="T33" fmla="*/ 0 h 5970"/>
                      <a:gd name="T34" fmla="*/ 0 w 5504"/>
                      <a:gd name="T35" fmla="*/ 0 h 5970"/>
                      <a:gd name="T36" fmla="*/ 0 w 5504"/>
                      <a:gd name="T37" fmla="*/ 0 h 5970"/>
                      <a:gd name="T38" fmla="*/ 0 w 5504"/>
                      <a:gd name="T39" fmla="*/ 0 h 5970"/>
                      <a:gd name="T40" fmla="*/ 0 w 5504"/>
                      <a:gd name="T41" fmla="*/ 0 h 5970"/>
                      <a:gd name="T42" fmla="*/ 0 w 5504"/>
                      <a:gd name="T43" fmla="*/ 0 h 5970"/>
                      <a:gd name="T44" fmla="*/ 0 w 5504"/>
                      <a:gd name="T45" fmla="*/ 0 h 5970"/>
                      <a:gd name="T46" fmla="*/ 0 w 5504"/>
                      <a:gd name="T47" fmla="*/ 0 h 5970"/>
                      <a:gd name="T48" fmla="*/ 0 w 5504"/>
                      <a:gd name="T49" fmla="*/ 0 h 5970"/>
                      <a:gd name="T50" fmla="*/ 0 w 5504"/>
                      <a:gd name="T51" fmla="*/ 0 h 5970"/>
                      <a:gd name="T52" fmla="*/ 0 w 5504"/>
                      <a:gd name="T53" fmla="*/ 0 h 5970"/>
                      <a:gd name="T54" fmla="*/ 0 w 5504"/>
                      <a:gd name="T55" fmla="*/ 0 h 5970"/>
                      <a:gd name="T56" fmla="*/ 0 w 5504"/>
                      <a:gd name="T57" fmla="*/ 0 h 5970"/>
                      <a:gd name="T58" fmla="*/ 0 w 5504"/>
                      <a:gd name="T59" fmla="*/ 0 h 5970"/>
                      <a:gd name="T60" fmla="*/ 0 w 5504"/>
                      <a:gd name="T61" fmla="*/ 0 h 5970"/>
                      <a:gd name="T62" fmla="*/ 0 w 5504"/>
                      <a:gd name="T63" fmla="*/ 0 h 5970"/>
                      <a:gd name="T64" fmla="*/ 0 w 5504"/>
                      <a:gd name="T65" fmla="*/ 0 h 5970"/>
                      <a:gd name="T66" fmla="*/ 0 w 5504"/>
                      <a:gd name="T67" fmla="*/ 0 h 5970"/>
                      <a:gd name="T68" fmla="*/ 0 w 5504"/>
                      <a:gd name="T69" fmla="*/ 0 h 5970"/>
                      <a:gd name="T70" fmla="*/ 0 w 5504"/>
                      <a:gd name="T71" fmla="*/ 0 h 5970"/>
                      <a:gd name="T72" fmla="*/ 0 w 5504"/>
                      <a:gd name="T73" fmla="*/ 0 h 5970"/>
                      <a:gd name="T74" fmla="*/ 0 w 5504"/>
                      <a:gd name="T75" fmla="*/ 0 h 5970"/>
                      <a:gd name="T76" fmla="*/ 0 w 5504"/>
                      <a:gd name="T77" fmla="*/ 0 h 5970"/>
                      <a:gd name="T78" fmla="*/ 0 w 5504"/>
                      <a:gd name="T79" fmla="*/ 0 h 5970"/>
                      <a:gd name="T80" fmla="*/ 0 w 5504"/>
                      <a:gd name="T81" fmla="*/ 0 h 5970"/>
                      <a:gd name="T82" fmla="*/ 0 w 5504"/>
                      <a:gd name="T83" fmla="*/ 0 h 5970"/>
                      <a:gd name="T84" fmla="*/ 0 w 5504"/>
                      <a:gd name="T85" fmla="*/ 0 h 5970"/>
                      <a:gd name="T86" fmla="*/ 0 w 5504"/>
                      <a:gd name="T87" fmla="*/ 0 h 5970"/>
                      <a:gd name="T88" fmla="*/ 0 w 5504"/>
                      <a:gd name="T89" fmla="*/ 0 h 5970"/>
                      <a:gd name="T90" fmla="*/ 0 w 5504"/>
                      <a:gd name="T91" fmla="*/ 0 h 5970"/>
                      <a:gd name="T92" fmla="*/ 0 w 5504"/>
                      <a:gd name="T93" fmla="*/ 0 h 5970"/>
                      <a:gd name="T94" fmla="*/ 0 w 5504"/>
                      <a:gd name="T95" fmla="*/ 0 h 5970"/>
                      <a:gd name="T96" fmla="*/ 0 w 5504"/>
                      <a:gd name="T97" fmla="*/ 0 h 5970"/>
                      <a:gd name="T98" fmla="*/ 0 w 5504"/>
                      <a:gd name="T99" fmla="*/ 0 h 5970"/>
                      <a:gd name="T100" fmla="*/ 0 w 5504"/>
                      <a:gd name="T101" fmla="*/ 0 h 5970"/>
                      <a:gd name="T102" fmla="*/ 0 w 5504"/>
                      <a:gd name="T103" fmla="*/ 0 h 5970"/>
                      <a:gd name="T104" fmla="*/ 0 w 5504"/>
                      <a:gd name="T105" fmla="*/ 0 h 5970"/>
                      <a:gd name="T106" fmla="*/ 0 w 5504"/>
                      <a:gd name="T107" fmla="*/ 0 h 5970"/>
                      <a:gd name="T108" fmla="*/ 0 w 5504"/>
                      <a:gd name="T109" fmla="*/ 0 h 5970"/>
                      <a:gd name="T110" fmla="*/ 0 w 5504"/>
                      <a:gd name="T111" fmla="*/ 0 h 5970"/>
                      <a:gd name="T112" fmla="*/ 0 w 5504"/>
                      <a:gd name="T113" fmla="*/ 0 h 5970"/>
                      <a:gd name="T114" fmla="*/ 0 w 5504"/>
                      <a:gd name="T115" fmla="*/ 0 h 5970"/>
                      <a:gd name="T116" fmla="*/ 0 w 5504"/>
                      <a:gd name="T117" fmla="*/ 0 h 59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504"/>
                      <a:gd name="T178" fmla="*/ 0 h 5970"/>
                      <a:gd name="T179" fmla="*/ 5504 w 5504"/>
                      <a:gd name="T180" fmla="*/ 5970 h 59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504" h="5970">
                        <a:moveTo>
                          <a:pt x="5280" y="185"/>
                        </a:moveTo>
                        <a:lnTo>
                          <a:pt x="5208" y="163"/>
                        </a:lnTo>
                        <a:lnTo>
                          <a:pt x="5136" y="143"/>
                        </a:lnTo>
                        <a:lnTo>
                          <a:pt x="5062" y="124"/>
                        </a:lnTo>
                        <a:lnTo>
                          <a:pt x="4988" y="106"/>
                        </a:lnTo>
                        <a:lnTo>
                          <a:pt x="4914" y="89"/>
                        </a:lnTo>
                        <a:lnTo>
                          <a:pt x="4839" y="74"/>
                        </a:lnTo>
                        <a:lnTo>
                          <a:pt x="4764" y="60"/>
                        </a:lnTo>
                        <a:lnTo>
                          <a:pt x="4687" y="47"/>
                        </a:lnTo>
                        <a:lnTo>
                          <a:pt x="4612" y="36"/>
                        </a:lnTo>
                        <a:lnTo>
                          <a:pt x="4535" y="27"/>
                        </a:lnTo>
                        <a:lnTo>
                          <a:pt x="4457" y="19"/>
                        </a:lnTo>
                        <a:lnTo>
                          <a:pt x="4379" y="12"/>
                        </a:lnTo>
                        <a:lnTo>
                          <a:pt x="4302" y="7"/>
                        </a:lnTo>
                        <a:lnTo>
                          <a:pt x="4223" y="3"/>
                        </a:lnTo>
                        <a:lnTo>
                          <a:pt x="4144" y="1"/>
                        </a:lnTo>
                        <a:lnTo>
                          <a:pt x="4065" y="0"/>
                        </a:lnTo>
                        <a:lnTo>
                          <a:pt x="3855" y="5"/>
                        </a:lnTo>
                        <a:lnTo>
                          <a:pt x="3649" y="21"/>
                        </a:lnTo>
                        <a:lnTo>
                          <a:pt x="3446" y="47"/>
                        </a:lnTo>
                        <a:lnTo>
                          <a:pt x="3246" y="82"/>
                        </a:lnTo>
                        <a:lnTo>
                          <a:pt x="3050" y="128"/>
                        </a:lnTo>
                        <a:lnTo>
                          <a:pt x="2856" y="182"/>
                        </a:lnTo>
                        <a:lnTo>
                          <a:pt x="2668" y="247"/>
                        </a:lnTo>
                        <a:lnTo>
                          <a:pt x="2483" y="320"/>
                        </a:lnTo>
                        <a:lnTo>
                          <a:pt x="2302" y="401"/>
                        </a:lnTo>
                        <a:lnTo>
                          <a:pt x="2128" y="491"/>
                        </a:lnTo>
                        <a:lnTo>
                          <a:pt x="1958" y="588"/>
                        </a:lnTo>
                        <a:lnTo>
                          <a:pt x="1792" y="694"/>
                        </a:lnTo>
                        <a:lnTo>
                          <a:pt x="1633" y="807"/>
                        </a:lnTo>
                        <a:lnTo>
                          <a:pt x="1480" y="928"/>
                        </a:lnTo>
                        <a:lnTo>
                          <a:pt x="1332" y="1055"/>
                        </a:lnTo>
                        <a:lnTo>
                          <a:pt x="1190" y="1190"/>
                        </a:lnTo>
                        <a:lnTo>
                          <a:pt x="1056" y="1331"/>
                        </a:lnTo>
                        <a:lnTo>
                          <a:pt x="929" y="1479"/>
                        </a:lnTo>
                        <a:lnTo>
                          <a:pt x="807" y="1632"/>
                        </a:lnTo>
                        <a:lnTo>
                          <a:pt x="694" y="1792"/>
                        </a:lnTo>
                        <a:lnTo>
                          <a:pt x="588" y="1956"/>
                        </a:lnTo>
                        <a:lnTo>
                          <a:pt x="490" y="2126"/>
                        </a:lnTo>
                        <a:lnTo>
                          <a:pt x="401" y="2302"/>
                        </a:lnTo>
                        <a:lnTo>
                          <a:pt x="319" y="2481"/>
                        </a:lnTo>
                        <a:lnTo>
                          <a:pt x="247" y="2666"/>
                        </a:lnTo>
                        <a:lnTo>
                          <a:pt x="183" y="2855"/>
                        </a:lnTo>
                        <a:lnTo>
                          <a:pt x="127" y="3048"/>
                        </a:lnTo>
                        <a:lnTo>
                          <a:pt x="82" y="3245"/>
                        </a:lnTo>
                        <a:lnTo>
                          <a:pt x="46" y="3444"/>
                        </a:lnTo>
                        <a:lnTo>
                          <a:pt x="20" y="3648"/>
                        </a:lnTo>
                        <a:lnTo>
                          <a:pt x="6" y="3854"/>
                        </a:lnTo>
                        <a:lnTo>
                          <a:pt x="0" y="4063"/>
                        </a:lnTo>
                        <a:lnTo>
                          <a:pt x="0" y="4124"/>
                        </a:lnTo>
                        <a:lnTo>
                          <a:pt x="1" y="4182"/>
                        </a:lnTo>
                        <a:lnTo>
                          <a:pt x="3" y="4242"/>
                        </a:lnTo>
                        <a:lnTo>
                          <a:pt x="7" y="4300"/>
                        </a:lnTo>
                        <a:lnTo>
                          <a:pt x="10" y="4360"/>
                        </a:lnTo>
                        <a:lnTo>
                          <a:pt x="15" y="4419"/>
                        </a:lnTo>
                        <a:lnTo>
                          <a:pt x="20" y="4477"/>
                        </a:lnTo>
                        <a:lnTo>
                          <a:pt x="27" y="4535"/>
                        </a:lnTo>
                        <a:lnTo>
                          <a:pt x="34" y="4593"/>
                        </a:lnTo>
                        <a:lnTo>
                          <a:pt x="42" y="4651"/>
                        </a:lnTo>
                        <a:lnTo>
                          <a:pt x="51" y="4708"/>
                        </a:lnTo>
                        <a:lnTo>
                          <a:pt x="60" y="4765"/>
                        </a:lnTo>
                        <a:lnTo>
                          <a:pt x="71" y="4822"/>
                        </a:lnTo>
                        <a:lnTo>
                          <a:pt x="81" y="4878"/>
                        </a:lnTo>
                        <a:lnTo>
                          <a:pt x="94" y="4935"/>
                        </a:lnTo>
                        <a:lnTo>
                          <a:pt x="106" y="4991"/>
                        </a:lnTo>
                        <a:lnTo>
                          <a:pt x="119" y="5046"/>
                        </a:lnTo>
                        <a:lnTo>
                          <a:pt x="134" y="5101"/>
                        </a:lnTo>
                        <a:lnTo>
                          <a:pt x="149" y="5156"/>
                        </a:lnTo>
                        <a:lnTo>
                          <a:pt x="165" y="5212"/>
                        </a:lnTo>
                        <a:lnTo>
                          <a:pt x="181" y="5266"/>
                        </a:lnTo>
                        <a:lnTo>
                          <a:pt x="198" y="5320"/>
                        </a:lnTo>
                        <a:lnTo>
                          <a:pt x="216" y="5374"/>
                        </a:lnTo>
                        <a:lnTo>
                          <a:pt x="234" y="5427"/>
                        </a:lnTo>
                        <a:lnTo>
                          <a:pt x="254" y="5481"/>
                        </a:lnTo>
                        <a:lnTo>
                          <a:pt x="274" y="5533"/>
                        </a:lnTo>
                        <a:lnTo>
                          <a:pt x="295" y="5586"/>
                        </a:lnTo>
                        <a:lnTo>
                          <a:pt x="317" y="5637"/>
                        </a:lnTo>
                        <a:lnTo>
                          <a:pt x="338" y="5689"/>
                        </a:lnTo>
                        <a:lnTo>
                          <a:pt x="362" y="5741"/>
                        </a:lnTo>
                        <a:lnTo>
                          <a:pt x="385" y="5792"/>
                        </a:lnTo>
                        <a:lnTo>
                          <a:pt x="409" y="5842"/>
                        </a:lnTo>
                        <a:lnTo>
                          <a:pt x="575" y="5903"/>
                        </a:lnTo>
                        <a:lnTo>
                          <a:pt x="764" y="5947"/>
                        </a:lnTo>
                        <a:lnTo>
                          <a:pt x="863" y="5970"/>
                        </a:lnTo>
                        <a:lnTo>
                          <a:pt x="833" y="5917"/>
                        </a:lnTo>
                        <a:lnTo>
                          <a:pt x="802" y="5864"/>
                        </a:lnTo>
                        <a:lnTo>
                          <a:pt x="773" y="5810"/>
                        </a:lnTo>
                        <a:lnTo>
                          <a:pt x="745" y="5756"/>
                        </a:lnTo>
                        <a:lnTo>
                          <a:pt x="718" y="5702"/>
                        </a:lnTo>
                        <a:lnTo>
                          <a:pt x="691" y="5646"/>
                        </a:lnTo>
                        <a:lnTo>
                          <a:pt x="665" y="5590"/>
                        </a:lnTo>
                        <a:lnTo>
                          <a:pt x="641" y="5534"/>
                        </a:lnTo>
                        <a:lnTo>
                          <a:pt x="616" y="5478"/>
                        </a:lnTo>
                        <a:lnTo>
                          <a:pt x="594" y="5420"/>
                        </a:lnTo>
                        <a:lnTo>
                          <a:pt x="571" y="5363"/>
                        </a:lnTo>
                        <a:lnTo>
                          <a:pt x="551" y="5305"/>
                        </a:lnTo>
                        <a:lnTo>
                          <a:pt x="531" y="5247"/>
                        </a:lnTo>
                        <a:lnTo>
                          <a:pt x="512" y="5188"/>
                        </a:lnTo>
                        <a:lnTo>
                          <a:pt x="494" y="5128"/>
                        </a:lnTo>
                        <a:lnTo>
                          <a:pt x="476" y="5069"/>
                        </a:lnTo>
                        <a:lnTo>
                          <a:pt x="460" y="5009"/>
                        </a:lnTo>
                        <a:lnTo>
                          <a:pt x="444" y="4948"/>
                        </a:lnTo>
                        <a:lnTo>
                          <a:pt x="430" y="4887"/>
                        </a:lnTo>
                        <a:lnTo>
                          <a:pt x="417" y="4825"/>
                        </a:lnTo>
                        <a:lnTo>
                          <a:pt x="405" y="4763"/>
                        </a:lnTo>
                        <a:lnTo>
                          <a:pt x="393" y="4701"/>
                        </a:lnTo>
                        <a:lnTo>
                          <a:pt x="383" y="4639"/>
                        </a:lnTo>
                        <a:lnTo>
                          <a:pt x="374" y="4576"/>
                        </a:lnTo>
                        <a:lnTo>
                          <a:pt x="365" y="4513"/>
                        </a:lnTo>
                        <a:lnTo>
                          <a:pt x="358" y="4450"/>
                        </a:lnTo>
                        <a:lnTo>
                          <a:pt x="353" y="4386"/>
                        </a:lnTo>
                        <a:lnTo>
                          <a:pt x="347" y="4322"/>
                        </a:lnTo>
                        <a:lnTo>
                          <a:pt x="344" y="4258"/>
                        </a:lnTo>
                        <a:lnTo>
                          <a:pt x="340" y="4193"/>
                        </a:lnTo>
                        <a:lnTo>
                          <a:pt x="339" y="4128"/>
                        </a:lnTo>
                        <a:lnTo>
                          <a:pt x="338" y="4063"/>
                        </a:lnTo>
                        <a:lnTo>
                          <a:pt x="344" y="3871"/>
                        </a:lnTo>
                        <a:lnTo>
                          <a:pt x="358" y="3682"/>
                        </a:lnTo>
                        <a:lnTo>
                          <a:pt x="382" y="3496"/>
                        </a:lnTo>
                        <a:lnTo>
                          <a:pt x="415" y="3313"/>
                        </a:lnTo>
                        <a:lnTo>
                          <a:pt x="456" y="3132"/>
                        </a:lnTo>
                        <a:lnTo>
                          <a:pt x="506" y="2956"/>
                        </a:lnTo>
                        <a:lnTo>
                          <a:pt x="565" y="2783"/>
                        </a:lnTo>
                        <a:lnTo>
                          <a:pt x="631" y="2613"/>
                        </a:lnTo>
                        <a:lnTo>
                          <a:pt x="707" y="2449"/>
                        </a:lnTo>
                        <a:lnTo>
                          <a:pt x="789" y="2288"/>
                        </a:lnTo>
                        <a:lnTo>
                          <a:pt x="878" y="2132"/>
                        </a:lnTo>
                        <a:lnTo>
                          <a:pt x="975" y="1981"/>
                        </a:lnTo>
                        <a:lnTo>
                          <a:pt x="1079" y="1835"/>
                        </a:lnTo>
                        <a:lnTo>
                          <a:pt x="1190" y="1694"/>
                        </a:lnTo>
                        <a:lnTo>
                          <a:pt x="1306" y="1559"/>
                        </a:lnTo>
                        <a:lnTo>
                          <a:pt x="1430" y="1429"/>
                        </a:lnTo>
                        <a:lnTo>
                          <a:pt x="1560" y="1306"/>
                        </a:lnTo>
                        <a:lnTo>
                          <a:pt x="1695" y="1189"/>
                        </a:lnTo>
                        <a:lnTo>
                          <a:pt x="1836" y="1079"/>
                        </a:lnTo>
                        <a:lnTo>
                          <a:pt x="1981" y="975"/>
                        </a:lnTo>
                        <a:lnTo>
                          <a:pt x="2133" y="878"/>
                        </a:lnTo>
                        <a:lnTo>
                          <a:pt x="2289" y="788"/>
                        </a:lnTo>
                        <a:lnTo>
                          <a:pt x="2450" y="706"/>
                        </a:lnTo>
                        <a:lnTo>
                          <a:pt x="2615" y="632"/>
                        </a:lnTo>
                        <a:lnTo>
                          <a:pt x="2784" y="564"/>
                        </a:lnTo>
                        <a:lnTo>
                          <a:pt x="2957" y="506"/>
                        </a:lnTo>
                        <a:lnTo>
                          <a:pt x="3134" y="456"/>
                        </a:lnTo>
                        <a:lnTo>
                          <a:pt x="3314" y="414"/>
                        </a:lnTo>
                        <a:lnTo>
                          <a:pt x="3498" y="382"/>
                        </a:lnTo>
                        <a:lnTo>
                          <a:pt x="3684" y="358"/>
                        </a:lnTo>
                        <a:lnTo>
                          <a:pt x="3873" y="343"/>
                        </a:lnTo>
                        <a:lnTo>
                          <a:pt x="4065" y="339"/>
                        </a:lnTo>
                        <a:lnTo>
                          <a:pt x="4112" y="339"/>
                        </a:lnTo>
                        <a:lnTo>
                          <a:pt x="4161" y="340"/>
                        </a:lnTo>
                        <a:lnTo>
                          <a:pt x="4208" y="341"/>
                        </a:lnTo>
                        <a:lnTo>
                          <a:pt x="4256" y="343"/>
                        </a:lnTo>
                        <a:lnTo>
                          <a:pt x="4303" y="346"/>
                        </a:lnTo>
                        <a:lnTo>
                          <a:pt x="4349" y="349"/>
                        </a:lnTo>
                        <a:lnTo>
                          <a:pt x="4396" y="354"/>
                        </a:lnTo>
                        <a:lnTo>
                          <a:pt x="4443" y="358"/>
                        </a:lnTo>
                        <a:lnTo>
                          <a:pt x="4490" y="363"/>
                        </a:lnTo>
                        <a:lnTo>
                          <a:pt x="4536" y="368"/>
                        </a:lnTo>
                        <a:lnTo>
                          <a:pt x="4582" y="374"/>
                        </a:lnTo>
                        <a:lnTo>
                          <a:pt x="4627" y="381"/>
                        </a:lnTo>
                        <a:lnTo>
                          <a:pt x="4674" y="388"/>
                        </a:lnTo>
                        <a:lnTo>
                          <a:pt x="4720" y="396"/>
                        </a:lnTo>
                        <a:lnTo>
                          <a:pt x="4765" y="404"/>
                        </a:lnTo>
                        <a:lnTo>
                          <a:pt x="4810" y="413"/>
                        </a:lnTo>
                        <a:lnTo>
                          <a:pt x="4855" y="422"/>
                        </a:lnTo>
                        <a:lnTo>
                          <a:pt x="4900" y="432"/>
                        </a:lnTo>
                        <a:lnTo>
                          <a:pt x="4944" y="443"/>
                        </a:lnTo>
                        <a:lnTo>
                          <a:pt x="4989" y="454"/>
                        </a:lnTo>
                        <a:lnTo>
                          <a:pt x="5077" y="477"/>
                        </a:lnTo>
                        <a:lnTo>
                          <a:pt x="5164" y="503"/>
                        </a:lnTo>
                        <a:lnTo>
                          <a:pt x="5251" y="531"/>
                        </a:lnTo>
                        <a:lnTo>
                          <a:pt x="5336" y="561"/>
                        </a:lnTo>
                        <a:lnTo>
                          <a:pt x="5421" y="593"/>
                        </a:lnTo>
                        <a:lnTo>
                          <a:pt x="5504" y="627"/>
                        </a:lnTo>
                        <a:lnTo>
                          <a:pt x="5468" y="546"/>
                        </a:lnTo>
                        <a:lnTo>
                          <a:pt x="5411" y="419"/>
                        </a:lnTo>
                        <a:lnTo>
                          <a:pt x="5336" y="293"/>
                        </a:lnTo>
                        <a:lnTo>
                          <a:pt x="5280" y="185"/>
                        </a:lnTo>
                        <a:close/>
                      </a:path>
                    </a:pathLst>
                  </a:custGeom>
                  <a:solidFill>
                    <a:srgbClr val="EB8E70"/>
                  </a:solidFill>
                  <a:ln w="9525">
                    <a:noFill/>
                    <a:round/>
                    <a:headEnd/>
                    <a:tailEnd/>
                  </a:ln>
                </p:spPr>
                <p:txBody>
                  <a:bodyPr/>
                  <a:lstStyle/>
                  <a:p>
                    <a:pPr eaLnBrk="1" hangingPunct="1"/>
                    <a:endParaRPr lang="pt-BR" u="none"/>
                  </a:p>
                </p:txBody>
              </p:sp>
              <p:sp>
                <p:nvSpPr>
                  <p:cNvPr id="468004" name="Freeform 270"/>
                  <p:cNvSpPr>
                    <a:spLocks/>
                  </p:cNvSpPr>
                  <p:nvPr/>
                </p:nvSpPr>
                <p:spPr bwMode="auto">
                  <a:xfrm>
                    <a:off x="3965" y="1838"/>
                    <a:ext cx="679" cy="731"/>
                  </a:xfrm>
                  <a:custGeom>
                    <a:avLst/>
                    <a:gdLst>
                      <a:gd name="T0" fmla="*/ 0 w 5433"/>
                      <a:gd name="T1" fmla="*/ 0 h 5846"/>
                      <a:gd name="T2" fmla="*/ 0 w 5433"/>
                      <a:gd name="T3" fmla="*/ 0 h 5846"/>
                      <a:gd name="T4" fmla="*/ 0 w 5433"/>
                      <a:gd name="T5" fmla="*/ 0 h 5846"/>
                      <a:gd name="T6" fmla="*/ 0 w 5433"/>
                      <a:gd name="T7" fmla="*/ 0 h 5846"/>
                      <a:gd name="T8" fmla="*/ 0 w 5433"/>
                      <a:gd name="T9" fmla="*/ 0 h 5846"/>
                      <a:gd name="T10" fmla="*/ 0 w 5433"/>
                      <a:gd name="T11" fmla="*/ 0 h 5846"/>
                      <a:gd name="T12" fmla="*/ 0 w 5433"/>
                      <a:gd name="T13" fmla="*/ 0 h 5846"/>
                      <a:gd name="T14" fmla="*/ 0 w 5433"/>
                      <a:gd name="T15" fmla="*/ 0 h 5846"/>
                      <a:gd name="T16" fmla="*/ 0 w 5433"/>
                      <a:gd name="T17" fmla="*/ 0 h 5846"/>
                      <a:gd name="T18" fmla="*/ 0 w 5433"/>
                      <a:gd name="T19" fmla="*/ 0 h 5846"/>
                      <a:gd name="T20" fmla="*/ 0 w 5433"/>
                      <a:gd name="T21" fmla="*/ 0 h 5846"/>
                      <a:gd name="T22" fmla="*/ 0 w 5433"/>
                      <a:gd name="T23" fmla="*/ 0 h 5846"/>
                      <a:gd name="T24" fmla="*/ 0 w 5433"/>
                      <a:gd name="T25" fmla="*/ 0 h 5846"/>
                      <a:gd name="T26" fmla="*/ 0 w 5433"/>
                      <a:gd name="T27" fmla="*/ 0 h 5846"/>
                      <a:gd name="T28" fmla="*/ 0 w 5433"/>
                      <a:gd name="T29" fmla="*/ 0 h 5846"/>
                      <a:gd name="T30" fmla="*/ 0 w 5433"/>
                      <a:gd name="T31" fmla="*/ 0 h 5846"/>
                      <a:gd name="T32" fmla="*/ 0 w 5433"/>
                      <a:gd name="T33" fmla="*/ 0 h 5846"/>
                      <a:gd name="T34" fmla="*/ 0 w 5433"/>
                      <a:gd name="T35" fmla="*/ 0 h 5846"/>
                      <a:gd name="T36" fmla="*/ 0 w 5433"/>
                      <a:gd name="T37" fmla="*/ 0 h 5846"/>
                      <a:gd name="T38" fmla="*/ 0 w 5433"/>
                      <a:gd name="T39" fmla="*/ 0 h 5846"/>
                      <a:gd name="T40" fmla="*/ 0 w 5433"/>
                      <a:gd name="T41" fmla="*/ 0 h 5846"/>
                      <a:gd name="T42" fmla="*/ 0 w 5433"/>
                      <a:gd name="T43" fmla="*/ 0 h 5846"/>
                      <a:gd name="T44" fmla="*/ 0 w 5433"/>
                      <a:gd name="T45" fmla="*/ 0 h 5846"/>
                      <a:gd name="T46" fmla="*/ 0 w 5433"/>
                      <a:gd name="T47" fmla="*/ 0 h 5846"/>
                      <a:gd name="T48" fmla="*/ 0 w 5433"/>
                      <a:gd name="T49" fmla="*/ 0 h 5846"/>
                      <a:gd name="T50" fmla="*/ 0 w 5433"/>
                      <a:gd name="T51" fmla="*/ 0 h 5846"/>
                      <a:gd name="T52" fmla="*/ 0 w 5433"/>
                      <a:gd name="T53" fmla="*/ 0 h 5846"/>
                      <a:gd name="T54" fmla="*/ 0 w 5433"/>
                      <a:gd name="T55" fmla="*/ 0 h 5846"/>
                      <a:gd name="T56" fmla="*/ 0 w 5433"/>
                      <a:gd name="T57" fmla="*/ 0 h 5846"/>
                      <a:gd name="T58" fmla="*/ 0 w 5433"/>
                      <a:gd name="T59" fmla="*/ 0 h 5846"/>
                      <a:gd name="T60" fmla="*/ 0 w 5433"/>
                      <a:gd name="T61" fmla="*/ 0 h 5846"/>
                      <a:gd name="T62" fmla="*/ 0 w 5433"/>
                      <a:gd name="T63" fmla="*/ 0 h 5846"/>
                      <a:gd name="T64" fmla="*/ 0 w 5433"/>
                      <a:gd name="T65" fmla="*/ 0 h 5846"/>
                      <a:gd name="T66" fmla="*/ 0 w 5433"/>
                      <a:gd name="T67" fmla="*/ 0 h 5846"/>
                      <a:gd name="T68" fmla="*/ 0 w 5433"/>
                      <a:gd name="T69" fmla="*/ 0 h 5846"/>
                      <a:gd name="T70" fmla="*/ 0 w 5433"/>
                      <a:gd name="T71" fmla="*/ 0 h 5846"/>
                      <a:gd name="T72" fmla="*/ 0 w 5433"/>
                      <a:gd name="T73" fmla="*/ 0 h 5846"/>
                      <a:gd name="T74" fmla="*/ 0 w 5433"/>
                      <a:gd name="T75" fmla="*/ 0 h 5846"/>
                      <a:gd name="T76" fmla="*/ 0 w 5433"/>
                      <a:gd name="T77" fmla="*/ 0 h 5846"/>
                      <a:gd name="T78" fmla="*/ 0 w 5433"/>
                      <a:gd name="T79" fmla="*/ 0 h 5846"/>
                      <a:gd name="T80" fmla="*/ 0 w 5433"/>
                      <a:gd name="T81" fmla="*/ 0 h 5846"/>
                      <a:gd name="T82" fmla="*/ 0 w 5433"/>
                      <a:gd name="T83" fmla="*/ 0 h 5846"/>
                      <a:gd name="T84" fmla="*/ 0 w 5433"/>
                      <a:gd name="T85" fmla="*/ 0 h 5846"/>
                      <a:gd name="T86" fmla="*/ 0 w 5433"/>
                      <a:gd name="T87" fmla="*/ 0 h 5846"/>
                      <a:gd name="T88" fmla="*/ 0 w 5433"/>
                      <a:gd name="T89" fmla="*/ 0 h 5846"/>
                      <a:gd name="T90" fmla="*/ 0 w 5433"/>
                      <a:gd name="T91" fmla="*/ 0 h 5846"/>
                      <a:gd name="T92" fmla="*/ 0 w 5433"/>
                      <a:gd name="T93" fmla="*/ 0 h 5846"/>
                      <a:gd name="T94" fmla="*/ 0 w 5433"/>
                      <a:gd name="T95" fmla="*/ 0 h 5846"/>
                      <a:gd name="T96" fmla="*/ 0 w 5433"/>
                      <a:gd name="T97" fmla="*/ 0 h 5846"/>
                      <a:gd name="T98" fmla="*/ 0 w 5433"/>
                      <a:gd name="T99" fmla="*/ 0 h 5846"/>
                      <a:gd name="T100" fmla="*/ 0 w 5433"/>
                      <a:gd name="T101" fmla="*/ 0 h 5846"/>
                      <a:gd name="T102" fmla="*/ 0 w 5433"/>
                      <a:gd name="T103" fmla="*/ 0 h 5846"/>
                      <a:gd name="T104" fmla="*/ 0 w 5433"/>
                      <a:gd name="T105" fmla="*/ 0 h 5846"/>
                      <a:gd name="T106" fmla="*/ 0 w 5433"/>
                      <a:gd name="T107" fmla="*/ 0 h 5846"/>
                      <a:gd name="T108" fmla="*/ 0 w 5433"/>
                      <a:gd name="T109" fmla="*/ 0 h 5846"/>
                      <a:gd name="T110" fmla="*/ 0 w 5433"/>
                      <a:gd name="T111" fmla="*/ 0 h 5846"/>
                      <a:gd name="T112" fmla="*/ 0 w 5433"/>
                      <a:gd name="T113" fmla="*/ 0 h 5846"/>
                      <a:gd name="T114" fmla="*/ 0 w 5433"/>
                      <a:gd name="T115" fmla="*/ 0 h 5846"/>
                      <a:gd name="T116" fmla="*/ 0 w 5433"/>
                      <a:gd name="T117" fmla="*/ 0 h 5846"/>
                      <a:gd name="T118" fmla="*/ 0 w 5433"/>
                      <a:gd name="T119" fmla="*/ 0 h 5846"/>
                      <a:gd name="T120" fmla="*/ 0 w 5433"/>
                      <a:gd name="T121" fmla="*/ 0 h 58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33"/>
                      <a:gd name="T184" fmla="*/ 0 h 5846"/>
                      <a:gd name="T185" fmla="*/ 5433 w 5433"/>
                      <a:gd name="T186" fmla="*/ 5846 h 58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33" h="5846">
                        <a:moveTo>
                          <a:pt x="5234" y="236"/>
                        </a:moveTo>
                        <a:lnTo>
                          <a:pt x="5155" y="208"/>
                        </a:lnTo>
                        <a:lnTo>
                          <a:pt x="5076" y="182"/>
                        </a:lnTo>
                        <a:lnTo>
                          <a:pt x="4996" y="157"/>
                        </a:lnTo>
                        <a:lnTo>
                          <a:pt x="4915" y="135"/>
                        </a:lnTo>
                        <a:lnTo>
                          <a:pt x="4834" y="114"/>
                        </a:lnTo>
                        <a:lnTo>
                          <a:pt x="4751" y="94"/>
                        </a:lnTo>
                        <a:lnTo>
                          <a:pt x="4668" y="76"/>
                        </a:lnTo>
                        <a:lnTo>
                          <a:pt x="4585" y="61"/>
                        </a:lnTo>
                        <a:lnTo>
                          <a:pt x="4501" y="47"/>
                        </a:lnTo>
                        <a:lnTo>
                          <a:pt x="4416" y="35"/>
                        </a:lnTo>
                        <a:lnTo>
                          <a:pt x="4331" y="25"/>
                        </a:lnTo>
                        <a:lnTo>
                          <a:pt x="4244" y="16"/>
                        </a:lnTo>
                        <a:lnTo>
                          <a:pt x="4159" y="9"/>
                        </a:lnTo>
                        <a:lnTo>
                          <a:pt x="4072" y="4"/>
                        </a:lnTo>
                        <a:lnTo>
                          <a:pt x="3984" y="1"/>
                        </a:lnTo>
                        <a:lnTo>
                          <a:pt x="3896" y="0"/>
                        </a:lnTo>
                        <a:lnTo>
                          <a:pt x="3695" y="5"/>
                        </a:lnTo>
                        <a:lnTo>
                          <a:pt x="3498" y="20"/>
                        </a:lnTo>
                        <a:lnTo>
                          <a:pt x="3303" y="45"/>
                        </a:lnTo>
                        <a:lnTo>
                          <a:pt x="3111" y="80"/>
                        </a:lnTo>
                        <a:lnTo>
                          <a:pt x="2922" y="123"/>
                        </a:lnTo>
                        <a:lnTo>
                          <a:pt x="2738" y="176"/>
                        </a:lnTo>
                        <a:lnTo>
                          <a:pt x="2556" y="236"/>
                        </a:lnTo>
                        <a:lnTo>
                          <a:pt x="2380" y="306"/>
                        </a:lnTo>
                        <a:lnTo>
                          <a:pt x="2207" y="384"/>
                        </a:lnTo>
                        <a:lnTo>
                          <a:pt x="2039" y="471"/>
                        </a:lnTo>
                        <a:lnTo>
                          <a:pt x="1876" y="564"/>
                        </a:lnTo>
                        <a:lnTo>
                          <a:pt x="1718" y="665"/>
                        </a:lnTo>
                        <a:lnTo>
                          <a:pt x="1565" y="774"/>
                        </a:lnTo>
                        <a:lnTo>
                          <a:pt x="1418" y="890"/>
                        </a:lnTo>
                        <a:lnTo>
                          <a:pt x="1277" y="1012"/>
                        </a:lnTo>
                        <a:lnTo>
                          <a:pt x="1142" y="1141"/>
                        </a:lnTo>
                        <a:lnTo>
                          <a:pt x="1012" y="1276"/>
                        </a:lnTo>
                        <a:lnTo>
                          <a:pt x="890" y="1418"/>
                        </a:lnTo>
                        <a:lnTo>
                          <a:pt x="774" y="1564"/>
                        </a:lnTo>
                        <a:lnTo>
                          <a:pt x="666" y="1718"/>
                        </a:lnTo>
                        <a:lnTo>
                          <a:pt x="565" y="1875"/>
                        </a:lnTo>
                        <a:lnTo>
                          <a:pt x="470" y="2039"/>
                        </a:lnTo>
                        <a:lnTo>
                          <a:pt x="384" y="2206"/>
                        </a:lnTo>
                        <a:lnTo>
                          <a:pt x="307" y="2379"/>
                        </a:lnTo>
                        <a:lnTo>
                          <a:pt x="237" y="2556"/>
                        </a:lnTo>
                        <a:lnTo>
                          <a:pt x="176" y="2737"/>
                        </a:lnTo>
                        <a:lnTo>
                          <a:pt x="123" y="2922"/>
                        </a:lnTo>
                        <a:lnTo>
                          <a:pt x="79" y="3110"/>
                        </a:lnTo>
                        <a:lnTo>
                          <a:pt x="45" y="3301"/>
                        </a:lnTo>
                        <a:lnTo>
                          <a:pt x="20" y="3496"/>
                        </a:lnTo>
                        <a:lnTo>
                          <a:pt x="6" y="3694"/>
                        </a:lnTo>
                        <a:lnTo>
                          <a:pt x="0" y="3894"/>
                        </a:lnTo>
                        <a:lnTo>
                          <a:pt x="1" y="3957"/>
                        </a:lnTo>
                        <a:lnTo>
                          <a:pt x="2" y="4020"/>
                        </a:lnTo>
                        <a:lnTo>
                          <a:pt x="5" y="4082"/>
                        </a:lnTo>
                        <a:lnTo>
                          <a:pt x="8" y="4144"/>
                        </a:lnTo>
                        <a:lnTo>
                          <a:pt x="12" y="4206"/>
                        </a:lnTo>
                        <a:lnTo>
                          <a:pt x="18" y="4268"/>
                        </a:lnTo>
                        <a:lnTo>
                          <a:pt x="24" y="4329"/>
                        </a:lnTo>
                        <a:lnTo>
                          <a:pt x="32" y="4389"/>
                        </a:lnTo>
                        <a:lnTo>
                          <a:pt x="39" y="4450"/>
                        </a:lnTo>
                        <a:lnTo>
                          <a:pt x="48" y="4511"/>
                        </a:lnTo>
                        <a:lnTo>
                          <a:pt x="59" y="4571"/>
                        </a:lnTo>
                        <a:lnTo>
                          <a:pt x="70" y="4630"/>
                        </a:lnTo>
                        <a:lnTo>
                          <a:pt x="81" y="4690"/>
                        </a:lnTo>
                        <a:lnTo>
                          <a:pt x="95" y="4750"/>
                        </a:lnTo>
                        <a:lnTo>
                          <a:pt x="108" y="4808"/>
                        </a:lnTo>
                        <a:lnTo>
                          <a:pt x="123" y="4867"/>
                        </a:lnTo>
                        <a:lnTo>
                          <a:pt x="138" y="4924"/>
                        </a:lnTo>
                        <a:lnTo>
                          <a:pt x="154" y="4983"/>
                        </a:lnTo>
                        <a:lnTo>
                          <a:pt x="171" y="5040"/>
                        </a:lnTo>
                        <a:lnTo>
                          <a:pt x="189" y="5097"/>
                        </a:lnTo>
                        <a:lnTo>
                          <a:pt x="209" y="5154"/>
                        </a:lnTo>
                        <a:lnTo>
                          <a:pt x="228" y="5209"/>
                        </a:lnTo>
                        <a:lnTo>
                          <a:pt x="249" y="5266"/>
                        </a:lnTo>
                        <a:lnTo>
                          <a:pt x="271" y="5321"/>
                        </a:lnTo>
                        <a:lnTo>
                          <a:pt x="292" y="5376"/>
                        </a:lnTo>
                        <a:lnTo>
                          <a:pt x="316" y="5431"/>
                        </a:lnTo>
                        <a:lnTo>
                          <a:pt x="339" y="5485"/>
                        </a:lnTo>
                        <a:lnTo>
                          <a:pt x="364" y="5538"/>
                        </a:lnTo>
                        <a:lnTo>
                          <a:pt x="389" y="5592"/>
                        </a:lnTo>
                        <a:lnTo>
                          <a:pt x="415" y="5645"/>
                        </a:lnTo>
                        <a:lnTo>
                          <a:pt x="442" y="5697"/>
                        </a:lnTo>
                        <a:lnTo>
                          <a:pt x="470" y="5749"/>
                        </a:lnTo>
                        <a:lnTo>
                          <a:pt x="595" y="5778"/>
                        </a:lnTo>
                        <a:lnTo>
                          <a:pt x="786" y="5821"/>
                        </a:lnTo>
                        <a:lnTo>
                          <a:pt x="923" y="5846"/>
                        </a:lnTo>
                        <a:lnTo>
                          <a:pt x="888" y="5793"/>
                        </a:lnTo>
                        <a:lnTo>
                          <a:pt x="855" y="5740"/>
                        </a:lnTo>
                        <a:lnTo>
                          <a:pt x="823" y="5686"/>
                        </a:lnTo>
                        <a:lnTo>
                          <a:pt x="791" y="5631"/>
                        </a:lnTo>
                        <a:lnTo>
                          <a:pt x="761" y="5575"/>
                        </a:lnTo>
                        <a:lnTo>
                          <a:pt x="731" y="5519"/>
                        </a:lnTo>
                        <a:lnTo>
                          <a:pt x="703" y="5463"/>
                        </a:lnTo>
                        <a:lnTo>
                          <a:pt x="676" y="5407"/>
                        </a:lnTo>
                        <a:lnTo>
                          <a:pt x="649" y="5349"/>
                        </a:lnTo>
                        <a:lnTo>
                          <a:pt x="624" y="5290"/>
                        </a:lnTo>
                        <a:lnTo>
                          <a:pt x="600" y="5232"/>
                        </a:lnTo>
                        <a:lnTo>
                          <a:pt x="576" y="5172"/>
                        </a:lnTo>
                        <a:lnTo>
                          <a:pt x="553" y="5113"/>
                        </a:lnTo>
                        <a:lnTo>
                          <a:pt x="532" y="5053"/>
                        </a:lnTo>
                        <a:lnTo>
                          <a:pt x="512" y="4992"/>
                        </a:lnTo>
                        <a:lnTo>
                          <a:pt x="493" y="4930"/>
                        </a:lnTo>
                        <a:lnTo>
                          <a:pt x="474" y="4869"/>
                        </a:lnTo>
                        <a:lnTo>
                          <a:pt x="458" y="4806"/>
                        </a:lnTo>
                        <a:lnTo>
                          <a:pt x="441" y="4744"/>
                        </a:lnTo>
                        <a:lnTo>
                          <a:pt x="426" y="4681"/>
                        </a:lnTo>
                        <a:lnTo>
                          <a:pt x="413" y="4618"/>
                        </a:lnTo>
                        <a:lnTo>
                          <a:pt x="400" y="4554"/>
                        </a:lnTo>
                        <a:lnTo>
                          <a:pt x="389" y="4490"/>
                        </a:lnTo>
                        <a:lnTo>
                          <a:pt x="379" y="4424"/>
                        </a:lnTo>
                        <a:lnTo>
                          <a:pt x="370" y="4360"/>
                        </a:lnTo>
                        <a:lnTo>
                          <a:pt x="361" y="4294"/>
                        </a:lnTo>
                        <a:lnTo>
                          <a:pt x="354" y="4228"/>
                        </a:lnTo>
                        <a:lnTo>
                          <a:pt x="349" y="4162"/>
                        </a:lnTo>
                        <a:lnTo>
                          <a:pt x="345" y="4095"/>
                        </a:lnTo>
                        <a:lnTo>
                          <a:pt x="342" y="4029"/>
                        </a:lnTo>
                        <a:lnTo>
                          <a:pt x="339" y="3961"/>
                        </a:lnTo>
                        <a:lnTo>
                          <a:pt x="339" y="3894"/>
                        </a:lnTo>
                        <a:lnTo>
                          <a:pt x="344" y="3711"/>
                        </a:lnTo>
                        <a:lnTo>
                          <a:pt x="357" y="3531"/>
                        </a:lnTo>
                        <a:lnTo>
                          <a:pt x="380" y="3353"/>
                        </a:lnTo>
                        <a:lnTo>
                          <a:pt x="411" y="3177"/>
                        </a:lnTo>
                        <a:lnTo>
                          <a:pt x="451" y="3006"/>
                        </a:lnTo>
                        <a:lnTo>
                          <a:pt x="499" y="2837"/>
                        </a:lnTo>
                        <a:lnTo>
                          <a:pt x="555" y="2672"/>
                        </a:lnTo>
                        <a:lnTo>
                          <a:pt x="619" y="2511"/>
                        </a:lnTo>
                        <a:lnTo>
                          <a:pt x="690" y="2353"/>
                        </a:lnTo>
                        <a:lnTo>
                          <a:pt x="769" y="2200"/>
                        </a:lnTo>
                        <a:lnTo>
                          <a:pt x="854" y="2051"/>
                        </a:lnTo>
                        <a:lnTo>
                          <a:pt x="947" y="1907"/>
                        </a:lnTo>
                        <a:lnTo>
                          <a:pt x="1046" y="1767"/>
                        </a:lnTo>
                        <a:lnTo>
                          <a:pt x="1152" y="1633"/>
                        </a:lnTo>
                        <a:lnTo>
                          <a:pt x="1263" y="1504"/>
                        </a:lnTo>
                        <a:lnTo>
                          <a:pt x="1381" y="1381"/>
                        </a:lnTo>
                        <a:lnTo>
                          <a:pt x="1505" y="1262"/>
                        </a:lnTo>
                        <a:lnTo>
                          <a:pt x="1633" y="1151"/>
                        </a:lnTo>
                        <a:lnTo>
                          <a:pt x="1768" y="1045"/>
                        </a:lnTo>
                        <a:lnTo>
                          <a:pt x="1907" y="946"/>
                        </a:lnTo>
                        <a:lnTo>
                          <a:pt x="2051" y="854"/>
                        </a:lnTo>
                        <a:lnTo>
                          <a:pt x="2201" y="768"/>
                        </a:lnTo>
                        <a:lnTo>
                          <a:pt x="2354" y="689"/>
                        </a:lnTo>
                        <a:lnTo>
                          <a:pt x="2512" y="618"/>
                        </a:lnTo>
                        <a:lnTo>
                          <a:pt x="2673" y="555"/>
                        </a:lnTo>
                        <a:lnTo>
                          <a:pt x="2838" y="499"/>
                        </a:lnTo>
                        <a:lnTo>
                          <a:pt x="3007" y="450"/>
                        </a:lnTo>
                        <a:lnTo>
                          <a:pt x="3179" y="411"/>
                        </a:lnTo>
                        <a:lnTo>
                          <a:pt x="3354" y="379"/>
                        </a:lnTo>
                        <a:lnTo>
                          <a:pt x="3532" y="357"/>
                        </a:lnTo>
                        <a:lnTo>
                          <a:pt x="3713" y="343"/>
                        </a:lnTo>
                        <a:lnTo>
                          <a:pt x="3896" y="339"/>
                        </a:lnTo>
                        <a:lnTo>
                          <a:pt x="3948" y="339"/>
                        </a:lnTo>
                        <a:lnTo>
                          <a:pt x="3999" y="340"/>
                        </a:lnTo>
                        <a:lnTo>
                          <a:pt x="4050" y="342"/>
                        </a:lnTo>
                        <a:lnTo>
                          <a:pt x="4101" y="344"/>
                        </a:lnTo>
                        <a:lnTo>
                          <a:pt x="4152" y="348"/>
                        </a:lnTo>
                        <a:lnTo>
                          <a:pt x="4203" y="352"/>
                        </a:lnTo>
                        <a:lnTo>
                          <a:pt x="4253" y="357"/>
                        </a:lnTo>
                        <a:lnTo>
                          <a:pt x="4303" y="362"/>
                        </a:lnTo>
                        <a:lnTo>
                          <a:pt x="4354" y="368"/>
                        </a:lnTo>
                        <a:lnTo>
                          <a:pt x="4403" y="375"/>
                        </a:lnTo>
                        <a:lnTo>
                          <a:pt x="4453" y="383"/>
                        </a:lnTo>
                        <a:lnTo>
                          <a:pt x="4502" y="391"/>
                        </a:lnTo>
                        <a:lnTo>
                          <a:pt x="4551" y="400"/>
                        </a:lnTo>
                        <a:lnTo>
                          <a:pt x="4599" y="409"/>
                        </a:lnTo>
                        <a:lnTo>
                          <a:pt x="4649" y="419"/>
                        </a:lnTo>
                        <a:lnTo>
                          <a:pt x="4697" y="429"/>
                        </a:lnTo>
                        <a:lnTo>
                          <a:pt x="4745" y="441"/>
                        </a:lnTo>
                        <a:lnTo>
                          <a:pt x="4793" y="453"/>
                        </a:lnTo>
                        <a:lnTo>
                          <a:pt x="4840" y="466"/>
                        </a:lnTo>
                        <a:lnTo>
                          <a:pt x="4888" y="479"/>
                        </a:lnTo>
                        <a:lnTo>
                          <a:pt x="4935" y="493"/>
                        </a:lnTo>
                        <a:lnTo>
                          <a:pt x="4981" y="508"/>
                        </a:lnTo>
                        <a:lnTo>
                          <a:pt x="5029" y="522"/>
                        </a:lnTo>
                        <a:lnTo>
                          <a:pt x="5075" y="538"/>
                        </a:lnTo>
                        <a:lnTo>
                          <a:pt x="5120" y="555"/>
                        </a:lnTo>
                        <a:lnTo>
                          <a:pt x="5166" y="572"/>
                        </a:lnTo>
                        <a:lnTo>
                          <a:pt x="5211" y="590"/>
                        </a:lnTo>
                        <a:lnTo>
                          <a:pt x="5256" y="608"/>
                        </a:lnTo>
                        <a:lnTo>
                          <a:pt x="5301" y="627"/>
                        </a:lnTo>
                        <a:lnTo>
                          <a:pt x="5345" y="646"/>
                        </a:lnTo>
                        <a:lnTo>
                          <a:pt x="5389" y="667"/>
                        </a:lnTo>
                        <a:lnTo>
                          <a:pt x="5433" y="687"/>
                        </a:lnTo>
                        <a:lnTo>
                          <a:pt x="5421" y="652"/>
                        </a:lnTo>
                        <a:lnTo>
                          <a:pt x="5361" y="515"/>
                        </a:lnTo>
                        <a:lnTo>
                          <a:pt x="5299" y="377"/>
                        </a:lnTo>
                        <a:lnTo>
                          <a:pt x="5242" y="250"/>
                        </a:lnTo>
                        <a:lnTo>
                          <a:pt x="5234" y="236"/>
                        </a:lnTo>
                        <a:close/>
                      </a:path>
                    </a:pathLst>
                  </a:custGeom>
                  <a:solidFill>
                    <a:srgbClr val="EC916E"/>
                  </a:solidFill>
                  <a:ln w="9525">
                    <a:noFill/>
                    <a:round/>
                    <a:headEnd/>
                    <a:tailEnd/>
                  </a:ln>
                </p:spPr>
                <p:txBody>
                  <a:bodyPr/>
                  <a:lstStyle/>
                  <a:p>
                    <a:pPr eaLnBrk="1" hangingPunct="1"/>
                    <a:endParaRPr lang="pt-BR" u="none"/>
                  </a:p>
                </p:txBody>
              </p:sp>
              <p:sp>
                <p:nvSpPr>
                  <p:cNvPr id="468005" name="Freeform 271"/>
                  <p:cNvSpPr>
                    <a:spLocks/>
                  </p:cNvSpPr>
                  <p:nvPr/>
                </p:nvSpPr>
                <p:spPr bwMode="auto">
                  <a:xfrm>
                    <a:off x="3986" y="1860"/>
                    <a:ext cx="667" cy="713"/>
                  </a:xfrm>
                  <a:custGeom>
                    <a:avLst/>
                    <a:gdLst>
                      <a:gd name="T0" fmla="*/ 0 w 5333"/>
                      <a:gd name="T1" fmla="*/ 0 h 5710"/>
                      <a:gd name="T2" fmla="*/ 0 w 5333"/>
                      <a:gd name="T3" fmla="*/ 0 h 5710"/>
                      <a:gd name="T4" fmla="*/ 0 w 5333"/>
                      <a:gd name="T5" fmla="*/ 0 h 5710"/>
                      <a:gd name="T6" fmla="*/ 0 w 5333"/>
                      <a:gd name="T7" fmla="*/ 0 h 5710"/>
                      <a:gd name="T8" fmla="*/ 0 w 5333"/>
                      <a:gd name="T9" fmla="*/ 0 h 5710"/>
                      <a:gd name="T10" fmla="*/ 0 w 5333"/>
                      <a:gd name="T11" fmla="*/ 0 h 5710"/>
                      <a:gd name="T12" fmla="*/ 0 w 5333"/>
                      <a:gd name="T13" fmla="*/ 0 h 5710"/>
                      <a:gd name="T14" fmla="*/ 0 w 5333"/>
                      <a:gd name="T15" fmla="*/ 0 h 5710"/>
                      <a:gd name="T16" fmla="*/ 0 w 5333"/>
                      <a:gd name="T17" fmla="*/ 0 h 5710"/>
                      <a:gd name="T18" fmla="*/ 0 w 5333"/>
                      <a:gd name="T19" fmla="*/ 0 h 5710"/>
                      <a:gd name="T20" fmla="*/ 0 w 5333"/>
                      <a:gd name="T21" fmla="*/ 0 h 5710"/>
                      <a:gd name="T22" fmla="*/ 0 w 5333"/>
                      <a:gd name="T23" fmla="*/ 0 h 5710"/>
                      <a:gd name="T24" fmla="*/ 0 w 5333"/>
                      <a:gd name="T25" fmla="*/ 0 h 5710"/>
                      <a:gd name="T26" fmla="*/ 0 w 5333"/>
                      <a:gd name="T27" fmla="*/ 0 h 5710"/>
                      <a:gd name="T28" fmla="*/ 0 w 5333"/>
                      <a:gd name="T29" fmla="*/ 0 h 5710"/>
                      <a:gd name="T30" fmla="*/ 0 w 5333"/>
                      <a:gd name="T31" fmla="*/ 0 h 5710"/>
                      <a:gd name="T32" fmla="*/ 0 w 5333"/>
                      <a:gd name="T33" fmla="*/ 0 h 5710"/>
                      <a:gd name="T34" fmla="*/ 0 w 5333"/>
                      <a:gd name="T35" fmla="*/ 0 h 5710"/>
                      <a:gd name="T36" fmla="*/ 0 w 5333"/>
                      <a:gd name="T37" fmla="*/ 0 h 5710"/>
                      <a:gd name="T38" fmla="*/ 0 w 5333"/>
                      <a:gd name="T39" fmla="*/ 0 h 5710"/>
                      <a:gd name="T40" fmla="*/ 0 w 5333"/>
                      <a:gd name="T41" fmla="*/ 0 h 5710"/>
                      <a:gd name="T42" fmla="*/ 0 w 5333"/>
                      <a:gd name="T43" fmla="*/ 0 h 5710"/>
                      <a:gd name="T44" fmla="*/ 0 w 5333"/>
                      <a:gd name="T45" fmla="*/ 0 h 5710"/>
                      <a:gd name="T46" fmla="*/ 0 w 5333"/>
                      <a:gd name="T47" fmla="*/ 0 h 5710"/>
                      <a:gd name="T48" fmla="*/ 0 w 5333"/>
                      <a:gd name="T49" fmla="*/ 0 h 5710"/>
                      <a:gd name="T50" fmla="*/ 0 w 5333"/>
                      <a:gd name="T51" fmla="*/ 0 h 5710"/>
                      <a:gd name="T52" fmla="*/ 0 w 5333"/>
                      <a:gd name="T53" fmla="*/ 0 h 5710"/>
                      <a:gd name="T54" fmla="*/ 0 w 5333"/>
                      <a:gd name="T55" fmla="*/ 0 h 5710"/>
                      <a:gd name="T56" fmla="*/ 0 w 5333"/>
                      <a:gd name="T57" fmla="*/ 0 h 5710"/>
                      <a:gd name="T58" fmla="*/ 0 w 5333"/>
                      <a:gd name="T59" fmla="*/ 0 h 5710"/>
                      <a:gd name="T60" fmla="*/ 0 w 5333"/>
                      <a:gd name="T61" fmla="*/ 0 h 5710"/>
                      <a:gd name="T62" fmla="*/ 0 w 5333"/>
                      <a:gd name="T63" fmla="*/ 0 h 5710"/>
                      <a:gd name="T64" fmla="*/ 0 w 5333"/>
                      <a:gd name="T65" fmla="*/ 0 h 5710"/>
                      <a:gd name="T66" fmla="*/ 0 w 5333"/>
                      <a:gd name="T67" fmla="*/ 0 h 5710"/>
                      <a:gd name="T68" fmla="*/ 0 w 5333"/>
                      <a:gd name="T69" fmla="*/ 0 h 5710"/>
                      <a:gd name="T70" fmla="*/ 0 w 5333"/>
                      <a:gd name="T71" fmla="*/ 0 h 5710"/>
                      <a:gd name="T72" fmla="*/ 0 w 5333"/>
                      <a:gd name="T73" fmla="*/ 0 h 5710"/>
                      <a:gd name="T74" fmla="*/ 0 w 5333"/>
                      <a:gd name="T75" fmla="*/ 0 h 5710"/>
                      <a:gd name="T76" fmla="*/ 0 w 5333"/>
                      <a:gd name="T77" fmla="*/ 0 h 5710"/>
                      <a:gd name="T78" fmla="*/ 0 w 5333"/>
                      <a:gd name="T79" fmla="*/ 0 h 5710"/>
                      <a:gd name="T80" fmla="*/ 0 w 5333"/>
                      <a:gd name="T81" fmla="*/ 0 h 5710"/>
                      <a:gd name="T82" fmla="*/ 0 w 5333"/>
                      <a:gd name="T83" fmla="*/ 0 h 5710"/>
                      <a:gd name="T84" fmla="*/ 0 w 5333"/>
                      <a:gd name="T85" fmla="*/ 0 h 5710"/>
                      <a:gd name="T86" fmla="*/ 0 w 5333"/>
                      <a:gd name="T87" fmla="*/ 0 h 5710"/>
                      <a:gd name="T88" fmla="*/ 0 w 5333"/>
                      <a:gd name="T89" fmla="*/ 0 h 5710"/>
                      <a:gd name="T90" fmla="*/ 0 w 5333"/>
                      <a:gd name="T91" fmla="*/ 0 h 5710"/>
                      <a:gd name="T92" fmla="*/ 0 w 5333"/>
                      <a:gd name="T93" fmla="*/ 0 h 5710"/>
                      <a:gd name="T94" fmla="*/ 0 w 5333"/>
                      <a:gd name="T95" fmla="*/ 0 h 57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333"/>
                      <a:gd name="T145" fmla="*/ 0 h 5710"/>
                      <a:gd name="T146" fmla="*/ 5333 w 5333"/>
                      <a:gd name="T147" fmla="*/ 5710 h 57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333" h="5710">
                        <a:moveTo>
                          <a:pt x="5166" y="288"/>
                        </a:moveTo>
                        <a:lnTo>
                          <a:pt x="5083" y="254"/>
                        </a:lnTo>
                        <a:lnTo>
                          <a:pt x="4998" y="222"/>
                        </a:lnTo>
                        <a:lnTo>
                          <a:pt x="4913" y="192"/>
                        </a:lnTo>
                        <a:lnTo>
                          <a:pt x="4826" y="164"/>
                        </a:lnTo>
                        <a:lnTo>
                          <a:pt x="4739" y="138"/>
                        </a:lnTo>
                        <a:lnTo>
                          <a:pt x="4651" y="115"/>
                        </a:lnTo>
                        <a:lnTo>
                          <a:pt x="4606" y="104"/>
                        </a:lnTo>
                        <a:lnTo>
                          <a:pt x="4562" y="93"/>
                        </a:lnTo>
                        <a:lnTo>
                          <a:pt x="4517" y="83"/>
                        </a:lnTo>
                        <a:lnTo>
                          <a:pt x="4472" y="74"/>
                        </a:lnTo>
                        <a:lnTo>
                          <a:pt x="4427" y="65"/>
                        </a:lnTo>
                        <a:lnTo>
                          <a:pt x="4382" y="57"/>
                        </a:lnTo>
                        <a:lnTo>
                          <a:pt x="4336" y="49"/>
                        </a:lnTo>
                        <a:lnTo>
                          <a:pt x="4289" y="42"/>
                        </a:lnTo>
                        <a:lnTo>
                          <a:pt x="4244" y="35"/>
                        </a:lnTo>
                        <a:lnTo>
                          <a:pt x="4198" y="29"/>
                        </a:lnTo>
                        <a:lnTo>
                          <a:pt x="4152" y="24"/>
                        </a:lnTo>
                        <a:lnTo>
                          <a:pt x="4105" y="19"/>
                        </a:lnTo>
                        <a:lnTo>
                          <a:pt x="4058" y="15"/>
                        </a:lnTo>
                        <a:lnTo>
                          <a:pt x="4011" y="10"/>
                        </a:lnTo>
                        <a:lnTo>
                          <a:pt x="3965" y="7"/>
                        </a:lnTo>
                        <a:lnTo>
                          <a:pt x="3918" y="4"/>
                        </a:lnTo>
                        <a:lnTo>
                          <a:pt x="3870" y="2"/>
                        </a:lnTo>
                        <a:lnTo>
                          <a:pt x="3823" y="1"/>
                        </a:lnTo>
                        <a:lnTo>
                          <a:pt x="3774" y="0"/>
                        </a:lnTo>
                        <a:lnTo>
                          <a:pt x="3727" y="0"/>
                        </a:lnTo>
                        <a:lnTo>
                          <a:pt x="3535" y="4"/>
                        </a:lnTo>
                        <a:lnTo>
                          <a:pt x="3346" y="19"/>
                        </a:lnTo>
                        <a:lnTo>
                          <a:pt x="3160" y="43"/>
                        </a:lnTo>
                        <a:lnTo>
                          <a:pt x="2976" y="75"/>
                        </a:lnTo>
                        <a:lnTo>
                          <a:pt x="2796" y="117"/>
                        </a:lnTo>
                        <a:lnTo>
                          <a:pt x="2619" y="167"/>
                        </a:lnTo>
                        <a:lnTo>
                          <a:pt x="2446" y="225"/>
                        </a:lnTo>
                        <a:lnTo>
                          <a:pt x="2277" y="293"/>
                        </a:lnTo>
                        <a:lnTo>
                          <a:pt x="2112" y="367"/>
                        </a:lnTo>
                        <a:lnTo>
                          <a:pt x="1951" y="449"/>
                        </a:lnTo>
                        <a:lnTo>
                          <a:pt x="1795" y="539"/>
                        </a:lnTo>
                        <a:lnTo>
                          <a:pt x="1643" y="636"/>
                        </a:lnTo>
                        <a:lnTo>
                          <a:pt x="1498" y="740"/>
                        </a:lnTo>
                        <a:lnTo>
                          <a:pt x="1357" y="850"/>
                        </a:lnTo>
                        <a:lnTo>
                          <a:pt x="1222" y="967"/>
                        </a:lnTo>
                        <a:lnTo>
                          <a:pt x="1092" y="1090"/>
                        </a:lnTo>
                        <a:lnTo>
                          <a:pt x="968" y="1220"/>
                        </a:lnTo>
                        <a:lnTo>
                          <a:pt x="852" y="1355"/>
                        </a:lnTo>
                        <a:lnTo>
                          <a:pt x="741" y="1496"/>
                        </a:lnTo>
                        <a:lnTo>
                          <a:pt x="637" y="1642"/>
                        </a:lnTo>
                        <a:lnTo>
                          <a:pt x="540" y="1793"/>
                        </a:lnTo>
                        <a:lnTo>
                          <a:pt x="451" y="1949"/>
                        </a:lnTo>
                        <a:lnTo>
                          <a:pt x="369" y="2110"/>
                        </a:lnTo>
                        <a:lnTo>
                          <a:pt x="293" y="2274"/>
                        </a:lnTo>
                        <a:lnTo>
                          <a:pt x="227" y="2444"/>
                        </a:lnTo>
                        <a:lnTo>
                          <a:pt x="168" y="2617"/>
                        </a:lnTo>
                        <a:lnTo>
                          <a:pt x="118" y="2793"/>
                        </a:lnTo>
                        <a:lnTo>
                          <a:pt x="77" y="2974"/>
                        </a:lnTo>
                        <a:lnTo>
                          <a:pt x="44" y="3157"/>
                        </a:lnTo>
                        <a:lnTo>
                          <a:pt x="20" y="3343"/>
                        </a:lnTo>
                        <a:lnTo>
                          <a:pt x="6" y="3532"/>
                        </a:lnTo>
                        <a:lnTo>
                          <a:pt x="0" y="3724"/>
                        </a:lnTo>
                        <a:lnTo>
                          <a:pt x="1" y="3789"/>
                        </a:lnTo>
                        <a:lnTo>
                          <a:pt x="2" y="3854"/>
                        </a:lnTo>
                        <a:lnTo>
                          <a:pt x="6" y="3919"/>
                        </a:lnTo>
                        <a:lnTo>
                          <a:pt x="9" y="3983"/>
                        </a:lnTo>
                        <a:lnTo>
                          <a:pt x="15" y="4047"/>
                        </a:lnTo>
                        <a:lnTo>
                          <a:pt x="20" y="4111"/>
                        </a:lnTo>
                        <a:lnTo>
                          <a:pt x="27" y="4174"/>
                        </a:lnTo>
                        <a:lnTo>
                          <a:pt x="36" y="4237"/>
                        </a:lnTo>
                        <a:lnTo>
                          <a:pt x="45" y="4300"/>
                        </a:lnTo>
                        <a:lnTo>
                          <a:pt x="55" y="4362"/>
                        </a:lnTo>
                        <a:lnTo>
                          <a:pt x="67" y="4424"/>
                        </a:lnTo>
                        <a:lnTo>
                          <a:pt x="79" y="4486"/>
                        </a:lnTo>
                        <a:lnTo>
                          <a:pt x="92" y="4548"/>
                        </a:lnTo>
                        <a:lnTo>
                          <a:pt x="106" y="4609"/>
                        </a:lnTo>
                        <a:lnTo>
                          <a:pt x="122" y="4670"/>
                        </a:lnTo>
                        <a:lnTo>
                          <a:pt x="138" y="4730"/>
                        </a:lnTo>
                        <a:lnTo>
                          <a:pt x="156" y="4789"/>
                        </a:lnTo>
                        <a:lnTo>
                          <a:pt x="174" y="4849"/>
                        </a:lnTo>
                        <a:lnTo>
                          <a:pt x="193" y="4908"/>
                        </a:lnTo>
                        <a:lnTo>
                          <a:pt x="213" y="4966"/>
                        </a:lnTo>
                        <a:lnTo>
                          <a:pt x="233" y="5024"/>
                        </a:lnTo>
                        <a:lnTo>
                          <a:pt x="256" y="5081"/>
                        </a:lnTo>
                        <a:lnTo>
                          <a:pt x="278" y="5139"/>
                        </a:lnTo>
                        <a:lnTo>
                          <a:pt x="303" y="5195"/>
                        </a:lnTo>
                        <a:lnTo>
                          <a:pt x="327" y="5251"/>
                        </a:lnTo>
                        <a:lnTo>
                          <a:pt x="353" y="5307"/>
                        </a:lnTo>
                        <a:lnTo>
                          <a:pt x="380" y="5363"/>
                        </a:lnTo>
                        <a:lnTo>
                          <a:pt x="407" y="5417"/>
                        </a:lnTo>
                        <a:lnTo>
                          <a:pt x="435" y="5471"/>
                        </a:lnTo>
                        <a:lnTo>
                          <a:pt x="464" y="5525"/>
                        </a:lnTo>
                        <a:lnTo>
                          <a:pt x="495" y="5578"/>
                        </a:lnTo>
                        <a:lnTo>
                          <a:pt x="525" y="5631"/>
                        </a:lnTo>
                        <a:lnTo>
                          <a:pt x="617" y="5651"/>
                        </a:lnTo>
                        <a:lnTo>
                          <a:pt x="804" y="5685"/>
                        </a:lnTo>
                        <a:lnTo>
                          <a:pt x="983" y="5710"/>
                        </a:lnTo>
                        <a:lnTo>
                          <a:pt x="946" y="5657"/>
                        </a:lnTo>
                        <a:lnTo>
                          <a:pt x="908" y="5604"/>
                        </a:lnTo>
                        <a:lnTo>
                          <a:pt x="873" y="5550"/>
                        </a:lnTo>
                        <a:lnTo>
                          <a:pt x="839" y="5494"/>
                        </a:lnTo>
                        <a:lnTo>
                          <a:pt x="806" y="5439"/>
                        </a:lnTo>
                        <a:lnTo>
                          <a:pt x="773" y="5383"/>
                        </a:lnTo>
                        <a:lnTo>
                          <a:pt x="742" y="5325"/>
                        </a:lnTo>
                        <a:lnTo>
                          <a:pt x="711" y="5268"/>
                        </a:lnTo>
                        <a:lnTo>
                          <a:pt x="682" y="5211"/>
                        </a:lnTo>
                        <a:lnTo>
                          <a:pt x="654" y="5151"/>
                        </a:lnTo>
                        <a:lnTo>
                          <a:pt x="627" y="5092"/>
                        </a:lnTo>
                        <a:lnTo>
                          <a:pt x="602" y="5032"/>
                        </a:lnTo>
                        <a:lnTo>
                          <a:pt x="577" y="4972"/>
                        </a:lnTo>
                        <a:lnTo>
                          <a:pt x="553" y="4910"/>
                        </a:lnTo>
                        <a:lnTo>
                          <a:pt x="531" y="4848"/>
                        </a:lnTo>
                        <a:lnTo>
                          <a:pt x="509" y="4786"/>
                        </a:lnTo>
                        <a:lnTo>
                          <a:pt x="489" y="4723"/>
                        </a:lnTo>
                        <a:lnTo>
                          <a:pt x="470" y="4660"/>
                        </a:lnTo>
                        <a:lnTo>
                          <a:pt x="453" y="4596"/>
                        </a:lnTo>
                        <a:lnTo>
                          <a:pt x="436" y="4531"/>
                        </a:lnTo>
                        <a:lnTo>
                          <a:pt x="420" y="4466"/>
                        </a:lnTo>
                        <a:lnTo>
                          <a:pt x="407" y="4401"/>
                        </a:lnTo>
                        <a:lnTo>
                          <a:pt x="395" y="4335"/>
                        </a:lnTo>
                        <a:lnTo>
                          <a:pt x="383" y="4269"/>
                        </a:lnTo>
                        <a:lnTo>
                          <a:pt x="373" y="4202"/>
                        </a:lnTo>
                        <a:lnTo>
                          <a:pt x="364" y="4135"/>
                        </a:lnTo>
                        <a:lnTo>
                          <a:pt x="356" y="4067"/>
                        </a:lnTo>
                        <a:lnTo>
                          <a:pt x="351" y="4000"/>
                        </a:lnTo>
                        <a:lnTo>
                          <a:pt x="346" y="3931"/>
                        </a:lnTo>
                        <a:lnTo>
                          <a:pt x="342" y="3862"/>
                        </a:lnTo>
                        <a:lnTo>
                          <a:pt x="340" y="3794"/>
                        </a:lnTo>
                        <a:lnTo>
                          <a:pt x="339" y="3724"/>
                        </a:lnTo>
                        <a:lnTo>
                          <a:pt x="344" y="3550"/>
                        </a:lnTo>
                        <a:lnTo>
                          <a:pt x="357" y="3378"/>
                        </a:lnTo>
                        <a:lnTo>
                          <a:pt x="379" y="3209"/>
                        </a:lnTo>
                        <a:lnTo>
                          <a:pt x="408" y="3042"/>
                        </a:lnTo>
                        <a:lnTo>
                          <a:pt x="446" y="2878"/>
                        </a:lnTo>
                        <a:lnTo>
                          <a:pt x="491" y="2718"/>
                        </a:lnTo>
                        <a:lnTo>
                          <a:pt x="544" y="2560"/>
                        </a:lnTo>
                        <a:lnTo>
                          <a:pt x="605" y="2406"/>
                        </a:lnTo>
                        <a:lnTo>
                          <a:pt x="673" y="2256"/>
                        </a:lnTo>
                        <a:lnTo>
                          <a:pt x="748" y="2111"/>
                        </a:lnTo>
                        <a:lnTo>
                          <a:pt x="830" y="1969"/>
                        </a:lnTo>
                        <a:lnTo>
                          <a:pt x="917" y="1831"/>
                        </a:lnTo>
                        <a:lnTo>
                          <a:pt x="1012" y="1698"/>
                        </a:lnTo>
                        <a:lnTo>
                          <a:pt x="1112" y="1570"/>
                        </a:lnTo>
                        <a:lnTo>
                          <a:pt x="1219" y="1447"/>
                        </a:lnTo>
                        <a:lnTo>
                          <a:pt x="1332" y="1330"/>
                        </a:lnTo>
                        <a:lnTo>
                          <a:pt x="1449" y="1218"/>
                        </a:lnTo>
                        <a:lnTo>
                          <a:pt x="1572" y="1112"/>
                        </a:lnTo>
                        <a:lnTo>
                          <a:pt x="1701" y="1011"/>
                        </a:lnTo>
                        <a:lnTo>
                          <a:pt x="1833" y="917"/>
                        </a:lnTo>
                        <a:lnTo>
                          <a:pt x="1970" y="829"/>
                        </a:lnTo>
                        <a:lnTo>
                          <a:pt x="2112" y="747"/>
                        </a:lnTo>
                        <a:lnTo>
                          <a:pt x="2259" y="672"/>
                        </a:lnTo>
                        <a:lnTo>
                          <a:pt x="2408" y="605"/>
                        </a:lnTo>
                        <a:lnTo>
                          <a:pt x="2563" y="544"/>
                        </a:lnTo>
                        <a:lnTo>
                          <a:pt x="2720" y="491"/>
                        </a:lnTo>
                        <a:lnTo>
                          <a:pt x="2881" y="445"/>
                        </a:lnTo>
                        <a:lnTo>
                          <a:pt x="3044" y="407"/>
                        </a:lnTo>
                        <a:lnTo>
                          <a:pt x="3211" y="377"/>
                        </a:lnTo>
                        <a:lnTo>
                          <a:pt x="3381" y="356"/>
                        </a:lnTo>
                        <a:lnTo>
                          <a:pt x="3552" y="342"/>
                        </a:lnTo>
                        <a:lnTo>
                          <a:pt x="3727" y="338"/>
                        </a:lnTo>
                        <a:lnTo>
                          <a:pt x="3781" y="339"/>
                        </a:lnTo>
                        <a:lnTo>
                          <a:pt x="3835" y="340"/>
                        </a:lnTo>
                        <a:lnTo>
                          <a:pt x="3889" y="342"/>
                        </a:lnTo>
                        <a:lnTo>
                          <a:pt x="3943" y="345"/>
                        </a:lnTo>
                        <a:lnTo>
                          <a:pt x="3996" y="349"/>
                        </a:lnTo>
                        <a:lnTo>
                          <a:pt x="4051" y="354"/>
                        </a:lnTo>
                        <a:lnTo>
                          <a:pt x="4103" y="359"/>
                        </a:lnTo>
                        <a:lnTo>
                          <a:pt x="4155" y="365"/>
                        </a:lnTo>
                        <a:lnTo>
                          <a:pt x="4208" y="373"/>
                        </a:lnTo>
                        <a:lnTo>
                          <a:pt x="4260" y="379"/>
                        </a:lnTo>
                        <a:lnTo>
                          <a:pt x="4313" y="388"/>
                        </a:lnTo>
                        <a:lnTo>
                          <a:pt x="4364" y="399"/>
                        </a:lnTo>
                        <a:lnTo>
                          <a:pt x="4416" y="409"/>
                        </a:lnTo>
                        <a:lnTo>
                          <a:pt x="4468" y="419"/>
                        </a:lnTo>
                        <a:lnTo>
                          <a:pt x="4518" y="431"/>
                        </a:lnTo>
                        <a:lnTo>
                          <a:pt x="4569" y="444"/>
                        </a:lnTo>
                        <a:lnTo>
                          <a:pt x="4619" y="457"/>
                        </a:lnTo>
                        <a:lnTo>
                          <a:pt x="4669" y="471"/>
                        </a:lnTo>
                        <a:lnTo>
                          <a:pt x="4719" y="485"/>
                        </a:lnTo>
                        <a:lnTo>
                          <a:pt x="4767" y="501"/>
                        </a:lnTo>
                        <a:lnTo>
                          <a:pt x="4817" y="517"/>
                        </a:lnTo>
                        <a:lnTo>
                          <a:pt x="4865" y="534"/>
                        </a:lnTo>
                        <a:lnTo>
                          <a:pt x="4914" y="552"/>
                        </a:lnTo>
                        <a:lnTo>
                          <a:pt x="4962" y="570"/>
                        </a:lnTo>
                        <a:lnTo>
                          <a:pt x="5010" y="589"/>
                        </a:lnTo>
                        <a:lnTo>
                          <a:pt x="5057" y="609"/>
                        </a:lnTo>
                        <a:lnTo>
                          <a:pt x="5103" y="630"/>
                        </a:lnTo>
                        <a:lnTo>
                          <a:pt x="5150" y="651"/>
                        </a:lnTo>
                        <a:lnTo>
                          <a:pt x="5197" y="672"/>
                        </a:lnTo>
                        <a:lnTo>
                          <a:pt x="5242" y="695"/>
                        </a:lnTo>
                        <a:lnTo>
                          <a:pt x="5288" y="719"/>
                        </a:lnTo>
                        <a:lnTo>
                          <a:pt x="5333" y="742"/>
                        </a:lnTo>
                        <a:lnTo>
                          <a:pt x="5304" y="622"/>
                        </a:lnTo>
                        <a:lnTo>
                          <a:pt x="5252" y="482"/>
                        </a:lnTo>
                        <a:lnTo>
                          <a:pt x="5192" y="345"/>
                        </a:lnTo>
                        <a:lnTo>
                          <a:pt x="5166" y="288"/>
                        </a:lnTo>
                        <a:close/>
                      </a:path>
                    </a:pathLst>
                  </a:custGeom>
                  <a:solidFill>
                    <a:srgbClr val="ED946C"/>
                  </a:solidFill>
                  <a:ln w="9525">
                    <a:noFill/>
                    <a:round/>
                    <a:headEnd/>
                    <a:tailEnd/>
                  </a:ln>
                </p:spPr>
                <p:txBody>
                  <a:bodyPr/>
                  <a:lstStyle/>
                  <a:p>
                    <a:pPr eaLnBrk="1" hangingPunct="1"/>
                    <a:endParaRPr lang="pt-BR" u="none"/>
                  </a:p>
                </p:txBody>
              </p:sp>
              <p:sp>
                <p:nvSpPr>
                  <p:cNvPr id="468006" name="Freeform 272"/>
                  <p:cNvSpPr>
                    <a:spLocks/>
                  </p:cNvSpPr>
                  <p:nvPr/>
                </p:nvSpPr>
                <p:spPr bwMode="auto">
                  <a:xfrm>
                    <a:off x="4007" y="1881"/>
                    <a:ext cx="653" cy="694"/>
                  </a:xfrm>
                  <a:custGeom>
                    <a:avLst/>
                    <a:gdLst>
                      <a:gd name="T0" fmla="*/ 0 w 5224"/>
                      <a:gd name="T1" fmla="*/ 0 h 5557"/>
                      <a:gd name="T2" fmla="*/ 0 w 5224"/>
                      <a:gd name="T3" fmla="*/ 0 h 5557"/>
                      <a:gd name="T4" fmla="*/ 0 w 5224"/>
                      <a:gd name="T5" fmla="*/ 0 h 5557"/>
                      <a:gd name="T6" fmla="*/ 0 w 5224"/>
                      <a:gd name="T7" fmla="*/ 0 h 5557"/>
                      <a:gd name="T8" fmla="*/ 0 w 5224"/>
                      <a:gd name="T9" fmla="*/ 0 h 5557"/>
                      <a:gd name="T10" fmla="*/ 0 w 5224"/>
                      <a:gd name="T11" fmla="*/ 0 h 5557"/>
                      <a:gd name="T12" fmla="*/ 0 w 5224"/>
                      <a:gd name="T13" fmla="*/ 0 h 5557"/>
                      <a:gd name="T14" fmla="*/ 0 w 5224"/>
                      <a:gd name="T15" fmla="*/ 0 h 5557"/>
                      <a:gd name="T16" fmla="*/ 0 w 5224"/>
                      <a:gd name="T17" fmla="*/ 0 h 5557"/>
                      <a:gd name="T18" fmla="*/ 0 w 5224"/>
                      <a:gd name="T19" fmla="*/ 0 h 5557"/>
                      <a:gd name="T20" fmla="*/ 0 w 5224"/>
                      <a:gd name="T21" fmla="*/ 0 h 5557"/>
                      <a:gd name="T22" fmla="*/ 0 w 5224"/>
                      <a:gd name="T23" fmla="*/ 0 h 5557"/>
                      <a:gd name="T24" fmla="*/ 0 w 5224"/>
                      <a:gd name="T25" fmla="*/ 0 h 5557"/>
                      <a:gd name="T26" fmla="*/ 0 w 5224"/>
                      <a:gd name="T27" fmla="*/ 0 h 5557"/>
                      <a:gd name="T28" fmla="*/ 0 w 5224"/>
                      <a:gd name="T29" fmla="*/ 0 h 5557"/>
                      <a:gd name="T30" fmla="*/ 0 w 5224"/>
                      <a:gd name="T31" fmla="*/ 0 h 5557"/>
                      <a:gd name="T32" fmla="*/ 0 w 5224"/>
                      <a:gd name="T33" fmla="*/ 0 h 5557"/>
                      <a:gd name="T34" fmla="*/ 0 w 5224"/>
                      <a:gd name="T35" fmla="*/ 0 h 5557"/>
                      <a:gd name="T36" fmla="*/ 0 w 5224"/>
                      <a:gd name="T37" fmla="*/ 0 h 5557"/>
                      <a:gd name="T38" fmla="*/ 0 w 5224"/>
                      <a:gd name="T39" fmla="*/ 0 h 5557"/>
                      <a:gd name="T40" fmla="*/ 0 w 5224"/>
                      <a:gd name="T41" fmla="*/ 0 h 5557"/>
                      <a:gd name="T42" fmla="*/ 0 w 5224"/>
                      <a:gd name="T43" fmla="*/ 0 h 5557"/>
                      <a:gd name="T44" fmla="*/ 0 w 5224"/>
                      <a:gd name="T45" fmla="*/ 0 h 5557"/>
                      <a:gd name="T46" fmla="*/ 0 w 5224"/>
                      <a:gd name="T47" fmla="*/ 0 h 5557"/>
                      <a:gd name="T48" fmla="*/ 0 w 5224"/>
                      <a:gd name="T49" fmla="*/ 0 h 5557"/>
                      <a:gd name="T50" fmla="*/ 0 w 5224"/>
                      <a:gd name="T51" fmla="*/ 0 h 5557"/>
                      <a:gd name="T52" fmla="*/ 0 w 5224"/>
                      <a:gd name="T53" fmla="*/ 0 h 5557"/>
                      <a:gd name="T54" fmla="*/ 0 w 5224"/>
                      <a:gd name="T55" fmla="*/ 0 h 5557"/>
                      <a:gd name="T56" fmla="*/ 0 w 5224"/>
                      <a:gd name="T57" fmla="*/ 0 h 5557"/>
                      <a:gd name="T58" fmla="*/ 0 w 5224"/>
                      <a:gd name="T59" fmla="*/ 0 h 5557"/>
                      <a:gd name="T60" fmla="*/ 0 w 5224"/>
                      <a:gd name="T61" fmla="*/ 0 h 5557"/>
                      <a:gd name="T62" fmla="*/ 0 w 5224"/>
                      <a:gd name="T63" fmla="*/ 0 h 5557"/>
                      <a:gd name="T64" fmla="*/ 0 w 5224"/>
                      <a:gd name="T65" fmla="*/ 0 h 5557"/>
                      <a:gd name="T66" fmla="*/ 0 w 5224"/>
                      <a:gd name="T67" fmla="*/ 0 h 5557"/>
                      <a:gd name="T68" fmla="*/ 0 w 5224"/>
                      <a:gd name="T69" fmla="*/ 0 h 5557"/>
                      <a:gd name="T70" fmla="*/ 0 w 5224"/>
                      <a:gd name="T71" fmla="*/ 0 h 5557"/>
                      <a:gd name="T72" fmla="*/ 0 w 5224"/>
                      <a:gd name="T73" fmla="*/ 0 h 5557"/>
                      <a:gd name="T74" fmla="*/ 0 w 5224"/>
                      <a:gd name="T75" fmla="*/ 0 h 5557"/>
                      <a:gd name="T76" fmla="*/ 0 w 5224"/>
                      <a:gd name="T77" fmla="*/ 0 h 5557"/>
                      <a:gd name="T78" fmla="*/ 0 w 5224"/>
                      <a:gd name="T79" fmla="*/ 0 h 5557"/>
                      <a:gd name="T80" fmla="*/ 0 w 5224"/>
                      <a:gd name="T81" fmla="*/ 0 h 5557"/>
                      <a:gd name="T82" fmla="*/ 0 w 5224"/>
                      <a:gd name="T83" fmla="*/ 0 h 5557"/>
                      <a:gd name="T84" fmla="*/ 0 w 5224"/>
                      <a:gd name="T85" fmla="*/ 0 h 5557"/>
                      <a:gd name="T86" fmla="*/ 0 w 5224"/>
                      <a:gd name="T87" fmla="*/ 0 h 5557"/>
                      <a:gd name="T88" fmla="*/ 0 w 5224"/>
                      <a:gd name="T89" fmla="*/ 0 h 5557"/>
                      <a:gd name="T90" fmla="*/ 0 w 5224"/>
                      <a:gd name="T91" fmla="*/ 0 h 5557"/>
                      <a:gd name="T92" fmla="*/ 0 w 5224"/>
                      <a:gd name="T93" fmla="*/ 0 h 5557"/>
                      <a:gd name="T94" fmla="*/ 0 w 5224"/>
                      <a:gd name="T95" fmla="*/ 0 h 5557"/>
                      <a:gd name="T96" fmla="*/ 0 w 5224"/>
                      <a:gd name="T97" fmla="*/ 0 h 5557"/>
                      <a:gd name="T98" fmla="*/ 0 w 5224"/>
                      <a:gd name="T99" fmla="*/ 0 h 555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24"/>
                      <a:gd name="T151" fmla="*/ 0 h 5557"/>
                      <a:gd name="T152" fmla="*/ 5224 w 5224"/>
                      <a:gd name="T153" fmla="*/ 5557 h 555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24" h="5557">
                        <a:moveTo>
                          <a:pt x="5094" y="348"/>
                        </a:moveTo>
                        <a:lnTo>
                          <a:pt x="5050" y="328"/>
                        </a:lnTo>
                        <a:lnTo>
                          <a:pt x="5006" y="307"/>
                        </a:lnTo>
                        <a:lnTo>
                          <a:pt x="4962" y="288"/>
                        </a:lnTo>
                        <a:lnTo>
                          <a:pt x="4917" y="269"/>
                        </a:lnTo>
                        <a:lnTo>
                          <a:pt x="4872" y="251"/>
                        </a:lnTo>
                        <a:lnTo>
                          <a:pt x="4827" y="233"/>
                        </a:lnTo>
                        <a:lnTo>
                          <a:pt x="4781" y="216"/>
                        </a:lnTo>
                        <a:lnTo>
                          <a:pt x="4736" y="199"/>
                        </a:lnTo>
                        <a:lnTo>
                          <a:pt x="4690" y="183"/>
                        </a:lnTo>
                        <a:lnTo>
                          <a:pt x="4642" y="169"/>
                        </a:lnTo>
                        <a:lnTo>
                          <a:pt x="4596" y="154"/>
                        </a:lnTo>
                        <a:lnTo>
                          <a:pt x="4549" y="140"/>
                        </a:lnTo>
                        <a:lnTo>
                          <a:pt x="4501" y="127"/>
                        </a:lnTo>
                        <a:lnTo>
                          <a:pt x="4454" y="114"/>
                        </a:lnTo>
                        <a:lnTo>
                          <a:pt x="4406" y="102"/>
                        </a:lnTo>
                        <a:lnTo>
                          <a:pt x="4358" y="90"/>
                        </a:lnTo>
                        <a:lnTo>
                          <a:pt x="4310" y="80"/>
                        </a:lnTo>
                        <a:lnTo>
                          <a:pt x="4260" y="70"/>
                        </a:lnTo>
                        <a:lnTo>
                          <a:pt x="4212" y="61"/>
                        </a:lnTo>
                        <a:lnTo>
                          <a:pt x="4163" y="52"/>
                        </a:lnTo>
                        <a:lnTo>
                          <a:pt x="4114" y="44"/>
                        </a:lnTo>
                        <a:lnTo>
                          <a:pt x="4064" y="36"/>
                        </a:lnTo>
                        <a:lnTo>
                          <a:pt x="4015" y="29"/>
                        </a:lnTo>
                        <a:lnTo>
                          <a:pt x="3964" y="23"/>
                        </a:lnTo>
                        <a:lnTo>
                          <a:pt x="3914" y="18"/>
                        </a:lnTo>
                        <a:lnTo>
                          <a:pt x="3864" y="13"/>
                        </a:lnTo>
                        <a:lnTo>
                          <a:pt x="3813" y="9"/>
                        </a:lnTo>
                        <a:lnTo>
                          <a:pt x="3762" y="5"/>
                        </a:lnTo>
                        <a:lnTo>
                          <a:pt x="3711" y="3"/>
                        </a:lnTo>
                        <a:lnTo>
                          <a:pt x="3660" y="1"/>
                        </a:lnTo>
                        <a:lnTo>
                          <a:pt x="3609" y="0"/>
                        </a:lnTo>
                        <a:lnTo>
                          <a:pt x="3557" y="0"/>
                        </a:lnTo>
                        <a:lnTo>
                          <a:pt x="3374" y="4"/>
                        </a:lnTo>
                        <a:lnTo>
                          <a:pt x="3193" y="18"/>
                        </a:lnTo>
                        <a:lnTo>
                          <a:pt x="3015" y="40"/>
                        </a:lnTo>
                        <a:lnTo>
                          <a:pt x="2840" y="72"/>
                        </a:lnTo>
                        <a:lnTo>
                          <a:pt x="2668" y="111"/>
                        </a:lnTo>
                        <a:lnTo>
                          <a:pt x="2499" y="160"/>
                        </a:lnTo>
                        <a:lnTo>
                          <a:pt x="2334" y="216"/>
                        </a:lnTo>
                        <a:lnTo>
                          <a:pt x="2173" y="279"/>
                        </a:lnTo>
                        <a:lnTo>
                          <a:pt x="2015" y="350"/>
                        </a:lnTo>
                        <a:lnTo>
                          <a:pt x="1862" y="429"/>
                        </a:lnTo>
                        <a:lnTo>
                          <a:pt x="1712" y="515"/>
                        </a:lnTo>
                        <a:lnTo>
                          <a:pt x="1568" y="607"/>
                        </a:lnTo>
                        <a:lnTo>
                          <a:pt x="1429" y="706"/>
                        </a:lnTo>
                        <a:lnTo>
                          <a:pt x="1294" y="812"/>
                        </a:lnTo>
                        <a:lnTo>
                          <a:pt x="1166" y="923"/>
                        </a:lnTo>
                        <a:lnTo>
                          <a:pt x="1042" y="1042"/>
                        </a:lnTo>
                        <a:lnTo>
                          <a:pt x="924" y="1165"/>
                        </a:lnTo>
                        <a:lnTo>
                          <a:pt x="813" y="1294"/>
                        </a:lnTo>
                        <a:lnTo>
                          <a:pt x="707" y="1428"/>
                        </a:lnTo>
                        <a:lnTo>
                          <a:pt x="608" y="1568"/>
                        </a:lnTo>
                        <a:lnTo>
                          <a:pt x="515" y="1712"/>
                        </a:lnTo>
                        <a:lnTo>
                          <a:pt x="430" y="1861"/>
                        </a:lnTo>
                        <a:lnTo>
                          <a:pt x="351" y="2014"/>
                        </a:lnTo>
                        <a:lnTo>
                          <a:pt x="280" y="2172"/>
                        </a:lnTo>
                        <a:lnTo>
                          <a:pt x="216" y="2333"/>
                        </a:lnTo>
                        <a:lnTo>
                          <a:pt x="160" y="2498"/>
                        </a:lnTo>
                        <a:lnTo>
                          <a:pt x="112" y="2667"/>
                        </a:lnTo>
                        <a:lnTo>
                          <a:pt x="72" y="2838"/>
                        </a:lnTo>
                        <a:lnTo>
                          <a:pt x="41" y="3014"/>
                        </a:lnTo>
                        <a:lnTo>
                          <a:pt x="18" y="3192"/>
                        </a:lnTo>
                        <a:lnTo>
                          <a:pt x="5" y="3372"/>
                        </a:lnTo>
                        <a:lnTo>
                          <a:pt x="0" y="3555"/>
                        </a:lnTo>
                        <a:lnTo>
                          <a:pt x="0" y="3622"/>
                        </a:lnTo>
                        <a:lnTo>
                          <a:pt x="3" y="3690"/>
                        </a:lnTo>
                        <a:lnTo>
                          <a:pt x="6" y="3756"/>
                        </a:lnTo>
                        <a:lnTo>
                          <a:pt x="10" y="3823"/>
                        </a:lnTo>
                        <a:lnTo>
                          <a:pt x="15" y="3889"/>
                        </a:lnTo>
                        <a:lnTo>
                          <a:pt x="22" y="3955"/>
                        </a:lnTo>
                        <a:lnTo>
                          <a:pt x="31" y="4021"/>
                        </a:lnTo>
                        <a:lnTo>
                          <a:pt x="40" y="4085"/>
                        </a:lnTo>
                        <a:lnTo>
                          <a:pt x="50" y="4151"/>
                        </a:lnTo>
                        <a:lnTo>
                          <a:pt x="61" y="4215"/>
                        </a:lnTo>
                        <a:lnTo>
                          <a:pt x="74" y="4279"/>
                        </a:lnTo>
                        <a:lnTo>
                          <a:pt x="87" y="4342"/>
                        </a:lnTo>
                        <a:lnTo>
                          <a:pt x="102" y="4405"/>
                        </a:lnTo>
                        <a:lnTo>
                          <a:pt x="119" y="4467"/>
                        </a:lnTo>
                        <a:lnTo>
                          <a:pt x="135" y="4530"/>
                        </a:lnTo>
                        <a:lnTo>
                          <a:pt x="154" y="4591"/>
                        </a:lnTo>
                        <a:lnTo>
                          <a:pt x="173" y="4653"/>
                        </a:lnTo>
                        <a:lnTo>
                          <a:pt x="193" y="4714"/>
                        </a:lnTo>
                        <a:lnTo>
                          <a:pt x="214" y="4774"/>
                        </a:lnTo>
                        <a:lnTo>
                          <a:pt x="237" y="4833"/>
                        </a:lnTo>
                        <a:lnTo>
                          <a:pt x="261" y="4893"/>
                        </a:lnTo>
                        <a:lnTo>
                          <a:pt x="285" y="4951"/>
                        </a:lnTo>
                        <a:lnTo>
                          <a:pt x="310" y="5010"/>
                        </a:lnTo>
                        <a:lnTo>
                          <a:pt x="337" y="5068"/>
                        </a:lnTo>
                        <a:lnTo>
                          <a:pt x="364" y="5124"/>
                        </a:lnTo>
                        <a:lnTo>
                          <a:pt x="392" y="5180"/>
                        </a:lnTo>
                        <a:lnTo>
                          <a:pt x="422" y="5236"/>
                        </a:lnTo>
                        <a:lnTo>
                          <a:pt x="452" y="5292"/>
                        </a:lnTo>
                        <a:lnTo>
                          <a:pt x="484" y="5347"/>
                        </a:lnTo>
                        <a:lnTo>
                          <a:pt x="516" y="5401"/>
                        </a:lnTo>
                        <a:lnTo>
                          <a:pt x="549" y="5454"/>
                        </a:lnTo>
                        <a:lnTo>
                          <a:pt x="584" y="5507"/>
                        </a:lnTo>
                        <a:lnTo>
                          <a:pt x="634" y="5516"/>
                        </a:lnTo>
                        <a:lnTo>
                          <a:pt x="826" y="5543"/>
                        </a:lnTo>
                        <a:lnTo>
                          <a:pt x="1027" y="5557"/>
                        </a:lnTo>
                        <a:lnTo>
                          <a:pt x="1038" y="5557"/>
                        </a:lnTo>
                        <a:lnTo>
                          <a:pt x="998" y="5506"/>
                        </a:lnTo>
                        <a:lnTo>
                          <a:pt x="958" y="5453"/>
                        </a:lnTo>
                        <a:lnTo>
                          <a:pt x="920" y="5399"/>
                        </a:lnTo>
                        <a:lnTo>
                          <a:pt x="883" y="5345"/>
                        </a:lnTo>
                        <a:lnTo>
                          <a:pt x="847" y="5289"/>
                        </a:lnTo>
                        <a:lnTo>
                          <a:pt x="811" y="5233"/>
                        </a:lnTo>
                        <a:lnTo>
                          <a:pt x="777" y="5177"/>
                        </a:lnTo>
                        <a:lnTo>
                          <a:pt x="744" y="5119"/>
                        </a:lnTo>
                        <a:lnTo>
                          <a:pt x="713" y="5061"/>
                        </a:lnTo>
                        <a:lnTo>
                          <a:pt x="682" y="5002"/>
                        </a:lnTo>
                        <a:lnTo>
                          <a:pt x="653" y="4942"/>
                        </a:lnTo>
                        <a:lnTo>
                          <a:pt x="625" y="4882"/>
                        </a:lnTo>
                        <a:lnTo>
                          <a:pt x="598" y="4821"/>
                        </a:lnTo>
                        <a:lnTo>
                          <a:pt x="572" y="4759"/>
                        </a:lnTo>
                        <a:lnTo>
                          <a:pt x="548" y="4697"/>
                        </a:lnTo>
                        <a:lnTo>
                          <a:pt x="524" y="4634"/>
                        </a:lnTo>
                        <a:lnTo>
                          <a:pt x="503" y="4571"/>
                        </a:lnTo>
                        <a:lnTo>
                          <a:pt x="481" y="4507"/>
                        </a:lnTo>
                        <a:lnTo>
                          <a:pt x="462" y="4442"/>
                        </a:lnTo>
                        <a:lnTo>
                          <a:pt x="444" y="4377"/>
                        </a:lnTo>
                        <a:lnTo>
                          <a:pt x="429" y="4311"/>
                        </a:lnTo>
                        <a:lnTo>
                          <a:pt x="413" y="4244"/>
                        </a:lnTo>
                        <a:lnTo>
                          <a:pt x="399" y="4178"/>
                        </a:lnTo>
                        <a:lnTo>
                          <a:pt x="387" y="4110"/>
                        </a:lnTo>
                        <a:lnTo>
                          <a:pt x="376" y="4042"/>
                        </a:lnTo>
                        <a:lnTo>
                          <a:pt x="365" y="3974"/>
                        </a:lnTo>
                        <a:lnTo>
                          <a:pt x="358" y="3905"/>
                        </a:lnTo>
                        <a:lnTo>
                          <a:pt x="351" y="3836"/>
                        </a:lnTo>
                        <a:lnTo>
                          <a:pt x="345" y="3767"/>
                        </a:lnTo>
                        <a:lnTo>
                          <a:pt x="342" y="3697"/>
                        </a:lnTo>
                        <a:lnTo>
                          <a:pt x="339" y="3626"/>
                        </a:lnTo>
                        <a:lnTo>
                          <a:pt x="338" y="3555"/>
                        </a:lnTo>
                        <a:lnTo>
                          <a:pt x="343" y="3390"/>
                        </a:lnTo>
                        <a:lnTo>
                          <a:pt x="355" y="3227"/>
                        </a:lnTo>
                        <a:lnTo>
                          <a:pt x="376" y="3066"/>
                        </a:lnTo>
                        <a:lnTo>
                          <a:pt x="404" y="2907"/>
                        </a:lnTo>
                        <a:lnTo>
                          <a:pt x="440" y="2752"/>
                        </a:lnTo>
                        <a:lnTo>
                          <a:pt x="484" y="2598"/>
                        </a:lnTo>
                        <a:lnTo>
                          <a:pt x="534" y="2450"/>
                        </a:lnTo>
                        <a:lnTo>
                          <a:pt x="592" y="2303"/>
                        </a:lnTo>
                        <a:lnTo>
                          <a:pt x="656" y="2160"/>
                        </a:lnTo>
                        <a:lnTo>
                          <a:pt x="727" y="2022"/>
                        </a:lnTo>
                        <a:lnTo>
                          <a:pt x="805" y="1888"/>
                        </a:lnTo>
                        <a:lnTo>
                          <a:pt x="888" y="1757"/>
                        </a:lnTo>
                        <a:lnTo>
                          <a:pt x="978" y="1631"/>
                        </a:lnTo>
                        <a:lnTo>
                          <a:pt x="1073" y="1509"/>
                        </a:lnTo>
                        <a:lnTo>
                          <a:pt x="1175" y="1392"/>
                        </a:lnTo>
                        <a:lnTo>
                          <a:pt x="1282" y="1281"/>
                        </a:lnTo>
                        <a:lnTo>
                          <a:pt x="1393" y="1175"/>
                        </a:lnTo>
                        <a:lnTo>
                          <a:pt x="1510" y="1073"/>
                        </a:lnTo>
                        <a:lnTo>
                          <a:pt x="1631" y="978"/>
                        </a:lnTo>
                        <a:lnTo>
                          <a:pt x="1757" y="887"/>
                        </a:lnTo>
                        <a:lnTo>
                          <a:pt x="1888" y="804"/>
                        </a:lnTo>
                        <a:lnTo>
                          <a:pt x="2023" y="726"/>
                        </a:lnTo>
                        <a:lnTo>
                          <a:pt x="2162" y="655"/>
                        </a:lnTo>
                        <a:lnTo>
                          <a:pt x="2305" y="591"/>
                        </a:lnTo>
                        <a:lnTo>
                          <a:pt x="2450" y="534"/>
                        </a:lnTo>
                        <a:lnTo>
                          <a:pt x="2600" y="483"/>
                        </a:lnTo>
                        <a:lnTo>
                          <a:pt x="2752" y="440"/>
                        </a:lnTo>
                        <a:lnTo>
                          <a:pt x="2909" y="404"/>
                        </a:lnTo>
                        <a:lnTo>
                          <a:pt x="3067" y="376"/>
                        </a:lnTo>
                        <a:lnTo>
                          <a:pt x="3228" y="355"/>
                        </a:lnTo>
                        <a:lnTo>
                          <a:pt x="3391" y="342"/>
                        </a:lnTo>
                        <a:lnTo>
                          <a:pt x="3557" y="339"/>
                        </a:lnTo>
                        <a:lnTo>
                          <a:pt x="3615" y="339"/>
                        </a:lnTo>
                        <a:lnTo>
                          <a:pt x="3671" y="340"/>
                        </a:lnTo>
                        <a:lnTo>
                          <a:pt x="3727" y="343"/>
                        </a:lnTo>
                        <a:lnTo>
                          <a:pt x="3784" y="347"/>
                        </a:lnTo>
                        <a:lnTo>
                          <a:pt x="3840" y="351"/>
                        </a:lnTo>
                        <a:lnTo>
                          <a:pt x="3896" y="356"/>
                        </a:lnTo>
                        <a:lnTo>
                          <a:pt x="3952" y="363"/>
                        </a:lnTo>
                        <a:lnTo>
                          <a:pt x="4007" y="369"/>
                        </a:lnTo>
                        <a:lnTo>
                          <a:pt x="4062" y="378"/>
                        </a:lnTo>
                        <a:lnTo>
                          <a:pt x="4116" y="387"/>
                        </a:lnTo>
                        <a:lnTo>
                          <a:pt x="4170" y="397"/>
                        </a:lnTo>
                        <a:lnTo>
                          <a:pt x="4224" y="408"/>
                        </a:lnTo>
                        <a:lnTo>
                          <a:pt x="4278" y="420"/>
                        </a:lnTo>
                        <a:lnTo>
                          <a:pt x="4331" y="432"/>
                        </a:lnTo>
                        <a:lnTo>
                          <a:pt x="4384" y="446"/>
                        </a:lnTo>
                        <a:lnTo>
                          <a:pt x="4437" y="461"/>
                        </a:lnTo>
                        <a:lnTo>
                          <a:pt x="4489" y="475"/>
                        </a:lnTo>
                        <a:lnTo>
                          <a:pt x="4541" y="492"/>
                        </a:lnTo>
                        <a:lnTo>
                          <a:pt x="4593" y="509"/>
                        </a:lnTo>
                        <a:lnTo>
                          <a:pt x="4643" y="527"/>
                        </a:lnTo>
                        <a:lnTo>
                          <a:pt x="4694" y="545"/>
                        </a:lnTo>
                        <a:lnTo>
                          <a:pt x="4745" y="565"/>
                        </a:lnTo>
                        <a:lnTo>
                          <a:pt x="4795" y="586"/>
                        </a:lnTo>
                        <a:lnTo>
                          <a:pt x="4844" y="606"/>
                        </a:lnTo>
                        <a:lnTo>
                          <a:pt x="4894" y="628"/>
                        </a:lnTo>
                        <a:lnTo>
                          <a:pt x="4942" y="651"/>
                        </a:lnTo>
                        <a:lnTo>
                          <a:pt x="4989" y="675"/>
                        </a:lnTo>
                        <a:lnTo>
                          <a:pt x="5038" y="698"/>
                        </a:lnTo>
                        <a:lnTo>
                          <a:pt x="5085" y="724"/>
                        </a:lnTo>
                        <a:lnTo>
                          <a:pt x="5131" y="749"/>
                        </a:lnTo>
                        <a:lnTo>
                          <a:pt x="5178" y="776"/>
                        </a:lnTo>
                        <a:lnTo>
                          <a:pt x="5224" y="803"/>
                        </a:lnTo>
                        <a:lnTo>
                          <a:pt x="5213" y="748"/>
                        </a:lnTo>
                        <a:lnTo>
                          <a:pt x="5169" y="597"/>
                        </a:lnTo>
                        <a:lnTo>
                          <a:pt x="5134" y="453"/>
                        </a:lnTo>
                        <a:lnTo>
                          <a:pt x="5094" y="348"/>
                        </a:lnTo>
                        <a:close/>
                      </a:path>
                    </a:pathLst>
                  </a:custGeom>
                  <a:solidFill>
                    <a:srgbClr val="EE986B"/>
                  </a:solidFill>
                  <a:ln w="9525">
                    <a:noFill/>
                    <a:round/>
                    <a:headEnd/>
                    <a:tailEnd/>
                  </a:ln>
                </p:spPr>
                <p:txBody>
                  <a:bodyPr/>
                  <a:lstStyle/>
                  <a:p>
                    <a:pPr eaLnBrk="1" hangingPunct="1"/>
                    <a:endParaRPr lang="pt-BR" u="none"/>
                  </a:p>
                </p:txBody>
              </p:sp>
              <p:sp>
                <p:nvSpPr>
                  <p:cNvPr id="468007" name="Freeform 273"/>
                  <p:cNvSpPr>
                    <a:spLocks/>
                  </p:cNvSpPr>
                  <p:nvPr/>
                </p:nvSpPr>
                <p:spPr bwMode="auto">
                  <a:xfrm>
                    <a:off x="4028" y="1902"/>
                    <a:ext cx="638" cy="674"/>
                  </a:xfrm>
                  <a:custGeom>
                    <a:avLst/>
                    <a:gdLst>
                      <a:gd name="T0" fmla="*/ 0 w 5100"/>
                      <a:gd name="T1" fmla="*/ 0 h 5393"/>
                      <a:gd name="T2" fmla="*/ 0 w 5100"/>
                      <a:gd name="T3" fmla="*/ 0 h 5393"/>
                      <a:gd name="T4" fmla="*/ 0 w 5100"/>
                      <a:gd name="T5" fmla="*/ 0 h 5393"/>
                      <a:gd name="T6" fmla="*/ 0 w 5100"/>
                      <a:gd name="T7" fmla="*/ 0 h 5393"/>
                      <a:gd name="T8" fmla="*/ 0 w 5100"/>
                      <a:gd name="T9" fmla="*/ 0 h 5393"/>
                      <a:gd name="T10" fmla="*/ 0 w 5100"/>
                      <a:gd name="T11" fmla="*/ 0 h 5393"/>
                      <a:gd name="T12" fmla="*/ 0 w 5100"/>
                      <a:gd name="T13" fmla="*/ 0 h 5393"/>
                      <a:gd name="T14" fmla="*/ 0 w 5100"/>
                      <a:gd name="T15" fmla="*/ 0 h 5393"/>
                      <a:gd name="T16" fmla="*/ 0 w 5100"/>
                      <a:gd name="T17" fmla="*/ 0 h 5393"/>
                      <a:gd name="T18" fmla="*/ 0 w 5100"/>
                      <a:gd name="T19" fmla="*/ 0 h 5393"/>
                      <a:gd name="T20" fmla="*/ 0 w 5100"/>
                      <a:gd name="T21" fmla="*/ 0 h 5393"/>
                      <a:gd name="T22" fmla="*/ 0 w 5100"/>
                      <a:gd name="T23" fmla="*/ 0 h 5393"/>
                      <a:gd name="T24" fmla="*/ 0 w 5100"/>
                      <a:gd name="T25" fmla="*/ 0 h 5393"/>
                      <a:gd name="T26" fmla="*/ 0 w 5100"/>
                      <a:gd name="T27" fmla="*/ 0 h 5393"/>
                      <a:gd name="T28" fmla="*/ 0 w 5100"/>
                      <a:gd name="T29" fmla="*/ 0 h 5393"/>
                      <a:gd name="T30" fmla="*/ 0 w 5100"/>
                      <a:gd name="T31" fmla="*/ 0 h 5393"/>
                      <a:gd name="T32" fmla="*/ 0 w 5100"/>
                      <a:gd name="T33" fmla="*/ 0 h 5393"/>
                      <a:gd name="T34" fmla="*/ 0 w 5100"/>
                      <a:gd name="T35" fmla="*/ 0 h 5393"/>
                      <a:gd name="T36" fmla="*/ 0 w 5100"/>
                      <a:gd name="T37" fmla="*/ 0 h 5393"/>
                      <a:gd name="T38" fmla="*/ 0 w 5100"/>
                      <a:gd name="T39" fmla="*/ 0 h 5393"/>
                      <a:gd name="T40" fmla="*/ 0 w 5100"/>
                      <a:gd name="T41" fmla="*/ 0 h 5393"/>
                      <a:gd name="T42" fmla="*/ 0 w 5100"/>
                      <a:gd name="T43" fmla="*/ 0 h 5393"/>
                      <a:gd name="T44" fmla="*/ 0 w 5100"/>
                      <a:gd name="T45" fmla="*/ 0 h 5393"/>
                      <a:gd name="T46" fmla="*/ 0 w 5100"/>
                      <a:gd name="T47" fmla="*/ 0 h 5393"/>
                      <a:gd name="T48" fmla="*/ 0 w 5100"/>
                      <a:gd name="T49" fmla="*/ 0 h 5393"/>
                      <a:gd name="T50" fmla="*/ 0 w 5100"/>
                      <a:gd name="T51" fmla="*/ 0 h 5393"/>
                      <a:gd name="T52" fmla="*/ 0 w 5100"/>
                      <a:gd name="T53" fmla="*/ 0 h 5393"/>
                      <a:gd name="T54" fmla="*/ 0 w 5100"/>
                      <a:gd name="T55" fmla="*/ 0 h 5393"/>
                      <a:gd name="T56" fmla="*/ 0 w 5100"/>
                      <a:gd name="T57" fmla="*/ 0 h 5393"/>
                      <a:gd name="T58" fmla="*/ 0 w 5100"/>
                      <a:gd name="T59" fmla="*/ 0 h 5393"/>
                      <a:gd name="T60" fmla="*/ 0 w 5100"/>
                      <a:gd name="T61" fmla="*/ 0 h 5393"/>
                      <a:gd name="T62" fmla="*/ 0 w 5100"/>
                      <a:gd name="T63" fmla="*/ 0 h 5393"/>
                      <a:gd name="T64" fmla="*/ 0 w 5100"/>
                      <a:gd name="T65" fmla="*/ 0 h 5393"/>
                      <a:gd name="T66" fmla="*/ 0 w 5100"/>
                      <a:gd name="T67" fmla="*/ 0 h 5393"/>
                      <a:gd name="T68" fmla="*/ 0 w 5100"/>
                      <a:gd name="T69" fmla="*/ 0 h 5393"/>
                      <a:gd name="T70" fmla="*/ 0 w 5100"/>
                      <a:gd name="T71" fmla="*/ 0 h 5393"/>
                      <a:gd name="T72" fmla="*/ 0 w 5100"/>
                      <a:gd name="T73" fmla="*/ 0 h 5393"/>
                      <a:gd name="T74" fmla="*/ 0 w 5100"/>
                      <a:gd name="T75" fmla="*/ 0 h 5393"/>
                      <a:gd name="T76" fmla="*/ 0 w 5100"/>
                      <a:gd name="T77" fmla="*/ 0 h 5393"/>
                      <a:gd name="T78" fmla="*/ 0 w 5100"/>
                      <a:gd name="T79" fmla="*/ 0 h 5393"/>
                      <a:gd name="T80" fmla="*/ 0 w 5100"/>
                      <a:gd name="T81" fmla="*/ 0 h 5393"/>
                      <a:gd name="T82" fmla="*/ 0 w 5100"/>
                      <a:gd name="T83" fmla="*/ 0 h 5393"/>
                      <a:gd name="T84" fmla="*/ 0 w 5100"/>
                      <a:gd name="T85" fmla="*/ 0 h 5393"/>
                      <a:gd name="T86" fmla="*/ 0 w 5100"/>
                      <a:gd name="T87" fmla="*/ 0 h 5393"/>
                      <a:gd name="T88" fmla="*/ 0 w 5100"/>
                      <a:gd name="T89" fmla="*/ 0 h 5393"/>
                      <a:gd name="T90" fmla="*/ 0 w 5100"/>
                      <a:gd name="T91" fmla="*/ 0 h 5393"/>
                      <a:gd name="T92" fmla="*/ 0 w 5100"/>
                      <a:gd name="T93" fmla="*/ 0 h 5393"/>
                      <a:gd name="T94" fmla="*/ 0 w 5100"/>
                      <a:gd name="T95" fmla="*/ 0 h 5393"/>
                      <a:gd name="T96" fmla="*/ 0 w 5100"/>
                      <a:gd name="T97" fmla="*/ 0 h 5393"/>
                      <a:gd name="T98" fmla="*/ 0 w 5100"/>
                      <a:gd name="T99" fmla="*/ 0 h 539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100"/>
                      <a:gd name="T151" fmla="*/ 0 h 5393"/>
                      <a:gd name="T152" fmla="*/ 5100 w 5100"/>
                      <a:gd name="T153" fmla="*/ 5393 h 539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100" h="5393">
                        <a:moveTo>
                          <a:pt x="4994" y="404"/>
                        </a:moveTo>
                        <a:lnTo>
                          <a:pt x="4949" y="381"/>
                        </a:lnTo>
                        <a:lnTo>
                          <a:pt x="4903" y="357"/>
                        </a:lnTo>
                        <a:lnTo>
                          <a:pt x="4858" y="334"/>
                        </a:lnTo>
                        <a:lnTo>
                          <a:pt x="4811" y="313"/>
                        </a:lnTo>
                        <a:lnTo>
                          <a:pt x="4764" y="292"/>
                        </a:lnTo>
                        <a:lnTo>
                          <a:pt x="4718" y="271"/>
                        </a:lnTo>
                        <a:lnTo>
                          <a:pt x="4671" y="251"/>
                        </a:lnTo>
                        <a:lnTo>
                          <a:pt x="4623" y="232"/>
                        </a:lnTo>
                        <a:lnTo>
                          <a:pt x="4575" y="214"/>
                        </a:lnTo>
                        <a:lnTo>
                          <a:pt x="4526" y="196"/>
                        </a:lnTo>
                        <a:lnTo>
                          <a:pt x="4478" y="179"/>
                        </a:lnTo>
                        <a:lnTo>
                          <a:pt x="4428" y="163"/>
                        </a:lnTo>
                        <a:lnTo>
                          <a:pt x="4380" y="147"/>
                        </a:lnTo>
                        <a:lnTo>
                          <a:pt x="4330" y="133"/>
                        </a:lnTo>
                        <a:lnTo>
                          <a:pt x="4280" y="119"/>
                        </a:lnTo>
                        <a:lnTo>
                          <a:pt x="4230" y="106"/>
                        </a:lnTo>
                        <a:lnTo>
                          <a:pt x="4179" y="93"/>
                        </a:lnTo>
                        <a:lnTo>
                          <a:pt x="4129" y="81"/>
                        </a:lnTo>
                        <a:lnTo>
                          <a:pt x="4077" y="71"/>
                        </a:lnTo>
                        <a:lnTo>
                          <a:pt x="4025" y="61"/>
                        </a:lnTo>
                        <a:lnTo>
                          <a:pt x="3974" y="50"/>
                        </a:lnTo>
                        <a:lnTo>
                          <a:pt x="3921" y="41"/>
                        </a:lnTo>
                        <a:lnTo>
                          <a:pt x="3869" y="35"/>
                        </a:lnTo>
                        <a:lnTo>
                          <a:pt x="3816" y="27"/>
                        </a:lnTo>
                        <a:lnTo>
                          <a:pt x="3764" y="21"/>
                        </a:lnTo>
                        <a:lnTo>
                          <a:pt x="3712" y="16"/>
                        </a:lnTo>
                        <a:lnTo>
                          <a:pt x="3657" y="11"/>
                        </a:lnTo>
                        <a:lnTo>
                          <a:pt x="3604" y="7"/>
                        </a:lnTo>
                        <a:lnTo>
                          <a:pt x="3550" y="4"/>
                        </a:lnTo>
                        <a:lnTo>
                          <a:pt x="3496" y="2"/>
                        </a:lnTo>
                        <a:lnTo>
                          <a:pt x="3442" y="1"/>
                        </a:lnTo>
                        <a:lnTo>
                          <a:pt x="3388" y="0"/>
                        </a:lnTo>
                        <a:lnTo>
                          <a:pt x="3213" y="4"/>
                        </a:lnTo>
                        <a:lnTo>
                          <a:pt x="3042" y="18"/>
                        </a:lnTo>
                        <a:lnTo>
                          <a:pt x="2872" y="39"/>
                        </a:lnTo>
                        <a:lnTo>
                          <a:pt x="2705" y="69"/>
                        </a:lnTo>
                        <a:lnTo>
                          <a:pt x="2542" y="107"/>
                        </a:lnTo>
                        <a:lnTo>
                          <a:pt x="2381" y="153"/>
                        </a:lnTo>
                        <a:lnTo>
                          <a:pt x="2224" y="206"/>
                        </a:lnTo>
                        <a:lnTo>
                          <a:pt x="2069" y="267"/>
                        </a:lnTo>
                        <a:lnTo>
                          <a:pt x="1920" y="334"/>
                        </a:lnTo>
                        <a:lnTo>
                          <a:pt x="1773" y="409"/>
                        </a:lnTo>
                        <a:lnTo>
                          <a:pt x="1631" y="491"/>
                        </a:lnTo>
                        <a:lnTo>
                          <a:pt x="1494" y="579"/>
                        </a:lnTo>
                        <a:lnTo>
                          <a:pt x="1362" y="673"/>
                        </a:lnTo>
                        <a:lnTo>
                          <a:pt x="1233" y="774"/>
                        </a:lnTo>
                        <a:lnTo>
                          <a:pt x="1110" y="880"/>
                        </a:lnTo>
                        <a:lnTo>
                          <a:pt x="993" y="992"/>
                        </a:lnTo>
                        <a:lnTo>
                          <a:pt x="880" y="1109"/>
                        </a:lnTo>
                        <a:lnTo>
                          <a:pt x="773" y="1232"/>
                        </a:lnTo>
                        <a:lnTo>
                          <a:pt x="673" y="1360"/>
                        </a:lnTo>
                        <a:lnTo>
                          <a:pt x="578" y="1493"/>
                        </a:lnTo>
                        <a:lnTo>
                          <a:pt x="491" y="1631"/>
                        </a:lnTo>
                        <a:lnTo>
                          <a:pt x="409" y="1773"/>
                        </a:lnTo>
                        <a:lnTo>
                          <a:pt x="334" y="1918"/>
                        </a:lnTo>
                        <a:lnTo>
                          <a:pt x="266" y="2068"/>
                        </a:lnTo>
                        <a:lnTo>
                          <a:pt x="205" y="2222"/>
                        </a:lnTo>
                        <a:lnTo>
                          <a:pt x="152" y="2380"/>
                        </a:lnTo>
                        <a:lnTo>
                          <a:pt x="107" y="2540"/>
                        </a:lnTo>
                        <a:lnTo>
                          <a:pt x="69" y="2704"/>
                        </a:lnTo>
                        <a:lnTo>
                          <a:pt x="40" y="2871"/>
                        </a:lnTo>
                        <a:lnTo>
                          <a:pt x="18" y="3040"/>
                        </a:lnTo>
                        <a:lnTo>
                          <a:pt x="5" y="3212"/>
                        </a:lnTo>
                        <a:lnTo>
                          <a:pt x="0" y="3386"/>
                        </a:lnTo>
                        <a:lnTo>
                          <a:pt x="1" y="3456"/>
                        </a:lnTo>
                        <a:lnTo>
                          <a:pt x="3" y="3524"/>
                        </a:lnTo>
                        <a:lnTo>
                          <a:pt x="7" y="3593"/>
                        </a:lnTo>
                        <a:lnTo>
                          <a:pt x="12" y="3662"/>
                        </a:lnTo>
                        <a:lnTo>
                          <a:pt x="17" y="3729"/>
                        </a:lnTo>
                        <a:lnTo>
                          <a:pt x="25" y="3797"/>
                        </a:lnTo>
                        <a:lnTo>
                          <a:pt x="34" y="3864"/>
                        </a:lnTo>
                        <a:lnTo>
                          <a:pt x="44" y="3931"/>
                        </a:lnTo>
                        <a:lnTo>
                          <a:pt x="56" y="3997"/>
                        </a:lnTo>
                        <a:lnTo>
                          <a:pt x="68" y="4063"/>
                        </a:lnTo>
                        <a:lnTo>
                          <a:pt x="81" y="4128"/>
                        </a:lnTo>
                        <a:lnTo>
                          <a:pt x="97" y="4193"/>
                        </a:lnTo>
                        <a:lnTo>
                          <a:pt x="114" y="4258"/>
                        </a:lnTo>
                        <a:lnTo>
                          <a:pt x="131" y="4322"/>
                        </a:lnTo>
                        <a:lnTo>
                          <a:pt x="150" y="4385"/>
                        </a:lnTo>
                        <a:lnTo>
                          <a:pt x="170" y="4448"/>
                        </a:lnTo>
                        <a:lnTo>
                          <a:pt x="192" y="4510"/>
                        </a:lnTo>
                        <a:lnTo>
                          <a:pt x="214" y="4572"/>
                        </a:lnTo>
                        <a:lnTo>
                          <a:pt x="238" y="4634"/>
                        </a:lnTo>
                        <a:lnTo>
                          <a:pt x="263" y="4694"/>
                        </a:lnTo>
                        <a:lnTo>
                          <a:pt x="288" y="4754"/>
                        </a:lnTo>
                        <a:lnTo>
                          <a:pt x="315" y="4813"/>
                        </a:lnTo>
                        <a:lnTo>
                          <a:pt x="343" y="4873"/>
                        </a:lnTo>
                        <a:lnTo>
                          <a:pt x="372" y="4930"/>
                        </a:lnTo>
                        <a:lnTo>
                          <a:pt x="403" y="4987"/>
                        </a:lnTo>
                        <a:lnTo>
                          <a:pt x="434" y="5045"/>
                        </a:lnTo>
                        <a:lnTo>
                          <a:pt x="467" y="5101"/>
                        </a:lnTo>
                        <a:lnTo>
                          <a:pt x="500" y="5156"/>
                        </a:lnTo>
                        <a:lnTo>
                          <a:pt x="534" y="5212"/>
                        </a:lnTo>
                        <a:lnTo>
                          <a:pt x="569" y="5266"/>
                        </a:lnTo>
                        <a:lnTo>
                          <a:pt x="607" y="5319"/>
                        </a:lnTo>
                        <a:lnTo>
                          <a:pt x="644" y="5372"/>
                        </a:lnTo>
                        <a:lnTo>
                          <a:pt x="657" y="5374"/>
                        </a:lnTo>
                        <a:lnTo>
                          <a:pt x="858" y="5388"/>
                        </a:lnTo>
                        <a:lnTo>
                          <a:pt x="1055" y="5393"/>
                        </a:lnTo>
                        <a:lnTo>
                          <a:pt x="1093" y="5393"/>
                        </a:lnTo>
                        <a:lnTo>
                          <a:pt x="1050" y="5342"/>
                        </a:lnTo>
                        <a:lnTo>
                          <a:pt x="1008" y="5290"/>
                        </a:lnTo>
                        <a:lnTo>
                          <a:pt x="966" y="5238"/>
                        </a:lnTo>
                        <a:lnTo>
                          <a:pt x="926" y="5183"/>
                        </a:lnTo>
                        <a:lnTo>
                          <a:pt x="887" y="5129"/>
                        </a:lnTo>
                        <a:lnTo>
                          <a:pt x="849" y="5074"/>
                        </a:lnTo>
                        <a:lnTo>
                          <a:pt x="813" y="5018"/>
                        </a:lnTo>
                        <a:lnTo>
                          <a:pt x="777" y="4960"/>
                        </a:lnTo>
                        <a:lnTo>
                          <a:pt x="743" y="4903"/>
                        </a:lnTo>
                        <a:lnTo>
                          <a:pt x="710" y="4844"/>
                        </a:lnTo>
                        <a:lnTo>
                          <a:pt x="679" y="4785"/>
                        </a:lnTo>
                        <a:lnTo>
                          <a:pt x="648" y="4725"/>
                        </a:lnTo>
                        <a:lnTo>
                          <a:pt x="619" y="4664"/>
                        </a:lnTo>
                        <a:lnTo>
                          <a:pt x="592" y="4602"/>
                        </a:lnTo>
                        <a:lnTo>
                          <a:pt x="565" y="4539"/>
                        </a:lnTo>
                        <a:lnTo>
                          <a:pt x="540" y="4476"/>
                        </a:lnTo>
                        <a:lnTo>
                          <a:pt x="516" y="4413"/>
                        </a:lnTo>
                        <a:lnTo>
                          <a:pt x="494" y="4348"/>
                        </a:lnTo>
                        <a:lnTo>
                          <a:pt x="474" y="4283"/>
                        </a:lnTo>
                        <a:lnTo>
                          <a:pt x="454" y="4217"/>
                        </a:lnTo>
                        <a:lnTo>
                          <a:pt x="436" y="4151"/>
                        </a:lnTo>
                        <a:lnTo>
                          <a:pt x="420" y="4084"/>
                        </a:lnTo>
                        <a:lnTo>
                          <a:pt x="405" y="4017"/>
                        </a:lnTo>
                        <a:lnTo>
                          <a:pt x="391" y="3949"/>
                        </a:lnTo>
                        <a:lnTo>
                          <a:pt x="379" y="3880"/>
                        </a:lnTo>
                        <a:lnTo>
                          <a:pt x="369" y="3810"/>
                        </a:lnTo>
                        <a:lnTo>
                          <a:pt x="360" y="3742"/>
                        </a:lnTo>
                        <a:lnTo>
                          <a:pt x="352" y="3671"/>
                        </a:lnTo>
                        <a:lnTo>
                          <a:pt x="346" y="3601"/>
                        </a:lnTo>
                        <a:lnTo>
                          <a:pt x="343" y="3530"/>
                        </a:lnTo>
                        <a:lnTo>
                          <a:pt x="340" y="3458"/>
                        </a:lnTo>
                        <a:lnTo>
                          <a:pt x="340" y="3386"/>
                        </a:lnTo>
                        <a:lnTo>
                          <a:pt x="343" y="3229"/>
                        </a:lnTo>
                        <a:lnTo>
                          <a:pt x="355" y="3075"/>
                        </a:lnTo>
                        <a:lnTo>
                          <a:pt x="374" y="2923"/>
                        </a:lnTo>
                        <a:lnTo>
                          <a:pt x="402" y="2772"/>
                        </a:lnTo>
                        <a:lnTo>
                          <a:pt x="435" y="2624"/>
                        </a:lnTo>
                        <a:lnTo>
                          <a:pt x="476" y="2480"/>
                        </a:lnTo>
                        <a:lnTo>
                          <a:pt x="524" y="2338"/>
                        </a:lnTo>
                        <a:lnTo>
                          <a:pt x="578" y="2200"/>
                        </a:lnTo>
                        <a:lnTo>
                          <a:pt x="639" y="2066"/>
                        </a:lnTo>
                        <a:lnTo>
                          <a:pt x="707" y="1934"/>
                        </a:lnTo>
                        <a:lnTo>
                          <a:pt x="780" y="1807"/>
                        </a:lnTo>
                        <a:lnTo>
                          <a:pt x="860" y="1683"/>
                        </a:lnTo>
                        <a:lnTo>
                          <a:pt x="945" y="1563"/>
                        </a:lnTo>
                        <a:lnTo>
                          <a:pt x="1035" y="1448"/>
                        </a:lnTo>
                        <a:lnTo>
                          <a:pt x="1132" y="1337"/>
                        </a:lnTo>
                        <a:lnTo>
                          <a:pt x="1232" y="1231"/>
                        </a:lnTo>
                        <a:lnTo>
                          <a:pt x="1338" y="1131"/>
                        </a:lnTo>
                        <a:lnTo>
                          <a:pt x="1448" y="1035"/>
                        </a:lnTo>
                        <a:lnTo>
                          <a:pt x="1563" y="945"/>
                        </a:lnTo>
                        <a:lnTo>
                          <a:pt x="1683" y="859"/>
                        </a:lnTo>
                        <a:lnTo>
                          <a:pt x="1807" y="780"/>
                        </a:lnTo>
                        <a:lnTo>
                          <a:pt x="1935" y="707"/>
                        </a:lnTo>
                        <a:lnTo>
                          <a:pt x="2066" y="640"/>
                        </a:lnTo>
                        <a:lnTo>
                          <a:pt x="2201" y="579"/>
                        </a:lnTo>
                        <a:lnTo>
                          <a:pt x="2340" y="524"/>
                        </a:lnTo>
                        <a:lnTo>
                          <a:pt x="2482" y="476"/>
                        </a:lnTo>
                        <a:lnTo>
                          <a:pt x="2626" y="435"/>
                        </a:lnTo>
                        <a:lnTo>
                          <a:pt x="2774" y="401"/>
                        </a:lnTo>
                        <a:lnTo>
                          <a:pt x="2924" y="374"/>
                        </a:lnTo>
                        <a:lnTo>
                          <a:pt x="3076" y="355"/>
                        </a:lnTo>
                        <a:lnTo>
                          <a:pt x="3231" y="343"/>
                        </a:lnTo>
                        <a:lnTo>
                          <a:pt x="3388" y="339"/>
                        </a:lnTo>
                        <a:lnTo>
                          <a:pt x="3448" y="340"/>
                        </a:lnTo>
                        <a:lnTo>
                          <a:pt x="3506" y="341"/>
                        </a:lnTo>
                        <a:lnTo>
                          <a:pt x="3565" y="344"/>
                        </a:lnTo>
                        <a:lnTo>
                          <a:pt x="3624" y="348"/>
                        </a:lnTo>
                        <a:lnTo>
                          <a:pt x="3682" y="352"/>
                        </a:lnTo>
                        <a:lnTo>
                          <a:pt x="3740" y="359"/>
                        </a:lnTo>
                        <a:lnTo>
                          <a:pt x="3797" y="366"/>
                        </a:lnTo>
                        <a:lnTo>
                          <a:pt x="3855" y="375"/>
                        </a:lnTo>
                        <a:lnTo>
                          <a:pt x="3911" y="384"/>
                        </a:lnTo>
                        <a:lnTo>
                          <a:pt x="3968" y="394"/>
                        </a:lnTo>
                        <a:lnTo>
                          <a:pt x="4024" y="405"/>
                        </a:lnTo>
                        <a:lnTo>
                          <a:pt x="4080" y="418"/>
                        </a:lnTo>
                        <a:lnTo>
                          <a:pt x="4135" y="431"/>
                        </a:lnTo>
                        <a:lnTo>
                          <a:pt x="4190" y="446"/>
                        </a:lnTo>
                        <a:lnTo>
                          <a:pt x="4245" y="460"/>
                        </a:lnTo>
                        <a:lnTo>
                          <a:pt x="4299" y="477"/>
                        </a:lnTo>
                        <a:lnTo>
                          <a:pt x="4353" y="494"/>
                        </a:lnTo>
                        <a:lnTo>
                          <a:pt x="4406" y="513"/>
                        </a:lnTo>
                        <a:lnTo>
                          <a:pt x="4459" y="533"/>
                        </a:lnTo>
                        <a:lnTo>
                          <a:pt x="4511" y="553"/>
                        </a:lnTo>
                        <a:lnTo>
                          <a:pt x="4562" y="573"/>
                        </a:lnTo>
                        <a:lnTo>
                          <a:pt x="4614" y="596"/>
                        </a:lnTo>
                        <a:lnTo>
                          <a:pt x="4665" y="618"/>
                        </a:lnTo>
                        <a:lnTo>
                          <a:pt x="4716" y="642"/>
                        </a:lnTo>
                        <a:lnTo>
                          <a:pt x="4765" y="667"/>
                        </a:lnTo>
                        <a:lnTo>
                          <a:pt x="4815" y="693"/>
                        </a:lnTo>
                        <a:lnTo>
                          <a:pt x="4863" y="720"/>
                        </a:lnTo>
                        <a:lnTo>
                          <a:pt x="4912" y="747"/>
                        </a:lnTo>
                        <a:lnTo>
                          <a:pt x="4960" y="775"/>
                        </a:lnTo>
                        <a:lnTo>
                          <a:pt x="5008" y="804"/>
                        </a:lnTo>
                        <a:lnTo>
                          <a:pt x="5054" y="833"/>
                        </a:lnTo>
                        <a:lnTo>
                          <a:pt x="5100" y="864"/>
                        </a:lnTo>
                        <a:lnTo>
                          <a:pt x="5083" y="775"/>
                        </a:lnTo>
                        <a:lnTo>
                          <a:pt x="5044" y="579"/>
                        </a:lnTo>
                        <a:lnTo>
                          <a:pt x="5000" y="428"/>
                        </a:lnTo>
                        <a:lnTo>
                          <a:pt x="4994" y="404"/>
                        </a:lnTo>
                        <a:close/>
                      </a:path>
                    </a:pathLst>
                  </a:custGeom>
                  <a:solidFill>
                    <a:srgbClr val="EF9D69"/>
                  </a:solidFill>
                  <a:ln w="9525">
                    <a:noFill/>
                    <a:round/>
                    <a:headEnd/>
                    <a:tailEnd/>
                  </a:ln>
                </p:spPr>
                <p:txBody>
                  <a:bodyPr/>
                  <a:lstStyle/>
                  <a:p>
                    <a:pPr eaLnBrk="1" hangingPunct="1"/>
                    <a:endParaRPr lang="pt-BR" u="none"/>
                  </a:p>
                </p:txBody>
              </p:sp>
              <p:sp>
                <p:nvSpPr>
                  <p:cNvPr id="468008" name="Freeform 274"/>
                  <p:cNvSpPr>
                    <a:spLocks/>
                  </p:cNvSpPr>
                  <p:nvPr/>
                </p:nvSpPr>
                <p:spPr bwMode="auto">
                  <a:xfrm>
                    <a:off x="4049" y="1923"/>
                    <a:ext cx="621" cy="653"/>
                  </a:xfrm>
                  <a:custGeom>
                    <a:avLst/>
                    <a:gdLst>
                      <a:gd name="T0" fmla="*/ 0 w 4964"/>
                      <a:gd name="T1" fmla="*/ 0 h 5223"/>
                      <a:gd name="T2" fmla="*/ 0 w 4964"/>
                      <a:gd name="T3" fmla="*/ 0 h 5223"/>
                      <a:gd name="T4" fmla="*/ 0 w 4964"/>
                      <a:gd name="T5" fmla="*/ 0 h 5223"/>
                      <a:gd name="T6" fmla="*/ 0 w 4964"/>
                      <a:gd name="T7" fmla="*/ 0 h 5223"/>
                      <a:gd name="T8" fmla="*/ 0 w 4964"/>
                      <a:gd name="T9" fmla="*/ 0 h 5223"/>
                      <a:gd name="T10" fmla="*/ 0 w 4964"/>
                      <a:gd name="T11" fmla="*/ 0 h 5223"/>
                      <a:gd name="T12" fmla="*/ 0 w 4964"/>
                      <a:gd name="T13" fmla="*/ 0 h 5223"/>
                      <a:gd name="T14" fmla="*/ 0 w 4964"/>
                      <a:gd name="T15" fmla="*/ 0 h 5223"/>
                      <a:gd name="T16" fmla="*/ 0 w 4964"/>
                      <a:gd name="T17" fmla="*/ 0 h 5223"/>
                      <a:gd name="T18" fmla="*/ 0 w 4964"/>
                      <a:gd name="T19" fmla="*/ 0 h 5223"/>
                      <a:gd name="T20" fmla="*/ 0 w 4964"/>
                      <a:gd name="T21" fmla="*/ 0 h 5223"/>
                      <a:gd name="T22" fmla="*/ 0 w 4964"/>
                      <a:gd name="T23" fmla="*/ 0 h 5223"/>
                      <a:gd name="T24" fmla="*/ 0 w 4964"/>
                      <a:gd name="T25" fmla="*/ 0 h 5223"/>
                      <a:gd name="T26" fmla="*/ 0 w 4964"/>
                      <a:gd name="T27" fmla="*/ 0 h 5223"/>
                      <a:gd name="T28" fmla="*/ 0 w 4964"/>
                      <a:gd name="T29" fmla="*/ 0 h 5223"/>
                      <a:gd name="T30" fmla="*/ 0 w 4964"/>
                      <a:gd name="T31" fmla="*/ 0 h 5223"/>
                      <a:gd name="T32" fmla="*/ 0 w 4964"/>
                      <a:gd name="T33" fmla="*/ 0 h 5223"/>
                      <a:gd name="T34" fmla="*/ 0 w 4964"/>
                      <a:gd name="T35" fmla="*/ 0 h 5223"/>
                      <a:gd name="T36" fmla="*/ 0 w 4964"/>
                      <a:gd name="T37" fmla="*/ 0 h 5223"/>
                      <a:gd name="T38" fmla="*/ 0 w 4964"/>
                      <a:gd name="T39" fmla="*/ 0 h 5223"/>
                      <a:gd name="T40" fmla="*/ 0 w 4964"/>
                      <a:gd name="T41" fmla="*/ 0 h 5223"/>
                      <a:gd name="T42" fmla="*/ 0 w 4964"/>
                      <a:gd name="T43" fmla="*/ 0 h 5223"/>
                      <a:gd name="T44" fmla="*/ 0 w 4964"/>
                      <a:gd name="T45" fmla="*/ 0 h 5223"/>
                      <a:gd name="T46" fmla="*/ 0 w 4964"/>
                      <a:gd name="T47" fmla="*/ 0 h 5223"/>
                      <a:gd name="T48" fmla="*/ 0 w 4964"/>
                      <a:gd name="T49" fmla="*/ 0 h 5223"/>
                      <a:gd name="T50" fmla="*/ 0 w 4964"/>
                      <a:gd name="T51" fmla="*/ 0 h 5223"/>
                      <a:gd name="T52" fmla="*/ 0 w 4964"/>
                      <a:gd name="T53" fmla="*/ 0 h 5223"/>
                      <a:gd name="T54" fmla="*/ 0 w 4964"/>
                      <a:gd name="T55" fmla="*/ 0 h 5223"/>
                      <a:gd name="T56" fmla="*/ 0 w 4964"/>
                      <a:gd name="T57" fmla="*/ 0 h 5223"/>
                      <a:gd name="T58" fmla="*/ 0 w 4964"/>
                      <a:gd name="T59" fmla="*/ 0 h 5223"/>
                      <a:gd name="T60" fmla="*/ 0 w 4964"/>
                      <a:gd name="T61" fmla="*/ 0 h 5223"/>
                      <a:gd name="T62" fmla="*/ 0 w 4964"/>
                      <a:gd name="T63" fmla="*/ 0 h 5223"/>
                      <a:gd name="T64" fmla="*/ 0 w 4964"/>
                      <a:gd name="T65" fmla="*/ 0 h 5223"/>
                      <a:gd name="T66" fmla="*/ 0 w 4964"/>
                      <a:gd name="T67" fmla="*/ 0 h 5223"/>
                      <a:gd name="T68" fmla="*/ 0 w 4964"/>
                      <a:gd name="T69" fmla="*/ 0 h 5223"/>
                      <a:gd name="T70" fmla="*/ 0 w 4964"/>
                      <a:gd name="T71" fmla="*/ 0 h 5223"/>
                      <a:gd name="T72" fmla="*/ 0 w 4964"/>
                      <a:gd name="T73" fmla="*/ 0 h 5223"/>
                      <a:gd name="T74" fmla="*/ 0 w 4964"/>
                      <a:gd name="T75" fmla="*/ 0 h 5223"/>
                      <a:gd name="T76" fmla="*/ 0 w 4964"/>
                      <a:gd name="T77" fmla="*/ 0 h 5223"/>
                      <a:gd name="T78" fmla="*/ 0 w 4964"/>
                      <a:gd name="T79" fmla="*/ 0 h 5223"/>
                      <a:gd name="T80" fmla="*/ 0 w 4964"/>
                      <a:gd name="T81" fmla="*/ 0 h 5223"/>
                      <a:gd name="T82" fmla="*/ 0 w 4964"/>
                      <a:gd name="T83" fmla="*/ 0 h 5223"/>
                      <a:gd name="T84" fmla="*/ 0 w 4964"/>
                      <a:gd name="T85" fmla="*/ 0 h 5223"/>
                      <a:gd name="T86" fmla="*/ 0 w 4964"/>
                      <a:gd name="T87" fmla="*/ 0 h 5223"/>
                      <a:gd name="T88" fmla="*/ 0 w 4964"/>
                      <a:gd name="T89" fmla="*/ 0 h 5223"/>
                      <a:gd name="T90" fmla="*/ 0 w 4964"/>
                      <a:gd name="T91" fmla="*/ 0 h 5223"/>
                      <a:gd name="T92" fmla="*/ 0 w 4964"/>
                      <a:gd name="T93" fmla="*/ 0 h 5223"/>
                      <a:gd name="T94" fmla="*/ 0 w 4964"/>
                      <a:gd name="T95" fmla="*/ 0 h 5223"/>
                      <a:gd name="T96" fmla="*/ 0 w 4964"/>
                      <a:gd name="T97" fmla="*/ 0 h 52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64"/>
                      <a:gd name="T148" fmla="*/ 0 h 5223"/>
                      <a:gd name="T149" fmla="*/ 4964 w 4964"/>
                      <a:gd name="T150" fmla="*/ 5223 h 52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64" h="5223">
                        <a:moveTo>
                          <a:pt x="4886" y="464"/>
                        </a:moveTo>
                        <a:lnTo>
                          <a:pt x="4840" y="437"/>
                        </a:lnTo>
                        <a:lnTo>
                          <a:pt x="4793" y="410"/>
                        </a:lnTo>
                        <a:lnTo>
                          <a:pt x="4747" y="385"/>
                        </a:lnTo>
                        <a:lnTo>
                          <a:pt x="4700" y="359"/>
                        </a:lnTo>
                        <a:lnTo>
                          <a:pt x="4651" y="336"/>
                        </a:lnTo>
                        <a:lnTo>
                          <a:pt x="4604" y="312"/>
                        </a:lnTo>
                        <a:lnTo>
                          <a:pt x="4556" y="289"/>
                        </a:lnTo>
                        <a:lnTo>
                          <a:pt x="4506" y="267"/>
                        </a:lnTo>
                        <a:lnTo>
                          <a:pt x="4457" y="247"/>
                        </a:lnTo>
                        <a:lnTo>
                          <a:pt x="4407" y="226"/>
                        </a:lnTo>
                        <a:lnTo>
                          <a:pt x="4356" y="206"/>
                        </a:lnTo>
                        <a:lnTo>
                          <a:pt x="4305" y="188"/>
                        </a:lnTo>
                        <a:lnTo>
                          <a:pt x="4255" y="170"/>
                        </a:lnTo>
                        <a:lnTo>
                          <a:pt x="4203" y="153"/>
                        </a:lnTo>
                        <a:lnTo>
                          <a:pt x="4151" y="136"/>
                        </a:lnTo>
                        <a:lnTo>
                          <a:pt x="4099" y="122"/>
                        </a:lnTo>
                        <a:lnTo>
                          <a:pt x="4046" y="107"/>
                        </a:lnTo>
                        <a:lnTo>
                          <a:pt x="3993" y="93"/>
                        </a:lnTo>
                        <a:lnTo>
                          <a:pt x="3940" y="81"/>
                        </a:lnTo>
                        <a:lnTo>
                          <a:pt x="3886" y="69"/>
                        </a:lnTo>
                        <a:lnTo>
                          <a:pt x="3832" y="58"/>
                        </a:lnTo>
                        <a:lnTo>
                          <a:pt x="3778" y="48"/>
                        </a:lnTo>
                        <a:lnTo>
                          <a:pt x="3724" y="39"/>
                        </a:lnTo>
                        <a:lnTo>
                          <a:pt x="3669" y="30"/>
                        </a:lnTo>
                        <a:lnTo>
                          <a:pt x="3614" y="24"/>
                        </a:lnTo>
                        <a:lnTo>
                          <a:pt x="3558" y="17"/>
                        </a:lnTo>
                        <a:lnTo>
                          <a:pt x="3502" y="12"/>
                        </a:lnTo>
                        <a:lnTo>
                          <a:pt x="3446" y="8"/>
                        </a:lnTo>
                        <a:lnTo>
                          <a:pt x="3389" y="4"/>
                        </a:lnTo>
                        <a:lnTo>
                          <a:pt x="3333" y="1"/>
                        </a:lnTo>
                        <a:lnTo>
                          <a:pt x="3277" y="0"/>
                        </a:lnTo>
                        <a:lnTo>
                          <a:pt x="3219" y="0"/>
                        </a:lnTo>
                        <a:lnTo>
                          <a:pt x="3053" y="3"/>
                        </a:lnTo>
                        <a:lnTo>
                          <a:pt x="2890" y="16"/>
                        </a:lnTo>
                        <a:lnTo>
                          <a:pt x="2729" y="37"/>
                        </a:lnTo>
                        <a:lnTo>
                          <a:pt x="2571" y="65"/>
                        </a:lnTo>
                        <a:lnTo>
                          <a:pt x="2414" y="101"/>
                        </a:lnTo>
                        <a:lnTo>
                          <a:pt x="2262" y="144"/>
                        </a:lnTo>
                        <a:lnTo>
                          <a:pt x="2112" y="195"/>
                        </a:lnTo>
                        <a:lnTo>
                          <a:pt x="1967" y="252"/>
                        </a:lnTo>
                        <a:lnTo>
                          <a:pt x="1824" y="316"/>
                        </a:lnTo>
                        <a:lnTo>
                          <a:pt x="1685" y="387"/>
                        </a:lnTo>
                        <a:lnTo>
                          <a:pt x="1550" y="465"/>
                        </a:lnTo>
                        <a:lnTo>
                          <a:pt x="1419" y="548"/>
                        </a:lnTo>
                        <a:lnTo>
                          <a:pt x="1293" y="639"/>
                        </a:lnTo>
                        <a:lnTo>
                          <a:pt x="1172" y="734"/>
                        </a:lnTo>
                        <a:lnTo>
                          <a:pt x="1055" y="836"/>
                        </a:lnTo>
                        <a:lnTo>
                          <a:pt x="944" y="942"/>
                        </a:lnTo>
                        <a:lnTo>
                          <a:pt x="837" y="1053"/>
                        </a:lnTo>
                        <a:lnTo>
                          <a:pt x="736" y="1170"/>
                        </a:lnTo>
                        <a:lnTo>
                          <a:pt x="640" y="1292"/>
                        </a:lnTo>
                        <a:lnTo>
                          <a:pt x="550" y="1418"/>
                        </a:lnTo>
                        <a:lnTo>
                          <a:pt x="467" y="1549"/>
                        </a:lnTo>
                        <a:lnTo>
                          <a:pt x="389" y="1683"/>
                        </a:lnTo>
                        <a:lnTo>
                          <a:pt x="318" y="1821"/>
                        </a:lnTo>
                        <a:lnTo>
                          <a:pt x="254" y="1964"/>
                        </a:lnTo>
                        <a:lnTo>
                          <a:pt x="196" y="2111"/>
                        </a:lnTo>
                        <a:lnTo>
                          <a:pt x="146" y="2259"/>
                        </a:lnTo>
                        <a:lnTo>
                          <a:pt x="102" y="2413"/>
                        </a:lnTo>
                        <a:lnTo>
                          <a:pt x="66" y="2568"/>
                        </a:lnTo>
                        <a:lnTo>
                          <a:pt x="38" y="2727"/>
                        </a:lnTo>
                        <a:lnTo>
                          <a:pt x="17" y="2888"/>
                        </a:lnTo>
                        <a:lnTo>
                          <a:pt x="5" y="3051"/>
                        </a:lnTo>
                        <a:lnTo>
                          <a:pt x="0" y="3216"/>
                        </a:lnTo>
                        <a:lnTo>
                          <a:pt x="1" y="3287"/>
                        </a:lnTo>
                        <a:lnTo>
                          <a:pt x="4" y="3358"/>
                        </a:lnTo>
                        <a:lnTo>
                          <a:pt x="7" y="3428"/>
                        </a:lnTo>
                        <a:lnTo>
                          <a:pt x="13" y="3497"/>
                        </a:lnTo>
                        <a:lnTo>
                          <a:pt x="20" y="3566"/>
                        </a:lnTo>
                        <a:lnTo>
                          <a:pt x="27" y="3635"/>
                        </a:lnTo>
                        <a:lnTo>
                          <a:pt x="38" y="3703"/>
                        </a:lnTo>
                        <a:lnTo>
                          <a:pt x="49" y="3771"/>
                        </a:lnTo>
                        <a:lnTo>
                          <a:pt x="61" y="3839"/>
                        </a:lnTo>
                        <a:lnTo>
                          <a:pt x="75" y="3905"/>
                        </a:lnTo>
                        <a:lnTo>
                          <a:pt x="91" y="3972"/>
                        </a:lnTo>
                        <a:lnTo>
                          <a:pt x="106" y="4038"/>
                        </a:lnTo>
                        <a:lnTo>
                          <a:pt x="124" y="4103"/>
                        </a:lnTo>
                        <a:lnTo>
                          <a:pt x="143" y="4168"/>
                        </a:lnTo>
                        <a:lnTo>
                          <a:pt x="165" y="4232"/>
                        </a:lnTo>
                        <a:lnTo>
                          <a:pt x="186" y="4295"/>
                        </a:lnTo>
                        <a:lnTo>
                          <a:pt x="210" y="4358"/>
                        </a:lnTo>
                        <a:lnTo>
                          <a:pt x="234" y="4420"/>
                        </a:lnTo>
                        <a:lnTo>
                          <a:pt x="260" y="4482"/>
                        </a:lnTo>
                        <a:lnTo>
                          <a:pt x="287" y="4543"/>
                        </a:lnTo>
                        <a:lnTo>
                          <a:pt x="315" y="4603"/>
                        </a:lnTo>
                        <a:lnTo>
                          <a:pt x="344" y="4663"/>
                        </a:lnTo>
                        <a:lnTo>
                          <a:pt x="375" y="4722"/>
                        </a:lnTo>
                        <a:lnTo>
                          <a:pt x="406" y="4780"/>
                        </a:lnTo>
                        <a:lnTo>
                          <a:pt x="439" y="4838"/>
                        </a:lnTo>
                        <a:lnTo>
                          <a:pt x="473" y="4894"/>
                        </a:lnTo>
                        <a:lnTo>
                          <a:pt x="509" y="4950"/>
                        </a:lnTo>
                        <a:lnTo>
                          <a:pt x="545" y="5006"/>
                        </a:lnTo>
                        <a:lnTo>
                          <a:pt x="582" y="5060"/>
                        </a:lnTo>
                        <a:lnTo>
                          <a:pt x="620" y="5114"/>
                        </a:lnTo>
                        <a:lnTo>
                          <a:pt x="660" y="5167"/>
                        </a:lnTo>
                        <a:lnTo>
                          <a:pt x="700" y="5218"/>
                        </a:lnTo>
                        <a:lnTo>
                          <a:pt x="886" y="5223"/>
                        </a:lnTo>
                        <a:lnTo>
                          <a:pt x="1082" y="5221"/>
                        </a:lnTo>
                        <a:lnTo>
                          <a:pt x="1149" y="5216"/>
                        </a:lnTo>
                        <a:lnTo>
                          <a:pt x="1103" y="5168"/>
                        </a:lnTo>
                        <a:lnTo>
                          <a:pt x="1057" y="5117"/>
                        </a:lnTo>
                        <a:lnTo>
                          <a:pt x="1014" y="5066"/>
                        </a:lnTo>
                        <a:lnTo>
                          <a:pt x="971" y="5013"/>
                        </a:lnTo>
                        <a:lnTo>
                          <a:pt x="929" y="4961"/>
                        </a:lnTo>
                        <a:lnTo>
                          <a:pt x="888" y="4906"/>
                        </a:lnTo>
                        <a:lnTo>
                          <a:pt x="849" y="4851"/>
                        </a:lnTo>
                        <a:lnTo>
                          <a:pt x="811" y="4795"/>
                        </a:lnTo>
                        <a:lnTo>
                          <a:pt x="775" y="4738"/>
                        </a:lnTo>
                        <a:lnTo>
                          <a:pt x="740" y="4680"/>
                        </a:lnTo>
                        <a:lnTo>
                          <a:pt x="705" y="4622"/>
                        </a:lnTo>
                        <a:lnTo>
                          <a:pt x="673" y="4561"/>
                        </a:lnTo>
                        <a:lnTo>
                          <a:pt x="642" y="4501"/>
                        </a:lnTo>
                        <a:lnTo>
                          <a:pt x="611" y="4439"/>
                        </a:lnTo>
                        <a:lnTo>
                          <a:pt x="583" y="4377"/>
                        </a:lnTo>
                        <a:lnTo>
                          <a:pt x="556" y="4314"/>
                        </a:lnTo>
                        <a:lnTo>
                          <a:pt x="531" y="4250"/>
                        </a:lnTo>
                        <a:lnTo>
                          <a:pt x="506" y="4186"/>
                        </a:lnTo>
                        <a:lnTo>
                          <a:pt x="485" y="4120"/>
                        </a:lnTo>
                        <a:lnTo>
                          <a:pt x="464" y="4054"/>
                        </a:lnTo>
                        <a:lnTo>
                          <a:pt x="444" y="3987"/>
                        </a:lnTo>
                        <a:lnTo>
                          <a:pt x="426" y="3921"/>
                        </a:lnTo>
                        <a:lnTo>
                          <a:pt x="411" y="3852"/>
                        </a:lnTo>
                        <a:lnTo>
                          <a:pt x="396" y="3783"/>
                        </a:lnTo>
                        <a:lnTo>
                          <a:pt x="382" y="3715"/>
                        </a:lnTo>
                        <a:lnTo>
                          <a:pt x="371" y="3645"/>
                        </a:lnTo>
                        <a:lnTo>
                          <a:pt x="362" y="3575"/>
                        </a:lnTo>
                        <a:lnTo>
                          <a:pt x="354" y="3504"/>
                        </a:lnTo>
                        <a:lnTo>
                          <a:pt x="347" y="3433"/>
                        </a:lnTo>
                        <a:lnTo>
                          <a:pt x="343" y="3361"/>
                        </a:lnTo>
                        <a:lnTo>
                          <a:pt x="341" y="3289"/>
                        </a:lnTo>
                        <a:lnTo>
                          <a:pt x="340" y="3216"/>
                        </a:lnTo>
                        <a:lnTo>
                          <a:pt x="343" y="3068"/>
                        </a:lnTo>
                        <a:lnTo>
                          <a:pt x="354" y="2922"/>
                        </a:lnTo>
                        <a:lnTo>
                          <a:pt x="372" y="2778"/>
                        </a:lnTo>
                        <a:lnTo>
                          <a:pt x="398" y="2637"/>
                        </a:lnTo>
                        <a:lnTo>
                          <a:pt x="430" y="2497"/>
                        </a:lnTo>
                        <a:lnTo>
                          <a:pt x="469" y="2361"/>
                        </a:lnTo>
                        <a:lnTo>
                          <a:pt x="514" y="2227"/>
                        </a:lnTo>
                        <a:lnTo>
                          <a:pt x="566" y="2096"/>
                        </a:lnTo>
                        <a:lnTo>
                          <a:pt x="624" y="1969"/>
                        </a:lnTo>
                        <a:lnTo>
                          <a:pt x="687" y="1845"/>
                        </a:lnTo>
                        <a:lnTo>
                          <a:pt x="757" y="1724"/>
                        </a:lnTo>
                        <a:lnTo>
                          <a:pt x="831" y="1607"/>
                        </a:lnTo>
                        <a:lnTo>
                          <a:pt x="912" y="1495"/>
                        </a:lnTo>
                        <a:lnTo>
                          <a:pt x="997" y="1385"/>
                        </a:lnTo>
                        <a:lnTo>
                          <a:pt x="1088" y="1282"/>
                        </a:lnTo>
                        <a:lnTo>
                          <a:pt x="1183" y="1181"/>
                        </a:lnTo>
                        <a:lnTo>
                          <a:pt x="1283" y="1086"/>
                        </a:lnTo>
                        <a:lnTo>
                          <a:pt x="1388" y="996"/>
                        </a:lnTo>
                        <a:lnTo>
                          <a:pt x="1496" y="910"/>
                        </a:lnTo>
                        <a:lnTo>
                          <a:pt x="1610" y="830"/>
                        </a:lnTo>
                        <a:lnTo>
                          <a:pt x="1726" y="755"/>
                        </a:lnTo>
                        <a:lnTo>
                          <a:pt x="1846" y="686"/>
                        </a:lnTo>
                        <a:lnTo>
                          <a:pt x="1970" y="622"/>
                        </a:lnTo>
                        <a:lnTo>
                          <a:pt x="2099" y="564"/>
                        </a:lnTo>
                        <a:lnTo>
                          <a:pt x="2230" y="512"/>
                        </a:lnTo>
                        <a:lnTo>
                          <a:pt x="2363" y="467"/>
                        </a:lnTo>
                        <a:lnTo>
                          <a:pt x="2500" y="429"/>
                        </a:lnTo>
                        <a:lnTo>
                          <a:pt x="2639" y="396"/>
                        </a:lnTo>
                        <a:lnTo>
                          <a:pt x="2781" y="372"/>
                        </a:lnTo>
                        <a:lnTo>
                          <a:pt x="2925" y="354"/>
                        </a:lnTo>
                        <a:lnTo>
                          <a:pt x="3071" y="342"/>
                        </a:lnTo>
                        <a:lnTo>
                          <a:pt x="3219" y="338"/>
                        </a:lnTo>
                        <a:lnTo>
                          <a:pt x="3280" y="339"/>
                        </a:lnTo>
                        <a:lnTo>
                          <a:pt x="3342" y="341"/>
                        </a:lnTo>
                        <a:lnTo>
                          <a:pt x="3402" y="343"/>
                        </a:lnTo>
                        <a:lnTo>
                          <a:pt x="3462" y="348"/>
                        </a:lnTo>
                        <a:lnTo>
                          <a:pt x="3522" y="354"/>
                        </a:lnTo>
                        <a:lnTo>
                          <a:pt x="3582" y="360"/>
                        </a:lnTo>
                        <a:lnTo>
                          <a:pt x="3642" y="369"/>
                        </a:lnTo>
                        <a:lnTo>
                          <a:pt x="3700" y="378"/>
                        </a:lnTo>
                        <a:lnTo>
                          <a:pt x="3759" y="388"/>
                        </a:lnTo>
                        <a:lnTo>
                          <a:pt x="3817" y="401"/>
                        </a:lnTo>
                        <a:lnTo>
                          <a:pt x="3875" y="413"/>
                        </a:lnTo>
                        <a:lnTo>
                          <a:pt x="3931" y="427"/>
                        </a:lnTo>
                        <a:lnTo>
                          <a:pt x="3989" y="443"/>
                        </a:lnTo>
                        <a:lnTo>
                          <a:pt x="4045" y="458"/>
                        </a:lnTo>
                        <a:lnTo>
                          <a:pt x="4100" y="475"/>
                        </a:lnTo>
                        <a:lnTo>
                          <a:pt x="4156" y="494"/>
                        </a:lnTo>
                        <a:lnTo>
                          <a:pt x="4211" y="514"/>
                        </a:lnTo>
                        <a:lnTo>
                          <a:pt x="4265" y="534"/>
                        </a:lnTo>
                        <a:lnTo>
                          <a:pt x="4319" y="555"/>
                        </a:lnTo>
                        <a:lnTo>
                          <a:pt x="4372" y="579"/>
                        </a:lnTo>
                        <a:lnTo>
                          <a:pt x="4425" y="603"/>
                        </a:lnTo>
                        <a:lnTo>
                          <a:pt x="4477" y="627"/>
                        </a:lnTo>
                        <a:lnTo>
                          <a:pt x="4529" y="652"/>
                        </a:lnTo>
                        <a:lnTo>
                          <a:pt x="4579" y="679"/>
                        </a:lnTo>
                        <a:lnTo>
                          <a:pt x="4630" y="707"/>
                        </a:lnTo>
                        <a:lnTo>
                          <a:pt x="4680" y="735"/>
                        </a:lnTo>
                        <a:lnTo>
                          <a:pt x="4728" y="765"/>
                        </a:lnTo>
                        <a:lnTo>
                          <a:pt x="4777" y="795"/>
                        </a:lnTo>
                        <a:lnTo>
                          <a:pt x="4825" y="827"/>
                        </a:lnTo>
                        <a:lnTo>
                          <a:pt x="4871" y="859"/>
                        </a:lnTo>
                        <a:lnTo>
                          <a:pt x="4919" y="893"/>
                        </a:lnTo>
                        <a:lnTo>
                          <a:pt x="4964" y="927"/>
                        </a:lnTo>
                        <a:lnTo>
                          <a:pt x="4949" y="793"/>
                        </a:lnTo>
                        <a:lnTo>
                          <a:pt x="4914" y="605"/>
                        </a:lnTo>
                        <a:lnTo>
                          <a:pt x="4886" y="464"/>
                        </a:lnTo>
                        <a:close/>
                      </a:path>
                    </a:pathLst>
                  </a:custGeom>
                  <a:solidFill>
                    <a:srgbClr val="EFA168"/>
                  </a:solidFill>
                  <a:ln w="9525">
                    <a:noFill/>
                    <a:round/>
                    <a:headEnd/>
                    <a:tailEnd/>
                  </a:ln>
                </p:spPr>
                <p:txBody>
                  <a:bodyPr/>
                  <a:lstStyle/>
                  <a:p>
                    <a:pPr eaLnBrk="1" hangingPunct="1"/>
                    <a:endParaRPr lang="pt-BR" u="none"/>
                  </a:p>
                </p:txBody>
              </p:sp>
              <p:sp>
                <p:nvSpPr>
                  <p:cNvPr id="468009" name="Freeform 275"/>
                  <p:cNvSpPr>
                    <a:spLocks/>
                  </p:cNvSpPr>
                  <p:nvPr/>
                </p:nvSpPr>
                <p:spPr bwMode="auto">
                  <a:xfrm>
                    <a:off x="4071" y="1944"/>
                    <a:ext cx="601" cy="632"/>
                  </a:xfrm>
                  <a:custGeom>
                    <a:avLst/>
                    <a:gdLst>
                      <a:gd name="T0" fmla="*/ 0 w 4807"/>
                      <a:gd name="T1" fmla="*/ 0 h 5054"/>
                      <a:gd name="T2" fmla="*/ 0 w 4807"/>
                      <a:gd name="T3" fmla="*/ 0 h 5054"/>
                      <a:gd name="T4" fmla="*/ 0 w 4807"/>
                      <a:gd name="T5" fmla="*/ 0 h 5054"/>
                      <a:gd name="T6" fmla="*/ 0 w 4807"/>
                      <a:gd name="T7" fmla="*/ 0 h 5054"/>
                      <a:gd name="T8" fmla="*/ 0 w 4807"/>
                      <a:gd name="T9" fmla="*/ 0 h 5054"/>
                      <a:gd name="T10" fmla="*/ 0 w 4807"/>
                      <a:gd name="T11" fmla="*/ 0 h 5054"/>
                      <a:gd name="T12" fmla="*/ 0 w 4807"/>
                      <a:gd name="T13" fmla="*/ 0 h 5054"/>
                      <a:gd name="T14" fmla="*/ 0 w 4807"/>
                      <a:gd name="T15" fmla="*/ 0 h 5054"/>
                      <a:gd name="T16" fmla="*/ 0 w 4807"/>
                      <a:gd name="T17" fmla="*/ 0 h 5054"/>
                      <a:gd name="T18" fmla="*/ 0 w 4807"/>
                      <a:gd name="T19" fmla="*/ 0 h 5054"/>
                      <a:gd name="T20" fmla="*/ 0 w 4807"/>
                      <a:gd name="T21" fmla="*/ 0 h 5054"/>
                      <a:gd name="T22" fmla="*/ 0 w 4807"/>
                      <a:gd name="T23" fmla="*/ 0 h 5054"/>
                      <a:gd name="T24" fmla="*/ 0 w 4807"/>
                      <a:gd name="T25" fmla="*/ 0 h 5054"/>
                      <a:gd name="T26" fmla="*/ 0 w 4807"/>
                      <a:gd name="T27" fmla="*/ 0 h 5054"/>
                      <a:gd name="T28" fmla="*/ 0 w 4807"/>
                      <a:gd name="T29" fmla="*/ 0 h 5054"/>
                      <a:gd name="T30" fmla="*/ 0 w 4807"/>
                      <a:gd name="T31" fmla="*/ 0 h 5054"/>
                      <a:gd name="T32" fmla="*/ 0 w 4807"/>
                      <a:gd name="T33" fmla="*/ 0 h 5054"/>
                      <a:gd name="T34" fmla="*/ 0 w 4807"/>
                      <a:gd name="T35" fmla="*/ 0 h 5054"/>
                      <a:gd name="T36" fmla="*/ 0 w 4807"/>
                      <a:gd name="T37" fmla="*/ 0 h 5054"/>
                      <a:gd name="T38" fmla="*/ 0 w 4807"/>
                      <a:gd name="T39" fmla="*/ 0 h 5054"/>
                      <a:gd name="T40" fmla="*/ 0 w 4807"/>
                      <a:gd name="T41" fmla="*/ 0 h 5054"/>
                      <a:gd name="T42" fmla="*/ 0 w 4807"/>
                      <a:gd name="T43" fmla="*/ 0 h 5054"/>
                      <a:gd name="T44" fmla="*/ 0 w 4807"/>
                      <a:gd name="T45" fmla="*/ 0 h 5054"/>
                      <a:gd name="T46" fmla="*/ 0 w 4807"/>
                      <a:gd name="T47" fmla="*/ 0 h 5054"/>
                      <a:gd name="T48" fmla="*/ 0 w 4807"/>
                      <a:gd name="T49" fmla="*/ 0 h 5054"/>
                      <a:gd name="T50" fmla="*/ 0 w 4807"/>
                      <a:gd name="T51" fmla="*/ 0 h 5054"/>
                      <a:gd name="T52" fmla="*/ 0 w 4807"/>
                      <a:gd name="T53" fmla="*/ 0 h 5054"/>
                      <a:gd name="T54" fmla="*/ 0 w 4807"/>
                      <a:gd name="T55" fmla="*/ 0 h 5054"/>
                      <a:gd name="T56" fmla="*/ 0 w 4807"/>
                      <a:gd name="T57" fmla="*/ 0 h 5054"/>
                      <a:gd name="T58" fmla="*/ 0 w 4807"/>
                      <a:gd name="T59" fmla="*/ 0 h 5054"/>
                      <a:gd name="T60" fmla="*/ 0 w 4807"/>
                      <a:gd name="T61" fmla="*/ 0 h 5054"/>
                      <a:gd name="T62" fmla="*/ 0 w 4807"/>
                      <a:gd name="T63" fmla="*/ 0 h 5054"/>
                      <a:gd name="T64" fmla="*/ 0 w 4807"/>
                      <a:gd name="T65" fmla="*/ 0 h 5054"/>
                      <a:gd name="T66" fmla="*/ 0 w 4807"/>
                      <a:gd name="T67" fmla="*/ 0 h 5054"/>
                      <a:gd name="T68" fmla="*/ 0 w 4807"/>
                      <a:gd name="T69" fmla="*/ 0 h 5054"/>
                      <a:gd name="T70" fmla="*/ 0 w 4807"/>
                      <a:gd name="T71" fmla="*/ 0 h 5054"/>
                      <a:gd name="T72" fmla="*/ 0 w 4807"/>
                      <a:gd name="T73" fmla="*/ 0 h 5054"/>
                      <a:gd name="T74" fmla="*/ 0 w 4807"/>
                      <a:gd name="T75" fmla="*/ 0 h 5054"/>
                      <a:gd name="T76" fmla="*/ 0 w 4807"/>
                      <a:gd name="T77" fmla="*/ 0 h 5054"/>
                      <a:gd name="T78" fmla="*/ 0 w 4807"/>
                      <a:gd name="T79" fmla="*/ 0 h 5054"/>
                      <a:gd name="T80" fmla="*/ 0 w 4807"/>
                      <a:gd name="T81" fmla="*/ 0 h 5054"/>
                      <a:gd name="T82" fmla="*/ 0 w 4807"/>
                      <a:gd name="T83" fmla="*/ 0 h 5054"/>
                      <a:gd name="T84" fmla="*/ 0 w 4807"/>
                      <a:gd name="T85" fmla="*/ 0 h 5054"/>
                      <a:gd name="T86" fmla="*/ 0 w 4807"/>
                      <a:gd name="T87" fmla="*/ 0 h 5054"/>
                      <a:gd name="T88" fmla="*/ 0 w 4807"/>
                      <a:gd name="T89" fmla="*/ 0 h 5054"/>
                      <a:gd name="T90" fmla="*/ 0 w 4807"/>
                      <a:gd name="T91" fmla="*/ 0 h 5054"/>
                      <a:gd name="T92" fmla="*/ 0 w 4807"/>
                      <a:gd name="T93" fmla="*/ 0 h 5054"/>
                      <a:gd name="T94" fmla="*/ 0 w 4807"/>
                      <a:gd name="T95" fmla="*/ 0 h 5054"/>
                      <a:gd name="T96" fmla="*/ 0 w 4807"/>
                      <a:gd name="T97" fmla="*/ 0 h 50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07"/>
                      <a:gd name="T148" fmla="*/ 0 h 5054"/>
                      <a:gd name="T149" fmla="*/ 4807 w 4807"/>
                      <a:gd name="T150" fmla="*/ 5054 h 50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07" h="5054">
                        <a:moveTo>
                          <a:pt x="4760" y="525"/>
                        </a:moveTo>
                        <a:lnTo>
                          <a:pt x="4714" y="494"/>
                        </a:lnTo>
                        <a:lnTo>
                          <a:pt x="4668" y="465"/>
                        </a:lnTo>
                        <a:lnTo>
                          <a:pt x="4620" y="436"/>
                        </a:lnTo>
                        <a:lnTo>
                          <a:pt x="4572" y="408"/>
                        </a:lnTo>
                        <a:lnTo>
                          <a:pt x="4523" y="381"/>
                        </a:lnTo>
                        <a:lnTo>
                          <a:pt x="4475" y="354"/>
                        </a:lnTo>
                        <a:lnTo>
                          <a:pt x="4425" y="328"/>
                        </a:lnTo>
                        <a:lnTo>
                          <a:pt x="4376" y="303"/>
                        </a:lnTo>
                        <a:lnTo>
                          <a:pt x="4325" y="279"/>
                        </a:lnTo>
                        <a:lnTo>
                          <a:pt x="4274" y="257"/>
                        </a:lnTo>
                        <a:lnTo>
                          <a:pt x="4222" y="234"/>
                        </a:lnTo>
                        <a:lnTo>
                          <a:pt x="4171" y="214"/>
                        </a:lnTo>
                        <a:lnTo>
                          <a:pt x="4119" y="194"/>
                        </a:lnTo>
                        <a:lnTo>
                          <a:pt x="4066" y="174"/>
                        </a:lnTo>
                        <a:lnTo>
                          <a:pt x="4013" y="155"/>
                        </a:lnTo>
                        <a:lnTo>
                          <a:pt x="3959" y="138"/>
                        </a:lnTo>
                        <a:lnTo>
                          <a:pt x="3905" y="121"/>
                        </a:lnTo>
                        <a:lnTo>
                          <a:pt x="3850" y="107"/>
                        </a:lnTo>
                        <a:lnTo>
                          <a:pt x="3795" y="92"/>
                        </a:lnTo>
                        <a:lnTo>
                          <a:pt x="3740" y="79"/>
                        </a:lnTo>
                        <a:lnTo>
                          <a:pt x="3684" y="66"/>
                        </a:lnTo>
                        <a:lnTo>
                          <a:pt x="3628" y="55"/>
                        </a:lnTo>
                        <a:lnTo>
                          <a:pt x="3571" y="45"/>
                        </a:lnTo>
                        <a:lnTo>
                          <a:pt x="3515" y="35"/>
                        </a:lnTo>
                        <a:lnTo>
                          <a:pt x="3457" y="27"/>
                        </a:lnTo>
                        <a:lnTo>
                          <a:pt x="3400" y="20"/>
                        </a:lnTo>
                        <a:lnTo>
                          <a:pt x="3342" y="13"/>
                        </a:lnTo>
                        <a:lnTo>
                          <a:pt x="3284" y="9"/>
                        </a:lnTo>
                        <a:lnTo>
                          <a:pt x="3225" y="5"/>
                        </a:lnTo>
                        <a:lnTo>
                          <a:pt x="3166" y="2"/>
                        </a:lnTo>
                        <a:lnTo>
                          <a:pt x="3108" y="0"/>
                        </a:lnTo>
                        <a:lnTo>
                          <a:pt x="3048" y="0"/>
                        </a:lnTo>
                        <a:lnTo>
                          <a:pt x="2891" y="4"/>
                        </a:lnTo>
                        <a:lnTo>
                          <a:pt x="2736" y="16"/>
                        </a:lnTo>
                        <a:lnTo>
                          <a:pt x="2584" y="35"/>
                        </a:lnTo>
                        <a:lnTo>
                          <a:pt x="2434" y="62"/>
                        </a:lnTo>
                        <a:lnTo>
                          <a:pt x="2286" y="96"/>
                        </a:lnTo>
                        <a:lnTo>
                          <a:pt x="2142" y="137"/>
                        </a:lnTo>
                        <a:lnTo>
                          <a:pt x="2000" y="185"/>
                        </a:lnTo>
                        <a:lnTo>
                          <a:pt x="1861" y="240"/>
                        </a:lnTo>
                        <a:lnTo>
                          <a:pt x="1726" y="301"/>
                        </a:lnTo>
                        <a:lnTo>
                          <a:pt x="1595" y="368"/>
                        </a:lnTo>
                        <a:lnTo>
                          <a:pt x="1467" y="441"/>
                        </a:lnTo>
                        <a:lnTo>
                          <a:pt x="1343" y="520"/>
                        </a:lnTo>
                        <a:lnTo>
                          <a:pt x="1223" y="606"/>
                        </a:lnTo>
                        <a:lnTo>
                          <a:pt x="1108" y="696"/>
                        </a:lnTo>
                        <a:lnTo>
                          <a:pt x="998" y="792"/>
                        </a:lnTo>
                        <a:lnTo>
                          <a:pt x="892" y="892"/>
                        </a:lnTo>
                        <a:lnTo>
                          <a:pt x="791" y="998"/>
                        </a:lnTo>
                        <a:lnTo>
                          <a:pt x="695" y="1109"/>
                        </a:lnTo>
                        <a:lnTo>
                          <a:pt x="605" y="1224"/>
                        </a:lnTo>
                        <a:lnTo>
                          <a:pt x="520" y="1344"/>
                        </a:lnTo>
                        <a:lnTo>
                          <a:pt x="440" y="1468"/>
                        </a:lnTo>
                        <a:lnTo>
                          <a:pt x="367" y="1595"/>
                        </a:lnTo>
                        <a:lnTo>
                          <a:pt x="299" y="1727"/>
                        </a:lnTo>
                        <a:lnTo>
                          <a:pt x="238" y="1861"/>
                        </a:lnTo>
                        <a:lnTo>
                          <a:pt x="184" y="1999"/>
                        </a:lnTo>
                        <a:lnTo>
                          <a:pt x="136" y="2141"/>
                        </a:lnTo>
                        <a:lnTo>
                          <a:pt x="95" y="2285"/>
                        </a:lnTo>
                        <a:lnTo>
                          <a:pt x="62" y="2433"/>
                        </a:lnTo>
                        <a:lnTo>
                          <a:pt x="34" y="2584"/>
                        </a:lnTo>
                        <a:lnTo>
                          <a:pt x="15" y="2736"/>
                        </a:lnTo>
                        <a:lnTo>
                          <a:pt x="3" y="2890"/>
                        </a:lnTo>
                        <a:lnTo>
                          <a:pt x="0" y="3047"/>
                        </a:lnTo>
                        <a:lnTo>
                          <a:pt x="0" y="3119"/>
                        </a:lnTo>
                        <a:lnTo>
                          <a:pt x="3" y="3191"/>
                        </a:lnTo>
                        <a:lnTo>
                          <a:pt x="6" y="3262"/>
                        </a:lnTo>
                        <a:lnTo>
                          <a:pt x="12" y="3332"/>
                        </a:lnTo>
                        <a:lnTo>
                          <a:pt x="20" y="3403"/>
                        </a:lnTo>
                        <a:lnTo>
                          <a:pt x="29" y="3471"/>
                        </a:lnTo>
                        <a:lnTo>
                          <a:pt x="39" y="3541"/>
                        </a:lnTo>
                        <a:lnTo>
                          <a:pt x="51" y="3610"/>
                        </a:lnTo>
                        <a:lnTo>
                          <a:pt x="65" y="3678"/>
                        </a:lnTo>
                        <a:lnTo>
                          <a:pt x="80" y="3745"/>
                        </a:lnTo>
                        <a:lnTo>
                          <a:pt x="96" y="3812"/>
                        </a:lnTo>
                        <a:lnTo>
                          <a:pt x="113" y="3878"/>
                        </a:lnTo>
                        <a:lnTo>
                          <a:pt x="134" y="3944"/>
                        </a:lnTo>
                        <a:lnTo>
                          <a:pt x="154" y="4009"/>
                        </a:lnTo>
                        <a:lnTo>
                          <a:pt x="176" y="4074"/>
                        </a:lnTo>
                        <a:lnTo>
                          <a:pt x="200" y="4137"/>
                        </a:lnTo>
                        <a:lnTo>
                          <a:pt x="225" y="4200"/>
                        </a:lnTo>
                        <a:lnTo>
                          <a:pt x="252" y="4263"/>
                        </a:lnTo>
                        <a:lnTo>
                          <a:pt x="279" y="4325"/>
                        </a:lnTo>
                        <a:lnTo>
                          <a:pt x="308" y="4386"/>
                        </a:lnTo>
                        <a:lnTo>
                          <a:pt x="339" y="4446"/>
                        </a:lnTo>
                        <a:lnTo>
                          <a:pt x="370" y="4505"/>
                        </a:lnTo>
                        <a:lnTo>
                          <a:pt x="403" y="4564"/>
                        </a:lnTo>
                        <a:lnTo>
                          <a:pt x="437" y="4621"/>
                        </a:lnTo>
                        <a:lnTo>
                          <a:pt x="473" y="4679"/>
                        </a:lnTo>
                        <a:lnTo>
                          <a:pt x="509" y="4735"/>
                        </a:lnTo>
                        <a:lnTo>
                          <a:pt x="547" y="4790"/>
                        </a:lnTo>
                        <a:lnTo>
                          <a:pt x="586" y="4844"/>
                        </a:lnTo>
                        <a:lnTo>
                          <a:pt x="626" y="4899"/>
                        </a:lnTo>
                        <a:lnTo>
                          <a:pt x="668" y="4951"/>
                        </a:lnTo>
                        <a:lnTo>
                          <a:pt x="710" y="5003"/>
                        </a:lnTo>
                        <a:lnTo>
                          <a:pt x="753" y="5054"/>
                        </a:lnTo>
                        <a:lnTo>
                          <a:pt x="911" y="5052"/>
                        </a:lnTo>
                        <a:lnTo>
                          <a:pt x="1106" y="5040"/>
                        </a:lnTo>
                        <a:lnTo>
                          <a:pt x="1202" y="5030"/>
                        </a:lnTo>
                        <a:lnTo>
                          <a:pt x="1152" y="4983"/>
                        </a:lnTo>
                        <a:lnTo>
                          <a:pt x="1105" y="4935"/>
                        </a:lnTo>
                        <a:lnTo>
                          <a:pt x="1058" y="4886"/>
                        </a:lnTo>
                        <a:lnTo>
                          <a:pt x="1013" y="4835"/>
                        </a:lnTo>
                        <a:lnTo>
                          <a:pt x="968" y="4784"/>
                        </a:lnTo>
                        <a:lnTo>
                          <a:pt x="925" y="4731"/>
                        </a:lnTo>
                        <a:lnTo>
                          <a:pt x="883" y="4677"/>
                        </a:lnTo>
                        <a:lnTo>
                          <a:pt x="843" y="4621"/>
                        </a:lnTo>
                        <a:lnTo>
                          <a:pt x="804" y="4566"/>
                        </a:lnTo>
                        <a:lnTo>
                          <a:pt x="766" y="4509"/>
                        </a:lnTo>
                        <a:lnTo>
                          <a:pt x="730" y="4451"/>
                        </a:lnTo>
                        <a:lnTo>
                          <a:pt x="695" y="4392"/>
                        </a:lnTo>
                        <a:lnTo>
                          <a:pt x="662" y="4332"/>
                        </a:lnTo>
                        <a:lnTo>
                          <a:pt x="630" y="4271"/>
                        </a:lnTo>
                        <a:lnTo>
                          <a:pt x="599" y="4209"/>
                        </a:lnTo>
                        <a:lnTo>
                          <a:pt x="571" y="4147"/>
                        </a:lnTo>
                        <a:lnTo>
                          <a:pt x="544" y="4083"/>
                        </a:lnTo>
                        <a:lnTo>
                          <a:pt x="518" y="4019"/>
                        </a:lnTo>
                        <a:lnTo>
                          <a:pt x="493" y="3955"/>
                        </a:lnTo>
                        <a:lnTo>
                          <a:pt x="471" y="3888"/>
                        </a:lnTo>
                        <a:lnTo>
                          <a:pt x="450" y="3822"/>
                        </a:lnTo>
                        <a:lnTo>
                          <a:pt x="431" y="3754"/>
                        </a:lnTo>
                        <a:lnTo>
                          <a:pt x="414" y="3687"/>
                        </a:lnTo>
                        <a:lnTo>
                          <a:pt x="398" y="3618"/>
                        </a:lnTo>
                        <a:lnTo>
                          <a:pt x="384" y="3549"/>
                        </a:lnTo>
                        <a:lnTo>
                          <a:pt x="373" y="3479"/>
                        </a:lnTo>
                        <a:lnTo>
                          <a:pt x="361" y="3408"/>
                        </a:lnTo>
                        <a:lnTo>
                          <a:pt x="353" y="3337"/>
                        </a:lnTo>
                        <a:lnTo>
                          <a:pt x="347" y="3265"/>
                        </a:lnTo>
                        <a:lnTo>
                          <a:pt x="342" y="3193"/>
                        </a:lnTo>
                        <a:lnTo>
                          <a:pt x="339" y="3120"/>
                        </a:lnTo>
                        <a:lnTo>
                          <a:pt x="338" y="3047"/>
                        </a:lnTo>
                        <a:lnTo>
                          <a:pt x="341" y="2908"/>
                        </a:lnTo>
                        <a:lnTo>
                          <a:pt x="352" y="2771"/>
                        </a:lnTo>
                        <a:lnTo>
                          <a:pt x="369" y="2634"/>
                        </a:lnTo>
                        <a:lnTo>
                          <a:pt x="393" y="2502"/>
                        </a:lnTo>
                        <a:lnTo>
                          <a:pt x="423" y="2371"/>
                        </a:lnTo>
                        <a:lnTo>
                          <a:pt x="459" y="2241"/>
                        </a:lnTo>
                        <a:lnTo>
                          <a:pt x="502" y="2116"/>
                        </a:lnTo>
                        <a:lnTo>
                          <a:pt x="551" y="1992"/>
                        </a:lnTo>
                        <a:lnTo>
                          <a:pt x="605" y="1873"/>
                        </a:lnTo>
                        <a:lnTo>
                          <a:pt x="666" y="1756"/>
                        </a:lnTo>
                        <a:lnTo>
                          <a:pt x="730" y="1643"/>
                        </a:lnTo>
                        <a:lnTo>
                          <a:pt x="801" y="1533"/>
                        </a:lnTo>
                        <a:lnTo>
                          <a:pt x="876" y="1427"/>
                        </a:lnTo>
                        <a:lnTo>
                          <a:pt x="956" y="1324"/>
                        </a:lnTo>
                        <a:lnTo>
                          <a:pt x="1042" y="1226"/>
                        </a:lnTo>
                        <a:lnTo>
                          <a:pt x="1132" y="1132"/>
                        </a:lnTo>
                        <a:lnTo>
                          <a:pt x="1226" y="1042"/>
                        </a:lnTo>
                        <a:lnTo>
                          <a:pt x="1324" y="957"/>
                        </a:lnTo>
                        <a:lnTo>
                          <a:pt x="1426" y="876"/>
                        </a:lnTo>
                        <a:lnTo>
                          <a:pt x="1533" y="801"/>
                        </a:lnTo>
                        <a:lnTo>
                          <a:pt x="1643" y="731"/>
                        </a:lnTo>
                        <a:lnTo>
                          <a:pt x="1757" y="666"/>
                        </a:lnTo>
                        <a:lnTo>
                          <a:pt x="1873" y="606"/>
                        </a:lnTo>
                        <a:lnTo>
                          <a:pt x="1993" y="552"/>
                        </a:lnTo>
                        <a:lnTo>
                          <a:pt x="2116" y="503"/>
                        </a:lnTo>
                        <a:lnTo>
                          <a:pt x="2242" y="461"/>
                        </a:lnTo>
                        <a:lnTo>
                          <a:pt x="2371" y="423"/>
                        </a:lnTo>
                        <a:lnTo>
                          <a:pt x="2501" y="393"/>
                        </a:lnTo>
                        <a:lnTo>
                          <a:pt x="2636" y="369"/>
                        </a:lnTo>
                        <a:lnTo>
                          <a:pt x="2771" y="352"/>
                        </a:lnTo>
                        <a:lnTo>
                          <a:pt x="2908" y="342"/>
                        </a:lnTo>
                        <a:lnTo>
                          <a:pt x="3048" y="339"/>
                        </a:lnTo>
                        <a:lnTo>
                          <a:pt x="3111" y="339"/>
                        </a:lnTo>
                        <a:lnTo>
                          <a:pt x="3173" y="341"/>
                        </a:lnTo>
                        <a:lnTo>
                          <a:pt x="3235" y="345"/>
                        </a:lnTo>
                        <a:lnTo>
                          <a:pt x="3297" y="350"/>
                        </a:lnTo>
                        <a:lnTo>
                          <a:pt x="3358" y="356"/>
                        </a:lnTo>
                        <a:lnTo>
                          <a:pt x="3419" y="364"/>
                        </a:lnTo>
                        <a:lnTo>
                          <a:pt x="3480" y="373"/>
                        </a:lnTo>
                        <a:lnTo>
                          <a:pt x="3539" y="383"/>
                        </a:lnTo>
                        <a:lnTo>
                          <a:pt x="3599" y="394"/>
                        </a:lnTo>
                        <a:lnTo>
                          <a:pt x="3659" y="408"/>
                        </a:lnTo>
                        <a:lnTo>
                          <a:pt x="3717" y="421"/>
                        </a:lnTo>
                        <a:lnTo>
                          <a:pt x="3775" y="437"/>
                        </a:lnTo>
                        <a:lnTo>
                          <a:pt x="3832" y="454"/>
                        </a:lnTo>
                        <a:lnTo>
                          <a:pt x="3890" y="472"/>
                        </a:lnTo>
                        <a:lnTo>
                          <a:pt x="3946" y="491"/>
                        </a:lnTo>
                        <a:lnTo>
                          <a:pt x="4003" y="511"/>
                        </a:lnTo>
                        <a:lnTo>
                          <a:pt x="4058" y="533"/>
                        </a:lnTo>
                        <a:lnTo>
                          <a:pt x="4112" y="555"/>
                        </a:lnTo>
                        <a:lnTo>
                          <a:pt x="4166" y="579"/>
                        </a:lnTo>
                        <a:lnTo>
                          <a:pt x="4220" y="605"/>
                        </a:lnTo>
                        <a:lnTo>
                          <a:pt x="4273" y="631"/>
                        </a:lnTo>
                        <a:lnTo>
                          <a:pt x="4325" y="658"/>
                        </a:lnTo>
                        <a:lnTo>
                          <a:pt x="4377" y="686"/>
                        </a:lnTo>
                        <a:lnTo>
                          <a:pt x="4428" y="715"/>
                        </a:lnTo>
                        <a:lnTo>
                          <a:pt x="4477" y="746"/>
                        </a:lnTo>
                        <a:lnTo>
                          <a:pt x="4527" y="777"/>
                        </a:lnTo>
                        <a:lnTo>
                          <a:pt x="4575" y="810"/>
                        </a:lnTo>
                        <a:lnTo>
                          <a:pt x="4624" y="844"/>
                        </a:lnTo>
                        <a:lnTo>
                          <a:pt x="4671" y="877"/>
                        </a:lnTo>
                        <a:lnTo>
                          <a:pt x="4717" y="913"/>
                        </a:lnTo>
                        <a:lnTo>
                          <a:pt x="4763" y="949"/>
                        </a:lnTo>
                        <a:lnTo>
                          <a:pt x="4807" y="988"/>
                        </a:lnTo>
                        <a:lnTo>
                          <a:pt x="4801" y="823"/>
                        </a:lnTo>
                        <a:lnTo>
                          <a:pt x="4778" y="624"/>
                        </a:lnTo>
                        <a:lnTo>
                          <a:pt x="4760" y="525"/>
                        </a:lnTo>
                        <a:close/>
                      </a:path>
                    </a:pathLst>
                  </a:custGeom>
                  <a:solidFill>
                    <a:srgbClr val="F0A565"/>
                  </a:solidFill>
                  <a:ln w="9525">
                    <a:noFill/>
                    <a:round/>
                    <a:headEnd/>
                    <a:tailEnd/>
                  </a:ln>
                </p:spPr>
                <p:txBody>
                  <a:bodyPr/>
                  <a:lstStyle/>
                  <a:p>
                    <a:pPr eaLnBrk="1" hangingPunct="1"/>
                    <a:endParaRPr lang="pt-BR" u="none"/>
                  </a:p>
                </p:txBody>
              </p:sp>
              <p:sp>
                <p:nvSpPr>
                  <p:cNvPr id="468010" name="Freeform 276"/>
                  <p:cNvSpPr>
                    <a:spLocks/>
                  </p:cNvSpPr>
                  <p:nvPr/>
                </p:nvSpPr>
                <p:spPr bwMode="auto">
                  <a:xfrm>
                    <a:off x="4092" y="1965"/>
                    <a:ext cx="580" cy="610"/>
                  </a:xfrm>
                  <a:custGeom>
                    <a:avLst/>
                    <a:gdLst>
                      <a:gd name="T0" fmla="*/ 0 w 4643"/>
                      <a:gd name="T1" fmla="*/ 0 h 4878"/>
                      <a:gd name="T2" fmla="*/ 0 w 4643"/>
                      <a:gd name="T3" fmla="*/ 0 h 4878"/>
                      <a:gd name="T4" fmla="*/ 0 w 4643"/>
                      <a:gd name="T5" fmla="*/ 0 h 4878"/>
                      <a:gd name="T6" fmla="*/ 0 w 4643"/>
                      <a:gd name="T7" fmla="*/ 0 h 4878"/>
                      <a:gd name="T8" fmla="*/ 0 w 4643"/>
                      <a:gd name="T9" fmla="*/ 0 h 4878"/>
                      <a:gd name="T10" fmla="*/ 0 w 4643"/>
                      <a:gd name="T11" fmla="*/ 0 h 4878"/>
                      <a:gd name="T12" fmla="*/ 0 w 4643"/>
                      <a:gd name="T13" fmla="*/ 0 h 4878"/>
                      <a:gd name="T14" fmla="*/ 0 w 4643"/>
                      <a:gd name="T15" fmla="*/ 0 h 4878"/>
                      <a:gd name="T16" fmla="*/ 0 w 4643"/>
                      <a:gd name="T17" fmla="*/ 0 h 4878"/>
                      <a:gd name="T18" fmla="*/ 0 w 4643"/>
                      <a:gd name="T19" fmla="*/ 0 h 4878"/>
                      <a:gd name="T20" fmla="*/ 0 w 4643"/>
                      <a:gd name="T21" fmla="*/ 0 h 4878"/>
                      <a:gd name="T22" fmla="*/ 0 w 4643"/>
                      <a:gd name="T23" fmla="*/ 0 h 4878"/>
                      <a:gd name="T24" fmla="*/ 0 w 4643"/>
                      <a:gd name="T25" fmla="*/ 0 h 4878"/>
                      <a:gd name="T26" fmla="*/ 0 w 4643"/>
                      <a:gd name="T27" fmla="*/ 0 h 4878"/>
                      <a:gd name="T28" fmla="*/ 0 w 4643"/>
                      <a:gd name="T29" fmla="*/ 0 h 4878"/>
                      <a:gd name="T30" fmla="*/ 0 w 4643"/>
                      <a:gd name="T31" fmla="*/ 0 h 4878"/>
                      <a:gd name="T32" fmla="*/ 0 w 4643"/>
                      <a:gd name="T33" fmla="*/ 0 h 4878"/>
                      <a:gd name="T34" fmla="*/ 0 w 4643"/>
                      <a:gd name="T35" fmla="*/ 0 h 4878"/>
                      <a:gd name="T36" fmla="*/ 0 w 4643"/>
                      <a:gd name="T37" fmla="*/ 0 h 4878"/>
                      <a:gd name="T38" fmla="*/ 0 w 4643"/>
                      <a:gd name="T39" fmla="*/ 0 h 4878"/>
                      <a:gd name="T40" fmla="*/ 0 w 4643"/>
                      <a:gd name="T41" fmla="*/ 0 h 4878"/>
                      <a:gd name="T42" fmla="*/ 0 w 4643"/>
                      <a:gd name="T43" fmla="*/ 0 h 4878"/>
                      <a:gd name="T44" fmla="*/ 0 w 4643"/>
                      <a:gd name="T45" fmla="*/ 0 h 4878"/>
                      <a:gd name="T46" fmla="*/ 0 w 4643"/>
                      <a:gd name="T47" fmla="*/ 0 h 4878"/>
                      <a:gd name="T48" fmla="*/ 0 w 4643"/>
                      <a:gd name="T49" fmla="*/ 0 h 4878"/>
                      <a:gd name="T50" fmla="*/ 0 w 4643"/>
                      <a:gd name="T51" fmla="*/ 0 h 4878"/>
                      <a:gd name="T52" fmla="*/ 0 w 4643"/>
                      <a:gd name="T53" fmla="*/ 0 h 4878"/>
                      <a:gd name="T54" fmla="*/ 0 w 4643"/>
                      <a:gd name="T55" fmla="*/ 0 h 4878"/>
                      <a:gd name="T56" fmla="*/ 0 w 4643"/>
                      <a:gd name="T57" fmla="*/ 0 h 4878"/>
                      <a:gd name="T58" fmla="*/ 0 w 4643"/>
                      <a:gd name="T59" fmla="*/ 0 h 4878"/>
                      <a:gd name="T60" fmla="*/ 0 w 4643"/>
                      <a:gd name="T61" fmla="*/ 0 h 4878"/>
                      <a:gd name="T62" fmla="*/ 0 w 4643"/>
                      <a:gd name="T63" fmla="*/ 0 h 4878"/>
                      <a:gd name="T64" fmla="*/ 0 w 4643"/>
                      <a:gd name="T65" fmla="*/ 0 h 4878"/>
                      <a:gd name="T66" fmla="*/ 0 w 4643"/>
                      <a:gd name="T67" fmla="*/ 0 h 4878"/>
                      <a:gd name="T68" fmla="*/ 0 w 4643"/>
                      <a:gd name="T69" fmla="*/ 0 h 4878"/>
                      <a:gd name="T70" fmla="*/ 0 w 4643"/>
                      <a:gd name="T71" fmla="*/ 0 h 4878"/>
                      <a:gd name="T72" fmla="*/ 0 w 4643"/>
                      <a:gd name="T73" fmla="*/ 0 h 4878"/>
                      <a:gd name="T74" fmla="*/ 0 w 4643"/>
                      <a:gd name="T75" fmla="*/ 0 h 4878"/>
                      <a:gd name="T76" fmla="*/ 0 w 4643"/>
                      <a:gd name="T77" fmla="*/ 0 h 4878"/>
                      <a:gd name="T78" fmla="*/ 0 w 4643"/>
                      <a:gd name="T79" fmla="*/ 0 h 4878"/>
                      <a:gd name="T80" fmla="*/ 0 w 4643"/>
                      <a:gd name="T81" fmla="*/ 0 h 4878"/>
                      <a:gd name="T82" fmla="*/ 0 w 4643"/>
                      <a:gd name="T83" fmla="*/ 0 h 4878"/>
                      <a:gd name="T84" fmla="*/ 0 w 4643"/>
                      <a:gd name="T85" fmla="*/ 0 h 4878"/>
                      <a:gd name="T86" fmla="*/ 0 w 4643"/>
                      <a:gd name="T87" fmla="*/ 0 h 4878"/>
                      <a:gd name="T88" fmla="*/ 0 w 4643"/>
                      <a:gd name="T89" fmla="*/ 0 h 4878"/>
                      <a:gd name="T90" fmla="*/ 0 w 4643"/>
                      <a:gd name="T91" fmla="*/ 0 h 4878"/>
                      <a:gd name="T92" fmla="*/ 0 w 4643"/>
                      <a:gd name="T93" fmla="*/ 0 h 4878"/>
                      <a:gd name="T94" fmla="*/ 0 w 4643"/>
                      <a:gd name="T95" fmla="*/ 0 h 4878"/>
                      <a:gd name="T96" fmla="*/ 0 w 4643"/>
                      <a:gd name="T97" fmla="*/ 0 h 4878"/>
                      <a:gd name="T98" fmla="*/ 0 w 4643"/>
                      <a:gd name="T99" fmla="*/ 0 h 48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43"/>
                      <a:gd name="T151" fmla="*/ 0 h 4878"/>
                      <a:gd name="T152" fmla="*/ 4643 w 4643"/>
                      <a:gd name="T153" fmla="*/ 4878 h 48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43" h="4878">
                        <a:moveTo>
                          <a:pt x="4624" y="589"/>
                        </a:moveTo>
                        <a:lnTo>
                          <a:pt x="4579" y="555"/>
                        </a:lnTo>
                        <a:lnTo>
                          <a:pt x="4531" y="521"/>
                        </a:lnTo>
                        <a:lnTo>
                          <a:pt x="4485" y="489"/>
                        </a:lnTo>
                        <a:lnTo>
                          <a:pt x="4437" y="457"/>
                        </a:lnTo>
                        <a:lnTo>
                          <a:pt x="4388" y="427"/>
                        </a:lnTo>
                        <a:lnTo>
                          <a:pt x="4340" y="397"/>
                        </a:lnTo>
                        <a:lnTo>
                          <a:pt x="4290" y="369"/>
                        </a:lnTo>
                        <a:lnTo>
                          <a:pt x="4239" y="341"/>
                        </a:lnTo>
                        <a:lnTo>
                          <a:pt x="4189" y="314"/>
                        </a:lnTo>
                        <a:lnTo>
                          <a:pt x="4137" y="289"/>
                        </a:lnTo>
                        <a:lnTo>
                          <a:pt x="4085" y="265"/>
                        </a:lnTo>
                        <a:lnTo>
                          <a:pt x="4032" y="241"/>
                        </a:lnTo>
                        <a:lnTo>
                          <a:pt x="3979" y="217"/>
                        </a:lnTo>
                        <a:lnTo>
                          <a:pt x="3925" y="196"/>
                        </a:lnTo>
                        <a:lnTo>
                          <a:pt x="3871" y="176"/>
                        </a:lnTo>
                        <a:lnTo>
                          <a:pt x="3816" y="156"/>
                        </a:lnTo>
                        <a:lnTo>
                          <a:pt x="3760" y="137"/>
                        </a:lnTo>
                        <a:lnTo>
                          <a:pt x="3705" y="120"/>
                        </a:lnTo>
                        <a:lnTo>
                          <a:pt x="3649" y="105"/>
                        </a:lnTo>
                        <a:lnTo>
                          <a:pt x="3591" y="89"/>
                        </a:lnTo>
                        <a:lnTo>
                          <a:pt x="3535" y="75"/>
                        </a:lnTo>
                        <a:lnTo>
                          <a:pt x="3477" y="63"/>
                        </a:lnTo>
                        <a:lnTo>
                          <a:pt x="3419" y="50"/>
                        </a:lnTo>
                        <a:lnTo>
                          <a:pt x="3360" y="40"/>
                        </a:lnTo>
                        <a:lnTo>
                          <a:pt x="3302" y="31"/>
                        </a:lnTo>
                        <a:lnTo>
                          <a:pt x="3242" y="22"/>
                        </a:lnTo>
                        <a:lnTo>
                          <a:pt x="3182" y="16"/>
                        </a:lnTo>
                        <a:lnTo>
                          <a:pt x="3122" y="10"/>
                        </a:lnTo>
                        <a:lnTo>
                          <a:pt x="3062" y="5"/>
                        </a:lnTo>
                        <a:lnTo>
                          <a:pt x="3002" y="3"/>
                        </a:lnTo>
                        <a:lnTo>
                          <a:pt x="2940" y="1"/>
                        </a:lnTo>
                        <a:lnTo>
                          <a:pt x="2879" y="0"/>
                        </a:lnTo>
                        <a:lnTo>
                          <a:pt x="2731" y="4"/>
                        </a:lnTo>
                        <a:lnTo>
                          <a:pt x="2585" y="16"/>
                        </a:lnTo>
                        <a:lnTo>
                          <a:pt x="2441" y="34"/>
                        </a:lnTo>
                        <a:lnTo>
                          <a:pt x="2299" y="58"/>
                        </a:lnTo>
                        <a:lnTo>
                          <a:pt x="2160" y="91"/>
                        </a:lnTo>
                        <a:lnTo>
                          <a:pt x="2023" y="129"/>
                        </a:lnTo>
                        <a:lnTo>
                          <a:pt x="1890" y="174"/>
                        </a:lnTo>
                        <a:lnTo>
                          <a:pt x="1759" y="226"/>
                        </a:lnTo>
                        <a:lnTo>
                          <a:pt x="1630" y="284"/>
                        </a:lnTo>
                        <a:lnTo>
                          <a:pt x="1506" y="348"/>
                        </a:lnTo>
                        <a:lnTo>
                          <a:pt x="1386" y="417"/>
                        </a:lnTo>
                        <a:lnTo>
                          <a:pt x="1270" y="492"/>
                        </a:lnTo>
                        <a:lnTo>
                          <a:pt x="1156" y="572"/>
                        </a:lnTo>
                        <a:lnTo>
                          <a:pt x="1048" y="658"/>
                        </a:lnTo>
                        <a:lnTo>
                          <a:pt x="943" y="748"/>
                        </a:lnTo>
                        <a:lnTo>
                          <a:pt x="843" y="843"/>
                        </a:lnTo>
                        <a:lnTo>
                          <a:pt x="748" y="944"/>
                        </a:lnTo>
                        <a:lnTo>
                          <a:pt x="657" y="1047"/>
                        </a:lnTo>
                        <a:lnTo>
                          <a:pt x="572" y="1157"/>
                        </a:lnTo>
                        <a:lnTo>
                          <a:pt x="491" y="1269"/>
                        </a:lnTo>
                        <a:lnTo>
                          <a:pt x="417" y="1386"/>
                        </a:lnTo>
                        <a:lnTo>
                          <a:pt x="347" y="1507"/>
                        </a:lnTo>
                        <a:lnTo>
                          <a:pt x="284" y="1631"/>
                        </a:lnTo>
                        <a:lnTo>
                          <a:pt x="226" y="1758"/>
                        </a:lnTo>
                        <a:lnTo>
                          <a:pt x="174" y="1889"/>
                        </a:lnTo>
                        <a:lnTo>
                          <a:pt x="129" y="2023"/>
                        </a:lnTo>
                        <a:lnTo>
                          <a:pt x="90" y="2159"/>
                        </a:lnTo>
                        <a:lnTo>
                          <a:pt x="58" y="2299"/>
                        </a:lnTo>
                        <a:lnTo>
                          <a:pt x="32" y="2440"/>
                        </a:lnTo>
                        <a:lnTo>
                          <a:pt x="14" y="2584"/>
                        </a:lnTo>
                        <a:lnTo>
                          <a:pt x="3" y="2730"/>
                        </a:lnTo>
                        <a:lnTo>
                          <a:pt x="0" y="2878"/>
                        </a:lnTo>
                        <a:lnTo>
                          <a:pt x="1" y="2951"/>
                        </a:lnTo>
                        <a:lnTo>
                          <a:pt x="3" y="3023"/>
                        </a:lnTo>
                        <a:lnTo>
                          <a:pt x="7" y="3095"/>
                        </a:lnTo>
                        <a:lnTo>
                          <a:pt x="14" y="3166"/>
                        </a:lnTo>
                        <a:lnTo>
                          <a:pt x="22" y="3237"/>
                        </a:lnTo>
                        <a:lnTo>
                          <a:pt x="31" y="3307"/>
                        </a:lnTo>
                        <a:lnTo>
                          <a:pt x="42" y="3377"/>
                        </a:lnTo>
                        <a:lnTo>
                          <a:pt x="56" y="3445"/>
                        </a:lnTo>
                        <a:lnTo>
                          <a:pt x="71" y="3514"/>
                        </a:lnTo>
                        <a:lnTo>
                          <a:pt x="86" y="3583"/>
                        </a:lnTo>
                        <a:lnTo>
                          <a:pt x="104" y="3649"/>
                        </a:lnTo>
                        <a:lnTo>
                          <a:pt x="124" y="3716"/>
                        </a:lnTo>
                        <a:lnTo>
                          <a:pt x="145" y="3782"/>
                        </a:lnTo>
                        <a:lnTo>
                          <a:pt x="166" y="3848"/>
                        </a:lnTo>
                        <a:lnTo>
                          <a:pt x="191" y="3912"/>
                        </a:lnTo>
                        <a:lnTo>
                          <a:pt x="216" y="3976"/>
                        </a:lnTo>
                        <a:lnTo>
                          <a:pt x="243" y="4039"/>
                        </a:lnTo>
                        <a:lnTo>
                          <a:pt x="271" y="4101"/>
                        </a:lnTo>
                        <a:lnTo>
                          <a:pt x="302" y="4163"/>
                        </a:lnTo>
                        <a:lnTo>
                          <a:pt x="333" y="4223"/>
                        </a:lnTo>
                        <a:lnTo>
                          <a:pt x="365" y="4284"/>
                        </a:lnTo>
                        <a:lnTo>
                          <a:pt x="400" y="4342"/>
                        </a:lnTo>
                        <a:lnTo>
                          <a:pt x="435" y="4400"/>
                        </a:lnTo>
                        <a:lnTo>
                          <a:pt x="471" y="4457"/>
                        </a:lnTo>
                        <a:lnTo>
                          <a:pt x="509" y="4513"/>
                        </a:lnTo>
                        <a:lnTo>
                          <a:pt x="548" y="4568"/>
                        </a:lnTo>
                        <a:lnTo>
                          <a:pt x="589" y="4623"/>
                        </a:lnTo>
                        <a:lnTo>
                          <a:pt x="631" y="4675"/>
                        </a:lnTo>
                        <a:lnTo>
                          <a:pt x="674" y="4728"/>
                        </a:lnTo>
                        <a:lnTo>
                          <a:pt x="717" y="4779"/>
                        </a:lnTo>
                        <a:lnTo>
                          <a:pt x="763" y="4830"/>
                        </a:lnTo>
                        <a:lnTo>
                          <a:pt x="809" y="4878"/>
                        </a:lnTo>
                        <a:lnTo>
                          <a:pt x="937" y="4871"/>
                        </a:lnTo>
                        <a:lnTo>
                          <a:pt x="1139" y="4850"/>
                        </a:lnTo>
                        <a:lnTo>
                          <a:pt x="1251" y="4828"/>
                        </a:lnTo>
                        <a:lnTo>
                          <a:pt x="1199" y="4782"/>
                        </a:lnTo>
                        <a:lnTo>
                          <a:pt x="1148" y="4737"/>
                        </a:lnTo>
                        <a:lnTo>
                          <a:pt x="1098" y="4690"/>
                        </a:lnTo>
                        <a:lnTo>
                          <a:pt x="1051" y="4642"/>
                        </a:lnTo>
                        <a:lnTo>
                          <a:pt x="1005" y="4592"/>
                        </a:lnTo>
                        <a:lnTo>
                          <a:pt x="959" y="4541"/>
                        </a:lnTo>
                        <a:lnTo>
                          <a:pt x="915" y="4490"/>
                        </a:lnTo>
                        <a:lnTo>
                          <a:pt x="873" y="4437"/>
                        </a:lnTo>
                        <a:lnTo>
                          <a:pt x="831" y="4381"/>
                        </a:lnTo>
                        <a:lnTo>
                          <a:pt x="792" y="4326"/>
                        </a:lnTo>
                        <a:lnTo>
                          <a:pt x="754" y="4270"/>
                        </a:lnTo>
                        <a:lnTo>
                          <a:pt x="716" y="4213"/>
                        </a:lnTo>
                        <a:lnTo>
                          <a:pt x="681" y="4154"/>
                        </a:lnTo>
                        <a:lnTo>
                          <a:pt x="648" y="4094"/>
                        </a:lnTo>
                        <a:lnTo>
                          <a:pt x="616" y="4033"/>
                        </a:lnTo>
                        <a:lnTo>
                          <a:pt x="586" y="3971"/>
                        </a:lnTo>
                        <a:lnTo>
                          <a:pt x="556" y="3910"/>
                        </a:lnTo>
                        <a:lnTo>
                          <a:pt x="529" y="3845"/>
                        </a:lnTo>
                        <a:lnTo>
                          <a:pt x="503" y="3781"/>
                        </a:lnTo>
                        <a:lnTo>
                          <a:pt x="480" y="3716"/>
                        </a:lnTo>
                        <a:lnTo>
                          <a:pt x="458" y="3650"/>
                        </a:lnTo>
                        <a:lnTo>
                          <a:pt x="438" y="3583"/>
                        </a:lnTo>
                        <a:lnTo>
                          <a:pt x="419" y="3516"/>
                        </a:lnTo>
                        <a:lnTo>
                          <a:pt x="402" y="3448"/>
                        </a:lnTo>
                        <a:lnTo>
                          <a:pt x="387" y="3379"/>
                        </a:lnTo>
                        <a:lnTo>
                          <a:pt x="375" y="3309"/>
                        </a:lnTo>
                        <a:lnTo>
                          <a:pt x="364" y="3238"/>
                        </a:lnTo>
                        <a:lnTo>
                          <a:pt x="355" y="3167"/>
                        </a:lnTo>
                        <a:lnTo>
                          <a:pt x="348" y="3096"/>
                        </a:lnTo>
                        <a:lnTo>
                          <a:pt x="342" y="3024"/>
                        </a:lnTo>
                        <a:lnTo>
                          <a:pt x="339" y="2951"/>
                        </a:lnTo>
                        <a:lnTo>
                          <a:pt x="339" y="2878"/>
                        </a:lnTo>
                        <a:lnTo>
                          <a:pt x="341" y="2748"/>
                        </a:lnTo>
                        <a:lnTo>
                          <a:pt x="351" y="2619"/>
                        </a:lnTo>
                        <a:lnTo>
                          <a:pt x="368" y="2491"/>
                        </a:lnTo>
                        <a:lnTo>
                          <a:pt x="390" y="2366"/>
                        </a:lnTo>
                        <a:lnTo>
                          <a:pt x="419" y="2244"/>
                        </a:lnTo>
                        <a:lnTo>
                          <a:pt x="453" y="2123"/>
                        </a:lnTo>
                        <a:lnTo>
                          <a:pt x="492" y="2005"/>
                        </a:lnTo>
                        <a:lnTo>
                          <a:pt x="538" y="1890"/>
                        </a:lnTo>
                        <a:lnTo>
                          <a:pt x="589" y="1777"/>
                        </a:lnTo>
                        <a:lnTo>
                          <a:pt x="645" y="1668"/>
                        </a:lnTo>
                        <a:lnTo>
                          <a:pt x="706" y="1562"/>
                        </a:lnTo>
                        <a:lnTo>
                          <a:pt x="773" y="1458"/>
                        </a:lnTo>
                        <a:lnTo>
                          <a:pt x="843" y="1359"/>
                        </a:lnTo>
                        <a:lnTo>
                          <a:pt x="918" y="1262"/>
                        </a:lnTo>
                        <a:lnTo>
                          <a:pt x="998" y="1171"/>
                        </a:lnTo>
                        <a:lnTo>
                          <a:pt x="1083" y="1082"/>
                        </a:lnTo>
                        <a:lnTo>
                          <a:pt x="1171" y="999"/>
                        </a:lnTo>
                        <a:lnTo>
                          <a:pt x="1263" y="919"/>
                        </a:lnTo>
                        <a:lnTo>
                          <a:pt x="1359" y="843"/>
                        </a:lnTo>
                        <a:lnTo>
                          <a:pt x="1459" y="773"/>
                        </a:lnTo>
                        <a:lnTo>
                          <a:pt x="1562" y="706"/>
                        </a:lnTo>
                        <a:lnTo>
                          <a:pt x="1668" y="645"/>
                        </a:lnTo>
                        <a:lnTo>
                          <a:pt x="1778" y="589"/>
                        </a:lnTo>
                        <a:lnTo>
                          <a:pt x="1891" y="538"/>
                        </a:lnTo>
                        <a:lnTo>
                          <a:pt x="2006" y="493"/>
                        </a:lnTo>
                        <a:lnTo>
                          <a:pt x="2124" y="453"/>
                        </a:lnTo>
                        <a:lnTo>
                          <a:pt x="2245" y="419"/>
                        </a:lnTo>
                        <a:lnTo>
                          <a:pt x="2367" y="391"/>
                        </a:lnTo>
                        <a:lnTo>
                          <a:pt x="2493" y="368"/>
                        </a:lnTo>
                        <a:lnTo>
                          <a:pt x="2620" y="352"/>
                        </a:lnTo>
                        <a:lnTo>
                          <a:pt x="2748" y="342"/>
                        </a:lnTo>
                        <a:lnTo>
                          <a:pt x="2879" y="339"/>
                        </a:lnTo>
                        <a:lnTo>
                          <a:pt x="2943" y="340"/>
                        </a:lnTo>
                        <a:lnTo>
                          <a:pt x="3006" y="342"/>
                        </a:lnTo>
                        <a:lnTo>
                          <a:pt x="3070" y="346"/>
                        </a:lnTo>
                        <a:lnTo>
                          <a:pt x="3133" y="351"/>
                        </a:lnTo>
                        <a:lnTo>
                          <a:pt x="3195" y="358"/>
                        </a:lnTo>
                        <a:lnTo>
                          <a:pt x="3257" y="367"/>
                        </a:lnTo>
                        <a:lnTo>
                          <a:pt x="3319" y="376"/>
                        </a:lnTo>
                        <a:lnTo>
                          <a:pt x="3379" y="388"/>
                        </a:lnTo>
                        <a:lnTo>
                          <a:pt x="3439" y="401"/>
                        </a:lnTo>
                        <a:lnTo>
                          <a:pt x="3499" y="415"/>
                        </a:lnTo>
                        <a:lnTo>
                          <a:pt x="3559" y="430"/>
                        </a:lnTo>
                        <a:lnTo>
                          <a:pt x="3617" y="448"/>
                        </a:lnTo>
                        <a:lnTo>
                          <a:pt x="3675" y="466"/>
                        </a:lnTo>
                        <a:lnTo>
                          <a:pt x="3732" y="485"/>
                        </a:lnTo>
                        <a:lnTo>
                          <a:pt x="3790" y="507"/>
                        </a:lnTo>
                        <a:lnTo>
                          <a:pt x="3846" y="529"/>
                        </a:lnTo>
                        <a:lnTo>
                          <a:pt x="3901" y="553"/>
                        </a:lnTo>
                        <a:lnTo>
                          <a:pt x="3955" y="578"/>
                        </a:lnTo>
                        <a:lnTo>
                          <a:pt x="4011" y="604"/>
                        </a:lnTo>
                        <a:lnTo>
                          <a:pt x="4064" y="631"/>
                        </a:lnTo>
                        <a:lnTo>
                          <a:pt x="4117" y="660"/>
                        </a:lnTo>
                        <a:lnTo>
                          <a:pt x="4168" y="689"/>
                        </a:lnTo>
                        <a:lnTo>
                          <a:pt x="4219" y="721"/>
                        </a:lnTo>
                        <a:lnTo>
                          <a:pt x="4270" y="752"/>
                        </a:lnTo>
                        <a:lnTo>
                          <a:pt x="4319" y="786"/>
                        </a:lnTo>
                        <a:lnTo>
                          <a:pt x="4368" y="820"/>
                        </a:lnTo>
                        <a:lnTo>
                          <a:pt x="4415" y="856"/>
                        </a:lnTo>
                        <a:lnTo>
                          <a:pt x="4462" y="892"/>
                        </a:lnTo>
                        <a:lnTo>
                          <a:pt x="4509" y="930"/>
                        </a:lnTo>
                        <a:lnTo>
                          <a:pt x="4554" y="969"/>
                        </a:lnTo>
                        <a:lnTo>
                          <a:pt x="4598" y="1008"/>
                        </a:lnTo>
                        <a:lnTo>
                          <a:pt x="4642" y="1050"/>
                        </a:lnTo>
                        <a:lnTo>
                          <a:pt x="4643" y="1036"/>
                        </a:lnTo>
                        <a:lnTo>
                          <a:pt x="4639" y="840"/>
                        </a:lnTo>
                        <a:lnTo>
                          <a:pt x="4632" y="654"/>
                        </a:lnTo>
                        <a:lnTo>
                          <a:pt x="4624" y="589"/>
                        </a:lnTo>
                        <a:close/>
                      </a:path>
                    </a:pathLst>
                  </a:custGeom>
                  <a:solidFill>
                    <a:srgbClr val="F1A962"/>
                  </a:solidFill>
                  <a:ln w="9525">
                    <a:noFill/>
                    <a:round/>
                    <a:headEnd/>
                    <a:tailEnd/>
                  </a:ln>
                </p:spPr>
                <p:txBody>
                  <a:bodyPr/>
                  <a:lstStyle/>
                  <a:p>
                    <a:pPr eaLnBrk="1" hangingPunct="1"/>
                    <a:endParaRPr lang="pt-BR" u="none"/>
                  </a:p>
                </p:txBody>
              </p:sp>
              <p:sp>
                <p:nvSpPr>
                  <p:cNvPr id="468011" name="Freeform 277"/>
                  <p:cNvSpPr>
                    <a:spLocks/>
                  </p:cNvSpPr>
                  <p:nvPr/>
                </p:nvSpPr>
                <p:spPr bwMode="auto">
                  <a:xfrm>
                    <a:off x="4113" y="1987"/>
                    <a:ext cx="559" cy="586"/>
                  </a:xfrm>
                  <a:custGeom>
                    <a:avLst/>
                    <a:gdLst>
                      <a:gd name="T0" fmla="*/ 0 w 4474"/>
                      <a:gd name="T1" fmla="*/ 0 h 4691"/>
                      <a:gd name="T2" fmla="*/ 0 w 4474"/>
                      <a:gd name="T3" fmla="*/ 0 h 4691"/>
                      <a:gd name="T4" fmla="*/ 0 w 4474"/>
                      <a:gd name="T5" fmla="*/ 0 h 4691"/>
                      <a:gd name="T6" fmla="*/ 0 w 4474"/>
                      <a:gd name="T7" fmla="*/ 0 h 4691"/>
                      <a:gd name="T8" fmla="*/ 0 w 4474"/>
                      <a:gd name="T9" fmla="*/ 0 h 4691"/>
                      <a:gd name="T10" fmla="*/ 0 w 4474"/>
                      <a:gd name="T11" fmla="*/ 0 h 4691"/>
                      <a:gd name="T12" fmla="*/ 0 w 4474"/>
                      <a:gd name="T13" fmla="*/ 0 h 4691"/>
                      <a:gd name="T14" fmla="*/ 0 w 4474"/>
                      <a:gd name="T15" fmla="*/ 0 h 4691"/>
                      <a:gd name="T16" fmla="*/ 0 w 4474"/>
                      <a:gd name="T17" fmla="*/ 0 h 4691"/>
                      <a:gd name="T18" fmla="*/ 0 w 4474"/>
                      <a:gd name="T19" fmla="*/ 0 h 4691"/>
                      <a:gd name="T20" fmla="*/ 0 w 4474"/>
                      <a:gd name="T21" fmla="*/ 0 h 4691"/>
                      <a:gd name="T22" fmla="*/ 0 w 4474"/>
                      <a:gd name="T23" fmla="*/ 0 h 4691"/>
                      <a:gd name="T24" fmla="*/ 0 w 4474"/>
                      <a:gd name="T25" fmla="*/ 0 h 4691"/>
                      <a:gd name="T26" fmla="*/ 0 w 4474"/>
                      <a:gd name="T27" fmla="*/ 0 h 4691"/>
                      <a:gd name="T28" fmla="*/ 0 w 4474"/>
                      <a:gd name="T29" fmla="*/ 0 h 4691"/>
                      <a:gd name="T30" fmla="*/ 0 w 4474"/>
                      <a:gd name="T31" fmla="*/ 0 h 4691"/>
                      <a:gd name="T32" fmla="*/ 0 w 4474"/>
                      <a:gd name="T33" fmla="*/ 0 h 4691"/>
                      <a:gd name="T34" fmla="*/ 0 w 4474"/>
                      <a:gd name="T35" fmla="*/ 0 h 4691"/>
                      <a:gd name="T36" fmla="*/ 0 w 4474"/>
                      <a:gd name="T37" fmla="*/ 0 h 4691"/>
                      <a:gd name="T38" fmla="*/ 0 w 4474"/>
                      <a:gd name="T39" fmla="*/ 0 h 4691"/>
                      <a:gd name="T40" fmla="*/ 0 w 4474"/>
                      <a:gd name="T41" fmla="*/ 0 h 4691"/>
                      <a:gd name="T42" fmla="*/ 0 w 4474"/>
                      <a:gd name="T43" fmla="*/ 0 h 4691"/>
                      <a:gd name="T44" fmla="*/ 0 w 4474"/>
                      <a:gd name="T45" fmla="*/ 0 h 4691"/>
                      <a:gd name="T46" fmla="*/ 0 w 4474"/>
                      <a:gd name="T47" fmla="*/ 0 h 4691"/>
                      <a:gd name="T48" fmla="*/ 0 w 4474"/>
                      <a:gd name="T49" fmla="*/ 0 h 4691"/>
                      <a:gd name="T50" fmla="*/ 0 w 4474"/>
                      <a:gd name="T51" fmla="*/ 0 h 4691"/>
                      <a:gd name="T52" fmla="*/ 0 w 4474"/>
                      <a:gd name="T53" fmla="*/ 0 h 4691"/>
                      <a:gd name="T54" fmla="*/ 0 w 4474"/>
                      <a:gd name="T55" fmla="*/ 0 h 4691"/>
                      <a:gd name="T56" fmla="*/ 0 w 4474"/>
                      <a:gd name="T57" fmla="*/ 0 h 4691"/>
                      <a:gd name="T58" fmla="*/ 0 w 4474"/>
                      <a:gd name="T59" fmla="*/ 0 h 4691"/>
                      <a:gd name="T60" fmla="*/ 0 w 4474"/>
                      <a:gd name="T61" fmla="*/ 0 h 4691"/>
                      <a:gd name="T62" fmla="*/ 0 w 4474"/>
                      <a:gd name="T63" fmla="*/ 0 h 4691"/>
                      <a:gd name="T64" fmla="*/ 0 w 4474"/>
                      <a:gd name="T65" fmla="*/ 0 h 4691"/>
                      <a:gd name="T66" fmla="*/ 0 w 4474"/>
                      <a:gd name="T67" fmla="*/ 0 h 4691"/>
                      <a:gd name="T68" fmla="*/ 0 w 4474"/>
                      <a:gd name="T69" fmla="*/ 0 h 4691"/>
                      <a:gd name="T70" fmla="*/ 0 w 4474"/>
                      <a:gd name="T71" fmla="*/ 0 h 4691"/>
                      <a:gd name="T72" fmla="*/ 0 w 4474"/>
                      <a:gd name="T73" fmla="*/ 0 h 4691"/>
                      <a:gd name="T74" fmla="*/ 0 w 4474"/>
                      <a:gd name="T75" fmla="*/ 0 h 4691"/>
                      <a:gd name="T76" fmla="*/ 0 w 4474"/>
                      <a:gd name="T77" fmla="*/ 0 h 4691"/>
                      <a:gd name="T78" fmla="*/ 0 w 4474"/>
                      <a:gd name="T79" fmla="*/ 0 h 4691"/>
                      <a:gd name="T80" fmla="*/ 0 w 4474"/>
                      <a:gd name="T81" fmla="*/ 0 h 4691"/>
                      <a:gd name="T82" fmla="*/ 0 w 4474"/>
                      <a:gd name="T83" fmla="*/ 0 h 4691"/>
                      <a:gd name="T84" fmla="*/ 0 w 4474"/>
                      <a:gd name="T85" fmla="*/ 0 h 4691"/>
                      <a:gd name="T86" fmla="*/ 0 w 4474"/>
                      <a:gd name="T87" fmla="*/ 0 h 4691"/>
                      <a:gd name="T88" fmla="*/ 0 w 4474"/>
                      <a:gd name="T89" fmla="*/ 0 h 4691"/>
                      <a:gd name="T90" fmla="*/ 0 w 4474"/>
                      <a:gd name="T91" fmla="*/ 0 h 4691"/>
                      <a:gd name="T92" fmla="*/ 0 w 4474"/>
                      <a:gd name="T93" fmla="*/ 0 h 4691"/>
                      <a:gd name="T94" fmla="*/ 0 w 4474"/>
                      <a:gd name="T95" fmla="*/ 0 h 4691"/>
                      <a:gd name="T96" fmla="*/ 0 w 4474"/>
                      <a:gd name="T97" fmla="*/ 0 h 4691"/>
                      <a:gd name="T98" fmla="*/ 0 w 4474"/>
                      <a:gd name="T99" fmla="*/ 0 h 46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474"/>
                      <a:gd name="T151" fmla="*/ 0 h 4691"/>
                      <a:gd name="T152" fmla="*/ 4474 w 4474"/>
                      <a:gd name="T153" fmla="*/ 4691 h 46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474" h="4691">
                        <a:moveTo>
                          <a:pt x="4469" y="649"/>
                        </a:moveTo>
                        <a:lnTo>
                          <a:pt x="4425" y="610"/>
                        </a:lnTo>
                        <a:lnTo>
                          <a:pt x="4379" y="574"/>
                        </a:lnTo>
                        <a:lnTo>
                          <a:pt x="4333" y="538"/>
                        </a:lnTo>
                        <a:lnTo>
                          <a:pt x="4286" y="505"/>
                        </a:lnTo>
                        <a:lnTo>
                          <a:pt x="4237" y="471"/>
                        </a:lnTo>
                        <a:lnTo>
                          <a:pt x="4189" y="438"/>
                        </a:lnTo>
                        <a:lnTo>
                          <a:pt x="4139" y="407"/>
                        </a:lnTo>
                        <a:lnTo>
                          <a:pt x="4090" y="376"/>
                        </a:lnTo>
                        <a:lnTo>
                          <a:pt x="4039" y="347"/>
                        </a:lnTo>
                        <a:lnTo>
                          <a:pt x="3987" y="319"/>
                        </a:lnTo>
                        <a:lnTo>
                          <a:pt x="3935" y="292"/>
                        </a:lnTo>
                        <a:lnTo>
                          <a:pt x="3882" y="266"/>
                        </a:lnTo>
                        <a:lnTo>
                          <a:pt x="3828" y="240"/>
                        </a:lnTo>
                        <a:lnTo>
                          <a:pt x="3774" y="216"/>
                        </a:lnTo>
                        <a:lnTo>
                          <a:pt x="3720" y="194"/>
                        </a:lnTo>
                        <a:lnTo>
                          <a:pt x="3665" y="172"/>
                        </a:lnTo>
                        <a:lnTo>
                          <a:pt x="3608" y="152"/>
                        </a:lnTo>
                        <a:lnTo>
                          <a:pt x="3552" y="133"/>
                        </a:lnTo>
                        <a:lnTo>
                          <a:pt x="3494" y="115"/>
                        </a:lnTo>
                        <a:lnTo>
                          <a:pt x="3437" y="98"/>
                        </a:lnTo>
                        <a:lnTo>
                          <a:pt x="3379" y="82"/>
                        </a:lnTo>
                        <a:lnTo>
                          <a:pt x="3321" y="69"/>
                        </a:lnTo>
                        <a:lnTo>
                          <a:pt x="3261" y="55"/>
                        </a:lnTo>
                        <a:lnTo>
                          <a:pt x="3201" y="44"/>
                        </a:lnTo>
                        <a:lnTo>
                          <a:pt x="3142" y="34"/>
                        </a:lnTo>
                        <a:lnTo>
                          <a:pt x="3081" y="25"/>
                        </a:lnTo>
                        <a:lnTo>
                          <a:pt x="3020" y="17"/>
                        </a:lnTo>
                        <a:lnTo>
                          <a:pt x="2959" y="11"/>
                        </a:lnTo>
                        <a:lnTo>
                          <a:pt x="2897" y="6"/>
                        </a:lnTo>
                        <a:lnTo>
                          <a:pt x="2835" y="2"/>
                        </a:lnTo>
                        <a:lnTo>
                          <a:pt x="2773" y="0"/>
                        </a:lnTo>
                        <a:lnTo>
                          <a:pt x="2710" y="0"/>
                        </a:lnTo>
                        <a:lnTo>
                          <a:pt x="2570" y="3"/>
                        </a:lnTo>
                        <a:lnTo>
                          <a:pt x="2433" y="13"/>
                        </a:lnTo>
                        <a:lnTo>
                          <a:pt x="2298" y="30"/>
                        </a:lnTo>
                        <a:lnTo>
                          <a:pt x="2163" y="54"/>
                        </a:lnTo>
                        <a:lnTo>
                          <a:pt x="2033" y="84"/>
                        </a:lnTo>
                        <a:lnTo>
                          <a:pt x="1904" y="122"/>
                        </a:lnTo>
                        <a:lnTo>
                          <a:pt x="1778" y="164"/>
                        </a:lnTo>
                        <a:lnTo>
                          <a:pt x="1655" y="213"/>
                        </a:lnTo>
                        <a:lnTo>
                          <a:pt x="1535" y="267"/>
                        </a:lnTo>
                        <a:lnTo>
                          <a:pt x="1419" y="327"/>
                        </a:lnTo>
                        <a:lnTo>
                          <a:pt x="1305" y="392"/>
                        </a:lnTo>
                        <a:lnTo>
                          <a:pt x="1195" y="462"/>
                        </a:lnTo>
                        <a:lnTo>
                          <a:pt x="1088" y="537"/>
                        </a:lnTo>
                        <a:lnTo>
                          <a:pt x="986" y="618"/>
                        </a:lnTo>
                        <a:lnTo>
                          <a:pt x="888" y="703"/>
                        </a:lnTo>
                        <a:lnTo>
                          <a:pt x="794" y="793"/>
                        </a:lnTo>
                        <a:lnTo>
                          <a:pt x="704" y="887"/>
                        </a:lnTo>
                        <a:lnTo>
                          <a:pt x="618" y="985"/>
                        </a:lnTo>
                        <a:lnTo>
                          <a:pt x="538" y="1088"/>
                        </a:lnTo>
                        <a:lnTo>
                          <a:pt x="463" y="1194"/>
                        </a:lnTo>
                        <a:lnTo>
                          <a:pt x="392" y="1304"/>
                        </a:lnTo>
                        <a:lnTo>
                          <a:pt x="328" y="1417"/>
                        </a:lnTo>
                        <a:lnTo>
                          <a:pt x="267" y="1534"/>
                        </a:lnTo>
                        <a:lnTo>
                          <a:pt x="213" y="1653"/>
                        </a:lnTo>
                        <a:lnTo>
                          <a:pt x="164" y="1777"/>
                        </a:lnTo>
                        <a:lnTo>
                          <a:pt x="121" y="1902"/>
                        </a:lnTo>
                        <a:lnTo>
                          <a:pt x="85" y="2032"/>
                        </a:lnTo>
                        <a:lnTo>
                          <a:pt x="55" y="2163"/>
                        </a:lnTo>
                        <a:lnTo>
                          <a:pt x="31" y="2295"/>
                        </a:lnTo>
                        <a:lnTo>
                          <a:pt x="14" y="2432"/>
                        </a:lnTo>
                        <a:lnTo>
                          <a:pt x="3" y="2569"/>
                        </a:lnTo>
                        <a:lnTo>
                          <a:pt x="0" y="2708"/>
                        </a:lnTo>
                        <a:lnTo>
                          <a:pt x="1" y="2781"/>
                        </a:lnTo>
                        <a:lnTo>
                          <a:pt x="4" y="2854"/>
                        </a:lnTo>
                        <a:lnTo>
                          <a:pt x="9" y="2926"/>
                        </a:lnTo>
                        <a:lnTo>
                          <a:pt x="15" y="2998"/>
                        </a:lnTo>
                        <a:lnTo>
                          <a:pt x="23" y="3069"/>
                        </a:lnTo>
                        <a:lnTo>
                          <a:pt x="35" y="3140"/>
                        </a:lnTo>
                        <a:lnTo>
                          <a:pt x="46" y="3210"/>
                        </a:lnTo>
                        <a:lnTo>
                          <a:pt x="60" y="3279"/>
                        </a:lnTo>
                        <a:lnTo>
                          <a:pt x="76" y="3348"/>
                        </a:lnTo>
                        <a:lnTo>
                          <a:pt x="93" y="3415"/>
                        </a:lnTo>
                        <a:lnTo>
                          <a:pt x="112" y="3483"/>
                        </a:lnTo>
                        <a:lnTo>
                          <a:pt x="133" y="3549"/>
                        </a:lnTo>
                        <a:lnTo>
                          <a:pt x="155" y="3616"/>
                        </a:lnTo>
                        <a:lnTo>
                          <a:pt x="180" y="3680"/>
                        </a:lnTo>
                        <a:lnTo>
                          <a:pt x="206" y="3744"/>
                        </a:lnTo>
                        <a:lnTo>
                          <a:pt x="233" y="3808"/>
                        </a:lnTo>
                        <a:lnTo>
                          <a:pt x="261" y="3870"/>
                        </a:lnTo>
                        <a:lnTo>
                          <a:pt x="292" y="3932"/>
                        </a:lnTo>
                        <a:lnTo>
                          <a:pt x="324" y="3993"/>
                        </a:lnTo>
                        <a:lnTo>
                          <a:pt x="357" y="4053"/>
                        </a:lnTo>
                        <a:lnTo>
                          <a:pt x="392" y="4112"/>
                        </a:lnTo>
                        <a:lnTo>
                          <a:pt x="428" y="4170"/>
                        </a:lnTo>
                        <a:lnTo>
                          <a:pt x="466" y="4227"/>
                        </a:lnTo>
                        <a:lnTo>
                          <a:pt x="505" y="4282"/>
                        </a:lnTo>
                        <a:lnTo>
                          <a:pt x="545" y="4338"/>
                        </a:lnTo>
                        <a:lnTo>
                          <a:pt x="587" y="4392"/>
                        </a:lnTo>
                        <a:lnTo>
                          <a:pt x="630" y="4445"/>
                        </a:lnTo>
                        <a:lnTo>
                          <a:pt x="675" y="4496"/>
                        </a:lnTo>
                        <a:lnTo>
                          <a:pt x="720" y="4547"/>
                        </a:lnTo>
                        <a:lnTo>
                          <a:pt x="767" y="4596"/>
                        </a:lnTo>
                        <a:lnTo>
                          <a:pt x="814" y="4644"/>
                        </a:lnTo>
                        <a:lnTo>
                          <a:pt x="864" y="4691"/>
                        </a:lnTo>
                        <a:lnTo>
                          <a:pt x="970" y="4680"/>
                        </a:lnTo>
                        <a:lnTo>
                          <a:pt x="1174" y="4638"/>
                        </a:lnTo>
                        <a:lnTo>
                          <a:pt x="1300" y="4614"/>
                        </a:lnTo>
                        <a:lnTo>
                          <a:pt x="1246" y="4573"/>
                        </a:lnTo>
                        <a:lnTo>
                          <a:pt x="1193" y="4530"/>
                        </a:lnTo>
                        <a:lnTo>
                          <a:pt x="1141" y="4486"/>
                        </a:lnTo>
                        <a:lnTo>
                          <a:pt x="1092" y="4440"/>
                        </a:lnTo>
                        <a:lnTo>
                          <a:pt x="1042" y="4393"/>
                        </a:lnTo>
                        <a:lnTo>
                          <a:pt x="995" y="4344"/>
                        </a:lnTo>
                        <a:lnTo>
                          <a:pt x="949" y="4295"/>
                        </a:lnTo>
                        <a:lnTo>
                          <a:pt x="903" y="4244"/>
                        </a:lnTo>
                        <a:lnTo>
                          <a:pt x="861" y="4191"/>
                        </a:lnTo>
                        <a:lnTo>
                          <a:pt x="819" y="4138"/>
                        </a:lnTo>
                        <a:lnTo>
                          <a:pt x="778" y="4083"/>
                        </a:lnTo>
                        <a:lnTo>
                          <a:pt x="740" y="4028"/>
                        </a:lnTo>
                        <a:lnTo>
                          <a:pt x="703" y="3970"/>
                        </a:lnTo>
                        <a:lnTo>
                          <a:pt x="667" y="3912"/>
                        </a:lnTo>
                        <a:lnTo>
                          <a:pt x="633" y="3852"/>
                        </a:lnTo>
                        <a:lnTo>
                          <a:pt x="600" y="3792"/>
                        </a:lnTo>
                        <a:lnTo>
                          <a:pt x="570" y="3731"/>
                        </a:lnTo>
                        <a:lnTo>
                          <a:pt x="542" y="3669"/>
                        </a:lnTo>
                        <a:lnTo>
                          <a:pt x="515" y="3605"/>
                        </a:lnTo>
                        <a:lnTo>
                          <a:pt x="489" y="3541"/>
                        </a:lnTo>
                        <a:lnTo>
                          <a:pt x="466" y="3476"/>
                        </a:lnTo>
                        <a:lnTo>
                          <a:pt x="444" y="3410"/>
                        </a:lnTo>
                        <a:lnTo>
                          <a:pt x="425" y="3343"/>
                        </a:lnTo>
                        <a:lnTo>
                          <a:pt x="406" y="3275"/>
                        </a:lnTo>
                        <a:lnTo>
                          <a:pt x="391" y="3207"/>
                        </a:lnTo>
                        <a:lnTo>
                          <a:pt x="377" y="3137"/>
                        </a:lnTo>
                        <a:lnTo>
                          <a:pt x="366" y="3067"/>
                        </a:lnTo>
                        <a:lnTo>
                          <a:pt x="356" y="2997"/>
                        </a:lnTo>
                        <a:lnTo>
                          <a:pt x="349" y="2925"/>
                        </a:lnTo>
                        <a:lnTo>
                          <a:pt x="343" y="2854"/>
                        </a:lnTo>
                        <a:lnTo>
                          <a:pt x="340" y="2781"/>
                        </a:lnTo>
                        <a:lnTo>
                          <a:pt x="339" y="2708"/>
                        </a:lnTo>
                        <a:lnTo>
                          <a:pt x="342" y="2586"/>
                        </a:lnTo>
                        <a:lnTo>
                          <a:pt x="351" y="2466"/>
                        </a:lnTo>
                        <a:lnTo>
                          <a:pt x="366" y="2347"/>
                        </a:lnTo>
                        <a:lnTo>
                          <a:pt x="387" y="2230"/>
                        </a:lnTo>
                        <a:lnTo>
                          <a:pt x="413" y="2116"/>
                        </a:lnTo>
                        <a:lnTo>
                          <a:pt x="445" y="2004"/>
                        </a:lnTo>
                        <a:lnTo>
                          <a:pt x="483" y="1893"/>
                        </a:lnTo>
                        <a:lnTo>
                          <a:pt x="525" y="1785"/>
                        </a:lnTo>
                        <a:lnTo>
                          <a:pt x="572" y="1680"/>
                        </a:lnTo>
                        <a:lnTo>
                          <a:pt x="625" y="1579"/>
                        </a:lnTo>
                        <a:lnTo>
                          <a:pt x="681" y="1479"/>
                        </a:lnTo>
                        <a:lnTo>
                          <a:pt x="743" y="1383"/>
                        </a:lnTo>
                        <a:lnTo>
                          <a:pt x="810" y="1291"/>
                        </a:lnTo>
                        <a:lnTo>
                          <a:pt x="880" y="1201"/>
                        </a:lnTo>
                        <a:lnTo>
                          <a:pt x="954" y="1115"/>
                        </a:lnTo>
                        <a:lnTo>
                          <a:pt x="1033" y="1033"/>
                        </a:lnTo>
                        <a:lnTo>
                          <a:pt x="1115" y="954"/>
                        </a:lnTo>
                        <a:lnTo>
                          <a:pt x="1202" y="880"/>
                        </a:lnTo>
                        <a:lnTo>
                          <a:pt x="1291" y="809"/>
                        </a:lnTo>
                        <a:lnTo>
                          <a:pt x="1385" y="743"/>
                        </a:lnTo>
                        <a:lnTo>
                          <a:pt x="1481" y="681"/>
                        </a:lnTo>
                        <a:lnTo>
                          <a:pt x="1580" y="624"/>
                        </a:lnTo>
                        <a:lnTo>
                          <a:pt x="1682" y="572"/>
                        </a:lnTo>
                        <a:lnTo>
                          <a:pt x="1787" y="525"/>
                        </a:lnTo>
                        <a:lnTo>
                          <a:pt x="1895" y="482"/>
                        </a:lnTo>
                        <a:lnTo>
                          <a:pt x="2005" y="445"/>
                        </a:lnTo>
                        <a:lnTo>
                          <a:pt x="2117" y="412"/>
                        </a:lnTo>
                        <a:lnTo>
                          <a:pt x="2232" y="386"/>
                        </a:lnTo>
                        <a:lnTo>
                          <a:pt x="2349" y="365"/>
                        </a:lnTo>
                        <a:lnTo>
                          <a:pt x="2468" y="350"/>
                        </a:lnTo>
                        <a:lnTo>
                          <a:pt x="2588" y="341"/>
                        </a:lnTo>
                        <a:lnTo>
                          <a:pt x="2710" y="338"/>
                        </a:lnTo>
                        <a:lnTo>
                          <a:pt x="2774" y="339"/>
                        </a:lnTo>
                        <a:lnTo>
                          <a:pt x="2839" y="341"/>
                        </a:lnTo>
                        <a:lnTo>
                          <a:pt x="2903" y="346"/>
                        </a:lnTo>
                        <a:lnTo>
                          <a:pt x="2966" y="351"/>
                        </a:lnTo>
                        <a:lnTo>
                          <a:pt x="3028" y="359"/>
                        </a:lnTo>
                        <a:lnTo>
                          <a:pt x="3090" y="368"/>
                        </a:lnTo>
                        <a:lnTo>
                          <a:pt x="3152" y="379"/>
                        </a:lnTo>
                        <a:lnTo>
                          <a:pt x="3213" y="392"/>
                        </a:lnTo>
                        <a:lnTo>
                          <a:pt x="3274" y="405"/>
                        </a:lnTo>
                        <a:lnTo>
                          <a:pt x="3333" y="421"/>
                        </a:lnTo>
                        <a:lnTo>
                          <a:pt x="3393" y="438"/>
                        </a:lnTo>
                        <a:lnTo>
                          <a:pt x="3452" y="456"/>
                        </a:lnTo>
                        <a:lnTo>
                          <a:pt x="3509" y="476"/>
                        </a:lnTo>
                        <a:lnTo>
                          <a:pt x="3567" y="498"/>
                        </a:lnTo>
                        <a:lnTo>
                          <a:pt x="3623" y="520"/>
                        </a:lnTo>
                        <a:lnTo>
                          <a:pt x="3679" y="544"/>
                        </a:lnTo>
                        <a:lnTo>
                          <a:pt x="3733" y="570"/>
                        </a:lnTo>
                        <a:lnTo>
                          <a:pt x="3789" y="597"/>
                        </a:lnTo>
                        <a:lnTo>
                          <a:pt x="3842" y="625"/>
                        </a:lnTo>
                        <a:lnTo>
                          <a:pt x="3895" y="654"/>
                        </a:lnTo>
                        <a:lnTo>
                          <a:pt x="3946" y="686"/>
                        </a:lnTo>
                        <a:lnTo>
                          <a:pt x="3997" y="717"/>
                        </a:lnTo>
                        <a:lnTo>
                          <a:pt x="4048" y="751"/>
                        </a:lnTo>
                        <a:lnTo>
                          <a:pt x="4096" y="785"/>
                        </a:lnTo>
                        <a:lnTo>
                          <a:pt x="4145" y="821"/>
                        </a:lnTo>
                        <a:lnTo>
                          <a:pt x="4192" y="858"/>
                        </a:lnTo>
                        <a:lnTo>
                          <a:pt x="4238" y="897"/>
                        </a:lnTo>
                        <a:lnTo>
                          <a:pt x="4283" y="936"/>
                        </a:lnTo>
                        <a:lnTo>
                          <a:pt x="4328" y="975"/>
                        </a:lnTo>
                        <a:lnTo>
                          <a:pt x="4371" y="1017"/>
                        </a:lnTo>
                        <a:lnTo>
                          <a:pt x="4414" y="1060"/>
                        </a:lnTo>
                        <a:lnTo>
                          <a:pt x="4455" y="1104"/>
                        </a:lnTo>
                        <a:lnTo>
                          <a:pt x="4459" y="1059"/>
                        </a:lnTo>
                        <a:lnTo>
                          <a:pt x="4474" y="866"/>
                        </a:lnTo>
                        <a:lnTo>
                          <a:pt x="4470" y="670"/>
                        </a:lnTo>
                        <a:lnTo>
                          <a:pt x="4469" y="649"/>
                        </a:lnTo>
                        <a:close/>
                      </a:path>
                    </a:pathLst>
                  </a:custGeom>
                  <a:solidFill>
                    <a:srgbClr val="F2AC5F"/>
                  </a:solidFill>
                  <a:ln w="9525">
                    <a:noFill/>
                    <a:round/>
                    <a:headEnd/>
                    <a:tailEnd/>
                  </a:ln>
                </p:spPr>
                <p:txBody>
                  <a:bodyPr/>
                  <a:lstStyle/>
                  <a:p>
                    <a:pPr eaLnBrk="1" hangingPunct="1"/>
                    <a:endParaRPr lang="pt-BR" u="none"/>
                  </a:p>
                </p:txBody>
              </p:sp>
              <p:sp>
                <p:nvSpPr>
                  <p:cNvPr id="468012" name="Freeform 278"/>
                  <p:cNvSpPr>
                    <a:spLocks/>
                  </p:cNvSpPr>
                  <p:nvPr/>
                </p:nvSpPr>
                <p:spPr bwMode="auto">
                  <a:xfrm>
                    <a:off x="4134" y="2008"/>
                    <a:ext cx="538" cy="561"/>
                  </a:xfrm>
                  <a:custGeom>
                    <a:avLst/>
                    <a:gdLst>
                      <a:gd name="T0" fmla="*/ 0 w 4303"/>
                      <a:gd name="T1" fmla="*/ 0 h 4489"/>
                      <a:gd name="T2" fmla="*/ 0 w 4303"/>
                      <a:gd name="T3" fmla="*/ 0 h 4489"/>
                      <a:gd name="T4" fmla="*/ 0 w 4303"/>
                      <a:gd name="T5" fmla="*/ 0 h 4489"/>
                      <a:gd name="T6" fmla="*/ 0 w 4303"/>
                      <a:gd name="T7" fmla="*/ 0 h 4489"/>
                      <a:gd name="T8" fmla="*/ 0 w 4303"/>
                      <a:gd name="T9" fmla="*/ 0 h 4489"/>
                      <a:gd name="T10" fmla="*/ 0 w 4303"/>
                      <a:gd name="T11" fmla="*/ 0 h 4489"/>
                      <a:gd name="T12" fmla="*/ 0 w 4303"/>
                      <a:gd name="T13" fmla="*/ 0 h 4489"/>
                      <a:gd name="T14" fmla="*/ 0 w 4303"/>
                      <a:gd name="T15" fmla="*/ 0 h 4489"/>
                      <a:gd name="T16" fmla="*/ 0 w 4303"/>
                      <a:gd name="T17" fmla="*/ 0 h 4489"/>
                      <a:gd name="T18" fmla="*/ 0 w 4303"/>
                      <a:gd name="T19" fmla="*/ 0 h 4489"/>
                      <a:gd name="T20" fmla="*/ 0 w 4303"/>
                      <a:gd name="T21" fmla="*/ 0 h 4489"/>
                      <a:gd name="T22" fmla="*/ 0 w 4303"/>
                      <a:gd name="T23" fmla="*/ 0 h 4489"/>
                      <a:gd name="T24" fmla="*/ 0 w 4303"/>
                      <a:gd name="T25" fmla="*/ 0 h 4489"/>
                      <a:gd name="T26" fmla="*/ 0 w 4303"/>
                      <a:gd name="T27" fmla="*/ 0 h 4489"/>
                      <a:gd name="T28" fmla="*/ 0 w 4303"/>
                      <a:gd name="T29" fmla="*/ 0 h 4489"/>
                      <a:gd name="T30" fmla="*/ 0 w 4303"/>
                      <a:gd name="T31" fmla="*/ 0 h 4489"/>
                      <a:gd name="T32" fmla="*/ 0 w 4303"/>
                      <a:gd name="T33" fmla="*/ 0 h 4489"/>
                      <a:gd name="T34" fmla="*/ 0 w 4303"/>
                      <a:gd name="T35" fmla="*/ 0 h 4489"/>
                      <a:gd name="T36" fmla="*/ 0 w 4303"/>
                      <a:gd name="T37" fmla="*/ 0 h 4489"/>
                      <a:gd name="T38" fmla="*/ 0 w 4303"/>
                      <a:gd name="T39" fmla="*/ 0 h 4489"/>
                      <a:gd name="T40" fmla="*/ 0 w 4303"/>
                      <a:gd name="T41" fmla="*/ 0 h 4489"/>
                      <a:gd name="T42" fmla="*/ 0 w 4303"/>
                      <a:gd name="T43" fmla="*/ 0 h 4489"/>
                      <a:gd name="T44" fmla="*/ 0 w 4303"/>
                      <a:gd name="T45" fmla="*/ 0 h 4489"/>
                      <a:gd name="T46" fmla="*/ 0 w 4303"/>
                      <a:gd name="T47" fmla="*/ 0 h 4489"/>
                      <a:gd name="T48" fmla="*/ 0 w 4303"/>
                      <a:gd name="T49" fmla="*/ 0 h 4489"/>
                      <a:gd name="T50" fmla="*/ 0 w 4303"/>
                      <a:gd name="T51" fmla="*/ 0 h 4489"/>
                      <a:gd name="T52" fmla="*/ 0 w 4303"/>
                      <a:gd name="T53" fmla="*/ 0 h 4489"/>
                      <a:gd name="T54" fmla="*/ 0 w 4303"/>
                      <a:gd name="T55" fmla="*/ 0 h 4489"/>
                      <a:gd name="T56" fmla="*/ 0 w 4303"/>
                      <a:gd name="T57" fmla="*/ 0 h 4489"/>
                      <a:gd name="T58" fmla="*/ 0 w 4303"/>
                      <a:gd name="T59" fmla="*/ 0 h 4489"/>
                      <a:gd name="T60" fmla="*/ 0 w 4303"/>
                      <a:gd name="T61" fmla="*/ 0 h 4489"/>
                      <a:gd name="T62" fmla="*/ 0 w 4303"/>
                      <a:gd name="T63" fmla="*/ 0 h 4489"/>
                      <a:gd name="T64" fmla="*/ 0 w 4303"/>
                      <a:gd name="T65" fmla="*/ 0 h 4489"/>
                      <a:gd name="T66" fmla="*/ 0 w 4303"/>
                      <a:gd name="T67" fmla="*/ 0 h 4489"/>
                      <a:gd name="T68" fmla="*/ 0 w 4303"/>
                      <a:gd name="T69" fmla="*/ 0 h 4489"/>
                      <a:gd name="T70" fmla="*/ 0 w 4303"/>
                      <a:gd name="T71" fmla="*/ 0 h 4489"/>
                      <a:gd name="T72" fmla="*/ 0 w 4303"/>
                      <a:gd name="T73" fmla="*/ 0 h 4489"/>
                      <a:gd name="T74" fmla="*/ 0 w 4303"/>
                      <a:gd name="T75" fmla="*/ 0 h 4489"/>
                      <a:gd name="T76" fmla="*/ 0 w 4303"/>
                      <a:gd name="T77" fmla="*/ 0 h 4489"/>
                      <a:gd name="T78" fmla="*/ 0 w 4303"/>
                      <a:gd name="T79" fmla="*/ 0 h 4489"/>
                      <a:gd name="T80" fmla="*/ 0 w 4303"/>
                      <a:gd name="T81" fmla="*/ 0 h 4489"/>
                      <a:gd name="T82" fmla="*/ 0 w 4303"/>
                      <a:gd name="T83" fmla="*/ 0 h 4489"/>
                      <a:gd name="T84" fmla="*/ 0 w 4303"/>
                      <a:gd name="T85" fmla="*/ 0 h 4489"/>
                      <a:gd name="T86" fmla="*/ 0 w 4303"/>
                      <a:gd name="T87" fmla="*/ 0 h 4489"/>
                      <a:gd name="T88" fmla="*/ 0 w 4303"/>
                      <a:gd name="T89" fmla="*/ 0 h 4489"/>
                      <a:gd name="T90" fmla="*/ 0 w 4303"/>
                      <a:gd name="T91" fmla="*/ 0 h 4489"/>
                      <a:gd name="T92" fmla="*/ 0 w 4303"/>
                      <a:gd name="T93" fmla="*/ 0 h 4489"/>
                      <a:gd name="T94" fmla="*/ 0 w 4303"/>
                      <a:gd name="T95" fmla="*/ 0 h 4489"/>
                      <a:gd name="T96" fmla="*/ 0 w 4303"/>
                      <a:gd name="T97" fmla="*/ 0 h 44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03"/>
                      <a:gd name="T148" fmla="*/ 0 h 4489"/>
                      <a:gd name="T149" fmla="*/ 4303 w 4303"/>
                      <a:gd name="T150" fmla="*/ 4489 h 44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03" h="4489">
                        <a:moveTo>
                          <a:pt x="4303" y="711"/>
                        </a:moveTo>
                        <a:lnTo>
                          <a:pt x="4259" y="669"/>
                        </a:lnTo>
                        <a:lnTo>
                          <a:pt x="4215" y="630"/>
                        </a:lnTo>
                        <a:lnTo>
                          <a:pt x="4170" y="591"/>
                        </a:lnTo>
                        <a:lnTo>
                          <a:pt x="4123" y="553"/>
                        </a:lnTo>
                        <a:lnTo>
                          <a:pt x="4076" y="517"/>
                        </a:lnTo>
                        <a:lnTo>
                          <a:pt x="4029" y="481"/>
                        </a:lnTo>
                        <a:lnTo>
                          <a:pt x="3980" y="447"/>
                        </a:lnTo>
                        <a:lnTo>
                          <a:pt x="3931" y="413"/>
                        </a:lnTo>
                        <a:lnTo>
                          <a:pt x="3880" y="382"/>
                        </a:lnTo>
                        <a:lnTo>
                          <a:pt x="3829" y="350"/>
                        </a:lnTo>
                        <a:lnTo>
                          <a:pt x="3778" y="321"/>
                        </a:lnTo>
                        <a:lnTo>
                          <a:pt x="3725" y="292"/>
                        </a:lnTo>
                        <a:lnTo>
                          <a:pt x="3672" y="265"/>
                        </a:lnTo>
                        <a:lnTo>
                          <a:pt x="3616" y="239"/>
                        </a:lnTo>
                        <a:lnTo>
                          <a:pt x="3562" y="214"/>
                        </a:lnTo>
                        <a:lnTo>
                          <a:pt x="3507" y="190"/>
                        </a:lnTo>
                        <a:lnTo>
                          <a:pt x="3451" y="168"/>
                        </a:lnTo>
                        <a:lnTo>
                          <a:pt x="3393" y="146"/>
                        </a:lnTo>
                        <a:lnTo>
                          <a:pt x="3336" y="127"/>
                        </a:lnTo>
                        <a:lnTo>
                          <a:pt x="3278" y="109"/>
                        </a:lnTo>
                        <a:lnTo>
                          <a:pt x="3220" y="91"/>
                        </a:lnTo>
                        <a:lnTo>
                          <a:pt x="3160" y="76"/>
                        </a:lnTo>
                        <a:lnTo>
                          <a:pt x="3100" y="62"/>
                        </a:lnTo>
                        <a:lnTo>
                          <a:pt x="3040" y="49"/>
                        </a:lnTo>
                        <a:lnTo>
                          <a:pt x="2980" y="37"/>
                        </a:lnTo>
                        <a:lnTo>
                          <a:pt x="2918" y="28"/>
                        </a:lnTo>
                        <a:lnTo>
                          <a:pt x="2856" y="19"/>
                        </a:lnTo>
                        <a:lnTo>
                          <a:pt x="2794" y="12"/>
                        </a:lnTo>
                        <a:lnTo>
                          <a:pt x="2731" y="7"/>
                        </a:lnTo>
                        <a:lnTo>
                          <a:pt x="2667" y="3"/>
                        </a:lnTo>
                        <a:lnTo>
                          <a:pt x="2604" y="1"/>
                        </a:lnTo>
                        <a:lnTo>
                          <a:pt x="2540" y="0"/>
                        </a:lnTo>
                        <a:lnTo>
                          <a:pt x="2409" y="3"/>
                        </a:lnTo>
                        <a:lnTo>
                          <a:pt x="2281" y="13"/>
                        </a:lnTo>
                        <a:lnTo>
                          <a:pt x="2154" y="29"/>
                        </a:lnTo>
                        <a:lnTo>
                          <a:pt x="2028" y="52"/>
                        </a:lnTo>
                        <a:lnTo>
                          <a:pt x="1906" y="80"/>
                        </a:lnTo>
                        <a:lnTo>
                          <a:pt x="1785" y="114"/>
                        </a:lnTo>
                        <a:lnTo>
                          <a:pt x="1667" y="154"/>
                        </a:lnTo>
                        <a:lnTo>
                          <a:pt x="1552" y="199"/>
                        </a:lnTo>
                        <a:lnTo>
                          <a:pt x="1439" y="250"/>
                        </a:lnTo>
                        <a:lnTo>
                          <a:pt x="1329" y="306"/>
                        </a:lnTo>
                        <a:lnTo>
                          <a:pt x="1223" y="367"/>
                        </a:lnTo>
                        <a:lnTo>
                          <a:pt x="1120" y="434"/>
                        </a:lnTo>
                        <a:lnTo>
                          <a:pt x="1020" y="504"/>
                        </a:lnTo>
                        <a:lnTo>
                          <a:pt x="924" y="580"/>
                        </a:lnTo>
                        <a:lnTo>
                          <a:pt x="832" y="660"/>
                        </a:lnTo>
                        <a:lnTo>
                          <a:pt x="744" y="743"/>
                        </a:lnTo>
                        <a:lnTo>
                          <a:pt x="659" y="832"/>
                        </a:lnTo>
                        <a:lnTo>
                          <a:pt x="579" y="923"/>
                        </a:lnTo>
                        <a:lnTo>
                          <a:pt x="504" y="1020"/>
                        </a:lnTo>
                        <a:lnTo>
                          <a:pt x="434" y="1119"/>
                        </a:lnTo>
                        <a:lnTo>
                          <a:pt x="367" y="1223"/>
                        </a:lnTo>
                        <a:lnTo>
                          <a:pt x="306" y="1329"/>
                        </a:lnTo>
                        <a:lnTo>
                          <a:pt x="250" y="1438"/>
                        </a:lnTo>
                        <a:lnTo>
                          <a:pt x="199" y="1551"/>
                        </a:lnTo>
                        <a:lnTo>
                          <a:pt x="153" y="1666"/>
                        </a:lnTo>
                        <a:lnTo>
                          <a:pt x="114" y="1784"/>
                        </a:lnTo>
                        <a:lnTo>
                          <a:pt x="80" y="1905"/>
                        </a:lnTo>
                        <a:lnTo>
                          <a:pt x="51" y="2027"/>
                        </a:lnTo>
                        <a:lnTo>
                          <a:pt x="29" y="2152"/>
                        </a:lnTo>
                        <a:lnTo>
                          <a:pt x="12" y="2280"/>
                        </a:lnTo>
                        <a:lnTo>
                          <a:pt x="2" y="2409"/>
                        </a:lnTo>
                        <a:lnTo>
                          <a:pt x="0" y="2539"/>
                        </a:lnTo>
                        <a:lnTo>
                          <a:pt x="0" y="2612"/>
                        </a:lnTo>
                        <a:lnTo>
                          <a:pt x="3" y="2685"/>
                        </a:lnTo>
                        <a:lnTo>
                          <a:pt x="9" y="2757"/>
                        </a:lnTo>
                        <a:lnTo>
                          <a:pt x="16" y="2828"/>
                        </a:lnTo>
                        <a:lnTo>
                          <a:pt x="25" y="2899"/>
                        </a:lnTo>
                        <a:lnTo>
                          <a:pt x="36" y="2970"/>
                        </a:lnTo>
                        <a:lnTo>
                          <a:pt x="48" y="3040"/>
                        </a:lnTo>
                        <a:lnTo>
                          <a:pt x="63" y="3109"/>
                        </a:lnTo>
                        <a:lnTo>
                          <a:pt x="80" y="3177"/>
                        </a:lnTo>
                        <a:lnTo>
                          <a:pt x="99" y="3244"/>
                        </a:lnTo>
                        <a:lnTo>
                          <a:pt x="119" y="3311"/>
                        </a:lnTo>
                        <a:lnTo>
                          <a:pt x="141" y="3377"/>
                        </a:lnTo>
                        <a:lnTo>
                          <a:pt x="164" y="3442"/>
                        </a:lnTo>
                        <a:lnTo>
                          <a:pt x="190" y="3506"/>
                        </a:lnTo>
                        <a:lnTo>
                          <a:pt x="217" y="3571"/>
                        </a:lnTo>
                        <a:lnTo>
                          <a:pt x="247" y="3632"/>
                        </a:lnTo>
                        <a:lnTo>
                          <a:pt x="277" y="3694"/>
                        </a:lnTo>
                        <a:lnTo>
                          <a:pt x="309" y="3755"/>
                        </a:lnTo>
                        <a:lnTo>
                          <a:pt x="342" y="3815"/>
                        </a:lnTo>
                        <a:lnTo>
                          <a:pt x="377" y="3874"/>
                        </a:lnTo>
                        <a:lnTo>
                          <a:pt x="415" y="3931"/>
                        </a:lnTo>
                        <a:lnTo>
                          <a:pt x="453" y="3987"/>
                        </a:lnTo>
                        <a:lnTo>
                          <a:pt x="492" y="4042"/>
                        </a:lnTo>
                        <a:lnTo>
                          <a:pt x="534" y="4098"/>
                        </a:lnTo>
                        <a:lnTo>
                          <a:pt x="576" y="4151"/>
                        </a:lnTo>
                        <a:lnTo>
                          <a:pt x="620" y="4202"/>
                        </a:lnTo>
                        <a:lnTo>
                          <a:pt x="666" y="4253"/>
                        </a:lnTo>
                        <a:lnTo>
                          <a:pt x="712" y="4303"/>
                        </a:lnTo>
                        <a:lnTo>
                          <a:pt x="759" y="4351"/>
                        </a:lnTo>
                        <a:lnTo>
                          <a:pt x="809" y="4398"/>
                        </a:lnTo>
                        <a:lnTo>
                          <a:pt x="860" y="4443"/>
                        </a:lnTo>
                        <a:lnTo>
                          <a:pt x="912" y="4489"/>
                        </a:lnTo>
                        <a:lnTo>
                          <a:pt x="1004" y="4469"/>
                        </a:lnTo>
                        <a:lnTo>
                          <a:pt x="1208" y="4430"/>
                        </a:lnTo>
                        <a:lnTo>
                          <a:pt x="1347" y="4389"/>
                        </a:lnTo>
                        <a:lnTo>
                          <a:pt x="1290" y="4352"/>
                        </a:lnTo>
                        <a:lnTo>
                          <a:pt x="1236" y="4313"/>
                        </a:lnTo>
                        <a:lnTo>
                          <a:pt x="1182" y="4271"/>
                        </a:lnTo>
                        <a:lnTo>
                          <a:pt x="1129" y="4229"/>
                        </a:lnTo>
                        <a:lnTo>
                          <a:pt x="1078" y="4186"/>
                        </a:lnTo>
                        <a:lnTo>
                          <a:pt x="1029" y="4139"/>
                        </a:lnTo>
                        <a:lnTo>
                          <a:pt x="980" y="4093"/>
                        </a:lnTo>
                        <a:lnTo>
                          <a:pt x="933" y="4044"/>
                        </a:lnTo>
                        <a:lnTo>
                          <a:pt x="888" y="3994"/>
                        </a:lnTo>
                        <a:lnTo>
                          <a:pt x="844" y="3943"/>
                        </a:lnTo>
                        <a:lnTo>
                          <a:pt x="802" y="3890"/>
                        </a:lnTo>
                        <a:lnTo>
                          <a:pt x="761" y="3836"/>
                        </a:lnTo>
                        <a:lnTo>
                          <a:pt x="722" y="3781"/>
                        </a:lnTo>
                        <a:lnTo>
                          <a:pt x="685" y="3725"/>
                        </a:lnTo>
                        <a:lnTo>
                          <a:pt x="649" y="3667"/>
                        </a:lnTo>
                        <a:lnTo>
                          <a:pt x="615" y="3609"/>
                        </a:lnTo>
                        <a:lnTo>
                          <a:pt x="582" y="3548"/>
                        </a:lnTo>
                        <a:lnTo>
                          <a:pt x="552" y="3487"/>
                        </a:lnTo>
                        <a:lnTo>
                          <a:pt x="524" y="3425"/>
                        </a:lnTo>
                        <a:lnTo>
                          <a:pt x="497" y="3362"/>
                        </a:lnTo>
                        <a:lnTo>
                          <a:pt x="472" y="3298"/>
                        </a:lnTo>
                        <a:lnTo>
                          <a:pt x="449" y="3234"/>
                        </a:lnTo>
                        <a:lnTo>
                          <a:pt x="429" y="3167"/>
                        </a:lnTo>
                        <a:lnTo>
                          <a:pt x="410" y="3101"/>
                        </a:lnTo>
                        <a:lnTo>
                          <a:pt x="394" y="3033"/>
                        </a:lnTo>
                        <a:lnTo>
                          <a:pt x="380" y="2965"/>
                        </a:lnTo>
                        <a:lnTo>
                          <a:pt x="367" y="2896"/>
                        </a:lnTo>
                        <a:lnTo>
                          <a:pt x="357" y="2826"/>
                        </a:lnTo>
                        <a:lnTo>
                          <a:pt x="348" y="2755"/>
                        </a:lnTo>
                        <a:lnTo>
                          <a:pt x="342" y="2684"/>
                        </a:lnTo>
                        <a:lnTo>
                          <a:pt x="339" y="2612"/>
                        </a:lnTo>
                        <a:lnTo>
                          <a:pt x="338" y="2539"/>
                        </a:lnTo>
                        <a:lnTo>
                          <a:pt x="341" y="2426"/>
                        </a:lnTo>
                        <a:lnTo>
                          <a:pt x="349" y="2315"/>
                        </a:lnTo>
                        <a:lnTo>
                          <a:pt x="364" y="2204"/>
                        </a:lnTo>
                        <a:lnTo>
                          <a:pt x="383" y="2096"/>
                        </a:lnTo>
                        <a:lnTo>
                          <a:pt x="408" y="1989"/>
                        </a:lnTo>
                        <a:lnTo>
                          <a:pt x="437" y="1885"/>
                        </a:lnTo>
                        <a:lnTo>
                          <a:pt x="472" y="1783"/>
                        </a:lnTo>
                        <a:lnTo>
                          <a:pt x="511" y="1683"/>
                        </a:lnTo>
                        <a:lnTo>
                          <a:pt x="555" y="1585"/>
                        </a:lnTo>
                        <a:lnTo>
                          <a:pt x="604" y="1490"/>
                        </a:lnTo>
                        <a:lnTo>
                          <a:pt x="657" y="1398"/>
                        </a:lnTo>
                        <a:lnTo>
                          <a:pt x="714" y="1309"/>
                        </a:lnTo>
                        <a:lnTo>
                          <a:pt x="775" y="1222"/>
                        </a:lnTo>
                        <a:lnTo>
                          <a:pt x="841" y="1140"/>
                        </a:lnTo>
                        <a:lnTo>
                          <a:pt x="910" y="1060"/>
                        </a:lnTo>
                        <a:lnTo>
                          <a:pt x="983" y="983"/>
                        </a:lnTo>
                        <a:lnTo>
                          <a:pt x="1059" y="910"/>
                        </a:lnTo>
                        <a:lnTo>
                          <a:pt x="1139" y="841"/>
                        </a:lnTo>
                        <a:lnTo>
                          <a:pt x="1223" y="776"/>
                        </a:lnTo>
                        <a:lnTo>
                          <a:pt x="1309" y="714"/>
                        </a:lnTo>
                        <a:lnTo>
                          <a:pt x="1398" y="657"/>
                        </a:lnTo>
                        <a:lnTo>
                          <a:pt x="1491" y="604"/>
                        </a:lnTo>
                        <a:lnTo>
                          <a:pt x="1585" y="555"/>
                        </a:lnTo>
                        <a:lnTo>
                          <a:pt x="1684" y="511"/>
                        </a:lnTo>
                        <a:lnTo>
                          <a:pt x="1783" y="472"/>
                        </a:lnTo>
                        <a:lnTo>
                          <a:pt x="1885" y="437"/>
                        </a:lnTo>
                        <a:lnTo>
                          <a:pt x="1990" y="408"/>
                        </a:lnTo>
                        <a:lnTo>
                          <a:pt x="2096" y="383"/>
                        </a:lnTo>
                        <a:lnTo>
                          <a:pt x="2204" y="364"/>
                        </a:lnTo>
                        <a:lnTo>
                          <a:pt x="2315" y="350"/>
                        </a:lnTo>
                        <a:lnTo>
                          <a:pt x="2426" y="341"/>
                        </a:lnTo>
                        <a:lnTo>
                          <a:pt x="2540" y="339"/>
                        </a:lnTo>
                        <a:lnTo>
                          <a:pt x="2605" y="339"/>
                        </a:lnTo>
                        <a:lnTo>
                          <a:pt x="2670" y="342"/>
                        </a:lnTo>
                        <a:lnTo>
                          <a:pt x="2734" y="347"/>
                        </a:lnTo>
                        <a:lnTo>
                          <a:pt x="2797" y="354"/>
                        </a:lnTo>
                        <a:lnTo>
                          <a:pt x="2860" y="361"/>
                        </a:lnTo>
                        <a:lnTo>
                          <a:pt x="2922" y="372"/>
                        </a:lnTo>
                        <a:lnTo>
                          <a:pt x="2984" y="383"/>
                        </a:lnTo>
                        <a:lnTo>
                          <a:pt x="3045" y="396"/>
                        </a:lnTo>
                        <a:lnTo>
                          <a:pt x="3106" y="412"/>
                        </a:lnTo>
                        <a:lnTo>
                          <a:pt x="3166" y="429"/>
                        </a:lnTo>
                        <a:lnTo>
                          <a:pt x="3225" y="447"/>
                        </a:lnTo>
                        <a:lnTo>
                          <a:pt x="3283" y="467"/>
                        </a:lnTo>
                        <a:lnTo>
                          <a:pt x="3341" y="489"/>
                        </a:lnTo>
                        <a:lnTo>
                          <a:pt x="3398" y="511"/>
                        </a:lnTo>
                        <a:lnTo>
                          <a:pt x="3454" y="536"/>
                        </a:lnTo>
                        <a:lnTo>
                          <a:pt x="3509" y="563"/>
                        </a:lnTo>
                        <a:lnTo>
                          <a:pt x="3563" y="590"/>
                        </a:lnTo>
                        <a:lnTo>
                          <a:pt x="3617" y="619"/>
                        </a:lnTo>
                        <a:lnTo>
                          <a:pt x="3669" y="650"/>
                        </a:lnTo>
                        <a:lnTo>
                          <a:pt x="3721" y="681"/>
                        </a:lnTo>
                        <a:lnTo>
                          <a:pt x="3772" y="715"/>
                        </a:lnTo>
                        <a:lnTo>
                          <a:pt x="3821" y="750"/>
                        </a:lnTo>
                        <a:lnTo>
                          <a:pt x="3870" y="786"/>
                        </a:lnTo>
                        <a:lnTo>
                          <a:pt x="3918" y="823"/>
                        </a:lnTo>
                        <a:lnTo>
                          <a:pt x="3965" y="862"/>
                        </a:lnTo>
                        <a:lnTo>
                          <a:pt x="4011" y="901"/>
                        </a:lnTo>
                        <a:lnTo>
                          <a:pt x="4055" y="942"/>
                        </a:lnTo>
                        <a:lnTo>
                          <a:pt x="4098" y="984"/>
                        </a:lnTo>
                        <a:lnTo>
                          <a:pt x="4140" y="1027"/>
                        </a:lnTo>
                        <a:lnTo>
                          <a:pt x="4181" y="1072"/>
                        </a:lnTo>
                        <a:lnTo>
                          <a:pt x="4220" y="1117"/>
                        </a:lnTo>
                        <a:lnTo>
                          <a:pt x="4259" y="1165"/>
                        </a:lnTo>
                        <a:lnTo>
                          <a:pt x="4272" y="1080"/>
                        </a:lnTo>
                        <a:lnTo>
                          <a:pt x="4289" y="890"/>
                        </a:lnTo>
                        <a:lnTo>
                          <a:pt x="4303" y="711"/>
                        </a:lnTo>
                        <a:close/>
                      </a:path>
                    </a:pathLst>
                  </a:custGeom>
                  <a:solidFill>
                    <a:srgbClr val="F3B05A"/>
                  </a:solidFill>
                  <a:ln w="9525">
                    <a:noFill/>
                    <a:round/>
                    <a:headEnd/>
                    <a:tailEnd/>
                  </a:ln>
                </p:spPr>
                <p:txBody>
                  <a:bodyPr/>
                  <a:lstStyle/>
                  <a:p>
                    <a:pPr eaLnBrk="1" hangingPunct="1"/>
                    <a:endParaRPr lang="pt-BR" u="none"/>
                  </a:p>
                </p:txBody>
              </p:sp>
              <p:sp>
                <p:nvSpPr>
                  <p:cNvPr id="468013" name="Freeform 279"/>
                  <p:cNvSpPr>
                    <a:spLocks/>
                  </p:cNvSpPr>
                  <p:nvPr/>
                </p:nvSpPr>
                <p:spPr bwMode="auto">
                  <a:xfrm>
                    <a:off x="4155" y="2029"/>
                    <a:ext cx="515" cy="534"/>
                  </a:xfrm>
                  <a:custGeom>
                    <a:avLst/>
                    <a:gdLst>
                      <a:gd name="T0" fmla="*/ 0 w 4116"/>
                      <a:gd name="T1" fmla="*/ 0 h 4276"/>
                      <a:gd name="T2" fmla="*/ 0 w 4116"/>
                      <a:gd name="T3" fmla="*/ 0 h 4276"/>
                      <a:gd name="T4" fmla="*/ 0 w 4116"/>
                      <a:gd name="T5" fmla="*/ 0 h 4276"/>
                      <a:gd name="T6" fmla="*/ 0 w 4116"/>
                      <a:gd name="T7" fmla="*/ 0 h 4276"/>
                      <a:gd name="T8" fmla="*/ 0 w 4116"/>
                      <a:gd name="T9" fmla="*/ 0 h 4276"/>
                      <a:gd name="T10" fmla="*/ 0 w 4116"/>
                      <a:gd name="T11" fmla="*/ 0 h 4276"/>
                      <a:gd name="T12" fmla="*/ 0 w 4116"/>
                      <a:gd name="T13" fmla="*/ 0 h 4276"/>
                      <a:gd name="T14" fmla="*/ 0 w 4116"/>
                      <a:gd name="T15" fmla="*/ 0 h 4276"/>
                      <a:gd name="T16" fmla="*/ 0 w 4116"/>
                      <a:gd name="T17" fmla="*/ 0 h 4276"/>
                      <a:gd name="T18" fmla="*/ 0 w 4116"/>
                      <a:gd name="T19" fmla="*/ 0 h 4276"/>
                      <a:gd name="T20" fmla="*/ 0 w 4116"/>
                      <a:gd name="T21" fmla="*/ 0 h 4276"/>
                      <a:gd name="T22" fmla="*/ 0 w 4116"/>
                      <a:gd name="T23" fmla="*/ 0 h 4276"/>
                      <a:gd name="T24" fmla="*/ 0 w 4116"/>
                      <a:gd name="T25" fmla="*/ 0 h 4276"/>
                      <a:gd name="T26" fmla="*/ 0 w 4116"/>
                      <a:gd name="T27" fmla="*/ 0 h 4276"/>
                      <a:gd name="T28" fmla="*/ 0 w 4116"/>
                      <a:gd name="T29" fmla="*/ 0 h 4276"/>
                      <a:gd name="T30" fmla="*/ 0 w 4116"/>
                      <a:gd name="T31" fmla="*/ 0 h 4276"/>
                      <a:gd name="T32" fmla="*/ 0 w 4116"/>
                      <a:gd name="T33" fmla="*/ 0 h 4276"/>
                      <a:gd name="T34" fmla="*/ 0 w 4116"/>
                      <a:gd name="T35" fmla="*/ 0 h 4276"/>
                      <a:gd name="T36" fmla="*/ 0 w 4116"/>
                      <a:gd name="T37" fmla="*/ 0 h 4276"/>
                      <a:gd name="T38" fmla="*/ 0 w 4116"/>
                      <a:gd name="T39" fmla="*/ 0 h 4276"/>
                      <a:gd name="T40" fmla="*/ 0 w 4116"/>
                      <a:gd name="T41" fmla="*/ 0 h 4276"/>
                      <a:gd name="T42" fmla="*/ 0 w 4116"/>
                      <a:gd name="T43" fmla="*/ 0 h 4276"/>
                      <a:gd name="T44" fmla="*/ 0 w 4116"/>
                      <a:gd name="T45" fmla="*/ 0 h 4276"/>
                      <a:gd name="T46" fmla="*/ 0 w 4116"/>
                      <a:gd name="T47" fmla="*/ 0 h 4276"/>
                      <a:gd name="T48" fmla="*/ 0 w 4116"/>
                      <a:gd name="T49" fmla="*/ 0 h 4276"/>
                      <a:gd name="T50" fmla="*/ 0 w 4116"/>
                      <a:gd name="T51" fmla="*/ 0 h 4276"/>
                      <a:gd name="T52" fmla="*/ 0 w 4116"/>
                      <a:gd name="T53" fmla="*/ 0 h 4276"/>
                      <a:gd name="T54" fmla="*/ 0 w 4116"/>
                      <a:gd name="T55" fmla="*/ 0 h 4276"/>
                      <a:gd name="T56" fmla="*/ 0 w 4116"/>
                      <a:gd name="T57" fmla="*/ 0 h 4276"/>
                      <a:gd name="T58" fmla="*/ 0 w 4116"/>
                      <a:gd name="T59" fmla="*/ 0 h 4276"/>
                      <a:gd name="T60" fmla="*/ 0 w 4116"/>
                      <a:gd name="T61" fmla="*/ 0 h 4276"/>
                      <a:gd name="T62" fmla="*/ 0 w 4116"/>
                      <a:gd name="T63" fmla="*/ 0 h 4276"/>
                      <a:gd name="T64" fmla="*/ 0 w 4116"/>
                      <a:gd name="T65" fmla="*/ 0 h 4276"/>
                      <a:gd name="T66" fmla="*/ 0 w 4116"/>
                      <a:gd name="T67" fmla="*/ 0 h 4276"/>
                      <a:gd name="T68" fmla="*/ 0 w 4116"/>
                      <a:gd name="T69" fmla="*/ 0 h 4276"/>
                      <a:gd name="T70" fmla="*/ 0 w 4116"/>
                      <a:gd name="T71" fmla="*/ 0 h 4276"/>
                      <a:gd name="T72" fmla="*/ 0 w 4116"/>
                      <a:gd name="T73" fmla="*/ 0 h 4276"/>
                      <a:gd name="T74" fmla="*/ 0 w 4116"/>
                      <a:gd name="T75" fmla="*/ 0 h 4276"/>
                      <a:gd name="T76" fmla="*/ 0 w 4116"/>
                      <a:gd name="T77" fmla="*/ 0 h 4276"/>
                      <a:gd name="T78" fmla="*/ 0 w 4116"/>
                      <a:gd name="T79" fmla="*/ 0 h 4276"/>
                      <a:gd name="T80" fmla="*/ 0 w 4116"/>
                      <a:gd name="T81" fmla="*/ 0 h 4276"/>
                      <a:gd name="T82" fmla="*/ 0 w 4116"/>
                      <a:gd name="T83" fmla="*/ 0 h 4276"/>
                      <a:gd name="T84" fmla="*/ 0 w 4116"/>
                      <a:gd name="T85" fmla="*/ 0 h 4276"/>
                      <a:gd name="T86" fmla="*/ 0 w 4116"/>
                      <a:gd name="T87" fmla="*/ 0 h 4276"/>
                      <a:gd name="T88" fmla="*/ 0 w 4116"/>
                      <a:gd name="T89" fmla="*/ 0 h 4276"/>
                      <a:gd name="T90" fmla="*/ 0 w 4116"/>
                      <a:gd name="T91" fmla="*/ 0 h 4276"/>
                      <a:gd name="T92" fmla="*/ 0 w 4116"/>
                      <a:gd name="T93" fmla="*/ 0 h 4276"/>
                      <a:gd name="T94" fmla="*/ 0 w 4116"/>
                      <a:gd name="T95" fmla="*/ 0 h 4276"/>
                      <a:gd name="T96" fmla="*/ 0 w 4116"/>
                      <a:gd name="T97" fmla="*/ 0 h 42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16"/>
                      <a:gd name="T148" fmla="*/ 0 h 4276"/>
                      <a:gd name="T149" fmla="*/ 4116 w 4116"/>
                      <a:gd name="T150" fmla="*/ 4276 h 42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16" h="4276">
                        <a:moveTo>
                          <a:pt x="4116" y="766"/>
                        </a:moveTo>
                        <a:lnTo>
                          <a:pt x="4075" y="722"/>
                        </a:lnTo>
                        <a:lnTo>
                          <a:pt x="4032" y="679"/>
                        </a:lnTo>
                        <a:lnTo>
                          <a:pt x="3989" y="637"/>
                        </a:lnTo>
                        <a:lnTo>
                          <a:pt x="3944" y="598"/>
                        </a:lnTo>
                        <a:lnTo>
                          <a:pt x="3899" y="559"/>
                        </a:lnTo>
                        <a:lnTo>
                          <a:pt x="3853" y="520"/>
                        </a:lnTo>
                        <a:lnTo>
                          <a:pt x="3806" y="483"/>
                        </a:lnTo>
                        <a:lnTo>
                          <a:pt x="3757" y="447"/>
                        </a:lnTo>
                        <a:lnTo>
                          <a:pt x="3709" y="413"/>
                        </a:lnTo>
                        <a:lnTo>
                          <a:pt x="3658" y="379"/>
                        </a:lnTo>
                        <a:lnTo>
                          <a:pt x="3607" y="348"/>
                        </a:lnTo>
                        <a:lnTo>
                          <a:pt x="3556" y="316"/>
                        </a:lnTo>
                        <a:lnTo>
                          <a:pt x="3503" y="287"/>
                        </a:lnTo>
                        <a:lnTo>
                          <a:pt x="3450" y="259"/>
                        </a:lnTo>
                        <a:lnTo>
                          <a:pt x="3394" y="232"/>
                        </a:lnTo>
                        <a:lnTo>
                          <a:pt x="3340" y="206"/>
                        </a:lnTo>
                        <a:lnTo>
                          <a:pt x="3284" y="182"/>
                        </a:lnTo>
                        <a:lnTo>
                          <a:pt x="3228" y="160"/>
                        </a:lnTo>
                        <a:lnTo>
                          <a:pt x="3170" y="138"/>
                        </a:lnTo>
                        <a:lnTo>
                          <a:pt x="3113" y="118"/>
                        </a:lnTo>
                        <a:lnTo>
                          <a:pt x="3054" y="100"/>
                        </a:lnTo>
                        <a:lnTo>
                          <a:pt x="2994" y="83"/>
                        </a:lnTo>
                        <a:lnTo>
                          <a:pt x="2935" y="67"/>
                        </a:lnTo>
                        <a:lnTo>
                          <a:pt x="2874" y="54"/>
                        </a:lnTo>
                        <a:lnTo>
                          <a:pt x="2813" y="41"/>
                        </a:lnTo>
                        <a:lnTo>
                          <a:pt x="2751" y="30"/>
                        </a:lnTo>
                        <a:lnTo>
                          <a:pt x="2689" y="21"/>
                        </a:lnTo>
                        <a:lnTo>
                          <a:pt x="2627" y="13"/>
                        </a:lnTo>
                        <a:lnTo>
                          <a:pt x="2564" y="8"/>
                        </a:lnTo>
                        <a:lnTo>
                          <a:pt x="2500" y="3"/>
                        </a:lnTo>
                        <a:lnTo>
                          <a:pt x="2435" y="1"/>
                        </a:lnTo>
                        <a:lnTo>
                          <a:pt x="2371" y="0"/>
                        </a:lnTo>
                        <a:lnTo>
                          <a:pt x="2249" y="3"/>
                        </a:lnTo>
                        <a:lnTo>
                          <a:pt x="2129" y="12"/>
                        </a:lnTo>
                        <a:lnTo>
                          <a:pt x="2010" y="27"/>
                        </a:lnTo>
                        <a:lnTo>
                          <a:pt x="1893" y="48"/>
                        </a:lnTo>
                        <a:lnTo>
                          <a:pt x="1778" y="74"/>
                        </a:lnTo>
                        <a:lnTo>
                          <a:pt x="1666" y="107"/>
                        </a:lnTo>
                        <a:lnTo>
                          <a:pt x="1556" y="144"/>
                        </a:lnTo>
                        <a:lnTo>
                          <a:pt x="1448" y="187"/>
                        </a:lnTo>
                        <a:lnTo>
                          <a:pt x="1343" y="234"/>
                        </a:lnTo>
                        <a:lnTo>
                          <a:pt x="1241" y="286"/>
                        </a:lnTo>
                        <a:lnTo>
                          <a:pt x="1142" y="343"/>
                        </a:lnTo>
                        <a:lnTo>
                          <a:pt x="1046" y="405"/>
                        </a:lnTo>
                        <a:lnTo>
                          <a:pt x="952" y="471"/>
                        </a:lnTo>
                        <a:lnTo>
                          <a:pt x="863" y="542"/>
                        </a:lnTo>
                        <a:lnTo>
                          <a:pt x="776" y="616"/>
                        </a:lnTo>
                        <a:lnTo>
                          <a:pt x="694" y="695"/>
                        </a:lnTo>
                        <a:lnTo>
                          <a:pt x="615" y="777"/>
                        </a:lnTo>
                        <a:lnTo>
                          <a:pt x="541" y="863"/>
                        </a:lnTo>
                        <a:lnTo>
                          <a:pt x="471" y="953"/>
                        </a:lnTo>
                        <a:lnTo>
                          <a:pt x="404" y="1045"/>
                        </a:lnTo>
                        <a:lnTo>
                          <a:pt x="342" y="1141"/>
                        </a:lnTo>
                        <a:lnTo>
                          <a:pt x="286" y="1241"/>
                        </a:lnTo>
                        <a:lnTo>
                          <a:pt x="233" y="1342"/>
                        </a:lnTo>
                        <a:lnTo>
                          <a:pt x="186" y="1447"/>
                        </a:lnTo>
                        <a:lnTo>
                          <a:pt x="144" y="1555"/>
                        </a:lnTo>
                        <a:lnTo>
                          <a:pt x="106" y="1666"/>
                        </a:lnTo>
                        <a:lnTo>
                          <a:pt x="74" y="1778"/>
                        </a:lnTo>
                        <a:lnTo>
                          <a:pt x="48" y="1892"/>
                        </a:lnTo>
                        <a:lnTo>
                          <a:pt x="27" y="2009"/>
                        </a:lnTo>
                        <a:lnTo>
                          <a:pt x="12" y="2128"/>
                        </a:lnTo>
                        <a:lnTo>
                          <a:pt x="3" y="2248"/>
                        </a:lnTo>
                        <a:lnTo>
                          <a:pt x="0" y="2370"/>
                        </a:lnTo>
                        <a:lnTo>
                          <a:pt x="1" y="2443"/>
                        </a:lnTo>
                        <a:lnTo>
                          <a:pt x="4" y="2516"/>
                        </a:lnTo>
                        <a:lnTo>
                          <a:pt x="10" y="2587"/>
                        </a:lnTo>
                        <a:lnTo>
                          <a:pt x="17" y="2659"/>
                        </a:lnTo>
                        <a:lnTo>
                          <a:pt x="27" y="2729"/>
                        </a:lnTo>
                        <a:lnTo>
                          <a:pt x="38" y="2799"/>
                        </a:lnTo>
                        <a:lnTo>
                          <a:pt x="52" y="2869"/>
                        </a:lnTo>
                        <a:lnTo>
                          <a:pt x="67" y="2937"/>
                        </a:lnTo>
                        <a:lnTo>
                          <a:pt x="86" y="3005"/>
                        </a:lnTo>
                        <a:lnTo>
                          <a:pt x="105" y="3072"/>
                        </a:lnTo>
                        <a:lnTo>
                          <a:pt x="127" y="3138"/>
                        </a:lnTo>
                        <a:lnTo>
                          <a:pt x="150" y="3203"/>
                        </a:lnTo>
                        <a:lnTo>
                          <a:pt x="176" y="3267"/>
                        </a:lnTo>
                        <a:lnTo>
                          <a:pt x="203" y="3331"/>
                        </a:lnTo>
                        <a:lnTo>
                          <a:pt x="231" y="3393"/>
                        </a:lnTo>
                        <a:lnTo>
                          <a:pt x="261" y="3454"/>
                        </a:lnTo>
                        <a:lnTo>
                          <a:pt x="294" y="3514"/>
                        </a:lnTo>
                        <a:lnTo>
                          <a:pt x="328" y="3574"/>
                        </a:lnTo>
                        <a:lnTo>
                          <a:pt x="364" y="3632"/>
                        </a:lnTo>
                        <a:lnTo>
                          <a:pt x="401" y="3690"/>
                        </a:lnTo>
                        <a:lnTo>
                          <a:pt x="439" y="3745"/>
                        </a:lnTo>
                        <a:lnTo>
                          <a:pt x="480" y="3800"/>
                        </a:lnTo>
                        <a:lnTo>
                          <a:pt x="522" y="3853"/>
                        </a:lnTo>
                        <a:lnTo>
                          <a:pt x="564" y="3906"/>
                        </a:lnTo>
                        <a:lnTo>
                          <a:pt x="610" y="3957"/>
                        </a:lnTo>
                        <a:lnTo>
                          <a:pt x="656" y="4006"/>
                        </a:lnTo>
                        <a:lnTo>
                          <a:pt x="703" y="4055"/>
                        </a:lnTo>
                        <a:lnTo>
                          <a:pt x="753" y="4102"/>
                        </a:lnTo>
                        <a:lnTo>
                          <a:pt x="802" y="4148"/>
                        </a:lnTo>
                        <a:lnTo>
                          <a:pt x="854" y="4192"/>
                        </a:lnTo>
                        <a:lnTo>
                          <a:pt x="907" y="4235"/>
                        </a:lnTo>
                        <a:lnTo>
                          <a:pt x="961" y="4276"/>
                        </a:lnTo>
                        <a:lnTo>
                          <a:pt x="1039" y="4261"/>
                        </a:lnTo>
                        <a:lnTo>
                          <a:pt x="1232" y="4205"/>
                        </a:lnTo>
                        <a:lnTo>
                          <a:pt x="1402" y="4156"/>
                        </a:lnTo>
                        <a:lnTo>
                          <a:pt x="1343" y="4124"/>
                        </a:lnTo>
                        <a:lnTo>
                          <a:pt x="1286" y="4089"/>
                        </a:lnTo>
                        <a:lnTo>
                          <a:pt x="1229" y="4051"/>
                        </a:lnTo>
                        <a:lnTo>
                          <a:pt x="1174" y="4013"/>
                        </a:lnTo>
                        <a:lnTo>
                          <a:pt x="1121" y="3973"/>
                        </a:lnTo>
                        <a:lnTo>
                          <a:pt x="1068" y="3930"/>
                        </a:lnTo>
                        <a:lnTo>
                          <a:pt x="1018" y="3886"/>
                        </a:lnTo>
                        <a:lnTo>
                          <a:pt x="969" y="3841"/>
                        </a:lnTo>
                        <a:lnTo>
                          <a:pt x="921" y="3794"/>
                        </a:lnTo>
                        <a:lnTo>
                          <a:pt x="874" y="3745"/>
                        </a:lnTo>
                        <a:lnTo>
                          <a:pt x="830" y="3696"/>
                        </a:lnTo>
                        <a:lnTo>
                          <a:pt x="788" y="3644"/>
                        </a:lnTo>
                        <a:lnTo>
                          <a:pt x="746" y="3591"/>
                        </a:lnTo>
                        <a:lnTo>
                          <a:pt x="706" y="3537"/>
                        </a:lnTo>
                        <a:lnTo>
                          <a:pt x="668" y="3480"/>
                        </a:lnTo>
                        <a:lnTo>
                          <a:pt x="633" y="3424"/>
                        </a:lnTo>
                        <a:lnTo>
                          <a:pt x="598" y="3365"/>
                        </a:lnTo>
                        <a:lnTo>
                          <a:pt x="567" y="3306"/>
                        </a:lnTo>
                        <a:lnTo>
                          <a:pt x="536" y="3245"/>
                        </a:lnTo>
                        <a:lnTo>
                          <a:pt x="508" y="3184"/>
                        </a:lnTo>
                        <a:lnTo>
                          <a:pt x="482" y="3121"/>
                        </a:lnTo>
                        <a:lnTo>
                          <a:pt x="457" y="3057"/>
                        </a:lnTo>
                        <a:lnTo>
                          <a:pt x="436" y="2993"/>
                        </a:lnTo>
                        <a:lnTo>
                          <a:pt x="416" y="2926"/>
                        </a:lnTo>
                        <a:lnTo>
                          <a:pt x="398" y="2860"/>
                        </a:lnTo>
                        <a:lnTo>
                          <a:pt x="382" y="2792"/>
                        </a:lnTo>
                        <a:lnTo>
                          <a:pt x="370" y="2723"/>
                        </a:lnTo>
                        <a:lnTo>
                          <a:pt x="358" y="2655"/>
                        </a:lnTo>
                        <a:lnTo>
                          <a:pt x="349" y="2585"/>
                        </a:lnTo>
                        <a:lnTo>
                          <a:pt x="344" y="2514"/>
                        </a:lnTo>
                        <a:lnTo>
                          <a:pt x="340" y="2442"/>
                        </a:lnTo>
                        <a:lnTo>
                          <a:pt x="338" y="2370"/>
                        </a:lnTo>
                        <a:lnTo>
                          <a:pt x="341" y="2266"/>
                        </a:lnTo>
                        <a:lnTo>
                          <a:pt x="349" y="2162"/>
                        </a:lnTo>
                        <a:lnTo>
                          <a:pt x="362" y="2061"/>
                        </a:lnTo>
                        <a:lnTo>
                          <a:pt x="380" y="1961"/>
                        </a:lnTo>
                        <a:lnTo>
                          <a:pt x="402" y="1863"/>
                        </a:lnTo>
                        <a:lnTo>
                          <a:pt x="430" y="1766"/>
                        </a:lnTo>
                        <a:lnTo>
                          <a:pt x="462" y="1671"/>
                        </a:lnTo>
                        <a:lnTo>
                          <a:pt x="498" y="1579"/>
                        </a:lnTo>
                        <a:lnTo>
                          <a:pt x="539" y="1490"/>
                        </a:lnTo>
                        <a:lnTo>
                          <a:pt x="584" y="1402"/>
                        </a:lnTo>
                        <a:lnTo>
                          <a:pt x="633" y="1317"/>
                        </a:lnTo>
                        <a:lnTo>
                          <a:pt x="685" y="1234"/>
                        </a:lnTo>
                        <a:lnTo>
                          <a:pt x="743" y="1154"/>
                        </a:lnTo>
                        <a:lnTo>
                          <a:pt x="802" y="1078"/>
                        </a:lnTo>
                        <a:lnTo>
                          <a:pt x="867" y="1005"/>
                        </a:lnTo>
                        <a:lnTo>
                          <a:pt x="934" y="934"/>
                        </a:lnTo>
                        <a:lnTo>
                          <a:pt x="1004" y="866"/>
                        </a:lnTo>
                        <a:lnTo>
                          <a:pt x="1078" y="803"/>
                        </a:lnTo>
                        <a:lnTo>
                          <a:pt x="1155" y="742"/>
                        </a:lnTo>
                        <a:lnTo>
                          <a:pt x="1235" y="686"/>
                        </a:lnTo>
                        <a:lnTo>
                          <a:pt x="1317" y="633"/>
                        </a:lnTo>
                        <a:lnTo>
                          <a:pt x="1402" y="584"/>
                        </a:lnTo>
                        <a:lnTo>
                          <a:pt x="1490" y="539"/>
                        </a:lnTo>
                        <a:lnTo>
                          <a:pt x="1580" y="499"/>
                        </a:lnTo>
                        <a:lnTo>
                          <a:pt x="1672" y="462"/>
                        </a:lnTo>
                        <a:lnTo>
                          <a:pt x="1767" y="430"/>
                        </a:lnTo>
                        <a:lnTo>
                          <a:pt x="1863" y="403"/>
                        </a:lnTo>
                        <a:lnTo>
                          <a:pt x="1962" y="379"/>
                        </a:lnTo>
                        <a:lnTo>
                          <a:pt x="2061" y="363"/>
                        </a:lnTo>
                        <a:lnTo>
                          <a:pt x="2164" y="349"/>
                        </a:lnTo>
                        <a:lnTo>
                          <a:pt x="2266" y="341"/>
                        </a:lnTo>
                        <a:lnTo>
                          <a:pt x="2371" y="339"/>
                        </a:lnTo>
                        <a:lnTo>
                          <a:pt x="2436" y="340"/>
                        </a:lnTo>
                        <a:lnTo>
                          <a:pt x="2501" y="342"/>
                        </a:lnTo>
                        <a:lnTo>
                          <a:pt x="2565" y="348"/>
                        </a:lnTo>
                        <a:lnTo>
                          <a:pt x="2628" y="355"/>
                        </a:lnTo>
                        <a:lnTo>
                          <a:pt x="2691" y="364"/>
                        </a:lnTo>
                        <a:lnTo>
                          <a:pt x="2753" y="375"/>
                        </a:lnTo>
                        <a:lnTo>
                          <a:pt x="2815" y="387"/>
                        </a:lnTo>
                        <a:lnTo>
                          <a:pt x="2876" y="402"/>
                        </a:lnTo>
                        <a:lnTo>
                          <a:pt x="2936" y="418"/>
                        </a:lnTo>
                        <a:lnTo>
                          <a:pt x="2995" y="437"/>
                        </a:lnTo>
                        <a:lnTo>
                          <a:pt x="3054" y="456"/>
                        </a:lnTo>
                        <a:lnTo>
                          <a:pt x="3112" y="477"/>
                        </a:lnTo>
                        <a:lnTo>
                          <a:pt x="3169" y="501"/>
                        </a:lnTo>
                        <a:lnTo>
                          <a:pt x="3224" y="526"/>
                        </a:lnTo>
                        <a:lnTo>
                          <a:pt x="3279" y="553"/>
                        </a:lnTo>
                        <a:lnTo>
                          <a:pt x="3335" y="581"/>
                        </a:lnTo>
                        <a:lnTo>
                          <a:pt x="3388" y="610"/>
                        </a:lnTo>
                        <a:lnTo>
                          <a:pt x="3439" y="642"/>
                        </a:lnTo>
                        <a:lnTo>
                          <a:pt x="3491" y="675"/>
                        </a:lnTo>
                        <a:lnTo>
                          <a:pt x="3541" y="709"/>
                        </a:lnTo>
                        <a:lnTo>
                          <a:pt x="3590" y="744"/>
                        </a:lnTo>
                        <a:lnTo>
                          <a:pt x="3638" y="782"/>
                        </a:lnTo>
                        <a:lnTo>
                          <a:pt x="3685" y="820"/>
                        </a:lnTo>
                        <a:lnTo>
                          <a:pt x="3730" y="860"/>
                        </a:lnTo>
                        <a:lnTo>
                          <a:pt x="3775" y="901"/>
                        </a:lnTo>
                        <a:lnTo>
                          <a:pt x="3818" y="944"/>
                        </a:lnTo>
                        <a:lnTo>
                          <a:pt x="3860" y="988"/>
                        </a:lnTo>
                        <a:lnTo>
                          <a:pt x="3900" y="1033"/>
                        </a:lnTo>
                        <a:lnTo>
                          <a:pt x="3940" y="1079"/>
                        </a:lnTo>
                        <a:lnTo>
                          <a:pt x="3978" y="1126"/>
                        </a:lnTo>
                        <a:lnTo>
                          <a:pt x="4014" y="1175"/>
                        </a:lnTo>
                        <a:lnTo>
                          <a:pt x="4049" y="1224"/>
                        </a:lnTo>
                        <a:lnTo>
                          <a:pt x="4075" y="1096"/>
                        </a:lnTo>
                        <a:lnTo>
                          <a:pt x="4103" y="911"/>
                        </a:lnTo>
                        <a:lnTo>
                          <a:pt x="4116" y="766"/>
                        </a:lnTo>
                        <a:close/>
                      </a:path>
                    </a:pathLst>
                  </a:custGeom>
                  <a:solidFill>
                    <a:srgbClr val="F4B558"/>
                  </a:solidFill>
                  <a:ln w="9525">
                    <a:noFill/>
                    <a:round/>
                    <a:headEnd/>
                    <a:tailEnd/>
                  </a:ln>
                </p:spPr>
                <p:txBody>
                  <a:bodyPr/>
                  <a:lstStyle/>
                  <a:p>
                    <a:pPr eaLnBrk="1" hangingPunct="1"/>
                    <a:endParaRPr lang="pt-BR" u="none"/>
                  </a:p>
                </p:txBody>
              </p:sp>
              <p:sp>
                <p:nvSpPr>
                  <p:cNvPr id="468014" name="Freeform 280"/>
                  <p:cNvSpPr>
                    <a:spLocks/>
                  </p:cNvSpPr>
                  <p:nvPr/>
                </p:nvSpPr>
                <p:spPr bwMode="auto">
                  <a:xfrm>
                    <a:off x="4176" y="2050"/>
                    <a:ext cx="491" cy="506"/>
                  </a:xfrm>
                  <a:custGeom>
                    <a:avLst/>
                    <a:gdLst>
                      <a:gd name="T0" fmla="*/ 0 w 3921"/>
                      <a:gd name="T1" fmla="*/ 0 h 4050"/>
                      <a:gd name="T2" fmla="*/ 0 w 3921"/>
                      <a:gd name="T3" fmla="*/ 0 h 4050"/>
                      <a:gd name="T4" fmla="*/ 0 w 3921"/>
                      <a:gd name="T5" fmla="*/ 0 h 4050"/>
                      <a:gd name="T6" fmla="*/ 0 w 3921"/>
                      <a:gd name="T7" fmla="*/ 0 h 4050"/>
                      <a:gd name="T8" fmla="*/ 0 w 3921"/>
                      <a:gd name="T9" fmla="*/ 0 h 4050"/>
                      <a:gd name="T10" fmla="*/ 0 w 3921"/>
                      <a:gd name="T11" fmla="*/ 0 h 4050"/>
                      <a:gd name="T12" fmla="*/ 0 w 3921"/>
                      <a:gd name="T13" fmla="*/ 0 h 4050"/>
                      <a:gd name="T14" fmla="*/ 0 w 3921"/>
                      <a:gd name="T15" fmla="*/ 0 h 4050"/>
                      <a:gd name="T16" fmla="*/ 0 w 3921"/>
                      <a:gd name="T17" fmla="*/ 0 h 4050"/>
                      <a:gd name="T18" fmla="*/ 0 w 3921"/>
                      <a:gd name="T19" fmla="*/ 0 h 4050"/>
                      <a:gd name="T20" fmla="*/ 0 w 3921"/>
                      <a:gd name="T21" fmla="*/ 0 h 4050"/>
                      <a:gd name="T22" fmla="*/ 0 w 3921"/>
                      <a:gd name="T23" fmla="*/ 0 h 4050"/>
                      <a:gd name="T24" fmla="*/ 0 w 3921"/>
                      <a:gd name="T25" fmla="*/ 0 h 4050"/>
                      <a:gd name="T26" fmla="*/ 0 w 3921"/>
                      <a:gd name="T27" fmla="*/ 0 h 4050"/>
                      <a:gd name="T28" fmla="*/ 0 w 3921"/>
                      <a:gd name="T29" fmla="*/ 0 h 4050"/>
                      <a:gd name="T30" fmla="*/ 0 w 3921"/>
                      <a:gd name="T31" fmla="*/ 0 h 4050"/>
                      <a:gd name="T32" fmla="*/ 0 w 3921"/>
                      <a:gd name="T33" fmla="*/ 0 h 4050"/>
                      <a:gd name="T34" fmla="*/ 0 w 3921"/>
                      <a:gd name="T35" fmla="*/ 0 h 4050"/>
                      <a:gd name="T36" fmla="*/ 0 w 3921"/>
                      <a:gd name="T37" fmla="*/ 0 h 4050"/>
                      <a:gd name="T38" fmla="*/ 0 w 3921"/>
                      <a:gd name="T39" fmla="*/ 0 h 4050"/>
                      <a:gd name="T40" fmla="*/ 0 w 3921"/>
                      <a:gd name="T41" fmla="*/ 0 h 4050"/>
                      <a:gd name="T42" fmla="*/ 0 w 3921"/>
                      <a:gd name="T43" fmla="*/ 0 h 4050"/>
                      <a:gd name="T44" fmla="*/ 0 w 3921"/>
                      <a:gd name="T45" fmla="*/ 0 h 4050"/>
                      <a:gd name="T46" fmla="*/ 0 w 3921"/>
                      <a:gd name="T47" fmla="*/ 0 h 4050"/>
                      <a:gd name="T48" fmla="*/ 0 w 3921"/>
                      <a:gd name="T49" fmla="*/ 0 h 4050"/>
                      <a:gd name="T50" fmla="*/ 0 w 3921"/>
                      <a:gd name="T51" fmla="*/ 0 h 4050"/>
                      <a:gd name="T52" fmla="*/ 0 w 3921"/>
                      <a:gd name="T53" fmla="*/ 0 h 4050"/>
                      <a:gd name="T54" fmla="*/ 0 w 3921"/>
                      <a:gd name="T55" fmla="*/ 0 h 4050"/>
                      <a:gd name="T56" fmla="*/ 0 w 3921"/>
                      <a:gd name="T57" fmla="*/ 0 h 4050"/>
                      <a:gd name="T58" fmla="*/ 0 w 3921"/>
                      <a:gd name="T59" fmla="*/ 0 h 4050"/>
                      <a:gd name="T60" fmla="*/ 0 w 3921"/>
                      <a:gd name="T61" fmla="*/ 0 h 4050"/>
                      <a:gd name="T62" fmla="*/ 0 w 3921"/>
                      <a:gd name="T63" fmla="*/ 0 h 4050"/>
                      <a:gd name="T64" fmla="*/ 0 w 3921"/>
                      <a:gd name="T65" fmla="*/ 0 h 4050"/>
                      <a:gd name="T66" fmla="*/ 0 w 3921"/>
                      <a:gd name="T67" fmla="*/ 0 h 4050"/>
                      <a:gd name="T68" fmla="*/ 0 w 3921"/>
                      <a:gd name="T69" fmla="*/ 0 h 4050"/>
                      <a:gd name="T70" fmla="*/ 0 w 3921"/>
                      <a:gd name="T71" fmla="*/ 0 h 4050"/>
                      <a:gd name="T72" fmla="*/ 0 w 3921"/>
                      <a:gd name="T73" fmla="*/ 0 h 4050"/>
                      <a:gd name="T74" fmla="*/ 0 w 3921"/>
                      <a:gd name="T75" fmla="*/ 0 h 4050"/>
                      <a:gd name="T76" fmla="*/ 0 w 3921"/>
                      <a:gd name="T77" fmla="*/ 0 h 4050"/>
                      <a:gd name="T78" fmla="*/ 0 w 3921"/>
                      <a:gd name="T79" fmla="*/ 0 h 4050"/>
                      <a:gd name="T80" fmla="*/ 0 w 3921"/>
                      <a:gd name="T81" fmla="*/ 0 h 4050"/>
                      <a:gd name="T82" fmla="*/ 0 w 3921"/>
                      <a:gd name="T83" fmla="*/ 0 h 4050"/>
                      <a:gd name="T84" fmla="*/ 0 w 3921"/>
                      <a:gd name="T85" fmla="*/ 0 h 4050"/>
                      <a:gd name="T86" fmla="*/ 0 w 3921"/>
                      <a:gd name="T87" fmla="*/ 0 h 4050"/>
                      <a:gd name="T88" fmla="*/ 0 w 3921"/>
                      <a:gd name="T89" fmla="*/ 0 h 4050"/>
                      <a:gd name="T90" fmla="*/ 0 w 3921"/>
                      <a:gd name="T91" fmla="*/ 0 h 4050"/>
                      <a:gd name="T92" fmla="*/ 0 w 3921"/>
                      <a:gd name="T93" fmla="*/ 0 h 4050"/>
                      <a:gd name="T94" fmla="*/ 0 w 3921"/>
                      <a:gd name="T95" fmla="*/ 0 h 4050"/>
                      <a:gd name="T96" fmla="*/ 0 w 3921"/>
                      <a:gd name="T97" fmla="*/ 0 h 4050"/>
                      <a:gd name="T98" fmla="*/ 0 w 3921"/>
                      <a:gd name="T99" fmla="*/ 0 h 405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921"/>
                      <a:gd name="T151" fmla="*/ 0 h 4050"/>
                      <a:gd name="T152" fmla="*/ 3921 w 3921"/>
                      <a:gd name="T153" fmla="*/ 4050 h 405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921" h="4050">
                        <a:moveTo>
                          <a:pt x="3921" y="826"/>
                        </a:moveTo>
                        <a:lnTo>
                          <a:pt x="3882" y="778"/>
                        </a:lnTo>
                        <a:lnTo>
                          <a:pt x="3843" y="733"/>
                        </a:lnTo>
                        <a:lnTo>
                          <a:pt x="3802" y="688"/>
                        </a:lnTo>
                        <a:lnTo>
                          <a:pt x="3760" y="645"/>
                        </a:lnTo>
                        <a:lnTo>
                          <a:pt x="3717" y="603"/>
                        </a:lnTo>
                        <a:lnTo>
                          <a:pt x="3673" y="562"/>
                        </a:lnTo>
                        <a:lnTo>
                          <a:pt x="3627" y="523"/>
                        </a:lnTo>
                        <a:lnTo>
                          <a:pt x="3580" y="484"/>
                        </a:lnTo>
                        <a:lnTo>
                          <a:pt x="3532" y="447"/>
                        </a:lnTo>
                        <a:lnTo>
                          <a:pt x="3483" y="411"/>
                        </a:lnTo>
                        <a:lnTo>
                          <a:pt x="3434" y="376"/>
                        </a:lnTo>
                        <a:lnTo>
                          <a:pt x="3383" y="342"/>
                        </a:lnTo>
                        <a:lnTo>
                          <a:pt x="3331" y="311"/>
                        </a:lnTo>
                        <a:lnTo>
                          <a:pt x="3279" y="280"/>
                        </a:lnTo>
                        <a:lnTo>
                          <a:pt x="3225" y="251"/>
                        </a:lnTo>
                        <a:lnTo>
                          <a:pt x="3171" y="224"/>
                        </a:lnTo>
                        <a:lnTo>
                          <a:pt x="3116" y="197"/>
                        </a:lnTo>
                        <a:lnTo>
                          <a:pt x="3060" y="172"/>
                        </a:lnTo>
                        <a:lnTo>
                          <a:pt x="3003" y="150"/>
                        </a:lnTo>
                        <a:lnTo>
                          <a:pt x="2945" y="128"/>
                        </a:lnTo>
                        <a:lnTo>
                          <a:pt x="2887" y="108"/>
                        </a:lnTo>
                        <a:lnTo>
                          <a:pt x="2828" y="90"/>
                        </a:lnTo>
                        <a:lnTo>
                          <a:pt x="2768" y="73"/>
                        </a:lnTo>
                        <a:lnTo>
                          <a:pt x="2707" y="57"/>
                        </a:lnTo>
                        <a:lnTo>
                          <a:pt x="2646" y="44"/>
                        </a:lnTo>
                        <a:lnTo>
                          <a:pt x="2584" y="33"/>
                        </a:lnTo>
                        <a:lnTo>
                          <a:pt x="2522" y="22"/>
                        </a:lnTo>
                        <a:lnTo>
                          <a:pt x="2459" y="15"/>
                        </a:lnTo>
                        <a:lnTo>
                          <a:pt x="2396" y="8"/>
                        </a:lnTo>
                        <a:lnTo>
                          <a:pt x="2332" y="3"/>
                        </a:lnTo>
                        <a:lnTo>
                          <a:pt x="2267" y="0"/>
                        </a:lnTo>
                        <a:lnTo>
                          <a:pt x="2202" y="0"/>
                        </a:lnTo>
                        <a:lnTo>
                          <a:pt x="2088" y="2"/>
                        </a:lnTo>
                        <a:lnTo>
                          <a:pt x="1977" y="11"/>
                        </a:lnTo>
                        <a:lnTo>
                          <a:pt x="1866" y="25"/>
                        </a:lnTo>
                        <a:lnTo>
                          <a:pt x="1758" y="44"/>
                        </a:lnTo>
                        <a:lnTo>
                          <a:pt x="1652" y="69"/>
                        </a:lnTo>
                        <a:lnTo>
                          <a:pt x="1547" y="98"/>
                        </a:lnTo>
                        <a:lnTo>
                          <a:pt x="1445" y="133"/>
                        </a:lnTo>
                        <a:lnTo>
                          <a:pt x="1346" y="172"/>
                        </a:lnTo>
                        <a:lnTo>
                          <a:pt x="1247" y="216"/>
                        </a:lnTo>
                        <a:lnTo>
                          <a:pt x="1153" y="265"/>
                        </a:lnTo>
                        <a:lnTo>
                          <a:pt x="1060" y="318"/>
                        </a:lnTo>
                        <a:lnTo>
                          <a:pt x="971" y="375"/>
                        </a:lnTo>
                        <a:lnTo>
                          <a:pt x="885" y="437"/>
                        </a:lnTo>
                        <a:lnTo>
                          <a:pt x="801" y="502"/>
                        </a:lnTo>
                        <a:lnTo>
                          <a:pt x="721" y="571"/>
                        </a:lnTo>
                        <a:lnTo>
                          <a:pt x="645" y="644"/>
                        </a:lnTo>
                        <a:lnTo>
                          <a:pt x="572" y="721"/>
                        </a:lnTo>
                        <a:lnTo>
                          <a:pt x="503" y="801"/>
                        </a:lnTo>
                        <a:lnTo>
                          <a:pt x="437" y="883"/>
                        </a:lnTo>
                        <a:lnTo>
                          <a:pt x="376" y="970"/>
                        </a:lnTo>
                        <a:lnTo>
                          <a:pt x="319" y="1059"/>
                        </a:lnTo>
                        <a:lnTo>
                          <a:pt x="266" y="1151"/>
                        </a:lnTo>
                        <a:lnTo>
                          <a:pt x="217" y="1246"/>
                        </a:lnTo>
                        <a:lnTo>
                          <a:pt x="173" y="1344"/>
                        </a:lnTo>
                        <a:lnTo>
                          <a:pt x="134" y="1444"/>
                        </a:lnTo>
                        <a:lnTo>
                          <a:pt x="99" y="1546"/>
                        </a:lnTo>
                        <a:lnTo>
                          <a:pt x="70" y="1650"/>
                        </a:lnTo>
                        <a:lnTo>
                          <a:pt x="45" y="1757"/>
                        </a:lnTo>
                        <a:lnTo>
                          <a:pt x="26" y="1865"/>
                        </a:lnTo>
                        <a:lnTo>
                          <a:pt x="11" y="1976"/>
                        </a:lnTo>
                        <a:lnTo>
                          <a:pt x="3" y="2087"/>
                        </a:lnTo>
                        <a:lnTo>
                          <a:pt x="0" y="2200"/>
                        </a:lnTo>
                        <a:lnTo>
                          <a:pt x="1" y="2273"/>
                        </a:lnTo>
                        <a:lnTo>
                          <a:pt x="4" y="2345"/>
                        </a:lnTo>
                        <a:lnTo>
                          <a:pt x="10" y="2416"/>
                        </a:lnTo>
                        <a:lnTo>
                          <a:pt x="19" y="2487"/>
                        </a:lnTo>
                        <a:lnTo>
                          <a:pt x="29" y="2557"/>
                        </a:lnTo>
                        <a:lnTo>
                          <a:pt x="42" y="2626"/>
                        </a:lnTo>
                        <a:lnTo>
                          <a:pt x="56" y="2694"/>
                        </a:lnTo>
                        <a:lnTo>
                          <a:pt x="72" y="2762"/>
                        </a:lnTo>
                        <a:lnTo>
                          <a:pt x="91" y="2828"/>
                        </a:lnTo>
                        <a:lnTo>
                          <a:pt x="111" y="2895"/>
                        </a:lnTo>
                        <a:lnTo>
                          <a:pt x="134" y="2959"/>
                        </a:lnTo>
                        <a:lnTo>
                          <a:pt x="159" y="3023"/>
                        </a:lnTo>
                        <a:lnTo>
                          <a:pt x="186" y="3086"/>
                        </a:lnTo>
                        <a:lnTo>
                          <a:pt x="214" y="3148"/>
                        </a:lnTo>
                        <a:lnTo>
                          <a:pt x="244" y="3209"/>
                        </a:lnTo>
                        <a:lnTo>
                          <a:pt x="277" y="3270"/>
                        </a:lnTo>
                        <a:lnTo>
                          <a:pt x="311" y="3328"/>
                        </a:lnTo>
                        <a:lnTo>
                          <a:pt x="347" y="3386"/>
                        </a:lnTo>
                        <a:lnTo>
                          <a:pt x="384" y="3442"/>
                        </a:lnTo>
                        <a:lnTo>
                          <a:pt x="423" y="3497"/>
                        </a:lnTo>
                        <a:lnTo>
                          <a:pt x="464" y="3551"/>
                        </a:lnTo>
                        <a:lnTo>
                          <a:pt x="506" y="3604"/>
                        </a:lnTo>
                        <a:lnTo>
                          <a:pt x="550" y="3655"/>
                        </a:lnTo>
                        <a:lnTo>
                          <a:pt x="595" y="3705"/>
                        </a:lnTo>
                        <a:lnTo>
                          <a:pt x="642" y="3754"/>
                        </a:lnTo>
                        <a:lnTo>
                          <a:pt x="691" y="3800"/>
                        </a:lnTo>
                        <a:lnTo>
                          <a:pt x="740" y="3847"/>
                        </a:lnTo>
                        <a:lnTo>
                          <a:pt x="791" y="3890"/>
                        </a:lnTo>
                        <a:lnTo>
                          <a:pt x="844" y="3932"/>
                        </a:lnTo>
                        <a:lnTo>
                          <a:pt x="898" y="3974"/>
                        </a:lnTo>
                        <a:lnTo>
                          <a:pt x="952" y="4013"/>
                        </a:lnTo>
                        <a:lnTo>
                          <a:pt x="1009" y="4050"/>
                        </a:lnTo>
                        <a:lnTo>
                          <a:pt x="1063" y="4035"/>
                        </a:lnTo>
                        <a:lnTo>
                          <a:pt x="1264" y="3978"/>
                        </a:lnTo>
                        <a:lnTo>
                          <a:pt x="1451" y="3906"/>
                        </a:lnTo>
                        <a:lnTo>
                          <a:pt x="1453" y="3906"/>
                        </a:lnTo>
                        <a:lnTo>
                          <a:pt x="1392" y="3878"/>
                        </a:lnTo>
                        <a:lnTo>
                          <a:pt x="1332" y="3848"/>
                        </a:lnTo>
                        <a:lnTo>
                          <a:pt x="1273" y="3815"/>
                        </a:lnTo>
                        <a:lnTo>
                          <a:pt x="1217" y="3781"/>
                        </a:lnTo>
                        <a:lnTo>
                          <a:pt x="1161" y="3745"/>
                        </a:lnTo>
                        <a:lnTo>
                          <a:pt x="1107" y="3707"/>
                        </a:lnTo>
                        <a:lnTo>
                          <a:pt x="1054" y="3666"/>
                        </a:lnTo>
                        <a:lnTo>
                          <a:pt x="1002" y="3625"/>
                        </a:lnTo>
                        <a:lnTo>
                          <a:pt x="952" y="3581"/>
                        </a:lnTo>
                        <a:lnTo>
                          <a:pt x="904" y="3536"/>
                        </a:lnTo>
                        <a:lnTo>
                          <a:pt x="858" y="3489"/>
                        </a:lnTo>
                        <a:lnTo>
                          <a:pt x="812" y="3440"/>
                        </a:lnTo>
                        <a:lnTo>
                          <a:pt x="769" y="3390"/>
                        </a:lnTo>
                        <a:lnTo>
                          <a:pt x="727" y="3339"/>
                        </a:lnTo>
                        <a:lnTo>
                          <a:pt x="687" y="3286"/>
                        </a:lnTo>
                        <a:lnTo>
                          <a:pt x="650" y="3230"/>
                        </a:lnTo>
                        <a:lnTo>
                          <a:pt x="614" y="3175"/>
                        </a:lnTo>
                        <a:lnTo>
                          <a:pt x="580" y="3118"/>
                        </a:lnTo>
                        <a:lnTo>
                          <a:pt x="548" y="3059"/>
                        </a:lnTo>
                        <a:lnTo>
                          <a:pt x="518" y="2998"/>
                        </a:lnTo>
                        <a:lnTo>
                          <a:pt x="490" y="2938"/>
                        </a:lnTo>
                        <a:lnTo>
                          <a:pt x="465" y="2876"/>
                        </a:lnTo>
                        <a:lnTo>
                          <a:pt x="442" y="2813"/>
                        </a:lnTo>
                        <a:lnTo>
                          <a:pt x="420" y="2748"/>
                        </a:lnTo>
                        <a:lnTo>
                          <a:pt x="402" y="2682"/>
                        </a:lnTo>
                        <a:lnTo>
                          <a:pt x="385" y="2617"/>
                        </a:lnTo>
                        <a:lnTo>
                          <a:pt x="372" y="2549"/>
                        </a:lnTo>
                        <a:lnTo>
                          <a:pt x="359" y="2480"/>
                        </a:lnTo>
                        <a:lnTo>
                          <a:pt x="350" y="2412"/>
                        </a:lnTo>
                        <a:lnTo>
                          <a:pt x="344" y="2342"/>
                        </a:lnTo>
                        <a:lnTo>
                          <a:pt x="340" y="2272"/>
                        </a:lnTo>
                        <a:lnTo>
                          <a:pt x="339" y="2200"/>
                        </a:lnTo>
                        <a:lnTo>
                          <a:pt x="341" y="2104"/>
                        </a:lnTo>
                        <a:lnTo>
                          <a:pt x="348" y="2009"/>
                        </a:lnTo>
                        <a:lnTo>
                          <a:pt x="361" y="1917"/>
                        </a:lnTo>
                        <a:lnTo>
                          <a:pt x="376" y="1825"/>
                        </a:lnTo>
                        <a:lnTo>
                          <a:pt x="398" y="1735"/>
                        </a:lnTo>
                        <a:lnTo>
                          <a:pt x="423" y="1647"/>
                        </a:lnTo>
                        <a:lnTo>
                          <a:pt x="452" y="1560"/>
                        </a:lnTo>
                        <a:lnTo>
                          <a:pt x="486" y="1475"/>
                        </a:lnTo>
                        <a:lnTo>
                          <a:pt x="523" y="1393"/>
                        </a:lnTo>
                        <a:lnTo>
                          <a:pt x="563" y="1312"/>
                        </a:lnTo>
                        <a:lnTo>
                          <a:pt x="608" y="1234"/>
                        </a:lnTo>
                        <a:lnTo>
                          <a:pt x="657" y="1159"/>
                        </a:lnTo>
                        <a:lnTo>
                          <a:pt x="709" y="1086"/>
                        </a:lnTo>
                        <a:lnTo>
                          <a:pt x="764" y="1016"/>
                        </a:lnTo>
                        <a:lnTo>
                          <a:pt x="823" y="948"/>
                        </a:lnTo>
                        <a:lnTo>
                          <a:pt x="885" y="883"/>
                        </a:lnTo>
                        <a:lnTo>
                          <a:pt x="949" y="822"/>
                        </a:lnTo>
                        <a:lnTo>
                          <a:pt x="1016" y="764"/>
                        </a:lnTo>
                        <a:lnTo>
                          <a:pt x="1087" y="708"/>
                        </a:lnTo>
                        <a:lnTo>
                          <a:pt x="1161" y="657"/>
                        </a:lnTo>
                        <a:lnTo>
                          <a:pt x="1236" y="608"/>
                        </a:lnTo>
                        <a:lnTo>
                          <a:pt x="1314" y="563"/>
                        </a:lnTo>
                        <a:lnTo>
                          <a:pt x="1394" y="521"/>
                        </a:lnTo>
                        <a:lnTo>
                          <a:pt x="1477" y="484"/>
                        </a:lnTo>
                        <a:lnTo>
                          <a:pt x="1562" y="450"/>
                        </a:lnTo>
                        <a:lnTo>
                          <a:pt x="1648" y="422"/>
                        </a:lnTo>
                        <a:lnTo>
                          <a:pt x="1737" y="396"/>
                        </a:lnTo>
                        <a:lnTo>
                          <a:pt x="1827" y="376"/>
                        </a:lnTo>
                        <a:lnTo>
                          <a:pt x="1918" y="359"/>
                        </a:lnTo>
                        <a:lnTo>
                          <a:pt x="2012" y="348"/>
                        </a:lnTo>
                        <a:lnTo>
                          <a:pt x="2106" y="340"/>
                        </a:lnTo>
                        <a:lnTo>
                          <a:pt x="2202" y="338"/>
                        </a:lnTo>
                        <a:lnTo>
                          <a:pt x="2266" y="339"/>
                        </a:lnTo>
                        <a:lnTo>
                          <a:pt x="2331" y="342"/>
                        </a:lnTo>
                        <a:lnTo>
                          <a:pt x="2395" y="348"/>
                        </a:lnTo>
                        <a:lnTo>
                          <a:pt x="2458" y="356"/>
                        </a:lnTo>
                        <a:lnTo>
                          <a:pt x="2520" y="365"/>
                        </a:lnTo>
                        <a:lnTo>
                          <a:pt x="2582" y="376"/>
                        </a:lnTo>
                        <a:lnTo>
                          <a:pt x="2643" y="391"/>
                        </a:lnTo>
                        <a:lnTo>
                          <a:pt x="2702" y="405"/>
                        </a:lnTo>
                        <a:lnTo>
                          <a:pt x="2762" y="423"/>
                        </a:lnTo>
                        <a:lnTo>
                          <a:pt x="2821" y="443"/>
                        </a:lnTo>
                        <a:lnTo>
                          <a:pt x="2878" y="464"/>
                        </a:lnTo>
                        <a:lnTo>
                          <a:pt x="2935" y="488"/>
                        </a:lnTo>
                        <a:lnTo>
                          <a:pt x="2991" y="512"/>
                        </a:lnTo>
                        <a:lnTo>
                          <a:pt x="3045" y="539"/>
                        </a:lnTo>
                        <a:lnTo>
                          <a:pt x="3099" y="568"/>
                        </a:lnTo>
                        <a:lnTo>
                          <a:pt x="3152" y="598"/>
                        </a:lnTo>
                        <a:lnTo>
                          <a:pt x="3203" y="630"/>
                        </a:lnTo>
                        <a:lnTo>
                          <a:pt x="3254" y="663"/>
                        </a:lnTo>
                        <a:lnTo>
                          <a:pt x="3303" y="698"/>
                        </a:lnTo>
                        <a:lnTo>
                          <a:pt x="3352" y="734"/>
                        </a:lnTo>
                        <a:lnTo>
                          <a:pt x="3398" y="773"/>
                        </a:lnTo>
                        <a:lnTo>
                          <a:pt x="3444" y="812"/>
                        </a:lnTo>
                        <a:lnTo>
                          <a:pt x="3488" y="853"/>
                        </a:lnTo>
                        <a:lnTo>
                          <a:pt x="3531" y="894"/>
                        </a:lnTo>
                        <a:lnTo>
                          <a:pt x="3572" y="938"/>
                        </a:lnTo>
                        <a:lnTo>
                          <a:pt x="3612" y="983"/>
                        </a:lnTo>
                        <a:lnTo>
                          <a:pt x="3651" y="1029"/>
                        </a:lnTo>
                        <a:lnTo>
                          <a:pt x="3689" y="1077"/>
                        </a:lnTo>
                        <a:lnTo>
                          <a:pt x="3724" y="1126"/>
                        </a:lnTo>
                        <a:lnTo>
                          <a:pt x="3758" y="1176"/>
                        </a:lnTo>
                        <a:lnTo>
                          <a:pt x="3791" y="1227"/>
                        </a:lnTo>
                        <a:lnTo>
                          <a:pt x="3822" y="1278"/>
                        </a:lnTo>
                        <a:lnTo>
                          <a:pt x="3870" y="1105"/>
                        </a:lnTo>
                        <a:lnTo>
                          <a:pt x="3906" y="926"/>
                        </a:lnTo>
                        <a:lnTo>
                          <a:pt x="3921" y="826"/>
                        </a:lnTo>
                        <a:close/>
                      </a:path>
                    </a:pathLst>
                  </a:custGeom>
                  <a:solidFill>
                    <a:srgbClr val="F5BA55"/>
                  </a:solidFill>
                  <a:ln w="9525">
                    <a:noFill/>
                    <a:round/>
                    <a:headEnd/>
                    <a:tailEnd/>
                  </a:ln>
                </p:spPr>
                <p:txBody>
                  <a:bodyPr/>
                  <a:lstStyle/>
                  <a:p>
                    <a:pPr eaLnBrk="1" hangingPunct="1"/>
                    <a:endParaRPr lang="pt-BR" u="none"/>
                  </a:p>
                </p:txBody>
              </p:sp>
              <p:sp>
                <p:nvSpPr>
                  <p:cNvPr id="468015" name="Freeform 281"/>
                  <p:cNvSpPr>
                    <a:spLocks/>
                  </p:cNvSpPr>
                  <p:nvPr/>
                </p:nvSpPr>
                <p:spPr bwMode="auto">
                  <a:xfrm>
                    <a:off x="4198" y="2071"/>
                    <a:ext cx="464" cy="477"/>
                  </a:xfrm>
                  <a:custGeom>
                    <a:avLst/>
                    <a:gdLst>
                      <a:gd name="T0" fmla="*/ 0 w 3711"/>
                      <a:gd name="T1" fmla="*/ 0 h 3817"/>
                      <a:gd name="T2" fmla="*/ 0 w 3711"/>
                      <a:gd name="T3" fmla="*/ 0 h 3817"/>
                      <a:gd name="T4" fmla="*/ 0 w 3711"/>
                      <a:gd name="T5" fmla="*/ 0 h 3817"/>
                      <a:gd name="T6" fmla="*/ 0 w 3711"/>
                      <a:gd name="T7" fmla="*/ 0 h 3817"/>
                      <a:gd name="T8" fmla="*/ 0 w 3711"/>
                      <a:gd name="T9" fmla="*/ 0 h 3817"/>
                      <a:gd name="T10" fmla="*/ 0 w 3711"/>
                      <a:gd name="T11" fmla="*/ 0 h 3817"/>
                      <a:gd name="T12" fmla="*/ 0 w 3711"/>
                      <a:gd name="T13" fmla="*/ 0 h 3817"/>
                      <a:gd name="T14" fmla="*/ 0 w 3711"/>
                      <a:gd name="T15" fmla="*/ 0 h 3817"/>
                      <a:gd name="T16" fmla="*/ 0 w 3711"/>
                      <a:gd name="T17" fmla="*/ 0 h 3817"/>
                      <a:gd name="T18" fmla="*/ 0 w 3711"/>
                      <a:gd name="T19" fmla="*/ 0 h 3817"/>
                      <a:gd name="T20" fmla="*/ 0 w 3711"/>
                      <a:gd name="T21" fmla="*/ 0 h 3817"/>
                      <a:gd name="T22" fmla="*/ 0 w 3711"/>
                      <a:gd name="T23" fmla="*/ 0 h 3817"/>
                      <a:gd name="T24" fmla="*/ 0 w 3711"/>
                      <a:gd name="T25" fmla="*/ 0 h 3817"/>
                      <a:gd name="T26" fmla="*/ 0 w 3711"/>
                      <a:gd name="T27" fmla="*/ 0 h 3817"/>
                      <a:gd name="T28" fmla="*/ 0 w 3711"/>
                      <a:gd name="T29" fmla="*/ 0 h 3817"/>
                      <a:gd name="T30" fmla="*/ 0 w 3711"/>
                      <a:gd name="T31" fmla="*/ 0 h 3817"/>
                      <a:gd name="T32" fmla="*/ 0 w 3711"/>
                      <a:gd name="T33" fmla="*/ 0 h 3817"/>
                      <a:gd name="T34" fmla="*/ 0 w 3711"/>
                      <a:gd name="T35" fmla="*/ 0 h 3817"/>
                      <a:gd name="T36" fmla="*/ 0 w 3711"/>
                      <a:gd name="T37" fmla="*/ 0 h 3817"/>
                      <a:gd name="T38" fmla="*/ 0 w 3711"/>
                      <a:gd name="T39" fmla="*/ 0 h 3817"/>
                      <a:gd name="T40" fmla="*/ 0 w 3711"/>
                      <a:gd name="T41" fmla="*/ 0 h 3817"/>
                      <a:gd name="T42" fmla="*/ 0 w 3711"/>
                      <a:gd name="T43" fmla="*/ 0 h 3817"/>
                      <a:gd name="T44" fmla="*/ 0 w 3711"/>
                      <a:gd name="T45" fmla="*/ 0 h 3817"/>
                      <a:gd name="T46" fmla="*/ 0 w 3711"/>
                      <a:gd name="T47" fmla="*/ 0 h 3817"/>
                      <a:gd name="T48" fmla="*/ 0 w 3711"/>
                      <a:gd name="T49" fmla="*/ 0 h 3817"/>
                      <a:gd name="T50" fmla="*/ 0 w 3711"/>
                      <a:gd name="T51" fmla="*/ 0 h 3817"/>
                      <a:gd name="T52" fmla="*/ 0 w 3711"/>
                      <a:gd name="T53" fmla="*/ 0 h 3817"/>
                      <a:gd name="T54" fmla="*/ 0 w 3711"/>
                      <a:gd name="T55" fmla="*/ 0 h 3817"/>
                      <a:gd name="T56" fmla="*/ 0 w 3711"/>
                      <a:gd name="T57" fmla="*/ 0 h 3817"/>
                      <a:gd name="T58" fmla="*/ 0 w 3711"/>
                      <a:gd name="T59" fmla="*/ 0 h 3817"/>
                      <a:gd name="T60" fmla="*/ 0 w 3711"/>
                      <a:gd name="T61" fmla="*/ 0 h 3817"/>
                      <a:gd name="T62" fmla="*/ 0 w 3711"/>
                      <a:gd name="T63" fmla="*/ 0 h 3817"/>
                      <a:gd name="T64" fmla="*/ 0 w 3711"/>
                      <a:gd name="T65" fmla="*/ 0 h 3817"/>
                      <a:gd name="T66" fmla="*/ 0 w 3711"/>
                      <a:gd name="T67" fmla="*/ 0 h 3817"/>
                      <a:gd name="T68" fmla="*/ 0 w 3711"/>
                      <a:gd name="T69" fmla="*/ 0 h 3817"/>
                      <a:gd name="T70" fmla="*/ 0 w 3711"/>
                      <a:gd name="T71" fmla="*/ 0 h 3817"/>
                      <a:gd name="T72" fmla="*/ 0 w 3711"/>
                      <a:gd name="T73" fmla="*/ 0 h 3817"/>
                      <a:gd name="T74" fmla="*/ 0 w 3711"/>
                      <a:gd name="T75" fmla="*/ 0 h 3817"/>
                      <a:gd name="T76" fmla="*/ 0 w 3711"/>
                      <a:gd name="T77" fmla="*/ 0 h 3817"/>
                      <a:gd name="T78" fmla="*/ 0 w 3711"/>
                      <a:gd name="T79" fmla="*/ 0 h 3817"/>
                      <a:gd name="T80" fmla="*/ 0 w 3711"/>
                      <a:gd name="T81" fmla="*/ 0 h 3817"/>
                      <a:gd name="T82" fmla="*/ 0 w 3711"/>
                      <a:gd name="T83" fmla="*/ 0 h 3817"/>
                      <a:gd name="T84" fmla="*/ 0 w 3711"/>
                      <a:gd name="T85" fmla="*/ 0 h 3817"/>
                      <a:gd name="T86" fmla="*/ 0 w 3711"/>
                      <a:gd name="T87" fmla="*/ 0 h 3817"/>
                      <a:gd name="T88" fmla="*/ 0 w 3711"/>
                      <a:gd name="T89" fmla="*/ 0 h 3817"/>
                      <a:gd name="T90" fmla="*/ 0 w 3711"/>
                      <a:gd name="T91" fmla="*/ 0 h 3817"/>
                      <a:gd name="T92" fmla="*/ 0 w 3711"/>
                      <a:gd name="T93" fmla="*/ 0 h 3817"/>
                      <a:gd name="T94" fmla="*/ 0 w 3711"/>
                      <a:gd name="T95" fmla="*/ 0 h 3817"/>
                      <a:gd name="T96" fmla="*/ 0 w 3711"/>
                      <a:gd name="T97" fmla="*/ 0 h 3817"/>
                      <a:gd name="T98" fmla="*/ 0 w 3711"/>
                      <a:gd name="T99" fmla="*/ 0 h 38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1"/>
                      <a:gd name="T151" fmla="*/ 0 h 3817"/>
                      <a:gd name="T152" fmla="*/ 3711 w 3711"/>
                      <a:gd name="T153" fmla="*/ 3817 h 38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1" h="3817">
                        <a:moveTo>
                          <a:pt x="3711" y="885"/>
                        </a:moveTo>
                        <a:lnTo>
                          <a:pt x="3676" y="836"/>
                        </a:lnTo>
                        <a:lnTo>
                          <a:pt x="3640" y="787"/>
                        </a:lnTo>
                        <a:lnTo>
                          <a:pt x="3602" y="740"/>
                        </a:lnTo>
                        <a:lnTo>
                          <a:pt x="3562" y="694"/>
                        </a:lnTo>
                        <a:lnTo>
                          <a:pt x="3522" y="649"/>
                        </a:lnTo>
                        <a:lnTo>
                          <a:pt x="3480" y="605"/>
                        </a:lnTo>
                        <a:lnTo>
                          <a:pt x="3437" y="562"/>
                        </a:lnTo>
                        <a:lnTo>
                          <a:pt x="3392" y="521"/>
                        </a:lnTo>
                        <a:lnTo>
                          <a:pt x="3347" y="481"/>
                        </a:lnTo>
                        <a:lnTo>
                          <a:pt x="3300" y="443"/>
                        </a:lnTo>
                        <a:lnTo>
                          <a:pt x="3252" y="405"/>
                        </a:lnTo>
                        <a:lnTo>
                          <a:pt x="3203" y="370"/>
                        </a:lnTo>
                        <a:lnTo>
                          <a:pt x="3153" y="336"/>
                        </a:lnTo>
                        <a:lnTo>
                          <a:pt x="3101" y="303"/>
                        </a:lnTo>
                        <a:lnTo>
                          <a:pt x="3050" y="271"/>
                        </a:lnTo>
                        <a:lnTo>
                          <a:pt x="2997" y="242"/>
                        </a:lnTo>
                        <a:lnTo>
                          <a:pt x="2941" y="214"/>
                        </a:lnTo>
                        <a:lnTo>
                          <a:pt x="2886" y="187"/>
                        </a:lnTo>
                        <a:lnTo>
                          <a:pt x="2831" y="162"/>
                        </a:lnTo>
                        <a:lnTo>
                          <a:pt x="2774" y="138"/>
                        </a:lnTo>
                        <a:lnTo>
                          <a:pt x="2716" y="117"/>
                        </a:lnTo>
                        <a:lnTo>
                          <a:pt x="2657" y="98"/>
                        </a:lnTo>
                        <a:lnTo>
                          <a:pt x="2598" y="79"/>
                        </a:lnTo>
                        <a:lnTo>
                          <a:pt x="2538" y="63"/>
                        </a:lnTo>
                        <a:lnTo>
                          <a:pt x="2477" y="48"/>
                        </a:lnTo>
                        <a:lnTo>
                          <a:pt x="2415" y="36"/>
                        </a:lnTo>
                        <a:lnTo>
                          <a:pt x="2353" y="25"/>
                        </a:lnTo>
                        <a:lnTo>
                          <a:pt x="2290" y="16"/>
                        </a:lnTo>
                        <a:lnTo>
                          <a:pt x="2227" y="9"/>
                        </a:lnTo>
                        <a:lnTo>
                          <a:pt x="2163" y="3"/>
                        </a:lnTo>
                        <a:lnTo>
                          <a:pt x="2098" y="1"/>
                        </a:lnTo>
                        <a:lnTo>
                          <a:pt x="2033" y="0"/>
                        </a:lnTo>
                        <a:lnTo>
                          <a:pt x="1928" y="2"/>
                        </a:lnTo>
                        <a:lnTo>
                          <a:pt x="1826" y="10"/>
                        </a:lnTo>
                        <a:lnTo>
                          <a:pt x="1723" y="24"/>
                        </a:lnTo>
                        <a:lnTo>
                          <a:pt x="1624" y="40"/>
                        </a:lnTo>
                        <a:lnTo>
                          <a:pt x="1525" y="64"/>
                        </a:lnTo>
                        <a:lnTo>
                          <a:pt x="1429" y="91"/>
                        </a:lnTo>
                        <a:lnTo>
                          <a:pt x="1334" y="123"/>
                        </a:lnTo>
                        <a:lnTo>
                          <a:pt x="1242" y="160"/>
                        </a:lnTo>
                        <a:lnTo>
                          <a:pt x="1152" y="200"/>
                        </a:lnTo>
                        <a:lnTo>
                          <a:pt x="1064" y="245"/>
                        </a:lnTo>
                        <a:lnTo>
                          <a:pt x="979" y="294"/>
                        </a:lnTo>
                        <a:lnTo>
                          <a:pt x="897" y="347"/>
                        </a:lnTo>
                        <a:lnTo>
                          <a:pt x="817" y="403"/>
                        </a:lnTo>
                        <a:lnTo>
                          <a:pt x="740" y="464"/>
                        </a:lnTo>
                        <a:lnTo>
                          <a:pt x="666" y="527"/>
                        </a:lnTo>
                        <a:lnTo>
                          <a:pt x="596" y="595"/>
                        </a:lnTo>
                        <a:lnTo>
                          <a:pt x="529" y="666"/>
                        </a:lnTo>
                        <a:lnTo>
                          <a:pt x="464" y="739"/>
                        </a:lnTo>
                        <a:lnTo>
                          <a:pt x="405" y="815"/>
                        </a:lnTo>
                        <a:lnTo>
                          <a:pt x="347" y="895"/>
                        </a:lnTo>
                        <a:lnTo>
                          <a:pt x="295" y="978"/>
                        </a:lnTo>
                        <a:lnTo>
                          <a:pt x="246" y="1063"/>
                        </a:lnTo>
                        <a:lnTo>
                          <a:pt x="201" y="1151"/>
                        </a:lnTo>
                        <a:lnTo>
                          <a:pt x="160" y="1240"/>
                        </a:lnTo>
                        <a:lnTo>
                          <a:pt x="124" y="1332"/>
                        </a:lnTo>
                        <a:lnTo>
                          <a:pt x="92" y="1427"/>
                        </a:lnTo>
                        <a:lnTo>
                          <a:pt x="64" y="1524"/>
                        </a:lnTo>
                        <a:lnTo>
                          <a:pt x="42" y="1622"/>
                        </a:lnTo>
                        <a:lnTo>
                          <a:pt x="24" y="1722"/>
                        </a:lnTo>
                        <a:lnTo>
                          <a:pt x="11" y="1823"/>
                        </a:lnTo>
                        <a:lnTo>
                          <a:pt x="3" y="1927"/>
                        </a:lnTo>
                        <a:lnTo>
                          <a:pt x="0" y="2031"/>
                        </a:lnTo>
                        <a:lnTo>
                          <a:pt x="2" y="2103"/>
                        </a:lnTo>
                        <a:lnTo>
                          <a:pt x="6" y="2175"/>
                        </a:lnTo>
                        <a:lnTo>
                          <a:pt x="11" y="2246"/>
                        </a:lnTo>
                        <a:lnTo>
                          <a:pt x="20" y="2316"/>
                        </a:lnTo>
                        <a:lnTo>
                          <a:pt x="32" y="2384"/>
                        </a:lnTo>
                        <a:lnTo>
                          <a:pt x="44" y="2453"/>
                        </a:lnTo>
                        <a:lnTo>
                          <a:pt x="60" y="2521"/>
                        </a:lnTo>
                        <a:lnTo>
                          <a:pt x="78" y="2587"/>
                        </a:lnTo>
                        <a:lnTo>
                          <a:pt x="98" y="2654"/>
                        </a:lnTo>
                        <a:lnTo>
                          <a:pt x="119" y="2718"/>
                        </a:lnTo>
                        <a:lnTo>
                          <a:pt x="144" y="2782"/>
                        </a:lnTo>
                        <a:lnTo>
                          <a:pt x="170" y="2845"/>
                        </a:lnTo>
                        <a:lnTo>
                          <a:pt x="198" y="2906"/>
                        </a:lnTo>
                        <a:lnTo>
                          <a:pt x="229" y="2967"/>
                        </a:lnTo>
                        <a:lnTo>
                          <a:pt x="260" y="3026"/>
                        </a:lnTo>
                        <a:lnTo>
                          <a:pt x="295" y="3085"/>
                        </a:lnTo>
                        <a:lnTo>
                          <a:pt x="330" y="3141"/>
                        </a:lnTo>
                        <a:lnTo>
                          <a:pt x="368" y="3198"/>
                        </a:lnTo>
                        <a:lnTo>
                          <a:pt x="408" y="3252"/>
                        </a:lnTo>
                        <a:lnTo>
                          <a:pt x="450" y="3305"/>
                        </a:lnTo>
                        <a:lnTo>
                          <a:pt x="492" y="3357"/>
                        </a:lnTo>
                        <a:lnTo>
                          <a:pt x="536" y="3406"/>
                        </a:lnTo>
                        <a:lnTo>
                          <a:pt x="583" y="3455"/>
                        </a:lnTo>
                        <a:lnTo>
                          <a:pt x="631" y="3502"/>
                        </a:lnTo>
                        <a:lnTo>
                          <a:pt x="680" y="3547"/>
                        </a:lnTo>
                        <a:lnTo>
                          <a:pt x="730" y="3591"/>
                        </a:lnTo>
                        <a:lnTo>
                          <a:pt x="783" y="3634"/>
                        </a:lnTo>
                        <a:lnTo>
                          <a:pt x="836" y="3674"/>
                        </a:lnTo>
                        <a:lnTo>
                          <a:pt x="891" y="3712"/>
                        </a:lnTo>
                        <a:lnTo>
                          <a:pt x="948" y="3750"/>
                        </a:lnTo>
                        <a:lnTo>
                          <a:pt x="1005" y="3785"/>
                        </a:lnTo>
                        <a:lnTo>
                          <a:pt x="1064" y="3817"/>
                        </a:lnTo>
                        <a:lnTo>
                          <a:pt x="1095" y="3809"/>
                        </a:lnTo>
                        <a:lnTo>
                          <a:pt x="1282" y="3737"/>
                        </a:lnTo>
                        <a:lnTo>
                          <a:pt x="1461" y="3658"/>
                        </a:lnTo>
                        <a:lnTo>
                          <a:pt x="1500" y="3639"/>
                        </a:lnTo>
                        <a:lnTo>
                          <a:pt x="1438" y="3617"/>
                        </a:lnTo>
                        <a:lnTo>
                          <a:pt x="1376" y="3592"/>
                        </a:lnTo>
                        <a:lnTo>
                          <a:pt x="1315" y="3565"/>
                        </a:lnTo>
                        <a:lnTo>
                          <a:pt x="1257" y="3537"/>
                        </a:lnTo>
                        <a:lnTo>
                          <a:pt x="1199" y="3505"/>
                        </a:lnTo>
                        <a:lnTo>
                          <a:pt x="1143" y="3471"/>
                        </a:lnTo>
                        <a:lnTo>
                          <a:pt x="1088" y="3437"/>
                        </a:lnTo>
                        <a:lnTo>
                          <a:pt x="1035" y="3398"/>
                        </a:lnTo>
                        <a:lnTo>
                          <a:pt x="983" y="3359"/>
                        </a:lnTo>
                        <a:lnTo>
                          <a:pt x="932" y="3318"/>
                        </a:lnTo>
                        <a:lnTo>
                          <a:pt x="884" y="3274"/>
                        </a:lnTo>
                        <a:lnTo>
                          <a:pt x="836" y="3229"/>
                        </a:lnTo>
                        <a:lnTo>
                          <a:pt x="791" y="3183"/>
                        </a:lnTo>
                        <a:lnTo>
                          <a:pt x="748" y="3135"/>
                        </a:lnTo>
                        <a:lnTo>
                          <a:pt x="707" y="3084"/>
                        </a:lnTo>
                        <a:lnTo>
                          <a:pt x="667" y="3032"/>
                        </a:lnTo>
                        <a:lnTo>
                          <a:pt x="629" y="2979"/>
                        </a:lnTo>
                        <a:lnTo>
                          <a:pt x="594" y="2924"/>
                        </a:lnTo>
                        <a:lnTo>
                          <a:pt x="560" y="2868"/>
                        </a:lnTo>
                        <a:lnTo>
                          <a:pt x="529" y="2810"/>
                        </a:lnTo>
                        <a:lnTo>
                          <a:pt x="499" y="2752"/>
                        </a:lnTo>
                        <a:lnTo>
                          <a:pt x="472" y="2691"/>
                        </a:lnTo>
                        <a:lnTo>
                          <a:pt x="448" y="2630"/>
                        </a:lnTo>
                        <a:lnTo>
                          <a:pt x="426" y="2567"/>
                        </a:lnTo>
                        <a:lnTo>
                          <a:pt x="406" y="2504"/>
                        </a:lnTo>
                        <a:lnTo>
                          <a:pt x="389" y="2439"/>
                        </a:lnTo>
                        <a:lnTo>
                          <a:pt x="374" y="2373"/>
                        </a:lnTo>
                        <a:lnTo>
                          <a:pt x="362" y="2307"/>
                        </a:lnTo>
                        <a:lnTo>
                          <a:pt x="352" y="2239"/>
                        </a:lnTo>
                        <a:lnTo>
                          <a:pt x="345" y="2170"/>
                        </a:lnTo>
                        <a:lnTo>
                          <a:pt x="340" y="2102"/>
                        </a:lnTo>
                        <a:lnTo>
                          <a:pt x="339" y="2031"/>
                        </a:lnTo>
                        <a:lnTo>
                          <a:pt x="341" y="1944"/>
                        </a:lnTo>
                        <a:lnTo>
                          <a:pt x="348" y="1858"/>
                        </a:lnTo>
                        <a:lnTo>
                          <a:pt x="358" y="1774"/>
                        </a:lnTo>
                        <a:lnTo>
                          <a:pt x="374" y="1691"/>
                        </a:lnTo>
                        <a:lnTo>
                          <a:pt x="392" y="1608"/>
                        </a:lnTo>
                        <a:lnTo>
                          <a:pt x="416" y="1528"/>
                        </a:lnTo>
                        <a:lnTo>
                          <a:pt x="442" y="1450"/>
                        </a:lnTo>
                        <a:lnTo>
                          <a:pt x="472" y="1372"/>
                        </a:lnTo>
                        <a:lnTo>
                          <a:pt x="506" y="1297"/>
                        </a:lnTo>
                        <a:lnTo>
                          <a:pt x="543" y="1224"/>
                        </a:lnTo>
                        <a:lnTo>
                          <a:pt x="585" y="1153"/>
                        </a:lnTo>
                        <a:lnTo>
                          <a:pt x="629" y="1085"/>
                        </a:lnTo>
                        <a:lnTo>
                          <a:pt x="676" y="1018"/>
                        </a:lnTo>
                        <a:lnTo>
                          <a:pt x="726" y="954"/>
                        </a:lnTo>
                        <a:lnTo>
                          <a:pt x="780" y="893"/>
                        </a:lnTo>
                        <a:lnTo>
                          <a:pt x="835" y="835"/>
                        </a:lnTo>
                        <a:lnTo>
                          <a:pt x="894" y="778"/>
                        </a:lnTo>
                        <a:lnTo>
                          <a:pt x="956" y="725"/>
                        </a:lnTo>
                        <a:lnTo>
                          <a:pt x="1020" y="675"/>
                        </a:lnTo>
                        <a:lnTo>
                          <a:pt x="1086" y="627"/>
                        </a:lnTo>
                        <a:lnTo>
                          <a:pt x="1155" y="583"/>
                        </a:lnTo>
                        <a:lnTo>
                          <a:pt x="1226" y="543"/>
                        </a:lnTo>
                        <a:lnTo>
                          <a:pt x="1298" y="506"/>
                        </a:lnTo>
                        <a:lnTo>
                          <a:pt x="1374" y="472"/>
                        </a:lnTo>
                        <a:lnTo>
                          <a:pt x="1450" y="441"/>
                        </a:lnTo>
                        <a:lnTo>
                          <a:pt x="1529" y="414"/>
                        </a:lnTo>
                        <a:lnTo>
                          <a:pt x="1609" y="392"/>
                        </a:lnTo>
                        <a:lnTo>
                          <a:pt x="1692" y="373"/>
                        </a:lnTo>
                        <a:lnTo>
                          <a:pt x="1775" y="358"/>
                        </a:lnTo>
                        <a:lnTo>
                          <a:pt x="1860" y="347"/>
                        </a:lnTo>
                        <a:lnTo>
                          <a:pt x="1946" y="340"/>
                        </a:lnTo>
                        <a:lnTo>
                          <a:pt x="2033" y="338"/>
                        </a:lnTo>
                        <a:lnTo>
                          <a:pt x="2097" y="340"/>
                        </a:lnTo>
                        <a:lnTo>
                          <a:pt x="2162" y="343"/>
                        </a:lnTo>
                        <a:lnTo>
                          <a:pt x="2225" y="349"/>
                        </a:lnTo>
                        <a:lnTo>
                          <a:pt x="2287" y="357"/>
                        </a:lnTo>
                        <a:lnTo>
                          <a:pt x="2349" y="367"/>
                        </a:lnTo>
                        <a:lnTo>
                          <a:pt x="2409" y="381"/>
                        </a:lnTo>
                        <a:lnTo>
                          <a:pt x="2469" y="395"/>
                        </a:lnTo>
                        <a:lnTo>
                          <a:pt x="2529" y="412"/>
                        </a:lnTo>
                        <a:lnTo>
                          <a:pt x="2586" y="431"/>
                        </a:lnTo>
                        <a:lnTo>
                          <a:pt x="2644" y="452"/>
                        </a:lnTo>
                        <a:lnTo>
                          <a:pt x="2700" y="475"/>
                        </a:lnTo>
                        <a:lnTo>
                          <a:pt x="2755" y="500"/>
                        </a:lnTo>
                        <a:lnTo>
                          <a:pt x="2810" y="527"/>
                        </a:lnTo>
                        <a:lnTo>
                          <a:pt x="2863" y="555"/>
                        </a:lnTo>
                        <a:lnTo>
                          <a:pt x="2916" y="586"/>
                        </a:lnTo>
                        <a:lnTo>
                          <a:pt x="2966" y="618"/>
                        </a:lnTo>
                        <a:lnTo>
                          <a:pt x="3016" y="652"/>
                        </a:lnTo>
                        <a:lnTo>
                          <a:pt x="3063" y="688"/>
                        </a:lnTo>
                        <a:lnTo>
                          <a:pt x="3110" y="725"/>
                        </a:lnTo>
                        <a:lnTo>
                          <a:pt x="3156" y="764"/>
                        </a:lnTo>
                        <a:lnTo>
                          <a:pt x="3201" y="804"/>
                        </a:lnTo>
                        <a:lnTo>
                          <a:pt x="3242" y="847"/>
                        </a:lnTo>
                        <a:lnTo>
                          <a:pt x="3284" y="890"/>
                        </a:lnTo>
                        <a:lnTo>
                          <a:pt x="3323" y="935"/>
                        </a:lnTo>
                        <a:lnTo>
                          <a:pt x="3362" y="981"/>
                        </a:lnTo>
                        <a:lnTo>
                          <a:pt x="3398" y="1028"/>
                        </a:lnTo>
                        <a:lnTo>
                          <a:pt x="3433" y="1078"/>
                        </a:lnTo>
                        <a:lnTo>
                          <a:pt x="3465" y="1129"/>
                        </a:lnTo>
                        <a:lnTo>
                          <a:pt x="3497" y="1179"/>
                        </a:lnTo>
                        <a:lnTo>
                          <a:pt x="3526" y="1232"/>
                        </a:lnTo>
                        <a:lnTo>
                          <a:pt x="3555" y="1286"/>
                        </a:lnTo>
                        <a:lnTo>
                          <a:pt x="3580" y="1340"/>
                        </a:lnTo>
                        <a:lnTo>
                          <a:pt x="3593" y="1303"/>
                        </a:lnTo>
                        <a:lnTo>
                          <a:pt x="3648" y="1127"/>
                        </a:lnTo>
                        <a:lnTo>
                          <a:pt x="3701" y="936"/>
                        </a:lnTo>
                        <a:lnTo>
                          <a:pt x="3711" y="885"/>
                        </a:lnTo>
                        <a:close/>
                      </a:path>
                    </a:pathLst>
                  </a:custGeom>
                  <a:solidFill>
                    <a:srgbClr val="F6BF53"/>
                  </a:solidFill>
                  <a:ln w="9525">
                    <a:noFill/>
                    <a:round/>
                    <a:headEnd/>
                    <a:tailEnd/>
                  </a:ln>
                </p:spPr>
                <p:txBody>
                  <a:bodyPr/>
                  <a:lstStyle/>
                  <a:p>
                    <a:pPr eaLnBrk="1" hangingPunct="1"/>
                    <a:endParaRPr lang="pt-BR" u="none"/>
                  </a:p>
                </p:txBody>
              </p:sp>
              <p:sp>
                <p:nvSpPr>
                  <p:cNvPr id="468016" name="Freeform 282"/>
                  <p:cNvSpPr>
                    <a:spLocks/>
                  </p:cNvSpPr>
                  <p:nvPr/>
                </p:nvSpPr>
                <p:spPr bwMode="auto">
                  <a:xfrm>
                    <a:off x="4219" y="2092"/>
                    <a:ext cx="435" cy="446"/>
                  </a:xfrm>
                  <a:custGeom>
                    <a:avLst/>
                    <a:gdLst>
                      <a:gd name="T0" fmla="*/ 0 w 3483"/>
                      <a:gd name="T1" fmla="*/ 0 h 3568"/>
                      <a:gd name="T2" fmla="*/ 0 w 3483"/>
                      <a:gd name="T3" fmla="*/ 0 h 3568"/>
                      <a:gd name="T4" fmla="*/ 0 w 3483"/>
                      <a:gd name="T5" fmla="*/ 0 h 3568"/>
                      <a:gd name="T6" fmla="*/ 0 w 3483"/>
                      <a:gd name="T7" fmla="*/ 0 h 3568"/>
                      <a:gd name="T8" fmla="*/ 0 w 3483"/>
                      <a:gd name="T9" fmla="*/ 0 h 3568"/>
                      <a:gd name="T10" fmla="*/ 0 w 3483"/>
                      <a:gd name="T11" fmla="*/ 0 h 3568"/>
                      <a:gd name="T12" fmla="*/ 0 w 3483"/>
                      <a:gd name="T13" fmla="*/ 0 h 3568"/>
                      <a:gd name="T14" fmla="*/ 0 w 3483"/>
                      <a:gd name="T15" fmla="*/ 0 h 3568"/>
                      <a:gd name="T16" fmla="*/ 0 w 3483"/>
                      <a:gd name="T17" fmla="*/ 0 h 3568"/>
                      <a:gd name="T18" fmla="*/ 0 w 3483"/>
                      <a:gd name="T19" fmla="*/ 0 h 3568"/>
                      <a:gd name="T20" fmla="*/ 0 w 3483"/>
                      <a:gd name="T21" fmla="*/ 0 h 3568"/>
                      <a:gd name="T22" fmla="*/ 0 w 3483"/>
                      <a:gd name="T23" fmla="*/ 0 h 3568"/>
                      <a:gd name="T24" fmla="*/ 0 w 3483"/>
                      <a:gd name="T25" fmla="*/ 0 h 3568"/>
                      <a:gd name="T26" fmla="*/ 0 w 3483"/>
                      <a:gd name="T27" fmla="*/ 0 h 3568"/>
                      <a:gd name="T28" fmla="*/ 0 w 3483"/>
                      <a:gd name="T29" fmla="*/ 0 h 3568"/>
                      <a:gd name="T30" fmla="*/ 0 w 3483"/>
                      <a:gd name="T31" fmla="*/ 0 h 3568"/>
                      <a:gd name="T32" fmla="*/ 0 w 3483"/>
                      <a:gd name="T33" fmla="*/ 0 h 3568"/>
                      <a:gd name="T34" fmla="*/ 0 w 3483"/>
                      <a:gd name="T35" fmla="*/ 0 h 3568"/>
                      <a:gd name="T36" fmla="*/ 0 w 3483"/>
                      <a:gd name="T37" fmla="*/ 0 h 3568"/>
                      <a:gd name="T38" fmla="*/ 0 w 3483"/>
                      <a:gd name="T39" fmla="*/ 0 h 3568"/>
                      <a:gd name="T40" fmla="*/ 0 w 3483"/>
                      <a:gd name="T41" fmla="*/ 0 h 3568"/>
                      <a:gd name="T42" fmla="*/ 0 w 3483"/>
                      <a:gd name="T43" fmla="*/ 0 h 3568"/>
                      <a:gd name="T44" fmla="*/ 0 w 3483"/>
                      <a:gd name="T45" fmla="*/ 0 h 3568"/>
                      <a:gd name="T46" fmla="*/ 0 w 3483"/>
                      <a:gd name="T47" fmla="*/ 0 h 3568"/>
                      <a:gd name="T48" fmla="*/ 0 w 3483"/>
                      <a:gd name="T49" fmla="*/ 0 h 3568"/>
                      <a:gd name="T50" fmla="*/ 0 w 3483"/>
                      <a:gd name="T51" fmla="*/ 0 h 3568"/>
                      <a:gd name="T52" fmla="*/ 0 w 3483"/>
                      <a:gd name="T53" fmla="*/ 0 h 3568"/>
                      <a:gd name="T54" fmla="*/ 0 w 3483"/>
                      <a:gd name="T55" fmla="*/ 0 h 3568"/>
                      <a:gd name="T56" fmla="*/ 0 w 3483"/>
                      <a:gd name="T57" fmla="*/ 0 h 3568"/>
                      <a:gd name="T58" fmla="*/ 0 w 3483"/>
                      <a:gd name="T59" fmla="*/ 0 h 3568"/>
                      <a:gd name="T60" fmla="*/ 0 w 3483"/>
                      <a:gd name="T61" fmla="*/ 0 h 3568"/>
                      <a:gd name="T62" fmla="*/ 0 w 3483"/>
                      <a:gd name="T63" fmla="*/ 0 h 3568"/>
                      <a:gd name="T64" fmla="*/ 0 w 3483"/>
                      <a:gd name="T65" fmla="*/ 0 h 3568"/>
                      <a:gd name="T66" fmla="*/ 0 w 3483"/>
                      <a:gd name="T67" fmla="*/ 0 h 3568"/>
                      <a:gd name="T68" fmla="*/ 0 w 3483"/>
                      <a:gd name="T69" fmla="*/ 0 h 3568"/>
                      <a:gd name="T70" fmla="*/ 0 w 3483"/>
                      <a:gd name="T71" fmla="*/ 0 h 3568"/>
                      <a:gd name="T72" fmla="*/ 0 w 3483"/>
                      <a:gd name="T73" fmla="*/ 0 h 3568"/>
                      <a:gd name="T74" fmla="*/ 0 w 3483"/>
                      <a:gd name="T75" fmla="*/ 0 h 3568"/>
                      <a:gd name="T76" fmla="*/ 0 w 3483"/>
                      <a:gd name="T77" fmla="*/ 0 h 3568"/>
                      <a:gd name="T78" fmla="*/ 0 w 3483"/>
                      <a:gd name="T79" fmla="*/ 0 h 3568"/>
                      <a:gd name="T80" fmla="*/ 0 w 3483"/>
                      <a:gd name="T81" fmla="*/ 0 h 3568"/>
                      <a:gd name="T82" fmla="*/ 0 w 3483"/>
                      <a:gd name="T83" fmla="*/ 0 h 3568"/>
                      <a:gd name="T84" fmla="*/ 0 w 3483"/>
                      <a:gd name="T85" fmla="*/ 0 h 3568"/>
                      <a:gd name="T86" fmla="*/ 0 w 3483"/>
                      <a:gd name="T87" fmla="*/ 0 h 3568"/>
                      <a:gd name="T88" fmla="*/ 0 w 3483"/>
                      <a:gd name="T89" fmla="*/ 0 h 3568"/>
                      <a:gd name="T90" fmla="*/ 0 w 3483"/>
                      <a:gd name="T91" fmla="*/ 0 h 3568"/>
                      <a:gd name="T92" fmla="*/ 0 w 3483"/>
                      <a:gd name="T93" fmla="*/ 0 h 3568"/>
                      <a:gd name="T94" fmla="*/ 0 w 3483"/>
                      <a:gd name="T95" fmla="*/ 0 h 3568"/>
                      <a:gd name="T96" fmla="*/ 0 w 3483"/>
                      <a:gd name="T97" fmla="*/ 0 h 3568"/>
                      <a:gd name="T98" fmla="*/ 0 w 3483"/>
                      <a:gd name="T99" fmla="*/ 0 h 35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83"/>
                      <a:gd name="T151" fmla="*/ 0 h 3568"/>
                      <a:gd name="T152" fmla="*/ 3483 w 3483"/>
                      <a:gd name="T153" fmla="*/ 3568 h 35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83" h="3568">
                        <a:moveTo>
                          <a:pt x="3483" y="940"/>
                        </a:moveTo>
                        <a:lnTo>
                          <a:pt x="3452" y="889"/>
                        </a:lnTo>
                        <a:lnTo>
                          <a:pt x="3419" y="838"/>
                        </a:lnTo>
                        <a:lnTo>
                          <a:pt x="3385" y="788"/>
                        </a:lnTo>
                        <a:lnTo>
                          <a:pt x="3350" y="739"/>
                        </a:lnTo>
                        <a:lnTo>
                          <a:pt x="3312" y="691"/>
                        </a:lnTo>
                        <a:lnTo>
                          <a:pt x="3273" y="645"/>
                        </a:lnTo>
                        <a:lnTo>
                          <a:pt x="3233" y="600"/>
                        </a:lnTo>
                        <a:lnTo>
                          <a:pt x="3192" y="556"/>
                        </a:lnTo>
                        <a:lnTo>
                          <a:pt x="3149" y="515"/>
                        </a:lnTo>
                        <a:lnTo>
                          <a:pt x="3105" y="474"/>
                        </a:lnTo>
                        <a:lnTo>
                          <a:pt x="3059" y="435"/>
                        </a:lnTo>
                        <a:lnTo>
                          <a:pt x="3013" y="396"/>
                        </a:lnTo>
                        <a:lnTo>
                          <a:pt x="2964" y="360"/>
                        </a:lnTo>
                        <a:lnTo>
                          <a:pt x="2915" y="325"/>
                        </a:lnTo>
                        <a:lnTo>
                          <a:pt x="2864" y="292"/>
                        </a:lnTo>
                        <a:lnTo>
                          <a:pt x="2813" y="260"/>
                        </a:lnTo>
                        <a:lnTo>
                          <a:pt x="2760" y="230"/>
                        </a:lnTo>
                        <a:lnTo>
                          <a:pt x="2706" y="201"/>
                        </a:lnTo>
                        <a:lnTo>
                          <a:pt x="2652" y="174"/>
                        </a:lnTo>
                        <a:lnTo>
                          <a:pt x="2596" y="150"/>
                        </a:lnTo>
                        <a:lnTo>
                          <a:pt x="2539" y="126"/>
                        </a:lnTo>
                        <a:lnTo>
                          <a:pt x="2482" y="105"/>
                        </a:lnTo>
                        <a:lnTo>
                          <a:pt x="2423" y="85"/>
                        </a:lnTo>
                        <a:lnTo>
                          <a:pt x="2363" y="67"/>
                        </a:lnTo>
                        <a:lnTo>
                          <a:pt x="2304" y="53"/>
                        </a:lnTo>
                        <a:lnTo>
                          <a:pt x="2243" y="38"/>
                        </a:lnTo>
                        <a:lnTo>
                          <a:pt x="2181" y="27"/>
                        </a:lnTo>
                        <a:lnTo>
                          <a:pt x="2119" y="18"/>
                        </a:lnTo>
                        <a:lnTo>
                          <a:pt x="2056" y="10"/>
                        </a:lnTo>
                        <a:lnTo>
                          <a:pt x="1992" y="4"/>
                        </a:lnTo>
                        <a:lnTo>
                          <a:pt x="1927" y="1"/>
                        </a:lnTo>
                        <a:lnTo>
                          <a:pt x="1863" y="0"/>
                        </a:lnTo>
                        <a:lnTo>
                          <a:pt x="1767" y="2"/>
                        </a:lnTo>
                        <a:lnTo>
                          <a:pt x="1673" y="10"/>
                        </a:lnTo>
                        <a:lnTo>
                          <a:pt x="1579" y="21"/>
                        </a:lnTo>
                        <a:lnTo>
                          <a:pt x="1488" y="38"/>
                        </a:lnTo>
                        <a:lnTo>
                          <a:pt x="1398" y="58"/>
                        </a:lnTo>
                        <a:lnTo>
                          <a:pt x="1309" y="84"/>
                        </a:lnTo>
                        <a:lnTo>
                          <a:pt x="1223" y="112"/>
                        </a:lnTo>
                        <a:lnTo>
                          <a:pt x="1138" y="146"/>
                        </a:lnTo>
                        <a:lnTo>
                          <a:pt x="1055" y="183"/>
                        </a:lnTo>
                        <a:lnTo>
                          <a:pt x="975" y="225"/>
                        </a:lnTo>
                        <a:lnTo>
                          <a:pt x="897" y="270"/>
                        </a:lnTo>
                        <a:lnTo>
                          <a:pt x="822" y="319"/>
                        </a:lnTo>
                        <a:lnTo>
                          <a:pt x="748" y="370"/>
                        </a:lnTo>
                        <a:lnTo>
                          <a:pt x="677" y="426"/>
                        </a:lnTo>
                        <a:lnTo>
                          <a:pt x="610" y="484"/>
                        </a:lnTo>
                        <a:lnTo>
                          <a:pt x="546" y="545"/>
                        </a:lnTo>
                        <a:lnTo>
                          <a:pt x="484" y="610"/>
                        </a:lnTo>
                        <a:lnTo>
                          <a:pt x="425" y="678"/>
                        </a:lnTo>
                        <a:lnTo>
                          <a:pt x="370" y="748"/>
                        </a:lnTo>
                        <a:lnTo>
                          <a:pt x="318" y="821"/>
                        </a:lnTo>
                        <a:lnTo>
                          <a:pt x="269" y="896"/>
                        </a:lnTo>
                        <a:lnTo>
                          <a:pt x="224" y="974"/>
                        </a:lnTo>
                        <a:lnTo>
                          <a:pt x="184" y="1055"/>
                        </a:lnTo>
                        <a:lnTo>
                          <a:pt x="147" y="1137"/>
                        </a:lnTo>
                        <a:lnTo>
                          <a:pt x="113" y="1222"/>
                        </a:lnTo>
                        <a:lnTo>
                          <a:pt x="84" y="1309"/>
                        </a:lnTo>
                        <a:lnTo>
                          <a:pt x="59" y="1397"/>
                        </a:lnTo>
                        <a:lnTo>
                          <a:pt x="37" y="1487"/>
                        </a:lnTo>
                        <a:lnTo>
                          <a:pt x="22" y="1579"/>
                        </a:lnTo>
                        <a:lnTo>
                          <a:pt x="9" y="1671"/>
                        </a:lnTo>
                        <a:lnTo>
                          <a:pt x="2" y="1766"/>
                        </a:lnTo>
                        <a:lnTo>
                          <a:pt x="0" y="1862"/>
                        </a:lnTo>
                        <a:lnTo>
                          <a:pt x="1" y="1934"/>
                        </a:lnTo>
                        <a:lnTo>
                          <a:pt x="5" y="2004"/>
                        </a:lnTo>
                        <a:lnTo>
                          <a:pt x="11" y="2074"/>
                        </a:lnTo>
                        <a:lnTo>
                          <a:pt x="20" y="2142"/>
                        </a:lnTo>
                        <a:lnTo>
                          <a:pt x="33" y="2211"/>
                        </a:lnTo>
                        <a:lnTo>
                          <a:pt x="46" y="2279"/>
                        </a:lnTo>
                        <a:lnTo>
                          <a:pt x="63" y="2344"/>
                        </a:lnTo>
                        <a:lnTo>
                          <a:pt x="81" y="2410"/>
                        </a:lnTo>
                        <a:lnTo>
                          <a:pt x="103" y="2475"/>
                        </a:lnTo>
                        <a:lnTo>
                          <a:pt x="126" y="2538"/>
                        </a:lnTo>
                        <a:lnTo>
                          <a:pt x="151" y="2600"/>
                        </a:lnTo>
                        <a:lnTo>
                          <a:pt x="179" y="2660"/>
                        </a:lnTo>
                        <a:lnTo>
                          <a:pt x="209" y="2721"/>
                        </a:lnTo>
                        <a:lnTo>
                          <a:pt x="241" y="2780"/>
                        </a:lnTo>
                        <a:lnTo>
                          <a:pt x="275" y="2837"/>
                        </a:lnTo>
                        <a:lnTo>
                          <a:pt x="311" y="2892"/>
                        </a:lnTo>
                        <a:lnTo>
                          <a:pt x="348" y="2948"/>
                        </a:lnTo>
                        <a:lnTo>
                          <a:pt x="388" y="3001"/>
                        </a:lnTo>
                        <a:lnTo>
                          <a:pt x="430" y="3052"/>
                        </a:lnTo>
                        <a:lnTo>
                          <a:pt x="473" y="3102"/>
                        </a:lnTo>
                        <a:lnTo>
                          <a:pt x="519" y="3151"/>
                        </a:lnTo>
                        <a:lnTo>
                          <a:pt x="565" y="3198"/>
                        </a:lnTo>
                        <a:lnTo>
                          <a:pt x="613" y="3243"/>
                        </a:lnTo>
                        <a:lnTo>
                          <a:pt x="663" y="3287"/>
                        </a:lnTo>
                        <a:lnTo>
                          <a:pt x="715" y="3328"/>
                        </a:lnTo>
                        <a:lnTo>
                          <a:pt x="768" y="3369"/>
                        </a:lnTo>
                        <a:lnTo>
                          <a:pt x="822" y="3407"/>
                        </a:lnTo>
                        <a:lnTo>
                          <a:pt x="878" y="3443"/>
                        </a:lnTo>
                        <a:lnTo>
                          <a:pt x="934" y="3477"/>
                        </a:lnTo>
                        <a:lnTo>
                          <a:pt x="993" y="3510"/>
                        </a:lnTo>
                        <a:lnTo>
                          <a:pt x="1053" y="3540"/>
                        </a:lnTo>
                        <a:lnTo>
                          <a:pt x="1114" y="3568"/>
                        </a:lnTo>
                        <a:lnTo>
                          <a:pt x="1291" y="3489"/>
                        </a:lnTo>
                        <a:lnTo>
                          <a:pt x="1475" y="3399"/>
                        </a:lnTo>
                        <a:lnTo>
                          <a:pt x="1557" y="3355"/>
                        </a:lnTo>
                        <a:lnTo>
                          <a:pt x="1492" y="3341"/>
                        </a:lnTo>
                        <a:lnTo>
                          <a:pt x="1429" y="3324"/>
                        </a:lnTo>
                        <a:lnTo>
                          <a:pt x="1366" y="3304"/>
                        </a:lnTo>
                        <a:lnTo>
                          <a:pt x="1305" y="3281"/>
                        </a:lnTo>
                        <a:lnTo>
                          <a:pt x="1245" y="3255"/>
                        </a:lnTo>
                        <a:lnTo>
                          <a:pt x="1187" y="3228"/>
                        </a:lnTo>
                        <a:lnTo>
                          <a:pt x="1129" y="3198"/>
                        </a:lnTo>
                        <a:lnTo>
                          <a:pt x="1073" y="3166"/>
                        </a:lnTo>
                        <a:lnTo>
                          <a:pt x="1019" y="3131"/>
                        </a:lnTo>
                        <a:lnTo>
                          <a:pt x="966" y="3095"/>
                        </a:lnTo>
                        <a:lnTo>
                          <a:pt x="915" y="3056"/>
                        </a:lnTo>
                        <a:lnTo>
                          <a:pt x="866" y="3015"/>
                        </a:lnTo>
                        <a:lnTo>
                          <a:pt x="818" y="2972"/>
                        </a:lnTo>
                        <a:lnTo>
                          <a:pt x="773" y="2927"/>
                        </a:lnTo>
                        <a:lnTo>
                          <a:pt x="729" y="2880"/>
                        </a:lnTo>
                        <a:lnTo>
                          <a:pt x="688" y="2832"/>
                        </a:lnTo>
                        <a:lnTo>
                          <a:pt x="647" y="2782"/>
                        </a:lnTo>
                        <a:lnTo>
                          <a:pt x="610" y="2730"/>
                        </a:lnTo>
                        <a:lnTo>
                          <a:pt x="574" y="2676"/>
                        </a:lnTo>
                        <a:lnTo>
                          <a:pt x="541" y="2621"/>
                        </a:lnTo>
                        <a:lnTo>
                          <a:pt x="510" y="2565"/>
                        </a:lnTo>
                        <a:lnTo>
                          <a:pt x="481" y="2506"/>
                        </a:lnTo>
                        <a:lnTo>
                          <a:pt x="455" y="2447"/>
                        </a:lnTo>
                        <a:lnTo>
                          <a:pt x="432" y="2387"/>
                        </a:lnTo>
                        <a:lnTo>
                          <a:pt x="410" y="2325"/>
                        </a:lnTo>
                        <a:lnTo>
                          <a:pt x="391" y="2262"/>
                        </a:lnTo>
                        <a:lnTo>
                          <a:pt x="375" y="2197"/>
                        </a:lnTo>
                        <a:lnTo>
                          <a:pt x="362" y="2132"/>
                        </a:lnTo>
                        <a:lnTo>
                          <a:pt x="352" y="2066"/>
                        </a:lnTo>
                        <a:lnTo>
                          <a:pt x="345" y="1999"/>
                        </a:lnTo>
                        <a:lnTo>
                          <a:pt x="340" y="1932"/>
                        </a:lnTo>
                        <a:lnTo>
                          <a:pt x="338" y="1862"/>
                        </a:lnTo>
                        <a:lnTo>
                          <a:pt x="340" y="1784"/>
                        </a:lnTo>
                        <a:lnTo>
                          <a:pt x="346" y="1706"/>
                        </a:lnTo>
                        <a:lnTo>
                          <a:pt x="356" y="1631"/>
                        </a:lnTo>
                        <a:lnTo>
                          <a:pt x="370" y="1555"/>
                        </a:lnTo>
                        <a:lnTo>
                          <a:pt x="387" y="1481"/>
                        </a:lnTo>
                        <a:lnTo>
                          <a:pt x="407" y="1409"/>
                        </a:lnTo>
                        <a:lnTo>
                          <a:pt x="431" y="1338"/>
                        </a:lnTo>
                        <a:lnTo>
                          <a:pt x="459" y="1269"/>
                        </a:lnTo>
                        <a:lnTo>
                          <a:pt x="489" y="1202"/>
                        </a:lnTo>
                        <a:lnTo>
                          <a:pt x="523" y="1136"/>
                        </a:lnTo>
                        <a:lnTo>
                          <a:pt x="559" y="1072"/>
                        </a:lnTo>
                        <a:lnTo>
                          <a:pt x="599" y="1010"/>
                        </a:lnTo>
                        <a:lnTo>
                          <a:pt x="641" y="950"/>
                        </a:lnTo>
                        <a:lnTo>
                          <a:pt x="686" y="893"/>
                        </a:lnTo>
                        <a:lnTo>
                          <a:pt x="735" y="838"/>
                        </a:lnTo>
                        <a:lnTo>
                          <a:pt x="786" y="785"/>
                        </a:lnTo>
                        <a:lnTo>
                          <a:pt x="839" y="734"/>
                        </a:lnTo>
                        <a:lnTo>
                          <a:pt x="894" y="687"/>
                        </a:lnTo>
                        <a:lnTo>
                          <a:pt x="951" y="642"/>
                        </a:lnTo>
                        <a:lnTo>
                          <a:pt x="1011" y="599"/>
                        </a:lnTo>
                        <a:lnTo>
                          <a:pt x="1073" y="560"/>
                        </a:lnTo>
                        <a:lnTo>
                          <a:pt x="1136" y="522"/>
                        </a:lnTo>
                        <a:lnTo>
                          <a:pt x="1203" y="489"/>
                        </a:lnTo>
                        <a:lnTo>
                          <a:pt x="1270" y="458"/>
                        </a:lnTo>
                        <a:lnTo>
                          <a:pt x="1339" y="431"/>
                        </a:lnTo>
                        <a:lnTo>
                          <a:pt x="1410" y="408"/>
                        </a:lnTo>
                        <a:lnTo>
                          <a:pt x="1482" y="386"/>
                        </a:lnTo>
                        <a:lnTo>
                          <a:pt x="1555" y="369"/>
                        </a:lnTo>
                        <a:lnTo>
                          <a:pt x="1631" y="356"/>
                        </a:lnTo>
                        <a:lnTo>
                          <a:pt x="1708" y="347"/>
                        </a:lnTo>
                        <a:lnTo>
                          <a:pt x="1784" y="341"/>
                        </a:lnTo>
                        <a:lnTo>
                          <a:pt x="1863" y="339"/>
                        </a:lnTo>
                        <a:lnTo>
                          <a:pt x="1927" y="340"/>
                        </a:lnTo>
                        <a:lnTo>
                          <a:pt x="1990" y="343"/>
                        </a:lnTo>
                        <a:lnTo>
                          <a:pt x="2052" y="350"/>
                        </a:lnTo>
                        <a:lnTo>
                          <a:pt x="2114" y="359"/>
                        </a:lnTo>
                        <a:lnTo>
                          <a:pt x="2175" y="370"/>
                        </a:lnTo>
                        <a:lnTo>
                          <a:pt x="2235" y="384"/>
                        </a:lnTo>
                        <a:lnTo>
                          <a:pt x="2295" y="401"/>
                        </a:lnTo>
                        <a:lnTo>
                          <a:pt x="2352" y="419"/>
                        </a:lnTo>
                        <a:lnTo>
                          <a:pt x="2410" y="439"/>
                        </a:lnTo>
                        <a:lnTo>
                          <a:pt x="2466" y="463"/>
                        </a:lnTo>
                        <a:lnTo>
                          <a:pt x="2520" y="488"/>
                        </a:lnTo>
                        <a:lnTo>
                          <a:pt x="2574" y="515"/>
                        </a:lnTo>
                        <a:lnTo>
                          <a:pt x="2626" y="543"/>
                        </a:lnTo>
                        <a:lnTo>
                          <a:pt x="2678" y="574"/>
                        </a:lnTo>
                        <a:lnTo>
                          <a:pt x="2727" y="607"/>
                        </a:lnTo>
                        <a:lnTo>
                          <a:pt x="2776" y="642"/>
                        </a:lnTo>
                        <a:lnTo>
                          <a:pt x="2823" y="679"/>
                        </a:lnTo>
                        <a:lnTo>
                          <a:pt x="2868" y="717"/>
                        </a:lnTo>
                        <a:lnTo>
                          <a:pt x="2912" y="757"/>
                        </a:lnTo>
                        <a:lnTo>
                          <a:pt x="2955" y="798"/>
                        </a:lnTo>
                        <a:lnTo>
                          <a:pt x="2996" y="842"/>
                        </a:lnTo>
                        <a:lnTo>
                          <a:pt x="3034" y="887"/>
                        </a:lnTo>
                        <a:lnTo>
                          <a:pt x="3071" y="934"/>
                        </a:lnTo>
                        <a:lnTo>
                          <a:pt x="3107" y="982"/>
                        </a:lnTo>
                        <a:lnTo>
                          <a:pt x="3141" y="1030"/>
                        </a:lnTo>
                        <a:lnTo>
                          <a:pt x="3173" y="1081"/>
                        </a:lnTo>
                        <a:lnTo>
                          <a:pt x="3202" y="1134"/>
                        </a:lnTo>
                        <a:lnTo>
                          <a:pt x="3230" y="1187"/>
                        </a:lnTo>
                        <a:lnTo>
                          <a:pt x="3256" y="1241"/>
                        </a:lnTo>
                        <a:lnTo>
                          <a:pt x="3279" y="1297"/>
                        </a:lnTo>
                        <a:lnTo>
                          <a:pt x="3300" y="1354"/>
                        </a:lnTo>
                        <a:lnTo>
                          <a:pt x="3319" y="1411"/>
                        </a:lnTo>
                        <a:lnTo>
                          <a:pt x="3360" y="1319"/>
                        </a:lnTo>
                        <a:lnTo>
                          <a:pt x="3423" y="1134"/>
                        </a:lnTo>
                        <a:lnTo>
                          <a:pt x="3478" y="958"/>
                        </a:lnTo>
                        <a:lnTo>
                          <a:pt x="3483" y="940"/>
                        </a:lnTo>
                        <a:close/>
                      </a:path>
                    </a:pathLst>
                  </a:custGeom>
                  <a:solidFill>
                    <a:srgbClr val="F6C34E"/>
                  </a:solidFill>
                  <a:ln w="9525">
                    <a:noFill/>
                    <a:round/>
                    <a:headEnd/>
                    <a:tailEnd/>
                  </a:ln>
                </p:spPr>
                <p:txBody>
                  <a:bodyPr/>
                  <a:lstStyle/>
                  <a:p>
                    <a:pPr eaLnBrk="1" hangingPunct="1"/>
                    <a:endParaRPr lang="pt-BR" u="none"/>
                  </a:p>
                </p:txBody>
              </p:sp>
              <p:sp>
                <p:nvSpPr>
                  <p:cNvPr id="468017" name="Freeform 283"/>
                  <p:cNvSpPr>
                    <a:spLocks/>
                  </p:cNvSpPr>
                  <p:nvPr/>
                </p:nvSpPr>
                <p:spPr bwMode="auto">
                  <a:xfrm>
                    <a:off x="4240" y="2113"/>
                    <a:ext cx="405" cy="413"/>
                  </a:xfrm>
                  <a:custGeom>
                    <a:avLst/>
                    <a:gdLst>
                      <a:gd name="T0" fmla="*/ 0 w 3241"/>
                      <a:gd name="T1" fmla="*/ 0 h 3301"/>
                      <a:gd name="T2" fmla="*/ 0 w 3241"/>
                      <a:gd name="T3" fmla="*/ 0 h 3301"/>
                      <a:gd name="T4" fmla="*/ 0 w 3241"/>
                      <a:gd name="T5" fmla="*/ 0 h 3301"/>
                      <a:gd name="T6" fmla="*/ 0 w 3241"/>
                      <a:gd name="T7" fmla="*/ 0 h 3301"/>
                      <a:gd name="T8" fmla="*/ 0 w 3241"/>
                      <a:gd name="T9" fmla="*/ 0 h 3301"/>
                      <a:gd name="T10" fmla="*/ 0 w 3241"/>
                      <a:gd name="T11" fmla="*/ 0 h 3301"/>
                      <a:gd name="T12" fmla="*/ 0 w 3241"/>
                      <a:gd name="T13" fmla="*/ 0 h 3301"/>
                      <a:gd name="T14" fmla="*/ 0 w 3241"/>
                      <a:gd name="T15" fmla="*/ 0 h 3301"/>
                      <a:gd name="T16" fmla="*/ 0 w 3241"/>
                      <a:gd name="T17" fmla="*/ 0 h 3301"/>
                      <a:gd name="T18" fmla="*/ 0 w 3241"/>
                      <a:gd name="T19" fmla="*/ 0 h 3301"/>
                      <a:gd name="T20" fmla="*/ 0 w 3241"/>
                      <a:gd name="T21" fmla="*/ 0 h 3301"/>
                      <a:gd name="T22" fmla="*/ 0 w 3241"/>
                      <a:gd name="T23" fmla="*/ 0 h 3301"/>
                      <a:gd name="T24" fmla="*/ 0 w 3241"/>
                      <a:gd name="T25" fmla="*/ 0 h 3301"/>
                      <a:gd name="T26" fmla="*/ 0 w 3241"/>
                      <a:gd name="T27" fmla="*/ 0 h 3301"/>
                      <a:gd name="T28" fmla="*/ 0 w 3241"/>
                      <a:gd name="T29" fmla="*/ 0 h 3301"/>
                      <a:gd name="T30" fmla="*/ 0 w 3241"/>
                      <a:gd name="T31" fmla="*/ 0 h 3301"/>
                      <a:gd name="T32" fmla="*/ 0 w 3241"/>
                      <a:gd name="T33" fmla="*/ 0 h 3301"/>
                      <a:gd name="T34" fmla="*/ 0 w 3241"/>
                      <a:gd name="T35" fmla="*/ 0 h 3301"/>
                      <a:gd name="T36" fmla="*/ 0 w 3241"/>
                      <a:gd name="T37" fmla="*/ 0 h 3301"/>
                      <a:gd name="T38" fmla="*/ 0 w 3241"/>
                      <a:gd name="T39" fmla="*/ 0 h 3301"/>
                      <a:gd name="T40" fmla="*/ 0 w 3241"/>
                      <a:gd name="T41" fmla="*/ 0 h 3301"/>
                      <a:gd name="T42" fmla="*/ 0 w 3241"/>
                      <a:gd name="T43" fmla="*/ 0 h 3301"/>
                      <a:gd name="T44" fmla="*/ 0 w 3241"/>
                      <a:gd name="T45" fmla="*/ 0 h 3301"/>
                      <a:gd name="T46" fmla="*/ 0 w 3241"/>
                      <a:gd name="T47" fmla="*/ 0 h 3301"/>
                      <a:gd name="T48" fmla="*/ 0 w 3241"/>
                      <a:gd name="T49" fmla="*/ 0 h 3301"/>
                      <a:gd name="T50" fmla="*/ 0 w 3241"/>
                      <a:gd name="T51" fmla="*/ 0 h 3301"/>
                      <a:gd name="T52" fmla="*/ 0 w 3241"/>
                      <a:gd name="T53" fmla="*/ 0 h 3301"/>
                      <a:gd name="T54" fmla="*/ 0 w 3241"/>
                      <a:gd name="T55" fmla="*/ 0 h 3301"/>
                      <a:gd name="T56" fmla="*/ 0 w 3241"/>
                      <a:gd name="T57" fmla="*/ 0 h 3301"/>
                      <a:gd name="T58" fmla="*/ 0 w 3241"/>
                      <a:gd name="T59" fmla="*/ 0 h 3301"/>
                      <a:gd name="T60" fmla="*/ 0 w 3241"/>
                      <a:gd name="T61" fmla="*/ 0 h 3301"/>
                      <a:gd name="T62" fmla="*/ 0 w 3241"/>
                      <a:gd name="T63" fmla="*/ 0 h 3301"/>
                      <a:gd name="T64" fmla="*/ 0 w 3241"/>
                      <a:gd name="T65" fmla="*/ 0 h 3301"/>
                      <a:gd name="T66" fmla="*/ 0 w 3241"/>
                      <a:gd name="T67" fmla="*/ 0 h 3301"/>
                      <a:gd name="T68" fmla="*/ 0 w 3241"/>
                      <a:gd name="T69" fmla="*/ 0 h 3301"/>
                      <a:gd name="T70" fmla="*/ 0 w 3241"/>
                      <a:gd name="T71" fmla="*/ 0 h 3301"/>
                      <a:gd name="T72" fmla="*/ 0 w 3241"/>
                      <a:gd name="T73" fmla="*/ 0 h 3301"/>
                      <a:gd name="T74" fmla="*/ 0 w 3241"/>
                      <a:gd name="T75" fmla="*/ 0 h 3301"/>
                      <a:gd name="T76" fmla="*/ 0 w 3241"/>
                      <a:gd name="T77" fmla="*/ 0 h 3301"/>
                      <a:gd name="T78" fmla="*/ 0 w 3241"/>
                      <a:gd name="T79" fmla="*/ 0 h 3301"/>
                      <a:gd name="T80" fmla="*/ 0 w 3241"/>
                      <a:gd name="T81" fmla="*/ 0 h 3301"/>
                      <a:gd name="T82" fmla="*/ 0 w 3241"/>
                      <a:gd name="T83" fmla="*/ 0 h 3301"/>
                      <a:gd name="T84" fmla="*/ 0 w 3241"/>
                      <a:gd name="T85" fmla="*/ 0 h 3301"/>
                      <a:gd name="T86" fmla="*/ 0 w 3241"/>
                      <a:gd name="T87" fmla="*/ 0 h 3301"/>
                      <a:gd name="T88" fmla="*/ 0 w 3241"/>
                      <a:gd name="T89" fmla="*/ 0 h 3301"/>
                      <a:gd name="T90" fmla="*/ 0 w 3241"/>
                      <a:gd name="T91" fmla="*/ 0 h 3301"/>
                      <a:gd name="T92" fmla="*/ 0 w 3241"/>
                      <a:gd name="T93" fmla="*/ 0 h 3301"/>
                      <a:gd name="T94" fmla="*/ 0 w 3241"/>
                      <a:gd name="T95" fmla="*/ 0 h 3301"/>
                      <a:gd name="T96" fmla="*/ 0 w 3241"/>
                      <a:gd name="T97" fmla="*/ 0 h 3301"/>
                      <a:gd name="T98" fmla="*/ 0 w 3241"/>
                      <a:gd name="T99" fmla="*/ 0 h 3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41"/>
                      <a:gd name="T151" fmla="*/ 0 h 3301"/>
                      <a:gd name="T152" fmla="*/ 3241 w 3241"/>
                      <a:gd name="T153" fmla="*/ 3301 h 3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41" h="3301">
                        <a:moveTo>
                          <a:pt x="3241" y="1002"/>
                        </a:moveTo>
                        <a:lnTo>
                          <a:pt x="3216" y="948"/>
                        </a:lnTo>
                        <a:lnTo>
                          <a:pt x="3187" y="894"/>
                        </a:lnTo>
                        <a:lnTo>
                          <a:pt x="3158" y="841"/>
                        </a:lnTo>
                        <a:lnTo>
                          <a:pt x="3126" y="791"/>
                        </a:lnTo>
                        <a:lnTo>
                          <a:pt x="3094" y="740"/>
                        </a:lnTo>
                        <a:lnTo>
                          <a:pt x="3059" y="690"/>
                        </a:lnTo>
                        <a:lnTo>
                          <a:pt x="3023" y="643"/>
                        </a:lnTo>
                        <a:lnTo>
                          <a:pt x="2984" y="597"/>
                        </a:lnTo>
                        <a:lnTo>
                          <a:pt x="2945" y="552"/>
                        </a:lnTo>
                        <a:lnTo>
                          <a:pt x="2903" y="509"/>
                        </a:lnTo>
                        <a:lnTo>
                          <a:pt x="2862" y="466"/>
                        </a:lnTo>
                        <a:lnTo>
                          <a:pt x="2817" y="426"/>
                        </a:lnTo>
                        <a:lnTo>
                          <a:pt x="2771" y="387"/>
                        </a:lnTo>
                        <a:lnTo>
                          <a:pt x="2724" y="350"/>
                        </a:lnTo>
                        <a:lnTo>
                          <a:pt x="2677" y="314"/>
                        </a:lnTo>
                        <a:lnTo>
                          <a:pt x="2627" y="280"/>
                        </a:lnTo>
                        <a:lnTo>
                          <a:pt x="2577" y="248"/>
                        </a:lnTo>
                        <a:lnTo>
                          <a:pt x="2524" y="217"/>
                        </a:lnTo>
                        <a:lnTo>
                          <a:pt x="2471" y="189"/>
                        </a:lnTo>
                        <a:lnTo>
                          <a:pt x="2416" y="162"/>
                        </a:lnTo>
                        <a:lnTo>
                          <a:pt x="2361" y="137"/>
                        </a:lnTo>
                        <a:lnTo>
                          <a:pt x="2305" y="114"/>
                        </a:lnTo>
                        <a:lnTo>
                          <a:pt x="2247" y="93"/>
                        </a:lnTo>
                        <a:lnTo>
                          <a:pt x="2190" y="74"/>
                        </a:lnTo>
                        <a:lnTo>
                          <a:pt x="2130" y="57"/>
                        </a:lnTo>
                        <a:lnTo>
                          <a:pt x="2070" y="43"/>
                        </a:lnTo>
                        <a:lnTo>
                          <a:pt x="2010" y="29"/>
                        </a:lnTo>
                        <a:lnTo>
                          <a:pt x="1948" y="19"/>
                        </a:lnTo>
                        <a:lnTo>
                          <a:pt x="1886" y="11"/>
                        </a:lnTo>
                        <a:lnTo>
                          <a:pt x="1823" y="5"/>
                        </a:lnTo>
                        <a:lnTo>
                          <a:pt x="1758" y="2"/>
                        </a:lnTo>
                        <a:lnTo>
                          <a:pt x="1694" y="0"/>
                        </a:lnTo>
                        <a:lnTo>
                          <a:pt x="1607" y="2"/>
                        </a:lnTo>
                        <a:lnTo>
                          <a:pt x="1521" y="9"/>
                        </a:lnTo>
                        <a:lnTo>
                          <a:pt x="1436" y="20"/>
                        </a:lnTo>
                        <a:lnTo>
                          <a:pt x="1353" y="35"/>
                        </a:lnTo>
                        <a:lnTo>
                          <a:pt x="1270" y="54"/>
                        </a:lnTo>
                        <a:lnTo>
                          <a:pt x="1190" y="76"/>
                        </a:lnTo>
                        <a:lnTo>
                          <a:pt x="1111" y="103"/>
                        </a:lnTo>
                        <a:lnTo>
                          <a:pt x="1035" y="134"/>
                        </a:lnTo>
                        <a:lnTo>
                          <a:pt x="959" y="168"/>
                        </a:lnTo>
                        <a:lnTo>
                          <a:pt x="887" y="205"/>
                        </a:lnTo>
                        <a:lnTo>
                          <a:pt x="816" y="245"/>
                        </a:lnTo>
                        <a:lnTo>
                          <a:pt x="747" y="289"/>
                        </a:lnTo>
                        <a:lnTo>
                          <a:pt x="681" y="337"/>
                        </a:lnTo>
                        <a:lnTo>
                          <a:pt x="617" y="387"/>
                        </a:lnTo>
                        <a:lnTo>
                          <a:pt x="555" y="440"/>
                        </a:lnTo>
                        <a:lnTo>
                          <a:pt x="496" y="497"/>
                        </a:lnTo>
                        <a:lnTo>
                          <a:pt x="441" y="555"/>
                        </a:lnTo>
                        <a:lnTo>
                          <a:pt x="387" y="616"/>
                        </a:lnTo>
                        <a:lnTo>
                          <a:pt x="337" y="680"/>
                        </a:lnTo>
                        <a:lnTo>
                          <a:pt x="290" y="747"/>
                        </a:lnTo>
                        <a:lnTo>
                          <a:pt x="246" y="815"/>
                        </a:lnTo>
                        <a:lnTo>
                          <a:pt x="204" y="886"/>
                        </a:lnTo>
                        <a:lnTo>
                          <a:pt x="167" y="959"/>
                        </a:lnTo>
                        <a:lnTo>
                          <a:pt x="133" y="1034"/>
                        </a:lnTo>
                        <a:lnTo>
                          <a:pt x="103" y="1112"/>
                        </a:lnTo>
                        <a:lnTo>
                          <a:pt x="77" y="1190"/>
                        </a:lnTo>
                        <a:lnTo>
                          <a:pt x="53" y="1270"/>
                        </a:lnTo>
                        <a:lnTo>
                          <a:pt x="35" y="1353"/>
                        </a:lnTo>
                        <a:lnTo>
                          <a:pt x="19" y="1436"/>
                        </a:lnTo>
                        <a:lnTo>
                          <a:pt x="9" y="1520"/>
                        </a:lnTo>
                        <a:lnTo>
                          <a:pt x="2" y="1606"/>
                        </a:lnTo>
                        <a:lnTo>
                          <a:pt x="0" y="1693"/>
                        </a:lnTo>
                        <a:lnTo>
                          <a:pt x="1" y="1764"/>
                        </a:lnTo>
                        <a:lnTo>
                          <a:pt x="6" y="1832"/>
                        </a:lnTo>
                        <a:lnTo>
                          <a:pt x="13" y="1901"/>
                        </a:lnTo>
                        <a:lnTo>
                          <a:pt x="23" y="1969"/>
                        </a:lnTo>
                        <a:lnTo>
                          <a:pt x="35" y="2035"/>
                        </a:lnTo>
                        <a:lnTo>
                          <a:pt x="50" y="2101"/>
                        </a:lnTo>
                        <a:lnTo>
                          <a:pt x="67" y="2166"/>
                        </a:lnTo>
                        <a:lnTo>
                          <a:pt x="87" y="2229"/>
                        </a:lnTo>
                        <a:lnTo>
                          <a:pt x="109" y="2292"/>
                        </a:lnTo>
                        <a:lnTo>
                          <a:pt x="133" y="2353"/>
                        </a:lnTo>
                        <a:lnTo>
                          <a:pt x="160" y="2414"/>
                        </a:lnTo>
                        <a:lnTo>
                          <a:pt x="190" y="2472"/>
                        </a:lnTo>
                        <a:lnTo>
                          <a:pt x="221" y="2530"/>
                        </a:lnTo>
                        <a:lnTo>
                          <a:pt x="255" y="2586"/>
                        </a:lnTo>
                        <a:lnTo>
                          <a:pt x="290" y="2641"/>
                        </a:lnTo>
                        <a:lnTo>
                          <a:pt x="328" y="2694"/>
                        </a:lnTo>
                        <a:lnTo>
                          <a:pt x="368" y="2746"/>
                        </a:lnTo>
                        <a:lnTo>
                          <a:pt x="409" y="2797"/>
                        </a:lnTo>
                        <a:lnTo>
                          <a:pt x="452" y="2845"/>
                        </a:lnTo>
                        <a:lnTo>
                          <a:pt x="497" y="2891"/>
                        </a:lnTo>
                        <a:lnTo>
                          <a:pt x="545" y="2936"/>
                        </a:lnTo>
                        <a:lnTo>
                          <a:pt x="593" y="2980"/>
                        </a:lnTo>
                        <a:lnTo>
                          <a:pt x="644" y="3021"/>
                        </a:lnTo>
                        <a:lnTo>
                          <a:pt x="696" y="3060"/>
                        </a:lnTo>
                        <a:lnTo>
                          <a:pt x="749" y="3099"/>
                        </a:lnTo>
                        <a:lnTo>
                          <a:pt x="804" y="3133"/>
                        </a:lnTo>
                        <a:lnTo>
                          <a:pt x="860" y="3167"/>
                        </a:lnTo>
                        <a:lnTo>
                          <a:pt x="918" y="3199"/>
                        </a:lnTo>
                        <a:lnTo>
                          <a:pt x="976" y="3227"/>
                        </a:lnTo>
                        <a:lnTo>
                          <a:pt x="1037" y="3254"/>
                        </a:lnTo>
                        <a:lnTo>
                          <a:pt x="1099" y="3279"/>
                        </a:lnTo>
                        <a:lnTo>
                          <a:pt x="1161" y="3301"/>
                        </a:lnTo>
                        <a:lnTo>
                          <a:pt x="1306" y="3230"/>
                        </a:lnTo>
                        <a:lnTo>
                          <a:pt x="1481" y="3136"/>
                        </a:lnTo>
                        <a:lnTo>
                          <a:pt x="1623" y="3046"/>
                        </a:lnTo>
                        <a:lnTo>
                          <a:pt x="1557" y="3041"/>
                        </a:lnTo>
                        <a:lnTo>
                          <a:pt x="1491" y="3033"/>
                        </a:lnTo>
                        <a:lnTo>
                          <a:pt x="1427" y="3021"/>
                        </a:lnTo>
                        <a:lnTo>
                          <a:pt x="1363" y="3007"/>
                        </a:lnTo>
                        <a:lnTo>
                          <a:pt x="1301" y="2989"/>
                        </a:lnTo>
                        <a:lnTo>
                          <a:pt x="1239" y="2970"/>
                        </a:lnTo>
                        <a:lnTo>
                          <a:pt x="1179" y="2946"/>
                        </a:lnTo>
                        <a:lnTo>
                          <a:pt x="1122" y="2921"/>
                        </a:lnTo>
                        <a:lnTo>
                          <a:pt x="1064" y="2892"/>
                        </a:lnTo>
                        <a:lnTo>
                          <a:pt x="1009" y="2862"/>
                        </a:lnTo>
                        <a:lnTo>
                          <a:pt x="955" y="2828"/>
                        </a:lnTo>
                        <a:lnTo>
                          <a:pt x="903" y="2793"/>
                        </a:lnTo>
                        <a:lnTo>
                          <a:pt x="852" y="2755"/>
                        </a:lnTo>
                        <a:lnTo>
                          <a:pt x="804" y="2714"/>
                        </a:lnTo>
                        <a:lnTo>
                          <a:pt x="758" y="2672"/>
                        </a:lnTo>
                        <a:lnTo>
                          <a:pt x="712" y="2628"/>
                        </a:lnTo>
                        <a:lnTo>
                          <a:pt x="671" y="2581"/>
                        </a:lnTo>
                        <a:lnTo>
                          <a:pt x="630" y="2532"/>
                        </a:lnTo>
                        <a:lnTo>
                          <a:pt x="593" y="2482"/>
                        </a:lnTo>
                        <a:lnTo>
                          <a:pt x="557" y="2429"/>
                        </a:lnTo>
                        <a:lnTo>
                          <a:pt x="523" y="2376"/>
                        </a:lnTo>
                        <a:lnTo>
                          <a:pt x="493" y="2320"/>
                        </a:lnTo>
                        <a:lnTo>
                          <a:pt x="465" y="2264"/>
                        </a:lnTo>
                        <a:lnTo>
                          <a:pt x="439" y="2205"/>
                        </a:lnTo>
                        <a:lnTo>
                          <a:pt x="416" y="2146"/>
                        </a:lnTo>
                        <a:lnTo>
                          <a:pt x="396" y="2084"/>
                        </a:lnTo>
                        <a:lnTo>
                          <a:pt x="379" y="2022"/>
                        </a:lnTo>
                        <a:lnTo>
                          <a:pt x="365" y="1957"/>
                        </a:lnTo>
                        <a:lnTo>
                          <a:pt x="354" y="1893"/>
                        </a:lnTo>
                        <a:lnTo>
                          <a:pt x="345" y="1828"/>
                        </a:lnTo>
                        <a:lnTo>
                          <a:pt x="341" y="1760"/>
                        </a:lnTo>
                        <a:lnTo>
                          <a:pt x="339" y="1693"/>
                        </a:lnTo>
                        <a:lnTo>
                          <a:pt x="341" y="1624"/>
                        </a:lnTo>
                        <a:lnTo>
                          <a:pt x="346" y="1555"/>
                        </a:lnTo>
                        <a:lnTo>
                          <a:pt x="355" y="1487"/>
                        </a:lnTo>
                        <a:lnTo>
                          <a:pt x="366" y="1420"/>
                        </a:lnTo>
                        <a:lnTo>
                          <a:pt x="382" y="1355"/>
                        </a:lnTo>
                        <a:lnTo>
                          <a:pt x="400" y="1291"/>
                        </a:lnTo>
                        <a:lnTo>
                          <a:pt x="422" y="1228"/>
                        </a:lnTo>
                        <a:lnTo>
                          <a:pt x="445" y="1167"/>
                        </a:lnTo>
                        <a:lnTo>
                          <a:pt x="472" y="1106"/>
                        </a:lnTo>
                        <a:lnTo>
                          <a:pt x="503" y="1047"/>
                        </a:lnTo>
                        <a:lnTo>
                          <a:pt x="536" y="991"/>
                        </a:lnTo>
                        <a:lnTo>
                          <a:pt x="570" y="936"/>
                        </a:lnTo>
                        <a:lnTo>
                          <a:pt x="609" y="883"/>
                        </a:lnTo>
                        <a:lnTo>
                          <a:pt x="648" y="832"/>
                        </a:lnTo>
                        <a:lnTo>
                          <a:pt x="691" y="783"/>
                        </a:lnTo>
                        <a:lnTo>
                          <a:pt x="736" y="735"/>
                        </a:lnTo>
                        <a:lnTo>
                          <a:pt x="783" y="690"/>
                        </a:lnTo>
                        <a:lnTo>
                          <a:pt x="832" y="649"/>
                        </a:lnTo>
                        <a:lnTo>
                          <a:pt x="884" y="608"/>
                        </a:lnTo>
                        <a:lnTo>
                          <a:pt x="937" y="570"/>
                        </a:lnTo>
                        <a:lnTo>
                          <a:pt x="992" y="535"/>
                        </a:lnTo>
                        <a:lnTo>
                          <a:pt x="1048" y="502"/>
                        </a:lnTo>
                        <a:lnTo>
                          <a:pt x="1107" y="473"/>
                        </a:lnTo>
                        <a:lnTo>
                          <a:pt x="1167" y="446"/>
                        </a:lnTo>
                        <a:lnTo>
                          <a:pt x="1229" y="421"/>
                        </a:lnTo>
                        <a:lnTo>
                          <a:pt x="1292" y="400"/>
                        </a:lnTo>
                        <a:lnTo>
                          <a:pt x="1356" y="382"/>
                        </a:lnTo>
                        <a:lnTo>
                          <a:pt x="1421" y="367"/>
                        </a:lnTo>
                        <a:lnTo>
                          <a:pt x="1488" y="355"/>
                        </a:lnTo>
                        <a:lnTo>
                          <a:pt x="1555" y="346"/>
                        </a:lnTo>
                        <a:lnTo>
                          <a:pt x="1624" y="341"/>
                        </a:lnTo>
                        <a:lnTo>
                          <a:pt x="1694" y="339"/>
                        </a:lnTo>
                        <a:lnTo>
                          <a:pt x="1757" y="340"/>
                        </a:lnTo>
                        <a:lnTo>
                          <a:pt x="1820" y="344"/>
                        </a:lnTo>
                        <a:lnTo>
                          <a:pt x="1882" y="352"/>
                        </a:lnTo>
                        <a:lnTo>
                          <a:pt x="1943" y="361"/>
                        </a:lnTo>
                        <a:lnTo>
                          <a:pt x="2004" y="375"/>
                        </a:lnTo>
                        <a:lnTo>
                          <a:pt x="2063" y="390"/>
                        </a:lnTo>
                        <a:lnTo>
                          <a:pt x="2121" y="408"/>
                        </a:lnTo>
                        <a:lnTo>
                          <a:pt x="2178" y="428"/>
                        </a:lnTo>
                        <a:lnTo>
                          <a:pt x="2234" y="450"/>
                        </a:lnTo>
                        <a:lnTo>
                          <a:pt x="2288" y="475"/>
                        </a:lnTo>
                        <a:lnTo>
                          <a:pt x="2341" y="503"/>
                        </a:lnTo>
                        <a:lnTo>
                          <a:pt x="2393" y="533"/>
                        </a:lnTo>
                        <a:lnTo>
                          <a:pt x="2444" y="564"/>
                        </a:lnTo>
                        <a:lnTo>
                          <a:pt x="2492" y="599"/>
                        </a:lnTo>
                        <a:lnTo>
                          <a:pt x="2539" y="634"/>
                        </a:lnTo>
                        <a:lnTo>
                          <a:pt x="2584" y="672"/>
                        </a:lnTo>
                        <a:lnTo>
                          <a:pt x="2628" y="713"/>
                        </a:lnTo>
                        <a:lnTo>
                          <a:pt x="2670" y="754"/>
                        </a:lnTo>
                        <a:lnTo>
                          <a:pt x="2711" y="797"/>
                        </a:lnTo>
                        <a:lnTo>
                          <a:pt x="2749" y="842"/>
                        </a:lnTo>
                        <a:lnTo>
                          <a:pt x="2785" y="890"/>
                        </a:lnTo>
                        <a:lnTo>
                          <a:pt x="2819" y="938"/>
                        </a:lnTo>
                        <a:lnTo>
                          <a:pt x="2851" y="989"/>
                        </a:lnTo>
                        <a:lnTo>
                          <a:pt x="2881" y="1039"/>
                        </a:lnTo>
                        <a:lnTo>
                          <a:pt x="2909" y="1092"/>
                        </a:lnTo>
                        <a:lnTo>
                          <a:pt x="2934" y="1146"/>
                        </a:lnTo>
                        <a:lnTo>
                          <a:pt x="2957" y="1203"/>
                        </a:lnTo>
                        <a:lnTo>
                          <a:pt x="2978" y="1259"/>
                        </a:lnTo>
                        <a:lnTo>
                          <a:pt x="2996" y="1318"/>
                        </a:lnTo>
                        <a:lnTo>
                          <a:pt x="3012" y="1376"/>
                        </a:lnTo>
                        <a:lnTo>
                          <a:pt x="3025" y="1436"/>
                        </a:lnTo>
                        <a:lnTo>
                          <a:pt x="3035" y="1497"/>
                        </a:lnTo>
                        <a:lnTo>
                          <a:pt x="3040" y="1489"/>
                        </a:lnTo>
                        <a:lnTo>
                          <a:pt x="3116" y="1320"/>
                        </a:lnTo>
                        <a:lnTo>
                          <a:pt x="3191" y="1150"/>
                        </a:lnTo>
                        <a:lnTo>
                          <a:pt x="3241" y="1002"/>
                        </a:lnTo>
                        <a:close/>
                      </a:path>
                    </a:pathLst>
                  </a:custGeom>
                  <a:solidFill>
                    <a:srgbClr val="F8C846"/>
                  </a:solidFill>
                  <a:ln w="9525">
                    <a:noFill/>
                    <a:round/>
                    <a:headEnd/>
                    <a:tailEnd/>
                  </a:ln>
                </p:spPr>
                <p:txBody>
                  <a:bodyPr/>
                  <a:lstStyle/>
                  <a:p>
                    <a:pPr eaLnBrk="1" hangingPunct="1"/>
                    <a:endParaRPr lang="pt-BR" u="none"/>
                  </a:p>
                </p:txBody>
              </p:sp>
              <p:sp>
                <p:nvSpPr>
                  <p:cNvPr id="468018" name="Freeform 284"/>
                  <p:cNvSpPr>
                    <a:spLocks/>
                  </p:cNvSpPr>
                  <p:nvPr/>
                </p:nvSpPr>
                <p:spPr bwMode="auto">
                  <a:xfrm>
                    <a:off x="4261" y="2135"/>
                    <a:ext cx="373" cy="377"/>
                  </a:xfrm>
                  <a:custGeom>
                    <a:avLst/>
                    <a:gdLst>
                      <a:gd name="T0" fmla="*/ 0 w 2981"/>
                      <a:gd name="T1" fmla="*/ 0 h 3016"/>
                      <a:gd name="T2" fmla="*/ 0 w 2981"/>
                      <a:gd name="T3" fmla="*/ 0 h 3016"/>
                      <a:gd name="T4" fmla="*/ 0 w 2981"/>
                      <a:gd name="T5" fmla="*/ 0 h 3016"/>
                      <a:gd name="T6" fmla="*/ 0 w 2981"/>
                      <a:gd name="T7" fmla="*/ 0 h 3016"/>
                      <a:gd name="T8" fmla="*/ 0 w 2981"/>
                      <a:gd name="T9" fmla="*/ 0 h 3016"/>
                      <a:gd name="T10" fmla="*/ 0 w 2981"/>
                      <a:gd name="T11" fmla="*/ 0 h 3016"/>
                      <a:gd name="T12" fmla="*/ 0 w 2981"/>
                      <a:gd name="T13" fmla="*/ 0 h 3016"/>
                      <a:gd name="T14" fmla="*/ 0 w 2981"/>
                      <a:gd name="T15" fmla="*/ 0 h 3016"/>
                      <a:gd name="T16" fmla="*/ 0 w 2981"/>
                      <a:gd name="T17" fmla="*/ 0 h 3016"/>
                      <a:gd name="T18" fmla="*/ 0 w 2981"/>
                      <a:gd name="T19" fmla="*/ 0 h 3016"/>
                      <a:gd name="T20" fmla="*/ 0 w 2981"/>
                      <a:gd name="T21" fmla="*/ 0 h 3016"/>
                      <a:gd name="T22" fmla="*/ 0 w 2981"/>
                      <a:gd name="T23" fmla="*/ 0 h 3016"/>
                      <a:gd name="T24" fmla="*/ 0 w 2981"/>
                      <a:gd name="T25" fmla="*/ 0 h 3016"/>
                      <a:gd name="T26" fmla="*/ 0 w 2981"/>
                      <a:gd name="T27" fmla="*/ 0 h 3016"/>
                      <a:gd name="T28" fmla="*/ 0 w 2981"/>
                      <a:gd name="T29" fmla="*/ 0 h 3016"/>
                      <a:gd name="T30" fmla="*/ 0 w 2981"/>
                      <a:gd name="T31" fmla="*/ 0 h 3016"/>
                      <a:gd name="T32" fmla="*/ 0 w 2981"/>
                      <a:gd name="T33" fmla="*/ 0 h 3016"/>
                      <a:gd name="T34" fmla="*/ 0 w 2981"/>
                      <a:gd name="T35" fmla="*/ 0 h 3016"/>
                      <a:gd name="T36" fmla="*/ 0 w 2981"/>
                      <a:gd name="T37" fmla="*/ 0 h 3016"/>
                      <a:gd name="T38" fmla="*/ 0 w 2981"/>
                      <a:gd name="T39" fmla="*/ 0 h 3016"/>
                      <a:gd name="T40" fmla="*/ 0 w 2981"/>
                      <a:gd name="T41" fmla="*/ 0 h 3016"/>
                      <a:gd name="T42" fmla="*/ 0 w 2981"/>
                      <a:gd name="T43" fmla="*/ 0 h 3016"/>
                      <a:gd name="T44" fmla="*/ 0 w 2981"/>
                      <a:gd name="T45" fmla="*/ 0 h 3016"/>
                      <a:gd name="T46" fmla="*/ 0 w 2981"/>
                      <a:gd name="T47" fmla="*/ 0 h 3016"/>
                      <a:gd name="T48" fmla="*/ 0 w 2981"/>
                      <a:gd name="T49" fmla="*/ 0 h 3016"/>
                      <a:gd name="T50" fmla="*/ 0 w 2981"/>
                      <a:gd name="T51" fmla="*/ 0 h 3016"/>
                      <a:gd name="T52" fmla="*/ 0 w 2981"/>
                      <a:gd name="T53" fmla="*/ 0 h 3016"/>
                      <a:gd name="T54" fmla="*/ 0 w 2981"/>
                      <a:gd name="T55" fmla="*/ 0 h 3016"/>
                      <a:gd name="T56" fmla="*/ 0 w 2981"/>
                      <a:gd name="T57" fmla="*/ 0 h 3016"/>
                      <a:gd name="T58" fmla="*/ 0 w 2981"/>
                      <a:gd name="T59" fmla="*/ 0 h 3016"/>
                      <a:gd name="T60" fmla="*/ 0 w 2981"/>
                      <a:gd name="T61" fmla="*/ 0 h 3016"/>
                      <a:gd name="T62" fmla="*/ 0 w 2981"/>
                      <a:gd name="T63" fmla="*/ 0 h 3016"/>
                      <a:gd name="T64" fmla="*/ 0 w 2981"/>
                      <a:gd name="T65" fmla="*/ 0 h 3016"/>
                      <a:gd name="T66" fmla="*/ 0 w 2981"/>
                      <a:gd name="T67" fmla="*/ 0 h 3016"/>
                      <a:gd name="T68" fmla="*/ 0 w 2981"/>
                      <a:gd name="T69" fmla="*/ 0 h 3016"/>
                      <a:gd name="T70" fmla="*/ 0 w 2981"/>
                      <a:gd name="T71" fmla="*/ 0 h 3016"/>
                      <a:gd name="T72" fmla="*/ 0 w 2981"/>
                      <a:gd name="T73" fmla="*/ 0 h 3016"/>
                      <a:gd name="T74" fmla="*/ 0 w 2981"/>
                      <a:gd name="T75" fmla="*/ 0 h 3016"/>
                      <a:gd name="T76" fmla="*/ 0 w 2981"/>
                      <a:gd name="T77" fmla="*/ 0 h 3016"/>
                      <a:gd name="T78" fmla="*/ 0 w 2981"/>
                      <a:gd name="T79" fmla="*/ 0 h 3016"/>
                      <a:gd name="T80" fmla="*/ 0 w 2981"/>
                      <a:gd name="T81" fmla="*/ 0 h 3016"/>
                      <a:gd name="T82" fmla="*/ 0 w 2981"/>
                      <a:gd name="T83" fmla="*/ 0 h 3016"/>
                      <a:gd name="T84" fmla="*/ 0 w 2981"/>
                      <a:gd name="T85" fmla="*/ 0 h 3016"/>
                      <a:gd name="T86" fmla="*/ 0 w 2981"/>
                      <a:gd name="T87" fmla="*/ 0 h 3016"/>
                      <a:gd name="T88" fmla="*/ 0 w 2981"/>
                      <a:gd name="T89" fmla="*/ 0 h 3016"/>
                      <a:gd name="T90" fmla="*/ 0 w 2981"/>
                      <a:gd name="T91" fmla="*/ 0 h 3016"/>
                      <a:gd name="T92" fmla="*/ 0 w 2981"/>
                      <a:gd name="T93" fmla="*/ 0 h 3016"/>
                      <a:gd name="T94" fmla="*/ 0 w 2981"/>
                      <a:gd name="T95" fmla="*/ 0 h 3016"/>
                      <a:gd name="T96" fmla="*/ 0 w 2981"/>
                      <a:gd name="T97" fmla="*/ 0 h 3016"/>
                      <a:gd name="T98" fmla="*/ 0 w 2981"/>
                      <a:gd name="T99" fmla="*/ 0 h 3016"/>
                      <a:gd name="T100" fmla="*/ 0 w 2981"/>
                      <a:gd name="T101" fmla="*/ 0 h 3016"/>
                      <a:gd name="T102" fmla="*/ 0 w 2981"/>
                      <a:gd name="T103" fmla="*/ 0 h 3016"/>
                      <a:gd name="T104" fmla="*/ 0 w 2981"/>
                      <a:gd name="T105" fmla="*/ 0 h 30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81"/>
                      <a:gd name="T160" fmla="*/ 0 h 3016"/>
                      <a:gd name="T161" fmla="*/ 2981 w 2981"/>
                      <a:gd name="T162" fmla="*/ 3016 h 30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81" h="3016">
                        <a:moveTo>
                          <a:pt x="2981" y="1072"/>
                        </a:moveTo>
                        <a:lnTo>
                          <a:pt x="2962" y="1015"/>
                        </a:lnTo>
                        <a:lnTo>
                          <a:pt x="2941" y="958"/>
                        </a:lnTo>
                        <a:lnTo>
                          <a:pt x="2918" y="902"/>
                        </a:lnTo>
                        <a:lnTo>
                          <a:pt x="2892" y="848"/>
                        </a:lnTo>
                        <a:lnTo>
                          <a:pt x="2864" y="795"/>
                        </a:lnTo>
                        <a:lnTo>
                          <a:pt x="2835" y="742"/>
                        </a:lnTo>
                        <a:lnTo>
                          <a:pt x="2803" y="691"/>
                        </a:lnTo>
                        <a:lnTo>
                          <a:pt x="2769" y="643"/>
                        </a:lnTo>
                        <a:lnTo>
                          <a:pt x="2733" y="595"/>
                        </a:lnTo>
                        <a:lnTo>
                          <a:pt x="2696" y="548"/>
                        </a:lnTo>
                        <a:lnTo>
                          <a:pt x="2658" y="503"/>
                        </a:lnTo>
                        <a:lnTo>
                          <a:pt x="2617" y="459"/>
                        </a:lnTo>
                        <a:lnTo>
                          <a:pt x="2574" y="418"/>
                        </a:lnTo>
                        <a:lnTo>
                          <a:pt x="2530" y="378"/>
                        </a:lnTo>
                        <a:lnTo>
                          <a:pt x="2485" y="340"/>
                        </a:lnTo>
                        <a:lnTo>
                          <a:pt x="2438" y="303"/>
                        </a:lnTo>
                        <a:lnTo>
                          <a:pt x="2389" y="268"/>
                        </a:lnTo>
                        <a:lnTo>
                          <a:pt x="2340" y="235"/>
                        </a:lnTo>
                        <a:lnTo>
                          <a:pt x="2288" y="204"/>
                        </a:lnTo>
                        <a:lnTo>
                          <a:pt x="2236" y="176"/>
                        </a:lnTo>
                        <a:lnTo>
                          <a:pt x="2182" y="149"/>
                        </a:lnTo>
                        <a:lnTo>
                          <a:pt x="2128" y="124"/>
                        </a:lnTo>
                        <a:lnTo>
                          <a:pt x="2072" y="100"/>
                        </a:lnTo>
                        <a:lnTo>
                          <a:pt x="2014" y="80"/>
                        </a:lnTo>
                        <a:lnTo>
                          <a:pt x="1957" y="62"/>
                        </a:lnTo>
                        <a:lnTo>
                          <a:pt x="1897" y="45"/>
                        </a:lnTo>
                        <a:lnTo>
                          <a:pt x="1837" y="31"/>
                        </a:lnTo>
                        <a:lnTo>
                          <a:pt x="1776" y="20"/>
                        </a:lnTo>
                        <a:lnTo>
                          <a:pt x="1714" y="11"/>
                        </a:lnTo>
                        <a:lnTo>
                          <a:pt x="1652" y="4"/>
                        </a:lnTo>
                        <a:lnTo>
                          <a:pt x="1589" y="1"/>
                        </a:lnTo>
                        <a:lnTo>
                          <a:pt x="1525" y="0"/>
                        </a:lnTo>
                        <a:lnTo>
                          <a:pt x="1446" y="2"/>
                        </a:lnTo>
                        <a:lnTo>
                          <a:pt x="1370" y="8"/>
                        </a:lnTo>
                        <a:lnTo>
                          <a:pt x="1293" y="17"/>
                        </a:lnTo>
                        <a:lnTo>
                          <a:pt x="1217" y="30"/>
                        </a:lnTo>
                        <a:lnTo>
                          <a:pt x="1144" y="47"/>
                        </a:lnTo>
                        <a:lnTo>
                          <a:pt x="1072" y="69"/>
                        </a:lnTo>
                        <a:lnTo>
                          <a:pt x="1001" y="92"/>
                        </a:lnTo>
                        <a:lnTo>
                          <a:pt x="932" y="119"/>
                        </a:lnTo>
                        <a:lnTo>
                          <a:pt x="865" y="150"/>
                        </a:lnTo>
                        <a:lnTo>
                          <a:pt x="798" y="183"/>
                        </a:lnTo>
                        <a:lnTo>
                          <a:pt x="735" y="221"/>
                        </a:lnTo>
                        <a:lnTo>
                          <a:pt x="673" y="260"/>
                        </a:lnTo>
                        <a:lnTo>
                          <a:pt x="613" y="303"/>
                        </a:lnTo>
                        <a:lnTo>
                          <a:pt x="556" y="348"/>
                        </a:lnTo>
                        <a:lnTo>
                          <a:pt x="501" y="395"/>
                        </a:lnTo>
                        <a:lnTo>
                          <a:pt x="448" y="446"/>
                        </a:lnTo>
                        <a:lnTo>
                          <a:pt x="397" y="499"/>
                        </a:lnTo>
                        <a:lnTo>
                          <a:pt x="348" y="554"/>
                        </a:lnTo>
                        <a:lnTo>
                          <a:pt x="303" y="611"/>
                        </a:lnTo>
                        <a:lnTo>
                          <a:pt x="261" y="671"/>
                        </a:lnTo>
                        <a:lnTo>
                          <a:pt x="221" y="733"/>
                        </a:lnTo>
                        <a:lnTo>
                          <a:pt x="185" y="797"/>
                        </a:lnTo>
                        <a:lnTo>
                          <a:pt x="151" y="863"/>
                        </a:lnTo>
                        <a:lnTo>
                          <a:pt x="121" y="930"/>
                        </a:lnTo>
                        <a:lnTo>
                          <a:pt x="93" y="999"/>
                        </a:lnTo>
                        <a:lnTo>
                          <a:pt x="69" y="1070"/>
                        </a:lnTo>
                        <a:lnTo>
                          <a:pt x="49" y="1142"/>
                        </a:lnTo>
                        <a:lnTo>
                          <a:pt x="32" y="1216"/>
                        </a:lnTo>
                        <a:lnTo>
                          <a:pt x="18" y="1292"/>
                        </a:lnTo>
                        <a:lnTo>
                          <a:pt x="8" y="1367"/>
                        </a:lnTo>
                        <a:lnTo>
                          <a:pt x="2" y="1445"/>
                        </a:lnTo>
                        <a:lnTo>
                          <a:pt x="0" y="1523"/>
                        </a:lnTo>
                        <a:lnTo>
                          <a:pt x="2" y="1593"/>
                        </a:lnTo>
                        <a:lnTo>
                          <a:pt x="7" y="1660"/>
                        </a:lnTo>
                        <a:lnTo>
                          <a:pt x="14" y="1727"/>
                        </a:lnTo>
                        <a:lnTo>
                          <a:pt x="25" y="1793"/>
                        </a:lnTo>
                        <a:lnTo>
                          <a:pt x="37" y="1858"/>
                        </a:lnTo>
                        <a:lnTo>
                          <a:pt x="53" y="1923"/>
                        </a:lnTo>
                        <a:lnTo>
                          <a:pt x="72" y="1986"/>
                        </a:lnTo>
                        <a:lnTo>
                          <a:pt x="94" y="2048"/>
                        </a:lnTo>
                        <a:lnTo>
                          <a:pt x="117" y="2108"/>
                        </a:lnTo>
                        <a:lnTo>
                          <a:pt x="143" y="2167"/>
                        </a:lnTo>
                        <a:lnTo>
                          <a:pt x="172" y="2226"/>
                        </a:lnTo>
                        <a:lnTo>
                          <a:pt x="203" y="2282"/>
                        </a:lnTo>
                        <a:lnTo>
                          <a:pt x="236" y="2337"/>
                        </a:lnTo>
                        <a:lnTo>
                          <a:pt x="272" y="2391"/>
                        </a:lnTo>
                        <a:lnTo>
                          <a:pt x="309" y="2443"/>
                        </a:lnTo>
                        <a:lnTo>
                          <a:pt x="350" y="2493"/>
                        </a:lnTo>
                        <a:lnTo>
                          <a:pt x="391" y="2541"/>
                        </a:lnTo>
                        <a:lnTo>
                          <a:pt x="435" y="2588"/>
                        </a:lnTo>
                        <a:lnTo>
                          <a:pt x="480" y="2633"/>
                        </a:lnTo>
                        <a:lnTo>
                          <a:pt x="528" y="2676"/>
                        </a:lnTo>
                        <a:lnTo>
                          <a:pt x="577" y="2717"/>
                        </a:lnTo>
                        <a:lnTo>
                          <a:pt x="628" y="2756"/>
                        </a:lnTo>
                        <a:lnTo>
                          <a:pt x="681" y="2792"/>
                        </a:lnTo>
                        <a:lnTo>
                          <a:pt x="735" y="2827"/>
                        </a:lnTo>
                        <a:lnTo>
                          <a:pt x="791" y="2859"/>
                        </a:lnTo>
                        <a:lnTo>
                          <a:pt x="849" y="2889"/>
                        </a:lnTo>
                        <a:lnTo>
                          <a:pt x="907" y="2916"/>
                        </a:lnTo>
                        <a:lnTo>
                          <a:pt x="967" y="2942"/>
                        </a:lnTo>
                        <a:lnTo>
                          <a:pt x="1028" y="2965"/>
                        </a:lnTo>
                        <a:lnTo>
                          <a:pt x="1091" y="2985"/>
                        </a:lnTo>
                        <a:lnTo>
                          <a:pt x="1154" y="3002"/>
                        </a:lnTo>
                        <a:lnTo>
                          <a:pt x="1219" y="3016"/>
                        </a:lnTo>
                        <a:lnTo>
                          <a:pt x="1312" y="2966"/>
                        </a:lnTo>
                        <a:lnTo>
                          <a:pt x="1473" y="2864"/>
                        </a:lnTo>
                        <a:lnTo>
                          <a:pt x="1636" y="2752"/>
                        </a:lnTo>
                        <a:lnTo>
                          <a:pt x="1711" y="2694"/>
                        </a:lnTo>
                        <a:lnTo>
                          <a:pt x="1688" y="2698"/>
                        </a:lnTo>
                        <a:lnTo>
                          <a:pt x="1665" y="2700"/>
                        </a:lnTo>
                        <a:lnTo>
                          <a:pt x="1642" y="2703"/>
                        </a:lnTo>
                        <a:lnTo>
                          <a:pt x="1619" y="2704"/>
                        </a:lnTo>
                        <a:lnTo>
                          <a:pt x="1596" y="2707"/>
                        </a:lnTo>
                        <a:lnTo>
                          <a:pt x="1572" y="2708"/>
                        </a:lnTo>
                        <a:lnTo>
                          <a:pt x="1549" y="2708"/>
                        </a:lnTo>
                        <a:lnTo>
                          <a:pt x="1525" y="2709"/>
                        </a:lnTo>
                        <a:lnTo>
                          <a:pt x="1464" y="2707"/>
                        </a:lnTo>
                        <a:lnTo>
                          <a:pt x="1403" y="2702"/>
                        </a:lnTo>
                        <a:lnTo>
                          <a:pt x="1345" y="2695"/>
                        </a:lnTo>
                        <a:lnTo>
                          <a:pt x="1286" y="2684"/>
                        </a:lnTo>
                        <a:lnTo>
                          <a:pt x="1229" y="2672"/>
                        </a:lnTo>
                        <a:lnTo>
                          <a:pt x="1172" y="2655"/>
                        </a:lnTo>
                        <a:lnTo>
                          <a:pt x="1117" y="2637"/>
                        </a:lnTo>
                        <a:lnTo>
                          <a:pt x="1064" y="2615"/>
                        </a:lnTo>
                        <a:lnTo>
                          <a:pt x="1011" y="2592"/>
                        </a:lnTo>
                        <a:lnTo>
                          <a:pt x="960" y="2566"/>
                        </a:lnTo>
                        <a:lnTo>
                          <a:pt x="910" y="2537"/>
                        </a:lnTo>
                        <a:lnTo>
                          <a:pt x="862" y="2506"/>
                        </a:lnTo>
                        <a:lnTo>
                          <a:pt x="816" y="2473"/>
                        </a:lnTo>
                        <a:lnTo>
                          <a:pt x="771" y="2437"/>
                        </a:lnTo>
                        <a:lnTo>
                          <a:pt x="728" y="2400"/>
                        </a:lnTo>
                        <a:lnTo>
                          <a:pt x="687" y="2361"/>
                        </a:lnTo>
                        <a:lnTo>
                          <a:pt x="647" y="2320"/>
                        </a:lnTo>
                        <a:lnTo>
                          <a:pt x="610" y="2277"/>
                        </a:lnTo>
                        <a:lnTo>
                          <a:pt x="575" y="2232"/>
                        </a:lnTo>
                        <a:lnTo>
                          <a:pt x="542" y="2186"/>
                        </a:lnTo>
                        <a:lnTo>
                          <a:pt x="511" y="2138"/>
                        </a:lnTo>
                        <a:lnTo>
                          <a:pt x="483" y="2088"/>
                        </a:lnTo>
                        <a:lnTo>
                          <a:pt x="457" y="2038"/>
                        </a:lnTo>
                        <a:lnTo>
                          <a:pt x="433" y="1985"/>
                        </a:lnTo>
                        <a:lnTo>
                          <a:pt x="412" y="1931"/>
                        </a:lnTo>
                        <a:lnTo>
                          <a:pt x="392" y="1875"/>
                        </a:lnTo>
                        <a:lnTo>
                          <a:pt x="377" y="1819"/>
                        </a:lnTo>
                        <a:lnTo>
                          <a:pt x="363" y="1763"/>
                        </a:lnTo>
                        <a:lnTo>
                          <a:pt x="353" y="1704"/>
                        </a:lnTo>
                        <a:lnTo>
                          <a:pt x="345" y="1644"/>
                        </a:lnTo>
                        <a:lnTo>
                          <a:pt x="341" y="1585"/>
                        </a:lnTo>
                        <a:lnTo>
                          <a:pt x="339" y="1523"/>
                        </a:lnTo>
                        <a:lnTo>
                          <a:pt x="341" y="1462"/>
                        </a:lnTo>
                        <a:lnTo>
                          <a:pt x="345" y="1402"/>
                        </a:lnTo>
                        <a:lnTo>
                          <a:pt x="353" y="1343"/>
                        </a:lnTo>
                        <a:lnTo>
                          <a:pt x="363" y="1284"/>
                        </a:lnTo>
                        <a:lnTo>
                          <a:pt x="377" y="1228"/>
                        </a:lnTo>
                        <a:lnTo>
                          <a:pt x="392" y="1171"/>
                        </a:lnTo>
                        <a:lnTo>
                          <a:pt x="412" y="1116"/>
                        </a:lnTo>
                        <a:lnTo>
                          <a:pt x="433" y="1062"/>
                        </a:lnTo>
                        <a:lnTo>
                          <a:pt x="457" y="1009"/>
                        </a:lnTo>
                        <a:lnTo>
                          <a:pt x="483" y="958"/>
                        </a:lnTo>
                        <a:lnTo>
                          <a:pt x="511" y="909"/>
                        </a:lnTo>
                        <a:lnTo>
                          <a:pt x="542" y="860"/>
                        </a:lnTo>
                        <a:lnTo>
                          <a:pt x="575" y="814"/>
                        </a:lnTo>
                        <a:lnTo>
                          <a:pt x="610" y="769"/>
                        </a:lnTo>
                        <a:lnTo>
                          <a:pt x="647" y="726"/>
                        </a:lnTo>
                        <a:lnTo>
                          <a:pt x="687" y="686"/>
                        </a:lnTo>
                        <a:lnTo>
                          <a:pt x="728" y="646"/>
                        </a:lnTo>
                        <a:lnTo>
                          <a:pt x="771" y="609"/>
                        </a:lnTo>
                        <a:lnTo>
                          <a:pt x="816" y="573"/>
                        </a:lnTo>
                        <a:lnTo>
                          <a:pt x="862" y="541"/>
                        </a:lnTo>
                        <a:lnTo>
                          <a:pt x="910" y="510"/>
                        </a:lnTo>
                        <a:lnTo>
                          <a:pt x="960" y="481"/>
                        </a:lnTo>
                        <a:lnTo>
                          <a:pt x="1011" y="455"/>
                        </a:lnTo>
                        <a:lnTo>
                          <a:pt x="1064" y="431"/>
                        </a:lnTo>
                        <a:lnTo>
                          <a:pt x="1117" y="410"/>
                        </a:lnTo>
                        <a:lnTo>
                          <a:pt x="1172" y="392"/>
                        </a:lnTo>
                        <a:lnTo>
                          <a:pt x="1229" y="376"/>
                        </a:lnTo>
                        <a:lnTo>
                          <a:pt x="1286" y="363"/>
                        </a:lnTo>
                        <a:lnTo>
                          <a:pt x="1345" y="352"/>
                        </a:lnTo>
                        <a:lnTo>
                          <a:pt x="1403" y="345"/>
                        </a:lnTo>
                        <a:lnTo>
                          <a:pt x="1464" y="340"/>
                        </a:lnTo>
                        <a:lnTo>
                          <a:pt x="1525" y="338"/>
                        </a:lnTo>
                        <a:lnTo>
                          <a:pt x="1586" y="340"/>
                        </a:lnTo>
                        <a:lnTo>
                          <a:pt x="1647" y="345"/>
                        </a:lnTo>
                        <a:lnTo>
                          <a:pt x="1705" y="352"/>
                        </a:lnTo>
                        <a:lnTo>
                          <a:pt x="1764" y="363"/>
                        </a:lnTo>
                        <a:lnTo>
                          <a:pt x="1821" y="376"/>
                        </a:lnTo>
                        <a:lnTo>
                          <a:pt x="1878" y="392"/>
                        </a:lnTo>
                        <a:lnTo>
                          <a:pt x="1933" y="410"/>
                        </a:lnTo>
                        <a:lnTo>
                          <a:pt x="1987" y="431"/>
                        </a:lnTo>
                        <a:lnTo>
                          <a:pt x="2039" y="455"/>
                        </a:lnTo>
                        <a:lnTo>
                          <a:pt x="2090" y="481"/>
                        </a:lnTo>
                        <a:lnTo>
                          <a:pt x="2140" y="510"/>
                        </a:lnTo>
                        <a:lnTo>
                          <a:pt x="2188" y="541"/>
                        </a:lnTo>
                        <a:lnTo>
                          <a:pt x="2234" y="573"/>
                        </a:lnTo>
                        <a:lnTo>
                          <a:pt x="2279" y="609"/>
                        </a:lnTo>
                        <a:lnTo>
                          <a:pt x="2322" y="646"/>
                        </a:lnTo>
                        <a:lnTo>
                          <a:pt x="2364" y="686"/>
                        </a:lnTo>
                        <a:lnTo>
                          <a:pt x="2403" y="726"/>
                        </a:lnTo>
                        <a:lnTo>
                          <a:pt x="2440" y="769"/>
                        </a:lnTo>
                        <a:lnTo>
                          <a:pt x="2475" y="814"/>
                        </a:lnTo>
                        <a:lnTo>
                          <a:pt x="2508" y="860"/>
                        </a:lnTo>
                        <a:lnTo>
                          <a:pt x="2539" y="909"/>
                        </a:lnTo>
                        <a:lnTo>
                          <a:pt x="2568" y="958"/>
                        </a:lnTo>
                        <a:lnTo>
                          <a:pt x="2593" y="1009"/>
                        </a:lnTo>
                        <a:lnTo>
                          <a:pt x="2617" y="1062"/>
                        </a:lnTo>
                        <a:lnTo>
                          <a:pt x="2639" y="1116"/>
                        </a:lnTo>
                        <a:lnTo>
                          <a:pt x="2658" y="1171"/>
                        </a:lnTo>
                        <a:lnTo>
                          <a:pt x="2673" y="1228"/>
                        </a:lnTo>
                        <a:lnTo>
                          <a:pt x="2687" y="1284"/>
                        </a:lnTo>
                        <a:lnTo>
                          <a:pt x="2697" y="1343"/>
                        </a:lnTo>
                        <a:lnTo>
                          <a:pt x="2705" y="1402"/>
                        </a:lnTo>
                        <a:lnTo>
                          <a:pt x="2710" y="1462"/>
                        </a:lnTo>
                        <a:lnTo>
                          <a:pt x="2711" y="1523"/>
                        </a:lnTo>
                        <a:lnTo>
                          <a:pt x="2711" y="1542"/>
                        </a:lnTo>
                        <a:lnTo>
                          <a:pt x="2711" y="1561"/>
                        </a:lnTo>
                        <a:lnTo>
                          <a:pt x="2710" y="1579"/>
                        </a:lnTo>
                        <a:lnTo>
                          <a:pt x="2708" y="1597"/>
                        </a:lnTo>
                        <a:lnTo>
                          <a:pt x="2777" y="1486"/>
                        </a:lnTo>
                        <a:lnTo>
                          <a:pt x="2871" y="1319"/>
                        </a:lnTo>
                        <a:lnTo>
                          <a:pt x="2947" y="1150"/>
                        </a:lnTo>
                        <a:lnTo>
                          <a:pt x="2981" y="1072"/>
                        </a:lnTo>
                        <a:close/>
                      </a:path>
                    </a:pathLst>
                  </a:custGeom>
                  <a:solidFill>
                    <a:srgbClr val="F9CC3E"/>
                  </a:solidFill>
                  <a:ln w="9525">
                    <a:noFill/>
                    <a:round/>
                    <a:headEnd/>
                    <a:tailEnd/>
                  </a:ln>
                </p:spPr>
                <p:txBody>
                  <a:bodyPr/>
                  <a:lstStyle/>
                  <a:p>
                    <a:pPr eaLnBrk="1" hangingPunct="1"/>
                    <a:endParaRPr lang="pt-BR" u="none"/>
                  </a:p>
                </p:txBody>
              </p:sp>
              <p:sp>
                <p:nvSpPr>
                  <p:cNvPr id="468019" name="Freeform 285"/>
                  <p:cNvSpPr>
                    <a:spLocks/>
                  </p:cNvSpPr>
                  <p:nvPr/>
                </p:nvSpPr>
                <p:spPr bwMode="auto">
                  <a:xfrm>
                    <a:off x="4282" y="2156"/>
                    <a:ext cx="337" cy="338"/>
                  </a:xfrm>
                  <a:custGeom>
                    <a:avLst/>
                    <a:gdLst>
                      <a:gd name="T0" fmla="*/ 0 w 2696"/>
                      <a:gd name="T1" fmla="*/ 0 h 2707"/>
                      <a:gd name="T2" fmla="*/ 0 w 2696"/>
                      <a:gd name="T3" fmla="*/ 0 h 2707"/>
                      <a:gd name="T4" fmla="*/ 0 w 2696"/>
                      <a:gd name="T5" fmla="*/ 0 h 2707"/>
                      <a:gd name="T6" fmla="*/ 0 w 2696"/>
                      <a:gd name="T7" fmla="*/ 0 h 2707"/>
                      <a:gd name="T8" fmla="*/ 0 w 2696"/>
                      <a:gd name="T9" fmla="*/ 0 h 2707"/>
                      <a:gd name="T10" fmla="*/ 0 w 2696"/>
                      <a:gd name="T11" fmla="*/ 0 h 2707"/>
                      <a:gd name="T12" fmla="*/ 0 w 2696"/>
                      <a:gd name="T13" fmla="*/ 0 h 2707"/>
                      <a:gd name="T14" fmla="*/ 0 w 2696"/>
                      <a:gd name="T15" fmla="*/ 0 h 2707"/>
                      <a:gd name="T16" fmla="*/ 0 w 2696"/>
                      <a:gd name="T17" fmla="*/ 0 h 2707"/>
                      <a:gd name="T18" fmla="*/ 0 w 2696"/>
                      <a:gd name="T19" fmla="*/ 0 h 2707"/>
                      <a:gd name="T20" fmla="*/ 0 w 2696"/>
                      <a:gd name="T21" fmla="*/ 0 h 2707"/>
                      <a:gd name="T22" fmla="*/ 0 w 2696"/>
                      <a:gd name="T23" fmla="*/ 0 h 2707"/>
                      <a:gd name="T24" fmla="*/ 0 w 2696"/>
                      <a:gd name="T25" fmla="*/ 0 h 2707"/>
                      <a:gd name="T26" fmla="*/ 0 w 2696"/>
                      <a:gd name="T27" fmla="*/ 0 h 2707"/>
                      <a:gd name="T28" fmla="*/ 0 w 2696"/>
                      <a:gd name="T29" fmla="*/ 0 h 2707"/>
                      <a:gd name="T30" fmla="*/ 0 w 2696"/>
                      <a:gd name="T31" fmla="*/ 0 h 2707"/>
                      <a:gd name="T32" fmla="*/ 0 w 2696"/>
                      <a:gd name="T33" fmla="*/ 0 h 2707"/>
                      <a:gd name="T34" fmla="*/ 0 w 2696"/>
                      <a:gd name="T35" fmla="*/ 0 h 2707"/>
                      <a:gd name="T36" fmla="*/ 0 w 2696"/>
                      <a:gd name="T37" fmla="*/ 0 h 2707"/>
                      <a:gd name="T38" fmla="*/ 0 w 2696"/>
                      <a:gd name="T39" fmla="*/ 0 h 2707"/>
                      <a:gd name="T40" fmla="*/ 0 w 2696"/>
                      <a:gd name="T41" fmla="*/ 0 h 2707"/>
                      <a:gd name="T42" fmla="*/ 0 w 2696"/>
                      <a:gd name="T43" fmla="*/ 0 h 2707"/>
                      <a:gd name="T44" fmla="*/ 0 w 2696"/>
                      <a:gd name="T45" fmla="*/ 0 h 2707"/>
                      <a:gd name="T46" fmla="*/ 0 w 2696"/>
                      <a:gd name="T47" fmla="*/ 0 h 2707"/>
                      <a:gd name="T48" fmla="*/ 0 w 2696"/>
                      <a:gd name="T49" fmla="*/ 0 h 2707"/>
                      <a:gd name="T50" fmla="*/ 0 w 2696"/>
                      <a:gd name="T51" fmla="*/ 0 h 2707"/>
                      <a:gd name="T52" fmla="*/ 0 w 2696"/>
                      <a:gd name="T53" fmla="*/ 0 h 2707"/>
                      <a:gd name="T54" fmla="*/ 0 w 2696"/>
                      <a:gd name="T55" fmla="*/ 0 h 2707"/>
                      <a:gd name="T56" fmla="*/ 0 w 2696"/>
                      <a:gd name="T57" fmla="*/ 0 h 2707"/>
                      <a:gd name="T58" fmla="*/ 0 w 2696"/>
                      <a:gd name="T59" fmla="*/ 0 h 2707"/>
                      <a:gd name="T60" fmla="*/ 0 w 2696"/>
                      <a:gd name="T61" fmla="*/ 0 h 2707"/>
                      <a:gd name="T62" fmla="*/ 0 w 2696"/>
                      <a:gd name="T63" fmla="*/ 0 h 2707"/>
                      <a:gd name="T64" fmla="*/ 0 w 2696"/>
                      <a:gd name="T65" fmla="*/ 0 h 2707"/>
                      <a:gd name="T66" fmla="*/ 0 w 2696"/>
                      <a:gd name="T67" fmla="*/ 0 h 2707"/>
                      <a:gd name="T68" fmla="*/ 0 w 2696"/>
                      <a:gd name="T69" fmla="*/ 0 h 2707"/>
                      <a:gd name="T70" fmla="*/ 0 w 2696"/>
                      <a:gd name="T71" fmla="*/ 0 h 2707"/>
                      <a:gd name="T72" fmla="*/ 0 w 2696"/>
                      <a:gd name="T73" fmla="*/ 0 h 2707"/>
                      <a:gd name="T74" fmla="*/ 0 w 2696"/>
                      <a:gd name="T75" fmla="*/ 0 h 2707"/>
                      <a:gd name="T76" fmla="*/ 0 w 2696"/>
                      <a:gd name="T77" fmla="*/ 0 h 2707"/>
                      <a:gd name="T78" fmla="*/ 0 w 2696"/>
                      <a:gd name="T79" fmla="*/ 0 h 2707"/>
                      <a:gd name="T80" fmla="*/ 0 w 2696"/>
                      <a:gd name="T81" fmla="*/ 0 h 2707"/>
                      <a:gd name="T82" fmla="*/ 0 w 2696"/>
                      <a:gd name="T83" fmla="*/ 0 h 2707"/>
                      <a:gd name="T84" fmla="*/ 0 w 2696"/>
                      <a:gd name="T85" fmla="*/ 0 h 2707"/>
                      <a:gd name="T86" fmla="*/ 0 w 2696"/>
                      <a:gd name="T87" fmla="*/ 0 h 2707"/>
                      <a:gd name="T88" fmla="*/ 0 w 2696"/>
                      <a:gd name="T89" fmla="*/ 0 h 2707"/>
                      <a:gd name="T90" fmla="*/ 0 w 2696"/>
                      <a:gd name="T91" fmla="*/ 0 h 2707"/>
                      <a:gd name="T92" fmla="*/ 0 w 2696"/>
                      <a:gd name="T93" fmla="*/ 0 h 2707"/>
                      <a:gd name="T94" fmla="*/ 0 w 2696"/>
                      <a:gd name="T95" fmla="*/ 0 h 2707"/>
                      <a:gd name="T96" fmla="*/ 0 w 2696"/>
                      <a:gd name="T97" fmla="*/ 0 h 2707"/>
                      <a:gd name="T98" fmla="*/ 0 w 2696"/>
                      <a:gd name="T99" fmla="*/ 0 h 2707"/>
                      <a:gd name="T100" fmla="*/ 0 w 2696"/>
                      <a:gd name="T101" fmla="*/ 0 h 2707"/>
                      <a:gd name="T102" fmla="*/ 0 w 2696"/>
                      <a:gd name="T103" fmla="*/ 0 h 2707"/>
                      <a:gd name="T104" fmla="*/ 0 w 2696"/>
                      <a:gd name="T105" fmla="*/ 0 h 2707"/>
                      <a:gd name="T106" fmla="*/ 0 w 2696"/>
                      <a:gd name="T107" fmla="*/ 0 h 2707"/>
                      <a:gd name="T108" fmla="*/ 0 w 2696"/>
                      <a:gd name="T109" fmla="*/ 0 h 2707"/>
                      <a:gd name="T110" fmla="*/ 0 w 2696"/>
                      <a:gd name="T111" fmla="*/ 0 h 2707"/>
                      <a:gd name="T112" fmla="*/ 0 w 2696"/>
                      <a:gd name="T113" fmla="*/ 0 h 2707"/>
                      <a:gd name="T114" fmla="*/ 0 w 2696"/>
                      <a:gd name="T115" fmla="*/ 0 h 2707"/>
                      <a:gd name="T116" fmla="*/ 0 w 2696"/>
                      <a:gd name="T117" fmla="*/ 0 h 27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96"/>
                      <a:gd name="T178" fmla="*/ 0 h 2707"/>
                      <a:gd name="T179" fmla="*/ 2696 w 2696"/>
                      <a:gd name="T180" fmla="*/ 2707 h 27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96" h="2707">
                        <a:moveTo>
                          <a:pt x="2696" y="1158"/>
                        </a:moveTo>
                        <a:lnTo>
                          <a:pt x="2686" y="1097"/>
                        </a:lnTo>
                        <a:lnTo>
                          <a:pt x="2673" y="1037"/>
                        </a:lnTo>
                        <a:lnTo>
                          <a:pt x="2657" y="979"/>
                        </a:lnTo>
                        <a:lnTo>
                          <a:pt x="2639" y="920"/>
                        </a:lnTo>
                        <a:lnTo>
                          <a:pt x="2618" y="864"/>
                        </a:lnTo>
                        <a:lnTo>
                          <a:pt x="2595" y="807"/>
                        </a:lnTo>
                        <a:lnTo>
                          <a:pt x="2570" y="753"/>
                        </a:lnTo>
                        <a:lnTo>
                          <a:pt x="2542" y="700"/>
                        </a:lnTo>
                        <a:lnTo>
                          <a:pt x="2512" y="650"/>
                        </a:lnTo>
                        <a:lnTo>
                          <a:pt x="2480" y="599"/>
                        </a:lnTo>
                        <a:lnTo>
                          <a:pt x="2446" y="551"/>
                        </a:lnTo>
                        <a:lnTo>
                          <a:pt x="2410" y="503"/>
                        </a:lnTo>
                        <a:lnTo>
                          <a:pt x="2372" y="458"/>
                        </a:lnTo>
                        <a:lnTo>
                          <a:pt x="2331" y="415"/>
                        </a:lnTo>
                        <a:lnTo>
                          <a:pt x="2289" y="374"/>
                        </a:lnTo>
                        <a:lnTo>
                          <a:pt x="2245" y="333"/>
                        </a:lnTo>
                        <a:lnTo>
                          <a:pt x="2200" y="295"/>
                        </a:lnTo>
                        <a:lnTo>
                          <a:pt x="2153" y="259"/>
                        </a:lnTo>
                        <a:lnTo>
                          <a:pt x="2105" y="225"/>
                        </a:lnTo>
                        <a:lnTo>
                          <a:pt x="2054" y="194"/>
                        </a:lnTo>
                        <a:lnTo>
                          <a:pt x="2002" y="164"/>
                        </a:lnTo>
                        <a:lnTo>
                          <a:pt x="1949" y="136"/>
                        </a:lnTo>
                        <a:lnTo>
                          <a:pt x="1895" y="111"/>
                        </a:lnTo>
                        <a:lnTo>
                          <a:pt x="1839" y="89"/>
                        </a:lnTo>
                        <a:lnTo>
                          <a:pt x="1782" y="69"/>
                        </a:lnTo>
                        <a:lnTo>
                          <a:pt x="1724" y="51"/>
                        </a:lnTo>
                        <a:lnTo>
                          <a:pt x="1665" y="36"/>
                        </a:lnTo>
                        <a:lnTo>
                          <a:pt x="1604" y="22"/>
                        </a:lnTo>
                        <a:lnTo>
                          <a:pt x="1543" y="13"/>
                        </a:lnTo>
                        <a:lnTo>
                          <a:pt x="1481" y="5"/>
                        </a:lnTo>
                        <a:lnTo>
                          <a:pt x="1418" y="1"/>
                        </a:lnTo>
                        <a:lnTo>
                          <a:pt x="1355" y="0"/>
                        </a:lnTo>
                        <a:lnTo>
                          <a:pt x="1285" y="2"/>
                        </a:lnTo>
                        <a:lnTo>
                          <a:pt x="1216" y="7"/>
                        </a:lnTo>
                        <a:lnTo>
                          <a:pt x="1149" y="16"/>
                        </a:lnTo>
                        <a:lnTo>
                          <a:pt x="1082" y="28"/>
                        </a:lnTo>
                        <a:lnTo>
                          <a:pt x="1017" y="43"/>
                        </a:lnTo>
                        <a:lnTo>
                          <a:pt x="953" y="61"/>
                        </a:lnTo>
                        <a:lnTo>
                          <a:pt x="890" y="82"/>
                        </a:lnTo>
                        <a:lnTo>
                          <a:pt x="828" y="107"/>
                        </a:lnTo>
                        <a:lnTo>
                          <a:pt x="768" y="134"/>
                        </a:lnTo>
                        <a:lnTo>
                          <a:pt x="709" y="163"/>
                        </a:lnTo>
                        <a:lnTo>
                          <a:pt x="653" y="196"/>
                        </a:lnTo>
                        <a:lnTo>
                          <a:pt x="598" y="231"/>
                        </a:lnTo>
                        <a:lnTo>
                          <a:pt x="545" y="269"/>
                        </a:lnTo>
                        <a:lnTo>
                          <a:pt x="493" y="310"/>
                        </a:lnTo>
                        <a:lnTo>
                          <a:pt x="444" y="351"/>
                        </a:lnTo>
                        <a:lnTo>
                          <a:pt x="397" y="396"/>
                        </a:lnTo>
                        <a:lnTo>
                          <a:pt x="352" y="444"/>
                        </a:lnTo>
                        <a:lnTo>
                          <a:pt x="309" y="493"/>
                        </a:lnTo>
                        <a:lnTo>
                          <a:pt x="270" y="544"/>
                        </a:lnTo>
                        <a:lnTo>
                          <a:pt x="231" y="597"/>
                        </a:lnTo>
                        <a:lnTo>
                          <a:pt x="197" y="652"/>
                        </a:lnTo>
                        <a:lnTo>
                          <a:pt x="164" y="708"/>
                        </a:lnTo>
                        <a:lnTo>
                          <a:pt x="133" y="767"/>
                        </a:lnTo>
                        <a:lnTo>
                          <a:pt x="106" y="827"/>
                        </a:lnTo>
                        <a:lnTo>
                          <a:pt x="83" y="889"/>
                        </a:lnTo>
                        <a:lnTo>
                          <a:pt x="61" y="952"/>
                        </a:lnTo>
                        <a:lnTo>
                          <a:pt x="42" y="1016"/>
                        </a:lnTo>
                        <a:lnTo>
                          <a:pt x="27" y="1081"/>
                        </a:lnTo>
                        <a:lnTo>
                          <a:pt x="15" y="1148"/>
                        </a:lnTo>
                        <a:lnTo>
                          <a:pt x="7" y="1216"/>
                        </a:lnTo>
                        <a:lnTo>
                          <a:pt x="2" y="1285"/>
                        </a:lnTo>
                        <a:lnTo>
                          <a:pt x="0" y="1354"/>
                        </a:lnTo>
                        <a:lnTo>
                          <a:pt x="2" y="1421"/>
                        </a:lnTo>
                        <a:lnTo>
                          <a:pt x="6" y="1489"/>
                        </a:lnTo>
                        <a:lnTo>
                          <a:pt x="15" y="1554"/>
                        </a:lnTo>
                        <a:lnTo>
                          <a:pt x="26" y="1618"/>
                        </a:lnTo>
                        <a:lnTo>
                          <a:pt x="40" y="1683"/>
                        </a:lnTo>
                        <a:lnTo>
                          <a:pt x="57" y="1745"/>
                        </a:lnTo>
                        <a:lnTo>
                          <a:pt x="77" y="1807"/>
                        </a:lnTo>
                        <a:lnTo>
                          <a:pt x="100" y="1866"/>
                        </a:lnTo>
                        <a:lnTo>
                          <a:pt x="126" y="1925"/>
                        </a:lnTo>
                        <a:lnTo>
                          <a:pt x="154" y="1981"/>
                        </a:lnTo>
                        <a:lnTo>
                          <a:pt x="184" y="2037"/>
                        </a:lnTo>
                        <a:lnTo>
                          <a:pt x="218" y="2090"/>
                        </a:lnTo>
                        <a:lnTo>
                          <a:pt x="253" y="2143"/>
                        </a:lnTo>
                        <a:lnTo>
                          <a:pt x="291" y="2193"/>
                        </a:lnTo>
                        <a:lnTo>
                          <a:pt x="332" y="2242"/>
                        </a:lnTo>
                        <a:lnTo>
                          <a:pt x="373" y="2289"/>
                        </a:lnTo>
                        <a:lnTo>
                          <a:pt x="419" y="2333"/>
                        </a:lnTo>
                        <a:lnTo>
                          <a:pt x="465" y="2375"/>
                        </a:lnTo>
                        <a:lnTo>
                          <a:pt x="513" y="2416"/>
                        </a:lnTo>
                        <a:lnTo>
                          <a:pt x="564" y="2454"/>
                        </a:lnTo>
                        <a:lnTo>
                          <a:pt x="616" y="2489"/>
                        </a:lnTo>
                        <a:lnTo>
                          <a:pt x="670" y="2523"/>
                        </a:lnTo>
                        <a:lnTo>
                          <a:pt x="725" y="2553"/>
                        </a:lnTo>
                        <a:lnTo>
                          <a:pt x="781" y="2582"/>
                        </a:lnTo>
                        <a:lnTo>
                          <a:pt x="840" y="2607"/>
                        </a:lnTo>
                        <a:lnTo>
                          <a:pt x="900" y="2631"/>
                        </a:lnTo>
                        <a:lnTo>
                          <a:pt x="962" y="2650"/>
                        </a:lnTo>
                        <a:lnTo>
                          <a:pt x="1024" y="2668"/>
                        </a:lnTo>
                        <a:lnTo>
                          <a:pt x="1088" y="2683"/>
                        </a:lnTo>
                        <a:lnTo>
                          <a:pt x="1152" y="2694"/>
                        </a:lnTo>
                        <a:lnTo>
                          <a:pt x="1218" y="2702"/>
                        </a:lnTo>
                        <a:lnTo>
                          <a:pt x="1284" y="2707"/>
                        </a:lnTo>
                        <a:lnTo>
                          <a:pt x="1303" y="2695"/>
                        </a:lnTo>
                        <a:lnTo>
                          <a:pt x="1466" y="2583"/>
                        </a:lnTo>
                        <a:lnTo>
                          <a:pt x="1615" y="2468"/>
                        </a:lnTo>
                        <a:lnTo>
                          <a:pt x="1764" y="2343"/>
                        </a:lnTo>
                        <a:lnTo>
                          <a:pt x="1905" y="2220"/>
                        </a:lnTo>
                        <a:lnTo>
                          <a:pt x="1934" y="2190"/>
                        </a:lnTo>
                        <a:lnTo>
                          <a:pt x="1903" y="2210"/>
                        </a:lnTo>
                        <a:lnTo>
                          <a:pt x="1871" y="2230"/>
                        </a:lnTo>
                        <a:lnTo>
                          <a:pt x="1839" y="2248"/>
                        </a:lnTo>
                        <a:lnTo>
                          <a:pt x="1805" y="2265"/>
                        </a:lnTo>
                        <a:lnTo>
                          <a:pt x="1770" y="2282"/>
                        </a:lnTo>
                        <a:lnTo>
                          <a:pt x="1736" y="2297"/>
                        </a:lnTo>
                        <a:lnTo>
                          <a:pt x="1700" y="2310"/>
                        </a:lnTo>
                        <a:lnTo>
                          <a:pt x="1664" y="2322"/>
                        </a:lnTo>
                        <a:lnTo>
                          <a:pt x="1627" y="2334"/>
                        </a:lnTo>
                        <a:lnTo>
                          <a:pt x="1589" y="2343"/>
                        </a:lnTo>
                        <a:lnTo>
                          <a:pt x="1551" y="2351"/>
                        </a:lnTo>
                        <a:lnTo>
                          <a:pt x="1513" y="2357"/>
                        </a:lnTo>
                        <a:lnTo>
                          <a:pt x="1475" y="2363"/>
                        </a:lnTo>
                        <a:lnTo>
                          <a:pt x="1435" y="2368"/>
                        </a:lnTo>
                        <a:lnTo>
                          <a:pt x="1396" y="2370"/>
                        </a:lnTo>
                        <a:lnTo>
                          <a:pt x="1355" y="2370"/>
                        </a:lnTo>
                        <a:lnTo>
                          <a:pt x="1303" y="2369"/>
                        </a:lnTo>
                        <a:lnTo>
                          <a:pt x="1251" y="2365"/>
                        </a:lnTo>
                        <a:lnTo>
                          <a:pt x="1201" y="2359"/>
                        </a:lnTo>
                        <a:lnTo>
                          <a:pt x="1150" y="2349"/>
                        </a:lnTo>
                        <a:lnTo>
                          <a:pt x="1101" y="2338"/>
                        </a:lnTo>
                        <a:lnTo>
                          <a:pt x="1053" y="2325"/>
                        </a:lnTo>
                        <a:lnTo>
                          <a:pt x="1006" y="2309"/>
                        </a:lnTo>
                        <a:lnTo>
                          <a:pt x="959" y="2290"/>
                        </a:lnTo>
                        <a:lnTo>
                          <a:pt x="914" y="2270"/>
                        </a:lnTo>
                        <a:lnTo>
                          <a:pt x="870" y="2248"/>
                        </a:lnTo>
                        <a:lnTo>
                          <a:pt x="828" y="2223"/>
                        </a:lnTo>
                        <a:lnTo>
                          <a:pt x="787" y="2196"/>
                        </a:lnTo>
                        <a:lnTo>
                          <a:pt x="746" y="2168"/>
                        </a:lnTo>
                        <a:lnTo>
                          <a:pt x="708" y="2138"/>
                        </a:lnTo>
                        <a:lnTo>
                          <a:pt x="672" y="2106"/>
                        </a:lnTo>
                        <a:lnTo>
                          <a:pt x="636" y="2072"/>
                        </a:lnTo>
                        <a:lnTo>
                          <a:pt x="603" y="2037"/>
                        </a:lnTo>
                        <a:lnTo>
                          <a:pt x="571" y="2000"/>
                        </a:lnTo>
                        <a:lnTo>
                          <a:pt x="540" y="1962"/>
                        </a:lnTo>
                        <a:lnTo>
                          <a:pt x="512" y="1923"/>
                        </a:lnTo>
                        <a:lnTo>
                          <a:pt x="486" y="1881"/>
                        </a:lnTo>
                        <a:lnTo>
                          <a:pt x="461" y="1838"/>
                        </a:lnTo>
                        <a:lnTo>
                          <a:pt x="439" y="1794"/>
                        </a:lnTo>
                        <a:lnTo>
                          <a:pt x="419" y="1750"/>
                        </a:lnTo>
                        <a:lnTo>
                          <a:pt x="400" y="1704"/>
                        </a:lnTo>
                        <a:lnTo>
                          <a:pt x="385" y="1657"/>
                        </a:lnTo>
                        <a:lnTo>
                          <a:pt x="371" y="1608"/>
                        </a:lnTo>
                        <a:lnTo>
                          <a:pt x="360" y="1559"/>
                        </a:lnTo>
                        <a:lnTo>
                          <a:pt x="351" y="1509"/>
                        </a:lnTo>
                        <a:lnTo>
                          <a:pt x="344" y="1459"/>
                        </a:lnTo>
                        <a:lnTo>
                          <a:pt x="340" y="1407"/>
                        </a:lnTo>
                        <a:lnTo>
                          <a:pt x="339" y="1354"/>
                        </a:lnTo>
                        <a:lnTo>
                          <a:pt x="340" y="1302"/>
                        </a:lnTo>
                        <a:lnTo>
                          <a:pt x="344" y="1250"/>
                        </a:lnTo>
                        <a:lnTo>
                          <a:pt x="351" y="1199"/>
                        </a:lnTo>
                        <a:lnTo>
                          <a:pt x="360" y="1150"/>
                        </a:lnTo>
                        <a:lnTo>
                          <a:pt x="371" y="1100"/>
                        </a:lnTo>
                        <a:lnTo>
                          <a:pt x="385" y="1052"/>
                        </a:lnTo>
                        <a:lnTo>
                          <a:pt x="400" y="1005"/>
                        </a:lnTo>
                        <a:lnTo>
                          <a:pt x="419" y="960"/>
                        </a:lnTo>
                        <a:lnTo>
                          <a:pt x="439" y="914"/>
                        </a:lnTo>
                        <a:lnTo>
                          <a:pt x="461" y="871"/>
                        </a:lnTo>
                        <a:lnTo>
                          <a:pt x="486" y="828"/>
                        </a:lnTo>
                        <a:lnTo>
                          <a:pt x="512" y="786"/>
                        </a:lnTo>
                        <a:lnTo>
                          <a:pt x="540" y="747"/>
                        </a:lnTo>
                        <a:lnTo>
                          <a:pt x="571" y="708"/>
                        </a:lnTo>
                        <a:lnTo>
                          <a:pt x="603" y="671"/>
                        </a:lnTo>
                        <a:lnTo>
                          <a:pt x="636" y="636"/>
                        </a:lnTo>
                        <a:lnTo>
                          <a:pt x="672" y="602"/>
                        </a:lnTo>
                        <a:lnTo>
                          <a:pt x="708" y="571"/>
                        </a:lnTo>
                        <a:lnTo>
                          <a:pt x="746" y="540"/>
                        </a:lnTo>
                        <a:lnTo>
                          <a:pt x="787" y="512"/>
                        </a:lnTo>
                        <a:lnTo>
                          <a:pt x="828" y="485"/>
                        </a:lnTo>
                        <a:lnTo>
                          <a:pt x="870" y="462"/>
                        </a:lnTo>
                        <a:lnTo>
                          <a:pt x="914" y="439"/>
                        </a:lnTo>
                        <a:lnTo>
                          <a:pt x="959" y="419"/>
                        </a:lnTo>
                        <a:lnTo>
                          <a:pt x="1006" y="400"/>
                        </a:lnTo>
                        <a:lnTo>
                          <a:pt x="1053" y="384"/>
                        </a:lnTo>
                        <a:lnTo>
                          <a:pt x="1101" y="370"/>
                        </a:lnTo>
                        <a:lnTo>
                          <a:pt x="1150" y="359"/>
                        </a:lnTo>
                        <a:lnTo>
                          <a:pt x="1201" y="350"/>
                        </a:lnTo>
                        <a:lnTo>
                          <a:pt x="1251" y="343"/>
                        </a:lnTo>
                        <a:lnTo>
                          <a:pt x="1303" y="340"/>
                        </a:lnTo>
                        <a:lnTo>
                          <a:pt x="1355" y="339"/>
                        </a:lnTo>
                        <a:lnTo>
                          <a:pt x="1407" y="340"/>
                        </a:lnTo>
                        <a:lnTo>
                          <a:pt x="1459" y="343"/>
                        </a:lnTo>
                        <a:lnTo>
                          <a:pt x="1509" y="350"/>
                        </a:lnTo>
                        <a:lnTo>
                          <a:pt x="1560" y="359"/>
                        </a:lnTo>
                        <a:lnTo>
                          <a:pt x="1609" y="370"/>
                        </a:lnTo>
                        <a:lnTo>
                          <a:pt x="1657" y="384"/>
                        </a:lnTo>
                        <a:lnTo>
                          <a:pt x="1704" y="400"/>
                        </a:lnTo>
                        <a:lnTo>
                          <a:pt x="1751" y="419"/>
                        </a:lnTo>
                        <a:lnTo>
                          <a:pt x="1796" y="439"/>
                        </a:lnTo>
                        <a:lnTo>
                          <a:pt x="1840" y="462"/>
                        </a:lnTo>
                        <a:lnTo>
                          <a:pt x="1882" y="485"/>
                        </a:lnTo>
                        <a:lnTo>
                          <a:pt x="1923" y="512"/>
                        </a:lnTo>
                        <a:lnTo>
                          <a:pt x="1964" y="540"/>
                        </a:lnTo>
                        <a:lnTo>
                          <a:pt x="2002" y="571"/>
                        </a:lnTo>
                        <a:lnTo>
                          <a:pt x="2038" y="602"/>
                        </a:lnTo>
                        <a:lnTo>
                          <a:pt x="2074" y="636"/>
                        </a:lnTo>
                        <a:lnTo>
                          <a:pt x="2108" y="671"/>
                        </a:lnTo>
                        <a:lnTo>
                          <a:pt x="2139" y="708"/>
                        </a:lnTo>
                        <a:lnTo>
                          <a:pt x="2170" y="747"/>
                        </a:lnTo>
                        <a:lnTo>
                          <a:pt x="2198" y="786"/>
                        </a:lnTo>
                        <a:lnTo>
                          <a:pt x="2224" y="828"/>
                        </a:lnTo>
                        <a:lnTo>
                          <a:pt x="2249" y="871"/>
                        </a:lnTo>
                        <a:lnTo>
                          <a:pt x="2271" y="914"/>
                        </a:lnTo>
                        <a:lnTo>
                          <a:pt x="2292" y="960"/>
                        </a:lnTo>
                        <a:lnTo>
                          <a:pt x="2310" y="1005"/>
                        </a:lnTo>
                        <a:lnTo>
                          <a:pt x="2325" y="1052"/>
                        </a:lnTo>
                        <a:lnTo>
                          <a:pt x="2339" y="1100"/>
                        </a:lnTo>
                        <a:lnTo>
                          <a:pt x="2351" y="1150"/>
                        </a:lnTo>
                        <a:lnTo>
                          <a:pt x="2359" y="1199"/>
                        </a:lnTo>
                        <a:lnTo>
                          <a:pt x="2366" y="1250"/>
                        </a:lnTo>
                        <a:lnTo>
                          <a:pt x="2370" y="1302"/>
                        </a:lnTo>
                        <a:lnTo>
                          <a:pt x="2372" y="1354"/>
                        </a:lnTo>
                        <a:lnTo>
                          <a:pt x="2370" y="1386"/>
                        </a:lnTo>
                        <a:lnTo>
                          <a:pt x="2369" y="1418"/>
                        </a:lnTo>
                        <a:lnTo>
                          <a:pt x="2367" y="1449"/>
                        </a:lnTo>
                        <a:lnTo>
                          <a:pt x="2364" y="1481"/>
                        </a:lnTo>
                        <a:lnTo>
                          <a:pt x="2359" y="1511"/>
                        </a:lnTo>
                        <a:lnTo>
                          <a:pt x="2354" y="1542"/>
                        </a:lnTo>
                        <a:lnTo>
                          <a:pt x="2348" y="1572"/>
                        </a:lnTo>
                        <a:lnTo>
                          <a:pt x="2341" y="1603"/>
                        </a:lnTo>
                        <a:lnTo>
                          <a:pt x="2333" y="1632"/>
                        </a:lnTo>
                        <a:lnTo>
                          <a:pt x="2324" y="1661"/>
                        </a:lnTo>
                        <a:lnTo>
                          <a:pt x="2314" y="1691"/>
                        </a:lnTo>
                        <a:lnTo>
                          <a:pt x="2304" y="1719"/>
                        </a:lnTo>
                        <a:lnTo>
                          <a:pt x="2293" y="1747"/>
                        </a:lnTo>
                        <a:lnTo>
                          <a:pt x="2280" y="1774"/>
                        </a:lnTo>
                        <a:lnTo>
                          <a:pt x="2268" y="1802"/>
                        </a:lnTo>
                        <a:lnTo>
                          <a:pt x="2254" y="1828"/>
                        </a:lnTo>
                        <a:lnTo>
                          <a:pt x="2290" y="1786"/>
                        </a:lnTo>
                        <a:lnTo>
                          <a:pt x="2405" y="1632"/>
                        </a:lnTo>
                        <a:lnTo>
                          <a:pt x="2511" y="1473"/>
                        </a:lnTo>
                        <a:lnTo>
                          <a:pt x="2607" y="1317"/>
                        </a:lnTo>
                        <a:lnTo>
                          <a:pt x="2696" y="1158"/>
                        </a:lnTo>
                        <a:close/>
                      </a:path>
                    </a:pathLst>
                  </a:custGeom>
                  <a:solidFill>
                    <a:srgbClr val="FAD033"/>
                  </a:solidFill>
                  <a:ln w="9525">
                    <a:noFill/>
                    <a:round/>
                    <a:headEnd/>
                    <a:tailEnd/>
                  </a:ln>
                </p:spPr>
                <p:txBody>
                  <a:bodyPr/>
                  <a:lstStyle/>
                  <a:p>
                    <a:pPr eaLnBrk="1" hangingPunct="1"/>
                    <a:endParaRPr lang="pt-BR" u="none"/>
                  </a:p>
                </p:txBody>
              </p:sp>
              <p:sp>
                <p:nvSpPr>
                  <p:cNvPr id="468020" name="Freeform 286"/>
                  <p:cNvSpPr>
                    <a:spLocks noEditPoints="1"/>
                  </p:cNvSpPr>
                  <p:nvPr/>
                </p:nvSpPr>
                <p:spPr bwMode="auto">
                  <a:xfrm>
                    <a:off x="4304" y="2177"/>
                    <a:ext cx="296" cy="296"/>
                  </a:xfrm>
                  <a:custGeom>
                    <a:avLst/>
                    <a:gdLst>
                      <a:gd name="T0" fmla="*/ 0 w 2372"/>
                      <a:gd name="T1" fmla="*/ 0 h 2371"/>
                      <a:gd name="T2" fmla="*/ 0 w 2372"/>
                      <a:gd name="T3" fmla="*/ 0 h 2371"/>
                      <a:gd name="T4" fmla="*/ 0 w 2372"/>
                      <a:gd name="T5" fmla="*/ 0 h 2371"/>
                      <a:gd name="T6" fmla="*/ 0 w 2372"/>
                      <a:gd name="T7" fmla="*/ 0 h 2371"/>
                      <a:gd name="T8" fmla="*/ 0 w 2372"/>
                      <a:gd name="T9" fmla="*/ 0 h 2371"/>
                      <a:gd name="T10" fmla="*/ 0 w 2372"/>
                      <a:gd name="T11" fmla="*/ 0 h 2371"/>
                      <a:gd name="T12" fmla="*/ 0 w 2372"/>
                      <a:gd name="T13" fmla="*/ 0 h 2371"/>
                      <a:gd name="T14" fmla="*/ 0 w 2372"/>
                      <a:gd name="T15" fmla="*/ 0 h 2371"/>
                      <a:gd name="T16" fmla="*/ 0 w 2372"/>
                      <a:gd name="T17" fmla="*/ 0 h 2371"/>
                      <a:gd name="T18" fmla="*/ 0 w 2372"/>
                      <a:gd name="T19" fmla="*/ 0 h 2371"/>
                      <a:gd name="T20" fmla="*/ 0 w 2372"/>
                      <a:gd name="T21" fmla="*/ 0 h 2371"/>
                      <a:gd name="T22" fmla="*/ 0 w 2372"/>
                      <a:gd name="T23" fmla="*/ 0 h 2371"/>
                      <a:gd name="T24" fmla="*/ 0 w 2372"/>
                      <a:gd name="T25" fmla="*/ 0 h 2371"/>
                      <a:gd name="T26" fmla="*/ 0 w 2372"/>
                      <a:gd name="T27" fmla="*/ 0 h 2371"/>
                      <a:gd name="T28" fmla="*/ 0 w 2372"/>
                      <a:gd name="T29" fmla="*/ 0 h 2371"/>
                      <a:gd name="T30" fmla="*/ 0 w 2372"/>
                      <a:gd name="T31" fmla="*/ 0 h 2371"/>
                      <a:gd name="T32" fmla="*/ 0 w 2372"/>
                      <a:gd name="T33" fmla="*/ 0 h 2371"/>
                      <a:gd name="T34" fmla="*/ 0 w 2372"/>
                      <a:gd name="T35" fmla="*/ 0 h 2371"/>
                      <a:gd name="T36" fmla="*/ 0 w 2372"/>
                      <a:gd name="T37" fmla="*/ 0 h 2371"/>
                      <a:gd name="T38" fmla="*/ 0 w 2372"/>
                      <a:gd name="T39" fmla="*/ 0 h 2371"/>
                      <a:gd name="T40" fmla="*/ 0 w 2372"/>
                      <a:gd name="T41" fmla="*/ 0 h 2371"/>
                      <a:gd name="T42" fmla="*/ 0 w 2372"/>
                      <a:gd name="T43" fmla="*/ 0 h 2371"/>
                      <a:gd name="T44" fmla="*/ 0 w 2372"/>
                      <a:gd name="T45" fmla="*/ 0 h 2371"/>
                      <a:gd name="T46" fmla="*/ 0 w 2372"/>
                      <a:gd name="T47" fmla="*/ 0 h 2371"/>
                      <a:gd name="T48" fmla="*/ 0 w 2372"/>
                      <a:gd name="T49" fmla="*/ 0 h 2371"/>
                      <a:gd name="T50" fmla="*/ 0 w 2372"/>
                      <a:gd name="T51" fmla="*/ 0 h 2371"/>
                      <a:gd name="T52" fmla="*/ 0 w 2372"/>
                      <a:gd name="T53" fmla="*/ 0 h 2371"/>
                      <a:gd name="T54" fmla="*/ 0 w 2372"/>
                      <a:gd name="T55" fmla="*/ 0 h 2371"/>
                      <a:gd name="T56" fmla="*/ 0 w 2372"/>
                      <a:gd name="T57" fmla="*/ 0 h 2371"/>
                      <a:gd name="T58" fmla="*/ 0 w 2372"/>
                      <a:gd name="T59" fmla="*/ 0 h 2371"/>
                      <a:gd name="T60" fmla="*/ 0 w 2372"/>
                      <a:gd name="T61" fmla="*/ 0 h 2371"/>
                      <a:gd name="T62" fmla="*/ 0 w 2372"/>
                      <a:gd name="T63" fmla="*/ 0 h 2371"/>
                      <a:gd name="T64" fmla="*/ 0 w 2372"/>
                      <a:gd name="T65" fmla="*/ 0 h 2371"/>
                      <a:gd name="T66" fmla="*/ 0 w 2372"/>
                      <a:gd name="T67" fmla="*/ 0 h 2371"/>
                      <a:gd name="T68" fmla="*/ 0 w 2372"/>
                      <a:gd name="T69" fmla="*/ 0 h 2371"/>
                      <a:gd name="T70" fmla="*/ 0 w 2372"/>
                      <a:gd name="T71" fmla="*/ 0 h 2371"/>
                      <a:gd name="T72" fmla="*/ 0 w 2372"/>
                      <a:gd name="T73" fmla="*/ 0 h 2371"/>
                      <a:gd name="T74" fmla="*/ 0 w 2372"/>
                      <a:gd name="T75" fmla="*/ 0 h 2371"/>
                      <a:gd name="T76" fmla="*/ 0 w 2372"/>
                      <a:gd name="T77" fmla="*/ 0 h 2371"/>
                      <a:gd name="T78" fmla="*/ 0 w 2372"/>
                      <a:gd name="T79" fmla="*/ 0 h 2371"/>
                      <a:gd name="T80" fmla="*/ 0 w 2372"/>
                      <a:gd name="T81" fmla="*/ 0 h 2371"/>
                      <a:gd name="T82" fmla="*/ 0 w 2372"/>
                      <a:gd name="T83" fmla="*/ 0 h 2371"/>
                      <a:gd name="T84" fmla="*/ 0 w 2372"/>
                      <a:gd name="T85" fmla="*/ 0 h 2371"/>
                      <a:gd name="T86" fmla="*/ 0 w 2372"/>
                      <a:gd name="T87" fmla="*/ 0 h 2371"/>
                      <a:gd name="T88" fmla="*/ 0 w 2372"/>
                      <a:gd name="T89" fmla="*/ 0 h 2371"/>
                      <a:gd name="T90" fmla="*/ 0 w 2372"/>
                      <a:gd name="T91" fmla="*/ 0 h 2371"/>
                      <a:gd name="T92" fmla="*/ 0 w 2372"/>
                      <a:gd name="T93" fmla="*/ 0 h 2371"/>
                      <a:gd name="T94" fmla="*/ 0 w 2372"/>
                      <a:gd name="T95" fmla="*/ 0 h 2371"/>
                      <a:gd name="T96" fmla="*/ 0 w 2372"/>
                      <a:gd name="T97" fmla="*/ 0 h 2371"/>
                      <a:gd name="T98" fmla="*/ 0 w 2372"/>
                      <a:gd name="T99" fmla="*/ 0 h 2371"/>
                      <a:gd name="T100" fmla="*/ 0 w 2372"/>
                      <a:gd name="T101" fmla="*/ 0 h 2371"/>
                      <a:gd name="T102" fmla="*/ 0 w 2372"/>
                      <a:gd name="T103" fmla="*/ 0 h 2371"/>
                      <a:gd name="T104" fmla="*/ 0 w 2372"/>
                      <a:gd name="T105" fmla="*/ 0 h 2371"/>
                      <a:gd name="T106" fmla="*/ 0 w 2372"/>
                      <a:gd name="T107" fmla="*/ 0 h 2371"/>
                      <a:gd name="T108" fmla="*/ 0 w 2372"/>
                      <a:gd name="T109" fmla="*/ 0 h 2371"/>
                      <a:gd name="T110" fmla="*/ 0 w 2372"/>
                      <a:gd name="T111" fmla="*/ 0 h 2371"/>
                      <a:gd name="T112" fmla="*/ 0 w 2372"/>
                      <a:gd name="T113" fmla="*/ 0 h 2371"/>
                      <a:gd name="T114" fmla="*/ 0 w 2372"/>
                      <a:gd name="T115" fmla="*/ 0 h 2371"/>
                      <a:gd name="T116" fmla="*/ 0 w 2372"/>
                      <a:gd name="T117" fmla="*/ 0 h 2371"/>
                      <a:gd name="T118" fmla="*/ 0 w 2372"/>
                      <a:gd name="T119" fmla="*/ 0 h 2371"/>
                      <a:gd name="T120" fmla="*/ 0 w 2372"/>
                      <a:gd name="T121" fmla="*/ 0 h 23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2"/>
                      <a:gd name="T184" fmla="*/ 0 h 2371"/>
                      <a:gd name="T185" fmla="*/ 2372 w 2372"/>
                      <a:gd name="T186" fmla="*/ 2371 h 23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2" h="2371">
                        <a:moveTo>
                          <a:pt x="2372" y="1185"/>
                        </a:moveTo>
                        <a:lnTo>
                          <a:pt x="2371" y="1124"/>
                        </a:lnTo>
                        <a:lnTo>
                          <a:pt x="2366" y="1064"/>
                        </a:lnTo>
                        <a:lnTo>
                          <a:pt x="2358" y="1005"/>
                        </a:lnTo>
                        <a:lnTo>
                          <a:pt x="2348" y="946"/>
                        </a:lnTo>
                        <a:lnTo>
                          <a:pt x="2334" y="890"/>
                        </a:lnTo>
                        <a:lnTo>
                          <a:pt x="2319" y="833"/>
                        </a:lnTo>
                        <a:lnTo>
                          <a:pt x="2300" y="778"/>
                        </a:lnTo>
                        <a:lnTo>
                          <a:pt x="2278" y="724"/>
                        </a:lnTo>
                        <a:lnTo>
                          <a:pt x="2254" y="671"/>
                        </a:lnTo>
                        <a:lnTo>
                          <a:pt x="2229" y="620"/>
                        </a:lnTo>
                        <a:lnTo>
                          <a:pt x="2200" y="571"/>
                        </a:lnTo>
                        <a:lnTo>
                          <a:pt x="2169" y="522"/>
                        </a:lnTo>
                        <a:lnTo>
                          <a:pt x="2136" y="476"/>
                        </a:lnTo>
                        <a:lnTo>
                          <a:pt x="2101" y="431"/>
                        </a:lnTo>
                        <a:lnTo>
                          <a:pt x="2064" y="388"/>
                        </a:lnTo>
                        <a:lnTo>
                          <a:pt x="2025" y="348"/>
                        </a:lnTo>
                        <a:lnTo>
                          <a:pt x="1983" y="308"/>
                        </a:lnTo>
                        <a:lnTo>
                          <a:pt x="1940" y="271"/>
                        </a:lnTo>
                        <a:lnTo>
                          <a:pt x="1895" y="235"/>
                        </a:lnTo>
                        <a:lnTo>
                          <a:pt x="1849" y="203"/>
                        </a:lnTo>
                        <a:lnTo>
                          <a:pt x="1801" y="172"/>
                        </a:lnTo>
                        <a:lnTo>
                          <a:pt x="1751" y="143"/>
                        </a:lnTo>
                        <a:lnTo>
                          <a:pt x="1700" y="117"/>
                        </a:lnTo>
                        <a:lnTo>
                          <a:pt x="1648" y="93"/>
                        </a:lnTo>
                        <a:lnTo>
                          <a:pt x="1594" y="72"/>
                        </a:lnTo>
                        <a:lnTo>
                          <a:pt x="1539" y="54"/>
                        </a:lnTo>
                        <a:lnTo>
                          <a:pt x="1482" y="38"/>
                        </a:lnTo>
                        <a:lnTo>
                          <a:pt x="1425" y="25"/>
                        </a:lnTo>
                        <a:lnTo>
                          <a:pt x="1366" y="14"/>
                        </a:lnTo>
                        <a:lnTo>
                          <a:pt x="1308" y="7"/>
                        </a:lnTo>
                        <a:lnTo>
                          <a:pt x="1247" y="2"/>
                        </a:lnTo>
                        <a:lnTo>
                          <a:pt x="1186" y="0"/>
                        </a:lnTo>
                        <a:lnTo>
                          <a:pt x="1125" y="2"/>
                        </a:lnTo>
                        <a:lnTo>
                          <a:pt x="1064" y="7"/>
                        </a:lnTo>
                        <a:lnTo>
                          <a:pt x="1006" y="14"/>
                        </a:lnTo>
                        <a:lnTo>
                          <a:pt x="947" y="25"/>
                        </a:lnTo>
                        <a:lnTo>
                          <a:pt x="890" y="38"/>
                        </a:lnTo>
                        <a:lnTo>
                          <a:pt x="833" y="54"/>
                        </a:lnTo>
                        <a:lnTo>
                          <a:pt x="778" y="72"/>
                        </a:lnTo>
                        <a:lnTo>
                          <a:pt x="725" y="93"/>
                        </a:lnTo>
                        <a:lnTo>
                          <a:pt x="672" y="117"/>
                        </a:lnTo>
                        <a:lnTo>
                          <a:pt x="621" y="143"/>
                        </a:lnTo>
                        <a:lnTo>
                          <a:pt x="571" y="172"/>
                        </a:lnTo>
                        <a:lnTo>
                          <a:pt x="523" y="203"/>
                        </a:lnTo>
                        <a:lnTo>
                          <a:pt x="477" y="235"/>
                        </a:lnTo>
                        <a:lnTo>
                          <a:pt x="432" y="271"/>
                        </a:lnTo>
                        <a:lnTo>
                          <a:pt x="389" y="308"/>
                        </a:lnTo>
                        <a:lnTo>
                          <a:pt x="348" y="348"/>
                        </a:lnTo>
                        <a:lnTo>
                          <a:pt x="308" y="388"/>
                        </a:lnTo>
                        <a:lnTo>
                          <a:pt x="271" y="431"/>
                        </a:lnTo>
                        <a:lnTo>
                          <a:pt x="236" y="476"/>
                        </a:lnTo>
                        <a:lnTo>
                          <a:pt x="203" y="522"/>
                        </a:lnTo>
                        <a:lnTo>
                          <a:pt x="172" y="571"/>
                        </a:lnTo>
                        <a:lnTo>
                          <a:pt x="144" y="620"/>
                        </a:lnTo>
                        <a:lnTo>
                          <a:pt x="118" y="671"/>
                        </a:lnTo>
                        <a:lnTo>
                          <a:pt x="94" y="724"/>
                        </a:lnTo>
                        <a:lnTo>
                          <a:pt x="73" y="778"/>
                        </a:lnTo>
                        <a:lnTo>
                          <a:pt x="53" y="833"/>
                        </a:lnTo>
                        <a:lnTo>
                          <a:pt x="38" y="890"/>
                        </a:lnTo>
                        <a:lnTo>
                          <a:pt x="24" y="946"/>
                        </a:lnTo>
                        <a:lnTo>
                          <a:pt x="14" y="1005"/>
                        </a:lnTo>
                        <a:lnTo>
                          <a:pt x="6" y="1064"/>
                        </a:lnTo>
                        <a:lnTo>
                          <a:pt x="2" y="1124"/>
                        </a:lnTo>
                        <a:lnTo>
                          <a:pt x="0" y="1185"/>
                        </a:lnTo>
                        <a:lnTo>
                          <a:pt x="2" y="1247"/>
                        </a:lnTo>
                        <a:lnTo>
                          <a:pt x="6" y="1306"/>
                        </a:lnTo>
                        <a:lnTo>
                          <a:pt x="14" y="1366"/>
                        </a:lnTo>
                        <a:lnTo>
                          <a:pt x="24" y="1425"/>
                        </a:lnTo>
                        <a:lnTo>
                          <a:pt x="38" y="1481"/>
                        </a:lnTo>
                        <a:lnTo>
                          <a:pt x="53" y="1537"/>
                        </a:lnTo>
                        <a:lnTo>
                          <a:pt x="73" y="1593"/>
                        </a:lnTo>
                        <a:lnTo>
                          <a:pt x="94" y="1647"/>
                        </a:lnTo>
                        <a:lnTo>
                          <a:pt x="118" y="1700"/>
                        </a:lnTo>
                        <a:lnTo>
                          <a:pt x="144" y="1750"/>
                        </a:lnTo>
                        <a:lnTo>
                          <a:pt x="172" y="1800"/>
                        </a:lnTo>
                        <a:lnTo>
                          <a:pt x="203" y="1848"/>
                        </a:lnTo>
                        <a:lnTo>
                          <a:pt x="236" y="1894"/>
                        </a:lnTo>
                        <a:lnTo>
                          <a:pt x="271" y="1939"/>
                        </a:lnTo>
                        <a:lnTo>
                          <a:pt x="308" y="1982"/>
                        </a:lnTo>
                        <a:lnTo>
                          <a:pt x="348" y="2023"/>
                        </a:lnTo>
                        <a:lnTo>
                          <a:pt x="389" y="2062"/>
                        </a:lnTo>
                        <a:lnTo>
                          <a:pt x="432" y="2099"/>
                        </a:lnTo>
                        <a:lnTo>
                          <a:pt x="477" y="2135"/>
                        </a:lnTo>
                        <a:lnTo>
                          <a:pt x="523" y="2168"/>
                        </a:lnTo>
                        <a:lnTo>
                          <a:pt x="571" y="2199"/>
                        </a:lnTo>
                        <a:lnTo>
                          <a:pt x="621" y="2228"/>
                        </a:lnTo>
                        <a:lnTo>
                          <a:pt x="672" y="2254"/>
                        </a:lnTo>
                        <a:lnTo>
                          <a:pt x="725" y="2277"/>
                        </a:lnTo>
                        <a:lnTo>
                          <a:pt x="778" y="2299"/>
                        </a:lnTo>
                        <a:lnTo>
                          <a:pt x="833" y="2317"/>
                        </a:lnTo>
                        <a:lnTo>
                          <a:pt x="890" y="2334"/>
                        </a:lnTo>
                        <a:lnTo>
                          <a:pt x="947" y="2346"/>
                        </a:lnTo>
                        <a:lnTo>
                          <a:pt x="1006" y="2357"/>
                        </a:lnTo>
                        <a:lnTo>
                          <a:pt x="1064" y="2364"/>
                        </a:lnTo>
                        <a:lnTo>
                          <a:pt x="1125" y="2369"/>
                        </a:lnTo>
                        <a:lnTo>
                          <a:pt x="1186" y="2371"/>
                        </a:lnTo>
                        <a:lnTo>
                          <a:pt x="1210" y="2370"/>
                        </a:lnTo>
                        <a:lnTo>
                          <a:pt x="1233" y="2370"/>
                        </a:lnTo>
                        <a:lnTo>
                          <a:pt x="1257" y="2369"/>
                        </a:lnTo>
                        <a:lnTo>
                          <a:pt x="1280" y="2366"/>
                        </a:lnTo>
                        <a:lnTo>
                          <a:pt x="1303" y="2365"/>
                        </a:lnTo>
                        <a:lnTo>
                          <a:pt x="1326" y="2362"/>
                        </a:lnTo>
                        <a:lnTo>
                          <a:pt x="1349" y="2360"/>
                        </a:lnTo>
                        <a:lnTo>
                          <a:pt x="1372" y="2356"/>
                        </a:lnTo>
                        <a:lnTo>
                          <a:pt x="1446" y="2299"/>
                        </a:lnTo>
                        <a:lnTo>
                          <a:pt x="1595" y="2174"/>
                        </a:lnTo>
                        <a:lnTo>
                          <a:pt x="1736" y="2051"/>
                        </a:lnTo>
                        <a:lnTo>
                          <a:pt x="1872" y="1910"/>
                        </a:lnTo>
                        <a:lnTo>
                          <a:pt x="1996" y="1763"/>
                        </a:lnTo>
                        <a:lnTo>
                          <a:pt x="2121" y="1617"/>
                        </a:lnTo>
                        <a:lnTo>
                          <a:pt x="2236" y="1463"/>
                        </a:lnTo>
                        <a:lnTo>
                          <a:pt x="2342" y="1304"/>
                        </a:lnTo>
                        <a:lnTo>
                          <a:pt x="2369" y="1259"/>
                        </a:lnTo>
                        <a:lnTo>
                          <a:pt x="2371" y="1241"/>
                        </a:lnTo>
                        <a:lnTo>
                          <a:pt x="2372" y="1223"/>
                        </a:lnTo>
                        <a:lnTo>
                          <a:pt x="2372" y="1204"/>
                        </a:lnTo>
                        <a:lnTo>
                          <a:pt x="2372" y="1185"/>
                        </a:lnTo>
                        <a:close/>
                        <a:moveTo>
                          <a:pt x="2034" y="1185"/>
                        </a:moveTo>
                        <a:lnTo>
                          <a:pt x="2032" y="1229"/>
                        </a:lnTo>
                        <a:lnTo>
                          <a:pt x="2029" y="1271"/>
                        </a:lnTo>
                        <a:lnTo>
                          <a:pt x="2023" y="1314"/>
                        </a:lnTo>
                        <a:lnTo>
                          <a:pt x="2016" y="1356"/>
                        </a:lnTo>
                        <a:lnTo>
                          <a:pt x="2007" y="1397"/>
                        </a:lnTo>
                        <a:lnTo>
                          <a:pt x="1995" y="1437"/>
                        </a:lnTo>
                        <a:lnTo>
                          <a:pt x="1982" y="1476"/>
                        </a:lnTo>
                        <a:lnTo>
                          <a:pt x="1966" y="1515"/>
                        </a:lnTo>
                        <a:lnTo>
                          <a:pt x="1949" y="1552"/>
                        </a:lnTo>
                        <a:lnTo>
                          <a:pt x="1931" y="1589"/>
                        </a:lnTo>
                        <a:lnTo>
                          <a:pt x="1911" y="1624"/>
                        </a:lnTo>
                        <a:lnTo>
                          <a:pt x="1888" y="1659"/>
                        </a:lnTo>
                        <a:lnTo>
                          <a:pt x="1865" y="1692"/>
                        </a:lnTo>
                        <a:lnTo>
                          <a:pt x="1840" y="1724"/>
                        </a:lnTo>
                        <a:lnTo>
                          <a:pt x="1813" y="1755"/>
                        </a:lnTo>
                        <a:lnTo>
                          <a:pt x="1784" y="1784"/>
                        </a:lnTo>
                        <a:lnTo>
                          <a:pt x="1755" y="1812"/>
                        </a:lnTo>
                        <a:lnTo>
                          <a:pt x="1725" y="1838"/>
                        </a:lnTo>
                        <a:lnTo>
                          <a:pt x="1693" y="1864"/>
                        </a:lnTo>
                        <a:lnTo>
                          <a:pt x="1659" y="1888"/>
                        </a:lnTo>
                        <a:lnTo>
                          <a:pt x="1626" y="1909"/>
                        </a:lnTo>
                        <a:lnTo>
                          <a:pt x="1590" y="1929"/>
                        </a:lnTo>
                        <a:lnTo>
                          <a:pt x="1553" y="1948"/>
                        </a:lnTo>
                        <a:lnTo>
                          <a:pt x="1516" y="1965"/>
                        </a:lnTo>
                        <a:lnTo>
                          <a:pt x="1477" y="1980"/>
                        </a:lnTo>
                        <a:lnTo>
                          <a:pt x="1437" y="1994"/>
                        </a:lnTo>
                        <a:lnTo>
                          <a:pt x="1398" y="2005"/>
                        </a:lnTo>
                        <a:lnTo>
                          <a:pt x="1356" y="2015"/>
                        </a:lnTo>
                        <a:lnTo>
                          <a:pt x="1315" y="2022"/>
                        </a:lnTo>
                        <a:lnTo>
                          <a:pt x="1273" y="2027"/>
                        </a:lnTo>
                        <a:lnTo>
                          <a:pt x="1230" y="2031"/>
                        </a:lnTo>
                        <a:lnTo>
                          <a:pt x="1186" y="2032"/>
                        </a:lnTo>
                        <a:lnTo>
                          <a:pt x="1142" y="2031"/>
                        </a:lnTo>
                        <a:lnTo>
                          <a:pt x="1099" y="2027"/>
                        </a:lnTo>
                        <a:lnTo>
                          <a:pt x="1058" y="2022"/>
                        </a:lnTo>
                        <a:lnTo>
                          <a:pt x="1016" y="2015"/>
                        </a:lnTo>
                        <a:lnTo>
                          <a:pt x="974" y="2005"/>
                        </a:lnTo>
                        <a:lnTo>
                          <a:pt x="935" y="1994"/>
                        </a:lnTo>
                        <a:lnTo>
                          <a:pt x="895" y="1980"/>
                        </a:lnTo>
                        <a:lnTo>
                          <a:pt x="857" y="1965"/>
                        </a:lnTo>
                        <a:lnTo>
                          <a:pt x="819" y="1948"/>
                        </a:lnTo>
                        <a:lnTo>
                          <a:pt x="783" y="1929"/>
                        </a:lnTo>
                        <a:lnTo>
                          <a:pt x="747" y="1909"/>
                        </a:lnTo>
                        <a:lnTo>
                          <a:pt x="713" y="1888"/>
                        </a:lnTo>
                        <a:lnTo>
                          <a:pt x="679" y="1864"/>
                        </a:lnTo>
                        <a:lnTo>
                          <a:pt x="647" y="1838"/>
                        </a:lnTo>
                        <a:lnTo>
                          <a:pt x="617" y="1812"/>
                        </a:lnTo>
                        <a:lnTo>
                          <a:pt x="588" y="1784"/>
                        </a:lnTo>
                        <a:lnTo>
                          <a:pt x="559" y="1755"/>
                        </a:lnTo>
                        <a:lnTo>
                          <a:pt x="532" y="1724"/>
                        </a:lnTo>
                        <a:lnTo>
                          <a:pt x="508" y="1692"/>
                        </a:lnTo>
                        <a:lnTo>
                          <a:pt x="484" y="1659"/>
                        </a:lnTo>
                        <a:lnTo>
                          <a:pt x="461" y="1624"/>
                        </a:lnTo>
                        <a:lnTo>
                          <a:pt x="441" y="1589"/>
                        </a:lnTo>
                        <a:lnTo>
                          <a:pt x="423" y="1552"/>
                        </a:lnTo>
                        <a:lnTo>
                          <a:pt x="406" y="1515"/>
                        </a:lnTo>
                        <a:lnTo>
                          <a:pt x="390" y="1476"/>
                        </a:lnTo>
                        <a:lnTo>
                          <a:pt x="377" y="1437"/>
                        </a:lnTo>
                        <a:lnTo>
                          <a:pt x="366" y="1397"/>
                        </a:lnTo>
                        <a:lnTo>
                          <a:pt x="357" y="1356"/>
                        </a:lnTo>
                        <a:lnTo>
                          <a:pt x="349" y="1314"/>
                        </a:lnTo>
                        <a:lnTo>
                          <a:pt x="343" y="1271"/>
                        </a:lnTo>
                        <a:lnTo>
                          <a:pt x="341" y="1229"/>
                        </a:lnTo>
                        <a:lnTo>
                          <a:pt x="340" y="1185"/>
                        </a:lnTo>
                        <a:lnTo>
                          <a:pt x="341" y="1142"/>
                        </a:lnTo>
                        <a:lnTo>
                          <a:pt x="343" y="1099"/>
                        </a:lnTo>
                        <a:lnTo>
                          <a:pt x="349" y="1056"/>
                        </a:lnTo>
                        <a:lnTo>
                          <a:pt x="357" y="1015"/>
                        </a:lnTo>
                        <a:lnTo>
                          <a:pt x="366" y="974"/>
                        </a:lnTo>
                        <a:lnTo>
                          <a:pt x="377" y="934"/>
                        </a:lnTo>
                        <a:lnTo>
                          <a:pt x="390" y="894"/>
                        </a:lnTo>
                        <a:lnTo>
                          <a:pt x="406" y="856"/>
                        </a:lnTo>
                        <a:lnTo>
                          <a:pt x="423" y="819"/>
                        </a:lnTo>
                        <a:lnTo>
                          <a:pt x="441" y="782"/>
                        </a:lnTo>
                        <a:lnTo>
                          <a:pt x="461" y="747"/>
                        </a:lnTo>
                        <a:lnTo>
                          <a:pt x="484" y="712"/>
                        </a:lnTo>
                        <a:lnTo>
                          <a:pt x="508" y="679"/>
                        </a:lnTo>
                        <a:lnTo>
                          <a:pt x="532" y="647"/>
                        </a:lnTo>
                        <a:lnTo>
                          <a:pt x="559" y="616"/>
                        </a:lnTo>
                        <a:lnTo>
                          <a:pt x="588" y="587"/>
                        </a:lnTo>
                        <a:lnTo>
                          <a:pt x="617" y="558"/>
                        </a:lnTo>
                        <a:lnTo>
                          <a:pt x="647" y="533"/>
                        </a:lnTo>
                        <a:lnTo>
                          <a:pt x="679" y="507"/>
                        </a:lnTo>
                        <a:lnTo>
                          <a:pt x="713" y="483"/>
                        </a:lnTo>
                        <a:lnTo>
                          <a:pt x="747" y="462"/>
                        </a:lnTo>
                        <a:lnTo>
                          <a:pt x="783" y="441"/>
                        </a:lnTo>
                        <a:lnTo>
                          <a:pt x="819" y="422"/>
                        </a:lnTo>
                        <a:lnTo>
                          <a:pt x="857" y="405"/>
                        </a:lnTo>
                        <a:lnTo>
                          <a:pt x="895" y="391"/>
                        </a:lnTo>
                        <a:lnTo>
                          <a:pt x="935" y="377"/>
                        </a:lnTo>
                        <a:lnTo>
                          <a:pt x="974" y="366"/>
                        </a:lnTo>
                        <a:lnTo>
                          <a:pt x="1016" y="356"/>
                        </a:lnTo>
                        <a:lnTo>
                          <a:pt x="1058" y="349"/>
                        </a:lnTo>
                        <a:lnTo>
                          <a:pt x="1099" y="343"/>
                        </a:lnTo>
                        <a:lnTo>
                          <a:pt x="1142" y="340"/>
                        </a:lnTo>
                        <a:lnTo>
                          <a:pt x="1186" y="339"/>
                        </a:lnTo>
                        <a:lnTo>
                          <a:pt x="1230" y="340"/>
                        </a:lnTo>
                        <a:lnTo>
                          <a:pt x="1273" y="343"/>
                        </a:lnTo>
                        <a:lnTo>
                          <a:pt x="1315" y="349"/>
                        </a:lnTo>
                        <a:lnTo>
                          <a:pt x="1356" y="356"/>
                        </a:lnTo>
                        <a:lnTo>
                          <a:pt x="1398" y="366"/>
                        </a:lnTo>
                        <a:lnTo>
                          <a:pt x="1437" y="377"/>
                        </a:lnTo>
                        <a:lnTo>
                          <a:pt x="1477" y="391"/>
                        </a:lnTo>
                        <a:lnTo>
                          <a:pt x="1516" y="405"/>
                        </a:lnTo>
                        <a:lnTo>
                          <a:pt x="1553" y="422"/>
                        </a:lnTo>
                        <a:lnTo>
                          <a:pt x="1590" y="441"/>
                        </a:lnTo>
                        <a:lnTo>
                          <a:pt x="1626" y="462"/>
                        </a:lnTo>
                        <a:lnTo>
                          <a:pt x="1659" y="483"/>
                        </a:lnTo>
                        <a:lnTo>
                          <a:pt x="1693" y="507"/>
                        </a:lnTo>
                        <a:lnTo>
                          <a:pt x="1725" y="533"/>
                        </a:lnTo>
                        <a:lnTo>
                          <a:pt x="1755" y="558"/>
                        </a:lnTo>
                        <a:lnTo>
                          <a:pt x="1784" y="587"/>
                        </a:lnTo>
                        <a:lnTo>
                          <a:pt x="1813" y="616"/>
                        </a:lnTo>
                        <a:lnTo>
                          <a:pt x="1840" y="647"/>
                        </a:lnTo>
                        <a:lnTo>
                          <a:pt x="1865" y="679"/>
                        </a:lnTo>
                        <a:lnTo>
                          <a:pt x="1888" y="712"/>
                        </a:lnTo>
                        <a:lnTo>
                          <a:pt x="1911" y="747"/>
                        </a:lnTo>
                        <a:lnTo>
                          <a:pt x="1931" y="782"/>
                        </a:lnTo>
                        <a:lnTo>
                          <a:pt x="1949" y="819"/>
                        </a:lnTo>
                        <a:lnTo>
                          <a:pt x="1966" y="856"/>
                        </a:lnTo>
                        <a:lnTo>
                          <a:pt x="1982" y="894"/>
                        </a:lnTo>
                        <a:lnTo>
                          <a:pt x="1995" y="934"/>
                        </a:lnTo>
                        <a:lnTo>
                          <a:pt x="2007" y="974"/>
                        </a:lnTo>
                        <a:lnTo>
                          <a:pt x="2016" y="1015"/>
                        </a:lnTo>
                        <a:lnTo>
                          <a:pt x="2023" y="1056"/>
                        </a:lnTo>
                        <a:lnTo>
                          <a:pt x="2029" y="1099"/>
                        </a:lnTo>
                        <a:lnTo>
                          <a:pt x="2032" y="1142"/>
                        </a:lnTo>
                        <a:lnTo>
                          <a:pt x="2034" y="1185"/>
                        </a:lnTo>
                        <a:close/>
                      </a:path>
                    </a:pathLst>
                  </a:custGeom>
                  <a:solidFill>
                    <a:srgbClr val="FBD526"/>
                  </a:solidFill>
                  <a:ln w="9525">
                    <a:noFill/>
                    <a:round/>
                    <a:headEnd/>
                    <a:tailEnd/>
                  </a:ln>
                </p:spPr>
                <p:txBody>
                  <a:bodyPr/>
                  <a:lstStyle/>
                  <a:p>
                    <a:pPr eaLnBrk="1" hangingPunct="1"/>
                    <a:endParaRPr lang="pt-BR" u="none"/>
                  </a:p>
                </p:txBody>
              </p:sp>
              <p:sp>
                <p:nvSpPr>
                  <p:cNvPr id="468021" name="Freeform 287"/>
                  <p:cNvSpPr>
                    <a:spLocks noEditPoints="1"/>
                  </p:cNvSpPr>
                  <p:nvPr/>
                </p:nvSpPr>
                <p:spPr bwMode="auto">
                  <a:xfrm>
                    <a:off x="4325" y="2198"/>
                    <a:ext cx="254" cy="254"/>
                  </a:xfrm>
                  <a:custGeom>
                    <a:avLst/>
                    <a:gdLst>
                      <a:gd name="T0" fmla="*/ 0 w 2033"/>
                      <a:gd name="T1" fmla="*/ 0 h 2031"/>
                      <a:gd name="T2" fmla="*/ 0 w 2033"/>
                      <a:gd name="T3" fmla="*/ 0 h 2031"/>
                      <a:gd name="T4" fmla="*/ 0 w 2033"/>
                      <a:gd name="T5" fmla="*/ 0 h 2031"/>
                      <a:gd name="T6" fmla="*/ 0 w 2033"/>
                      <a:gd name="T7" fmla="*/ 0 h 2031"/>
                      <a:gd name="T8" fmla="*/ 0 w 2033"/>
                      <a:gd name="T9" fmla="*/ 0 h 2031"/>
                      <a:gd name="T10" fmla="*/ 0 w 2033"/>
                      <a:gd name="T11" fmla="*/ 0 h 2031"/>
                      <a:gd name="T12" fmla="*/ 0 w 2033"/>
                      <a:gd name="T13" fmla="*/ 0 h 2031"/>
                      <a:gd name="T14" fmla="*/ 0 w 2033"/>
                      <a:gd name="T15" fmla="*/ 0 h 2031"/>
                      <a:gd name="T16" fmla="*/ 0 w 2033"/>
                      <a:gd name="T17" fmla="*/ 0 h 2031"/>
                      <a:gd name="T18" fmla="*/ 0 w 2033"/>
                      <a:gd name="T19" fmla="*/ 0 h 2031"/>
                      <a:gd name="T20" fmla="*/ 0 w 2033"/>
                      <a:gd name="T21" fmla="*/ 0 h 2031"/>
                      <a:gd name="T22" fmla="*/ 0 w 2033"/>
                      <a:gd name="T23" fmla="*/ 0 h 2031"/>
                      <a:gd name="T24" fmla="*/ 0 w 2033"/>
                      <a:gd name="T25" fmla="*/ 0 h 2031"/>
                      <a:gd name="T26" fmla="*/ 0 w 2033"/>
                      <a:gd name="T27" fmla="*/ 0 h 2031"/>
                      <a:gd name="T28" fmla="*/ 0 w 2033"/>
                      <a:gd name="T29" fmla="*/ 0 h 2031"/>
                      <a:gd name="T30" fmla="*/ 0 w 2033"/>
                      <a:gd name="T31" fmla="*/ 0 h 2031"/>
                      <a:gd name="T32" fmla="*/ 0 w 2033"/>
                      <a:gd name="T33" fmla="*/ 0 h 2031"/>
                      <a:gd name="T34" fmla="*/ 0 w 2033"/>
                      <a:gd name="T35" fmla="*/ 0 h 2031"/>
                      <a:gd name="T36" fmla="*/ 0 w 2033"/>
                      <a:gd name="T37" fmla="*/ 0 h 2031"/>
                      <a:gd name="T38" fmla="*/ 0 w 2033"/>
                      <a:gd name="T39" fmla="*/ 0 h 2031"/>
                      <a:gd name="T40" fmla="*/ 0 w 2033"/>
                      <a:gd name="T41" fmla="*/ 0 h 2031"/>
                      <a:gd name="T42" fmla="*/ 0 w 2033"/>
                      <a:gd name="T43" fmla="*/ 0 h 2031"/>
                      <a:gd name="T44" fmla="*/ 0 w 2033"/>
                      <a:gd name="T45" fmla="*/ 0 h 2031"/>
                      <a:gd name="T46" fmla="*/ 0 w 2033"/>
                      <a:gd name="T47" fmla="*/ 0 h 2031"/>
                      <a:gd name="T48" fmla="*/ 0 w 2033"/>
                      <a:gd name="T49" fmla="*/ 0 h 2031"/>
                      <a:gd name="T50" fmla="*/ 0 w 2033"/>
                      <a:gd name="T51" fmla="*/ 0 h 2031"/>
                      <a:gd name="T52" fmla="*/ 0 w 2033"/>
                      <a:gd name="T53" fmla="*/ 0 h 2031"/>
                      <a:gd name="T54" fmla="*/ 0 w 2033"/>
                      <a:gd name="T55" fmla="*/ 0 h 2031"/>
                      <a:gd name="T56" fmla="*/ 0 w 2033"/>
                      <a:gd name="T57" fmla="*/ 0 h 2031"/>
                      <a:gd name="T58" fmla="*/ 0 w 2033"/>
                      <a:gd name="T59" fmla="*/ 0 h 2031"/>
                      <a:gd name="T60" fmla="*/ 0 w 2033"/>
                      <a:gd name="T61" fmla="*/ 0 h 2031"/>
                      <a:gd name="T62" fmla="*/ 0 w 2033"/>
                      <a:gd name="T63" fmla="*/ 0 h 2031"/>
                      <a:gd name="T64" fmla="*/ 0 w 2033"/>
                      <a:gd name="T65" fmla="*/ 0 h 2031"/>
                      <a:gd name="T66" fmla="*/ 0 w 2033"/>
                      <a:gd name="T67" fmla="*/ 0 h 2031"/>
                      <a:gd name="T68" fmla="*/ 0 w 2033"/>
                      <a:gd name="T69" fmla="*/ 0 h 2031"/>
                      <a:gd name="T70" fmla="*/ 0 w 2033"/>
                      <a:gd name="T71" fmla="*/ 0 h 2031"/>
                      <a:gd name="T72" fmla="*/ 0 w 2033"/>
                      <a:gd name="T73" fmla="*/ 0 h 2031"/>
                      <a:gd name="T74" fmla="*/ 0 w 2033"/>
                      <a:gd name="T75" fmla="*/ 0 h 2031"/>
                      <a:gd name="T76" fmla="*/ 0 w 2033"/>
                      <a:gd name="T77" fmla="*/ 0 h 2031"/>
                      <a:gd name="T78" fmla="*/ 0 w 2033"/>
                      <a:gd name="T79" fmla="*/ 0 h 2031"/>
                      <a:gd name="T80" fmla="*/ 0 w 2033"/>
                      <a:gd name="T81" fmla="*/ 0 h 2031"/>
                      <a:gd name="T82" fmla="*/ 0 w 2033"/>
                      <a:gd name="T83" fmla="*/ 0 h 2031"/>
                      <a:gd name="T84" fmla="*/ 0 w 2033"/>
                      <a:gd name="T85" fmla="*/ 0 h 2031"/>
                      <a:gd name="T86" fmla="*/ 0 w 2033"/>
                      <a:gd name="T87" fmla="*/ 0 h 2031"/>
                      <a:gd name="T88" fmla="*/ 0 w 2033"/>
                      <a:gd name="T89" fmla="*/ 0 h 2031"/>
                      <a:gd name="T90" fmla="*/ 0 w 2033"/>
                      <a:gd name="T91" fmla="*/ 0 h 2031"/>
                      <a:gd name="T92" fmla="*/ 0 w 2033"/>
                      <a:gd name="T93" fmla="*/ 0 h 2031"/>
                      <a:gd name="T94" fmla="*/ 0 w 2033"/>
                      <a:gd name="T95" fmla="*/ 0 h 2031"/>
                      <a:gd name="T96" fmla="*/ 0 w 2033"/>
                      <a:gd name="T97" fmla="*/ 0 h 2031"/>
                      <a:gd name="T98" fmla="*/ 0 w 2033"/>
                      <a:gd name="T99" fmla="*/ 0 h 2031"/>
                      <a:gd name="T100" fmla="*/ 0 w 2033"/>
                      <a:gd name="T101" fmla="*/ 0 h 2031"/>
                      <a:gd name="T102" fmla="*/ 0 w 2033"/>
                      <a:gd name="T103" fmla="*/ 0 h 20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33"/>
                      <a:gd name="T157" fmla="*/ 0 h 2031"/>
                      <a:gd name="T158" fmla="*/ 2033 w 2033"/>
                      <a:gd name="T159" fmla="*/ 2031 h 20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33" h="2031">
                        <a:moveTo>
                          <a:pt x="2033" y="1015"/>
                        </a:moveTo>
                        <a:lnTo>
                          <a:pt x="2031" y="963"/>
                        </a:lnTo>
                        <a:lnTo>
                          <a:pt x="2027" y="911"/>
                        </a:lnTo>
                        <a:lnTo>
                          <a:pt x="2020" y="860"/>
                        </a:lnTo>
                        <a:lnTo>
                          <a:pt x="2012" y="811"/>
                        </a:lnTo>
                        <a:lnTo>
                          <a:pt x="2000" y="761"/>
                        </a:lnTo>
                        <a:lnTo>
                          <a:pt x="1986" y="713"/>
                        </a:lnTo>
                        <a:lnTo>
                          <a:pt x="1971" y="666"/>
                        </a:lnTo>
                        <a:lnTo>
                          <a:pt x="1953" y="621"/>
                        </a:lnTo>
                        <a:lnTo>
                          <a:pt x="1932" y="575"/>
                        </a:lnTo>
                        <a:lnTo>
                          <a:pt x="1910" y="532"/>
                        </a:lnTo>
                        <a:lnTo>
                          <a:pt x="1885" y="489"/>
                        </a:lnTo>
                        <a:lnTo>
                          <a:pt x="1859" y="447"/>
                        </a:lnTo>
                        <a:lnTo>
                          <a:pt x="1831" y="408"/>
                        </a:lnTo>
                        <a:lnTo>
                          <a:pt x="1800" y="369"/>
                        </a:lnTo>
                        <a:lnTo>
                          <a:pt x="1769" y="332"/>
                        </a:lnTo>
                        <a:lnTo>
                          <a:pt x="1735" y="297"/>
                        </a:lnTo>
                        <a:lnTo>
                          <a:pt x="1699" y="263"/>
                        </a:lnTo>
                        <a:lnTo>
                          <a:pt x="1663" y="232"/>
                        </a:lnTo>
                        <a:lnTo>
                          <a:pt x="1625" y="201"/>
                        </a:lnTo>
                        <a:lnTo>
                          <a:pt x="1584" y="173"/>
                        </a:lnTo>
                        <a:lnTo>
                          <a:pt x="1543" y="146"/>
                        </a:lnTo>
                        <a:lnTo>
                          <a:pt x="1501" y="123"/>
                        </a:lnTo>
                        <a:lnTo>
                          <a:pt x="1457" y="100"/>
                        </a:lnTo>
                        <a:lnTo>
                          <a:pt x="1412" y="80"/>
                        </a:lnTo>
                        <a:lnTo>
                          <a:pt x="1365" y="61"/>
                        </a:lnTo>
                        <a:lnTo>
                          <a:pt x="1318" y="45"/>
                        </a:lnTo>
                        <a:lnTo>
                          <a:pt x="1270" y="31"/>
                        </a:lnTo>
                        <a:lnTo>
                          <a:pt x="1221" y="20"/>
                        </a:lnTo>
                        <a:lnTo>
                          <a:pt x="1170" y="11"/>
                        </a:lnTo>
                        <a:lnTo>
                          <a:pt x="1120" y="4"/>
                        </a:lnTo>
                        <a:lnTo>
                          <a:pt x="1068" y="1"/>
                        </a:lnTo>
                        <a:lnTo>
                          <a:pt x="1016" y="0"/>
                        </a:lnTo>
                        <a:lnTo>
                          <a:pt x="964" y="1"/>
                        </a:lnTo>
                        <a:lnTo>
                          <a:pt x="912" y="4"/>
                        </a:lnTo>
                        <a:lnTo>
                          <a:pt x="862" y="11"/>
                        </a:lnTo>
                        <a:lnTo>
                          <a:pt x="811" y="20"/>
                        </a:lnTo>
                        <a:lnTo>
                          <a:pt x="762" y="31"/>
                        </a:lnTo>
                        <a:lnTo>
                          <a:pt x="714" y="45"/>
                        </a:lnTo>
                        <a:lnTo>
                          <a:pt x="667" y="61"/>
                        </a:lnTo>
                        <a:lnTo>
                          <a:pt x="620" y="80"/>
                        </a:lnTo>
                        <a:lnTo>
                          <a:pt x="575" y="100"/>
                        </a:lnTo>
                        <a:lnTo>
                          <a:pt x="531" y="123"/>
                        </a:lnTo>
                        <a:lnTo>
                          <a:pt x="489" y="146"/>
                        </a:lnTo>
                        <a:lnTo>
                          <a:pt x="448" y="173"/>
                        </a:lnTo>
                        <a:lnTo>
                          <a:pt x="407" y="201"/>
                        </a:lnTo>
                        <a:lnTo>
                          <a:pt x="369" y="232"/>
                        </a:lnTo>
                        <a:lnTo>
                          <a:pt x="333" y="263"/>
                        </a:lnTo>
                        <a:lnTo>
                          <a:pt x="297" y="297"/>
                        </a:lnTo>
                        <a:lnTo>
                          <a:pt x="264" y="332"/>
                        </a:lnTo>
                        <a:lnTo>
                          <a:pt x="232" y="369"/>
                        </a:lnTo>
                        <a:lnTo>
                          <a:pt x="201" y="408"/>
                        </a:lnTo>
                        <a:lnTo>
                          <a:pt x="173" y="447"/>
                        </a:lnTo>
                        <a:lnTo>
                          <a:pt x="147" y="489"/>
                        </a:lnTo>
                        <a:lnTo>
                          <a:pt x="122" y="532"/>
                        </a:lnTo>
                        <a:lnTo>
                          <a:pt x="100" y="575"/>
                        </a:lnTo>
                        <a:lnTo>
                          <a:pt x="80" y="621"/>
                        </a:lnTo>
                        <a:lnTo>
                          <a:pt x="61" y="666"/>
                        </a:lnTo>
                        <a:lnTo>
                          <a:pt x="46" y="713"/>
                        </a:lnTo>
                        <a:lnTo>
                          <a:pt x="32" y="761"/>
                        </a:lnTo>
                        <a:lnTo>
                          <a:pt x="21" y="811"/>
                        </a:lnTo>
                        <a:lnTo>
                          <a:pt x="12" y="860"/>
                        </a:lnTo>
                        <a:lnTo>
                          <a:pt x="5" y="911"/>
                        </a:lnTo>
                        <a:lnTo>
                          <a:pt x="1" y="963"/>
                        </a:lnTo>
                        <a:lnTo>
                          <a:pt x="0" y="1015"/>
                        </a:lnTo>
                        <a:lnTo>
                          <a:pt x="1" y="1068"/>
                        </a:lnTo>
                        <a:lnTo>
                          <a:pt x="5" y="1120"/>
                        </a:lnTo>
                        <a:lnTo>
                          <a:pt x="12" y="1170"/>
                        </a:lnTo>
                        <a:lnTo>
                          <a:pt x="21" y="1220"/>
                        </a:lnTo>
                        <a:lnTo>
                          <a:pt x="32" y="1269"/>
                        </a:lnTo>
                        <a:lnTo>
                          <a:pt x="46" y="1318"/>
                        </a:lnTo>
                        <a:lnTo>
                          <a:pt x="61" y="1365"/>
                        </a:lnTo>
                        <a:lnTo>
                          <a:pt x="80" y="1411"/>
                        </a:lnTo>
                        <a:lnTo>
                          <a:pt x="100" y="1455"/>
                        </a:lnTo>
                        <a:lnTo>
                          <a:pt x="122" y="1499"/>
                        </a:lnTo>
                        <a:lnTo>
                          <a:pt x="147" y="1542"/>
                        </a:lnTo>
                        <a:lnTo>
                          <a:pt x="173" y="1584"/>
                        </a:lnTo>
                        <a:lnTo>
                          <a:pt x="201" y="1623"/>
                        </a:lnTo>
                        <a:lnTo>
                          <a:pt x="232" y="1661"/>
                        </a:lnTo>
                        <a:lnTo>
                          <a:pt x="264" y="1698"/>
                        </a:lnTo>
                        <a:lnTo>
                          <a:pt x="297" y="1733"/>
                        </a:lnTo>
                        <a:lnTo>
                          <a:pt x="333" y="1767"/>
                        </a:lnTo>
                        <a:lnTo>
                          <a:pt x="369" y="1799"/>
                        </a:lnTo>
                        <a:lnTo>
                          <a:pt x="407" y="1829"/>
                        </a:lnTo>
                        <a:lnTo>
                          <a:pt x="448" y="1857"/>
                        </a:lnTo>
                        <a:lnTo>
                          <a:pt x="489" y="1884"/>
                        </a:lnTo>
                        <a:lnTo>
                          <a:pt x="531" y="1909"/>
                        </a:lnTo>
                        <a:lnTo>
                          <a:pt x="575" y="1931"/>
                        </a:lnTo>
                        <a:lnTo>
                          <a:pt x="620" y="1951"/>
                        </a:lnTo>
                        <a:lnTo>
                          <a:pt x="667" y="1970"/>
                        </a:lnTo>
                        <a:lnTo>
                          <a:pt x="714" y="1986"/>
                        </a:lnTo>
                        <a:lnTo>
                          <a:pt x="762" y="1999"/>
                        </a:lnTo>
                        <a:lnTo>
                          <a:pt x="811" y="2010"/>
                        </a:lnTo>
                        <a:lnTo>
                          <a:pt x="862" y="2020"/>
                        </a:lnTo>
                        <a:lnTo>
                          <a:pt x="912" y="2026"/>
                        </a:lnTo>
                        <a:lnTo>
                          <a:pt x="964" y="2030"/>
                        </a:lnTo>
                        <a:lnTo>
                          <a:pt x="1016" y="2031"/>
                        </a:lnTo>
                        <a:lnTo>
                          <a:pt x="1057" y="2031"/>
                        </a:lnTo>
                        <a:lnTo>
                          <a:pt x="1096" y="2029"/>
                        </a:lnTo>
                        <a:lnTo>
                          <a:pt x="1136" y="2024"/>
                        </a:lnTo>
                        <a:lnTo>
                          <a:pt x="1174" y="2018"/>
                        </a:lnTo>
                        <a:lnTo>
                          <a:pt x="1212" y="2012"/>
                        </a:lnTo>
                        <a:lnTo>
                          <a:pt x="1250" y="2004"/>
                        </a:lnTo>
                        <a:lnTo>
                          <a:pt x="1288" y="1995"/>
                        </a:lnTo>
                        <a:lnTo>
                          <a:pt x="1325" y="1983"/>
                        </a:lnTo>
                        <a:lnTo>
                          <a:pt x="1361" y="1971"/>
                        </a:lnTo>
                        <a:lnTo>
                          <a:pt x="1397" y="1958"/>
                        </a:lnTo>
                        <a:lnTo>
                          <a:pt x="1431" y="1943"/>
                        </a:lnTo>
                        <a:lnTo>
                          <a:pt x="1466" y="1926"/>
                        </a:lnTo>
                        <a:lnTo>
                          <a:pt x="1500" y="1909"/>
                        </a:lnTo>
                        <a:lnTo>
                          <a:pt x="1532" y="1891"/>
                        </a:lnTo>
                        <a:lnTo>
                          <a:pt x="1564" y="1871"/>
                        </a:lnTo>
                        <a:lnTo>
                          <a:pt x="1595" y="1851"/>
                        </a:lnTo>
                        <a:lnTo>
                          <a:pt x="1702" y="1740"/>
                        </a:lnTo>
                        <a:lnTo>
                          <a:pt x="1826" y="1593"/>
                        </a:lnTo>
                        <a:lnTo>
                          <a:pt x="1915" y="1489"/>
                        </a:lnTo>
                        <a:lnTo>
                          <a:pt x="1929" y="1463"/>
                        </a:lnTo>
                        <a:lnTo>
                          <a:pt x="1941" y="1435"/>
                        </a:lnTo>
                        <a:lnTo>
                          <a:pt x="1954" y="1408"/>
                        </a:lnTo>
                        <a:lnTo>
                          <a:pt x="1965" y="1380"/>
                        </a:lnTo>
                        <a:lnTo>
                          <a:pt x="1975" y="1352"/>
                        </a:lnTo>
                        <a:lnTo>
                          <a:pt x="1985" y="1322"/>
                        </a:lnTo>
                        <a:lnTo>
                          <a:pt x="1994" y="1293"/>
                        </a:lnTo>
                        <a:lnTo>
                          <a:pt x="2002" y="1264"/>
                        </a:lnTo>
                        <a:lnTo>
                          <a:pt x="2009" y="1233"/>
                        </a:lnTo>
                        <a:lnTo>
                          <a:pt x="2015" y="1203"/>
                        </a:lnTo>
                        <a:lnTo>
                          <a:pt x="2020" y="1172"/>
                        </a:lnTo>
                        <a:lnTo>
                          <a:pt x="2025" y="1142"/>
                        </a:lnTo>
                        <a:lnTo>
                          <a:pt x="2028" y="1110"/>
                        </a:lnTo>
                        <a:lnTo>
                          <a:pt x="2030" y="1079"/>
                        </a:lnTo>
                        <a:lnTo>
                          <a:pt x="2031" y="1047"/>
                        </a:lnTo>
                        <a:lnTo>
                          <a:pt x="2033" y="1015"/>
                        </a:lnTo>
                        <a:close/>
                        <a:moveTo>
                          <a:pt x="1693" y="1015"/>
                        </a:moveTo>
                        <a:lnTo>
                          <a:pt x="1692" y="1050"/>
                        </a:lnTo>
                        <a:lnTo>
                          <a:pt x="1690" y="1085"/>
                        </a:lnTo>
                        <a:lnTo>
                          <a:pt x="1685" y="1118"/>
                        </a:lnTo>
                        <a:lnTo>
                          <a:pt x="1680" y="1152"/>
                        </a:lnTo>
                        <a:lnTo>
                          <a:pt x="1672" y="1185"/>
                        </a:lnTo>
                        <a:lnTo>
                          <a:pt x="1663" y="1216"/>
                        </a:lnTo>
                        <a:lnTo>
                          <a:pt x="1653" y="1248"/>
                        </a:lnTo>
                        <a:lnTo>
                          <a:pt x="1640" y="1279"/>
                        </a:lnTo>
                        <a:lnTo>
                          <a:pt x="1627" y="1309"/>
                        </a:lnTo>
                        <a:lnTo>
                          <a:pt x="1612" y="1338"/>
                        </a:lnTo>
                        <a:lnTo>
                          <a:pt x="1595" y="1366"/>
                        </a:lnTo>
                        <a:lnTo>
                          <a:pt x="1578" y="1394"/>
                        </a:lnTo>
                        <a:lnTo>
                          <a:pt x="1559" y="1420"/>
                        </a:lnTo>
                        <a:lnTo>
                          <a:pt x="1539" y="1446"/>
                        </a:lnTo>
                        <a:lnTo>
                          <a:pt x="1518" y="1471"/>
                        </a:lnTo>
                        <a:lnTo>
                          <a:pt x="1495" y="1495"/>
                        </a:lnTo>
                        <a:lnTo>
                          <a:pt x="1471" y="1517"/>
                        </a:lnTo>
                        <a:lnTo>
                          <a:pt x="1447" y="1537"/>
                        </a:lnTo>
                        <a:lnTo>
                          <a:pt x="1422" y="1558"/>
                        </a:lnTo>
                        <a:lnTo>
                          <a:pt x="1395" y="1577"/>
                        </a:lnTo>
                        <a:lnTo>
                          <a:pt x="1368" y="1595"/>
                        </a:lnTo>
                        <a:lnTo>
                          <a:pt x="1340" y="1611"/>
                        </a:lnTo>
                        <a:lnTo>
                          <a:pt x="1310" y="1625"/>
                        </a:lnTo>
                        <a:lnTo>
                          <a:pt x="1280" y="1639"/>
                        </a:lnTo>
                        <a:lnTo>
                          <a:pt x="1249" y="1651"/>
                        </a:lnTo>
                        <a:lnTo>
                          <a:pt x="1218" y="1662"/>
                        </a:lnTo>
                        <a:lnTo>
                          <a:pt x="1185" y="1671"/>
                        </a:lnTo>
                        <a:lnTo>
                          <a:pt x="1152" y="1679"/>
                        </a:lnTo>
                        <a:lnTo>
                          <a:pt x="1120" y="1685"/>
                        </a:lnTo>
                        <a:lnTo>
                          <a:pt x="1085" y="1689"/>
                        </a:lnTo>
                        <a:lnTo>
                          <a:pt x="1051" y="1692"/>
                        </a:lnTo>
                        <a:lnTo>
                          <a:pt x="1016" y="1693"/>
                        </a:lnTo>
                        <a:lnTo>
                          <a:pt x="981" y="1692"/>
                        </a:lnTo>
                        <a:lnTo>
                          <a:pt x="947" y="1689"/>
                        </a:lnTo>
                        <a:lnTo>
                          <a:pt x="912" y="1685"/>
                        </a:lnTo>
                        <a:lnTo>
                          <a:pt x="880" y="1679"/>
                        </a:lnTo>
                        <a:lnTo>
                          <a:pt x="847" y="1671"/>
                        </a:lnTo>
                        <a:lnTo>
                          <a:pt x="814" y="1662"/>
                        </a:lnTo>
                        <a:lnTo>
                          <a:pt x="783" y="1651"/>
                        </a:lnTo>
                        <a:lnTo>
                          <a:pt x="752" y="1639"/>
                        </a:lnTo>
                        <a:lnTo>
                          <a:pt x="722" y="1625"/>
                        </a:lnTo>
                        <a:lnTo>
                          <a:pt x="693" y="1611"/>
                        </a:lnTo>
                        <a:lnTo>
                          <a:pt x="664" y="1595"/>
                        </a:lnTo>
                        <a:lnTo>
                          <a:pt x="637" y="1577"/>
                        </a:lnTo>
                        <a:lnTo>
                          <a:pt x="610" y="1558"/>
                        </a:lnTo>
                        <a:lnTo>
                          <a:pt x="586" y="1537"/>
                        </a:lnTo>
                        <a:lnTo>
                          <a:pt x="561" y="1517"/>
                        </a:lnTo>
                        <a:lnTo>
                          <a:pt x="537" y="1495"/>
                        </a:lnTo>
                        <a:lnTo>
                          <a:pt x="515" y="1471"/>
                        </a:lnTo>
                        <a:lnTo>
                          <a:pt x="493" y="1446"/>
                        </a:lnTo>
                        <a:lnTo>
                          <a:pt x="473" y="1420"/>
                        </a:lnTo>
                        <a:lnTo>
                          <a:pt x="455" y="1394"/>
                        </a:lnTo>
                        <a:lnTo>
                          <a:pt x="437" y="1366"/>
                        </a:lnTo>
                        <a:lnTo>
                          <a:pt x="420" y="1338"/>
                        </a:lnTo>
                        <a:lnTo>
                          <a:pt x="405" y="1309"/>
                        </a:lnTo>
                        <a:lnTo>
                          <a:pt x="392" y="1279"/>
                        </a:lnTo>
                        <a:lnTo>
                          <a:pt x="379" y="1248"/>
                        </a:lnTo>
                        <a:lnTo>
                          <a:pt x="369" y="1216"/>
                        </a:lnTo>
                        <a:lnTo>
                          <a:pt x="360" y="1185"/>
                        </a:lnTo>
                        <a:lnTo>
                          <a:pt x="352" y="1152"/>
                        </a:lnTo>
                        <a:lnTo>
                          <a:pt x="347" y="1118"/>
                        </a:lnTo>
                        <a:lnTo>
                          <a:pt x="342" y="1085"/>
                        </a:lnTo>
                        <a:lnTo>
                          <a:pt x="340" y="1050"/>
                        </a:lnTo>
                        <a:lnTo>
                          <a:pt x="339" y="1015"/>
                        </a:lnTo>
                        <a:lnTo>
                          <a:pt x="340" y="981"/>
                        </a:lnTo>
                        <a:lnTo>
                          <a:pt x="342" y="946"/>
                        </a:lnTo>
                        <a:lnTo>
                          <a:pt x="347" y="912"/>
                        </a:lnTo>
                        <a:lnTo>
                          <a:pt x="352" y="878"/>
                        </a:lnTo>
                        <a:lnTo>
                          <a:pt x="360" y="846"/>
                        </a:lnTo>
                        <a:lnTo>
                          <a:pt x="369" y="814"/>
                        </a:lnTo>
                        <a:lnTo>
                          <a:pt x="379" y="783"/>
                        </a:lnTo>
                        <a:lnTo>
                          <a:pt x="392" y="752"/>
                        </a:lnTo>
                        <a:lnTo>
                          <a:pt x="405" y="722"/>
                        </a:lnTo>
                        <a:lnTo>
                          <a:pt x="420" y="693"/>
                        </a:lnTo>
                        <a:lnTo>
                          <a:pt x="437" y="664"/>
                        </a:lnTo>
                        <a:lnTo>
                          <a:pt x="455" y="636"/>
                        </a:lnTo>
                        <a:lnTo>
                          <a:pt x="473" y="610"/>
                        </a:lnTo>
                        <a:lnTo>
                          <a:pt x="493" y="584"/>
                        </a:lnTo>
                        <a:lnTo>
                          <a:pt x="515" y="560"/>
                        </a:lnTo>
                        <a:lnTo>
                          <a:pt x="537" y="536"/>
                        </a:lnTo>
                        <a:lnTo>
                          <a:pt x="561" y="515"/>
                        </a:lnTo>
                        <a:lnTo>
                          <a:pt x="586" y="493"/>
                        </a:lnTo>
                        <a:lnTo>
                          <a:pt x="610" y="473"/>
                        </a:lnTo>
                        <a:lnTo>
                          <a:pt x="637" y="454"/>
                        </a:lnTo>
                        <a:lnTo>
                          <a:pt x="664" y="436"/>
                        </a:lnTo>
                        <a:lnTo>
                          <a:pt x="693" y="420"/>
                        </a:lnTo>
                        <a:lnTo>
                          <a:pt x="722" y="405"/>
                        </a:lnTo>
                        <a:lnTo>
                          <a:pt x="752" y="392"/>
                        </a:lnTo>
                        <a:lnTo>
                          <a:pt x="783" y="379"/>
                        </a:lnTo>
                        <a:lnTo>
                          <a:pt x="814" y="368"/>
                        </a:lnTo>
                        <a:lnTo>
                          <a:pt x="847" y="359"/>
                        </a:lnTo>
                        <a:lnTo>
                          <a:pt x="880" y="352"/>
                        </a:lnTo>
                        <a:lnTo>
                          <a:pt x="912" y="346"/>
                        </a:lnTo>
                        <a:lnTo>
                          <a:pt x="947" y="341"/>
                        </a:lnTo>
                        <a:lnTo>
                          <a:pt x="981" y="339"/>
                        </a:lnTo>
                        <a:lnTo>
                          <a:pt x="1016" y="338"/>
                        </a:lnTo>
                        <a:lnTo>
                          <a:pt x="1051" y="339"/>
                        </a:lnTo>
                        <a:lnTo>
                          <a:pt x="1085" y="341"/>
                        </a:lnTo>
                        <a:lnTo>
                          <a:pt x="1120" y="346"/>
                        </a:lnTo>
                        <a:lnTo>
                          <a:pt x="1152" y="352"/>
                        </a:lnTo>
                        <a:lnTo>
                          <a:pt x="1185" y="359"/>
                        </a:lnTo>
                        <a:lnTo>
                          <a:pt x="1218" y="368"/>
                        </a:lnTo>
                        <a:lnTo>
                          <a:pt x="1249" y="379"/>
                        </a:lnTo>
                        <a:lnTo>
                          <a:pt x="1280" y="392"/>
                        </a:lnTo>
                        <a:lnTo>
                          <a:pt x="1310" y="405"/>
                        </a:lnTo>
                        <a:lnTo>
                          <a:pt x="1340" y="420"/>
                        </a:lnTo>
                        <a:lnTo>
                          <a:pt x="1368" y="436"/>
                        </a:lnTo>
                        <a:lnTo>
                          <a:pt x="1395" y="454"/>
                        </a:lnTo>
                        <a:lnTo>
                          <a:pt x="1422" y="473"/>
                        </a:lnTo>
                        <a:lnTo>
                          <a:pt x="1447" y="493"/>
                        </a:lnTo>
                        <a:lnTo>
                          <a:pt x="1471" y="515"/>
                        </a:lnTo>
                        <a:lnTo>
                          <a:pt x="1495" y="536"/>
                        </a:lnTo>
                        <a:lnTo>
                          <a:pt x="1518" y="560"/>
                        </a:lnTo>
                        <a:lnTo>
                          <a:pt x="1539" y="584"/>
                        </a:lnTo>
                        <a:lnTo>
                          <a:pt x="1559" y="610"/>
                        </a:lnTo>
                        <a:lnTo>
                          <a:pt x="1578" y="636"/>
                        </a:lnTo>
                        <a:lnTo>
                          <a:pt x="1595" y="664"/>
                        </a:lnTo>
                        <a:lnTo>
                          <a:pt x="1612" y="693"/>
                        </a:lnTo>
                        <a:lnTo>
                          <a:pt x="1627" y="722"/>
                        </a:lnTo>
                        <a:lnTo>
                          <a:pt x="1640" y="752"/>
                        </a:lnTo>
                        <a:lnTo>
                          <a:pt x="1653" y="783"/>
                        </a:lnTo>
                        <a:lnTo>
                          <a:pt x="1663" y="814"/>
                        </a:lnTo>
                        <a:lnTo>
                          <a:pt x="1672" y="846"/>
                        </a:lnTo>
                        <a:lnTo>
                          <a:pt x="1680" y="878"/>
                        </a:lnTo>
                        <a:lnTo>
                          <a:pt x="1685" y="912"/>
                        </a:lnTo>
                        <a:lnTo>
                          <a:pt x="1690" y="946"/>
                        </a:lnTo>
                        <a:lnTo>
                          <a:pt x="1692" y="981"/>
                        </a:lnTo>
                        <a:lnTo>
                          <a:pt x="1693" y="1015"/>
                        </a:lnTo>
                        <a:close/>
                      </a:path>
                    </a:pathLst>
                  </a:custGeom>
                  <a:solidFill>
                    <a:srgbClr val="FCDB12"/>
                  </a:solidFill>
                  <a:ln w="9525">
                    <a:noFill/>
                    <a:round/>
                    <a:headEnd/>
                    <a:tailEnd/>
                  </a:ln>
                </p:spPr>
                <p:txBody>
                  <a:bodyPr/>
                  <a:lstStyle/>
                  <a:p>
                    <a:pPr eaLnBrk="1" hangingPunct="1"/>
                    <a:endParaRPr lang="pt-BR" u="none"/>
                  </a:p>
                </p:txBody>
              </p:sp>
              <p:sp>
                <p:nvSpPr>
                  <p:cNvPr id="468022" name="Freeform 288"/>
                  <p:cNvSpPr>
                    <a:spLocks noEditPoints="1"/>
                  </p:cNvSpPr>
                  <p:nvPr/>
                </p:nvSpPr>
                <p:spPr bwMode="auto">
                  <a:xfrm>
                    <a:off x="4346" y="2219"/>
                    <a:ext cx="212" cy="212"/>
                  </a:xfrm>
                  <a:custGeom>
                    <a:avLst/>
                    <a:gdLst>
                      <a:gd name="T0" fmla="*/ 0 w 1694"/>
                      <a:gd name="T1" fmla="*/ 0 h 1693"/>
                      <a:gd name="T2" fmla="*/ 0 w 1694"/>
                      <a:gd name="T3" fmla="*/ 0 h 1693"/>
                      <a:gd name="T4" fmla="*/ 0 w 1694"/>
                      <a:gd name="T5" fmla="*/ 0 h 1693"/>
                      <a:gd name="T6" fmla="*/ 0 w 1694"/>
                      <a:gd name="T7" fmla="*/ 0 h 1693"/>
                      <a:gd name="T8" fmla="*/ 0 w 1694"/>
                      <a:gd name="T9" fmla="*/ 0 h 1693"/>
                      <a:gd name="T10" fmla="*/ 0 w 1694"/>
                      <a:gd name="T11" fmla="*/ 0 h 1693"/>
                      <a:gd name="T12" fmla="*/ 0 w 1694"/>
                      <a:gd name="T13" fmla="*/ 0 h 1693"/>
                      <a:gd name="T14" fmla="*/ 0 w 1694"/>
                      <a:gd name="T15" fmla="*/ 0 h 1693"/>
                      <a:gd name="T16" fmla="*/ 0 w 1694"/>
                      <a:gd name="T17" fmla="*/ 0 h 1693"/>
                      <a:gd name="T18" fmla="*/ 0 w 1694"/>
                      <a:gd name="T19" fmla="*/ 0 h 1693"/>
                      <a:gd name="T20" fmla="*/ 0 w 1694"/>
                      <a:gd name="T21" fmla="*/ 0 h 1693"/>
                      <a:gd name="T22" fmla="*/ 0 w 1694"/>
                      <a:gd name="T23" fmla="*/ 0 h 1693"/>
                      <a:gd name="T24" fmla="*/ 0 w 1694"/>
                      <a:gd name="T25" fmla="*/ 0 h 1693"/>
                      <a:gd name="T26" fmla="*/ 0 w 1694"/>
                      <a:gd name="T27" fmla="*/ 0 h 1693"/>
                      <a:gd name="T28" fmla="*/ 0 w 1694"/>
                      <a:gd name="T29" fmla="*/ 0 h 1693"/>
                      <a:gd name="T30" fmla="*/ 0 w 1694"/>
                      <a:gd name="T31" fmla="*/ 0 h 1693"/>
                      <a:gd name="T32" fmla="*/ 0 w 1694"/>
                      <a:gd name="T33" fmla="*/ 0 h 1693"/>
                      <a:gd name="T34" fmla="*/ 0 w 1694"/>
                      <a:gd name="T35" fmla="*/ 0 h 1693"/>
                      <a:gd name="T36" fmla="*/ 0 w 1694"/>
                      <a:gd name="T37" fmla="*/ 0 h 1693"/>
                      <a:gd name="T38" fmla="*/ 0 w 1694"/>
                      <a:gd name="T39" fmla="*/ 0 h 1693"/>
                      <a:gd name="T40" fmla="*/ 0 w 1694"/>
                      <a:gd name="T41" fmla="*/ 0 h 1693"/>
                      <a:gd name="T42" fmla="*/ 0 w 1694"/>
                      <a:gd name="T43" fmla="*/ 0 h 1693"/>
                      <a:gd name="T44" fmla="*/ 0 w 1694"/>
                      <a:gd name="T45" fmla="*/ 0 h 1693"/>
                      <a:gd name="T46" fmla="*/ 0 w 1694"/>
                      <a:gd name="T47" fmla="*/ 0 h 1693"/>
                      <a:gd name="T48" fmla="*/ 0 w 1694"/>
                      <a:gd name="T49" fmla="*/ 0 h 1693"/>
                      <a:gd name="T50" fmla="*/ 0 w 1694"/>
                      <a:gd name="T51" fmla="*/ 0 h 1693"/>
                      <a:gd name="T52" fmla="*/ 0 w 1694"/>
                      <a:gd name="T53" fmla="*/ 0 h 1693"/>
                      <a:gd name="T54" fmla="*/ 0 w 1694"/>
                      <a:gd name="T55" fmla="*/ 0 h 1693"/>
                      <a:gd name="T56" fmla="*/ 0 w 1694"/>
                      <a:gd name="T57" fmla="*/ 0 h 1693"/>
                      <a:gd name="T58" fmla="*/ 0 w 1694"/>
                      <a:gd name="T59" fmla="*/ 0 h 1693"/>
                      <a:gd name="T60" fmla="*/ 0 w 1694"/>
                      <a:gd name="T61" fmla="*/ 0 h 1693"/>
                      <a:gd name="T62" fmla="*/ 0 w 1694"/>
                      <a:gd name="T63" fmla="*/ 0 h 1693"/>
                      <a:gd name="T64" fmla="*/ 0 w 1694"/>
                      <a:gd name="T65" fmla="*/ 0 h 1693"/>
                      <a:gd name="T66" fmla="*/ 0 w 1694"/>
                      <a:gd name="T67" fmla="*/ 0 h 1693"/>
                      <a:gd name="T68" fmla="*/ 0 w 1694"/>
                      <a:gd name="T69" fmla="*/ 0 h 1693"/>
                      <a:gd name="T70" fmla="*/ 0 w 1694"/>
                      <a:gd name="T71" fmla="*/ 0 h 1693"/>
                      <a:gd name="T72" fmla="*/ 0 w 1694"/>
                      <a:gd name="T73" fmla="*/ 0 h 1693"/>
                      <a:gd name="T74" fmla="*/ 0 w 1694"/>
                      <a:gd name="T75" fmla="*/ 0 h 1693"/>
                      <a:gd name="T76" fmla="*/ 0 w 1694"/>
                      <a:gd name="T77" fmla="*/ 0 h 1693"/>
                      <a:gd name="T78" fmla="*/ 0 w 1694"/>
                      <a:gd name="T79" fmla="*/ 0 h 1693"/>
                      <a:gd name="T80" fmla="*/ 0 w 1694"/>
                      <a:gd name="T81" fmla="*/ 0 h 1693"/>
                      <a:gd name="T82" fmla="*/ 0 w 1694"/>
                      <a:gd name="T83" fmla="*/ 0 h 1693"/>
                      <a:gd name="T84" fmla="*/ 0 w 1694"/>
                      <a:gd name="T85" fmla="*/ 0 h 1693"/>
                      <a:gd name="T86" fmla="*/ 0 w 1694"/>
                      <a:gd name="T87" fmla="*/ 0 h 1693"/>
                      <a:gd name="T88" fmla="*/ 0 w 1694"/>
                      <a:gd name="T89" fmla="*/ 0 h 1693"/>
                      <a:gd name="T90" fmla="*/ 0 w 1694"/>
                      <a:gd name="T91" fmla="*/ 0 h 1693"/>
                      <a:gd name="T92" fmla="*/ 0 w 1694"/>
                      <a:gd name="T93" fmla="*/ 0 h 1693"/>
                      <a:gd name="T94" fmla="*/ 0 w 1694"/>
                      <a:gd name="T95" fmla="*/ 0 h 1693"/>
                      <a:gd name="T96" fmla="*/ 0 w 1694"/>
                      <a:gd name="T97" fmla="*/ 0 h 1693"/>
                      <a:gd name="T98" fmla="*/ 0 w 1694"/>
                      <a:gd name="T99" fmla="*/ 0 h 1693"/>
                      <a:gd name="T100" fmla="*/ 0 w 1694"/>
                      <a:gd name="T101" fmla="*/ 0 h 169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94"/>
                      <a:gd name="T154" fmla="*/ 0 h 1693"/>
                      <a:gd name="T155" fmla="*/ 1694 w 1694"/>
                      <a:gd name="T156" fmla="*/ 1693 h 169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94" h="1693">
                        <a:moveTo>
                          <a:pt x="1694" y="846"/>
                        </a:moveTo>
                        <a:lnTo>
                          <a:pt x="1692" y="803"/>
                        </a:lnTo>
                        <a:lnTo>
                          <a:pt x="1689" y="760"/>
                        </a:lnTo>
                        <a:lnTo>
                          <a:pt x="1683" y="717"/>
                        </a:lnTo>
                        <a:lnTo>
                          <a:pt x="1676" y="676"/>
                        </a:lnTo>
                        <a:lnTo>
                          <a:pt x="1667" y="635"/>
                        </a:lnTo>
                        <a:lnTo>
                          <a:pt x="1655" y="595"/>
                        </a:lnTo>
                        <a:lnTo>
                          <a:pt x="1642" y="555"/>
                        </a:lnTo>
                        <a:lnTo>
                          <a:pt x="1626" y="517"/>
                        </a:lnTo>
                        <a:lnTo>
                          <a:pt x="1609" y="480"/>
                        </a:lnTo>
                        <a:lnTo>
                          <a:pt x="1591" y="443"/>
                        </a:lnTo>
                        <a:lnTo>
                          <a:pt x="1571" y="408"/>
                        </a:lnTo>
                        <a:lnTo>
                          <a:pt x="1548" y="373"/>
                        </a:lnTo>
                        <a:lnTo>
                          <a:pt x="1525" y="340"/>
                        </a:lnTo>
                        <a:lnTo>
                          <a:pt x="1500" y="308"/>
                        </a:lnTo>
                        <a:lnTo>
                          <a:pt x="1473" y="277"/>
                        </a:lnTo>
                        <a:lnTo>
                          <a:pt x="1444" y="248"/>
                        </a:lnTo>
                        <a:lnTo>
                          <a:pt x="1415" y="219"/>
                        </a:lnTo>
                        <a:lnTo>
                          <a:pt x="1385" y="194"/>
                        </a:lnTo>
                        <a:lnTo>
                          <a:pt x="1353" y="168"/>
                        </a:lnTo>
                        <a:lnTo>
                          <a:pt x="1319" y="144"/>
                        </a:lnTo>
                        <a:lnTo>
                          <a:pt x="1286" y="123"/>
                        </a:lnTo>
                        <a:lnTo>
                          <a:pt x="1250" y="102"/>
                        </a:lnTo>
                        <a:lnTo>
                          <a:pt x="1213" y="83"/>
                        </a:lnTo>
                        <a:lnTo>
                          <a:pt x="1176" y="66"/>
                        </a:lnTo>
                        <a:lnTo>
                          <a:pt x="1137" y="52"/>
                        </a:lnTo>
                        <a:lnTo>
                          <a:pt x="1097" y="38"/>
                        </a:lnTo>
                        <a:lnTo>
                          <a:pt x="1058" y="27"/>
                        </a:lnTo>
                        <a:lnTo>
                          <a:pt x="1016" y="17"/>
                        </a:lnTo>
                        <a:lnTo>
                          <a:pt x="975" y="10"/>
                        </a:lnTo>
                        <a:lnTo>
                          <a:pt x="933" y="4"/>
                        </a:lnTo>
                        <a:lnTo>
                          <a:pt x="890" y="1"/>
                        </a:lnTo>
                        <a:lnTo>
                          <a:pt x="846" y="0"/>
                        </a:lnTo>
                        <a:lnTo>
                          <a:pt x="802" y="1"/>
                        </a:lnTo>
                        <a:lnTo>
                          <a:pt x="759" y="4"/>
                        </a:lnTo>
                        <a:lnTo>
                          <a:pt x="718" y="10"/>
                        </a:lnTo>
                        <a:lnTo>
                          <a:pt x="676" y="17"/>
                        </a:lnTo>
                        <a:lnTo>
                          <a:pt x="634" y="27"/>
                        </a:lnTo>
                        <a:lnTo>
                          <a:pt x="595" y="38"/>
                        </a:lnTo>
                        <a:lnTo>
                          <a:pt x="555" y="52"/>
                        </a:lnTo>
                        <a:lnTo>
                          <a:pt x="517" y="66"/>
                        </a:lnTo>
                        <a:lnTo>
                          <a:pt x="479" y="83"/>
                        </a:lnTo>
                        <a:lnTo>
                          <a:pt x="443" y="102"/>
                        </a:lnTo>
                        <a:lnTo>
                          <a:pt x="407" y="123"/>
                        </a:lnTo>
                        <a:lnTo>
                          <a:pt x="373" y="144"/>
                        </a:lnTo>
                        <a:lnTo>
                          <a:pt x="339" y="168"/>
                        </a:lnTo>
                        <a:lnTo>
                          <a:pt x="307" y="194"/>
                        </a:lnTo>
                        <a:lnTo>
                          <a:pt x="277" y="219"/>
                        </a:lnTo>
                        <a:lnTo>
                          <a:pt x="248" y="248"/>
                        </a:lnTo>
                        <a:lnTo>
                          <a:pt x="219" y="277"/>
                        </a:lnTo>
                        <a:lnTo>
                          <a:pt x="192" y="308"/>
                        </a:lnTo>
                        <a:lnTo>
                          <a:pt x="168" y="340"/>
                        </a:lnTo>
                        <a:lnTo>
                          <a:pt x="144" y="373"/>
                        </a:lnTo>
                        <a:lnTo>
                          <a:pt x="121" y="408"/>
                        </a:lnTo>
                        <a:lnTo>
                          <a:pt x="101" y="443"/>
                        </a:lnTo>
                        <a:lnTo>
                          <a:pt x="83" y="480"/>
                        </a:lnTo>
                        <a:lnTo>
                          <a:pt x="66" y="517"/>
                        </a:lnTo>
                        <a:lnTo>
                          <a:pt x="50" y="555"/>
                        </a:lnTo>
                        <a:lnTo>
                          <a:pt x="37" y="595"/>
                        </a:lnTo>
                        <a:lnTo>
                          <a:pt x="26" y="635"/>
                        </a:lnTo>
                        <a:lnTo>
                          <a:pt x="17" y="676"/>
                        </a:lnTo>
                        <a:lnTo>
                          <a:pt x="9" y="717"/>
                        </a:lnTo>
                        <a:lnTo>
                          <a:pt x="3" y="760"/>
                        </a:lnTo>
                        <a:lnTo>
                          <a:pt x="1" y="803"/>
                        </a:lnTo>
                        <a:lnTo>
                          <a:pt x="0" y="846"/>
                        </a:lnTo>
                        <a:lnTo>
                          <a:pt x="1" y="890"/>
                        </a:lnTo>
                        <a:lnTo>
                          <a:pt x="3" y="932"/>
                        </a:lnTo>
                        <a:lnTo>
                          <a:pt x="9" y="975"/>
                        </a:lnTo>
                        <a:lnTo>
                          <a:pt x="17" y="1017"/>
                        </a:lnTo>
                        <a:lnTo>
                          <a:pt x="26" y="1058"/>
                        </a:lnTo>
                        <a:lnTo>
                          <a:pt x="37" y="1098"/>
                        </a:lnTo>
                        <a:lnTo>
                          <a:pt x="50" y="1137"/>
                        </a:lnTo>
                        <a:lnTo>
                          <a:pt x="66" y="1176"/>
                        </a:lnTo>
                        <a:lnTo>
                          <a:pt x="83" y="1213"/>
                        </a:lnTo>
                        <a:lnTo>
                          <a:pt x="101" y="1250"/>
                        </a:lnTo>
                        <a:lnTo>
                          <a:pt x="121" y="1285"/>
                        </a:lnTo>
                        <a:lnTo>
                          <a:pt x="144" y="1320"/>
                        </a:lnTo>
                        <a:lnTo>
                          <a:pt x="168" y="1353"/>
                        </a:lnTo>
                        <a:lnTo>
                          <a:pt x="192" y="1385"/>
                        </a:lnTo>
                        <a:lnTo>
                          <a:pt x="219" y="1416"/>
                        </a:lnTo>
                        <a:lnTo>
                          <a:pt x="248" y="1445"/>
                        </a:lnTo>
                        <a:lnTo>
                          <a:pt x="277" y="1473"/>
                        </a:lnTo>
                        <a:lnTo>
                          <a:pt x="307" y="1499"/>
                        </a:lnTo>
                        <a:lnTo>
                          <a:pt x="339" y="1525"/>
                        </a:lnTo>
                        <a:lnTo>
                          <a:pt x="373" y="1549"/>
                        </a:lnTo>
                        <a:lnTo>
                          <a:pt x="407" y="1570"/>
                        </a:lnTo>
                        <a:lnTo>
                          <a:pt x="443" y="1590"/>
                        </a:lnTo>
                        <a:lnTo>
                          <a:pt x="479" y="1609"/>
                        </a:lnTo>
                        <a:lnTo>
                          <a:pt x="517" y="1626"/>
                        </a:lnTo>
                        <a:lnTo>
                          <a:pt x="555" y="1641"/>
                        </a:lnTo>
                        <a:lnTo>
                          <a:pt x="595" y="1655"/>
                        </a:lnTo>
                        <a:lnTo>
                          <a:pt x="634" y="1666"/>
                        </a:lnTo>
                        <a:lnTo>
                          <a:pt x="676" y="1676"/>
                        </a:lnTo>
                        <a:lnTo>
                          <a:pt x="718" y="1683"/>
                        </a:lnTo>
                        <a:lnTo>
                          <a:pt x="759" y="1688"/>
                        </a:lnTo>
                        <a:lnTo>
                          <a:pt x="802" y="1692"/>
                        </a:lnTo>
                        <a:lnTo>
                          <a:pt x="846" y="1693"/>
                        </a:lnTo>
                        <a:lnTo>
                          <a:pt x="890" y="1692"/>
                        </a:lnTo>
                        <a:lnTo>
                          <a:pt x="933" y="1688"/>
                        </a:lnTo>
                        <a:lnTo>
                          <a:pt x="975" y="1683"/>
                        </a:lnTo>
                        <a:lnTo>
                          <a:pt x="1016" y="1676"/>
                        </a:lnTo>
                        <a:lnTo>
                          <a:pt x="1058" y="1666"/>
                        </a:lnTo>
                        <a:lnTo>
                          <a:pt x="1097" y="1655"/>
                        </a:lnTo>
                        <a:lnTo>
                          <a:pt x="1137" y="1641"/>
                        </a:lnTo>
                        <a:lnTo>
                          <a:pt x="1176" y="1626"/>
                        </a:lnTo>
                        <a:lnTo>
                          <a:pt x="1213" y="1609"/>
                        </a:lnTo>
                        <a:lnTo>
                          <a:pt x="1250" y="1590"/>
                        </a:lnTo>
                        <a:lnTo>
                          <a:pt x="1286" y="1570"/>
                        </a:lnTo>
                        <a:lnTo>
                          <a:pt x="1319" y="1549"/>
                        </a:lnTo>
                        <a:lnTo>
                          <a:pt x="1353" y="1525"/>
                        </a:lnTo>
                        <a:lnTo>
                          <a:pt x="1385" y="1499"/>
                        </a:lnTo>
                        <a:lnTo>
                          <a:pt x="1415" y="1473"/>
                        </a:lnTo>
                        <a:lnTo>
                          <a:pt x="1444" y="1445"/>
                        </a:lnTo>
                        <a:lnTo>
                          <a:pt x="1473" y="1416"/>
                        </a:lnTo>
                        <a:lnTo>
                          <a:pt x="1500" y="1385"/>
                        </a:lnTo>
                        <a:lnTo>
                          <a:pt x="1525" y="1353"/>
                        </a:lnTo>
                        <a:lnTo>
                          <a:pt x="1548" y="1320"/>
                        </a:lnTo>
                        <a:lnTo>
                          <a:pt x="1571" y="1285"/>
                        </a:lnTo>
                        <a:lnTo>
                          <a:pt x="1591" y="1250"/>
                        </a:lnTo>
                        <a:lnTo>
                          <a:pt x="1609" y="1213"/>
                        </a:lnTo>
                        <a:lnTo>
                          <a:pt x="1626" y="1176"/>
                        </a:lnTo>
                        <a:lnTo>
                          <a:pt x="1642" y="1137"/>
                        </a:lnTo>
                        <a:lnTo>
                          <a:pt x="1655" y="1098"/>
                        </a:lnTo>
                        <a:lnTo>
                          <a:pt x="1667" y="1058"/>
                        </a:lnTo>
                        <a:lnTo>
                          <a:pt x="1676" y="1017"/>
                        </a:lnTo>
                        <a:lnTo>
                          <a:pt x="1683" y="975"/>
                        </a:lnTo>
                        <a:lnTo>
                          <a:pt x="1689" y="932"/>
                        </a:lnTo>
                        <a:lnTo>
                          <a:pt x="1692" y="890"/>
                        </a:lnTo>
                        <a:lnTo>
                          <a:pt x="1694" y="846"/>
                        </a:lnTo>
                        <a:close/>
                        <a:moveTo>
                          <a:pt x="1354" y="846"/>
                        </a:moveTo>
                        <a:lnTo>
                          <a:pt x="1353" y="873"/>
                        </a:lnTo>
                        <a:lnTo>
                          <a:pt x="1352" y="899"/>
                        </a:lnTo>
                        <a:lnTo>
                          <a:pt x="1349" y="923"/>
                        </a:lnTo>
                        <a:lnTo>
                          <a:pt x="1344" y="948"/>
                        </a:lnTo>
                        <a:lnTo>
                          <a:pt x="1339" y="973"/>
                        </a:lnTo>
                        <a:lnTo>
                          <a:pt x="1332" y="998"/>
                        </a:lnTo>
                        <a:lnTo>
                          <a:pt x="1324" y="1021"/>
                        </a:lnTo>
                        <a:lnTo>
                          <a:pt x="1315" y="1044"/>
                        </a:lnTo>
                        <a:lnTo>
                          <a:pt x="1304" y="1067"/>
                        </a:lnTo>
                        <a:lnTo>
                          <a:pt x="1293" y="1088"/>
                        </a:lnTo>
                        <a:lnTo>
                          <a:pt x="1281" y="1109"/>
                        </a:lnTo>
                        <a:lnTo>
                          <a:pt x="1268" y="1131"/>
                        </a:lnTo>
                        <a:lnTo>
                          <a:pt x="1253" y="1150"/>
                        </a:lnTo>
                        <a:lnTo>
                          <a:pt x="1238" y="1169"/>
                        </a:lnTo>
                        <a:lnTo>
                          <a:pt x="1222" y="1188"/>
                        </a:lnTo>
                        <a:lnTo>
                          <a:pt x="1206" y="1205"/>
                        </a:lnTo>
                        <a:lnTo>
                          <a:pt x="1188" y="1222"/>
                        </a:lnTo>
                        <a:lnTo>
                          <a:pt x="1170" y="1238"/>
                        </a:lnTo>
                        <a:lnTo>
                          <a:pt x="1150" y="1254"/>
                        </a:lnTo>
                        <a:lnTo>
                          <a:pt x="1130" y="1267"/>
                        </a:lnTo>
                        <a:lnTo>
                          <a:pt x="1110" y="1281"/>
                        </a:lnTo>
                        <a:lnTo>
                          <a:pt x="1088" y="1293"/>
                        </a:lnTo>
                        <a:lnTo>
                          <a:pt x="1066" y="1304"/>
                        </a:lnTo>
                        <a:lnTo>
                          <a:pt x="1044" y="1314"/>
                        </a:lnTo>
                        <a:lnTo>
                          <a:pt x="1021" y="1323"/>
                        </a:lnTo>
                        <a:lnTo>
                          <a:pt x="997" y="1331"/>
                        </a:lnTo>
                        <a:lnTo>
                          <a:pt x="973" y="1338"/>
                        </a:lnTo>
                        <a:lnTo>
                          <a:pt x="949" y="1344"/>
                        </a:lnTo>
                        <a:lnTo>
                          <a:pt x="924" y="1348"/>
                        </a:lnTo>
                        <a:lnTo>
                          <a:pt x="898" y="1352"/>
                        </a:lnTo>
                        <a:lnTo>
                          <a:pt x="872" y="1354"/>
                        </a:lnTo>
                        <a:lnTo>
                          <a:pt x="846" y="1354"/>
                        </a:lnTo>
                        <a:lnTo>
                          <a:pt x="820" y="1354"/>
                        </a:lnTo>
                        <a:lnTo>
                          <a:pt x="794" y="1352"/>
                        </a:lnTo>
                        <a:lnTo>
                          <a:pt x="768" y="1348"/>
                        </a:lnTo>
                        <a:lnTo>
                          <a:pt x="744" y="1344"/>
                        </a:lnTo>
                        <a:lnTo>
                          <a:pt x="719" y="1338"/>
                        </a:lnTo>
                        <a:lnTo>
                          <a:pt x="695" y="1331"/>
                        </a:lnTo>
                        <a:lnTo>
                          <a:pt x="671" y="1323"/>
                        </a:lnTo>
                        <a:lnTo>
                          <a:pt x="649" y="1314"/>
                        </a:lnTo>
                        <a:lnTo>
                          <a:pt x="626" y="1304"/>
                        </a:lnTo>
                        <a:lnTo>
                          <a:pt x="604" y="1293"/>
                        </a:lnTo>
                        <a:lnTo>
                          <a:pt x="582" y="1281"/>
                        </a:lnTo>
                        <a:lnTo>
                          <a:pt x="562" y="1267"/>
                        </a:lnTo>
                        <a:lnTo>
                          <a:pt x="542" y="1254"/>
                        </a:lnTo>
                        <a:lnTo>
                          <a:pt x="523" y="1238"/>
                        </a:lnTo>
                        <a:lnTo>
                          <a:pt x="505" y="1222"/>
                        </a:lnTo>
                        <a:lnTo>
                          <a:pt x="487" y="1205"/>
                        </a:lnTo>
                        <a:lnTo>
                          <a:pt x="470" y="1188"/>
                        </a:lnTo>
                        <a:lnTo>
                          <a:pt x="454" y="1169"/>
                        </a:lnTo>
                        <a:lnTo>
                          <a:pt x="439" y="1150"/>
                        </a:lnTo>
                        <a:lnTo>
                          <a:pt x="425" y="1131"/>
                        </a:lnTo>
                        <a:lnTo>
                          <a:pt x="411" y="1109"/>
                        </a:lnTo>
                        <a:lnTo>
                          <a:pt x="400" y="1088"/>
                        </a:lnTo>
                        <a:lnTo>
                          <a:pt x="388" y="1067"/>
                        </a:lnTo>
                        <a:lnTo>
                          <a:pt x="378" y="1044"/>
                        </a:lnTo>
                        <a:lnTo>
                          <a:pt x="368" y="1021"/>
                        </a:lnTo>
                        <a:lnTo>
                          <a:pt x="360" y="998"/>
                        </a:lnTo>
                        <a:lnTo>
                          <a:pt x="354" y="973"/>
                        </a:lnTo>
                        <a:lnTo>
                          <a:pt x="348" y="948"/>
                        </a:lnTo>
                        <a:lnTo>
                          <a:pt x="343" y="923"/>
                        </a:lnTo>
                        <a:lnTo>
                          <a:pt x="340" y="899"/>
                        </a:lnTo>
                        <a:lnTo>
                          <a:pt x="339" y="873"/>
                        </a:lnTo>
                        <a:lnTo>
                          <a:pt x="338" y="846"/>
                        </a:lnTo>
                        <a:lnTo>
                          <a:pt x="339" y="820"/>
                        </a:lnTo>
                        <a:lnTo>
                          <a:pt x="340" y="794"/>
                        </a:lnTo>
                        <a:lnTo>
                          <a:pt x="343" y="769"/>
                        </a:lnTo>
                        <a:lnTo>
                          <a:pt x="348" y="744"/>
                        </a:lnTo>
                        <a:lnTo>
                          <a:pt x="354" y="720"/>
                        </a:lnTo>
                        <a:lnTo>
                          <a:pt x="360" y="695"/>
                        </a:lnTo>
                        <a:lnTo>
                          <a:pt x="368" y="672"/>
                        </a:lnTo>
                        <a:lnTo>
                          <a:pt x="378" y="649"/>
                        </a:lnTo>
                        <a:lnTo>
                          <a:pt x="388" y="626"/>
                        </a:lnTo>
                        <a:lnTo>
                          <a:pt x="400" y="605"/>
                        </a:lnTo>
                        <a:lnTo>
                          <a:pt x="411" y="583"/>
                        </a:lnTo>
                        <a:lnTo>
                          <a:pt x="425" y="562"/>
                        </a:lnTo>
                        <a:lnTo>
                          <a:pt x="439" y="543"/>
                        </a:lnTo>
                        <a:lnTo>
                          <a:pt x="454" y="524"/>
                        </a:lnTo>
                        <a:lnTo>
                          <a:pt x="470" y="504"/>
                        </a:lnTo>
                        <a:lnTo>
                          <a:pt x="487" y="488"/>
                        </a:lnTo>
                        <a:lnTo>
                          <a:pt x="505" y="471"/>
                        </a:lnTo>
                        <a:lnTo>
                          <a:pt x="523" y="455"/>
                        </a:lnTo>
                        <a:lnTo>
                          <a:pt x="542" y="439"/>
                        </a:lnTo>
                        <a:lnTo>
                          <a:pt x="562" y="426"/>
                        </a:lnTo>
                        <a:lnTo>
                          <a:pt x="582" y="412"/>
                        </a:lnTo>
                        <a:lnTo>
                          <a:pt x="604" y="400"/>
                        </a:lnTo>
                        <a:lnTo>
                          <a:pt x="626" y="388"/>
                        </a:lnTo>
                        <a:lnTo>
                          <a:pt x="649" y="378"/>
                        </a:lnTo>
                        <a:lnTo>
                          <a:pt x="671" y="369"/>
                        </a:lnTo>
                        <a:lnTo>
                          <a:pt x="695" y="361"/>
                        </a:lnTo>
                        <a:lnTo>
                          <a:pt x="719" y="355"/>
                        </a:lnTo>
                        <a:lnTo>
                          <a:pt x="744" y="349"/>
                        </a:lnTo>
                        <a:lnTo>
                          <a:pt x="768" y="345"/>
                        </a:lnTo>
                        <a:lnTo>
                          <a:pt x="794" y="341"/>
                        </a:lnTo>
                        <a:lnTo>
                          <a:pt x="820" y="339"/>
                        </a:lnTo>
                        <a:lnTo>
                          <a:pt x="846" y="339"/>
                        </a:lnTo>
                        <a:lnTo>
                          <a:pt x="872" y="339"/>
                        </a:lnTo>
                        <a:lnTo>
                          <a:pt x="898" y="341"/>
                        </a:lnTo>
                        <a:lnTo>
                          <a:pt x="924" y="345"/>
                        </a:lnTo>
                        <a:lnTo>
                          <a:pt x="949" y="349"/>
                        </a:lnTo>
                        <a:lnTo>
                          <a:pt x="973" y="355"/>
                        </a:lnTo>
                        <a:lnTo>
                          <a:pt x="997" y="361"/>
                        </a:lnTo>
                        <a:lnTo>
                          <a:pt x="1021" y="369"/>
                        </a:lnTo>
                        <a:lnTo>
                          <a:pt x="1044" y="378"/>
                        </a:lnTo>
                        <a:lnTo>
                          <a:pt x="1066" y="388"/>
                        </a:lnTo>
                        <a:lnTo>
                          <a:pt x="1088" y="400"/>
                        </a:lnTo>
                        <a:lnTo>
                          <a:pt x="1110" y="412"/>
                        </a:lnTo>
                        <a:lnTo>
                          <a:pt x="1130" y="426"/>
                        </a:lnTo>
                        <a:lnTo>
                          <a:pt x="1150" y="439"/>
                        </a:lnTo>
                        <a:lnTo>
                          <a:pt x="1170" y="455"/>
                        </a:lnTo>
                        <a:lnTo>
                          <a:pt x="1188" y="471"/>
                        </a:lnTo>
                        <a:lnTo>
                          <a:pt x="1206" y="488"/>
                        </a:lnTo>
                        <a:lnTo>
                          <a:pt x="1222" y="504"/>
                        </a:lnTo>
                        <a:lnTo>
                          <a:pt x="1238" y="524"/>
                        </a:lnTo>
                        <a:lnTo>
                          <a:pt x="1253" y="543"/>
                        </a:lnTo>
                        <a:lnTo>
                          <a:pt x="1268" y="562"/>
                        </a:lnTo>
                        <a:lnTo>
                          <a:pt x="1281" y="583"/>
                        </a:lnTo>
                        <a:lnTo>
                          <a:pt x="1293" y="605"/>
                        </a:lnTo>
                        <a:lnTo>
                          <a:pt x="1304" y="626"/>
                        </a:lnTo>
                        <a:lnTo>
                          <a:pt x="1315" y="649"/>
                        </a:lnTo>
                        <a:lnTo>
                          <a:pt x="1324" y="672"/>
                        </a:lnTo>
                        <a:lnTo>
                          <a:pt x="1332" y="695"/>
                        </a:lnTo>
                        <a:lnTo>
                          <a:pt x="1339" y="720"/>
                        </a:lnTo>
                        <a:lnTo>
                          <a:pt x="1344" y="744"/>
                        </a:lnTo>
                        <a:lnTo>
                          <a:pt x="1349" y="769"/>
                        </a:lnTo>
                        <a:lnTo>
                          <a:pt x="1352" y="794"/>
                        </a:lnTo>
                        <a:lnTo>
                          <a:pt x="1353" y="820"/>
                        </a:lnTo>
                        <a:lnTo>
                          <a:pt x="1354" y="846"/>
                        </a:lnTo>
                        <a:close/>
                      </a:path>
                    </a:pathLst>
                  </a:custGeom>
                  <a:solidFill>
                    <a:srgbClr val="FDE100"/>
                  </a:solidFill>
                  <a:ln w="9525">
                    <a:noFill/>
                    <a:round/>
                    <a:headEnd/>
                    <a:tailEnd/>
                  </a:ln>
                </p:spPr>
                <p:txBody>
                  <a:bodyPr/>
                  <a:lstStyle/>
                  <a:p>
                    <a:pPr eaLnBrk="1" hangingPunct="1"/>
                    <a:endParaRPr lang="pt-BR" u="none"/>
                  </a:p>
                </p:txBody>
              </p:sp>
              <p:sp>
                <p:nvSpPr>
                  <p:cNvPr id="468023" name="Freeform 289"/>
                  <p:cNvSpPr>
                    <a:spLocks noEditPoints="1"/>
                  </p:cNvSpPr>
                  <p:nvPr/>
                </p:nvSpPr>
                <p:spPr bwMode="auto">
                  <a:xfrm>
                    <a:off x="4367" y="2240"/>
                    <a:ext cx="169" cy="170"/>
                  </a:xfrm>
                  <a:custGeom>
                    <a:avLst/>
                    <a:gdLst>
                      <a:gd name="T0" fmla="*/ 0 w 1354"/>
                      <a:gd name="T1" fmla="*/ 0 h 1355"/>
                      <a:gd name="T2" fmla="*/ 0 w 1354"/>
                      <a:gd name="T3" fmla="*/ 0 h 1355"/>
                      <a:gd name="T4" fmla="*/ 0 w 1354"/>
                      <a:gd name="T5" fmla="*/ 0 h 1355"/>
                      <a:gd name="T6" fmla="*/ 0 w 1354"/>
                      <a:gd name="T7" fmla="*/ 0 h 1355"/>
                      <a:gd name="T8" fmla="*/ 0 w 1354"/>
                      <a:gd name="T9" fmla="*/ 0 h 1355"/>
                      <a:gd name="T10" fmla="*/ 0 w 1354"/>
                      <a:gd name="T11" fmla="*/ 0 h 1355"/>
                      <a:gd name="T12" fmla="*/ 0 w 1354"/>
                      <a:gd name="T13" fmla="*/ 0 h 1355"/>
                      <a:gd name="T14" fmla="*/ 0 w 1354"/>
                      <a:gd name="T15" fmla="*/ 0 h 1355"/>
                      <a:gd name="T16" fmla="*/ 0 w 1354"/>
                      <a:gd name="T17" fmla="*/ 0 h 1355"/>
                      <a:gd name="T18" fmla="*/ 0 w 1354"/>
                      <a:gd name="T19" fmla="*/ 0 h 1355"/>
                      <a:gd name="T20" fmla="*/ 0 w 1354"/>
                      <a:gd name="T21" fmla="*/ 0 h 1355"/>
                      <a:gd name="T22" fmla="*/ 0 w 1354"/>
                      <a:gd name="T23" fmla="*/ 0 h 1355"/>
                      <a:gd name="T24" fmla="*/ 0 w 1354"/>
                      <a:gd name="T25" fmla="*/ 0 h 1355"/>
                      <a:gd name="T26" fmla="*/ 0 w 1354"/>
                      <a:gd name="T27" fmla="*/ 0 h 1355"/>
                      <a:gd name="T28" fmla="*/ 0 w 1354"/>
                      <a:gd name="T29" fmla="*/ 0 h 1355"/>
                      <a:gd name="T30" fmla="*/ 0 w 1354"/>
                      <a:gd name="T31" fmla="*/ 0 h 1355"/>
                      <a:gd name="T32" fmla="*/ 0 w 1354"/>
                      <a:gd name="T33" fmla="*/ 0 h 1355"/>
                      <a:gd name="T34" fmla="*/ 0 w 1354"/>
                      <a:gd name="T35" fmla="*/ 0 h 1355"/>
                      <a:gd name="T36" fmla="*/ 0 w 1354"/>
                      <a:gd name="T37" fmla="*/ 0 h 1355"/>
                      <a:gd name="T38" fmla="*/ 0 w 1354"/>
                      <a:gd name="T39" fmla="*/ 0 h 1355"/>
                      <a:gd name="T40" fmla="*/ 0 w 1354"/>
                      <a:gd name="T41" fmla="*/ 0 h 1355"/>
                      <a:gd name="T42" fmla="*/ 0 w 1354"/>
                      <a:gd name="T43" fmla="*/ 0 h 1355"/>
                      <a:gd name="T44" fmla="*/ 0 w 1354"/>
                      <a:gd name="T45" fmla="*/ 0 h 1355"/>
                      <a:gd name="T46" fmla="*/ 0 w 1354"/>
                      <a:gd name="T47" fmla="*/ 0 h 1355"/>
                      <a:gd name="T48" fmla="*/ 0 w 1354"/>
                      <a:gd name="T49" fmla="*/ 0 h 1355"/>
                      <a:gd name="T50" fmla="*/ 0 w 1354"/>
                      <a:gd name="T51" fmla="*/ 0 h 1355"/>
                      <a:gd name="T52" fmla="*/ 0 w 1354"/>
                      <a:gd name="T53" fmla="*/ 0 h 1355"/>
                      <a:gd name="T54" fmla="*/ 0 w 1354"/>
                      <a:gd name="T55" fmla="*/ 0 h 1355"/>
                      <a:gd name="T56" fmla="*/ 0 w 1354"/>
                      <a:gd name="T57" fmla="*/ 0 h 1355"/>
                      <a:gd name="T58" fmla="*/ 0 w 1354"/>
                      <a:gd name="T59" fmla="*/ 0 h 1355"/>
                      <a:gd name="T60" fmla="*/ 0 w 1354"/>
                      <a:gd name="T61" fmla="*/ 0 h 1355"/>
                      <a:gd name="T62" fmla="*/ 0 w 1354"/>
                      <a:gd name="T63" fmla="*/ 0 h 1355"/>
                      <a:gd name="T64" fmla="*/ 0 w 1354"/>
                      <a:gd name="T65" fmla="*/ 0 h 1355"/>
                      <a:gd name="T66" fmla="*/ 0 w 1354"/>
                      <a:gd name="T67" fmla="*/ 0 h 1355"/>
                      <a:gd name="T68" fmla="*/ 0 w 1354"/>
                      <a:gd name="T69" fmla="*/ 0 h 1355"/>
                      <a:gd name="T70" fmla="*/ 0 w 1354"/>
                      <a:gd name="T71" fmla="*/ 0 h 1355"/>
                      <a:gd name="T72" fmla="*/ 0 w 1354"/>
                      <a:gd name="T73" fmla="*/ 0 h 1355"/>
                      <a:gd name="T74" fmla="*/ 0 w 1354"/>
                      <a:gd name="T75" fmla="*/ 0 h 1355"/>
                      <a:gd name="T76" fmla="*/ 0 w 1354"/>
                      <a:gd name="T77" fmla="*/ 0 h 1355"/>
                      <a:gd name="T78" fmla="*/ 0 w 1354"/>
                      <a:gd name="T79" fmla="*/ 0 h 1355"/>
                      <a:gd name="T80" fmla="*/ 0 w 1354"/>
                      <a:gd name="T81" fmla="*/ 0 h 1355"/>
                      <a:gd name="T82" fmla="*/ 0 w 1354"/>
                      <a:gd name="T83" fmla="*/ 0 h 1355"/>
                      <a:gd name="T84" fmla="*/ 0 w 1354"/>
                      <a:gd name="T85" fmla="*/ 0 h 1355"/>
                      <a:gd name="T86" fmla="*/ 0 w 1354"/>
                      <a:gd name="T87" fmla="*/ 0 h 1355"/>
                      <a:gd name="T88" fmla="*/ 0 w 1354"/>
                      <a:gd name="T89" fmla="*/ 0 h 1355"/>
                      <a:gd name="T90" fmla="*/ 0 w 1354"/>
                      <a:gd name="T91" fmla="*/ 0 h 1355"/>
                      <a:gd name="T92" fmla="*/ 0 w 1354"/>
                      <a:gd name="T93" fmla="*/ 0 h 1355"/>
                      <a:gd name="T94" fmla="*/ 0 w 1354"/>
                      <a:gd name="T95" fmla="*/ 0 h 1355"/>
                      <a:gd name="T96" fmla="*/ 0 w 1354"/>
                      <a:gd name="T97" fmla="*/ 0 h 1355"/>
                      <a:gd name="T98" fmla="*/ 0 w 1354"/>
                      <a:gd name="T99" fmla="*/ 0 h 1355"/>
                      <a:gd name="T100" fmla="*/ 0 w 1354"/>
                      <a:gd name="T101" fmla="*/ 0 h 13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54"/>
                      <a:gd name="T154" fmla="*/ 0 h 1355"/>
                      <a:gd name="T155" fmla="*/ 1354 w 1354"/>
                      <a:gd name="T156" fmla="*/ 1355 h 13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54" h="1355">
                        <a:moveTo>
                          <a:pt x="1354" y="677"/>
                        </a:moveTo>
                        <a:lnTo>
                          <a:pt x="1353" y="643"/>
                        </a:lnTo>
                        <a:lnTo>
                          <a:pt x="1351" y="608"/>
                        </a:lnTo>
                        <a:lnTo>
                          <a:pt x="1346" y="574"/>
                        </a:lnTo>
                        <a:lnTo>
                          <a:pt x="1341" y="540"/>
                        </a:lnTo>
                        <a:lnTo>
                          <a:pt x="1333" y="508"/>
                        </a:lnTo>
                        <a:lnTo>
                          <a:pt x="1324" y="476"/>
                        </a:lnTo>
                        <a:lnTo>
                          <a:pt x="1314" y="445"/>
                        </a:lnTo>
                        <a:lnTo>
                          <a:pt x="1301" y="414"/>
                        </a:lnTo>
                        <a:lnTo>
                          <a:pt x="1288" y="384"/>
                        </a:lnTo>
                        <a:lnTo>
                          <a:pt x="1273" y="355"/>
                        </a:lnTo>
                        <a:lnTo>
                          <a:pt x="1256" y="326"/>
                        </a:lnTo>
                        <a:lnTo>
                          <a:pt x="1239" y="298"/>
                        </a:lnTo>
                        <a:lnTo>
                          <a:pt x="1220" y="272"/>
                        </a:lnTo>
                        <a:lnTo>
                          <a:pt x="1200" y="246"/>
                        </a:lnTo>
                        <a:lnTo>
                          <a:pt x="1179" y="222"/>
                        </a:lnTo>
                        <a:lnTo>
                          <a:pt x="1156" y="198"/>
                        </a:lnTo>
                        <a:lnTo>
                          <a:pt x="1132" y="177"/>
                        </a:lnTo>
                        <a:lnTo>
                          <a:pt x="1108" y="155"/>
                        </a:lnTo>
                        <a:lnTo>
                          <a:pt x="1083" y="135"/>
                        </a:lnTo>
                        <a:lnTo>
                          <a:pt x="1056" y="116"/>
                        </a:lnTo>
                        <a:lnTo>
                          <a:pt x="1029" y="98"/>
                        </a:lnTo>
                        <a:lnTo>
                          <a:pt x="1001" y="82"/>
                        </a:lnTo>
                        <a:lnTo>
                          <a:pt x="971" y="67"/>
                        </a:lnTo>
                        <a:lnTo>
                          <a:pt x="941" y="54"/>
                        </a:lnTo>
                        <a:lnTo>
                          <a:pt x="910" y="41"/>
                        </a:lnTo>
                        <a:lnTo>
                          <a:pt x="879" y="30"/>
                        </a:lnTo>
                        <a:lnTo>
                          <a:pt x="846" y="21"/>
                        </a:lnTo>
                        <a:lnTo>
                          <a:pt x="813" y="14"/>
                        </a:lnTo>
                        <a:lnTo>
                          <a:pt x="781" y="8"/>
                        </a:lnTo>
                        <a:lnTo>
                          <a:pt x="746" y="3"/>
                        </a:lnTo>
                        <a:lnTo>
                          <a:pt x="712" y="1"/>
                        </a:lnTo>
                        <a:lnTo>
                          <a:pt x="677" y="0"/>
                        </a:lnTo>
                        <a:lnTo>
                          <a:pt x="642" y="1"/>
                        </a:lnTo>
                        <a:lnTo>
                          <a:pt x="608" y="3"/>
                        </a:lnTo>
                        <a:lnTo>
                          <a:pt x="573" y="8"/>
                        </a:lnTo>
                        <a:lnTo>
                          <a:pt x="541" y="14"/>
                        </a:lnTo>
                        <a:lnTo>
                          <a:pt x="508" y="21"/>
                        </a:lnTo>
                        <a:lnTo>
                          <a:pt x="475" y="30"/>
                        </a:lnTo>
                        <a:lnTo>
                          <a:pt x="444" y="41"/>
                        </a:lnTo>
                        <a:lnTo>
                          <a:pt x="413" y="54"/>
                        </a:lnTo>
                        <a:lnTo>
                          <a:pt x="383" y="67"/>
                        </a:lnTo>
                        <a:lnTo>
                          <a:pt x="354" y="82"/>
                        </a:lnTo>
                        <a:lnTo>
                          <a:pt x="325" y="98"/>
                        </a:lnTo>
                        <a:lnTo>
                          <a:pt x="298" y="116"/>
                        </a:lnTo>
                        <a:lnTo>
                          <a:pt x="271" y="135"/>
                        </a:lnTo>
                        <a:lnTo>
                          <a:pt x="247" y="155"/>
                        </a:lnTo>
                        <a:lnTo>
                          <a:pt x="222" y="177"/>
                        </a:lnTo>
                        <a:lnTo>
                          <a:pt x="198" y="198"/>
                        </a:lnTo>
                        <a:lnTo>
                          <a:pt x="176" y="222"/>
                        </a:lnTo>
                        <a:lnTo>
                          <a:pt x="154" y="246"/>
                        </a:lnTo>
                        <a:lnTo>
                          <a:pt x="134" y="272"/>
                        </a:lnTo>
                        <a:lnTo>
                          <a:pt x="116" y="298"/>
                        </a:lnTo>
                        <a:lnTo>
                          <a:pt x="98" y="326"/>
                        </a:lnTo>
                        <a:lnTo>
                          <a:pt x="81" y="355"/>
                        </a:lnTo>
                        <a:lnTo>
                          <a:pt x="66" y="384"/>
                        </a:lnTo>
                        <a:lnTo>
                          <a:pt x="53" y="414"/>
                        </a:lnTo>
                        <a:lnTo>
                          <a:pt x="40" y="445"/>
                        </a:lnTo>
                        <a:lnTo>
                          <a:pt x="30" y="476"/>
                        </a:lnTo>
                        <a:lnTo>
                          <a:pt x="21" y="508"/>
                        </a:lnTo>
                        <a:lnTo>
                          <a:pt x="13" y="540"/>
                        </a:lnTo>
                        <a:lnTo>
                          <a:pt x="8" y="574"/>
                        </a:lnTo>
                        <a:lnTo>
                          <a:pt x="3" y="608"/>
                        </a:lnTo>
                        <a:lnTo>
                          <a:pt x="1" y="643"/>
                        </a:lnTo>
                        <a:lnTo>
                          <a:pt x="0" y="677"/>
                        </a:lnTo>
                        <a:lnTo>
                          <a:pt x="1" y="712"/>
                        </a:lnTo>
                        <a:lnTo>
                          <a:pt x="3" y="747"/>
                        </a:lnTo>
                        <a:lnTo>
                          <a:pt x="8" y="780"/>
                        </a:lnTo>
                        <a:lnTo>
                          <a:pt x="13" y="814"/>
                        </a:lnTo>
                        <a:lnTo>
                          <a:pt x="21" y="847"/>
                        </a:lnTo>
                        <a:lnTo>
                          <a:pt x="30" y="878"/>
                        </a:lnTo>
                        <a:lnTo>
                          <a:pt x="40" y="910"/>
                        </a:lnTo>
                        <a:lnTo>
                          <a:pt x="53" y="941"/>
                        </a:lnTo>
                        <a:lnTo>
                          <a:pt x="66" y="971"/>
                        </a:lnTo>
                        <a:lnTo>
                          <a:pt x="81" y="1000"/>
                        </a:lnTo>
                        <a:lnTo>
                          <a:pt x="98" y="1028"/>
                        </a:lnTo>
                        <a:lnTo>
                          <a:pt x="116" y="1056"/>
                        </a:lnTo>
                        <a:lnTo>
                          <a:pt x="134" y="1082"/>
                        </a:lnTo>
                        <a:lnTo>
                          <a:pt x="154" y="1108"/>
                        </a:lnTo>
                        <a:lnTo>
                          <a:pt x="176" y="1133"/>
                        </a:lnTo>
                        <a:lnTo>
                          <a:pt x="198" y="1157"/>
                        </a:lnTo>
                        <a:lnTo>
                          <a:pt x="222" y="1179"/>
                        </a:lnTo>
                        <a:lnTo>
                          <a:pt x="247" y="1199"/>
                        </a:lnTo>
                        <a:lnTo>
                          <a:pt x="271" y="1220"/>
                        </a:lnTo>
                        <a:lnTo>
                          <a:pt x="298" y="1239"/>
                        </a:lnTo>
                        <a:lnTo>
                          <a:pt x="325" y="1257"/>
                        </a:lnTo>
                        <a:lnTo>
                          <a:pt x="354" y="1273"/>
                        </a:lnTo>
                        <a:lnTo>
                          <a:pt x="383" y="1287"/>
                        </a:lnTo>
                        <a:lnTo>
                          <a:pt x="413" y="1301"/>
                        </a:lnTo>
                        <a:lnTo>
                          <a:pt x="444" y="1313"/>
                        </a:lnTo>
                        <a:lnTo>
                          <a:pt x="475" y="1324"/>
                        </a:lnTo>
                        <a:lnTo>
                          <a:pt x="508" y="1333"/>
                        </a:lnTo>
                        <a:lnTo>
                          <a:pt x="541" y="1341"/>
                        </a:lnTo>
                        <a:lnTo>
                          <a:pt x="573" y="1347"/>
                        </a:lnTo>
                        <a:lnTo>
                          <a:pt x="608" y="1351"/>
                        </a:lnTo>
                        <a:lnTo>
                          <a:pt x="642" y="1354"/>
                        </a:lnTo>
                        <a:lnTo>
                          <a:pt x="677" y="1355"/>
                        </a:lnTo>
                        <a:lnTo>
                          <a:pt x="712" y="1354"/>
                        </a:lnTo>
                        <a:lnTo>
                          <a:pt x="746" y="1351"/>
                        </a:lnTo>
                        <a:lnTo>
                          <a:pt x="781" y="1347"/>
                        </a:lnTo>
                        <a:lnTo>
                          <a:pt x="813" y="1341"/>
                        </a:lnTo>
                        <a:lnTo>
                          <a:pt x="846" y="1333"/>
                        </a:lnTo>
                        <a:lnTo>
                          <a:pt x="879" y="1324"/>
                        </a:lnTo>
                        <a:lnTo>
                          <a:pt x="910" y="1313"/>
                        </a:lnTo>
                        <a:lnTo>
                          <a:pt x="941" y="1301"/>
                        </a:lnTo>
                        <a:lnTo>
                          <a:pt x="971" y="1287"/>
                        </a:lnTo>
                        <a:lnTo>
                          <a:pt x="1001" y="1273"/>
                        </a:lnTo>
                        <a:lnTo>
                          <a:pt x="1029" y="1257"/>
                        </a:lnTo>
                        <a:lnTo>
                          <a:pt x="1056" y="1239"/>
                        </a:lnTo>
                        <a:lnTo>
                          <a:pt x="1083" y="1220"/>
                        </a:lnTo>
                        <a:lnTo>
                          <a:pt x="1108" y="1199"/>
                        </a:lnTo>
                        <a:lnTo>
                          <a:pt x="1132" y="1179"/>
                        </a:lnTo>
                        <a:lnTo>
                          <a:pt x="1156" y="1157"/>
                        </a:lnTo>
                        <a:lnTo>
                          <a:pt x="1179" y="1133"/>
                        </a:lnTo>
                        <a:lnTo>
                          <a:pt x="1200" y="1108"/>
                        </a:lnTo>
                        <a:lnTo>
                          <a:pt x="1220" y="1082"/>
                        </a:lnTo>
                        <a:lnTo>
                          <a:pt x="1239" y="1056"/>
                        </a:lnTo>
                        <a:lnTo>
                          <a:pt x="1256" y="1028"/>
                        </a:lnTo>
                        <a:lnTo>
                          <a:pt x="1273" y="1000"/>
                        </a:lnTo>
                        <a:lnTo>
                          <a:pt x="1288" y="971"/>
                        </a:lnTo>
                        <a:lnTo>
                          <a:pt x="1301" y="941"/>
                        </a:lnTo>
                        <a:lnTo>
                          <a:pt x="1314" y="910"/>
                        </a:lnTo>
                        <a:lnTo>
                          <a:pt x="1324" y="878"/>
                        </a:lnTo>
                        <a:lnTo>
                          <a:pt x="1333" y="847"/>
                        </a:lnTo>
                        <a:lnTo>
                          <a:pt x="1341" y="814"/>
                        </a:lnTo>
                        <a:lnTo>
                          <a:pt x="1346" y="780"/>
                        </a:lnTo>
                        <a:lnTo>
                          <a:pt x="1351" y="747"/>
                        </a:lnTo>
                        <a:lnTo>
                          <a:pt x="1353" y="712"/>
                        </a:lnTo>
                        <a:lnTo>
                          <a:pt x="1354" y="677"/>
                        </a:lnTo>
                        <a:close/>
                        <a:moveTo>
                          <a:pt x="1016" y="677"/>
                        </a:moveTo>
                        <a:lnTo>
                          <a:pt x="1015" y="695"/>
                        </a:lnTo>
                        <a:lnTo>
                          <a:pt x="1014" y="712"/>
                        </a:lnTo>
                        <a:lnTo>
                          <a:pt x="1012" y="729"/>
                        </a:lnTo>
                        <a:lnTo>
                          <a:pt x="1010" y="745"/>
                        </a:lnTo>
                        <a:lnTo>
                          <a:pt x="1005" y="762"/>
                        </a:lnTo>
                        <a:lnTo>
                          <a:pt x="1001" y="778"/>
                        </a:lnTo>
                        <a:lnTo>
                          <a:pt x="995" y="794"/>
                        </a:lnTo>
                        <a:lnTo>
                          <a:pt x="989" y="810"/>
                        </a:lnTo>
                        <a:lnTo>
                          <a:pt x="982" y="824"/>
                        </a:lnTo>
                        <a:lnTo>
                          <a:pt x="975" y="839"/>
                        </a:lnTo>
                        <a:lnTo>
                          <a:pt x="967" y="852"/>
                        </a:lnTo>
                        <a:lnTo>
                          <a:pt x="958" y="867"/>
                        </a:lnTo>
                        <a:lnTo>
                          <a:pt x="949" y="880"/>
                        </a:lnTo>
                        <a:lnTo>
                          <a:pt x="939" y="893"/>
                        </a:lnTo>
                        <a:lnTo>
                          <a:pt x="928" y="905"/>
                        </a:lnTo>
                        <a:lnTo>
                          <a:pt x="917" y="917"/>
                        </a:lnTo>
                        <a:lnTo>
                          <a:pt x="905" y="928"/>
                        </a:lnTo>
                        <a:lnTo>
                          <a:pt x="892" y="938"/>
                        </a:lnTo>
                        <a:lnTo>
                          <a:pt x="880" y="948"/>
                        </a:lnTo>
                        <a:lnTo>
                          <a:pt x="866" y="958"/>
                        </a:lnTo>
                        <a:lnTo>
                          <a:pt x="853" y="967"/>
                        </a:lnTo>
                        <a:lnTo>
                          <a:pt x="838" y="975"/>
                        </a:lnTo>
                        <a:lnTo>
                          <a:pt x="824" y="982"/>
                        </a:lnTo>
                        <a:lnTo>
                          <a:pt x="809" y="989"/>
                        </a:lnTo>
                        <a:lnTo>
                          <a:pt x="793" y="996"/>
                        </a:lnTo>
                        <a:lnTo>
                          <a:pt x="777" y="1001"/>
                        </a:lnTo>
                        <a:lnTo>
                          <a:pt x="762" y="1006"/>
                        </a:lnTo>
                        <a:lnTo>
                          <a:pt x="746" y="1009"/>
                        </a:lnTo>
                        <a:lnTo>
                          <a:pt x="729" y="1012"/>
                        </a:lnTo>
                        <a:lnTo>
                          <a:pt x="712" y="1015"/>
                        </a:lnTo>
                        <a:lnTo>
                          <a:pt x="695" y="1016"/>
                        </a:lnTo>
                        <a:lnTo>
                          <a:pt x="677" y="1016"/>
                        </a:lnTo>
                        <a:lnTo>
                          <a:pt x="660" y="1016"/>
                        </a:lnTo>
                        <a:lnTo>
                          <a:pt x="642" y="1015"/>
                        </a:lnTo>
                        <a:lnTo>
                          <a:pt x="625" y="1012"/>
                        </a:lnTo>
                        <a:lnTo>
                          <a:pt x="608" y="1009"/>
                        </a:lnTo>
                        <a:lnTo>
                          <a:pt x="593" y="1006"/>
                        </a:lnTo>
                        <a:lnTo>
                          <a:pt x="577" y="1001"/>
                        </a:lnTo>
                        <a:lnTo>
                          <a:pt x="561" y="996"/>
                        </a:lnTo>
                        <a:lnTo>
                          <a:pt x="545" y="989"/>
                        </a:lnTo>
                        <a:lnTo>
                          <a:pt x="531" y="982"/>
                        </a:lnTo>
                        <a:lnTo>
                          <a:pt x="516" y="975"/>
                        </a:lnTo>
                        <a:lnTo>
                          <a:pt x="501" y="967"/>
                        </a:lnTo>
                        <a:lnTo>
                          <a:pt x="488" y="958"/>
                        </a:lnTo>
                        <a:lnTo>
                          <a:pt x="474" y="948"/>
                        </a:lnTo>
                        <a:lnTo>
                          <a:pt x="462" y="938"/>
                        </a:lnTo>
                        <a:lnTo>
                          <a:pt x="449" y="928"/>
                        </a:lnTo>
                        <a:lnTo>
                          <a:pt x="438" y="917"/>
                        </a:lnTo>
                        <a:lnTo>
                          <a:pt x="427" y="905"/>
                        </a:lnTo>
                        <a:lnTo>
                          <a:pt x="416" y="893"/>
                        </a:lnTo>
                        <a:lnTo>
                          <a:pt x="405" y="880"/>
                        </a:lnTo>
                        <a:lnTo>
                          <a:pt x="396" y="867"/>
                        </a:lnTo>
                        <a:lnTo>
                          <a:pt x="387" y="852"/>
                        </a:lnTo>
                        <a:lnTo>
                          <a:pt x="380" y="839"/>
                        </a:lnTo>
                        <a:lnTo>
                          <a:pt x="372" y="824"/>
                        </a:lnTo>
                        <a:lnTo>
                          <a:pt x="365" y="810"/>
                        </a:lnTo>
                        <a:lnTo>
                          <a:pt x="359" y="794"/>
                        </a:lnTo>
                        <a:lnTo>
                          <a:pt x="354" y="778"/>
                        </a:lnTo>
                        <a:lnTo>
                          <a:pt x="349" y="762"/>
                        </a:lnTo>
                        <a:lnTo>
                          <a:pt x="346" y="745"/>
                        </a:lnTo>
                        <a:lnTo>
                          <a:pt x="342" y="729"/>
                        </a:lnTo>
                        <a:lnTo>
                          <a:pt x="340" y="712"/>
                        </a:lnTo>
                        <a:lnTo>
                          <a:pt x="339" y="695"/>
                        </a:lnTo>
                        <a:lnTo>
                          <a:pt x="338" y="677"/>
                        </a:lnTo>
                        <a:lnTo>
                          <a:pt x="339" y="660"/>
                        </a:lnTo>
                        <a:lnTo>
                          <a:pt x="340" y="643"/>
                        </a:lnTo>
                        <a:lnTo>
                          <a:pt x="342" y="626"/>
                        </a:lnTo>
                        <a:lnTo>
                          <a:pt x="346" y="609"/>
                        </a:lnTo>
                        <a:lnTo>
                          <a:pt x="349" y="592"/>
                        </a:lnTo>
                        <a:lnTo>
                          <a:pt x="354" y="577"/>
                        </a:lnTo>
                        <a:lnTo>
                          <a:pt x="359" y="561"/>
                        </a:lnTo>
                        <a:lnTo>
                          <a:pt x="365" y="546"/>
                        </a:lnTo>
                        <a:lnTo>
                          <a:pt x="372" y="530"/>
                        </a:lnTo>
                        <a:lnTo>
                          <a:pt x="380" y="516"/>
                        </a:lnTo>
                        <a:lnTo>
                          <a:pt x="387" y="502"/>
                        </a:lnTo>
                        <a:lnTo>
                          <a:pt x="396" y="488"/>
                        </a:lnTo>
                        <a:lnTo>
                          <a:pt x="405" y="475"/>
                        </a:lnTo>
                        <a:lnTo>
                          <a:pt x="416" y="462"/>
                        </a:lnTo>
                        <a:lnTo>
                          <a:pt x="427" y="449"/>
                        </a:lnTo>
                        <a:lnTo>
                          <a:pt x="438" y="438"/>
                        </a:lnTo>
                        <a:lnTo>
                          <a:pt x="449" y="427"/>
                        </a:lnTo>
                        <a:lnTo>
                          <a:pt x="462" y="417"/>
                        </a:lnTo>
                        <a:lnTo>
                          <a:pt x="474" y="406"/>
                        </a:lnTo>
                        <a:lnTo>
                          <a:pt x="488" y="396"/>
                        </a:lnTo>
                        <a:lnTo>
                          <a:pt x="501" y="387"/>
                        </a:lnTo>
                        <a:lnTo>
                          <a:pt x="516" y="379"/>
                        </a:lnTo>
                        <a:lnTo>
                          <a:pt x="531" y="373"/>
                        </a:lnTo>
                        <a:lnTo>
                          <a:pt x="545" y="366"/>
                        </a:lnTo>
                        <a:lnTo>
                          <a:pt x="561" y="359"/>
                        </a:lnTo>
                        <a:lnTo>
                          <a:pt x="577" y="353"/>
                        </a:lnTo>
                        <a:lnTo>
                          <a:pt x="593" y="349"/>
                        </a:lnTo>
                        <a:lnTo>
                          <a:pt x="608" y="346"/>
                        </a:lnTo>
                        <a:lnTo>
                          <a:pt x="625" y="342"/>
                        </a:lnTo>
                        <a:lnTo>
                          <a:pt x="642" y="340"/>
                        </a:lnTo>
                        <a:lnTo>
                          <a:pt x="660" y="339"/>
                        </a:lnTo>
                        <a:lnTo>
                          <a:pt x="677" y="339"/>
                        </a:lnTo>
                        <a:lnTo>
                          <a:pt x="695" y="339"/>
                        </a:lnTo>
                        <a:lnTo>
                          <a:pt x="712" y="340"/>
                        </a:lnTo>
                        <a:lnTo>
                          <a:pt x="729" y="342"/>
                        </a:lnTo>
                        <a:lnTo>
                          <a:pt x="746" y="346"/>
                        </a:lnTo>
                        <a:lnTo>
                          <a:pt x="762" y="349"/>
                        </a:lnTo>
                        <a:lnTo>
                          <a:pt x="777" y="353"/>
                        </a:lnTo>
                        <a:lnTo>
                          <a:pt x="793" y="359"/>
                        </a:lnTo>
                        <a:lnTo>
                          <a:pt x="809" y="366"/>
                        </a:lnTo>
                        <a:lnTo>
                          <a:pt x="824" y="373"/>
                        </a:lnTo>
                        <a:lnTo>
                          <a:pt x="838" y="379"/>
                        </a:lnTo>
                        <a:lnTo>
                          <a:pt x="853" y="387"/>
                        </a:lnTo>
                        <a:lnTo>
                          <a:pt x="866" y="396"/>
                        </a:lnTo>
                        <a:lnTo>
                          <a:pt x="880" y="406"/>
                        </a:lnTo>
                        <a:lnTo>
                          <a:pt x="892" y="417"/>
                        </a:lnTo>
                        <a:lnTo>
                          <a:pt x="905" y="427"/>
                        </a:lnTo>
                        <a:lnTo>
                          <a:pt x="917" y="438"/>
                        </a:lnTo>
                        <a:lnTo>
                          <a:pt x="928" y="449"/>
                        </a:lnTo>
                        <a:lnTo>
                          <a:pt x="939" y="462"/>
                        </a:lnTo>
                        <a:lnTo>
                          <a:pt x="949" y="475"/>
                        </a:lnTo>
                        <a:lnTo>
                          <a:pt x="958" y="488"/>
                        </a:lnTo>
                        <a:lnTo>
                          <a:pt x="967" y="502"/>
                        </a:lnTo>
                        <a:lnTo>
                          <a:pt x="975" y="516"/>
                        </a:lnTo>
                        <a:lnTo>
                          <a:pt x="982" y="530"/>
                        </a:lnTo>
                        <a:lnTo>
                          <a:pt x="989" y="546"/>
                        </a:lnTo>
                        <a:lnTo>
                          <a:pt x="995" y="561"/>
                        </a:lnTo>
                        <a:lnTo>
                          <a:pt x="1001" y="577"/>
                        </a:lnTo>
                        <a:lnTo>
                          <a:pt x="1005" y="592"/>
                        </a:lnTo>
                        <a:lnTo>
                          <a:pt x="1010" y="609"/>
                        </a:lnTo>
                        <a:lnTo>
                          <a:pt x="1012" y="626"/>
                        </a:lnTo>
                        <a:lnTo>
                          <a:pt x="1014" y="643"/>
                        </a:lnTo>
                        <a:lnTo>
                          <a:pt x="1015" y="660"/>
                        </a:lnTo>
                        <a:lnTo>
                          <a:pt x="1016" y="677"/>
                        </a:lnTo>
                        <a:close/>
                      </a:path>
                    </a:pathLst>
                  </a:custGeom>
                  <a:solidFill>
                    <a:srgbClr val="FEE700"/>
                  </a:solidFill>
                  <a:ln w="9525">
                    <a:noFill/>
                    <a:round/>
                    <a:headEnd/>
                    <a:tailEnd/>
                  </a:ln>
                </p:spPr>
                <p:txBody>
                  <a:bodyPr/>
                  <a:lstStyle/>
                  <a:p>
                    <a:pPr eaLnBrk="1" hangingPunct="1"/>
                    <a:endParaRPr lang="pt-BR" u="none"/>
                  </a:p>
                </p:txBody>
              </p:sp>
              <p:sp>
                <p:nvSpPr>
                  <p:cNvPr id="468024" name="Freeform 290"/>
                  <p:cNvSpPr>
                    <a:spLocks/>
                  </p:cNvSpPr>
                  <p:nvPr/>
                </p:nvSpPr>
                <p:spPr bwMode="auto">
                  <a:xfrm>
                    <a:off x="4388" y="2262"/>
                    <a:ext cx="127" cy="127"/>
                  </a:xfrm>
                  <a:custGeom>
                    <a:avLst/>
                    <a:gdLst>
                      <a:gd name="T0" fmla="*/ 0 w 1016"/>
                      <a:gd name="T1" fmla="*/ 0 h 1015"/>
                      <a:gd name="T2" fmla="*/ 0 w 1016"/>
                      <a:gd name="T3" fmla="*/ 0 h 1015"/>
                      <a:gd name="T4" fmla="*/ 0 w 1016"/>
                      <a:gd name="T5" fmla="*/ 0 h 1015"/>
                      <a:gd name="T6" fmla="*/ 0 w 1016"/>
                      <a:gd name="T7" fmla="*/ 0 h 1015"/>
                      <a:gd name="T8" fmla="*/ 0 w 1016"/>
                      <a:gd name="T9" fmla="*/ 0 h 1015"/>
                      <a:gd name="T10" fmla="*/ 0 w 1016"/>
                      <a:gd name="T11" fmla="*/ 0 h 1015"/>
                      <a:gd name="T12" fmla="*/ 0 w 1016"/>
                      <a:gd name="T13" fmla="*/ 0 h 1015"/>
                      <a:gd name="T14" fmla="*/ 0 w 1016"/>
                      <a:gd name="T15" fmla="*/ 0 h 1015"/>
                      <a:gd name="T16" fmla="*/ 0 w 1016"/>
                      <a:gd name="T17" fmla="*/ 0 h 1015"/>
                      <a:gd name="T18" fmla="*/ 0 w 1016"/>
                      <a:gd name="T19" fmla="*/ 0 h 1015"/>
                      <a:gd name="T20" fmla="*/ 0 w 1016"/>
                      <a:gd name="T21" fmla="*/ 0 h 1015"/>
                      <a:gd name="T22" fmla="*/ 0 w 1016"/>
                      <a:gd name="T23" fmla="*/ 0 h 1015"/>
                      <a:gd name="T24" fmla="*/ 0 w 1016"/>
                      <a:gd name="T25" fmla="*/ 0 h 1015"/>
                      <a:gd name="T26" fmla="*/ 0 w 1016"/>
                      <a:gd name="T27" fmla="*/ 0 h 1015"/>
                      <a:gd name="T28" fmla="*/ 0 w 1016"/>
                      <a:gd name="T29" fmla="*/ 0 h 1015"/>
                      <a:gd name="T30" fmla="*/ 0 w 1016"/>
                      <a:gd name="T31" fmla="*/ 0 h 1015"/>
                      <a:gd name="T32" fmla="*/ 0 w 1016"/>
                      <a:gd name="T33" fmla="*/ 0 h 1015"/>
                      <a:gd name="T34" fmla="*/ 0 w 1016"/>
                      <a:gd name="T35" fmla="*/ 0 h 1015"/>
                      <a:gd name="T36" fmla="*/ 0 w 1016"/>
                      <a:gd name="T37" fmla="*/ 0 h 1015"/>
                      <a:gd name="T38" fmla="*/ 0 w 1016"/>
                      <a:gd name="T39" fmla="*/ 0 h 1015"/>
                      <a:gd name="T40" fmla="*/ 0 w 1016"/>
                      <a:gd name="T41" fmla="*/ 0 h 1015"/>
                      <a:gd name="T42" fmla="*/ 0 w 1016"/>
                      <a:gd name="T43" fmla="*/ 0 h 1015"/>
                      <a:gd name="T44" fmla="*/ 0 w 1016"/>
                      <a:gd name="T45" fmla="*/ 0 h 1015"/>
                      <a:gd name="T46" fmla="*/ 0 w 1016"/>
                      <a:gd name="T47" fmla="*/ 0 h 1015"/>
                      <a:gd name="T48" fmla="*/ 0 w 1016"/>
                      <a:gd name="T49" fmla="*/ 0 h 1015"/>
                      <a:gd name="T50" fmla="*/ 0 w 1016"/>
                      <a:gd name="T51" fmla="*/ 0 h 1015"/>
                      <a:gd name="T52" fmla="*/ 0 w 1016"/>
                      <a:gd name="T53" fmla="*/ 0 h 1015"/>
                      <a:gd name="T54" fmla="*/ 0 w 1016"/>
                      <a:gd name="T55" fmla="*/ 0 h 1015"/>
                      <a:gd name="T56" fmla="*/ 0 w 1016"/>
                      <a:gd name="T57" fmla="*/ 0 h 1015"/>
                      <a:gd name="T58" fmla="*/ 0 w 1016"/>
                      <a:gd name="T59" fmla="*/ 0 h 1015"/>
                      <a:gd name="T60" fmla="*/ 0 w 1016"/>
                      <a:gd name="T61" fmla="*/ 0 h 1015"/>
                      <a:gd name="T62" fmla="*/ 0 w 1016"/>
                      <a:gd name="T63" fmla="*/ 0 h 1015"/>
                      <a:gd name="T64" fmla="*/ 0 w 1016"/>
                      <a:gd name="T65" fmla="*/ 0 h 1015"/>
                      <a:gd name="T66" fmla="*/ 0 w 1016"/>
                      <a:gd name="T67" fmla="*/ 0 h 1015"/>
                      <a:gd name="T68" fmla="*/ 0 w 1016"/>
                      <a:gd name="T69" fmla="*/ 0 h 1015"/>
                      <a:gd name="T70" fmla="*/ 0 w 1016"/>
                      <a:gd name="T71" fmla="*/ 0 h 1015"/>
                      <a:gd name="T72" fmla="*/ 0 w 1016"/>
                      <a:gd name="T73" fmla="*/ 0 h 1015"/>
                      <a:gd name="T74" fmla="*/ 0 w 1016"/>
                      <a:gd name="T75" fmla="*/ 0 h 1015"/>
                      <a:gd name="T76" fmla="*/ 0 w 1016"/>
                      <a:gd name="T77" fmla="*/ 0 h 1015"/>
                      <a:gd name="T78" fmla="*/ 0 w 1016"/>
                      <a:gd name="T79" fmla="*/ 0 h 1015"/>
                      <a:gd name="T80" fmla="*/ 0 w 1016"/>
                      <a:gd name="T81" fmla="*/ 0 h 1015"/>
                      <a:gd name="T82" fmla="*/ 0 w 1016"/>
                      <a:gd name="T83" fmla="*/ 0 h 1015"/>
                      <a:gd name="T84" fmla="*/ 0 w 1016"/>
                      <a:gd name="T85" fmla="*/ 0 h 10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16"/>
                      <a:gd name="T130" fmla="*/ 0 h 1015"/>
                      <a:gd name="T131" fmla="*/ 1016 w 1016"/>
                      <a:gd name="T132" fmla="*/ 1015 h 10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16" h="1015">
                        <a:moveTo>
                          <a:pt x="1016" y="507"/>
                        </a:moveTo>
                        <a:lnTo>
                          <a:pt x="1015" y="481"/>
                        </a:lnTo>
                        <a:lnTo>
                          <a:pt x="1014" y="455"/>
                        </a:lnTo>
                        <a:lnTo>
                          <a:pt x="1011" y="430"/>
                        </a:lnTo>
                        <a:lnTo>
                          <a:pt x="1006" y="405"/>
                        </a:lnTo>
                        <a:lnTo>
                          <a:pt x="1001" y="381"/>
                        </a:lnTo>
                        <a:lnTo>
                          <a:pt x="994" y="356"/>
                        </a:lnTo>
                        <a:lnTo>
                          <a:pt x="986" y="333"/>
                        </a:lnTo>
                        <a:lnTo>
                          <a:pt x="977" y="310"/>
                        </a:lnTo>
                        <a:lnTo>
                          <a:pt x="966" y="287"/>
                        </a:lnTo>
                        <a:lnTo>
                          <a:pt x="955" y="266"/>
                        </a:lnTo>
                        <a:lnTo>
                          <a:pt x="943" y="244"/>
                        </a:lnTo>
                        <a:lnTo>
                          <a:pt x="930" y="223"/>
                        </a:lnTo>
                        <a:lnTo>
                          <a:pt x="915" y="204"/>
                        </a:lnTo>
                        <a:lnTo>
                          <a:pt x="900" y="185"/>
                        </a:lnTo>
                        <a:lnTo>
                          <a:pt x="884" y="165"/>
                        </a:lnTo>
                        <a:lnTo>
                          <a:pt x="868" y="149"/>
                        </a:lnTo>
                        <a:lnTo>
                          <a:pt x="850" y="132"/>
                        </a:lnTo>
                        <a:lnTo>
                          <a:pt x="832" y="116"/>
                        </a:lnTo>
                        <a:lnTo>
                          <a:pt x="812" y="100"/>
                        </a:lnTo>
                        <a:lnTo>
                          <a:pt x="792" y="87"/>
                        </a:lnTo>
                        <a:lnTo>
                          <a:pt x="772" y="73"/>
                        </a:lnTo>
                        <a:lnTo>
                          <a:pt x="750" y="61"/>
                        </a:lnTo>
                        <a:lnTo>
                          <a:pt x="728" y="49"/>
                        </a:lnTo>
                        <a:lnTo>
                          <a:pt x="706" y="39"/>
                        </a:lnTo>
                        <a:lnTo>
                          <a:pt x="683" y="30"/>
                        </a:lnTo>
                        <a:lnTo>
                          <a:pt x="659" y="22"/>
                        </a:lnTo>
                        <a:lnTo>
                          <a:pt x="635" y="16"/>
                        </a:lnTo>
                        <a:lnTo>
                          <a:pt x="611" y="10"/>
                        </a:lnTo>
                        <a:lnTo>
                          <a:pt x="586" y="6"/>
                        </a:lnTo>
                        <a:lnTo>
                          <a:pt x="560" y="2"/>
                        </a:lnTo>
                        <a:lnTo>
                          <a:pt x="534" y="0"/>
                        </a:lnTo>
                        <a:lnTo>
                          <a:pt x="508" y="0"/>
                        </a:lnTo>
                        <a:lnTo>
                          <a:pt x="482" y="0"/>
                        </a:lnTo>
                        <a:lnTo>
                          <a:pt x="456" y="2"/>
                        </a:lnTo>
                        <a:lnTo>
                          <a:pt x="430" y="6"/>
                        </a:lnTo>
                        <a:lnTo>
                          <a:pt x="406" y="10"/>
                        </a:lnTo>
                        <a:lnTo>
                          <a:pt x="381" y="16"/>
                        </a:lnTo>
                        <a:lnTo>
                          <a:pt x="357" y="22"/>
                        </a:lnTo>
                        <a:lnTo>
                          <a:pt x="333" y="30"/>
                        </a:lnTo>
                        <a:lnTo>
                          <a:pt x="311" y="39"/>
                        </a:lnTo>
                        <a:lnTo>
                          <a:pt x="288" y="49"/>
                        </a:lnTo>
                        <a:lnTo>
                          <a:pt x="266" y="61"/>
                        </a:lnTo>
                        <a:lnTo>
                          <a:pt x="244" y="73"/>
                        </a:lnTo>
                        <a:lnTo>
                          <a:pt x="224" y="87"/>
                        </a:lnTo>
                        <a:lnTo>
                          <a:pt x="204" y="100"/>
                        </a:lnTo>
                        <a:lnTo>
                          <a:pt x="185" y="116"/>
                        </a:lnTo>
                        <a:lnTo>
                          <a:pt x="167" y="132"/>
                        </a:lnTo>
                        <a:lnTo>
                          <a:pt x="149" y="149"/>
                        </a:lnTo>
                        <a:lnTo>
                          <a:pt x="132" y="165"/>
                        </a:lnTo>
                        <a:lnTo>
                          <a:pt x="116" y="185"/>
                        </a:lnTo>
                        <a:lnTo>
                          <a:pt x="101" y="204"/>
                        </a:lnTo>
                        <a:lnTo>
                          <a:pt x="87" y="223"/>
                        </a:lnTo>
                        <a:lnTo>
                          <a:pt x="73" y="244"/>
                        </a:lnTo>
                        <a:lnTo>
                          <a:pt x="62" y="266"/>
                        </a:lnTo>
                        <a:lnTo>
                          <a:pt x="50" y="287"/>
                        </a:lnTo>
                        <a:lnTo>
                          <a:pt x="40" y="310"/>
                        </a:lnTo>
                        <a:lnTo>
                          <a:pt x="30" y="333"/>
                        </a:lnTo>
                        <a:lnTo>
                          <a:pt x="22" y="356"/>
                        </a:lnTo>
                        <a:lnTo>
                          <a:pt x="16" y="381"/>
                        </a:lnTo>
                        <a:lnTo>
                          <a:pt x="10" y="405"/>
                        </a:lnTo>
                        <a:lnTo>
                          <a:pt x="5" y="430"/>
                        </a:lnTo>
                        <a:lnTo>
                          <a:pt x="2" y="455"/>
                        </a:lnTo>
                        <a:lnTo>
                          <a:pt x="1" y="481"/>
                        </a:lnTo>
                        <a:lnTo>
                          <a:pt x="0" y="507"/>
                        </a:lnTo>
                        <a:lnTo>
                          <a:pt x="1" y="534"/>
                        </a:lnTo>
                        <a:lnTo>
                          <a:pt x="2" y="560"/>
                        </a:lnTo>
                        <a:lnTo>
                          <a:pt x="5" y="584"/>
                        </a:lnTo>
                        <a:lnTo>
                          <a:pt x="10" y="609"/>
                        </a:lnTo>
                        <a:lnTo>
                          <a:pt x="16" y="634"/>
                        </a:lnTo>
                        <a:lnTo>
                          <a:pt x="22" y="659"/>
                        </a:lnTo>
                        <a:lnTo>
                          <a:pt x="30" y="682"/>
                        </a:lnTo>
                        <a:lnTo>
                          <a:pt x="40" y="705"/>
                        </a:lnTo>
                        <a:lnTo>
                          <a:pt x="50" y="728"/>
                        </a:lnTo>
                        <a:lnTo>
                          <a:pt x="62" y="749"/>
                        </a:lnTo>
                        <a:lnTo>
                          <a:pt x="73" y="770"/>
                        </a:lnTo>
                        <a:lnTo>
                          <a:pt x="87" y="792"/>
                        </a:lnTo>
                        <a:lnTo>
                          <a:pt x="101" y="811"/>
                        </a:lnTo>
                        <a:lnTo>
                          <a:pt x="116" y="830"/>
                        </a:lnTo>
                        <a:lnTo>
                          <a:pt x="132" y="849"/>
                        </a:lnTo>
                        <a:lnTo>
                          <a:pt x="149" y="866"/>
                        </a:lnTo>
                        <a:lnTo>
                          <a:pt x="167" y="883"/>
                        </a:lnTo>
                        <a:lnTo>
                          <a:pt x="185" y="899"/>
                        </a:lnTo>
                        <a:lnTo>
                          <a:pt x="204" y="915"/>
                        </a:lnTo>
                        <a:lnTo>
                          <a:pt x="224" y="928"/>
                        </a:lnTo>
                        <a:lnTo>
                          <a:pt x="244" y="942"/>
                        </a:lnTo>
                        <a:lnTo>
                          <a:pt x="266" y="954"/>
                        </a:lnTo>
                        <a:lnTo>
                          <a:pt x="288" y="965"/>
                        </a:lnTo>
                        <a:lnTo>
                          <a:pt x="311" y="975"/>
                        </a:lnTo>
                        <a:lnTo>
                          <a:pt x="333" y="984"/>
                        </a:lnTo>
                        <a:lnTo>
                          <a:pt x="357" y="992"/>
                        </a:lnTo>
                        <a:lnTo>
                          <a:pt x="381" y="999"/>
                        </a:lnTo>
                        <a:lnTo>
                          <a:pt x="406" y="1005"/>
                        </a:lnTo>
                        <a:lnTo>
                          <a:pt x="430" y="1009"/>
                        </a:lnTo>
                        <a:lnTo>
                          <a:pt x="456" y="1013"/>
                        </a:lnTo>
                        <a:lnTo>
                          <a:pt x="482" y="1015"/>
                        </a:lnTo>
                        <a:lnTo>
                          <a:pt x="508" y="1015"/>
                        </a:lnTo>
                        <a:lnTo>
                          <a:pt x="534" y="1015"/>
                        </a:lnTo>
                        <a:lnTo>
                          <a:pt x="560" y="1013"/>
                        </a:lnTo>
                        <a:lnTo>
                          <a:pt x="586" y="1009"/>
                        </a:lnTo>
                        <a:lnTo>
                          <a:pt x="611" y="1005"/>
                        </a:lnTo>
                        <a:lnTo>
                          <a:pt x="635" y="999"/>
                        </a:lnTo>
                        <a:lnTo>
                          <a:pt x="659" y="992"/>
                        </a:lnTo>
                        <a:lnTo>
                          <a:pt x="683" y="984"/>
                        </a:lnTo>
                        <a:lnTo>
                          <a:pt x="706" y="975"/>
                        </a:lnTo>
                        <a:lnTo>
                          <a:pt x="728" y="965"/>
                        </a:lnTo>
                        <a:lnTo>
                          <a:pt x="750" y="954"/>
                        </a:lnTo>
                        <a:lnTo>
                          <a:pt x="772" y="942"/>
                        </a:lnTo>
                        <a:lnTo>
                          <a:pt x="792" y="928"/>
                        </a:lnTo>
                        <a:lnTo>
                          <a:pt x="812" y="915"/>
                        </a:lnTo>
                        <a:lnTo>
                          <a:pt x="832" y="899"/>
                        </a:lnTo>
                        <a:lnTo>
                          <a:pt x="850" y="883"/>
                        </a:lnTo>
                        <a:lnTo>
                          <a:pt x="868" y="866"/>
                        </a:lnTo>
                        <a:lnTo>
                          <a:pt x="884" y="849"/>
                        </a:lnTo>
                        <a:lnTo>
                          <a:pt x="900" y="830"/>
                        </a:lnTo>
                        <a:lnTo>
                          <a:pt x="915" y="811"/>
                        </a:lnTo>
                        <a:lnTo>
                          <a:pt x="930" y="792"/>
                        </a:lnTo>
                        <a:lnTo>
                          <a:pt x="943" y="770"/>
                        </a:lnTo>
                        <a:lnTo>
                          <a:pt x="955" y="749"/>
                        </a:lnTo>
                        <a:lnTo>
                          <a:pt x="966" y="728"/>
                        </a:lnTo>
                        <a:lnTo>
                          <a:pt x="977" y="705"/>
                        </a:lnTo>
                        <a:lnTo>
                          <a:pt x="986" y="682"/>
                        </a:lnTo>
                        <a:lnTo>
                          <a:pt x="994" y="659"/>
                        </a:lnTo>
                        <a:lnTo>
                          <a:pt x="1001" y="634"/>
                        </a:lnTo>
                        <a:lnTo>
                          <a:pt x="1006" y="609"/>
                        </a:lnTo>
                        <a:lnTo>
                          <a:pt x="1011" y="584"/>
                        </a:lnTo>
                        <a:lnTo>
                          <a:pt x="1014" y="560"/>
                        </a:lnTo>
                        <a:lnTo>
                          <a:pt x="1015" y="534"/>
                        </a:lnTo>
                        <a:lnTo>
                          <a:pt x="1016" y="507"/>
                        </a:lnTo>
                        <a:close/>
                      </a:path>
                    </a:pathLst>
                  </a:custGeom>
                  <a:solidFill>
                    <a:srgbClr val="FEEB00"/>
                  </a:solidFill>
                  <a:ln w="9525">
                    <a:noFill/>
                    <a:round/>
                    <a:headEnd/>
                    <a:tailEnd/>
                  </a:ln>
                </p:spPr>
                <p:txBody>
                  <a:bodyPr/>
                  <a:lstStyle/>
                  <a:p>
                    <a:pPr eaLnBrk="1" hangingPunct="1"/>
                    <a:endParaRPr lang="pt-BR" u="none"/>
                  </a:p>
                </p:txBody>
              </p:sp>
              <p:sp>
                <p:nvSpPr>
                  <p:cNvPr id="468025" name="Freeform 291"/>
                  <p:cNvSpPr>
                    <a:spLocks/>
                  </p:cNvSpPr>
                  <p:nvPr/>
                </p:nvSpPr>
                <p:spPr bwMode="auto">
                  <a:xfrm>
                    <a:off x="4409" y="2283"/>
                    <a:ext cx="85" cy="84"/>
                  </a:xfrm>
                  <a:custGeom>
                    <a:avLst/>
                    <a:gdLst>
                      <a:gd name="T0" fmla="*/ 0 w 678"/>
                      <a:gd name="T1" fmla="*/ 0 h 677"/>
                      <a:gd name="T2" fmla="*/ 0 w 678"/>
                      <a:gd name="T3" fmla="*/ 0 h 677"/>
                      <a:gd name="T4" fmla="*/ 0 w 678"/>
                      <a:gd name="T5" fmla="*/ 0 h 677"/>
                      <a:gd name="T6" fmla="*/ 0 w 678"/>
                      <a:gd name="T7" fmla="*/ 0 h 677"/>
                      <a:gd name="T8" fmla="*/ 0 w 678"/>
                      <a:gd name="T9" fmla="*/ 0 h 677"/>
                      <a:gd name="T10" fmla="*/ 0 w 678"/>
                      <a:gd name="T11" fmla="*/ 0 h 677"/>
                      <a:gd name="T12" fmla="*/ 0 w 678"/>
                      <a:gd name="T13" fmla="*/ 0 h 677"/>
                      <a:gd name="T14" fmla="*/ 0 w 678"/>
                      <a:gd name="T15" fmla="*/ 0 h 677"/>
                      <a:gd name="T16" fmla="*/ 0 w 678"/>
                      <a:gd name="T17" fmla="*/ 0 h 677"/>
                      <a:gd name="T18" fmla="*/ 0 w 678"/>
                      <a:gd name="T19" fmla="*/ 0 h 677"/>
                      <a:gd name="T20" fmla="*/ 0 w 678"/>
                      <a:gd name="T21" fmla="*/ 0 h 677"/>
                      <a:gd name="T22" fmla="*/ 0 w 678"/>
                      <a:gd name="T23" fmla="*/ 0 h 677"/>
                      <a:gd name="T24" fmla="*/ 0 w 678"/>
                      <a:gd name="T25" fmla="*/ 0 h 677"/>
                      <a:gd name="T26" fmla="*/ 0 w 678"/>
                      <a:gd name="T27" fmla="*/ 0 h 677"/>
                      <a:gd name="T28" fmla="*/ 0 w 678"/>
                      <a:gd name="T29" fmla="*/ 0 h 677"/>
                      <a:gd name="T30" fmla="*/ 0 w 678"/>
                      <a:gd name="T31" fmla="*/ 0 h 677"/>
                      <a:gd name="T32" fmla="*/ 0 w 678"/>
                      <a:gd name="T33" fmla="*/ 0 h 677"/>
                      <a:gd name="T34" fmla="*/ 0 w 678"/>
                      <a:gd name="T35" fmla="*/ 0 h 677"/>
                      <a:gd name="T36" fmla="*/ 0 w 678"/>
                      <a:gd name="T37" fmla="*/ 0 h 677"/>
                      <a:gd name="T38" fmla="*/ 0 w 678"/>
                      <a:gd name="T39" fmla="*/ 0 h 677"/>
                      <a:gd name="T40" fmla="*/ 0 w 678"/>
                      <a:gd name="T41" fmla="*/ 0 h 677"/>
                      <a:gd name="T42" fmla="*/ 0 w 678"/>
                      <a:gd name="T43" fmla="*/ 0 h 677"/>
                      <a:gd name="T44" fmla="*/ 0 w 678"/>
                      <a:gd name="T45" fmla="*/ 0 h 677"/>
                      <a:gd name="T46" fmla="*/ 0 w 678"/>
                      <a:gd name="T47" fmla="*/ 0 h 677"/>
                      <a:gd name="T48" fmla="*/ 0 w 678"/>
                      <a:gd name="T49" fmla="*/ 0 h 677"/>
                      <a:gd name="T50" fmla="*/ 0 w 678"/>
                      <a:gd name="T51" fmla="*/ 0 h 677"/>
                      <a:gd name="T52" fmla="*/ 0 w 678"/>
                      <a:gd name="T53" fmla="*/ 0 h 677"/>
                      <a:gd name="T54" fmla="*/ 0 w 678"/>
                      <a:gd name="T55" fmla="*/ 0 h 677"/>
                      <a:gd name="T56" fmla="*/ 0 w 678"/>
                      <a:gd name="T57" fmla="*/ 0 h 677"/>
                      <a:gd name="T58" fmla="*/ 0 w 678"/>
                      <a:gd name="T59" fmla="*/ 0 h 677"/>
                      <a:gd name="T60" fmla="*/ 0 w 678"/>
                      <a:gd name="T61" fmla="*/ 0 h 677"/>
                      <a:gd name="T62" fmla="*/ 0 w 678"/>
                      <a:gd name="T63" fmla="*/ 0 h 677"/>
                      <a:gd name="T64" fmla="*/ 0 w 678"/>
                      <a:gd name="T65" fmla="*/ 0 h 677"/>
                      <a:gd name="T66" fmla="*/ 0 w 678"/>
                      <a:gd name="T67" fmla="*/ 0 h 677"/>
                      <a:gd name="T68" fmla="*/ 0 w 678"/>
                      <a:gd name="T69" fmla="*/ 0 h 677"/>
                      <a:gd name="T70" fmla="*/ 0 w 678"/>
                      <a:gd name="T71" fmla="*/ 0 h 677"/>
                      <a:gd name="T72" fmla="*/ 0 w 678"/>
                      <a:gd name="T73" fmla="*/ 0 h 677"/>
                      <a:gd name="T74" fmla="*/ 0 w 678"/>
                      <a:gd name="T75" fmla="*/ 0 h 677"/>
                      <a:gd name="T76" fmla="*/ 0 w 678"/>
                      <a:gd name="T77" fmla="*/ 0 h 677"/>
                      <a:gd name="T78" fmla="*/ 0 w 678"/>
                      <a:gd name="T79" fmla="*/ 0 h 677"/>
                      <a:gd name="T80" fmla="*/ 0 w 678"/>
                      <a:gd name="T81" fmla="*/ 0 h 677"/>
                      <a:gd name="T82" fmla="*/ 0 w 678"/>
                      <a:gd name="T83" fmla="*/ 0 h 677"/>
                      <a:gd name="T84" fmla="*/ 0 w 678"/>
                      <a:gd name="T85" fmla="*/ 0 h 6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8"/>
                      <a:gd name="T130" fmla="*/ 0 h 677"/>
                      <a:gd name="T131" fmla="*/ 678 w 678"/>
                      <a:gd name="T132" fmla="*/ 677 h 6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8" h="677">
                        <a:moveTo>
                          <a:pt x="678" y="338"/>
                        </a:moveTo>
                        <a:lnTo>
                          <a:pt x="677" y="321"/>
                        </a:lnTo>
                        <a:lnTo>
                          <a:pt x="676" y="304"/>
                        </a:lnTo>
                        <a:lnTo>
                          <a:pt x="674" y="287"/>
                        </a:lnTo>
                        <a:lnTo>
                          <a:pt x="672" y="270"/>
                        </a:lnTo>
                        <a:lnTo>
                          <a:pt x="667" y="253"/>
                        </a:lnTo>
                        <a:lnTo>
                          <a:pt x="663" y="238"/>
                        </a:lnTo>
                        <a:lnTo>
                          <a:pt x="657" y="222"/>
                        </a:lnTo>
                        <a:lnTo>
                          <a:pt x="651" y="207"/>
                        </a:lnTo>
                        <a:lnTo>
                          <a:pt x="644" y="191"/>
                        </a:lnTo>
                        <a:lnTo>
                          <a:pt x="637" y="177"/>
                        </a:lnTo>
                        <a:lnTo>
                          <a:pt x="629" y="163"/>
                        </a:lnTo>
                        <a:lnTo>
                          <a:pt x="620" y="149"/>
                        </a:lnTo>
                        <a:lnTo>
                          <a:pt x="611" y="136"/>
                        </a:lnTo>
                        <a:lnTo>
                          <a:pt x="601" y="123"/>
                        </a:lnTo>
                        <a:lnTo>
                          <a:pt x="590" y="110"/>
                        </a:lnTo>
                        <a:lnTo>
                          <a:pt x="579" y="99"/>
                        </a:lnTo>
                        <a:lnTo>
                          <a:pt x="567" y="88"/>
                        </a:lnTo>
                        <a:lnTo>
                          <a:pt x="554" y="78"/>
                        </a:lnTo>
                        <a:lnTo>
                          <a:pt x="542" y="67"/>
                        </a:lnTo>
                        <a:lnTo>
                          <a:pt x="528" y="57"/>
                        </a:lnTo>
                        <a:lnTo>
                          <a:pt x="515" y="48"/>
                        </a:lnTo>
                        <a:lnTo>
                          <a:pt x="500" y="40"/>
                        </a:lnTo>
                        <a:lnTo>
                          <a:pt x="486" y="34"/>
                        </a:lnTo>
                        <a:lnTo>
                          <a:pt x="471" y="27"/>
                        </a:lnTo>
                        <a:lnTo>
                          <a:pt x="455" y="20"/>
                        </a:lnTo>
                        <a:lnTo>
                          <a:pt x="439" y="14"/>
                        </a:lnTo>
                        <a:lnTo>
                          <a:pt x="424" y="10"/>
                        </a:lnTo>
                        <a:lnTo>
                          <a:pt x="408" y="7"/>
                        </a:lnTo>
                        <a:lnTo>
                          <a:pt x="391" y="3"/>
                        </a:lnTo>
                        <a:lnTo>
                          <a:pt x="374" y="1"/>
                        </a:lnTo>
                        <a:lnTo>
                          <a:pt x="357" y="0"/>
                        </a:lnTo>
                        <a:lnTo>
                          <a:pt x="339" y="0"/>
                        </a:lnTo>
                        <a:lnTo>
                          <a:pt x="322" y="0"/>
                        </a:lnTo>
                        <a:lnTo>
                          <a:pt x="304" y="1"/>
                        </a:lnTo>
                        <a:lnTo>
                          <a:pt x="287" y="3"/>
                        </a:lnTo>
                        <a:lnTo>
                          <a:pt x="270" y="7"/>
                        </a:lnTo>
                        <a:lnTo>
                          <a:pt x="255" y="10"/>
                        </a:lnTo>
                        <a:lnTo>
                          <a:pt x="239" y="14"/>
                        </a:lnTo>
                        <a:lnTo>
                          <a:pt x="223" y="20"/>
                        </a:lnTo>
                        <a:lnTo>
                          <a:pt x="207" y="27"/>
                        </a:lnTo>
                        <a:lnTo>
                          <a:pt x="193" y="34"/>
                        </a:lnTo>
                        <a:lnTo>
                          <a:pt x="178" y="40"/>
                        </a:lnTo>
                        <a:lnTo>
                          <a:pt x="163" y="48"/>
                        </a:lnTo>
                        <a:lnTo>
                          <a:pt x="150" y="57"/>
                        </a:lnTo>
                        <a:lnTo>
                          <a:pt x="136" y="67"/>
                        </a:lnTo>
                        <a:lnTo>
                          <a:pt x="124" y="78"/>
                        </a:lnTo>
                        <a:lnTo>
                          <a:pt x="111" y="88"/>
                        </a:lnTo>
                        <a:lnTo>
                          <a:pt x="100" y="99"/>
                        </a:lnTo>
                        <a:lnTo>
                          <a:pt x="89" y="110"/>
                        </a:lnTo>
                        <a:lnTo>
                          <a:pt x="78" y="123"/>
                        </a:lnTo>
                        <a:lnTo>
                          <a:pt x="67" y="136"/>
                        </a:lnTo>
                        <a:lnTo>
                          <a:pt x="58" y="149"/>
                        </a:lnTo>
                        <a:lnTo>
                          <a:pt x="49" y="163"/>
                        </a:lnTo>
                        <a:lnTo>
                          <a:pt x="42" y="177"/>
                        </a:lnTo>
                        <a:lnTo>
                          <a:pt x="34" y="191"/>
                        </a:lnTo>
                        <a:lnTo>
                          <a:pt x="27" y="207"/>
                        </a:lnTo>
                        <a:lnTo>
                          <a:pt x="21" y="222"/>
                        </a:lnTo>
                        <a:lnTo>
                          <a:pt x="16" y="238"/>
                        </a:lnTo>
                        <a:lnTo>
                          <a:pt x="11" y="253"/>
                        </a:lnTo>
                        <a:lnTo>
                          <a:pt x="8" y="270"/>
                        </a:lnTo>
                        <a:lnTo>
                          <a:pt x="4" y="287"/>
                        </a:lnTo>
                        <a:lnTo>
                          <a:pt x="2" y="304"/>
                        </a:lnTo>
                        <a:lnTo>
                          <a:pt x="1" y="321"/>
                        </a:lnTo>
                        <a:lnTo>
                          <a:pt x="0" y="338"/>
                        </a:lnTo>
                        <a:lnTo>
                          <a:pt x="1" y="356"/>
                        </a:lnTo>
                        <a:lnTo>
                          <a:pt x="2" y="373"/>
                        </a:lnTo>
                        <a:lnTo>
                          <a:pt x="4" y="390"/>
                        </a:lnTo>
                        <a:lnTo>
                          <a:pt x="8" y="406"/>
                        </a:lnTo>
                        <a:lnTo>
                          <a:pt x="11" y="423"/>
                        </a:lnTo>
                        <a:lnTo>
                          <a:pt x="16" y="439"/>
                        </a:lnTo>
                        <a:lnTo>
                          <a:pt x="21" y="455"/>
                        </a:lnTo>
                        <a:lnTo>
                          <a:pt x="27" y="471"/>
                        </a:lnTo>
                        <a:lnTo>
                          <a:pt x="34" y="485"/>
                        </a:lnTo>
                        <a:lnTo>
                          <a:pt x="42" y="500"/>
                        </a:lnTo>
                        <a:lnTo>
                          <a:pt x="49" y="513"/>
                        </a:lnTo>
                        <a:lnTo>
                          <a:pt x="58" y="528"/>
                        </a:lnTo>
                        <a:lnTo>
                          <a:pt x="67" y="541"/>
                        </a:lnTo>
                        <a:lnTo>
                          <a:pt x="78" y="554"/>
                        </a:lnTo>
                        <a:lnTo>
                          <a:pt x="89" y="566"/>
                        </a:lnTo>
                        <a:lnTo>
                          <a:pt x="100" y="578"/>
                        </a:lnTo>
                        <a:lnTo>
                          <a:pt x="111" y="589"/>
                        </a:lnTo>
                        <a:lnTo>
                          <a:pt x="124" y="599"/>
                        </a:lnTo>
                        <a:lnTo>
                          <a:pt x="136" y="609"/>
                        </a:lnTo>
                        <a:lnTo>
                          <a:pt x="150" y="619"/>
                        </a:lnTo>
                        <a:lnTo>
                          <a:pt x="163" y="628"/>
                        </a:lnTo>
                        <a:lnTo>
                          <a:pt x="178" y="636"/>
                        </a:lnTo>
                        <a:lnTo>
                          <a:pt x="193" y="643"/>
                        </a:lnTo>
                        <a:lnTo>
                          <a:pt x="207" y="650"/>
                        </a:lnTo>
                        <a:lnTo>
                          <a:pt x="223" y="657"/>
                        </a:lnTo>
                        <a:lnTo>
                          <a:pt x="239" y="662"/>
                        </a:lnTo>
                        <a:lnTo>
                          <a:pt x="255" y="667"/>
                        </a:lnTo>
                        <a:lnTo>
                          <a:pt x="270" y="670"/>
                        </a:lnTo>
                        <a:lnTo>
                          <a:pt x="287" y="673"/>
                        </a:lnTo>
                        <a:lnTo>
                          <a:pt x="304" y="676"/>
                        </a:lnTo>
                        <a:lnTo>
                          <a:pt x="322" y="677"/>
                        </a:lnTo>
                        <a:lnTo>
                          <a:pt x="339" y="677"/>
                        </a:lnTo>
                        <a:lnTo>
                          <a:pt x="357" y="677"/>
                        </a:lnTo>
                        <a:lnTo>
                          <a:pt x="374" y="676"/>
                        </a:lnTo>
                        <a:lnTo>
                          <a:pt x="391" y="673"/>
                        </a:lnTo>
                        <a:lnTo>
                          <a:pt x="408" y="670"/>
                        </a:lnTo>
                        <a:lnTo>
                          <a:pt x="424" y="667"/>
                        </a:lnTo>
                        <a:lnTo>
                          <a:pt x="439" y="662"/>
                        </a:lnTo>
                        <a:lnTo>
                          <a:pt x="455" y="657"/>
                        </a:lnTo>
                        <a:lnTo>
                          <a:pt x="471" y="650"/>
                        </a:lnTo>
                        <a:lnTo>
                          <a:pt x="486" y="643"/>
                        </a:lnTo>
                        <a:lnTo>
                          <a:pt x="500" y="636"/>
                        </a:lnTo>
                        <a:lnTo>
                          <a:pt x="515" y="628"/>
                        </a:lnTo>
                        <a:lnTo>
                          <a:pt x="528" y="619"/>
                        </a:lnTo>
                        <a:lnTo>
                          <a:pt x="542" y="609"/>
                        </a:lnTo>
                        <a:lnTo>
                          <a:pt x="554" y="599"/>
                        </a:lnTo>
                        <a:lnTo>
                          <a:pt x="567" y="589"/>
                        </a:lnTo>
                        <a:lnTo>
                          <a:pt x="579" y="578"/>
                        </a:lnTo>
                        <a:lnTo>
                          <a:pt x="590" y="566"/>
                        </a:lnTo>
                        <a:lnTo>
                          <a:pt x="601" y="554"/>
                        </a:lnTo>
                        <a:lnTo>
                          <a:pt x="611" y="541"/>
                        </a:lnTo>
                        <a:lnTo>
                          <a:pt x="620" y="528"/>
                        </a:lnTo>
                        <a:lnTo>
                          <a:pt x="629" y="513"/>
                        </a:lnTo>
                        <a:lnTo>
                          <a:pt x="637" y="500"/>
                        </a:lnTo>
                        <a:lnTo>
                          <a:pt x="644" y="485"/>
                        </a:lnTo>
                        <a:lnTo>
                          <a:pt x="651" y="471"/>
                        </a:lnTo>
                        <a:lnTo>
                          <a:pt x="657" y="455"/>
                        </a:lnTo>
                        <a:lnTo>
                          <a:pt x="663" y="439"/>
                        </a:lnTo>
                        <a:lnTo>
                          <a:pt x="667" y="423"/>
                        </a:lnTo>
                        <a:lnTo>
                          <a:pt x="672" y="406"/>
                        </a:lnTo>
                        <a:lnTo>
                          <a:pt x="674" y="390"/>
                        </a:lnTo>
                        <a:lnTo>
                          <a:pt x="676" y="373"/>
                        </a:lnTo>
                        <a:lnTo>
                          <a:pt x="677" y="356"/>
                        </a:lnTo>
                        <a:lnTo>
                          <a:pt x="678" y="338"/>
                        </a:lnTo>
                        <a:close/>
                      </a:path>
                    </a:pathLst>
                  </a:custGeom>
                  <a:solidFill>
                    <a:srgbClr val="FFF000"/>
                  </a:solidFill>
                  <a:ln w="9525">
                    <a:noFill/>
                    <a:round/>
                    <a:headEnd/>
                    <a:tailEnd/>
                  </a:ln>
                </p:spPr>
                <p:txBody>
                  <a:bodyPr/>
                  <a:lstStyle/>
                  <a:p>
                    <a:pPr eaLnBrk="1" hangingPunct="1"/>
                    <a:endParaRPr lang="pt-BR" u="none"/>
                  </a:p>
                </p:txBody>
              </p:sp>
              <p:sp>
                <p:nvSpPr>
                  <p:cNvPr id="468026" name="Freeform 292"/>
                  <p:cNvSpPr>
                    <a:spLocks/>
                  </p:cNvSpPr>
                  <p:nvPr/>
                </p:nvSpPr>
                <p:spPr bwMode="auto">
                  <a:xfrm>
                    <a:off x="4431" y="2304"/>
                    <a:ext cx="42" cy="42"/>
                  </a:xfrm>
                  <a:custGeom>
                    <a:avLst/>
                    <a:gdLst>
                      <a:gd name="T0" fmla="*/ 0 w 338"/>
                      <a:gd name="T1" fmla="*/ 0 h 339"/>
                      <a:gd name="T2" fmla="*/ 0 w 338"/>
                      <a:gd name="T3" fmla="*/ 0 h 339"/>
                      <a:gd name="T4" fmla="*/ 0 w 338"/>
                      <a:gd name="T5" fmla="*/ 0 h 339"/>
                      <a:gd name="T6" fmla="*/ 0 w 338"/>
                      <a:gd name="T7" fmla="*/ 0 h 339"/>
                      <a:gd name="T8" fmla="*/ 0 w 338"/>
                      <a:gd name="T9" fmla="*/ 0 h 339"/>
                      <a:gd name="T10" fmla="*/ 0 w 338"/>
                      <a:gd name="T11" fmla="*/ 0 h 339"/>
                      <a:gd name="T12" fmla="*/ 0 w 338"/>
                      <a:gd name="T13" fmla="*/ 0 h 339"/>
                      <a:gd name="T14" fmla="*/ 0 w 338"/>
                      <a:gd name="T15" fmla="*/ 0 h 339"/>
                      <a:gd name="T16" fmla="*/ 0 w 338"/>
                      <a:gd name="T17" fmla="*/ 0 h 339"/>
                      <a:gd name="T18" fmla="*/ 0 w 338"/>
                      <a:gd name="T19" fmla="*/ 0 h 339"/>
                      <a:gd name="T20" fmla="*/ 0 w 338"/>
                      <a:gd name="T21" fmla="*/ 0 h 339"/>
                      <a:gd name="T22" fmla="*/ 0 w 338"/>
                      <a:gd name="T23" fmla="*/ 0 h 339"/>
                      <a:gd name="T24" fmla="*/ 0 w 338"/>
                      <a:gd name="T25" fmla="*/ 0 h 339"/>
                      <a:gd name="T26" fmla="*/ 0 w 338"/>
                      <a:gd name="T27" fmla="*/ 0 h 339"/>
                      <a:gd name="T28" fmla="*/ 0 w 338"/>
                      <a:gd name="T29" fmla="*/ 0 h 339"/>
                      <a:gd name="T30" fmla="*/ 0 w 338"/>
                      <a:gd name="T31" fmla="*/ 0 h 339"/>
                      <a:gd name="T32" fmla="*/ 0 w 338"/>
                      <a:gd name="T33" fmla="*/ 0 h 339"/>
                      <a:gd name="T34" fmla="*/ 0 w 338"/>
                      <a:gd name="T35" fmla="*/ 0 h 339"/>
                      <a:gd name="T36" fmla="*/ 0 w 338"/>
                      <a:gd name="T37" fmla="*/ 0 h 339"/>
                      <a:gd name="T38" fmla="*/ 0 w 338"/>
                      <a:gd name="T39" fmla="*/ 0 h 339"/>
                      <a:gd name="T40" fmla="*/ 0 w 338"/>
                      <a:gd name="T41" fmla="*/ 0 h 339"/>
                      <a:gd name="T42" fmla="*/ 0 w 338"/>
                      <a:gd name="T43" fmla="*/ 0 h 339"/>
                      <a:gd name="T44" fmla="*/ 0 w 338"/>
                      <a:gd name="T45" fmla="*/ 0 h 339"/>
                      <a:gd name="T46" fmla="*/ 0 w 338"/>
                      <a:gd name="T47" fmla="*/ 0 h 339"/>
                      <a:gd name="T48" fmla="*/ 0 w 338"/>
                      <a:gd name="T49" fmla="*/ 0 h 339"/>
                      <a:gd name="T50" fmla="*/ 0 w 338"/>
                      <a:gd name="T51" fmla="*/ 0 h 339"/>
                      <a:gd name="T52" fmla="*/ 0 w 338"/>
                      <a:gd name="T53" fmla="*/ 0 h 339"/>
                      <a:gd name="T54" fmla="*/ 0 w 338"/>
                      <a:gd name="T55" fmla="*/ 0 h 339"/>
                      <a:gd name="T56" fmla="*/ 0 w 338"/>
                      <a:gd name="T57" fmla="*/ 0 h 339"/>
                      <a:gd name="T58" fmla="*/ 0 w 338"/>
                      <a:gd name="T59" fmla="*/ 0 h 339"/>
                      <a:gd name="T60" fmla="*/ 0 w 338"/>
                      <a:gd name="T61" fmla="*/ 0 h 339"/>
                      <a:gd name="T62" fmla="*/ 0 w 338"/>
                      <a:gd name="T63" fmla="*/ 0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8"/>
                      <a:gd name="T97" fmla="*/ 0 h 339"/>
                      <a:gd name="T98" fmla="*/ 338 w 338"/>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8" h="339">
                        <a:moveTo>
                          <a:pt x="338" y="169"/>
                        </a:moveTo>
                        <a:lnTo>
                          <a:pt x="338" y="152"/>
                        </a:lnTo>
                        <a:lnTo>
                          <a:pt x="335" y="135"/>
                        </a:lnTo>
                        <a:lnTo>
                          <a:pt x="331" y="119"/>
                        </a:lnTo>
                        <a:lnTo>
                          <a:pt x="326" y="103"/>
                        </a:lnTo>
                        <a:lnTo>
                          <a:pt x="318" y="89"/>
                        </a:lnTo>
                        <a:lnTo>
                          <a:pt x="310" y="74"/>
                        </a:lnTo>
                        <a:lnTo>
                          <a:pt x="300" y="62"/>
                        </a:lnTo>
                        <a:lnTo>
                          <a:pt x="289" y="49"/>
                        </a:lnTo>
                        <a:lnTo>
                          <a:pt x="277" y="39"/>
                        </a:lnTo>
                        <a:lnTo>
                          <a:pt x="264" y="29"/>
                        </a:lnTo>
                        <a:lnTo>
                          <a:pt x="250" y="20"/>
                        </a:lnTo>
                        <a:lnTo>
                          <a:pt x="236" y="13"/>
                        </a:lnTo>
                        <a:lnTo>
                          <a:pt x="220" y="8"/>
                        </a:lnTo>
                        <a:lnTo>
                          <a:pt x="203" y="3"/>
                        </a:lnTo>
                        <a:lnTo>
                          <a:pt x="186" y="1"/>
                        </a:lnTo>
                        <a:lnTo>
                          <a:pt x="169" y="0"/>
                        </a:lnTo>
                        <a:lnTo>
                          <a:pt x="152" y="1"/>
                        </a:lnTo>
                        <a:lnTo>
                          <a:pt x="135" y="3"/>
                        </a:lnTo>
                        <a:lnTo>
                          <a:pt x="118" y="8"/>
                        </a:lnTo>
                        <a:lnTo>
                          <a:pt x="104" y="13"/>
                        </a:lnTo>
                        <a:lnTo>
                          <a:pt x="88" y="20"/>
                        </a:lnTo>
                        <a:lnTo>
                          <a:pt x="74" y="29"/>
                        </a:lnTo>
                        <a:lnTo>
                          <a:pt x="61" y="39"/>
                        </a:lnTo>
                        <a:lnTo>
                          <a:pt x="50" y="49"/>
                        </a:lnTo>
                        <a:lnTo>
                          <a:pt x="38" y="62"/>
                        </a:lnTo>
                        <a:lnTo>
                          <a:pt x="28" y="74"/>
                        </a:lnTo>
                        <a:lnTo>
                          <a:pt x="20" y="89"/>
                        </a:lnTo>
                        <a:lnTo>
                          <a:pt x="14" y="103"/>
                        </a:lnTo>
                        <a:lnTo>
                          <a:pt x="8" y="119"/>
                        </a:lnTo>
                        <a:lnTo>
                          <a:pt x="3" y="135"/>
                        </a:lnTo>
                        <a:lnTo>
                          <a:pt x="1" y="152"/>
                        </a:lnTo>
                        <a:lnTo>
                          <a:pt x="0" y="169"/>
                        </a:lnTo>
                        <a:lnTo>
                          <a:pt x="1" y="187"/>
                        </a:lnTo>
                        <a:lnTo>
                          <a:pt x="3" y="204"/>
                        </a:lnTo>
                        <a:lnTo>
                          <a:pt x="8" y="219"/>
                        </a:lnTo>
                        <a:lnTo>
                          <a:pt x="14" y="235"/>
                        </a:lnTo>
                        <a:lnTo>
                          <a:pt x="20" y="250"/>
                        </a:lnTo>
                        <a:lnTo>
                          <a:pt x="28" y="264"/>
                        </a:lnTo>
                        <a:lnTo>
                          <a:pt x="38" y="277"/>
                        </a:lnTo>
                        <a:lnTo>
                          <a:pt x="50" y="289"/>
                        </a:lnTo>
                        <a:lnTo>
                          <a:pt x="61" y="301"/>
                        </a:lnTo>
                        <a:lnTo>
                          <a:pt x="74" y="310"/>
                        </a:lnTo>
                        <a:lnTo>
                          <a:pt x="88" y="319"/>
                        </a:lnTo>
                        <a:lnTo>
                          <a:pt x="104" y="325"/>
                        </a:lnTo>
                        <a:lnTo>
                          <a:pt x="118" y="331"/>
                        </a:lnTo>
                        <a:lnTo>
                          <a:pt x="135" y="335"/>
                        </a:lnTo>
                        <a:lnTo>
                          <a:pt x="152" y="338"/>
                        </a:lnTo>
                        <a:lnTo>
                          <a:pt x="169" y="339"/>
                        </a:lnTo>
                        <a:lnTo>
                          <a:pt x="186" y="338"/>
                        </a:lnTo>
                        <a:lnTo>
                          <a:pt x="203" y="335"/>
                        </a:lnTo>
                        <a:lnTo>
                          <a:pt x="220" y="331"/>
                        </a:lnTo>
                        <a:lnTo>
                          <a:pt x="236" y="325"/>
                        </a:lnTo>
                        <a:lnTo>
                          <a:pt x="250" y="319"/>
                        </a:lnTo>
                        <a:lnTo>
                          <a:pt x="264" y="310"/>
                        </a:lnTo>
                        <a:lnTo>
                          <a:pt x="277" y="301"/>
                        </a:lnTo>
                        <a:lnTo>
                          <a:pt x="289" y="289"/>
                        </a:lnTo>
                        <a:lnTo>
                          <a:pt x="300" y="277"/>
                        </a:lnTo>
                        <a:lnTo>
                          <a:pt x="310" y="264"/>
                        </a:lnTo>
                        <a:lnTo>
                          <a:pt x="318" y="250"/>
                        </a:lnTo>
                        <a:lnTo>
                          <a:pt x="326" y="235"/>
                        </a:lnTo>
                        <a:lnTo>
                          <a:pt x="331" y="219"/>
                        </a:lnTo>
                        <a:lnTo>
                          <a:pt x="335" y="204"/>
                        </a:lnTo>
                        <a:lnTo>
                          <a:pt x="338" y="187"/>
                        </a:lnTo>
                        <a:lnTo>
                          <a:pt x="338" y="169"/>
                        </a:lnTo>
                        <a:close/>
                      </a:path>
                    </a:pathLst>
                  </a:custGeom>
                  <a:solidFill>
                    <a:srgbClr val="FFF500"/>
                  </a:solidFill>
                  <a:ln w="9525">
                    <a:noFill/>
                    <a:round/>
                    <a:headEnd/>
                    <a:tailEnd/>
                  </a:ln>
                </p:spPr>
                <p:txBody>
                  <a:bodyPr/>
                  <a:lstStyle/>
                  <a:p>
                    <a:pPr eaLnBrk="1" hangingPunct="1"/>
                    <a:endParaRPr lang="pt-BR" u="none"/>
                  </a:p>
                </p:txBody>
              </p:sp>
              <p:sp>
                <p:nvSpPr>
                  <p:cNvPr id="468027" name="Freeform 294"/>
                  <p:cNvSpPr>
                    <a:spLocks/>
                  </p:cNvSpPr>
                  <p:nvPr/>
                </p:nvSpPr>
                <p:spPr bwMode="auto">
                  <a:xfrm>
                    <a:off x="3439" y="1395"/>
                    <a:ext cx="634" cy="100"/>
                  </a:xfrm>
                  <a:custGeom>
                    <a:avLst/>
                    <a:gdLst>
                      <a:gd name="T0" fmla="*/ 0 w 5076"/>
                      <a:gd name="T1" fmla="*/ 0 h 800"/>
                      <a:gd name="T2" fmla="*/ 0 w 5076"/>
                      <a:gd name="T3" fmla="*/ 0 h 800"/>
                      <a:gd name="T4" fmla="*/ 0 w 5076"/>
                      <a:gd name="T5" fmla="*/ 0 h 800"/>
                      <a:gd name="T6" fmla="*/ 0 w 5076"/>
                      <a:gd name="T7" fmla="*/ 0 h 800"/>
                      <a:gd name="T8" fmla="*/ 0 w 5076"/>
                      <a:gd name="T9" fmla="*/ 0 h 800"/>
                      <a:gd name="T10" fmla="*/ 0 w 5076"/>
                      <a:gd name="T11" fmla="*/ 0 h 800"/>
                      <a:gd name="T12" fmla="*/ 0 w 5076"/>
                      <a:gd name="T13" fmla="*/ 0 h 800"/>
                      <a:gd name="T14" fmla="*/ 0 w 5076"/>
                      <a:gd name="T15" fmla="*/ 0 h 800"/>
                      <a:gd name="T16" fmla="*/ 0 w 5076"/>
                      <a:gd name="T17" fmla="*/ 0 h 800"/>
                      <a:gd name="T18" fmla="*/ 0 w 5076"/>
                      <a:gd name="T19" fmla="*/ 0 h 800"/>
                      <a:gd name="T20" fmla="*/ 0 w 5076"/>
                      <a:gd name="T21" fmla="*/ 0 h 800"/>
                      <a:gd name="T22" fmla="*/ 0 w 5076"/>
                      <a:gd name="T23" fmla="*/ 0 h 800"/>
                      <a:gd name="T24" fmla="*/ 0 w 5076"/>
                      <a:gd name="T25" fmla="*/ 0 h 800"/>
                      <a:gd name="T26" fmla="*/ 0 w 5076"/>
                      <a:gd name="T27" fmla="*/ 0 h 800"/>
                      <a:gd name="T28" fmla="*/ 0 w 5076"/>
                      <a:gd name="T29" fmla="*/ 0 h 800"/>
                      <a:gd name="T30" fmla="*/ 0 w 5076"/>
                      <a:gd name="T31" fmla="*/ 0 h 800"/>
                      <a:gd name="T32" fmla="*/ 0 w 5076"/>
                      <a:gd name="T33" fmla="*/ 0 h 800"/>
                      <a:gd name="T34" fmla="*/ 0 w 5076"/>
                      <a:gd name="T35" fmla="*/ 0 h 800"/>
                      <a:gd name="T36" fmla="*/ 0 w 5076"/>
                      <a:gd name="T37" fmla="*/ 0 h 800"/>
                      <a:gd name="T38" fmla="*/ 0 w 5076"/>
                      <a:gd name="T39" fmla="*/ 0 h 800"/>
                      <a:gd name="T40" fmla="*/ 0 w 5076"/>
                      <a:gd name="T41" fmla="*/ 0 h 800"/>
                      <a:gd name="T42" fmla="*/ 0 w 5076"/>
                      <a:gd name="T43" fmla="*/ 0 h 800"/>
                      <a:gd name="T44" fmla="*/ 0 w 5076"/>
                      <a:gd name="T45" fmla="*/ 0 h 800"/>
                      <a:gd name="T46" fmla="*/ 0 w 5076"/>
                      <a:gd name="T47" fmla="*/ 0 h 800"/>
                      <a:gd name="T48" fmla="*/ 0 w 5076"/>
                      <a:gd name="T49" fmla="*/ 0 h 800"/>
                      <a:gd name="T50" fmla="*/ 0 w 5076"/>
                      <a:gd name="T51" fmla="*/ 0 h 800"/>
                      <a:gd name="T52" fmla="*/ 0 w 5076"/>
                      <a:gd name="T53" fmla="*/ 0 h 800"/>
                      <a:gd name="T54" fmla="*/ 0 w 5076"/>
                      <a:gd name="T55" fmla="*/ 0 h 800"/>
                      <a:gd name="T56" fmla="*/ 0 w 5076"/>
                      <a:gd name="T57" fmla="*/ 0 h 800"/>
                      <a:gd name="T58" fmla="*/ 0 w 5076"/>
                      <a:gd name="T59" fmla="*/ 0 h 800"/>
                      <a:gd name="T60" fmla="*/ 0 w 5076"/>
                      <a:gd name="T61" fmla="*/ 0 h 800"/>
                      <a:gd name="T62" fmla="*/ 0 w 5076"/>
                      <a:gd name="T63" fmla="*/ 0 h 800"/>
                      <a:gd name="T64" fmla="*/ 0 w 5076"/>
                      <a:gd name="T65" fmla="*/ 0 h 8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76"/>
                      <a:gd name="T100" fmla="*/ 0 h 800"/>
                      <a:gd name="T101" fmla="*/ 5076 w 5076"/>
                      <a:gd name="T102" fmla="*/ 800 h 8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76" h="800">
                        <a:moveTo>
                          <a:pt x="44" y="800"/>
                        </a:moveTo>
                        <a:lnTo>
                          <a:pt x="263" y="713"/>
                        </a:lnTo>
                        <a:lnTo>
                          <a:pt x="461" y="627"/>
                        </a:lnTo>
                        <a:lnTo>
                          <a:pt x="670" y="548"/>
                        </a:lnTo>
                        <a:lnTo>
                          <a:pt x="879" y="479"/>
                        </a:lnTo>
                        <a:lnTo>
                          <a:pt x="1078" y="418"/>
                        </a:lnTo>
                        <a:lnTo>
                          <a:pt x="1270" y="357"/>
                        </a:lnTo>
                        <a:lnTo>
                          <a:pt x="1461" y="306"/>
                        </a:lnTo>
                        <a:lnTo>
                          <a:pt x="1652" y="263"/>
                        </a:lnTo>
                        <a:lnTo>
                          <a:pt x="1836" y="219"/>
                        </a:lnTo>
                        <a:lnTo>
                          <a:pt x="2017" y="184"/>
                        </a:lnTo>
                        <a:lnTo>
                          <a:pt x="2190" y="158"/>
                        </a:lnTo>
                        <a:lnTo>
                          <a:pt x="2373" y="130"/>
                        </a:lnTo>
                        <a:lnTo>
                          <a:pt x="2547" y="114"/>
                        </a:lnTo>
                        <a:lnTo>
                          <a:pt x="2713" y="105"/>
                        </a:lnTo>
                        <a:lnTo>
                          <a:pt x="2878" y="97"/>
                        </a:lnTo>
                        <a:lnTo>
                          <a:pt x="3034" y="97"/>
                        </a:lnTo>
                        <a:lnTo>
                          <a:pt x="3199" y="105"/>
                        </a:lnTo>
                        <a:lnTo>
                          <a:pt x="3338" y="114"/>
                        </a:lnTo>
                        <a:lnTo>
                          <a:pt x="3486" y="130"/>
                        </a:lnTo>
                        <a:lnTo>
                          <a:pt x="3633" y="148"/>
                        </a:lnTo>
                        <a:lnTo>
                          <a:pt x="3773" y="174"/>
                        </a:lnTo>
                        <a:lnTo>
                          <a:pt x="3913" y="201"/>
                        </a:lnTo>
                        <a:lnTo>
                          <a:pt x="4044" y="235"/>
                        </a:lnTo>
                        <a:lnTo>
                          <a:pt x="4163" y="271"/>
                        </a:lnTo>
                        <a:lnTo>
                          <a:pt x="4286" y="321"/>
                        </a:lnTo>
                        <a:lnTo>
                          <a:pt x="4408" y="365"/>
                        </a:lnTo>
                        <a:lnTo>
                          <a:pt x="4520" y="426"/>
                        </a:lnTo>
                        <a:lnTo>
                          <a:pt x="4625" y="479"/>
                        </a:lnTo>
                        <a:lnTo>
                          <a:pt x="4729" y="540"/>
                        </a:lnTo>
                        <a:lnTo>
                          <a:pt x="4823" y="602"/>
                        </a:lnTo>
                        <a:lnTo>
                          <a:pt x="4928" y="671"/>
                        </a:lnTo>
                        <a:lnTo>
                          <a:pt x="5017" y="747"/>
                        </a:lnTo>
                        <a:lnTo>
                          <a:pt x="5076" y="671"/>
                        </a:lnTo>
                        <a:lnTo>
                          <a:pt x="4989" y="592"/>
                        </a:lnTo>
                        <a:lnTo>
                          <a:pt x="4885" y="523"/>
                        </a:lnTo>
                        <a:lnTo>
                          <a:pt x="4781" y="461"/>
                        </a:lnTo>
                        <a:lnTo>
                          <a:pt x="4678" y="392"/>
                        </a:lnTo>
                        <a:lnTo>
                          <a:pt x="4564" y="332"/>
                        </a:lnTo>
                        <a:lnTo>
                          <a:pt x="4441" y="279"/>
                        </a:lnTo>
                        <a:lnTo>
                          <a:pt x="4329" y="227"/>
                        </a:lnTo>
                        <a:lnTo>
                          <a:pt x="4199" y="184"/>
                        </a:lnTo>
                        <a:lnTo>
                          <a:pt x="4068" y="140"/>
                        </a:lnTo>
                        <a:lnTo>
                          <a:pt x="3929" y="105"/>
                        </a:lnTo>
                        <a:lnTo>
                          <a:pt x="3799" y="71"/>
                        </a:lnTo>
                        <a:lnTo>
                          <a:pt x="3651" y="43"/>
                        </a:lnTo>
                        <a:lnTo>
                          <a:pt x="3503" y="26"/>
                        </a:lnTo>
                        <a:lnTo>
                          <a:pt x="3347" y="11"/>
                        </a:lnTo>
                        <a:lnTo>
                          <a:pt x="3199" y="0"/>
                        </a:lnTo>
                        <a:lnTo>
                          <a:pt x="3034" y="0"/>
                        </a:lnTo>
                        <a:lnTo>
                          <a:pt x="2878" y="0"/>
                        </a:lnTo>
                        <a:lnTo>
                          <a:pt x="2713" y="0"/>
                        </a:lnTo>
                        <a:lnTo>
                          <a:pt x="2539" y="11"/>
                        </a:lnTo>
                        <a:lnTo>
                          <a:pt x="2355" y="35"/>
                        </a:lnTo>
                        <a:lnTo>
                          <a:pt x="2182" y="53"/>
                        </a:lnTo>
                        <a:lnTo>
                          <a:pt x="1999" y="79"/>
                        </a:lnTo>
                        <a:lnTo>
                          <a:pt x="1818" y="122"/>
                        </a:lnTo>
                        <a:lnTo>
                          <a:pt x="1626" y="158"/>
                        </a:lnTo>
                        <a:lnTo>
                          <a:pt x="1444" y="201"/>
                        </a:lnTo>
                        <a:lnTo>
                          <a:pt x="1244" y="263"/>
                        </a:lnTo>
                        <a:lnTo>
                          <a:pt x="1042" y="321"/>
                        </a:lnTo>
                        <a:lnTo>
                          <a:pt x="844" y="392"/>
                        </a:lnTo>
                        <a:lnTo>
                          <a:pt x="634" y="461"/>
                        </a:lnTo>
                        <a:lnTo>
                          <a:pt x="426" y="540"/>
                        </a:lnTo>
                        <a:lnTo>
                          <a:pt x="219" y="627"/>
                        </a:lnTo>
                        <a:lnTo>
                          <a:pt x="0" y="713"/>
                        </a:lnTo>
                        <a:lnTo>
                          <a:pt x="44" y="800"/>
                        </a:lnTo>
                        <a:close/>
                      </a:path>
                    </a:pathLst>
                  </a:custGeom>
                  <a:noFill/>
                  <a:ln w="3175">
                    <a:solidFill>
                      <a:srgbClr val="FFF500"/>
                    </a:solidFill>
                    <a:round/>
                    <a:headEnd/>
                    <a:tailEnd/>
                  </a:ln>
                </p:spPr>
                <p:txBody>
                  <a:bodyPr/>
                  <a:lstStyle/>
                  <a:p>
                    <a:pPr eaLnBrk="1" hangingPunct="1"/>
                    <a:endParaRPr lang="pt-BR" u="none"/>
                  </a:p>
                </p:txBody>
              </p:sp>
              <p:sp>
                <p:nvSpPr>
                  <p:cNvPr id="468028" name="Freeform 296"/>
                  <p:cNvSpPr>
                    <a:spLocks/>
                  </p:cNvSpPr>
                  <p:nvPr/>
                </p:nvSpPr>
                <p:spPr bwMode="auto">
                  <a:xfrm>
                    <a:off x="3427" y="1487"/>
                    <a:ext cx="65" cy="22"/>
                  </a:xfrm>
                  <a:custGeom>
                    <a:avLst/>
                    <a:gdLst>
                      <a:gd name="T0" fmla="*/ 0 w 521"/>
                      <a:gd name="T1" fmla="*/ 0 h 174"/>
                      <a:gd name="T2" fmla="*/ 0 w 521"/>
                      <a:gd name="T3" fmla="*/ 0 h 174"/>
                      <a:gd name="T4" fmla="*/ 0 w 521"/>
                      <a:gd name="T5" fmla="*/ 0 h 174"/>
                      <a:gd name="T6" fmla="*/ 0 w 521"/>
                      <a:gd name="T7" fmla="*/ 0 h 174"/>
                      <a:gd name="T8" fmla="*/ 0 w 521"/>
                      <a:gd name="T9" fmla="*/ 0 h 174"/>
                      <a:gd name="T10" fmla="*/ 0 w 521"/>
                      <a:gd name="T11" fmla="*/ 0 h 174"/>
                      <a:gd name="T12" fmla="*/ 0 w 521"/>
                      <a:gd name="T13" fmla="*/ 0 h 174"/>
                      <a:gd name="T14" fmla="*/ 0 60000 65536"/>
                      <a:gd name="T15" fmla="*/ 0 60000 65536"/>
                      <a:gd name="T16" fmla="*/ 0 60000 65536"/>
                      <a:gd name="T17" fmla="*/ 0 60000 65536"/>
                      <a:gd name="T18" fmla="*/ 0 60000 65536"/>
                      <a:gd name="T19" fmla="*/ 0 60000 65536"/>
                      <a:gd name="T20" fmla="*/ 0 60000 65536"/>
                      <a:gd name="T21" fmla="*/ 0 w 521"/>
                      <a:gd name="T22" fmla="*/ 0 h 174"/>
                      <a:gd name="T23" fmla="*/ 521 w 521"/>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1" h="174">
                        <a:moveTo>
                          <a:pt x="0" y="26"/>
                        </a:moveTo>
                        <a:lnTo>
                          <a:pt x="34" y="97"/>
                        </a:lnTo>
                        <a:lnTo>
                          <a:pt x="505" y="174"/>
                        </a:lnTo>
                        <a:lnTo>
                          <a:pt x="521" y="69"/>
                        </a:lnTo>
                        <a:lnTo>
                          <a:pt x="52" y="0"/>
                        </a:lnTo>
                        <a:lnTo>
                          <a:pt x="87" y="79"/>
                        </a:lnTo>
                        <a:lnTo>
                          <a:pt x="0" y="26"/>
                        </a:lnTo>
                        <a:close/>
                      </a:path>
                    </a:pathLst>
                  </a:custGeom>
                  <a:noFill/>
                  <a:ln w="3175">
                    <a:solidFill>
                      <a:srgbClr val="FFF500"/>
                    </a:solidFill>
                    <a:round/>
                    <a:headEnd/>
                    <a:tailEnd/>
                  </a:ln>
                </p:spPr>
                <p:txBody>
                  <a:bodyPr/>
                  <a:lstStyle/>
                  <a:p>
                    <a:pPr eaLnBrk="1" hangingPunct="1"/>
                    <a:endParaRPr lang="pt-BR" u="none"/>
                  </a:p>
                </p:txBody>
              </p:sp>
              <p:sp>
                <p:nvSpPr>
                  <p:cNvPr id="468029" name="Freeform 299"/>
                  <p:cNvSpPr>
                    <a:spLocks/>
                  </p:cNvSpPr>
                  <p:nvPr/>
                </p:nvSpPr>
                <p:spPr bwMode="auto">
                  <a:xfrm>
                    <a:off x="3427" y="1440"/>
                    <a:ext cx="43" cy="57"/>
                  </a:xfrm>
                  <a:custGeom>
                    <a:avLst/>
                    <a:gdLst>
                      <a:gd name="T0" fmla="*/ 0 w 347"/>
                      <a:gd name="T1" fmla="*/ 0 h 453"/>
                      <a:gd name="T2" fmla="*/ 0 w 347"/>
                      <a:gd name="T3" fmla="*/ 0 h 453"/>
                      <a:gd name="T4" fmla="*/ 0 w 347"/>
                      <a:gd name="T5" fmla="*/ 0 h 453"/>
                      <a:gd name="T6" fmla="*/ 0 w 347"/>
                      <a:gd name="T7" fmla="*/ 0 h 453"/>
                      <a:gd name="T8" fmla="*/ 0 w 347"/>
                      <a:gd name="T9" fmla="*/ 0 h 453"/>
                      <a:gd name="T10" fmla="*/ 0 w 347"/>
                      <a:gd name="T11" fmla="*/ 0 h 453"/>
                      <a:gd name="T12" fmla="*/ 0 60000 65536"/>
                      <a:gd name="T13" fmla="*/ 0 60000 65536"/>
                      <a:gd name="T14" fmla="*/ 0 60000 65536"/>
                      <a:gd name="T15" fmla="*/ 0 60000 65536"/>
                      <a:gd name="T16" fmla="*/ 0 60000 65536"/>
                      <a:gd name="T17" fmla="*/ 0 60000 65536"/>
                      <a:gd name="T18" fmla="*/ 0 w 347"/>
                      <a:gd name="T19" fmla="*/ 0 h 453"/>
                      <a:gd name="T20" fmla="*/ 347 w 347"/>
                      <a:gd name="T21" fmla="*/ 453 h 453"/>
                    </a:gdLst>
                    <a:ahLst/>
                    <a:cxnLst>
                      <a:cxn ang="T12">
                        <a:pos x="T0" y="T1"/>
                      </a:cxn>
                      <a:cxn ang="T13">
                        <a:pos x="T2" y="T3"/>
                      </a:cxn>
                      <a:cxn ang="T14">
                        <a:pos x="T4" y="T5"/>
                      </a:cxn>
                      <a:cxn ang="T15">
                        <a:pos x="T6" y="T7"/>
                      </a:cxn>
                      <a:cxn ang="T16">
                        <a:pos x="T8" y="T9"/>
                      </a:cxn>
                      <a:cxn ang="T17">
                        <a:pos x="T10" y="T11"/>
                      </a:cxn>
                    </a:cxnLst>
                    <a:rect l="T18" t="T19" r="T20" b="T21"/>
                    <a:pathLst>
                      <a:path w="347" h="453">
                        <a:moveTo>
                          <a:pt x="303" y="27"/>
                        </a:moveTo>
                        <a:lnTo>
                          <a:pt x="261" y="0"/>
                        </a:lnTo>
                        <a:lnTo>
                          <a:pt x="0" y="400"/>
                        </a:lnTo>
                        <a:lnTo>
                          <a:pt x="87" y="453"/>
                        </a:lnTo>
                        <a:lnTo>
                          <a:pt x="347" y="61"/>
                        </a:lnTo>
                        <a:lnTo>
                          <a:pt x="303" y="27"/>
                        </a:lnTo>
                        <a:close/>
                      </a:path>
                    </a:pathLst>
                  </a:custGeom>
                  <a:noFill/>
                  <a:ln w="3175">
                    <a:solidFill>
                      <a:srgbClr val="FFF500"/>
                    </a:solidFill>
                    <a:round/>
                    <a:headEnd/>
                    <a:tailEnd/>
                  </a:ln>
                </p:spPr>
                <p:txBody>
                  <a:bodyPr/>
                  <a:lstStyle/>
                  <a:p>
                    <a:pPr eaLnBrk="1" hangingPunct="1"/>
                    <a:endParaRPr lang="pt-BR" u="none"/>
                  </a:p>
                </p:txBody>
              </p:sp>
              <p:sp>
                <p:nvSpPr>
                  <p:cNvPr id="468030" name="Freeform 300"/>
                  <p:cNvSpPr>
                    <a:spLocks/>
                  </p:cNvSpPr>
                  <p:nvPr/>
                </p:nvSpPr>
                <p:spPr bwMode="auto">
                  <a:xfrm>
                    <a:off x="4153" y="2249"/>
                    <a:ext cx="280" cy="280"/>
                  </a:xfrm>
                  <a:custGeom>
                    <a:avLst/>
                    <a:gdLst>
                      <a:gd name="T0" fmla="*/ 0 w 2240"/>
                      <a:gd name="T1" fmla="*/ 0 h 2237"/>
                      <a:gd name="T2" fmla="*/ 0 w 2240"/>
                      <a:gd name="T3" fmla="*/ 0 h 2237"/>
                      <a:gd name="T4" fmla="*/ 0 w 2240"/>
                      <a:gd name="T5" fmla="*/ 0 h 2237"/>
                      <a:gd name="T6" fmla="*/ 0 w 2240"/>
                      <a:gd name="T7" fmla="*/ 0 h 2237"/>
                      <a:gd name="T8" fmla="*/ 0 w 2240"/>
                      <a:gd name="T9" fmla="*/ 0 h 2237"/>
                      <a:gd name="T10" fmla="*/ 0 w 2240"/>
                      <a:gd name="T11" fmla="*/ 0 h 2237"/>
                      <a:gd name="T12" fmla="*/ 0 w 2240"/>
                      <a:gd name="T13" fmla="*/ 0 h 2237"/>
                      <a:gd name="T14" fmla="*/ 0 w 2240"/>
                      <a:gd name="T15" fmla="*/ 0 h 2237"/>
                      <a:gd name="T16" fmla="*/ 0 w 2240"/>
                      <a:gd name="T17" fmla="*/ 0 h 2237"/>
                      <a:gd name="T18" fmla="*/ 0 w 2240"/>
                      <a:gd name="T19" fmla="*/ 0 h 2237"/>
                      <a:gd name="T20" fmla="*/ 0 w 2240"/>
                      <a:gd name="T21" fmla="*/ 0 h 2237"/>
                      <a:gd name="T22" fmla="*/ 0 w 2240"/>
                      <a:gd name="T23" fmla="*/ 0 h 2237"/>
                      <a:gd name="T24" fmla="*/ 0 w 2240"/>
                      <a:gd name="T25" fmla="*/ 0 h 2237"/>
                      <a:gd name="T26" fmla="*/ 0 w 2240"/>
                      <a:gd name="T27" fmla="*/ 0 h 2237"/>
                      <a:gd name="T28" fmla="*/ 0 w 2240"/>
                      <a:gd name="T29" fmla="*/ 0 h 2237"/>
                      <a:gd name="T30" fmla="*/ 0 w 2240"/>
                      <a:gd name="T31" fmla="*/ 0 h 2237"/>
                      <a:gd name="T32" fmla="*/ 0 w 2240"/>
                      <a:gd name="T33" fmla="*/ 0 h 2237"/>
                      <a:gd name="T34" fmla="*/ 0 w 2240"/>
                      <a:gd name="T35" fmla="*/ 0 h 2237"/>
                      <a:gd name="T36" fmla="*/ 0 w 2240"/>
                      <a:gd name="T37" fmla="*/ 0 h 2237"/>
                      <a:gd name="T38" fmla="*/ 0 w 2240"/>
                      <a:gd name="T39" fmla="*/ 0 h 2237"/>
                      <a:gd name="T40" fmla="*/ 0 w 2240"/>
                      <a:gd name="T41" fmla="*/ 0 h 2237"/>
                      <a:gd name="T42" fmla="*/ 0 w 2240"/>
                      <a:gd name="T43" fmla="*/ 0 h 2237"/>
                      <a:gd name="T44" fmla="*/ 0 w 2240"/>
                      <a:gd name="T45" fmla="*/ 0 h 2237"/>
                      <a:gd name="T46" fmla="*/ 0 w 2240"/>
                      <a:gd name="T47" fmla="*/ 0 h 2237"/>
                      <a:gd name="T48" fmla="*/ 0 w 2240"/>
                      <a:gd name="T49" fmla="*/ 0 h 2237"/>
                      <a:gd name="T50" fmla="*/ 0 w 2240"/>
                      <a:gd name="T51" fmla="*/ 0 h 2237"/>
                      <a:gd name="T52" fmla="*/ 0 w 2240"/>
                      <a:gd name="T53" fmla="*/ 0 h 2237"/>
                      <a:gd name="T54" fmla="*/ 0 w 2240"/>
                      <a:gd name="T55" fmla="*/ 0 h 2237"/>
                      <a:gd name="T56" fmla="*/ 0 w 2240"/>
                      <a:gd name="T57" fmla="*/ 0 h 2237"/>
                      <a:gd name="T58" fmla="*/ 0 w 2240"/>
                      <a:gd name="T59" fmla="*/ 0 h 2237"/>
                      <a:gd name="T60" fmla="*/ 0 w 2240"/>
                      <a:gd name="T61" fmla="*/ 0 h 2237"/>
                      <a:gd name="T62" fmla="*/ 0 w 2240"/>
                      <a:gd name="T63" fmla="*/ 0 h 22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40"/>
                      <a:gd name="T97" fmla="*/ 0 h 2237"/>
                      <a:gd name="T98" fmla="*/ 2240 w 2240"/>
                      <a:gd name="T99" fmla="*/ 2237 h 22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40" h="2237">
                        <a:moveTo>
                          <a:pt x="1120" y="0"/>
                        </a:moveTo>
                        <a:lnTo>
                          <a:pt x="1239" y="10"/>
                        </a:lnTo>
                        <a:lnTo>
                          <a:pt x="1338" y="20"/>
                        </a:lnTo>
                        <a:lnTo>
                          <a:pt x="1449" y="55"/>
                        </a:lnTo>
                        <a:lnTo>
                          <a:pt x="1558" y="87"/>
                        </a:lnTo>
                        <a:lnTo>
                          <a:pt x="1657" y="142"/>
                        </a:lnTo>
                        <a:lnTo>
                          <a:pt x="1744" y="187"/>
                        </a:lnTo>
                        <a:lnTo>
                          <a:pt x="1834" y="261"/>
                        </a:lnTo>
                        <a:lnTo>
                          <a:pt x="1909" y="329"/>
                        </a:lnTo>
                        <a:lnTo>
                          <a:pt x="1986" y="416"/>
                        </a:lnTo>
                        <a:lnTo>
                          <a:pt x="2053" y="492"/>
                        </a:lnTo>
                        <a:lnTo>
                          <a:pt x="2108" y="592"/>
                        </a:lnTo>
                        <a:lnTo>
                          <a:pt x="2151" y="679"/>
                        </a:lnTo>
                        <a:lnTo>
                          <a:pt x="2195" y="788"/>
                        </a:lnTo>
                        <a:lnTo>
                          <a:pt x="2218" y="899"/>
                        </a:lnTo>
                        <a:lnTo>
                          <a:pt x="2240" y="1008"/>
                        </a:lnTo>
                        <a:lnTo>
                          <a:pt x="2240" y="1117"/>
                        </a:lnTo>
                        <a:lnTo>
                          <a:pt x="2240" y="1227"/>
                        </a:lnTo>
                        <a:lnTo>
                          <a:pt x="2218" y="1339"/>
                        </a:lnTo>
                        <a:lnTo>
                          <a:pt x="2195" y="1448"/>
                        </a:lnTo>
                        <a:lnTo>
                          <a:pt x="2151" y="1558"/>
                        </a:lnTo>
                        <a:lnTo>
                          <a:pt x="2108" y="1644"/>
                        </a:lnTo>
                        <a:lnTo>
                          <a:pt x="2053" y="1745"/>
                        </a:lnTo>
                        <a:lnTo>
                          <a:pt x="1986" y="1821"/>
                        </a:lnTo>
                        <a:lnTo>
                          <a:pt x="1909" y="1909"/>
                        </a:lnTo>
                        <a:lnTo>
                          <a:pt x="1834" y="1973"/>
                        </a:lnTo>
                        <a:lnTo>
                          <a:pt x="1744" y="2050"/>
                        </a:lnTo>
                        <a:lnTo>
                          <a:pt x="1657" y="2095"/>
                        </a:lnTo>
                        <a:lnTo>
                          <a:pt x="1558" y="2150"/>
                        </a:lnTo>
                        <a:lnTo>
                          <a:pt x="1449" y="2183"/>
                        </a:lnTo>
                        <a:lnTo>
                          <a:pt x="1338" y="2214"/>
                        </a:lnTo>
                        <a:lnTo>
                          <a:pt x="1239" y="2227"/>
                        </a:lnTo>
                        <a:lnTo>
                          <a:pt x="1120" y="2237"/>
                        </a:lnTo>
                        <a:lnTo>
                          <a:pt x="1010" y="2227"/>
                        </a:lnTo>
                        <a:lnTo>
                          <a:pt x="901" y="2214"/>
                        </a:lnTo>
                        <a:lnTo>
                          <a:pt x="791" y="2183"/>
                        </a:lnTo>
                        <a:lnTo>
                          <a:pt x="692" y="2150"/>
                        </a:lnTo>
                        <a:lnTo>
                          <a:pt x="592" y="2095"/>
                        </a:lnTo>
                        <a:lnTo>
                          <a:pt x="494" y="2050"/>
                        </a:lnTo>
                        <a:lnTo>
                          <a:pt x="418" y="1973"/>
                        </a:lnTo>
                        <a:lnTo>
                          <a:pt x="328" y="1909"/>
                        </a:lnTo>
                        <a:lnTo>
                          <a:pt x="263" y="1821"/>
                        </a:lnTo>
                        <a:lnTo>
                          <a:pt x="199" y="1745"/>
                        </a:lnTo>
                        <a:lnTo>
                          <a:pt x="142" y="1644"/>
                        </a:lnTo>
                        <a:lnTo>
                          <a:pt x="99" y="1558"/>
                        </a:lnTo>
                        <a:lnTo>
                          <a:pt x="54" y="1448"/>
                        </a:lnTo>
                        <a:lnTo>
                          <a:pt x="32" y="1339"/>
                        </a:lnTo>
                        <a:lnTo>
                          <a:pt x="12" y="1227"/>
                        </a:lnTo>
                        <a:lnTo>
                          <a:pt x="0" y="1117"/>
                        </a:lnTo>
                        <a:lnTo>
                          <a:pt x="12" y="1008"/>
                        </a:lnTo>
                        <a:lnTo>
                          <a:pt x="32" y="899"/>
                        </a:lnTo>
                        <a:lnTo>
                          <a:pt x="54" y="788"/>
                        </a:lnTo>
                        <a:lnTo>
                          <a:pt x="99" y="679"/>
                        </a:lnTo>
                        <a:lnTo>
                          <a:pt x="142" y="592"/>
                        </a:lnTo>
                        <a:lnTo>
                          <a:pt x="199" y="492"/>
                        </a:lnTo>
                        <a:lnTo>
                          <a:pt x="263" y="416"/>
                        </a:lnTo>
                        <a:lnTo>
                          <a:pt x="328" y="329"/>
                        </a:lnTo>
                        <a:lnTo>
                          <a:pt x="418" y="261"/>
                        </a:lnTo>
                        <a:lnTo>
                          <a:pt x="494" y="187"/>
                        </a:lnTo>
                        <a:lnTo>
                          <a:pt x="592" y="142"/>
                        </a:lnTo>
                        <a:lnTo>
                          <a:pt x="692" y="87"/>
                        </a:lnTo>
                        <a:lnTo>
                          <a:pt x="791" y="55"/>
                        </a:lnTo>
                        <a:lnTo>
                          <a:pt x="901" y="20"/>
                        </a:lnTo>
                        <a:lnTo>
                          <a:pt x="1010" y="10"/>
                        </a:lnTo>
                        <a:lnTo>
                          <a:pt x="1120" y="0"/>
                        </a:lnTo>
                        <a:close/>
                      </a:path>
                    </a:pathLst>
                  </a:custGeom>
                  <a:solidFill>
                    <a:srgbClr val="75C5F0"/>
                  </a:solidFill>
                  <a:ln w="9525">
                    <a:noFill/>
                    <a:round/>
                    <a:headEnd/>
                    <a:tailEnd/>
                  </a:ln>
                </p:spPr>
                <p:txBody>
                  <a:bodyPr/>
                  <a:lstStyle/>
                  <a:p>
                    <a:pPr eaLnBrk="1" hangingPunct="1"/>
                    <a:endParaRPr lang="pt-BR" u="none"/>
                  </a:p>
                </p:txBody>
              </p:sp>
              <p:sp>
                <p:nvSpPr>
                  <p:cNvPr id="468031" name="Freeform 301"/>
                  <p:cNvSpPr>
                    <a:spLocks/>
                  </p:cNvSpPr>
                  <p:nvPr/>
                </p:nvSpPr>
                <p:spPr bwMode="auto">
                  <a:xfrm>
                    <a:off x="4153" y="2249"/>
                    <a:ext cx="280" cy="280"/>
                  </a:xfrm>
                  <a:custGeom>
                    <a:avLst/>
                    <a:gdLst>
                      <a:gd name="T0" fmla="*/ 0 w 2240"/>
                      <a:gd name="T1" fmla="*/ 0 h 2237"/>
                      <a:gd name="T2" fmla="*/ 0 w 2240"/>
                      <a:gd name="T3" fmla="*/ 0 h 2237"/>
                      <a:gd name="T4" fmla="*/ 0 w 2240"/>
                      <a:gd name="T5" fmla="*/ 0 h 2237"/>
                      <a:gd name="T6" fmla="*/ 0 w 2240"/>
                      <a:gd name="T7" fmla="*/ 0 h 2237"/>
                      <a:gd name="T8" fmla="*/ 0 w 2240"/>
                      <a:gd name="T9" fmla="*/ 0 h 2237"/>
                      <a:gd name="T10" fmla="*/ 0 w 2240"/>
                      <a:gd name="T11" fmla="*/ 0 h 2237"/>
                      <a:gd name="T12" fmla="*/ 0 w 2240"/>
                      <a:gd name="T13" fmla="*/ 0 h 2237"/>
                      <a:gd name="T14" fmla="*/ 0 w 2240"/>
                      <a:gd name="T15" fmla="*/ 0 h 2237"/>
                      <a:gd name="T16" fmla="*/ 0 w 2240"/>
                      <a:gd name="T17" fmla="*/ 0 h 2237"/>
                      <a:gd name="T18" fmla="*/ 0 w 2240"/>
                      <a:gd name="T19" fmla="*/ 0 h 2237"/>
                      <a:gd name="T20" fmla="*/ 0 w 2240"/>
                      <a:gd name="T21" fmla="*/ 0 h 2237"/>
                      <a:gd name="T22" fmla="*/ 0 w 2240"/>
                      <a:gd name="T23" fmla="*/ 0 h 2237"/>
                      <a:gd name="T24" fmla="*/ 0 w 2240"/>
                      <a:gd name="T25" fmla="*/ 0 h 2237"/>
                      <a:gd name="T26" fmla="*/ 0 w 2240"/>
                      <a:gd name="T27" fmla="*/ 0 h 2237"/>
                      <a:gd name="T28" fmla="*/ 0 w 2240"/>
                      <a:gd name="T29" fmla="*/ 0 h 2237"/>
                      <a:gd name="T30" fmla="*/ 0 w 2240"/>
                      <a:gd name="T31" fmla="*/ 0 h 2237"/>
                      <a:gd name="T32" fmla="*/ 0 w 2240"/>
                      <a:gd name="T33" fmla="*/ 0 h 2237"/>
                      <a:gd name="T34" fmla="*/ 0 w 2240"/>
                      <a:gd name="T35" fmla="*/ 0 h 2237"/>
                      <a:gd name="T36" fmla="*/ 0 w 2240"/>
                      <a:gd name="T37" fmla="*/ 0 h 2237"/>
                      <a:gd name="T38" fmla="*/ 0 w 2240"/>
                      <a:gd name="T39" fmla="*/ 0 h 2237"/>
                      <a:gd name="T40" fmla="*/ 0 w 2240"/>
                      <a:gd name="T41" fmla="*/ 0 h 2237"/>
                      <a:gd name="T42" fmla="*/ 0 w 2240"/>
                      <a:gd name="T43" fmla="*/ 0 h 2237"/>
                      <a:gd name="T44" fmla="*/ 0 w 2240"/>
                      <a:gd name="T45" fmla="*/ 0 h 2237"/>
                      <a:gd name="T46" fmla="*/ 0 w 2240"/>
                      <a:gd name="T47" fmla="*/ 0 h 2237"/>
                      <a:gd name="T48" fmla="*/ 0 w 2240"/>
                      <a:gd name="T49" fmla="*/ 0 h 2237"/>
                      <a:gd name="T50" fmla="*/ 0 w 2240"/>
                      <a:gd name="T51" fmla="*/ 0 h 2237"/>
                      <a:gd name="T52" fmla="*/ 0 w 2240"/>
                      <a:gd name="T53" fmla="*/ 0 h 2237"/>
                      <a:gd name="T54" fmla="*/ 0 w 2240"/>
                      <a:gd name="T55" fmla="*/ 0 h 2237"/>
                      <a:gd name="T56" fmla="*/ 0 w 2240"/>
                      <a:gd name="T57" fmla="*/ 0 h 2237"/>
                      <a:gd name="T58" fmla="*/ 0 w 2240"/>
                      <a:gd name="T59" fmla="*/ 0 h 2237"/>
                      <a:gd name="T60" fmla="*/ 0 w 2240"/>
                      <a:gd name="T61" fmla="*/ 0 h 2237"/>
                      <a:gd name="T62" fmla="*/ 0 w 2240"/>
                      <a:gd name="T63" fmla="*/ 0 h 22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40"/>
                      <a:gd name="T97" fmla="*/ 0 h 2237"/>
                      <a:gd name="T98" fmla="*/ 2240 w 2240"/>
                      <a:gd name="T99" fmla="*/ 2237 h 22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40" h="2237">
                        <a:moveTo>
                          <a:pt x="1120" y="0"/>
                        </a:moveTo>
                        <a:lnTo>
                          <a:pt x="1239" y="10"/>
                        </a:lnTo>
                        <a:lnTo>
                          <a:pt x="1338" y="20"/>
                        </a:lnTo>
                        <a:lnTo>
                          <a:pt x="1449" y="55"/>
                        </a:lnTo>
                        <a:lnTo>
                          <a:pt x="1558" y="87"/>
                        </a:lnTo>
                        <a:lnTo>
                          <a:pt x="1657" y="142"/>
                        </a:lnTo>
                        <a:lnTo>
                          <a:pt x="1744" y="187"/>
                        </a:lnTo>
                        <a:lnTo>
                          <a:pt x="1834" y="261"/>
                        </a:lnTo>
                        <a:lnTo>
                          <a:pt x="1909" y="329"/>
                        </a:lnTo>
                        <a:lnTo>
                          <a:pt x="1986" y="416"/>
                        </a:lnTo>
                        <a:lnTo>
                          <a:pt x="2053" y="492"/>
                        </a:lnTo>
                        <a:lnTo>
                          <a:pt x="2108" y="592"/>
                        </a:lnTo>
                        <a:lnTo>
                          <a:pt x="2151" y="679"/>
                        </a:lnTo>
                        <a:lnTo>
                          <a:pt x="2195" y="788"/>
                        </a:lnTo>
                        <a:lnTo>
                          <a:pt x="2218" y="899"/>
                        </a:lnTo>
                        <a:lnTo>
                          <a:pt x="2240" y="1008"/>
                        </a:lnTo>
                        <a:lnTo>
                          <a:pt x="2240" y="1117"/>
                        </a:lnTo>
                        <a:lnTo>
                          <a:pt x="2240" y="1227"/>
                        </a:lnTo>
                        <a:lnTo>
                          <a:pt x="2218" y="1339"/>
                        </a:lnTo>
                        <a:lnTo>
                          <a:pt x="2195" y="1448"/>
                        </a:lnTo>
                        <a:lnTo>
                          <a:pt x="2151" y="1558"/>
                        </a:lnTo>
                        <a:lnTo>
                          <a:pt x="2108" y="1644"/>
                        </a:lnTo>
                        <a:lnTo>
                          <a:pt x="2053" y="1745"/>
                        </a:lnTo>
                        <a:lnTo>
                          <a:pt x="1986" y="1821"/>
                        </a:lnTo>
                        <a:lnTo>
                          <a:pt x="1909" y="1909"/>
                        </a:lnTo>
                        <a:lnTo>
                          <a:pt x="1834" y="1973"/>
                        </a:lnTo>
                        <a:lnTo>
                          <a:pt x="1744" y="2050"/>
                        </a:lnTo>
                        <a:lnTo>
                          <a:pt x="1657" y="2095"/>
                        </a:lnTo>
                        <a:lnTo>
                          <a:pt x="1558" y="2150"/>
                        </a:lnTo>
                        <a:lnTo>
                          <a:pt x="1449" y="2183"/>
                        </a:lnTo>
                        <a:lnTo>
                          <a:pt x="1338" y="2214"/>
                        </a:lnTo>
                        <a:lnTo>
                          <a:pt x="1239" y="2227"/>
                        </a:lnTo>
                        <a:lnTo>
                          <a:pt x="1120" y="2237"/>
                        </a:lnTo>
                        <a:lnTo>
                          <a:pt x="1010" y="2227"/>
                        </a:lnTo>
                        <a:lnTo>
                          <a:pt x="901" y="2214"/>
                        </a:lnTo>
                        <a:lnTo>
                          <a:pt x="791" y="2183"/>
                        </a:lnTo>
                        <a:lnTo>
                          <a:pt x="692" y="2150"/>
                        </a:lnTo>
                        <a:lnTo>
                          <a:pt x="592" y="2095"/>
                        </a:lnTo>
                        <a:lnTo>
                          <a:pt x="494" y="2050"/>
                        </a:lnTo>
                        <a:lnTo>
                          <a:pt x="418" y="1973"/>
                        </a:lnTo>
                        <a:lnTo>
                          <a:pt x="328" y="1909"/>
                        </a:lnTo>
                        <a:lnTo>
                          <a:pt x="263" y="1821"/>
                        </a:lnTo>
                        <a:lnTo>
                          <a:pt x="199" y="1745"/>
                        </a:lnTo>
                        <a:lnTo>
                          <a:pt x="142" y="1644"/>
                        </a:lnTo>
                        <a:lnTo>
                          <a:pt x="99" y="1558"/>
                        </a:lnTo>
                        <a:lnTo>
                          <a:pt x="54" y="1448"/>
                        </a:lnTo>
                        <a:lnTo>
                          <a:pt x="32" y="1339"/>
                        </a:lnTo>
                        <a:lnTo>
                          <a:pt x="12" y="1227"/>
                        </a:lnTo>
                        <a:lnTo>
                          <a:pt x="0" y="1117"/>
                        </a:lnTo>
                        <a:lnTo>
                          <a:pt x="12" y="1008"/>
                        </a:lnTo>
                        <a:lnTo>
                          <a:pt x="32" y="899"/>
                        </a:lnTo>
                        <a:lnTo>
                          <a:pt x="54" y="788"/>
                        </a:lnTo>
                        <a:lnTo>
                          <a:pt x="99" y="679"/>
                        </a:lnTo>
                        <a:lnTo>
                          <a:pt x="142" y="592"/>
                        </a:lnTo>
                        <a:lnTo>
                          <a:pt x="199" y="492"/>
                        </a:lnTo>
                        <a:lnTo>
                          <a:pt x="263" y="416"/>
                        </a:lnTo>
                        <a:lnTo>
                          <a:pt x="328" y="329"/>
                        </a:lnTo>
                        <a:lnTo>
                          <a:pt x="418" y="261"/>
                        </a:lnTo>
                        <a:lnTo>
                          <a:pt x="494" y="187"/>
                        </a:lnTo>
                        <a:lnTo>
                          <a:pt x="592" y="142"/>
                        </a:lnTo>
                        <a:lnTo>
                          <a:pt x="692" y="87"/>
                        </a:lnTo>
                        <a:lnTo>
                          <a:pt x="791" y="55"/>
                        </a:lnTo>
                        <a:lnTo>
                          <a:pt x="901" y="20"/>
                        </a:lnTo>
                        <a:lnTo>
                          <a:pt x="1010" y="10"/>
                        </a:lnTo>
                        <a:lnTo>
                          <a:pt x="1120" y="0"/>
                        </a:lnTo>
                        <a:close/>
                      </a:path>
                    </a:pathLst>
                  </a:custGeom>
                  <a:noFill/>
                  <a:ln w="3175">
                    <a:solidFill>
                      <a:srgbClr val="29166F"/>
                    </a:solidFill>
                    <a:round/>
                    <a:headEnd/>
                    <a:tailEnd/>
                  </a:ln>
                </p:spPr>
                <p:txBody>
                  <a:bodyPr/>
                  <a:lstStyle/>
                  <a:p>
                    <a:pPr eaLnBrk="1" hangingPunct="1"/>
                    <a:endParaRPr lang="pt-BR" u="none"/>
                  </a:p>
                </p:txBody>
              </p:sp>
              <p:sp>
                <p:nvSpPr>
                  <p:cNvPr id="468032" name="Freeform 302"/>
                  <p:cNvSpPr>
                    <a:spLocks/>
                  </p:cNvSpPr>
                  <p:nvPr/>
                </p:nvSpPr>
                <p:spPr bwMode="auto">
                  <a:xfrm>
                    <a:off x="4190" y="2303"/>
                    <a:ext cx="97" cy="97"/>
                  </a:xfrm>
                  <a:custGeom>
                    <a:avLst/>
                    <a:gdLst>
                      <a:gd name="T0" fmla="*/ 0 w 779"/>
                      <a:gd name="T1" fmla="*/ 0 h 778"/>
                      <a:gd name="T2" fmla="*/ 0 w 779"/>
                      <a:gd name="T3" fmla="*/ 0 h 778"/>
                      <a:gd name="T4" fmla="*/ 0 w 779"/>
                      <a:gd name="T5" fmla="*/ 0 h 778"/>
                      <a:gd name="T6" fmla="*/ 0 w 779"/>
                      <a:gd name="T7" fmla="*/ 0 h 778"/>
                      <a:gd name="T8" fmla="*/ 0 w 779"/>
                      <a:gd name="T9" fmla="*/ 0 h 778"/>
                      <a:gd name="T10" fmla="*/ 0 w 779"/>
                      <a:gd name="T11" fmla="*/ 0 h 778"/>
                      <a:gd name="T12" fmla="*/ 0 w 779"/>
                      <a:gd name="T13" fmla="*/ 0 h 778"/>
                      <a:gd name="T14" fmla="*/ 0 w 779"/>
                      <a:gd name="T15" fmla="*/ 0 h 778"/>
                      <a:gd name="T16" fmla="*/ 0 w 779"/>
                      <a:gd name="T17" fmla="*/ 0 h 778"/>
                      <a:gd name="T18" fmla="*/ 0 w 779"/>
                      <a:gd name="T19" fmla="*/ 0 h 778"/>
                      <a:gd name="T20" fmla="*/ 0 w 779"/>
                      <a:gd name="T21" fmla="*/ 0 h 778"/>
                      <a:gd name="T22" fmla="*/ 0 w 779"/>
                      <a:gd name="T23" fmla="*/ 0 h 778"/>
                      <a:gd name="T24" fmla="*/ 0 w 779"/>
                      <a:gd name="T25" fmla="*/ 0 h 778"/>
                      <a:gd name="T26" fmla="*/ 0 w 779"/>
                      <a:gd name="T27" fmla="*/ 0 h 778"/>
                      <a:gd name="T28" fmla="*/ 0 w 779"/>
                      <a:gd name="T29" fmla="*/ 0 h 778"/>
                      <a:gd name="T30" fmla="*/ 0 w 779"/>
                      <a:gd name="T31" fmla="*/ 0 h 778"/>
                      <a:gd name="T32" fmla="*/ 0 w 779"/>
                      <a:gd name="T33" fmla="*/ 0 h 778"/>
                      <a:gd name="T34" fmla="*/ 0 w 779"/>
                      <a:gd name="T35" fmla="*/ 0 h 778"/>
                      <a:gd name="T36" fmla="*/ 0 w 779"/>
                      <a:gd name="T37" fmla="*/ 0 h 778"/>
                      <a:gd name="T38" fmla="*/ 0 w 779"/>
                      <a:gd name="T39" fmla="*/ 0 h 778"/>
                      <a:gd name="T40" fmla="*/ 0 w 779"/>
                      <a:gd name="T41" fmla="*/ 0 h 778"/>
                      <a:gd name="T42" fmla="*/ 0 w 779"/>
                      <a:gd name="T43" fmla="*/ 0 h 778"/>
                      <a:gd name="T44" fmla="*/ 0 w 779"/>
                      <a:gd name="T45" fmla="*/ 0 h 778"/>
                      <a:gd name="T46" fmla="*/ 0 w 779"/>
                      <a:gd name="T47" fmla="*/ 0 h 778"/>
                      <a:gd name="T48" fmla="*/ 0 w 779"/>
                      <a:gd name="T49" fmla="*/ 0 h 778"/>
                      <a:gd name="T50" fmla="*/ 0 w 779"/>
                      <a:gd name="T51" fmla="*/ 0 h 778"/>
                      <a:gd name="T52" fmla="*/ 0 w 779"/>
                      <a:gd name="T53" fmla="*/ 0 h 778"/>
                      <a:gd name="T54" fmla="*/ 0 w 779"/>
                      <a:gd name="T55" fmla="*/ 0 h 778"/>
                      <a:gd name="T56" fmla="*/ 0 w 779"/>
                      <a:gd name="T57" fmla="*/ 0 h 778"/>
                      <a:gd name="T58" fmla="*/ 0 w 779"/>
                      <a:gd name="T59" fmla="*/ 0 h 778"/>
                      <a:gd name="T60" fmla="*/ 0 w 779"/>
                      <a:gd name="T61" fmla="*/ 0 h 778"/>
                      <a:gd name="T62" fmla="*/ 0 w 779"/>
                      <a:gd name="T63" fmla="*/ 0 h 778"/>
                      <a:gd name="T64" fmla="*/ 0 w 779"/>
                      <a:gd name="T65" fmla="*/ 0 h 7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9"/>
                      <a:gd name="T100" fmla="*/ 0 h 778"/>
                      <a:gd name="T101" fmla="*/ 779 w 779"/>
                      <a:gd name="T102" fmla="*/ 778 h 7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9" h="778">
                        <a:moveTo>
                          <a:pt x="396" y="0"/>
                        </a:moveTo>
                        <a:lnTo>
                          <a:pt x="472" y="10"/>
                        </a:lnTo>
                        <a:lnTo>
                          <a:pt x="538" y="33"/>
                        </a:lnTo>
                        <a:lnTo>
                          <a:pt x="605" y="74"/>
                        </a:lnTo>
                        <a:lnTo>
                          <a:pt x="659" y="119"/>
                        </a:lnTo>
                        <a:lnTo>
                          <a:pt x="702" y="175"/>
                        </a:lnTo>
                        <a:lnTo>
                          <a:pt x="746" y="241"/>
                        </a:lnTo>
                        <a:lnTo>
                          <a:pt x="769" y="316"/>
                        </a:lnTo>
                        <a:lnTo>
                          <a:pt x="779" y="393"/>
                        </a:lnTo>
                        <a:lnTo>
                          <a:pt x="769" y="471"/>
                        </a:lnTo>
                        <a:lnTo>
                          <a:pt x="746" y="537"/>
                        </a:lnTo>
                        <a:lnTo>
                          <a:pt x="702" y="615"/>
                        </a:lnTo>
                        <a:lnTo>
                          <a:pt x="659" y="669"/>
                        </a:lnTo>
                        <a:lnTo>
                          <a:pt x="605" y="712"/>
                        </a:lnTo>
                        <a:lnTo>
                          <a:pt x="538" y="744"/>
                        </a:lnTo>
                        <a:lnTo>
                          <a:pt x="472" y="766"/>
                        </a:lnTo>
                        <a:lnTo>
                          <a:pt x="396" y="778"/>
                        </a:lnTo>
                        <a:lnTo>
                          <a:pt x="318" y="766"/>
                        </a:lnTo>
                        <a:lnTo>
                          <a:pt x="241" y="744"/>
                        </a:lnTo>
                        <a:lnTo>
                          <a:pt x="165" y="712"/>
                        </a:lnTo>
                        <a:lnTo>
                          <a:pt x="109" y="669"/>
                        </a:lnTo>
                        <a:lnTo>
                          <a:pt x="66" y="615"/>
                        </a:lnTo>
                        <a:lnTo>
                          <a:pt x="32" y="537"/>
                        </a:lnTo>
                        <a:lnTo>
                          <a:pt x="12" y="471"/>
                        </a:lnTo>
                        <a:lnTo>
                          <a:pt x="0" y="393"/>
                        </a:lnTo>
                        <a:lnTo>
                          <a:pt x="12" y="316"/>
                        </a:lnTo>
                        <a:lnTo>
                          <a:pt x="32" y="241"/>
                        </a:lnTo>
                        <a:lnTo>
                          <a:pt x="66" y="175"/>
                        </a:lnTo>
                        <a:lnTo>
                          <a:pt x="109" y="119"/>
                        </a:lnTo>
                        <a:lnTo>
                          <a:pt x="165" y="74"/>
                        </a:lnTo>
                        <a:lnTo>
                          <a:pt x="241" y="33"/>
                        </a:lnTo>
                        <a:lnTo>
                          <a:pt x="318" y="10"/>
                        </a:lnTo>
                        <a:lnTo>
                          <a:pt x="396" y="0"/>
                        </a:lnTo>
                        <a:close/>
                      </a:path>
                    </a:pathLst>
                  </a:custGeom>
                  <a:solidFill>
                    <a:srgbClr val="DA251D"/>
                  </a:solidFill>
                  <a:ln w="9525">
                    <a:noFill/>
                    <a:round/>
                    <a:headEnd/>
                    <a:tailEnd/>
                  </a:ln>
                </p:spPr>
                <p:txBody>
                  <a:bodyPr/>
                  <a:lstStyle/>
                  <a:p>
                    <a:pPr eaLnBrk="1" hangingPunct="1"/>
                    <a:endParaRPr lang="pt-BR" u="none"/>
                  </a:p>
                </p:txBody>
              </p:sp>
              <p:sp>
                <p:nvSpPr>
                  <p:cNvPr id="468033" name="Freeform 303"/>
                  <p:cNvSpPr>
                    <a:spLocks/>
                  </p:cNvSpPr>
                  <p:nvPr/>
                </p:nvSpPr>
                <p:spPr bwMode="auto">
                  <a:xfrm>
                    <a:off x="4293" y="2380"/>
                    <a:ext cx="97" cy="96"/>
                  </a:xfrm>
                  <a:custGeom>
                    <a:avLst/>
                    <a:gdLst>
                      <a:gd name="T0" fmla="*/ 0 w 779"/>
                      <a:gd name="T1" fmla="*/ 0 h 766"/>
                      <a:gd name="T2" fmla="*/ 0 w 779"/>
                      <a:gd name="T3" fmla="*/ 0 h 766"/>
                      <a:gd name="T4" fmla="*/ 0 w 779"/>
                      <a:gd name="T5" fmla="*/ 0 h 766"/>
                      <a:gd name="T6" fmla="*/ 0 w 779"/>
                      <a:gd name="T7" fmla="*/ 0 h 766"/>
                      <a:gd name="T8" fmla="*/ 0 w 779"/>
                      <a:gd name="T9" fmla="*/ 0 h 766"/>
                      <a:gd name="T10" fmla="*/ 0 w 779"/>
                      <a:gd name="T11" fmla="*/ 0 h 766"/>
                      <a:gd name="T12" fmla="*/ 0 w 779"/>
                      <a:gd name="T13" fmla="*/ 0 h 766"/>
                      <a:gd name="T14" fmla="*/ 0 w 779"/>
                      <a:gd name="T15" fmla="*/ 0 h 766"/>
                      <a:gd name="T16" fmla="*/ 0 w 779"/>
                      <a:gd name="T17" fmla="*/ 0 h 766"/>
                      <a:gd name="T18" fmla="*/ 0 w 779"/>
                      <a:gd name="T19" fmla="*/ 0 h 766"/>
                      <a:gd name="T20" fmla="*/ 0 w 779"/>
                      <a:gd name="T21" fmla="*/ 0 h 766"/>
                      <a:gd name="T22" fmla="*/ 0 w 779"/>
                      <a:gd name="T23" fmla="*/ 0 h 766"/>
                      <a:gd name="T24" fmla="*/ 0 w 779"/>
                      <a:gd name="T25" fmla="*/ 0 h 766"/>
                      <a:gd name="T26" fmla="*/ 0 w 779"/>
                      <a:gd name="T27" fmla="*/ 0 h 766"/>
                      <a:gd name="T28" fmla="*/ 0 w 779"/>
                      <a:gd name="T29" fmla="*/ 0 h 766"/>
                      <a:gd name="T30" fmla="*/ 0 w 779"/>
                      <a:gd name="T31" fmla="*/ 0 h 766"/>
                      <a:gd name="T32" fmla="*/ 0 w 779"/>
                      <a:gd name="T33" fmla="*/ 0 h 766"/>
                      <a:gd name="T34" fmla="*/ 0 w 779"/>
                      <a:gd name="T35" fmla="*/ 0 h 766"/>
                      <a:gd name="T36" fmla="*/ 0 w 779"/>
                      <a:gd name="T37" fmla="*/ 0 h 766"/>
                      <a:gd name="T38" fmla="*/ 0 w 779"/>
                      <a:gd name="T39" fmla="*/ 0 h 766"/>
                      <a:gd name="T40" fmla="*/ 0 w 779"/>
                      <a:gd name="T41" fmla="*/ 0 h 766"/>
                      <a:gd name="T42" fmla="*/ 0 w 779"/>
                      <a:gd name="T43" fmla="*/ 0 h 766"/>
                      <a:gd name="T44" fmla="*/ 0 w 779"/>
                      <a:gd name="T45" fmla="*/ 0 h 766"/>
                      <a:gd name="T46" fmla="*/ 0 w 779"/>
                      <a:gd name="T47" fmla="*/ 0 h 766"/>
                      <a:gd name="T48" fmla="*/ 0 w 779"/>
                      <a:gd name="T49" fmla="*/ 0 h 766"/>
                      <a:gd name="T50" fmla="*/ 0 w 779"/>
                      <a:gd name="T51" fmla="*/ 0 h 766"/>
                      <a:gd name="T52" fmla="*/ 0 w 779"/>
                      <a:gd name="T53" fmla="*/ 0 h 766"/>
                      <a:gd name="T54" fmla="*/ 0 w 779"/>
                      <a:gd name="T55" fmla="*/ 0 h 766"/>
                      <a:gd name="T56" fmla="*/ 0 w 779"/>
                      <a:gd name="T57" fmla="*/ 0 h 766"/>
                      <a:gd name="T58" fmla="*/ 0 w 779"/>
                      <a:gd name="T59" fmla="*/ 0 h 766"/>
                      <a:gd name="T60" fmla="*/ 0 w 779"/>
                      <a:gd name="T61" fmla="*/ 0 h 766"/>
                      <a:gd name="T62" fmla="*/ 0 w 779"/>
                      <a:gd name="T63" fmla="*/ 0 h 766"/>
                      <a:gd name="T64" fmla="*/ 0 w 779"/>
                      <a:gd name="T65" fmla="*/ 0 h 7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9"/>
                      <a:gd name="T100" fmla="*/ 0 h 766"/>
                      <a:gd name="T101" fmla="*/ 779 w 779"/>
                      <a:gd name="T102" fmla="*/ 766 h 7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9" h="766">
                        <a:moveTo>
                          <a:pt x="383" y="0"/>
                        </a:moveTo>
                        <a:lnTo>
                          <a:pt x="461" y="0"/>
                        </a:lnTo>
                        <a:lnTo>
                          <a:pt x="537" y="19"/>
                        </a:lnTo>
                        <a:lnTo>
                          <a:pt x="603" y="64"/>
                        </a:lnTo>
                        <a:lnTo>
                          <a:pt x="657" y="109"/>
                        </a:lnTo>
                        <a:lnTo>
                          <a:pt x="702" y="163"/>
                        </a:lnTo>
                        <a:lnTo>
                          <a:pt x="747" y="229"/>
                        </a:lnTo>
                        <a:lnTo>
                          <a:pt x="770" y="305"/>
                        </a:lnTo>
                        <a:lnTo>
                          <a:pt x="779" y="383"/>
                        </a:lnTo>
                        <a:lnTo>
                          <a:pt x="770" y="459"/>
                        </a:lnTo>
                        <a:lnTo>
                          <a:pt x="747" y="525"/>
                        </a:lnTo>
                        <a:lnTo>
                          <a:pt x="702" y="601"/>
                        </a:lnTo>
                        <a:lnTo>
                          <a:pt x="657" y="657"/>
                        </a:lnTo>
                        <a:lnTo>
                          <a:pt x="603" y="702"/>
                        </a:lnTo>
                        <a:lnTo>
                          <a:pt x="537" y="733"/>
                        </a:lnTo>
                        <a:lnTo>
                          <a:pt x="461" y="766"/>
                        </a:lnTo>
                        <a:lnTo>
                          <a:pt x="383" y="766"/>
                        </a:lnTo>
                        <a:lnTo>
                          <a:pt x="319" y="766"/>
                        </a:lnTo>
                        <a:lnTo>
                          <a:pt x="241" y="733"/>
                        </a:lnTo>
                        <a:lnTo>
                          <a:pt x="164" y="702"/>
                        </a:lnTo>
                        <a:lnTo>
                          <a:pt x="109" y="657"/>
                        </a:lnTo>
                        <a:lnTo>
                          <a:pt x="64" y="601"/>
                        </a:lnTo>
                        <a:lnTo>
                          <a:pt x="32" y="525"/>
                        </a:lnTo>
                        <a:lnTo>
                          <a:pt x="0" y="459"/>
                        </a:lnTo>
                        <a:lnTo>
                          <a:pt x="0" y="383"/>
                        </a:lnTo>
                        <a:lnTo>
                          <a:pt x="0" y="305"/>
                        </a:lnTo>
                        <a:lnTo>
                          <a:pt x="32" y="229"/>
                        </a:lnTo>
                        <a:lnTo>
                          <a:pt x="64" y="163"/>
                        </a:lnTo>
                        <a:lnTo>
                          <a:pt x="109" y="109"/>
                        </a:lnTo>
                        <a:lnTo>
                          <a:pt x="164" y="64"/>
                        </a:lnTo>
                        <a:lnTo>
                          <a:pt x="241" y="19"/>
                        </a:lnTo>
                        <a:lnTo>
                          <a:pt x="319" y="0"/>
                        </a:lnTo>
                        <a:lnTo>
                          <a:pt x="383" y="0"/>
                        </a:lnTo>
                        <a:close/>
                      </a:path>
                    </a:pathLst>
                  </a:custGeom>
                  <a:solidFill>
                    <a:srgbClr val="DA251D"/>
                  </a:solidFill>
                  <a:ln w="9525">
                    <a:noFill/>
                    <a:round/>
                    <a:headEnd/>
                    <a:tailEnd/>
                  </a:ln>
                </p:spPr>
                <p:txBody>
                  <a:bodyPr/>
                  <a:lstStyle/>
                  <a:p>
                    <a:pPr eaLnBrk="1" hangingPunct="1"/>
                    <a:endParaRPr lang="pt-BR" u="none"/>
                  </a:p>
                </p:txBody>
              </p:sp>
              <p:sp>
                <p:nvSpPr>
                  <p:cNvPr id="468034" name="Freeform 304"/>
                  <p:cNvSpPr>
                    <a:spLocks/>
                  </p:cNvSpPr>
                  <p:nvPr/>
                </p:nvSpPr>
                <p:spPr bwMode="auto">
                  <a:xfrm>
                    <a:off x="4220" y="2333"/>
                    <a:ext cx="37" cy="37"/>
                  </a:xfrm>
                  <a:custGeom>
                    <a:avLst/>
                    <a:gdLst>
                      <a:gd name="T0" fmla="*/ 0 w 297"/>
                      <a:gd name="T1" fmla="*/ 0 h 296"/>
                      <a:gd name="T2" fmla="*/ 0 w 297"/>
                      <a:gd name="T3" fmla="*/ 0 h 296"/>
                      <a:gd name="T4" fmla="*/ 0 w 297"/>
                      <a:gd name="T5" fmla="*/ 0 h 296"/>
                      <a:gd name="T6" fmla="*/ 0 w 297"/>
                      <a:gd name="T7" fmla="*/ 0 h 296"/>
                      <a:gd name="T8" fmla="*/ 0 w 297"/>
                      <a:gd name="T9" fmla="*/ 0 h 296"/>
                      <a:gd name="T10" fmla="*/ 0 w 297"/>
                      <a:gd name="T11" fmla="*/ 0 h 296"/>
                      <a:gd name="T12" fmla="*/ 0 w 297"/>
                      <a:gd name="T13" fmla="*/ 0 h 296"/>
                      <a:gd name="T14" fmla="*/ 0 w 297"/>
                      <a:gd name="T15" fmla="*/ 0 h 296"/>
                      <a:gd name="T16" fmla="*/ 0 w 297"/>
                      <a:gd name="T17" fmla="*/ 0 h 296"/>
                      <a:gd name="T18" fmla="*/ 0 w 297"/>
                      <a:gd name="T19" fmla="*/ 0 h 296"/>
                      <a:gd name="T20" fmla="*/ 0 w 297"/>
                      <a:gd name="T21" fmla="*/ 0 h 296"/>
                      <a:gd name="T22" fmla="*/ 0 w 297"/>
                      <a:gd name="T23" fmla="*/ 0 h 296"/>
                      <a:gd name="T24" fmla="*/ 0 w 297"/>
                      <a:gd name="T25" fmla="*/ 0 h 296"/>
                      <a:gd name="T26" fmla="*/ 0 w 297"/>
                      <a:gd name="T27" fmla="*/ 0 h 296"/>
                      <a:gd name="T28" fmla="*/ 0 w 297"/>
                      <a:gd name="T29" fmla="*/ 0 h 296"/>
                      <a:gd name="T30" fmla="*/ 0 w 297"/>
                      <a:gd name="T31" fmla="*/ 0 h 296"/>
                      <a:gd name="T32" fmla="*/ 0 w 297"/>
                      <a:gd name="T33" fmla="*/ 0 h 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7"/>
                      <a:gd name="T52" fmla="*/ 0 h 296"/>
                      <a:gd name="T53" fmla="*/ 297 w 297"/>
                      <a:gd name="T54" fmla="*/ 296 h 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7" h="296">
                        <a:moveTo>
                          <a:pt x="155" y="0"/>
                        </a:moveTo>
                        <a:lnTo>
                          <a:pt x="210" y="10"/>
                        </a:lnTo>
                        <a:lnTo>
                          <a:pt x="254" y="43"/>
                        </a:lnTo>
                        <a:lnTo>
                          <a:pt x="286" y="88"/>
                        </a:lnTo>
                        <a:lnTo>
                          <a:pt x="297" y="142"/>
                        </a:lnTo>
                        <a:lnTo>
                          <a:pt x="286" y="207"/>
                        </a:lnTo>
                        <a:lnTo>
                          <a:pt x="254" y="251"/>
                        </a:lnTo>
                        <a:lnTo>
                          <a:pt x="210" y="274"/>
                        </a:lnTo>
                        <a:lnTo>
                          <a:pt x="155" y="296"/>
                        </a:lnTo>
                        <a:lnTo>
                          <a:pt x="90" y="274"/>
                        </a:lnTo>
                        <a:lnTo>
                          <a:pt x="45" y="251"/>
                        </a:lnTo>
                        <a:lnTo>
                          <a:pt x="23" y="207"/>
                        </a:lnTo>
                        <a:lnTo>
                          <a:pt x="0" y="142"/>
                        </a:lnTo>
                        <a:lnTo>
                          <a:pt x="23" y="88"/>
                        </a:lnTo>
                        <a:lnTo>
                          <a:pt x="45" y="43"/>
                        </a:lnTo>
                        <a:lnTo>
                          <a:pt x="90" y="10"/>
                        </a:lnTo>
                        <a:lnTo>
                          <a:pt x="155" y="0"/>
                        </a:lnTo>
                        <a:close/>
                      </a:path>
                    </a:pathLst>
                  </a:custGeom>
                  <a:solidFill>
                    <a:srgbClr val="1F1A17"/>
                  </a:solidFill>
                  <a:ln w="9525">
                    <a:noFill/>
                    <a:round/>
                    <a:headEnd/>
                    <a:tailEnd/>
                  </a:ln>
                </p:spPr>
                <p:txBody>
                  <a:bodyPr/>
                  <a:lstStyle/>
                  <a:p>
                    <a:pPr eaLnBrk="1" hangingPunct="1"/>
                    <a:endParaRPr lang="pt-BR" u="none"/>
                  </a:p>
                </p:txBody>
              </p:sp>
              <p:sp>
                <p:nvSpPr>
                  <p:cNvPr id="468035" name="Freeform 305"/>
                  <p:cNvSpPr>
                    <a:spLocks/>
                  </p:cNvSpPr>
                  <p:nvPr/>
                </p:nvSpPr>
                <p:spPr bwMode="auto">
                  <a:xfrm>
                    <a:off x="4220" y="2333"/>
                    <a:ext cx="37" cy="37"/>
                  </a:xfrm>
                  <a:custGeom>
                    <a:avLst/>
                    <a:gdLst>
                      <a:gd name="T0" fmla="*/ 0 w 297"/>
                      <a:gd name="T1" fmla="*/ 0 h 296"/>
                      <a:gd name="T2" fmla="*/ 0 w 297"/>
                      <a:gd name="T3" fmla="*/ 0 h 296"/>
                      <a:gd name="T4" fmla="*/ 0 w 297"/>
                      <a:gd name="T5" fmla="*/ 0 h 296"/>
                      <a:gd name="T6" fmla="*/ 0 w 297"/>
                      <a:gd name="T7" fmla="*/ 0 h 296"/>
                      <a:gd name="T8" fmla="*/ 0 w 297"/>
                      <a:gd name="T9" fmla="*/ 0 h 296"/>
                      <a:gd name="T10" fmla="*/ 0 w 297"/>
                      <a:gd name="T11" fmla="*/ 0 h 296"/>
                      <a:gd name="T12" fmla="*/ 0 w 297"/>
                      <a:gd name="T13" fmla="*/ 0 h 296"/>
                      <a:gd name="T14" fmla="*/ 0 w 297"/>
                      <a:gd name="T15" fmla="*/ 0 h 296"/>
                      <a:gd name="T16" fmla="*/ 0 w 297"/>
                      <a:gd name="T17" fmla="*/ 0 h 296"/>
                      <a:gd name="T18" fmla="*/ 0 w 297"/>
                      <a:gd name="T19" fmla="*/ 0 h 296"/>
                      <a:gd name="T20" fmla="*/ 0 w 297"/>
                      <a:gd name="T21" fmla="*/ 0 h 296"/>
                      <a:gd name="T22" fmla="*/ 0 w 297"/>
                      <a:gd name="T23" fmla="*/ 0 h 296"/>
                      <a:gd name="T24" fmla="*/ 0 w 297"/>
                      <a:gd name="T25" fmla="*/ 0 h 296"/>
                      <a:gd name="T26" fmla="*/ 0 w 297"/>
                      <a:gd name="T27" fmla="*/ 0 h 296"/>
                      <a:gd name="T28" fmla="*/ 0 w 297"/>
                      <a:gd name="T29" fmla="*/ 0 h 296"/>
                      <a:gd name="T30" fmla="*/ 0 w 297"/>
                      <a:gd name="T31" fmla="*/ 0 h 296"/>
                      <a:gd name="T32" fmla="*/ 0 w 297"/>
                      <a:gd name="T33" fmla="*/ 0 h 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7"/>
                      <a:gd name="T52" fmla="*/ 0 h 296"/>
                      <a:gd name="T53" fmla="*/ 297 w 297"/>
                      <a:gd name="T54" fmla="*/ 296 h 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7" h="296">
                        <a:moveTo>
                          <a:pt x="155" y="0"/>
                        </a:moveTo>
                        <a:lnTo>
                          <a:pt x="210" y="10"/>
                        </a:lnTo>
                        <a:lnTo>
                          <a:pt x="254" y="43"/>
                        </a:lnTo>
                        <a:lnTo>
                          <a:pt x="286" y="88"/>
                        </a:lnTo>
                        <a:lnTo>
                          <a:pt x="297" y="142"/>
                        </a:lnTo>
                        <a:lnTo>
                          <a:pt x="286" y="207"/>
                        </a:lnTo>
                        <a:lnTo>
                          <a:pt x="254" y="251"/>
                        </a:lnTo>
                        <a:lnTo>
                          <a:pt x="210" y="274"/>
                        </a:lnTo>
                        <a:lnTo>
                          <a:pt x="155" y="296"/>
                        </a:lnTo>
                        <a:lnTo>
                          <a:pt x="90" y="274"/>
                        </a:lnTo>
                        <a:lnTo>
                          <a:pt x="45" y="251"/>
                        </a:lnTo>
                        <a:lnTo>
                          <a:pt x="23" y="207"/>
                        </a:lnTo>
                        <a:lnTo>
                          <a:pt x="0" y="142"/>
                        </a:lnTo>
                        <a:lnTo>
                          <a:pt x="23" y="88"/>
                        </a:lnTo>
                        <a:lnTo>
                          <a:pt x="45" y="43"/>
                        </a:lnTo>
                        <a:lnTo>
                          <a:pt x="90" y="10"/>
                        </a:lnTo>
                        <a:lnTo>
                          <a:pt x="155" y="0"/>
                        </a:lnTo>
                      </a:path>
                    </a:pathLst>
                  </a:custGeom>
                  <a:noFill/>
                  <a:ln w="0">
                    <a:solidFill>
                      <a:srgbClr val="25221E"/>
                    </a:solidFill>
                    <a:round/>
                    <a:headEnd/>
                    <a:tailEnd/>
                  </a:ln>
                </p:spPr>
                <p:txBody>
                  <a:bodyPr/>
                  <a:lstStyle/>
                  <a:p>
                    <a:pPr eaLnBrk="1" hangingPunct="1"/>
                    <a:endParaRPr lang="pt-BR" u="none"/>
                  </a:p>
                </p:txBody>
              </p:sp>
              <p:sp>
                <p:nvSpPr>
                  <p:cNvPr id="468036" name="Freeform 306"/>
                  <p:cNvSpPr>
                    <a:spLocks/>
                  </p:cNvSpPr>
                  <p:nvPr/>
                </p:nvSpPr>
                <p:spPr bwMode="auto">
                  <a:xfrm>
                    <a:off x="4125" y="1424"/>
                    <a:ext cx="104" cy="104"/>
                  </a:xfrm>
                  <a:custGeom>
                    <a:avLst/>
                    <a:gdLst>
                      <a:gd name="T0" fmla="*/ 0 w 834"/>
                      <a:gd name="T1" fmla="*/ 0 h 834"/>
                      <a:gd name="T2" fmla="*/ 0 w 834"/>
                      <a:gd name="T3" fmla="*/ 0 h 834"/>
                      <a:gd name="T4" fmla="*/ 0 w 834"/>
                      <a:gd name="T5" fmla="*/ 0 h 834"/>
                      <a:gd name="T6" fmla="*/ 0 w 834"/>
                      <a:gd name="T7" fmla="*/ 0 h 834"/>
                      <a:gd name="T8" fmla="*/ 0 w 834"/>
                      <a:gd name="T9" fmla="*/ 0 h 834"/>
                      <a:gd name="T10" fmla="*/ 0 w 834"/>
                      <a:gd name="T11" fmla="*/ 0 h 834"/>
                      <a:gd name="T12" fmla="*/ 0 w 834"/>
                      <a:gd name="T13" fmla="*/ 0 h 834"/>
                      <a:gd name="T14" fmla="*/ 0 w 834"/>
                      <a:gd name="T15" fmla="*/ 0 h 834"/>
                      <a:gd name="T16" fmla="*/ 0 w 834"/>
                      <a:gd name="T17" fmla="*/ 0 h 834"/>
                      <a:gd name="T18" fmla="*/ 0 w 834"/>
                      <a:gd name="T19" fmla="*/ 0 h 834"/>
                      <a:gd name="T20" fmla="*/ 0 w 834"/>
                      <a:gd name="T21" fmla="*/ 0 h 834"/>
                      <a:gd name="T22" fmla="*/ 0 w 834"/>
                      <a:gd name="T23" fmla="*/ 0 h 834"/>
                      <a:gd name="T24" fmla="*/ 0 w 834"/>
                      <a:gd name="T25" fmla="*/ 0 h 834"/>
                      <a:gd name="T26" fmla="*/ 0 w 834"/>
                      <a:gd name="T27" fmla="*/ 0 h 834"/>
                      <a:gd name="T28" fmla="*/ 0 w 834"/>
                      <a:gd name="T29" fmla="*/ 0 h 834"/>
                      <a:gd name="T30" fmla="*/ 0 w 834"/>
                      <a:gd name="T31" fmla="*/ 0 h 834"/>
                      <a:gd name="T32" fmla="*/ 0 w 834"/>
                      <a:gd name="T33" fmla="*/ 0 h 834"/>
                      <a:gd name="T34" fmla="*/ 0 w 834"/>
                      <a:gd name="T35" fmla="*/ 0 h 834"/>
                      <a:gd name="T36" fmla="*/ 0 w 834"/>
                      <a:gd name="T37" fmla="*/ 0 h 834"/>
                      <a:gd name="T38" fmla="*/ 0 w 834"/>
                      <a:gd name="T39" fmla="*/ 0 h 834"/>
                      <a:gd name="T40" fmla="*/ 0 w 834"/>
                      <a:gd name="T41" fmla="*/ 0 h 834"/>
                      <a:gd name="T42" fmla="*/ 0 w 834"/>
                      <a:gd name="T43" fmla="*/ 0 h 834"/>
                      <a:gd name="T44" fmla="*/ 0 w 834"/>
                      <a:gd name="T45" fmla="*/ 0 h 834"/>
                      <a:gd name="T46" fmla="*/ 0 w 834"/>
                      <a:gd name="T47" fmla="*/ 0 h 834"/>
                      <a:gd name="T48" fmla="*/ 0 w 834"/>
                      <a:gd name="T49" fmla="*/ 0 h 834"/>
                      <a:gd name="T50" fmla="*/ 0 w 834"/>
                      <a:gd name="T51" fmla="*/ 0 h 834"/>
                      <a:gd name="T52" fmla="*/ 0 w 834"/>
                      <a:gd name="T53" fmla="*/ 0 h 834"/>
                      <a:gd name="T54" fmla="*/ 0 w 834"/>
                      <a:gd name="T55" fmla="*/ 0 h 834"/>
                      <a:gd name="T56" fmla="*/ 0 w 834"/>
                      <a:gd name="T57" fmla="*/ 0 h 834"/>
                      <a:gd name="T58" fmla="*/ 0 w 834"/>
                      <a:gd name="T59" fmla="*/ 0 h 834"/>
                      <a:gd name="T60" fmla="*/ 0 w 834"/>
                      <a:gd name="T61" fmla="*/ 0 h 834"/>
                      <a:gd name="T62" fmla="*/ 0 w 834"/>
                      <a:gd name="T63" fmla="*/ 0 h 834"/>
                      <a:gd name="T64" fmla="*/ 0 w 834"/>
                      <a:gd name="T65" fmla="*/ 0 h 8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4"/>
                      <a:gd name="T100" fmla="*/ 0 h 834"/>
                      <a:gd name="T101" fmla="*/ 834 w 834"/>
                      <a:gd name="T102" fmla="*/ 834 h 8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4" h="834">
                        <a:moveTo>
                          <a:pt x="416" y="0"/>
                        </a:moveTo>
                        <a:lnTo>
                          <a:pt x="499" y="0"/>
                        </a:lnTo>
                        <a:lnTo>
                          <a:pt x="583" y="25"/>
                        </a:lnTo>
                        <a:lnTo>
                          <a:pt x="656" y="71"/>
                        </a:lnTo>
                        <a:lnTo>
                          <a:pt x="715" y="119"/>
                        </a:lnTo>
                        <a:lnTo>
                          <a:pt x="762" y="178"/>
                        </a:lnTo>
                        <a:lnTo>
                          <a:pt x="810" y="251"/>
                        </a:lnTo>
                        <a:lnTo>
                          <a:pt x="834" y="332"/>
                        </a:lnTo>
                        <a:lnTo>
                          <a:pt x="834" y="416"/>
                        </a:lnTo>
                        <a:lnTo>
                          <a:pt x="834" y="499"/>
                        </a:lnTo>
                        <a:lnTo>
                          <a:pt x="810" y="584"/>
                        </a:lnTo>
                        <a:lnTo>
                          <a:pt x="762" y="653"/>
                        </a:lnTo>
                        <a:lnTo>
                          <a:pt x="715" y="715"/>
                        </a:lnTo>
                        <a:lnTo>
                          <a:pt x="656" y="761"/>
                        </a:lnTo>
                        <a:lnTo>
                          <a:pt x="583" y="810"/>
                        </a:lnTo>
                        <a:lnTo>
                          <a:pt x="499" y="834"/>
                        </a:lnTo>
                        <a:lnTo>
                          <a:pt x="416" y="834"/>
                        </a:lnTo>
                        <a:lnTo>
                          <a:pt x="332" y="834"/>
                        </a:lnTo>
                        <a:lnTo>
                          <a:pt x="262" y="810"/>
                        </a:lnTo>
                        <a:lnTo>
                          <a:pt x="178" y="761"/>
                        </a:lnTo>
                        <a:lnTo>
                          <a:pt x="119" y="715"/>
                        </a:lnTo>
                        <a:lnTo>
                          <a:pt x="71" y="653"/>
                        </a:lnTo>
                        <a:lnTo>
                          <a:pt x="36" y="584"/>
                        </a:lnTo>
                        <a:lnTo>
                          <a:pt x="0" y="499"/>
                        </a:lnTo>
                        <a:lnTo>
                          <a:pt x="0" y="416"/>
                        </a:lnTo>
                        <a:lnTo>
                          <a:pt x="0" y="332"/>
                        </a:lnTo>
                        <a:lnTo>
                          <a:pt x="36" y="251"/>
                        </a:lnTo>
                        <a:lnTo>
                          <a:pt x="71" y="178"/>
                        </a:lnTo>
                        <a:lnTo>
                          <a:pt x="119" y="119"/>
                        </a:lnTo>
                        <a:lnTo>
                          <a:pt x="178" y="71"/>
                        </a:lnTo>
                        <a:lnTo>
                          <a:pt x="262" y="25"/>
                        </a:lnTo>
                        <a:lnTo>
                          <a:pt x="332" y="0"/>
                        </a:lnTo>
                        <a:lnTo>
                          <a:pt x="416" y="0"/>
                        </a:lnTo>
                        <a:close/>
                      </a:path>
                    </a:pathLst>
                  </a:custGeom>
                  <a:solidFill>
                    <a:srgbClr val="DA251D"/>
                  </a:solidFill>
                  <a:ln w="9525">
                    <a:noFill/>
                    <a:round/>
                    <a:headEnd/>
                    <a:tailEnd/>
                  </a:ln>
                </p:spPr>
                <p:txBody>
                  <a:bodyPr/>
                  <a:lstStyle/>
                  <a:p>
                    <a:pPr eaLnBrk="1" hangingPunct="1"/>
                    <a:endParaRPr lang="pt-BR" u="none"/>
                  </a:p>
                </p:txBody>
              </p:sp>
              <p:sp>
                <p:nvSpPr>
                  <p:cNvPr id="468037" name="Freeform 307"/>
                  <p:cNvSpPr>
                    <a:spLocks/>
                  </p:cNvSpPr>
                  <p:nvPr/>
                </p:nvSpPr>
                <p:spPr bwMode="auto">
                  <a:xfrm>
                    <a:off x="4158" y="1456"/>
                    <a:ext cx="40" cy="40"/>
                  </a:xfrm>
                  <a:custGeom>
                    <a:avLst/>
                    <a:gdLst>
                      <a:gd name="T0" fmla="*/ 0 w 321"/>
                      <a:gd name="T1" fmla="*/ 0 h 321"/>
                      <a:gd name="T2" fmla="*/ 0 w 321"/>
                      <a:gd name="T3" fmla="*/ 0 h 321"/>
                      <a:gd name="T4" fmla="*/ 0 w 321"/>
                      <a:gd name="T5" fmla="*/ 0 h 321"/>
                      <a:gd name="T6" fmla="*/ 0 w 321"/>
                      <a:gd name="T7" fmla="*/ 0 h 321"/>
                      <a:gd name="T8" fmla="*/ 0 w 321"/>
                      <a:gd name="T9" fmla="*/ 0 h 321"/>
                      <a:gd name="T10" fmla="*/ 0 w 321"/>
                      <a:gd name="T11" fmla="*/ 0 h 321"/>
                      <a:gd name="T12" fmla="*/ 0 w 321"/>
                      <a:gd name="T13" fmla="*/ 0 h 321"/>
                      <a:gd name="T14" fmla="*/ 0 w 321"/>
                      <a:gd name="T15" fmla="*/ 0 h 321"/>
                      <a:gd name="T16" fmla="*/ 0 w 321"/>
                      <a:gd name="T17" fmla="*/ 0 h 321"/>
                      <a:gd name="T18" fmla="*/ 0 w 321"/>
                      <a:gd name="T19" fmla="*/ 0 h 321"/>
                      <a:gd name="T20" fmla="*/ 0 w 321"/>
                      <a:gd name="T21" fmla="*/ 0 h 321"/>
                      <a:gd name="T22" fmla="*/ 0 w 321"/>
                      <a:gd name="T23" fmla="*/ 0 h 321"/>
                      <a:gd name="T24" fmla="*/ 0 w 321"/>
                      <a:gd name="T25" fmla="*/ 0 h 321"/>
                      <a:gd name="T26" fmla="*/ 0 w 321"/>
                      <a:gd name="T27" fmla="*/ 0 h 321"/>
                      <a:gd name="T28" fmla="*/ 0 w 321"/>
                      <a:gd name="T29" fmla="*/ 0 h 321"/>
                      <a:gd name="T30" fmla="*/ 0 w 321"/>
                      <a:gd name="T31" fmla="*/ 0 h 321"/>
                      <a:gd name="T32" fmla="*/ 0 w 321"/>
                      <a:gd name="T33" fmla="*/ 0 h 3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1"/>
                      <a:gd name="T52" fmla="*/ 0 h 321"/>
                      <a:gd name="T53" fmla="*/ 321 w 321"/>
                      <a:gd name="T54" fmla="*/ 321 h 3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1" h="321">
                        <a:moveTo>
                          <a:pt x="154" y="0"/>
                        </a:moveTo>
                        <a:lnTo>
                          <a:pt x="227" y="22"/>
                        </a:lnTo>
                        <a:lnTo>
                          <a:pt x="273" y="60"/>
                        </a:lnTo>
                        <a:lnTo>
                          <a:pt x="297" y="105"/>
                        </a:lnTo>
                        <a:lnTo>
                          <a:pt x="321" y="165"/>
                        </a:lnTo>
                        <a:lnTo>
                          <a:pt x="297" y="224"/>
                        </a:lnTo>
                        <a:lnTo>
                          <a:pt x="273" y="273"/>
                        </a:lnTo>
                        <a:lnTo>
                          <a:pt x="227" y="308"/>
                        </a:lnTo>
                        <a:lnTo>
                          <a:pt x="154" y="321"/>
                        </a:lnTo>
                        <a:lnTo>
                          <a:pt x="95" y="308"/>
                        </a:lnTo>
                        <a:lnTo>
                          <a:pt x="49" y="273"/>
                        </a:lnTo>
                        <a:lnTo>
                          <a:pt x="10" y="224"/>
                        </a:lnTo>
                        <a:lnTo>
                          <a:pt x="0" y="165"/>
                        </a:lnTo>
                        <a:lnTo>
                          <a:pt x="10" y="105"/>
                        </a:lnTo>
                        <a:lnTo>
                          <a:pt x="49" y="60"/>
                        </a:lnTo>
                        <a:lnTo>
                          <a:pt x="95" y="22"/>
                        </a:lnTo>
                        <a:lnTo>
                          <a:pt x="154" y="0"/>
                        </a:lnTo>
                        <a:close/>
                      </a:path>
                    </a:pathLst>
                  </a:custGeom>
                  <a:solidFill>
                    <a:srgbClr val="1F1A17"/>
                  </a:solidFill>
                  <a:ln w="9525">
                    <a:noFill/>
                    <a:round/>
                    <a:headEnd/>
                    <a:tailEnd/>
                  </a:ln>
                </p:spPr>
                <p:txBody>
                  <a:bodyPr/>
                  <a:lstStyle/>
                  <a:p>
                    <a:pPr eaLnBrk="1" hangingPunct="1"/>
                    <a:endParaRPr lang="pt-BR" u="none"/>
                  </a:p>
                </p:txBody>
              </p:sp>
              <p:sp>
                <p:nvSpPr>
                  <p:cNvPr id="468038" name="Freeform 308"/>
                  <p:cNvSpPr>
                    <a:spLocks/>
                  </p:cNvSpPr>
                  <p:nvPr/>
                </p:nvSpPr>
                <p:spPr bwMode="auto">
                  <a:xfrm>
                    <a:off x="4158" y="1456"/>
                    <a:ext cx="40" cy="40"/>
                  </a:xfrm>
                  <a:custGeom>
                    <a:avLst/>
                    <a:gdLst>
                      <a:gd name="T0" fmla="*/ 0 w 321"/>
                      <a:gd name="T1" fmla="*/ 0 h 321"/>
                      <a:gd name="T2" fmla="*/ 0 w 321"/>
                      <a:gd name="T3" fmla="*/ 0 h 321"/>
                      <a:gd name="T4" fmla="*/ 0 w 321"/>
                      <a:gd name="T5" fmla="*/ 0 h 321"/>
                      <a:gd name="T6" fmla="*/ 0 w 321"/>
                      <a:gd name="T7" fmla="*/ 0 h 321"/>
                      <a:gd name="T8" fmla="*/ 0 w 321"/>
                      <a:gd name="T9" fmla="*/ 0 h 321"/>
                      <a:gd name="T10" fmla="*/ 0 w 321"/>
                      <a:gd name="T11" fmla="*/ 0 h 321"/>
                      <a:gd name="T12" fmla="*/ 0 w 321"/>
                      <a:gd name="T13" fmla="*/ 0 h 321"/>
                      <a:gd name="T14" fmla="*/ 0 w 321"/>
                      <a:gd name="T15" fmla="*/ 0 h 321"/>
                      <a:gd name="T16" fmla="*/ 0 w 321"/>
                      <a:gd name="T17" fmla="*/ 0 h 321"/>
                      <a:gd name="T18" fmla="*/ 0 w 321"/>
                      <a:gd name="T19" fmla="*/ 0 h 321"/>
                      <a:gd name="T20" fmla="*/ 0 w 321"/>
                      <a:gd name="T21" fmla="*/ 0 h 321"/>
                      <a:gd name="T22" fmla="*/ 0 w 321"/>
                      <a:gd name="T23" fmla="*/ 0 h 321"/>
                      <a:gd name="T24" fmla="*/ 0 w 321"/>
                      <a:gd name="T25" fmla="*/ 0 h 321"/>
                      <a:gd name="T26" fmla="*/ 0 w 321"/>
                      <a:gd name="T27" fmla="*/ 0 h 321"/>
                      <a:gd name="T28" fmla="*/ 0 w 321"/>
                      <a:gd name="T29" fmla="*/ 0 h 321"/>
                      <a:gd name="T30" fmla="*/ 0 w 321"/>
                      <a:gd name="T31" fmla="*/ 0 h 321"/>
                      <a:gd name="T32" fmla="*/ 0 w 321"/>
                      <a:gd name="T33" fmla="*/ 0 h 3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1"/>
                      <a:gd name="T52" fmla="*/ 0 h 321"/>
                      <a:gd name="T53" fmla="*/ 321 w 321"/>
                      <a:gd name="T54" fmla="*/ 321 h 3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1" h="321">
                        <a:moveTo>
                          <a:pt x="154" y="0"/>
                        </a:moveTo>
                        <a:lnTo>
                          <a:pt x="227" y="22"/>
                        </a:lnTo>
                        <a:lnTo>
                          <a:pt x="273" y="60"/>
                        </a:lnTo>
                        <a:lnTo>
                          <a:pt x="297" y="105"/>
                        </a:lnTo>
                        <a:lnTo>
                          <a:pt x="321" y="165"/>
                        </a:lnTo>
                        <a:lnTo>
                          <a:pt x="297" y="224"/>
                        </a:lnTo>
                        <a:lnTo>
                          <a:pt x="273" y="273"/>
                        </a:lnTo>
                        <a:lnTo>
                          <a:pt x="227" y="308"/>
                        </a:lnTo>
                        <a:lnTo>
                          <a:pt x="154" y="321"/>
                        </a:lnTo>
                        <a:lnTo>
                          <a:pt x="95" y="308"/>
                        </a:lnTo>
                        <a:lnTo>
                          <a:pt x="49" y="273"/>
                        </a:lnTo>
                        <a:lnTo>
                          <a:pt x="10" y="224"/>
                        </a:lnTo>
                        <a:lnTo>
                          <a:pt x="0" y="165"/>
                        </a:lnTo>
                        <a:lnTo>
                          <a:pt x="10" y="105"/>
                        </a:lnTo>
                        <a:lnTo>
                          <a:pt x="49" y="60"/>
                        </a:lnTo>
                        <a:lnTo>
                          <a:pt x="95" y="22"/>
                        </a:lnTo>
                        <a:lnTo>
                          <a:pt x="154" y="0"/>
                        </a:lnTo>
                      </a:path>
                    </a:pathLst>
                  </a:custGeom>
                  <a:noFill/>
                  <a:ln w="0">
                    <a:solidFill>
                      <a:srgbClr val="25221E"/>
                    </a:solidFill>
                    <a:round/>
                    <a:headEnd/>
                    <a:tailEnd/>
                  </a:ln>
                </p:spPr>
                <p:txBody>
                  <a:bodyPr/>
                  <a:lstStyle/>
                  <a:p>
                    <a:pPr eaLnBrk="1" hangingPunct="1"/>
                    <a:endParaRPr lang="pt-BR" u="none"/>
                  </a:p>
                </p:txBody>
              </p:sp>
              <p:sp>
                <p:nvSpPr>
                  <p:cNvPr id="468039" name="Freeform 309"/>
                  <p:cNvSpPr>
                    <a:spLocks/>
                  </p:cNvSpPr>
                  <p:nvPr/>
                </p:nvSpPr>
                <p:spPr bwMode="auto">
                  <a:xfrm>
                    <a:off x="4323" y="2408"/>
                    <a:ext cx="37" cy="37"/>
                  </a:xfrm>
                  <a:custGeom>
                    <a:avLst/>
                    <a:gdLst>
                      <a:gd name="T0" fmla="*/ 0 w 296"/>
                      <a:gd name="T1" fmla="*/ 0 h 296"/>
                      <a:gd name="T2" fmla="*/ 0 w 296"/>
                      <a:gd name="T3" fmla="*/ 0 h 296"/>
                      <a:gd name="T4" fmla="*/ 0 w 296"/>
                      <a:gd name="T5" fmla="*/ 0 h 296"/>
                      <a:gd name="T6" fmla="*/ 0 w 296"/>
                      <a:gd name="T7" fmla="*/ 0 h 296"/>
                      <a:gd name="T8" fmla="*/ 0 w 296"/>
                      <a:gd name="T9" fmla="*/ 0 h 296"/>
                      <a:gd name="T10" fmla="*/ 0 w 296"/>
                      <a:gd name="T11" fmla="*/ 0 h 296"/>
                      <a:gd name="T12" fmla="*/ 0 w 296"/>
                      <a:gd name="T13" fmla="*/ 0 h 296"/>
                      <a:gd name="T14" fmla="*/ 0 w 296"/>
                      <a:gd name="T15" fmla="*/ 0 h 296"/>
                      <a:gd name="T16" fmla="*/ 0 w 296"/>
                      <a:gd name="T17" fmla="*/ 0 h 296"/>
                      <a:gd name="T18" fmla="*/ 0 w 296"/>
                      <a:gd name="T19" fmla="*/ 0 h 296"/>
                      <a:gd name="T20" fmla="*/ 0 w 296"/>
                      <a:gd name="T21" fmla="*/ 0 h 296"/>
                      <a:gd name="T22" fmla="*/ 0 w 296"/>
                      <a:gd name="T23" fmla="*/ 0 h 296"/>
                      <a:gd name="T24" fmla="*/ 0 w 296"/>
                      <a:gd name="T25" fmla="*/ 0 h 296"/>
                      <a:gd name="T26" fmla="*/ 0 w 296"/>
                      <a:gd name="T27" fmla="*/ 0 h 296"/>
                      <a:gd name="T28" fmla="*/ 0 w 296"/>
                      <a:gd name="T29" fmla="*/ 0 h 296"/>
                      <a:gd name="T30" fmla="*/ 0 w 296"/>
                      <a:gd name="T31" fmla="*/ 0 h 296"/>
                      <a:gd name="T32" fmla="*/ 0 w 296"/>
                      <a:gd name="T33" fmla="*/ 0 h 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6"/>
                      <a:gd name="T52" fmla="*/ 0 h 296"/>
                      <a:gd name="T53" fmla="*/ 296 w 296"/>
                      <a:gd name="T54" fmla="*/ 296 h 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6" h="296">
                        <a:moveTo>
                          <a:pt x="142" y="0"/>
                        </a:moveTo>
                        <a:lnTo>
                          <a:pt x="210" y="22"/>
                        </a:lnTo>
                        <a:lnTo>
                          <a:pt x="251" y="45"/>
                        </a:lnTo>
                        <a:lnTo>
                          <a:pt x="286" y="86"/>
                        </a:lnTo>
                        <a:lnTo>
                          <a:pt x="296" y="154"/>
                        </a:lnTo>
                        <a:lnTo>
                          <a:pt x="286" y="209"/>
                        </a:lnTo>
                        <a:lnTo>
                          <a:pt x="251" y="253"/>
                        </a:lnTo>
                        <a:lnTo>
                          <a:pt x="210" y="286"/>
                        </a:lnTo>
                        <a:lnTo>
                          <a:pt x="142" y="296"/>
                        </a:lnTo>
                        <a:lnTo>
                          <a:pt x="88" y="286"/>
                        </a:lnTo>
                        <a:lnTo>
                          <a:pt x="45" y="253"/>
                        </a:lnTo>
                        <a:lnTo>
                          <a:pt x="10" y="209"/>
                        </a:lnTo>
                        <a:lnTo>
                          <a:pt x="0" y="154"/>
                        </a:lnTo>
                        <a:lnTo>
                          <a:pt x="10" y="86"/>
                        </a:lnTo>
                        <a:lnTo>
                          <a:pt x="45" y="45"/>
                        </a:lnTo>
                        <a:lnTo>
                          <a:pt x="88" y="22"/>
                        </a:lnTo>
                        <a:lnTo>
                          <a:pt x="142" y="0"/>
                        </a:lnTo>
                        <a:close/>
                      </a:path>
                    </a:pathLst>
                  </a:custGeom>
                  <a:solidFill>
                    <a:srgbClr val="1F1A17"/>
                  </a:solidFill>
                  <a:ln w="9525">
                    <a:noFill/>
                    <a:round/>
                    <a:headEnd/>
                    <a:tailEnd/>
                  </a:ln>
                </p:spPr>
                <p:txBody>
                  <a:bodyPr/>
                  <a:lstStyle/>
                  <a:p>
                    <a:pPr eaLnBrk="1" hangingPunct="1"/>
                    <a:endParaRPr lang="pt-BR" u="none"/>
                  </a:p>
                </p:txBody>
              </p:sp>
              <p:sp>
                <p:nvSpPr>
                  <p:cNvPr id="468040" name="Freeform 310"/>
                  <p:cNvSpPr>
                    <a:spLocks/>
                  </p:cNvSpPr>
                  <p:nvPr/>
                </p:nvSpPr>
                <p:spPr bwMode="auto">
                  <a:xfrm>
                    <a:off x="4323" y="2408"/>
                    <a:ext cx="37" cy="37"/>
                  </a:xfrm>
                  <a:custGeom>
                    <a:avLst/>
                    <a:gdLst>
                      <a:gd name="T0" fmla="*/ 0 w 296"/>
                      <a:gd name="T1" fmla="*/ 0 h 296"/>
                      <a:gd name="T2" fmla="*/ 0 w 296"/>
                      <a:gd name="T3" fmla="*/ 0 h 296"/>
                      <a:gd name="T4" fmla="*/ 0 w 296"/>
                      <a:gd name="T5" fmla="*/ 0 h 296"/>
                      <a:gd name="T6" fmla="*/ 0 w 296"/>
                      <a:gd name="T7" fmla="*/ 0 h 296"/>
                      <a:gd name="T8" fmla="*/ 0 w 296"/>
                      <a:gd name="T9" fmla="*/ 0 h 296"/>
                      <a:gd name="T10" fmla="*/ 0 w 296"/>
                      <a:gd name="T11" fmla="*/ 0 h 296"/>
                      <a:gd name="T12" fmla="*/ 0 w 296"/>
                      <a:gd name="T13" fmla="*/ 0 h 296"/>
                      <a:gd name="T14" fmla="*/ 0 w 296"/>
                      <a:gd name="T15" fmla="*/ 0 h 296"/>
                      <a:gd name="T16" fmla="*/ 0 w 296"/>
                      <a:gd name="T17" fmla="*/ 0 h 296"/>
                      <a:gd name="T18" fmla="*/ 0 w 296"/>
                      <a:gd name="T19" fmla="*/ 0 h 296"/>
                      <a:gd name="T20" fmla="*/ 0 w 296"/>
                      <a:gd name="T21" fmla="*/ 0 h 296"/>
                      <a:gd name="T22" fmla="*/ 0 w 296"/>
                      <a:gd name="T23" fmla="*/ 0 h 296"/>
                      <a:gd name="T24" fmla="*/ 0 w 296"/>
                      <a:gd name="T25" fmla="*/ 0 h 296"/>
                      <a:gd name="T26" fmla="*/ 0 w 296"/>
                      <a:gd name="T27" fmla="*/ 0 h 296"/>
                      <a:gd name="T28" fmla="*/ 0 w 296"/>
                      <a:gd name="T29" fmla="*/ 0 h 296"/>
                      <a:gd name="T30" fmla="*/ 0 w 296"/>
                      <a:gd name="T31" fmla="*/ 0 h 296"/>
                      <a:gd name="T32" fmla="*/ 0 w 296"/>
                      <a:gd name="T33" fmla="*/ 0 h 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6"/>
                      <a:gd name="T52" fmla="*/ 0 h 296"/>
                      <a:gd name="T53" fmla="*/ 296 w 296"/>
                      <a:gd name="T54" fmla="*/ 296 h 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6" h="296">
                        <a:moveTo>
                          <a:pt x="142" y="0"/>
                        </a:moveTo>
                        <a:lnTo>
                          <a:pt x="210" y="22"/>
                        </a:lnTo>
                        <a:lnTo>
                          <a:pt x="251" y="45"/>
                        </a:lnTo>
                        <a:lnTo>
                          <a:pt x="286" y="86"/>
                        </a:lnTo>
                        <a:lnTo>
                          <a:pt x="296" y="154"/>
                        </a:lnTo>
                        <a:lnTo>
                          <a:pt x="286" y="209"/>
                        </a:lnTo>
                        <a:lnTo>
                          <a:pt x="251" y="253"/>
                        </a:lnTo>
                        <a:lnTo>
                          <a:pt x="210" y="286"/>
                        </a:lnTo>
                        <a:lnTo>
                          <a:pt x="142" y="296"/>
                        </a:lnTo>
                        <a:lnTo>
                          <a:pt x="88" y="286"/>
                        </a:lnTo>
                        <a:lnTo>
                          <a:pt x="45" y="253"/>
                        </a:lnTo>
                        <a:lnTo>
                          <a:pt x="10" y="209"/>
                        </a:lnTo>
                        <a:lnTo>
                          <a:pt x="0" y="154"/>
                        </a:lnTo>
                        <a:lnTo>
                          <a:pt x="10" y="86"/>
                        </a:lnTo>
                        <a:lnTo>
                          <a:pt x="45" y="45"/>
                        </a:lnTo>
                        <a:lnTo>
                          <a:pt x="88" y="22"/>
                        </a:lnTo>
                        <a:lnTo>
                          <a:pt x="142" y="0"/>
                        </a:lnTo>
                      </a:path>
                    </a:pathLst>
                  </a:custGeom>
                  <a:noFill/>
                  <a:ln w="0">
                    <a:solidFill>
                      <a:srgbClr val="25221E"/>
                    </a:solidFill>
                    <a:round/>
                    <a:headEnd/>
                    <a:tailEnd/>
                  </a:ln>
                </p:spPr>
                <p:txBody>
                  <a:bodyPr/>
                  <a:lstStyle/>
                  <a:p>
                    <a:pPr eaLnBrk="1" hangingPunct="1"/>
                    <a:endParaRPr lang="pt-BR" u="none"/>
                  </a:p>
                </p:txBody>
              </p:sp>
              <p:sp>
                <p:nvSpPr>
                  <p:cNvPr id="468041" name="Freeform 313"/>
                  <p:cNvSpPr>
                    <a:spLocks/>
                  </p:cNvSpPr>
                  <p:nvPr/>
                </p:nvSpPr>
                <p:spPr bwMode="auto">
                  <a:xfrm>
                    <a:off x="3242" y="1552"/>
                    <a:ext cx="116" cy="126"/>
                  </a:xfrm>
                  <a:custGeom>
                    <a:avLst/>
                    <a:gdLst>
                      <a:gd name="T0" fmla="*/ 0 w 923"/>
                      <a:gd name="T1" fmla="*/ 0 h 1006"/>
                      <a:gd name="T2" fmla="*/ 0 w 923"/>
                      <a:gd name="T3" fmla="*/ 0 h 1006"/>
                      <a:gd name="T4" fmla="*/ 0 w 923"/>
                      <a:gd name="T5" fmla="*/ 0 h 1006"/>
                      <a:gd name="T6" fmla="*/ 0 w 923"/>
                      <a:gd name="T7" fmla="*/ 0 h 1006"/>
                      <a:gd name="T8" fmla="*/ 0 w 923"/>
                      <a:gd name="T9" fmla="*/ 0 h 1006"/>
                      <a:gd name="T10" fmla="*/ 0 w 923"/>
                      <a:gd name="T11" fmla="*/ 0 h 1006"/>
                      <a:gd name="T12" fmla="*/ 0 w 923"/>
                      <a:gd name="T13" fmla="*/ 0 h 1006"/>
                      <a:gd name="T14" fmla="*/ 0 w 923"/>
                      <a:gd name="T15" fmla="*/ 0 h 1006"/>
                      <a:gd name="T16" fmla="*/ 0 w 923"/>
                      <a:gd name="T17" fmla="*/ 0 h 1006"/>
                      <a:gd name="T18" fmla="*/ 0 w 923"/>
                      <a:gd name="T19" fmla="*/ 0 h 1006"/>
                      <a:gd name="T20" fmla="*/ 0 w 923"/>
                      <a:gd name="T21" fmla="*/ 0 h 1006"/>
                      <a:gd name="T22" fmla="*/ 0 w 923"/>
                      <a:gd name="T23" fmla="*/ 0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1006"/>
                      <a:gd name="T38" fmla="*/ 923 w 923"/>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1006">
                        <a:moveTo>
                          <a:pt x="436" y="0"/>
                        </a:moveTo>
                        <a:lnTo>
                          <a:pt x="923" y="573"/>
                        </a:lnTo>
                        <a:lnTo>
                          <a:pt x="479" y="998"/>
                        </a:lnTo>
                        <a:lnTo>
                          <a:pt x="418" y="1006"/>
                        </a:lnTo>
                        <a:lnTo>
                          <a:pt x="339" y="989"/>
                        </a:lnTo>
                        <a:lnTo>
                          <a:pt x="252" y="955"/>
                        </a:lnTo>
                        <a:lnTo>
                          <a:pt x="173" y="894"/>
                        </a:lnTo>
                        <a:lnTo>
                          <a:pt x="104" y="815"/>
                        </a:lnTo>
                        <a:lnTo>
                          <a:pt x="44" y="711"/>
                        </a:lnTo>
                        <a:lnTo>
                          <a:pt x="10" y="589"/>
                        </a:lnTo>
                        <a:lnTo>
                          <a:pt x="0" y="432"/>
                        </a:lnTo>
                        <a:lnTo>
                          <a:pt x="436" y="0"/>
                        </a:lnTo>
                        <a:close/>
                      </a:path>
                    </a:pathLst>
                  </a:custGeom>
                  <a:solidFill>
                    <a:srgbClr val="DA251D"/>
                  </a:solidFill>
                  <a:ln w="9525">
                    <a:noFill/>
                    <a:round/>
                    <a:headEnd/>
                    <a:tailEnd/>
                  </a:ln>
                </p:spPr>
                <p:txBody>
                  <a:bodyPr/>
                  <a:lstStyle/>
                  <a:p>
                    <a:pPr eaLnBrk="1" hangingPunct="1"/>
                    <a:endParaRPr lang="pt-BR" u="none"/>
                  </a:p>
                </p:txBody>
              </p:sp>
              <p:sp>
                <p:nvSpPr>
                  <p:cNvPr id="468042" name="Freeform 316"/>
                  <p:cNvSpPr>
                    <a:spLocks/>
                  </p:cNvSpPr>
                  <p:nvPr/>
                </p:nvSpPr>
                <p:spPr bwMode="auto">
                  <a:xfrm>
                    <a:off x="3276" y="1517"/>
                    <a:ext cx="123" cy="127"/>
                  </a:xfrm>
                  <a:custGeom>
                    <a:avLst/>
                    <a:gdLst>
                      <a:gd name="T0" fmla="*/ 0 w 983"/>
                      <a:gd name="T1" fmla="*/ 0 h 1010"/>
                      <a:gd name="T2" fmla="*/ 0 w 983"/>
                      <a:gd name="T3" fmla="*/ 0 h 1010"/>
                      <a:gd name="T4" fmla="*/ 0 w 983"/>
                      <a:gd name="T5" fmla="*/ 0 h 1010"/>
                      <a:gd name="T6" fmla="*/ 0 w 983"/>
                      <a:gd name="T7" fmla="*/ 0 h 1010"/>
                      <a:gd name="T8" fmla="*/ 0 w 983"/>
                      <a:gd name="T9" fmla="*/ 0 h 1010"/>
                      <a:gd name="T10" fmla="*/ 0 w 983"/>
                      <a:gd name="T11" fmla="*/ 0 h 1010"/>
                      <a:gd name="T12" fmla="*/ 0 w 983"/>
                      <a:gd name="T13" fmla="*/ 0 h 1010"/>
                      <a:gd name="T14" fmla="*/ 0 w 983"/>
                      <a:gd name="T15" fmla="*/ 0 h 1010"/>
                      <a:gd name="T16" fmla="*/ 0 w 983"/>
                      <a:gd name="T17" fmla="*/ 0 h 1010"/>
                      <a:gd name="T18" fmla="*/ 0 w 983"/>
                      <a:gd name="T19" fmla="*/ 0 h 1010"/>
                      <a:gd name="T20" fmla="*/ 0 w 983"/>
                      <a:gd name="T21" fmla="*/ 0 h 1010"/>
                      <a:gd name="T22" fmla="*/ 0 w 983"/>
                      <a:gd name="T23" fmla="*/ 0 h 10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83"/>
                      <a:gd name="T37" fmla="*/ 0 h 1010"/>
                      <a:gd name="T38" fmla="*/ 983 w 983"/>
                      <a:gd name="T39" fmla="*/ 1010 h 10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83" h="1010">
                        <a:moveTo>
                          <a:pt x="430" y="8"/>
                        </a:moveTo>
                        <a:lnTo>
                          <a:pt x="983" y="555"/>
                        </a:lnTo>
                        <a:lnTo>
                          <a:pt x="487" y="1002"/>
                        </a:lnTo>
                        <a:lnTo>
                          <a:pt x="430" y="1010"/>
                        </a:lnTo>
                        <a:lnTo>
                          <a:pt x="346" y="1002"/>
                        </a:lnTo>
                        <a:lnTo>
                          <a:pt x="264" y="970"/>
                        </a:lnTo>
                        <a:lnTo>
                          <a:pt x="172" y="910"/>
                        </a:lnTo>
                        <a:lnTo>
                          <a:pt x="106" y="821"/>
                        </a:lnTo>
                        <a:lnTo>
                          <a:pt x="41" y="717"/>
                        </a:lnTo>
                        <a:lnTo>
                          <a:pt x="0" y="583"/>
                        </a:lnTo>
                        <a:lnTo>
                          <a:pt x="0" y="439"/>
                        </a:lnTo>
                        <a:lnTo>
                          <a:pt x="432" y="0"/>
                        </a:lnTo>
                      </a:path>
                    </a:pathLst>
                  </a:custGeom>
                  <a:noFill/>
                  <a:ln w="0">
                    <a:solidFill>
                      <a:srgbClr val="25221E"/>
                    </a:solidFill>
                    <a:round/>
                    <a:headEnd/>
                    <a:tailEnd/>
                  </a:ln>
                </p:spPr>
                <p:txBody>
                  <a:bodyPr/>
                  <a:lstStyle/>
                  <a:p>
                    <a:pPr eaLnBrk="1" hangingPunct="1"/>
                    <a:endParaRPr lang="pt-BR" u="none"/>
                  </a:p>
                </p:txBody>
              </p:sp>
              <p:sp>
                <p:nvSpPr>
                  <p:cNvPr id="468043" name="Freeform 317"/>
                  <p:cNvSpPr>
                    <a:spLocks/>
                  </p:cNvSpPr>
                  <p:nvPr/>
                </p:nvSpPr>
                <p:spPr bwMode="auto">
                  <a:xfrm>
                    <a:off x="3413" y="2024"/>
                    <a:ext cx="299" cy="158"/>
                  </a:xfrm>
                  <a:custGeom>
                    <a:avLst/>
                    <a:gdLst>
                      <a:gd name="T0" fmla="*/ 0 w 2400"/>
                      <a:gd name="T1" fmla="*/ 0 h 1268"/>
                      <a:gd name="T2" fmla="*/ 0 w 2400"/>
                      <a:gd name="T3" fmla="*/ 0 h 1268"/>
                      <a:gd name="T4" fmla="*/ 0 w 2400"/>
                      <a:gd name="T5" fmla="*/ 0 h 1268"/>
                      <a:gd name="T6" fmla="*/ 0 w 2400"/>
                      <a:gd name="T7" fmla="*/ 0 h 1268"/>
                      <a:gd name="T8" fmla="*/ 0 w 2400"/>
                      <a:gd name="T9" fmla="*/ 0 h 1268"/>
                      <a:gd name="T10" fmla="*/ 0 w 2400"/>
                      <a:gd name="T11" fmla="*/ 0 h 1268"/>
                      <a:gd name="T12" fmla="*/ 0 w 2400"/>
                      <a:gd name="T13" fmla="*/ 0 h 1268"/>
                      <a:gd name="T14" fmla="*/ 0 w 2400"/>
                      <a:gd name="T15" fmla="*/ 0 h 1268"/>
                      <a:gd name="T16" fmla="*/ 0 w 2400"/>
                      <a:gd name="T17" fmla="*/ 0 h 1268"/>
                      <a:gd name="T18" fmla="*/ 0 w 2400"/>
                      <a:gd name="T19" fmla="*/ 0 h 1268"/>
                      <a:gd name="T20" fmla="*/ 0 w 2400"/>
                      <a:gd name="T21" fmla="*/ 0 h 12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00"/>
                      <a:gd name="T34" fmla="*/ 0 h 1268"/>
                      <a:gd name="T35" fmla="*/ 2400 w 2400"/>
                      <a:gd name="T36" fmla="*/ 1268 h 12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00" h="1268">
                        <a:moveTo>
                          <a:pt x="1072" y="510"/>
                        </a:moveTo>
                        <a:lnTo>
                          <a:pt x="2371" y="500"/>
                        </a:lnTo>
                        <a:lnTo>
                          <a:pt x="2400" y="831"/>
                        </a:lnTo>
                        <a:lnTo>
                          <a:pt x="1064" y="835"/>
                        </a:lnTo>
                        <a:lnTo>
                          <a:pt x="1064" y="894"/>
                        </a:lnTo>
                        <a:lnTo>
                          <a:pt x="792" y="1249"/>
                        </a:lnTo>
                        <a:lnTo>
                          <a:pt x="0" y="1268"/>
                        </a:lnTo>
                        <a:lnTo>
                          <a:pt x="6" y="22"/>
                        </a:lnTo>
                        <a:lnTo>
                          <a:pt x="710" y="0"/>
                        </a:lnTo>
                        <a:lnTo>
                          <a:pt x="1023" y="363"/>
                        </a:lnTo>
                        <a:lnTo>
                          <a:pt x="1072" y="510"/>
                        </a:lnTo>
                        <a:close/>
                      </a:path>
                    </a:pathLst>
                  </a:custGeom>
                  <a:solidFill>
                    <a:srgbClr val="3BB3C3"/>
                  </a:solidFill>
                  <a:ln w="9525">
                    <a:noFill/>
                    <a:round/>
                    <a:headEnd/>
                    <a:tailEnd/>
                  </a:ln>
                </p:spPr>
                <p:txBody>
                  <a:bodyPr/>
                  <a:lstStyle/>
                  <a:p>
                    <a:pPr eaLnBrk="1" hangingPunct="1"/>
                    <a:endParaRPr lang="pt-BR" u="none"/>
                  </a:p>
                </p:txBody>
              </p:sp>
              <p:sp>
                <p:nvSpPr>
                  <p:cNvPr id="468044" name="Freeform 318"/>
                  <p:cNvSpPr>
                    <a:spLocks/>
                  </p:cNvSpPr>
                  <p:nvPr/>
                </p:nvSpPr>
                <p:spPr bwMode="auto">
                  <a:xfrm>
                    <a:off x="3413" y="2024"/>
                    <a:ext cx="299" cy="158"/>
                  </a:xfrm>
                  <a:custGeom>
                    <a:avLst/>
                    <a:gdLst>
                      <a:gd name="T0" fmla="*/ 0 w 2400"/>
                      <a:gd name="T1" fmla="*/ 0 h 1268"/>
                      <a:gd name="T2" fmla="*/ 0 w 2400"/>
                      <a:gd name="T3" fmla="*/ 0 h 1268"/>
                      <a:gd name="T4" fmla="*/ 0 w 2400"/>
                      <a:gd name="T5" fmla="*/ 0 h 1268"/>
                      <a:gd name="T6" fmla="*/ 0 w 2400"/>
                      <a:gd name="T7" fmla="*/ 0 h 1268"/>
                      <a:gd name="T8" fmla="*/ 0 w 2400"/>
                      <a:gd name="T9" fmla="*/ 0 h 1268"/>
                      <a:gd name="T10" fmla="*/ 0 w 2400"/>
                      <a:gd name="T11" fmla="*/ 0 h 1268"/>
                      <a:gd name="T12" fmla="*/ 0 w 2400"/>
                      <a:gd name="T13" fmla="*/ 0 h 1268"/>
                      <a:gd name="T14" fmla="*/ 0 w 2400"/>
                      <a:gd name="T15" fmla="*/ 0 h 1268"/>
                      <a:gd name="T16" fmla="*/ 0 w 2400"/>
                      <a:gd name="T17" fmla="*/ 0 h 1268"/>
                      <a:gd name="T18" fmla="*/ 0 w 2400"/>
                      <a:gd name="T19" fmla="*/ 0 h 1268"/>
                      <a:gd name="T20" fmla="*/ 0 w 2400"/>
                      <a:gd name="T21" fmla="*/ 0 h 12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00"/>
                      <a:gd name="T34" fmla="*/ 0 h 1268"/>
                      <a:gd name="T35" fmla="*/ 2400 w 2400"/>
                      <a:gd name="T36" fmla="*/ 1268 h 12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00" h="1268">
                        <a:moveTo>
                          <a:pt x="1072" y="510"/>
                        </a:moveTo>
                        <a:lnTo>
                          <a:pt x="2371" y="500"/>
                        </a:lnTo>
                        <a:lnTo>
                          <a:pt x="2400" y="831"/>
                        </a:lnTo>
                        <a:lnTo>
                          <a:pt x="1064" y="835"/>
                        </a:lnTo>
                        <a:lnTo>
                          <a:pt x="1064" y="894"/>
                        </a:lnTo>
                        <a:lnTo>
                          <a:pt x="792" y="1249"/>
                        </a:lnTo>
                        <a:lnTo>
                          <a:pt x="0" y="1268"/>
                        </a:lnTo>
                        <a:lnTo>
                          <a:pt x="6" y="22"/>
                        </a:lnTo>
                        <a:lnTo>
                          <a:pt x="710" y="0"/>
                        </a:lnTo>
                        <a:lnTo>
                          <a:pt x="1023" y="363"/>
                        </a:lnTo>
                        <a:lnTo>
                          <a:pt x="1072" y="510"/>
                        </a:lnTo>
                      </a:path>
                    </a:pathLst>
                  </a:custGeom>
                  <a:noFill/>
                  <a:ln w="0">
                    <a:solidFill>
                      <a:srgbClr val="25221E"/>
                    </a:solidFill>
                    <a:round/>
                    <a:headEnd/>
                    <a:tailEnd/>
                  </a:ln>
                </p:spPr>
                <p:txBody>
                  <a:bodyPr/>
                  <a:lstStyle/>
                  <a:p>
                    <a:pPr eaLnBrk="1" hangingPunct="1"/>
                    <a:endParaRPr lang="pt-BR" u="none"/>
                  </a:p>
                </p:txBody>
              </p:sp>
              <p:sp>
                <p:nvSpPr>
                  <p:cNvPr id="468045" name="Freeform 319"/>
                  <p:cNvSpPr>
                    <a:spLocks/>
                  </p:cNvSpPr>
                  <p:nvPr/>
                </p:nvSpPr>
                <p:spPr bwMode="auto">
                  <a:xfrm>
                    <a:off x="3323" y="1491"/>
                    <a:ext cx="102" cy="102"/>
                  </a:xfrm>
                  <a:custGeom>
                    <a:avLst/>
                    <a:gdLst>
                      <a:gd name="T0" fmla="*/ 0 w 821"/>
                      <a:gd name="T1" fmla="*/ 0 h 820"/>
                      <a:gd name="T2" fmla="*/ 0 w 821"/>
                      <a:gd name="T3" fmla="*/ 0 h 820"/>
                      <a:gd name="T4" fmla="*/ 0 w 821"/>
                      <a:gd name="T5" fmla="*/ 0 h 820"/>
                      <a:gd name="T6" fmla="*/ 0 w 821"/>
                      <a:gd name="T7" fmla="*/ 0 h 820"/>
                      <a:gd name="T8" fmla="*/ 0 w 821"/>
                      <a:gd name="T9" fmla="*/ 0 h 820"/>
                      <a:gd name="T10" fmla="*/ 0 w 821"/>
                      <a:gd name="T11" fmla="*/ 0 h 820"/>
                      <a:gd name="T12" fmla="*/ 0 w 821"/>
                      <a:gd name="T13" fmla="*/ 0 h 820"/>
                      <a:gd name="T14" fmla="*/ 0 w 821"/>
                      <a:gd name="T15" fmla="*/ 0 h 820"/>
                      <a:gd name="T16" fmla="*/ 0 w 821"/>
                      <a:gd name="T17" fmla="*/ 0 h 820"/>
                      <a:gd name="T18" fmla="*/ 0 w 821"/>
                      <a:gd name="T19" fmla="*/ 0 h 820"/>
                      <a:gd name="T20" fmla="*/ 0 w 821"/>
                      <a:gd name="T21" fmla="*/ 0 h 820"/>
                      <a:gd name="T22" fmla="*/ 0 w 821"/>
                      <a:gd name="T23" fmla="*/ 0 h 820"/>
                      <a:gd name="T24" fmla="*/ 0 w 821"/>
                      <a:gd name="T25" fmla="*/ 0 h 820"/>
                      <a:gd name="T26" fmla="*/ 0 w 821"/>
                      <a:gd name="T27" fmla="*/ 0 h 820"/>
                      <a:gd name="T28" fmla="*/ 0 w 821"/>
                      <a:gd name="T29" fmla="*/ 0 h 820"/>
                      <a:gd name="T30" fmla="*/ 0 w 821"/>
                      <a:gd name="T31" fmla="*/ 0 h 820"/>
                      <a:gd name="T32" fmla="*/ 0 w 821"/>
                      <a:gd name="T33" fmla="*/ 0 h 820"/>
                      <a:gd name="T34" fmla="*/ 0 w 821"/>
                      <a:gd name="T35" fmla="*/ 0 h 820"/>
                      <a:gd name="T36" fmla="*/ 0 w 821"/>
                      <a:gd name="T37" fmla="*/ 0 h 820"/>
                      <a:gd name="T38" fmla="*/ 0 w 821"/>
                      <a:gd name="T39" fmla="*/ 0 h 820"/>
                      <a:gd name="T40" fmla="*/ 0 w 821"/>
                      <a:gd name="T41" fmla="*/ 0 h 820"/>
                      <a:gd name="T42" fmla="*/ 0 w 821"/>
                      <a:gd name="T43" fmla="*/ 0 h 820"/>
                      <a:gd name="T44" fmla="*/ 0 w 821"/>
                      <a:gd name="T45" fmla="*/ 0 h 820"/>
                      <a:gd name="T46" fmla="*/ 0 w 821"/>
                      <a:gd name="T47" fmla="*/ 0 h 820"/>
                      <a:gd name="T48" fmla="*/ 0 w 821"/>
                      <a:gd name="T49" fmla="*/ 0 h 820"/>
                      <a:gd name="T50" fmla="*/ 0 w 821"/>
                      <a:gd name="T51" fmla="*/ 0 h 820"/>
                      <a:gd name="T52" fmla="*/ 0 w 821"/>
                      <a:gd name="T53" fmla="*/ 0 h 820"/>
                      <a:gd name="T54" fmla="*/ 0 w 821"/>
                      <a:gd name="T55" fmla="*/ 0 h 820"/>
                      <a:gd name="T56" fmla="*/ 0 w 821"/>
                      <a:gd name="T57" fmla="*/ 0 h 820"/>
                      <a:gd name="T58" fmla="*/ 0 w 821"/>
                      <a:gd name="T59" fmla="*/ 0 h 820"/>
                      <a:gd name="T60" fmla="*/ 0 w 821"/>
                      <a:gd name="T61" fmla="*/ 0 h 820"/>
                      <a:gd name="T62" fmla="*/ 0 w 821"/>
                      <a:gd name="T63" fmla="*/ 0 h 820"/>
                      <a:gd name="T64" fmla="*/ 0 w 821"/>
                      <a:gd name="T65" fmla="*/ 0 h 820"/>
                      <a:gd name="T66" fmla="*/ 0 w 821"/>
                      <a:gd name="T67" fmla="*/ 0 h 820"/>
                      <a:gd name="T68" fmla="*/ 0 w 821"/>
                      <a:gd name="T69" fmla="*/ 0 h 820"/>
                      <a:gd name="T70" fmla="*/ 0 w 821"/>
                      <a:gd name="T71" fmla="*/ 0 h 820"/>
                      <a:gd name="T72" fmla="*/ 0 w 821"/>
                      <a:gd name="T73" fmla="*/ 0 h 820"/>
                      <a:gd name="T74" fmla="*/ 0 w 821"/>
                      <a:gd name="T75" fmla="*/ 0 h 820"/>
                      <a:gd name="T76" fmla="*/ 0 w 821"/>
                      <a:gd name="T77" fmla="*/ 0 h 820"/>
                      <a:gd name="T78" fmla="*/ 0 w 821"/>
                      <a:gd name="T79" fmla="*/ 0 h 820"/>
                      <a:gd name="T80" fmla="*/ 0 w 821"/>
                      <a:gd name="T81" fmla="*/ 0 h 820"/>
                      <a:gd name="T82" fmla="*/ 0 w 821"/>
                      <a:gd name="T83" fmla="*/ 0 h 820"/>
                      <a:gd name="T84" fmla="*/ 0 w 821"/>
                      <a:gd name="T85" fmla="*/ 0 h 8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1"/>
                      <a:gd name="T130" fmla="*/ 0 h 820"/>
                      <a:gd name="T131" fmla="*/ 821 w 821"/>
                      <a:gd name="T132" fmla="*/ 820 h 8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1" h="820">
                        <a:moveTo>
                          <a:pt x="410" y="820"/>
                        </a:moveTo>
                        <a:lnTo>
                          <a:pt x="432" y="820"/>
                        </a:lnTo>
                        <a:lnTo>
                          <a:pt x="452" y="818"/>
                        </a:lnTo>
                        <a:lnTo>
                          <a:pt x="472" y="815"/>
                        </a:lnTo>
                        <a:lnTo>
                          <a:pt x="493" y="812"/>
                        </a:lnTo>
                        <a:lnTo>
                          <a:pt x="513" y="808"/>
                        </a:lnTo>
                        <a:lnTo>
                          <a:pt x="532" y="802"/>
                        </a:lnTo>
                        <a:lnTo>
                          <a:pt x="551" y="795"/>
                        </a:lnTo>
                        <a:lnTo>
                          <a:pt x="569" y="788"/>
                        </a:lnTo>
                        <a:lnTo>
                          <a:pt x="588" y="779"/>
                        </a:lnTo>
                        <a:lnTo>
                          <a:pt x="605" y="770"/>
                        </a:lnTo>
                        <a:lnTo>
                          <a:pt x="623" y="760"/>
                        </a:lnTo>
                        <a:lnTo>
                          <a:pt x="639" y="750"/>
                        </a:lnTo>
                        <a:lnTo>
                          <a:pt x="656" y="739"/>
                        </a:lnTo>
                        <a:lnTo>
                          <a:pt x="671" y="726"/>
                        </a:lnTo>
                        <a:lnTo>
                          <a:pt x="686" y="714"/>
                        </a:lnTo>
                        <a:lnTo>
                          <a:pt x="700" y="699"/>
                        </a:lnTo>
                        <a:lnTo>
                          <a:pt x="714" y="686"/>
                        </a:lnTo>
                        <a:lnTo>
                          <a:pt x="727" y="671"/>
                        </a:lnTo>
                        <a:lnTo>
                          <a:pt x="738" y="656"/>
                        </a:lnTo>
                        <a:lnTo>
                          <a:pt x="751" y="640"/>
                        </a:lnTo>
                        <a:lnTo>
                          <a:pt x="761" y="623"/>
                        </a:lnTo>
                        <a:lnTo>
                          <a:pt x="771" y="606"/>
                        </a:lnTo>
                        <a:lnTo>
                          <a:pt x="780" y="588"/>
                        </a:lnTo>
                        <a:lnTo>
                          <a:pt x="788" y="570"/>
                        </a:lnTo>
                        <a:lnTo>
                          <a:pt x="796" y="551"/>
                        </a:lnTo>
                        <a:lnTo>
                          <a:pt x="803" y="532"/>
                        </a:lnTo>
                        <a:lnTo>
                          <a:pt x="807" y="512"/>
                        </a:lnTo>
                        <a:lnTo>
                          <a:pt x="813" y="493"/>
                        </a:lnTo>
                        <a:lnTo>
                          <a:pt x="816" y="473"/>
                        </a:lnTo>
                        <a:lnTo>
                          <a:pt x="818" y="452"/>
                        </a:lnTo>
                        <a:lnTo>
                          <a:pt x="819" y="431"/>
                        </a:lnTo>
                        <a:lnTo>
                          <a:pt x="821" y="410"/>
                        </a:lnTo>
                        <a:lnTo>
                          <a:pt x="819" y="390"/>
                        </a:lnTo>
                        <a:lnTo>
                          <a:pt x="818" y="368"/>
                        </a:lnTo>
                        <a:lnTo>
                          <a:pt x="816" y="348"/>
                        </a:lnTo>
                        <a:lnTo>
                          <a:pt x="813" y="328"/>
                        </a:lnTo>
                        <a:lnTo>
                          <a:pt x="807" y="309"/>
                        </a:lnTo>
                        <a:lnTo>
                          <a:pt x="803" y="288"/>
                        </a:lnTo>
                        <a:lnTo>
                          <a:pt x="796" y="269"/>
                        </a:lnTo>
                        <a:lnTo>
                          <a:pt x="788" y="251"/>
                        </a:lnTo>
                        <a:lnTo>
                          <a:pt x="780" y="233"/>
                        </a:lnTo>
                        <a:lnTo>
                          <a:pt x="771" y="215"/>
                        </a:lnTo>
                        <a:lnTo>
                          <a:pt x="761" y="198"/>
                        </a:lnTo>
                        <a:lnTo>
                          <a:pt x="751" y="181"/>
                        </a:lnTo>
                        <a:lnTo>
                          <a:pt x="738" y="166"/>
                        </a:lnTo>
                        <a:lnTo>
                          <a:pt x="727" y="150"/>
                        </a:lnTo>
                        <a:lnTo>
                          <a:pt x="714" y="135"/>
                        </a:lnTo>
                        <a:lnTo>
                          <a:pt x="700" y="120"/>
                        </a:lnTo>
                        <a:lnTo>
                          <a:pt x="686" y="107"/>
                        </a:lnTo>
                        <a:lnTo>
                          <a:pt x="671" y="95"/>
                        </a:lnTo>
                        <a:lnTo>
                          <a:pt x="656" y="82"/>
                        </a:lnTo>
                        <a:lnTo>
                          <a:pt x="639" y="71"/>
                        </a:lnTo>
                        <a:lnTo>
                          <a:pt x="623" y="60"/>
                        </a:lnTo>
                        <a:lnTo>
                          <a:pt x="605" y="51"/>
                        </a:lnTo>
                        <a:lnTo>
                          <a:pt x="588" y="41"/>
                        </a:lnTo>
                        <a:lnTo>
                          <a:pt x="569" y="33"/>
                        </a:lnTo>
                        <a:lnTo>
                          <a:pt x="551" y="26"/>
                        </a:lnTo>
                        <a:lnTo>
                          <a:pt x="532" y="19"/>
                        </a:lnTo>
                        <a:lnTo>
                          <a:pt x="513" y="13"/>
                        </a:lnTo>
                        <a:lnTo>
                          <a:pt x="493" y="9"/>
                        </a:lnTo>
                        <a:lnTo>
                          <a:pt x="472" y="6"/>
                        </a:lnTo>
                        <a:lnTo>
                          <a:pt x="452" y="2"/>
                        </a:lnTo>
                        <a:lnTo>
                          <a:pt x="432" y="1"/>
                        </a:lnTo>
                        <a:lnTo>
                          <a:pt x="410" y="0"/>
                        </a:lnTo>
                        <a:lnTo>
                          <a:pt x="389" y="1"/>
                        </a:lnTo>
                        <a:lnTo>
                          <a:pt x="369" y="2"/>
                        </a:lnTo>
                        <a:lnTo>
                          <a:pt x="348" y="6"/>
                        </a:lnTo>
                        <a:lnTo>
                          <a:pt x="328" y="9"/>
                        </a:lnTo>
                        <a:lnTo>
                          <a:pt x="308" y="13"/>
                        </a:lnTo>
                        <a:lnTo>
                          <a:pt x="289" y="19"/>
                        </a:lnTo>
                        <a:lnTo>
                          <a:pt x="270" y="26"/>
                        </a:lnTo>
                        <a:lnTo>
                          <a:pt x="251" y="33"/>
                        </a:lnTo>
                        <a:lnTo>
                          <a:pt x="233" y="41"/>
                        </a:lnTo>
                        <a:lnTo>
                          <a:pt x="215" y="51"/>
                        </a:lnTo>
                        <a:lnTo>
                          <a:pt x="199" y="60"/>
                        </a:lnTo>
                        <a:lnTo>
                          <a:pt x="182" y="71"/>
                        </a:lnTo>
                        <a:lnTo>
                          <a:pt x="166" y="82"/>
                        </a:lnTo>
                        <a:lnTo>
                          <a:pt x="150" y="95"/>
                        </a:lnTo>
                        <a:lnTo>
                          <a:pt x="135" y="107"/>
                        </a:lnTo>
                        <a:lnTo>
                          <a:pt x="121" y="120"/>
                        </a:lnTo>
                        <a:lnTo>
                          <a:pt x="107" y="135"/>
                        </a:lnTo>
                        <a:lnTo>
                          <a:pt x="94" y="150"/>
                        </a:lnTo>
                        <a:lnTo>
                          <a:pt x="82" y="166"/>
                        </a:lnTo>
                        <a:lnTo>
                          <a:pt x="71" y="181"/>
                        </a:lnTo>
                        <a:lnTo>
                          <a:pt x="60" y="198"/>
                        </a:lnTo>
                        <a:lnTo>
                          <a:pt x="50" y="215"/>
                        </a:lnTo>
                        <a:lnTo>
                          <a:pt x="41" y="233"/>
                        </a:lnTo>
                        <a:lnTo>
                          <a:pt x="33" y="251"/>
                        </a:lnTo>
                        <a:lnTo>
                          <a:pt x="25" y="269"/>
                        </a:lnTo>
                        <a:lnTo>
                          <a:pt x="19" y="288"/>
                        </a:lnTo>
                        <a:lnTo>
                          <a:pt x="14" y="309"/>
                        </a:lnTo>
                        <a:lnTo>
                          <a:pt x="9" y="328"/>
                        </a:lnTo>
                        <a:lnTo>
                          <a:pt x="5" y="348"/>
                        </a:lnTo>
                        <a:lnTo>
                          <a:pt x="2" y="368"/>
                        </a:lnTo>
                        <a:lnTo>
                          <a:pt x="1" y="390"/>
                        </a:lnTo>
                        <a:lnTo>
                          <a:pt x="0" y="410"/>
                        </a:lnTo>
                        <a:lnTo>
                          <a:pt x="1" y="431"/>
                        </a:lnTo>
                        <a:lnTo>
                          <a:pt x="2" y="452"/>
                        </a:lnTo>
                        <a:lnTo>
                          <a:pt x="5" y="473"/>
                        </a:lnTo>
                        <a:lnTo>
                          <a:pt x="9" y="493"/>
                        </a:lnTo>
                        <a:lnTo>
                          <a:pt x="14" y="512"/>
                        </a:lnTo>
                        <a:lnTo>
                          <a:pt x="19" y="532"/>
                        </a:lnTo>
                        <a:lnTo>
                          <a:pt x="25" y="551"/>
                        </a:lnTo>
                        <a:lnTo>
                          <a:pt x="33" y="570"/>
                        </a:lnTo>
                        <a:lnTo>
                          <a:pt x="41" y="588"/>
                        </a:lnTo>
                        <a:lnTo>
                          <a:pt x="50" y="606"/>
                        </a:lnTo>
                        <a:lnTo>
                          <a:pt x="60" y="623"/>
                        </a:lnTo>
                        <a:lnTo>
                          <a:pt x="71" y="640"/>
                        </a:lnTo>
                        <a:lnTo>
                          <a:pt x="82" y="656"/>
                        </a:lnTo>
                        <a:lnTo>
                          <a:pt x="94" y="671"/>
                        </a:lnTo>
                        <a:lnTo>
                          <a:pt x="107" y="686"/>
                        </a:lnTo>
                        <a:lnTo>
                          <a:pt x="121" y="699"/>
                        </a:lnTo>
                        <a:lnTo>
                          <a:pt x="135" y="714"/>
                        </a:lnTo>
                        <a:lnTo>
                          <a:pt x="150" y="726"/>
                        </a:lnTo>
                        <a:lnTo>
                          <a:pt x="166" y="739"/>
                        </a:lnTo>
                        <a:lnTo>
                          <a:pt x="182" y="750"/>
                        </a:lnTo>
                        <a:lnTo>
                          <a:pt x="199" y="760"/>
                        </a:lnTo>
                        <a:lnTo>
                          <a:pt x="215" y="770"/>
                        </a:lnTo>
                        <a:lnTo>
                          <a:pt x="233" y="779"/>
                        </a:lnTo>
                        <a:lnTo>
                          <a:pt x="251" y="788"/>
                        </a:lnTo>
                        <a:lnTo>
                          <a:pt x="270" y="795"/>
                        </a:lnTo>
                        <a:lnTo>
                          <a:pt x="289" y="802"/>
                        </a:lnTo>
                        <a:lnTo>
                          <a:pt x="308" y="808"/>
                        </a:lnTo>
                        <a:lnTo>
                          <a:pt x="328" y="812"/>
                        </a:lnTo>
                        <a:lnTo>
                          <a:pt x="348" y="815"/>
                        </a:lnTo>
                        <a:lnTo>
                          <a:pt x="369" y="818"/>
                        </a:lnTo>
                        <a:lnTo>
                          <a:pt x="389" y="820"/>
                        </a:lnTo>
                        <a:lnTo>
                          <a:pt x="410" y="820"/>
                        </a:lnTo>
                        <a:close/>
                      </a:path>
                    </a:pathLst>
                  </a:custGeom>
                  <a:solidFill>
                    <a:srgbClr val="DA251D"/>
                  </a:solidFill>
                  <a:ln w="9525">
                    <a:noFill/>
                    <a:round/>
                    <a:headEnd/>
                    <a:tailEnd/>
                  </a:ln>
                </p:spPr>
                <p:txBody>
                  <a:bodyPr/>
                  <a:lstStyle/>
                  <a:p>
                    <a:pPr eaLnBrk="1" hangingPunct="1"/>
                    <a:endParaRPr lang="pt-BR" u="none"/>
                  </a:p>
                </p:txBody>
              </p:sp>
              <p:sp>
                <p:nvSpPr>
                  <p:cNvPr id="468046" name="Freeform 321"/>
                  <p:cNvSpPr>
                    <a:spLocks/>
                  </p:cNvSpPr>
                  <p:nvPr/>
                </p:nvSpPr>
                <p:spPr bwMode="auto">
                  <a:xfrm>
                    <a:off x="3356" y="1526"/>
                    <a:ext cx="36" cy="35"/>
                  </a:xfrm>
                  <a:custGeom>
                    <a:avLst/>
                    <a:gdLst>
                      <a:gd name="T0" fmla="*/ 0 w 287"/>
                      <a:gd name="T1" fmla="*/ 0 h 279"/>
                      <a:gd name="T2" fmla="*/ 0 w 287"/>
                      <a:gd name="T3" fmla="*/ 0 h 279"/>
                      <a:gd name="T4" fmla="*/ 0 w 287"/>
                      <a:gd name="T5" fmla="*/ 0 h 279"/>
                      <a:gd name="T6" fmla="*/ 0 w 287"/>
                      <a:gd name="T7" fmla="*/ 0 h 279"/>
                      <a:gd name="T8" fmla="*/ 0 w 287"/>
                      <a:gd name="T9" fmla="*/ 0 h 279"/>
                      <a:gd name="T10" fmla="*/ 0 w 287"/>
                      <a:gd name="T11" fmla="*/ 0 h 279"/>
                      <a:gd name="T12" fmla="*/ 0 w 287"/>
                      <a:gd name="T13" fmla="*/ 0 h 279"/>
                      <a:gd name="T14" fmla="*/ 0 w 287"/>
                      <a:gd name="T15" fmla="*/ 0 h 279"/>
                      <a:gd name="T16" fmla="*/ 0 w 287"/>
                      <a:gd name="T17" fmla="*/ 0 h 279"/>
                      <a:gd name="T18" fmla="*/ 0 w 287"/>
                      <a:gd name="T19" fmla="*/ 0 h 279"/>
                      <a:gd name="T20" fmla="*/ 0 w 287"/>
                      <a:gd name="T21" fmla="*/ 0 h 279"/>
                      <a:gd name="T22" fmla="*/ 0 w 287"/>
                      <a:gd name="T23" fmla="*/ 0 h 279"/>
                      <a:gd name="T24" fmla="*/ 0 w 287"/>
                      <a:gd name="T25" fmla="*/ 0 h 279"/>
                      <a:gd name="T26" fmla="*/ 0 w 287"/>
                      <a:gd name="T27" fmla="*/ 0 h 279"/>
                      <a:gd name="T28" fmla="*/ 0 w 287"/>
                      <a:gd name="T29" fmla="*/ 0 h 279"/>
                      <a:gd name="T30" fmla="*/ 0 w 287"/>
                      <a:gd name="T31" fmla="*/ 0 h 279"/>
                      <a:gd name="T32" fmla="*/ 0 w 287"/>
                      <a:gd name="T33" fmla="*/ 0 h 279"/>
                      <a:gd name="T34" fmla="*/ 0 w 287"/>
                      <a:gd name="T35" fmla="*/ 0 h 279"/>
                      <a:gd name="T36" fmla="*/ 0 w 287"/>
                      <a:gd name="T37" fmla="*/ 0 h 279"/>
                      <a:gd name="T38" fmla="*/ 0 w 287"/>
                      <a:gd name="T39" fmla="*/ 0 h 279"/>
                      <a:gd name="T40" fmla="*/ 0 w 287"/>
                      <a:gd name="T41" fmla="*/ 0 h 279"/>
                      <a:gd name="T42" fmla="*/ 0 w 287"/>
                      <a:gd name="T43" fmla="*/ 0 h 279"/>
                      <a:gd name="T44" fmla="*/ 0 w 287"/>
                      <a:gd name="T45" fmla="*/ 0 h 279"/>
                      <a:gd name="T46" fmla="*/ 0 w 287"/>
                      <a:gd name="T47" fmla="*/ 0 h 279"/>
                      <a:gd name="T48" fmla="*/ 0 w 287"/>
                      <a:gd name="T49" fmla="*/ 0 h 279"/>
                      <a:gd name="T50" fmla="*/ 0 w 287"/>
                      <a:gd name="T51" fmla="*/ 0 h 279"/>
                      <a:gd name="T52" fmla="*/ 0 w 287"/>
                      <a:gd name="T53" fmla="*/ 0 h 279"/>
                      <a:gd name="T54" fmla="*/ 0 w 287"/>
                      <a:gd name="T55" fmla="*/ 0 h 279"/>
                      <a:gd name="T56" fmla="*/ 0 w 287"/>
                      <a:gd name="T57" fmla="*/ 0 h 279"/>
                      <a:gd name="T58" fmla="*/ 0 w 287"/>
                      <a:gd name="T59" fmla="*/ 0 h 279"/>
                      <a:gd name="T60" fmla="*/ 0 w 287"/>
                      <a:gd name="T61" fmla="*/ 0 h 279"/>
                      <a:gd name="T62" fmla="*/ 0 w 287"/>
                      <a:gd name="T63" fmla="*/ 0 h 279"/>
                      <a:gd name="T64" fmla="*/ 0 w 287"/>
                      <a:gd name="T65" fmla="*/ 0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7"/>
                      <a:gd name="T100" fmla="*/ 0 h 279"/>
                      <a:gd name="T101" fmla="*/ 287 w 287"/>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7" h="279">
                        <a:moveTo>
                          <a:pt x="278" y="105"/>
                        </a:moveTo>
                        <a:lnTo>
                          <a:pt x="287" y="139"/>
                        </a:lnTo>
                        <a:lnTo>
                          <a:pt x="278" y="156"/>
                        </a:lnTo>
                        <a:lnTo>
                          <a:pt x="278" y="182"/>
                        </a:lnTo>
                        <a:lnTo>
                          <a:pt x="260" y="210"/>
                        </a:lnTo>
                        <a:lnTo>
                          <a:pt x="244" y="235"/>
                        </a:lnTo>
                        <a:lnTo>
                          <a:pt x="226" y="253"/>
                        </a:lnTo>
                        <a:lnTo>
                          <a:pt x="201" y="271"/>
                        </a:lnTo>
                        <a:lnTo>
                          <a:pt x="183" y="279"/>
                        </a:lnTo>
                        <a:lnTo>
                          <a:pt x="147" y="279"/>
                        </a:lnTo>
                        <a:lnTo>
                          <a:pt x="122" y="279"/>
                        </a:lnTo>
                        <a:lnTo>
                          <a:pt x="96" y="271"/>
                        </a:lnTo>
                        <a:lnTo>
                          <a:pt x="68" y="253"/>
                        </a:lnTo>
                        <a:lnTo>
                          <a:pt x="52" y="235"/>
                        </a:lnTo>
                        <a:lnTo>
                          <a:pt x="36" y="218"/>
                        </a:lnTo>
                        <a:lnTo>
                          <a:pt x="18" y="192"/>
                        </a:lnTo>
                        <a:lnTo>
                          <a:pt x="10" y="166"/>
                        </a:lnTo>
                        <a:lnTo>
                          <a:pt x="0" y="139"/>
                        </a:lnTo>
                        <a:lnTo>
                          <a:pt x="10" y="113"/>
                        </a:lnTo>
                        <a:lnTo>
                          <a:pt x="18" y="87"/>
                        </a:lnTo>
                        <a:lnTo>
                          <a:pt x="25" y="61"/>
                        </a:lnTo>
                        <a:lnTo>
                          <a:pt x="36" y="44"/>
                        </a:lnTo>
                        <a:lnTo>
                          <a:pt x="60" y="26"/>
                        </a:lnTo>
                        <a:lnTo>
                          <a:pt x="86" y="8"/>
                        </a:lnTo>
                        <a:lnTo>
                          <a:pt x="112" y="8"/>
                        </a:lnTo>
                        <a:lnTo>
                          <a:pt x="139" y="0"/>
                        </a:lnTo>
                        <a:lnTo>
                          <a:pt x="165" y="0"/>
                        </a:lnTo>
                        <a:lnTo>
                          <a:pt x="191" y="8"/>
                        </a:lnTo>
                        <a:lnTo>
                          <a:pt x="216" y="18"/>
                        </a:lnTo>
                        <a:lnTo>
                          <a:pt x="234" y="34"/>
                        </a:lnTo>
                        <a:lnTo>
                          <a:pt x="260" y="52"/>
                        </a:lnTo>
                        <a:lnTo>
                          <a:pt x="270" y="77"/>
                        </a:lnTo>
                        <a:lnTo>
                          <a:pt x="278" y="105"/>
                        </a:lnTo>
                        <a:close/>
                      </a:path>
                    </a:pathLst>
                  </a:custGeom>
                  <a:solidFill>
                    <a:srgbClr val="71635D"/>
                  </a:solidFill>
                  <a:ln w="9525">
                    <a:noFill/>
                    <a:round/>
                    <a:headEnd/>
                    <a:tailEnd/>
                  </a:ln>
                </p:spPr>
                <p:txBody>
                  <a:bodyPr/>
                  <a:lstStyle/>
                  <a:p>
                    <a:pPr eaLnBrk="1" hangingPunct="1"/>
                    <a:endParaRPr lang="pt-BR" u="none"/>
                  </a:p>
                </p:txBody>
              </p:sp>
              <p:sp>
                <p:nvSpPr>
                  <p:cNvPr id="468047" name="Rectangle 322"/>
                  <p:cNvSpPr>
                    <a:spLocks noChangeArrowheads="1"/>
                  </p:cNvSpPr>
                  <p:nvPr/>
                </p:nvSpPr>
                <p:spPr bwMode="auto">
                  <a:xfrm>
                    <a:off x="3632" y="1200"/>
                    <a:ext cx="744" cy="154"/>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PERFURINA</a:t>
                    </a:r>
                    <a:endParaRPr lang="en-US" u="none"/>
                  </a:p>
                </p:txBody>
              </p:sp>
              <p:sp>
                <p:nvSpPr>
                  <p:cNvPr id="468048" name="Rectangle 324"/>
                  <p:cNvSpPr>
                    <a:spLocks noChangeArrowheads="1"/>
                  </p:cNvSpPr>
                  <p:nvPr/>
                </p:nvSpPr>
                <p:spPr bwMode="auto">
                  <a:xfrm>
                    <a:off x="4752" y="1728"/>
                    <a:ext cx="368" cy="154"/>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00"/>
                        </a:solidFill>
                      </a:rPr>
                      <a:t>ADCC</a:t>
                    </a:r>
                    <a:endParaRPr lang="en-US" u="none">
                      <a:solidFill>
                        <a:srgbClr val="FFFF00"/>
                      </a:solidFill>
                    </a:endParaRPr>
                  </a:p>
                </p:txBody>
              </p:sp>
              <p:sp>
                <p:nvSpPr>
                  <p:cNvPr id="468049" name="Rectangle 325"/>
                  <p:cNvSpPr>
                    <a:spLocks noChangeArrowheads="1"/>
                  </p:cNvSpPr>
                  <p:nvPr/>
                </p:nvSpPr>
                <p:spPr bwMode="auto">
                  <a:xfrm>
                    <a:off x="3816" y="1736"/>
                    <a:ext cx="810" cy="445"/>
                  </a:xfrm>
                  <a:prstGeom prst="rect">
                    <a:avLst/>
                  </a:prstGeom>
                  <a:noFill/>
                  <a:ln w="9525">
                    <a:noFill/>
                    <a:miter lim="800000"/>
                    <a:headEnd/>
                    <a:tailEnd/>
                  </a:ln>
                </p:spPr>
                <p:txBody>
                  <a:bodyPr wrap="none" lIns="0" tIns="0" rIns="0" bIns="0">
                    <a:spAutoFit/>
                  </a:bodyPr>
                  <a:lstStyle/>
                  <a:p>
                    <a:pPr eaLnBrk="1" hangingPunct="1"/>
                    <a:r>
                      <a:rPr lang="en-US" sz="1400" u="none">
                        <a:solidFill>
                          <a:srgbClr val="1F1A17"/>
                        </a:solidFill>
                      </a:rPr>
                      <a:t>Célula que </a:t>
                    </a:r>
                  </a:p>
                  <a:p>
                    <a:pPr eaLnBrk="1" hangingPunct="1"/>
                    <a:r>
                      <a:rPr lang="en-US" sz="1400" u="none">
                        <a:solidFill>
                          <a:srgbClr val="1F1A17"/>
                        </a:solidFill>
                      </a:rPr>
                      <a:t>expressa </a:t>
                    </a:r>
                  </a:p>
                  <a:p>
                    <a:pPr eaLnBrk="1" hangingPunct="1"/>
                    <a:r>
                      <a:rPr lang="en-US" sz="1400" u="none">
                        <a:solidFill>
                          <a:srgbClr val="1F1A17"/>
                        </a:solidFill>
                      </a:rPr>
                      <a:t>receptor  P/ Fc</a:t>
                    </a:r>
                    <a:endParaRPr lang="en-US" u="none"/>
                  </a:p>
                </p:txBody>
              </p:sp>
            </p:grpSp>
          </p:grpSp>
        </p:grpSp>
      </p:grpSp>
      <p:sp>
        <p:nvSpPr>
          <p:cNvPr id="468050" name="Rectangle 117"/>
          <p:cNvSpPr>
            <a:spLocks noChangeArrowheads="1"/>
          </p:cNvSpPr>
          <p:nvPr/>
        </p:nvSpPr>
        <p:spPr bwMode="auto">
          <a:xfrm>
            <a:off x="1228725" y="2860675"/>
            <a:ext cx="968375" cy="222250"/>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ANTÍGENO</a:t>
            </a:r>
            <a:endParaRPr lang="en-US" u="none"/>
          </a:p>
        </p:txBody>
      </p:sp>
      <p:sp>
        <p:nvSpPr>
          <p:cNvPr id="468051" name="Rectangle 121"/>
          <p:cNvSpPr>
            <a:spLocks noChangeArrowheads="1"/>
          </p:cNvSpPr>
          <p:nvPr/>
        </p:nvSpPr>
        <p:spPr bwMode="auto">
          <a:xfrm>
            <a:off x="2279650" y="3016250"/>
            <a:ext cx="419100" cy="22225"/>
          </a:xfrm>
          <a:prstGeom prst="rect">
            <a:avLst/>
          </a:prstGeom>
          <a:solidFill>
            <a:srgbClr val="FFF500"/>
          </a:solidFill>
          <a:ln w="9525">
            <a:noFill/>
            <a:miter lim="800000"/>
            <a:headEnd/>
            <a:tailEnd/>
          </a:ln>
        </p:spPr>
        <p:txBody>
          <a:bodyPr/>
          <a:lstStyle/>
          <a:p>
            <a:pPr eaLnBrk="1" hangingPunct="1"/>
            <a:endParaRPr lang="pt-BR" u="none"/>
          </a:p>
        </p:txBody>
      </p:sp>
      <p:grpSp>
        <p:nvGrpSpPr>
          <p:cNvPr id="6" name="Group 333"/>
          <p:cNvGrpSpPr>
            <a:grpSpLocks/>
          </p:cNvGrpSpPr>
          <p:nvPr/>
        </p:nvGrpSpPr>
        <p:grpSpPr bwMode="auto">
          <a:xfrm>
            <a:off x="3870325" y="3771900"/>
            <a:ext cx="3151188" cy="1897063"/>
            <a:chOff x="2640" y="2592"/>
            <a:chExt cx="2196" cy="1322"/>
          </a:xfrm>
        </p:grpSpPr>
        <p:grpSp>
          <p:nvGrpSpPr>
            <p:cNvPr id="468053" name="Group 223"/>
            <p:cNvGrpSpPr>
              <a:grpSpLocks/>
            </p:cNvGrpSpPr>
            <p:nvPr/>
          </p:nvGrpSpPr>
          <p:grpSpPr bwMode="auto">
            <a:xfrm>
              <a:off x="2640" y="2592"/>
              <a:ext cx="2196" cy="1322"/>
              <a:chOff x="2640" y="2592"/>
              <a:chExt cx="2196" cy="1322"/>
            </a:xfrm>
          </p:grpSpPr>
          <p:sp>
            <p:nvSpPr>
              <p:cNvPr id="468054" name="Freeform 124"/>
              <p:cNvSpPr>
                <a:spLocks/>
              </p:cNvSpPr>
              <p:nvPr/>
            </p:nvSpPr>
            <p:spPr bwMode="auto">
              <a:xfrm>
                <a:off x="3005" y="2721"/>
                <a:ext cx="113" cy="100"/>
              </a:xfrm>
              <a:custGeom>
                <a:avLst/>
                <a:gdLst>
                  <a:gd name="T0" fmla="*/ 0 w 789"/>
                  <a:gd name="T1" fmla="*/ 0 h 703"/>
                  <a:gd name="T2" fmla="*/ 0 w 789"/>
                  <a:gd name="T3" fmla="*/ 0 h 703"/>
                  <a:gd name="T4" fmla="*/ 0 w 789"/>
                  <a:gd name="T5" fmla="*/ 0 h 703"/>
                  <a:gd name="T6" fmla="*/ 0 w 789"/>
                  <a:gd name="T7" fmla="*/ 0 h 703"/>
                  <a:gd name="T8" fmla="*/ 0 w 789"/>
                  <a:gd name="T9" fmla="*/ 0 h 703"/>
                  <a:gd name="T10" fmla="*/ 0 60000 65536"/>
                  <a:gd name="T11" fmla="*/ 0 60000 65536"/>
                  <a:gd name="T12" fmla="*/ 0 60000 65536"/>
                  <a:gd name="T13" fmla="*/ 0 60000 65536"/>
                  <a:gd name="T14" fmla="*/ 0 60000 65536"/>
                  <a:gd name="T15" fmla="*/ 0 w 789"/>
                  <a:gd name="T16" fmla="*/ 0 h 703"/>
                  <a:gd name="T17" fmla="*/ 789 w 789"/>
                  <a:gd name="T18" fmla="*/ 703 h 703"/>
                </a:gdLst>
                <a:ahLst/>
                <a:cxnLst>
                  <a:cxn ang="T10">
                    <a:pos x="T0" y="T1"/>
                  </a:cxn>
                  <a:cxn ang="T11">
                    <a:pos x="T2" y="T3"/>
                  </a:cxn>
                  <a:cxn ang="T12">
                    <a:pos x="T4" y="T5"/>
                  </a:cxn>
                  <a:cxn ang="T13">
                    <a:pos x="T6" y="T7"/>
                  </a:cxn>
                  <a:cxn ang="T14">
                    <a:pos x="T8" y="T9"/>
                  </a:cxn>
                </a:cxnLst>
                <a:rect l="T15" t="T16" r="T17" b="T18"/>
                <a:pathLst>
                  <a:path w="789" h="703">
                    <a:moveTo>
                      <a:pt x="789" y="400"/>
                    </a:moveTo>
                    <a:lnTo>
                      <a:pt x="210" y="703"/>
                    </a:lnTo>
                    <a:lnTo>
                      <a:pt x="0" y="346"/>
                    </a:lnTo>
                    <a:lnTo>
                      <a:pt x="569" y="0"/>
                    </a:lnTo>
                    <a:lnTo>
                      <a:pt x="789" y="400"/>
                    </a:lnTo>
                    <a:close/>
                  </a:path>
                </a:pathLst>
              </a:custGeom>
              <a:solidFill>
                <a:srgbClr val="F09BBE"/>
              </a:solidFill>
              <a:ln w="9525">
                <a:noFill/>
                <a:round/>
                <a:headEnd/>
                <a:tailEnd/>
              </a:ln>
            </p:spPr>
            <p:txBody>
              <a:bodyPr/>
              <a:lstStyle/>
              <a:p>
                <a:pPr eaLnBrk="1" hangingPunct="1"/>
                <a:endParaRPr lang="pt-BR" u="none"/>
              </a:p>
            </p:txBody>
          </p:sp>
          <p:sp>
            <p:nvSpPr>
              <p:cNvPr id="468055" name="Freeform 125"/>
              <p:cNvSpPr>
                <a:spLocks/>
              </p:cNvSpPr>
              <p:nvPr/>
            </p:nvSpPr>
            <p:spPr bwMode="auto">
              <a:xfrm>
                <a:off x="3005" y="2721"/>
                <a:ext cx="113" cy="100"/>
              </a:xfrm>
              <a:custGeom>
                <a:avLst/>
                <a:gdLst>
                  <a:gd name="T0" fmla="*/ 0 w 789"/>
                  <a:gd name="T1" fmla="*/ 0 h 703"/>
                  <a:gd name="T2" fmla="*/ 0 w 789"/>
                  <a:gd name="T3" fmla="*/ 0 h 703"/>
                  <a:gd name="T4" fmla="*/ 0 w 789"/>
                  <a:gd name="T5" fmla="*/ 0 h 703"/>
                  <a:gd name="T6" fmla="*/ 0 w 789"/>
                  <a:gd name="T7" fmla="*/ 0 h 703"/>
                  <a:gd name="T8" fmla="*/ 0 w 789"/>
                  <a:gd name="T9" fmla="*/ 0 h 703"/>
                  <a:gd name="T10" fmla="*/ 0 60000 65536"/>
                  <a:gd name="T11" fmla="*/ 0 60000 65536"/>
                  <a:gd name="T12" fmla="*/ 0 60000 65536"/>
                  <a:gd name="T13" fmla="*/ 0 60000 65536"/>
                  <a:gd name="T14" fmla="*/ 0 60000 65536"/>
                  <a:gd name="T15" fmla="*/ 0 w 789"/>
                  <a:gd name="T16" fmla="*/ 0 h 703"/>
                  <a:gd name="T17" fmla="*/ 789 w 789"/>
                  <a:gd name="T18" fmla="*/ 703 h 703"/>
                </a:gdLst>
                <a:ahLst/>
                <a:cxnLst>
                  <a:cxn ang="T10">
                    <a:pos x="T0" y="T1"/>
                  </a:cxn>
                  <a:cxn ang="T11">
                    <a:pos x="T2" y="T3"/>
                  </a:cxn>
                  <a:cxn ang="T12">
                    <a:pos x="T4" y="T5"/>
                  </a:cxn>
                  <a:cxn ang="T13">
                    <a:pos x="T6" y="T7"/>
                  </a:cxn>
                  <a:cxn ang="T14">
                    <a:pos x="T8" y="T9"/>
                  </a:cxn>
                </a:cxnLst>
                <a:rect l="T15" t="T16" r="T17" b="T18"/>
                <a:pathLst>
                  <a:path w="789" h="703">
                    <a:moveTo>
                      <a:pt x="789" y="400"/>
                    </a:moveTo>
                    <a:lnTo>
                      <a:pt x="210" y="703"/>
                    </a:lnTo>
                    <a:lnTo>
                      <a:pt x="0" y="346"/>
                    </a:lnTo>
                    <a:lnTo>
                      <a:pt x="569" y="0"/>
                    </a:lnTo>
                    <a:lnTo>
                      <a:pt x="789" y="400"/>
                    </a:lnTo>
                    <a:close/>
                  </a:path>
                </a:pathLst>
              </a:custGeom>
              <a:noFill/>
              <a:ln w="3175">
                <a:solidFill>
                  <a:srgbClr val="71635D"/>
                </a:solidFill>
                <a:round/>
                <a:headEnd/>
                <a:tailEnd/>
              </a:ln>
            </p:spPr>
            <p:txBody>
              <a:bodyPr/>
              <a:lstStyle/>
              <a:p>
                <a:pPr eaLnBrk="1" hangingPunct="1"/>
                <a:endParaRPr lang="pt-BR" u="none"/>
              </a:p>
            </p:txBody>
          </p:sp>
          <p:sp>
            <p:nvSpPr>
              <p:cNvPr id="468056" name="Freeform 126"/>
              <p:cNvSpPr>
                <a:spLocks/>
              </p:cNvSpPr>
              <p:nvPr/>
            </p:nvSpPr>
            <p:spPr bwMode="auto">
              <a:xfrm>
                <a:off x="3014" y="2731"/>
                <a:ext cx="112" cy="101"/>
              </a:xfrm>
              <a:custGeom>
                <a:avLst/>
                <a:gdLst>
                  <a:gd name="T0" fmla="*/ 0 w 901"/>
                  <a:gd name="T1" fmla="*/ 0 h 805"/>
                  <a:gd name="T2" fmla="*/ 0 w 901"/>
                  <a:gd name="T3" fmla="*/ 0 h 805"/>
                  <a:gd name="T4" fmla="*/ 0 w 901"/>
                  <a:gd name="T5" fmla="*/ 0 h 805"/>
                  <a:gd name="T6" fmla="*/ 0 w 901"/>
                  <a:gd name="T7" fmla="*/ 0 h 805"/>
                  <a:gd name="T8" fmla="*/ 0 w 901"/>
                  <a:gd name="T9" fmla="*/ 0 h 805"/>
                  <a:gd name="T10" fmla="*/ 0 60000 65536"/>
                  <a:gd name="T11" fmla="*/ 0 60000 65536"/>
                  <a:gd name="T12" fmla="*/ 0 60000 65536"/>
                  <a:gd name="T13" fmla="*/ 0 60000 65536"/>
                  <a:gd name="T14" fmla="*/ 0 60000 65536"/>
                  <a:gd name="T15" fmla="*/ 0 w 901"/>
                  <a:gd name="T16" fmla="*/ 0 h 805"/>
                  <a:gd name="T17" fmla="*/ 901 w 901"/>
                  <a:gd name="T18" fmla="*/ 805 h 805"/>
                </a:gdLst>
                <a:ahLst/>
                <a:cxnLst>
                  <a:cxn ang="T10">
                    <a:pos x="T0" y="T1"/>
                  </a:cxn>
                  <a:cxn ang="T11">
                    <a:pos x="T2" y="T3"/>
                  </a:cxn>
                  <a:cxn ang="T12">
                    <a:pos x="T4" y="T5"/>
                  </a:cxn>
                  <a:cxn ang="T13">
                    <a:pos x="T6" y="T7"/>
                  </a:cxn>
                  <a:cxn ang="T14">
                    <a:pos x="T8" y="T9"/>
                  </a:cxn>
                </a:cxnLst>
                <a:rect l="T15" t="T16" r="T17" b="T18"/>
                <a:pathLst>
                  <a:path w="901" h="805">
                    <a:moveTo>
                      <a:pt x="901" y="458"/>
                    </a:moveTo>
                    <a:lnTo>
                      <a:pt x="241" y="805"/>
                    </a:lnTo>
                    <a:lnTo>
                      <a:pt x="0" y="396"/>
                    </a:lnTo>
                    <a:lnTo>
                      <a:pt x="651" y="0"/>
                    </a:lnTo>
                    <a:lnTo>
                      <a:pt x="901" y="458"/>
                    </a:lnTo>
                    <a:close/>
                  </a:path>
                </a:pathLst>
              </a:custGeom>
              <a:solidFill>
                <a:srgbClr val="F09BBE"/>
              </a:solidFill>
              <a:ln w="9525">
                <a:noFill/>
                <a:round/>
                <a:headEnd/>
                <a:tailEnd/>
              </a:ln>
            </p:spPr>
            <p:txBody>
              <a:bodyPr/>
              <a:lstStyle/>
              <a:p>
                <a:pPr eaLnBrk="1" hangingPunct="1"/>
                <a:endParaRPr lang="pt-BR" u="none"/>
              </a:p>
            </p:txBody>
          </p:sp>
          <p:sp>
            <p:nvSpPr>
              <p:cNvPr id="468057" name="Freeform 127"/>
              <p:cNvSpPr>
                <a:spLocks/>
              </p:cNvSpPr>
              <p:nvPr/>
            </p:nvSpPr>
            <p:spPr bwMode="auto">
              <a:xfrm>
                <a:off x="3014" y="2731"/>
                <a:ext cx="112" cy="101"/>
              </a:xfrm>
              <a:custGeom>
                <a:avLst/>
                <a:gdLst>
                  <a:gd name="T0" fmla="*/ 0 w 901"/>
                  <a:gd name="T1" fmla="*/ 0 h 805"/>
                  <a:gd name="T2" fmla="*/ 0 w 901"/>
                  <a:gd name="T3" fmla="*/ 0 h 805"/>
                  <a:gd name="T4" fmla="*/ 0 w 901"/>
                  <a:gd name="T5" fmla="*/ 0 h 805"/>
                  <a:gd name="T6" fmla="*/ 0 w 901"/>
                  <a:gd name="T7" fmla="*/ 0 h 805"/>
                  <a:gd name="T8" fmla="*/ 0 w 901"/>
                  <a:gd name="T9" fmla="*/ 0 h 805"/>
                  <a:gd name="T10" fmla="*/ 0 60000 65536"/>
                  <a:gd name="T11" fmla="*/ 0 60000 65536"/>
                  <a:gd name="T12" fmla="*/ 0 60000 65536"/>
                  <a:gd name="T13" fmla="*/ 0 60000 65536"/>
                  <a:gd name="T14" fmla="*/ 0 60000 65536"/>
                  <a:gd name="T15" fmla="*/ 0 w 901"/>
                  <a:gd name="T16" fmla="*/ 0 h 805"/>
                  <a:gd name="T17" fmla="*/ 901 w 901"/>
                  <a:gd name="T18" fmla="*/ 805 h 805"/>
                </a:gdLst>
                <a:ahLst/>
                <a:cxnLst>
                  <a:cxn ang="T10">
                    <a:pos x="T0" y="T1"/>
                  </a:cxn>
                  <a:cxn ang="T11">
                    <a:pos x="T2" y="T3"/>
                  </a:cxn>
                  <a:cxn ang="T12">
                    <a:pos x="T4" y="T5"/>
                  </a:cxn>
                  <a:cxn ang="T13">
                    <a:pos x="T6" y="T7"/>
                  </a:cxn>
                  <a:cxn ang="T14">
                    <a:pos x="T8" y="T9"/>
                  </a:cxn>
                </a:cxnLst>
                <a:rect l="T15" t="T16" r="T17" b="T18"/>
                <a:pathLst>
                  <a:path w="901" h="805">
                    <a:moveTo>
                      <a:pt x="901" y="458"/>
                    </a:moveTo>
                    <a:lnTo>
                      <a:pt x="241" y="805"/>
                    </a:lnTo>
                    <a:lnTo>
                      <a:pt x="0" y="396"/>
                    </a:lnTo>
                    <a:lnTo>
                      <a:pt x="651" y="0"/>
                    </a:lnTo>
                    <a:lnTo>
                      <a:pt x="901" y="458"/>
                    </a:lnTo>
                    <a:close/>
                  </a:path>
                </a:pathLst>
              </a:custGeom>
              <a:noFill/>
              <a:ln w="3175">
                <a:solidFill>
                  <a:srgbClr val="71635D"/>
                </a:solidFill>
                <a:round/>
                <a:headEnd/>
                <a:tailEnd/>
              </a:ln>
            </p:spPr>
            <p:txBody>
              <a:bodyPr/>
              <a:lstStyle/>
              <a:p>
                <a:pPr eaLnBrk="1" hangingPunct="1"/>
                <a:endParaRPr lang="pt-BR" u="none"/>
              </a:p>
            </p:txBody>
          </p:sp>
          <p:sp>
            <p:nvSpPr>
              <p:cNvPr id="468058" name="Freeform 128"/>
              <p:cNvSpPr>
                <a:spLocks noEditPoints="1"/>
              </p:cNvSpPr>
              <p:nvPr/>
            </p:nvSpPr>
            <p:spPr bwMode="auto">
              <a:xfrm>
                <a:off x="2963" y="3413"/>
                <a:ext cx="230" cy="426"/>
              </a:xfrm>
              <a:custGeom>
                <a:avLst/>
                <a:gdLst>
                  <a:gd name="T0" fmla="*/ 0 w 1839"/>
                  <a:gd name="T1" fmla="*/ 0 h 3406"/>
                  <a:gd name="T2" fmla="*/ 0 w 1839"/>
                  <a:gd name="T3" fmla="*/ 0 h 3406"/>
                  <a:gd name="T4" fmla="*/ 0 w 1839"/>
                  <a:gd name="T5" fmla="*/ 0 h 3406"/>
                  <a:gd name="T6" fmla="*/ 0 w 1839"/>
                  <a:gd name="T7" fmla="*/ 0 h 3406"/>
                  <a:gd name="T8" fmla="*/ 0 w 1839"/>
                  <a:gd name="T9" fmla="*/ 0 h 3406"/>
                  <a:gd name="T10" fmla="*/ 0 w 1839"/>
                  <a:gd name="T11" fmla="*/ 0 h 3406"/>
                  <a:gd name="T12" fmla="*/ 0 w 1839"/>
                  <a:gd name="T13" fmla="*/ 0 h 3406"/>
                  <a:gd name="T14" fmla="*/ 0 w 1839"/>
                  <a:gd name="T15" fmla="*/ 0 h 3406"/>
                  <a:gd name="T16" fmla="*/ 0 w 1839"/>
                  <a:gd name="T17" fmla="*/ 0 h 3406"/>
                  <a:gd name="T18" fmla="*/ 0 w 1839"/>
                  <a:gd name="T19" fmla="*/ 0 h 3406"/>
                  <a:gd name="T20" fmla="*/ 0 w 1839"/>
                  <a:gd name="T21" fmla="*/ 0 h 3406"/>
                  <a:gd name="T22" fmla="*/ 0 w 1839"/>
                  <a:gd name="T23" fmla="*/ 0 h 3406"/>
                  <a:gd name="T24" fmla="*/ 0 w 1839"/>
                  <a:gd name="T25" fmla="*/ 0 h 3406"/>
                  <a:gd name="T26" fmla="*/ 0 w 1839"/>
                  <a:gd name="T27" fmla="*/ 0 h 3406"/>
                  <a:gd name="T28" fmla="*/ 0 w 1839"/>
                  <a:gd name="T29" fmla="*/ 0 h 3406"/>
                  <a:gd name="T30" fmla="*/ 0 w 1839"/>
                  <a:gd name="T31" fmla="*/ 0 h 3406"/>
                  <a:gd name="T32" fmla="*/ 0 w 1839"/>
                  <a:gd name="T33" fmla="*/ 0 h 3406"/>
                  <a:gd name="T34" fmla="*/ 0 w 1839"/>
                  <a:gd name="T35" fmla="*/ 0 h 3406"/>
                  <a:gd name="T36" fmla="*/ 0 w 1839"/>
                  <a:gd name="T37" fmla="*/ 0 h 3406"/>
                  <a:gd name="T38" fmla="*/ 0 w 1839"/>
                  <a:gd name="T39" fmla="*/ 0 h 3406"/>
                  <a:gd name="T40" fmla="*/ 0 w 1839"/>
                  <a:gd name="T41" fmla="*/ 0 h 3406"/>
                  <a:gd name="T42" fmla="*/ 0 w 1839"/>
                  <a:gd name="T43" fmla="*/ 0 h 3406"/>
                  <a:gd name="T44" fmla="*/ 0 w 1839"/>
                  <a:gd name="T45" fmla="*/ 0 h 3406"/>
                  <a:gd name="T46" fmla="*/ 0 w 1839"/>
                  <a:gd name="T47" fmla="*/ 0 h 3406"/>
                  <a:gd name="T48" fmla="*/ 0 w 1839"/>
                  <a:gd name="T49" fmla="*/ 0 h 3406"/>
                  <a:gd name="T50" fmla="*/ 0 w 1839"/>
                  <a:gd name="T51" fmla="*/ 0 h 3406"/>
                  <a:gd name="T52" fmla="*/ 0 w 1839"/>
                  <a:gd name="T53" fmla="*/ 0 h 3406"/>
                  <a:gd name="T54" fmla="*/ 0 w 1839"/>
                  <a:gd name="T55" fmla="*/ 0 h 3406"/>
                  <a:gd name="T56" fmla="*/ 0 w 1839"/>
                  <a:gd name="T57" fmla="*/ 0 h 3406"/>
                  <a:gd name="T58" fmla="*/ 0 w 1839"/>
                  <a:gd name="T59" fmla="*/ 0 h 3406"/>
                  <a:gd name="T60" fmla="*/ 0 w 1839"/>
                  <a:gd name="T61" fmla="*/ 0 h 3406"/>
                  <a:gd name="T62" fmla="*/ 0 w 1839"/>
                  <a:gd name="T63" fmla="*/ 0 h 3406"/>
                  <a:gd name="T64" fmla="*/ 0 w 1839"/>
                  <a:gd name="T65" fmla="*/ 0 h 3406"/>
                  <a:gd name="T66" fmla="*/ 0 w 1839"/>
                  <a:gd name="T67" fmla="*/ 0 h 3406"/>
                  <a:gd name="T68" fmla="*/ 0 w 1839"/>
                  <a:gd name="T69" fmla="*/ 0 h 34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39"/>
                  <a:gd name="T106" fmla="*/ 0 h 3406"/>
                  <a:gd name="T107" fmla="*/ 1839 w 1839"/>
                  <a:gd name="T108" fmla="*/ 3406 h 34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39" h="3406">
                    <a:moveTo>
                      <a:pt x="0" y="0"/>
                    </a:moveTo>
                    <a:lnTo>
                      <a:pt x="0" y="42"/>
                    </a:lnTo>
                    <a:lnTo>
                      <a:pt x="0" y="95"/>
                    </a:lnTo>
                    <a:lnTo>
                      <a:pt x="0" y="146"/>
                    </a:lnTo>
                    <a:lnTo>
                      <a:pt x="9" y="199"/>
                    </a:lnTo>
                    <a:lnTo>
                      <a:pt x="9" y="251"/>
                    </a:lnTo>
                    <a:lnTo>
                      <a:pt x="9" y="304"/>
                    </a:lnTo>
                    <a:lnTo>
                      <a:pt x="18" y="348"/>
                    </a:lnTo>
                    <a:lnTo>
                      <a:pt x="18" y="399"/>
                    </a:lnTo>
                    <a:lnTo>
                      <a:pt x="72" y="416"/>
                    </a:lnTo>
                    <a:lnTo>
                      <a:pt x="61" y="365"/>
                    </a:lnTo>
                    <a:lnTo>
                      <a:pt x="50" y="313"/>
                    </a:lnTo>
                    <a:lnTo>
                      <a:pt x="41" y="261"/>
                    </a:lnTo>
                    <a:lnTo>
                      <a:pt x="31" y="209"/>
                    </a:lnTo>
                    <a:lnTo>
                      <a:pt x="23" y="157"/>
                    </a:lnTo>
                    <a:lnTo>
                      <a:pt x="14" y="105"/>
                    </a:lnTo>
                    <a:lnTo>
                      <a:pt x="7" y="53"/>
                    </a:lnTo>
                    <a:lnTo>
                      <a:pt x="0" y="0"/>
                    </a:lnTo>
                    <a:close/>
                    <a:moveTo>
                      <a:pt x="368" y="1368"/>
                    </a:moveTo>
                    <a:lnTo>
                      <a:pt x="365" y="1372"/>
                    </a:lnTo>
                    <a:lnTo>
                      <a:pt x="278" y="1477"/>
                    </a:lnTo>
                    <a:lnTo>
                      <a:pt x="339" y="1617"/>
                    </a:lnTo>
                    <a:lnTo>
                      <a:pt x="400" y="1755"/>
                    </a:lnTo>
                    <a:lnTo>
                      <a:pt x="469" y="1885"/>
                    </a:lnTo>
                    <a:lnTo>
                      <a:pt x="540" y="2007"/>
                    </a:lnTo>
                    <a:lnTo>
                      <a:pt x="609" y="2137"/>
                    </a:lnTo>
                    <a:lnTo>
                      <a:pt x="687" y="2259"/>
                    </a:lnTo>
                    <a:lnTo>
                      <a:pt x="774" y="2382"/>
                    </a:lnTo>
                    <a:lnTo>
                      <a:pt x="851" y="2494"/>
                    </a:lnTo>
                    <a:lnTo>
                      <a:pt x="947" y="2616"/>
                    </a:lnTo>
                    <a:lnTo>
                      <a:pt x="1043" y="2721"/>
                    </a:lnTo>
                    <a:lnTo>
                      <a:pt x="1140" y="2823"/>
                    </a:lnTo>
                    <a:lnTo>
                      <a:pt x="1244" y="2928"/>
                    </a:lnTo>
                    <a:lnTo>
                      <a:pt x="1348" y="3025"/>
                    </a:lnTo>
                    <a:lnTo>
                      <a:pt x="1460" y="3119"/>
                    </a:lnTo>
                    <a:lnTo>
                      <a:pt x="1565" y="3216"/>
                    </a:lnTo>
                    <a:lnTo>
                      <a:pt x="1678" y="3294"/>
                    </a:lnTo>
                    <a:lnTo>
                      <a:pt x="1800" y="3381"/>
                    </a:lnTo>
                    <a:lnTo>
                      <a:pt x="1839" y="3406"/>
                    </a:lnTo>
                    <a:lnTo>
                      <a:pt x="1780" y="3354"/>
                    </a:lnTo>
                    <a:lnTo>
                      <a:pt x="1721" y="3301"/>
                    </a:lnTo>
                    <a:lnTo>
                      <a:pt x="1664" y="3248"/>
                    </a:lnTo>
                    <a:lnTo>
                      <a:pt x="1607" y="3192"/>
                    </a:lnTo>
                    <a:lnTo>
                      <a:pt x="1550" y="3137"/>
                    </a:lnTo>
                    <a:lnTo>
                      <a:pt x="1495" y="3081"/>
                    </a:lnTo>
                    <a:lnTo>
                      <a:pt x="1441" y="3024"/>
                    </a:lnTo>
                    <a:lnTo>
                      <a:pt x="1387" y="2965"/>
                    </a:lnTo>
                    <a:lnTo>
                      <a:pt x="1334" y="2907"/>
                    </a:lnTo>
                    <a:lnTo>
                      <a:pt x="1282" y="2847"/>
                    </a:lnTo>
                    <a:lnTo>
                      <a:pt x="1231" y="2788"/>
                    </a:lnTo>
                    <a:lnTo>
                      <a:pt x="1180" y="2726"/>
                    </a:lnTo>
                    <a:lnTo>
                      <a:pt x="1131" y="2665"/>
                    </a:lnTo>
                    <a:lnTo>
                      <a:pt x="1082" y="2603"/>
                    </a:lnTo>
                    <a:lnTo>
                      <a:pt x="1034" y="2540"/>
                    </a:lnTo>
                    <a:lnTo>
                      <a:pt x="988" y="2476"/>
                    </a:lnTo>
                    <a:lnTo>
                      <a:pt x="942" y="2411"/>
                    </a:lnTo>
                    <a:lnTo>
                      <a:pt x="896" y="2346"/>
                    </a:lnTo>
                    <a:lnTo>
                      <a:pt x="853" y="2281"/>
                    </a:lnTo>
                    <a:lnTo>
                      <a:pt x="809" y="2214"/>
                    </a:lnTo>
                    <a:lnTo>
                      <a:pt x="767" y="2147"/>
                    </a:lnTo>
                    <a:lnTo>
                      <a:pt x="726" y="2079"/>
                    </a:lnTo>
                    <a:lnTo>
                      <a:pt x="685" y="2011"/>
                    </a:lnTo>
                    <a:lnTo>
                      <a:pt x="646" y="1942"/>
                    </a:lnTo>
                    <a:lnTo>
                      <a:pt x="608" y="1872"/>
                    </a:lnTo>
                    <a:lnTo>
                      <a:pt x="571" y="1802"/>
                    </a:lnTo>
                    <a:lnTo>
                      <a:pt x="535" y="1731"/>
                    </a:lnTo>
                    <a:lnTo>
                      <a:pt x="498" y="1660"/>
                    </a:lnTo>
                    <a:lnTo>
                      <a:pt x="464" y="1588"/>
                    </a:lnTo>
                    <a:lnTo>
                      <a:pt x="432" y="1514"/>
                    </a:lnTo>
                    <a:lnTo>
                      <a:pt x="399" y="1441"/>
                    </a:lnTo>
                    <a:lnTo>
                      <a:pt x="368" y="1368"/>
                    </a:lnTo>
                    <a:close/>
                  </a:path>
                </a:pathLst>
              </a:custGeom>
              <a:solidFill>
                <a:srgbClr val="774B73"/>
              </a:solidFill>
              <a:ln w="9525">
                <a:noFill/>
                <a:round/>
                <a:headEnd/>
                <a:tailEnd/>
              </a:ln>
            </p:spPr>
            <p:txBody>
              <a:bodyPr/>
              <a:lstStyle/>
              <a:p>
                <a:pPr eaLnBrk="1" hangingPunct="1"/>
                <a:endParaRPr lang="pt-BR" u="none"/>
              </a:p>
            </p:txBody>
          </p:sp>
          <p:sp>
            <p:nvSpPr>
              <p:cNvPr id="468059" name="Freeform 129"/>
              <p:cNvSpPr>
                <a:spLocks noEditPoints="1"/>
              </p:cNvSpPr>
              <p:nvPr/>
            </p:nvSpPr>
            <p:spPr bwMode="auto">
              <a:xfrm>
                <a:off x="2963" y="3298"/>
                <a:ext cx="321" cy="587"/>
              </a:xfrm>
              <a:custGeom>
                <a:avLst/>
                <a:gdLst>
                  <a:gd name="T0" fmla="*/ 0 w 2567"/>
                  <a:gd name="T1" fmla="*/ 0 h 4692"/>
                  <a:gd name="T2" fmla="*/ 0 w 2567"/>
                  <a:gd name="T3" fmla="*/ 0 h 4692"/>
                  <a:gd name="T4" fmla="*/ 0 w 2567"/>
                  <a:gd name="T5" fmla="*/ 0 h 4692"/>
                  <a:gd name="T6" fmla="*/ 0 w 2567"/>
                  <a:gd name="T7" fmla="*/ 0 h 4692"/>
                  <a:gd name="T8" fmla="*/ 0 w 2567"/>
                  <a:gd name="T9" fmla="*/ 0 h 4692"/>
                  <a:gd name="T10" fmla="*/ 0 w 2567"/>
                  <a:gd name="T11" fmla="*/ 0 h 4692"/>
                  <a:gd name="T12" fmla="*/ 0 w 2567"/>
                  <a:gd name="T13" fmla="*/ 0 h 4692"/>
                  <a:gd name="T14" fmla="*/ 0 w 2567"/>
                  <a:gd name="T15" fmla="*/ 0 h 4692"/>
                  <a:gd name="T16" fmla="*/ 0 w 2567"/>
                  <a:gd name="T17" fmla="*/ 0 h 4692"/>
                  <a:gd name="T18" fmla="*/ 0 w 2567"/>
                  <a:gd name="T19" fmla="*/ 0 h 4692"/>
                  <a:gd name="T20" fmla="*/ 0 w 2567"/>
                  <a:gd name="T21" fmla="*/ 0 h 4692"/>
                  <a:gd name="T22" fmla="*/ 0 w 2567"/>
                  <a:gd name="T23" fmla="*/ 0 h 4692"/>
                  <a:gd name="T24" fmla="*/ 0 w 2567"/>
                  <a:gd name="T25" fmla="*/ 0 h 4692"/>
                  <a:gd name="T26" fmla="*/ 0 w 2567"/>
                  <a:gd name="T27" fmla="*/ 0 h 4692"/>
                  <a:gd name="T28" fmla="*/ 0 w 2567"/>
                  <a:gd name="T29" fmla="*/ 0 h 4692"/>
                  <a:gd name="T30" fmla="*/ 0 w 2567"/>
                  <a:gd name="T31" fmla="*/ 0 h 4692"/>
                  <a:gd name="T32" fmla="*/ 0 w 2567"/>
                  <a:gd name="T33" fmla="*/ 0 h 4692"/>
                  <a:gd name="T34" fmla="*/ 0 w 2567"/>
                  <a:gd name="T35" fmla="*/ 0 h 4692"/>
                  <a:gd name="T36" fmla="*/ 0 w 2567"/>
                  <a:gd name="T37" fmla="*/ 0 h 4692"/>
                  <a:gd name="T38" fmla="*/ 0 w 2567"/>
                  <a:gd name="T39" fmla="*/ 0 h 4692"/>
                  <a:gd name="T40" fmla="*/ 0 w 2567"/>
                  <a:gd name="T41" fmla="*/ 0 h 4692"/>
                  <a:gd name="T42" fmla="*/ 0 w 2567"/>
                  <a:gd name="T43" fmla="*/ 0 h 4692"/>
                  <a:gd name="T44" fmla="*/ 0 w 2567"/>
                  <a:gd name="T45" fmla="*/ 0 h 4692"/>
                  <a:gd name="T46" fmla="*/ 0 w 2567"/>
                  <a:gd name="T47" fmla="*/ 0 h 4692"/>
                  <a:gd name="T48" fmla="*/ 0 w 2567"/>
                  <a:gd name="T49" fmla="*/ 0 h 4692"/>
                  <a:gd name="T50" fmla="*/ 0 w 2567"/>
                  <a:gd name="T51" fmla="*/ 0 h 4692"/>
                  <a:gd name="T52" fmla="*/ 0 w 2567"/>
                  <a:gd name="T53" fmla="*/ 0 h 4692"/>
                  <a:gd name="T54" fmla="*/ 0 w 2567"/>
                  <a:gd name="T55" fmla="*/ 0 h 4692"/>
                  <a:gd name="T56" fmla="*/ 0 w 2567"/>
                  <a:gd name="T57" fmla="*/ 0 h 4692"/>
                  <a:gd name="T58" fmla="*/ 0 w 2567"/>
                  <a:gd name="T59" fmla="*/ 0 h 4692"/>
                  <a:gd name="T60" fmla="*/ 0 w 2567"/>
                  <a:gd name="T61" fmla="*/ 0 h 4692"/>
                  <a:gd name="T62" fmla="*/ 0 w 2567"/>
                  <a:gd name="T63" fmla="*/ 0 h 4692"/>
                  <a:gd name="T64" fmla="*/ 0 w 2567"/>
                  <a:gd name="T65" fmla="*/ 0 h 4692"/>
                  <a:gd name="T66" fmla="*/ 0 w 2567"/>
                  <a:gd name="T67" fmla="*/ 0 h 4692"/>
                  <a:gd name="T68" fmla="*/ 0 w 2567"/>
                  <a:gd name="T69" fmla="*/ 0 h 4692"/>
                  <a:gd name="T70" fmla="*/ 0 w 2567"/>
                  <a:gd name="T71" fmla="*/ 0 h 4692"/>
                  <a:gd name="T72" fmla="*/ 0 w 2567"/>
                  <a:gd name="T73" fmla="*/ 0 h 4692"/>
                  <a:gd name="T74" fmla="*/ 0 w 2567"/>
                  <a:gd name="T75" fmla="*/ 0 h 4692"/>
                  <a:gd name="T76" fmla="*/ 0 w 2567"/>
                  <a:gd name="T77" fmla="*/ 0 h 4692"/>
                  <a:gd name="T78" fmla="*/ 0 w 2567"/>
                  <a:gd name="T79" fmla="*/ 0 h 4692"/>
                  <a:gd name="T80" fmla="*/ 0 w 2567"/>
                  <a:gd name="T81" fmla="*/ 0 h 4692"/>
                  <a:gd name="T82" fmla="*/ 0 w 2567"/>
                  <a:gd name="T83" fmla="*/ 0 h 4692"/>
                  <a:gd name="T84" fmla="*/ 0 w 2567"/>
                  <a:gd name="T85" fmla="*/ 0 h 4692"/>
                  <a:gd name="T86" fmla="*/ 0 w 2567"/>
                  <a:gd name="T87" fmla="*/ 0 h 4692"/>
                  <a:gd name="T88" fmla="*/ 0 w 2567"/>
                  <a:gd name="T89" fmla="*/ 0 h 4692"/>
                  <a:gd name="T90" fmla="*/ 0 w 2567"/>
                  <a:gd name="T91" fmla="*/ 0 h 4692"/>
                  <a:gd name="T92" fmla="*/ 0 w 2567"/>
                  <a:gd name="T93" fmla="*/ 0 h 4692"/>
                  <a:gd name="T94" fmla="*/ 0 w 2567"/>
                  <a:gd name="T95" fmla="*/ 0 h 4692"/>
                  <a:gd name="T96" fmla="*/ 0 w 2567"/>
                  <a:gd name="T97" fmla="*/ 0 h 46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67"/>
                  <a:gd name="T148" fmla="*/ 0 h 4692"/>
                  <a:gd name="T149" fmla="*/ 2567 w 2567"/>
                  <a:gd name="T150" fmla="*/ 4692 h 46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67" h="4692">
                    <a:moveTo>
                      <a:pt x="99" y="0"/>
                    </a:moveTo>
                    <a:lnTo>
                      <a:pt x="78" y="112"/>
                    </a:lnTo>
                    <a:lnTo>
                      <a:pt x="43" y="304"/>
                    </a:lnTo>
                    <a:lnTo>
                      <a:pt x="18" y="504"/>
                    </a:lnTo>
                    <a:lnTo>
                      <a:pt x="0" y="714"/>
                    </a:lnTo>
                    <a:lnTo>
                      <a:pt x="0" y="920"/>
                    </a:lnTo>
                    <a:lnTo>
                      <a:pt x="0" y="964"/>
                    </a:lnTo>
                    <a:lnTo>
                      <a:pt x="0" y="1017"/>
                    </a:lnTo>
                    <a:lnTo>
                      <a:pt x="0" y="1068"/>
                    </a:lnTo>
                    <a:lnTo>
                      <a:pt x="9" y="1121"/>
                    </a:lnTo>
                    <a:lnTo>
                      <a:pt x="9" y="1173"/>
                    </a:lnTo>
                    <a:lnTo>
                      <a:pt x="9" y="1226"/>
                    </a:lnTo>
                    <a:lnTo>
                      <a:pt x="18" y="1270"/>
                    </a:lnTo>
                    <a:lnTo>
                      <a:pt x="18" y="1321"/>
                    </a:lnTo>
                    <a:lnTo>
                      <a:pt x="130" y="1356"/>
                    </a:lnTo>
                    <a:lnTo>
                      <a:pt x="230" y="1390"/>
                    </a:lnTo>
                    <a:lnTo>
                      <a:pt x="214" y="1317"/>
                    </a:lnTo>
                    <a:lnTo>
                      <a:pt x="199" y="1245"/>
                    </a:lnTo>
                    <a:lnTo>
                      <a:pt x="185" y="1172"/>
                    </a:lnTo>
                    <a:lnTo>
                      <a:pt x="171" y="1099"/>
                    </a:lnTo>
                    <a:lnTo>
                      <a:pt x="160" y="1026"/>
                    </a:lnTo>
                    <a:lnTo>
                      <a:pt x="149" y="951"/>
                    </a:lnTo>
                    <a:lnTo>
                      <a:pt x="139" y="877"/>
                    </a:lnTo>
                    <a:lnTo>
                      <a:pt x="130" y="803"/>
                    </a:lnTo>
                    <a:lnTo>
                      <a:pt x="122" y="727"/>
                    </a:lnTo>
                    <a:lnTo>
                      <a:pt x="115" y="652"/>
                    </a:lnTo>
                    <a:lnTo>
                      <a:pt x="109" y="577"/>
                    </a:lnTo>
                    <a:lnTo>
                      <a:pt x="104" y="500"/>
                    </a:lnTo>
                    <a:lnTo>
                      <a:pt x="100" y="425"/>
                    </a:lnTo>
                    <a:lnTo>
                      <a:pt x="97" y="348"/>
                    </a:lnTo>
                    <a:lnTo>
                      <a:pt x="96" y="271"/>
                    </a:lnTo>
                    <a:lnTo>
                      <a:pt x="95" y="194"/>
                    </a:lnTo>
                    <a:lnTo>
                      <a:pt x="95" y="170"/>
                    </a:lnTo>
                    <a:lnTo>
                      <a:pt x="95" y="146"/>
                    </a:lnTo>
                    <a:lnTo>
                      <a:pt x="96" y="121"/>
                    </a:lnTo>
                    <a:lnTo>
                      <a:pt x="96" y="97"/>
                    </a:lnTo>
                    <a:lnTo>
                      <a:pt x="97" y="73"/>
                    </a:lnTo>
                    <a:lnTo>
                      <a:pt x="97" y="49"/>
                    </a:lnTo>
                    <a:lnTo>
                      <a:pt x="98" y="25"/>
                    </a:lnTo>
                    <a:lnTo>
                      <a:pt x="99" y="0"/>
                    </a:lnTo>
                    <a:close/>
                    <a:moveTo>
                      <a:pt x="462" y="2140"/>
                    </a:moveTo>
                    <a:lnTo>
                      <a:pt x="425" y="2200"/>
                    </a:lnTo>
                    <a:lnTo>
                      <a:pt x="365" y="2294"/>
                    </a:lnTo>
                    <a:lnTo>
                      <a:pt x="278" y="2399"/>
                    </a:lnTo>
                    <a:lnTo>
                      <a:pt x="339" y="2539"/>
                    </a:lnTo>
                    <a:lnTo>
                      <a:pt x="400" y="2677"/>
                    </a:lnTo>
                    <a:lnTo>
                      <a:pt x="469" y="2807"/>
                    </a:lnTo>
                    <a:lnTo>
                      <a:pt x="540" y="2929"/>
                    </a:lnTo>
                    <a:lnTo>
                      <a:pt x="609" y="3059"/>
                    </a:lnTo>
                    <a:lnTo>
                      <a:pt x="687" y="3181"/>
                    </a:lnTo>
                    <a:lnTo>
                      <a:pt x="774" y="3304"/>
                    </a:lnTo>
                    <a:lnTo>
                      <a:pt x="851" y="3416"/>
                    </a:lnTo>
                    <a:lnTo>
                      <a:pt x="947" y="3538"/>
                    </a:lnTo>
                    <a:lnTo>
                      <a:pt x="1043" y="3643"/>
                    </a:lnTo>
                    <a:lnTo>
                      <a:pt x="1140" y="3745"/>
                    </a:lnTo>
                    <a:lnTo>
                      <a:pt x="1244" y="3850"/>
                    </a:lnTo>
                    <a:lnTo>
                      <a:pt x="1348" y="3947"/>
                    </a:lnTo>
                    <a:lnTo>
                      <a:pt x="1460" y="4041"/>
                    </a:lnTo>
                    <a:lnTo>
                      <a:pt x="1565" y="4138"/>
                    </a:lnTo>
                    <a:lnTo>
                      <a:pt x="1678" y="4216"/>
                    </a:lnTo>
                    <a:lnTo>
                      <a:pt x="1800" y="4303"/>
                    </a:lnTo>
                    <a:lnTo>
                      <a:pt x="1922" y="4380"/>
                    </a:lnTo>
                    <a:lnTo>
                      <a:pt x="2042" y="4451"/>
                    </a:lnTo>
                    <a:lnTo>
                      <a:pt x="2175" y="4520"/>
                    </a:lnTo>
                    <a:lnTo>
                      <a:pt x="2304" y="4582"/>
                    </a:lnTo>
                    <a:lnTo>
                      <a:pt x="2435" y="4642"/>
                    </a:lnTo>
                    <a:lnTo>
                      <a:pt x="2567" y="4692"/>
                    </a:lnTo>
                    <a:lnTo>
                      <a:pt x="2479" y="4635"/>
                    </a:lnTo>
                    <a:lnTo>
                      <a:pt x="2392" y="4575"/>
                    </a:lnTo>
                    <a:lnTo>
                      <a:pt x="2307" y="4515"/>
                    </a:lnTo>
                    <a:lnTo>
                      <a:pt x="2222" y="4453"/>
                    </a:lnTo>
                    <a:lnTo>
                      <a:pt x="2139" y="4388"/>
                    </a:lnTo>
                    <a:lnTo>
                      <a:pt x="2058" y="4324"/>
                    </a:lnTo>
                    <a:lnTo>
                      <a:pt x="1977" y="4257"/>
                    </a:lnTo>
                    <a:lnTo>
                      <a:pt x="1897" y="4188"/>
                    </a:lnTo>
                    <a:lnTo>
                      <a:pt x="1820" y="4118"/>
                    </a:lnTo>
                    <a:lnTo>
                      <a:pt x="1744" y="4047"/>
                    </a:lnTo>
                    <a:lnTo>
                      <a:pt x="1668" y="3973"/>
                    </a:lnTo>
                    <a:lnTo>
                      <a:pt x="1595" y="3899"/>
                    </a:lnTo>
                    <a:lnTo>
                      <a:pt x="1523" y="3823"/>
                    </a:lnTo>
                    <a:lnTo>
                      <a:pt x="1453" y="3745"/>
                    </a:lnTo>
                    <a:lnTo>
                      <a:pt x="1384" y="3667"/>
                    </a:lnTo>
                    <a:lnTo>
                      <a:pt x="1316" y="3587"/>
                    </a:lnTo>
                    <a:lnTo>
                      <a:pt x="1250" y="3505"/>
                    </a:lnTo>
                    <a:lnTo>
                      <a:pt x="1185" y="3422"/>
                    </a:lnTo>
                    <a:lnTo>
                      <a:pt x="1123" y="3339"/>
                    </a:lnTo>
                    <a:lnTo>
                      <a:pt x="1061" y="3254"/>
                    </a:lnTo>
                    <a:lnTo>
                      <a:pt x="1002" y="3167"/>
                    </a:lnTo>
                    <a:lnTo>
                      <a:pt x="944" y="3080"/>
                    </a:lnTo>
                    <a:lnTo>
                      <a:pt x="888" y="2990"/>
                    </a:lnTo>
                    <a:lnTo>
                      <a:pt x="833" y="2900"/>
                    </a:lnTo>
                    <a:lnTo>
                      <a:pt x="781" y="2809"/>
                    </a:lnTo>
                    <a:lnTo>
                      <a:pt x="730" y="2717"/>
                    </a:lnTo>
                    <a:lnTo>
                      <a:pt x="680" y="2623"/>
                    </a:lnTo>
                    <a:lnTo>
                      <a:pt x="633" y="2529"/>
                    </a:lnTo>
                    <a:lnTo>
                      <a:pt x="588" y="2433"/>
                    </a:lnTo>
                    <a:lnTo>
                      <a:pt x="544" y="2337"/>
                    </a:lnTo>
                    <a:lnTo>
                      <a:pt x="502" y="2239"/>
                    </a:lnTo>
                    <a:lnTo>
                      <a:pt x="462" y="2140"/>
                    </a:lnTo>
                    <a:close/>
                  </a:path>
                </a:pathLst>
              </a:custGeom>
              <a:solidFill>
                <a:srgbClr val="794B73"/>
              </a:solidFill>
              <a:ln w="9525">
                <a:noFill/>
                <a:round/>
                <a:headEnd/>
                <a:tailEnd/>
              </a:ln>
            </p:spPr>
            <p:txBody>
              <a:bodyPr/>
              <a:lstStyle/>
              <a:p>
                <a:pPr eaLnBrk="1" hangingPunct="1"/>
                <a:endParaRPr lang="pt-BR" u="none"/>
              </a:p>
            </p:txBody>
          </p:sp>
          <p:sp>
            <p:nvSpPr>
              <p:cNvPr id="468060" name="Freeform 130"/>
              <p:cNvSpPr>
                <a:spLocks noEditPoints="1"/>
              </p:cNvSpPr>
              <p:nvPr/>
            </p:nvSpPr>
            <p:spPr bwMode="auto">
              <a:xfrm>
                <a:off x="2963" y="3217"/>
                <a:ext cx="393" cy="688"/>
              </a:xfrm>
              <a:custGeom>
                <a:avLst/>
                <a:gdLst>
                  <a:gd name="T0" fmla="*/ 0 w 3150"/>
                  <a:gd name="T1" fmla="*/ 0 h 5502"/>
                  <a:gd name="T2" fmla="*/ 0 w 3150"/>
                  <a:gd name="T3" fmla="*/ 0 h 5502"/>
                  <a:gd name="T4" fmla="*/ 0 w 3150"/>
                  <a:gd name="T5" fmla="*/ 0 h 5502"/>
                  <a:gd name="T6" fmla="*/ 0 w 3150"/>
                  <a:gd name="T7" fmla="*/ 0 h 5502"/>
                  <a:gd name="T8" fmla="*/ 0 w 3150"/>
                  <a:gd name="T9" fmla="*/ 0 h 5502"/>
                  <a:gd name="T10" fmla="*/ 0 w 3150"/>
                  <a:gd name="T11" fmla="*/ 0 h 5502"/>
                  <a:gd name="T12" fmla="*/ 0 w 3150"/>
                  <a:gd name="T13" fmla="*/ 0 h 5502"/>
                  <a:gd name="T14" fmla="*/ 0 w 3150"/>
                  <a:gd name="T15" fmla="*/ 0 h 5502"/>
                  <a:gd name="T16" fmla="*/ 0 w 3150"/>
                  <a:gd name="T17" fmla="*/ 0 h 5502"/>
                  <a:gd name="T18" fmla="*/ 0 w 3150"/>
                  <a:gd name="T19" fmla="*/ 0 h 5502"/>
                  <a:gd name="T20" fmla="*/ 0 w 3150"/>
                  <a:gd name="T21" fmla="*/ 0 h 5502"/>
                  <a:gd name="T22" fmla="*/ 0 w 3150"/>
                  <a:gd name="T23" fmla="*/ 0 h 5502"/>
                  <a:gd name="T24" fmla="*/ 0 w 3150"/>
                  <a:gd name="T25" fmla="*/ 0 h 5502"/>
                  <a:gd name="T26" fmla="*/ 0 w 3150"/>
                  <a:gd name="T27" fmla="*/ 0 h 5502"/>
                  <a:gd name="T28" fmla="*/ 0 w 3150"/>
                  <a:gd name="T29" fmla="*/ 0 h 5502"/>
                  <a:gd name="T30" fmla="*/ 0 w 3150"/>
                  <a:gd name="T31" fmla="*/ 0 h 5502"/>
                  <a:gd name="T32" fmla="*/ 0 w 3150"/>
                  <a:gd name="T33" fmla="*/ 0 h 5502"/>
                  <a:gd name="T34" fmla="*/ 0 w 3150"/>
                  <a:gd name="T35" fmla="*/ 0 h 5502"/>
                  <a:gd name="T36" fmla="*/ 0 w 3150"/>
                  <a:gd name="T37" fmla="*/ 0 h 5502"/>
                  <a:gd name="T38" fmla="*/ 0 w 3150"/>
                  <a:gd name="T39" fmla="*/ 0 h 5502"/>
                  <a:gd name="T40" fmla="*/ 0 w 3150"/>
                  <a:gd name="T41" fmla="*/ 0 h 5502"/>
                  <a:gd name="T42" fmla="*/ 0 w 3150"/>
                  <a:gd name="T43" fmla="*/ 0 h 5502"/>
                  <a:gd name="T44" fmla="*/ 0 w 3150"/>
                  <a:gd name="T45" fmla="*/ 0 h 5502"/>
                  <a:gd name="T46" fmla="*/ 0 w 3150"/>
                  <a:gd name="T47" fmla="*/ 0 h 5502"/>
                  <a:gd name="T48" fmla="*/ 0 w 3150"/>
                  <a:gd name="T49" fmla="*/ 0 h 5502"/>
                  <a:gd name="T50" fmla="*/ 0 w 3150"/>
                  <a:gd name="T51" fmla="*/ 0 h 5502"/>
                  <a:gd name="T52" fmla="*/ 0 w 3150"/>
                  <a:gd name="T53" fmla="*/ 0 h 5502"/>
                  <a:gd name="T54" fmla="*/ 0 w 3150"/>
                  <a:gd name="T55" fmla="*/ 0 h 5502"/>
                  <a:gd name="T56" fmla="*/ 0 w 3150"/>
                  <a:gd name="T57" fmla="*/ 0 h 5502"/>
                  <a:gd name="T58" fmla="*/ 0 w 3150"/>
                  <a:gd name="T59" fmla="*/ 0 h 5502"/>
                  <a:gd name="T60" fmla="*/ 0 w 3150"/>
                  <a:gd name="T61" fmla="*/ 0 h 5502"/>
                  <a:gd name="T62" fmla="*/ 0 w 3150"/>
                  <a:gd name="T63" fmla="*/ 0 h 5502"/>
                  <a:gd name="T64" fmla="*/ 0 w 3150"/>
                  <a:gd name="T65" fmla="*/ 0 h 5502"/>
                  <a:gd name="T66" fmla="*/ 0 w 3150"/>
                  <a:gd name="T67" fmla="*/ 0 h 5502"/>
                  <a:gd name="T68" fmla="*/ 0 w 3150"/>
                  <a:gd name="T69" fmla="*/ 0 h 5502"/>
                  <a:gd name="T70" fmla="*/ 0 w 3150"/>
                  <a:gd name="T71" fmla="*/ 0 h 5502"/>
                  <a:gd name="T72" fmla="*/ 0 w 3150"/>
                  <a:gd name="T73" fmla="*/ 0 h 5502"/>
                  <a:gd name="T74" fmla="*/ 0 w 3150"/>
                  <a:gd name="T75" fmla="*/ 0 h 5502"/>
                  <a:gd name="T76" fmla="*/ 0 w 3150"/>
                  <a:gd name="T77" fmla="*/ 0 h 5502"/>
                  <a:gd name="T78" fmla="*/ 0 w 3150"/>
                  <a:gd name="T79" fmla="*/ 0 h 5502"/>
                  <a:gd name="T80" fmla="*/ 0 w 3150"/>
                  <a:gd name="T81" fmla="*/ 0 h 5502"/>
                  <a:gd name="T82" fmla="*/ 0 w 3150"/>
                  <a:gd name="T83" fmla="*/ 0 h 5502"/>
                  <a:gd name="T84" fmla="*/ 0 w 3150"/>
                  <a:gd name="T85" fmla="*/ 0 h 5502"/>
                  <a:gd name="T86" fmla="*/ 0 w 3150"/>
                  <a:gd name="T87" fmla="*/ 0 h 5502"/>
                  <a:gd name="T88" fmla="*/ 0 w 3150"/>
                  <a:gd name="T89" fmla="*/ 0 h 550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50"/>
                  <a:gd name="T136" fmla="*/ 0 h 5502"/>
                  <a:gd name="T137" fmla="*/ 3150 w 3150"/>
                  <a:gd name="T138" fmla="*/ 5502 h 550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50" h="5502">
                    <a:moveTo>
                      <a:pt x="0" y="1571"/>
                    </a:moveTo>
                    <a:lnTo>
                      <a:pt x="7" y="1624"/>
                    </a:lnTo>
                    <a:lnTo>
                      <a:pt x="14" y="1676"/>
                    </a:lnTo>
                    <a:lnTo>
                      <a:pt x="23" y="1728"/>
                    </a:lnTo>
                    <a:lnTo>
                      <a:pt x="31" y="1780"/>
                    </a:lnTo>
                    <a:lnTo>
                      <a:pt x="41" y="1832"/>
                    </a:lnTo>
                    <a:lnTo>
                      <a:pt x="50" y="1884"/>
                    </a:lnTo>
                    <a:lnTo>
                      <a:pt x="61" y="1936"/>
                    </a:lnTo>
                    <a:lnTo>
                      <a:pt x="72" y="1987"/>
                    </a:lnTo>
                    <a:lnTo>
                      <a:pt x="130" y="2005"/>
                    </a:lnTo>
                    <a:lnTo>
                      <a:pt x="234" y="2041"/>
                    </a:lnTo>
                    <a:lnTo>
                      <a:pt x="313" y="2074"/>
                    </a:lnTo>
                    <a:lnTo>
                      <a:pt x="382" y="2127"/>
                    </a:lnTo>
                    <a:lnTo>
                      <a:pt x="404" y="2143"/>
                    </a:lnTo>
                    <a:lnTo>
                      <a:pt x="384" y="2065"/>
                    </a:lnTo>
                    <a:lnTo>
                      <a:pt x="366" y="1987"/>
                    </a:lnTo>
                    <a:lnTo>
                      <a:pt x="349" y="1907"/>
                    </a:lnTo>
                    <a:lnTo>
                      <a:pt x="333" y="1827"/>
                    </a:lnTo>
                    <a:lnTo>
                      <a:pt x="318" y="1748"/>
                    </a:lnTo>
                    <a:lnTo>
                      <a:pt x="304" y="1667"/>
                    </a:lnTo>
                    <a:lnTo>
                      <a:pt x="292" y="1586"/>
                    </a:lnTo>
                    <a:lnTo>
                      <a:pt x="281" y="1506"/>
                    </a:lnTo>
                    <a:lnTo>
                      <a:pt x="271" y="1424"/>
                    </a:lnTo>
                    <a:lnTo>
                      <a:pt x="263" y="1342"/>
                    </a:lnTo>
                    <a:lnTo>
                      <a:pt x="255" y="1260"/>
                    </a:lnTo>
                    <a:lnTo>
                      <a:pt x="250" y="1178"/>
                    </a:lnTo>
                    <a:lnTo>
                      <a:pt x="245" y="1094"/>
                    </a:lnTo>
                    <a:lnTo>
                      <a:pt x="242" y="1011"/>
                    </a:lnTo>
                    <a:lnTo>
                      <a:pt x="239" y="927"/>
                    </a:lnTo>
                    <a:lnTo>
                      <a:pt x="239" y="843"/>
                    </a:lnTo>
                    <a:lnTo>
                      <a:pt x="239" y="789"/>
                    </a:lnTo>
                    <a:lnTo>
                      <a:pt x="240" y="736"/>
                    </a:lnTo>
                    <a:lnTo>
                      <a:pt x="242" y="682"/>
                    </a:lnTo>
                    <a:lnTo>
                      <a:pt x="244" y="629"/>
                    </a:lnTo>
                    <a:lnTo>
                      <a:pt x="246" y="576"/>
                    </a:lnTo>
                    <a:lnTo>
                      <a:pt x="249" y="523"/>
                    </a:lnTo>
                    <a:lnTo>
                      <a:pt x="252" y="470"/>
                    </a:lnTo>
                    <a:lnTo>
                      <a:pt x="256" y="417"/>
                    </a:lnTo>
                    <a:lnTo>
                      <a:pt x="262" y="365"/>
                    </a:lnTo>
                    <a:lnTo>
                      <a:pt x="266" y="312"/>
                    </a:lnTo>
                    <a:lnTo>
                      <a:pt x="272" y="260"/>
                    </a:lnTo>
                    <a:lnTo>
                      <a:pt x="279" y="207"/>
                    </a:lnTo>
                    <a:lnTo>
                      <a:pt x="285" y="155"/>
                    </a:lnTo>
                    <a:lnTo>
                      <a:pt x="292" y="104"/>
                    </a:lnTo>
                    <a:lnTo>
                      <a:pt x="300" y="52"/>
                    </a:lnTo>
                    <a:lnTo>
                      <a:pt x="308" y="0"/>
                    </a:lnTo>
                    <a:lnTo>
                      <a:pt x="305" y="6"/>
                    </a:lnTo>
                    <a:lnTo>
                      <a:pt x="234" y="187"/>
                    </a:lnTo>
                    <a:lnTo>
                      <a:pt x="174" y="379"/>
                    </a:lnTo>
                    <a:lnTo>
                      <a:pt x="114" y="570"/>
                    </a:lnTo>
                    <a:lnTo>
                      <a:pt x="78" y="761"/>
                    </a:lnTo>
                    <a:lnTo>
                      <a:pt x="43" y="953"/>
                    </a:lnTo>
                    <a:lnTo>
                      <a:pt x="18" y="1153"/>
                    </a:lnTo>
                    <a:lnTo>
                      <a:pt x="0" y="1363"/>
                    </a:lnTo>
                    <a:lnTo>
                      <a:pt x="0" y="1569"/>
                    </a:lnTo>
                    <a:lnTo>
                      <a:pt x="0" y="1571"/>
                    </a:lnTo>
                    <a:close/>
                    <a:moveTo>
                      <a:pt x="368" y="2939"/>
                    </a:moveTo>
                    <a:lnTo>
                      <a:pt x="399" y="3012"/>
                    </a:lnTo>
                    <a:lnTo>
                      <a:pt x="432" y="3085"/>
                    </a:lnTo>
                    <a:lnTo>
                      <a:pt x="464" y="3159"/>
                    </a:lnTo>
                    <a:lnTo>
                      <a:pt x="498" y="3231"/>
                    </a:lnTo>
                    <a:lnTo>
                      <a:pt x="535" y="3302"/>
                    </a:lnTo>
                    <a:lnTo>
                      <a:pt x="571" y="3373"/>
                    </a:lnTo>
                    <a:lnTo>
                      <a:pt x="608" y="3443"/>
                    </a:lnTo>
                    <a:lnTo>
                      <a:pt x="646" y="3513"/>
                    </a:lnTo>
                    <a:lnTo>
                      <a:pt x="685" y="3582"/>
                    </a:lnTo>
                    <a:lnTo>
                      <a:pt x="726" y="3650"/>
                    </a:lnTo>
                    <a:lnTo>
                      <a:pt x="767" y="3718"/>
                    </a:lnTo>
                    <a:lnTo>
                      <a:pt x="809" y="3785"/>
                    </a:lnTo>
                    <a:lnTo>
                      <a:pt x="853" y="3852"/>
                    </a:lnTo>
                    <a:lnTo>
                      <a:pt x="896" y="3917"/>
                    </a:lnTo>
                    <a:lnTo>
                      <a:pt x="942" y="3982"/>
                    </a:lnTo>
                    <a:lnTo>
                      <a:pt x="988" y="4047"/>
                    </a:lnTo>
                    <a:lnTo>
                      <a:pt x="1034" y="4111"/>
                    </a:lnTo>
                    <a:lnTo>
                      <a:pt x="1082" y="4174"/>
                    </a:lnTo>
                    <a:lnTo>
                      <a:pt x="1131" y="4236"/>
                    </a:lnTo>
                    <a:lnTo>
                      <a:pt x="1180" y="4297"/>
                    </a:lnTo>
                    <a:lnTo>
                      <a:pt x="1231" y="4359"/>
                    </a:lnTo>
                    <a:lnTo>
                      <a:pt x="1282" y="4418"/>
                    </a:lnTo>
                    <a:lnTo>
                      <a:pt x="1334" y="4478"/>
                    </a:lnTo>
                    <a:lnTo>
                      <a:pt x="1387" y="4536"/>
                    </a:lnTo>
                    <a:lnTo>
                      <a:pt x="1441" y="4595"/>
                    </a:lnTo>
                    <a:lnTo>
                      <a:pt x="1495" y="4652"/>
                    </a:lnTo>
                    <a:lnTo>
                      <a:pt x="1550" y="4708"/>
                    </a:lnTo>
                    <a:lnTo>
                      <a:pt x="1607" y="4763"/>
                    </a:lnTo>
                    <a:lnTo>
                      <a:pt x="1664" y="4819"/>
                    </a:lnTo>
                    <a:lnTo>
                      <a:pt x="1721" y="4872"/>
                    </a:lnTo>
                    <a:lnTo>
                      <a:pt x="1780" y="4925"/>
                    </a:lnTo>
                    <a:lnTo>
                      <a:pt x="1839" y="4977"/>
                    </a:lnTo>
                    <a:lnTo>
                      <a:pt x="1922" y="5029"/>
                    </a:lnTo>
                    <a:lnTo>
                      <a:pt x="2042" y="5100"/>
                    </a:lnTo>
                    <a:lnTo>
                      <a:pt x="2175" y="5169"/>
                    </a:lnTo>
                    <a:lnTo>
                      <a:pt x="2304" y="5231"/>
                    </a:lnTo>
                    <a:lnTo>
                      <a:pt x="2435" y="5291"/>
                    </a:lnTo>
                    <a:lnTo>
                      <a:pt x="2573" y="5342"/>
                    </a:lnTo>
                    <a:lnTo>
                      <a:pt x="2704" y="5396"/>
                    </a:lnTo>
                    <a:lnTo>
                      <a:pt x="2853" y="5429"/>
                    </a:lnTo>
                    <a:lnTo>
                      <a:pt x="2991" y="5473"/>
                    </a:lnTo>
                    <a:lnTo>
                      <a:pt x="3130" y="5498"/>
                    </a:lnTo>
                    <a:lnTo>
                      <a:pt x="3150" y="5502"/>
                    </a:lnTo>
                    <a:lnTo>
                      <a:pt x="3038" y="5445"/>
                    </a:lnTo>
                    <a:lnTo>
                      <a:pt x="2927" y="5387"/>
                    </a:lnTo>
                    <a:lnTo>
                      <a:pt x="2818" y="5324"/>
                    </a:lnTo>
                    <a:lnTo>
                      <a:pt x="2711" y="5260"/>
                    </a:lnTo>
                    <a:lnTo>
                      <a:pt x="2604" y="5193"/>
                    </a:lnTo>
                    <a:lnTo>
                      <a:pt x="2500" y="5124"/>
                    </a:lnTo>
                    <a:lnTo>
                      <a:pt x="2398" y="5052"/>
                    </a:lnTo>
                    <a:lnTo>
                      <a:pt x="2298" y="4978"/>
                    </a:lnTo>
                    <a:lnTo>
                      <a:pt x="2200" y="4901"/>
                    </a:lnTo>
                    <a:lnTo>
                      <a:pt x="2103" y="4823"/>
                    </a:lnTo>
                    <a:lnTo>
                      <a:pt x="2008" y="4742"/>
                    </a:lnTo>
                    <a:lnTo>
                      <a:pt x="1916" y="4659"/>
                    </a:lnTo>
                    <a:lnTo>
                      <a:pt x="1825" y="4573"/>
                    </a:lnTo>
                    <a:lnTo>
                      <a:pt x="1736" y="4486"/>
                    </a:lnTo>
                    <a:lnTo>
                      <a:pt x="1650" y="4397"/>
                    </a:lnTo>
                    <a:lnTo>
                      <a:pt x="1566" y="4305"/>
                    </a:lnTo>
                    <a:lnTo>
                      <a:pt x="1483" y="4212"/>
                    </a:lnTo>
                    <a:lnTo>
                      <a:pt x="1404" y="4116"/>
                    </a:lnTo>
                    <a:lnTo>
                      <a:pt x="1326" y="4018"/>
                    </a:lnTo>
                    <a:lnTo>
                      <a:pt x="1251" y="3920"/>
                    </a:lnTo>
                    <a:lnTo>
                      <a:pt x="1178" y="3818"/>
                    </a:lnTo>
                    <a:lnTo>
                      <a:pt x="1108" y="3715"/>
                    </a:lnTo>
                    <a:lnTo>
                      <a:pt x="1040" y="3611"/>
                    </a:lnTo>
                    <a:lnTo>
                      <a:pt x="974" y="3504"/>
                    </a:lnTo>
                    <a:lnTo>
                      <a:pt x="910" y="3395"/>
                    </a:lnTo>
                    <a:lnTo>
                      <a:pt x="850" y="3286"/>
                    </a:lnTo>
                    <a:lnTo>
                      <a:pt x="792" y="3174"/>
                    </a:lnTo>
                    <a:lnTo>
                      <a:pt x="737" y="3061"/>
                    </a:lnTo>
                    <a:lnTo>
                      <a:pt x="684" y="2947"/>
                    </a:lnTo>
                    <a:lnTo>
                      <a:pt x="634" y="2831"/>
                    </a:lnTo>
                    <a:lnTo>
                      <a:pt x="588" y="2714"/>
                    </a:lnTo>
                    <a:lnTo>
                      <a:pt x="543" y="2595"/>
                    </a:lnTo>
                    <a:lnTo>
                      <a:pt x="522" y="2665"/>
                    </a:lnTo>
                    <a:lnTo>
                      <a:pt x="478" y="2762"/>
                    </a:lnTo>
                    <a:lnTo>
                      <a:pt x="425" y="2849"/>
                    </a:lnTo>
                    <a:lnTo>
                      <a:pt x="368" y="2939"/>
                    </a:lnTo>
                    <a:close/>
                  </a:path>
                </a:pathLst>
              </a:custGeom>
              <a:solidFill>
                <a:srgbClr val="7B4B74"/>
              </a:solidFill>
              <a:ln w="9525">
                <a:noFill/>
                <a:round/>
                <a:headEnd/>
                <a:tailEnd/>
              </a:ln>
            </p:spPr>
            <p:txBody>
              <a:bodyPr/>
              <a:lstStyle/>
              <a:p>
                <a:pPr eaLnBrk="1" hangingPunct="1"/>
                <a:endParaRPr lang="pt-BR" u="none"/>
              </a:p>
            </p:txBody>
          </p:sp>
          <p:sp>
            <p:nvSpPr>
              <p:cNvPr id="468061" name="Freeform 131"/>
              <p:cNvSpPr>
                <a:spLocks/>
              </p:cNvSpPr>
              <p:nvPr/>
            </p:nvSpPr>
            <p:spPr bwMode="auto">
              <a:xfrm>
                <a:off x="2975" y="3148"/>
                <a:ext cx="447" cy="765"/>
              </a:xfrm>
              <a:custGeom>
                <a:avLst/>
                <a:gdLst>
                  <a:gd name="T0" fmla="*/ 0 w 3577"/>
                  <a:gd name="T1" fmla="*/ 0 h 6120"/>
                  <a:gd name="T2" fmla="*/ 0 w 3577"/>
                  <a:gd name="T3" fmla="*/ 0 h 6120"/>
                  <a:gd name="T4" fmla="*/ 0 w 3577"/>
                  <a:gd name="T5" fmla="*/ 0 h 6120"/>
                  <a:gd name="T6" fmla="*/ 0 w 3577"/>
                  <a:gd name="T7" fmla="*/ 0 h 6120"/>
                  <a:gd name="T8" fmla="*/ 0 w 3577"/>
                  <a:gd name="T9" fmla="*/ 0 h 6120"/>
                  <a:gd name="T10" fmla="*/ 0 w 3577"/>
                  <a:gd name="T11" fmla="*/ 0 h 6120"/>
                  <a:gd name="T12" fmla="*/ 0 w 3577"/>
                  <a:gd name="T13" fmla="*/ 0 h 6120"/>
                  <a:gd name="T14" fmla="*/ 0 w 3577"/>
                  <a:gd name="T15" fmla="*/ 0 h 6120"/>
                  <a:gd name="T16" fmla="*/ 0 w 3577"/>
                  <a:gd name="T17" fmla="*/ 0 h 6120"/>
                  <a:gd name="T18" fmla="*/ 0 w 3577"/>
                  <a:gd name="T19" fmla="*/ 0 h 6120"/>
                  <a:gd name="T20" fmla="*/ 0 w 3577"/>
                  <a:gd name="T21" fmla="*/ 0 h 6120"/>
                  <a:gd name="T22" fmla="*/ 0 w 3577"/>
                  <a:gd name="T23" fmla="*/ 0 h 6120"/>
                  <a:gd name="T24" fmla="*/ 0 w 3577"/>
                  <a:gd name="T25" fmla="*/ 0 h 6120"/>
                  <a:gd name="T26" fmla="*/ 0 w 3577"/>
                  <a:gd name="T27" fmla="*/ 0 h 6120"/>
                  <a:gd name="T28" fmla="*/ 0 w 3577"/>
                  <a:gd name="T29" fmla="*/ 0 h 6120"/>
                  <a:gd name="T30" fmla="*/ 0 w 3577"/>
                  <a:gd name="T31" fmla="*/ 0 h 6120"/>
                  <a:gd name="T32" fmla="*/ 0 w 3577"/>
                  <a:gd name="T33" fmla="*/ 0 h 6120"/>
                  <a:gd name="T34" fmla="*/ 0 w 3577"/>
                  <a:gd name="T35" fmla="*/ 0 h 6120"/>
                  <a:gd name="T36" fmla="*/ 0 w 3577"/>
                  <a:gd name="T37" fmla="*/ 0 h 6120"/>
                  <a:gd name="T38" fmla="*/ 0 w 3577"/>
                  <a:gd name="T39" fmla="*/ 0 h 6120"/>
                  <a:gd name="T40" fmla="*/ 0 w 3577"/>
                  <a:gd name="T41" fmla="*/ 0 h 6120"/>
                  <a:gd name="T42" fmla="*/ 0 w 3577"/>
                  <a:gd name="T43" fmla="*/ 0 h 6120"/>
                  <a:gd name="T44" fmla="*/ 0 w 3577"/>
                  <a:gd name="T45" fmla="*/ 0 h 6120"/>
                  <a:gd name="T46" fmla="*/ 0 w 3577"/>
                  <a:gd name="T47" fmla="*/ 0 h 6120"/>
                  <a:gd name="T48" fmla="*/ 0 w 3577"/>
                  <a:gd name="T49" fmla="*/ 0 h 6120"/>
                  <a:gd name="T50" fmla="*/ 0 w 3577"/>
                  <a:gd name="T51" fmla="*/ 0 h 6120"/>
                  <a:gd name="T52" fmla="*/ 0 w 3577"/>
                  <a:gd name="T53" fmla="*/ 0 h 6120"/>
                  <a:gd name="T54" fmla="*/ 0 w 3577"/>
                  <a:gd name="T55" fmla="*/ 0 h 6120"/>
                  <a:gd name="T56" fmla="*/ 0 w 3577"/>
                  <a:gd name="T57" fmla="*/ 0 h 6120"/>
                  <a:gd name="T58" fmla="*/ 0 w 3577"/>
                  <a:gd name="T59" fmla="*/ 0 h 6120"/>
                  <a:gd name="T60" fmla="*/ 0 w 3577"/>
                  <a:gd name="T61" fmla="*/ 0 h 6120"/>
                  <a:gd name="T62" fmla="*/ 0 w 3577"/>
                  <a:gd name="T63" fmla="*/ 0 h 6120"/>
                  <a:gd name="T64" fmla="*/ 0 w 3577"/>
                  <a:gd name="T65" fmla="*/ 0 h 6120"/>
                  <a:gd name="T66" fmla="*/ 0 w 3577"/>
                  <a:gd name="T67" fmla="*/ 0 h 6120"/>
                  <a:gd name="T68" fmla="*/ 0 w 3577"/>
                  <a:gd name="T69" fmla="*/ 0 h 6120"/>
                  <a:gd name="T70" fmla="*/ 0 w 3577"/>
                  <a:gd name="T71" fmla="*/ 0 h 6120"/>
                  <a:gd name="T72" fmla="*/ 0 w 3577"/>
                  <a:gd name="T73" fmla="*/ 0 h 6120"/>
                  <a:gd name="T74" fmla="*/ 0 w 3577"/>
                  <a:gd name="T75" fmla="*/ 0 h 6120"/>
                  <a:gd name="T76" fmla="*/ 0 w 3577"/>
                  <a:gd name="T77" fmla="*/ 0 h 6120"/>
                  <a:gd name="T78" fmla="*/ 0 w 3577"/>
                  <a:gd name="T79" fmla="*/ 0 h 6120"/>
                  <a:gd name="T80" fmla="*/ 0 w 3577"/>
                  <a:gd name="T81" fmla="*/ 0 h 6120"/>
                  <a:gd name="T82" fmla="*/ 0 w 3577"/>
                  <a:gd name="T83" fmla="*/ 0 h 6120"/>
                  <a:gd name="T84" fmla="*/ 0 w 3577"/>
                  <a:gd name="T85" fmla="*/ 0 h 6120"/>
                  <a:gd name="T86" fmla="*/ 0 w 3577"/>
                  <a:gd name="T87" fmla="*/ 0 h 6120"/>
                  <a:gd name="T88" fmla="*/ 0 w 3577"/>
                  <a:gd name="T89" fmla="*/ 0 h 612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577"/>
                  <a:gd name="T136" fmla="*/ 0 h 6120"/>
                  <a:gd name="T137" fmla="*/ 3577 w 3577"/>
                  <a:gd name="T138" fmla="*/ 6120 h 612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577" h="6120">
                    <a:moveTo>
                      <a:pt x="4" y="1201"/>
                    </a:moveTo>
                    <a:lnTo>
                      <a:pt x="3" y="1225"/>
                    </a:lnTo>
                    <a:lnTo>
                      <a:pt x="2" y="1249"/>
                    </a:lnTo>
                    <a:lnTo>
                      <a:pt x="2" y="1273"/>
                    </a:lnTo>
                    <a:lnTo>
                      <a:pt x="1" y="1298"/>
                    </a:lnTo>
                    <a:lnTo>
                      <a:pt x="1" y="1321"/>
                    </a:lnTo>
                    <a:lnTo>
                      <a:pt x="0" y="1346"/>
                    </a:lnTo>
                    <a:lnTo>
                      <a:pt x="0" y="1370"/>
                    </a:lnTo>
                    <a:lnTo>
                      <a:pt x="0" y="1394"/>
                    </a:lnTo>
                    <a:lnTo>
                      <a:pt x="1" y="1471"/>
                    </a:lnTo>
                    <a:lnTo>
                      <a:pt x="2" y="1548"/>
                    </a:lnTo>
                    <a:lnTo>
                      <a:pt x="5" y="1625"/>
                    </a:lnTo>
                    <a:lnTo>
                      <a:pt x="9" y="1700"/>
                    </a:lnTo>
                    <a:lnTo>
                      <a:pt x="14" y="1777"/>
                    </a:lnTo>
                    <a:lnTo>
                      <a:pt x="20" y="1852"/>
                    </a:lnTo>
                    <a:lnTo>
                      <a:pt x="27" y="1927"/>
                    </a:lnTo>
                    <a:lnTo>
                      <a:pt x="35" y="2003"/>
                    </a:lnTo>
                    <a:lnTo>
                      <a:pt x="44" y="2077"/>
                    </a:lnTo>
                    <a:lnTo>
                      <a:pt x="54" y="2151"/>
                    </a:lnTo>
                    <a:lnTo>
                      <a:pt x="65" y="2226"/>
                    </a:lnTo>
                    <a:lnTo>
                      <a:pt x="76" y="2299"/>
                    </a:lnTo>
                    <a:lnTo>
                      <a:pt x="90" y="2372"/>
                    </a:lnTo>
                    <a:lnTo>
                      <a:pt x="104" y="2445"/>
                    </a:lnTo>
                    <a:lnTo>
                      <a:pt x="119" y="2517"/>
                    </a:lnTo>
                    <a:lnTo>
                      <a:pt x="135" y="2590"/>
                    </a:lnTo>
                    <a:lnTo>
                      <a:pt x="139" y="2592"/>
                    </a:lnTo>
                    <a:lnTo>
                      <a:pt x="218" y="2625"/>
                    </a:lnTo>
                    <a:lnTo>
                      <a:pt x="287" y="2678"/>
                    </a:lnTo>
                    <a:lnTo>
                      <a:pt x="358" y="2730"/>
                    </a:lnTo>
                    <a:lnTo>
                      <a:pt x="401" y="2783"/>
                    </a:lnTo>
                    <a:lnTo>
                      <a:pt x="435" y="2842"/>
                    </a:lnTo>
                    <a:lnTo>
                      <a:pt x="461" y="2912"/>
                    </a:lnTo>
                    <a:lnTo>
                      <a:pt x="470" y="2981"/>
                    </a:lnTo>
                    <a:lnTo>
                      <a:pt x="470" y="3050"/>
                    </a:lnTo>
                    <a:lnTo>
                      <a:pt x="452" y="3130"/>
                    </a:lnTo>
                    <a:lnTo>
                      <a:pt x="427" y="3216"/>
                    </a:lnTo>
                    <a:lnTo>
                      <a:pt x="383" y="3313"/>
                    </a:lnTo>
                    <a:lnTo>
                      <a:pt x="367" y="3340"/>
                    </a:lnTo>
                    <a:lnTo>
                      <a:pt x="407" y="3439"/>
                    </a:lnTo>
                    <a:lnTo>
                      <a:pt x="449" y="3537"/>
                    </a:lnTo>
                    <a:lnTo>
                      <a:pt x="493" y="3633"/>
                    </a:lnTo>
                    <a:lnTo>
                      <a:pt x="538" y="3729"/>
                    </a:lnTo>
                    <a:lnTo>
                      <a:pt x="585" y="3823"/>
                    </a:lnTo>
                    <a:lnTo>
                      <a:pt x="635" y="3917"/>
                    </a:lnTo>
                    <a:lnTo>
                      <a:pt x="686" y="4009"/>
                    </a:lnTo>
                    <a:lnTo>
                      <a:pt x="738" y="4100"/>
                    </a:lnTo>
                    <a:lnTo>
                      <a:pt x="793" y="4190"/>
                    </a:lnTo>
                    <a:lnTo>
                      <a:pt x="849" y="4280"/>
                    </a:lnTo>
                    <a:lnTo>
                      <a:pt x="907" y="4367"/>
                    </a:lnTo>
                    <a:lnTo>
                      <a:pt x="966" y="4454"/>
                    </a:lnTo>
                    <a:lnTo>
                      <a:pt x="1028" y="4539"/>
                    </a:lnTo>
                    <a:lnTo>
                      <a:pt x="1090" y="4622"/>
                    </a:lnTo>
                    <a:lnTo>
                      <a:pt x="1155" y="4705"/>
                    </a:lnTo>
                    <a:lnTo>
                      <a:pt x="1221" y="4787"/>
                    </a:lnTo>
                    <a:lnTo>
                      <a:pt x="1288" y="4867"/>
                    </a:lnTo>
                    <a:lnTo>
                      <a:pt x="1358" y="4945"/>
                    </a:lnTo>
                    <a:lnTo>
                      <a:pt x="1428" y="5023"/>
                    </a:lnTo>
                    <a:lnTo>
                      <a:pt x="1500" y="5099"/>
                    </a:lnTo>
                    <a:lnTo>
                      <a:pt x="1573" y="5173"/>
                    </a:lnTo>
                    <a:lnTo>
                      <a:pt x="1649" y="5247"/>
                    </a:lnTo>
                    <a:lnTo>
                      <a:pt x="1725" y="5318"/>
                    </a:lnTo>
                    <a:lnTo>
                      <a:pt x="1802" y="5388"/>
                    </a:lnTo>
                    <a:lnTo>
                      <a:pt x="1882" y="5457"/>
                    </a:lnTo>
                    <a:lnTo>
                      <a:pt x="1963" y="5524"/>
                    </a:lnTo>
                    <a:lnTo>
                      <a:pt x="2044" y="5588"/>
                    </a:lnTo>
                    <a:lnTo>
                      <a:pt x="2127" y="5653"/>
                    </a:lnTo>
                    <a:lnTo>
                      <a:pt x="2212" y="5715"/>
                    </a:lnTo>
                    <a:lnTo>
                      <a:pt x="2297" y="5775"/>
                    </a:lnTo>
                    <a:lnTo>
                      <a:pt x="2384" y="5835"/>
                    </a:lnTo>
                    <a:lnTo>
                      <a:pt x="2472" y="5892"/>
                    </a:lnTo>
                    <a:lnTo>
                      <a:pt x="2478" y="5893"/>
                    </a:lnTo>
                    <a:lnTo>
                      <a:pt x="2609" y="5947"/>
                    </a:lnTo>
                    <a:lnTo>
                      <a:pt x="2758" y="5980"/>
                    </a:lnTo>
                    <a:lnTo>
                      <a:pt x="2896" y="6024"/>
                    </a:lnTo>
                    <a:lnTo>
                      <a:pt x="3035" y="6049"/>
                    </a:lnTo>
                    <a:lnTo>
                      <a:pt x="3183" y="6077"/>
                    </a:lnTo>
                    <a:lnTo>
                      <a:pt x="3331" y="6102"/>
                    </a:lnTo>
                    <a:lnTo>
                      <a:pt x="3476" y="6120"/>
                    </a:lnTo>
                    <a:lnTo>
                      <a:pt x="3577" y="6120"/>
                    </a:lnTo>
                    <a:lnTo>
                      <a:pt x="3399" y="6050"/>
                    </a:lnTo>
                    <a:lnTo>
                      <a:pt x="3224" y="5974"/>
                    </a:lnTo>
                    <a:lnTo>
                      <a:pt x="3052" y="5891"/>
                    </a:lnTo>
                    <a:lnTo>
                      <a:pt x="2884" y="5802"/>
                    </a:lnTo>
                    <a:lnTo>
                      <a:pt x="2721" y="5707"/>
                    </a:lnTo>
                    <a:lnTo>
                      <a:pt x="2560" y="5605"/>
                    </a:lnTo>
                    <a:lnTo>
                      <a:pt x="2404" y="5499"/>
                    </a:lnTo>
                    <a:lnTo>
                      <a:pt x="2254" y="5387"/>
                    </a:lnTo>
                    <a:lnTo>
                      <a:pt x="2106" y="5269"/>
                    </a:lnTo>
                    <a:lnTo>
                      <a:pt x="1964" y="5146"/>
                    </a:lnTo>
                    <a:lnTo>
                      <a:pt x="1826" y="5017"/>
                    </a:lnTo>
                    <a:lnTo>
                      <a:pt x="1693" y="4884"/>
                    </a:lnTo>
                    <a:lnTo>
                      <a:pt x="1565" y="4746"/>
                    </a:lnTo>
                    <a:lnTo>
                      <a:pt x="1442" y="4602"/>
                    </a:lnTo>
                    <a:lnTo>
                      <a:pt x="1325" y="4455"/>
                    </a:lnTo>
                    <a:lnTo>
                      <a:pt x="1212" y="4303"/>
                    </a:lnTo>
                    <a:lnTo>
                      <a:pt x="1106" y="4147"/>
                    </a:lnTo>
                    <a:lnTo>
                      <a:pt x="1005" y="3987"/>
                    </a:lnTo>
                    <a:lnTo>
                      <a:pt x="911" y="3822"/>
                    </a:lnTo>
                    <a:lnTo>
                      <a:pt x="823" y="3654"/>
                    </a:lnTo>
                    <a:lnTo>
                      <a:pt x="740" y="3482"/>
                    </a:lnTo>
                    <a:lnTo>
                      <a:pt x="665" y="3307"/>
                    </a:lnTo>
                    <a:lnTo>
                      <a:pt x="594" y="3129"/>
                    </a:lnTo>
                    <a:lnTo>
                      <a:pt x="532" y="2947"/>
                    </a:lnTo>
                    <a:lnTo>
                      <a:pt x="476" y="2762"/>
                    </a:lnTo>
                    <a:lnTo>
                      <a:pt x="427" y="2574"/>
                    </a:lnTo>
                    <a:lnTo>
                      <a:pt x="385" y="2384"/>
                    </a:lnTo>
                    <a:lnTo>
                      <a:pt x="350" y="2191"/>
                    </a:lnTo>
                    <a:lnTo>
                      <a:pt x="324" y="1995"/>
                    </a:lnTo>
                    <a:lnTo>
                      <a:pt x="304" y="1797"/>
                    </a:lnTo>
                    <a:lnTo>
                      <a:pt x="292" y="1596"/>
                    </a:lnTo>
                    <a:lnTo>
                      <a:pt x="288" y="1394"/>
                    </a:lnTo>
                    <a:lnTo>
                      <a:pt x="289" y="1304"/>
                    </a:lnTo>
                    <a:lnTo>
                      <a:pt x="291" y="1214"/>
                    </a:lnTo>
                    <a:lnTo>
                      <a:pt x="295" y="1124"/>
                    </a:lnTo>
                    <a:lnTo>
                      <a:pt x="300" y="1035"/>
                    </a:lnTo>
                    <a:lnTo>
                      <a:pt x="308" y="945"/>
                    </a:lnTo>
                    <a:lnTo>
                      <a:pt x="316" y="857"/>
                    </a:lnTo>
                    <a:lnTo>
                      <a:pt x="327" y="769"/>
                    </a:lnTo>
                    <a:lnTo>
                      <a:pt x="339" y="682"/>
                    </a:lnTo>
                    <a:lnTo>
                      <a:pt x="351" y="595"/>
                    </a:lnTo>
                    <a:lnTo>
                      <a:pt x="366" y="508"/>
                    </a:lnTo>
                    <a:lnTo>
                      <a:pt x="382" y="422"/>
                    </a:lnTo>
                    <a:lnTo>
                      <a:pt x="399" y="336"/>
                    </a:lnTo>
                    <a:lnTo>
                      <a:pt x="418" y="251"/>
                    </a:lnTo>
                    <a:lnTo>
                      <a:pt x="438" y="167"/>
                    </a:lnTo>
                    <a:lnTo>
                      <a:pt x="461" y="84"/>
                    </a:lnTo>
                    <a:lnTo>
                      <a:pt x="484" y="0"/>
                    </a:lnTo>
                    <a:lnTo>
                      <a:pt x="461" y="35"/>
                    </a:lnTo>
                    <a:lnTo>
                      <a:pt x="374" y="208"/>
                    </a:lnTo>
                    <a:lnTo>
                      <a:pt x="287" y="384"/>
                    </a:lnTo>
                    <a:lnTo>
                      <a:pt x="210" y="557"/>
                    </a:lnTo>
                    <a:lnTo>
                      <a:pt x="139" y="738"/>
                    </a:lnTo>
                    <a:lnTo>
                      <a:pt x="79" y="930"/>
                    </a:lnTo>
                    <a:lnTo>
                      <a:pt x="19" y="1121"/>
                    </a:lnTo>
                    <a:lnTo>
                      <a:pt x="4" y="1201"/>
                    </a:lnTo>
                    <a:close/>
                  </a:path>
                </a:pathLst>
              </a:custGeom>
              <a:solidFill>
                <a:srgbClr val="7D4A74"/>
              </a:solidFill>
              <a:ln w="9525">
                <a:noFill/>
                <a:round/>
                <a:headEnd/>
                <a:tailEnd/>
              </a:ln>
            </p:spPr>
            <p:txBody>
              <a:bodyPr/>
              <a:lstStyle/>
              <a:p>
                <a:pPr eaLnBrk="1" hangingPunct="1"/>
                <a:endParaRPr lang="pt-BR" u="none"/>
              </a:p>
            </p:txBody>
          </p:sp>
          <p:sp>
            <p:nvSpPr>
              <p:cNvPr id="468062" name="Freeform 132"/>
              <p:cNvSpPr>
                <a:spLocks/>
              </p:cNvSpPr>
              <p:nvPr/>
            </p:nvSpPr>
            <p:spPr bwMode="auto">
              <a:xfrm>
                <a:off x="2993" y="3093"/>
                <a:ext cx="487" cy="821"/>
              </a:xfrm>
              <a:custGeom>
                <a:avLst/>
                <a:gdLst>
                  <a:gd name="T0" fmla="*/ 0 w 3896"/>
                  <a:gd name="T1" fmla="*/ 0 h 6567"/>
                  <a:gd name="T2" fmla="*/ 0 w 3896"/>
                  <a:gd name="T3" fmla="*/ 0 h 6567"/>
                  <a:gd name="T4" fmla="*/ 0 w 3896"/>
                  <a:gd name="T5" fmla="*/ 0 h 6567"/>
                  <a:gd name="T6" fmla="*/ 0 w 3896"/>
                  <a:gd name="T7" fmla="*/ 0 h 6567"/>
                  <a:gd name="T8" fmla="*/ 0 w 3896"/>
                  <a:gd name="T9" fmla="*/ 0 h 6567"/>
                  <a:gd name="T10" fmla="*/ 0 w 3896"/>
                  <a:gd name="T11" fmla="*/ 0 h 6567"/>
                  <a:gd name="T12" fmla="*/ 0 w 3896"/>
                  <a:gd name="T13" fmla="*/ 0 h 6567"/>
                  <a:gd name="T14" fmla="*/ 0 w 3896"/>
                  <a:gd name="T15" fmla="*/ 0 h 6567"/>
                  <a:gd name="T16" fmla="*/ 0 w 3896"/>
                  <a:gd name="T17" fmla="*/ 0 h 6567"/>
                  <a:gd name="T18" fmla="*/ 0 w 3896"/>
                  <a:gd name="T19" fmla="*/ 0 h 6567"/>
                  <a:gd name="T20" fmla="*/ 0 w 3896"/>
                  <a:gd name="T21" fmla="*/ 0 h 6567"/>
                  <a:gd name="T22" fmla="*/ 0 w 3896"/>
                  <a:gd name="T23" fmla="*/ 0 h 6567"/>
                  <a:gd name="T24" fmla="*/ 0 w 3896"/>
                  <a:gd name="T25" fmla="*/ 0 h 6567"/>
                  <a:gd name="T26" fmla="*/ 0 w 3896"/>
                  <a:gd name="T27" fmla="*/ 0 h 6567"/>
                  <a:gd name="T28" fmla="*/ 0 w 3896"/>
                  <a:gd name="T29" fmla="*/ 0 h 6567"/>
                  <a:gd name="T30" fmla="*/ 0 w 3896"/>
                  <a:gd name="T31" fmla="*/ 0 h 6567"/>
                  <a:gd name="T32" fmla="*/ 0 w 3896"/>
                  <a:gd name="T33" fmla="*/ 0 h 6567"/>
                  <a:gd name="T34" fmla="*/ 0 w 3896"/>
                  <a:gd name="T35" fmla="*/ 0 h 6567"/>
                  <a:gd name="T36" fmla="*/ 0 w 3896"/>
                  <a:gd name="T37" fmla="*/ 0 h 6567"/>
                  <a:gd name="T38" fmla="*/ 0 w 3896"/>
                  <a:gd name="T39" fmla="*/ 0 h 6567"/>
                  <a:gd name="T40" fmla="*/ 0 w 3896"/>
                  <a:gd name="T41" fmla="*/ 0 h 6567"/>
                  <a:gd name="T42" fmla="*/ 0 w 3896"/>
                  <a:gd name="T43" fmla="*/ 0 h 6567"/>
                  <a:gd name="T44" fmla="*/ 0 w 3896"/>
                  <a:gd name="T45" fmla="*/ 0 h 6567"/>
                  <a:gd name="T46" fmla="*/ 0 w 3896"/>
                  <a:gd name="T47" fmla="*/ 0 h 6567"/>
                  <a:gd name="T48" fmla="*/ 0 w 3896"/>
                  <a:gd name="T49" fmla="*/ 0 h 6567"/>
                  <a:gd name="T50" fmla="*/ 0 w 3896"/>
                  <a:gd name="T51" fmla="*/ 0 h 6567"/>
                  <a:gd name="T52" fmla="*/ 0 w 3896"/>
                  <a:gd name="T53" fmla="*/ 0 h 6567"/>
                  <a:gd name="T54" fmla="*/ 0 w 3896"/>
                  <a:gd name="T55" fmla="*/ 0 h 6567"/>
                  <a:gd name="T56" fmla="*/ 0 w 3896"/>
                  <a:gd name="T57" fmla="*/ 0 h 6567"/>
                  <a:gd name="T58" fmla="*/ 0 w 3896"/>
                  <a:gd name="T59" fmla="*/ 0 h 6567"/>
                  <a:gd name="T60" fmla="*/ 0 w 3896"/>
                  <a:gd name="T61" fmla="*/ 0 h 6567"/>
                  <a:gd name="T62" fmla="*/ 0 w 3896"/>
                  <a:gd name="T63" fmla="*/ 0 h 6567"/>
                  <a:gd name="T64" fmla="*/ 0 w 3896"/>
                  <a:gd name="T65" fmla="*/ 0 h 6567"/>
                  <a:gd name="T66" fmla="*/ 0 w 3896"/>
                  <a:gd name="T67" fmla="*/ 0 h 6567"/>
                  <a:gd name="T68" fmla="*/ 0 w 3896"/>
                  <a:gd name="T69" fmla="*/ 0 h 6567"/>
                  <a:gd name="T70" fmla="*/ 0 w 3896"/>
                  <a:gd name="T71" fmla="*/ 0 h 6567"/>
                  <a:gd name="T72" fmla="*/ 0 w 3896"/>
                  <a:gd name="T73" fmla="*/ 0 h 6567"/>
                  <a:gd name="T74" fmla="*/ 0 w 3896"/>
                  <a:gd name="T75" fmla="*/ 0 h 6567"/>
                  <a:gd name="T76" fmla="*/ 0 w 3896"/>
                  <a:gd name="T77" fmla="*/ 0 h 6567"/>
                  <a:gd name="T78" fmla="*/ 0 w 3896"/>
                  <a:gd name="T79" fmla="*/ 0 h 6567"/>
                  <a:gd name="T80" fmla="*/ 0 w 3896"/>
                  <a:gd name="T81" fmla="*/ 0 h 6567"/>
                  <a:gd name="T82" fmla="*/ 0 w 3896"/>
                  <a:gd name="T83" fmla="*/ 0 h 6567"/>
                  <a:gd name="T84" fmla="*/ 0 w 3896"/>
                  <a:gd name="T85" fmla="*/ 0 h 6567"/>
                  <a:gd name="T86" fmla="*/ 0 w 3896"/>
                  <a:gd name="T87" fmla="*/ 0 h 6567"/>
                  <a:gd name="T88" fmla="*/ 0 w 3896"/>
                  <a:gd name="T89" fmla="*/ 0 h 6567"/>
                  <a:gd name="T90" fmla="*/ 0 w 3896"/>
                  <a:gd name="T91" fmla="*/ 0 h 6567"/>
                  <a:gd name="T92" fmla="*/ 0 w 3896"/>
                  <a:gd name="T93" fmla="*/ 0 h 6567"/>
                  <a:gd name="T94" fmla="*/ 0 w 3896"/>
                  <a:gd name="T95" fmla="*/ 0 h 6567"/>
                  <a:gd name="T96" fmla="*/ 0 w 3896"/>
                  <a:gd name="T97" fmla="*/ 0 h 6567"/>
                  <a:gd name="T98" fmla="*/ 0 w 3896"/>
                  <a:gd name="T99" fmla="*/ 0 h 656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96"/>
                  <a:gd name="T151" fmla="*/ 0 h 6567"/>
                  <a:gd name="T152" fmla="*/ 3896 w 3896"/>
                  <a:gd name="T153" fmla="*/ 6567 h 656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96" h="6567">
                    <a:moveTo>
                      <a:pt x="69" y="989"/>
                    </a:moveTo>
                    <a:lnTo>
                      <a:pt x="61" y="1041"/>
                    </a:lnTo>
                    <a:lnTo>
                      <a:pt x="53" y="1093"/>
                    </a:lnTo>
                    <a:lnTo>
                      <a:pt x="46" y="1144"/>
                    </a:lnTo>
                    <a:lnTo>
                      <a:pt x="40" y="1196"/>
                    </a:lnTo>
                    <a:lnTo>
                      <a:pt x="33" y="1249"/>
                    </a:lnTo>
                    <a:lnTo>
                      <a:pt x="27" y="1301"/>
                    </a:lnTo>
                    <a:lnTo>
                      <a:pt x="23" y="1353"/>
                    </a:lnTo>
                    <a:lnTo>
                      <a:pt x="17" y="1406"/>
                    </a:lnTo>
                    <a:lnTo>
                      <a:pt x="13" y="1459"/>
                    </a:lnTo>
                    <a:lnTo>
                      <a:pt x="10" y="1512"/>
                    </a:lnTo>
                    <a:lnTo>
                      <a:pt x="7" y="1565"/>
                    </a:lnTo>
                    <a:lnTo>
                      <a:pt x="5" y="1618"/>
                    </a:lnTo>
                    <a:lnTo>
                      <a:pt x="3" y="1671"/>
                    </a:lnTo>
                    <a:lnTo>
                      <a:pt x="1" y="1725"/>
                    </a:lnTo>
                    <a:lnTo>
                      <a:pt x="0" y="1778"/>
                    </a:lnTo>
                    <a:lnTo>
                      <a:pt x="0" y="1832"/>
                    </a:lnTo>
                    <a:lnTo>
                      <a:pt x="0" y="1916"/>
                    </a:lnTo>
                    <a:lnTo>
                      <a:pt x="3" y="2000"/>
                    </a:lnTo>
                    <a:lnTo>
                      <a:pt x="6" y="2083"/>
                    </a:lnTo>
                    <a:lnTo>
                      <a:pt x="11" y="2167"/>
                    </a:lnTo>
                    <a:lnTo>
                      <a:pt x="16" y="2249"/>
                    </a:lnTo>
                    <a:lnTo>
                      <a:pt x="24" y="2331"/>
                    </a:lnTo>
                    <a:lnTo>
                      <a:pt x="32" y="2413"/>
                    </a:lnTo>
                    <a:lnTo>
                      <a:pt x="42" y="2495"/>
                    </a:lnTo>
                    <a:lnTo>
                      <a:pt x="53" y="2575"/>
                    </a:lnTo>
                    <a:lnTo>
                      <a:pt x="65" y="2656"/>
                    </a:lnTo>
                    <a:lnTo>
                      <a:pt x="79" y="2737"/>
                    </a:lnTo>
                    <a:lnTo>
                      <a:pt x="94" y="2816"/>
                    </a:lnTo>
                    <a:lnTo>
                      <a:pt x="110" y="2896"/>
                    </a:lnTo>
                    <a:lnTo>
                      <a:pt x="127" y="2976"/>
                    </a:lnTo>
                    <a:lnTo>
                      <a:pt x="145" y="3054"/>
                    </a:lnTo>
                    <a:lnTo>
                      <a:pt x="165" y="3132"/>
                    </a:lnTo>
                    <a:lnTo>
                      <a:pt x="214" y="3168"/>
                    </a:lnTo>
                    <a:lnTo>
                      <a:pt x="257" y="3221"/>
                    </a:lnTo>
                    <a:lnTo>
                      <a:pt x="291" y="3280"/>
                    </a:lnTo>
                    <a:lnTo>
                      <a:pt x="317" y="3350"/>
                    </a:lnTo>
                    <a:lnTo>
                      <a:pt x="326" y="3419"/>
                    </a:lnTo>
                    <a:lnTo>
                      <a:pt x="326" y="3488"/>
                    </a:lnTo>
                    <a:lnTo>
                      <a:pt x="308" y="3568"/>
                    </a:lnTo>
                    <a:lnTo>
                      <a:pt x="304" y="3584"/>
                    </a:lnTo>
                    <a:lnTo>
                      <a:pt x="349" y="3703"/>
                    </a:lnTo>
                    <a:lnTo>
                      <a:pt x="395" y="3820"/>
                    </a:lnTo>
                    <a:lnTo>
                      <a:pt x="445" y="3936"/>
                    </a:lnTo>
                    <a:lnTo>
                      <a:pt x="498" y="4050"/>
                    </a:lnTo>
                    <a:lnTo>
                      <a:pt x="553" y="4163"/>
                    </a:lnTo>
                    <a:lnTo>
                      <a:pt x="611" y="4275"/>
                    </a:lnTo>
                    <a:lnTo>
                      <a:pt x="671" y="4384"/>
                    </a:lnTo>
                    <a:lnTo>
                      <a:pt x="735" y="4493"/>
                    </a:lnTo>
                    <a:lnTo>
                      <a:pt x="801" y="4600"/>
                    </a:lnTo>
                    <a:lnTo>
                      <a:pt x="869" y="4704"/>
                    </a:lnTo>
                    <a:lnTo>
                      <a:pt x="939" y="4807"/>
                    </a:lnTo>
                    <a:lnTo>
                      <a:pt x="1012" y="4909"/>
                    </a:lnTo>
                    <a:lnTo>
                      <a:pt x="1087" y="5007"/>
                    </a:lnTo>
                    <a:lnTo>
                      <a:pt x="1165" y="5105"/>
                    </a:lnTo>
                    <a:lnTo>
                      <a:pt x="1244" y="5201"/>
                    </a:lnTo>
                    <a:lnTo>
                      <a:pt x="1327" y="5294"/>
                    </a:lnTo>
                    <a:lnTo>
                      <a:pt x="1411" y="5386"/>
                    </a:lnTo>
                    <a:lnTo>
                      <a:pt x="1497" y="5475"/>
                    </a:lnTo>
                    <a:lnTo>
                      <a:pt x="1586" y="5562"/>
                    </a:lnTo>
                    <a:lnTo>
                      <a:pt x="1677" y="5648"/>
                    </a:lnTo>
                    <a:lnTo>
                      <a:pt x="1770" y="5731"/>
                    </a:lnTo>
                    <a:lnTo>
                      <a:pt x="1864" y="5812"/>
                    </a:lnTo>
                    <a:lnTo>
                      <a:pt x="1961" y="5890"/>
                    </a:lnTo>
                    <a:lnTo>
                      <a:pt x="2059" y="5967"/>
                    </a:lnTo>
                    <a:lnTo>
                      <a:pt x="2159" y="6041"/>
                    </a:lnTo>
                    <a:lnTo>
                      <a:pt x="2261" y="6113"/>
                    </a:lnTo>
                    <a:lnTo>
                      <a:pt x="2365" y="6182"/>
                    </a:lnTo>
                    <a:lnTo>
                      <a:pt x="2472" y="6249"/>
                    </a:lnTo>
                    <a:lnTo>
                      <a:pt x="2579" y="6313"/>
                    </a:lnTo>
                    <a:lnTo>
                      <a:pt x="2688" y="6376"/>
                    </a:lnTo>
                    <a:lnTo>
                      <a:pt x="2799" y="6434"/>
                    </a:lnTo>
                    <a:lnTo>
                      <a:pt x="2911" y="6491"/>
                    </a:lnTo>
                    <a:lnTo>
                      <a:pt x="3039" y="6515"/>
                    </a:lnTo>
                    <a:lnTo>
                      <a:pt x="3187" y="6540"/>
                    </a:lnTo>
                    <a:lnTo>
                      <a:pt x="3332" y="6558"/>
                    </a:lnTo>
                    <a:lnTo>
                      <a:pt x="3481" y="6558"/>
                    </a:lnTo>
                    <a:lnTo>
                      <a:pt x="3629" y="6567"/>
                    </a:lnTo>
                    <a:lnTo>
                      <a:pt x="3838" y="6558"/>
                    </a:lnTo>
                    <a:lnTo>
                      <a:pt x="3896" y="6555"/>
                    </a:lnTo>
                    <a:lnTo>
                      <a:pt x="3703" y="6499"/>
                    </a:lnTo>
                    <a:lnTo>
                      <a:pt x="3513" y="6434"/>
                    </a:lnTo>
                    <a:lnTo>
                      <a:pt x="3326" y="6362"/>
                    </a:lnTo>
                    <a:lnTo>
                      <a:pt x="3144" y="6282"/>
                    </a:lnTo>
                    <a:lnTo>
                      <a:pt x="2965" y="6196"/>
                    </a:lnTo>
                    <a:lnTo>
                      <a:pt x="2791" y="6103"/>
                    </a:lnTo>
                    <a:lnTo>
                      <a:pt x="2621" y="6003"/>
                    </a:lnTo>
                    <a:lnTo>
                      <a:pt x="2455" y="5896"/>
                    </a:lnTo>
                    <a:lnTo>
                      <a:pt x="2294" y="5783"/>
                    </a:lnTo>
                    <a:lnTo>
                      <a:pt x="2138" y="5664"/>
                    </a:lnTo>
                    <a:lnTo>
                      <a:pt x="1986" y="5539"/>
                    </a:lnTo>
                    <a:lnTo>
                      <a:pt x="1841" y="5407"/>
                    </a:lnTo>
                    <a:lnTo>
                      <a:pt x="1700" y="5271"/>
                    </a:lnTo>
                    <a:lnTo>
                      <a:pt x="1565" y="5128"/>
                    </a:lnTo>
                    <a:lnTo>
                      <a:pt x="1436" y="4981"/>
                    </a:lnTo>
                    <a:lnTo>
                      <a:pt x="1312" y="4828"/>
                    </a:lnTo>
                    <a:lnTo>
                      <a:pt x="1195" y="4671"/>
                    </a:lnTo>
                    <a:lnTo>
                      <a:pt x="1084" y="4508"/>
                    </a:lnTo>
                    <a:lnTo>
                      <a:pt x="979" y="4341"/>
                    </a:lnTo>
                    <a:lnTo>
                      <a:pt x="881" y="4170"/>
                    </a:lnTo>
                    <a:lnTo>
                      <a:pt x="790" y="3994"/>
                    </a:lnTo>
                    <a:lnTo>
                      <a:pt x="706" y="3814"/>
                    </a:lnTo>
                    <a:lnTo>
                      <a:pt x="629" y="3631"/>
                    </a:lnTo>
                    <a:lnTo>
                      <a:pt x="560" y="3443"/>
                    </a:lnTo>
                    <a:lnTo>
                      <a:pt x="497" y="3253"/>
                    </a:lnTo>
                    <a:lnTo>
                      <a:pt x="443" y="3058"/>
                    </a:lnTo>
                    <a:lnTo>
                      <a:pt x="396" y="2861"/>
                    </a:lnTo>
                    <a:lnTo>
                      <a:pt x="358" y="2660"/>
                    </a:lnTo>
                    <a:lnTo>
                      <a:pt x="327" y="2457"/>
                    </a:lnTo>
                    <a:lnTo>
                      <a:pt x="306" y="2251"/>
                    </a:lnTo>
                    <a:lnTo>
                      <a:pt x="292" y="2043"/>
                    </a:lnTo>
                    <a:lnTo>
                      <a:pt x="288" y="1832"/>
                    </a:lnTo>
                    <a:lnTo>
                      <a:pt x="288" y="1772"/>
                    </a:lnTo>
                    <a:lnTo>
                      <a:pt x="289" y="1711"/>
                    </a:lnTo>
                    <a:lnTo>
                      <a:pt x="291" y="1651"/>
                    </a:lnTo>
                    <a:lnTo>
                      <a:pt x="294" y="1590"/>
                    </a:lnTo>
                    <a:lnTo>
                      <a:pt x="298" y="1531"/>
                    </a:lnTo>
                    <a:lnTo>
                      <a:pt x="301" y="1472"/>
                    </a:lnTo>
                    <a:lnTo>
                      <a:pt x="306" y="1412"/>
                    </a:lnTo>
                    <a:lnTo>
                      <a:pt x="311" y="1353"/>
                    </a:lnTo>
                    <a:lnTo>
                      <a:pt x="318" y="1293"/>
                    </a:lnTo>
                    <a:lnTo>
                      <a:pt x="324" y="1235"/>
                    </a:lnTo>
                    <a:lnTo>
                      <a:pt x="332" y="1175"/>
                    </a:lnTo>
                    <a:lnTo>
                      <a:pt x="340" y="1117"/>
                    </a:lnTo>
                    <a:lnTo>
                      <a:pt x="349" y="1059"/>
                    </a:lnTo>
                    <a:lnTo>
                      <a:pt x="358" y="1001"/>
                    </a:lnTo>
                    <a:lnTo>
                      <a:pt x="369" y="943"/>
                    </a:lnTo>
                    <a:lnTo>
                      <a:pt x="379" y="886"/>
                    </a:lnTo>
                    <a:lnTo>
                      <a:pt x="391" y="828"/>
                    </a:lnTo>
                    <a:lnTo>
                      <a:pt x="404" y="771"/>
                    </a:lnTo>
                    <a:lnTo>
                      <a:pt x="417" y="715"/>
                    </a:lnTo>
                    <a:lnTo>
                      <a:pt x="430" y="657"/>
                    </a:lnTo>
                    <a:lnTo>
                      <a:pt x="444" y="601"/>
                    </a:lnTo>
                    <a:lnTo>
                      <a:pt x="459" y="546"/>
                    </a:lnTo>
                    <a:lnTo>
                      <a:pt x="475" y="490"/>
                    </a:lnTo>
                    <a:lnTo>
                      <a:pt x="491" y="434"/>
                    </a:lnTo>
                    <a:lnTo>
                      <a:pt x="508" y="379"/>
                    </a:lnTo>
                    <a:lnTo>
                      <a:pt x="525" y="324"/>
                    </a:lnTo>
                    <a:lnTo>
                      <a:pt x="544" y="269"/>
                    </a:lnTo>
                    <a:lnTo>
                      <a:pt x="562" y="215"/>
                    </a:lnTo>
                    <a:lnTo>
                      <a:pt x="581" y="161"/>
                    </a:lnTo>
                    <a:lnTo>
                      <a:pt x="601" y="106"/>
                    </a:lnTo>
                    <a:lnTo>
                      <a:pt x="621" y="53"/>
                    </a:lnTo>
                    <a:lnTo>
                      <a:pt x="643" y="0"/>
                    </a:lnTo>
                    <a:lnTo>
                      <a:pt x="639" y="4"/>
                    </a:lnTo>
                    <a:lnTo>
                      <a:pt x="526" y="160"/>
                    </a:lnTo>
                    <a:lnTo>
                      <a:pt x="421" y="317"/>
                    </a:lnTo>
                    <a:lnTo>
                      <a:pt x="317" y="473"/>
                    </a:lnTo>
                    <a:lnTo>
                      <a:pt x="230" y="646"/>
                    </a:lnTo>
                    <a:lnTo>
                      <a:pt x="143" y="822"/>
                    </a:lnTo>
                    <a:lnTo>
                      <a:pt x="69" y="989"/>
                    </a:lnTo>
                    <a:close/>
                  </a:path>
                </a:pathLst>
              </a:custGeom>
              <a:solidFill>
                <a:srgbClr val="7E4975"/>
              </a:solidFill>
              <a:ln w="9525">
                <a:noFill/>
                <a:round/>
                <a:headEnd/>
                <a:tailEnd/>
              </a:ln>
            </p:spPr>
            <p:txBody>
              <a:bodyPr/>
              <a:lstStyle/>
              <a:p>
                <a:pPr eaLnBrk="1" hangingPunct="1"/>
                <a:endParaRPr lang="pt-BR" u="none"/>
              </a:p>
            </p:txBody>
          </p:sp>
          <p:sp>
            <p:nvSpPr>
              <p:cNvPr id="468063" name="Freeform 133"/>
              <p:cNvSpPr>
                <a:spLocks/>
              </p:cNvSpPr>
              <p:nvPr/>
            </p:nvSpPr>
            <p:spPr bwMode="auto">
              <a:xfrm>
                <a:off x="3010" y="3049"/>
                <a:ext cx="522" cy="865"/>
              </a:xfrm>
              <a:custGeom>
                <a:avLst/>
                <a:gdLst>
                  <a:gd name="T0" fmla="*/ 0 w 4176"/>
                  <a:gd name="T1" fmla="*/ 0 h 6918"/>
                  <a:gd name="T2" fmla="*/ 0 w 4176"/>
                  <a:gd name="T3" fmla="*/ 0 h 6918"/>
                  <a:gd name="T4" fmla="*/ 0 w 4176"/>
                  <a:gd name="T5" fmla="*/ 0 h 6918"/>
                  <a:gd name="T6" fmla="*/ 0 w 4176"/>
                  <a:gd name="T7" fmla="*/ 0 h 6918"/>
                  <a:gd name="T8" fmla="*/ 0 w 4176"/>
                  <a:gd name="T9" fmla="*/ 0 h 6918"/>
                  <a:gd name="T10" fmla="*/ 0 w 4176"/>
                  <a:gd name="T11" fmla="*/ 0 h 6918"/>
                  <a:gd name="T12" fmla="*/ 0 w 4176"/>
                  <a:gd name="T13" fmla="*/ 0 h 6918"/>
                  <a:gd name="T14" fmla="*/ 0 w 4176"/>
                  <a:gd name="T15" fmla="*/ 0 h 6918"/>
                  <a:gd name="T16" fmla="*/ 0 w 4176"/>
                  <a:gd name="T17" fmla="*/ 0 h 6918"/>
                  <a:gd name="T18" fmla="*/ 0 w 4176"/>
                  <a:gd name="T19" fmla="*/ 0 h 6918"/>
                  <a:gd name="T20" fmla="*/ 0 w 4176"/>
                  <a:gd name="T21" fmla="*/ 0 h 6918"/>
                  <a:gd name="T22" fmla="*/ 0 w 4176"/>
                  <a:gd name="T23" fmla="*/ 0 h 6918"/>
                  <a:gd name="T24" fmla="*/ 0 w 4176"/>
                  <a:gd name="T25" fmla="*/ 0 h 6918"/>
                  <a:gd name="T26" fmla="*/ 0 w 4176"/>
                  <a:gd name="T27" fmla="*/ 0 h 6918"/>
                  <a:gd name="T28" fmla="*/ 0 w 4176"/>
                  <a:gd name="T29" fmla="*/ 0 h 6918"/>
                  <a:gd name="T30" fmla="*/ 0 w 4176"/>
                  <a:gd name="T31" fmla="*/ 0 h 6918"/>
                  <a:gd name="T32" fmla="*/ 0 w 4176"/>
                  <a:gd name="T33" fmla="*/ 0 h 6918"/>
                  <a:gd name="T34" fmla="*/ 0 w 4176"/>
                  <a:gd name="T35" fmla="*/ 0 h 6918"/>
                  <a:gd name="T36" fmla="*/ 0 w 4176"/>
                  <a:gd name="T37" fmla="*/ 0 h 6918"/>
                  <a:gd name="T38" fmla="*/ 0 w 4176"/>
                  <a:gd name="T39" fmla="*/ 0 h 6918"/>
                  <a:gd name="T40" fmla="*/ 0 w 4176"/>
                  <a:gd name="T41" fmla="*/ 0 h 6918"/>
                  <a:gd name="T42" fmla="*/ 0 w 4176"/>
                  <a:gd name="T43" fmla="*/ 0 h 6918"/>
                  <a:gd name="T44" fmla="*/ 0 w 4176"/>
                  <a:gd name="T45" fmla="*/ 0 h 6918"/>
                  <a:gd name="T46" fmla="*/ 0 w 4176"/>
                  <a:gd name="T47" fmla="*/ 0 h 6918"/>
                  <a:gd name="T48" fmla="*/ 0 w 4176"/>
                  <a:gd name="T49" fmla="*/ 0 h 6918"/>
                  <a:gd name="T50" fmla="*/ 0 w 4176"/>
                  <a:gd name="T51" fmla="*/ 0 h 6918"/>
                  <a:gd name="T52" fmla="*/ 0 w 4176"/>
                  <a:gd name="T53" fmla="*/ 0 h 6918"/>
                  <a:gd name="T54" fmla="*/ 0 w 4176"/>
                  <a:gd name="T55" fmla="*/ 0 h 6918"/>
                  <a:gd name="T56" fmla="*/ 0 w 4176"/>
                  <a:gd name="T57" fmla="*/ 0 h 6918"/>
                  <a:gd name="T58" fmla="*/ 0 w 4176"/>
                  <a:gd name="T59" fmla="*/ 0 h 6918"/>
                  <a:gd name="T60" fmla="*/ 0 w 4176"/>
                  <a:gd name="T61" fmla="*/ 0 h 6918"/>
                  <a:gd name="T62" fmla="*/ 0 w 4176"/>
                  <a:gd name="T63" fmla="*/ 0 h 6918"/>
                  <a:gd name="T64" fmla="*/ 0 w 4176"/>
                  <a:gd name="T65" fmla="*/ 0 h 6918"/>
                  <a:gd name="T66" fmla="*/ 0 w 4176"/>
                  <a:gd name="T67" fmla="*/ 0 h 6918"/>
                  <a:gd name="T68" fmla="*/ 0 w 4176"/>
                  <a:gd name="T69" fmla="*/ 0 h 6918"/>
                  <a:gd name="T70" fmla="*/ 0 w 4176"/>
                  <a:gd name="T71" fmla="*/ 0 h 6918"/>
                  <a:gd name="T72" fmla="*/ 0 w 4176"/>
                  <a:gd name="T73" fmla="*/ 0 h 6918"/>
                  <a:gd name="T74" fmla="*/ 0 w 4176"/>
                  <a:gd name="T75" fmla="*/ 0 h 6918"/>
                  <a:gd name="T76" fmla="*/ 0 w 4176"/>
                  <a:gd name="T77" fmla="*/ 0 h 6918"/>
                  <a:gd name="T78" fmla="*/ 0 w 4176"/>
                  <a:gd name="T79" fmla="*/ 0 h 6918"/>
                  <a:gd name="T80" fmla="*/ 0 w 4176"/>
                  <a:gd name="T81" fmla="*/ 0 h 6918"/>
                  <a:gd name="T82" fmla="*/ 0 w 4176"/>
                  <a:gd name="T83" fmla="*/ 0 h 6918"/>
                  <a:gd name="T84" fmla="*/ 0 w 4176"/>
                  <a:gd name="T85" fmla="*/ 0 h 6918"/>
                  <a:gd name="T86" fmla="*/ 0 w 4176"/>
                  <a:gd name="T87" fmla="*/ 0 h 6918"/>
                  <a:gd name="T88" fmla="*/ 0 w 4176"/>
                  <a:gd name="T89" fmla="*/ 0 h 6918"/>
                  <a:gd name="T90" fmla="*/ 0 w 4176"/>
                  <a:gd name="T91" fmla="*/ 0 h 6918"/>
                  <a:gd name="T92" fmla="*/ 0 w 4176"/>
                  <a:gd name="T93" fmla="*/ 0 h 6918"/>
                  <a:gd name="T94" fmla="*/ 0 w 4176"/>
                  <a:gd name="T95" fmla="*/ 0 h 6918"/>
                  <a:gd name="T96" fmla="*/ 0 w 4176"/>
                  <a:gd name="T97" fmla="*/ 0 h 6918"/>
                  <a:gd name="T98" fmla="*/ 0 w 4176"/>
                  <a:gd name="T99" fmla="*/ 0 h 6918"/>
                  <a:gd name="T100" fmla="*/ 0 w 4176"/>
                  <a:gd name="T101" fmla="*/ 0 h 6918"/>
                  <a:gd name="T102" fmla="*/ 0 w 4176"/>
                  <a:gd name="T103" fmla="*/ 0 h 6918"/>
                  <a:gd name="T104" fmla="*/ 0 w 4176"/>
                  <a:gd name="T105" fmla="*/ 0 h 6918"/>
                  <a:gd name="T106" fmla="*/ 0 w 4176"/>
                  <a:gd name="T107" fmla="*/ 0 h 6918"/>
                  <a:gd name="T108" fmla="*/ 0 w 4176"/>
                  <a:gd name="T109" fmla="*/ 0 h 6918"/>
                  <a:gd name="T110" fmla="*/ 0 w 4176"/>
                  <a:gd name="T111" fmla="*/ 0 h 6918"/>
                  <a:gd name="T112" fmla="*/ 0 w 4176"/>
                  <a:gd name="T113" fmla="*/ 0 h 6918"/>
                  <a:gd name="T114" fmla="*/ 0 w 4176"/>
                  <a:gd name="T115" fmla="*/ 0 h 6918"/>
                  <a:gd name="T116" fmla="*/ 0 w 4176"/>
                  <a:gd name="T117" fmla="*/ 0 h 6918"/>
                  <a:gd name="T118" fmla="*/ 0 w 4176"/>
                  <a:gd name="T119" fmla="*/ 0 h 6918"/>
                  <a:gd name="T120" fmla="*/ 0 w 4176"/>
                  <a:gd name="T121" fmla="*/ 0 h 6918"/>
                  <a:gd name="T122" fmla="*/ 0 w 4176"/>
                  <a:gd name="T123" fmla="*/ 0 h 69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76"/>
                  <a:gd name="T187" fmla="*/ 0 h 6918"/>
                  <a:gd name="T188" fmla="*/ 4176 w 4176"/>
                  <a:gd name="T189" fmla="*/ 6918 h 69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76" h="6918">
                    <a:moveTo>
                      <a:pt x="196" y="789"/>
                    </a:moveTo>
                    <a:lnTo>
                      <a:pt x="173" y="873"/>
                    </a:lnTo>
                    <a:lnTo>
                      <a:pt x="150" y="956"/>
                    </a:lnTo>
                    <a:lnTo>
                      <a:pt x="130" y="1040"/>
                    </a:lnTo>
                    <a:lnTo>
                      <a:pt x="111" y="1125"/>
                    </a:lnTo>
                    <a:lnTo>
                      <a:pt x="94" y="1211"/>
                    </a:lnTo>
                    <a:lnTo>
                      <a:pt x="78" y="1297"/>
                    </a:lnTo>
                    <a:lnTo>
                      <a:pt x="63" y="1384"/>
                    </a:lnTo>
                    <a:lnTo>
                      <a:pt x="51" y="1471"/>
                    </a:lnTo>
                    <a:lnTo>
                      <a:pt x="39" y="1558"/>
                    </a:lnTo>
                    <a:lnTo>
                      <a:pt x="28" y="1646"/>
                    </a:lnTo>
                    <a:lnTo>
                      <a:pt x="20" y="1734"/>
                    </a:lnTo>
                    <a:lnTo>
                      <a:pt x="12" y="1824"/>
                    </a:lnTo>
                    <a:lnTo>
                      <a:pt x="7" y="1913"/>
                    </a:lnTo>
                    <a:lnTo>
                      <a:pt x="3" y="2003"/>
                    </a:lnTo>
                    <a:lnTo>
                      <a:pt x="1" y="2093"/>
                    </a:lnTo>
                    <a:lnTo>
                      <a:pt x="0" y="2183"/>
                    </a:lnTo>
                    <a:lnTo>
                      <a:pt x="4" y="2385"/>
                    </a:lnTo>
                    <a:lnTo>
                      <a:pt x="16" y="2586"/>
                    </a:lnTo>
                    <a:lnTo>
                      <a:pt x="36" y="2784"/>
                    </a:lnTo>
                    <a:lnTo>
                      <a:pt x="62" y="2980"/>
                    </a:lnTo>
                    <a:lnTo>
                      <a:pt x="97" y="3173"/>
                    </a:lnTo>
                    <a:lnTo>
                      <a:pt x="139" y="3363"/>
                    </a:lnTo>
                    <a:lnTo>
                      <a:pt x="188" y="3551"/>
                    </a:lnTo>
                    <a:lnTo>
                      <a:pt x="244" y="3736"/>
                    </a:lnTo>
                    <a:lnTo>
                      <a:pt x="306" y="3918"/>
                    </a:lnTo>
                    <a:lnTo>
                      <a:pt x="377" y="4096"/>
                    </a:lnTo>
                    <a:lnTo>
                      <a:pt x="452" y="4271"/>
                    </a:lnTo>
                    <a:lnTo>
                      <a:pt x="535" y="4443"/>
                    </a:lnTo>
                    <a:lnTo>
                      <a:pt x="623" y="4611"/>
                    </a:lnTo>
                    <a:lnTo>
                      <a:pt x="717" y="4776"/>
                    </a:lnTo>
                    <a:lnTo>
                      <a:pt x="818" y="4936"/>
                    </a:lnTo>
                    <a:lnTo>
                      <a:pt x="924" y="5092"/>
                    </a:lnTo>
                    <a:lnTo>
                      <a:pt x="1037" y="5244"/>
                    </a:lnTo>
                    <a:lnTo>
                      <a:pt x="1154" y="5391"/>
                    </a:lnTo>
                    <a:lnTo>
                      <a:pt x="1277" y="5535"/>
                    </a:lnTo>
                    <a:lnTo>
                      <a:pt x="1405" y="5673"/>
                    </a:lnTo>
                    <a:lnTo>
                      <a:pt x="1538" y="5806"/>
                    </a:lnTo>
                    <a:lnTo>
                      <a:pt x="1676" y="5935"/>
                    </a:lnTo>
                    <a:lnTo>
                      <a:pt x="1818" y="6058"/>
                    </a:lnTo>
                    <a:lnTo>
                      <a:pt x="1966" y="6176"/>
                    </a:lnTo>
                    <a:lnTo>
                      <a:pt x="2116" y="6288"/>
                    </a:lnTo>
                    <a:lnTo>
                      <a:pt x="2272" y="6394"/>
                    </a:lnTo>
                    <a:lnTo>
                      <a:pt x="2433" y="6496"/>
                    </a:lnTo>
                    <a:lnTo>
                      <a:pt x="2596" y="6591"/>
                    </a:lnTo>
                    <a:lnTo>
                      <a:pt x="2764" y="6680"/>
                    </a:lnTo>
                    <a:lnTo>
                      <a:pt x="2936" y="6763"/>
                    </a:lnTo>
                    <a:lnTo>
                      <a:pt x="3111" y="6839"/>
                    </a:lnTo>
                    <a:lnTo>
                      <a:pt x="3289" y="6909"/>
                    </a:lnTo>
                    <a:lnTo>
                      <a:pt x="3337" y="6909"/>
                    </a:lnTo>
                    <a:lnTo>
                      <a:pt x="3485" y="6918"/>
                    </a:lnTo>
                    <a:lnTo>
                      <a:pt x="3694" y="6909"/>
                    </a:lnTo>
                    <a:lnTo>
                      <a:pt x="3885" y="6900"/>
                    </a:lnTo>
                    <a:lnTo>
                      <a:pt x="4076" y="6874"/>
                    </a:lnTo>
                    <a:lnTo>
                      <a:pt x="4176" y="6855"/>
                    </a:lnTo>
                    <a:lnTo>
                      <a:pt x="3970" y="6813"/>
                    </a:lnTo>
                    <a:lnTo>
                      <a:pt x="3768" y="6762"/>
                    </a:lnTo>
                    <a:lnTo>
                      <a:pt x="3568" y="6702"/>
                    </a:lnTo>
                    <a:lnTo>
                      <a:pt x="3374" y="6633"/>
                    </a:lnTo>
                    <a:lnTo>
                      <a:pt x="3183" y="6557"/>
                    </a:lnTo>
                    <a:lnTo>
                      <a:pt x="2995" y="6473"/>
                    </a:lnTo>
                    <a:lnTo>
                      <a:pt x="2814" y="6381"/>
                    </a:lnTo>
                    <a:lnTo>
                      <a:pt x="2635" y="6282"/>
                    </a:lnTo>
                    <a:lnTo>
                      <a:pt x="2462" y="6175"/>
                    </a:lnTo>
                    <a:lnTo>
                      <a:pt x="2294" y="6061"/>
                    </a:lnTo>
                    <a:lnTo>
                      <a:pt x="2131" y="5940"/>
                    </a:lnTo>
                    <a:lnTo>
                      <a:pt x="1974" y="5813"/>
                    </a:lnTo>
                    <a:lnTo>
                      <a:pt x="1822" y="5679"/>
                    </a:lnTo>
                    <a:lnTo>
                      <a:pt x="1676" y="5539"/>
                    </a:lnTo>
                    <a:lnTo>
                      <a:pt x="1537" y="5392"/>
                    </a:lnTo>
                    <a:lnTo>
                      <a:pt x="1403" y="5240"/>
                    </a:lnTo>
                    <a:lnTo>
                      <a:pt x="1276" y="5082"/>
                    </a:lnTo>
                    <a:lnTo>
                      <a:pt x="1155" y="4920"/>
                    </a:lnTo>
                    <a:lnTo>
                      <a:pt x="1041" y="4751"/>
                    </a:lnTo>
                    <a:lnTo>
                      <a:pt x="935" y="4578"/>
                    </a:lnTo>
                    <a:lnTo>
                      <a:pt x="836" y="4400"/>
                    </a:lnTo>
                    <a:lnTo>
                      <a:pt x="744" y="4217"/>
                    </a:lnTo>
                    <a:lnTo>
                      <a:pt x="660" y="4030"/>
                    </a:lnTo>
                    <a:lnTo>
                      <a:pt x="585" y="3838"/>
                    </a:lnTo>
                    <a:lnTo>
                      <a:pt x="517" y="3643"/>
                    </a:lnTo>
                    <a:lnTo>
                      <a:pt x="457" y="3444"/>
                    </a:lnTo>
                    <a:lnTo>
                      <a:pt x="406" y="3242"/>
                    </a:lnTo>
                    <a:lnTo>
                      <a:pt x="365" y="3036"/>
                    </a:lnTo>
                    <a:lnTo>
                      <a:pt x="331" y="2827"/>
                    </a:lnTo>
                    <a:lnTo>
                      <a:pt x="308" y="2615"/>
                    </a:lnTo>
                    <a:lnTo>
                      <a:pt x="293" y="2400"/>
                    </a:lnTo>
                    <a:lnTo>
                      <a:pt x="288" y="2183"/>
                    </a:lnTo>
                    <a:lnTo>
                      <a:pt x="288" y="2109"/>
                    </a:lnTo>
                    <a:lnTo>
                      <a:pt x="291" y="2036"/>
                    </a:lnTo>
                    <a:lnTo>
                      <a:pt x="293" y="1964"/>
                    </a:lnTo>
                    <a:lnTo>
                      <a:pt x="297" y="1890"/>
                    </a:lnTo>
                    <a:lnTo>
                      <a:pt x="302" y="1818"/>
                    </a:lnTo>
                    <a:lnTo>
                      <a:pt x="308" y="1746"/>
                    </a:lnTo>
                    <a:lnTo>
                      <a:pt x="315" y="1674"/>
                    </a:lnTo>
                    <a:lnTo>
                      <a:pt x="323" y="1602"/>
                    </a:lnTo>
                    <a:lnTo>
                      <a:pt x="333" y="1531"/>
                    </a:lnTo>
                    <a:lnTo>
                      <a:pt x="343" y="1460"/>
                    </a:lnTo>
                    <a:lnTo>
                      <a:pt x="354" y="1389"/>
                    </a:lnTo>
                    <a:lnTo>
                      <a:pt x="367" y="1319"/>
                    </a:lnTo>
                    <a:lnTo>
                      <a:pt x="380" y="1249"/>
                    </a:lnTo>
                    <a:lnTo>
                      <a:pt x="395" y="1179"/>
                    </a:lnTo>
                    <a:lnTo>
                      <a:pt x="409" y="1110"/>
                    </a:lnTo>
                    <a:lnTo>
                      <a:pt x="426" y="1042"/>
                    </a:lnTo>
                    <a:lnTo>
                      <a:pt x="443" y="973"/>
                    </a:lnTo>
                    <a:lnTo>
                      <a:pt x="463" y="905"/>
                    </a:lnTo>
                    <a:lnTo>
                      <a:pt x="482" y="839"/>
                    </a:lnTo>
                    <a:lnTo>
                      <a:pt x="502" y="771"/>
                    </a:lnTo>
                    <a:lnTo>
                      <a:pt x="523" y="704"/>
                    </a:lnTo>
                    <a:lnTo>
                      <a:pt x="545" y="638"/>
                    </a:lnTo>
                    <a:lnTo>
                      <a:pt x="569" y="572"/>
                    </a:lnTo>
                    <a:lnTo>
                      <a:pt x="593" y="506"/>
                    </a:lnTo>
                    <a:lnTo>
                      <a:pt x="618" y="442"/>
                    </a:lnTo>
                    <a:lnTo>
                      <a:pt x="644" y="377"/>
                    </a:lnTo>
                    <a:lnTo>
                      <a:pt x="671" y="313"/>
                    </a:lnTo>
                    <a:lnTo>
                      <a:pt x="698" y="249"/>
                    </a:lnTo>
                    <a:lnTo>
                      <a:pt x="727" y="187"/>
                    </a:lnTo>
                    <a:lnTo>
                      <a:pt x="757" y="124"/>
                    </a:lnTo>
                    <a:lnTo>
                      <a:pt x="787" y="62"/>
                    </a:lnTo>
                    <a:lnTo>
                      <a:pt x="818" y="0"/>
                    </a:lnTo>
                    <a:lnTo>
                      <a:pt x="746" y="69"/>
                    </a:lnTo>
                    <a:lnTo>
                      <a:pt x="626" y="217"/>
                    </a:lnTo>
                    <a:lnTo>
                      <a:pt x="495" y="355"/>
                    </a:lnTo>
                    <a:lnTo>
                      <a:pt x="382" y="511"/>
                    </a:lnTo>
                    <a:lnTo>
                      <a:pt x="277" y="668"/>
                    </a:lnTo>
                    <a:lnTo>
                      <a:pt x="196" y="789"/>
                    </a:lnTo>
                    <a:close/>
                  </a:path>
                </a:pathLst>
              </a:custGeom>
              <a:solidFill>
                <a:srgbClr val="814975"/>
              </a:solidFill>
              <a:ln w="9525">
                <a:noFill/>
                <a:round/>
                <a:headEnd/>
                <a:tailEnd/>
              </a:ln>
            </p:spPr>
            <p:txBody>
              <a:bodyPr/>
              <a:lstStyle/>
              <a:p>
                <a:pPr eaLnBrk="1" hangingPunct="1"/>
                <a:endParaRPr lang="pt-BR" u="none"/>
              </a:p>
            </p:txBody>
          </p:sp>
          <p:sp>
            <p:nvSpPr>
              <p:cNvPr id="468064" name="Freeform 134"/>
              <p:cNvSpPr>
                <a:spLocks/>
              </p:cNvSpPr>
              <p:nvPr/>
            </p:nvSpPr>
            <p:spPr bwMode="auto">
              <a:xfrm>
                <a:off x="3029" y="3014"/>
                <a:ext cx="551" cy="899"/>
              </a:xfrm>
              <a:custGeom>
                <a:avLst/>
                <a:gdLst>
                  <a:gd name="T0" fmla="*/ 0 w 4410"/>
                  <a:gd name="T1" fmla="*/ 0 h 7192"/>
                  <a:gd name="T2" fmla="*/ 0 w 4410"/>
                  <a:gd name="T3" fmla="*/ 0 h 7192"/>
                  <a:gd name="T4" fmla="*/ 0 w 4410"/>
                  <a:gd name="T5" fmla="*/ 0 h 7192"/>
                  <a:gd name="T6" fmla="*/ 0 w 4410"/>
                  <a:gd name="T7" fmla="*/ 0 h 7192"/>
                  <a:gd name="T8" fmla="*/ 0 w 4410"/>
                  <a:gd name="T9" fmla="*/ 0 h 7192"/>
                  <a:gd name="T10" fmla="*/ 0 w 4410"/>
                  <a:gd name="T11" fmla="*/ 0 h 7192"/>
                  <a:gd name="T12" fmla="*/ 0 w 4410"/>
                  <a:gd name="T13" fmla="*/ 0 h 7192"/>
                  <a:gd name="T14" fmla="*/ 0 w 4410"/>
                  <a:gd name="T15" fmla="*/ 0 h 7192"/>
                  <a:gd name="T16" fmla="*/ 0 w 4410"/>
                  <a:gd name="T17" fmla="*/ 0 h 7192"/>
                  <a:gd name="T18" fmla="*/ 0 w 4410"/>
                  <a:gd name="T19" fmla="*/ 0 h 7192"/>
                  <a:gd name="T20" fmla="*/ 0 w 4410"/>
                  <a:gd name="T21" fmla="*/ 0 h 7192"/>
                  <a:gd name="T22" fmla="*/ 0 w 4410"/>
                  <a:gd name="T23" fmla="*/ 0 h 7192"/>
                  <a:gd name="T24" fmla="*/ 0 w 4410"/>
                  <a:gd name="T25" fmla="*/ 0 h 7192"/>
                  <a:gd name="T26" fmla="*/ 0 w 4410"/>
                  <a:gd name="T27" fmla="*/ 0 h 7192"/>
                  <a:gd name="T28" fmla="*/ 0 w 4410"/>
                  <a:gd name="T29" fmla="*/ 0 h 7192"/>
                  <a:gd name="T30" fmla="*/ 0 w 4410"/>
                  <a:gd name="T31" fmla="*/ 0 h 7192"/>
                  <a:gd name="T32" fmla="*/ 0 w 4410"/>
                  <a:gd name="T33" fmla="*/ 0 h 7192"/>
                  <a:gd name="T34" fmla="*/ 0 w 4410"/>
                  <a:gd name="T35" fmla="*/ 0 h 7192"/>
                  <a:gd name="T36" fmla="*/ 0 w 4410"/>
                  <a:gd name="T37" fmla="*/ 0 h 7192"/>
                  <a:gd name="T38" fmla="*/ 0 w 4410"/>
                  <a:gd name="T39" fmla="*/ 0 h 7192"/>
                  <a:gd name="T40" fmla="*/ 0 w 4410"/>
                  <a:gd name="T41" fmla="*/ 0 h 7192"/>
                  <a:gd name="T42" fmla="*/ 0 w 4410"/>
                  <a:gd name="T43" fmla="*/ 0 h 7192"/>
                  <a:gd name="T44" fmla="*/ 0 w 4410"/>
                  <a:gd name="T45" fmla="*/ 0 h 7192"/>
                  <a:gd name="T46" fmla="*/ 0 w 4410"/>
                  <a:gd name="T47" fmla="*/ 0 h 7192"/>
                  <a:gd name="T48" fmla="*/ 0 w 4410"/>
                  <a:gd name="T49" fmla="*/ 0 h 7192"/>
                  <a:gd name="T50" fmla="*/ 0 w 4410"/>
                  <a:gd name="T51" fmla="*/ 0 h 7192"/>
                  <a:gd name="T52" fmla="*/ 0 w 4410"/>
                  <a:gd name="T53" fmla="*/ 0 h 7192"/>
                  <a:gd name="T54" fmla="*/ 0 w 4410"/>
                  <a:gd name="T55" fmla="*/ 0 h 7192"/>
                  <a:gd name="T56" fmla="*/ 0 w 4410"/>
                  <a:gd name="T57" fmla="*/ 0 h 7192"/>
                  <a:gd name="T58" fmla="*/ 0 w 4410"/>
                  <a:gd name="T59" fmla="*/ 0 h 7192"/>
                  <a:gd name="T60" fmla="*/ 0 w 4410"/>
                  <a:gd name="T61" fmla="*/ 0 h 7192"/>
                  <a:gd name="T62" fmla="*/ 0 w 4410"/>
                  <a:gd name="T63" fmla="*/ 0 h 7192"/>
                  <a:gd name="T64" fmla="*/ 0 w 4410"/>
                  <a:gd name="T65" fmla="*/ 0 h 7192"/>
                  <a:gd name="T66" fmla="*/ 0 w 4410"/>
                  <a:gd name="T67" fmla="*/ 0 h 7192"/>
                  <a:gd name="T68" fmla="*/ 0 w 4410"/>
                  <a:gd name="T69" fmla="*/ 0 h 7192"/>
                  <a:gd name="T70" fmla="*/ 0 w 4410"/>
                  <a:gd name="T71" fmla="*/ 0 h 7192"/>
                  <a:gd name="T72" fmla="*/ 0 w 4410"/>
                  <a:gd name="T73" fmla="*/ 0 h 7192"/>
                  <a:gd name="T74" fmla="*/ 0 w 4410"/>
                  <a:gd name="T75" fmla="*/ 0 h 7192"/>
                  <a:gd name="T76" fmla="*/ 0 w 4410"/>
                  <a:gd name="T77" fmla="*/ 0 h 7192"/>
                  <a:gd name="T78" fmla="*/ 0 w 4410"/>
                  <a:gd name="T79" fmla="*/ 0 h 7192"/>
                  <a:gd name="T80" fmla="*/ 0 w 4410"/>
                  <a:gd name="T81" fmla="*/ 0 h 7192"/>
                  <a:gd name="T82" fmla="*/ 0 w 4410"/>
                  <a:gd name="T83" fmla="*/ 0 h 7192"/>
                  <a:gd name="T84" fmla="*/ 0 w 4410"/>
                  <a:gd name="T85" fmla="*/ 0 h 7192"/>
                  <a:gd name="T86" fmla="*/ 0 w 4410"/>
                  <a:gd name="T87" fmla="*/ 0 h 7192"/>
                  <a:gd name="T88" fmla="*/ 0 w 4410"/>
                  <a:gd name="T89" fmla="*/ 0 h 7192"/>
                  <a:gd name="T90" fmla="*/ 0 w 4410"/>
                  <a:gd name="T91" fmla="*/ 0 h 71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10"/>
                  <a:gd name="T139" fmla="*/ 0 h 7192"/>
                  <a:gd name="T140" fmla="*/ 4410 w 4410"/>
                  <a:gd name="T141" fmla="*/ 7192 h 71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10" h="7192">
                    <a:moveTo>
                      <a:pt x="355" y="637"/>
                    </a:moveTo>
                    <a:lnTo>
                      <a:pt x="333" y="690"/>
                    </a:lnTo>
                    <a:lnTo>
                      <a:pt x="313" y="743"/>
                    </a:lnTo>
                    <a:lnTo>
                      <a:pt x="293" y="798"/>
                    </a:lnTo>
                    <a:lnTo>
                      <a:pt x="274" y="852"/>
                    </a:lnTo>
                    <a:lnTo>
                      <a:pt x="256" y="906"/>
                    </a:lnTo>
                    <a:lnTo>
                      <a:pt x="237" y="961"/>
                    </a:lnTo>
                    <a:lnTo>
                      <a:pt x="220" y="1016"/>
                    </a:lnTo>
                    <a:lnTo>
                      <a:pt x="203" y="1071"/>
                    </a:lnTo>
                    <a:lnTo>
                      <a:pt x="187" y="1127"/>
                    </a:lnTo>
                    <a:lnTo>
                      <a:pt x="171" y="1183"/>
                    </a:lnTo>
                    <a:lnTo>
                      <a:pt x="156" y="1238"/>
                    </a:lnTo>
                    <a:lnTo>
                      <a:pt x="142" y="1294"/>
                    </a:lnTo>
                    <a:lnTo>
                      <a:pt x="129" y="1352"/>
                    </a:lnTo>
                    <a:lnTo>
                      <a:pt x="116" y="1408"/>
                    </a:lnTo>
                    <a:lnTo>
                      <a:pt x="103" y="1465"/>
                    </a:lnTo>
                    <a:lnTo>
                      <a:pt x="91" y="1523"/>
                    </a:lnTo>
                    <a:lnTo>
                      <a:pt x="81" y="1580"/>
                    </a:lnTo>
                    <a:lnTo>
                      <a:pt x="70" y="1638"/>
                    </a:lnTo>
                    <a:lnTo>
                      <a:pt x="61" y="1696"/>
                    </a:lnTo>
                    <a:lnTo>
                      <a:pt x="52" y="1754"/>
                    </a:lnTo>
                    <a:lnTo>
                      <a:pt x="44" y="1812"/>
                    </a:lnTo>
                    <a:lnTo>
                      <a:pt x="36" y="1872"/>
                    </a:lnTo>
                    <a:lnTo>
                      <a:pt x="30" y="1930"/>
                    </a:lnTo>
                    <a:lnTo>
                      <a:pt x="23" y="1990"/>
                    </a:lnTo>
                    <a:lnTo>
                      <a:pt x="18" y="2049"/>
                    </a:lnTo>
                    <a:lnTo>
                      <a:pt x="13" y="2109"/>
                    </a:lnTo>
                    <a:lnTo>
                      <a:pt x="10" y="2168"/>
                    </a:lnTo>
                    <a:lnTo>
                      <a:pt x="6" y="2227"/>
                    </a:lnTo>
                    <a:lnTo>
                      <a:pt x="3" y="2288"/>
                    </a:lnTo>
                    <a:lnTo>
                      <a:pt x="1" y="2348"/>
                    </a:lnTo>
                    <a:lnTo>
                      <a:pt x="0" y="2409"/>
                    </a:lnTo>
                    <a:lnTo>
                      <a:pt x="0" y="2469"/>
                    </a:lnTo>
                    <a:lnTo>
                      <a:pt x="4" y="2680"/>
                    </a:lnTo>
                    <a:lnTo>
                      <a:pt x="18" y="2888"/>
                    </a:lnTo>
                    <a:lnTo>
                      <a:pt x="39" y="3094"/>
                    </a:lnTo>
                    <a:lnTo>
                      <a:pt x="70" y="3297"/>
                    </a:lnTo>
                    <a:lnTo>
                      <a:pt x="108" y="3498"/>
                    </a:lnTo>
                    <a:lnTo>
                      <a:pt x="155" y="3695"/>
                    </a:lnTo>
                    <a:lnTo>
                      <a:pt x="209" y="3890"/>
                    </a:lnTo>
                    <a:lnTo>
                      <a:pt x="272" y="4080"/>
                    </a:lnTo>
                    <a:lnTo>
                      <a:pt x="341" y="4268"/>
                    </a:lnTo>
                    <a:lnTo>
                      <a:pt x="418" y="4451"/>
                    </a:lnTo>
                    <a:lnTo>
                      <a:pt x="502" y="4631"/>
                    </a:lnTo>
                    <a:lnTo>
                      <a:pt x="593" y="4807"/>
                    </a:lnTo>
                    <a:lnTo>
                      <a:pt x="691" y="4978"/>
                    </a:lnTo>
                    <a:lnTo>
                      <a:pt x="796" y="5145"/>
                    </a:lnTo>
                    <a:lnTo>
                      <a:pt x="907" y="5308"/>
                    </a:lnTo>
                    <a:lnTo>
                      <a:pt x="1024" y="5465"/>
                    </a:lnTo>
                    <a:lnTo>
                      <a:pt x="1148" y="5618"/>
                    </a:lnTo>
                    <a:lnTo>
                      <a:pt x="1277" y="5765"/>
                    </a:lnTo>
                    <a:lnTo>
                      <a:pt x="1412" y="5908"/>
                    </a:lnTo>
                    <a:lnTo>
                      <a:pt x="1553" y="6044"/>
                    </a:lnTo>
                    <a:lnTo>
                      <a:pt x="1698" y="6176"/>
                    </a:lnTo>
                    <a:lnTo>
                      <a:pt x="1850" y="6301"/>
                    </a:lnTo>
                    <a:lnTo>
                      <a:pt x="2006" y="6420"/>
                    </a:lnTo>
                    <a:lnTo>
                      <a:pt x="2167" y="6533"/>
                    </a:lnTo>
                    <a:lnTo>
                      <a:pt x="2333" y="6640"/>
                    </a:lnTo>
                    <a:lnTo>
                      <a:pt x="2503" y="6740"/>
                    </a:lnTo>
                    <a:lnTo>
                      <a:pt x="2677" y="6833"/>
                    </a:lnTo>
                    <a:lnTo>
                      <a:pt x="2856" y="6919"/>
                    </a:lnTo>
                    <a:lnTo>
                      <a:pt x="3038" y="6999"/>
                    </a:lnTo>
                    <a:lnTo>
                      <a:pt x="3225" y="7071"/>
                    </a:lnTo>
                    <a:lnTo>
                      <a:pt x="3415" y="7136"/>
                    </a:lnTo>
                    <a:lnTo>
                      <a:pt x="3608" y="7192"/>
                    </a:lnTo>
                    <a:lnTo>
                      <a:pt x="3741" y="7186"/>
                    </a:lnTo>
                    <a:lnTo>
                      <a:pt x="3932" y="7160"/>
                    </a:lnTo>
                    <a:lnTo>
                      <a:pt x="4123" y="7124"/>
                    </a:lnTo>
                    <a:lnTo>
                      <a:pt x="4315" y="7080"/>
                    </a:lnTo>
                    <a:lnTo>
                      <a:pt x="4410" y="7051"/>
                    </a:lnTo>
                    <a:lnTo>
                      <a:pt x="4194" y="7022"/>
                    </a:lnTo>
                    <a:lnTo>
                      <a:pt x="3982" y="6985"/>
                    </a:lnTo>
                    <a:lnTo>
                      <a:pt x="3773" y="6938"/>
                    </a:lnTo>
                    <a:lnTo>
                      <a:pt x="3568" y="6881"/>
                    </a:lnTo>
                    <a:lnTo>
                      <a:pt x="3366" y="6816"/>
                    </a:lnTo>
                    <a:lnTo>
                      <a:pt x="3169" y="6742"/>
                    </a:lnTo>
                    <a:lnTo>
                      <a:pt x="2977" y="6658"/>
                    </a:lnTo>
                    <a:lnTo>
                      <a:pt x="2789" y="6567"/>
                    </a:lnTo>
                    <a:lnTo>
                      <a:pt x="2605" y="6467"/>
                    </a:lnTo>
                    <a:lnTo>
                      <a:pt x="2428" y="6360"/>
                    </a:lnTo>
                    <a:lnTo>
                      <a:pt x="2255" y="6244"/>
                    </a:lnTo>
                    <a:lnTo>
                      <a:pt x="2088" y="6122"/>
                    </a:lnTo>
                    <a:lnTo>
                      <a:pt x="1927" y="5991"/>
                    </a:lnTo>
                    <a:lnTo>
                      <a:pt x="1772" y="5856"/>
                    </a:lnTo>
                    <a:lnTo>
                      <a:pt x="1622" y="5711"/>
                    </a:lnTo>
                    <a:lnTo>
                      <a:pt x="1480" y="5562"/>
                    </a:lnTo>
                    <a:lnTo>
                      <a:pt x="1345" y="5405"/>
                    </a:lnTo>
                    <a:lnTo>
                      <a:pt x="1217" y="5243"/>
                    </a:lnTo>
                    <a:lnTo>
                      <a:pt x="1096" y="5074"/>
                    </a:lnTo>
                    <a:lnTo>
                      <a:pt x="982" y="4900"/>
                    </a:lnTo>
                    <a:lnTo>
                      <a:pt x="876" y="4722"/>
                    </a:lnTo>
                    <a:lnTo>
                      <a:pt x="777" y="4537"/>
                    </a:lnTo>
                    <a:lnTo>
                      <a:pt x="688" y="4348"/>
                    </a:lnTo>
                    <a:lnTo>
                      <a:pt x="606" y="4155"/>
                    </a:lnTo>
                    <a:lnTo>
                      <a:pt x="534" y="3958"/>
                    </a:lnTo>
                    <a:lnTo>
                      <a:pt x="470" y="3755"/>
                    </a:lnTo>
                    <a:lnTo>
                      <a:pt x="415" y="3549"/>
                    </a:lnTo>
                    <a:lnTo>
                      <a:pt x="371" y="3340"/>
                    </a:lnTo>
                    <a:lnTo>
                      <a:pt x="334" y="3126"/>
                    </a:lnTo>
                    <a:lnTo>
                      <a:pt x="309" y="2910"/>
                    </a:lnTo>
                    <a:lnTo>
                      <a:pt x="293" y="2691"/>
                    </a:lnTo>
                    <a:lnTo>
                      <a:pt x="288" y="2469"/>
                    </a:lnTo>
                    <a:lnTo>
                      <a:pt x="289" y="2385"/>
                    </a:lnTo>
                    <a:lnTo>
                      <a:pt x="291" y="2300"/>
                    </a:lnTo>
                    <a:lnTo>
                      <a:pt x="295" y="2216"/>
                    </a:lnTo>
                    <a:lnTo>
                      <a:pt x="300" y="2132"/>
                    </a:lnTo>
                    <a:lnTo>
                      <a:pt x="307" y="2048"/>
                    </a:lnTo>
                    <a:lnTo>
                      <a:pt x="315" y="1965"/>
                    </a:lnTo>
                    <a:lnTo>
                      <a:pt x="325" y="1882"/>
                    </a:lnTo>
                    <a:lnTo>
                      <a:pt x="337" y="1801"/>
                    </a:lnTo>
                    <a:lnTo>
                      <a:pt x="349" y="1719"/>
                    </a:lnTo>
                    <a:lnTo>
                      <a:pt x="363" y="1638"/>
                    </a:lnTo>
                    <a:lnTo>
                      <a:pt x="378" y="1558"/>
                    </a:lnTo>
                    <a:lnTo>
                      <a:pt x="395" y="1477"/>
                    </a:lnTo>
                    <a:lnTo>
                      <a:pt x="413" y="1397"/>
                    </a:lnTo>
                    <a:lnTo>
                      <a:pt x="433" y="1319"/>
                    </a:lnTo>
                    <a:lnTo>
                      <a:pt x="454" y="1240"/>
                    </a:lnTo>
                    <a:lnTo>
                      <a:pt x="477" y="1162"/>
                    </a:lnTo>
                    <a:lnTo>
                      <a:pt x="500" y="1085"/>
                    </a:lnTo>
                    <a:lnTo>
                      <a:pt x="524" y="1008"/>
                    </a:lnTo>
                    <a:lnTo>
                      <a:pt x="551" y="931"/>
                    </a:lnTo>
                    <a:lnTo>
                      <a:pt x="579" y="856"/>
                    </a:lnTo>
                    <a:lnTo>
                      <a:pt x="607" y="781"/>
                    </a:lnTo>
                    <a:lnTo>
                      <a:pt x="637" y="706"/>
                    </a:lnTo>
                    <a:lnTo>
                      <a:pt x="669" y="633"/>
                    </a:lnTo>
                    <a:lnTo>
                      <a:pt x="702" y="560"/>
                    </a:lnTo>
                    <a:lnTo>
                      <a:pt x="736" y="488"/>
                    </a:lnTo>
                    <a:lnTo>
                      <a:pt x="770" y="415"/>
                    </a:lnTo>
                    <a:lnTo>
                      <a:pt x="807" y="344"/>
                    </a:lnTo>
                    <a:lnTo>
                      <a:pt x="844" y="274"/>
                    </a:lnTo>
                    <a:lnTo>
                      <a:pt x="882" y="205"/>
                    </a:lnTo>
                    <a:lnTo>
                      <a:pt x="921" y="136"/>
                    </a:lnTo>
                    <a:lnTo>
                      <a:pt x="963" y="68"/>
                    </a:lnTo>
                    <a:lnTo>
                      <a:pt x="1005" y="0"/>
                    </a:lnTo>
                    <a:lnTo>
                      <a:pt x="882" y="102"/>
                    </a:lnTo>
                    <a:lnTo>
                      <a:pt x="742" y="222"/>
                    </a:lnTo>
                    <a:lnTo>
                      <a:pt x="602" y="355"/>
                    </a:lnTo>
                    <a:lnTo>
                      <a:pt x="482" y="503"/>
                    </a:lnTo>
                    <a:lnTo>
                      <a:pt x="355" y="637"/>
                    </a:lnTo>
                    <a:close/>
                  </a:path>
                </a:pathLst>
              </a:custGeom>
              <a:solidFill>
                <a:srgbClr val="844976"/>
              </a:solidFill>
              <a:ln w="9525">
                <a:noFill/>
                <a:round/>
                <a:headEnd/>
                <a:tailEnd/>
              </a:ln>
            </p:spPr>
            <p:txBody>
              <a:bodyPr/>
              <a:lstStyle/>
              <a:p>
                <a:pPr eaLnBrk="1" hangingPunct="1"/>
                <a:endParaRPr lang="pt-BR" u="none"/>
              </a:p>
            </p:txBody>
          </p:sp>
          <p:sp>
            <p:nvSpPr>
              <p:cNvPr id="468065" name="Freeform 135"/>
              <p:cNvSpPr>
                <a:spLocks/>
              </p:cNvSpPr>
              <p:nvPr/>
            </p:nvSpPr>
            <p:spPr bwMode="auto">
              <a:xfrm>
                <a:off x="3047" y="2983"/>
                <a:ext cx="576" cy="923"/>
              </a:xfrm>
              <a:custGeom>
                <a:avLst/>
                <a:gdLst>
                  <a:gd name="T0" fmla="*/ 0 w 4613"/>
                  <a:gd name="T1" fmla="*/ 0 h 7384"/>
                  <a:gd name="T2" fmla="*/ 0 w 4613"/>
                  <a:gd name="T3" fmla="*/ 0 h 7384"/>
                  <a:gd name="T4" fmla="*/ 0 w 4613"/>
                  <a:gd name="T5" fmla="*/ 0 h 7384"/>
                  <a:gd name="T6" fmla="*/ 0 w 4613"/>
                  <a:gd name="T7" fmla="*/ 0 h 7384"/>
                  <a:gd name="T8" fmla="*/ 0 w 4613"/>
                  <a:gd name="T9" fmla="*/ 0 h 7384"/>
                  <a:gd name="T10" fmla="*/ 0 w 4613"/>
                  <a:gd name="T11" fmla="*/ 0 h 7384"/>
                  <a:gd name="T12" fmla="*/ 0 w 4613"/>
                  <a:gd name="T13" fmla="*/ 0 h 7384"/>
                  <a:gd name="T14" fmla="*/ 0 w 4613"/>
                  <a:gd name="T15" fmla="*/ 0 h 7384"/>
                  <a:gd name="T16" fmla="*/ 0 w 4613"/>
                  <a:gd name="T17" fmla="*/ 0 h 7384"/>
                  <a:gd name="T18" fmla="*/ 0 w 4613"/>
                  <a:gd name="T19" fmla="*/ 0 h 7384"/>
                  <a:gd name="T20" fmla="*/ 0 w 4613"/>
                  <a:gd name="T21" fmla="*/ 0 h 7384"/>
                  <a:gd name="T22" fmla="*/ 0 w 4613"/>
                  <a:gd name="T23" fmla="*/ 0 h 7384"/>
                  <a:gd name="T24" fmla="*/ 0 w 4613"/>
                  <a:gd name="T25" fmla="*/ 0 h 7384"/>
                  <a:gd name="T26" fmla="*/ 0 w 4613"/>
                  <a:gd name="T27" fmla="*/ 0 h 7384"/>
                  <a:gd name="T28" fmla="*/ 0 w 4613"/>
                  <a:gd name="T29" fmla="*/ 0 h 7384"/>
                  <a:gd name="T30" fmla="*/ 0 w 4613"/>
                  <a:gd name="T31" fmla="*/ 0 h 7384"/>
                  <a:gd name="T32" fmla="*/ 0 w 4613"/>
                  <a:gd name="T33" fmla="*/ 0 h 7384"/>
                  <a:gd name="T34" fmla="*/ 0 w 4613"/>
                  <a:gd name="T35" fmla="*/ 0 h 7384"/>
                  <a:gd name="T36" fmla="*/ 0 w 4613"/>
                  <a:gd name="T37" fmla="*/ 0 h 7384"/>
                  <a:gd name="T38" fmla="*/ 0 w 4613"/>
                  <a:gd name="T39" fmla="*/ 0 h 7384"/>
                  <a:gd name="T40" fmla="*/ 0 w 4613"/>
                  <a:gd name="T41" fmla="*/ 0 h 7384"/>
                  <a:gd name="T42" fmla="*/ 0 w 4613"/>
                  <a:gd name="T43" fmla="*/ 0 h 7384"/>
                  <a:gd name="T44" fmla="*/ 0 w 4613"/>
                  <a:gd name="T45" fmla="*/ 0 h 7384"/>
                  <a:gd name="T46" fmla="*/ 0 w 4613"/>
                  <a:gd name="T47" fmla="*/ 0 h 7384"/>
                  <a:gd name="T48" fmla="*/ 0 w 4613"/>
                  <a:gd name="T49" fmla="*/ 0 h 7384"/>
                  <a:gd name="T50" fmla="*/ 0 w 4613"/>
                  <a:gd name="T51" fmla="*/ 0 h 7384"/>
                  <a:gd name="T52" fmla="*/ 0 w 4613"/>
                  <a:gd name="T53" fmla="*/ 0 h 7384"/>
                  <a:gd name="T54" fmla="*/ 0 w 4613"/>
                  <a:gd name="T55" fmla="*/ 0 h 7384"/>
                  <a:gd name="T56" fmla="*/ 0 w 4613"/>
                  <a:gd name="T57" fmla="*/ 0 h 7384"/>
                  <a:gd name="T58" fmla="*/ 0 w 4613"/>
                  <a:gd name="T59" fmla="*/ 0 h 7384"/>
                  <a:gd name="T60" fmla="*/ 0 w 4613"/>
                  <a:gd name="T61" fmla="*/ 0 h 7384"/>
                  <a:gd name="T62" fmla="*/ 0 w 4613"/>
                  <a:gd name="T63" fmla="*/ 0 h 7384"/>
                  <a:gd name="T64" fmla="*/ 0 w 4613"/>
                  <a:gd name="T65" fmla="*/ 0 h 7384"/>
                  <a:gd name="T66" fmla="*/ 0 w 4613"/>
                  <a:gd name="T67" fmla="*/ 0 h 7384"/>
                  <a:gd name="T68" fmla="*/ 0 w 4613"/>
                  <a:gd name="T69" fmla="*/ 0 h 7384"/>
                  <a:gd name="T70" fmla="*/ 0 w 4613"/>
                  <a:gd name="T71" fmla="*/ 0 h 7384"/>
                  <a:gd name="T72" fmla="*/ 0 w 4613"/>
                  <a:gd name="T73" fmla="*/ 0 h 7384"/>
                  <a:gd name="T74" fmla="*/ 0 w 4613"/>
                  <a:gd name="T75" fmla="*/ 0 h 7384"/>
                  <a:gd name="T76" fmla="*/ 0 w 4613"/>
                  <a:gd name="T77" fmla="*/ 0 h 7384"/>
                  <a:gd name="T78" fmla="*/ 0 w 4613"/>
                  <a:gd name="T79" fmla="*/ 0 h 7384"/>
                  <a:gd name="T80" fmla="*/ 0 w 4613"/>
                  <a:gd name="T81" fmla="*/ 0 h 7384"/>
                  <a:gd name="T82" fmla="*/ 0 w 4613"/>
                  <a:gd name="T83" fmla="*/ 0 h 7384"/>
                  <a:gd name="T84" fmla="*/ 0 w 4613"/>
                  <a:gd name="T85" fmla="*/ 0 h 7384"/>
                  <a:gd name="T86" fmla="*/ 0 w 4613"/>
                  <a:gd name="T87" fmla="*/ 0 h 7384"/>
                  <a:gd name="T88" fmla="*/ 0 w 4613"/>
                  <a:gd name="T89" fmla="*/ 0 h 7384"/>
                  <a:gd name="T90" fmla="*/ 0 w 4613"/>
                  <a:gd name="T91" fmla="*/ 0 h 73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13"/>
                  <a:gd name="T139" fmla="*/ 0 h 7384"/>
                  <a:gd name="T140" fmla="*/ 4613 w 4613"/>
                  <a:gd name="T141" fmla="*/ 7384 h 738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13" h="7384">
                    <a:moveTo>
                      <a:pt x="530" y="529"/>
                    </a:moveTo>
                    <a:lnTo>
                      <a:pt x="499" y="591"/>
                    </a:lnTo>
                    <a:lnTo>
                      <a:pt x="469" y="653"/>
                    </a:lnTo>
                    <a:lnTo>
                      <a:pt x="439" y="716"/>
                    </a:lnTo>
                    <a:lnTo>
                      <a:pt x="410" y="778"/>
                    </a:lnTo>
                    <a:lnTo>
                      <a:pt x="383" y="842"/>
                    </a:lnTo>
                    <a:lnTo>
                      <a:pt x="356" y="906"/>
                    </a:lnTo>
                    <a:lnTo>
                      <a:pt x="330" y="971"/>
                    </a:lnTo>
                    <a:lnTo>
                      <a:pt x="305" y="1035"/>
                    </a:lnTo>
                    <a:lnTo>
                      <a:pt x="281" y="1101"/>
                    </a:lnTo>
                    <a:lnTo>
                      <a:pt x="257" y="1167"/>
                    </a:lnTo>
                    <a:lnTo>
                      <a:pt x="235" y="1233"/>
                    </a:lnTo>
                    <a:lnTo>
                      <a:pt x="214" y="1300"/>
                    </a:lnTo>
                    <a:lnTo>
                      <a:pt x="194" y="1368"/>
                    </a:lnTo>
                    <a:lnTo>
                      <a:pt x="175" y="1434"/>
                    </a:lnTo>
                    <a:lnTo>
                      <a:pt x="155" y="1502"/>
                    </a:lnTo>
                    <a:lnTo>
                      <a:pt x="138" y="1571"/>
                    </a:lnTo>
                    <a:lnTo>
                      <a:pt x="121" y="1639"/>
                    </a:lnTo>
                    <a:lnTo>
                      <a:pt x="107" y="1708"/>
                    </a:lnTo>
                    <a:lnTo>
                      <a:pt x="92" y="1778"/>
                    </a:lnTo>
                    <a:lnTo>
                      <a:pt x="79" y="1848"/>
                    </a:lnTo>
                    <a:lnTo>
                      <a:pt x="66" y="1918"/>
                    </a:lnTo>
                    <a:lnTo>
                      <a:pt x="55" y="1989"/>
                    </a:lnTo>
                    <a:lnTo>
                      <a:pt x="45" y="2060"/>
                    </a:lnTo>
                    <a:lnTo>
                      <a:pt x="35" y="2131"/>
                    </a:lnTo>
                    <a:lnTo>
                      <a:pt x="27" y="2203"/>
                    </a:lnTo>
                    <a:lnTo>
                      <a:pt x="20" y="2275"/>
                    </a:lnTo>
                    <a:lnTo>
                      <a:pt x="14" y="2347"/>
                    </a:lnTo>
                    <a:lnTo>
                      <a:pt x="9" y="2419"/>
                    </a:lnTo>
                    <a:lnTo>
                      <a:pt x="5" y="2493"/>
                    </a:lnTo>
                    <a:lnTo>
                      <a:pt x="3" y="2565"/>
                    </a:lnTo>
                    <a:lnTo>
                      <a:pt x="0" y="2638"/>
                    </a:lnTo>
                    <a:lnTo>
                      <a:pt x="0" y="2712"/>
                    </a:lnTo>
                    <a:lnTo>
                      <a:pt x="5" y="2929"/>
                    </a:lnTo>
                    <a:lnTo>
                      <a:pt x="20" y="3144"/>
                    </a:lnTo>
                    <a:lnTo>
                      <a:pt x="43" y="3356"/>
                    </a:lnTo>
                    <a:lnTo>
                      <a:pt x="77" y="3565"/>
                    </a:lnTo>
                    <a:lnTo>
                      <a:pt x="118" y="3771"/>
                    </a:lnTo>
                    <a:lnTo>
                      <a:pt x="169" y="3973"/>
                    </a:lnTo>
                    <a:lnTo>
                      <a:pt x="229" y="4172"/>
                    </a:lnTo>
                    <a:lnTo>
                      <a:pt x="297" y="4367"/>
                    </a:lnTo>
                    <a:lnTo>
                      <a:pt x="372" y="4559"/>
                    </a:lnTo>
                    <a:lnTo>
                      <a:pt x="456" y="4746"/>
                    </a:lnTo>
                    <a:lnTo>
                      <a:pt x="548" y="4929"/>
                    </a:lnTo>
                    <a:lnTo>
                      <a:pt x="647" y="5107"/>
                    </a:lnTo>
                    <a:lnTo>
                      <a:pt x="753" y="5280"/>
                    </a:lnTo>
                    <a:lnTo>
                      <a:pt x="867" y="5449"/>
                    </a:lnTo>
                    <a:lnTo>
                      <a:pt x="988" y="5611"/>
                    </a:lnTo>
                    <a:lnTo>
                      <a:pt x="1115" y="5769"/>
                    </a:lnTo>
                    <a:lnTo>
                      <a:pt x="1249" y="5921"/>
                    </a:lnTo>
                    <a:lnTo>
                      <a:pt x="1388" y="6068"/>
                    </a:lnTo>
                    <a:lnTo>
                      <a:pt x="1534" y="6208"/>
                    </a:lnTo>
                    <a:lnTo>
                      <a:pt x="1686" y="6342"/>
                    </a:lnTo>
                    <a:lnTo>
                      <a:pt x="1843" y="6469"/>
                    </a:lnTo>
                    <a:lnTo>
                      <a:pt x="2006" y="6590"/>
                    </a:lnTo>
                    <a:lnTo>
                      <a:pt x="2174" y="6704"/>
                    </a:lnTo>
                    <a:lnTo>
                      <a:pt x="2347" y="6811"/>
                    </a:lnTo>
                    <a:lnTo>
                      <a:pt x="2526" y="6910"/>
                    </a:lnTo>
                    <a:lnTo>
                      <a:pt x="2707" y="7002"/>
                    </a:lnTo>
                    <a:lnTo>
                      <a:pt x="2895" y="7086"/>
                    </a:lnTo>
                    <a:lnTo>
                      <a:pt x="3086" y="7162"/>
                    </a:lnTo>
                    <a:lnTo>
                      <a:pt x="3280" y="7231"/>
                    </a:lnTo>
                    <a:lnTo>
                      <a:pt x="3480" y="7291"/>
                    </a:lnTo>
                    <a:lnTo>
                      <a:pt x="3682" y="7342"/>
                    </a:lnTo>
                    <a:lnTo>
                      <a:pt x="3888" y="7384"/>
                    </a:lnTo>
                    <a:lnTo>
                      <a:pt x="3979" y="7367"/>
                    </a:lnTo>
                    <a:lnTo>
                      <a:pt x="4171" y="7323"/>
                    </a:lnTo>
                    <a:lnTo>
                      <a:pt x="4354" y="7265"/>
                    </a:lnTo>
                    <a:lnTo>
                      <a:pt x="4535" y="7204"/>
                    </a:lnTo>
                    <a:lnTo>
                      <a:pt x="4613" y="7173"/>
                    </a:lnTo>
                    <a:lnTo>
                      <a:pt x="4389" y="7160"/>
                    </a:lnTo>
                    <a:lnTo>
                      <a:pt x="4168" y="7137"/>
                    </a:lnTo>
                    <a:lnTo>
                      <a:pt x="3951" y="7103"/>
                    </a:lnTo>
                    <a:lnTo>
                      <a:pt x="3737" y="7059"/>
                    </a:lnTo>
                    <a:lnTo>
                      <a:pt x="3528" y="7005"/>
                    </a:lnTo>
                    <a:lnTo>
                      <a:pt x="3322" y="6941"/>
                    </a:lnTo>
                    <a:lnTo>
                      <a:pt x="3120" y="6867"/>
                    </a:lnTo>
                    <a:lnTo>
                      <a:pt x="2924" y="6784"/>
                    </a:lnTo>
                    <a:lnTo>
                      <a:pt x="2733" y="6693"/>
                    </a:lnTo>
                    <a:lnTo>
                      <a:pt x="2546" y="6592"/>
                    </a:lnTo>
                    <a:lnTo>
                      <a:pt x="2364" y="6484"/>
                    </a:lnTo>
                    <a:lnTo>
                      <a:pt x="2189" y="6367"/>
                    </a:lnTo>
                    <a:lnTo>
                      <a:pt x="2019" y="6242"/>
                    </a:lnTo>
                    <a:lnTo>
                      <a:pt x="1857" y="6109"/>
                    </a:lnTo>
                    <a:lnTo>
                      <a:pt x="1700" y="5969"/>
                    </a:lnTo>
                    <a:lnTo>
                      <a:pt x="1550" y="5822"/>
                    </a:lnTo>
                    <a:lnTo>
                      <a:pt x="1407" y="5668"/>
                    </a:lnTo>
                    <a:lnTo>
                      <a:pt x="1271" y="5507"/>
                    </a:lnTo>
                    <a:lnTo>
                      <a:pt x="1144" y="5340"/>
                    </a:lnTo>
                    <a:lnTo>
                      <a:pt x="1024" y="5167"/>
                    </a:lnTo>
                    <a:lnTo>
                      <a:pt x="911" y="4988"/>
                    </a:lnTo>
                    <a:lnTo>
                      <a:pt x="807" y="4804"/>
                    </a:lnTo>
                    <a:lnTo>
                      <a:pt x="713" y="4614"/>
                    </a:lnTo>
                    <a:lnTo>
                      <a:pt x="626" y="4419"/>
                    </a:lnTo>
                    <a:lnTo>
                      <a:pt x="549" y="4220"/>
                    </a:lnTo>
                    <a:lnTo>
                      <a:pt x="481" y="4016"/>
                    </a:lnTo>
                    <a:lnTo>
                      <a:pt x="423" y="3808"/>
                    </a:lnTo>
                    <a:lnTo>
                      <a:pt x="375" y="3596"/>
                    </a:lnTo>
                    <a:lnTo>
                      <a:pt x="338" y="3379"/>
                    </a:lnTo>
                    <a:lnTo>
                      <a:pt x="310" y="3160"/>
                    </a:lnTo>
                    <a:lnTo>
                      <a:pt x="293" y="2937"/>
                    </a:lnTo>
                    <a:lnTo>
                      <a:pt x="288" y="2712"/>
                    </a:lnTo>
                    <a:lnTo>
                      <a:pt x="289" y="2617"/>
                    </a:lnTo>
                    <a:lnTo>
                      <a:pt x="292" y="2522"/>
                    </a:lnTo>
                    <a:lnTo>
                      <a:pt x="297" y="2428"/>
                    </a:lnTo>
                    <a:lnTo>
                      <a:pt x="304" y="2333"/>
                    </a:lnTo>
                    <a:lnTo>
                      <a:pt x="313" y="2240"/>
                    </a:lnTo>
                    <a:lnTo>
                      <a:pt x="323" y="2148"/>
                    </a:lnTo>
                    <a:lnTo>
                      <a:pt x="336" y="2055"/>
                    </a:lnTo>
                    <a:lnTo>
                      <a:pt x="351" y="1964"/>
                    </a:lnTo>
                    <a:lnTo>
                      <a:pt x="367" y="1873"/>
                    </a:lnTo>
                    <a:lnTo>
                      <a:pt x="385" y="1783"/>
                    </a:lnTo>
                    <a:lnTo>
                      <a:pt x="405" y="1693"/>
                    </a:lnTo>
                    <a:lnTo>
                      <a:pt x="427" y="1604"/>
                    </a:lnTo>
                    <a:lnTo>
                      <a:pt x="451" y="1516"/>
                    </a:lnTo>
                    <a:lnTo>
                      <a:pt x="476" y="1429"/>
                    </a:lnTo>
                    <a:lnTo>
                      <a:pt x="503" y="1342"/>
                    </a:lnTo>
                    <a:lnTo>
                      <a:pt x="531" y="1256"/>
                    </a:lnTo>
                    <a:lnTo>
                      <a:pt x="562" y="1171"/>
                    </a:lnTo>
                    <a:lnTo>
                      <a:pt x="594" y="1086"/>
                    </a:lnTo>
                    <a:lnTo>
                      <a:pt x="628" y="1002"/>
                    </a:lnTo>
                    <a:lnTo>
                      <a:pt x="663" y="920"/>
                    </a:lnTo>
                    <a:lnTo>
                      <a:pt x="700" y="838"/>
                    </a:lnTo>
                    <a:lnTo>
                      <a:pt x="738" y="757"/>
                    </a:lnTo>
                    <a:lnTo>
                      <a:pt x="779" y="678"/>
                    </a:lnTo>
                    <a:lnTo>
                      <a:pt x="820" y="598"/>
                    </a:lnTo>
                    <a:lnTo>
                      <a:pt x="863" y="519"/>
                    </a:lnTo>
                    <a:lnTo>
                      <a:pt x="908" y="443"/>
                    </a:lnTo>
                    <a:lnTo>
                      <a:pt x="954" y="367"/>
                    </a:lnTo>
                    <a:lnTo>
                      <a:pt x="1001" y="291"/>
                    </a:lnTo>
                    <a:lnTo>
                      <a:pt x="1051" y="217"/>
                    </a:lnTo>
                    <a:lnTo>
                      <a:pt x="1101" y="144"/>
                    </a:lnTo>
                    <a:lnTo>
                      <a:pt x="1153" y="71"/>
                    </a:lnTo>
                    <a:lnTo>
                      <a:pt x="1206" y="0"/>
                    </a:lnTo>
                    <a:lnTo>
                      <a:pt x="1198" y="6"/>
                    </a:lnTo>
                    <a:lnTo>
                      <a:pt x="1032" y="111"/>
                    </a:lnTo>
                    <a:lnTo>
                      <a:pt x="886" y="223"/>
                    </a:lnTo>
                    <a:lnTo>
                      <a:pt x="738" y="345"/>
                    </a:lnTo>
                    <a:lnTo>
                      <a:pt x="598" y="465"/>
                    </a:lnTo>
                    <a:lnTo>
                      <a:pt x="530" y="529"/>
                    </a:lnTo>
                    <a:close/>
                  </a:path>
                </a:pathLst>
              </a:custGeom>
              <a:solidFill>
                <a:srgbClr val="864976"/>
              </a:solidFill>
              <a:ln w="9525">
                <a:noFill/>
                <a:round/>
                <a:headEnd/>
                <a:tailEnd/>
              </a:ln>
            </p:spPr>
            <p:txBody>
              <a:bodyPr/>
              <a:lstStyle/>
              <a:p>
                <a:pPr eaLnBrk="1" hangingPunct="1"/>
                <a:endParaRPr lang="pt-BR" u="none"/>
              </a:p>
            </p:txBody>
          </p:sp>
          <p:sp>
            <p:nvSpPr>
              <p:cNvPr id="468066" name="Freeform 136"/>
              <p:cNvSpPr>
                <a:spLocks/>
              </p:cNvSpPr>
              <p:nvPr/>
            </p:nvSpPr>
            <p:spPr bwMode="auto">
              <a:xfrm>
                <a:off x="3064" y="2957"/>
                <a:ext cx="598" cy="938"/>
              </a:xfrm>
              <a:custGeom>
                <a:avLst/>
                <a:gdLst>
                  <a:gd name="T0" fmla="*/ 0 w 4783"/>
                  <a:gd name="T1" fmla="*/ 0 h 7502"/>
                  <a:gd name="T2" fmla="*/ 0 w 4783"/>
                  <a:gd name="T3" fmla="*/ 0 h 7502"/>
                  <a:gd name="T4" fmla="*/ 0 w 4783"/>
                  <a:gd name="T5" fmla="*/ 0 h 7502"/>
                  <a:gd name="T6" fmla="*/ 0 w 4783"/>
                  <a:gd name="T7" fmla="*/ 0 h 7502"/>
                  <a:gd name="T8" fmla="*/ 0 w 4783"/>
                  <a:gd name="T9" fmla="*/ 0 h 7502"/>
                  <a:gd name="T10" fmla="*/ 0 w 4783"/>
                  <a:gd name="T11" fmla="*/ 0 h 7502"/>
                  <a:gd name="T12" fmla="*/ 0 w 4783"/>
                  <a:gd name="T13" fmla="*/ 0 h 7502"/>
                  <a:gd name="T14" fmla="*/ 0 w 4783"/>
                  <a:gd name="T15" fmla="*/ 0 h 7502"/>
                  <a:gd name="T16" fmla="*/ 0 w 4783"/>
                  <a:gd name="T17" fmla="*/ 0 h 7502"/>
                  <a:gd name="T18" fmla="*/ 0 w 4783"/>
                  <a:gd name="T19" fmla="*/ 0 h 7502"/>
                  <a:gd name="T20" fmla="*/ 0 w 4783"/>
                  <a:gd name="T21" fmla="*/ 0 h 7502"/>
                  <a:gd name="T22" fmla="*/ 0 w 4783"/>
                  <a:gd name="T23" fmla="*/ 0 h 7502"/>
                  <a:gd name="T24" fmla="*/ 0 w 4783"/>
                  <a:gd name="T25" fmla="*/ 0 h 7502"/>
                  <a:gd name="T26" fmla="*/ 0 w 4783"/>
                  <a:gd name="T27" fmla="*/ 0 h 7502"/>
                  <a:gd name="T28" fmla="*/ 0 w 4783"/>
                  <a:gd name="T29" fmla="*/ 0 h 7502"/>
                  <a:gd name="T30" fmla="*/ 0 w 4783"/>
                  <a:gd name="T31" fmla="*/ 0 h 7502"/>
                  <a:gd name="T32" fmla="*/ 0 w 4783"/>
                  <a:gd name="T33" fmla="*/ 0 h 7502"/>
                  <a:gd name="T34" fmla="*/ 0 w 4783"/>
                  <a:gd name="T35" fmla="*/ 0 h 7502"/>
                  <a:gd name="T36" fmla="*/ 0 w 4783"/>
                  <a:gd name="T37" fmla="*/ 0 h 7502"/>
                  <a:gd name="T38" fmla="*/ 0 w 4783"/>
                  <a:gd name="T39" fmla="*/ 0 h 7502"/>
                  <a:gd name="T40" fmla="*/ 0 w 4783"/>
                  <a:gd name="T41" fmla="*/ 0 h 7502"/>
                  <a:gd name="T42" fmla="*/ 0 w 4783"/>
                  <a:gd name="T43" fmla="*/ 0 h 7502"/>
                  <a:gd name="T44" fmla="*/ 0 w 4783"/>
                  <a:gd name="T45" fmla="*/ 0 h 7502"/>
                  <a:gd name="T46" fmla="*/ 0 w 4783"/>
                  <a:gd name="T47" fmla="*/ 0 h 7502"/>
                  <a:gd name="T48" fmla="*/ 0 w 4783"/>
                  <a:gd name="T49" fmla="*/ 0 h 7502"/>
                  <a:gd name="T50" fmla="*/ 0 w 4783"/>
                  <a:gd name="T51" fmla="*/ 0 h 7502"/>
                  <a:gd name="T52" fmla="*/ 0 w 4783"/>
                  <a:gd name="T53" fmla="*/ 0 h 7502"/>
                  <a:gd name="T54" fmla="*/ 0 w 4783"/>
                  <a:gd name="T55" fmla="*/ 0 h 7502"/>
                  <a:gd name="T56" fmla="*/ 0 w 4783"/>
                  <a:gd name="T57" fmla="*/ 0 h 7502"/>
                  <a:gd name="T58" fmla="*/ 0 w 4783"/>
                  <a:gd name="T59" fmla="*/ 0 h 7502"/>
                  <a:gd name="T60" fmla="*/ 0 w 4783"/>
                  <a:gd name="T61" fmla="*/ 0 h 7502"/>
                  <a:gd name="T62" fmla="*/ 0 w 4783"/>
                  <a:gd name="T63" fmla="*/ 0 h 7502"/>
                  <a:gd name="T64" fmla="*/ 0 w 4783"/>
                  <a:gd name="T65" fmla="*/ 0 h 7502"/>
                  <a:gd name="T66" fmla="*/ 0 w 4783"/>
                  <a:gd name="T67" fmla="*/ 0 h 7502"/>
                  <a:gd name="T68" fmla="*/ 0 w 4783"/>
                  <a:gd name="T69" fmla="*/ 0 h 7502"/>
                  <a:gd name="T70" fmla="*/ 0 w 4783"/>
                  <a:gd name="T71" fmla="*/ 0 h 7502"/>
                  <a:gd name="T72" fmla="*/ 0 w 4783"/>
                  <a:gd name="T73" fmla="*/ 0 h 7502"/>
                  <a:gd name="T74" fmla="*/ 0 w 4783"/>
                  <a:gd name="T75" fmla="*/ 0 h 7502"/>
                  <a:gd name="T76" fmla="*/ 0 w 4783"/>
                  <a:gd name="T77" fmla="*/ 0 h 7502"/>
                  <a:gd name="T78" fmla="*/ 0 w 4783"/>
                  <a:gd name="T79" fmla="*/ 0 h 7502"/>
                  <a:gd name="T80" fmla="*/ 0 w 4783"/>
                  <a:gd name="T81" fmla="*/ 0 h 7502"/>
                  <a:gd name="T82" fmla="*/ 0 w 4783"/>
                  <a:gd name="T83" fmla="*/ 0 h 7502"/>
                  <a:gd name="T84" fmla="*/ 0 w 4783"/>
                  <a:gd name="T85" fmla="*/ 0 h 7502"/>
                  <a:gd name="T86" fmla="*/ 0 w 4783"/>
                  <a:gd name="T87" fmla="*/ 0 h 7502"/>
                  <a:gd name="T88" fmla="*/ 0 w 4783"/>
                  <a:gd name="T89" fmla="*/ 0 h 7502"/>
                  <a:gd name="T90" fmla="*/ 0 w 4783"/>
                  <a:gd name="T91" fmla="*/ 0 h 7502"/>
                  <a:gd name="T92" fmla="*/ 0 w 4783"/>
                  <a:gd name="T93" fmla="*/ 0 h 7502"/>
                  <a:gd name="T94" fmla="*/ 0 w 4783"/>
                  <a:gd name="T95" fmla="*/ 0 h 7502"/>
                  <a:gd name="T96" fmla="*/ 0 w 4783"/>
                  <a:gd name="T97" fmla="*/ 0 h 75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83"/>
                  <a:gd name="T148" fmla="*/ 0 h 7502"/>
                  <a:gd name="T149" fmla="*/ 4783 w 4783"/>
                  <a:gd name="T150" fmla="*/ 7502 h 75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83" h="7502">
                    <a:moveTo>
                      <a:pt x="717" y="451"/>
                    </a:moveTo>
                    <a:lnTo>
                      <a:pt x="675" y="519"/>
                    </a:lnTo>
                    <a:lnTo>
                      <a:pt x="633" y="587"/>
                    </a:lnTo>
                    <a:lnTo>
                      <a:pt x="594" y="656"/>
                    </a:lnTo>
                    <a:lnTo>
                      <a:pt x="556" y="725"/>
                    </a:lnTo>
                    <a:lnTo>
                      <a:pt x="519" y="795"/>
                    </a:lnTo>
                    <a:lnTo>
                      <a:pt x="482" y="866"/>
                    </a:lnTo>
                    <a:lnTo>
                      <a:pt x="448" y="939"/>
                    </a:lnTo>
                    <a:lnTo>
                      <a:pt x="414" y="1011"/>
                    </a:lnTo>
                    <a:lnTo>
                      <a:pt x="381" y="1084"/>
                    </a:lnTo>
                    <a:lnTo>
                      <a:pt x="349" y="1157"/>
                    </a:lnTo>
                    <a:lnTo>
                      <a:pt x="319" y="1232"/>
                    </a:lnTo>
                    <a:lnTo>
                      <a:pt x="291" y="1307"/>
                    </a:lnTo>
                    <a:lnTo>
                      <a:pt x="263" y="1382"/>
                    </a:lnTo>
                    <a:lnTo>
                      <a:pt x="236" y="1459"/>
                    </a:lnTo>
                    <a:lnTo>
                      <a:pt x="212" y="1536"/>
                    </a:lnTo>
                    <a:lnTo>
                      <a:pt x="189" y="1613"/>
                    </a:lnTo>
                    <a:lnTo>
                      <a:pt x="166" y="1691"/>
                    </a:lnTo>
                    <a:lnTo>
                      <a:pt x="145" y="1770"/>
                    </a:lnTo>
                    <a:lnTo>
                      <a:pt x="125" y="1848"/>
                    </a:lnTo>
                    <a:lnTo>
                      <a:pt x="107" y="1928"/>
                    </a:lnTo>
                    <a:lnTo>
                      <a:pt x="90" y="2009"/>
                    </a:lnTo>
                    <a:lnTo>
                      <a:pt x="75" y="2089"/>
                    </a:lnTo>
                    <a:lnTo>
                      <a:pt x="61" y="2170"/>
                    </a:lnTo>
                    <a:lnTo>
                      <a:pt x="49" y="2252"/>
                    </a:lnTo>
                    <a:lnTo>
                      <a:pt x="37" y="2333"/>
                    </a:lnTo>
                    <a:lnTo>
                      <a:pt x="27" y="2416"/>
                    </a:lnTo>
                    <a:lnTo>
                      <a:pt x="19" y="2499"/>
                    </a:lnTo>
                    <a:lnTo>
                      <a:pt x="12" y="2583"/>
                    </a:lnTo>
                    <a:lnTo>
                      <a:pt x="7" y="2667"/>
                    </a:lnTo>
                    <a:lnTo>
                      <a:pt x="3" y="2751"/>
                    </a:lnTo>
                    <a:lnTo>
                      <a:pt x="1" y="2836"/>
                    </a:lnTo>
                    <a:lnTo>
                      <a:pt x="0" y="2920"/>
                    </a:lnTo>
                    <a:lnTo>
                      <a:pt x="5" y="3142"/>
                    </a:lnTo>
                    <a:lnTo>
                      <a:pt x="21" y="3361"/>
                    </a:lnTo>
                    <a:lnTo>
                      <a:pt x="46" y="3577"/>
                    </a:lnTo>
                    <a:lnTo>
                      <a:pt x="83" y="3791"/>
                    </a:lnTo>
                    <a:lnTo>
                      <a:pt x="127" y="4000"/>
                    </a:lnTo>
                    <a:lnTo>
                      <a:pt x="182" y="4206"/>
                    </a:lnTo>
                    <a:lnTo>
                      <a:pt x="246" y="4409"/>
                    </a:lnTo>
                    <a:lnTo>
                      <a:pt x="318" y="4606"/>
                    </a:lnTo>
                    <a:lnTo>
                      <a:pt x="400" y="4799"/>
                    </a:lnTo>
                    <a:lnTo>
                      <a:pt x="489" y="4988"/>
                    </a:lnTo>
                    <a:lnTo>
                      <a:pt x="588" y="5173"/>
                    </a:lnTo>
                    <a:lnTo>
                      <a:pt x="694" y="5351"/>
                    </a:lnTo>
                    <a:lnTo>
                      <a:pt x="808" y="5525"/>
                    </a:lnTo>
                    <a:lnTo>
                      <a:pt x="929" y="5694"/>
                    </a:lnTo>
                    <a:lnTo>
                      <a:pt x="1057" y="5856"/>
                    </a:lnTo>
                    <a:lnTo>
                      <a:pt x="1192" y="6013"/>
                    </a:lnTo>
                    <a:lnTo>
                      <a:pt x="1334" y="6162"/>
                    </a:lnTo>
                    <a:lnTo>
                      <a:pt x="1484" y="6307"/>
                    </a:lnTo>
                    <a:lnTo>
                      <a:pt x="1639" y="6442"/>
                    </a:lnTo>
                    <a:lnTo>
                      <a:pt x="1800" y="6573"/>
                    </a:lnTo>
                    <a:lnTo>
                      <a:pt x="1967" y="6695"/>
                    </a:lnTo>
                    <a:lnTo>
                      <a:pt x="2140" y="6811"/>
                    </a:lnTo>
                    <a:lnTo>
                      <a:pt x="2317" y="6918"/>
                    </a:lnTo>
                    <a:lnTo>
                      <a:pt x="2501" y="7018"/>
                    </a:lnTo>
                    <a:lnTo>
                      <a:pt x="2689" y="7109"/>
                    </a:lnTo>
                    <a:lnTo>
                      <a:pt x="2881" y="7193"/>
                    </a:lnTo>
                    <a:lnTo>
                      <a:pt x="3078" y="7267"/>
                    </a:lnTo>
                    <a:lnTo>
                      <a:pt x="3280" y="7332"/>
                    </a:lnTo>
                    <a:lnTo>
                      <a:pt x="3485" y="7389"/>
                    </a:lnTo>
                    <a:lnTo>
                      <a:pt x="3694" y="7436"/>
                    </a:lnTo>
                    <a:lnTo>
                      <a:pt x="3906" y="7473"/>
                    </a:lnTo>
                    <a:lnTo>
                      <a:pt x="4122" y="7502"/>
                    </a:lnTo>
                    <a:lnTo>
                      <a:pt x="4210" y="7473"/>
                    </a:lnTo>
                    <a:lnTo>
                      <a:pt x="4391" y="7412"/>
                    </a:lnTo>
                    <a:lnTo>
                      <a:pt x="4566" y="7340"/>
                    </a:lnTo>
                    <a:lnTo>
                      <a:pt x="4731" y="7264"/>
                    </a:lnTo>
                    <a:lnTo>
                      <a:pt x="4783" y="7235"/>
                    </a:lnTo>
                    <a:lnTo>
                      <a:pt x="4761" y="7235"/>
                    </a:lnTo>
                    <a:lnTo>
                      <a:pt x="4739" y="7236"/>
                    </a:lnTo>
                    <a:lnTo>
                      <a:pt x="4717" y="7237"/>
                    </a:lnTo>
                    <a:lnTo>
                      <a:pt x="4695" y="7237"/>
                    </a:lnTo>
                    <a:lnTo>
                      <a:pt x="4672" y="7239"/>
                    </a:lnTo>
                    <a:lnTo>
                      <a:pt x="4651" y="7239"/>
                    </a:lnTo>
                    <a:lnTo>
                      <a:pt x="4629" y="7239"/>
                    </a:lnTo>
                    <a:lnTo>
                      <a:pt x="4607" y="7239"/>
                    </a:lnTo>
                    <a:lnTo>
                      <a:pt x="4385" y="7233"/>
                    </a:lnTo>
                    <a:lnTo>
                      <a:pt x="4165" y="7216"/>
                    </a:lnTo>
                    <a:lnTo>
                      <a:pt x="3950" y="7189"/>
                    </a:lnTo>
                    <a:lnTo>
                      <a:pt x="3736" y="7151"/>
                    </a:lnTo>
                    <a:lnTo>
                      <a:pt x="3527" y="7103"/>
                    </a:lnTo>
                    <a:lnTo>
                      <a:pt x="3322" y="7044"/>
                    </a:lnTo>
                    <a:lnTo>
                      <a:pt x="3122" y="6976"/>
                    </a:lnTo>
                    <a:lnTo>
                      <a:pt x="2926" y="6900"/>
                    </a:lnTo>
                    <a:lnTo>
                      <a:pt x="2734" y="6813"/>
                    </a:lnTo>
                    <a:lnTo>
                      <a:pt x="2548" y="6717"/>
                    </a:lnTo>
                    <a:lnTo>
                      <a:pt x="2367" y="6613"/>
                    </a:lnTo>
                    <a:lnTo>
                      <a:pt x="2192" y="6501"/>
                    </a:lnTo>
                    <a:lnTo>
                      <a:pt x="2023" y="6381"/>
                    </a:lnTo>
                    <a:lnTo>
                      <a:pt x="1859" y="6252"/>
                    </a:lnTo>
                    <a:lnTo>
                      <a:pt x="1703" y="6117"/>
                    </a:lnTo>
                    <a:lnTo>
                      <a:pt x="1553" y="5974"/>
                    </a:lnTo>
                    <a:lnTo>
                      <a:pt x="1410" y="5824"/>
                    </a:lnTo>
                    <a:lnTo>
                      <a:pt x="1275" y="5668"/>
                    </a:lnTo>
                    <a:lnTo>
                      <a:pt x="1146" y="5504"/>
                    </a:lnTo>
                    <a:lnTo>
                      <a:pt x="1025" y="5335"/>
                    </a:lnTo>
                    <a:lnTo>
                      <a:pt x="914" y="5159"/>
                    </a:lnTo>
                    <a:lnTo>
                      <a:pt x="810" y="4979"/>
                    </a:lnTo>
                    <a:lnTo>
                      <a:pt x="714" y="4793"/>
                    </a:lnTo>
                    <a:lnTo>
                      <a:pt x="627" y="4601"/>
                    </a:lnTo>
                    <a:lnTo>
                      <a:pt x="550" y="4405"/>
                    </a:lnTo>
                    <a:lnTo>
                      <a:pt x="482" y="4205"/>
                    </a:lnTo>
                    <a:lnTo>
                      <a:pt x="424" y="4000"/>
                    </a:lnTo>
                    <a:lnTo>
                      <a:pt x="376" y="3791"/>
                    </a:lnTo>
                    <a:lnTo>
                      <a:pt x="337" y="3577"/>
                    </a:lnTo>
                    <a:lnTo>
                      <a:pt x="311" y="3362"/>
                    </a:lnTo>
                    <a:lnTo>
                      <a:pt x="294" y="3142"/>
                    </a:lnTo>
                    <a:lnTo>
                      <a:pt x="288" y="2920"/>
                    </a:lnTo>
                    <a:lnTo>
                      <a:pt x="290" y="2815"/>
                    </a:lnTo>
                    <a:lnTo>
                      <a:pt x="293" y="2710"/>
                    </a:lnTo>
                    <a:lnTo>
                      <a:pt x="299" y="2606"/>
                    </a:lnTo>
                    <a:lnTo>
                      <a:pt x="308" y="2503"/>
                    </a:lnTo>
                    <a:lnTo>
                      <a:pt x="319" y="2400"/>
                    </a:lnTo>
                    <a:lnTo>
                      <a:pt x="332" y="2298"/>
                    </a:lnTo>
                    <a:lnTo>
                      <a:pt x="348" y="2198"/>
                    </a:lnTo>
                    <a:lnTo>
                      <a:pt x="366" y="2097"/>
                    </a:lnTo>
                    <a:lnTo>
                      <a:pt x="387" y="1998"/>
                    </a:lnTo>
                    <a:lnTo>
                      <a:pt x="409" y="1899"/>
                    </a:lnTo>
                    <a:lnTo>
                      <a:pt x="434" y="1802"/>
                    </a:lnTo>
                    <a:lnTo>
                      <a:pt x="461" y="1704"/>
                    </a:lnTo>
                    <a:lnTo>
                      <a:pt x="491" y="1608"/>
                    </a:lnTo>
                    <a:lnTo>
                      <a:pt x="522" y="1514"/>
                    </a:lnTo>
                    <a:lnTo>
                      <a:pt x="556" y="1420"/>
                    </a:lnTo>
                    <a:lnTo>
                      <a:pt x="592" y="1326"/>
                    </a:lnTo>
                    <a:lnTo>
                      <a:pt x="629" y="1235"/>
                    </a:lnTo>
                    <a:lnTo>
                      <a:pt x="670" y="1144"/>
                    </a:lnTo>
                    <a:lnTo>
                      <a:pt x="711" y="1054"/>
                    </a:lnTo>
                    <a:lnTo>
                      <a:pt x="754" y="965"/>
                    </a:lnTo>
                    <a:lnTo>
                      <a:pt x="801" y="878"/>
                    </a:lnTo>
                    <a:lnTo>
                      <a:pt x="849" y="791"/>
                    </a:lnTo>
                    <a:lnTo>
                      <a:pt x="898" y="706"/>
                    </a:lnTo>
                    <a:lnTo>
                      <a:pt x="950" y="622"/>
                    </a:lnTo>
                    <a:lnTo>
                      <a:pt x="1003" y="541"/>
                    </a:lnTo>
                    <a:lnTo>
                      <a:pt x="1058" y="459"/>
                    </a:lnTo>
                    <a:lnTo>
                      <a:pt x="1114" y="379"/>
                    </a:lnTo>
                    <a:lnTo>
                      <a:pt x="1174" y="301"/>
                    </a:lnTo>
                    <a:lnTo>
                      <a:pt x="1234" y="223"/>
                    </a:lnTo>
                    <a:lnTo>
                      <a:pt x="1296" y="148"/>
                    </a:lnTo>
                    <a:lnTo>
                      <a:pt x="1360" y="74"/>
                    </a:lnTo>
                    <a:lnTo>
                      <a:pt x="1425" y="0"/>
                    </a:lnTo>
                    <a:lnTo>
                      <a:pt x="1375" y="23"/>
                    </a:lnTo>
                    <a:lnTo>
                      <a:pt x="1211" y="117"/>
                    </a:lnTo>
                    <a:lnTo>
                      <a:pt x="1054" y="214"/>
                    </a:lnTo>
                    <a:lnTo>
                      <a:pt x="888" y="319"/>
                    </a:lnTo>
                    <a:lnTo>
                      <a:pt x="742" y="431"/>
                    </a:lnTo>
                    <a:lnTo>
                      <a:pt x="717" y="451"/>
                    </a:lnTo>
                    <a:close/>
                  </a:path>
                </a:pathLst>
              </a:custGeom>
              <a:solidFill>
                <a:srgbClr val="894977"/>
              </a:solidFill>
              <a:ln w="9525">
                <a:noFill/>
                <a:round/>
                <a:headEnd/>
                <a:tailEnd/>
              </a:ln>
            </p:spPr>
            <p:txBody>
              <a:bodyPr/>
              <a:lstStyle/>
              <a:p>
                <a:pPr eaLnBrk="1" hangingPunct="1"/>
                <a:endParaRPr lang="pt-BR" u="none"/>
              </a:p>
            </p:txBody>
          </p:sp>
          <p:sp>
            <p:nvSpPr>
              <p:cNvPr id="468067" name="Freeform 137"/>
              <p:cNvSpPr>
                <a:spLocks/>
              </p:cNvSpPr>
              <p:nvPr/>
            </p:nvSpPr>
            <p:spPr bwMode="auto">
              <a:xfrm>
                <a:off x="3083" y="2939"/>
                <a:ext cx="615" cy="941"/>
              </a:xfrm>
              <a:custGeom>
                <a:avLst/>
                <a:gdLst>
                  <a:gd name="T0" fmla="*/ 0 w 4922"/>
                  <a:gd name="T1" fmla="*/ 0 h 7525"/>
                  <a:gd name="T2" fmla="*/ 0 w 4922"/>
                  <a:gd name="T3" fmla="*/ 0 h 7525"/>
                  <a:gd name="T4" fmla="*/ 0 w 4922"/>
                  <a:gd name="T5" fmla="*/ 0 h 7525"/>
                  <a:gd name="T6" fmla="*/ 0 w 4922"/>
                  <a:gd name="T7" fmla="*/ 0 h 7525"/>
                  <a:gd name="T8" fmla="*/ 0 w 4922"/>
                  <a:gd name="T9" fmla="*/ 0 h 7525"/>
                  <a:gd name="T10" fmla="*/ 0 w 4922"/>
                  <a:gd name="T11" fmla="*/ 0 h 7525"/>
                  <a:gd name="T12" fmla="*/ 0 w 4922"/>
                  <a:gd name="T13" fmla="*/ 0 h 7525"/>
                  <a:gd name="T14" fmla="*/ 0 w 4922"/>
                  <a:gd name="T15" fmla="*/ 0 h 7525"/>
                  <a:gd name="T16" fmla="*/ 0 w 4922"/>
                  <a:gd name="T17" fmla="*/ 0 h 7525"/>
                  <a:gd name="T18" fmla="*/ 0 w 4922"/>
                  <a:gd name="T19" fmla="*/ 0 h 7525"/>
                  <a:gd name="T20" fmla="*/ 0 w 4922"/>
                  <a:gd name="T21" fmla="*/ 0 h 7525"/>
                  <a:gd name="T22" fmla="*/ 0 w 4922"/>
                  <a:gd name="T23" fmla="*/ 0 h 7525"/>
                  <a:gd name="T24" fmla="*/ 0 w 4922"/>
                  <a:gd name="T25" fmla="*/ 0 h 7525"/>
                  <a:gd name="T26" fmla="*/ 0 w 4922"/>
                  <a:gd name="T27" fmla="*/ 0 h 7525"/>
                  <a:gd name="T28" fmla="*/ 0 w 4922"/>
                  <a:gd name="T29" fmla="*/ 0 h 7525"/>
                  <a:gd name="T30" fmla="*/ 0 w 4922"/>
                  <a:gd name="T31" fmla="*/ 0 h 7525"/>
                  <a:gd name="T32" fmla="*/ 0 w 4922"/>
                  <a:gd name="T33" fmla="*/ 0 h 7525"/>
                  <a:gd name="T34" fmla="*/ 0 w 4922"/>
                  <a:gd name="T35" fmla="*/ 0 h 7525"/>
                  <a:gd name="T36" fmla="*/ 0 w 4922"/>
                  <a:gd name="T37" fmla="*/ 0 h 7525"/>
                  <a:gd name="T38" fmla="*/ 0 w 4922"/>
                  <a:gd name="T39" fmla="*/ 0 h 7525"/>
                  <a:gd name="T40" fmla="*/ 0 w 4922"/>
                  <a:gd name="T41" fmla="*/ 0 h 7525"/>
                  <a:gd name="T42" fmla="*/ 0 w 4922"/>
                  <a:gd name="T43" fmla="*/ 0 h 7525"/>
                  <a:gd name="T44" fmla="*/ 0 w 4922"/>
                  <a:gd name="T45" fmla="*/ 0 h 7525"/>
                  <a:gd name="T46" fmla="*/ 0 w 4922"/>
                  <a:gd name="T47" fmla="*/ 0 h 7525"/>
                  <a:gd name="T48" fmla="*/ 0 w 4922"/>
                  <a:gd name="T49" fmla="*/ 0 h 7525"/>
                  <a:gd name="T50" fmla="*/ 0 w 4922"/>
                  <a:gd name="T51" fmla="*/ 0 h 7525"/>
                  <a:gd name="T52" fmla="*/ 0 w 4922"/>
                  <a:gd name="T53" fmla="*/ 0 h 7525"/>
                  <a:gd name="T54" fmla="*/ 0 w 4922"/>
                  <a:gd name="T55" fmla="*/ 0 h 7525"/>
                  <a:gd name="T56" fmla="*/ 0 w 4922"/>
                  <a:gd name="T57" fmla="*/ 0 h 7525"/>
                  <a:gd name="T58" fmla="*/ 0 w 4922"/>
                  <a:gd name="T59" fmla="*/ 0 h 7525"/>
                  <a:gd name="T60" fmla="*/ 0 w 4922"/>
                  <a:gd name="T61" fmla="*/ 0 h 7525"/>
                  <a:gd name="T62" fmla="*/ 0 w 4922"/>
                  <a:gd name="T63" fmla="*/ 0 h 7525"/>
                  <a:gd name="T64" fmla="*/ 0 w 4922"/>
                  <a:gd name="T65" fmla="*/ 0 h 7525"/>
                  <a:gd name="T66" fmla="*/ 0 w 4922"/>
                  <a:gd name="T67" fmla="*/ 0 h 7525"/>
                  <a:gd name="T68" fmla="*/ 0 w 4922"/>
                  <a:gd name="T69" fmla="*/ 0 h 7525"/>
                  <a:gd name="T70" fmla="*/ 0 w 4922"/>
                  <a:gd name="T71" fmla="*/ 0 h 7525"/>
                  <a:gd name="T72" fmla="*/ 0 w 4922"/>
                  <a:gd name="T73" fmla="*/ 0 h 7525"/>
                  <a:gd name="T74" fmla="*/ 0 w 4922"/>
                  <a:gd name="T75" fmla="*/ 0 h 7525"/>
                  <a:gd name="T76" fmla="*/ 0 w 4922"/>
                  <a:gd name="T77" fmla="*/ 0 h 7525"/>
                  <a:gd name="T78" fmla="*/ 0 w 4922"/>
                  <a:gd name="T79" fmla="*/ 0 h 7525"/>
                  <a:gd name="T80" fmla="*/ 0 w 4922"/>
                  <a:gd name="T81" fmla="*/ 0 h 7525"/>
                  <a:gd name="T82" fmla="*/ 0 w 4922"/>
                  <a:gd name="T83" fmla="*/ 0 h 7525"/>
                  <a:gd name="T84" fmla="*/ 0 w 4922"/>
                  <a:gd name="T85" fmla="*/ 0 h 7525"/>
                  <a:gd name="T86" fmla="*/ 0 w 4922"/>
                  <a:gd name="T87" fmla="*/ 0 h 7525"/>
                  <a:gd name="T88" fmla="*/ 0 w 4922"/>
                  <a:gd name="T89" fmla="*/ 0 h 7525"/>
                  <a:gd name="T90" fmla="*/ 0 w 4922"/>
                  <a:gd name="T91" fmla="*/ 0 h 7525"/>
                  <a:gd name="T92" fmla="*/ 0 w 4922"/>
                  <a:gd name="T93" fmla="*/ 0 h 7525"/>
                  <a:gd name="T94" fmla="*/ 0 w 4922"/>
                  <a:gd name="T95" fmla="*/ 0 h 7525"/>
                  <a:gd name="T96" fmla="*/ 0 w 4922"/>
                  <a:gd name="T97" fmla="*/ 0 h 75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22"/>
                  <a:gd name="T148" fmla="*/ 0 h 7525"/>
                  <a:gd name="T149" fmla="*/ 4922 w 4922"/>
                  <a:gd name="T150" fmla="*/ 7525 h 75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22" h="7525">
                    <a:moveTo>
                      <a:pt x="918" y="352"/>
                    </a:moveTo>
                    <a:lnTo>
                      <a:pt x="865" y="423"/>
                    </a:lnTo>
                    <a:lnTo>
                      <a:pt x="813" y="496"/>
                    </a:lnTo>
                    <a:lnTo>
                      <a:pt x="762" y="569"/>
                    </a:lnTo>
                    <a:lnTo>
                      <a:pt x="713" y="643"/>
                    </a:lnTo>
                    <a:lnTo>
                      <a:pt x="666" y="719"/>
                    </a:lnTo>
                    <a:lnTo>
                      <a:pt x="620" y="795"/>
                    </a:lnTo>
                    <a:lnTo>
                      <a:pt x="575" y="871"/>
                    </a:lnTo>
                    <a:lnTo>
                      <a:pt x="532" y="950"/>
                    </a:lnTo>
                    <a:lnTo>
                      <a:pt x="491" y="1030"/>
                    </a:lnTo>
                    <a:lnTo>
                      <a:pt x="450" y="1109"/>
                    </a:lnTo>
                    <a:lnTo>
                      <a:pt x="412" y="1190"/>
                    </a:lnTo>
                    <a:lnTo>
                      <a:pt x="375" y="1272"/>
                    </a:lnTo>
                    <a:lnTo>
                      <a:pt x="340" y="1354"/>
                    </a:lnTo>
                    <a:lnTo>
                      <a:pt x="306" y="1438"/>
                    </a:lnTo>
                    <a:lnTo>
                      <a:pt x="274" y="1523"/>
                    </a:lnTo>
                    <a:lnTo>
                      <a:pt x="243" y="1608"/>
                    </a:lnTo>
                    <a:lnTo>
                      <a:pt x="215" y="1694"/>
                    </a:lnTo>
                    <a:lnTo>
                      <a:pt x="188" y="1781"/>
                    </a:lnTo>
                    <a:lnTo>
                      <a:pt x="163" y="1868"/>
                    </a:lnTo>
                    <a:lnTo>
                      <a:pt x="139" y="1956"/>
                    </a:lnTo>
                    <a:lnTo>
                      <a:pt x="117" y="2045"/>
                    </a:lnTo>
                    <a:lnTo>
                      <a:pt x="97" y="2135"/>
                    </a:lnTo>
                    <a:lnTo>
                      <a:pt x="79" y="2225"/>
                    </a:lnTo>
                    <a:lnTo>
                      <a:pt x="63" y="2316"/>
                    </a:lnTo>
                    <a:lnTo>
                      <a:pt x="48" y="2407"/>
                    </a:lnTo>
                    <a:lnTo>
                      <a:pt x="35" y="2500"/>
                    </a:lnTo>
                    <a:lnTo>
                      <a:pt x="25" y="2592"/>
                    </a:lnTo>
                    <a:lnTo>
                      <a:pt x="16" y="2685"/>
                    </a:lnTo>
                    <a:lnTo>
                      <a:pt x="9" y="2780"/>
                    </a:lnTo>
                    <a:lnTo>
                      <a:pt x="4" y="2874"/>
                    </a:lnTo>
                    <a:lnTo>
                      <a:pt x="1" y="2969"/>
                    </a:lnTo>
                    <a:lnTo>
                      <a:pt x="0" y="3064"/>
                    </a:lnTo>
                    <a:lnTo>
                      <a:pt x="5" y="3289"/>
                    </a:lnTo>
                    <a:lnTo>
                      <a:pt x="22" y="3512"/>
                    </a:lnTo>
                    <a:lnTo>
                      <a:pt x="50" y="3731"/>
                    </a:lnTo>
                    <a:lnTo>
                      <a:pt x="87" y="3948"/>
                    </a:lnTo>
                    <a:lnTo>
                      <a:pt x="135" y="4160"/>
                    </a:lnTo>
                    <a:lnTo>
                      <a:pt x="193" y="4368"/>
                    </a:lnTo>
                    <a:lnTo>
                      <a:pt x="261" y="4572"/>
                    </a:lnTo>
                    <a:lnTo>
                      <a:pt x="338" y="4771"/>
                    </a:lnTo>
                    <a:lnTo>
                      <a:pt x="425" y="4966"/>
                    </a:lnTo>
                    <a:lnTo>
                      <a:pt x="519" y="5156"/>
                    </a:lnTo>
                    <a:lnTo>
                      <a:pt x="623" y="5340"/>
                    </a:lnTo>
                    <a:lnTo>
                      <a:pt x="736" y="5519"/>
                    </a:lnTo>
                    <a:lnTo>
                      <a:pt x="856" y="5692"/>
                    </a:lnTo>
                    <a:lnTo>
                      <a:pt x="983" y="5859"/>
                    </a:lnTo>
                    <a:lnTo>
                      <a:pt x="1119" y="6020"/>
                    </a:lnTo>
                    <a:lnTo>
                      <a:pt x="1262" y="6174"/>
                    </a:lnTo>
                    <a:lnTo>
                      <a:pt x="1412" y="6321"/>
                    </a:lnTo>
                    <a:lnTo>
                      <a:pt x="1569" y="6461"/>
                    </a:lnTo>
                    <a:lnTo>
                      <a:pt x="1731" y="6594"/>
                    </a:lnTo>
                    <a:lnTo>
                      <a:pt x="1901" y="6719"/>
                    </a:lnTo>
                    <a:lnTo>
                      <a:pt x="2076" y="6836"/>
                    </a:lnTo>
                    <a:lnTo>
                      <a:pt x="2258" y="6944"/>
                    </a:lnTo>
                    <a:lnTo>
                      <a:pt x="2445" y="7045"/>
                    </a:lnTo>
                    <a:lnTo>
                      <a:pt x="2636" y="7136"/>
                    </a:lnTo>
                    <a:lnTo>
                      <a:pt x="2832" y="7219"/>
                    </a:lnTo>
                    <a:lnTo>
                      <a:pt x="3034" y="7293"/>
                    </a:lnTo>
                    <a:lnTo>
                      <a:pt x="3240" y="7357"/>
                    </a:lnTo>
                    <a:lnTo>
                      <a:pt x="3449" y="7411"/>
                    </a:lnTo>
                    <a:lnTo>
                      <a:pt x="3663" y="7455"/>
                    </a:lnTo>
                    <a:lnTo>
                      <a:pt x="3880" y="7489"/>
                    </a:lnTo>
                    <a:lnTo>
                      <a:pt x="4101" y="7512"/>
                    </a:lnTo>
                    <a:lnTo>
                      <a:pt x="4325" y="7525"/>
                    </a:lnTo>
                    <a:lnTo>
                      <a:pt x="4422" y="7484"/>
                    </a:lnTo>
                    <a:lnTo>
                      <a:pt x="4587" y="7408"/>
                    </a:lnTo>
                    <a:lnTo>
                      <a:pt x="4762" y="7311"/>
                    </a:lnTo>
                    <a:lnTo>
                      <a:pt x="4918" y="7217"/>
                    </a:lnTo>
                    <a:lnTo>
                      <a:pt x="4922" y="7214"/>
                    </a:lnTo>
                    <a:lnTo>
                      <a:pt x="4866" y="7219"/>
                    </a:lnTo>
                    <a:lnTo>
                      <a:pt x="4809" y="7224"/>
                    </a:lnTo>
                    <a:lnTo>
                      <a:pt x="4751" y="7229"/>
                    </a:lnTo>
                    <a:lnTo>
                      <a:pt x="4694" y="7233"/>
                    </a:lnTo>
                    <a:lnTo>
                      <a:pt x="4637" y="7235"/>
                    </a:lnTo>
                    <a:lnTo>
                      <a:pt x="4578" y="7237"/>
                    </a:lnTo>
                    <a:lnTo>
                      <a:pt x="4521" y="7238"/>
                    </a:lnTo>
                    <a:lnTo>
                      <a:pt x="4463" y="7239"/>
                    </a:lnTo>
                    <a:lnTo>
                      <a:pt x="4248" y="7234"/>
                    </a:lnTo>
                    <a:lnTo>
                      <a:pt x="4036" y="7217"/>
                    </a:lnTo>
                    <a:lnTo>
                      <a:pt x="3827" y="7190"/>
                    </a:lnTo>
                    <a:lnTo>
                      <a:pt x="3622" y="7154"/>
                    </a:lnTo>
                    <a:lnTo>
                      <a:pt x="3419" y="7108"/>
                    </a:lnTo>
                    <a:lnTo>
                      <a:pt x="3222" y="7051"/>
                    </a:lnTo>
                    <a:lnTo>
                      <a:pt x="3028" y="6986"/>
                    </a:lnTo>
                    <a:lnTo>
                      <a:pt x="2837" y="6911"/>
                    </a:lnTo>
                    <a:lnTo>
                      <a:pt x="2653" y="6827"/>
                    </a:lnTo>
                    <a:lnTo>
                      <a:pt x="2472" y="6735"/>
                    </a:lnTo>
                    <a:lnTo>
                      <a:pt x="2298" y="6634"/>
                    </a:lnTo>
                    <a:lnTo>
                      <a:pt x="2128" y="6526"/>
                    </a:lnTo>
                    <a:lnTo>
                      <a:pt x="1965" y="6409"/>
                    </a:lnTo>
                    <a:lnTo>
                      <a:pt x="1807" y="6286"/>
                    </a:lnTo>
                    <a:lnTo>
                      <a:pt x="1656" y="6154"/>
                    </a:lnTo>
                    <a:lnTo>
                      <a:pt x="1511" y="6016"/>
                    </a:lnTo>
                    <a:lnTo>
                      <a:pt x="1373" y="5871"/>
                    </a:lnTo>
                    <a:lnTo>
                      <a:pt x="1241" y="5719"/>
                    </a:lnTo>
                    <a:lnTo>
                      <a:pt x="1118" y="5562"/>
                    </a:lnTo>
                    <a:lnTo>
                      <a:pt x="1001" y="5399"/>
                    </a:lnTo>
                    <a:lnTo>
                      <a:pt x="893" y="5229"/>
                    </a:lnTo>
                    <a:lnTo>
                      <a:pt x="792" y="5054"/>
                    </a:lnTo>
                    <a:lnTo>
                      <a:pt x="700" y="4874"/>
                    </a:lnTo>
                    <a:lnTo>
                      <a:pt x="616" y="4690"/>
                    </a:lnTo>
                    <a:lnTo>
                      <a:pt x="541" y="4500"/>
                    </a:lnTo>
                    <a:lnTo>
                      <a:pt x="476" y="4305"/>
                    </a:lnTo>
                    <a:lnTo>
                      <a:pt x="419" y="4108"/>
                    </a:lnTo>
                    <a:lnTo>
                      <a:pt x="373" y="3905"/>
                    </a:lnTo>
                    <a:lnTo>
                      <a:pt x="336" y="3700"/>
                    </a:lnTo>
                    <a:lnTo>
                      <a:pt x="309" y="3491"/>
                    </a:lnTo>
                    <a:lnTo>
                      <a:pt x="293" y="3279"/>
                    </a:lnTo>
                    <a:lnTo>
                      <a:pt x="288" y="3064"/>
                    </a:lnTo>
                    <a:lnTo>
                      <a:pt x="290" y="2951"/>
                    </a:lnTo>
                    <a:lnTo>
                      <a:pt x="294" y="2838"/>
                    </a:lnTo>
                    <a:lnTo>
                      <a:pt x="302" y="2727"/>
                    </a:lnTo>
                    <a:lnTo>
                      <a:pt x="312" y="2616"/>
                    </a:lnTo>
                    <a:lnTo>
                      <a:pt x="325" y="2506"/>
                    </a:lnTo>
                    <a:lnTo>
                      <a:pt x="341" y="2397"/>
                    </a:lnTo>
                    <a:lnTo>
                      <a:pt x="360" y="2290"/>
                    </a:lnTo>
                    <a:lnTo>
                      <a:pt x="381" y="2182"/>
                    </a:lnTo>
                    <a:lnTo>
                      <a:pt x="406" y="2076"/>
                    </a:lnTo>
                    <a:lnTo>
                      <a:pt x="433" y="1971"/>
                    </a:lnTo>
                    <a:lnTo>
                      <a:pt x="462" y="1867"/>
                    </a:lnTo>
                    <a:lnTo>
                      <a:pt x="495" y="1764"/>
                    </a:lnTo>
                    <a:lnTo>
                      <a:pt x="530" y="1662"/>
                    </a:lnTo>
                    <a:lnTo>
                      <a:pt x="567" y="1561"/>
                    </a:lnTo>
                    <a:lnTo>
                      <a:pt x="606" y="1463"/>
                    </a:lnTo>
                    <a:lnTo>
                      <a:pt x="649" y="1364"/>
                    </a:lnTo>
                    <a:lnTo>
                      <a:pt x="693" y="1267"/>
                    </a:lnTo>
                    <a:lnTo>
                      <a:pt x="741" y="1172"/>
                    </a:lnTo>
                    <a:lnTo>
                      <a:pt x="790" y="1078"/>
                    </a:lnTo>
                    <a:lnTo>
                      <a:pt x="842" y="986"/>
                    </a:lnTo>
                    <a:lnTo>
                      <a:pt x="896" y="895"/>
                    </a:lnTo>
                    <a:lnTo>
                      <a:pt x="952" y="806"/>
                    </a:lnTo>
                    <a:lnTo>
                      <a:pt x="1011" y="718"/>
                    </a:lnTo>
                    <a:lnTo>
                      <a:pt x="1071" y="630"/>
                    </a:lnTo>
                    <a:lnTo>
                      <a:pt x="1134" y="546"/>
                    </a:lnTo>
                    <a:lnTo>
                      <a:pt x="1199" y="463"/>
                    </a:lnTo>
                    <a:lnTo>
                      <a:pt x="1264" y="381"/>
                    </a:lnTo>
                    <a:lnTo>
                      <a:pt x="1333" y="301"/>
                    </a:lnTo>
                    <a:lnTo>
                      <a:pt x="1404" y="224"/>
                    </a:lnTo>
                    <a:lnTo>
                      <a:pt x="1477" y="147"/>
                    </a:lnTo>
                    <a:lnTo>
                      <a:pt x="1551" y="73"/>
                    </a:lnTo>
                    <a:lnTo>
                      <a:pt x="1627" y="0"/>
                    </a:lnTo>
                    <a:lnTo>
                      <a:pt x="1580" y="19"/>
                    </a:lnTo>
                    <a:lnTo>
                      <a:pt x="1407" y="88"/>
                    </a:lnTo>
                    <a:lnTo>
                      <a:pt x="1231" y="167"/>
                    </a:lnTo>
                    <a:lnTo>
                      <a:pt x="1067" y="261"/>
                    </a:lnTo>
                    <a:lnTo>
                      <a:pt x="918" y="352"/>
                    </a:lnTo>
                    <a:close/>
                  </a:path>
                </a:pathLst>
              </a:custGeom>
              <a:solidFill>
                <a:srgbClr val="8B4977"/>
              </a:solidFill>
              <a:ln w="9525">
                <a:noFill/>
                <a:round/>
                <a:headEnd/>
                <a:tailEnd/>
              </a:ln>
            </p:spPr>
            <p:txBody>
              <a:bodyPr/>
              <a:lstStyle/>
              <a:p>
                <a:pPr eaLnBrk="1" hangingPunct="1"/>
                <a:endParaRPr lang="pt-BR" u="none"/>
              </a:p>
            </p:txBody>
          </p:sp>
          <p:sp>
            <p:nvSpPr>
              <p:cNvPr id="468068" name="Freeform 138"/>
              <p:cNvSpPr>
                <a:spLocks/>
              </p:cNvSpPr>
              <p:nvPr/>
            </p:nvSpPr>
            <p:spPr bwMode="auto">
              <a:xfrm>
                <a:off x="3101" y="2925"/>
                <a:ext cx="631" cy="937"/>
              </a:xfrm>
              <a:custGeom>
                <a:avLst/>
                <a:gdLst>
                  <a:gd name="T0" fmla="*/ 0 w 5049"/>
                  <a:gd name="T1" fmla="*/ 0 h 7495"/>
                  <a:gd name="T2" fmla="*/ 0 w 5049"/>
                  <a:gd name="T3" fmla="*/ 0 h 7495"/>
                  <a:gd name="T4" fmla="*/ 0 w 5049"/>
                  <a:gd name="T5" fmla="*/ 0 h 7495"/>
                  <a:gd name="T6" fmla="*/ 0 w 5049"/>
                  <a:gd name="T7" fmla="*/ 0 h 7495"/>
                  <a:gd name="T8" fmla="*/ 0 w 5049"/>
                  <a:gd name="T9" fmla="*/ 0 h 7495"/>
                  <a:gd name="T10" fmla="*/ 0 w 5049"/>
                  <a:gd name="T11" fmla="*/ 0 h 7495"/>
                  <a:gd name="T12" fmla="*/ 0 w 5049"/>
                  <a:gd name="T13" fmla="*/ 0 h 7495"/>
                  <a:gd name="T14" fmla="*/ 0 w 5049"/>
                  <a:gd name="T15" fmla="*/ 0 h 7495"/>
                  <a:gd name="T16" fmla="*/ 0 w 5049"/>
                  <a:gd name="T17" fmla="*/ 0 h 7495"/>
                  <a:gd name="T18" fmla="*/ 0 w 5049"/>
                  <a:gd name="T19" fmla="*/ 0 h 7495"/>
                  <a:gd name="T20" fmla="*/ 0 w 5049"/>
                  <a:gd name="T21" fmla="*/ 0 h 7495"/>
                  <a:gd name="T22" fmla="*/ 0 w 5049"/>
                  <a:gd name="T23" fmla="*/ 0 h 7495"/>
                  <a:gd name="T24" fmla="*/ 0 w 5049"/>
                  <a:gd name="T25" fmla="*/ 0 h 7495"/>
                  <a:gd name="T26" fmla="*/ 0 w 5049"/>
                  <a:gd name="T27" fmla="*/ 0 h 7495"/>
                  <a:gd name="T28" fmla="*/ 0 w 5049"/>
                  <a:gd name="T29" fmla="*/ 0 h 7495"/>
                  <a:gd name="T30" fmla="*/ 0 w 5049"/>
                  <a:gd name="T31" fmla="*/ 0 h 7495"/>
                  <a:gd name="T32" fmla="*/ 0 w 5049"/>
                  <a:gd name="T33" fmla="*/ 0 h 7495"/>
                  <a:gd name="T34" fmla="*/ 0 w 5049"/>
                  <a:gd name="T35" fmla="*/ 0 h 7495"/>
                  <a:gd name="T36" fmla="*/ 0 w 5049"/>
                  <a:gd name="T37" fmla="*/ 0 h 7495"/>
                  <a:gd name="T38" fmla="*/ 0 w 5049"/>
                  <a:gd name="T39" fmla="*/ 0 h 7495"/>
                  <a:gd name="T40" fmla="*/ 0 w 5049"/>
                  <a:gd name="T41" fmla="*/ 0 h 7495"/>
                  <a:gd name="T42" fmla="*/ 0 w 5049"/>
                  <a:gd name="T43" fmla="*/ 0 h 7495"/>
                  <a:gd name="T44" fmla="*/ 0 w 5049"/>
                  <a:gd name="T45" fmla="*/ 0 h 7495"/>
                  <a:gd name="T46" fmla="*/ 0 w 5049"/>
                  <a:gd name="T47" fmla="*/ 0 h 7495"/>
                  <a:gd name="T48" fmla="*/ 0 w 5049"/>
                  <a:gd name="T49" fmla="*/ 0 h 7495"/>
                  <a:gd name="T50" fmla="*/ 0 w 5049"/>
                  <a:gd name="T51" fmla="*/ 0 h 7495"/>
                  <a:gd name="T52" fmla="*/ 0 w 5049"/>
                  <a:gd name="T53" fmla="*/ 0 h 7495"/>
                  <a:gd name="T54" fmla="*/ 0 w 5049"/>
                  <a:gd name="T55" fmla="*/ 0 h 7495"/>
                  <a:gd name="T56" fmla="*/ 0 w 5049"/>
                  <a:gd name="T57" fmla="*/ 0 h 7495"/>
                  <a:gd name="T58" fmla="*/ 0 w 5049"/>
                  <a:gd name="T59" fmla="*/ 0 h 7495"/>
                  <a:gd name="T60" fmla="*/ 0 w 5049"/>
                  <a:gd name="T61" fmla="*/ 0 h 7495"/>
                  <a:gd name="T62" fmla="*/ 0 w 5049"/>
                  <a:gd name="T63" fmla="*/ 0 h 7495"/>
                  <a:gd name="T64" fmla="*/ 0 w 5049"/>
                  <a:gd name="T65" fmla="*/ 0 h 7495"/>
                  <a:gd name="T66" fmla="*/ 0 w 5049"/>
                  <a:gd name="T67" fmla="*/ 0 h 7495"/>
                  <a:gd name="T68" fmla="*/ 0 w 5049"/>
                  <a:gd name="T69" fmla="*/ 0 h 7495"/>
                  <a:gd name="T70" fmla="*/ 0 w 5049"/>
                  <a:gd name="T71" fmla="*/ 0 h 7495"/>
                  <a:gd name="T72" fmla="*/ 0 w 5049"/>
                  <a:gd name="T73" fmla="*/ 0 h 7495"/>
                  <a:gd name="T74" fmla="*/ 0 w 5049"/>
                  <a:gd name="T75" fmla="*/ 0 h 7495"/>
                  <a:gd name="T76" fmla="*/ 0 w 5049"/>
                  <a:gd name="T77" fmla="*/ 0 h 7495"/>
                  <a:gd name="T78" fmla="*/ 0 w 5049"/>
                  <a:gd name="T79" fmla="*/ 0 h 7495"/>
                  <a:gd name="T80" fmla="*/ 0 w 5049"/>
                  <a:gd name="T81" fmla="*/ 0 h 7495"/>
                  <a:gd name="T82" fmla="*/ 0 w 5049"/>
                  <a:gd name="T83" fmla="*/ 0 h 7495"/>
                  <a:gd name="T84" fmla="*/ 0 w 5049"/>
                  <a:gd name="T85" fmla="*/ 0 h 7495"/>
                  <a:gd name="T86" fmla="*/ 0 w 5049"/>
                  <a:gd name="T87" fmla="*/ 0 h 7495"/>
                  <a:gd name="T88" fmla="*/ 0 w 5049"/>
                  <a:gd name="T89" fmla="*/ 0 h 7495"/>
                  <a:gd name="T90" fmla="*/ 0 w 5049"/>
                  <a:gd name="T91" fmla="*/ 0 h 7495"/>
                  <a:gd name="T92" fmla="*/ 0 w 5049"/>
                  <a:gd name="T93" fmla="*/ 0 h 7495"/>
                  <a:gd name="T94" fmla="*/ 0 w 5049"/>
                  <a:gd name="T95" fmla="*/ 0 h 7495"/>
                  <a:gd name="T96" fmla="*/ 0 w 5049"/>
                  <a:gd name="T97" fmla="*/ 0 h 7495"/>
                  <a:gd name="T98" fmla="*/ 0 w 5049"/>
                  <a:gd name="T99" fmla="*/ 0 h 7495"/>
                  <a:gd name="T100" fmla="*/ 0 w 5049"/>
                  <a:gd name="T101" fmla="*/ 0 h 749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49"/>
                  <a:gd name="T154" fmla="*/ 0 h 7495"/>
                  <a:gd name="T155" fmla="*/ 5049 w 5049"/>
                  <a:gd name="T156" fmla="*/ 7495 h 749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49" h="7495">
                    <a:moveTo>
                      <a:pt x="1137" y="256"/>
                    </a:moveTo>
                    <a:lnTo>
                      <a:pt x="1072" y="330"/>
                    </a:lnTo>
                    <a:lnTo>
                      <a:pt x="1008" y="404"/>
                    </a:lnTo>
                    <a:lnTo>
                      <a:pt x="946" y="479"/>
                    </a:lnTo>
                    <a:lnTo>
                      <a:pt x="886" y="557"/>
                    </a:lnTo>
                    <a:lnTo>
                      <a:pt x="826" y="635"/>
                    </a:lnTo>
                    <a:lnTo>
                      <a:pt x="770" y="715"/>
                    </a:lnTo>
                    <a:lnTo>
                      <a:pt x="715" y="797"/>
                    </a:lnTo>
                    <a:lnTo>
                      <a:pt x="662" y="878"/>
                    </a:lnTo>
                    <a:lnTo>
                      <a:pt x="610" y="962"/>
                    </a:lnTo>
                    <a:lnTo>
                      <a:pt x="561" y="1047"/>
                    </a:lnTo>
                    <a:lnTo>
                      <a:pt x="513" y="1134"/>
                    </a:lnTo>
                    <a:lnTo>
                      <a:pt x="468" y="1221"/>
                    </a:lnTo>
                    <a:lnTo>
                      <a:pt x="423" y="1310"/>
                    </a:lnTo>
                    <a:lnTo>
                      <a:pt x="382" y="1400"/>
                    </a:lnTo>
                    <a:lnTo>
                      <a:pt x="341" y="1491"/>
                    </a:lnTo>
                    <a:lnTo>
                      <a:pt x="304" y="1582"/>
                    </a:lnTo>
                    <a:lnTo>
                      <a:pt x="268" y="1676"/>
                    </a:lnTo>
                    <a:lnTo>
                      <a:pt x="234" y="1770"/>
                    </a:lnTo>
                    <a:lnTo>
                      <a:pt x="203" y="1864"/>
                    </a:lnTo>
                    <a:lnTo>
                      <a:pt x="173" y="1960"/>
                    </a:lnTo>
                    <a:lnTo>
                      <a:pt x="146" y="2058"/>
                    </a:lnTo>
                    <a:lnTo>
                      <a:pt x="121" y="2155"/>
                    </a:lnTo>
                    <a:lnTo>
                      <a:pt x="99" y="2254"/>
                    </a:lnTo>
                    <a:lnTo>
                      <a:pt x="78" y="2353"/>
                    </a:lnTo>
                    <a:lnTo>
                      <a:pt x="60" y="2454"/>
                    </a:lnTo>
                    <a:lnTo>
                      <a:pt x="44" y="2554"/>
                    </a:lnTo>
                    <a:lnTo>
                      <a:pt x="31" y="2656"/>
                    </a:lnTo>
                    <a:lnTo>
                      <a:pt x="20" y="2759"/>
                    </a:lnTo>
                    <a:lnTo>
                      <a:pt x="11" y="2862"/>
                    </a:lnTo>
                    <a:lnTo>
                      <a:pt x="5" y="2966"/>
                    </a:lnTo>
                    <a:lnTo>
                      <a:pt x="2" y="3071"/>
                    </a:lnTo>
                    <a:lnTo>
                      <a:pt x="0" y="3176"/>
                    </a:lnTo>
                    <a:lnTo>
                      <a:pt x="6" y="3398"/>
                    </a:lnTo>
                    <a:lnTo>
                      <a:pt x="23" y="3618"/>
                    </a:lnTo>
                    <a:lnTo>
                      <a:pt x="49" y="3833"/>
                    </a:lnTo>
                    <a:lnTo>
                      <a:pt x="88" y="4047"/>
                    </a:lnTo>
                    <a:lnTo>
                      <a:pt x="136" y="4256"/>
                    </a:lnTo>
                    <a:lnTo>
                      <a:pt x="194" y="4461"/>
                    </a:lnTo>
                    <a:lnTo>
                      <a:pt x="262" y="4661"/>
                    </a:lnTo>
                    <a:lnTo>
                      <a:pt x="339" y="4857"/>
                    </a:lnTo>
                    <a:lnTo>
                      <a:pt x="426" y="5049"/>
                    </a:lnTo>
                    <a:lnTo>
                      <a:pt x="522" y="5235"/>
                    </a:lnTo>
                    <a:lnTo>
                      <a:pt x="626" y="5415"/>
                    </a:lnTo>
                    <a:lnTo>
                      <a:pt x="737" y="5591"/>
                    </a:lnTo>
                    <a:lnTo>
                      <a:pt x="858" y="5760"/>
                    </a:lnTo>
                    <a:lnTo>
                      <a:pt x="987" y="5924"/>
                    </a:lnTo>
                    <a:lnTo>
                      <a:pt x="1122" y="6080"/>
                    </a:lnTo>
                    <a:lnTo>
                      <a:pt x="1265" y="6230"/>
                    </a:lnTo>
                    <a:lnTo>
                      <a:pt x="1415" y="6373"/>
                    </a:lnTo>
                    <a:lnTo>
                      <a:pt x="1571" y="6508"/>
                    </a:lnTo>
                    <a:lnTo>
                      <a:pt x="1735" y="6637"/>
                    </a:lnTo>
                    <a:lnTo>
                      <a:pt x="1904" y="6757"/>
                    </a:lnTo>
                    <a:lnTo>
                      <a:pt x="2079" y="6869"/>
                    </a:lnTo>
                    <a:lnTo>
                      <a:pt x="2260" y="6973"/>
                    </a:lnTo>
                    <a:lnTo>
                      <a:pt x="2446" y="7069"/>
                    </a:lnTo>
                    <a:lnTo>
                      <a:pt x="2638" y="7156"/>
                    </a:lnTo>
                    <a:lnTo>
                      <a:pt x="2834" y="7232"/>
                    </a:lnTo>
                    <a:lnTo>
                      <a:pt x="3034" y="7300"/>
                    </a:lnTo>
                    <a:lnTo>
                      <a:pt x="3239" y="7359"/>
                    </a:lnTo>
                    <a:lnTo>
                      <a:pt x="3448" y="7407"/>
                    </a:lnTo>
                    <a:lnTo>
                      <a:pt x="3662" y="7445"/>
                    </a:lnTo>
                    <a:lnTo>
                      <a:pt x="3877" y="7472"/>
                    </a:lnTo>
                    <a:lnTo>
                      <a:pt x="4097" y="7489"/>
                    </a:lnTo>
                    <a:lnTo>
                      <a:pt x="4319" y="7495"/>
                    </a:lnTo>
                    <a:lnTo>
                      <a:pt x="4341" y="7495"/>
                    </a:lnTo>
                    <a:lnTo>
                      <a:pt x="4363" y="7495"/>
                    </a:lnTo>
                    <a:lnTo>
                      <a:pt x="4384" y="7495"/>
                    </a:lnTo>
                    <a:lnTo>
                      <a:pt x="4407" y="7493"/>
                    </a:lnTo>
                    <a:lnTo>
                      <a:pt x="4429" y="7493"/>
                    </a:lnTo>
                    <a:lnTo>
                      <a:pt x="4451" y="7492"/>
                    </a:lnTo>
                    <a:lnTo>
                      <a:pt x="4473" y="7491"/>
                    </a:lnTo>
                    <a:lnTo>
                      <a:pt x="4495" y="7491"/>
                    </a:lnTo>
                    <a:lnTo>
                      <a:pt x="4618" y="7423"/>
                    </a:lnTo>
                    <a:lnTo>
                      <a:pt x="4774" y="7329"/>
                    </a:lnTo>
                    <a:lnTo>
                      <a:pt x="4940" y="7224"/>
                    </a:lnTo>
                    <a:lnTo>
                      <a:pt x="5049" y="7141"/>
                    </a:lnTo>
                    <a:lnTo>
                      <a:pt x="4960" y="7156"/>
                    </a:lnTo>
                    <a:lnTo>
                      <a:pt x="4870" y="7170"/>
                    </a:lnTo>
                    <a:lnTo>
                      <a:pt x="4779" y="7180"/>
                    </a:lnTo>
                    <a:lnTo>
                      <a:pt x="4688" y="7190"/>
                    </a:lnTo>
                    <a:lnTo>
                      <a:pt x="4597" y="7197"/>
                    </a:lnTo>
                    <a:lnTo>
                      <a:pt x="4504" y="7203"/>
                    </a:lnTo>
                    <a:lnTo>
                      <a:pt x="4412" y="7206"/>
                    </a:lnTo>
                    <a:lnTo>
                      <a:pt x="4319" y="7207"/>
                    </a:lnTo>
                    <a:lnTo>
                      <a:pt x="4112" y="7202"/>
                    </a:lnTo>
                    <a:lnTo>
                      <a:pt x="3907" y="7186"/>
                    </a:lnTo>
                    <a:lnTo>
                      <a:pt x="3705" y="7160"/>
                    </a:lnTo>
                    <a:lnTo>
                      <a:pt x="3507" y="7125"/>
                    </a:lnTo>
                    <a:lnTo>
                      <a:pt x="3311" y="7081"/>
                    </a:lnTo>
                    <a:lnTo>
                      <a:pt x="3120" y="7025"/>
                    </a:lnTo>
                    <a:lnTo>
                      <a:pt x="2932" y="6963"/>
                    </a:lnTo>
                    <a:lnTo>
                      <a:pt x="2750" y="6891"/>
                    </a:lnTo>
                    <a:lnTo>
                      <a:pt x="2571" y="6810"/>
                    </a:lnTo>
                    <a:lnTo>
                      <a:pt x="2397" y="6721"/>
                    </a:lnTo>
                    <a:lnTo>
                      <a:pt x="2229" y="6623"/>
                    </a:lnTo>
                    <a:lnTo>
                      <a:pt x="2065" y="6519"/>
                    </a:lnTo>
                    <a:lnTo>
                      <a:pt x="1907" y="6407"/>
                    </a:lnTo>
                    <a:lnTo>
                      <a:pt x="1755" y="6287"/>
                    </a:lnTo>
                    <a:lnTo>
                      <a:pt x="1609" y="6160"/>
                    </a:lnTo>
                    <a:lnTo>
                      <a:pt x="1469" y="6027"/>
                    </a:lnTo>
                    <a:lnTo>
                      <a:pt x="1335" y="5886"/>
                    </a:lnTo>
                    <a:lnTo>
                      <a:pt x="1208" y="5740"/>
                    </a:lnTo>
                    <a:lnTo>
                      <a:pt x="1089" y="5588"/>
                    </a:lnTo>
                    <a:lnTo>
                      <a:pt x="976" y="5430"/>
                    </a:lnTo>
                    <a:lnTo>
                      <a:pt x="872" y="5266"/>
                    </a:lnTo>
                    <a:lnTo>
                      <a:pt x="774" y="5098"/>
                    </a:lnTo>
                    <a:lnTo>
                      <a:pt x="685" y="4924"/>
                    </a:lnTo>
                    <a:lnTo>
                      <a:pt x="604" y="4745"/>
                    </a:lnTo>
                    <a:lnTo>
                      <a:pt x="532" y="4562"/>
                    </a:lnTo>
                    <a:lnTo>
                      <a:pt x="469" y="4375"/>
                    </a:lnTo>
                    <a:lnTo>
                      <a:pt x="414" y="4184"/>
                    </a:lnTo>
                    <a:lnTo>
                      <a:pt x="370" y="3988"/>
                    </a:lnTo>
                    <a:lnTo>
                      <a:pt x="335" y="3790"/>
                    </a:lnTo>
                    <a:lnTo>
                      <a:pt x="308" y="3588"/>
                    </a:lnTo>
                    <a:lnTo>
                      <a:pt x="293" y="3383"/>
                    </a:lnTo>
                    <a:lnTo>
                      <a:pt x="288" y="3176"/>
                    </a:lnTo>
                    <a:lnTo>
                      <a:pt x="289" y="3055"/>
                    </a:lnTo>
                    <a:lnTo>
                      <a:pt x="295" y="2937"/>
                    </a:lnTo>
                    <a:lnTo>
                      <a:pt x="304" y="2818"/>
                    </a:lnTo>
                    <a:lnTo>
                      <a:pt x="316" y="2700"/>
                    </a:lnTo>
                    <a:lnTo>
                      <a:pt x="332" y="2583"/>
                    </a:lnTo>
                    <a:lnTo>
                      <a:pt x="350" y="2467"/>
                    </a:lnTo>
                    <a:lnTo>
                      <a:pt x="372" y="2353"/>
                    </a:lnTo>
                    <a:lnTo>
                      <a:pt x="397" y="2240"/>
                    </a:lnTo>
                    <a:lnTo>
                      <a:pt x="426" y="2128"/>
                    </a:lnTo>
                    <a:lnTo>
                      <a:pt x="457" y="2017"/>
                    </a:lnTo>
                    <a:lnTo>
                      <a:pt x="492" y="1908"/>
                    </a:lnTo>
                    <a:lnTo>
                      <a:pt x="529" y="1800"/>
                    </a:lnTo>
                    <a:lnTo>
                      <a:pt x="569" y="1692"/>
                    </a:lnTo>
                    <a:lnTo>
                      <a:pt x="613" y="1587"/>
                    </a:lnTo>
                    <a:lnTo>
                      <a:pt x="660" y="1483"/>
                    </a:lnTo>
                    <a:lnTo>
                      <a:pt x="708" y="1381"/>
                    </a:lnTo>
                    <a:lnTo>
                      <a:pt x="761" y="1282"/>
                    </a:lnTo>
                    <a:lnTo>
                      <a:pt x="815" y="1182"/>
                    </a:lnTo>
                    <a:lnTo>
                      <a:pt x="872" y="1085"/>
                    </a:lnTo>
                    <a:lnTo>
                      <a:pt x="932" y="990"/>
                    </a:lnTo>
                    <a:lnTo>
                      <a:pt x="994" y="896"/>
                    </a:lnTo>
                    <a:lnTo>
                      <a:pt x="1060" y="805"/>
                    </a:lnTo>
                    <a:lnTo>
                      <a:pt x="1127" y="715"/>
                    </a:lnTo>
                    <a:lnTo>
                      <a:pt x="1197" y="627"/>
                    </a:lnTo>
                    <a:lnTo>
                      <a:pt x="1269" y="541"/>
                    </a:lnTo>
                    <a:lnTo>
                      <a:pt x="1343" y="457"/>
                    </a:lnTo>
                    <a:lnTo>
                      <a:pt x="1420" y="376"/>
                    </a:lnTo>
                    <a:lnTo>
                      <a:pt x="1499" y="297"/>
                    </a:lnTo>
                    <a:lnTo>
                      <a:pt x="1580" y="219"/>
                    </a:lnTo>
                    <a:lnTo>
                      <a:pt x="1664" y="144"/>
                    </a:lnTo>
                    <a:lnTo>
                      <a:pt x="1749" y="72"/>
                    </a:lnTo>
                    <a:lnTo>
                      <a:pt x="1836" y="0"/>
                    </a:lnTo>
                    <a:lnTo>
                      <a:pt x="1801" y="9"/>
                    </a:lnTo>
                    <a:lnTo>
                      <a:pt x="1617" y="60"/>
                    </a:lnTo>
                    <a:lnTo>
                      <a:pt x="1436" y="131"/>
                    </a:lnTo>
                    <a:lnTo>
                      <a:pt x="1263" y="200"/>
                    </a:lnTo>
                    <a:lnTo>
                      <a:pt x="1137" y="256"/>
                    </a:lnTo>
                    <a:close/>
                  </a:path>
                </a:pathLst>
              </a:custGeom>
              <a:solidFill>
                <a:srgbClr val="8E4978"/>
              </a:solidFill>
              <a:ln w="9525">
                <a:noFill/>
                <a:round/>
                <a:headEnd/>
                <a:tailEnd/>
              </a:ln>
            </p:spPr>
            <p:txBody>
              <a:bodyPr/>
              <a:lstStyle/>
              <a:p>
                <a:pPr eaLnBrk="1" hangingPunct="1"/>
                <a:endParaRPr lang="pt-BR" u="none"/>
              </a:p>
            </p:txBody>
          </p:sp>
          <p:sp>
            <p:nvSpPr>
              <p:cNvPr id="468069" name="Freeform 139"/>
              <p:cNvSpPr>
                <a:spLocks/>
              </p:cNvSpPr>
              <p:nvPr/>
            </p:nvSpPr>
            <p:spPr bwMode="auto">
              <a:xfrm>
                <a:off x="3118" y="2917"/>
                <a:ext cx="645" cy="927"/>
              </a:xfrm>
              <a:custGeom>
                <a:avLst/>
                <a:gdLst>
                  <a:gd name="T0" fmla="*/ 0 w 5153"/>
                  <a:gd name="T1" fmla="*/ 0 h 7421"/>
                  <a:gd name="T2" fmla="*/ 0 w 5153"/>
                  <a:gd name="T3" fmla="*/ 0 h 7421"/>
                  <a:gd name="T4" fmla="*/ 0 w 5153"/>
                  <a:gd name="T5" fmla="*/ 0 h 7421"/>
                  <a:gd name="T6" fmla="*/ 0 w 5153"/>
                  <a:gd name="T7" fmla="*/ 0 h 7421"/>
                  <a:gd name="T8" fmla="*/ 0 w 5153"/>
                  <a:gd name="T9" fmla="*/ 0 h 7421"/>
                  <a:gd name="T10" fmla="*/ 0 w 5153"/>
                  <a:gd name="T11" fmla="*/ 0 h 7421"/>
                  <a:gd name="T12" fmla="*/ 0 w 5153"/>
                  <a:gd name="T13" fmla="*/ 0 h 7421"/>
                  <a:gd name="T14" fmla="*/ 0 w 5153"/>
                  <a:gd name="T15" fmla="*/ 0 h 7421"/>
                  <a:gd name="T16" fmla="*/ 0 w 5153"/>
                  <a:gd name="T17" fmla="*/ 0 h 7421"/>
                  <a:gd name="T18" fmla="*/ 0 w 5153"/>
                  <a:gd name="T19" fmla="*/ 0 h 7421"/>
                  <a:gd name="T20" fmla="*/ 0 w 5153"/>
                  <a:gd name="T21" fmla="*/ 0 h 7421"/>
                  <a:gd name="T22" fmla="*/ 0 w 5153"/>
                  <a:gd name="T23" fmla="*/ 0 h 7421"/>
                  <a:gd name="T24" fmla="*/ 0 w 5153"/>
                  <a:gd name="T25" fmla="*/ 0 h 7421"/>
                  <a:gd name="T26" fmla="*/ 0 w 5153"/>
                  <a:gd name="T27" fmla="*/ 0 h 7421"/>
                  <a:gd name="T28" fmla="*/ 0 w 5153"/>
                  <a:gd name="T29" fmla="*/ 0 h 7421"/>
                  <a:gd name="T30" fmla="*/ 0 w 5153"/>
                  <a:gd name="T31" fmla="*/ 0 h 7421"/>
                  <a:gd name="T32" fmla="*/ 0 w 5153"/>
                  <a:gd name="T33" fmla="*/ 0 h 7421"/>
                  <a:gd name="T34" fmla="*/ 0 w 5153"/>
                  <a:gd name="T35" fmla="*/ 0 h 7421"/>
                  <a:gd name="T36" fmla="*/ 0 w 5153"/>
                  <a:gd name="T37" fmla="*/ 0 h 7421"/>
                  <a:gd name="T38" fmla="*/ 0 w 5153"/>
                  <a:gd name="T39" fmla="*/ 0 h 7421"/>
                  <a:gd name="T40" fmla="*/ 0 w 5153"/>
                  <a:gd name="T41" fmla="*/ 0 h 7421"/>
                  <a:gd name="T42" fmla="*/ 0 w 5153"/>
                  <a:gd name="T43" fmla="*/ 0 h 7421"/>
                  <a:gd name="T44" fmla="*/ 0 w 5153"/>
                  <a:gd name="T45" fmla="*/ 0 h 7421"/>
                  <a:gd name="T46" fmla="*/ 0 w 5153"/>
                  <a:gd name="T47" fmla="*/ 0 h 7421"/>
                  <a:gd name="T48" fmla="*/ 0 w 5153"/>
                  <a:gd name="T49" fmla="*/ 0 h 7421"/>
                  <a:gd name="T50" fmla="*/ 0 w 5153"/>
                  <a:gd name="T51" fmla="*/ 0 h 7421"/>
                  <a:gd name="T52" fmla="*/ 0 w 5153"/>
                  <a:gd name="T53" fmla="*/ 0 h 7421"/>
                  <a:gd name="T54" fmla="*/ 0 w 5153"/>
                  <a:gd name="T55" fmla="*/ 0 h 7421"/>
                  <a:gd name="T56" fmla="*/ 0 w 5153"/>
                  <a:gd name="T57" fmla="*/ 0 h 7421"/>
                  <a:gd name="T58" fmla="*/ 0 w 5153"/>
                  <a:gd name="T59" fmla="*/ 0 h 7421"/>
                  <a:gd name="T60" fmla="*/ 0 w 5153"/>
                  <a:gd name="T61" fmla="*/ 0 h 7421"/>
                  <a:gd name="T62" fmla="*/ 0 w 5153"/>
                  <a:gd name="T63" fmla="*/ 0 h 7421"/>
                  <a:gd name="T64" fmla="*/ 0 w 5153"/>
                  <a:gd name="T65" fmla="*/ 0 h 7421"/>
                  <a:gd name="T66" fmla="*/ 0 w 5153"/>
                  <a:gd name="T67" fmla="*/ 0 h 7421"/>
                  <a:gd name="T68" fmla="*/ 0 w 5153"/>
                  <a:gd name="T69" fmla="*/ 0 h 7421"/>
                  <a:gd name="T70" fmla="*/ 0 w 5153"/>
                  <a:gd name="T71" fmla="*/ 0 h 7421"/>
                  <a:gd name="T72" fmla="*/ 0 w 5153"/>
                  <a:gd name="T73" fmla="*/ 0 h 7421"/>
                  <a:gd name="T74" fmla="*/ 0 w 5153"/>
                  <a:gd name="T75" fmla="*/ 0 h 7421"/>
                  <a:gd name="T76" fmla="*/ 0 w 5153"/>
                  <a:gd name="T77" fmla="*/ 0 h 7421"/>
                  <a:gd name="T78" fmla="*/ 0 w 5153"/>
                  <a:gd name="T79" fmla="*/ 0 h 7421"/>
                  <a:gd name="T80" fmla="*/ 0 w 5153"/>
                  <a:gd name="T81" fmla="*/ 0 h 7421"/>
                  <a:gd name="T82" fmla="*/ 0 w 5153"/>
                  <a:gd name="T83" fmla="*/ 0 h 7421"/>
                  <a:gd name="T84" fmla="*/ 0 w 5153"/>
                  <a:gd name="T85" fmla="*/ 0 h 7421"/>
                  <a:gd name="T86" fmla="*/ 0 w 5153"/>
                  <a:gd name="T87" fmla="*/ 0 h 7421"/>
                  <a:gd name="T88" fmla="*/ 0 w 5153"/>
                  <a:gd name="T89" fmla="*/ 0 h 7421"/>
                  <a:gd name="T90" fmla="*/ 0 w 5153"/>
                  <a:gd name="T91" fmla="*/ 0 h 7421"/>
                  <a:gd name="T92" fmla="*/ 0 w 5153"/>
                  <a:gd name="T93" fmla="*/ 0 h 7421"/>
                  <a:gd name="T94" fmla="*/ 0 w 5153"/>
                  <a:gd name="T95" fmla="*/ 0 h 7421"/>
                  <a:gd name="T96" fmla="*/ 0 w 5153"/>
                  <a:gd name="T97" fmla="*/ 0 h 7421"/>
                  <a:gd name="T98" fmla="*/ 0 w 5153"/>
                  <a:gd name="T99" fmla="*/ 0 h 7421"/>
                  <a:gd name="T100" fmla="*/ 0 w 5153"/>
                  <a:gd name="T101" fmla="*/ 0 h 7421"/>
                  <a:gd name="T102" fmla="*/ 0 w 5153"/>
                  <a:gd name="T103" fmla="*/ 0 h 7421"/>
                  <a:gd name="T104" fmla="*/ 0 w 5153"/>
                  <a:gd name="T105" fmla="*/ 0 h 74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153"/>
                  <a:gd name="T160" fmla="*/ 0 h 7421"/>
                  <a:gd name="T161" fmla="*/ 5153 w 5153"/>
                  <a:gd name="T162" fmla="*/ 7421 h 742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153" h="7421">
                    <a:moveTo>
                      <a:pt x="1339" y="182"/>
                    </a:moveTo>
                    <a:lnTo>
                      <a:pt x="1263" y="255"/>
                    </a:lnTo>
                    <a:lnTo>
                      <a:pt x="1189" y="329"/>
                    </a:lnTo>
                    <a:lnTo>
                      <a:pt x="1116" y="406"/>
                    </a:lnTo>
                    <a:lnTo>
                      <a:pt x="1045" y="483"/>
                    </a:lnTo>
                    <a:lnTo>
                      <a:pt x="976" y="563"/>
                    </a:lnTo>
                    <a:lnTo>
                      <a:pt x="911" y="645"/>
                    </a:lnTo>
                    <a:lnTo>
                      <a:pt x="846" y="728"/>
                    </a:lnTo>
                    <a:lnTo>
                      <a:pt x="783" y="812"/>
                    </a:lnTo>
                    <a:lnTo>
                      <a:pt x="723" y="900"/>
                    </a:lnTo>
                    <a:lnTo>
                      <a:pt x="664" y="988"/>
                    </a:lnTo>
                    <a:lnTo>
                      <a:pt x="608" y="1077"/>
                    </a:lnTo>
                    <a:lnTo>
                      <a:pt x="554" y="1168"/>
                    </a:lnTo>
                    <a:lnTo>
                      <a:pt x="502" y="1260"/>
                    </a:lnTo>
                    <a:lnTo>
                      <a:pt x="453" y="1354"/>
                    </a:lnTo>
                    <a:lnTo>
                      <a:pt x="405" y="1449"/>
                    </a:lnTo>
                    <a:lnTo>
                      <a:pt x="361" y="1546"/>
                    </a:lnTo>
                    <a:lnTo>
                      <a:pt x="318" y="1645"/>
                    </a:lnTo>
                    <a:lnTo>
                      <a:pt x="279" y="1743"/>
                    </a:lnTo>
                    <a:lnTo>
                      <a:pt x="242" y="1844"/>
                    </a:lnTo>
                    <a:lnTo>
                      <a:pt x="207" y="1946"/>
                    </a:lnTo>
                    <a:lnTo>
                      <a:pt x="174" y="2049"/>
                    </a:lnTo>
                    <a:lnTo>
                      <a:pt x="145" y="2153"/>
                    </a:lnTo>
                    <a:lnTo>
                      <a:pt x="118" y="2258"/>
                    </a:lnTo>
                    <a:lnTo>
                      <a:pt x="93" y="2364"/>
                    </a:lnTo>
                    <a:lnTo>
                      <a:pt x="72" y="2472"/>
                    </a:lnTo>
                    <a:lnTo>
                      <a:pt x="53" y="2579"/>
                    </a:lnTo>
                    <a:lnTo>
                      <a:pt x="37" y="2688"/>
                    </a:lnTo>
                    <a:lnTo>
                      <a:pt x="24" y="2798"/>
                    </a:lnTo>
                    <a:lnTo>
                      <a:pt x="14" y="2909"/>
                    </a:lnTo>
                    <a:lnTo>
                      <a:pt x="6" y="3020"/>
                    </a:lnTo>
                    <a:lnTo>
                      <a:pt x="2" y="3133"/>
                    </a:lnTo>
                    <a:lnTo>
                      <a:pt x="0" y="3246"/>
                    </a:lnTo>
                    <a:lnTo>
                      <a:pt x="5" y="3461"/>
                    </a:lnTo>
                    <a:lnTo>
                      <a:pt x="21" y="3673"/>
                    </a:lnTo>
                    <a:lnTo>
                      <a:pt x="48" y="3882"/>
                    </a:lnTo>
                    <a:lnTo>
                      <a:pt x="85" y="4087"/>
                    </a:lnTo>
                    <a:lnTo>
                      <a:pt x="131" y="4290"/>
                    </a:lnTo>
                    <a:lnTo>
                      <a:pt x="188" y="4487"/>
                    </a:lnTo>
                    <a:lnTo>
                      <a:pt x="253" y="4682"/>
                    </a:lnTo>
                    <a:lnTo>
                      <a:pt x="328" y="4872"/>
                    </a:lnTo>
                    <a:lnTo>
                      <a:pt x="412" y="5056"/>
                    </a:lnTo>
                    <a:lnTo>
                      <a:pt x="504" y="5236"/>
                    </a:lnTo>
                    <a:lnTo>
                      <a:pt x="605" y="5411"/>
                    </a:lnTo>
                    <a:lnTo>
                      <a:pt x="713" y="5581"/>
                    </a:lnTo>
                    <a:lnTo>
                      <a:pt x="830" y="5744"/>
                    </a:lnTo>
                    <a:lnTo>
                      <a:pt x="953" y="5901"/>
                    </a:lnTo>
                    <a:lnTo>
                      <a:pt x="1085" y="6053"/>
                    </a:lnTo>
                    <a:lnTo>
                      <a:pt x="1223" y="6198"/>
                    </a:lnTo>
                    <a:lnTo>
                      <a:pt x="1368" y="6336"/>
                    </a:lnTo>
                    <a:lnTo>
                      <a:pt x="1519" y="6468"/>
                    </a:lnTo>
                    <a:lnTo>
                      <a:pt x="1677" y="6591"/>
                    </a:lnTo>
                    <a:lnTo>
                      <a:pt x="1840" y="6708"/>
                    </a:lnTo>
                    <a:lnTo>
                      <a:pt x="2010" y="6816"/>
                    </a:lnTo>
                    <a:lnTo>
                      <a:pt x="2184" y="6917"/>
                    </a:lnTo>
                    <a:lnTo>
                      <a:pt x="2365" y="7009"/>
                    </a:lnTo>
                    <a:lnTo>
                      <a:pt x="2549" y="7093"/>
                    </a:lnTo>
                    <a:lnTo>
                      <a:pt x="2740" y="7168"/>
                    </a:lnTo>
                    <a:lnTo>
                      <a:pt x="2934" y="7233"/>
                    </a:lnTo>
                    <a:lnTo>
                      <a:pt x="3131" y="7290"/>
                    </a:lnTo>
                    <a:lnTo>
                      <a:pt x="3334" y="7336"/>
                    </a:lnTo>
                    <a:lnTo>
                      <a:pt x="3539" y="7372"/>
                    </a:lnTo>
                    <a:lnTo>
                      <a:pt x="3748" y="7399"/>
                    </a:lnTo>
                    <a:lnTo>
                      <a:pt x="3960" y="7416"/>
                    </a:lnTo>
                    <a:lnTo>
                      <a:pt x="4175" y="7421"/>
                    </a:lnTo>
                    <a:lnTo>
                      <a:pt x="4233" y="7420"/>
                    </a:lnTo>
                    <a:lnTo>
                      <a:pt x="4290" y="7419"/>
                    </a:lnTo>
                    <a:lnTo>
                      <a:pt x="4349" y="7417"/>
                    </a:lnTo>
                    <a:lnTo>
                      <a:pt x="4406" y="7415"/>
                    </a:lnTo>
                    <a:lnTo>
                      <a:pt x="4463" y="7411"/>
                    </a:lnTo>
                    <a:lnTo>
                      <a:pt x="4521" y="7406"/>
                    </a:lnTo>
                    <a:lnTo>
                      <a:pt x="4578" y="7401"/>
                    </a:lnTo>
                    <a:lnTo>
                      <a:pt x="4634" y="7396"/>
                    </a:lnTo>
                    <a:lnTo>
                      <a:pt x="4796" y="7294"/>
                    </a:lnTo>
                    <a:lnTo>
                      <a:pt x="4943" y="7181"/>
                    </a:lnTo>
                    <a:lnTo>
                      <a:pt x="5091" y="7068"/>
                    </a:lnTo>
                    <a:lnTo>
                      <a:pt x="5153" y="7008"/>
                    </a:lnTo>
                    <a:lnTo>
                      <a:pt x="5094" y="7023"/>
                    </a:lnTo>
                    <a:lnTo>
                      <a:pt x="5036" y="7037"/>
                    </a:lnTo>
                    <a:lnTo>
                      <a:pt x="4976" y="7050"/>
                    </a:lnTo>
                    <a:lnTo>
                      <a:pt x="4916" y="7062"/>
                    </a:lnTo>
                    <a:lnTo>
                      <a:pt x="4856" y="7073"/>
                    </a:lnTo>
                    <a:lnTo>
                      <a:pt x="4796" y="7084"/>
                    </a:lnTo>
                    <a:lnTo>
                      <a:pt x="4734" y="7093"/>
                    </a:lnTo>
                    <a:lnTo>
                      <a:pt x="4674" y="7102"/>
                    </a:lnTo>
                    <a:lnTo>
                      <a:pt x="4612" y="7108"/>
                    </a:lnTo>
                    <a:lnTo>
                      <a:pt x="4550" y="7116"/>
                    </a:lnTo>
                    <a:lnTo>
                      <a:pt x="4489" y="7121"/>
                    </a:lnTo>
                    <a:lnTo>
                      <a:pt x="4426" y="7125"/>
                    </a:lnTo>
                    <a:lnTo>
                      <a:pt x="4364" y="7128"/>
                    </a:lnTo>
                    <a:lnTo>
                      <a:pt x="4301" y="7131"/>
                    </a:lnTo>
                    <a:lnTo>
                      <a:pt x="4238" y="7133"/>
                    </a:lnTo>
                    <a:lnTo>
                      <a:pt x="4175" y="7133"/>
                    </a:lnTo>
                    <a:lnTo>
                      <a:pt x="3975" y="7128"/>
                    </a:lnTo>
                    <a:lnTo>
                      <a:pt x="3778" y="7113"/>
                    </a:lnTo>
                    <a:lnTo>
                      <a:pt x="3582" y="7088"/>
                    </a:lnTo>
                    <a:lnTo>
                      <a:pt x="3391" y="7054"/>
                    </a:lnTo>
                    <a:lnTo>
                      <a:pt x="3203" y="7010"/>
                    </a:lnTo>
                    <a:lnTo>
                      <a:pt x="3019" y="6958"/>
                    </a:lnTo>
                    <a:lnTo>
                      <a:pt x="2838" y="6897"/>
                    </a:lnTo>
                    <a:lnTo>
                      <a:pt x="2662" y="6828"/>
                    </a:lnTo>
                    <a:lnTo>
                      <a:pt x="2490" y="6749"/>
                    </a:lnTo>
                    <a:lnTo>
                      <a:pt x="2322" y="6664"/>
                    </a:lnTo>
                    <a:lnTo>
                      <a:pt x="2159" y="6570"/>
                    </a:lnTo>
                    <a:lnTo>
                      <a:pt x="2002" y="6469"/>
                    </a:lnTo>
                    <a:lnTo>
                      <a:pt x="1849" y="6361"/>
                    </a:lnTo>
                    <a:lnTo>
                      <a:pt x="1702" y="6245"/>
                    </a:lnTo>
                    <a:lnTo>
                      <a:pt x="1561" y="6123"/>
                    </a:lnTo>
                    <a:lnTo>
                      <a:pt x="1426" y="5995"/>
                    </a:lnTo>
                    <a:lnTo>
                      <a:pt x="1298" y="5860"/>
                    </a:lnTo>
                    <a:lnTo>
                      <a:pt x="1176" y="5719"/>
                    </a:lnTo>
                    <a:lnTo>
                      <a:pt x="1060" y="5572"/>
                    </a:lnTo>
                    <a:lnTo>
                      <a:pt x="952" y="5419"/>
                    </a:lnTo>
                    <a:lnTo>
                      <a:pt x="851" y="5261"/>
                    </a:lnTo>
                    <a:lnTo>
                      <a:pt x="757" y="5099"/>
                    </a:lnTo>
                    <a:lnTo>
                      <a:pt x="671" y="4931"/>
                    </a:lnTo>
                    <a:lnTo>
                      <a:pt x="593" y="4759"/>
                    </a:lnTo>
                    <a:lnTo>
                      <a:pt x="524" y="4583"/>
                    </a:lnTo>
                    <a:lnTo>
                      <a:pt x="463" y="4402"/>
                    </a:lnTo>
                    <a:lnTo>
                      <a:pt x="411" y="4218"/>
                    </a:lnTo>
                    <a:lnTo>
                      <a:pt x="367" y="4030"/>
                    </a:lnTo>
                    <a:lnTo>
                      <a:pt x="333" y="3838"/>
                    </a:lnTo>
                    <a:lnTo>
                      <a:pt x="308" y="3643"/>
                    </a:lnTo>
                    <a:lnTo>
                      <a:pt x="293" y="3446"/>
                    </a:lnTo>
                    <a:lnTo>
                      <a:pt x="287" y="3246"/>
                    </a:lnTo>
                    <a:lnTo>
                      <a:pt x="290" y="3120"/>
                    </a:lnTo>
                    <a:lnTo>
                      <a:pt x="296" y="2994"/>
                    </a:lnTo>
                    <a:lnTo>
                      <a:pt x="305" y="2870"/>
                    </a:lnTo>
                    <a:lnTo>
                      <a:pt x="319" y="2745"/>
                    </a:lnTo>
                    <a:lnTo>
                      <a:pt x="337" y="2623"/>
                    </a:lnTo>
                    <a:lnTo>
                      <a:pt x="359" y="2502"/>
                    </a:lnTo>
                    <a:lnTo>
                      <a:pt x="384" y="2383"/>
                    </a:lnTo>
                    <a:lnTo>
                      <a:pt x="413" y="2265"/>
                    </a:lnTo>
                    <a:lnTo>
                      <a:pt x="446" y="2148"/>
                    </a:lnTo>
                    <a:lnTo>
                      <a:pt x="482" y="2032"/>
                    </a:lnTo>
                    <a:lnTo>
                      <a:pt x="521" y="1919"/>
                    </a:lnTo>
                    <a:lnTo>
                      <a:pt x="563" y="1807"/>
                    </a:lnTo>
                    <a:lnTo>
                      <a:pt x="609" y="1697"/>
                    </a:lnTo>
                    <a:lnTo>
                      <a:pt x="659" y="1587"/>
                    </a:lnTo>
                    <a:lnTo>
                      <a:pt x="711" y="1480"/>
                    </a:lnTo>
                    <a:lnTo>
                      <a:pt x="767" y="1375"/>
                    </a:lnTo>
                    <a:lnTo>
                      <a:pt x="826" y="1272"/>
                    </a:lnTo>
                    <a:lnTo>
                      <a:pt x="888" y="1171"/>
                    </a:lnTo>
                    <a:lnTo>
                      <a:pt x="953" y="1073"/>
                    </a:lnTo>
                    <a:lnTo>
                      <a:pt x="1020" y="976"/>
                    </a:lnTo>
                    <a:lnTo>
                      <a:pt x="1091" y="880"/>
                    </a:lnTo>
                    <a:lnTo>
                      <a:pt x="1164" y="788"/>
                    </a:lnTo>
                    <a:lnTo>
                      <a:pt x="1240" y="698"/>
                    </a:lnTo>
                    <a:lnTo>
                      <a:pt x="1319" y="611"/>
                    </a:lnTo>
                    <a:lnTo>
                      <a:pt x="1400" y="525"/>
                    </a:lnTo>
                    <a:lnTo>
                      <a:pt x="1484" y="442"/>
                    </a:lnTo>
                    <a:lnTo>
                      <a:pt x="1570" y="361"/>
                    </a:lnTo>
                    <a:lnTo>
                      <a:pt x="1659" y="284"/>
                    </a:lnTo>
                    <a:lnTo>
                      <a:pt x="1750" y="208"/>
                    </a:lnTo>
                    <a:lnTo>
                      <a:pt x="1844" y="136"/>
                    </a:lnTo>
                    <a:lnTo>
                      <a:pt x="1939" y="67"/>
                    </a:lnTo>
                    <a:lnTo>
                      <a:pt x="2037" y="0"/>
                    </a:lnTo>
                    <a:lnTo>
                      <a:pt x="1848" y="35"/>
                    </a:lnTo>
                    <a:lnTo>
                      <a:pt x="1657" y="79"/>
                    </a:lnTo>
                    <a:lnTo>
                      <a:pt x="1473" y="130"/>
                    </a:lnTo>
                    <a:lnTo>
                      <a:pt x="1339" y="182"/>
                    </a:lnTo>
                    <a:close/>
                  </a:path>
                </a:pathLst>
              </a:custGeom>
              <a:solidFill>
                <a:srgbClr val="904978"/>
              </a:solidFill>
              <a:ln w="9525">
                <a:noFill/>
                <a:round/>
                <a:headEnd/>
                <a:tailEnd/>
              </a:ln>
            </p:spPr>
            <p:txBody>
              <a:bodyPr/>
              <a:lstStyle/>
              <a:p>
                <a:pPr eaLnBrk="1" hangingPunct="1"/>
                <a:endParaRPr lang="pt-BR" u="none"/>
              </a:p>
            </p:txBody>
          </p:sp>
          <p:sp>
            <p:nvSpPr>
              <p:cNvPr id="468070" name="Freeform 140"/>
              <p:cNvSpPr>
                <a:spLocks/>
              </p:cNvSpPr>
              <p:nvPr/>
            </p:nvSpPr>
            <p:spPr bwMode="auto">
              <a:xfrm>
                <a:off x="3137" y="2912"/>
                <a:ext cx="653" cy="914"/>
              </a:xfrm>
              <a:custGeom>
                <a:avLst/>
                <a:gdLst>
                  <a:gd name="T0" fmla="*/ 0 w 5228"/>
                  <a:gd name="T1" fmla="*/ 0 h 7317"/>
                  <a:gd name="T2" fmla="*/ 0 w 5228"/>
                  <a:gd name="T3" fmla="*/ 0 h 7317"/>
                  <a:gd name="T4" fmla="*/ 0 w 5228"/>
                  <a:gd name="T5" fmla="*/ 0 h 7317"/>
                  <a:gd name="T6" fmla="*/ 0 w 5228"/>
                  <a:gd name="T7" fmla="*/ 0 h 7317"/>
                  <a:gd name="T8" fmla="*/ 0 w 5228"/>
                  <a:gd name="T9" fmla="*/ 0 h 7317"/>
                  <a:gd name="T10" fmla="*/ 0 w 5228"/>
                  <a:gd name="T11" fmla="*/ 0 h 7317"/>
                  <a:gd name="T12" fmla="*/ 0 w 5228"/>
                  <a:gd name="T13" fmla="*/ 0 h 7317"/>
                  <a:gd name="T14" fmla="*/ 0 w 5228"/>
                  <a:gd name="T15" fmla="*/ 0 h 7317"/>
                  <a:gd name="T16" fmla="*/ 0 w 5228"/>
                  <a:gd name="T17" fmla="*/ 0 h 7317"/>
                  <a:gd name="T18" fmla="*/ 0 w 5228"/>
                  <a:gd name="T19" fmla="*/ 0 h 7317"/>
                  <a:gd name="T20" fmla="*/ 0 w 5228"/>
                  <a:gd name="T21" fmla="*/ 0 h 7317"/>
                  <a:gd name="T22" fmla="*/ 0 w 5228"/>
                  <a:gd name="T23" fmla="*/ 0 h 7317"/>
                  <a:gd name="T24" fmla="*/ 0 w 5228"/>
                  <a:gd name="T25" fmla="*/ 0 h 7317"/>
                  <a:gd name="T26" fmla="*/ 0 w 5228"/>
                  <a:gd name="T27" fmla="*/ 0 h 7317"/>
                  <a:gd name="T28" fmla="*/ 0 w 5228"/>
                  <a:gd name="T29" fmla="*/ 0 h 7317"/>
                  <a:gd name="T30" fmla="*/ 0 w 5228"/>
                  <a:gd name="T31" fmla="*/ 0 h 7317"/>
                  <a:gd name="T32" fmla="*/ 0 w 5228"/>
                  <a:gd name="T33" fmla="*/ 0 h 7317"/>
                  <a:gd name="T34" fmla="*/ 0 w 5228"/>
                  <a:gd name="T35" fmla="*/ 0 h 7317"/>
                  <a:gd name="T36" fmla="*/ 0 w 5228"/>
                  <a:gd name="T37" fmla="*/ 0 h 7317"/>
                  <a:gd name="T38" fmla="*/ 0 w 5228"/>
                  <a:gd name="T39" fmla="*/ 0 h 7317"/>
                  <a:gd name="T40" fmla="*/ 0 w 5228"/>
                  <a:gd name="T41" fmla="*/ 0 h 7317"/>
                  <a:gd name="T42" fmla="*/ 0 w 5228"/>
                  <a:gd name="T43" fmla="*/ 0 h 7317"/>
                  <a:gd name="T44" fmla="*/ 0 w 5228"/>
                  <a:gd name="T45" fmla="*/ 0 h 7317"/>
                  <a:gd name="T46" fmla="*/ 0 w 5228"/>
                  <a:gd name="T47" fmla="*/ 0 h 7317"/>
                  <a:gd name="T48" fmla="*/ 0 w 5228"/>
                  <a:gd name="T49" fmla="*/ 0 h 7317"/>
                  <a:gd name="T50" fmla="*/ 0 w 5228"/>
                  <a:gd name="T51" fmla="*/ 0 h 7317"/>
                  <a:gd name="T52" fmla="*/ 0 w 5228"/>
                  <a:gd name="T53" fmla="*/ 0 h 7317"/>
                  <a:gd name="T54" fmla="*/ 0 w 5228"/>
                  <a:gd name="T55" fmla="*/ 0 h 7317"/>
                  <a:gd name="T56" fmla="*/ 0 w 5228"/>
                  <a:gd name="T57" fmla="*/ 0 h 7317"/>
                  <a:gd name="T58" fmla="*/ 0 w 5228"/>
                  <a:gd name="T59" fmla="*/ 0 h 7317"/>
                  <a:gd name="T60" fmla="*/ 0 w 5228"/>
                  <a:gd name="T61" fmla="*/ 0 h 7317"/>
                  <a:gd name="T62" fmla="*/ 0 w 5228"/>
                  <a:gd name="T63" fmla="*/ 0 h 7317"/>
                  <a:gd name="T64" fmla="*/ 0 w 5228"/>
                  <a:gd name="T65" fmla="*/ 0 h 7317"/>
                  <a:gd name="T66" fmla="*/ 0 w 5228"/>
                  <a:gd name="T67" fmla="*/ 0 h 7317"/>
                  <a:gd name="T68" fmla="*/ 0 w 5228"/>
                  <a:gd name="T69" fmla="*/ 0 h 7317"/>
                  <a:gd name="T70" fmla="*/ 0 w 5228"/>
                  <a:gd name="T71" fmla="*/ 0 h 7317"/>
                  <a:gd name="T72" fmla="*/ 0 w 5228"/>
                  <a:gd name="T73" fmla="*/ 0 h 7317"/>
                  <a:gd name="T74" fmla="*/ 0 w 5228"/>
                  <a:gd name="T75" fmla="*/ 0 h 7317"/>
                  <a:gd name="T76" fmla="*/ 0 w 5228"/>
                  <a:gd name="T77" fmla="*/ 0 h 7317"/>
                  <a:gd name="T78" fmla="*/ 0 w 5228"/>
                  <a:gd name="T79" fmla="*/ 0 h 7317"/>
                  <a:gd name="T80" fmla="*/ 0 w 5228"/>
                  <a:gd name="T81" fmla="*/ 0 h 7317"/>
                  <a:gd name="T82" fmla="*/ 0 w 5228"/>
                  <a:gd name="T83" fmla="*/ 0 h 7317"/>
                  <a:gd name="T84" fmla="*/ 0 w 5228"/>
                  <a:gd name="T85" fmla="*/ 0 h 7317"/>
                  <a:gd name="T86" fmla="*/ 0 w 5228"/>
                  <a:gd name="T87" fmla="*/ 0 h 7317"/>
                  <a:gd name="T88" fmla="*/ 0 w 5228"/>
                  <a:gd name="T89" fmla="*/ 0 h 7317"/>
                  <a:gd name="T90" fmla="*/ 0 w 5228"/>
                  <a:gd name="T91" fmla="*/ 0 h 7317"/>
                  <a:gd name="T92" fmla="*/ 0 w 5228"/>
                  <a:gd name="T93" fmla="*/ 0 h 7317"/>
                  <a:gd name="T94" fmla="*/ 0 w 5228"/>
                  <a:gd name="T95" fmla="*/ 0 h 7317"/>
                  <a:gd name="T96" fmla="*/ 0 w 5228"/>
                  <a:gd name="T97" fmla="*/ 0 h 7317"/>
                  <a:gd name="T98" fmla="*/ 0 w 5228"/>
                  <a:gd name="T99" fmla="*/ 0 h 7317"/>
                  <a:gd name="T100" fmla="*/ 0 w 5228"/>
                  <a:gd name="T101" fmla="*/ 0 h 7317"/>
                  <a:gd name="T102" fmla="*/ 0 w 5228"/>
                  <a:gd name="T103" fmla="*/ 0 h 7317"/>
                  <a:gd name="T104" fmla="*/ 0 w 5228"/>
                  <a:gd name="T105" fmla="*/ 0 h 7317"/>
                  <a:gd name="T106" fmla="*/ 0 w 5228"/>
                  <a:gd name="T107" fmla="*/ 0 h 73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28"/>
                  <a:gd name="T163" fmla="*/ 0 h 7317"/>
                  <a:gd name="T164" fmla="*/ 5228 w 5228"/>
                  <a:gd name="T165" fmla="*/ 7317 h 73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28" h="7317">
                    <a:moveTo>
                      <a:pt x="1548" y="110"/>
                    </a:moveTo>
                    <a:lnTo>
                      <a:pt x="1461" y="182"/>
                    </a:lnTo>
                    <a:lnTo>
                      <a:pt x="1376" y="254"/>
                    </a:lnTo>
                    <a:lnTo>
                      <a:pt x="1292" y="329"/>
                    </a:lnTo>
                    <a:lnTo>
                      <a:pt x="1211" y="407"/>
                    </a:lnTo>
                    <a:lnTo>
                      <a:pt x="1132" y="486"/>
                    </a:lnTo>
                    <a:lnTo>
                      <a:pt x="1055" y="567"/>
                    </a:lnTo>
                    <a:lnTo>
                      <a:pt x="981" y="651"/>
                    </a:lnTo>
                    <a:lnTo>
                      <a:pt x="909" y="737"/>
                    </a:lnTo>
                    <a:lnTo>
                      <a:pt x="839" y="825"/>
                    </a:lnTo>
                    <a:lnTo>
                      <a:pt x="772" y="915"/>
                    </a:lnTo>
                    <a:lnTo>
                      <a:pt x="706" y="1006"/>
                    </a:lnTo>
                    <a:lnTo>
                      <a:pt x="644" y="1100"/>
                    </a:lnTo>
                    <a:lnTo>
                      <a:pt x="584" y="1195"/>
                    </a:lnTo>
                    <a:lnTo>
                      <a:pt x="527" y="1292"/>
                    </a:lnTo>
                    <a:lnTo>
                      <a:pt x="473" y="1392"/>
                    </a:lnTo>
                    <a:lnTo>
                      <a:pt x="420" y="1491"/>
                    </a:lnTo>
                    <a:lnTo>
                      <a:pt x="372" y="1593"/>
                    </a:lnTo>
                    <a:lnTo>
                      <a:pt x="325" y="1697"/>
                    </a:lnTo>
                    <a:lnTo>
                      <a:pt x="281" y="1802"/>
                    </a:lnTo>
                    <a:lnTo>
                      <a:pt x="241" y="1910"/>
                    </a:lnTo>
                    <a:lnTo>
                      <a:pt x="204" y="2018"/>
                    </a:lnTo>
                    <a:lnTo>
                      <a:pt x="169" y="2127"/>
                    </a:lnTo>
                    <a:lnTo>
                      <a:pt x="138" y="2238"/>
                    </a:lnTo>
                    <a:lnTo>
                      <a:pt x="109" y="2350"/>
                    </a:lnTo>
                    <a:lnTo>
                      <a:pt x="84" y="2463"/>
                    </a:lnTo>
                    <a:lnTo>
                      <a:pt x="62" y="2577"/>
                    </a:lnTo>
                    <a:lnTo>
                      <a:pt x="44" y="2693"/>
                    </a:lnTo>
                    <a:lnTo>
                      <a:pt x="28" y="2810"/>
                    </a:lnTo>
                    <a:lnTo>
                      <a:pt x="16" y="2928"/>
                    </a:lnTo>
                    <a:lnTo>
                      <a:pt x="7" y="3047"/>
                    </a:lnTo>
                    <a:lnTo>
                      <a:pt x="1" y="3165"/>
                    </a:lnTo>
                    <a:lnTo>
                      <a:pt x="0" y="3286"/>
                    </a:lnTo>
                    <a:lnTo>
                      <a:pt x="5" y="3493"/>
                    </a:lnTo>
                    <a:lnTo>
                      <a:pt x="20" y="3698"/>
                    </a:lnTo>
                    <a:lnTo>
                      <a:pt x="47" y="3900"/>
                    </a:lnTo>
                    <a:lnTo>
                      <a:pt x="82" y="4098"/>
                    </a:lnTo>
                    <a:lnTo>
                      <a:pt x="126" y="4294"/>
                    </a:lnTo>
                    <a:lnTo>
                      <a:pt x="181" y="4485"/>
                    </a:lnTo>
                    <a:lnTo>
                      <a:pt x="244" y="4672"/>
                    </a:lnTo>
                    <a:lnTo>
                      <a:pt x="316" y="4855"/>
                    </a:lnTo>
                    <a:lnTo>
                      <a:pt x="397" y="5034"/>
                    </a:lnTo>
                    <a:lnTo>
                      <a:pt x="486" y="5208"/>
                    </a:lnTo>
                    <a:lnTo>
                      <a:pt x="584" y="5376"/>
                    </a:lnTo>
                    <a:lnTo>
                      <a:pt x="688" y="5540"/>
                    </a:lnTo>
                    <a:lnTo>
                      <a:pt x="801" y="5698"/>
                    </a:lnTo>
                    <a:lnTo>
                      <a:pt x="920" y="5850"/>
                    </a:lnTo>
                    <a:lnTo>
                      <a:pt x="1047" y="5996"/>
                    </a:lnTo>
                    <a:lnTo>
                      <a:pt x="1181" y="6137"/>
                    </a:lnTo>
                    <a:lnTo>
                      <a:pt x="1321" y="6270"/>
                    </a:lnTo>
                    <a:lnTo>
                      <a:pt x="1467" y="6397"/>
                    </a:lnTo>
                    <a:lnTo>
                      <a:pt x="1619" y="6517"/>
                    </a:lnTo>
                    <a:lnTo>
                      <a:pt x="1777" y="6629"/>
                    </a:lnTo>
                    <a:lnTo>
                      <a:pt x="1941" y="6733"/>
                    </a:lnTo>
                    <a:lnTo>
                      <a:pt x="2109" y="6831"/>
                    </a:lnTo>
                    <a:lnTo>
                      <a:pt x="2283" y="6920"/>
                    </a:lnTo>
                    <a:lnTo>
                      <a:pt x="2462" y="7001"/>
                    </a:lnTo>
                    <a:lnTo>
                      <a:pt x="2644" y="7073"/>
                    </a:lnTo>
                    <a:lnTo>
                      <a:pt x="2832" y="7135"/>
                    </a:lnTo>
                    <a:lnTo>
                      <a:pt x="3023" y="7191"/>
                    </a:lnTo>
                    <a:lnTo>
                      <a:pt x="3219" y="7235"/>
                    </a:lnTo>
                    <a:lnTo>
                      <a:pt x="3417" y="7270"/>
                    </a:lnTo>
                    <a:lnTo>
                      <a:pt x="3619" y="7296"/>
                    </a:lnTo>
                    <a:lnTo>
                      <a:pt x="3824" y="7312"/>
                    </a:lnTo>
                    <a:lnTo>
                      <a:pt x="4031" y="7317"/>
                    </a:lnTo>
                    <a:lnTo>
                      <a:pt x="4124" y="7316"/>
                    </a:lnTo>
                    <a:lnTo>
                      <a:pt x="4216" y="7313"/>
                    </a:lnTo>
                    <a:lnTo>
                      <a:pt x="4309" y="7307"/>
                    </a:lnTo>
                    <a:lnTo>
                      <a:pt x="4400" y="7300"/>
                    </a:lnTo>
                    <a:lnTo>
                      <a:pt x="4491" y="7290"/>
                    </a:lnTo>
                    <a:lnTo>
                      <a:pt x="4582" y="7280"/>
                    </a:lnTo>
                    <a:lnTo>
                      <a:pt x="4672" y="7266"/>
                    </a:lnTo>
                    <a:lnTo>
                      <a:pt x="4761" y="7251"/>
                    </a:lnTo>
                    <a:lnTo>
                      <a:pt x="4799" y="7221"/>
                    </a:lnTo>
                    <a:lnTo>
                      <a:pt x="4947" y="7108"/>
                    </a:lnTo>
                    <a:lnTo>
                      <a:pt x="5085" y="6977"/>
                    </a:lnTo>
                    <a:lnTo>
                      <a:pt x="5215" y="6847"/>
                    </a:lnTo>
                    <a:lnTo>
                      <a:pt x="5228" y="6833"/>
                    </a:lnTo>
                    <a:lnTo>
                      <a:pt x="5157" y="6856"/>
                    </a:lnTo>
                    <a:lnTo>
                      <a:pt x="5086" y="6878"/>
                    </a:lnTo>
                    <a:lnTo>
                      <a:pt x="5014" y="6899"/>
                    </a:lnTo>
                    <a:lnTo>
                      <a:pt x="4941" y="6918"/>
                    </a:lnTo>
                    <a:lnTo>
                      <a:pt x="4868" y="6935"/>
                    </a:lnTo>
                    <a:lnTo>
                      <a:pt x="4795" y="6951"/>
                    </a:lnTo>
                    <a:lnTo>
                      <a:pt x="4721" y="6966"/>
                    </a:lnTo>
                    <a:lnTo>
                      <a:pt x="4645" y="6978"/>
                    </a:lnTo>
                    <a:lnTo>
                      <a:pt x="4570" y="6990"/>
                    </a:lnTo>
                    <a:lnTo>
                      <a:pt x="4495" y="7001"/>
                    </a:lnTo>
                    <a:lnTo>
                      <a:pt x="4418" y="7009"/>
                    </a:lnTo>
                    <a:lnTo>
                      <a:pt x="4342" y="7016"/>
                    </a:lnTo>
                    <a:lnTo>
                      <a:pt x="4264" y="7022"/>
                    </a:lnTo>
                    <a:lnTo>
                      <a:pt x="4187" y="7026"/>
                    </a:lnTo>
                    <a:lnTo>
                      <a:pt x="4109" y="7028"/>
                    </a:lnTo>
                    <a:lnTo>
                      <a:pt x="4031" y="7029"/>
                    </a:lnTo>
                    <a:lnTo>
                      <a:pt x="3839" y="7024"/>
                    </a:lnTo>
                    <a:lnTo>
                      <a:pt x="3649" y="7010"/>
                    </a:lnTo>
                    <a:lnTo>
                      <a:pt x="3461" y="6986"/>
                    </a:lnTo>
                    <a:lnTo>
                      <a:pt x="3277" y="6953"/>
                    </a:lnTo>
                    <a:lnTo>
                      <a:pt x="3095" y="6911"/>
                    </a:lnTo>
                    <a:lnTo>
                      <a:pt x="2918" y="6860"/>
                    </a:lnTo>
                    <a:lnTo>
                      <a:pt x="2744" y="6802"/>
                    </a:lnTo>
                    <a:lnTo>
                      <a:pt x="2574" y="6735"/>
                    </a:lnTo>
                    <a:lnTo>
                      <a:pt x="2408" y="6660"/>
                    </a:lnTo>
                    <a:lnTo>
                      <a:pt x="2246" y="6577"/>
                    </a:lnTo>
                    <a:lnTo>
                      <a:pt x="2090" y="6487"/>
                    </a:lnTo>
                    <a:lnTo>
                      <a:pt x="1938" y="6390"/>
                    </a:lnTo>
                    <a:lnTo>
                      <a:pt x="1791" y="6285"/>
                    </a:lnTo>
                    <a:lnTo>
                      <a:pt x="1650" y="6175"/>
                    </a:lnTo>
                    <a:lnTo>
                      <a:pt x="1514" y="6057"/>
                    </a:lnTo>
                    <a:lnTo>
                      <a:pt x="1384" y="5933"/>
                    </a:lnTo>
                    <a:lnTo>
                      <a:pt x="1260" y="5803"/>
                    </a:lnTo>
                    <a:lnTo>
                      <a:pt x="1142" y="5667"/>
                    </a:lnTo>
                    <a:lnTo>
                      <a:pt x="1032" y="5525"/>
                    </a:lnTo>
                    <a:lnTo>
                      <a:pt x="927" y="5379"/>
                    </a:lnTo>
                    <a:lnTo>
                      <a:pt x="830" y="5227"/>
                    </a:lnTo>
                    <a:lnTo>
                      <a:pt x="740" y="5071"/>
                    </a:lnTo>
                    <a:lnTo>
                      <a:pt x="657" y="4908"/>
                    </a:lnTo>
                    <a:lnTo>
                      <a:pt x="582" y="4743"/>
                    </a:lnTo>
                    <a:lnTo>
                      <a:pt x="515" y="4573"/>
                    </a:lnTo>
                    <a:lnTo>
                      <a:pt x="457" y="4399"/>
                    </a:lnTo>
                    <a:lnTo>
                      <a:pt x="406" y="4222"/>
                    </a:lnTo>
                    <a:lnTo>
                      <a:pt x="364" y="4040"/>
                    </a:lnTo>
                    <a:lnTo>
                      <a:pt x="331" y="3856"/>
                    </a:lnTo>
                    <a:lnTo>
                      <a:pt x="307" y="3669"/>
                    </a:lnTo>
                    <a:lnTo>
                      <a:pt x="293" y="3479"/>
                    </a:lnTo>
                    <a:lnTo>
                      <a:pt x="288" y="3286"/>
                    </a:lnTo>
                    <a:lnTo>
                      <a:pt x="290" y="3154"/>
                    </a:lnTo>
                    <a:lnTo>
                      <a:pt x="297" y="3023"/>
                    </a:lnTo>
                    <a:lnTo>
                      <a:pt x="308" y="2893"/>
                    </a:lnTo>
                    <a:lnTo>
                      <a:pt x="324" y="2764"/>
                    </a:lnTo>
                    <a:lnTo>
                      <a:pt x="344" y="2637"/>
                    </a:lnTo>
                    <a:lnTo>
                      <a:pt x="368" y="2512"/>
                    </a:lnTo>
                    <a:lnTo>
                      <a:pt x="396" y="2387"/>
                    </a:lnTo>
                    <a:lnTo>
                      <a:pt x="429" y="2264"/>
                    </a:lnTo>
                    <a:lnTo>
                      <a:pt x="465" y="2143"/>
                    </a:lnTo>
                    <a:lnTo>
                      <a:pt x="506" y="2024"/>
                    </a:lnTo>
                    <a:lnTo>
                      <a:pt x="550" y="1907"/>
                    </a:lnTo>
                    <a:lnTo>
                      <a:pt x="599" y="1791"/>
                    </a:lnTo>
                    <a:lnTo>
                      <a:pt x="650" y="1678"/>
                    </a:lnTo>
                    <a:lnTo>
                      <a:pt x="706" y="1567"/>
                    </a:lnTo>
                    <a:lnTo>
                      <a:pt x="764" y="1458"/>
                    </a:lnTo>
                    <a:lnTo>
                      <a:pt x="827" y="1350"/>
                    </a:lnTo>
                    <a:lnTo>
                      <a:pt x="893" y="1245"/>
                    </a:lnTo>
                    <a:lnTo>
                      <a:pt x="962" y="1143"/>
                    </a:lnTo>
                    <a:lnTo>
                      <a:pt x="1034" y="1044"/>
                    </a:lnTo>
                    <a:lnTo>
                      <a:pt x="1110" y="946"/>
                    </a:lnTo>
                    <a:lnTo>
                      <a:pt x="1189" y="850"/>
                    </a:lnTo>
                    <a:lnTo>
                      <a:pt x="1271" y="759"/>
                    </a:lnTo>
                    <a:lnTo>
                      <a:pt x="1356" y="669"/>
                    </a:lnTo>
                    <a:lnTo>
                      <a:pt x="1443" y="583"/>
                    </a:lnTo>
                    <a:lnTo>
                      <a:pt x="1533" y="499"/>
                    </a:lnTo>
                    <a:lnTo>
                      <a:pt x="1626" y="418"/>
                    </a:lnTo>
                    <a:lnTo>
                      <a:pt x="1722" y="341"/>
                    </a:lnTo>
                    <a:lnTo>
                      <a:pt x="1821" y="265"/>
                    </a:lnTo>
                    <a:lnTo>
                      <a:pt x="1921" y="194"/>
                    </a:lnTo>
                    <a:lnTo>
                      <a:pt x="2024" y="126"/>
                    </a:lnTo>
                    <a:lnTo>
                      <a:pt x="2130" y="62"/>
                    </a:lnTo>
                    <a:lnTo>
                      <a:pt x="2238" y="0"/>
                    </a:lnTo>
                    <a:lnTo>
                      <a:pt x="2086" y="14"/>
                    </a:lnTo>
                    <a:lnTo>
                      <a:pt x="1895" y="40"/>
                    </a:lnTo>
                    <a:lnTo>
                      <a:pt x="1704" y="75"/>
                    </a:lnTo>
                    <a:lnTo>
                      <a:pt x="1548" y="110"/>
                    </a:lnTo>
                    <a:close/>
                  </a:path>
                </a:pathLst>
              </a:custGeom>
              <a:solidFill>
                <a:srgbClr val="934879"/>
              </a:solidFill>
              <a:ln w="9525">
                <a:noFill/>
                <a:round/>
                <a:headEnd/>
                <a:tailEnd/>
              </a:ln>
            </p:spPr>
            <p:txBody>
              <a:bodyPr/>
              <a:lstStyle/>
              <a:p>
                <a:pPr eaLnBrk="1" hangingPunct="1"/>
                <a:endParaRPr lang="pt-BR" u="none"/>
              </a:p>
            </p:txBody>
          </p:sp>
          <p:sp>
            <p:nvSpPr>
              <p:cNvPr id="468071" name="Freeform 141"/>
              <p:cNvSpPr>
                <a:spLocks/>
              </p:cNvSpPr>
              <p:nvPr/>
            </p:nvSpPr>
            <p:spPr bwMode="auto">
              <a:xfrm>
                <a:off x="3154" y="2911"/>
                <a:ext cx="662" cy="897"/>
              </a:xfrm>
              <a:custGeom>
                <a:avLst/>
                <a:gdLst>
                  <a:gd name="T0" fmla="*/ 0 w 5290"/>
                  <a:gd name="T1" fmla="*/ 0 h 7176"/>
                  <a:gd name="T2" fmla="*/ 0 w 5290"/>
                  <a:gd name="T3" fmla="*/ 0 h 7176"/>
                  <a:gd name="T4" fmla="*/ 0 w 5290"/>
                  <a:gd name="T5" fmla="*/ 0 h 7176"/>
                  <a:gd name="T6" fmla="*/ 0 w 5290"/>
                  <a:gd name="T7" fmla="*/ 0 h 7176"/>
                  <a:gd name="T8" fmla="*/ 0 w 5290"/>
                  <a:gd name="T9" fmla="*/ 0 h 7176"/>
                  <a:gd name="T10" fmla="*/ 0 w 5290"/>
                  <a:gd name="T11" fmla="*/ 0 h 7176"/>
                  <a:gd name="T12" fmla="*/ 0 w 5290"/>
                  <a:gd name="T13" fmla="*/ 0 h 7176"/>
                  <a:gd name="T14" fmla="*/ 0 w 5290"/>
                  <a:gd name="T15" fmla="*/ 0 h 7176"/>
                  <a:gd name="T16" fmla="*/ 0 w 5290"/>
                  <a:gd name="T17" fmla="*/ 0 h 7176"/>
                  <a:gd name="T18" fmla="*/ 0 w 5290"/>
                  <a:gd name="T19" fmla="*/ 0 h 7176"/>
                  <a:gd name="T20" fmla="*/ 0 w 5290"/>
                  <a:gd name="T21" fmla="*/ 0 h 7176"/>
                  <a:gd name="T22" fmla="*/ 0 w 5290"/>
                  <a:gd name="T23" fmla="*/ 0 h 7176"/>
                  <a:gd name="T24" fmla="*/ 0 w 5290"/>
                  <a:gd name="T25" fmla="*/ 0 h 7176"/>
                  <a:gd name="T26" fmla="*/ 0 w 5290"/>
                  <a:gd name="T27" fmla="*/ 0 h 7176"/>
                  <a:gd name="T28" fmla="*/ 0 w 5290"/>
                  <a:gd name="T29" fmla="*/ 0 h 7176"/>
                  <a:gd name="T30" fmla="*/ 0 w 5290"/>
                  <a:gd name="T31" fmla="*/ 0 h 7176"/>
                  <a:gd name="T32" fmla="*/ 0 w 5290"/>
                  <a:gd name="T33" fmla="*/ 0 h 7176"/>
                  <a:gd name="T34" fmla="*/ 0 w 5290"/>
                  <a:gd name="T35" fmla="*/ 0 h 7176"/>
                  <a:gd name="T36" fmla="*/ 0 w 5290"/>
                  <a:gd name="T37" fmla="*/ 0 h 7176"/>
                  <a:gd name="T38" fmla="*/ 0 w 5290"/>
                  <a:gd name="T39" fmla="*/ 0 h 7176"/>
                  <a:gd name="T40" fmla="*/ 0 w 5290"/>
                  <a:gd name="T41" fmla="*/ 0 h 7176"/>
                  <a:gd name="T42" fmla="*/ 0 w 5290"/>
                  <a:gd name="T43" fmla="*/ 0 h 7176"/>
                  <a:gd name="T44" fmla="*/ 0 w 5290"/>
                  <a:gd name="T45" fmla="*/ 0 h 7176"/>
                  <a:gd name="T46" fmla="*/ 0 w 5290"/>
                  <a:gd name="T47" fmla="*/ 0 h 7176"/>
                  <a:gd name="T48" fmla="*/ 0 w 5290"/>
                  <a:gd name="T49" fmla="*/ 0 h 7176"/>
                  <a:gd name="T50" fmla="*/ 0 w 5290"/>
                  <a:gd name="T51" fmla="*/ 0 h 7176"/>
                  <a:gd name="T52" fmla="*/ 0 w 5290"/>
                  <a:gd name="T53" fmla="*/ 0 h 7176"/>
                  <a:gd name="T54" fmla="*/ 0 w 5290"/>
                  <a:gd name="T55" fmla="*/ 0 h 7176"/>
                  <a:gd name="T56" fmla="*/ 0 w 5290"/>
                  <a:gd name="T57" fmla="*/ 0 h 7176"/>
                  <a:gd name="T58" fmla="*/ 0 w 5290"/>
                  <a:gd name="T59" fmla="*/ 0 h 7176"/>
                  <a:gd name="T60" fmla="*/ 0 w 5290"/>
                  <a:gd name="T61" fmla="*/ 0 h 7176"/>
                  <a:gd name="T62" fmla="*/ 0 w 5290"/>
                  <a:gd name="T63" fmla="*/ 0 h 7176"/>
                  <a:gd name="T64" fmla="*/ 0 w 5290"/>
                  <a:gd name="T65" fmla="*/ 0 h 7176"/>
                  <a:gd name="T66" fmla="*/ 0 w 5290"/>
                  <a:gd name="T67" fmla="*/ 0 h 7176"/>
                  <a:gd name="T68" fmla="*/ 0 w 5290"/>
                  <a:gd name="T69" fmla="*/ 0 h 7176"/>
                  <a:gd name="T70" fmla="*/ 0 w 5290"/>
                  <a:gd name="T71" fmla="*/ 0 h 7176"/>
                  <a:gd name="T72" fmla="*/ 0 w 5290"/>
                  <a:gd name="T73" fmla="*/ 0 h 7176"/>
                  <a:gd name="T74" fmla="*/ 0 w 5290"/>
                  <a:gd name="T75" fmla="*/ 0 h 7176"/>
                  <a:gd name="T76" fmla="*/ 0 w 5290"/>
                  <a:gd name="T77" fmla="*/ 0 h 7176"/>
                  <a:gd name="T78" fmla="*/ 0 w 5290"/>
                  <a:gd name="T79" fmla="*/ 0 h 7176"/>
                  <a:gd name="T80" fmla="*/ 0 w 5290"/>
                  <a:gd name="T81" fmla="*/ 0 h 7176"/>
                  <a:gd name="T82" fmla="*/ 0 w 5290"/>
                  <a:gd name="T83" fmla="*/ 0 h 7176"/>
                  <a:gd name="T84" fmla="*/ 0 w 5290"/>
                  <a:gd name="T85" fmla="*/ 0 h 7176"/>
                  <a:gd name="T86" fmla="*/ 0 w 5290"/>
                  <a:gd name="T87" fmla="*/ 0 h 7176"/>
                  <a:gd name="T88" fmla="*/ 0 w 5290"/>
                  <a:gd name="T89" fmla="*/ 0 h 7176"/>
                  <a:gd name="T90" fmla="*/ 0 w 5290"/>
                  <a:gd name="T91" fmla="*/ 0 h 7176"/>
                  <a:gd name="T92" fmla="*/ 0 w 5290"/>
                  <a:gd name="T93" fmla="*/ 0 h 7176"/>
                  <a:gd name="T94" fmla="*/ 0 w 5290"/>
                  <a:gd name="T95" fmla="*/ 0 h 7176"/>
                  <a:gd name="T96" fmla="*/ 0 w 5290"/>
                  <a:gd name="T97" fmla="*/ 0 h 7176"/>
                  <a:gd name="T98" fmla="*/ 0 w 5290"/>
                  <a:gd name="T99" fmla="*/ 0 h 7176"/>
                  <a:gd name="T100" fmla="*/ 0 w 5290"/>
                  <a:gd name="T101" fmla="*/ 0 h 7176"/>
                  <a:gd name="T102" fmla="*/ 0 w 5290"/>
                  <a:gd name="T103" fmla="*/ 0 h 7176"/>
                  <a:gd name="T104" fmla="*/ 0 w 5290"/>
                  <a:gd name="T105" fmla="*/ 0 h 7176"/>
                  <a:gd name="T106" fmla="*/ 0 w 5290"/>
                  <a:gd name="T107" fmla="*/ 0 h 7176"/>
                  <a:gd name="T108" fmla="*/ 0 w 5290"/>
                  <a:gd name="T109" fmla="*/ 0 h 7176"/>
                  <a:gd name="T110" fmla="*/ 0 w 5290"/>
                  <a:gd name="T111" fmla="*/ 0 h 7176"/>
                  <a:gd name="T112" fmla="*/ 0 w 5290"/>
                  <a:gd name="T113" fmla="*/ 0 h 7176"/>
                  <a:gd name="T114" fmla="*/ 0 w 5290"/>
                  <a:gd name="T115" fmla="*/ 0 h 7176"/>
                  <a:gd name="T116" fmla="*/ 0 w 5290"/>
                  <a:gd name="T117" fmla="*/ 0 h 7176"/>
                  <a:gd name="T118" fmla="*/ 0 w 5290"/>
                  <a:gd name="T119" fmla="*/ 0 h 7176"/>
                  <a:gd name="T120" fmla="*/ 0 w 5290"/>
                  <a:gd name="T121" fmla="*/ 0 h 7176"/>
                  <a:gd name="T122" fmla="*/ 0 w 5290"/>
                  <a:gd name="T123" fmla="*/ 0 h 71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90"/>
                  <a:gd name="T187" fmla="*/ 0 h 7176"/>
                  <a:gd name="T188" fmla="*/ 5290 w 5290"/>
                  <a:gd name="T189" fmla="*/ 7176 h 71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90" h="7176">
                    <a:moveTo>
                      <a:pt x="1750" y="43"/>
                    </a:moveTo>
                    <a:lnTo>
                      <a:pt x="1652" y="110"/>
                    </a:lnTo>
                    <a:lnTo>
                      <a:pt x="1557" y="179"/>
                    </a:lnTo>
                    <a:lnTo>
                      <a:pt x="1463" y="251"/>
                    </a:lnTo>
                    <a:lnTo>
                      <a:pt x="1372" y="327"/>
                    </a:lnTo>
                    <a:lnTo>
                      <a:pt x="1283" y="404"/>
                    </a:lnTo>
                    <a:lnTo>
                      <a:pt x="1197" y="485"/>
                    </a:lnTo>
                    <a:lnTo>
                      <a:pt x="1113" y="568"/>
                    </a:lnTo>
                    <a:lnTo>
                      <a:pt x="1032" y="654"/>
                    </a:lnTo>
                    <a:lnTo>
                      <a:pt x="953" y="741"/>
                    </a:lnTo>
                    <a:lnTo>
                      <a:pt x="877" y="831"/>
                    </a:lnTo>
                    <a:lnTo>
                      <a:pt x="804" y="923"/>
                    </a:lnTo>
                    <a:lnTo>
                      <a:pt x="733" y="1019"/>
                    </a:lnTo>
                    <a:lnTo>
                      <a:pt x="666" y="1116"/>
                    </a:lnTo>
                    <a:lnTo>
                      <a:pt x="601" y="1214"/>
                    </a:lnTo>
                    <a:lnTo>
                      <a:pt x="539" y="1315"/>
                    </a:lnTo>
                    <a:lnTo>
                      <a:pt x="480" y="1418"/>
                    </a:lnTo>
                    <a:lnTo>
                      <a:pt x="424" y="1523"/>
                    </a:lnTo>
                    <a:lnTo>
                      <a:pt x="372" y="1630"/>
                    </a:lnTo>
                    <a:lnTo>
                      <a:pt x="322" y="1740"/>
                    </a:lnTo>
                    <a:lnTo>
                      <a:pt x="276" y="1850"/>
                    </a:lnTo>
                    <a:lnTo>
                      <a:pt x="234" y="1962"/>
                    </a:lnTo>
                    <a:lnTo>
                      <a:pt x="195" y="2075"/>
                    </a:lnTo>
                    <a:lnTo>
                      <a:pt x="159" y="2191"/>
                    </a:lnTo>
                    <a:lnTo>
                      <a:pt x="126" y="2308"/>
                    </a:lnTo>
                    <a:lnTo>
                      <a:pt x="97" y="2426"/>
                    </a:lnTo>
                    <a:lnTo>
                      <a:pt x="72" y="2545"/>
                    </a:lnTo>
                    <a:lnTo>
                      <a:pt x="50" y="2666"/>
                    </a:lnTo>
                    <a:lnTo>
                      <a:pt x="32" y="2788"/>
                    </a:lnTo>
                    <a:lnTo>
                      <a:pt x="18" y="2913"/>
                    </a:lnTo>
                    <a:lnTo>
                      <a:pt x="9" y="3037"/>
                    </a:lnTo>
                    <a:lnTo>
                      <a:pt x="3" y="3163"/>
                    </a:lnTo>
                    <a:lnTo>
                      <a:pt x="0" y="3289"/>
                    </a:lnTo>
                    <a:lnTo>
                      <a:pt x="6" y="3489"/>
                    </a:lnTo>
                    <a:lnTo>
                      <a:pt x="21" y="3686"/>
                    </a:lnTo>
                    <a:lnTo>
                      <a:pt x="46" y="3881"/>
                    </a:lnTo>
                    <a:lnTo>
                      <a:pt x="80" y="4073"/>
                    </a:lnTo>
                    <a:lnTo>
                      <a:pt x="124" y="4261"/>
                    </a:lnTo>
                    <a:lnTo>
                      <a:pt x="176" y="4445"/>
                    </a:lnTo>
                    <a:lnTo>
                      <a:pt x="237" y="4626"/>
                    </a:lnTo>
                    <a:lnTo>
                      <a:pt x="306" y="4802"/>
                    </a:lnTo>
                    <a:lnTo>
                      <a:pt x="384" y="4974"/>
                    </a:lnTo>
                    <a:lnTo>
                      <a:pt x="470" y="5142"/>
                    </a:lnTo>
                    <a:lnTo>
                      <a:pt x="564" y="5304"/>
                    </a:lnTo>
                    <a:lnTo>
                      <a:pt x="665" y="5462"/>
                    </a:lnTo>
                    <a:lnTo>
                      <a:pt x="773" y="5615"/>
                    </a:lnTo>
                    <a:lnTo>
                      <a:pt x="889" y="5762"/>
                    </a:lnTo>
                    <a:lnTo>
                      <a:pt x="1011" y="5903"/>
                    </a:lnTo>
                    <a:lnTo>
                      <a:pt x="1139" y="6038"/>
                    </a:lnTo>
                    <a:lnTo>
                      <a:pt x="1274" y="6166"/>
                    </a:lnTo>
                    <a:lnTo>
                      <a:pt x="1415" y="6288"/>
                    </a:lnTo>
                    <a:lnTo>
                      <a:pt x="1562" y="6404"/>
                    </a:lnTo>
                    <a:lnTo>
                      <a:pt x="1715" y="6512"/>
                    </a:lnTo>
                    <a:lnTo>
                      <a:pt x="1872" y="6613"/>
                    </a:lnTo>
                    <a:lnTo>
                      <a:pt x="2035" y="6707"/>
                    </a:lnTo>
                    <a:lnTo>
                      <a:pt x="2203" y="6792"/>
                    </a:lnTo>
                    <a:lnTo>
                      <a:pt x="2375" y="6871"/>
                    </a:lnTo>
                    <a:lnTo>
                      <a:pt x="2551" y="6940"/>
                    </a:lnTo>
                    <a:lnTo>
                      <a:pt x="2732" y="7001"/>
                    </a:lnTo>
                    <a:lnTo>
                      <a:pt x="2916" y="7053"/>
                    </a:lnTo>
                    <a:lnTo>
                      <a:pt x="3104" y="7097"/>
                    </a:lnTo>
                    <a:lnTo>
                      <a:pt x="3295" y="7131"/>
                    </a:lnTo>
                    <a:lnTo>
                      <a:pt x="3491" y="7156"/>
                    </a:lnTo>
                    <a:lnTo>
                      <a:pt x="3688" y="7171"/>
                    </a:lnTo>
                    <a:lnTo>
                      <a:pt x="3888" y="7176"/>
                    </a:lnTo>
                    <a:lnTo>
                      <a:pt x="3951" y="7176"/>
                    </a:lnTo>
                    <a:lnTo>
                      <a:pt x="4014" y="7174"/>
                    </a:lnTo>
                    <a:lnTo>
                      <a:pt x="4077" y="7171"/>
                    </a:lnTo>
                    <a:lnTo>
                      <a:pt x="4139" y="7168"/>
                    </a:lnTo>
                    <a:lnTo>
                      <a:pt x="4202" y="7164"/>
                    </a:lnTo>
                    <a:lnTo>
                      <a:pt x="4263" y="7159"/>
                    </a:lnTo>
                    <a:lnTo>
                      <a:pt x="4325" y="7151"/>
                    </a:lnTo>
                    <a:lnTo>
                      <a:pt x="4387" y="7145"/>
                    </a:lnTo>
                    <a:lnTo>
                      <a:pt x="4447" y="7136"/>
                    </a:lnTo>
                    <a:lnTo>
                      <a:pt x="4509" y="7127"/>
                    </a:lnTo>
                    <a:lnTo>
                      <a:pt x="4569" y="7116"/>
                    </a:lnTo>
                    <a:lnTo>
                      <a:pt x="4629" y="7105"/>
                    </a:lnTo>
                    <a:lnTo>
                      <a:pt x="4689" y="7093"/>
                    </a:lnTo>
                    <a:lnTo>
                      <a:pt x="4749" y="7080"/>
                    </a:lnTo>
                    <a:lnTo>
                      <a:pt x="4807" y="7066"/>
                    </a:lnTo>
                    <a:lnTo>
                      <a:pt x="4866" y="7051"/>
                    </a:lnTo>
                    <a:lnTo>
                      <a:pt x="4942" y="6980"/>
                    </a:lnTo>
                    <a:lnTo>
                      <a:pt x="5072" y="6850"/>
                    </a:lnTo>
                    <a:lnTo>
                      <a:pt x="5204" y="6711"/>
                    </a:lnTo>
                    <a:lnTo>
                      <a:pt x="5290" y="6604"/>
                    </a:lnTo>
                    <a:lnTo>
                      <a:pt x="5250" y="6621"/>
                    </a:lnTo>
                    <a:lnTo>
                      <a:pt x="5208" y="6637"/>
                    </a:lnTo>
                    <a:lnTo>
                      <a:pt x="5168" y="6653"/>
                    </a:lnTo>
                    <a:lnTo>
                      <a:pt x="5126" y="6669"/>
                    </a:lnTo>
                    <a:lnTo>
                      <a:pt x="5085" y="6684"/>
                    </a:lnTo>
                    <a:lnTo>
                      <a:pt x="5044" y="6699"/>
                    </a:lnTo>
                    <a:lnTo>
                      <a:pt x="5001" y="6713"/>
                    </a:lnTo>
                    <a:lnTo>
                      <a:pt x="4959" y="6725"/>
                    </a:lnTo>
                    <a:lnTo>
                      <a:pt x="4916" y="6739"/>
                    </a:lnTo>
                    <a:lnTo>
                      <a:pt x="4874" y="6751"/>
                    </a:lnTo>
                    <a:lnTo>
                      <a:pt x="4831" y="6764"/>
                    </a:lnTo>
                    <a:lnTo>
                      <a:pt x="4788" y="6774"/>
                    </a:lnTo>
                    <a:lnTo>
                      <a:pt x="4744" y="6785"/>
                    </a:lnTo>
                    <a:lnTo>
                      <a:pt x="4702" y="6796"/>
                    </a:lnTo>
                    <a:lnTo>
                      <a:pt x="4657" y="6805"/>
                    </a:lnTo>
                    <a:lnTo>
                      <a:pt x="4614" y="6815"/>
                    </a:lnTo>
                    <a:lnTo>
                      <a:pt x="4570" y="6823"/>
                    </a:lnTo>
                    <a:lnTo>
                      <a:pt x="4526" y="6832"/>
                    </a:lnTo>
                    <a:lnTo>
                      <a:pt x="4481" y="6839"/>
                    </a:lnTo>
                    <a:lnTo>
                      <a:pt x="4436" y="6846"/>
                    </a:lnTo>
                    <a:lnTo>
                      <a:pt x="4392" y="6853"/>
                    </a:lnTo>
                    <a:lnTo>
                      <a:pt x="4346" y="6859"/>
                    </a:lnTo>
                    <a:lnTo>
                      <a:pt x="4302" y="6864"/>
                    </a:lnTo>
                    <a:lnTo>
                      <a:pt x="4256" y="6870"/>
                    </a:lnTo>
                    <a:lnTo>
                      <a:pt x="4210" y="6874"/>
                    </a:lnTo>
                    <a:lnTo>
                      <a:pt x="4165" y="6877"/>
                    </a:lnTo>
                    <a:lnTo>
                      <a:pt x="4119" y="6880"/>
                    </a:lnTo>
                    <a:lnTo>
                      <a:pt x="4073" y="6884"/>
                    </a:lnTo>
                    <a:lnTo>
                      <a:pt x="4027" y="6886"/>
                    </a:lnTo>
                    <a:lnTo>
                      <a:pt x="3981" y="6887"/>
                    </a:lnTo>
                    <a:lnTo>
                      <a:pt x="3934" y="6888"/>
                    </a:lnTo>
                    <a:lnTo>
                      <a:pt x="3888" y="6888"/>
                    </a:lnTo>
                    <a:lnTo>
                      <a:pt x="3703" y="6884"/>
                    </a:lnTo>
                    <a:lnTo>
                      <a:pt x="3519" y="6870"/>
                    </a:lnTo>
                    <a:lnTo>
                      <a:pt x="3340" y="6846"/>
                    </a:lnTo>
                    <a:lnTo>
                      <a:pt x="3163" y="6815"/>
                    </a:lnTo>
                    <a:lnTo>
                      <a:pt x="2989" y="6775"/>
                    </a:lnTo>
                    <a:lnTo>
                      <a:pt x="2818" y="6727"/>
                    </a:lnTo>
                    <a:lnTo>
                      <a:pt x="2650" y="6669"/>
                    </a:lnTo>
                    <a:lnTo>
                      <a:pt x="2486" y="6605"/>
                    </a:lnTo>
                    <a:lnTo>
                      <a:pt x="2327" y="6533"/>
                    </a:lnTo>
                    <a:lnTo>
                      <a:pt x="2172" y="6454"/>
                    </a:lnTo>
                    <a:lnTo>
                      <a:pt x="2022" y="6367"/>
                    </a:lnTo>
                    <a:lnTo>
                      <a:pt x="1876" y="6273"/>
                    </a:lnTo>
                    <a:lnTo>
                      <a:pt x="1735" y="6173"/>
                    </a:lnTo>
                    <a:lnTo>
                      <a:pt x="1598" y="6066"/>
                    </a:lnTo>
                    <a:lnTo>
                      <a:pt x="1467" y="5953"/>
                    </a:lnTo>
                    <a:lnTo>
                      <a:pt x="1343" y="5834"/>
                    </a:lnTo>
                    <a:lnTo>
                      <a:pt x="1223" y="5709"/>
                    </a:lnTo>
                    <a:lnTo>
                      <a:pt x="1111" y="5578"/>
                    </a:lnTo>
                    <a:lnTo>
                      <a:pt x="1004" y="5442"/>
                    </a:lnTo>
                    <a:lnTo>
                      <a:pt x="904" y="5301"/>
                    </a:lnTo>
                    <a:lnTo>
                      <a:pt x="809" y="5156"/>
                    </a:lnTo>
                    <a:lnTo>
                      <a:pt x="723" y="5005"/>
                    </a:lnTo>
                    <a:lnTo>
                      <a:pt x="644" y="4850"/>
                    </a:lnTo>
                    <a:lnTo>
                      <a:pt x="572" y="4690"/>
                    </a:lnTo>
                    <a:lnTo>
                      <a:pt x="507" y="4527"/>
                    </a:lnTo>
                    <a:lnTo>
                      <a:pt x="451" y="4359"/>
                    </a:lnTo>
                    <a:lnTo>
                      <a:pt x="402" y="4189"/>
                    </a:lnTo>
                    <a:lnTo>
                      <a:pt x="362" y="4014"/>
                    </a:lnTo>
                    <a:lnTo>
                      <a:pt x="331" y="3837"/>
                    </a:lnTo>
                    <a:lnTo>
                      <a:pt x="307" y="3658"/>
                    </a:lnTo>
                    <a:lnTo>
                      <a:pt x="293" y="3474"/>
                    </a:lnTo>
                    <a:lnTo>
                      <a:pt x="289" y="3289"/>
                    </a:lnTo>
                    <a:lnTo>
                      <a:pt x="291" y="3153"/>
                    </a:lnTo>
                    <a:lnTo>
                      <a:pt x="299" y="3017"/>
                    </a:lnTo>
                    <a:lnTo>
                      <a:pt x="311" y="2883"/>
                    </a:lnTo>
                    <a:lnTo>
                      <a:pt x="330" y="2749"/>
                    </a:lnTo>
                    <a:lnTo>
                      <a:pt x="351" y="2619"/>
                    </a:lnTo>
                    <a:lnTo>
                      <a:pt x="378" y="2489"/>
                    </a:lnTo>
                    <a:lnTo>
                      <a:pt x="410" y="2361"/>
                    </a:lnTo>
                    <a:lnTo>
                      <a:pt x="445" y="2235"/>
                    </a:lnTo>
                    <a:lnTo>
                      <a:pt x="487" y="2111"/>
                    </a:lnTo>
                    <a:lnTo>
                      <a:pt x="531" y="1989"/>
                    </a:lnTo>
                    <a:lnTo>
                      <a:pt x="580" y="1869"/>
                    </a:lnTo>
                    <a:lnTo>
                      <a:pt x="633" y="1751"/>
                    </a:lnTo>
                    <a:lnTo>
                      <a:pt x="690" y="1636"/>
                    </a:lnTo>
                    <a:lnTo>
                      <a:pt x="752" y="1523"/>
                    </a:lnTo>
                    <a:lnTo>
                      <a:pt x="817" y="1413"/>
                    </a:lnTo>
                    <a:lnTo>
                      <a:pt x="886" y="1304"/>
                    </a:lnTo>
                    <a:lnTo>
                      <a:pt x="958" y="1199"/>
                    </a:lnTo>
                    <a:lnTo>
                      <a:pt x="1034" y="1096"/>
                    </a:lnTo>
                    <a:lnTo>
                      <a:pt x="1114" y="997"/>
                    </a:lnTo>
                    <a:lnTo>
                      <a:pt x="1197" y="900"/>
                    </a:lnTo>
                    <a:lnTo>
                      <a:pt x="1283" y="806"/>
                    </a:lnTo>
                    <a:lnTo>
                      <a:pt x="1373" y="715"/>
                    </a:lnTo>
                    <a:lnTo>
                      <a:pt x="1465" y="628"/>
                    </a:lnTo>
                    <a:lnTo>
                      <a:pt x="1561" y="543"/>
                    </a:lnTo>
                    <a:lnTo>
                      <a:pt x="1660" y="463"/>
                    </a:lnTo>
                    <a:lnTo>
                      <a:pt x="1761" y="385"/>
                    </a:lnTo>
                    <a:lnTo>
                      <a:pt x="1867" y="312"/>
                    </a:lnTo>
                    <a:lnTo>
                      <a:pt x="1973" y="242"/>
                    </a:lnTo>
                    <a:lnTo>
                      <a:pt x="2083" y="175"/>
                    </a:lnTo>
                    <a:lnTo>
                      <a:pt x="2195" y="112"/>
                    </a:lnTo>
                    <a:lnTo>
                      <a:pt x="2309" y="54"/>
                    </a:lnTo>
                    <a:lnTo>
                      <a:pt x="2427" y="0"/>
                    </a:lnTo>
                    <a:lnTo>
                      <a:pt x="2334" y="0"/>
                    </a:lnTo>
                    <a:lnTo>
                      <a:pt x="2134" y="0"/>
                    </a:lnTo>
                    <a:lnTo>
                      <a:pt x="1943" y="17"/>
                    </a:lnTo>
                    <a:lnTo>
                      <a:pt x="1752" y="43"/>
                    </a:lnTo>
                    <a:lnTo>
                      <a:pt x="1750" y="43"/>
                    </a:lnTo>
                    <a:close/>
                  </a:path>
                </a:pathLst>
              </a:custGeom>
              <a:solidFill>
                <a:srgbClr val="954879"/>
              </a:solidFill>
              <a:ln w="9525">
                <a:noFill/>
                <a:round/>
                <a:headEnd/>
                <a:tailEnd/>
              </a:ln>
            </p:spPr>
            <p:txBody>
              <a:bodyPr/>
              <a:lstStyle/>
              <a:p>
                <a:pPr eaLnBrk="1" hangingPunct="1"/>
                <a:endParaRPr lang="pt-BR" u="none"/>
              </a:p>
            </p:txBody>
          </p:sp>
          <p:sp>
            <p:nvSpPr>
              <p:cNvPr id="468072" name="Freeform 142"/>
              <p:cNvSpPr>
                <a:spLocks/>
              </p:cNvSpPr>
              <p:nvPr/>
            </p:nvSpPr>
            <p:spPr bwMode="auto">
              <a:xfrm>
                <a:off x="3172" y="2911"/>
                <a:ext cx="666" cy="879"/>
              </a:xfrm>
              <a:custGeom>
                <a:avLst/>
                <a:gdLst>
                  <a:gd name="T0" fmla="*/ 0 w 5327"/>
                  <a:gd name="T1" fmla="*/ 0 h 7032"/>
                  <a:gd name="T2" fmla="*/ 0 w 5327"/>
                  <a:gd name="T3" fmla="*/ 0 h 7032"/>
                  <a:gd name="T4" fmla="*/ 0 w 5327"/>
                  <a:gd name="T5" fmla="*/ 0 h 7032"/>
                  <a:gd name="T6" fmla="*/ 0 w 5327"/>
                  <a:gd name="T7" fmla="*/ 0 h 7032"/>
                  <a:gd name="T8" fmla="*/ 0 w 5327"/>
                  <a:gd name="T9" fmla="*/ 0 h 7032"/>
                  <a:gd name="T10" fmla="*/ 0 w 5327"/>
                  <a:gd name="T11" fmla="*/ 0 h 7032"/>
                  <a:gd name="T12" fmla="*/ 0 w 5327"/>
                  <a:gd name="T13" fmla="*/ 0 h 7032"/>
                  <a:gd name="T14" fmla="*/ 0 w 5327"/>
                  <a:gd name="T15" fmla="*/ 0 h 7032"/>
                  <a:gd name="T16" fmla="*/ 0 w 5327"/>
                  <a:gd name="T17" fmla="*/ 0 h 7032"/>
                  <a:gd name="T18" fmla="*/ 0 w 5327"/>
                  <a:gd name="T19" fmla="*/ 0 h 7032"/>
                  <a:gd name="T20" fmla="*/ 0 w 5327"/>
                  <a:gd name="T21" fmla="*/ 0 h 7032"/>
                  <a:gd name="T22" fmla="*/ 0 w 5327"/>
                  <a:gd name="T23" fmla="*/ 0 h 7032"/>
                  <a:gd name="T24" fmla="*/ 0 w 5327"/>
                  <a:gd name="T25" fmla="*/ 0 h 7032"/>
                  <a:gd name="T26" fmla="*/ 0 w 5327"/>
                  <a:gd name="T27" fmla="*/ 0 h 7032"/>
                  <a:gd name="T28" fmla="*/ 0 w 5327"/>
                  <a:gd name="T29" fmla="*/ 0 h 7032"/>
                  <a:gd name="T30" fmla="*/ 0 w 5327"/>
                  <a:gd name="T31" fmla="*/ 0 h 7032"/>
                  <a:gd name="T32" fmla="*/ 0 w 5327"/>
                  <a:gd name="T33" fmla="*/ 0 h 7032"/>
                  <a:gd name="T34" fmla="*/ 0 w 5327"/>
                  <a:gd name="T35" fmla="*/ 0 h 7032"/>
                  <a:gd name="T36" fmla="*/ 0 w 5327"/>
                  <a:gd name="T37" fmla="*/ 0 h 7032"/>
                  <a:gd name="T38" fmla="*/ 0 w 5327"/>
                  <a:gd name="T39" fmla="*/ 0 h 7032"/>
                  <a:gd name="T40" fmla="*/ 0 w 5327"/>
                  <a:gd name="T41" fmla="*/ 0 h 7032"/>
                  <a:gd name="T42" fmla="*/ 0 w 5327"/>
                  <a:gd name="T43" fmla="*/ 0 h 7032"/>
                  <a:gd name="T44" fmla="*/ 0 w 5327"/>
                  <a:gd name="T45" fmla="*/ 0 h 7032"/>
                  <a:gd name="T46" fmla="*/ 0 w 5327"/>
                  <a:gd name="T47" fmla="*/ 0 h 7032"/>
                  <a:gd name="T48" fmla="*/ 0 w 5327"/>
                  <a:gd name="T49" fmla="*/ 0 h 7032"/>
                  <a:gd name="T50" fmla="*/ 0 w 5327"/>
                  <a:gd name="T51" fmla="*/ 0 h 7032"/>
                  <a:gd name="T52" fmla="*/ 0 w 5327"/>
                  <a:gd name="T53" fmla="*/ 0 h 7032"/>
                  <a:gd name="T54" fmla="*/ 0 w 5327"/>
                  <a:gd name="T55" fmla="*/ 0 h 7032"/>
                  <a:gd name="T56" fmla="*/ 0 w 5327"/>
                  <a:gd name="T57" fmla="*/ 0 h 7032"/>
                  <a:gd name="T58" fmla="*/ 0 w 5327"/>
                  <a:gd name="T59" fmla="*/ 0 h 7032"/>
                  <a:gd name="T60" fmla="*/ 0 w 5327"/>
                  <a:gd name="T61" fmla="*/ 0 h 7032"/>
                  <a:gd name="T62" fmla="*/ 0 w 5327"/>
                  <a:gd name="T63" fmla="*/ 0 h 7032"/>
                  <a:gd name="T64" fmla="*/ 0 w 5327"/>
                  <a:gd name="T65" fmla="*/ 0 h 7032"/>
                  <a:gd name="T66" fmla="*/ 0 w 5327"/>
                  <a:gd name="T67" fmla="*/ 0 h 7032"/>
                  <a:gd name="T68" fmla="*/ 0 w 5327"/>
                  <a:gd name="T69" fmla="*/ 0 h 7032"/>
                  <a:gd name="T70" fmla="*/ 0 w 5327"/>
                  <a:gd name="T71" fmla="*/ 0 h 7032"/>
                  <a:gd name="T72" fmla="*/ 0 w 5327"/>
                  <a:gd name="T73" fmla="*/ 0 h 7032"/>
                  <a:gd name="T74" fmla="*/ 0 w 5327"/>
                  <a:gd name="T75" fmla="*/ 0 h 7032"/>
                  <a:gd name="T76" fmla="*/ 0 w 5327"/>
                  <a:gd name="T77" fmla="*/ 0 h 7032"/>
                  <a:gd name="T78" fmla="*/ 0 w 5327"/>
                  <a:gd name="T79" fmla="*/ 0 h 7032"/>
                  <a:gd name="T80" fmla="*/ 0 w 5327"/>
                  <a:gd name="T81" fmla="*/ 0 h 7032"/>
                  <a:gd name="T82" fmla="*/ 0 w 5327"/>
                  <a:gd name="T83" fmla="*/ 0 h 7032"/>
                  <a:gd name="T84" fmla="*/ 0 w 5327"/>
                  <a:gd name="T85" fmla="*/ 0 h 7032"/>
                  <a:gd name="T86" fmla="*/ 0 w 5327"/>
                  <a:gd name="T87" fmla="*/ 0 h 7032"/>
                  <a:gd name="T88" fmla="*/ 0 w 5327"/>
                  <a:gd name="T89" fmla="*/ 0 h 7032"/>
                  <a:gd name="T90" fmla="*/ 0 w 5327"/>
                  <a:gd name="T91" fmla="*/ 0 h 7032"/>
                  <a:gd name="T92" fmla="*/ 0 w 5327"/>
                  <a:gd name="T93" fmla="*/ 0 h 7032"/>
                  <a:gd name="T94" fmla="*/ 0 w 5327"/>
                  <a:gd name="T95" fmla="*/ 0 h 7032"/>
                  <a:gd name="T96" fmla="*/ 0 w 5327"/>
                  <a:gd name="T97" fmla="*/ 0 h 7032"/>
                  <a:gd name="T98" fmla="*/ 0 w 5327"/>
                  <a:gd name="T99" fmla="*/ 0 h 7032"/>
                  <a:gd name="T100" fmla="*/ 0 w 5327"/>
                  <a:gd name="T101" fmla="*/ 0 h 7032"/>
                  <a:gd name="T102" fmla="*/ 0 w 5327"/>
                  <a:gd name="T103" fmla="*/ 0 h 7032"/>
                  <a:gd name="T104" fmla="*/ 0 w 5327"/>
                  <a:gd name="T105" fmla="*/ 0 h 7032"/>
                  <a:gd name="T106" fmla="*/ 0 w 5327"/>
                  <a:gd name="T107" fmla="*/ 0 h 7032"/>
                  <a:gd name="T108" fmla="*/ 0 w 5327"/>
                  <a:gd name="T109" fmla="*/ 0 h 7032"/>
                  <a:gd name="T110" fmla="*/ 0 w 5327"/>
                  <a:gd name="T111" fmla="*/ 0 h 7032"/>
                  <a:gd name="T112" fmla="*/ 0 w 5327"/>
                  <a:gd name="T113" fmla="*/ 0 h 7032"/>
                  <a:gd name="T114" fmla="*/ 0 w 5327"/>
                  <a:gd name="T115" fmla="*/ 0 h 7032"/>
                  <a:gd name="T116" fmla="*/ 0 w 5327"/>
                  <a:gd name="T117" fmla="*/ 0 h 7032"/>
                  <a:gd name="T118" fmla="*/ 0 w 5327"/>
                  <a:gd name="T119" fmla="*/ 0 h 7032"/>
                  <a:gd name="T120" fmla="*/ 0 w 5327"/>
                  <a:gd name="T121" fmla="*/ 0 h 7032"/>
                  <a:gd name="T122" fmla="*/ 0 w 5327"/>
                  <a:gd name="T123" fmla="*/ 0 h 70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27"/>
                  <a:gd name="T187" fmla="*/ 0 h 7032"/>
                  <a:gd name="T188" fmla="*/ 5327 w 5327"/>
                  <a:gd name="T189" fmla="*/ 7032 h 70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27" h="7032">
                    <a:moveTo>
                      <a:pt x="1950" y="3"/>
                    </a:moveTo>
                    <a:lnTo>
                      <a:pt x="1842" y="65"/>
                    </a:lnTo>
                    <a:lnTo>
                      <a:pt x="1736" y="129"/>
                    </a:lnTo>
                    <a:lnTo>
                      <a:pt x="1633" y="197"/>
                    </a:lnTo>
                    <a:lnTo>
                      <a:pt x="1533" y="268"/>
                    </a:lnTo>
                    <a:lnTo>
                      <a:pt x="1434" y="344"/>
                    </a:lnTo>
                    <a:lnTo>
                      <a:pt x="1338" y="421"/>
                    </a:lnTo>
                    <a:lnTo>
                      <a:pt x="1245" y="502"/>
                    </a:lnTo>
                    <a:lnTo>
                      <a:pt x="1155" y="586"/>
                    </a:lnTo>
                    <a:lnTo>
                      <a:pt x="1068" y="672"/>
                    </a:lnTo>
                    <a:lnTo>
                      <a:pt x="983" y="762"/>
                    </a:lnTo>
                    <a:lnTo>
                      <a:pt x="901" y="853"/>
                    </a:lnTo>
                    <a:lnTo>
                      <a:pt x="822" y="949"/>
                    </a:lnTo>
                    <a:lnTo>
                      <a:pt x="746" y="1047"/>
                    </a:lnTo>
                    <a:lnTo>
                      <a:pt x="674" y="1146"/>
                    </a:lnTo>
                    <a:lnTo>
                      <a:pt x="605" y="1248"/>
                    </a:lnTo>
                    <a:lnTo>
                      <a:pt x="539" y="1353"/>
                    </a:lnTo>
                    <a:lnTo>
                      <a:pt x="476" y="1461"/>
                    </a:lnTo>
                    <a:lnTo>
                      <a:pt x="418" y="1570"/>
                    </a:lnTo>
                    <a:lnTo>
                      <a:pt x="362" y="1681"/>
                    </a:lnTo>
                    <a:lnTo>
                      <a:pt x="311" y="1794"/>
                    </a:lnTo>
                    <a:lnTo>
                      <a:pt x="262" y="1910"/>
                    </a:lnTo>
                    <a:lnTo>
                      <a:pt x="218" y="2027"/>
                    </a:lnTo>
                    <a:lnTo>
                      <a:pt x="177" y="2146"/>
                    </a:lnTo>
                    <a:lnTo>
                      <a:pt x="141" y="2267"/>
                    </a:lnTo>
                    <a:lnTo>
                      <a:pt x="108" y="2390"/>
                    </a:lnTo>
                    <a:lnTo>
                      <a:pt x="80" y="2515"/>
                    </a:lnTo>
                    <a:lnTo>
                      <a:pt x="56" y="2640"/>
                    </a:lnTo>
                    <a:lnTo>
                      <a:pt x="36" y="2767"/>
                    </a:lnTo>
                    <a:lnTo>
                      <a:pt x="20" y="2896"/>
                    </a:lnTo>
                    <a:lnTo>
                      <a:pt x="9" y="3026"/>
                    </a:lnTo>
                    <a:lnTo>
                      <a:pt x="2" y="3157"/>
                    </a:lnTo>
                    <a:lnTo>
                      <a:pt x="0" y="3289"/>
                    </a:lnTo>
                    <a:lnTo>
                      <a:pt x="5" y="3482"/>
                    </a:lnTo>
                    <a:lnTo>
                      <a:pt x="19" y="3672"/>
                    </a:lnTo>
                    <a:lnTo>
                      <a:pt x="43" y="3859"/>
                    </a:lnTo>
                    <a:lnTo>
                      <a:pt x="76" y="4043"/>
                    </a:lnTo>
                    <a:lnTo>
                      <a:pt x="118" y="4225"/>
                    </a:lnTo>
                    <a:lnTo>
                      <a:pt x="169" y="4402"/>
                    </a:lnTo>
                    <a:lnTo>
                      <a:pt x="227" y="4576"/>
                    </a:lnTo>
                    <a:lnTo>
                      <a:pt x="294" y="4746"/>
                    </a:lnTo>
                    <a:lnTo>
                      <a:pt x="369" y="4911"/>
                    </a:lnTo>
                    <a:lnTo>
                      <a:pt x="452" y="5074"/>
                    </a:lnTo>
                    <a:lnTo>
                      <a:pt x="542" y="5230"/>
                    </a:lnTo>
                    <a:lnTo>
                      <a:pt x="639" y="5382"/>
                    </a:lnTo>
                    <a:lnTo>
                      <a:pt x="744" y="5528"/>
                    </a:lnTo>
                    <a:lnTo>
                      <a:pt x="854" y="5670"/>
                    </a:lnTo>
                    <a:lnTo>
                      <a:pt x="972" y="5806"/>
                    </a:lnTo>
                    <a:lnTo>
                      <a:pt x="1096" y="5936"/>
                    </a:lnTo>
                    <a:lnTo>
                      <a:pt x="1226" y="6060"/>
                    </a:lnTo>
                    <a:lnTo>
                      <a:pt x="1362" y="6178"/>
                    </a:lnTo>
                    <a:lnTo>
                      <a:pt x="1503" y="6288"/>
                    </a:lnTo>
                    <a:lnTo>
                      <a:pt x="1650" y="6393"/>
                    </a:lnTo>
                    <a:lnTo>
                      <a:pt x="1802" y="6490"/>
                    </a:lnTo>
                    <a:lnTo>
                      <a:pt x="1958" y="6580"/>
                    </a:lnTo>
                    <a:lnTo>
                      <a:pt x="2120" y="6663"/>
                    </a:lnTo>
                    <a:lnTo>
                      <a:pt x="2286" y="6738"/>
                    </a:lnTo>
                    <a:lnTo>
                      <a:pt x="2456" y="6805"/>
                    </a:lnTo>
                    <a:lnTo>
                      <a:pt x="2630" y="6863"/>
                    </a:lnTo>
                    <a:lnTo>
                      <a:pt x="2807" y="6914"/>
                    </a:lnTo>
                    <a:lnTo>
                      <a:pt x="2989" y="6956"/>
                    </a:lnTo>
                    <a:lnTo>
                      <a:pt x="3173" y="6989"/>
                    </a:lnTo>
                    <a:lnTo>
                      <a:pt x="3361" y="7013"/>
                    </a:lnTo>
                    <a:lnTo>
                      <a:pt x="3551" y="7027"/>
                    </a:lnTo>
                    <a:lnTo>
                      <a:pt x="3743" y="7032"/>
                    </a:lnTo>
                    <a:lnTo>
                      <a:pt x="3821" y="7031"/>
                    </a:lnTo>
                    <a:lnTo>
                      <a:pt x="3899" y="7029"/>
                    </a:lnTo>
                    <a:lnTo>
                      <a:pt x="3976" y="7025"/>
                    </a:lnTo>
                    <a:lnTo>
                      <a:pt x="4054" y="7019"/>
                    </a:lnTo>
                    <a:lnTo>
                      <a:pt x="4130" y="7012"/>
                    </a:lnTo>
                    <a:lnTo>
                      <a:pt x="4207" y="7004"/>
                    </a:lnTo>
                    <a:lnTo>
                      <a:pt x="4282" y="6993"/>
                    </a:lnTo>
                    <a:lnTo>
                      <a:pt x="4357" y="6981"/>
                    </a:lnTo>
                    <a:lnTo>
                      <a:pt x="4433" y="6969"/>
                    </a:lnTo>
                    <a:lnTo>
                      <a:pt x="4507" y="6954"/>
                    </a:lnTo>
                    <a:lnTo>
                      <a:pt x="4580" y="6938"/>
                    </a:lnTo>
                    <a:lnTo>
                      <a:pt x="4653" y="6921"/>
                    </a:lnTo>
                    <a:lnTo>
                      <a:pt x="4726" y="6902"/>
                    </a:lnTo>
                    <a:lnTo>
                      <a:pt x="4798" y="6881"/>
                    </a:lnTo>
                    <a:lnTo>
                      <a:pt x="4869" y="6859"/>
                    </a:lnTo>
                    <a:lnTo>
                      <a:pt x="4940" y="6836"/>
                    </a:lnTo>
                    <a:lnTo>
                      <a:pt x="5059" y="6711"/>
                    </a:lnTo>
                    <a:lnTo>
                      <a:pt x="5179" y="6562"/>
                    </a:lnTo>
                    <a:lnTo>
                      <a:pt x="5294" y="6407"/>
                    </a:lnTo>
                    <a:lnTo>
                      <a:pt x="5327" y="6359"/>
                    </a:lnTo>
                    <a:lnTo>
                      <a:pt x="5283" y="6383"/>
                    </a:lnTo>
                    <a:lnTo>
                      <a:pt x="5237" y="6405"/>
                    </a:lnTo>
                    <a:lnTo>
                      <a:pt x="5193" y="6426"/>
                    </a:lnTo>
                    <a:lnTo>
                      <a:pt x="5147" y="6446"/>
                    </a:lnTo>
                    <a:lnTo>
                      <a:pt x="5100" y="6466"/>
                    </a:lnTo>
                    <a:lnTo>
                      <a:pt x="5054" y="6487"/>
                    </a:lnTo>
                    <a:lnTo>
                      <a:pt x="5007" y="6506"/>
                    </a:lnTo>
                    <a:lnTo>
                      <a:pt x="4960" y="6524"/>
                    </a:lnTo>
                    <a:lnTo>
                      <a:pt x="4912" y="6541"/>
                    </a:lnTo>
                    <a:lnTo>
                      <a:pt x="4865" y="6558"/>
                    </a:lnTo>
                    <a:lnTo>
                      <a:pt x="4817" y="6574"/>
                    </a:lnTo>
                    <a:lnTo>
                      <a:pt x="4768" y="6590"/>
                    </a:lnTo>
                    <a:lnTo>
                      <a:pt x="4719" y="6604"/>
                    </a:lnTo>
                    <a:lnTo>
                      <a:pt x="4670" y="6618"/>
                    </a:lnTo>
                    <a:lnTo>
                      <a:pt x="4621" y="6631"/>
                    </a:lnTo>
                    <a:lnTo>
                      <a:pt x="4572" y="6644"/>
                    </a:lnTo>
                    <a:lnTo>
                      <a:pt x="4522" y="6656"/>
                    </a:lnTo>
                    <a:lnTo>
                      <a:pt x="4471" y="6667"/>
                    </a:lnTo>
                    <a:lnTo>
                      <a:pt x="4421" y="6678"/>
                    </a:lnTo>
                    <a:lnTo>
                      <a:pt x="4370" y="6687"/>
                    </a:lnTo>
                    <a:lnTo>
                      <a:pt x="4319" y="6697"/>
                    </a:lnTo>
                    <a:lnTo>
                      <a:pt x="4268" y="6704"/>
                    </a:lnTo>
                    <a:lnTo>
                      <a:pt x="4216" y="6712"/>
                    </a:lnTo>
                    <a:lnTo>
                      <a:pt x="4165" y="6719"/>
                    </a:lnTo>
                    <a:lnTo>
                      <a:pt x="4113" y="6724"/>
                    </a:lnTo>
                    <a:lnTo>
                      <a:pt x="4060" y="6730"/>
                    </a:lnTo>
                    <a:lnTo>
                      <a:pt x="4008" y="6734"/>
                    </a:lnTo>
                    <a:lnTo>
                      <a:pt x="3955" y="6738"/>
                    </a:lnTo>
                    <a:lnTo>
                      <a:pt x="3903" y="6740"/>
                    </a:lnTo>
                    <a:lnTo>
                      <a:pt x="3850" y="6742"/>
                    </a:lnTo>
                    <a:lnTo>
                      <a:pt x="3796" y="6743"/>
                    </a:lnTo>
                    <a:lnTo>
                      <a:pt x="3743" y="6745"/>
                    </a:lnTo>
                    <a:lnTo>
                      <a:pt x="3565" y="6739"/>
                    </a:lnTo>
                    <a:lnTo>
                      <a:pt x="3389" y="6727"/>
                    </a:lnTo>
                    <a:lnTo>
                      <a:pt x="3216" y="6704"/>
                    </a:lnTo>
                    <a:lnTo>
                      <a:pt x="3046" y="6673"/>
                    </a:lnTo>
                    <a:lnTo>
                      <a:pt x="2880" y="6635"/>
                    </a:lnTo>
                    <a:lnTo>
                      <a:pt x="2715" y="6589"/>
                    </a:lnTo>
                    <a:lnTo>
                      <a:pt x="2555" y="6534"/>
                    </a:lnTo>
                    <a:lnTo>
                      <a:pt x="2398" y="6473"/>
                    </a:lnTo>
                    <a:lnTo>
                      <a:pt x="2245" y="6404"/>
                    </a:lnTo>
                    <a:lnTo>
                      <a:pt x="2096" y="6327"/>
                    </a:lnTo>
                    <a:lnTo>
                      <a:pt x="1951" y="6244"/>
                    </a:lnTo>
                    <a:lnTo>
                      <a:pt x="1811" y="6154"/>
                    </a:lnTo>
                    <a:lnTo>
                      <a:pt x="1676" y="6058"/>
                    </a:lnTo>
                    <a:lnTo>
                      <a:pt x="1545" y="5955"/>
                    </a:lnTo>
                    <a:lnTo>
                      <a:pt x="1420" y="5847"/>
                    </a:lnTo>
                    <a:lnTo>
                      <a:pt x="1300" y="5732"/>
                    </a:lnTo>
                    <a:lnTo>
                      <a:pt x="1185" y="5612"/>
                    </a:lnTo>
                    <a:lnTo>
                      <a:pt x="1077" y="5487"/>
                    </a:lnTo>
                    <a:lnTo>
                      <a:pt x="974" y="5356"/>
                    </a:lnTo>
                    <a:lnTo>
                      <a:pt x="878" y="5221"/>
                    </a:lnTo>
                    <a:lnTo>
                      <a:pt x="787" y="5081"/>
                    </a:lnTo>
                    <a:lnTo>
                      <a:pt x="705" y="4936"/>
                    </a:lnTo>
                    <a:lnTo>
                      <a:pt x="628" y="4787"/>
                    </a:lnTo>
                    <a:lnTo>
                      <a:pt x="559" y="4634"/>
                    </a:lnTo>
                    <a:lnTo>
                      <a:pt x="498" y="4477"/>
                    </a:lnTo>
                    <a:lnTo>
                      <a:pt x="444" y="4317"/>
                    </a:lnTo>
                    <a:lnTo>
                      <a:pt x="397" y="4152"/>
                    </a:lnTo>
                    <a:lnTo>
                      <a:pt x="358" y="3986"/>
                    </a:lnTo>
                    <a:lnTo>
                      <a:pt x="328" y="3816"/>
                    </a:lnTo>
                    <a:lnTo>
                      <a:pt x="306" y="3643"/>
                    </a:lnTo>
                    <a:lnTo>
                      <a:pt x="292" y="3467"/>
                    </a:lnTo>
                    <a:lnTo>
                      <a:pt x="287" y="3289"/>
                    </a:lnTo>
                    <a:lnTo>
                      <a:pt x="291" y="3148"/>
                    </a:lnTo>
                    <a:lnTo>
                      <a:pt x="299" y="3008"/>
                    </a:lnTo>
                    <a:lnTo>
                      <a:pt x="313" y="2870"/>
                    </a:lnTo>
                    <a:lnTo>
                      <a:pt x="332" y="2733"/>
                    </a:lnTo>
                    <a:lnTo>
                      <a:pt x="356" y="2598"/>
                    </a:lnTo>
                    <a:lnTo>
                      <a:pt x="386" y="2466"/>
                    </a:lnTo>
                    <a:lnTo>
                      <a:pt x="421" y="2334"/>
                    </a:lnTo>
                    <a:lnTo>
                      <a:pt x="462" y="2206"/>
                    </a:lnTo>
                    <a:lnTo>
                      <a:pt x="506" y="2078"/>
                    </a:lnTo>
                    <a:lnTo>
                      <a:pt x="555" y="1954"/>
                    </a:lnTo>
                    <a:lnTo>
                      <a:pt x="609" y="1832"/>
                    </a:lnTo>
                    <a:lnTo>
                      <a:pt x="667" y="1713"/>
                    </a:lnTo>
                    <a:lnTo>
                      <a:pt x="730" y="1596"/>
                    </a:lnTo>
                    <a:lnTo>
                      <a:pt x="798" y="1482"/>
                    </a:lnTo>
                    <a:lnTo>
                      <a:pt x="869" y="1370"/>
                    </a:lnTo>
                    <a:lnTo>
                      <a:pt x="945" y="1262"/>
                    </a:lnTo>
                    <a:lnTo>
                      <a:pt x="1024" y="1157"/>
                    </a:lnTo>
                    <a:lnTo>
                      <a:pt x="1108" y="1055"/>
                    </a:lnTo>
                    <a:lnTo>
                      <a:pt x="1195" y="956"/>
                    </a:lnTo>
                    <a:lnTo>
                      <a:pt x="1285" y="861"/>
                    </a:lnTo>
                    <a:lnTo>
                      <a:pt x="1380" y="769"/>
                    </a:lnTo>
                    <a:lnTo>
                      <a:pt x="1477" y="681"/>
                    </a:lnTo>
                    <a:lnTo>
                      <a:pt x="1578" y="596"/>
                    </a:lnTo>
                    <a:lnTo>
                      <a:pt x="1682" y="516"/>
                    </a:lnTo>
                    <a:lnTo>
                      <a:pt x="1789" y="439"/>
                    </a:lnTo>
                    <a:lnTo>
                      <a:pt x="1900" y="366"/>
                    </a:lnTo>
                    <a:lnTo>
                      <a:pt x="2013" y="298"/>
                    </a:lnTo>
                    <a:lnTo>
                      <a:pt x="2129" y="233"/>
                    </a:lnTo>
                    <a:lnTo>
                      <a:pt x="2248" y="174"/>
                    </a:lnTo>
                    <a:lnTo>
                      <a:pt x="2369" y="119"/>
                    </a:lnTo>
                    <a:lnTo>
                      <a:pt x="2493" y="68"/>
                    </a:lnTo>
                    <a:lnTo>
                      <a:pt x="2620" y="21"/>
                    </a:lnTo>
                    <a:lnTo>
                      <a:pt x="2589" y="17"/>
                    </a:lnTo>
                    <a:lnTo>
                      <a:pt x="2398" y="0"/>
                    </a:lnTo>
                    <a:lnTo>
                      <a:pt x="2189" y="0"/>
                    </a:lnTo>
                    <a:lnTo>
                      <a:pt x="1989" y="0"/>
                    </a:lnTo>
                    <a:lnTo>
                      <a:pt x="1950" y="3"/>
                    </a:lnTo>
                    <a:close/>
                  </a:path>
                </a:pathLst>
              </a:custGeom>
              <a:solidFill>
                <a:srgbClr val="974779"/>
              </a:solidFill>
              <a:ln w="9525">
                <a:noFill/>
                <a:round/>
                <a:headEnd/>
                <a:tailEnd/>
              </a:ln>
            </p:spPr>
            <p:txBody>
              <a:bodyPr/>
              <a:lstStyle/>
              <a:p>
                <a:pPr eaLnBrk="1" hangingPunct="1"/>
                <a:endParaRPr lang="pt-BR" u="none"/>
              </a:p>
            </p:txBody>
          </p:sp>
          <p:sp>
            <p:nvSpPr>
              <p:cNvPr id="468073" name="Freeform 143"/>
              <p:cNvSpPr>
                <a:spLocks/>
              </p:cNvSpPr>
              <p:nvPr/>
            </p:nvSpPr>
            <p:spPr bwMode="auto">
              <a:xfrm>
                <a:off x="3191" y="2911"/>
                <a:ext cx="668" cy="861"/>
              </a:xfrm>
              <a:custGeom>
                <a:avLst/>
                <a:gdLst>
                  <a:gd name="T0" fmla="*/ 0 w 5348"/>
                  <a:gd name="T1" fmla="*/ 0 h 6888"/>
                  <a:gd name="T2" fmla="*/ 0 w 5348"/>
                  <a:gd name="T3" fmla="*/ 0 h 6888"/>
                  <a:gd name="T4" fmla="*/ 0 w 5348"/>
                  <a:gd name="T5" fmla="*/ 0 h 6888"/>
                  <a:gd name="T6" fmla="*/ 0 w 5348"/>
                  <a:gd name="T7" fmla="*/ 0 h 6888"/>
                  <a:gd name="T8" fmla="*/ 0 w 5348"/>
                  <a:gd name="T9" fmla="*/ 0 h 6888"/>
                  <a:gd name="T10" fmla="*/ 0 w 5348"/>
                  <a:gd name="T11" fmla="*/ 0 h 6888"/>
                  <a:gd name="T12" fmla="*/ 0 w 5348"/>
                  <a:gd name="T13" fmla="*/ 0 h 6888"/>
                  <a:gd name="T14" fmla="*/ 0 w 5348"/>
                  <a:gd name="T15" fmla="*/ 0 h 6888"/>
                  <a:gd name="T16" fmla="*/ 0 w 5348"/>
                  <a:gd name="T17" fmla="*/ 0 h 6888"/>
                  <a:gd name="T18" fmla="*/ 0 w 5348"/>
                  <a:gd name="T19" fmla="*/ 0 h 6888"/>
                  <a:gd name="T20" fmla="*/ 0 w 5348"/>
                  <a:gd name="T21" fmla="*/ 0 h 6888"/>
                  <a:gd name="T22" fmla="*/ 0 w 5348"/>
                  <a:gd name="T23" fmla="*/ 0 h 6888"/>
                  <a:gd name="T24" fmla="*/ 0 w 5348"/>
                  <a:gd name="T25" fmla="*/ 0 h 6888"/>
                  <a:gd name="T26" fmla="*/ 0 w 5348"/>
                  <a:gd name="T27" fmla="*/ 0 h 6888"/>
                  <a:gd name="T28" fmla="*/ 0 w 5348"/>
                  <a:gd name="T29" fmla="*/ 0 h 6888"/>
                  <a:gd name="T30" fmla="*/ 0 w 5348"/>
                  <a:gd name="T31" fmla="*/ 0 h 6888"/>
                  <a:gd name="T32" fmla="*/ 0 w 5348"/>
                  <a:gd name="T33" fmla="*/ 0 h 6888"/>
                  <a:gd name="T34" fmla="*/ 0 w 5348"/>
                  <a:gd name="T35" fmla="*/ 0 h 6888"/>
                  <a:gd name="T36" fmla="*/ 0 w 5348"/>
                  <a:gd name="T37" fmla="*/ 0 h 6888"/>
                  <a:gd name="T38" fmla="*/ 0 w 5348"/>
                  <a:gd name="T39" fmla="*/ 0 h 6888"/>
                  <a:gd name="T40" fmla="*/ 0 w 5348"/>
                  <a:gd name="T41" fmla="*/ 0 h 6888"/>
                  <a:gd name="T42" fmla="*/ 0 w 5348"/>
                  <a:gd name="T43" fmla="*/ 0 h 6888"/>
                  <a:gd name="T44" fmla="*/ 0 w 5348"/>
                  <a:gd name="T45" fmla="*/ 0 h 6888"/>
                  <a:gd name="T46" fmla="*/ 0 w 5348"/>
                  <a:gd name="T47" fmla="*/ 0 h 6888"/>
                  <a:gd name="T48" fmla="*/ 0 w 5348"/>
                  <a:gd name="T49" fmla="*/ 0 h 6888"/>
                  <a:gd name="T50" fmla="*/ 0 w 5348"/>
                  <a:gd name="T51" fmla="*/ 0 h 6888"/>
                  <a:gd name="T52" fmla="*/ 0 w 5348"/>
                  <a:gd name="T53" fmla="*/ 0 h 6888"/>
                  <a:gd name="T54" fmla="*/ 0 w 5348"/>
                  <a:gd name="T55" fmla="*/ 0 h 6888"/>
                  <a:gd name="T56" fmla="*/ 0 w 5348"/>
                  <a:gd name="T57" fmla="*/ 0 h 6888"/>
                  <a:gd name="T58" fmla="*/ 0 w 5348"/>
                  <a:gd name="T59" fmla="*/ 0 h 6888"/>
                  <a:gd name="T60" fmla="*/ 0 w 5348"/>
                  <a:gd name="T61" fmla="*/ 0 h 6888"/>
                  <a:gd name="T62" fmla="*/ 0 w 5348"/>
                  <a:gd name="T63" fmla="*/ 0 h 6888"/>
                  <a:gd name="T64" fmla="*/ 0 w 5348"/>
                  <a:gd name="T65" fmla="*/ 0 h 6888"/>
                  <a:gd name="T66" fmla="*/ 0 w 5348"/>
                  <a:gd name="T67" fmla="*/ 0 h 6888"/>
                  <a:gd name="T68" fmla="*/ 0 w 5348"/>
                  <a:gd name="T69" fmla="*/ 0 h 6888"/>
                  <a:gd name="T70" fmla="*/ 0 w 5348"/>
                  <a:gd name="T71" fmla="*/ 0 h 6888"/>
                  <a:gd name="T72" fmla="*/ 0 w 5348"/>
                  <a:gd name="T73" fmla="*/ 0 h 6888"/>
                  <a:gd name="T74" fmla="*/ 0 w 5348"/>
                  <a:gd name="T75" fmla="*/ 0 h 6888"/>
                  <a:gd name="T76" fmla="*/ 0 w 5348"/>
                  <a:gd name="T77" fmla="*/ 0 h 6888"/>
                  <a:gd name="T78" fmla="*/ 0 w 5348"/>
                  <a:gd name="T79" fmla="*/ 0 h 6888"/>
                  <a:gd name="T80" fmla="*/ 0 w 5348"/>
                  <a:gd name="T81" fmla="*/ 0 h 6888"/>
                  <a:gd name="T82" fmla="*/ 0 w 5348"/>
                  <a:gd name="T83" fmla="*/ 0 h 6888"/>
                  <a:gd name="T84" fmla="*/ 0 w 5348"/>
                  <a:gd name="T85" fmla="*/ 0 h 6888"/>
                  <a:gd name="T86" fmla="*/ 0 w 5348"/>
                  <a:gd name="T87" fmla="*/ 0 h 6888"/>
                  <a:gd name="T88" fmla="*/ 0 w 5348"/>
                  <a:gd name="T89" fmla="*/ 0 h 6888"/>
                  <a:gd name="T90" fmla="*/ 0 w 5348"/>
                  <a:gd name="T91" fmla="*/ 0 h 6888"/>
                  <a:gd name="T92" fmla="*/ 0 w 5348"/>
                  <a:gd name="T93" fmla="*/ 0 h 6888"/>
                  <a:gd name="T94" fmla="*/ 0 w 5348"/>
                  <a:gd name="T95" fmla="*/ 0 h 6888"/>
                  <a:gd name="T96" fmla="*/ 0 w 5348"/>
                  <a:gd name="T97" fmla="*/ 0 h 6888"/>
                  <a:gd name="T98" fmla="*/ 0 w 5348"/>
                  <a:gd name="T99" fmla="*/ 0 h 68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8"/>
                  <a:gd name="T151" fmla="*/ 0 h 6888"/>
                  <a:gd name="T152" fmla="*/ 5348 w 5348"/>
                  <a:gd name="T153" fmla="*/ 6888 h 68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8" h="6888">
                    <a:moveTo>
                      <a:pt x="2138" y="0"/>
                    </a:moveTo>
                    <a:lnTo>
                      <a:pt x="2020" y="54"/>
                    </a:lnTo>
                    <a:lnTo>
                      <a:pt x="1906" y="112"/>
                    </a:lnTo>
                    <a:lnTo>
                      <a:pt x="1794" y="175"/>
                    </a:lnTo>
                    <a:lnTo>
                      <a:pt x="1684" y="242"/>
                    </a:lnTo>
                    <a:lnTo>
                      <a:pt x="1578" y="312"/>
                    </a:lnTo>
                    <a:lnTo>
                      <a:pt x="1472" y="385"/>
                    </a:lnTo>
                    <a:lnTo>
                      <a:pt x="1371" y="463"/>
                    </a:lnTo>
                    <a:lnTo>
                      <a:pt x="1272" y="543"/>
                    </a:lnTo>
                    <a:lnTo>
                      <a:pt x="1176" y="628"/>
                    </a:lnTo>
                    <a:lnTo>
                      <a:pt x="1084" y="715"/>
                    </a:lnTo>
                    <a:lnTo>
                      <a:pt x="994" y="806"/>
                    </a:lnTo>
                    <a:lnTo>
                      <a:pt x="908" y="900"/>
                    </a:lnTo>
                    <a:lnTo>
                      <a:pt x="825" y="997"/>
                    </a:lnTo>
                    <a:lnTo>
                      <a:pt x="745" y="1096"/>
                    </a:lnTo>
                    <a:lnTo>
                      <a:pt x="669" y="1199"/>
                    </a:lnTo>
                    <a:lnTo>
                      <a:pt x="597" y="1304"/>
                    </a:lnTo>
                    <a:lnTo>
                      <a:pt x="528" y="1413"/>
                    </a:lnTo>
                    <a:lnTo>
                      <a:pt x="463" y="1523"/>
                    </a:lnTo>
                    <a:lnTo>
                      <a:pt x="401" y="1636"/>
                    </a:lnTo>
                    <a:lnTo>
                      <a:pt x="344" y="1751"/>
                    </a:lnTo>
                    <a:lnTo>
                      <a:pt x="291" y="1869"/>
                    </a:lnTo>
                    <a:lnTo>
                      <a:pt x="242" y="1989"/>
                    </a:lnTo>
                    <a:lnTo>
                      <a:pt x="198" y="2111"/>
                    </a:lnTo>
                    <a:lnTo>
                      <a:pt x="156" y="2235"/>
                    </a:lnTo>
                    <a:lnTo>
                      <a:pt x="121" y="2361"/>
                    </a:lnTo>
                    <a:lnTo>
                      <a:pt x="89" y="2489"/>
                    </a:lnTo>
                    <a:lnTo>
                      <a:pt x="62" y="2619"/>
                    </a:lnTo>
                    <a:lnTo>
                      <a:pt x="41" y="2749"/>
                    </a:lnTo>
                    <a:lnTo>
                      <a:pt x="22" y="2883"/>
                    </a:lnTo>
                    <a:lnTo>
                      <a:pt x="10" y="3017"/>
                    </a:lnTo>
                    <a:lnTo>
                      <a:pt x="2" y="3153"/>
                    </a:lnTo>
                    <a:lnTo>
                      <a:pt x="0" y="3289"/>
                    </a:lnTo>
                    <a:lnTo>
                      <a:pt x="4" y="3474"/>
                    </a:lnTo>
                    <a:lnTo>
                      <a:pt x="18" y="3658"/>
                    </a:lnTo>
                    <a:lnTo>
                      <a:pt x="42" y="3837"/>
                    </a:lnTo>
                    <a:lnTo>
                      <a:pt x="73" y="4014"/>
                    </a:lnTo>
                    <a:lnTo>
                      <a:pt x="113" y="4189"/>
                    </a:lnTo>
                    <a:lnTo>
                      <a:pt x="162" y="4359"/>
                    </a:lnTo>
                    <a:lnTo>
                      <a:pt x="218" y="4527"/>
                    </a:lnTo>
                    <a:lnTo>
                      <a:pt x="283" y="4690"/>
                    </a:lnTo>
                    <a:lnTo>
                      <a:pt x="355" y="4850"/>
                    </a:lnTo>
                    <a:lnTo>
                      <a:pt x="434" y="5005"/>
                    </a:lnTo>
                    <a:lnTo>
                      <a:pt x="520" y="5156"/>
                    </a:lnTo>
                    <a:lnTo>
                      <a:pt x="615" y="5301"/>
                    </a:lnTo>
                    <a:lnTo>
                      <a:pt x="715" y="5442"/>
                    </a:lnTo>
                    <a:lnTo>
                      <a:pt x="822" y="5578"/>
                    </a:lnTo>
                    <a:lnTo>
                      <a:pt x="934" y="5709"/>
                    </a:lnTo>
                    <a:lnTo>
                      <a:pt x="1054" y="5834"/>
                    </a:lnTo>
                    <a:lnTo>
                      <a:pt x="1178" y="5953"/>
                    </a:lnTo>
                    <a:lnTo>
                      <a:pt x="1309" y="6066"/>
                    </a:lnTo>
                    <a:lnTo>
                      <a:pt x="1446" y="6173"/>
                    </a:lnTo>
                    <a:lnTo>
                      <a:pt x="1587" y="6273"/>
                    </a:lnTo>
                    <a:lnTo>
                      <a:pt x="1733" y="6367"/>
                    </a:lnTo>
                    <a:lnTo>
                      <a:pt x="1883" y="6454"/>
                    </a:lnTo>
                    <a:lnTo>
                      <a:pt x="2038" y="6533"/>
                    </a:lnTo>
                    <a:lnTo>
                      <a:pt x="2197" y="6605"/>
                    </a:lnTo>
                    <a:lnTo>
                      <a:pt x="2361" y="6669"/>
                    </a:lnTo>
                    <a:lnTo>
                      <a:pt x="2529" y="6727"/>
                    </a:lnTo>
                    <a:lnTo>
                      <a:pt x="2700" y="6775"/>
                    </a:lnTo>
                    <a:lnTo>
                      <a:pt x="2874" y="6815"/>
                    </a:lnTo>
                    <a:lnTo>
                      <a:pt x="3051" y="6846"/>
                    </a:lnTo>
                    <a:lnTo>
                      <a:pt x="3230" y="6870"/>
                    </a:lnTo>
                    <a:lnTo>
                      <a:pt x="3414" y="6884"/>
                    </a:lnTo>
                    <a:lnTo>
                      <a:pt x="3599" y="6888"/>
                    </a:lnTo>
                    <a:lnTo>
                      <a:pt x="3645" y="6888"/>
                    </a:lnTo>
                    <a:lnTo>
                      <a:pt x="3692" y="6887"/>
                    </a:lnTo>
                    <a:lnTo>
                      <a:pt x="3738" y="6886"/>
                    </a:lnTo>
                    <a:lnTo>
                      <a:pt x="3784" y="6884"/>
                    </a:lnTo>
                    <a:lnTo>
                      <a:pt x="3830" y="6880"/>
                    </a:lnTo>
                    <a:lnTo>
                      <a:pt x="3876" y="6877"/>
                    </a:lnTo>
                    <a:lnTo>
                      <a:pt x="3921" y="6874"/>
                    </a:lnTo>
                    <a:lnTo>
                      <a:pt x="3967" y="6870"/>
                    </a:lnTo>
                    <a:lnTo>
                      <a:pt x="4013" y="6864"/>
                    </a:lnTo>
                    <a:lnTo>
                      <a:pt x="4057" y="6859"/>
                    </a:lnTo>
                    <a:lnTo>
                      <a:pt x="4103" y="6853"/>
                    </a:lnTo>
                    <a:lnTo>
                      <a:pt x="4147" y="6846"/>
                    </a:lnTo>
                    <a:lnTo>
                      <a:pt x="4192" y="6839"/>
                    </a:lnTo>
                    <a:lnTo>
                      <a:pt x="4237" y="6832"/>
                    </a:lnTo>
                    <a:lnTo>
                      <a:pt x="4281" y="6823"/>
                    </a:lnTo>
                    <a:lnTo>
                      <a:pt x="4325" y="6815"/>
                    </a:lnTo>
                    <a:lnTo>
                      <a:pt x="4368" y="6805"/>
                    </a:lnTo>
                    <a:lnTo>
                      <a:pt x="4413" y="6796"/>
                    </a:lnTo>
                    <a:lnTo>
                      <a:pt x="4455" y="6785"/>
                    </a:lnTo>
                    <a:lnTo>
                      <a:pt x="4499" y="6774"/>
                    </a:lnTo>
                    <a:lnTo>
                      <a:pt x="4542" y="6764"/>
                    </a:lnTo>
                    <a:lnTo>
                      <a:pt x="4585" y="6751"/>
                    </a:lnTo>
                    <a:lnTo>
                      <a:pt x="4627" y="6739"/>
                    </a:lnTo>
                    <a:lnTo>
                      <a:pt x="4670" y="6725"/>
                    </a:lnTo>
                    <a:lnTo>
                      <a:pt x="4712" y="6713"/>
                    </a:lnTo>
                    <a:lnTo>
                      <a:pt x="4755" y="6699"/>
                    </a:lnTo>
                    <a:lnTo>
                      <a:pt x="4796" y="6684"/>
                    </a:lnTo>
                    <a:lnTo>
                      <a:pt x="4837" y="6669"/>
                    </a:lnTo>
                    <a:lnTo>
                      <a:pt x="4879" y="6653"/>
                    </a:lnTo>
                    <a:lnTo>
                      <a:pt x="4919" y="6637"/>
                    </a:lnTo>
                    <a:lnTo>
                      <a:pt x="4961" y="6621"/>
                    </a:lnTo>
                    <a:lnTo>
                      <a:pt x="5001" y="6604"/>
                    </a:lnTo>
                    <a:lnTo>
                      <a:pt x="5035" y="6562"/>
                    </a:lnTo>
                    <a:lnTo>
                      <a:pt x="5150" y="6407"/>
                    </a:lnTo>
                    <a:lnTo>
                      <a:pt x="5262" y="6251"/>
                    </a:lnTo>
                    <a:lnTo>
                      <a:pt x="5348" y="6100"/>
                    </a:lnTo>
                    <a:lnTo>
                      <a:pt x="5300" y="6130"/>
                    </a:lnTo>
                    <a:lnTo>
                      <a:pt x="5251" y="6159"/>
                    </a:lnTo>
                    <a:lnTo>
                      <a:pt x="5203" y="6186"/>
                    </a:lnTo>
                    <a:lnTo>
                      <a:pt x="5154" y="6213"/>
                    </a:lnTo>
                    <a:lnTo>
                      <a:pt x="5104" y="6239"/>
                    </a:lnTo>
                    <a:lnTo>
                      <a:pt x="5053" y="6265"/>
                    </a:lnTo>
                    <a:lnTo>
                      <a:pt x="5002" y="6289"/>
                    </a:lnTo>
                    <a:lnTo>
                      <a:pt x="4951" y="6313"/>
                    </a:lnTo>
                    <a:lnTo>
                      <a:pt x="4899" y="6335"/>
                    </a:lnTo>
                    <a:lnTo>
                      <a:pt x="4847" y="6357"/>
                    </a:lnTo>
                    <a:lnTo>
                      <a:pt x="4794" y="6377"/>
                    </a:lnTo>
                    <a:lnTo>
                      <a:pt x="4741" y="6397"/>
                    </a:lnTo>
                    <a:lnTo>
                      <a:pt x="4687" y="6417"/>
                    </a:lnTo>
                    <a:lnTo>
                      <a:pt x="4634" y="6436"/>
                    </a:lnTo>
                    <a:lnTo>
                      <a:pt x="4578" y="6453"/>
                    </a:lnTo>
                    <a:lnTo>
                      <a:pt x="4524" y="6469"/>
                    </a:lnTo>
                    <a:lnTo>
                      <a:pt x="4469" y="6484"/>
                    </a:lnTo>
                    <a:lnTo>
                      <a:pt x="4413" y="6499"/>
                    </a:lnTo>
                    <a:lnTo>
                      <a:pt x="4357" y="6513"/>
                    </a:lnTo>
                    <a:lnTo>
                      <a:pt x="4300" y="6526"/>
                    </a:lnTo>
                    <a:lnTo>
                      <a:pt x="4244" y="6538"/>
                    </a:lnTo>
                    <a:lnTo>
                      <a:pt x="4187" y="6548"/>
                    </a:lnTo>
                    <a:lnTo>
                      <a:pt x="4129" y="6558"/>
                    </a:lnTo>
                    <a:lnTo>
                      <a:pt x="4072" y="6566"/>
                    </a:lnTo>
                    <a:lnTo>
                      <a:pt x="4014" y="6575"/>
                    </a:lnTo>
                    <a:lnTo>
                      <a:pt x="3955" y="6581"/>
                    </a:lnTo>
                    <a:lnTo>
                      <a:pt x="3897" y="6587"/>
                    </a:lnTo>
                    <a:lnTo>
                      <a:pt x="3837" y="6592"/>
                    </a:lnTo>
                    <a:lnTo>
                      <a:pt x="3778" y="6596"/>
                    </a:lnTo>
                    <a:lnTo>
                      <a:pt x="3719" y="6598"/>
                    </a:lnTo>
                    <a:lnTo>
                      <a:pt x="3659" y="6600"/>
                    </a:lnTo>
                    <a:lnTo>
                      <a:pt x="3599" y="6600"/>
                    </a:lnTo>
                    <a:lnTo>
                      <a:pt x="3429" y="6596"/>
                    </a:lnTo>
                    <a:lnTo>
                      <a:pt x="3260" y="6583"/>
                    </a:lnTo>
                    <a:lnTo>
                      <a:pt x="3094" y="6562"/>
                    </a:lnTo>
                    <a:lnTo>
                      <a:pt x="2931" y="6533"/>
                    </a:lnTo>
                    <a:lnTo>
                      <a:pt x="2772" y="6496"/>
                    </a:lnTo>
                    <a:lnTo>
                      <a:pt x="2615" y="6452"/>
                    </a:lnTo>
                    <a:lnTo>
                      <a:pt x="2461" y="6400"/>
                    </a:lnTo>
                    <a:lnTo>
                      <a:pt x="2310" y="6340"/>
                    </a:lnTo>
                    <a:lnTo>
                      <a:pt x="2164" y="6273"/>
                    </a:lnTo>
                    <a:lnTo>
                      <a:pt x="2020" y="6201"/>
                    </a:lnTo>
                    <a:lnTo>
                      <a:pt x="1882" y="6120"/>
                    </a:lnTo>
                    <a:lnTo>
                      <a:pt x="1747" y="6034"/>
                    </a:lnTo>
                    <a:lnTo>
                      <a:pt x="1618" y="5942"/>
                    </a:lnTo>
                    <a:lnTo>
                      <a:pt x="1493" y="5844"/>
                    </a:lnTo>
                    <a:lnTo>
                      <a:pt x="1373" y="5740"/>
                    </a:lnTo>
                    <a:lnTo>
                      <a:pt x="1258" y="5630"/>
                    </a:lnTo>
                    <a:lnTo>
                      <a:pt x="1148" y="5515"/>
                    </a:lnTo>
                    <a:lnTo>
                      <a:pt x="1044" y="5395"/>
                    </a:lnTo>
                    <a:lnTo>
                      <a:pt x="946" y="5270"/>
                    </a:lnTo>
                    <a:lnTo>
                      <a:pt x="854" y="5141"/>
                    </a:lnTo>
                    <a:lnTo>
                      <a:pt x="767" y="5006"/>
                    </a:lnTo>
                    <a:lnTo>
                      <a:pt x="687" y="4868"/>
                    </a:lnTo>
                    <a:lnTo>
                      <a:pt x="614" y="4725"/>
                    </a:lnTo>
                    <a:lnTo>
                      <a:pt x="548" y="4578"/>
                    </a:lnTo>
                    <a:lnTo>
                      <a:pt x="488" y="4427"/>
                    </a:lnTo>
                    <a:lnTo>
                      <a:pt x="436" y="4273"/>
                    </a:lnTo>
                    <a:lnTo>
                      <a:pt x="392" y="4116"/>
                    </a:lnTo>
                    <a:lnTo>
                      <a:pt x="355" y="3956"/>
                    </a:lnTo>
                    <a:lnTo>
                      <a:pt x="326" y="3794"/>
                    </a:lnTo>
                    <a:lnTo>
                      <a:pt x="305" y="3628"/>
                    </a:lnTo>
                    <a:lnTo>
                      <a:pt x="292" y="3459"/>
                    </a:lnTo>
                    <a:lnTo>
                      <a:pt x="288" y="3289"/>
                    </a:lnTo>
                    <a:lnTo>
                      <a:pt x="291" y="3144"/>
                    </a:lnTo>
                    <a:lnTo>
                      <a:pt x="301" y="3001"/>
                    </a:lnTo>
                    <a:lnTo>
                      <a:pt x="315" y="2860"/>
                    </a:lnTo>
                    <a:lnTo>
                      <a:pt x="337" y="2719"/>
                    </a:lnTo>
                    <a:lnTo>
                      <a:pt x="363" y="2581"/>
                    </a:lnTo>
                    <a:lnTo>
                      <a:pt x="396" y="2446"/>
                    </a:lnTo>
                    <a:lnTo>
                      <a:pt x="434" y="2312"/>
                    </a:lnTo>
                    <a:lnTo>
                      <a:pt x="478" y="2181"/>
                    </a:lnTo>
                    <a:lnTo>
                      <a:pt x="527" y="2053"/>
                    </a:lnTo>
                    <a:lnTo>
                      <a:pt x="581" y="1926"/>
                    </a:lnTo>
                    <a:lnTo>
                      <a:pt x="639" y="1803"/>
                    </a:lnTo>
                    <a:lnTo>
                      <a:pt x="703" y="1682"/>
                    </a:lnTo>
                    <a:lnTo>
                      <a:pt x="772" y="1566"/>
                    </a:lnTo>
                    <a:lnTo>
                      <a:pt x="845" y="1451"/>
                    </a:lnTo>
                    <a:lnTo>
                      <a:pt x="923" y="1340"/>
                    </a:lnTo>
                    <a:lnTo>
                      <a:pt x="1004" y="1232"/>
                    </a:lnTo>
                    <a:lnTo>
                      <a:pt x="1090" y="1128"/>
                    </a:lnTo>
                    <a:lnTo>
                      <a:pt x="1181" y="1027"/>
                    </a:lnTo>
                    <a:lnTo>
                      <a:pt x="1275" y="931"/>
                    </a:lnTo>
                    <a:lnTo>
                      <a:pt x="1374" y="837"/>
                    </a:lnTo>
                    <a:lnTo>
                      <a:pt x="1476" y="749"/>
                    </a:lnTo>
                    <a:lnTo>
                      <a:pt x="1581" y="664"/>
                    </a:lnTo>
                    <a:lnTo>
                      <a:pt x="1690" y="584"/>
                    </a:lnTo>
                    <a:lnTo>
                      <a:pt x="1802" y="508"/>
                    </a:lnTo>
                    <a:lnTo>
                      <a:pt x="1917" y="436"/>
                    </a:lnTo>
                    <a:lnTo>
                      <a:pt x="2036" y="370"/>
                    </a:lnTo>
                    <a:lnTo>
                      <a:pt x="2157" y="308"/>
                    </a:lnTo>
                    <a:lnTo>
                      <a:pt x="2282" y="250"/>
                    </a:lnTo>
                    <a:lnTo>
                      <a:pt x="2409" y="198"/>
                    </a:lnTo>
                    <a:lnTo>
                      <a:pt x="2538" y="152"/>
                    </a:lnTo>
                    <a:lnTo>
                      <a:pt x="2671" y="110"/>
                    </a:lnTo>
                    <a:lnTo>
                      <a:pt x="2805" y="74"/>
                    </a:lnTo>
                    <a:lnTo>
                      <a:pt x="2636" y="43"/>
                    </a:lnTo>
                    <a:lnTo>
                      <a:pt x="2445" y="17"/>
                    </a:lnTo>
                    <a:lnTo>
                      <a:pt x="2254" y="0"/>
                    </a:lnTo>
                    <a:lnTo>
                      <a:pt x="2138" y="0"/>
                    </a:lnTo>
                    <a:close/>
                  </a:path>
                </a:pathLst>
              </a:custGeom>
              <a:solidFill>
                <a:srgbClr val="9A4679"/>
              </a:solidFill>
              <a:ln w="9525">
                <a:noFill/>
                <a:round/>
                <a:headEnd/>
                <a:tailEnd/>
              </a:ln>
            </p:spPr>
            <p:txBody>
              <a:bodyPr/>
              <a:lstStyle/>
              <a:p>
                <a:pPr eaLnBrk="1" hangingPunct="1"/>
                <a:endParaRPr lang="pt-BR" u="none"/>
              </a:p>
            </p:txBody>
          </p:sp>
          <p:sp>
            <p:nvSpPr>
              <p:cNvPr id="468074" name="Freeform 144"/>
              <p:cNvSpPr>
                <a:spLocks/>
              </p:cNvSpPr>
              <p:nvPr/>
            </p:nvSpPr>
            <p:spPr bwMode="auto">
              <a:xfrm>
                <a:off x="3208" y="2914"/>
                <a:ext cx="670" cy="840"/>
              </a:xfrm>
              <a:custGeom>
                <a:avLst/>
                <a:gdLst>
                  <a:gd name="T0" fmla="*/ 0 w 5360"/>
                  <a:gd name="T1" fmla="*/ 0 h 6724"/>
                  <a:gd name="T2" fmla="*/ 0 w 5360"/>
                  <a:gd name="T3" fmla="*/ 0 h 6724"/>
                  <a:gd name="T4" fmla="*/ 0 w 5360"/>
                  <a:gd name="T5" fmla="*/ 0 h 6724"/>
                  <a:gd name="T6" fmla="*/ 0 w 5360"/>
                  <a:gd name="T7" fmla="*/ 0 h 6724"/>
                  <a:gd name="T8" fmla="*/ 0 w 5360"/>
                  <a:gd name="T9" fmla="*/ 0 h 6724"/>
                  <a:gd name="T10" fmla="*/ 0 w 5360"/>
                  <a:gd name="T11" fmla="*/ 0 h 6724"/>
                  <a:gd name="T12" fmla="*/ 0 w 5360"/>
                  <a:gd name="T13" fmla="*/ 0 h 6724"/>
                  <a:gd name="T14" fmla="*/ 0 w 5360"/>
                  <a:gd name="T15" fmla="*/ 0 h 6724"/>
                  <a:gd name="T16" fmla="*/ 0 w 5360"/>
                  <a:gd name="T17" fmla="*/ 0 h 6724"/>
                  <a:gd name="T18" fmla="*/ 0 w 5360"/>
                  <a:gd name="T19" fmla="*/ 0 h 6724"/>
                  <a:gd name="T20" fmla="*/ 0 w 5360"/>
                  <a:gd name="T21" fmla="*/ 0 h 6724"/>
                  <a:gd name="T22" fmla="*/ 0 w 5360"/>
                  <a:gd name="T23" fmla="*/ 0 h 6724"/>
                  <a:gd name="T24" fmla="*/ 0 w 5360"/>
                  <a:gd name="T25" fmla="*/ 0 h 6724"/>
                  <a:gd name="T26" fmla="*/ 0 w 5360"/>
                  <a:gd name="T27" fmla="*/ 0 h 6724"/>
                  <a:gd name="T28" fmla="*/ 0 w 5360"/>
                  <a:gd name="T29" fmla="*/ 0 h 6724"/>
                  <a:gd name="T30" fmla="*/ 0 w 5360"/>
                  <a:gd name="T31" fmla="*/ 0 h 6724"/>
                  <a:gd name="T32" fmla="*/ 0 w 5360"/>
                  <a:gd name="T33" fmla="*/ 0 h 6724"/>
                  <a:gd name="T34" fmla="*/ 0 w 5360"/>
                  <a:gd name="T35" fmla="*/ 0 h 6724"/>
                  <a:gd name="T36" fmla="*/ 0 w 5360"/>
                  <a:gd name="T37" fmla="*/ 0 h 6724"/>
                  <a:gd name="T38" fmla="*/ 0 w 5360"/>
                  <a:gd name="T39" fmla="*/ 0 h 6724"/>
                  <a:gd name="T40" fmla="*/ 0 w 5360"/>
                  <a:gd name="T41" fmla="*/ 0 h 6724"/>
                  <a:gd name="T42" fmla="*/ 0 w 5360"/>
                  <a:gd name="T43" fmla="*/ 0 h 6724"/>
                  <a:gd name="T44" fmla="*/ 0 w 5360"/>
                  <a:gd name="T45" fmla="*/ 0 h 6724"/>
                  <a:gd name="T46" fmla="*/ 0 w 5360"/>
                  <a:gd name="T47" fmla="*/ 0 h 6724"/>
                  <a:gd name="T48" fmla="*/ 0 w 5360"/>
                  <a:gd name="T49" fmla="*/ 0 h 6724"/>
                  <a:gd name="T50" fmla="*/ 0 w 5360"/>
                  <a:gd name="T51" fmla="*/ 0 h 6724"/>
                  <a:gd name="T52" fmla="*/ 0 w 5360"/>
                  <a:gd name="T53" fmla="*/ 0 h 6724"/>
                  <a:gd name="T54" fmla="*/ 0 w 5360"/>
                  <a:gd name="T55" fmla="*/ 0 h 6724"/>
                  <a:gd name="T56" fmla="*/ 0 w 5360"/>
                  <a:gd name="T57" fmla="*/ 0 h 6724"/>
                  <a:gd name="T58" fmla="*/ 0 w 5360"/>
                  <a:gd name="T59" fmla="*/ 0 h 6724"/>
                  <a:gd name="T60" fmla="*/ 0 w 5360"/>
                  <a:gd name="T61" fmla="*/ 0 h 6724"/>
                  <a:gd name="T62" fmla="*/ 0 w 5360"/>
                  <a:gd name="T63" fmla="*/ 0 h 6724"/>
                  <a:gd name="T64" fmla="*/ 0 w 5360"/>
                  <a:gd name="T65" fmla="*/ 0 h 6724"/>
                  <a:gd name="T66" fmla="*/ 0 w 5360"/>
                  <a:gd name="T67" fmla="*/ 0 h 6724"/>
                  <a:gd name="T68" fmla="*/ 0 w 5360"/>
                  <a:gd name="T69" fmla="*/ 0 h 6724"/>
                  <a:gd name="T70" fmla="*/ 0 w 5360"/>
                  <a:gd name="T71" fmla="*/ 0 h 6724"/>
                  <a:gd name="T72" fmla="*/ 0 w 5360"/>
                  <a:gd name="T73" fmla="*/ 0 h 6724"/>
                  <a:gd name="T74" fmla="*/ 0 w 5360"/>
                  <a:gd name="T75" fmla="*/ 0 h 6724"/>
                  <a:gd name="T76" fmla="*/ 0 w 5360"/>
                  <a:gd name="T77" fmla="*/ 0 h 6724"/>
                  <a:gd name="T78" fmla="*/ 0 w 5360"/>
                  <a:gd name="T79" fmla="*/ 0 h 6724"/>
                  <a:gd name="T80" fmla="*/ 0 w 5360"/>
                  <a:gd name="T81" fmla="*/ 0 h 6724"/>
                  <a:gd name="T82" fmla="*/ 0 w 5360"/>
                  <a:gd name="T83" fmla="*/ 0 h 6724"/>
                  <a:gd name="T84" fmla="*/ 0 w 5360"/>
                  <a:gd name="T85" fmla="*/ 0 h 6724"/>
                  <a:gd name="T86" fmla="*/ 0 w 5360"/>
                  <a:gd name="T87" fmla="*/ 0 h 6724"/>
                  <a:gd name="T88" fmla="*/ 0 w 5360"/>
                  <a:gd name="T89" fmla="*/ 0 h 6724"/>
                  <a:gd name="T90" fmla="*/ 0 w 5360"/>
                  <a:gd name="T91" fmla="*/ 0 h 6724"/>
                  <a:gd name="T92" fmla="*/ 0 w 5360"/>
                  <a:gd name="T93" fmla="*/ 0 h 6724"/>
                  <a:gd name="T94" fmla="*/ 0 w 5360"/>
                  <a:gd name="T95" fmla="*/ 0 h 6724"/>
                  <a:gd name="T96" fmla="*/ 0 w 5360"/>
                  <a:gd name="T97" fmla="*/ 0 h 6724"/>
                  <a:gd name="T98" fmla="*/ 0 w 5360"/>
                  <a:gd name="T99" fmla="*/ 0 h 6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60"/>
                  <a:gd name="T151" fmla="*/ 0 h 6724"/>
                  <a:gd name="T152" fmla="*/ 5360 w 5360"/>
                  <a:gd name="T153" fmla="*/ 6724 h 672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60" h="6724">
                    <a:moveTo>
                      <a:pt x="2333" y="0"/>
                    </a:moveTo>
                    <a:lnTo>
                      <a:pt x="2206" y="47"/>
                    </a:lnTo>
                    <a:lnTo>
                      <a:pt x="2082" y="98"/>
                    </a:lnTo>
                    <a:lnTo>
                      <a:pt x="1961" y="153"/>
                    </a:lnTo>
                    <a:lnTo>
                      <a:pt x="1842" y="212"/>
                    </a:lnTo>
                    <a:lnTo>
                      <a:pt x="1726" y="277"/>
                    </a:lnTo>
                    <a:lnTo>
                      <a:pt x="1613" y="345"/>
                    </a:lnTo>
                    <a:lnTo>
                      <a:pt x="1502" y="418"/>
                    </a:lnTo>
                    <a:lnTo>
                      <a:pt x="1395" y="495"/>
                    </a:lnTo>
                    <a:lnTo>
                      <a:pt x="1291" y="575"/>
                    </a:lnTo>
                    <a:lnTo>
                      <a:pt x="1190" y="660"/>
                    </a:lnTo>
                    <a:lnTo>
                      <a:pt x="1093" y="748"/>
                    </a:lnTo>
                    <a:lnTo>
                      <a:pt x="998" y="840"/>
                    </a:lnTo>
                    <a:lnTo>
                      <a:pt x="908" y="935"/>
                    </a:lnTo>
                    <a:lnTo>
                      <a:pt x="821" y="1034"/>
                    </a:lnTo>
                    <a:lnTo>
                      <a:pt x="737" y="1136"/>
                    </a:lnTo>
                    <a:lnTo>
                      <a:pt x="658" y="1241"/>
                    </a:lnTo>
                    <a:lnTo>
                      <a:pt x="582" y="1349"/>
                    </a:lnTo>
                    <a:lnTo>
                      <a:pt x="511" y="1461"/>
                    </a:lnTo>
                    <a:lnTo>
                      <a:pt x="443" y="1575"/>
                    </a:lnTo>
                    <a:lnTo>
                      <a:pt x="380" y="1692"/>
                    </a:lnTo>
                    <a:lnTo>
                      <a:pt x="322" y="1811"/>
                    </a:lnTo>
                    <a:lnTo>
                      <a:pt x="268" y="1933"/>
                    </a:lnTo>
                    <a:lnTo>
                      <a:pt x="219" y="2057"/>
                    </a:lnTo>
                    <a:lnTo>
                      <a:pt x="175" y="2185"/>
                    </a:lnTo>
                    <a:lnTo>
                      <a:pt x="134" y="2313"/>
                    </a:lnTo>
                    <a:lnTo>
                      <a:pt x="99" y="2445"/>
                    </a:lnTo>
                    <a:lnTo>
                      <a:pt x="69" y="2577"/>
                    </a:lnTo>
                    <a:lnTo>
                      <a:pt x="45" y="2712"/>
                    </a:lnTo>
                    <a:lnTo>
                      <a:pt x="26" y="2849"/>
                    </a:lnTo>
                    <a:lnTo>
                      <a:pt x="12" y="2987"/>
                    </a:lnTo>
                    <a:lnTo>
                      <a:pt x="4" y="3127"/>
                    </a:lnTo>
                    <a:lnTo>
                      <a:pt x="0" y="3268"/>
                    </a:lnTo>
                    <a:lnTo>
                      <a:pt x="5" y="3446"/>
                    </a:lnTo>
                    <a:lnTo>
                      <a:pt x="19" y="3622"/>
                    </a:lnTo>
                    <a:lnTo>
                      <a:pt x="41" y="3795"/>
                    </a:lnTo>
                    <a:lnTo>
                      <a:pt x="71" y="3965"/>
                    </a:lnTo>
                    <a:lnTo>
                      <a:pt x="110" y="4131"/>
                    </a:lnTo>
                    <a:lnTo>
                      <a:pt x="157" y="4296"/>
                    </a:lnTo>
                    <a:lnTo>
                      <a:pt x="211" y="4456"/>
                    </a:lnTo>
                    <a:lnTo>
                      <a:pt x="272" y="4613"/>
                    </a:lnTo>
                    <a:lnTo>
                      <a:pt x="341" y="4766"/>
                    </a:lnTo>
                    <a:lnTo>
                      <a:pt x="418" y="4915"/>
                    </a:lnTo>
                    <a:lnTo>
                      <a:pt x="500" y="5060"/>
                    </a:lnTo>
                    <a:lnTo>
                      <a:pt x="591" y="5200"/>
                    </a:lnTo>
                    <a:lnTo>
                      <a:pt x="687" y="5335"/>
                    </a:lnTo>
                    <a:lnTo>
                      <a:pt x="790" y="5466"/>
                    </a:lnTo>
                    <a:lnTo>
                      <a:pt x="898" y="5591"/>
                    </a:lnTo>
                    <a:lnTo>
                      <a:pt x="1013" y="5711"/>
                    </a:lnTo>
                    <a:lnTo>
                      <a:pt x="1133" y="5826"/>
                    </a:lnTo>
                    <a:lnTo>
                      <a:pt x="1258" y="5934"/>
                    </a:lnTo>
                    <a:lnTo>
                      <a:pt x="1389" y="6037"/>
                    </a:lnTo>
                    <a:lnTo>
                      <a:pt x="1524" y="6133"/>
                    </a:lnTo>
                    <a:lnTo>
                      <a:pt x="1664" y="6223"/>
                    </a:lnTo>
                    <a:lnTo>
                      <a:pt x="1809" y="6306"/>
                    </a:lnTo>
                    <a:lnTo>
                      <a:pt x="1958" y="6383"/>
                    </a:lnTo>
                    <a:lnTo>
                      <a:pt x="2111" y="6452"/>
                    </a:lnTo>
                    <a:lnTo>
                      <a:pt x="2268" y="6513"/>
                    </a:lnTo>
                    <a:lnTo>
                      <a:pt x="2428" y="6568"/>
                    </a:lnTo>
                    <a:lnTo>
                      <a:pt x="2593" y="6614"/>
                    </a:lnTo>
                    <a:lnTo>
                      <a:pt x="2759" y="6652"/>
                    </a:lnTo>
                    <a:lnTo>
                      <a:pt x="2929" y="6683"/>
                    </a:lnTo>
                    <a:lnTo>
                      <a:pt x="3102" y="6706"/>
                    </a:lnTo>
                    <a:lnTo>
                      <a:pt x="3278" y="6718"/>
                    </a:lnTo>
                    <a:lnTo>
                      <a:pt x="3456" y="6724"/>
                    </a:lnTo>
                    <a:lnTo>
                      <a:pt x="3509" y="6722"/>
                    </a:lnTo>
                    <a:lnTo>
                      <a:pt x="3563" y="6721"/>
                    </a:lnTo>
                    <a:lnTo>
                      <a:pt x="3616" y="6719"/>
                    </a:lnTo>
                    <a:lnTo>
                      <a:pt x="3668" y="6717"/>
                    </a:lnTo>
                    <a:lnTo>
                      <a:pt x="3721" y="6713"/>
                    </a:lnTo>
                    <a:lnTo>
                      <a:pt x="3773" y="6709"/>
                    </a:lnTo>
                    <a:lnTo>
                      <a:pt x="3826" y="6703"/>
                    </a:lnTo>
                    <a:lnTo>
                      <a:pt x="3878" y="6698"/>
                    </a:lnTo>
                    <a:lnTo>
                      <a:pt x="3929" y="6691"/>
                    </a:lnTo>
                    <a:lnTo>
                      <a:pt x="3981" y="6683"/>
                    </a:lnTo>
                    <a:lnTo>
                      <a:pt x="4032" y="6676"/>
                    </a:lnTo>
                    <a:lnTo>
                      <a:pt x="4083" y="6666"/>
                    </a:lnTo>
                    <a:lnTo>
                      <a:pt x="4134" y="6657"/>
                    </a:lnTo>
                    <a:lnTo>
                      <a:pt x="4184" y="6646"/>
                    </a:lnTo>
                    <a:lnTo>
                      <a:pt x="4235" y="6635"/>
                    </a:lnTo>
                    <a:lnTo>
                      <a:pt x="4285" y="6623"/>
                    </a:lnTo>
                    <a:lnTo>
                      <a:pt x="4334" y="6610"/>
                    </a:lnTo>
                    <a:lnTo>
                      <a:pt x="4383" y="6597"/>
                    </a:lnTo>
                    <a:lnTo>
                      <a:pt x="4432" y="6583"/>
                    </a:lnTo>
                    <a:lnTo>
                      <a:pt x="4481" y="6569"/>
                    </a:lnTo>
                    <a:lnTo>
                      <a:pt x="4530" y="6553"/>
                    </a:lnTo>
                    <a:lnTo>
                      <a:pt x="4578" y="6537"/>
                    </a:lnTo>
                    <a:lnTo>
                      <a:pt x="4625" y="6520"/>
                    </a:lnTo>
                    <a:lnTo>
                      <a:pt x="4673" y="6503"/>
                    </a:lnTo>
                    <a:lnTo>
                      <a:pt x="4720" y="6485"/>
                    </a:lnTo>
                    <a:lnTo>
                      <a:pt x="4767" y="6466"/>
                    </a:lnTo>
                    <a:lnTo>
                      <a:pt x="4813" y="6447"/>
                    </a:lnTo>
                    <a:lnTo>
                      <a:pt x="4860" y="6426"/>
                    </a:lnTo>
                    <a:lnTo>
                      <a:pt x="4906" y="6405"/>
                    </a:lnTo>
                    <a:lnTo>
                      <a:pt x="4950" y="6384"/>
                    </a:lnTo>
                    <a:lnTo>
                      <a:pt x="4996" y="6362"/>
                    </a:lnTo>
                    <a:lnTo>
                      <a:pt x="5040" y="6339"/>
                    </a:lnTo>
                    <a:lnTo>
                      <a:pt x="5119" y="6230"/>
                    </a:lnTo>
                    <a:lnTo>
                      <a:pt x="5213" y="6064"/>
                    </a:lnTo>
                    <a:lnTo>
                      <a:pt x="5310" y="5899"/>
                    </a:lnTo>
                    <a:lnTo>
                      <a:pt x="5360" y="5798"/>
                    </a:lnTo>
                    <a:lnTo>
                      <a:pt x="5310" y="5835"/>
                    </a:lnTo>
                    <a:lnTo>
                      <a:pt x="5259" y="5871"/>
                    </a:lnTo>
                    <a:lnTo>
                      <a:pt x="5208" y="5906"/>
                    </a:lnTo>
                    <a:lnTo>
                      <a:pt x="5156" y="5940"/>
                    </a:lnTo>
                    <a:lnTo>
                      <a:pt x="5103" y="5973"/>
                    </a:lnTo>
                    <a:lnTo>
                      <a:pt x="5049" y="6006"/>
                    </a:lnTo>
                    <a:lnTo>
                      <a:pt x="4995" y="6037"/>
                    </a:lnTo>
                    <a:lnTo>
                      <a:pt x="4940" y="6066"/>
                    </a:lnTo>
                    <a:lnTo>
                      <a:pt x="4884" y="6095"/>
                    </a:lnTo>
                    <a:lnTo>
                      <a:pt x="4828" y="6123"/>
                    </a:lnTo>
                    <a:lnTo>
                      <a:pt x="4771" y="6150"/>
                    </a:lnTo>
                    <a:lnTo>
                      <a:pt x="4714" y="6176"/>
                    </a:lnTo>
                    <a:lnTo>
                      <a:pt x="4655" y="6200"/>
                    </a:lnTo>
                    <a:lnTo>
                      <a:pt x="4597" y="6224"/>
                    </a:lnTo>
                    <a:lnTo>
                      <a:pt x="4537" y="6246"/>
                    </a:lnTo>
                    <a:lnTo>
                      <a:pt x="4478" y="6267"/>
                    </a:lnTo>
                    <a:lnTo>
                      <a:pt x="4417" y="6286"/>
                    </a:lnTo>
                    <a:lnTo>
                      <a:pt x="4356" y="6305"/>
                    </a:lnTo>
                    <a:lnTo>
                      <a:pt x="4294" y="6323"/>
                    </a:lnTo>
                    <a:lnTo>
                      <a:pt x="4233" y="6339"/>
                    </a:lnTo>
                    <a:lnTo>
                      <a:pt x="4170" y="6354"/>
                    </a:lnTo>
                    <a:lnTo>
                      <a:pt x="4107" y="6368"/>
                    </a:lnTo>
                    <a:lnTo>
                      <a:pt x="4044" y="6381"/>
                    </a:lnTo>
                    <a:lnTo>
                      <a:pt x="3980" y="6392"/>
                    </a:lnTo>
                    <a:lnTo>
                      <a:pt x="3916" y="6402"/>
                    </a:lnTo>
                    <a:lnTo>
                      <a:pt x="3852" y="6410"/>
                    </a:lnTo>
                    <a:lnTo>
                      <a:pt x="3787" y="6418"/>
                    </a:lnTo>
                    <a:lnTo>
                      <a:pt x="3721" y="6424"/>
                    </a:lnTo>
                    <a:lnTo>
                      <a:pt x="3655" y="6430"/>
                    </a:lnTo>
                    <a:lnTo>
                      <a:pt x="3589" y="6433"/>
                    </a:lnTo>
                    <a:lnTo>
                      <a:pt x="3523" y="6435"/>
                    </a:lnTo>
                    <a:lnTo>
                      <a:pt x="3456" y="6435"/>
                    </a:lnTo>
                    <a:lnTo>
                      <a:pt x="3293" y="6432"/>
                    </a:lnTo>
                    <a:lnTo>
                      <a:pt x="3132" y="6419"/>
                    </a:lnTo>
                    <a:lnTo>
                      <a:pt x="2974" y="6399"/>
                    </a:lnTo>
                    <a:lnTo>
                      <a:pt x="2818" y="6371"/>
                    </a:lnTo>
                    <a:lnTo>
                      <a:pt x="2664" y="6335"/>
                    </a:lnTo>
                    <a:lnTo>
                      <a:pt x="2514" y="6293"/>
                    </a:lnTo>
                    <a:lnTo>
                      <a:pt x="2367" y="6243"/>
                    </a:lnTo>
                    <a:lnTo>
                      <a:pt x="2223" y="6186"/>
                    </a:lnTo>
                    <a:lnTo>
                      <a:pt x="2083" y="6123"/>
                    </a:lnTo>
                    <a:lnTo>
                      <a:pt x="1946" y="6053"/>
                    </a:lnTo>
                    <a:lnTo>
                      <a:pt x="1814" y="5976"/>
                    </a:lnTo>
                    <a:lnTo>
                      <a:pt x="1685" y="5895"/>
                    </a:lnTo>
                    <a:lnTo>
                      <a:pt x="1561" y="5806"/>
                    </a:lnTo>
                    <a:lnTo>
                      <a:pt x="1441" y="5712"/>
                    </a:lnTo>
                    <a:lnTo>
                      <a:pt x="1326" y="5612"/>
                    </a:lnTo>
                    <a:lnTo>
                      <a:pt x="1216" y="5507"/>
                    </a:lnTo>
                    <a:lnTo>
                      <a:pt x="1112" y="5398"/>
                    </a:lnTo>
                    <a:lnTo>
                      <a:pt x="1012" y="5283"/>
                    </a:lnTo>
                    <a:lnTo>
                      <a:pt x="918" y="5163"/>
                    </a:lnTo>
                    <a:lnTo>
                      <a:pt x="829" y="5039"/>
                    </a:lnTo>
                    <a:lnTo>
                      <a:pt x="747" y="4911"/>
                    </a:lnTo>
                    <a:lnTo>
                      <a:pt x="671" y="4778"/>
                    </a:lnTo>
                    <a:lnTo>
                      <a:pt x="601" y="4641"/>
                    </a:lnTo>
                    <a:lnTo>
                      <a:pt x="538" y="4501"/>
                    </a:lnTo>
                    <a:lnTo>
                      <a:pt x="481" y="4358"/>
                    </a:lnTo>
                    <a:lnTo>
                      <a:pt x="431" y="4210"/>
                    </a:lnTo>
                    <a:lnTo>
                      <a:pt x="388" y="4059"/>
                    </a:lnTo>
                    <a:lnTo>
                      <a:pt x="353" y="3906"/>
                    </a:lnTo>
                    <a:lnTo>
                      <a:pt x="325" y="3750"/>
                    </a:lnTo>
                    <a:lnTo>
                      <a:pt x="305" y="3592"/>
                    </a:lnTo>
                    <a:lnTo>
                      <a:pt x="292" y="3431"/>
                    </a:lnTo>
                    <a:lnTo>
                      <a:pt x="289" y="3268"/>
                    </a:lnTo>
                    <a:lnTo>
                      <a:pt x="292" y="3120"/>
                    </a:lnTo>
                    <a:lnTo>
                      <a:pt x="302" y="2973"/>
                    </a:lnTo>
                    <a:lnTo>
                      <a:pt x="319" y="2828"/>
                    </a:lnTo>
                    <a:lnTo>
                      <a:pt x="342" y="2686"/>
                    </a:lnTo>
                    <a:lnTo>
                      <a:pt x="372" y="2545"/>
                    </a:lnTo>
                    <a:lnTo>
                      <a:pt x="407" y="2407"/>
                    </a:lnTo>
                    <a:lnTo>
                      <a:pt x="448" y="2271"/>
                    </a:lnTo>
                    <a:lnTo>
                      <a:pt x="496" y="2138"/>
                    </a:lnTo>
                    <a:lnTo>
                      <a:pt x="549" y="2007"/>
                    </a:lnTo>
                    <a:lnTo>
                      <a:pt x="608" y="1881"/>
                    </a:lnTo>
                    <a:lnTo>
                      <a:pt x="672" y="1757"/>
                    </a:lnTo>
                    <a:lnTo>
                      <a:pt x="741" y="1636"/>
                    </a:lnTo>
                    <a:lnTo>
                      <a:pt x="816" y="1518"/>
                    </a:lnTo>
                    <a:lnTo>
                      <a:pt x="895" y="1404"/>
                    </a:lnTo>
                    <a:lnTo>
                      <a:pt x="979" y="1294"/>
                    </a:lnTo>
                    <a:lnTo>
                      <a:pt x="1068" y="1188"/>
                    </a:lnTo>
                    <a:lnTo>
                      <a:pt x="1162" y="1085"/>
                    </a:lnTo>
                    <a:lnTo>
                      <a:pt x="1259" y="987"/>
                    </a:lnTo>
                    <a:lnTo>
                      <a:pt x="1360" y="894"/>
                    </a:lnTo>
                    <a:lnTo>
                      <a:pt x="1466" y="804"/>
                    </a:lnTo>
                    <a:lnTo>
                      <a:pt x="1576" y="719"/>
                    </a:lnTo>
                    <a:lnTo>
                      <a:pt x="1689" y="639"/>
                    </a:lnTo>
                    <a:lnTo>
                      <a:pt x="1807" y="564"/>
                    </a:lnTo>
                    <a:lnTo>
                      <a:pt x="1927" y="494"/>
                    </a:lnTo>
                    <a:lnTo>
                      <a:pt x="2051" y="429"/>
                    </a:lnTo>
                    <a:lnTo>
                      <a:pt x="2178" y="370"/>
                    </a:lnTo>
                    <a:lnTo>
                      <a:pt x="2307" y="316"/>
                    </a:lnTo>
                    <a:lnTo>
                      <a:pt x="2440" y="268"/>
                    </a:lnTo>
                    <a:lnTo>
                      <a:pt x="2576" y="225"/>
                    </a:lnTo>
                    <a:lnTo>
                      <a:pt x="2714" y="189"/>
                    </a:lnTo>
                    <a:lnTo>
                      <a:pt x="2854" y="158"/>
                    </a:lnTo>
                    <a:lnTo>
                      <a:pt x="2996" y="135"/>
                    </a:lnTo>
                    <a:lnTo>
                      <a:pt x="2876" y="101"/>
                    </a:lnTo>
                    <a:lnTo>
                      <a:pt x="2684" y="57"/>
                    </a:lnTo>
                    <a:lnTo>
                      <a:pt x="2493" y="22"/>
                    </a:lnTo>
                    <a:lnTo>
                      <a:pt x="2333" y="0"/>
                    </a:lnTo>
                    <a:close/>
                  </a:path>
                </a:pathLst>
              </a:custGeom>
              <a:solidFill>
                <a:srgbClr val="9C4579"/>
              </a:solidFill>
              <a:ln w="9525">
                <a:noFill/>
                <a:round/>
                <a:headEnd/>
                <a:tailEnd/>
              </a:ln>
            </p:spPr>
            <p:txBody>
              <a:bodyPr/>
              <a:lstStyle/>
              <a:p>
                <a:pPr eaLnBrk="1" hangingPunct="1"/>
                <a:endParaRPr lang="pt-BR" u="none"/>
              </a:p>
            </p:txBody>
          </p:sp>
          <p:sp>
            <p:nvSpPr>
              <p:cNvPr id="468075" name="Freeform 145"/>
              <p:cNvSpPr>
                <a:spLocks/>
              </p:cNvSpPr>
              <p:nvPr/>
            </p:nvSpPr>
            <p:spPr bwMode="auto">
              <a:xfrm>
                <a:off x="3226" y="2921"/>
                <a:ext cx="669" cy="815"/>
              </a:xfrm>
              <a:custGeom>
                <a:avLst/>
                <a:gdLst>
                  <a:gd name="T0" fmla="*/ 0 w 5351"/>
                  <a:gd name="T1" fmla="*/ 0 h 6526"/>
                  <a:gd name="T2" fmla="*/ 0 w 5351"/>
                  <a:gd name="T3" fmla="*/ 0 h 6526"/>
                  <a:gd name="T4" fmla="*/ 0 w 5351"/>
                  <a:gd name="T5" fmla="*/ 0 h 6526"/>
                  <a:gd name="T6" fmla="*/ 0 w 5351"/>
                  <a:gd name="T7" fmla="*/ 0 h 6526"/>
                  <a:gd name="T8" fmla="*/ 0 w 5351"/>
                  <a:gd name="T9" fmla="*/ 0 h 6526"/>
                  <a:gd name="T10" fmla="*/ 0 w 5351"/>
                  <a:gd name="T11" fmla="*/ 0 h 6526"/>
                  <a:gd name="T12" fmla="*/ 0 w 5351"/>
                  <a:gd name="T13" fmla="*/ 0 h 6526"/>
                  <a:gd name="T14" fmla="*/ 0 w 5351"/>
                  <a:gd name="T15" fmla="*/ 0 h 6526"/>
                  <a:gd name="T16" fmla="*/ 0 w 5351"/>
                  <a:gd name="T17" fmla="*/ 0 h 6526"/>
                  <a:gd name="T18" fmla="*/ 0 w 5351"/>
                  <a:gd name="T19" fmla="*/ 0 h 6526"/>
                  <a:gd name="T20" fmla="*/ 0 w 5351"/>
                  <a:gd name="T21" fmla="*/ 0 h 6526"/>
                  <a:gd name="T22" fmla="*/ 0 w 5351"/>
                  <a:gd name="T23" fmla="*/ 0 h 6526"/>
                  <a:gd name="T24" fmla="*/ 0 w 5351"/>
                  <a:gd name="T25" fmla="*/ 0 h 6526"/>
                  <a:gd name="T26" fmla="*/ 0 w 5351"/>
                  <a:gd name="T27" fmla="*/ 0 h 6526"/>
                  <a:gd name="T28" fmla="*/ 0 w 5351"/>
                  <a:gd name="T29" fmla="*/ 0 h 6526"/>
                  <a:gd name="T30" fmla="*/ 0 w 5351"/>
                  <a:gd name="T31" fmla="*/ 0 h 6526"/>
                  <a:gd name="T32" fmla="*/ 0 w 5351"/>
                  <a:gd name="T33" fmla="*/ 0 h 6526"/>
                  <a:gd name="T34" fmla="*/ 0 w 5351"/>
                  <a:gd name="T35" fmla="*/ 0 h 6526"/>
                  <a:gd name="T36" fmla="*/ 0 w 5351"/>
                  <a:gd name="T37" fmla="*/ 0 h 6526"/>
                  <a:gd name="T38" fmla="*/ 0 w 5351"/>
                  <a:gd name="T39" fmla="*/ 0 h 6526"/>
                  <a:gd name="T40" fmla="*/ 0 w 5351"/>
                  <a:gd name="T41" fmla="*/ 0 h 6526"/>
                  <a:gd name="T42" fmla="*/ 0 w 5351"/>
                  <a:gd name="T43" fmla="*/ 0 h 6526"/>
                  <a:gd name="T44" fmla="*/ 0 w 5351"/>
                  <a:gd name="T45" fmla="*/ 0 h 6526"/>
                  <a:gd name="T46" fmla="*/ 0 w 5351"/>
                  <a:gd name="T47" fmla="*/ 0 h 6526"/>
                  <a:gd name="T48" fmla="*/ 0 w 5351"/>
                  <a:gd name="T49" fmla="*/ 0 h 6526"/>
                  <a:gd name="T50" fmla="*/ 0 w 5351"/>
                  <a:gd name="T51" fmla="*/ 0 h 6526"/>
                  <a:gd name="T52" fmla="*/ 0 w 5351"/>
                  <a:gd name="T53" fmla="*/ 0 h 6526"/>
                  <a:gd name="T54" fmla="*/ 0 w 5351"/>
                  <a:gd name="T55" fmla="*/ 0 h 6526"/>
                  <a:gd name="T56" fmla="*/ 0 w 5351"/>
                  <a:gd name="T57" fmla="*/ 0 h 6526"/>
                  <a:gd name="T58" fmla="*/ 0 w 5351"/>
                  <a:gd name="T59" fmla="*/ 0 h 6526"/>
                  <a:gd name="T60" fmla="*/ 0 w 5351"/>
                  <a:gd name="T61" fmla="*/ 0 h 6526"/>
                  <a:gd name="T62" fmla="*/ 0 w 5351"/>
                  <a:gd name="T63" fmla="*/ 0 h 6526"/>
                  <a:gd name="T64" fmla="*/ 0 w 5351"/>
                  <a:gd name="T65" fmla="*/ 0 h 6526"/>
                  <a:gd name="T66" fmla="*/ 0 w 5351"/>
                  <a:gd name="T67" fmla="*/ 0 h 6526"/>
                  <a:gd name="T68" fmla="*/ 0 w 5351"/>
                  <a:gd name="T69" fmla="*/ 0 h 6526"/>
                  <a:gd name="T70" fmla="*/ 0 w 5351"/>
                  <a:gd name="T71" fmla="*/ 0 h 6526"/>
                  <a:gd name="T72" fmla="*/ 0 w 5351"/>
                  <a:gd name="T73" fmla="*/ 0 h 6526"/>
                  <a:gd name="T74" fmla="*/ 0 w 5351"/>
                  <a:gd name="T75" fmla="*/ 0 h 6526"/>
                  <a:gd name="T76" fmla="*/ 0 w 5351"/>
                  <a:gd name="T77" fmla="*/ 0 h 6526"/>
                  <a:gd name="T78" fmla="*/ 0 w 5351"/>
                  <a:gd name="T79" fmla="*/ 0 h 6526"/>
                  <a:gd name="T80" fmla="*/ 0 w 5351"/>
                  <a:gd name="T81" fmla="*/ 0 h 6526"/>
                  <a:gd name="T82" fmla="*/ 0 w 5351"/>
                  <a:gd name="T83" fmla="*/ 0 h 6526"/>
                  <a:gd name="T84" fmla="*/ 0 w 5351"/>
                  <a:gd name="T85" fmla="*/ 0 h 6526"/>
                  <a:gd name="T86" fmla="*/ 0 w 5351"/>
                  <a:gd name="T87" fmla="*/ 0 h 6526"/>
                  <a:gd name="T88" fmla="*/ 0 w 5351"/>
                  <a:gd name="T89" fmla="*/ 0 h 6526"/>
                  <a:gd name="T90" fmla="*/ 0 w 5351"/>
                  <a:gd name="T91" fmla="*/ 0 h 6526"/>
                  <a:gd name="T92" fmla="*/ 0 w 5351"/>
                  <a:gd name="T93" fmla="*/ 0 h 6526"/>
                  <a:gd name="T94" fmla="*/ 0 w 5351"/>
                  <a:gd name="T95" fmla="*/ 0 h 6526"/>
                  <a:gd name="T96" fmla="*/ 0 w 5351"/>
                  <a:gd name="T97" fmla="*/ 0 h 6526"/>
                  <a:gd name="T98" fmla="*/ 0 w 5351"/>
                  <a:gd name="T99" fmla="*/ 0 h 65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51"/>
                  <a:gd name="T151" fmla="*/ 0 h 6526"/>
                  <a:gd name="T152" fmla="*/ 5351 w 5351"/>
                  <a:gd name="T153" fmla="*/ 6526 h 65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51" h="6526">
                    <a:moveTo>
                      <a:pt x="2517" y="0"/>
                    </a:moveTo>
                    <a:lnTo>
                      <a:pt x="2383" y="36"/>
                    </a:lnTo>
                    <a:lnTo>
                      <a:pt x="2250" y="78"/>
                    </a:lnTo>
                    <a:lnTo>
                      <a:pt x="2121" y="124"/>
                    </a:lnTo>
                    <a:lnTo>
                      <a:pt x="1994" y="176"/>
                    </a:lnTo>
                    <a:lnTo>
                      <a:pt x="1869" y="234"/>
                    </a:lnTo>
                    <a:lnTo>
                      <a:pt x="1748" y="296"/>
                    </a:lnTo>
                    <a:lnTo>
                      <a:pt x="1629" y="362"/>
                    </a:lnTo>
                    <a:lnTo>
                      <a:pt x="1514" y="434"/>
                    </a:lnTo>
                    <a:lnTo>
                      <a:pt x="1402" y="510"/>
                    </a:lnTo>
                    <a:lnTo>
                      <a:pt x="1293" y="590"/>
                    </a:lnTo>
                    <a:lnTo>
                      <a:pt x="1188" y="675"/>
                    </a:lnTo>
                    <a:lnTo>
                      <a:pt x="1086" y="763"/>
                    </a:lnTo>
                    <a:lnTo>
                      <a:pt x="987" y="857"/>
                    </a:lnTo>
                    <a:lnTo>
                      <a:pt x="893" y="953"/>
                    </a:lnTo>
                    <a:lnTo>
                      <a:pt x="802" y="1054"/>
                    </a:lnTo>
                    <a:lnTo>
                      <a:pt x="716" y="1158"/>
                    </a:lnTo>
                    <a:lnTo>
                      <a:pt x="635" y="1266"/>
                    </a:lnTo>
                    <a:lnTo>
                      <a:pt x="557" y="1377"/>
                    </a:lnTo>
                    <a:lnTo>
                      <a:pt x="484" y="1492"/>
                    </a:lnTo>
                    <a:lnTo>
                      <a:pt x="415" y="1608"/>
                    </a:lnTo>
                    <a:lnTo>
                      <a:pt x="351" y="1729"/>
                    </a:lnTo>
                    <a:lnTo>
                      <a:pt x="293" y="1852"/>
                    </a:lnTo>
                    <a:lnTo>
                      <a:pt x="239" y="1979"/>
                    </a:lnTo>
                    <a:lnTo>
                      <a:pt x="190" y="2107"/>
                    </a:lnTo>
                    <a:lnTo>
                      <a:pt x="146" y="2238"/>
                    </a:lnTo>
                    <a:lnTo>
                      <a:pt x="108" y="2372"/>
                    </a:lnTo>
                    <a:lnTo>
                      <a:pt x="75" y="2507"/>
                    </a:lnTo>
                    <a:lnTo>
                      <a:pt x="49" y="2645"/>
                    </a:lnTo>
                    <a:lnTo>
                      <a:pt x="27" y="2786"/>
                    </a:lnTo>
                    <a:lnTo>
                      <a:pt x="13" y="2927"/>
                    </a:lnTo>
                    <a:lnTo>
                      <a:pt x="3" y="3070"/>
                    </a:lnTo>
                    <a:lnTo>
                      <a:pt x="0" y="3215"/>
                    </a:lnTo>
                    <a:lnTo>
                      <a:pt x="4" y="3385"/>
                    </a:lnTo>
                    <a:lnTo>
                      <a:pt x="17" y="3554"/>
                    </a:lnTo>
                    <a:lnTo>
                      <a:pt x="38" y="3720"/>
                    </a:lnTo>
                    <a:lnTo>
                      <a:pt x="67" y="3882"/>
                    </a:lnTo>
                    <a:lnTo>
                      <a:pt x="104" y="4042"/>
                    </a:lnTo>
                    <a:lnTo>
                      <a:pt x="148" y="4199"/>
                    </a:lnTo>
                    <a:lnTo>
                      <a:pt x="200" y="4353"/>
                    </a:lnTo>
                    <a:lnTo>
                      <a:pt x="260" y="4504"/>
                    </a:lnTo>
                    <a:lnTo>
                      <a:pt x="326" y="4651"/>
                    </a:lnTo>
                    <a:lnTo>
                      <a:pt x="399" y="4794"/>
                    </a:lnTo>
                    <a:lnTo>
                      <a:pt x="479" y="4932"/>
                    </a:lnTo>
                    <a:lnTo>
                      <a:pt x="566" y="5067"/>
                    </a:lnTo>
                    <a:lnTo>
                      <a:pt x="658" y="5196"/>
                    </a:lnTo>
                    <a:lnTo>
                      <a:pt x="756" y="5321"/>
                    </a:lnTo>
                    <a:lnTo>
                      <a:pt x="860" y="5441"/>
                    </a:lnTo>
                    <a:lnTo>
                      <a:pt x="970" y="5556"/>
                    </a:lnTo>
                    <a:lnTo>
                      <a:pt x="1085" y="5666"/>
                    </a:lnTo>
                    <a:lnTo>
                      <a:pt x="1205" y="5770"/>
                    </a:lnTo>
                    <a:lnTo>
                      <a:pt x="1330" y="5868"/>
                    </a:lnTo>
                    <a:lnTo>
                      <a:pt x="1459" y="5960"/>
                    </a:lnTo>
                    <a:lnTo>
                      <a:pt x="1594" y="6046"/>
                    </a:lnTo>
                    <a:lnTo>
                      <a:pt x="1732" y="6127"/>
                    </a:lnTo>
                    <a:lnTo>
                      <a:pt x="1876" y="6199"/>
                    </a:lnTo>
                    <a:lnTo>
                      <a:pt x="2022" y="6266"/>
                    </a:lnTo>
                    <a:lnTo>
                      <a:pt x="2173" y="6326"/>
                    </a:lnTo>
                    <a:lnTo>
                      <a:pt x="2327" y="6378"/>
                    </a:lnTo>
                    <a:lnTo>
                      <a:pt x="2484" y="6422"/>
                    </a:lnTo>
                    <a:lnTo>
                      <a:pt x="2643" y="6459"/>
                    </a:lnTo>
                    <a:lnTo>
                      <a:pt x="2806" y="6488"/>
                    </a:lnTo>
                    <a:lnTo>
                      <a:pt x="2972" y="6509"/>
                    </a:lnTo>
                    <a:lnTo>
                      <a:pt x="3141" y="6522"/>
                    </a:lnTo>
                    <a:lnTo>
                      <a:pt x="3311" y="6526"/>
                    </a:lnTo>
                    <a:lnTo>
                      <a:pt x="3371" y="6526"/>
                    </a:lnTo>
                    <a:lnTo>
                      <a:pt x="3431" y="6524"/>
                    </a:lnTo>
                    <a:lnTo>
                      <a:pt x="3490" y="6522"/>
                    </a:lnTo>
                    <a:lnTo>
                      <a:pt x="3549" y="6518"/>
                    </a:lnTo>
                    <a:lnTo>
                      <a:pt x="3609" y="6513"/>
                    </a:lnTo>
                    <a:lnTo>
                      <a:pt x="3667" y="6507"/>
                    </a:lnTo>
                    <a:lnTo>
                      <a:pt x="3726" y="6501"/>
                    </a:lnTo>
                    <a:lnTo>
                      <a:pt x="3784" y="6492"/>
                    </a:lnTo>
                    <a:lnTo>
                      <a:pt x="3841" y="6484"/>
                    </a:lnTo>
                    <a:lnTo>
                      <a:pt x="3899" y="6474"/>
                    </a:lnTo>
                    <a:lnTo>
                      <a:pt x="3956" y="6464"/>
                    </a:lnTo>
                    <a:lnTo>
                      <a:pt x="4012" y="6452"/>
                    </a:lnTo>
                    <a:lnTo>
                      <a:pt x="4069" y="6439"/>
                    </a:lnTo>
                    <a:lnTo>
                      <a:pt x="4125" y="6425"/>
                    </a:lnTo>
                    <a:lnTo>
                      <a:pt x="4181" y="6410"/>
                    </a:lnTo>
                    <a:lnTo>
                      <a:pt x="4236" y="6395"/>
                    </a:lnTo>
                    <a:lnTo>
                      <a:pt x="4290" y="6379"/>
                    </a:lnTo>
                    <a:lnTo>
                      <a:pt x="4346" y="6362"/>
                    </a:lnTo>
                    <a:lnTo>
                      <a:pt x="4399" y="6343"/>
                    </a:lnTo>
                    <a:lnTo>
                      <a:pt x="4453" y="6323"/>
                    </a:lnTo>
                    <a:lnTo>
                      <a:pt x="4506" y="6303"/>
                    </a:lnTo>
                    <a:lnTo>
                      <a:pt x="4559" y="6283"/>
                    </a:lnTo>
                    <a:lnTo>
                      <a:pt x="4611" y="6261"/>
                    </a:lnTo>
                    <a:lnTo>
                      <a:pt x="4663" y="6239"/>
                    </a:lnTo>
                    <a:lnTo>
                      <a:pt x="4714" y="6214"/>
                    </a:lnTo>
                    <a:lnTo>
                      <a:pt x="4765" y="6190"/>
                    </a:lnTo>
                    <a:lnTo>
                      <a:pt x="4816" y="6165"/>
                    </a:lnTo>
                    <a:lnTo>
                      <a:pt x="4866" y="6139"/>
                    </a:lnTo>
                    <a:lnTo>
                      <a:pt x="4915" y="6112"/>
                    </a:lnTo>
                    <a:lnTo>
                      <a:pt x="4963" y="6085"/>
                    </a:lnTo>
                    <a:lnTo>
                      <a:pt x="5012" y="6056"/>
                    </a:lnTo>
                    <a:lnTo>
                      <a:pt x="5060" y="6026"/>
                    </a:lnTo>
                    <a:lnTo>
                      <a:pt x="5068" y="6011"/>
                    </a:lnTo>
                    <a:lnTo>
                      <a:pt x="5165" y="5846"/>
                    </a:lnTo>
                    <a:lnTo>
                      <a:pt x="5252" y="5672"/>
                    </a:lnTo>
                    <a:lnTo>
                      <a:pt x="5331" y="5499"/>
                    </a:lnTo>
                    <a:lnTo>
                      <a:pt x="5351" y="5446"/>
                    </a:lnTo>
                    <a:lnTo>
                      <a:pt x="5300" y="5491"/>
                    </a:lnTo>
                    <a:lnTo>
                      <a:pt x="5248" y="5536"/>
                    </a:lnTo>
                    <a:lnTo>
                      <a:pt x="5195" y="5579"/>
                    </a:lnTo>
                    <a:lnTo>
                      <a:pt x="5141" y="5622"/>
                    </a:lnTo>
                    <a:lnTo>
                      <a:pt x="5087" y="5662"/>
                    </a:lnTo>
                    <a:lnTo>
                      <a:pt x="5030" y="5701"/>
                    </a:lnTo>
                    <a:lnTo>
                      <a:pt x="4973" y="5741"/>
                    </a:lnTo>
                    <a:lnTo>
                      <a:pt x="4916" y="5778"/>
                    </a:lnTo>
                    <a:lnTo>
                      <a:pt x="4857" y="5813"/>
                    </a:lnTo>
                    <a:lnTo>
                      <a:pt x="4798" y="5848"/>
                    </a:lnTo>
                    <a:lnTo>
                      <a:pt x="4737" y="5881"/>
                    </a:lnTo>
                    <a:lnTo>
                      <a:pt x="4677" y="5913"/>
                    </a:lnTo>
                    <a:lnTo>
                      <a:pt x="4614" y="5943"/>
                    </a:lnTo>
                    <a:lnTo>
                      <a:pt x="4552" y="5972"/>
                    </a:lnTo>
                    <a:lnTo>
                      <a:pt x="4488" y="6001"/>
                    </a:lnTo>
                    <a:lnTo>
                      <a:pt x="4424" y="6026"/>
                    </a:lnTo>
                    <a:lnTo>
                      <a:pt x="4359" y="6052"/>
                    </a:lnTo>
                    <a:lnTo>
                      <a:pt x="4294" y="6075"/>
                    </a:lnTo>
                    <a:lnTo>
                      <a:pt x="4227" y="6097"/>
                    </a:lnTo>
                    <a:lnTo>
                      <a:pt x="4160" y="6118"/>
                    </a:lnTo>
                    <a:lnTo>
                      <a:pt x="4092" y="6137"/>
                    </a:lnTo>
                    <a:lnTo>
                      <a:pt x="4024" y="6154"/>
                    </a:lnTo>
                    <a:lnTo>
                      <a:pt x="3955" y="6170"/>
                    </a:lnTo>
                    <a:lnTo>
                      <a:pt x="3886" y="6183"/>
                    </a:lnTo>
                    <a:lnTo>
                      <a:pt x="3816" y="6196"/>
                    </a:lnTo>
                    <a:lnTo>
                      <a:pt x="3745" y="6208"/>
                    </a:lnTo>
                    <a:lnTo>
                      <a:pt x="3674" y="6216"/>
                    </a:lnTo>
                    <a:lnTo>
                      <a:pt x="3603" y="6225"/>
                    </a:lnTo>
                    <a:lnTo>
                      <a:pt x="3530" y="6230"/>
                    </a:lnTo>
                    <a:lnTo>
                      <a:pt x="3457" y="6234"/>
                    </a:lnTo>
                    <a:lnTo>
                      <a:pt x="3384" y="6237"/>
                    </a:lnTo>
                    <a:lnTo>
                      <a:pt x="3311" y="6239"/>
                    </a:lnTo>
                    <a:lnTo>
                      <a:pt x="3156" y="6234"/>
                    </a:lnTo>
                    <a:lnTo>
                      <a:pt x="3002" y="6223"/>
                    </a:lnTo>
                    <a:lnTo>
                      <a:pt x="2850" y="6203"/>
                    </a:lnTo>
                    <a:lnTo>
                      <a:pt x="2701" y="6177"/>
                    </a:lnTo>
                    <a:lnTo>
                      <a:pt x="2555" y="6143"/>
                    </a:lnTo>
                    <a:lnTo>
                      <a:pt x="2412" y="6103"/>
                    </a:lnTo>
                    <a:lnTo>
                      <a:pt x="2271" y="6055"/>
                    </a:lnTo>
                    <a:lnTo>
                      <a:pt x="2135" y="6001"/>
                    </a:lnTo>
                    <a:lnTo>
                      <a:pt x="2000" y="5940"/>
                    </a:lnTo>
                    <a:lnTo>
                      <a:pt x="1870" y="5873"/>
                    </a:lnTo>
                    <a:lnTo>
                      <a:pt x="1743" y="5800"/>
                    </a:lnTo>
                    <a:lnTo>
                      <a:pt x="1621" y="5722"/>
                    </a:lnTo>
                    <a:lnTo>
                      <a:pt x="1502" y="5638"/>
                    </a:lnTo>
                    <a:lnTo>
                      <a:pt x="1388" y="5548"/>
                    </a:lnTo>
                    <a:lnTo>
                      <a:pt x="1278" y="5453"/>
                    </a:lnTo>
                    <a:lnTo>
                      <a:pt x="1173" y="5353"/>
                    </a:lnTo>
                    <a:lnTo>
                      <a:pt x="1073" y="5248"/>
                    </a:lnTo>
                    <a:lnTo>
                      <a:pt x="977" y="5138"/>
                    </a:lnTo>
                    <a:lnTo>
                      <a:pt x="888" y="5024"/>
                    </a:lnTo>
                    <a:lnTo>
                      <a:pt x="804" y="4905"/>
                    </a:lnTo>
                    <a:lnTo>
                      <a:pt x="725" y="4783"/>
                    </a:lnTo>
                    <a:lnTo>
                      <a:pt x="653" y="4656"/>
                    </a:lnTo>
                    <a:lnTo>
                      <a:pt x="586" y="4526"/>
                    </a:lnTo>
                    <a:lnTo>
                      <a:pt x="525" y="4392"/>
                    </a:lnTo>
                    <a:lnTo>
                      <a:pt x="471" y="4255"/>
                    </a:lnTo>
                    <a:lnTo>
                      <a:pt x="423" y="4115"/>
                    </a:lnTo>
                    <a:lnTo>
                      <a:pt x="383" y="3971"/>
                    </a:lnTo>
                    <a:lnTo>
                      <a:pt x="349" y="3825"/>
                    </a:lnTo>
                    <a:lnTo>
                      <a:pt x="323" y="3676"/>
                    </a:lnTo>
                    <a:lnTo>
                      <a:pt x="303" y="3524"/>
                    </a:lnTo>
                    <a:lnTo>
                      <a:pt x="292" y="3370"/>
                    </a:lnTo>
                    <a:lnTo>
                      <a:pt x="287" y="3215"/>
                    </a:lnTo>
                    <a:lnTo>
                      <a:pt x="292" y="3065"/>
                    </a:lnTo>
                    <a:lnTo>
                      <a:pt x="302" y="2915"/>
                    </a:lnTo>
                    <a:lnTo>
                      <a:pt x="320" y="2769"/>
                    </a:lnTo>
                    <a:lnTo>
                      <a:pt x="346" y="2624"/>
                    </a:lnTo>
                    <a:lnTo>
                      <a:pt x="378" y="2482"/>
                    </a:lnTo>
                    <a:lnTo>
                      <a:pt x="416" y="2342"/>
                    </a:lnTo>
                    <a:lnTo>
                      <a:pt x="461" y="2205"/>
                    </a:lnTo>
                    <a:lnTo>
                      <a:pt x="511" y="2071"/>
                    </a:lnTo>
                    <a:lnTo>
                      <a:pt x="569" y="1941"/>
                    </a:lnTo>
                    <a:lnTo>
                      <a:pt x="631" y="1813"/>
                    </a:lnTo>
                    <a:lnTo>
                      <a:pt x="700" y="1689"/>
                    </a:lnTo>
                    <a:lnTo>
                      <a:pt x="775" y="1569"/>
                    </a:lnTo>
                    <a:lnTo>
                      <a:pt x="854" y="1452"/>
                    </a:lnTo>
                    <a:lnTo>
                      <a:pt x="939" y="1340"/>
                    </a:lnTo>
                    <a:lnTo>
                      <a:pt x="1029" y="1232"/>
                    </a:lnTo>
                    <a:lnTo>
                      <a:pt x="1124" y="1128"/>
                    </a:lnTo>
                    <a:lnTo>
                      <a:pt x="1224" y="1029"/>
                    </a:lnTo>
                    <a:lnTo>
                      <a:pt x="1328" y="933"/>
                    </a:lnTo>
                    <a:lnTo>
                      <a:pt x="1436" y="844"/>
                    </a:lnTo>
                    <a:lnTo>
                      <a:pt x="1549" y="759"/>
                    </a:lnTo>
                    <a:lnTo>
                      <a:pt x="1665" y="680"/>
                    </a:lnTo>
                    <a:lnTo>
                      <a:pt x="1785" y="605"/>
                    </a:lnTo>
                    <a:lnTo>
                      <a:pt x="1909" y="536"/>
                    </a:lnTo>
                    <a:lnTo>
                      <a:pt x="2037" y="473"/>
                    </a:lnTo>
                    <a:lnTo>
                      <a:pt x="2167" y="416"/>
                    </a:lnTo>
                    <a:lnTo>
                      <a:pt x="2302" y="365"/>
                    </a:lnTo>
                    <a:lnTo>
                      <a:pt x="2438" y="320"/>
                    </a:lnTo>
                    <a:lnTo>
                      <a:pt x="2578" y="282"/>
                    </a:lnTo>
                    <a:lnTo>
                      <a:pt x="2720" y="250"/>
                    </a:lnTo>
                    <a:lnTo>
                      <a:pt x="2865" y="225"/>
                    </a:lnTo>
                    <a:lnTo>
                      <a:pt x="3012" y="207"/>
                    </a:lnTo>
                    <a:lnTo>
                      <a:pt x="3161" y="196"/>
                    </a:lnTo>
                    <a:lnTo>
                      <a:pt x="3095" y="170"/>
                    </a:lnTo>
                    <a:lnTo>
                      <a:pt x="2914" y="99"/>
                    </a:lnTo>
                    <a:lnTo>
                      <a:pt x="2731" y="48"/>
                    </a:lnTo>
                    <a:lnTo>
                      <a:pt x="2539" y="4"/>
                    </a:lnTo>
                    <a:lnTo>
                      <a:pt x="2517" y="0"/>
                    </a:lnTo>
                    <a:close/>
                  </a:path>
                </a:pathLst>
              </a:custGeom>
              <a:solidFill>
                <a:srgbClr val="9E447A"/>
              </a:solidFill>
              <a:ln w="9525">
                <a:noFill/>
                <a:round/>
                <a:headEnd/>
                <a:tailEnd/>
              </a:ln>
            </p:spPr>
            <p:txBody>
              <a:bodyPr/>
              <a:lstStyle/>
              <a:p>
                <a:pPr eaLnBrk="1" hangingPunct="1"/>
                <a:endParaRPr lang="pt-BR" u="none"/>
              </a:p>
            </p:txBody>
          </p:sp>
          <p:sp>
            <p:nvSpPr>
              <p:cNvPr id="468076" name="Freeform 146"/>
              <p:cNvSpPr>
                <a:spLocks/>
              </p:cNvSpPr>
              <p:nvPr/>
            </p:nvSpPr>
            <p:spPr bwMode="auto">
              <a:xfrm>
                <a:off x="3245" y="2931"/>
                <a:ext cx="664" cy="787"/>
              </a:xfrm>
              <a:custGeom>
                <a:avLst/>
                <a:gdLst>
                  <a:gd name="T0" fmla="*/ 0 w 5318"/>
                  <a:gd name="T1" fmla="*/ 0 h 6300"/>
                  <a:gd name="T2" fmla="*/ 0 w 5318"/>
                  <a:gd name="T3" fmla="*/ 0 h 6300"/>
                  <a:gd name="T4" fmla="*/ 0 w 5318"/>
                  <a:gd name="T5" fmla="*/ 0 h 6300"/>
                  <a:gd name="T6" fmla="*/ 0 w 5318"/>
                  <a:gd name="T7" fmla="*/ 0 h 6300"/>
                  <a:gd name="T8" fmla="*/ 0 w 5318"/>
                  <a:gd name="T9" fmla="*/ 0 h 6300"/>
                  <a:gd name="T10" fmla="*/ 0 w 5318"/>
                  <a:gd name="T11" fmla="*/ 0 h 6300"/>
                  <a:gd name="T12" fmla="*/ 0 w 5318"/>
                  <a:gd name="T13" fmla="*/ 0 h 6300"/>
                  <a:gd name="T14" fmla="*/ 0 w 5318"/>
                  <a:gd name="T15" fmla="*/ 0 h 6300"/>
                  <a:gd name="T16" fmla="*/ 0 w 5318"/>
                  <a:gd name="T17" fmla="*/ 0 h 6300"/>
                  <a:gd name="T18" fmla="*/ 0 w 5318"/>
                  <a:gd name="T19" fmla="*/ 0 h 6300"/>
                  <a:gd name="T20" fmla="*/ 0 w 5318"/>
                  <a:gd name="T21" fmla="*/ 0 h 6300"/>
                  <a:gd name="T22" fmla="*/ 0 w 5318"/>
                  <a:gd name="T23" fmla="*/ 0 h 6300"/>
                  <a:gd name="T24" fmla="*/ 0 w 5318"/>
                  <a:gd name="T25" fmla="*/ 0 h 6300"/>
                  <a:gd name="T26" fmla="*/ 0 w 5318"/>
                  <a:gd name="T27" fmla="*/ 0 h 6300"/>
                  <a:gd name="T28" fmla="*/ 0 w 5318"/>
                  <a:gd name="T29" fmla="*/ 0 h 6300"/>
                  <a:gd name="T30" fmla="*/ 0 w 5318"/>
                  <a:gd name="T31" fmla="*/ 0 h 6300"/>
                  <a:gd name="T32" fmla="*/ 0 w 5318"/>
                  <a:gd name="T33" fmla="*/ 0 h 6300"/>
                  <a:gd name="T34" fmla="*/ 0 w 5318"/>
                  <a:gd name="T35" fmla="*/ 0 h 6300"/>
                  <a:gd name="T36" fmla="*/ 0 w 5318"/>
                  <a:gd name="T37" fmla="*/ 0 h 6300"/>
                  <a:gd name="T38" fmla="*/ 0 w 5318"/>
                  <a:gd name="T39" fmla="*/ 0 h 6300"/>
                  <a:gd name="T40" fmla="*/ 0 w 5318"/>
                  <a:gd name="T41" fmla="*/ 0 h 6300"/>
                  <a:gd name="T42" fmla="*/ 0 w 5318"/>
                  <a:gd name="T43" fmla="*/ 0 h 6300"/>
                  <a:gd name="T44" fmla="*/ 0 w 5318"/>
                  <a:gd name="T45" fmla="*/ 0 h 6300"/>
                  <a:gd name="T46" fmla="*/ 0 w 5318"/>
                  <a:gd name="T47" fmla="*/ 0 h 6300"/>
                  <a:gd name="T48" fmla="*/ 0 w 5318"/>
                  <a:gd name="T49" fmla="*/ 0 h 6300"/>
                  <a:gd name="T50" fmla="*/ 0 w 5318"/>
                  <a:gd name="T51" fmla="*/ 0 h 6300"/>
                  <a:gd name="T52" fmla="*/ 0 w 5318"/>
                  <a:gd name="T53" fmla="*/ 0 h 6300"/>
                  <a:gd name="T54" fmla="*/ 0 w 5318"/>
                  <a:gd name="T55" fmla="*/ 0 h 6300"/>
                  <a:gd name="T56" fmla="*/ 0 w 5318"/>
                  <a:gd name="T57" fmla="*/ 0 h 6300"/>
                  <a:gd name="T58" fmla="*/ 0 w 5318"/>
                  <a:gd name="T59" fmla="*/ 0 h 6300"/>
                  <a:gd name="T60" fmla="*/ 0 w 5318"/>
                  <a:gd name="T61" fmla="*/ 0 h 6300"/>
                  <a:gd name="T62" fmla="*/ 0 w 5318"/>
                  <a:gd name="T63" fmla="*/ 0 h 6300"/>
                  <a:gd name="T64" fmla="*/ 0 w 5318"/>
                  <a:gd name="T65" fmla="*/ 0 h 6300"/>
                  <a:gd name="T66" fmla="*/ 0 w 5318"/>
                  <a:gd name="T67" fmla="*/ 0 h 6300"/>
                  <a:gd name="T68" fmla="*/ 0 w 5318"/>
                  <a:gd name="T69" fmla="*/ 0 h 6300"/>
                  <a:gd name="T70" fmla="*/ 0 w 5318"/>
                  <a:gd name="T71" fmla="*/ 0 h 6300"/>
                  <a:gd name="T72" fmla="*/ 0 w 5318"/>
                  <a:gd name="T73" fmla="*/ 0 h 6300"/>
                  <a:gd name="T74" fmla="*/ 0 w 5318"/>
                  <a:gd name="T75" fmla="*/ 0 h 6300"/>
                  <a:gd name="T76" fmla="*/ 0 w 5318"/>
                  <a:gd name="T77" fmla="*/ 0 h 6300"/>
                  <a:gd name="T78" fmla="*/ 0 w 5318"/>
                  <a:gd name="T79" fmla="*/ 0 h 6300"/>
                  <a:gd name="T80" fmla="*/ 0 w 5318"/>
                  <a:gd name="T81" fmla="*/ 0 h 6300"/>
                  <a:gd name="T82" fmla="*/ 0 w 5318"/>
                  <a:gd name="T83" fmla="*/ 0 h 6300"/>
                  <a:gd name="T84" fmla="*/ 0 w 5318"/>
                  <a:gd name="T85" fmla="*/ 0 h 6300"/>
                  <a:gd name="T86" fmla="*/ 0 w 5318"/>
                  <a:gd name="T87" fmla="*/ 0 h 6300"/>
                  <a:gd name="T88" fmla="*/ 0 w 5318"/>
                  <a:gd name="T89" fmla="*/ 0 h 6300"/>
                  <a:gd name="T90" fmla="*/ 0 w 5318"/>
                  <a:gd name="T91" fmla="*/ 0 h 6300"/>
                  <a:gd name="T92" fmla="*/ 0 w 5318"/>
                  <a:gd name="T93" fmla="*/ 0 h 6300"/>
                  <a:gd name="T94" fmla="*/ 0 w 5318"/>
                  <a:gd name="T95" fmla="*/ 0 h 6300"/>
                  <a:gd name="T96" fmla="*/ 0 w 5318"/>
                  <a:gd name="T97" fmla="*/ 0 h 6300"/>
                  <a:gd name="T98" fmla="*/ 0 w 5318"/>
                  <a:gd name="T99" fmla="*/ 0 h 6300"/>
                  <a:gd name="T100" fmla="*/ 0 w 5318"/>
                  <a:gd name="T101" fmla="*/ 0 h 6300"/>
                  <a:gd name="T102" fmla="*/ 0 w 5318"/>
                  <a:gd name="T103" fmla="*/ 0 h 63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18"/>
                  <a:gd name="T157" fmla="*/ 0 h 6300"/>
                  <a:gd name="T158" fmla="*/ 5318 w 5318"/>
                  <a:gd name="T159" fmla="*/ 6300 h 63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18" h="6300">
                    <a:moveTo>
                      <a:pt x="2707" y="0"/>
                    </a:moveTo>
                    <a:lnTo>
                      <a:pt x="2565" y="23"/>
                    </a:lnTo>
                    <a:lnTo>
                      <a:pt x="2425" y="54"/>
                    </a:lnTo>
                    <a:lnTo>
                      <a:pt x="2287" y="90"/>
                    </a:lnTo>
                    <a:lnTo>
                      <a:pt x="2151" y="133"/>
                    </a:lnTo>
                    <a:lnTo>
                      <a:pt x="2018" y="181"/>
                    </a:lnTo>
                    <a:lnTo>
                      <a:pt x="1889" y="235"/>
                    </a:lnTo>
                    <a:lnTo>
                      <a:pt x="1762" y="294"/>
                    </a:lnTo>
                    <a:lnTo>
                      <a:pt x="1638" y="359"/>
                    </a:lnTo>
                    <a:lnTo>
                      <a:pt x="1518" y="429"/>
                    </a:lnTo>
                    <a:lnTo>
                      <a:pt x="1400" y="504"/>
                    </a:lnTo>
                    <a:lnTo>
                      <a:pt x="1287" y="584"/>
                    </a:lnTo>
                    <a:lnTo>
                      <a:pt x="1177" y="669"/>
                    </a:lnTo>
                    <a:lnTo>
                      <a:pt x="1071" y="759"/>
                    </a:lnTo>
                    <a:lnTo>
                      <a:pt x="970" y="852"/>
                    </a:lnTo>
                    <a:lnTo>
                      <a:pt x="873" y="950"/>
                    </a:lnTo>
                    <a:lnTo>
                      <a:pt x="779" y="1053"/>
                    </a:lnTo>
                    <a:lnTo>
                      <a:pt x="690" y="1159"/>
                    </a:lnTo>
                    <a:lnTo>
                      <a:pt x="606" y="1269"/>
                    </a:lnTo>
                    <a:lnTo>
                      <a:pt x="527" y="1383"/>
                    </a:lnTo>
                    <a:lnTo>
                      <a:pt x="452" y="1501"/>
                    </a:lnTo>
                    <a:lnTo>
                      <a:pt x="383" y="1622"/>
                    </a:lnTo>
                    <a:lnTo>
                      <a:pt x="319" y="1746"/>
                    </a:lnTo>
                    <a:lnTo>
                      <a:pt x="260" y="1872"/>
                    </a:lnTo>
                    <a:lnTo>
                      <a:pt x="207" y="2003"/>
                    </a:lnTo>
                    <a:lnTo>
                      <a:pt x="159" y="2136"/>
                    </a:lnTo>
                    <a:lnTo>
                      <a:pt x="118" y="2272"/>
                    </a:lnTo>
                    <a:lnTo>
                      <a:pt x="83" y="2410"/>
                    </a:lnTo>
                    <a:lnTo>
                      <a:pt x="53" y="2551"/>
                    </a:lnTo>
                    <a:lnTo>
                      <a:pt x="30" y="2693"/>
                    </a:lnTo>
                    <a:lnTo>
                      <a:pt x="13" y="2838"/>
                    </a:lnTo>
                    <a:lnTo>
                      <a:pt x="3" y="2985"/>
                    </a:lnTo>
                    <a:lnTo>
                      <a:pt x="0" y="3133"/>
                    </a:lnTo>
                    <a:lnTo>
                      <a:pt x="3" y="3296"/>
                    </a:lnTo>
                    <a:lnTo>
                      <a:pt x="16" y="3457"/>
                    </a:lnTo>
                    <a:lnTo>
                      <a:pt x="36" y="3615"/>
                    </a:lnTo>
                    <a:lnTo>
                      <a:pt x="64" y="3771"/>
                    </a:lnTo>
                    <a:lnTo>
                      <a:pt x="99" y="3924"/>
                    </a:lnTo>
                    <a:lnTo>
                      <a:pt x="142" y="4075"/>
                    </a:lnTo>
                    <a:lnTo>
                      <a:pt x="192" y="4223"/>
                    </a:lnTo>
                    <a:lnTo>
                      <a:pt x="249" y="4366"/>
                    </a:lnTo>
                    <a:lnTo>
                      <a:pt x="312" y="4506"/>
                    </a:lnTo>
                    <a:lnTo>
                      <a:pt x="382" y="4643"/>
                    </a:lnTo>
                    <a:lnTo>
                      <a:pt x="458" y="4776"/>
                    </a:lnTo>
                    <a:lnTo>
                      <a:pt x="540" y="4904"/>
                    </a:lnTo>
                    <a:lnTo>
                      <a:pt x="629" y="5028"/>
                    </a:lnTo>
                    <a:lnTo>
                      <a:pt x="723" y="5148"/>
                    </a:lnTo>
                    <a:lnTo>
                      <a:pt x="823" y="5263"/>
                    </a:lnTo>
                    <a:lnTo>
                      <a:pt x="927" y="5372"/>
                    </a:lnTo>
                    <a:lnTo>
                      <a:pt x="1037" y="5477"/>
                    </a:lnTo>
                    <a:lnTo>
                      <a:pt x="1152" y="5577"/>
                    </a:lnTo>
                    <a:lnTo>
                      <a:pt x="1272" y="5671"/>
                    </a:lnTo>
                    <a:lnTo>
                      <a:pt x="1396" y="5760"/>
                    </a:lnTo>
                    <a:lnTo>
                      <a:pt x="1525" y="5841"/>
                    </a:lnTo>
                    <a:lnTo>
                      <a:pt x="1657" y="5918"/>
                    </a:lnTo>
                    <a:lnTo>
                      <a:pt x="1794" y="5988"/>
                    </a:lnTo>
                    <a:lnTo>
                      <a:pt x="1934" y="6051"/>
                    </a:lnTo>
                    <a:lnTo>
                      <a:pt x="2078" y="6108"/>
                    </a:lnTo>
                    <a:lnTo>
                      <a:pt x="2225" y="6158"/>
                    </a:lnTo>
                    <a:lnTo>
                      <a:pt x="2375" y="6200"/>
                    </a:lnTo>
                    <a:lnTo>
                      <a:pt x="2529" y="6236"/>
                    </a:lnTo>
                    <a:lnTo>
                      <a:pt x="2685" y="6264"/>
                    </a:lnTo>
                    <a:lnTo>
                      <a:pt x="2843" y="6284"/>
                    </a:lnTo>
                    <a:lnTo>
                      <a:pt x="3004" y="6297"/>
                    </a:lnTo>
                    <a:lnTo>
                      <a:pt x="3167" y="6300"/>
                    </a:lnTo>
                    <a:lnTo>
                      <a:pt x="3234" y="6300"/>
                    </a:lnTo>
                    <a:lnTo>
                      <a:pt x="3300" y="6298"/>
                    </a:lnTo>
                    <a:lnTo>
                      <a:pt x="3366" y="6295"/>
                    </a:lnTo>
                    <a:lnTo>
                      <a:pt x="3432" y="6289"/>
                    </a:lnTo>
                    <a:lnTo>
                      <a:pt x="3498" y="6283"/>
                    </a:lnTo>
                    <a:lnTo>
                      <a:pt x="3563" y="6275"/>
                    </a:lnTo>
                    <a:lnTo>
                      <a:pt x="3627" y="6267"/>
                    </a:lnTo>
                    <a:lnTo>
                      <a:pt x="3691" y="6257"/>
                    </a:lnTo>
                    <a:lnTo>
                      <a:pt x="3755" y="6246"/>
                    </a:lnTo>
                    <a:lnTo>
                      <a:pt x="3818" y="6233"/>
                    </a:lnTo>
                    <a:lnTo>
                      <a:pt x="3881" y="6219"/>
                    </a:lnTo>
                    <a:lnTo>
                      <a:pt x="3944" y="6204"/>
                    </a:lnTo>
                    <a:lnTo>
                      <a:pt x="4005" y="6188"/>
                    </a:lnTo>
                    <a:lnTo>
                      <a:pt x="4067" y="6170"/>
                    </a:lnTo>
                    <a:lnTo>
                      <a:pt x="4128" y="6151"/>
                    </a:lnTo>
                    <a:lnTo>
                      <a:pt x="4189" y="6132"/>
                    </a:lnTo>
                    <a:lnTo>
                      <a:pt x="4248" y="6111"/>
                    </a:lnTo>
                    <a:lnTo>
                      <a:pt x="4308" y="6089"/>
                    </a:lnTo>
                    <a:lnTo>
                      <a:pt x="4366" y="6065"/>
                    </a:lnTo>
                    <a:lnTo>
                      <a:pt x="4425" y="6041"/>
                    </a:lnTo>
                    <a:lnTo>
                      <a:pt x="4482" y="6015"/>
                    </a:lnTo>
                    <a:lnTo>
                      <a:pt x="4539" y="5988"/>
                    </a:lnTo>
                    <a:lnTo>
                      <a:pt x="4595" y="5960"/>
                    </a:lnTo>
                    <a:lnTo>
                      <a:pt x="4651" y="5931"/>
                    </a:lnTo>
                    <a:lnTo>
                      <a:pt x="4706" y="5902"/>
                    </a:lnTo>
                    <a:lnTo>
                      <a:pt x="4760" y="5871"/>
                    </a:lnTo>
                    <a:lnTo>
                      <a:pt x="4814" y="5838"/>
                    </a:lnTo>
                    <a:lnTo>
                      <a:pt x="4867" y="5805"/>
                    </a:lnTo>
                    <a:lnTo>
                      <a:pt x="4919" y="5771"/>
                    </a:lnTo>
                    <a:lnTo>
                      <a:pt x="4970" y="5736"/>
                    </a:lnTo>
                    <a:lnTo>
                      <a:pt x="5021" y="5700"/>
                    </a:lnTo>
                    <a:lnTo>
                      <a:pt x="5071" y="5663"/>
                    </a:lnTo>
                    <a:lnTo>
                      <a:pt x="5108" y="5590"/>
                    </a:lnTo>
                    <a:lnTo>
                      <a:pt x="5187" y="5417"/>
                    </a:lnTo>
                    <a:lnTo>
                      <a:pt x="5256" y="5233"/>
                    </a:lnTo>
                    <a:lnTo>
                      <a:pt x="5317" y="5052"/>
                    </a:lnTo>
                    <a:lnTo>
                      <a:pt x="5318" y="5045"/>
                    </a:lnTo>
                    <a:lnTo>
                      <a:pt x="5268" y="5100"/>
                    </a:lnTo>
                    <a:lnTo>
                      <a:pt x="5217" y="5154"/>
                    </a:lnTo>
                    <a:lnTo>
                      <a:pt x="5164" y="5207"/>
                    </a:lnTo>
                    <a:lnTo>
                      <a:pt x="5110" y="5257"/>
                    </a:lnTo>
                    <a:lnTo>
                      <a:pt x="5054" y="5306"/>
                    </a:lnTo>
                    <a:lnTo>
                      <a:pt x="4998" y="5355"/>
                    </a:lnTo>
                    <a:lnTo>
                      <a:pt x="4939" y="5402"/>
                    </a:lnTo>
                    <a:lnTo>
                      <a:pt x="4880" y="5446"/>
                    </a:lnTo>
                    <a:lnTo>
                      <a:pt x="4820" y="5490"/>
                    </a:lnTo>
                    <a:lnTo>
                      <a:pt x="4759" y="5532"/>
                    </a:lnTo>
                    <a:lnTo>
                      <a:pt x="4695" y="5573"/>
                    </a:lnTo>
                    <a:lnTo>
                      <a:pt x="4632" y="5612"/>
                    </a:lnTo>
                    <a:lnTo>
                      <a:pt x="4567" y="5649"/>
                    </a:lnTo>
                    <a:lnTo>
                      <a:pt x="4501" y="5685"/>
                    </a:lnTo>
                    <a:lnTo>
                      <a:pt x="4434" y="5719"/>
                    </a:lnTo>
                    <a:lnTo>
                      <a:pt x="4366" y="5751"/>
                    </a:lnTo>
                    <a:lnTo>
                      <a:pt x="4297" y="5782"/>
                    </a:lnTo>
                    <a:lnTo>
                      <a:pt x="4227" y="5810"/>
                    </a:lnTo>
                    <a:lnTo>
                      <a:pt x="4156" y="5838"/>
                    </a:lnTo>
                    <a:lnTo>
                      <a:pt x="4085" y="5862"/>
                    </a:lnTo>
                    <a:lnTo>
                      <a:pt x="4013" y="5886"/>
                    </a:lnTo>
                    <a:lnTo>
                      <a:pt x="3939" y="5907"/>
                    </a:lnTo>
                    <a:lnTo>
                      <a:pt x="3865" y="5927"/>
                    </a:lnTo>
                    <a:lnTo>
                      <a:pt x="3790" y="5944"/>
                    </a:lnTo>
                    <a:lnTo>
                      <a:pt x="3714" y="5960"/>
                    </a:lnTo>
                    <a:lnTo>
                      <a:pt x="3638" y="5974"/>
                    </a:lnTo>
                    <a:lnTo>
                      <a:pt x="3562" y="5986"/>
                    </a:lnTo>
                    <a:lnTo>
                      <a:pt x="3483" y="5995"/>
                    </a:lnTo>
                    <a:lnTo>
                      <a:pt x="3405" y="6003"/>
                    </a:lnTo>
                    <a:lnTo>
                      <a:pt x="3326" y="6008"/>
                    </a:lnTo>
                    <a:lnTo>
                      <a:pt x="3246" y="6011"/>
                    </a:lnTo>
                    <a:lnTo>
                      <a:pt x="3167" y="6012"/>
                    </a:lnTo>
                    <a:lnTo>
                      <a:pt x="3019" y="6009"/>
                    </a:lnTo>
                    <a:lnTo>
                      <a:pt x="2873" y="5997"/>
                    </a:lnTo>
                    <a:lnTo>
                      <a:pt x="2728" y="5979"/>
                    </a:lnTo>
                    <a:lnTo>
                      <a:pt x="2586" y="5954"/>
                    </a:lnTo>
                    <a:lnTo>
                      <a:pt x="2447" y="5922"/>
                    </a:lnTo>
                    <a:lnTo>
                      <a:pt x="2311" y="5883"/>
                    </a:lnTo>
                    <a:lnTo>
                      <a:pt x="2177" y="5838"/>
                    </a:lnTo>
                    <a:lnTo>
                      <a:pt x="2046" y="5786"/>
                    </a:lnTo>
                    <a:lnTo>
                      <a:pt x="1918" y="5729"/>
                    </a:lnTo>
                    <a:lnTo>
                      <a:pt x="1794" y="5665"/>
                    </a:lnTo>
                    <a:lnTo>
                      <a:pt x="1674" y="5595"/>
                    </a:lnTo>
                    <a:lnTo>
                      <a:pt x="1557" y="5521"/>
                    </a:lnTo>
                    <a:lnTo>
                      <a:pt x="1444" y="5440"/>
                    </a:lnTo>
                    <a:lnTo>
                      <a:pt x="1336" y="5355"/>
                    </a:lnTo>
                    <a:lnTo>
                      <a:pt x="1230" y="5265"/>
                    </a:lnTo>
                    <a:lnTo>
                      <a:pt x="1131" y="5169"/>
                    </a:lnTo>
                    <a:lnTo>
                      <a:pt x="1035" y="5070"/>
                    </a:lnTo>
                    <a:lnTo>
                      <a:pt x="945" y="4964"/>
                    </a:lnTo>
                    <a:lnTo>
                      <a:pt x="860" y="4856"/>
                    </a:lnTo>
                    <a:lnTo>
                      <a:pt x="779" y="4743"/>
                    </a:lnTo>
                    <a:lnTo>
                      <a:pt x="704" y="4626"/>
                    </a:lnTo>
                    <a:lnTo>
                      <a:pt x="635" y="4506"/>
                    </a:lnTo>
                    <a:lnTo>
                      <a:pt x="571" y="4382"/>
                    </a:lnTo>
                    <a:lnTo>
                      <a:pt x="514" y="4254"/>
                    </a:lnTo>
                    <a:lnTo>
                      <a:pt x="462" y="4123"/>
                    </a:lnTo>
                    <a:lnTo>
                      <a:pt x="417" y="3989"/>
                    </a:lnTo>
                    <a:lnTo>
                      <a:pt x="378" y="3853"/>
                    </a:lnTo>
                    <a:lnTo>
                      <a:pt x="346" y="3713"/>
                    </a:lnTo>
                    <a:lnTo>
                      <a:pt x="321" y="3572"/>
                    </a:lnTo>
                    <a:lnTo>
                      <a:pt x="303" y="3427"/>
                    </a:lnTo>
                    <a:lnTo>
                      <a:pt x="291" y="3281"/>
                    </a:lnTo>
                    <a:lnTo>
                      <a:pt x="288" y="3133"/>
                    </a:lnTo>
                    <a:lnTo>
                      <a:pt x="291" y="2985"/>
                    </a:lnTo>
                    <a:lnTo>
                      <a:pt x="303" y="2839"/>
                    </a:lnTo>
                    <a:lnTo>
                      <a:pt x="321" y="2695"/>
                    </a:lnTo>
                    <a:lnTo>
                      <a:pt x="346" y="2553"/>
                    </a:lnTo>
                    <a:lnTo>
                      <a:pt x="378" y="2414"/>
                    </a:lnTo>
                    <a:lnTo>
                      <a:pt x="417" y="2277"/>
                    </a:lnTo>
                    <a:lnTo>
                      <a:pt x="462" y="2143"/>
                    </a:lnTo>
                    <a:lnTo>
                      <a:pt x="514" y="2013"/>
                    </a:lnTo>
                    <a:lnTo>
                      <a:pt x="571" y="1885"/>
                    </a:lnTo>
                    <a:lnTo>
                      <a:pt x="635" y="1761"/>
                    </a:lnTo>
                    <a:lnTo>
                      <a:pt x="704" y="1641"/>
                    </a:lnTo>
                    <a:lnTo>
                      <a:pt x="779" y="1523"/>
                    </a:lnTo>
                    <a:lnTo>
                      <a:pt x="860" y="1411"/>
                    </a:lnTo>
                    <a:lnTo>
                      <a:pt x="945" y="1302"/>
                    </a:lnTo>
                    <a:lnTo>
                      <a:pt x="1035" y="1197"/>
                    </a:lnTo>
                    <a:lnTo>
                      <a:pt x="1131" y="1098"/>
                    </a:lnTo>
                    <a:lnTo>
                      <a:pt x="1230" y="1002"/>
                    </a:lnTo>
                    <a:lnTo>
                      <a:pt x="1336" y="912"/>
                    </a:lnTo>
                    <a:lnTo>
                      <a:pt x="1444" y="826"/>
                    </a:lnTo>
                    <a:lnTo>
                      <a:pt x="1557" y="746"/>
                    </a:lnTo>
                    <a:lnTo>
                      <a:pt x="1674" y="671"/>
                    </a:lnTo>
                    <a:lnTo>
                      <a:pt x="1794" y="602"/>
                    </a:lnTo>
                    <a:lnTo>
                      <a:pt x="1918" y="538"/>
                    </a:lnTo>
                    <a:lnTo>
                      <a:pt x="2046" y="481"/>
                    </a:lnTo>
                    <a:lnTo>
                      <a:pt x="2177" y="429"/>
                    </a:lnTo>
                    <a:lnTo>
                      <a:pt x="2311" y="384"/>
                    </a:lnTo>
                    <a:lnTo>
                      <a:pt x="2447" y="345"/>
                    </a:lnTo>
                    <a:lnTo>
                      <a:pt x="2586" y="313"/>
                    </a:lnTo>
                    <a:lnTo>
                      <a:pt x="2728" y="288"/>
                    </a:lnTo>
                    <a:lnTo>
                      <a:pt x="2873" y="270"/>
                    </a:lnTo>
                    <a:lnTo>
                      <a:pt x="3019" y="258"/>
                    </a:lnTo>
                    <a:lnTo>
                      <a:pt x="3167" y="255"/>
                    </a:lnTo>
                    <a:lnTo>
                      <a:pt x="3188" y="255"/>
                    </a:lnTo>
                    <a:lnTo>
                      <a:pt x="3209" y="255"/>
                    </a:lnTo>
                    <a:lnTo>
                      <a:pt x="3229" y="255"/>
                    </a:lnTo>
                    <a:lnTo>
                      <a:pt x="3251" y="256"/>
                    </a:lnTo>
                    <a:lnTo>
                      <a:pt x="3271" y="256"/>
                    </a:lnTo>
                    <a:lnTo>
                      <a:pt x="3292" y="257"/>
                    </a:lnTo>
                    <a:lnTo>
                      <a:pt x="3313" y="258"/>
                    </a:lnTo>
                    <a:lnTo>
                      <a:pt x="3333" y="259"/>
                    </a:lnTo>
                    <a:lnTo>
                      <a:pt x="3291" y="236"/>
                    </a:lnTo>
                    <a:lnTo>
                      <a:pt x="3126" y="157"/>
                    </a:lnTo>
                    <a:lnTo>
                      <a:pt x="2951" y="88"/>
                    </a:lnTo>
                    <a:lnTo>
                      <a:pt x="2770" y="17"/>
                    </a:lnTo>
                    <a:lnTo>
                      <a:pt x="2707" y="0"/>
                    </a:lnTo>
                    <a:close/>
                  </a:path>
                </a:pathLst>
              </a:custGeom>
              <a:solidFill>
                <a:srgbClr val="A0437A"/>
              </a:solidFill>
              <a:ln w="9525">
                <a:noFill/>
                <a:round/>
                <a:headEnd/>
                <a:tailEnd/>
              </a:ln>
            </p:spPr>
            <p:txBody>
              <a:bodyPr/>
              <a:lstStyle/>
              <a:p>
                <a:pPr eaLnBrk="1" hangingPunct="1"/>
                <a:endParaRPr lang="pt-BR" u="none"/>
              </a:p>
            </p:txBody>
          </p:sp>
          <p:sp>
            <p:nvSpPr>
              <p:cNvPr id="468077" name="Freeform 147"/>
              <p:cNvSpPr>
                <a:spLocks/>
              </p:cNvSpPr>
              <p:nvPr/>
            </p:nvSpPr>
            <p:spPr bwMode="auto">
              <a:xfrm>
                <a:off x="3262" y="2945"/>
                <a:ext cx="658" cy="755"/>
              </a:xfrm>
              <a:custGeom>
                <a:avLst/>
                <a:gdLst>
                  <a:gd name="T0" fmla="*/ 0 w 5257"/>
                  <a:gd name="T1" fmla="*/ 0 h 6043"/>
                  <a:gd name="T2" fmla="*/ 0 w 5257"/>
                  <a:gd name="T3" fmla="*/ 0 h 6043"/>
                  <a:gd name="T4" fmla="*/ 0 w 5257"/>
                  <a:gd name="T5" fmla="*/ 0 h 6043"/>
                  <a:gd name="T6" fmla="*/ 0 w 5257"/>
                  <a:gd name="T7" fmla="*/ 0 h 6043"/>
                  <a:gd name="T8" fmla="*/ 0 w 5257"/>
                  <a:gd name="T9" fmla="*/ 0 h 6043"/>
                  <a:gd name="T10" fmla="*/ 0 w 5257"/>
                  <a:gd name="T11" fmla="*/ 0 h 6043"/>
                  <a:gd name="T12" fmla="*/ 0 w 5257"/>
                  <a:gd name="T13" fmla="*/ 0 h 6043"/>
                  <a:gd name="T14" fmla="*/ 0 w 5257"/>
                  <a:gd name="T15" fmla="*/ 0 h 6043"/>
                  <a:gd name="T16" fmla="*/ 0 w 5257"/>
                  <a:gd name="T17" fmla="*/ 0 h 6043"/>
                  <a:gd name="T18" fmla="*/ 0 w 5257"/>
                  <a:gd name="T19" fmla="*/ 0 h 6043"/>
                  <a:gd name="T20" fmla="*/ 0 w 5257"/>
                  <a:gd name="T21" fmla="*/ 0 h 6043"/>
                  <a:gd name="T22" fmla="*/ 0 w 5257"/>
                  <a:gd name="T23" fmla="*/ 0 h 6043"/>
                  <a:gd name="T24" fmla="*/ 0 w 5257"/>
                  <a:gd name="T25" fmla="*/ 0 h 6043"/>
                  <a:gd name="T26" fmla="*/ 0 w 5257"/>
                  <a:gd name="T27" fmla="*/ 0 h 6043"/>
                  <a:gd name="T28" fmla="*/ 0 w 5257"/>
                  <a:gd name="T29" fmla="*/ 0 h 6043"/>
                  <a:gd name="T30" fmla="*/ 0 w 5257"/>
                  <a:gd name="T31" fmla="*/ 0 h 6043"/>
                  <a:gd name="T32" fmla="*/ 0 w 5257"/>
                  <a:gd name="T33" fmla="*/ 0 h 6043"/>
                  <a:gd name="T34" fmla="*/ 0 w 5257"/>
                  <a:gd name="T35" fmla="*/ 0 h 6043"/>
                  <a:gd name="T36" fmla="*/ 0 w 5257"/>
                  <a:gd name="T37" fmla="*/ 0 h 6043"/>
                  <a:gd name="T38" fmla="*/ 0 w 5257"/>
                  <a:gd name="T39" fmla="*/ 0 h 6043"/>
                  <a:gd name="T40" fmla="*/ 0 w 5257"/>
                  <a:gd name="T41" fmla="*/ 0 h 6043"/>
                  <a:gd name="T42" fmla="*/ 0 w 5257"/>
                  <a:gd name="T43" fmla="*/ 0 h 6043"/>
                  <a:gd name="T44" fmla="*/ 0 w 5257"/>
                  <a:gd name="T45" fmla="*/ 0 h 6043"/>
                  <a:gd name="T46" fmla="*/ 0 w 5257"/>
                  <a:gd name="T47" fmla="*/ 0 h 6043"/>
                  <a:gd name="T48" fmla="*/ 0 w 5257"/>
                  <a:gd name="T49" fmla="*/ 0 h 6043"/>
                  <a:gd name="T50" fmla="*/ 0 w 5257"/>
                  <a:gd name="T51" fmla="*/ 0 h 6043"/>
                  <a:gd name="T52" fmla="*/ 0 w 5257"/>
                  <a:gd name="T53" fmla="*/ 0 h 6043"/>
                  <a:gd name="T54" fmla="*/ 0 w 5257"/>
                  <a:gd name="T55" fmla="*/ 0 h 6043"/>
                  <a:gd name="T56" fmla="*/ 0 w 5257"/>
                  <a:gd name="T57" fmla="*/ 0 h 6043"/>
                  <a:gd name="T58" fmla="*/ 0 w 5257"/>
                  <a:gd name="T59" fmla="*/ 0 h 6043"/>
                  <a:gd name="T60" fmla="*/ 0 w 5257"/>
                  <a:gd name="T61" fmla="*/ 0 h 6043"/>
                  <a:gd name="T62" fmla="*/ 0 w 5257"/>
                  <a:gd name="T63" fmla="*/ 0 h 6043"/>
                  <a:gd name="T64" fmla="*/ 0 w 5257"/>
                  <a:gd name="T65" fmla="*/ 0 h 6043"/>
                  <a:gd name="T66" fmla="*/ 0 w 5257"/>
                  <a:gd name="T67" fmla="*/ 0 h 6043"/>
                  <a:gd name="T68" fmla="*/ 0 w 5257"/>
                  <a:gd name="T69" fmla="*/ 0 h 6043"/>
                  <a:gd name="T70" fmla="*/ 0 w 5257"/>
                  <a:gd name="T71" fmla="*/ 0 h 6043"/>
                  <a:gd name="T72" fmla="*/ 0 w 5257"/>
                  <a:gd name="T73" fmla="*/ 0 h 6043"/>
                  <a:gd name="T74" fmla="*/ 0 w 5257"/>
                  <a:gd name="T75" fmla="*/ 0 h 6043"/>
                  <a:gd name="T76" fmla="*/ 0 w 5257"/>
                  <a:gd name="T77" fmla="*/ 0 h 6043"/>
                  <a:gd name="T78" fmla="*/ 0 w 5257"/>
                  <a:gd name="T79" fmla="*/ 0 h 6043"/>
                  <a:gd name="T80" fmla="*/ 0 w 5257"/>
                  <a:gd name="T81" fmla="*/ 0 h 6043"/>
                  <a:gd name="T82" fmla="*/ 0 w 5257"/>
                  <a:gd name="T83" fmla="*/ 0 h 6043"/>
                  <a:gd name="T84" fmla="*/ 0 w 5257"/>
                  <a:gd name="T85" fmla="*/ 0 h 6043"/>
                  <a:gd name="T86" fmla="*/ 0 w 5257"/>
                  <a:gd name="T87" fmla="*/ 0 h 6043"/>
                  <a:gd name="T88" fmla="*/ 0 w 5257"/>
                  <a:gd name="T89" fmla="*/ 0 h 6043"/>
                  <a:gd name="T90" fmla="*/ 0 w 5257"/>
                  <a:gd name="T91" fmla="*/ 0 h 6043"/>
                  <a:gd name="T92" fmla="*/ 0 w 5257"/>
                  <a:gd name="T93" fmla="*/ 0 h 6043"/>
                  <a:gd name="T94" fmla="*/ 0 w 5257"/>
                  <a:gd name="T95" fmla="*/ 0 h 6043"/>
                  <a:gd name="T96" fmla="*/ 0 w 5257"/>
                  <a:gd name="T97" fmla="*/ 0 h 6043"/>
                  <a:gd name="T98" fmla="*/ 0 w 5257"/>
                  <a:gd name="T99" fmla="*/ 0 h 6043"/>
                  <a:gd name="T100" fmla="*/ 0 w 5257"/>
                  <a:gd name="T101" fmla="*/ 0 h 6043"/>
                  <a:gd name="T102" fmla="*/ 0 w 5257"/>
                  <a:gd name="T103" fmla="*/ 0 h 604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257"/>
                  <a:gd name="T157" fmla="*/ 0 h 6043"/>
                  <a:gd name="T158" fmla="*/ 5257 w 5257"/>
                  <a:gd name="T159" fmla="*/ 6043 h 604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257" h="6043">
                    <a:moveTo>
                      <a:pt x="2874" y="0"/>
                    </a:moveTo>
                    <a:lnTo>
                      <a:pt x="2725" y="11"/>
                    </a:lnTo>
                    <a:lnTo>
                      <a:pt x="2578" y="29"/>
                    </a:lnTo>
                    <a:lnTo>
                      <a:pt x="2433" y="54"/>
                    </a:lnTo>
                    <a:lnTo>
                      <a:pt x="2291" y="86"/>
                    </a:lnTo>
                    <a:lnTo>
                      <a:pt x="2151" y="124"/>
                    </a:lnTo>
                    <a:lnTo>
                      <a:pt x="2015" y="169"/>
                    </a:lnTo>
                    <a:lnTo>
                      <a:pt x="1880" y="220"/>
                    </a:lnTo>
                    <a:lnTo>
                      <a:pt x="1750" y="277"/>
                    </a:lnTo>
                    <a:lnTo>
                      <a:pt x="1622" y="340"/>
                    </a:lnTo>
                    <a:lnTo>
                      <a:pt x="1498" y="409"/>
                    </a:lnTo>
                    <a:lnTo>
                      <a:pt x="1378" y="484"/>
                    </a:lnTo>
                    <a:lnTo>
                      <a:pt x="1262" y="563"/>
                    </a:lnTo>
                    <a:lnTo>
                      <a:pt x="1149" y="648"/>
                    </a:lnTo>
                    <a:lnTo>
                      <a:pt x="1041" y="737"/>
                    </a:lnTo>
                    <a:lnTo>
                      <a:pt x="937" y="833"/>
                    </a:lnTo>
                    <a:lnTo>
                      <a:pt x="837" y="932"/>
                    </a:lnTo>
                    <a:lnTo>
                      <a:pt x="742" y="1036"/>
                    </a:lnTo>
                    <a:lnTo>
                      <a:pt x="652" y="1144"/>
                    </a:lnTo>
                    <a:lnTo>
                      <a:pt x="567" y="1256"/>
                    </a:lnTo>
                    <a:lnTo>
                      <a:pt x="488" y="1373"/>
                    </a:lnTo>
                    <a:lnTo>
                      <a:pt x="413" y="1493"/>
                    </a:lnTo>
                    <a:lnTo>
                      <a:pt x="344" y="1617"/>
                    </a:lnTo>
                    <a:lnTo>
                      <a:pt x="282" y="1745"/>
                    </a:lnTo>
                    <a:lnTo>
                      <a:pt x="224" y="1875"/>
                    </a:lnTo>
                    <a:lnTo>
                      <a:pt x="174" y="2009"/>
                    </a:lnTo>
                    <a:lnTo>
                      <a:pt x="129" y="2146"/>
                    </a:lnTo>
                    <a:lnTo>
                      <a:pt x="91" y="2286"/>
                    </a:lnTo>
                    <a:lnTo>
                      <a:pt x="59" y="2428"/>
                    </a:lnTo>
                    <a:lnTo>
                      <a:pt x="33" y="2573"/>
                    </a:lnTo>
                    <a:lnTo>
                      <a:pt x="15" y="2719"/>
                    </a:lnTo>
                    <a:lnTo>
                      <a:pt x="5" y="2869"/>
                    </a:lnTo>
                    <a:lnTo>
                      <a:pt x="0" y="3019"/>
                    </a:lnTo>
                    <a:lnTo>
                      <a:pt x="5" y="3174"/>
                    </a:lnTo>
                    <a:lnTo>
                      <a:pt x="16" y="3328"/>
                    </a:lnTo>
                    <a:lnTo>
                      <a:pt x="36" y="3480"/>
                    </a:lnTo>
                    <a:lnTo>
                      <a:pt x="62" y="3629"/>
                    </a:lnTo>
                    <a:lnTo>
                      <a:pt x="96" y="3775"/>
                    </a:lnTo>
                    <a:lnTo>
                      <a:pt x="136" y="3919"/>
                    </a:lnTo>
                    <a:lnTo>
                      <a:pt x="184" y="4059"/>
                    </a:lnTo>
                    <a:lnTo>
                      <a:pt x="238" y="4196"/>
                    </a:lnTo>
                    <a:lnTo>
                      <a:pt x="299" y="4330"/>
                    </a:lnTo>
                    <a:lnTo>
                      <a:pt x="366" y="4460"/>
                    </a:lnTo>
                    <a:lnTo>
                      <a:pt x="438" y="4587"/>
                    </a:lnTo>
                    <a:lnTo>
                      <a:pt x="517" y="4709"/>
                    </a:lnTo>
                    <a:lnTo>
                      <a:pt x="601" y="4828"/>
                    </a:lnTo>
                    <a:lnTo>
                      <a:pt x="690" y="4942"/>
                    </a:lnTo>
                    <a:lnTo>
                      <a:pt x="786" y="5052"/>
                    </a:lnTo>
                    <a:lnTo>
                      <a:pt x="886" y="5157"/>
                    </a:lnTo>
                    <a:lnTo>
                      <a:pt x="991" y="5257"/>
                    </a:lnTo>
                    <a:lnTo>
                      <a:pt x="1101" y="5352"/>
                    </a:lnTo>
                    <a:lnTo>
                      <a:pt x="1215" y="5442"/>
                    </a:lnTo>
                    <a:lnTo>
                      <a:pt x="1334" y="5526"/>
                    </a:lnTo>
                    <a:lnTo>
                      <a:pt x="1456" y="5604"/>
                    </a:lnTo>
                    <a:lnTo>
                      <a:pt x="1583" y="5677"/>
                    </a:lnTo>
                    <a:lnTo>
                      <a:pt x="1713" y="5744"/>
                    </a:lnTo>
                    <a:lnTo>
                      <a:pt x="1848" y="5805"/>
                    </a:lnTo>
                    <a:lnTo>
                      <a:pt x="1984" y="5859"/>
                    </a:lnTo>
                    <a:lnTo>
                      <a:pt x="2125" y="5907"/>
                    </a:lnTo>
                    <a:lnTo>
                      <a:pt x="2268" y="5947"/>
                    </a:lnTo>
                    <a:lnTo>
                      <a:pt x="2414" y="5981"/>
                    </a:lnTo>
                    <a:lnTo>
                      <a:pt x="2563" y="6007"/>
                    </a:lnTo>
                    <a:lnTo>
                      <a:pt x="2715" y="6027"/>
                    </a:lnTo>
                    <a:lnTo>
                      <a:pt x="2869" y="6038"/>
                    </a:lnTo>
                    <a:lnTo>
                      <a:pt x="3024" y="6043"/>
                    </a:lnTo>
                    <a:lnTo>
                      <a:pt x="3097" y="6041"/>
                    </a:lnTo>
                    <a:lnTo>
                      <a:pt x="3170" y="6038"/>
                    </a:lnTo>
                    <a:lnTo>
                      <a:pt x="3243" y="6034"/>
                    </a:lnTo>
                    <a:lnTo>
                      <a:pt x="3316" y="6029"/>
                    </a:lnTo>
                    <a:lnTo>
                      <a:pt x="3387" y="6020"/>
                    </a:lnTo>
                    <a:lnTo>
                      <a:pt x="3458" y="6012"/>
                    </a:lnTo>
                    <a:lnTo>
                      <a:pt x="3529" y="6000"/>
                    </a:lnTo>
                    <a:lnTo>
                      <a:pt x="3599" y="5987"/>
                    </a:lnTo>
                    <a:lnTo>
                      <a:pt x="3668" y="5974"/>
                    </a:lnTo>
                    <a:lnTo>
                      <a:pt x="3737" y="5958"/>
                    </a:lnTo>
                    <a:lnTo>
                      <a:pt x="3805" y="5941"/>
                    </a:lnTo>
                    <a:lnTo>
                      <a:pt x="3873" y="5922"/>
                    </a:lnTo>
                    <a:lnTo>
                      <a:pt x="3940" y="5901"/>
                    </a:lnTo>
                    <a:lnTo>
                      <a:pt x="4007" y="5879"/>
                    </a:lnTo>
                    <a:lnTo>
                      <a:pt x="4072" y="5856"/>
                    </a:lnTo>
                    <a:lnTo>
                      <a:pt x="4137" y="5830"/>
                    </a:lnTo>
                    <a:lnTo>
                      <a:pt x="4201" y="5805"/>
                    </a:lnTo>
                    <a:lnTo>
                      <a:pt x="4265" y="5776"/>
                    </a:lnTo>
                    <a:lnTo>
                      <a:pt x="4327" y="5747"/>
                    </a:lnTo>
                    <a:lnTo>
                      <a:pt x="4390" y="5717"/>
                    </a:lnTo>
                    <a:lnTo>
                      <a:pt x="4450" y="5685"/>
                    </a:lnTo>
                    <a:lnTo>
                      <a:pt x="4511" y="5652"/>
                    </a:lnTo>
                    <a:lnTo>
                      <a:pt x="4570" y="5617"/>
                    </a:lnTo>
                    <a:lnTo>
                      <a:pt x="4629" y="5582"/>
                    </a:lnTo>
                    <a:lnTo>
                      <a:pt x="4686" y="5545"/>
                    </a:lnTo>
                    <a:lnTo>
                      <a:pt x="4743" y="5505"/>
                    </a:lnTo>
                    <a:lnTo>
                      <a:pt x="4800" y="5466"/>
                    </a:lnTo>
                    <a:lnTo>
                      <a:pt x="4854" y="5426"/>
                    </a:lnTo>
                    <a:lnTo>
                      <a:pt x="4908" y="5383"/>
                    </a:lnTo>
                    <a:lnTo>
                      <a:pt x="4961" y="5340"/>
                    </a:lnTo>
                    <a:lnTo>
                      <a:pt x="5013" y="5295"/>
                    </a:lnTo>
                    <a:lnTo>
                      <a:pt x="5064" y="5250"/>
                    </a:lnTo>
                    <a:lnTo>
                      <a:pt x="5113" y="5119"/>
                    </a:lnTo>
                    <a:lnTo>
                      <a:pt x="5174" y="4938"/>
                    </a:lnTo>
                    <a:lnTo>
                      <a:pt x="5225" y="4746"/>
                    </a:lnTo>
                    <a:lnTo>
                      <a:pt x="5257" y="4598"/>
                    </a:lnTo>
                    <a:lnTo>
                      <a:pt x="5210" y="4663"/>
                    </a:lnTo>
                    <a:lnTo>
                      <a:pt x="5160" y="4726"/>
                    </a:lnTo>
                    <a:lnTo>
                      <a:pt x="5109" y="4788"/>
                    </a:lnTo>
                    <a:lnTo>
                      <a:pt x="5057" y="4848"/>
                    </a:lnTo>
                    <a:lnTo>
                      <a:pt x="5002" y="4908"/>
                    </a:lnTo>
                    <a:lnTo>
                      <a:pt x="4946" y="4964"/>
                    </a:lnTo>
                    <a:lnTo>
                      <a:pt x="4889" y="5020"/>
                    </a:lnTo>
                    <a:lnTo>
                      <a:pt x="4829" y="5073"/>
                    </a:lnTo>
                    <a:lnTo>
                      <a:pt x="4768" y="5125"/>
                    </a:lnTo>
                    <a:lnTo>
                      <a:pt x="4705" y="5176"/>
                    </a:lnTo>
                    <a:lnTo>
                      <a:pt x="4641" y="5225"/>
                    </a:lnTo>
                    <a:lnTo>
                      <a:pt x="4577" y="5271"/>
                    </a:lnTo>
                    <a:lnTo>
                      <a:pt x="4510" y="5316"/>
                    </a:lnTo>
                    <a:lnTo>
                      <a:pt x="4441" y="5359"/>
                    </a:lnTo>
                    <a:lnTo>
                      <a:pt x="4372" y="5399"/>
                    </a:lnTo>
                    <a:lnTo>
                      <a:pt x="4301" y="5439"/>
                    </a:lnTo>
                    <a:lnTo>
                      <a:pt x="4228" y="5476"/>
                    </a:lnTo>
                    <a:lnTo>
                      <a:pt x="4155" y="5510"/>
                    </a:lnTo>
                    <a:lnTo>
                      <a:pt x="4081" y="5543"/>
                    </a:lnTo>
                    <a:lnTo>
                      <a:pt x="4006" y="5573"/>
                    </a:lnTo>
                    <a:lnTo>
                      <a:pt x="3928" y="5601"/>
                    </a:lnTo>
                    <a:lnTo>
                      <a:pt x="3851" y="5627"/>
                    </a:lnTo>
                    <a:lnTo>
                      <a:pt x="3772" y="5651"/>
                    </a:lnTo>
                    <a:lnTo>
                      <a:pt x="3692" y="5672"/>
                    </a:lnTo>
                    <a:lnTo>
                      <a:pt x="3612" y="5691"/>
                    </a:lnTo>
                    <a:lnTo>
                      <a:pt x="3530" y="5707"/>
                    </a:lnTo>
                    <a:lnTo>
                      <a:pt x="3447" y="5722"/>
                    </a:lnTo>
                    <a:lnTo>
                      <a:pt x="3364" y="5734"/>
                    </a:lnTo>
                    <a:lnTo>
                      <a:pt x="3281" y="5742"/>
                    </a:lnTo>
                    <a:lnTo>
                      <a:pt x="3196" y="5750"/>
                    </a:lnTo>
                    <a:lnTo>
                      <a:pt x="3110" y="5753"/>
                    </a:lnTo>
                    <a:lnTo>
                      <a:pt x="3024" y="5755"/>
                    </a:lnTo>
                    <a:lnTo>
                      <a:pt x="2882" y="5751"/>
                    </a:lnTo>
                    <a:lnTo>
                      <a:pt x="2744" y="5740"/>
                    </a:lnTo>
                    <a:lnTo>
                      <a:pt x="2608" y="5723"/>
                    </a:lnTo>
                    <a:lnTo>
                      <a:pt x="2473" y="5699"/>
                    </a:lnTo>
                    <a:lnTo>
                      <a:pt x="2340" y="5668"/>
                    </a:lnTo>
                    <a:lnTo>
                      <a:pt x="2211" y="5632"/>
                    </a:lnTo>
                    <a:lnTo>
                      <a:pt x="2083" y="5588"/>
                    </a:lnTo>
                    <a:lnTo>
                      <a:pt x="1959" y="5539"/>
                    </a:lnTo>
                    <a:lnTo>
                      <a:pt x="1838" y="5484"/>
                    </a:lnTo>
                    <a:lnTo>
                      <a:pt x="1720" y="5425"/>
                    </a:lnTo>
                    <a:lnTo>
                      <a:pt x="1605" y="5359"/>
                    </a:lnTo>
                    <a:lnTo>
                      <a:pt x="1494" y="5287"/>
                    </a:lnTo>
                    <a:lnTo>
                      <a:pt x="1387" y="5211"/>
                    </a:lnTo>
                    <a:lnTo>
                      <a:pt x="1284" y="5130"/>
                    </a:lnTo>
                    <a:lnTo>
                      <a:pt x="1185" y="5044"/>
                    </a:lnTo>
                    <a:lnTo>
                      <a:pt x="1090" y="4953"/>
                    </a:lnTo>
                    <a:lnTo>
                      <a:pt x="999" y="4858"/>
                    </a:lnTo>
                    <a:lnTo>
                      <a:pt x="913" y="4759"/>
                    </a:lnTo>
                    <a:lnTo>
                      <a:pt x="832" y="4655"/>
                    </a:lnTo>
                    <a:lnTo>
                      <a:pt x="755" y="4548"/>
                    </a:lnTo>
                    <a:lnTo>
                      <a:pt x="684" y="4438"/>
                    </a:lnTo>
                    <a:lnTo>
                      <a:pt x="618" y="4323"/>
                    </a:lnTo>
                    <a:lnTo>
                      <a:pt x="558" y="4205"/>
                    </a:lnTo>
                    <a:lnTo>
                      <a:pt x="504" y="4084"/>
                    </a:lnTo>
                    <a:lnTo>
                      <a:pt x="455" y="3960"/>
                    </a:lnTo>
                    <a:lnTo>
                      <a:pt x="411" y="3833"/>
                    </a:lnTo>
                    <a:lnTo>
                      <a:pt x="374" y="3703"/>
                    </a:lnTo>
                    <a:lnTo>
                      <a:pt x="344" y="3570"/>
                    </a:lnTo>
                    <a:lnTo>
                      <a:pt x="320" y="3436"/>
                    </a:lnTo>
                    <a:lnTo>
                      <a:pt x="303" y="3299"/>
                    </a:lnTo>
                    <a:lnTo>
                      <a:pt x="292" y="3160"/>
                    </a:lnTo>
                    <a:lnTo>
                      <a:pt x="288" y="3019"/>
                    </a:lnTo>
                    <a:lnTo>
                      <a:pt x="292" y="2878"/>
                    </a:lnTo>
                    <a:lnTo>
                      <a:pt x="303" y="2739"/>
                    </a:lnTo>
                    <a:lnTo>
                      <a:pt x="320" y="2603"/>
                    </a:lnTo>
                    <a:lnTo>
                      <a:pt x="344" y="2469"/>
                    </a:lnTo>
                    <a:lnTo>
                      <a:pt x="374" y="2336"/>
                    </a:lnTo>
                    <a:lnTo>
                      <a:pt x="411" y="2206"/>
                    </a:lnTo>
                    <a:lnTo>
                      <a:pt x="455" y="2079"/>
                    </a:lnTo>
                    <a:lnTo>
                      <a:pt x="504" y="1955"/>
                    </a:lnTo>
                    <a:lnTo>
                      <a:pt x="558" y="1834"/>
                    </a:lnTo>
                    <a:lnTo>
                      <a:pt x="618" y="1716"/>
                    </a:lnTo>
                    <a:lnTo>
                      <a:pt x="684" y="1601"/>
                    </a:lnTo>
                    <a:lnTo>
                      <a:pt x="755" y="1490"/>
                    </a:lnTo>
                    <a:lnTo>
                      <a:pt x="832" y="1383"/>
                    </a:lnTo>
                    <a:lnTo>
                      <a:pt x="913" y="1280"/>
                    </a:lnTo>
                    <a:lnTo>
                      <a:pt x="999" y="1180"/>
                    </a:lnTo>
                    <a:lnTo>
                      <a:pt x="1090" y="1085"/>
                    </a:lnTo>
                    <a:lnTo>
                      <a:pt x="1185" y="995"/>
                    </a:lnTo>
                    <a:lnTo>
                      <a:pt x="1284" y="909"/>
                    </a:lnTo>
                    <a:lnTo>
                      <a:pt x="1387" y="827"/>
                    </a:lnTo>
                    <a:lnTo>
                      <a:pt x="1494" y="751"/>
                    </a:lnTo>
                    <a:lnTo>
                      <a:pt x="1605" y="680"/>
                    </a:lnTo>
                    <a:lnTo>
                      <a:pt x="1720" y="614"/>
                    </a:lnTo>
                    <a:lnTo>
                      <a:pt x="1838" y="554"/>
                    </a:lnTo>
                    <a:lnTo>
                      <a:pt x="1959" y="499"/>
                    </a:lnTo>
                    <a:lnTo>
                      <a:pt x="2083" y="451"/>
                    </a:lnTo>
                    <a:lnTo>
                      <a:pt x="2211" y="407"/>
                    </a:lnTo>
                    <a:lnTo>
                      <a:pt x="2340" y="370"/>
                    </a:lnTo>
                    <a:lnTo>
                      <a:pt x="2473" y="340"/>
                    </a:lnTo>
                    <a:lnTo>
                      <a:pt x="2608" y="316"/>
                    </a:lnTo>
                    <a:lnTo>
                      <a:pt x="2744" y="299"/>
                    </a:lnTo>
                    <a:lnTo>
                      <a:pt x="2882" y="288"/>
                    </a:lnTo>
                    <a:lnTo>
                      <a:pt x="3024" y="284"/>
                    </a:lnTo>
                    <a:lnTo>
                      <a:pt x="3084" y="285"/>
                    </a:lnTo>
                    <a:lnTo>
                      <a:pt x="3145" y="287"/>
                    </a:lnTo>
                    <a:lnTo>
                      <a:pt x="3204" y="290"/>
                    </a:lnTo>
                    <a:lnTo>
                      <a:pt x="3264" y="295"/>
                    </a:lnTo>
                    <a:lnTo>
                      <a:pt x="3323" y="300"/>
                    </a:lnTo>
                    <a:lnTo>
                      <a:pt x="3381" y="307"/>
                    </a:lnTo>
                    <a:lnTo>
                      <a:pt x="3440" y="316"/>
                    </a:lnTo>
                    <a:lnTo>
                      <a:pt x="3498" y="325"/>
                    </a:lnTo>
                    <a:lnTo>
                      <a:pt x="3479" y="313"/>
                    </a:lnTo>
                    <a:lnTo>
                      <a:pt x="3323" y="216"/>
                    </a:lnTo>
                    <a:lnTo>
                      <a:pt x="3148" y="122"/>
                    </a:lnTo>
                    <a:lnTo>
                      <a:pt x="2983" y="43"/>
                    </a:lnTo>
                    <a:lnTo>
                      <a:pt x="2874" y="0"/>
                    </a:lnTo>
                    <a:close/>
                  </a:path>
                </a:pathLst>
              </a:custGeom>
              <a:solidFill>
                <a:srgbClr val="A2427A"/>
              </a:solidFill>
              <a:ln w="9525">
                <a:noFill/>
                <a:round/>
                <a:headEnd/>
                <a:tailEnd/>
              </a:ln>
            </p:spPr>
            <p:txBody>
              <a:bodyPr/>
              <a:lstStyle/>
              <a:p>
                <a:pPr eaLnBrk="1" hangingPunct="1"/>
                <a:endParaRPr lang="pt-BR" u="none"/>
              </a:p>
            </p:txBody>
          </p:sp>
          <p:sp>
            <p:nvSpPr>
              <p:cNvPr id="468078" name="Freeform 148"/>
              <p:cNvSpPr>
                <a:spLocks/>
              </p:cNvSpPr>
              <p:nvPr/>
            </p:nvSpPr>
            <p:spPr bwMode="auto">
              <a:xfrm>
                <a:off x="3280" y="2963"/>
                <a:ext cx="648" cy="719"/>
              </a:xfrm>
              <a:custGeom>
                <a:avLst/>
                <a:gdLst>
                  <a:gd name="T0" fmla="*/ 0 w 5177"/>
                  <a:gd name="T1" fmla="*/ 0 h 5757"/>
                  <a:gd name="T2" fmla="*/ 0 w 5177"/>
                  <a:gd name="T3" fmla="*/ 0 h 5757"/>
                  <a:gd name="T4" fmla="*/ 0 w 5177"/>
                  <a:gd name="T5" fmla="*/ 0 h 5757"/>
                  <a:gd name="T6" fmla="*/ 0 w 5177"/>
                  <a:gd name="T7" fmla="*/ 0 h 5757"/>
                  <a:gd name="T8" fmla="*/ 0 w 5177"/>
                  <a:gd name="T9" fmla="*/ 0 h 5757"/>
                  <a:gd name="T10" fmla="*/ 0 w 5177"/>
                  <a:gd name="T11" fmla="*/ 0 h 5757"/>
                  <a:gd name="T12" fmla="*/ 0 w 5177"/>
                  <a:gd name="T13" fmla="*/ 0 h 5757"/>
                  <a:gd name="T14" fmla="*/ 0 w 5177"/>
                  <a:gd name="T15" fmla="*/ 0 h 5757"/>
                  <a:gd name="T16" fmla="*/ 0 w 5177"/>
                  <a:gd name="T17" fmla="*/ 0 h 5757"/>
                  <a:gd name="T18" fmla="*/ 0 w 5177"/>
                  <a:gd name="T19" fmla="*/ 0 h 5757"/>
                  <a:gd name="T20" fmla="*/ 0 w 5177"/>
                  <a:gd name="T21" fmla="*/ 0 h 5757"/>
                  <a:gd name="T22" fmla="*/ 0 w 5177"/>
                  <a:gd name="T23" fmla="*/ 0 h 5757"/>
                  <a:gd name="T24" fmla="*/ 0 w 5177"/>
                  <a:gd name="T25" fmla="*/ 0 h 5757"/>
                  <a:gd name="T26" fmla="*/ 0 w 5177"/>
                  <a:gd name="T27" fmla="*/ 0 h 5757"/>
                  <a:gd name="T28" fmla="*/ 0 w 5177"/>
                  <a:gd name="T29" fmla="*/ 0 h 5757"/>
                  <a:gd name="T30" fmla="*/ 0 w 5177"/>
                  <a:gd name="T31" fmla="*/ 0 h 5757"/>
                  <a:gd name="T32" fmla="*/ 0 w 5177"/>
                  <a:gd name="T33" fmla="*/ 0 h 5757"/>
                  <a:gd name="T34" fmla="*/ 0 w 5177"/>
                  <a:gd name="T35" fmla="*/ 0 h 5757"/>
                  <a:gd name="T36" fmla="*/ 0 w 5177"/>
                  <a:gd name="T37" fmla="*/ 0 h 5757"/>
                  <a:gd name="T38" fmla="*/ 0 w 5177"/>
                  <a:gd name="T39" fmla="*/ 0 h 5757"/>
                  <a:gd name="T40" fmla="*/ 0 w 5177"/>
                  <a:gd name="T41" fmla="*/ 0 h 5757"/>
                  <a:gd name="T42" fmla="*/ 0 w 5177"/>
                  <a:gd name="T43" fmla="*/ 0 h 5757"/>
                  <a:gd name="T44" fmla="*/ 0 w 5177"/>
                  <a:gd name="T45" fmla="*/ 0 h 5757"/>
                  <a:gd name="T46" fmla="*/ 0 w 5177"/>
                  <a:gd name="T47" fmla="*/ 0 h 5757"/>
                  <a:gd name="T48" fmla="*/ 0 w 5177"/>
                  <a:gd name="T49" fmla="*/ 0 h 5757"/>
                  <a:gd name="T50" fmla="*/ 0 w 5177"/>
                  <a:gd name="T51" fmla="*/ 0 h 5757"/>
                  <a:gd name="T52" fmla="*/ 0 w 5177"/>
                  <a:gd name="T53" fmla="*/ 0 h 5757"/>
                  <a:gd name="T54" fmla="*/ 0 w 5177"/>
                  <a:gd name="T55" fmla="*/ 0 h 5757"/>
                  <a:gd name="T56" fmla="*/ 0 w 5177"/>
                  <a:gd name="T57" fmla="*/ 0 h 5757"/>
                  <a:gd name="T58" fmla="*/ 0 w 5177"/>
                  <a:gd name="T59" fmla="*/ 0 h 5757"/>
                  <a:gd name="T60" fmla="*/ 0 w 5177"/>
                  <a:gd name="T61" fmla="*/ 0 h 5757"/>
                  <a:gd name="T62" fmla="*/ 0 w 5177"/>
                  <a:gd name="T63" fmla="*/ 0 h 5757"/>
                  <a:gd name="T64" fmla="*/ 0 w 5177"/>
                  <a:gd name="T65" fmla="*/ 0 h 5757"/>
                  <a:gd name="T66" fmla="*/ 0 w 5177"/>
                  <a:gd name="T67" fmla="*/ 0 h 5757"/>
                  <a:gd name="T68" fmla="*/ 0 w 5177"/>
                  <a:gd name="T69" fmla="*/ 0 h 5757"/>
                  <a:gd name="T70" fmla="*/ 0 w 5177"/>
                  <a:gd name="T71" fmla="*/ 0 h 5757"/>
                  <a:gd name="T72" fmla="*/ 0 w 5177"/>
                  <a:gd name="T73" fmla="*/ 0 h 5757"/>
                  <a:gd name="T74" fmla="*/ 0 w 5177"/>
                  <a:gd name="T75" fmla="*/ 0 h 5757"/>
                  <a:gd name="T76" fmla="*/ 0 w 5177"/>
                  <a:gd name="T77" fmla="*/ 0 h 5757"/>
                  <a:gd name="T78" fmla="*/ 0 w 5177"/>
                  <a:gd name="T79" fmla="*/ 0 h 5757"/>
                  <a:gd name="T80" fmla="*/ 0 w 5177"/>
                  <a:gd name="T81" fmla="*/ 0 h 5757"/>
                  <a:gd name="T82" fmla="*/ 0 w 5177"/>
                  <a:gd name="T83" fmla="*/ 0 h 5757"/>
                  <a:gd name="T84" fmla="*/ 0 w 5177"/>
                  <a:gd name="T85" fmla="*/ 0 h 5757"/>
                  <a:gd name="T86" fmla="*/ 0 w 5177"/>
                  <a:gd name="T87" fmla="*/ 0 h 5757"/>
                  <a:gd name="T88" fmla="*/ 0 w 5177"/>
                  <a:gd name="T89" fmla="*/ 0 h 5757"/>
                  <a:gd name="T90" fmla="*/ 0 w 5177"/>
                  <a:gd name="T91" fmla="*/ 0 h 5757"/>
                  <a:gd name="T92" fmla="*/ 0 w 5177"/>
                  <a:gd name="T93" fmla="*/ 0 h 5757"/>
                  <a:gd name="T94" fmla="*/ 0 w 5177"/>
                  <a:gd name="T95" fmla="*/ 0 h 5757"/>
                  <a:gd name="T96" fmla="*/ 0 w 5177"/>
                  <a:gd name="T97" fmla="*/ 0 h 5757"/>
                  <a:gd name="T98" fmla="*/ 0 w 5177"/>
                  <a:gd name="T99" fmla="*/ 0 h 5757"/>
                  <a:gd name="T100" fmla="*/ 0 w 5177"/>
                  <a:gd name="T101" fmla="*/ 0 h 5757"/>
                  <a:gd name="T102" fmla="*/ 0 w 5177"/>
                  <a:gd name="T103" fmla="*/ 0 h 5757"/>
                  <a:gd name="T104" fmla="*/ 0 w 5177"/>
                  <a:gd name="T105" fmla="*/ 0 h 5757"/>
                  <a:gd name="T106" fmla="*/ 0 w 5177"/>
                  <a:gd name="T107" fmla="*/ 0 h 5757"/>
                  <a:gd name="T108" fmla="*/ 0 w 5177"/>
                  <a:gd name="T109" fmla="*/ 0 h 5757"/>
                  <a:gd name="T110" fmla="*/ 0 w 5177"/>
                  <a:gd name="T111" fmla="*/ 0 h 575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77"/>
                  <a:gd name="T169" fmla="*/ 0 h 5757"/>
                  <a:gd name="T170" fmla="*/ 5177 w 5177"/>
                  <a:gd name="T171" fmla="*/ 5757 h 575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77" h="5757">
                    <a:moveTo>
                      <a:pt x="3045" y="4"/>
                    </a:moveTo>
                    <a:lnTo>
                      <a:pt x="3025" y="3"/>
                    </a:lnTo>
                    <a:lnTo>
                      <a:pt x="3004" y="2"/>
                    </a:lnTo>
                    <a:lnTo>
                      <a:pt x="2983" y="1"/>
                    </a:lnTo>
                    <a:lnTo>
                      <a:pt x="2963" y="1"/>
                    </a:lnTo>
                    <a:lnTo>
                      <a:pt x="2941" y="0"/>
                    </a:lnTo>
                    <a:lnTo>
                      <a:pt x="2921" y="0"/>
                    </a:lnTo>
                    <a:lnTo>
                      <a:pt x="2900" y="0"/>
                    </a:lnTo>
                    <a:lnTo>
                      <a:pt x="2879" y="0"/>
                    </a:lnTo>
                    <a:lnTo>
                      <a:pt x="2731" y="3"/>
                    </a:lnTo>
                    <a:lnTo>
                      <a:pt x="2585" y="15"/>
                    </a:lnTo>
                    <a:lnTo>
                      <a:pt x="2440" y="33"/>
                    </a:lnTo>
                    <a:lnTo>
                      <a:pt x="2298" y="58"/>
                    </a:lnTo>
                    <a:lnTo>
                      <a:pt x="2159" y="90"/>
                    </a:lnTo>
                    <a:lnTo>
                      <a:pt x="2023" y="129"/>
                    </a:lnTo>
                    <a:lnTo>
                      <a:pt x="1889" y="174"/>
                    </a:lnTo>
                    <a:lnTo>
                      <a:pt x="1758" y="226"/>
                    </a:lnTo>
                    <a:lnTo>
                      <a:pt x="1630" y="283"/>
                    </a:lnTo>
                    <a:lnTo>
                      <a:pt x="1506" y="347"/>
                    </a:lnTo>
                    <a:lnTo>
                      <a:pt x="1386" y="416"/>
                    </a:lnTo>
                    <a:lnTo>
                      <a:pt x="1269" y="491"/>
                    </a:lnTo>
                    <a:lnTo>
                      <a:pt x="1156" y="571"/>
                    </a:lnTo>
                    <a:lnTo>
                      <a:pt x="1048" y="657"/>
                    </a:lnTo>
                    <a:lnTo>
                      <a:pt x="942" y="747"/>
                    </a:lnTo>
                    <a:lnTo>
                      <a:pt x="843" y="843"/>
                    </a:lnTo>
                    <a:lnTo>
                      <a:pt x="747" y="942"/>
                    </a:lnTo>
                    <a:lnTo>
                      <a:pt x="657" y="1047"/>
                    </a:lnTo>
                    <a:lnTo>
                      <a:pt x="572" y="1156"/>
                    </a:lnTo>
                    <a:lnTo>
                      <a:pt x="491" y="1268"/>
                    </a:lnTo>
                    <a:lnTo>
                      <a:pt x="416" y="1386"/>
                    </a:lnTo>
                    <a:lnTo>
                      <a:pt x="347" y="1506"/>
                    </a:lnTo>
                    <a:lnTo>
                      <a:pt x="283" y="1630"/>
                    </a:lnTo>
                    <a:lnTo>
                      <a:pt x="226" y="1758"/>
                    </a:lnTo>
                    <a:lnTo>
                      <a:pt x="174" y="1888"/>
                    </a:lnTo>
                    <a:lnTo>
                      <a:pt x="129" y="2022"/>
                    </a:lnTo>
                    <a:lnTo>
                      <a:pt x="90" y="2159"/>
                    </a:lnTo>
                    <a:lnTo>
                      <a:pt x="58" y="2298"/>
                    </a:lnTo>
                    <a:lnTo>
                      <a:pt x="33" y="2440"/>
                    </a:lnTo>
                    <a:lnTo>
                      <a:pt x="15" y="2584"/>
                    </a:lnTo>
                    <a:lnTo>
                      <a:pt x="3" y="2730"/>
                    </a:lnTo>
                    <a:lnTo>
                      <a:pt x="0" y="2878"/>
                    </a:lnTo>
                    <a:lnTo>
                      <a:pt x="3" y="3026"/>
                    </a:lnTo>
                    <a:lnTo>
                      <a:pt x="15" y="3172"/>
                    </a:lnTo>
                    <a:lnTo>
                      <a:pt x="33" y="3317"/>
                    </a:lnTo>
                    <a:lnTo>
                      <a:pt x="58" y="3458"/>
                    </a:lnTo>
                    <a:lnTo>
                      <a:pt x="90" y="3598"/>
                    </a:lnTo>
                    <a:lnTo>
                      <a:pt x="129" y="3734"/>
                    </a:lnTo>
                    <a:lnTo>
                      <a:pt x="174" y="3868"/>
                    </a:lnTo>
                    <a:lnTo>
                      <a:pt x="226" y="3999"/>
                    </a:lnTo>
                    <a:lnTo>
                      <a:pt x="283" y="4127"/>
                    </a:lnTo>
                    <a:lnTo>
                      <a:pt x="347" y="4251"/>
                    </a:lnTo>
                    <a:lnTo>
                      <a:pt x="416" y="4371"/>
                    </a:lnTo>
                    <a:lnTo>
                      <a:pt x="491" y="4488"/>
                    </a:lnTo>
                    <a:lnTo>
                      <a:pt x="572" y="4601"/>
                    </a:lnTo>
                    <a:lnTo>
                      <a:pt x="657" y="4709"/>
                    </a:lnTo>
                    <a:lnTo>
                      <a:pt x="747" y="4815"/>
                    </a:lnTo>
                    <a:lnTo>
                      <a:pt x="843" y="4914"/>
                    </a:lnTo>
                    <a:lnTo>
                      <a:pt x="942" y="5010"/>
                    </a:lnTo>
                    <a:lnTo>
                      <a:pt x="1048" y="5100"/>
                    </a:lnTo>
                    <a:lnTo>
                      <a:pt x="1156" y="5185"/>
                    </a:lnTo>
                    <a:lnTo>
                      <a:pt x="1269" y="5266"/>
                    </a:lnTo>
                    <a:lnTo>
                      <a:pt x="1386" y="5340"/>
                    </a:lnTo>
                    <a:lnTo>
                      <a:pt x="1506" y="5410"/>
                    </a:lnTo>
                    <a:lnTo>
                      <a:pt x="1630" y="5474"/>
                    </a:lnTo>
                    <a:lnTo>
                      <a:pt x="1758" y="5531"/>
                    </a:lnTo>
                    <a:lnTo>
                      <a:pt x="1889" y="5583"/>
                    </a:lnTo>
                    <a:lnTo>
                      <a:pt x="2023" y="5628"/>
                    </a:lnTo>
                    <a:lnTo>
                      <a:pt x="2159" y="5667"/>
                    </a:lnTo>
                    <a:lnTo>
                      <a:pt x="2298" y="5699"/>
                    </a:lnTo>
                    <a:lnTo>
                      <a:pt x="2440" y="5724"/>
                    </a:lnTo>
                    <a:lnTo>
                      <a:pt x="2585" y="5742"/>
                    </a:lnTo>
                    <a:lnTo>
                      <a:pt x="2731" y="5754"/>
                    </a:lnTo>
                    <a:lnTo>
                      <a:pt x="2879" y="5757"/>
                    </a:lnTo>
                    <a:lnTo>
                      <a:pt x="2958" y="5756"/>
                    </a:lnTo>
                    <a:lnTo>
                      <a:pt x="3038" y="5753"/>
                    </a:lnTo>
                    <a:lnTo>
                      <a:pt x="3117" y="5748"/>
                    </a:lnTo>
                    <a:lnTo>
                      <a:pt x="3195" y="5740"/>
                    </a:lnTo>
                    <a:lnTo>
                      <a:pt x="3274" y="5731"/>
                    </a:lnTo>
                    <a:lnTo>
                      <a:pt x="3350" y="5719"/>
                    </a:lnTo>
                    <a:lnTo>
                      <a:pt x="3426" y="5705"/>
                    </a:lnTo>
                    <a:lnTo>
                      <a:pt x="3502" y="5689"/>
                    </a:lnTo>
                    <a:lnTo>
                      <a:pt x="3577" y="5672"/>
                    </a:lnTo>
                    <a:lnTo>
                      <a:pt x="3651" y="5652"/>
                    </a:lnTo>
                    <a:lnTo>
                      <a:pt x="3725" y="5631"/>
                    </a:lnTo>
                    <a:lnTo>
                      <a:pt x="3797" y="5607"/>
                    </a:lnTo>
                    <a:lnTo>
                      <a:pt x="3868" y="5583"/>
                    </a:lnTo>
                    <a:lnTo>
                      <a:pt x="3939" y="5555"/>
                    </a:lnTo>
                    <a:lnTo>
                      <a:pt x="4009" y="5527"/>
                    </a:lnTo>
                    <a:lnTo>
                      <a:pt x="4078" y="5496"/>
                    </a:lnTo>
                    <a:lnTo>
                      <a:pt x="4146" y="5464"/>
                    </a:lnTo>
                    <a:lnTo>
                      <a:pt x="4213" y="5430"/>
                    </a:lnTo>
                    <a:lnTo>
                      <a:pt x="4279" y="5394"/>
                    </a:lnTo>
                    <a:lnTo>
                      <a:pt x="4344" y="5357"/>
                    </a:lnTo>
                    <a:lnTo>
                      <a:pt x="4407" y="5318"/>
                    </a:lnTo>
                    <a:lnTo>
                      <a:pt x="4471" y="5277"/>
                    </a:lnTo>
                    <a:lnTo>
                      <a:pt x="4532" y="5235"/>
                    </a:lnTo>
                    <a:lnTo>
                      <a:pt x="4592" y="5191"/>
                    </a:lnTo>
                    <a:lnTo>
                      <a:pt x="4651" y="5147"/>
                    </a:lnTo>
                    <a:lnTo>
                      <a:pt x="4710" y="5100"/>
                    </a:lnTo>
                    <a:lnTo>
                      <a:pt x="4766" y="5051"/>
                    </a:lnTo>
                    <a:lnTo>
                      <a:pt x="4822" y="5002"/>
                    </a:lnTo>
                    <a:lnTo>
                      <a:pt x="4876" y="4952"/>
                    </a:lnTo>
                    <a:lnTo>
                      <a:pt x="4929" y="4899"/>
                    </a:lnTo>
                    <a:lnTo>
                      <a:pt x="4980" y="4845"/>
                    </a:lnTo>
                    <a:lnTo>
                      <a:pt x="5030" y="4790"/>
                    </a:lnTo>
                    <a:lnTo>
                      <a:pt x="5080" y="4605"/>
                    </a:lnTo>
                    <a:lnTo>
                      <a:pt x="5124" y="4405"/>
                    </a:lnTo>
                    <a:lnTo>
                      <a:pt x="5159" y="4214"/>
                    </a:lnTo>
                    <a:lnTo>
                      <a:pt x="5177" y="4076"/>
                    </a:lnTo>
                    <a:lnTo>
                      <a:pt x="5135" y="4153"/>
                    </a:lnTo>
                    <a:lnTo>
                      <a:pt x="5091" y="4228"/>
                    </a:lnTo>
                    <a:lnTo>
                      <a:pt x="5044" y="4302"/>
                    </a:lnTo>
                    <a:lnTo>
                      <a:pt x="4995" y="4374"/>
                    </a:lnTo>
                    <a:lnTo>
                      <a:pt x="4943" y="4444"/>
                    </a:lnTo>
                    <a:lnTo>
                      <a:pt x="4890" y="4512"/>
                    </a:lnTo>
                    <a:lnTo>
                      <a:pt x="4834" y="4579"/>
                    </a:lnTo>
                    <a:lnTo>
                      <a:pt x="4776" y="4643"/>
                    </a:lnTo>
                    <a:lnTo>
                      <a:pt x="4715" y="4705"/>
                    </a:lnTo>
                    <a:lnTo>
                      <a:pt x="4653" y="4766"/>
                    </a:lnTo>
                    <a:lnTo>
                      <a:pt x="4589" y="4824"/>
                    </a:lnTo>
                    <a:lnTo>
                      <a:pt x="4523" y="4880"/>
                    </a:lnTo>
                    <a:lnTo>
                      <a:pt x="4455" y="4935"/>
                    </a:lnTo>
                    <a:lnTo>
                      <a:pt x="4385" y="4987"/>
                    </a:lnTo>
                    <a:lnTo>
                      <a:pt x="4314" y="5036"/>
                    </a:lnTo>
                    <a:lnTo>
                      <a:pt x="4241" y="5083"/>
                    </a:lnTo>
                    <a:lnTo>
                      <a:pt x="4165" y="5128"/>
                    </a:lnTo>
                    <a:lnTo>
                      <a:pt x="4089" y="5170"/>
                    </a:lnTo>
                    <a:lnTo>
                      <a:pt x="4010" y="5209"/>
                    </a:lnTo>
                    <a:lnTo>
                      <a:pt x="3931" y="5247"/>
                    </a:lnTo>
                    <a:lnTo>
                      <a:pt x="3850" y="5282"/>
                    </a:lnTo>
                    <a:lnTo>
                      <a:pt x="3767" y="5313"/>
                    </a:lnTo>
                    <a:lnTo>
                      <a:pt x="3683" y="5342"/>
                    </a:lnTo>
                    <a:lnTo>
                      <a:pt x="3598" y="5368"/>
                    </a:lnTo>
                    <a:lnTo>
                      <a:pt x="3512" y="5391"/>
                    </a:lnTo>
                    <a:lnTo>
                      <a:pt x="3424" y="5412"/>
                    </a:lnTo>
                    <a:lnTo>
                      <a:pt x="3336" y="5429"/>
                    </a:lnTo>
                    <a:lnTo>
                      <a:pt x="3247" y="5443"/>
                    </a:lnTo>
                    <a:lnTo>
                      <a:pt x="3156" y="5455"/>
                    </a:lnTo>
                    <a:lnTo>
                      <a:pt x="3064" y="5463"/>
                    </a:lnTo>
                    <a:lnTo>
                      <a:pt x="2972" y="5467"/>
                    </a:lnTo>
                    <a:lnTo>
                      <a:pt x="2879" y="5470"/>
                    </a:lnTo>
                    <a:lnTo>
                      <a:pt x="2745" y="5466"/>
                    </a:lnTo>
                    <a:lnTo>
                      <a:pt x="2614" y="5456"/>
                    </a:lnTo>
                    <a:lnTo>
                      <a:pt x="2484" y="5440"/>
                    </a:lnTo>
                    <a:lnTo>
                      <a:pt x="2356" y="5416"/>
                    </a:lnTo>
                    <a:lnTo>
                      <a:pt x="2231" y="5388"/>
                    </a:lnTo>
                    <a:lnTo>
                      <a:pt x="2108" y="5353"/>
                    </a:lnTo>
                    <a:lnTo>
                      <a:pt x="1988" y="5312"/>
                    </a:lnTo>
                    <a:lnTo>
                      <a:pt x="1870" y="5266"/>
                    </a:lnTo>
                    <a:lnTo>
                      <a:pt x="1756" y="5214"/>
                    </a:lnTo>
                    <a:lnTo>
                      <a:pt x="1644" y="5156"/>
                    </a:lnTo>
                    <a:lnTo>
                      <a:pt x="1535" y="5095"/>
                    </a:lnTo>
                    <a:lnTo>
                      <a:pt x="1430" y="5027"/>
                    </a:lnTo>
                    <a:lnTo>
                      <a:pt x="1329" y="4955"/>
                    </a:lnTo>
                    <a:lnTo>
                      <a:pt x="1230" y="4877"/>
                    </a:lnTo>
                    <a:lnTo>
                      <a:pt x="1137" y="4797"/>
                    </a:lnTo>
                    <a:lnTo>
                      <a:pt x="1046" y="4711"/>
                    </a:lnTo>
                    <a:lnTo>
                      <a:pt x="961" y="4620"/>
                    </a:lnTo>
                    <a:lnTo>
                      <a:pt x="879" y="4527"/>
                    </a:lnTo>
                    <a:lnTo>
                      <a:pt x="802" y="4428"/>
                    </a:lnTo>
                    <a:lnTo>
                      <a:pt x="730" y="4327"/>
                    </a:lnTo>
                    <a:lnTo>
                      <a:pt x="662" y="4222"/>
                    </a:lnTo>
                    <a:lnTo>
                      <a:pt x="601" y="4113"/>
                    </a:lnTo>
                    <a:lnTo>
                      <a:pt x="543" y="4001"/>
                    </a:lnTo>
                    <a:lnTo>
                      <a:pt x="491" y="3887"/>
                    </a:lnTo>
                    <a:lnTo>
                      <a:pt x="445" y="3769"/>
                    </a:lnTo>
                    <a:lnTo>
                      <a:pt x="404" y="3649"/>
                    </a:lnTo>
                    <a:lnTo>
                      <a:pt x="369" y="3526"/>
                    </a:lnTo>
                    <a:lnTo>
                      <a:pt x="341" y="3401"/>
                    </a:lnTo>
                    <a:lnTo>
                      <a:pt x="317" y="3273"/>
                    </a:lnTo>
                    <a:lnTo>
                      <a:pt x="301" y="3143"/>
                    </a:lnTo>
                    <a:lnTo>
                      <a:pt x="291" y="3011"/>
                    </a:lnTo>
                    <a:lnTo>
                      <a:pt x="288" y="2878"/>
                    </a:lnTo>
                    <a:lnTo>
                      <a:pt x="291" y="2745"/>
                    </a:lnTo>
                    <a:lnTo>
                      <a:pt x="301" y="2613"/>
                    </a:lnTo>
                    <a:lnTo>
                      <a:pt x="317" y="2484"/>
                    </a:lnTo>
                    <a:lnTo>
                      <a:pt x="341" y="2356"/>
                    </a:lnTo>
                    <a:lnTo>
                      <a:pt x="369" y="2231"/>
                    </a:lnTo>
                    <a:lnTo>
                      <a:pt x="404" y="2108"/>
                    </a:lnTo>
                    <a:lnTo>
                      <a:pt x="445" y="1988"/>
                    </a:lnTo>
                    <a:lnTo>
                      <a:pt x="491" y="1870"/>
                    </a:lnTo>
                    <a:lnTo>
                      <a:pt x="543" y="1755"/>
                    </a:lnTo>
                    <a:lnTo>
                      <a:pt x="601" y="1643"/>
                    </a:lnTo>
                    <a:lnTo>
                      <a:pt x="662" y="1535"/>
                    </a:lnTo>
                    <a:lnTo>
                      <a:pt x="730" y="1430"/>
                    </a:lnTo>
                    <a:lnTo>
                      <a:pt x="802" y="1328"/>
                    </a:lnTo>
                    <a:lnTo>
                      <a:pt x="879" y="1230"/>
                    </a:lnTo>
                    <a:lnTo>
                      <a:pt x="961" y="1137"/>
                    </a:lnTo>
                    <a:lnTo>
                      <a:pt x="1046" y="1046"/>
                    </a:lnTo>
                    <a:lnTo>
                      <a:pt x="1137" y="960"/>
                    </a:lnTo>
                    <a:lnTo>
                      <a:pt x="1230" y="879"/>
                    </a:lnTo>
                    <a:lnTo>
                      <a:pt x="1329" y="802"/>
                    </a:lnTo>
                    <a:lnTo>
                      <a:pt x="1430" y="730"/>
                    </a:lnTo>
                    <a:lnTo>
                      <a:pt x="1535" y="662"/>
                    </a:lnTo>
                    <a:lnTo>
                      <a:pt x="1644" y="599"/>
                    </a:lnTo>
                    <a:lnTo>
                      <a:pt x="1756" y="543"/>
                    </a:lnTo>
                    <a:lnTo>
                      <a:pt x="1870" y="491"/>
                    </a:lnTo>
                    <a:lnTo>
                      <a:pt x="1988" y="444"/>
                    </a:lnTo>
                    <a:lnTo>
                      <a:pt x="2108" y="404"/>
                    </a:lnTo>
                    <a:lnTo>
                      <a:pt x="2231" y="369"/>
                    </a:lnTo>
                    <a:lnTo>
                      <a:pt x="2356" y="339"/>
                    </a:lnTo>
                    <a:lnTo>
                      <a:pt x="2484" y="317"/>
                    </a:lnTo>
                    <a:lnTo>
                      <a:pt x="2614" y="300"/>
                    </a:lnTo>
                    <a:lnTo>
                      <a:pt x="2745" y="291"/>
                    </a:lnTo>
                    <a:lnTo>
                      <a:pt x="2879" y="287"/>
                    </a:lnTo>
                    <a:lnTo>
                      <a:pt x="2931" y="287"/>
                    </a:lnTo>
                    <a:lnTo>
                      <a:pt x="2983" y="289"/>
                    </a:lnTo>
                    <a:lnTo>
                      <a:pt x="3034" y="292"/>
                    </a:lnTo>
                    <a:lnTo>
                      <a:pt x="3085" y="295"/>
                    </a:lnTo>
                    <a:lnTo>
                      <a:pt x="3136" y="300"/>
                    </a:lnTo>
                    <a:lnTo>
                      <a:pt x="3186" y="305"/>
                    </a:lnTo>
                    <a:lnTo>
                      <a:pt x="3236" y="312"/>
                    </a:lnTo>
                    <a:lnTo>
                      <a:pt x="3287" y="319"/>
                    </a:lnTo>
                    <a:lnTo>
                      <a:pt x="3336" y="328"/>
                    </a:lnTo>
                    <a:lnTo>
                      <a:pt x="3386" y="337"/>
                    </a:lnTo>
                    <a:lnTo>
                      <a:pt x="3435" y="347"/>
                    </a:lnTo>
                    <a:lnTo>
                      <a:pt x="3484" y="358"/>
                    </a:lnTo>
                    <a:lnTo>
                      <a:pt x="3531" y="370"/>
                    </a:lnTo>
                    <a:lnTo>
                      <a:pt x="3580" y="383"/>
                    </a:lnTo>
                    <a:lnTo>
                      <a:pt x="3627" y="397"/>
                    </a:lnTo>
                    <a:lnTo>
                      <a:pt x="3675" y="412"/>
                    </a:lnTo>
                    <a:lnTo>
                      <a:pt x="3647" y="389"/>
                    </a:lnTo>
                    <a:lnTo>
                      <a:pt x="3500" y="277"/>
                    </a:lnTo>
                    <a:lnTo>
                      <a:pt x="3334" y="172"/>
                    </a:lnTo>
                    <a:lnTo>
                      <a:pt x="3178" y="75"/>
                    </a:lnTo>
                    <a:lnTo>
                      <a:pt x="3045" y="4"/>
                    </a:lnTo>
                    <a:close/>
                  </a:path>
                </a:pathLst>
              </a:custGeom>
              <a:solidFill>
                <a:srgbClr val="A4417A"/>
              </a:solidFill>
              <a:ln w="9525">
                <a:noFill/>
                <a:round/>
                <a:headEnd/>
                <a:tailEnd/>
              </a:ln>
            </p:spPr>
            <p:txBody>
              <a:bodyPr/>
              <a:lstStyle/>
              <a:p>
                <a:pPr eaLnBrk="1" hangingPunct="1"/>
                <a:endParaRPr lang="pt-BR" u="none"/>
              </a:p>
            </p:txBody>
          </p:sp>
          <p:sp>
            <p:nvSpPr>
              <p:cNvPr id="468079" name="Freeform 149"/>
              <p:cNvSpPr>
                <a:spLocks/>
              </p:cNvSpPr>
              <p:nvPr/>
            </p:nvSpPr>
            <p:spPr bwMode="auto">
              <a:xfrm>
                <a:off x="3298" y="2981"/>
                <a:ext cx="633" cy="683"/>
              </a:xfrm>
              <a:custGeom>
                <a:avLst/>
                <a:gdLst>
                  <a:gd name="T0" fmla="*/ 0 w 5057"/>
                  <a:gd name="T1" fmla="*/ 0 h 5471"/>
                  <a:gd name="T2" fmla="*/ 0 w 5057"/>
                  <a:gd name="T3" fmla="*/ 0 h 5471"/>
                  <a:gd name="T4" fmla="*/ 0 w 5057"/>
                  <a:gd name="T5" fmla="*/ 0 h 5471"/>
                  <a:gd name="T6" fmla="*/ 0 w 5057"/>
                  <a:gd name="T7" fmla="*/ 0 h 5471"/>
                  <a:gd name="T8" fmla="*/ 0 w 5057"/>
                  <a:gd name="T9" fmla="*/ 0 h 5471"/>
                  <a:gd name="T10" fmla="*/ 0 w 5057"/>
                  <a:gd name="T11" fmla="*/ 0 h 5471"/>
                  <a:gd name="T12" fmla="*/ 0 w 5057"/>
                  <a:gd name="T13" fmla="*/ 0 h 5471"/>
                  <a:gd name="T14" fmla="*/ 0 w 5057"/>
                  <a:gd name="T15" fmla="*/ 0 h 5471"/>
                  <a:gd name="T16" fmla="*/ 0 w 5057"/>
                  <a:gd name="T17" fmla="*/ 0 h 5471"/>
                  <a:gd name="T18" fmla="*/ 0 w 5057"/>
                  <a:gd name="T19" fmla="*/ 0 h 5471"/>
                  <a:gd name="T20" fmla="*/ 0 w 5057"/>
                  <a:gd name="T21" fmla="*/ 0 h 5471"/>
                  <a:gd name="T22" fmla="*/ 0 w 5057"/>
                  <a:gd name="T23" fmla="*/ 0 h 5471"/>
                  <a:gd name="T24" fmla="*/ 0 w 5057"/>
                  <a:gd name="T25" fmla="*/ 0 h 5471"/>
                  <a:gd name="T26" fmla="*/ 0 w 5057"/>
                  <a:gd name="T27" fmla="*/ 0 h 5471"/>
                  <a:gd name="T28" fmla="*/ 0 w 5057"/>
                  <a:gd name="T29" fmla="*/ 0 h 5471"/>
                  <a:gd name="T30" fmla="*/ 0 w 5057"/>
                  <a:gd name="T31" fmla="*/ 0 h 5471"/>
                  <a:gd name="T32" fmla="*/ 0 w 5057"/>
                  <a:gd name="T33" fmla="*/ 0 h 5471"/>
                  <a:gd name="T34" fmla="*/ 0 w 5057"/>
                  <a:gd name="T35" fmla="*/ 0 h 5471"/>
                  <a:gd name="T36" fmla="*/ 0 w 5057"/>
                  <a:gd name="T37" fmla="*/ 0 h 5471"/>
                  <a:gd name="T38" fmla="*/ 0 w 5057"/>
                  <a:gd name="T39" fmla="*/ 0 h 5471"/>
                  <a:gd name="T40" fmla="*/ 0 w 5057"/>
                  <a:gd name="T41" fmla="*/ 0 h 5471"/>
                  <a:gd name="T42" fmla="*/ 0 w 5057"/>
                  <a:gd name="T43" fmla="*/ 0 h 5471"/>
                  <a:gd name="T44" fmla="*/ 0 w 5057"/>
                  <a:gd name="T45" fmla="*/ 0 h 5471"/>
                  <a:gd name="T46" fmla="*/ 0 w 5057"/>
                  <a:gd name="T47" fmla="*/ 0 h 5471"/>
                  <a:gd name="T48" fmla="*/ 0 w 5057"/>
                  <a:gd name="T49" fmla="*/ 0 h 5471"/>
                  <a:gd name="T50" fmla="*/ 0 w 5057"/>
                  <a:gd name="T51" fmla="*/ 0 h 5471"/>
                  <a:gd name="T52" fmla="*/ 0 w 5057"/>
                  <a:gd name="T53" fmla="*/ 0 h 5471"/>
                  <a:gd name="T54" fmla="*/ 0 w 5057"/>
                  <a:gd name="T55" fmla="*/ 0 h 5471"/>
                  <a:gd name="T56" fmla="*/ 0 w 5057"/>
                  <a:gd name="T57" fmla="*/ 0 h 5471"/>
                  <a:gd name="T58" fmla="*/ 0 w 5057"/>
                  <a:gd name="T59" fmla="*/ 0 h 5471"/>
                  <a:gd name="T60" fmla="*/ 0 w 5057"/>
                  <a:gd name="T61" fmla="*/ 0 h 5471"/>
                  <a:gd name="T62" fmla="*/ 0 w 5057"/>
                  <a:gd name="T63" fmla="*/ 0 h 5471"/>
                  <a:gd name="T64" fmla="*/ 0 w 5057"/>
                  <a:gd name="T65" fmla="*/ 0 h 5471"/>
                  <a:gd name="T66" fmla="*/ 0 w 5057"/>
                  <a:gd name="T67" fmla="*/ 0 h 5471"/>
                  <a:gd name="T68" fmla="*/ 0 w 5057"/>
                  <a:gd name="T69" fmla="*/ 0 h 5471"/>
                  <a:gd name="T70" fmla="*/ 0 w 5057"/>
                  <a:gd name="T71" fmla="*/ 0 h 5471"/>
                  <a:gd name="T72" fmla="*/ 0 w 5057"/>
                  <a:gd name="T73" fmla="*/ 0 h 5471"/>
                  <a:gd name="T74" fmla="*/ 0 w 5057"/>
                  <a:gd name="T75" fmla="*/ 0 h 5471"/>
                  <a:gd name="T76" fmla="*/ 0 w 5057"/>
                  <a:gd name="T77" fmla="*/ 0 h 5471"/>
                  <a:gd name="T78" fmla="*/ 0 w 5057"/>
                  <a:gd name="T79" fmla="*/ 0 h 5471"/>
                  <a:gd name="T80" fmla="*/ 0 w 5057"/>
                  <a:gd name="T81" fmla="*/ 0 h 5471"/>
                  <a:gd name="T82" fmla="*/ 0 w 5057"/>
                  <a:gd name="T83" fmla="*/ 0 h 5471"/>
                  <a:gd name="T84" fmla="*/ 0 w 5057"/>
                  <a:gd name="T85" fmla="*/ 0 h 5471"/>
                  <a:gd name="T86" fmla="*/ 0 w 5057"/>
                  <a:gd name="T87" fmla="*/ 0 h 5471"/>
                  <a:gd name="T88" fmla="*/ 0 w 5057"/>
                  <a:gd name="T89" fmla="*/ 0 h 5471"/>
                  <a:gd name="T90" fmla="*/ 0 w 5057"/>
                  <a:gd name="T91" fmla="*/ 0 h 5471"/>
                  <a:gd name="T92" fmla="*/ 0 w 5057"/>
                  <a:gd name="T93" fmla="*/ 0 h 5471"/>
                  <a:gd name="T94" fmla="*/ 0 w 5057"/>
                  <a:gd name="T95" fmla="*/ 0 h 5471"/>
                  <a:gd name="T96" fmla="*/ 0 w 5057"/>
                  <a:gd name="T97" fmla="*/ 0 h 5471"/>
                  <a:gd name="T98" fmla="*/ 0 w 5057"/>
                  <a:gd name="T99" fmla="*/ 0 h 5471"/>
                  <a:gd name="T100" fmla="*/ 0 w 5057"/>
                  <a:gd name="T101" fmla="*/ 0 h 5471"/>
                  <a:gd name="T102" fmla="*/ 0 w 5057"/>
                  <a:gd name="T103" fmla="*/ 0 h 5471"/>
                  <a:gd name="T104" fmla="*/ 0 w 5057"/>
                  <a:gd name="T105" fmla="*/ 0 h 5471"/>
                  <a:gd name="T106" fmla="*/ 0 w 5057"/>
                  <a:gd name="T107" fmla="*/ 0 h 5471"/>
                  <a:gd name="T108" fmla="*/ 0 w 5057"/>
                  <a:gd name="T109" fmla="*/ 0 h 5471"/>
                  <a:gd name="T110" fmla="*/ 0 w 5057"/>
                  <a:gd name="T111" fmla="*/ 0 h 5471"/>
                  <a:gd name="T112" fmla="*/ 0 w 5057"/>
                  <a:gd name="T113" fmla="*/ 0 h 5471"/>
                  <a:gd name="T114" fmla="*/ 0 w 5057"/>
                  <a:gd name="T115" fmla="*/ 0 h 5471"/>
                  <a:gd name="T116" fmla="*/ 0 w 5057"/>
                  <a:gd name="T117" fmla="*/ 0 h 547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057"/>
                  <a:gd name="T178" fmla="*/ 0 h 5471"/>
                  <a:gd name="T179" fmla="*/ 5057 w 5057"/>
                  <a:gd name="T180" fmla="*/ 5471 h 547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057" h="5471">
                    <a:moveTo>
                      <a:pt x="3210" y="41"/>
                    </a:moveTo>
                    <a:lnTo>
                      <a:pt x="3152" y="32"/>
                    </a:lnTo>
                    <a:lnTo>
                      <a:pt x="3093" y="23"/>
                    </a:lnTo>
                    <a:lnTo>
                      <a:pt x="3035" y="16"/>
                    </a:lnTo>
                    <a:lnTo>
                      <a:pt x="2976" y="11"/>
                    </a:lnTo>
                    <a:lnTo>
                      <a:pt x="2916" y="6"/>
                    </a:lnTo>
                    <a:lnTo>
                      <a:pt x="2857" y="3"/>
                    </a:lnTo>
                    <a:lnTo>
                      <a:pt x="2796" y="1"/>
                    </a:lnTo>
                    <a:lnTo>
                      <a:pt x="2736" y="0"/>
                    </a:lnTo>
                    <a:lnTo>
                      <a:pt x="2594" y="4"/>
                    </a:lnTo>
                    <a:lnTo>
                      <a:pt x="2456" y="15"/>
                    </a:lnTo>
                    <a:lnTo>
                      <a:pt x="2320" y="32"/>
                    </a:lnTo>
                    <a:lnTo>
                      <a:pt x="2185" y="56"/>
                    </a:lnTo>
                    <a:lnTo>
                      <a:pt x="2052" y="86"/>
                    </a:lnTo>
                    <a:lnTo>
                      <a:pt x="1923" y="123"/>
                    </a:lnTo>
                    <a:lnTo>
                      <a:pt x="1795" y="167"/>
                    </a:lnTo>
                    <a:lnTo>
                      <a:pt x="1671" y="215"/>
                    </a:lnTo>
                    <a:lnTo>
                      <a:pt x="1550" y="270"/>
                    </a:lnTo>
                    <a:lnTo>
                      <a:pt x="1432" y="330"/>
                    </a:lnTo>
                    <a:lnTo>
                      <a:pt x="1317" y="396"/>
                    </a:lnTo>
                    <a:lnTo>
                      <a:pt x="1206" y="467"/>
                    </a:lnTo>
                    <a:lnTo>
                      <a:pt x="1099" y="543"/>
                    </a:lnTo>
                    <a:lnTo>
                      <a:pt x="996" y="625"/>
                    </a:lnTo>
                    <a:lnTo>
                      <a:pt x="897" y="711"/>
                    </a:lnTo>
                    <a:lnTo>
                      <a:pt x="802" y="801"/>
                    </a:lnTo>
                    <a:lnTo>
                      <a:pt x="711" y="896"/>
                    </a:lnTo>
                    <a:lnTo>
                      <a:pt x="625" y="996"/>
                    </a:lnTo>
                    <a:lnTo>
                      <a:pt x="544" y="1099"/>
                    </a:lnTo>
                    <a:lnTo>
                      <a:pt x="467" y="1206"/>
                    </a:lnTo>
                    <a:lnTo>
                      <a:pt x="396" y="1317"/>
                    </a:lnTo>
                    <a:lnTo>
                      <a:pt x="330" y="1432"/>
                    </a:lnTo>
                    <a:lnTo>
                      <a:pt x="270" y="1550"/>
                    </a:lnTo>
                    <a:lnTo>
                      <a:pt x="216" y="1671"/>
                    </a:lnTo>
                    <a:lnTo>
                      <a:pt x="167" y="1795"/>
                    </a:lnTo>
                    <a:lnTo>
                      <a:pt x="123" y="1922"/>
                    </a:lnTo>
                    <a:lnTo>
                      <a:pt x="86" y="2052"/>
                    </a:lnTo>
                    <a:lnTo>
                      <a:pt x="56" y="2185"/>
                    </a:lnTo>
                    <a:lnTo>
                      <a:pt x="32" y="2319"/>
                    </a:lnTo>
                    <a:lnTo>
                      <a:pt x="15" y="2455"/>
                    </a:lnTo>
                    <a:lnTo>
                      <a:pt x="4" y="2594"/>
                    </a:lnTo>
                    <a:lnTo>
                      <a:pt x="0" y="2735"/>
                    </a:lnTo>
                    <a:lnTo>
                      <a:pt x="4" y="2876"/>
                    </a:lnTo>
                    <a:lnTo>
                      <a:pt x="15" y="3015"/>
                    </a:lnTo>
                    <a:lnTo>
                      <a:pt x="32" y="3152"/>
                    </a:lnTo>
                    <a:lnTo>
                      <a:pt x="56" y="3286"/>
                    </a:lnTo>
                    <a:lnTo>
                      <a:pt x="86" y="3419"/>
                    </a:lnTo>
                    <a:lnTo>
                      <a:pt x="123" y="3549"/>
                    </a:lnTo>
                    <a:lnTo>
                      <a:pt x="167" y="3676"/>
                    </a:lnTo>
                    <a:lnTo>
                      <a:pt x="216" y="3800"/>
                    </a:lnTo>
                    <a:lnTo>
                      <a:pt x="270" y="3921"/>
                    </a:lnTo>
                    <a:lnTo>
                      <a:pt x="330" y="4039"/>
                    </a:lnTo>
                    <a:lnTo>
                      <a:pt x="396" y="4154"/>
                    </a:lnTo>
                    <a:lnTo>
                      <a:pt x="467" y="4264"/>
                    </a:lnTo>
                    <a:lnTo>
                      <a:pt x="544" y="4371"/>
                    </a:lnTo>
                    <a:lnTo>
                      <a:pt x="625" y="4475"/>
                    </a:lnTo>
                    <a:lnTo>
                      <a:pt x="711" y="4574"/>
                    </a:lnTo>
                    <a:lnTo>
                      <a:pt x="802" y="4669"/>
                    </a:lnTo>
                    <a:lnTo>
                      <a:pt x="897" y="4760"/>
                    </a:lnTo>
                    <a:lnTo>
                      <a:pt x="996" y="4846"/>
                    </a:lnTo>
                    <a:lnTo>
                      <a:pt x="1099" y="4927"/>
                    </a:lnTo>
                    <a:lnTo>
                      <a:pt x="1206" y="5003"/>
                    </a:lnTo>
                    <a:lnTo>
                      <a:pt x="1317" y="5075"/>
                    </a:lnTo>
                    <a:lnTo>
                      <a:pt x="1432" y="5141"/>
                    </a:lnTo>
                    <a:lnTo>
                      <a:pt x="1550" y="5200"/>
                    </a:lnTo>
                    <a:lnTo>
                      <a:pt x="1671" y="5255"/>
                    </a:lnTo>
                    <a:lnTo>
                      <a:pt x="1795" y="5304"/>
                    </a:lnTo>
                    <a:lnTo>
                      <a:pt x="1923" y="5348"/>
                    </a:lnTo>
                    <a:lnTo>
                      <a:pt x="2052" y="5384"/>
                    </a:lnTo>
                    <a:lnTo>
                      <a:pt x="2185" y="5415"/>
                    </a:lnTo>
                    <a:lnTo>
                      <a:pt x="2320" y="5439"/>
                    </a:lnTo>
                    <a:lnTo>
                      <a:pt x="2456" y="5456"/>
                    </a:lnTo>
                    <a:lnTo>
                      <a:pt x="2594" y="5467"/>
                    </a:lnTo>
                    <a:lnTo>
                      <a:pt x="2736" y="5471"/>
                    </a:lnTo>
                    <a:lnTo>
                      <a:pt x="2822" y="5469"/>
                    </a:lnTo>
                    <a:lnTo>
                      <a:pt x="2908" y="5466"/>
                    </a:lnTo>
                    <a:lnTo>
                      <a:pt x="2993" y="5458"/>
                    </a:lnTo>
                    <a:lnTo>
                      <a:pt x="3076" y="5450"/>
                    </a:lnTo>
                    <a:lnTo>
                      <a:pt x="3159" y="5438"/>
                    </a:lnTo>
                    <a:lnTo>
                      <a:pt x="3242" y="5423"/>
                    </a:lnTo>
                    <a:lnTo>
                      <a:pt x="3324" y="5407"/>
                    </a:lnTo>
                    <a:lnTo>
                      <a:pt x="3404" y="5388"/>
                    </a:lnTo>
                    <a:lnTo>
                      <a:pt x="3484" y="5367"/>
                    </a:lnTo>
                    <a:lnTo>
                      <a:pt x="3563" y="5343"/>
                    </a:lnTo>
                    <a:lnTo>
                      <a:pt x="3640" y="5317"/>
                    </a:lnTo>
                    <a:lnTo>
                      <a:pt x="3718" y="5289"/>
                    </a:lnTo>
                    <a:lnTo>
                      <a:pt x="3793" y="5259"/>
                    </a:lnTo>
                    <a:lnTo>
                      <a:pt x="3867" y="5226"/>
                    </a:lnTo>
                    <a:lnTo>
                      <a:pt x="3940" y="5192"/>
                    </a:lnTo>
                    <a:lnTo>
                      <a:pt x="4013" y="5155"/>
                    </a:lnTo>
                    <a:lnTo>
                      <a:pt x="4084" y="5115"/>
                    </a:lnTo>
                    <a:lnTo>
                      <a:pt x="4153" y="5075"/>
                    </a:lnTo>
                    <a:lnTo>
                      <a:pt x="4222" y="5032"/>
                    </a:lnTo>
                    <a:lnTo>
                      <a:pt x="4289" y="4987"/>
                    </a:lnTo>
                    <a:lnTo>
                      <a:pt x="4353" y="4941"/>
                    </a:lnTo>
                    <a:lnTo>
                      <a:pt x="4417" y="4892"/>
                    </a:lnTo>
                    <a:lnTo>
                      <a:pt x="4480" y="4841"/>
                    </a:lnTo>
                    <a:lnTo>
                      <a:pt x="4541" y="4789"/>
                    </a:lnTo>
                    <a:lnTo>
                      <a:pt x="4601" y="4736"/>
                    </a:lnTo>
                    <a:lnTo>
                      <a:pt x="4658" y="4680"/>
                    </a:lnTo>
                    <a:lnTo>
                      <a:pt x="4714" y="4624"/>
                    </a:lnTo>
                    <a:lnTo>
                      <a:pt x="4769" y="4564"/>
                    </a:lnTo>
                    <a:lnTo>
                      <a:pt x="4821" y="4504"/>
                    </a:lnTo>
                    <a:lnTo>
                      <a:pt x="4872" y="4442"/>
                    </a:lnTo>
                    <a:lnTo>
                      <a:pt x="4922" y="4379"/>
                    </a:lnTo>
                    <a:lnTo>
                      <a:pt x="4969" y="4314"/>
                    </a:lnTo>
                    <a:lnTo>
                      <a:pt x="4981" y="4262"/>
                    </a:lnTo>
                    <a:lnTo>
                      <a:pt x="5016" y="4071"/>
                    </a:lnTo>
                    <a:lnTo>
                      <a:pt x="5042" y="3871"/>
                    </a:lnTo>
                    <a:lnTo>
                      <a:pt x="5052" y="3662"/>
                    </a:lnTo>
                    <a:lnTo>
                      <a:pt x="5057" y="3510"/>
                    </a:lnTo>
                    <a:lnTo>
                      <a:pt x="5025" y="3601"/>
                    </a:lnTo>
                    <a:lnTo>
                      <a:pt x="4990" y="3690"/>
                    </a:lnTo>
                    <a:lnTo>
                      <a:pt x="4951" y="3776"/>
                    </a:lnTo>
                    <a:lnTo>
                      <a:pt x="4909" y="3862"/>
                    </a:lnTo>
                    <a:lnTo>
                      <a:pt x="4864" y="3944"/>
                    </a:lnTo>
                    <a:lnTo>
                      <a:pt x="4815" y="4025"/>
                    </a:lnTo>
                    <a:lnTo>
                      <a:pt x="4764" y="4105"/>
                    </a:lnTo>
                    <a:lnTo>
                      <a:pt x="4710" y="4181"/>
                    </a:lnTo>
                    <a:lnTo>
                      <a:pt x="4653" y="4257"/>
                    </a:lnTo>
                    <a:lnTo>
                      <a:pt x="4593" y="4329"/>
                    </a:lnTo>
                    <a:lnTo>
                      <a:pt x="4531" y="4399"/>
                    </a:lnTo>
                    <a:lnTo>
                      <a:pt x="4465" y="4467"/>
                    </a:lnTo>
                    <a:lnTo>
                      <a:pt x="4398" y="4531"/>
                    </a:lnTo>
                    <a:lnTo>
                      <a:pt x="4328" y="4594"/>
                    </a:lnTo>
                    <a:lnTo>
                      <a:pt x="4255" y="4654"/>
                    </a:lnTo>
                    <a:lnTo>
                      <a:pt x="4180" y="4711"/>
                    </a:lnTo>
                    <a:lnTo>
                      <a:pt x="4103" y="4765"/>
                    </a:lnTo>
                    <a:lnTo>
                      <a:pt x="4024" y="4816"/>
                    </a:lnTo>
                    <a:lnTo>
                      <a:pt x="3943" y="4865"/>
                    </a:lnTo>
                    <a:lnTo>
                      <a:pt x="3860" y="4909"/>
                    </a:lnTo>
                    <a:lnTo>
                      <a:pt x="3775" y="4952"/>
                    </a:lnTo>
                    <a:lnTo>
                      <a:pt x="3688" y="4990"/>
                    </a:lnTo>
                    <a:lnTo>
                      <a:pt x="3599" y="5026"/>
                    </a:lnTo>
                    <a:lnTo>
                      <a:pt x="3508" y="5058"/>
                    </a:lnTo>
                    <a:lnTo>
                      <a:pt x="3417" y="5087"/>
                    </a:lnTo>
                    <a:lnTo>
                      <a:pt x="3324" y="5111"/>
                    </a:lnTo>
                    <a:lnTo>
                      <a:pt x="3228" y="5133"/>
                    </a:lnTo>
                    <a:lnTo>
                      <a:pt x="3133" y="5150"/>
                    </a:lnTo>
                    <a:lnTo>
                      <a:pt x="3035" y="5164"/>
                    </a:lnTo>
                    <a:lnTo>
                      <a:pt x="2936" y="5175"/>
                    </a:lnTo>
                    <a:lnTo>
                      <a:pt x="2836" y="5180"/>
                    </a:lnTo>
                    <a:lnTo>
                      <a:pt x="2736" y="5182"/>
                    </a:lnTo>
                    <a:lnTo>
                      <a:pt x="2609" y="5179"/>
                    </a:lnTo>
                    <a:lnTo>
                      <a:pt x="2485" y="5169"/>
                    </a:lnTo>
                    <a:lnTo>
                      <a:pt x="2363" y="5155"/>
                    </a:lnTo>
                    <a:lnTo>
                      <a:pt x="2242" y="5132"/>
                    </a:lnTo>
                    <a:lnTo>
                      <a:pt x="2124" y="5106"/>
                    </a:lnTo>
                    <a:lnTo>
                      <a:pt x="2009" y="5073"/>
                    </a:lnTo>
                    <a:lnTo>
                      <a:pt x="1894" y="5034"/>
                    </a:lnTo>
                    <a:lnTo>
                      <a:pt x="1783" y="4990"/>
                    </a:lnTo>
                    <a:lnTo>
                      <a:pt x="1675" y="4941"/>
                    </a:lnTo>
                    <a:lnTo>
                      <a:pt x="1569" y="4887"/>
                    </a:lnTo>
                    <a:lnTo>
                      <a:pt x="1467" y="4829"/>
                    </a:lnTo>
                    <a:lnTo>
                      <a:pt x="1367" y="4765"/>
                    </a:lnTo>
                    <a:lnTo>
                      <a:pt x="1272" y="4696"/>
                    </a:lnTo>
                    <a:lnTo>
                      <a:pt x="1179" y="4624"/>
                    </a:lnTo>
                    <a:lnTo>
                      <a:pt x="1090" y="4546"/>
                    </a:lnTo>
                    <a:lnTo>
                      <a:pt x="1005" y="4466"/>
                    </a:lnTo>
                    <a:lnTo>
                      <a:pt x="925" y="4381"/>
                    </a:lnTo>
                    <a:lnTo>
                      <a:pt x="847" y="4292"/>
                    </a:lnTo>
                    <a:lnTo>
                      <a:pt x="775" y="4199"/>
                    </a:lnTo>
                    <a:lnTo>
                      <a:pt x="706" y="4104"/>
                    </a:lnTo>
                    <a:lnTo>
                      <a:pt x="642" y="4004"/>
                    </a:lnTo>
                    <a:lnTo>
                      <a:pt x="584" y="3902"/>
                    </a:lnTo>
                    <a:lnTo>
                      <a:pt x="530" y="3796"/>
                    </a:lnTo>
                    <a:lnTo>
                      <a:pt x="481" y="3688"/>
                    </a:lnTo>
                    <a:lnTo>
                      <a:pt x="436" y="3577"/>
                    </a:lnTo>
                    <a:lnTo>
                      <a:pt x="398" y="3463"/>
                    </a:lnTo>
                    <a:lnTo>
                      <a:pt x="365" y="3347"/>
                    </a:lnTo>
                    <a:lnTo>
                      <a:pt x="338" y="3228"/>
                    </a:lnTo>
                    <a:lnTo>
                      <a:pt x="316" y="3108"/>
                    </a:lnTo>
                    <a:lnTo>
                      <a:pt x="301" y="2986"/>
                    </a:lnTo>
                    <a:lnTo>
                      <a:pt x="292" y="2862"/>
                    </a:lnTo>
                    <a:lnTo>
                      <a:pt x="289" y="2735"/>
                    </a:lnTo>
                    <a:lnTo>
                      <a:pt x="292" y="2609"/>
                    </a:lnTo>
                    <a:lnTo>
                      <a:pt x="301" y="2485"/>
                    </a:lnTo>
                    <a:lnTo>
                      <a:pt x="316" y="2363"/>
                    </a:lnTo>
                    <a:lnTo>
                      <a:pt x="338" y="2242"/>
                    </a:lnTo>
                    <a:lnTo>
                      <a:pt x="365" y="2124"/>
                    </a:lnTo>
                    <a:lnTo>
                      <a:pt x="398" y="2007"/>
                    </a:lnTo>
                    <a:lnTo>
                      <a:pt x="436" y="1894"/>
                    </a:lnTo>
                    <a:lnTo>
                      <a:pt x="481" y="1783"/>
                    </a:lnTo>
                    <a:lnTo>
                      <a:pt x="530" y="1674"/>
                    </a:lnTo>
                    <a:lnTo>
                      <a:pt x="584" y="1569"/>
                    </a:lnTo>
                    <a:lnTo>
                      <a:pt x="642" y="1466"/>
                    </a:lnTo>
                    <a:lnTo>
                      <a:pt x="706" y="1367"/>
                    </a:lnTo>
                    <a:lnTo>
                      <a:pt x="775" y="1272"/>
                    </a:lnTo>
                    <a:lnTo>
                      <a:pt x="847" y="1178"/>
                    </a:lnTo>
                    <a:lnTo>
                      <a:pt x="925" y="1090"/>
                    </a:lnTo>
                    <a:lnTo>
                      <a:pt x="1005" y="1005"/>
                    </a:lnTo>
                    <a:lnTo>
                      <a:pt x="1090" y="923"/>
                    </a:lnTo>
                    <a:lnTo>
                      <a:pt x="1179" y="847"/>
                    </a:lnTo>
                    <a:lnTo>
                      <a:pt x="1272" y="774"/>
                    </a:lnTo>
                    <a:lnTo>
                      <a:pt x="1367" y="706"/>
                    </a:lnTo>
                    <a:lnTo>
                      <a:pt x="1467" y="642"/>
                    </a:lnTo>
                    <a:lnTo>
                      <a:pt x="1569" y="584"/>
                    </a:lnTo>
                    <a:lnTo>
                      <a:pt x="1675" y="530"/>
                    </a:lnTo>
                    <a:lnTo>
                      <a:pt x="1783" y="481"/>
                    </a:lnTo>
                    <a:lnTo>
                      <a:pt x="1894" y="436"/>
                    </a:lnTo>
                    <a:lnTo>
                      <a:pt x="2009" y="398"/>
                    </a:lnTo>
                    <a:lnTo>
                      <a:pt x="2124" y="365"/>
                    </a:lnTo>
                    <a:lnTo>
                      <a:pt x="2242" y="338"/>
                    </a:lnTo>
                    <a:lnTo>
                      <a:pt x="2363" y="316"/>
                    </a:lnTo>
                    <a:lnTo>
                      <a:pt x="2485" y="300"/>
                    </a:lnTo>
                    <a:lnTo>
                      <a:pt x="2609" y="291"/>
                    </a:lnTo>
                    <a:lnTo>
                      <a:pt x="2736" y="288"/>
                    </a:lnTo>
                    <a:lnTo>
                      <a:pt x="2774" y="289"/>
                    </a:lnTo>
                    <a:lnTo>
                      <a:pt x="2812" y="290"/>
                    </a:lnTo>
                    <a:lnTo>
                      <a:pt x="2849" y="291"/>
                    </a:lnTo>
                    <a:lnTo>
                      <a:pt x="2887" y="293"/>
                    </a:lnTo>
                    <a:lnTo>
                      <a:pt x="2925" y="295"/>
                    </a:lnTo>
                    <a:lnTo>
                      <a:pt x="2962" y="298"/>
                    </a:lnTo>
                    <a:lnTo>
                      <a:pt x="2999" y="303"/>
                    </a:lnTo>
                    <a:lnTo>
                      <a:pt x="3036" y="307"/>
                    </a:lnTo>
                    <a:lnTo>
                      <a:pt x="3073" y="311"/>
                    </a:lnTo>
                    <a:lnTo>
                      <a:pt x="3109" y="316"/>
                    </a:lnTo>
                    <a:lnTo>
                      <a:pt x="3145" y="323"/>
                    </a:lnTo>
                    <a:lnTo>
                      <a:pt x="3183" y="329"/>
                    </a:lnTo>
                    <a:lnTo>
                      <a:pt x="3219" y="335"/>
                    </a:lnTo>
                    <a:lnTo>
                      <a:pt x="3254" y="343"/>
                    </a:lnTo>
                    <a:lnTo>
                      <a:pt x="3290" y="351"/>
                    </a:lnTo>
                    <a:lnTo>
                      <a:pt x="3326" y="360"/>
                    </a:lnTo>
                    <a:lnTo>
                      <a:pt x="3361" y="368"/>
                    </a:lnTo>
                    <a:lnTo>
                      <a:pt x="3396" y="378"/>
                    </a:lnTo>
                    <a:lnTo>
                      <a:pt x="3431" y="389"/>
                    </a:lnTo>
                    <a:lnTo>
                      <a:pt x="3465" y="399"/>
                    </a:lnTo>
                    <a:lnTo>
                      <a:pt x="3534" y="421"/>
                    </a:lnTo>
                    <a:lnTo>
                      <a:pt x="3602" y="446"/>
                    </a:lnTo>
                    <a:lnTo>
                      <a:pt x="3669" y="472"/>
                    </a:lnTo>
                    <a:lnTo>
                      <a:pt x="3735" y="501"/>
                    </a:lnTo>
                    <a:lnTo>
                      <a:pt x="3799" y="531"/>
                    </a:lnTo>
                    <a:lnTo>
                      <a:pt x="3863" y="563"/>
                    </a:lnTo>
                    <a:lnTo>
                      <a:pt x="3790" y="488"/>
                    </a:lnTo>
                    <a:lnTo>
                      <a:pt x="3652" y="368"/>
                    </a:lnTo>
                    <a:lnTo>
                      <a:pt x="3504" y="246"/>
                    </a:lnTo>
                    <a:lnTo>
                      <a:pt x="3357" y="134"/>
                    </a:lnTo>
                    <a:lnTo>
                      <a:pt x="3210" y="41"/>
                    </a:lnTo>
                    <a:close/>
                  </a:path>
                </a:pathLst>
              </a:custGeom>
              <a:solidFill>
                <a:srgbClr val="A6407A"/>
              </a:solidFill>
              <a:ln w="9525">
                <a:noFill/>
                <a:round/>
                <a:headEnd/>
                <a:tailEnd/>
              </a:ln>
            </p:spPr>
            <p:txBody>
              <a:bodyPr/>
              <a:lstStyle/>
              <a:p>
                <a:pPr eaLnBrk="1" hangingPunct="1"/>
                <a:endParaRPr lang="pt-BR" u="none"/>
              </a:p>
            </p:txBody>
          </p:sp>
          <p:sp>
            <p:nvSpPr>
              <p:cNvPr id="468080" name="Freeform 150"/>
              <p:cNvSpPr>
                <a:spLocks/>
              </p:cNvSpPr>
              <p:nvPr/>
            </p:nvSpPr>
            <p:spPr bwMode="auto">
              <a:xfrm>
                <a:off x="3316" y="2999"/>
                <a:ext cx="615" cy="647"/>
              </a:xfrm>
              <a:custGeom>
                <a:avLst/>
                <a:gdLst>
                  <a:gd name="T0" fmla="*/ 0 w 4914"/>
                  <a:gd name="T1" fmla="*/ 0 h 5183"/>
                  <a:gd name="T2" fmla="*/ 0 w 4914"/>
                  <a:gd name="T3" fmla="*/ 0 h 5183"/>
                  <a:gd name="T4" fmla="*/ 0 w 4914"/>
                  <a:gd name="T5" fmla="*/ 0 h 5183"/>
                  <a:gd name="T6" fmla="*/ 0 w 4914"/>
                  <a:gd name="T7" fmla="*/ 0 h 5183"/>
                  <a:gd name="T8" fmla="*/ 0 w 4914"/>
                  <a:gd name="T9" fmla="*/ 0 h 5183"/>
                  <a:gd name="T10" fmla="*/ 0 w 4914"/>
                  <a:gd name="T11" fmla="*/ 0 h 5183"/>
                  <a:gd name="T12" fmla="*/ 0 w 4914"/>
                  <a:gd name="T13" fmla="*/ 0 h 5183"/>
                  <a:gd name="T14" fmla="*/ 0 w 4914"/>
                  <a:gd name="T15" fmla="*/ 0 h 5183"/>
                  <a:gd name="T16" fmla="*/ 0 w 4914"/>
                  <a:gd name="T17" fmla="*/ 0 h 5183"/>
                  <a:gd name="T18" fmla="*/ 0 w 4914"/>
                  <a:gd name="T19" fmla="*/ 0 h 5183"/>
                  <a:gd name="T20" fmla="*/ 0 w 4914"/>
                  <a:gd name="T21" fmla="*/ 0 h 5183"/>
                  <a:gd name="T22" fmla="*/ 0 w 4914"/>
                  <a:gd name="T23" fmla="*/ 0 h 5183"/>
                  <a:gd name="T24" fmla="*/ 0 w 4914"/>
                  <a:gd name="T25" fmla="*/ 0 h 5183"/>
                  <a:gd name="T26" fmla="*/ 0 w 4914"/>
                  <a:gd name="T27" fmla="*/ 0 h 5183"/>
                  <a:gd name="T28" fmla="*/ 0 w 4914"/>
                  <a:gd name="T29" fmla="*/ 0 h 5183"/>
                  <a:gd name="T30" fmla="*/ 0 w 4914"/>
                  <a:gd name="T31" fmla="*/ 0 h 5183"/>
                  <a:gd name="T32" fmla="*/ 0 w 4914"/>
                  <a:gd name="T33" fmla="*/ 0 h 5183"/>
                  <a:gd name="T34" fmla="*/ 0 w 4914"/>
                  <a:gd name="T35" fmla="*/ 0 h 5183"/>
                  <a:gd name="T36" fmla="*/ 0 w 4914"/>
                  <a:gd name="T37" fmla="*/ 0 h 5183"/>
                  <a:gd name="T38" fmla="*/ 0 w 4914"/>
                  <a:gd name="T39" fmla="*/ 0 h 5183"/>
                  <a:gd name="T40" fmla="*/ 0 w 4914"/>
                  <a:gd name="T41" fmla="*/ 0 h 5183"/>
                  <a:gd name="T42" fmla="*/ 0 w 4914"/>
                  <a:gd name="T43" fmla="*/ 0 h 5183"/>
                  <a:gd name="T44" fmla="*/ 0 w 4914"/>
                  <a:gd name="T45" fmla="*/ 0 h 5183"/>
                  <a:gd name="T46" fmla="*/ 0 w 4914"/>
                  <a:gd name="T47" fmla="*/ 0 h 5183"/>
                  <a:gd name="T48" fmla="*/ 0 w 4914"/>
                  <a:gd name="T49" fmla="*/ 0 h 5183"/>
                  <a:gd name="T50" fmla="*/ 0 w 4914"/>
                  <a:gd name="T51" fmla="*/ 0 h 5183"/>
                  <a:gd name="T52" fmla="*/ 0 w 4914"/>
                  <a:gd name="T53" fmla="*/ 0 h 5183"/>
                  <a:gd name="T54" fmla="*/ 0 w 4914"/>
                  <a:gd name="T55" fmla="*/ 0 h 5183"/>
                  <a:gd name="T56" fmla="*/ 0 w 4914"/>
                  <a:gd name="T57" fmla="*/ 0 h 5183"/>
                  <a:gd name="T58" fmla="*/ 0 w 4914"/>
                  <a:gd name="T59" fmla="*/ 0 h 5183"/>
                  <a:gd name="T60" fmla="*/ 0 w 4914"/>
                  <a:gd name="T61" fmla="*/ 0 h 5183"/>
                  <a:gd name="T62" fmla="*/ 0 w 4914"/>
                  <a:gd name="T63" fmla="*/ 0 h 5183"/>
                  <a:gd name="T64" fmla="*/ 0 w 4914"/>
                  <a:gd name="T65" fmla="*/ 0 h 5183"/>
                  <a:gd name="T66" fmla="*/ 0 w 4914"/>
                  <a:gd name="T67" fmla="*/ 0 h 5183"/>
                  <a:gd name="T68" fmla="*/ 0 w 4914"/>
                  <a:gd name="T69" fmla="*/ 0 h 5183"/>
                  <a:gd name="T70" fmla="*/ 0 w 4914"/>
                  <a:gd name="T71" fmla="*/ 0 h 5183"/>
                  <a:gd name="T72" fmla="*/ 0 w 4914"/>
                  <a:gd name="T73" fmla="*/ 0 h 5183"/>
                  <a:gd name="T74" fmla="*/ 0 w 4914"/>
                  <a:gd name="T75" fmla="*/ 0 h 5183"/>
                  <a:gd name="T76" fmla="*/ 0 w 4914"/>
                  <a:gd name="T77" fmla="*/ 0 h 5183"/>
                  <a:gd name="T78" fmla="*/ 0 w 4914"/>
                  <a:gd name="T79" fmla="*/ 0 h 5183"/>
                  <a:gd name="T80" fmla="*/ 0 w 4914"/>
                  <a:gd name="T81" fmla="*/ 0 h 5183"/>
                  <a:gd name="T82" fmla="*/ 0 w 4914"/>
                  <a:gd name="T83" fmla="*/ 0 h 5183"/>
                  <a:gd name="T84" fmla="*/ 0 w 4914"/>
                  <a:gd name="T85" fmla="*/ 0 h 5183"/>
                  <a:gd name="T86" fmla="*/ 0 w 4914"/>
                  <a:gd name="T87" fmla="*/ 0 h 5183"/>
                  <a:gd name="T88" fmla="*/ 0 w 4914"/>
                  <a:gd name="T89" fmla="*/ 0 h 5183"/>
                  <a:gd name="T90" fmla="*/ 0 w 4914"/>
                  <a:gd name="T91" fmla="*/ 0 h 5183"/>
                  <a:gd name="T92" fmla="*/ 0 w 4914"/>
                  <a:gd name="T93" fmla="*/ 0 h 5183"/>
                  <a:gd name="T94" fmla="*/ 0 w 4914"/>
                  <a:gd name="T95" fmla="*/ 0 h 5183"/>
                  <a:gd name="T96" fmla="*/ 0 w 4914"/>
                  <a:gd name="T97" fmla="*/ 0 h 5183"/>
                  <a:gd name="T98" fmla="*/ 0 w 4914"/>
                  <a:gd name="T99" fmla="*/ 0 h 5183"/>
                  <a:gd name="T100" fmla="*/ 0 w 4914"/>
                  <a:gd name="T101" fmla="*/ 0 h 5183"/>
                  <a:gd name="T102" fmla="*/ 0 w 4914"/>
                  <a:gd name="T103" fmla="*/ 0 h 5183"/>
                  <a:gd name="T104" fmla="*/ 0 w 4914"/>
                  <a:gd name="T105" fmla="*/ 0 h 5183"/>
                  <a:gd name="T106" fmla="*/ 0 w 4914"/>
                  <a:gd name="T107" fmla="*/ 0 h 5183"/>
                  <a:gd name="T108" fmla="*/ 0 w 4914"/>
                  <a:gd name="T109" fmla="*/ 0 h 5183"/>
                  <a:gd name="T110" fmla="*/ 0 w 4914"/>
                  <a:gd name="T111" fmla="*/ 0 h 5183"/>
                  <a:gd name="T112" fmla="*/ 0 w 4914"/>
                  <a:gd name="T113" fmla="*/ 0 h 5183"/>
                  <a:gd name="T114" fmla="*/ 0 w 4914"/>
                  <a:gd name="T115" fmla="*/ 0 h 5183"/>
                  <a:gd name="T116" fmla="*/ 0 w 4914"/>
                  <a:gd name="T117" fmla="*/ 0 h 5183"/>
                  <a:gd name="T118" fmla="*/ 0 w 4914"/>
                  <a:gd name="T119" fmla="*/ 0 h 5183"/>
                  <a:gd name="T120" fmla="*/ 0 w 4914"/>
                  <a:gd name="T121" fmla="*/ 0 h 5183"/>
                  <a:gd name="T122" fmla="*/ 0 w 4914"/>
                  <a:gd name="T123" fmla="*/ 0 h 5183"/>
                  <a:gd name="T124" fmla="*/ 0 w 4914"/>
                  <a:gd name="T125" fmla="*/ 0 h 51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914"/>
                  <a:gd name="T190" fmla="*/ 0 h 5183"/>
                  <a:gd name="T191" fmla="*/ 4914 w 4914"/>
                  <a:gd name="T192" fmla="*/ 5183 h 51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914" h="5183">
                    <a:moveTo>
                      <a:pt x="3387" y="125"/>
                    </a:moveTo>
                    <a:lnTo>
                      <a:pt x="3339" y="110"/>
                    </a:lnTo>
                    <a:lnTo>
                      <a:pt x="3292" y="96"/>
                    </a:lnTo>
                    <a:lnTo>
                      <a:pt x="3243" y="83"/>
                    </a:lnTo>
                    <a:lnTo>
                      <a:pt x="3196" y="71"/>
                    </a:lnTo>
                    <a:lnTo>
                      <a:pt x="3147" y="60"/>
                    </a:lnTo>
                    <a:lnTo>
                      <a:pt x="3098" y="50"/>
                    </a:lnTo>
                    <a:lnTo>
                      <a:pt x="3048" y="41"/>
                    </a:lnTo>
                    <a:lnTo>
                      <a:pt x="2999" y="32"/>
                    </a:lnTo>
                    <a:lnTo>
                      <a:pt x="2948" y="25"/>
                    </a:lnTo>
                    <a:lnTo>
                      <a:pt x="2898" y="18"/>
                    </a:lnTo>
                    <a:lnTo>
                      <a:pt x="2848" y="13"/>
                    </a:lnTo>
                    <a:lnTo>
                      <a:pt x="2797" y="8"/>
                    </a:lnTo>
                    <a:lnTo>
                      <a:pt x="2746" y="5"/>
                    </a:lnTo>
                    <a:lnTo>
                      <a:pt x="2695" y="2"/>
                    </a:lnTo>
                    <a:lnTo>
                      <a:pt x="2643" y="0"/>
                    </a:lnTo>
                    <a:lnTo>
                      <a:pt x="2591" y="0"/>
                    </a:lnTo>
                    <a:lnTo>
                      <a:pt x="2457" y="4"/>
                    </a:lnTo>
                    <a:lnTo>
                      <a:pt x="2326" y="13"/>
                    </a:lnTo>
                    <a:lnTo>
                      <a:pt x="2196" y="30"/>
                    </a:lnTo>
                    <a:lnTo>
                      <a:pt x="2068" y="52"/>
                    </a:lnTo>
                    <a:lnTo>
                      <a:pt x="1943" y="82"/>
                    </a:lnTo>
                    <a:lnTo>
                      <a:pt x="1820" y="117"/>
                    </a:lnTo>
                    <a:lnTo>
                      <a:pt x="1700" y="157"/>
                    </a:lnTo>
                    <a:lnTo>
                      <a:pt x="1582" y="204"/>
                    </a:lnTo>
                    <a:lnTo>
                      <a:pt x="1468" y="256"/>
                    </a:lnTo>
                    <a:lnTo>
                      <a:pt x="1356" y="312"/>
                    </a:lnTo>
                    <a:lnTo>
                      <a:pt x="1247" y="375"/>
                    </a:lnTo>
                    <a:lnTo>
                      <a:pt x="1142" y="443"/>
                    </a:lnTo>
                    <a:lnTo>
                      <a:pt x="1041" y="515"/>
                    </a:lnTo>
                    <a:lnTo>
                      <a:pt x="942" y="592"/>
                    </a:lnTo>
                    <a:lnTo>
                      <a:pt x="849" y="673"/>
                    </a:lnTo>
                    <a:lnTo>
                      <a:pt x="758" y="759"/>
                    </a:lnTo>
                    <a:lnTo>
                      <a:pt x="673" y="850"/>
                    </a:lnTo>
                    <a:lnTo>
                      <a:pt x="591" y="943"/>
                    </a:lnTo>
                    <a:lnTo>
                      <a:pt x="514" y="1041"/>
                    </a:lnTo>
                    <a:lnTo>
                      <a:pt x="442" y="1143"/>
                    </a:lnTo>
                    <a:lnTo>
                      <a:pt x="374" y="1248"/>
                    </a:lnTo>
                    <a:lnTo>
                      <a:pt x="313" y="1356"/>
                    </a:lnTo>
                    <a:lnTo>
                      <a:pt x="255" y="1468"/>
                    </a:lnTo>
                    <a:lnTo>
                      <a:pt x="203" y="1583"/>
                    </a:lnTo>
                    <a:lnTo>
                      <a:pt x="157" y="1701"/>
                    </a:lnTo>
                    <a:lnTo>
                      <a:pt x="116" y="1821"/>
                    </a:lnTo>
                    <a:lnTo>
                      <a:pt x="81" y="1944"/>
                    </a:lnTo>
                    <a:lnTo>
                      <a:pt x="53" y="2069"/>
                    </a:lnTo>
                    <a:lnTo>
                      <a:pt x="29" y="2197"/>
                    </a:lnTo>
                    <a:lnTo>
                      <a:pt x="13" y="2326"/>
                    </a:lnTo>
                    <a:lnTo>
                      <a:pt x="3" y="2458"/>
                    </a:lnTo>
                    <a:lnTo>
                      <a:pt x="0" y="2591"/>
                    </a:lnTo>
                    <a:lnTo>
                      <a:pt x="3" y="2724"/>
                    </a:lnTo>
                    <a:lnTo>
                      <a:pt x="13" y="2856"/>
                    </a:lnTo>
                    <a:lnTo>
                      <a:pt x="29" y="2986"/>
                    </a:lnTo>
                    <a:lnTo>
                      <a:pt x="53" y="3114"/>
                    </a:lnTo>
                    <a:lnTo>
                      <a:pt x="81" y="3239"/>
                    </a:lnTo>
                    <a:lnTo>
                      <a:pt x="116" y="3362"/>
                    </a:lnTo>
                    <a:lnTo>
                      <a:pt x="157" y="3482"/>
                    </a:lnTo>
                    <a:lnTo>
                      <a:pt x="203" y="3600"/>
                    </a:lnTo>
                    <a:lnTo>
                      <a:pt x="255" y="3714"/>
                    </a:lnTo>
                    <a:lnTo>
                      <a:pt x="313" y="3826"/>
                    </a:lnTo>
                    <a:lnTo>
                      <a:pt x="374" y="3935"/>
                    </a:lnTo>
                    <a:lnTo>
                      <a:pt x="442" y="4040"/>
                    </a:lnTo>
                    <a:lnTo>
                      <a:pt x="514" y="4141"/>
                    </a:lnTo>
                    <a:lnTo>
                      <a:pt x="591" y="4240"/>
                    </a:lnTo>
                    <a:lnTo>
                      <a:pt x="673" y="4333"/>
                    </a:lnTo>
                    <a:lnTo>
                      <a:pt x="758" y="4424"/>
                    </a:lnTo>
                    <a:lnTo>
                      <a:pt x="849" y="4510"/>
                    </a:lnTo>
                    <a:lnTo>
                      <a:pt x="942" y="4590"/>
                    </a:lnTo>
                    <a:lnTo>
                      <a:pt x="1041" y="4668"/>
                    </a:lnTo>
                    <a:lnTo>
                      <a:pt x="1142" y="4740"/>
                    </a:lnTo>
                    <a:lnTo>
                      <a:pt x="1247" y="4808"/>
                    </a:lnTo>
                    <a:lnTo>
                      <a:pt x="1356" y="4869"/>
                    </a:lnTo>
                    <a:lnTo>
                      <a:pt x="1468" y="4927"/>
                    </a:lnTo>
                    <a:lnTo>
                      <a:pt x="1582" y="4979"/>
                    </a:lnTo>
                    <a:lnTo>
                      <a:pt x="1700" y="5025"/>
                    </a:lnTo>
                    <a:lnTo>
                      <a:pt x="1820" y="5066"/>
                    </a:lnTo>
                    <a:lnTo>
                      <a:pt x="1943" y="5101"/>
                    </a:lnTo>
                    <a:lnTo>
                      <a:pt x="2068" y="5129"/>
                    </a:lnTo>
                    <a:lnTo>
                      <a:pt x="2196" y="5153"/>
                    </a:lnTo>
                    <a:lnTo>
                      <a:pt x="2326" y="5169"/>
                    </a:lnTo>
                    <a:lnTo>
                      <a:pt x="2457" y="5179"/>
                    </a:lnTo>
                    <a:lnTo>
                      <a:pt x="2591" y="5183"/>
                    </a:lnTo>
                    <a:lnTo>
                      <a:pt x="2684" y="5180"/>
                    </a:lnTo>
                    <a:lnTo>
                      <a:pt x="2776" y="5176"/>
                    </a:lnTo>
                    <a:lnTo>
                      <a:pt x="2868" y="5168"/>
                    </a:lnTo>
                    <a:lnTo>
                      <a:pt x="2959" y="5157"/>
                    </a:lnTo>
                    <a:lnTo>
                      <a:pt x="3048" y="5142"/>
                    </a:lnTo>
                    <a:lnTo>
                      <a:pt x="3136" y="5125"/>
                    </a:lnTo>
                    <a:lnTo>
                      <a:pt x="3224" y="5104"/>
                    </a:lnTo>
                    <a:lnTo>
                      <a:pt x="3310" y="5082"/>
                    </a:lnTo>
                    <a:lnTo>
                      <a:pt x="3395" y="5055"/>
                    </a:lnTo>
                    <a:lnTo>
                      <a:pt x="3479" y="5026"/>
                    </a:lnTo>
                    <a:lnTo>
                      <a:pt x="3562" y="4995"/>
                    </a:lnTo>
                    <a:lnTo>
                      <a:pt x="3643" y="4960"/>
                    </a:lnTo>
                    <a:lnTo>
                      <a:pt x="3722" y="4922"/>
                    </a:lnTo>
                    <a:lnTo>
                      <a:pt x="3801" y="4883"/>
                    </a:lnTo>
                    <a:lnTo>
                      <a:pt x="3877" y="4841"/>
                    </a:lnTo>
                    <a:lnTo>
                      <a:pt x="3953" y="4796"/>
                    </a:lnTo>
                    <a:lnTo>
                      <a:pt x="4026" y="4749"/>
                    </a:lnTo>
                    <a:lnTo>
                      <a:pt x="4097" y="4700"/>
                    </a:lnTo>
                    <a:lnTo>
                      <a:pt x="4167" y="4648"/>
                    </a:lnTo>
                    <a:lnTo>
                      <a:pt x="4235" y="4593"/>
                    </a:lnTo>
                    <a:lnTo>
                      <a:pt x="4301" y="4537"/>
                    </a:lnTo>
                    <a:lnTo>
                      <a:pt x="4365" y="4479"/>
                    </a:lnTo>
                    <a:lnTo>
                      <a:pt x="4427" y="4418"/>
                    </a:lnTo>
                    <a:lnTo>
                      <a:pt x="4488" y="4356"/>
                    </a:lnTo>
                    <a:lnTo>
                      <a:pt x="4546" y="4292"/>
                    </a:lnTo>
                    <a:lnTo>
                      <a:pt x="4602" y="4225"/>
                    </a:lnTo>
                    <a:lnTo>
                      <a:pt x="4655" y="4157"/>
                    </a:lnTo>
                    <a:lnTo>
                      <a:pt x="4707" y="4087"/>
                    </a:lnTo>
                    <a:lnTo>
                      <a:pt x="4756" y="4015"/>
                    </a:lnTo>
                    <a:lnTo>
                      <a:pt x="4803" y="3941"/>
                    </a:lnTo>
                    <a:lnTo>
                      <a:pt x="4847" y="3866"/>
                    </a:lnTo>
                    <a:lnTo>
                      <a:pt x="4889" y="3789"/>
                    </a:lnTo>
                    <a:lnTo>
                      <a:pt x="4897" y="3727"/>
                    </a:lnTo>
                    <a:lnTo>
                      <a:pt x="4907" y="3518"/>
                    </a:lnTo>
                    <a:lnTo>
                      <a:pt x="4914" y="3317"/>
                    </a:lnTo>
                    <a:lnTo>
                      <a:pt x="4907" y="3111"/>
                    </a:lnTo>
                    <a:lnTo>
                      <a:pt x="4897" y="2901"/>
                    </a:lnTo>
                    <a:lnTo>
                      <a:pt x="4885" y="2803"/>
                    </a:lnTo>
                    <a:lnTo>
                      <a:pt x="4872" y="2912"/>
                    </a:lnTo>
                    <a:lnTo>
                      <a:pt x="4854" y="3020"/>
                    </a:lnTo>
                    <a:lnTo>
                      <a:pt x="4831" y="3125"/>
                    </a:lnTo>
                    <a:lnTo>
                      <a:pt x="4804" y="3229"/>
                    </a:lnTo>
                    <a:lnTo>
                      <a:pt x="4772" y="3331"/>
                    </a:lnTo>
                    <a:lnTo>
                      <a:pt x="4736" y="3432"/>
                    </a:lnTo>
                    <a:lnTo>
                      <a:pt x="4695" y="3530"/>
                    </a:lnTo>
                    <a:lnTo>
                      <a:pt x="4650" y="3624"/>
                    </a:lnTo>
                    <a:lnTo>
                      <a:pt x="4600" y="3718"/>
                    </a:lnTo>
                    <a:lnTo>
                      <a:pt x="4547" y="3808"/>
                    </a:lnTo>
                    <a:lnTo>
                      <a:pt x="4490" y="3895"/>
                    </a:lnTo>
                    <a:lnTo>
                      <a:pt x="4428" y="3980"/>
                    </a:lnTo>
                    <a:lnTo>
                      <a:pt x="4363" y="4062"/>
                    </a:lnTo>
                    <a:lnTo>
                      <a:pt x="4294" y="4141"/>
                    </a:lnTo>
                    <a:lnTo>
                      <a:pt x="4223" y="4217"/>
                    </a:lnTo>
                    <a:lnTo>
                      <a:pt x="4148" y="4289"/>
                    </a:lnTo>
                    <a:lnTo>
                      <a:pt x="4069" y="4358"/>
                    </a:lnTo>
                    <a:lnTo>
                      <a:pt x="3988" y="4422"/>
                    </a:lnTo>
                    <a:lnTo>
                      <a:pt x="3903" y="4484"/>
                    </a:lnTo>
                    <a:lnTo>
                      <a:pt x="3816" y="4542"/>
                    </a:lnTo>
                    <a:lnTo>
                      <a:pt x="3725" y="4596"/>
                    </a:lnTo>
                    <a:lnTo>
                      <a:pt x="3633" y="4645"/>
                    </a:lnTo>
                    <a:lnTo>
                      <a:pt x="3538" y="4691"/>
                    </a:lnTo>
                    <a:lnTo>
                      <a:pt x="3441" y="4732"/>
                    </a:lnTo>
                    <a:lnTo>
                      <a:pt x="3341" y="4770"/>
                    </a:lnTo>
                    <a:lnTo>
                      <a:pt x="3239" y="4802"/>
                    </a:lnTo>
                    <a:lnTo>
                      <a:pt x="3135" y="4830"/>
                    </a:lnTo>
                    <a:lnTo>
                      <a:pt x="3030" y="4852"/>
                    </a:lnTo>
                    <a:lnTo>
                      <a:pt x="2922" y="4870"/>
                    </a:lnTo>
                    <a:lnTo>
                      <a:pt x="2814" y="4884"/>
                    </a:lnTo>
                    <a:lnTo>
                      <a:pt x="2702" y="4892"/>
                    </a:lnTo>
                    <a:lnTo>
                      <a:pt x="2591" y="4895"/>
                    </a:lnTo>
                    <a:lnTo>
                      <a:pt x="2472" y="4892"/>
                    </a:lnTo>
                    <a:lnTo>
                      <a:pt x="2355" y="4882"/>
                    </a:lnTo>
                    <a:lnTo>
                      <a:pt x="2240" y="4868"/>
                    </a:lnTo>
                    <a:lnTo>
                      <a:pt x="2127" y="4848"/>
                    </a:lnTo>
                    <a:lnTo>
                      <a:pt x="2015" y="4822"/>
                    </a:lnTo>
                    <a:lnTo>
                      <a:pt x="1906" y="4791"/>
                    </a:lnTo>
                    <a:lnTo>
                      <a:pt x="1799" y="4755"/>
                    </a:lnTo>
                    <a:lnTo>
                      <a:pt x="1695" y="4713"/>
                    </a:lnTo>
                    <a:lnTo>
                      <a:pt x="1592" y="4668"/>
                    </a:lnTo>
                    <a:lnTo>
                      <a:pt x="1493" y="4617"/>
                    </a:lnTo>
                    <a:lnTo>
                      <a:pt x="1396" y="4562"/>
                    </a:lnTo>
                    <a:lnTo>
                      <a:pt x="1303" y="4501"/>
                    </a:lnTo>
                    <a:lnTo>
                      <a:pt x="1213" y="4437"/>
                    </a:lnTo>
                    <a:lnTo>
                      <a:pt x="1126" y="4368"/>
                    </a:lnTo>
                    <a:lnTo>
                      <a:pt x="1042" y="4296"/>
                    </a:lnTo>
                    <a:lnTo>
                      <a:pt x="962" y="4220"/>
                    </a:lnTo>
                    <a:lnTo>
                      <a:pt x="886" y="4140"/>
                    </a:lnTo>
                    <a:lnTo>
                      <a:pt x="814" y="4056"/>
                    </a:lnTo>
                    <a:lnTo>
                      <a:pt x="745" y="3969"/>
                    </a:lnTo>
                    <a:lnTo>
                      <a:pt x="681" y="3879"/>
                    </a:lnTo>
                    <a:lnTo>
                      <a:pt x="621" y="3786"/>
                    </a:lnTo>
                    <a:lnTo>
                      <a:pt x="565" y="3689"/>
                    </a:lnTo>
                    <a:lnTo>
                      <a:pt x="514" y="3590"/>
                    </a:lnTo>
                    <a:lnTo>
                      <a:pt x="469" y="3487"/>
                    </a:lnTo>
                    <a:lnTo>
                      <a:pt x="427" y="3383"/>
                    </a:lnTo>
                    <a:lnTo>
                      <a:pt x="391" y="3276"/>
                    </a:lnTo>
                    <a:lnTo>
                      <a:pt x="359" y="3167"/>
                    </a:lnTo>
                    <a:lnTo>
                      <a:pt x="334" y="3055"/>
                    </a:lnTo>
                    <a:lnTo>
                      <a:pt x="314" y="2942"/>
                    </a:lnTo>
                    <a:lnTo>
                      <a:pt x="299" y="2827"/>
                    </a:lnTo>
                    <a:lnTo>
                      <a:pt x="290" y="2710"/>
                    </a:lnTo>
                    <a:lnTo>
                      <a:pt x="287" y="2591"/>
                    </a:lnTo>
                    <a:lnTo>
                      <a:pt x="290" y="2473"/>
                    </a:lnTo>
                    <a:lnTo>
                      <a:pt x="299" y="2356"/>
                    </a:lnTo>
                    <a:lnTo>
                      <a:pt x="314" y="2240"/>
                    </a:lnTo>
                    <a:lnTo>
                      <a:pt x="334" y="2128"/>
                    </a:lnTo>
                    <a:lnTo>
                      <a:pt x="359" y="2016"/>
                    </a:lnTo>
                    <a:lnTo>
                      <a:pt x="391" y="1907"/>
                    </a:lnTo>
                    <a:lnTo>
                      <a:pt x="427" y="1800"/>
                    </a:lnTo>
                    <a:lnTo>
                      <a:pt x="469" y="1694"/>
                    </a:lnTo>
                    <a:lnTo>
                      <a:pt x="514" y="1593"/>
                    </a:lnTo>
                    <a:lnTo>
                      <a:pt x="565" y="1494"/>
                    </a:lnTo>
                    <a:lnTo>
                      <a:pt x="621" y="1397"/>
                    </a:lnTo>
                    <a:lnTo>
                      <a:pt x="681" y="1304"/>
                    </a:lnTo>
                    <a:lnTo>
                      <a:pt x="745" y="1214"/>
                    </a:lnTo>
                    <a:lnTo>
                      <a:pt x="814" y="1127"/>
                    </a:lnTo>
                    <a:lnTo>
                      <a:pt x="886" y="1043"/>
                    </a:lnTo>
                    <a:lnTo>
                      <a:pt x="962" y="963"/>
                    </a:lnTo>
                    <a:lnTo>
                      <a:pt x="1042" y="887"/>
                    </a:lnTo>
                    <a:lnTo>
                      <a:pt x="1126" y="815"/>
                    </a:lnTo>
                    <a:lnTo>
                      <a:pt x="1213" y="746"/>
                    </a:lnTo>
                    <a:lnTo>
                      <a:pt x="1303" y="682"/>
                    </a:lnTo>
                    <a:lnTo>
                      <a:pt x="1396" y="621"/>
                    </a:lnTo>
                    <a:lnTo>
                      <a:pt x="1493" y="566"/>
                    </a:lnTo>
                    <a:lnTo>
                      <a:pt x="1592" y="515"/>
                    </a:lnTo>
                    <a:lnTo>
                      <a:pt x="1695" y="470"/>
                    </a:lnTo>
                    <a:lnTo>
                      <a:pt x="1799" y="428"/>
                    </a:lnTo>
                    <a:lnTo>
                      <a:pt x="1906" y="392"/>
                    </a:lnTo>
                    <a:lnTo>
                      <a:pt x="2015" y="360"/>
                    </a:lnTo>
                    <a:lnTo>
                      <a:pt x="2127" y="335"/>
                    </a:lnTo>
                    <a:lnTo>
                      <a:pt x="2240" y="315"/>
                    </a:lnTo>
                    <a:lnTo>
                      <a:pt x="2355" y="300"/>
                    </a:lnTo>
                    <a:lnTo>
                      <a:pt x="2472" y="291"/>
                    </a:lnTo>
                    <a:lnTo>
                      <a:pt x="2591" y="288"/>
                    </a:lnTo>
                    <a:lnTo>
                      <a:pt x="2644" y="289"/>
                    </a:lnTo>
                    <a:lnTo>
                      <a:pt x="2697" y="290"/>
                    </a:lnTo>
                    <a:lnTo>
                      <a:pt x="2749" y="293"/>
                    </a:lnTo>
                    <a:lnTo>
                      <a:pt x="2802" y="298"/>
                    </a:lnTo>
                    <a:lnTo>
                      <a:pt x="2853" y="303"/>
                    </a:lnTo>
                    <a:lnTo>
                      <a:pt x="2905" y="309"/>
                    </a:lnTo>
                    <a:lnTo>
                      <a:pt x="2956" y="317"/>
                    </a:lnTo>
                    <a:lnTo>
                      <a:pt x="3007" y="325"/>
                    </a:lnTo>
                    <a:lnTo>
                      <a:pt x="3057" y="336"/>
                    </a:lnTo>
                    <a:lnTo>
                      <a:pt x="3108" y="346"/>
                    </a:lnTo>
                    <a:lnTo>
                      <a:pt x="3156" y="358"/>
                    </a:lnTo>
                    <a:lnTo>
                      <a:pt x="3206" y="371"/>
                    </a:lnTo>
                    <a:lnTo>
                      <a:pt x="3255" y="386"/>
                    </a:lnTo>
                    <a:lnTo>
                      <a:pt x="3303" y="401"/>
                    </a:lnTo>
                    <a:lnTo>
                      <a:pt x="3351" y="416"/>
                    </a:lnTo>
                    <a:lnTo>
                      <a:pt x="3398" y="433"/>
                    </a:lnTo>
                    <a:lnTo>
                      <a:pt x="3445" y="451"/>
                    </a:lnTo>
                    <a:lnTo>
                      <a:pt x="3492" y="471"/>
                    </a:lnTo>
                    <a:lnTo>
                      <a:pt x="3538" y="491"/>
                    </a:lnTo>
                    <a:lnTo>
                      <a:pt x="3582" y="512"/>
                    </a:lnTo>
                    <a:lnTo>
                      <a:pt x="3628" y="534"/>
                    </a:lnTo>
                    <a:lnTo>
                      <a:pt x="3671" y="557"/>
                    </a:lnTo>
                    <a:lnTo>
                      <a:pt x="3715" y="581"/>
                    </a:lnTo>
                    <a:lnTo>
                      <a:pt x="3758" y="605"/>
                    </a:lnTo>
                    <a:lnTo>
                      <a:pt x="3801" y="631"/>
                    </a:lnTo>
                    <a:lnTo>
                      <a:pt x="3843" y="657"/>
                    </a:lnTo>
                    <a:lnTo>
                      <a:pt x="3884" y="685"/>
                    </a:lnTo>
                    <a:lnTo>
                      <a:pt x="3925" y="714"/>
                    </a:lnTo>
                    <a:lnTo>
                      <a:pt x="3964" y="742"/>
                    </a:lnTo>
                    <a:lnTo>
                      <a:pt x="4004" y="773"/>
                    </a:lnTo>
                    <a:lnTo>
                      <a:pt x="4043" y="804"/>
                    </a:lnTo>
                    <a:lnTo>
                      <a:pt x="4081" y="835"/>
                    </a:lnTo>
                    <a:lnTo>
                      <a:pt x="4027" y="763"/>
                    </a:lnTo>
                    <a:lnTo>
                      <a:pt x="3907" y="625"/>
                    </a:lnTo>
                    <a:lnTo>
                      <a:pt x="3775" y="477"/>
                    </a:lnTo>
                    <a:lnTo>
                      <a:pt x="3645" y="344"/>
                    </a:lnTo>
                    <a:lnTo>
                      <a:pt x="3507" y="224"/>
                    </a:lnTo>
                    <a:lnTo>
                      <a:pt x="3387" y="125"/>
                    </a:lnTo>
                    <a:close/>
                  </a:path>
                </a:pathLst>
              </a:custGeom>
              <a:solidFill>
                <a:srgbClr val="A83F7A"/>
              </a:solidFill>
              <a:ln w="9525">
                <a:noFill/>
                <a:round/>
                <a:headEnd/>
                <a:tailEnd/>
              </a:ln>
            </p:spPr>
            <p:txBody>
              <a:bodyPr/>
              <a:lstStyle/>
              <a:p>
                <a:pPr eaLnBrk="1" hangingPunct="1"/>
                <a:endParaRPr lang="pt-BR" u="none"/>
              </a:p>
            </p:txBody>
          </p:sp>
          <p:sp>
            <p:nvSpPr>
              <p:cNvPr id="468081" name="Freeform 151"/>
              <p:cNvSpPr>
                <a:spLocks noEditPoints="1"/>
              </p:cNvSpPr>
              <p:nvPr/>
            </p:nvSpPr>
            <p:spPr bwMode="auto">
              <a:xfrm>
                <a:off x="3334" y="3016"/>
                <a:ext cx="597" cy="612"/>
              </a:xfrm>
              <a:custGeom>
                <a:avLst/>
                <a:gdLst>
                  <a:gd name="T0" fmla="*/ 0 w 4770"/>
                  <a:gd name="T1" fmla="*/ 0 h 4894"/>
                  <a:gd name="T2" fmla="*/ 0 w 4770"/>
                  <a:gd name="T3" fmla="*/ 0 h 4894"/>
                  <a:gd name="T4" fmla="*/ 0 w 4770"/>
                  <a:gd name="T5" fmla="*/ 0 h 4894"/>
                  <a:gd name="T6" fmla="*/ 0 w 4770"/>
                  <a:gd name="T7" fmla="*/ 0 h 4894"/>
                  <a:gd name="T8" fmla="*/ 0 w 4770"/>
                  <a:gd name="T9" fmla="*/ 0 h 4894"/>
                  <a:gd name="T10" fmla="*/ 0 w 4770"/>
                  <a:gd name="T11" fmla="*/ 0 h 4894"/>
                  <a:gd name="T12" fmla="*/ 0 w 4770"/>
                  <a:gd name="T13" fmla="*/ 0 h 4894"/>
                  <a:gd name="T14" fmla="*/ 0 w 4770"/>
                  <a:gd name="T15" fmla="*/ 0 h 4894"/>
                  <a:gd name="T16" fmla="*/ 0 w 4770"/>
                  <a:gd name="T17" fmla="*/ 0 h 4894"/>
                  <a:gd name="T18" fmla="*/ 0 w 4770"/>
                  <a:gd name="T19" fmla="*/ 0 h 4894"/>
                  <a:gd name="T20" fmla="*/ 0 w 4770"/>
                  <a:gd name="T21" fmla="*/ 0 h 4894"/>
                  <a:gd name="T22" fmla="*/ 0 w 4770"/>
                  <a:gd name="T23" fmla="*/ 0 h 4894"/>
                  <a:gd name="T24" fmla="*/ 0 w 4770"/>
                  <a:gd name="T25" fmla="*/ 0 h 4894"/>
                  <a:gd name="T26" fmla="*/ 0 w 4770"/>
                  <a:gd name="T27" fmla="*/ 0 h 4894"/>
                  <a:gd name="T28" fmla="*/ 0 w 4770"/>
                  <a:gd name="T29" fmla="*/ 0 h 4894"/>
                  <a:gd name="T30" fmla="*/ 0 w 4770"/>
                  <a:gd name="T31" fmla="*/ 0 h 4894"/>
                  <a:gd name="T32" fmla="*/ 0 w 4770"/>
                  <a:gd name="T33" fmla="*/ 0 h 4894"/>
                  <a:gd name="T34" fmla="*/ 0 w 4770"/>
                  <a:gd name="T35" fmla="*/ 0 h 4894"/>
                  <a:gd name="T36" fmla="*/ 0 w 4770"/>
                  <a:gd name="T37" fmla="*/ 0 h 4894"/>
                  <a:gd name="T38" fmla="*/ 0 w 4770"/>
                  <a:gd name="T39" fmla="*/ 0 h 4894"/>
                  <a:gd name="T40" fmla="*/ 0 w 4770"/>
                  <a:gd name="T41" fmla="*/ 0 h 4894"/>
                  <a:gd name="T42" fmla="*/ 0 w 4770"/>
                  <a:gd name="T43" fmla="*/ 0 h 4894"/>
                  <a:gd name="T44" fmla="*/ 0 w 4770"/>
                  <a:gd name="T45" fmla="*/ 0 h 4894"/>
                  <a:gd name="T46" fmla="*/ 0 w 4770"/>
                  <a:gd name="T47" fmla="*/ 0 h 4894"/>
                  <a:gd name="T48" fmla="*/ 0 w 4770"/>
                  <a:gd name="T49" fmla="*/ 0 h 4894"/>
                  <a:gd name="T50" fmla="*/ 0 w 4770"/>
                  <a:gd name="T51" fmla="*/ 0 h 4894"/>
                  <a:gd name="T52" fmla="*/ 0 w 4770"/>
                  <a:gd name="T53" fmla="*/ 0 h 4894"/>
                  <a:gd name="T54" fmla="*/ 0 w 4770"/>
                  <a:gd name="T55" fmla="*/ 0 h 4894"/>
                  <a:gd name="T56" fmla="*/ 0 w 4770"/>
                  <a:gd name="T57" fmla="*/ 0 h 4894"/>
                  <a:gd name="T58" fmla="*/ 0 w 4770"/>
                  <a:gd name="T59" fmla="*/ 0 h 4894"/>
                  <a:gd name="T60" fmla="*/ 0 w 4770"/>
                  <a:gd name="T61" fmla="*/ 0 h 4894"/>
                  <a:gd name="T62" fmla="*/ 0 w 4770"/>
                  <a:gd name="T63" fmla="*/ 0 h 4894"/>
                  <a:gd name="T64" fmla="*/ 0 w 4770"/>
                  <a:gd name="T65" fmla="*/ 0 h 4894"/>
                  <a:gd name="T66" fmla="*/ 0 w 4770"/>
                  <a:gd name="T67" fmla="*/ 0 h 4894"/>
                  <a:gd name="T68" fmla="*/ 0 w 4770"/>
                  <a:gd name="T69" fmla="*/ 0 h 4894"/>
                  <a:gd name="T70" fmla="*/ 0 w 4770"/>
                  <a:gd name="T71" fmla="*/ 0 h 4894"/>
                  <a:gd name="T72" fmla="*/ 0 w 4770"/>
                  <a:gd name="T73" fmla="*/ 0 h 4894"/>
                  <a:gd name="T74" fmla="*/ 0 w 4770"/>
                  <a:gd name="T75" fmla="*/ 0 h 4894"/>
                  <a:gd name="T76" fmla="*/ 0 w 4770"/>
                  <a:gd name="T77" fmla="*/ 0 h 4894"/>
                  <a:gd name="T78" fmla="*/ 0 w 4770"/>
                  <a:gd name="T79" fmla="*/ 0 h 4894"/>
                  <a:gd name="T80" fmla="*/ 0 w 4770"/>
                  <a:gd name="T81" fmla="*/ 0 h 4894"/>
                  <a:gd name="T82" fmla="*/ 0 w 4770"/>
                  <a:gd name="T83" fmla="*/ 0 h 4894"/>
                  <a:gd name="T84" fmla="*/ 0 w 4770"/>
                  <a:gd name="T85" fmla="*/ 0 h 4894"/>
                  <a:gd name="T86" fmla="*/ 0 w 4770"/>
                  <a:gd name="T87" fmla="*/ 0 h 4894"/>
                  <a:gd name="T88" fmla="*/ 0 w 4770"/>
                  <a:gd name="T89" fmla="*/ 0 h 4894"/>
                  <a:gd name="T90" fmla="*/ 0 w 4770"/>
                  <a:gd name="T91" fmla="*/ 0 h 4894"/>
                  <a:gd name="T92" fmla="*/ 0 w 4770"/>
                  <a:gd name="T93" fmla="*/ 0 h 4894"/>
                  <a:gd name="T94" fmla="*/ 0 w 4770"/>
                  <a:gd name="T95" fmla="*/ 0 h 4894"/>
                  <a:gd name="T96" fmla="*/ 0 w 4770"/>
                  <a:gd name="T97" fmla="*/ 0 h 4894"/>
                  <a:gd name="T98" fmla="*/ 0 w 4770"/>
                  <a:gd name="T99" fmla="*/ 0 h 4894"/>
                  <a:gd name="T100" fmla="*/ 0 w 4770"/>
                  <a:gd name="T101" fmla="*/ 0 h 4894"/>
                  <a:gd name="T102" fmla="*/ 0 w 4770"/>
                  <a:gd name="T103" fmla="*/ 0 h 4894"/>
                  <a:gd name="T104" fmla="*/ 0 w 4770"/>
                  <a:gd name="T105" fmla="*/ 0 h 4894"/>
                  <a:gd name="T106" fmla="*/ 0 w 4770"/>
                  <a:gd name="T107" fmla="*/ 0 h 489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70"/>
                  <a:gd name="T163" fmla="*/ 0 h 4894"/>
                  <a:gd name="T164" fmla="*/ 4770 w 4770"/>
                  <a:gd name="T165" fmla="*/ 4894 h 489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70" h="4894">
                    <a:moveTo>
                      <a:pt x="3574" y="275"/>
                    </a:moveTo>
                    <a:lnTo>
                      <a:pt x="3510" y="243"/>
                    </a:lnTo>
                    <a:lnTo>
                      <a:pt x="3446" y="213"/>
                    </a:lnTo>
                    <a:lnTo>
                      <a:pt x="3380" y="184"/>
                    </a:lnTo>
                    <a:lnTo>
                      <a:pt x="3313" y="158"/>
                    </a:lnTo>
                    <a:lnTo>
                      <a:pt x="3245" y="133"/>
                    </a:lnTo>
                    <a:lnTo>
                      <a:pt x="3176" y="111"/>
                    </a:lnTo>
                    <a:lnTo>
                      <a:pt x="3142" y="101"/>
                    </a:lnTo>
                    <a:lnTo>
                      <a:pt x="3107" y="90"/>
                    </a:lnTo>
                    <a:lnTo>
                      <a:pt x="3072" y="80"/>
                    </a:lnTo>
                    <a:lnTo>
                      <a:pt x="3037" y="72"/>
                    </a:lnTo>
                    <a:lnTo>
                      <a:pt x="3001" y="63"/>
                    </a:lnTo>
                    <a:lnTo>
                      <a:pt x="2965" y="55"/>
                    </a:lnTo>
                    <a:lnTo>
                      <a:pt x="2930" y="47"/>
                    </a:lnTo>
                    <a:lnTo>
                      <a:pt x="2894" y="41"/>
                    </a:lnTo>
                    <a:lnTo>
                      <a:pt x="2856" y="35"/>
                    </a:lnTo>
                    <a:lnTo>
                      <a:pt x="2820" y="28"/>
                    </a:lnTo>
                    <a:lnTo>
                      <a:pt x="2784" y="23"/>
                    </a:lnTo>
                    <a:lnTo>
                      <a:pt x="2747" y="19"/>
                    </a:lnTo>
                    <a:lnTo>
                      <a:pt x="2710" y="15"/>
                    </a:lnTo>
                    <a:lnTo>
                      <a:pt x="2673" y="10"/>
                    </a:lnTo>
                    <a:lnTo>
                      <a:pt x="2636" y="7"/>
                    </a:lnTo>
                    <a:lnTo>
                      <a:pt x="2598" y="5"/>
                    </a:lnTo>
                    <a:lnTo>
                      <a:pt x="2560" y="3"/>
                    </a:lnTo>
                    <a:lnTo>
                      <a:pt x="2523" y="2"/>
                    </a:lnTo>
                    <a:lnTo>
                      <a:pt x="2485" y="1"/>
                    </a:lnTo>
                    <a:lnTo>
                      <a:pt x="2447" y="0"/>
                    </a:lnTo>
                    <a:lnTo>
                      <a:pt x="2320" y="3"/>
                    </a:lnTo>
                    <a:lnTo>
                      <a:pt x="2196" y="12"/>
                    </a:lnTo>
                    <a:lnTo>
                      <a:pt x="2074" y="28"/>
                    </a:lnTo>
                    <a:lnTo>
                      <a:pt x="1953" y="50"/>
                    </a:lnTo>
                    <a:lnTo>
                      <a:pt x="1835" y="77"/>
                    </a:lnTo>
                    <a:lnTo>
                      <a:pt x="1720" y="110"/>
                    </a:lnTo>
                    <a:lnTo>
                      <a:pt x="1605" y="148"/>
                    </a:lnTo>
                    <a:lnTo>
                      <a:pt x="1494" y="193"/>
                    </a:lnTo>
                    <a:lnTo>
                      <a:pt x="1386" y="242"/>
                    </a:lnTo>
                    <a:lnTo>
                      <a:pt x="1280" y="296"/>
                    </a:lnTo>
                    <a:lnTo>
                      <a:pt x="1178" y="354"/>
                    </a:lnTo>
                    <a:lnTo>
                      <a:pt x="1078" y="418"/>
                    </a:lnTo>
                    <a:lnTo>
                      <a:pt x="983" y="487"/>
                    </a:lnTo>
                    <a:lnTo>
                      <a:pt x="890" y="559"/>
                    </a:lnTo>
                    <a:lnTo>
                      <a:pt x="801" y="635"/>
                    </a:lnTo>
                    <a:lnTo>
                      <a:pt x="716" y="717"/>
                    </a:lnTo>
                    <a:lnTo>
                      <a:pt x="636" y="802"/>
                    </a:lnTo>
                    <a:lnTo>
                      <a:pt x="558" y="890"/>
                    </a:lnTo>
                    <a:lnTo>
                      <a:pt x="486" y="984"/>
                    </a:lnTo>
                    <a:lnTo>
                      <a:pt x="417" y="1079"/>
                    </a:lnTo>
                    <a:lnTo>
                      <a:pt x="353" y="1179"/>
                    </a:lnTo>
                    <a:lnTo>
                      <a:pt x="295" y="1281"/>
                    </a:lnTo>
                    <a:lnTo>
                      <a:pt x="241" y="1386"/>
                    </a:lnTo>
                    <a:lnTo>
                      <a:pt x="192" y="1495"/>
                    </a:lnTo>
                    <a:lnTo>
                      <a:pt x="147" y="1606"/>
                    </a:lnTo>
                    <a:lnTo>
                      <a:pt x="109" y="1719"/>
                    </a:lnTo>
                    <a:lnTo>
                      <a:pt x="76" y="1836"/>
                    </a:lnTo>
                    <a:lnTo>
                      <a:pt x="49" y="1954"/>
                    </a:lnTo>
                    <a:lnTo>
                      <a:pt x="27" y="2075"/>
                    </a:lnTo>
                    <a:lnTo>
                      <a:pt x="12" y="2197"/>
                    </a:lnTo>
                    <a:lnTo>
                      <a:pt x="3" y="2321"/>
                    </a:lnTo>
                    <a:lnTo>
                      <a:pt x="0" y="2447"/>
                    </a:lnTo>
                    <a:lnTo>
                      <a:pt x="3" y="2574"/>
                    </a:lnTo>
                    <a:lnTo>
                      <a:pt x="12" y="2698"/>
                    </a:lnTo>
                    <a:lnTo>
                      <a:pt x="27" y="2820"/>
                    </a:lnTo>
                    <a:lnTo>
                      <a:pt x="49" y="2940"/>
                    </a:lnTo>
                    <a:lnTo>
                      <a:pt x="76" y="3059"/>
                    </a:lnTo>
                    <a:lnTo>
                      <a:pt x="109" y="3175"/>
                    </a:lnTo>
                    <a:lnTo>
                      <a:pt x="147" y="3289"/>
                    </a:lnTo>
                    <a:lnTo>
                      <a:pt x="192" y="3400"/>
                    </a:lnTo>
                    <a:lnTo>
                      <a:pt x="241" y="3508"/>
                    </a:lnTo>
                    <a:lnTo>
                      <a:pt x="295" y="3614"/>
                    </a:lnTo>
                    <a:lnTo>
                      <a:pt x="353" y="3716"/>
                    </a:lnTo>
                    <a:lnTo>
                      <a:pt x="417" y="3816"/>
                    </a:lnTo>
                    <a:lnTo>
                      <a:pt x="486" y="3911"/>
                    </a:lnTo>
                    <a:lnTo>
                      <a:pt x="558" y="4004"/>
                    </a:lnTo>
                    <a:lnTo>
                      <a:pt x="636" y="4093"/>
                    </a:lnTo>
                    <a:lnTo>
                      <a:pt x="716" y="4178"/>
                    </a:lnTo>
                    <a:lnTo>
                      <a:pt x="801" y="4258"/>
                    </a:lnTo>
                    <a:lnTo>
                      <a:pt x="890" y="4336"/>
                    </a:lnTo>
                    <a:lnTo>
                      <a:pt x="983" y="4408"/>
                    </a:lnTo>
                    <a:lnTo>
                      <a:pt x="1078" y="4477"/>
                    </a:lnTo>
                    <a:lnTo>
                      <a:pt x="1178" y="4541"/>
                    </a:lnTo>
                    <a:lnTo>
                      <a:pt x="1280" y="4599"/>
                    </a:lnTo>
                    <a:lnTo>
                      <a:pt x="1386" y="4653"/>
                    </a:lnTo>
                    <a:lnTo>
                      <a:pt x="1494" y="4702"/>
                    </a:lnTo>
                    <a:lnTo>
                      <a:pt x="1605" y="4746"/>
                    </a:lnTo>
                    <a:lnTo>
                      <a:pt x="1720" y="4785"/>
                    </a:lnTo>
                    <a:lnTo>
                      <a:pt x="1835" y="4818"/>
                    </a:lnTo>
                    <a:lnTo>
                      <a:pt x="1953" y="4844"/>
                    </a:lnTo>
                    <a:lnTo>
                      <a:pt x="2074" y="4867"/>
                    </a:lnTo>
                    <a:lnTo>
                      <a:pt x="2196" y="4881"/>
                    </a:lnTo>
                    <a:lnTo>
                      <a:pt x="2320" y="4891"/>
                    </a:lnTo>
                    <a:lnTo>
                      <a:pt x="2447" y="4894"/>
                    </a:lnTo>
                    <a:lnTo>
                      <a:pt x="2547" y="4892"/>
                    </a:lnTo>
                    <a:lnTo>
                      <a:pt x="2647" y="4887"/>
                    </a:lnTo>
                    <a:lnTo>
                      <a:pt x="2746" y="4876"/>
                    </a:lnTo>
                    <a:lnTo>
                      <a:pt x="2844" y="4862"/>
                    </a:lnTo>
                    <a:lnTo>
                      <a:pt x="2939" y="4845"/>
                    </a:lnTo>
                    <a:lnTo>
                      <a:pt x="3035" y="4823"/>
                    </a:lnTo>
                    <a:lnTo>
                      <a:pt x="3128" y="4799"/>
                    </a:lnTo>
                    <a:lnTo>
                      <a:pt x="3219" y="4770"/>
                    </a:lnTo>
                    <a:lnTo>
                      <a:pt x="3310" y="4738"/>
                    </a:lnTo>
                    <a:lnTo>
                      <a:pt x="3399" y="4702"/>
                    </a:lnTo>
                    <a:lnTo>
                      <a:pt x="3486" y="4664"/>
                    </a:lnTo>
                    <a:lnTo>
                      <a:pt x="3571" y="4621"/>
                    </a:lnTo>
                    <a:lnTo>
                      <a:pt x="3654" y="4577"/>
                    </a:lnTo>
                    <a:lnTo>
                      <a:pt x="3735" y="4528"/>
                    </a:lnTo>
                    <a:lnTo>
                      <a:pt x="3814" y="4477"/>
                    </a:lnTo>
                    <a:lnTo>
                      <a:pt x="3891" y="4423"/>
                    </a:lnTo>
                    <a:lnTo>
                      <a:pt x="3966" y="4366"/>
                    </a:lnTo>
                    <a:lnTo>
                      <a:pt x="4039" y="4306"/>
                    </a:lnTo>
                    <a:lnTo>
                      <a:pt x="4109" y="4243"/>
                    </a:lnTo>
                    <a:lnTo>
                      <a:pt x="4177" y="4179"/>
                    </a:lnTo>
                    <a:lnTo>
                      <a:pt x="4242" y="4111"/>
                    </a:lnTo>
                    <a:lnTo>
                      <a:pt x="4304" y="4041"/>
                    </a:lnTo>
                    <a:lnTo>
                      <a:pt x="4364" y="3969"/>
                    </a:lnTo>
                    <a:lnTo>
                      <a:pt x="4421" y="3893"/>
                    </a:lnTo>
                    <a:lnTo>
                      <a:pt x="4475" y="3817"/>
                    </a:lnTo>
                    <a:lnTo>
                      <a:pt x="4526" y="3737"/>
                    </a:lnTo>
                    <a:lnTo>
                      <a:pt x="4575" y="3656"/>
                    </a:lnTo>
                    <a:lnTo>
                      <a:pt x="4620" y="3573"/>
                    </a:lnTo>
                    <a:lnTo>
                      <a:pt x="4662" y="3488"/>
                    </a:lnTo>
                    <a:lnTo>
                      <a:pt x="4701" y="3401"/>
                    </a:lnTo>
                    <a:lnTo>
                      <a:pt x="4736" y="3313"/>
                    </a:lnTo>
                    <a:lnTo>
                      <a:pt x="4768" y="3222"/>
                    </a:lnTo>
                    <a:lnTo>
                      <a:pt x="4770" y="3173"/>
                    </a:lnTo>
                    <a:lnTo>
                      <a:pt x="4763" y="2967"/>
                    </a:lnTo>
                    <a:lnTo>
                      <a:pt x="4753" y="2757"/>
                    </a:lnTo>
                    <a:lnTo>
                      <a:pt x="4727" y="2557"/>
                    </a:lnTo>
                    <a:lnTo>
                      <a:pt x="4692" y="2365"/>
                    </a:lnTo>
                    <a:lnTo>
                      <a:pt x="4648" y="2174"/>
                    </a:lnTo>
                    <a:lnTo>
                      <a:pt x="4597" y="1983"/>
                    </a:lnTo>
                    <a:lnTo>
                      <a:pt x="4536" y="1791"/>
                    </a:lnTo>
                    <a:lnTo>
                      <a:pt x="4467" y="1610"/>
                    </a:lnTo>
                    <a:lnTo>
                      <a:pt x="4388" y="1437"/>
                    </a:lnTo>
                    <a:lnTo>
                      <a:pt x="4301" y="1261"/>
                    </a:lnTo>
                    <a:lnTo>
                      <a:pt x="4204" y="1088"/>
                    </a:lnTo>
                    <a:lnTo>
                      <a:pt x="4110" y="932"/>
                    </a:lnTo>
                    <a:lnTo>
                      <a:pt x="3998" y="775"/>
                    </a:lnTo>
                    <a:lnTo>
                      <a:pt x="3883" y="619"/>
                    </a:lnTo>
                    <a:lnTo>
                      <a:pt x="3763" y="481"/>
                    </a:lnTo>
                    <a:lnTo>
                      <a:pt x="3631" y="333"/>
                    </a:lnTo>
                    <a:lnTo>
                      <a:pt x="3574" y="275"/>
                    </a:lnTo>
                    <a:close/>
                    <a:moveTo>
                      <a:pt x="4606" y="2447"/>
                    </a:moveTo>
                    <a:lnTo>
                      <a:pt x="4604" y="2559"/>
                    </a:lnTo>
                    <a:lnTo>
                      <a:pt x="4595" y="2668"/>
                    </a:lnTo>
                    <a:lnTo>
                      <a:pt x="4581" y="2776"/>
                    </a:lnTo>
                    <a:lnTo>
                      <a:pt x="4562" y="2883"/>
                    </a:lnTo>
                    <a:lnTo>
                      <a:pt x="4538" y="2987"/>
                    </a:lnTo>
                    <a:lnTo>
                      <a:pt x="4509" y="3090"/>
                    </a:lnTo>
                    <a:lnTo>
                      <a:pt x="4475" y="3189"/>
                    </a:lnTo>
                    <a:lnTo>
                      <a:pt x="4436" y="3288"/>
                    </a:lnTo>
                    <a:lnTo>
                      <a:pt x="4393" y="3384"/>
                    </a:lnTo>
                    <a:lnTo>
                      <a:pt x="4346" y="3476"/>
                    </a:lnTo>
                    <a:lnTo>
                      <a:pt x="4294" y="3567"/>
                    </a:lnTo>
                    <a:lnTo>
                      <a:pt x="4237" y="3654"/>
                    </a:lnTo>
                    <a:lnTo>
                      <a:pt x="4177" y="3739"/>
                    </a:lnTo>
                    <a:lnTo>
                      <a:pt x="4113" y="3821"/>
                    </a:lnTo>
                    <a:lnTo>
                      <a:pt x="4045" y="3900"/>
                    </a:lnTo>
                    <a:lnTo>
                      <a:pt x="3974" y="3974"/>
                    </a:lnTo>
                    <a:lnTo>
                      <a:pt x="3899" y="4046"/>
                    </a:lnTo>
                    <a:lnTo>
                      <a:pt x="3820" y="4114"/>
                    </a:lnTo>
                    <a:lnTo>
                      <a:pt x="3738" y="4178"/>
                    </a:lnTo>
                    <a:lnTo>
                      <a:pt x="3654" y="4238"/>
                    </a:lnTo>
                    <a:lnTo>
                      <a:pt x="3567" y="4294"/>
                    </a:lnTo>
                    <a:lnTo>
                      <a:pt x="3476" y="4346"/>
                    </a:lnTo>
                    <a:lnTo>
                      <a:pt x="3383" y="4393"/>
                    </a:lnTo>
                    <a:lnTo>
                      <a:pt x="3287" y="4437"/>
                    </a:lnTo>
                    <a:lnTo>
                      <a:pt x="3189" y="4476"/>
                    </a:lnTo>
                    <a:lnTo>
                      <a:pt x="3089" y="4510"/>
                    </a:lnTo>
                    <a:lnTo>
                      <a:pt x="2986" y="4539"/>
                    </a:lnTo>
                    <a:lnTo>
                      <a:pt x="2882" y="4563"/>
                    </a:lnTo>
                    <a:lnTo>
                      <a:pt x="2776" y="4582"/>
                    </a:lnTo>
                    <a:lnTo>
                      <a:pt x="2667" y="4596"/>
                    </a:lnTo>
                    <a:lnTo>
                      <a:pt x="2558" y="4603"/>
                    </a:lnTo>
                    <a:lnTo>
                      <a:pt x="2447" y="4606"/>
                    </a:lnTo>
                    <a:lnTo>
                      <a:pt x="2335" y="4603"/>
                    </a:lnTo>
                    <a:lnTo>
                      <a:pt x="2226" y="4596"/>
                    </a:lnTo>
                    <a:lnTo>
                      <a:pt x="2118" y="4582"/>
                    </a:lnTo>
                    <a:lnTo>
                      <a:pt x="2011" y="4563"/>
                    </a:lnTo>
                    <a:lnTo>
                      <a:pt x="1907" y="4539"/>
                    </a:lnTo>
                    <a:lnTo>
                      <a:pt x="1804" y="4510"/>
                    </a:lnTo>
                    <a:lnTo>
                      <a:pt x="1705" y="4476"/>
                    </a:lnTo>
                    <a:lnTo>
                      <a:pt x="1606" y="4437"/>
                    </a:lnTo>
                    <a:lnTo>
                      <a:pt x="1510" y="4393"/>
                    </a:lnTo>
                    <a:lnTo>
                      <a:pt x="1417" y="4346"/>
                    </a:lnTo>
                    <a:lnTo>
                      <a:pt x="1327" y="4294"/>
                    </a:lnTo>
                    <a:lnTo>
                      <a:pt x="1240" y="4238"/>
                    </a:lnTo>
                    <a:lnTo>
                      <a:pt x="1155" y="4178"/>
                    </a:lnTo>
                    <a:lnTo>
                      <a:pt x="1073" y="4114"/>
                    </a:lnTo>
                    <a:lnTo>
                      <a:pt x="995" y="4046"/>
                    </a:lnTo>
                    <a:lnTo>
                      <a:pt x="920" y="3974"/>
                    </a:lnTo>
                    <a:lnTo>
                      <a:pt x="848" y="3900"/>
                    </a:lnTo>
                    <a:lnTo>
                      <a:pt x="780" y="3821"/>
                    </a:lnTo>
                    <a:lnTo>
                      <a:pt x="716" y="3739"/>
                    </a:lnTo>
                    <a:lnTo>
                      <a:pt x="656" y="3654"/>
                    </a:lnTo>
                    <a:lnTo>
                      <a:pt x="600" y="3567"/>
                    </a:lnTo>
                    <a:lnTo>
                      <a:pt x="548" y="3476"/>
                    </a:lnTo>
                    <a:lnTo>
                      <a:pt x="500" y="3384"/>
                    </a:lnTo>
                    <a:lnTo>
                      <a:pt x="457" y="3288"/>
                    </a:lnTo>
                    <a:lnTo>
                      <a:pt x="418" y="3189"/>
                    </a:lnTo>
                    <a:lnTo>
                      <a:pt x="384" y="3090"/>
                    </a:lnTo>
                    <a:lnTo>
                      <a:pt x="355" y="2987"/>
                    </a:lnTo>
                    <a:lnTo>
                      <a:pt x="331" y="2883"/>
                    </a:lnTo>
                    <a:lnTo>
                      <a:pt x="312" y="2776"/>
                    </a:lnTo>
                    <a:lnTo>
                      <a:pt x="298" y="2668"/>
                    </a:lnTo>
                    <a:lnTo>
                      <a:pt x="290" y="2559"/>
                    </a:lnTo>
                    <a:lnTo>
                      <a:pt x="288" y="2447"/>
                    </a:lnTo>
                    <a:lnTo>
                      <a:pt x="290" y="2336"/>
                    </a:lnTo>
                    <a:lnTo>
                      <a:pt x="298" y="2227"/>
                    </a:lnTo>
                    <a:lnTo>
                      <a:pt x="312" y="2118"/>
                    </a:lnTo>
                    <a:lnTo>
                      <a:pt x="331" y="2012"/>
                    </a:lnTo>
                    <a:lnTo>
                      <a:pt x="355" y="1908"/>
                    </a:lnTo>
                    <a:lnTo>
                      <a:pt x="384" y="1805"/>
                    </a:lnTo>
                    <a:lnTo>
                      <a:pt x="418" y="1705"/>
                    </a:lnTo>
                    <a:lnTo>
                      <a:pt x="457" y="1607"/>
                    </a:lnTo>
                    <a:lnTo>
                      <a:pt x="500" y="1511"/>
                    </a:lnTo>
                    <a:lnTo>
                      <a:pt x="548" y="1418"/>
                    </a:lnTo>
                    <a:lnTo>
                      <a:pt x="600" y="1328"/>
                    </a:lnTo>
                    <a:lnTo>
                      <a:pt x="656" y="1241"/>
                    </a:lnTo>
                    <a:lnTo>
                      <a:pt x="716" y="1156"/>
                    </a:lnTo>
                    <a:lnTo>
                      <a:pt x="780" y="1074"/>
                    </a:lnTo>
                    <a:lnTo>
                      <a:pt x="848" y="995"/>
                    </a:lnTo>
                    <a:lnTo>
                      <a:pt x="920" y="921"/>
                    </a:lnTo>
                    <a:lnTo>
                      <a:pt x="995" y="849"/>
                    </a:lnTo>
                    <a:lnTo>
                      <a:pt x="1073" y="781"/>
                    </a:lnTo>
                    <a:lnTo>
                      <a:pt x="1155" y="717"/>
                    </a:lnTo>
                    <a:lnTo>
                      <a:pt x="1240" y="657"/>
                    </a:lnTo>
                    <a:lnTo>
                      <a:pt x="1327" y="600"/>
                    </a:lnTo>
                    <a:lnTo>
                      <a:pt x="1417" y="548"/>
                    </a:lnTo>
                    <a:lnTo>
                      <a:pt x="1510" y="501"/>
                    </a:lnTo>
                    <a:lnTo>
                      <a:pt x="1606" y="458"/>
                    </a:lnTo>
                    <a:lnTo>
                      <a:pt x="1705" y="419"/>
                    </a:lnTo>
                    <a:lnTo>
                      <a:pt x="1804" y="385"/>
                    </a:lnTo>
                    <a:lnTo>
                      <a:pt x="1907" y="356"/>
                    </a:lnTo>
                    <a:lnTo>
                      <a:pt x="2011" y="332"/>
                    </a:lnTo>
                    <a:lnTo>
                      <a:pt x="2118" y="313"/>
                    </a:lnTo>
                    <a:lnTo>
                      <a:pt x="2226" y="299"/>
                    </a:lnTo>
                    <a:lnTo>
                      <a:pt x="2335" y="291"/>
                    </a:lnTo>
                    <a:lnTo>
                      <a:pt x="2447" y="288"/>
                    </a:lnTo>
                    <a:lnTo>
                      <a:pt x="2558" y="291"/>
                    </a:lnTo>
                    <a:lnTo>
                      <a:pt x="2667" y="299"/>
                    </a:lnTo>
                    <a:lnTo>
                      <a:pt x="2776" y="313"/>
                    </a:lnTo>
                    <a:lnTo>
                      <a:pt x="2882" y="332"/>
                    </a:lnTo>
                    <a:lnTo>
                      <a:pt x="2986" y="356"/>
                    </a:lnTo>
                    <a:lnTo>
                      <a:pt x="3089" y="385"/>
                    </a:lnTo>
                    <a:lnTo>
                      <a:pt x="3189" y="419"/>
                    </a:lnTo>
                    <a:lnTo>
                      <a:pt x="3287" y="458"/>
                    </a:lnTo>
                    <a:lnTo>
                      <a:pt x="3383" y="501"/>
                    </a:lnTo>
                    <a:lnTo>
                      <a:pt x="3476" y="548"/>
                    </a:lnTo>
                    <a:lnTo>
                      <a:pt x="3567" y="600"/>
                    </a:lnTo>
                    <a:lnTo>
                      <a:pt x="3654" y="657"/>
                    </a:lnTo>
                    <a:lnTo>
                      <a:pt x="3738" y="717"/>
                    </a:lnTo>
                    <a:lnTo>
                      <a:pt x="3820" y="781"/>
                    </a:lnTo>
                    <a:lnTo>
                      <a:pt x="3899" y="849"/>
                    </a:lnTo>
                    <a:lnTo>
                      <a:pt x="3974" y="921"/>
                    </a:lnTo>
                    <a:lnTo>
                      <a:pt x="4045" y="995"/>
                    </a:lnTo>
                    <a:lnTo>
                      <a:pt x="4113" y="1074"/>
                    </a:lnTo>
                    <a:lnTo>
                      <a:pt x="4177" y="1156"/>
                    </a:lnTo>
                    <a:lnTo>
                      <a:pt x="4237" y="1241"/>
                    </a:lnTo>
                    <a:lnTo>
                      <a:pt x="4294" y="1328"/>
                    </a:lnTo>
                    <a:lnTo>
                      <a:pt x="4346" y="1418"/>
                    </a:lnTo>
                    <a:lnTo>
                      <a:pt x="4393" y="1511"/>
                    </a:lnTo>
                    <a:lnTo>
                      <a:pt x="4436" y="1607"/>
                    </a:lnTo>
                    <a:lnTo>
                      <a:pt x="4475" y="1705"/>
                    </a:lnTo>
                    <a:lnTo>
                      <a:pt x="4509" y="1805"/>
                    </a:lnTo>
                    <a:lnTo>
                      <a:pt x="4538" y="1908"/>
                    </a:lnTo>
                    <a:lnTo>
                      <a:pt x="4562" y="2012"/>
                    </a:lnTo>
                    <a:lnTo>
                      <a:pt x="4581" y="2118"/>
                    </a:lnTo>
                    <a:lnTo>
                      <a:pt x="4595" y="2227"/>
                    </a:lnTo>
                    <a:lnTo>
                      <a:pt x="4604" y="2336"/>
                    </a:lnTo>
                    <a:lnTo>
                      <a:pt x="4606" y="2447"/>
                    </a:lnTo>
                    <a:close/>
                  </a:path>
                </a:pathLst>
              </a:custGeom>
              <a:solidFill>
                <a:srgbClr val="AC3E7B"/>
              </a:solidFill>
              <a:ln w="9525">
                <a:noFill/>
                <a:round/>
                <a:headEnd/>
                <a:tailEnd/>
              </a:ln>
            </p:spPr>
            <p:txBody>
              <a:bodyPr/>
              <a:lstStyle/>
              <a:p>
                <a:pPr eaLnBrk="1" hangingPunct="1"/>
                <a:endParaRPr lang="pt-BR" u="none"/>
              </a:p>
            </p:txBody>
          </p:sp>
          <p:sp>
            <p:nvSpPr>
              <p:cNvPr id="468082" name="Freeform 152"/>
              <p:cNvSpPr>
                <a:spLocks noEditPoints="1"/>
              </p:cNvSpPr>
              <p:nvPr/>
            </p:nvSpPr>
            <p:spPr bwMode="auto">
              <a:xfrm>
                <a:off x="3352" y="3035"/>
                <a:ext cx="575" cy="575"/>
              </a:xfrm>
              <a:custGeom>
                <a:avLst/>
                <a:gdLst>
                  <a:gd name="T0" fmla="*/ 0 w 4598"/>
                  <a:gd name="T1" fmla="*/ 0 h 4607"/>
                  <a:gd name="T2" fmla="*/ 0 w 4598"/>
                  <a:gd name="T3" fmla="*/ 0 h 4607"/>
                  <a:gd name="T4" fmla="*/ 0 w 4598"/>
                  <a:gd name="T5" fmla="*/ 0 h 4607"/>
                  <a:gd name="T6" fmla="*/ 0 w 4598"/>
                  <a:gd name="T7" fmla="*/ 0 h 4607"/>
                  <a:gd name="T8" fmla="*/ 0 w 4598"/>
                  <a:gd name="T9" fmla="*/ 0 h 4607"/>
                  <a:gd name="T10" fmla="*/ 0 w 4598"/>
                  <a:gd name="T11" fmla="*/ 0 h 4607"/>
                  <a:gd name="T12" fmla="*/ 0 w 4598"/>
                  <a:gd name="T13" fmla="*/ 0 h 4607"/>
                  <a:gd name="T14" fmla="*/ 0 w 4598"/>
                  <a:gd name="T15" fmla="*/ 0 h 4607"/>
                  <a:gd name="T16" fmla="*/ 0 w 4598"/>
                  <a:gd name="T17" fmla="*/ 0 h 4607"/>
                  <a:gd name="T18" fmla="*/ 0 w 4598"/>
                  <a:gd name="T19" fmla="*/ 0 h 4607"/>
                  <a:gd name="T20" fmla="*/ 0 w 4598"/>
                  <a:gd name="T21" fmla="*/ 0 h 4607"/>
                  <a:gd name="T22" fmla="*/ 0 w 4598"/>
                  <a:gd name="T23" fmla="*/ 0 h 4607"/>
                  <a:gd name="T24" fmla="*/ 0 w 4598"/>
                  <a:gd name="T25" fmla="*/ 0 h 4607"/>
                  <a:gd name="T26" fmla="*/ 0 w 4598"/>
                  <a:gd name="T27" fmla="*/ 0 h 4607"/>
                  <a:gd name="T28" fmla="*/ 0 w 4598"/>
                  <a:gd name="T29" fmla="*/ 0 h 4607"/>
                  <a:gd name="T30" fmla="*/ 0 w 4598"/>
                  <a:gd name="T31" fmla="*/ 0 h 4607"/>
                  <a:gd name="T32" fmla="*/ 0 w 4598"/>
                  <a:gd name="T33" fmla="*/ 0 h 4607"/>
                  <a:gd name="T34" fmla="*/ 0 w 4598"/>
                  <a:gd name="T35" fmla="*/ 0 h 4607"/>
                  <a:gd name="T36" fmla="*/ 0 w 4598"/>
                  <a:gd name="T37" fmla="*/ 0 h 4607"/>
                  <a:gd name="T38" fmla="*/ 0 w 4598"/>
                  <a:gd name="T39" fmla="*/ 0 h 4607"/>
                  <a:gd name="T40" fmla="*/ 0 w 4598"/>
                  <a:gd name="T41" fmla="*/ 0 h 4607"/>
                  <a:gd name="T42" fmla="*/ 0 w 4598"/>
                  <a:gd name="T43" fmla="*/ 0 h 4607"/>
                  <a:gd name="T44" fmla="*/ 0 w 4598"/>
                  <a:gd name="T45" fmla="*/ 0 h 4607"/>
                  <a:gd name="T46" fmla="*/ 0 w 4598"/>
                  <a:gd name="T47" fmla="*/ 0 h 4607"/>
                  <a:gd name="T48" fmla="*/ 0 w 4598"/>
                  <a:gd name="T49" fmla="*/ 0 h 4607"/>
                  <a:gd name="T50" fmla="*/ 0 w 4598"/>
                  <a:gd name="T51" fmla="*/ 0 h 4607"/>
                  <a:gd name="T52" fmla="*/ 0 w 4598"/>
                  <a:gd name="T53" fmla="*/ 0 h 4607"/>
                  <a:gd name="T54" fmla="*/ 0 w 4598"/>
                  <a:gd name="T55" fmla="*/ 0 h 4607"/>
                  <a:gd name="T56" fmla="*/ 0 w 4598"/>
                  <a:gd name="T57" fmla="*/ 0 h 4607"/>
                  <a:gd name="T58" fmla="*/ 0 w 4598"/>
                  <a:gd name="T59" fmla="*/ 0 h 4607"/>
                  <a:gd name="T60" fmla="*/ 0 w 4598"/>
                  <a:gd name="T61" fmla="*/ 0 h 4607"/>
                  <a:gd name="T62" fmla="*/ 0 w 4598"/>
                  <a:gd name="T63" fmla="*/ 0 h 4607"/>
                  <a:gd name="T64" fmla="*/ 0 w 4598"/>
                  <a:gd name="T65" fmla="*/ 0 h 4607"/>
                  <a:gd name="T66" fmla="*/ 0 w 4598"/>
                  <a:gd name="T67" fmla="*/ 0 h 4607"/>
                  <a:gd name="T68" fmla="*/ 0 w 4598"/>
                  <a:gd name="T69" fmla="*/ 0 h 4607"/>
                  <a:gd name="T70" fmla="*/ 0 w 4598"/>
                  <a:gd name="T71" fmla="*/ 0 h 4607"/>
                  <a:gd name="T72" fmla="*/ 0 w 4598"/>
                  <a:gd name="T73" fmla="*/ 0 h 4607"/>
                  <a:gd name="T74" fmla="*/ 0 w 4598"/>
                  <a:gd name="T75" fmla="*/ 0 h 4607"/>
                  <a:gd name="T76" fmla="*/ 0 w 4598"/>
                  <a:gd name="T77" fmla="*/ 0 h 4607"/>
                  <a:gd name="T78" fmla="*/ 0 w 4598"/>
                  <a:gd name="T79" fmla="*/ 0 h 4607"/>
                  <a:gd name="T80" fmla="*/ 0 w 4598"/>
                  <a:gd name="T81" fmla="*/ 0 h 4607"/>
                  <a:gd name="T82" fmla="*/ 0 w 4598"/>
                  <a:gd name="T83" fmla="*/ 0 h 4607"/>
                  <a:gd name="T84" fmla="*/ 0 w 4598"/>
                  <a:gd name="T85" fmla="*/ 0 h 4607"/>
                  <a:gd name="T86" fmla="*/ 0 w 4598"/>
                  <a:gd name="T87" fmla="*/ 0 h 4607"/>
                  <a:gd name="T88" fmla="*/ 0 w 4598"/>
                  <a:gd name="T89" fmla="*/ 0 h 4607"/>
                  <a:gd name="T90" fmla="*/ 0 w 4598"/>
                  <a:gd name="T91" fmla="*/ 0 h 4607"/>
                  <a:gd name="T92" fmla="*/ 0 w 4598"/>
                  <a:gd name="T93" fmla="*/ 0 h 4607"/>
                  <a:gd name="T94" fmla="*/ 0 w 4598"/>
                  <a:gd name="T95" fmla="*/ 0 h 4607"/>
                  <a:gd name="T96" fmla="*/ 0 w 4598"/>
                  <a:gd name="T97" fmla="*/ 0 h 4607"/>
                  <a:gd name="T98" fmla="*/ 0 w 4598"/>
                  <a:gd name="T99" fmla="*/ 0 h 4607"/>
                  <a:gd name="T100" fmla="*/ 0 w 4598"/>
                  <a:gd name="T101" fmla="*/ 0 h 4607"/>
                  <a:gd name="T102" fmla="*/ 0 w 4598"/>
                  <a:gd name="T103" fmla="*/ 0 h 4607"/>
                  <a:gd name="T104" fmla="*/ 0 w 4598"/>
                  <a:gd name="T105" fmla="*/ 0 h 4607"/>
                  <a:gd name="T106" fmla="*/ 0 w 4598"/>
                  <a:gd name="T107" fmla="*/ 0 h 46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598"/>
                  <a:gd name="T163" fmla="*/ 0 h 4607"/>
                  <a:gd name="T164" fmla="*/ 4598 w 4598"/>
                  <a:gd name="T165" fmla="*/ 4607 h 460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598" h="4607">
                    <a:moveTo>
                      <a:pt x="3794" y="547"/>
                    </a:moveTo>
                    <a:lnTo>
                      <a:pt x="3756" y="516"/>
                    </a:lnTo>
                    <a:lnTo>
                      <a:pt x="3717" y="485"/>
                    </a:lnTo>
                    <a:lnTo>
                      <a:pt x="3677" y="454"/>
                    </a:lnTo>
                    <a:lnTo>
                      <a:pt x="3638" y="426"/>
                    </a:lnTo>
                    <a:lnTo>
                      <a:pt x="3597" y="397"/>
                    </a:lnTo>
                    <a:lnTo>
                      <a:pt x="3556" y="369"/>
                    </a:lnTo>
                    <a:lnTo>
                      <a:pt x="3514" y="343"/>
                    </a:lnTo>
                    <a:lnTo>
                      <a:pt x="3471" y="317"/>
                    </a:lnTo>
                    <a:lnTo>
                      <a:pt x="3428" y="293"/>
                    </a:lnTo>
                    <a:lnTo>
                      <a:pt x="3384" y="269"/>
                    </a:lnTo>
                    <a:lnTo>
                      <a:pt x="3341" y="246"/>
                    </a:lnTo>
                    <a:lnTo>
                      <a:pt x="3295" y="224"/>
                    </a:lnTo>
                    <a:lnTo>
                      <a:pt x="3251" y="203"/>
                    </a:lnTo>
                    <a:lnTo>
                      <a:pt x="3205" y="183"/>
                    </a:lnTo>
                    <a:lnTo>
                      <a:pt x="3158" y="163"/>
                    </a:lnTo>
                    <a:lnTo>
                      <a:pt x="3111" y="145"/>
                    </a:lnTo>
                    <a:lnTo>
                      <a:pt x="3064" y="128"/>
                    </a:lnTo>
                    <a:lnTo>
                      <a:pt x="3016" y="113"/>
                    </a:lnTo>
                    <a:lnTo>
                      <a:pt x="2968" y="98"/>
                    </a:lnTo>
                    <a:lnTo>
                      <a:pt x="2919" y="83"/>
                    </a:lnTo>
                    <a:lnTo>
                      <a:pt x="2869" y="70"/>
                    </a:lnTo>
                    <a:lnTo>
                      <a:pt x="2821" y="58"/>
                    </a:lnTo>
                    <a:lnTo>
                      <a:pt x="2770" y="48"/>
                    </a:lnTo>
                    <a:lnTo>
                      <a:pt x="2720" y="37"/>
                    </a:lnTo>
                    <a:lnTo>
                      <a:pt x="2669" y="29"/>
                    </a:lnTo>
                    <a:lnTo>
                      <a:pt x="2618" y="21"/>
                    </a:lnTo>
                    <a:lnTo>
                      <a:pt x="2566" y="15"/>
                    </a:lnTo>
                    <a:lnTo>
                      <a:pt x="2515" y="10"/>
                    </a:lnTo>
                    <a:lnTo>
                      <a:pt x="2462" y="5"/>
                    </a:lnTo>
                    <a:lnTo>
                      <a:pt x="2410" y="2"/>
                    </a:lnTo>
                    <a:lnTo>
                      <a:pt x="2357" y="1"/>
                    </a:lnTo>
                    <a:lnTo>
                      <a:pt x="2304" y="0"/>
                    </a:lnTo>
                    <a:lnTo>
                      <a:pt x="2185" y="3"/>
                    </a:lnTo>
                    <a:lnTo>
                      <a:pt x="2068" y="12"/>
                    </a:lnTo>
                    <a:lnTo>
                      <a:pt x="1953" y="27"/>
                    </a:lnTo>
                    <a:lnTo>
                      <a:pt x="1840" y="47"/>
                    </a:lnTo>
                    <a:lnTo>
                      <a:pt x="1728" y="72"/>
                    </a:lnTo>
                    <a:lnTo>
                      <a:pt x="1619" y="104"/>
                    </a:lnTo>
                    <a:lnTo>
                      <a:pt x="1512" y="140"/>
                    </a:lnTo>
                    <a:lnTo>
                      <a:pt x="1408" y="182"/>
                    </a:lnTo>
                    <a:lnTo>
                      <a:pt x="1305" y="227"/>
                    </a:lnTo>
                    <a:lnTo>
                      <a:pt x="1206" y="278"/>
                    </a:lnTo>
                    <a:lnTo>
                      <a:pt x="1109" y="333"/>
                    </a:lnTo>
                    <a:lnTo>
                      <a:pt x="1016" y="394"/>
                    </a:lnTo>
                    <a:lnTo>
                      <a:pt x="926" y="458"/>
                    </a:lnTo>
                    <a:lnTo>
                      <a:pt x="839" y="527"/>
                    </a:lnTo>
                    <a:lnTo>
                      <a:pt x="755" y="599"/>
                    </a:lnTo>
                    <a:lnTo>
                      <a:pt x="675" y="675"/>
                    </a:lnTo>
                    <a:lnTo>
                      <a:pt x="599" y="755"/>
                    </a:lnTo>
                    <a:lnTo>
                      <a:pt x="527" y="839"/>
                    </a:lnTo>
                    <a:lnTo>
                      <a:pt x="458" y="926"/>
                    </a:lnTo>
                    <a:lnTo>
                      <a:pt x="394" y="1016"/>
                    </a:lnTo>
                    <a:lnTo>
                      <a:pt x="334" y="1109"/>
                    </a:lnTo>
                    <a:lnTo>
                      <a:pt x="278" y="1206"/>
                    </a:lnTo>
                    <a:lnTo>
                      <a:pt x="227" y="1305"/>
                    </a:lnTo>
                    <a:lnTo>
                      <a:pt x="182" y="1406"/>
                    </a:lnTo>
                    <a:lnTo>
                      <a:pt x="140" y="1512"/>
                    </a:lnTo>
                    <a:lnTo>
                      <a:pt x="104" y="1619"/>
                    </a:lnTo>
                    <a:lnTo>
                      <a:pt x="72" y="1728"/>
                    </a:lnTo>
                    <a:lnTo>
                      <a:pt x="47" y="1840"/>
                    </a:lnTo>
                    <a:lnTo>
                      <a:pt x="27" y="1952"/>
                    </a:lnTo>
                    <a:lnTo>
                      <a:pt x="12" y="2068"/>
                    </a:lnTo>
                    <a:lnTo>
                      <a:pt x="3" y="2185"/>
                    </a:lnTo>
                    <a:lnTo>
                      <a:pt x="0" y="2303"/>
                    </a:lnTo>
                    <a:lnTo>
                      <a:pt x="3" y="2422"/>
                    </a:lnTo>
                    <a:lnTo>
                      <a:pt x="12" y="2539"/>
                    </a:lnTo>
                    <a:lnTo>
                      <a:pt x="27" y="2654"/>
                    </a:lnTo>
                    <a:lnTo>
                      <a:pt x="47" y="2767"/>
                    </a:lnTo>
                    <a:lnTo>
                      <a:pt x="72" y="2879"/>
                    </a:lnTo>
                    <a:lnTo>
                      <a:pt x="104" y="2988"/>
                    </a:lnTo>
                    <a:lnTo>
                      <a:pt x="140" y="3095"/>
                    </a:lnTo>
                    <a:lnTo>
                      <a:pt x="182" y="3199"/>
                    </a:lnTo>
                    <a:lnTo>
                      <a:pt x="227" y="3302"/>
                    </a:lnTo>
                    <a:lnTo>
                      <a:pt x="278" y="3401"/>
                    </a:lnTo>
                    <a:lnTo>
                      <a:pt x="334" y="3498"/>
                    </a:lnTo>
                    <a:lnTo>
                      <a:pt x="394" y="3591"/>
                    </a:lnTo>
                    <a:lnTo>
                      <a:pt x="458" y="3681"/>
                    </a:lnTo>
                    <a:lnTo>
                      <a:pt x="527" y="3768"/>
                    </a:lnTo>
                    <a:lnTo>
                      <a:pt x="599" y="3852"/>
                    </a:lnTo>
                    <a:lnTo>
                      <a:pt x="675" y="3932"/>
                    </a:lnTo>
                    <a:lnTo>
                      <a:pt x="755" y="4008"/>
                    </a:lnTo>
                    <a:lnTo>
                      <a:pt x="839" y="4080"/>
                    </a:lnTo>
                    <a:lnTo>
                      <a:pt x="926" y="4149"/>
                    </a:lnTo>
                    <a:lnTo>
                      <a:pt x="1016" y="4213"/>
                    </a:lnTo>
                    <a:lnTo>
                      <a:pt x="1109" y="4274"/>
                    </a:lnTo>
                    <a:lnTo>
                      <a:pt x="1206" y="4329"/>
                    </a:lnTo>
                    <a:lnTo>
                      <a:pt x="1305" y="4380"/>
                    </a:lnTo>
                    <a:lnTo>
                      <a:pt x="1408" y="4425"/>
                    </a:lnTo>
                    <a:lnTo>
                      <a:pt x="1512" y="4467"/>
                    </a:lnTo>
                    <a:lnTo>
                      <a:pt x="1619" y="4503"/>
                    </a:lnTo>
                    <a:lnTo>
                      <a:pt x="1728" y="4534"/>
                    </a:lnTo>
                    <a:lnTo>
                      <a:pt x="1840" y="4560"/>
                    </a:lnTo>
                    <a:lnTo>
                      <a:pt x="1953" y="4580"/>
                    </a:lnTo>
                    <a:lnTo>
                      <a:pt x="2068" y="4594"/>
                    </a:lnTo>
                    <a:lnTo>
                      <a:pt x="2185" y="4604"/>
                    </a:lnTo>
                    <a:lnTo>
                      <a:pt x="2304" y="4607"/>
                    </a:lnTo>
                    <a:lnTo>
                      <a:pt x="2415" y="4604"/>
                    </a:lnTo>
                    <a:lnTo>
                      <a:pt x="2527" y="4596"/>
                    </a:lnTo>
                    <a:lnTo>
                      <a:pt x="2635" y="4582"/>
                    </a:lnTo>
                    <a:lnTo>
                      <a:pt x="2743" y="4564"/>
                    </a:lnTo>
                    <a:lnTo>
                      <a:pt x="2848" y="4542"/>
                    </a:lnTo>
                    <a:lnTo>
                      <a:pt x="2952" y="4514"/>
                    </a:lnTo>
                    <a:lnTo>
                      <a:pt x="3054" y="4482"/>
                    </a:lnTo>
                    <a:lnTo>
                      <a:pt x="3154" y="4444"/>
                    </a:lnTo>
                    <a:lnTo>
                      <a:pt x="3251" y="4403"/>
                    </a:lnTo>
                    <a:lnTo>
                      <a:pt x="3346" y="4357"/>
                    </a:lnTo>
                    <a:lnTo>
                      <a:pt x="3438" y="4308"/>
                    </a:lnTo>
                    <a:lnTo>
                      <a:pt x="3529" y="4254"/>
                    </a:lnTo>
                    <a:lnTo>
                      <a:pt x="3616" y="4196"/>
                    </a:lnTo>
                    <a:lnTo>
                      <a:pt x="3701" y="4134"/>
                    </a:lnTo>
                    <a:lnTo>
                      <a:pt x="3782" y="4070"/>
                    </a:lnTo>
                    <a:lnTo>
                      <a:pt x="3861" y="4001"/>
                    </a:lnTo>
                    <a:lnTo>
                      <a:pt x="3936" y="3929"/>
                    </a:lnTo>
                    <a:lnTo>
                      <a:pt x="4007" y="3853"/>
                    </a:lnTo>
                    <a:lnTo>
                      <a:pt x="4076" y="3774"/>
                    </a:lnTo>
                    <a:lnTo>
                      <a:pt x="4141" y="3692"/>
                    </a:lnTo>
                    <a:lnTo>
                      <a:pt x="4203" y="3607"/>
                    </a:lnTo>
                    <a:lnTo>
                      <a:pt x="4260" y="3520"/>
                    </a:lnTo>
                    <a:lnTo>
                      <a:pt x="4313" y="3430"/>
                    </a:lnTo>
                    <a:lnTo>
                      <a:pt x="4363" y="3336"/>
                    </a:lnTo>
                    <a:lnTo>
                      <a:pt x="4408" y="3242"/>
                    </a:lnTo>
                    <a:lnTo>
                      <a:pt x="4449" y="3144"/>
                    </a:lnTo>
                    <a:lnTo>
                      <a:pt x="4485" y="3043"/>
                    </a:lnTo>
                    <a:lnTo>
                      <a:pt x="4517" y="2941"/>
                    </a:lnTo>
                    <a:lnTo>
                      <a:pt x="4544" y="2837"/>
                    </a:lnTo>
                    <a:lnTo>
                      <a:pt x="4567" y="2732"/>
                    </a:lnTo>
                    <a:lnTo>
                      <a:pt x="4585" y="2624"/>
                    </a:lnTo>
                    <a:lnTo>
                      <a:pt x="4598" y="2515"/>
                    </a:lnTo>
                    <a:lnTo>
                      <a:pt x="4584" y="2413"/>
                    </a:lnTo>
                    <a:lnTo>
                      <a:pt x="4549" y="2221"/>
                    </a:lnTo>
                    <a:lnTo>
                      <a:pt x="4505" y="2030"/>
                    </a:lnTo>
                    <a:lnTo>
                      <a:pt x="4454" y="1839"/>
                    </a:lnTo>
                    <a:lnTo>
                      <a:pt x="4393" y="1647"/>
                    </a:lnTo>
                    <a:lnTo>
                      <a:pt x="4324" y="1466"/>
                    </a:lnTo>
                    <a:lnTo>
                      <a:pt x="4245" y="1293"/>
                    </a:lnTo>
                    <a:lnTo>
                      <a:pt x="4158" y="1117"/>
                    </a:lnTo>
                    <a:lnTo>
                      <a:pt x="4061" y="944"/>
                    </a:lnTo>
                    <a:lnTo>
                      <a:pt x="3967" y="788"/>
                    </a:lnTo>
                    <a:lnTo>
                      <a:pt x="3855" y="631"/>
                    </a:lnTo>
                    <a:lnTo>
                      <a:pt x="3794" y="547"/>
                    </a:lnTo>
                    <a:close/>
                    <a:moveTo>
                      <a:pt x="4319" y="2303"/>
                    </a:moveTo>
                    <a:lnTo>
                      <a:pt x="4316" y="2407"/>
                    </a:lnTo>
                    <a:lnTo>
                      <a:pt x="4309" y="2509"/>
                    </a:lnTo>
                    <a:lnTo>
                      <a:pt x="4296" y="2610"/>
                    </a:lnTo>
                    <a:lnTo>
                      <a:pt x="4278" y="2709"/>
                    </a:lnTo>
                    <a:lnTo>
                      <a:pt x="4256" y="2807"/>
                    </a:lnTo>
                    <a:lnTo>
                      <a:pt x="4228" y="2902"/>
                    </a:lnTo>
                    <a:lnTo>
                      <a:pt x="4196" y="2997"/>
                    </a:lnTo>
                    <a:lnTo>
                      <a:pt x="4161" y="3088"/>
                    </a:lnTo>
                    <a:lnTo>
                      <a:pt x="4120" y="3177"/>
                    </a:lnTo>
                    <a:lnTo>
                      <a:pt x="4076" y="3264"/>
                    </a:lnTo>
                    <a:lnTo>
                      <a:pt x="4028" y="3348"/>
                    </a:lnTo>
                    <a:lnTo>
                      <a:pt x="3974" y="3430"/>
                    </a:lnTo>
                    <a:lnTo>
                      <a:pt x="3918" y="3509"/>
                    </a:lnTo>
                    <a:lnTo>
                      <a:pt x="3859" y="3586"/>
                    </a:lnTo>
                    <a:lnTo>
                      <a:pt x="3795" y="3658"/>
                    </a:lnTo>
                    <a:lnTo>
                      <a:pt x="3729" y="3728"/>
                    </a:lnTo>
                    <a:lnTo>
                      <a:pt x="3659" y="3795"/>
                    </a:lnTo>
                    <a:lnTo>
                      <a:pt x="3586" y="3859"/>
                    </a:lnTo>
                    <a:lnTo>
                      <a:pt x="3510" y="3918"/>
                    </a:lnTo>
                    <a:lnTo>
                      <a:pt x="3431" y="3974"/>
                    </a:lnTo>
                    <a:lnTo>
                      <a:pt x="3349" y="4027"/>
                    </a:lnTo>
                    <a:lnTo>
                      <a:pt x="3264" y="4075"/>
                    </a:lnTo>
                    <a:lnTo>
                      <a:pt x="3177" y="4120"/>
                    </a:lnTo>
                    <a:lnTo>
                      <a:pt x="3088" y="4160"/>
                    </a:lnTo>
                    <a:lnTo>
                      <a:pt x="2997" y="4196"/>
                    </a:lnTo>
                    <a:lnTo>
                      <a:pt x="2903" y="4228"/>
                    </a:lnTo>
                    <a:lnTo>
                      <a:pt x="2808" y="4255"/>
                    </a:lnTo>
                    <a:lnTo>
                      <a:pt x="2710" y="4278"/>
                    </a:lnTo>
                    <a:lnTo>
                      <a:pt x="2610" y="4296"/>
                    </a:lnTo>
                    <a:lnTo>
                      <a:pt x="2510" y="4309"/>
                    </a:lnTo>
                    <a:lnTo>
                      <a:pt x="2408" y="4316"/>
                    </a:lnTo>
                    <a:lnTo>
                      <a:pt x="2304" y="4318"/>
                    </a:lnTo>
                    <a:lnTo>
                      <a:pt x="2200" y="4316"/>
                    </a:lnTo>
                    <a:lnTo>
                      <a:pt x="2098" y="4309"/>
                    </a:lnTo>
                    <a:lnTo>
                      <a:pt x="1997" y="4296"/>
                    </a:lnTo>
                    <a:lnTo>
                      <a:pt x="1897" y="4278"/>
                    </a:lnTo>
                    <a:lnTo>
                      <a:pt x="1800" y="4255"/>
                    </a:lnTo>
                    <a:lnTo>
                      <a:pt x="1705" y="4228"/>
                    </a:lnTo>
                    <a:lnTo>
                      <a:pt x="1610" y="4196"/>
                    </a:lnTo>
                    <a:lnTo>
                      <a:pt x="1519" y="4160"/>
                    </a:lnTo>
                    <a:lnTo>
                      <a:pt x="1430" y="4120"/>
                    </a:lnTo>
                    <a:lnTo>
                      <a:pt x="1343" y="4075"/>
                    </a:lnTo>
                    <a:lnTo>
                      <a:pt x="1259" y="4027"/>
                    </a:lnTo>
                    <a:lnTo>
                      <a:pt x="1177" y="3974"/>
                    </a:lnTo>
                    <a:lnTo>
                      <a:pt x="1098" y="3918"/>
                    </a:lnTo>
                    <a:lnTo>
                      <a:pt x="1021" y="3859"/>
                    </a:lnTo>
                    <a:lnTo>
                      <a:pt x="948" y="3795"/>
                    </a:lnTo>
                    <a:lnTo>
                      <a:pt x="879" y="3728"/>
                    </a:lnTo>
                    <a:lnTo>
                      <a:pt x="812" y="3658"/>
                    </a:lnTo>
                    <a:lnTo>
                      <a:pt x="749" y="3586"/>
                    </a:lnTo>
                    <a:lnTo>
                      <a:pt x="689" y="3509"/>
                    </a:lnTo>
                    <a:lnTo>
                      <a:pt x="633" y="3430"/>
                    </a:lnTo>
                    <a:lnTo>
                      <a:pt x="580" y="3348"/>
                    </a:lnTo>
                    <a:lnTo>
                      <a:pt x="532" y="3264"/>
                    </a:lnTo>
                    <a:lnTo>
                      <a:pt x="487" y="3177"/>
                    </a:lnTo>
                    <a:lnTo>
                      <a:pt x="447" y="3088"/>
                    </a:lnTo>
                    <a:lnTo>
                      <a:pt x="411" y="2997"/>
                    </a:lnTo>
                    <a:lnTo>
                      <a:pt x="379" y="2902"/>
                    </a:lnTo>
                    <a:lnTo>
                      <a:pt x="352" y="2807"/>
                    </a:lnTo>
                    <a:lnTo>
                      <a:pt x="329" y="2709"/>
                    </a:lnTo>
                    <a:lnTo>
                      <a:pt x="311" y="2610"/>
                    </a:lnTo>
                    <a:lnTo>
                      <a:pt x="298" y="2509"/>
                    </a:lnTo>
                    <a:lnTo>
                      <a:pt x="291" y="2407"/>
                    </a:lnTo>
                    <a:lnTo>
                      <a:pt x="288" y="2303"/>
                    </a:lnTo>
                    <a:lnTo>
                      <a:pt x="291" y="2199"/>
                    </a:lnTo>
                    <a:lnTo>
                      <a:pt x="298" y="2098"/>
                    </a:lnTo>
                    <a:lnTo>
                      <a:pt x="311" y="1997"/>
                    </a:lnTo>
                    <a:lnTo>
                      <a:pt x="329" y="1897"/>
                    </a:lnTo>
                    <a:lnTo>
                      <a:pt x="352" y="1799"/>
                    </a:lnTo>
                    <a:lnTo>
                      <a:pt x="379" y="1704"/>
                    </a:lnTo>
                    <a:lnTo>
                      <a:pt x="411" y="1610"/>
                    </a:lnTo>
                    <a:lnTo>
                      <a:pt x="447" y="1519"/>
                    </a:lnTo>
                    <a:lnTo>
                      <a:pt x="487" y="1430"/>
                    </a:lnTo>
                    <a:lnTo>
                      <a:pt x="532" y="1343"/>
                    </a:lnTo>
                    <a:lnTo>
                      <a:pt x="580" y="1258"/>
                    </a:lnTo>
                    <a:lnTo>
                      <a:pt x="633" y="1176"/>
                    </a:lnTo>
                    <a:lnTo>
                      <a:pt x="689" y="1098"/>
                    </a:lnTo>
                    <a:lnTo>
                      <a:pt x="749" y="1021"/>
                    </a:lnTo>
                    <a:lnTo>
                      <a:pt x="812" y="948"/>
                    </a:lnTo>
                    <a:lnTo>
                      <a:pt x="879" y="878"/>
                    </a:lnTo>
                    <a:lnTo>
                      <a:pt x="948" y="812"/>
                    </a:lnTo>
                    <a:lnTo>
                      <a:pt x="1021" y="748"/>
                    </a:lnTo>
                    <a:lnTo>
                      <a:pt x="1098" y="689"/>
                    </a:lnTo>
                    <a:lnTo>
                      <a:pt x="1177" y="633"/>
                    </a:lnTo>
                    <a:lnTo>
                      <a:pt x="1259" y="580"/>
                    </a:lnTo>
                    <a:lnTo>
                      <a:pt x="1343" y="531"/>
                    </a:lnTo>
                    <a:lnTo>
                      <a:pt x="1430" y="487"/>
                    </a:lnTo>
                    <a:lnTo>
                      <a:pt x="1519" y="447"/>
                    </a:lnTo>
                    <a:lnTo>
                      <a:pt x="1610" y="411"/>
                    </a:lnTo>
                    <a:lnTo>
                      <a:pt x="1705" y="379"/>
                    </a:lnTo>
                    <a:lnTo>
                      <a:pt x="1800" y="351"/>
                    </a:lnTo>
                    <a:lnTo>
                      <a:pt x="1897" y="329"/>
                    </a:lnTo>
                    <a:lnTo>
                      <a:pt x="1997" y="311"/>
                    </a:lnTo>
                    <a:lnTo>
                      <a:pt x="2098" y="298"/>
                    </a:lnTo>
                    <a:lnTo>
                      <a:pt x="2200" y="291"/>
                    </a:lnTo>
                    <a:lnTo>
                      <a:pt x="2304" y="288"/>
                    </a:lnTo>
                    <a:lnTo>
                      <a:pt x="2408" y="291"/>
                    </a:lnTo>
                    <a:lnTo>
                      <a:pt x="2510" y="298"/>
                    </a:lnTo>
                    <a:lnTo>
                      <a:pt x="2610" y="311"/>
                    </a:lnTo>
                    <a:lnTo>
                      <a:pt x="2710" y="329"/>
                    </a:lnTo>
                    <a:lnTo>
                      <a:pt x="2808" y="351"/>
                    </a:lnTo>
                    <a:lnTo>
                      <a:pt x="2903" y="379"/>
                    </a:lnTo>
                    <a:lnTo>
                      <a:pt x="2997" y="411"/>
                    </a:lnTo>
                    <a:lnTo>
                      <a:pt x="3088" y="447"/>
                    </a:lnTo>
                    <a:lnTo>
                      <a:pt x="3177" y="487"/>
                    </a:lnTo>
                    <a:lnTo>
                      <a:pt x="3264" y="531"/>
                    </a:lnTo>
                    <a:lnTo>
                      <a:pt x="3349" y="580"/>
                    </a:lnTo>
                    <a:lnTo>
                      <a:pt x="3431" y="633"/>
                    </a:lnTo>
                    <a:lnTo>
                      <a:pt x="3510" y="689"/>
                    </a:lnTo>
                    <a:lnTo>
                      <a:pt x="3586" y="748"/>
                    </a:lnTo>
                    <a:lnTo>
                      <a:pt x="3659" y="812"/>
                    </a:lnTo>
                    <a:lnTo>
                      <a:pt x="3729" y="878"/>
                    </a:lnTo>
                    <a:lnTo>
                      <a:pt x="3795" y="948"/>
                    </a:lnTo>
                    <a:lnTo>
                      <a:pt x="3859" y="1021"/>
                    </a:lnTo>
                    <a:lnTo>
                      <a:pt x="3918" y="1098"/>
                    </a:lnTo>
                    <a:lnTo>
                      <a:pt x="3974" y="1176"/>
                    </a:lnTo>
                    <a:lnTo>
                      <a:pt x="4028" y="1258"/>
                    </a:lnTo>
                    <a:lnTo>
                      <a:pt x="4076" y="1343"/>
                    </a:lnTo>
                    <a:lnTo>
                      <a:pt x="4120" y="1430"/>
                    </a:lnTo>
                    <a:lnTo>
                      <a:pt x="4161" y="1519"/>
                    </a:lnTo>
                    <a:lnTo>
                      <a:pt x="4196" y="1610"/>
                    </a:lnTo>
                    <a:lnTo>
                      <a:pt x="4228" y="1704"/>
                    </a:lnTo>
                    <a:lnTo>
                      <a:pt x="4256" y="1799"/>
                    </a:lnTo>
                    <a:lnTo>
                      <a:pt x="4278" y="1897"/>
                    </a:lnTo>
                    <a:lnTo>
                      <a:pt x="4296" y="1997"/>
                    </a:lnTo>
                    <a:lnTo>
                      <a:pt x="4309" y="2098"/>
                    </a:lnTo>
                    <a:lnTo>
                      <a:pt x="4316" y="2199"/>
                    </a:lnTo>
                    <a:lnTo>
                      <a:pt x="4319" y="2303"/>
                    </a:lnTo>
                    <a:close/>
                  </a:path>
                </a:pathLst>
              </a:custGeom>
              <a:solidFill>
                <a:srgbClr val="B03D7B"/>
              </a:solidFill>
              <a:ln w="9525">
                <a:noFill/>
                <a:round/>
                <a:headEnd/>
                <a:tailEnd/>
              </a:ln>
            </p:spPr>
            <p:txBody>
              <a:bodyPr/>
              <a:lstStyle/>
              <a:p>
                <a:pPr eaLnBrk="1" hangingPunct="1"/>
                <a:endParaRPr lang="pt-BR" u="none"/>
              </a:p>
            </p:txBody>
          </p:sp>
          <p:sp>
            <p:nvSpPr>
              <p:cNvPr id="468083" name="Freeform 153"/>
              <p:cNvSpPr>
                <a:spLocks noEditPoints="1"/>
              </p:cNvSpPr>
              <p:nvPr/>
            </p:nvSpPr>
            <p:spPr bwMode="auto">
              <a:xfrm>
                <a:off x="3370" y="3053"/>
                <a:ext cx="540" cy="539"/>
              </a:xfrm>
              <a:custGeom>
                <a:avLst/>
                <a:gdLst>
                  <a:gd name="T0" fmla="*/ 0 w 4318"/>
                  <a:gd name="T1" fmla="*/ 0 h 4318"/>
                  <a:gd name="T2" fmla="*/ 0 w 4318"/>
                  <a:gd name="T3" fmla="*/ 0 h 4318"/>
                  <a:gd name="T4" fmla="*/ 0 w 4318"/>
                  <a:gd name="T5" fmla="*/ 0 h 4318"/>
                  <a:gd name="T6" fmla="*/ 0 w 4318"/>
                  <a:gd name="T7" fmla="*/ 0 h 4318"/>
                  <a:gd name="T8" fmla="*/ 0 w 4318"/>
                  <a:gd name="T9" fmla="*/ 0 h 4318"/>
                  <a:gd name="T10" fmla="*/ 0 w 4318"/>
                  <a:gd name="T11" fmla="*/ 0 h 4318"/>
                  <a:gd name="T12" fmla="*/ 0 w 4318"/>
                  <a:gd name="T13" fmla="*/ 0 h 4318"/>
                  <a:gd name="T14" fmla="*/ 0 w 4318"/>
                  <a:gd name="T15" fmla="*/ 0 h 4318"/>
                  <a:gd name="T16" fmla="*/ 0 w 4318"/>
                  <a:gd name="T17" fmla="*/ 0 h 4318"/>
                  <a:gd name="T18" fmla="*/ 0 w 4318"/>
                  <a:gd name="T19" fmla="*/ 0 h 4318"/>
                  <a:gd name="T20" fmla="*/ 0 w 4318"/>
                  <a:gd name="T21" fmla="*/ 0 h 4318"/>
                  <a:gd name="T22" fmla="*/ 0 w 4318"/>
                  <a:gd name="T23" fmla="*/ 0 h 4318"/>
                  <a:gd name="T24" fmla="*/ 0 w 4318"/>
                  <a:gd name="T25" fmla="*/ 0 h 4318"/>
                  <a:gd name="T26" fmla="*/ 0 w 4318"/>
                  <a:gd name="T27" fmla="*/ 0 h 4318"/>
                  <a:gd name="T28" fmla="*/ 0 w 4318"/>
                  <a:gd name="T29" fmla="*/ 0 h 4318"/>
                  <a:gd name="T30" fmla="*/ 0 w 4318"/>
                  <a:gd name="T31" fmla="*/ 0 h 4318"/>
                  <a:gd name="T32" fmla="*/ 0 w 4318"/>
                  <a:gd name="T33" fmla="*/ 0 h 4318"/>
                  <a:gd name="T34" fmla="*/ 0 w 4318"/>
                  <a:gd name="T35" fmla="*/ 0 h 4318"/>
                  <a:gd name="T36" fmla="*/ 0 w 4318"/>
                  <a:gd name="T37" fmla="*/ 0 h 4318"/>
                  <a:gd name="T38" fmla="*/ 0 w 4318"/>
                  <a:gd name="T39" fmla="*/ 0 h 4318"/>
                  <a:gd name="T40" fmla="*/ 0 w 4318"/>
                  <a:gd name="T41" fmla="*/ 0 h 4318"/>
                  <a:gd name="T42" fmla="*/ 0 w 4318"/>
                  <a:gd name="T43" fmla="*/ 0 h 4318"/>
                  <a:gd name="T44" fmla="*/ 0 w 4318"/>
                  <a:gd name="T45" fmla="*/ 0 h 4318"/>
                  <a:gd name="T46" fmla="*/ 0 w 4318"/>
                  <a:gd name="T47" fmla="*/ 0 h 4318"/>
                  <a:gd name="T48" fmla="*/ 0 w 4318"/>
                  <a:gd name="T49" fmla="*/ 0 h 4318"/>
                  <a:gd name="T50" fmla="*/ 0 w 4318"/>
                  <a:gd name="T51" fmla="*/ 0 h 4318"/>
                  <a:gd name="T52" fmla="*/ 0 w 4318"/>
                  <a:gd name="T53" fmla="*/ 0 h 4318"/>
                  <a:gd name="T54" fmla="*/ 0 w 4318"/>
                  <a:gd name="T55" fmla="*/ 0 h 4318"/>
                  <a:gd name="T56" fmla="*/ 0 w 4318"/>
                  <a:gd name="T57" fmla="*/ 0 h 4318"/>
                  <a:gd name="T58" fmla="*/ 0 w 4318"/>
                  <a:gd name="T59" fmla="*/ 0 h 4318"/>
                  <a:gd name="T60" fmla="*/ 0 w 4318"/>
                  <a:gd name="T61" fmla="*/ 0 h 4318"/>
                  <a:gd name="T62" fmla="*/ 0 w 4318"/>
                  <a:gd name="T63" fmla="*/ 0 h 4318"/>
                  <a:gd name="T64" fmla="*/ 0 w 4318"/>
                  <a:gd name="T65" fmla="*/ 0 h 4318"/>
                  <a:gd name="T66" fmla="*/ 0 w 4318"/>
                  <a:gd name="T67" fmla="*/ 0 h 4318"/>
                  <a:gd name="T68" fmla="*/ 0 w 4318"/>
                  <a:gd name="T69" fmla="*/ 0 h 4318"/>
                  <a:gd name="T70" fmla="*/ 0 w 4318"/>
                  <a:gd name="T71" fmla="*/ 0 h 4318"/>
                  <a:gd name="T72" fmla="*/ 0 w 4318"/>
                  <a:gd name="T73" fmla="*/ 0 h 4318"/>
                  <a:gd name="T74" fmla="*/ 0 w 4318"/>
                  <a:gd name="T75" fmla="*/ 0 h 4318"/>
                  <a:gd name="T76" fmla="*/ 0 w 4318"/>
                  <a:gd name="T77" fmla="*/ 0 h 4318"/>
                  <a:gd name="T78" fmla="*/ 0 w 4318"/>
                  <a:gd name="T79" fmla="*/ 0 h 4318"/>
                  <a:gd name="T80" fmla="*/ 0 w 4318"/>
                  <a:gd name="T81" fmla="*/ 0 h 4318"/>
                  <a:gd name="T82" fmla="*/ 0 w 4318"/>
                  <a:gd name="T83" fmla="*/ 0 h 4318"/>
                  <a:gd name="T84" fmla="*/ 0 w 4318"/>
                  <a:gd name="T85" fmla="*/ 0 h 4318"/>
                  <a:gd name="T86" fmla="*/ 0 w 4318"/>
                  <a:gd name="T87" fmla="*/ 0 h 4318"/>
                  <a:gd name="T88" fmla="*/ 0 w 4318"/>
                  <a:gd name="T89" fmla="*/ 0 h 4318"/>
                  <a:gd name="T90" fmla="*/ 0 w 4318"/>
                  <a:gd name="T91" fmla="*/ 0 h 4318"/>
                  <a:gd name="T92" fmla="*/ 0 w 4318"/>
                  <a:gd name="T93" fmla="*/ 0 h 4318"/>
                  <a:gd name="T94" fmla="*/ 0 w 4318"/>
                  <a:gd name="T95" fmla="*/ 0 h 4318"/>
                  <a:gd name="T96" fmla="*/ 0 w 4318"/>
                  <a:gd name="T97" fmla="*/ 0 h 4318"/>
                  <a:gd name="T98" fmla="*/ 0 w 4318"/>
                  <a:gd name="T99" fmla="*/ 0 h 4318"/>
                  <a:gd name="T100" fmla="*/ 0 w 4318"/>
                  <a:gd name="T101" fmla="*/ 0 h 43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18"/>
                  <a:gd name="T154" fmla="*/ 0 h 4318"/>
                  <a:gd name="T155" fmla="*/ 4318 w 4318"/>
                  <a:gd name="T156" fmla="*/ 4318 h 43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18" h="4318">
                    <a:moveTo>
                      <a:pt x="4318" y="2159"/>
                    </a:moveTo>
                    <a:lnTo>
                      <a:pt x="4316" y="2048"/>
                    </a:lnTo>
                    <a:lnTo>
                      <a:pt x="4307" y="1939"/>
                    </a:lnTo>
                    <a:lnTo>
                      <a:pt x="4293" y="1830"/>
                    </a:lnTo>
                    <a:lnTo>
                      <a:pt x="4274" y="1724"/>
                    </a:lnTo>
                    <a:lnTo>
                      <a:pt x="4250" y="1620"/>
                    </a:lnTo>
                    <a:lnTo>
                      <a:pt x="4221" y="1517"/>
                    </a:lnTo>
                    <a:lnTo>
                      <a:pt x="4187" y="1417"/>
                    </a:lnTo>
                    <a:lnTo>
                      <a:pt x="4148" y="1319"/>
                    </a:lnTo>
                    <a:lnTo>
                      <a:pt x="4105" y="1223"/>
                    </a:lnTo>
                    <a:lnTo>
                      <a:pt x="4058" y="1130"/>
                    </a:lnTo>
                    <a:lnTo>
                      <a:pt x="4006" y="1040"/>
                    </a:lnTo>
                    <a:lnTo>
                      <a:pt x="3949" y="953"/>
                    </a:lnTo>
                    <a:lnTo>
                      <a:pt x="3889" y="868"/>
                    </a:lnTo>
                    <a:lnTo>
                      <a:pt x="3825" y="786"/>
                    </a:lnTo>
                    <a:lnTo>
                      <a:pt x="3757" y="707"/>
                    </a:lnTo>
                    <a:lnTo>
                      <a:pt x="3686" y="633"/>
                    </a:lnTo>
                    <a:lnTo>
                      <a:pt x="3611" y="561"/>
                    </a:lnTo>
                    <a:lnTo>
                      <a:pt x="3532" y="493"/>
                    </a:lnTo>
                    <a:lnTo>
                      <a:pt x="3450" y="429"/>
                    </a:lnTo>
                    <a:lnTo>
                      <a:pt x="3366" y="369"/>
                    </a:lnTo>
                    <a:lnTo>
                      <a:pt x="3279" y="312"/>
                    </a:lnTo>
                    <a:lnTo>
                      <a:pt x="3188" y="260"/>
                    </a:lnTo>
                    <a:lnTo>
                      <a:pt x="3095" y="213"/>
                    </a:lnTo>
                    <a:lnTo>
                      <a:pt x="2999" y="170"/>
                    </a:lnTo>
                    <a:lnTo>
                      <a:pt x="2901" y="131"/>
                    </a:lnTo>
                    <a:lnTo>
                      <a:pt x="2801" y="97"/>
                    </a:lnTo>
                    <a:lnTo>
                      <a:pt x="2698" y="68"/>
                    </a:lnTo>
                    <a:lnTo>
                      <a:pt x="2594" y="44"/>
                    </a:lnTo>
                    <a:lnTo>
                      <a:pt x="2488" y="25"/>
                    </a:lnTo>
                    <a:lnTo>
                      <a:pt x="2379" y="11"/>
                    </a:lnTo>
                    <a:lnTo>
                      <a:pt x="2270" y="3"/>
                    </a:lnTo>
                    <a:lnTo>
                      <a:pt x="2159" y="0"/>
                    </a:lnTo>
                    <a:lnTo>
                      <a:pt x="2047" y="3"/>
                    </a:lnTo>
                    <a:lnTo>
                      <a:pt x="1938" y="11"/>
                    </a:lnTo>
                    <a:lnTo>
                      <a:pt x="1830" y="25"/>
                    </a:lnTo>
                    <a:lnTo>
                      <a:pt x="1723" y="44"/>
                    </a:lnTo>
                    <a:lnTo>
                      <a:pt x="1619" y="68"/>
                    </a:lnTo>
                    <a:lnTo>
                      <a:pt x="1516" y="97"/>
                    </a:lnTo>
                    <a:lnTo>
                      <a:pt x="1417" y="131"/>
                    </a:lnTo>
                    <a:lnTo>
                      <a:pt x="1318" y="170"/>
                    </a:lnTo>
                    <a:lnTo>
                      <a:pt x="1222" y="213"/>
                    </a:lnTo>
                    <a:lnTo>
                      <a:pt x="1129" y="260"/>
                    </a:lnTo>
                    <a:lnTo>
                      <a:pt x="1039" y="312"/>
                    </a:lnTo>
                    <a:lnTo>
                      <a:pt x="952" y="369"/>
                    </a:lnTo>
                    <a:lnTo>
                      <a:pt x="867" y="429"/>
                    </a:lnTo>
                    <a:lnTo>
                      <a:pt x="785" y="493"/>
                    </a:lnTo>
                    <a:lnTo>
                      <a:pt x="707" y="561"/>
                    </a:lnTo>
                    <a:lnTo>
                      <a:pt x="632" y="633"/>
                    </a:lnTo>
                    <a:lnTo>
                      <a:pt x="560" y="707"/>
                    </a:lnTo>
                    <a:lnTo>
                      <a:pt x="492" y="786"/>
                    </a:lnTo>
                    <a:lnTo>
                      <a:pt x="428" y="868"/>
                    </a:lnTo>
                    <a:lnTo>
                      <a:pt x="368" y="953"/>
                    </a:lnTo>
                    <a:lnTo>
                      <a:pt x="312" y="1040"/>
                    </a:lnTo>
                    <a:lnTo>
                      <a:pt x="260" y="1130"/>
                    </a:lnTo>
                    <a:lnTo>
                      <a:pt x="212" y="1223"/>
                    </a:lnTo>
                    <a:lnTo>
                      <a:pt x="169" y="1319"/>
                    </a:lnTo>
                    <a:lnTo>
                      <a:pt x="130" y="1417"/>
                    </a:lnTo>
                    <a:lnTo>
                      <a:pt x="96" y="1517"/>
                    </a:lnTo>
                    <a:lnTo>
                      <a:pt x="67" y="1620"/>
                    </a:lnTo>
                    <a:lnTo>
                      <a:pt x="43" y="1724"/>
                    </a:lnTo>
                    <a:lnTo>
                      <a:pt x="24" y="1830"/>
                    </a:lnTo>
                    <a:lnTo>
                      <a:pt x="10" y="1939"/>
                    </a:lnTo>
                    <a:lnTo>
                      <a:pt x="2" y="2048"/>
                    </a:lnTo>
                    <a:lnTo>
                      <a:pt x="0" y="2159"/>
                    </a:lnTo>
                    <a:lnTo>
                      <a:pt x="2" y="2271"/>
                    </a:lnTo>
                    <a:lnTo>
                      <a:pt x="10" y="2380"/>
                    </a:lnTo>
                    <a:lnTo>
                      <a:pt x="24" y="2488"/>
                    </a:lnTo>
                    <a:lnTo>
                      <a:pt x="43" y="2595"/>
                    </a:lnTo>
                    <a:lnTo>
                      <a:pt x="67" y="2699"/>
                    </a:lnTo>
                    <a:lnTo>
                      <a:pt x="96" y="2802"/>
                    </a:lnTo>
                    <a:lnTo>
                      <a:pt x="130" y="2901"/>
                    </a:lnTo>
                    <a:lnTo>
                      <a:pt x="169" y="3000"/>
                    </a:lnTo>
                    <a:lnTo>
                      <a:pt x="212" y="3096"/>
                    </a:lnTo>
                    <a:lnTo>
                      <a:pt x="260" y="3188"/>
                    </a:lnTo>
                    <a:lnTo>
                      <a:pt x="312" y="3279"/>
                    </a:lnTo>
                    <a:lnTo>
                      <a:pt x="368" y="3366"/>
                    </a:lnTo>
                    <a:lnTo>
                      <a:pt x="428" y="3451"/>
                    </a:lnTo>
                    <a:lnTo>
                      <a:pt x="492" y="3533"/>
                    </a:lnTo>
                    <a:lnTo>
                      <a:pt x="560" y="3612"/>
                    </a:lnTo>
                    <a:lnTo>
                      <a:pt x="632" y="3686"/>
                    </a:lnTo>
                    <a:lnTo>
                      <a:pt x="707" y="3758"/>
                    </a:lnTo>
                    <a:lnTo>
                      <a:pt x="785" y="3826"/>
                    </a:lnTo>
                    <a:lnTo>
                      <a:pt x="867" y="3890"/>
                    </a:lnTo>
                    <a:lnTo>
                      <a:pt x="952" y="3950"/>
                    </a:lnTo>
                    <a:lnTo>
                      <a:pt x="1039" y="4006"/>
                    </a:lnTo>
                    <a:lnTo>
                      <a:pt x="1129" y="4058"/>
                    </a:lnTo>
                    <a:lnTo>
                      <a:pt x="1222" y="4105"/>
                    </a:lnTo>
                    <a:lnTo>
                      <a:pt x="1318" y="4149"/>
                    </a:lnTo>
                    <a:lnTo>
                      <a:pt x="1417" y="4188"/>
                    </a:lnTo>
                    <a:lnTo>
                      <a:pt x="1516" y="4222"/>
                    </a:lnTo>
                    <a:lnTo>
                      <a:pt x="1619" y="4251"/>
                    </a:lnTo>
                    <a:lnTo>
                      <a:pt x="1723" y="4275"/>
                    </a:lnTo>
                    <a:lnTo>
                      <a:pt x="1830" y="4294"/>
                    </a:lnTo>
                    <a:lnTo>
                      <a:pt x="1938" y="4308"/>
                    </a:lnTo>
                    <a:lnTo>
                      <a:pt x="2047" y="4315"/>
                    </a:lnTo>
                    <a:lnTo>
                      <a:pt x="2159" y="4318"/>
                    </a:lnTo>
                    <a:lnTo>
                      <a:pt x="2270" y="4315"/>
                    </a:lnTo>
                    <a:lnTo>
                      <a:pt x="2379" y="4308"/>
                    </a:lnTo>
                    <a:lnTo>
                      <a:pt x="2488" y="4294"/>
                    </a:lnTo>
                    <a:lnTo>
                      <a:pt x="2594" y="4275"/>
                    </a:lnTo>
                    <a:lnTo>
                      <a:pt x="2698" y="4251"/>
                    </a:lnTo>
                    <a:lnTo>
                      <a:pt x="2801" y="4222"/>
                    </a:lnTo>
                    <a:lnTo>
                      <a:pt x="2901" y="4188"/>
                    </a:lnTo>
                    <a:lnTo>
                      <a:pt x="2999" y="4149"/>
                    </a:lnTo>
                    <a:lnTo>
                      <a:pt x="3095" y="4105"/>
                    </a:lnTo>
                    <a:lnTo>
                      <a:pt x="3188" y="4058"/>
                    </a:lnTo>
                    <a:lnTo>
                      <a:pt x="3279" y="4006"/>
                    </a:lnTo>
                    <a:lnTo>
                      <a:pt x="3366" y="3950"/>
                    </a:lnTo>
                    <a:lnTo>
                      <a:pt x="3450" y="3890"/>
                    </a:lnTo>
                    <a:lnTo>
                      <a:pt x="3532" y="3826"/>
                    </a:lnTo>
                    <a:lnTo>
                      <a:pt x="3611" y="3758"/>
                    </a:lnTo>
                    <a:lnTo>
                      <a:pt x="3686" y="3686"/>
                    </a:lnTo>
                    <a:lnTo>
                      <a:pt x="3757" y="3612"/>
                    </a:lnTo>
                    <a:lnTo>
                      <a:pt x="3825" y="3533"/>
                    </a:lnTo>
                    <a:lnTo>
                      <a:pt x="3889" y="3451"/>
                    </a:lnTo>
                    <a:lnTo>
                      <a:pt x="3949" y="3366"/>
                    </a:lnTo>
                    <a:lnTo>
                      <a:pt x="4006" y="3279"/>
                    </a:lnTo>
                    <a:lnTo>
                      <a:pt x="4058" y="3188"/>
                    </a:lnTo>
                    <a:lnTo>
                      <a:pt x="4105" y="3096"/>
                    </a:lnTo>
                    <a:lnTo>
                      <a:pt x="4148" y="3000"/>
                    </a:lnTo>
                    <a:lnTo>
                      <a:pt x="4187" y="2901"/>
                    </a:lnTo>
                    <a:lnTo>
                      <a:pt x="4221" y="2802"/>
                    </a:lnTo>
                    <a:lnTo>
                      <a:pt x="4250" y="2699"/>
                    </a:lnTo>
                    <a:lnTo>
                      <a:pt x="4274" y="2595"/>
                    </a:lnTo>
                    <a:lnTo>
                      <a:pt x="4293" y="2488"/>
                    </a:lnTo>
                    <a:lnTo>
                      <a:pt x="4307" y="2380"/>
                    </a:lnTo>
                    <a:lnTo>
                      <a:pt x="4316" y="2271"/>
                    </a:lnTo>
                    <a:lnTo>
                      <a:pt x="4318" y="2159"/>
                    </a:lnTo>
                    <a:close/>
                    <a:moveTo>
                      <a:pt x="4030" y="2159"/>
                    </a:moveTo>
                    <a:lnTo>
                      <a:pt x="4028" y="2256"/>
                    </a:lnTo>
                    <a:lnTo>
                      <a:pt x="4021" y="2351"/>
                    </a:lnTo>
                    <a:lnTo>
                      <a:pt x="4009" y="2444"/>
                    </a:lnTo>
                    <a:lnTo>
                      <a:pt x="3992" y="2536"/>
                    </a:lnTo>
                    <a:lnTo>
                      <a:pt x="3972" y="2626"/>
                    </a:lnTo>
                    <a:lnTo>
                      <a:pt x="3946" y="2716"/>
                    </a:lnTo>
                    <a:lnTo>
                      <a:pt x="3916" y="2803"/>
                    </a:lnTo>
                    <a:lnTo>
                      <a:pt x="3884" y="2888"/>
                    </a:lnTo>
                    <a:lnTo>
                      <a:pt x="3845" y="2970"/>
                    </a:lnTo>
                    <a:lnTo>
                      <a:pt x="3804" y="3051"/>
                    </a:lnTo>
                    <a:lnTo>
                      <a:pt x="3759" y="3130"/>
                    </a:lnTo>
                    <a:lnTo>
                      <a:pt x="3711" y="3206"/>
                    </a:lnTo>
                    <a:lnTo>
                      <a:pt x="3659" y="3279"/>
                    </a:lnTo>
                    <a:lnTo>
                      <a:pt x="3602" y="3349"/>
                    </a:lnTo>
                    <a:lnTo>
                      <a:pt x="3544" y="3417"/>
                    </a:lnTo>
                    <a:lnTo>
                      <a:pt x="3482" y="3482"/>
                    </a:lnTo>
                    <a:lnTo>
                      <a:pt x="3417" y="3545"/>
                    </a:lnTo>
                    <a:lnTo>
                      <a:pt x="3349" y="3603"/>
                    </a:lnTo>
                    <a:lnTo>
                      <a:pt x="3279" y="3659"/>
                    </a:lnTo>
                    <a:lnTo>
                      <a:pt x="3205" y="3711"/>
                    </a:lnTo>
                    <a:lnTo>
                      <a:pt x="3129" y="3760"/>
                    </a:lnTo>
                    <a:lnTo>
                      <a:pt x="3050" y="3805"/>
                    </a:lnTo>
                    <a:lnTo>
                      <a:pt x="2970" y="3846"/>
                    </a:lnTo>
                    <a:lnTo>
                      <a:pt x="2887" y="3883"/>
                    </a:lnTo>
                    <a:lnTo>
                      <a:pt x="2802" y="3917"/>
                    </a:lnTo>
                    <a:lnTo>
                      <a:pt x="2715" y="3947"/>
                    </a:lnTo>
                    <a:lnTo>
                      <a:pt x="2627" y="3971"/>
                    </a:lnTo>
                    <a:lnTo>
                      <a:pt x="2535" y="3993"/>
                    </a:lnTo>
                    <a:lnTo>
                      <a:pt x="2444" y="4010"/>
                    </a:lnTo>
                    <a:lnTo>
                      <a:pt x="2350" y="4021"/>
                    </a:lnTo>
                    <a:lnTo>
                      <a:pt x="2255" y="4029"/>
                    </a:lnTo>
                    <a:lnTo>
                      <a:pt x="2159" y="4031"/>
                    </a:lnTo>
                    <a:lnTo>
                      <a:pt x="2062" y="4029"/>
                    </a:lnTo>
                    <a:lnTo>
                      <a:pt x="1968" y="4021"/>
                    </a:lnTo>
                    <a:lnTo>
                      <a:pt x="1874" y="4010"/>
                    </a:lnTo>
                    <a:lnTo>
                      <a:pt x="1782" y="3993"/>
                    </a:lnTo>
                    <a:lnTo>
                      <a:pt x="1691" y="3971"/>
                    </a:lnTo>
                    <a:lnTo>
                      <a:pt x="1602" y="3947"/>
                    </a:lnTo>
                    <a:lnTo>
                      <a:pt x="1515" y="3917"/>
                    </a:lnTo>
                    <a:lnTo>
                      <a:pt x="1430" y="3883"/>
                    </a:lnTo>
                    <a:lnTo>
                      <a:pt x="1348" y="3846"/>
                    </a:lnTo>
                    <a:lnTo>
                      <a:pt x="1267" y="3805"/>
                    </a:lnTo>
                    <a:lnTo>
                      <a:pt x="1188" y="3760"/>
                    </a:lnTo>
                    <a:lnTo>
                      <a:pt x="1112" y="3711"/>
                    </a:lnTo>
                    <a:lnTo>
                      <a:pt x="1039" y="3659"/>
                    </a:lnTo>
                    <a:lnTo>
                      <a:pt x="969" y="3603"/>
                    </a:lnTo>
                    <a:lnTo>
                      <a:pt x="901" y="3545"/>
                    </a:lnTo>
                    <a:lnTo>
                      <a:pt x="835" y="3482"/>
                    </a:lnTo>
                    <a:lnTo>
                      <a:pt x="773" y="3417"/>
                    </a:lnTo>
                    <a:lnTo>
                      <a:pt x="715" y="3349"/>
                    </a:lnTo>
                    <a:lnTo>
                      <a:pt x="659" y="3279"/>
                    </a:lnTo>
                    <a:lnTo>
                      <a:pt x="607" y="3206"/>
                    </a:lnTo>
                    <a:lnTo>
                      <a:pt x="558" y="3130"/>
                    </a:lnTo>
                    <a:lnTo>
                      <a:pt x="513" y="3051"/>
                    </a:lnTo>
                    <a:lnTo>
                      <a:pt x="472" y="2970"/>
                    </a:lnTo>
                    <a:lnTo>
                      <a:pt x="435" y="2888"/>
                    </a:lnTo>
                    <a:lnTo>
                      <a:pt x="401" y="2803"/>
                    </a:lnTo>
                    <a:lnTo>
                      <a:pt x="371" y="2716"/>
                    </a:lnTo>
                    <a:lnTo>
                      <a:pt x="347" y="2626"/>
                    </a:lnTo>
                    <a:lnTo>
                      <a:pt x="325" y="2536"/>
                    </a:lnTo>
                    <a:lnTo>
                      <a:pt x="308" y="2444"/>
                    </a:lnTo>
                    <a:lnTo>
                      <a:pt x="297" y="2351"/>
                    </a:lnTo>
                    <a:lnTo>
                      <a:pt x="289" y="2256"/>
                    </a:lnTo>
                    <a:lnTo>
                      <a:pt x="287" y="2159"/>
                    </a:lnTo>
                    <a:lnTo>
                      <a:pt x="289" y="2063"/>
                    </a:lnTo>
                    <a:lnTo>
                      <a:pt x="297" y="1968"/>
                    </a:lnTo>
                    <a:lnTo>
                      <a:pt x="308" y="1874"/>
                    </a:lnTo>
                    <a:lnTo>
                      <a:pt x="325" y="1783"/>
                    </a:lnTo>
                    <a:lnTo>
                      <a:pt x="347" y="1691"/>
                    </a:lnTo>
                    <a:lnTo>
                      <a:pt x="371" y="1603"/>
                    </a:lnTo>
                    <a:lnTo>
                      <a:pt x="401" y="1516"/>
                    </a:lnTo>
                    <a:lnTo>
                      <a:pt x="435" y="1431"/>
                    </a:lnTo>
                    <a:lnTo>
                      <a:pt x="472" y="1348"/>
                    </a:lnTo>
                    <a:lnTo>
                      <a:pt x="513" y="1268"/>
                    </a:lnTo>
                    <a:lnTo>
                      <a:pt x="558" y="1189"/>
                    </a:lnTo>
                    <a:lnTo>
                      <a:pt x="607" y="1113"/>
                    </a:lnTo>
                    <a:lnTo>
                      <a:pt x="659" y="1040"/>
                    </a:lnTo>
                    <a:lnTo>
                      <a:pt x="715" y="970"/>
                    </a:lnTo>
                    <a:lnTo>
                      <a:pt x="773" y="902"/>
                    </a:lnTo>
                    <a:lnTo>
                      <a:pt x="835" y="836"/>
                    </a:lnTo>
                    <a:lnTo>
                      <a:pt x="901" y="774"/>
                    </a:lnTo>
                    <a:lnTo>
                      <a:pt x="969" y="716"/>
                    </a:lnTo>
                    <a:lnTo>
                      <a:pt x="1039" y="660"/>
                    </a:lnTo>
                    <a:lnTo>
                      <a:pt x="1112" y="608"/>
                    </a:lnTo>
                    <a:lnTo>
                      <a:pt x="1188" y="559"/>
                    </a:lnTo>
                    <a:lnTo>
                      <a:pt x="1267" y="514"/>
                    </a:lnTo>
                    <a:lnTo>
                      <a:pt x="1348" y="473"/>
                    </a:lnTo>
                    <a:lnTo>
                      <a:pt x="1430" y="435"/>
                    </a:lnTo>
                    <a:lnTo>
                      <a:pt x="1515" y="402"/>
                    </a:lnTo>
                    <a:lnTo>
                      <a:pt x="1602" y="372"/>
                    </a:lnTo>
                    <a:lnTo>
                      <a:pt x="1691" y="346"/>
                    </a:lnTo>
                    <a:lnTo>
                      <a:pt x="1782" y="326"/>
                    </a:lnTo>
                    <a:lnTo>
                      <a:pt x="1874" y="309"/>
                    </a:lnTo>
                    <a:lnTo>
                      <a:pt x="1968" y="298"/>
                    </a:lnTo>
                    <a:lnTo>
                      <a:pt x="2062" y="290"/>
                    </a:lnTo>
                    <a:lnTo>
                      <a:pt x="2159" y="288"/>
                    </a:lnTo>
                    <a:lnTo>
                      <a:pt x="2255" y="290"/>
                    </a:lnTo>
                    <a:lnTo>
                      <a:pt x="2350" y="298"/>
                    </a:lnTo>
                    <a:lnTo>
                      <a:pt x="2444" y="309"/>
                    </a:lnTo>
                    <a:lnTo>
                      <a:pt x="2535" y="326"/>
                    </a:lnTo>
                    <a:lnTo>
                      <a:pt x="2627" y="346"/>
                    </a:lnTo>
                    <a:lnTo>
                      <a:pt x="2715" y="372"/>
                    </a:lnTo>
                    <a:lnTo>
                      <a:pt x="2802" y="402"/>
                    </a:lnTo>
                    <a:lnTo>
                      <a:pt x="2887" y="435"/>
                    </a:lnTo>
                    <a:lnTo>
                      <a:pt x="2970" y="473"/>
                    </a:lnTo>
                    <a:lnTo>
                      <a:pt x="3050" y="514"/>
                    </a:lnTo>
                    <a:lnTo>
                      <a:pt x="3129" y="559"/>
                    </a:lnTo>
                    <a:lnTo>
                      <a:pt x="3205" y="608"/>
                    </a:lnTo>
                    <a:lnTo>
                      <a:pt x="3279" y="660"/>
                    </a:lnTo>
                    <a:lnTo>
                      <a:pt x="3349" y="716"/>
                    </a:lnTo>
                    <a:lnTo>
                      <a:pt x="3417" y="774"/>
                    </a:lnTo>
                    <a:lnTo>
                      <a:pt x="3482" y="836"/>
                    </a:lnTo>
                    <a:lnTo>
                      <a:pt x="3544" y="902"/>
                    </a:lnTo>
                    <a:lnTo>
                      <a:pt x="3602" y="970"/>
                    </a:lnTo>
                    <a:lnTo>
                      <a:pt x="3659" y="1040"/>
                    </a:lnTo>
                    <a:lnTo>
                      <a:pt x="3711" y="1113"/>
                    </a:lnTo>
                    <a:lnTo>
                      <a:pt x="3759" y="1189"/>
                    </a:lnTo>
                    <a:lnTo>
                      <a:pt x="3804" y="1268"/>
                    </a:lnTo>
                    <a:lnTo>
                      <a:pt x="3845" y="1348"/>
                    </a:lnTo>
                    <a:lnTo>
                      <a:pt x="3884" y="1431"/>
                    </a:lnTo>
                    <a:lnTo>
                      <a:pt x="3916" y="1516"/>
                    </a:lnTo>
                    <a:lnTo>
                      <a:pt x="3946" y="1603"/>
                    </a:lnTo>
                    <a:lnTo>
                      <a:pt x="3972" y="1691"/>
                    </a:lnTo>
                    <a:lnTo>
                      <a:pt x="3992" y="1783"/>
                    </a:lnTo>
                    <a:lnTo>
                      <a:pt x="4009" y="1874"/>
                    </a:lnTo>
                    <a:lnTo>
                      <a:pt x="4021" y="1968"/>
                    </a:lnTo>
                    <a:lnTo>
                      <a:pt x="4028" y="2063"/>
                    </a:lnTo>
                    <a:lnTo>
                      <a:pt x="4030" y="2159"/>
                    </a:lnTo>
                    <a:close/>
                  </a:path>
                </a:pathLst>
              </a:custGeom>
              <a:solidFill>
                <a:srgbClr val="B33C7B"/>
              </a:solidFill>
              <a:ln w="9525">
                <a:noFill/>
                <a:round/>
                <a:headEnd/>
                <a:tailEnd/>
              </a:ln>
            </p:spPr>
            <p:txBody>
              <a:bodyPr/>
              <a:lstStyle/>
              <a:p>
                <a:pPr eaLnBrk="1" hangingPunct="1"/>
                <a:endParaRPr lang="pt-BR" u="none"/>
              </a:p>
            </p:txBody>
          </p:sp>
          <p:sp>
            <p:nvSpPr>
              <p:cNvPr id="468084" name="Freeform 154"/>
              <p:cNvSpPr>
                <a:spLocks noEditPoints="1"/>
              </p:cNvSpPr>
              <p:nvPr/>
            </p:nvSpPr>
            <p:spPr bwMode="auto">
              <a:xfrm>
                <a:off x="3388" y="3070"/>
                <a:ext cx="504" cy="504"/>
              </a:xfrm>
              <a:custGeom>
                <a:avLst/>
                <a:gdLst>
                  <a:gd name="T0" fmla="*/ 0 w 4031"/>
                  <a:gd name="T1" fmla="*/ 0 h 4030"/>
                  <a:gd name="T2" fmla="*/ 0 w 4031"/>
                  <a:gd name="T3" fmla="*/ 0 h 4030"/>
                  <a:gd name="T4" fmla="*/ 0 w 4031"/>
                  <a:gd name="T5" fmla="*/ 0 h 4030"/>
                  <a:gd name="T6" fmla="*/ 0 w 4031"/>
                  <a:gd name="T7" fmla="*/ 0 h 4030"/>
                  <a:gd name="T8" fmla="*/ 0 w 4031"/>
                  <a:gd name="T9" fmla="*/ 0 h 4030"/>
                  <a:gd name="T10" fmla="*/ 0 w 4031"/>
                  <a:gd name="T11" fmla="*/ 0 h 4030"/>
                  <a:gd name="T12" fmla="*/ 0 w 4031"/>
                  <a:gd name="T13" fmla="*/ 0 h 4030"/>
                  <a:gd name="T14" fmla="*/ 0 w 4031"/>
                  <a:gd name="T15" fmla="*/ 0 h 4030"/>
                  <a:gd name="T16" fmla="*/ 0 w 4031"/>
                  <a:gd name="T17" fmla="*/ 0 h 4030"/>
                  <a:gd name="T18" fmla="*/ 0 w 4031"/>
                  <a:gd name="T19" fmla="*/ 0 h 4030"/>
                  <a:gd name="T20" fmla="*/ 0 w 4031"/>
                  <a:gd name="T21" fmla="*/ 0 h 4030"/>
                  <a:gd name="T22" fmla="*/ 0 w 4031"/>
                  <a:gd name="T23" fmla="*/ 0 h 4030"/>
                  <a:gd name="T24" fmla="*/ 0 w 4031"/>
                  <a:gd name="T25" fmla="*/ 0 h 4030"/>
                  <a:gd name="T26" fmla="*/ 0 w 4031"/>
                  <a:gd name="T27" fmla="*/ 0 h 4030"/>
                  <a:gd name="T28" fmla="*/ 0 w 4031"/>
                  <a:gd name="T29" fmla="*/ 0 h 4030"/>
                  <a:gd name="T30" fmla="*/ 0 w 4031"/>
                  <a:gd name="T31" fmla="*/ 0 h 4030"/>
                  <a:gd name="T32" fmla="*/ 0 w 4031"/>
                  <a:gd name="T33" fmla="*/ 0 h 4030"/>
                  <a:gd name="T34" fmla="*/ 0 w 4031"/>
                  <a:gd name="T35" fmla="*/ 0 h 4030"/>
                  <a:gd name="T36" fmla="*/ 0 w 4031"/>
                  <a:gd name="T37" fmla="*/ 0 h 4030"/>
                  <a:gd name="T38" fmla="*/ 0 w 4031"/>
                  <a:gd name="T39" fmla="*/ 0 h 4030"/>
                  <a:gd name="T40" fmla="*/ 0 w 4031"/>
                  <a:gd name="T41" fmla="*/ 0 h 4030"/>
                  <a:gd name="T42" fmla="*/ 0 w 4031"/>
                  <a:gd name="T43" fmla="*/ 0 h 4030"/>
                  <a:gd name="T44" fmla="*/ 0 w 4031"/>
                  <a:gd name="T45" fmla="*/ 0 h 4030"/>
                  <a:gd name="T46" fmla="*/ 0 w 4031"/>
                  <a:gd name="T47" fmla="*/ 0 h 4030"/>
                  <a:gd name="T48" fmla="*/ 0 w 4031"/>
                  <a:gd name="T49" fmla="*/ 0 h 4030"/>
                  <a:gd name="T50" fmla="*/ 0 w 4031"/>
                  <a:gd name="T51" fmla="*/ 0 h 4030"/>
                  <a:gd name="T52" fmla="*/ 0 w 4031"/>
                  <a:gd name="T53" fmla="*/ 0 h 4030"/>
                  <a:gd name="T54" fmla="*/ 0 w 4031"/>
                  <a:gd name="T55" fmla="*/ 0 h 4030"/>
                  <a:gd name="T56" fmla="*/ 0 w 4031"/>
                  <a:gd name="T57" fmla="*/ 0 h 4030"/>
                  <a:gd name="T58" fmla="*/ 0 w 4031"/>
                  <a:gd name="T59" fmla="*/ 0 h 4030"/>
                  <a:gd name="T60" fmla="*/ 0 w 4031"/>
                  <a:gd name="T61" fmla="*/ 0 h 4030"/>
                  <a:gd name="T62" fmla="*/ 0 w 4031"/>
                  <a:gd name="T63" fmla="*/ 0 h 4030"/>
                  <a:gd name="T64" fmla="*/ 0 w 4031"/>
                  <a:gd name="T65" fmla="*/ 0 h 4030"/>
                  <a:gd name="T66" fmla="*/ 0 w 4031"/>
                  <a:gd name="T67" fmla="*/ 0 h 4030"/>
                  <a:gd name="T68" fmla="*/ 0 w 4031"/>
                  <a:gd name="T69" fmla="*/ 0 h 4030"/>
                  <a:gd name="T70" fmla="*/ 0 w 4031"/>
                  <a:gd name="T71" fmla="*/ 0 h 4030"/>
                  <a:gd name="T72" fmla="*/ 0 w 4031"/>
                  <a:gd name="T73" fmla="*/ 0 h 4030"/>
                  <a:gd name="T74" fmla="*/ 0 w 4031"/>
                  <a:gd name="T75" fmla="*/ 0 h 4030"/>
                  <a:gd name="T76" fmla="*/ 0 w 4031"/>
                  <a:gd name="T77" fmla="*/ 0 h 4030"/>
                  <a:gd name="T78" fmla="*/ 0 w 4031"/>
                  <a:gd name="T79" fmla="*/ 0 h 4030"/>
                  <a:gd name="T80" fmla="*/ 0 w 4031"/>
                  <a:gd name="T81" fmla="*/ 0 h 4030"/>
                  <a:gd name="T82" fmla="*/ 0 w 4031"/>
                  <a:gd name="T83" fmla="*/ 0 h 4030"/>
                  <a:gd name="T84" fmla="*/ 0 w 4031"/>
                  <a:gd name="T85" fmla="*/ 0 h 4030"/>
                  <a:gd name="T86" fmla="*/ 0 w 4031"/>
                  <a:gd name="T87" fmla="*/ 0 h 4030"/>
                  <a:gd name="T88" fmla="*/ 0 w 4031"/>
                  <a:gd name="T89" fmla="*/ 0 h 4030"/>
                  <a:gd name="T90" fmla="*/ 0 w 4031"/>
                  <a:gd name="T91" fmla="*/ 0 h 4030"/>
                  <a:gd name="T92" fmla="*/ 0 w 4031"/>
                  <a:gd name="T93" fmla="*/ 0 h 4030"/>
                  <a:gd name="T94" fmla="*/ 0 w 4031"/>
                  <a:gd name="T95" fmla="*/ 0 h 4030"/>
                  <a:gd name="T96" fmla="*/ 0 w 4031"/>
                  <a:gd name="T97" fmla="*/ 0 h 4030"/>
                  <a:gd name="T98" fmla="*/ 0 w 4031"/>
                  <a:gd name="T99" fmla="*/ 0 h 4030"/>
                  <a:gd name="T100" fmla="*/ 0 w 4031"/>
                  <a:gd name="T101" fmla="*/ 0 h 40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31"/>
                  <a:gd name="T154" fmla="*/ 0 h 4030"/>
                  <a:gd name="T155" fmla="*/ 4031 w 4031"/>
                  <a:gd name="T156" fmla="*/ 4030 h 40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31" h="4030">
                    <a:moveTo>
                      <a:pt x="4031" y="2015"/>
                    </a:moveTo>
                    <a:lnTo>
                      <a:pt x="4028" y="1911"/>
                    </a:lnTo>
                    <a:lnTo>
                      <a:pt x="4021" y="1810"/>
                    </a:lnTo>
                    <a:lnTo>
                      <a:pt x="4008" y="1709"/>
                    </a:lnTo>
                    <a:lnTo>
                      <a:pt x="3990" y="1609"/>
                    </a:lnTo>
                    <a:lnTo>
                      <a:pt x="3968" y="1511"/>
                    </a:lnTo>
                    <a:lnTo>
                      <a:pt x="3940" y="1416"/>
                    </a:lnTo>
                    <a:lnTo>
                      <a:pt x="3908" y="1322"/>
                    </a:lnTo>
                    <a:lnTo>
                      <a:pt x="3873" y="1231"/>
                    </a:lnTo>
                    <a:lnTo>
                      <a:pt x="3832" y="1142"/>
                    </a:lnTo>
                    <a:lnTo>
                      <a:pt x="3788" y="1055"/>
                    </a:lnTo>
                    <a:lnTo>
                      <a:pt x="3740" y="970"/>
                    </a:lnTo>
                    <a:lnTo>
                      <a:pt x="3686" y="888"/>
                    </a:lnTo>
                    <a:lnTo>
                      <a:pt x="3630" y="810"/>
                    </a:lnTo>
                    <a:lnTo>
                      <a:pt x="3571" y="733"/>
                    </a:lnTo>
                    <a:lnTo>
                      <a:pt x="3507" y="660"/>
                    </a:lnTo>
                    <a:lnTo>
                      <a:pt x="3441" y="590"/>
                    </a:lnTo>
                    <a:lnTo>
                      <a:pt x="3371" y="524"/>
                    </a:lnTo>
                    <a:lnTo>
                      <a:pt x="3298" y="460"/>
                    </a:lnTo>
                    <a:lnTo>
                      <a:pt x="3222" y="401"/>
                    </a:lnTo>
                    <a:lnTo>
                      <a:pt x="3143" y="345"/>
                    </a:lnTo>
                    <a:lnTo>
                      <a:pt x="3061" y="292"/>
                    </a:lnTo>
                    <a:lnTo>
                      <a:pt x="2976" y="243"/>
                    </a:lnTo>
                    <a:lnTo>
                      <a:pt x="2889" y="199"/>
                    </a:lnTo>
                    <a:lnTo>
                      <a:pt x="2800" y="159"/>
                    </a:lnTo>
                    <a:lnTo>
                      <a:pt x="2709" y="123"/>
                    </a:lnTo>
                    <a:lnTo>
                      <a:pt x="2615" y="91"/>
                    </a:lnTo>
                    <a:lnTo>
                      <a:pt x="2520" y="63"/>
                    </a:lnTo>
                    <a:lnTo>
                      <a:pt x="2422" y="41"/>
                    </a:lnTo>
                    <a:lnTo>
                      <a:pt x="2322" y="23"/>
                    </a:lnTo>
                    <a:lnTo>
                      <a:pt x="2222" y="10"/>
                    </a:lnTo>
                    <a:lnTo>
                      <a:pt x="2120" y="3"/>
                    </a:lnTo>
                    <a:lnTo>
                      <a:pt x="2016" y="0"/>
                    </a:lnTo>
                    <a:lnTo>
                      <a:pt x="1912" y="3"/>
                    </a:lnTo>
                    <a:lnTo>
                      <a:pt x="1810" y="10"/>
                    </a:lnTo>
                    <a:lnTo>
                      <a:pt x="1709" y="23"/>
                    </a:lnTo>
                    <a:lnTo>
                      <a:pt x="1609" y="41"/>
                    </a:lnTo>
                    <a:lnTo>
                      <a:pt x="1512" y="63"/>
                    </a:lnTo>
                    <a:lnTo>
                      <a:pt x="1417" y="91"/>
                    </a:lnTo>
                    <a:lnTo>
                      <a:pt x="1322" y="123"/>
                    </a:lnTo>
                    <a:lnTo>
                      <a:pt x="1231" y="159"/>
                    </a:lnTo>
                    <a:lnTo>
                      <a:pt x="1142" y="199"/>
                    </a:lnTo>
                    <a:lnTo>
                      <a:pt x="1055" y="243"/>
                    </a:lnTo>
                    <a:lnTo>
                      <a:pt x="971" y="292"/>
                    </a:lnTo>
                    <a:lnTo>
                      <a:pt x="889" y="345"/>
                    </a:lnTo>
                    <a:lnTo>
                      <a:pt x="810" y="401"/>
                    </a:lnTo>
                    <a:lnTo>
                      <a:pt x="733" y="460"/>
                    </a:lnTo>
                    <a:lnTo>
                      <a:pt x="660" y="524"/>
                    </a:lnTo>
                    <a:lnTo>
                      <a:pt x="591" y="590"/>
                    </a:lnTo>
                    <a:lnTo>
                      <a:pt x="524" y="660"/>
                    </a:lnTo>
                    <a:lnTo>
                      <a:pt x="461" y="733"/>
                    </a:lnTo>
                    <a:lnTo>
                      <a:pt x="401" y="810"/>
                    </a:lnTo>
                    <a:lnTo>
                      <a:pt x="345" y="888"/>
                    </a:lnTo>
                    <a:lnTo>
                      <a:pt x="292" y="970"/>
                    </a:lnTo>
                    <a:lnTo>
                      <a:pt x="244" y="1055"/>
                    </a:lnTo>
                    <a:lnTo>
                      <a:pt x="199" y="1142"/>
                    </a:lnTo>
                    <a:lnTo>
                      <a:pt x="159" y="1231"/>
                    </a:lnTo>
                    <a:lnTo>
                      <a:pt x="123" y="1322"/>
                    </a:lnTo>
                    <a:lnTo>
                      <a:pt x="91" y="1416"/>
                    </a:lnTo>
                    <a:lnTo>
                      <a:pt x="64" y="1511"/>
                    </a:lnTo>
                    <a:lnTo>
                      <a:pt x="41" y="1609"/>
                    </a:lnTo>
                    <a:lnTo>
                      <a:pt x="23" y="1709"/>
                    </a:lnTo>
                    <a:lnTo>
                      <a:pt x="10" y="1810"/>
                    </a:lnTo>
                    <a:lnTo>
                      <a:pt x="3" y="1911"/>
                    </a:lnTo>
                    <a:lnTo>
                      <a:pt x="0" y="2015"/>
                    </a:lnTo>
                    <a:lnTo>
                      <a:pt x="3" y="2119"/>
                    </a:lnTo>
                    <a:lnTo>
                      <a:pt x="10" y="2221"/>
                    </a:lnTo>
                    <a:lnTo>
                      <a:pt x="23" y="2322"/>
                    </a:lnTo>
                    <a:lnTo>
                      <a:pt x="41" y="2421"/>
                    </a:lnTo>
                    <a:lnTo>
                      <a:pt x="64" y="2519"/>
                    </a:lnTo>
                    <a:lnTo>
                      <a:pt x="91" y="2614"/>
                    </a:lnTo>
                    <a:lnTo>
                      <a:pt x="123" y="2709"/>
                    </a:lnTo>
                    <a:lnTo>
                      <a:pt x="159" y="2800"/>
                    </a:lnTo>
                    <a:lnTo>
                      <a:pt x="199" y="2889"/>
                    </a:lnTo>
                    <a:lnTo>
                      <a:pt x="244" y="2976"/>
                    </a:lnTo>
                    <a:lnTo>
                      <a:pt x="292" y="3060"/>
                    </a:lnTo>
                    <a:lnTo>
                      <a:pt x="345" y="3142"/>
                    </a:lnTo>
                    <a:lnTo>
                      <a:pt x="401" y="3221"/>
                    </a:lnTo>
                    <a:lnTo>
                      <a:pt x="461" y="3298"/>
                    </a:lnTo>
                    <a:lnTo>
                      <a:pt x="524" y="3370"/>
                    </a:lnTo>
                    <a:lnTo>
                      <a:pt x="591" y="3440"/>
                    </a:lnTo>
                    <a:lnTo>
                      <a:pt x="660" y="3507"/>
                    </a:lnTo>
                    <a:lnTo>
                      <a:pt x="733" y="3571"/>
                    </a:lnTo>
                    <a:lnTo>
                      <a:pt x="810" y="3630"/>
                    </a:lnTo>
                    <a:lnTo>
                      <a:pt x="889" y="3686"/>
                    </a:lnTo>
                    <a:lnTo>
                      <a:pt x="971" y="3739"/>
                    </a:lnTo>
                    <a:lnTo>
                      <a:pt x="1055" y="3787"/>
                    </a:lnTo>
                    <a:lnTo>
                      <a:pt x="1142" y="3832"/>
                    </a:lnTo>
                    <a:lnTo>
                      <a:pt x="1231" y="3872"/>
                    </a:lnTo>
                    <a:lnTo>
                      <a:pt x="1322" y="3908"/>
                    </a:lnTo>
                    <a:lnTo>
                      <a:pt x="1417" y="3940"/>
                    </a:lnTo>
                    <a:lnTo>
                      <a:pt x="1512" y="3967"/>
                    </a:lnTo>
                    <a:lnTo>
                      <a:pt x="1609" y="3990"/>
                    </a:lnTo>
                    <a:lnTo>
                      <a:pt x="1709" y="4008"/>
                    </a:lnTo>
                    <a:lnTo>
                      <a:pt x="1810" y="4021"/>
                    </a:lnTo>
                    <a:lnTo>
                      <a:pt x="1912" y="4028"/>
                    </a:lnTo>
                    <a:lnTo>
                      <a:pt x="2016" y="4030"/>
                    </a:lnTo>
                    <a:lnTo>
                      <a:pt x="2120" y="4028"/>
                    </a:lnTo>
                    <a:lnTo>
                      <a:pt x="2222" y="4021"/>
                    </a:lnTo>
                    <a:lnTo>
                      <a:pt x="2322" y="4008"/>
                    </a:lnTo>
                    <a:lnTo>
                      <a:pt x="2422" y="3990"/>
                    </a:lnTo>
                    <a:lnTo>
                      <a:pt x="2520" y="3967"/>
                    </a:lnTo>
                    <a:lnTo>
                      <a:pt x="2615" y="3940"/>
                    </a:lnTo>
                    <a:lnTo>
                      <a:pt x="2709" y="3908"/>
                    </a:lnTo>
                    <a:lnTo>
                      <a:pt x="2800" y="3872"/>
                    </a:lnTo>
                    <a:lnTo>
                      <a:pt x="2889" y="3832"/>
                    </a:lnTo>
                    <a:lnTo>
                      <a:pt x="2976" y="3787"/>
                    </a:lnTo>
                    <a:lnTo>
                      <a:pt x="3061" y="3739"/>
                    </a:lnTo>
                    <a:lnTo>
                      <a:pt x="3143" y="3686"/>
                    </a:lnTo>
                    <a:lnTo>
                      <a:pt x="3222" y="3630"/>
                    </a:lnTo>
                    <a:lnTo>
                      <a:pt x="3298" y="3571"/>
                    </a:lnTo>
                    <a:lnTo>
                      <a:pt x="3371" y="3507"/>
                    </a:lnTo>
                    <a:lnTo>
                      <a:pt x="3441" y="3440"/>
                    </a:lnTo>
                    <a:lnTo>
                      <a:pt x="3507" y="3370"/>
                    </a:lnTo>
                    <a:lnTo>
                      <a:pt x="3571" y="3298"/>
                    </a:lnTo>
                    <a:lnTo>
                      <a:pt x="3630" y="3221"/>
                    </a:lnTo>
                    <a:lnTo>
                      <a:pt x="3686" y="3142"/>
                    </a:lnTo>
                    <a:lnTo>
                      <a:pt x="3740" y="3060"/>
                    </a:lnTo>
                    <a:lnTo>
                      <a:pt x="3788" y="2976"/>
                    </a:lnTo>
                    <a:lnTo>
                      <a:pt x="3832" y="2889"/>
                    </a:lnTo>
                    <a:lnTo>
                      <a:pt x="3873" y="2800"/>
                    </a:lnTo>
                    <a:lnTo>
                      <a:pt x="3908" y="2709"/>
                    </a:lnTo>
                    <a:lnTo>
                      <a:pt x="3940" y="2614"/>
                    </a:lnTo>
                    <a:lnTo>
                      <a:pt x="3968" y="2519"/>
                    </a:lnTo>
                    <a:lnTo>
                      <a:pt x="3990" y="2421"/>
                    </a:lnTo>
                    <a:lnTo>
                      <a:pt x="4008" y="2322"/>
                    </a:lnTo>
                    <a:lnTo>
                      <a:pt x="4021" y="2221"/>
                    </a:lnTo>
                    <a:lnTo>
                      <a:pt x="4028" y="2119"/>
                    </a:lnTo>
                    <a:lnTo>
                      <a:pt x="4031" y="2015"/>
                    </a:lnTo>
                    <a:close/>
                    <a:moveTo>
                      <a:pt x="3744" y="2015"/>
                    </a:moveTo>
                    <a:lnTo>
                      <a:pt x="3741" y="2105"/>
                    </a:lnTo>
                    <a:lnTo>
                      <a:pt x="3734" y="2192"/>
                    </a:lnTo>
                    <a:lnTo>
                      <a:pt x="3724" y="2279"/>
                    </a:lnTo>
                    <a:lnTo>
                      <a:pt x="3708" y="2364"/>
                    </a:lnTo>
                    <a:lnTo>
                      <a:pt x="3689" y="2447"/>
                    </a:lnTo>
                    <a:lnTo>
                      <a:pt x="3665" y="2529"/>
                    </a:lnTo>
                    <a:lnTo>
                      <a:pt x="3639" y="2609"/>
                    </a:lnTo>
                    <a:lnTo>
                      <a:pt x="3608" y="2687"/>
                    </a:lnTo>
                    <a:lnTo>
                      <a:pt x="3573" y="2764"/>
                    </a:lnTo>
                    <a:lnTo>
                      <a:pt x="3535" y="2839"/>
                    </a:lnTo>
                    <a:lnTo>
                      <a:pt x="3493" y="2911"/>
                    </a:lnTo>
                    <a:lnTo>
                      <a:pt x="3449" y="2981"/>
                    </a:lnTo>
                    <a:lnTo>
                      <a:pt x="3400" y="3049"/>
                    </a:lnTo>
                    <a:lnTo>
                      <a:pt x="3349" y="3114"/>
                    </a:lnTo>
                    <a:lnTo>
                      <a:pt x="3295" y="3177"/>
                    </a:lnTo>
                    <a:lnTo>
                      <a:pt x="3237" y="3237"/>
                    </a:lnTo>
                    <a:lnTo>
                      <a:pt x="3177" y="3293"/>
                    </a:lnTo>
                    <a:lnTo>
                      <a:pt x="3114" y="3349"/>
                    </a:lnTo>
                    <a:lnTo>
                      <a:pt x="3050" y="3400"/>
                    </a:lnTo>
                    <a:lnTo>
                      <a:pt x="2982" y="3447"/>
                    </a:lnTo>
                    <a:lnTo>
                      <a:pt x="2912" y="3493"/>
                    </a:lnTo>
                    <a:lnTo>
                      <a:pt x="2839" y="3534"/>
                    </a:lnTo>
                    <a:lnTo>
                      <a:pt x="2765" y="3573"/>
                    </a:lnTo>
                    <a:lnTo>
                      <a:pt x="2689" y="3607"/>
                    </a:lnTo>
                    <a:lnTo>
                      <a:pt x="2610" y="3637"/>
                    </a:lnTo>
                    <a:lnTo>
                      <a:pt x="2529" y="3665"/>
                    </a:lnTo>
                    <a:lnTo>
                      <a:pt x="2448" y="3688"/>
                    </a:lnTo>
                    <a:lnTo>
                      <a:pt x="2364" y="3707"/>
                    </a:lnTo>
                    <a:lnTo>
                      <a:pt x="2279" y="3722"/>
                    </a:lnTo>
                    <a:lnTo>
                      <a:pt x="2192" y="3734"/>
                    </a:lnTo>
                    <a:lnTo>
                      <a:pt x="2105" y="3740"/>
                    </a:lnTo>
                    <a:lnTo>
                      <a:pt x="2016" y="3742"/>
                    </a:lnTo>
                    <a:lnTo>
                      <a:pt x="1926" y="3740"/>
                    </a:lnTo>
                    <a:lnTo>
                      <a:pt x="1839" y="3734"/>
                    </a:lnTo>
                    <a:lnTo>
                      <a:pt x="1752" y="3722"/>
                    </a:lnTo>
                    <a:lnTo>
                      <a:pt x="1667" y="3707"/>
                    </a:lnTo>
                    <a:lnTo>
                      <a:pt x="1584" y="3688"/>
                    </a:lnTo>
                    <a:lnTo>
                      <a:pt x="1502" y="3665"/>
                    </a:lnTo>
                    <a:lnTo>
                      <a:pt x="1422" y="3637"/>
                    </a:lnTo>
                    <a:lnTo>
                      <a:pt x="1344" y="3607"/>
                    </a:lnTo>
                    <a:lnTo>
                      <a:pt x="1267" y="3573"/>
                    </a:lnTo>
                    <a:lnTo>
                      <a:pt x="1192" y="3534"/>
                    </a:lnTo>
                    <a:lnTo>
                      <a:pt x="1120" y="3493"/>
                    </a:lnTo>
                    <a:lnTo>
                      <a:pt x="1050" y="3447"/>
                    </a:lnTo>
                    <a:lnTo>
                      <a:pt x="982" y="3400"/>
                    </a:lnTo>
                    <a:lnTo>
                      <a:pt x="917" y="3349"/>
                    </a:lnTo>
                    <a:lnTo>
                      <a:pt x="854" y="3293"/>
                    </a:lnTo>
                    <a:lnTo>
                      <a:pt x="794" y="3237"/>
                    </a:lnTo>
                    <a:lnTo>
                      <a:pt x="737" y="3177"/>
                    </a:lnTo>
                    <a:lnTo>
                      <a:pt x="682" y="3114"/>
                    </a:lnTo>
                    <a:lnTo>
                      <a:pt x="631" y="3049"/>
                    </a:lnTo>
                    <a:lnTo>
                      <a:pt x="584" y="2981"/>
                    </a:lnTo>
                    <a:lnTo>
                      <a:pt x="538" y="2911"/>
                    </a:lnTo>
                    <a:lnTo>
                      <a:pt x="497" y="2839"/>
                    </a:lnTo>
                    <a:lnTo>
                      <a:pt x="458" y="2764"/>
                    </a:lnTo>
                    <a:lnTo>
                      <a:pt x="424" y="2687"/>
                    </a:lnTo>
                    <a:lnTo>
                      <a:pt x="393" y="2609"/>
                    </a:lnTo>
                    <a:lnTo>
                      <a:pt x="366" y="2529"/>
                    </a:lnTo>
                    <a:lnTo>
                      <a:pt x="343" y="2447"/>
                    </a:lnTo>
                    <a:lnTo>
                      <a:pt x="324" y="2364"/>
                    </a:lnTo>
                    <a:lnTo>
                      <a:pt x="308" y="2279"/>
                    </a:lnTo>
                    <a:lnTo>
                      <a:pt x="297" y="2192"/>
                    </a:lnTo>
                    <a:lnTo>
                      <a:pt x="291" y="2105"/>
                    </a:lnTo>
                    <a:lnTo>
                      <a:pt x="289" y="2015"/>
                    </a:lnTo>
                    <a:lnTo>
                      <a:pt x="291" y="1926"/>
                    </a:lnTo>
                    <a:lnTo>
                      <a:pt x="297" y="1838"/>
                    </a:lnTo>
                    <a:lnTo>
                      <a:pt x="308" y="1752"/>
                    </a:lnTo>
                    <a:lnTo>
                      <a:pt x="324" y="1667"/>
                    </a:lnTo>
                    <a:lnTo>
                      <a:pt x="343" y="1583"/>
                    </a:lnTo>
                    <a:lnTo>
                      <a:pt x="366" y="1502"/>
                    </a:lnTo>
                    <a:lnTo>
                      <a:pt x="393" y="1421"/>
                    </a:lnTo>
                    <a:lnTo>
                      <a:pt x="424" y="1342"/>
                    </a:lnTo>
                    <a:lnTo>
                      <a:pt x="458" y="1266"/>
                    </a:lnTo>
                    <a:lnTo>
                      <a:pt x="497" y="1192"/>
                    </a:lnTo>
                    <a:lnTo>
                      <a:pt x="538" y="1120"/>
                    </a:lnTo>
                    <a:lnTo>
                      <a:pt x="584" y="1049"/>
                    </a:lnTo>
                    <a:lnTo>
                      <a:pt x="631" y="982"/>
                    </a:lnTo>
                    <a:lnTo>
                      <a:pt x="682" y="917"/>
                    </a:lnTo>
                    <a:lnTo>
                      <a:pt x="737" y="854"/>
                    </a:lnTo>
                    <a:lnTo>
                      <a:pt x="794" y="794"/>
                    </a:lnTo>
                    <a:lnTo>
                      <a:pt x="854" y="736"/>
                    </a:lnTo>
                    <a:lnTo>
                      <a:pt x="917" y="682"/>
                    </a:lnTo>
                    <a:lnTo>
                      <a:pt x="982" y="631"/>
                    </a:lnTo>
                    <a:lnTo>
                      <a:pt x="1050" y="582"/>
                    </a:lnTo>
                    <a:lnTo>
                      <a:pt x="1120" y="538"/>
                    </a:lnTo>
                    <a:lnTo>
                      <a:pt x="1192" y="496"/>
                    </a:lnTo>
                    <a:lnTo>
                      <a:pt x="1267" y="458"/>
                    </a:lnTo>
                    <a:lnTo>
                      <a:pt x="1344" y="423"/>
                    </a:lnTo>
                    <a:lnTo>
                      <a:pt x="1422" y="392"/>
                    </a:lnTo>
                    <a:lnTo>
                      <a:pt x="1502" y="366"/>
                    </a:lnTo>
                    <a:lnTo>
                      <a:pt x="1584" y="343"/>
                    </a:lnTo>
                    <a:lnTo>
                      <a:pt x="1667" y="323"/>
                    </a:lnTo>
                    <a:lnTo>
                      <a:pt x="1752" y="308"/>
                    </a:lnTo>
                    <a:lnTo>
                      <a:pt x="1839" y="297"/>
                    </a:lnTo>
                    <a:lnTo>
                      <a:pt x="1926" y="291"/>
                    </a:lnTo>
                    <a:lnTo>
                      <a:pt x="2016" y="288"/>
                    </a:lnTo>
                    <a:lnTo>
                      <a:pt x="2105" y="291"/>
                    </a:lnTo>
                    <a:lnTo>
                      <a:pt x="2192" y="297"/>
                    </a:lnTo>
                    <a:lnTo>
                      <a:pt x="2279" y="308"/>
                    </a:lnTo>
                    <a:lnTo>
                      <a:pt x="2364" y="323"/>
                    </a:lnTo>
                    <a:lnTo>
                      <a:pt x="2448" y="343"/>
                    </a:lnTo>
                    <a:lnTo>
                      <a:pt x="2529" y="366"/>
                    </a:lnTo>
                    <a:lnTo>
                      <a:pt x="2610" y="392"/>
                    </a:lnTo>
                    <a:lnTo>
                      <a:pt x="2689" y="423"/>
                    </a:lnTo>
                    <a:lnTo>
                      <a:pt x="2765" y="458"/>
                    </a:lnTo>
                    <a:lnTo>
                      <a:pt x="2839" y="496"/>
                    </a:lnTo>
                    <a:lnTo>
                      <a:pt x="2912" y="538"/>
                    </a:lnTo>
                    <a:lnTo>
                      <a:pt x="2982" y="582"/>
                    </a:lnTo>
                    <a:lnTo>
                      <a:pt x="3050" y="631"/>
                    </a:lnTo>
                    <a:lnTo>
                      <a:pt x="3114" y="682"/>
                    </a:lnTo>
                    <a:lnTo>
                      <a:pt x="3177" y="736"/>
                    </a:lnTo>
                    <a:lnTo>
                      <a:pt x="3237" y="794"/>
                    </a:lnTo>
                    <a:lnTo>
                      <a:pt x="3295" y="854"/>
                    </a:lnTo>
                    <a:lnTo>
                      <a:pt x="3349" y="917"/>
                    </a:lnTo>
                    <a:lnTo>
                      <a:pt x="3400" y="982"/>
                    </a:lnTo>
                    <a:lnTo>
                      <a:pt x="3449" y="1049"/>
                    </a:lnTo>
                    <a:lnTo>
                      <a:pt x="3493" y="1120"/>
                    </a:lnTo>
                    <a:lnTo>
                      <a:pt x="3535" y="1192"/>
                    </a:lnTo>
                    <a:lnTo>
                      <a:pt x="3573" y="1266"/>
                    </a:lnTo>
                    <a:lnTo>
                      <a:pt x="3608" y="1342"/>
                    </a:lnTo>
                    <a:lnTo>
                      <a:pt x="3639" y="1421"/>
                    </a:lnTo>
                    <a:lnTo>
                      <a:pt x="3665" y="1502"/>
                    </a:lnTo>
                    <a:lnTo>
                      <a:pt x="3689" y="1583"/>
                    </a:lnTo>
                    <a:lnTo>
                      <a:pt x="3708" y="1667"/>
                    </a:lnTo>
                    <a:lnTo>
                      <a:pt x="3724" y="1752"/>
                    </a:lnTo>
                    <a:lnTo>
                      <a:pt x="3734" y="1838"/>
                    </a:lnTo>
                    <a:lnTo>
                      <a:pt x="3741" y="1926"/>
                    </a:lnTo>
                    <a:lnTo>
                      <a:pt x="3744" y="2015"/>
                    </a:lnTo>
                    <a:close/>
                  </a:path>
                </a:pathLst>
              </a:custGeom>
              <a:solidFill>
                <a:srgbClr val="B73B7C"/>
              </a:solidFill>
              <a:ln w="9525">
                <a:noFill/>
                <a:round/>
                <a:headEnd/>
                <a:tailEnd/>
              </a:ln>
            </p:spPr>
            <p:txBody>
              <a:bodyPr/>
              <a:lstStyle/>
              <a:p>
                <a:pPr eaLnBrk="1" hangingPunct="1"/>
                <a:endParaRPr lang="pt-BR" u="none"/>
              </a:p>
            </p:txBody>
          </p:sp>
          <p:sp>
            <p:nvSpPr>
              <p:cNvPr id="468085" name="Freeform 155"/>
              <p:cNvSpPr>
                <a:spLocks noEditPoints="1"/>
              </p:cNvSpPr>
              <p:nvPr/>
            </p:nvSpPr>
            <p:spPr bwMode="auto">
              <a:xfrm>
                <a:off x="3406" y="3089"/>
                <a:ext cx="468" cy="467"/>
              </a:xfrm>
              <a:custGeom>
                <a:avLst/>
                <a:gdLst>
                  <a:gd name="T0" fmla="*/ 0 w 3743"/>
                  <a:gd name="T1" fmla="*/ 0 h 3743"/>
                  <a:gd name="T2" fmla="*/ 0 w 3743"/>
                  <a:gd name="T3" fmla="*/ 0 h 3743"/>
                  <a:gd name="T4" fmla="*/ 0 w 3743"/>
                  <a:gd name="T5" fmla="*/ 0 h 3743"/>
                  <a:gd name="T6" fmla="*/ 0 w 3743"/>
                  <a:gd name="T7" fmla="*/ 0 h 3743"/>
                  <a:gd name="T8" fmla="*/ 0 w 3743"/>
                  <a:gd name="T9" fmla="*/ 0 h 3743"/>
                  <a:gd name="T10" fmla="*/ 0 w 3743"/>
                  <a:gd name="T11" fmla="*/ 0 h 3743"/>
                  <a:gd name="T12" fmla="*/ 0 w 3743"/>
                  <a:gd name="T13" fmla="*/ 0 h 3743"/>
                  <a:gd name="T14" fmla="*/ 0 w 3743"/>
                  <a:gd name="T15" fmla="*/ 0 h 3743"/>
                  <a:gd name="T16" fmla="*/ 0 w 3743"/>
                  <a:gd name="T17" fmla="*/ 0 h 3743"/>
                  <a:gd name="T18" fmla="*/ 0 w 3743"/>
                  <a:gd name="T19" fmla="*/ 0 h 3743"/>
                  <a:gd name="T20" fmla="*/ 0 w 3743"/>
                  <a:gd name="T21" fmla="*/ 0 h 3743"/>
                  <a:gd name="T22" fmla="*/ 0 w 3743"/>
                  <a:gd name="T23" fmla="*/ 0 h 3743"/>
                  <a:gd name="T24" fmla="*/ 0 w 3743"/>
                  <a:gd name="T25" fmla="*/ 0 h 3743"/>
                  <a:gd name="T26" fmla="*/ 0 w 3743"/>
                  <a:gd name="T27" fmla="*/ 0 h 3743"/>
                  <a:gd name="T28" fmla="*/ 0 w 3743"/>
                  <a:gd name="T29" fmla="*/ 0 h 3743"/>
                  <a:gd name="T30" fmla="*/ 0 w 3743"/>
                  <a:gd name="T31" fmla="*/ 0 h 3743"/>
                  <a:gd name="T32" fmla="*/ 0 w 3743"/>
                  <a:gd name="T33" fmla="*/ 0 h 3743"/>
                  <a:gd name="T34" fmla="*/ 0 w 3743"/>
                  <a:gd name="T35" fmla="*/ 0 h 3743"/>
                  <a:gd name="T36" fmla="*/ 0 w 3743"/>
                  <a:gd name="T37" fmla="*/ 0 h 3743"/>
                  <a:gd name="T38" fmla="*/ 0 w 3743"/>
                  <a:gd name="T39" fmla="*/ 0 h 3743"/>
                  <a:gd name="T40" fmla="*/ 0 w 3743"/>
                  <a:gd name="T41" fmla="*/ 0 h 3743"/>
                  <a:gd name="T42" fmla="*/ 0 w 3743"/>
                  <a:gd name="T43" fmla="*/ 0 h 3743"/>
                  <a:gd name="T44" fmla="*/ 0 w 3743"/>
                  <a:gd name="T45" fmla="*/ 0 h 3743"/>
                  <a:gd name="T46" fmla="*/ 0 w 3743"/>
                  <a:gd name="T47" fmla="*/ 0 h 3743"/>
                  <a:gd name="T48" fmla="*/ 0 w 3743"/>
                  <a:gd name="T49" fmla="*/ 0 h 3743"/>
                  <a:gd name="T50" fmla="*/ 0 w 3743"/>
                  <a:gd name="T51" fmla="*/ 0 h 3743"/>
                  <a:gd name="T52" fmla="*/ 0 w 3743"/>
                  <a:gd name="T53" fmla="*/ 0 h 3743"/>
                  <a:gd name="T54" fmla="*/ 0 w 3743"/>
                  <a:gd name="T55" fmla="*/ 0 h 3743"/>
                  <a:gd name="T56" fmla="*/ 0 w 3743"/>
                  <a:gd name="T57" fmla="*/ 0 h 3743"/>
                  <a:gd name="T58" fmla="*/ 0 w 3743"/>
                  <a:gd name="T59" fmla="*/ 0 h 3743"/>
                  <a:gd name="T60" fmla="*/ 0 w 3743"/>
                  <a:gd name="T61" fmla="*/ 0 h 3743"/>
                  <a:gd name="T62" fmla="*/ 0 w 3743"/>
                  <a:gd name="T63" fmla="*/ 0 h 3743"/>
                  <a:gd name="T64" fmla="*/ 0 w 3743"/>
                  <a:gd name="T65" fmla="*/ 0 h 3743"/>
                  <a:gd name="T66" fmla="*/ 0 w 3743"/>
                  <a:gd name="T67" fmla="*/ 0 h 3743"/>
                  <a:gd name="T68" fmla="*/ 0 w 3743"/>
                  <a:gd name="T69" fmla="*/ 0 h 3743"/>
                  <a:gd name="T70" fmla="*/ 0 w 3743"/>
                  <a:gd name="T71" fmla="*/ 0 h 3743"/>
                  <a:gd name="T72" fmla="*/ 0 w 3743"/>
                  <a:gd name="T73" fmla="*/ 0 h 3743"/>
                  <a:gd name="T74" fmla="*/ 0 w 3743"/>
                  <a:gd name="T75" fmla="*/ 0 h 3743"/>
                  <a:gd name="T76" fmla="*/ 0 w 3743"/>
                  <a:gd name="T77" fmla="*/ 0 h 3743"/>
                  <a:gd name="T78" fmla="*/ 0 w 3743"/>
                  <a:gd name="T79" fmla="*/ 0 h 3743"/>
                  <a:gd name="T80" fmla="*/ 0 w 3743"/>
                  <a:gd name="T81" fmla="*/ 0 h 3743"/>
                  <a:gd name="T82" fmla="*/ 0 w 3743"/>
                  <a:gd name="T83" fmla="*/ 0 h 3743"/>
                  <a:gd name="T84" fmla="*/ 0 w 3743"/>
                  <a:gd name="T85" fmla="*/ 0 h 3743"/>
                  <a:gd name="T86" fmla="*/ 0 w 3743"/>
                  <a:gd name="T87" fmla="*/ 0 h 3743"/>
                  <a:gd name="T88" fmla="*/ 0 w 3743"/>
                  <a:gd name="T89" fmla="*/ 0 h 3743"/>
                  <a:gd name="T90" fmla="*/ 0 w 3743"/>
                  <a:gd name="T91" fmla="*/ 0 h 3743"/>
                  <a:gd name="T92" fmla="*/ 0 w 3743"/>
                  <a:gd name="T93" fmla="*/ 0 h 3743"/>
                  <a:gd name="T94" fmla="*/ 0 w 3743"/>
                  <a:gd name="T95" fmla="*/ 0 h 3743"/>
                  <a:gd name="T96" fmla="*/ 0 w 3743"/>
                  <a:gd name="T97" fmla="*/ 0 h 3743"/>
                  <a:gd name="T98" fmla="*/ 0 w 3743"/>
                  <a:gd name="T99" fmla="*/ 0 h 3743"/>
                  <a:gd name="T100" fmla="*/ 0 w 3743"/>
                  <a:gd name="T101" fmla="*/ 0 h 37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43"/>
                  <a:gd name="T154" fmla="*/ 0 h 3743"/>
                  <a:gd name="T155" fmla="*/ 3743 w 3743"/>
                  <a:gd name="T156" fmla="*/ 3743 h 37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43" h="3743">
                    <a:moveTo>
                      <a:pt x="3743" y="1871"/>
                    </a:moveTo>
                    <a:lnTo>
                      <a:pt x="3741" y="1775"/>
                    </a:lnTo>
                    <a:lnTo>
                      <a:pt x="3734" y="1680"/>
                    </a:lnTo>
                    <a:lnTo>
                      <a:pt x="3722" y="1586"/>
                    </a:lnTo>
                    <a:lnTo>
                      <a:pt x="3705" y="1495"/>
                    </a:lnTo>
                    <a:lnTo>
                      <a:pt x="3685" y="1403"/>
                    </a:lnTo>
                    <a:lnTo>
                      <a:pt x="3659" y="1315"/>
                    </a:lnTo>
                    <a:lnTo>
                      <a:pt x="3629" y="1228"/>
                    </a:lnTo>
                    <a:lnTo>
                      <a:pt x="3597" y="1143"/>
                    </a:lnTo>
                    <a:lnTo>
                      <a:pt x="3558" y="1060"/>
                    </a:lnTo>
                    <a:lnTo>
                      <a:pt x="3517" y="980"/>
                    </a:lnTo>
                    <a:lnTo>
                      <a:pt x="3472" y="901"/>
                    </a:lnTo>
                    <a:lnTo>
                      <a:pt x="3424" y="825"/>
                    </a:lnTo>
                    <a:lnTo>
                      <a:pt x="3372" y="752"/>
                    </a:lnTo>
                    <a:lnTo>
                      <a:pt x="3315" y="682"/>
                    </a:lnTo>
                    <a:lnTo>
                      <a:pt x="3257" y="614"/>
                    </a:lnTo>
                    <a:lnTo>
                      <a:pt x="3195" y="548"/>
                    </a:lnTo>
                    <a:lnTo>
                      <a:pt x="3130" y="486"/>
                    </a:lnTo>
                    <a:lnTo>
                      <a:pt x="3062" y="428"/>
                    </a:lnTo>
                    <a:lnTo>
                      <a:pt x="2992" y="372"/>
                    </a:lnTo>
                    <a:lnTo>
                      <a:pt x="2918" y="320"/>
                    </a:lnTo>
                    <a:lnTo>
                      <a:pt x="2842" y="271"/>
                    </a:lnTo>
                    <a:lnTo>
                      <a:pt x="2763" y="226"/>
                    </a:lnTo>
                    <a:lnTo>
                      <a:pt x="2683" y="185"/>
                    </a:lnTo>
                    <a:lnTo>
                      <a:pt x="2600" y="147"/>
                    </a:lnTo>
                    <a:lnTo>
                      <a:pt x="2515" y="114"/>
                    </a:lnTo>
                    <a:lnTo>
                      <a:pt x="2428" y="84"/>
                    </a:lnTo>
                    <a:lnTo>
                      <a:pt x="2340" y="58"/>
                    </a:lnTo>
                    <a:lnTo>
                      <a:pt x="2248" y="38"/>
                    </a:lnTo>
                    <a:lnTo>
                      <a:pt x="2157" y="21"/>
                    </a:lnTo>
                    <a:lnTo>
                      <a:pt x="2063" y="10"/>
                    </a:lnTo>
                    <a:lnTo>
                      <a:pt x="1968" y="2"/>
                    </a:lnTo>
                    <a:lnTo>
                      <a:pt x="1872" y="0"/>
                    </a:lnTo>
                    <a:lnTo>
                      <a:pt x="1775" y="2"/>
                    </a:lnTo>
                    <a:lnTo>
                      <a:pt x="1681" y="10"/>
                    </a:lnTo>
                    <a:lnTo>
                      <a:pt x="1587" y="21"/>
                    </a:lnTo>
                    <a:lnTo>
                      <a:pt x="1495" y="38"/>
                    </a:lnTo>
                    <a:lnTo>
                      <a:pt x="1404" y="58"/>
                    </a:lnTo>
                    <a:lnTo>
                      <a:pt x="1315" y="84"/>
                    </a:lnTo>
                    <a:lnTo>
                      <a:pt x="1228" y="114"/>
                    </a:lnTo>
                    <a:lnTo>
                      <a:pt x="1143" y="147"/>
                    </a:lnTo>
                    <a:lnTo>
                      <a:pt x="1061" y="185"/>
                    </a:lnTo>
                    <a:lnTo>
                      <a:pt x="980" y="226"/>
                    </a:lnTo>
                    <a:lnTo>
                      <a:pt x="901" y="271"/>
                    </a:lnTo>
                    <a:lnTo>
                      <a:pt x="825" y="320"/>
                    </a:lnTo>
                    <a:lnTo>
                      <a:pt x="752" y="372"/>
                    </a:lnTo>
                    <a:lnTo>
                      <a:pt x="682" y="428"/>
                    </a:lnTo>
                    <a:lnTo>
                      <a:pt x="614" y="486"/>
                    </a:lnTo>
                    <a:lnTo>
                      <a:pt x="548" y="548"/>
                    </a:lnTo>
                    <a:lnTo>
                      <a:pt x="486" y="614"/>
                    </a:lnTo>
                    <a:lnTo>
                      <a:pt x="428" y="682"/>
                    </a:lnTo>
                    <a:lnTo>
                      <a:pt x="372" y="752"/>
                    </a:lnTo>
                    <a:lnTo>
                      <a:pt x="320" y="825"/>
                    </a:lnTo>
                    <a:lnTo>
                      <a:pt x="271" y="901"/>
                    </a:lnTo>
                    <a:lnTo>
                      <a:pt x="226" y="980"/>
                    </a:lnTo>
                    <a:lnTo>
                      <a:pt x="185" y="1060"/>
                    </a:lnTo>
                    <a:lnTo>
                      <a:pt x="148" y="1143"/>
                    </a:lnTo>
                    <a:lnTo>
                      <a:pt x="114" y="1228"/>
                    </a:lnTo>
                    <a:lnTo>
                      <a:pt x="84" y="1315"/>
                    </a:lnTo>
                    <a:lnTo>
                      <a:pt x="60" y="1403"/>
                    </a:lnTo>
                    <a:lnTo>
                      <a:pt x="38" y="1495"/>
                    </a:lnTo>
                    <a:lnTo>
                      <a:pt x="21" y="1586"/>
                    </a:lnTo>
                    <a:lnTo>
                      <a:pt x="10" y="1680"/>
                    </a:lnTo>
                    <a:lnTo>
                      <a:pt x="2" y="1775"/>
                    </a:lnTo>
                    <a:lnTo>
                      <a:pt x="0" y="1871"/>
                    </a:lnTo>
                    <a:lnTo>
                      <a:pt x="2" y="1968"/>
                    </a:lnTo>
                    <a:lnTo>
                      <a:pt x="10" y="2063"/>
                    </a:lnTo>
                    <a:lnTo>
                      <a:pt x="21" y="2156"/>
                    </a:lnTo>
                    <a:lnTo>
                      <a:pt x="38" y="2248"/>
                    </a:lnTo>
                    <a:lnTo>
                      <a:pt x="60" y="2338"/>
                    </a:lnTo>
                    <a:lnTo>
                      <a:pt x="84" y="2428"/>
                    </a:lnTo>
                    <a:lnTo>
                      <a:pt x="114" y="2515"/>
                    </a:lnTo>
                    <a:lnTo>
                      <a:pt x="148" y="2600"/>
                    </a:lnTo>
                    <a:lnTo>
                      <a:pt x="185" y="2682"/>
                    </a:lnTo>
                    <a:lnTo>
                      <a:pt x="226" y="2763"/>
                    </a:lnTo>
                    <a:lnTo>
                      <a:pt x="271" y="2842"/>
                    </a:lnTo>
                    <a:lnTo>
                      <a:pt x="320" y="2918"/>
                    </a:lnTo>
                    <a:lnTo>
                      <a:pt x="372" y="2991"/>
                    </a:lnTo>
                    <a:lnTo>
                      <a:pt x="428" y="3061"/>
                    </a:lnTo>
                    <a:lnTo>
                      <a:pt x="486" y="3129"/>
                    </a:lnTo>
                    <a:lnTo>
                      <a:pt x="548" y="3194"/>
                    </a:lnTo>
                    <a:lnTo>
                      <a:pt x="614" y="3257"/>
                    </a:lnTo>
                    <a:lnTo>
                      <a:pt x="682" y="3315"/>
                    </a:lnTo>
                    <a:lnTo>
                      <a:pt x="752" y="3371"/>
                    </a:lnTo>
                    <a:lnTo>
                      <a:pt x="825" y="3423"/>
                    </a:lnTo>
                    <a:lnTo>
                      <a:pt x="901" y="3472"/>
                    </a:lnTo>
                    <a:lnTo>
                      <a:pt x="980" y="3517"/>
                    </a:lnTo>
                    <a:lnTo>
                      <a:pt x="1061" y="3558"/>
                    </a:lnTo>
                    <a:lnTo>
                      <a:pt x="1143" y="3595"/>
                    </a:lnTo>
                    <a:lnTo>
                      <a:pt x="1228" y="3629"/>
                    </a:lnTo>
                    <a:lnTo>
                      <a:pt x="1315" y="3659"/>
                    </a:lnTo>
                    <a:lnTo>
                      <a:pt x="1404" y="3683"/>
                    </a:lnTo>
                    <a:lnTo>
                      <a:pt x="1495" y="3705"/>
                    </a:lnTo>
                    <a:lnTo>
                      <a:pt x="1587" y="3722"/>
                    </a:lnTo>
                    <a:lnTo>
                      <a:pt x="1681" y="3733"/>
                    </a:lnTo>
                    <a:lnTo>
                      <a:pt x="1775" y="3741"/>
                    </a:lnTo>
                    <a:lnTo>
                      <a:pt x="1872" y="3743"/>
                    </a:lnTo>
                    <a:lnTo>
                      <a:pt x="1968" y="3741"/>
                    </a:lnTo>
                    <a:lnTo>
                      <a:pt x="2063" y="3733"/>
                    </a:lnTo>
                    <a:lnTo>
                      <a:pt x="2157" y="3722"/>
                    </a:lnTo>
                    <a:lnTo>
                      <a:pt x="2248" y="3705"/>
                    </a:lnTo>
                    <a:lnTo>
                      <a:pt x="2340" y="3683"/>
                    </a:lnTo>
                    <a:lnTo>
                      <a:pt x="2428" y="3659"/>
                    </a:lnTo>
                    <a:lnTo>
                      <a:pt x="2515" y="3629"/>
                    </a:lnTo>
                    <a:lnTo>
                      <a:pt x="2600" y="3595"/>
                    </a:lnTo>
                    <a:lnTo>
                      <a:pt x="2683" y="3558"/>
                    </a:lnTo>
                    <a:lnTo>
                      <a:pt x="2763" y="3517"/>
                    </a:lnTo>
                    <a:lnTo>
                      <a:pt x="2842" y="3472"/>
                    </a:lnTo>
                    <a:lnTo>
                      <a:pt x="2918" y="3423"/>
                    </a:lnTo>
                    <a:lnTo>
                      <a:pt x="2992" y="3371"/>
                    </a:lnTo>
                    <a:lnTo>
                      <a:pt x="3062" y="3315"/>
                    </a:lnTo>
                    <a:lnTo>
                      <a:pt x="3130" y="3257"/>
                    </a:lnTo>
                    <a:lnTo>
                      <a:pt x="3195" y="3194"/>
                    </a:lnTo>
                    <a:lnTo>
                      <a:pt x="3257" y="3129"/>
                    </a:lnTo>
                    <a:lnTo>
                      <a:pt x="3315" y="3061"/>
                    </a:lnTo>
                    <a:lnTo>
                      <a:pt x="3372" y="2991"/>
                    </a:lnTo>
                    <a:lnTo>
                      <a:pt x="3424" y="2918"/>
                    </a:lnTo>
                    <a:lnTo>
                      <a:pt x="3472" y="2842"/>
                    </a:lnTo>
                    <a:lnTo>
                      <a:pt x="3517" y="2763"/>
                    </a:lnTo>
                    <a:lnTo>
                      <a:pt x="3558" y="2682"/>
                    </a:lnTo>
                    <a:lnTo>
                      <a:pt x="3597" y="2600"/>
                    </a:lnTo>
                    <a:lnTo>
                      <a:pt x="3629" y="2515"/>
                    </a:lnTo>
                    <a:lnTo>
                      <a:pt x="3659" y="2428"/>
                    </a:lnTo>
                    <a:lnTo>
                      <a:pt x="3685" y="2338"/>
                    </a:lnTo>
                    <a:lnTo>
                      <a:pt x="3705" y="2248"/>
                    </a:lnTo>
                    <a:lnTo>
                      <a:pt x="3722" y="2156"/>
                    </a:lnTo>
                    <a:lnTo>
                      <a:pt x="3734" y="2063"/>
                    </a:lnTo>
                    <a:lnTo>
                      <a:pt x="3741" y="1968"/>
                    </a:lnTo>
                    <a:lnTo>
                      <a:pt x="3743" y="1871"/>
                    </a:lnTo>
                    <a:close/>
                    <a:moveTo>
                      <a:pt x="3455" y="1871"/>
                    </a:moveTo>
                    <a:lnTo>
                      <a:pt x="3453" y="1953"/>
                    </a:lnTo>
                    <a:lnTo>
                      <a:pt x="3447" y="2033"/>
                    </a:lnTo>
                    <a:lnTo>
                      <a:pt x="3437" y="2112"/>
                    </a:lnTo>
                    <a:lnTo>
                      <a:pt x="3424" y="2191"/>
                    </a:lnTo>
                    <a:lnTo>
                      <a:pt x="3406" y="2267"/>
                    </a:lnTo>
                    <a:lnTo>
                      <a:pt x="3384" y="2342"/>
                    </a:lnTo>
                    <a:lnTo>
                      <a:pt x="3359" y="2416"/>
                    </a:lnTo>
                    <a:lnTo>
                      <a:pt x="3331" y="2488"/>
                    </a:lnTo>
                    <a:lnTo>
                      <a:pt x="3299" y="2558"/>
                    </a:lnTo>
                    <a:lnTo>
                      <a:pt x="3264" y="2626"/>
                    </a:lnTo>
                    <a:lnTo>
                      <a:pt x="3226" y="2692"/>
                    </a:lnTo>
                    <a:lnTo>
                      <a:pt x="3185" y="2757"/>
                    </a:lnTo>
                    <a:lnTo>
                      <a:pt x="3140" y="2818"/>
                    </a:lnTo>
                    <a:lnTo>
                      <a:pt x="3093" y="2879"/>
                    </a:lnTo>
                    <a:lnTo>
                      <a:pt x="3044" y="2936"/>
                    </a:lnTo>
                    <a:lnTo>
                      <a:pt x="2992" y="2991"/>
                    </a:lnTo>
                    <a:lnTo>
                      <a:pt x="2936" y="3043"/>
                    </a:lnTo>
                    <a:lnTo>
                      <a:pt x="2879" y="3093"/>
                    </a:lnTo>
                    <a:lnTo>
                      <a:pt x="2820" y="3140"/>
                    </a:lnTo>
                    <a:lnTo>
                      <a:pt x="2757" y="3184"/>
                    </a:lnTo>
                    <a:lnTo>
                      <a:pt x="2693" y="3226"/>
                    </a:lnTo>
                    <a:lnTo>
                      <a:pt x="2626" y="3264"/>
                    </a:lnTo>
                    <a:lnTo>
                      <a:pt x="2558" y="3299"/>
                    </a:lnTo>
                    <a:lnTo>
                      <a:pt x="2488" y="3330"/>
                    </a:lnTo>
                    <a:lnTo>
                      <a:pt x="2416" y="3359"/>
                    </a:lnTo>
                    <a:lnTo>
                      <a:pt x="2343" y="3384"/>
                    </a:lnTo>
                    <a:lnTo>
                      <a:pt x="2268" y="3405"/>
                    </a:lnTo>
                    <a:lnTo>
                      <a:pt x="2191" y="3422"/>
                    </a:lnTo>
                    <a:lnTo>
                      <a:pt x="2113" y="3436"/>
                    </a:lnTo>
                    <a:lnTo>
                      <a:pt x="2034" y="3447"/>
                    </a:lnTo>
                    <a:lnTo>
                      <a:pt x="1953" y="3453"/>
                    </a:lnTo>
                    <a:lnTo>
                      <a:pt x="1872" y="3455"/>
                    </a:lnTo>
                    <a:lnTo>
                      <a:pt x="1790" y="3453"/>
                    </a:lnTo>
                    <a:lnTo>
                      <a:pt x="1710" y="3447"/>
                    </a:lnTo>
                    <a:lnTo>
                      <a:pt x="1631" y="3436"/>
                    </a:lnTo>
                    <a:lnTo>
                      <a:pt x="1552" y="3422"/>
                    </a:lnTo>
                    <a:lnTo>
                      <a:pt x="1476" y="3405"/>
                    </a:lnTo>
                    <a:lnTo>
                      <a:pt x="1400" y="3384"/>
                    </a:lnTo>
                    <a:lnTo>
                      <a:pt x="1327" y="3359"/>
                    </a:lnTo>
                    <a:lnTo>
                      <a:pt x="1255" y="3330"/>
                    </a:lnTo>
                    <a:lnTo>
                      <a:pt x="1185" y="3299"/>
                    </a:lnTo>
                    <a:lnTo>
                      <a:pt x="1117" y="3264"/>
                    </a:lnTo>
                    <a:lnTo>
                      <a:pt x="1051" y="3226"/>
                    </a:lnTo>
                    <a:lnTo>
                      <a:pt x="986" y="3184"/>
                    </a:lnTo>
                    <a:lnTo>
                      <a:pt x="925" y="3140"/>
                    </a:lnTo>
                    <a:lnTo>
                      <a:pt x="864" y="3093"/>
                    </a:lnTo>
                    <a:lnTo>
                      <a:pt x="807" y="3043"/>
                    </a:lnTo>
                    <a:lnTo>
                      <a:pt x="752" y="2991"/>
                    </a:lnTo>
                    <a:lnTo>
                      <a:pt x="700" y="2936"/>
                    </a:lnTo>
                    <a:lnTo>
                      <a:pt x="650" y="2879"/>
                    </a:lnTo>
                    <a:lnTo>
                      <a:pt x="603" y="2818"/>
                    </a:lnTo>
                    <a:lnTo>
                      <a:pt x="559" y="2757"/>
                    </a:lnTo>
                    <a:lnTo>
                      <a:pt x="517" y="2692"/>
                    </a:lnTo>
                    <a:lnTo>
                      <a:pt x="479" y="2626"/>
                    </a:lnTo>
                    <a:lnTo>
                      <a:pt x="444" y="2558"/>
                    </a:lnTo>
                    <a:lnTo>
                      <a:pt x="413" y="2488"/>
                    </a:lnTo>
                    <a:lnTo>
                      <a:pt x="384" y="2416"/>
                    </a:lnTo>
                    <a:lnTo>
                      <a:pt x="359" y="2342"/>
                    </a:lnTo>
                    <a:lnTo>
                      <a:pt x="338" y="2267"/>
                    </a:lnTo>
                    <a:lnTo>
                      <a:pt x="321" y="2191"/>
                    </a:lnTo>
                    <a:lnTo>
                      <a:pt x="306" y="2112"/>
                    </a:lnTo>
                    <a:lnTo>
                      <a:pt x="296" y="2033"/>
                    </a:lnTo>
                    <a:lnTo>
                      <a:pt x="290" y="1953"/>
                    </a:lnTo>
                    <a:lnTo>
                      <a:pt x="288" y="1871"/>
                    </a:lnTo>
                    <a:lnTo>
                      <a:pt x="290" y="1790"/>
                    </a:lnTo>
                    <a:lnTo>
                      <a:pt x="296" y="1709"/>
                    </a:lnTo>
                    <a:lnTo>
                      <a:pt x="306" y="1630"/>
                    </a:lnTo>
                    <a:lnTo>
                      <a:pt x="321" y="1552"/>
                    </a:lnTo>
                    <a:lnTo>
                      <a:pt x="338" y="1476"/>
                    </a:lnTo>
                    <a:lnTo>
                      <a:pt x="359" y="1400"/>
                    </a:lnTo>
                    <a:lnTo>
                      <a:pt x="384" y="1327"/>
                    </a:lnTo>
                    <a:lnTo>
                      <a:pt x="413" y="1255"/>
                    </a:lnTo>
                    <a:lnTo>
                      <a:pt x="444" y="1185"/>
                    </a:lnTo>
                    <a:lnTo>
                      <a:pt x="479" y="1117"/>
                    </a:lnTo>
                    <a:lnTo>
                      <a:pt x="517" y="1050"/>
                    </a:lnTo>
                    <a:lnTo>
                      <a:pt x="559" y="986"/>
                    </a:lnTo>
                    <a:lnTo>
                      <a:pt x="603" y="924"/>
                    </a:lnTo>
                    <a:lnTo>
                      <a:pt x="650" y="864"/>
                    </a:lnTo>
                    <a:lnTo>
                      <a:pt x="700" y="807"/>
                    </a:lnTo>
                    <a:lnTo>
                      <a:pt x="752" y="752"/>
                    </a:lnTo>
                    <a:lnTo>
                      <a:pt x="807" y="700"/>
                    </a:lnTo>
                    <a:lnTo>
                      <a:pt x="864" y="650"/>
                    </a:lnTo>
                    <a:lnTo>
                      <a:pt x="925" y="603"/>
                    </a:lnTo>
                    <a:lnTo>
                      <a:pt x="986" y="558"/>
                    </a:lnTo>
                    <a:lnTo>
                      <a:pt x="1051" y="517"/>
                    </a:lnTo>
                    <a:lnTo>
                      <a:pt x="1117" y="479"/>
                    </a:lnTo>
                    <a:lnTo>
                      <a:pt x="1185" y="444"/>
                    </a:lnTo>
                    <a:lnTo>
                      <a:pt x="1255" y="412"/>
                    </a:lnTo>
                    <a:lnTo>
                      <a:pt x="1327" y="384"/>
                    </a:lnTo>
                    <a:lnTo>
                      <a:pt x="1400" y="359"/>
                    </a:lnTo>
                    <a:lnTo>
                      <a:pt x="1476" y="338"/>
                    </a:lnTo>
                    <a:lnTo>
                      <a:pt x="1552" y="320"/>
                    </a:lnTo>
                    <a:lnTo>
                      <a:pt x="1631" y="306"/>
                    </a:lnTo>
                    <a:lnTo>
                      <a:pt x="1710" y="296"/>
                    </a:lnTo>
                    <a:lnTo>
                      <a:pt x="1790" y="290"/>
                    </a:lnTo>
                    <a:lnTo>
                      <a:pt x="1872" y="288"/>
                    </a:lnTo>
                    <a:lnTo>
                      <a:pt x="1953" y="290"/>
                    </a:lnTo>
                    <a:lnTo>
                      <a:pt x="2034" y="296"/>
                    </a:lnTo>
                    <a:lnTo>
                      <a:pt x="2113" y="306"/>
                    </a:lnTo>
                    <a:lnTo>
                      <a:pt x="2191" y="320"/>
                    </a:lnTo>
                    <a:lnTo>
                      <a:pt x="2268" y="338"/>
                    </a:lnTo>
                    <a:lnTo>
                      <a:pt x="2343" y="359"/>
                    </a:lnTo>
                    <a:lnTo>
                      <a:pt x="2416" y="384"/>
                    </a:lnTo>
                    <a:lnTo>
                      <a:pt x="2488" y="412"/>
                    </a:lnTo>
                    <a:lnTo>
                      <a:pt x="2558" y="444"/>
                    </a:lnTo>
                    <a:lnTo>
                      <a:pt x="2626" y="479"/>
                    </a:lnTo>
                    <a:lnTo>
                      <a:pt x="2693" y="517"/>
                    </a:lnTo>
                    <a:lnTo>
                      <a:pt x="2757" y="558"/>
                    </a:lnTo>
                    <a:lnTo>
                      <a:pt x="2820" y="603"/>
                    </a:lnTo>
                    <a:lnTo>
                      <a:pt x="2879" y="650"/>
                    </a:lnTo>
                    <a:lnTo>
                      <a:pt x="2936" y="700"/>
                    </a:lnTo>
                    <a:lnTo>
                      <a:pt x="2992" y="752"/>
                    </a:lnTo>
                    <a:lnTo>
                      <a:pt x="3044" y="807"/>
                    </a:lnTo>
                    <a:lnTo>
                      <a:pt x="3093" y="864"/>
                    </a:lnTo>
                    <a:lnTo>
                      <a:pt x="3140" y="924"/>
                    </a:lnTo>
                    <a:lnTo>
                      <a:pt x="3185" y="986"/>
                    </a:lnTo>
                    <a:lnTo>
                      <a:pt x="3226" y="1050"/>
                    </a:lnTo>
                    <a:lnTo>
                      <a:pt x="3264" y="1117"/>
                    </a:lnTo>
                    <a:lnTo>
                      <a:pt x="3299" y="1185"/>
                    </a:lnTo>
                    <a:lnTo>
                      <a:pt x="3331" y="1255"/>
                    </a:lnTo>
                    <a:lnTo>
                      <a:pt x="3359" y="1327"/>
                    </a:lnTo>
                    <a:lnTo>
                      <a:pt x="3384" y="1400"/>
                    </a:lnTo>
                    <a:lnTo>
                      <a:pt x="3406" y="1476"/>
                    </a:lnTo>
                    <a:lnTo>
                      <a:pt x="3424" y="1552"/>
                    </a:lnTo>
                    <a:lnTo>
                      <a:pt x="3437" y="1630"/>
                    </a:lnTo>
                    <a:lnTo>
                      <a:pt x="3447" y="1709"/>
                    </a:lnTo>
                    <a:lnTo>
                      <a:pt x="3453" y="1790"/>
                    </a:lnTo>
                    <a:lnTo>
                      <a:pt x="3455" y="1871"/>
                    </a:lnTo>
                    <a:close/>
                  </a:path>
                </a:pathLst>
              </a:custGeom>
              <a:solidFill>
                <a:srgbClr val="BC397C"/>
              </a:solidFill>
              <a:ln w="9525">
                <a:noFill/>
                <a:round/>
                <a:headEnd/>
                <a:tailEnd/>
              </a:ln>
            </p:spPr>
            <p:txBody>
              <a:bodyPr/>
              <a:lstStyle/>
              <a:p>
                <a:pPr eaLnBrk="1" hangingPunct="1"/>
                <a:endParaRPr lang="pt-BR" u="none"/>
              </a:p>
            </p:txBody>
          </p:sp>
          <p:sp>
            <p:nvSpPr>
              <p:cNvPr id="468086" name="Freeform 156"/>
              <p:cNvSpPr>
                <a:spLocks noEditPoints="1"/>
              </p:cNvSpPr>
              <p:nvPr/>
            </p:nvSpPr>
            <p:spPr bwMode="auto">
              <a:xfrm>
                <a:off x="3424" y="3106"/>
                <a:ext cx="432" cy="432"/>
              </a:xfrm>
              <a:custGeom>
                <a:avLst/>
                <a:gdLst>
                  <a:gd name="T0" fmla="*/ 0 w 3455"/>
                  <a:gd name="T1" fmla="*/ 0 h 3455"/>
                  <a:gd name="T2" fmla="*/ 0 w 3455"/>
                  <a:gd name="T3" fmla="*/ 0 h 3455"/>
                  <a:gd name="T4" fmla="*/ 0 w 3455"/>
                  <a:gd name="T5" fmla="*/ 0 h 3455"/>
                  <a:gd name="T6" fmla="*/ 0 w 3455"/>
                  <a:gd name="T7" fmla="*/ 0 h 3455"/>
                  <a:gd name="T8" fmla="*/ 0 w 3455"/>
                  <a:gd name="T9" fmla="*/ 0 h 3455"/>
                  <a:gd name="T10" fmla="*/ 0 w 3455"/>
                  <a:gd name="T11" fmla="*/ 0 h 3455"/>
                  <a:gd name="T12" fmla="*/ 0 w 3455"/>
                  <a:gd name="T13" fmla="*/ 0 h 3455"/>
                  <a:gd name="T14" fmla="*/ 0 w 3455"/>
                  <a:gd name="T15" fmla="*/ 0 h 3455"/>
                  <a:gd name="T16" fmla="*/ 0 w 3455"/>
                  <a:gd name="T17" fmla="*/ 0 h 3455"/>
                  <a:gd name="T18" fmla="*/ 0 w 3455"/>
                  <a:gd name="T19" fmla="*/ 0 h 3455"/>
                  <a:gd name="T20" fmla="*/ 0 w 3455"/>
                  <a:gd name="T21" fmla="*/ 0 h 3455"/>
                  <a:gd name="T22" fmla="*/ 0 w 3455"/>
                  <a:gd name="T23" fmla="*/ 0 h 3455"/>
                  <a:gd name="T24" fmla="*/ 0 w 3455"/>
                  <a:gd name="T25" fmla="*/ 0 h 3455"/>
                  <a:gd name="T26" fmla="*/ 0 w 3455"/>
                  <a:gd name="T27" fmla="*/ 0 h 3455"/>
                  <a:gd name="T28" fmla="*/ 0 w 3455"/>
                  <a:gd name="T29" fmla="*/ 0 h 3455"/>
                  <a:gd name="T30" fmla="*/ 0 w 3455"/>
                  <a:gd name="T31" fmla="*/ 0 h 3455"/>
                  <a:gd name="T32" fmla="*/ 0 w 3455"/>
                  <a:gd name="T33" fmla="*/ 0 h 3455"/>
                  <a:gd name="T34" fmla="*/ 0 w 3455"/>
                  <a:gd name="T35" fmla="*/ 0 h 3455"/>
                  <a:gd name="T36" fmla="*/ 0 w 3455"/>
                  <a:gd name="T37" fmla="*/ 0 h 3455"/>
                  <a:gd name="T38" fmla="*/ 0 w 3455"/>
                  <a:gd name="T39" fmla="*/ 0 h 3455"/>
                  <a:gd name="T40" fmla="*/ 0 w 3455"/>
                  <a:gd name="T41" fmla="*/ 0 h 3455"/>
                  <a:gd name="T42" fmla="*/ 0 w 3455"/>
                  <a:gd name="T43" fmla="*/ 0 h 3455"/>
                  <a:gd name="T44" fmla="*/ 0 w 3455"/>
                  <a:gd name="T45" fmla="*/ 0 h 3455"/>
                  <a:gd name="T46" fmla="*/ 0 w 3455"/>
                  <a:gd name="T47" fmla="*/ 0 h 3455"/>
                  <a:gd name="T48" fmla="*/ 0 w 3455"/>
                  <a:gd name="T49" fmla="*/ 0 h 3455"/>
                  <a:gd name="T50" fmla="*/ 0 w 3455"/>
                  <a:gd name="T51" fmla="*/ 0 h 3455"/>
                  <a:gd name="T52" fmla="*/ 0 w 3455"/>
                  <a:gd name="T53" fmla="*/ 0 h 3455"/>
                  <a:gd name="T54" fmla="*/ 0 w 3455"/>
                  <a:gd name="T55" fmla="*/ 0 h 3455"/>
                  <a:gd name="T56" fmla="*/ 0 w 3455"/>
                  <a:gd name="T57" fmla="*/ 0 h 3455"/>
                  <a:gd name="T58" fmla="*/ 0 w 3455"/>
                  <a:gd name="T59" fmla="*/ 0 h 3455"/>
                  <a:gd name="T60" fmla="*/ 0 w 3455"/>
                  <a:gd name="T61" fmla="*/ 0 h 3455"/>
                  <a:gd name="T62" fmla="*/ 0 w 3455"/>
                  <a:gd name="T63" fmla="*/ 0 h 3455"/>
                  <a:gd name="T64" fmla="*/ 0 w 3455"/>
                  <a:gd name="T65" fmla="*/ 0 h 3455"/>
                  <a:gd name="T66" fmla="*/ 0 w 3455"/>
                  <a:gd name="T67" fmla="*/ 0 h 3455"/>
                  <a:gd name="T68" fmla="*/ 0 w 3455"/>
                  <a:gd name="T69" fmla="*/ 0 h 3455"/>
                  <a:gd name="T70" fmla="*/ 0 w 3455"/>
                  <a:gd name="T71" fmla="*/ 0 h 3455"/>
                  <a:gd name="T72" fmla="*/ 0 w 3455"/>
                  <a:gd name="T73" fmla="*/ 0 h 3455"/>
                  <a:gd name="T74" fmla="*/ 0 w 3455"/>
                  <a:gd name="T75" fmla="*/ 0 h 3455"/>
                  <a:gd name="T76" fmla="*/ 0 w 3455"/>
                  <a:gd name="T77" fmla="*/ 0 h 3455"/>
                  <a:gd name="T78" fmla="*/ 0 w 3455"/>
                  <a:gd name="T79" fmla="*/ 0 h 3455"/>
                  <a:gd name="T80" fmla="*/ 0 w 3455"/>
                  <a:gd name="T81" fmla="*/ 0 h 3455"/>
                  <a:gd name="T82" fmla="*/ 0 w 3455"/>
                  <a:gd name="T83" fmla="*/ 0 h 3455"/>
                  <a:gd name="T84" fmla="*/ 0 w 3455"/>
                  <a:gd name="T85" fmla="*/ 0 h 3455"/>
                  <a:gd name="T86" fmla="*/ 0 w 3455"/>
                  <a:gd name="T87" fmla="*/ 0 h 3455"/>
                  <a:gd name="T88" fmla="*/ 0 w 3455"/>
                  <a:gd name="T89" fmla="*/ 0 h 3455"/>
                  <a:gd name="T90" fmla="*/ 0 w 3455"/>
                  <a:gd name="T91" fmla="*/ 0 h 3455"/>
                  <a:gd name="T92" fmla="*/ 0 w 3455"/>
                  <a:gd name="T93" fmla="*/ 0 h 3455"/>
                  <a:gd name="T94" fmla="*/ 0 w 3455"/>
                  <a:gd name="T95" fmla="*/ 0 h 3455"/>
                  <a:gd name="T96" fmla="*/ 0 w 3455"/>
                  <a:gd name="T97" fmla="*/ 0 h 3455"/>
                  <a:gd name="T98" fmla="*/ 0 w 3455"/>
                  <a:gd name="T99" fmla="*/ 0 h 3455"/>
                  <a:gd name="T100" fmla="*/ 0 w 3455"/>
                  <a:gd name="T101" fmla="*/ 0 h 34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55"/>
                  <a:gd name="T154" fmla="*/ 0 h 3455"/>
                  <a:gd name="T155" fmla="*/ 3455 w 3455"/>
                  <a:gd name="T156" fmla="*/ 3455 h 34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55" h="3455">
                    <a:moveTo>
                      <a:pt x="3455" y="1728"/>
                    </a:moveTo>
                    <a:lnTo>
                      <a:pt x="3452" y="1639"/>
                    </a:lnTo>
                    <a:lnTo>
                      <a:pt x="3445" y="1551"/>
                    </a:lnTo>
                    <a:lnTo>
                      <a:pt x="3435" y="1465"/>
                    </a:lnTo>
                    <a:lnTo>
                      <a:pt x="3419" y="1380"/>
                    </a:lnTo>
                    <a:lnTo>
                      <a:pt x="3400" y="1296"/>
                    </a:lnTo>
                    <a:lnTo>
                      <a:pt x="3376" y="1215"/>
                    </a:lnTo>
                    <a:lnTo>
                      <a:pt x="3350" y="1134"/>
                    </a:lnTo>
                    <a:lnTo>
                      <a:pt x="3319" y="1055"/>
                    </a:lnTo>
                    <a:lnTo>
                      <a:pt x="3284" y="979"/>
                    </a:lnTo>
                    <a:lnTo>
                      <a:pt x="3246" y="905"/>
                    </a:lnTo>
                    <a:lnTo>
                      <a:pt x="3204" y="833"/>
                    </a:lnTo>
                    <a:lnTo>
                      <a:pt x="3160" y="762"/>
                    </a:lnTo>
                    <a:lnTo>
                      <a:pt x="3111" y="695"/>
                    </a:lnTo>
                    <a:lnTo>
                      <a:pt x="3060" y="630"/>
                    </a:lnTo>
                    <a:lnTo>
                      <a:pt x="3006" y="567"/>
                    </a:lnTo>
                    <a:lnTo>
                      <a:pt x="2948" y="507"/>
                    </a:lnTo>
                    <a:lnTo>
                      <a:pt x="2888" y="449"/>
                    </a:lnTo>
                    <a:lnTo>
                      <a:pt x="2825" y="395"/>
                    </a:lnTo>
                    <a:lnTo>
                      <a:pt x="2761" y="344"/>
                    </a:lnTo>
                    <a:lnTo>
                      <a:pt x="2693" y="295"/>
                    </a:lnTo>
                    <a:lnTo>
                      <a:pt x="2623" y="251"/>
                    </a:lnTo>
                    <a:lnTo>
                      <a:pt x="2550" y="209"/>
                    </a:lnTo>
                    <a:lnTo>
                      <a:pt x="2476" y="171"/>
                    </a:lnTo>
                    <a:lnTo>
                      <a:pt x="2400" y="136"/>
                    </a:lnTo>
                    <a:lnTo>
                      <a:pt x="2321" y="105"/>
                    </a:lnTo>
                    <a:lnTo>
                      <a:pt x="2240" y="79"/>
                    </a:lnTo>
                    <a:lnTo>
                      <a:pt x="2159" y="56"/>
                    </a:lnTo>
                    <a:lnTo>
                      <a:pt x="2075" y="36"/>
                    </a:lnTo>
                    <a:lnTo>
                      <a:pt x="1990" y="21"/>
                    </a:lnTo>
                    <a:lnTo>
                      <a:pt x="1903" y="10"/>
                    </a:lnTo>
                    <a:lnTo>
                      <a:pt x="1816" y="4"/>
                    </a:lnTo>
                    <a:lnTo>
                      <a:pt x="1727" y="0"/>
                    </a:lnTo>
                    <a:lnTo>
                      <a:pt x="1637" y="4"/>
                    </a:lnTo>
                    <a:lnTo>
                      <a:pt x="1550" y="10"/>
                    </a:lnTo>
                    <a:lnTo>
                      <a:pt x="1463" y="21"/>
                    </a:lnTo>
                    <a:lnTo>
                      <a:pt x="1378" y="36"/>
                    </a:lnTo>
                    <a:lnTo>
                      <a:pt x="1295" y="56"/>
                    </a:lnTo>
                    <a:lnTo>
                      <a:pt x="1213" y="79"/>
                    </a:lnTo>
                    <a:lnTo>
                      <a:pt x="1133" y="105"/>
                    </a:lnTo>
                    <a:lnTo>
                      <a:pt x="1055" y="136"/>
                    </a:lnTo>
                    <a:lnTo>
                      <a:pt x="978" y="171"/>
                    </a:lnTo>
                    <a:lnTo>
                      <a:pt x="903" y="209"/>
                    </a:lnTo>
                    <a:lnTo>
                      <a:pt x="831" y="251"/>
                    </a:lnTo>
                    <a:lnTo>
                      <a:pt x="761" y="295"/>
                    </a:lnTo>
                    <a:lnTo>
                      <a:pt x="693" y="344"/>
                    </a:lnTo>
                    <a:lnTo>
                      <a:pt x="628" y="395"/>
                    </a:lnTo>
                    <a:lnTo>
                      <a:pt x="565" y="449"/>
                    </a:lnTo>
                    <a:lnTo>
                      <a:pt x="505" y="507"/>
                    </a:lnTo>
                    <a:lnTo>
                      <a:pt x="448" y="567"/>
                    </a:lnTo>
                    <a:lnTo>
                      <a:pt x="393" y="630"/>
                    </a:lnTo>
                    <a:lnTo>
                      <a:pt x="342" y="695"/>
                    </a:lnTo>
                    <a:lnTo>
                      <a:pt x="295" y="762"/>
                    </a:lnTo>
                    <a:lnTo>
                      <a:pt x="249" y="833"/>
                    </a:lnTo>
                    <a:lnTo>
                      <a:pt x="208" y="905"/>
                    </a:lnTo>
                    <a:lnTo>
                      <a:pt x="169" y="979"/>
                    </a:lnTo>
                    <a:lnTo>
                      <a:pt x="135" y="1055"/>
                    </a:lnTo>
                    <a:lnTo>
                      <a:pt x="104" y="1134"/>
                    </a:lnTo>
                    <a:lnTo>
                      <a:pt x="77" y="1215"/>
                    </a:lnTo>
                    <a:lnTo>
                      <a:pt x="54" y="1296"/>
                    </a:lnTo>
                    <a:lnTo>
                      <a:pt x="35" y="1380"/>
                    </a:lnTo>
                    <a:lnTo>
                      <a:pt x="19" y="1465"/>
                    </a:lnTo>
                    <a:lnTo>
                      <a:pt x="8" y="1551"/>
                    </a:lnTo>
                    <a:lnTo>
                      <a:pt x="2" y="1639"/>
                    </a:lnTo>
                    <a:lnTo>
                      <a:pt x="0" y="1728"/>
                    </a:lnTo>
                    <a:lnTo>
                      <a:pt x="2" y="1818"/>
                    </a:lnTo>
                    <a:lnTo>
                      <a:pt x="8" y="1905"/>
                    </a:lnTo>
                    <a:lnTo>
                      <a:pt x="19" y="1992"/>
                    </a:lnTo>
                    <a:lnTo>
                      <a:pt x="35" y="2077"/>
                    </a:lnTo>
                    <a:lnTo>
                      <a:pt x="54" y="2160"/>
                    </a:lnTo>
                    <a:lnTo>
                      <a:pt x="77" y="2242"/>
                    </a:lnTo>
                    <a:lnTo>
                      <a:pt x="104" y="2322"/>
                    </a:lnTo>
                    <a:lnTo>
                      <a:pt x="135" y="2400"/>
                    </a:lnTo>
                    <a:lnTo>
                      <a:pt x="169" y="2477"/>
                    </a:lnTo>
                    <a:lnTo>
                      <a:pt x="208" y="2552"/>
                    </a:lnTo>
                    <a:lnTo>
                      <a:pt x="249" y="2624"/>
                    </a:lnTo>
                    <a:lnTo>
                      <a:pt x="295" y="2694"/>
                    </a:lnTo>
                    <a:lnTo>
                      <a:pt x="342" y="2762"/>
                    </a:lnTo>
                    <a:lnTo>
                      <a:pt x="393" y="2827"/>
                    </a:lnTo>
                    <a:lnTo>
                      <a:pt x="448" y="2890"/>
                    </a:lnTo>
                    <a:lnTo>
                      <a:pt x="505" y="2950"/>
                    </a:lnTo>
                    <a:lnTo>
                      <a:pt x="565" y="3006"/>
                    </a:lnTo>
                    <a:lnTo>
                      <a:pt x="628" y="3062"/>
                    </a:lnTo>
                    <a:lnTo>
                      <a:pt x="693" y="3113"/>
                    </a:lnTo>
                    <a:lnTo>
                      <a:pt x="761" y="3160"/>
                    </a:lnTo>
                    <a:lnTo>
                      <a:pt x="831" y="3206"/>
                    </a:lnTo>
                    <a:lnTo>
                      <a:pt x="903" y="3247"/>
                    </a:lnTo>
                    <a:lnTo>
                      <a:pt x="978" y="3286"/>
                    </a:lnTo>
                    <a:lnTo>
                      <a:pt x="1055" y="3320"/>
                    </a:lnTo>
                    <a:lnTo>
                      <a:pt x="1133" y="3351"/>
                    </a:lnTo>
                    <a:lnTo>
                      <a:pt x="1213" y="3378"/>
                    </a:lnTo>
                    <a:lnTo>
                      <a:pt x="1295" y="3401"/>
                    </a:lnTo>
                    <a:lnTo>
                      <a:pt x="1378" y="3420"/>
                    </a:lnTo>
                    <a:lnTo>
                      <a:pt x="1463" y="3436"/>
                    </a:lnTo>
                    <a:lnTo>
                      <a:pt x="1550" y="3447"/>
                    </a:lnTo>
                    <a:lnTo>
                      <a:pt x="1637" y="3453"/>
                    </a:lnTo>
                    <a:lnTo>
                      <a:pt x="1727" y="3455"/>
                    </a:lnTo>
                    <a:lnTo>
                      <a:pt x="1816" y="3453"/>
                    </a:lnTo>
                    <a:lnTo>
                      <a:pt x="1903" y="3447"/>
                    </a:lnTo>
                    <a:lnTo>
                      <a:pt x="1990" y="3436"/>
                    </a:lnTo>
                    <a:lnTo>
                      <a:pt x="2075" y="3420"/>
                    </a:lnTo>
                    <a:lnTo>
                      <a:pt x="2159" y="3401"/>
                    </a:lnTo>
                    <a:lnTo>
                      <a:pt x="2240" y="3378"/>
                    </a:lnTo>
                    <a:lnTo>
                      <a:pt x="2321" y="3351"/>
                    </a:lnTo>
                    <a:lnTo>
                      <a:pt x="2400" y="3320"/>
                    </a:lnTo>
                    <a:lnTo>
                      <a:pt x="2476" y="3286"/>
                    </a:lnTo>
                    <a:lnTo>
                      <a:pt x="2550" y="3247"/>
                    </a:lnTo>
                    <a:lnTo>
                      <a:pt x="2623" y="3206"/>
                    </a:lnTo>
                    <a:lnTo>
                      <a:pt x="2693" y="3160"/>
                    </a:lnTo>
                    <a:lnTo>
                      <a:pt x="2761" y="3113"/>
                    </a:lnTo>
                    <a:lnTo>
                      <a:pt x="2825" y="3062"/>
                    </a:lnTo>
                    <a:lnTo>
                      <a:pt x="2888" y="3006"/>
                    </a:lnTo>
                    <a:lnTo>
                      <a:pt x="2948" y="2950"/>
                    </a:lnTo>
                    <a:lnTo>
                      <a:pt x="3006" y="2890"/>
                    </a:lnTo>
                    <a:lnTo>
                      <a:pt x="3060" y="2827"/>
                    </a:lnTo>
                    <a:lnTo>
                      <a:pt x="3111" y="2762"/>
                    </a:lnTo>
                    <a:lnTo>
                      <a:pt x="3160" y="2694"/>
                    </a:lnTo>
                    <a:lnTo>
                      <a:pt x="3204" y="2624"/>
                    </a:lnTo>
                    <a:lnTo>
                      <a:pt x="3246" y="2552"/>
                    </a:lnTo>
                    <a:lnTo>
                      <a:pt x="3284" y="2477"/>
                    </a:lnTo>
                    <a:lnTo>
                      <a:pt x="3319" y="2400"/>
                    </a:lnTo>
                    <a:lnTo>
                      <a:pt x="3350" y="2322"/>
                    </a:lnTo>
                    <a:lnTo>
                      <a:pt x="3376" y="2242"/>
                    </a:lnTo>
                    <a:lnTo>
                      <a:pt x="3400" y="2160"/>
                    </a:lnTo>
                    <a:lnTo>
                      <a:pt x="3419" y="2077"/>
                    </a:lnTo>
                    <a:lnTo>
                      <a:pt x="3435" y="1992"/>
                    </a:lnTo>
                    <a:lnTo>
                      <a:pt x="3445" y="1905"/>
                    </a:lnTo>
                    <a:lnTo>
                      <a:pt x="3452" y="1818"/>
                    </a:lnTo>
                    <a:lnTo>
                      <a:pt x="3455" y="1728"/>
                    </a:lnTo>
                    <a:close/>
                    <a:moveTo>
                      <a:pt x="3166" y="1728"/>
                    </a:moveTo>
                    <a:lnTo>
                      <a:pt x="3165" y="1803"/>
                    </a:lnTo>
                    <a:lnTo>
                      <a:pt x="3159" y="1876"/>
                    </a:lnTo>
                    <a:lnTo>
                      <a:pt x="3150" y="1947"/>
                    </a:lnTo>
                    <a:lnTo>
                      <a:pt x="3137" y="2018"/>
                    </a:lnTo>
                    <a:lnTo>
                      <a:pt x="3121" y="2088"/>
                    </a:lnTo>
                    <a:lnTo>
                      <a:pt x="3101" y="2156"/>
                    </a:lnTo>
                    <a:lnTo>
                      <a:pt x="3079" y="2223"/>
                    </a:lnTo>
                    <a:lnTo>
                      <a:pt x="3054" y="2289"/>
                    </a:lnTo>
                    <a:lnTo>
                      <a:pt x="3024" y="2353"/>
                    </a:lnTo>
                    <a:lnTo>
                      <a:pt x="2993" y="2414"/>
                    </a:lnTo>
                    <a:lnTo>
                      <a:pt x="2958" y="2475"/>
                    </a:lnTo>
                    <a:lnTo>
                      <a:pt x="2921" y="2533"/>
                    </a:lnTo>
                    <a:lnTo>
                      <a:pt x="2880" y="2589"/>
                    </a:lnTo>
                    <a:lnTo>
                      <a:pt x="2838" y="2643"/>
                    </a:lnTo>
                    <a:lnTo>
                      <a:pt x="2792" y="2697"/>
                    </a:lnTo>
                    <a:lnTo>
                      <a:pt x="2745" y="2746"/>
                    </a:lnTo>
                    <a:lnTo>
                      <a:pt x="2695" y="2794"/>
                    </a:lnTo>
                    <a:lnTo>
                      <a:pt x="2643" y="2839"/>
                    </a:lnTo>
                    <a:lnTo>
                      <a:pt x="2588" y="2882"/>
                    </a:lnTo>
                    <a:lnTo>
                      <a:pt x="2531" y="2922"/>
                    </a:lnTo>
                    <a:lnTo>
                      <a:pt x="2473" y="2960"/>
                    </a:lnTo>
                    <a:lnTo>
                      <a:pt x="2412" y="2994"/>
                    </a:lnTo>
                    <a:lnTo>
                      <a:pt x="2351" y="3026"/>
                    </a:lnTo>
                    <a:lnTo>
                      <a:pt x="2287" y="3054"/>
                    </a:lnTo>
                    <a:lnTo>
                      <a:pt x="2221" y="3081"/>
                    </a:lnTo>
                    <a:lnTo>
                      <a:pt x="2154" y="3103"/>
                    </a:lnTo>
                    <a:lnTo>
                      <a:pt x="2086" y="3122"/>
                    </a:lnTo>
                    <a:lnTo>
                      <a:pt x="2016" y="3138"/>
                    </a:lnTo>
                    <a:lnTo>
                      <a:pt x="1946" y="3151"/>
                    </a:lnTo>
                    <a:lnTo>
                      <a:pt x="1874" y="3160"/>
                    </a:lnTo>
                    <a:lnTo>
                      <a:pt x="1801" y="3166"/>
                    </a:lnTo>
                    <a:lnTo>
                      <a:pt x="1727" y="3168"/>
                    </a:lnTo>
                    <a:lnTo>
                      <a:pt x="1652" y="3166"/>
                    </a:lnTo>
                    <a:lnTo>
                      <a:pt x="1579" y="3160"/>
                    </a:lnTo>
                    <a:lnTo>
                      <a:pt x="1508" y="3151"/>
                    </a:lnTo>
                    <a:lnTo>
                      <a:pt x="1437" y="3138"/>
                    </a:lnTo>
                    <a:lnTo>
                      <a:pt x="1367" y="3122"/>
                    </a:lnTo>
                    <a:lnTo>
                      <a:pt x="1299" y="3103"/>
                    </a:lnTo>
                    <a:lnTo>
                      <a:pt x="1232" y="3081"/>
                    </a:lnTo>
                    <a:lnTo>
                      <a:pt x="1166" y="3054"/>
                    </a:lnTo>
                    <a:lnTo>
                      <a:pt x="1102" y="3026"/>
                    </a:lnTo>
                    <a:lnTo>
                      <a:pt x="1041" y="2994"/>
                    </a:lnTo>
                    <a:lnTo>
                      <a:pt x="980" y="2960"/>
                    </a:lnTo>
                    <a:lnTo>
                      <a:pt x="922" y="2922"/>
                    </a:lnTo>
                    <a:lnTo>
                      <a:pt x="866" y="2882"/>
                    </a:lnTo>
                    <a:lnTo>
                      <a:pt x="811" y="2839"/>
                    </a:lnTo>
                    <a:lnTo>
                      <a:pt x="759" y="2794"/>
                    </a:lnTo>
                    <a:lnTo>
                      <a:pt x="709" y="2746"/>
                    </a:lnTo>
                    <a:lnTo>
                      <a:pt x="661" y="2697"/>
                    </a:lnTo>
                    <a:lnTo>
                      <a:pt x="616" y="2643"/>
                    </a:lnTo>
                    <a:lnTo>
                      <a:pt x="573" y="2589"/>
                    </a:lnTo>
                    <a:lnTo>
                      <a:pt x="534" y="2533"/>
                    </a:lnTo>
                    <a:lnTo>
                      <a:pt x="495" y="2475"/>
                    </a:lnTo>
                    <a:lnTo>
                      <a:pt x="461" y="2414"/>
                    </a:lnTo>
                    <a:lnTo>
                      <a:pt x="429" y="2353"/>
                    </a:lnTo>
                    <a:lnTo>
                      <a:pt x="400" y="2289"/>
                    </a:lnTo>
                    <a:lnTo>
                      <a:pt x="374" y="2223"/>
                    </a:lnTo>
                    <a:lnTo>
                      <a:pt x="352" y="2156"/>
                    </a:lnTo>
                    <a:lnTo>
                      <a:pt x="333" y="2088"/>
                    </a:lnTo>
                    <a:lnTo>
                      <a:pt x="316" y="2018"/>
                    </a:lnTo>
                    <a:lnTo>
                      <a:pt x="304" y="1947"/>
                    </a:lnTo>
                    <a:lnTo>
                      <a:pt x="295" y="1876"/>
                    </a:lnTo>
                    <a:lnTo>
                      <a:pt x="289" y="1803"/>
                    </a:lnTo>
                    <a:lnTo>
                      <a:pt x="287" y="1728"/>
                    </a:lnTo>
                    <a:lnTo>
                      <a:pt x="289" y="1654"/>
                    </a:lnTo>
                    <a:lnTo>
                      <a:pt x="295" y="1581"/>
                    </a:lnTo>
                    <a:lnTo>
                      <a:pt x="304" y="1509"/>
                    </a:lnTo>
                    <a:lnTo>
                      <a:pt x="316" y="1439"/>
                    </a:lnTo>
                    <a:lnTo>
                      <a:pt x="333" y="1369"/>
                    </a:lnTo>
                    <a:lnTo>
                      <a:pt x="352" y="1301"/>
                    </a:lnTo>
                    <a:lnTo>
                      <a:pt x="374" y="1234"/>
                    </a:lnTo>
                    <a:lnTo>
                      <a:pt x="400" y="1168"/>
                    </a:lnTo>
                    <a:lnTo>
                      <a:pt x="429" y="1104"/>
                    </a:lnTo>
                    <a:lnTo>
                      <a:pt x="461" y="1043"/>
                    </a:lnTo>
                    <a:lnTo>
                      <a:pt x="495" y="982"/>
                    </a:lnTo>
                    <a:lnTo>
                      <a:pt x="534" y="924"/>
                    </a:lnTo>
                    <a:lnTo>
                      <a:pt x="573" y="868"/>
                    </a:lnTo>
                    <a:lnTo>
                      <a:pt x="616" y="812"/>
                    </a:lnTo>
                    <a:lnTo>
                      <a:pt x="661" y="760"/>
                    </a:lnTo>
                    <a:lnTo>
                      <a:pt x="709" y="710"/>
                    </a:lnTo>
                    <a:lnTo>
                      <a:pt x="759" y="663"/>
                    </a:lnTo>
                    <a:lnTo>
                      <a:pt x="811" y="617"/>
                    </a:lnTo>
                    <a:lnTo>
                      <a:pt x="866" y="575"/>
                    </a:lnTo>
                    <a:lnTo>
                      <a:pt x="922" y="534"/>
                    </a:lnTo>
                    <a:lnTo>
                      <a:pt x="980" y="497"/>
                    </a:lnTo>
                    <a:lnTo>
                      <a:pt x="1041" y="462"/>
                    </a:lnTo>
                    <a:lnTo>
                      <a:pt x="1102" y="431"/>
                    </a:lnTo>
                    <a:lnTo>
                      <a:pt x="1166" y="402"/>
                    </a:lnTo>
                    <a:lnTo>
                      <a:pt x="1232" y="376"/>
                    </a:lnTo>
                    <a:lnTo>
                      <a:pt x="1299" y="354"/>
                    </a:lnTo>
                    <a:lnTo>
                      <a:pt x="1367" y="334"/>
                    </a:lnTo>
                    <a:lnTo>
                      <a:pt x="1437" y="318"/>
                    </a:lnTo>
                    <a:lnTo>
                      <a:pt x="1508" y="305"/>
                    </a:lnTo>
                    <a:lnTo>
                      <a:pt x="1579" y="297"/>
                    </a:lnTo>
                    <a:lnTo>
                      <a:pt x="1652" y="290"/>
                    </a:lnTo>
                    <a:lnTo>
                      <a:pt x="1727" y="289"/>
                    </a:lnTo>
                    <a:lnTo>
                      <a:pt x="1801" y="290"/>
                    </a:lnTo>
                    <a:lnTo>
                      <a:pt x="1874" y="297"/>
                    </a:lnTo>
                    <a:lnTo>
                      <a:pt x="1946" y="305"/>
                    </a:lnTo>
                    <a:lnTo>
                      <a:pt x="2016" y="318"/>
                    </a:lnTo>
                    <a:lnTo>
                      <a:pt x="2086" y="334"/>
                    </a:lnTo>
                    <a:lnTo>
                      <a:pt x="2154" y="354"/>
                    </a:lnTo>
                    <a:lnTo>
                      <a:pt x="2221" y="376"/>
                    </a:lnTo>
                    <a:lnTo>
                      <a:pt x="2287" y="402"/>
                    </a:lnTo>
                    <a:lnTo>
                      <a:pt x="2351" y="431"/>
                    </a:lnTo>
                    <a:lnTo>
                      <a:pt x="2412" y="462"/>
                    </a:lnTo>
                    <a:lnTo>
                      <a:pt x="2473" y="497"/>
                    </a:lnTo>
                    <a:lnTo>
                      <a:pt x="2531" y="534"/>
                    </a:lnTo>
                    <a:lnTo>
                      <a:pt x="2588" y="575"/>
                    </a:lnTo>
                    <a:lnTo>
                      <a:pt x="2643" y="617"/>
                    </a:lnTo>
                    <a:lnTo>
                      <a:pt x="2695" y="663"/>
                    </a:lnTo>
                    <a:lnTo>
                      <a:pt x="2745" y="710"/>
                    </a:lnTo>
                    <a:lnTo>
                      <a:pt x="2792" y="760"/>
                    </a:lnTo>
                    <a:lnTo>
                      <a:pt x="2838" y="812"/>
                    </a:lnTo>
                    <a:lnTo>
                      <a:pt x="2880" y="868"/>
                    </a:lnTo>
                    <a:lnTo>
                      <a:pt x="2921" y="924"/>
                    </a:lnTo>
                    <a:lnTo>
                      <a:pt x="2958" y="982"/>
                    </a:lnTo>
                    <a:lnTo>
                      <a:pt x="2993" y="1043"/>
                    </a:lnTo>
                    <a:lnTo>
                      <a:pt x="3024" y="1104"/>
                    </a:lnTo>
                    <a:lnTo>
                      <a:pt x="3054" y="1168"/>
                    </a:lnTo>
                    <a:lnTo>
                      <a:pt x="3079" y="1234"/>
                    </a:lnTo>
                    <a:lnTo>
                      <a:pt x="3101" y="1301"/>
                    </a:lnTo>
                    <a:lnTo>
                      <a:pt x="3121" y="1369"/>
                    </a:lnTo>
                    <a:lnTo>
                      <a:pt x="3137" y="1439"/>
                    </a:lnTo>
                    <a:lnTo>
                      <a:pt x="3150" y="1509"/>
                    </a:lnTo>
                    <a:lnTo>
                      <a:pt x="3159" y="1581"/>
                    </a:lnTo>
                    <a:lnTo>
                      <a:pt x="3165" y="1654"/>
                    </a:lnTo>
                    <a:lnTo>
                      <a:pt x="3166" y="1728"/>
                    </a:lnTo>
                    <a:close/>
                  </a:path>
                </a:pathLst>
              </a:custGeom>
              <a:solidFill>
                <a:srgbClr val="BF387C"/>
              </a:solidFill>
              <a:ln w="9525">
                <a:noFill/>
                <a:round/>
                <a:headEnd/>
                <a:tailEnd/>
              </a:ln>
            </p:spPr>
            <p:txBody>
              <a:bodyPr/>
              <a:lstStyle/>
              <a:p>
                <a:pPr eaLnBrk="1" hangingPunct="1"/>
                <a:endParaRPr lang="pt-BR" u="none"/>
              </a:p>
            </p:txBody>
          </p:sp>
          <p:sp>
            <p:nvSpPr>
              <p:cNvPr id="468087" name="Freeform 157"/>
              <p:cNvSpPr>
                <a:spLocks noEditPoints="1"/>
              </p:cNvSpPr>
              <p:nvPr/>
            </p:nvSpPr>
            <p:spPr bwMode="auto">
              <a:xfrm>
                <a:off x="3442" y="3124"/>
                <a:ext cx="396" cy="396"/>
              </a:xfrm>
              <a:custGeom>
                <a:avLst/>
                <a:gdLst>
                  <a:gd name="T0" fmla="*/ 0 w 3167"/>
                  <a:gd name="T1" fmla="*/ 0 h 3167"/>
                  <a:gd name="T2" fmla="*/ 0 w 3167"/>
                  <a:gd name="T3" fmla="*/ 0 h 3167"/>
                  <a:gd name="T4" fmla="*/ 0 w 3167"/>
                  <a:gd name="T5" fmla="*/ 0 h 3167"/>
                  <a:gd name="T6" fmla="*/ 0 w 3167"/>
                  <a:gd name="T7" fmla="*/ 0 h 3167"/>
                  <a:gd name="T8" fmla="*/ 0 w 3167"/>
                  <a:gd name="T9" fmla="*/ 0 h 3167"/>
                  <a:gd name="T10" fmla="*/ 0 w 3167"/>
                  <a:gd name="T11" fmla="*/ 0 h 3167"/>
                  <a:gd name="T12" fmla="*/ 0 w 3167"/>
                  <a:gd name="T13" fmla="*/ 0 h 3167"/>
                  <a:gd name="T14" fmla="*/ 0 w 3167"/>
                  <a:gd name="T15" fmla="*/ 0 h 3167"/>
                  <a:gd name="T16" fmla="*/ 0 w 3167"/>
                  <a:gd name="T17" fmla="*/ 0 h 3167"/>
                  <a:gd name="T18" fmla="*/ 0 w 3167"/>
                  <a:gd name="T19" fmla="*/ 0 h 3167"/>
                  <a:gd name="T20" fmla="*/ 0 w 3167"/>
                  <a:gd name="T21" fmla="*/ 0 h 3167"/>
                  <a:gd name="T22" fmla="*/ 0 w 3167"/>
                  <a:gd name="T23" fmla="*/ 0 h 3167"/>
                  <a:gd name="T24" fmla="*/ 0 w 3167"/>
                  <a:gd name="T25" fmla="*/ 0 h 3167"/>
                  <a:gd name="T26" fmla="*/ 0 w 3167"/>
                  <a:gd name="T27" fmla="*/ 0 h 3167"/>
                  <a:gd name="T28" fmla="*/ 0 w 3167"/>
                  <a:gd name="T29" fmla="*/ 0 h 3167"/>
                  <a:gd name="T30" fmla="*/ 0 w 3167"/>
                  <a:gd name="T31" fmla="*/ 0 h 3167"/>
                  <a:gd name="T32" fmla="*/ 0 w 3167"/>
                  <a:gd name="T33" fmla="*/ 0 h 3167"/>
                  <a:gd name="T34" fmla="*/ 0 w 3167"/>
                  <a:gd name="T35" fmla="*/ 0 h 3167"/>
                  <a:gd name="T36" fmla="*/ 0 w 3167"/>
                  <a:gd name="T37" fmla="*/ 0 h 3167"/>
                  <a:gd name="T38" fmla="*/ 0 w 3167"/>
                  <a:gd name="T39" fmla="*/ 0 h 3167"/>
                  <a:gd name="T40" fmla="*/ 0 w 3167"/>
                  <a:gd name="T41" fmla="*/ 0 h 3167"/>
                  <a:gd name="T42" fmla="*/ 0 w 3167"/>
                  <a:gd name="T43" fmla="*/ 0 h 3167"/>
                  <a:gd name="T44" fmla="*/ 0 w 3167"/>
                  <a:gd name="T45" fmla="*/ 0 h 3167"/>
                  <a:gd name="T46" fmla="*/ 0 w 3167"/>
                  <a:gd name="T47" fmla="*/ 0 h 3167"/>
                  <a:gd name="T48" fmla="*/ 0 w 3167"/>
                  <a:gd name="T49" fmla="*/ 0 h 3167"/>
                  <a:gd name="T50" fmla="*/ 0 w 3167"/>
                  <a:gd name="T51" fmla="*/ 0 h 3167"/>
                  <a:gd name="T52" fmla="*/ 0 w 3167"/>
                  <a:gd name="T53" fmla="*/ 0 h 3167"/>
                  <a:gd name="T54" fmla="*/ 0 w 3167"/>
                  <a:gd name="T55" fmla="*/ 0 h 3167"/>
                  <a:gd name="T56" fmla="*/ 0 w 3167"/>
                  <a:gd name="T57" fmla="*/ 0 h 3167"/>
                  <a:gd name="T58" fmla="*/ 0 w 3167"/>
                  <a:gd name="T59" fmla="*/ 0 h 3167"/>
                  <a:gd name="T60" fmla="*/ 0 w 3167"/>
                  <a:gd name="T61" fmla="*/ 0 h 3167"/>
                  <a:gd name="T62" fmla="*/ 0 w 3167"/>
                  <a:gd name="T63" fmla="*/ 0 h 3167"/>
                  <a:gd name="T64" fmla="*/ 0 w 3167"/>
                  <a:gd name="T65" fmla="*/ 0 h 3167"/>
                  <a:gd name="T66" fmla="*/ 0 w 3167"/>
                  <a:gd name="T67" fmla="*/ 0 h 3167"/>
                  <a:gd name="T68" fmla="*/ 0 w 3167"/>
                  <a:gd name="T69" fmla="*/ 0 h 3167"/>
                  <a:gd name="T70" fmla="*/ 0 w 3167"/>
                  <a:gd name="T71" fmla="*/ 0 h 3167"/>
                  <a:gd name="T72" fmla="*/ 0 w 3167"/>
                  <a:gd name="T73" fmla="*/ 0 h 3167"/>
                  <a:gd name="T74" fmla="*/ 0 w 3167"/>
                  <a:gd name="T75" fmla="*/ 0 h 3167"/>
                  <a:gd name="T76" fmla="*/ 0 w 3167"/>
                  <a:gd name="T77" fmla="*/ 0 h 3167"/>
                  <a:gd name="T78" fmla="*/ 0 w 3167"/>
                  <a:gd name="T79" fmla="*/ 0 h 3167"/>
                  <a:gd name="T80" fmla="*/ 0 w 3167"/>
                  <a:gd name="T81" fmla="*/ 0 h 3167"/>
                  <a:gd name="T82" fmla="*/ 0 w 3167"/>
                  <a:gd name="T83" fmla="*/ 0 h 3167"/>
                  <a:gd name="T84" fmla="*/ 0 w 3167"/>
                  <a:gd name="T85" fmla="*/ 0 h 3167"/>
                  <a:gd name="T86" fmla="*/ 0 w 3167"/>
                  <a:gd name="T87" fmla="*/ 0 h 3167"/>
                  <a:gd name="T88" fmla="*/ 0 w 3167"/>
                  <a:gd name="T89" fmla="*/ 0 h 3167"/>
                  <a:gd name="T90" fmla="*/ 0 w 3167"/>
                  <a:gd name="T91" fmla="*/ 0 h 3167"/>
                  <a:gd name="T92" fmla="*/ 0 w 3167"/>
                  <a:gd name="T93" fmla="*/ 0 h 3167"/>
                  <a:gd name="T94" fmla="*/ 0 w 3167"/>
                  <a:gd name="T95" fmla="*/ 0 h 3167"/>
                  <a:gd name="T96" fmla="*/ 0 w 3167"/>
                  <a:gd name="T97" fmla="*/ 0 h 3167"/>
                  <a:gd name="T98" fmla="*/ 0 w 3167"/>
                  <a:gd name="T99" fmla="*/ 0 h 3167"/>
                  <a:gd name="T100" fmla="*/ 0 w 3167"/>
                  <a:gd name="T101" fmla="*/ 0 h 31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167"/>
                  <a:gd name="T154" fmla="*/ 0 h 3167"/>
                  <a:gd name="T155" fmla="*/ 3167 w 3167"/>
                  <a:gd name="T156" fmla="*/ 3167 h 31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167" h="3167">
                    <a:moveTo>
                      <a:pt x="3167" y="1583"/>
                    </a:moveTo>
                    <a:lnTo>
                      <a:pt x="3165" y="1502"/>
                    </a:lnTo>
                    <a:lnTo>
                      <a:pt x="3159" y="1421"/>
                    </a:lnTo>
                    <a:lnTo>
                      <a:pt x="3149" y="1342"/>
                    </a:lnTo>
                    <a:lnTo>
                      <a:pt x="3136" y="1264"/>
                    </a:lnTo>
                    <a:lnTo>
                      <a:pt x="3118" y="1188"/>
                    </a:lnTo>
                    <a:lnTo>
                      <a:pt x="3096" y="1112"/>
                    </a:lnTo>
                    <a:lnTo>
                      <a:pt x="3071" y="1039"/>
                    </a:lnTo>
                    <a:lnTo>
                      <a:pt x="3043" y="967"/>
                    </a:lnTo>
                    <a:lnTo>
                      <a:pt x="3011" y="897"/>
                    </a:lnTo>
                    <a:lnTo>
                      <a:pt x="2976" y="829"/>
                    </a:lnTo>
                    <a:lnTo>
                      <a:pt x="2938" y="762"/>
                    </a:lnTo>
                    <a:lnTo>
                      <a:pt x="2897" y="698"/>
                    </a:lnTo>
                    <a:lnTo>
                      <a:pt x="2852" y="636"/>
                    </a:lnTo>
                    <a:lnTo>
                      <a:pt x="2805" y="576"/>
                    </a:lnTo>
                    <a:lnTo>
                      <a:pt x="2756" y="519"/>
                    </a:lnTo>
                    <a:lnTo>
                      <a:pt x="2704" y="464"/>
                    </a:lnTo>
                    <a:lnTo>
                      <a:pt x="2648" y="412"/>
                    </a:lnTo>
                    <a:lnTo>
                      <a:pt x="2591" y="362"/>
                    </a:lnTo>
                    <a:lnTo>
                      <a:pt x="2532" y="315"/>
                    </a:lnTo>
                    <a:lnTo>
                      <a:pt x="2469" y="270"/>
                    </a:lnTo>
                    <a:lnTo>
                      <a:pt x="2405" y="229"/>
                    </a:lnTo>
                    <a:lnTo>
                      <a:pt x="2338" y="191"/>
                    </a:lnTo>
                    <a:lnTo>
                      <a:pt x="2270" y="156"/>
                    </a:lnTo>
                    <a:lnTo>
                      <a:pt x="2200" y="124"/>
                    </a:lnTo>
                    <a:lnTo>
                      <a:pt x="2128" y="96"/>
                    </a:lnTo>
                    <a:lnTo>
                      <a:pt x="2055" y="71"/>
                    </a:lnTo>
                    <a:lnTo>
                      <a:pt x="1980" y="50"/>
                    </a:lnTo>
                    <a:lnTo>
                      <a:pt x="1903" y="32"/>
                    </a:lnTo>
                    <a:lnTo>
                      <a:pt x="1825" y="18"/>
                    </a:lnTo>
                    <a:lnTo>
                      <a:pt x="1746" y="8"/>
                    </a:lnTo>
                    <a:lnTo>
                      <a:pt x="1665" y="2"/>
                    </a:lnTo>
                    <a:lnTo>
                      <a:pt x="1584" y="0"/>
                    </a:lnTo>
                    <a:lnTo>
                      <a:pt x="1502" y="2"/>
                    </a:lnTo>
                    <a:lnTo>
                      <a:pt x="1422" y="8"/>
                    </a:lnTo>
                    <a:lnTo>
                      <a:pt x="1343" y="18"/>
                    </a:lnTo>
                    <a:lnTo>
                      <a:pt x="1264" y="32"/>
                    </a:lnTo>
                    <a:lnTo>
                      <a:pt x="1188" y="50"/>
                    </a:lnTo>
                    <a:lnTo>
                      <a:pt x="1112" y="71"/>
                    </a:lnTo>
                    <a:lnTo>
                      <a:pt x="1039" y="96"/>
                    </a:lnTo>
                    <a:lnTo>
                      <a:pt x="967" y="124"/>
                    </a:lnTo>
                    <a:lnTo>
                      <a:pt x="897" y="156"/>
                    </a:lnTo>
                    <a:lnTo>
                      <a:pt x="829" y="191"/>
                    </a:lnTo>
                    <a:lnTo>
                      <a:pt x="763" y="229"/>
                    </a:lnTo>
                    <a:lnTo>
                      <a:pt x="698" y="270"/>
                    </a:lnTo>
                    <a:lnTo>
                      <a:pt x="637" y="315"/>
                    </a:lnTo>
                    <a:lnTo>
                      <a:pt x="576" y="362"/>
                    </a:lnTo>
                    <a:lnTo>
                      <a:pt x="519" y="412"/>
                    </a:lnTo>
                    <a:lnTo>
                      <a:pt x="464" y="464"/>
                    </a:lnTo>
                    <a:lnTo>
                      <a:pt x="412" y="519"/>
                    </a:lnTo>
                    <a:lnTo>
                      <a:pt x="362" y="576"/>
                    </a:lnTo>
                    <a:lnTo>
                      <a:pt x="315" y="636"/>
                    </a:lnTo>
                    <a:lnTo>
                      <a:pt x="271" y="698"/>
                    </a:lnTo>
                    <a:lnTo>
                      <a:pt x="229" y="762"/>
                    </a:lnTo>
                    <a:lnTo>
                      <a:pt x="191" y="829"/>
                    </a:lnTo>
                    <a:lnTo>
                      <a:pt x="156" y="897"/>
                    </a:lnTo>
                    <a:lnTo>
                      <a:pt x="125" y="967"/>
                    </a:lnTo>
                    <a:lnTo>
                      <a:pt x="96" y="1039"/>
                    </a:lnTo>
                    <a:lnTo>
                      <a:pt x="71" y="1112"/>
                    </a:lnTo>
                    <a:lnTo>
                      <a:pt x="50" y="1188"/>
                    </a:lnTo>
                    <a:lnTo>
                      <a:pt x="33" y="1264"/>
                    </a:lnTo>
                    <a:lnTo>
                      <a:pt x="18" y="1342"/>
                    </a:lnTo>
                    <a:lnTo>
                      <a:pt x="8" y="1421"/>
                    </a:lnTo>
                    <a:lnTo>
                      <a:pt x="2" y="1502"/>
                    </a:lnTo>
                    <a:lnTo>
                      <a:pt x="0" y="1583"/>
                    </a:lnTo>
                    <a:lnTo>
                      <a:pt x="2" y="1665"/>
                    </a:lnTo>
                    <a:lnTo>
                      <a:pt x="8" y="1745"/>
                    </a:lnTo>
                    <a:lnTo>
                      <a:pt x="18" y="1824"/>
                    </a:lnTo>
                    <a:lnTo>
                      <a:pt x="33" y="1903"/>
                    </a:lnTo>
                    <a:lnTo>
                      <a:pt x="50" y="1979"/>
                    </a:lnTo>
                    <a:lnTo>
                      <a:pt x="71" y="2054"/>
                    </a:lnTo>
                    <a:lnTo>
                      <a:pt x="96" y="2128"/>
                    </a:lnTo>
                    <a:lnTo>
                      <a:pt x="125" y="2200"/>
                    </a:lnTo>
                    <a:lnTo>
                      <a:pt x="156" y="2270"/>
                    </a:lnTo>
                    <a:lnTo>
                      <a:pt x="191" y="2338"/>
                    </a:lnTo>
                    <a:lnTo>
                      <a:pt x="229" y="2404"/>
                    </a:lnTo>
                    <a:lnTo>
                      <a:pt x="271" y="2469"/>
                    </a:lnTo>
                    <a:lnTo>
                      <a:pt x="315" y="2530"/>
                    </a:lnTo>
                    <a:lnTo>
                      <a:pt x="362" y="2591"/>
                    </a:lnTo>
                    <a:lnTo>
                      <a:pt x="412" y="2648"/>
                    </a:lnTo>
                    <a:lnTo>
                      <a:pt x="464" y="2703"/>
                    </a:lnTo>
                    <a:lnTo>
                      <a:pt x="519" y="2755"/>
                    </a:lnTo>
                    <a:lnTo>
                      <a:pt x="576" y="2805"/>
                    </a:lnTo>
                    <a:lnTo>
                      <a:pt x="637" y="2852"/>
                    </a:lnTo>
                    <a:lnTo>
                      <a:pt x="698" y="2896"/>
                    </a:lnTo>
                    <a:lnTo>
                      <a:pt x="763" y="2938"/>
                    </a:lnTo>
                    <a:lnTo>
                      <a:pt x="829" y="2976"/>
                    </a:lnTo>
                    <a:lnTo>
                      <a:pt x="897" y="3011"/>
                    </a:lnTo>
                    <a:lnTo>
                      <a:pt x="967" y="3042"/>
                    </a:lnTo>
                    <a:lnTo>
                      <a:pt x="1039" y="3071"/>
                    </a:lnTo>
                    <a:lnTo>
                      <a:pt x="1112" y="3096"/>
                    </a:lnTo>
                    <a:lnTo>
                      <a:pt x="1188" y="3117"/>
                    </a:lnTo>
                    <a:lnTo>
                      <a:pt x="1264" y="3134"/>
                    </a:lnTo>
                    <a:lnTo>
                      <a:pt x="1343" y="3148"/>
                    </a:lnTo>
                    <a:lnTo>
                      <a:pt x="1422" y="3159"/>
                    </a:lnTo>
                    <a:lnTo>
                      <a:pt x="1502" y="3165"/>
                    </a:lnTo>
                    <a:lnTo>
                      <a:pt x="1584" y="3167"/>
                    </a:lnTo>
                    <a:lnTo>
                      <a:pt x="1665" y="3165"/>
                    </a:lnTo>
                    <a:lnTo>
                      <a:pt x="1746" y="3159"/>
                    </a:lnTo>
                    <a:lnTo>
                      <a:pt x="1825" y="3148"/>
                    </a:lnTo>
                    <a:lnTo>
                      <a:pt x="1903" y="3134"/>
                    </a:lnTo>
                    <a:lnTo>
                      <a:pt x="1980" y="3117"/>
                    </a:lnTo>
                    <a:lnTo>
                      <a:pt x="2055" y="3096"/>
                    </a:lnTo>
                    <a:lnTo>
                      <a:pt x="2128" y="3071"/>
                    </a:lnTo>
                    <a:lnTo>
                      <a:pt x="2200" y="3042"/>
                    </a:lnTo>
                    <a:lnTo>
                      <a:pt x="2270" y="3011"/>
                    </a:lnTo>
                    <a:lnTo>
                      <a:pt x="2338" y="2976"/>
                    </a:lnTo>
                    <a:lnTo>
                      <a:pt x="2405" y="2938"/>
                    </a:lnTo>
                    <a:lnTo>
                      <a:pt x="2469" y="2896"/>
                    </a:lnTo>
                    <a:lnTo>
                      <a:pt x="2532" y="2852"/>
                    </a:lnTo>
                    <a:lnTo>
                      <a:pt x="2591" y="2805"/>
                    </a:lnTo>
                    <a:lnTo>
                      <a:pt x="2648" y="2755"/>
                    </a:lnTo>
                    <a:lnTo>
                      <a:pt x="2704" y="2703"/>
                    </a:lnTo>
                    <a:lnTo>
                      <a:pt x="2756" y="2648"/>
                    </a:lnTo>
                    <a:lnTo>
                      <a:pt x="2805" y="2591"/>
                    </a:lnTo>
                    <a:lnTo>
                      <a:pt x="2852" y="2530"/>
                    </a:lnTo>
                    <a:lnTo>
                      <a:pt x="2897" y="2469"/>
                    </a:lnTo>
                    <a:lnTo>
                      <a:pt x="2938" y="2404"/>
                    </a:lnTo>
                    <a:lnTo>
                      <a:pt x="2976" y="2338"/>
                    </a:lnTo>
                    <a:lnTo>
                      <a:pt x="3011" y="2270"/>
                    </a:lnTo>
                    <a:lnTo>
                      <a:pt x="3043" y="2200"/>
                    </a:lnTo>
                    <a:lnTo>
                      <a:pt x="3071" y="2128"/>
                    </a:lnTo>
                    <a:lnTo>
                      <a:pt x="3096" y="2054"/>
                    </a:lnTo>
                    <a:lnTo>
                      <a:pt x="3118" y="1979"/>
                    </a:lnTo>
                    <a:lnTo>
                      <a:pt x="3136" y="1903"/>
                    </a:lnTo>
                    <a:lnTo>
                      <a:pt x="3149" y="1824"/>
                    </a:lnTo>
                    <a:lnTo>
                      <a:pt x="3159" y="1745"/>
                    </a:lnTo>
                    <a:lnTo>
                      <a:pt x="3165" y="1665"/>
                    </a:lnTo>
                    <a:lnTo>
                      <a:pt x="3167" y="1583"/>
                    </a:lnTo>
                    <a:close/>
                    <a:moveTo>
                      <a:pt x="2880" y="1583"/>
                    </a:moveTo>
                    <a:lnTo>
                      <a:pt x="2878" y="1650"/>
                    </a:lnTo>
                    <a:lnTo>
                      <a:pt x="2872" y="1716"/>
                    </a:lnTo>
                    <a:lnTo>
                      <a:pt x="2865" y="1781"/>
                    </a:lnTo>
                    <a:lnTo>
                      <a:pt x="2853" y="1845"/>
                    </a:lnTo>
                    <a:lnTo>
                      <a:pt x="2838" y="1907"/>
                    </a:lnTo>
                    <a:lnTo>
                      <a:pt x="2821" y="1969"/>
                    </a:lnTo>
                    <a:lnTo>
                      <a:pt x="2801" y="2029"/>
                    </a:lnTo>
                    <a:lnTo>
                      <a:pt x="2778" y="2088"/>
                    </a:lnTo>
                    <a:lnTo>
                      <a:pt x="2751" y="2145"/>
                    </a:lnTo>
                    <a:lnTo>
                      <a:pt x="2723" y="2201"/>
                    </a:lnTo>
                    <a:lnTo>
                      <a:pt x="2692" y="2255"/>
                    </a:lnTo>
                    <a:lnTo>
                      <a:pt x="2658" y="2307"/>
                    </a:lnTo>
                    <a:lnTo>
                      <a:pt x="2622" y="2358"/>
                    </a:lnTo>
                    <a:lnTo>
                      <a:pt x="2584" y="2407"/>
                    </a:lnTo>
                    <a:lnTo>
                      <a:pt x="2543" y="2455"/>
                    </a:lnTo>
                    <a:lnTo>
                      <a:pt x="2500" y="2499"/>
                    </a:lnTo>
                    <a:lnTo>
                      <a:pt x="2455" y="2542"/>
                    </a:lnTo>
                    <a:lnTo>
                      <a:pt x="2407" y="2583"/>
                    </a:lnTo>
                    <a:lnTo>
                      <a:pt x="2359" y="2622"/>
                    </a:lnTo>
                    <a:lnTo>
                      <a:pt x="2308" y="2658"/>
                    </a:lnTo>
                    <a:lnTo>
                      <a:pt x="2256" y="2692"/>
                    </a:lnTo>
                    <a:lnTo>
                      <a:pt x="2201" y="2722"/>
                    </a:lnTo>
                    <a:lnTo>
                      <a:pt x="2145" y="2751"/>
                    </a:lnTo>
                    <a:lnTo>
                      <a:pt x="2088" y="2777"/>
                    </a:lnTo>
                    <a:lnTo>
                      <a:pt x="2029" y="2800"/>
                    </a:lnTo>
                    <a:lnTo>
                      <a:pt x="1969" y="2821"/>
                    </a:lnTo>
                    <a:lnTo>
                      <a:pt x="1907" y="2838"/>
                    </a:lnTo>
                    <a:lnTo>
                      <a:pt x="1845" y="2853"/>
                    </a:lnTo>
                    <a:lnTo>
                      <a:pt x="1781" y="2864"/>
                    </a:lnTo>
                    <a:lnTo>
                      <a:pt x="1716" y="2872"/>
                    </a:lnTo>
                    <a:lnTo>
                      <a:pt x="1651" y="2877"/>
                    </a:lnTo>
                    <a:lnTo>
                      <a:pt x="1584" y="2878"/>
                    </a:lnTo>
                    <a:lnTo>
                      <a:pt x="1517" y="2877"/>
                    </a:lnTo>
                    <a:lnTo>
                      <a:pt x="1451" y="2872"/>
                    </a:lnTo>
                    <a:lnTo>
                      <a:pt x="1386" y="2864"/>
                    </a:lnTo>
                    <a:lnTo>
                      <a:pt x="1323" y="2853"/>
                    </a:lnTo>
                    <a:lnTo>
                      <a:pt x="1260" y="2838"/>
                    </a:lnTo>
                    <a:lnTo>
                      <a:pt x="1198" y="2821"/>
                    </a:lnTo>
                    <a:lnTo>
                      <a:pt x="1138" y="2800"/>
                    </a:lnTo>
                    <a:lnTo>
                      <a:pt x="1079" y="2777"/>
                    </a:lnTo>
                    <a:lnTo>
                      <a:pt x="1022" y="2751"/>
                    </a:lnTo>
                    <a:lnTo>
                      <a:pt x="966" y="2722"/>
                    </a:lnTo>
                    <a:lnTo>
                      <a:pt x="912" y="2692"/>
                    </a:lnTo>
                    <a:lnTo>
                      <a:pt x="860" y="2658"/>
                    </a:lnTo>
                    <a:lnTo>
                      <a:pt x="809" y="2622"/>
                    </a:lnTo>
                    <a:lnTo>
                      <a:pt x="760" y="2583"/>
                    </a:lnTo>
                    <a:lnTo>
                      <a:pt x="712" y="2542"/>
                    </a:lnTo>
                    <a:lnTo>
                      <a:pt x="668" y="2499"/>
                    </a:lnTo>
                    <a:lnTo>
                      <a:pt x="625" y="2455"/>
                    </a:lnTo>
                    <a:lnTo>
                      <a:pt x="584" y="2407"/>
                    </a:lnTo>
                    <a:lnTo>
                      <a:pt x="546" y="2358"/>
                    </a:lnTo>
                    <a:lnTo>
                      <a:pt x="509" y="2307"/>
                    </a:lnTo>
                    <a:lnTo>
                      <a:pt x="475" y="2255"/>
                    </a:lnTo>
                    <a:lnTo>
                      <a:pt x="445" y="2201"/>
                    </a:lnTo>
                    <a:lnTo>
                      <a:pt x="416" y="2145"/>
                    </a:lnTo>
                    <a:lnTo>
                      <a:pt x="389" y="2088"/>
                    </a:lnTo>
                    <a:lnTo>
                      <a:pt x="367" y="2029"/>
                    </a:lnTo>
                    <a:lnTo>
                      <a:pt x="346" y="1969"/>
                    </a:lnTo>
                    <a:lnTo>
                      <a:pt x="329" y="1907"/>
                    </a:lnTo>
                    <a:lnTo>
                      <a:pt x="314" y="1845"/>
                    </a:lnTo>
                    <a:lnTo>
                      <a:pt x="303" y="1781"/>
                    </a:lnTo>
                    <a:lnTo>
                      <a:pt x="295" y="1716"/>
                    </a:lnTo>
                    <a:lnTo>
                      <a:pt x="290" y="1650"/>
                    </a:lnTo>
                    <a:lnTo>
                      <a:pt x="289" y="1583"/>
                    </a:lnTo>
                    <a:lnTo>
                      <a:pt x="290" y="1517"/>
                    </a:lnTo>
                    <a:lnTo>
                      <a:pt x="295" y="1451"/>
                    </a:lnTo>
                    <a:lnTo>
                      <a:pt x="303" y="1386"/>
                    </a:lnTo>
                    <a:lnTo>
                      <a:pt x="314" y="1322"/>
                    </a:lnTo>
                    <a:lnTo>
                      <a:pt x="329" y="1260"/>
                    </a:lnTo>
                    <a:lnTo>
                      <a:pt x="346" y="1198"/>
                    </a:lnTo>
                    <a:lnTo>
                      <a:pt x="367" y="1138"/>
                    </a:lnTo>
                    <a:lnTo>
                      <a:pt x="389" y="1079"/>
                    </a:lnTo>
                    <a:lnTo>
                      <a:pt x="416" y="1022"/>
                    </a:lnTo>
                    <a:lnTo>
                      <a:pt x="445" y="966"/>
                    </a:lnTo>
                    <a:lnTo>
                      <a:pt x="475" y="912"/>
                    </a:lnTo>
                    <a:lnTo>
                      <a:pt x="509" y="860"/>
                    </a:lnTo>
                    <a:lnTo>
                      <a:pt x="546" y="809"/>
                    </a:lnTo>
                    <a:lnTo>
                      <a:pt x="584" y="760"/>
                    </a:lnTo>
                    <a:lnTo>
                      <a:pt x="625" y="712"/>
                    </a:lnTo>
                    <a:lnTo>
                      <a:pt x="668" y="667"/>
                    </a:lnTo>
                    <a:lnTo>
                      <a:pt x="712" y="624"/>
                    </a:lnTo>
                    <a:lnTo>
                      <a:pt x="760" y="584"/>
                    </a:lnTo>
                    <a:lnTo>
                      <a:pt x="809" y="545"/>
                    </a:lnTo>
                    <a:lnTo>
                      <a:pt x="860" y="509"/>
                    </a:lnTo>
                    <a:lnTo>
                      <a:pt x="912" y="475"/>
                    </a:lnTo>
                    <a:lnTo>
                      <a:pt x="966" y="444"/>
                    </a:lnTo>
                    <a:lnTo>
                      <a:pt x="1022" y="416"/>
                    </a:lnTo>
                    <a:lnTo>
                      <a:pt x="1079" y="389"/>
                    </a:lnTo>
                    <a:lnTo>
                      <a:pt x="1138" y="366"/>
                    </a:lnTo>
                    <a:lnTo>
                      <a:pt x="1198" y="346"/>
                    </a:lnTo>
                    <a:lnTo>
                      <a:pt x="1260" y="329"/>
                    </a:lnTo>
                    <a:lnTo>
                      <a:pt x="1323" y="314"/>
                    </a:lnTo>
                    <a:lnTo>
                      <a:pt x="1386" y="302"/>
                    </a:lnTo>
                    <a:lnTo>
                      <a:pt x="1451" y="295"/>
                    </a:lnTo>
                    <a:lnTo>
                      <a:pt x="1517" y="289"/>
                    </a:lnTo>
                    <a:lnTo>
                      <a:pt x="1584" y="287"/>
                    </a:lnTo>
                    <a:lnTo>
                      <a:pt x="1651" y="289"/>
                    </a:lnTo>
                    <a:lnTo>
                      <a:pt x="1716" y="295"/>
                    </a:lnTo>
                    <a:lnTo>
                      <a:pt x="1781" y="302"/>
                    </a:lnTo>
                    <a:lnTo>
                      <a:pt x="1845" y="314"/>
                    </a:lnTo>
                    <a:lnTo>
                      <a:pt x="1907" y="329"/>
                    </a:lnTo>
                    <a:lnTo>
                      <a:pt x="1969" y="346"/>
                    </a:lnTo>
                    <a:lnTo>
                      <a:pt x="2029" y="366"/>
                    </a:lnTo>
                    <a:lnTo>
                      <a:pt x="2088" y="389"/>
                    </a:lnTo>
                    <a:lnTo>
                      <a:pt x="2145" y="416"/>
                    </a:lnTo>
                    <a:lnTo>
                      <a:pt x="2201" y="444"/>
                    </a:lnTo>
                    <a:lnTo>
                      <a:pt x="2256" y="475"/>
                    </a:lnTo>
                    <a:lnTo>
                      <a:pt x="2308" y="509"/>
                    </a:lnTo>
                    <a:lnTo>
                      <a:pt x="2359" y="545"/>
                    </a:lnTo>
                    <a:lnTo>
                      <a:pt x="2407" y="584"/>
                    </a:lnTo>
                    <a:lnTo>
                      <a:pt x="2455" y="624"/>
                    </a:lnTo>
                    <a:lnTo>
                      <a:pt x="2500" y="667"/>
                    </a:lnTo>
                    <a:lnTo>
                      <a:pt x="2543" y="712"/>
                    </a:lnTo>
                    <a:lnTo>
                      <a:pt x="2584" y="760"/>
                    </a:lnTo>
                    <a:lnTo>
                      <a:pt x="2622" y="809"/>
                    </a:lnTo>
                    <a:lnTo>
                      <a:pt x="2658" y="860"/>
                    </a:lnTo>
                    <a:lnTo>
                      <a:pt x="2692" y="912"/>
                    </a:lnTo>
                    <a:lnTo>
                      <a:pt x="2723" y="966"/>
                    </a:lnTo>
                    <a:lnTo>
                      <a:pt x="2751" y="1022"/>
                    </a:lnTo>
                    <a:lnTo>
                      <a:pt x="2778" y="1079"/>
                    </a:lnTo>
                    <a:lnTo>
                      <a:pt x="2801" y="1138"/>
                    </a:lnTo>
                    <a:lnTo>
                      <a:pt x="2821" y="1198"/>
                    </a:lnTo>
                    <a:lnTo>
                      <a:pt x="2838" y="1260"/>
                    </a:lnTo>
                    <a:lnTo>
                      <a:pt x="2853" y="1322"/>
                    </a:lnTo>
                    <a:lnTo>
                      <a:pt x="2865" y="1386"/>
                    </a:lnTo>
                    <a:lnTo>
                      <a:pt x="2872" y="1451"/>
                    </a:lnTo>
                    <a:lnTo>
                      <a:pt x="2878" y="1517"/>
                    </a:lnTo>
                    <a:lnTo>
                      <a:pt x="2880" y="1583"/>
                    </a:lnTo>
                    <a:close/>
                  </a:path>
                </a:pathLst>
              </a:custGeom>
              <a:solidFill>
                <a:srgbClr val="C2377D"/>
              </a:solidFill>
              <a:ln w="9525">
                <a:noFill/>
                <a:round/>
                <a:headEnd/>
                <a:tailEnd/>
              </a:ln>
            </p:spPr>
            <p:txBody>
              <a:bodyPr/>
              <a:lstStyle/>
              <a:p>
                <a:pPr eaLnBrk="1" hangingPunct="1"/>
                <a:endParaRPr lang="pt-BR" u="none"/>
              </a:p>
            </p:txBody>
          </p:sp>
          <p:sp>
            <p:nvSpPr>
              <p:cNvPr id="468088" name="Freeform 158"/>
              <p:cNvSpPr>
                <a:spLocks noEditPoints="1"/>
              </p:cNvSpPr>
              <p:nvPr/>
            </p:nvSpPr>
            <p:spPr bwMode="auto">
              <a:xfrm>
                <a:off x="3460" y="3143"/>
                <a:ext cx="360" cy="359"/>
              </a:xfrm>
              <a:custGeom>
                <a:avLst/>
                <a:gdLst>
                  <a:gd name="T0" fmla="*/ 0 w 2879"/>
                  <a:gd name="T1" fmla="*/ 0 h 2879"/>
                  <a:gd name="T2" fmla="*/ 0 w 2879"/>
                  <a:gd name="T3" fmla="*/ 0 h 2879"/>
                  <a:gd name="T4" fmla="*/ 0 w 2879"/>
                  <a:gd name="T5" fmla="*/ 0 h 2879"/>
                  <a:gd name="T6" fmla="*/ 0 w 2879"/>
                  <a:gd name="T7" fmla="*/ 0 h 2879"/>
                  <a:gd name="T8" fmla="*/ 0 w 2879"/>
                  <a:gd name="T9" fmla="*/ 0 h 2879"/>
                  <a:gd name="T10" fmla="*/ 0 w 2879"/>
                  <a:gd name="T11" fmla="*/ 0 h 2879"/>
                  <a:gd name="T12" fmla="*/ 0 w 2879"/>
                  <a:gd name="T13" fmla="*/ 0 h 2879"/>
                  <a:gd name="T14" fmla="*/ 0 w 2879"/>
                  <a:gd name="T15" fmla="*/ 0 h 2879"/>
                  <a:gd name="T16" fmla="*/ 0 w 2879"/>
                  <a:gd name="T17" fmla="*/ 0 h 2879"/>
                  <a:gd name="T18" fmla="*/ 0 w 2879"/>
                  <a:gd name="T19" fmla="*/ 0 h 2879"/>
                  <a:gd name="T20" fmla="*/ 0 w 2879"/>
                  <a:gd name="T21" fmla="*/ 0 h 2879"/>
                  <a:gd name="T22" fmla="*/ 0 w 2879"/>
                  <a:gd name="T23" fmla="*/ 0 h 2879"/>
                  <a:gd name="T24" fmla="*/ 0 w 2879"/>
                  <a:gd name="T25" fmla="*/ 0 h 2879"/>
                  <a:gd name="T26" fmla="*/ 0 w 2879"/>
                  <a:gd name="T27" fmla="*/ 0 h 2879"/>
                  <a:gd name="T28" fmla="*/ 0 w 2879"/>
                  <a:gd name="T29" fmla="*/ 0 h 2879"/>
                  <a:gd name="T30" fmla="*/ 0 w 2879"/>
                  <a:gd name="T31" fmla="*/ 0 h 2879"/>
                  <a:gd name="T32" fmla="*/ 0 w 2879"/>
                  <a:gd name="T33" fmla="*/ 0 h 2879"/>
                  <a:gd name="T34" fmla="*/ 0 w 2879"/>
                  <a:gd name="T35" fmla="*/ 0 h 2879"/>
                  <a:gd name="T36" fmla="*/ 0 w 2879"/>
                  <a:gd name="T37" fmla="*/ 0 h 2879"/>
                  <a:gd name="T38" fmla="*/ 0 w 2879"/>
                  <a:gd name="T39" fmla="*/ 0 h 2879"/>
                  <a:gd name="T40" fmla="*/ 0 w 2879"/>
                  <a:gd name="T41" fmla="*/ 0 h 2879"/>
                  <a:gd name="T42" fmla="*/ 0 w 2879"/>
                  <a:gd name="T43" fmla="*/ 0 h 2879"/>
                  <a:gd name="T44" fmla="*/ 0 w 2879"/>
                  <a:gd name="T45" fmla="*/ 0 h 2879"/>
                  <a:gd name="T46" fmla="*/ 0 w 2879"/>
                  <a:gd name="T47" fmla="*/ 0 h 2879"/>
                  <a:gd name="T48" fmla="*/ 0 w 2879"/>
                  <a:gd name="T49" fmla="*/ 0 h 2879"/>
                  <a:gd name="T50" fmla="*/ 0 w 2879"/>
                  <a:gd name="T51" fmla="*/ 0 h 2879"/>
                  <a:gd name="T52" fmla="*/ 0 w 2879"/>
                  <a:gd name="T53" fmla="*/ 0 h 2879"/>
                  <a:gd name="T54" fmla="*/ 0 w 2879"/>
                  <a:gd name="T55" fmla="*/ 0 h 2879"/>
                  <a:gd name="T56" fmla="*/ 0 w 2879"/>
                  <a:gd name="T57" fmla="*/ 0 h 2879"/>
                  <a:gd name="T58" fmla="*/ 0 w 2879"/>
                  <a:gd name="T59" fmla="*/ 0 h 2879"/>
                  <a:gd name="T60" fmla="*/ 0 w 2879"/>
                  <a:gd name="T61" fmla="*/ 0 h 2879"/>
                  <a:gd name="T62" fmla="*/ 0 w 2879"/>
                  <a:gd name="T63" fmla="*/ 0 h 2879"/>
                  <a:gd name="T64" fmla="*/ 0 w 2879"/>
                  <a:gd name="T65" fmla="*/ 0 h 2879"/>
                  <a:gd name="T66" fmla="*/ 0 w 2879"/>
                  <a:gd name="T67" fmla="*/ 0 h 2879"/>
                  <a:gd name="T68" fmla="*/ 0 w 2879"/>
                  <a:gd name="T69" fmla="*/ 0 h 2879"/>
                  <a:gd name="T70" fmla="*/ 0 w 2879"/>
                  <a:gd name="T71" fmla="*/ 0 h 2879"/>
                  <a:gd name="T72" fmla="*/ 0 w 2879"/>
                  <a:gd name="T73" fmla="*/ 0 h 2879"/>
                  <a:gd name="T74" fmla="*/ 0 w 2879"/>
                  <a:gd name="T75" fmla="*/ 0 h 2879"/>
                  <a:gd name="T76" fmla="*/ 0 w 2879"/>
                  <a:gd name="T77" fmla="*/ 0 h 2879"/>
                  <a:gd name="T78" fmla="*/ 0 w 2879"/>
                  <a:gd name="T79" fmla="*/ 0 h 2879"/>
                  <a:gd name="T80" fmla="*/ 0 w 2879"/>
                  <a:gd name="T81" fmla="*/ 0 h 2879"/>
                  <a:gd name="T82" fmla="*/ 0 w 2879"/>
                  <a:gd name="T83" fmla="*/ 0 h 2879"/>
                  <a:gd name="T84" fmla="*/ 0 w 2879"/>
                  <a:gd name="T85" fmla="*/ 0 h 2879"/>
                  <a:gd name="T86" fmla="*/ 0 w 2879"/>
                  <a:gd name="T87" fmla="*/ 0 h 2879"/>
                  <a:gd name="T88" fmla="*/ 0 w 2879"/>
                  <a:gd name="T89" fmla="*/ 0 h 2879"/>
                  <a:gd name="T90" fmla="*/ 0 w 2879"/>
                  <a:gd name="T91" fmla="*/ 0 h 2879"/>
                  <a:gd name="T92" fmla="*/ 0 w 2879"/>
                  <a:gd name="T93" fmla="*/ 0 h 2879"/>
                  <a:gd name="T94" fmla="*/ 0 w 2879"/>
                  <a:gd name="T95" fmla="*/ 0 h 2879"/>
                  <a:gd name="T96" fmla="*/ 0 w 2879"/>
                  <a:gd name="T97" fmla="*/ 0 h 2879"/>
                  <a:gd name="T98" fmla="*/ 0 w 2879"/>
                  <a:gd name="T99" fmla="*/ 0 h 2879"/>
                  <a:gd name="T100" fmla="*/ 0 w 2879"/>
                  <a:gd name="T101" fmla="*/ 0 h 28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79"/>
                  <a:gd name="T154" fmla="*/ 0 h 2879"/>
                  <a:gd name="T155" fmla="*/ 2879 w 2879"/>
                  <a:gd name="T156" fmla="*/ 2879 h 28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79" h="2879">
                    <a:moveTo>
                      <a:pt x="2879" y="1439"/>
                    </a:moveTo>
                    <a:lnTo>
                      <a:pt x="2878" y="1365"/>
                    </a:lnTo>
                    <a:lnTo>
                      <a:pt x="2872" y="1292"/>
                    </a:lnTo>
                    <a:lnTo>
                      <a:pt x="2863" y="1220"/>
                    </a:lnTo>
                    <a:lnTo>
                      <a:pt x="2850" y="1150"/>
                    </a:lnTo>
                    <a:lnTo>
                      <a:pt x="2834" y="1080"/>
                    </a:lnTo>
                    <a:lnTo>
                      <a:pt x="2814" y="1012"/>
                    </a:lnTo>
                    <a:lnTo>
                      <a:pt x="2792" y="945"/>
                    </a:lnTo>
                    <a:lnTo>
                      <a:pt x="2767" y="879"/>
                    </a:lnTo>
                    <a:lnTo>
                      <a:pt x="2737" y="815"/>
                    </a:lnTo>
                    <a:lnTo>
                      <a:pt x="2706" y="754"/>
                    </a:lnTo>
                    <a:lnTo>
                      <a:pt x="2671" y="693"/>
                    </a:lnTo>
                    <a:lnTo>
                      <a:pt x="2634" y="635"/>
                    </a:lnTo>
                    <a:lnTo>
                      <a:pt x="2593" y="579"/>
                    </a:lnTo>
                    <a:lnTo>
                      <a:pt x="2551" y="523"/>
                    </a:lnTo>
                    <a:lnTo>
                      <a:pt x="2505" y="471"/>
                    </a:lnTo>
                    <a:lnTo>
                      <a:pt x="2458" y="421"/>
                    </a:lnTo>
                    <a:lnTo>
                      <a:pt x="2408" y="374"/>
                    </a:lnTo>
                    <a:lnTo>
                      <a:pt x="2356" y="328"/>
                    </a:lnTo>
                    <a:lnTo>
                      <a:pt x="2301" y="286"/>
                    </a:lnTo>
                    <a:lnTo>
                      <a:pt x="2244" y="245"/>
                    </a:lnTo>
                    <a:lnTo>
                      <a:pt x="2186" y="208"/>
                    </a:lnTo>
                    <a:lnTo>
                      <a:pt x="2125" y="173"/>
                    </a:lnTo>
                    <a:lnTo>
                      <a:pt x="2064" y="142"/>
                    </a:lnTo>
                    <a:lnTo>
                      <a:pt x="2000" y="113"/>
                    </a:lnTo>
                    <a:lnTo>
                      <a:pt x="1934" y="87"/>
                    </a:lnTo>
                    <a:lnTo>
                      <a:pt x="1867" y="65"/>
                    </a:lnTo>
                    <a:lnTo>
                      <a:pt x="1799" y="45"/>
                    </a:lnTo>
                    <a:lnTo>
                      <a:pt x="1729" y="29"/>
                    </a:lnTo>
                    <a:lnTo>
                      <a:pt x="1659" y="16"/>
                    </a:lnTo>
                    <a:lnTo>
                      <a:pt x="1587" y="8"/>
                    </a:lnTo>
                    <a:lnTo>
                      <a:pt x="1514" y="1"/>
                    </a:lnTo>
                    <a:lnTo>
                      <a:pt x="1440" y="0"/>
                    </a:lnTo>
                    <a:lnTo>
                      <a:pt x="1365" y="1"/>
                    </a:lnTo>
                    <a:lnTo>
                      <a:pt x="1292" y="8"/>
                    </a:lnTo>
                    <a:lnTo>
                      <a:pt x="1221" y="16"/>
                    </a:lnTo>
                    <a:lnTo>
                      <a:pt x="1150" y="29"/>
                    </a:lnTo>
                    <a:lnTo>
                      <a:pt x="1080" y="45"/>
                    </a:lnTo>
                    <a:lnTo>
                      <a:pt x="1012" y="65"/>
                    </a:lnTo>
                    <a:lnTo>
                      <a:pt x="945" y="87"/>
                    </a:lnTo>
                    <a:lnTo>
                      <a:pt x="879" y="113"/>
                    </a:lnTo>
                    <a:lnTo>
                      <a:pt x="815" y="142"/>
                    </a:lnTo>
                    <a:lnTo>
                      <a:pt x="754" y="173"/>
                    </a:lnTo>
                    <a:lnTo>
                      <a:pt x="693" y="208"/>
                    </a:lnTo>
                    <a:lnTo>
                      <a:pt x="635" y="245"/>
                    </a:lnTo>
                    <a:lnTo>
                      <a:pt x="579" y="286"/>
                    </a:lnTo>
                    <a:lnTo>
                      <a:pt x="524" y="328"/>
                    </a:lnTo>
                    <a:lnTo>
                      <a:pt x="472" y="374"/>
                    </a:lnTo>
                    <a:lnTo>
                      <a:pt x="422" y="421"/>
                    </a:lnTo>
                    <a:lnTo>
                      <a:pt x="374" y="471"/>
                    </a:lnTo>
                    <a:lnTo>
                      <a:pt x="329" y="523"/>
                    </a:lnTo>
                    <a:lnTo>
                      <a:pt x="286" y="579"/>
                    </a:lnTo>
                    <a:lnTo>
                      <a:pt x="247" y="635"/>
                    </a:lnTo>
                    <a:lnTo>
                      <a:pt x="208" y="693"/>
                    </a:lnTo>
                    <a:lnTo>
                      <a:pt x="174" y="754"/>
                    </a:lnTo>
                    <a:lnTo>
                      <a:pt x="142" y="815"/>
                    </a:lnTo>
                    <a:lnTo>
                      <a:pt x="113" y="879"/>
                    </a:lnTo>
                    <a:lnTo>
                      <a:pt x="87" y="945"/>
                    </a:lnTo>
                    <a:lnTo>
                      <a:pt x="65" y="1012"/>
                    </a:lnTo>
                    <a:lnTo>
                      <a:pt x="46" y="1080"/>
                    </a:lnTo>
                    <a:lnTo>
                      <a:pt x="29" y="1150"/>
                    </a:lnTo>
                    <a:lnTo>
                      <a:pt x="17" y="1220"/>
                    </a:lnTo>
                    <a:lnTo>
                      <a:pt x="8" y="1292"/>
                    </a:lnTo>
                    <a:lnTo>
                      <a:pt x="2" y="1365"/>
                    </a:lnTo>
                    <a:lnTo>
                      <a:pt x="0" y="1439"/>
                    </a:lnTo>
                    <a:lnTo>
                      <a:pt x="2" y="1514"/>
                    </a:lnTo>
                    <a:lnTo>
                      <a:pt x="8" y="1587"/>
                    </a:lnTo>
                    <a:lnTo>
                      <a:pt x="17" y="1658"/>
                    </a:lnTo>
                    <a:lnTo>
                      <a:pt x="29" y="1729"/>
                    </a:lnTo>
                    <a:lnTo>
                      <a:pt x="46" y="1799"/>
                    </a:lnTo>
                    <a:lnTo>
                      <a:pt x="65" y="1867"/>
                    </a:lnTo>
                    <a:lnTo>
                      <a:pt x="87" y="1934"/>
                    </a:lnTo>
                    <a:lnTo>
                      <a:pt x="113" y="2000"/>
                    </a:lnTo>
                    <a:lnTo>
                      <a:pt x="142" y="2064"/>
                    </a:lnTo>
                    <a:lnTo>
                      <a:pt x="174" y="2125"/>
                    </a:lnTo>
                    <a:lnTo>
                      <a:pt x="208" y="2186"/>
                    </a:lnTo>
                    <a:lnTo>
                      <a:pt x="247" y="2244"/>
                    </a:lnTo>
                    <a:lnTo>
                      <a:pt x="286" y="2300"/>
                    </a:lnTo>
                    <a:lnTo>
                      <a:pt x="329" y="2354"/>
                    </a:lnTo>
                    <a:lnTo>
                      <a:pt x="374" y="2408"/>
                    </a:lnTo>
                    <a:lnTo>
                      <a:pt x="422" y="2457"/>
                    </a:lnTo>
                    <a:lnTo>
                      <a:pt x="472" y="2505"/>
                    </a:lnTo>
                    <a:lnTo>
                      <a:pt x="524" y="2550"/>
                    </a:lnTo>
                    <a:lnTo>
                      <a:pt x="579" y="2593"/>
                    </a:lnTo>
                    <a:lnTo>
                      <a:pt x="635" y="2633"/>
                    </a:lnTo>
                    <a:lnTo>
                      <a:pt x="693" y="2671"/>
                    </a:lnTo>
                    <a:lnTo>
                      <a:pt x="754" y="2705"/>
                    </a:lnTo>
                    <a:lnTo>
                      <a:pt x="815" y="2737"/>
                    </a:lnTo>
                    <a:lnTo>
                      <a:pt x="879" y="2765"/>
                    </a:lnTo>
                    <a:lnTo>
                      <a:pt x="945" y="2792"/>
                    </a:lnTo>
                    <a:lnTo>
                      <a:pt x="1012" y="2814"/>
                    </a:lnTo>
                    <a:lnTo>
                      <a:pt x="1080" y="2833"/>
                    </a:lnTo>
                    <a:lnTo>
                      <a:pt x="1150" y="2849"/>
                    </a:lnTo>
                    <a:lnTo>
                      <a:pt x="1221" y="2862"/>
                    </a:lnTo>
                    <a:lnTo>
                      <a:pt x="1292" y="2871"/>
                    </a:lnTo>
                    <a:lnTo>
                      <a:pt x="1365" y="2877"/>
                    </a:lnTo>
                    <a:lnTo>
                      <a:pt x="1440" y="2879"/>
                    </a:lnTo>
                    <a:lnTo>
                      <a:pt x="1514" y="2877"/>
                    </a:lnTo>
                    <a:lnTo>
                      <a:pt x="1587" y="2871"/>
                    </a:lnTo>
                    <a:lnTo>
                      <a:pt x="1659" y="2862"/>
                    </a:lnTo>
                    <a:lnTo>
                      <a:pt x="1729" y="2849"/>
                    </a:lnTo>
                    <a:lnTo>
                      <a:pt x="1799" y="2833"/>
                    </a:lnTo>
                    <a:lnTo>
                      <a:pt x="1867" y="2814"/>
                    </a:lnTo>
                    <a:lnTo>
                      <a:pt x="1934" y="2792"/>
                    </a:lnTo>
                    <a:lnTo>
                      <a:pt x="2000" y="2765"/>
                    </a:lnTo>
                    <a:lnTo>
                      <a:pt x="2064" y="2737"/>
                    </a:lnTo>
                    <a:lnTo>
                      <a:pt x="2125" y="2705"/>
                    </a:lnTo>
                    <a:lnTo>
                      <a:pt x="2186" y="2671"/>
                    </a:lnTo>
                    <a:lnTo>
                      <a:pt x="2244" y="2633"/>
                    </a:lnTo>
                    <a:lnTo>
                      <a:pt x="2301" y="2593"/>
                    </a:lnTo>
                    <a:lnTo>
                      <a:pt x="2356" y="2550"/>
                    </a:lnTo>
                    <a:lnTo>
                      <a:pt x="2408" y="2505"/>
                    </a:lnTo>
                    <a:lnTo>
                      <a:pt x="2458" y="2457"/>
                    </a:lnTo>
                    <a:lnTo>
                      <a:pt x="2505" y="2408"/>
                    </a:lnTo>
                    <a:lnTo>
                      <a:pt x="2551" y="2354"/>
                    </a:lnTo>
                    <a:lnTo>
                      <a:pt x="2593" y="2300"/>
                    </a:lnTo>
                    <a:lnTo>
                      <a:pt x="2634" y="2244"/>
                    </a:lnTo>
                    <a:lnTo>
                      <a:pt x="2671" y="2186"/>
                    </a:lnTo>
                    <a:lnTo>
                      <a:pt x="2706" y="2125"/>
                    </a:lnTo>
                    <a:lnTo>
                      <a:pt x="2737" y="2064"/>
                    </a:lnTo>
                    <a:lnTo>
                      <a:pt x="2767" y="2000"/>
                    </a:lnTo>
                    <a:lnTo>
                      <a:pt x="2792" y="1934"/>
                    </a:lnTo>
                    <a:lnTo>
                      <a:pt x="2814" y="1867"/>
                    </a:lnTo>
                    <a:lnTo>
                      <a:pt x="2834" y="1799"/>
                    </a:lnTo>
                    <a:lnTo>
                      <a:pt x="2850" y="1729"/>
                    </a:lnTo>
                    <a:lnTo>
                      <a:pt x="2863" y="1658"/>
                    </a:lnTo>
                    <a:lnTo>
                      <a:pt x="2872" y="1587"/>
                    </a:lnTo>
                    <a:lnTo>
                      <a:pt x="2878" y="1514"/>
                    </a:lnTo>
                    <a:lnTo>
                      <a:pt x="2879" y="1439"/>
                    </a:lnTo>
                    <a:close/>
                    <a:moveTo>
                      <a:pt x="2591" y="1439"/>
                    </a:moveTo>
                    <a:lnTo>
                      <a:pt x="2590" y="1499"/>
                    </a:lnTo>
                    <a:lnTo>
                      <a:pt x="2585" y="1557"/>
                    </a:lnTo>
                    <a:lnTo>
                      <a:pt x="2579" y="1615"/>
                    </a:lnTo>
                    <a:lnTo>
                      <a:pt x="2568" y="1672"/>
                    </a:lnTo>
                    <a:lnTo>
                      <a:pt x="2555" y="1727"/>
                    </a:lnTo>
                    <a:lnTo>
                      <a:pt x="2539" y="1781"/>
                    </a:lnTo>
                    <a:lnTo>
                      <a:pt x="2521" y="1835"/>
                    </a:lnTo>
                    <a:lnTo>
                      <a:pt x="2501" y="1887"/>
                    </a:lnTo>
                    <a:lnTo>
                      <a:pt x="2478" y="1938"/>
                    </a:lnTo>
                    <a:lnTo>
                      <a:pt x="2452" y="1988"/>
                    </a:lnTo>
                    <a:lnTo>
                      <a:pt x="2425" y="2036"/>
                    </a:lnTo>
                    <a:lnTo>
                      <a:pt x="2395" y="2083"/>
                    </a:lnTo>
                    <a:lnTo>
                      <a:pt x="2362" y="2128"/>
                    </a:lnTo>
                    <a:lnTo>
                      <a:pt x="2328" y="2172"/>
                    </a:lnTo>
                    <a:lnTo>
                      <a:pt x="2292" y="2213"/>
                    </a:lnTo>
                    <a:lnTo>
                      <a:pt x="2254" y="2254"/>
                    </a:lnTo>
                    <a:lnTo>
                      <a:pt x="2215" y="2292"/>
                    </a:lnTo>
                    <a:lnTo>
                      <a:pt x="2172" y="2328"/>
                    </a:lnTo>
                    <a:lnTo>
                      <a:pt x="2129" y="2362"/>
                    </a:lnTo>
                    <a:lnTo>
                      <a:pt x="2084" y="2395"/>
                    </a:lnTo>
                    <a:lnTo>
                      <a:pt x="2037" y="2424"/>
                    </a:lnTo>
                    <a:lnTo>
                      <a:pt x="1988" y="2452"/>
                    </a:lnTo>
                    <a:lnTo>
                      <a:pt x="1939" y="2478"/>
                    </a:lnTo>
                    <a:lnTo>
                      <a:pt x="1888" y="2501"/>
                    </a:lnTo>
                    <a:lnTo>
                      <a:pt x="1836" y="2521"/>
                    </a:lnTo>
                    <a:lnTo>
                      <a:pt x="1783" y="2539"/>
                    </a:lnTo>
                    <a:lnTo>
                      <a:pt x="1727" y="2555"/>
                    </a:lnTo>
                    <a:lnTo>
                      <a:pt x="1672" y="2568"/>
                    </a:lnTo>
                    <a:lnTo>
                      <a:pt x="1615" y="2577"/>
                    </a:lnTo>
                    <a:lnTo>
                      <a:pt x="1557" y="2585"/>
                    </a:lnTo>
                    <a:lnTo>
                      <a:pt x="1499" y="2589"/>
                    </a:lnTo>
                    <a:lnTo>
                      <a:pt x="1440" y="2591"/>
                    </a:lnTo>
                    <a:lnTo>
                      <a:pt x="1380" y="2589"/>
                    </a:lnTo>
                    <a:lnTo>
                      <a:pt x="1322" y="2585"/>
                    </a:lnTo>
                    <a:lnTo>
                      <a:pt x="1265" y="2577"/>
                    </a:lnTo>
                    <a:lnTo>
                      <a:pt x="1207" y="2568"/>
                    </a:lnTo>
                    <a:lnTo>
                      <a:pt x="1152" y="2555"/>
                    </a:lnTo>
                    <a:lnTo>
                      <a:pt x="1097" y="2539"/>
                    </a:lnTo>
                    <a:lnTo>
                      <a:pt x="1044" y="2521"/>
                    </a:lnTo>
                    <a:lnTo>
                      <a:pt x="992" y="2501"/>
                    </a:lnTo>
                    <a:lnTo>
                      <a:pt x="941" y="2478"/>
                    </a:lnTo>
                    <a:lnTo>
                      <a:pt x="891" y="2452"/>
                    </a:lnTo>
                    <a:lnTo>
                      <a:pt x="842" y="2424"/>
                    </a:lnTo>
                    <a:lnTo>
                      <a:pt x="796" y="2395"/>
                    </a:lnTo>
                    <a:lnTo>
                      <a:pt x="751" y="2362"/>
                    </a:lnTo>
                    <a:lnTo>
                      <a:pt x="707" y="2328"/>
                    </a:lnTo>
                    <a:lnTo>
                      <a:pt x="666" y="2292"/>
                    </a:lnTo>
                    <a:lnTo>
                      <a:pt x="625" y="2254"/>
                    </a:lnTo>
                    <a:lnTo>
                      <a:pt x="587" y="2213"/>
                    </a:lnTo>
                    <a:lnTo>
                      <a:pt x="551" y="2172"/>
                    </a:lnTo>
                    <a:lnTo>
                      <a:pt x="517" y="2128"/>
                    </a:lnTo>
                    <a:lnTo>
                      <a:pt x="484" y="2083"/>
                    </a:lnTo>
                    <a:lnTo>
                      <a:pt x="455" y="2036"/>
                    </a:lnTo>
                    <a:lnTo>
                      <a:pt x="427" y="1988"/>
                    </a:lnTo>
                    <a:lnTo>
                      <a:pt x="402" y="1938"/>
                    </a:lnTo>
                    <a:lnTo>
                      <a:pt x="378" y="1887"/>
                    </a:lnTo>
                    <a:lnTo>
                      <a:pt x="358" y="1835"/>
                    </a:lnTo>
                    <a:lnTo>
                      <a:pt x="340" y="1781"/>
                    </a:lnTo>
                    <a:lnTo>
                      <a:pt x="324" y="1727"/>
                    </a:lnTo>
                    <a:lnTo>
                      <a:pt x="311" y="1672"/>
                    </a:lnTo>
                    <a:lnTo>
                      <a:pt x="302" y="1615"/>
                    </a:lnTo>
                    <a:lnTo>
                      <a:pt x="294" y="1557"/>
                    </a:lnTo>
                    <a:lnTo>
                      <a:pt x="290" y="1499"/>
                    </a:lnTo>
                    <a:lnTo>
                      <a:pt x="288" y="1439"/>
                    </a:lnTo>
                    <a:lnTo>
                      <a:pt x="290" y="1380"/>
                    </a:lnTo>
                    <a:lnTo>
                      <a:pt x="294" y="1322"/>
                    </a:lnTo>
                    <a:lnTo>
                      <a:pt x="302" y="1264"/>
                    </a:lnTo>
                    <a:lnTo>
                      <a:pt x="311" y="1207"/>
                    </a:lnTo>
                    <a:lnTo>
                      <a:pt x="324" y="1152"/>
                    </a:lnTo>
                    <a:lnTo>
                      <a:pt x="340" y="1097"/>
                    </a:lnTo>
                    <a:lnTo>
                      <a:pt x="358" y="1044"/>
                    </a:lnTo>
                    <a:lnTo>
                      <a:pt x="378" y="991"/>
                    </a:lnTo>
                    <a:lnTo>
                      <a:pt x="402" y="941"/>
                    </a:lnTo>
                    <a:lnTo>
                      <a:pt x="427" y="891"/>
                    </a:lnTo>
                    <a:lnTo>
                      <a:pt x="455" y="842"/>
                    </a:lnTo>
                    <a:lnTo>
                      <a:pt x="484" y="795"/>
                    </a:lnTo>
                    <a:lnTo>
                      <a:pt x="517" y="751"/>
                    </a:lnTo>
                    <a:lnTo>
                      <a:pt x="551" y="707"/>
                    </a:lnTo>
                    <a:lnTo>
                      <a:pt x="587" y="665"/>
                    </a:lnTo>
                    <a:lnTo>
                      <a:pt x="625" y="625"/>
                    </a:lnTo>
                    <a:lnTo>
                      <a:pt x="666" y="587"/>
                    </a:lnTo>
                    <a:lnTo>
                      <a:pt x="707" y="551"/>
                    </a:lnTo>
                    <a:lnTo>
                      <a:pt x="751" y="517"/>
                    </a:lnTo>
                    <a:lnTo>
                      <a:pt x="796" y="484"/>
                    </a:lnTo>
                    <a:lnTo>
                      <a:pt x="842" y="454"/>
                    </a:lnTo>
                    <a:lnTo>
                      <a:pt x="891" y="427"/>
                    </a:lnTo>
                    <a:lnTo>
                      <a:pt x="941" y="401"/>
                    </a:lnTo>
                    <a:lnTo>
                      <a:pt x="992" y="378"/>
                    </a:lnTo>
                    <a:lnTo>
                      <a:pt x="1044" y="358"/>
                    </a:lnTo>
                    <a:lnTo>
                      <a:pt x="1097" y="340"/>
                    </a:lnTo>
                    <a:lnTo>
                      <a:pt x="1152" y="324"/>
                    </a:lnTo>
                    <a:lnTo>
                      <a:pt x="1207" y="311"/>
                    </a:lnTo>
                    <a:lnTo>
                      <a:pt x="1265" y="300"/>
                    </a:lnTo>
                    <a:lnTo>
                      <a:pt x="1322" y="294"/>
                    </a:lnTo>
                    <a:lnTo>
                      <a:pt x="1380" y="289"/>
                    </a:lnTo>
                    <a:lnTo>
                      <a:pt x="1440" y="288"/>
                    </a:lnTo>
                    <a:lnTo>
                      <a:pt x="1499" y="289"/>
                    </a:lnTo>
                    <a:lnTo>
                      <a:pt x="1557" y="294"/>
                    </a:lnTo>
                    <a:lnTo>
                      <a:pt x="1615" y="300"/>
                    </a:lnTo>
                    <a:lnTo>
                      <a:pt x="1672" y="311"/>
                    </a:lnTo>
                    <a:lnTo>
                      <a:pt x="1727" y="324"/>
                    </a:lnTo>
                    <a:lnTo>
                      <a:pt x="1783" y="340"/>
                    </a:lnTo>
                    <a:lnTo>
                      <a:pt x="1836" y="358"/>
                    </a:lnTo>
                    <a:lnTo>
                      <a:pt x="1888" y="378"/>
                    </a:lnTo>
                    <a:lnTo>
                      <a:pt x="1939" y="401"/>
                    </a:lnTo>
                    <a:lnTo>
                      <a:pt x="1988" y="427"/>
                    </a:lnTo>
                    <a:lnTo>
                      <a:pt x="2037" y="454"/>
                    </a:lnTo>
                    <a:lnTo>
                      <a:pt x="2084" y="484"/>
                    </a:lnTo>
                    <a:lnTo>
                      <a:pt x="2129" y="517"/>
                    </a:lnTo>
                    <a:lnTo>
                      <a:pt x="2172" y="551"/>
                    </a:lnTo>
                    <a:lnTo>
                      <a:pt x="2215" y="587"/>
                    </a:lnTo>
                    <a:lnTo>
                      <a:pt x="2254" y="625"/>
                    </a:lnTo>
                    <a:lnTo>
                      <a:pt x="2292" y="665"/>
                    </a:lnTo>
                    <a:lnTo>
                      <a:pt x="2328" y="707"/>
                    </a:lnTo>
                    <a:lnTo>
                      <a:pt x="2362" y="751"/>
                    </a:lnTo>
                    <a:lnTo>
                      <a:pt x="2395" y="795"/>
                    </a:lnTo>
                    <a:lnTo>
                      <a:pt x="2425" y="842"/>
                    </a:lnTo>
                    <a:lnTo>
                      <a:pt x="2452" y="891"/>
                    </a:lnTo>
                    <a:lnTo>
                      <a:pt x="2478" y="941"/>
                    </a:lnTo>
                    <a:lnTo>
                      <a:pt x="2501" y="991"/>
                    </a:lnTo>
                    <a:lnTo>
                      <a:pt x="2521" y="1044"/>
                    </a:lnTo>
                    <a:lnTo>
                      <a:pt x="2539" y="1097"/>
                    </a:lnTo>
                    <a:lnTo>
                      <a:pt x="2555" y="1152"/>
                    </a:lnTo>
                    <a:lnTo>
                      <a:pt x="2568" y="1207"/>
                    </a:lnTo>
                    <a:lnTo>
                      <a:pt x="2579" y="1264"/>
                    </a:lnTo>
                    <a:lnTo>
                      <a:pt x="2585" y="1322"/>
                    </a:lnTo>
                    <a:lnTo>
                      <a:pt x="2590" y="1380"/>
                    </a:lnTo>
                    <a:lnTo>
                      <a:pt x="2591" y="1439"/>
                    </a:lnTo>
                    <a:close/>
                  </a:path>
                </a:pathLst>
              </a:custGeom>
              <a:solidFill>
                <a:srgbClr val="C6367D"/>
              </a:solidFill>
              <a:ln w="9525">
                <a:noFill/>
                <a:round/>
                <a:headEnd/>
                <a:tailEnd/>
              </a:ln>
            </p:spPr>
            <p:txBody>
              <a:bodyPr/>
              <a:lstStyle/>
              <a:p>
                <a:pPr eaLnBrk="1" hangingPunct="1"/>
                <a:endParaRPr lang="pt-BR" u="none"/>
              </a:p>
            </p:txBody>
          </p:sp>
          <p:sp>
            <p:nvSpPr>
              <p:cNvPr id="468089" name="Freeform 159"/>
              <p:cNvSpPr>
                <a:spLocks noEditPoints="1"/>
              </p:cNvSpPr>
              <p:nvPr/>
            </p:nvSpPr>
            <p:spPr bwMode="auto">
              <a:xfrm>
                <a:off x="3478" y="3160"/>
                <a:ext cx="324" cy="324"/>
              </a:xfrm>
              <a:custGeom>
                <a:avLst/>
                <a:gdLst>
                  <a:gd name="T0" fmla="*/ 0 w 2591"/>
                  <a:gd name="T1" fmla="*/ 0 h 2591"/>
                  <a:gd name="T2" fmla="*/ 0 w 2591"/>
                  <a:gd name="T3" fmla="*/ 0 h 2591"/>
                  <a:gd name="T4" fmla="*/ 0 w 2591"/>
                  <a:gd name="T5" fmla="*/ 0 h 2591"/>
                  <a:gd name="T6" fmla="*/ 0 w 2591"/>
                  <a:gd name="T7" fmla="*/ 0 h 2591"/>
                  <a:gd name="T8" fmla="*/ 0 w 2591"/>
                  <a:gd name="T9" fmla="*/ 0 h 2591"/>
                  <a:gd name="T10" fmla="*/ 0 w 2591"/>
                  <a:gd name="T11" fmla="*/ 0 h 2591"/>
                  <a:gd name="T12" fmla="*/ 0 w 2591"/>
                  <a:gd name="T13" fmla="*/ 0 h 2591"/>
                  <a:gd name="T14" fmla="*/ 0 w 2591"/>
                  <a:gd name="T15" fmla="*/ 0 h 2591"/>
                  <a:gd name="T16" fmla="*/ 0 w 2591"/>
                  <a:gd name="T17" fmla="*/ 0 h 2591"/>
                  <a:gd name="T18" fmla="*/ 0 w 2591"/>
                  <a:gd name="T19" fmla="*/ 0 h 2591"/>
                  <a:gd name="T20" fmla="*/ 0 w 2591"/>
                  <a:gd name="T21" fmla="*/ 0 h 2591"/>
                  <a:gd name="T22" fmla="*/ 0 w 2591"/>
                  <a:gd name="T23" fmla="*/ 0 h 2591"/>
                  <a:gd name="T24" fmla="*/ 0 w 2591"/>
                  <a:gd name="T25" fmla="*/ 0 h 2591"/>
                  <a:gd name="T26" fmla="*/ 0 w 2591"/>
                  <a:gd name="T27" fmla="*/ 0 h 2591"/>
                  <a:gd name="T28" fmla="*/ 0 w 2591"/>
                  <a:gd name="T29" fmla="*/ 0 h 2591"/>
                  <a:gd name="T30" fmla="*/ 0 w 2591"/>
                  <a:gd name="T31" fmla="*/ 0 h 2591"/>
                  <a:gd name="T32" fmla="*/ 0 w 2591"/>
                  <a:gd name="T33" fmla="*/ 0 h 2591"/>
                  <a:gd name="T34" fmla="*/ 0 w 2591"/>
                  <a:gd name="T35" fmla="*/ 0 h 2591"/>
                  <a:gd name="T36" fmla="*/ 0 w 2591"/>
                  <a:gd name="T37" fmla="*/ 0 h 2591"/>
                  <a:gd name="T38" fmla="*/ 0 w 2591"/>
                  <a:gd name="T39" fmla="*/ 0 h 2591"/>
                  <a:gd name="T40" fmla="*/ 0 w 2591"/>
                  <a:gd name="T41" fmla="*/ 0 h 2591"/>
                  <a:gd name="T42" fmla="*/ 0 w 2591"/>
                  <a:gd name="T43" fmla="*/ 0 h 2591"/>
                  <a:gd name="T44" fmla="*/ 0 w 2591"/>
                  <a:gd name="T45" fmla="*/ 0 h 2591"/>
                  <a:gd name="T46" fmla="*/ 0 w 2591"/>
                  <a:gd name="T47" fmla="*/ 0 h 2591"/>
                  <a:gd name="T48" fmla="*/ 0 w 2591"/>
                  <a:gd name="T49" fmla="*/ 0 h 2591"/>
                  <a:gd name="T50" fmla="*/ 0 w 2591"/>
                  <a:gd name="T51" fmla="*/ 0 h 2591"/>
                  <a:gd name="T52" fmla="*/ 0 w 2591"/>
                  <a:gd name="T53" fmla="*/ 0 h 2591"/>
                  <a:gd name="T54" fmla="*/ 0 w 2591"/>
                  <a:gd name="T55" fmla="*/ 0 h 2591"/>
                  <a:gd name="T56" fmla="*/ 0 w 2591"/>
                  <a:gd name="T57" fmla="*/ 0 h 2591"/>
                  <a:gd name="T58" fmla="*/ 0 w 2591"/>
                  <a:gd name="T59" fmla="*/ 0 h 2591"/>
                  <a:gd name="T60" fmla="*/ 0 w 2591"/>
                  <a:gd name="T61" fmla="*/ 0 h 2591"/>
                  <a:gd name="T62" fmla="*/ 0 w 2591"/>
                  <a:gd name="T63" fmla="*/ 0 h 2591"/>
                  <a:gd name="T64" fmla="*/ 0 w 2591"/>
                  <a:gd name="T65" fmla="*/ 0 h 2591"/>
                  <a:gd name="T66" fmla="*/ 0 w 2591"/>
                  <a:gd name="T67" fmla="*/ 0 h 2591"/>
                  <a:gd name="T68" fmla="*/ 0 w 2591"/>
                  <a:gd name="T69" fmla="*/ 0 h 2591"/>
                  <a:gd name="T70" fmla="*/ 0 w 2591"/>
                  <a:gd name="T71" fmla="*/ 0 h 2591"/>
                  <a:gd name="T72" fmla="*/ 0 w 2591"/>
                  <a:gd name="T73" fmla="*/ 0 h 2591"/>
                  <a:gd name="T74" fmla="*/ 0 w 2591"/>
                  <a:gd name="T75" fmla="*/ 0 h 2591"/>
                  <a:gd name="T76" fmla="*/ 0 w 2591"/>
                  <a:gd name="T77" fmla="*/ 0 h 2591"/>
                  <a:gd name="T78" fmla="*/ 0 w 2591"/>
                  <a:gd name="T79" fmla="*/ 0 h 2591"/>
                  <a:gd name="T80" fmla="*/ 0 w 2591"/>
                  <a:gd name="T81" fmla="*/ 0 h 2591"/>
                  <a:gd name="T82" fmla="*/ 0 w 2591"/>
                  <a:gd name="T83" fmla="*/ 0 h 2591"/>
                  <a:gd name="T84" fmla="*/ 0 w 2591"/>
                  <a:gd name="T85" fmla="*/ 0 h 2591"/>
                  <a:gd name="T86" fmla="*/ 0 w 2591"/>
                  <a:gd name="T87" fmla="*/ 0 h 2591"/>
                  <a:gd name="T88" fmla="*/ 0 w 2591"/>
                  <a:gd name="T89" fmla="*/ 0 h 2591"/>
                  <a:gd name="T90" fmla="*/ 0 w 2591"/>
                  <a:gd name="T91" fmla="*/ 0 h 2591"/>
                  <a:gd name="T92" fmla="*/ 0 w 2591"/>
                  <a:gd name="T93" fmla="*/ 0 h 2591"/>
                  <a:gd name="T94" fmla="*/ 0 w 2591"/>
                  <a:gd name="T95" fmla="*/ 0 h 2591"/>
                  <a:gd name="T96" fmla="*/ 0 w 2591"/>
                  <a:gd name="T97" fmla="*/ 0 h 2591"/>
                  <a:gd name="T98" fmla="*/ 0 w 2591"/>
                  <a:gd name="T99" fmla="*/ 0 h 2591"/>
                  <a:gd name="T100" fmla="*/ 0 w 2591"/>
                  <a:gd name="T101" fmla="*/ 0 h 25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591"/>
                  <a:gd name="T154" fmla="*/ 0 h 2591"/>
                  <a:gd name="T155" fmla="*/ 2591 w 2591"/>
                  <a:gd name="T156" fmla="*/ 2591 h 25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591" h="2591">
                    <a:moveTo>
                      <a:pt x="2591" y="1296"/>
                    </a:moveTo>
                    <a:lnTo>
                      <a:pt x="2589" y="1230"/>
                    </a:lnTo>
                    <a:lnTo>
                      <a:pt x="2583" y="1164"/>
                    </a:lnTo>
                    <a:lnTo>
                      <a:pt x="2576" y="1099"/>
                    </a:lnTo>
                    <a:lnTo>
                      <a:pt x="2564" y="1035"/>
                    </a:lnTo>
                    <a:lnTo>
                      <a:pt x="2549" y="973"/>
                    </a:lnTo>
                    <a:lnTo>
                      <a:pt x="2532" y="911"/>
                    </a:lnTo>
                    <a:lnTo>
                      <a:pt x="2512" y="851"/>
                    </a:lnTo>
                    <a:lnTo>
                      <a:pt x="2489" y="792"/>
                    </a:lnTo>
                    <a:lnTo>
                      <a:pt x="2462" y="735"/>
                    </a:lnTo>
                    <a:lnTo>
                      <a:pt x="2434" y="679"/>
                    </a:lnTo>
                    <a:lnTo>
                      <a:pt x="2403" y="625"/>
                    </a:lnTo>
                    <a:lnTo>
                      <a:pt x="2369" y="573"/>
                    </a:lnTo>
                    <a:lnTo>
                      <a:pt x="2333" y="522"/>
                    </a:lnTo>
                    <a:lnTo>
                      <a:pt x="2295" y="473"/>
                    </a:lnTo>
                    <a:lnTo>
                      <a:pt x="2254" y="425"/>
                    </a:lnTo>
                    <a:lnTo>
                      <a:pt x="2211" y="380"/>
                    </a:lnTo>
                    <a:lnTo>
                      <a:pt x="2166" y="337"/>
                    </a:lnTo>
                    <a:lnTo>
                      <a:pt x="2118" y="297"/>
                    </a:lnTo>
                    <a:lnTo>
                      <a:pt x="2070" y="258"/>
                    </a:lnTo>
                    <a:lnTo>
                      <a:pt x="2019" y="222"/>
                    </a:lnTo>
                    <a:lnTo>
                      <a:pt x="1967" y="188"/>
                    </a:lnTo>
                    <a:lnTo>
                      <a:pt x="1912" y="157"/>
                    </a:lnTo>
                    <a:lnTo>
                      <a:pt x="1856" y="129"/>
                    </a:lnTo>
                    <a:lnTo>
                      <a:pt x="1799" y="102"/>
                    </a:lnTo>
                    <a:lnTo>
                      <a:pt x="1740" y="79"/>
                    </a:lnTo>
                    <a:lnTo>
                      <a:pt x="1680" y="59"/>
                    </a:lnTo>
                    <a:lnTo>
                      <a:pt x="1618" y="42"/>
                    </a:lnTo>
                    <a:lnTo>
                      <a:pt x="1556" y="27"/>
                    </a:lnTo>
                    <a:lnTo>
                      <a:pt x="1492" y="15"/>
                    </a:lnTo>
                    <a:lnTo>
                      <a:pt x="1427" y="8"/>
                    </a:lnTo>
                    <a:lnTo>
                      <a:pt x="1362" y="2"/>
                    </a:lnTo>
                    <a:lnTo>
                      <a:pt x="1295" y="0"/>
                    </a:lnTo>
                    <a:lnTo>
                      <a:pt x="1228" y="2"/>
                    </a:lnTo>
                    <a:lnTo>
                      <a:pt x="1162" y="8"/>
                    </a:lnTo>
                    <a:lnTo>
                      <a:pt x="1097" y="15"/>
                    </a:lnTo>
                    <a:lnTo>
                      <a:pt x="1034" y="27"/>
                    </a:lnTo>
                    <a:lnTo>
                      <a:pt x="971" y="42"/>
                    </a:lnTo>
                    <a:lnTo>
                      <a:pt x="909" y="59"/>
                    </a:lnTo>
                    <a:lnTo>
                      <a:pt x="849" y="79"/>
                    </a:lnTo>
                    <a:lnTo>
                      <a:pt x="790" y="102"/>
                    </a:lnTo>
                    <a:lnTo>
                      <a:pt x="733" y="129"/>
                    </a:lnTo>
                    <a:lnTo>
                      <a:pt x="677" y="157"/>
                    </a:lnTo>
                    <a:lnTo>
                      <a:pt x="623" y="188"/>
                    </a:lnTo>
                    <a:lnTo>
                      <a:pt x="571" y="222"/>
                    </a:lnTo>
                    <a:lnTo>
                      <a:pt x="520" y="258"/>
                    </a:lnTo>
                    <a:lnTo>
                      <a:pt x="471" y="297"/>
                    </a:lnTo>
                    <a:lnTo>
                      <a:pt x="423" y="337"/>
                    </a:lnTo>
                    <a:lnTo>
                      <a:pt x="379" y="380"/>
                    </a:lnTo>
                    <a:lnTo>
                      <a:pt x="336" y="425"/>
                    </a:lnTo>
                    <a:lnTo>
                      <a:pt x="295" y="473"/>
                    </a:lnTo>
                    <a:lnTo>
                      <a:pt x="257" y="522"/>
                    </a:lnTo>
                    <a:lnTo>
                      <a:pt x="220" y="573"/>
                    </a:lnTo>
                    <a:lnTo>
                      <a:pt x="186" y="625"/>
                    </a:lnTo>
                    <a:lnTo>
                      <a:pt x="156" y="679"/>
                    </a:lnTo>
                    <a:lnTo>
                      <a:pt x="127" y="735"/>
                    </a:lnTo>
                    <a:lnTo>
                      <a:pt x="100" y="792"/>
                    </a:lnTo>
                    <a:lnTo>
                      <a:pt x="78" y="851"/>
                    </a:lnTo>
                    <a:lnTo>
                      <a:pt x="57" y="911"/>
                    </a:lnTo>
                    <a:lnTo>
                      <a:pt x="40" y="973"/>
                    </a:lnTo>
                    <a:lnTo>
                      <a:pt x="25" y="1035"/>
                    </a:lnTo>
                    <a:lnTo>
                      <a:pt x="14" y="1099"/>
                    </a:lnTo>
                    <a:lnTo>
                      <a:pt x="6" y="1164"/>
                    </a:lnTo>
                    <a:lnTo>
                      <a:pt x="1" y="1230"/>
                    </a:lnTo>
                    <a:lnTo>
                      <a:pt x="0" y="1296"/>
                    </a:lnTo>
                    <a:lnTo>
                      <a:pt x="1" y="1363"/>
                    </a:lnTo>
                    <a:lnTo>
                      <a:pt x="6" y="1429"/>
                    </a:lnTo>
                    <a:lnTo>
                      <a:pt x="14" y="1494"/>
                    </a:lnTo>
                    <a:lnTo>
                      <a:pt x="25" y="1558"/>
                    </a:lnTo>
                    <a:lnTo>
                      <a:pt x="40" y="1620"/>
                    </a:lnTo>
                    <a:lnTo>
                      <a:pt x="57" y="1682"/>
                    </a:lnTo>
                    <a:lnTo>
                      <a:pt x="78" y="1742"/>
                    </a:lnTo>
                    <a:lnTo>
                      <a:pt x="100" y="1801"/>
                    </a:lnTo>
                    <a:lnTo>
                      <a:pt x="127" y="1858"/>
                    </a:lnTo>
                    <a:lnTo>
                      <a:pt x="156" y="1914"/>
                    </a:lnTo>
                    <a:lnTo>
                      <a:pt x="186" y="1968"/>
                    </a:lnTo>
                    <a:lnTo>
                      <a:pt x="220" y="2020"/>
                    </a:lnTo>
                    <a:lnTo>
                      <a:pt x="257" y="2071"/>
                    </a:lnTo>
                    <a:lnTo>
                      <a:pt x="295" y="2120"/>
                    </a:lnTo>
                    <a:lnTo>
                      <a:pt x="336" y="2168"/>
                    </a:lnTo>
                    <a:lnTo>
                      <a:pt x="379" y="2212"/>
                    </a:lnTo>
                    <a:lnTo>
                      <a:pt x="423" y="2255"/>
                    </a:lnTo>
                    <a:lnTo>
                      <a:pt x="471" y="2296"/>
                    </a:lnTo>
                    <a:lnTo>
                      <a:pt x="520" y="2335"/>
                    </a:lnTo>
                    <a:lnTo>
                      <a:pt x="571" y="2371"/>
                    </a:lnTo>
                    <a:lnTo>
                      <a:pt x="623" y="2405"/>
                    </a:lnTo>
                    <a:lnTo>
                      <a:pt x="677" y="2435"/>
                    </a:lnTo>
                    <a:lnTo>
                      <a:pt x="733" y="2464"/>
                    </a:lnTo>
                    <a:lnTo>
                      <a:pt x="790" y="2490"/>
                    </a:lnTo>
                    <a:lnTo>
                      <a:pt x="849" y="2513"/>
                    </a:lnTo>
                    <a:lnTo>
                      <a:pt x="909" y="2534"/>
                    </a:lnTo>
                    <a:lnTo>
                      <a:pt x="971" y="2551"/>
                    </a:lnTo>
                    <a:lnTo>
                      <a:pt x="1034" y="2566"/>
                    </a:lnTo>
                    <a:lnTo>
                      <a:pt x="1097" y="2577"/>
                    </a:lnTo>
                    <a:lnTo>
                      <a:pt x="1162" y="2585"/>
                    </a:lnTo>
                    <a:lnTo>
                      <a:pt x="1228" y="2590"/>
                    </a:lnTo>
                    <a:lnTo>
                      <a:pt x="1295" y="2591"/>
                    </a:lnTo>
                    <a:lnTo>
                      <a:pt x="1362" y="2590"/>
                    </a:lnTo>
                    <a:lnTo>
                      <a:pt x="1427" y="2585"/>
                    </a:lnTo>
                    <a:lnTo>
                      <a:pt x="1492" y="2577"/>
                    </a:lnTo>
                    <a:lnTo>
                      <a:pt x="1556" y="2566"/>
                    </a:lnTo>
                    <a:lnTo>
                      <a:pt x="1618" y="2551"/>
                    </a:lnTo>
                    <a:lnTo>
                      <a:pt x="1680" y="2534"/>
                    </a:lnTo>
                    <a:lnTo>
                      <a:pt x="1740" y="2513"/>
                    </a:lnTo>
                    <a:lnTo>
                      <a:pt x="1799" y="2490"/>
                    </a:lnTo>
                    <a:lnTo>
                      <a:pt x="1856" y="2464"/>
                    </a:lnTo>
                    <a:lnTo>
                      <a:pt x="1912" y="2435"/>
                    </a:lnTo>
                    <a:lnTo>
                      <a:pt x="1967" y="2405"/>
                    </a:lnTo>
                    <a:lnTo>
                      <a:pt x="2019" y="2371"/>
                    </a:lnTo>
                    <a:lnTo>
                      <a:pt x="2070" y="2335"/>
                    </a:lnTo>
                    <a:lnTo>
                      <a:pt x="2118" y="2296"/>
                    </a:lnTo>
                    <a:lnTo>
                      <a:pt x="2166" y="2255"/>
                    </a:lnTo>
                    <a:lnTo>
                      <a:pt x="2211" y="2212"/>
                    </a:lnTo>
                    <a:lnTo>
                      <a:pt x="2254" y="2168"/>
                    </a:lnTo>
                    <a:lnTo>
                      <a:pt x="2295" y="2120"/>
                    </a:lnTo>
                    <a:lnTo>
                      <a:pt x="2333" y="2071"/>
                    </a:lnTo>
                    <a:lnTo>
                      <a:pt x="2369" y="2020"/>
                    </a:lnTo>
                    <a:lnTo>
                      <a:pt x="2403" y="1968"/>
                    </a:lnTo>
                    <a:lnTo>
                      <a:pt x="2434" y="1914"/>
                    </a:lnTo>
                    <a:lnTo>
                      <a:pt x="2462" y="1858"/>
                    </a:lnTo>
                    <a:lnTo>
                      <a:pt x="2489" y="1801"/>
                    </a:lnTo>
                    <a:lnTo>
                      <a:pt x="2512" y="1742"/>
                    </a:lnTo>
                    <a:lnTo>
                      <a:pt x="2532" y="1682"/>
                    </a:lnTo>
                    <a:lnTo>
                      <a:pt x="2549" y="1620"/>
                    </a:lnTo>
                    <a:lnTo>
                      <a:pt x="2564" y="1558"/>
                    </a:lnTo>
                    <a:lnTo>
                      <a:pt x="2576" y="1494"/>
                    </a:lnTo>
                    <a:lnTo>
                      <a:pt x="2583" y="1429"/>
                    </a:lnTo>
                    <a:lnTo>
                      <a:pt x="2589" y="1363"/>
                    </a:lnTo>
                    <a:lnTo>
                      <a:pt x="2591" y="1296"/>
                    </a:lnTo>
                    <a:close/>
                    <a:moveTo>
                      <a:pt x="2302" y="1296"/>
                    </a:moveTo>
                    <a:lnTo>
                      <a:pt x="2301" y="1348"/>
                    </a:lnTo>
                    <a:lnTo>
                      <a:pt x="2298" y="1399"/>
                    </a:lnTo>
                    <a:lnTo>
                      <a:pt x="2290" y="1449"/>
                    </a:lnTo>
                    <a:lnTo>
                      <a:pt x="2282" y="1499"/>
                    </a:lnTo>
                    <a:lnTo>
                      <a:pt x="2270" y="1548"/>
                    </a:lnTo>
                    <a:lnTo>
                      <a:pt x="2257" y="1596"/>
                    </a:lnTo>
                    <a:lnTo>
                      <a:pt x="2242" y="1642"/>
                    </a:lnTo>
                    <a:lnTo>
                      <a:pt x="2223" y="1688"/>
                    </a:lnTo>
                    <a:lnTo>
                      <a:pt x="2203" y="1733"/>
                    </a:lnTo>
                    <a:lnTo>
                      <a:pt x="2181" y="1776"/>
                    </a:lnTo>
                    <a:lnTo>
                      <a:pt x="2157" y="1819"/>
                    </a:lnTo>
                    <a:lnTo>
                      <a:pt x="2130" y="1860"/>
                    </a:lnTo>
                    <a:lnTo>
                      <a:pt x="2102" y="1899"/>
                    </a:lnTo>
                    <a:lnTo>
                      <a:pt x="2073" y="1938"/>
                    </a:lnTo>
                    <a:lnTo>
                      <a:pt x="2041" y="1974"/>
                    </a:lnTo>
                    <a:lnTo>
                      <a:pt x="2007" y="2009"/>
                    </a:lnTo>
                    <a:lnTo>
                      <a:pt x="1972" y="2043"/>
                    </a:lnTo>
                    <a:lnTo>
                      <a:pt x="1936" y="2073"/>
                    </a:lnTo>
                    <a:lnTo>
                      <a:pt x="1898" y="2104"/>
                    </a:lnTo>
                    <a:lnTo>
                      <a:pt x="1858" y="2132"/>
                    </a:lnTo>
                    <a:lnTo>
                      <a:pt x="1817" y="2158"/>
                    </a:lnTo>
                    <a:lnTo>
                      <a:pt x="1776" y="2183"/>
                    </a:lnTo>
                    <a:lnTo>
                      <a:pt x="1732" y="2205"/>
                    </a:lnTo>
                    <a:lnTo>
                      <a:pt x="1687" y="2225"/>
                    </a:lnTo>
                    <a:lnTo>
                      <a:pt x="1641" y="2243"/>
                    </a:lnTo>
                    <a:lnTo>
                      <a:pt x="1594" y="2258"/>
                    </a:lnTo>
                    <a:lnTo>
                      <a:pt x="1546" y="2272"/>
                    </a:lnTo>
                    <a:lnTo>
                      <a:pt x="1497" y="2284"/>
                    </a:lnTo>
                    <a:lnTo>
                      <a:pt x="1449" y="2292"/>
                    </a:lnTo>
                    <a:lnTo>
                      <a:pt x="1398" y="2298"/>
                    </a:lnTo>
                    <a:lnTo>
                      <a:pt x="1347" y="2303"/>
                    </a:lnTo>
                    <a:lnTo>
                      <a:pt x="1295" y="2304"/>
                    </a:lnTo>
                    <a:lnTo>
                      <a:pt x="1243" y="2303"/>
                    </a:lnTo>
                    <a:lnTo>
                      <a:pt x="1192" y="2298"/>
                    </a:lnTo>
                    <a:lnTo>
                      <a:pt x="1142" y="2292"/>
                    </a:lnTo>
                    <a:lnTo>
                      <a:pt x="1092" y="2284"/>
                    </a:lnTo>
                    <a:lnTo>
                      <a:pt x="1043" y="2272"/>
                    </a:lnTo>
                    <a:lnTo>
                      <a:pt x="995" y="2258"/>
                    </a:lnTo>
                    <a:lnTo>
                      <a:pt x="949" y="2243"/>
                    </a:lnTo>
                    <a:lnTo>
                      <a:pt x="903" y="2225"/>
                    </a:lnTo>
                    <a:lnTo>
                      <a:pt x="858" y="2205"/>
                    </a:lnTo>
                    <a:lnTo>
                      <a:pt x="815" y="2183"/>
                    </a:lnTo>
                    <a:lnTo>
                      <a:pt x="772" y="2158"/>
                    </a:lnTo>
                    <a:lnTo>
                      <a:pt x="731" y="2132"/>
                    </a:lnTo>
                    <a:lnTo>
                      <a:pt x="692" y="2104"/>
                    </a:lnTo>
                    <a:lnTo>
                      <a:pt x="654" y="2073"/>
                    </a:lnTo>
                    <a:lnTo>
                      <a:pt x="617" y="2043"/>
                    </a:lnTo>
                    <a:lnTo>
                      <a:pt x="582" y="2009"/>
                    </a:lnTo>
                    <a:lnTo>
                      <a:pt x="548" y="1974"/>
                    </a:lnTo>
                    <a:lnTo>
                      <a:pt x="518" y="1938"/>
                    </a:lnTo>
                    <a:lnTo>
                      <a:pt x="487" y="1899"/>
                    </a:lnTo>
                    <a:lnTo>
                      <a:pt x="459" y="1860"/>
                    </a:lnTo>
                    <a:lnTo>
                      <a:pt x="433" y="1819"/>
                    </a:lnTo>
                    <a:lnTo>
                      <a:pt x="408" y="1776"/>
                    </a:lnTo>
                    <a:lnTo>
                      <a:pt x="386" y="1733"/>
                    </a:lnTo>
                    <a:lnTo>
                      <a:pt x="366" y="1688"/>
                    </a:lnTo>
                    <a:lnTo>
                      <a:pt x="348" y="1642"/>
                    </a:lnTo>
                    <a:lnTo>
                      <a:pt x="332" y="1596"/>
                    </a:lnTo>
                    <a:lnTo>
                      <a:pt x="319" y="1548"/>
                    </a:lnTo>
                    <a:lnTo>
                      <a:pt x="307" y="1499"/>
                    </a:lnTo>
                    <a:lnTo>
                      <a:pt x="299" y="1449"/>
                    </a:lnTo>
                    <a:lnTo>
                      <a:pt x="293" y="1399"/>
                    </a:lnTo>
                    <a:lnTo>
                      <a:pt x="288" y="1348"/>
                    </a:lnTo>
                    <a:lnTo>
                      <a:pt x="287" y="1296"/>
                    </a:lnTo>
                    <a:lnTo>
                      <a:pt x="288" y="1244"/>
                    </a:lnTo>
                    <a:lnTo>
                      <a:pt x="293" y="1193"/>
                    </a:lnTo>
                    <a:lnTo>
                      <a:pt x="299" y="1143"/>
                    </a:lnTo>
                    <a:lnTo>
                      <a:pt x="307" y="1094"/>
                    </a:lnTo>
                    <a:lnTo>
                      <a:pt x="319" y="1045"/>
                    </a:lnTo>
                    <a:lnTo>
                      <a:pt x="332" y="997"/>
                    </a:lnTo>
                    <a:lnTo>
                      <a:pt x="348" y="950"/>
                    </a:lnTo>
                    <a:lnTo>
                      <a:pt x="366" y="904"/>
                    </a:lnTo>
                    <a:lnTo>
                      <a:pt x="386" y="859"/>
                    </a:lnTo>
                    <a:lnTo>
                      <a:pt x="408" y="816"/>
                    </a:lnTo>
                    <a:lnTo>
                      <a:pt x="433" y="774"/>
                    </a:lnTo>
                    <a:lnTo>
                      <a:pt x="459" y="733"/>
                    </a:lnTo>
                    <a:lnTo>
                      <a:pt x="487" y="694"/>
                    </a:lnTo>
                    <a:lnTo>
                      <a:pt x="518" y="655"/>
                    </a:lnTo>
                    <a:lnTo>
                      <a:pt x="548" y="619"/>
                    </a:lnTo>
                    <a:lnTo>
                      <a:pt x="582" y="584"/>
                    </a:lnTo>
                    <a:lnTo>
                      <a:pt x="617" y="550"/>
                    </a:lnTo>
                    <a:lnTo>
                      <a:pt x="654" y="518"/>
                    </a:lnTo>
                    <a:lnTo>
                      <a:pt x="692" y="489"/>
                    </a:lnTo>
                    <a:lnTo>
                      <a:pt x="731" y="461"/>
                    </a:lnTo>
                    <a:lnTo>
                      <a:pt x="772" y="435"/>
                    </a:lnTo>
                    <a:lnTo>
                      <a:pt x="815" y="410"/>
                    </a:lnTo>
                    <a:lnTo>
                      <a:pt x="858" y="388"/>
                    </a:lnTo>
                    <a:lnTo>
                      <a:pt x="903" y="368"/>
                    </a:lnTo>
                    <a:lnTo>
                      <a:pt x="949" y="350"/>
                    </a:lnTo>
                    <a:lnTo>
                      <a:pt x="995" y="334"/>
                    </a:lnTo>
                    <a:lnTo>
                      <a:pt x="1043" y="320"/>
                    </a:lnTo>
                    <a:lnTo>
                      <a:pt x="1092" y="309"/>
                    </a:lnTo>
                    <a:lnTo>
                      <a:pt x="1142" y="301"/>
                    </a:lnTo>
                    <a:lnTo>
                      <a:pt x="1192" y="293"/>
                    </a:lnTo>
                    <a:lnTo>
                      <a:pt x="1243" y="290"/>
                    </a:lnTo>
                    <a:lnTo>
                      <a:pt x="1295" y="289"/>
                    </a:lnTo>
                    <a:lnTo>
                      <a:pt x="1347" y="290"/>
                    </a:lnTo>
                    <a:lnTo>
                      <a:pt x="1398" y="293"/>
                    </a:lnTo>
                    <a:lnTo>
                      <a:pt x="1449" y="301"/>
                    </a:lnTo>
                    <a:lnTo>
                      <a:pt x="1497" y="309"/>
                    </a:lnTo>
                    <a:lnTo>
                      <a:pt x="1546" y="320"/>
                    </a:lnTo>
                    <a:lnTo>
                      <a:pt x="1594" y="334"/>
                    </a:lnTo>
                    <a:lnTo>
                      <a:pt x="1641" y="350"/>
                    </a:lnTo>
                    <a:lnTo>
                      <a:pt x="1687" y="368"/>
                    </a:lnTo>
                    <a:lnTo>
                      <a:pt x="1732" y="388"/>
                    </a:lnTo>
                    <a:lnTo>
                      <a:pt x="1776" y="410"/>
                    </a:lnTo>
                    <a:lnTo>
                      <a:pt x="1817" y="435"/>
                    </a:lnTo>
                    <a:lnTo>
                      <a:pt x="1858" y="461"/>
                    </a:lnTo>
                    <a:lnTo>
                      <a:pt x="1898" y="489"/>
                    </a:lnTo>
                    <a:lnTo>
                      <a:pt x="1936" y="518"/>
                    </a:lnTo>
                    <a:lnTo>
                      <a:pt x="1972" y="550"/>
                    </a:lnTo>
                    <a:lnTo>
                      <a:pt x="2007" y="584"/>
                    </a:lnTo>
                    <a:lnTo>
                      <a:pt x="2041" y="619"/>
                    </a:lnTo>
                    <a:lnTo>
                      <a:pt x="2073" y="655"/>
                    </a:lnTo>
                    <a:lnTo>
                      <a:pt x="2102" y="694"/>
                    </a:lnTo>
                    <a:lnTo>
                      <a:pt x="2130" y="733"/>
                    </a:lnTo>
                    <a:lnTo>
                      <a:pt x="2157" y="774"/>
                    </a:lnTo>
                    <a:lnTo>
                      <a:pt x="2181" y="816"/>
                    </a:lnTo>
                    <a:lnTo>
                      <a:pt x="2203" y="859"/>
                    </a:lnTo>
                    <a:lnTo>
                      <a:pt x="2223" y="904"/>
                    </a:lnTo>
                    <a:lnTo>
                      <a:pt x="2242" y="950"/>
                    </a:lnTo>
                    <a:lnTo>
                      <a:pt x="2257" y="997"/>
                    </a:lnTo>
                    <a:lnTo>
                      <a:pt x="2270" y="1045"/>
                    </a:lnTo>
                    <a:lnTo>
                      <a:pt x="2282" y="1094"/>
                    </a:lnTo>
                    <a:lnTo>
                      <a:pt x="2290" y="1143"/>
                    </a:lnTo>
                    <a:lnTo>
                      <a:pt x="2298" y="1193"/>
                    </a:lnTo>
                    <a:lnTo>
                      <a:pt x="2301" y="1244"/>
                    </a:lnTo>
                    <a:lnTo>
                      <a:pt x="2302" y="1296"/>
                    </a:lnTo>
                    <a:close/>
                  </a:path>
                </a:pathLst>
              </a:custGeom>
              <a:solidFill>
                <a:srgbClr val="C8347D"/>
              </a:solidFill>
              <a:ln w="9525">
                <a:noFill/>
                <a:round/>
                <a:headEnd/>
                <a:tailEnd/>
              </a:ln>
            </p:spPr>
            <p:txBody>
              <a:bodyPr/>
              <a:lstStyle/>
              <a:p>
                <a:pPr eaLnBrk="1" hangingPunct="1"/>
                <a:endParaRPr lang="pt-BR" u="none"/>
              </a:p>
            </p:txBody>
          </p:sp>
          <p:sp>
            <p:nvSpPr>
              <p:cNvPr id="468090" name="Freeform 160"/>
              <p:cNvSpPr>
                <a:spLocks noEditPoints="1"/>
              </p:cNvSpPr>
              <p:nvPr/>
            </p:nvSpPr>
            <p:spPr bwMode="auto">
              <a:xfrm>
                <a:off x="3496" y="3178"/>
                <a:ext cx="288" cy="288"/>
              </a:xfrm>
              <a:custGeom>
                <a:avLst/>
                <a:gdLst>
                  <a:gd name="T0" fmla="*/ 0 w 2303"/>
                  <a:gd name="T1" fmla="*/ 0 h 2303"/>
                  <a:gd name="T2" fmla="*/ 0 w 2303"/>
                  <a:gd name="T3" fmla="*/ 0 h 2303"/>
                  <a:gd name="T4" fmla="*/ 0 w 2303"/>
                  <a:gd name="T5" fmla="*/ 0 h 2303"/>
                  <a:gd name="T6" fmla="*/ 0 w 2303"/>
                  <a:gd name="T7" fmla="*/ 0 h 2303"/>
                  <a:gd name="T8" fmla="*/ 0 w 2303"/>
                  <a:gd name="T9" fmla="*/ 0 h 2303"/>
                  <a:gd name="T10" fmla="*/ 0 w 2303"/>
                  <a:gd name="T11" fmla="*/ 0 h 2303"/>
                  <a:gd name="T12" fmla="*/ 0 w 2303"/>
                  <a:gd name="T13" fmla="*/ 0 h 2303"/>
                  <a:gd name="T14" fmla="*/ 0 w 2303"/>
                  <a:gd name="T15" fmla="*/ 0 h 2303"/>
                  <a:gd name="T16" fmla="*/ 0 w 2303"/>
                  <a:gd name="T17" fmla="*/ 0 h 2303"/>
                  <a:gd name="T18" fmla="*/ 0 w 2303"/>
                  <a:gd name="T19" fmla="*/ 0 h 2303"/>
                  <a:gd name="T20" fmla="*/ 0 w 2303"/>
                  <a:gd name="T21" fmla="*/ 0 h 2303"/>
                  <a:gd name="T22" fmla="*/ 0 w 2303"/>
                  <a:gd name="T23" fmla="*/ 0 h 2303"/>
                  <a:gd name="T24" fmla="*/ 0 w 2303"/>
                  <a:gd name="T25" fmla="*/ 0 h 2303"/>
                  <a:gd name="T26" fmla="*/ 0 w 2303"/>
                  <a:gd name="T27" fmla="*/ 0 h 2303"/>
                  <a:gd name="T28" fmla="*/ 0 w 2303"/>
                  <a:gd name="T29" fmla="*/ 0 h 2303"/>
                  <a:gd name="T30" fmla="*/ 0 w 2303"/>
                  <a:gd name="T31" fmla="*/ 0 h 2303"/>
                  <a:gd name="T32" fmla="*/ 0 w 2303"/>
                  <a:gd name="T33" fmla="*/ 0 h 2303"/>
                  <a:gd name="T34" fmla="*/ 0 w 2303"/>
                  <a:gd name="T35" fmla="*/ 0 h 2303"/>
                  <a:gd name="T36" fmla="*/ 0 w 2303"/>
                  <a:gd name="T37" fmla="*/ 0 h 2303"/>
                  <a:gd name="T38" fmla="*/ 0 w 2303"/>
                  <a:gd name="T39" fmla="*/ 0 h 2303"/>
                  <a:gd name="T40" fmla="*/ 0 w 2303"/>
                  <a:gd name="T41" fmla="*/ 0 h 2303"/>
                  <a:gd name="T42" fmla="*/ 0 w 2303"/>
                  <a:gd name="T43" fmla="*/ 0 h 2303"/>
                  <a:gd name="T44" fmla="*/ 0 w 2303"/>
                  <a:gd name="T45" fmla="*/ 0 h 2303"/>
                  <a:gd name="T46" fmla="*/ 0 w 2303"/>
                  <a:gd name="T47" fmla="*/ 0 h 2303"/>
                  <a:gd name="T48" fmla="*/ 0 w 2303"/>
                  <a:gd name="T49" fmla="*/ 0 h 2303"/>
                  <a:gd name="T50" fmla="*/ 0 w 2303"/>
                  <a:gd name="T51" fmla="*/ 0 h 2303"/>
                  <a:gd name="T52" fmla="*/ 0 w 2303"/>
                  <a:gd name="T53" fmla="*/ 0 h 2303"/>
                  <a:gd name="T54" fmla="*/ 0 w 2303"/>
                  <a:gd name="T55" fmla="*/ 0 h 2303"/>
                  <a:gd name="T56" fmla="*/ 0 w 2303"/>
                  <a:gd name="T57" fmla="*/ 0 h 2303"/>
                  <a:gd name="T58" fmla="*/ 0 w 2303"/>
                  <a:gd name="T59" fmla="*/ 0 h 2303"/>
                  <a:gd name="T60" fmla="*/ 0 w 2303"/>
                  <a:gd name="T61" fmla="*/ 0 h 2303"/>
                  <a:gd name="T62" fmla="*/ 0 w 2303"/>
                  <a:gd name="T63" fmla="*/ 0 h 2303"/>
                  <a:gd name="T64" fmla="*/ 0 w 2303"/>
                  <a:gd name="T65" fmla="*/ 0 h 2303"/>
                  <a:gd name="T66" fmla="*/ 0 w 2303"/>
                  <a:gd name="T67" fmla="*/ 0 h 2303"/>
                  <a:gd name="T68" fmla="*/ 0 w 2303"/>
                  <a:gd name="T69" fmla="*/ 0 h 2303"/>
                  <a:gd name="T70" fmla="*/ 0 w 2303"/>
                  <a:gd name="T71" fmla="*/ 0 h 2303"/>
                  <a:gd name="T72" fmla="*/ 0 w 2303"/>
                  <a:gd name="T73" fmla="*/ 0 h 2303"/>
                  <a:gd name="T74" fmla="*/ 0 w 2303"/>
                  <a:gd name="T75" fmla="*/ 0 h 2303"/>
                  <a:gd name="T76" fmla="*/ 0 w 2303"/>
                  <a:gd name="T77" fmla="*/ 0 h 2303"/>
                  <a:gd name="T78" fmla="*/ 0 w 2303"/>
                  <a:gd name="T79" fmla="*/ 0 h 2303"/>
                  <a:gd name="T80" fmla="*/ 0 w 2303"/>
                  <a:gd name="T81" fmla="*/ 0 h 2303"/>
                  <a:gd name="T82" fmla="*/ 0 w 2303"/>
                  <a:gd name="T83" fmla="*/ 0 h 2303"/>
                  <a:gd name="T84" fmla="*/ 0 w 2303"/>
                  <a:gd name="T85" fmla="*/ 0 h 2303"/>
                  <a:gd name="T86" fmla="*/ 0 w 2303"/>
                  <a:gd name="T87" fmla="*/ 0 h 2303"/>
                  <a:gd name="T88" fmla="*/ 0 w 2303"/>
                  <a:gd name="T89" fmla="*/ 0 h 2303"/>
                  <a:gd name="T90" fmla="*/ 0 w 2303"/>
                  <a:gd name="T91" fmla="*/ 0 h 2303"/>
                  <a:gd name="T92" fmla="*/ 0 w 2303"/>
                  <a:gd name="T93" fmla="*/ 0 h 2303"/>
                  <a:gd name="T94" fmla="*/ 0 w 2303"/>
                  <a:gd name="T95" fmla="*/ 0 h 2303"/>
                  <a:gd name="T96" fmla="*/ 0 w 2303"/>
                  <a:gd name="T97" fmla="*/ 0 h 2303"/>
                  <a:gd name="T98" fmla="*/ 0 w 2303"/>
                  <a:gd name="T99" fmla="*/ 0 h 2303"/>
                  <a:gd name="T100" fmla="*/ 0 w 2303"/>
                  <a:gd name="T101" fmla="*/ 0 h 230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03"/>
                  <a:gd name="T154" fmla="*/ 0 h 2303"/>
                  <a:gd name="T155" fmla="*/ 2303 w 2303"/>
                  <a:gd name="T156" fmla="*/ 2303 h 230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03" h="2303">
                    <a:moveTo>
                      <a:pt x="2303" y="1151"/>
                    </a:moveTo>
                    <a:lnTo>
                      <a:pt x="2302" y="1092"/>
                    </a:lnTo>
                    <a:lnTo>
                      <a:pt x="2297" y="1034"/>
                    </a:lnTo>
                    <a:lnTo>
                      <a:pt x="2291" y="976"/>
                    </a:lnTo>
                    <a:lnTo>
                      <a:pt x="2280" y="919"/>
                    </a:lnTo>
                    <a:lnTo>
                      <a:pt x="2267" y="864"/>
                    </a:lnTo>
                    <a:lnTo>
                      <a:pt x="2251" y="809"/>
                    </a:lnTo>
                    <a:lnTo>
                      <a:pt x="2233" y="756"/>
                    </a:lnTo>
                    <a:lnTo>
                      <a:pt x="2213" y="703"/>
                    </a:lnTo>
                    <a:lnTo>
                      <a:pt x="2190" y="653"/>
                    </a:lnTo>
                    <a:lnTo>
                      <a:pt x="2164" y="603"/>
                    </a:lnTo>
                    <a:lnTo>
                      <a:pt x="2137" y="554"/>
                    </a:lnTo>
                    <a:lnTo>
                      <a:pt x="2107" y="507"/>
                    </a:lnTo>
                    <a:lnTo>
                      <a:pt x="2074" y="463"/>
                    </a:lnTo>
                    <a:lnTo>
                      <a:pt x="2040" y="419"/>
                    </a:lnTo>
                    <a:lnTo>
                      <a:pt x="2004" y="377"/>
                    </a:lnTo>
                    <a:lnTo>
                      <a:pt x="1966" y="337"/>
                    </a:lnTo>
                    <a:lnTo>
                      <a:pt x="1927" y="299"/>
                    </a:lnTo>
                    <a:lnTo>
                      <a:pt x="1884" y="263"/>
                    </a:lnTo>
                    <a:lnTo>
                      <a:pt x="1841" y="229"/>
                    </a:lnTo>
                    <a:lnTo>
                      <a:pt x="1796" y="196"/>
                    </a:lnTo>
                    <a:lnTo>
                      <a:pt x="1749" y="166"/>
                    </a:lnTo>
                    <a:lnTo>
                      <a:pt x="1700" y="139"/>
                    </a:lnTo>
                    <a:lnTo>
                      <a:pt x="1651" y="113"/>
                    </a:lnTo>
                    <a:lnTo>
                      <a:pt x="1600" y="90"/>
                    </a:lnTo>
                    <a:lnTo>
                      <a:pt x="1548" y="70"/>
                    </a:lnTo>
                    <a:lnTo>
                      <a:pt x="1495" y="52"/>
                    </a:lnTo>
                    <a:lnTo>
                      <a:pt x="1439" y="36"/>
                    </a:lnTo>
                    <a:lnTo>
                      <a:pt x="1384" y="23"/>
                    </a:lnTo>
                    <a:lnTo>
                      <a:pt x="1327" y="12"/>
                    </a:lnTo>
                    <a:lnTo>
                      <a:pt x="1269" y="6"/>
                    </a:lnTo>
                    <a:lnTo>
                      <a:pt x="1211" y="1"/>
                    </a:lnTo>
                    <a:lnTo>
                      <a:pt x="1152" y="0"/>
                    </a:lnTo>
                    <a:lnTo>
                      <a:pt x="1092" y="1"/>
                    </a:lnTo>
                    <a:lnTo>
                      <a:pt x="1034" y="6"/>
                    </a:lnTo>
                    <a:lnTo>
                      <a:pt x="977" y="12"/>
                    </a:lnTo>
                    <a:lnTo>
                      <a:pt x="919" y="23"/>
                    </a:lnTo>
                    <a:lnTo>
                      <a:pt x="864" y="36"/>
                    </a:lnTo>
                    <a:lnTo>
                      <a:pt x="809" y="52"/>
                    </a:lnTo>
                    <a:lnTo>
                      <a:pt x="756" y="70"/>
                    </a:lnTo>
                    <a:lnTo>
                      <a:pt x="704" y="90"/>
                    </a:lnTo>
                    <a:lnTo>
                      <a:pt x="653" y="113"/>
                    </a:lnTo>
                    <a:lnTo>
                      <a:pt x="603" y="139"/>
                    </a:lnTo>
                    <a:lnTo>
                      <a:pt x="554" y="166"/>
                    </a:lnTo>
                    <a:lnTo>
                      <a:pt x="508" y="196"/>
                    </a:lnTo>
                    <a:lnTo>
                      <a:pt x="463" y="229"/>
                    </a:lnTo>
                    <a:lnTo>
                      <a:pt x="419" y="263"/>
                    </a:lnTo>
                    <a:lnTo>
                      <a:pt x="378" y="299"/>
                    </a:lnTo>
                    <a:lnTo>
                      <a:pt x="337" y="337"/>
                    </a:lnTo>
                    <a:lnTo>
                      <a:pt x="299" y="377"/>
                    </a:lnTo>
                    <a:lnTo>
                      <a:pt x="263" y="419"/>
                    </a:lnTo>
                    <a:lnTo>
                      <a:pt x="229" y="463"/>
                    </a:lnTo>
                    <a:lnTo>
                      <a:pt x="196" y="507"/>
                    </a:lnTo>
                    <a:lnTo>
                      <a:pt x="167" y="554"/>
                    </a:lnTo>
                    <a:lnTo>
                      <a:pt x="139" y="603"/>
                    </a:lnTo>
                    <a:lnTo>
                      <a:pt x="114" y="653"/>
                    </a:lnTo>
                    <a:lnTo>
                      <a:pt x="90" y="703"/>
                    </a:lnTo>
                    <a:lnTo>
                      <a:pt x="70" y="756"/>
                    </a:lnTo>
                    <a:lnTo>
                      <a:pt x="52" y="809"/>
                    </a:lnTo>
                    <a:lnTo>
                      <a:pt x="36" y="864"/>
                    </a:lnTo>
                    <a:lnTo>
                      <a:pt x="23" y="919"/>
                    </a:lnTo>
                    <a:lnTo>
                      <a:pt x="14" y="976"/>
                    </a:lnTo>
                    <a:lnTo>
                      <a:pt x="6" y="1034"/>
                    </a:lnTo>
                    <a:lnTo>
                      <a:pt x="2" y="1092"/>
                    </a:lnTo>
                    <a:lnTo>
                      <a:pt x="0" y="1151"/>
                    </a:lnTo>
                    <a:lnTo>
                      <a:pt x="2" y="1211"/>
                    </a:lnTo>
                    <a:lnTo>
                      <a:pt x="6" y="1269"/>
                    </a:lnTo>
                    <a:lnTo>
                      <a:pt x="14" y="1327"/>
                    </a:lnTo>
                    <a:lnTo>
                      <a:pt x="23" y="1384"/>
                    </a:lnTo>
                    <a:lnTo>
                      <a:pt x="36" y="1439"/>
                    </a:lnTo>
                    <a:lnTo>
                      <a:pt x="52" y="1493"/>
                    </a:lnTo>
                    <a:lnTo>
                      <a:pt x="70" y="1547"/>
                    </a:lnTo>
                    <a:lnTo>
                      <a:pt x="90" y="1599"/>
                    </a:lnTo>
                    <a:lnTo>
                      <a:pt x="114" y="1650"/>
                    </a:lnTo>
                    <a:lnTo>
                      <a:pt x="139" y="1700"/>
                    </a:lnTo>
                    <a:lnTo>
                      <a:pt x="167" y="1748"/>
                    </a:lnTo>
                    <a:lnTo>
                      <a:pt x="196" y="1795"/>
                    </a:lnTo>
                    <a:lnTo>
                      <a:pt x="229" y="1840"/>
                    </a:lnTo>
                    <a:lnTo>
                      <a:pt x="263" y="1884"/>
                    </a:lnTo>
                    <a:lnTo>
                      <a:pt x="299" y="1925"/>
                    </a:lnTo>
                    <a:lnTo>
                      <a:pt x="337" y="1966"/>
                    </a:lnTo>
                    <a:lnTo>
                      <a:pt x="378" y="2004"/>
                    </a:lnTo>
                    <a:lnTo>
                      <a:pt x="419" y="2040"/>
                    </a:lnTo>
                    <a:lnTo>
                      <a:pt x="463" y="2074"/>
                    </a:lnTo>
                    <a:lnTo>
                      <a:pt x="508" y="2107"/>
                    </a:lnTo>
                    <a:lnTo>
                      <a:pt x="554" y="2136"/>
                    </a:lnTo>
                    <a:lnTo>
                      <a:pt x="603" y="2164"/>
                    </a:lnTo>
                    <a:lnTo>
                      <a:pt x="653" y="2190"/>
                    </a:lnTo>
                    <a:lnTo>
                      <a:pt x="704" y="2213"/>
                    </a:lnTo>
                    <a:lnTo>
                      <a:pt x="756" y="2233"/>
                    </a:lnTo>
                    <a:lnTo>
                      <a:pt x="809" y="2251"/>
                    </a:lnTo>
                    <a:lnTo>
                      <a:pt x="864" y="2267"/>
                    </a:lnTo>
                    <a:lnTo>
                      <a:pt x="919" y="2280"/>
                    </a:lnTo>
                    <a:lnTo>
                      <a:pt x="977" y="2289"/>
                    </a:lnTo>
                    <a:lnTo>
                      <a:pt x="1034" y="2297"/>
                    </a:lnTo>
                    <a:lnTo>
                      <a:pt x="1092" y="2301"/>
                    </a:lnTo>
                    <a:lnTo>
                      <a:pt x="1152" y="2303"/>
                    </a:lnTo>
                    <a:lnTo>
                      <a:pt x="1211" y="2301"/>
                    </a:lnTo>
                    <a:lnTo>
                      <a:pt x="1269" y="2297"/>
                    </a:lnTo>
                    <a:lnTo>
                      <a:pt x="1327" y="2289"/>
                    </a:lnTo>
                    <a:lnTo>
                      <a:pt x="1384" y="2280"/>
                    </a:lnTo>
                    <a:lnTo>
                      <a:pt x="1439" y="2267"/>
                    </a:lnTo>
                    <a:lnTo>
                      <a:pt x="1495" y="2251"/>
                    </a:lnTo>
                    <a:lnTo>
                      <a:pt x="1548" y="2233"/>
                    </a:lnTo>
                    <a:lnTo>
                      <a:pt x="1600" y="2213"/>
                    </a:lnTo>
                    <a:lnTo>
                      <a:pt x="1651" y="2190"/>
                    </a:lnTo>
                    <a:lnTo>
                      <a:pt x="1700" y="2164"/>
                    </a:lnTo>
                    <a:lnTo>
                      <a:pt x="1749" y="2136"/>
                    </a:lnTo>
                    <a:lnTo>
                      <a:pt x="1796" y="2107"/>
                    </a:lnTo>
                    <a:lnTo>
                      <a:pt x="1841" y="2074"/>
                    </a:lnTo>
                    <a:lnTo>
                      <a:pt x="1884" y="2040"/>
                    </a:lnTo>
                    <a:lnTo>
                      <a:pt x="1927" y="2004"/>
                    </a:lnTo>
                    <a:lnTo>
                      <a:pt x="1966" y="1966"/>
                    </a:lnTo>
                    <a:lnTo>
                      <a:pt x="2004" y="1925"/>
                    </a:lnTo>
                    <a:lnTo>
                      <a:pt x="2040" y="1884"/>
                    </a:lnTo>
                    <a:lnTo>
                      <a:pt x="2074" y="1840"/>
                    </a:lnTo>
                    <a:lnTo>
                      <a:pt x="2107" y="1795"/>
                    </a:lnTo>
                    <a:lnTo>
                      <a:pt x="2137" y="1748"/>
                    </a:lnTo>
                    <a:lnTo>
                      <a:pt x="2164" y="1700"/>
                    </a:lnTo>
                    <a:lnTo>
                      <a:pt x="2190" y="1650"/>
                    </a:lnTo>
                    <a:lnTo>
                      <a:pt x="2213" y="1599"/>
                    </a:lnTo>
                    <a:lnTo>
                      <a:pt x="2233" y="1547"/>
                    </a:lnTo>
                    <a:lnTo>
                      <a:pt x="2251" y="1493"/>
                    </a:lnTo>
                    <a:lnTo>
                      <a:pt x="2267" y="1439"/>
                    </a:lnTo>
                    <a:lnTo>
                      <a:pt x="2280" y="1384"/>
                    </a:lnTo>
                    <a:lnTo>
                      <a:pt x="2291" y="1327"/>
                    </a:lnTo>
                    <a:lnTo>
                      <a:pt x="2297" y="1269"/>
                    </a:lnTo>
                    <a:lnTo>
                      <a:pt x="2302" y="1211"/>
                    </a:lnTo>
                    <a:lnTo>
                      <a:pt x="2303" y="1151"/>
                    </a:lnTo>
                    <a:close/>
                    <a:moveTo>
                      <a:pt x="2016" y="1151"/>
                    </a:moveTo>
                    <a:lnTo>
                      <a:pt x="2015" y="1196"/>
                    </a:lnTo>
                    <a:lnTo>
                      <a:pt x="2011" y="1240"/>
                    </a:lnTo>
                    <a:lnTo>
                      <a:pt x="2005" y="1283"/>
                    </a:lnTo>
                    <a:lnTo>
                      <a:pt x="1998" y="1326"/>
                    </a:lnTo>
                    <a:lnTo>
                      <a:pt x="1988" y="1367"/>
                    </a:lnTo>
                    <a:lnTo>
                      <a:pt x="1976" y="1408"/>
                    </a:lnTo>
                    <a:lnTo>
                      <a:pt x="1963" y="1449"/>
                    </a:lnTo>
                    <a:lnTo>
                      <a:pt x="1948" y="1488"/>
                    </a:lnTo>
                    <a:lnTo>
                      <a:pt x="1931" y="1526"/>
                    </a:lnTo>
                    <a:lnTo>
                      <a:pt x="1912" y="1563"/>
                    </a:lnTo>
                    <a:lnTo>
                      <a:pt x="1890" y="1599"/>
                    </a:lnTo>
                    <a:lnTo>
                      <a:pt x="1868" y="1634"/>
                    </a:lnTo>
                    <a:lnTo>
                      <a:pt x="1844" y="1668"/>
                    </a:lnTo>
                    <a:lnTo>
                      <a:pt x="1818" y="1700"/>
                    </a:lnTo>
                    <a:lnTo>
                      <a:pt x="1791" y="1732"/>
                    </a:lnTo>
                    <a:lnTo>
                      <a:pt x="1762" y="1762"/>
                    </a:lnTo>
                    <a:lnTo>
                      <a:pt x="1732" y="1790"/>
                    </a:lnTo>
                    <a:lnTo>
                      <a:pt x="1702" y="1818"/>
                    </a:lnTo>
                    <a:lnTo>
                      <a:pt x="1669" y="1844"/>
                    </a:lnTo>
                    <a:lnTo>
                      <a:pt x="1635" y="1868"/>
                    </a:lnTo>
                    <a:lnTo>
                      <a:pt x="1600" y="1890"/>
                    </a:lnTo>
                    <a:lnTo>
                      <a:pt x="1564" y="1910"/>
                    </a:lnTo>
                    <a:lnTo>
                      <a:pt x="1526" y="1930"/>
                    </a:lnTo>
                    <a:lnTo>
                      <a:pt x="1488" y="1948"/>
                    </a:lnTo>
                    <a:lnTo>
                      <a:pt x="1449" y="1962"/>
                    </a:lnTo>
                    <a:lnTo>
                      <a:pt x="1409" y="1976"/>
                    </a:lnTo>
                    <a:lnTo>
                      <a:pt x="1367" y="1988"/>
                    </a:lnTo>
                    <a:lnTo>
                      <a:pt x="1326" y="1997"/>
                    </a:lnTo>
                    <a:lnTo>
                      <a:pt x="1283" y="2005"/>
                    </a:lnTo>
                    <a:lnTo>
                      <a:pt x="1240" y="2010"/>
                    </a:lnTo>
                    <a:lnTo>
                      <a:pt x="1196" y="2013"/>
                    </a:lnTo>
                    <a:lnTo>
                      <a:pt x="1152" y="2015"/>
                    </a:lnTo>
                    <a:lnTo>
                      <a:pt x="1107" y="2013"/>
                    </a:lnTo>
                    <a:lnTo>
                      <a:pt x="1064" y="2010"/>
                    </a:lnTo>
                    <a:lnTo>
                      <a:pt x="1020" y="2005"/>
                    </a:lnTo>
                    <a:lnTo>
                      <a:pt x="978" y="1997"/>
                    </a:lnTo>
                    <a:lnTo>
                      <a:pt x="936" y="1988"/>
                    </a:lnTo>
                    <a:lnTo>
                      <a:pt x="895" y="1976"/>
                    </a:lnTo>
                    <a:lnTo>
                      <a:pt x="854" y="1962"/>
                    </a:lnTo>
                    <a:lnTo>
                      <a:pt x="815" y="1948"/>
                    </a:lnTo>
                    <a:lnTo>
                      <a:pt x="777" y="1930"/>
                    </a:lnTo>
                    <a:lnTo>
                      <a:pt x="740" y="1910"/>
                    </a:lnTo>
                    <a:lnTo>
                      <a:pt x="704" y="1890"/>
                    </a:lnTo>
                    <a:lnTo>
                      <a:pt x="669" y="1868"/>
                    </a:lnTo>
                    <a:lnTo>
                      <a:pt x="635" y="1844"/>
                    </a:lnTo>
                    <a:lnTo>
                      <a:pt x="603" y="1818"/>
                    </a:lnTo>
                    <a:lnTo>
                      <a:pt x="571" y="1790"/>
                    </a:lnTo>
                    <a:lnTo>
                      <a:pt x="541" y="1762"/>
                    </a:lnTo>
                    <a:lnTo>
                      <a:pt x="513" y="1732"/>
                    </a:lnTo>
                    <a:lnTo>
                      <a:pt x="485" y="1700"/>
                    </a:lnTo>
                    <a:lnTo>
                      <a:pt x="460" y="1668"/>
                    </a:lnTo>
                    <a:lnTo>
                      <a:pt x="435" y="1634"/>
                    </a:lnTo>
                    <a:lnTo>
                      <a:pt x="413" y="1599"/>
                    </a:lnTo>
                    <a:lnTo>
                      <a:pt x="393" y="1563"/>
                    </a:lnTo>
                    <a:lnTo>
                      <a:pt x="374" y="1526"/>
                    </a:lnTo>
                    <a:lnTo>
                      <a:pt x="356" y="1488"/>
                    </a:lnTo>
                    <a:lnTo>
                      <a:pt x="341" y="1449"/>
                    </a:lnTo>
                    <a:lnTo>
                      <a:pt x="327" y="1408"/>
                    </a:lnTo>
                    <a:lnTo>
                      <a:pt x="315" y="1367"/>
                    </a:lnTo>
                    <a:lnTo>
                      <a:pt x="306" y="1326"/>
                    </a:lnTo>
                    <a:lnTo>
                      <a:pt x="298" y="1283"/>
                    </a:lnTo>
                    <a:lnTo>
                      <a:pt x="293" y="1240"/>
                    </a:lnTo>
                    <a:lnTo>
                      <a:pt x="289" y="1196"/>
                    </a:lnTo>
                    <a:lnTo>
                      <a:pt x="288" y="1151"/>
                    </a:lnTo>
                    <a:lnTo>
                      <a:pt x="289" y="1107"/>
                    </a:lnTo>
                    <a:lnTo>
                      <a:pt x="293" y="1063"/>
                    </a:lnTo>
                    <a:lnTo>
                      <a:pt x="298" y="1020"/>
                    </a:lnTo>
                    <a:lnTo>
                      <a:pt x="306" y="977"/>
                    </a:lnTo>
                    <a:lnTo>
                      <a:pt x="315" y="936"/>
                    </a:lnTo>
                    <a:lnTo>
                      <a:pt x="327" y="895"/>
                    </a:lnTo>
                    <a:lnTo>
                      <a:pt x="341" y="854"/>
                    </a:lnTo>
                    <a:lnTo>
                      <a:pt x="356" y="815"/>
                    </a:lnTo>
                    <a:lnTo>
                      <a:pt x="374" y="777"/>
                    </a:lnTo>
                    <a:lnTo>
                      <a:pt x="393" y="740"/>
                    </a:lnTo>
                    <a:lnTo>
                      <a:pt x="413" y="703"/>
                    </a:lnTo>
                    <a:lnTo>
                      <a:pt x="435" y="668"/>
                    </a:lnTo>
                    <a:lnTo>
                      <a:pt x="460" y="634"/>
                    </a:lnTo>
                    <a:lnTo>
                      <a:pt x="485" y="602"/>
                    </a:lnTo>
                    <a:lnTo>
                      <a:pt x="513" y="571"/>
                    </a:lnTo>
                    <a:lnTo>
                      <a:pt x="541" y="541"/>
                    </a:lnTo>
                    <a:lnTo>
                      <a:pt x="571" y="512"/>
                    </a:lnTo>
                    <a:lnTo>
                      <a:pt x="603" y="485"/>
                    </a:lnTo>
                    <a:lnTo>
                      <a:pt x="635" y="459"/>
                    </a:lnTo>
                    <a:lnTo>
                      <a:pt x="669" y="435"/>
                    </a:lnTo>
                    <a:lnTo>
                      <a:pt x="704" y="413"/>
                    </a:lnTo>
                    <a:lnTo>
                      <a:pt x="740" y="391"/>
                    </a:lnTo>
                    <a:lnTo>
                      <a:pt x="777" y="372"/>
                    </a:lnTo>
                    <a:lnTo>
                      <a:pt x="815" y="355"/>
                    </a:lnTo>
                    <a:lnTo>
                      <a:pt x="854" y="340"/>
                    </a:lnTo>
                    <a:lnTo>
                      <a:pt x="895" y="327"/>
                    </a:lnTo>
                    <a:lnTo>
                      <a:pt x="936" y="315"/>
                    </a:lnTo>
                    <a:lnTo>
                      <a:pt x="978" y="305"/>
                    </a:lnTo>
                    <a:lnTo>
                      <a:pt x="1020" y="298"/>
                    </a:lnTo>
                    <a:lnTo>
                      <a:pt x="1064" y="292"/>
                    </a:lnTo>
                    <a:lnTo>
                      <a:pt x="1107" y="288"/>
                    </a:lnTo>
                    <a:lnTo>
                      <a:pt x="1152" y="287"/>
                    </a:lnTo>
                    <a:lnTo>
                      <a:pt x="1196" y="288"/>
                    </a:lnTo>
                    <a:lnTo>
                      <a:pt x="1240" y="292"/>
                    </a:lnTo>
                    <a:lnTo>
                      <a:pt x="1283" y="298"/>
                    </a:lnTo>
                    <a:lnTo>
                      <a:pt x="1326" y="305"/>
                    </a:lnTo>
                    <a:lnTo>
                      <a:pt x="1367" y="315"/>
                    </a:lnTo>
                    <a:lnTo>
                      <a:pt x="1409" y="327"/>
                    </a:lnTo>
                    <a:lnTo>
                      <a:pt x="1449" y="340"/>
                    </a:lnTo>
                    <a:lnTo>
                      <a:pt x="1488" y="355"/>
                    </a:lnTo>
                    <a:lnTo>
                      <a:pt x="1526" y="372"/>
                    </a:lnTo>
                    <a:lnTo>
                      <a:pt x="1564" y="391"/>
                    </a:lnTo>
                    <a:lnTo>
                      <a:pt x="1600" y="413"/>
                    </a:lnTo>
                    <a:lnTo>
                      <a:pt x="1635" y="435"/>
                    </a:lnTo>
                    <a:lnTo>
                      <a:pt x="1669" y="459"/>
                    </a:lnTo>
                    <a:lnTo>
                      <a:pt x="1702" y="485"/>
                    </a:lnTo>
                    <a:lnTo>
                      <a:pt x="1732" y="512"/>
                    </a:lnTo>
                    <a:lnTo>
                      <a:pt x="1762" y="541"/>
                    </a:lnTo>
                    <a:lnTo>
                      <a:pt x="1791" y="571"/>
                    </a:lnTo>
                    <a:lnTo>
                      <a:pt x="1818" y="602"/>
                    </a:lnTo>
                    <a:lnTo>
                      <a:pt x="1844" y="634"/>
                    </a:lnTo>
                    <a:lnTo>
                      <a:pt x="1868" y="668"/>
                    </a:lnTo>
                    <a:lnTo>
                      <a:pt x="1890" y="703"/>
                    </a:lnTo>
                    <a:lnTo>
                      <a:pt x="1912" y="740"/>
                    </a:lnTo>
                    <a:lnTo>
                      <a:pt x="1931" y="777"/>
                    </a:lnTo>
                    <a:lnTo>
                      <a:pt x="1948" y="815"/>
                    </a:lnTo>
                    <a:lnTo>
                      <a:pt x="1963" y="854"/>
                    </a:lnTo>
                    <a:lnTo>
                      <a:pt x="1976" y="895"/>
                    </a:lnTo>
                    <a:lnTo>
                      <a:pt x="1988" y="936"/>
                    </a:lnTo>
                    <a:lnTo>
                      <a:pt x="1998" y="977"/>
                    </a:lnTo>
                    <a:lnTo>
                      <a:pt x="2005" y="1020"/>
                    </a:lnTo>
                    <a:lnTo>
                      <a:pt x="2011" y="1063"/>
                    </a:lnTo>
                    <a:lnTo>
                      <a:pt x="2015" y="1107"/>
                    </a:lnTo>
                    <a:lnTo>
                      <a:pt x="2016" y="1151"/>
                    </a:lnTo>
                    <a:close/>
                  </a:path>
                </a:pathLst>
              </a:custGeom>
              <a:solidFill>
                <a:srgbClr val="CB317D"/>
              </a:solidFill>
              <a:ln w="9525">
                <a:noFill/>
                <a:round/>
                <a:headEnd/>
                <a:tailEnd/>
              </a:ln>
            </p:spPr>
            <p:txBody>
              <a:bodyPr/>
              <a:lstStyle/>
              <a:p>
                <a:pPr eaLnBrk="1" hangingPunct="1"/>
                <a:endParaRPr lang="pt-BR" u="none"/>
              </a:p>
            </p:txBody>
          </p:sp>
          <p:sp>
            <p:nvSpPr>
              <p:cNvPr id="468091" name="Freeform 161"/>
              <p:cNvSpPr>
                <a:spLocks noEditPoints="1"/>
              </p:cNvSpPr>
              <p:nvPr/>
            </p:nvSpPr>
            <p:spPr bwMode="auto">
              <a:xfrm>
                <a:off x="3514" y="3197"/>
                <a:ext cx="252" cy="251"/>
              </a:xfrm>
              <a:custGeom>
                <a:avLst/>
                <a:gdLst>
                  <a:gd name="T0" fmla="*/ 0 w 2015"/>
                  <a:gd name="T1" fmla="*/ 0 h 2015"/>
                  <a:gd name="T2" fmla="*/ 0 w 2015"/>
                  <a:gd name="T3" fmla="*/ 0 h 2015"/>
                  <a:gd name="T4" fmla="*/ 0 w 2015"/>
                  <a:gd name="T5" fmla="*/ 0 h 2015"/>
                  <a:gd name="T6" fmla="*/ 0 w 2015"/>
                  <a:gd name="T7" fmla="*/ 0 h 2015"/>
                  <a:gd name="T8" fmla="*/ 0 w 2015"/>
                  <a:gd name="T9" fmla="*/ 0 h 2015"/>
                  <a:gd name="T10" fmla="*/ 0 w 2015"/>
                  <a:gd name="T11" fmla="*/ 0 h 2015"/>
                  <a:gd name="T12" fmla="*/ 0 w 2015"/>
                  <a:gd name="T13" fmla="*/ 0 h 2015"/>
                  <a:gd name="T14" fmla="*/ 0 w 2015"/>
                  <a:gd name="T15" fmla="*/ 0 h 2015"/>
                  <a:gd name="T16" fmla="*/ 0 w 2015"/>
                  <a:gd name="T17" fmla="*/ 0 h 2015"/>
                  <a:gd name="T18" fmla="*/ 0 w 2015"/>
                  <a:gd name="T19" fmla="*/ 0 h 2015"/>
                  <a:gd name="T20" fmla="*/ 0 w 2015"/>
                  <a:gd name="T21" fmla="*/ 0 h 2015"/>
                  <a:gd name="T22" fmla="*/ 0 w 2015"/>
                  <a:gd name="T23" fmla="*/ 0 h 2015"/>
                  <a:gd name="T24" fmla="*/ 0 w 2015"/>
                  <a:gd name="T25" fmla="*/ 0 h 2015"/>
                  <a:gd name="T26" fmla="*/ 0 w 2015"/>
                  <a:gd name="T27" fmla="*/ 0 h 2015"/>
                  <a:gd name="T28" fmla="*/ 0 w 2015"/>
                  <a:gd name="T29" fmla="*/ 0 h 2015"/>
                  <a:gd name="T30" fmla="*/ 0 w 2015"/>
                  <a:gd name="T31" fmla="*/ 0 h 2015"/>
                  <a:gd name="T32" fmla="*/ 0 w 2015"/>
                  <a:gd name="T33" fmla="*/ 0 h 2015"/>
                  <a:gd name="T34" fmla="*/ 0 w 2015"/>
                  <a:gd name="T35" fmla="*/ 0 h 2015"/>
                  <a:gd name="T36" fmla="*/ 0 w 2015"/>
                  <a:gd name="T37" fmla="*/ 0 h 2015"/>
                  <a:gd name="T38" fmla="*/ 0 w 2015"/>
                  <a:gd name="T39" fmla="*/ 0 h 2015"/>
                  <a:gd name="T40" fmla="*/ 0 w 2015"/>
                  <a:gd name="T41" fmla="*/ 0 h 2015"/>
                  <a:gd name="T42" fmla="*/ 0 w 2015"/>
                  <a:gd name="T43" fmla="*/ 0 h 2015"/>
                  <a:gd name="T44" fmla="*/ 0 w 2015"/>
                  <a:gd name="T45" fmla="*/ 0 h 2015"/>
                  <a:gd name="T46" fmla="*/ 0 w 2015"/>
                  <a:gd name="T47" fmla="*/ 0 h 2015"/>
                  <a:gd name="T48" fmla="*/ 0 w 2015"/>
                  <a:gd name="T49" fmla="*/ 0 h 2015"/>
                  <a:gd name="T50" fmla="*/ 0 w 2015"/>
                  <a:gd name="T51" fmla="*/ 0 h 2015"/>
                  <a:gd name="T52" fmla="*/ 0 w 2015"/>
                  <a:gd name="T53" fmla="*/ 0 h 2015"/>
                  <a:gd name="T54" fmla="*/ 0 w 2015"/>
                  <a:gd name="T55" fmla="*/ 0 h 2015"/>
                  <a:gd name="T56" fmla="*/ 0 w 2015"/>
                  <a:gd name="T57" fmla="*/ 0 h 2015"/>
                  <a:gd name="T58" fmla="*/ 0 w 2015"/>
                  <a:gd name="T59" fmla="*/ 0 h 2015"/>
                  <a:gd name="T60" fmla="*/ 0 w 2015"/>
                  <a:gd name="T61" fmla="*/ 0 h 2015"/>
                  <a:gd name="T62" fmla="*/ 0 w 2015"/>
                  <a:gd name="T63" fmla="*/ 0 h 2015"/>
                  <a:gd name="T64" fmla="*/ 0 w 2015"/>
                  <a:gd name="T65" fmla="*/ 0 h 2015"/>
                  <a:gd name="T66" fmla="*/ 0 w 2015"/>
                  <a:gd name="T67" fmla="*/ 0 h 2015"/>
                  <a:gd name="T68" fmla="*/ 0 w 2015"/>
                  <a:gd name="T69" fmla="*/ 0 h 2015"/>
                  <a:gd name="T70" fmla="*/ 0 w 2015"/>
                  <a:gd name="T71" fmla="*/ 0 h 2015"/>
                  <a:gd name="T72" fmla="*/ 0 w 2015"/>
                  <a:gd name="T73" fmla="*/ 0 h 2015"/>
                  <a:gd name="T74" fmla="*/ 0 w 2015"/>
                  <a:gd name="T75" fmla="*/ 0 h 2015"/>
                  <a:gd name="T76" fmla="*/ 0 w 2015"/>
                  <a:gd name="T77" fmla="*/ 0 h 2015"/>
                  <a:gd name="T78" fmla="*/ 0 w 2015"/>
                  <a:gd name="T79" fmla="*/ 0 h 2015"/>
                  <a:gd name="T80" fmla="*/ 0 w 2015"/>
                  <a:gd name="T81" fmla="*/ 0 h 2015"/>
                  <a:gd name="T82" fmla="*/ 0 w 2015"/>
                  <a:gd name="T83" fmla="*/ 0 h 2015"/>
                  <a:gd name="T84" fmla="*/ 0 w 2015"/>
                  <a:gd name="T85" fmla="*/ 0 h 2015"/>
                  <a:gd name="T86" fmla="*/ 0 w 2015"/>
                  <a:gd name="T87" fmla="*/ 0 h 2015"/>
                  <a:gd name="T88" fmla="*/ 0 w 2015"/>
                  <a:gd name="T89" fmla="*/ 0 h 2015"/>
                  <a:gd name="T90" fmla="*/ 0 w 2015"/>
                  <a:gd name="T91" fmla="*/ 0 h 2015"/>
                  <a:gd name="T92" fmla="*/ 0 w 2015"/>
                  <a:gd name="T93" fmla="*/ 0 h 2015"/>
                  <a:gd name="T94" fmla="*/ 0 w 2015"/>
                  <a:gd name="T95" fmla="*/ 0 h 2015"/>
                  <a:gd name="T96" fmla="*/ 0 w 2015"/>
                  <a:gd name="T97" fmla="*/ 0 h 2015"/>
                  <a:gd name="T98" fmla="*/ 0 w 2015"/>
                  <a:gd name="T99" fmla="*/ 0 h 2015"/>
                  <a:gd name="T100" fmla="*/ 0 w 2015"/>
                  <a:gd name="T101" fmla="*/ 0 h 20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15"/>
                  <a:gd name="T154" fmla="*/ 0 h 2015"/>
                  <a:gd name="T155" fmla="*/ 2015 w 2015"/>
                  <a:gd name="T156" fmla="*/ 2015 h 20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15" h="2015">
                    <a:moveTo>
                      <a:pt x="2015" y="1007"/>
                    </a:moveTo>
                    <a:lnTo>
                      <a:pt x="2014" y="955"/>
                    </a:lnTo>
                    <a:lnTo>
                      <a:pt x="2011" y="904"/>
                    </a:lnTo>
                    <a:lnTo>
                      <a:pt x="2003" y="854"/>
                    </a:lnTo>
                    <a:lnTo>
                      <a:pt x="1995" y="805"/>
                    </a:lnTo>
                    <a:lnTo>
                      <a:pt x="1983" y="756"/>
                    </a:lnTo>
                    <a:lnTo>
                      <a:pt x="1970" y="708"/>
                    </a:lnTo>
                    <a:lnTo>
                      <a:pt x="1955" y="661"/>
                    </a:lnTo>
                    <a:lnTo>
                      <a:pt x="1936" y="615"/>
                    </a:lnTo>
                    <a:lnTo>
                      <a:pt x="1916" y="570"/>
                    </a:lnTo>
                    <a:lnTo>
                      <a:pt x="1894" y="527"/>
                    </a:lnTo>
                    <a:lnTo>
                      <a:pt x="1870" y="485"/>
                    </a:lnTo>
                    <a:lnTo>
                      <a:pt x="1843" y="444"/>
                    </a:lnTo>
                    <a:lnTo>
                      <a:pt x="1815" y="405"/>
                    </a:lnTo>
                    <a:lnTo>
                      <a:pt x="1786" y="366"/>
                    </a:lnTo>
                    <a:lnTo>
                      <a:pt x="1754" y="330"/>
                    </a:lnTo>
                    <a:lnTo>
                      <a:pt x="1720" y="295"/>
                    </a:lnTo>
                    <a:lnTo>
                      <a:pt x="1685" y="261"/>
                    </a:lnTo>
                    <a:lnTo>
                      <a:pt x="1649" y="229"/>
                    </a:lnTo>
                    <a:lnTo>
                      <a:pt x="1611" y="200"/>
                    </a:lnTo>
                    <a:lnTo>
                      <a:pt x="1571" y="172"/>
                    </a:lnTo>
                    <a:lnTo>
                      <a:pt x="1530" y="146"/>
                    </a:lnTo>
                    <a:lnTo>
                      <a:pt x="1489" y="121"/>
                    </a:lnTo>
                    <a:lnTo>
                      <a:pt x="1445" y="99"/>
                    </a:lnTo>
                    <a:lnTo>
                      <a:pt x="1400" y="79"/>
                    </a:lnTo>
                    <a:lnTo>
                      <a:pt x="1354" y="61"/>
                    </a:lnTo>
                    <a:lnTo>
                      <a:pt x="1307" y="45"/>
                    </a:lnTo>
                    <a:lnTo>
                      <a:pt x="1259" y="31"/>
                    </a:lnTo>
                    <a:lnTo>
                      <a:pt x="1210" y="20"/>
                    </a:lnTo>
                    <a:lnTo>
                      <a:pt x="1162" y="12"/>
                    </a:lnTo>
                    <a:lnTo>
                      <a:pt x="1111" y="4"/>
                    </a:lnTo>
                    <a:lnTo>
                      <a:pt x="1060" y="1"/>
                    </a:lnTo>
                    <a:lnTo>
                      <a:pt x="1008" y="0"/>
                    </a:lnTo>
                    <a:lnTo>
                      <a:pt x="956" y="1"/>
                    </a:lnTo>
                    <a:lnTo>
                      <a:pt x="905" y="4"/>
                    </a:lnTo>
                    <a:lnTo>
                      <a:pt x="855" y="12"/>
                    </a:lnTo>
                    <a:lnTo>
                      <a:pt x="805" y="20"/>
                    </a:lnTo>
                    <a:lnTo>
                      <a:pt x="756" y="31"/>
                    </a:lnTo>
                    <a:lnTo>
                      <a:pt x="708" y="45"/>
                    </a:lnTo>
                    <a:lnTo>
                      <a:pt x="662" y="61"/>
                    </a:lnTo>
                    <a:lnTo>
                      <a:pt x="616" y="79"/>
                    </a:lnTo>
                    <a:lnTo>
                      <a:pt x="571" y="99"/>
                    </a:lnTo>
                    <a:lnTo>
                      <a:pt x="528" y="121"/>
                    </a:lnTo>
                    <a:lnTo>
                      <a:pt x="485" y="146"/>
                    </a:lnTo>
                    <a:lnTo>
                      <a:pt x="444" y="172"/>
                    </a:lnTo>
                    <a:lnTo>
                      <a:pt x="405" y="200"/>
                    </a:lnTo>
                    <a:lnTo>
                      <a:pt x="367" y="229"/>
                    </a:lnTo>
                    <a:lnTo>
                      <a:pt x="330" y="261"/>
                    </a:lnTo>
                    <a:lnTo>
                      <a:pt x="295" y="295"/>
                    </a:lnTo>
                    <a:lnTo>
                      <a:pt x="261" y="330"/>
                    </a:lnTo>
                    <a:lnTo>
                      <a:pt x="231" y="366"/>
                    </a:lnTo>
                    <a:lnTo>
                      <a:pt x="200" y="405"/>
                    </a:lnTo>
                    <a:lnTo>
                      <a:pt x="172" y="444"/>
                    </a:lnTo>
                    <a:lnTo>
                      <a:pt x="146" y="485"/>
                    </a:lnTo>
                    <a:lnTo>
                      <a:pt x="121" y="527"/>
                    </a:lnTo>
                    <a:lnTo>
                      <a:pt x="99" y="570"/>
                    </a:lnTo>
                    <a:lnTo>
                      <a:pt x="79" y="615"/>
                    </a:lnTo>
                    <a:lnTo>
                      <a:pt x="61" y="661"/>
                    </a:lnTo>
                    <a:lnTo>
                      <a:pt x="45" y="708"/>
                    </a:lnTo>
                    <a:lnTo>
                      <a:pt x="32" y="756"/>
                    </a:lnTo>
                    <a:lnTo>
                      <a:pt x="20" y="805"/>
                    </a:lnTo>
                    <a:lnTo>
                      <a:pt x="12" y="854"/>
                    </a:lnTo>
                    <a:lnTo>
                      <a:pt x="6" y="904"/>
                    </a:lnTo>
                    <a:lnTo>
                      <a:pt x="1" y="955"/>
                    </a:lnTo>
                    <a:lnTo>
                      <a:pt x="0" y="1007"/>
                    </a:lnTo>
                    <a:lnTo>
                      <a:pt x="1" y="1059"/>
                    </a:lnTo>
                    <a:lnTo>
                      <a:pt x="6" y="1110"/>
                    </a:lnTo>
                    <a:lnTo>
                      <a:pt x="12" y="1160"/>
                    </a:lnTo>
                    <a:lnTo>
                      <a:pt x="20" y="1210"/>
                    </a:lnTo>
                    <a:lnTo>
                      <a:pt x="32" y="1259"/>
                    </a:lnTo>
                    <a:lnTo>
                      <a:pt x="45" y="1307"/>
                    </a:lnTo>
                    <a:lnTo>
                      <a:pt x="61" y="1353"/>
                    </a:lnTo>
                    <a:lnTo>
                      <a:pt x="79" y="1399"/>
                    </a:lnTo>
                    <a:lnTo>
                      <a:pt x="99" y="1444"/>
                    </a:lnTo>
                    <a:lnTo>
                      <a:pt x="121" y="1487"/>
                    </a:lnTo>
                    <a:lnTo>
                      <a:pt x="146" y="1530"/>
                    </a:lnTo>
                    <a:lnTo>
                      <a:pt x="172" y="1571"/>
                    </a:lnTo>
                    <a:lnTo>
                      <a:pt x="200" y="1610"/>
                    </a:lnTo>
                    <a:lnTo>
                      <a:pt x="231" y="1649"/>
                    </a:lnTo>
                    <a:lnTo>
                      <a:pt x="261" y="1685"/>
                    </a:lnTo>
                    <a:lnTo>
                      <a:pt x="295" y="1720"/>
                    </a:lnTo>
                    <a:lnTo>
                      <a:pt x="330" y="1754"/>
                    </a:lnTo>
                    <a:lnTo>
                      <a:pt x="367" y="1784"/>
                    </a:lnTo>
                    <a:lnTo>
                      <a:pt x="405" y="1815"/>
                    </a:lnTo>
                    <a:lnTo>
                      <a:pt x="444" y="1843"/>
                    </a:lnTo>
                    <a:lnTo>
                      <a:pt x="485" y="1869"/>
                    </a:lnTo>
                    <a:lnTo>
                      <a:pt x="528" y="1894"/>
                    </a:lnTo>
                    <a:lnTo>
                      <a:pt x="571" y="1916"/>
                    </a:lnTo>
                    <a:lnTo>
                      <a:pt x="616" y="1936"/>
                    </a:lnTo>
                    <a:lnTo>
                      <a:pt x="662" y="1954"/>
                    </a:lnTo>
                    <a:lnTo>
                      <a:pt x="708" y="1969"/>
                    </a:lnTo>
                    <a:lnTo>
                      <a:pt x="756" y="1983"/>
                    </a:lnTo>
                    <a:lnTo>
                      <a:pt x="805" y="1995"/>
                    </a:lnTo>
                    <a:lnTo>
                      <a:pt x="855" y="2003"/>
                    </a:lnTo>
                    <a:lnTo>
                      <a:pt x="905" y="2009"/>
                    </a:lnTo>
                    <a:lnTo>
                      <a:pt x="956" y="2014"/>
                    </a:lnTo>
                    <a:lnTo>
                      <a:pt x="1008" y="2015"/>
                    </a:lnTo>
                    <a:lnTo>
                      <a:pt x="1060" y="2014"/>
                    </a:lnTo>
                    <a:lnTo>
                      <a:pt x="1111" y="2009"/>
                    </a:lnTo>
                    <a:lnTo>
                      <a:pt x="1162" y="2003"/>
                    </a:lnTo>
                    <a:lnTo>
                      <a:pt x="1210" y="1995"/>
                    </a:lnTo>
                    <a:lnTo>
                      <a:pt x="1259" y="1983"/>
                    </a:lnTo>
                    <a:lnTo>
                      <a:pt x="1307" y="1969"/>
                    </a:lnTo>
                    <a:lnTo>
                      <a:pt x="1354" y="1954"/>
                    </a:lnTo>
                    <a:lnTo>
                      <a:pt x="1400" y="1936"/>
                    </a:lnTo>
                    <a:lnTo>
                      <a:pt x="1445" y="1916"/>
                    </a:lnTo>
                    <a:lnTo>
                      <a:pt x="1489" y="1894"/>
                    </a:lnTo>
                    <a:lnTo>
                      <a:pt x="1530" y="1869"/>
                    </a:lnTo>
                    <a:lnTo>
                      <a:pt x="1571" y="1843"/>
                    </a:lnTo>
                    <a:lnTo>
                      <a:pt x="1611" y="1815"/>
                    </a:lnTo>
                    <a:lnTo>
                      <a:pt x="1649" y="1784"/>
                    </a:lnTo>
                    <a:lnTo>
                      <a:pt x="1685" y="1754"/>
                    </a:lnTo>
                    <a:lnTo>
                      <a:pt x="1720" y="1720"/>
                    </a:lnTo>
                    <a:lnTo>
                      <a:pt x="1754" y="1685"/>
                    </a:lnTo>
                    <a:lnTo>
                      <a:pt x="1786" y="1649"/>
                    </a:lnTo>
                    <a:lnTo>
                      <a:pt x="1815" y="1610"/>
                    </a:lnTo>
                    <a:lnTo>
                      <a:pt x="1843" y="1571"/>
                    </a:lnTo>
                    <a:lnTo>
                      <a:pt x="1870" y="1530"/>
                    </a:lnTo>
                    <a:lnTo>
                      <a:pt x="1894" y="1487"/>
                    </a:lnTo>
                    <a:lnTo>
                      <a:pt x="1916" y="1444"/>
                    </a:lnTo>
                    <a:lnTo>
                      <a:pt x="1936" y="1399"/>
                    </a:lnTo>
                    <a:lnTo>
                      <a:pt x="1955" y="1353"/>
                    </a:lnTo>
                    <a:lnTo>
                      <a:pt x="1970" y="1307"/>
                    </a:lnTo>
                    <a:lnTo>
                      <a:pt x="1983" y="1259"/>
                    </a:lnTo>
                    <a:lnTo>
                      <a:pt x="1995" y="1210"/>
                    </a:lnTo>
                    <a:lnTo>
                      <a:pt x="2003" y="1160"/>
                    </a:lnTo>
                    <a:lnTo>
                      <a:pt x="2011" y="1110"/>
                    </a:lnTo>
                    <a:lnTo>
                      <a:pt x="2014" y="1059"/>
                    </a:lnTo>
                    <a:lnTo>
                      <a:pt x="2015" y="1007"/>
                    </a:lnTo>
                    <a:close/>
                    <a:moveTo>
                      <a:pt x="1727" y="1007"/>
                    </a:moveTo>
                    <a:lnTo>
                      <a:pt x="1726" y="1045"/>
                    </a:lnTo>
                    <a:lnTo>
                      <a:pt x="1724" y="1081"/>
                    </a:lnTo>
                    <a:lnTo>
                      <a:pt x="1719" y="1117"/>
                    </a:lnTo>
                    <a:lnTo>
                      <a:pt x="1712" y="1153"/>
                    </a:lnTo>
                    <a:lnTo>
                      <a:pt x="1705" y="1187"/>
                    </a:lnTo>
                    <a:lnTo>
                      <a:pt x="1696" y="1222"/>
                    </a:lnTo>
                    <a:lnTo>
                      <a:pt x="1684" y="1255"/>
                    </a:lnTo>
                    <a:lnTo>
                      <a:pt x="1671" y="1288"/>
                    </a:lnTo>
                    <a:lnTo>
                      <a:pt x="1656" y="1320"/>
                    </a:lnTo>
                    <a:lnTo>
                      <a:pt x="1640" y="1350"/>
                    </a:lnTo>
                    <a:lnTo>
                      <a:pt x="1623" y="1380"/>
                    </a:lnTo>
                    <a:lnTo>
                      <a:pt x="1604" y="1410"/>
                    </a:lnTo>
                    <a:lnTo>
                      <a:pt x="1584" y="1438"/>
                    </a:lnTo>
                    <a:lnTo>
                      <a:pt x="1563" y="1465"/>
                    </a:lnTo>
                    <a:lnTo>
                      <a:pt x="1541" y="1491"/>
                    </a:lnTo>
                    <a:lnTo>
                      <a:pt x="1517" y="1516"/>
                    </a:lnTo>
                    <a:lnTo>
                      <a:pt x="1492" y="1540"/>
                    </a:lnTo>
                    <a:lnTo>
                      <a:pt x="1465" y="1563"/>
                    </a:lnTo>
                    <a:lnTo>
                      <a:pt x="1439" y="1584"/>
                    </a:lnTo>
                    <a:lnTo>
                      <a:pt x="1410" y="1604"/>
                    </a:lnTo>
                    <a:lnTo>
                      <a:pt x="1381" y="1623"/>
                    </a:lnTo>
                    <a:lnTo>
                      <a:pt x="1351" y="1640"/>
                    </a:lnTo>
                    <a:lnTo>
                      <a:pt x="1320" y="1656"/>
                    </a:lnTo>
                    <a:lnTo>
                      <a:pt x="1288" y="1671"/>
                    </a:lnTo>
                    <a:lnTo>
                      <a:pt x="1255" y="1684"/>
                    </a:lnTo>
                    <a:lnTo>
                      <a:pt x="1222" y="1694"/>
                    </a:lnTo>
                    <a:lnTo>
                      <a:pt x="1188" y="1705"/>
                    </a:lnTo>
                    <a:lnTo>
                      <a:pt x="1153" y="1712"/>
                    </a:lnTo>
                    <a:lnTo>
                      <a:pt x="1117" y="1719"/>
                    </a:lnTo>
                    <a:lnTo>
                      <a:pt x="1081" y="1723"/>
                    </a:lnTo>
                    <a:lnTo>
                      <a:pt x="1045" y="1726"/>
                    </a:lnTo>
                    <a:lnTo>
                      <a:pt x="1008" y="1727"/>
                    </a:lnTo>
                    <a:lnTo>
                      <a:pt x="970" y="1726"/>
                    </a:lnTo>
                    <a:lnTo>
                      <a:pt x="934" y="1723"/>
                    </a:lnTo>
                    <a:lnTo>
                      <a:pt x="898" y="1719"/>
                    </a:lnTo>
                    <a:lnTo>
                      <a:pt x="862" y="1712"/>
                    </a:lnTo>
                    <a:lnTo>
                      <a:pt x="828" y="1705"/>
                    </a:lnTo>
                    <a:lnTo>
                      <a:pt x="793" y="1694"/>
                    </a:lnTo>
                    <a:lnTo>
                      <a:pt x="760" y="1684"/>
                    </a:lnTo>
                    <a:lnTo>
                      <a:pt x="727" y="1671"/>
                    </a:lnTo>
                    <a:lnTo>
                      <a:pt x="696" y="1656"/>
                    </a:lnTo>
                    <a:lnTo>
                      <a:pt x="665" y="1640"/>
                    </a:lnTo>
                    <a:lnTo>
                      <a:pt x="634" y="1623"/>
                    </a:lnTo>
                    <a:lnTo>
                      <a:pt x="605" y="1604"/>
                    </a:lnTo>
                    <a:lnTo>
                      <a:pt x="577" y="1584"/>
                    </a:lnTo>
                    <a:lnTo>
                      <a:pt x="550" y="1563"/>
                    </a:lnTo>
                    <a:lnTo>
                      <a:pt x="524" y="1540"/>
                    </a:lnTo>
                    <a:lnTo>
                      <a:pt x="499" y="1516"/>
                    </a:lnTo>
                    <a:lnTo>
                      <a:pt x="475" y="1491"/>
                    </a:lnTo>
                    <a:lnTo>
                      <a:pt x="452" y="1465"/>
                    </a:lnTo>
                    <a:lnTo>
                      <a:pt x="431" y="1438"/>
                    </a:lnTo>
                    <a:lnTo>
                      <a:pt x="411" y="1410"/>
                    </a:lnTo>
                    <a:lnTo>
                      <a:pt x="392" y="1380"/>
                    </a:lnTo>
                    <a:lnTo>
                      <a:pt x="375" y="1350"/>
                    </a:lnTo>
                    <a:lnTo>
                      <a:pt x="359" y="1320"/>
                    </a:lnTo>
                    <a:lnTo>
                      <a:pt x="344" y="1288"/>
                    </a:lnTo>
                    <a:lnTo>
                      <a:pt x="331" y="1255"/>
                    </a:lnTo>
                    <a:lnTo>
                      <a:pt x="320" y="1222"/>
                    </a:lnTo>
                    <a:lnTo>
                      <a:pt x="310" y="1187"/>
                    </a:lnTo>
                    <a:lnTo>
                      <a:pt x="303" y="1153"/>
                    </a:lnTo>
                    <a:lnTo>
                      <a:pt x="296" y="1117"/>
                    </a:lnTo>
                    <a:lnTo>
                      <a:pt x="291" y="1081"/>
                    </a:lnTo>
                    <a:lnTo>
                      <a:pt x="289" y="1045"/>
                    </a:lnTo>
                    <a:lnTo>
                      <a:pt x="288" y="1007"/>
                    </a:lnTo>
                    <a:lnTo>
                      <a:pt x="289" y="970"/>
                    </a:lnTo>
                    <a:lnTo>
                      <a:pt x="291" y="934"/>
                    </a:lnTo>
                    <a:lnTo>
                      <a:pt x="296" y="898"/>
                    </a:lnTo>
                    <a:lnTo>
                      <a:pt x="303" y="862"/>
                    </a:lnTo>
                    <a:lnTo>
                      <a:pt x="310" y="827"/>
                    </a:lnTo>
                    <a:lnTo>
                      <a:pt x="320" y="793"/>
                    </a:lnTo>
                    <a:lnTo>
                      <a:pt x="331" y="760"/>
                    </a:lnTo>
                    <a:lnTo>
                      <a:pt x="344" y="727"/>
                    </a:lnTo>
                    <a:lnTo>
                      <a:pt x="359" y="695"/>
                    </a:lnTo>
                    <a:lnTo>
                      <a:pt x="375" y="665"/>
                    </a:lnTo>
                    <a:lnTo>
                      <a:pt x="392" y="634"/>
                    </a:lnTo>
                    <a:lnTo>
                      <a:pt x="411" y="605"/>
                    </a:lnTo>
                    <a:lnTo>
                      <a:pt x="431" y="576"/>
                    </a:lnTo>
                    <a:lnTo>
                      <a:pt x="452" y="550"/>
                    </a:lnTo>
                    <a:lnTo>
                      <a:pt x="475" y="523"/>
                    </a:lnTo>
                    <a:lnTo>
                      <a:pt x="499" y="498"/>
                    </a:lnTo>
                    <a:lnTo>
                      <a:pt x="524" y="475"/>
                    </a:lnTo>
                    <a:lnTo>
                      <a:pt x="550" y="452"/>
                    </a:lnTo>
                    <a:lnTo>
                      <a:pt x="577" y="431"/>
                    </a:lnTo>
                    <a:lnTo>
                      <a:pt x="605" y="411"/>
                    </a:lnTo>
                    <a:lnTo>
                      <a:pt x="634" y="392"/>
                    </a:lnTo>
                    <a:lnTo>
                      <a:pt x="665" y="375"/>
                    </a:lnTo>
                    <a:lnTo>
                      <a:pt x="696" y="359"/>
                    </a:lnTo>
                    <a:lnTo>
                      <a:pt x="727" y="344"/>
                    </a:lnTo>
                    <a:lnTo>
                      <a:pt x="760" y="331"/>
                    </a:lnTo>
                    <a:lnTo>
                      <a:pt x="793" y="320"/>
                    </a:lnTo>
                    <a:lnTo>
                      <a:pt x="828" y="310"/>
                    </a:lnTo>
                    <a:lnTo>
                      <a:pt x="862" y="303"/>
                    </a:lnTo>
                    <a:lnTo>
                      <a:pt x="898" y="296"/>
                    </a:lnTo>
                    <a:lnTo>
                      <a:pt x="934" y="291"/>
                    </a:lnTo>
                    <a:lnTo>
                      <a:pt x="970" y="289"/>
                    </a:lnTo>
                    <a:lnTo>
                      <a:pt x="1008" y="288"/>
                    </a:lnTo>
                    <a:lnTo>
                      <a:pt x="1045" y="289"/>
                    </a:lnTo>
                    <a:lnTo>
                      <a:pt x="1081" y="291"/>
                    </a:lnTo>
                    <a:lnTo>
                      <a:pt x="1117" y="296"/>
                    </a:lnTo>
                    <a:lnTo>
                      <a:pt x="1153" y="303"/>
                    </a:lnTo>
                    <a:lnTo>
                      <a:pt x="1188" y="310"/>
                    </a:lnTo>
                    <a:lnTo>
                      <a:pt x="1222" y="320"/>
                    </a:lnTo>
                    <a:lnTo>
                      <a:pt x="1255" y="331"/>
                    </a:lnTo>
                    <a:lnTo>
                      <a:pt x="1288" y="344"/>
                    </a:lnTo>
                    <a:lnTo>
                      <a:pt x="1320" y="359"/>
                    </a:lnTo>
                    <a:lnTo>
                      <a:pt x="1351" y="375"/>
                    </a:lnTo>
                    <a:lnTo>
                      <a:pt x="1381" y="392"/>
                    </a:lnTo>
                    <a:lnTo>
                      <a:pt x="1410" y="411"/>
                    </a:lnTo>
                    <a:lnTo>
                      <a:pt x="1439" y="431"/>
                    </a:lnTo>
                    <a:lnTo>
                      <a:pt x="1465" y="452"/>
                    </a:lnTo>
                    <a:lnTo>
                      <a:pt x="1492" y="475"/>
                    </a:lnTo>
                    <a:lnTo>
                      <a:pt x="1517" y="498"/>
                    </a:lnTo>
                    <a:lnTo>
                      <a:pt x="1541" y="523"/>
                    </a:lnTo>
                    <a:lnTo>
                      <a:pt x="1563" y="550"/>
                    </a:lnTo>
                    <a:lnTo>
                      <a:pt x="1584" y="576"/>
                    </a:lnTo>
                    <a:lnTo>
                      <a:pt x="1604" y="605"/>
                    </a:lnTo>
                    <a:lnTo>
                      <a:pt x="1623" y="634"/>
                    </a:lnTo>
                    <a:lnTo>
                      <a:pt x="1640" y="665"/>
                    </a:lnTo>
                    <a:lnTo>
                      <a:pt x="1656" y="695"/>
                    </a:lnTo>
                    <a:lnTo>
                      <a:pt x="1671" y="727"/>
                    </a:lnTo>
                    <a:lnTo>
                      <a:pt x="1684" y="760"/>
                    </a:lnTo>
                    <a:lnTo>
                      <a:pt x="1696" y="793"/>
                    </a:lnTo>
                    <a:lnTo>
                      <a:pt x="1705" y="827"/>
                    </a:lnTo>
                    <a:lnTo>
                      <a:pt x="1712" y="862"/>
                    </a:lnTo>
                    <a:lnTo>
                      <a:pt x="1719" y="898"/>
                    </a:lnTo>
                    <a:lnTo>
                      <a:pt x="1724" y="934"/>
                    </a:lnTo>
                    <a:lnTo>
                      <a:pt x="1726" y="970"/>
                    </a:lnTo>
                    <a:lnTo>
                      <a:pt x="1727" y="1007"/>
                    </a:lnTo>
                    <a:close/>
                  </a:path>
                </a:pathLst>
              </a:custGeom>
              <a:solidFill>
                <a:srgbClr val="CD2E7D"/>
              </a:solidFill>
              <a:ln w="9525">
                <a:noFill/>
                <a:round/>
                <a:headEnd/>
                <a:tailEnd/>
              </a:ln>
            </p:spPr>
            <p:txBody>
              <a:bodyPr/>
              <a:lstStyle/>
              <a:p>
                <a:pPr eaLnBrk="1" hangingPunct="1"/>
                <a:endParaRPr lang="pt-BR" u="none"/>
              </a:p>
            </p:txBody>
          </p:sp>
          <p:sp>
            <p:nvSpPr>
              <p:cNvPr id="468092" name="Freeform 162"/>
              <p:cNvSpPr>
                <a:spLocks noEditPoints="1"/>
              </p:cNvSpPr>
              <p:nvPr/>
            </p:nvSpPr>
            <p:spPr bwMode="auto">
              <a:xfrm>
                <a:off x="3532" y="3214"/>
                <a:ext cx="216" cy="216"/>
              </a:xfrm>
              <a:custGeom>
                <a:avLst/>
                <a:gdLst>
                  <a:gd name="T0" fmla="*/ 0 w 1728"/>
                  <a:gd name="T1" fmla="*/ 0 h 1728"/>
                  <a:gd name="T2" fmla="*/ 0 w 1728"/>
                  <a:gd name="T3" fmla="*/ 0 h 1728"/>
                  <a:gd name="T4" fmla="*/ 0 w 1728"/>
                  <a:gd name="T5" fmla="*/ 0 h 1728"/>
                  <a:gd name="T6" fmla="*/ 0 w 1728"/>
                  <a:gd name="T7" fmla="*/ 0 h 1728"/>
                  <a:gd name="T8" fmla="*/ 0 w 1728"/>
                  <a:gd name="T9" fmla="*/ 0 h 1728"/>
                  <a:gd name="T10" fmla="*/ 0 w 1728"/>
                  <a:gd name="T11" fmla="*/ 0 h 1728"/>
                  <a:gd name="T12" fmla="*/ 0 w 1728"/>
                  <a:gd name="T13" fmla="*/ 0 h 1728"/>
                  <a:gd name="T14" fmla="*/ 0 w 1728"/>
                  <a:gd name="T15" fmla="*/ 0 h 1728"/>
                  <a:gd name="T16" fmla="*/ 0 w 1728"/>
                  <a:gd name="T17" fmla="*/ 0 h 1728"/>
                  <a:gd name="T18" fmla="*/ 0 w 1728"/>
                  <a:gd name="T19" fmla="*/ 0 h 1728"/>
                  <a:gd name="T20" fmla="*/ 0 w 1728"/>
                  <a:gd name="T21" fmla="*/ 0 h 1728"/>
                  <a:gd name="T22" fmla="*/ 0 w 1728"/>
                  <a:gd name="T23" fmla="*/ 0 h 1728"/>
                  <a:gd name="T24" fmla="*/ 0 w 1728"/>
                  <a:gd name="T25" fmla="*/ 0 h 1728"/>
                  <a:gd name="T26" fmla="*/ 0 w 1728"/>
                  <a:gd name="T27" fmla="*/ 0 h 1728"/>
                  <a:gd name="T28" fmla="*/ 0 w 1728"/>
                  <a:gd name="T29" fmla="*/ 0 h 1728"/>
                  <a:gd name="T30" fmla="*/ 0 w 1728"/>
                  <a:gd name="T31" fmla="*/ 0 h 1728"/>
                  <a:gd name="T32" fmla="*/ 0 w 1728"/>
                  <a:gd name="T33" fmla="*/ 0 h 1728"/>
                  <a:gd name="T34" fmla="*/ 0 w 1728"/>
                  <a:gd name="T35" fmla="*/ 0 h 1728"/>
                  <a:gd name="T36" fmla="*/ 0 w 1728"/>
                  <a:gd name="T37" fmla="*/ 0 h 1728"/>
                  <a:gd name="T38" fmla="*/ 0 w 1728"/>
                  <a:gd name="T39" fmla="*/ 0 h 1728"/>
                  <a:gd name="T40" fmla="*/ 0 w 1728"/>
                  <a:gd name="T41" fmla="*/ 0 h 1728"/>
                  <a:gd name="T42" fmla="*/ 0 w 1728"/>
                  <a:gd name="T43" fmla="*/ 0 h 1728"/>
                  <a:gd name="T44" fmla="*/ 0 w 1728"/>
                  <a:gd name="T45" fmla="*/ 0 h 1728"/>
                  <a:gd name="T46" fmla="*/ 0 w 1728"/>
                  <a:gd name="T47" fmla="*/ 0 h 1728"/>
                  <a:gd name="T48" fmla="*/ 0 w 1728"/>
                  <a:gd name="T49" fmla="*/ 0 h 1728"/>
                  <a:gd name="T50" fmla="*/ 0 w 1728"/>
                  <a:gd name="T51" fmla="*/ 0 h 1728"/>
                  <a:gd name="T52" fmla="*/ 0 w 1728"/>
                  <a:gd name="T53" fmla="*/ 0 h 1728"/>
                  <a:gd name="T54" fmla="*/ 0 w 1728"/>
                  <a:gd name="T55" fmla="*/ 0 h 1728"/>
                  <a:gd name="T56" fmla="*/ 0 w 1728"/>
                  <a:gd name="T57" fmla="*/ 0 h 1728"/>
                  <a:gd name="T58" fmla="*/ 0 w 1728"/>
                  <a:gd name="T59" fmla="*/ 0 h 1728"/>
                  <a:gd name="T60" fmla="*/ 0 w 1728"/>
                  <a:gd name="T61" fmla="*/ 0 h 1728"/>
                  <a:gd name="T62" fmla="*/ 0 w 1728"/>
                  <a:gd name="T63" fmla="*/ 0 h 1728"/>
                  <a:gd name="T64" fmla="*/ 0 w 1728"/>
                  <a:gd name="T65" fmla="*/ 0 h 1728"/>
                  <a:gd name="T66" fmla="*/ 0 w 1728"/>
                  <a:gd name="T67" fmla="*/ 0 h 1728"/>
                  <a:gd name="T68" fmla="*/ 0 w 1728"/>
                  <a:gd name="T69" fmla="*/ 0 h 1728"/>
                  <a:gd name="T70" fmla="*/ 0 w 1728"/>
                  <a:gd name="T71" fmla="*/ 0 h 1728"/>
                  <a:gd name="T72" fmla="*/ 0 w 1728"/>
                  <a:gd name="T73" fmla="*/ 0 h 1728"/>
                  <a:gd name="T74" fmla="*/ 0 w 1728"/>
                  <a:gd name="T75" fmla="*/ 0 h 1728"/>
                  <a:gd name="T76" fmla="*/ 0 w 1728"/>
                  <a:gd name="T77" fmla="*/ 0 h 1728"/>
                  <a:gd name="T78" fmla="*/ 0 w 1728"/>
                  <a:gd name="T79" fmla="*/ 0 h 1728"/>
                  <a:gd name="T80" fmla="*/ 0 w 1728"/>
                  <a:gd name="T81" fmla="*/ 0 h 1728"/>
                  <a:gd name="T82" fmla="*/ 0 w 1728"/>
                  <a:gd name="T83" fmla="*/ 0 h 1728"/>
                  <a:gd name="T84" fmla="*/ 0 w 1728"/>
                  <a:gd name="T85" fmla="*/ 0 h 1728"/>
                  <a:gd name="T86" fmla="*/ 0 w 1728"/>
                  <a:gd name="T87" fmla="*/ 0 h 1728"/>
                  <a:gd name="T88" fmla="*/ 0 w 1728"/>
                  <a:gd name="T89" fmla="*/ 0 h 1728"/>
                  <a:gd name="T90" fmla="*/ 0 w 1728"/>
                  <a:gd name="T91" fmla="*/ 0 h 1728"/>
                  <a:gd name="T92" fmla="*/ 0 w 1728"/>
                  <a:gd name="T93" fmla="*/ 0 h 1728"/>
                  <a:gd name="T94" fmla="*/ 0 w 1728"/>
                  <a:gd name="T95" fmla="*/ 0 h 1728"/>
                  <a:gd name="T96" fmla="*/ 0 w 1728"/>
                  <a:gd name="T97" fmla="*/ 0 h 1728"/>
                  <a:gd name="T98" fmla="*/ 0 w 1728"/>
                  <a:gd name="T99" fmla="*/ 0 h 1728"/>
                  <a:gd name="T100" fmla="*/ 0 w 1728"/>
                  <a:gd name="T101" fmla="*/ 0 h 17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8"/>
                  <a:gd name="T154" fmla="*/ 0 h 1728"/>
                  <a:gd name="T155" fmla="*/ 1728 w 1728"/>
                  <a:gd name="T156" fmla="*/ 1728 h 17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8" h="1728">
                    <a:moveTo>
                      <a:pt x="1728" y="864"/>
                    </a:moveTo>
                    <a:lnTo>
                      <a:pt x="1727" y="820"/>
                    </a:lnTo>
                    <a:lnTo>
                      <a:pt x="1723" y="776"/>
                    </a:lnTo>
                    <a:lnTo>
                      <a:pt x="1717" y="733"/>
                    </a:lnTo>
                    <a:lnTo>
                      <a:pt x="1710" y="690"/>
                    </a:lnTo>
                    <a:lnTo>
                      <a:pt x="1700" y="649"/>
                    </a:lnTo>
                    <a:lnTo>
                      <a:pt x="1688" y="608"/>
                    </a:lnTo>
                    <a:lnTo>
                      <a:pt x="1675" y="567"/>
                    </a:lnTo>
                    <a:lnTo>
                      <a:pt x="1660" y="528"/>
                    </a:lnTo>
                    <a:lnTo>
                      <a:pt x="1643" y="490"/>
                    </a:lnTo>
                    <a:lnTo>
                      <a:pt x="1624" y="453"/>
                    </a:lnTo>
                    <a:lnTo>
                      <a:pt x="1602" y="416"/>
                    </a:lnTo>
                    <a:lnTo>
                      <a:pt x="1580" y="381"/>
                    </a:lnTo>
                    <a:lnTo>
                      <a:pt x="1556" y="347"/>
                    </a:lnTo>
                    <a:lnTo>
                      <a:pt x="1530" y="315"/>
                    </a:lnTo>
                    <a:lnTo>
                      <a:pt x="1503" y="284"/>
                    </a:lnTo>
                    <a:lnTo>
                      <a:pt x="1474" y="254"/>
                    </a:lnTo>
                    <a:lnTo>
                      <a:pt x="1444" y="225"/>
                    </a:lnTo>
                    <a:lnTo>
                      <a:pt x="1414" y="198"/>
                    </a:lnTo>
                    <a:lnTo>
                      <a:pt x="1381" y="172"/>
                    </a:lnTo>
                    <a:lnTo>
                      <a:pt x="1347" y="148"/>
                    </a:lnTo>
                    <a:lnTo>
                      <a:pt x="1312" y="126"/>
                    </a:lnTo>
                    <a:lnTo>
                      <a:pt x="1276" y="104"/>
                    </a:lnTo>
                    <a:lnTo>
                      <a:pt x="1238" y="85"/>
                    </a:lnTo>
                    <a:lnTo>
                      <a:pt x="1200" y="68"/>
                    </a:lnTo>
                    <a:lnTo>
                      <a:pt x="1161" y="53"/>
                    </a:lnTo>
                    <a:lnTo>
                      <a:pt x="1121" y="40"/>
                    </a:lnTo>
                    <a:lnTo>
                      <a:pt x="1079" y="28"/>
                    </a:lnTo>
                    <a:lnTo>
                      <a:pt x="1038" y="18"/>
                    </a:lnTo>
                    <a:lnTo>
                      <a:pt x="995" y="11"/>
                    </a:lnTo>
                    <a:lnTo>
                      <a:pt x="952" y="5"/>
                    </a:lnTo>
                    <a:lnTo>
                      <a:pt x="908" y="1"/>
                    </a:lnTo>
                    <a:lnTo>
                      <a:pt x="864" y="0"/>
                    </a:lnTo>
                    <a:lnTo>
                      <a:pt x="819" y="1"/>
                    </a:lnTo>
                    <a:lnTo>
                      <a:pt x="776" y="5"/>
                    </a:lnTo>
                    <a:lnTo>
                      <a:pt x="732" y="11"/>
                    </a:lnTo>
                    <a:lnTo>
                      <a:pt x="690" y="18"/>
                    </a:lnTo>
                    <a:lnTo>
                      <a:pt x="648" y="28"/>
                    </a:lnTo>
                    <a:lnTo>
                      <a:pt x="607" y="40"/>
                    </a:lnTo>
                    <a:lnTo>
                      <a:pt x="566" y="53"/>
                    </a:lnTo>
                    <a:lnTo>
                      <a:pt x="527" y="68"/>
                    </a:lnTo>
                    <a:lnTo>
                      <a:pt x="489" y="85"/>
                    </a:lnTo>
                    <a:lnTo>
                      <a:pt x="452" y="104"/>
                    </a:lnTo>
                    <a:lnTo>
                      <a:pt x="416" y="126"/>
                    </a:lnTo>
                    <a:lnTo>
                      <a:pt x="381" y="148"/>
                    </a:lnTo>
                    <a:lnTo>
                      <a:pt x="347" y="172"/>
                    </a:lnTo>
                    <a:lnTo>
                      <a:pt x="315" y="198"/>
                    </a:lnTo>
                    <a:lnTo>
                      <a:pt x="283" y="225"/>
                    </a:lnTo>
                    <a:lnTo>
                      <a:pt x="253" y="254"/>
                    </a:lnTo>
                    <a:lnTo>
                      <a:pt x="225" y="284"/>
                    </a:lnTo>
                    <a:lnTo>
                      <a:pt x="197" y="315"/>
                    </a:lnTo>
                    <a:lnTo>
                      <a:pt x="172" y="347"/>
                    </a:lnTo>
                    <a:lnTo>
                      <a:pt x="147" y="381"/>
                    </a:lnTo>
                    <a:lnTo>
                      <a:pt x="125" y="416"/>
                    </a:lnTo>
                    <a:lnTo>
                      <a:pt x="105" y="453"/>
                    </a:lnTo>
                    <a:lnTo>
                      <a:pt x="86" y="490"/>
                    </a:lnTo>
                    <a:lnTo>
                      <a:pt x="68" y="528"/>
                    </a:lnTo>
                    <a:lnTo>
                      <a:pt x="53" y="567"/>
                    </a:lnTo>
                    <a:lnTo>
                      <a:pt x="39" y="608"/>
                    </a:lnTo>
                    <a:lnTo>
                      <a:pt x="27" y="649"/>
                    </a:lnTo>
                    <a:lnTo>
                      <a:pt x="18" y="690"/>
                    </a:lnTo>
                    <a:lnTo>
                      <a:pt x="10" y="733"/>
                    </a:lnTo>
                    <a:lnTo>
                      <a:pt x="5" y="776"/>
                    </a:lnTo>
                    <a:lnTo>
                      <a:pt x="1" y="820"/>
                    </a:lnTo>
                    <a:lnTo>
                      <a:pt x="0" y="864"/>
                    </a:lnTo>
                    <a:lnTo>
                      <a:pt x="1" y="909"/>
                    </a:lnTo>
                    <a:lnTo>
                      <a:pt x="5" y="953"/>
                    </a:lnTo>
                    <a:lnTo>
                      <a:pt x="10" y="996"/>
                    </a:lnTo>
                    <a:lnTo>
                      <a:pt x="18" y="1039"/>
                    </a:lnTo>
                    <a:lnTo>
                      <a:pt x="27" y="1080"/>
                    </a:lnTo>
                    <a:lnTo>
                      <a:pt x="39" y="1121"/>
                    </a:lnTo>
                    <a:lnTo>
                      <a:pt x="53" y="1162"/>
                    </a:lnTo>
                    <a:lnTo>
                      <a:pt x="68" y="1201"/>
                    </a:lnTo>
                    <a:lnTo>
                      <a:pt x="86" y="1239"/>
                    </a:lnTo>
                    <a:lnTo>
                      <a:pt x="105" y="1276"/>
                    </a:lnTo>
                    <a:lnTo>
                      <a:pt x="125" y="1312"/>
                    </a:lnTo>
                    <a:lnTo>
                      <a:pt x="147" y="1347"/>
                    </a:lnTo>
                    <a:lnTo>
                      <a:pt x="172" y="1381"/>
                    </a:lnTo>
                    <a:lnTo>
                      <a:pt x="197" y="1413"/>
                    </a:lnTo>
                    <a:lnTo>
                      <a:pt x="225" y="1445"/>
                    </a:lnTo>
                    <a:lnTo>
                      <a:pt x="253" y="1475"/>
                    </a:lnTo>
                    <a:lnTo>
                      <a:pt x="283" y="1503"/>
                    </a:lnTo>
                    <a:lnTo>
                      <a:pt x="315" y="1531"/>
                    </a:lnTo>
                    <a:lnTo>
                      <a:pt x="347" y="1557"/>
                    </a:lnTo>
                    <a:lnTo>
                      <a:pt x="381" y="1581"/>
                    </a:lnTo>
                    <a:lnTo>
                      <a:pt x="416" y="1603"/>
                    </a:lnTo>
                    <a:lnTo>
                      <a:pt x="452" y="1623"/>
                    </a:lnTo>
                    <a:lnTo>
                      <a:pt x="489" y="1643"/>
                    </a:lnTo>
                    <a:lnTo>
                      <a:pt x="527" y="1661"/>
                    </a:lnTo>
                    <a:lnTo>
                      <a:pt x="566" y="1675"/>
                    </a:lnTo>
                    <a:lnTo>
                      <a:pt x="607" y="1689"/>
                    </a:lnTo>
                    <a:lnTo>
                      <a:pt x="648" y="1701"/>
                    </a:lnTo>
                    <a:lnTo>
                      <a:pt x="690" y="1710"/>
                    </a:lnTo>
                    <a:lnTo>
                      <a:pt x="732" y="1718"/>
                    </a:lnTo>
                    <a:lnTo>
                      <a:pt x="776" y="1723"/>
                    </a:lnTo>
                    <a:lnTo>
                      <a:pt x="819" y="1727"/>
                    </a:lnTo>
                    <a:lnTo>
                      <a:pt x="864" y="1728"/>
                    </a:lnTo>
                    <a:lnTo>
                      <a:pt x="908" y="1727"/>
                    </a:lnTo>
                    <a:lnTo>
                      <a:pt x="952" y="1723"/>
                    </a:lnTo>
                    <a:lnTo>
                      <a:pt x="995" y="1718"/>
                    </a:lnTo>
                    <a:lnTo>
                      <a:pt x="1038" y="1710"/>
                    </a:lnTo>
                    <a:lnTo>
                      <a:pt x="1079" y="1701"/>
                    </a:lnTo>
                    <a:lnTo>
                      <a:pt x="1121" y="1689"/>
                    </a:lnTo>
                    <a:lnTo>
                      <a:pt x="1161" y="1675"/>
                    </a:lnTo>
                    <a:lnTo>
                      <a:pt x="1200" y="1661"/>
                    </a:lnTo>
                    <a:lnTo>
                      <a:pt x="1238" y="1643"/>
                    </a:lnTo>
                    <a:lnTo>
                      <a:pt x="1276" y="1623"/>
                    </a:lnTo>
                    <a:lnTo>
                      <a:pt x="1312" y="1603"/>
                    </a:lnTo>
                    <a:lnTo>
                      <a:pt x="1347" y="1581"/>
                    </a:lnTo>
                    <a:lnTo>
                      <a:pt x="1381" y="1557"/>
                    </a:lnTo>
                    <a:lnTo>
                      <a:pt x="1414" y="1531"/>
                    </a:lnTo>
                    <a:lnTo>
                      <a:pt x="1444" y="1503"/>
                    </a:lnTo>
                    <a:lnTo>
                      <a:pt x="1474" y="1475"/>
                    </a:lnTo>
                    <a:lnTo>
                      <a:pt x="1503" y="1445"/>
                    </a:lnTo>
                    <a:lnTo>
                      <a:pt x="1530" y="1413"/>
                    </a:lnTo>
                    <a:lnTo>
                      <a:pt x="1556" y="1381"/>
                    </a:lnTo>
                    <a:lnTo>
                      <a:pt x="1580" y="1347"/>
                    </a:lnTo>
                    <a:lnTo>
                      <a:pt x="1602" y="1312"/>
                    </a:lnTo>
                    <a:lnTo>
                      <a:pt x="1624" y="1276"/>
                    </a:lnTo>
                    <a:lnTo>
                      <a:pt x="1643" y="1239"/>
                    </a:lnTo>
                    <a:lnTo>
                      <a:pt x="1660" y="1201"/>
                    </a:lnTo>
                    <a:lnTo>
                      <a:pt x="1675" y="1162"/>
                    </a:lnTo>
                    <a:lnTo>
                      <a:pt x="1688" y="1121"/>
                    </a:lnTo>
                    <a:lnTo>
                      <a:pt x="1700" y="1080"/>
                    </a:lnTo>
                    <a:lnTo>
                      <a:pt x="1710" y="1039"/>
                    </a:lnTo>
                    <a:lnTo>
                      <a:pt x="1717" y="996"/>
                    </a:lnTo>
                    <a:lnTo>
                      <a:pt x="1723" y="953"/>
                    </a:lnTo>
                    <a:lnTo>
                      <a:pt x="1727" y="909"/>
                    </a:lnTo>
                    <a:lnTo>
                      <a:pt x="1728" y="864"/>
                    </a:lnTo>
                    <a:close/>
                    <a:moveTo>
                      <a:pt x="1440" y="864"/>
                    </a:moveTo>
                    <a:lnTo>
                      <a:pt x="1439" y="894"/>
                    </a:lnTo>
                    <a:lnTo>
                      <a:pt x="1437" y="923"/>
                    </a:lnTo>
                    <a:lnTo>
                      <a:pt x="1433" y="951"/>
                    </a:lnTo>
                    <a:lnTo>
                      <a:pt x="1428" y="980"/>
                    </a:lnTo>
                    <a:lnTo>
                      <a:pt x="1421" y="1008"/>
                    </a:lnTo>
                    <a:lnTo>
                      <a:pt x="1414" y="1035"/>
                    </a:lnTo>
                    <a:lnTo>
                      <a:pt x="1405" y="1062"/>
                    </a:lnTo>
                    <a:lnTo>
                      <a:pt x="1394" y="1088"/>
                    </a:lnTo>
                    <a:lnTo>
                      <a:pt x="1383" y="1114"/>
                    </a:lnTo>
                    <a:lnTo>
                      <a:pt x="1370" y="1138"/>
                    </a:lnTo>
                    <a:lnTo>
                      <a:pt x="1356" y="1163"/>
                    </a:lnTo>
                    <a:lnTo>
                      <a:pt x="1341" y="1186"/>
                    </a:lnTo>
                    <a:lnTo>
                      <a:pt x="1325" y="1208"/>
                    </a:lnTo>
                    <a:lnTo>
                      <a:pt x="1308" y="1231"/>
                    </a:lnTo>
                    <a:lnTo>
                      <a:pt x="1290" y="1252"/>
                    </a:lnTo>
                    <a:lnTo>
                      <a:pt x="1271" y="1271"/>
                    </a:lnTo>
                    <a:lnTo>
                      <a:pt x="1251" y="1290"/>
                    </a:lnTo>
                    <a:lnTo>
                      <a:pt x="1230" y="1308"/>
                    </a:lnTo>
                    <a:lnTo>
                      <a:pt x="1209" y="1326"/>
                    </a:lnTo>
                    <a:lnTo>
                      <a:pt x="1185" y="1342"/>
                    </a:lnTo>
                    <a:lnTo>
                      <a:pt x="1162" y="1357"/>
                    </a:lnTo>
                    <a:lnTo>
                      <a:pt x="1139" y="1371"/>
                    </a:lnTo>
                    <a:lnTo>
                      <a:pt x="1113" y="1384"/>
                    </a:lnTo>
                    <a:lnTo>
                      <a:pt x="1088" y="1395"/>
                    </a:lnTo>
                    <a:lnTo>
                      <a:pt x="1062" y="1405"/>
                    </a:lnTo>
                    <a:lnTo>
                      <a:pt x="1035" y="1414"/>
                    </a:lnTo>
                    <a:lnTo>
                      <a:pt x="1008" y="1422"/>
                    </a:lnTo>
                    <a:lnTo>
                      <a:pt x="979" y="1428"/>
                    </a:lnTo>
                    <a:lnTo>
                      <a:pt x="952" y="1433"/>
                    </a:lnTo>
                    <a:lnTo>
                      <a:pt x="923" y="1438"/>
                    </a:lnTo>
                    <a:lnTo>
                      <a:pt x="893" y="1440"/>
                    </a:lnTo>
                    <a:lnTo>
                      <a:pt x="864" y="1440"/>
                    </a:lnTo>
                    <a:lnTo>
                      <a:pt x="834" y="1440"/>
                    </a:lnTo>
                    <a:lnTo>
                      <a:pt x="805" y="1438"/>
                    </a:lnTo>
                    <a:lnTo>
                      <a:pt x="776" y="1433"/>
                    </a:lnTo>
                    <a:lnTo>
                      <a:pt x="748" y="1428"/>
                    </a:lnTo>
                    <a:lnTo>
                      <a:pt x="720" y="1422"/>
                    </a:lnTo>
                    <a:lnTo>
                      <a:pt x="693" y="1414"/>
                    </a:lnTo>
                    <a:lnTo>
                      <a:pt x="666" y="1405"/>
                    </a:lnTo>
                    <a:lnTo>
                      <a:pt x="640" y="1395"/>
                    </a:lnTo>
                    <a:lnTo>
                      <a:pt x="614" y="1384"/>
                    </a:lnTo>
                    <a:lnTo>
                      <a:pt x="590" y="1371"/>
                    </a:lnTo>
                    <a:lnTo>
                      <a:pt x="565" y="1357"/>
                    </a:lnTo>
                    <a:lnTo>
                      <a:pt x="542" y="1342"/>
                    </a:lnTo>
                    <a:lnTo>
                      <a:pt x="520" y="1326"/>
                    </a:lnTo>
                    <a:lnTo>
                      <a:pt x="497" y="1308"/>
                    </a:lnTo>
                    <a:lnTo>
                      <a:pt x="476" y="1290"/>
                    </a:lnTo>
                    <a:lnTo>
                      <a:pt x="457" y="1271"/>
                    </a:lnTo>
                    <a:lnTo>
                      <a:pt x="438" y="1252"/>
                    </a:lnTo>
                    <a:lnTo>
                      <a:pt x="419" y="1231"/>
                    </a:lnTo>
                    <a:lnTo>
                      <a:pt x="402" y="1208"/>
                    </a:lnTo>
                    <a:lnTo>
                      <a:pt x="386" y="1186"/>
                    </a:lnTo>
                    <a:lnTo>
                      <a:pt x="371" y="1163"/>
                    </a:lnTo>
                    <a:lnTo>
                      <a:pt x="357" y="1138"/>
                    </a:lnTo>
                    <a:lnTo>
                      <a:pt x="345" y="1114"/>
                    </a:lnTo>
                    <a:lnTo>
                      <a:pt x="333" y="1088"/>
                    </a:lnTo>
                    <a:lnTo>
                      <a:pt x="323" y="1062"/>
                    </a:lnTo>
                    <a:lnTo>
                      <a:pt x="314" y="1035"/>
                    </a:lnTo>
                    <a:lnTo>
                      <a:pt x="306" y="1008"/>
                    </a:lnTo>
                    <a:lnTo>
                      <a:pt x="300" y="980"/>
                    </a:lnTo>
                    <a:lnTo>
                      <a:pt x="295" y="951"/>
                    </a:lnTo>
                    <a:lnTo>
                      <a:pt x="290" y="923"/>
                    </a:lnTo>
                    <a:lnTo>
                      <a:pt x="288" y="894"/>
                    </a:lnTo>
                    <a:lnTo>
                      <a:pt x="288" y="864"/>
                    </a:lnTo>
                    <a:lnTo>
                      <a:pt x="288" y="835"/>
                    </a:lnTo>
                    <a:lnTo>
                      <a:pt x="290" y="805"/>
                    </a:lnTo>
                    <a:lnTo>
                      <a:pt x="295" y="776"/>
                    </a:lnTo>
                    <a:lnTo>
                      <a:pt x="300" y="749"/>
                    </a:lnTo>
                    <a:lnTo>
                      <a:pt x="306" y="720"/>
                    </a:lnTo>
                    <a:lnTo>
                      <a:pt x="314" y="694"/>
                    </a:lnTo>
                    <a:lnTo>
                      <a:pt x="323" y="666"/>
                    </a:lnTo>
                    <a:lnTo>
                      <a:pt x="333" y="640"/>
                    </a:lnTo>
                    <a:lnTo>
                      <a:pt x="345" y="615"/>
                    </a:lnTo>
                    <a:lnTo>
                      <a:pt x="357" y="590"/>
                    </a:lnTo>
                    <a:lnTo>
                      <a:pt x="371" y="566"/>
                    </a:lnTo>
                    <a:lnTo>
                      <a:pt x="386" y="543"/>
                    </a:lnTo>
                    <a:lnTo>
                      <a:pt x="402" y="519"/>
                    </a:lnTo>
                    <a:lnTo>
                      <a:pt x="419" y="498"/>
                    </a:lnTo>
                    <a:lnTo>
                      <a:pt x="438" y="477"/>
                    </a:lnTo>
                    <a:lnTo>
                      <a:pt x="457" y="457"/>
                    </a:lnTo>
                    <a:lnTo>
                      <a:pt x="476" y="438"/>
                    </a:lnTo>
                    <a:lnTo>
                      <a:pt x="497" y="420"/>
                    </a:lnTo>
                    <a:lnTo>
                      <a:pt x="520" y="403"/>
                    </a:lnTo>
                    <a:lnTo>
                      <a:pt x="542" y="387"/>
                    </a:lnTo>
                    <a:lnTo>
                      <a:pt x="565" y="372"/>
                    </a:lnTo>
                    <a:lnTo>
                      <a:pt x="590" y="358"/>
                    </a:lnTo>
                    <a:lnTo>
                      <a:pt x="614" y="345"/>
                    </a:lnTo>
                    <a:lnTo>
                      <a:pt x="640" y="334"/>
                    </a:lnTo>
                    <a:lnTo>
                      <a:pt x="666" y="323"/>
                    </a:lnTo>
                    <a:lnTo>
                      <a:pt x="693" y="315"/>
                    </a:lnTo>
                    <a:lnTo>
                      <a:pt x="720" y="307"/>
                    </a:lnTo>
                    <a:lnTo>
                      <a:pt x="748" y="300"/>
                    </a:lnTo>
                    <a:lnTo>
                      <a:pt x="776" y="295"/>
                    </a:lnTo>
                    <a:lnTo>
                      <a:pt x="805" y="291"/>
                    </a:lnTo>
                    <a:lnTo>
                      <a:pt x="834" y="289"/>
                    </a:lnTo>
                    <a:lnTo>
                      <a:pt x="864" y="288"/>
                    </a:lnTo>
                    <a:lnTo>
                      <a:pt x="893" y="289"/>
                    </a:lnTo>
                    <a:lnTo>
                      <a:pt x="923" y="291"/>
                    </a:lnTo>
                    <a:lnTo>
                      <a:pt x="952" y="295"/>
                    </a:lnTo>
                    <a:lnTo>
                      <a:pt x="979" y="300"/>
                    </a:lnTo>
                    <a:lnTo>
                      <a:pt x="1008" y="307"/>
                    </a:lnTo>
                    <a:lnTo>
                      <a:pt x="1035" y="315"/>
                    </a:lnTo>
                    <a:lnTo>
                      <a:pt x="1062" y="323"/>
                    </a:lnTo>
                    <a:lnTo>
                      <a:pt x="1088" y="334"/>
                    </a:lnTo>
                    <a:lnTo>
                      <a:pt x="1113" y="345"/>
                    </a:lnTo>
                    <a:lnTo>
                      <a:pt x="1139" y="358"/>
                    </a:lnTo>
                    <a:lnTo>
                      <a:pt x="1162" y="372"/>
                    </a:lnTo>
                    <a:lnTo>
                      <a:pt x="1185" y="387"/>
                    </a:lnTo>
                    <a:lnTo>
                      <a:pt x="1209" y="403"/>
                    </a:lnTo>
                    <a:lnTo>
                      <a:pt x="1230" y="420"/>
                    </a:lnTo>
                    <a:lnTo>
                      <a:pt x="1251" y="438"/>
                    </a:lnTo>
                    <a:lnTo>
                      <a:pt x="1271" y="457"/>
                    </a:lnTo>
                    <a:lnTo>
                      <a:pt x="1290" y="477"/>
                    </a:lnTo>
                    <a:lnTo>
                      <a:pt x="1308" y="498"/>
                    </a:lnTo>
                    <a:lnTo>
                      <a:pt x="1325" y="519"/>
                    </a:lnTo>
                    <a:lnTo>
                      <a:pt x="1341" y="543"/>
                    </a:lnTo>
                    <a:lnTo>
                      <a:pt x="1356" y="566"/>
                    </a:lnTo>
                    <a:lnTo>
                      <a:pt x="1370" y="590"/>
                    </a:lnTo>
                    <a:lnTo>
                      <a:pt x="1383" y="615"/>
                    </a:lnTo>
                    <a:lnTo>
                      <a:pt x="1394" y="640"/>
                    </a:lnTo>
                    <a:lnTo>
                      <a:pt x="1405" y="666"/>
                    </a:lnTo>
                    <a:lnTo>
                      <a:pt x="1414" y="694"/>
                    </a:lnTo>
                    <a:lnTo>
                      <a:pt x="1421" y="720"/>
                    </a:lnTo>
                    <a:lnTo>
                      <a:pt x="1428" y="749"/>
                    </a:lnTo>
                    <a:lnTo>
                      <a:pt x="1433" y="776"/>
                    </a:lnTo>
                    <a:lnTo>
                      <a:pt x="1437" y="805"/>
                    </a:lnTo>
                    <a:lnTo>
                      <a:pt x="1439" y="835"/>
                    </a:lnTo>
                    <a:lnTo>
                      <a:pt x="1440" y="864"/>
                    </a:lnTo>
                    <a:close/>
                  </a:path>
                </a:pathLst>
              </a:custGeom>
              <a:solidFill>
                <a:srgbClr val="D02B7C"/>
              </a:solidFill>
              <a:ln w="9525">
                <a:noFill/>
                <a:round/>
                <a:headEnd/>
                <a:tailEnd/>
              </a:ln>
            </p:spPr>
            <p:txBody>
              <a:bodyPr/>
              <a:lstStyle/>
              <a:p>
                <a:pPr eaLnBrk="1" hangingPunct="1"/>
                <a:endParaRPr lang="pt-BR" u="none"/>
              </a:p>
            </p:txBody>
          </p:sp>
          <p:sp>
            <p:nvSpPr>
              <p:cNvPr id="468093" name="Freeform 163"/>
              <p:cNvSpPr>
                <a:spLocks noEditPoints="1"/>
              </p:cNvSpPr>
              <p:nvPr/>
            </p:nvSpPr>
            <p:spPr bwMode="auto">
              <a:xfrm>
                <a:off x="3550" y="3232"/>
                <a:ext cx="180" cy="180"/>
              </a:xfrm>
              <a:custGeom>
                <a:avLst/>
                <a:gdLst>
                  <a:gd name="T0" fmla="*/ 0 w 1439"/>
                  <a:gd name="T1" fmla="*/ 0 h 1439"/>
                  <a:gd name="T2" fmla="*/ 0 w 1439"/>
                  <a:gd name="T3" fmla="*/ 0 h 1439"/>
                  <a:gd name="T4" fmla="*/ 0 w 1439"/>
                  <a:gd name="T5" fmla="*/ 0 h 1439"/>
                  <a:gd name="T6" fmla="*/ 0 w 1439"/>
                  <a:gd name="T7" fmla="*/ 0 h 1439"/>
                  <a:gd name="T8" fmla="*/ 0 w 1439"/>
                  <a:gd name="T9" fmla="*/ 0 h 1439"/>
                  <a:gd name="T10" fmla="*/ 0 w 1439"/>
                  <a:gd name="T11" fmla="*/ 0 h 1439"/>
                  <a:gd name="T12" fmla="*/ 0 w 1439"/>
                  <a:gd name="T13" fmla="*/ 0 h 1439"/>
                  <a:gd name="T14" fmla="*/ 0 w 1439"/>
                  <a:gd name="T15" fmla="*/ 0 h 1439"/>
                  <a:gd name="T16" fmla="*/ 0 w 1439"/>
                  <a:gd name="T17" fmla="*/ 0 h 1439"/>
                  <a:gd name="T18" fmla="*/ 0 w 1439"/>
                  <a:gd name="T19" fmla="*/ 0 h 1439"/>
                  <a:gd name="T20" fmla="*/ 0 w 1439"/>
                  <a:gd name="T21" fmla="*/ 0 h 1439"/>
                  <a:gd name="T22" fmla="*/ 0 w 1439"/>
                  <a:gd name="T23" fmla="*/ 0 h 1439"/>
                  <a:gd name="T24" fmla="*/ 0 w 1439"/>
                  <a:gd name="T25" fmla="*/ 0 h 1439"/>
                  <a:gd name="T26" fmla="*/ 0 w 1439"/>
                  <a:gd name="T27" fmla="*/ 0 h 1439"/>
                  <a:gd name="T28" fmla="*/ 0 w 1439"/>
                  <a:gd name="T29" fmla="*/ 0 h 1439"/>
                  <a:gd name="T30" fmla="*/ 0 w 1439"/>
                  <a:gd name="T31" fmla="*/ 0 h 1439"/>
                  <a:gd name="T32" fmla="*/ 0 w 1439"/>
                  <a:gd name="T33" fmla="*/ 0 h 1439"/>
                  <a:gd name="T34" fmla="*/ 0 w 1439"/>
                  <a:gd name="T35" fmla="*/ 0 h 1439"/>
                  <a:gd name="T36" fmla="*/ 0 w 1439"/>
                  <a:gd name="T37" fmla="*/ 0 h 1439"/>
                  <a:gd name="T38" fmla="*/ 0 w 1439"/>
                  <a:gd name="T39" fmla="*/ 0 h 1439"/>
                  <a:gd name="T40" fmla="*/ 0 w 1439"/>
                  <a:gd name="T41" fmla="*/ 0 h 1439"/>
                  <a:gd name="T42" fmla="*/ 0 w 1439"/>
                  <a:gd name="T43" fmla="*/ 0 h 1439"/>
                  <a:gd name="T44" fmla="*/ 0 w 1439"/>
                  <a:gd name="T45" fmla="*/ 0 h 1439"/>
                  <a:gd name="T46" fmla="*/ 0 w 1439"/>
                  <a:gd name="T47" fmla="*/ 0 h 1439"/>
                  <a:gd name="T48" fmla="*/ 0 w 1439"/>
                  <a:gd name="T49" fmla="*/ 0 h 1439"/>
                  <a:gd name="T50" fmla="*/ 0 w 1439"/>
                  <a:gd name="T51" fmla="*/ 0 h 1439"/>
                  <a:gd name="T52" fmla="*/ 0 w 1439"/>
                  <a:gd name="T53" fmla="*/ 0 h 1439"/>
                  <a:gd name="T54" fmla="*/ 0 w 1439"/>
                  <a:gd name="T55" fmla="*/ 0 h 1439"/>
                  <a:gd name="T56" fmla="*/ 0 w 1439"/>
                  <a:gd name="T57" fmla="*/ 0 h 1439"/>
                  <a:gd name="T58" fmla="*/ 0 w 1439"/>
                  <a:gd name="T59" fmla="*/ 0 h 1439"/>
                  <a:gd name="T60" fmla="*/ 0 w 1439"/>
                  <a:gd name="T61" fmla="*/ 0 h 1439"/>
                  <a:gd name="T62" fmla="*/ 0 w 1439"/>
                  <a:gd name="T63" fmla="*/ 0 h 1439"/>
                  <a:gd name="T64" fmla="*/ 0 w 1439"/>
                  <a:gd name="T65" fmla="*/ 0 h 1439"/>
                  <a:gd name="T66" fmla="*/ 0 w 1439"/>
                  <a:gd name="T67" fmla="*/ 0 h 1439"/>
                  <a:gd name="T68" fmla="*/ 0 w 1439"/>
                  <a:gd name="T69" fmla="*/ 0 h 1439"/>
                  <a:gd name="T70" fmla="*/ 0 w 1439"/>
                  <a:gd name="T71" fmla="*/ 0 h 1439"/>
                  <a:gd name="T72" fmla="*/ 0 w 1439"/>
                  <a:gd name="T73" fmla="*/ 0 h 1439"/>
                  <a:gd name="T74" fmla="*/ 0 w 1439"/>
                  <a:gd name="T75" fmla="*/ 0 h 1439"/>
                  <a:gd name="T76" fmla="*/ 0 w 1439"/>
                  <a:gd name="T77" fmla="*/ 0 h 1439"/>
                  <a:gd name="T78" fmla="*/ 0 w 1439"/>
                  <a:gd name="T79" fmla="*/ 0 h 1439"/>
                  <a:gd name="T80" fmla="*/ 0 w 1439"/>
                  <a:gd name="T81" fmla="*/ 0 h 1439"/>
                  <a:gd name="T82" fmla="*/ 0 w 1439"/>
                  <a:gd name="T83" fmla="*/ 0 h 1439"/>
                  <a:gd name="T84" fmla="*/ 0 w 1439"/>
                  <a:gd name="T85" fmla="*/ 0 h 1439"/>
                  <a:gd name="T86" fmla="*/ 0 w 1439"/>
                  <a:gd name="T87" fmla="*/ 0 h 1439"/>
                  <a:gd name="T88" fmla="*/ 0 w 1439"/>
                  <a:gd name="T89" fmla="*/ 0 h 1439"/>
                  <a:gd name="T90" fmla="*/ 0 w 1439"/>
                  <a:gd name="T91" fmla="*/ 0 h 1439"/>
                  <a:gd name="T92" fmla="*/ 0 w 1439"/>
                  <a:gd name="T93" fmla="*/ 0 h 1439"/>
                  <a:gd name="T94" fmla="*/ 0 w 1439"/>
                  <a:gd name="T95" fmla="*/ 0 h 1439"/>
                  <a:gd name="T96" fmla="*/ 0 w 1439"/>
                  <a:gd name="T97" fmla="*/ 0 h 1439"/>
                  <a:gd name="T98" fmla="*/ 0 w 1439"/>
                  <a:gd name="T99" fmla="*/ 0 h 1439"/>
                  <a:gd name="T100" fmla="*/ 0 w 1439"/>
                  <a:gd name="T101" fmla="*/ 0 h 143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39"/>
                  <a:gd name="T154" fmla="*/ 0 h 1439"/>
                  <a:gd name="T155" fmla="*/ 1439 w 1439"/>
                  <a:gd name="T156" fmla="*/ 1439 h 143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39" h="1439">
                    <a:moveTo>
                      <a:pt x="1439" y="719"/>
                    </a:moveTo>
                    <a:lnTo>
                      <a:pt x="1438" y="682"/>
                    </a:lnTo>
                    <a:lnTo>
                      <a:pt x="1436" y="646"/>
                    </a:lnTo>
                    <a:lnTo>
                      <a:pt x="1431" y="610"/>
                    </a:lnTo>
                    <a:lnTo>
                      <a:pt x="1424" y="574"/>
                    </a:lnTo>
                    <a:lnTo>
                      <a:pt x="1417" y="539"/>
                    </a:lnTo>
                    <a:lnTo>
                      <a:pt x="1408" y="505"/>
                    </a:lnTo>
                    <a:lnTo>
                      <a:pt x="1396" y="472"/>
                    </a:lnTo>
                    <a:lnTo>
                      <a:pt x="1383" y="439"/>
                    </a:lnTo>
                    <a:lnTo>
                      <a:pt x="1368" y="407"/>
                    </a:lnTo>
                    <a:lnTo>
                      <a:pt x="1352" y="377"/>
                    </a:lnTo>
                    <a:lnTo>
                      <a:pt x="1335" y="346"/>
                    </a:lnTo>
                    <a:lnTo>
                      <a:pt x="1316" y="317"/>
                    </a:lnTo>
                    <a:lnTo>
                      <a:pt x="1296" y="288"/>
                    </a:lnTo>
                    <a:lnTo>
                      <a:pt x="1275" y="262"/>
                    </a:lnTo>
                    <a:lnTo>
                      <a:pt x="1253" y="235"/>
                    </a:lnTo>
                    <a:lnTo>
                      <a:pt x="1229" y="210"/>
                    </a:lnTo>
                    <a:lnTo>
                      <a:pt x="1204" y="187"/>
                    </a:lnTo>
                    <a:lnTo>
                      <a:pt x="1177" y="164"/>
                    </a:lnTo>
                    <a:lnTo>
                      <a:pt x="1151" y="143"/>
                    </a:lnTo>
                    <a:lnTo>
                      <a:pt x="1122" y="123"/>
                    </a:lnTo>
                    <a:lnTo>
                      <a:pt x="1093" y="104"/>
                    </a:lnTo>
                    <a:lnTo>
                      <a:pt x="1063" y="87"/>
                    </a:lnTo>
                    <a:lnTo>
                      <a:pt x="1032" y="71"/>
                    </a:lnTo>
                    <a:lnTo>
                      <a:pt x="1000" y="56"/>
                    </a:lnTo>
                    <a:lnTo>
                      <a:pt x="967" y="43"/>
                    </a:lnTo>
                    <a:lnTo>
                      <a:pt x="934" y="32"/>
                    </a:lnTo>
                    <a:lnTo>
                      <a:pt x="900" y="22"/>
                    </a:lnTo>
                    <a:lnTo>
                      <a:pt x="865" y="15"/>
                    </a:lnTo>
                    <a:lnTo>
                      <a:pt x="829" y="8"/>
                    </a:lnTo>
                    <a:lnTo>
                      <a:pt x="793" y="3"/>
                    </a:lnTo>
                    <a:lnTo>
                      <a:pt x="757" y="1"/>
                    </a:lnTo>
                    <a:lnTo>
                      <a:pt x="720" y="0"/>
                    </a:lnTo>
                    <a:lnTo>
                      <a:pt x="682" y="1"/>
                    </a:lnTo>
                    <a:lnTo>
                      <a:pt x="646" y="3"/>
                    </a:lnTo>
                    <a:lnTo>
                      <a:pt x="610" y="8"/>
                    </a:lnTo>
                    <a:lnTo>
                      <a:pt x="574" y="15"/>
                    </a:lnTo>
                    <a:lnTo>
                      <a:pt x="540" y="22"/>
                    </a:lnTo>
                    <a:lnTo>
                      <a:pt x="505" y="32"/>
                    </a:lnTo>
                    <a:lnTo>
                      <a:pt x="472" y="43"/>
                    </a:lnTo>
                    <a:lnTo>
                      <a:pt x="439" y="56"/>
                    </a:lnTo>
                    <a:lnTo>
                      <a:pt x="408" y="71"/>
                    </a:lnTo>
                    <a:lnTo>
                      <a:pt x="377" y="87"/>
                    </a:lnTo>
                    <a:lnTo>
                      <a:pt x="346" y="104"/>
                    </a:lnTo>
                    <a:lnTo>
                      <a:pt x="317" y="123"/>
                    </a:lnTo>
                    <a:lnTo>
                      <a:pt x="289" y="143"/>
                    </a:lnTo>
                    <a:lnTo>
                      <a:pt x="262" y="164"/>
                    </a:lnTo>
                    <a:lnTo>
                      <a:pt x="236" y="187"/>
                    </a:lnTo>
                    <a:lnTo>
                      <a:pt x="211" y="210"/>
                    </a:lnTo>
                    <a:lnTo>
                      <a:pt x="187" y="235"/>
                    </a:lnTo>
                    <a:lnTo>
                      <a:pt x="164" y="262"/>
                    </a:lnTo>
                    <a:lnTo>
                      <a:pt x="143" y="288"/>
                    </a:lnTo>
                    <a:lnTo>
                      <a:pt x="123" y="317"/>
                    </a:lnTo>
                    <a:lnTo>
                      <a:pt x="104" y="346"/>
                    </a:lnTo>
                    <a:lnTo>
                      <a:pt x="87" y="377"/>
                    </a:lnTo>
                    <a:lnTo>
                      <a:pt x="71" y="407"/>
                    </a:lnTo>
                    <a:lnTo>
                      <a:pt x="56" y="439"/>
                    </a:lnTo>
                    <a:lnTo>
                      <a:pt x="43" y="472"/>
                    </a:lnTo>
                    <a:lnTo>
                      <a:pt x="32" y="505"/>
                    </a:lnTo>
                    <a:lnTo>
                      <a:pt x="22" y="539"/>
                    </a:lnTo>
                    <a:lnTo>
                      <a:pt x="15" y="574"/>
                    </a:lnTo>
                    <a:lnTo>
                      <a:pt x="8" y="610"/>
                    </a:lnTo>
                    <a:lnTo>
                      <a:pt x="4" y="646"/>
                    </a:lnTo>
                    <a:lnTo>
                      <a:pt x="1" y="682"/>
                    </a:lnTo>
                    <a:lnTo>
                      <a:pt x="0" y="719"/>
                    </a:lnTo>
                    <a:lnTo>
                      <a:pt x="1" y="757"/>
                    </a:lnTo>
                    <a:lnTo>
                      <a:pt x="4" y="793"/>
                    </a:lnTo>
                    <a:lnTo>
                      <a:pt x="8" y="829"/>
                    </a:lnTo>
                    <a:lnTo>
                      <a:pt x="15" y="865"/>
                    </a:lnTo>
                    <a:lnTo>
                      <a:pt x="22" y="899"/>
                    </a:lnTo>
                    <a:lnTo>
                      <a:pt x="32" y="934"/>
                    </a:lnTo>
                    <a:lnTo>
                      <a:pt x="43" y="967"/>
                    </a:lnTo>
                    <a:lnTo>
                      <a:pt x="56" y="1000"/>
                    </a:lnTo>
                    <a:lnTo>
                      <a:pt x="71" y="1032"/>
                    </a:lnTo>
                    <a:lnTo>
                      <a:pt x="87" y="1062"/>
                    </a:lnTo>
                    <a:lnTo>
                      <a:pt x="104" y="1092"/>
                    </a:lnTo>
                    <a:lnTo>
                      <a:pt x="123" y="1122"/>
                    </a:lnTo>
                    <a:lnTo>
                      <a:pt x="143" y="1150"/>
                    </a:lnTo>
                    <a:lnTo>
                      <a:pt x="164" y="1177"/>
                    </a:lnTo>
                    <a:lnTo>
                      <a:pt x="187" y="1203"/>
                    </a:lnTo>
                    <a:lnTo>
                      <a:pt x="211" y="1228"/>
                    </a:lnTo>
                    <a:lnTo>
                      <a:pt x="236" y="1252"/>
                    </a:lnTo>
                    <a:lnTo>
                      <a:pt x="262" y="1275"/>
                    </a:lnTo>
                    <a:lnTo>
                      <a:pt x="289" y="1296"/>
                    </a:lnTo>
                    <a:lnTo>
                      <a:pt x="317" y="1316"/>
                    </a:lnTo>
                    <a:lnTo>
                      <a:pt x="346" y="1335"/>
                    </a:lnTo>
                    <a:lnTo>
                      <a:pt x="377" y="1352"/>
                    </a:lnTo>
                    <a:lnTo>
                      <a:pt x="408" y="1368"/>
                    </a:lnTo>
                    <a:lnTo>
                      <a:pt x="439" y="1383"/>
                    </a:lnTo>
                    <a:lnTo>
                      <a:pt x="472" y="1396"/>
                    </a:lnTo>
                    <a:lnTo>
                      <a:pt x="505" y="1406"/>
                    </a:lnTo>
                    <a:lnTo>
                      <a:pt x="540" y="1417"/>
                    </a:lnTo>
                    <a:lnTo>
                      <a:pt x="574" y="1424"/>
                    </a:lnTo>
                    <a:lnTo>
                      <a:pt x="610" y="1431"/>
                    </a:lnTo>
                    <a:lnTo>
                      <a:pt x="646" y="1435"/>
                    </a:lnTo>
                    <a:lnTo>
                      <a:pt x="682" y="1438"/>
                    </a:lnTo>
                    <a:lnTo>
                      <a:pt x="720" y="1439"/>
                    </a:lnTo>
                    <a:lnTo>
                      <a:pt x="757" y="1438"/>
                    </a:lnTo>
                    <a:lnTo>
                      <a:pt x="793" y="1435"/>
                    </a:lnTo>
                    <a:lnTo>
                      <a:pt x="829" y="1431"/>
                    </a:lnTo>
                    <a:lnTo>
                      <a:pt x="865" y="1424"/>
                    </a:lnTo>
                    <a:lnTo>
                      <a:pt x="900" y="1417"/>
                    </a:lnTo>
                    <a:lnTo>
                      <a:pt x="934" y="1406"/>
                    </a:lnTo>
                    <a:lnTo>
                      <a:pt x="967" y="1396"/>
                    </a:lnTo>
                    <a:lnTo>
                      <a:pt x="1000" y="1383"/>
                    </a:lnTo>
                    <a:lnTo>
                      <a:pt x="1032" y="1368"/>
                    </a:lnTo>
                    <a:lnTo>
                      <a:pt x="1063" y="1352"/>
                    </a:lnTo>
                    <a:lnTo>
                      <a:pt x="1093" y="1335"/>
                    </a:lnTo>
                    <a:lnTo>
                      <a:pt x="1122" y="1316"/>
                    </a:lnTo>
                    <a:lnTo>
                      <a:pt x="1151" y="1296"/>
                    </a:lnTo>
                    <a:lnTo>
                      <a:pt x="1177" y="1275"/>
                    </a:lnTo>
                    <a:lnTo>
                      <a:pt x="1204" y="1252"/>
                    </a:lnTo>
                    <a:lnTo>
                      <a:pt x="1229" y="1228"/>
                    </a:lnTo>
                    <a:lnTo>
                      <a:pt x="1253" y="1203"/>
                    </a:lnTo>
                    <a:lnTo>
                      <a:pt x="1275" y="1177"/>
                    </a:lnTo>
                    <a:lnTo>
                      <a:pt x="1296" y="1150"/>
                    </a:lnTo>
                    <a:lnTo>
                      <a:pt x="1316" y="1122"/>
                    </a:lnTo>
                    <a:lnTo>
                      <a:pt x="1335" y="1092"/>
                    </a:lnTo>
                    <a:lnTo>
                      <a:pt x="1352" y="1062"/>
                    </a:lnTo>
                    <a:lnTo>
                      <a:pt x="1368" y="1032"/>
                    </a:lnTo>
                    <a:lnTo>
                      <a:pt x="1383" y="1000"/>
                    </a:lnTo>
                    <a:lnTo>
                      <a:pt x="1396" y="967"/>
                    </a:lnTo>
                    <a:lnTo>
                      <a:pt x="1408" y="934"/>
                    </a:lnTo>
                    <a:lnTo>
                      <a:pt x="1417" y="899"/>
                    </a:lnTo>
                    <a:lnTo>
                      <a:pt x="1424" y="865"/>
                    </a:lnTo>
                    <a:lnTo>
                      <a:pt x="1431" y="829"/>
                    </a:lnTo>
                    <a:lnTo>
                      <a:pt x="1436" y="793"/>
                    </a:lnTo>
                    <a:lnTo>
                      <a:pt x="1438" y="757"/>
                    </a:lnTo>
                    <a:lnTo>
                      <a:pt x="1439" y="719"/>
                    </a:lnTo>
                    <a:close/>
                    <a:moveTo>
                      <a:pt x="1152" y="719"/>
                    </a:moveTo>
                    <a:lnTo>
                      <a:pt x="1151" y="742"/>
                    </a:lnTo>
                    <a:lnTo>
                      <a:pt x="1150" y="763"/>
                    </a:lnTo>
                    <a:lnTo>
                      <a:pt x="1146" y="785"/>
                    </a:lnTo>
                    <a:lnTo>
                      <a:pt x="1143" y="806"/>
                    </a:lnTo>
                    <a:lnTo>
                      <a:pt x="1138" y="828"/>
                    </a:lnTo>
                    <a:lnTo>
                      <a:pt x="1133" y="848"/>
                    </a:lnTo>
                    <a:lnTo>
                      <a:pt x="1125" y="868"/>
                    </a:lnTo>
                    <a:lnTo>
                      <a:pt x="1118" y="887"/>
                    </a:lnTo>
                    <a:lnTo>
                      <a:pt x="1109" y="906"/>
                    </a:lnTo>
                    <a:lnTo>
                      <a:pt x="1100" y="925"/>
                    </a:lnTo>
                    <a:lnTo>
                      <a:pt x="1089" y="943"/>
                    </a:lnTo>
                    <a:lnTo>
                      <a:pt x="1077" y="960"/>
                    </a:lnTo>
                    <a:lnTo>
                      <a:pt x="1066" y="977"/>
                    </a:lnTo>
                    <a:lnTo>
                      <a:pt x="1053" y="994"/>
                    </a:lnTo>
                    <a:lnTo>
                      <a:pt x="1039" y="1009"/>
                    </a:lnTo>
                    <a:lnTo>
                      <a:pt x="1025" y="1025"/>
                    </a:lnTo>
                    <a:lnTo>
                      <a:pt x="1010" y="1039"/>
                    </a:lnTo>
                    <a:lnTo>
                      <a:pt x="995" y="1053"/>
                    </a:lnTo>
                    <a:lnTo>
                      <a:pt x="978" y="1065"/>
                    </a:lnTo>
                    <a:lnTo>
                      <a:pt x="962" y="1077"/>
                    </a:lnTo>
                    <a:lnTo>
                      <a:pt x="944" y="1089"/>
                    </a:lnTo>
                    <a:lnTo>
                      <a:pt x="926" y="1099"/>
                    </a:lnTo>
                    <a:lnTo>
                      <a:pt x="906" y="1109"/>
                    </a:lnTo>
                    <a:lnTo>
                      <a:pt x="887" y="1117"/>
                    </a:lnTo>
                    <a:lnTo>
                      <a:pt x="868" y="1125"/>
                    </a:lnTo>
                    <a:lnTo>
                      <a:pt x="848" y="1131"/>
                    </a:lnTo>
                    <a:lnTo>
                      <a:pt x="828" y="1138"/>
                    </a:lnTo>
                    <a:lnTo>
                      <a:pt x="807" y="1142"/>
                    </a:lnTo>
                    <a:lnTo>
                      <a:pt x="785" y="1146"/>
                    </a:lnTo>
                    <a:lnTo>
                      <a:pt x="764" y="1149"/>
                    </a:lnTo>
                    <a:lnTo>
                      <a:pt x="742" y="1150"/>
                    </a:lnTo>
                    <a:lnTo>
                      <a:pt x="720" y="1151"/>
                    </a:lnTo>
                    <a:lnTo>
                      <a:pt x="697" y="1150"/>
                    </a:lnTo>
                    <a:lnTo>
                      <a:pt x="675" y="1149"/>
                    </a:lnTo>
                    <a:lnTo>
                      <a:pt x="654" y="1146"/>
                    </a:lnTo>
                    <a:lnTo>
                      <a:pt x="633" y="1142"/>
                    </a:lnTo>
                    <a:lnTo>
                      <a:pt x="611" y="1138"/>
                    </a:lnTo>
                    <a:lnTo>
                      <a:pt x="591" y="1131"/>
                    </a:lnTo>
                    <a:lnTo>
                      <a:pt x="571" y="1125"/>
                    </a:lnTo>
                    <a:lnTo>
                      <a:pt x="552" y="1117"/>
                    </a:lnTo>
                    <a:lnTo>
                      <a:pt x="533" y="1109"/>
                    </a:lnTo>
                    <a:lnTo>
                      <a:pt x="514" y="1099"/>
                    </a:lnTo>
                    <a:lnTo>
                      <a:pt x="496" y="1089"/>
                    </a:lnTo>
                    <a:lnTo>
                      <a:pt x="479" y="1077"/>
                    </a:lnTo>
                    <a:lnTo>
                      <a:pt x="462" y="1065"/>
                    </a:lnTo>
                    <a:lnTo>
                      <a:pt x="445" y="1053"/>
                    </a:lnTo>
                    <a:lnTo>
                      <a:pt x="430" y="1039"/>
                    </a:lnTo>
                    <a:lnTo>
                      <a:pt x="414" y="1025"/>
                    </a:lnTo>
                    <a:lnTo>
                      <a:pt x="400" y="1009"/>
                    </a:lnTo>
                    <a:lnTo>
                      <a:pt x="386" y="994"/>
                    </a:lnTo>
                    <a:lnTo>
                      <a:pt x="374" y="977"/>
                    </a:lnTo>
                    <a:lnTo>
                      <a:pt x="362" y="960"/>
                    </a:lnTo>
                    <a:lnTo>
                      <a:pt x="350" y="943"/>
                    </a:lnTo>
                    <a:lnTo>
                      <a:pt x="340" y="925"/>
                    </a:lnTo>
                    <a:lnTo>
                      <a:pt x="330" y="906"/>
                    </a:lnTo>
                    <a:lnTo>
                      <a:pt x="322" y="887"/>
                    </a:lnTo>
                    <a:lnTo>
                      <a:pt x="314" y="868"/>
                    </a:lnTo>
                    <a:lnTo>
                      <a:pt x="308" y="848"/>
                    </a:lnTo>
                    <a:lnTo>
                      <a:pt x="301" y="828"/>
                    </a:lnTo>
                    <a:lnTo>
                      <a:pt x="297" y="806"/>
                    </a:lnTo>
                    <a:lnTo>
                      <a:pt x="293" y="785"/>
                    </a:lnTo>
                    <a:lnTo>
                      <a:pt x="290" y="763"/>
                    </a:lnTo>
                    <a:lnTo>
                      <a:pt x="289" y="742"/>
                    </a:lnTo>
                    <a:lnTo>
                      <a:pt x="288" y="719"/>
                    </a:lnTo>
                    <a:lnTo>
                      <a:pt x="289" y="697"/>
                    </a:lnTo>
                    <a:lnTo>
                      <a:pt x="290" y="675"/>
                    </a:lnTo>
                    <a:lnTo>
                      <a:pt x="293" y="654"/>
                    </a:lnTo>
                    <a:lnTo>
                      <a:pt x="297" y="632"/>
                    </a:lnTo>
                    <a:lnTo>
                      <a:pt x="301" y="611"/>
                    </a:lnTo>
                    <a:lnTo>
                      <a:pt x="308" y="591"/>
                    </a:lnTo>
                    <a:lnTo>
                      <a:pt x="314" y="571"/>
                    </a:lnTo>
                    <a:lnTo>
                      <a:pt x="322" y="552"/>
                    </a:lnTo>
                    <a:lnTo>
                      <a:pt x="330" y="533"/>
                    </a:lnTo>
                    <a:lnTo>
                      <a:pt x="340" y="514"/>
                    </a:lnTo>
                    <a:lnTo>
                      <a:pt x="350" y="495"/>
                    </a:lnTo>
                    <a:lnTo>
                      <a:pt x="362" y="477"/>
                    </a:lnTo>
                    <a:lnTo>
                      <a:pt x="374" y="460"/>
                    </a:lnTo>
                    <a:lnTo>
                      <a:pt x="386" y="445"/>
                    </a:lnTo>
                    <a:lnTo>
                      <a:pt x="400" y="429"/>
                    </a:lnTo>
                    <a:lnTo>
                      <a:pt x="414" y="414"/>
                    </a:lnTo>
                    <a:lnTo>
                      <a:pt x="430" y="400"/>
                    </a:lnTo>
                    <a:lnTo>
                      <a:pt x="445" y="386"/>
                    </a:lnTo>
                    <a:lnTo>
                      <a:pt x="462" y="373"/>
                    </a:lnTo>
                    <a:lnTo>
                      <a:pt x="479" y="362"/>
                    </a:lnTo>
                    <a:lnTo>
                      <a:pt x="496" y="350"/>
                    </a:lnTo>
                    <a:lnTo>
                      <a:pt x="514" y="339"/>
                    </a:lnTo>
                    <a:lnTo>
                      <a:pt x="533" y="330"/>
                    </a:lnTo>
                    <a:lnTo>
                      <a:pt x="552" y="321"/>
                    </a:lnTo>
                    <a:lnTo>
                      <a:pt x="571" y="314"/>
                    </a:lnTo>
                    <a:lnTo>
                      <a:pt x="591" y="307"/>
                    </a:lnTo>
                    <a:lnTo>
                      <a:pt x="611" y="301"/>
                    </a:lnTo>
                    <a:lnTo>
                      <a:pt x="633" y="296"/>
                    </a:lnTo>
                    <a:lnTo>
                      <a:pt x="654" y="293"/>
                    </a:lnTo>
                    <a:lnTo>
                      <a:pt x="675" y="290"/>
                    </a:lnTo>
                    <a:lnTo>
                      <a:pt x="697" y="288"/>
                    </a:lnTo>
                    <a:lnTo>
                      <a:pt x="720" y="287"/>
                    </a:lnTo>
                    <a:lnTo>
                      <a:pt x="742" y="288"/>
                    </a:lnTo>
                    <a:lnTo>
                      <a:pt x="764" y="290"/>
                    </a:lnTo>
                    <a:lnTo>
                      <a:pt x="785" y="293"/>
                    </a:lnTo>
                    <a:lnTo>
                      <a:pt x="807" y="296"/>
                    </a:lnTo>
                    <a:lnTo>
                      <a:pt x="828" y="301"/>
                    </a:lnTo>
                    <a:lnTo>
                      <a:pt x="848" y="307"/>
                    </a:lnTo>
                    <a:lnTo>
                      <a:pt x="868" y="314"/>
                    </a:lnTo>
                    <a:lnTo>
                      <a:pt x="887" y="321"/>
                    </a:lnTo>
                    <a:lnTo>
                      <a:pt x="906" y="330"/>
                    </a:lnTo>
                    <a:lnTo>
                      <a:pt x="926" y="339"/>
                    </a:lnTo>
                    <a:lnTo>
                      <a:pt x="944" y="350"/>
                    </a:lnTo>
                    <a:lnTo>
                      <a:pt x="962" y="362"/>
                    </a:lnTo>
                    <a:lnTo>
                      <a:pt x="978" y="373"/>
                    </a:lnTo>
                    <a:lnTo>
                      <a:pt x="995" y="386"/>
                    </a:lnTo>
                    <a:lnTo>
                      <a:pt x="1010" y="400"/>
                    </a:lnTo>
                    <a:lnTo>
                      <a:pt x="1025" y="414"/>
                    </a:lnTo>
                    <a:lnTo>
                      <a:pt x="1039" y="429"/>
                    </a:lnTo>
                    <a:lnTo>
                      <a:pt x="1053" y="445"/>
                    </a:lnTo>
                    <a:lnTo>
                      <a:pt x="1066" y="460"/>
                    </a:lnTo>
                    <a:lnTo>
                      <a:pt x="1077" y="477"/>
                    </a:lnTo>
                    <a:lnTo>
                      <a:pt x="1089" y="495"/>
                    </a:lnTo>
                    <a:lnTo>
                      <a:pt x="1100" y="514"/>
                    </a:lnTo>
                    <a:lnTo>
                      <a:pt x="1109" y="533"/>
                    </a:lnTo>
                    <a:lnTo>
                      <a:pt x="1118" y="552"/>
                    </a:lnTo>
                    <a:lnTo>
                      <a:pt x="1125" y="571"/>
                    </a:lnTo>
                    <a:lnTo>
                      <a:pt x="1133" y="591"/>
                    </a:lnTo>
                    <a:lnTo>
                      <a:pt x="1138" y="611"/>
                    </a:lnTo>
                    <a:lnTo>
                      <a:pt x="1143" y="632"/>
                    </a:lnTo>
                    <a:lnTo>
                      <a:pt x="1146" y="654"/>
                    </a:lnTo>
                    <a:lnTo>
                      <a:pt x="1150" y="675"/>
                    </a:lnTo>
                    <a:lnTo>
                      <a:pt x="1151" y="697"/>
                    </a:lnTo>
                    <a:lnTo>
                      <a:pt x="1152" y="719"/>
                    </a:lnTo>
                    <a:close/>
                  </a:path>
                </a:pathLst>
              </a:custGeom>
              <a:solidFill>
                <a:srgbClr val="D2287C"/>
              </a:solidFill>
              <a:ln w="9525">
                <a:noFill/>
                <a:round/>
                <a:headEnd/>
                <a:tailEnd/>
              </a:ln>
            </p:spPr>
            <p:txBody>
              <a:bodyPr/>
              <a:lstStyle/>
              <a:p>
                <a:pPr eaLnBrk="1" hangingPunct="1"/>
                <a:endParaRPr lang="pt-BR" u="none"/>
              </a:p>
            </p:txBody>
          </p:sp>
          <p:sp>
            <p:nvSpPr>
              <p:cNvPr id="468094" name="Freeform 164"/>
              <p:cNvSpPr>
                <a:spLocks noEditPoints="1"/>
              </p:cNvSpPr>
              <p:nvPr/>
            </p:nvSpPr>
            <p:spPr bwMode="auto">
              <a:xfrm>
                <a:off x="3568" y="3250"/>
                <a:ext cx="144" cy="144"/>
              </a:xfrm>
              <a:custGeom>
                <a:avLst/>
                <a:gdLst>
                  <a:gd name="T0" fmla="*/ 0 w 1152"/>
                  <a:gd name="T1" fmla="*/ 0 h 1152"/>
                  <a:gd name="T2" fmla="*/ 0 w 1152"/>
                  <a:gd name="T3" fmla="*/ 0 h 1152"/>
                  <a:gd name="T4" fmla="*/ 0 w 1152"/>
                  <a:gd name="T5" fmla="*/ 0 h 1152"/>
                  <a:gd name="T6" fmla="*/ 0 w 1152"/>
                  <a:gd name="T7" fmla="*/ 0 h 1152"/>
                  <a:gd name="T8" fmla="*/ 0 w 1152"/>
                  <a:gd name="T9" fmla="*/ 0 h 1152"/>
                  <a:gd name="T10" fmla="*/ 0 w 1152"/>
                  <a:gd name="T11" fmla="*/ 0 h 1152"/>
                  <a:gd name="T12" fmla="*/ 0 w 1152"/>
                  <a:gd name="T13" fmla="*/ 0 h 1152"/>
                  <a:gd name="T14" fmla="*/ 0 w 1152"/>
                  <a:gd name="T15" fmla="*/ 0 h 1152"/>
                  <a:gd name="T16" fmla="*/ 0 w 1152"/>
                  <a:gd name="T17" fmla="*/ 0 h 1152"/>
                  <a:gd name="T18" fmla="*/ 0 w 1152"/>
                  <a:gd name="T19" fmla="*/ 0 h 1152"/>
                  <a:gd name="T20" fmla="*/ 0 w 1152"/>
                  <a:gd name="T21" fmla="*/ 0 h 1152"/>
                  <a:gd name="T22" fmla="*/ 0 w 1152"/>
                  <a:gd name="T23" fmla="*/ 0 h 1152"/>
                  <a:gd name="T24" fmla="*/ 0 w 1152"/>
                  <a:gd name="T25" fmla="*/ 0 h 1152"/>
                  <a:gd name="T26" fmla="*/ 0 w 1152"/>
                  <a:gd name="T27" fmla="*/ 0 h 1152"/>
                  <a:gd name="T28" fmla="*/ 0 w 1152"/>
                  <a:gd name="T29" fmla="*/ 0 h 1152"/>
                  <a:gd name="T30" fmla="*/ 0 w 1152"/>
                  <a:gd name="T31" fmla="*/ 0 h 1152"/>
                  <a:gd name="T32" fmla="*/ 0 w 1152"/>
                  <a:gd name="T33" fmla="*/ 0 h 1152"/>
                  <a:gd name="T34" fmla="*/ 0 w 1152"/>
                  <a:gd name="T35" fmla="*/ 0 h 1152"/>
                  <a:gd name="T36" fmla="*/ 0 w 1152"/>
                  <a:gd name="T37" fmla="*/ 0 h 1152"/>
                  <a:gd name="T38" fmla="*/ 0 w 1152"/>
                  <a:gd name="T39" fmla="*/ 0 h 1152"/>
                  <a:gd name="T40" fmla="*/ 0 w 1152"/>
                  <a:gd name="T41" fmla="*/ 0 h 1152"/>
                  <a:gd name="T42" fmla="*/ 0 w 1152"/>
                  <a:gd name="T43" fmla="*/ 0 h 1152"/>
                  <a:gd name="T44" fmla="*/ 0 w 1152"/>
                  <a:gd name="T45" fmla="*/ 0 h 1152"/>
                  <a:gd name="T46" fmla="*/ 0 w 1152"/>
                  <a:gd name="T47" fmla="*/ 0 h 1152"/>
                  <a:gd name="T48" fmla="*/ 0 w 1152"/>
                  <a:gd name="T49" fmla="*/ 0 h 1152"/>
                  <a:gd name="T50" fmla="*/ 0 w 1152"/>
                  <a:gd name="T51" fmla="*/ 0 h 1152"/>
                  <a:gd name="T52" fmla="*/ 0 w 1152"/>
                  <a:gd name="T53" fmla="*/ 0 h 1152"/>
                  <a:gd name="T54" fmla="*/ 0 w 1152"/>
                  <a:gd name="T55" fmla="*/ 0 h 1152"/>
                  <a:gd name="T56" fmla="*/ 0 w 1152"/>
                  <a:gd name="T57" fmla="*/ 0 h 1152"/>
                  <a:gd name="T58" fmla="*/ 0 w 1152"/>
                  <a:gd name="T59" fmla="*/ 0 h 1152"/>
                  <a:gd name="T60" fmla="*/ 0 w 1152"/>
                  <a:gd name="T61" fmla="*/ 0 h 1152"/>
                  <a:gd name="T62" fmla="*/ 0 w 1152"/>
                  <a:gd name="T63" fmla="*/ 0 h 1152"/>
                  <a:gd name="T64" fmla="*/ 0 w 1152"/>
                  <a:gd name="T65" fmla="*/ 0 h 1152"/>
                  <a:gd name="T66" fmla="*/ 0 w 1152"/>
                  <a:gd name="T67" fmla="*/ 0 h 1152"/>
                  <a:gd name="T68" fmla="*/ 0 w 1152"/>
                  <a:gd name="T69" fmla="*/ 0 h 1152"/>
                  <a:gd name="T70" fmla="*/ 0 w 1152"/>
                  <a:gd name="T71" fmla="*/ 0 h 1152"/>
                  <a:gd name="T72" fmla="*/ 0 w 1152"/>
                  <a:gd name="T73" fmla="*/ 0 h 1152"/>
                  <a:gd name="T74" fmla="*/ 0 w 1152"/>
                  <a:gd name="T75" fmla="*/ 0 h 1152"/>
                  <a:gd name="T76" fmla="*/ 0 w 1152"/>
                  <a:gd name="T77" fmla="*/ 0 h 1152"/>
                  <a:gd name="T78" fmla="*/ 0 w 1152"/>
                  <a:gd name="T79" fmla="*/ 0 h 1152"/>
                  <a:gd name="T80" fmla="*/ 0 w 1152"/>
                  <a:gd name="T81" fmla="*/ 0 h 1152"/>
                  <a:gd name="T82" fmla="*/ 0 w 1152"/>
                  <a:gd name="T83" fmla="*/ 0 h 1152"/>
                  <a:gd name="T84" fmla="*/ 0 w 1152"/>
                  <a:gd name="T85" fmla="*/ 0 h 1152"/>
                  <a:gd name="T86" fmla="*/ 0 w 1152"/>
                  <a:gd name="T87" fmla="*/ 0 h 1152"/>
                  <a:gd name="T88" fmla="*/ 0 w 1152"/>
                  <a:gd name="T89" fmla="*/ 0 h 1152"/>
                  <a:gd name="T90" fmla="*/ 0 w 1152"/>
                  <a:gd name="T91" fmla="*/ 0 h 1152"/>
                  <a:gd name="T92" fmla="*/ 0 w 1152"/>
                  <a:gd name="T93" fmla="*/ 0 h 1152"/>
                  <a:gd name="T94" fmla="*/ 0 w 1152"/>
                  <a:gd name="T95" fmla="*/ 0 h 1152"/>
                  <a:gd name="T96" fmla="*/ 0 w 1152"/>
                  <a:gd name="T97" fmla="*/ 0 h 1152"/>
                  <a:gd name="T98" fmla="*/ 0 w 1152"/>
                  <a:gd name="T99" fmla="*/ 0 h 1152"/>
                  <a:gd name="T100" fmla="*/ 0 w 1152"/>
                  <a:gd name="T101" fmla="*/ 0 h 11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52"/>
                  <a:gd name="T154" fmla="*/ 0 h 1152"/>
                  <a:gd name="T155" fmla="*/ 1152 w 1152"/>
                  <a:gd name="T156" fmla="*/ 1152 h 11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52" h="1152">
                    <a:moveTo>
                      <a:pt x="1152" y="576"/>
                    </a:moveTo>
                    <a:lnTo>
                      <a:pt x="1151" y="547"/>
                    </a:lnTo>
                    <a:lnTo>
                      <a:pt x="1149" y="517"/>
                    </a:lnTo>
                    <a:lnTo>
                      <a:pt x="1145" y="488"/>
                    </a:lnTo>
                    <a:lnTo>
                      <a:pt x="1140" y="461"/>
                    </a:lnTo>
                    <a:lnTo>
                      <a:pt x="1133" y="432"/>
                    </a:lnTo>
                    <a:lnTo>
                      <a:pt x="1126" y="406"/>
                    </a:lnTo>
                    <a:lnTo>
                      <a:pt x="1117" y="378"/>
                    </a:lnTo>
                    <a:lnTo>
                      <a:pt x="1106" y="352"/>
                    </a:lnTo>
                    <a:lnTo>
                      <a:pt x="1095" y="327"/>
                    </a:lnTo>
                    <a:lnTo>
                      <a:pt x="1082" y="302"/>
                    </a:lnTo>
                    <a:lnTo>
                      <a:pt x="1068" y="278"/>
                    </a:lnTo>
                    <a:lnTo>
                      <a:pt x="1053" y="255"/>
                    </a:lnTo>
                    <a:lnTo>
                      <a:pt x="1037" y="231"/>
                    </a:lnTo>
                    <a:lnTo>
                      <a:pt x="1020" y="210"/>
                    </a:lnTo>
                    <a:lnTo>
                      <a:pt x="1002" y="189"/>
                    </a:lnTo>
                    <a:lnTo>
                      <a:pt x="983" y="169"/>
                    </a:lnTo>
                    <a:lnTo>
                      <a:pt x="963" y="150"/>
                    </a:lnTo>
                    <a:lnTo>
                      <a:pt x="942" y="132"/>
                    </a:lnTo>
                    <a:lnTo>
                      <a:pt x="921" y="115"/>
                    </a:lnTo>
                    <a:lnTo>
                      <a:pt x="897" y="99"/>
                    </a:lnTo>
                    <a:lnTo>
                      <a:pt x="874" y="84"/>
                    </a:lnTo>
                    <a:lnTo>
                      <a:pt x="851" y="70"/>
                    </a:lnTo>
                    <a:lnTo>
                      <a:pt x="825" y="57"/>
                    </a:lnTo>
                    <a:lnTo>
                      <a:pt x="800" y="46"/>
                    </a:lnTo>
                    <a:lnTo>
                      <a:pt x="774" y="35"/>
                    </a:lnTo>
                    <a:lnTo>
                      <a:pt x="747" y="27"/>
                    </a:lnTo>
                    <a:lnTo>
                      <a:pt x="720" y="19"/>
                    </a:lnTo>
                    <a:lnTo>
                      <a:pt x="691" y="12"/>
                    </a:lnTo>
                    <a:lnTo>
                      <a:pt x="664" y="7"/>
                    </a:lnTo>
                    <a:lnTo>
                      <a:pt x="635" y="3"/>
                    </a:lnTo>
                    <a:lnTo>
                      <a:pt x="605" y="1"/>
                    </a:lnTo>
                    <a:lnTo>
                      <a:pt x="576" y="0"/>
                    </a:lnTo>
                    <a:lnTo>
                      <a:pt x="546" y="1"/>
                    </a:lnTo>
                    <a:lnTo>
                      <a:pt x="517" y="3"/>
                    </a:lnTo>
                    <a:lnTo>
                      <a:pt x="488" y="7"/>
                    </a:lnTo>
                    <a:lnTo>
                      <a:pt x="460" y="12"/>
                    </a:lnTo>
                    <a:lnTo>
                      <a:pt x="432" y="19"/>
                    </a:lnTo>
                    <a:lnTo>
                      <a:pt x="405" y="27"/>
                    </a:lnTo>
                    <a:lnTo>
                      <a:pt x="378" y="35"/>
                    </a:lnTo>
                    <a:lnTo>
                      <a:pt x="352" y="46"/>
                    </a:lnTo>
                    <a:lnTo>
                      <a:pt x="326" y="57"/>
                    </a:lnTo>
                    <a:lnTo>
                      <a:pt x="302" y="70"/>
                    </a:lnTo>
                    <a:lnTo>
                      <a:pt x="277" y="84"/>
                    </a:lnTo>
                    <a:lnTo>
                      <a:pt x="254" y="99"/>
                    </a:lnTo>
                    <a:lnTo>
                      <a:pt x="232" y="115"/>
                    </a:lnTo>
                    <a:lnTo>
                      <a:pt x="209" y="132"/>
                    </a:lnTo>
                    <a:lnTo>
                      <a:pt x="188" y="150"/>
                    </a:lnTo>
                    <a:lnTo>
                      <a:pt x="169" y="169"/>
                    </a:lnTo>
                    <a:lnTo>
                      <a:pt x="150" y="189"/>
                    </a:lnTo>
                    <a:lnTo>
                      <a:pt x="131" y="210"/>
                    </a:lnTo>
                    <a:lnTo>
                      <a:pt x="114" y="231"/>
                    </a:lnTo>
                    <a:lnTo>
                      <a:pt x="98" y="255"/>
                    </a:lnTo>
                    <a:lnTo>
                      <a:pt x="83" y="278"/>
                    </a:lnTo>
                    <a:lnTo>
                      <a:pt x="69" y="302"/>
                    </a:lnTo>
                    <a:lnTo>
                      <a:pt x="57" y="327"/>
                    </a:lnTo>
                    <a:lnTo>
                      <a:pt x="45" y="352"/>
                    </a:lnTo>
                    <a:lnTo>
                      <a:pt x="35" y="378"/>
                    </a:lnTo>
                    <a:lnTo>
                      <a:pt x="26" y="406"/>
                    </a:lnTo>
                    <a:lnTo>
                      <a:pt x="18" y="432"/>
                    </a:lnTo>
                    <a:lnTo>
                      <a:pt x="12" y="461"/>
                    </a:lnTo>
                    <a:lnTo>
                      <a:pt x="7" y="488"/>
                    </a:lnTo>
                    <a:lnTo>
                      <a:pt x="2" y="517"/>
                    </a:lnTo>
                    <a:lnTo>
                      <a:pt x="0" y="547"/>
                    </a:lnTo>
                    <a:lnTo>
                      <a:pt x="0" y="576"/>
                    </a:lnTo>
                    <a:lnTo>
                      <a:pt x="0" y="606"/>
                    </a:lnTo>
                    <a:lnTo>
                      <a:pt x="2" y="635"/>
                    </a:lnTo>
                    <a:lnTo>
                      <a:pt x="7" y="663"/>
                    </a:lnTo>
                    <a:lnTo>
                      <a:pt x="12" y="692"/>
                    </a:lnTo>
                    <a:lnTo>
                      <a:pt x="18" y="720"/>
                    </a:lnTo>
                    <a:lnTo>
                      <a:pt x="26" y="747"/>
                    </a:lnTo>
                    <a:lnTo>
                      <a:pt x="35" y="774"/>
                    </a:lnTo>
                    <a:lnTo>
                      <a:pt x="45" y="800"/>
                    </a:lnTo>
                    <a:lnTo>
                      <a:pt x="57" y="826"/>
                    </a:lnTo>
                    <a:lnTo>
                      <a:pt x="69" y="850"/>
                    </a:lnTo>
                    <a:lnTo>
                      <a:pt x="83" y="875"/>
                    </a:lnTo>
                    <a:lnTo>
                      <a:pt x="98" y="898"/>
                    </a:lnTo>
                    <a:lnTo>
                      <a:pt x="114" y="920"/>
                    </a:lnTo>
                    <a:lnTo>
                      <a:pt x="131" y="943"/>
                    </a:lnTo>
                    <a:lnTo>
                      <a:pt x="150" y="964"/>
                    </a:lnTo>
                    <a:lnTo>
                      <a:pt x="169" y="983"/>
                    </a:lnTo>
                    <a:lnTo>
                      <a:pt x="188" y="1002"/>
                    </a:lnTo>
                    <a:lnTo>
                      <a:pt x="209" y="1020"/>
                    </a:lnTo>
                    <a:lnTo>
                      <a:pt x="232" y="1038"/>
                    </a:lnTo>
                    <a:lnTo>
                      <a:pt x="254" y="1054"/>
                    </a:lnTo>
                    <a:lnTo>
                      <a:pt x="277" y="1069"/>
                    </a:lnTo>
                    <a:lnTo>
                      <a:pt x="302" y="1083"/>
                    </a:lnTo>
                    <a:lnTo>
                      <a:pt x="326" y="1096"/>
                    </a:lnTo>
                    <a:lnTo>
                      <a:pt x="352" y="1107"/>
                    </a:lnTo>
                    <a:lnTo>
                      <a:pt x="378" y="1117"/>
                    </a:lnTo>
                    <a:lnTo>
                      <a:pt x="405" y="1126"/>
                    </a:lnTo>
                    <a:lnTo>
                      <a:pt x="432" y="1134"/>
                    </a:lnTo>
                    <a:lnTo>
                      <a:pt x="460" y="1140"/>
                    </a:lnTo>
                    <a:lnTo>
                      <a:pt x="488" y="1145"/>
                    </a:lnTo>
                    <a:lnTo>
                      <a:pt x="517" y="1150"/>
                    </a:lnTo>
                    <a:lnTo>
                      <a:pt x="546" y="1152"/>
                    </a:lnTo>
                    <a:lnTo>
                      <a:pt x="576" y="1152"/>
                    </a:lnTo>
                    <a:lnTo>
                      <a:pt x="605" y="1152"/>
                    </a:lnTo>
                    <a:lnTo>
                      <a:pt x="635" y="1150"/>
                    </a:lnTo>
                    <a:lnTo>
                      <a:pt x="664" y="1145"/>
                    </a:lnTo>
                    <a:lnTo>
                      <a:pt x="691" y="1140"/>
                    </a:lnTo>
                    <a:lnTo>
                      <a:pt x="720" y="1134"/>
                    </a:lnTo>
                    <a:lnTo>
                      <a:pt x="747" y="1126"/>
                    </a:lnTo>
                    <a:lnTo>
                      <a:pt x="774" y="1117"/>
                    </a:lnTo>
                    <a:lnTo>
                      <a:pt x="800" y="1107"/>
                    </a:lnTo>
                    <a:lnTo>
                      <a:pt x="825" y="1096"/>
                    </a:lnTo>
                    <a:lnTo>
                      <a:pt x="851" y="1083"/>
                    </a:lnTo>
                    <a:lnTo>
                      <a:pt x="874" y="1069"/>
                    </a:lnTo>
                    <a:lnTo>
                      <a:pt x="897" y="1054"/>
                    </a:lnTo>
                    <a:lnTo>
                      <a:pt x="921" y="1038"/>
                    </a:lnTo>
                    <a:lnTo>
                      <a:pt x="942" y="1020"/>
                    </a:lnTo>
                    <a:lnTo>
                      <a:pt x="963" y="1002"/>
                    </a:lnTo>
                    <a:lnTo>
                      <a:pt x="983" y="983"/>
                    </a:lnTo>
                    <a:lnTo>
                      <a:pt x="1002" y="964"/>
                    </a:lnTo>
                    <a:lnTo>
                      <a:pt x="1020" y="943"/>
                    </a:lnTo>
                    <a:lnTo>
                      <a:pt x="1037" y="920"/>
                    </a:lnTo>
                    <a:lnTo>
                      <a:pt x="1053" y="898"/>
                    </a:lnTo>
                    <a:lnTo>
                      <a:pt x="1068" y="875"/>
                    </a:lnTo>
                    <a:lnTo>
                      <a:pt x="1082" y="850"/>
                    </a:lnTo>
                    <a:lnTo>
                      <a:pt x="1095" y="826"/>
                    </a:lnTo>
                    <a:lnTo>
                      <a:pt x="1106" y="800"/>
                    </a:lnTo>
                    <a:lnTo>
                      <a:pt x="1117" y="774"/>
                    </a:lnTo>
                    <a:lnTo>
                      <a:pt x="1126" y="747"/>
                    </a:lnTo>
                    <a:lnTo>
                      <a:pt x="1133" y="720"/>
                    </a:lnTo>
                    <a:lnTo>
                      <a:pt x="1140" y="692"/>
                    </a:lnTo>
                    <a:lnTo>
                      <a:pt x="1145" y="663"/>
                    </a:lnTo>
                    <a:lnTo>
                      <a:pt x="1149" y="635"/>
                    </a:lnTo>
                    <a:lnTo>
                      <a:pt x="1151" y="606"/>
                    </a:lnTo>
                    <a:lnTo>
                      <a:pt x="1152" y="576"/>
                    </a:lnTo>
                    <a:close/>
                    <a:moveTo>
                      <a:pt x="863" y="576"/>
                    </a:moveTo>
                    <a:lnTo>
                      <a:pt x="863" y="591"/>
                    </a:lnTo>
                    <a:lnTo>
                      <a:pt x="862" y="606"/>
                    </a:lnTo>
                    <a:lnTo>
                      <a:pt x="860" y="620"/>
                    </a:lnTo>
                    <a:lnTo>
                      <a:pt x="858" y="635"/>
                    </a:lnTo>
                    <a:lnTo>
                      <a:pt x="855" y="649"/>
                    </a:lnTo>
                    <a:lnTo>
                      <a:pt x="851" y="662"/>
                    </a:lnTo>
                    <a:lnTo>
                      <a:pt x="846" y="675"/>
                    </a:lnTo>
                    <a:lnTo>
                      <a:pt x="841" y="688"/>
                    </a:lnTo>
                    <a:lnTo>
                      <a:pt x="836" y="701"/>
                    </a:lnTo>
                    <a:lnTo>
                      <a:pt x="829" y="713"/>
                    </a:lnTo>
                    <a:lnTo>
                      <a:pt x="822" y="726"/>
                    </a:lnTo>
                    <a:lnTo>
                      <a:pt x="814" y="738"/>
                    </a:lnTo>
                    <a:lnTo>
                      <a:pt x="806" y="748"/>
                    </a:lnTo>
                    <a:lnTo>
                      <a:pt x="798" y="759"/>
                    </a:lnTo>
                    <a:lnTo>
                      <a:pt x="789" y="770"/>
                    </a:lnTo>
                    <a:lnTo>
                      <a:pt x="779" y="780"/>
                    </a:lnTo>
                    <a:lnTo>
                      <a:pt x="769" y="790"/>
                    </a:lnTo>
                    <a:lnTo>
                      <a:pt x="759" y="798"/>
                    </a:lnTo>
                    <a:lnTo>
                      <a:pt x="748" y="807"/>
                    </a:lnTo>
                    <a:lnTo>
                      <a:pt x="737" y="815"/>
                    </a:lnTo>
                    <a:lnTo>
                      <a:pt x="725" y="823"/>
                    </a:lnTo>
                    <a:lnTo>
                      <a:pt x="713" y="829"/>
                    </a:lnTo>
                    <a:lnTo>
                      <a:pt x="701" y="835"/>
                    </a:lnTo>
                    <a:lnTo>
                      <a:pt x="688" y="842"/>
                    </a:lnTo>
                    <a:lnTo>
                      <a:pt x="674" y="847"/>
                    </a:lnTo>
                    <a:lnTo>
                      <a:pt x="662" y="851"/>
                    </a:lnTo>
                    <a:lnTo>
                      <a:pt x="648" y="856"/>
                    </a:lnTo>
                    <a:lnTo>
                      <a:pt x="634" y="859"/>
                    </a:lnTo>
                    <a:lnTo>
                      <a:pt x="619" y="861"/>
                    </a:lnTo>
                    <a:lnTo>
                      <a:pt x="605" y="863"/>
                    </a:lnTo>
                    <a:lnTo>
                      <a:pt x="591" y="864"/>
                    </a:lnTo>
                    <a:lnTo>
                      <a:pt x="576" y="864"/>
                    </a:lnTo>
                    <a:lnTo>
                      <a:pt x="561" y="864"/>
                    </a:lnTo>
                    <a:lnTo>
                      <a:pt x="546" y="863"/>
                    </a:lnTo>
                    <a:lnTo>
                      <a:pt x="532" y="861"/>
                    </a:lnTo>
                    <a:lnTo>
                      <a:pt x="517" y="859"/>
                    </a:lnTo>
                    <a:lnTo>
                      <a:pt x="503" y="856"/>
                    </a:lnTo>
                    <a:lnTo>
                      <a:pt x="490" y="851"/>
                    </a:lnTo>
                    <a:lnTo>
                      <a:pt x="477" y="847"/>
                    </a:lnTo>
                    <a:lnTo>
                      <a:pt x="464" y="842"/>
                    </a:lnTo>
                    <a:lnTo>
                      <a:pt x="450" y="835"/>
                    </a:lnTo>
                    <a:lnTo>
                      <a:pt x="439" y="829"/>
                    </a:lnTo>
                    <a:lnTo>
                      <a:pt x="426" y="823"/>
                    </a:lnTo>
                    <a:lnTo>
                      <a:pt x="414" y="815"/>
                    </a:lnTo>
                    <a:lnTo>
                      <a:pt x="404" y="807"/>
                    </a:lnTo>
                    <a:lnTo>
                      <a:pt x="393" y="798"/>
                    </a:lnTo>
                    <a:lnTo>
                      <a:pt x="382" y="790"/>
                    </a:lnTo>
                    <a:lnTo>
                      <a:pt x="372" y="780"/>
                    </a:lnTo>
                    <a:lnTo>
                      <a:pt x="362" y="770"/>
                    </a:lnTo>
                    <a:lnTo>
                      <a:pt x="354" y="759"/>
                    </a:lnTo>
                    <a:lnTo>
                      <a:pt x="345" y="748"/>
                    </a:lnTo>
                    <a:lnTo>
                      <a:pt x="337" y="738"/>
                    </a:lnTo>
                    <a:lnTo>
                      <a:pt x="329" y="726"/>
                    </a:lnTo>
                    <a:lnTo>
                      <a:pt x="323" y="713"/>
                    </a:lnTo>
                    <a:lnTo>
                      <a:pt x="317" y="701"/>
                    </a:lnTo>
                    <a:lnTo>
                      <a:pt x="310" y="688"/>
                    </a:lnTo>
                    <a:lnTo>
                      <a:pt x="305" y="675"/>
                    </a:lnTo>
                    <a:lnTo>
                      <a:pt x="301" y="662"/>
                    </a:lnTo>
                    <a:lnTo>
                      <a:pt x="296" y="649"/>
                    </a:lnTo>
                    <a:lnTo>
                      <a:pt x="293" y="635"/>
                    </a:lnTo>
                    <a:lnTo>
                      <a:pt x="291" y="620"/>
                    </a:lnTo>
                    <a:lnTo>
                      <a:pt x="289" y="606"/>
                    </a:lnTo>
                    <a:lnTo>
                      <a:pt x="288" y="591"/>
                    </a:lnTo>
                    <a:lnTo>
                      <a:pt x="288" y="576"/>
                    </a:lnTo>
                    <a:lnTo>
                      <a:pt x="288" y="562"/>
                    </a:lnTo>
                    <a:lnTo>
                      <a:pt x="289" y="547"/>
                    </a:lnTo>
                    <a:lnTo>
                      <a:pt x="291" y="533"/>
                    </a:lnTo>
                    <a:lnTo>
                      <a:pt x="293" y="518"/>
                    </a:lnTo>
                    <a:lnTo>
                      <a:pt x="296" y="504"/>
                    </a:lnTo>
                    <a:lnTo>
                      <a:pt x="301" y="490"/>
                    </a:lnTo>
                    <a:lnTo>
                      <a:pt x="305" y="478"/>
                    </a:lnTo>
                    <a:lnTo>
                      <a:pt x="310" y="464"/>
                    </a:lnTo>
                    <a:lnTo>
                      <a:pt x="317" y="451"/>
                    </a:lnTo>
                    <a:lnTo>
                      <a:pt x="323" y="440"/>
                    </a:lnTo>
                    <a:lnTo>
                      <a:pt x="329" y="427"/>
                    </a:lnTo>
                    <a:lnTo>
                      <a:pt x="337" y="415"/>
                    </a:lnTo>
                    <a:lnTo>
                      <a:pt x="345" y="404"/>
                    </a:lnTo>
                    <a:lnTo>
                      <a:pt x="354" y="393"/>
                    </a:lnTo>
                    <a:lnTo>
                      <a:pt x="362" y="383"/>
                    </a:lnTo>
                    <a:lnTo>
                      <a:pt x="372" y="373"/>
                    </a:lnTo>
                    <a:lnTo>
                      <a:pt x="382" y="363"/>
                    </a:lnTo>
                    <a:lnTo>
                      <a:pt x="393" y="355"/>
                    </a:lnTo>
                    <a:lnTo>
                      <a:pt x="404" y="346"/>
                    </a:lnTo>
                    <a:lnTo>
                      <a:pt x="414" y="338"/>
                    </a:lnTo>
                    <a:lnTo>
                      <a:pt x="426" y="330"/>
                    </a:lnTo>
                    <a:lnTo>
                      <a:pt x="439" y="323"/>
                    </a:lnTo>
                    <a:lnTo>
                      <a:pt x="450" y="316"/>
                    </a:lnTo>
                    <a:lnTo>
                      <a:pt x="464" y="311"/>
                    </a:lnTo>
                    <a:lnTo>
                      <a:pt x="477" y="306"/>
                    </a:lnTo>
                    <a:lnTo>
                      <a:pt x="490" y="302"/>
                    </a:lnTo>
                    <a:lnTo>
                      <a:pt x="503" y="297"/>
                    </a:lnTo>
                    <a:lnTo>
                      <a:pt x="517" y="294"/>
                    </a:lnTo>
                    <a:lnTo>
                      <a:pt x="532" y="292"/>
                    </a:lnTo>
                    <a:lnTo>
                      <a:pt x="546" y="290"/>
                    </a:lnTo>
                    <a:lnTo>
                      <a:pt x="561" y="289"/>
                    </a:lnTo>
                    <a:lnTo>
                      <a:pt x="576" y="289"/>
                    </a:lnTo>
                    <a:lnTo>
                      <a:pt x="591" y="289"/>
                    </a:lnTo>
                    <a:lnTo>
                      <a:pt x="605" y="290"/>
                    </a:lnTo>
                    <a:lnTo>
                      <a:pt x="619" y="292"/>
                    </a:lnTo>
                    <a:lnTo>
                      <a:pt x="634" y="294"/>
                    </a:lnTo>
                    <a:lnTo>
                      <a:pt x="648" y="297"/>
                    </a:lnTo>
                    <a:lnTo>
                      <a:pt x="662" y="302"/>
                    </a:lnTo>
                    <a:lnTo>
                      <a:pt x="674" y="306"/>
                    </a:lnTo>
                    <a:lnTo>
                      <a:pt x="688" y="311"/>
                    </a:lnTo>
                    <a:lnTo>
                      <a:pt x="701" y="316"/>
                    </a:lnTo>
                    <a:lnTo>
                      <a:pt x="713" y="323"/>
                    </a:lnTo>
                    <a:lnTo>
                      <a:pt x="725" y="330"/>
                    </a:lnTo>
                    <a:lnTo>
                      <a:pt x="737" y="338"/>
                    </a:lnTo>
                    <a:lnTo>
                      <a:pt x="748" y="346"/>
                    </a:lnTo>
                    <a:lnTo>
                      <a:pt x="759" y="355"/>
                    </a:lnTo>
                    <a:lnTo>
                      <a:pt x="769" y="363"/>
                    </a:lnTo>
                    <a:lnTo>
                      <a:pt x="779" y="373"/>
                    </a:lnTo>
                    <a:lnTo>
                      <a:pt x="789" y="383"/>
                    </a:lnTo>
                    <a:lnTo>
                      <a:pt x="798" y="393"/>
                    </a:lnTo>
                    <a:lnTo>
                      <a:pt x="806" y="404"/>
                    </a:lnTo>
                    <a:lnTo>
                      <a:pt x="814" y="415"/>
                    </a:lnTo>
                    <a:lnTo>
                      <a:pt x="822" y="427"/>
                    </a:lnTo>
                    <a:lnTo>
                      <a:pt x="829" y="440"/>
                    </a:lnTo>
                    <a:lnTo>
                      <a:pt x="836" y="451"/>
                    </a:lnTo>
                    <a:lnTo>
                      <a:pt x="841" y="464"/>
                    </a:lnTo>
                    <a:lnTo>
                      <a:pt x="846" y="478"/>
                    </a:lnTo>
                    <a:lnTo>
                      <a:pt x="851" y="490"/>
                    </a:lnTo>
                    <a:lnTo>
                      <a:pt x="855" y="504"/>
                    </a:lnTo>
                    <a:lnTo>
                      <a:pt x="858" y="518"/>
                    </a:lnTo>
                    <a:lnTo>
                      <a:pt x="860" y="533"/>
                    </a:lnTo>
                    <a:lnTo>
                      <a:pt x="862" y="547"/>
                    </a:lnTo>
                    <a:lnTo>
                      <a:pt x="863" y="562"/>
                    </a:lnTo>
                    <a:lnTo>
                      <a:pt x="863" y="576"/>
                    </a:lnTo>
                    <a:close/>
                  </a:path>
                </a:pathLst>
              </a:custGeom>
              <a:solidFill>
                <a:srgbClr val="D5257C"/>
              </a:solidFill>
              <a:ln w="9525">
                <a:noFill/>
                <a:round/>
                <a:headEnd/>
                <a:tailEnd/>
              </a:ln>
            </p:spPr>
            <p:txBody>
              <a:bodyPr/>
              <a:lstStyle/>
              <a:p>
                <a:pPr eaLnBrk="1" hangingPunct="1"/>
                <a:endParaRPr lang="pt-BR" u="none"/>
              </a:p>
            </p:txBody>
          </p:sp>
          <p:sp>
            <p:nvSpPr>
              <p:cNvPr id="468095" name="Freeform 165"/>
              <p:cNvSpPr>
                <a:spLocks/>
              </p:cNvSpPr>
              <p:nvPr/>
            </p:nvSpPr>
            <p:spPr bwMode="auto">
              <a:xfrm>
                <a:off x="3586" y="3268"/>
                <a:ext cx="108" cy="108"/>
              </a:xfrm>
              <a:custGeom>
                <a:avLst/>
                <a:gdLst>
                  <a:gd name="T0" fmla="*/ 0 w 864"/>
                  <a:gd name="T1" fmla="*/ 0 h 864"/>
                  <a:gd name="T2" fmla="*/ 0 w 864"/>
                  <a:gd name="T3" fmla="*/ 0 h 864"/>
                  <a:gd name="T4" fmla="*/ 0 w 864"/>
                  <a:gd name="T5" fmla="*/ 0 h 864"/>
                  <a:gd name="T6" fmla="*/ 0 w 864"/>
                  <a:gd name="T7" fmla="*/ 0 h 864"/>
                  <a:gd name="T8" fmla="*/ 0 w 864"/>
                  <a:gd name="T9" fmla="*/ 0 h 864"/>
                  <a:gd name="T10" fmla="*/ 0 w 864"/>
                  <a:gd name="T11" fmla="*/ 0 h 864"/>
                  <a:gd name="T12" fmla="*/ 0 w 864"/>
                  <a:gd name="T13" fmla="*/ 0 h 864"/>
                  <a:gd name="T14" fmla="*/ 0 w 864"/>
                  <a:gd name="T15" fmla="*/ 0 h 864"/>
                  <a:gd name="T16" fmla="*/ 0 w 864"/>
                  <a:gd name="T17" fmla="*/ 0 h 864"/>
                  <a:gd name="T18" fmla="*/ 0 w 864"/>
                  <a:gd name="T19" fmla="*/ 0 h 864"/>
                  <a:gd name="T20" fmla="*/ 0 w 864"/>
                  <a:gd name="T21" fmla="*/ 0 h 864"/>
                  <a:gd name="T22" fmla="*/ 0 w 864"/>
                  <a:gd name="T23" fmla="*/ 0 h 864"/>
                  <a:gd name="T24" fmla="*/ 0 w 864"/>
                  <a:gd name="T25" fmla="*/ 0 h 864"/>
                  <a:gd name="T26" fmla="*/ 0 w 864"/>
                  <a:gd name="T27" fmla="*/ 0 h 864"/>
                  <a:gd name="T28" fmla="*/ 0 w 864"/>
                  <a:gd name="T29" fmla="*/ 0 h 864"/>
                  <a:gd name="T30" fmla="*/ 0 w 864"/>
                  <a:gd name="T31" fmla="*/ 0 h 864"/>
                  <a:gd name="T32" fmla="*/ 0 w 864"/>
                  <a:gd name="T33" fmla="*/ 0 h 864"/>
                  <a:gd name="T34" fmla="*/ 0 w 864"/>
                  <a:gd name="T35" fmla="*/ 0 h 864"/>
                  <a:gd name="T36" fmla="*/ 0 w 864"/>
                  <a:gd name="T37" fmla="*/ 0 h 864"/>
                  <a:gd name="T38" fmla="*/ 0 w 864"/>
                  <a:gd name="T39" fmla="*/ 0 h 864"/>
                  <a:gd name="T40" fmla="*/ 0 w 864"/>
                  <a:gd name="T41" fmla="*/ 0 h 864"/>
                  <a:gd name="T42" fmla="*/ 0 w 864"/>
                  <a:gd name="T43" fmla="*/ 0 h 864"/>
                  <a:gd name="T44" fmla="*/ 0 w 864"/>
                  <a:gd name="T45" fmla="*/ 0 h 864"/>
                  <a:gd name="T46" fmla="*/ 0 w 864"/>
                  <a:gd name="T47" fmla="*/ 0 h 864"/>
                  <a:gd name="T48" fmla="*/ 0 w 864"/>
                  <a:gd name="T49" fmla="*/ 0 h 864"/>
                  <a:gd name="T50" fmla="*/ 0 w 864"/>
                  <a:gd name="T51" fmla="*/ 0 h 864"/>
                  <a:gd name="T52" fmla="*/ 0 w 864"/>
                  <a:gd name="T53" fmla="*/ 0 h 864"/>
                  <a:gd name="T54" fmla="*/ 0 w 864"/>
                  <a:gd name="T55" fmla="*/ 0 h 864"/>
                  <a:gd name="T56" fmla="*/ 0 w 864"/>
                  <a:gd name="T57" fmla="*/ 0 h 864"/>
                  <a:gd name="T58" fmla="*/ 0 w 864"/>
                  <a:gd name="T59" fmla="*/ 0 h 864"/>
                  <a:gd name="T60" fmla="*/ 0 w 864"/>
                  <a:gd name="T61" fmla="*/ 0 h 864"/>
                  <a:gd name="T62" fmla="*/ 0 w 864"/>
                  <a:gd name="T63" fmla="*/ 0 h 864"/>
                  <a:gd name="T64" fmla="*/ 0 w 864"/>
                  <a:gd name="T65" fmla="*/ 0 h 864"/>
                  <a:gd name="T66" fmla="*/ 0 w 864"/>
                  <a:gd name="T67" fmla="*/ 0 h 864"/>
                  <a:gd name="T68" fmla="*/ 0 w 864"/>
                  <a:gd name="T69" fmla="*/ 0 h 864"/>
                  <a:gd name="T70" fmla="*/ 0 w 864"/>
                  <a:gd name="T71" fmla="*/ 0 h 864"/>
                  <a:gd name="T72" fmla="*/ 0 w 864"/>
                  <a:gd name="T73" fmla="*/ 0 h 864"/>
                  <a:gd name="T74" fmla="*/ 0 w 864"/>
                  <a:gd name="T75" fmla="*/ 0 h 864"/>
                  <a:gd name="T76" fmla="*/ 0 w 864"/>
                  <a:gd name="T77" fmla="*/ 0 h 864"/>
                  <a:gd name="T78" fmla="*/ 0 w 864"/>
                  <a:gd name="T79" fmla="*/ 0 h 864"/>
                  <a:gd name="T80" fmla="*/ 0 w 864"/>
                  <a:gd name="T81" fmla="*/ 0 h 864"/>
                  <a:gd name="T82" fmla="*/ 0 w 864"/>
                  <a:gd name="T83" fmla="*/ 0 h 864"/>
                  <a:gd name="T84" fmla="*/ 0 w 864"/>
                  <a:gd name="T85" fmla="*/ 0 h 8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4"/>
                  <a:gd name="T130" fmla="*/ 0 h 864"/>
                  <a:gd name="T131" fmla="*/ 864 w 864"/>
                  <a:gd name="T132" fmla="*/ 864 h 8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4" h="864">
                    <a:moveTo>
                      <a:pt x="864" y="432"/>
                    </a:moveTo>
                    <a:lnTo>
                      <a:pt x="863" y="410"/>
                    </a:lnTo>
                    <a:lnTo>
                      <a:pt x="862" y="388"/>
                    </a:lnTo>
                    <a:lnTo>
                      <a:pt x="858" y="367"/>
                    </a:lnTo>
                    <a:lnTo>
                      <a:pt x="855" y="345"/>
                    </a:lnTo>
                    <a:lnTo>
                      <a:pt x="850" y="324"/>
                    </a:lnTo>
                    <a:lnTo>
                      <a:pt x="845" y="304"/>
                    </a:lnTo>
                    <a:lnTo>
                      <a:pt x="837" y="284"/>
                    </a:lnTo>
                    <a:lnTo>
                      <a:pt x="830" y="265"/>
                    </a:lnTo>
                    <a:lnTo>
                      <a:pt x="821" y="246"/>
                    </a:lnTo>
                    <a:lnTo>
                      <a:pt x="812" y="227"/>
                    </a:lnTo>
                    <a:lnTo>
                      <a:pt x="801" y="208"/>
                    </a:lnTo>
                    <a:lnTo>
                      <a:pt x="789" y="190"/>
                    </a:lnTo>
                    <a:lnTo>
                      <a:pt x="778" y="173"/>
                    </a:lnTo>
                    <a:lnTo>
                      <a:pt x="765" y="158"/>
                    </a:lnTo>
                    <a:lnTo>
                      <a:pt x="751" y="142"/>
                    </a:lnTo>
                    <a:lnTo>
                      <a:pt x="737" y="127"/>
                    </a:lnTo>
                    <a:lnTo>
                      <a:pt x="722" y="113"/>
                    </a:lnTo>
                    <a:lnTo>
                      <a:pt x="707" y="99"/>
                    </a:lnTo>
                    <a:lnTo>
                      <a:pt x="690" y="86"/>
                    </a:lnTo>
                    <a:lnTo>
                      <a:pt x="674" y="75"/>
                    </a:lnTo>
                    <a:lnTo>
                      <a:pt x="656" y="63"/>
                    </a:lnTo>
                    <a:lnTo>
                      <a:pt x="638" y="52"/>
                    </a:lnTo>
                    <a:lnTo>
                      <a:pt x="618" y="43"/>
                    </a:lnTo>
                    <a:lnTo>
                      <a:pt x="599" y="34"/>
                    </a:lnTo>
                    <a:lnTo>
                      <a:pt x="580" y="27"/>
                    </a:lnTo>
                    <a:lnTo>
                      <a:pt x="560" y="20"/>
                    </a:lnTo>
                    <a:lnTo>
                      <a:pt x="540" y="14"/>
                    </a:lnTo>
                    <a:lnTo>
                      <a:pt x="519" y="9"/>
                    </a:lnTo>
                    <a:lnTo>
                      <a:pt x="497" y="6"/>
                    </a:lnTo>
                    <a:lnTo>
                      <a:pt x="476" y="3"/>
                    </a:lnTo>
                    <a:lnTo>
                      <a:pt x="454" y="1"/>
                    </a:lnTo>
                    <a:lnTo>
                      <a:pt x="432" y="0"/>
                    </a:lnTo>
                    <a:lnTo>
                      <a:pt x="409" y="1"/>
                    </a:lnTo>
                    <a:lnTo>
                      <a:pt x="387" y="3"/>
                    </a:lnTo>
                    <a:lnTo>
                      <a:pt x="366" y="6"/>
                    </a:lnTo>
                    <a:lnTo>
                      <a:pt x="345" y="9"/>
                    </a:lnTo>
                    <a:lnTo>
                      <a:pt x="323" y="14"/>
                    </a:lnTo>
                    <a:lnTo>
                      <a:pt x="303" y="20"/>
                    </a:lnTo>
                    <a:lnTo>
                      <a:pt x="283" y="27"/>
                    </a:lnTo>
                    <a:lnTo>
                      <a:pt x="264" y="34"/>
                    </a:lnTo>
                    <a:lnTo>
                      <a:pt x="245" y="43"/>
                    </a:lnTo>
                    <a:lnTo>
                      <a:pt x="226" y="52"/>
                    </a:lnTo>
                    <a:lnTo>
                      <a:pt x="208" y="63"/>
                    </a:lnTo>
                    <a:lnTo>
                      <a:pt x="191" y="75"/>
                    </a:lnTo>
                    <a:lnTo>
                      <a:pt x="174" y="86"/>
                    </a:lnTo>
                    <a:lnTo>
                      <a:pt x="157" y="99"/>
                    </a:lnTo>
                    <a:lnTo>
                      <a:pt x="142" y="113"/>
                    </a:lnTo>
                    <a:lnTo>
                      <a:pt x="126" y="127"/>
                    </a:lnTo>
                    <a:lnTo>
                      <a:pt x="112" y="142"/>
                    </a:lnTo>
                    <a:lnTo>
                      <a:pt x="98" y="158"/>
                    </a:lnTo>
                    <a:lnTo>
                      <a:pt x="86" y="173"/>
                    </a:lnTo>
                    <a:lnTo>
                      <a:pt x="74" y="190"/>
                    </a:lnTo>
                    <a:lnTo>
                      <a:pt x="62" y="208"/>
                    </a:lnTo>
                    <a:lnTo>
                      <a:pt x="52" y="227"/>
                    </a:lnTo>
                    <a:lnTo>
                      <a:pt x="42" y="246"/>
                    </a:lnTo>
                    <a:lnTo>
                      <a:pt x="34" y="265"/>
                    </a:lnTo>
                    <a:lnTo>
                      <a:pt x="26" y="284"/>
                    </a:lnTo>
                    <a:lnTo>
                      <a:pt x="20" y="304"/>
                    </a:lnTo>
                    <a:lnTo>
                      <a:pt x="13" y="324"/>
                    </a:lnTo>
                    <a:lnTo>
                      <a:pt x="9" y="345"/>
                    </a:lnTo>
                    <a:lnTo>
                      <a:pt x="5" y="367"/>
                    </a:lnTo>
                    <a:lnTo>
                      <a:pt x="2" y="388"/>
                    </a:lnTo>
                    <a:lnTo>
                      <a:pt x="1" y="410"/>
                    </a:lnTo>
                    <a:lnTo>
                      <a:pt x="0" y="432"/>
                    </a:lnTo>
                    <a:lnTo>
                      <a:pt x="1" y="455"/>
                    </a:lnTo>
                    <a:lnTo>
                      <a:pt x="2" y="476"/>
                    </a:lnTo>
                    <a:lnTo>
                      <a:pt x="5" y="498"/>
                    </a:lnTo>
                    <a:lnTo>
                      <a:pt x="9" y="519"/>
                    </a:lnTo>
                    <a:lnTo>
                      <a:pt x="13" y="541"/>
                    </a:lnTo>
                    <a:lnTo>
                      <a:pt x="20" y="561"/>
                    </a:lnTo>
                    <a:lnTo>
                      <a:pt x="26" y="581"/>
                    </a:lnTo>
                    <a:lnTo>
                      <a:pt x="34" y="600"/>
                    </a:lnTo>
                    <a:lnTo>
                      <a:pt x="42" y="619"/>
                    </a:lnTo>
                    <a:lnTo>
                      <a:pt x="52" y="638"/>
                    </a:lnTo>
                    <a:lnTo>
                      <a:pt x="62" y="656"/>
                    </a:lnTo>
                    <a:lnTo>
                      <a:pt x="74" y="673"/>
                    </a:lnTo>
                    <a:lnTo>
                      <a:pt x="86" y="690"/>
                    </a:lnTo>
                    <a:lnTo>
                      <a:pt x="98" y="707"/>
                    </a:lnTo>
                    <a:lnTo>
                      <a:pt x="112" y="722"/>
                    </a:lnTo>
                    <a:lnTo>
                      <a:pt x="126" y="738"/>
                    </a:lnTo>
                    <a:lnTo>
                      <a:pt x="142" y="752"/>
                    </a:lnTo>
                    <a:lnTo>
                      <a:pt x="157" y="766"/>
                    </a:lnTo>
                    <a:lnTo>
                      <a:pt x="174" y="778"/>
                    </a:lnTo>
                    <a:lnTo>
                      <a:pt x="191" y="790"/>
                    </a:lnTo>
                    <a:lnTo>
                      <a:pt x="208" y="802"/>
                    </a:lnTo>
                    <a:lnTo>
                      <a:pt x="226" y="812"/>
                    </a:lnTo>
                    <a:lnTo>
                      <a:pt x="245" y="822"/>
                    </a:lnTo>
                    <a:lnTo>
                      <a:pt x="264" y="830"/>
                    </a:lnTo>
                    <a:lnTo>
                      <a:pt x="283" y="838"/>
                    </a:lnTo>
                    <a:lnTo>
                      <a:pt x="303" y="844"/>
                    </a:lnTo>
                    <a:lnTo>
                      <a:pt x="323" y="851"/>
                    </a:lnTo>
                    <a:lnTo>
                      <a:pt x="345" y="855"/>
                    </a:lnTo>
                    <a:lnTo>
                      <a:pt x="366" y="859"/>
                    </a:lnTo>
                    <a:lnTo>
                      <a:pt x="387" y="862"/>
                    </a:lnTo>
                    <a:lnTo>
                      <a:pt x="409" y="863"/>
                    </a:lnTo>
                    <a:lnTo>
                      <a:pt x="432" y="864"/>
                    </a:lnTo>
                    <a:lnTo>
                      <a:pt x="454" y="863"/>
                    </a:lnTo>
                    <a:lnTo>
                      <a:pt x="476" y="862"/>
                    </a:lnTo>
                    <a:lnTo>
                      <a:pt x="497" y="859"/>
                    </a:lnTo>
                    <a:lnTo>
                      <a:pt x="519" y="855"/>
                    </a:lnTo>
                    <a:lnTo>
                      <a:pt x="540" y="851"/>
                    </a:lnTo>
                    <a:lnTo>
                      <a:pt x="560" y="844"/>
                    </a:lnTo>
                    <a:lnTo>
                      <a:pt x="580" y="838"/>
                    </a:lnTo>
                    <a:lnTo>
                      <a:pt x="599" y="830"/>
                    </a:lnTo>
                    <a:lnTo>
                      <a:pt x="618" y="822"/>
                    </a:lnTo>
                    <a:lnTo>
                      <a:pt x="638" y="812"/>
                    </a:lnTo>
                    <a:lnTo>
                      <a:pt x="656" y="802"/>
                    </a:lnTo>
                    <a:lnTo>
                      <a:pt x="674" y="790"/>
                    </a:lnTo>
                    <a:lnTo>
                      <a:pt x="690" y="778"/>
                    </a:lnTo>
                    <a:lnTo>
                      <a:pt x="707" y="766"/>
                    </a:lnTo>
                    <a:lnTo>
                      <a:pt x="722" y="752"/>
                    </a:lnTo>
                    <a:lnTo>
                      <a:pt x="737" y="738"/>
                    </a:lnTo>
                    <a:lnTo>
                      <a:pt x="751" y="722"/>
                    </a:lnTo>
                    <a:lnTo>
                      <a:pt x="765" y="707"/>
                    </a:lnTo>
                    <a:lnTo>
                      <a:pt x="778" y="690"/>
                    </a:lnTo>
                    <a:lnTo>
                      <a:pt x="789" y="673"/>
                    </a:lnTo>
                    <a:lnTo>
                      <a:pt x="801" y="656"/>
                    </a:lnTo>
                    <a:lnTo>
                      <a:pt x="812" y="638"/>
                    </a:lnTo>
                    <a:lnTo>
                      <a:pt x="821" y="619"/>
                    </a:lnTo>
                    <a:lnTo>
                      <a:pt x="830" y="600"/>
                    </a:lnTo>
                    <a:lnTo>
                      <a:pt x="837" y="581"/>
                    </a:lnTo>
                    <a:lnTo>
                      <a:pt x="845" y="561"/>
                    </a:lnTo>
                    <a:lnTo>
                      <a:pt x="850" y="541"/>
                    </a:lnTo>
                    <a:lnTo>
                      <a:pt x="855" y="519"/>
                    </a:lnTo>
                    <a:lnTo>
                      <a:pt x="858" y="498"/>
                    </a:lnTo>
                    <a:lnTo>
                      <a:pt x="862" y="476"/>
                    </a:lnTo>
                    <a:lnTo>
                      <a:pt x="863" y="455"/>
                    </a:lnTo>
                    <a:lnTo>
                      <a:pt x="864" y="432"/>
                    </a:lnTo>
                    <a:close/>
                  </a:path>
                </a:pathLst>
              </a:custGeom>
              <a:solidFill>
                <a:srgbClr val="D7207B"/>
              </a:solidFill>
              <a:ln w="9525">
                <a:noFill/>
                <a:round/>
                <a:headEnd/>
                <a:tailEnd/>
              </a:ln>
            </p:spPr>
            <p:txBody>
              <a:bodyPr/>
              <a:lstStyle/>
              <a:p>
                <a:pPr eaLnBrk="1" hangingPunct="1"/>
                <a:endParaRPr lang="pt-BR" u="none"/>
              </a:p>
            </p:txBody>
          </p:sp>
          <p:sp>
            <p:nvSpPr>
              <p:cNvPr id="468096" name="Freeform 166"/>
              <p:cNvSpPr>
                <a:spLocks/>
              </p:cNvSpPr>
              <p:nvPr/>
            </p:nvSpPr>
            <p:spPr bwMode="auto">
              <a:xfrm>
                <a:off x="3604" y="3286"/>
                <a:ext cx="72" cy="72"/>
              </a:xfrm>
              <a:custGeom>
                <a:avLst/>
                <a:gdLst>
                  <a:gd name="T0" fmla="*/ 0 w 575"/>
                  <a:gd name="T1" fmla="*/ 0 h 575"/>
                  <a:gd name="T2" fmla="*/ 0 w 575"/>
                  <a:gd name="T3" fmla="*/ 0 h 575"/>
                  <a:gd name="T4" fmla="*/ 0 w 575"/>
                  <a:gd name="T5" fmla="*/ 0 h 575"/>
                  <a:gd name="T6" fmla="*/ 0 w 575"/>
                  <a:gd name="T7" fmla="*/ 0 h 575"/>
                  <a:gd name="T8" fmla="*/ 0 w 575"/>
                  <a:gd name="T9" fmla="*/ 0 h 575"/>
                  <a:gd name="T10" fmla="*/ 0 w 575"/>
                  <a:gd name="T11" fmla="*/ 0 h 575"/>
                  <a:gd name="T12" fmla="*/ 0 w 575"/>
                  <a:gd name="T13" fmla="*/ 0 h 575"/>
                  <a:gd name="T14" fmla="*/ 0 w 575"/>
                  <a:gd name="T15" fmla="*/ 0 h 575"/>
                  <a:gd name="T16" fmla="*/ 0 w 575"/>
                  <a:gd name="T17" fmla="*/ 0 h 575"/>
                  <a:gd name="T18" fmla="*/ 0 w 575"/>
                  <a:gd name="T19" fmla="*/ 0 h 575"/>
                  <a:gd name="T20" fmla="*/ 0 w 575"/>
                  <a:gd name="T21" fmla="*/ 0 h 575"/>
                  <a:gd name="T22" fmla="*/ 0 w 575"/>
                  <a:gd name="T23" fmla="*/ 0 h 575"/>
                  <a:gd name="T24" fmla="*/ 0 w 575"/>
                  <a:gd name="T25" fmla="*/ 0 h 575"/>
                  <a:gd name="T26" fmla="*/ 0 w 575"/>
                  <a:gd name="T27" fmla="*/ 0 h 575"/>
                  <a:gd name="T28" fmla="*/ 0 w 575"/>
                  <a:gd name="T29" fmla="*/ 0 h 575"/>
                  <a:gd name="T30" fmla="*/ 0 w 575"/>
                  <a:gd name="T31" fmla="*/ 0 h 575"/>
                  <a:gd name="T32" fmla="*/ 0 w 575"/>
                  <a:gd name="T33" fmla="*/ 0 h 575"/>
                  <a:gd name="T34" fmla="*/ 0 w 575"/>
                  <a:gd name="T35" fmla="*/ 0 h 575"/>
                  <a:gd name="T36" fmla="*/ 0 w 575"/>
                  <a:gd name="T37" fmla="*/ 0 h 575"/>
                  <a:gd name="T38" fmla="*/ 0 w 575"/>
                  <a:gd name="T39" fmla="*/ 0 h 575"/>
                  <a:gd name="T40" fmla="*/ 0 w 575"/>
                  <a:gd name="T41" fmla="*/ 0 h 575"/>
                  <a:gd name="T42" fmla="*/ 0 w 575"/>
                  <a:gd name="T43" fmla="*/ 0 h 575"/>
                  <a:gd name="T44" fmla="*/ 0 w 575"/>
                  <a:gd name="T45" fmla="*/ 0 h 575"/>
                  <a:gd name="T46" fmla="*/ 0 w 575"/>
                  <a:gd name="T47" fmla="*/ 0 h 575"/>
                  <a:gd name="T48" fmla="*/ 0 w 575"/>
                  <a:gd name="T49" fmla="*/ 0 h 575"/>
                  <a:gd name="T50" fmla="*/ 0 w 575"/>
                  <a:gd name="T51" fmla="*/ 0 h 575"/>
                  <a:gd name="T52" fmla="*/ 0 w 575"/>
                  <a:gd name="T53" fmla="*/ 0 h 575"/>
                  <a:gd name="T54" fmla="*/ 0 w 575"/>
                  <a:gd name="T55" fmla="*/ 0 h 575"/>
                  <a:gd name="T56" fmla="*/ 0 w 575"/>
                  <a:gd name="T57" fmla="*/ 0 h 575"/>
                  <a:gd name="T58" fmla="*/ 0 w 575"/>
                  <a:gd name="T59" fmla="*/ 0 h 575"/>
                  <a:gd name="T60" fmla="*/ 0 w 575"/>
                  <a:gd name="T61" fmla="*/ 0 h 575"/>
                  <a:gd name="T62" fmla="*/ 0 w 575"/>
                  <a:gd name="T63" fmla="*/ 0 h 575"/>
                  <a:gd name="T64" fmla="*/ 0 w 575"/>
                  <a:gd name="T65" fmla="*/ 0 h 575"/>
                  <a:gd name="T66" fmla="*/ 0 w 575"/>
                  <a:gd name="T67" fmla="*/ 0 h 575"/>
                  <a:gd name="T68" fmla="*/ 0 w 575"/>
                  <a:gd name="T69" fmla="*/ 0 h 575"/>
                  <a:gd name="T70" fmla="*/ 0 w 575"/>
                  <a:gd name="T71" fmla="*/ 0 h 575"/>
                  <a:gd name="T72" fmla="*/ 0 w 575"/>
                  <a:gd name="T73" fmla="*/ 0 h 575"/>
                  <a:gd name="T74" fmla="*/ 0 w 575"/>
                  <a:gd name="T75" fmla="*/ 0 h 575"/>
                  <a:gd name="T76" fmla="*/ 0 w 575"/>
                  <a:gd name="T77" fmla="*/ 0 h 575"/>
                  <a:gd name="T78" fmla="*/ 0 w 575"/>
                  <a:gd name="T79" fmla="*/ 0 h 575"/>
                  <a:gd name="T80" fmla="*/ 0 w 575"/>
                  <a:gd name="T81" fmla="*/ 0 h 575"/>
                  <a:gd name="T82" fmla="*/ 0 w 575"/>
                  <a:gd name="T83" fmla="*/ 0 h 575"/>
                  <a:gd name="T84" fmla="*/ 0 w 575"/>
                  <a:gd name="T85" fmla="*/ 0 h 5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5"/>
                  <a:gd name="T130" fmla="*/ 0 h 575"/>
                  <a:gd name="T131" fmla="*/ 575 w 575"/>
                  <a:gd name="T132" fmla="*/ 575 h 5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5" h="575">
                    <a:moveTo>
                      <a:pt x="575" y="287"/>
                    </a:moveTo>
                    <a:lnTo>
                      <a:pt x="575" y="273"/>
                    </a:lnTo>
                    <a:lnTo>
                      <a:pt x="574" y="258"/>
                    </a:lnTo>
                    <a:lnTo>
                      <a:pt x="572" y="244"/>
                    </a:lnTo>
                    <a:lnTo>
                      <a:pt x="570" y="229"/>
                    </a:lnTo>
                    <a:lnTo>
                      <a:pt x="567" y="215"/>
                    </a:lnTo>
                    <a:lnTo>
                      <a:pt x="563" y="201"/>
                    </a:lnTo>
                    <a:lnTo>
                      <a:pt x="558" y="189"/>
                    </a:lnTo>
                    <a:lnTo>
                      <a:pt x="553" y="175"/>
                    </a:lnTo>
                    <a:lnTo>
                      <a:pt x="548" y="162"/>
                    </a:lnTo>
                    <a:lnTo>
                      <a:pt x="541" y="151"/>
                    </a:lnTo>
                    <a:lnTo>
                      <a:pt x="534" y="138"/>
                    </a:lnTo>
                    <a:lnTo>
                      <a:pt x="526" y="126"/>
                    </a:lnTo>
                    <a:lnTo>
                      <a:pt x="518" y="115"/>
                    </a:lnTo>
                    <a:lnTo>
                      <a:pt x="510" y="104"/>
                    </a:lnTo>
                    <a:lnTo>
                      <a:pt x="501" y="94"/>
                    </a:lnTo>
                    <a:lnTo>
                      <a:pt x="491" y="84"/>
                    </a:lnTo>
                    <a:lnTo>
                      <a:pt x="481" y="74"/>
                    </a:lnTo>
                    <a:lnTo>
                      <a:pt x="471" y="66"/>
                    </a:lnTo>
                    <a:lnTo>
                      <a:pt x="460" y="57"/>
                    </a:lnTo>
                    <a:lnTo>
                      <a:pt x="449" y="49"/>
                    </a:lnTo>
                    <a:lnTo>
                      <a:pt x="437" y="41"/>
                    </a:lnTo>
                    <a:lnTo>
                      <a:pt x="425" y="34"/>
                    </a:lnTo>
                    <a:lnTo>
                      <a:pt x="413" y="27"/>
                    </a:lnTo>
                    <a:lnTo>
                      <a:pt x="400" y="22"/>
                    </a:lnTo>
                    <a:lnTo>
                      <a:pt x="386" y="17"/>
                    </a:lnTo>
                    <a:lnTo>
                      <a:pt x="374" y="13"/>
                    </a:lnTo>
                    <a:lnTo>
                      <a:pt x="360" y="8"/>
                    </a:lnTo>
                    <a:lnTo>
                      <a:pt x="346" y="5"/>
                    </a:lnTo>
                    <a:lnTo>
                      <a:pt x="331" y="3"/>
                    </a:lnTo>
                    <a:lnTo>
                      <a:pt x="317" y="1"/>
                    </a:lnTo>
                    <a:lnTo>
                      <a:pt x="303" y="0"/>
                    </a:lnTo>
                    <a:lnTo>
                      <a:pt x="288" y="0"/>
                    </a:lnTo>
                    <a:lnTo>
                      <a:pt x="273" y="0"/>
                    </a:lnTo>
                    <a:lnTo>
                      <a:pt x="258" y="1"/>
                    </a:lnTo>
                    <a:lnTo>
                      <a:pt x="244" y="3"/>
                    </a:lnTo>
                    <a:lnTo>
                      <a:pt x="229" y="5"/>
                    </a:lnTo>
                    <a:lnTo>
                      <a:pt x="215" y="8"/>
                    </a:lnTo>
                    <a:lnTo>
                      <a:pt x="202" y="13"/>
                    </a:lnTo>
                    <a:lnTo>
                      <a:pt x="189" y="17"/>
                    </a:lnTo>
                    <a:lnTo>
                      <a:pt x="176" y="22"/>
                    </a:lnTo>
                    <a:lnTo>
                      <a:pt x="162" y="27"/>
                    </a:lnTo>
                    <a:lnTo>
                      <a:pt x="151" y="34"/>
                    </a:lnTo>
                    <a:lnTo>
                      <a:pt x="138" y="41"/>
                    </a:lnTo>
                    <a:lnTo>
                      <a:pt x="126" y="49"/>
                    </a:lnTo>
                    <a:lnTo>
                      <a:pt x="116" y="57"/>
                    </a:lnTo>
                    <a:lnTo>
                      <a:pt x="105" y="66"/>
                    </a:lnTo>
                    <a:lnTo>
                      <a:pt x="94" y="74"/>
                    </a:lnTo>
                    <a:lnTo>
                      <a:pt x="84" y="84"/>
                    </a:lnTo>
                    <a:lnTo>
                      <a:pt x="74" y="94"/>
                    </a:lnTo>
                    <a:lnTo>
                      <a:pt x="66" y="104"/>
                    </a:lnTo>
                    <a:lnTo>
                      <a:pt x="57" y="115"/>
                    </a:lnTo>
                    <a:lnTo>
                      <a:pt x="49" y="126"/>
                    </a:lnTo>
                    <a:lnTo>
                      <a:pt x="41" y="138"/>
                    </a:lnTo>
                    <a:lnTo>
                      <a:pt x="35" y="151"/>
                    </a:lnTo>
                    <a:lnTo>
                      <a:pt x="29" y="162"/>
                    </a:lnTo>
                    <a:lnTo>
                      <a:pt x="22" y="175"/>
                    </a:lnTo>
                    <a:lnTo>
                      <a:pt x="17" y="189"/>
                    </a:lnTo>
                    <a:lnTo>
                      <a:pt x="13" y="201"/>
                    </a:lnTo>
                    <a:lnTo>
                      <a:pt x="8" y="215"/>
                    </a:lnTo>
                    <a:lnTo>
                      <a:pt x="5" y="229"/>
                    </a:lnTo>
                    <a:lnTo>
                      <a:pt x="3" y="244"/>
                    </a:lnTo>
                    <a:lnTo>
                      <a:pt x="1" y="258"/>
                    </a:lnTo>
                    <a:lnTo>
                      <a:pt x="0" y="273"/>
                    </a:lnTo>
                    <a:lnTo>
                      <a:pt x="0" y="287"/>
                    </a:lnTo>
                    <a:lnTo>
                      <a:pt x="0" y="302"/>
                    </a:lnTo>
                    <a:lnTo>
                      <a:pt x="1" y="317"/>
                    </a:lnTo>
                    <a:lnTo>
                      <a:pt x="3" y="331"/>
                    </a:lnTo>
                    <a:lnTo>
                      <a:pt x="5" y="346"/>
                    </a:lnTo>
                    <a:lnTo>
                      <a:pt x="8" y="360"/>
                    </a:lnTo>
                    <a:lnTo>
                      <a:pt x="13" y="373"/>
                    </a:lnTo>
                    <a:lnTo>
                      <a:pt x="17" y="386"/>
                    </a:lnTo>
                    <a:lnTo>
                      <a:pt x="22" y="399"/>
                    </a:lnTo>
                    <a:lnTo>
                      <a:pt x="29" y="412"/>
                    </a:lnTo>
                    <a:lnTo>
                      <a:pt x="35" y="424"/>
                    </a:lnTo>
                    <a:lnTo>
                      <a:pt x="41" y="437"/>
                    </a:lnTo>
                    <a:lnTo>
                      <a:pt x="49" y="449"/>
                    </a:lnTo>
                    <a:lnTo>
                      <a:pt x="57" y="459"/>
                    </a:lnTo>
                    <a:lnTo>
                      <a:pt x="66" y="470"/>
                    </a:lnTo>
                    <a:lnTo>
                      <a:pt x="74" y="481"/>
                    </a:lnTo>
                    <a:lnTo>
                      <a:pt x="84" y="491"/>
                    </a:lnTo>
                    <a:lnTo>
                      <a:pt x="94" y="501"/>
                    </a:lnTo>
                    <a:lnTo>
                      <a:pt x="105" y="509"/>
                    </a:lnTo>
                    <a:lnTo>
                      <a:pt x="116" y="518"/>
                    </a:lnTo>
                    <a:lnTo>
                      <a:pt x="126" y="526"/>
                    </a:lnTo>
                    <a:lnTo>
                      <a:pt x="138" y="534"/>
                    </a:lnTo>
                    <a:lnTo>
                      <a:pt x="151" y="540"/>
                    </a:lnTo>
                    <a:lnTo>
                      <a:pt x="162" y="546"/>
                    </a:lnTo>
                    <a:lnTo>
                      <a:pt x="176" y="553"/>
                    </a:lnTo>
                    <a:lnTo>
                      <a:pt x="189" y="558"/>
                    </a:lnTo>
                    <a:lnTo>
                      <a:pt x="202" y="562"/>
                    </a:lnTo>
                    <a:lnTo>
                      <a:pt x="215" y="567"/>
                    </a:lnTo>
                    <a:lnTo>
                      <a:pt x="229" y="570"/>
                    </a:lnTo>
                    <a:lnTo>
                      <a:pt x="244" y="572"/>
                    </a:lnTo>
                    <a:lnTo>
                      <a:pt x="258" y="574"/>
                    </a:lnTo>
                    <a:lnTo>
                      <a:pt x="273" y="575"/>
                    </a:lnTo>
                    <a:lnTo>
                      <a:pt x="288" y="575"/>
                    </a:lnTo>
                    <a:lnTo>
                      <a:pt x="303" y="575"/>
                    </a:lnTo>
                    <a:lnTo>
                      <a:pt x="317" y="574"/>
                    </a:lnTo>
                    <a:lnTo>
                      <a:pt x="331" y="572"/>
                    </a:lnTo>
                    <a:lnTo>
                      <a:pt x="346" y="570"/>
                    </a:lnTo>
                    <a:lnTo>
                      <a:pt x="360" y="567"/>
                    </a:lnTo>
                    <a:lnTo>
                      <a:pt x="374" y="562"/>
                    </a:lnTo>
                    <a:lnTo>
                      <a:pt x="386" y="558"/>
                    </a:lnTo>
                    <a:lnTo>
                      <a:pt x="400" y="553"/>
                    </a:lnTo>
                    <a:lnTo>
                      <a:pt x="413" y="546"/>
                    </a:lnTo>
                    <a:lnTo>
                      <a:pt x="425" y="540"/>
                    </a:lnTo>
                    <a:lnTo>
                      <a:pt x="437" y="534"/>
                    </a:lnTo>
                    <a:lnTo>
                      <a:pt x="449" y="526"/>
                    </a:lnTo>
                    <a:lnTo>
                      <a:pt x="460" y="518"/>
                    </a:lnTo>
                    <a:lnTo>
                      <a:pt x="471" y="509"/>
                    </a:lnTo>
                    <a:lnTo>
                      <a:pt x="481" y="501"/>
                    </a:lnTo>
                    <a:lnTo>
                      <a:pt x="491" y="491"/>
                    </a:lnTo>
                    <a:lnTo>
                      <a:pt x="501" y="481"/>
                    </a:lnTo>
                    <a:lnTo>
                      <a:pt x="510" y="470"/>
                    </a:lnTo>
                    <a:lnTo>
                      <a:pt x="518" y="459"/>
                    </a:lnTo>
                    <a:lnTo>
                      <a:pt x="526" y="449"/>
                    </a:lnTo>
                    <a:lnTo>
                      <a:pt x="534" y="437"/>
                    </a:lnTo>
                    <a:lnTo>
                      <a:pt x="541" y="424"/>
                    </a:lnTo>
                    <a:lnTo>
                      <a:pt x="548" y="412"/>
                    </a:lnTo>
                    <a:lnTo>
                      <a:pt x="553" y="399"/>
                    </a:lnTo>
                    <a:lnTo>
                      <a:pt x="558" y="386"/>
                    </a:lnTo>
                    <a:lnTo>
                      <a:pt x="563" y="373"/>
                    </a:lnTo>
                    <a:lnTo>
                      <a:pt x="567" y="360"/>
                    </a:lnTo>
                    <a:lnTo>
                      <a:pt x="570" y="346"/>
                    </a:lnTo>
                    <a:lnTo>
                      <a:pt x="572" y="331"/>
                    </a:lnTo>
                    <a:lnTo>
                      <a:pt x="574" y="317"/>
                    </a:lnTo>
                    <a:lnTo>
                      <a:pt x="575" y="302"/>
                    </a:lnTo>
                    <a:lnTo>
                      <a:pt x="575" y="287"/>
                    </a:lnTo>
                    <a:close/>
                  </a:path>
                </a:pathLst>
              </a:custGeom>
              <a:solidFill>
                <a:srgbClr val="D91C7B"/>
              </a:solidFill>
              <a:ln w="9525">
                <a:noFill/>
                <a:round/>
                <a:headEnd/>
                <a:tailEnd/>
              </a:ln>
            </p:spPr>
            <p:txBody>
              <a:bodyPr/>
              <a:lstStyle/>
              <a:p>
                <a:pPr eaLnBrk="1" hangingPunct="1"/>
                <a:endParaRPr lang="pt-BR" u="none"/>
              </a:p>
            </p:txBody>
          </p:sp>
          <p:sp>
            <p:nvSpPr>
              <p:cNvPr id="468097" name="Freeform 167"/>
              <p:cNvSpPr>
                <a:spLocks/>
              </p:cNvSpPr>
              <p:nvPr/>
            </p:nvSpPr>
            <p:spPr bwMode="auto">
              <a:xfrm>
                <a:off x="3622" y="3304"/>
                <a:ext cx="36" cy="36"/>
              </a:xfrm>
              <a:custGeom>
                <a:avLst/>
                <a:gdLst>
                  <a:gd name="T0" fmla="*/ 0 w 288"/>
                  <a:gd name="T1" fmla="*/ 0 h 288"/>
                  <a:gd name="T2" fmla="*/ 0 w 288"/>
                  <a:gd name="T3" fmla="*/ 0 h 288"/>
                  <a:gd name="T4" fmla="*/ 0 w 288"/>
                  <a:gd name="T5" fmla="*/ 0 h 288"/>
                  <a:gd name="T6" fmla="*/ 0 w 288"/>
                  <a:gd name="T7" fmla="*/ 0 h 288"/>
                  <a:gd name="T8" fmla="*/ 0 w 288"/>
                  <a:gd name="T9" fmla="*/ 0 h 288"/>
                  <a:gd name="T10" fmla="*/ 0 w 288"/>
                  <a:gd name="T11" fmla="*/ 0 h 288"/>
                  <a:gd name="T12" fmla="*/ 0 w 288"/>
                  <a:gd name="T13" fmla="*/ 0 h 288"/>
                  <a:gd name="T14" fmla="*/ 0 w 288"/>
                  <a:gd name="T15" fmla="*/ 0 h 288"/>
                  <a:gd name="T16" fmla="*/ 0 w 288"/>
                  <a:gd name="T17" fmla="*/ 0 h 288"/>
                  <a:gd name="T18" fmla="*/ 0 w 288"/>
                  <a:gd name="T19" fmla="*/ 0 h 288"/>
                  <a:gd name="T20" fmla="*/ 0 w 288"/>
                  <a:gd name="T21" fmla="*/ 0 h 288"/>
                  <a:gd name="T22" fmla="*/ 0 w 288"/>
                  <a:gd name="T23" fmla="*/ 0 h 288"/>
                  <a:gd name="T24" fmla="*/ 0 w 288"/>
                  <a:gd name="T25" fmla="*/ 0 h 288"/>
                  <a:gd name="T26" fmla="*/ 0 w 288"/>
                  <a:gd name="T27" fmla="*/ 0 h 288"/>
                  <a:gd name="T28" fmla="*/ 0 w 288"/>
                  <a:gd name="T29" fmla="*/ 0 h 288"/>
                  <a:gd name="T30" fmla="*/ 0 w 288"/>
                  <a:gd name="T31" fmla="*/ 0 h 288"/>
                  <a:gd name="T32" fmla="*/ 0 w 288"/>
                  <a:gd name="T33" fmla="*/ 0 h 288"/>
                  <a:gd name="T34" fmla="*/ 0 w 288"/>
                  <a:gd name="T35" fmla="*/ 0 h 288"/>
                  <a:gd name="T36" fmla="*/ 0 w 288"/>
                  <a:gd name="T37" fmla="*/ 0 h 288"/>
                  <a:gd name="T38" fmla="*/ 0 w 288"/>
                  <a:gd name="T39" fmla="*/ 0 h 288"/>
                  <a:gd name="T40" fmla="*/ 0 w 288"/>
                  <a:gd name="T41" fmla="*/ 0 h 288"/>
                  <a:gd name="T42" fmla="*/ 0 w 288"/>
                  <a:gd name="T43" fmla="*/ 0 h 288"/>
                  <a:gd name="T44" fmla="*/ 0 w 288"/>
                  <a:gd name="T45" fmla="*/ 0 h 288"/>
                  <a:gd name="T46" fmla="*/ 0 w 288"/>
                  <a:gd name="T47" fmla="*/ 0 h 288"/>
                  <a:gd name="T48" fmla="*/ 0 w 288"/>
                  <a:gd name="T49" fmla="*/ 0 h 288"/>
                  <a:gd name="T50" fmla="*/ 0 w 288"/>
                  <a:gd name="T51" fmla="*/ 0 h 288"/>
                  <a:gd name="T52" fmla="*/ 0 w 288"/>
                  <a:gd name="T53" fmla="*/ 0 h 288"/>
                  <a:gd name="T54" fmla="*/ 0 w 288"/>
                  <a:gd name="T55" fmla="*/ 0 h 288"/>
                  <a:gd name="T56" fmla="*/ 0 w 288"/>
                  <a:gd name="T57" fmla="*/ 0 h 288"/>
                  <a:gd name="T58" fmla="*/ 0 w 288"/>
                  <a:gd name="T59" fmla="*/ 0 h 288"/>
                  <a:gd name="T60" fmla="*/ 0 w 288"/>
                  <a:gd name="T61" fmla="*/ 0 h 288"/>
                  <a:gd name="T62" fmla="*/ 0 w 288"/>
                  <a:gd name="T63" fmla="*/ 0 h 2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288"/>
                  <a:gd name="T98" fmla="*/ 288 w 288"/>
                  <a:gd name="T99" fmla="*/ 288 h 28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288">
                    <a:moveTo>
                      <a:pt x="288" y="144"/>
                    </a:moveTo>
                    <a:lnTo>
                      <a:pt x="287" y="130"/>
                    </a:lnTo>
                    <a:lnTo>
                      <a:pt x="285" y="116"/>
                    </a:lnTo>
                    <a:lnTo>
                      <a:pt x="282" y="102"/>
                    </a:lnTo>
                    <a:lnTo>
                      <a:pt x="276" y="88"/>
                    </a:lnTo>
                    <a:lnTo>
                      <a:pt x="270" y="75"/>
                    </a:lnTo>
                    <a:lnTo>
                      <a:pt x="264" y="64"/>
                    </a:lnTo>
                    <a:lnTo>
                      <a:pt x="255" y="53"/>
                    </a:lnTo>
                    <a:lnTo>
                      <a:pt x="246" y="43"/>
                    </a:lnTo>
                    <a:lnTo>
                      <a:pt x="235" y="33"/>
                    </a:lnTo>
                    <a:lnTo>
                      <a:pt x="224" y="24"/>
                    </a:lnTo>
                    <a:lnTo>
                      <a:pt x="213" y="18"/>
                    </a:lnTo>
                    <a:lnTo>
                      <a:pt x="200" y="12"/>
                    </a:lnTo>
                    <a:lnTo>
                      <a:pt x="186" y="6"/>
                    </a:lnTo>
                    <a:lnTo>
                      <a:pt x="172" y="3"/>
                    </a:lnTo>
                    <a:lnTo>
                      <a:pt x="159" y="1"/>
                    </a:lnTo>
                    <a:lnTo>
                      <a:pt x="144" y="0"/>
                    </a:lnTo>
                    <a:lnTo>
                      <a:pt x="129" y="1"/>
                    </a:lnTo>
                    <a:lnTo>
                      <a:pt x="115" y="3"/>
                    </a:lnTo>
                    <a:lnTo>
                      <a:pt x="101" y="6"/>
                    </a:lnTo>
                    <a:lnTo>
                      <a:pt x="87" y="12"/>
                    </a:lnTo>
                    <a:lnTo>
                      <a:pt x="75" y="18"/>
                    </a:lnTo>
                    <a:lnTo>
                      <a:pt x="63" y="24"/>
                    </a:lnTo>
                    <a:lnTo>
                      <a:pt x="52" y="33"/>
                    </a:lnTo>
                    <a:lnTo>
                      <a:pt x="42" y="43"/>
                    </a:lnTo>
                    <a:lnTo>
                      <a:pt x="32" y="53"/>
                    </a:lnTo>
                    <a:lnTo>
                      <a:pt x="25" y="64"/>
                    </a:lnTo>
                    <a:lnTo>
                      <a:pt x="17" y="75"/>
                    </a:lnTo>
                    <a:lnTo>
                      <a:pt x="11" y="88"/>
                    </a:lnTo>
                    <a:lnTo>
                      <a:pt x="7" y="102"/>
                    </a:lnTo>
                    <a:lnTo>
                      <a:pt x="2" y="116"/>
                    </a:lnTo>
                    <a:lnTo>
                      <a:pt x="0" y="130"/>
                    </a:lnTo>
                    <a:lnTo>
                      <a:pt x="0" y="144"/>
                    </a:lnTo>
                    <a:lnTo>
                      <a:pt x="0" y="159"/>
                    </a:lnTo>
                    <a:lnTo>
                      <a:pt x="2" y="173"/>
                    </a:lnTo>
                    <a:lnTo>
                      <a:pt x="7" y="187"/>
                    </a:lnTo>
                    <a:lnTo>
                      <a:pt x="11" y="201"/>
                    </a:lnTo>
                    <a:lnTo>
                      <a:pt x="17" y="213"/>
                    </a:lnTo>
                    <a:lnTo>
                      <a:pt x="25" y="225"/>
                    </a:lnTo>
                    <a:lnTo>
                      <a:pt x="32" y="236"/>
                    </a:lnTo>
                    <a:lnTo>
                      <a:pt x="42" y="246"/>
                    </a:lnTo>
                    <a:lnTo>
                      <a:pt x="52" y="256"/>
                    </a:lnTo>
                    <a:lnTo>
                      <a:pt x="63" y="263"/>
                    </a:lnTo>
                    <a:lnTo>
                      <a:pt x="75" y="271"/>
                    </a:lnTo>
                    <a:lnTo>
                      <a:pt x="87" y="277"/>
                    </a:lnTo>
                    <a:lnTo>
                      <a:pt x="101" y="281"/>
                    </a:lnTo>
                    <a:lnTo>
                      <a:pt x="115" y="286"/>
                    </a:lnTo>
                    <a:lnTo>
                      <a:pt x="129" y="288"/>
                    </a:lnTo>
                    <a:lnTo>
                      <a:pt x="144" y="288"/>
                    </a:lnTo>
                    <a:lnTo>
                      <a:pt x="159" y="288"/>
                    </a:lnTo>
                    <a:lnTo>
                      <a:pt x="172" y="286"/>
                    </a:lnTo>
                    <a:lnTo>
                      <a:pt x="186" y="281"/>
                    </a:lnTo>
                    <a:lnTo>
                      <a:pt x="200" y="277"/>
                    </a:lnTo>
                    <a:lnTo>
                      <a:pt x="213" y="271"/>
                    </a:lnTo>
                    <a:lnTo>
                      <a:pt x="224" y="263"/>
                    </a:lnTo>
                    <a:lnTo>
                      <a:pt x="235" y="256"/>
                    </a:lnTo>
                    <a:lnTo>
                      <a:pt x="246" y="246"/>
                    </a:lnTo>
                    <a:lnTo>
                      <a:pt x="255" y="236"/>
                    </a:lnTo>
                    <a:lnTo>
                      <a:pt x="264" y="225"/>
                    </a:lnTo>
                    <a:lnTo>
                      <a:pt x="270" y="213"/>
                    </a:lnTo>
                    <a:lnTo>
                      <a:pt x="276" y="201"/>
                    </a:lnTo>
                    <a:lnTo>
                      <a:pt x="282" y="187"/>
                    </a:lnTo>
                    <a:lnTo>
                      <a:pt x="285" y="173"/>
                    </a:lnTo>
                    <a:lnTo>
                      <a:pt x="287" y="159"/>
                    </a:lnTo>
                    <a:lnTo>
                      <a:pt x="288" y="144"/>
                    </a:lnTo>
                    <a:close/>
                  </a:path>
                </a:pathLst>
              </a:custGeom>
              <a:solidFill>
                <a:srgbClr val="DD137B"/>
              </a:solidFill>
              <a:ln w="9525">
                <a:noFill/>
                <a:round/>
                <a:headEnd/>
                <a:tailEnd/>
              </a:ln>
            </p:spPr>
            <p:txBody>
              <a:bodyPr/>
              <a:lstStyle/>
              <a:p>
                <a:pPr eaLnBrk="1" hangingPunct="1"/>
                <a:endParaRPr lang="pt-BR" u="none"/>
              </a:p>
            </p:txBody>
          </p:sp>
          <p:sp>
            <p:nvSpPr>
              <p:cNvPr id="468098" name="Freeform 168"/>
              <p:cNvSpPr>
                <a:spLocks/>
              </p:cNvSpPr>
              <p:nvPr/>
            </p:nvSpPr>
            <p:spPr bwMode="auto">
              <a:xfrm>
                <a:off x="2963" y="2911"/>
                <a:ext cx="968" cy="1003"/>
              </a:xfrm>
              <a:custGeom>
                <a:avLst/>
                <a:gdLst>
                  <a:gd name="T0" fmla="*/ 0 w 7745"/>
                  <a:gd name="T1" fmla="*/ 0 h 8024"/>
                  <a:gd name="T2" fmla="*/ 0 w 7745"/>
                  <a:gd name="T3" fmla="*/ 0 h 8024"/>
                  <a:gd name="T4" fmla="*/ 0 w 7745"/>
                  <a:gd name="T5" fmla="*/ 0 h 8024"/>
                  <a:gd name="T6" fmla="*/ 0 w 7745"/>
                  <a:gd name="T7" fmla="*/ 0 h 8024"/>
                  <a:gd name="T8" fmla="*/ 0 w 7745"/>
                  <a:gd name="T9" fmla="*/ 0 h 8024"/>
                  <a:gd name="T10" fmla="*/ 0 w 7745"/>
                  <a:gd name="T11" fmla="*/ 0 h 8024"/>
                  <a:gd name="T12" fmla="*/ 0 w 7745"/>
                  <a:gd name="T13" fmla="*/ 0 h 8024"/>
                  <a:gd name="T14" fmla="*/ 0 w 7745"/>
                  <a:gd name="T15" fmla="*/ 0 h 8024"/>
                  <a:gd name="T16" fmla="*/ 0 w 7745"/>
                  <a:gd name="T17" fmla="*/ 0 h 8024"/>
                  <a:gd name="T18" fmla="*/ 0 w 7745"/>
                  <a:gd name="T19" fmla="*/ 0 h 8024"/>
                  <a:gd name="T20" fmla="*/ 0 w 7745"/>
                  <a:gd name="T21" fmla="*/ 0 h 8024"/>
                  <a:gd name="T22" fmla="*/ 0 w 7745"/>
                  <a:gd name="T23" fmla="*/ 0 h 8024"/>
                  <a:gd name="T24" fmla="*/ 0 w 7745"/>
                  <a:gd name="T25" fmla="*/ 0 h 8024"/>
                  <a:gd name="T26" fmla="*/ 0 w 7745"/>
                  <a:gd name="T27" fmla="*/ 0 h 8024"/>
                  <a:gd name="T28" fmla="*/ 0 w 7745"/>
                  <a:gd name="T29" fmla="*/ 0 h 8024"/>
                  <a:gd name="T30" fmla="*/ 0 w 7745"/>
                  <a:gd name="T31" fmla="*/ 0 h 8024"/>
                  <a:gd name="T32" fmla="*/ 0 w 7745"/>
                  <a:gd name="T33" fmla="*/ 0 h 8024"/>
                  <a:gd name="T34" fmla="*/ 0 w 7745"/>
                  <a:gd name="T35" fmla="*/ 0 h 8024"/>
                  <a:gd name="T36" fmla="*/ 0 w 7745"/>
                  <a:gd name="T37" fmla="*/ 0 h 8024"/>
                  <a:gd name="T38" fmla="*/ 0 w 7745"/>
                  <a:gd name="T39" fmla="*/ 0 h 8024"/>
                  <a:gd name="T40" fmla="*/ 0 w 7745"/>
                  <a:gd name="T41" fmla="*/ 0 h 8024"/>
                  <a:gd name="T42" fmla="*/ 0 w 7745"/>
                  <a:gd name="T43" fmla="*/ 0 h 8024"/>
                  <a:gd name="T44" fmla="*/ 0 w 7745"/>
                  <a:gd name="T45" fmla="*/ 0 h 8024"/>
                  <a:gd name="T46" fmla="*/ 0 w 7745"/>
                  <a:gd name="T47" fmla="*/ 0 h 8024"/>
                  <a:gd name="T48" fmla="*/ 0 w 7745"/>
                  <a:gd name="T49" fmla="*/ 0 h 8024"/>
                  <a:gd name="T50" fmla="*/ 0 w 7745"/>
                  <a:gd name="T51" fmla="*/ 0 h 8024"/>
                  <a:gd name="T52" fmla="*/ 0 w 7745"/>
                  <a:gd name="T53" fmla="*/ 0 h 8024"/>
                  <a:gd name="T54" fmla="*/ 0 w 7745"/>
                  <a:gd name="T55" fmla="*/ 0 h 8024"/>
                  <a:gd name="T56" fmla="*/ 0 w 7745"/>
                  <a:gd name="T57" fmla="*/ 0 h 8024"/>
                  <a:gd name="T58" fmla="*/ 0 w 7745"/>
                  <a:gd name="T59" fmla="*/ 0 h 8024"/>
                  <a:gd name="T60" fmla="*/ 0 w 7745"/>
                  <a:gd name="T61" fmla="*/ 0 h 8024"/>
                  <a:gd name="T62" fmla="*/ 0 w 7745"/>
                  <a:gd name="T63" fmla="*/ 0 h 8024"/>
                  <a:gd name="T64" fmla="*/ 0 w 7745"/>
                  <a:gd name="T65" fmla="*/ 0 h 8024"/>
                  <a:gd name="T66" fmla="*/ 0 w 7745"/>
                  <a:gd name="T67" fmla="*/ 0 h 8024"/>
                  <a:gd name="T68" fmla="*/ 0 w 7745"/>
                  <a:gd name="T69" fmla="*/ 0 h 8024"/>
                  <a:gd name="T70" fmla="*/ 0 w 7745"/>
                  <a:gd name="T71" fmla="*/ 0 h 8024"/>
                  <a:gd name="T72" fmla="*/ 0 w 7745"/>
                  <a:gd name="T73" fmla="*/ 0 h 8024"/>
                  <a:gd name="T74" fmla="*/ 0 w 7745"/>
                  <a:gd name="T75" fmla="*/ 0 h 8024"/>
                  <a:gd name="T76" fmla="*/ 0 w 7745"/>
                  <a:gd name="T77" fmla="*/ 0 h 8024"/>
                  <a:gd name="T78" fmla="*/ 0 w 7745"/>
                  <a:gd name="T79" fmla="*/ 0 h 8024"/>
                  <a:gd name="T80" fmla="*/ 0 w 7745"/>
                  <a:gd name="T81" fmla="*/ 0 h 8024"/>
                  <a:gd name="T82" fmla="*/ 0 w 7745"/>
                  <a:gd name="T83" fmla="*/ 0 h 8024"/>
                  <a:gd name="T84" fmla="*/ 0 w 7745"/>
                  <a:gd name="T85" fmla="*/ 0 h 8024"/>
                  <a:gd name="T86" fmla="*/ 0 w 7745"/>
                  <a:gd name="T87" fmla="*/ 0 h 8024"/>
                  <a:gd name="T88" fmla="*/ 0 w 7745"/>
                  <a:gd name="T89" fmla="*/ 0 h 8024"/>
                  <a:gd name="T90" fmla="*/ 0 w 7745"/>
                  <a:gd name="T91" fmla="*/ 0 h 8024"/>
                  <a:gd name="T92" fmla="*/ 0 w 7745"/>
                  <a:gd name="T93" fmla="*/ 0 h 8024"/>
                  <a:gd name="T94" fmla="*/ 0 w 7745"/>
                  <a:gd name="T95" fmla="*/ 0 h 8024"/>
                  <a:gd name="T96" fmla="*/ 0 w 7745"/>
                  <a:gd name="T97" fmla="*/ 0 h 8024"/>
                  <a:gd name="T98" fmla="*/ 0 w 7745"/>
                  <a:gd name="T99" fmla="*/ 0 h 8024"/>
                  <a:gd name="T100" fmla="*/ 0 w 7745"/>
                  <a:gd name="T101" fmla="*/ 0 h 80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745"/>
                  <a:gd name="T154" fmla="*/ 0 h 8024"/>
                  <a:gd name="T155" fmla="*/ 7745 w 7745"/>
                  <a:gd name="T156" fmla="*/ 8024 h 80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745" h="8024">
                    <a:moveTo>
                      <a:pt x="3868" y="0"/>
                    </a:moveTo>
                    <a:lnTo>
                      <a:pt x="3668" y="0"/>
                    </a:lnTo>
                    <a:lnTo>
                      <a:pt x="3477" y="17"/>
                    </a:lnTo>
                    <a:lnTo>
                      <a:pt x="3286" y="43"/>
                    </a:lnTo>
                    <a:lnTo>
                      <a:pt x="3095" y="78"/>
                    </a:lnTo>
                    <a:lnTo>
                      <a:pt x="2904" y="122"/>
                    </a:lnTo>
                    <a:lnTo>
                      <a:pt x="2720" y="173"/>
                    </a:lnTo>
                    <a:lnTo>
                      <a:pt x="2539" y="244"/>
                    </a:lnTo>
                    <a:lnTo>
                      <a:pt x="2366" y="313"/>
                    </a:lnTo>
                    <a:lnTo>
                      <a:pt x="2190" y="392"/>
                    </a:lnTo>
                    <a:lnTo>
                      <a:pt x="2026" y="486"/>
                    </a:lnTo>
                    <a:lnTo>
                      <a:pt x="1869" y="583"/>
                    </a:lnTo>
                    <a:lnTo>
                      <a:pt x="1703" y="688"/>
                    </a:lnTo>
                    <a:lnTo>
                      <a:pt x="1557" y="800"/>
                    </a:lnTo>
                    <a:lnTo>
                      <a:pt x="1409" y="922"/>
                    </a:lnTo>
                    <a:lnTo>
                      <a:pt x="1269" y="1042"/>
                    </a:lnTo>
                    <a:lnTo>
                      <a:pt x="1129" y="1175"/>
                    </a:lnTo>
                    <a:lnTo>
                      <a:pt x="1009" y="1323"/>
                    </a:lnTo>
                    <a:lnTo>
                      <a:pt x="878" y="1461"/>
                    </a:lnTo>
                    <a:lnTo>
                      <a:pt x="765" y="1617"/>
                    </a:lnTo>
                    <a:lnTo>
                      <a:pt x="660" y="1774"/>
                    </a:lnTo>
                    <a:lnTo>
                      <a:pt x="556" y="1930"/>
                    </a:lnTo>
                    <a:lnTo>
                      <a:pt x="469" y="2103"/>
                    </a:lnTo>
                    <a:lnTo>
                      <a:pt x="382" y="2279"/>
                    </a:lnTo>
                    <a:lnTo>
                      <a:pt x="305" y="2452"/>
                    </a:lnTo>
                    <a:lnTo>
                      <a:pt x="234" y="2633"/>
                    </a:lnTo>
                    <a:lnTo>
                      <a:pt x="174" y="2825"/>
                    </a:lnTo>
                    <a:lnTo>
                      <a:pt x="114" y="3016"/>
                    </a:lnTo>
                    <a:lnTo>
                      <a:pt x="78" y="3207"/>
                    </a:lnTo>
                    <a:lnTo>
                      <a:pt x="43" y="3399"/>
                    </a:lnTo>
                    <a:lnTo>
                      <a:pt x="18" y="3599"/>
                    </a:lnTo>
                    <a:lnTo>
                      <a:pt x="0" y="3809"/>
                    </a:lnTo>
                    <a:lnTo>
                      <a:pt x="0" y="4015"/>
                    </a:lnTo>
                    <a:lnTo>
                      <a:pt x="0" y="4059"/>
                    </a:lnTo>
                    <a:lnTo>
                      <a:pt x="0" y="4112"/>
                    </a:lnTo>
                    <a:lnTo>
                      <a:pt x="0" y="4163"/>
                    </a:lnTo>
                    <a:lnTo>
                      <a:pt x="9" y="4216"/>
                    </a:lnTo>
                    <a:lnTo>
                      <a:pt x="9" y="4268"/>
                    </a:lnTo>
                    <a:lnTo>
                      <a:pt x="9" y="4321"/>
                    </a:lnTo>
                    <a:lnTo>
                      <a:pt x="18" y="4365"/>
                    </a:lnTo>
                    <a:lnTo>
                      <a:pt x="18" y="4416"/>
                    </a:lnTo>
                    <a:lnTo>
                      <a:pt x="130" y="4451"/>
                    </a:lnTo>
                    <a:lnTo>
                      <a:pt x="234" y="4487"/>
                    </a:lnTo>
                    <a:lnTo>
                      <a:pt x="313" y="4520"/>
                    </a:lnTo>
                    <a:lnTo>
                      <a:pt x="382" y="4573"/>
                    </a:lnTo>
                    <a:lnTo>
                      <a:pt x="453" y="4625"/>
                    </a:lnTo>
                    <a:lnTo>
                      <a:pt x="496" y="4678"/>
                    </a:lnTo>
                    <a:lnTo>
                      <a:pt x="530" y="4737"/>
                    </a:lnTo>
                    <a:lnTo>
                      <a:pt x="556" y="4807"/>
                    </a:lnTo>
                    <a:lnTo>
                      <a:pt x="565" y="4876"/>
                    </a:lnTo>
                    <a:lnTo>
                      <a:pt x="565" y="4945"/>
                    </a:lnTo>
                    <a:lnTo>
                      <a:pt x="547" y="5025"/>
                    </a:lnTo>
                    <a:lnTo>
                      <a:pt x="522" y="5111"/>
                    </a:lnTo>
                    <a:lnTo>
                      <a:pt x="478" y="5208"/>
                    </a:lnTo>
                    <a:lnTo>
                      <a:pt x="425" y="5295"/>
                    </a:lnTo>
                    <a:lnTo>
                      <a:pt x="365" y="5389"/>
                    </a:lnTo>
                    <a:lnTo>
                      <a:pt x="278" y="5494"/>
                    </a:lnTo>
                    <a:lnTo>
                      <a:pt x="339" y="5634"/>
                    </a:lnTo>
                    <a:lnTo>
                      <a:pt x="400" y="5772"/>
                    </a:lnTo>
                    <a:lnTo>
                      <a:pt x="469" y="5902"/>
                    </a:lnTo>
                    <a:lnTo>
                      <a:pt x="540" y="6024"/>
                    </a:lnTo>
                    <a:lnTo>
                      <a:pt x="609" y="6154"/>
                    </a:lnTo>
                    <a:lnTo>
                      <a:pt x="687" y="6276"/>
                    </a:lnTo>
                    <a:lnTo>
                      <a:pt x="774" y="6399"/>
                    </a:lnTo>
                    <a:lnTo>
                      <a:pt x="851" y="6511"/>
                    </a:lnTo>
                    <a:lnTo>
                      <a:pt x="947" y="6633"/>
                    </a:lnTo>
                    <a:lnTo>
                      <a:pt x="1043" y="6738"/>
                    </a:lnTo>
                    <a:lnTo>
                      <a:pt x="1140" y="6840"/>
                    </a:lnTo>
                    <a:lnTo>
                      <a:pt x="1244" y="6945"/>
                    </a:lnTo>
                    <a:lnTo>
                      <a:pt x="1348" y="7042"/>
                    </a:lnTo>
                    <a:lnTo>
                      <a:pt x="1460" y="7136"/>
                    </a:lnTo>
                    <a:lnTo>
                      <a:pt x="1565" y="7233"/>
                    </a:lnTo>
                    <a:lnTo>
                      <a:pt x="1678" y="7311"/>
                    </a:lnTo>
                    <a:lnTo>
                      <a:pt x="1800" y="7398"/>
                    </a:lnTo>
                    <a:lnTo>
                      <a:pt x="1922" y="7475"/>
                    </a:lnTo>
                    <a:lnTo>
                      <a:pt x="2042" y="7546"/>
                    </a:lnTo>
                    <a:lnTo>
                      <a:pt x="2175" y="7615"/>
                    </a:lnTo>
                    <a:lnTo>
                      <a:pt x="2304" y="7677"/>
                    </a:lnTo>
                    <a:lnTo>
                      <a:pt x="2435" y="7737"/>
                    </a:lnTo>
                    <a:lnTo>
                      <a:pt x="2573" y="7788"/>
                    </a:lnTo>
                    <a:lnTo>
                      <a:pt x="2704" y="7842"/>
                    </a:lnTo>
                    <a:lnTo>
                      <a:pt x="2853" y="7875"/>
                    </a:lnTo>
                    <a:lnTo>
                      <a:pt x="2991" y="7919"/>
                    </a:lnTo>
                    <a:lnTo>
                      <a:pt x="3130" y="7944"/>
                    </a:lnTo>
                    <a:lnTo>
                      <a:pt x="3278" y="7972"/>
                    </a:lnTo>
                    <a:lnTo>
                      <a:pt x="3426" y="7997"/>
                    </a:lnTo>
                    <a:lnTo>
                      <a:pt x="3571" y="8015"/>
                    </a:lnTo>
                    <a:lnTo>
                      <a:pt x="3720" y="8015"/>
                    </a:lnTo>
                    <a:lnTo>
                      <a:pt x="3868" y="8024"/>
                    </a:lnTo>
                    <a:lnTo>
                      <a:pt x="4077" y="8015"/>
                    </a:lnTo>
                    <a:lnTo>
                      <a:pt x="4268" y="8006"/>
                    </a:lnTo>
                    <a:lnTo>
                      <a:pt x="4459" y="7980"/>
                    </a:lnTo>
                    <a:lnTo>
                      <a:pt x="4650" y="7944"/>
                    </a:lnTo>
                    <a:lnTo>
                      <a:pt x="4842" y="7900"/>
                    </a:lnTo>
                    <a:lnTo>
                      <a:pt x="5025" y="7842"/>
                    </a:lnTo>
                    <a:lnTo>
                      <a:pt x="5206" y="7781"/>
                    </a:lnTo>
                    <a:lnTo>
                      <a:pt x="5381" y="7709"/>
                    </a:lnTo>
                    <a:lnTo>
                      <a:pt x="5546" y="7633"/>
                    </a:lnTo>
                    <a:lnTo>
                      <a:pt x="5721" y="7536"/>
                    </a:lnTo>
                    <a:lnTo>
                      <a:pt x="5877" y="7442"/>
                    </a:lnTo>
                    <a:lnTo>
                      <a:pt x="6043" y="7337"/>
                    </a:lnTo>
                    <a:lnTo>
                      <a:pt x="6190" y="7224"/>
                    </a:lnTo>
                    <a:lnTo>
                      <a:pt x="6338" y="7111"/>
                    </a:lnTo>
                    <a:lnTo>
                      <a:pt x="6476" y="6980"/>
                    </a:lnTo>
                    <a:lnTo>
                      <a:pt x="6606" y="6850"/>
                    </a:lnTo>
                    <a:lnTo>
                      <a:pt x="6738" y="6711"/>
                    </a:lnTo>
                    <a:lnTo>
                      <a:pt x="6858" y="6562"/>
                    </a:lnTo>
                    <a:lnTo>
                      <a:pt x="6973" y="6407"/>
                    </a:lnTo>
                    <a:lnTo>
                      <a:pt x="7085" y="6251"/>
                    </a:lnTo>
                    <a:lnTo>
                      <a:pt x="7179" y="6085"/>
                    </a:lnTo>
                    <a:lnTo>
                      <a:pt x="7276" y="5920"/>
                    </a:lnTo>
                    <a:lnTo>
                      <a:pt x="7363" y="5746"/>
                    </a:lnTo>
                    <a:lnTo>
                      <a:pt x="7442" y="5573"/>
                    </a:lnTo>
                    <a:lnTo>
                      <a:pt x="7511" y="5389"/>
                    </a:lnTo>
                    <a:lnTo>
                      <a:pt x="7572" y="5208"/>
                    </a:lnTo>
                    <a:lnTo>
                      <a:pt x="7623" y="5016"/>
                    </a:lnTo>
                    <a:lnTo>
                      <a:pt x="7667" y="4816"/>
                    </a:lnTo>
                    <a:lnTo>
                      <a:pt x="7702" y="4625"/>
                    </a:lnTo>
                    <a:lnTo>
                      <a:pt x="7728" y="4425"/>
                    </a:lnTo>
                    <a:lnTo>
                      <a:pt x="7738" y="4216"/>
                    </a:lnTo>
                    <a:lnTo>
                      <a:pt x="7745" y="4015"/>
                    </a:lnTo>
                    <a:lnTo>
                      <a:pt x="7738" y="3809"/>
                    </a:lnTo>
                    <a:lnTo>
                      <a:pt x="7728" y="3599"/>
                    </a:lnTo>
                    <a:lnTo>
                      <a:pt x="7702" y="3399"/>
                    </a:lnTo>
                    <a:lnTo>
                      <a:pt x="7667" y="3207"/>
                    </a:lnTo>
                    <a:lnTo>
                      <a:pt x="7623" y="3016"/>
                    </a:lnTo>
                    <a:lnTo>
                      <a:pt x="7572" y="2825"/>
                    </a:lnTo>
                    <a:lnTo>
                      <a:pt x="7511" y="2633"/>
                    </a:lnTo>
                    <a:lnTo>
                      <a:pt x="7442" y="2452"/>
                    </a:lnTo>
                    <a:lnTo>
                      <a:pt x="7363" y="2279"/>
                    </a:lnTo>
                    <a:lnTo>
                      <a:pt x="7276" y="2103"/>
                    </a:lnTo>
                    <a:lnTo>
                      <a:pt x="7179" y="1930"/>
                    </a:lnTo>
                    <a:lnTo>
                      <a:pt x="7085" y="1774"/>
                    </a:lnTo>
                    <a:lnTo>
                      <a:pt x="6973" y="1617"/>
                    </a:lnTo>
                    <a:lnTo>
                      <a:pt x="6858" y="1461"/>
                    </a:lnTo>
                    <a:lnTo>
                      <a:pt x="6738" y="1323"/>
                    </a:lnTo>
                    <a:lnTo>
                      <a:pt x="6606" y="1175"/>
                    </a:lnTo>
                    <a:lnTo>
                      <a:pt x="6476" y="1042"/>
                    </a:lnTo>
                    <a:lnTo>
                      <a:pt x="6338" y="922"/>
                    </a:lnTo>
                    <a:lnTo>
                      <a:pt x="6190" y="800"/>
                    </a:lnTo>
                    <a:lnTo>
                      <a:pt x="6043" y="688"/>
                    </a:lnTo>
                    <a:lnTo>
                      <a:pt x="5877" y="583"/>
                    </a:lnTo>
                    <a:lnTo>
                      <a:pt x="5721" y="486"/>
                    </a:lnTo>
                    <a:lnTo>
                      <a:pt x="5546" y="392"/>
                    </a:lnTo>
                    <a:lnTo>
                      <a:pt x="5381" y="313"/>
                    </a:lnTo>
                    <a:lnTo>
                      <a:pt x="5206" y="244"/>
                    </a:lnTo>
                    <a:lnTo>
                      <a:pt x="5025" y="173"/>
                    </a:lnTo>
                    <a:lnTo>
                      <a:pt x="4842" y="122"/>
                    </a:lnTo>
                    <a:lnTo>
                      <a:pt x="4650" y="78"/>
                    </a:lnTo>
                    <a:lnTo>
                      <a:pt x="4459" y="43"/>
                    </a:lnTo>
                    <a:lnTo>
                      <a:pt x="4268" y="17"/>
                    </a:lnTo>
                    <a:lnTo>
                      <a:pt x="4077" y="0"/>
                    </a:lnTo>
                    <a:lnTo>
                      <a:pt x="3868" y="0"/>
                    </a:lnTo>
                    <a:close/>
                  </a:path>
                </a:pathLst>
              </a:custGeom>
              <a:noFill/>
              <a:ln w="3175">
                <a:solidFill>
                  <a:srgbClr val="4E495D"/>
                </a:solidFill>
                <a:round/>
                <a:headEnd/>
                <a:tailEnd/>
              </a:ln>
            </p:spPr>
            <p:txBody>
              <a:bodyPr/>
              <a:lstStyle/>
              <a:p>
                <a:pPr eaLnBrk="1" hangingPunct="1"/>
                <a:endParaRPr lang="pt-BR" u="none"/>
              </a:p>
            </p:txBody>
          </p:sp>
          <p:sp>
            <p:nvSpPr>
              <p:cNvPr id="468099" name="Freeform 169"/>
              <p:cNvSpPr>
                <a:spLocks/>
              </p:cNvSpPr>
              <p:nvPr/>
            </p:nvSpPr>
            <p:spPr bwMode="auto">
              <a:xfrm>
                <a:off x="2975" y="2708"/>
                <a:ext cx="263" cy="348"/>
              </a:xfrm>
              <a:custGeom>
                <a:avLst/>
                <a:gdLst>
                  <a:gd name="T0" fmla="*/ 0 w 2103"/>
                  <a:gd name="T1" fmla="*/ 0 h 2785"/>
                  <a:gd name="T2" fmla="*/ 0 w 2103"/>
                  <a:gd name="T3" fmla="*/ 0 h 2785"/>
                  <a:gd name="T4" fmla="*/ 0 w 2103"/>
                  <a:gd name="T5" fmla="*/ 0 h 2785"/>
                  <a:gd name="T6" fmla="*/ 0 w 2103"/>
                  <a:gd name="T7" fmla="*/ 0 h 2785"/>
                  <a:gd name="T8" fmla="*/ 0 w 2103"/>
                  <a:gd name="T9" fmla="*/ 0 h 2785"/>
                  <a:gd name="T10" fmla="*/ 0 w 2103"/>
                  <a:gd name="T11" fmla="*/ 0 h 2785"/>
                  <a:gd name="T12" fmla="*/ 0 w 2103"/>
                  <a:gd name="T13" fmla="*/ 0 h 2785"/>
                  <a:gd name="T14" fmla="*/ 0 w 2103"/>
                  <a:gd name="T15" fmla="*/ 0 h 2785"/>
                  <a:gd name="T16" fmla="*/ 0 w 2103"/>
                  <a:gd name="T17" fmla="*/ 0 h 2785"/>
                  <a:gd name="T18" fmla="*/ 0 w 2103"/>
                  <a:gd name="T19" fmla="*/ 0 h 2785"/>
                  <a:gd name="T20" fmla="*/ 0 w 2103"/>
                  <a:gd name="T21" fmla="*/ 0 h 2785"/>
                  <a:gd name="T22" fmla="*/ 0 w 2103"/>
                  <a:gd name="T23" fmla="*/ 0 h 2785"/>
                  <a:gd name="T24" fmla="*/ 0 w 2103"/>
                  <a:gd name="T25" fmla="*/ 0 h 2785"/>
                  <a:gd name="T26" fmla="*/ 0 w 2103"/>
                  <a:gd name="T27" fmla="*/ 0 h 2785"/>
                  <a:gd name="T28" fmla="*/ 0 w 2103"/>
                  <a:gd name="T29" fmla="*/ 0 h 2785"/>
                  <a:gd name="T30" fmla="*/ 0 w 2103"/>
                  <a:gd name="T31" fmla="*/ 0 h 2785"/>
                  <a:gd name="T32" fmla="*/ 0 w 2103"/>
                  <a:gd name="T33" fmla="*/ 0 h 2785"/>
                  <a:gd name="T34" fmla="*/ 0 w 2103"/>
                  <a:gd name="T35" fmla="*/ 0 h 2785"/>
                  <a:gd name="T36" fmla="*/ 0 w 2103"/>
                  <a:gd name="T37" fmla="*/ 0 h 2785"/>
                  <a:gd name="T38" fmla="*/ 0 w 2103"/>
                  <a:gd name="T39" fmla="*/ 0 h 2785"/>
                  <a:gd name="T40" fmla="*/ 0 w 2103"/>
                  <a:gd name="T41" fmla="*/ 0 h 2785"/>
                  <a:gd name="T42" fmla="*/ 0 w 2103"/>
                  <a:gd name="T43" fmla="*/ 0 h 2785"/>
                  <a:gd name="T44" fmla="*/ 0 w 2103"/>
                  <a:gd name="T45" fmla="*/ 0 h 2785"/>
                  <a:gd name="T46" fmla="*/ 0 w 2103"/>
                  <a:gd name="T47" fmla="*/ 0 h 2785"/>
                  <a:gd name="T48" fmla="*/ 0 w 2103"/>
                  <a:gd name="T49" fmla="*/ 0 h 2785"/>
                  <a:gd name="T50" fmla="*/ 0 w 2103"/>
                  <a:gd name="T51" fmla="*/ 0 h 2785"/>
                  <a:gd name="T52" fmla="*/ 0 w 2103"/>
                  <a:gd name="T53" fmla="*/ 0 h 2785"/>
                  <a:gd name="T54" fmla="*/ 0 w 2103"/>
                  <a:gd name="T55" fmla="*/ 0 h 2785"/>
                  <a:gd name="T56" fmla="*/ 0 w 2103"/>
                  <a:gd name="T57" fmla="*/ 0 h 2785"/>
                  <a:gd name="T58" fmla="*/ 0 w 2103"/>
                  <a:gd name="T59" fmla="*/ 0 h 2785"/>
                  <a:gd name="T60" fmla="*/ 0 w 2103"/>
                  <a:gd name="T61" fmla="*/ 0 h 2785"/>
                  <a:gd name="T62" fmla="*/ 0 w 2103"/>
                  <a:gd name="T63" fmla="*/ 0 h 2785"/>
                  <a:gd name="T64" fmla="*/ 0 w 2103"/>
                  <a:gd name="T65" fmla="*/ 0 h 2785"/>
                  <a:gd name="T66" fmla="*/ 0 w 2103"/>
                  <a:gd name="T67" fmla="*/ 0 h 2785"/>
                  <a:gd name="T68" fmla="*/ 0 w 2103"/>
                  <a:gd name="T69" fmla="*/ 0 h 2785"/>
                  <a:gd name="T70" fmla="*/ 0 w 2103"/>
                  <a:gd name="T71" fmla="*/ 0 h 2785"/>
                  <a:gd name="T72" fmla="*/ 0 w 2103"/>
                  <a:gd name="T73" fmla="*/ 0 h 2785"/>
                  <a:gd name="T74" fmla="*/ 0 w 2103"/>
                  <a:gd name="T75" fmla="*/ 0 h 2785"/>
                  <a:gd name="T76" fmla="*/ 0 w 2103"/>
                  <a:gd name="T77" fmla="*/ 0 h 2785"/>
                  <a:gd name="T78" fmla="*/ 0 w 2103"/>
                  <a:gd name="T79" fmla="*/ 0 h 2785"/>
                  <a:gd name="T80" fmla="*/ 0 w 2103"/>
                  <a:gd name="T81" fmla="*/ 0 h 2785"/>
                  <a:gd name="T82" fmla="*/ 0 w 2103"/>
                  <a:gd name="T83" fmla="*/ 0 h 2785"/>
                  <a:gd name="T84" fmla="*/ 0 w 2103"/>
                  <a:gd name="T85" fmla="*/ 0 h 2785"/>
                  <a:gd name="T86" fmla="*/ 0 w 2103"/>
                  <a:gd name="T87" fmla="*/ 0 h 2785"/>
                  <a:gd name="T88" fmla="*/ 0 w 2103"/>
                  <a:gd name="T89" fmla="*/ 0 h 2785"/>
                  <a:gd name="T90" fmla="*/ 0 w 2103"/>
                  <a:gd name="T91" fmla="*/ 0 h 2785"/>
                  <a:gd name="T92" fmla="*/ 0 w 2103"/>
                  <a:gd name="T93" fmla="*/ 0 h 2785"/>
                  <a:gd name="T94" fmla="*/ 0 w 2103"/>
                  <a:gd name="T95" fmla="*/ 0 h 2785"/>
                  <a:gd name="T96" fmla="*/ 0 w 2103"/>
                  <a:gd name="T97" fmla="*/ 0 h 2785"/>
                  <a:gd name="T98" fmla="*/ 0 w 2103"/>
                  <a:gd name="T99" fmla="*/ 0 h 2785"/>
                  <a:gd name="T100" fmla="*/ 0 w 2103"/>
                  <a:gd name="T101" fmla="*/ 0 h 2785"/>
                  <a:gd name="T102" fmla="*/ 0 w 2103"/>
                  <a:gd name="T103" fmla="*/ 0 h 27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03"/>
                  <a:gd name="T157" fmla="*/ 0 h 2785"/>
                  <a:gd name="T158" fmla="*/ 2103 w 2103"/>
                  <a:gd name="T159" fmla="*/ 2785 h 27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03" h="2785">
                    <a:moveTo>
                      <a:pt x="514" y="1948"/>
                    </a:moveTo>
                    <a:lnTo>
                      <a:pt x="499" y="1931"/>
                    </a:lnTo>
                    <a:lnTo>
                      <a:pt x="489" y="1890"/>
                    </a:lnTo>
                    <a:lnTo>
                      <a:pt x="486" y="1852"/>
                    </a:lnTo>
                    <a:lnTo>
                      <a:pt x="486" y="1794"/>
                    </a:lnTo>
                    <a:lnTo>
                      <a:pt x="486" y="1755"/>
                    </a:lnTo>
                    <a:lnTo>
                      <a:pt x="499" y="1700"/>
                    </a:lnTo>
                    <a:lnTo>
                      <a:pt x="514" y="1663"/>
                    </a:lnTo>
                    <a:lnTo>
                      <a:pt x="507" y="1631"/>
                    </a:lnTo>
                    <a:lnTo>
                      <a:pt x="546" y="1612"/>
                    </a:lnTo>
                    <a:lnTo>
                      <a:pt x="587" y="1608"/>
                    </a:lnTo>
                    <a:lnTo>
                      <a:pt x="643" y="1617"/>
                    </a:lnTo>
                    <a:lnTo>
                      <a:pt x="704" y="1663"/>
                    </a:lnTo>
                    <a:lnTo>
                      <a:pt x="783" y="1732"/>
                    </a:lnTo>
                    <a:lnTo>
                      <a:pt x="870" y="1824"/>
                    </a:lnTo>
                    <a:lnTo>
                      <a:pt x="953" y="1931"/>
                    </a:lnTo>
                    <a:lnTo>
                      <a:pt x="1197" y="2150"/>
                    </a:lnTo>
                    <a:lnTo>
                      <a:pt x="0" y="705"/>
                    </a:lnTo>
                    <a:lnTo>
                      <a:pt x="1211" y="0"/>
                    </a:lnTo>
                    <a:lnTo>
                      <a:pt x="1256" y="129"/>
                    </a:lnTo>
                    <a:lnTo>
                      <a:pt x="1298" y="253"/>
                    </a:lnTo>
                    <a:lnTo>
                      <a:pt x="1353" y="388"/>
                    </a:lnTo>
                    <a:lnTo>
                      <a:pt x="1400" y="502"/>
                    </a:lnTo>
                    <a:lnTo>
                      <a:pt x="1445" y="632"/>
                    </a:lnTo>
                    <a:lnTo>
                      <a:pt x="1507" y="761"/>
                    </a:lnTo>
                    <a:lnTo>
                      <a:pt x="1556" y="888"/>
                    </a:lnTo>
                    <a:lnTo>
                      <a:pt x="1611" y="1019"/>
                    </a:lnTo>
                    <a:lnTo>
                      <a:pt x="1672" y="1139"/>
                    </a:lnTo>
                    <a:lnTo>
                      <a:pt x="1731" y="1263"/>
                    </a:lnTo>
                    <a:lnTo>
                      <a:pt x="1790" y="1391"/>
                    </a:lnTo>
                    <a:lnTo>
                      <a:pt x="1855" y="1515"/>
                    </a:lnTo>
                    <a:lnTo>
                      <a:pt x="1921" y="1631"/>
                    </a:lnTo>
                    <a:lnTo>
                      <a:pt x="1976" y="1766"/>
                    </a:lnTo>
                    <a:lnTo>
                      <a:pt x="2034" y="1890"/>
                    </a:lnTo>
                    <a:lnTo>
                      <a:pt x="2103" y="2012"/>
                    </a:lnTo>
                    <a:lnTo>
                      <a:pt x="2037" y="2048"/>
                    </a:lnTo>
                    <a:lnTo>
                      <a:pt x="1971" y="2085"/>
                    </a:lnTo>
                    <a:lnTo>
                      <a:pt x="1905" y="2124"/>
                    </a:lnTo>
                    <a:lnTo>
                      <a:pt x="1839" y="2163"/>
                    </a:lnTo>
                    <a:lnTo>
                      <a:pt x="1773" y="2203"/>
                    </a:lnTo>
                    <a:lnTo>
                      <a:pt x="1708" y="2246"/>
                    </a:lnTo>
                    <a:lnTo>
                      <a:pt x="1643" y="2290"/>
                    </a:lnTo>
                    <a:lnTo>
                      <a:pt x="1578" y="2336"/>
                    </a:lnTo>
                    <a:lnTo>
                      <a:pt x="1513" y="2385"/>
                    </a:lnTo>
                    <a:lnTo>
                      <a:pt x="1448" y="2435"/>
                    </a:lnTo>
                    <a:lnTo>
                      <a:pt x="1384" y="2487"/>
                    </a:lnTo>
                    <a:lnTo>
                      <a:pt x="1320" y="2541"/>
                    </a:lnTo>
                    <a:lnTo>
                      <a:pt x="1255" y="2598"/>
                    </a:lnTo>
                    <a:lnTo>
                      <a:pt x="1190" y="2658"/>
                    </a:lnTo>
                    <a:lnTo>
                      <a:pt x="1127" y="2720"/>
                    </a:lnTo>
                    <a:lnTo>
                      <a:pt x="1063" y="2785"/>
                    </a:lnTo>
                    <a:lnTo>
                      <a:pt x="514" y="1948"/>
                    </a:lnTo>
                    <a:close/>
                  </a:path>
                </a:pathLst>
              </a:custGeom>
              <a:solidFill>
                <a:srgbClr val="9AB086"/>
              </a:solidFill>
              <a:ln w="9525">
                <a:noFill/>
                <a:round/>
                <a:headEnd/>
                <a:tailEnd/>
              </a:ln>
            </p:spPr>
            <p:txBody>
              <a:bodyPr/>
              <a:lstStyle/>
              <a:p>
                <a:pPr eaLnBrk="1" hangingPunct="1"/>
                <a:endParaRPr lang="pt-BR" u="none"/>
              </a:p>
            </p:txBody>
          </p:sp>
          <p:sp>
            <p:nvSpPr>
              <p:cNvPr id="468100" name="Freeform 170"/>
              <p:cNvSpPr>
                <a:spLocks/>
              </p:cNvSpPr>
              <p:nvPr/>
            </p:nvSpPr>
            <p:spPr bwMode="auto">
              <a:xfrm>
                <a:off x="3014" y="2731"/>
                <a:ext cx="112" cy="101"/>
              </a:xfrm>
              <a:custGeom>
                <a:avLst/>
                <a:gdLst>
                  <a:gd name="T0" fmla="*/ 0 w 901"/>
                  <a:gd name="T1" fmla="*/ 0 h 805"/>
                  <a:gd name="T2" fmla="*/ 0 w 901"/>
                  <a:gd name="T3" fmla="*/ 0 h 805"/>
                  <a:gd name="T4" fmla="*/ 0 w 901"/>
                  <a:gd name="T5" fmla="*/ 0 h 805"/>
                  <a:gd name="T6" fmla="*/ 0 w 901"/>
                  <a:gd name="T7" fmla="*/ 0 h 805"/>
                  <a:gd name="T8" fmla="*/ 0 w 901"/>
                  <a:gd name="T9" fmla="*/ 0 h 805"/>
                  <a:gd name="T10" fmla="*/ 0 60000 65536"/>
                  <a:gd name="T11" fmla="*/ 0 60000 65536"/>
                  <a:gd name="T12" fmla="*/ 0 60000 65536"/>
                  <a:gd name="T13" fmla="*/ 0 60000 65536"/>
                  <a:gd name="T14" fmla="*/ 0 60000 65536"/>
                  <a:gd name="T15" fmla="*/ 0 w 901"/>
                  <a:gd name="T16" fmla="*/ 0 h 805"/>
                  <a:gd name="T17" fmla="*/ 901 w 901"/>
                  <a:gd name="T18" fmla="*/ 805 h 805"/>
                </a:gdLst>
                <a:ahLst/>
                <a:cxnLst>
                  <a:cxn ang="T10">
                    <a:pos x="T0" y="T1"/>
                  </a:cxn>
                  <a:cxn ang="T11">
                    <a:pos x="T2" y="T3"/>
                  </a:cxn>
                  <a:cxn ang="T12">
                    <a:pos x="T4" y="T5"/>
                  </a:cxn>
                  <a:cxn ang="T13">
                    <a:pos x="T6" y="T7"/>
                  </a:cxn>
                  <a:cxn ang="T14">
                    <a:pos x="T8" y="T9"/>
                  </a:cxn>
                </a:cxnLst>
                <a:rect l="T15" t="T16" r="T17" b="T18"/>
                <a:pathLst>
                  <a:path w="901" h="805">
                    <a:moveTo>
                      <a:pt x="901" y="458"/>
                    </a:moveTo>
                    <a:lnTo>
                      <a:pt x="241" y="805"/>
                    </a:lnTo>
                    <a:lnTo>
                      <a:pt x="0" y="396"/>
                    </a:lnTo>
                    <a:lnTo>
                      <a:pt x="651" y="0"/>
                    </a:lnTo>
                    <a:lnTo>
                      <a:pt x="901" y="458"/>
                    </a:lnTo>
                    <a:close/>
                  </a:path>
                </a:pathLst>
              </a:custGeom>
              <a:solidFill>
                <a:srgbClr val="F09BBE"/>
              </a:solidFill>
              <a:ln w="9525">
                <a:noFill/>
                <a:round/>
                <a:headEnd/>
                <a:tailEnd/>
              </a:ln>
            </p:spPr>
            <p:txBody>
              <a:bodyPr/>
              <a:lstStyle/>
              <a:p>
                <a:pPr eaLnBrk="1" hangingPunct="1"/>
                <a:endParaRPr lang="pt-BR" u="none"/>
              </a:p>
            </p:txBody>
          </p:sp>
          <p:sp>
            <p:nvSpPr>
              <p:cNvPr id="468101" name="Freeform 171"/>
              <p:cNvSpPr>
                <a:spLocks/>
              </p:cNvSpPr>
              <p:nvPr/>
            </p:nvSpPr>
            <p:spPr bwMode="auto">
              <a:xfrm>
                <a:off x="3014" y="2731"/>
                <a:ext cx="112" cy="101"/>
              </a:xfrm>
              <a:custGeom>
                <a:avLst/>
                <a:gdLst>
                  <a:gd name="T0" fmla="*/ 0 w 901"/>
                  <a:gd name="T1" fmla="*/ 0 h 805"/>
                  <a:gd name="T2" fmla="*/ 0 w 901"/>
                  <a:gd name="T3" fmla="*/ 0 h 805"/>
                  <a:gd name="T4" fmla="*/ 0 w 901"/>
                  <a:gd name="T5" fmla="*/ 0 h 805"/>
                  <a:gd name="T6" fmla="*/ 0 w 901"/>
                  <a:gd name="T7" fmla="*/ 0 h 805"/>
                  <a:gd name="T8" fmla="*/ 0 w 901"/>
                  <a:gd name="T9" fmla="*/ 0 h 805"/>
                  <a:gd name="T10" fmla="*/ 0 60000 65536"/>
                  <a:gd name="T11" fmla="*/ 0 60000 65536"/>
                  <a:gd name="T12" fmla="*/ 0 60000 65536"/>
                  <a:gd name="T13" fmla="*/ 0 60000 65536"/>
                  <a:gd name="T14" fmla="*/ 0 60000 65536"/>
                  <a:gd name="T15" fmla="*/ 0 w 901"/>
                  <a:gd name="T16" fmla="*/ 0 h 805"/>
                  <a:gd name="T17" fmla="*/ 901 w 901"/>
                  <a:gd name="T18" fmla="*/ 805 h 805"/>
                </a:gdLst>
                <a:ahLst/>
                <a:cxnLst>
                  <a:cxn ang="T10">
                    <a:pos x="T0" y="T1"/>
                  </a:cxn>
                  <a:cxn ang="T11">
                    <a:pos x="T2" y="T3"/>
                  </a:cxn>
                  <a:cxn ang="T12">
                    <a:pos x="T4" y="T5"/>
                  </a:cxn>
                  <a:cxn ang="T13">
                    <a:pos x="T6" y="T7"/>
                  </a:cxn>
                  <a:cxn ang="T14">
                    <a:pos x="T8" y="T9"/>
                  </a:cxn>
                </a:cxnLst>
                <a:rect l="T15" t="T16" r="T17" b="T18"/>
                <a:pathLst>
                  <a:path w="901" h="805">
                    <a:moveTo>
                      <a:pt x="901" y="458"/>
                    </a:moveTo>
                    <a:lnTo>
                      <a:pt x="241" y="805"/>
                    </a:lnTo>
                    <a:lnTo>
                      <a:pt x="0" y="396"/>
                    </a:lnTo>
                    <a:lnTo>
                      <a:pt x="651" y="0"/>
                    </a:lnTo>
                    <a:lnTo>
                      <a:pt x="901" y="458"/>
                    </a:lnTo>
                    <a:close/>
                  </a:path>
                </a:pathLst>
              </a:custGeom>
              <a:noFill/>
              <a:ln w="3175">
                <a:solidFill>
                  <a:srgbClr val="71635D"/>
                </a:solidFill>
                <a:round/>
                <a:headEnd/>
                <a:tailEnd/>
              </a:ln>
            </p:spPr>
            <p:txBody>
              <a:bodyPr/>
              <a:lstStyle/>
              <a:p>
                <a:pPr eaLnBrk="1" hangingPunct="1"/>
                <a:endParaRPr lang="pt-BR" u="none"/>
              </a:p>
            </p:txBody>
          </p:sp>
          <p:sp>
            <p:nvSpPr>
              <p:cNvPr id="468102" name="Freeform 172"/>
              <p:cNvSpPr>
                <a:spLocks/>
              </p:cNvSpPr>
              <p:nvPr/>
            </p:nvSpPr>
            <p:spPr bwMode="auto">
              <a:xfrm>
                <a:off x="2906" y="2807"/>
                <a:ext cx="96" cy="85"/>
              </a:xfrm>
              <a:custGeom>
                <a:avLst/>
                <a:gdLst>
                  <a:gd name="T0" fmla="*/ 0 w 765"/>
                  <a:gd name="T1" fmla="*/ 0 h 678"/>
                  <a:gd name="T2" fmla="*/ 0 w 765"/>
                  <a:gd name="T3" fmla="*/ 0 h 678"/>
                  <a:gd name="T4" fmla="*/ 0 w 765"/>
                  <a:gd name="T5" fmla="*/ 0 h 678"/>
                  <a:gd name="T6" fmla="*/ 0 w 765"/>
                  <a:gd name="T7" fmla="*/ 0 h 678"/>
                  <a:gd name="T8" fmla="*/ 0 w 765"/>
                  <a:gd name="T9" fmla="*/ 0 h 678"/>
                  <a:gd name="T10" fmla="*/ 0 w 765"/>
                  <a:gd name="T11" fmla="*/ 0 h 678"/>
                  <a:gd name="T12" fmla="*/ 0 w 765"/>
                  <a:gd name="T13" fmla="*/ 0 h 678"/>
                  <a:gd name="T14" fmla="*/ 0 w 765"/>
                  <a:gd name="T15" fmla="*/ 0 h 678"/>
                  <a:gd name="T16" fmla="*/ 0 w 765"/>
                  <a:gd name="T17" fmla="*/ 0 h 678"/>
                  <a:gd name="T18" fmla="*/ 0 w 765"/>
                  <a:gd name="T19" fmla="*/ 0 h 678"/>
                  <a:gd name="T20" fmla="*/ 0 w 765"/>
                  <a:gd name="T21" fmla="*/ 0 h 678"/>
                  <a:gd name="T22" fmla="*/ 0 w 765"/>
                  <a:gd name="T23" fmla="*/ 0 h 6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678"/>
                  <a:gd name="T38" fmla="*/ 765 w 765"/>
                  <a:gd name="T39" fmla="*/ 678 h 6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678">
                    <a:moveTo>
                      <a:pt x="765" y="365"/>
                    </a:moveTo>
                    <a:lnTo>
                      <a:pt x="757" y="469"/>
                    </a:lnTo>
                    <a:lnTo>
                      <a:pt x="704" y="556"/>
                    </a:lnTo>
                    <a:lnTo>
                      <a:pt x="626" y="616"/>
                    </a:lnTo>
                    <a:lnTo>
                      <a:pt x="530" y="660"/>
                    </a:lnTo>
                    <a:lnTo>
                      <a:pt x="426" y="678"/>
                    </a:lnTo>
                    <a:lnTo>
                      <a:pt x="322" y="678"/>
                    </a:lnTo>
                    <a:lnTo>
                      <a:pt x="235" y="643"/>
                    </a:lnTo>
                    <a:lnTo>
                      <a:pt x="173" y="581"/>
                    </a:lnTo>
                    <a:lnTo>
                      <a:pt x="0" y="140"/>
                    </a:lnTo>
                    <a:lnTo>
                      <a:pt x="599" y="0"/>
                    </a:lnTo>
                    <a:lnTo>
                      <a:pt x="765" y="365"/>
                    </a:lnTo>
                    <a:close/>
                  </a:path>
                </a:pathLst>
              </a:custGeom>
              <a:solidFill>
                <a:srgbClr val="495778"/>
              </a:solidFill>
              <a:ln w="9525">
                <a:noFill/>
                <a:round/>
                <a:headEnd/>
                <a:tailEnd/>
              </a:ln>
            </p:spPr>
            <p:txBody>
              <a:bodyPr/>
              <a:lstStyle/>
              <a:p>
                <a:pPr eaLnBrk="1" hangingPunct="1"/>
                <a:endParaRPr lang="pt-BR" u="none"/>
              </a:p>
            </p:txBody>
          </p:sp>
          <p:sp>
            <p:nvSpPr>
              <p:cNvPr id="468103" name="Freeform 173"/>
              <p:cNvSpPr>
                <a:spLocks/>
              </p:cNvSpPr>
              <p:nvPr/>
            </p:nvSpPr>
            <p:spPr bwMode="auto">
              <a:xfrm>
                <a:off x="2906" y="2807"/>
                <a:ext cx="96" cy="85"/>
              </a:xfrm>
              <a:custGeom>
                <a:avLst/>
                <a:gdLst>
                  <a:gd name="T0" fmla="*/ 0 w 765"/>
                  <a:gd name="T1" fmla="*/ 0 h 678"/>
                  <a:gd name="T2" fmla="*/ 0 w 765"/>
                  <a:gd name="T3" fmla="*/ 0 h 678"/>
                  <a:gd name="T4" fmla="*/ 0 w 765"/>
                  <a:gd name="T5" fmla="*/ 0 h 678"/>
                  <a:gd name="T6" fmla="*/ 0 w 765"/>
                  <a:gd name="T7" fmla="*/ 0 h 678"/>
                  <a:gd name="T8" fmla="*/ 0 w 765"/>
                  <a:gd name="T9" fmla="*/ 0 h 678"/>
                  <a:gd name="T10" fmla="*/ 0 w 765"/>
                  <a:gd name="T11" fmla="*/ 0 h 678"/>
                  <a:gd name="T12" fmla="*/ 0 w 765"/>
                  <a:gd name="T13" fmla="*/ 0 h 678"/>
                  <a:gd name="T14" fmla="*/ 0 w 765"/>
                  <a:gd name="T15" fmla="*/ 0 h 678"/>
                  <a:gd name="T16" fmla="*/ 0 w 765"/>
                  <a:gd name="T17" fmla="*/ 0 h 678"/>
                  <a:gd name="T18" fmla="*/ 0 w 765"/>
                  <a:gd name="T19" fmla="*/ 0 h 678"/>
                  <a:gd name="T20" fmla="*/ 0 w 765"/>
                  <a:gd name="T21" fmla="*/ 0 h 678"/>
                  <a:gd name="T22" fmla="*/ 0 w 765"/>
                  <a:gd name="T23" fmla="*/ 0 h 6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678"/>
                  <a:gd name="T38" fmla="*/ 765 w 765"/>
                  <a:gd name="T39" fmla="*/ 678 h 6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678">
                    <a:moveTo>
                      <a:pt x="765" y="365"/>
                    </a:moveTo>
                    <a:lnTo>
                      <a:pt x="757" y="469"/>
                    </a:lnTo>
                    <a:lnTo>
                      <a:pt x="704" y="556"/>
                    </a:lnTo>
                    <a:lnTo>
                      <a:pt x="626" y="616"/>
                    </a:lnTo>
                    <a:lnTo>
                      <a:pt x="530" y="660"/>
                    </a:lnTo>
                    <a:lnTo>
                      <a:pt x="426" y="678"/>
                    </a:lnTo>
                    <a:lnTo>
                      <a:pt x="322" y="678"/>
                    </a:lnTo>
                    <a:lnTo>
                      <a:pt x="235" y="643"/>
                    </a:lnTo>
                    <a:lnTo>
                      <a:pt x="173" y="581"/>
                    </a:lnTo>
                    <a:lnTo>
                      <a:pt x="0" y="140"/>
                    </a:lnTo>
                    <a:lnTo>
                      <a:pt x="599" y="0"/>
                    </a:lnTo>
                    <a:lnTo>
                      <a:pt x="765" y="365"/>
                    </a:lnTo>
                  </a:path>
                </a:pathLst>
              </a:custGeom>
              <a:noFill/>
              <a:ln w="0">
                <a:solidFill>
                  <a:srgbClr val="25221E"/>
                </a:solidFill>
                <a:round/>
                <a:headEnd/>
                <a:tailEnd/>
              </a:ln>
            </p:spPr>
            <p:txBody>
              <a:bodyPr/>
              <a:lstStyle/>
              <a:p>
                <a:pPr eaLnBrk="1" hangingPunct="1"/>
                <a:endParaRPr lang="pt-BR" u="none"/>
              </a:p>
            </p:txBody>
          </p:sp>
          <p:sp>
            <p:nvSpPr>
              <p:cNvPr id="468104" name="Freeform 174"/>
              <p:cNvSpPr>
                <a:spLocks/>
              </p:cNvSpPr>
              <p:nvPr/>
            </p:nvSpPr>
            <p:spPr bwMode="auto">
              <a:xfrm>
                <a:off x="3061" y="3178"/>
                <a:ext cx="280" cy="279"/>
              </a:xfrm>
              <a:custGeom>
                <a:avLst/>
                <a:gdLst>
                  <a:gd name="T0" fmla="*/ 0 w 2242"/>
                  <a:gd name="T1" fmla="*/ 0 h 2238"/>
                  <a:gd name="T2" fmla="*/ 0 w 2242"/>
                  <a:gd name="T3" fmla="*/ 0 h 2238"/>
                  <a:gd name="T4" fmla="*/ 0 w 2242"/>
                  <a:gd name="T5" fmla="*/ 0 h 2238"/>
                  <a:gd name="T6" fmla="*/ 0 w 2242"/>
                  <a:gd name="T7" fmla="*/ 0 h 2238"/>
                  <a:gd name="T8" fmla="*/ 0 w 2242"/>
                  <a:gd name="T9" fmla="*/ 0 h 2238"/>
                  <a:gd name="T10" fmla="*/ 0 w 2242"/>
                  <a:gd name="T11" fmla="*/ 0 h 2238"/>
                  <a:gd name="T12" fmla="*/ 0 w 2242"/>
                  <a:gd name="T13" fmla="*/ 0 h 2238"/>
                  <a:gd name="T14" fmla="*/ 0 w 2242"/>
                  <a:gd name="T15" fmla="*/ 0 h 2238"/>
                  <a:gd name="T16" fmla="*/ 0 w 2242"/>
                  <a:gd name="T17" fmla="*/ 0 h 2238"/>
                  <a:gd name="T18" fmla="*/ 0 w 2242"/>
                  <a:gd name="T19" fmla="*/ 0 h 2238"/>
                  <a:gd name="T20" fmla="*/ 0 w 2242"/>
                  <a:gd name="T21" fmla="*/ 0 h 2238"/>
                  <a:gd name="T22" fmla="*/ 0 w 2242"/>
                  <a:gd name="T23" fmla="*/ 0 h 2238"/>
                  <a:gd name="T24" fmla="*/ 0 w 2242"/>
                  <a:gd name="T25" fmla="*/ 0 h 2238"/>
                  <a:gd name="T26" fmla="*/ 0 w 2242"/>
                  <a:gd name="T27" fmla="*/ 0 h 2238"/>
                  <a:gd name="T28" fmla="*/ 0 w 2242"/>
                  <a:gd name="T29" fmla="*/ 0 h 2238"/>
                  <a:gd name="T30" fmla="*/ 0 w 2242"/>
                  <a:gd name="T31" fmla="*/ 0 h 2238"/>
                  <a:gd name="T32" fmla="*/ 0 w 2242"/>
                  <a:gd name="T33" fmla="*/ 0 h 2238"/>
                  <a:gd name="T34" fmla="*/ 0 w 2242"/>
                  <a:gd name="T35" fmla="*/ 0 h 2238"/>
                  <a:gd name="T36" fmla="*/ 0 w 2242"/>
                  <a:gd name="T37" fmla="*/ 0 h 2238"/>
                  <a:gd name="T38" fmla="*/ 0 w 2242"/>
                  <a:gd name="T39" fmla="*/ 0 h 2238"/>
                  <a:gd name="T40" fmla="*/ 0 w 2242"/>
                  <a:gd name="T41" fmla="*/ 0 h 2238"/>
                  <a:gd name="T42" fmla="*/ 0 w 2242"/>
                  <a:gd name="T43" fmla="*/ 0 h 2238"/>
                  <a:gd name="T44" fmla="*/ 0 w 2242"/>
                  <a:gd name="T45" fmla="*/ 0 h 2238"/>
                  <a:gd name="T46" fmla="*/ 0 w 2242"/>
                  <a:gd name="T47" fmla="*/ 0 h 2238"/>
                  <a:gd name="T48" fmla="*/ 0 w 2242"/>
                  <a:gd name="T49" fmla="*/ 0 h 2238"/>
                  <a:gd name="T50" fmla="*/ 0 w 2242"/>
                  <a:gd name="T51" fmla="*/ 0 h 2238"/>
                  <a:gd name="T52" fmla="*/ 0 w 2242"/>
                  <a:gd name="T53" fmla="*/ 0 h 2238"/>
                  <a:gd name="T54" fmla="*/ 0 w 2242"/>
                  <a:gd name="T55" fmla="*/ 0 h 2238"/>
                  <a:gd name="T56" fmla="*/ 0 w 2242"/>
                  <a:gd name="T57" fmla="*/ 0 h 2238"/>
                  <a:gd name="T58" fmla="*/ 0 w 2242"/>
                  <a:gd name="T59" fmla="*/ 0 h 2238"/>
                  <a:gd name="T60" fmla="*/ 0 w 2242"/>
                  <a:gd name="T61" fmla="*/ 0 h 2238"/>
                  <a:gd name="T62" fmla="*/ 0 w 2242"/>
                  <a:gd name="T63" fmla="*/ 0 h 22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42"/>
                  <a:gd name="T97" fmla="*/ 0 h 2238"/>
                  <a:gd name="T98" fmla="*/ 2242 w 2242"/>
                  <a:gd name="T99" fmla="*/ 2238 h 22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42" h="2238">
                    <a:moveTo>
                      <a:pt x="1121" y="0"/>
                    </a:moveTo>
                    <a:lnTo>
                      <a:pt x="1241" y="10"/>
                    </a:lnTo>
                    <a:lnTo>
                      <a:pt x="1340" y="19"/>
                    </a:lnTo>
                    <a:lnTo>
                      <a:pt x="1450" y="55"/>
                    </a:lnTo>
                    <a:lnTo>
                      <a:pt x="1559" y="87"/>
                    </a:lnTo>
                    <a:lnTo>
                      <a:pt x="1659" y="142"/>
                    </a:lnTo>
                    <a:lnTo>
                      <a:pt x="1746" y="187"/>
                    </a:lnTo>
                    <a:lnTo>
                      <a:pt x="1835" y="261"/>
                    </a:lnTo>
                    <a:lnTo>
                      <a:pt x="1911" y="328"/>
                    </a:lnTo>
                    <a:lnTo>
                      <a:pt x="1987" y="415"/>
                    </a:lnTo>
                    <a:lnTo>
                      <a:pt x="2055" y="493"/>
                    </a:lnTo>
                    <a:lnTo>
                      <a:pt x="2109" y="593"/>
                    </a:lnTo>
                    <a:lnTo>
                      <a:pt x="2152" y="680"/>
                    </a:lnTo>
                    <a:lnTo>
                      <a:pt x="2196" y="789"/>
                    </a:lnTo>
                    <a:lnTo>
                      <a:pt x="2218" y="898"/>
                    </a:lnTo>
                    <a:lnTo>
                      <a:pt x="2242" y="1009"/>
                    </a:lnTo>
                    <a:lnTo>
                      <a:pt x="2242" y="1118"/>
                    </a:lnTo>
                    <a:lnTo>
                      <a:pt x="2242" y="1227"/>
                    </a:lnTo>
                    <a:lnTo>
                      <a:pt x="2218" y="1340"/>
                    </a:lnTo>
                    <a:lnTo>
                      <a:pt x="2196" y="1449"/>
                    </a:lnTo>
                    <a:lnTo>
                      <a:pt x="2152" y="1559"/>
                    </a:lnTo>
                    <a:lnTo>
                      <a:pt x="2109" y="1646"/>
                    </a:lnTo>
                    <a:lnTo>
                      <a:pt x="2055" y="1745"/>
                    </a:lnTo>
                    <a:lnTo>
                      <a:pt x="1987" y="1823"/>
                    </a:lnTo>
                    <a:lnTo>
                      <a:pt x="1911" y="1910"/>
                    </a:lnTo>
                    <a:lnTo>
                      <a:pt x="1835" y="1975"/>
                    </a:lnTo>
                    <a:lnTo>
                      <a:pt x="1746" y="2051"/>
                    </a:lnTo>
                    <a:lnTo>
                      <a:pt x="1659" y="2097"/>
                    </a:lnTo>
                    <a:lnTo>
                      <a:pt x="1559" y="2151"/>
                    </a:lnTo>
                    <a:lnTo>
                      <a:pt x="1450" y="2184"/>
                    </a:lnTo>
                    <a:lnTo>
                      <a:pt x="1340" y="2216"/>
                    </a:lnTo>
                    <a:lnTo>
                      <a:pt x="1241" y="2228"/>
                    </a:lnTo>
                    <a:lnTo>
                      <a:pt x="1121" y="2238"/>
                    </a:lnTo>
                    <a:lnTo>
                      <a:pt x="1012" y="2228"/>
                    </a:lnTo>
                    <a:lnTo>
                      <a:pt x="902" y="2216"/>
                    </a:lnTo>
                    <a:lnTo>
                      <a:pt x="792" y="2184"/>
                    </a:lnTo>
                    <a:lnTo>
                      <a:pt x="693" y="2151"/>
                    </a:lnTo>
                    <a:lnTo>
                      <a:pt x="593" y="2097"/>
                    </a:lnTo>
                    <a:lnTo>
                      <a:pt x="496" y="2051"/>
                    </a:lnTo>
                    <a:lnTo>
                      <a:pt x="419" y="1975"/>
                    </a:lnTo>
                    <a:lnTo>
                      <a:pt x="329" y="1910"/>
                    </a:lnTo>
                    <a:lnTo>
                      <a:pt x="264" y="1823"/>
                    </a:lnTo>
                    <a:lnTo>
                      <a:pt x="200" y="1745"/>
                    </a:lnTo>
                    <a:lnTo>
                      <a:pt x="142" y="1646"/>
                    </a:lnTo>
                    <a:lnTo>
                      <a:pt x="100" y="1559"/>
                    </a:lnTo>
                    <a:lnTo>
                      <a:pt x="55" y="1449"/>
                    </a:lnTo>
                    <a:lnTo>
                      <a:pt x="33" y="1340"/>
                    </a:lnTo>
                    <a:lnTo>
                      <a:pt x="13" y="1227"/>
                    </a:lnTo>
                    <a:lnTo>
                      <a:pt x="0" y="1118"/>
                    </a:lnTo>
                    <a:lnTo>
                      <a:pt x="13" y="1009"/>
                    </a:lnTo>
                    <a:lnTo>
                      <a:pt x="33" y="898"/>
                    </a:lnTo>
                    <a:lnTo>
                      <a:pt x="55" y="789"/>
                    </a:lnTo>
                    <a:lnTo>
                      <a:pt x="100" y="680"/>
                    </a:lnTo>
                    <a:lnTo>
                      <a:pt x="142" y="593"/>
                    </a:lnTo>
                    <a:lnTo>
                      <a:pt x="200" y="493"/>
                    </a:lnTo>
                    <a:lnTo>
                      <a:pt x="264" y="415"/>
                    </a:lnTo>
                    <a:lnTo>
                      <a:pt x="329" y="328"/>
                    </a:lnTo>
                    <a:lnTo>
                      <a:pt x="419" y="261"/>
                    </a:lnTo>
                    <a:lnTo>
                      <a:pt x="496" y="187"/>
                    </a:lnTo>
                    <a:lnTo>
                      <a:pt x="593" y="142"/>
                    </a:lnTo>
                    <a:lnTo>
                      <a:pt x="693" y="87"/>
                    </a:lnTo>
                    <a:lnTo>
                      <a:pt x="792" y="55"/>
                    </a:lnTo>
                    <a:lnTo>
                      <a:pt x="902" y="19"/>
                    </a:lnTo>
                    <a:lnTo>
                      <a:pt x="1012" y="10"/>
                    </a:lnTo>
                    <a:lnTo>
                      <a:pt x="1121" y="0"/>
                    </a:lnTo>
                    <a:close/>
                  </a:path>
                </a:pathLst>
              </a:custGeom>
              <a:solidFill>
                <a:srgbClr val="75C5F0"/>
              </a:solidFill>
              <a:ln w="9525">
                <a:noFill/>
                <a:round/>
                <a:headEnd/>
                <a:tailEnd/>
              </a:ln>
            </p:spPr>
            <p:txBody>
              <a:bodyPr/>
              <a:lstStyle/>
              <a:p>
                <a:pPr eaLnBrk="1" hangingPunct="1"/>
                <a:endParaRPr lang="pt-BR" u="none"/>
              </a:p>
            </p:txBody>
          </p:sp>
          <p:sp>
            <p:nvSpPr>
              <p:cNvPr id="468105" name="Freeform 175"/>
              <p:cNvSpPr>
                <a:spLocks/>
              </p:cNvSpPr>
              <p:nvPr/>
            </p:nvSpPr>
            <p:spPr bwMode="auto">
              <a:xfrm>
                <a:off x="3061" y="3178"/>
                <a:ext cx="280" cy="279"/>
              </a:xfrm>
              <a:custGeom>
                <a:avLst/>
                <a:gdLst>
                  <a:gd name="T0" fmla="*/ 0 w 2242"/>
                  <a:gd name="T1" fmla="*/ 0 h 2238"/>
                  <a:gd name="T2" fmla="*/ 0 w 2242"/>
                  <a:gd name="T3" fmla="*/ 0 h 2238"/>
                  <a:gd name="T4" fmla="*/ 0 w 2242"/>
                  <a:gd name="T5" fmla="*/ 0 h 2238"/>
                  <a:gd name="T6" fmla="*/ 0 w 2242"/>
                  <a:gd name="T7" fmla="*/ 0 h 2238"/>
                  <a:gd name="T8" fmla="*/ 0 w 2242"/>
                  <a:gd name="T9" fmla="*/ 0 h 2238"/>
                  <a:gd name="T10" fmla="*/ 0 w 2242"/>
                  <a:gd name="T11" fmla="*/ 0 h 2238"/>
                  <a:gd name="T12" fmla="*/ 0 w 2242"/>
                  <a:gd name="T13" fmla="*/ 0 h 2238"/>
                  <a:gd name="T14" fmla="*/ 0 w 2242"/>
                  <a:gd name="T15" fmla="*/ 0 h 2238"/>
                  <a:gd name="T16" fmla="*/ 0 w 2242"/>
                  <a:gd name="T17" fmla="*/ 0 h 2238"/>
                  <a:gd name="T18" fmla="*/ 0 w 2242"/>
                  <a:gd name="T19" fmla="*/ 0 h 2238"/>
                  <a:gd name="T20" fmla="*/ 0 w 2242"/>
                  <a:gd name="T21" fmla="*/ 0 h 2238"/>
                  <a:gd name="T22" fmla="*/ 0 w 2242"/>
                  <a:gd name="T23" fmla="*/ 0 h 2238"/>
                  <a:gd name="T24" fmla="*/ 0 w 2242"/>
                  <a:gd name="T25" fmla="*/ 0 h 2238"/>
                  <a:gd name="T26" fmla="*/ 0 w 2242"/>
                  <a:gd name="T27" fmla="*/ 0 h 2238"/>
                  <a:gd name="T28" fmla="*/ 0 w 2242"/>
                  <a:gd name="T29" fmla="*/ 0 h 2238"/>
                  <a:gd name="T30" fmla="*/ 0 w 2242"/>
                  <a:gd name="T31" fmla="*/ 0 h 2238"/>
                  <a:gd name="T32" fmla="*/ 0 w 2242"/>
                  <a:gd name="T33" fmla="*/ 0 h 2238"/>
                  <a:gd name="T34" fmla="*/ 0 w 2242"/>
                  <a:gd name="T35" fmla="*/ 0 h 2238"/>
                  <a:gd name="T36" fmla="*/ 0 w 2242"/>
                  <a:gd name="T37" fmla="*/ 0 h 2238"/>
                  <a:gd name="T38" fmla="*/ 0 w 2242"/>
                  <a:gd name="T39" fmla="*/ 0 h 2238"/>
                  <a:gd name="T40" fmla="*/ 0 w 2242"/>
                  <a:gd name="T41" fmla="*/ 0 h 2238"/>
                  <a:gd name="T42" fmla="*/ 0 w 2242"/>
                  <a:gd name="T43" fmla="*/ 0 h 2238"/>
                  <a:gd name="T44" fmla="*/ 0 w 2242"/>
                  <a:gd name="T45" fmla="*/ 0 h 2238"/>
                  <a:gd name="T46" fmla="*/ 0 w 2242"/>
                  <a:gd name="T47" fmla="*/ 0 h 2238"/>
                  <a:gd name="T48" fmla="*/ 0 w 2242"/>
                  <a:gd name="T49" fmla="*/ 0 h 2238"/>
                  <a:gd name="T50" fmla="*/ 0 w 2242"/>
                  <a:gd name="T51" fmla="*/ 0 h 2238"/>
                  <a:gd name="T52" fmla="*/ 0 w 2242"/>
                  <a:gd name="T53" fmla="*/ 0 h 2238"/>
                  <a:gd name="T54" fmla="*/ 0 w 2242"/>
                  <a:gd name="T55" fmla="*/ 0 h 2238"/>
                  <a:gd name="T56" fmla="*/ 0 w 2242"/>
                  <a:gd name="T57" fmla="*/ 0 h 2238"/>
                  <a:gd name="T58" fmla="*/ 0 w 2242"/>
                  <a:gd name="T59" fmla="*/ 0 h 2238"/>
                  <a:gd name="T60" fmla="*/ 0 w 2242"/>
                  <a:gd name="T61" fmla="*/ 0 h 2238"/>
                  <a:gd name="T62" fmla="*/ 0 w 2242"/>
                  <a:gd name="T63" fmla="*/ 0 h 22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42"/>
                  <a:gd name="T97" fmla="*/ 0 h 2238"/>
                  <a:gd name="T98" fmla="*/ 2242 w 2242"/>
                  <a:gd name="T99" fmla="*/ 2238 h 22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42" h="2238">
                    <a:moveTo>
                      <a:pt x="1121" y="0"/>
                    </a:moveTo>
                    <a:lnTo>
                      <a:pt x="1241" y="10"/>
                    </a:lnTo>
                    <a:lnTo>
                      <a:pt x="1340" y="19"/>
                    </a:lnTo>
                    <a:lnTo>
                      <a:pt x="1450" y="55"/>
                    </a:lnTo>
                    <a:lnTo>
                      <a:pt x="1559" y="87"/>
                    </a:lnTo>
                    <a:lnTo>
                      <a:pt x="1659" y="142"/>
                    </a:lnTo>
                    <a:lnTo>
                      <a:pt x="1746" y="187"/>
                    </a:lnTo>
                    <a:lnTo>
                      <a:pt x="1835" y="261"/>
                    </a:lnTo>
                    <a:lnTo>
                      <a:pt x="1911" y="328"/>
                    </a:lnTo>
                    <a:lnTo>
                      <a:pt x="1987" y="415"/>
                    </a:lnTo>
                    <a:lnTo>
                      <a:pt x="2055" y="493"/>
                    </a:lnTo>
                    <a:lnTo>
                      <a:pt x="2109" y="593"/>
                    </a:lnTo>
                    <a:lnTo>
                      <a:pt x="2152" y="680"/>
                    </a:lnTo>
                    <a:lnTo>
                      <a:pt x="2196" y="789"/>
                    </a:lnTo>
                    <a:lnTo>
                      <a:pt x="2218" y="898"/>
                    </a:lnTo>
                    <a:lnTo>
                      <a:pt x="2242" y="1009"/>
                    </a:lnTo>
                    <a:lnTo>
                      <a:pt x="2242" y="1118"/>
                    </a:lnTo>
                    <a:lnTo>
                      <a:pt x="2242" y="1227"/>
                    </a:lnTo>
                    <a:lnTo>
                      <a:pt x="2218" y="1340"/>
                    </a:lnTo>
                    <a:lnTo>
                      <a:pt x="2196" y="1449"/>
                    </a:lnTo>
                    <a:lnTo>
                      <a:pt x="2152" y="1559"/>
                    </a:lnTo>
                    <a:lnTo>
                      <a:pt x="2109" y="1646"/>
                    </a:lnTo>
                    <a:lnTo>
                      <a:pt x="2055" y="1745"/>
                    </a:lnTo>
                    <a:lnTo>
                      <a:pt x="1987" y="1823"/>
                    </a:lnTo>
                    <a:lnTo>
                      <a:pt x="1911" y="1910"/>
                    </a:lnTo>
                    <a:lnTo>
                      <a:pt x="1835" y="1975"/>
                    </a:lnTo>
                    <a:lnTo>
                      <a:pt x="1746" y="2051"/>
                    </a:lnTo>
                    <a:lnTo>
                      <a:pt x="1659" y="2097"/>
                    </a:lnTo>
                    <a:lnTo>
                      <a:pt x="1559" y="2151"/>
                    </a:lnTo>
                    <a:lnTo>
                      <a:pt x="1450" y="2184"/>
                    </a:lnTo>
                    <a:lnTo>
                      <a:pt x="1340" y="2216"/>
                    </a:lnTo>
                    <a:lnTo>
                      <a:pt x="1241" y="2228"/>
                    </a:lnTo>
                    <a:lnTo>
                      <a:pt x="1121" y="2238"/>
                    </a:lnTo>
                    <a:lnTo>
                      <a:pt x="1012" y="2228"/>
                    </a:lnTo>
                    <a:lnTo>
                      <a:pt x="902" y="2216"/>
                    </a:lnTo>
                    <a:lnTo>
                      <a:pt x="792" y="2184"/>
                    </a:lnTo>
                    <a:lnTo>
                      <a:pt x="693" y="2151"/>
                    </a:lnTo>
                    <a:lnTo>
                      <a:pt x="593" y="2097"/>
                    </a:lnTo>
                    <a:lnTo>
                      <a:pt x="496" y="2051"/>
                    </a:lnTo>
                    <a:lnTo>
                      <a:pt x="419" y="1975"/>
                    </a:lnTo>
                    <a:lnTo>
                      <a:pt x="329" y="1910"/>
                    </a:lnTo>
                    <a:lnTo>
                      <a:pt x="264" y="1823"/>
                    </a:lnTo>
                    <a:lnTo>
                      <a:pt x="200" y="1745"/>
                    </a:lnTo>
                    <a:lnTo>
                      <a:pt x="142" y="1646"/>
                    </a:lnTo>
                    <a:lnTo>
                      <a:pt x="100" y="1559"/>
                    </a:lnTo>
                    <a:lnTo>
                      <a:pt x="55" y="1449"/>
                    </a:lnTo>
                    <a:lnTo>
                      <a:pt x="33" y="1340"/>
                    </a:lnTo>
                    <a:lnTo>
                      <a:pt x="13" y="1227"/>
                    </a:lnTo>
                    <a:lnTo>
                      <a:pt x="0" y="1118"/>
                    </a:lnTo>
                    <a:lnTo>
                      <a:pt x="13" y="1009"/>
                    </a:lnTo>
                    <a:lnTo>
                      <a:pt x="33" y="898"/>
                    </a:lnTo>
                    <a:lnTo>
                      <a:pt x="55" y="789"/>
                    </a:lnTo>
                    <a:lnTo>
                      <a:pt x="100" y="680"/>
                    </a:lnTo>
                    <a:lnTo>
                      <a:pt x="142" y="593"/>
                    </a:lnTo>
                    <a:lnTo>
                      <a:pt x="200" y="493"/>
                    </a:lnTo>
                    <a:lnTo>
                      <a:pt x="264" y="415"/>
                    </a:lnTo>
                    <a:lnTo>
                      <a:pt x="329" y="328"/>
                    </a:lnTo>
                    <a:lnTo>
                      <a:pt x="419" y="261"/>
                    </a:lnTo>
                    <a:lnTo>
                      <a:pt x="496" y="187"/>
                    </a:lnTo>
                    <a:lnTo>
                      <a:pt x="593" y="142"/>
                    </a:lnTo>
                    <a:lnTo>
                      <a:pt x="693" y="87"/>
                    </a:lnTo>
                    <a:lnTo>
                      <a:pt x="792" y="55"/>
                    </a:lnTo>
                    <a:lnTo>
                      <a:pt x="902" y="19"/>
                    </a:lnTo>
                    <a:lnTo>
                      <a:pt x="1012" y="10"/>
                    </a:lnTo>
                    <a:lnTo>
                      <a:pt x="1121" y="0"/>
                    </a:lnTo>
                    <a:close/>
                  </a:path>
                </a:pathLst>
              </a:custGeom>
              <a:noFill/>
              <a:ln w="3175">
                <a:solidFill>
                  <a:srgbClr val="29166F"/>
                </a:solidFill>
                <a:round/>
                <a:headEnd/>
                <a:tailEnd/>
              </a:ln>
            </p:spPr>
            <p:txBody>
              <a:bodyPr/>
              <a:lstStyle/>
              <a:p>
                <a:pPr eaLnBrk="1" hangingPunct="1"/>
                <a:endParaRPr lang="pt-BR" u="none"/>
              </a:p>
            </p:txBody>
          </p:sp>
          <p:sp>
            <p:nvSpPr>
              <p:cNvPr id="468106" name="Freeform 176"/>
              <p:cNvSpPr>
                <a:spLocks/>
              </p:cNvSpPr>
              <p:nvPr/>
            </p:nvSpPr>
            <p:spPr bwMode="auto">
              <a:xfrm>
                <a:off x="3098" y="3231"/>
                <a:ext cx="97" cy="98"/>
              </a:xfrm>
              <a:custGeom>
                <a:avLst/>
                <a:gdLst>
                  <a:gd name="T0" fmla="*/ 0 w 779"/>
                  <a:gd name="T1" fmla="*/ 0 h 779"/>
                  <a:gd name="T2" fmla="*/ 0 w 779"/>
                  <a:gd name="T3" fmla="*/ 0 h 779"/>
                  <a:gd name="T4" fmla="*/ 0 w 779"/>
                  <a:gd name="T5" fmla="*/ 0 h 779"/>
                  <a:gd name="T6" fmla="*/ 0 w 779"/>
                  <a:gd name="T7" fmla="*/ 0 h 779"/>
                  <a:gd name="T8" fmla="*/ 0 w 779"/>
                  <a:gd name="T9" fmla="*/ 0 h 779"/>
                  <a:gd name="T10" fmla="*/ 0 w 779"/>
                  <a:gd name="T11" fmla="*/ 0 h 779"/>
                  <a:gd name="T12" fmla="*/ 0 w 779"/>
                  <a:gd name="T13" fmla="*/ 0 h 779"/>
                  <a:gd name="T14" fmla="*/ 0 w 779"/>
                  <a:gd name="T15" fmla="*/ 0 h 779"/>
                  <a:gd name="T16" fmla="*/ 0 w 779"/>
                  <a:gd name="T17" fmla="*/ 0 h 779"/>
                  <a:gd name="T18" fmla="*/ 0 w 779"/>
                  <a:gd name="T19" fmla="*/ 0 h 779"/>
                  <a:gd name="T20" fmla="*/ 0 w 779"/>
                  <a:gd name="T21" fmla="*/ 0 h 779"/>
                  <a:gd name="T22" fmla="*/ 0 w 779"/>
                  <a:gd name="T23" fmla="*/ 0 h 779"/>
                  <a:gd name="T24" fmla="*/ 0 w 779"/>
                  <a:gd name="T25" fmla="*/ 0 h 779"/>
                  <a:gd name="T26" fmla="*/ 0 w 779"/>
                  <a:gd name="T27" fmla="*/ 0 h 779"/>
                  <a:gd name="T28" fmla="*/ 0 w 779"/>
                  <a:gd name="T29" fmla="*/ 0 h 779"/>
                  <a:gd name="T30" fmla="*/ 0 w 779"/>
                  <a:gd name="T31" fmla="*/ 0 h 779"/>
                  <a:gd name="T32" fmla="*/ 0 w 779"/>
                  <a:gd name="T33" fmla="*/ 0 h 779"/>
                  <a:gd name="T34" fmla="*/ 0 w 779"/>
                  <a:gd name="T35" fmla="*/ 0 h 779"/>
                  <a:gd name="T36" fmla="*/ 0 w 779"/>
                  <a:gd name="T37" fmla="*/ 0 h 779"/>
                  <a:gd name="T38" fmla="*/ 0 w 779"/>
                  <a:gd name="T39" fmla="*/ 0 h 779"/>
                  <a:gd name="T40" fmla="*/ 0 w 779"/>
                  <a:gd name="T41" fmla="*/ 0 h 779"/>
                  <a:gd name="T42" fmla="*/ 0 w 779"/>
                  <a:gd name="T43" fmla="*/ 0 h 779"/>
                  <a:gd name="T44" fmla="*/ 0 w 779"/>
                  <a:gd name="T45" fmla="*/ 0 h 779"/>
                  <a:gd name="T46" fmla="*/ 0 w 779"/>
                  <a:gd name="T47" fmla="*/ 0 h 779"/>
                  <a:gd name="T48" fmla="*/ 0 w 779"/>
                  <a:gd name="T49" fmla="*/ 0 h 779"/>
                  <a:gd name="T50" fmla="*/ 0 w 779"/>
                  <a:gd name="T51" fmla="*/ 0 h 779"/>
                  <a:gd name="T52" fmla="*/ 0 w 779"/>
                  <a:gd name="T53" fmla="*/ 0 h 779"/>
                  <a:gd name="T54" fmla="*/ 0 w 779"/>
                  <a:gd name="T55" fmla="*/ 0 h 779"/>
                  <a:gd name="T56" fmla="*/ 0 w 779"/>
                  <a:gd name="T57" fmla="*/ 0 h 779"/>
                  <a:gd name="T58" fmla="*/ 0 w 779"/>
                  <a:gd name="T59" fmla="*/ 0 h 779"/>
                  <a:gd name="T60" fmla="*/ 0 w 779"/>
                  <a:gd name="T61" fmla="*/ 0 h 779"/>
                  <a:gd name="T62" fmla="*/ 0 w 779"/>
                  <a:gd name="T63" fmla="*/ 0 h 779"/>
                  <a:gd name="T64" fmla="*/ 0 w 779"/>
                  <a:gd name="T65" fmla="*/ 0 h 7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9"/>
                  <a:gd name="T100" fmla="*/ 0 h 779"/>
                  <a:gd name="T101" fmla="*/ 779 w 779"/>
                  <a:gd name="T102" fmla="*/ 779 h 7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9" h="779">
                    <a:moveTo>
                      <a:pt x="396" y="0"/>
                    </a:moveTo>
                    <a:lnTo>
                      <a:pt x="473" y="11"/>
                    </a:lnTo>
                    <a:lnTo>
                      <a:pt x="537" y="33"/>
                    </a:lnTo>
                    <a:lnTo>
                      <a:pt x="605" y="76"/>
                    </a:lnTo>
                    <a:lnTo>
                      <a:pt x="659" y="120"/>
                    </a:lnTo>
                    <a:lnTo>
                      <a:pt x="702" y="174"/>
                    </a:lnTo>
                    <a:lnTo>
                      <a:pt x="746" y="242"/>
                    </a:lnTo>
                    <a:lnTo>
                      <a:pt x="769" y="316"/>
                    </a:lnTo>
                    <a:lnTo>
                      <a:pt x="779" y="394"/>
                    </a:lnTo>
                    <a:lnTo>
                      <a:pt x="769" y="470"/>
                    </a:lnTo>
                    <a:lnTo>
                      <a:pt x="746" y="538"/>
                    </a:lnTo>
                    <a:lnTo>
                      <a:pt x="702" y="615"/>
                    </a:lnTo>
                    <a:lnTo>
                      <a:pt x="659" y="670"/>
                    </a:lnTo>
                    <a:lnTo>
                      <a:pt x="605" y="712"/>
                    </a:lnTo>
                    <a:lnTo>
                      <a:pt x="537" y="744"/>
                    </a:lnTo>
                    <a:lnTo>
                      <a:pt x="473" y="768"/>
                    </a:lnTo>
                    <a:lnTo>
                      <a:pt x="396" y="779"/>
                    </a:lnTo>
                    <a:lnTo>
                      <a:pt x="319" y="768"/>
                    </a:lnTo>
                    <a:lnTo>
                      <a:pt x="241" y="744"/>
                    </a:lnTo>
                    <a:lnTo>
                      <a:pt x="164" y="712"/>
                    </a:lnTo>
                    <a:lnTo>
                      <a:pt x="110" y="670"/>
                    </a:lnTo>
                    <a:lnTo>
                      <a:pt x="67" y="615"/>
                    </a:lnTo>
                    <a:lnTo>
                      <a:pt x="32" y="538"/>
                    </a:lnTo>
                    <a:lnTo>
                      <a:pt x="12" y="470"/>
                    </a:lnTo>
                    <a:lnTo>
                      <a:pt x="0" y="394"/>
                    </a:lnTo>
                    <a:lnTo>
                      <a:pt x="12" y="316"/>
                    </a:lnTo>
                    <a:lnTo>
                      <a:pt x="32" y="242"/>
                    </a:lnTo>
                    <a:lnTo>
                      <a:pt x="67" y="174"/>
                    </a:lnTo>
                    <a:lnTo>
                      <a:pt x="110" y="120"/>
                    </a:lnTo>
                    <a:lnTo>
                      <a:pt x="164" y="76"/>
                    </a:lnTo>
                    <a:lnTo>
                      <a:pt x="241" y="33"/>
                    </a:lnTo>
                    <a:lnTo>
                      <a:pt x="319" y="11"/>
                    </a:lnTo>
                    <a:lnTo>
                      <a:pt x="396" y="0"/>
                    </a:lnTo>
                    <a:close/>
                  </a:path>
                </a:pathLst>
              </a:custGeom>
              <a:solidFill>
                <a:srgbClr val="DA251D"/>
              </a:solidFill>
              <a:ln w="9525">
                <a:noFill/>
                <a:round/>
                <a:headEnd/>
                <a:tailEnd/>
              </a:ln>
            </p:spPr>
            <p:txBody>
              <a:bodyPr/>
              <a:lstStyle/>
              <a:p>
                <a:pPr eaLnBrk="1" hangingPunct="1"/>
                <a:endParaRPr lang="pt-BR" u="none"/>
              </a:p>
            </p:txBody>
          </p:sp>
          <p:sp>
            <p:nvSpPr>
              <p:cNvPr id="468107" name="Freeform 177"/>
              <p:cNvSpPr>
                <a:spLocks/>
              </p:cNvSpPr>
              <p:nvPr/>
            </p:nvSpPr>
            <p:spPr bwMode="auto">
              <a:xfrm>
                <a:off x="3201" y="3308"/>
                <a:ext cx="97" cy="96"/>
              </a:xfrm>
              <a:custGeom>
                <a:avLst/>
                <a:gdLst>
                  <a:gd name="T0" fmla="*/ 0 w 779"/>
                  <a:gd name="T1" fmla="*/ 0 h 767"/>
                  <a:gd name="T2" fmla="*/ 0 w 779"/>
                  <a:gd name="T3" fmla="*/ 0 h 767"/>
                  <a:gd name="T4" fmla="*/ 0 w 779"/>
                  <a:gd name="T5" fmla="*/ 0 h 767"/>
                  <a:gd name="T6" fmla="*/ 0 w 779"/>
                  <a:gd name="T7" fmla="*/ 0 h 767"/>
                  <a:gd name="T8" fmla="*/ 0 w 779"/>
                  <a:gd name="T9" fmla="*/ 0 h 767"/>
                  <a:gd name="T10" fmla="*/ 0 w 779"/>
                  <a:gd name="T11" fmla="*/ 0 h 767"/>
                  <a:gd name="T12" fmla="*/ 0 w 779"/>
                  <a:gd name="T13" fmla="*/ 0 h 767"/>
                  <a:gd name="T14" fmla="*/ 0 w 779"/>
                  <a:gd name="T15" fmla="*/ 0 h 767"/>
                  <a:gd name="T16" fmla="*/ 0 w 779"/>
                  <a:gd name="T17" fmla="*/ 0 h 767"/>
                  <a:gd name="T18" fmla="*/ 0 w 779"/>
                  <a:gd name="T19" fmla="*/ 0 h 767"/>
                  <a:gd name="T20" fmla="*/ 0 w 779"/>
                  <a:gd name="T21" fmla="*/ 0 h 767"/>
                  <a:gd name="T22" fmla="*/ 0 w 779"/>
                  <a:gd name="T23" fmla="*/ 0 h 767"/>
                  <a:gd name="T24" fmla="*/ 0 w 779"/>
                  <a:gd name="T25" fmla="*/ 0 h 767"/>
                  <a:gd name="T26" fmla="*/ 0 w 779"/>
                  <a:gd name="T27" fmla="*/ 0 h 767"/>
                  <a:gd name="T28" fmla="*/ 0 w 779"/>
                  <a:gd name="T29" fmla="*/ 0 h 767"/>
                  <a:gd name="T30" fmla="*/ 0 w 779"/>
                  <a:gd name="T31" fmla="*/ 0 h 767"/>
                  <a:gd name="T32" fmla="*/ 0 w 779"/>
                  <a:gd name="T33" fmla="*/ 0 h 767"/>
                  <a:gd name="T34" fmla="*/ 0 w 779"/>
                  <a:gd name="T35" fmla="*/ 0 h 767"/>
                  <a:gd name="T36" fmla="*/ 0 w 779"/>
                  <a:gd name="T37" fmla="*/ 0 h 767"/>
                  <a:gd name="T38" fmla="*/ 0 w 779"/>
                  <a:gd name="T39" fmla="*/ 0 h 767"/>
                  <a:gd name="T40" fmla="*/ 0 w 779"/>
                  <a:gd name="T41" fmla="*/ 0 h 767"/>
                  <a:gd name="T42" fmla="*/ 0 w 779"/>
                  <a:gd name="T43" fmla="*/ 0 h 767"/>
                  <a:gd name="T44" fmla="*/ 0 w 779"/>
                  <a:gd name="T45" fmla="*/ 0 h 767"/>
                  <a:gd name="T46" fmla="*/ 0 w 779"/>
                  <a:gd name="T47" fmla="*/ 0 h 767"/>
                  <a:gd name="T48" fmla="*/ 0 w 779"/>
                  <a:gd name="T49" fmla="*/ 0 h 767"/>
                  <a:gd name="T50" fmla="*/ 0 w 779"/>
                  <a:gd name="T51" fmla="*/ 0 h 767"/>
                  <a:gd name="T52" fmla="*/ 0 w 779"/>
                  <a:gd name="T53" fmla="*/ 0 h 767"/>
                  <a:gd name="T54" fmla="*/ 0 w 779"/>
                  <a:gd name="T55" fmla="*/ 0 h 767"/>
                  <a:gd name="T56" fmla="*/ 0 w 779"/>
                  <a:gd name="T57" fmla="*/ 0 h 767"/>
                  <a:gd name="T58" fmla="*/ 0 w 779"/>
                  <a:gd name="T59" fmla="*/ 0 h 767"/>
                  <a:gd name="T60" fmla="*/ 0 w 779"/>
                  <a:gd name="T61" fmla="*/ 0 h 767"/>
                  <a:gd name="T62" fmla="*/ 0 w 779"/>
                  <a:gd name="T63" fmla="*/ 0 h 767"/>
                  <a:gd name="T64" fmla="*/ 0 w 779"/>
                  <a:gd name="T65" fmla="*/ 0 h 7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9"/>
                  <a:gd name="T100" fmla="*/ 0 h 767"/>
                  <a:gd name="T101" fmla="*/ 779 w 779"/>
                  <a:gd name="T102" fmla="*/ 767 h 7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9" h="767">
                    <a:moveTo>
                      <a:pt x="383" y="0"/>
                    </a:moveTo>
                    <a:lnTo>
                      <a:pt x="461" y="0"/>
                    </a:lnTo>
                    <a:lnTo>
                      <a:pt x="538" y="20"/>
                    </a:lnTo>
                    <a:lnTo>
                      <a:pt x="603" y="64"/>
                    </a:lnTo>
                    <a:lnTo>
                      <a:pt x="657" y="110"/>
                    </a:lnTo>
                    <a:lnTo>
                      <a:pt x="703" y="164"/>
                    </a:lnTo>
                    <a:lnTo>
                      <a:pt x="747" y="229"/>
                    </a:lnTo>
                    <a:lnTo>
                      <a:pt x="769" y="307"/>
                    </a:lnTo>
                    <a:lnTo>
                      <a:pt x="779" y="384"/>
                    </a:lnTo>
                    <a:lnTo>
                      <a:pt x="769" y="460"/>
                    </a:lnTo>
                    <a:lnTo>
                      <a:pt x="747" y="525"/>
                    </a:lnTo>
                    <a:lnTo>
                      <a:pt x="703" y="603"/>
                    </a:lnTo>
                    <a:lnTo>
                      <a:pt x="657" y="658"/>
                    </a:lnTo>
                    <a:lnTo>
                      <a:pt x="603" y="702"/>
                    </a:lnTo>
                    <a:lnTo>
                      <a:pt x="538" y="734"/>
                    </a:lnTo>
                    <a:lnTo>
                      <a:pt x="461" y="767"/>
                    </a:lnTo>
                    <a:lnTo>
                      <a:pt x="383" y="767"/>
                    </a:lnTo>
                    <a:lnTo>
                      <a:pt x="318" y="767"/>
                    </a:lnTo>
                    <a:lnTo>
                      <a:pt x="242" y="734"/>
                    </a:lnTo>
                    <a:lnTo>
                      <a:pt x="164" y="702"/>
                    </a:lnTo>
                    <a:lnTo>
                      <a:pt x="109" y="658"/>
                    </a:lnTo>
                    <a:lnTo>
                      <a:pt x="65" y="603"/>
                    </a:lnTo>
                    <a:lnTo>
                      <a:pt x="33" y="525"/>
                    </a:lnTo>
                    <a:lnTo>
                      <a:pt x="0" y="460"/>
                    </a:lnTo>
                    <a:lnTo>
                      <a:pt x="0" y="384"/>
                    </a:lnTo>
                    <a:lnTo>
                      <a:pt x="0" y="307"/>
                    </a:lnTo>
                    <a:lnTo>
                      <a:pt x="33" y="229"/>
                    </a:lnTo>
                    <a:lnTo>
                      <a:pt x="65" y="164"/>
                    </a:lnTo>
                    <a:lnTo>
                      <a:pt x="109" y="110"/>
                    </a:lnTo>
                    <a:lnTo>
                      <a:pt x="164" y="64"/>
                    </a:lnTo>
                    <a:lnTo>
                      <a:pt x="242" y="20"/>
                    </a:lnTo>
                    <a:lnTo>
                      <a:pt x="318" y="0"/>
                    </a:lnTo>
                    <a:lnTo>
                      <a:pt x="383" y="0"/>
                    </a:lnTo>
                    <a:close/>
                  </a:path>
                </a:pathLst>
              </a:custGeom>
              <a:solidFill>
                <a:srgbClr val="DA251D"/>
              </a:solidFill>
              <a:ln w="9525">
                <a:noFill/>
                <a:round/>
                <a:headEnd/>
                <a:tailEnd/>
              </a:ln>
            </p:spPr>
            <p:txBody>
              <a:bodyPr/>
              <a:lstStyle/>
              <a:p>
                <a:pPr eaLnBrk="1" hangingPunct="1"/>
                <a:endParaRPr lang="pt-BR" u="none"/>
              </a:p>
            </p:txBody>
          </p:sp>
          <p:sp>
            <p:nvSpPr>
              <p:cNvPr id="468108" name="Freeform 178"/>
              <p:cNvSpPr>
                <a:spLocks/>
              </p:cNvSpPr>
              <p:nvPr/>
            </p:nvSpPr>
            <p:spPr bwMode="auto">
              <a:xfrm>
                <a:off x="3128" y="3261"/>
                <a:ext cx="37" cy="37"/>
              </a:xfrm>
              <a:custGeom>
                <a:avLst/>
                <a:gdLst>
                  <a:gd name="T0" fmla="*/ 0 w 296"/>
                  <a:gd name="T1" fmla="*/ 0 h 296"/>
                  <a:gd name="T2" fmla="*/ 0 w 296"/>
                  <a:gd name="T3" fmla="*/ 0 h 296"/>
                  <a:gd name="T4" fmla="*/ 0 w 296"/>
                  <a:gd name="T5" fmla="*/ 0 h 296"/>
                  <a:gd name="T6" fmla="*/ 0 w 296"/>
                  <a:gd name="T7" fmla="*/ 0 h 296"/>
                  <a:gd name="T8" fmla="*/ 0 w 296"/>
                  <a:gd name="T9" fmla="*/ 0 h 296"/>
                  <a:gd name="T10" fmla="*/ 0 w 296"/>
                  <a:gd name="T11" fmla="*/ 0 h 296"/>
                  <a:gd name="T12" fmla="*/ 0 w 296"/>
                  <a:gd name="T13" fmla="*/ 0 h 296"/>
                  <a:gd name="T14" fmla="*/ 0 w 296"/>
                  <a:gd name="T15" fmla="*/ 0 h 296"/>
                  <a:gd name="T16" fmla="*/ 0 w 296"/>
                  <a:gd name="T17" fmla="*/ 0 h 296"/>
                  <a:gd name="T18" fmla="*/ 0 w 296"/>
                  <a:gd name="T19" fmla="*/ 0 h 296"/>
                  <a:gd name="T20" fmla="*/ 0 w 296"/>
                  <a:gd name="T21" fmla="*/ 0 h 296"/>
                  <a:gd name="T22" fmla="*/ 0 w 296"/>
                  <a:gd name="T23" fmla="*/ 0 h 296"/>
                  <a:gd name="T24" fmla="*/ 0 w 296"/>
                  <a:gd name="T25" fmla="*/ 0 h 296"/>
                  <a:gd name="T26" fmla="*/ 0 w 296"/>
                  <a:gd name="T27" fmla="*/ 0 h 296"/>
                  <a:gd name="T28" fmla="*/ 0 w 296"/>
                  <a:gd name="T29" fmla="*/ 0 h 296"/>
                  <a:gd name="T30" fmla="*/ 0 w 296"/>
                  <a:gd name="T31" fmla="*/ 0 h 296"/>
                  <a:gd name="T32" fmla="*/ 0 w 296"/>
                  <a:gd name="T33" fmla="*/ 0 h 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6"/>
                  <a:gd name="T52" fmla="*/ 0 h 296"/>
                  <a:gd name="T53" fmla="*/ 296 w 296"/>
                  <a:gd name="T54" fmla="*/ 296 h 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6" h="296">
                    <a:moveTo>
                      <a:pt x="155" y="0"/>
                    </a:moveTo>
                    <a:lnTo>
                      <a:pt x="209" y="10"/>
                    </a:lnTo>
                    <a:lnTo>
                      <a:pt x="254" y="43"/>
                    </a:lnTo>
                    <a:lnTo>
                      <a:pt x="287" y="87"/>
                    </a:lnTo>
                    <a:lnTo>
                      <a:pt x="296" y="141"/>
                    </a:lnTo>
                    <a:lnTo>
                      <a:pt x="287" y="206"/>
                    </a:lnTo>
                    <a:lnTo>
                      <a:pt x="254" y="252"/>
                    </a:lnTo>
                    <a:lnTo>
                      <a:pt x="209" y="274"/>
                    </a:lnTo>
                    <a:lnTo>
                      <a:pt x="155" y="296"/>
                    </a:lnTo>
                    <a:lnTo>
                      <a:pt x="90" y="274"/>
                    </a:lnTo>
                    <a:lnTo>
                      <a:pt x="45" y="252"/>
                    </a:lnTo>
                    <a:lnTo>
                      <a:pt x="22" y="206"/>
                    </a:lnTo>
                    <a:lnTo>
                      <a:pt x="0" y="141"/>
                    </a:lnTo>
                    <a:lnTo>
                      <a:pt x="22" y="87"/>
                    </a:lnTo>
                    <a:lnTo>
                      <a:pt x="45" y="43"/>
                    </a:lnTo>
                    <a:lnTo>
                      <a:pt x="90" y="10"/>
                    </a:lnTo>
                    <a:lnTo>
                      <a:pt x="155" y="0"/>
                    </a:lnTo>
                    <a:close/>
                  </a:path>
                </a:pathLst>
              </a:custGeom>
              <a:solidFill>
                <a:srgbClr val="1F1A17"/>
              </a:solidFill>
              <a:ln w="9525">
                <a:noFill/>
                <a:round/>
                <a:headEnd/>
                <a:tailEnd/>
              </a:ln>
            </p:spPr>
            <p:txBody>
              <a:bodyPr/>
              <a:lstStyle/>
              <a:p>
                <a:pPr eaLnBrk="1" hangingPunct="1"/>
                <a:endParaRPr lang="pt-BR" u="none"/>
              </a:p>
            </p:txBody>
          </p:sp>
          <p:sp>
            <p:nvSpPr>
              <p:cNvPr id="468109" name="Freeform 179"/>
              <p:cNvSpPr>
                <a:spLocks/>
              </p:cNvSpPr>
              <p:nvPr/>
            </p:nvSpPr>
            <p:spPr bwMode="auto">
              <a:xfrm>
                <a:off x="3128" y="3261"/>
                <a:ext cx="37" cy="37"/>
              </a:xfrm>
              <a:custGeom>
                <a:avLst/>
                <a:gdLst>
                  <a:gd name="T0" fmla="*/ 0 w 296"/>
                  <a:gd name="T1" fmla="*/ 0 h 296"/>
                  <a:gd name="T2" fmla="*/ 0 w 296"/>
                  <a:gd name="T3" fmla="*/ 0 h 296"/>
                  <a:gd name="T4" fmla="*/ 0 w 296"/>
                  <a:gd name="T5" fmla="*/ 0 h 296"/>
                  <a:gd name="T6" fmla="*/ 0 w 296"/>
                  <a:gd name="T7" fmla="*/ 0 h 296"/>
                  <a:gd name="T8" fmla="*/ 0 w 296"/>
                  <a:gd name="T9" fmla="*/ 0 h 296"/>
                  <a:gd name="T10" fmla="*/ 0 w 296"/>
                  <a:gd name="T11" fmla="*/ 0 h 296"/>
                  <a:gd name="T12" fmla="*/ 0 w 296"/>
                  <a:gd name="T13" fmla="*/ 0 h 296"/>
                  <a:gd name="T14" fmla="*/ 0 w 296"/>
                  <a:gd name="T15" fmla="*/ 0 h 296"/>
                  <a:gd name="T16" fmla="*/ 0 w 296"/>
                  <a:gd name="T17" fmla="*/ 0 h 296"/>
                  <a:gd name="T18" fmla="*/ 0 w 296"/>
                  <a:gd name="T19" fmla="*/ 0 h 296"/>
                  <a:gd name="T20" fmla="*/ 0 w 296"/>
                  <a:gd name="T21" fmla="*/ 0 h 296"/>
                  <a:gd name="T22" fmla="*/ 0 w 296"/>
                  <a:gd name="T23" fmla="*/ 0 h 296"/>
                  <a:gd name="T24" fmla="*/ 0 w 296"/>
                  <a:gd name="T25" fmla="*/ 0 h 296"/>
                  <a:gd name="T26" fmla="*/ 0 w 296"/>
                  <a:gd name="T27" fmla="*/ 0 h 296"/>
                  <a:gd name="T28" fmla="*/ 0 w 296"/>
                  <a:gd name="T29" fmla="*/ 0 h 296"/>
                  <a:gd name="T30" fmla="*/ 0 w 296"/>
                  <a:gd name="T31" fmla="*/ 0 h 296"/>
                  <a:gd name="T32" fmla="*/ 0 w 296"/>
                  <a:gd name="T33" fmla="*/ 0 h 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6"/>
                  <a:gd name="T52" fmla="*/ 0 h 296"/>
                  <a:gd name="T53" fmla="*/ 296 w 296"/>
                  <a:gd name="T54" fmla="*/ 296 h 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6" h="296">
                    <a:moveTo>
                      <a:pt x="155" y="0"/>
                    </a:moveTo>
                    <a:lnTo>
                      <a:pt x="209" y="10"/>
                    </a:lnTo>
                    <a:lnTo>
                      <a:pt x="254" y="43"/>
                    </a:lnTo>
                    <a:lnTo>
                      <a:pt x="287" y="87"/>
                    </a:lnTo>
                    <a:lnTo>
                      <a:pt x="296" y="141"/>
                    </a:lnTo>
                    <a:lnTo>
                      <a:pt x="287" y="206"/>
                    </a:lnTo>
                    <a:lnTo>
                      <a:pt x="254" y="252"/>
                    </a:lnTo>
                    <a:lnTo>
                      <a:pt x="209" y="274"/>
                    </a:lnTo>
                    <a:lnTo>
                      <a:pt x="155" y="296"/>
                    </a:lnTo>
                    <a:lnTo>
                      <a:pt x="90" y="274"/>
                    </a:lnTo>
                    <a:lnTo>
                      <a:pt x="45" y="252"/>
                    </a:lnTo>
                    <a:lnTo>
                      <a:pt x="22" y="206"/>
                    </a:lnTo>
                    <a:lnTo>
                      <a:pt x="0" y="141"/>
                    </a:lnTo>
                    <a:lnTo>
                      <a:pt x="22" y="87"/>
                    </a:lnTo>
                    <a:lnTo>
                      <a:pt x="45" y="43"/>
                    </a:lnTo>
                    <a:lnTo>
                      <a:pt x="90" y="10"/>
                    </a:lnTo>
                    <a:lnTo>
                      <a:pt x="155" y="0"/>
                    </a:lnTo>
                  </a:path>
                </a:pathLst>
              </a:custGeom>
              <a:noFill/>
              <a:ln w="0">
                <a:solidFill>
                  <a:srgbClr val="25221E"/>
                </a:solidFill>
                <a:round/>
                <a:headEnd/>
                <a:tailEnd/>
              </a:ln>
            </p:spPr>
            <p:txBody>
              <a:bodyPr/>
              <a:lstStyle/>
              <a:p>
                <a:pPr eaLnBrk="1" hangingPunct="1"/>
                <a:endParaRPr lang="pt-BR" u="none"/>
              </a:p>
            </p:txBody>
          </p:sp>
          <p:sp>
            <p:nvSpPr>
              <p:cNvPr id="468110" name="Freeform 180"/>
              <p:cNvSpPr>
                <a:spLocks/>
              </p:cNvSpPr>
              <p:nvPr/>
            </p:nvSpPr>
            <p:spPr bwMode="auto">
              <a:xfrm>
                <a:off x="2814" y="3224"/>
                <a:ext cx="104" cy="104"/>
              </a:xfrm>
              <a:custGeom>
                <a:avLst/>
                <a:gdLst>
                  <a:gd name="T0" fmla="*/ 0 w 834"/>
                  <a:gd name="T1" fmla="*/ 0 h 834"/>
                  <a:gd name="T2" fmla="*/ 0 w 834"/>
                  <a:gd name="T3" fmla="*/ 0 h 834"/>
                  <a:gd name="T4" fmla="*/ 0 w 834"/>
                  <a:gd name="T5" fmla="*/ 0 h 834"/>
                  <a:gd name="T6" fmla="*/ 0 w 834"/>
                  <a:gd name="T7" fmla="*/ 0 h 834"/>
                  <a:gd name="T8" fmla="*/ 0 w 834"/>
                  <a:gd name="T9" fmla="*/ 0 h 834"/>
                  <a:gd name="T10" fmla="*/ 0 w 834"/>
                  <a:gd name="T11" fmla="*/ 0 h 834"/>
                  <a:gd name="T12" fmla="*/ 0 w 834"/>
                  <a:gd name="T13" fmla="*/ 0 h 834"/>
                  <a:gd name="T14" fmla="*/ 0 w 834"/>
                  <a:gd name="T15" fmla="*/ 0 h 834"/>
                  <a:gd name="T16" fmla="*/ 0 w 834"/>
                  <a:gd name="T17" fmla="*/ 0 h 834"/>
                  <a:gd name="T18" fmla="*/ 0 w 834"/>
                  <a:gd name="T19" fmla="*/ 0 h 834"/>
                  <a:gd name="T20" fmla="*/ 0 w 834"/>
                  <a:gd name="T21" fmla="*/ 0 h 834"/>
                  <a:gd name="T22" fmla="*/ 0 w 834"/>
                  <a:gd name="T23" fmla="*/ 0 h 834"/>
                  <a:gd name="T24" fmla="*/ 0 w 834"/>
                  <a:gd name="T25" fmla="*/ 0 h 834"/>
                  <a:gd name="T26" fmla="*/ 0 w 834"/>
                  <a:gd name="T27" fmla="*/ 0 h 834"/>
                  <a:gd name="T28" fmla="*/ 0 w 834"/>
                  <a:gd name="T29" fmla="*/ 0 h 834"/>
                  <a:gd name="T30" fmla="*/ 0 w 834"/>
                  <a:gd name="T31" fmla="*/ 0 h 834"/>
                  <a:gd name="T32" fmla="*/ 0 w 834"/>
                  <a:gd name="T33" fmla="*/ 0 h 834"/>
                  <a:gd name="T34" fmla="*/ 0 w 834"/>
                  <a:gd name="T35" fmla="*/ 0 h 834"/>
                  <a:gd name="T36" fmla="*/ 0 w 834"/>
                  <a:gd name="T37" fmla="*/ 0 h 834"/>
                  <a:gd name="T38" fmla="*/ 0 w 834"/>
                  <a:gd name="T39" fmla="*/ 0 h 834"/>
                  <a:gd name="T40" fmla="*/ 0 w 834"/>
                  <a:gd name="T41" fmla="*/ 0 h 834"/>
                  <a:gd name="T42" fmla="*/ 0 w 834"/>
                  <a:gd name="T43" fmla="*/ 0 h 834"/>
                  <a:gd name="T44" fmla="*/ 0 w 834"/>
                  <a:gd name="T45" fmla="*/ 0 h 834"/>
                  <a:gd name="T46" fmla="*/ 0 w 834"/>
                  <a:gd name="T47" fmla="*/ 0 h 834"/>
                  <a:gd name="T48" fmla="*/ 0 w 834"/>
                  <a:gd name="T49" fmla="*/ 0 h 834"/>
                  <a:gd name="T50" fmla="*/ 0 w 834"/>
                  <a:gd name="T51" fmla="*/ 0 h 834"/>
                  <a:gd name="T52" fmla="*/ 0 w 834"/>
                  <a:gd name="T53" fmla="*/ 0 h 834"/>
                  <a:gd name="T54" fmla="*/ 0 w 834"/>
                  <a:gd name="T55" fmla="*/ 0 h 834"/>
                  <a:gd name="T56" fmla="*/ 0 w 834"/>
                  <a:gd name="T57" fmla="*/ 0 h 834"/>
                  <a:gd name="T58" fmla="*/ 0 w 834"/>
                  <a:gd name="T59" fmla="*/ 0 h 834"/>
                  <a:gd name="T60" fmla="*/ 0 w 834"/>
                  <a:gd name="T61" fmla="*/ 0 h 834"/>
                  <a:gd name="T62" fmla="*/ 0 w 834"/>
                  <a:gd name="T63" fmla="*/ 0 h 834"/>
                  <a:gd name="T64" fmla="*/ 0 w 834"/>
                  <a:gd name="T65" fmla="*/ 0 h 8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4"/>
                  <a:gd name="T100" fmla="*/ 0 h 834"/>
                  <a:gd name="T101" fmla="*/ 834 w 834"/>
                  <a:gd name="T102" fmla="*/ 834 h 8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4" h="834">
                    <a:moveTo>
                      <a:pt x="416" y="0"/>
                    </a:moveTo>
                    <a:lnTo>
                      <a:pt x="498" y="0"/>
                    </a:lnTo>
                    <a:lnTo>
                      <a:pt x="582" y="24"/>
                    </a:lnTo>
                    <a:lnTo>
                      <a:pt x="656" y="70"/>
                    </a:lnTo>
                    <a:lnTo>
                      <a:pt x="715" y="119"/>
                    </a:lnTo>
                    <a:lnTo>
                      <a:pt x="761" y="178"/>
                    </a:lnTo>
                    <a:lnTo>
                      <a:pt x="809" y="251"/>
                    </a:lnTo>
                    <a:lnTo>
                      <a:pt x="834" y="332"/>
                    </a:lnTo>
                    <a:lnTo>
                      <a:pt x="834" y="416"/>
                    </a:lnTo>
                    <a:lnTo>
                      <a:pt x="834" y="500"/>
                    </a:lnTo>
                    <a:lnTo>
                      <a:pt x="809" y="583"/>
                    </a:lnTo>
                    <a:lnTo>
                      <a:pt x="761" y="653"/>
                    </a:lnTo>
                    <a:lnTo>
                      <a:pt x="715" y="715"/>
                    </a:lnTo>
                    <a:lnTo>
                      <a:pt x="656" y="761"/>
                    </a:lnTo>
                    <a:lnTo>
                      <a:pt x="582" y="810"/>
                    </a:lnTo>
                    <a:lnTo>
                      <a:pt x="498" y="834"/>
                    </a:lnTo>
                    <a:lnTo>
                      <a:pt x="416" y="834"/>
                    </a:lnTo>
                    <a:lnTo>
                      <a:pt x="332" y="834"/>
                    </a:lnTo>
                    <a:lnTo>
                      <a:pt x="262" y="810"/>
                    </a:lnTo>
                    <a:lnTo>
                      <a:pt x="178" y="761"/>
                    </a:lnTo>
                    <a:lnTo>
                      <a:pt x="118" y="715"/>
                    </a:lnTo>
                    <a:lnTo>
                      <a:pt x="70" y="653"/>
                    </a:lnTo>
                    <a:lnTo>
                      <a:pt x="35" y="583"/>
                    </a:lnTo>
                    <a:lnTo>
                      <a:pt x="0" y="500"/>
                    </a:lnTo>
                    <a:lnTo>
                      <a:pt x="0" y="416"/>
                    </a:lnTo>
                    <a:lnTo>
                      <a:pt x="0" y="332"/>
                    </a:lnTo>
                    <a:lnTo>
                      <a:pt x="35" y="251"/>
                    </a:lnTo>
                    <a:lnTo>
                      <a:pt x="70" y="178"/>
                    </a:lnTo>
                    <a:lnTo>
                      <a:pt x="118" y="119"/>
                    </a:lnTo>
                    <a:lnTo>
                      <a:pt x="178" y="70"/>
                    </a:lnTo>
                    <a:lnTo>
                      <a:pt x="262" y="24"/>
                    </a:lnTo>
                    <a:lnTo>
                      <a:pt x="332" y="0"/>
                    </a:lnTo>
                    <a:lnTo>
                      <a:pt x="416" y="0"/>
                    </a:lnTo>
                    <a:close/>
                  </a:path>
                </a:pathLst>
              </a:custGeom>
              <a:solidFill>
                <a:srgbClr val="DA251D"/>
              </a:solidFill>
              <a:ln w="9525">
                <a:noFill/>
                <a:round/>
                <a:headEnd/>
                <a:tailEnd/>
              </a:ln>
            </p:spPr>
            <p:txBody>
              <a:bodyPr/>
              <a:lstStyle/>
              <a:p>
                <a:pPr eaLnBrk="1" hangingPunct="1"/>
                <a:endParaRPr lang="pt-BR" u="none"/>
              </a:p>
            </p:txBody>
          </p:sp>
          <p:sp>
            <p:nvSpPr>
              <p:cNvPr id="468111" name="Freeform 181"/>
              <p:cNvSpPr>
                <a:spLocks/>
              </p:cNvSpPr>
              <p:nvPr/>
            </p:nvSpPr>
            <p:spPr bwMode="auto">
              <a:xfrm>
                <a:off x="2846" y="3255"/>
                <a:ext cx="41" cy="40"/>
              </a:xfrm>
              <a:custGeom>
                <a:avLst/>
                <a:gdLst>
                  <a:gd name="T0" fmla="*/ 0 w 320"/>
                  <a:gd name="T1" fmla="*/ 0 h 321"/>
                  <a:gd name="T2" fmla="*/ 0 w 320"/>
                  <a:gd name="T3" fmla="*/ 0 h 321"/>
                  <a:gd name="T4" fmla="*/ 0 w 320"/>
                  <a:gd name="T5" fmla="*/ 0 h 321"/>
                  <a:gd name="T6" fmla="*/ 0 w 320"/>
                  <a:gd name="T7" fmla="*/ 0 h 321"/>
                  <a:gd name="T8" fmla="*/ 0 w 320"/>
                  <a:gd name="T9" fmla="*/ 0 h 321"/>
                  <a:gd name="T10" fmla="*/ 0 w 320"/>
                  <a:gd name="T11" fmla="*/ 0 h 321"/>
                  <a:gd name="T12" fmla="*/ 0 w 320"/>
                  <a:gd name="T13" fmla="*/ 0 h 321"/>
                  <a:gd name="T14" fmla="*/ 0 w 320"/>
                  <a:gd name="T15" fmla="*/ 0 h 321"/>
                  <a:gd name="T16" fmla="*/ 0 w 320"/>
                  <a:gd name="T17" fmla="*/ 0 h 321"/>
                  <a:gd name="T18" fmla="*/ 0 w 320"/>
                  <a:gd name="T19" fmla="*/ 0 h 321"/>
                  <a:gd name="T20" fmla="*/ 0 w 320"/>
                  <a:gd name="T21" fmla="*/ 0 h 321"/>
                  <a:gd name="T22" fmla="*/ 0 w 320"/>
                  <a:gd name="T23" fmla="*/ 0 h 321"/>
                  <a:gd name="T24" fmla="*/ 0 w 320"/>
                  <a:gd name="T25" fmla="*/ 0 h 321"/>
                  <a:gd name="T26" fmla="*/ 0 w 320"/>
                  <a:gd name="T27" fmla="*/ 0 h 321"/>
                  <a:gd name="T28" fmla="*/ 0 w 320"/>
                  <a:gd name="T29" fmla="*/ 0 h 321"/>
                  <a:gd name="T30" fmla="*/ 0 w 320"/>
                  <a:gd name="T31" fmla="*/ 0 h 321"/>
                  <a:gd name="T32" fmla="*/ 0 w 320"/>
                  <a:gd name="T33" fmla="*/ 0 h 3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0"/>
                  <a:gd name="T52" fmla="*/ 0 h 321"/>
                  <a:gd name="T53" fmla="*/ 320 w 320"/>
                  <a:gd name="T54" fmla="*/ 321 h 3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0" h="321">
                    <a:moveTo>
                      <a:pt x="154" y="0"/>
                    </a:moveTo>
                    <a:lnTo>
                      <a:pt x="226" y="22"/>
                    </a:lnTo>
                    <a:lnTo>
                      <a:pt x="272" y="60"/>
                    </a:lnTo>
                    <a:lnTo>
                      <a:pt x="297" y="105"/>
                    </a:lnTo>
                    <a:lnTo>
                      <a:pt x="320" y="165"/>
                    </a:lnTo>
                    <a:lnTo>
                      <a:pt x="297" y="224"/>
                    </a:lnTo>
                    <a:lnTo>
                      <a:pt x="272" y="272"/>
                    </a:lnTo>
                    <a:lnTo>
                      <a:pt x="226" y="307"/>
                    </a:lnTo>
                    <a:lnTo>
                      <a:pt x="154" y="321"/>
                    </a:lnTo>
                    <a:lnTo>
                      <a:pt x="94" y="307"/>
                    </a:lnTo>
                    <a:lnTo>
                      <a:pt x="49" y="272"/>
                    </a:lnTo>
                    <a:lnTo>
                      <a:pt x="10" y="224"/>
                    </a:lnTo>
                    <a:lnTo>
                      <a:pt x="0" y="165"/>
                    </a:lnTo>
                    <a:lnTo>
                      <a:pt x="10" y="105"/>
                    </a:lnTo>
                    <a:lnTo>
                      <a:pt x="49" y="60"/>
                    </a:lnTo>
                    <a:lnTo>
                      <a:pt x="94" y="22"/>
                    </a:lnTo>
                    <a:lnTo>
                      <a:pt x="154" y="0"/>
                    </a:lnTo>
                    <a:close/>
                  </a:path>
                </a:pathLst>
              </a:custGeom>
              <a:solidFill>
                <a:srgbClr val="1F1A17"/>
              </a:solidFill>
              <a:ln w="9525">
                <a:noFill/>
                <a:round/>
                <a:headEnd/>
                <a:tailEnd/>
              </a:ln>
            </p:spPr>
            <p:txBody>
              <a:bodyPr/>
              <a:lstStyle/>
              <a:p>
                <a:pPr eaLnBrk="1" hangingPunct="1"/>
                <a:endParaRPr lang="pt-BR" u="none"/>
              </a:p>
            </p:txBody>
          </p:sp>
          <p:sp>
            <p:nvSpPr>
              <p:cNvPr id="468112" name="Freeform 182"/>
              <p:cNvSpPr>
                <a:spLocks/>
              </p:cNvSpPr>
              <p:nvPr/>
            </p:nvSpPr>
            <p:spPr bwMode="auto">
              <a:xfrm>
                <a:off x="2846" y="3255"/>
                <a:ext cx="41" cy="40"/>
              </a:xfrm>
              <a:custGeom>
                <a:avLst/>
                <a:gdLst>
                  <a:gd name="T0" fmla="*/ 0 w 320"/>
                  <a:gd name="T1" fmla="*/ 0 h 321"/>
                  <a:gd name="T2" fmla="*/ 0 w 320"/>
                  <a:gd name="T3" fmla="*/ 0 h 321"/>
                  <a:gd name="T4" fmla="*/ 0 w 320"/>
                  <a:gd name="T5" fmla="*/ 0 h 321"/>
                  <a:gd name="T6" fmla="*/ 0 w 320"/>
                  <a:gd name="T7" fmla="*/ 0 h 321"/>
                  <a:gd name="T8" fmla="*/ 0 w 320"/>
                  <a:gd name="T9" fmla="*/ 0 h 321"/>
                  <a:gd name="T10" fmla="*/ 0 w 320"/>
                  <a:gd name="T11" fmla="*/ 0 h 321"/>
                  <a:gd name="T12" fmla="*/ 0 w 320"/>
                  <a:gd name="T13" fmla="*/ 0 h 321"/>
                  <a:gd name="T14" fmla="*/ 0 w 320"/>
                  <a:gd name="T15" fmla="*/ 0 h 321"/>
                  <a:gd name="T16" fmla="*/ 0 w 320"/>
                  <a:gd name="T17" fmla="*/ 0 h 321"/>
                  <a:gd name="T18" fmla="*/ 0 w 320"/>
                  <a:gd name="T19" fmla="*/ 0 h 321"/>
                  <a:gd name="T20" fmla="*/ 0 w 320"/>
                  <a:gd name="T21" fmla="*/ 0 h 321"/>
                  <a:gd name="T22" fmla="*/ 0 w 320"/>
                  <a:gd name="T23" fmla="*/ 0 h 321"/>
                  <a:gd name="T24" fmla="*/ 0 w 320"/>
                  <a:gd name="T25" fmla="*/ 0 h 321"/>
                  <a:gd name="T26" fmla="*/ 0 w 320"/>
                  <a:gd name="T27" fmla="*/ 0 h 321"/>
                  <a:gd name="T28" fmla="*/ 0 w 320"/>
                  <a:gd name="T29" fmla="*/ 0 h 321"/>
                  <a:gd name="T30" fmla="*/ 0 w 320"/>
                  <a:gd name="T31" fmla="*/ 0 h 321"/>
                  <a:gd name="T32" fmla="*/ 0 w 320"/>
                  <a:gd name="T33" fmla="*/ 0 h 3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0"/>
                  <a:gd name="T52" fmla="*/ 0 h 321"/>
                  <a:gd name="T53" fmla="*/ 320 w 320"/>
                  <a:gd name="T54" fmla="*/ 321 h 3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0" h="321">
                    <a:moveTo>
                      <a:pt x="154" y="0"/>
                    </a:moveTo>
                    <a:lnTo>
                      <a:pt x="226" y="22"/>
                    </a:lnTo>
                    <a:lnTo>
                      <a:pt x="272" y="60"/>
                    </a:lnTo>
                    <a:lnTo>
                      <a:pt x="297" y="105"/>
                    </a:lnTo>
                    <a:lnTo>
                      <a:pt x="320" y="165"/>
                    </a:lnTo>
                    <a:lnTo>
                      <a:pt x="297" y="224"/>
                    </a:lnTo>
                    <a:lnTo>
                      <a:pt x="272" y="272"/>
                    </a:lnTo>
                    <a:lnTo>
                      <a:pt x="226" y="307"/>
                    </a:lnTo>
                    <a:lnTo>
                      <a:pt x="154" y="321"/>
                    </a:lnTo>
                    <a:lnTo>
                      <a:pt x="94" y="307"/>
                    </a:lnTo>
                    <a:lnTo>
                      <a:pt x="49" y="272"/>
                    </a:lnTo>
                    <a:lnTo>
                      <a:pt x="10" y="224"/>
                    </a:lnTo>
                    <a:lnTo>
                      <a:pt x="0" y="165"/>
                    </a:lnTo>
                    <a:lnTo>
                      <a:pt x="10" y="105"/>
                    </a:lnTo>
                    <a:lnTo>
                      <a:pt x="49" y="60"/>
                    </a:lnTo>
                    <a:lnTo>
                      <a:pt x="94" y="22"/>
                    </a:lnTo>
                    <a:lnTo>
                      <a:pt x="154" y="0"/>
                    </a:lnTo>
                  </a:path>
                </a:pathLst>
              </a:custGeom>
              <a:noFill/>
              <a:ln w="0">
                <a:solidFill>
                  <a:srgbClr val="25221E"/>
                </a:solidFill>
                <a:round/>
                <a:headEnd/>
                <a:tailEnd/>
              </a:ln>
            </p:spPr>
            <p:txBody>
              <a:bodyPr/>
              <a:lstStyle/>
              <a:p>
                <a:pPr eaLnBrk="1" hangingPunct="1"/>
                <a:endParaRPr lang="pt-BR" u="none"/>
              </a:p>
            </p:txBody>
          </p:sp>
          <p:sp>
            <p:nvSpPr>
              <p:cNvPr id="468113" name="Freeform 183"/>
              <p:cNvSpPr>
                <a:spLocks/>
              </p:cNvSpPr>
              <p:nvPr/>
            </p:nvSpPr>
            <p:spPr bwMode="auto">
              <a:xfrm>
                <a:off x="2838" y="3688"/>
                <a:ext cx="104" cy="104"/>
              </a:xfrm>
              <a:custGeom>
                <a:avLst/>
                <a:gdLst>
                  <a:gd name="T0" fmla="*/ 0 w 833"/>
                  <a:gd name="T1" fmla="*/ 0 h 833"/>
                  <a:gd name="T2" fmla="*/ 0 w 833"/>
                  <a:gd name="T3" fmla="*/ 0 h 833"/>
                  <a:gd name="T4" fmla="*/ 0 w 833"/>
                  <a:gd name="T5" fmla="*/ 0 h 833"/>
                  <a:gd name="T6" fmla="*/ 0 w 833"/>
                  <a:gd name="T7" fmla="*/ 0 h 833"/>
                  <a:gd name="T8" fmla="*/ 0 w 833"/>
                  <a:gd name="T9" fmla="*/ 0 h 833"/>
                  <a:gd name="T10" fmla="*/ 0 w 833"/>
                  <a:gd name="T11" fmla="*/ 0 h 833"/>
                  <a:gd name="T12" fmla="*/ 0 w 833"/>
                  <a:gd name="T13" fmla="*/ 0 h 833"/>
                  <a:gd name="T14" fmla="*/ 0 w 833"/>
                  <a:gd name="T15" fmla="*/ 0 h 833"/>
                  <a:gd name="T16" fmla="*/ 0 w 833"/>
                  <a:gd name="T17" fmla="*/ 0 h 833"/>
                  <a:gd name="T18" fmla="*/ 0 w 833"/>
                  <a:gd name="T19" fmla="*/ 0 h 833"/>
                  <a:gd name="T20" fmla="*/ 0 w 833"/>
                  <a:gd name="T21" fmla="*/ 0 h 833"/>
                  <a:gd name="T22" fmla="*/ 0 w 833"/>
                  <a:gd name="T23" fmla="*/ 0 h 833"/>
                  <a:gd name="T24" fmla="*/ 0 w 833"/>
                  <a:gd name="T25" fmla="*/ 0 h 833"/>
                  <a:gd name="T26" fmla="*/ 0 w 833"/>
                  <a:gd name="T27" fmla="*/ 0 h 833"/>
                  <a:gd name="T28" fmla="*/ 0 w 833"/>
                  <a:gd name="T29" fmla="*/ 0 h 833"/>
                  <a:gd name="T30" fmla="*/ 0 w 833"/>
                  <a:gd name="T31" fmla="*/ 0 h 833"/>
                  <a:gd name="T32" fmla="*/ 0 w 833"/>
                  <a:gd name="T33" fmla="*/ 0 h 833"/>
                  <a:gd name="T34" fmla="*/ 0 w 833"/>
                  <a:gd name="T35" fmla="*/ 0 h 833"/>
                  <a:gd name="T36" fmla="*/ 0 w 833"/>
                  <a:gd name="T37" fmla="*/ 0 h 833"/>
                  <a:gd name="T38" fmla="*/ 0 w 833"/>
                  <a:gd name="T39" fmla="*/ 0 h 833"/>
                  <a:gd name="T40" fmla="*/ 0 w 833"/>
                  <a:gd name="T41" fmla="*/ 0 h 833"/>
                  <a:gd name="T42" fmla="*/ 0 w 833"/>
                  <a:gd name="T43" fmla="*/ 0 h 833"/>
                  <a:gd name="T44" fmla="*/ 0 w 833"/>
                  <a:gd name="T45" fmla="*/ 0 h 833"/>
                  <a:gd name="T46" fmla="*/ 0 w 833"/>
                  <a:gd name="T47" fmla="*/ 0 h 833"/>
                  <a:gd name="T48" fmla="*/ 0 w 833"/>
                  <a:gd name="T49" fmla="*/ 0 h 833"/>
                  <a:gd name="T50" fmla="*/ 0 w 833"/>
                  <a:gd name="T51" fmla="*/ 0 h 833"/>
                  <a:gd name="T52" fmla="*/ 0 w 833"/>
                  <a:gd name="T53" fmla="*/ 0 h 833"/>
                  <a:gd name="T54" fmla="*/ 0 w 833"/>
                  <a:gd name="T55" fmla="*/ 0 h 833"/>
                  <a:gd name="T56" fmla="*/ 0 w 833"/>
                  <a:gd name="T57" fmla="*/ 0 h 833"/>
                  <a:gd name="T58" fmla="*/ 0 w 833"/>
                  <a:gd name="T59" fmla="*/ 0 h 833"/>
                  <a:gd name="T60" fmla="*/ 0 w 833"/>
                  <a:gd name="T61" fmla="*/ 0 h 833"/>
                  <a:gd name="T62" fmla="*/ 0 w 833"/>
                  <a:gd name="T63" fmla="*/ 0 h 833"/>
                  <a:gd name="T64" fmla="*/ 0 w 833"/>
                  <a:gd name="T65" fmla="*/ 0 h 8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3"/>
                  <a:gd name="T100" fmla="*/ 0 h 833"/>
                  <a:gd name="T101" fmla="*/ 833 w 833"/>
                  <a:gd name="T102" fmla="*/ 833 h 8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3" h="833">
                    <a:moveTo>
                      <a:pt x="415" y="0"/>
                    </a:moveTo>
                    <a:lnTo>
                      <a:pt x="499" y="0"/>
                    </a:lnTo>
                    <a:lnTo>
                      <a:pt x="583" y="24"/>
                    </a:lnTo>
                    <a:lnTo>
                      <a:pt x="655" y="70"/>
                    </a:lnTo>
                    <a:lnTo>
                      <a:pt x="714" y="119"/>
                    </a:lnTo>
                    <a:lnTo>
                      <a:pt x="760" y="178"/>
                    </a:lnTo>
                    <a:lnTo>
                      <a:pt x="809" y="250"/>
                    </a:lnTo>
                    <a:lnTo>
                      <a:pt x="833" y="331"/>
                    </a:lnTo>
                    <a:lnTo>
                      <a:pt x="833" y="415"/>
                    </a:lnTo>
                    <a:lnTo>
                      <a:pt x="833" y="499"/>
                    </a:lnTo>
                    <a:lnTo>
                      <a:pt x="809" y="583"/>
                    </a:lnTo>
                    <a:lnTo>
                      <a:pt x="760" y="653"/>
                    </a:lnTo>
                    <a:lnTo>
                      <a:pt x="714" y="714"/>
                    </a:lnTo>
                    <a:lnTo>
                      <a:pt x="655" y="761"/>
                    </a:lnTo>
                    <a:lnTo>
                      <a:pt x="583" y="809"/>
                    </a:lnTo>
                    <a:lnTo>
                      <a:pt x="499" y="833"/>
                    </a:lnTo>
                    <a:lnTo>
                      <a:pt x="415" y="833"/>
                    </a:lnTo>
                    <a:lnTo>
                      <a:pt x="331" y="833"/>
                    </a:lnTo>
                    <a:lnTo>
                      <a:pt x="261" y="809"/>
                    </a:lnTo>
                    <a:lnTo>
                      <a:pt x="177" y="761"/>
                    </a:lnTo>
                    <a:lnTo>
                      <a:pt x="118" y="714"/>
                    </a:lnTo>
                    <a:lnTo>
                      <a:pt x="70" y="653"/>
                    </a:lnTo>
                    <a:lnTo>
                      <a:pt x="35" y="583"/>
                    </a:lnTo>
                    <a:lnTo>
                      <a:pt x="0" y="499"/>
                    </a:lnTo>
                    <a:lnTo>
                      <a:pt x="0" y="415"/>
                    </a:lnTo>
                    <a:lnTo>
                      <a:pt x="0" y="331"/>
                    </a:lnTo>
                    <a:lnTo>
                      <a:pt x="35" y="250"/>
                    </a:lnTo>
                    <a:lnTo>
                      <a:pt x="70" y="178"/>
                    </a:lnTo>
                    <a:lnTo>
                      <a:pt x="118" y="119"/>
                    </a:lnTo>
                    <a:lnTo>
                      <a:pt x="177" y="70"/>
                    </a:lnTo>
                    <a:lnTo>
                      <a:pt x="261" y="24"/>
                    </a:lnTo>
                    <a:lnTo>
                      <a:pt x="331" y="0"/>
                    </a:lnTo>
                    <a:lnTo>
                      <a:pt x="415" y="0"/>
                    </a:lnTo>
                    <a:close/>
                  </a:path>
                </a:pathLst>
              </a:custGeom>
              <a:solidFill>
                <a:srgbClr val="DA251D"/>
              </a:solidFill>
              <a:ln w="9525">
                <a:noFill/>
                <a:round/>
                <a:headEnd/>
                <a:tailEnd/>
              </a:ln>
            </p:spPr>
            <p:txBody>
              <a:bodyPr/>
              <a:lstStyle/>
              <a:p>
                <a:pPr eaLnBrk="1" hangingPunct="1"/>
                <a:endParaRPr lang="pt-BR" u="none"/>
              </a:p>
            </p:txBody>
          </p:sp>
          <p:sp>
            <p:nvSpPr>
              <p:cNvPr id="468114" name="Freeform 184"/>
              <p:cNvSpPr>
                <a:spLocks/>
              </p:cNvSpPr>
              <p:nvPr/>
            </p:nvSpPr>
            <p:spPr bwMode="auto">
              <a:xfrm>
                <a:off x="2871" y="3720"/>
                <a:ext cx="40" cy="40"/>
              </a:xfrm>
              <a:custGeom>
                <a:avLst/>
                <a:gdLst>
                  <a:gd name="T0" fmla="*/ 0 w 322"/>
                  <a:gd name="T1" fmla="*/ 0 h 322"/>
                  <a:gd name="T2" fmla="*/ 0 w 322"/>
                  <a:gd name="T3" fmla="*/ 0 h 322"/>
                  <a:gd name="T4" fmla="*/ 0 w 322"/>
                  <a:gd name="T5" fmla="*/ 0 h 322"/>
                  <a:gd name="T6" fmla="*/ 0 w 322"/>
                  <a:gd name="T7" fmla="*/ 0 h 322"/>
                  <a:gd name="T8" fmla="*/ 0 w 322"/>
                  <a:gd name="T9" fmla="*/ 0 h 322"/>
                  <a:gd name="T10" fmla="*/ 0 w 322"/>
                  <a:gd name="T11" fmla="*/ 0 h 322"/>
                  <a:gd name="T12" fmla="*/ 0 w 322"/>
                  <a:gd name="T13" fmla="*/ 0 h 322"/>
                  <a:gd name="T14" fmla="*/ 0 w 322"/>
                  <a:gd name="T15" fmla="*/ 0 h 322"/>
                  <a:gd name="T16" fmla="*/ 0 w 322"/>
                  <a:gd name="T17" fmla="*/ 0 h 322"/>
                  <a:gd name="T18" fmla="*/ 0 w 322"/>
                  <a:gd name="T19" fmla="*/ 0 h 322"/>
                  <a:gd name="T20" fmla="*/ 0 w 322"/>
                  <a:gd name="T21" fmla="*/ 0 h 322"/>
                  <a:gd name="T22" fmla="*/ 0 w 322"/>
                  <a:gd name="T23" fmla="*/ 0 h 322"/>
                  <a:gd name="T24" fmla="*/ 0 w 322"/>
                  <a:gd name="T25" fmla="*/ 0 h 322"/>
                  <a:gd name="T26" fmla="*/ 0 w 322"/>
                  <a:gd name="T27" fmla="*/ 0 h 322"/>
                  <a:gd name="T28" fmla="*/ 0 w 322"/>
                  <a:gd name="T29" fmla="*/ 0 h 322"/>
                  <a:gd name="T30" fmla="*/ 0 w 322"/>
                  <a:gd name="T31" fmla="*/ 0 h 322"/>
                  <a:gd name="T32" fmla="*/ 0 w 322"/>
                  <a:gd name="T33" fmla="*/ 0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2"/>
                  <a:gd name="T52" fmla="*/ 0 h 322"/>
                  <a:gd name="T53" fmla="*/ 322 w 322"/>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2" h="322">
                    <a:moveTo>
                      <a:pt x="154" y="0"/>
                    </a:moveTo>
                    <a:lnTo>
                      <a:pt x="227" y="22"/>
                    </a:lnTo>
                    <a:lnTo>
                      <a:pt x="273" y="60"/>
                    </a:lnTo>
                    <a:lnTo>
                      <a:pt x="297" y="106"/>
                    </a:lnTo>
                    <a:lnTo>
                      <a:pt x="322" y="165"/>
                    </a:lnTo>
                    <a:lnTo>
                      <a:pt x="297" y="224"/>
                    </a:lnTo>
                    <a:lnTo>
                      <a:pt x="273" y="273"/>
                    </a:lnTo>
                    <a:lnTo>
                      <a:pt x="227" y="308"/>
                    </a:lnTo>
                    <a:lnTo>
                      <a:pt x="154" y="322"/>
                    </a:lnTo>
                    <a:lnTo>
                      <a:pt x="94" y="308"/>
                    </a:lnTo>
                    <a:lnTo>
                      <a:pt x="49" y="273"/>
                    </a:lnTo>
                    <a:lnTo>
                      <a:pt x="11" y="224"/>
                    </a:lnTo>
                    <a:lnTo>
                      <a:pt x="0" y="165"/>
                    </a:lnTo>
                    <a:lnTo>
                      <a:pt x="11" y="106"/>
                    </a:lnTo>
                    <a:lnTo>
                      <a:pt x="49" y="60"/>
                    </a:lnTo>
                    <a:lnTo>
                      <a:pt x="94" y="22"/>
                    </a:lnTo>
                    <a:lnTo>
                      <a:pt x="154" y="0"/>
                    </a:lnTo>
                    <a:close/>
                  </a:path>
                </a:pathLst>
              </a:custGeom>
              <a:solidFill>
                <a:srgbClr val="1F1A17"/>
              </a:solidFill>
              <a:ln w="9525">
                <a:noFill/>
                <a:round/>
                <a:headEnd/>
                <a:tailEnd/>
              </a:ln>
            </p:spPr>
            <p:txBody>
              <a:bodyPr/>
              <a:lstStyle/>
              <a:p>
                <a:pPr eaLnBrk="1" hangingPunct="1"/>
                <a:endParaRPr lang="pt-BR" u="none"/>
              </a:p>
            </p:txBody>
          </p:sp>
          <p:sp>
            <p:nvSpPr>
              <p:cNvPr id="468115" name="Freeform 185"/>
              <p:cNvSpPr>
                <a:spLocks/>
              </p:cNvSpPr>
              <p:nvPr/>
            </p:nvSpPr>
            <p:spPr bwMode="auto">
              <a:xfrm>
                <a:off x="2871" y="3720"/>
                <a:ext cx="40" cy="40"/>
              </a:xfrm>
              <a:custGeom>
                <a:avLst/>
                <a:gdLst>
                  <a:gd name="T0" fmla="*/ 0 w 322"/>
                  <a:gd name="T1" fmla="*/ 0 h 322"/>
                  <a:gd name="T2" fmla="*/ 0 w 322"/>
                  <a:gd name="T3" fmla="*/ 0 h 322"/>
                  <a:gd name="T4" fmla="*/ 0 w 322"/>
                  <a:gd name="T5" fmla="*/ 0 h 322"/>
                  <a:gd name="T6" fmla="*/ 0 w 322"/>
                  <a:gd name="T7" fmla="*/ 0 h 322"/>
                  <a:gd name="T8" fmla="*/ 0 w 322"/>
                  <a:gd name="T9" fmla="*/ 0 h 322"/>
                  <a:gd name="T10" fmla="*/ 0 w 322"/>
                  <a:gd name="T11" fmla="*/ 0 h 322"/>
                  <a:gd name="T12" fmla="*/ 0 w 322"/>
                  <a:gd name="T13" fmla="*/ 0 h 322"/>
                  <a:gd name="T14" fmla="*/ 0 w 322"/>
                  <a:gd name="T15" fmla="*/ 0 h 322"/>
                  <a:gd name="T16" fmla="*/ 0 w 322"/>
                  <a:gd name="T17" fmla="*/ 0 h 322"/>
                  <a:gd name="T18" fmla="*/ 0 w 322"/>
                  <a:gd name="T19" fmla="*/ 0 h 322"/>
                  <a:gd name="T20" fmla="*/ 0 w 322"/>
                  <a:gd name="T21" fmla="*/ 0 h 322"/>
                  <a:gd name="T22" fmla="*/ 0 w 322"/>
                  <a:gd name="T23" fmla="*/ 0 h 322"/>
                  <a:gd name="T24" fmla="*/ 0 w 322"/>
                  <a:gd name="T25" fmla="*/ 0 h 322"/>
                  <a:gd name="T26" fmla="*/ 0 w 322"/>
                  <a:gd name="T27" fmla="*/ 0 h 322"/>
                  <a:gd name="T28" fmla="*/ 0 w 322"/>
                  <a:gd name="T29" fmla="*/ 0 h 322"/>
                  <a:gd name="T30" fmla="*/ 0 w 322"/>
                  <a:gd name="T31" fmla="*/ 0 h 322"/>
                  <a:gd name="T32" fmla="*/ 0 w 322"/>
                  <a:gd name="T33" fmla="*/ 0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2"/>
                  <a:gd name="T52" fmla="*/ 0 h 322"/>
                  <a:gd name="T53" fmla="*/ 322 w 322"/>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2" h="322">
                    <a:moveTo>
                      <a:pt x="154" y="0"/>
                    </a:moveTo>
                    <a:lnTo>
                      <a:pt x="227" y="22"/>
                    </a:lnTo>
                    <a:lnTo>
                      <a:pt x="273" y="60"/>
                    </a:lnTo>
                    <a:lnTo>
                      <a:pt x="297" y="106"/>
                    </a:lnTo>
                    <a:lnTo>
                      <a:pt x="322" y="165"/>
                    </a:lnTo>
                    <a:lnTo>
                      <a:pt x="297" y="224"/>
                    </a:lnTo>
                    <a:lnTo>
                      <a:pt x="273" y="273"/>
                    </a:lnTo>
                    <a:lnTo>
                      <a:pt x="227" y="308"/>
                    </a:lnTo>
                    <a:lnTo>
                      <a:pt x="154" y="322"/>
                    </a:lnTo>
                    <a:lnTo>
                      <a:pt x="94" y="308"/>
                    </a:lnTo>
                    <a:lnTo>
                      <a:pt x="49" y="273"/>
                    </a:lnTo>
                    <a:lnTo>
                      <a:pt x="11" y="224"/>
                    </a:lnTo>
                    <a:lnTo>
                      <a:pt x="0" y="165"/>
                    </a:lnTo>
                    <a:lnTo>
                      <a:pt x="11" y="106"/>
                    </a:lnTo>
                    <a:lnTo>
                      <a:pt x="49" y="60"/>
                    </a:lnTo>
                    <a:lnTo>
                      <a:pt x="94" y="22"/>
                    </a:lnTo>
                    <a:lnTo>
                      <a:pt x="154" y="0"/>
                    </a:lnTo>
                  </a:path>
                </a:pathLst>
              </a:custGeom>
              <a:noFill/>
              <a:ln w="0">
                <a:solidFill>
                  <a:srgbClr val="25221E"/>
                </a:solidFill>
                <a:round/>
                <a:headEnd/>
                <a:tailEnd/>
              </a:ln>
            </p:spPr>
            <p:txBody>
              <a:bodyPr/>
              <a:lstStyle/>
              <a:p>
                <a:pPr eaLnBrk="1" hangingPunct="1"/>
                <a:endParaRPr lang="pt-BR" u="none"/>
              </a:p>
            </p:txBody>
          </p:sp>
          <p:sp>
            <p:nvSpPr>
              <p:cNvPr id="468116" name="Freeform 186"/>
              <p:cNvSpPr>
                <a:spLocks/>
              </p:cNvSpPr>
              <p:nvPr/>
            </p:nvSpPr>
            <p:spPr bwMode="auto">
              <a:xfrm>
                <a:off x="3231" y="3337"/>
                <a:ext cx="37" cy="37"/>
              </a:xfrm>
              <a:custGeom>
                <a:avLst/>
                <a:gdLst>
                  <a:gd name="T0" fmla="*/ 0 w 296"/>
                  <a:gd name="T1" fmla="*/ 0 h 296"/>
                  <a:gd name="T2" fmla="*/ 0 w 296"/>
                  <a:gd name="T3" fmla="*/ 0 h 296"/>
                  <a:gd name="T4" fmla="*/ 0 w 296"/>
                  <a:gd name="T5" fmla="*/ 0 h 296"/>
                  <a:gd name="T6" fmla="*/ 0 w 296"/>
                  <a:gd name="T7" fmla="*/ 0 h 296"/>
                  <a:gd name="T8" fmla="*/ 0 w 296"/>
                  <a:gd name="T9" fmla="*/ 0 h 296"/>
                  <a:gd name="T10" fmla="*/ 0 w 296"/>
                  <a:gd name="T11" fmla="*/ 0 h 296"/>
                  <a:gd name="T12" fmla="*/ 0 w 296"/>
                  <a:gd name="T13" fmla="*/ 0 h 296"/>
                  <a:gd name="T14" fmla="*/ 0 w 296"/>
                  <a:gd name="T15" fmla="*/ 0 h 296"/>
                  <a:gd name="T16" fmla="*/ 0 w 296"/>
                  <a:gd name="T17" fmla="*/ 0 h 296"/>
                  <a:gd name="T18" fmla="*/ 0 w 296"/>
                  <a:gd name="T19" fmla="*/ 0 h 296"/>
                  <a:gd name="T20" fmla="*/ 0 w 296"/>
                  <a:gd name="T21" fmla="*/ 0 h 296"/>
                  <a:gd name="T22" fmla="*/ 0 w 296"/>
                  <a:gd name="T23" fmla="*/ 0 h 296"/>
                  <a:gd name="T24" fmla="*/ 0 w 296"/>
                  <a:gd name="T25" fmla="*/ 0 h 296"/>
                  <a:gd name="T26" fmla="*/ 0 w 296"/>
                  <a:gd name="T27" fmla="*/ 0 h 296"/>
                  <a:gd name="T28" fmla="*/ 0 w 296"/>
                  <a:gd name="T29" fmla="*/ 0 h 296"/>
                  <a:gd name="T30" fmla="*/ 0 w 296"/>
                  <a:gd name="T31" fmla="*/ 0 h 296"/>
                  <a:gd name="T32" fmla="*/ 0 w 296"/>
                  <a:gd name="T33" fmla="*/ 0 h 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6"/>
                  <a:gd name="T52" fmla="*/ 0 h 296"/>
                  <a:gd name="T53" fmla="*/ 296 w 296"/>
                  <a:gd name="T54" fmla="*/ 296 h 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6" h="296">
                    <a:moveTo>
                      <a:pt x="141" y="0"/>
                    </a:moveTo>
                    <a:lnTo>
                      <a:pt x="209" y="22"/>
                    </a:lnTo>
                    <a:lnTo>
                      <a:pt x="250" y="46"/>
                    </a:lnTo>
                    <a:lnTo>
                      <a:pt x="285" y="87"/>
                    </a:lnTo>
                    <a:lnTo>
                      <a:pt x="296" y="155"/>
                    </a:lnTo>
                    <a:lnTo>
                      <a:pt x="285" y="209"/>
                    </a:lnTo>
                    <a:lnTo>
                      <a:pt x="250" y="255"/>
                    </a:lnTo>
                    <a:lnTo>
                      <a:pt x="209" y="287"/>
                    </a:lnTo>
                    <a:lnTo>
                      <a:pt x="141" y="296"/>
                    </a:lnTo>
                    <a:lnTo>
                      <a:pt x="87" y="287"/>
                    </a:lnTo>
                    <a:lnTo>
                      <a:pt x="45" y="255"/>
                    </a:lnTo>
                    <a:lnTo>
                      <a:pt x="9" y="209"/>
                    </a:lnTo>
                    <a:lnTo>
                      <a:pt x="0" y="155"/>
                    </a:lnTo>
                    <a:lnTo>
                      <a:pt x="9" y="87"/>
                    </a:lnTo>
                    <a:lnTo>
                      <a:pt x="45" y="46"/>
                    </a:lnTo>
                    <a:lnTo>
                      <a:pt x="87" y="22"/>
                    </a:lnTo>
                    <a:lnTo>
                      <a:pt x="141" y="0"/>
                    </a:lnTo>
                    <a:close/>
                  </a:path>
                </a:pathLst>
              </a:custGeom>
              <a:solidFill>
                <a:srgbClr val="1F1A17"/>
              </a:solidFill>
              <a:ln w="9525">
                <a:noFill/>
                <a:round/>
                <a:headEnd/>
                <a:tailEnd/>
              </a:ln>
            </p:spPr>
            <p:txBody>
              <a:bodyPr/>
              <a:lstStyle/>
              <a:p>
                <a:pPr eaLnBrk="1" hangingPunct="1"/>
                <a:endParaRPr lang="pt-BR" u="none"/>
              </a:p>
            </p:txBody>
          </p:sp>
          <p:sp>
            <p:nvSpPr>
              <p:cNvPr id="468117" name="Freeform 187"/>
              <p:cNvSpPr>
                <a:spLocks/>
              </p:cNvSpPr>
              <p:nvPr/>
            </p:nvSpPr>
            <p:spPr bwMode="auto">
              <a:xfrm>
                <a:off x="3231" y="3337"/>
                <a:ext cx="37" cy="37"/>
              </a:xfrm>
              <a:custGeom>
                <a:avLst/>
                <a:gdLst>
                  <a:gd name="T0" fmla="*/ 0 w 296"/>
                  <a:gd name="T1" fmla="*/ 0 h 296"/>
                  <a:gd name="T2" fmla="*/ 0 w 296"/>
                  <a:gd name="T3" fmla="*/ 0 h 296"/>
                  <a:gd name="T4" fmla="*/ 0 w 296"/>
                  <a:gd name="T5" fmla="*/ 0 h 296"/>
                  <a:gd name="T6" fmla="*/ 0 w 296"/>
                  <a:gd name="T7" fmla="*/ 0 h 296"/>
                  <a:gd name="T8" fmla="*/ 0 w 296"/>
                  <a:gd name="T9" fmla="*/ 0 h 296"/>
                  <a:gd name="T10" fmla="*/ 0 w 296"/>
                  <a:gd name="T11" fmla="*/ 0 h 296"/>
                  <a:gd name="T12" fmla="*/ 0 w 296"/>
                  <a:gd name="T13" fmla="*/ 0 h 296"/>
                  <a:gd name="T14" fmla="*/ 0 w 296"/>
                  <a:gd name="T15" fmla="*/ 0 h 296"/>
                  <a:gd name="T16" fmla="*/ 0 w 296"/>
                  <a:gd name="T17" fmla="*/ 0 h 296"/>
                  <a:gd name="T18" fmla="*/ 0 w 296"/>
                  <a:gd name="T19" fmla="*/ 0 h 296"/>
                  <a:gd name="T20" fmla="*/ 0 w 296"/>
                  <a:gd name="T21" fmla="*/ 0 h 296"/>
                  <a:gd name="T22" fmla="*/ 0 w 296"/>
                  <a:gd name="T23" fmla="*/ 0 h 296"/>
                  <a:gd name="T24" fmla="*/ 0 w 296"/>
                  <a:gd name="T25" fmla="*/ 0 h 296"/>
                  <a:gd name="T26" fmla="*/ 0 w 296"/>
                  <a:gd name="T27" fmla="*/ 0 h 296"/>
                  <a:gd name="T28" fmla="*/ 0 w 296"/>
                  <a:gd name="T29" fmla="*/ 0 h 296"/>
                  <a:gd name="T30" fmla="*/ 0 w 296"/>
                  <a:gd name="T31" fmla="*/ 0 h 296"/>
                  <a:gd name="T32" fmla="*/ 0 w 296"/>
                  <a:gd name="T33" fmla="*/ 0 h 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6"/>
                  <a:gd name="T52" fmla="*/ 0 h 296"/>
                  <a:gd name="T53" fmla="*/ 296 w 296"/>
                  <a:gd name="T54" fmla="*/ 296 h 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6" h="296">
                    <a:moveTo>
                      <a:pt x="141" y="0"/>
                    </a:moveTo>
                    <a:lnTo>
                      <a:pt x="209" y="22"/>
                    </a:lnTo>
                    <a:lnTo>
                      <a:pt x="250" y="46"/>
                    </a:lnTo>
                    <a:lnTo>
                      <a:pt x="285" y="87"/>
                    </a:lnTo>
                    <a:lnTo>
                      <a:pt x="296" y="155"/>
                    </a:lnTo>
                    <a:lnTo>
                      <a:pt x="285" y="209"/>
                    </a:lnTo>
                    <a:lnTo>
                      <a:pt x="250" y="255"/>
                    </a:lnTo>
                    <a:lnTo>
                      <a:pt x="209" y="287"/>
                    </a:lnTo>
                    <a:lnTo>
                      <a:pt x="141" y="296"/>
                    </a:lnTo>
                    <a:lnTo>
                      <a:pt x="87" y="287"/>
                    </a:lnTo>
                    <a:lnTo>
                      <a:pt x="45" y="255"/>
                    </a:lnTo>
                    <a:lnTo>
                      <a:pt x="9" y="209"/>
                    </a:lnTo>
                    <a:lnTo>
                      <a:pt x="0" y="155"/>
                    </a:lnTo>
                    <a:lnTo>
                      <a:pt x="9" y="87"/>
                    </a:lnTo>
                    <a:lnTo>
                      <a:pt x="45" y="46"/>
                    </a:lnTo>
                    <a:lnTo>
                      <a:pt x="87" y="22"/>
                    </a:lnTo>
                    <a:lnTo>
                      <a:pt x="141" y="0"/>
                    </a:lnTo>
                  </a:path>
                </a:pathLst>
              </a:custGeom>
              <a:noFill/>
              <a:ln w="0">
                <a:solidFill>
                  <a:srgbClr val="25221E"/>
                </a:solidFill>
                <a:round/>
                <a:headEnd/>
                <a:tailEnd/>
              </a:ln>
            </p:spPr>
            <p:txBody>
              <a:bodyPr/>
              <a:lstStyle/>
              <a:p>
                <a:pPr eaLnBrk="1" hangingPunct="1"/>
                <a:endParaRPr lang="pt-BR" u="none"/>
              </a:p>
            </p:txBody>
          </p:sp>
          <p:sp>
            <p:nvSpPr>
              <p:cNvPr id="468118" name="Freeform 188"/>
              <p:cNvSpPr>
                <a:spLocks/>
              </p:cNvSpPr>
              <p:nvPr/>
            </p:nvSpPr>
            <p:spPr bwMode="auto">
              <a:xfrm>
                <a:off x="2671" y="3292"/>
                <a:ext cx="291" cy="247"/>
              </a:xfrm>
              <a:custGeom>
                <a:avLst/>
                <a:gdLst>
                  <a:gd name="T0" fmla="*/ 0 w 2322"/>
                  <a:gd name="T1" fmla="*/ 0 h 1982"/>
                  <a:gd name="T2" fmla="*/ 0 w 2322"/>
                  <a:gd name="T3" fmla="*/ 0 h 1982"/>
                  <a:gd name="T4" fmla="*/ 0 w 2322"/>
                  <a:gd name="T5" fmla="*/ 0 h 1982"/>
                  <a:gd name="T6" fmla="*/ 0 w 2322"/>
                  <a:gd name="T7" fmla="*/ 0 h 1982"/>
                  <a:gd name="T8" fmla="*/ 0 w 2322"/>
                  <a:gd name="T9" fmla="*/ 0 h 1982"/>
                  <a:gd name="T10" fmla="*/ 0 w 2322"/>
                  <a:gd name="T11" fmla="*/ 0 h 1982"/>
                  <a:gd name="T12" fmla="*/ 0 w 2322"/>
                  <a:gd name="T13" fmla="*/ 0 h 1982"/>
                  <a:gd name="T14" fmla="*/ 0 w 2322"/>
                  <a:gd name="T15" fmla="*/ 0 h 1982"/>
                  <a:gd name="T16" fmla="*/ 0 w 2322"/>
                  <a:gd name="T17" fmla="*/ 0 h 1982"/>
                  <a:gd name="T18" fmla="*/ 0 w 2322"/>
                  <a:gd name="T19" fmla="*/ 0 h 1982"/>
                  <a:gd name="T20" fmla="*/ 0 w 2322"/>
                  <a:gd name="T21" fmla="*/ 0 h 1982"/>
                  <a:gd name="T22" fmla="*/ 0 w 2322"/>
                  <a:gd name="T23" fmla="*/ 0 h 1982"/>
                  <a:gd name="T24" fmla="*/ 0 w 2322"/>
                  <a:gd name="T25" fmla="*/ 0 h 1982"/>
                  <a:gd name="T26" fmla="*/ 0 w 2322"/>
                  <a:gd name="T27" fmla="*/ 0 h 1982"/>
                  <a:gd name="T28" fmla="*/ 0 w 2322"/>
                  <a:gd name="T29" fmla="*/ 0 h 1982"/>
                  <a:gd name="T30" fmla="*/ 0 w 2322"/>
                  <a:gd name="T31" fmla="*/ 0 h 1982"/>
                  <a:gd name="T32" fmla="*/ 0 w 2322"/>
                  <a:gd name="T33" fmla="*/ 0 h 1982"/>
                  <a:gd name="T34" fmla="*/ 0 w 2322"/>
                  <a:gd name="T35" fmla="*/ 0 h 1982"/>
                  <a:gd name="T36" fmla="*/ 0 w 2322"/>
                  <a:gd name="T37" fmla="*/ 0 h 1982"/>
                  <a:gd name="T38" fmla="*/ 0 w 2322"/>
                  <a:gd name="T39" fmla="*/ 0 h 1982"/>
                  <a:gd name="T40" fmla="*/ 0 w 2322"/>
                  <a:gd name="T41" fmla="*/ 0 h 1982"/>
                  <a:gd name="T42" fmla="*/ 0 w 2322"/>
                  <a:gd name="T43" fmla="*/ 0 h 1982"/>
                  <a:gd name="T44" fmla="*/ 0 w 2322"/>
                  <a:gd name="T45" fmla="*/ 0 h 1982"/>
                  <a:gd name="T46" fmla="*/ 0 w 2322"/>
                  <a:gd name="T47" fmla="*/ 0 h 1982"/>
                  <a:gd name="T48" fmla="*/ 0 w 2322"/>
                  <a:gd name="T49" fmla="*/ 0 h 1982"/>
                  <a:gd name="T50" fmla="*/ 0 w 2322"/>
                  <a:gd name="T51" fmla="*/ 0 h 1982"/>
                  <a:gd name="T52" fmla="*/ 0 w 2322"/>
                  <a:gd name="T53" fmla="*/ 0 h 1982"/>
                  <a:gd name="T54" fmla="*/ 0 w 2322"/>
                  <a:gd name="T55" fmla="*/ 0 h 1982"/>
                  <a:gd name="T56" fmla="*/ 0 w 2322"/>
                  <a:gd name="T57" fmla="*/ 0 h 1982"/>
                  <a:gd name="T58" fmla="*/ 0 w 2322"/>
                  <a:gd name="T59" fmla="*/ 0 h 1982"/>
                  <a:gd name="T60" fmla="*/ 0 w 2322"/>
                  <a:gd name="T61" fmla="*/ 0 h 1982"/>
                  <a:gd name="T62" fmla="*/ 0 w 2322"/>
                  <a:gd name="T63" fmla="*/ 0 h 1982"/>
                  <a:gd name="T64" fmla="*/ 0 w 2322"/>
                  <a:gd name="T65" fmla="*/ 0 h 1982"/>
                  <a:gd name="T66" fmla="*/ 0 w 2322"/>
                  <a:gd name="T67" fmla="*/ 0 h 1982"/>
                  <a:gd name="T68" fmla="*/ 0 w 2322"/>
                  <a:gd name="T69" fmla="*/ 0 h 19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22"/>
                  <a:gd name="T106" fmla="*/ 0 h 1982"/>
                  <a:gd name="T107" fmla="*/ 2322 w 2322"/>
                  <a:gd name="T108" fmla="*/ 1982 h 19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22" h="1982">
                    <a:moveTo>
                      <a:pt x="0" y="0"/>
                    </a:moveTo>
                    <a:lnTo>
                      <a:pt x="18" y="156"/>
                    </a:lnTo>
                    <a:lnTo>
                      <a:pt x="53" y="322"/>
                    </a:lnTo>
                    <a:lnTo>
                      <a:pt x="122" y="487"/>
                    </a:lnTo>
                    <a:lnTo>
                      <a:pt x="209" y="651"/>
                    </a:lnTo>
                    <a:lnTo>
                      <a:pt x="313" y="834"/>
                    </a:lnTo>
                    <a:lnTo>
                      <a:pt x="443" y="1000"/>
                    </a:lnTo>
                    <a:lnTo>
                      <a:pt x="583" y="1164"/>
                    </a:lnTo>
                    <a:lnTo>
                      <a:pt x="738" y="1311"/>
                    </a:lnTo>
                    <a:lnTo>
                      <a:pt x="912" y="1469"/>
                    </a:lnTo>
                    <a:lnTo>
                      <a:pt x="1088" y="1599"/>
                    </a:lnTo>
                    <a:lnTo>
                      <a:pt x="1287" y="1711"/>
                    </a:lnTo>
                    <a:lnTo>
                      <a:pt x="1488" y="1816"/>
                    </a:lnTo>
                    <a:lnTo>
                      <a:pt x="1687" y="1895"/>
                    </a:lnTo>
                    <a:lnTo>
                      <a:pt x="1896" y="1956"/>
                    </a:lnTo>
                    <a:lnTo>
                      <a:pt x="2104" y="1982"/>
                    </a:lnTo>
                    <a:lnTo>
                      <a:pt x="2322" y="1982"/>
                    </a:lnTo>
                    <a:lnTo>
                      <a:pt x="2311" y="1885"/>
                    </a:lnTo>
                    <a:lnTo>
                      <a:pt x="2113" y="1885"/>
                    </a:lnTo>
                    <a:lnTo>
                      <a:pt x="1913" y="1851"/>
                    </a:lnTo>
                    <a:lnTo>
                      <a:pt x="1722" y="1808"/>
                    </a:lnTo>
                    <a:lnTo>
                      <a:pt x="1522" y="1729"/>
                    </a:lnTo>
                    <a:lnTo>
                      <a:pt x="1340" y="1625"/>
                    </a:lnTo>
                    <a:lnTo>
                      <a:pt x="1149" y="1513"/>
                    </a:lnTo>
                    <a:lnTo>
                      <a:pt x="973" y="1382"/>
                    </a:lnTo>
                    <a:lnTo>
                      <a:pt x="809" y="1242"/>
                    </a:lnTo>
                    <a:lnTo>
                      <a:pt x="652" y="1087"/>
                    </a:lnTo>
                    <a:lnTo>
                      <a:pt x="522" y="939"/>
                    </a:lnTo>
                    <a:lnTo>
                      <a:pt x="391" y="773"/>
                    </a:lnTo>
                    <a:lnTo>
                      <a:pt x="295" y="607"/>
                    </a:lnTo>
                    <a:lnTo>
                      <a:pt x="209" y="442"/>
                    </a:lnTo>
                    <a:lnTo>
                      <a:pt x="157" y="287"/>
                    </a:lnTo>
                    <a:lnTo>
                      <a:pt x="114" y="138"/>
                    </a:lnTo>
                    <a:lnTo>
                      <a:pt x="96" y="0"/>
                    </a:lnTo>
                    <a:lnTo>
                      <a:pt x="0" y="0"/>
                    </a:lnTo>
                    <a:close/>
                  </a:path>
                </a:pathLst>
              </a:custGeom>
              <a:solidFill>
                <a:srgbClr val="FFF500"/>
              </a:solidFill>
              <a:ln w="9525">
                <a:noFill/>
                <a:round/>
                <a:headEnd/>
                <a:tailEnd/>
              </a:ln>
            </p:spPr>
            <p:txBody>
              <a:bodyPr/>
              <a:lstStyle/>
              <a:p>
                <a:pPr eaLnBrk="1" hangingPunct="1"/>
                <a:endParaRPr lang="pt-BR" u="none"/>
              </a:p>
            </p:txBody>
          </p:sp>
          <p:sp>
            <p:nvSpPr>
              <p:cNvPr id="468119" name="Freeform 189"/>
              <p:cNvSpPr>
                <a:spLocks/>
              </p:cNvSpPr>
              <p:nvPr/>
            </p:nvSpPr>
            <p:spPr bwMode="auto">
              <a:xfrm>
                <a:off x="2671" y="3292"/>
                <a:ext cx="291" cy="247"/>
              </a:xfrm>
              <a:custGeom>
                <a:avLst/>
                <a:gdLst>
                  <a:gd name="T0" fmla="*/ 0 w 2322"/>
                  <a:gd name="T1" fmla="*/ 0 h 1982"/>
                  <a:gd name="T2" fmla="*/ 0 w 2322"/>
                  <a:gd name="T3" fmla="*/ 0 h 1982"/>
                  <a:gd name="T4" fmla="*/ 0 w 2322"/>
                  <a:gd name="T5" fmla="*/ 0 h 1982"/>
                  <a:gd name="T6" fmla="*/ 0 w 2322"/>
                  <a:gd name="T7" fmla="*/ 0 h 1982"/>
                  <a:gd name="T8" fmla="*/ 0 w 2322"/>
                  <a:gd name="T9" fmla="*/ 0 h 1982"/>
                  <a:gd name="T10" fmla="*/ 0 w 2322"/>
                  <a:gd name="T11" fmla="*/ 0 h 1982"/>
                  <a:gd name="T12" fmla="*/ 0 w 2322"/>
                  <a:gd name="T13" fmla="*/ 0 h 1982"/>
                  <a:gd name="T14" fmla="*/ 0 w 2322"/>
                  <a:gd name="T15" fmla="*/ 0 h 1982"/>
                  <a:gd name="T16" fmla="*/ 0 w 2322"/>
                  <a:gd name="T17" fmla="*/ 0 h 1982"/>
                  <a:gd name="T18" fmla="*/ 0 w 2322"/>
                  <a:gd name="T19" fmla="*/ 0 h 1982"/>
                  <a:gd name="T20" fmla="*/ 0 w 2322"/>
                  <a:gd name="T21" fmla="*/ 0 h 1982"/>
                  <a:gd name="T22" fmla="*/ 0 w 2322"/>
                  <a:gd name="T23" fmla="*/ 0 h 1982"/>
                  <a:gd name="T24" fmla="*/ 0 w 2322"/>
                  <a:gd name="T25" fmla="*/ 0 h 1982"/>
                  <a:gd name="T26" fmla="*/ 0 w 2322"/>
                  <a:gd name="T27" fmla="*/ 0 h 1982"/>
                  <a:gd name="T28" fmla="*/ 0 w 2322"/>
                  <a:gd name="T29" fmla="*/ 0 h 1982"/>
                  <a:gd name="T30" fmla="*/ 0 w 2322"/>
                  <a:gd name="T31" fmla="*/ 0 h 1982"/>
                  <a:gd name="T32" fmla="*/ 0 w 2322"/>
                  <a:gd name="T33" fmla="*/ 0 h 1982"/>
                  <a:gd name="T34" fmla="*/ 0 w 2322"/>
                  <a:gd name="T35" fmla="*/ 0 h 1982"/>
                  <a:gd name="T36" fmla="*/ 0 w 2322"/>
                  <a:gd name="T37" fmla="*/ 0 h 1982"/>
                  <a:gd name="T38" fmla="*/ 0 w 2322"/>
                  <a:gd name="T39" fmla="*/ 0 h 1982"/>
                  <a:gd name="T40" fmla="*/ 0 w 2322"/>
                  <a:gd name="T41" fmla="*/ 0 h 1982"/>
                  <a:gd name="T42" fmla="*/ 0 w 2322"/>
                  <a:gd name="T43" fmla="*/ 0 h 1982"/>
                  <a:gd name="T44" fmla="*/ 0 w 2322"/>
                  <a:gd name="T45" fmla="*/ 0 h 1982"/>
                  <a:gd name="T46" fmla="*/ 0 w 2322"/>
                  <a:gd name="T47" fmla="*/ 0 h 1982"/>
                  <a:gd name="T48" fmla="*/ 0 w 2322"/>
                  <a:gd name="T49" fmla="*/ 0 h 1982"/>
                  <a:gd name="T50" fmla="*/ 0 w 2322"/>
                  <a:gd name="T51" fmla="*/ 0 h 1982"/>
                  <a:gd name="T52" fmla="*/ 0 w 2322"/>
                  <a:gd name="T53" fmla="*/ 0 h 1982"/>
                  <a:gd name="T54" fmla="*/ 0 w 2322"/>
                  <a:gd name="T55" fmla="*/ 0 h 1982"/>
                  <a:gd name="T56" fmla="*/ 0 w 2322"/>
                  <a:gd name="T57" fmla="*/ 0 h 1982"/>
                  <a:gd name="T58" fmla="*/ 0 w 2322"/>
                  <a:gd name="T59" fmla="*/ 0 h 1982"/>
                  <a:gd name="T60" fmla="*/ 0 w 2322"/>
                  <a:gd name="T61" fmla="*/ 0 h 1982"/>
                  <a:gd name="T62" fmla="*/ 0 w 2322"/>
                  <a:gd name="T63" fmla="*/ 0 h 1982"/>
                  <a:gd name="T64" fmla="*/ 0 w 2322"/>
                  <a:gd name="T65" fmla="*/ 0 h 1982"/>
                  <a:gd name="T66" fmla="*/ 0 w 2322"/>
                  <a:gd name="T67" fmla="*/ 0 h 1982"/>
                  <a:gd name="T68" fmla="*/ 0 w 2322"/>
                  <a:gd name="T69" fmla="*/ 0 h 19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22"/>
                  <a:gd name="T106" fmla="*/ 0 h 1982"/>
                  <a:gd name="T107" fmla="*/ 2322 w 2322"/>
                  <a:gd name="T108" fmla="*/ 1982 h 19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22" h="1982">
                    <a:moveTo>
                      <a:pt x="0" y="0"/>
                    </a:moveTo>
                    <a:lnTo>
                      <a:pt x="18" y="156"/>
                    </a:lnTo>
                    <a:lnTo>
                      <a:pt x="53" y="322"/>
                    </a:lnTo>
                    <a:lnTo>
                      <a:pt x="122" y="487"/>
                    </a:lnTo>
                    <a:lnTo>
                      <a:pt x="209" y="651"/>
                    </a:lnTo>
                    <a:lnTo>
                      <a:pt x="313" y="834"/>
                    </a:lnTo>
                    <a:lnTo>
                      <a:pt x="443" y="1000"/>
                    </a:lnTo>
                    <a:lnTo>
                      <a:pt x="583" y="1164"/>
                    </a:lnTo>
                    <a:lnTo>
                      <a:pt x="738" y="1311"/>
                    </a:lnTo>
                    <a:lnTo>
                      <a:pt x="912" y="1469"/>
                    </a:lnTo>
                    <a:lnTo>
                      <a:pt x="1088" y="1599"/>
                    </a:lnTo>
                    <a:lnTo>
                      <a:pt x="1287" y="1711"/>
                    </a:lnTo>
                    <a:lnTo>
                      <a:pt x="1488" y="1816"/>
                    </a:lnTo>
                    <a:lnTo>
                      <a:pt x="1687" y="1895"/>
                    </a:lnTo>
                    <a:lnTo>
                      <a:pt x="1896" y="1956"/>
                    </a:lnTo>
                    <a:lnTo>
                      <a:pt x="2104" y="1982"/>
                    </a:lnTo>
                    <a:lnTo>
                      <a:pt x="2322" y="1982"/>
                    </a:lnTo>
                    <a:lnTo>
                      <a:pt x="2311" y="1885"/>
                    </a:lnTo>
                    <a:lnTo>
                      <a:pt x="2113" y="1885"/>
                    </a:lnTo>
                    <a:lnTo>
                      <a:pt x="1913" y="1851"/>
                    </a:lnTo>
                    <a:lnTo>
                      <a:pt x="1722" y="1808"/>
                    </a:lnTo>
                    <a:lnTo>
                      <a:pt x="1522" y="1729"/>
                    </a:lnTo>
                    <a:lnTo>
                      <a:pt x="1340" y="1625"/>
                    </a:lnTo>
                    <a:lnTo>
                      <a:pt x="1149" y="1513"/>
                    </a:lnTo>
                    <a:lnTo>
                      <a:pt x="973" y="1382"/>
                    </a:lnTo>
                    <a:lnTo>
                      <a:pt x="809" y="1242"/>
                    </a:lnTo>
                    <a:lnTo>
                      <a:pt x="652" y="1087"/>
                    </a:lnTo>
                    <a:lnTo>
                      <a:pt x="522" y="939"/>
                    </a:lnTo>
                    <a:lnTo>
                      <a:pt x="391" y="773"/>
                    </a:lnTo>
                    <a:lnTo>
                      <a:pt x="295" y="607"/>
                    </a:lnTo>
                    <a:lnTo>
                      <a:pt x="209" y="442"/>
                    </a:lnTo>
                    <a:lnTo>
                      <a:pt x="157" y="287"/>
                    </a:lnTo>
                    <a:lnTo>
                      <a:pt x="114" y="138"/>
                    </a:lnTo>
                    <a:lnTo>
                      <a:pt x="96" y="0"/>
                    </a:lnTo>
                    <a:lnTo>
                      <a:pt x="0" y="0"/>
                    </a:lnTo>
                    <a:close/>
                  </a:path>
                </a:pathLst>
              </a:custGeom>
              <a:noFill/>
              <a:ln w="3175">
                <a:solidFill>
                  <a:srgbClr val="FFF500"/>
                </a:solidFill>
                <a:round/>
                <a:headEnd/>
                <a:tailEnd/>
              </a:ln>
            </p:spPr>
            <p:txBody>
              <a:bodyPr/>
              <a:lstStyle/>
              <a:p>
                <a:pPr eaLnBrk="1" hangingPunct="1"/>
                <a:endParaRPr lang="pt-BR" u="none"/>
              </a:p>
            </p:txBody>
          </p:sp>
          <p:sp>
            <p:nvSpPr>
              <p:cNvPr id="468120" name="Freeform 190"/>
              <p:cNvSpPr>
                <a:spLocks/>
              </p:cNvSpPr>
              <p:nvPr/>
            </p:nvSpPr>
            <p:spPr bwMode="auto">
              <a:xfrm>
                <a:off x="3128" y="2664"/>
                <a:ext cx="193" cy="296"/>
              </a:xfrm>
              <a:custGeom>
                <a:avLst/>
                <a:gdLst>
                  <a:gd name="T0" fmla="*/ 0 w 1544"/>
                  <a:gd name="T1" fmla="*/ 0 h 2367"/>
                  <a:gd name="T2" fmla="*/ 0 w 1544"/>
                  <a:gd name="T3" fmla="*/ 0 h 2367"/>
                  <a:gd name="T4" fmla="*/ 0 w 1544"/>
                  <a:gd name="T5" fmla="*/ 0 h 2367"/>
                  <a:gd name="T6" fmla="*/ 0 w 1544"/>
                  <a:gd name="T7" fmla="*/ 0 h 2367"/>
                  <a:gd name="T8" fmla="*/ 0 w 1544"/>
                  <a:gd name="T9" fmla="*/ 0 h 2367"/>
                  <a:gd name="T10" fmla="*/ 0 w 1544"/>
                  <a:gd name="T11" fmla="*/ 0 h 2367"/>
                  <a:gd name="T12" fmla="*/ 0 w 1544"/>
                  <a:gd name="T13" fmla="*/ 0 h 2367"/>
                  <a:gd name="T14" fmla="*/ 0 w 1544"/>
                  <a:gd name="T15" fmla="*/ 0 h 2367"/>
                  <a:gd name="T16" fmla="*/ 0 w 1544"/>
                  <a:gd name="T17" fmla="*/ 0 h 2367"/>
                  <a:gd name="T18" fmla="*/ 0 w 1544"/>
                  <a:gd name="T19" fmla="*/ 0 h 2367"/>
                  <a:gd name="T20" fmla="*/ 0 w 1544"/>
                  <a:gd name="T21" fmla="*/ 0 h 2367"/>
                  <a:gd name="T22" fmla="*/ 0 w 1544"/>
                  <a:gd name="T23" fmla="*/ 0 h 2367"/>
                  <a:gd name="T24" fmla="*/ 0 w 1544"/>
                  <a:gd name="T25" fmla="*/ 0 h 2367"/>
                  <a:gd name="T26" fmla="*/ 0 w 1544"/>
                  <a:gd name="T27" fmla="*/ 0 h 2367"/>
                  <a:gd name="T28" fmla="*/ 0 w 1544"/>
                  <a:gd name="T29" fmla="*/ 0 h 2367"/>
                  <a:gd name="T30" fmla="*/ 0 w 1544"/>
                  <a:gd name="T31" fmla="*/ 0 h 2367"/>
                  <a:gd name="T32" fmla="*/ 0 w 1544"/>
                  <a:gd name="T33" fmla="*/ 0 h 2367"/>
                  <a:gd name="T34" fmla="*/ 0 w 1544"/>
                  <a:gd name="T35" fmla="*/ 0 h 2367"/>
                  <a:gd name="T36" fmla="*/ 0 w 1544"/>
                  <a:gd name="T37" fmla="*/ 0 h 2367"/>
                  <a:gd name="T38" fmla="*/ 0 w 1544"/>
                  <a:gd name="T39" fmla="*/ 0 h 2367"/>
                  <a:gd name="T40" fmla="*/ 0 w 1544"/>
                  <a:gd name="T41" fmla="*/ 0 h 2367"/>
                  <a:gd name="T42" fmla="*/ 0 w 1544"/>
                  <a:gd name="T43" fmla="*/ 0 h 2367"/>
                  <a:gd name="T44" fmla="*/ 0 w 1544"/>
                  <a:gd name="T45" fmla="*/ 0 h 2367"/>
                  <a:gd name="T46" fmla="*/ 0 w 1544"/>
                  <a:gd name="T47" fmla="*/ 0 h 2367"/>
                  <a:gd name="T48" fmla="*/ 0 w 1544"/>
                  <a:gd name="T49" fmla="*/ 0 h 2367"/>
                  <a:gd name="T50" fmla="*/ 0 w 1544"/>
                  <a:gd name="T51" fmla="*/ 0 h 2367"/>
                  <a:gd name="T52" fmla="*/ 0 w 1544"/>
                  <a:gd name="T53" fmla="*/ 0 h 2367"/>
                  <a:gd name="T54" fmla="*/ 0 w 1544"/>
                  <a:gd name="T55" fmla="*/ 0 h 2367"/>
                  <a:gd name="T56" fmla="*/ 0 w 1544"/>
                  <a:gd name="T57" fmla="*/ 0 h 2367"/>
                  <a:gd name="T58" fmla="*/ 0 w 1544"/>
                  <a:gd name="T59" fmla="*/ 0 h 2367"/>
                  <a:gd name="T60" fmla="*/ 0 w 1544"/>
                  <a:gd name="T61" fmla="*/ 0 h 2367"/>
                  <a:gd name="T62" fmla="*/ 0 w 1544"/>
                  <a:gd name="T63" fmla="*/ 0 h 2367"/>
                  <a:gd name="T64" fmla="*/ 0 w 1544"/>
                  <a:gd name="T65" fmla="*/ 0 h 2367"/>
                  <a:gd name="T66" fmla="*/ 0 w 1544"/>
                  <a:gd name="T67" fmla="*/ 0 h 2367"/>
                  <a:gd name="T68" fmla="*/ 0 w 1544"/>
                  <a:gd name="T69" fmla="*/ 0 h 2367"/>
                  <a:gd name="T70" fmla="*/ 0 w 1544"/>
                  <a:gd name="T71" fmla="*/ 0 h 2367"/>
                  <a:gd name="T72" fmla="*/ 0 w 1544"/>
                  <a:gd name="T73" fmla="*/ 0 h 2367"/>
                  <a:gd name="T74" fmla="*/ 0 w 1544"/>
                  <a:gd name="T75" fmla="*/ 0 h 2367"/>
                  <a:gd name="T76" fmla="*/ 0 w 1544"/>
                  <a:gd name="T77" fmla="*/ 0 h 2367"/>
                  <a:gd name="T78" fmla="*/ 0 w 1544"/>
                  <a:gd name="T79" fmla="*/ 0 h 2367"/>
                  <a:gd name="T80" fmla="*/ 0 w 1544"/>
                  <a:gd name="T81" fmla="*/ 0 h 2367"/>
                  <a:gd name="T82" fmla="*/ 0 w 1544"/>
                  <a:gd name="T83" fmla="*/ 0 h 2367"/>
                  <a:gd name="T84" fmla="*/ 0 w 1544"/>
                  <a:gd name="T85" fmla="*/ 0 h 2367"/>
                  <a:gd name="T86" fmla="*/ 0 w 1544"/>
                  <a:gd name="T87" fmla="*/ 0 h 2367"/>
                  <a:gd name="T88" fmla="*/ 0 w 1544"/>
                  <a:gd name="T89" fmla="*/ 0 h 2367"/>
                  <a:gd name="T90" fmla="*/ 0 w 1544"/>
                  <a:gd name="T91" fmla="*/ 0 h 2367"/>
                  <a:gd name="T92" fmla="*/ 0 w 1544"/>
                  <a:gd name="T93" fmla="*/ 0 h 2367"/>
                  <a:gd name="T94" fmla="*/ 0 w 1544"/>
                  <a:gd name="T95" fmla="*/ 0 h 2367"/>
                  <a:gd name="T96" fmla="*/ 0 w 1544"/>
                  <a:gd name="T97" fmla="*/ 0 h 2367"/>
                  <a:gd name="T98" fmla="*/ 0 w 1544"/>
                  <a:gd name="T99" fmla="*/ 0 h 2367"/>
                  <a:gd name="T100" fmla="*/ 0 w 1544"/>
                  <a:gd name="T101" fmla="*/ 0 h 2367"/>
                  <a:gd name="T102" fmla="*/ 0 w 1544"/>
                  <a:gd name="T103" fmla="*/ 0 h 2367"/>
                  <a:gd name="T104" fmla="*/ 0 w 1544"/>
                  <a:gd name="T105" fmla="*/ 0 h 2367"/>
                  <a:gd name="T106" fmla="*/ 0 w 1544"/>
                  <a:gd name="T107" fmla="*/ 0 h 2367"/>
                  <a:gd name="T108" fmla="*/ 0 w 1544"/>
                  <a:gd name="T109" fmla="*/ 0 h 2367"/>
                  <a:gd name="T110" fmla="*/ 0 w 1544"/>
                  <a:gd name="T111" fmla="*/ 0 h 2367"/>
                  <a:gd name="T112" fmla="*/ 0 w 1544"/>
                  <a:gd name="T113" fmla="*/ 0 h 2367"/>
                  <a:gd name="T114" fmla="*/ 0 w 1544"/>
                  <a:gd name="T115" fmla="*/ 0 h 2367"/>
                  <a:gd name="T116" fmla="*/ 0 w 1544"/>
                  <a:gd name="T117" fmla="*/ 0 h 2367"/>
                  <a:gd name="T118" fmla="*/ 0 w 1544"/>
                  <a:gd name="T119" fmla="*/ 0 h 2367"/>
                  <a:gd name="T120" fmla="*/ 0 w 1544"/>
                  <a:gd name="T121" fmla="*/ 0 h 23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44"/>
                  <a:gd name="T184" fmla="*/ 0 h 2367"/>
                  <a:gd name="T185" fmla="*/ 1544 w 1544"/>
                  <a:gd name="T186" fmla="*/ 2367 h 23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44" h="2367">
                    <a:moveTo>
                      <a:pt x="631" y="0"/>
                    </a:moveTo>
                    <a:lnTo>
                      <a:pt x="701" y="37"/>
                    </a:lnTo>
                    <a:lnTo>
                      <a:pt x="767" y="78"/>
                    </a:lnTo>
                    <a:lnTo>
                      <a:pt x="827" y="122"/>
                    </a:lnTo>
                    <a:lnTo>
                      <a:pt x="884" y="170"/>
                    </a:lnTo>
                    <a:lnTo>
                      <a:pt x="937" y="221"/>
                    </a:lnTo>
                    <a:lnTo>
                      <a:pt x="986" y="275"/>
                    </a:lnTo>
                    <a:lnTo>
                      <a:pt x="1031" y="333"/>
                    </a:lnTo>
                    <a:lnTo>
                      <a:pt x="1073" y="392"/>
                    </a:lnTo>
                    <a:lnTo>
                      <a:pt x="1112" y="455"/>
                    </a:lnTo>
                    <a:lnTo>
                      <a:pt x="1147" y="519"/>
                    </a:lnTo>
                    <a:lnTo>
                      <a:pt x="1179" y="586"/>
                    </a:lnTo>
                    <a:lnTo>
                      <a:pt x="1209" y="655"/>
                    </a:lnTo>
                    <a:lnTo>
                      <a:pt x="1236" y="726"/>
                    </a:lnTo>
                    <a:lnTo>
                      <a:pt x="1261" y="798"/>
                    </a:lnTo>
                    <a:lnTo>
                      <a:pt x="1283" y="873"/>
                    </a:lnTo>
                    <a:lnTo>
                      <a:pt x="1305" y="947"/>
                    </a:lnTo>
                    <a:lnTo>
                      <a:pt x="1324" y="1024"/>
                    </a:lnTo>
                    <a:lnTo>
                      <a:pt x="1342" y="1101"/>
                    </a:lnTo>
                    <a:lnTo>
                      <a:pt x="1359" y="1179"/>
                    </a:lnTo>
                    <a:lnTo>
                      <a:pt x="1374" y="1257"/>
                    </a:lnTo>
                    <a:lnTo>
                      <a:pt x="1402" y="1414"/>
                    </a:lnTo>
                    <a:lnTo>
                      <a:pt x="1428" y="1571"/>
                    </a:lnTo>
                    <a:lnTo>
                      <a:pt x="1453" y="1726"/>
                    </a:lnTo>
                    <a:lnTo>
                      <a:pt x="1481" y="1879"/>
                    </a:lnTo>
                    <a:lnTo>
                      <a:pt x="1495" y="1953"/>
                    </a:lnTo>
                    <a:lnTo>
                      <a:pt x="1510" y="2027"/>
                    </a:lnTo>
                    <a:lnTo>
                      <a:pt x="1526" y="2099"/>
                    </a:lnTo>
                    <a:lnTo>
                      <a:pt x="1544" y="2169"/>
                    </a:lnTo>
                    <a:lnTo>
                      <a:pt x="871" y="2367"/>
                    </a:lnTo>
                    <a:lnTo>
                      <a:pt x="861" y="2333"/>
                    </a:lnTo>
                    <a:lnTo>
                      <a:pt x="846" y="2290"/>
                    </a:lnTo>
                    <a:lnTo>
                      <a:pt x="825" y="2239"/>
                    </a:lnTo>
                    <a:lnTo>
                      <a:pt x="798" y="2181"/>
                    </a:lnTo>
                    <a:lnTo>
                      <a:pt x="769" y="2116"/>
                    </a:lnTo>
                    <a:lnTo>
                      <a:pt x="734" y="2046"/>
                    </a:lnTo>
                    <a:lnTo>
                      <a:pt x="696" y="1969"/>
                    </a:lnTo>
                    <a:lnTo>
                      <a:pt x="655" y="1889"/>
                    </a:lnTo>
                    <a:lnTo>
                      <a:pt x="567" y="1717"/>
                    </a:lnTo>
                    <a:lnTo>
                      <a:pt x="474" y="1533"/>
                    </a:lnTo>
                    <a:lnTo>
                      <a:pt x="426" y="1440"/>
                    </a:lnTo>
                    <a:lnTo>
                      <a:pt x="378" y="1345"/>
                    </a:lnTo>
                    <a:lnTo>
                      <a:pt x="331" y="1251"/>
                    </a:lnTo>
                    <a:lnTo>
                      <a:pt x="286" y="1157"/>
                    </a:lnTo>
                    <a:lnTo>
                      <a:pt x="241" y="1065"/>
                    </a:lnTo>
                    <a:lnTo>
                      <a:pt x="199" y="974"/>
                    </a:lnTo>
                    <a:lnTo>
                      <a:pt x="159" y="887"/>
                    </a:lnTo>
                    <a:lnTo>
                      <a:pt x="123" y="802"/>
                    </a:lnTo>
                    <a:lnTo>
                      <a:pt x="90" y="721"/>
                    </a:lnTo>
                    <a:lnTo>
                      <a:pt x="62" y="646"/>
                    </a:lnTo>
                    <a:lnTo>
                      <a:pt x="38" y="575"/>
                    </a:lnTo>
                    <a:lnTo>
                      <a:pt x="19" y="511"/>
                    </a:lnTo>
                    <a:lnTo>
                      <a:pt x="7" y="452"/>
                    </a:lnTo>
                    <a:lnTo>
                      <a:pt x="0" y="401"/>
                    </a:lnTo>
                    <a:lnTo>
                      <a:pt x="0" y="359"/>
                    </a:lnTo>
                    <a:lnTo>
                      <a:pt x="8" y="325"/>
                    </a:lnTo>
                    <a:lnTo>
                      <a:pt x="22" y="301"/>
                    </a:lnTo>
                    <a:lnTo>
                      <a:pt x="45" y="285"/>
                    </a:lnTo>
                    <a:lnTo>
                      <a:pt x="77" y="280"/>
                    </a:lnTo>
                    <a:lnTo>
                      <a:pt x="118" y="288"/>
                    </a:lnTo>
                    <a:lnTo>
                      <a:pt x="631" y="0"/>
                    </a:lnTo>
                    <a:close/>
                  </a:path>
                </a:pathLst>
              </a:custGeom>
              <a:solidFill>
                <a:srgbClr val="E3566B"/>
              </a:solidFill>
              <a:ln w="9525">
                <a:noFill/>
                <a:round/>
                <a:headEnd/>
                <a:tailEnd/>
              </a:ln>
            </p:spPr>
            <p:txBody>
              <a:bodyPr/>
              <a:lstStyle/>
              <a:p>
                <a:pPr eaLnBrk="1" hangingPunct="1"/>
                <a:endParaRPr lang="pt-BR" u="none"/>
              </a:p>
            </p:txBody>
          </p:sp>
          <p:sp>
            <p:nvSpPr>
              <p:cNvPr id="468121" name="Freeform 191"/>
              <p:cNvSpPr>
                <a:spLocks/>
              </p:cNvSpPr>
              <p:nvPr/>
            </p:nvSpPr>
            <p:spPr bwMode="auto">
              <a:xfrm>
                <a:off x="2791" y="2925"/>
                <a:ext cx="52" cy="43"/>
              </a:xfrm>
              <a:custGeom>
                <a:avLst/>
                <a:gdLst>
                  <a:gd name="T0" fmla="*/ 0 w 416"/>
                  <a:gd name="T1" fmla="*/ 0 h 346"/>
                  <a:gd name="T2" fmla="*/ 0 w 416"/>
                  <a:gd name="T3" fmla="*/ 0 h 346"/>
                  <a:gd name="T4" fmla="*/ 0 w 416"/>
                  <a:gd name="T5" fmla="*/ 0 h 346"/>
                  <a:gd name="T6" fmla="*/ 0 w 416"/>
                  <a:gd name="T7" fmla="*/ 0 h 346"/>
                  <a:gd name="T8" fmla="*/ 0 w 416"/>
                  <a:gd name="T9" fmla="*/ 0 h 346"/>
                  <a:gd name="T10" fmla="*/ 0 w 416"/>
                  <a:gd name="T11" fmla="*/ 0 h 346"/>
                  <a:gd name="T12" fmla="*/ 0 w 416"/>
                  <a:gd name="T13" fmla="*/ 0 h 346"/>
                  <a:gd name="T14" fmla="*/ 0 w 416"/>
                  <a:gd name="T15" fmla="*/ 0 h 346"/>
                  <a:gd name="T16" fmla="*/ 0 w 416"/>
                  <a:gd name="T17" fmla="*/ 0 h 346"/>
                  <a:gd name="T18" fmla="*/ 0 w 416"/>
                  <a:gd name="T19" fmla="*/ 0 h 346"/>
                  <a:gd name="T20" fmla="*/ 0 w 416"/>
                  <a:gd name="T21" fmla="*/ 0 h 346"/>
                  <a:gd name="T22" fmla="*/ 0 w 416"/>
                  <a:gd name="T23" fmla="*/ 0 h 346"/>
                  <a:gd name="T24" fmla="*/ 0 w 416"/>
                  <a:gd name="T25" fmla="*/ 0 h 346"/>
                  <a:gd name="T26" fmla="*/ 0 w 416"/>
                  <a:gd name="T27" fmla="*/ 0 h 346"/>
                  <a:gd name="T28" fmla="*/ 0 w 416"/>
                  <a:gd name="T29" fmla="*/ 0 h 346"/>
                  <a:gd name="T30" fmla="*/ 0 w 416"/>
                  <a:gd name="T31" fmla="*/ 0 h 346"/>
                  <a:gd name="T32" fmla="*/ 0 w 416"/>
                  <a:gd name="T33" fmla="*/ 0 h 3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6"/>
                  <a:gd name="T52" fmla="*/ 0 h 346"/>
                  <a:gd name="T53" fmla="*/ 416 w 416"/>
                  <a:gd name="T54" fmla="*/ 346 h 3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6" h="346">
                    <a:moveTo>
                      <a:pt x="204" y="0"/>
                    </a:moveTo>
                    <a:lnTo>
                      <a:pt x="282" y="12"/>
                    </a:lnTo>
                    <a:lnTo>
                      <a:pt x="364" y="52"/>
                    </a:lnTo>
                    <a:lnTo>
                      <a:pt x="404" y="106"/>
                    </a:lnTo>
                    <a:lnTo>
                      <a:pt x="416" y="173"/>
                    </a:lnTo>
                    <a:lnTo>
                      <a:pt x="404" y="240"/>
                    </a:lnTo>
                    <a:lnTo>
                      <a:pt x="364" y="295"/>
                    </a:lnTo>
                    <a:lnTo>
                      <a:pt x="282" y="335"/>
                    </a:lnTo>
                    <a:lnTo>
                      <a:pt x="204" y="346"/>
                    </a:lnTo>
                    <a:lnTo>
                      <a:pt x="121" y="335"/>
                    </a:lnTo>
                    <a:lnTo>
                      <a:pt x="54" y="295"/>
                    </a:lnTo>
                    <a:lnTo>
                      <a:pt x="15" y="240"/>
                    </a:lnTo>
                    <a:lnTo>
                      <a:pt x="0" y="173"/>
                    </a:lnTo>
                    <a:lnTo>
                      <a:pt x="15" y="106"/>
                    </a:lnTo>
                    <a:lnTo>
                      <a:pt x="54" y="52"/>
                    </a:lnTo>
                    <a:lnTo>
                      <a:pt x="121" y="12"/>
                    </a:lnTo>
                    <a:lnTo>
                      <a:pt x="204" y="0"/>
                    </a:lnTo>
                    <a:close/>
                  </a:path>
                </a:pathLst>
              </a:custGeom>
              <a:solidFill>
                <a:srgbClr val="FFF500"/>
              </a:solidFill>
              <a:ln w="9525">
                <a:noFill/>
                <a:round/>
                <a:headEnd/>
                <a:tailEnd/>
              </a:ln>
            </p:spPr>
            <p:txBody>
              <a:bodyPr/>
              <a:lstStyle/>
              <a:p>
                <a:pPr eaLnBrk="1" hangingPunct="1"/>
                <a:endParaRPr lang="pt-BR" u="none"/>
              </a:p>
            </p:txBody>
          </p:sp>
          <p:sp>
            <p:nvSpPr>
              <p:cNvPr id="468122" name="Freeform 192"/>
              <p:cNvSpPr>
                <a:spLocks/>
              </p:cNvSpPr>
              <p:nvPr/>
            </p:nvSpPr>
            <p:spPr bwMode="auto">
              <a:xfrm>
                <a:off x="2812" y="2995"/>
                <a:ext cx="50" cy="47"/>
              </a:xfrm>
              <a:custGeom>
                <a:avLst/>
                <a:gdLst>
                  <a:gd name="T0" fmla="*/ 0 w 396"/>
                  <a:gd name="T1" fmla="*/ 0 h 377"/>
                  <a:gd name="T2" fmla="*/ 0 w 396"/>
                  <a:gd name="T3" fmla="*/ 0 h 377"/>
                  <a:gd name="T4" fmla="*/ 0 w 396"/>
                  <a:gd name="T5" fmla="*/ 0 h 377"/>
                  <a:gd name="T6" fmla="*/ 0 w 396"/>
                  <a:gd name="T7" fmla="*/ 0 h 377"/>
                  <a:gd name="T8" fmla="*/ 0 w 396"/>
                  <a:gd name="T9" fmla="*/ 0 h 377"/>
                  <a:gd name="T10" fmla="*/ 0 w 396"/>
                  <a:gd name="T11" fmla="*/ 0 h 377"/>
                  <a:gd name="T12" fmla="*/ 0 w 396"/>
                  <a:gd name="T13" fmla="*/ 0 h 377"/>
                  <a:gd name="T14" fmla="*/ 0 w 396"/>
                  <a:gd name="T15" fmla="*/ 0 h 377"/>
                  <a:gd name="T16" fmla="*/ 0 w 396"/>
                  <a:gd name="T17" fmla="*/ 0 h 377"/>
                  <a:gd name="T18" fmla="*/ 0 w 396"/>
                  <a:gd name="T19" fmla="*/ 0 h 377"/>
                  <a:gd name="T20" fmla="*/ 0 w 396"/>
                  <a:gd name="T21" fmla="*/ 0 h 377"/>
                  <a:gd name="T22" fmla="*/ 0 w 396"/>
                  <a:gd name="T23" fmla="*/ 0 h 377"/>
                  <a:gd name="T24" fmla="*/ 0 w 396"/>
                  <a:gd name="T25" fmla="*/ 0 h 377"/>
                  <a:gd name="T26" fmla="*/ 0 w 396"/>
                  <a:gd name="T27" fmla="*/ 0 h 377"/>
                  <a:gd name="T28" fmla="*/ 0 w 396"/>
                  <a:gd name="T29" fmla="*/ 0 h 377"/>
                  <a:gd name="T30" fmla="*/ 0 w 396"/>
                  <a:gd name="T31" fmla="*/ 0 h 377"/>
                  <a:gd name="T32" fmla="*/ 0 w 396"/>
                  <a:gd name="T33" fmla="*/ 0 h 3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6"/>
                  <a:gd name="T52" fmla="*/ 0 h 377"/>
                  <a:gd name="T53" fmla="*/ 396 w 396"/>
                  <a:gd name="T54" fmla="*/ 377 h 3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6" h="377">
                    <a:moveTo>
                      <a:pt x="93" y="50"/>
                    </a:moveTo>
                    <a:lnTo>
                      <a:pt x="165" y="14"/>
                    </a:lnTo>
                    <a:lnTo>
                      <a:pt x="255" y="0"/>
                    </a:lnTo>
                    <a:lnTo>
                      <a:pt x="318" y="22"/>
                    </a:lnTo>
                    <a:lnTo>
                      <a:pt x="367" y="70"/>
                    </a:lnTo>
                    <a:lnTo>
                      <a:pt x="396" y="131"/>
                    </a:lnTo>
                    <a:lnTo>
                      <a:pt x="395" y="199"/>
                    </a:lnTo>
                    <a:lnTo>
                      <a:pt x="349" y="278"/>
                    </a:lnTo>
                    <a:lnTo>
                      <a:pt x="292" y="333"/>
                    </a:lnTo>
                    <a:lnTo>
                      <a:pt x="217" y="370"/>
                    </a:lnTo>
                    <a:lnTo>
                      <a:pt x="140" y="377"/>
                    </a:lnTo>
                    <a:lnTo>
                      <a:pt x="76" y="354"/>
                    </a:lnTo>
                    <a:lnTo>
                      <a:pt x="25" y="308"/>
                    </a:lnTo>
                    <a:lnTo>
                      <a:pt x="0" y="244"/>
                    </a:lnTo>
                    <a:lnTo>
                      <a:pt x="1" y="177"/>
                    </a:lnTo>
                    <a:lnTo>
                      <a:pt x="33" y="106"/>
                    </a:lnTo>
                    <a:lnTo>
                      <a:pt x="93" y="50"/>
                    </a:lnTo>
                    <a:close/>
                  </a:path>
                </a:pathLst>
              </a:custGeom>
              <a:solidFill>
                <a:srgbClr val="FFF500"/>
              </a:solidFill>
              <a:ln w="9525">
                <a:noFill/>
                <a:round/>
                <a:headEnd/>
                <a:tailEnd/>
              </a:ln>
            </p:spPr>
            <p:txBody>
              <a:bodyPr/>
              <a:lstStyle/>
              <a:p>
                <a:pPr eaLnBrk="1" hangingPunct="1"/>
                <a:endParaRPr lang="pt-BR" u="none"/>
              </a:p>
            </p:txBody>
          </p:sp>
          <p:sp>
            <p:nvSpPr>
              <p:cNvPr id="468123" name="Freeform 193"/>
              <p:cNvSpPr>
                <a:spLocks/>
              </p:cNvSpPr>
              <p:nvPr/>
            </p:nvSpPr>
            <p:spPr bwMode="auto">
              <a:xfrm>
                <a:off x="2883" y="2967"/>
                <a:ext cx="50" cy="46"/>
              </a:xfrm>
              <a:custGeom>
                <a:avLst/>
                <a:gdLst>
                  <a:gd name="T0" fmla="*/ 0 w 400"/>
                  <a:gd name="T1" fmla="*/ 0 h 371"/>
                  <a:gd name="T2" fmla="*/ 0 w 400"/>
                  <a:gd name="T3" fmla="*/ 0 h 371"/>
                  <a:gd name="T4" fmla="*/ 0 w 400"/>
                  <a:gd name="T5" fmla="*/ 0 h 371"/>
                  <a:gd name="T6" fmla="*/ 0 w 400"/>
                  <a:gd name="T7" fmla="*/ 0 h 371"/>
                  <a:gd name="T8" fmla="*/ 0 w 400"/>
                  <a:gd name="T9" fmla="*/ 0 h 371"/>
                  <a:gd name="T10" fmla="*/ 0 w 400"/>
                  <a:gd name="T11" fmla="*/ 0 h 371"/>
                  <a:gd name="T12" fmla="*/ 0 w 400"/>
                  <a:gd name="T13" fmla="*/ 0 h 371"/>
                  <a:gd name="T14" fmla="*/ 0 w 400"/>
                  <a:gd name="T15" fmla="*/ 0 h 371"/>
                  <a:gd name="T16" fmla="*/ 0 w 400"/>
                  <a:gd name="T17" fmla="*/ 0 h 371"/>
                  <a:gd name="T18" fmla="*/ 0 w 400"/>
                  <a:gd name="T19" fmla="*/ 0 h 371"/>
                  <a:gd name="T20" fmla="*/ 0 w 400"/>
                  <a:gd name="T21" fmla="*/ 0 h 371"/>
                  <a:gd name="T22" fmla="*/ 0 w 400"/>
                  <a:gd name="T23" fmla="*/ 0 h 371"/>
                  <a:gd name="T24" fmla="*/ 0 w 400"/>
                  <a:gd name="T25" fmla="*/ 0 h 371"/>
                  <a:gd name="T26" fmla="*/ 0 w 400"/>
                  <a:gd name="T27" fmla="*/ 0 h 371"/>
                  <a:gd name="T28" fmla="*/ 0 w 400"/>
                  <a:gd name="T29" fmla="*/ 0 h 371"/>
                  <a:gd name="T30" fmla="*/ 0 w 400"/>
                  <a:gd name="T31" fmla="*/ 0 h 371"/>
                  <a:gd name="T32" fmla="*/ 0 w 400"/>
                  <a:gd name="T33" fmla="*/ 0 h 3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0"/>
                  <a:gd name="T52" fmla="*/ 0 h 371"/>
                  <a:gd name="T53" fmla="*/ 400 w 400"/>
                  <a:gd name="T54" fmla="*/ 371 h 3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0" h="371">
                    <a:moveTo>
                      <a:pt x="287" y="36"/>
                    </a:moveTo>
                    <a:lnTo>
                      <a:pt x="348" y="88"/>
                    </a:lnTo>
                    <a:lnTo>
                      <a:pt x="396" y="165"/>
                    </a:lnTo>
                    <a:lnTo>
                      <a:pt x="400" y="233"/>
                    </a:lnTo>
                    <a:lnTo>
                      <a:pt x="375" y="296"/>
                    </a:lnTo>
                    <a:lnTo>
                      <a:pt x="329" y="346"/>
                    </a:lnTo>
                    <a:lnTo>
                      <a:pt x="266" y="371"/>
                    </a:lnTo>
                    <a:lnTo>
                      <a:pt x="175" y="361"/>
                    </a:lnTo>
                    <a:lnTo>
                      <a:pt x="102" y="328"/>
                    </a:lnTo>
                    <a:lnTo>
                      <a:pt x="39" y="274"/>
                    </a:lnTo>
                    <a:lnTo>
                      <a:pt x="4" y="205"/>
                    </a:lnTo>
                    <a:lnTo>
                      <a:pt x="0" y="138"/>
                    </a:lnTo>
                    <a:lnTo>
                      <a:pt x="23" y="73"/>
                    </a:lnTo>
                    <a:lnTo>
                      <a:pt x="72" y="24"/>
                    </a:lnTo>
                    <a:lnTo>
                      <a:pt x="135" y="0"/>
                    </a:lnTo>
                    <a:lnTo>
                      <a:pt x="212" y="2"/>
                    </a:lnTo>
                    <a:lnTo>
                      <a:pt x="287" y="36"/>
                    </a:lnTo>
                    <a:close/>
                  </a:path>
                </a:pathLst>
              </a:custGeom>
              <a:solidFill>
                <a:srgbClr val="FFF500"/>
              </a:solidFill>
              <a:ln w="9525">
                <a:noFill/>
                <a:round/>
                <a:headEnd/>
                <a:tailEnd/>
              </a:ln>
            </p:spPr>
            <p:txBody>
              <a:bodyPr/>
              <a:lstStyle/>
              <a:p>
                <a:pPr eaLnBrk="1" hangingPunct="1"/>
                <a:endParaRPr lang="pt-BR" u="none"/>
              </a:p>
            </p:txBody>
          </p:sp>
          <p:sp>
            <p:nvSpPr>
              <p:cNvPr id="468124" name="Freeform 194"/>
              <p:cNvSpPr>
                <a:spLocks/>
              </p:cNvSpPr>
              <p:nvPr/>
            </p:nvSpPr>
            <p:spPr bwMode="auto">
              <a:xfrm>
                <a:off x="2889" y="3056"/>
                <a:ext cx="50" cy="47"/>
              </a:xfrm>
              <a:custGeom>
                <a:avLst/>
                <a:gdLst>
                  <a:gd name="T0" fmla="*/ 0 w 401"/>
                  <a:gd name="T1" fmla="*/ 0 h 371"/>
                  <a:gd name="T2" fmla="*/ 0 w 401"/>
                  <a:gd name="T3" fmla="*/ 0 h 371"/>
                  <a:gd name="T4" fmla="*/ 0 w 401"/>
                  <a:gd name="T5" fmla="*/ 0 h 371"/>
                  <a:gd name="T6" fmla="*/ 0 w 401"/>
                  <a:gd name="T7" fmla="*/ 0 h 371"/>
                  <a:gd name="T8" fmla="*/ 0 w 401"/>
                  <a:gd name="T9" fmla="*/ 0 h 371"/>
                  <a:gd name="T10" fmla="*/ 0 w 401"/>
                  <a:gd name="T11" fmla="*/ 0 h 371"/>
                  <a:gd name="T12" fmla="*/ 0 w 401"/>
                  <a:gd name="T13" fmla="*/ 0 h 371"/>
                  <a:gd name="T14" fmla="*/ 0 w 401"/>
                  <a:gd name="T15" fmla="*/ 0 h 371"/>
                  <a:gd name="T16" fmla="*/ 0 w 401"/>
                  <a:gd name="T17" fmla="*/ 0 h 371"/>
                  <a:gd name="T18" fmla="*/ 0 w 401"/>
                  <a:gd name="T19" fmla="*/ 0 h 371"/>
                  <a:gd name="T20" fmla="*/ 0 w 401"/>
                  <a:gd name="T21" fmla="*/ 0 h 371"/>
                  <a:gd name="T22" fmla="*/ 0 w 401"/>
                  <a:gd name="T23" fmla="*/ 0 h 371"/>
                  <a:gd name="T24" fmla="*/ 0 w 401"/>
                  <a:gd name="T25" fmla="*/ 0 h 371"/>
                  <a:gd name="T26" fmla="*/ 0 w 401"/>
                  <a:gd name="T27" fmla="*/ 0 h 371"/>
                  <a:gd name="T28" fmla="*/ 0 w 401"/>
                  <a:gd name="T29" fmla="*/ 0 h 371"/>
                  <a:gd name="T30" fmla="*/ 0 w 401"/>
                  <a:gd name="T31" fmla="*/ 0 h 371"/>
                  <a:gd name="T32" fmla="*/ 0 w 401"/>
                  <a:gd name="T33" fmla="*/ 0 h 3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1"/>
                  <a:gd name="T52" fmla="*/ 0 h 371"/>
                  <a:gd name="T53" fmla="*/ 401 w 401"/>
                  <a:gd name="T54" fmla="*/ 371 h 3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1" h="371">
                    <a:moveTo>
                      <a:pt x="288" y="36"/>
                    </a:moveTo>
                    <a:lnTo>
                      <a:pt x="349" y="88"/>
                    </a:lnTo>
                    <a:lnTo>
                      <a:pt x="396" y="166"/>
                    </a:lnTo>
                    <a:lnTo>
                      <a:pt x="401" y="233"/>
                    </a:lnTo>
                    <a:lnTo>
                      <a:pt x="375" y="296"/>
                    </a:lnTo>
                    <a:lnTo>
                      <a:pt x="329" y="346"/>
                    </a:lnTo>
                    <a:lnTo>
                      <a:pt x="266" y="371"/>
                    </a:lnTo>
                    <a:lnTo>
                      <a:pt x="176" y="360"/>
                    </a:lnTo>
                    <a:lnTo>
                      <a:pt x="102" y="328"/>
                    </a:lnTo>
                    <a:lnTo>
                      <a:pt x="40" y="274"/>
                    </a:lnTo>
                    <a:lnTo>
                      <a:pt x="4" y="205"/>
                    </a:lnTo>
                    <a:lnTo>
                      <a:pt x="0" y="137"/>
                    </a:lnTo>
                    <a:lnTo>
                      <a:pt x="23" y="73"/>
                    </a:lnTo>
                    <a:lnTo>
                      <a:pt x="72" y="25"/>
                    </a:lnTo>
                    <a:lnTo>
                      <a:pt x="134" y="0"/>
                    </a:lnTo>
                    <a:lnTo>
                      <a:pt x="212" y="2"/>
                    </a:lnTo>
                    <a:lnTo>
                      <a:pt x="288" y="36"/>
                    </a:lnTo>
                    <a:close/>
                  </a:path>
                </a:pathLst>
              </a:custGeom>
              <a:solidFill>
                <a:srgbClr val="FFF500"/>
              </a:solidFill>
              <a:ln w="9525">
                <a:noFill/>
                <a:round/>
                <a:headEnd/>
                <a:tailEnd/>
              </a:ln>
            </p:spPr>
            <p:txBody>
              <a:bodyPr/>
              <a:lstStyle/>
              <a:p>
                <a:pPr eaLnBrk="1" hangingPunct="1"/>
                <a:endParaRPr lang="pt-BR" u="none"/>
              </a:p>
            </p:txBody>
          </p:sp>
          <p:sp>
            <p:nvSpPr>
              <p:cNvPr id="468125" name="Freeform 195"/>
              <p:cNvSpPr>
                <a:spLocks/>
              </p:cNvSpPr>
              <p:nvPr/>
            </p:nvSpPr>
            <p:spPr bwMode="auto">
              <a:xfrm>
                <a:off x="3041" y="3115"/>
                <a:ext cx="50" cy="46"/>
              </a:xfrm>
              <a:custGeom>
                <a:avLst/>
                <a:gdLst>
                  <a:gd name="T0" fmla="*/ 0 w 400"/>
                  <a:gd name="T1" fmla="*/ 0 h 372"/>
                  <a:gd name="T2" fmla="*/ 0 w 400"/>
                  <a:gd name="T3" fmla="*/ 0 h 372"/>
                  <a:gd name="T4" fmla="*/ 0 w 400"/>
                  <a:gd name="T5" fmla="*/ 0 h 372"/>
                  <a:gd name="T6" fmla="*/ 0 w 400"/>
                  <a:gd name="T7" fmla="*/ 0 h 372"/>
                  <a:gd name="T8" fmla="*/ 0 w 400"/>
                  <a:gd name="T9" fmla="*/ 0 h 372"/>
                  <a:gd name="T10" fmla="*/ 0 w 400"/>
                  <a:gd name="T11" fmla="*/ 0 h 372"/>
                  <a:gd name="T12" fmla="*/ 0 w 400"/>
                  <a:gd name="T13" fmla="*/ 0 h 372"/>
                  <a:gd name="T14" fmla="*/ 0 w 400"/>
                  <a:gd name="T15" fmla="*/ 0 h 372"/>
                  <a:gd name="T16" fmla="*/ 0 w 400"/>
                  <a:gd name="T17" fmla="*/ 0 h 372"/>
                  <a:gd name="T18" fmla="*/ 0 w 400"/>
                  <a:gd name="T19" fmla="*/ 0 h 372"/>
                  <a:gd name="T20" fmla="*/ 0 w 400"/>
                  <a:gd name="T21" fmla="*/ 0 h 372"/>
                  <a:gd name="T22" fmla="*/ 0 w 400"/>
                  <a:gd name="T23" fmla="*/ 0 h 372"/>
                  <a:gd name="T24" fmla="*/ 0 w 400"/>
                  <a:gd name="T25" fmla="*/ 0 h 372"/>
                  <a:gd name="T26" fmla="*/ 0 w 400"/>
                  <a:gd name="T27" fmla="*/ 0 h 372"/>
                  <a:gd name="T28" fmla="*/ 0 w 400"/>
                  <a:gd name="T29" fmla="*/ 0 h 372"/>
                  <a:gd name="T30" fmla="*/ 0 w 400"/>
                  <a:gd name="T31" fmla="*/ 0 h 372"/>
                  <a:gd name="T32" fmla="*/ 0 w 400"/>
                  <a:gd name="T33" fmla="*/ 0 h 3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0"/>
                  <a:gd name="T52" fmla="*/ 0 h 372"/>
                  <a:gd name="T53" fmla="*/ 400 w 400"/>
                  <a:gd name="T54" fmla="*/ 372 h 3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0" h="372">
                    <a:moveTo>
                      <a:pt x="288" y="36"/>
                    </a:moveTo>
                    <a:lnTo>
                      <a:pt x="347" y="89"/>
                    </a:lnTo>
                    <a:lnTo>
                      <a:pt x="396" y="167"/>
                    </a:lnTo>
                    <a:lnTo>
                      <a:pt x="400" y="234"/>
                    </a:lnTo>
                    <a:lnTo>
                      <a:pt x="375" y="297"/>
                    </a:lnTo>
                    <a:lnTo>
                      <a:pt x="328" y="347"/>
                    </a:lnTo>
                    <a:lnTo>
                      <a:pt x="265" y="372"/>
                    </a:lnTo>
                    <a:lnTo>
                      <a:pt x="175" y="361"/>
                    </a:lnTo>
                    <a:lnTo>
                      <a:pt x="102" y="329"/>
                    </a:lnTo>
                    <a:lnTo>
                      <a:pt x="39" y="275"/>
                    </a:lnTo>
                    <a:lnTo>
                      <a:pt x="3" y="206"/>
                    </a:lnTo>
                    <a:lnTo>
                      <a:pt x="0" y="138"/>
                    </a:lnTo>
                    <a:lnTo>
                      <a:pt x="22" y="74"/>
                    </a:lnTo>
                    <a:lnTo>
                      <a:pt x="71" y="26"/>
                    </a:lnTo>
                    <a:lnTo>
                      <a:pt x="134" y="0"/>
                    </a:lnTo>
                    <a:lnTo>
                      <a:pt x="211" y="3"/>
                    </a:lnTo>
                    <a:lnTo>
                      <a:pt x="288" y="36"/>
                    </a:lnTo>
                    <a:close/>
                  </a:path>
                </a:pathLst>
              </a:custGeom>
              <a:solidFill>
                <a:srgbClr val="FFF500"/>
              </a:solidFill>
              <a:ln w="9525">
                <a:noFill/>
                <a:round/>
                <a:headEnd/>
                <a:tailEnd/>
              </a:ln>
            </p:spPr>
            <p:txBody>
              <a:bodyPr/>
              <a:lstStyle/>
              <a:p>
                <a:pPr eaLnBrk="1" hangingPunct="1"/>
                <a:endParaRPr lang="pt-BR" u="none"/>
              </a:p>
            </p:txBody>
          </p:sp>
          <p:sp>
            <p:nvSpPr>
              <p:cNvPr id="468126" name="Freeform 196"/>
              <p:cNvSpPr>
                <a:spLocks/>
              </p:cNvSpPr>
              <p:nvPr/>
            </p:nvSpPr>
            <p:spPr bwMode="auto">
              <a:xfrm>
                <a:off x="3538" y="3188"/>
                <a:ext cx="45" cy="38"/>
              </a:xfrm>
              <a:custGeom>
                <a:avLst/>
                <a:gdLst>
                  <a:gd name="T0" fmla="*/ 0 w 359"/>
                  <a:gd name="T1" fmla="*/ 0 h 303"/>
                  <a:gd name="T2" fmla="*/ 0 w 359"/>
                  <a:gd name="T3" fmla="*/ 0 h 303"/>
                  <a:gd name="T4" fmla="*/ 0 w 359"/>
                  <a:gd name="T5" fmla="*/ 0 h 303"/>
                  <a:gd name="T6" fmla="*/ 0 w 359"/>
                  <a:gd name="T7" fmla="*/ 0 h 303"/>
                  <a:gd name="T8" fmla="*/ 0 w 359"/>
                  <a:gd name="T9" fmla="*/ 0 h 303"/>
                  <a:gd name="T10" fmla="*/ 0 w 359"/>
                  <a:gd name="T11" fmla="*/ 0 h 303"/>
                  <a:gd name="T12" fmla="*/ 0 w 359"/>
                  <a:gd name="T13" fmla="*/ 0 h 303"/>
                  <a:gd name="T14" fmla="*/ 0 w 359"/>
                  <a:gd name="T15" fmla="*/ 0 h 303"/>
                  <a:gd name="T16" fmla="*/ 0 w 359"/>
                  <a:gd name="T17" fmla="*/ 0 h 303"/>
                  <a:gd name="T18" fmla="*/ 0 w 359"/>
                  <a:gd name="T19" fmla="*/ 0 h 303"/>
                  <a:gd name="T20" fmla="*/ 0 w 359"/>
                  <a:gd name="T21" fmla="*/ 0 h 303"/>
                  <a:gd name="T22" fmla="*/ 0 w 359"/>
                  <a:gd name="T23" fmla="*/ 0 h 303"/>
                  <a:gd name="T24" fmla="*/ 0 w 359"/>
                  <a:gd name="T25" fmla="*/ 0 h 303"/>
                  <a:gd name="T26" fmla="*/ 0 w 359"/>
                  <a:gd name="T27" fmla="*/ 0 h 303"/>
                  <a:gd name="T28" fmla="*/ 0 w 359"/>
                  <a:gd name="T29" fmla="*/ 0 h 303"/>
                  <a:gd name="T30" fmla="*/ 0 w 359"/>
                  <a:gd name="T31" fmla="*/ 0 h 303"/>
                  <a:gd name="T32" fmla="*/ 0 w 359"/>
                  <a:gd name="T33" fmla="*/ 0 h 3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9"/>
                  <a:gd name="T52" fmla="*/ 0 h 303"/>
                  <a:gd name="T53" fmla="*/ 359 w 359"/>
                  <a:gd name="T54" fmla="*/ 303 h 3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9" h="303">
                    <a:moveTo>
                      <a:pt x="175" y="0"/>
                    </a:moveTo>
                    <a:lnTo>
                      <a:pt x="244" y="13"/>
                    </a:lnTo>
                    <a:lnTo>
                      <a:pt x="315" y="47"/>
                    </a:lnTo>
                    <a:lnTo>
                      <a:pt x="349" y="95"/>
                    </a:lnTo>
                    <a:lnTo>
                      <a:pt x="359" y="153"/>
                    </a:lnTo>
                    <a:lnTo>
                      <a:pt x="349" y="210"/>
                    </a:lnTo>
                    <a:lnTo>
                      <a:pt x="315" y="256"/>
                    </a:lnTo>
                    <a:lnTo>
                      <a:pt x="244" y="292"/>
                    </a:lnTo>
                    <a:lnTo>
                      <a:pt x="175" y="303"/>
                    </a:lnTo>
                    <a:lnTo>
                      <a:pt x="103" y="292"/>
                    </a:lnTo>
                    <a:lnTo>
                      <a:pt x="45" y="256"/>
                    </a:lnTo>
                    <a:lnTo>
                      <a:pt x="11" y="210"/>
                    </a:lnTo>
                    <a:lnTo>
                      <a:pt x="0" y="153"/>
                    </a:lnTo>
                    <a:lnTo>
                      <a:pt x="11" y="95"/>
                    </a:lnTo>
                    <a:lnTo>
                      <a:pt x="45" y="47"/>
                    </a:lnTo>
                    <a:lnTo>
                      <a:pt x="103" y="13"/>
                    </a:lnTo>
                    <a:lnTo>
                      <a:pt x="175" y="0"/>
                    </a:lnTo>
                    <a:close/>
                  </a:path>
                </a:pathLst>
              </a:custGeom>
              <a:solidFill>
                <a:srgbClr val="FFF500"/>
              </a:solidFill>
              <a:ln w="9525">
                <a:noFill/>
                <a:round/>
                <a:headEnd/>
                <a:tailEnd/>
              </a:ln>
            </p:spPr>
            <p:txBody>
              <a:bodyPr/>
              <a:lstStyle/>
              <a:p>
                <a:pPr eaLnBrk="1" hangingPunct="1"/>
                <a:endParaRPr lang="pt-BR" u="none"/>
              </a:p>
            </p:txBody>
          </p:sp>
          <p:sp>
            <p:nvSpPr>
              <p:cNvPr id="468127" name="Freeform 197"/>
              <p:cNvSpPr>
                <a:spLocks/>
              </p:cNvSpPr>
              <p:nvPr/>
            </p:nvSpPr>
            <p:spPr bwMode="auto">
              <a:xfrm>
                <a:off x="3630" y="3188"/>
                <a:ext cx="47" cy="38"/>
              </a:xfrm>
              <a:custGeom>
                <a:avLst/>
                <a:gdLst>
                  <a:gd name="T0" fmla="*/ 0 w 373"/>
                  <a:gd name="T1" fmla="*/ 0 h 303"/>
                  <a:gd name="T2" fmla="*/ 0 w 373"/>
                  <a:gd name="T3" fmla="*/ 0 h 303"/>
                  <a:gd name="T4" fmla="*/ 0 w 373"/>
                  <a:gd name="T5" fmla="*/ 0 h 303"/>
                  <a:gd name="T6" fmla="*/ 0 w 373"/>
                  <a:gd name="T7" fmla="*/ 0 h 303"/>
                  <a:gd name="T8" fmla="*/ 0 w 373"/>
                  <a:gd name="T9" fmla="*/ 0 h 303"/>
                  <a:gd name="T10" fmla="*/ 0 w 373"/>
                  <a:gd name="T11" fmla="*/ 0 h 303"/>
                  <a:gd name="T12" fmla="*/ 0 w 373"/>
                  <a:gd name="T13" fmla="*/ 0 h 303"/>
                  <a:gd name="T14" fmla="*/ 0 w 373"/>
                  <a:gd name="T15" fmla="*/ 0 h 303"/>
                  <a:gd name="T16" fmla="*/ 0 w 373"/>
                  <a:gd name="T17" fmla="*/ 0 h 303"/>
                  <a:gd name="T18" fmla="*/ 0 w 373"/>
                  <a:gd name="T19" fmla="*/ 0 h 303"/>
                  <a:gd name="T20" fmla="*/ 0 w 373"/>
                  <a:gd name="T21" fmla="*/ 0 h 303"/>
                  <a:gd name="T22" fmla="*/ 0 w 373"/>
                  <a:gd name="T23" fmla="*/ 0 h 303"/>
                  <a:gd name="T24" fmla="*/ 0 w 373"/>
                  <a:gd name="T25" fmla="*/ 0 h 303"/>
                  <a:gd name="T26" fmla="*/ 0 w 373"/>
                  <a:gd name="T27" fmla="*/ 0 h 303"/>
                  <a:gd name="T28" fmla="*/ 0 w 373"/>
                  <a:gd name="T29" fmla="*/ 0 h 303"/>
                  <a:gd name="T30" fmla="*/ 0 w 373"/>
                  <a:gd name="T31" fmla="*/ 0 h 303"/>
                  <a:gd name="T32" fmla="*/ 0 w 373"/>
                  <a:gd name="T33" fmla="*/ 0 h 3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3"/>
                  <a:gd name="T52" fmla="*/ 0 h 303"/>
                  <a:gd name="T53" fmla="*/ 373 w 373"/>
                  <a:gd name="T54" fmla="*/ 303 h 3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3" h="303">
                    <a:moveTo>
                      <a:pt x="187" y="0"/>
                    </a:moveTo>
                    <a:lnTo>
                      <a:pt x="258" y="13"/>
                    </a:lnTo>
                    <a:lnTo>
                      <a:pt x="316" y="47"/>
                    </a:lnTo>
                    <a:lnTo>
                      <a:pt x="361" y="95"/>
                    </a:lnTo>
                    <a:lnTo>
                      <a:pt x="373" y="153"/>
                    </a:lnTo>
                    <a:lnTo>
                      <a:pt x="361" y="210"/>
                    </a:lnTo>
                    <a:lnTo>
                      <a:pt x="316" y="256"/>
                    </a:lnTo>
                    <a:lnTo>
                      <a:pt x="258" y="292"/>
                    </a:lnTo>
                    <a:lnTo>
                      <a:pt x="187" y="303"/>
                    </a:lnTo>
                    <a:lnTo>
                      <a:pt x="118" y="292"/>
                    </a:lnTo>
                    <a:lnTo>
                      <a:pt x="60" y="256"/>
                    </a:lnTo>
                    <a:lnTo>
                      <a:pt x="23" y="210"/>
                    </a:lnTo>
                    <a:lnTo>
                      <a:pt x="0" y="153"/>
                    </a:lnTo>
                    <a:lnTo>
                      <a:pt x="23" y="95"/>
                    </a:lnTo>
                    <a:lnTo>
                      <a:pt x="60" y="47"/>
                    </a:lnTo>
                    <a:lnTo>
                      <a:pt x="118" y="13"/>
                    </a:lnTo>
                    <a:lnTo>
                      <a:pt x="187" y="0"/>
                    </a:lnTo>
                    <a:close/>
                  </a:path>
                </a:pathLst>
              </a:custGeom>
              <a:solidFill>
                <a:srgbClr val="FFF500"/>
              </a:solidFill>
              <a:ln w="9525">
                <a:noFill/>
                <a:round/>
                <a:headEnd/>
                <a:tailEnd/>
              </a:ln>
            </p:spPr>
            <p:txBody>
              <a:bodyPr/>
              <a:lstStyle/>
              <a:p>
                <a:pPr eaLnBrk="1" hangingPunct="1"/>
                <a:endParaRPr lang="pt-BR" u="none"/>
              </a:p>
            </p:txBody>
          </p:sp>
          <p:sp>
            <p:nvSpPr>
              <p:cNvPr id="468128" name="Freeform 198"/>
              <p:cNvSpPr>
                <a:spLocks/>
              </p:cNvSpPr>
              <p:nvPr/>
            </p:nvSpPr>
            <p:spPr bwMode="auto">
              <a:xfrm>
                <a:off x="3585" y="3141"/>
                <a:ext cx="45" cy="38"/>
              </a:xfrm>
              <a:custGeom>
                <a:avLst/>
                <a:gdLst>
                  <a:gd name="T0" fmla="*/ 0 w 359"/>
                  <a:gd name="T1" fmla="*/ 0 h 303"/>
                  <a:gd name="T2" fmla="*/ 0 w 359"/>
                  <a:gd name="T3" fmla="*/ 0 h 303"/>
                  <a:gd name="T4" fmla="*/ 0 w 359"/>
                  <a:gd name="T5" fmla="*/ 0 h 303"/>
                  <a:gd name="T6" fmla="*/ 0 w 359"/>
                  <a:gd name="T7" fmla="*/ 0 h 303"/>
                  <a:gd name="T8" fmla="*/ 0 w 359"/>
                  <a:gd name="T9" fmla="*/ 0 h 303"/>
                  <a:gd name="T10" fmla="*/ 0 w 359"/>
                  <a:gd name="T11" fmla="*/ 0 h 303"/>
                  <a:gd name="T12" fmla="*/ 0 w 359"/>
                  <a:gd name="T13" fmla="*/ 0 h 303"/>
                  <a:gd name="T14" fmla="*/ 0 w 359"/>
                  <a:gd name="T15" fmla="*/ 0 h 303"/>
                  <a:gd name="T16" fmla="*/ 0 w 359"/>
                  <a:gd name="T17" fmla="*/ 0 h 303"/>
                  <a:gd name="T18" fmla="*/ 0 w 359"/>
                  <a:gd name="T19" fmla="*/ 0 h 303"/>
                  <a:gd name="T20" fmla="*/ 0 w 359"/>
                  <a:gd name="T21" fmla="*/ 0 h 303"/>
                  <a:gd name="T22" fmla="*/ 0 w 359"/>
                  <a:gd name="T23" fmla="*/ 0 h 303"/>
                  <a:gd name="T24" fmla="*/ 0 w 359"/>
                  <a:gd name="T25" fmla="*/ 0 h 303"/>
                  <a:gd name="T26" fmla="*/ 0 w 359"/>
                  <a:gd name="T27" fmla="*/ 0 h 303"/>
                  <a:gd name="T28" fmla="*/ 0 w 359"/>
                  <a:gd name="T29" fmla="*/ 0 h 303"/>
                  <a:gd name="T30" fmla="*/ 0 w 359"/>
                  <a:gd name="T31" fmla="*/ 0 h 303"/>
                  <a:gd name="T32" fmla="*/ 0 w 359"/>
                  <a:gd name="T33" fmla="*/ 0 h 3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9"/>
                  <a:gd name="T52" fmla="*/ 0 h 303"/>
                  <a:gd name="T53" fmla="*/ 359 w 359"/>
                  <a:gd name="T54" fmla="*/ 303 h 3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9" h="303">
                    <a:moveTo>
                      <a:pt x="174" y="0"/>
                    </a:moveTo>
                    <a:lnTo>
                      <a:pt x="256" y="13"/>
                    </a:lnTo>
                    <a:lnTo>
                      <a:pt x="313" y="47"/>
                    </a:lnTo>
                    <a:lnTo>
                      <a:pt x="348" y="95"/>
                    </a:lnTo>
                    <a:lnTo>
                      <a:pt x="359" y="152"/>
                    </a:lnTo>
                    <a:lnTo>
                      <a:pt x="348" y="211"/>
                    </a:lnTo>
                    <a:lnTo>
                      <a:pt x="313" y="255"/>
                    </a:lnTo>
                    <a:lnTo>
                      <a:pt x="256" y="290"/>
                    </a:lnTo>
                    <a:lnTo>
                      <a:pt x="174" y="303"/>
                    </a:lnTo>
                    <a:lnTo>
                      <a:pt x="103" y="290"/>
                    </a:lnTo>
                    <a:lnTo>
                      <a:pt x="45" y="255"/>
                    </a:lnTo>
                    <a:lnTo>
                      <a:pt x="11" y="211"/>
                    </a:lnTo>
                    <a:lnTo>
                      <a:pt x="0" y="152"/>
                    </a:lnTo>
                    <a:lnTo>
                      <a:pt x="11" y="95"/>
                    </a:lnTo>
                    <a:lnTo>
                      <a:pt x="45" y="47"/>
                    </a:lnTo>
                    <a:lnTo>
                      <a:pt x="103" y="13"/>
                    </a:lnTo>
                    <a:lnTo>
                      <a:pt x="174" y="0"/>
                    </a:lnTo>
                    <a:close/>
                  </a:path>
                </a:pathLst>
              </a:custGeom>
              <a:solidFill>
                <a:srgbClr val="FFF500"/>
              </a:solidFill>
              <a:ln w="9525">
                <a:noFill/>
                <a:round/>
                <a:headEnd/>
                <a:tailEnd/>
              </a:ln>
            </p:spPr>
            <p:txBody>
              <a:bodyPr/>
              <a:lstStyle/>
              <a:p>
                <a:pPr eaLnBrk="1" hangingPunct="1"/>
                <a:endParaRPr lang="pt-BR" u="none"/>
              </a:p>
            </p:txBody>
          </p:sp>
          <p:sp>
            <p:nvSpPr>
              <p:cNvPr id="468129" name="Freeform 199"/>
              <p:cNvSpPr>
                <a:spLocks/>
              </p:cNvSpPr>
              <p:nvPr/>
            </p:nvSpPr>
            <p:spPr bwMode="auto">
              <a:xfrm>
                <a:off x="3492" y="3133"/>
                <a:ext cx="46" cy="37"/>
              </a:xfrm>
              <a:custGeom>
                <a:avLst/>
                <a:gdLst>
                  <a:gd name="T0" fmla="*/ 0 w 371"/>
                  <a:gd name="T1" fmla="*/ 0 h 300"/>
                  <a:gd name="T2" fmla="*/ 0 w 371"/>
                  <a:gd name="T3" fmla="*/ 0 h 300"/>
                  <a:gd name="T4" fmla="*/ 0 w 371"/>
                  <a:gd name="T5" fmla="*/ 0 h 300"/>
                  <a:gd name="T6" fmla="*/ 0 w 371"/>
                  <a:gd name="T7" fmla="*/ 0 h 300"/>
                  <a:gd name="T8" fmla="*/ 0 w 371"/>
                  <a:gd name="T9" fmla="*/ 0 h 300"/>
                  <a:gd name="T10" fmla="*/ 0 w 371"/>
                  <a:gd name="T11" fmla="*/ 0 h 300"/>
                  <a:gd name="T12" fmla="*/ 0 w 371"/>
                  <a:gd name="T13" fmla="*/ 0 h 300"/>
                  <a:gd name="T14" fmla="*/ 0 w 371"/>
                  <a:gd name="T15" fmla="*/ 0 h 300"/>
                  <a:gd name="T16" fmla="*/ 0 w 371"/>
                  <a:gd name="T17" fmla="*/ 0 h 300"/>
                  <a:gd name="T18" fmla="*/ 0 w 371"/>
                  <a:gd name="T19" fmla="*/ 0 h 300"/>
                  <a:gd name="T20" fmla="*/ 0 w 371"/>
                  <a:gd name="T21" fmla="*/ 0 h 300"/>
                  <a:gd name="T22" fmla="*/ 0 w 371"/>
                  <a:gd name="T23" fmla="*/ 0 h 300"/>
                  <a:gd name="T24" fmla="*/ 0 w 371"/>
                  <a:gd name="T25" fmla="*/ 0 h 300"/>
                  <a:gd name="T26" fmla="*/ 0 w 371"/>
                  <a:gd name="T27" fmla="*/ 0 h 300"/>
                  <a:gd name="T28" fmla="*/ 0 w 371"/>
                  <a:gd name="T29" fmla="*/ 0 h 300"/>
                  <a:gd name="T30" fmla="*/ 0 w 371"/>
                  <a:gd name="T31" fmla="*/ 0 h 300"/>
                  <a:gd name="T32" fmla="*/ 0 w 371"/>
                  <a:gd name="T33" fmla="*/ 0 h 3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1"/>
                  <a:gd name="T52" fmla="*/ 0 h 300"/>
                  <a:gd name="T53" fmla="*/ 371 w 371"/>
                  <a:gd name="T54" fmla="*/ 300 h 3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1" h="300">
                    <a:moveTo>
                      <a:pt x="174" y="0"/>
                    </a:moveTo>
                    <a:lnTo>
                      <a:pt x="256" y="10"/>
                    </a:lnTo>
                    <a:lnTo>
                      <a:pt x="314" y="44"/>
                    </a:lnTo>
                    <a:lnTo>
                      <a:pt x="348" y="92"/>
                    </a:lnTo>
                    <a:lnTo>
                      <a:pt x="371" y="149"/>
                    </a:lnTo>
                    <a:lnTo>
                      <a:pt x="348" y="208"/>
                    </a:lnTo>
                    <a:lnTo>
                      <a:pt x="314" y="255"/>
                    </a:lnTo>
                    <a:lnTo>
                      <a:pt x="256" y="289"/>
                    </a:lnTo>
                    <a:lnTo>
                      <a:pt x="174" y="300"/>
                    </a:lnTo>
                    <a:lnTo>
                      <a:pt x="103" y="289"/>
                    </a:lnTo>
                    <a:lnTo>
                      <a:pt x="58" y="255"/>
                    </a:lnTo>
                    <a:lnTo>
                      <a:pt x="11" y="208"/>
                    </a:lnTo>
                    <a:lnTo>
                      <a:pt x="0" y="149"/>
                    </a:lnTo>
                    <a:lnTo>
                      <a:pt x="11" y="92"/>
                    </a:lnTo>
                    <a:lnTo>
                      <a:pt x="58" y="44"/>
                    </a:lnTo>
                    <a:lnTo>
                      <a:pt x="103" y="10"/>
                    </a:lnTo>
                    <a:lnTo>
                      <a:pt x="174" y="0"/>
                    </a:lnTo>
                    <a:close/>
                  </a:path>
                </a:pathLst>
              </a:custGeom>
              <a:solidFill>
                <a:srgbClr val="FFF500"/>
              </a:solidFill>
              <a:ln w="9525">
                <a:noFill/>
                <a:round/>
                <a:headEnd/>
                <a:tailEnd/>
              </a:ln>
            </p:spPr>
            <p:txBody>
              <a:bodyPr/>
              <a:lstStyle/>
              <a:p>
                <a:pPr eaLnBrk="1" hangingPunct="1"/>
                <a:endParaRPr lang="pt-BR" u="none"/>
              </a:p>
            </p:txBody>
          </p:sp>
          <p:sp>
            <p:nvSpPr>
              <p:cNvPr id="468130" name="Freeform 200"/>
              <p:cNvSpPr>
                <a:spLocks/>
              </p:cNvSpPr>
              <p:nvPr/>
            </p:nvSpPr>
            <p:spPr bwMode="auto">
              <a:xfrm>
                <a:off x="3519" y="3271"/>
                <a:ext cx="47" cy="37"/>
              </a:xfrm>
              <a:custGeom>
                <a:avLst/>
                <a:gdLst>
                  <a:gd name="T0" fmla="*/ 0 w 371"/>
                  <a:gd name="T1" fmla="*/ 0 h 300"/>
                  <a:gd name="T2" fmla="*/ 0 w 371"/>
                  <a:gd name="T3" fmla="*/ 0 h 300"/>
                  <a:gd name="T4" fmla="*/ 0 w 371"/>
                  <a:gd name="T5" fmla="*/ 0 h 300"/>
                  <a:gd name="T6" fmla="*/ 0 w 371"/>
                  <a:gd name="T7" fmla="*/ 0 h 300"/>
                  <a:gd name="T8" fmla="*/ 0 w 371"/>
                  <a:gd name="T9" fmla="*/ 0 h 300"/>
                  <a:gd name="T10" fmla="*/ 0 w 371"/>
                  <a:gd name="T11" fmla="*/ 0 h 300"/>
                  <a:gd name="T12" fmla="*/ 0 w 371"/>
                  <a:gd name="T13" fmla="*/ 0 h 300"/>
                  <a:gd name="T14" fmla="*/ 0 w 371"/>
                  <a:gd name="T15" fmla="*/ 0 h 300"/>
                  <a:gd name="T16" fmla="*/ 0 w 371"/>
                  <a:gd name="T17" fmla="*/ 0 h 300"/>
                  <a:gd name="T18" fmla="*/ 0 w 371"/>
                  <a:gd name="T19" fmla="*/ 0 h 300"/>
                  <a:gd name="T20" fmla="*/ 0 w 371"/>
                  <a:gd name="T21" fmla="*/ 0 h 300"/>
                  <a:gd name="T22" fmla="*/ 0 w 371"/>
                  <a:gd name="T23" fmla="*/ 0 h 300"/>
                  <a:gd name="T24" fmla="*/ 0 w 371"/>
                  <a:gd name="T25" fmla="*/ 0 h 300"/>
                  <a:gd name="T26" fmla="*/ 0 w 371"/>
                  <a:gd name="T27" fmla="*/ 0 h 300"/>
                  <a:gd name="T28" fmla="*/ 0 w 371"/>
                  <a:gd name="T29" fmla="*/ 0 h 300"/>
                  <a:gd name="T30" fmla="*/ 0 w 371"/>
                  <a:gd name="T31" fmla="*/ 0 h 300"/>
                  <a:gd name="T32" fmla="*/ 0 w 371"/>
                  <a:gd name="T33" fmla="*/ 0 h 3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1"/>
                  <a:gd name="T52" fmla="*/ 0 h 300"/>
                  <a:gd name="T53" fmla="*/ 371 w 371"/>
                  <a:gd name="T54" fmla="*/ 300 h 3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1" h="300">
                    <a:moveTo>
                      <a:pt x="177" y="0"/>
                    </a:moveTo>
                    <a:lnTo>
                      <a:pt x="255" y="23"/>
                    </a:lnTo>
                    <a:lnTo>
                      <a:pt x="314" y="44"/>
                    </a:lnTo>
                    <a:lnTo>
                      <a:pt x="351" y="92"/>
                    </a:lnTo>
                    <a:lnTo>
                      <a:pt x="371" y="160"/>
                    </a:lnTo>
                    <a:lnTo>
                      <a:pt x="351" y="208"/>
                    </a:lnTo>
                    <a:lnTo>
                      <a:pt x="314" y="255"/>
                    </a:lnTo>
                    <a:lnTo>
                      <a:pt x="255" y="289"/>
                    </a:lnTo>
                    <a:lnTo>
                      <a:pt x="177" y="300"/>
                    </a:lnTo>
                    <a:lnTo>
                      <a:pt x="106" y="289"/>
                    </a:lnTo>
                    <a:lnTo>
                      <a:pt x="58" y="255"/>
                    </a:lnTo>
                    <a:lnTo>
                      <a:pt x="13" y="208"/>
                    </a:lnTo>
                    <a:lnTo>
                      <a:pt x="0" y="160"/>
                    </a:lnTo>
                    <a:lnTo>
                      <a:pt x="13" y="92"/>
                    </a:lnTo>
                    <a:lnTo>
                      <a:pt x="58" y="44"/>
                    </a:lnTo>
                    <a:lnTo>
                      <a:pt x="106" y="23"/>
                    </a:lnTo>
                    <a:lnTo>
                      <a:pt x="177" y="0"/>
                    </a:lnTo>
                    <a:close/>
                  </a:path>
                </a:pathLst>
              </a:custGeom>
              <a:solidFill>
                <a:srgbClr val="FFF500"/>
              </a:solidFill>
              <a:ln w="9525">
                <a:noFill/>
                <a:round/>
                <a:headEnd/>
                <a:tailEnd/>
              </a:ln>
            </p:spPr>
            <p:txBody>
              <a:bodyPr/>
              <a:lstStyle/>
              <a:p>
                <a:pPr eaLnBrk="1" hangingPunct="1"/>
                <a:endParaRPr lang="pt-BR" u="none"/>
              </a:p>
            </p:txBody>
          </p:sp>
          <p:sp>
            <p:nvSpPr>
              <p:cNvPr id="468131" name="Freeform 201"/>
              <p:cNvSpPr>
                <a:spLocks/>
              </p:cNvSpPr>
              <p:nvPr/>
            </p:nvSpPr>
            <p:spPr bwMode="auto">
              <a:xfrm>
                <a:off x="3575" y="3252"/>
                <a:ext cx="46" cy="38"/>
              </a:xfrm>
              <a:custGeom>
                <a:avLst/>
                <a:gdLst>
                  <a:gd name="T0" fmla="*/ 0 w 372"/>
                  <a:gd name="T1" fmla="*/ 0 h 302"/>
                  <a:gd name="T2" fmla="*/ 0 w 372"/>
                  <a:gd name="T3" fmla="*/ 0 h 302"/>
                  <a:gd name="T4" fmla="*/ 0 w 372"/>
                  <a:gd name="T5" fmla="*/ 0 h 302"/>
                  <a:gd name="T6" fmla="*/ 0 w 372"/>
                  <a:gd name="T7" fmla="*/ 0 h 302"/>
                  <a:gd name="T8" fmla="*/ 0 w 372"/>
                  <a:gd name="T9" fmla="*/ 0 h 302"/>
                  <a:gd name="T10" fmla="*/ 0 w 372"/>
                  <a:gd name="T11" fmla="*/ 0 h 302"/>
                  <a:gd name="T12" fmla="*/ 0 w 372"/>
                  <a:gd name="T13" fmla="*/ 0 h 302"/>
                  <a:gd name="T14" fmla="*/ 0 w 372"/>
                  <a:gd name="T15" fmla="*/ 0 h 302"/>
                  <a:gd name="T16" fmla="*/ 0 w 372"/>
                  <a:gd name="T17" fmla="*/ 0 h 302"/>
                  <a:gd name="T18" fmla="*/ 0 w 372"/>
                  <a:gd name="T19" fmla="*/ 0 h 302"/>
                  <a:gd name="T20" fmla="*/ 0 w 372"/>
                  <a:gd name="T21" fmla="*/ 0 h 302"/>
                  <a:gd name="T22" fmla="*/ 0 w 372"/>
                  <a:gd name="T23" fmla="*/ 0 h 302"/>
                  <a:gd name="T24" fmla="*/ 0 w 372"/>
                  <a:gd name="T25" fmla="*/ 0 h 302"/>
                  <a:gd name="T26" fmla="*/ 0 w 372"/>
                  <a:gd name="T27" fmla="*/ 0 h 302"/>
                  <a:gd name="T28" fmla="*/ 0 w 372"/>
                  <a:gd name="T29" fmla="*/ 0 h 302"/>
                  <a:gd name="T30" fmla="*/ 0 w 372"/>
                  <a:gd name="T31" fmla="*/ 0 h 302"/>
                  <a:gd name="T32" fmla="*/ 0 w 372"/>
                  <a:gd name="T33" fmla="*/ 0 h 3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2"/>
                  <a:gd name="T52" fmla="*/ 0 h 302"/>
                  <a:gd name="T53" fmla="*/ 372 w 372"/>
                  <a:gd name="T54" fmla="*/ 302 h 3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2" h="302">
                    <a:moveTo>
                      <a:pt x="185" y="0"/>
                    </a:moveTo>
                    <a:lnTo>
                      <a:pt x="256" y="12"/>
                    </a:lnTo>
                    <a:lnTo>
                      <a:pt x="324" y="46"/>
                    </a:lnTo>
                    <a:lnTo>
                      <a:pt x="361" y="94"/>
                    </a:lnTo>
                    <a:lnTo>
                      <a:pt x="372" y="153"/>
                    </a:lnTo>
                    <a:lnTo>
                      <a:pt x="361" y="210"/>
                    </a:lnTo>
                    <a:lnTo>
                      <a:pt x="324" y="256"/>
                    </a:lnTo>
                    <a:lnTo>
                      <a:pt x="256" y="292"/>
                    </a:lnTo>
                    <a:lnTo>
                      <a:pt x="185" y="302"/>
                    </a:lnTo>
                    <a:lnTo>
                      <a:pt x="116" y="292"/>
                    </a:lnTo>
                    <a:lnTo>
                      <a:pt x="58" y="256"/>
                    </a:lnTo>
                    <a:lnTo>
                      <a:pt x="24" y="210"/>
                    </a:lnTo>
                    <a:lnTo>
                      <a:pt x="0" y="153"/>
                    </a:lnTo>
                    <a:lnTo>
                      <a:pt x="24" y="94"/>
                    </a:lnTo>
                    <a:lnTo>
                      <a:pt x="58" y="46"/>
                    </a:lnTo>
                    <a:lnTo>
                      <a:pt x="116" y="12"/>
                    </a:lnTo>
                    <a:lnTo>
                      <a:pt x="185" y="0"/>
                    </a:lnTo>
                    <a:close/>
                  </a:path>
                </a:pathLst>
              </a:custGeom>
              <a:solidFill>
                <a:srgbClr val="FFF500"/>
              </a:solidFill>
              <a:ln w="9525">
                <a:noFill/>
                <a:round/>
                <a:headEnd/>
                <a:tailEnd/>
              </a:ln>
            </p:spPr>
            <p:txBody>
              <a:bodyPr/>
              <a:lstStyle/>
              <a:p>
                <a:pPr eaLnBrk="1" hangingPunct="1"/>
                <a:endParaRPr lang="pt-BR" u="none"/>
              </a:p>
            </p:txBody>
          </p:sp>
          <p:sp>
            <p:nvSpPr>
              <p:cNvPr id="468132" name="Freeform 202"/>
              <p:cNvSpPr>
                <a:spLocks/>
              </p:cNvSpPr>
              <p:nvPr/>
            </p:nvSpPr>
            <p:spPr bwMode="auto">
              <a:xfrm>
                <a:off x="2673" y="3267"/>
                <a:ext cx="42" cy="56"/>
              </a:xfrm>
              <a:custGeom>
                <a:avLst/>
                <a:gdLst>
                  <a:gd name="T0" fmla="*/ 0 w 340"/>
                  <a:gd name="T1" fmla="*/ 0 h 451"/>
                  <a:gd name="T2" fmla="*/ 0 w 340"/>
                  <a:gd name="T3" fmla="*/ 0 h 451"/>
                  <a:gd name="T4" fmla="*/ 0 w 340"/>
                  <a:gd name="T5" fmla="*/ 0 h 451"/>
                  <a:gd name="T6" fmla="*/ 0 w 340"/>
                  <a:gd name="T7" fmla="*/ 0 h 451"/>
                  <a:gd name="T8" fmla="*/ 0 w 340"/>
                  <a:gd name="T9" fmla="*/ 0 h 451"/>
                  <a:gd name="T10" fmla="*/ 0 w 340"/>
                  <a:gd name="T11" fmla="*/ 0 h 451"/>
                  <a:gd name="T12" fmla="*/ 0 w 340"/>
                  <a:gd name="T13" fmla="*/ 0 h 451"/>
                  <a:gd name="T14" fmla="*/ 0 60000 65536"/>
                  <a:gd name="T15" fmla="*/ 0 60000 65536"/>
                  <a:gd name="T16" fmla="*/ 0 60000 65536"/>
                  <a:gd name="T17" fmla="*/ 0 60000 65536"/>
                  <a:gd name="T18" fmla="*/ 0 60000 65536"/>
                  <a:gd name="T19" fmla="*/ 0 60000 65536"/>
                  <a:gd name="T20" fmla="*/ 0 60000 65536"/>
                  <a:gd name="T21" fmla="*/ 0 w 340"/>
                  <a:gd name="T22" fmla="*/ 0 h 451"/>
                  <a:gd name="T23" fmla="*/ 340 w 340"/>
                  <a:gd name="T24" fmla="*/ 451 h 4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0" h="451">
                    <a:moveTo>
                      <a:pt x="0" y="0"/>
                    </a:moveTo>
                    <a:lnTo>
                      <a:pt x="79" y="0"/>
                    </a:lnTo>
                    <a:lnTo>
                      <a:pt x="340" y="390"/>
                    </a:lnTo>
                    <a:lnTo>
                      <a:pt x="253" y="451"/>
                    </a:lnTo>
                    <a:lnTo>
                      <a:pt x="0" y="51"/>
                    </a:lnTo>
                    <a:lnTo>
                      <a:pt x="79" y="51"/>
                    </a:lnTo>
                    <a:lnTo>
                      <a:pt x="0" y="0"/>
                    </a:lnTo>
                    <a:close/>
                  </a:path>
                </a:pathLst>
              </a:custGeom>
              <a:solidFill>
                <a:srgbClr val="FFF500"/>
              </a:solidFill>
              <a:ln w="9525">
                <a:noFill/>
                <a:round/>
                <a:headEnd/>
                <a:tailEnd/>
              </a:ln>
            </p:spPr>
            <p:txBody>
              <a:bodyPr/>
              <a:lstStyle/>
              <a:p>
                <a:pPr eaLnBrk="1" hangingPunct="1"/>
                <a:endParaRPr lang="pt-BR" u="none"/>
              </a:p>
            </p:txBody>
          </p:sp>
          <p:sp>
            <p:nvSpPr>
              <p:cNvPr id="468133" name="Freeform 203"/>
              <p:cNvSpPr>
                <a:spLocks/>
              </p:cNvSpPr>
              <p:nvPr/>
            </p:nvSpPr>
            <p:spPr bwMode="auto">
              <a:xfrm>
                <a:off x="2673" y="3271"/>
                <a:ext cx="9" cy="8"/>
              </a:xfrm>
              <a:custGeom>
                <a:avLst/>
                <a:gdLst>
                  <a:gd name="T0" fmla="*/ 0 w 79"/>
                  <a:gd name="T1" fmla="*/ 0 h 61"/>
                  <a:gd name="T2" fmla="*/ 0 w 79"/>
                  <a:gd name="T3" fmla="*/ 0 h 61"/>
                  <a:gd name="T4" fmla="*/ 0 w 79"/>
                  <a:gd name="T5" fmla="*/ 0 h 61"/>
                  <a:gd name="T6" fmla="*/ 0 w 79"/>
                  <a:gd name="T7" fmla="*/ 0 h 61"/>
                  <a:gd name="T8" fmla="*/ 0 60000 65536"/>
                  <a:gd name="T9" fmla="*/ 0 60000 65536"/>
                  <a:gd name="T10" fmla="*/ 0 60000 65536"/>
                  <a:gd name="T11" fmla="*/ 0 60000 65536"/>
                  <a:gd name="T12" fmla="*/ 0 w 79"/>
                  <a:gd name="T13" fmla="*/ 0 h 61"/>
                  <a:gd name="T14" fmla="*/ 79 w 79"/>
                  <a:gd name="T15" fmla="*/ 61 h 61"/>
                </a:gdLst>
                <a:ahLst/>
                <a:cxnLst>
                  <a:cxn ang="T8">
                    <a:pos x="T0" y="T1"/>
                  </a:cxn>
                  <a:cxn ang="T9">
                    <a:pos x="T2" y="T3"/>
                  </a:cxn>
                  <a:cxn ang="T10">
                    <a:pos x="T4" y="T5"/>
                  </a:cxn>
                  <a:cxn ang="T11">
                    <a:pos x="T6" y="T7"/>
                  </a:cxn>
                </a:cxnLst>
                <a:rect l="T12" t="T13" r="T14" b="T15"/>
                <a:pathLst>
                  <a:path w="79" h="61">
                    <a:moveTo>
                      <a:pt x="0" y="61"/>
                    </a:moveTo>
                    <a:lnTo>
                      <a:pt x="44" y="0"/>
                    </a:lnTo>
                    <a:lnTo>
                      <a:pt x="79" y="61"/>
                    </a:lnTo>
                    <a:lnTo>
                      <a:pt x="0" y="61"/>
                    </a:lnTo>
                    <a:close/>
                  </a:path>
                </a:pathLst>
              </a:custGeom>
              <a:solidFill>
                <a:srgbClr val="1F1A17"/>
              </a:solidFill>
              <a:ln w="9525">
                <a:noFill/>
                <a:round/>
                <a:headEnd/>
                <a:tailEnd/>
              </a:ln>
            </p:spPr>
            <p:txBody>
              <a:bodyPr/>
              <a:lstStyle/>
              <a:p>
                <a:pPr eaLnBrk="1" hangingPunct="1"/>
                <a:endParaRPr lang="pt-BR" u="none"/>
              </a:p>
            </p:txBody>
          </p:sp>
          <p:sp>
            <p:nvSpPr>
              <p:cNvPr id="468134" name="Freeform 204"/>
              <p:cNvSpPr>
                <a:spLocks/>
              </p:cNvSpPr>
              <p:nvPr/>
            </p:nvSpPr>
            <p:spPr bwMode="auto">
              <a:xfrm>
                <a:off x="2671" y="3274"/>
                <a:ext cx="12" cy="47"/>
              </a:xfrm>
              <a:custGeom>
                <a:avLst/>
                <a:gdLst>
                  <a:gd name="T0" fmla="*/ 0 w 96"/>
                  <a:gd name="T1" fmla="*/ 0 h 379"/>
                  <a:gd name="T2" fmla="*/ 0 w 96"/>
                  <a:gd name="T3" fmla="*/ 0 h 379"/>
                  <a:gd name="T4" fmla="*/ 0 w 96"/>
                  <a:gd name="T5" fmla="*/ 0 h 379"/>
                  <a:gd name="T6" fmla="*/ 0 w 96"/>
                  <a:gd name="T7" fmla="*/ 0 h 379"/>
                  <a:gd name="T8" fmla="*/ 0 w 96"/>
                  <a:gd name="T9" fmla="*/ 0 h 379"/>
                  <a:gd name="T10" fmla="*/ 0 w 96"/>
                  <a:gd name="T11" fmla="*/ 0 h 379"/>
                  <a:gd name="T12" fmla="*/ 0 60000 65536"/>
                  <a:gd name="T13" fmla="*/ 0 60000 65536"/>
                  <a:gd name="T14" fmla="*/ 0 60000 65536"/>
                  <a:gd name="T15" fmla="*/ 0 60000 65536"/>
                  <a:gd name="T16" fmla="*/ 0 60000 65536"/>
                  <a:gd name="T17" fmla="*/ 0 60000 65536"/>
                  <a:gd name="T18" fmla="*/ 0 w 96"/>
                  <a:gd name="T19" fmla="*/ 0 h 379"/>
                  <a:gd name="T20" fmla="*/ 96 w 96"/>
                  <a:gd name="T21" fmla="*/ 379 h 379"/>
                </a:gdLst>
                <a:ahLst/>
                <a:cxnLst>
                  <a:cxn ang="T12">
                    <a:pos x="T0" y="T1"/>
                  </a:cxn>
                  <a:cxn ang="T13">
                    <a:pos x="T2" y="T3"/>
                  </a:cxn>
                  <a:cxn ang="T14">
                    <a:pos x="T4" y="T5"/>
                  </a:cxn>
                  <a:cxn ang="T15">
                    <a:pos x="T6" y="T7"/>
                  </a:cxn>
                  <a:cxn ang="T16">
                    <a:pos x="T8" y="T9"/>
                  </a:cxn>
                  <a:cxn ang="T17">
                    <a:pos x="T10" y="T11"/>
                  </a:cxn>
                </a:cxnLst>
                <a:rect l="T18" t="T19" r="T20" b="T21"/>
                <a:pathLst>
                  <a:path w="96" h="379">
                    <a:moveTo>
                      <a:pt x="53" y="379"/>
                    </a:moveTo>
                    <a:lnTo>
                      <a:pt x="96" y="379"/>
                    </a:lnTo>
                    <a:lnTo>
                      <a:pt x="96" y="0"/>
                    </a:lnTo>
                    <a:lnTo>
                      <a:pt x="0" y="0"/>
                    </a:lnTo>
                    <a:lnTo>
                      <a:pt x="0" y="379"/>
                    </a:lnTo>
                    <a:lnTo>
                      <a:pt x="53" y="379"/>
                    </a:lnTo>
                    <a:close/>
                  </a:path>
                </a:pathLst>
              </a:custGeom>
              <a:solidFill>
                <a:srgbClr val="FFF500"/>
              </a:solidFill>
              <a:ln w="9525">
                <a:noFill/>
                <a:round/>
                <a:headEnd/>
                <a:tailEnd/>
              </a:ln>
            </p:spPr>
            <p:txBody>
              <a:bodyPr/>
              <a:lstStyle/>
              <a:p>
                <a:pPr eaLnBrk="1" hangingPunct="1"/>
                <a:endParaRPr lang="pt-BR" u="none"/>
              </a:p>
            </p:txBody>
          </p:sp>
          <p:sp>
            <p:nvSpPr>
              <p:cNvPr id="468135" name="Freeform 205"/>
              <p:cNvSpPr>
                <a:spLocks/>
              </p:cNvSpPr>
              <p:nvPr/>
            </p:nvSpPr>
            <p:spPr bwMode="auto">
              <a:xfrm>
                <a:off x="2671" y="3274"/>
                <a:ext cx="12" cy="47"/>
              </a:xfrm>
              <a:custGeom>
                <a:avLst/>
                <a:gdLst>
                  <a:gd name="T0" fmla="*/ 0 w 96"/>
                  <a:gd name="T1" fmla="*/ 0 h 379"/>
                  <a:gd name="T2" fmla="*/ 0 w 96"/>
                  <a:gd name="T3" fmla="*/ 0 h 379"/>
                  <a:gd name="T4" fmla="*/ 0 w 96"/>
                  <a:gd name="T5" fmla="*/ 0 h 379"/>
                  <a:gd name="T6" fmla="*/ 0 w 96"/>
                  <a:gd name="T7" fmla="*/ 0 h 379"/>
                  <a:gd name="T8" fmla="*/ 0 w 96"/>
                  <a:gd name="T9" fmla="*/ 0 h 379"/>
                  <a:gd name="T10" fmla="*/ 0 w 96"/>
                  <a:gd name="T11" fmla="*/ 0 h 379"/>
                  <a:gd name="T12" fmla="*/ 0 60000 65536"/>
                  <a:gd name="T13" fmla="*/ 0 60000 65536"/>
                  <a:gd name="T14" fmla="*/ 0 60000 65536"/>
                  <a:gd name="T15" fmla="*/ 0 60000 65536"/>
                  <a:gd name="T16" fmla="*/ 0 60000 65536"/>
                  <a:gd name="T17" fmla="*/ 0 60000 65536"/>
                  <a:gd name="T18" fmla="*/ 0 w 96"/>
                  <a:gd name="T19" fmla="*/ 0 h 379"/>
                  <a:gd name="T20" fmla="*/ 96 w 96"/>
                  <a:gd name="T21" fmla="*/ 379 h 379"/>
                </a:gdLst>
                <a:ahLst/>
                <a:cxnLst>
                  <a:cxn ang="T12">
                    <a:pos x="T0" y="T1"/>
                  </a:cxn>
                  <a:cxn ang="T13">
                    <a:pos x="T2" y="T3"/>
                  </a:cxn>
                  <a:cxn ang="T14">
                    <a:pos x="T4" y="T5"/>
                  </a:cxn>
                  <a:cxn ang="T15">
                    <a:pos x="T6" y="T7"/>
                  </a:cxn>
                  <a:cxn ang="T16">
                    <a:pos x="T8" y="T9"/>
                  </a:cxn>
                  <a:cxn ang="T17">
                    <a:pos x="T10" y="T11"/>
                  </a:cxn>
                </a:cxnLst>
                <a:rect l="T18" t="T19" r="T20" b="T21"/>
                <a:pathLst>
                  <a:path w="96" h="379">
                    <a:moveTo>
                      <a:pt x="53" y="379"/>
                    </a:moveTo>
                    <a:lnTo>
                      <a:pt x="96" y="379"/>
                    </a:lnTo>
                    <a:lnTo>
                      <a:pt x="96" y="0"/>
                    </a:lnTo>
                    <a:lnTo>
                      <a:pt x="0" y="0"/>
                    </a:lnTo>
                    <a:lnTo>
                      <a:pt x="0" y="379"/>
                    </a:lnTo>
                    <a:lnTo>
                      <a:pt x="53" y="379"/>
                    </a:lnTo>
                    <a:close/>
                  </a:path>
                </a:pathLst>
              </a:custGeom>
              <a:noFill/>
              <a:ln w="3175">
                <a:solidFill>
                  <a:srgbClr val="FFF500"/>
                </a:solidFill>
                <a:round/>
                <a:headEnd/>
                <a:tailEnd/>
              </a:ln>
            </p:spPr>
            <p:txBody>
              <a:bodyPr/>
              <a:lstStyle/>
              <a:p>
                <a:pPr eaLnBrk="1" hangingPunct="1"/>
                <a:endParaRPr lang="pt-BR" u="none"/>
              </a:p>
            </p:txBody>
          </p:sp>
          <p:sp>
            <p:nvSpPr>
              <p:cNvPr id="468136" name="Freeform 206"/>
              <p:cNvSpPr>
                <a:spLocks/>
              </p:cNvSpPr>
              <p:nvPr/>
            </p:nvSpPr>
            <p:spPr bwMode="auto">
              <a:xfrm>
                <a:off x="2892" y="2840"/>
                <a:ext cx="209" cy="237"/>
              </a:xfrm>
              <a:custGeom>
                <a:avLst/>
                <a:gdLst>
                  <a:gd name="T0" fmla="*/ 0 w 1677"/>
                  <a:gd name="T1" fmla="*/ 0 h 1890"/>
                  <a:gd name="T2" fmla="*/ 0 w 1677"/>
                  <a:gd name="T3" fmla="*/ 0 h 1890"/>
                  <a:gd name="T4" fmla="*/ 0 w 1677"/>
                  <a:gd name="T5" fmla="*/ 0 h 1890"/>
                  <a:gd name="T6" fmla="*/ 0 w 1677"/>
                  <a:gd name="T7" fmla="*/ 0 h 1890"/>
                  <a:gd name="T8" fmla="*/ 0 w 1677"/>
                  <a:gd name="T9" fmla="*/ 0 h 1890"/>
                  <a:gd name="T10" fmla="*/ 0 w 1677"/>
                  <a:gd name="T11" fmla="*/ 0 h 1890"/>
                  <a:gd name="T12" fmla="*/ 0 w 1677"/>
                  <a:gd name="T13" fmla="*/ 0 h 1890"/>
                  <a:gd name="T14" fmla="*/ 0 w 1677"/>
                  <a:gd name="T15" fmla="*/ 0 h 1890"/>
                  <a:gd name="T16" fmla="*/ 0 w 1677"/>
                  <a:gd name="T17" fmla="*/ 0 h 1890"/>
                  <a:gd name="T18" fmla="*/ 0 w 1677"/>
                  <a:gd name="T19" fmla="*/ 0 h 1890"/>
                  <a:gd name="T20" fmla="*/ 0 w 1677"/>
                  <a:gd name="T21" fmla="*/ 0 h 1890"/>
                  <a:gd name="T22" fmla="*/ 0 w 1677"/>
                  <a:gd name="T23" fmla="*/ 0 h 1890"/>
                  <a:gd name="T24" fmla="*/ 0 w 1677"/>
                  <a:gd name="T25" fmla="*/ 0 h 1890"/>
                  <a:gd name="T26" fmla="*/ 0 w 1677"/>
                  <a:gd name="T27" fmla="*/ 0 h 1890"/>
                  <a:gd name="T28" fmla="*/ 0 w 1677"/>
                  <a:gd name="T29" fmla="*/ 0 h 1890"/>
                  <a:gd name="T30" fmla="*/ 0 w 1677"/>
                  <a:gd name="T31" fmla="*/ 0 h 1890"/>
                  <a:gd name="T32" fmla="*/ 0 w 1677"/>
                  <a:gd name="T33" fmla="*/ 0 h 1890"/>
                  <a:gd name="T34" fmla="*/ 0 w 1677"/>
                  <a:gd name="T35" fmla="*/ 0 h 1890"/>
                  <a:gd name="T36" fmla="*/ 0 w 1677"/>
                  <a:gd name="T37" fmla="*/ 0 h 1890"/>
                  <a:gd name="T38" fmla="*/ 0 w 1677"/>
                  <a:gd name="T39" fmla="*/ 0 h 1890"/>
                  <a:gd name="T40" fmla="*/ 0 w 1677"/>
                  <a:gd name="T41" fmla="*/ 0 h 1890"/>
                  <a:gd name="T42" fmla="*/ 0 w 1677"/>
                  <a:gd name="T43" fmla="*/ 0 h 1890"/>
                  <a:gd name="T44" fmla="*/ 0 w 1677"/>
                  <a:gd name="T45" fmla="*/ 0 h 1890"/>
                  <a:gd name="T46" fmla="*/ 0 w 1677"/>
                  <a:gd name="T47" fmla="*/ 0 h 1890"/>
                  <a:gd name="T48" fmla="*/ 0 w 1677"/>
                  <a:gd name="T49" fmla="*/ 0 h 1890"/>
                  <a:gd name="T50" fmla="*/ 0 w 1677"/>
                  <a:gd name="T51" fmla="*/ 0 h 1890"/>
                  <a:gd name="T52" fmla="*/ 0 w 1677"/>
                  <a:gd name="T53" fmla="*/ 0 h 1890"/>
                  <a:gd name="T54" fmla="*/ 0 w 1677"/>
                  <a:gd name="T55" fmla="*/ 0 h 1890"/>
                  <a:gd name="T56" fmla="*/ 0 w 1677"/>
                  <a:gd name="T57" fmla="*/ 0 h 1890"/>
                  <a:gd name="T58" fmla="*/ 0 w 1677"/>
                  <a:gd name="T59" fmla="*/ 0 h 1890"/>
                  <a:gd name="T60" fmla="*/ 0 w 1677"/>
                  <a:gd name="T61" fmla="*/ 0 h 1890"/>
                  <a:gd name="T62" fmla="*/ 0 w 1677"/>
                  <a:gd name="T63" fmla="*/ 0 h 1890"/>
                  <a:gd name="T64" fmla="*/ 0 w 1677"/>
                  <a:gd name="T65" fmla="*/ 0 h 1890"/>
                  <a:gd name="T66" fmla="*/ 0 w 1677"/>
                  <a:gd name="T67" fmla="*/ 0 h 1890"/>
                  <a:gd name="T68" fmla="*/ 0 w 1677"/>
                  <a:gd name="T69" fmla="*/ 0 h 1890"/>
                  <a:gd name="T70" fmla="*/ 0 w 1677"/>
                  <a:gd name="T71" fmla="*/ 0 h 1890"/>
                  <a:gd name="T72" fmla="*/ 0 w 1677"/>
                  <a:gd name="T73" fmla="*/ 0 h 1890"/>
                  <a:gd name="T74" fmla="*/ 0 w 1677"/>
                  <a:gd name="T75" fmla="*/ 0 h 1890"/>
                  <a:gd name="T76" fmla="*/ 0 w 1677"/>
                  <a:gd name="T77" fmla="*/ 0 h 1890"/>
                  <a:gd name="T78" fmla="*/ 0 w 1677"/>
                  <a:gd name="T79" fmla="*/ 0 h 1890"/>
                  <a:gd name="T80" fmla="*/ 0 w 1677"/>
                  <a:gd name="T81" fmla="*/ 0 h 1890"/>
                  <a:gd name="T82" fmla="*/ 0 w 1677"/>
                  <a:gd name="T83" fmla="*/ 0 h 1890"/>
                  <a:gd name="T84" fmla="*/ 0 w 1677"/>
                  <a:gd name="T85" fmla="*/ 0 h 1890"/>
                  <a:gd name="T86" fmla="*/ 0 w 1677"/>
                  <a:gd name="T87" fmla="*/ 0 h 1890"/>
                  <a:gd name="T88" fmla="*/ 0 w 1677"/>
                  <a:gd name="T89" fmla="*/ 0 h 18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77"/>
                  <a:gd name="T136" fmla="*/ 0 h 1890"/>
                  <a:gd name="T137" fmla="*/ 1677 w 1677"/>
                  <a:gd name="T138" fmla="*/ 1890 h 18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77" h="1890">
                    <a:moveTo>
                      <a:pt x="1557" y="1890"/>
                    </a:moveTo>
                    <a:lnTo>
                      <a:pt x="1677" y="1746"/>
                    </a:lnTo>
                    <a:lnTo>
                      <a:pt x="1628" y="1670"/>
                    </a:lnTo>
                    <a:lnTo>
                      <a:pt x="1577" y="1590"/>
                    </a:lnTo>
                    <a:lnTo>
                      <a:pt x="1524" y="1508"/>
                    </a:lnTo>
                    <a:lnTo>
                      <a:pt x="1470" y="1426"/>
                    </a:lnTo>
                    <a:lnTo>
                      <a:pt x="1415" y="1341"/>
                    </a:lnTo>
                    <a:lnTo>
                      <a:pt x="1362" y="1257"/>
                    </a:lnTo>
                    <a:lnTo>
                      <a:pt x="1308" y="1172"/>
                    </a:lnTo>
                    <a:lnTo>
                      <a:pt x="1258" y="1087"/>
                    </a:lnTo>
                    <a:lnTo>
                      <a:pt x="1232" y="1045"/>
                    </a:lnTo>
                    <a:lnTo>
                      <a:pt x="1209" y="1002"/>
                    </a:lnTo>
                    <a:lnTo>
                      <a:pt x="1185" y="961"/>
                    </a:lnTo>
                    <a:lnTo>
                      <a:pt x="1163" y="919"/>
                    </a:lnTo>
                    <a:lnTo>
                      <a:pt x="1142" y="878"/>
                    </a:lnTo>
                    <a:lnTo>
                      <a:pt x="1122" y="837"/>
                    </a:lnTo>
                    <a:lnTo>
                      <a:pt x="1104" y="796"/>
                    </a:lnTo>
                    <a:lnTo>
                      <a:pt x="1086" y="757"/>
                    </a:lnTo>
                    <a:lnTo>
                      <a:pt x="1069" y="718"/>
                    </a:lnTo>
                    <a:lnTo>
                      <a:pt x="1054" y="678"/>
                    </a:lnTo>
                    <a:lnTo>
                      <a:pt x="1041" y="640"/>
                    </a:lnTo>
                    <a:lnTo>
                      <a:pt x="1029" y="603"/>
                    </a:lnTo>
                    <a:lnTo>
                      <a:pt x="1019" y="566"/>
                    </a:lnTo>
                    <a:lnTo>
                      <a:pt x="1010" y="531"/>
                    </a:lnTo>
                    <a:lnTo>
                      <a:pt x="1004" y="496"/>
                    </a:lnTo>
                    <a:lnTo>
                      <a:pt x="1000" y="461"/>
                    </a:lnTo>
                    <a:lnTo>
                      <a:pt x="996" y="434"/>
                    </a:lnTo>
                    <a:lnTo>
                      <a:pt x="992" y="410"/>
                    </a:lnTo>
                    <a:lnTo>
                      <a:pt x="987" y="390"/>
                    </a:lnTo>
                    <a:lnTo>
                      <a:pt x="980" y="373"/>
                    </a:lnTo>
                    <a:lnTo>
                      <a:pt x="974" y="358"/>
                    </a:lnTo>
                    <a:lnTo>
                      <a:pt x="967" y="346"/>
                    </a:lnTo>
                    <a:lnTo>
                      <a:pt x="959" y="337"/>
                    </a:lnTo>
                    <a:lnTo>
                      <a:pt x="951" y="330"/>
                    </a:lnTo>
                    <a:lnTo>
                      <a:pt x="941" y="326"/>
                    </a:lnTo>
                    <a:lnTo>
                      <a:pt x="932" y="324"/>
                    </a:lnTo>
                    <a:lnTo>
                      <a:pt x="921" y="323"/>
                    </a:lnTo>
                    <a:lnTo>
                      <a:pt x="910" y="324"/>
                    </a:lnTo>
                    <a:lnTo>
                      <a:pt x="899" y="327"/>
                    </a:lnTo>
                    <a:lnTo>
                      <a:pt x="887" y="331"/>
                    </a:lnTo>
                    <a:lnTo>
                      <a:pt x="874" y="337"/>
                    </a:lnTo>
                    <a:lnTo>
                      <a:pt x="862" y="343"/>
                    </a:lnTo>
                    <a:lnTo>
                      <a:pt x="807" y="377"/>
                    </a:lnTo>
                    <a:lnTo>
                      <a:pt x="748" y="414"/>
                    </a:lnTo>
                    <a:lnTo>
                      <a:pt x="733" y="423"/>
                    </a:lnTo>
                    <a:lnTo>
                      <a:pt x="718" y="431"/>
                    </a:lnTo>
                    <a:lnTo>
                      <a:pt x="702" y="437"/>
                    </a:lnTo>
                    <a:lnTo>
                      <a:pt x="688" y="444"/>
                    </a:lnTo>
                    <a:lnTo>
                      <a:pt x="673" y="449"/>
                    </a:lnTo>
                    <a:lnTo>
                      <a:pt x="657" y="453"/>
                    </a:lnTo>
                    <a:lnTo>
                      <a:pt x="642" y="455"/>
                    </a:lnTo>
                    <a:lnTo>
                      <a:pt x="627" y="457"/>
                    </a:lnTo>
                    <a:lnTo>
                      <a:pt x="567" y="455"/>
                    </a:lnTo>
                    <a:lnTo>
                      <a:pt x="510" y="453"/>
                    </a:lnTo>
                    <a:lnTo>
                      <a:pt x="483" y="451"/>
                    </a:lnTo>
                    <a:lnTo>
                      <a:pt x="457" y="448"/>
                    </a:lnTo>
                    <a:lnTo>
                      <a:pt x="432" y="445"/>
                    </a:lnTo>
                    <a:lnTo>
                      <a:pt x="407" y="440"/>
                    </a:lnTo>
                    <a:lnTo>
                      <a:pt x="385" y="433"/>
                    </a:lnTo>
                    <a:lnTo>
                      <a:pt x="364" y="426"/>
                    </a:lnTo>
                    <a:lnTo>
                      <a:pt x="353" y="421"/>
                    </a:lnTo>
                    <a:lnTo>
                      <a:pt x="344" y="416"/>
                    </a:lnTo>
                    <a:lnTo>
                      <a:pt x="335" y="412"/>
                    </a:lnTo>
                    <a:lnTo>
                      <a:pt x="326" y="406"/>
                    </a:lnTo>
                    <a:lnTo>
                      <a:pt x="317" y="400"/>
                    </a:lnTo>
                    <a:lnTo>
                      <a:pt x="310" y="394"/>
                    </a:lnTo>
                    <a:lnTo>
                      <a:pt x="302" y="388"/>
                    </a:lnTo>
                    <a:lnTo>
                      <a:pt x="295" y="380"/>
                    </a:lnTo>
                    <a:lnTo>
                      <a:pt x="288" y="372"/>
                    </a:lnTo>
                    <a:lnTo>
                      <a:pt x="282" y="364"/>
                    </a:lnTo>
                    <a:lnTo>
                      <a:pt x="277" y="356"/>
                    </a:lnTo>
                    <a:lnTo>
                      <a:pt x="271" y="346"/>
                    </a:lnTo>
                    <a:lnTo>
                      <a:pt x="251" y="303"/>
                    </a:lnTo>
                    <a:lnTo>
                      <a:pt x="230" y="250"/>
                    </a:lnTo>
                    <a:lnTo>
                      <a:pt x="208" y="193"/>
                    </a:lnTo>
                    <a:lnTo>
                      <a:pt x="188" y="137"/>
                    </a:lnTo>
                    <a:lnTo>
                      <a:pt x="171" y="85"/>
                    </a:lnTo>
                    <a:lnTo>
                      <a:pt x="158" y="43"/>
                    </a:lnTo>
                    <a:lnTo>
                      <a:pt x="154" y="26"/>
                    </a:lnTo>
                    <a:lnTo>
                      <a:pt x="151" y="13"/>
                    </a:lnTo>
                    <a:lnTo>
                      <a:pt x="150" y="8"/>
                    </a:lnTo>
                    <a:lnTo>
                      <a:pt x="150" y="4"/>
                    </a:lnTo>
                    <a:lnTo>
                      <a:pt x="150" y="1"/>
                    </a:lnTo>
                    <a:lnTo>
                      <a:pt x="151" y="0"/>
                    </a:lnTo>
                    <a:lnTo>
                      <a:pt x="0" y="41"/>
                    </a:lnTo>
                    <a:lnTo>
                      <a:pt x="2" y="57"/>
                    </a:lnTo>
                    <a:lnTo>
                      <a:pt x="7" y="100"/>
                    </a:lnTo>
                    <a:lnTo>
                      <a:pt x="17" y="161"/>
                    </a:lnTo>
                    <a:lnTo>
                      <a:pt x="28" y="235"/>
                    </a:lnTo>
                    <a:lnTo>
                      <a:pt x="36" y="273"/>
                    </a:lnTo>
                    <a:lnTo>
                      <a:pt x="44" y="312"/>
                    </a:lnTo>
                    <a:lnTo>
                      <a:pt x="53" y="350"/>
                    </a:lnTo>
                    <a:lnTo>
                      <a:pt x="62" y="388"/>
                    </a:lnTo>
                    <a:lnTo>
                      <a:pt x="72" y="423"/>
                    </a:lnTo>
                    <a:lnTo>
                      <a:pt x="82" y="453"/>
                    </a:lnTo>
                    <a:lnTo>
                      <a:pt x="88" y="468"/>
                    </a:lnTo>
                    <a:lnTo>
                      <a:pt x="94" y="481"/>
                    </a:lnTo>
                    <a:lnTo>
                      <a:pt x="99" y="493"/>
                    </a:lnTo>
                    <a:lnTo>
                      <a:pt x="106" y="502"/>
                    </a:lnTo>
                    <a:lnTo>
                      <a:pt x="150" y="572"/>
                    </a:lnTo>
                    <a:lnTo>
                      <a:pt x="191" y="633"/>
                    </a:lnTo>
                    <a:lnTo>
                      <a:pt x="211" y="660"/>
                    </a:lnTo>
                    <a:lnTo>
                      <a:pt x="230" y="687"/>
                    </a:lnTo>
                    <a:lnTo>
                      <a:pt x="250" y="713"/>
                    </a:lnTo>
                    <a:lnTo>
                      <a:pt x="270" y="739"/>
                    </a:lnTo>
                    <a:lnTo>
                      <a:pt x="316" y="794"/>
                    </a:lnTo>
                    <a:lnTo>
                      <a:pt x="369" y="856"/>
                    </a:lnTo>
                    <a:lnTo>
                      <a:pt x="433" y="928"/>
                    </a:lnTo>
                    <a:lnTo>
                      <a:pt x="511" y="1014"/>
                    </a:lnTo>
                    <a:lnTo>
                      <a:pt x="571" y="1081"/>
                    </a:lnTo>
                    <a:lnTo>
                      <a:pt x="614" y="1130"/>
                    </a:lnTo>
                    <a:lnTo>
                      <a:pt x="645" y="1166"/>
                    </a:lnTo>
                    <a:lnTo>
                      <a:pt x="668" y="1192"/>
                    </a:lnTo>
                    <a:lnTo>
                      <a:pt x="688" y="1213"/>
                    </a:lnTo>
                    <a:lnTo>
                      <a:pt x="709" y="1234"/>
                    </a:lnTo>
                    <a:lnTo>
                      <a:pt x="734" y="1255"/>
                    </a:lnTo>
                    <a:lnTo>
                      <a:pt x="769" y="1281"/>
                    </a:lnTo>
                    <a:lnTo>
                      <a:pt x="817" y="1316"/>
                    </a:lnTo>
                    <a:lnTo>
                      <a:pt x="874" y="1359"/>
                    </a:lnTo>
                    <a:lnTo>
                      <a:pt x="937" y="1404"/>
                    </a:lnTo>
                    <a:lnTo>
                      <a:pt x="1002" y="1450"/>
                    </a:lnTo>
                    <a:lnTo>
                      <a:pt x="1064" y="1495"/>
                    </a:lnTo>
                    <a:lnTo>
                      <a:pt x="1122" y="1534"/>
                    </a:lnTo>
                    <a:lnTo>
                      <a:pt x="1168" y="1565"/>
                    </a:lnTo>
                    <a:lnTo>
                      <a:pt x="1202" y="1585"/>
                    </a:lnTo>
                    <a:lnTo>
                      <a:pt x="1220" y="1597"/>
                    </a:lnTo>
                    <a:lnTo>
                      <a:pt x="1242" y="1611"/>
                    </a:lnTo>
                    <a:lnTo>
                      <a:pt x="1266" y="1631"/>
                    </a:lnTo>
                    <a:lnTo>
                      <a:pt x="1293" y="1653"/>
                    </a:lnTo>
                    <a:lnTo>
                      <a:pt x="1351" y="1702"/>
                    </a:lnTo>
                    <a:lnTo>
                      <a:pt x="1411" y="1755"/>
                    </a:lnTo>
                    <a:lnTo>
                      <a:pt x="1467" y="1806"/>
                    </a:lnTo>
                    <a:lnTo>
                      <a:pt x="1513" y="1848"/>
                    </a:lnTo>
                    <a:lnTo>
                      <a:pt x="1545" y="1878"/>
                    </a:lnTo>
                    <a:lnTo>
                      <a:pt x="1557" y="1890"/>
                    </a:lnTo>
                    <a:close/>
                  </a:path>
                </a:pathLst>
              </a:custGeom>
              <a:solidFill>
                <a:srgbClr val="F8C400"/>
              </a:solidFill>
              <a:ln w="9525">
                <a:noFill/>
                <a:round/>
                <a:headEnd/>
                <a:tailEnd/>
              </a:ln>
            </p:spPr>
            <p:txBody>
              <a:bodyPr/>
              <a:lstStyle/>
              <a:p>
                <a:pPr eaLnBrk="1" hangingPunct="1"/>
                <a:endParaRPr lang="pt-BR" u="none"/>
              </a:p>
            </p:txBody>
          </p:sp>
          <p:sp>
            <p:nvSpPr>
              <p:cNvPr id="468137" name="Freeform 207"/>
              <p:cNvSpPr>
                <a:spLocks/>
              </p:cNvSpPr>
              <p:nvPr/>
            </p:nvSpPr>
            <p:spPr bwMode="auto">
              <a:xfrm>
                <a:off x="2892" y="2840"/>
                <a:ext cx="209" cy="237"/>
              </a:xfrm>
              <a:custGeom>
                <a:avLst/>
                <a:gdLst>
                  <a:gd name="T0" fmla="*/ 0 w 1677"/>
                  <a:gd name="T1" fmla="*/ 0 h 1890"/>
                  <a:gd name="T2" fmla="*/ 0 w 1677"/>
                  <a:gd name="T3" fmla="*/ 0 h 1890"/>
                  <a:gd name="T4" fmla="*/ 0 w 1677"/>
                  <a:gd name="T5" fmla="*/ 0 h 1890"/>
                  <a:gd name="T6" fmla="*/ 0 w 1677"/>
                  <a:gd name="T7" fmla="*/ 0 h 1890"/>
                  <a:gd name="T8" fmla="*/ 0 w 1677"/>
                  <a:gd name="T9" fmla="*/ 0 h 1890"/>
                  <a:gd name="T10" fmla="*/ 0 w 1677"/>
                  <a:gd name="T11" fmla="*/ 0 h 1890"/>
                  <a:gd name="T12" fmla="*/ 0 w 1677"/>
                  <a:gd name="T13" fmla="*/ 0 h 1890"/>
                  <a:gd name="T14" fmla="*/ 0 w 1677"/>
                  <a:gd name="T15" fmla="*/ 0 h 1890"/>
                  <a:gd name="T16" fmla="*/ 0 w 1677"/>
                  <a:gd name="T17" fmla="*/ 0 h 1890"/>
                  <a:gd name="T18" fmla="*/ 0 w 1677"/>
                  <a:gd name="T19" fmla="*/ 0 h 1890"/>
                  <a:gd name="T20" fmla="*/ 0 w 1677"/>
                  <a:gd name="T21" fmla="*/ 0 h 1890"/>
                  <a:gd name="T22" fmla="*/ 0 w 1677"/>
                  <a:gd name="T23" fmla="*/ 0 h 1890"/>
                  <a:gd name="T24" fmla="*/ 0 w 1677"/>
                  <a:gd name="T25" fmla="*/ 0 h 1890"/>
                  <a:gd name="T26" fmla="*/ 0 w 1677"/>
                  <a:gd name="T27" fmla="*/ 0 h 1890"/>
                  <a:gd name="T28" fmla="*/ 0 w 1677"/>
                  <a:gd name="T29" fmla="*/ 0 h 1890"/>
                  <a:gd name="T30" fmla="*/ 0 w 1677"/>
                  <a:gd name="T31" fmla="*/ 0 h 1890"/>
                  <a:gd name="T32" fmla="*/ 0 w 1677"/>
                  <a:gd name="T33" fmla="*/ 0 h 1890"/>
                  <a:gd name="T34" fmla="*/ 0 w 1677"/>
                  <a:gd name="T35" fmla="*/ 0 h 1890"/>
                  <a:gd name="T36" fmla="*/ 0 w 1677"/>
                  <a:gd name="T37" fmla="*/ 0 h 1890"/>
                  <a:gd name="T38" fmla="*/ 0 w 1677"/>
                  <a:gd name="T39" fmla="*/ 0 h 1890"/>
                  <a:gd name="T40" fmla="*/ 0 w 1677"/>
                  <a:gd name="T41" fmla="*/ 0 h 1890"/>
                  <a:gd name="T42" fmla="*/ 0 w 1677"/>
                  <a:gd name="T43" fmla="*/ 0 h 1890"/>
                  <a:gd name="T44" fmla="*/ 0 w 1677"/>
                  <a:gd name="T45" fmla="*/ 0 h 1890"/>
                  <a:gd name="T46" fmla="*/ 0 w 1677"/>
                  <a:gd name="T47" fmla="*/ 0 h 1890"/>
                  <a:gd name="T48" fmla="*/ 0 w 1677"/>
                  <a:gd name="T49" fmla="*/ 0 h 1890"/>
                  <a:gd name="T50" fmla="*/ 0 w 1677"/>
                  <a:gd name="T51" fmla="*/ 0 h 1890"/>
                  <a:gd name="T52" fmla="*/ 0 w 1677"/>
                  <a:gd name="T53" fmla="*/ 0 h 1890"/>
                  <a:gd name="T54" fmla="*/ 0 w 1677"/>
                  <a:gd name="T55" fmla="*/ 0 h 1890"/>
                  <a:gd name="T56" fmla="*/ 0 w 1677"/>
                  <a:gd name="T57" fmla="*/ 0 h 1890"/>
                  <a:gd name="T58" fmla="*/ 0 w 1677"/>
                  <a:gd name="T59" fmla="*/ 0 h 1890"/>
                  <a:gd name="T60" fmla="*/ 0 w 1677"/>
                  <a:gd name="T61" fmla="*/ 0 h 1890"/>
                  <a:gd name="T62" fmla="*/ 0 w 1677"/>
                  <a:gd name="T63" fmla="*/ 0 h 1890"/>
                  <a:gd name="T64" fmla="*/ 0 w 1677"/>
                  <a:gd name="T65" fmla="*/ 0 h 1890"/>
                  <a:gd name="T66" fmla="*/ 0 w 1677"/>
                  <a:gd name="T67" fmla="*/ 0 h 1890"/>
                  <a:gd name="T68" fmla="*/ 0 w 1677"/>
                  <a:gd name="T69" fmla="*/ 0 h 1890"/>
                  <a:gd name="T70" fmla="*/ 0 w 1677"/>
                  <a:gd name="T71" fmla="*/ 0 h 1890"/>
                  <a:gd name="T72" fmla="*/ 0 w 1677"/>
                  <a:gd name="T73" fmla="*/ 0 h 1890"/>
                  <a:gd name="T74" fmla="*/ 0 w 1677"/>
                  <a:gd name="T75" fmla="*/ 0 h 1890"/>
                  <a:gd name="T76" fmla="*/ 0 w 1677"/>
                  <a:gd name="T77" fmla="*/ 0 h 1890"/>
                  <a:gd name="T78" fmla="*/ 0 w 1677"/>
                  <a:gd name="T79" fmla="*/ 0 h 1890"/>
                  <a:gd name="T80" fmla="*/ 0 w 1677"/>
                  <a:gd name="T81" fmla="*/ 0 h 1890"/>
                  <a:gd name="T82" fmla="*/ 0 w 1677"/>
                  <a:gd name="T83" fmla="*/ 0 h 1890"/>
                  <a:gd name="T84" fmla="*/ 0 w 1677"/>
                  <a:gd name="T85" fmla="*/ 0 h 1890"/>
                  <a:gd name="T86" fmla="*/ 0 w 1677"/>
                  <a:gd name="T87" fmla="*/ 0 h 1890"/>
                  <a:gd name="T88" fmla="*/ 0 w 1677"/>
                  <a:gd name="T89" fmla="*/ 0 h 18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77"/>
                  <a:gd name="T136" fmla="*/ 0 h 1890"/>
                  <a:gd name="T137" fmla="*/ 1677 w 1677"/>
                  <a:gd name="T138" fmla="*/ 1890 h 18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77" h="1890">
                    <a:moveTo>
                      <a:pt x="1557" y="1890"/>
                    </a:moveTo>
                    <a:lnTo>
                      <a:pt x="1677" y="1746"/>
                    </a:lnTo>
                    <a:lnTo>
                      <a:pt x="1628" y="1670"/>
                    </a:lnTo>
                    <a:lnTo>
                      <a:pt x="1577" y="1590"/>
                    </a:lnTo>
                    <a:lnTo>
                      <a:pt x="1524" y="1508"/>
                    </a:lnTo>
                    <a:lnTo>
                      <a:pt x="1470" y="1426"/>
                    </a:lnTo>
                    <a:lnTo>
                      <a:pt x="1415" y="1341"/>
                    </a:lnTo>
                    <a:lnTo>
                      <a:pt x="1362" y="1257"/>
                    </a:lnTo>
                    <a:lnTo>
                      <a:pt x="1308" y="1172"/>
                    </a:lnTo>
                    <a:lnTo>
                      <a:pt x="1258" y="1087"/>
                    </a:lnTo>
                    <a:lnTo>
                      <a:pt x="1232" y="1045"/>
                    </a:lnTo>
                    <a:lnTo>
                      <a:pt x="1209" y="1002"/>
                    </a:lnTo>
                    <a:lnTo>
                      <a:pt x="1185" y="961"/>
                    </a:lnTo>
                    <a:lnTo>
                      <a:pt x="1163" y="919"/>
                    </a:lnTo>
                    <a:lnTo>
                      <a:pt x="1142" y="878"/>
                    </a:lnTo>
                    <a:lnTo>
                      <a:pt x="1122" y="837"/>
                    </a:lnTo>
                    <a:lnTo>
                      <a:pt x="1104" y="796"/>
                    </a:lnTo>
                    <a:lnTo>
                      <a:pt x="1086" y="757"/>
                    </a:lnTo>
                    <a:lnTo>
                      <a:pt x="1069" y="718"/>
                    </a:lnTo>
                    <a:lnTo>
                      <a:pt x="1054" y="678"/>
                    </a:lnTo>
                    <a:lnTo>
                      <a:pt x="1041" y="640"/>
                    </a:lnTo>
                    <a:lnTo>
                      <a:pt x="1029" y="603"/>
                    </a:lnTo>
                    <a:lnTo>
                      <a:pt x="1019" y="566"/>
                    </a:lnTo>
                    <a:lnTo>
                      <a:pt x="1010" y="531"/>
                    </a:lnTo>
                    <a:lnTo>
                      <a:pt x="1004" y="496"/>
                    </a:lnTo>
                    <a:lnTo>
                      <a:pt x="1000" y="461"/>
                    </a:lnTo>
                    <a:lnTo>
                      <a:pt x="996" y="434"/>
                    </a:lnTo>
                    <a:lnTo>
                      <a:pt x="992" y="410"/>
                    </a:lnTo>
                    <a:lnTo>
                      <a:pt x="987" y="390"/>
                    </a:lnTo>
                    <a:lnTo>
                      <a:pt x="980" y="373"/>
                    </a:lnTo>
                    <a:lnTo>
                      <a:pt x="974" y="358"/>
                    </a:lnTo>
                    <a:lnTo>
                      <a:pt x="967" y="346"/>
                    </a:lnTo>
                    <a:lnTo>
                      <a:pt x="959" y="337"/>
                    </a:lnTo>
                    <a:lnTo>
                      <a:pt x="951" y="330"/>
                    </a:lnTo>
                    <a:lnTo>
                      <a:pt x="941" y="326"/>
                    </a:lnTo>
                    <a:lnTo>
                      <a:pt x="932" y="324"/>
                    </a:lnTo>
                    <a:lnTo>
                      <a:pt x="921" y="323"/>
                    </a:lnTo>
                    <a:lnTo>
                      <a:pt x="910" y="324"/>
                    </a:lnTo>
                    <a:lnTo>
                      <a:pt x="899" y="327"/>
                    </a:lnTo>
                    <a:lnTo>
                      <a:pt x="887" y="331"/>
                    </a:lnTo>
                    <a:lnTo>
                      <a:pt x="874" y="337"/>
                    </a:lnTo>
                    <a:lnTo>
                      <a:pt x="862" y="343"/>
                    </a:lnTo>
                    <a:lnTo>
                      <a:pt x="807" y="377"/>
                    </a:lnTo>
                    <a:lnTo>
                      <a:pt x="748" y="414"/>
                    </a:lnTo>
                    <a:lnTo>
                      <a:pt x="733" y="423"/>
                    </a:lnTo>
                    <a:lnTo>
                      <a:pt x="718" y="431"/>
                    </a:lnTo>
                    <a:lnTo>
                      <a:pt x="702" y="437"/>
                    </a:lnTo>
                    <a:lnTo>
                      <a:pt x="688" y="444"/>
                    </a:lnTo>
                    <a:lnTo>
                      <a:pt x="673" y="449"/>
                    </a:lnTo>
                    <a:lnTo>
                      <a:pt x="657" y="453"/>
                    </a:lnTo>
                    <a:lnTo>
                      <a:pt x="642" y="455"/>
                    </a:lnTo>
                    <a:lnTo>
                      <a:pt x="627" y="457"/>
                    </a:lnTo>
                    <a:lnTo>
                      <a:pt x="567" y="455"/>
                    </a:lnTo>
                    <a:lnTo>
                      <a:pt x="510" y="453"/>
                    </a:lnTo>
                    <a:lnTo>
                      <a:pt x="483" y="451"/>
                    </a:lnTo>
                    <a:lnTo>
                      <a:pt x="457" y="448"/>
                    </a:lnTo>
                    <a:lnTo>
                      <a:pt x="432" y="445"/>
                    </a:lnTo>
                    <a:lnTo>
                      <a:pt x="407" y="440"/>
                    </a:lnTo>
                    <a:lnTo>
                      <a:pt x="385" y="433"/>
                    </a:lnTo>
                    <a:lnTo>
                      <a:pt x="364" y="426"/>
                    </a:lnTo>
                    <a:lnTo>
                      <a:pt x="353" y="421"/>
                    </a:lnTo>
                    <a:lnTo>
                      <a:pt x="344" y="416"/>
                    </a:lnTo>
                    <a:lnTo>
                      <a:pt x="335" y="412"/>
                    </a:lnTo>
                    <a:lnTo>
                      <a:pt x="326" y="406"/>
                    </a:lnTo>
                    <a:lnTo>
                      <a:pt x="317" y="400"/>
                    </a:lnTo>
                    <a:lnTo>
                      <a:pt x="310" y="394"/>
                    </a:lnTo>
                    <a:lnTo>
                      <a:pt x="302" y="388"/>
                    </a:lnTo>
                    <a:lnTo>
                      <a:pt x="295" y="380"/>
                    </a:lnTo>
                    <a:lnTo>
                      <a:pt x="288" y="372"/>
                    </a:lnTo>
                    <a:lnTo>
                      <a:pt x="282" y="364"/>
                    </a:lnTo>
                    <a:lnTo>
                      <a:pt x="277" y="356"/>
                    </a:lnTo>
                    <a:lnTo>
                      <a:pt x="271" y="346"/>
                    </a:lnTo>
                    <a:lnTo>
                      <a:pt x="251" y="303"/>
                    </a:lnTo>
                    <a:lnTo>
                      <a:pt x="230" y="250"/>
                    </a:lnTo>
                    <a:lnTo>
                      <a:pt x="208" y="193"/>
                    </a:lnTo>
                    <a:lnTo>
                      <a:pt x="188" y="137"/>
                    </a:lnTo>
                    <a:lnTo>
                      <a:pt x="171" y="85"/>
                    </a:lnTo>
                    <a:lnTo>
                      <a:pt x="158" y="43"/>
                    </a:lnTo>
                    <a:lnTo>
                      <a:pt x="154" y="26"/>
                    </a:lnTo>
                    <a:lnTo>
                      <a:pt x="151" y="13"/>
                    </a:lnTo>
                    <a:lnTo>
                      <a:pt x="150" y="8"/>
                    </a:lnTo>
                    <a:lnTo>
                      <a:pt x="150" y="4"/>
                    </a:lnTo>
                    <a:lnTo>
                      <a:pt x="150" y="1"/>
                    </a:lnTo>
                    <a:lnTo>
                      <a:pt x="151" y="0"/>
                    </a:lnTo>
                    <a:lnTo>
                      <a:pt x="0" y="41"/>
                    </a:lnTo>
                    <a:lnTo>
                      <a:pt x="2" y="57"/>
                    </a:lnTo>
                    <a:lnTo>
                      <a:pt x="7" y="100"/>
                    </a:lnTo>
                    <a:lnTo>
                      <a:pt x="17" y="161"/>
                    </a:lnTo>
                    <a:lnTo>
                      <a:pt x="28" y="235"/>
                    </a:lnTo>
                    <a:lnTo>
                      <a:pt x="36" y="273"/>
                    </a:lnTo>
                    <a:lnTo>
                      <a:pt x="44" y="312"/>
                    </a:lnTo>
                    <a:lnTo>
                      <a:pt x="53" y="350"/>
                    </a:lnTo>
                    <a:lnTo>
                      <a:pt x="62" y="388"/>
                    </a:lnTo>
                    <a:lnTo>
                      <a:pt x="72" y="423"/>
                    </a:lnTo>
                    <a:lnTo>
                      <a:pt x="82" y="453"/>
                    </a:lnTo>
                    <a:lnTo>
                      <a:pt x="88" y="468"/>
                    </a:lnTo>
                    <a:lnTo>
                      <a:pt x="94" y="481"/>
                    </a:lnTo>
                    <a:lnTo>
                      <a:pt x="99" y="493"/>
                    </a:lnTo>
                    <a:lnTo>
                      <a:pt x="106" y="502"/>
                    </a:lnTo>
                    <a:lnTo>
                      <a:pt x="150" y="572"/>
                    </a:lnTo>
                    <a:lnTo>
                      <a:pt x="191" y="633"/>
                    </a:lnTo>
                    <a:lnTo>
                      <a:pt x="211" y="660"/>
                    </a:lnTo>
                    <a:lnTo>
                      <a:pt x="230" y="687"/>
                    </a:lnTo>
                    <a:lnTo>
                      <a:pt x="250" y="713"/>
                    </a:lnTo>
                    <a:lnTo>
                      <a:pt x="270" y="739"/>
                    </a:lnTo>
                    <a:lnTo>
                      <a:pt x="316" y="794"/>
                    </a:lnTo>
                    <a:lnTo>
                      <a:pt x="369" y="856"/>
                    </a:lnTo>
                    <a:lnTo>
                      <a:pt x="433" y="928"/>
                    </a:lnTo>
                    <a:lnTo>
                      <a:pt x="511" y="1014"/>
                    </a:lnTo>
                    <a:lnTo>
                      <a:pt x="571" y="1081"/>
                    </a:lnTo>
                    <a:lnTo>
                      <a:pt x="614" y="1130"/>
                    </a:lnTo>
                    <a:lnTo>
                      <a:pt x="645" y="1166"/>
                    </a:lnTo>
                    <a:lnTo>
                      <a:pt x="668" y="1192"/>
                    </a:lnTo>
                    <a:lnTo>
                      <a:pt x="688" y="1213"/>
                    </a:lnTo>
                    <a:lnTo>
                      <a:pt x="709" y="1234"/>
                    </a:lnTo>
                    <a:lnTo>
                      <a:pt x="734" y="1255"/>
                    </a:lnTo>
                    <a:lnTo>
                      <a:pt x="769" y="1281"/>
                    </a:lnTo>
                    <a:lnTo>
                      <a:pt x="817" y="1316"/>
                    </a:lnTo>
                    <a:lnTo>
                      <a:pt x="874" y="1359"/>
                    </a:lnTo>
                    <a:lnTo>
                      <a:pt x="937" y="1404"/>
                    </a:lnTo>
                    <a:lnTo>
                      <a:pt x="1002" y="1450"/>
                    </a:lnTo>
                    <a:lnTo>
                      <a:pt x="1064" y="1495"/>
                    </a:lnTo>
                    <a:lnTo>
                      <a:pt x="1122" y="1534"/>
                    </a:lnTo>
                    <a:lnTo>
                      <a:pt x="1168" y="1565"/>
                    </a:lnTo>
                    <a:lnTo>
                      <a:pt x="1202" y="1585"/>
                    </a:lnTo>
                    <a:lnTo>
                      <a:pt x="1220" y="1597"/>
                    </a:lnTo>
                    <a:lnTo>
                      <a:pt x="1242" y="1611"/>
                    </a:lnTo>
                    <a:lnTo>
                      <a:pt x="1266" y="1631"/>
                    </a:lnTo>
                    <a:lnTo>
                      <a:pt x="1293" y="1653"/>
                    </a:lnTo>
                    <a:lnTo>
                      <a:pt x="1351" y="1702"/>
                    </a:lnTo>
                    <a:lnTo>
                      <a:pt x="1411" y="1755"/>
                    </a:lnTo>
                    <a:lnTo>
                      <a:pt x="1467" y="1806"/>
                    </a:lnTo>
                    <a:lnTo>
                      <a:pt x="1513" y="1848"/>
                    </a:lnTo>
                    <a:lnTo>
                      <a:pt x="1545" y="1878"/>
                    </a:lnTo>
                    <a:lnTo>
                      <a:pt x="1557" y="1890"/>
                    </a:lnTo>
                    <a:close/>
                  </a:path>
                </a:pathLst>
              </a:custGeom>
              <a:noFill/>
              <a:ln w="3175">
                <a:solidFill>
                  <a:srgbClr val="1F1A17"/>
                </a:solidFill>
                <a:round/>
                <a:headEnd/>
                <a:tailEnd/>
              </a:ln>
            </p:spPr>
            <p:txBody>
              <a:bodyPr/>
              <a:lstStyle/>
              <a:p>
                <a:pPr eaLnBrk="1" hangingPunct="1"/>
                <a:endParaRPr lang="pt-BR" u="none"/>
              </a:p>
            </p:txBody>
          </p:sp>
          <p:sp>
            <p:nvSpPr>
              <p:cNvPr id="468138" name="Freeform 208"/>
              <p:cNvSpPr>
                <a:spLocks/>
              </p:cNvSpPr>
              <p:nvPr/>
            </p:nvSpPr>
            <p:spPr bwMode="auto">
              <a:xfrm>
                <a:off x="3131" y="2674"/>
                <a:ext cx="104" cy="90"/>
              </a:xfrm>
              <a:custGeom>
                <a:avLst/>
                <a:gdLst>
                  <a:gd name="T0" fmla="*/ 0 w 826"/>
                  <a:gd name="T1" fmla="*/ 0 h 722"/>
                  <a:gd name="T2" fmla="*/ 0 w 826"/>
                  <a:gd name="T3" fmla="*/ 0 h 722"/>
                  <a:gd name="T4" fmla="*/ 0 w 826"/>
                  <a:gd name="T5" fmla="*/ 0 h 722"/>
                  <a:gd name="T6" fmla="*/ 0 w 826"/>
                  <a:gd name="T7" fmla="*/ 0 h 722"/>
                  <a:gd name="T8" fmla="*/ 0 w 826"/>
                  <a:gd name="T9" fmla="*/ 0 h 722"/>
                  <a:gd name="T10" fmla="*/ 0 w 826"/>
                  <a:gd name="T11" fmla="*/ 0 h 722"/>
                  <a:gd name="T12" fmla="*/ 0 w 826"/>
                  <a:gd name="T13" fmla="*/ 0 h 722"/>
                  <a:gd name="T14" fmla="*/ 0 w 826"/>
                  <a:gd name="T15" fmla="*/ 0 h 722"/>
                  <a:gd name="T16" fmla="*/ 0 w 826"/>
                  <a:gd name="T17" fmla="*/ 0 h 722"/>
                  <a:gd name="T18" fmla="*/ 0 w 826"/>
                  <a:gd name="T19" fmla="*/ 0 h 722"/>
                  <a:gd name="T20" fmla="*/ 0 w 826"/>
                  <a:gd name="T21" fmla="*/ 0 h 722"/>
                  <a:gd name="T22" fmla="*/ 0 w 826"/>
                  <a:gd name="T23" fmla="*/ 0 h 7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6"/>
                  <a:gd name="T37" fmla="*/ 0 h 722"/>
                  <a:gd name="T38" fmla="*/ 826 w 826"/>
                  <a:gd name="T39" fmla="*/ 722 h 7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6" h="722">
                    <a:moveTo>
                      <a:pt x="809" y="295"/>
                    </a:moveTo>
                    <a:lnTo>
                      <a:pt x="826" y="400"/>
                    </a:lnTo>
                    <a:lnTo>
                      <a:pt x="800" y="487"/>
                    </a:lnTo>
                    <a:lnTo>
                      <a:pt x="747" y="573"/>
                    </a:lnTo>
                    <a:lnTo>
                      <a:pt x="660" y="642"/>
                    </a:lnTo>
                    <a:lnTo>
                      <a:pt x="566" y="695"/>
                    </a:lnTo>
                    <a:lnTo>
                      <a:pt x="478" y="722"/>
                    </a:lnTo>
                    <a:lnTo>
                      <a:pt x="382" y="722"/>
                    </a:lnTo>
                    <a:lnTo>
                      <a:pt x="305" y="678"/>
                    </a:lnTo>
                    <a:lnTo>
                      <a:pt x="0" y="313"/>
                    </a:lnTo>
                    <a:lnTo>
                      <a:pt x="540" y="0"/>
                    </a:lnTo>
                    <a:lnTo>
                      <a:pt x="809" y="295"/>
                    </a:lnTo>
                    <a:close/>
                  </a:path>
                </a:pathLst>
              </a:custGeom>
              <a:solidFill>
                <a:srgbClr val="495778"/>
              </a:solidFill>
              <a:ln w="9525">
                <a:noFill/>
                <a:round/>
                <a:headEnd/>
                <a:tailEnd/>
              </a:ln>
            </p:spPr>
            <p:txBody>
              <a:bodyPr/>
              <a:lstStyle/>
              <a:p>
                <a:pPr eaLnBrk="1" hangingPunct="1"/>
                <a:endParaRPr lang="pt-BR" u="none"/>
              </a:p>
            </p:txBody>
          </p:sp>
          <p:sp>
            <p:nvSpPr>
              <p:cNvPr id="468139" name="Freeform 209"/>
              <p:cNvSpPr>
                <a:spLocks/>
              </p:cNvSpPr>
              <p:nvPr/>
            </p:nvSpPr>
            <p:spPr bwMode="auto">
              <a:xfrm>
                <a:off x="2795" y="2677"/>
                <a:ext cx="50" cy="46"/>
              </a:xfrm>
              <a:custGeom>
                <a:avLst/>
                <a:gdLst>
                  <a:gd name="T0" fmla="*/ 0 w 400"/>
                  <a:gd name="T1" fmla="*/ 0 h 372"/>
                  <a:gd name="T2" fmla="*/ 0 w 400"/>
                  <a:gd name="T3" fmla="*/ 0 h 372"/>
                  <a:gd name="T4" fmla="*/ 0 w 400"/>
                  <a:gd name="T5" fmla="*/ 0 h 372"/>
                  <a:gd name="T6" fmla="*/ 0 w 400"/>
                  <a:gd name="T7" fmla="*/ 0 h 372"/>
                  <a:gd name="T8" fmla="*/ 0 w 400"/>
                  <a:gd name="T9" fmla="*/ 0 h 372"/>
                  <a:gd name="T10" fmla="*/ 0 w 400"/>
                  <a:gd name="T11" fmla="*/ 0 h 372"/>
                  <a:gd name="T12" fmla="*/ 0 w 400"/>
                  <a:gd name="T13" fmla="*/ 0 h 372"/>
                  <a:gd name="T14" fmla="*/ 0 w 400"/>
                  <a:gd name="T15" fmla="*/ 0 h 372"/>
                  <a:gd name="T16" fmla="*/ 0 w 400"/>
                  <a:gd name="T17" fmla="*/ 0 h 372"/>
                  <a:gd name="T18" fmla="*/ 0 w 400"/>
                  <a:gd name="T19" fmla="*/ 0 h 372"/>
                  <a:gd name="T20" fmla="*/ 0 w 400"/>
                  <a:gd name="T21" fmla="*/ 0 h 372"/>
                  <a:gd name="T22" fmla="*/ 0 w 400"/>
                  <a:gd name="T23" fmla="*/ 0 h 372"/>
                  <a:gd name="T24" fmla="*/ 0 w 400"/>
                  <a:gd name="T25" fmla="*/ 0 h 372"/>
                  <a:gd name="T26" fmla="*/ 0 w 400"/>
                  <a:gd name="T27" fmla="*/ 0 h 372"/>
                  <a:gd name="T28" fmla="*/ 0 w 400"/>
                  <a:gd name="T29" fmla="*/ 0 h 372"/>
                  <a:gd name="T30" fmla="*/ 0 w 400"/>
                  <a:gd name="T31" fmla="*/ 0 h 372"/>
                  <a:gd name="T32" fmla="*/ 0 w 400"/>
                  <a:gd name="T33" fmla="*/ 0 h 3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0"/>
                  <a:gd name="T52" fmla="*/ 0 h 372"/>
                  <a:gd name="T53" fmla="*/ 400 w 400"/>
                  <a:gd name="T54" fmla="*/ 372 h 3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0" h="372">
                    <a:moveTo>
                      <a:pt x="287" y="36"/>
                    </a:moveTo>
                    <a:lnTo>
                      <a:pt x="348" y="89"/>
                    </a:lnTo>
                    <a:lnTo>
                      <a:pt x="396" y="167"/>
                    </a:lnTo>
                    <a:lnTo>
                      <a:pt x="400" y="234"/>
                    </a:lnTo>
                    <a:lnTo>
                      <a:pt x="374" y="296"/>
                    </a:lnTo>
                    <a:lnTo>
                      <a:pt x="328" y="346"/>
                    </a:lnTo>
                    <a:lnTo>
                      <a:pt x="265" y="372"/>
                    </a:lnTo>
                    <a:lnTo>
                      <a:pt x="175" y="361"/>
                    </a:lnTo>
                    <a:lnTo>
                      <a:pt x="102" y="329"/>
                    </a:lnTo>
                    <a:lnTo>
                      <a:pt x="39" y="275"/>
                    </a:lnTo>
                    <a:lnTo>
                      <a:pt x="4" y="205"/>
                    </a:lnTo>
                    <a:lnTo>
                      <a:pt x="0" y="138"/>
                    </a:lnTo>
                    <a:lnTo>
                      <a:pt x="22" y="73"/>
                    </a:lnTo>
                    <a:lnTo>
                      <a:pt x="71" y="26"/>
                    </a:lnTo>
                    <a:lnTo>
                      <a:pt x="133" y="0"/>
                    </a:lnTo>
                    <a:lnTo>
                      <a:pt x="212" y="2"/>
                    </a:lnTo>
                    <a:lnTo>
                      <a:pt x="287" y="36"/>
                    </a:lnTo>
                    <a:close/>
                  </a:path>
                </a:pathLst>
              </a:custGeom>
              <a:solidFill>
                <a:srgbClr val="FFF500"/>
              </a:solidFill>
              <a:ln w="9525">
                <a:noFill/>
                <a:round/>
                <a:headEnd/>
                <a:tailEnd/>
              </a:ln>
            </p:spPr>
            <p:txBody>
              <a:bodyPr/>
              <a:lstStyle/>
              <a:p>
                <a:pPr eaLnBrk="1" hangingPunct="1"/>
                <a:endParaRPr lang="pt-BR" u="none"/>
              </a:p>
            </p:txBody>
          </p:sp>
          <p:sp>
            <p:nvSpPr>
              <p:cNvPr id="468140" name="Freeform 210"/>
              <p:cNvSpPr>
                <a:spLocks/>
              </p:cNvSpPr>
              <p:nvPr/>
            </p:nvSpPr>
            <p:spPr bwMode="auto">
              <a:xfrm>
                <a:off x="2726" y="2592"/>
                <a:ext cx="50" cy="46"/>
              </a:xfrm>
              <a:custGeom>
                <a:avLst/>
                <a:gdLst>
                  <a:gd name="T0" fmla="*/ 0 w 400"/>
                  <a:gd name="T1" fmla="*/ 0 h 372"/>
                  <a:gd name="T2" fmla="*/ 0 w 400"/>
                  <a:gd name="T3" fmla="*/ 0 h 372"/>
                  <a:gd name="T4" fmla="*/ 0 w 400"/>
                  <a:gd name="T5" fmla="*/ 0 h 372"/>
                  <a:gd name="T6" fmla="*/ 0 w 400"/>
                  <a:gd name="T7" fmla="*/ 0 h 372"/>
                  <a:gd name="T8" fmla="*/ 0 w 400"/>
                  <a:gd name="T9" fmla="*/ 0 h 372"/>
                  <a:gd name="T10" fmla="*/ 0 w 400"/>
                  <a:gd name="T11" fmla="*/ 0 h 372"/>
                  <a:gd name="T12" fmla="*/ 0 w 400"/>
                  <a:gd name="T13" fmla="*/ 0 h 372"/>
                  <a:gd name="T14" fmla="*/ 0 w 400"/>
                  <a:gd name="T15" fmla="*/ 0 h 372"/>
                  <a:gd name="T16" fmla="*/ 0 w 400"/>
                  <a:gd name="T17" fmla="*/ 0 h 372"/>
                  <a:gd name="T18" fmla="*/ 0 w 400"/>
                  <a:gd name="T19" fmla="*/ 0 h 372"/>
                  <a:gd name="T20" fmla="*/ 0 w 400"/>
                  <a:gd name="T21" fmla="*/ 0 h 372"/>
                  <a:gd name="T22" fmla="*/ 0 w 400"/>
                  <a:gd name="T23" fmla="*/ 0 h 372"/>
                  <a:gd name="T24" fmla="*/ 0 w 400"/>
                  <a:gd name="T25" fmla="*/ 0 h 372"/>
                  <a:gd name="T26" fmla="*/ 0 w 400"/>
                  <a:gd name="T27" fmla="*/ 0 h 372"/>
                  <a:gd name="T28" fmla="*/ 0 w 400"/>
                  <a:gd name="T29" fmla="*/ 0 h 372"/>
                  <a:gd name="T30" fmla="*/ 0 w 400"/>
                  <a:gd name="T31" fmla="*/ 0 h 372"/>
                  <a:gd name="T32" fmla="*/ 0 w 400"/>
                  <a:gd name="T33" fmla="*/ 0 h 3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0"/>
                  <a:gd name="T52" fmla="*/ 0 h 372"/>
                  <a:gd name="T53" fmla="*/ 400 w 400"/>
                  <a:gd name="T54" fmla="*/ 372 h 3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0" h="372">
                    <a:moveTo>
                      <a:pt x="287" y="36"/>
                    </a:moveTo>
                    <a:lnTo>
                      <a:pt x="348" y="89"/>
                    </a:lnTo>
                    <a:lnTo>
                      <a:pt x="396" y="167"/>
                    </a:lnTo>
                    <a:lnTo>
                      <a:pt x="400" y="234"/>
                    </a:lnTo>
                    <a:lnTo>
                      <a:pt x="374" y="296"/>
                    </a:lnTo>
                    <a:lnTo>
                      <a:pt x="328" y="346"/>
                    </a:lnTo>
                    <a:lnTo>
                      <a:pt x="265" y="372"/>
                    </a:lnTo>
                    <a:lnTo>
                      <a:pt x="175" y="361"/>
                    </a:lnTo>
                    <a:lnTo>
                      <a:pt x="102" y="329"/>
                    </a:lnTo>
                    <a:lnTo>
                      <a:pt x="39" y="275"/>
                    </a:lnTo>
                    <a:lnTo>
                      <a:pt x="4" y="205"/>
                    </a:lnTo>
                    <a:lnTo>
                      <a:pt x="0" y="138"/>
                    </a:lnTo>
                    <a:lnTo>
                      <a:pt x="23" y="73"/>
                    </a:lnTo>
                    <a:lnTo>
                      <a:pt x="71" y="25"/>
                    </a:lnTo>
                    <a:lnTo>
                      <a:pt x="133" y="0"/>
                    </a:lnTo>
                    <a:lnTo>
                      <a:pt x="212" y="2"/>
                    </a:lnTo>
                    <a:lnTo>
                      <a:pt x="287" y="36"/>
                    </a:lnTo>
                    <a:close/>
                  </a:path>
                </a:pathLst>
              </a:custGeom>
              <a:solidFill>
                <a:srgbClr val="FFF500"/>
              </a:solidFill>
              <a:ln w="9525">
                <a:noFill/>
                <a:round/>
                <a:headEnd/>
                <a:tailEnd/>
              </a:ln>
            </p:spPr>
            <p:txBody>
              <a:bodyPr/>
              <a:lstStyle/>
              <a:p>
                <a:pPr eaLnBrk="1" hangingPunct="1"/>
                <a:endParaRPr lang="pt-BR" u="none"/>
              </a:p>
            </p:txBody>
          </p:sp>
          <p:sp>
            <p:nvSpPr>
              <p:cNvPr id="468141" name="Freeform 211"/>
              <p:cNvSpPr>
                <a:spLocks/>
              </p:cNvSpPr>
              <p:nvPr/>
            </p:nvSpPr>
            <p:spPr bwMode="auto">
              <a:xfrm>
                <a:off x="2749" y="2739"/>
                <a:ext cx="50" cy="47"/>
              </a:xfrm>
              <a:custGeom>
                <a:avLst/>
                <a:gdLst>
                  <a:gd name="T0" fmla="*/ 0 w 400"/>
                  <a:gd name="T1" fmla="*/ 0 h 372"/>
                  <a:gd name="T2" fmla="*/ 0 w 400"/>
                  <a:gd name="T3" fmla="*/ 0 h 372"/>
                  <a:gd name="T4" fmla="*/ 0 w 400"/>
                  <a:gd name="T5" fmla="*/ 0 h 372"/>
                  <a:gd name="T6" fmla="*/ 0 w 400"/>
                  <a:gd name="T7" fmla="*/ 0 h 372"/>
                  <a:gd name="T8" fmla="*/ 0 w 400"/>
                  <a:gd name="T9" fmla="*/ 0 h 372"/>
                  <a:gd name="T10" fmla="*/ 0 w 400"/>
                  <a:gd name="T11" fmla="*/ 0 h 372"/>
                  <a:gd name="T12" fmla="*/ 0 w 400"/>
                  <a:gd name="T13" fmla="*/ 0 h 372"/>
                  <a:gd name="T14" fmla="*/ 0 w 400"/>
                  <a:gd name="T15" fmla="*/ 0 h 372"/>
                  <a:gd name="T16" fmla="*/ 0 w 400"/>
                  <a:gd name="T17" fmla="*/ 0 h 372"/>
                  <a:gd name="T18" fmla="*/ 0 w 400"/>
                  <a:gd name="T19" fmla="*/ 0 h 372"/>
                  <a:gd name="T20" fmla="*/ 0 w 400"/>
                  <a:gd name="T21" fmla="*/ 0 h 372"/>
                  <a:gd name="T22" fmla="*/ 0 w 400"/>
                  <a:gd name="T23" fmla="*/ 0 h 372"/>
                  <a:gd name="T24" fmla="*/ 0 w 400"/>
                  <a:gd name="T25" fmla="*/ 0 h 372"/>
                  <a:gd name="T26" fmla="*/ 0 w 400"/>
                  <a:gd name="T27" fmla="*/ 0 h 372"/>
                  <a:gd name="T28" fmla="*/ 0 w 400"/>
                  <a:gd name="T29" fmla="*/ 0 h 372"/>
                  <a:gd name="T30" fmla="*/ 0 w 400"/>
                  <a:gd name="T31" fmla="*/ 0 h 372"/>
                  <a:gd name="T32" fmla="*/ 0 w 400"/>
                  <a:gd name="T33" fmla="*/ 0 h 3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0"/>
                  <a:gd name="T52" fmla="*/ 0 h 372"/>
                  <a:gd name="T53" fmla="*/ 400 w 400"/>
                  <a:gd name="T54" fmla="*/ 372 h 3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0" h="372">
                    <a:moveTo>
                      <a:pt x="287" y="36"/>
                    </a:moveTo>
                    <a:lnTo>
                      <a:pt x="348" y="89"/>
                    </a:lnTo>
                    <a:lnTo>
                      <a:pt x="396" y="167"/>
                    </a:lnTo>
                    <a:lnTo>
                      <a:pt x="400" y="234"/>
                    </a:lnTo>
                    <a:lnTo>
                      <a:pt x="374" y="298"/>
                    </a:lnTo>
                    <a:lnTo>
                      <a:pt x="328" y="347"/>
                    </a:lnTo>
                    <a:lnTo>
                      <a:pt x="265" y="372"/>
                    </a:lnTo>
                    <a:lnTo>
                      <a:pt x="175" y="361"/>
                    </a:lnTo>
                    <a:lnTo>
                      <a:pt x="102" y="329"/>
                    </a:lnTo>
                    <a:lnTo>
                      <a:pt x="39" y="275"/>
                    </a:lnTo>
                    <a:lnTo>
                      <a:pt x="4" y="206"/>
                    </a:lnTo>
                    <a:lnTo>
                      <a:pt x="0" y="138"/>
                    </a:lnTo>
                    <a:lnTo>
                      <a:pt x="23" y="74"/>
                    </a:lnTo>
                    <a:lnTo>
                      <a:pt x="71" y="26"/>
                    </a:lnTo>
                    <a:lnTo>
                      <a:pt x="133" y="0"/>
                    </a:lnTo>
                    <a:lnTo>
                      <a:pt x="212" y="3"/>
                    </a:lnTo>
                    <a:lnTo>
                      <a:pt x="287" y="36"/>
                    </a:lnTo>
                    <a:close/>
                  </a:path>
                </a:pathLst>
              </a:custGeom>
              <a:solidFill>
                <a:srgbClr val="FFF500"/>
              </a:solidFill>
              <a:ln w="9525">
                <a:noFill/>
                <a:round/>
                <a:headEnd/>
                <a:tailEnd/>
              </a:ln>
            </p:spPr>
            <p:txBody>
              <a:bodyPr/>
              <a:lstStyle/>
              <a:p>
                <a:pPr eaLnBrk="1" hangingPunct="1"/>
                <a:endParaRPr lang="pt-BR" u="none"/>
              </a:p>
            </p:txBody>
          </p:sp>
          <p:sp>
            <p:nvSpPr>
              <p:cNvPr id="468142" name="Freeform 212"/>
              <p:cNvSpPr>
                <a:spLocks/>
              </p:cNvSpPr>
              <p:nvPr/>
            </p:nvSpPr>
            <p:spPr bwMode="auto">
              <a:xfrm>
                <a:off x="2797" y="2836"/>
                <a:ext cx="50" cy="47"/>
              </a:xfrm>
              <a:custGeom>
                <a:avLst/>
                <a:gdLst>
                  <a:gd name="T0" fmla="*/ 0 w 400"/>
                  <a:gd name="T1" fmla="*/ 0 h 372"/>
                  <a:gd name="T2" fmla="*/ 0 w 400"/>
                  <a:gd name="T3" fmla="*/ 0 h 372"/>
                  <a:gd name="T4" fmla="*/ 0 w 400"/>
                  <a:gd name="T5" fmla="*/ 0 h 372"/>
                  <a:gd name="T6" fmla="*/ 0 w 400"/>
                  <a:gd name="T7" fmla="*/ 0 h 372"/>
                  <a:gd name="T8" fmla="*/ 0 w 400"/>
                  <a:gd name="T9" fmla="*/ 0 h 372"/>
                  <a:gd name="T10" fmla="*/ 0 w 400"/>
                  <a:gd name="T11" fmla="*/ 0 h 372"/>
                  <a:gd name="T12" fmla="*/ 0 w 400"/>
                  <a:gd name="T13" fmla="*/ 0 h 372"/>
                  <a:gd name="T14" fmla="*/ 0 w 400"/>
                  <a:gd name="T15" fmla="*/ 0 h 372"/>
                  <a:gd name="T16" fmla="*/ 0 w 400"/>
                  <a:gd name="T17" fmla="*/ 0 h 372"/>
                  <a:gd name="T18" fmla="*/ 0 w 400"/>
                  <a:gd name="T19" fmla="*/ 0 h 372"/>
                  <a:gd name="T20" fmla="*/ 0 w 400"/>
                  <a:gd name="T21" fmla="*/ 0 h 372"/>
                  <a:gd name="T22" fmla="*/ 0 w 400"/>
                  <a:gd name="T23" fmla="*/ 0 h 372"/>
                  <a:gd name="T24" fmla="*/ 0 w 400"/>
                  <a:gd name="T25" fmla="*/ 0 h 372"/>
                  <a:gd name="T26" fmla="*/ 0 w 400"/>
                  <a:gd name="T27" fmla="*/ 0 h 372"/>
                  <a:gd name="T28" fmla="*/ 0 w 400"/>
                  <a:gd name="T29" fmla="*/ 0 h 372"/>
                  <a:gd name="T30" fmla="*/ 0 w 400"/>
                  <a:gd name="T31" fmla="*/ 0 h 372"/>
                  <a:gd name="T32" fmla="*/ 0 w 400"/>
                  <a:gd name="T33" fmla="*/ 0 h 3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0"/>
                  <a:gd name="T52" fmla="*/ 0 h 372"/>
                  <a:gd name="T53" fmla="*/ 400 w 400"/>
                  <a:gd name="T54" fmla="*/ 372 h 3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0" h="372">
                    <a:moveTo>
                      <a:pt x="287" y="36"/>
                    </a:moveTo>
                    <a:lnTo>
                      <a:pt x="348" y="89"/>
                    </a:lnTo>
                    <a:lnTo>
                      <a:pt x="396" y="167"/>
                    </a:lnTo>
                    <a:lnTo>
                      <a:pt x="400" y="234"/>
                    </a:lnTo>
                    <a:lnTo>
                      <a:pt x="374" y="297"/>
                    </a:lnTo>
                    <a:lnTo>
                      <a:pt x="329" y="347"/>
                    </a:lnTo>
                    <a:lnTo>
                      <a:pt x="266" y="372"/>
                    </a:lnTo>
                    <a:lnTo>
                      <a:pt x="175" y="361"/>
                    </a:lnTo>
                    <a:lnTo>
                      <a:pt x="102" y="329"/>
                    </a:lnTo>
                    <a:lnTo>
                      <a:pt x="39" y="275"/>
                    </a:lnTo>
                    <a:lnTo>
                      <a:pt x="4" y="206"/>
                    </a:lnTo>
                    <a:lnTo>
                      <a:pt x="0" y="138"/>
                    </a:lnTo>
                    <a:lnTo>
                      <a:pt x="23" y="73"/>
                    </a:lnTo>
                    <a:lnTo>
                      <a:pt x="72" y="26"/>
                    </a:lnTo>
                    <a:lnTo>
                      <a:pt x="135" y="0"/>
                    </a:lnTo>
                    <a:lnTo>
                      <a:pt x="212" y="3"/>
                    </a:lnTo>
                    <a:lnTo>
                      <a:pt x="287" y="36"/>
                    </a:lnTo>
                    <a:close/>
                  </a:path>
                </a:pathLst>
              </a:custGeom>
              <a:solidFill>
                <a:srgbClr val="FFF500"/>
              </a:solidFill>
              <a:ln w="9525">
                <a:noFill/>
                <a:round/>
                <a:headEnd/>
                <a:tailEnd/>
              </a:ln>
            </p:spPr>
            <p:txBody>
              <a:bodyPr/>
              <a:lstStyle/>
              <a:p>
                <a:pPr eaLnBrk="1" hangingPunct="1"/>
                <a:endParaRPr lang="pt-BR" u="none"/>
              </a:p>
            </p:txBody>
          </p:sp>
          <p:sp>
            <p:nvSpPr>
              <p:cNvPr id="468143" name="Rectangle 213"/>
              <p:cNvSpPr>
                <a:spLocks noChangeArrowheads="1"/>
              </p:cNvSpPr>
              <p:nvPr/>
            </p:nvSpPr>
            <p:spPr bwMode="auto">
              <a:xfrm>
                <a:off x="3400" y="3502"/>
                <a:ext cx="197" cy="171"/>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Tc </a:t>
                </a:r>
                <a:endParaRPr lang="en-US" u="none"/>
              </a:p>
            </p:txBody>
          </p:sp>
          <p:sp>
            <p:nvSpPr>
              <p:cNvPr id="468144" name="Rectangle 215"/>
              <p:cNvSpPr>
                <a:spLocks noChangeArrowheads="1"/>
              </p:cNvSpPr>
              <p:nvPr/>
            </p:nvSpPr>
            <p:spPr bwMode="auto">
              <a:xfrm>
                <a:off x="4148" y="3077"/>
                <a:ext cx="0" cy="125"/>
              </a:xfrm>
              <a:prstGeom prst="rect">
                <a:avLst/>
              </a:prstGeom>
              <a:noFill/>
              <a:ln w="9525">
                <a:noFill/>
                <a:miter lim="800000"/>
                <a:headEnd/>
                <a:tailEnd/>
              </a:ln>
            </p:spPr>
            <p:txBody>
              <a:bodyPr wrap="none" lIns="0" tIns="0" rIns="0" bIns="0">
                <a:spAutoFit/>
              </a:bodyPr>
              <a:lstStyle/>
              <a:p>
                <a:pPr eaLnBrk="1" hangingPunct="1"/>
                <a:endParaRPr lang="pt-BR" u="none"/>
              </a:p>
            </p:txBody>
          </p:sp>
          <p:sp>
            <p:nvSpPr>
              <p:cNvPr id="468145" name="Rectangle 216"/>
              <p:cNvSpPr>
                <a:spLocks noChangeArrowheads="1"/>
              </p:cNvSpPr>
              <p:nvPr/>
            </p:nvSpPr>
            <p:spPr bwMode="auto">
              <a:xfrm>
                <a:off x="3584" y="2758"/>
                <a:ext cx="623" cy="170"/>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TCR-CD3</a:t>
                </a:r>
                <a:endParaRPr lang="en-US" u="none"/>
              </a:p>
            </p:txBody>
          </p:sp>
          <p:sp>
            <p:nvSpPr>
              <p:cNvPr id="468146" name="Rectangle 217"/>
              <p:cNvSpPr>
                <a:spLocks noChangeArrowheads="1"/>
              </p:cNvSpPr>
              <p:nvPr/>
            </p:nvSpPr>
            <p:spPr bwMode="auto">
              <a:xfrm>
                <a:off x="4518" y="2906"/>
                <a:ext cx="318" cy="170"/>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CD8</a:t>
                </a:r>
                <a:endParaRPr lang="en-US" u="none"/>
              </a:p>
            </p:txBody>
          </p:sp>
          <p:sp>
            <p:nvSpPr>
              <p:cNvPr id="468147" name="Rectangle 218"/>
              <p:cNvSpPr>
                <a:spLocks noChangeArrowheads="1"/>
              </p:cNvSpPr>
              <p:nvPr/>
            </p:nvSpPr>
            <p:spPr bwMode="auto">
              <a:xfrm>
                <a:off x="3593" y="2626"/>
                <a:ext cx="979" cy="170"/>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MHC CLASSE I</a:t>
                </a:r>
                <a:endParaRPr lang="en-US" u="none"/>
              </a:p>
            </p:txBody>
          </p:sp>
          <p:sp>
            <p:nvSpPr>
              <p:cNvPr id="468148" name="Rectangle 219"/>
              <p:cNvSpPr>
                <a:spLocks noChangeArrowheads="1"/>
              </p:cNvSpPr>
              <p:nvPr/>
            </p:nvSpPr>
            <p:spPr bwMode="auto">
              <a:xfrm>
                <a:off x="3201" y="2702"/>
                <a:ext cx="347" cy="16"/>
              </a:xfrm>
              <a:prstGeom prst="rect">
                <a:avLst/>
              </a:prstGeom>
              <a:solidFill>
                <a:srgbClr val="FFF500"/>
              </a:solidFill>
              <a:ln w="9525">
                <a:noFill/>
                <a:miter lim="800000"/>
                <a:headEnd/>
                <a:tailEnd/>
              </a:ln>
            </p:spPr>
            <p:txBody>
              <a:bodyPr/>
              <a:lstStyle/>
              <a:p>
                <a:pPr eaLnBrk="1" hangingPunct="1"/>
                <a:endParaRPr lang="pt-BR" u="none"/>
              </a:p>
            </p:txBody>
          </p:sp>
          <p:sp>
            <p:nvSpPr>
              <p:cNvPr id="468149" name="Rectangle 220"/>
              <p:cNvSpPr>
                <a:spLocks noChangeArrowheads="1"/>
              </p:cNvSpPr>
              <p:nvPr/>
            </p:nvSpPr>
            <p:spPr bwMode="auto">
              <a:xfrm>
                <a:off x="3118" y="2840"/>
                <a:ext cx="464" cy="16"/>
              </a:xfrm>
              <a:prstGeom prst="rect">
                <a:avLst/>
              </a:prstGeom>
              <a:solidFill>
                <a:srgbClr val="FFF500"/>
              </a:solidFill>
              <a:ln w="9525">
                <a:noFill/>
                <a:miter lim="800000"/>
                <a:headEnd/>
                <a:tailEnd/>
              </a:ln>
            </p:spPr>
            <p:txBody>
              <a:bodyPr/>
              <a:lstStyle/>
              <a:p>
                <a:pPr eaLnBrk="1" hangingPunct="1"/>
                <a:endParaRPr lang="pt-BR" u="none"/>
              </a:p>
            </p:txBody>
          </p:sp>
          <p:sp>
            <p:nvSpPr>
              <p:cNvPr id="468150" name="Rectangle 221"/>
              <p:cNvSpPr>
                <a:spLocks noChangeArrowheads="1"/>
              </p:cNvSpPr>
              <p:nvPr/>
            </p:nvSpPr>
            <p:spPr bwMode="auto">
              <a:xfrm>
                <a:off x="3040" y="2982"/>
                <a:ext cx="1427" cy="16"/>
              </a:xfrm>
              <a:prstGeom prst="rect">
                <a:avLst/>
              </a:prstGeom>
              <a:solidFill>
                <a:srgbClr val="FFF500"/>
              </a:solidFill>
              <a:ln w="9525">
                <a:noFill/>
                <a:miter lim="800000"/>
                <a:headEnd/>
                <a:tailEnd/>
              </a:ln>
            </p:spPr>
            <p:txBody>
              <a:bodyPr/>
              <a:lstStyle/>
              <a:p>
                <a:pPr eaLnBrk="1" hangingPunct="1"/>
                <a:endParaRPr lang="pt-BR" u="none"/>
              </a:p>
            </p:txBody>
          </p:sp>
          <p:sp>
            <p:nvSpPr>
              <p:cNvPr id="468151" name="Freeform 222"/>
              <p:cNvSpPr>
                <a:spLocks/>
              </p:cNvSpPr>
              <p:nvPr/>
            </p:nvSpPr>
            <p:spPr bwMode="auto">
              <a:xfrm>
                <a:off x="2640" y="3267"/>
                <a:ext cx="42" cy="56"/>
              </a:xfrm>
              <a:custGeom>
                <a:avLst/>
                <a:gdLst>
                  <a:gd name="T0" fmla="*/ 0 w 339"/>
                  <a:gd name="T1" fmla="*/ 0 h 451"/>
                  <a:gd name="T2" fmla="*/ 0 w 339"/>
                  <a:gd name="T3" fmla="*/ 0 h 451"/>
                  <a:gd name="T4" fmla="*/ 0 w 339"/>
                  <a:gd name="T5" fmla="*/ 0 h 451"/>
                  <a:gd name="T6" fmla="*/ 0 w 339"/>
                  <a:gd name="T7" fmla="*/ 0 h 451"/>
                  <a:gd name="T8" fmla="*/ 0 w 339"/>
                  <a:gd name="T9" fmla="*/ 0 h 451"/>
                  <a:gd name="T10" fmla="*/ 0 w 339"/>
                  <a:gd name="T11" fmla="*/ 0 h 451"/>
                  <a:gd name="T12" fmla="*/ 0 60000 65536"/>
                  <a:gd name="T13" fmla="*/ 0 60000 65536"/>
                  <a:gd name="T14" fmla="*/ 0 60000 65536"/>
                  <a:gd name="T15" fmla="*/ 0 60000 65536"/>
                  <a:gd name="T16" fmla="*/ 0 60000 65536"/>
                  <a:gd name="T17" fmla="*/ 0 60000 65536"/>
                  <a:gd name="T18" fmla="*/ 0 w 339"/>
                  <a:gd name="T19" fmla="*/ 0 h 451"/>
                  <a:gd name="T20" fmla="*/ 339 w 339"/>
                  <a:gd name="T21" fmla="*/ 451 h 451"/>
                </a:gdLst>
                <a:ahLst/>
                <a:cxnLst>
                  <a:cxn ang="T12">
                    <a:pos x="T0" y="T1"/>
                  </a:cxn>
                  <a:cxn ang="T13">
                    <a:pos x="T2" y="T3"/>
                  </a:cxn>
                  <a:cxn ang="T14">
                    <a:pos x="T4" y="T5"/>
                  </a:cxn>
                  <a:cxn ang="T15">
                    <a:pos x="T6" y="T7"/>
                  </a:cxn>
                  <a:cxn ang="T16">
                    <a:pos x="T8" y="T9"/>
                  </a:cxn>
                  <a:cxn ang="T17">
                    <a:pos x="T10" y="T11"/>
                  </a:cxn>
                </a:cxnLst>
                <a:rect l="T18" t="T19" r="T20" b="T21"/>
                <a:pathLst>
                  <a:path w="339" h="451">
                    <a:moveTo>
                      <a:pt x="44" y="425"/>
                    </a:moveTo>
                    <a:lnTo>
                      <a:pt x="0" y="390"/>
                    </a:lnTo>
                    <a:lnTo>
                      <a:pt x="260" y="0"/>
                    </a:lnTo>
                    <a:lnTo>
                      <a:pt x="339" y="51"/>
                    </a:lnTo>
                    <a:lnTo>
                      <a:pt x="87" y="451"/>
                    </a:lnTo>
                    <a:lnTo>
                      <a:pt x="44" y="425"/>
                    </a:lnTo>
                    <a:close/>
                  </a:path>
                </a:pathLst>
              </a:custGeom>
              <a:solidFill>
                <a:srgbClr val="FFF500"/>
              </a:solidFill>
              <a:ln w="9525">
                <a:noFill/>
                <a:round/>
                <a:headEnd/>
                <a:tailEnd/>
              </a:ln>
            </p:spPr>
            <p:txBody>
              <a:bodyPr/>
              <a:lstStyle/>
              <a:p>
                <a:pPr eaLnBrk="1" hangingPunct="1"/>
                <a:endParaRPr lang="pt-BR" u="none"/>
              </a:p>
            </p:txBody>
          </p:sp>
        </p:grpSp>
        <p:sp>
          <p:nvSpPr>
            <p:cNvPr id="468152" name="Rectangle 329"/>
            <p:cNvSpPr>
              <a:spLocks noChangeArrowheads="1"/>
            </p:cNvSpPr>
            <p:nvPr/>
          </p:nvSpPr>
          <p:spPr bwMode="auto">
            <a:xfrm>
              <a:off x="3984" y="3552"/>
              <a:ext cx="590" cy="341"/>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00"/>
                  </a:solidFill>
                </a:rPr>
                <a:t>Atividade</a:t>
              </a:r>
            </a:p>
            <a:p>
              <a:pPr eaLnBrk="1" hangingPunct="1"/>
              <a:r>
                <a:rPr lang="en-US" sz="1600" u="none">
                  <a:solidFill>
                    <a:srgbClr val="FFFF00"/>
                  </a:solidFill>
                </a:rPr>
                <a:t>citotóxica</a:t>
              </a:r>
              <a:endParaRPr lang="en-US" u="none">
                <a:solidFill>
                  <a:srgbClr val="FFFF00"/>
                </a:solidFill>
              </a:endParaRPr>
            </a:p>
          </p:txBody>
        </p:sp>
      </p:grpSp>
      <p:grpSp>
        <p:nvGrpSpPr>
          <p:cNvPr id="8" name="Group 341"/>
          <p:cNvGrpSpPr>
            <a:grpSpLocks/>
          </p:cNvGrpSpPr>
          <p:nvPr/>
        </p:nvGrpSpPr>
        <p:grpSpPr bwMode="auto">
          <a:xfrm>
            <a:off x="838200" y="1428750"/>
            <a:ext cx="3552825" cy="822325"/>
            <a:chOff x="528" y="960"/>
            <a:chExt cx="2475" cy="573"/>
          </a:xfrm>
        </p:grpSpPr>
        <p:sp>
          <p:nvSpPr>
            <p:cNvPr id="468154" name="Freeform 245"/>
            <p:cNvSpPr>
              <a:spLocks/>
            </p:cNvSpPr>
            <p:nvPr/>
          </p:nvSpPr>
          <p:spPr bwMode="auto">
            <a:xfrm>
              <a:off x="2454" y="1058"/>
              <a:ext cx="168" cy="308"/>
            </a:xfrm>
            <a:custGeom>
              <a:avLst/>
              <a:gdLst>
                <a:gd name="T0" fmla="*/ 0 w 1515"/>
                <a:gd name="T1" fmla="*/ 0 h 2779"/>
                <a:gd name="T2" fmla="*/ 0 w 1515"/>
                <a:gd name="T3" fmla="*/ 0 h 2779"/>
                <a:gd name="T4" fmla="*/ 0 w 1515"/>
                <a:gd name="T5" fmla="*/ 0 h 2779"/>
                <a:gd name="T6" fmla="*/ 0 w 1515"/>
                <a:gd name="T7" fmla="*/ 0 h 2779"/>
                <a:gd name="T8" fmla="*/ 0 w 1515"/>
                <a:gd name="T9" fmla="*/ 0 h 2779"/>
                <a:gd name="T10" fmla="*/ 0 w 1515"/>
                <a:gd name="T11" fmla="*/ 0 h 2779"/>
                <a:gd name="T12" fmla="*/ 0 w 1515"/>
                <a:gd name="T13" fmla="*/ 0 h 2779"/>
                <a:gd name="T14" fmla="*/ 0 w 1515"/>
                <a:gd name="T15" fmla="*/ 0 h 2779"/>
                <a:gd name="T16" fmla="*/ 0 w 1515"/>
                <a:gd name="T17" fmla="*/ 0 h 2779"/>
                <a:gd name="T18" fmla="*/ 0 w 1515"/>
                <a:gd name="T19" fmla="*/ 0 h 2779"/>
                <a:gd name="T20" fmla="*/ 0 w 1515"/>
                <a:gd name="T21" fmla="*/ 0 h 27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5"/>
                <a:gd name="T34" fmla="*/ 0 h 2779"/>
                <a:gd name="T35" fmla="*/ 1515 w 1515"/>
                <a:gd name="T36" fmla="*/ 2779 h 27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5" h="2779">
                  <a:moveTo>
                    <a:pt x="510" y="1527"/>
                  </a:moveTo>
                  <a:lnTo>
                    <a:pt x="314" y="77"/>
                  </a:lnTo>
                  <a:lnTo>
                    <a:pt x="685" y="0"/>
                  </a:lnTo>
                  <a:lnTo>
                    <a:pt x="878" y="1485"/>
                  </a:lnTo>
                  <a:lnTo>
                    <a:pt x="945" y="1475"/>
                  </a:lnTo>
                  <a:lnTo>
                    <a:pt x="1390" y="1726"/>
                  </a:lnTo>
                  <a:lnTo>
                    <a:pt x="1515" y="2582"/>
                  </a:lnTo>
                  <a:lnTo>
                    <a:pt x="179" y="2779"/>
                  </a:lnTo>
                  <a:lnTo>
                    <a:pt x="0" y="2001"/>
                  </a:lnTo>
                  <a:lnTo>
                    <a:pt x="415" y="1529"/>
                  </a:lnTo>
                  <a:lnTo>
                    <a:pt x="510" y="1527"/>
                  </a:lnTo>
                  <a:close/>
                </a:path>
              </a:pathLst>
            </a:custGeom>
            <a:noFill/>
            <a:ln w="3175">
              <a:solidFill>
                <a:srgbClr val="1F1A17"/>
              </a:solidFill>
              <a:round/>
              <a:headEnd/>
              <a:tailEnd/>
            </a:ln>
          </p:spPr>
          <p:txBody>
            <a:bodyPr/>
            <a:lstStyle/>
            <a:p>
              <a:pPr eaLnBrk="1" hangingPunct="1"/>
              <a:endParaRPr lang="pt-BR" u="none"/>
            </a:p>
          </p:txBody>
        </p:sp>
        <p:sp>
          <p:nvSpPr>
            <p:cNvPr id="468155" name="Freeform 239"/>
            <p:cNvSpPr>
              <a:spLocks/>
            </p:cNvSpPr>
            <p:nvPr/>
          </p:nvSpPr>
          <p:spPr bwMode="auto">
            <a:xfrm>
              <a:off x="2680" y="1059"/>
              <a:ext cx="156" cy="300"/>
            </a:xfrm>
            <a:custGeom>
              <a:avLst/>
              <a:gdLst>
                <a:gd name="T0" fmla="*/ 0 w 1403"/>
                <a:gd name="T1" fmla="*/ 0 h 2697"/>
                <a:gd name="T2" fmla="*/ 0 w 1403"/>
                <a:gd name="T3" fmla="*/ 0 h 2697"/>
                <a:gd name="T4" fmla="*/ 0 w 1403"/>
                <a:gd name="T5" fmla="*/ 0 h 2697"/>
                <a:gd name="T6" fmla="*/ 0 w 1403"/>
                <a:gd name="T7" fmla="*/ 0 h 2697"/>
                <a:gd name="T8" fmla="*/ 0 w 1403"/>
                <a:gd name="T9" fmla="*/ 0 h 2697"/>
                <a:gd name="T10" fmla="*/ 0 w 1403"/>
                <a:gd name="T11" fmla="*/ 0 h 2697"/>
                <a:gd name="T12" fmla="*/ 0 w 1403"/>
                <a:gd name="T13" fmla="*/ 0 h 2697"/>
                <a:gd name="T14" fmla="*/ 0 w 1403"/>
                <a:gd name="T15" fmla="*/ 0 h 2697"/>
                <a:gd name="T16" fmla="*/ 0 w 1403"/>
                <a:gd name="T17" fmla="*/ 0 h 2697"/>
                <a:gd name="T18" fmla="*/ 0 w 1403"/>
                <a:gd name="T19" fmla="*/ 0 h 2697"/>
                <a:gd name="T20" fmla="*/ 0 w 1403"/>
                <a:gd name="T21" fmla="*/ 0 h 26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3"/>
                <a:gd name="T34" fmla="*/ 0 h 2697"/>
                <a:gd name="T35" fmla="*/ 1403 w 1403"/>
                <a:gd name="T36" fmla="*/ 2697 h 26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3" h="2697">
                  <a:moveTo>
                    <a:pt x="599" y="1456"/>
                  </a:moveTo>
                  <a:lnTo>
                    <a:pt x="718" y="0"/>
                  </a:lnTo>
                  <a:lnTo>
                    <a:pt x="1091" y="0"/>
                  </a:lnTo>
                  <a:lnTo>
                    <a:pt x="978" y="1500"/>
                  </a:lnTo>
                  <a:lnTo>
                    <a:pt x="1045" y="1516"/>
                  </a:lnTo>
                  <a:lnTo>
                    <a:pt x="1403" y="1852"/>
                  </a:lnTo>
                  <a:lnTo>
                    <a:pt x="1393" y="2697"/>
                  </a:lnTo>
                  <a:lnTo>
                    <a:pt x="0" y="2535"/>
                  </a:lnTo>
                  <a:lnTo>
                    <a:pt x="0" y="1817"/>
                  </a:lnTo>
                  <a:lnTo>
                    <a:pt x="497" y="1444"/>
                  </a:lnTo>
                  <a:lnTo>
                    <a:pt x="599" y="1456"/>
                  </a:lnTo>
                  <a:close/>
                </a:path>
              </a:pathLst>
            </a:custGeom>
            <a:noFill/>
            <a:ln w="3175">
              <a:solidFill>
                <a:srgbClr val="1F1A17"/>
              </a:solidFill>
              <a:round/>
              <a:headEnd/>
              <a:tailEnd/>
            </a:ln>
          </p:spPr>
          <p:txBody>
            <a:bodyPr/>
            <a:lstStyle/>
            <a:p>
              <a:pPr eaLnBrk="1" hangingPunct="1"/>
              <a:endParaRPr lang="pt-BR" u="none"/>
            </a:p>
          </p:txBody>
        </p:sp>
        <p:sp>
          <p:nvSpPr>
            <p:cNvPr id="468156" name="Rectangle 243"/>
            <p:cNvSpPr>
              <a:spLocks noChangeArrowheads="1"/>
            </p:cNvSpPr>
            <p:nvPr/>
          </p:nvSpPr>
          <p:spPr bwMode="auto">
            <a:xfrm>
              <a:off x="2593" y="1005"/>
              <a:ext cx="108" cy="143"/>
            </a:xfrm>
            <a:prstGeom prst="rect">
              <a:avLst/>
            </a:prstGeom>
            <a:noFill/>
            <a:ln w="3175">
              <a:solidFill>
                <a:srgbClr val="1F1A17"/>
              </a:solidFill>
              <a:miter lim="800000"/>
              <a:headEnd/>
              <a:tailEnd/>
            </a:ln>
          </p:spPr>
          <p:txBody>
            <a:bodyPr/>
            <a:lstStyle/>
            <a:p>
              <a:pPr eaLnBrk="1" hangingPunct="1"/>
              <a:endParaRPr lang="pt-BR" u="none"/>
            </a:p>
          </p:txBody>
        </p:sp>
        <p:grpSp>
          <p:nvGrpSpPr>
            <p:cNvPr id="468157" name="Group 338"/>
            <p:cNvGrpSpPr>
              <a:grpSpLocks/>
            </p:cNvGrpSpPr>
            <p:nvPr/>
          </p:nvGrpSpPr>
          <p:grpSpPr bwMode="auto">
            <a:xfrm>
              <a:off x="528" y="960"/>
              <a:ext cx="2475" cy="573"/>
              <a:chOff x="528" y="960"/>
              <a:chExt cx="2475" cy="573"/>
            </a:xfrm>
          </p:grpSpPr>
          <p:sp>
            <p:nvSpPr>
              <p:cNvPr id="468158" name="Freeform 228"/>
              <p:cNvSpPr>
                <a:spLocks/>
              </p:cNvSpPr>
              <p:nvPr/>
            </p:nvSpPr>
            <p:spPr bwMode="auto">
              <a:xfrm>
                <a:off x="2251" y="1326"/>
                <a:ext cx="125" cy="114"/>
              </a:xfrm>
              <a:custGeom>
                <a:avLst/>
                <a:gdLst>
                  <a:gd name="T0" fmla="*/ 0 w 1126"/>
                  <a:gd name="T1" fmla="*/ 0 h 1026"/>
                  <a:gd name="T2" fmla="*/ 0 w 1126"/>
                  <a:gd name="T3" fmla="*/ 0 h 1026"/>
                  <a:gd name="T4" fmla="*/ 0 w 1126"/>
                  <a:gd name="T5" fmla="*/ 0 h 1026"/>
                  <a:gd name="T6" fmla="*/ 0 w 1126"/>
                  <a:gd name="T7" fmla="*/ 0 h 1026"/>
                  <a:gd name="T8" fmla="*/ 0 w 1126"/>
                  <a:gd name="T9" fmla="*/ 0 h 1026"/>
                  <a:gd name="T10" fmla="*/ 0 w 1126"/>
                  <a:gd name="T11" fmla="*/ 0 h 1026"/>
                  <a:gd name="T12" fmla="*/ 0 w 1126"/>
                  <a:gd name="T13" fmla="*/ 0 h 1026"/>
                  <a:gd name="T14" fmla="*/ 0 w 1126"/>
                  <a:gd name="T15" fmla="*/ 0 h 1026"/>
                  <a:gd name="T16" fmla="*/ 0 w 1126"/>
                  <a:gd name="T17" fmla="*/ 0 h 1026"/>
                  <a:gd name="T18" fmla="*/ 0 w 1126"/>
                  <a:gd name="T19" fmla="*/ 0 h 1026"/>
                  <a:gd name="T20" fmla="*/ 0 w 1126"/>
                  <a:gd name="T21" fmla="*/ 0 h 1026"/>
                  <a:gd name="T22" fmla="*/ 0 w 1126"/>
                  <a:gd name="T23" fmla="*/ 0 h 10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6"/>
                  <a:gd name="T37" fmla="*/ 0 h 1026"/>
                  <a:gd name="T38" fmla="*/ 1126 w 1126"/>
                  <a:gd name="T39" fmla="*/ 1026 h 10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6" h="1026">
                    <a:moveTo>
                      <a:pt x="0" y="419"/>
                    </a:moveTo>
                    <a:lnTo>
                      <a:pt x="755" y="0"/>
                    </a:lnTo>
                    <a:lnTo>
                      <a:pt x="1126" y="585"/>
                    </a:lnTo>
                    <a:lnTo>
                      <a:pt x="1116" y="654"/>
                    </a:lnTo>
                    <a:lnTo>
                      <a:pt x="1088" y="742"/>
                    </a:lnTo>
                    <a:lnTo>
                      <a:pt x="1028" y="831"/>
                    </a:lnTo>
                    <a:lnTo>
                      <a:pt x="941" y="909"/>
                    </a:lnTo>
                    <a:lnTo>
                      <a:pt x="832" y="966"/>
                    </a:lnTo>
                    <a:lnTo>
                      <a:pt x="707" y="1015"/>
                    </a:lnTo>
                    <a:lnTo>
                      <a:pt x="560" y="1026"/>
                    </a:lnTo>
                    <a:lnTo>
                      <a:pt x="393" y="998"/>
                    </a:lnTo>
                    <a:lnTo>
                      <a:pt x="0" y="419"/>
                    </a:lnTo>
                    <a:close/>
                  </a:path>
                </a:pathLst>
              </a:custGeom>
              <a:solidFill>
                <a:srgbClr val="DA251D"/>
              </a:solidFill>
              <a:ln w="9525">
                <a:noFill/>
                <a:round/>
                <a:headEnd/>
                <a:tailEnd/>
              </a:ln>
            </p:spPr>
            <p:txBody>
              <a:bodyPr/>
              <a:lstStyle/>
              <a:p>
                <a:pPr eaLnBrk="1" hangingPunct="1"/>
                <a:endParaRPr lang="pt-BR" u="none"/>
              </a:p>
            </p:txBody>
          </p:sp>
          <p:sp>
            <p:nvSpPr>
              <p:cNvPr id="468159" name="Freeform 229"/>
              <p:cNvSpPr>
                <a:spLocks/>
              </p:cNvSpPr>
              <p:nvPr/>
            </p:nvSpPr>
            <p:spPr bwMode="auto">
              <a:xfrm>
                <a:off x="2253" y="1326"/>
                <a:ext cx="123" cy="114"/>
              </a:xfrm>
              <a:custGeom>
                <a:avLst/>
                <a:gdLst>
                  <a:gd name="T0" fmla="*/ 0 w 1106"/>
                  <a:gd name="T1" fmla="*/ 0 h 1022"/>
                  <a:gd name="T2" fmla="*/ 0 w 1106"/>
                  <a:gd name="T3" fmla="*/ 0 h 1022"/>
                  <a:gd name="T4" fmla="*/ 0 w 1106"/>
                  <a:gd name="T5" fmla="*/ 0 h 1022"/>
                  <a:gd name="T6" fmla="*/ 0 w 1106"/>
                  <a:gd name="T7" fmla="*/ 0 h 1022"/>
                  <a:gd name="T8" fmla="*/ 0 w 1106"/>
                  <a:gd name="T9" fmla="*/ 0 h 1022"/>
                  <a:gd name="T10" fmla="*/ 0 w 1106"/>
                  <a:gd name="T11" fmla="*/ 0 h 1022"/>
                  <a:gd name="T12" fmla="*/ 0 w 1106"/>
                  <a:gd name="T13" fmla="*/ 0 h 1022"/>
                  <a:gd name="T14" fmla="*/ 0 w 1106"/>
                  <a:gd name="T15" fmla="*/ 0 h 1022"/>
                  <a:gd name="T16" fmla="*/ 0 w 1106"/>
                  <a:gd name="T17" fmla="*/ 0 h 1022"/>
                  <a:gd name="T18" fmla="*/ 0 w 1106"/>
                  <a:gd name="T19" fmla="*/ 0 h 1022"/>
                  <a:gd name="T20" fmla="*/ 0 w 1106"/>
                  <a:gd name="T21" fmla="*/ 0 h 1022"/>
                  <a:gd name="T22" fmla="*/ 0 w 1106"/>
                  <a:gd name="T23" fmla="*/ 0 h 10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6"/>
                  <a:gd name="T37" fmla="*/ 0 h 1022"/>
                  <a:gd name="T38" fmla="*/ 1106 w 1106"/>
                  <a:gd name="T39" fmla="*/ 1022 h 10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6" h="1022">
                    <a:moveTo>
                      <a:pt x="0" y="404"/>
                    </a:moveTo>
                    <a:lnTo>
                      <a:pt x="733" y="0"/>
                    </a:lnTo>
                    <a:lnTo>
                      <a:pt x="1106" y="583"/>
                    </a:lnTo>
                    <a:lnTo>
                      <a:pt x="1096" y="656"/>
                    </a:lnTo>
                    <a:lnTo>
                      <a:pt x="1070" y="742"/>
                    </a:lnTo>
                    <a:lnTo>
                      <a:pt x="1008" y="831"/>
                    </a:lnTo>
                    <a:lnTo>
                      <a:pt x="923" y="909"/>
                    </a:lnTo>
                    <a:lnTo>
                      <a:pt x="814" y="966"/>
                    </a:lnTo>
                    <a:lnTo>
                      <a:pt x="687" y="1012"/>
                    </a:lnTo>
                    <a:lnTo>
                      <a:pt x="540" y="1022"/>
                    </a:lnTo>
                    <a:lnTo>
                      <a:pt x="375" y="998"/>
                    </a:lnTo>
                    <a:lnTo>
                      <a:pt x="8" y="414"/>
                    </a:lnTo>
                  </a:path>
                </a:pathLst>
              </a:custGeom>
              <a:noFill/>
              <a:ln w="0">
                <a:solidFill>
                  <a:srgbClr val="25221E"/>
                </a:solidFill>
                <a:round/>
                <a:headEnd/>
                <a:tailEnd/>
              </a:ln>
            </p:spPr>
            <p:txBody>
              <a:bodyPr/>
              <a:lstStyle/>
              <a:p>
                <a:pPr eaLnBrk="1" hangingPunct="1"/>
                <a:endParaRPr lang="pt-BR" u="none"/>
              </a:p>
            </p:txBody>
          </p:sp>
          <p:sp>
            <p:nvSpPr>
              <p:cNvPr id="468160" name="Freeform 230"/>
              <p:cNvSpPr>
                <a:spLocks/>
              </p:cNvSpPr>
              <p:nvPr/>
            </p:nvSpPr>
            <p:spPr bwMode="auto">
              <a:xfrm>
                <a:off x="2225" y="1286"/>
                <a:ext cx="125" cy="113"/>
              </a:xfrm>
              <a:custGeom>
                <a:avLst/>
                <a:gdLst>
                  <a:gd name="T0" fmla="*/ 0 w 1126"/>
                  <a:gd name="T1" fmla="*/ 0 h 1015"/>
                  <a:gd name="T2" fmla="*/ 0 w 1126"/>
                  <a:gd name="T3" fmla="*/ 0 h 1015"/>
                  <a:gd name="T4" fmla="*/ 0 w 1126"/>
                  <a:gd name="T5" fmla="*/ 0 h 1015"/>
                  <a:gd name="T6" fmla="*/ 0 w 1126"/>
                  <a:gd name="T7" fmla="*/ 0 h 1015"/>
                  <a:gd name="T8" fmla="*/ 0 w 1126"/>
                  <a:gd name="T9" fmla="*/ 0 h 1015"/>
                  <a:gd name="T10" fmla="*/ 0 w 1126"/>
                  <a:gd name="T11" fmla="*/ 0 h 1015"/>
                  <a:gd name="T12" fmla="*/ 0 w 1126"/>
                  <a:gd name="T13" fmla="*/ 0 h 1015"/>
                  <a:gd name="T14" fmla="*/ 0 w 1126"/>
                  <a:gd name="T15" fmla="*/ 0 h 1015"/>
                  <a:gd name="T16" fmla="*/ 0 w 1126"/>
                  <a:gd name="T17" fmla="*/ 0 h 1015"/>
                  <a:gd name="T18" fmla="*/ 0 w 1126"/>
                  <a:gd name="T19" fmla="*/ 0 h 1015"/>
                  <a:gd name="T20" fmla="*/ 0 w 1126"/>
                  <a:gd name="T21" fmla="*/ 0 h 1015"/>
                  <a:gd name="T22" fmla="*/ 0 w 1126"/>
                  <a:gd name="T23" fmla="*/ 0 h 10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6"/>
                  <a:gd name="T37" fmla="*/ 0 h 1015"/>
                  <a:gd name="T38" fmla="*/ 1126 w 1126"/>
                  <a:gd name="T39" fmla="*/ 1015 h 10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6" h="1015">
                    <a:moveTo>
                      <a:pt x="0" y="409"/>
                    </a:moveTo>
                    <a:lnTo>
                      <a:pt x="754" y="0"/>
                    </a:lnTo>
                    <a:lnTo>
                      <a:pt x="1126" y="585"/>
                    </a:lnTo>
                    <a:lnTo>
                      <a:pt x="1126" y="654"/>
                    </a:lnTo>
                    <a:lnTo>
                      <a:pt x="1086" y="743"/>
                    </a:lnTo>
                    <a:lnTo>
                      <a:pt x="1027" y="820"/>
                    </a:lnTo>
                    <a:lnTo>
                      <a:pt x="941" y="898"/>
                    </a:lnTo>
                    <a:lnTo>
                      <a:pt x="832" y="966"/>
                    </a:lnTo>
                    <a:lnTo>
                      <a:pt x="705" y="1006"/>
                    </a:lnTo>
                    <a:lnTo>
                      <a:pt x="558" y="1015"/>
                    </a:lnTo>
                    <a:lnTo>
                      <a:pt x="393" y="986"/>
                    </a:lnTo>
                    <a:lnTo>
                      <a:pt x="0" y="409"/>
                    </a:lnTo>
                    <a:close/>
                  </a:path>
                </a:pathLst>
              </a:custGeom>
              <a:solidFill>
                <a:srgbClr val="DA251D"/>
              </a:solidFill>
              <a:ln w="9525">
                <a:noFill/>
                <a:round/>
                <a:headEnd/>
                <a:tailEnd/>
              </a:ln>
            </p:spPr>
            <p:txBody>
              <a:bodyPr/>
              <a:lstStyle/>
              <a:p>
                <a:pPr eaLnBrk="1" hangingPunct="1"/>
                <a:endParaRPr lang="pt-BR" u="none"/>
              </a:p>
            </p:txBody>
          </p:sp>
          <p:sp>
            <p:nvSpPr>
              <p:cNvPr id="468161" name="Freeform 231"/>
              <p:cNvSpPr>
                <a:spLocks/>
              </p:cNvSpPr>
              <p:nvPr/>
            </p:nvSpPr>
            <p:spPr bwMode="auto">
              <a:xfrm>
                <a:off x="2225" y="1286"/>
                <a:ext cx="125" cy="113"/>
              </a:xfrm>
              <a:custGeom>
                <a:avLst/>
                <a:gdLst>
                  <a:gd name="T0" fmla="*/ 0 w 1126"/>
                  <a:gd name="T1" fmla="*/ 0 h 1015"/>
                  <a:gd name="T2" fmla="*/ 0 w 1126"/>
                  <a:gd name="T3" fmla="*/ 0 h 1015"/>
                  <a:gd name="T4" fmla="*/ 0 w 1126"/>
                  <a:gd name="T5" fmla="*/ 0 h 1015"/>
                  <a:gd name="T6" fmla="*/ 0 w 1126"/>
                  <a:gd name="T7" fmla="*/ 0 h 1015"/>
                  <a:gd name="T8" fmla="*/ 0 w 1126"/>
                  <a:gd name="T9" fmla="*/ 0 h 1015"/>
                  <a:gd name="T10" fmla="*/ 0 w 1126"/>
                  <a:gd name="T11" fmla="*/ 0 h 1015"/>
                  <a:gd name="T12" fmla="*/ 0 w 1126"/>
                  <a:gd name="T13" fmla="*/ 0 h 1015"/>
                  <a:gd name="T14" fmla="*/ 0 w 1126"/>
                  <a:gd name="T15" fmla="*/ 0 h 1015"/>
                  <a:gd name="T16" fmla="*/ 0 w 1126"/>
                  <a:gd name="T17" fmla="*/ 0 h 1015"/>
                  <a:gd name="T18" fmla="*/ 0 w 1126"/>
                  <a:gd name="T19" fmla="*/ 0 h 1015"/>
                  <a:gd name="T20" fmla="*/ 0 w 1126"/>
                  <a:gd name="T21" fmla="*/ 0 h 1015"/>
                  <a:gd name="T22" fmla="*/ 0 w 1126"/>
                  <a:gd name="T23" fmla="*/ 0 h 10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6"/>
                  <a:gd name="T37" fmla="*/ 0 h 1015"/>
                  <a:gd name="T38" fmla="*/ 1126 w 1126"/>
                  <a:gd name="T39" fmla="*/ 1015 h 10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6" h="1015">
                    <a:moveTo>
                      <a:pt x="0" y="409"/>
                    </a:moveTo>
                    <a:lnTo>
                      <a:pt x="754" y="0"/>
                    </a:lnTo>
                    <a:lnTo>
                      <a:pt x="1126" y="585"/>
                    </a:lnTo>
                    <a:lnTo>
                      <a:pt x="1126" y="654"/>
                    </a:lnTo>
                    <a:lnTo>
                      <a:pt x="1086" y="743"/>
                    </a:lnTo>
                    <a:lnTo>
                      <a:pt x="1027" y="820"/>
                    </a:lnTo>
                    <a:lnTo>
                      <a:pt x="941" y="898"/>
                    </a:lnTo>
                    <a:lnTo>
                      <a:pt x="832" y="966"/>
                    </a:lnTo>
                    <a:lnTo>
                      <a:pt x="705" y="1006"/>
                    </a:lnTo>
                    <a:lnTo>
                      <a:pt x="558" y="1015"/>
                    </a:lnTo>
                    <a:lnTo>
                      <a:pt x="393" y="986"/>
                    </a:lnTo>
                    <a:lnTo>
                      <a:pt x="0" y="409"/>
                    </a:lnTo>
                  </a:path>
                </a:pathLst>
              </a:custGeom>
              <a:noFill/>
              <a:ln w="0">
                <a:solidFill>
                  <a:srgbClr val="25221E"/>
                </a:solidFill>
                <a:round/>
                <a:headEnd/>
                <a:tailEnd/>
              </a:ln>
            </p:spPr>
            <p:txBody>
              <a:bodyPr/>
              <a:lstStyle/>
              <a:p>
                <a:pPr eaLnBrk="1" hangingPunct="1"/>
                <a:endParaRPr lang="pt-BR" u="none"/>
              </a:p>
            </p:txBody>
          </p:sp>
          <p:sp>
            <p:nvSpPr>
              <p:cNvPr id="468162" name="Freeform 232"/>
              <p:cNvSpPr>
                <a:spLocks/>
              </p:cNvSpPr>
              <p:nvPr/>
            </p:nvSpPr>
            <p:spPr bwMode="auto">
              <a:xfrm>
                <a:off x="2209" y="1242"/>
                <a:ext cx="101" cy="103"/>
              </a:xfrm>
              <a:custGeom>
                <a:avLst/>
                <a:gdLst>
                  <a:gd name="T0" fmla="*/ 0 w 909"/>
                  <a:gd name="T1" fmla="*/ 0 h 920"/>
                  <a:gd name="T2" fmla="*/ 0 w 909"/>
                  <a:gd name="T3" fmla="*/ 0 h 920"/>
                  <a:gd name="T4" fmla="*/ 0 w 909"/>
                  <a:gd name="T5" fmla="*/ 0 h 920"/>
                  <a:gd name="T6" fmla="*/ 0 w 909"/>
                  <a:gd name="T7" fmla="*/ 0 h 920"/>
                  <a:gd name="T8" fmla="*/ 0 w 909"/>
                  <a:gd name="T9" fmla="*/ 0 h 920"/>
                  <a:gd name="T10" fmla="*/ 0 w 909"/>
                  <a:gd name="T11" fmla="*/ 0 h 920"/>
                  <a:gd name="T12" fmla="*/ 0 w 909"/>
                  <a:gd name="T13" fmla="*/ 0 h 920"/>
                  <a:gd name="T14" fmla="*/ 0 w 909"/>
                  <a:gd name="T15" fmla="*/ 0 h 920"/>
                  <a:gd name="T16" fmla="*/ 0 w 909"/>
                  <a:gd name="T17" fmla="*/ 0 h 920"/>
                  <a:gd name="T18" fmla="*/ 0 w 909"/>
                  <a:gd name="T19" fmla="*/ 0 h 920"/>
                  <a:gd name="T20" fmla="*/ 0 w 909"/>
                  <a:gd name="T21" fmla="*/ 0 h 920"/>
                  <a:gd name="T22" fmla="*/ 0 w 909"/>
                  <a:gd name="T23" fmla="*/ 0 h 920"/>
                  <a:gd name="T24" fmla="*/ 0 w 909"/>
                  <a:gd name="T25" fmla="*/ 0 h 920"/>
                  <a:gd name="T26" fmla="*/ 0 w 909"/>
                  <a:gd name="T27" fmla="*/ 0 h 920"/>
                  <a:gd name="T28" fmla="*/ 0 w 909"/>
                  <a:gd name="T29" fmla="*/ 0 h 920"/>
                  <a:gd name="T30" fmla="*/ 0 w 909"/>
                  <a:gd name="T31" fmla="*/ 0 h 920"/>
                  <a:gd name="T32" fmla="*/ 0 w 909"/>
                  <a:gd name="T33" fmla="*/ 0 h 920"/>
                  <a:gd name="T34" fmla="*/ 0 w 909"/>
                  <a:gd name="T35" fmla="*/ 0 h 920"/>
                  <a:gd name="T36" fmla="*/ 0 w 909"/>
                  <a:gd name="T37" fmla="*/ 0 h 920"/>
                  <a:gd name="T38" fmla="*/ 0 w 909"/>
                  <a:gd name="T39" fmla="*/ 0 h 920"/>
                  <a:gd name="T40" fmla="*/ 0 w 909"/>
                  <a:gd name="T41" fmla="*/ 0 h 920"/>
                  <a:gd name="T42" fmla="*/ 0 w 909"/>
                  <a:gd name="T43" fmla="*/ 0 h 920"/>
                  <a:gd name="T44" fmla="*/ 0 w 909"/>
                  <a:gd name="T45" fmla="*/ 0 h 920"/>
                  <a:gd name="T46" fmla="*/ 0 w 909"/>
                  <a:gd name="T47" fmla="*/ 0 h 920"/>
                  <a:gd name="T48" fmla="*/ 0 w 909"/>
                  <a:gd name="T49" fmla="*/ 0 h 920"/>
                  <a:gd name="T50" fmla="*/ 0 w 909"/>
                  <a:gd name="T51" fmla="*/ 0 h 920"/>
                  <a:gd name="T52" fmla="*/ 0 w 909"/>
                  <a:gd name="T53" fmla="*/ 0 h 920"/>
                  <a:gd name="T54" fmla="*/ 0 w 909"/>
                  <a:gd name="T55" fmla="*/ 0 h 920"/>
                  <a:gd name="T56" fmla="*/ 0 w 909"/>
                  <a:gd name="T57" fmla="*/ 0 h 920"/>
                  <a:gd name="T58" fmla="*/ 0 w 909"/>
                  <a:gd name="T59" fmla="*/ 0 h 920"/>
                  <a:gd name="T60" fmla="*/ 0 w 909"/>
                  <a:gd name="T61" fmla="*/ 0 h 920"/>
                  <a:gd name="T62" fmla="*/ 0 w 909"/>
                  <a:gd name="T63" fmla="*/ 0 h 920"/>
                  <a:gd name="T64" fmla="*/ 0 w 909"/>
                  <a:gd name="T65" fmla="*/ 0 h 9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9"/>
                  <a:gd name="T100" fmla="*/ 0 h 920"/>
                  <a:gd name="T101" fmla="*/ 909 w 909"/>
                  <a:gd name="T102" fmla="*/ 920 h 9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9" h="920">
                    <a:moveTo>
                      <a:pt x="451" y="0"/>
                    </a:moveTo>
                    <a:lnTo>
                      <a:pt x="540" y="20"/>
                    </a:lnTo>
                    <a:lnTo>
                      <a:pt x="626" y="40"/>
                    </a:lnTo>
                    <a:lnTo>
                      <a:pt x="705" y="89"/>
                    </a:lnTo>
                    <a:lnTo>
                      <a:pt x="774" y="137"/>
                    </a:lnTo>
                    <a:lnTo>
                      <a:pt x="832" y="206"/>
                    </a:lnTo>
                    <a:lnTo>
                      <a:pt x="872" y="284"/>
                    </a:lnTo>
                    <a:lnTo>
                      <a:pt x="901" y="372"/>
                    </a:lnTo>
                    <a:lnTo>
                      <a:pt x="909" y="461"/>
                    </a:lnTo>
                    <a:lnTo>
                      <a:pt x="901" y="547"/>
                    </a:lnTo>
                    <a:lnTo>
                      <a:pt x="881" y="636"/>
                    </a:lnTo>
                    <a:lnTo>
                      <a:pt x="832" y="725"/>
                    </a:lnTo>
                    <a:lnTo>
                      <a:pt x="783" y="781"/>
                    </a:lnTo>
                    <a:lnTo>
                      <a:pt x="715" y="842"/>
                    </a:lnTo>
                    <a:lnTo>
                      <a:pt x="637" y="890"/>
                    </a:lnTo>
                    <a:lnTo>
                      <a:pt x="548" y="908"/>
                    </a:lnTo>
                    <a:lnTo>
                      <a:pt x="461" y="920"/>
                    </a:lnTo>
                    <a:lnTo>
                      <a:pt x="373" y="920"/>
                    </a:lnTo>
                    <a:lnTo>
                      <a:pt x="276" y="890"/>
                    </a:lnTo>
                    <a:lnTo>
                      <a:pt x="195" y="851"/>
                    </a:lnTo>
                    <a:lnTo>
                      <a:pt x="129" y="791"/>
                    </a:lnTo>
                    <a:lnTo>
                      <a:pt x="80" y="725"/>
                    </a:lnTo>
                    <a:lnTo>
                      <a:pt x="31" y="656"/>
                    </a:lnTo>
                    <a:lnTo>
                      <a:pt x="11" y="558"/>
                    </a:lnTo>
                    <a:lnTo>
                      <a:pt x="0" y="469"/>
                    </a:lnTo>
                    <a:lnTo>
                      <a:pt x="0" y="381"/>
                    </a:lnTo>
                    <a:lnTo>
                      <a:pt x="31" y="294"/>
                    </a:lnTo>
                    <a:lnTo>
                      <a:pt x="69" y="215"/>
                    </a:lnTo>
                    <a:lnTo>
                      <a:pt x="129" y="146"/>
                    </a:lnTo>
                    <a:lnTo>
                      <a:pt x="195" y="89"/>
                    </a:lnTo>
                    <a:lnTo>
                      <a:pt x="264" y="40"/>
                    </a:lnTo>
                    <a:lnTo>
                      <a:pt x="361" y="20"/>
                    </a:lnTo>
                    <a:lnTo>
                      <a:pt x="451" y="0"/>
                    </a:lnTo>
                    <a:close/>
                  </a:path>
                </a:pathLst>
              </a:custGeom>
              <a:solidFill>
                <a:srgbClr val="DA251D"/>
              </a:solidFill>
              <a:ln w="9525">
                <a:noFill/>
                <a:round/>
                <a:headEnd/>
                <a:tailEnd/>
              </a:ln>
            </p:spPr>
            <p:txBody>
              <a:bodyPr/>
              <a:lstStyle/>
              <a:p>
                <a:pPr eaLnBrk="1" hangingPunct="1"/>
                <a:endParaRPr lang="pt-BR" u="none"/>
              </a:p>
            </p:txBody>
          </p:sp>
          <p:sp>
            <p:nvSpPr>
              <p:cNvPr id="468163" name="Freeform 233"/>
              <p:cNvSpPr>
                <a:spLocks/>
              </p:cNvSpPr>
              <p:nvPr/>
            </p:nvSpPr>
            <p:spPr bwMode="auto">
              <a:xfrm>
                <a:off x="2209" y="1242"/>
                <a:ext cx="101" cy="103"/>
              </a:xfrm>
              <a:custGeom>
                <a:avLst/>
                <a:gdLst>
                  <a:gd name="T0" fmla="*/ 0 w 909"/>
                  <a:gd name="T1" fmla="*/ 0 h 920"/>
                  <a:gd name="T2" fmla="*/ 0 w 909"/>
                  <a:gd name="T3" fmla="*/ 0 h 920"/>
                  <a:gd name="T4" fmla="*/ 0 w 909"/>
                  <a:gd name="T5" fmla="*/ 0 h 920"/>
                  <a:gd name="T6" fmla="*/ 0 w 909"/>
                  <a:gd name="T7" fmla="*/ 0 h 920"/>
                  <a:gd name="T8" fmla="*/ 0 w 909"/>
                  <a:gd name="T9" fmla="*/ 0 h 920"/>
                  <a:gd name="T10" fmla="*/ 0 w 909"/>
                  <a:gd name="T11" fmla="*/ 0 h 920"/>
                  <a:gd name="T12" fmla="*/ 0 w 909"/>
                  <a:gd name="T13" fmla="*/ 0 h 920"/>
                  <a:gd name="T14" fmla="*/ 0 w 909"/>
                  <a:gd name="T15" fmla="*/ 0 h 920"/>
                  <a:gd name="T16" fmla="*/ 0 w 909"/>
                  <a:gd name="T17" fmla="*/ 0 h 920"/>
                  <a:gd name="T18" fmla="*/ 0 w 909"/>
                  <a:gd name="T19" fmla="*/ 0 h 920"/>
                  <a:gd name="T20" fmla="*/ 0 w 909"/>
                  <a:gd name="T21" fmla="*/ 0 h 920"/>
                  <a:gd name="T22" fmla="*/ 0 w 909"/>
                  <a:gd name="T23" fmla="*/ 0 h 920"/>
                  <a:gd name="T24" fmla="*/ 0 w 909"/>
                  <a:gd name="T25" fmla="*/ 0 h 920"/>
                  <a:gd name="T26" fmla="*/ 0 w 909"/>
                  <a:gd name="T27" fmla="*/ 0 h 920"/>
                  <a:gd name="T28" fmla="*/ 0 w 909"/>
                  <a:gd name="T29" fmla="*/ 0 h 920"/>
                  <a:gd name="T30" fmla="*/ 0 w 909"/>
                  <a:gd name="T31" fmla="*/ 0 h 920"/>
                  <a:gd name="T32" fmla="*/ 0 w 909"/>
                  <a:gd name="T33" fmla="*/ 0 h 920"/>
                  <a:gd name="T34" fmla="*/ 0 w 909"/>
                  <a:gd name="T35" fmla="*/ 0 h 920"/>
                  <a:gd name="T36" fmla="*/ 0 w 909"/>
                  <a:gd name="T37" fmla="*/ 0 h 920"/>
                  <a:gd name="T38" fmla="*/ 0 w 909"/>
                  <a:gd name="T39" fmla="*/ 0 h 920"/>
                  <a:gd name="T40" fmla="*/ 0 w 909"/>
                  <a:gd name="T41" fmla="*/ 0 h 920"/>
                  <a:gd name="T42" fmla="*/ 0 w 909"/>
                  <a:gd name="T43" fmla="*/ 0 h 920"/>
                  <a:gd name="T44" fmla="*/ 0 w 909"/>
                  <a:gd name="T45" fmla="*/ 0 h 920"/>
                  <a:gd name="T46" fmla="*/ 0 w 909"/>
                  <a:gd name="T47" fmla="*/ 0 h 920"/>
                  <a:gd name="T48" fmla="*/ 0 w 909"/>
                  <a:gd name="T49" fmla="*/ 0 h 920"/>
                  <a:gd name="T50" fmla="*/ 0 w 909"/>
                  <a:gd name="T51" fmla="*/ 0 h 920"/>
                  <a:gd name="T52" fmla="*/ 0 w 909"/>
                  <a:gd name="T53" fmla="*/ 0 h 920"/>
                  <a:gd name="T54" fmla="*/ 0 w 909"/>
                  <a:gd name="T55" fmla="*/ 0 h 920"/>
                  <a:gd name="T56" fmla="*/ 0 w 909"/>
                  <a:gd name="T57" fmla="*/ 0 h 920"/>
                  <a:gd name="T58" fmla="*/ 0 w 909"/>
                  <a:gd name="T59" fmla="*/ 0 h 920"/>
                  <a:gd name="T60" fmla="*/ 0 w 909"/>
                  <a:gd name="T61" fmla="*/ 0 h 920"/>
                  <a:gd name="T62" fmla="*/ 0 w 909"/>
                  <a:gd name="T63" fmla="*/ 0 h 920"/>
                  <a:gd name="T64" fmla="*/ 0 w 909"/>
                  <a:gd name="T65" fmla="*/ 0 h 9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9"/>
                  <a:gd name="T100" fmla="*/ 0 h 920"/>
                  <a:gd name="T101" fmla="*/ 909 w 909"/>
                  <a:gd name="T102" fmla="*/ 920 h 9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9" h="920">
                    <a:moveTo>
                      <a:pt x="451" y="0"/>
                    </a:moveTo>
                    <a:lnTo>
                      <a:pt x="540" y="20"/>
                    </a:lnTo>
                    <a:lnTo>
                      <a:pt x="626" y="40"/>
                    </a:lnTo>
                    <a:lnTo>
                      <a:pt x="705" y="89"/>
                    </a:lnTo>
                    <a:lnTo>
                      <a:pt x="774" y="137"/>
                    </a:lnTo>
                    <a:lnTo>
                      <a:pt x="832" y="206"/>
                    </a:lnTo>
                    <a:lnTo>
                      <a:pt x="872" y="284"/>
                    </a:lnTo>
                    <a:lnTo>
                      <a:pt x="901" y="372"/>
                    </a:lnTo>
                    <a:lnTo>
                      <a:pt x="909" y="461"/>
                    </a:lnTo>
                    <a:lnTo>
                      <a:pt x="901" y="547"/>
                    </a:lnTo>
                    <a:lnTo>
                      <a:pt x="881" y="636"/>
                    </a:lnTo>
                    <a:lnTo>
                      <a:pt x="832" y="725"/>
                    </a:lnTo>
                    <a:lnTo>
                      <a:pt x="783" y="781"/>
                    </a:lnTo>
                    <a:lnTo>
                      <a:pt x="715" y="842"/>
                    </a:lnTo>
                    <a:lnTo>
                      <a:pt x="637" y="890"/>
                    </a:lnTo>
                    <a:lnTo>
                      <a:pt x="548" y="908"/>
                    </a:lnTo>
                    <a:lnTo>
                      <a:pt x="461" y="920"/>
                    </a:lnTo>
                    <a:lnTo>
                      <a:pt x="373" y="920"/>
                    </a:lnTo>
                    <a:lnTo>
                      <a:pt x="276" y="890"/>
                    </a:lnTo>
                    <a:lnTo>
                      <a:pt x="195" y="851"/>
                    </a:lnTo>
                    <a:lnTo>
                      <a:pt x="129" y="791"/>
                    </a:lnTo>
                    <a:lnTo>
                      <a:pt x="80" y="725"/>
                    </a:lnTo>
                    <a:lnTo>
                      <a:pt x="31" y="656"/>
                    </a:lnTo>
                    <a:lnTo>
                      <a:pt x="11" y="558"/>
                    </a:lnTo>
                    <a:lnTo>
                      <a:pt x="0" y="469"/>
                    </a:lnTo>
                    <a:lnTo>
                      <a:pt x="0" y="381"/>
                    </a:lnTo>
                    <a:lnTo>
                      <a:pt x="31" y="294"/>
                    </a:lnTo>
                    <a:lnTo>
                      <a:pt x="69" y="215"/>
                    </a:lnTo>
                    <a:lnTo>
                      <a:pt x="129" y="146"/>
                    </a:lnTo>
                    <a:lnTo>
                      <a:pt x="195" y="89"/>
                    </a:lnTo>
                    <a:lnTo>
                      <a:pt x="264" y="40"/>
                    </a:lnTo>
                    <a:lnTo>
                      <a:pt x="361" y="20"/>
                    </a:lnTo>
                    <a:lnTo>
                      <a:pt x="451" y="0"/>
                    </a:lnTo>
                  </a:path>
                </a:pathLst>
              </a:custGeom>
              <a:noFill/>
              <a:ln w="0">
                <a:solidFill>
                  <a:srgbClr val="25221E"/>
                </a:solidFill>
                <a:round/>
                <a:headEnd/>
                <a:tailEnd/>
              </a:ln>
            </p:spPr>
            <p:txBody>
              <a:bodyPr/>
              <a:lstStyle/>
              <a:p>
                <a:pPr eaLnBrk="1" hangingPunct="1"/>
                <a:endParaRPr lang="pt-BR" u="none"/>
              </a:p>
            </p:txBody>
          </p:sp>
          <p:sp>
            <p:nvSpPr>
              <p:cNvPr id="468164" name="Freeform 234"/>
              <p:cNvSpPr>
                <a:spLocks/>
              </p:cNvSpPr>
              <p:nvPr/>
            </p:nvSpPr>
            <p:spPr bwMode="auto">
              <a:xfrm>
                <a:off x="2242" y="1277"/>
                <a:ext cx="34" cy="34"/>
              </a:xfrm>
              <a:custGeom>
                <a:avLst/>
                <a:gdLst>
                  <a:gd name="T0" fmla="*/ 0 w 304"/>
                  <a:gd name="T1" fmla="*/ 0 h 304"/>
                  <a:gd name="T2" fmla="*/ 0 w 304"/>
                  <a:gd name="T3" fmla="*/ 0 h 304"/>
                  <a:gd name="T4" fmla="*/ 0 w 304"/>
                  <a:gd name="T5" fmla="*/ 0 h 304"/>
                  <a:gd name="T6" fmla="*/ 0 w 304"/>
                  <a:gd name="T7" fmla="*/ 0 h 304"/>
                  <a:gd name="T8" fmla="*/ 0 w 304"/>
                  <a:gd name="T9" fmla="*/ 0 h 304"/>
                  <a:gd name="T10" fmla="*/ 0 w 304"/>
                  <a:gd name="T11" fmla="*/ 0 h 304"/>
                  <a:gd name="T12" fmla="*/ 0 w 304"/>
                  <a:gd name="T13" fmla="*/ 0 h 304"/>
                  <a:gd name="T14" fmla="*/ 0 w 304"/>
                  <a:gd name="T15" fmla="*/ 0 h 304"/>
                  <a:gd name="T16" fmla="*/ 0 w 304"/>
                  <a:gd name="T17" fmla="*/ 0 h 304"/>
                  <a:gd name="T18" fmla="*/ 0 w 304"/>
                  <a:gd name="T19" fmla="*/ 0 h 304"/>
                  <a:gd name="T20" fmla="*/ 0 w 304"/>
                  <a:gd name="T21" fmla="*/ 0 h 304"/>
                  <a:gd name="T22" fmla="*/ 0 w 304"/>
                  <a:gd name="T23" fmla="*/ 0 h 304"/>
                  <a:gd name="T24" fmla="*/ 0 w 304"/>
                  <a:gd name="T25" fmla="*/ 0 h 304"/>
                  <a:gd name="T26" fmla="*/ 0 w 304"/>
                  <a:gd name="T27" fmla="*/ 0 h 304"/>
                  <a:gd name="T28" fmla="*/ 0 w 304"/>
                  <a:gd name="T29" fmla="*/ 0 h 304"/>
                  <a:gd name="T30" fmla="*/ 0 w 304"/>
                  <a:gd name="T31" fmla="*/ 0 h 304"/>
                  <a:gd name="T32" fmla="*/ 0 w 304"/>
                  <a:gd name="T33" fmla="*/ 0 h 3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4"/>
                  <a:gd name="T52" fmla="*/ 0 h 304"/>
                  <a:gd name="T53" fmla="*/ 304 w 304"/>
                  <a:gd name="T54" fmla="*/ 304 h 3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4" h="304">
                    <a:moveTo>
                      <a:pt x="147" y="0"/>
                    </a:moveTo>
                    <a:lnTo>
                      <a:pt x="216" y="12"/>
                    </a:lnTo>
                    <a:lnTo>
                      <a:pt x="264" y="40"/>
                    </a:lnTo>
                    <a:lnTo>
                      <a:pt x="293" y="89"/>
                    </a:lnTo>
                    <a:lnTo>
                      <a:pt x="304" y="149"/>
                    </a:lnTo>
                    <a:lnTo>
                      <a:pt x="293" y="206"/>
                    </a:lnTo>
                    <a:lnTo>
                      <a:pt x="264" y="264"/>
                    </a:lnTo>
                    <a:lnTo>
                      <a:pt x="216" y="294"/>
                    </a:lnTo>
                    <a:lnTo>
                      <a:pt x="157" y="304"/>
                    </a:lnTo>
                    <a:lnTo>
                      <a:pt x="97" y="294"/>
                    </a:lnTo>
                    <a:lnTo>
                      <a:pt x="40" y="264"/>
                    </a:lnTo>
                    <a:lnTo>
                      <a:pt x="9" y="215"/>
                    </a:lnTo>
                    <a:lnTo>
                      <a:pt x="0" y="157"/>
                    </a:lnTo>
                    <a:lnTo>
                      <a:pt x="9" y="89"/>
                    </a:lnTo>
                    <a:lnTo>
                      <a:pt x="40" y="40"/>
                    </a:lnTo>
                    <a:lnTo>
                      <a:pt x="89" y="12"/>
                    </a:lnTo>
                    <a:lnTo>
                      <a:pt x="147" y="0"/>
                    </a:lnTo>
                    <a:close/>
                  </a:path>
                </a:pathLst>
              </a:custGeom>
              <a:solidFill>
                <a:srgbClr val="71635D"/>
              </a:solidFill>
              <a:ln w="9525">
                <a:noFill/>
                <a:round/>
                <a:headEnd/>
                <a:tailEnd/>
              </a:ln>
            </p:spPr>
            <p:txBody>
              <a:bodyPr/>
              <a:lstStyle/>
              <a:p>
                <a:pPr eaLnBrk="1" hangingPunct="1"/>
                <a:endParaRPr lang="pt-BR" u="none"/>
              </a:p>
            </p:txBody>
          </p:sp>
          <p:sp>
            <p:nvSpPr>
              <p:cNvPr id="468165" name="Freeform 235"/>
              <p:cNvSpPr>
                <a:spLocks/>
              </p:cNvSpPr>
              <p:nvPr/>
            </p:nvSpPr>
            <p:spPr bwMode="auto">
              <a:xfrm>
                <a:off x="2242" y="1277"/>
                <a:ext cx="34" cy="34"/>
              </a:xfrm>
              <a:custGeom>
                <a:avLst/>
                <a:gdLst>
                  <a:gd name="T0" fmla="*/ 0 w 304"/>
                  <a:gd name="T1" fmla="*/ 0 h 304"/>
                  <a:gd name="T2" fmla="*/ 0 w 304"/>
                  <a:gd name="T3" fmla="*/ 0 h 304"/>
                  <a:gd name="T4" fmla="*/ 0 w 304"/>
                  <a:gd name="T5" fmla="*/ 0 h 304"/>
                  <a:gd name="T6" fmla="*/ 0 w 304"/>
                  <a:gd name="T7" fmla="*/ 0 h 304"/>
                  <a:gd name="T8" fmla="*/ 0 w 304"/>
                  <a:gd name="T9" fmla="*/ 0 h 304"/>
                  <a:gd name="T10" fmla="*/ 0 w 304"/>
                  <a:gd name="T11" fmla="*/ 0 h 304"/>
                  <a:gd name="T12" fmla="*/ 0 w 304"/>
                  <a:gd name="T13" fmla="*/ 0 h 304"/>
                  <a:gd name="T14" fmla="*/ 0 w 304"/>
                  <a:gd name="T15" fmla="*/ 0 h 304"/>
                  <a:gd name="T16" fmla="*/ 0 w 304"/>
                  <a:gd name="T17" fmla="*/ 0 h 304"/>
                  <a:gd name="T18" fmla="*/ 0 w 304"/>
                  <a:gd name="T19" fmla="*/ 0 h 304"/>
                  <a:gd name="T20" fmla="*/ 0 w 304"/>
                  <a:gd name="T21" fmla="*/ 0 h 304"/>
                  <a:gd name="T22" fmla="*/ 0 w 304"/>
                  <a:gd name="T23" fmla="*/ 0 h 304"/>
                  <a:gd name="T24" fmla="*/ 0 w 304"/>
                  <a:gd name="T25" fmla="*/ 0 h 304"/>
                  <a:gd name="T26" fmla="*/ 0 w 304"/>
                  <a:gd name="T27" fmla="*/ 0 h 304"/>
                  <a:gd name="T28" fmla="*/ 0 w 304"/>
                  <a:gd name="T29" fmla="*/ 0 h 304"/>
                  <a:gd name="T30" fmla="*/ 0 w 304"/>
                  <a:gd name="T31" fmla="*/ 0 h 304"/>
                  <a:gd name="T32" fmla="*/ 0 w 304"/>
                  <a:gd name="T33" fmla="*/ 0 h 3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4"/>
                  <a:gd name="T52" fmla="*/ 0 h 304"/>
                  <a:gd name="T53" fmla="*/ 304 w 304"/>
                  <a:gd name="T54" fmla="*/ 304 h 3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4" h="304">
                    <a:moveTo>
                      <a:pt x="147" y="0"/>
                    </a:moveTo>
                    <a:lnTo>
                      <a:pt x="216" y="12"/>
                    </a:lnTo>
                    <a:lnTo>
                      <a:pt x="264" y="40"/>
                    </a:lnTo>
                    <a:lnTo>
                      <a:pt x="293" y="89"/>
                    </a:lnTo>
                    <a:lnTo>
                      <a:pt x="304" y="149"/>
                    </a:lnTo>
                    <a:lnTo>
                      <a:pt x="293" y="206"/>
                    </a:lnTo>
                    <a:lnTo>
                      <a:pt x="264" y="264"/>
                    </a:lnTo>
                    <a:lnTo>
                      <a:pt x="216" y="294"/>
                    </a:lnTo>
                    <a:lnTo>
                      <a:pt x="157" y="304"/>
                    </a:lnTo>
                    <a:lnTo>
                      <a:pt x="97" y="294"/>
                    </a:lnTo>
                    <a:lnTo>
                      <a:pt x="40" y="264"/>
                    </a:lnTo>
                    <a:lnTo>
                      <a:pt x="9" y="215"/>
                    </a:lnTo>
                    <a:lnTo>
                      <a:pt x="0" y="157"/>
                    </a:lnTo>
                    <a:lnTo>
                      <a:pt x="9" y="89"/>
                    </a:lnTo>
                    <a:lnTo>
                      <a:pt x="40" y="40"/>
                    </a:lnTo>
                    <a:lnTo>
                      <a:pt x="89" y="12"/>
                    </a:lnTo>
                    <a:lnTo>
                      <a:pt x="147" y="0"/>
                    </a:lnTo>
                  </a:path>
                </a:pathLst>
              </a:custGeom>
              <a:noFill/>
              <a:ln w="0">
                <a:solidFill>
                  <a:srgbClr val="25221E"/>
                </a:solidFill>
                <a:round/>
                <a:headEnd/>
                <a:tailEnd/>
              </a:ln>
            </p:spPr>
            <p:txBody>
              <a:bodyPr/>
              <a:lstStyle/>
              <a:p>
                <a:pPr eaLnBrk="1" hangingPunct="1"/>
                <a:endParaRPr lang="pt-BR" u="none"/>
              </a:p>
            </p:txBody>
          </p:sp>
          <p:sp>
            <p:nvSpPr>
              <p:cNvPr id="468166" name="Rectangle 236"/>
              <p:cNvSpPr>
                <a:spLocks noChangeArrowheads="1"/>
              </p:cNvSpPr>
              <p:nvPr/>
            </p:nvSpPr>
            <p:spPr bwMode="auto">
              <a:xfrm>
                <a:off x="2533" y="1076"/>
                <a:ext cx="58" cy="12"/>
              </a:xfrm>
              <a:prstGeom prst="rect">
                <a:avLst/>
              </a:prstGeom>
              <a:solidFill>
                <a:srgbClr val="DA251D"/>
              </a:solidFill>
              <a:ln w="9525">
                <a:noFill/>
                <a:miter lim="800000"/>
                <a:headEnd/>
                <a:tailEnd/>
              </a:ln>
            </p:spPr>
            <p:txBody>
              <a:bodyPr/>
              <a:lstStyle/>
              <a:p>
                <a:pPr eaLnBrk="1" hangingPunct="1"/>
                <a:endParaRPr lang="pt-BR" u="none"/>
              </a:p>
            </p:txBody>
          </p:sp>
          <p:sp>
            <p:nvSpPr>
              <p:cNvPr id="468167" name="Rectangle 237"/>
              <p:cNvSpPr>
                <a:spLocks noChangeArrowheads="1"/>
              </p:cNvSpPr>
              <p:nvPr/>
            </p:nvSpPr>
            <p:spPr bwMode="auto">
              <a:xfrm>
                <a:off x="2700" y="1076"/>
                <a:ext cx="59" cy="12"/>
              </a:xfrm>
              <a:prstGeom prst="rect">
                <a:avLst/>
              </a:prstGeom>
              <a:solidFill>
                <a:srgbClr val="DA251D"/>
              </a:solidFill>
              <a:ln w="9525">
                <a:noFill/>
                <a:miter lim="800000"/>
                <a:headEnd/>
                <a:tailEnd/>
              </a:ln>
            </p:spPr>
            <p:txBody>
              <a:bodyPr/>
              <a:lstStyle/>
              <a:p>
                <a:pPr eaLnBrk="1" hangingPunct="1"/>
                <a:endParaRPr lang="pt-BR" u="none"/>
              </a:p>
            </p:txBody>
          </p:sp>
          <p:sp>
            <p:nvSpPr>
              <p:cNvPr id="468168" name="Freeform 238"/>
              <p:cNvSpPr>
                <a:spLocks/>
              </p:cNvSpPr>
              <p:nvPr/>
            </p:nvSpPr>
            <p:spPr bwMode="auto">
              <a:xfrm>
                <a:off x="2680" y="1059"/>
                <a:ext cx="156" cy="300"/>
              </a:xfrm>
              <a:custGeom>
                <a:avLst/>
                <a:gdLst>
                  <a:gd name="T0" fmla="*/ 0 w 1403"/>
                  <a:gd name="T1" fmla="*/ 0 h 2697"/>
                  <a:gd name="T2" fmla="*/ 0 w 1403"/>
                  <a:gd name="T3" fmla="*/ 0 h 2697"/>
                  <a:gd name="T4" fmla="*/ 0 w 1403"/>
                  <a:gd name="T5" fmla="*/ 0 h 2697"/>
                  <a:gd name="T6" fmla="*/ 0 w 1403"/>
                  <a:gd name="T7" fmla="*/ 0 h 2697"/>
                  <a:gd name="T8" fmla="*/ 0 w 1403"/>
                  <a:gd name="T9" fmla="*/ 0 h 2697"/>
                  <a:gd name="T10" fmla="*/ 0 w 1403"/>
                  <a:gd name="T11" fmla="*/ 0 h 2697"/>
                  <a:gd name="T12" fmla="*/ 0 w 1403"/>
                  <a:gd name="T13" fmla="*/ 0 h 2697"/>
                  <a:gd name="T14" fmla="*/ 0 w 1403"/>
                  <a:gd name="T15" fmla="*/ 0 h 2697"/>
                  <a:gd name="T16" fmla="*/ 0 w 1403"/>
                  <a:gd name="T17" fmla="*/ 0 h 2697"/>
                  <a:gd name="T18" fmla="*/ 0 w 1403"/>
                  <a:gd name="T19" fmla="*/ 0 h 2697"/>
                  <a:gd name="T20" fmla="*/ 0 w 1403"/>
                  <a:gd name="T21" fmla="*/ 0 h 26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3"/>
                  <a:gd name="T34" fmla="*/ 0 h 2697"/>
                  <a:gd name="T35" fmla="*/ 1403 w 1403"/>
                  <a:gd name="T36" fmla="*/ 2697 h 26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3" h="2697">
                    <a:moveTo>
                      <a:pt x="599" y="1456"/>
                    </a:moveTo>
                    <a:lnTo>
                      <a:pt x="718" y="0"/>
                    </a:lnTo>
                    <a:lnTo>
                      <a:pt x="1091" y="0"/>
                    </a:lnTo>
                    <a:lnTo>
                      <a:pt x="978" y="1500"/>
                    </a:lnTo>
                    <a:lnTo>
                      <a:pt x="1045" y="1516"/>
                    </a:lnTo>
                    <a:lnTo>
                      <a:pt x="1403" y="1852"/>
                    </a:lnTo>
                    <a:lnTo>
                      <a:pt x="1393" y="2697"/>
                    </a:lnTo>
                    <a:lnTo>
                      <a:pt x="0" y="2535"/>
                    </a:lnTo>
                    <a:lnTo>
                      <a:pt x="0" y="1817"/>
                    </a:lnTo>
                    <a:lnTo>
                      <a:pt x="497" y="1444"/>
                    </a:lnTo>
                    <a:lnTo>
                      <a:pt x="599" y="1456"/>
                    </a:lnTo>
                    <a:close/>
                  </a:path>
                </a:pathLst>
              </a:custGeom>
              <a:solidFill>
                <a:srgbClr val="3BB3C3"/>
              </a:solidFill>
              <a:ln w="9525">
                <a:noFill/>
                <a:round/>
                <a:headEnd/>
                <a:tailEnd/>
              </a:ln>
            </p:spPr>
            <p:txBody>
              <a:bodyPr/>
              <a:lstStyle/>
              <a:p>
                <a:pPr eaLnBrk="1" hangingPunct="1"/>
                <a:endParaRPr lang="pt-BR" u="none"/>
              </a:p>
            </p:txBody>
          </p:sp>
          <p:sp>
            <p:nvSpPr>
              <p:cNvPr id="468169" name="Rectangle 242"/>
              <p:cNvSpPr>
                <a:spLocks noChangeArrowheads="1"/>
              </p:cNvSpPr>
              <p:nvPr/>
            </p:nvSpPr>
            <p:spPr bwMode="auto">
              <a:xfrm>
                <a:off x="2593" y="1005"/>
                <a:ext cx="143" cy="143"/>
              </a:xfrm>
              <a:prstGeom prst="rect">
                <a:avLst/>
              </a:prstGeom>
              <a:solidFill>
                <a:srgbClr val="0093DD"/>
              </a:solidFill>
              <a:ln w="9525">
                <a:noFill/>
                <a:miter lim="800000"/>
                <a:headEnd/>
                <a:tailEnd/>
              </a:ln>
            </p:spPr>
            <p:txBody>
              <a:bodyPr/>
              <a:lstStyle/>
              <a:p>
                <a:pPr eaLnBrk="1" hangingPunct="1"/>
                <a:endParaRPr lang="pt-BR" u="none"/>
              </a:p>
            </p:txBody>
          </p:sp>
          <p:sp>
            <p:nvSpPr>
              <p:cNvPr id="468170" name="Freeform 244"/>
              <p:cNvSpPr>
                <a:spLocks/>
              </p:cNvSpPr>
              <p:nvPr/>
            </p:nvSpPr>
            <p:spPr bwMode="auto">
              <a:xfrm>
                <a:off x="2454" y="1058"/>
                <a:ext cx="168" cy="308"/>
              </a:xfrm>
              <a:custGeom>
                <a:avLst/>
                <a:gdLst>
                  <a:gd name="T0" fmla="*/ 0 w 1515"/>
                  <a:gd name="T1" fmla="*/ 0 h 2779"/>
                  <a:gd name="T2" fmla="*/ 0 w 1515"/>
                  <a:gd name="T3" fmla="*/ 0 h 2779"/>
                  <a:gd name="T4" fmla="*/ 0 w 1515"/>
                  <a:gd name="T5" fmla="*/ 0 h 2779"/>
                  <a:gd name="T6" fmla="*/ 0 w 1515"/>
                  <a:gd name="T7" fmla="*/ 0 h 2779"/>
                  <a:gd name="T8" fmla="*/ 0 w 1515"/>
                  <a:gd name="T9" fmla="*/ 0 h 2779"/>
                  <a:gd name="T10" fmla="*/ 0 w 1515"/>
                  <a:gd name="T11" fmla="*/ 0 h 2779"/>
                  <a:gd name="T12" fmla="*/ 0 w 1515"/>
                  <a:gd name="T13" fmla="*/ 0 h 2779"/>
                  <a:gd name="T14" fmla="*/ 0 w 1515"/>
                  <a:gd name="T15" fmla="*/ 0 h 2779"/>
                  <a:gd name="T16" fmla="*/ 0 w 1515"/>
                  <a:gd name="T17" fmla="*/ 0 h 2779"/>
                  <a:gd name="T18" fmla="*/ 0 w 1515"/>
                  <a:gd name="T19" fmla="*/ 0 h 2779"/>
                  <a:gd name="T20" fmla="*/ 0 w 1515"/>
                  <a:gd name="T21" fmla="*/ 0 h 27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5"/>
                  <a:gd name="T34" fmla="*/ 0 h 2779"/>
                  <a:gd name="T35" fmla="*/ 1515 w 1515"/>
                  <a:gd name="T36" fmla="*/ 2779 h 27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5" h="2779">
                    <a:moveTo>
                      <a:pt x="510" y="1527"/>
                    </a:moveTo>
                    <a:lnTo>
                      <a:pt x="314" y="77"/>
                    </a:lnTo>
                    <a:lnTo>
                      <a:pt x="685" y="0"/>
                    </a:lnTo>
                    <a:lnTo>
                      <a:pt x="878" y="1485"/>
                    </a:lnTo>
                    <a:lnTo>
                      <a:pt x="945" y="1475"/>
                    </a:lnTo>
                    <a:lnTo>
                      <a:pt x="1390" y="1726"/>
                    </a:lnTo>
                    <a:lnTo>
                      <a:pt x="1515" y="2582"/>
                    </a:lnTo>
                    <a:lnTo>
                      <a:pt x="179" y="2779"/>
                    </a:lnTo>
                    <a:lnTo>
                      <a:pt x="0" y="2001"/>
                    </a:lnTo>
                    <a:lnTo>
                      <a:pt x="415" y="1529"/>
                    </a:lnTo>
                    <a:lnTo>
                      <a:pt x="510" y="1527"/>
                    </a:lnTo>
                    <a:close/>
                  </a:path>
                </a:pathLst>
              </a:custGeom>
              <a:solidFill>
                <a:srgbClr val="3BB3C3"/>
              </a:solidFill>
              <a:ln w="9525">
                <a:noFill/>
                <a:round/>
                <a:headEnd/>
                <a:tailEnd/>
              </a:ln>
            </p:spPr>
            <p:txBody>
              <a:bodyPr/>
              <a:lstStyle/>
              <a:p>
                <a:pPr eaLnBrk="1" hangingPunct="1"/>
                <a:endParaRPr lang="pt-BR" u="none"/>
              </a:p>
            </p:txBody>
          </p:sp>
          <p:sp>
            <p:nvSpPr>
              <p:cNvPr id="468171" name="Rectangle 248"/>
              <p:cNvSpPr>
                <a:spLocks noChangeArrowheads="1"/>
              </p:cNvSpPr>
              <p:nvPr/>
            </p:nvSpPr>
            <p:spPr bwMode="auto">
              <a:xfrm>
                <a:off x="2624" y="995"/>
                <a:ext cx="96" cy="154"/>
              </a:xfrm>
              <a:prstGeom prst="rect">
                <a:avLst/>
              </a:prstGeom>
              <a:noFill/>
              <a:ln w="9525">
                <a:noFill/>
                <a:miter lim="800000"/>
                <a:headEnd/>
                <a:tailEnd/>
              </a:ln>
            </p:spPr>
            <p:txBody>
              <a:bodyPr wrap="none" lIns="0" tIns="0" rIns="0" bIns="0">
                <a:spAutoFit/>
              </a:bodyPr>
              <a:lstStyle/>
              <a:p>
                <a:pPr eaLnBrk="1" hangingPunct="1"/>
                <a:r>
                  <a:rPr lang="en-US" sz="1600" u="none">
                    <a:solidFill>
                      <a:srgbClr val="1F1A17"/>
                    </a:solidFill>
                    <a:latin typeface="AvantGarde Bk BT" pitchFamily="34" charset="0"/>
                  </a:rPr>
                  <a:t>C</a:t>
                </a:r>
                <a:endParaRPr lang="en-US" u="none"/>
              </a:p>
            </p:txBody>
          </p:sp>
          <p:sp>
            <p:nvSpPr>
              <p:cNvPr id="468172" name="Rectangle 249"/>
              <p:cNvSpPr>
                <a:spLocks noChangeArrowheads="1"/>
              </p:cNvSpPr>
              <p:nvPr/>
            </p:nvSpPr>
            <p:spPr bwMode="auto">
              <a:xfrm>
                <a:off x="2840" y="1104"/>
                <a:ext cx="163" cy="154"/>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Ac</a:t>
                </a:r>
                <a:endParaRPr lang="en-US" u="none"/>
              </a:p>
            </p:txBody>
          </p:sp>
          <p:sp>
            <p:nvSpPr>
              <p:cNvPr id="468173" name="Text Box 331"/>
              <p:cNvSpPr txBox="1">
                <a:spLocks noChangeArrowheads="1"/>
              </p:cNvSpPr>
              <p:nvPr/>
            </p:nvSpPr>
            <p:spPr bwMode="auto">
              <a:xfrm>
                <a:off x="528" y="960"/>
                <a:ext cx="1756" cy="235"/>
              </a:xfrm>
              <a:prstGeom prst="rect">
                <a:avLst/>
              </a:prstGeom>
              <a:noFill/>
              <a:ln w="9525">
                <a:noFill/>
                <a:miter lim="800000"/>
                <a:headEnd/>
                <a:tailEnd/>
              </a:ln>
            </p:spPr>
            <p:txBody>
              <a:bodyPr wrap="none">
                <a:spAutoFit/>
              </a:bodyPr>
              <a:lstStyle/>
              <a:p>
                <a:pPr eaLnBrk="1" hangingPunct="1"/>
                <a:r>
                  <a:rPr lang="en-US" sz="1600" u="none">
                    <a:solidFill>
                      <a:srgbClr val="FFFF00"/>
                    </a:solidFill>
                  </a:rPr>
                  <a:t>Ativação do complemento</a:t>
                </a:r>
              </a:p>
            </p:txBody>
          </p:sp>
          <p:sp>
            <p:nvSpPr>
              <p:cNvPr id="468174" name="Rectangle 332"/>
              <p:cNvSpPr>
                <a:spLocks noChangeArrowheads="1"/>
              </p:cNvSpPr>
              <p:nvPr/>
            </p:nvSpPr>
            <p:spPr bwMode="auto">
              <a:xfrm>
                <a:off x="1722" y="1379"/>
                <a:ext cx="291" cy="154"/>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MAC</a:t>
                </a:r>
                <a:endParaRPr lang="en-US" u="none"/>
              </a:p>
            </p:txBody>
          </p:sp>
        </p:grpSp>
        <p:sp>
          <p:nvSpPr>
            <p:cNvPr id="468175" name="Freeform 225"/>
            <p:cNvSpPr>
              <a:spLocks/>
            </p:cNvSpPr>
            <p:nvPr/>
          </p:nvSpPr>
          <p:spPr bwMode="auto">
            <a:xfrm>
              <a:off x="2001" y="1271"/>
              <a:ext cx="104" cy="104"/>
            </a:xfrm>
            <a:custGeom>
              <a:avLst/>
              <a:gdLst>
                <a:gd name="T0" fmla="*/ 0 w 938"/>
                <a:gd name="T1" fmla="*/ 0 h 938"/>
                <a:gd name="T2" fmla="*/ 0 w 938"/>
                <a:gd name="T3" fmla="*/ 0 h 938"/>
                <a:gd name="T4" fmla="*/ 0 w 938"/>
                <a:gd name="T5" fmla="*/ 0 h 938"/>
                <a:gd name="T6" fmla="*/ 0 w 938"/>
                <a:gd name="T7" fmla="*/ 0 h 938"/>
                <a:gd name="T8" fmla="*/ 0 w 938"/>
                <a:gd name="T9" fmla="*/ 0 h 938"/>
                <a:gd name="T10" fmla="*/ 0 w 938"/>
                <a:gd name="T11" fmla="*/ 0 h 938"/>
                <a:gd name="T12" fmla="*/ 0 w 938"/>
                <a:gd name="T13" fmla="*/ 0 h 938"/>
                <a:gd name="T14" fmla="*/ 0 w 938"/>
                <a:gd name="T15" fmla="*/ 0 h 938"/>
                <a:gd name="T16" fmla="*/ 0 w 938"/>
                <a:gd name="T17" fmla="*/ 0 h 938"/>
                <a:gd name="T18" fmla="*/ 0 w 938"/>
                <a:gd name="T19" fmla="*/ 0 h 938"/>
                <a:gd name="T20" fmla="*/ 0 w 938"/>
                <a:gd name="T21" fmla="*/ 0 h 938"/>
                <a:gd name="T22" fmla="*/ 0 w 938"/>
                <a:gd name="T23" fmla="*/ 0 h 938"/>
                <a:gd name="T24" fmla="*/ 0 w 938"/>
                <a:gd name="T25" fmla="*/ 0 h 938"/>
                <a:gd name="T26" fmla="*/ 0 w 938"/>
                <a:gd name="T27" fmla="*/ 0 h 938"/>
                <a:gd name="T28" fmla="*/ 0 w 938"/>
                <a:gd name="T29" fmla="*/ 0 h 938"/>
                <a:gd name="T30" fmla="*/ 0 w 938"/>
                <a:gd name="T31" fmla="*/ 0 h 938"/>
                <a:gd name="T32" fmla="*/ 0 w 938"/>
                <a:gd name="T33" fmla="*/ 0 h 938"/>
                <a:gd name="T34" fmla="*/ 0 w 938"/>
                <a:gd name="T35" fmla="*/ 0 h 938"/>
                <a:gd name="T36" fmla="*/ 0 w 938"/>
                <a:gd name="T37" fmla="*/ 0 h 938"/>
                <a:gd name="T38" fmla="*/ 0 w 938"/>
                <a:gd name="T39" fmla="*/ 0 h 938"/>
                <a:gd name="T40" fmla="*/ 0 w 938"/>
                <a:gd name="T41" fmla="*/ 0 h 938"/>
                <a:gd name="T42" fmla="*/ 0 w 938"/>
                <a:gd name="T43" fmla="*/ 0 h 938"/>
                <a:gd name="T44" fmla="*/ 0 w 938"/>
                <a:gd name="T45" fmla="*/ 0 h 938"/>
                <a:gd name="T46" fmla="*/ 0 w 938"/>
                <a:gd name="T47" fmla="*/ 0 h 938"/>
                <a:gd name="T48" fmla="*/ 0 w 938"/>
                <a:gd name="T49" fmla="*/ 0 h 938"/>
                <a:gd name="T50" fmla="*/ 0 w 938"/>
                <a:gd name="T51" fmla="*/ 0 h 938"/>
                <a:gd name="T52" fmla="*/ 0 w 938"/>
                <a:gd name="T53" fmla="*/ 0 h 938"/>
                <a:gd name="T54" fmla="*/ 0 w 938"/>
                <a:gd name="T55" fmla="*/ 0 h 938"/>
                <a:gd name="T56" fmla="*/ 0 w 938"/>
                <a:gd name="T57" fmla="*/ 0 h 938"/>
                <a:gd name="T58" fmla="*/ 0 w 938"/>
                <a:gd name="T59" fmla="*/ 0 h 938"/>
                <a:gd name="T60" fmla="*/ 0 w 938"/>
                <a:gd name="T61" fmla="*/ 0 h 938"/>
                <a:gd name="T62" fmla="*/ 0 w 938"/>
                <a:gd name="T63" fmla="*/ 0 h 938"/>
                <a:gd name="T64" fmla="*/ 0 w 938"/>
                <a:gd name="T65" fmla="*/ 0 h 9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8"/>
                <a:gd name="T100" fmla="*/ 0 h 938"/>
                <a:gd name="T101" fmla="*/ 938 w 938"/>
                <a:gd name="T102" fmla="*/ 938 h 9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8" h="938">
                  <a:moveTo>
                    <a:pt x="468" y="0"/>
                  </a:moveTo>
                  <a:lnTo>
                    <a:pt x="562" y="0"/>
                  </a:lnTo>
                  <a:lnTo>
                    <a:pt x="656" y="28"/>
                  </a:lnTo>
                  <a:lnTo>
                    <a:pt x="738" y="79"/>
                  </a:lnTo>
                  <a:lnTo>
                    <a:pt x="805" y="134"/>
                  </a:lnTo>
                  <a:lnTo>
                    <a:pt x="856" y="201"/>
                  </a:lnTo>
                  <a:lnTo>
                    <a:pt x="911" y="283"/>
                  </a:lnTo>
                  <a:lnTo>
                    <a:pt x="938" y="374"/>
                  </a:lnTo>
                  <a:lnTo>
                    <a:pt x="938" y="467"/>
                  </a:lnTo>
                  <a:lnTo>
                    <a:pt x="938" y="561"/>
                  </a:lnTo>
                  <a:lnTo>
                    <a:pt x="911" y="656"/>
                  </a:lnTo>
                  <a:lnTo>
                    <a:pt x="856" y="734"/>
                  </a:lnTo>
                  <a:lnTo>
                    <a:pt x="805" y="804"/>
                  </a:lnTo>
                  <a:lnTo>
                    <a:pt x="738" y="855"/>
                  </a:lnTo>
                  <a:lnTo>
                    <a:pt x="656" y="910"/>
                  </a:lnTo>
                  <a:lnTo>
                    <a:pt x="562" y="938"/>
                  </a:lnTo>
                  <a:lnTo>
                    <a:pt x="468" y="938"/>
                  </a:lnTo>
                  <a:lnTo>
                    <a:pt x="374" y="938"/>
                  </a:lnTo>
                  <a:lnTo>
                    <a:pt x="295" y="910"/>
                  </a:lnTo>
                  <a:lnTo>
                    <a:pt x="201" y="855"/>
                  </a:lnTo>
                  <a:lnTo>
                    <a:pt x="133" y="804"/>
                  </a:lnTo>
                  <a:lnTo>
                    <a:pt x="79" y="734"/>
                  </a:lnTo>
                  <a:lnTo>
                    <a:pt x="39" y="656"/>
                  </a:lnTo>
                  <a:lnTo>
                    <a:pt x="0" y="561"/>
                  </a:lnTo>
                  <a:lnTo>
                    <a:pt x="0" y="467"/>
                  </a:lnTo>
                  <a:lnTo>
                    <a:pt x="0" y="374"/>
                  </a:lnTo>
                  <a:lnTo>
                    <a:pt x="39" y="283"/>
                  </a:lnTo>
                  <a:lnTo>
                    <a:pt x="79" y="201"/>
                  </a:lnTo>
                  <a:lnTo>
                    <a:pt x="133" y="134"/>
                  </a:lnTo>
                  <a:lnTo>
                    <a:pt x="201" y="79"/>
                  </a:lnTo>
                  <a:lnTo>
                    <a:pt x="295" y="28"/>
                  </a:lnTo>
                  <a:lnTo>
                    <a:pt x="374" y="0"/>
                  </a:lnTo>
                  <a:lnTo>
                    <a:pt x="468" y="0"/>
                  </a:lnTo>
                  <a:close/>
                </a:path>
              </a:pathLst>
            </a:custGeom>
            <a:solidFill>
              <a:srgbClr val="DA251D"/>
            </a:solidFill>
            <a:ln w="9525">
              <a:noFill/>
              <a:round/>
              <a:headEnd/>
              <a:tailEnd/>
            </a:ln>
          </p:spPr>
          <p:txBody>
            <a:bodyPr/>
            <a:lstStyle/>
            <a:p>
              <a:pPr eaLnBrk="1" hangingPunct="1"/>
              <a:endParaRPr lang="pt-BR" u="none"/>
            </a:p>
          </p:txBody>
        </p:sp>
        <p:sp>
          <p:nvSpPr>
            <p:cNvPr id="468176" name="Freeform 226"/>
            <p:cNvSpPr>
              <a:spLocks/>
            </p:cNvSpPr>
            <p:nvPr/>
          </p:nvSpPr>
          <p:spPr bwMode="auto">
            <a:xfrm>
              <a:off x="2034" y="1302"/>
              <a:ext cx="40" cy="40"/>
            </a:xfrm>
            <a:custGeom>
              <a:avLst/>
              <a:gdLst>
                <a:gd name="T0" fmla="*/ 0 w 361"/>
                <a:gd name="T1" fmla="*/ 0 h 361"/>
                <a:gd name="T2" fmla="*/ 0 w 361"/>
                <a:gd name="T3" fmla="*/ 0 h 361"/>
                <a:gd name="T4" fmla="*/ 0 w 361"/>
                <a:gd name="T5" fmla="*/ 0 h 361"/>
                <a:gd name="T6" fmla="*/ 0 w 361"/>
                <a:gd name="T7" fmla="*/ 0 h 361"/>
                <a:gd name="T8" fmla="*/ 0 w 361"/>
                <a:gd name="T9" fmla="*/ 0 h 361"/>
                <a:gd name="T10" fmla="*/ 0 w 361"/>
                <a:gd name="T11" fmla="*/ 0 h 361"/>
                <a:gd name="T12" fmla="*/ 0 w 361"/>
                <a:gd name="T13" fmla="*/ 0 h 361"/>
                <a:gd name="T14" fmla="*/ 0 w 361"/>
                <a:gd name="T15" fmla="*/ 0 h 361"/>
                <a:gd name="T16" fmla="*/ 0 w 361"/>
                <a:gd name="T17" fmla="*/ 0 h 361"/>
                <a:gd name="T18" fmla="*/ 0 w 361"/>
                <a:gd name="T19" fmla="*/ 0 h 361"/>
                <a:gd name="T20" fmla="*/ 0 w 361"/>
                <a:gd name="T21" fmla="*/ 0 h 361"/>
                <a:gd name="T22" fmla="*/ 0 w 361"/>
                <a:gd name="T23" fmla="*/ 0 h 361"/>
                <a:gd name="T24" fmla="*/ 0 w 361"/>
                <a:gd name="T25" fmla="*/ 0 h 361"/>
                <a:gd name="T26" fmla="*/ 0 w 361"/>
                <a:gd name="T27" fmla="*/ 0 h 361"/>
                <a:gd name="T28" fmla="*/ 0 w 361"/>
                <a:gd name="T29" fmla="*/ 0 h 361"/>
                <a:gd name="T30" fmla="*/ 0 w 361"/>
                <a:gd name="T31" fmla="*/ 0 h 361"/>
                <a:gd name="T32" fmla="*/ 0 w 361"/>
                <a:gd name="T33" fmla="*/ 0 h 3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1"/>
                <a:gd name="T52" fmla="*/ 0 h 361"/>
                <a:gd name="T53" fmla="*/ 361 w 361"/>
                <a:gd name="T54" fmla="*/ 361 h 3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1" h="361">
                  <a:moveTo>
                    <a:pt x="173" y="0"/>
                  </a:moveTo>
                  <a:lnTo>
                    <a:pt x="255" y="24"/>
                  </a:lnTo>
                  <a:lnTo>
                    <a:pt x="306" y="66"/>
                  </a:lnTo>
                  <a:lnTo>
                    <a:pt x="333" y="118"/>
                  </a:lnTo>
                  <a:lnTo>
                    <a:pt x="361" y="184"/>
                  </a:lnTo>
                  <a:lnTo>
                    <a:pt x="333" y="251"/>
                  </a:lnTo>
                  <a:lnTo>
                    <a:pt x="306" y="306"/>
                  </a:lnTo>
                  <a:lnTo>
                    <a:pt x="255" y="346"/>
                  </a:lnTo>
                  <a:lnTo>
                    <a:pt x="173" y="361"/>
                  </a:lnTo>
                  <a:lnTo>
                    <a:pt x="106" y="346"/>
                  </a:lnTo>
                  <a:lnTo>
                    <a:pt x="55" y="306"/>
                  </a:lnTo>
                  <a:lnTo>
                    <a:pt x="11" y="251"/>
                  </a:lnTo>
                  <a:lnTo>
                    <a:pt x="0" y="184"/>
                  </a:lnTo>
                  <a:lnTo>
                    <a:pt x="11" y="118"/>
                  </a:lnTo>
                  <a:lnTo>
                    <a:pt x="55" y="66"/>
                  </a:lnTo>
                  <a:lnTo>
                    <a:pt x="106" y="24"/>
                  </a:lnTo>
                  <a:lnTo>
                    <a:pt x="173" y="0"/>
                  </a:lnTo>
                  <a:close/>
                </a:path>
              </a:pathLst>
            </a:custGeom>
            <a:solidFill>
              <a:srgbClr val="1F1A17"/>
            </a:solidFill>
            <a:ln w="9525">
              <a:noFill/>
              <a:round/>
              <a:headEnd/>
              <a:tailEnd/>
            </a:ln>
          </p:spPr>
          <p:txBody>
            <a:bodyPr/>
            <a:lstStyle/>
            <a:p>
              <a:pPr eaLnBrk="1" hangingPunct="1"/>
              <a:endParaRPr lang="pt-BR" u="none"/>
            </a:p>
          </p:txBody>
        </p:sp>
        <p:sp>
          <p:nvSpPr>
            <p:cNvPr id="468177" name="Freeform 227"/>
            <p:cNvSpPr>
              <a:spLocks/>
            </p:cNvSpPr>
            <p:nvPr/>
          </p:nvSpPr>
          <p:spPr bwMode="auto">
            <a:xfrm>
              <a:off x="2034" y="1302"/>
              <a:ext cx="40" cy="40"/>
            </a:xfrm>
            <a:custGeom>
              <a:avLst/>
              <a:gdLst>
                <a:gd name="T0" fmla="*/ 0 w 361"/>
                <a:gd name="T1" fmla="*/ 0 h 361"/>
                <a:gd name="T2" fmla="*/ 0 w 361"/>
                <a:gd name="T3" fmla="*/ 0 h 361"/>
                <a:gd name="T4" fmla="*/ 0 w 361"/>
                <a:gd name="T5" fmla="*/ 0 h 361"/>
                <a:gd name="T6" fmla="*/ 0 w 361"/>
                <a:gd name="T7" fmla="*/ 0 h 361"/>
                <a:gd name="T8" fmla="*/ 0 w 361"/>
                <a:gd name="T9" fmla="*/ 0 h 361"/>
                <a:gd name="T10" fmla="*/ 0 w 361"/>
                <a:gd name="T11" fmla="*/ 0 h 361"/>
                <a:gd name="T12" fmla="*/ 0 w 361"/>
                <a:gd name="T13" fmla="*/ 0 h 361"/>
                <a:gd name="T14" fmla="*/ 0 w 361"/>
                <a:gd name="T15" fmla="*/ 0 h 361"/>
                <a:gd name="T16" fmla="*/ 0 w 361"/>
                <a:gd name="T17" fmla="*/ 0 h 361"/>
                <a:gd name="T18" fmla="*/ 0 w 361"/>
                <a:gd name="T19" fmla="*/ 0 h 361"/>
                <a:gd name="T20" fmla="*/ 0 w 361"/>
                <a:gd name="T21" fmla="*/ 0 h 361"/>
                <a:gd name="T22" fmla="*/ 0 w 361"/>
                <a:gd name="T23" fmla="*/ 0 h 361"/>
                <a:gd name="T24" fmla="*/ 0 w 361"/>
                <a:gd name="T25" fmla="*/ 0 h 361"/>
                <a:gd name="T26" fmla="*/ 0 w 361"/>
                <a:gd name="T27" fmla="*/ 0 h 361"/>
                <a:gd name="T28" fmla="*/ 0 w 361"/>
                <a:gd name="T29" fmla="*/ 0 h 361"/>
                <a:gd name="T30" fmla="*/ 0 w 361"/>
                <a:gd name="T31" fmla="*/ 0 h 361"/>
                <a:gd name="T32" fmla="*/ 0 w 361"/>
                <a:gd name="T33" fmla="*/ 0 h 3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1"/>
                <a:gd name="T52" fmla="*/ 0 h 361"/>
                <a:gd name="T53" fmla="*/ 361 w 361"/>
                <a:gd name="T54" fmla="*/ 361 h 3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1" h="361">
                  <a:moveTo>
                    <a:pt x="173" y="0"/>
                  </a:moveTo>
                  <a:lnTo>
                    <a:pt x="255" y="24"/>
                  </a:lnTo>
                  <a:lnTo>
                    <a:pt x="306" y="66"/>
                  </a:lnTo>
                  <a:lnTo>
                    <a:pt x="333" y="118"/>
                  </a:lnTo>
                  <a:lnTo>
                    <a:pt x="361" y="184"/>
                  </a:lnTo>
                  <a:lnTo>
                    <a:pt x="333" y="251"/>
                  </a:lnTo>
                  <a:lnTo>
                    <a:pt x="306" y="306"/>
                  </a:lnTo>
                  <a:lnTo>
                    <a:pt x="255" y="346"/>
                  </a:lnTo>
                  <a:lnTo>
                    <a:pt x="173" y="361"/>
                  </a:lnTo>
                  <a:lnTo>
                    <a:pt x="106" y="346"/>
                  </a:lnTo>
                  <a:lnTo>
                    <a:pt x="55" y="306"/>
                  </a:lnTo>
                  <a:lnTo>
                    <a:pt x="11" y="251"/>
                  </a:lnTo>
                  <a:lnTo>
                    <a:pt x="0" y="184"/>
                  </a:lnTo>
                  <a:lnTo>
                    <a:pt x="11" y="118"/>
                  </a:lnTo>
                  <a:lnTo>
                    <a:pt x="55" y="66"/>
                  </a:lnTo>
                  <a:lnTo>
                    <a:pt x="106" y="24"/>
                  </a:lnTo>
                  <a:lnTo>
                    <a:pt x="173" y="0"/>
                  </a:lnTo>
                </a:path>
              </a:pathLst>
            </a:custGeom>
            <a:noFill/>
            <a:ln w="0">
              <a:solidFill>
                <a:srgbClr val="25221E"/>
              </a:solidFill>
              <a:round/>
              <a:headEnd/>
              <a:tailEnd/>
            </a:ln>
          </p:spPr>
          <p:txBody>
            <a:bodyPr/>
            <a:lstStyle/>
            <a:p>
              <a:pPr eaLnBrk="1" hangingPunct="1"/>
              <a:endParaRPr lang="pt-BR" u="none"/>
            </a:p>
          </p:txBody>
        </p:sp>
      </p:grpSp>
      <p:grpSp>
        <p:nvGrpSpPr>
          <p:cNvPr id="468178" name="Group 272"/>
          <p:cNvGrpSpPr>
            <a:grpSpLocks/>
          </p:cNvGrpSpPr>
          <p:nvPr/>
        </p:nvGrpSpPr>
        <p:grpSpPr bwMode="auto">
          <a:xfrm>
            <a:off x="2754313" y="1905000"/>
            <a:ext cx="2309812" cy="2259013"/>
            <a:chOff x="2957513" y="1955786"/>
            <a:chExt cx="2554287" cy="2498725"/>
          </a:xfrm>
        </p:grpSpPr>
        <p:sp>
          <p:nvSpPr>
            <p:cNvPr id="468179" name="Freeform 64"/>
            <p:cNvSpPr>
              <a:spLocks/>
            </p:cNvSpPr>
            <p:nvPr/>
          </p:nvSpPr>
          <p:spPr bwMode="auto">
            <a:xfrm>
              <a:off x="3175000" y="2433624"/>
              <a:ext cx="153988" cy="142875"/>
            </a:xfrm>
            <a:custGeom>
              <a:avLst/>
              <a:gdLst>
                <a:gd name="T0" fmla="*/ 0 w 676"/>
                <a:gd name="T1" fmla="*/ 2147483647 h 632"/>
                <a:gd name="T2" fmla="*/ 2147483647 w 676"/>
                <a:gd name="T3" fmla="*/ 0 h 632"/>
                <a:gd name="T4" fmla="*/ 2147483647 w 676"/>
                <a:gd name="T5" fmla="*/ 2147483647 h 632"/>
                <a:gd name="T6" fmla="*/ 2147483647 w 676"/>
                <a:gd name="T7" fmla="*/ 2147483647 h 632"/>
                <a:gd name="T8" fmla="*/ 0 w 676"/>
                <a:gd name="T9" fmla="*/ 2147483647 h 632"/>
                <a:gd name="T10" fmla="*/ 0 60000 65536"/>
                <a:gd name="T11" fmla="*/ 0 60000 65536"/>
                <a:gd name="T12" fmla="*/ 0 60000 65536"/>
                <a:gd name="T13" fmla="*/ 0 60000 65536"/>
                <a:gd name="T14" fmla="*/ 0 60000 65536"/>
                <a:gd name="T15" fmla="*/ 0 w 676"/>
                <a:gd name="T16" fmla="*/ 0 h 632"/>
                <a:gd name="T17" fmla="*/ 676 w 676"/>
                <a:gd name="T18" fmla="*/ 632 h 632"/>
              </a:gdLst>
              <a:ahLst/>
              <a:cxnLst>
                <a:cxn ang="T10">
                  <a:pos x="T0" y="T1"/>
                </a:cxn>
                <a:cxn ang="T11">
                  <a:pos x="T2" y="T3"/>
                </a:cxn>
                <a:cxn ang="T12">
                  <a:pos x="T4" y="T5"/>
                </a:cxn>
                <a:cxn ang="T13">
                  <a:pos x="T6" y="T7"/>
                </a:cxn>
                <a:cxn ang="T14">
                  <a:pos x="T8" y="T9"/>
                </a:cxn>
              </a:cxnLst>
              <a:rect l="T15" t="T16" r="T17" b="T18"/>
              <a:pathLst>
                <a:path w="676" h="632">
                  <a:moveTo>
                    <a:pt x="0" y="442"/>
                  </a:moveTo>
                  <a:lnTo>
                    <a:pt x="335" y="0"/>
                  </a:lnTo>
                  <a:lnTo>
                    <a:pt x="676" y="253"/>
                  </a:lnTo>
                  <a:lnTo>
                    <a:pt x="288" y="632"/>
                  </a:lnTo>
                  <a:lnTo>
                    <a:pt x="0" y="442"/>
                  </a:lnTo>
                  <a:close/>
                </a:path>
              </a:pathLst>
            </a:custGeom>
            <a:solidFill>
              <a:srgbClr val="F09BBE"/>
            </a:solidFill>
            <a:ln w="9525">
              <a:noFill/>
              <a:round/>
              <a:headEnd/>
              <a:tailEnd/>
            </a:ln>
          </p:spPr>
          <p:txBody>
            <a:bodyPr/>
            <a:lstStyle/>
            <a:p>
              <a:pPr eaLnBrk="1" hangingPunct="1"/>
              <a:endParaRPr lang="pt-BR" u="none"/>
            </a:p>
          </p:txBody>
        </p:sp>
        <p:sp>
          <p:nvSpPr>
            <p:cNvPr id="468180" name="Freeform 65"/>
            <p:cNvSpPr>
              <a:spLocks/>
            </p:cNvSpPr>
            <p:nvPr/>
          </p:nvSpPr>
          <p:spPr bwMode="auto">
            <a:xfrm>
              <a:off x="3175000" y="2433624"/>
              <a:ext cx="153988" cy="142875"/>
            </a:xfrm>
            <a:custGeom>
              <a:avLst/>
              <a:gdLst>
                <a:gd name="T0" fmla="*/ 0 w 676"/>
                <a:gd name="T1" fmla="*/ 2147483647 h 632"/>
                <a:gd name="T2" fmla="*/ 2147483647 w 676"/>
                <a:gd name="T3" fmla="*/ 0 h 632"/>
                <a:gd name="T4" fmla="*/ 2147483647 w 676"/>
                <a:gd name="T5" fmla="*/ 2147483647 h 632"/>
                <a:gd name="T6" fmla="*/ 2147483647 w 676"/>
                <a:gd name="T7" fmla="*/ 2147483647 h 632"/>
                <a:gd name="T8" fmla="*/ 0 w 676"/>
                <a:gd name="T9" fmla="*/ 2147483647 h 632"/>
                <a:gd name="T10" fmla="*/ 0 60000 65536"/>
                <a:gd name="T11" fmla="*/ 0 60000 65536"/>
                <a:gd name="T12" fmla="*/ 0 60000 65536"/>
                <a:gd name="T13" fmla="*/ 0 60000 65536"/>
                <a:gd name="T14" fmla="*/ 0 60000 65536"/>
                <a:gd name="T15" fmla="*/ 0 w 676"/>
                <a:gd name="T16" fmla="*/ 0 h 632"/>
                <a:gd name="T17" fmla="*/ 676 w 676"/>
                <a:gd name="T18" fmla="*/ 632 h 632"/>
              </a:gdLst>
              <a:ahLst/>
              <a:cxnLst>
                <a:cxn ang="T10">
                  <a:pos x="T0" y="T1"/>
                </a:cxn>
                <a:cxn ang="T11">
                  <a:pos x="T2" y="T3"/>
                </a:cxn>
                <a:cxn ang="T12">
                  <a:pos x="T4" y="T5"/>
                </a:cxn>
                <a:cxn ang="T13">
                  <a:pos x="T6" y="T7"/>
                </a:cxn>
                <a:cxn ang="T14">
                  <a:pos x="T8" y="T9"/>
                </a:cxn>
              </a:cxnLst>
              <a:rect l="T15" t="T16" r="T17" b="T18"/>
              <a:pathLst>
                <a:path w="676" h="632">
                  <a:moveTo>
                    <a:pt x="0" y="442"/>
                  </a:moveTo>
                  <a:lnTo>
                    <a:pt x="335" y="0"/>
                  </a:lnTo>
                  <a:lnTo>
                    <a:pt x="676" y="253"/>
                  </a:lnTo>
                  <a:lnTo>
                    <a:pt x="288" y="632"/>
                  </a:lnTo>
                  <a:lnTo>
                    <a:pt x="0" y="442"/>
                  </a:lnTo>
                  <a:close/>
                </a:path>
              </a:pathLst>
            </a:custGeom>
            <a:noFill/>
            <a:ln w="3175">
              <a:solidFill>
                <a:srgbClr val="1F1A17"/>
              </a:solidFill>
              <a:round/>
              <a:headEnd/>
              <a:tailEnd/>
            </a:ln>
          </p:spPr>
          <p:txBody>
            <a:bodyPr/>
            <a:lstStyle/>
            <a:p>
              <a:pPr eaLnBrk="1" hangingPunct="1"/>
              <a:endParaRPr lang="pt-BR" u="none"/>
            </a:p>
          </p:txBody>
        </p:sp>
        <p:sp>
          <p:nvSpPr>
            <p:cNvPr id="468181" name="Freeform 66"/>
            <p:cNvSpPr>
              <a:spLocks/>
            </p:cNvSpPr>
            <p:nvPr/>
          </p:nvSpPr>
          <p:spPr bwMode="auto">
            <a:xfrm>
              <a:off x="2957513" y="3136886"/>
              <a:ext cx="101600" cy="127000"/>
            </a:xfrm>
            <a:custGeom>
              <a:avLst/>
              <a:gdLst>
                <a:gd name="T0" fmla="*/ 0 w 449"/>
                <a:gd name="T1" fmla="*/ 2147483647 h 556"/>
                <a:gd name="T2" fmla="*/ 2147483647 w 449"/>
                <a:gd name="T3" fmla="*/ 0 h 556"/>
                <a:gd name="T4" fmla="*/ 2147483647 w 449"/>
                <a:gd name="T5" fmla="*/ 2147483647 h 556"/>
                <a:gd name="T6" fmla="*/ 2147483647 w 449"/>
                <a:gd name="T7" fmla="*/ 2147483647 h 556"/>
                <a:gd name="T8" fmla="*/ 0 w 449"/>
                <a:gd name="T9" fmla="*/ 2147483647 h 556"/>
                <a:gd name="T10" fmla="*/ 0 60000 65536"/>
                <a:gd name="T11" fmla="*/ 0 60000 65536"/>
                <a:gd name="T12" fmla="*/ 0 60000 65536"/>
                <a:gd name="T13" fmla="*/ 0 60000 65536"/>
                <a:gd name="T14" fmla="*/ 0 60000 65536"/>
                <a:gd name="T15" fmla="*/ 0 w 449"/>
                <a:gd name="T16" fmla="*/ 0 h 556"/>
                <a:gd name="T17" fmla="*/ 449 w 449"/>
                <a:gd name="T18" fmla="*/ 556 h 556"/>
              </a:gdLst>
              <a:ahLst/>
              <a:cxnLst>
                <a:cxn ang="T10">
                  <a:pos x="T0" y="T1"/>
                </a:cxn>
                <a:cxn ang="T11">
                  <a:pos x="T2" y="T3"/>
                </a:cxn>
                <a:cxn ang="T12">
                  <a:pos x="T4" y="T5"/>
                </a:cxn>
                <a:cxn ang="T13">
                  <a:pos x="T6" y="T7"/>
                </a:cxn>
                <a:cxn ang="T14">
                  <a:pos x="T8" y="T9"/>
                </a:cxn>
              </a:cxnLst>
              <a:rect l="T15" t="T16" r="T17" b="T18"/>
              <a:pathLst>
                <a:path w="449" h="556">
                  <a:moveTo>
                    <a:pt x="0" y="556"/>
                  </a:moveTo>
                  <a:lnTo>
                    <a:pt x="31" y="0"/>
                  </a:lnTo>
                  <a:lnTo>
                    <a:pt x="449" y="9"/>
                  </a:lnTo>
                  <a:lnTo>
                    <a:pt x="350" y="549"/>
                  </a:lnTo>
                  <a:lnTo>
                    <a:pt x="0" y="556"/>
                  </a:lnTo>
                  <a:close/>
                </a:path>
              </a:pathLst>
            </a:custGeom>
            <a:solidFill>
              <a:srgbClr val="F09BBE"/>
            </a:solidFill>
            <a:ln w="9525">
              <a:noFill/>
              <a:round/>
              <a:headEnd/>
              <a:tailEnd/>
            </a:ln>
          </p:spPr>
          <p:txBody>
            <a:bodyPr/>
            <a:lstStyle/>
            <a:p>
              <a:pPr eaLnBrk="1" hangingPunct="1"/>
              <a:endParaRPr lang="pt-BR" u="none"/>
            </a:p>
          </p:txBody>
        </p:sp>
        <p:sp>
          <p:nvSpPr>
            <p:cNvPr id="468182" name="Freeform 67"/>
            <p:cNvSpPr>
              <a:spLocks/>
            </p:cNvSpPr>
            <p:nvPr/>
          </p:nvSpPr>
          <p:spPr bwMode="auto">
            <a:xfrm>
              <a:off x="2957513" y="3136886"/>
              <a:ext cx="101600" cy="127000"/>
            </a:xfrm>
            <a:custGeom>
              <a:avLst/>
              <a:gdLst>
                <a:gd name="T0" fmla="*/ 0 w 449"/>
                <a:gd name="T1" fmla="*/ 2147483647 h 556"/>
                <a:gd name="T2" fmla="*/ 2147483647 w 449"/>
                <a:gd name="T3" fmla="*/ 0 h 556"/>
                <a:gd name="T4" fmla="*/ 2147483647 w 449"/>
                <a:gd name="T5" fmla="*/ 2147483647 h 556"/>
                <a:gd name="T6" fmla="*/ 2147483647 w 449"/>
                <a:gd name="T7" fmla="*/ 2147483647 h 556"/>
                <a:gd name="T8" fmla="*/ 0 w 449"/>
                <a:gd name="T9" fmla="*/ 2147483647 h 556"/>
                <a:gd name="T10" fmla="*/ 0 60000 65536"/>
                <a:gd name="T11" fmla="*/ 0 60000 65536"/>
                <a:gd name="T12" fmla="*/ 0 60000 65536"/>
                <a:gd name="T13" fmla="*/ 0 60000 65536"/>
                <a:gd name="T14" fmla="*/ 0 60000 65536"/>
                <a:gd name="T15" fmla="*/ 0 w 449"/>
                <a:gd name="T16" fmla="*/ 0 h 556"/>
                <a:gd name="T17" fmla="*/ 449 w 449"/>
                <a:gd name="T18" fmla="*/ 556 h 556"/>
              </a:gdLst>
              <a:ahLst/>
              <a:cxnLst>
                <a:cxn ang="T10">
                  <a:pos x="T0" y="T1"/>
                </a:cxn>
                <a:cxn ang="T11">
                  <a:pos x="T2" y="T3"/>
                </a:cxn>
                <a:cxn ang="T12">
                  <a:pos x="T4" y="T5"/>
                </a:cxn>
                <a:cxn ang="T13">
                  <a:pos x="T6" y="T7"/>
                </a:cxn>
                <a:cxn ang="T14">
                  <a:pos x="T8" y="T9"/>
                </a:cxn>
              </a:cxnLst>
              <a:rect l="T15" t="T16" r="T17" b="T18"/>
              <a:pathLst>
                <a:path w="449" h="556">
                  <a:moveTo>
                    <a:pt x="0" y="556"/>
                  </a:moveTo>
                  <a:lnTo>
                    <a:pt x="31" y="0"/>
                  </a:lnTo>
                  <a:lnTo>
                    <a:pt x="449" y="9"/>
                  </a:lnTo>
                  <a:lnTo>
                    <a:pt x="350" y="549"/>
                  </a:lnTo>
                  <a:lnTo>
                    <a:pt x="0" y="556"/>
                  </a:lnTo>
                  <a:close/>
                </a:path>
              </a:pathLst>
            </a:custGeom>
            <a:noFill/>
            <a:ln w="3175">
              <a:solidFill>
                <a:srgbClr val="1F1A17"/>
              </a:solidFill>
              <a:round/>
              <a:headEnd/>
              <a:tailEnd/>
            </a:ln>
          </p:spPr>
          <p:txBody>
            <a:bodyPr/>
            <a:lstStyle/>
            <a:p>
              <a:pPr eaLnBrk="1" hangingPunct="1"/>
              <a:endParaRPr lang="pt-BR" u="none"/>
            </a:p>
          </p:txBody>
        </p:sp>
        <p:sp>
          <p:nvSpPr>
            <p:cNvPr id="468183" name="Freeform 68"/>
            <p:cNvSpPr>
              <a:spLocks/>
            </p:cNvSpPr>
            <p:nvPr/>
          </p:nvSpPr>
          <p:spPr bwMode="auto">
            <a:xfrm>
              <a:off x="2998788" y="2801924"/>
              <a:ext cx="130175" cy="139700"/>
            </a:xfrm>
            <a:custGeom>
              <a:avLst/>
              <a:gdLst>
                <a:gd name="T0" fmla="*/ 0 w 571"/>
                <a:gd name="T1" fmla="*/ 2147483647 h 616"/>
                <a:gd name="T2" fmla="*/ 2147483647 w 571"/>
                <a:gd name="T3" fmla="*/ 0 h 616"/>
                <a:gd name="T4" fmla="*/ 2147483647 w 571"/>
                <a:gd name="T5" fmla="*/ 2147483647 h 616"/>
                <a:gd name="T6" fmla="*/ 2147483647 w 571"/>
                <a:gd name="T7" fmla="*/ 2147483647 h 616"/>
                <a:gd name="T8" fmla="*/ 0 w 571"/>
                <a:gd name="T9" fmla="*/ 2147483647 h 616"/>
                <a:gd name="T10" fmla="*/ 0 60000 65536"/>
                <a:gd name="T11" fmla="*/ 0 60000 65536"/>
                <a:gd name="T12" fmla="*/ 0 60000 65536"/>
                <a:gd name="T13" fmla="*/ 0 60000 65536"/>
                <a:gd name="T14" fmla="*/ 0 60000 65536"/>
                <a:gd name="T15" fmla="*/ 0 w 571"/>
                <a:gd name="T16" fmla="*/ 0 h 616"/>
                <a:gd name="T17" fmla="*/ 571 w 571"/>
                <a:gd name="T18" fmla="*/ 616 h 616"/>
              </a:gdLst>
              <a:ahLst/>
              <a:cxnLst>
                <a:cxn ang="T10">
                  <a:pos x="T0" y="T1"/>
                </a:cxn>
                <a:cxn ang="T11">
                  <a:pos x="T2" y="T3"/>
                </a:cxn>
                <a:cxn ang="T12">
                  <a:pos x="T4" y="T5"/>
                </a:cxn>
                <a:cxn ang="T13">
                  <a:pos x="T6" y="T7"/>
                </a:cxn>
                <a:cxn ang="T14">
                  <a:pos x="T8" y="T9"/>
                </a:cxn>
              </a:cxnLst>
              <a:rect l="T15" t="T16" r="T17" b="T18"/>
              <a:pathLst>
                <a:path w="571" h="616">
                  <a:moveTo>
                    <a:pt x="0" y="524"/>
                  </a:moveTo>
                  <a:lnTo>
                    <a:pt x="174" y="0"/>
                  </a:lnTo>
                  <a:lnTo>
                    <a:pt x="571" y="121"/>
                  </a:lnTo>
                  <a:lnTo>
                    <a:pt x="334" y="616"/>
                  </a:lnTo>
                  <a:lnTo>
                    <a:pt x="0" y="524"/>
                  </a:lnTo>
                  <a:close/>
                </a:path>
              </a:pathLst>
            </a:custGeom>
            <a:solidFill>
              <a:srgbClr val="F09BBE"/>
            </a:solidFill>
            <a:ln w="9525">
              <a:noFill/>
              <a:round/>
              <a:headEnd/>
              <a:tailEnd/>
            </a:ln>
          </p:spPr>
          <p:txBody>
            <a:bodyPr/>
            <a:lstStyle/>
            <a:p>
              <a:pPr eaLnBrk="1" hangingPunct="1"/>
              <a:endParaRPr lang="pt-BR" u="none"/>
            </a:p>
          </p:txBody>
        </p:sp>
        <p:sp>
          <p:nvSpPr>
            <p:cNvPr id="468184" name="Freeform 69"/>
            <p:cNvSpPr>
              <a:spLocks/>
            </p:cNvSpPr>
            <p:nvPr/>
          </p:nvSpPr>
          <p:spPr bwMode="auto">
            <a:xfrm>
              <a:off x="2998788" y="2801924"/>
              <a:ext cx="130175" cy="139700"/>
            </a:xfrm>
            <a:custGeom>
              <a:avLst/>
              <a:gdLst>
                <a:gd name="T0" fmla="*/ 0 w 571"/>
                <a:gd name="T1" fmla="*/ 2147483647 h 616"/>
                <a:gd name="T2" fmla="*/ 2147483647 w 571"/>
                <a:gd name="T3" fmla="*/ 0 h 616"/>
                <a:gd name="T4" fmla="*/ 2147483647 w 571"/>
                <a:gd name="T5" fmla="*/ 2147483647 h 616"/>
                <a:gd name="T6" fmla="*/ 2147483647 w 571"/>
                <a:gd name="T7" fmla="*/ 2147483647 h 616"/>
                <a:gd name="T8" fmla="*/ 0 w 571"/>
                <a:gd name="T9" fmla="*/ 2147483647 h 616"/>
                <a:gd name="T10" fmla="*/ 0 60000 65536"/>
                <a:gd name="T11" fmla="*/ 0 60000 65536"/>
                <a:gd name="T12" fmla="*/ 0 60000 65536"/>
                <a:gd name="T13" fmla="*/ 0 60000 65536"/>
                <a:gd name="T14" fmla="*/ 0 60000 65536"/>
                <a:gd name="T15" fmla="*/ 0 w 571"/>
                <a:gd name="T16" fmla="*/ 0 h 616"/>
                <a:gd name="T17" fmla="*/ 571 w 571"/>
                <a:gd name="T18" fmla="*/ 616 h 616"/>
              </a:gdLst>
              <a:ahLst/>
              <a:cxnLst>
                <a:cxn ang="T10">
                  <a:pos x="T0" y="T1"/>
                </a:cxn>
                <a:cxn ang="T11">
                  <a:pos x="T2" y="T3"/>
                </a:cxn>
                <a:cxn ang="T12">
                  <a:pos x="T4" y="T5"/>
                </a:cxn>
                <a:cxn ang="T13">
                  <a:pos x="T6" y="T7"/>
                </a:cxn>
                <a:cxn ang="T14">
                  <a:pos x="T8" y="T9"/>
                </a:cxn>
              </a:cxnLst>
              <a:rect l="T15" t="T16" r="T17" b="T18"/>
              <a:pathLst>
                <a:path w="571" h="616">
                  <a:moveTo>
                    <a:pt x="0" y="524"/>
                  </a:moveTo>
                  <a:lnTo>
                    <a:pt x="174" y="0"/>
                  </a:lnTo>
                  <a:lnTo>
                    <a:pt x="571" y="121"/>
                  </a:lnTo>
                  <a:lnTo>
                    <a:pt x="334" y="616"/>
                  </a:lnTo>
                  <a:lnTo>
                    <a:pt x="0" y="524"/>
                  </a:lnTo>
                  <a:close/>
                </a:path>
              </a:pathLst>
            </a:custGeom>
            <a:noFill/>
            <a:ln w="3175">
              <a:solidFill>
                <a:srgbClr val="1F1A17"/>
              </a:solidFill>
              <a:round/>
              <a:headEnd/>
              <a:tailEnd/>
            </a:ln>
          </p:spPr>
          <p:txBody>
            <a:bodyPr/>
            <a:lstStyle/>
            <a:p>
              <a:pPr eaLnBrk="1" hangingPunct="1"/>
              <a:endParaRPr lang="pt-BR" u="none"/>
            </a:p>
          </p:txBody>
        </p:sp>
        <p:sp>
          <p:nvSpPr>
            <p:cNvPr id="468185" name="Freeform 70"/>
            <p:cNvSpPr>
              <a:spLocks/>
            </p:cNvSpPr>
            <p:nvPr/>
          </p:nvSpPr>
          <p:spPr bwMode="auto">
            <a:xfrm>
              <a:off x="3403600" y="2198674"/>
              <a:ext cx="160338" cy="134937"/>
            </a:xfrm>
            <a:custGeom>
              <a:avLst/>
              <a:gdLst>
                <a:gd name="T0" fmla="*/ 0 w 707"/>
                <a:gd name="T1" fmla="*/ 2147483647 h 594"/>
                <a:gd name="T2" fmla="*/ 2147483647 w 707"/>
                <a:gd name="T3" fmla="*/ 0 h 594"/>
                <a:gd name="T4" fmla="*/ 2147483647 w 707"/>
                <a:gd name="T5" fmla="*/ 2147483647 h 594"/>
                <a:gd name="T6" fmla="*/ 2147483647 w 707"/>
                <a:gd name="T7" fmla="*/ 2147483647 h 594"/>
                <a:gd name="T8" fmla="*/ 0 w 707"/>
                <a:gd name="T9" fmla="*/ 2147483647 h 594"/>
                <a:gd name="T10" fmla="*/ 0 60000 65536"/>
                <a:gd name="T11" fmla="*/ 0 60000 65536"/>
                <a:gd name="T12" fmla="*/ 0 60000 65536"/>
                <a:gd name="T13" fmla="*/ 0 60000 65536"/>
                <a:gd name="T14" fmla="*/ 0 60000 65536"/>
                <a:gd name="T15" fmla="*/ 0 w 707"/>
                <a:gd name="T16" fmla="*/ 0 h 594"/>
                <a:gd name="T17" fmla="*/ 707 w 707"/>
                <a:gd name="T18" fmla="*/ 594 h 594"/>
              </a:gdLst>
              <a:ahLst/>
              <a:cxnLst>
                <a:cxn ang="T10">
                  <a:pos x="T0" y="T1"/>
                </a:cxn>
                <a:cxn ang="T11">
                  <a:pos x="T2" y="T3"/>
                </a:cxn>
                <a:cxn ang="T12">
                  <a:pos x="T4" y="T5"/>
                </a:cxn>
                <a:cxn ang="T13">
                  <a:pos x="T6" y="T7"/>
                </a:cxn>
                <a:cxn ang="T14">
                  <a:pos x="T8" y="T9"/>
                </a:cxn>
              </a:cxnLst>
              <a:rect l="T15" t="T16" r="T17" b="T18"/>
              <a:pathLst>
                <a:path w="707" h="594">
                  <a:moveTo>
                    <a:pt x="0" y="335"/>
                  </a:moveTo>
                  <a:lnTo>
                    <a:pt x="450" y="0"/>
                  </a:lnTo>
                  <a:lnTo>
                    <a:pt x="707" y="326"/>
                  </a:lnTo>
                  <a:lnTo>
                    <a:pt x="229" y="594"/>
                  </a:lnTo>
                  <a:lnTo>
                    <a:pt x="0" y="335"/>
                  </a:lnTo>
                  <a:close/>
                </a:path>
              </a:pathLst>
            </a:custGeom>
            <a:solidFill>
              <a:srgbClr val="F09BBE"/>
            </a:solidFill>
            <a:ln w="9525">
              <a:noFill/>
              <a:round/>
              <a:headEnd/>
              <a:tailEnd/>
            </a:ln>
          </p:spPr>
          <p:txBody>
            <a:bodyPr/>
            <a:lstStyle/>
            <a:p>
              <a:pPr eaLnBrk="1" hangingPunct="1"/>
              <a:endParaRPr lang="pt-BR" u="none"/>
            </a:p>
          </p:txBody>
        </p:sp>
        <p:sp>
          <p:nvSpPr>
            <p:cNvPr id="468186" name="Freeform 71"/>
            <p:cNvSpPr>
              <a:spLocks/>
            </p:cNvSpPr>
            <p:nvPr/>
          </p:nvSpPr>
          <p:spPr bwMode="auto">
            <a:xfrm>
              <a:off x="3403600" y="2198674"/>
              <a:ext cx="160338" cy="134937"/>
            </a:xfrm>
            <a:custGeom>
              <a:avLst/>
              <a:gdLst>
                <a:gd name="T0" fmla="*/ 0 w 707"/>
                <a:gd name="T1" fmla="*/ 2147483647 h 594"/>
                <a:gd name="T2" fmla="*/ 2147483647 w 707"/>
                <a:gd name="T3" fmla="*/ 0 h 594"/>
                <a:gd name="T4" fmla="*/ 2147483647 w 707"/>
                <a:gd name="T5" fmla="*/ 2147483647 h 594"/>
                <a:gd name="T6" fmla="*/ 2147483647 w 707"/>
                <a:gd name="T7" fmla="*/ 2147483647 h 594"/>
                <a:gd name="T8" fmla="*/ 0 w 707"/>
                <a:gd name="T9" fmla="*/ 2147483647 h 594"/>
                <a:gd name="T10" fmla="*/ 0 60000 65536"/>
                <a:gd name="T11" fmla="*/ 0 60000 65536"/>
                <a:gd name="T12" fmla="*/ 0 60000 65536"/>
                <a:gd name="T13" fmla="*/ 0 60000 65536"/>
                <a:gd name="T14" fmla="*/ 0 60000 65536"/>
                <a:gd name="T15" fmla="*/ 0 w 707"/>
                <a:gd name="T16" fmla="*/ 0 h 594"/>
                <a:gd name="T17" fmla="*/ 707 w 707"/>
                <a:gd name="T18" fmla="*/ 594 h 594"/>
              </a:gdLst>
              <a:ahLst/>
              <a:cxnLst>
                <a:cxn ang="T10">
                  <a:pos x="T0" y="T1"/>
                </a:cxn>
                <a:cxn ang="T11">
                  <a:pos x="T2" y="T3"/>
                </a:cxn>
                <a:cxn ang="T12">
                  <a:pos x="T4" y="T5"/>
                </a:cxn>
                <a:cxn ang="T13">
                  <a:pos x="T6" y="T7"/>
                </a:cxn>
                <a:cxn ang="T14">
                  <a:pos x="T8" y="T9"/>
                </a:cxn>
              </a:cxnLst>
              <a:rect l="T15" t="T16" r="T17" b="T18"/>
              <a:pathLst>
                <a:path w="707" h="594">
                  <a:moveTo>
                    <a:pt x="0" y="335"/>
                  </a:moveTo>
                  <a:lnTo>
                    <a:pt x="450" y="0"/>
                  </a:lnTo>
                  <a:lnTo>
                    <a:pt x="707" y="326"/>
                  </a:lnTo>
                  <a:lnTo>
                    <a:pt x="229" y="594"/>
                  </a:lnTo>
                  <a:lnTo>
                    <a:pt x="0" y="335"/>
                  </a:lnTo>
                  <a:close/>
                </a:path>
              </a:pathLst>
            </a:custGeom>
            <a:noFill/>
            <a:ln w="3175">
              <a:solidFill>
                <a:srgbClr val="1F1A17"/>
              </a:solidFill>
              <a:round/>
              <a:headEnd/>
              <a:tailEnd/>
            </a:ln>
          </p:spPr>
          <p:txBody>
            <a:bodyPr/>
            <a:lstStyle/>
            <a:p>
              <a:pPr eaLnBrk="1" hangingPunct="1"/>
              <a:endParaRPr lang="pt-BR" u="none"/>
            </a:p>
          </p:txBody>
        </p:sp>
        <p:sp>
          <p:nvSpPr>
            <p:cNvPr id="468187" name="Freeform 72"/>
            <p:cNvSpPr>
              <a:spLocks/>
            </p:cNvSpPr>
            <p:nvPr/>
          </p:nvSpPr>
          <p:spPr bwMode="auto">
            <a:xfrm>
              <a:off x="5327650" y="3589324"/>
              <a:ext cx="131763" cy="141287"/>
            </a:xfrm>
            <a:custGeom>
              <a:avLst/>
              <a:gdLst>
                <a:gd name="T0" fmla="*/ 2147483647 w 585"/>
                <a:gd name="T1" fmla="*/ 2147483647 h 622"/>
                <a:gd name="T2" fmla="*/ 2147483647 w 585"/>
                <a:gd name="T3" fmla="*/ 2147483647 h 622"/>
                <a:gd name="T4" fmla="*/ 0 w 585"/>
                <a:gd name="T5" fmla="*/ 2147483647 h 622"/>
                <a:gd name="T6" fmla="*/ 2147483647 w 585"/>
                <a:gd name="T7" fmla="*/ 0 h 622"/>
                <a:gd name="T8" fmla="*/ 2147483647 w 585"/>
                <a:gd name="T9" fmla="*/ 2147483647 h 622"/>
                <a:gd name="T10" fmla="*/ 0 60000 65536"/>
                <a:gd name="T11" fmla="*/ 0 60000 65536"/>
                <a:gd name="T12" fmla="*/ 0 60000 65536"/>
                <a:gd name="T13" fmla="*/ 0 60000 65536"/>
                <a:gd name="T14" fmla="*/ 0 60000 65536"/>
                <a:gd name="T15" fmla="*/ 0 w 585"/>
                <a:gd name="T16" fmla="*/ 0 h 622"/>
                <a:gd name="T17" fmla="*/ 585 w 585"/>
                <a:gd name="T18" fmla="*/ 622 h 622"/>
              </a:gdLst>
              <a:ahLst/>
              <a:cxnLst>
                <a:cxn ang="T10">
                  <a:pos x="T0" y="T1"/>
                </a:cxn>
                <a:cxn ang="T11">
                  <a:pos x="T2" y="T3"/>
                </a:cxn>
                <a:cxn ang="T12">
                  <a:pos x="T4" y="T5"/>
                </a:cxn>
                <a:cxn ang="T13">
                  <a:pos x="T6" y="T7"/>
                </a:cxn>
                <a:cxn ang="T14">
                  <a:pos x="T8" y="T9"/>
                </a:cxn>
              </a:cxnLst>
              <a:rect l="T15" t="T16" r="T17" b="T18"/>
              <a:pathLst>
                <a:path w="585" h="622">
                  <a:moveTo>
                    <a:pt x="585" y="105"/>
                  </a:moveTo>
                  <a:lnTo>
                    <a:pt x="395" y="622"/>
                  </a:lnTo>
                  <a:lnTo>
                    <a:pt x="0" y="486"/>
                  </a:lnTo>
                  <a:lnTo>
                    <a:pt x="250" y="0"/>
                  </a:lnTo>
                  <a:lnTo>
                    <a:pt x="585" y="105"/>
                  </a:lnTo>
                  <a:close/>
                </a:path>
              </a:pathLst>
            </a:custGeom>
            <a:solidFill>
              <a:srgbClr val="F09BBE"/>
            </a:solidFill>
            <a:ln w="9525">
              <a:noFill/>
              <a:round/>
              <a:headEnd/>
              <a:tailEnd/>
            </a:ln>
          </p:spPr>
          <p:txBody>
            <a:bodyPr/>
            <a:lstStyle/>
            <a:p>
              <a:pPr eaLnBrk="1" hangingPunct="1"/>
              <a:endParaRPr lang="pt-BR" u="none"/>
            </a:p>
          </p:txBody>
        </p:sp>
        <p:sp>
          <p:nvSpPr>
            <p:cNvPr id="468188" name="Freeform 73"/>
            <p:cNvSpPr>
              <a:spLocks/>
            </p:cNvSpPr>
            <p:nvPr/>
          </p:nvSpPr>
          <p:spPr bwMode="auto">
            <a:xfrm>
              <a:off x="5327650" y="3589324"/>
              <a:ext cx="131763" cy="141287"/>
            </a:xfrm>
            <a:custGeom>
              <a:avLst/>
              <a:gdLst>
                <a:gd name="T0" fmla="*/ 2147483647 w 585"/>
                <a:gd name="T1" fmla="*/ 2147483647 h 622"/>
                <a:gd name="T2" fmla="*/ 2147483647 w 585"/>
                <a:gd name="T3" fmla="*/ 2147483647 h 622"/>
                <a:gd name="T4" fmla="*/ 0 w 585"/>
                <a:gd name="T5" fmla="*/ 2147483647 h 622"/>
                <a:gd name="T6" fmla="*/ 2147483647 w 585"/>
                <a:gd name="T7" fmla="*/ 0 h 622"/>
                <a:gd name="T8" fmla="*/ 2147483647 w 585"/>
                <a:gd name="T9" fmla="*/ 2147483647 h 622"/>
                <a:gd name="T10" fmla="*/ 0 60000 65536"/>
                <a:gd name="T11" fmla="*/ 0 60000 65536"/>
                <a:gd name="T12" fmla="*/ 0 60000 65536"/>
                <a:gd name="T13" fmla="*/ 0 60000 65536"/>
                <a:gd name="T14" fmla="*/ 0 60000 65536"/>
                <a:gd name="T15" fmla="*/ 0 w 585"/>
                <a:gd name="T16" fmla="*/ 0 h 622"/>
                <a:gd name="T17" fmla="*/ 585 w 585"/>
                <a:gd name="T18" fmla="*/ 622 h 622"/>
              </a:gdLst>
              <a:ahLst/>
              <a:cxnLst>
                <a:cxn ang="T10">
                  <a:pos x="T0" y="T1"/>
                </a:cxn>
                <a:cxn ang="T11">
                  <a:pos x="T2" y="T3"/>
                </a:cxn>
                <a:cxn ang="T12">
                  <a:pos x="T4" y="T5"/>
                </a:cxn>
                <a:cxn ang="T13">
                  <a:pos x="T6" y="T7"/>
                </a:cxn>
                <a:cxn ang="T14">
                  <a:pos x="T8" y="T9"/>
                </a:cxn>
              </a:cxnLst>
              <a:rect l="T15" t="T16" r="T17" b="T18"/>
              <a:pathLst>
                <a:path w="585" h="622">
                  <a:moveTo>
                    <a:pt x="585" y="105"/>
                  </a:moveTo>
                  <a:lnTo>
                    <a:pt x="395" y="622"/>
                  </a:lnTo>
                  <a:lnTo>
                    <a:pt x="0" y="486"/>
                  </a:lnTo>
                  <a:lnTo>
                    <a:pt x="250" y="0"/>
                  </a:lnTo>
                  <a:lnTo>
                    <a:pt x="585" y="105"/>
                  </a:lnTo>
                  <a:close/>
                </a:path>
              </a:pathLst>
            </a:custGeom>
            <a:noFill/>
            <a:ln w="3175">
              <a:solidFill>
                <a:srgbClr val="71635D"/>
              </a:solidFill>
              <a:round/>
              <a:headEnd/>
              <a:tailEnd/>
            </a:ln>
          </p:spPr>
          <p:txBody>
            <a:bodyPr/>
            <a:lstStyle/>
            <a:p>
              <a:pPr eaLnBrk="1" hangingPunct="1"/>
              <a:endParaRPr lang="pt-BR" u="none"/>
            </a:p>
          </p:txBody>
        </p:sp>
        <p:sp>
          <p:nvSpPr>
            <p:cNvPr id="468189" name="Freeform 74"/>
            <p:cNvSpPr>
              <a:spLocks/>
            </p:cNvSpPr>
            <p:nvPr/>
          </p:nvSpPr>
          <p:spPr bwMode="auto">
            <a:xfrm>
              <a:off x="5251450" y="2563799"/>
              <a:ext cx="125413" cy="158750"/>
            </a:xfrm>
            <a:custGeom>
              <a:avLst/>
              <a:gdLst>
                <a:gd name="T0" fmla="*/ 2147483647 w 556"/>
                <a:gd name="T1" fmla="*/ 0 h 700"/>
                <a:gd name="T2" fmla="*/ 2147483647 w 556"/>
                <a:gd name="T3" fmla="*/ 2147483647 h 700"/>
                <a:gd name="T4" fmla="*/ 2147483647 w 556"/>
                <a:gd name="T5" fmla="*/ 2147483647 h 700"/>
                <a:gd name="T6" fmla="*/ 0 w 556"/>
                <a:gd name="T7" fmla="*/ 2147483647 h 700"/>
                <a:gd name="T8" fmla="*/ 2147483647 w 556"/>
                <a:gd name="T9" fmla="*/ 0 h 700"/>
                <a:gd name="T10" fmla="*/ 0 60000 65536"/>
                <a:gd name="T11" fmla="*/ 0 60000 65536"/>
                <a:gd name="T12" fmla="*/ 0 60000 65536"/>
                <a:gd name="T13" fmla="*/ 0 60000 65536"/>
                <a:gd name="T14" fmla="*/ 0 60000 65536"/>
                <a:gd name="T15" fmla="*/ 0 w 556"/>
                <a:gd name="T16" fmla="*/ 0 h 700"/>
                <a:gd name="T17" fmla="*/ 556 w 556"/>
                <a:gd name="T18" fmla="*/ 700 h 700"/>
              </a:gdLst>
              <a:ahLst/>
              <a:cxnLst>
                <a:cxn ang="T10">
                  <a:pos x="T0" y="T1"/>
                </a:cxn>
                <a:cxn ang="T11">
                  <a:pos x="T2" y="T3"/>
                </a:cxn>
                <a:cxn ang="T12">
                  <a:pos x="T4" y="T5"/>
                </a:cxn>
                <a:cxn ang="T13">
                  <a:pos x="T6" y="T7"/>
                </a:cxn>
                <a:cxn ang="T14">
                  <a:pos x="T8" y="T9"/>
                </a:cxn>
              </a:cxnLst>
              <a:rect l="T15" t="T16" r="T17" b="T18"/>
              <a:pathLst>
                <a:path w="556" h="700">
                  <a:moveTo>
                    <a:pt x="289" y="0"/>
                  </a:moveTo>
                  <a:lnTo>
                    <a:pt x="556" y="486"/>
                  </a:lnTo>
                  <a:lnTo>
                    <a:pt x="197" y="700"/>
                  </a:lnTo>
                  <a:lnTo>
                    <a:pt x="0" y="189"/>
                  </a:lnTo>
                  <a:lnTo>
                    <a:pt x="289" y="0"/>
                  </a:lnTo>
                  <a:close/>
                </a:path>
              </a:pathLst>
            </a:custGeom>
            <a:solidFill>
              <a:srgbClr val="F09BBE"/>
            </a:solidFill>
            <a:ln w="9525">
              <a:noFill/>
              <a:round/>
              <a:headEnd/>
              <a:tailEnd/>
            </a:ln>
          </p:spPr>
          <p:txBody>
            <a:bodyPr/>
            <a:lstStyle/>
            <a:p>
              <a:pPr eaLnBrk="1" hangingPunct="1"/>
              <a:endParaRPr lang="pt-BR" u="none"/>
            </a:p>
          </p:txBody>
        </p:sp>
        <p:sp>
          <p:nvSpPr>
            <p:cNvPr id="468190" name="Freeform 75"/>
            <p:cNvSpPr>
              <a:spLocks/>
            </p:cNvSpPr>
            <p:nvPr/>
          </p:nvSpPr>
          <p:spPr bwMode="auto">
            <a:xfrm>
              <a:off x="5251450" y="2563799"/>
              <a:ext cx="125413" cy="158750"/>
            </a:xfrm>
            <a:custGeom>
              <a:avLst/>
              <a:gdLst>
                <a:gd name="T0" fmla="*/ 2147483647 w 556"/>
                <a:gd name="T1" fmla="*/ 0 h 700"/>
                <a:gd name="T2" fmla="*/ 2147483647 w 556"/>
                <a:gd name="T3" fmla="*/ 2147483647 h 700"/>
                <a:gd name="T4" fmla="*/ 2147483647 w 556"/>
                <a:gd name="T5" fmla="*/ 2147483647 h 700"/>
                <a:gd name="T6" fmla="*/ 0 w 556"/>
                <a:gd name="T7" fmla="*/ 2147483647 h 700"/>
                <a:gd name="T8" fmla="*/ 2147483647 w 556"/>
                <a:gd name="T9" fmla="*/ 0 h 700"/>
                <a:gd name="T10" fmla="*/ 0 60000 65536"/>
                <a:gd name="T11" fmla="*/ 0 60000 65536"/>
                <a:gd name="T12" fmla="*/ 0 60000 65536"/>
                <a:gd name="T13" fmla="*/ 0 60000 65536"/>
                <a:gd name="T14" fmla="*/ 0 60000 65536"/>
                <a:gd name="T15" fmla="*/ 0 w 556"/>
                <a:gd name="T16" fmla="*/ 0 h 700"/>
                <a:gd name="T17" fmla="*/ 556 w 556"/>
                <a:gd name="T18" fmla="*/ 700 h 700"/>
              </a:gdLst>
              <a:ahLst/>
              <a:cxnLst>
                <a:cxn ang="T10">
                  <a:pos x="T0" y="T1"/>
                </a:cxn>
                <a:cxn ang="T11">
                  <a:pos x="T2" y="T3"/>
                </a:cxn>
                <a:cxn ang="T12">
                  <a:pos x="T4" y="T5"/>
                </a:cxn>
                <a:cxn ang="T13">
                  <a:pos x="T6" y="T7"/>
                </a:cxn>
                <a:cxn ang="T14">
                  <a:pos x="T8" y="T9"/>
                </a:cxn>
              </a:cxnLst>
              <a:rect l="T15" t="T16" r="T17" b="T18"/>
              <a:pathLst>
                <a:path w="556" h="700">
                  <a:moveTo>
                    <a:pt x="289" y="0"/>
                  </a:moveTo>
                  <a:lnTo>
                    <a:pt x="556" y="486"/>
                  </a:lnTo>
                  <a:lnTo>
                    <a:pt x="197" y="700"/>
                  </a:lnTo>
                  <a:lnTo>
                    <a:pt x="0" y="189"/>
                  </a:lnTo>
                  <a:lnTo>
                    <a:pt x="289" y="0"/>
                  </a:lnTo>
                  <a:close/>
                </a:path>
              </a:pathLst>
            </a:custGeom>
            <a:noFill/>
            <a:ln w="3175">
              <a:solidFill>
                <a:srgbClr val="1F1A17"/>
              </a:solidFill>
              <a:round/>
              <a:headEnd/>
              <a:tailEnd/>
            </a:ln>
          </p:spPr>
          <p:txBody>
            <a:bodyPr/>
            <a:lstStyle/>
            <a:p>
              <a:pPr eaLnBrk="1" hangingPunct="1"/>
              <a:endParaRPr lang="pt-BR" u="none"/>
            </a:p>
          </p:txBody>
        </p:sp>
        <p:sp>
          <p:nvSpPr>
            <p:cNvPr id="468191" name="Freeform 76"/>
            <p:cNvSpPr>
              <a:spLocks/>
            </p:cNvSpPr>
            <p:nvPr/>
          </p:nvSpPr>
          <p:spPr bwMode="auto">
            <a:xfrm>
              <a:off x="5014913" y="2274874"/>
              <a:ext cx="141287" cy="157162"/>
            </a:xfrm>
            <a:custGeom>
              <a:avLst/>
              <a:gdLst>
                <a:gd name="T0" fmla="*/ 2147483647 w 622"/>
                <a:gd name="T1" fmla="*/ 0 h 692"/>
                <a:gd name="T2" fmla="*/ 2147483647 w 622"/>
                <a:gd name="T3" fmla="*/ 2147483647 h 692"/>
                <a:gd name="T4" fmla="*/ 2147483647 w 622"/>
                <a:gd name="T5" fmla="*/ 2147483647 h 692"/>
                <a:gd name="T6" fmla="*/ 0 w 622"/>
                <a:gd name="T7" fmla="*/ 2147483647 h 692"/>
                <a:gd name="T8" fmla="*/ 2147483647 w 622"/>
                <a:gd name="T9" fmla="*/ 0 h 692"/>
                <a:gd name="T10" fmla="*/ 0 60000 65536"/>
                <a:gd name="T11" fmla="*/ 0 60000 65536"/>
                <a:gd name="T12" fmla="*/ 0 60000 65536"/>
                <a:gd name="T13" fmla="*/ 0 60000 65536"/>
                <a:gd name="T14" fmla="*/ 0 60000 65536"/>
                <a:gd name="T15" fmla="*/ 0 w 622"/>
                <a:gd name="T16" fmla="*/ 0 h 692"/>
                <a:gd name="T17" fmla="*/ 622 w 622"/>
                <a:gd name="T18" fmla="*/ 692 h 692"/>
              </a:gdLst>
              <a:ahLst/>
              <a:cxnLst>
                <a:cxn ang="T10">
                  <a:pos x="T0" y="T1"/>
                </a:cxn>
                <a:cxn ang="T11">
                  <a:pos x="T2" y="T3"/>
                </a:cxn>
                <a:cxn ang="T12">
                  <a:pos x="T4" y="T5"/>
                </a:cxn>
                <a:cxn ang="T13">
                  <a:pos x="T6" y="T7"/>
                </a:cxn>
                <a:cxn ang="T14">
                  <a:pos x="T8" y="T9"/>
                </a:cxn>
              </a:cxnLst>
              <a:rect l="T15" t="T16" r="T17" b="T18"/>
              <a:pathLst>
                <a:path w="622" h="692">
                  <a:moveTo>
                    <a:pt x="227" y="0"/>
                  </a:moveTo>
                  <a:lnTo>
                    <a:pt x="622" y="388"/>
                  </a:lnTo>
                  <a:lnTo>
                    <a:pt x="341" y="692"/>
                  </a:lnTo>
                  <a:lnTo>
                    <a:pt x="0" y="266"/>
                  </a:lnTo>
                  <a:lnTo>
                    <a:pt x="227" y="0"/>
                  </a:lnTo>
                  <a:close/>
                </a:path>
              </a:pathLst>
            </a:custGeom>
            <a:solidFill>
              <a:srgbClr val="F09BBE"/>
            </a:solidFill>
            <a:ln w="9525">
              <a:noFill/>
              <a:round/>
              <a:headEnd/>
              <a:tailEnd/>
            </a:ln>
          </p:spPr>
          <p:txBody>
            <a:bodyPr/>
            <a:lstStyle/>
            <a:p>
              <a:pPr eaLnBrk="1" hangingPunct="1"/>
              <a:endParaRPr lang="pt-BR" u="none"/>
            </a:p>
          </p:txBody>
        </p:sp>
        <p:sp>
          <p:nvSpPr>
            <p:cNvPr id="468192" name="Freeform 77"/>
            <p:cNvSpPr>
              <a:spLocks/>
            </p:cNvSpPr>
            <p:nvPr/>
          </p:nvSpPr>
          <p:spPr bwMode="auto">
            <a:xfrm>
              <a:off x="5014913" y="2274874"/>
              <a:ext cx="141287" cy="157162"/>
            </a:xfrm>
            <a:custGeom>
              <a:avLst/>
              <a:gdLst>
                <a:gd name="T0" fmla="*/ 2147483647 w 622"/>
                <a:gd name="T1" fmla="*/ 0 h 692"/>
                <a:gd name="T2" fmla="*/ 2147483647 w 622"/>
                <a:gd name="T3" fmla="*/ 2147483647 h 692"/>
                <a:gd name="T4" fmla="*/ 2147483647 w 622"/>
                <a:gd name="T5" fmla="*/ 2147483647 h 692"/>
                <a:gd name="T6" fmla="*/ 0 w 622"/>
                <a:gd name="T7" fmla="*/ 2147483647 h 692"/>
                <a:gd name="T8" fmla="*/ 2147483647 w 622"/>
                <a:gd name="T9" fmla="*/ 0 h 692"/>
                <a:gd name="T10" fmla="*/ 0 60000 65536"/>
                <a:gd name="T11" fmla="*/ 0 60000 65536"/>
                <a:gd name="T12" fmla="*/ 0 60000 65536"/>
                <a:gd name="T13" fmla="*/ 0 60000 65536"/>
                <a:gd name="T14" fmla="*/ 0 60000 65536"/>
                <a:gd name="T15" fmla="*/ 0 w 622"/>
                <a:gd name="T16" fmla="*/ 0 h 692"/>
                <a:gd name="T17" fmla="*/ 622 w 622"/>
                <a:gd name="T18" fmla="*/ 692 h 692"/>
              </a:gdLst>
              <a:ahLst/>
              <a:cxnLst>
                <a:cxn ang="T10">
                  <a:pos x="T0" y="T1"/>
                </a:cxn>
                <a:cxn ang="T11">
                  <a:pos x="T2" y="T3"/>
                </a:cxn>
                <a:cxn ang="T12">
                  <a:pos x="T4" y="T5"/>
                </a:cxn>
                <a:cxn ang="T13">
                  <a:pos x="T6" y="T7"/>
                </a:cxn>
                <a:cxn ang="T14">
                  <a:pos x="T8" y="T9"/>
                </a:cxn>
              </a:cxnLst>
              <a:rect l="T15" t="T16" r="T17" b="T18"/>
              <a:pathLst>
                <a:path w="622" h="692">
                  <a:moveTo>
                    <a:pt x="227" y="0"/>
                  </a:moveTo>
                  <a:lnTo>
                    <a:pt x="622" y="388"/>
                  </a:lnTo>
                  <a:lnTo>
                    <a:pt x="341" y="692"/>
                  </a:lnTo>
                  <a:lnTo>
                    <a:pt x="0" y="266"/>
                  </a:lnTo>
                  <a:lnTo>
                    <a:pt x="227" y="0"/>
                  </a:lnTo>
                  <a:close/>
                </a:path>
              </a:pathLst>
            </a:custGeom>
            <a:noFill/>
            <a:ln w="3175">
              <a:solidFill>
                <a:srgbClr val="1F1A17"/>
              </a:solidFill>
              <a:round/>
              <a:headEnd/>
              <a:tailEnd/>
            </a:ln>
          </p:spPr>
          <p:txBody>
            <a:bodyPr/>
            <a:lstStyle/>
            <a:p>
              <a:pPr eaLnBrk="1" hangingPunct="1"/>
              <a:endParaRPr lang="pt-BR" u="none"/>
            </a:p>
          </p:txBody>
        </p:sp>
        <p:sp>
          <p:nvSpPr>
            <p:cNvPr id="468193" name="Freeform 78"/>
            <p:cNvSpPr>
              <a:spLocks/>
            </p:cNvSpPr>
            <p:nvPr/>
          </p:nvSpPr>
          <p:spPr bwMode="auto">
            <a:xfrm>
              <a:off x="5427663" y="3184511"/>
              <a:ext cx="84137" cy="130175"/>
            </a:xfrm>
            <a:custGeom>
              <a:avLst/>
              <a:gdLst>
                <a:gd name="T0" fmla="*/ 2147483647 w 374"/>
                <a:gd name="T1" fmla="*/ 2147483647 h 571"/>
                <a:gd name="T2" fmla="*/ 2147483647 w 374"/>
                <a:gd name="T3" fmla="*/ 2147483647 h 571"/>
                <a:gd name="T4" fmla="*/ 2147483647 w 374"/>
                <a:gd name="T5" fmla="*/ 2147483647 h 571"/>
                <a:gd name="T6" fmla="*/ 0 w 374"/>
                <a:gd name="T7" fmla="*/ 0 h 571"/>
                <a:gd name="T8" fmla="*/ 2147483647 w 374"/>
                <a:gd name="T9" fmla="*/ 2147483647 h 571"/>
                <a:gd name="T10" fmla="*/ 0 60000 65536"/>
                <a:gd name="T11" fmla="*/ 0 60000 65536"/>
                <a:gd name="T12" fmla="*/ 0 60000 65536"/>
                <a:gd name="T13" fmla="*/ 0 60000 65536"/>
                <a:gd name="T14" fmla="*/ 0 60000 65536"/>
                <a:gd name="T15" fmla="*/ 0 w 374"/>
                <a:gd name="T16" fmla="*/ 0 h 571"/>
                <a:gd name="T17" fmla="*/ 374 w 374"/>
                <a:gd name="T18" fmla="*/ 571 h 571"/>
              </a:gdLst>
              <a:ahLst/>
              <a:cxnLst>
                <a:cxn ang="T10">
                  <a:pos x="T0" y="T1"/>
                </a:cxn>
                <a:cxn ang="T11">
                  <a:pos x="T2" y="T3"/>
                </a:cxn>
                <a:cxn ang="T12">
                  <a:pos x="T4" y="T5"/>
                </a:cxn>
                <a:cxn ang="T13">
                  <a:pos x="T6" y="T7"/>
                </a:cxn>
                <a:cxn ang="T14">
                  <a:pos x="T8" y="T9"/>
                </a:cxn>
              </a:cxnLst>
              <a:rect l="T15" t="T16" r="T17" b="T18"/>
              <a:pathLst>
                <a:path w="374" h="571">
                  <a:moveTo>
                    <a:pt x="374" y="3"/>
                  </a:moveTo>
                  <a:lnTo>
                    <a:pt x="374" y="559"/>
                  </a:lnTo>
                  <a:lnTo>
                    <a:pt x="11" y="571"/>
                  </a:lnTo>
                  <a:lnTo>
                    <a:pt x="0" y="0"/>
                  </a:lnTo>
                  <a:lnTo>
                    <a:pt x="374" y="3"/>
                  </a:lnTo>
                  <a:close/>
                </a:path>
              </a:pathLst>
            </a:custGeom>
            <a:solidFill>
              <a:srgbClr val="F09BBE"/>
            </a:solidFill>
            <a:ln w="9525">
              <a:noFill/>
              <a:round/>
              <a:headEnd/>
              <a:tailEnd/>
            </a:ln>
          </p:spPr>
          <p:txBody>
            <a:bodyPr/>
            <a:lstStyle/>
            <a:p>
              <a:pPr eaLnBrk="1" hangingPunct="1"/>
              <a:endParaRPr lang="pt-BR" u="none"/>
            </a:p>
          </p:txBody>
        </p:sp>
        <p:sp>
          <p:nvSpPr>
            <p:cNvPr id="468194" name="Freeform 79"/>
            <p:cNvSpPr>
              <a:spLocks/>
            </p:cNvSpPr>
            <p:nvPr/>
          </p:nvSpPr>
          <p:spPr bwMode="auto">
            <a:xfrm>
              <a:off x="5427663" y="3184511"/>
              <a:ext cx="84137" cy="130175"/>
            </a:xfrm>
            <a:custGeom>
              <a:avLst/>
              <a:gdLst>
                <a:gd name="T0" fmla="*/ 2147483647 w 374"/>
                <a:gd name="T1" fmla="*/ 2147483647 h 571"/>
                <a:gd name="T2" fmla="*/ 2147483647 w 374"/>
                <a:gd name="T3" fmla="*/ 2147483647 h 571"/>
                <a:gd name="T4" fmla="*/ 2147483647 w 374"/>
                <a:gd name="T5" fmla="*/ 2147483647 h 571"/>
                <a:gd name="T6" fmla="*/ 0 w 374"/>
                <a:gd name="T7" fmla="*/ 0 h 571"/>
                <a:gd name="T8" fmla="*/ 2147483647 w 374"/>
                <a:gd name="T9" fmla="*/ 2147483647 h 571"/>
                <a:gd name="T10" fmla="*/ 0 60000 65536"/>
                <a:gd name="T11" fmla="*/ 0 60000 65536"/>
                <a:gd name="T12" fmla="*/ 0 60000 65536"/>
                <a:gd name="T13" fmla="*/ 0 60000 65536"/>
                <a:gd name="T14" fmla="*/ 0 60000 65536"/>
                <a:gd name="T15" fmla="*/ 0 w 374"/>
                <a:gd name="T16" fmla="*/ 0 h 571"/>
                <a:gd name="T17" fmla="*/ 374 w 374"/>
                <a:gd name="T18" fmla="*/ 571 h 571"/>
              </a:gdLst>
              <a:ahLst/>
              <a:cxnLst>
                <a:cxn ang="T10">
                  <a:pos x="T0" y="T1"/>
                </a:cxn>
                <a:cxn ang="T11">
                  <a:pos x="T2" y="T3"/>
                </a:cxn>
                <a:cxn ang="T12">
                  <a:pos x="T4" y="T5"/>
                </a:cxn>
                <a:cxn ang="T13">
                  <a:pos x="T6" y="T7"/>
                </a:cxn>
                <a:cxn ang="T14">
                  <a:pos x="T8" y="T9"/>
                </a:cxn>
              </a:cxnLst>
              <a:rect l="T15" t="T16" r="T17" b="T18"/>
              <a:pathLst>
                <a:path w="374" h="571">
                  <a:moveTo>
                    <a:pt x="374" y="3"/>
                  </a:moveTo>
                  <a:lnTo>
                    <a:pt x="374" y="559"/>
                  </a:lnTo>
                  <a:lnTo>
                    <a:pt x="11" y="571"/>
                  </a:lnTo>
                  <a:lnTo>
                    <a:pt x="0" y="0"/>
                  </a:lnTo>
                  <a:lnTo>
                    <a:pt x="374" y="3"/>
                  </a:lnTo>
                  <a:close/>
                </a:path>
              </a:pathLst>
            </a:custGeom>
            <a:noFill/>
            <a:ln w="3175">
              <a:solidFill>
                <a:srgbClr val="71635D"/>
              </a:solidFill>
              <a:round/>
              <a:headEnd/>
              <a:tailEnd/>
            </a:ln>
          </p:spPr>
          <p:txBody>
            <a:bodyPr/>
            <a:lstStyle/>
            <a:p>
              <a:pPr eaLnBrk="1" hangingPunct="1"/>
              <a:endParaRPr lang="pt-BR" u="none"/>
            </a:p>
          </p:txBody>
        </p:sp>
        <p:sp>
          <p:nvSpPr>
            <p:cNvPr id="468195" name="Freeform 80"/>
            <p:cNvSpPr>
              <a:spLocks noEditPoints="1"/>
            </p:cNvSpPr>
            <p:nvPr/>
          </p:nvSpPr>
          <p:spPr bwMode="auto">
            <a:xfrm>
              <a:off x="3041650" y="2038336"/>
              <a:ext cx="2387600" cy="2416175"/>
            </a:xfrm>
            <a:custGeom>
              <a:avLst/>
              <a:gdLst>
                <a:gd name="T0" fmla="*/ 2147483647 w 10528"/>
                <a:gd name="T1" fmla="*/ 2147483647 h 10654"/>
                <a:gd name="T2" fmla="*/ 2147483647 w 10528"/>
                <a:gd name="T3" fmla="*/ 2147483647 h 10654"/>
                <a:gd name="T4" fmla="*/ 2147483647 w 10528"/>
                <a:gd name="T5" fmla="*/ 2147483647 h 10654"/>
                <a:gd name="T6" fmla="*/ 2147483647 w 10528"/>
                <a:gd name="T7" fmla="*/ 2147483647 h 10654"/>
                <a:gd name="T8" fmla="*/ 2147483647 w 10528"/>
                <a:gd name="T9" fmla="*/ 2147483647 h 10654"/>
                <a:gd name="T10" fmla="*/ 2147483647 w 10528"/>
                <a:gd name="T11" fmla="*/ 2147483647 h 10654"/>
                <a:gd name="T12" fmla="*/ 2147483647 w 10528"/>
                <a:gd name="T13" fmla="*/ 2147483647 h 10654"/>
                <a:gd name="T14" fmla="*/ 2147483647 w 10528"/>
                <a:gd name="T15" fmla="*/ 2147483647 h 10654"/>
                <a:gd name="T16" fmla="*/ 2147483647 w 10528"/>
                <a:gd name="T17" fmla="*/ 2147483647 h 10654"/>
                <a:gd name="T18" fmla="*/ 2147483647 w 10528"/>
                <a:gd name="T19" fmla="*/ 2147483647 h 10654"/>
                <a:gd name="T20" fmla="*/ 2147483647 w 10528"/>
                <a:gd name="T21" fmla="*/ 2147483647 h 10654"/>
                <a:gd name="T22" fmla="*/ 2147483647 w 10528"/>
                <a:gd name="T23" fmla="*/ 2147483647 h 10654"/>
                <a:gd name="T24" fmla="*/ 2147483647 w 10528"/>
                <a:gd name="T25" fmla="*/ 2147483647 h 10654"/>
                <a:gd name="T26" fmla="*/ 2147483647 w 10528"/>
                <a:gd name="T27" fmla="*/ 2147483647 h 10654"/>
                <a:gd name="T28" fmla="*/ 2147483647 w 10528"/>
                <a:gd name="T29" fmla="*/ 2147483647 h 10654"/>
                <a:gd name="T30" fmla="*/ 2147483647 w 10528"/>
                <a:gd name="T31" fmla="*/ 2147483647 h 10654"/>
                <a:gd name="T32" fmla="*/ 2147483647 w 10528"/>
                <a:gd name="T33" fmla="*/ 2147483647 h 10654"/>
                <a:gd name="T34" fmla="*/ 2147483647 w 10528"/>
                <a:gd name="T35" fmla="*/ 2147483647 h 10654"/>
                <a:gd name="T36" fmla="*/ 2147483647 w 10528"/>
                <a:gd name="T37" fmla="*/ 2147483647 h 10654"/>
                <a:gd name="T38" fmla="*/ 2147483647 w 10528"/>
                <a:gd name="T39" fmla="*/ 2147483647 h 10654"/>
                <a:gd name="T40" fmla="*/ 2147483647 w 10528"/>
                <a:gd name="T41" fmla="*/ 2147483647 h 10654"/>
                <a:gd name="T42" fmla="*/ 2147483647 w 10528"/>
                <a:gd name="T43" fmla="*/ 2147483647 h 10654"/>
                <a:gd name="T44" fmla="*/ 2147483647 w 10528"/>
                <a:gd name="T45" fmla="*/ 2147483647 h 10654"/>
                <a:gd name="T46" fmla="*/ 2147483647 w 10528"/>
                <a:gd name="T47" fmla="*/ 2147483647 h 10654"/>
                <a:gd name="T48" fmla="*/ 2147483647 w 10528"/>
                <a:gd name="T49" fmla="*/ 2147483647 h 10654"/>
                <a:gd name="T50" fmla="*/ 2147483647 w 10528"/>
                <a:gd name="T51" fmla="*/ 2147483647 h 10654"/>
                <a:gd name="T52" fmla="*/ 2147483647 w 10528"/>
                <a:gd name="T53" fmla="*/ 2147483647 h 10654"/>
                <a:gd name="T54" fmla="*/ 2147483647 w 10528"/>
                <a:gd name="T55" fmla="*/ 2147483647 h 10654"/>
                <a:gd name="T56" fmla="*/ 2147483647 w 10528"/>
                <a:gd name="T57" fmla="*/ 2147483647 h 10654"/>
                <a:gd name="T58" fmla="*/ 2147483647 w 10528"/>
                <a:gd name="T59" fmla="*/ 2147483647 h 10654"/>
                <a:gd name="T60" fmla="*/ 2147483647 w 10528"/>
                <a:gd name="T61" fmla="*/ 2147483647 h 10654"/>
                <a:gd name="T62" fmla="*/ 2147483647 w 10528"/>
                <a:gd name="T63" fmla="*/ 2147483647 h 10654"/>
                <a:gd name="T64" fmla="*/ 2147483647 w 10528"/>
                <a:gd name="T65" fmla="*/ 2147483647 h 10654"/>
                <a:gd name="T66" fmla="*/ 2147483647 w 10528"/>
                <a:gd name="T67" fmla="*/ 2147483647 h 10654"/>
                <a:gd name="T68" fmla="*/ 2147483647 w 10528"/>
                <a:gd name="T69" fmla="*/ 2147483647 h 10654"/>
                <a:gd name="T70" fmla="*/ 2147483647 w 10528"/>
                <a:gd name="T71" fmla="*/ 2147483647 h 10654"/>
                <a:gd name="T72" fmla="*/ 2147483647 w 10528"/>
                <a:gd name="T73" fmla="*/ 2147483647 h 10654"/>
                <a:gd name="T74" fmla="*/ 2147483647 w 10528"/>
                <a:gd name="T75" fmla="*/ 2147483647 h 10654"/>
                <a:gd name="T76" fmla="*/ 2147483647 w 10528"/>
                <a:gd name="T77" fmla="*/ 2147483647 h 10654"/>
                <a:gd name="T78" fmla="*/ 2147483647 w 10528"/>
                <a:gd name="T79" fmla="*/ 2147483647 h 10654"/>
                <a:gd name="T80" fmla="*/ 2147483647 w 10528"/>
                <a:gd name="T81" fmla="*/ 2147483647 h 10654"/>
                <a:gd name="T82" fmla="*/ 2147483647 w 10528"/>
                <a:gd name="T83" fmla="*/ 2147483647 h 10654"/>
                <a:gd name="T84" fmla="*/ 2147483647 w 10528"/>
                <a:gd name="T85" fmla="*/ 2147483647 h 10654"/>
                <a:gd name="T86" fmla="*/ 2147483647 w 10528"/>
                <a:gd name="T87" fmla="*/ 2147483647 h 10654"/>
                <a:gd name="T88" fmla="*/ 2147483647 w 10528"/>
                <a:gd name="T89" fmla="*/ 2147483647 h 10654"/>
                <a:gd name="T90" fmla="*/ 2147483647 w 10528"/>
                <a:gd name="T91" fmla="*/ 2147483647 h 10654"/>
                <a:gd name="T92" fmla="*/ 2147483647 w 10528"/>
                <a:gd name="T93" fmla="*/ 2147483647 h 10654"/>
                <a:gd name="T94" fmla="*/ 2147483647 w 10528"/>
                <a:gd name="T95" fmla="*/ 2147483647 h 10654"/>
                <a:gd name="T96" fmla="*/ 2147483647 w 10528"/>
                <a:gd name="T97" fmla="*/ 2147483647 h 10654"/>
                <a:gd name="T98" fmla="*/ 2147483647 w 10528"/>
                <a:gd name="T99" fmla="*/ 2147483647 h 10654"/>
                <a:gd name="T100" fmla="*/ 2147483647 w 10528"/>
                <a:gd name="T101" fmla="*/ 2147483647 h 106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528"/>
                <a:gd name="T154" fmla="*/ 0 h 10654"/>
                <a:gd name="T155" fmla="*/ 10528 w 10528"/>
                <a:gd name="T156" fmla="*/ 10654 h 106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528" h="10654">
                  <a:moveTo>
                    <a:pt x="5263" y="0"/>
                  </a:moveTo>
                  <a:lnTo>
                    <a:pt x="5538" y="12"/>
                  </a:lnTo>
                  <a:lnTo>
                    <a:pt x="5804" y="28"/>
                  </a:lnTo>
                  <a:lnTo>
                    <a:pt x="6066" y="65"/>
                  </a:lnTo>
                  <a:lnTo>
                    <a:pt x="6320" y="109"/>
                  </a:lnTo>
                  <a:lnTo>
                    <a:pt x="6578" y="169"/>
                  </a:lnTo>
                  <a:lnTo>
                    <a:pt x="6827" y="238"/>
                  </a:lnTo>
                  <a:lnTo>
                    <a:pt x="7074" y="323"/>
                  </a:lnTo>
                  <a:lnTo>
                    <a:pt x="7307" y="419"/>
                  </a:lnTo>
                  <a:lnTo>
                    <a:pt x="7546" y="528"/>
                  </a:lnTo>
                  <a:lnTo>
                    <a:pt x="7775" y="649"/>
                  </a:lnTo>
                  <a:lnTo>
                    <a:pt x="7997" y="774"/>
                  </a:lnTo>
                  <a:lnTo>
                    <a:pt x="8207" y="915"/>
                  </a:lnTo>
                  <a:lnTo>
                    <a:pt x="8412" y="1068"/>
                  </a:lnTo>
                  <a:lnTo>
                    <a:pt x="8609" y="1217"/>
                  </a:lnTo>
                  <a:lnTo>
                    <a:pt x="8799" y="1383"/>
                  </a:lnTo>
                  <a:lnTo>
                    <a:pt x="8984" y="1568"/>
                  </a:lnTo>
                  <a:lnTo>
                    <a:pt x="9158" y="1749"/>
                  </a:lnTo>
                  <a:lnTo>
                    <a:pt x="9327" y="1943"/>
                  </a:lnTo>
                  <a:lnTo>
                    <a:pt x="9484" y="2145"/>
                  </a:lnTo>
                  <a:lnTo>
                    <a:pt x="9630" y="2350"/>
                  </a:lnTo>
                  <a:lnTo>
                    <a:pt x="9766" y="2572"/>
                  </a:lnTo>
                  <a:lnTo>
                    <a:pt x="9895" y="2793"/>
                  </a:lnTo>
                  <a:lnTo>
                    <a:pt x="10008" y="3023"/>
                  </a:lnTo>
                  <a:lnTo>
                    <a:pt x="10117" y="3257"/>
                  </a:lnTo>
                  <a:lnTo>
                    <a:pt x="10206" y="3503"/>
                  </a:lnTo>
                  <a:lnTo>
                    <a:pt x="10291" y="3749"/>
                  </a:lnTo>
                  <a:lnTo>
                    <a:pt x="10367" y="4003"/>
                  </a:lnTo>
                  <a:lnTo>
                    <a:pt x="10432" y="4252"/>
                  </a:lnTo>
                  <a:lnTo>
                    <a:pt x="10468" y="4519"/>
                  </a:lnTo>
                  <a:lnTo>
                    <a:pt x="10504" y="4785"/>
                  </a:lnTo>
                  <a:lnTo>
                    <a:pt x="10516" y="5059"/>
                  </a:lnTo>
                  <a:lnTo>
                    <a:pt x="10528" y="5325"/>
                  </a:lnTo>
                  <a:lnTo>
                    <a:pt x="10516" y="5599"/>
                  </a:lnTo>
                  <a:lnTo>
                    <a:pt x="10504" y="5873"/>
                  </a:lnTo>
                  <a:lnTo>
                    <a:pt x="10468" y="6139"/>
                  </a:lnTo>
                  <a:lnTo>
                    <a:pt x="10432" y="6397"/>
                  </a:lnTo>
                  <a:lnTo>
                    <a:pt x="10367" y="6655"/>
                  </a:lnTo>
                  <a:lnTo>
                    <a:pt x="10291" y="6905"/>
                  </a:lnTo>
                  <a:lnTo>
                    <a:pt x="10206" y="7159"/>
                  </a:lnTo>
                  <a:lnTo>
                    <a:pt x="10117" y="7401"/>
                  </a:lnTo>
                  <a:lnTo>
                    <a:pt x="10008" y="7639"/>
                  </a:lnTo>
                  <a:lnTo>
                    <a:pt x="9895" y="7868"/>
                  </a:lnTo>
                  <a:lnTo>
                    <a:pt x="9766" y="8086"/>
                  </a:lnTo>
                  <a:lnTo>
                    <a:pt x="9630" y="8304"/>
                  </a:lnTo>
                  <a:lnTo>
                    <a:pt x="9484" y="8514"/>
                  </a:lnTo>
                  <a:lnTo>
                    <a:pt x="9327" y="8715"/>
                  </a:lnTo>
                  <a:lnTo>
                    <a:pt x="9158" y="8908"/>
                  </a:lnTo>
                  <a:lnTo>
                    <a:pt x="8984" y="9090"/>
                  </a:lnTo>
                  <a:lnTo>
                    <a:pt x="8799" y="9271"/>
                  </a:lnTo>
                  <a:lnTo>
                    <a:pt x="8609" y="9440"/>
                  </a:lnTo>
                  <a:lnTo>
                    <a:pt x="8412" y="9589"/>
                  </a:lnTo>
                  <a:lnTo>
                    <a:pt x="8207" y="9747"/>
                  </a:lnTo>
                  <a:lnTo>
                    <a:pt x="7997" y="9880"/>
                  </a:lnTo>
                  <a:lnTo>
                    <a:pt x="7775" y="10009"/>
                  </a:lnTo>
                  <a:lnTo>
                    <a:pt x="7546" y="10126"/>
                  </a:lnTo>
                  <a:lnTo>
                    <a:pt x="7307" y="10238"/>
                  </a:lnTo>
                  <a:lnTo>
                    <a:pt x="7074" y="10339"/>
                  </a:lnTo>
                  <a:lnTo>
                    <a:pt x="6827" y="10412"/>
                  </a:lnTo>
                  <a:lnTo>
                    <a:pt x="6578" y="10489"/>
                  </a:lnTo>
                  <a:lnTo>
                    <a:pt x="6320" y="10549"/>
                  </a:lnTo>
                  <a:lnTo>
                    <a:pt x="6066" y="10593"/>
                  </a:lnTo>
                  <a:lnTo>
                    <a:pt x="5804" y="10634"/>
                  </a:lnTo>
                  <a:lnTo>
                    <a:pt x="5538" y="10650"/>
                  </a:lnTo>
                  <a:lnTo>
                    <a:pt x="5263" y="10654"/>
                  </a:lnTo>
                  <a:lnTo>
                    <a:pt x="4990" y="10650"/>
                  </a:lnTo>
                  <a:lnTo>
                    <a:pt x="4723" y="10634"/>
                  </a:lnTo>
                  <a:lnTo>
                    <a:pt x="4466" y="10593"/>
                  </a:lnTo>
                  <a:lnTo>
                    <a:pt x="4208" y="10549"/>
                  </a:lnTo>
                  <a:lnTo>
                    <a:pt x="3946" y="10489"/>
                  </a:lnTo>
                  <a:lnTo>
                    <a:pt x="3704" y="10412"/>
                  </a:lnTo>
                  <a:lnTo>
                    <a:pt x="3454" y="10339"/>
                  </a:lnTo>
                  <a:lnTo>
                    <a:pt x="3216" y="10238"/>
                  </a:lnTo>
                  <a:lnTo>
                    <a:pt x="2982" y="10126"/>
                  </a:lnTo>
                  <a:lnTo>
                    <a:pt x="2752" y="10009"/>
                  </a:lnTo>
                  <a:lnTo>
                    <a:pt x="2543" y="9880"/>
                  </a:lnTo>
                  <a:lnTo>
                    <a:pt x="2321" y="9747"/>
                  </a:lnTo>
                  <a:lnTo>
                    <a:pt x="2116" y="9589"/>
                  </a:lnTo>
                  <a:lnTo>
                    <a:pt x="1918" y="9440"/>
                  </a:lnTo>
                  <a:lnTo>
                    <a:pt x="1728" y="9271"/>
                  </a:lnTo>
                  <a:lnTo>
                    <a:pt x="1543" y="9090"/>
                  </a:lnTo>
                  <a:lnTo>
                    <a:pt x="1370" y="8908"/>
                  </a:lnTo>
                  <a:lnTo>
                    <a:pt x="1205" y="8715"/>
                  </a:lnTo>
                  <a:lnTo>
                    <a:pt x="1044" y="8514"/>
                  </a:lnTo>
                  <a:lnTo>
                    <a:pt x="898" y="8304"/>
                  </a:lnTo>
                  <a:lnTo>
                    <a:pt x="761" y="8086"/>
                  </a:lnTo>
                  <a:lnTo>
                    <a:pt x="633" y="7868"/>
                  </a:lnTo>
                  <a:lnTo>
                    <a:pt x="516" y="7639"/>
                  </a:lnTo>
                  <a:lnTo>
                    <a:pt x="419" y="7401"/>
                  </a:lnTo>
                  <a:lnTo>
                    <a:pt x="318" y="7159"/>
                  </a:lnTo>
                  <a:lnTo>
                    <a:pt x="237" y="6905"/>
                  </a:lnTo>
                  <a:lnTo>
                    <a:pt x="169" y="6655"/>
                  </a:lnTo>
                  <a:lnTo>
                    <a:pt x="108" y="6397"/>
                  </a:lnTo>
                  <a:lnTo>
                    <a:pt x="60" y="6139"/>
                  </a:lnTo>
                  <a:lnTo>
                    <a:pt x="24" y="5873"/>
                  </a:lnTo>
                  <a:lnTo>
                    <a:pt x="7" y="5599"/>
                  </a:lnTo>
                  <a:lnTo>
                    <a:pt x="0" y="5325"/>
                  </a:lnTo>
                  <a:lnTo>
                    <a:pt x="7" y="5059"/>
                  </a:lnTo>
                  <a:lnTo>
                    <a:pt x="24" y="4785"/>
                  </a:lnTo>
                  <a:lnTo>
                    <a:pt x="60" y="4519"/>
                  </a:lnTo>
                  <a:lnTo>
                    <a:pt x="108" y="4252"/>
                  </a:lnTo>
                  <a:lnTo>
                    <a:pt x="169" y="4003"/>
                  </a:lnTo>
                  <a:lnTo>
                    <a:pt x="237" y="3749"/>
                  </a:lnTo>
                  <a:lnTo>
                    <a:pt x="318" y="3503"/>
                  </a:lnTo>
                  <a:lnTo>
                    <a:pt x="419" y="3257"/>
                  </a:lnTo>
                  <a:lnTo>
                    <a:pt x="516" y="3023"/>
                  </a:lnTo>
                  <a:lnTo>
                    <a:pt x="633" y="2793"/>
                  </a:lnTo>
                  <a:lnTo>
                    <a:pt x="761" y="2572"/>
                  </a:lnTo>
                  <a:lnTo>
                    <a:pt x="898" y="2350"/>
                  </a:lnTo>
                  <a:lnTo>
                    <a:pt x="1044" y="2145"/>
                  </a:lnTo>
                  <a:lnTo>
                    <a:pt x="1205" y="1943"/>
                  </a:lnTo>
                  <a:lnTo>
                    <a:pt x="1370" y="1749"/>
                  </a:lnTo>
                  <a:lnTo>
                    <a:pt x="1543" y="1568"/>
                  </a:lnTo>
                  <a:lnTo>
                    <a:pt x="1728" y="1383"/>
                  </a:lnTo>
                  <a:lnTo>
                    <a:pt x="1918" y="1217"/>
                  </a:lnTo>
                  <a:lnTo>
                    <a:pt x="2116" y="1068"/>
                  </a:lnTo>
                  <a:lnTo>
                    <a:pt x="2321" y="915"/>
                  </a:lnTo>
                  <a:lnTo>
                    <a:pt x="2543" y="774"/>
                  </a:lnTo>
                  <a:lnTo>
                    <a:pt x="2752" y="649"/>
                  </a:lnTo>
                  <a:lnTo>
                    <a:pt x="2982" y="528"/>
                  </a:lnTo>
                  <a:lnTo>
                    <a:pt x="3216" y="419"/>
                  </a:lnTo>
                  <a:lnTo>
                    <a:pt x="3454" y="323"/>
                  </a:lnTo>
                  <a:lnTo>
                    <a:pt x="3704" y="238"/>
                  </a:lnTo>
                  <a:lnTo>
                    <a:pt x="3946" y="169"/>
                  </a:lnTo>
                  <a:lnTo>
                    <a:pt x="4208" y="109"/>
                  </a:lnTo>
                  <a:lnTo>
                    <a:pt x="4466" y="65"/>
                  </a:lnTo>
                  <a:lnTo>
                    <a:pt x="4723" y="28"/>
                  </a:lnTo>
                  <a:lnTo>
                    <a:pt x="4990" y="12"/>
                  </a:lnTo>
                  <a:lnTo>
                    <a:pt x="5263" y="0"/>
                  </a:lnTo>
                  <a:close/>
                  <a:moveTo>
                    <a:pt x="10506" y="5327"/>
                  </a:moveTo>
                  <a:lnTo>
                    <a:pt x="10499" y="5597"/>
                  </a:lnTo>
                  <a:lnTo>
                    <a:pt x="10479" y="5863"/>
                  </a:lnTo>
                  <a:lnTo>
                    <a:pt x="10445" y="6125"/>
                  </a:lnTo>
                  <a:lnTo>
                    <a:pt x="10399" y="6384"/>
                  </a:lnTo>
                  <a:lnTo>
                    <a:pt x="10341" y="6637"/>
                  </a:lnTo>
                  <a:lnTo>
                    <a:pt x="10271" y="6886"/>
                  </a:lnTo>
                  <a:lnTo>
                    <a:pt x="10188" y="7130"/>
                  </a:lnTo>
                  <a:lnTo>
                    <a:pt x="10095" y="7367"/>
                  </a:lnTo>
                  <a:lnTo>
                    <a:pt x="9989" y="7599"/>
                  </a:lnTo>
                  <a:lnTo>
                    <a:pt x="9874" y="7826"/>
                  </a:lnTo>
                  <a:lnTo>
                    <a:pt x="9747" y="8045"/>
                  </a:lnTo>
                  <a:lnTo>
                    <a:pt x="9611" y="8258"/>
                  </a:lnTo>
                  <a:lnTo>
                    <a:pt x="9465" y="8463"/>
                  </a:lnTo>
                  <a:lnTo>
                    <a:pt x="9309" y="8662"/>
                  </a:lnTo>
                  <a:lnTo>
                    <a:pt x="9145" y="8852"/>
                  </a:lnTo>
                  <a:lnTo>
                    <a:pt x="8971" y="9034"/>
                  </a:lnTo>
                  <a:lnTo>
                    <a:pt x="8788" y="9207"/>
                  </a:lnTo>
                  <a:lnTo>
                    <a:pt x="8599" y="9372"/>
                  </a:lnTo>
                  <a:lnTo>
                    <a:pt x="8401" y="9528"/>
                  </a:lnTo>
                  <a:lnTo>
                    <a:pt x="8194" y="9675"/>
                  </a:lnTo>
                  <a:lnTo>
                    <a:pt x="7983" y="9810"/>
                  </a:lnTo>
                  <a:lnTo>
                    <a:pt x="7763" y="9937"/>
                  </a:lnTo>
                  <a:lnTo>
                    <a:pt x="7537" y="10052"/>
                  </a:lnTo>
                  <a:lnTo>
                    <a:pt x="7305" y="10158"/>
                  </a:lnTo>
                  <a:lnTo>
                    <a:pt x="7066" y="10252"/>
                  </a:lnTo>
                  <a:lnTo>
                    <a:pt x="6823" y="10334"/>
                  </a:lnTo>
                  <a:lnTo>
                    <a:pt x="6574" y="10404"/>
                  </a:lnTo>
                  <a:lnTo>
                    <a:pt x="6320" y="10464"/>
                  </a:lnTo>
                  <a:lnTo>
                    <a:pt x="6062" y="10509"/>
                  </a:lnTo>
                  <a:lnTo>
                    <a:pt x="5800" y="10543"/>
                  </a:lnTo>
                  <a:lnTo>
                    <a:pt x="5533" y="10563"/>
                  </a:lnTo>
                  <a:lnTo>
                    <a:pt x="5263" y="10570"/>
                  </a:lnTo>
                  <a:lnTo>
                    <a:pt x="4994" y="10563"/>
                  </a:lnTo>
                  <a:lnTo>
                    <a:pt x="4728" y="10543"/>
                  </a:lnTo>
                  <a:lnTo>
                    <a:pt x="4466" y="10509"/>
                  </a:lnTo>
                  <a:lnTo>
                    <a:pt x="4208" y="10464"/>
                  </a:lnTo>
                  <a:lnTo>
                    <a:pt x="3954" y="10404"/>
                  </a:lnTo>
                  <a:lnTo>
                    <a:pt x="3705" y="10334"/>
                  </a:lnTo>
                  <a:lnTo>
                    <a:pt x="3462" y="10252"/>
                  </a:lnTo>
                  <a:lnTo>
                    <a:pt x="3223" y="10158"/>
                  </a:lnTo>
                  <a:lnTo>
                    <a:pt x="2991" y="10052"/>
                  </a:lnTo>
                  <a:lnTo>
                    <a:pt x="2765" y="9937"/>
                  </a:lnTo>
                  <a:lnTo>
                    <a:pt x="2545" y="9810"/>
                  </a:lnTo>
                  <a:lnTo>
                    <a:pt x="2333" y="9675"/>
                  </a:lnTo>
                  <a:lnTo>
                    <a:pt x="2127" y="9528"/>
                  </a:lnTo>
                  <a:lnTo>
                    <a:pt x="1929" y="9372"/>
                  </a:lnTo>
                  <a:lnTo>
                    <a:pt x="1740" y="9207"/>
                  </a:lnTo>
                  <a:lnTo>
                    <a:pt x="1557" y="9034"/>
                  </a:lnTo>
                  <a:lnTo>
                    <a:pt x="1383" y="8852"/>
                  </a:lnTo>
                  <a:lnTo>
                    <a:pt x="1219" y="8662"/>
                  </a:lnTo>
                  <a:lnTo>
                    <a:pt x="1063" y="8463"/>
                  </a:lnTo>
                  <a:lnTo>
                    <a:pt x="917" y="8258"/>
                  </a:lnTo>
                  <a:lnTo>
                    <a:pt x="780" y="8045"/>
                  </a:lnTo>
                  <a:lnTo>
                    <a:pt x="654" y="7826"/>
                  </a:lnTo>
                  <a:lnTo>
                    <a:pt x="538" y="7599"/>
                  </a:lnTo>
                  <a:lnTo>
                    <a:pt x="433" y="7367"/>
                  </a:lnTo>
                  <a:lnTo>
                    <a:pt x="339" y="7130"/>
                  </a:lnTo>
                  <a:lnTo>
                    <a:pt x="257" y="6886"/>
                  </a:lnTo>
                  <a:lnTo>
                    <a:pt x="187" y="6637"/>
                  </a:lnTo>
                  <a:lnTo>
                    <a:pt x="128" y="6384"/>
                  </a:lnTo>
                  <a:lnTo>
                    <a:pt x="81" y="6125"/>
                  </a:lnTo>
                  <a:lnTo>
                    <a:pt x="49" y="5863"/>
                  </a:lnTo>
                  <a:lnTo>
                    <a:pt x="29" y="5597"/>
                  </a:lnTo>
                  <a:lnTo>
                    <a:pt x="22" y="5327"/>
                  </a:lnTo>
                  <a:lnTo>
                    <a:pt x="29" y="5057"/>
                  </a:lnTo>
                  <a:lnTo>
                    <a:pt x="49" y="4791"/>
                  </a:lnTo>
                  <a:lnTo>
                    <a:pt x="81" y="4529"/>
                  </a:lnTo>
                  <a:lnTo>
                    <a:pt x="128" y="4270"/>
                  </a:lnTo>
                  <a:lnTo>
                    <a:pt x="187" y="4017"/>
                  </a:lnTo>
                  <a:lnTo>
                    <a:pt x="257" y="3768"/>
                  </a:lnTo>
                  <a:lnTo>
                    <a:pt x="339" y="3524"/>
                  </a:lnTo>
                  <a:lnTo>
                    <a:pt x="433" y="3287"/>
                  </a:lnTo>
                  <a:lnTo>
                    <a:pt x="538" y="3055"/>
                  </a:lnTo>
                  <a:lnTo>
                    <a:pt x="654" y="2828"/>
                  </a:lnTo>
                  <a:lnTo>
                    <a:pt x="780" y="2609"/>
                  </a:lnTo>
                  <a:lnTo>
                    <a:pt x="917" y="2396"/>
                  </a:lnTo>
                  <a:lnTo>
                    <a:pt x="1063" y="2191"/>
                  </a:lnTo>
                  <a:lnTo>
                    <a:pt x="1219" y="1992"/>
                  </a:lnTo>
                  <a:lnTo>
                    <a:pt x="1383" y="1802"/>
                  </a:lnTo>
                  <a:lnTo>
                    <a:pt x="1557" y="1620"/>
                  </a:lnTo>
                  <a:lnTo>
                    <a:pt x="1740" y="1447"/>
                  </a:lnTo>
                  <a:lnTo>
                    <a:pt x="1929" y="1282"/>
                  </a:lnTo>
                  <a:lnTo>
                    <a:pt x="2127" y="1126"/>
                  </a:lnTo>
                  <a:lnTo>
                    <a:pt x="2333" y="979"/>
                  </a:lnTo>
                  <a:lnTo>
                    <a:pt x="2545" y="844"/>
                  </a:lnTo>
                  <a:lnTo>
                    <a:pt x="2765" y="717"/>
                  </a:lnTo>
                  <a:lnTo>
                    <a:pt x="2991" y="602"/>
                  </a:lnTo>
                  <a:lnTo>
                    <a:pt x="3223" y="496"/>
                  </a:lnTo>
                  <a:lnTo>
                    <a:pt x="3462" y="402"/>
                  </a:lnTo>
                  <a:lnTo>
                    <a:pt x="3705" y="320"/>
                  </a:lnTo>
                  <a:lnTo>
                    <a:pt x="3954" y="250"/>
                  </a:lnTo>
                  <a:lnTo>
                    <a:pt x="4208" y="190"/>
                  </a:lnTo>
                  <a:lnTo>
                    <a:pt x="4466" y="145"/>
                  </a:lnTo>
                  <a:lnTo>
                    <a:pt x="4728" y="111"/>
                  </a:lnTo>
                  <a:lnTo>
                    <a:pt x="4994" y="91"/>
                  </a:lnTo>
                  <a:lnTo>
                    <a:pt x="5263" y="84"/>
                  </a:lnTo>
                  <a:lnTo>
                    <a:pt x="5533" y="91"/>
                  </a:lnTo>
                  <a:lnTo>
                    <a:pt x="5800" y="111"/>
                  </a:lnTo>
                  <a:lnTo>
                    <a:pt x="6062" y="145"/>
                  </a:lnTo>
                  <a:lnTo>
                    <a:pt x="6320" y="190"/>
                  </a:lnTo>
                  <a:lnTo>
                    <a:pt x="6574" y="250"/>
                  </a:lnTo>
                  <a:lnTo>
                    <a:pt x="6823" y="320"/>
                  </a:lnTo>
                  <a:lnTo>
                    <a:pt x="7066" y="402"/>
                  </a:lnTo>
                  <a:lnTo>
                    <a:pt x="7305" y="496"/>
                  </a:lnTo>
                  <a:lnTo>
                    <a:pt x="7537" y="602"/>
                  </a:lnTo>
                  <a:lnTo>
                    <a:pt x="7763" y="717"/>
                  </a:lnTo>
                  <a:lnTo>
                    <a:pt x="7983" y="844"/>
                  </a:lnTo>
                  <a:lnTo>
                    <a:pt x="8194" y="979"/>
                  </a:lnTo>
                  <a:lnTo>
                    <a:pt x="8401" y="1126"/>
                  </a:lnTo>
                  <a:lnTo>
                    <a:pt x="8599" y="1282"/>
                  </a:lnTo>
                  <a:lnTo>
                    <a:pt x="8788" y="1447"/>
                  </a:lnTo>
                  <a:lnTo>
                    <a:pt x="8971" y="1620"/>
                  </a:lnTo>
                  <a:lnTo>
                    <a:pt x="9145" y="1802"/>
                  </a:lnTo>
                  <a:lnTo>
                    <a:pt x="9309" y="1992"/>
                  </a:lnTo>
                  <a:lnTo>
                    <a:pt x="9465" y="2191"/>
                  </a:lnTo>
                  <a:lnTo>
                    <a:pt x="9611" y="2396"/>
                  </a:lnTo>
                  <a:lnTo>
                    <a:pt x="9747" y="2609"/>
                  </a:lnTo>
                  <a:lnTo>
                    <a:pt x="9874" y="2828"/>
                  </a:lnTo>
                  <a:lnTo>
                    <a:pt x="9989" y="3055"/>
                  </a:lnTo>
                  <a:lnTo>
                    <a:pt x="10095" y="3287"/>
                  </a:lnTo>
                  <a:lnTo>
                    <a:pt x="10188" y="3524"/>
                  </a:lnTo>
                  <a:lnTo>
                    <a:pt x="10271" y="3768"/>
                  </a:lnTo>
                  <a:lnTo>
                    <a:pt x="10341" y="4017"/>
                  </a:lnTo>
                  <a:lnTo>
                    <a:pt x="10399" y="4270"/>
                  </a:lnTo>
                  <a:lnTo>
                    <a:pt x="10445" y="4529"/>
                  </a:lnTo>
                  <a:lnTo>
                    <a:pt x="10479" y="4791"/>
                  </a:lnTo>
                  <a:lnTo>
                    <a:pt x="10499" y="5057"/>
                  </a:lnTo>
                  <a:lnTo>
                    <a:pt x="10506" y="5327"/>
                  </a:lnTo>
                  <a:close/>
                </a:path>
              </a:pathLst>
            </a:custGeom>
            <a:solidFill>
              <a:srgbClr val="A98A6A"/>
            </a:solidFill>
            <a:ln w="9525">
              <a:noFill/>
              <a:round/>
              <a:headEnd/>
              <a:tailEnd/>
            </a:ln>
          </p:spPr>
          <p:txBody>
            <a:bodyPr/>
            <a:lstStyle/>
            <a:p>
              <a:pPr eaLnBrk="1" hangingPunct="1"/>
              <a:endParaRPr lang="pt-BR" u="none"/>
            </a:p>
          </p:txBody>
        </p:sp>
        <p:sp>
          <p:nvSpPr>
            <p:cNvPr id="468196" name="Freeform 81"/>
            <p:cNvSpPr>
              <a:spLocks noEditPoints="1"/>
            </p:cNvSpPr>
            <p:nvPr/>
          </p:nvSpPr>
          <p:spPr bwMode="auto">
            <a:xfrm>
              <a:off x="3041650" y="2038336"/>
              <a:ext cx="2387600" cy="2416175"/>
            </a:xfrm>
            <a:custGeom>
              <a:avLst/>
              <a:gdLst>
                <a:gd name="T0" fmla="*/ 2147483647 w 10528"/>
                <a:gd name="T1" fmla="*/ 2147483647 h 10654"/>
                <a:gd name="T2" fmla="*/ 2147483647 w 10528"/>
                <a:gd name="T3" fmla="*/ 2147483647 h 10654"/>
                <a:gd name="T4" fmla="*/ 2147483647 w 10528"/>
                <a:gd name="T5" fmla="*/ 2147483647 h 10654"/>
                <a:gd name="T6" fmla="*/ 2147483647 w 10528"/>
                <a:gd name="T7" fmla="*/ 2147483647 h 10654"/>
                <a:gd name="T8" fmla="*/ 2147483647 w 10528"/>
                <a:gd name="T9" fmla="*/ 2147483647 h 10654"/>
                <a:gd name="T10" fmla="*/ 2147483647 w 10528"/>
                <a:gd name="T11" fmla="*/ 2147483647 h 10654"/>
                <a:gd name="T12" fmla="*/ 2147483647 w 10528"/>
                <a:gd name="T13" fmla="*/ 2147483647 h 10654"/>
                <a:gd name="T14" fmla="*/ 2147483647 w 10528"/>
                <a:gd name="T15" fmla="*/ 2147483647 h 10654"/>
                <a:gd name="T16" fmla="*/ 2147483647 w 10528"/>
                <a:gd name="T17" fmla="*/ 2147483647 h 10654"/>
                <a:gd name="T18" fmla="*/ 2147483647 w 10528"/>
                <a:gd name="T19" fmla="*/ 2147483647 h 10654"/>
                <a:gd name="T20" fmla="*/ 2147483647 w 10528"/>
                <a:gd name="T21" fmla="*/ 2147483647 h 10654"/>
                <a:gd name="T22" fmla="*/ 2147483647 w 10528"/>
                <a:gd name="T23" fmla="*/ 2147483647 h 10654"/>
                <a:gd name="T24" fmla="*/ 2147483647 w 10528"/>
                <a:gd name="T25" fmla="*/ 2147483647 h 10654"/>
                <a:gd name="T26" fmla="*/ 2147483647 w 10528"/>
                <a:gd name="T27" fmla="*/ 2147483647 h 10654"/>
                <a:gd name="T28" fmla="*/ 2147483647 w 10528"/>
                <a:gd name="T29" fmla="*/ 2147483647 h 10654"/>
                <a:gd name="T30" fmla="*/ 2147483647 w 10528"/>
                <a:gd name="T31" fmla="*/ 2147483647 h 10654"/>
                <a:gd name="T32" fmla="*/ 2147483647 w 10528"/>
                <a:gd name="T33" fmla="*/ 2147483647 h 10654"/>
                <a:gd name="T34" fmla="*/ 2147483647 w 10528"/>
                <a:gd name="T35" fmla="*/ 2147483647 h 10654"/>
                <a:gd name="T36" fmla="*/ 2147483647 w 10528"/>
                <a:gd name="T37" fmla="*/ 2147483647 h 10654"/>
                <a:gd name="T38" fmla="*/ 2147483647 w 10528"/>
                <a:gd name="T39" fmla="*/ 2147483647 h 10654"/>
                <a:gd name="T40" fmla="*/ 2147483647 w 10528"/>
                <a:gd name="T41" fmla="*/ 2147483647 h 10654"/>
                <a:gd name="T42" fmla="*/ 2147483647 w 10528"/>
                <a:gd name="T43" fmla="*/ 2147483647 h 10654"/>
                <a:gd name="T44" fmla="*/ 2147483647 w 10528"/>
                <a:gd name="T45" fmla="*/ 2147483647 h 10654"/>
                <a:gd name="T46" fmla="*/ 2147483647 w 10528"/>
                <a:gd name="T47" fmla="*/ 2147483647 h 10654"/>
                <a:gd name="T48" fmla="*/ 2147483647 w 10528"/>
                <a:gd name="T49" fmla="*/ 2147483647 h 10654"/>
                <a:gd name="T50" fmla="*/ 2147483647 w 10528"/>
                <a:gd name="T51" fmla="*/ 2147483647 h 10654"/>
                <a:gd name="T52" fmla="*/ 2147483647 w 10528"/>
                <a:gd name="T53" fmla="*/ 2147483647 h 10654"/>
                <a:gd name="T54" fmla="*/ 2147483647 w 10528"/>
                <a:gd name="T55" fmla="*/ 2147483647 h 10654"/>
                <a:gd name="T56" fmla="*/ 2147483647 w 10528"/>
                <a:gd name="T57" fmla="*/ 2147483647 h 10654"/>
                <a:gd name="T58" fmla="*/ 2147483647 w 10528"/>
                <a:gd name="T59" fmla="*/ 2147483647 h 10654"/>
                <a:gd name="T60" fmla="*/ 2147483647 w 10528"/>
                <a:gd name="T61" fmla="*/ 2147483647 h 10654"/>
                <a:gd name="T62" fmla="*/ 2147483647 w 10528"/>
                <a:gd name="T63" fmla="*/ 2147483647 h 10654"/>
                <a:gd name="T64" fmla="*/ 2147483647 w 10528"/>
                <a:gd name="T65" fmla="*/ 2147483647 h 10654"/>
                <a:gd name="T66" fmla="*/ 2147483647 w 10528"/>
                <a:gd name="T67" fmla="*/ 2147483647 h 10654"/>
                <a:gd name="T68" fmla="*/ 2147483647 w 10528"/>
                <a:gd name="T69" fmla="*/ 2147483647 h 10654"/>
                <a:gd name="T70" fmla="*/ 2147483647 w 10528"/>
                <a:gd name="T71" fmla="*/ 2147483647 h 10654"/>
                <a:gd name="T72" fmla="*/ 2147483647 w 10528"/>
                <a:gd name="T73" fmla="*/ 2147483647 h 10654"/>
                <a:gd name="T74" fmla="*/ 2147483647 w 10528"/>
                <a:gd name="T75" fmla="*/ 2147483647 h 10654"/>
                <a:gd name="T76" fmla="*/ 2147483647 w 10528"/>
                <a:gd name="T77" fmla="*/ 2147483647 h 10654"/>
                <a:gd name="T78" fmla="*/ 2147483647 w 10528"/>
                <a:gd name="T79" fmla="*/ 2147483647 h 10654"/>
                <a:gd name="T80" fmla="*/ 2147483647 w 10528"/>
                <a:gd name="T81" fmla="*/ 2147483647 h 10654"/>
                <a:gd name="T82" fmla="*/ 2147483647 w 10528"/>
                <a:gd name="T83" fmla="*/ 2147483647 h 10654"/>
                <a:gd name="T84" fmla="*/ 2147483647 w 10528"/>
                <a:gd name="T85" fmla="*/ 2147483647 h 10654"/>
                <a:gd name="T86" fmla="*/ 2147483647 w 10528"/>
                <a:gd name="T87" fmla="*/ 2147483647 h 10654"/>
                <a:gd name="T88" fmla="*/ 2147483647 w 10528"/>
                <a:gd name="T89" fmla="*/ 2147483647 h 10654"/>
                <a:gd name="T90" fmla="*/ 2147483647 w 10528"/>
                <a:gd name="T91" fmla="*/ 2147483647 h 10654"/>
                <a:gd name="T92" fmla="*/ 2147483647 w 10528"/>
                <a:gd name="T93" fmla="*/ 2147483647 h 10654"/>
                <a:gd name="T94" fmla="*/ 2147483647 w 10528"/>
                <a:gd name="T95" fmla="*/ 2147483647 h 10654"/>
                <a:gd name="T96" fmla="*/ 2147483647 w 10528"/>
                <a:gd name="T97" fmla="*/ 2147483647 h 10654"/>
                <a:gd name="T98" fmla="*/ 2147483647 w 10528"/>
                <a:gd name="T99" fmla="*/ 2147483647 h 10654"/>
                <a:gd name="T100" fmla="*/ 2147483647 w 10528"/>
                <a:gd name="T101" fmla="*/ 2147483647 h 106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528"/>
                <a:gd name="T154" fmla="*/ 0 h 10654"/>
                <a:gd name="T155" fmla="*/ 10528 w 10528"/>
                <a:gd name="T156" fmla="*/ 10654 h 106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528" h="10654">
                  <a:moveTo>
                    <a:pt x="5263" y="0"/>
                  </a:moveTo>
                  <a:lnTo>
                    <a:pt x="5538" y="12"/>
                  </a:lnTo>
                  <a:lnTo>
                    <a:pt x="5804" y="28"/>
                  </a:lnTo>
                  <a:lnTo>
                    <a:pt x="6066" y="65"/>
                  </a:lnTo>
                  <a:lnTo>
                    <a:pt x="6320" y="109"/>
                  </a:lnTo>
                  <a:lnTo>
                    <a:pt x="6578" y="169"/>
                  </a:lnTo>
                  <a:lnTo>
                    <a:pt x="6827" y="238"/>
                  </a:lnTo>
                  <a:lnTo>
                    <a:pt x="7074" y="323"/>
                  </a:lnTo>
                  <a:lnTo>
                    <a:pt x="7307" y="419"/>
                  </a:lnTo>
                  <a:lnTo>
                    <a:pt x="7546" y="528"/>
                  </a:lnTo>
                  <a:lnTo>
                    <a:pt x="7775" y="649"/>
                  </a:lnTo>
                  <a:lnTo>
                    <a:pt x="7997" y="774"/>
                  </a:lnTo>
                  <a:lnTo>
                    <a:pt x="8207" y="915"/>
                  </a:lnTo>
                  <a:lnTo>
                    <a:pt x="8412" y="1068"/>
                  </a:lnTo>
                  <a:lnTo>
                    <a:pt x="8609" y="1217"/>
                  </a:lnTo>
                  <a:lnTo>
                    <a:pt x="8799" y="1383"/>
                  </a:lnTo>
                  <a:lnTo>
                    <a:pt x="8984" y="1568"/>
                  </a:lnTo>
                  <a:lnTo>
                    <a:pt x="9158" y="1749"/>
                  </a:lnTo>
                  <a:lnTo>
                    <a:pt x="9327" y="1943"/>
                  </a:lnTo>
                  <a:lnTo>
                    <a:pt x="9484" y="2145"/>
                  </a:lnTo>
                  <a:lnTo>
                    <a:pt x="9630" y="2350"/>
                  </a:lnTo>
                  <a:lnTo>
                    <a:pt x="9766" y="2572"/>
                  </a:lnTo>
                  <a:lnTo>
                    <a:pt x="9895" y="2793"/>
                  </a:lnTo>
                  <a:lnTo>
                    <a:pt x="10008" y="3023"/>
                  </a:lnTo>
                  <a:lnTo>
                    <a:pt x="10117" y="3257"/>
                  </a:lnTo>
                  <a:lnTo>
                    <a:pt x="10206" y="3503"/>
                  </a:lnTo>
                  <a:lnTo>
                    <a:pt x="10291" y="3749"/>
                  </a:lnTo>
                  <a:lnTo>
                    <a:pt x="10367" y="4003"/>
                  </a:lnTo>
                  <a:lnTo>
                    <a:pt x="10432" y="4252"/>
                  </a:lnTo>
                  <a:lnTo>
                    <a:pt x="10468" y="4519"/>
                  </a:lnTo>
                  <a:lnTo>
                    <a:pt x="10504" y="4785"/>
                  </a:lnTo>
                  <a:lnTo>
                    <a:pt x="10516" y="5059"/>
                  </a:lnTo>
                  <a:lnTo>
                    <a:pt x="10528" y="5325"/>
                  </a:lnTo>
                  <a:lnTo>
                    <a:pt x="10516" y="5599"/>
                  </a:lnTo>
                  <a:lnTo>
                    <a:pt x="10504" y="5873"/>
                  </a:lnTo>
                  <a:lnTo>
                    <a:pt x="10468" y="6139"/>
                  </a:lnTo>
                  <a:lnTo>
                    <a:pt x="10432" y="6397"/>
                  </a:lnTo>
                  <a:lnTo>
                    <a:pt x="10367" y="6655"/>
                  </a:lnTo>
                  <a:lnTo>
                    <a:pt x="10291" y="6905"/>
                  </a:lnTo>
                  <a:lnTo>
                    <a:pt x="10206" y="7159"/>
                  </a:lnTo>
                  <a:lnTo>
                    <a:pt x="10117" y="7401"/>
                  </a:lnTo>
                  <a:lnTo>
                    <a:pt x="10008" y="7639"/>
                  </a:lnTo>
                  <a:lnTo>
                    <a:pt x="9895" y="7868"/>
                  </a:lnTo>
                  <a:lnTo>
                    <a:pt x="9766" y="8086"/>
                  </a:lnTo>
                  <a:lnTo>
                    <a:pt x="9630" y="8304"/>
                  </a:lnTo>
                  <a:lnTo>
                    <a:pt x="9484" y="8514"/>
                  </a:lnTo>
                  <a:lnTo>
                    <a:pt x="9327" y="8715"/>
                  </a:lnTo>
                  <a:lnTo>
                    <a:pt x="9158" y="8908"/>
                  </a:lnTo>
                  <a:lnTo>
                    <a:pt x="8984" y="9090"/>
                  </a:lnTo>
                  <a:lnTo>
                    <a:pt x="8799" y="9271"/>
                  </a:lnTo>
                  <a:lnTo>
                    <a:pt x="8609" y="9440"/>
                  </a:lnTo>
                  <a:lnTo>
                    <a:pt x="8412" y="9589"/>
                  </a:lnTo>
                  <a:lnTo>
                    <a:pt x="8207" y="9747"/>
                  </a:lnTo>
                  <a:lnTo>
                    <a:pt x="7997" y="9880"/>
                  </a:lnTo>
                  <a:lnTo>
                    <a:pt x="7775" y="10009"/>
                  </a:lnTo>
                  <a:lnTo>
                    <a:pt x="7546" y="10126"/>
                  </a:lnTo>
                  <a:lnTo>
                    <a:pt x="7307" y="10238"/>
                  </a:lnTo>
                  <a:lnTo>
                    <a:pt x="7074" y="10339"/>
                  </a:lnTo>
                  <a:lnTo>
                    <a:pt x="6827" y="10412"/>
                  </a:lnTo>
                  <a:lnTo>
                    <a:pt x="6578" y="10489"/>
                  </a:lnTo>
                  <a:lnTo>
                    <a:pt x="6320" y="10549"/>
                  </a:lnTo>
                  <a:lnTo>
                    <a:pt x="6066" y="10593"/>
                  </a:lnTo>
                  <a:lnTo>
                    <a:pt x="5804" y="10634"/>
                  </a:lnTo>
                  <a:lnTo>
                    <a:pt x="5538" y="10650"/>
                  </a:lnTo>
                  <a:lnTo>
                    <a:pt x="5263" y="10654"/>
                  </a:lnTo>
                  <a:lnTo>
                    <a:pt x="4990" y="10650"/>
                  </a:lnTo>
                  <a:lnTo>
                    <a:pt x="4723" y="10634"/>
                  </a:lnTo>
                  <a:lnTo>
                    <a:pt x="4466" y="10593"/>
                  </a:lnTo>
                  <a:lnTo>
                    <a:pt x="4208" y="10549"/>
                  </a:lnTo>
                  <a:lnTo>
                    <a:pt x="3946" y="10489"/>
                  </a:lnTo>
                  <a:lnTo>
                    <a:pt x="3704" y="10412"/>
                  </a:lnTo>
                  <a:lnTo>
                    <a:pt x="3454" y="10339"/>
                  </a:lnTo>
                  <a:lnTo>
                    <a:pt x="3216" y="10238"/>
                  </a:lnTo>
                  <a:lnTo>
                    <a:pt x="2982" y="10126"/>
                  </a:lnTo>
                  <a:lnTo>
                    <a:pt x="2752" y="10009"/>
                  </a:lnTo>
                  <a:lnTo>
                    <a:pt x="2543" y="9880"/>
                  </a:lnTo>
                  <a:lnTo>
                    <a:pt x="2321" y="9747"/>
                  </a:lnTo>
                  <a:lnTo>
                    <a:pt x="2116" y="9589"/>
                  </a:lnTo>
                  <a:lnTo>
                    <a:pt x="1918" y="9440"/>
                  </a:lnTo>
                  <a:lnTo>
                    <a:pt x="1728" y="9271"/>
                  </a:lnTo>
                  <a:lnTo>
                    <a:pt x="1543" y="9090"/>
                  </a:lnTo>
                  <a:lnTo>
                    <a:pt x="1370" y="8908"/>
                  </a:lnTo>
                  <a:lnTo>
                    <a:pt x="1205" y="8715"/>
                  </a:lnTo>
                  <a:lnTo>
                    <a:pt x="1044" y="8514"/>
                  </a:lnTo>
                  <a:lnTo>
                    <a:pt x="898" y="8304"/>
                  </a:lnTo>
                  <a:lnTo>
                    <a:pt x="761" y="8086"/>
                  </a:lnTo>
                  <a:lnTo>
                    <a:pt x="633" y="7868"/>
                  </a:lnTo>
                  <a:lnTo>
                    <a:pt x="516" y="7639"/>
                  </a:lnTo>
                  <a:lnTo>
                    <a:pt x="419" y="7401"/>
                  </a:lnTo>
                  <a:lnTo>
                    <a:pt x="318" y="7159"/>
                  </a:lnTo>
                  <a:lnTo>
                    <a:pt x="237" y="6905"/>
                  </a:lnTo>
                  <a:lnTo>
                    <a:pt x="169" y="6655"/>
                  </a:lnTo>
                  <a:lnTo>
                    <a:pt x="108" y="6397"/>
                  </a:lnTo>
                  <a:lnTo>
                    <a:pt x="60" y="6139"/>
                  </a:lnTo>
                  <a:lnTo>
                    <a:pt x="24" y="5873"/>
                  </a:lnTo>
                  <a:lnTo>
                    <a:pt x="7" y="5599"/>
                  </a:lnTo>
                  <a:lnTo>
                    <a:pt x="0" y="5325"/>
                  </a:lnTo>
                  <a:lnTo>
                    <a:pt x="7" y="5059"/>
                  </a:lnTo>
                  <a:lnTo>
                    <a:pt x="24" y="4785"/>
                  </a:lnTo>
                  <a:lnTo>
                    <a:pt x="60" y="4519"/>
                  </a:lnTo>
                  <a:lnTo>
                    <a:pt x="108" y="4252"/>
                  </a:lnTo>
                  <a:lnTo>
                    <a:pt x="169" y="4003"/>
                  </a:lnTo>
                  <a:lnTo>
                    <a:pt x="237" y="3749"/>
                  </a:lnTo>
                  <a:lnTo>
                    <a:pt x="318" y="3503"/>
                  </a:lnTo>
                  <a:lnTo>
                    <a:pt x="419" y="3257"/>
                  </a:lnTo>
                  <a:lnTo>
                    <a:pt x="516" y="3023"/>
                  </a:lnTo>
                  <a:lnTo>
                    <a:pt x="633" y="2793"/>
                  </a:lnTo>
                  <a:lnTo>
                    <a:pt x="761" y="2572"/>
                  </a:lnTo>
                  <a:lnTo>
                    <a:pt x="898" y="2350"/>
                  </a:lnTo>
                  <a:lnTo>
                    <a:pt x="1044" y="2145"/>
                  </a:lnTo>
                  <a:lnTo>
                    <a:pt x="1205" y="1943"/>
                  </a:lnTo>
                  <a:lnTo>
                    <a:pt x="1370" y="1749"/>
                  </a:lnTo>
                  <a:lnTo>
                    <a:pt x="1543" y="1568"/>
                  </a:lnTo>
                  <a:lnTo>
                    <a:pt x="1728" y="1383"/>
                  </a:lnTo>
                  <a:lnTo>
                    <a:pt x="1918" y="1217"/>
                  </a:lnTo>
                  <a:lnTo>
                    <a:pt x="2116" y="1068"/>
                  </a:lnTo>
                  <a:lnTo>
                    <a:pt x="2321" y="915"/>
                  </a:lnTo>
                  <a:lnTo>
                    <a:pt x="2543" y="774"/>
                  </a:lnTo>
                  <a:lnTo>
                    <a:pt x="2752" y="649"/>
                  </a:lnTo>
                  <a:lnTo>
                    <a:pt x="2982" y="528"/>
                  </a:lnTo>
                  <a:lnTo>
                    <a:pt x="3216" y="419"/>
                  </a:lnTo>
                  <a:lnTo>
                    <a:pt x="3454" y="323"/>
                  </a:lnTo>
                  <a:lnTo>
                    <a:pt x="3704" y="238"/>
                  </a:lnTo>
                  <a:lnTo>
                    <a:pt x="3946" y="169"/>
                  </a:lnTo>
                  <a:lnTo>
                    <a:pt x="4208" y="109"/>
                  </a:lnTo>
                  <a:lnTo>
                    <a:pt x="4466" y="65"/>
                  </a:lnTo>
                  <a:lnTo>
                    <a:pt x="4723" y="28"/>
                  </a:lnTo>
                  <a:lnTo>
                    <a:pt x="4990" y="12"/>
                  </a:lnTo>
                  <a:lnTo>
                    <a:pt x="5263" y="0"/>
                  </a:lnTo>
                  <a:close/>
                  <a:moveTo>
                    <a:pt x="10357" y="5327"/>
                  </a:moveTo>
                  <a:lnTo>
                    <a:pt x="10350" y="5589"/>
                  </a:lnTo>
                  <a:lnTo>
                    <a:pt x="10330" y="5848"/>
                  </a:lnTo>
                  <a:lnTo>
                    <a:pt x="10297" y="6102"/>
                  </a:lnTo>
                  <a:lnTo>
                    <a:pt x="10253" y="6353"/>
                  </a:lnTo>
                  <a:lnTo>
                    <a:pt x="10197" y="6600"/>
                  </a:lnTo>
                  <a:lnTo>
                    <a:pt x="10127" y="6841"/>
                  </a:lnTo>
                  <a:lnTo>
                    <a:pt x="10048" y="7078"/>
                  </a:lnTo>
                  <a:lnTo>
                    <a:pt x="9956" y="7309"/>
                  </a:lnTo>
                  <a:lnTo>
                    <a:pt x="9854" y="7534"/>
                  </a:lnTo>
                  <a:lnTo>
                    <a:pt x="9742" y="7754"/>
                  </a:lnTo>
                  <a:lnTo>
                    <a:pt x="9620" y="7968"/>
                  </a:lnTo>
                  <a:lnTo>
                    <a:pt x="9486" y="8174"/>
                  </a:lnTo>
                  <a:lnTo>
                    <a:pt x="9345" y="8374"/>
                  </a:lnTo>
                  <a:lnTo>
                    <a:pt x="9194" y="8566"/>
                  </a:lnTo>
                  <a:lnTo>
                    <a:pt x="9034" y="8751"/>
                  </a:lnTo>
                  <a:lnTo>
                    <a:pt x="8864" y="8928"/>
                  </a:lnTo>
                  <a:lnTo>
                    <a:pt x="8687" y="9096"/>
                  </a:lnTo>
                  <a:lnTo>
                    <a:pt x="8504" y="9257"/>
                  </a:lnTo>
                  <a:lnTo>
                    <a:pt x="8311" y="9408"/>
                  </a:lnTo>
                  <a:lnTo>
                    <a:pt x="8111" y="9550"/>
                  </a:lnTo>
                  <a:lnTo>
                    <a:pt x="7904" y="9683"/>
                  </a:lnTo>
                  <a:lnTo>
                    <a:pt x="7691" y="9805"/>
                  </a:lnTo>
                  <a:lnTo>
                    <a:pt x="7472" y="9918"/>
                  </a:lnTo>
                  <a:lnTo>
                    <a:pt x="7246" y="10020"/>
                  </a:lnTo>
                  <a:lnTo>
                    <a:pt x="7015" y="10111"/>
                  </a:lnTo>
                  <a:lnTo>
                    <a:pt x="6778" y="10191"/>
                  </a:lnTo>
                  <a:lnTo>
                    <a:pt x="6536" y="10260"/>
                  </a:lnTo>
                  <a:lnTo>
                    <a:pt x="6290" y="10317"/>
                  </a:lnTo>
                  <a:lnTo>
                    <a:pt x="6040" y="10362"/>
                  </a:lnTo>
                  <a:lnTo>
                    <a:pt x="5784" y="10394"/>
                  </a:lnTo>
                  <a:lnTo>
                    <a:pt x="5526" y="10413"/>
                  </a:lnTo>
                  <a:lnTo>
                    <a:pt x="5263" y="10420"/>
                  </a:lnTo>
                  <a:lnTo>
                    <a:pt x="5002" y="10413"/>
                  </a:lnTo>
                  <a:lnTo>
                    <a:pt x="4743" y="10394"/>
                  </a:lnTo>
                  <a:lnTo>
                    <a:pt x="4488" y="10362"/>
                  </a:lnTo>
                  <a:lnTo>
                    <a:pt x="4238" y="10317"/>
                  </a:lnTo>
                  <a:lnTo>
                    <a:pt x="3992" y="10260"/>
                  </a:lnTo>
                  <a:lnTo>
                    <a:pt x="3750" y="10191"/>
                  </a:lnTo>
                  <a:lnTo>
                    <a:pt x="3513" y="10111"/>
                  </a:lnTo>
                  <a:lnTo>
                    <a:pt x="3281" y="10020"/>
                  </a:lnTo>
                  <a:lnTo>
                    <a:pt x="3056" y="9918"/>
                  </a:lnTo>
                  <a:lnTo>
                    <a:pt x="2836" y="9805"/>
                  </a:lnTo>
                  <a:lnTo>
                    <a:pt x="2624" y="9683"/>
                  </a:lnTo>
                  <a:lnTo>
                    <a:pt x="2416" y="9550"/>
                  </a:lnTo>
                  <a:lnTo>
                    <a:pt x="2217" y="9408"/>
                  </a:lnTo>
                  <a:lnTo>
                    <a:pt x="2024" y="9257"/>
                  </a:lnTo>
                  <a:lnTo>
                    <a:pt x="1839" y="9096"/>
                  </a:lnTo>
                  <a:lnTo>
                    <a:pt x="1663" y="8928"/>
                  </a:lnTo>
                  <a:lnTo>
                    <a:pt x="1494" y="8751"/>
                  </a:lnTo>
                  <a:lnTo>
                    <a:pt x="1334" y="8566"/>
                  </a:lnTo>
                  <a:lnTo>
                    <a:pt x="1183" y="8374"/>
                  </a:lnTo>
                  <a:lnTo>
                    <a:pt x="1042" y="8174"/>
                  </a:lnTo>
                  <a:lnTo>
                    <a:pt x="908" y="7968"/>
                  </a:lnTo>
                  <a:lnTo>
                    <a:pt x="786" y="7754"/>
                  </a:lnTo>
                  <a:lnTo>
                    <a:pt x="673" y="7534"/>
                  </a:lnTo>
                  <a:lnTo>
                    <a:pt x="571" y="7309"/>
                  </a:lnTo>
                  <a:lnTo>
                    <a:pt x="480" y="7078"/>
                  </a:lnTo>
                  <a:lnTo>
                    <a:pt x="401" y="6841"/>
                  </a:lnTo>
                  <a:lnTo>
                    <a:pt x="331" y="6600"/>
                  </a:lnTo>
                  <a:lnTo>
                    <a:pt x="275" y="6353"/>
                  </a:lnTo>
                  <a:lnTo>
                    <a:pt x="230" y="6102"/>
                  </a:lnTo>
                  <a:lnTo>
                    <a:pt x="198" y="5848"/>
                  </a:lnTo>
                  <a:lnTo>
                    <a:pt x="178" y="5589"/>
                  </a:lnTo>
                  <a:lnTo>
                    <a:pt x="171" y="5327"/>
                  </a:lnTo>
                  <a:lnTo>
                    <a:pt x="178" y="5065"/>
                  </a:lnTo>
                  <a:lnTo>
                    <a:pt x="198" y="4806"/>
                  </a:lnTo>
                  <a:lnTo>
                    <a:pt x="230" y="4552"/>
                  </a:lnTo>
                  <a:lnTo>
                    <a:pt x="275" y="4301"/>
                  </a:lnTo>
                  <a:lnTo>
                    <a:pt x="331" y="4054"/>
                  </a:lnTo>
                  <a:lnTo>
                    <a:pt x="401" y="3813"/>
                  </a:lnTo>
                  <a:lnTo>
                    <a:pt x="480" y="3576"/>
                  </a:lnTo>
                  <a:lnTo>
                    <a:pt x="571" y="3345"/>
                  </a:lnTo>
                  <a:lnTo>
                    <a:pt x="673" y="3120"/>
                  </a:lnTo>
                  <a:lnTo>
                    <a:pt x="786" y="2900"/>
                  </a:lnTo>
                  <a:lnTo>
                    <a:pt x="908" y="2686"/>
                  </a:lnTo>
                  <a:lnTo>
                    <a:pt x="1042" y="2480"/>
                  </a:lnTo>
                  <a:lnTo>
                    <a:pt x="1183" y="2280"/>
                  </a:lnTo>
                  <a:lnTo>
                    <a:pt x="1334" y="2088"/>
                  </a:lnTo>
                  <a:lnTo>
                    <a:pt x="1494" y="1903"/>
                  </a:lnTo>
                  <a:lnTo>
                    <a:pt x="1663" y="1726"/>
                  </a:lnTo>
                  <a:lnTo>
                    <a:pt x="1839" y="1558"/>
                  </a:lnTo>
                  <a:lnTo>
                    <a:pt x="2024" y="1397"/>
                  </a:lnTo>
                  <a:lnTo>
                    <a:pt x="2217" y="1246"/>
                  </a:lnTo>
                  <a:lnTo>
                    <a:pt x="2416" y="1104"/>
                  </a:lnTo>
                  <a:lnTo>
                    <a:pt x="2624" y="971"/>
                  </a:lnTo>
                  <a:lnTo>
                    <a:pt x="2836" y="849"/>
                  </a:lnTo>
                  <a:lnTo>
                    <a:pt x="3056" y="736"/>
                  </a:lnTo>
                  <a:lnTo>
                    <a:pt x="3281" y="634"/>
                  </a:lnTo>
                  <a:lnTo>
                    <a:pt x="3513" y="543"/>
                  </a:lnTo>
                  <a:lnTo>
                    <a:pt x="3750" y="463"/>
                  </a:lnTo>
                  <a:lnTo>
                    <a:pt x="3992" y="394"/>
                  </a:lnTo>
                  <a:lnTo>
                    <a:pt x="4238" y="337"/>
                  </a:lnTo>
                  <a:lnTo>
                    <a:pt x="4488" y="292"/>
                  </a:lnTo>
                  <a:lnTo>
                    <a:pt x="4743" y="260"/>
                  </a:lnTo>
                  <a:lnTo>
                    <a:pt x="5002" y="241"/>
                  </a:lnTo>
                  <a:lnTo>
                    <a:pt x="5263" y="234"/>
                  </a:lnTo>
                  <a:lnTo>
                    <a:pt x="5526" y="241"/>
                  </a:lnTo>
                  <a:lnTo>
                    <a:pt x="5784" y="260"/>
                  </a:lnTo>
                  <a:lnTo>
                    <a:pt x="6040" y="292"/>
                  </a:lnTo>
                  <a:lnTo>
                    <a:pt x="6290" y="337"/>
                  </a:lnTo>
                  <a:lnTo>
                    <a:pt x="6536" y="394"/>
                  </a:lnTo>
                  <a:lnTo>
                    <a:pt x="6778" y="463"/>
                  </a:lnTo>
                  <a:lnTo>
                    <a:pt x="7015" y="543"/>
                  </a:lnTo>
                  <a:lnTo>
                    <a:pt x="7246" y="634"/>
                  </a:lnTo>
                  <a:lnTo>
                    <a:pt x="7472" y="736"/>
                  </a:lnTo>
                  <a:lnTo>
                    <a:pt x="7691" y="849"/>
                  </a:lnTo>
                  <a:lnTo>
                    <a:pt x="7904" y="971"/>
                  </a:lnTo>
                  <a:lnTo>
                    <a:pt x="8111" y="1104"/>
                  </a:lnTo>
                  <a:lnTo>
                    <a:pt x="8311" y="1246"/>
                  </a:lnTo>
                  <a:lnTo>
                    <a:pt x="8504" y="1397"/>
                  </a:lnTo>
                  <a:lnTo>
                    <a:pt x="8687" y="1558"/>
                  </a:lnTo>
                  <a:lnTo>
                    <a:pt x="8864" y="1726"/>
                  </a:lnTo>
                  <a:lnTo>
                    <a:pt x="9034" y="1903"/>
                  </a:lnTo>
                  <a:lnTo>
                    <a:pt x="9194" y="2088"/>
                  </a:lnTo>
                  <a:lnTo>
                    <a:pt x="9345" y="2280"/>
                  </a:lnTo>
                  <a:lnTo>
                    <a:pt x="9486" y="2480"/>
                  </a:lnTo>
                  <a:lnTo>
                    <a:pt x="9620" y="2686"/>
                  </a:lnTo>
                  <a:lnTo>
                    <a:pt x="9742" y="2900"/>
                  </a:lnTo>
                  <a:lnTo>
                    <a:pt x="9854" y="3120"/>
                  </a:lnTo>
                  <a:lnTo>
                    <a:pt x="9956" y="3345"/>
                  </a:lnTo>
                  <a:lnTo>
                    <a:pt x="10048" y="3576"/>
                  </a:lnTo>
                  <a:lnTo>
                    <a:pt x="10127" y="3813"/>
                  </a:lnTo>
                  <a:lnTo>
                    <a:pt x="10197" y="4054"/>
                  </a:lnTo>
                  <a:lnTo>
                    <a:pt x="10253" y="4301"/>
                  </a:lnTo>
                  <a:lnTo>
                    <a:pt x="10297" y="4552"/>
                  </a:lnTo>
                  <a:lnTo>
                    <a:pt x="10330" y="4806"/>
                  </a:lnTo>
                  <a:lnTo>
                    <a:pt x="10350" y="5065"/>
                  </a:lnTo>
                  <a:lnTo>
                    <a:pt x="10357" y="5327"/>
                  </a:lnTo>
                  <a:close/>
                </a:path>
              </a:pathLst>
            </a:custGeom>
            <a:solidFill>
              <a:srgbClr val="AA8A6A"/>
            </a:solidFill>
            <a:ln w="9525">
              <a:noFill/>
              <a:round/>
              <a:headEnd/>
              <a:tailEnd/>
            </a:ln>
          </p:spPr>
          <p:txBody>
            <a:bodyPr/>
            <a:lstStyle/>
            <a:p>
              <a:pPr eaLnBrk="1" hangingPunct="1"/>
              <a:endParaRPr lang="pt-BR" u="none"/>
            </a:p>
          </p:txBody>
        </p:sp>
        <p:sp>
          <p:nvSpPr>
            <p:cNvPr id="468197" name="Freeform 82"/>
            <p:cNvSpPr>
              <a:spLocks noEditPoints="1"/>
            </p:cNvSpPr>
            <p:nvPr/>
          </p:nvSpPr>
          <p:spPr bwMode="auto">
            <a:xfrm>
              <a:off x="3046413" y="2057386"/>
              <a:ext cx="2378075" cy="2378075"/>
            </a:xfrm>
            <a:custGeom>
              <a:avLst/>
              <a:gdLst>
                <a:gd name="T0" fmla="*/ 2147483647 w 10484"/>
                <a:gd name="T1" fmla="*/ 2147483647 h 10486"/>
                <a:gd name="T2" fmla="*/ 2147483647 w 10484"/>
                <a:gd name="T3" fmla="*/ 2147483647 h 10486"/>
                <a:gd name="T4" fmla="*/ 2147483647 w 10484"/>
                <a:gd name="T5" fmla="*/ 2147483647 h 10486"/>
                <a:gd name="T6" fmla="*/ 2147483647 w 10484"/>
                <a:gd name="T7" fmla="*/ 2147483647 h 10486"/>
                <a:gd name="T8" fmla="*/ 2147483647 w 10484"/>
                <a:gd name="T9" fmla="*/ 2147483647 h 10486"/>
                <a:gd name="T10" fmla="*/ 2147483647 w 10484"/>
                <a:gd name="T11" fmla="*/ 2147483647 h 10486"/>
                <a:gd name="T12" fmla="*/ 2147483647 w 10484"/>
                <a:gd name="T13" fmla="*/ 2147483647 h 10486"/>
                <a:gd name="T14" fmla="*/ 2147483647 w 10484"/>
                <a:gd name="T15" fmla="*/ 2147483647 h 10486"/>
                <a:gd name="T16" fmla="*/ 2147483647 w 10484"/>
                <a:gd name="T17" fmla="*/ 2147483647 h 10486"/>
                <a:gd name="T18" fmla="*/ 2147483647 w 10484"/>
                <a:gd name="T19" fmla="*/ 2147483647 h 10486"/>
                <a:gd name="T20" fmla="*/ 2147483647 w 10484"/>
                <a:gd name="T21" fmla="*/ 2147483647 h 10486"/>
                <a:gd name="T22" fmla="*/ 2147483647 w 10484"/>
                <a:gd name="T23" fmla="*/ 2147483647 h 10486"/>
                <a:gd name="T24" fmla="*/ 0 w 10484"/>
                <a:gd name="T25" fmla="*/ 2147483647 h 10486"/>
                <a:gd name="T26" fmla="*/ 2147483647 w 10484"/>
                <a:gd name="T27" fmla="*/ 2147483647 h 10486"/>
                <a:gd name="T28" fmla="*/ 2147483647 w 10484"/>
                <a:gd name="T29" fmla="*/ 2147483647 h 10486"/>
                <a:gd name="T30" fmla="*/ 2147483647 w 10484"/>
                <a:gd name="T31" fmla="*/ 2147483647 h 10486"/>
                <a:gd name="T32" fmla="*/ 2147483647 w 10484"/>
                <a:gd name="T33" fmla="*/ 2147483647 h 10486"/>
                <a:gd name="T34" fmla="*/ 2147483647 w 10484"/>
                <a:gd name="T35" fmla="*/ 2147483647 h 10486"/>
                <a:gd name="T36" fmla="*/ 2147483647 w 10484"/>
                <a:gd name="T37" fmla="*/ 2147483647 h 10486"/>
                <a:gd name="T38" fmla="*/ 2147483647 w 10484"/>
                <a:gd name="T39" fmla="*/ 2147483647 h 10486"/>
                <a:gd name="T40" fmla="*/ 2147483647 w 10484"/>
                <a:gd name="T41" fmla="*/ 2147483647 h 10486"/>
                <a:gd name="T42" fmla="*/ 2147483647 w 10484"/>
                <a:gd name="T43" fmla="*/ 2147483647 h 10486"/>
                <a:gd name="T44" fmla="*/ 2147483647 w 10484"/>
                <a:gd name="T45" fmla="*/ 2147483647 h 10486"/>
                <a:gd name="T46" fmla="*/ 2147483647 w 10484"/>
                <a:gd name="T47" fmla="*/ 2147483647 h 10486"/>
                <a:gd name="T48" fmla="*/ 2147483647 w 10484"/>
                <a:gd name="T49" fmla="*/ 2147483647 h 10486"/>
                <a:gd name="T50" fmla="*/ 2147483647 w 10484"/>
                <a:gd name="T51" fmla="*/ 2147483647 h 10486"/>
                <a:gd name="T52" fmla="*/ 2147483647 w 10484"/>
                <a:gd name="T53" fmla="*/ 2147483647 h 10486"/>
                <a:gd name="T54" fmla="*/ 2147483647 w 10484"/>
                <a:gd name="T55" fmla="*/ 2147483647 h 10486"/>
                <a:gd name="T56" fmla="*/ 2147483647 w 10484"/>
                <a:gd name="T57" fmla="*/ 2147483647 h 10486"/>
                <a:gd name="T58" fmla="*/ 2147483647 w 10484"/>
                <a:gd name="T59" fmla="*/ 2147483647 h 10486"/>
                <a:gd name="T60" fmla="*/ 2147483647 w 10484"/>
                <a:gd name="T61" fmla="*/ 2147483647 h 10486"/>
                <a:gd name="T62" fmla="*/ 2147483647 w 10484"/>
                <a:gd name="T63" fmla="*/ 2147483647 h 10486"/>
                <a:gd name="T64" fmla="*/ 2147483647 w 10484"/>
                <a:gd name="T65" fmla="*/ 2147483647 h 10486"/>
                <a:gd name="T66" fmla="*/ 2147483647 w 10484"/>
                <a:gd name="T67" fmla="*/ 2147483647 h 10486"/>
                <a:gd name="T68" fmla="*/ 2147483647 w 10484"/>
                <a:gd name="T69" fmla="*/ 2147483647 h 10486"/>
                <a:gd name="T70" fmla="*/ 2147483647 w 10484"/>
                <a:gd name="T71" fmla="*/ 2147483647 h 10486"/>
                <a:gd name="T72" fmla="*/ 2147483647 w 10484"/>
                <a:gd name="T73" fmla="*/ 2147483647 h 10486"/>
                <a:gd name="T74" fmla="*/ 2147483647 w 10484"/>
                <a:gd name="T75" fmla="*/ 2147483647 h 10486"/>
                <a:gd name="T76" fmla="*/ 2147483647 w 10484"/>
                <a:gd name="T77" fmla="*/ 2147483647 h 10486"/>
                <a:gd name="T78" fmla="*/ 2147483647 w 10484"/>
                <a:gd name="T79" fmla="*/ 2147483647 h 10486"/>
                <a:gd name="T80" fmla="*/ 2147483647 w 10484"/>
                <a:gd name="T81" fmla="*/ 2147483647 h 10486"/>
                <a:gd name="T82" fmla="*/ 2147483647 w 10484"/>
                <a:gd name="T83" fmla="*/ 2147483647 h 10486"/>
                <a:gd name="T84" fmla="*/ 2147483647 w 10484"/>
                <a:gd name="T85" fmla="*/ 2147483647 h 10486"/>
                <a:gd name="T86" fmla="*/ 2147483647 w 10484"/>
                <a:gd name="T87" fmla="*/ 2147483647 h 10486"/>
                <a:gd name="T88" fmla="*/ 2147483647 w 10484"/>
                <a:gd name="T89" fmla="*/ 2147483647 h 10486"/>
                <a:gd name="T90" fmla="*/ 2147483647 w 10484"/>
                <a:gd name="T91" fmla="*/ 2147483647 h 10486"/>
                <a:gd name="T92" fmla="*/ 2147483647 w 10484"/>
                <a:gd name="T93" fmla="*/ 2147483647 h 10486"/>
                <a:gd name="T94" fmla="*/ 2147483647 w 10484"/>
                <a:gd name="T95" fmla="*/ 2147483647 h 10486"/>
                <a:gd name="T96" fmla="*/ 2147483647 w 10484"/>
                <a:gd name="T97" fmla="*/ 2147483647 h 10486"/>
                <a:gd name="T98" fmla="*/ 2147483647 w 10484"/>
                <a:gd name="T99" fmla="*/ 2147483647 h 10486"/>
                <a:gd name="T100" fmla="*/ 2147483647 w 10484"/>
                <a:gd name="T101" fmla="*/ 2147483647 h 104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484"/>
                <a:gd name="T154" fmla="*/ 0 h 10486"/>
                <a:gd name="T155" fmla="*/ 10484 w 10484"/>
                <a:gd name="T156" fmla="*/ 10486 h 104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484" h="10486">
                  <a:moveTo>
                    <a:pt x="10484" y="5243"/>
                  </a:moveTo>
                  <a:lnTo>
                    <a:pt x="10477" y="4973"/>
                  </a:lnTo>
                  <a:lnTo>
                    <a:pt x="10457" y="4707"/>
                  </a:lnTo>
                  <a:lnTo>
                    <a:pt x="10423" y="4445"/>
                  </a:lnTo>
                  <a:lnTo>
                    <a:pt x="10377" y="4186"/>
                  </a:lnTo>
                  <a:lnTo>
                    <a:pt x="10319" y="3933"/>
                  </a:lnTo>
                  <a:lnTo>
                    <a:pt x="10249" y="3684"/>
                  </a:lnTo>
                  <a:lnTo>
                    <a:pt x="10166" y="3440"/>
                  </a:lnTo>
                  <a:lnTo>
                    <a:pt x="10073" y="3203"/>
                  </a:lnTo>
                  <a:lnTo>
                    <a:pt x="9967" y="2971"/>
                  </a:lnTo>
                  <a:lnTo>
                    <a:pt x="9852" y="2744"/>
                  </a:lnTo>
                  <a:lnTo>
                    <a:pt x="9725" y="2525"/>
                  </a:lnTo>
                  <a:lnTo>
                    <a:pt x="9589" y="2312"/>
                  </a:lnTo>
                  <a:lnTo>
                    <a:pt x="9443" y="2107"/>
                  </a:lnTo>
                  <a:lnTo>
                    <a:pt x="9287" y="1908"/>
                  </a:lnTo>
                  <a:lnTo>
                    <a:pt x="9123" y="1718"/>
                  </a:lnTo>
                  <a:lnTo>
                    <a:pt x="8949" y="1536"/>
                  </a:lnTo>
                  <a:lnTo>
                    <a:pt x="8766" y="1363"/>
                  </a:lnTo>
                  <a:lnTo>
                    <a:pt x="8577" y="1198"/>
                  </a:lnTo>
                  <a:lnTo>
                    <a:pt x="8379" y="1042"/>
                  </a:lnTo>
                  <a:lnTo>
                    <a:pt x="8172" y="895"/>
                  </a:lnTo>
                  <a:lnTo>
                    <a:pt x="7961" y="760"/>
                  </a:lnTo>
                  <a:lnTo>
                    <a:pt x="7741" y="633"/>
                  </a:lnTo>
                  <a:lnTo>
                    <a:pt x="7515" y="518"/>
                  </a:lnTo>
                  <a:lnTo>
                    <a:pt x="7283" y="412"/>
                  </a:lnTo>
                  <a:lnTo>
                    <a:pt x="7044" y="318"/>
                  </a:lnTo>
                  <a:lnTo>
                    <a:pt x="6801" y="236"/>
                  </a:lnTo>
                  <a:lnTo>
                    <a:pt x="6552" y="166"/>
                  </a:lnTo>
                  <a:lnTo>
                    <a:pt x="6298" y="106"/>
                  </a:lnTo>
                  <a:lnTo>
                    <a:pt x="6040" y="61"/>
                  </a:lnTo>
                  <a:lnTo>
                    <a:pt x="5778" y="27"/>
                  </a:lnTo>
                  <a:lnTo>
                    <a:pt x="5511" y="7"/>
                  </a:lnTo>
                  <a:lnTo>
                    <a:pt x="5241" y="0"/>
                  </a:lnTo>
                  <a:lnTo>
                    <a:pt x="4972" y="7"/>
                  </a:lnTo>
                  <a:lnTo>
                    <a:pt x="4706" y="27"/>
                  </a:lnTo>
                  <a:lnTo>
                    <a:pt x="4444" y="61"/>
                  </a:lnTo>
                  <a:lnTo>
                    <a:pt x="4186" y="106"/>
                  </a:lnTo>
                  <a:lnTo>
                    <a:pt x="3932" y="166"/>
                  </a:lnTo>
                  <a:lnTo>
                    <a:pt x="3683" y="236"/>
                  </a:lnTo>
                  <a:lnTo>
                    <a:pt x="3440" y="318"/>
                  </a:lnTo>
                  <a:lnTo>
                    <a:pt x="3201" y="412"/>
                  </a:lnTo>
                  <a:lnTo>
                    <a:pt x="2969" y="518"/>
                  </a:lnTo>
                  <a:lnTo>
                    <a:pt x="2743" y="633"/>
                  </a:lnTo>
                  <a:lnTo>
                    <a:pt x="2523" y="760"/>
                  </a:lnTo>
                  <a:lnTo>
                    <a:pt x="2311" y="895"/>
                  </a:lnTo>
                  <a:lnTo>
                    <a:pt x="2105" y="1042"/>
                  </a:lnTo>
                  <a:lnTo>
                    <a:pt x="1907" y="1198"/>
                  </a:lnTo>
                  <a:lnTo>
                    <a:pt x="1718" y="1363"/>
                  </a:lnTo>
                  <a:lnTo>
                    <a:pt x="1535" y="1536"/>
                  </a:lnTo>
                  <a:lnTo>
                    <a:pt x="1361" y="1718"/>
                  </a:lnTo>
                  <a:lnTo>
                    <a:pt x="1197" y="1908"/>
                  </a:lnTo>
                  <a:lnTo>
                    <a:pt x="1041" y="2107"/>
                  </a:lnTo>
                  <a:lnTo>
                    <a:pt x="895" y="2312"/>
                  </a:lnTo>
                  <a:lnTo>
                    <a:pt x="758" y="2525"/>
                  </a:lnTo>
                  <a:lnTo>
                    <a:pt x="632" y="2744"/>
                  </a:lnTo>
                  <a:lnTo>
                    <a:pt x="516" y="2971"/>
                  </a:lnTo>
                  <a:lnTo>
                    <a:pt x="411" y="3203"/>
                  </a:lnTo>
                  <a:lnTo>
                    <a:pt x="317" y="3440"/>
                  </a:lnTo>
                  <a:lnTo>
                    <a:pt x="235" y="3684"/>
                  </a:lnTo>
                  <a:lnTo>
                    <a:pt x="165" y="3933"/>
                  </a:lnTo>
                  <a:lnTo>
                    <a:pt x="106" y="4186"/>
                  </a:lnTo>
                  <a:lnTo>
                    <a:pt x="59" y="4445"/>
                  </a:lnTo>
                  <a:lnTo>
                    <a:pt x="27" y="4707"/>
                  </a:lnTo>
                  <a:lnTo>
                    <a:pt x="7" y="4973"/>
                  </a:lnTo>
                  <a:lnTo>
                    <a:pt x="0" y="5243"/>
                  </a:lnTo>
                  <a:lnTo>
                    <a:pt x="7" y="5513"/>
                  </a:lnTo>
                  <a:lnTo>
                    <a:pt x="27" y="5779"/>
                  </a:lnTo>
                  <a:lnTo>
                    <a:pt x="59" y="6041"/>
                  </a:lnTo>
                  <a:lnTo>
                    <a:pt x="106" y="6300"/>
                  </a:lnTo>
                  <a:lnTo>
                    <a:pt x="165" y="6553"/>
                  </a:lnTo>
                  <a:lnTo>
                    <a:pt x="235" y="6802"/>
                  </a:lnTo>
                  <a:lnTo>
                    <a:pt x="317" y="7046"/>
                  </a:lnTo>
                  <a:lnTo>
                    <a:pt x="411" y="7283"/>
                  </a:lnTo>
                  <a:lnTo>
                    <a:pt x="516" y="7515"/>
                  </a:lnTo>
                  <a:lnTo>
                    <a:pt x="632" y="7742"/>
                  </a:lnTo>
                  <a:lnTo>
                    <a:pt x="758" y="7961"/>
                  </a:lnTo>
                  <a:lnTo>
                    <a:pt x="895" y="8174"/>
                  </a:lnTo>
                  <a:lnTo>
                    <a:pt x="1041" y="8379"/>
                  </a:lnTo>
                  <a:lnTo>
                    <a:pt x="1197" y="8578"/>
                  </a:lnTo>
                  <a:lnTo>
                    <a:pt x="1361" y="8768"/>
                  </a:lnTo>
                  <a:lnTo>
                    <a:pt x="1535" y="8950"/>
                  </a:lnTo>
                  <a:lnTo>
                    <a:pt x="1718" y="9123"/>
                  </a:lnTo>
                  <a:lnTo>
                    <a:pt x="1907" y="9288"/>
                  </a:lnTo>
                  <a:lnTo>
                    <a:pt x="2105" y="9444"/>
                  </a:lnTo>
                  <a:lnTo>
                    <a:pt x="2311" y="9591"/>
                  </a:lnTo>
                  <a:lnTo>
                    <a:pt x="2523" y="9726"/>
                  </a:lnTo>
                  <a:lnTo>
                    <a:pt x="2743" y="9853"/>
                  </a:lnTo>
                  <a:lnTo>
                    <a:pt x="2969" y="9968"/>
                  </a:lnTo>
                  <a:lnTo>
                    <a:pt x="3201" y="10074"/>
                  </a:lnTo>
                  <a:lnTo>
                    <a:pt x="3440" y="10168"/>
                  </a:lnTo>
                  <a:lnTo>
                    <a:pt x="3683" y="10250"/>
                  </a:lnTo>
                  <a:lnTo>
                    <a:pt x="3932" y="10320"/>
                  </a:lnTo>
                  <a:lnTo>
                    <a:pt x="4186" y="10380"/>
                  </a:lnTo>
                  <a:lnTo>
                    <a:pt x="4444" y="10425"/>
                  </a:lnTo>
                  <a:lnTo>
                    <a:pt x="4706" y="10459"/>
                  </a:lnTo>
                  <a:lnTo>
                    <a:pt x="4972" y="10479"/>
                  </a:lnTo>
                  <a:lnTo>
                    <a:pt x="5241" y="10486"/>
                  </a:lnTo>
                  <a:lnTo>
                    <a:pt x="5511" y="10479"/>
                  </a:lnTo>
                  <a:lnTo>
                    <a:pt x="5778" y="10459"/>
                  </a:lnTo>
                  <a:lnTo>
                    <a:pt x="6040" y="10425"/>
                  </a:lnTo>
                  <a:lnTo>
                    <a:pt x="6298" y="10380"/>
                  </a:lnTo>
                  <a:lnTo>
                    <a:pt x="6552" y="10320"/>
                  </a:lnTo>
                  <a:lnTo>
                    <a:pt x="6801" y="10250"/>
                  </a:lnTo>
                  <a:lnTo>
                    <a:pt x="7044" y="10168"/>
                  </a:lnTo>
                  <a:lnTo>
                    <a:pt x="7283" y="10074"/>
                  </a:lnTo>
                  <a:lnTo>
                    <a:pt x="7515" y="9968"/>
                  </a:lnTo>
                  <a:lnTo>
                    <a:pt x="7741" y="9853"/>
                  </a:lnTo>
                  <a:lnTo>
                    <a:pt x="7961" y="9726"/>
                  </a:lnTo>
                  <a:lnTo>
                    <a:pt x="8172" y="9591"/>
                  </a:lnTo>
                  <a:lnTo>
                    <a:pt x="8379" y="9444"/>
                  </a:lnTo>
                  <a:lnTo>
                    <a:pt x="8577" y="9288"/>
                  </a:lnTo>
                  <a:lnTo>
                    <a:pt x="8766" y="9123"/>
                  </a:lnTo>
                  <a:lnTo>
                    <a:pt x="8949" y="8950"/>
                  </a:lnTo>
                  <a:lnTo>
                    <a:pt x="9123" y="8768"/>
                  </a:lnTo>
                  <a:lnTo>
                    <a:pt x="9287" y="8578"/>
                  </a:lnTo>
                  <a:lnTo>
                    <a:pt x="9443" y="8379"/>
                  </a:lnTo>
                  <a:lnTo>
                    <a:pt x="9589" y="8174"/>
                  </a:lnTo>
                  <a:lnTo>
                    <a:pt x="9725" y="7961"/>
                  </a:lnTo>
                  <a:lnTo>
                    <a:pt x="9852" y="7742"/>
                  </a:lnTo>
                  <a:lnTo>
                    <a:pt x="9967" y="7515"/>
                  </a:lnTo>
                  <a:lnTo>
                    <a:pt x="10073" y="7283"/>
                  </a:lnTo>
                  <a:lnTo>
                    <a:pt x="10166" y="7046"/>
                  </a:lnTo>
                  <a:lnTo>
                    <a:pt x="10249" y="6802"/>
                  </a:lnTo>
                  <a:lnTo>
                    <a:pt x="10319" y="6553"/>
                  </a:lnTo>
                  <a:lnTo>
                    <a:pt x="10377" y="6300"/>
                  </a:lnTo>
                  <a:lnTo>
                    <a:pt x="10423" y="6041"/>
                  </a:lnTo>
                  <a:lnTo>
                    <a:pt x="10457" y="5779"/>
                  </a:lnTo>
                  <a:lnTo>
                    <a:pt x="10477" y="5513"/>
                  </a:lnTo>
                  <a:lnTo>
                    <a:pt x="10484" y="5243"/>
                  </a:lnTo>
                  <a:close/>
                  <a:moveTo>
                    <a:pt x="10185" y="5243"/>
                  </a:moveTo>
                  <a:lnTo>
                    <a:pt x="10178" y="5497"/>
                  </a:lnTo>
                  <a:lnTo>
                    <a:pt x="10159" y="5748"/>
                  </a:lnTo>
                  <a:lnTo>
                    <a:pt x="10128" y="5996"/>
                  </a:lnTo>
                  <a:lnTo>
                    <a:pt x="10084" y="6239"/>
                  </a:lnTo>
                  <a:lnTo>
                    <a:pt x="10029" y="6478"/>
                  </a:lnTo>
                  <a:lnTo>
                    <a:pt x="9963" y="6713"/>
                  </a:lnTo>
                  <a:lnTo>
                    <a:pt x="9884" y="6943"/>
                  </a:lnTo>
                  <a:lnTo>
                    <a:pt x="9796" y="7167"/>
                  </a:lnTo>
                  <a:lnTo>
                    <a:pt x="9697" y="7385"/>
                  </a:lnTo>
                  <a:lnTo>
                    <a:pt x="9587" y="7599"/>
                  </a:lnTo>
                  <a:lnTo>
                    <a:pt x="9469" y="7806"/>
                  </a:lnTo>
                  <a:lnTo>
                    <a:pt x="9341" y="8006"/>
                  </a:lnTo>
                  <a:lnTo>
                    <a:pt x="9203" y="8200"/>
                  </a:lnTo>
                  <a:lnTo>
                    <a:pt x="9056" y="8387"/>
                  </a:lnTo>
                  <a:lnTo>
                    <a:pt x="8901" y="8566"/>
                  </a:lnTo>
                  <a:lnTo>
                    <a:pt x="8737" y="8738"/>
                  </a:lnTo>
                  <a:lnTo>
                    <a:pt x="8566" y="8902"/>
                  </a:lnTo>
                  <a:lnTo>
                    <a:pt x="8386" y="9057"/>
                  </a:lnTo>
                  <a:lnTo>
                    <a:pt x="8199" y="9204"/>
                  </a:lnTo>
                  <a:lnTo>
                    <a:pt x="8005" y="9342"/>
                  </a:lnTo>
                  <a:lnTo>
                    <a:pt x="7805" y="9471"/>
                  </a:lnTo>
                  <a:lnTo>
                    <a:pt x="7598" y="9590"/>
                  </a:lnTo>
                  <a:lnTo>
                    <a:pt x="7385" y="9698"/>
                  </a:lnTo>
                  <a:lnTo>
                    <a:pt x="7166" y="9798"/>
                  </a:lnTo>
                  <a:lnTo>
                    <a:pt x="6941" y="9886"/>
                  </a:lnTo>
                  <a:lnTo>
                    <a:pt x="6711" y="9964"/>
                  </a:lnTo>
                  <a:lnTo>
                    <a:pt x="6477" y="10030"/>
                  </a:lnTo>
                  <a:lnTo>
                    <a:pt x="6237" y="10086"/>
                  </a:lnTo>
                  <a:lnTo>
                    <a:pt x="5994" y="10130"/>
                  </a:lnTo>
                  <a:lnTo>
                    <a:pt x="5747" y="10161"/>
                  </a:lnTo>
                  <a:lnTo>
                    <a:pt x="5496" y="10180"/>
                  </a:lnTo>
                  <a:lnTo>
                    <a:pt x="5241" y="10186"/>
                  </a:lnTo>
                  <a:lnTo>
                    <a:pt x="4987" y="10180"/>
                  </a:lnTo>
                  <a:lnTo>
                    <a:pt x="4736" y="10161"/>
                  </a:lnTo>
                  <a:lnTo>
                    <a:pt x="4490" y="10130"/>
                  </a:lnTo>
                  <a:lnTo>
                    <a:pt x="4245" y="10086"/>
                  </a:lnTo>
                  <a:lnTo>
                    <a:pt x="4007" y="10030"/>
                  </a:lnTo>
                  <a:lnTo>
                    <a:pt x="3772" y="9964"/>
                  </a:lnTo>
                  <a:lnTo>
                    <a:pt x="3543" y="9886"/>
                  </a:lnTo>
                  <a:lnTo>
                    <a:pt x="3318" y="9798"/>
                  </a:lnTo>
                  <a:lnTo>
                    <a:pt x="3099" y="9698"/>
                  </a:lnTo>
                  <a:lnTo>
                    <a:pt x="2886" y="9590"/>
                  </a:lnTo>
                  <a:lnTo>
                    <a:pt x="2679" y="9471"/>
                  </a:lnTo>
                  <a:lnTo>
                    <a:pt x="2478" y="9342"/>
                  </a:lnTo>
                  <a:lnTo>
                    <a:pt x="2284" y="9204"/>
                  </a:lnTo>
                  <a:lnTo>
                    <a:pt x="2097" y="9057"/>
                  </a:lnTo>
                  <a:lnTo>
                    <a:pt x="1918" y="8902"/>
                  </a:lnTo>
                  <a:lnTo>
                    <a:pt x="1747" y="8738"/>
                  </a:lnTo>
                  <a:lnTo>
                    <a:pt x="1583" y="8566"/>
                  </a:lnTo>
                  <a:lnTo>
                    <a:pt x="1427" y="8387"/>
                  </a:lnTo>
                  <a:lnTo>
                    <a:pt x="1281" y="8200"/>
                  </a:lnTo>
                  <a:lnTo>
                    <a:pt x="1143" y="8006"/>
                  </a:lnTo>
                  <a:lnTo>
                    <a:pt x="1015" y="7806"/>
                  </a:lnTo>
                  <a:lnTo>
                    <a:pt x="895" y="7599"/>
                  </a:lnTo>
                  <a:lnTo>
                    <a:pt x="786" y="7385"/>
                  </a:lnTo>
                  <a:lnTo>
                    <a:pt x="688" y="7167"/>
                  </a:lnTo>
                  <a:lnTo>
                    <a:pt x="599" y="6943"/>
                  </a:lnTo>
                  <a:lnTo>
                    <a:pt x="521" y="6713"/>
                  </a:lnTo>
                  <a:lnTo>
                    <a:pt x="455" y="6478"/>
                  </a:lnTo>
                  <a:lnTo>
                    <a:pt x="400" y="6239"/>
                  </a:lnTo>
                  <a:lnTo>
                    <a:pt x="356" y="5996"/>
                  </a:lnTo>
                  <a:lnTo>
                    <a:pt x="325" y="5748"/>
                  </a:lnTo>
                  <a:lnTo>
                    <a:pt x="306" y="5497"/>
                  </a:lnTo>
                  <a:lnTo>
                    <a:pt x="299" y="5243"/>
                  </a:lnTo>
                  <a:lnTo>
                    <a:pt x="306" y="4989"/>
                  </a:lnTo>
                  <a:lnTo>
                    <a:pt x="325" y="4738"/>
                  </a:lnTo>
                  <a:lnTo>
                    <a:pt x="356" y="4490"/>
                  </a:lnTo>
                  <a:lnTo>
                    <a:pt x="400" y="4247"/>
                  </a:lnTo>
                  <a:lnTo>
                    <a:pt x="455" y="4008"/>
                  </a:lnTo>
                  <a:lnTo>
                    <a:pt x="521" y="3773"/>
                  </a:lnTo>
                  <a:lnTo>
                    <a:pt x="599" y="3543"/>
                  </a:lnTo>
                  <a:lnTo>
                    <a:pt x="688" y="3319"/>
                  </a:lnTo>
                  <a:lnTo>
                    <a:pt x="786" y="3101"/>
                  </a:lnTo>
                  <a:lnTo>
                    <a:pt x="895" y="2887"/>
                  </a:lnTo>
                  <a:lnTo>
                    <a:pt x="1015" y="2680"/>
                  </a:lnTo>
                  <a:lnTo>
                    <a:pt x="1143" y="2480"/>
                  </a:lnTo>
                  <a:lnTo>
                    <a:pt x="1281" y="2286"/>
                  </a:lnTo>
                  <a:lnTo>
                    <a:pt x="1427" y="2099"/>
                  </a:lnTo>
                  <a:lnTo>
                    <a:pt x="1583" y="1920"/>
                  </a:lnTo>
                  <a:lnTo>
                    <a:pt x="1747" y="1748"/>
                  </a:lnTo>
                  <a:lnTo>
                    <a:pt x="1918" y="1584"/>
                  </a:lnTo>
                  <a:lnTo>
                    <a:pt x="2097" y="1429"/>
                  </a:lnTo>
                  <a:lnTo>
                    <a:pt x="2284" y="1282"/>
                  </a:lnTo>
                  <a:lnTo>
                    <a:pt x="2478" y="1144"/>
                  </a:lnTo>
                  <a:lnTo>
                    <a:pt x="2679" y="1015"/>
                  </a:lnTo>
                  <a:lnTo>
                    <a:pt x="2886" y="896"/>
                  </a:lnTo>
                  <a:lnTo>
                    <a:pt x="3099" y="788"/>
                  </a:lnTo>
                  <a:lnTo>
                    <a:pt x="3318" y="688"/>
                  </a:lnTo>
                  <a:lnTo>
                    <a:pt x="3543" y="600"/>
                  </a:lnTo>
                  <a:lnTo>
                    <a:pt x="3772" y="522"/>
                  </a:lnTo>
                  <a:lnTo>
                    <a:pt x="4007" y="456"/>
                  </a:lnTo>
                  <a:lnTo>
                    <a:pt x="4245" y="400"/>
                  </a:lnTo>
                  <a:lnTo>
                    <a:pt x="4490" y="357"/>
                  </a:lnTo>
                  <a:lnTo>
                    <a:pt x="4736" y="325"/>
                  </a:lnTo>
                  <a:lnTo>
                    <a:pt x="4987" y="306"/>
                  </a:lnTo>
                  <a:lnTo>
                    <a:pt x="5241" y="300"/>
                  </a:lnTo>
                  <a:lnTo>
                    <a:pt x="5496" y="306"/>
                  </a:lnTo>
                  <a:lnTo>
                    <a:pt x="5747" y="325"/>
                  </a:lnTo>
                  <a:lnTo>
                    <a:pt x="5994" y="357"/>
                  </a:lnTo>
                  <a:lnTo>
                    <a:pt x="6237" y="400"/>
                  </a:lnTo>
                  <a:lnTo>
                    <a:pt x="6477" y="456"/>
                  </a:lnTo>
                  <a:lnTo>
                    <a:pt x="6711" y="522"/>
                  </a:lnTo>
                  <a:lnTo>
                    <a:pt x="6941" y="600"/>
                  </a:lnTo>
                  <a:lnTo>
                    <a:pt x="7166" y="688"/>
                  </a:lnTo>
                  <a:lnTo>
                    <a:pt x="7385" y="788"/>
                  </a:lnTo>
                  <a:lnTo>
                    <a:pt x="7598" y="896"/>
                  </a:lnTo>
                  <a:lnTo>
                    <a:pt x="7805" y="1015"/>
                  </a:lnTo>
                  <a:lnTo>
                    <a:pt x="8005" y="1144"/>
                  </a:lnTo>
                  <a:lnTo>
                    <a:pt x="8199" y="1282"/>
                  </a:lnTo>
                  <a:lnTo>
                    <a:pt x="8386" y="1429"/>
                  </a:lnTo>
                  <a:lnTo>
                    <a:pt x="8566" y="1584"/>
                  </a:lnTo>
                  <a:lnTo>
                    <a:pt x="8737" y="1748"/>
                  </a:lnTo>
                  <a:lnTo>
                    <a:pt x="8901" y="1920"/>
                  </a:lnTo>
                  <a:lnTo>
                    <a:pt x="9056" y="2099"/>
                  </a:lnTo>
                  <a:lnTo>
                    <a:pt x="9203" y="2286"/>
                  </a:lnTo>
                  <a:lnTo>
                    <a:pt x="9341" y="2480"/>
                  </a:lnTo>
                  <a:lnTo>
                    <a:pt x="9469" y="2680"/>
                  </a:lnTo>
                  <a:lnTo>
                    <a:pt x="9587" y="2887"/>
                  </a:lnTo>
                  <a:lnTo>
                    <a:pt x="9697" y="3101"/>
                  </a:lnTo>
                  <a:lnTo>
                    <a:pt x="9796" y="3319"/>
                  </a:lnTo>
                  <a:lnTo>
                    <a:pt x="9884" y="3543"/>
                  </a:lnTo>
                  <a:lnTo>
                    <a:pt x="9963" y="3773"/>
                  </a:lnTo>
                  <a:lnTo>
                    <a:pt x="10029" y="4008"/>
                  </a:lnTo>
                  <a:lnTo>
                    <a:pt x="10084" y="4247"/>
                  </a:lnTo>
                  <a:lnTo>
                    <a:pt x="10128" y="4490"/>
                  </a:lnTo>
                  <a:lnTo>
                    <a:pt x="10159" y="4738"/>
                  </a:lnTo>
                  <a:lnTo>
                    <a:pt x="10178" y="4989"/>
                  </a:lnTo>
                  <a:lnTo>
                    <a:pt x="10185" y="5243"/>
                  </a:lnTo>
                  <a:close/>
                </a:path>
              </a:pathLst>
            </a:custGeom>
            <a:solidFill>
              <a:srgbClr val="AC8B6A"/>
            </a:solidFill>
            <a:ln w="9525">
              <a:noFill/>
              <a:round/>
              <a:headEnd/>
              <a:tailEnd/>
            </a:ln>
          </p:spPr>
          <p:txBody>
            <a:bodyPr/>
            <a:lstStyle/>
            <a:p>
              <a:pPr eaLnBrk="1" hangingPunct="1"/>
              <a:endParaRPr lang="pt-BR" u="none"/>
            </a:p>
          </p:txBody>
        </p:sp>
        <p:sp>
          <p:nvSpPr>
            <p:cNvPr id="468198" name="Freeform 83"/>
            <p:cNvSpPr>
              <a:spLocks noEditPoints="1"/>
            </p:cNvSpPr>
            <p:nvPr/>
          </p:nvSpPr>
          <p:spPr bwMode="auto">
            <a:xfrm>
              <a:off x="3081338" y="2090724"/>
              <a:ext cx="2309812" cy="2311400"/>
            </a:xfrm>
            <a:custGeom>
              <a:avLst/>
              <a:gdLst>
                <a:gd name="T0" fmla="*/ 2147483647 w 10186"/>
                <a:gd name="T1" fmla="*/ 2147483647 h 10186"/>
                <a:gd name="T2" fmla="*/ 2147483647 w 10186"/>
                <a:gd name="T3" fmla="*/ 2147483647 h 10186"/>
                <a:gd name="T4" fmla="*/ 2147483647 w 10186"/>
                <a:gd name="T5" fmla="*/ 2147483647 h 10186"/>
                <a:gd name="T6" fmla="*/ 2147483647 w 10186"/>
                <a:gd name="T7" fmla="*/ 2147483647 h 10186"/>
                <a:gd name="T8" fmla="*/ 2147483647 w 10186"/>
                <a:gd name="T9" fmla="*/ 2147483647 h 10186"/>
                <a:gd name="T10" fmla="*/ 2147483647 w 10186"/>
                <a:gd name="T11" fmla="*/ 2147483647 h 10186"/>
                <a:gd name="T12" fmla="*/ 2147483647 w 10186"/>
                <a:gd name="T13" fmla="*/ 2147483647 h 10186"/>
                <a:gd name="T14" fmla="*/ 2147483647 w 10186"/>
                <a:gd name="T15" fmla="*/ 2147483647 h 10186"/>
                <a:gd name="T16" fmla="*/ 2147483647 w 10186"/>
                <a:gd name="T17" fmla="*/ 2147483647 h 10186"/>
                <a:gd name="T18" fmla="*/ 2147483647 w 10186"/>
                <a:gd name="T19" fmla="*/ 2147483647 h 10186"/>
                <a:gd name="T20" fmla="*/ 2147483647 w 10186"/>
                <a:gd name="T21" fmla="*/ 2147483647 h 10186"/>
                <a:gd name="T22" fmla="*/ 2147483647 w 10186"/>
                <a:gd name="T23" fmla="*/ 2147483647 h 10186"/>
                <a:gd name="T24" fmla="*/ 0 w 10186"/>
                <a:gd name="T25" fmla="*/ 2147483647 h 10186"/>
                <a:gd name="T26" fmla="*/ 2147483647 w 10186"/>
                <a:gd name="T27" fmla="*/ 2147483647 h 10186"/>
                <a:gd name="T28" fmla="*/ 2147483647 w 10186"/>
                <a:gd name="T29" fmla="*/ 2147483647 h 10186"/>
                <a:gd name="T30" fmla="*/ 2147483647 w 10186"/>
                <a:gd name="T31" fmla="*/ 2147483647 h 10186"/>
                <a:gd name="T32" fmla="*/ 2147483647 w 10186"/>
                <a:gd name="T33" fmla="*/ 2147483647 h 10186"/>
                <a:gd name="T34" fmla="*/ 2147483647 w 10186"/>
                <a:gd name="T35" fmla="*/ 2147483647 h 10186"/>
                <a:gd name="T36" fmla="*/ 2147483647 w 10186"/>
                <a:gd name="T37" fmla="*/ 2147483647 h 10186"/>
                <a:gd name="T38" fmla="*/ 2147483647 w 10186"/>
                <a:gd name="T39" fmla="*/ 2147483647 h 10186"/>
                <a:gd name="T40" fmla="*/ 2147483647 w 10186"/>
                <a:gd name="T41" fmla="*/ 2147483647 h 10186"/>
                <a:gd name="T42" fmla="*/ 2147483647 w 10186"/>
                <a:gd name="T43" fmla="*/ 2147483647 h 10186"/>
                <a:gd name="T44" fmla="*/ 2147483647 w 10186"/>
                <a:gd name="T45" fmla="*/ 2147483647 h 10186"/>
                <a:gd name="T46" fmla="*/ 2147483647 w 10186"/>
                <a:gd name="T47" fmla="*/ 2147483647 h 10186"/>
                <a:gd name="T48" fmla="*/ 2147483647 w 10186"/>
                <a:gd name="T49" fmla="*/ 2147483647 h 10186"/>
                <a:gd name="T50" fmla="*/ 2147483647 w 10186"/>
                <a:gd name="T51" fmla="*/ 2147483647 h 10186"/>
                <a:gd name="T52" fmla="*/ 2147483647 w 10186"/>
                <a:gd name="T53" fmla="*/ 2147483647 h 10186"/>
                <a:gd name="T54" fmla="*/ 2147483647 w 10186"/>
                <a:gd name="T55" fmla="*/ 2147483647 h 10186"/>
                <a:gd name="T56" fmla="*/ 2147483647 w 10186"/>
                <a:gd name="T57" fmla="*/ 2147483647 h 10186"/>
                <a:gd name="T58" fmla="*/ 2147483647 w 10186"/>
                <a:gd name="T59" fmla="*/ 2147483647 h 10186"/>
                <a:gd name="T60" fmla="*/ 2147483647 w 10186"/>
                <a:gd name="T61" fmla="*/ 2147483647 h 10186"/>
                <a:gd name="T62" fmla="*/ 2147483647 w 10186"/>
                <a:gd name="T63" fmla="*/ 2147483647 h 10186"/>
                <a:gd name="T64" fmla="*/ 2147483647 w 10186"/>
                <a:gd name="T65" fmla="*/ 2147483647 h 10186"/>
                <a:gd name="T66" fmla="*/ 2147483647 w 10186"/>
                <a:gd name="T67" fmla="*/ 2147483647 h 10186"/>
                <a:gd name="T68" fmla="*/ 2147483647 w 10186"/>
                <a:gd name="T69" fmla="*/ 2147483647 h 10186"/>
                <a:gd name="T70" fmla="*/ 2147483647 w 10186"/>
                <a:gd name="T71" fmla="*/ 2147483647 h 10186"/>
                <a:gd name="T72" fmla="*/ 2147483647 w 10186"/>
                <a:gd name="T73" fmla="*/ 2147483647 h 10186"/>
                <a:gd name="T74" fmla="*/ 2147483647 w 10186"/>
                <a:gd name="T75" fmla="*/ 2147483647 h 10186"/>
                <a:gd name="T76" fmla="*/ 2147483647 w 10186"/>
                <a:gd name="T77" fmla="*/ 2147483647 h 10186"/>
                <a:gd name="T78" fmla="*/ 2147483647 w 10186"/>
                <a:gd name="T79" fmla="*/ 2147483647 h 10186"/>
                <a:gd name="T80" fmla="*/ 2147483647 w 10186"/>
                <a:gd name="T81" fmla="*/ 2147483647 h 10186"/>
                <a:gd name="T82" fmla="*/ 2147483647 w 10186"/>
                <a:gd name="T83" fmla="*/ 2147483647 h 10186"/>
                <a:gd name="T84" fmla="*/ 2147483647 w 10186"/>
                <a:gd name="T85" fmla="*/ 2147483647 h 10186"/>
                <a:gd name="T86" fmla="*/ 2147483647 w 10186"/>
                <a:gd name="T87" fmla="*/ 2147483647 h 10186"/>
                <a:gd name="T88" fmla="*/ 2147483647 w 10186"/>
                <a:gd name="T89" fmla="*/ 2147483647 h 10186"/>
                <a:gd name="T90" fmla="*/ 2147483647 w 10186"/>
                <a:gd name="T91" fmla="*/ 2147483647 h 10186"/>
                <a:gd name="T92" fmla="*/ 2147483647 w 10186"/>
                <a:gd name="T93" fmla="*/ 2147483647 h 10186"/>
                <a:gd name="T94" fmla="*/ 2147483647 w 10186"/>
                <a:gd name="T95" fmla="*/ 2147483647 h 10186"/>
                <a:gd name="T96" fmla="*/ 2147483647 w 10186"/>
                <a:gd name="T97" fmla="*/ 2147483647 h 10186"/>
                <a:gd name="T98" fmla="*/ 2147483647 w 10186"/>
                <a:gd name="T99" fmla="*/ 2147483647 h 10186"/>
                <a:gd name="T100" fmla="*/ 2147483647 w 10186"/>
                <a:gd name="T101" fmla="*/ 2147483647 h 101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186"/>
                <a:gd name="T154" fmla="*/ 0 h 10186"/>
                <a:gd name="T155" fmla="*/ 10186 w 10186"/>
                <a:gd name="T156" fmla="*/ 10186 h 101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186" h="10186">
                  <a:moveTo>
                    <a:pt x="10186" y="5093"/>
                  </a:moveTo>
                  <a:lnTo>
                    <a:pt x="10179" y="4831"/>
                  </a:lnTo>
                  <a:lnTo>
                    <a:pt x="10159" y="4572"/>
                  </a:lnTo>
                  <a:lnTo>
                    <a:pt x="10126" y="4318"/>
                  </a:lnTo>
                  <a:lnTo>
                    <a:pt x="10082" y="4067"/>
                  </a:lnTo>
                  <a:lnTo>
                    <a:pt x="10026" y="3820"/>
                  </a:lnTo>
                  <a:lnTo>
                    <a:pt x="9956" y="3579"/>
                  </a:lnTo>
                  <a:lnTo>
                    <a:pt x="9877" y="3342"/>
                  </a:lnTo>
                  <a:lnTo>
                    <a:pt x="9785" y="3111"/>
                  </a:lnTo>
                  <a:lnTo>
                    <a:pt x="9683" y="2886"/>
                  </a:lnTo>
                  <a:lnTo>
                    <a:pt x="9571" y="2666"/>
                  </a:lnTo>
                  <a:lnTo>
                    <a:pt x="9449" y="2452"/>
                  </a:lnTo>
                  <a:lnTo>
                    <a:pt x="9315" y="2246"/>
                  </a:lnTo>
                  <a:lnTo>
                    <a:pt x="9174" y="2046"/>
                  </a:lnTo>
                  <a:lnTo>
                    <a:pt x="9023" y="1854"/>
                  </a:lnTo>
                  <a:lnTo>
                    <a:pt x="8863" y="1669"/>
                  </a:lnTo>
                  <a:lnTo>
                    <a:pt x="8693" y="1492"/>
                  </a:lnTo>
                  <a:lnTo>
                    <a:pt x="8516" y="1324"/>
                  </a:lnTo>
                  <a:lnTo>
                    <a:pt x="8333" y="1163"/>
                  </a:lnTo>
                  <a:lnTo>
                    <a:pt x="8140" y="1012"/>
                  </a:lnTo>
                  <a:lnTo>
                    <a:pt x="7940" y="870"/>
                  </a:lnTo>
                  <a:lnTo>
                    <a:pt x="7733" y="737"/>
                  </a:lnTo>
                  <a:lnTo>
                    <a:pt x="7520" y="615"/>
                  </a:lnTo>
                  <a:lnTo>
                    <a:pt x="7301" y="502"/>
                  </a:lnTo>
                  <a:lnTo>
                    <a:pt x="7075" y="400"/>
                  </a:lnTo>
                  <a:lnTo>
                    <a:pt x="6844" y="309"/>
                  </a:lnTo>
                  <a:lnTo>
                    <a:pt x="6607" y="229"/>
                  </a:lnTo>
                  <a:lnTo>
                    <a:pt x="6365" y="160"/>
                  </a:lnTo>
                  <a:lnTo>
                    <a:pt x="6119" y="103"/>
                  </a:lnTo>
                  <a:lnTo>
                    <a:pt x="5869" y="58"/>
                  </a:lnTo>
                  <a:lnTo>
                    <a:pt x="5613" y="26"/>
                  </a:lnTo>
                  <a:lnTo>
                    <a:pt x="5355" y="7"/>
                  </a:lnTo>
                  <a:lnTo>
                    <a:pt x="5092" y="0"/>
                  </a:lnTo>
                  <a:lnTo>
                    <a:pt x="4831" y="7"/>
                  </a:lnTo>
                  <a:lnTo>
                    <a:pt x="4572" y="26"/>
                  </a:lnTo>
                  <a:lnTo>
                    <a:pt x="4317" y="58"/>
                  </a:lnTo>
                  <a:lnTo>
                    <a:pt x="4067" y="103"/>
                  </a:lnTo>
                  <a:lnTo>
                    <a:pt x="3821" y="160"/>
                  </a:lnTo>
                  <a:lnTo>
                    <a:pt x="3579" y="229"/>
                  </a:lnTo>
                  <a:lnTo>
                    <a:pt x="3342" y="309"/>
                  </a:lnTo>
                  <a:lnTo>
                    <a:pt x="3110" y="400"/>
                  </a:lnTo>
                  <a:lnTo>
                    <a:pt x="2885" y="502"/>
                  </a:lnTo>
                  <a:lnTo>
                    <a:pt x="2665" y="615"/>
                  </a:lnTo>
                  <a:lnTo>
                    <a:pt x="2453" y="737"/>
                  </a:lnTo>
                  <a:lnTo>
                    <a:pt x="2245" y="870"/>
                  </a:lnTo>
                  <a:lnTo>
                    <a:pt x="2046" y="1012"/>
                  </a:lnTo>
                  <a:lnTo>
                    <a:pt x="1853" y="1163"/>
                  </a:lnTo>
                  <a:lnTo>
                    <a:pt x="1668" y="1324"/>
                  </a:lnTo>
                  <a:lnTo>
                    <a:pt x="1492" y="1492"/>
                  </a:lnTo>
                  <a:lnTo>
                    <a:pt x="1323" y="1669"/>
                  </a:lnTo>
                  <a:lnTo>
                    <a:pt x="1163" y="1854"/>
                  </a:lnTo>
                  <a:lnTo>
                    <a:pt x="1012" y="2046"/>
                  </a:lnTo>
                  <a:lnTo>
                    <a:pt x="871" y="2246"/>
                  </a:lnTo>
                  <a:lnTo>
                    <a:pt x="737" y="2452"/>
                  </a:lnTo>
                  <a:lnTo>
                    <a:pt x="615" y="2666"/>
                  </a:lnTo>
                  <a:lnTo>
                    <a:pt x="502" y="2886"/>
                  </a:lnTo>
                  <a:lnTo>
                    <a:pt x="400" y="3111"/>
                  </a:lnTo>
                  <a:lnTo>
                    <a:pt x="309" y="3342"/>
                  </a:lnTo>
                  <a:lnTo>
                    <a:pt x="230" y="3579"/>
                  </a:lnTo>
                  <a:lnTo>
                    <a:pt x="160" y="3820"/>
                  </a:lnTo>
                  <a:lnTo>
                    <a:pt x="104" y="4067"/>
                  </a:lnTo>
                  <a:lnTo>
                    <a:pt x="59" y="4318"/>
                  </a:lnTo>
                  <a:lnTo>
                    <a:pt x="27" y="4572"/>
                  </a:lnTo>
                  <a:lnTo>
                    <a:pt x="7" y="4831"/>
                  </a:lnTo>
                  <a:lnTo>
                    <a:pt x="0" y="5093"/>
                  </a:lnTo>
                  <a:lnTo>
                    <a:pt x="7" y="5355"/>
                  </a:lnTo>
                  <a:lnTo>
                    <a:pt x="27" y="5614"/>
                  </a:lnTo>
                  <a:lnTo>
                    <a:pt x="59" y="5868"/>
                  </a:lnTo>
                  <a:lnTo>
                    <a:pt x="104" y="6119"/>
                  </a:lnTo>
                  <a:lnTo>
                    <a:pt x="160" y="6366"/>
                  </a:lnTo>
                  <a:lnTo>
                    <a:pt x="230" y="6607"/>
                  </a:lnTo>
                  <a:lnTo>
                    <a:pt x="309" y="6844"/>
                  </a:lnTo>
                  <a:lnTo>
                    <a:pt x="400" y="7075"/>
                  </a:lnTo>
                  <a:lnTo>
                    <a:pt x="502" y="7300"/>
                  </a:lnTo>
                  <a:lnTo>
                    <a:pt x="615" y="7520"/>
                  </a:lnTo>
                  <a:lnTo>
                    <a:pt x="737" y="7734"/>
                  </a:lnTo>
                  <a:lnTo>
                    <a:pt x="871" y="7940"/>
                  </a:lnTo>
                  <a:lnTo>
                    <a:pt x="1012" y="8140"/>
                  </a:lnTo>
                  <a:lnTo>
                    <a:pt x="1163" y="8332"/>
                  </a:lnTo>
                  <a:lnTo>
                    <a:pt x="1323" y="8517"/>
                  </a:lnTo>
                  <a:lnTo>
                    <a:pt x="1492" y="8694"/>
                  </a:lnTo>
                  <a:lnTo>
                    <a:pt x="1668" y="8862"/>
                  </a:lnTo>
                  <a:lnTo>
                    <a:pt x="1853" y="9023"/>
                  </a:lnTo>
                  <a:lnTo>
                    <a:pt x="2046" y="9174"/>
                  </a:lnTo>
                  <a:lnTo>
                    <a:pt x="2245" y="9316"/>
                  </a:lnTo>
                  <a:lnTo>
                    <a:pt x="2453" y="9449"/>
                  </a:lnTo>
                  <a:lnTo>
                    <a:pt x="2665" y="9571"/>
                  </a:lnTo>
                  <a:lnTo>
                    <a:pt x="2885" y="9684"/>
                  </a:lnTo>
                  <a:lnTo>
                    <a:pt x="3110" y="9786"/>
                  </a:lnTo>
                  <a:lnTo>
                    <a:pt x="3342" y="9877"/>
                  </a:lnTo>
                  <a:lnTo>
                    <a:pt x="3579" y="9957"/>
                  </a:lnTo>
                  <a:lnTo>
                    <a:pt x="3821" y="10026"/>
                  </a:lnTo>
                  <a:lnTo>
                    <a:pt x="4067" y="10083"/>
                  </a:lnTo>
                  <a:lnTo>
                    <a:pt x="4317" y="10128"/>
                  </a:lnTo>
                  <a:lnTo>
                    <a:pt x="4572" y="10160"/>
                  </a:lnTo>
                  <a:lnTo>
                    <a:pt x="4831" y="10179"/>
                  </a:lnTo>
                  <a:lnTo>
                    <a:pt x="5092" y="10186"/>
                  </a:lnTo>
                  <a:lnTo>
                    <a:pt x="5355" y="10179"/>
                  </a:lnTo>
                  <a:lnTo>
                    <a:pt x="5613" y="10160"/>
                  </a:lnTo>
                  <a:lnTo>
                    <a:pt x="5869" y="10128"/>
                  </a:lnTo>
                  <a:lnTo>
                    <a:pt x="6119" y="10083"/>
                  </a:lnTo>
                  <a:lnTo>
                    <a:pt x="6365" y="10026"/>
                  </a:lnTo>
                  <a:lnTo>
                    <a:pt x="6607" y="9957"/>
                  </a:lnTo>
                  <a:lnTo>
                    <a:pt x="6844" y="9877"/>
                  </a:lnTo>
                  <a:lnTo>
                    <a:pt x="7075" y="9786"/>
                  </a:lnTo>
                  <a:lnTo>
                    <a:pt x="7301" y="9684"/>
                  </a:lnTo>
                  <a:lnTo>
                    <a:pt x="7520" y="9571"/>
                  </a:lnTo>
                  <a:lnTo>
                    <a:pt x="7733" y="9449"/>
                  </a:lnTo>
                  <a:lnTo>
                    <a:pt x="7940" y="9316"/>
                  </a:lnTo>
                  <a:lnTo>
                    <a:pt x="8140" y="9174"/>
                  </a:lnTo>
                  <a:lnTo>
                    <a:pt x="8333" y="9023"/>
                  </a:lnTo>
                  <a:lnTo>
                    <a:pt x="8516" y="8862"/>
                  </a:lnTo>
                  <a:lnTo>
                    <a:pt x="8693" y="8694"/>
                  </a:lnTo>
                  <a:lnTo>
                    <a:pt x="8863" y="8517"/>
                  </a:lnTo>
                  <a:lnTo>
                    <a:pt x="9023" y="8332"/>
                  </a:lnTo>
                  <a:lnTo>
                    <a:pt x="9174" y="8140"/>
                  </a:lnTo>
                  <a:lnTo>
                    <a:pt x="9315" y="7940"/>
                  </a:lnTo>
                  <a:lnTo>
                    <a:pt x="9449" y="7734"/>
                  </a:lnTo>
                  <a:lnTo>
                    <a:pt x="9571" y="7520"/>
                  </a:lnTo>
                  <a:lnTo>
                    <a:pt x="9683" y="7300"/>
                  </a:lnTo>
                  <a:lnTo>
                    <a:pt x="9785" y="7075"/>
                  </a:lnTo>
                  <a:lnTo>
                    <a:pt x="9877" y="6844"/>
                  </a:lnTo>
                  <a:lnTo>
                    <a:pt x="9956" y="6607"/>
                  </a:lnTo>
                  <a:lnTo>
                    <a:pt x="10026" y="6366"/>
                  </a:lnTo>
                  <a:lnTo>
                    <a:pt x="10082" y="6119"/>
                  </a:lnTo>
                  <a:lnTo>
                    <a:pt x="10126" y="5868"/>
                  </a:lnTo>
                  <a:lnTo>
                    <a:pt x="10159" y="5614"/>
                  </a:lnTo>
                  <a:lnTo>
                    <a:pt x="10179" y="5355"/>
                  </a:lnTo>
                  <a:lnTo>
                    <a:pt x="10186" y="5093"/>
                  </a:lnTo>
                  <a:close/>
                  <a:moveTo>
                    <a:pt x="9886" y="5093"/>
                  </a:moveTo>
                  <a:lnTo>
                    <a:pt x="9880" y="5340"/>
                  </a:lnTo>
                  <a:lnTo>
                    <a:pt x="9861" y="5583"/>
                  </a:lnTo>
                  <a:lnTo>
                    <a:pt x="9831" y="5822"/>
                  </a:lnTo>
                  <a:lnTo>
                    <a:pt x="9788" y="6059"/>
                  </a:lnTo>
                  <a:lnTo>
                    <a:pt x="9735" y="6291"/>
                  </a:lnTo>
                  <a:lnTo>
                    <a:pt x="9670" y="6518"/>
                  </a:lnTo>
                  <a:lnTo>
                    <a:pt x="9595" y="6741"/>
                  </a:lnTo>
                  <a:lnTo>
                    <a:pt x="9509" y="6959"/>
                  </a:lnTo>
                  <a:lnTo>
                    <a:pt x="9413" y="7170"/>
                  </a:lnTo>
                  <a:lnTo>
                    <a:pt x="9307" y="7378"/>
                  </a:lnTo>
                  <a:lnTo>
                    <a:pt x="9192" y="7578"/>
                  </a:lnTo>
                  <a:lnTo>
                    <a:pt x="9068" y="7773"/>
                  </a:lnTo>
                  <a:lnTo>
                    <a:pt x="8933" y="7960"/>
                  </a:lnTo>
                  <a:lnTo>
                    <a:pt x="8791" y="8142"/>
                  </a:lnTo>
                  <a:lnTo>
                    <a:pt x="8641" y="8316"/>
                  </a:lnTo>
                  <a:lnTo>
                    <a:pt x="8482" y="8483"/>
                  </a:lnTo>
                  <a:lnTo>
                    <a:pt x="8316" y="8641"/>
                  </a:lnTo>
                  <a:lnTo>
                    <a:pt x="8141" y="8792"/>
                  </a:lnTo>
                  <a:lnTo>
                    <a:pt x="7961" y="8934"/>
                  </a:lnTo>
                  <a:lnTo>
                    <a:pt x="7772" y="9068"/>
                  </a:lnTo>
                  <a:lnTo>
                    <a:pt x="7579" y="9192"/>
                  </a:lnTo>
                  <a:lnTo>
                    <a:pt x="7377" y="9307"/>
                  </a:lnTo>
                  <a:lnTo>
                    <a:pt x="7171" y="9414"/>
                  </a:lnTo>
                  <a:lnTo>
                    <a:pt x="6959" y="9509"/>
                  </a:lnTo>
                  <a:lnTo>
                    <a:pt x="6740" y="9595"/>
                  </a:lnTo>
                  <a:lnTo>
                    <a:pt x="6518" y="9670"/>
                  </a:lnTo>
                  <a:lnTo>
                    <a:pt x="6290" y="9735"/>
                  </a:lnTo>
                  <a:lnTo>
                    <a:pt x="6059" y="9789"/>
                  </a:lnTo>
                  <a:lnTo>
                    <a:pt x="5823" y="9831"/>
                  </a:lnTo>
                  <a:lnTo>
                    <a:pt x="5583" y="9862"/>
                  </a:lnTo>
                  <a:lnTo>
                    <a:pt x="5340" y="9880"/>
                  </a:lnTo>
                  <a:lnTo>
                    <a:pt x="5092" y="9887"/>
                  </a:lnTo>
                  <a:lnTo>
                    <a:pt x="4846" y="9880"/>
                  </a:lnTo>
                  <a:lnTo>
                    <a:pt x="4603" y="9862"/>
                  </a:lnTo>
                  <a:lnTo>
                    <a:pt x="4363" y="9831"/>
                  </a:lnTo>
                  <a:lnTo>
                    <a:pt x="4127" y="9789"/>
                  </a:lnTo>
                  <a:lnTo>
                    <a:pt x="3895" y="9735"/>
                  </a:lnTo>
                  <a:lnTo>
                    <a:pt x="3667" y="9670"/>
                  </a:lnTo>
                  <a:lnTo>
                    <a:pt x="3445" y="9595"/>
                  </a:lnTo>
                  <a:lnTo>
                    <a:pt x="3227" y="9509"/>
                  </a:lnTo>
                  <a:lnTo>
                    <a:pt x="3015" y="9414"/>
                  </a:lnTo>
                  <a:lnTo>
                    <a:pt x="2808" y="9307"/>
                  </a:lnTo>
                  <a:lnTo>
                    <a:pt x="2607" y="9192"/>
                  </a:lnTo>
                  <a:lnTo>
                    <a:pt x="2413" y="9068"/>
                  </a:lnTo>
                  <a:lnTo>
                    <a:pt x="2225" y="8934"/>
                  </a:lnTo>
                  <a:lnTo>
                    <a:pt x="2044" y="8792"/>
                  </a:lnTo>
                  <a:lnTo>
                    <a:pt x="1870" y="8641"/>
                  </a:lnTo>
                  <a:lnTo>
                    <a:pt x="1704" y="8483"/>
                  </a:lnTo>
                  <a:lnTo>
                    <a:pt x="1545" y="8316"/>
                  </a:lnTo>
                  <a:lnTo>
                    <a:pt x="1395" y="8142"/>
                  </a:lnTo>
                  <a:lnTo>
                    <a:pt x="1251" y="7960"/>
                  </a:lnTo>
                  <a:lnTo>
                    <a:pt x="1118" y="7773"/>
                  </a:lnTo>
                  <a:lnTo>
                    <a:pt x="994" y="7578"/>
                  </a:lnTo>
                  <a:lnTo>
                    <a:pt x="878" y="7378"/>
                  </a:lnTo>
                  <a:lnTo>
                    <a:pt x="772" y="7170"/>
                  </a:lnTo>
                  <a:lnTo>
                    <a:pt x="677" y="6959"/>
                  </a:lnTo>
                  <a:lnTo>
                    <a:pt x="590" y="6741"/>
                  </a:lnTo>
                  <a:lnTo>
                    <a:pt x="515" y="6518"/>
                  </a:lnTo>
                  <a:lnTo>
                    <a:pt x="450" y="6291"/>
                  </a:lnTo>
                  <a:lnTo>
                    <a:pt x="398" y="6059"/>
                  </a:lnTo>
                  <a:lnTo>
                    <a:pt x="355" y="5822"/>
                  </a:lnTo>
                  <a:lnTo>
                    <a:pt x="325" y="5583"/>
                  </a:lnTo>
                  <a:lnTo>
                    <a:pt x="306" y="5340"/>
                  </a:lnTo>
                  <a:lnTo>
                    <a:pt x="300" y="5093"/>
                  </a:lnTo>
                  <a:lnTo>
                    <a:pt x="306" y="4846"/>
                  </a:lnTo>
                  <a:lnTo>
                    <a:pt x="325" y="4603"/>
                  </a:lnTo>
                  <a:lnTo>
                    <a:pt x="355" y="4364"/>
                  </a:lnTo>
                  <a:lnTo>
                    <a:pt x="398" y="4127"/>
                  </a:lnTo>
                  <a:lnTo>
                    <a:pt x="450" y="3895"/>
                  </a:lnTo>
                  <a:lnTo>
                    <a:pt x="515" y="3668"/>
                  </a:lnTo>
                  <a:lnTo>
                    <a:pt x="590" y="3445"/>
                  </a:lnTo>
                  <a:lnTo>
                    <a:pt x="677" y="3227"/>
                  </a:lnTo>
                  <a:lnTo>
                    <a:pt x="772" y="3016"/>
                  </a:lnTo>
                  <a:lnTo>
                    <a:pt x="878" y="2808"/>
                  </a:lnTo>
                  <a:lnTo>
                    <a:pt x="994" y="2608"/>
                  </a:lnTo>
                  <a:lnTo>
                    <a:pt x="1118" y="2413"/>
                  </a:lnTo>
                  <a:lnTo>
                    <a:pt x="1251" y="2226"/>
                  </a:lnTo>
                  <a:lnTo>
                    <a:pt x="1395" y="2044"/>
                  </a:lnTo>
                  <a:lnTo>
                    <a:pt x="1545" y="1870"/>
                  </a:lnTo>
                  <a:lnTo>
                    <a:pt x="1704" y="1703"/>
                  </a:lnTo>
                  <a:lnTo>
                    <a:pt x="1870" y="1545"/>
                  </a:lnTo>
                  <a:lnTo>
                    <a:pt x="2044" y="1394"/>
                  </a:lnTo>
                  <a:lnTo>
                    <a:pt x="2225" y="1252"/>
                  </a:lnTo>
                  <a:lnTo>
                    <a:pt x="2413" y="1118"/>
                  </a:lnTo>
                  <a:lnTo>
                    <a:pt x="2607" y="994"/>
                  </a:lnTo>
                  <a:lnTo>
                    <a:pt x="2808" y="879"/>
                  </a:lnTo>
                  <a:lnTo>
                    <a:pt x="3015" y="772"/>
                  </a:lnTo>
                  <a:lnTo>
                    <a:pt x="3227" y="677"/>
                  </a:lnTo>
                  <a:lnTo>
                    <a:pt x="3445" y="591"/>
                  </a:lnTo>
                  <a:lnTo>
                    <a:pt x="3667" y="516"/>
                  </a:lnTo>
                  <a:lnTo>
                    <a:pt x="3895" y="451"/>
                  </a:lnTo>
                  <a:lnTo>
                    <a:pt x="4127" y="397"/>
                  </a:lnTo>
                  <a:lnTo>
                    <a:pt x="4363" y="355"/>
                  </a:lnTo>
                  <a:lnTo>
                    <a:pt x="4603" y="324"/>
                  </a:lnTo>
                  <a:lnTo>
                    <a:pt x="4846" y="306"/>
                  </a:lnTo>
                  <a:lnTo>
                    <a:pt x="5092" y="299"/>
                  </a:lnTo>
                  <a:lnTo>
                    <a:pt x="5340" y="306"/>
                  </a:lnTo>
                  <a:lnTo>
                    <a:pt x="5583" y="324"/>
                  </a:lnTo>
                  <a:lnTo>
                    <a:pt x="5823" y="355"/>
                  </a:lnTo>
                  <a:lnTo>
                    <a:pt x="6059" y="397"/>
                  </a:lnTo>
                  <a:lnTo>
                    <a:pt x="6290" y="451"/>
                  </a:lnTo>
                  <a:lnTo>
                    <a:pt x="6518" y="516"/>
                  </a:lnTo>
                  <a:lnTo>
                    <a:pt x="6740" y="591"/>
                  </a:lnTo>
                  <a:lnTo>
                    <a:pt x="6959" y="677"/>
                  </a:lnTo>
                  <a:lnTo>
                    <a:pt x="7171" y="772"/>
                  </a:lnTo>
                  <a:lnTo>
                    <a:pt x="7377" y="879"/>
                  </a:lnTo>
                  <a:lnTo>
                    <a:pt x="7579" y="994"/>
                  </a:lnTo>
                  <a:lnTo>
                    <a:pt x="7772" y="1118"/>
                  </a:lnTo>
                  <a:lnTo>
                    <a:pt x="7961" y="1252"/>
                  </a:lnTo>
                  <a:lnTo>
                    <a:pt x="8141" y="1394"/>
                  </a:lnTo>
                  <a:lnTo>
                    <a:pt x="8316" y="1545"/>
                  </a:lnTo>
                  <a:lnTo>
                    <a:pt x="8482" y="1703"/>
                  </a:lnTo>
                  <a:lnTo>
                    <a:pt x="8641" y="1870"/>
                  </a:lnTo>
                  <a:lnTo>
                    <a:pt x="8791" y="2044"/>
                  </a:lnTo>
                  <a:lnTo>
                    <a:pt x="8933" y="2226"/>
                  </a:lnTo>
                  <a:lnTo>
                    <a:pt x="9068" y="2413"/>
                  </a:lnTo>
                  <a:lnTo>
                    <a:pt x="9192" y="2608"/>
                  </a:lnTo>
                  <a:lnTo>
                    <a:pt x="9307" y="2808"/>
                  </a:lnTo>
                  <a:lnTo>
                    <a:pt x="9413" y="3016"/>
                  </a:lnTo>
                  <a:lnTo>
                    <a:pt x="9509" y="3227"/>
                  </a:lnTo>
                  <a:lnTo>
                    <a:pt x="9595" y="3445"/>
                  </a:lnTo>
                  <a:lnTo>
                    <a:pt x="9670" y="3668"/>
                  </a:lnTo>
                  <a:lnTo>
                    <a:pt x="9735" y="3895"/>
                  </a:lnTo>
                  <a:lnTo>
                    <a:pt x="9788" y="4127"/>
                  </a:lnTo>
                  <a:lnTo>
                    <a:pt x="9831" y="4364"/>
                  </a:lnTo>
                  <a:lnTo>
                    <a:pt x="9861" y="4603"/>
                  </a:lnTo>
                  <a:lnTo>
                    <a:pt x="9880" y="4846"/>
                  </a:lnTo>
                  <a:lnTo>
                    <a:pt x="9886" y="5093"/>
                  </a:lnTo>
                  <a:close/>
                </a:path>
              </a:pathLst>
            </a:custGeom>
            <a:solidFill>
              <a:srgbClr val="AE8D6B"/>
            </a:solidFill>
            <a:ln w="9525">
              <a:noFill/>
              <a:round/>
              <a:headEnd/>
              <a:tailEnd/>
            </a:ln>
          </p:spPr>
          <p:txBody>
            <a:bodyPr/>
            <a:lstStyle/>
            <a:p>
              <a:pPr eaLnBrk="1" hangingPunct="1"/>
              <a:endParaRPr lang="pt-BR" u="none"/>
            </a:p>
          </p:txBody>
        </p:sp>
        <p:sp>
          <p:nvSpPr>
            <p:cNvPr id="468199" name="Freeform 84"/>
            <p:cNvSpPr>
              <a:spLocks noEditPoints="1"/>
            </p:cNvSpPr>
            <p:nvPr/>
          </p:nvSpPr>
          <p:spPr bwMode="auto">
            <a:xfrm>
              <a:off x="3114675" y="2125649"/>
              <a:ext cx="2241550" cy="2241550"/>
            </a:xfrm>
            <a:custGeom>
              <a:avLst/>
              <a:gdLst>
                <a:gd name="T0" fmla="*/ 2147483647 w 9886"/>
                <a:gd name="T1" fmla="*/ 2147483647 h 9886"/>
                <a:gd name="T2" fmla="*/ 2147483647 w 9886"/>
                <a:gd name="T3" fmla="*/ 2147483647 h 9886"/>
                <a:gd name="T4" fmla="*/ 2147483647 w 9886"/>
                <a:gd name="T5" fmla="*/ 2147483647 h 9886"/>
                <a:gd name="T6" fmla="*/ 2147483647 w 9886"/>
                <a:gd name="T7" fmla="*/ 2147483647 h 9886"/>
                <a:gd name="T8" fmla="*/ 2147483647 w 9886"/>
                <a:gd name="T9" fmla="*/ 2147483647 h 9886"/>
                <a:gd name="T10" fmla="*/ 2147483647 w 9886"/>
                <a:gd name="T11" fmla="*/ 2147483647 h 9886"/>
                <a:gd name="T12" fmla="*/ 2147483647 w 9886"/>
                <a:gd name="T13" fmla="*/ 2147483647 h 9886"/>
                <a:gd name="T14" fmla="*/ 2147483647 w 9886"/>
                <a:gd name="T15" fmla="*/ 2147483647 h 9886"/>
                <a:gd name="T16" fmla="*/ 2147483647 w 9886"/>
                <a:gd name="T17" fmla="*/ 2147483647 h 9886"/>
                <a:gd name="T18" fmla="*/ 2147483647 w 9886"/>
                <a:gd name="T19" fmla="*/ 2147483647 h 9886"/>
                <a:gd name="T20" fmla="*/ 2147483647 w 9886"/>
                <a:gd name="T21" fmla="*/ 2147483647 h 9886"/>
                <a:gd name="T22" fmla="*/ 2147483647 w 9886"/>
                <a:gd name="T23" fmla="*/ 2147483647 h 9886"/>
                <a:gd name="T24" fmla="*/ 0 w 9886"/>
                <a:gd name="T25" fmla="*/ 2147483647 h 9886"/>
                <a:gd name="T26" fmla="*/ 2147483647 w 9886"/>
                <a:gd name="T27" fmla="*/ 2147483647 h 9886"/>
                <a:gd name="T28" fmla="*/ 2147483647 w 9886"/>
                <a:gd name="T29" fmla="*/ 2147483647 h 9886"/>
                <a:gd name="T30" fmla="*/ 2147483647 w 9886"/>
                <a:gd name="T31" fmla="*/ 2147483647 h 9886"/>
                <a:gd name="T32" fmla="*/ 2147483647 w 9886"/>
                <a:gd name="T33" fmla="*/ 2147483647 h 9886"/>
                <a:gd name="T34" fmla="*/ 2147483647 w 9886"/>
                <a:gd name="T35" fmla="*/ 2147483647 h 9886"/>
                <a:gd name="T36" fmla="*/ 2147483647 w 9886"/>
                <a:gd name="T37" fmla="*/ 2147483647 h 9886"/>
                <a:gd name="T38" fmla="*/ 2147483647 w 9886"/>
                <a:gd name="T39" fmla="*/ 2147483647 h 9886"/>
                <a:gd name="T40" fmla="*/ 2147483647 w 9886"/>
                <a:gd name="T41" fmla="*/ 2147483647 h 9886"/>
                <a:gd name="T42" fmla="*/ 2147483647 w 9886"/>
                <a:gd name="T43" fmla="*/ 2147483647 h 9886"/>
                <a:gd name="T44" fmla="*/ 2147483647 w 9886"/>
                <a:gd name="T45" fmla="*/ 2147483647 h 9886"/>
                <a:gd name="T46" fmla="*/ 2147483647 w 9886"/>
                <a:gd name="T47" fmla="*/ 2147483647 h 9886"/>
                <a:gd name="T48" fmla="*/ 2147483647 w 9886"/>
                <a:gd name="T49" fmla="*/ 2147483647 h 9886"/>
                <a:gd name="T50" fmla="*/ 2147483647 w 9886"/>
                <a:gd name="T51" fmla="*/ 2147483647 h 9886"/>
                <a:gd name="T52" fmla="*/ 2147483647 w 9886"/>
                <a:gd name="T53" fmla="*/ 2147483647 h 9886"/>
                <a:gd name="T54" fmla="*/ 2147483647 w 9886"/>
                <a:gd name="T55" fmla="*/ 2147483647 h 9886"/>
                <a:gd name="T56" fmla="*/ 2147483647 w 9886"/>
                <a:gd name="T57" fmla="*/ 2147483647 h 9886"/>
                <a:gd name="T58" fmla="*/ 2147483647 w 9886"/>
                <a:gd name="T59" fmla="*/ 2147483647 h 9886"/>
                <a:gd name="T60" fmla="*/ 2147483647 w 9886"/>
                <a:gd name="T61" fmla="*/ 2147483647 h 9886"/>
                <a:gd name="T62" fmla="*/ 2147483647 w 9886"/>
                <a:gd name="T63" fmla="*/ 2147483647 h 9886"/>
                <a:gd name="T64" fmla="*/ 2147483647 w 9886"/>
                <a:gd name="T65" fmla="*/ 2147483647 h 9886"/>
                <a:gd name="T66" fmla="*/ 2147483647 w 9886"/>
                <a:gd name="T67" fmla="*/ 2147483647 h 9886"/>
                <a:gd name="T68" fmla="*/ 2147483647 w 9886"/>
                <a:gd name="T69" fmla="*/ 2147483647 h 9886"/>
                <a:gd name="T70" fmla="*/ 2147483647 w 9886"/>
                <a:gd name="T71" fmla="*/ 2147483647 h 9886"/>
                <a:gd name="T72" fmla="*/ 2147483647 w 9886"/>
                <a:gd name="T73" fmla="*/ 2147483647 h 9886"/>
                <a:gd name="T74" fmla="*/ 2147483647 w 9886"/>
                <a:gd name="T75" fmla="*/ 2147483647 h 9886"/>
                <a:gd name="T76" fmla="*/ 2147483647 w 9886"/>
                <a:gd name="T77" fmla="*/ 2147483647 h 9886"/>
                <a:gd name="T78" fmla="*/ 2147483647 w 9886"/>
                <a:gd name="T79" fmla="*/ 2147483647 h 9886"/>
                <a:gd name="T80" fmla="*/ 2147483647 w 9886"/>
                <a:gd name="T81" fmla="*/ 2147483647 h 9886"/>
                <a:gd name="T82" fmla="*/ 2147483647 w 9886"/>
                <a:gd name="T83" fmla="*/ 2147483647 h 9886"/>
                <a:gd name="T84" fmla="*/ 2147483647 w 9886"/>
                <a:gd name="T85" fmla="*/ 2147483647 h 9886"/>
                <a:gd name="T86" fmla="*/ 2147483647 w 9886"/>
                <a:gd name="T87" fmla="*/ 2147483647 h 9886"/>
                <a:gd name="T88" fmla="*/ 2147483647 w 9886"/>
                <a:gd name="T89" fmla="*/ 2147483647 h 9886"/>
                <a:gd name="T90" fmla="*/ 2147483647 w 9886"/>
                <a:gd name="T91" fmla="*/ 2147483647 h 9886"/>
                <a:gd name="T92" fmla="*/ 2147483647 w 9886"/>
                <a:gd name="T93" fmla="*/ 2147483647 h 9886"/>
                <a:gd name="T94" fmla="*/ 2147483647 w 9886"/>
                <a:gd name="T95" fmla="*/ 2147483647 h 9886"/>
                <a:gd name="T96" fmla="*/ 2147483647 w 9886"/>
                <a:gd name="T97" fmla="*/ 2147483647 h 9886"/>
                <a:gd name="T98" fmla="*/ 2147483647 w 9886"/>
                <a:gd name="T99" fmla="*/ 2147483647 h 9886"/>
                <a:gd name="T100" fmla="*/ 2147483647 w 9886"/>
                <a:gd name="T101" fmla="*/ 2147483647 h 98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886"/>
                <a:gd name="T154" fmla="*/ 0 h 9886"/>
                <a:gd name="T155" fmla="*/ 9886 w 9886"/>
                <a:gd name="T156" fmla="*/ 9886 h 98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886" h="9886">
                  <a:moveTo>
                    <a:pt x="9886" y="4943"/>
                  </a:moveTo>
                  <a:lnTo>
                    <a:pt x="9879" y="4689"/>
                  </a:lnTo>
                  <a:lnTo>
                    <a:pt x="9860" y="4438"/>
                  </a:lnTo>
                  <a:lnTo>
                    <a:pt x="9829" y="4190"/>
                  </a:lnTo>
                  <a:lnTo>
                    <a:pt x="9785" y="3947"/>
                  </a:lnTo>
                  <a:lnTo>
                    <a:pt x="9730" y="3708"/>
                  </a:lnTo>
                  <a:lnTo>
                    <a:pt x="9664" y="3473"/>
                  </a:lnTo>
                  <a:lnTo>
                    <a:pt x="9585" y="3243"/>
                  </a:lnTo>
                  <a:lnTo>
                    <a:pt x="9497" y="3019"/>
                  </a:lnTo>
                  <a:lnTo>
                    <a:pt x="9398" y="2801"/>
                  </a:lnTo>
                  <a:lnTo>
                    <a:pt x="9288" y="2587"/>
                  </a:lnTo>
                  <a:lnTo>
                    <a:pt x="9170" y="2380"/>
                  </a:lnTo>
                  <a:lnTo>
                    <a:pt x="9042" y="2180"/>
                  </a:lnTo>
                  <a:lnTo>
                    <a:pt x="8904" y="1986"/>
                  </a:lnTo>
                  <a:lnTo>
                    <a:pt x="8757" y="1799"/>
                  </a:lnTo>
                  <a:lnTo>
                    <a:pt x="8602" y="1620"/>
                  </a:lnTo>
                  <a:lnTo>
                    <a:pt x="8438" y="1448"/>
                  </a:lnTo>
                  <a:lnTo>
                    <a:pt x="8267" y="1284"/>
                  </a:lnTo>
                  <a:lnTo>
                    <a:pt x="8087" y="1129"/>
                  </a:lnTo>
                  <a:lnTo>
                    <a:pt x="7900" y="982"/>
                  </a:lnTo>
                  <a:lnTo>
                    <a:pt x="7706" y="844"/>
                  </a:lnTo>
                  <a:lnTo>
                    <a:pt x="7506" y="715"/>
                  </a:lnTo>
                  <a:lnTo>
                    <a:pt x="7299" y="596"/>
                  </a:lnTo>
                  <a:lnTo>
                    <a:pt x="7086" y="488"/>
                  </a:lnTo>
                  <a:lnTo>
                    <a:pt x="6867" y="388"/>
                  </a:lnTo>
                  <a:lnTo>
                    <a:pt x="6642" y="300"/>
                  </a:lnTo>
                  <a:lnTo>
                    <a:pt x="6412" y="222"/>
                  </a:lnTo>
                  <a:lnTo>
                    <a:pt x="6178" y="156"/>
                  </a:lnTo>
                  <a:lnTo>
                    <a:pt x="5938" y="100"/>
                  </a:lnTo>
                  <a:lnTo>
                    <a:pt x="5695" y="57"/>
                  </a:lnTo>
                  <a:lnTo>
                    <a:pt x="5448" y="25"/>
                  </a:lnTo>
                  <a:lnTo>
                    <a:pt x="5197" y="6"/>
                  </a:lnTo>
                  <a:lnTo>
                    <a:pt x="4942" y="0"/>
                  </a:lnTo>
                  <a:lnTo>
                    <a:pt x="4688" y="6"/>
                  </a:lnTo>
                  <a:lnTo>
                    <a:pt x="4437" y="25"/>
                  </a:lnTo>
                  <a:lnTo>
                    <a:pt x="4191" y="57"/>
                  </a:lnTo>
                  <a:lnTo>
                    <a:pt x="3946" y="100"/>
                  </a:lnTo>
                  <a:lnTo>
                    <a:pt x="3708" y="156"/>
                  </a:lnTo>
                  <a:lnTo>
                    <a:pt x="3473" y="222"/>
                  </a:lnTo>
                  <a:lnTo>
                    <a:pt x="3244" y="300"/>
                  </a:lnTo>
                  <a:lnTo>
                    <a:pt x="3019" y="388"/>
                  </a:lnTo>
                  <a:lnTo>
                    <a:pt x="2800" y="488"/>
                  </a:lnTo>
                  <a:lnTo>
                    <a:pt x="2587" y="596"/>
                  </a:lnTo>
                  <a:lnTo>
                    <a:pt x="2380" y="715"/>
                  </a:lnTo>
                  <a:lnTo>
                    <a:pt x="2179" y="844"/>
                  </a:lnTo>
                  <a:lnTo>
                    <a:pt x="1985" y="982"/>
                  </a:lnTo>
                  <a:lnTo>
                    <a:pt x="1798" y="1129"/>
                  </a:lnTo>
                  <a:lnTo>
                    <a:pt x="1619" y="1284"/>
                  </a:lnTo>
                  <a:lnTo>
                    <a:pt x="1448" y="1448"/>
                  </a:lnTo>
                  <a:lnTo>
                    <a:pt x="1284" y="1620"/>
                  </a:lnTo>
                  <a:lnTo>
                    <a:pt x="1128" y="1799"/>
                  </a:lnTo>
                  <a:lnTo>
                    <a:pt x="982" y="1986"/>
                  </a:lnTo>
                  <a:lnTo>
                    <a:pt x="844" y="2180"/>
                  </a:lnTo>
                  <a:lnTo>
                    <a:pt x="716" y="2380"/>
                  </a:lnTo>
                  <a:lnTo>
                    <a:pt x="596" y="2587"/>
                  </a:lnTo>
                  <a:lnTo>
                    <a:pt x="487" y="2801"/>
                  </a:lnTo>
                  <a:lnTo>
                    <a:pt x="389" y="3019"/>
                  </a:lnTo>
                  <a:lnTo>
                    <a:pt x="300" y="3243"/>
                  </a:lnTo>
                  <a:lnTo>
                    <a:pt x="222" y="3473"/>
                  </a:lnTo>
                  <a:lnTo>
                    <a:pt x="156" y="3708"/>
                  </a:lnTo>
                  <a:lnTo>
                    <a:pt x="101" y="3947"/>
                  </a:lnTo>
                  <a:lnTo>
                    <a:pt x="57" y="4190"/>
                  </a:lnTo>
                  <a:lnTo>
                    <a:pt x="26" y="4438"/>
                  </a:lnTo>
                  <a:lnTo>
                    <a:pt x="7" y="4689"/>
                  </a:lnTo>
                  <a:lnTo>
                    <a:pt x="0" y="4943"/>
                  </a:lnTo>
                  <a:lnTo>
                    <a:pt x="7" y="5197"/>
                  </a:lnTo>
                  <a:lnTo>
                    <a:pt x="26" y="5448"/>
                  </a:lnTo>
                  <a:lnTo>
                    <a:pt x="57" y="5696"/>
                  </a:lnTo>
                  <a:lnTo>
                    <a:pt x="101" y="5939"/>
                  </a:lnTo>
                  <a:lnTo>
                    <a:pt x="156" y="6178"/>
                  </a:lnTo>
                  <a:lnTo>
                    <a:pt x="222" y="6413"/>
                  </a:lnTo>
                  <a:lnTo>
                    <a:pt x="300" y="6643"/>
                  </a:lnTo>
                  <a:lnTo>
                    <a:pt x="389" y="6867"/>
                  </a:lnTo>
                  <a:lnTo>
                    <a:pt x="487" y="7085"/>
                  </a:lnTo>
                  <a:lnTo>
                    <a:pt x="596" y="7299"/>
                  </a:lnTo>
                  <a:lnTo>
                    <a:pt x="716" y="7506"/>
                  </a:lnTo>
                  <a:lnTo>
                    <a:pt x="844" y="7706"/>
                  </a:lnTo>
                  <a:lnTo>
                    <a:pt x="982" y="7900"/>
                  </a:lnTo>
                  <a:lnTo>
                    <a:pt x="1128" y="8087"/>
                  </a:lnTo>
                  <a:lnTo>
                    <a:pt x="1284" y="8266"/>
                  </a:lnTo>
                  <a:lnTo>
                    <a:pt x="1448" y="8438"/>
                  </a:lnTo>
                  <a:lnTo>
                    <a:pt x="1619" y="8602"/>
                  </a:lnTo>
                  <a:lnTo>
                    <a:pt x="1798" y="8757"/>
                  </a:lnTo>
                  <a:lnTo>
                    <a:pt x="1985" y="8904"/>
                  </a:lnTo>
                  <a:lnTo>
                    <a:pt x="2179" y="9042"/>
                  </a:lnTo>
                  <a:lnTo>
                    <a:pt x="2380" y="9171"/>
                  </a:lnTo>
                  <a:lnTo>
                    <a:pt x="2587" y="9290"/>
                  </a:lnTo>
                  <a:lnTo>
                    <a:pt x="2800" y="9398"/>
                  </a:lnTo>
                  <a:lnTo>
                    <a:pt x="3019" y="9498"/>
                  </a:lnTo>
                  <a:lnTo>
                    <a:pt x="3244" y="9586"/>
                  </a:lnTo>
                  <a:lnTo>
                    <a:pt x="3473" y="9664"/>
                  </a:lnTo>
                  <a:lnTo>
                    <a:pt x="3708" y="9730"/>
                  </a:lnTo>
                  <a:lnTo>
                    <a:pt x="3946" y="9786"/>
                  </a:lnTo>
                  <a:lnTo>
                    <a:pt x="4191" y="9830"/>
                  </a:lnTo>
                  <a:lnTo>
                    <a:pt x="4437" y="9861"/>
                  </a:lnTo>
                  <a:lnTo>
                    <a:pt x="4688" y="9880"/>
                  </a:lnTo>
                  <a:lnTo>
                    <a:pt x="4942" y="9886"/>
                  </a:lnTo>
                  <a:lnTo>
                    <a:pt x="5197" y="9880"/>
                  </a:lnTo>
                  <a:lnTo>
                    <a:pt x="5448" y="9861"/>
                  </a:lnTo>
                  <a:lnTo>
                    <a:pt x="5695" y="9830"/>
                  </a:lnTo>
                  <a:lnTo>
                    <a:pt x="5938" y="9786"/>
                  </a:lnTo>
                  <a:lnTo>
                    <a:pt x="6178" y="9730"/>
                  </a:lnTo>
                  <a:lnTo>
                    <a:pt x="6412" y="9664"/>
                  </a:lnTo>
                  <a:lnTo>
                    <a:pt x="6642" y="9586"/>
                  </a:lnTo>
                  <a:lnTo>
                    <a:pt x="6867" y="9498"/>
                  </a:lnTo>
                  <a:lnTo>
                    <a:pt x="7086" y="9398"/>
                  </a:lnTo>
                  <a:lnTo>
                    <a:pt x="7299" y="9290"/>
                  </a:lnTo>
                  <a:lnTo>
                    <a:pt x="7506" y="9171"/>
                  </a:lnTo>
                  <a:lnTo>
                    <a:pt x="7706" y="9042"/>
                  </a:lnTo>
                  <a:lnTo>
                    <a:pt x="7900" y="8904"/>
                  </a:lnTo>
                  <a:lnTo>
                    <a:pt x="8087" y="8757"/>
                  </a:lnTo>
                  <a:lnTo>
                    <a:pt x="8267" y="8602"/>
                  </a:lnTo>
                  <a:lnTo>
                    <a:pt x="8438" y="8438"/>
                  </a:lnTo>
                  <a:lnTo>
                    <a:pt x="8602" y="8266"/>
                  </a:lnTo>
                  <a:lnTo>
                    <a:pt x="8757" y="8087"/>
                  </a:lnTo>
                  <a:lnTo>
                    <a:pt x="8904" y="7900"/>
                  </a:lnTo>
                  <a:lnTo>
                    <a:pt x="9042" y="7706"/>
                  </a:lnTo>
                  <a:lnTo>
                    <a:pt x="9170" y="7506"/>
                  </a:lnTo>
                  <a:lnTo>
                    <a:pt x="9288" y="7299"/>
                  </a:lnTo>
                  <a:lnTo>
                    <a:pt x="9398" y="7085"/>
                  </a:lnTo>
                  <a:lnTo>
                    <a:pt x="9497" y="6867"/>
                  </a:lnTo>
                  <a:lnTo>
                    <a:pt x="9585" y="6643"/>
                  </a:lnTo>
                  <a:lnTo>
                    <a:pt x="9664" y="6413"/>
                  </a:lnTo>
                  <a:lnTo>
                    <a:pt x="9730" y="6178"/>
                  </a:lnTo>
                  <a:lnTo>
                    <a:pt x="9785" y="5939"/>
                  </a:lnTo>
                  <a:lnTo>
                    <a:pt x="9829" y="5696"/>
                  </a:lnTo>
                  <a:lnTo>
                    <a:pt x="9860" y="5448"/>
                  </a:lnTo>
                  <a:lnTo>
                    <a:pt x="9879" y="5197"/>
                  </a:lnTo>
                  <a:lnTo>
                    <a:pt x="9886" y="4943"/>
                  </a:lnTo>
                  <a:close/>
                  <a:moveTo>
                    <a:pt x="9587" y="4943"/>
                  </a:moveTo>
                  <a:lnTo>
                    <a:pt x="9580" y="5182"/>
                  </a:lnTo>
                  <a:lnTo>
                    <a:pt x="9562" y="5418"/>
                  </a:lnTo>
                  <a:lnTo>
                    <a:pt x="9533" y="5650"/>
                  </a:lnTo>
                  <a:lnTo>
                    <a:pt x="9491" y="5879"/>
                  </a:lnTo>
                  <a:lnTo>
                    <a:pt x="9440" y="6104"/>
                  </a:lnTo>
                  <a:lnTo>
                    <a:pt x="9377" y="6323"/>
                  </a:lnTo>
                  <a:lnTo>
                    <a:pt x="9304" y="6540"/>
                  </a:lnTo>
                  <a:lnTo>
                    <a:pt x="9221" y="6750"/>
                  </a:lnTo>
                  <a:lnTo>
                    <a:pt x="9128" y="6957"/>
                  </a:lnTo>
                  <a:lnTo>
                    <a:pt x="9025" y="7156"/>
                  </a:lnTo>
                  <a:lnTo>
                    <a:pt x="8914" y="7351"/>
                  </a:lnTo>
                  <a:lnTo>
                    <a:pt x="8793" y="7539"/>
                  </a:lnTo>
                  <a:lnTo>
                    <a:pt x="8663" y="7721"/>
                  </a:lnTo>
                  <a:lnTo>
                    <a:pt x="8525" y="7897"/>
                  </a:lnTo>
                  <a:lnTo>
                    <a:pt x="8380" y="8065"/>
                  </a:lnTo>
                  <a:lnTo>
                    <a:pt x="8226" y="8226"/>
                  </a:lnTo>
                  <a:lnTo>
                    <a:pt x="8065" y="8380"/>
                  </a:lnTo>
                  <a:lnTo>
                    <a:pt x="7896" y="8526"/>
                  </a:lnTo>
                  <a:lnTo>
                    <a:pt x="7721" y="8664"/>
                  </a:lnTo>
                  <a:lnTo>
                    <a:pt x="7538" y="8793"/>
                  </a:lnTo>
                  <a:lnTo>
                    <a:pt x="7350" y="8914"/>
                  </a:lnTo>
                  <a:lnTo>
                    <a:pt x="7156" y="9026"/>
                  </a:lnTo>
                  <a:lnTo>
                    <a:pt x="6956" y="9128"/>
                  </a:lnTo>
                  <a:lnTo>
                    <a:pt x="6750" y="9221"/>
                  </a:lnTo>
                  <a:lnTo>
                    <a:pt x="6539" y="9305"/>
                  </a:lnTo>
                  <a:lnTo>
                    <a:pt x="6324" y="9378"/>
                  </a:lnTo>
                  <a:lnTo>
                    <a:pt x="6103" y="9441"/>
                  </a:lnTo>
                  <a:lnTo>
                    <a:pt x="5879" y="9492"/>
                  </a:lnTo>
                  <a:lnTo>
                    <a:pt x="5650" y="9533"/>
                  </a:lnTo>
                  <a:lnTo>
                    <a:pt x="5417" y="9563"/>
                  </a:lnTo>
                  <a:lnTo>
                    <a:pt x="5182" y="9581"/>
                  </a:lnTo>
                  <a:lnTo>
                    <a:pt x="4942" y="9586"/>
                  </a:lnTo>
                  <a:lnTo>
                    <a:pt x="4704" y="9581"/>
                  </a:lnTo>
                  <a:lnTo>
                    <a:pt x="4468" y="9563"/>
                  </a:lnTo>
                  <a:lnTo>
                    <a:pt x="4235" y="9533"/>
                  </a:lnTo>
                  <a:lnTo>
                    <a:pt x="4007" y="9492"/>
                  </a:lnTo>
                  <a:lnTo>
                    <a:pt x="3783" y="9441"/>
                  </a:lnTo>
                  <a:lnTo>
                    <a:pt x="3562" y="9378"/>
                  </a:lnTo>
                  <a:lnTo>
                    <a:pt x="3347" y="9305"/>
                  </a:lnTo>
                  <a:lnTo>
                    <a:pt x="3135" y="9221"/>
                  </a:lnTo>
                  <a:lnTo>
                    <a:pt x="2930" y="9128"/>
                  </a:lnTo>
                  <a:lnTo>
                    <a:pt x="2729" y="9026"/>
                  </a:lnTo>
                  <a:lnTo>
                    <a:pt x="2536" y="8914"/>
                  </a:lnTo>
                  <a:lnTo>
                    <a:pt x="2347" y="8793"/>
                  </a:lnTo>
                  <a:lnTo>
                    <a:pt x="2165" y="8664"/>
                  </a:lnTo>
                  <a:lnTo>
                    <a:pt x="1989" y="8526"/>
                  </a:lnTo>
                  <a:lnTo>
                    <a:pt x="1821" y="8380"/>
                  </a:lnTo>
                  <a:lnTo>
                    <a:pt x="1659" y="8226"/>
                  </a:lnTo>
                  <a:lnTo>
                    <a:pt x="1506" y="8065"/>
                  </a:lnTo>
                  <a:lnTo>
                    <a:pt x="1360" y="7897"/>
                  </a:lnTo>
                  <a:lnTo>
                    <a:pt x="1222" y="7721"/>
                  </a:lnTo>
                  <a:lnTo>
                    <a:pt x="1092" y="7539"/>
                  </a:lnTo>
                  <a:lnTo>
                    <a:pt x="971" y="7351"/>
                  </a:lnTo>
                  <a:lnTo>
                    <a:pt x="859" y="7156"/>
                  </a:lnTo>
                  <a:lnTo>
                    <a:pt x="757" y="6957"/>
                  </a:lnTo>
                  <a:lnTo>
                    <a:pt x="664" y="6750"/>
                  </a:lnTo>
                  <a:lnTo>
                    <a:pt x="582" y="6540"/>
                  </a:lnTo>
                  <a:lnTo>
                    <a:pt x="509" y="6323"/>
                  </a:lnTo>
                  <a:lnTo>
                    <a:pt x="446" y="6104"/>
                  </a:lnTo>
                  <a:lnTo>
                    <a:pt x="394" y="5879"/>
                  </a:lnTo>
                  <a:lnTo>
                    <a:pt x="353" y="5650"/>
                  </a:lnTo>
                  <a:lnTo>
                    <a:pt x="324" y="5418"/>
                  </a:lnTo>
                  <a:lnTo>
                    <a:pt x="306" y="5182"/>
                  </a:lnTo>
                  <a:lnTo>
                    <a:pt x="299" y="4943"/>
                  </a:lnTo>
                  <a:lnTo>
                    <a:pt x="306" y="4704"/>
                  </a:lnTo>
                  <a:lnTo>
                    <a:pt x="324" y="4468"/>
                  </a:lnTo>
                  <a:lnTo>
                    <a:pt x="353" y="4236"/>
                  </a:lnTo>
                  <a:lnTo>
                    <a:pt x="394" y="4007"/>
                  </a:lnTo>
                  <a:lnTo>
                    <a:pt x="446" y="3782"/>
                  </a:lnTo>
                  <a:lnTo>
                    <a:pt x="509" y="3563"/>
                  </a:lnTo>
                  <a:lnTo>
                    <a:pt x="582" y="3346"/>
                  </a:lnTo>
                  <a:lnTo>
                    <a:pt x="664" y="3136"/>
                  </a:lnTo>
                  <a:lnTo>
                    <a:pt x="757" y="2931"/>
                  </a:lnTo>
                  <a:lnTo>
                    <a:pt x="859" y="2730"/>
                  </a:lnTo>
                  <a:lnTo>
                    <a:pt x="971" y="2535"/>
                  </a:lnTo>
                  <a:lnTo>
                    <a:pt x="1092" y="2347"/>
                  </a:lnTo>
                  <a:lnTo>
                    <a:pt x="1222" y="2165"/>
                  </a:lnTo>
                  <a:lnTo>
                    <a:pt x="1360" y="1989"/>
                  </a:lnTo>
                  <a:lnTo>
                    <a:pt x="1506" y="1821"/>
                  </a:lnTo>
                  <a:lnTo>
                    <a:pt x="1659" y="1660"/>
                  </a:lnTo>
                  <a:lnTo>
                    <a:pt x="1821" y="1506"/>
                  </a:lnTo>
                  <a:lnTo>
                    <a:pt x="1989" y="1360"/>
                  </a:lnTo>
                  <a:lnTo>
                    <a:pt x="2165" y="1222"/>
                  </a:lnTo>
                  <a:lnTo>
                    <a:pt x="2347" y="1093"/>
                  </a:lnTo>
                  <a:lnTo>
                    <a:pt x="2536" y="972"/>
                  </a:lnTo>
                  <a:lnTo>
                    <a:pt x="2729" y="860"/>
                  </a:lnTo>
                  <a:lnTo>
                    <a:pt x="2930" y="758"/>
                  </a:lnTo>
                  <a:lnTo>
                    <a:pt x="3135" y="665"/>
                  </a:lnTo>
                  <a:lnTo>
                    <a:pt x="3347" y="582"/>
                  </a:lnTo>
                  <a:lnTo>
                    <a:pt x="3562" y="508"/>
                  </a:lnTo>
                  <a:lnTo>
                    <a:pt x="3783" y="446"/>
                  </a:lnTo>
                  <a:lnTo>
                    <a:pt x="4007" y="394"/>
                  </a:lnTo>
                  <a:lnTo>
                    <a:pt x="4235" y="353"/>
                  </a:lnTo>
                  <a:lnTo>
                    <a:pt x="4468" y="323"/>
                  </a:lnTo>
                  <a:lnTo>
                    <a:pt x="4704" y="305"/>
                  </a:lnTo>
                  <a:lnTo>
                    <a:pt x="4942" y="300"/>
                  </a:lnTo>
                  <a:lnTo>
                    <a:pt x="5182" y="305"/>
                  </a:lnTo>
                  <a:lnTo>
                    <a:pt x="5417" y="323"/>
                  </a:lnTo>
                  <a:lnTo>
                    <a:pt x="5650" y="353"/>
                  </a:lnTo>
                  <a:lnTo>
                    <a:pt x="5879" y="394"/>
                  </a:lnTo>
                  <a:lnTo>
                    <a:pt x="6103" y="446"/>
                  </a:lnTo>
                  <a:lnTo>
                    <a:pt x="6324" y="508"/>
                  </a:lnTo>
                  <a:lnTo>
                    <a:pt x="6539" y="582"/>
                  </a:lnTo>
                  <a:lnTo>
                    <a:pt x="6750" y="665"/>
                  </a:lnTo>
                  <a:lnTo>
                    <a:pt x="6956" y="758"/>
                  </a:lnTo>
                  <a:lnTo>
                    <a:pt x="7156" y="860"/>
                  </a:lnTo>
                  <a:lnTo>
                    <a:pt x="7350" y="972"/>
                  </a:lnTo>
                  <a:lnTo>
                    <a:pt x="7538" y="1093"/>
                  </a:lnTo>
                  <a:lnTo>
                    <a:pt x="7721" y="1222"/>
                  </a:lnTo>
                  <a:lnTo>
                    <a:pt x="7896" y="1360"/>
                  </a:lnTo>
                  <a:lnTo>
                    <a:pt x="8065" y="1506"/>
                  </a:lnTo>
                  <a:lnTo>
                    <a:pt x="8226" y="1660"/>
                  </a:lnTo>
                  <a:lnTo>
                    <a:pt x="8380" y="1821"/>
                  </a:lnTo>
                  <a:lnTo>
                    <a:pt x="8525" y="1989"/>
                  </a:lnTo>
                  <a:lnTo>
                    <a:pt x="8663" y="2165"/>
                  </a:lnTo>
                  <a:lnTo>
                    <a:pt x="8793" y="2347"/>
                  </a:lnTo>
                  <a:lnTo>
                    <a:pt x="8914" y="2535"/>
                  </a:lnTo>
                  <a:lnTo>
                    <a:pt x="9025" y="2730"/>
                  </a:lnTo>
                  <a:lnTo>
                    <a:pt x="9128" y="2931"/>
                  </a:lnTo>
                  <a:lnTo>
                    <a:pt x="9221" y="3136"/>
                  </a:lnTo>
                  <a:lnTo>
                    <a:pt x="9304" y="3346"/>
                  </a:lnTo>
                  <a:lnTo>
                    <a:pt x="9377" y="3563"/>
                  </a:lnTo>
                  <a:lnTo>
                    <a:pt x="9440" y="3782"/>
                  </a:lnTo>
                  <a:lnTo>
                    <a:pt x="9491" y="4007"/>
                  </a:lnTo>
                  <a:lnTo>
                    <a:pt x="9533" y="4236"/>
                  </a:lnTo>
                  <a:lnTo>
                    <a:pt x="9562" y="4468"/>
                  </a:lnTo>
                  <a:lnTo>
                    <a:pt x="9580" y="4704"/>
                  </a:lnTo>
                  <a:lnTo>
                    <a:pt x="9587" y="4943"/>
                  </a:lnTo>
                  <a:close/>
                </a:path>
              </a:pathLst>
            </a:custGeom>
            <a:solidFill>
              <a:srgbClr val="B08E6B"/>
            </a:solidFill>
            <a:ln w="9525">
              <a:noFill/>
              <a:round/>
              <a:headEnd/>
              <a:tailEnd/>
            </a:ln>
          </p:spPr>
          <p:txBody>
            <a:bodyPr/>
            <a:lstStyle/>
            <a:p>
              <a:pPr eaLnBrk="1" hangingPunct="1"/>
              <a:endParaRPr lang="pt-BR" u="none"/>
            </a:p>
          </p:txBody>
        </p:sp>
        <p:sp>
          <p:nvSpPr>
            <p:cNvPr id="468200" name="Freeform 85"/>
            <p:cNvSpPr>
              <a:spLocks noEditPoints="1"/>
            </p:cNvSpPr>
            <p:nvPr/>
          </p:nvSpPr>
          <p:spPr bwMode="auto">
            <a:xfrm>
              <a:off x="3148013" y="2158986"/>
              <a:ext cx="2174875" cy="2174875"/>
            </a:xfrm>
            <a:custGeom>
              <a:avLst/>
              <a:gdLst>
                <a:gd name="T0" fmla="*/ 2147483647 w 9586"/>
                <a:gd name="T1" fmla="*/ 2147483647 h 9588"/>
                <a:gd name="T2" fmla="*/ 2147483647 w 9586"/>
                <a:gd name="T3" fmla="*/ 2147483647 h 9588"/>
                <a:gd name="T4" fmla="*/ 2147483647 w 9586"/>
                <a:gd name="T5" fmla="*/ 2147483647 h 9588"/>
                <a:gd name="T6" fmla="*/ 2147483647 w 9586"/>
                <a:gd name="T7" fmla="*/ 2147483647 h 9588"/>
                <a:gd name="T8" fmla="*/ 2147483647 w 9586"/>
                <a:gd name="T9" fmla="*/ 2147483647 h 9588"/>
                <a:gd name="T10" fmla="*/ 2147483647 w 9586"/>
                <a:gd name="T11" fmla="*/ 2147483647 h 9588"/>
                <a:gd name="T12" fmla="*/ 2147483647 w 9586"/>
                <a:gd name="T13" fmla="*/ 2147483647 h 9588"/>
                <a:gd name="T14" fmla="*/ 2147483647 w 9586"/>
                <a:gd name="T15" fmla="*/ 2147483647 h 9588"/>
                <a:gd name="T16" fmla="*/ 2147483647 w 9586"/>
                <a:gd name="T17" fmla="*/ 2147483647 h 9588"/>
                <a:gd name="T18" fmla="*/ 2147483647 w 9586"/>
                <a:gd name="T19" fmla="*/ 2147483647 h 9588"/>
                <a:gd name="T20" fmla="*/ 2147483647 w 9586"/>
                <a:gd name="T21" fmla="*/ 2147483647 h 9588"/>
                <a:gd name="T22" fmla="*/ 2147483647 w 9586"/>
                <a:gd name="T23" fmla="*/ 2147483647 h 9588"/>
                <a:gd name="T24" fmla="*/ 0 w 9586"/>
                <a:gd name="T25" fmla="*/ 2147483647 h 9588"/>
                <a:gd name="T26" fmla="*/ 2147483647 w 9586"/>
                <a:gd name="T27" fmla="*/ 2147483647 h 9588"/>
                <a:gd name="T28" fmla="*/ 2147483647 w 9586"/>
                <a:gd name="T29" fmla="*/ 2147483647 h 9588"/>
                <a:gd name="T30" fmla="*/ 2147483647 w 9586"/>
                <a:gd name="T31" fmla="*/ 2147483647 h 9588"/>
                <a:gd name="T32" fmla="*/ 2147483647 w 9586"/>
                <a:gd name="T33" fmla="*/ 2147483647 h 9588"/>
                <a:gd name="T34" fmla="*/ 2147483647 w 9586"/>
                <a:gd name="T35" fmla="*/ 2147483647 h 9588"/>
                <a:gd name="T36" fmla="*/ 2147483647 w 9586"/>
                <a:gd name="T37" fmla="*/ 2147483647 h 9588"/>
                <a:gd name="T38" fmla="*/ 2147483647 w 9586"/>
                <a:gd name="T39" fmla="*/ 2147483647 h 9588"/>
                <a:gd name="T40" fmla="*/ 2147483647 w 9586"/>
                <a:gd name="T41" fmla="*/ 2147483647 h 9588"/>
                <a:gd name="T42" fmla="*/ 2147483647 w 9586"/>
                <a:gd name="T43" fmla="*/ 2147483647 h 9588"/>
                <a:gd name="T44" fmla="*/ 2147483647 w 9586"/>
                <a:gd name="T45" fmla="*/ 2147483647 h 9588"/>
                <a:gd name="T46" fmla="*/ 2147483647 w 9586"/>
                <a:gd name="T47" fmla="*/ 2147483647 h 9588"/>
                <a:gd name="T48" fmla="*/ 2147483647 w 9586"/>
                <a:gd name="T49" fmla="*/ 2147483647 h 9588"/>
                <a:gd name="T50" fmla="*/ 2147483647 w 9586"/>
                <a:gd name="T51" fmla="*/ 2147483647 h 9588"/>
                <a:gd name="T52" fmla="*/ 2147483647 w 9586"/>
                <a:gd name="T53" fmla="*/ 2147483647 h 9588"/>
                <a:gd name="T54" fmla="*/ 2147483647 w 9586"/>
                <a:gd name="T55" fmla="*/ 2147483647 h 9588"/>
                <a:gd name="T56" fmla="*/ 2147483647 w 9586"/>
                <a:gd name="T57" fmla="*/ 2147483647 h 9588"/>
                <a:gd name="T58" fmla="*/ 2147483647 w 9586"/>
                <a:gd name="T59" fmla="*/ 2147483647 h 9588"/>
                <a:gd name="T60" fmla="*/ 2147483647 w 9586"/>
                <a:gd name="T61" fmla="*/ 2147483647 h 9588"/>
                <a:gd name="T62" fmla="*/ 2147483647 w 9586"/>
                <a:gd name="T63" fmla="*/ 2147483647 h 9588"/>
                <a:gd name="T64" fmla="*/ 2147483647 w 9586"/>
                <a:gd name="T65" fmla="*/ 2147483647 h 9588"/>
                <a:gd name="T66" fmla="*/ 2147483647 w 9586"/>
                <a:gd name="T67" fmla="*/ 2147483647 h 9588"/>
                <a:gd name="T68" fmla="*/ 2147483647 w 9586"/>
                <a:gd name="T69" fmla="*/ 2147483647 h 9588"/>
                <a:gd name="T70" fmla="*/ 2147483647 w 9586"/>
                <a:gd name="T71" fmla="*/ 2147483647 h 9588"/>
                <a:gd name="T72" fmla="*/ 2147483647 w 9586"/>
                <a:gd name="T73" fmla="*/ 2147483647 h 9588"/>
                <a:gd name="T74" fmla="*/ 2147483647 w 9586"/>
                <a:gd name="T75" fmla="*/ 2147483647 h 9588"/>
                <a:gd name="T76" fmla="*/ 2147483647 w 9586"/>
                <a:gd name="T77" fmla="*/ 2147483647 h 9588"/>
                <a:gd name="T78" fmla="*/ 2147483647 w 9586"/>
                <a:gd name="T79" fmla="*/ 2147483647 h 9588"/>
                <a:gd name="T80" fmla="*/ 2147483647 w 9586"/>
                <a:gd name="T81" fmla="*/ 2147483647 h 9588"/>
                <a:gd name="T82" fmla="*/ 2147483647 w 9586"/>
                <a:gd name="T83" fmla="*/ 2147483647 h 9588"/>
                <a:gd name="T84" fmla="*/ 2147483647 w 9586"/>
                <a:gd name="T85" fmla="*/ 2147483647 h 9588"/>
                <a:gd name="T86" fmla="*/ 2147483647 w 9586"/>
                <a:gd name="T87" fmla="*/ 2147483647 h 9588"/>
                <a:gd name="T88" fmla="*/ 2147483647 w 9586"/>
                <a:gd name="T89" fmla="*/ 2147483647 h 9588"/>
                <a:gd name="T90" fmla="*/ 2147483647 w 9586"/>
                <a:gd name="T91" fmla="*/ 2147483647 h 9588"/>
                <a:gd name="T92" fmla="*/ 2147483647 w 9586"/>
                <a:gd name="T93" fmla="*/ 2147483647 h 9588"/>
                <a:gd name="T94" fmla="*/ 2147483647 w 9586"/>
                <a:gd name="T95" fmla="*/ 2147483647 h 9588"/>
                <a:gd name="T96" fmla="*/ 2147483647 w 9586"/>
                <a:gd name="T97" fmla="*/ 2147483647 h 9588"/>
                <a:gd name="T98" fmla="*/ 2147483647 w 9586"/>
                <a:gd name="T99" fmla="*/ 2147483647 h 9588"/>
                <a:gd name="T100" fmla="*/ 2147483647 w 9586"/>
                <a:gd name="T101" fmla="*/ 2147483647 h 95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586"/>
                <a:gd name="T154" fmla="*/ 0 h 9588"/>
                <a:gd name="T155" fmla="*/ 9586 w 9586"/>
                <a:gd name="T156" fmla="*/ 9588 h 958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586" h="9588">
                  <a:moveTo>
                    <a:pt x="9586" y="4794"/>
                  </a:moveTo>
                  <a:lnTo>
                    <a:pt x="9580" y="4547"/>
                  </a:lnTo>
                  <a:lnTo>
                    <a:pt x="9561" y="4304"/>
                  </a:lnTo>
                  <a:lnTo>
                    <a:pt x="9531" y="4065"/>
                  </a:lnTo>
                  <a:lnTo>
                    <a:pt x="9488" y="3828"/>
                  </a:lnTo>
                  <a:lnTo>
                    <a:pt x="9435" y="3596"/>
                  </a:lnTo>
                  <a:lnTo>
                    <a:pt x="9370" y="3369"/>
                  </a:lnTo>
                  <a:lnTo>
                    <a:pt x="9295" y="3146"/>
                  </a:lnTo>
                  <a:lnTo>
                    <a:pt x="9209" y="2928"/>
                  </a:lnTo>
                  <a:lnTo>
                    <a:pt x="9113" y="2717"/>
                  </a:lnTo>
                  <a:lnTo>
                    <a:pt x="9007" y="2509"/>
                  </a:lnTo>
                  <a:lnTo>
                    <a:pt x="8892" y="2309"/>
                  </a:lnTo>
                  <a:lnTo>
                    <a:pt x="8768" y="2114"/>
                  </a:lnTo>
                  <a:lnTo>
                    <a:pt x="8633" y="1927"/>
                  </a:lnTo>
                  <a:lnTo>
                    <a:pt x="8491" y="1745"/>
                  </a:lnTo>
                  <a:lnTo>
                    <a:pt x="8341" y="1571"/>
                  </a:lnTo>
                  <a:lnTo>
                    <a:pt x="8182" y="1404"/>
                  </a:lnTo>
                  <a:lnTo>
                    <a:pt x="8016" y="1246"/>
                  </a:lnTo>
                  <a:lnTo>
                    <a:pt x="7841" y="1095"/>
                  </a:lnTo>
                  <a:lnTo>
                    <a:pt x="7661" y="953"/>
                  </a:lnTo>
                  <a:lnTo>
                    <a:pt x="7472" y="819"/>
                  </a:lnTo>
                  <a:lnTo>
                    <a:pt x="7279" y="695"/>
                  </a:lnTo>
                  <a:lnTo>
                    <a:pt x="7077" y="580"/>
                  </a:lnTo>
                  <a:lnTo>
                    <a:pt x="6871" y="473"/>
                  </a:lnTo>
                  <a:lnTo>
                    <a:pt x="6659" y="378"/>
                  </a:lnTo>
                  <a:lnTo>
                    <a:pt x="6440" y="292"/>
                  </a:lnTo>
                  <a:lnTo>
                    <a:pt x="6218" y="217"/>
                  </a:lnTo>
                  <a:lnTo>
                    <a:pt x="5990" y="152"/>
                  </a:lnTo>
                  <a:lnTo>
                    <a:pt x="5759" y="98"/>
                  </a:lnTo>
                  <a:lnTo>
                    <a:pt x="5523" y="56"/>
                  </a:lnTo>
                  <a:lnTo>
                    <a:pt x="5283" y="25"/>
                  </a:lnTo>
                  <a:lnTo>
                    <a:pt x="5040" y="7"/>
                  </a:lnTo>
                  <a:lnTo>
                    <a:pt x="4792" y="0"/>
                  </a:lnTo>
                  <a:lnTo>
                    <a:pt x="4546" y="7"/>
                  </a:lnTo>
                  <a:lnTo>
                    <a:pt x="4303" y="25"/>
                  </a:lnTo>
                  <a:lnTo>
                    <a:pt x="4063" y="56"/>
                  </a:lnTo>
                  <a:lnTo>
                    <a:pt x="3827" y="98"/>
                  </a:lnTo>
                  <a:lnTo>
                    <a:pt x="3595" y="152"/>
                  </a:lnTo>
                  <a:lnTo>
                    <a:pt x="3367" y="217"/>
                  </a:lnTo>
                  <a:lnTo>
                    <a:pt x="3145" y="292"/>
                  </a:lnTo>
                  <a:lnTo>
                    <a:pt x="2927" y="378"/>
                  </a:lnTo>
                  <a:lnTo>
                    <a:pt x="2715" y="473"/>
                  </a:lnTo>
                  <a:lnTo>
                    <a:pt x="2508" y="580"/>
                  </a:lnTo>
                  <a:lnTo>
                    <a:pt x="2307" y="695"/>
                  </a:lnTo>
                  <a:lnTo>
                    <a:pt x="2113" y="819"/>
                  </a:lnTo>
                  <a:lnTo>
                    <a:pt x="1925" y="953"/>
                  </a:lnTo>
                  <a:lnTo>
                    <a:pt x="1744" y="1095"/>
                  </a:lnTo>
                  <a:lnTo>
                    <a:pt x="1570" y="1246"/>
                  </a:lnTo>
                  <a:lnTo>
                    <a:pt x="1404" y="1404"/>
                  </a:lnTo>
                  <a:lnTo>
                    <a:pt x="1245" y="1571"/>
                  </a:lnTo>
                  <a:lnTo>
                    <a:pt x="1095" y="1745"/>
                  </a:lnTo>
                  <a:lnTo>
                    <a:pt x="953" y="1927"/>
                  </a:lnTo>
                  <a:lnTo>
                    <a:pt x="818" y="2114"/>
                  </a:lnTo>
                  <a:lnTo>
                    <a:pt x="694" y="2309"/>
                  </a:lnTo>
                  <a:lnTo>
                    <a:pt x="578" y="2509"/>
                  </a:lnTo>
                  <a:lnTo>
                    <a:pt x="472" y="2717"/>
                  </a:lnTo>
                  <a:lnTo>
                    <a:pt x="377" y="2928"/>
                  </a:lnTo>
                  <a:lnTo>
                    <a:pt x="290" y="3146"/>
                  </a:lnTo>
                  <a:lnTo>
                    <a:pt x="215" y="3369"/>
                  </a:lnTo>
                  <a:lnTo>
                    <a:pt x="150" y="3596"/>
                  </a:lnTo>
                  <a:lnTo>
                    <a:pt x="98" y="3828"/>
                  </a:lnTo>
                  <a:lnTo>
                    <a:pt x="55" y="4065"/>
                  </a:lnTo>
                  <a:lnTo>
                    <a:pt x="25" y="4304"/>
                  </a:lnTo>
                  <a:lnTo>
                    <a:pt x="6" y="4547"/>
                  </a:lnTo>
                  <a:lnTo>
                    <a:pt x="0" y="4794"/>
                  </a:lnTo>
                  <a:lnTo>
                    <a:pt x="6" y="5041"/>
                  </a:lnTo>
                  <a:lnTo>
                    <a:pt x="25" y="5284"/>
                  </a:lnTo>
                  <a:lnTo>
                    <a:pt x="55" y="5523"/>
                  </a:lnTo>
                  <a:lnTo>
                    <a:pt x="98" y="5760"/>
                  </a:lnTo>
                  <a:lnTo>
                    <a:pt x="150" y="5992"/>
                  </a:lnTo>
                  <a:lnTo>
                    <a:pt x="215" y="6219"/>
                  </a:lnTo>
                  <a:lnTo>
                    <a:pt x="290" y="6442"/>
                  </a:lnTo>
                  <a:lnTo>
                    <a:pt x="377" y="6660"/>
                  </a:lnTo>
                  <a:lnTo>
                    <a:pt x="472" y="6871"/>
                  </a:lnTo>
                  <a:lnTo>
                    <a:pt x="578" y="7079"/>
                  </a:lnTo>
                  <a:lnTo>
                    <a:pt x="694" y="7279"/>
                  </a:lnTo>
                  <a:lnTo>
                    <a:pt x="818" y="7474"/>
                  </a:lnTo>
                  <a:lnTo>
                    <a:pt x="953" y="7661"/>
                  </a:lnTo>
                  <a:lnTo>
                    <a:pt x="1095" y="7843"/>
                  </a:lnTo>
                  <a:lnTo>
                    <a:pt x="1245" y="8017"/>
                  </a:lnTo>
                  <a:lnTo>
                    <a:pt x="1404" y="8184"/>
                  </a:lnTo>
                  <a:lnTo>
                    <a:pt x="1570" y="8342"/>
                  </a:lnTo>
                  <a:lnTo>
                    <a:pt x="1744" y="8493"/>
                  </a:lnTo>
                  <a:lnTo>
                    <a:pt x="1925" y="8635"/>
                  </a:lnTo>
                  <a:lnTo>
                    <a:pt x="2113" y="8769"/>
                  </a:lnTo>
                  <a:lnTo>
                    <a:pt x="2307" y="8893"/>
                  </a:lnTo>
                  <a:lnTo>
                    <a:pt x="2508" y="9008"/>
                  </a:lnTo>
                  <a:lnTo>
                    <a:pt x="2715" y="9115"/>
                  </a:lnTo>
                  <a:lnTo>
                    <a:pt x="2927" y="9210"/>
                  </a:lnTo>
                  <a:lnTo>
                    <a:pt x="3145" y="9296"/>
                  </a:lnTo>
                  <a:lnTo>
                    <a:pt x="3367" y="9371"/>
                  </a:lnTo>
                  <a:lnTo>
                    <a:pt x="3595" y="9436"/>
                  </a:lnTo>
                  <a:lnTo>
                    <a:pt x="3827" y="9490"/>
                  </a:lnTo>
                  <a:lnTo>
                    <a:pt x="4063" y="9532"/>
                  </a:lnTo>
                  <a:lnTo>
                    <a:pt x="4303" y="9563"/>
                  </a:lnTo>
                  <a:lnTo>
                    <a:pt x="4546" y="9581"/>
                  </a:lnTo>
                  <a:lnTo>
                    <a:pt x="4792" y="9588"/>
                  </a:lnTo>
                  <a:lnTo>
                    <a:pt x="5040" y="9581"/>
                  </a:lnTo>
                  <a:lnTo>
                    <a:pt x="5283" y="9563"/>
                  </a:lnTo>
                  <a:lnTo>
                    <a:pt x="5523" y="9532"/>
                  </a:lnTo>
                  <a:lnTo>
                    <a:pt x="5759" y="9490"/>
                  </a:lnTo>
                  <a:lnTo>
                    <a:pt x="5990" y="9436"/>
                  </a:lnTo>
                  <a:lnTo>
                    <a:pt x="6218" y="9371"/>
                  </a:lnTo>
                  <a:lnTo>
                    <a:pt x="6440" y="9296"/>
                  </a:lnTo>
                  <a:lnTo>
                    <a:pt x="6659" y="9210"/>
                  </a:lnTo>
                  <a:lnTo>
                    <a:pt x="6871" y="9115"/>
                  </a:lnTo>
                  <a:lnTo>
                    <a:pt x="7077" y="9008"/>
                  </a:lnTo>
                  <a:lnTo>
                    <a:pt x="7279" y="8893"/>
                  </a:lnTo>
                  <a:lnTo>
                    <a:pt x="7472" y="8769"/>
                  </a:lnTo>
                  <a:lnTo>
                    <a:pt x="7661" y="8635"/>
                  </a:lnTo>
                  <a:lnTo>
                    <a:pt x="7841" y="8493"/>
                  </a:lnTo>
                  <a:lnTo>
                    <a:pt x="8016" y="8342"/>
                  </a:lnTo>
                  <a:lnTo>
                    <a:pt x="8182" y="8184"/>
                  </a:lnTo>
                  <a:lnTo>
                    <a:pt x="8341" y="8017"/>
                  </a:lnTo>
                  <a:lnTo>
                    <a:pt x="8491" y="7843"/>
                  </a:lnTo>
                  <a:lnTo>
                    <a:pt x="8633" y="7661"/>
                  </a:lnTo>
                  <a:lnTo>
                    <a:pt x="8768" y="7474"/>
                  </a:lnTo>
                  <a:lnTo>
                    <a:pt x="8892" y="7279"/>
                  </a:lnTo>
                  <a:lnTo>
                    <a:pt x="9007" y="7079"/>
                  </a:lnTo>
                  <a:lnTo>
                    <a:pt x="9113" y="6871"/>
                  </a:lnTo>
                  <a:lnTo>
                    <a:pt x="9209" y="6660"/>
                  </a:lnTo>
                  <a:lnTo>
                    <a:pt x="9295" y="6442"/>
                  </a:lnTo>
                  <a:lnTo>
                    <a:pt x="9370" y="6219"/>
                  </a:lnTo>
                  <a:lnTo>
                    <a:pt x="9435" y="5992"/>
                  </a:lnTo>
                  <a:lnTo>
                    <a:pt x="9488" y="5760"/>
                  </a:lnTo>
                  <a:lnTo>
                    <a:pt x="9531" y="5523"/>
                  </a:lnTo>
                  <a:lnTo>
                    <a:pt x="9561" y="5284"/>
                  </a:lnTo>
                  <a:lnTo>
                    <a:pt x="9580" y="5041"/>
                  </a:lnTo>
                  <a:lnTo>
                    <a:pt x="9586" y="4794"/>
                  </a:lnTo>
                  <a:close/>
                  <a:moveTo>
                    <a:pt x="9286" y="4794"/>
                  </a:moveTo>
                  <a:lnTo>
                    <a:pt x="9281" y="5025"/>
                  </a:lnTo>
                  <a:lnTo>
                    <a:pt x="9263" y="5253"/>
                  </a:lnTo>
                  <a:lnTo>
                    <a:pt x="9235" y="5479"/>
                  </a:lnTo>
                  <a:lnTo>
                    <a:pt x="9195" y="5699"/>
                  </a:lnTo>
                  <a:lnTo>
                    <a:pt x="9145" y="5917"/>
                  </a:lnTo>
                  <a:lnTo>
                    <a:pt x="9085" y="6130"/>
                  </a:lnTo>
                  <a:lnTo>
                    <a:pt x="9014" y="6339"/>
                  </a:lnTo>
                  <a:lnTo>
                    <a:pt x="8933" y="6543"/>
                  </a:lnTo>
                  <a:lnTo>
                    <a:pt x="8843" y="6743"/>
                  </a:lnTo>
                  <a:lnTo>
                    <a:pt x="8744" y="6935"/>
                  </a:lnTo>
                  <a:lnTo>
                    <a:pt x="8635" y="7124"/>
                  </a:lnTo>
                  <a:lnTo>
                    <a:pt x="8519" y="7306"/>
                  </a:lnTo>
                  <a:lnTo>
                    <a:pt x="8393" y="7482"/>
                  </a:lnTo>
                  <a:lnTo>
                    <a:pt x="8260" y="7652"/>
                  </a:lnTo>
                  <a:lnTo>
                    <a:pt x="8119" y="7815"/>
                  </a:lnTo>
                  <a:lnTo>
                    <a:pt x="7970" y="7972"/>
                  </a:lnTo>
                  <a:lnTo>
                    <a:pt x="7814" y="8120"/>
                  </a:lnTo>
                  <a:lnTo>
                    <a:pt x="7651" y="8262"/>
                  </a:lnTo>
                  <a:lnTo>
                    <a:pt x="7481" y="8395"/>
                  </a:lnTo>
                  <a:lnTo>
                    <a:pt x="7305" y="8520"/>
                  </a:lnTo>
                  <a:lnTo>
                    <a:pt x="7123" y="8637"/>
                  </a:lnTo>
                  <a:lnTo>
                    <a:pt x="6935" y="8745"/>
                  </a:lnTo>
                  <a:lnTo>
                    <a:pt x="6741" y="8845"/>
                  </a:lnTo>
                  <a:lnTo>
                    <a:pt x="6541" y="8934"/>
                  </a:lnTo>
                  <a:lnTo>
                    <a:pt x="6337" y="9015"/>
                  </a:lnTo>
                  <a:lnTo>
                    <a:pt x="6129" y="9086"/>
                  </a:lnTo>
                  <a:lnTo>
                    <a:pt x="5916" y="9146"/>
                  </a:lnTo>
                  <a:lnTo>
                    <a:pt x="5699" y="9197"/>
                  </a:lnTo>
                  <a:lnTo>
                    <a:pt x="5477" y="9236"/>
                  </a:lnTo>
                  <a:lnTo>
                    <a:pt x="5252" y="9265"/>
                  </a:lnTo>
                  <a:lnTo>
                    <a:pt x="5024" y="9282"/>
                  </a:lnTo>
                  <a:lnTo>
                    <a:pt x="4792" y="9287"/>
                  </a:lnTo>
                  <a:lnTo>
                    <a:pt x="4562" y="9282"/>
                  </a:lnTo>
                  <a:lnTo>
                    <a:pt x="4333" y="9265"/>
                  </a:lnTo>
                  <a:lnTo>
                    <a:pt x="4109" y="9236"/>
                  </a:lnTo>
                  <a:lnTo>
                    <a:pt x="3887" y="9197"/>
                  </a:lnTo>
                  <a:lnTo>
                    <a:pt x="3670" y="9146"/>
                  </a:lnTo>
                  <a:lnTo>
                    <a:pt x="3457" y="9086"/>
                  </a:lnTo>
                  <a:lnTo>
                    <a:pt x="3248" y="9015"/>
                  </a:lnTo>
                  <a:lnTo>
                    <a:pt x="3043" y="8934"/>
                  </a:lnTo>
                  <a:lnTo>
                    <a:pt x="2845" y="8845"/>
                  </a:lnTo>
                  <a:lnTo>
                    <a:pt x="2651" y="8745"/>
                  </a:lnTo>
                  <a:lnTo>
                    <a:pt x="2463" y="8637"/>
                  </a:lnTo>
                  <a:lnTo>
                    <a:pt x="2280" y="8520"/>
                  </a:lnTo>
                  <a:lnTo>
                    <a:pt x="2104" y="8395"/>
                  </a:lnTo>
                  <a:lnTo>
                    <a:pt x="1934" y="8262"/>
                  </a:lnTo>
                  <a:lnTo>
                    <a:pt x="1772" y="8120"/>
                  </a:lnTo>
                  <a:lnTo>
                    <a:pt x="1616" y="7972"/>
                  </a:lnTo>
                  <a:lnTo>
                    <a:pt x="1467" y="7815"/>
                  </a:lnTo>
                  <a:lnTo>
                    <a:pt x="1326" y="7652"/>
                  </a:lnTo>
                  <a:lnTo>
                    <a:pt x="1192" y="7482"/>
                  </a:lnTo>
                  <a:lnTo>
                    <a:pt x="1067" y="7306"/>
                  </a:lnTo>
                  <a:lnTo>
                    <a:pt x="950" y="7124"/>
                  </a:lnTo>
                  <a:lnTo>
                    <a:pt x="842" y="6935"/>
                  </a:lnTo>
                  <a:lnTo>
                    <a:pt x="742" y="6743"/>
                  </a:lnTo>
                  <a:lnTo>
                    <a:pt x="652" y="6543"/>
                  </a:lnTo>
                  <a:lnTo>
                    <a:pt x="572" y="6339"/>
                  </a:lnTo>
                  <a:lnTo>
                    <a:pt x="501" y="6130"/>
                  </a:lnTo>
                  <a:lnTo>
                    <a:pt x="441" y="5917"/>
                  </a:lnTo>
                  <a:lnTo>
                    <a:pt x="390" y="5699"/>
                  </a:lnTo>
                  <a:lnTo>
                    <a:pt x="351" y="5479"/>
                  </a:lnTo>
                  <a:lnTo>
                    <a:pt x="323" y="5253"/>
                  </a:lnTo>
                  <a:lnTo>
                    <a:pt x="305" y="5025"/>
                  </a:lnTo>
                  <a:lnTo>
                    <a:pt x="299" y="4794"/>
                  </a:lnTo>
                  <a:lnTo>
                    <a:pt x="305" y="4563"/>
                  </a:lnTo>
                  <a:lnTo>
                    <a:pt x="323" y="4335"/>
                  </a:lnTo>
                  <a:lnTo>
                    <a:pt x="351" y="4109"/>
                  </a:lnTo>
                  <a:lnTo>
                    <a:pt x="390" y="3889"/>
                  </a:lnTo>
                  <a:lnTo>
                    <a:pt x="441" y="3671"/>
                  </a:lnTo>
                  <a:lnTo>
                    <a:pt x="501" y="3458"/>
                  </a:lnTo>
                  <a:lnTo>
                    <a:pt x="572" y="3249"/>
                  </a:lnTo>
                  <a:lnTo>
                    <a:pt x="652" y="3045"/>
                  </a:lnTo>
                  <a:lnTo>
                    <a:pt x="742" y="2845"/>
                  </a:lnTo>
                  <a:lnTo>
                    <a:pt x="842" y="2653"/>
                  </a:lnTo>
                  <a:lnTo>
                    <a:pt x="950" y="2464"/>
                  </a:lnTo>
                  <a:lnTo>
                    <a:pt x="1067" y="2282"/>
                  </a:lnTo>
                  <a:lnTo>
                    <a:pt x="1192" y="2106"/>
                  </a:lnTo>
                  <a:lnTo>
                    <a:pt x="1326" y="1936"/>
                  </a:lnTo>
                  <a:lnTo>
                    <a:pt x="1467" y="1773"/>
                  </a:lnTo>
                  <a:lnTo>
                    <a:pt x="1616" y="1616"/>
                  </a:lnTo>
                  <a:lnTo>
                    <a:pt x="1772" y="1468"/>
                  </a:lnTo>
                  <a:lnTo>
                    <a:pt x="1934" y="1327"/>
                  </a:lnTo>
                  <a:lnTo>
                    <a:pt x="2104" y="1193"/>
                  </a:lnTo>
                  <a:lnTo>
                    <a:pt x="2280" y="1068"/>
                  </a:lnTo>
                  <a:lnTo>
                    <a:pt x="2463" y="951"/>
                  </a:lnTo>
                  <a:lnTo>
                    <a:pt x="2651" y="843"/>
                  </a:lnTo>
                  <a:lnTo>
                    <a:pt x="2845" y="743"/>
                  </a:lnTo>
                  <a:lnTo>
                    <a:pt x="3043" y="654"/>
                  </a:lnTo>
                  <a:lnTo>
                    <a:pt x="3248" y="573"/>
                  </a:lnTo>
                  <a:lnTo>
                    <a:pt x="3457" y="502"/>
                  </a:lnTo>
                  <a:lnTo>
                    <a:pt x="3670" y="442"/>
                  </a:lnTo>
                  <a:lnTo>
                    <a:pt x="3887" y="391"/>
                  </a:lnTo>
                  <a:lnTo>
                    <a:pt x="4109" y="352"/>
                  </a:lnTo>
                  <a:lnTo>
                    <a:pt x="4333" y="323"/>
                  </a:lnTo>
                  <a:lnTo>
                    <a:pt x="4562" y="306"/>
                  </a:lnTo>
                  <a:lnTo>
                    <a:pt x="4792" y="301"/>
                  </a:lnTo>
                  <a:lnTo>
                    <a:pt x="5024" y="306"/>
                  </a:lnTo>
                  <a:lnTo>
                    <a:pt x="5252" y="323"/>
                  </a:lnTo>
                  <a:lnTo>
                    <a:pt x="5477" y="352"/>
                  </a:lnTo>
                  <a:lnTo>
                    <a:pt x="5699" y="391"/>
                  </a:lnTo>
                  <a:lnTo>
                    <a:pt x="5916" y="442"/>
                  </a:lnTo>
                  <a:lnTo>
                    <a:pt x="6129" y="502"/>
                  </a:lnTo>
                  <a:lnTo>
                    <a:pt x="6337" y="573"/>
                  </a:lnTo>
                  <a:lnTo>
                    <a:pt x="6541" y="654"/>
                  </a:lnTo>
                  <a:lnTo>
                    <a:pt x="6741" y="743"/>
                  </a:lnTo>
                  <a:lnTo>
                    <a:pt x="6935" y="843"/>
                  </a:lnTo>
                  <a:lnTo>
                    <a:pt x="7123" y="951"/>
                  </a:lnTo>
                  <a:lnTo>
                    <a:pt x="7305" y="1068"/>
                  </a:lnTo>
                  <a:lnTo>
                    <a:pt x="7481" y="1193"/>
                  </a:lnTo>
                  <a:lnTo>
                    <a:pt x="7651" y="1327"/>
                  </a:lnTo>
                  <a:lnTo>
                    <a:pt x="7814" y="1468"/>
                  </a:lnTo>
                  <a:lnTo>
                    <a:pt x="7970" y="1616"/>
                  </a:lnTo>
                  <a:lnTo>
                    <a:pt x="8119" y="1773"/>
                  </a:lnTo>
                  <a:lnTo>
                    <a:pt x="8260" y="1936"/>
                  </a:lnTo>
                  <a:lnTo>
                    <a:pt x="8393" y="2106"/>
                  </a:lnTo>
                  <a:lnTo>
                    <a:pt x="8519" y="2282"/>
                  </a:lnTo>
                  <a:lnTo>
                    <a:pt x="8635" y="2464"/>
                  </a:lnTo>
                  <a:lnTo>
                    <a:pt x="8744" y="2653"/>
                  </a:lnTo>
                  <a:lnTo>
                    <a:pt x="8843" y="2845"/>
                  </a:lnTo>
                  <a:lnTo>
                    <a:pt x="8933" y="3045"/>
                  </a:lnTo>
                  <a:lnTo>
                    <a:pt x="9014" y="3249"/>
                  </a:lnTo>
                  <a:lnTo>
                    <a:pt x="9085" y="3458"/>
                  </a:lnTo>
                  <a:lnTo>
                    <a:pt x="9145" y="3671"/>
                  </a:lnTo>
                  <a:lnTo>
                    <a:pt x="9195" y="3889"/>
                  </a:lnTo>
                  <a:lnTo>
                    <a:pt x="9235" y="4109"/>
                  </a:lnTo>
                  <a:lnTo>
                    <a:pt x="9263" y="4335"/>
                  </a:lnTo>
                  <a:lnTo>
                    <a:pt x="9281" y="4563"/>
                  </a:lnTo>
                  <a:lnTo>
                    <a:pt x="9286" y="4794"/>
                  </a:lnTo>
                  <a:close/>
                </a:path>
              </a:pathLst>
            </a:custGeom>
            <a:solidFill>
              <a:srgbClr val="B28E6B"/>
            </a:solidFill>
            <a:ln w="9525">
              <a:noFill/>
              <a:round/>
              <a:headEnd/>
              <a:tailEnd/>
            </a:ln>
          </p:spPr>
          <p:txBody>
            <a:bodyPr/>
            <a:lstStyle/>
            <a:p>
              <a:pPr eaLnBrk="1" hangingPunct="1"/>
              <a:endParaRPr lang="pt-BR" u="none"/>
            </a:p>
          </p:txBody>
        </p:sp>
        <p:sp>
          <p:nvSpPr>
            <p:cNvPr id="468201" name="Freeform 86"/>
            <p:cNvSpPr>
              <a:spLocks noEditPoints="1"/>
            </p:cNvSpPr>
            <p:nvPr/>
          </p:nvSpPr>
          <p:spPr bwMode="auto">
            <a:xfrm>
              <a:off x="3182938" y="2193911"/>
              <a:ext cx="2106612" cy="2105025"/>
            </a:xfrm>
            <a:custGeom>
              <a:avLst/>
              <a:gdLst>
                <a:gd name="T0" fmla="*/ 2147483647 w 9288"/>
                <a:gd name="T1" fmla="*/ 2147483647 h 9286"/>
                <a:gd name="T2" fmla="*/ 2147483647 w 9288"/>
                <a:gd name="T3" fmla="*/ 2147483647 h 9286"/>
                <a:gd name="T4" fmla="*/ 2147483647 w 9288"/>
                <a:gd name="T5" fmla="*/ 2147483647 h 9286"/>
                <a:gd name="T6" fmla="*/ 2147483647 w 9288"/>
                <a:gd name="T7" fmla="*/ 2147483647 h 9286"/>
                <a:gd name="T8" fmla="*/ 2147483647 w 9288"/>
                <a:gd name="T9" fmla="*/ 2147483647 h 9286"/>
                <a:gd name="T10" fmla="*/ 2147483647 w 9288"/>
                <a:gd name="T11" fmla="*/ 2147483647 h 9286"/>
                <a:gd name="T12" fmla="*/ 2147483647 w 9288"/>
                <a:gd name="T13" fmla="*/ 2147483647 h 9286"/>
                <a:gd name="T14" fmla="*/ 2147483647 w 9288"/>
                <a:gd name="T15" fmla="*/ 2147483647 h 9286"/>
                <a:gd name="T16" fmla="*/ 2147483647 w 9288"/>
                <a:gd name="T17" fmla="*/ 2147483647 h 9286"/>
                <a:gd name="T18" fmla="*/ 2147483647 w 9288"/>
                <a:gd name="T19" fmla="*/ 2147483647 h 9286"/>
                <a:gd name="T20" fmla="*/ 2147483647 w 9288"/>
                <a:gd name="T21" fmla="*/ 2147483647 h 9286"/>
                <a:gd name="T22" fmla="*/ 2147483647 w 9288"/>
                <a:gd name="T23" fmla="*/ 2147483647 h 9286"/>
                <a:gd name="T24" fmla="*/ 0 w 9288"/>
                <a:gd name="T25" fmla="*/ 2147483647 h 9286"/>
                <a:gd name="T26" fmla="*/ 2147483647 w 9288"/>
                <a:gd name="T27" fmla="*/ 2147483647 h 9286"/>
                <a:gd name="T28" fmla="*/ 2147483647 w 9288"/>
                <a:gd name="T29" fmla="*/ 2147483647 h 9286"/>
                <a:gd name="T30" fmla="*/ 2147483647 w 9288"/>
                <a:gd name="T31" fmla="*/ 2147483647 h 9286"/>
                <a:gd name="T32" fmla="*/ 2147483647 w 9288"/>
                <a:gd name="T33" fmla="*/ 2147483647 h 9286"/>
                <a:gd name="T34" fmla="*/ 2147483647 w 9288"/>
                <a:gd name="T35" fmla="*/ 2147483647 h 9286"/>
                <a:gd name="T36" fmla="*/ 2147483647 w 9288"/>
                <a:gd name="T37" fmla="*/ 2147483647 h 9286"/>
                <a:gd name="T38" fmla="*/ 2147483647 w 9288"/>
                <a:gd name="T39" fmla="*/ 2147483647 h 9286"/>
                <a:gd name="T40" fmla="*/ 2147483647 w 9288"/>
                <a:gd name="T41" fmla="*/ 2147483647 h 9286"/>
                <a:gd name="T42" fmla="*/ 2147483647 w 9288"/>
                <a:gd name="T43" fmla="*/ 2147483647 h 9286"/>
                <a:gd name="T44" fmla="*/ 2147483647 w 9288"/>
                <a:gd name="T45" fmla="*/ 2147483647 h 9286"/>
                <a:gd name="T46" fmla="*/ 2147483647 w 9288"/>
                <a:gd name="T47" fmla="*/ 2147483647 h 9286"/>
                <a:gd name="T48" fmla="*/ 2147483647 w 9288"/>
                <a:gd name="T49" fmla="*/ 2147483647 h 9286"/>
                <a:gd name="T50" fmla="*/ 2147483647 w 9288"/>
                <a:gd name="T51" fmla="*/ 2147483647 h 9286"/>
                <a:gd name="T52" fmla="*/ 2147483647 w 9288"/>
                <a:gd name="T53" fmla="*/ 2147483647 h 9286"/>
                <a:gd name="T54" fmla="*/ 2147483647 w 9288"/>
                <a:gd name="T55" fmla="*/ 2147483647 h 9286"/>
                <a:gd name="T56" fmla="*/ 2147483647 w 9288"/>
                <a:gd name="T57" fmla="*/ 2147483647 h 9286"/>
                <a:gd name="T58" fmla="*/ 2147483647 w 9288"/>
                <a:gd name="T59" fmla="*/ 2147483647 h 9286"/>
                <a:gd name="T60" fmla="*/ 2147483647 w 9288"/>
                <a:gd name="T61" fmla="*/ 2147483647 h 9286"/>
                <a:gd name="T62" fmla="*/ 2147483647 w 9288"/>
                <a:gd name="T63" fmla="*/ 2147483647 h 9286"/>
                <a:gd name="T64" fmla="*/ 2147483647 w 9288"/>
                <a:gd name="T65" fmla="*/ 2147483647 h 9286"/>
                <a:gd name="T66" fmla="*/ 2147483647 w 9288"/>
                <a:gd name="T67" fmla="*/ 2147483647 h 9286"/>
                <a:gd name="T68" fmla="*/ 2147483647 w 9288"/>
                <a:gd name="T69" fmla="*/ 2147483647 h 9286"/>
                <a:gd name="T70" fmla="*/ 2147483647 w 9288"/>
                <a:gd name="T71" fmla="*/ 2147483647 h 9286"/>
                <a:gd name="T72" fmla="*/ 2147483647 w 9288"/>
                <a:gd name="T73" fmla="*/ 2147483647 h 9286"/>
                <a:gd name="T74" fmla="*/ 2147483647 w 9288"/>
                <a:gd name="T75" fmla="*/ 2147483647 h 9286"/>
                <a:gd name="T76" fmla="*/ 2147483647 w 9288"/>
                <a:gd name="T77" fmla="*/ 2147483647 h 9286"/>
                <a:gd name="T78" fmla="*/ 2147483647 w 9288"/>
                <a:gd name="T79" fmla="*/ 2147483647 h 9286"/>
                <a:gd name="T80" fmla="*/ 2147483647 w 9288"/>
                <a:gd name="T81" fmla="*/ 2147483647 h 9286"/>
                <a:gd name="T82" fmla="*/ 2147483647 w 9288"/>
                <a:gd name="T83" fmla="*/ 2147483647 h 9286"/>
                <a:gd name="T84" fmla="*/ 2147483647 w 9288"/>
                <a:gd name="T85" fmla="*/ 2147483647 h 9286"/>
                <a:gd name="T86" fmla="*/ 2147483647 w 9288"/>
                <a:gd name="T87" fmla="*/ 2147483647 h 9286"/>
                <a:gd name="T88" fmla="*/ 2147483647 w 9288"/>
                <a:gd name="T89" fmla="*/ 2147483647 h 9286"/>
                <a:gd name="T90" fmla="*/ 2147483647 w 9288"/>
                <a:gd name="T91" fmla="*/ 2147483647 h 9286"/>
                <a:gd name="T92" fmla="*/ 2147483647 w 9288"/>
                <a:gd name="T93" fmla="*/ 2147483647 h 9286"/>
                <a:gd name="T94" fmla="*/ 2147483647 w 9288"/>
                <a:gd name="T95" fmla="*/ 2147483647 h 9286"/>
                <a:gd name="T96" fmla="*/ 2147483647 w 9288"/>
                <a:gd name="T97" fmla="*/ 2147483647 h 9286"/>
                <a:gd name="T98" fmla="*/ 2147483647 w 9288"/>
                <a:gd name="T99" fmla="*/ 2147483647 h 9286"/>
                <a:gd name="T100" fmla="*/ 2147483647 w 9288"/>
                <a:gd name="T101" fmla="*/ 2147483647 h 92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288"/>
                <a:gd name="T154" fmla="*/ 0 h 9286"/>
                <a:gd name="T155" fmla="*/ 9288 w 9288"/>
                <a:gd name="T156" fmla="*/ 9286 h 92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288" h="9286">
                  <a:moveTo>
                    <a:pt x="9288" y="4643"/>
                  </a:moveTo>
                  <a:lnTo>
                    <a:pt x="9281" y="4404"/>
                  </a:lnTo>
                  <a:lnTo>
                    <a:pt x="9263" y="4168"/>
                  </a:lnTo>
                  <a:lnTo>
                    <a:pt x="9234" y="3936"/>
                  </a:lnTo>
                  <a:lnTo>
                    <a:pt x="9192" y="3707"/>
                  </a:lnTo>
                  <a:lnTo>
                    <a:pt x="9141" y="3482"/>
                  </a:lnTo>
                  <a:lnTo>
                    <a:pt x="9078" y="3263"/>
                  </a:lnTo>
                  <a:lnTo>
                    <a:pt x="9005" y="3046"/>
                  </a:lnTo>
                  <a:lnTo>
                    <a:pt x="8922" y="2836"/>
                  </a:lnTo>
                  <a:lnTo>
                    <a:pt x="8829" y="2631"/>
                  </a:lnTo>
                  <a:lnTo>
                    <a:pt x="8726" y="2430"/>
                  </a:lnTo>
                  <a:lnTo>
                    <a:pt x="8615" y="2235"/>
                  </a:lnTo>
                  <a:lnTo>
                    <a:pt x="8494" y="2047"/>
                  </a:lnTo>
                  <a:lnTo>
                    <a:pt x="8364" y="1865"/>
                  </a:lnTo>
                  <a:lnTo>
                    <a:pt x="8226" y="1689"/>
                  </a:lnTo>
                  <a:lnTo>
                    <a:pt x="8081" y="1521"/>
                  </a:lnTo>
                  <a:lnTo>
                    <a:pt x="7927" y="1360"/>
                  </a:lnTo>
                  <a:lnTo>
                    <a:pt x="7766" y="1206"/>
                  </a:lnTo>
                  <a:lnTo>
                    <a:pt x="7597" y="1060"/>
                  </a:lnTo>
                  <a:lnTo>
                    <a:pt x="7422" y="922"/>
                  </a:lnTo>
                  <a:lnTo>
                    <a:pt x="7239" y="793"/>
                  </a:lnTo>
                  <a:lnTo>
                    <a:pt x="7051" y="672"/>
                  </a:lnTo>
                  <a:lnTo>
                    <a:pt x="6857" y="560"/>
                  </a:lnTo>
                  <a:lnTo>
                    <a:pt x="6657" y="458"/>
                  </a:lnTo>
                  <a:lnTo>
                    <a:pt x="6451" y="365"/>
                  </a:lnTo>
                  <a:lnTo>
                    <a:pt x="6240" y="282"/>
                  </a:lnTo>
                  <a:lnTo>
                    <a:pt x="6025" y="208"/>
                  </a:lnTo>
                  <a:lnTo>
                    <a:pt x="5804" y="146"/>
                  </a:lnTo>
                  <a:lnTo>
                    <a:pt x="5580" y="94"/>
                  </a:lnTo>
                  <a:lnTo>
                    <a:pt x="5351" y="53"/>
                  </a:lnTo>
                  <a:lnTo>
                    <a:pt x="5118" y="23"/>
                  </a:lnTo>
                  <a:lnTo>
                    <a:pt x="4883" y="5"/>
                  </a:lnTo>
                  <a:lnTo>
                    <a:pt x="4643" y="0"/>
                  </a:lnTo>
                  <a:lnTo>
                    <a:pt x="4405" y="5"/>
                  </a:lnTo>
                  <a:lnTo>
                    <a:pt x="4169" y="23"/>
                  </a:lnTo>
                  <a:lnTo>
                    <a:pt x="3936" y="53"/>
                  </a:lnTo>
                  <a:lnTo>
                    <a:pt x="3708" y="94"/>
                  </a:lnTo>
                  <a:lnTo>
                    <a:pt x="3484" y="146"/>
                  </a:lnTo>
                  <a:lnTo>
                    <a:pt x="3263" y="208"/>
                  </a:lnTo>
                  <a:lnTo>
                    <a:pt x="3048" y="282"/>
                  </a:lnTo>
                  <a:lnTo>
                    <a:pt x="2836" y="365"/>
                  </a:lnTo>
                  <a:lnTo>
                    <a:pt x="2631" y="458"/>
                  </a:lnTo>
                  <a:lnTo>
                    <a:pt x="2430" y="560"/>
                  </a:lnTo>
                  <a:lnTo>
                    <a:pt x="2237" y="672"/>
                  </a:lnTo>
                  <a:lnTo>
                    <a:pt x="2048" y="793"/>
                  </a:lnTo>
                  <a:lnTo>
                    <a:pt x="1866" y="922"/>
                  </a:lnTo>
                  <a:lnTo>
                    <a:pt x="1690" y="1060"/>
                  </a:lnTo>
                  <a:lnTo>
                    <a:pt x="1522" y="1206"/>
                  </a:lnTo>
                  <a:lnTo>
                    <a:pt x="1360" y="1360"/>
                  </a:lnTo>
                  <a:lnTo>
                    <a:pt x="1207" y="1521"/>
                  </a:lnTo>
                  <a:lnTo>
                    <a:pt x="1061" y="1689"/>
                  </a:lnTo>
                  <a:lnTo>
                    <a:pt x="923" y="1865"/>
                  </a:lnTo>
                  <a:lnTo>
                    <a:pt x="793" y="2047"/>
                  </a:lnTo>
                  <a:lnTo>
                    <a:pt x="672" y="2235"/>
                  </a:lnTo>
                  <a:lnTo>
                    <a:pt x="560" y="2430"/>
                  </a:lnTo>
                  <a:lnTo>
                    <a:pt x="458" y="2631"/>
                  </a:lnTo>
                  <a:lnTo>
                    <a:pt x="365" y="2836"/>
                  </a:lnTo>
                  <a:lnTo>
                    <a:pt x="283" y="3046"/>
                  </a:lnTo>
                  <a:lnTo>
                    <a:pt x="210" y="3263"/>
                  </a:lnTo>
                  <a:lnTo>
                    <a:pt x="147" y="3482"/>
                  </a:lnTo>
                  <a:lnTo>
                    <a:pt x="94" y="3707"/>
                  </a:lnTo>
                  <a:lnTo>
                    <a:pt x="54" y="3936"/>
                  </a:lnTo>
                  <a:lnTo>
                    <a:pt x="25" y="4168"/>
                  </a:lnTo>
                  <a:lnTo>
                    <a:pt x="7" y="4404"/>
                  </a:lnTo>
                  <a:lnTo>
                    <a:pt x="0" y="4643"/>
                  </a:lnTo>
                  <a:lnTo>
                    <a:pt x="7" y="4882"/>
                  </a:lnTo>
                  <a:lnTo>
                    <a:pt x="25" y="5118"/>
                  </a:lnTo>
                  <a:lnTo>
                    <a:pt x="54" y="5350"/>
                  </a:lnTo>
                  <a:lnTo>
                    <a:pt x="94" y="5579"/>
                  </a:lnTo>
                  <a:lnTo>
                    <a:pt x="147" y="5804"/>
                  </a:lnTo>
                  <a:lnTo>
                    <a:pt x="210" y="6023"/>
                  </a:lnTo>
                  <a:lnTo>
                    <a:pt x="283" y="6240"/>
                  </a:lnTo>
                  <a:lnTo>
                    <a:pt x="365" y="6450"/>
                  </a:lnTo>
                  <a:lnTo>
                    <a:pt x="458" y="6657"/>
                  </a:lnTo>
                  <a:lnTo>
                    <a:pt x="560" y="6856"/>
                  </a:lnTo>
                  <a:lnTo>
                    <a:pt x="672" y="7051"/>
                  </a:lnTo>
                  <a:lnTo>
                    <a:pt x="793" y="7239"/>
                  </a:lnTo>
                  <a:lnTo>
                    <a:pt x="923" y="7421"/>
                  </a:lnTo>
                  <a:lnTo>
                    <a:pt x="1061" y="7597"/>
                  </a:lnTo>
                  <a:lnTo>
                    <a:pt x="1207" y="7765"/>
                  </a:lnTo>
                  <a:lnTo>
                    <a:pt x="1360" y="7926"/>
                  </a:lnTo>
                  <a:lnTo>
                    <a:pt x="1522" y="8080"/>
                  </a:lnTo>
                  <a:lnTo>
                    <a:pt x="1690" y="8226"/>
                  </a:lnTo>
                  <a:lnTo>
                    <a:pt x="1866" y="8364"/>
                  </a:lnTo>
                  <a:lnTo>
                    <a:pt x="2048" y="8493"/>
                  </a:lnTo>
                  <a:lnTo>
                    <a:pt x="2237" y="8614"/>
                  </a:lnTo>
                  <a:lnTo>
                    <a:pt x="2430" y="8726"/>
                  </a:lnTo>
                  <a:lnTo>
                    <a:pt x="2631" y="8828"/>
                  </a:lnTo>
                  <a:lnTo>
                    <a:pt x="2836" y="8921"/>
                  </a:lnTo>
                  <a:lnTo>
                    <a:pt x="3048" y="9005"/>
                  </a:lnTo>
                  <a:lnTo>
                    <a:pt x="3263" y="9078"/>
                  </a:lnTo>
                  <a:lnTo>
                    <a:pt x="3484" y="9141"/>
                  </a:lnTo>
                  <a:lnTo>
                    <a:pt x="3708" y="9192"/>
                  </a:lnTo>
                  <a:lnTo>
                    <a:pt x="3936" y="9233"/>
                  </a:lnTo>
                  <a:lnTo>
                    <a:pt x="4169" y="9263"/>
                  </a:lnTo>
                  <a:lnTo>
                    <a:pt x="4405" y="9281"/>
                  </a:lnTo>
                  <a:lnTo>
                    <a:pt x="4643" y="9286"/>
                  </a:lnTo>
                  <a:lnTo>
                    <a:pt x="4883" y="9281"/>
                  </a:lnTo>
                  <a:lnTo>
                    <a:pt x="5118" y="9263"/>
                  </a:lnTo>
                  <a:lnTo>
                    <a:pt x="5351" y="9233"/>
                  </a:lnTo>
                  <a:lnTo>
                    <a:pt x="5580" y="9192"/>
                  </a:lnTo>
                  <a:lnTo>
                    <a:pt x="5804" y="9141"/>
                  </a:lnTo>
                  <a:lnTo>
                    <a:pt x="6025" y="9078"/>
                  </a:lnTo>
                  <a:lnTo>
                    <a:pt x="6240" y="9005"/>
                  </a:lnTo>
                  <a:lnTo>
                    <a:pt x="6451" y="8921"/>
                  </a:lnTo>
                  <a:lnTo>
                    <a:pt x="6657" y="8828"/>
                  </a:lnTo>
                  <a:lnTo>
                    <a:pt x="6857" y="8726"/>
                  </a:lnTo>
                  <a:lnTo>
                    <a:pt x="7051" y="8614"/>
                  </a:lnTo>
                  <a:lnTo>
                    <a:pt x="7239" y="8493"/>
                  </a:lnTo>
                  <a:lnTo>
                    <a:pt x="7422" y="8364"/>
                  </a:lnTo>
                  <a:lnTo>
                    <a:pt x="7597" y="8226"/>
                  </a:lnTo>
                  <a:lnTo>
                    <a:pt x="7766" y="8080"/>
                  </a:lnTo>
                  <a:lnTo>
                    <a:pt x="7927" y="7926"/>
                  </a:lnTo>
                  <a:lnTo>
                    <a:pt x="8081" y="7765"/>
                  </a:lnTo>
                  <a:lnTo>
                    <a:pt x="8226" y="7597"/>
                  </a:lnTo>
                  <a:lnTo>
                    <a:pt x="8364" y="7421"/>
                  </a:lnTo>
                  <a:lnTo>
                    <a:pt x="8494" y="7239"/>
                  </a:lnTo>
                  <a:lnTo>
                    <a:pt x="8615" y="7051"/>
                  </a:lnTo>
                  <a:lnTo>
                    <a:pt x="8726" y="6856"/>
                  </a:lnTo>
                  <a:lnTo>
                    <a:pt x="8829" y="6657"/>
                  </a:lnTo>
                  <a:lnTo>
                    <a:pt x="8922" y="6450"/>
                  </a:lnTo>
                  <a:lnTo>
                    <a:pt x="9005" y="6240"/>
                  </a:lnTo>
                  <a:lnTo>
                    <a:pt x="9078" y="6023"/>
                  </a:lnTo>
                  <a:lnTo>
                    <a:pt x="9141" y="5804"/>
                  </a:lnTo>
                  <a:lnTo>
                    <a:pt x="9192" y="5579"/>
                  </a:lnTo>
                  <a:lnTo>
                    <a:pt x="9234" y="5350"/>
                  </a:lnTo>
                  <a:lnTo>
                    <a:pt x="9263" y="5118"/>
                  </a:lnTo>
                  <a:lnTo>
                    <a:pt x="9281" y="4882"/>
                  </a:lnTo>
                  <a:lnTo>
                    <a:pt x="9288" y="4643"/>
                  </a:lnTo>
                  <a:close/>
                  <a:moveTo>
                    <a:pt x="8987" y="4643"/>
                  </a:moveTo>
                  <a:lnTo>
                    <a:pt x="8982" y="4867"/>
                  </a:lnTo>
                  <a:lnTo>
                    <a:pt x="8965" y="5087"/>
                  </a:lnTo>
                  <a:lnTo>
                    <a:pt x="8938" y="5304"/>
                  </a:lnTo>
                  <a:lnTo>
                    <a:pt x="8899" y="5518"/>
                  </a:lnTo>
                  <a:lnTo>
                    <a:pt x="8851" y="5729"/>
                  </a:lnTo>
                  <a:lnTo>
                    <a:pt x="8792" y="5935"/>
                  </a:lnTo>
                  <a:lnTo>
                    <a:pt x="8724" y="6137"/>
                  </a:lnTo>
                  <a:lnTo>
                    <a:pt x="8647" y="6334"/>
                  </a:lnTo>
                  <a:lnTo>
                    <a:pt x="8559" y="6527"/>
                  </a:lnTo>
                  <a:lnTo>
                    <a:pt x="8463" y="6714"/>
                  </a:lnTo>
                  <a:lnTo>
                    <a:pt x="8359" y="6895"/>
                  </a:lnTo>
                  <a:lnTo>
                    <a:pt x="8246" y="7071"/>
                  </a:lnTo>
                  <a:lnTo>
                    <a:pt x="8125" y="7242"/>
                  </a:lnTo>
                  <a:lnTo>
                    <a:pt x="7996" y="7406"/>
                  </a:lnTo>
                  <a:lnTo>
                    <a:pt x="7859" y="7564"/>
                  </a:lnTo>
                  <a:lnTo>
                    <a:pt x="7716" y="7714"/>
                  </a:lnTo>
                  <a:lnTo>
                    <a:pt x="7564" y="7859"/>
                  </a:lnTo>
                  <a:lnTo>
                    <a:pt x="7406" y="7995"/>
                  </a:lnTo>
                  <a:lnTo>
                    <a:pt x="7243" y="8123"/>
                  </a:lnTo>
                  <a:lnTo>
                    <a:pt x="7072" y="8246"/>
                  </a:lnTo>
                  <a:lnTo>
                    <a:pt x="6897" y="8358"/>
                  </a:lnTo>
                  <a:lnTo>
                    <a:pt x="6714" y="8463"/>
                  </a:lnTo>
                  <a:lnTo>
                    <a:pt x="6527" y="8558"/>
                  </a:lnTo>
                  <a:lnTo>
                    <a:pt x="6334" y="8646"/>
                  </a:lnTo>
                  <a:lnTo>
                    <a:pt x="6137" y="8723"/>
                  </a:lnTo>
                  <a:lnTo>
                    <a:pt x="5935" y="8791"/>
                  </a:lnTo>
                  <a:lnTo>
                    <a:pt x="5729" y="8851"/>
                  </a:lnTo>
                  <a:lnTo>
                    <a:pt x="5520" y="8899"/>
                  </a:lnTo>
                  <a:lnTo>
                    <a:pt x="5305" y="8937"/>
                  </a:lnTo>
                  <a:lnTo>
                    <a:pt x="5088" y="8965"/>
                  </a:lnTo>
                  <a:lnTo>
                    <a:pt x="4867" y="8982"/>
                  </a:lnTo>
                  <a:lnTo>
                    <a:pt x="4643" y="8987"/>
                  </a:lnTo>
                  <a:lnTo>
                    <a:pt x="4420" y="8982"/>
                  </a:lnTo>
                  <a:lnTo>
                    <a:pt x="4200" y="8965"/>
                  </a:lnTo>
                  <a:lnTo>
                    <a:pt x="3982" y="8937"/>
                  </a:lnTo>
                  <a:lnTo>
                    <a:pt x="3768" y="8899"/>
                  </a:lnTo>
                  <a:lnTo>
                    <a:pt x="3559" y="8851"/>
                  </a:lnTo>
                  <a:lnTo>
                    <a:pt x="3353" y="8791"/>
                  </a:lnTo>
                  <a:lnTo>
                    <a:pt x="3151" y="8723"/>
                  </a:lnTo>
                  <a:lnTo>
                    <a:pt x="2954" y="8646"/>
                  </a:lnTo>
                  <a:lnTo>
                    <a:pt x="2761" y="8558"/>
                  </a:lnTo>
                  <a:lnTo>
                    <a:pt x="2574" y="8463"/>
                  </a:lnTo>
                  <a:lnTo>
                    <a:pt x="2391" y="8358"/>
                  </a:lnTo>
                  <a:lnTo>
                    <a:pt x="2215" y="8246"/>
                  </a:lnTo>
                  <a:lnTo>
                    <a:pt x="2045" y="8123"/>
                  </a:lnTo>
                  <a:lnTo>
                    <a:pt x="1881" y="7995"/>
                  </a:lnTo>
                  <a:lnTo>
                    <a:pt x="1723" y="7859"/>
                  </a:lnTo>
                  <a:lnTo>
                    <a:pt x="1572" y="7714"/>
                  </a:lnTo>
                  <a:lnTo>
                    <a:pt x="1429" y="7564"/>
                  </a:lnTo>
                  <a:lnTo>
                    <a:pt x="1292" y="7406"/>
                  </a:lnTo>
                  <a:lnTo>
                    <a:pt x="1163" y="7242"/>
                  </a:lnTo>
                  <a:lnTo>
                    <a:pt x="1042" y="7071"/>
                  </a:lnTo>
                  <a:lnTo>
                    <a:pt x="929" y="6895"/>
                  </a:lnTo>
                  <a:lnTo>
                    <a:pt x="825" y="6714"/>
                  </a:lnTo>
                  <a:lnTo>
                    <a:pt x="729" y="6527"/>
                  </a:lnTo>
                  <a:lnTo>
                    <a:pt x="641" y="6334"/>
                  </a:lnTo>
                  <a:lnTo>
                    <a:pt x="564" y="6137"/>
                  </a:lnTo>
                  <a:lnTo>
                    <a:pt x="495" y="5935"/>
                  </a:lnTo>
                  <a:lnTo>
                    <a:pt x="437" y="5729"/>
                  </a:lnTo>
                  <a:lnTo>
                    <a:pt x="388" y="5518"/>
                  </a:lnTo>
                  <a:lnTo>
                    <a:pt x="350" y="5304"/>
                  </a:lnTo>
                  <a:lnTo>
                    <a:pt x="323" y="5087"/>
                  </a:lnTo>
                  <a:lnTo>
                    <a:pt x="306" y="4867"/>
                  </a:lnTo>
                  <a:lnTo>
                    <a:pt x="301" y="4643"/>
                  </a:lnTo>
                  <a:lnTo>
                    <a:pt x="306" y="4420"/>
                  </a:lnTo>
                  <a:lnTo>
                    <a:pt x="323" y="4199"/>
                  </a:lnTo>
                  <a:lnTo>
                    <a:pt x="350" y="3982"/>
                  </a:lnTo>
                  <a:lnTo>
                    <a:pt x="388" y="3768"/>
                  </a:lnTo>
                  <a:lnTo>
                    <a:pt x="437" y="3557"/>
                  </a:lnTo>
                  <a:lnTo>
                    <a:pt x="495" y="3351"/>
                  </a:lnTo>
                  <a:lnTo>
                    <a:pt x="564" y="3149"/>
                  </a:lnTo>
                  <a:lnTo>
                    <a:pt x="641" y="2952"/>
                  </a:lnTo>
                  <a:lnTo>
                    <a:pt x="729" y="2759"/>
                  </a:lnTo>
                  <a:lnTo>
                    <a:pt x="825" y="2572"/>
                  </a:lnTo>
                  <a:lnTo>
                    <a:pt x="929" y="2391"/>
                  </a:lnTo>
                  <a:lnTo>
                    <a:pt x="1042" y="2215"/>
                  </a:lnTo>
                  <a:lnTo>
                    <a:pt x="1163" y="2044"/>
                  </a:lnTo>
                  <a:lnTo>
                    <a:pt x="1292" y="1880"/>
                  </a:lnTo>
                  <a:lnTo>
                    <a:pt x="1429" y="1723"/>
                  </a:lnTo>
                  <a:lnTo>
                    <a:pt x="1572" y="1572"/>
                  </a:lnTo>
                  <a:lnTo>
                    <a:pt x="1723" y="1428"/>
                  </a:lnTo>
                  <a:lnTo>
                    <a:pt x="1881" y="1291"/>
                  </a:lnTo>
                  <a:lnTo>
                    <a:pt x="2045" y="1163"/>
                  </a:lnTo>
                  <a:lnTo>
                    <a:pt x="2215" y="1042"/>
                  </a:lnTo>
                  <a:lnTo>
                    <a:pt x="2391" y="928"/>
                  </a:lnTo>
                  <a:lnTo>
                    <a:pt x="2574" y="823"/>
                  </a:lnTo>
                  <a:lnTo>
                    <a:pt x="2761" y="728"/>
                  </a:lnTo>
                  <a:lnTo>
                    <a:pt x="2954" y="640"/>
                  </a:lnTo>
                  <a:lnTo>
                    <a:pt x="3151" y="563"/>
                  </a:lnTo>
                  <a:lnTo>
                    <a:pt x="3353" y="495"/>
                  </a:lnTo>
                  <a:lnTo>
                    <a:pt x="3559" y="435"/>
                  </a:lnTo>
                  <a:lnTo>
                    <a:pt x="3768" y="387"/>
                  </a:lnTo>
                  <a:lnTo>
                    <a:pt x="3982" y="349"/>
                  </a:lnTo>
                  <a:lnTo>
                    <a:pt x="4200" y="321"/>
                  </a:lnTo>
                  <a:lnTo>
                    <a:pt x="4420" y="304"/>
                  </a:lnTo>
                  <a:lnTo>
                    <a:pt x="4643" y="299"/>
                  </a:lnTo>
                  <a:lnTo>
                    <a:pt x="4867" y="304"/>
                  </a:lnTo>
                  <a:lnTo>
                    <a:pt x="5088" y="321"/>
                  </a:lnTo>
                  <a:lnTo>
                    <a:pt x="5305" y="349"/>
                  </a:lnTo>
                  <a:lnTo>
                    <a:pt x="5520" y="387"/>
                  </a:lnTo>
                  <a:lnTo>
                    <a:pt x="5729" y="435"/>
                  </a:lnTo>
                  <a:lnTo>
                    <a:pt x="5935" y="495"/>
                  </a:lnTo>
                  <a:lnTo>
                    <a:pt x="6137" y="563"/>
                  </a:lnTo>
                  <a:lnTo>
                    <a:pt x="6334" y="640"/>
                  </a:lnTo>
                  <a:lnTo>
                    <a:pt x="6527" y="728"/>
                  </a:lnTo>
                  <a:lnTo>
                    <a:pt x="6714" y="823"/>
                  </a:lnTo>
                  <a:lnTo>
                    <a:pt x="6897" y="928"/>
                  </a:lnTo>
                  <a:lnTo>
                    <a:pt x="7072" y="1042"/>
                  </a:lnTo>
                  <a:lnTo>
                    <a:pt x="7243" y="1163"/>
                  </a:lnTo>
                  <a:lnTo>
                    <a:pt x="7406" y="1291"/>
                  </a:lnTo>
                  <a:lnTo>
                    <a:pt x="7564" y="1428"/>
                  </a:lnTo>
                  <a:lnTo>
                    <a:pt x="7716" y="1572"/>
                  </a:lnTo>
                  <a:lnTo>
                    <a:pt x="7859" y="1723"/>
                  </a:lnTo>
                  <a:lnTo>
                    <a:pt x="7996" y="1880"/>
                  </a:lnTo>
                  <a:lnTo>
                    <a:pt x="8125" y="2044"/>
                  </a:lnTo>
                  <a:lnTo>
                    <a:pt x="8246" y="2215"/>
                  </a:lnTo>
                  <a:lnTo>
                    <a:pt x="8359" y="2391"/>
                  </a:lnTo>
                  <a:lnTo>
                    <a:pt x="8463" y="2572"/>
                  </a:lnTo>
                  <a:lnTo>
                    <a:pt x="8559" y="2759"/>
                  </a:lnTo>
                  <a:lnTo>
                    <a:pt x="8647" y="2952"/>
                  </a:lnTo>
                  <a:lnTo>
                    <a:pt x="8724" y="3149"/>
                  </a:lnTo>
                  <a:lnTo>
                    <a:pt x="8792" y="3351"/>
                  </a:lnTo>
                  <a:lnTo>
                    <a:pt x="8851" y="3557"/>
                  </a:lnTo>
                  <a:lnTo>
                    <a:pt x="8899" y="3768"/>
                  </a:lnTo>
                  <a:lnTo>
                    <a:pt x="8938" y="3982"/>
                  </a:lnTo>
                  <a:lnTo>
                    <a:pt x="8965" y="4199"/>
                  </a:lnTo>
                  <a:lnTo>
                    <a:pt x="8982" y="4420"/>
                  </a:lnTo>
                  <a:lnTo>
                    <a:pt x="8987" y="4643"/>
                  </a:lnTo>
                  <a:close/>
                </a:path>
              </a:pathLst>
            </a:custGeom>
            <a:solidFill>
              <a:srgbClr val="B48E6C"/>
            </a:solidFill>
            <a:ln w="9525">
              <a:noFill/>
              <a:round/>
              <a:headEnd/>
              <a:tailEnd/>
            </a:ln>
          </p:spPr>
          <p:txBody>
            <a:bodyPr/>
            <a:lstStyle/>
            <a:p>
              <a:pPr eaLnBrk="1" hangingPunct="1"/>
              <a:endParaRPr lang="pt-BR" u="none"/>
            </a:p>
          </p:txBody>
        </p:sp>
        <p:sp>
          <p:nvSpPr>
            <p:cNvPr id="468202" name="Freeform 87"/>
            <p:cNvSpPr>
              <a:spLocks noEditPoints="1"/>
            </p:cNvSpPr>
            <p:nvPr/>
          </p:nvSpPr>
          <p:spPr bwMode="auto">
            <a:xfrm>
              <a:off x="3216275" y="2227249"/>
              <a:ext cx="2038350" cy="2038350"/>
            </a:xfrm>
            <a:custGeom>
              <a:avLst/>
              <a:gdLst>
                <a:gd name="T0" fmla="*/ 2147483647 w 8987"/>
                <a:gd name="T1" fmla="*/ 2147483647 h 8986"/>
                <a:gd name="T2" fmla="*/ 2147483647 w 8987"/>
                <a:gd name="T3" fmla="*/ 2147483647 h 8986"/>
                <a:gd name="T4" fmla="*/ 2147483647 w 8987"/>
                <a:gd name="T5" fmla="*/ 2147483647 h 8986"/>
                <a:gd name="T6" fmla="*/ 2147483647 w 8987"/>
                <a:gd name="T7" fmla="*/ 2147483647 h 8986"/>
                <a:gd name="T8" fmla="*/ 2147483647 w 8987"/>
                <a:gd name="T9" fmla="*/ 2147483647 h 8986"/>
                <a:gd name="T10" fmla="*/ 2147483647 w 8987"/>
                <a:gd name="T11" fmla="*/ 2147483647 h 8986"/>
                <a:gd name="T12" fmla="*/ 2147483647 w 8987"/>
                <a:gd name="T13" fmla="*/ 2147483647 h 8986"/>
                <a:gd name="T14" fmla="*/ 2147483647 w 8987"/>
                <a:gd name="T15" fmla="*/ 2147483647 h 8986"/>
                <a:gd name="T16" fmla="*/ 2147483647 w 8987"/>
                <a:gd name="T17" fmla="*/ 2147483647 h 8986"/>
                <a:gd name="T18" fmla="*/ 2147483647 w 8987"/>
                <a:gd name="T19" fmla="*/ 2147483647 h 8986"/>
                <a:gd name="T20" fmla="*/ 2147483647 w 8987"/>
                <a:gd name="T21" fmla="*/ 2147483647 h 8986"/>
                <a:gd name="T22" fmla="*/ 2147483647 w 8987"/>
                <a:gd name="T23" fmla="*/ 2147483647 h 8986"/>
                <a:gd name="T24" fmla="*/ 0 w 8987"/>
                <a:gd name="T25" fmla="*/ 2147483647 h 8986"/>
                <a:gd name="T26" fmla="*/ 2147483647 w 8987"/>
                <a:gd name="T27" fmla="*/ 2147483647 h 8986"/>
                <a:gd name="T28" fmla="*/ 2147483647 w 8987"/>
                <a:gd name="T29" fmla="*/ 2147483647 h 8986"/>
                <a:gd name="T30" fmla="*/ 2147483647 w 8987"/>
                <a:gd name="T31" fmla="*/ 2147483647 h 8986"/>
                <a:gd name="T32" fmla="*/ 2147483647 w 8987"/>
                <a:gd name="T33" fmla="*/ 2147483647 h 8986"/>
                <a:gd name="T34" fmla="*/ 2147483647 w 8987"/>
                <a:gd name="T35" fmla="*/ 2147483647 h 8986"/>
                <a:gd name="T36" fmla="*/ 2147483647 w 8987"/>
                <a:gd name="T37" fmla="*/ 2147483647 h 8986"/>
                <a:gd name="T38" fmla="*/ 2147483647 w 8987"/>
                <a:gd name="T39" fmla="*/ 2147483647 h 8986"/>
                <a:gd name="T40" fmla="*/ 2147483647 w 8987"/>
                <a:gd name="T41" fmla="*/ 2147483647 h 8986"/>
                <a:gd name="T42" fmla="*/ 2147483647 w 8987"/>
                <a:gd name="T43" fmla="*/ 2147483647 h 8986"/>
                <a:gd name="T44" fmla="*/ 2147483647 w 8987"/>
                <a:gd name="T45" fmla="*/ 2147483647 h 8986"/>
                <a:gd name="T46" fmla="*/ 2147483647 w 8987"/>
                <a:gd name="T47" fmla="*/ 2147483647 h 8986"/>
                <a:gd name="T48" fmla="*/ 2147483647 w 8987"/>
                <a:gd name="T49" fmla="*/ 2147483647 h 8986"/>
                <a:gd name="T50" fmla="*/ 2147483647 w 8987"/>
                <a:gd name="T51" fmla="*/ 2147483647 h 8986"/>
                <a:gd name="T52" fmla="*/ 2147483647 w 8987"/>
                <a:gd name="T53" fmla="*/ 2147483647 h 8986"/>
                <a:gd name="T54" fmla="*/ 2147483647 w 8987"/>
                <a:gd name="T55" fmla="*/ 2147483647 h 8986"/>
                <a:gd name="T56" fmla="*/ 2147483647 w 8987"/>
                <a:gd name="T57" fmla="*/ 2147483647 h 8986"/>
                <a:gd name="T58" fmla="*/ 2147483647 w 8987"/>
                <a:gd name="T59" fmla="*/ 2147483647 h 8986"/>
                <a:gd name="T60" fmla="*/ 2147483647 w 8987"/>
                <a:gd name="T61" fmla="*/ 2147483647 h 8986"/>
                <a:gd name="T62" fmla="*/ 2147483647 w 8987"/>
                <a:gd name="T63" fmla="*/ 2147483647 h 8986"/>
                <a:gd name="T64" fmla="*/ 2147483647 w 8987"/>
                <a:gd name="T65" fmla="*/ 2147483647 h 8986"/>
                <a:gd name="T66" fmla="*/ 2147483647 w 8987"/>
                <a:gd name="T67" fmla="*/ 2147483647 h 8986"/>
                <a:gd name="T68" fmla="*/ 2147483647 w 8987"/>
                <a:gd name="T69" fmla="*/ 2147483647 h 8986"/>
                <a:gd name="T70" fmla="*/ 2147483647 w 8987"/>
                <a:gd name="T71" fmla="*/ 2147483647 h 8986"/>
                <a:gd name="T72" fmla="*/ 2147483647 w 8987"/>
                <a:gd name="T73" fmla="*/ 2147483647 h 8986"/>
                <a:gd name="T74" fmla="*/ 2147483647 w 8987"/>
                <a:gd name="T75" fmla="*/ 2147483647 h 8986"/>
                <a:gd name="T76" fmla="*/ 2147483647 w 8987"/>
                <a:gd name="T77" fmla="*/ 2147483647 h 8986"/>
                <a:gd name="T78" fmla="*/ 2147483647 w 8987"/>
                <a:gd name="T79" fmla="*/ 2147483647 h 8986"/>
                <a:gd name="T80" fmla="*/ 2147483647 w 8987"/>
                <a:gd name="T81" fmla="*/ 2147483647 h 8986"/>
                <a:gd name="T82" fmla="*/ 2147483647 w 8987"/>
                <a:gd name="T83" fmla="*/ 2147483647 h 8986"/>
                <a:gd name="T84" fmla="*/ 2147483647 w 8987"/>
                <a:gd name="T85" fmla="*/ 2147483647 h 8986"/>
                <a:gd name="T86" fmla="*/ 2147483647 w 8987"/>
                <a:gd name="T87" fmla="*/ 2147483647 h 8986"/>
                <a:gd name="T88" fmla="*/ 2147483647 w 8987"/>
                <a:gd name="T89" fmla="*/ 2147483647 h 8986"/>
                <a:gd name="T90" fmla="*/ 2147483647 w 8987"/>
                <a:gd name="T91" fmla="*/ 2147483647 h 8986"/>
                <a:gd name="T92" fmla="*/ 2147483647 w 8987"/>
                <a:gd name="T93" fmla="*/ 2147483647 h 8986"/>
                <a:gd name="T94" fmla="*/ 2147483647 w 8987"/>
                <a:gd name="T95" fmla="*/ 2147483647 h 8986"/>
                <a:gd name="T96" fmla="*/ 2147483647 w 8987"/>
                <a:gd name="T97" fmla="*/ 2147483647 h 8986"/>
                <a:gd name="T98" fmla="*/ 2147483647 w 8987"/>
                <a:gd name="T99" fmla="*/ 2147483647 h 8986"/>
                <a:gd name="T100" fmla="*/ 2147483647 w 8987"/>
                <a:gd name="T101" fmla="*/ 2147483647 h 89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87"/>
                <a:gd name="T154" fmla="*/ 0 h 8986"/>
                <a:gd name="T155" fmla="*/ 8987 w 8987"/>
                <a:gd name="T156" fmla="*/ 8986 h 89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87" h="8986">
                  <a:moveTo>
                    <a:pt x="8987" y="4493"/>
                  </a:moveTo>
                  <a:lnTo>
                    <a:pt x="8982" y="4262"/>
                  </a:lnTo>
                  <a:lnTo>
                    <a:pt x="8964" y="4034"/>
                  </a:lnTo>
                  <a:lnTo>
                    <a:pt x="8936" y="3808"/>
                  </a:lnTo>
                  <a:lnTo>
                    <a:pt x="8896" y="3588"/>
                  </a:lnTo>
                  <a:lnTo>
                    <a:pt x="8846" y="3370"/>
                  </a:lnTo>
                  <a:lnTo>
                    <a:pt x="8786" y="3157"/>
                  </a:lnTo>
                  <a:lnTo>
                    <a:pt x="8715" y="2948"/>
                  </a:lnTo>
                  <a:lnTo>
                    <a:pt x="8634" y="2744"/>
                  </a:lnTo>
                  <a:lnTo>
                    <a:pt x="8544" y="2544"/>
                  </a:lnTo>
                  <a:lnTo>
                    <a:pt x="8445" y="2352"/>
                  </a:lnTo>
                  <a:lnTo>
                    <a:pt x="8336" y="2163"/>
                  </a:lnTo>
                  <a:lnTo>
                    <a:pt x="8220" y="1981"/>
                  </a:lnTo>
                  <a:lnTo>
                    <a:pt x="8094" y="1805"/>
                  </a:lnTo>
                  <a:lnTo>
                    <a:pt x="7961" y="1635"/>
                  </a:lnTo>
                  <a:lnTo>
                    <a:pt x="7820" y="1472"/>
                  </a:lnTo>
                  <a:lnTo>
                    <a:pt x="7671" y="1315"/>
                  </a:lnTo>
                  <a:lnTo>
                    <a:pt x="7515" y="1167"/>
                  </a:lnTo>
                  <a:lnTo>
                    <a:pt x="7352" y="1026"/>
                  </a:lnTo>
                  <a:lnTo>
                    <a:pt x="7182" y="893"/>
                  </a:lnTo>
                  <a:lnTo>
                    <a:pt x="7006" y="767"/>
                  </a:lnTo>
                  <a:lnTo>
                    <a:pt x="6824" y="650"/>
                  </a:lnTo>
                  <a:lnTo>
                    <a:pt x="6636" y="542"/>
                  </a:lnTo>
                  <a:lnTo>
                    <a:pt x="6442" y="442"/>
                  </a:lnTo>
                  <a:lnTo>
                    <a:pt x="6242" y="353"/>
                  </a:lnTo>
                  <a:lnTo>
                    <a:pt x="6038" y="272"/>
                  </a:lnTo>
                  <a:lnTo>
                    <a:pt x="5830" y="201"/>
                  </a:lnTo>
                  <a:lnTo>
                    <a:pt x="5617" y="141"/>
                  </a:lnTo>
                  <a:lnTo>
                    <a:pt x="5400" y="90"/>
                  </a:lnTo>
                  <a:lnTo>
                    <a:pt x="5178" y="51"/>
                  </a:lnTo>
                  <a:lnTo>
                    <a:pt x="4953" y="22"/>
                  </a:lnTo>
                  <a:lnTo>
                    <a:pt x="4725" y="5"/>
                  </a:lnTo>
                  <a:lnTo>
                    <a:pt x="4493" y="0"/>
                  </a:lnTo>
                  <a:lnTo>
                    <a:pt x="4263" y="5"/>
                  </a:lnTo>
                  <a:lnTo>
                    <a:pt x="4034" y="22"/>
                  </a:lnTo>
                  <a:lnTo>
                    <a:pt x="3810" y="51"/>
                  </a:lnTo>
                  <a:lnTo>
                    <a:pt x="3588" y="90"/>
                  </a:lnTo>
                  <a:lnTo>
                    <a:pt x="3371" y="141"/>
                  </a:lnTo>
                  <a:lnTo>
                    <a:pt x="3158" y="201"/>
                  </a:lnTo>
                  <a:lnTo>
                    <a:pt x="2949" y="272"/>
                  </a:lnTo>
                  <a:lnTo>
                    <a:pt x="2744" y="353"/>
                  </a:lnTo>
                  <a:lnTo>
                    <a:pt x="2546" y="442"/>
                  </a:lnTo>
                  <a:lnTo>
                    <a:pt x="2352" y="542"/>
                  </a:lnTo>
                  <a:lnTo>
                    <a:pt x="2164" y="650"/>
                  </a:lnTo>
                  <a:lnTo>
                    <a:pt x="1981" y="767"/>
                  </a:lnTo>
                  <a:lnTo>
                    <a:pt x="1805" y="893"/>
                  </a:lnTo>
                  <a:lnTo>
                    <a:pt x="1636" y="1026"/>
                  </a:lnTo>
                  <a:lnTo>
                    <a:pt x="1473" y="1167"/>
                  </a:lnTo>
                  <a:lnTo>
                    <a:pt x="1317" y="1315"/>
                  </a:lnTo>
                  <a:lnTo>
                    <a:pt x="1168" y="1472"/>
                  </a:lnTo>
                  <a:lnTo>
                    <a:pt x="1027" y="1635"/>
                  </a:lnTo>
                  <a:lnTo>
                    <a:pt x="893" y="1805"/>
                  </a:lnTo>
                  <a:lnTo>
                    <a:pt x="768" y="1981"/>
                  </a:lnTo>
                  <a:lnTo>
                    <a:pt x="651" y="2163"/>
                  </a:lnTo>
                  <a:lnTo>
                    <a:pt x="543" y="2352"/>
                  </a:lnTo>
                  <a:lnTo>
                    <a:pt x="443" y="2544"/>
                  </a:lnTo>
                  <a:lnTo>
                    <a:pt x="353" y="2744"/>
                  </a:lnTo>
                  <a:lnTo>
                    <a:pt x="273" y="2948"/>
                  </a:lnTo>
                  <a:lnTo>
                    <a:pt x="202" y="3157"/>
                  </a:lnTo>
                  <a:lnTo>
                    <a:pt x="142" y="3370"/>
                  </a:lnTo>
                  <a:lnTo>
                    <a:pt x="91" y="3588"/>
                  </a:lnTo>
                  <a:lnTo>
                    <a:pt x="52" y="3808"/>
                  </a:lnTo>
                  <a:lnTo>
                    <a:pt x="24" y="4034"/>
                  </a:lnTo>
                  <a:lnTo>
                    <a:pt x="6" y="4262"/>
                  </a:lnTo>
                  <a:lnTo>
                    <a:pt x="0" y="4493"/>
                  </a:lnTo>
                  <a:lnTo>
                    <a:pt x="6" y="4724"/>
                  </a:lnTo>
                  <a:lnTo>
                    <a:pt x="24" y="4952"/>
                  </a:lnTo>
                  <a:lnTo>
                    <a:pt x="52" y="5178"/>
                  </a:lnTo>
                  <a:lnTo>
                    <a:pt x="91" y="5398"/>
                  </a:lnTo>
                  <a:lnTo>
                    <a:pt x="142" y="5616"/>
                  </a:lnTo>
                  <a:lnTo>
                    <a:pt x="202" y="5829"/>
                  </a:lnTo>
                  <a:lnTo>
                    <a:pt x="273" y="6038"/>
                  </a:lnTo>
                  <a:lnTo>
                    <a:pt x="353" y="6242"/>
                  </a:lnTo>
                  <a:lnTo>
                    <a:pt x="443" y="6442"/>
                  </a:lnTo>
                  <a:lnTo>
                    <a:pt x="543" y="6634"/>
                  </a:lnTo>
                  <a:lnTo>
                    <a:pt x="651" y="6823"/>
                  </a:lnTo>
                  <a:lnTo>
                    <a:pt x="768" y="7005"/>
                  </a:lnTo>
                  <a:lnTo>
                    <a:pt x="893" y="7181"/>
                  </a:lnTo>
                  <a:lnTo>
                    <a:pt x="1027" y="7351"/>
                  </a:lnTo>
                  <a:lnTo>
                    <a:pt x="1168" y="7514"/>
                  </a:lnTo>
                  <a:lnTo>
                    <a:pt x="1317" y="7671"/>
                  </a:lnTo>
                  <a:lnTo>
                    <a:pt x="1473" y="7819"/>
                  </a:lnTo>
                  <a:lnTo>
                    <a:pt x="1636" y="7960"/>
                  </a:lnTo>
                  <a:lnTo>
                    <a:pt x="1805" y="8094"/>
                  </a:lnTo>
                  <a:lnTo>
                    <a:pt x="1981" y="8219"/>
                  </a:lnTo>
                  <a:lnTo>
                    <a:pt x="2164" y="8336"/>
                  </a:lnTo>
                  <a:lnTo>
                    <a:pt x="2352" y="8444"/>
                  </a:lnTo>
                  <a:lnTo>
                    <a:pt x="2546" y="8544"/>
                  </a:lnTo>
                  <a:lnTo>
                    <a:pt x="2744" y="8633"/>
                  </a:lnTo>
                  <a:lnTo>
                    <a:pt x="2949" y="8714"/>
                  </a:lnTo>
                  <a:lnTo>
                    <a:pt x="3158" y="8785"/>
                  </a:lnTo>
                  <a:lnTo>
                    <a:pt x="3371" y="8845"/>
                  </a:lnTo>
                  <a:lnTo>
                    <a:pt x="3588" y="8896"/>
                  </a:lnTo>
                  <a:lnTo>
                    <a:pt x="3810" y="8935"/>
                  </a:lnTo>
                  <a:lnTo>
                    <a:pt x="4034" y="8964"/>
                  </a:lnTo>
                  <a:lnTo>
                    <a:pt x="4263" y="8981"/>
                  </a:lnTo>
                  <a:lnTo>
                    <a:pt x="4493" y="8986"/>
                  </a:lnTo>
                  <a:lnTo>
                    <a:pt x="4725" y="8981"/>
                  </a:lnTo>
                  <a:lnTo>
                    <a:pt x="4953" y="8964"/>
                  </a:lnTo>
                  <a:lnTo>
                    <a:pt x="5178" y="8935"/>
                  </a:lnTo>
                  <a:lnTo>
                    <a:pt x="5400" y="8896"/>
                  </a:lnTo>
                  <a:lnTo>
                    <a:pt x="5617" y="8845"/>
                  </a:lnTo>
                  <a:lnTo>
                    <a:pt x="5830" y="8785"/>
                  </a:lnTo>
                  <a:lnTo>
                    <a:pt x="6038" y="8714"/>
                  </a:lnTo>
                  <a:lnTo>
                    <a:pt x="6242" y="8633"/>
                  </a:lnTo>
                  <a:lnTo>
                    <a:pt x="6442" y="8544"/>
                  </a:lnTo>
                  <a:lnTo>
                    <a:pt x="6636" y="8444"/>
                  </a:lnTo>
                  <a:lnTo>
                    <a:pt x="6824" y="8336"/>
                  </a:lnTo>
                  <a:lnTo>
                    <a:pt x="7006" y="8219"/>
                  </a:lnTo>
                  <a:lnTo>
                    <a:pt x="7182" y="8094"/>
                  </a:lnTo>
                  <a:lnTo>
                    <a:pt x="7352" y="7960"/>
                  </a:lnTo>
                  <a:lnTo>
                    <a:pt x="7515" y="7819"/>
                  </a:lnTo>
                  <a:lnTo>
                    <a:pt x="7671" y="7671"/>
                  </a:lnTo>
                  <a:lnTo>
                    <a:pt x="7820" y="7514"/>
                  </a:lnTo>
                  <a:lnTo>
                    <a:pt x="7961" y="7351"/>
                  </a:lnTo>
                  <a:lnTo>
                    <a:pt x="8094" y="7181"/>
                  </a:lnTo>
                  <a:lnTo>
                    <a:pt x="8220" y="7005"/>
                  </a:lnTo>
                  <a:lnTo>
                    <a:pt x="8336" y="6823"/>
                  </a:lnTo>
                  <a:lnTo>
                    <a:pt x="8445" y="6634"/>
                  </a:lnTo>
                  <a:lnTo>
                    <a:pt x="8544" y="6442"/>
                  </a:lnTo>
                  <a:lnTo>
                    <a:pt x="8634" y="6242"/>
                  </a:lnTo>
                  <a:lnTo>
                    <a:pt x="8715" y="6038"/>
                  </a:lnTo>
                  <a:lnTo>
                    <a:pt x="8786" y="5829"/>
                  </a:lnTo>
                  <a:lnTo>
                    <a:pt x="8846" y="5616"/>
                  </a:lnTo>
                  <a:lnTo>
                    <a:pt x="8896" y="5398"/>
                  </a:lnTo>
                  <a:lnTo>
                    <a:pt x="8936" y="5178"/>
                  </a:lnTo>
                  <a:lnTo>
                    <a:pt x="8964" y="4952"/>
                  </a:lnTo>
                  <a:lnTo>
                    <a:pt x="8982" y="4724"/>
                  </a:lnTo>
                  <a:lnTo>
                    <a:pt x="8987" y="4493"/>
                  </a:lnTo>
                  <a:close/>
                  <a:moveTo>
                    <a:pt x="8688" y="4493"/>
                  </a:moveTo>
                  <a:lnTo>
                    <a:pt x="8683" y="4709"/>
                  </a:lnTo>
                  <a:lnTo>
                    <a:pt x="8666" y="4922"/>
                  </a:lnTo>
                  <a:lnTo>
                    <a:pt x="8639" y="5132"/>
                  </a:lnTo>
                  <a:lnTo>
                    <a:pt x="8603" y="5338"/>
                  </a:lnTo>
                  <a:lnTo>
                    <a:pt x="8556" y="5541"/>
                  </a:lnTo>
                  <a:lnTo>
                    <a:pt x="8499" y="5740"/>
                  </a:lnTo>
                  <a:lnTo>
                    <a:pt x="8433" y="5935"/>
                  </a:lnTo>
                  <a:lnTo>
                    <a:pt x="8358" y="6126"/>
                  </a:lnTo>
                  <a:lnTo>
                    <a:pt x="8274" y="6312"/>
                  </a:lnTo>
                  <a:lnTo>
                    <a:pt x="8182" y="6492"/>
                  </a:lnTo>
                  <a:lnTo>
                    <a:pt x="8081" y="6668"/>
                  </a:lnTo>
                  <a:lnTo>
                    <a:pt x="7971" y="6838"/>
                  </a:lnTo>
                  <a:lnTo>
                    <a:pt x="7855" y="7002"/>
                  </a:lnTo>
                  <a:lnTo>
                    <a:pt x="7730" y="7161"/>
                  </a:lnTo>
                  <a:lnTo>
                    <a:pt x="7598" y="7313"/>
                  </a:lnTo>
                  <a:lnTo>
                    <a:pt x="7459" y="7459"/>
                  </a:lnTo>
                  <a:lnTo>
                    <a:pt x="7313" y="7598"/>
                  </a:lnTo>
                  <a:lnTo>
                    <a:pt x="7161" y="7729"/>
                  </a:lnTo>
                  <a:lnTo>
                    <a:pt x="7003" y="7853"/>
                  </a:lnTo>
                  <a:lnTo>
                    <a:pt x="6838" y="7971"/>
                  </a:lnTo>
                  <a:lnTo>
                    <a:pt x="6668" y="8080"/>
                  </a:lnTo>
                  <a:lnTo>
                    <a:pt x="6493" y="8181"/>
                  </a:lnTo>
                  <a:lnTo>
                    <a:pt x="6312" y="8274"/>
                  </a:lnTo>
                  <a:lnTo>
                    <a:pt x="6126" y="8358"/>
                  </a:lnTo>
                  <a:lnTo>
                    <a:pt x="5935" y="8433"/>
                  </a:lnTo>
                  <a:lnTo>
                    <a:pt x="5740" y="8499"/>
                  </a:lnTo>
                  <a:lnTo>
                    <a:pt x="5542" y="8555"/>
                  </a:lnTo>
                  <a:lnTo>
                    <a:pt x="5339" y="8602"/>
                  </a:lnTo>
                  <a:lnTo>
                    <a:pt x="5132" y="8639"/>
                  </a:lnTo>
                  <a:lnTo>
                    <a:pt x="4922" y="8666"/>
                  </a:lnTo>
                  <a:lnTo>
                    <a:pt x="4710" y="8682"/>
                  </a:lnTo>
                  <a:lnTo>
                    <a:pt x="4493" y="8687"/>
                  </a:lnTo>
                  <a:lnTo>
                    <a:pt x="4278" y="8682"/>
                  </a:lnTo>
                  <a:lnTo>
                    <a:pt x="4065" y="8666"/>
                  </a:lnTo>
                  <a:lnTo>
                    <a:pt x="3855" y="8639"/>
                  </a:lnTo>
                  <a:lnTo>
                    <a:pt x="3649" y="8602"/>
                  </a:lnTo>
                  <a:lnTo>
                    <a:pt x="3446" y="8555"/>
                  </a:lnTo>
                  <a:lnTo>
                    <a:pt x="3246" y="8499"/>
                  </a:lnTo>
                  <a:lnTo>
                    <a:pt x="3052" y="8433"/>
                  </a:lnTo>
                  <a:lnTo>
                    <a:pt x="2862" y="8358"/>
                  </a:lnTo>
                  <a:lnTo>
                    <a:pt x="2676" y="8274"/>
                  </a:lnTo>
                  <a:lnTo>
                    <a:pt x="2494" y="8181"/>
                  </a:lnTo>
                  <a:lnTo>
                    <a:pt x="2320" y="8080"/>
                  </a:lnTo>
                  <a:lnTo>
                    <a:pt x="2149" y="7971"/>
                  </a:lnTo>
                  <a:lnTo>
                    <a:pt x="1985" y="7853"/>
                  </a:lnTo>
                  <a:lnTo>
                    <a:pt x="1827" y="7729"/>
                  </a:lnTo>
                  <a:lnTo>
                    <a:pt x="1674" y="7598"/>
                  </a:lnTo>
                  <a:lnTo>
                    <a:pt x="1529" y="7459"/>
                  </a:lnTo>
                  <a:lnTo>
                    <a:pt x="1390" y="7313"/>
                  </a:lnTo>
                  <a:lnTo>
                    <a:pt x="1257" y="7161"/>
                  </a:lnTo>
                  <a:lnTo>
                    <a:pt x="1133" y="7002"/>
                  </a:lnTo>
                  <a:lnTo>
                    <a:pt x="1017" y="6838"/>
                  </a:lnTo>
                  <a:lnTo>
                    <a:pt x="907" y="6668"/>
                  </a:lnTo>
                  <a:lnTo>
                    <a:pt x="806" y="6492"/>
                  </a:lnTo>
                  <a:lnTo>
                    <a:pt x="713" y="6312"/>
                  </a:lnTo>
                  <a:lnTo>
                    <a:pt x="630" y="6126"/>
                  </a:lnTo>
                  <a:lnTo>
                    <a:pt x="554" y="5935"/>
                  </a:lnTo>
                  <a:lnTo>
                    <a:pt x="489" y="5740"/>
                  </a:lnTo>
                  <a:lnTo>
                    <a:pt x="432" y="5541"/>
                  </a:lnTo>
                  <a:lnTo>
                    <a:pt x="385" y="5338"/>
                  </a:lnTo>
                  <a:lnTo>
                    <a:pt x="348" y="5132"/>
                  </a:lnTo>
                  <a:lnTo>
                    <a:pt x="322" y="4922"/>
                  </a:lnTo>
                  <a:lnTo>
                    <a:pt x="305" y="4709"/>
                  </a:lnTo>
                  <a:lnTo>
                    <a:pt x="300" y="4493"/>
                  </a:lnTo>
                  <a:lnTo>
                    <a:pt x="305" y="4277"/>
                  </a:lnTo>
                  <a:lnTo>
                    <a:pt x="322" y="4064"/>
                  </a:lnTo>
                  <a:lnTo>
                    <a:pt x="348" y="3854"/>
                  </a:lnTo>
                  <a:lnTo>
                    <a:pt x="385" y="3648"/>
                  </a:lnTo>
                  <a:lnTo>
                    <a:pt x="432" y="3445"/>
                  </a:lnTo>
                  <a:lnTo>
                    <a:pt x="489" y="3246"/>
                  </a:lnTo>
                  <a:lnTo>
                    <a:pt x="554" y="3051"/>
                  </a:lnTo>
                  <a:lnTo>
                    <a:pt x="630" y="2860"/>
                  </a:lnTo>
                  <a:lnTo>
                    <a:pt x="713" y="2674"/>
                  </a:lnTo>
                  <a:lnTo>
                    <a:pt x="806" y="2494"/>
                  </a:lnTo>
                  <a:lnTo>
                    <a:pt x="907" y="2318"/>
                  </a:lnTo>
                  <a:lnTo>
                    <a:pt x="1017" y="2148"/>
                  </a:lnTo>
                  <a:lnTo>
                    <a:pt x="1133" y="1984"/>
                  </a:lnTo>
                  <a:lnTo>
                    <a:pt x="1257" y="1825"/>
                  </a:lnTo>
                  <a:lnTo>
                    <a:pt x="1390" y="1673"/>
                  </a:lnTo>
                  <a:lnTo>
                    <a:pt x="1529" y="1527"/>
                  </a:lnTo>
                  <a:lnTo>
                    <a:pt x="1674" y="1388"/>
                  </a:lnTo>
                  <a:lnTo>
                    <a:pt x="1827" y="1257"/>
                  </a:lnTo>
                  <a:lnTo>
                    <a:pt x="1985" y="1133"/>
                  </a:lnTo>
                  <a:lnTo>
                    <a:pt x="2149" y="1015"/>
                  </a:lnTo>
                  <a:lnTo>
                    <a:pt x="2320" y="906"/>
                  </a:lnTo>
                  <a:lnTo>
                    <a:pt x="2494" y="805"/>
                  </a:lnTo>
                  <a:lnTo>
                    <a:pt x="2676" y="712"/>
                  </a:lnTo>
                  <a:lnTo>
                    <a:pt x="2862" y="628"/>
                  </a:lnTo>
                  <a:lnTo>
                    <a:pt x="3052" y="553"/>
                  </a:lnTo>
                  <a:lnTo>
                    <a:pt x="3246" y="487"/>
                  </a:lnTo>
                  <a:lnTo>
                    <a:pt x="3446" y="431"/>
                  </a:lnTo>
                  <a:lnTo>
                    <a:pt x="3649" y="384"/>
                  </a:lnTo>
                  <a:lnTo>
                    <a:pt x="3855" y="347"/>
                  </a:lnTo>
                  <a:lnTo>
                    <a:pt x="4065" y="320"/>
                  </a:lnTo>
                  <a:lnTo>
                    <a:pt x="4278" y="304"/>
                  </a:lnTo>
                  <a:lnTo>
                    <a:pt x="4493" y="299"/>
                  </a:lnTo>
                  <a:lnTo>
                    <a:pt x="4710" y="304"/>
                  </a:lnTo>
                  <a:lnTo>
                    <a:pt x="4922" y="320"/>
                  </a:lnTo>
                  <a:lnTo>
                    <a:pt x="5132" y="347"/>
                  </a:lnTo>
                  <a:lnTo>
                    <a:pt x="5339" y="384"/>
                  </a:lnTo>
                  <a:lnTo>
                    <a:pt x="5542" y="431"/>
                  </a:lnTo>
                  <a:lnTo>
                    <a:pt x="5740" y="487"/>
                  </a:lnTo>
                  <a:lnTo>
                    <a:pt x="5935" y="553"/>
                  </a:lnTo>
                  <a:lnTo>
                    <a:pt x="6126" y="628"/>
                  </a:lnTo>
                  <a:lnTo>
                    <a:pt x="6312" y="712"/>
                  </a:lnTo>
                  <a:lnTo>
                    <a:pt x="6493" y="805"/>
                  </a:lnTo>
                  <a:lnTo>
                    <a:pt x="6668" y="906"/>
                  </a:lnTo>
                  <a:lnTo>
                    <a:pt x="6838" y="1015"/>
                  </a:lnTo>
                  <a:lnTo>
                    <a:pt x="7003" y="1133"/>
                  </a:lnTo>
                  <a:lnTo>
                    <a:pt x="7161" y="1257"/>
                  </a:lnTo>
                  <a:lnTo>
                    <a:pt x="7313" y="1388"/>
                  </a:lnTo>
                  <a:lnTo>
                    <a:pt x="7459" y="1527"/>
                  </a:lnTo>
                  <a:lnTo>
                    <a:pt x="7598" y="1673"/>
                  </a:lnTo>
                  <a:lnTo>
                    <a:pt x="7730" y="1825"/>
                  </a:lnTo>
                  <a:lnTo>
                    <a:pt x="7855" y="1984"/>
                  </a:lnTo>
                  <a:lnTo>
                    <a:pt x="7971" y="2148"/>
                  </a:lnTo>
                  <a:lnTo>
                    <a:pt x="8081" y="2318"/>
                  </a:lnTo>
                  <a:lnTo>
                    <a:pt x="8182" y="2494"/>
                  </a:lnTo>
                  <a:lnTo>
                    <a:pt x="8274" y="2674"/>
                  </a:lnTo>
                  <a:lnTo>
                    <a:pt x="8358" y="2860"/>
                  </a:lnTo>
                  <a:lnTo>
                    <a:pt x="8433" y="3051"/>
                  </a:lnTo>
                  <a:lnTo>
                    <a:pt x="8499" y="3246"/>
                  </a:lnTo>
                  <a:lnTo>
                    <a:pt x="8556" y="3445"/>
                  </a:lnTo>
                  <a:lnTo>
                    <a:pt x="8603" y="3648"/>
                  </a:lnTo>
                  <a:lnTo>
                    <a:pt x="8639" y="3854"/>
                  </a:lnTo>
                  <a:lnTo>
                    <a:pt x="8666" y="4064"/>
                  </a:lnTo>
                  <a:lnTo>
                    <a:pt x="8683" y="4277"/>
                  </a:lnTo>
                  <a:lnTo>
                    <a:pt x="8688" y="4493"/>
                  </a:lnTo>
                  <a:close/>
                </a:path>
              </a:pathLst>
            </a:custGeom>
            <a:solidFill>
              <a:srgbClr val="B68F6C"/>
            </a:solidFill>
            <a:ln w="9525">
              <a:noFill/>
              <a:round/>
              <a:headEnd/>
              <a:tailEnd/>
            </a:ln>
          </p:spPr>
          <p:txBody>
            <a:bodyPr/>
            <a:lstStyle/>
            <a:p>
              <a:pPr eaLnBrk="1" hangingPunct="1"/>
              <a:endParaRPr lang="pt-BR" u="none"/>
            </a:p>
          </p:txBody>
        </p:sp>
        <p:sp>
          <p:nvSpPr>
            <p:cNvPr id="468203" name="Freeform 88"/>
            <p:cNvSpPr>
              <a:spLocks noEditPoints="1"/>
            </p:cNvSpPr>
            <p:nvPr/>
          </p:nvSpPr>
          <p:spPr bwMode="auto">
            <a:xfrm>
              <a:off x="3251200" y="2260586"/>
              <a:ext cx="1970088" cy="1971675"/>
            </a:xfrm>
            <a:custGeom>
              <a:avLst/>
              <a:gdLst>
                <a:gd name="T0" fmla="*/ 2147483647 w 8686"/>
                <a:gd name="T1" fmla="*/ 2147483647 h 8688"/>
                <a:gd name="T2" fmla="*/ 2147483647 w 8686"/>
                <a:gd name="T3" fmla="*/ 2147483647 h 8688"/>
                <a:gd name="T4" fmla="*/ 2147483647 w 8686"/>
                <a:gd name="T5" fmla="*/ 2147483647 h 8688"/>
                <a:gd name="T6" fmla="*/ 2147483647 w 8686"/>
                <a:gd name="T7" fmla="*/ 2147483647 h 8688"/>
                <a:gd name="T8" fmla="*/ 2147483647 w 8686"/>
                <a:gd name="T9" fmla="*/ 2147483647 h 8688"/>
                <a:gd name="T10" fmla="*/ 2147483647 w 8686"/>
                <a:gd name="T11" fmla="*/ 2147483647 h 8688"/>
                <a:gd name="T12" fmla="*/ 2147483647 w 8686"/>
                <a:gd name="T13" fmla="*/ 2147483647 h 8688"/>
                <a:gd name="T14" fmla="*/ 2147483647 w 8686"/>
                <a:gd name="T15" fmla="*/ 2147483647 h 8688"/>
                <a:gd name="T16" fmla="*/ 2147483647 w 8686"/>
                <a:gd name="T17" fmla="*/ 2147483647 h 8688"/>
                <a:gd name="T18" fmla="*/ 2147483647 w 8686"/>
                <a:gd name="T19" fmla="*/ 2147483647 h 8688"/>
                <a:gd name="T20" fmla="*/ 2147483647 w 8686"/>
                <a:gd name="T21" fmla="*/ 2147483647 h 8688"/>
                <a:gd name="T22" fmla="*/ 2147483647 w 8686"/>
                <a:gd name="T23" fmla="*/ 2147483647 h 8688"/>
                <a:gd name="T24" fmla="*/ 0 w 8686"/>
                <a:gd name="T25" fmla="*/ 2147483647 h 8688"/>
                <a:gd name="T26" fmla="*/ 2147483647 w 8686"/>
                <a:gd name="T27" fmla="*/ 2147483647 h 8688"/>
                <a:gd name="T28" fmla="*/ 2147483647 w 8686"/>
                <a:gd name="T29" fmla="*/ 2147483647 h 8688"/>
                <a:gd name="T30" fmla="*/ 2147483647 w 8686"/>
                <a:gd name="T31" fmla="*/ 2147483647 h 8688"/>
                <a:gd name="T32" fmla="*/ 2147483647 w 8686"/>
                <a:gd name="T33" fmla="*/ 2147483647 h 8688"/>
                <a:gd name="T34" fmla="*/ 2147483647 w 8686"/>
                <a:gd name="T35" fmla="*/ 2147483647 h 8688"/>
                <a:gd name="T36" fmla="*/ 2147483647 w 8686"/>
                <a:gd name="T37" fmla="*/ 2147483647 h 8688"/>
                <a:gd name="T38" fmla="*/ 2147483647 w 8686"/>
                <a:gd name="T39" fmla="*/ 2147483647 h 8688"/>
                <a:gd name="T40" fmla="*/ 2147483647 w 8686"/>
                <a:gd name="T41" fmla="*/ 2147483647 h 8688"/>
                <a:gd name="T42" fmla="*/ 2147483647 w 8686"/>
                <a:gd name="T43" fmla="*/ 2147483647 h 8688"/>
                <a:gd name="T44" fmla="*/ 2147483647 w 8686"/>
                <a:gd name="T45" fmla="*/ 2147483647 h 8688"/>
                <a:gd name="T46" fmla="*/ 2147483647 w 8686"/>
                <a:gd name="T47" fmla="*/ 2147483647 h 8688"/>
                <a:gd name="T48" fmla="*/ 2147483647 w 8686"/>
                <a:gd name="T49" fmla="*/ 2147483647 h 8688"/>
                <a:gd name="T50" fmla="*/ 2147483647 w 8686"/>
                <a:gd name="T51" fmla="*/ 2147483647 h 8688"/>
                <a:gd name="T52" fmla="*/ 2147483647 w 8686"/>
                <a:gd name="T53" fmla="*/ 2147483647 h 8688"/>
                <a:gd name="T54" fmla="*/ 2147483647 w 8686"/>
                <a:gd name="T55" fmla="*/ 2147483647 h 8688"/>
                <a:gd name="T56" fmla="*/ 2147483647 w 8686"/>
                <a:gd name="T57" fmla="*/ 2147483647 h 8688"/>
                <a:gd name="T58" fmla="*/ 2147483647 w 8686"/>
                <a:gd name="T59" fmla="*/ 2147483647 h 8688"/>
                <a:gd name="T60" fmla="*/ 2147483647 w 8686"/>
                <a:gd name="T61" fmla="*/ 2147483647 h 8688"/>
                <a:gd name="T62" fmla="*/ 2147483647 w 8686"/>
                <a:gd name="T63" fmla="*/ 2147483647 h 8688"/>
                <a:gd name="T64" fmla="*/ 2147483647 w 8686"/>
                <a:gd name="T65" fmla="*/ 2147483647 h 8688"/>
                <a:gd name="T66" fmla="*/ 2147483647 w 8686"/>
                <a:gd name="T67" fmla="*/ 2147483647 h 8688"/>
                <a:gd name="T68" fmla="*/ 2147483647 w 8686"/>
                <a:gd name="T69" fmla="*/ 2147483647 h 8688"/>
                <a:gd name="T70" fmla="*/ 2147483647 w 8686"/>
                <a:gd name="T71" fmla="*/ 2147483647 h 8688"/>
                <a:gd name="T72" fmla="*/ 2147483647 w 8686"/>
                <a:gd name="T73" fmla="*/ 2147483647 h 8688"/>
                <a:gd name="T74" fmla="*/ 2147483647 w 8686"/>
                <a:gd name="T75" fmla="*/ 2147483647 h 8688"/>
                <a:gd name="T76" fmla="*/ 2147483647 w 8686"/>
                <a:gd name="T77" fmla="*/ 2147483647 h 8688"/>
                <a:gd name="T78" fmla="*/ 2147483647 w 8686"/>
                <a:gd name="T79" fmla="*/ 2147483647 h 8688"/>
                <a:gd name="T80" fmla="*/ 2147483647 w 8686"/>
                <a:gd name="T81" fmla="*/ 2147483647 h 8688"/>
                <a:gd name="T82" fmla="*/ 2147483647 w 8686"/>
                <a:gd name="T83" fmla="*/ 2147483647 h 8688"/>
                <a:gd name="T84" fmla="*/ 2147483647 w 8686"/>
                <a:gd name="T85" fmla="*/ 2147483647 h 8688"/>
                <a:gd name="T86" fmla="*/ 2147483647 w 8686"/>
                <a:gd name="T87" fmla="*/ 2147483647 h 8688"/>
                <a:gd name="T88" fmla="*/ 2147483647 w 8686"/>
                <a:gd name="T89" fmla="*/ 2147483647 h 8688"/>
                <a:gd name="T90" fmla="*/ 2147483647 w 8686"/>
                <a:gd name="T91" fmla="*/ 2147483647 h 8688"/>
                <a:gd name="T92" fmla="*/ 2147483647 w 8686"/>
                <a:gd name="T93" fmla="*/ 2147483647 h 8688"/>
                <a:gd name="T94" fmla="*/ 2147483647 w 8686"/>
                <a:gd name="T95" fmla="*/ 2147483647 h 8688"/>
                <a:gd name="T96" fmla="*/ 2147483647 w 8686"/>
                <a:gd name="T97" fmla="*/ 2147483647 h 8688"/>
                <a:gd name="T98" fmla="*/ 2147483647 w 8686"/>
                <a:gd name="T99" fmla="*/ 2147483647 h 8688"/>
                <a:gd name="T100" fmla="*/ 2147483647 w 8686"/>
                <a:gd name="T101" fmla="*/ 2147483647 h 86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686"/>
                <a:gd name="T154" fmla="*/ 0 h 8688"/>
                <a:gd name="T155" fmla="*/ 8686 w 8686"/>
                <a:gd name="T156" fmla="*/ 8688 h 868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686" h="8688">
                  <a:moveTo>
                    <a:pt x="8686" y="4344"/>
                  </a:moveTo>
                  <a:lnTo>
                    <a:pt x="8681" y="4121"/>
                  </a:lnTo>
                  <a:lnTo>
                    <a:pt x="8664" y="3900"/>
                  </a:lnTo>
                  <a:lnTo>
                    <a:pt x="8637" y="3683"/>
                  </a:lnTo>
                  <a:lnTo>
                    <a:pt x="8599" y="3469"/>
                  </a:lnTo>
                  <a:lnTo>
                    <a:pt x="8550" y="3258"/>
                  </a:lnTo>
                  <a:lnTo>
                    <a:pt x="8491" y="3052"/>
                  </a:lnTo>
                  <a:lnTo>
                    <a:pt x="8423" y="2850"/>
                  </a:lnTo>
                  <a:lnTo>
                    <a:pt x="8346" y="2653"/>
                  </a:lnTo>
                  <a:lnTo>
                    <a:pt x="8258" y="2460"/>
                  </a:lnTo>
                  <a:lnTo>
                    <a:pt x="8162" y="2273"/>
                  </a:lnTo>
                  <a:lnTo>
                    <a:pt x="8058" y="2092"/>
                  </a:lnTo>
                  <a:lnTo>
                    <a:pt x="7945" y="1916"/>
                  </a:lnTo>
                  <a:lnTo>
                    <a:pt x="7824" y="1745"/>
                  </a:lnTo>
                  <a:lnTo>
                    <a:pt x="7695" y="1581"/>
                  </a:lnTo>
                  <a:lnTo>
                    <a:pt x="7558" y="1424"/>
                  </a:lnTo>
                  <a:lnTo>
                    <a:pt x="7415" y="1273"/>
                  </a:lnTo>
                  <a:lnTo>
                    <a:pt x="7263" y="1129"/>
                  </a:lnTo>
                  <a:lnTo>
                    <a:pt x="7105" y="992"/>
                  </a:lnTo>
                  <a:lnTo>
                    <a:pt x="6942" y="864"/>
                  </a:lnTo>
                  <a:lnTo>
                    <a:pt x="6771" y="743"/>
                  </a:lnTo>
                  <a:lnTo>
                    <a:pt x="6596" y="629"/>
                  </a:lnTo>
                  <a:lnTo>
                    <a:pt x="6413" y="524"/>
                  </a:lnTo>
                  <a:lnTo>
                    <a:pt x="6226" y="429"/>
                  </a:lnTo>
                  <a:lnTo>
                    <a:pt x="6033" y="341"/>
                  </a:lnTo>
                  <a:lnTo>
                    <a:pt x="5836" y="264"/>
                  </a:lnTo>
                  <a:lnTo>
                    <a:pt x="5634" y="196"/>
                  </a:lnTo>
                  <a:lnTo>
                    <a:pt x="5428" y="136"/>
                  </a:lnTo>
                  <a:lnTo>
                    <a:pt x="5219" y="88"/>
                  </a:lnTo>
                  <a:lnTo>
                    <a:pt x="5004" y="50"/>
                  </a:lnTo>
                  <a:lnTo>
                    <a:pt x="4787" y="22"/>
                  </a:lnTo>
                  <a:lnTo>
                    <a:pt x="4566" y="5"/>
                  </a:lnTo>
                  <a:lnTo>
                    <a:pt x="4342" y="0"/>
                  </a:lnTo>
                  <a:lnTo>
                    <a:pt x="4119" y="5"/>
                  </a:lnTo>
                  <a:lnTo>
                    <a:pt x="3899" y="22"/>
                  </a:lnTo>
                  <a:lnTo>
                    <a:pt x="3681" y="50"/>
                  </a:lnTo>
                  <a:lnTo>
                    <a:pt x="3467" y="88"/>
                  </a:lnTo>
                  <a:lnTo>
                    <a:pt x="3258" y="136"/>
                  </a:lnTo>
                  <a:lnTo>
                    <a:pt x="3052" y="196"/>
                  </a:lnTo>
                  <a:lnTo>
                    <a:pt x="2850" y="264"/>
                  </a:lnTo>
                  <a:lnTo>
                    <a:pt x="2653" y="341"/>
                  </a:lnTo>
                  <a:lnTo>
                    <a:pt x="2460" y="429"/>
                  </a:lnTo>
                  <a:lnTo>
                    <a:pt x="2273" y="524"/>
                  </a:lnTo>
                  <a:lnTo>
                    <a:pt x="2090" y="629"/>
                  </a:lnTo>
                  <a:lnTo>
                    <a:pt x="1914" y="743"/>
                  </a:lnTo>
                  <a:lnTo>
                    <a:pt x="1744" y="864"/>
                  </a:lnTo>
                  <a:lnTo>
                    <a:pt x="1580" y="992"/>
                  </a:lnTo>
                  <a:lnTo>
                    <a:pt x="1422" y="1129"/>
                  </a:lnTo>
                  <a:lnTo>
                    <a:pt x="1271" y="1273"/>
                  </a:lnTo>
                  <a:lnTo>
                    <a:pt x="1128" y="1424"/>
                  </a:lnTo>
                  <a:lnTo>
                    <a:pt x="991" y="1581"/>
                  </a:lnTo>
                  <a:lnTo>
                    <a:pt x="862" y="1745"/>
                  </a:lnTo>
                  <a:lnTo>
                    <a:pt x="741" y="1916"/>
                  </a:lnTo>
                  <a:lnTo>
                    <a:pt x="628" y="2092"/>
                  </a:lnTo>
                  <a:lnTo>
                    <a:pt x="524" y="2273"/>
                  </a:lnTo>
                  <a:lnTo>
                    <a:pt x="428" y="2460"/>
                  </a:lnTo>
                  <a:lnTo>
                    <a:pt x="340" y="2653"/>
                  </a:lnTo>
                  <a:lnTo>
                    <a:pt x="263" y="2850"/>
                  </a:lnTo>
                  <a:lnTo>
                    <a:pt x="194" y="3052"/>
                  </a:lnTo>
                  <a:lnTo>
                    <a:pt x="136" y="3258"/>
                  </a:lnTo>
                  <a:lnTo>
                    <a:pt x="87" y="3469"/>
                  </a:lnTo>
                  <a:lnTo>
                    <a:pt x="49" y="3683"/>
                  </a:lnTo>
                  <a:lnTo>
                    <a:pt x="22" y="3900"/>
                  </a:lnTo>
                  <a:lnTo>
                    <a:pt x="5" y="4121"/>
                  </a:lnTo>
                  <a:lnTo>
                    <a:pt x="0" y="4344"/>
                  </a:lnTo>
                  <a:lnTo>
                    <a:pt x="5" y="4568"/>
                  </a:lnTo>
                  <a:lnTo>
                    <a:pt x="22" y="4788"/>
                  </a:lnTo>
                  <a:lnTo>
                    <a:pt x="49" y="5005"/>
                  </a:lnTo>
                  <a:lnTo>
                    <a:pt x="87" y="5219"/>
                  </a:lnTo>
                  <a:lnTo>
                    <a:pt x="136" y="5430"/>
                  </a:lnTo>
                  <a:lnTo>
                    <a:pt x="194" y="5636"/>
                  </a:lnTo>
                  <a:lnTo>
                    <a:pt x="263" y="5838"/>
                  </a:lnTo>
                  <a:lnTo>
                    <a:pt x="340" y="6035"/>
                  </a:lnTo>
                  <a:lnTo>
                    <a:pt x="428" y="6228"/>
                  </a:lnTo>
                  <a:lnTo>
                    <a:pt x="524" y="6415"/>
                  </a:lnTo>
                  <a:lnTo>
                    <a:pt x="628" y="6596"/>
                  </a:lnTo>
                  <a:lnTo>
                    <a:pt x="741" y="6772"/>
                  </a:lnTo>
                  <a:lnTo>
                    <a:pt x="862" y="6943"/>
                  </a:lnTo>
                  <a:lnTo>
                    <a:pt x="991" y="7107"/>
                  </a:lnTo>
                  <a:lnTo>
                    <a:pt x="1128" y="7265"/>
                  </a:lnTo>
                  <a:lnTo>
                    <a:pt x="1271" y="7415"/>
                  </a:lnTo>
                  <a:lnTo>
                    <a:pt x="1422" y="7560"/>
                  </a:lnTo>
                  <a:lnTo>
                    <a:pt x="1580" y="7696"/>
                  </a:lnTo>
                  <a:lnTo>
                    <a:pt x="1744" y="7824"/>
                  </a:lnTo>
                  <a:lnTo>
                    <a:pt x="1914" y="7947"/>
                  </a:lnTo>
                  <a:lnTo>
                    <a:pt x="2090" y="8059"/>
                  </a:lnTo>
                  <a:lnTo>
                    <a:pt x="2273" y="8164"/>
                  </a:lnTo>
                  <a:lnTo>
                    <a:pt x="2460" y="8259"/>
                  </a:lnTo>
                  <a:lnTo>
                    <a:pt x="2653" y="8347"/>
                  </a:lnTo>
                  <a:lnTo>
                    <a:pt x="2850" y="8424"/>
                  </a:lnTo>
                  <a:lnTo>
                    <a:pt x="3052" y="8492"/>
                  </a:lnTo>
                  <a:lnTo>
                    <a:pt x="3258" y="8552"/>
                  </a:lnTo>
                  <a:lnTo>
                    <a:pt x="3467" y="8600"/>
                  </a:lnTo>
                  <a:lnTo>
                    <a:pt x="3681" y="8638"/>
                  </a:lnTo>
                  <a:lnTo>
                    <a:pt x="3899" y="8666"/>
                  </a:lnTo>
                  <a:lnTo>
                    <a:pt x="4119" y="8683"/>
                  </a:lnTo>
                  <a:lnTo>
                    <a:pt x="4342" y="8688"/>
                  </a:lnTo>
                  <a:lnTo>
                    <a:pt x="4566" y="8683"/>
                  </a:lnTo>
                  <a:lnTo>
                    <a:pt x="4787" y="8666"/>
                  </a:lnTo>
                  <a:lnTo>
                    <a:pt x="5004" y="8638"/>
                  </a:lnTo>
                  <a:lnTo>
                    <a:pt x="5219" y="8600"/>
                  </a:lnTo>
                  <a:lnTo>
                    <a:pt x="5428" y="8552"/>
                  </a:lnTo>
                  <a:lnTo>
                    <a:pt x="5634" y="8492"/>
                  </a:lnTo>
                  <a:lnTo>
                    <a:pt x="5836" y="8424"/>
                  </a:lnTo>
                  <a:lnTo>
                    <a:pt x="6033" y="8347"/>
                  </a:lnTo>
                  <a:lnTo>
                    <a:pt x="6226" y="8259"/>
                  </a:lnTo>
                  <a:lnTo>
                    <a:pt x="6413" y="8164"/>
                  </a:lnTo>
                  <a:lnTo>
                    <a:pt x="6596" y="8059"/>
                  </a:lnTo>
                  <a:lnTo>
                    <a:pt x="6771" y="7947"/>
                  </a:lnTo>
                  <a:lnTo>
                    <a:pt x="6942" y="7824"/>
                  </a:lnTo>
                  <a:lnTo>
                    <a:pt x="7105" y="7696"/>
                  </a:lnTo>
                  <a:lnTo>
                    <a:pt x="7263" y="7560"/>
                  </a:lnTo>
                  <a:lnTo>
                    <a:pt x="7415" y="7415"/>
                  </a:lnTo>
                  <a:lnTo>
                    <a:pt x="7558" y="7265"/>
                  </a:lnTo>
                  <a:lnTo>
                    <a:pt x="7695" y="7107"/>
                  </a:lnTo>
                  <a:lnTo>
                    <a:pt x="7824" y="6943"/>
                  </a:lnTo>
                  <a:lnTo>
                    <a:pt x="7945" y="6772"/>
                  </a:lnTo>
                  <a:lnTo>
                    <a:pt x="8058" y="6596"/>
                  </a:lnTo>
                  <a:lnTo>
                    <a:pt x="8162" y="6415"/>
                  </a:lnTo>
                  <a:lnTo>
                    <a:pt x="8258" y="6228"/>
                  </a:lnTo>
                  <a:lnTo>
                    <a:pt x="8346" y="6035"/>
                  </a:lnTo>
                  <a:lnTo>
                    <a:pt x="8423" y="5838"/>
                  </a:lnTo>
                  <a:lnTo>
                    <a:pt x="8491" y="5636"/>
                  </a:lnTo>
                  <a:lnTo>
                    <a:pt x="8550" y="5430"/>
                  </a:lnTo>
                  <a:lnTo>
                    <a:pt x="8599" y="5219"/>
                  </a:lnTo>
                  <a:lnTo>
                    <a:pt x="8637" y="5005"/>
                  </a:lnTo>
                  <a:lnTo>
                    <a:pt x="8664" y="4788"/>
                  </a:lnTo>
                  <a:lnTo>
                    <a:pt x="8681" y="4568"/>
                  </a:lnTo>
                  <a:lnTo>
                    <a:pt x="8686" y="4344"/>
                  </a:lnTo>
                  <a:close/>
                  <a:moveTo>
                    <a:pt x="8387" y="4344"/>
                  </a:moveTo>
                  <a:lnTo>
                    <a:pt x="8381" y="4552"/>
                  </a:lnTo>
                  <a:lnTo>
                    <a:pt x="8366" y="4757"/>
                  </a:lnTo>
                  <a:lnTo>
                    <a:pt x="8340" y="4960"/>
                  </a:lnTo>
                  <a:lnTo>
                    <a:pt x="8305" y="5159"/>
                  </a:lnTo>
                  <a:lnTo>
                    <a:pt x="8259" y="5355"/>
                  </a:lnTo>
                  <a:lnTo>
                    <a:pt x="8206" y="5546"/>
                  </a:lnTo>
                  <a:lnTo>
                    <a:pt x="8142" y="5735"/>
                  </a:lnTo>
                  <a:lnTo>
                    <a:pt x="8069" y="5918"/>
                  </a:lnTo>
                  <a:lnTo>
                    <a:pt x="7988" y="6098"/>
                  </a:lnTo>
                  <a:lnTo>
                    <a:pt x="7899" y="6271"/>
                  </a:lnTo>
                  <a:lnTo>
                    <a:pt x="7801" y="6441"/>
                  </a:lnTo>
                  <a:lnTo>
                    <a:pt x="7696" y="6605"/>
                  </a:lnTo>
                  <a:lnTo>
                    <a:pt x="7584" y="6763"/>
                  </a:lnTo>
                  <a:lnTo>
                    <a:pt x="7464" y="6917"/>
                  </a:lnTo>
                  <a:lnTo>
                    <a:pt x="7336" y="7064"/>
                  </a:lnTo>
                  <a:lnTo>
                    <a:pt x="7203" y="7204"/>
                  </a:lnTo>
                  <a:lnTo>
                    <a:pt x="7062" y="7338"/>
                  </a:lnTo>
                  <a:lnTo>
                    <a:pt x="6915" y="7465"/>
                  </a:lnTo>
                  <a:lnTo>
                    <a:pt x="6762" y="7585"/>
                  </a:lnTo>
                  <a:lnTo>
                    <a:pt x="6603" y="7698"/>
                  </a:lnTo>
                  <a:lnTo>
                    <a:pt x="6440" y="7803"/>
                  </a:lnTo>
                  <a:lnTo>
                    <a:pt x="6271" y="7901"/>
                  </a:lnTo>
                  <a:lnTo>
                    <a:pt x="6096" y="7989"/>
                  </a:lnTo>
                  <a:lnTo>
                    <a:pt x="5917" y="8071"/>
                  </a:lnTo>
                  <a:lnTo>
                    <a:pt x="5733" y="8143"/>
                  </a:lnTo>
                  <a:lnTo>
                    <a:pt x="5546" y="8206"/>
                  </a:lnTo>
                  <a:lnTo>
                    <a:pt x="5353" y="8261"/>
                  </a:lnTo>
                  <a:lnTo>
                    <a:pt x="5158" y="8306"/>
                  </a:lnTo>
                  <a:lnTo>
                    <a:pt x="4959" y="8342"/>
                  </a:lnTo>
                  <a:lnTo>
                    <a:pt x="4756" y="8368"/>
                  </a:lnTo>
                  <a:lnTo>
                    <a:pt x="4551" y="8384"/>
                  </a:lnTo>
                  <a:lnTo>
                    <a:pt x="4342" y="8388"/>
                  </a:lnTo>
                  <a:lnTo>
                    <a:pt x="4135" y="8384"/>
                  </a:lnTo>
                  <a:lnTo>
                    <a:pt x="3929" y="8368"/>
                  </a:lnTo>
                  <a:lnTo>
                    <a:pt x="3727" y="8342"/>
                  </a:lnTo>
                  <a:lnTo>
                    <a:pt x="3528" y="8306"/>
                  </a:lnTo>
                  <a:lnTo>
                    <a:pt x="3332" y="8261"/>
                  </a:lnTo>
                  <a:lnTo>
                    <a:pt x="3140" y="8206"/>
                  </a:lnTo>
                  <a:lnTo>
                    <a:pt x="2952" y="8143"/>
                  </a:lnTo>
                  <a:lnTo>
                    <a:pt x="2769" y="8071"/>
                  </a:lnTo>
                  <a:lnTo>
                    <a:pt x="2590" y="7989"/>
                  </a:lnTo>
                  <a:lnTo>
                    <a:pt x="2415" y="7901"/>
                  </a:lnTo>
                  <a:lnTo>
                    <a:pt x="2246" y="7803"/>
                  </a:lnTo>
                  <a:lnTo>
                    <a:pt x="2081" y="7698"/>
                  </a:lnTo>
                  <a:lnTo>
                    <a:pt x="1923" y="7585"/>
                  </a:lnTo>
                  <a:lnTo>
                    <a:pt x="1771" y="7465"/>
                  </a:lnTo>
                  <a:lnTo>
                    <a:pt x="1624" y="7338"/>
                  </a:lnTo>
                  <a:lnTo>
                    <a:pt x="1483" y="7204"/>
                  </a:lnTo>
                  <a:lnTo>
                    <a:pt x="1350" y="7064"/>
                  </a:lnTo>
                  <a:lnTo>
                    <a:pt x="1222" y="6917"/>
                  </a:lnTo>
                  <a:lnTo>
                    <a:pt x="1102" y="6763"/>
                  </a:lnTo>
                  <a:lnTo>
                    <a:pt x="989" y="6605"/>
                  </a:lnTo>
                  <a:lnTo>
                    <a:pt x="885" y="6441"/>
                  </a:lnTo>
                  <a:lnTo>
                    <a:pt x="787" y="6271"/>
                  </a:lnTo>
                  <a:lnTo>
                    <a:pt x="698" y="6098"/>
                  </a:lnTo>
                  <a:lnTo>
                    <a:pt x="617" y="5918"/>
                  </a:lnTo>
                  <a:lnTo>
                    <a:pt x="544" y="5735"/>
                  </a:lnTo>
                  <a:lnTo>
                    <a:pt x="480" y="5546"/>
                  </a:lnTo>
                  <a:lnTo>
                    <a:pt x="426" y="5355"/>
                  </a:lnTo>
                  <a:lnTo>
                    <a:pt x="380" y="5159"/>
                  </a:lnTo>
                  <a:lnTo>
                    <a:pt x="346" y="4960"/>
                  </a:lnTo>
                  <a:lnTo>
                    <a:pt x="320" y="4757"/>
                  </a:lnTo>
                  <a:lnTo>
                    <a:pt x="304" y="4552"/>
                  </a:lnTo>
                  <a:lnTo>
                    <a:pt x="299" y="4344"/>
                  </a:lnTo>
                  <a:lnTo>
                    <a:pt x="304" y="4136"/>
                  </a:lnTo>
                  <a:lnTo>
                    <a:pt x="320" y="3931"/>
                  </a:lnTo>
                  <a:lnTo>
                    <a:pt x="346" y="3728"/>
                  </a:lnTo>
                  <a:lnTo>
                    <a:pt x="380" y="3529"/>
                  </a:lnTo>
                  <a:lnTo>
                    <a:pt x="426" y="3333"/>
                  </a:lnTo>
                  <a:lnTo>
                    <a:pt x="480" y="3142"/>
                  </a:lnTo>
                  <a:lnTo>
                    <a:pt x="544" y="2953"/>
                  </a:lnTo>
                  <a:lnTo>
                    <a:pt x="617" y="2770"/>
                  </a:lnTo>
                  <a:lnTo>
                    <a:pt x="698" y="2590"/>
                  </a:lnTo>
                  <a:lnTo>
                    <a:pt x="787" y="2417"/>
                  </a:lnTo>
                  <a:lnTo>
                    <a:pt x="885" y="2247"/>
                  </a:lnTo>
                  <a:lnTo>
                    <a:pt x="989" y="2083"/>
                  </a:lnTo>
                  <a:lnTo>
                    <a:pt x="1102" y="1925"/>
                  </a:lnTo>
                  <a:lnTo>
                    <a:pt x="1222" y="1771"/>
                  </a:lnTo>
                  <a:lnTo>
                    <a:pt x="1350" y="1624"/>
                  </a:lnTo>
                  <a:lnTo>
                    <a:pt x="1483" y="1484"/>
                  </a:lnTo>
                  <a:lnTo>
                    <a:pt x="1624" y="1350"/>
                  </a:lnTo>
                  <a:lnTo>
                    <a:pt x="1771" y="1223"/>
                  </a:lnTo>
                  <a:lnTo>
                    <a:pt x="1923" y="1103"/>
                  </a:lnTo>
                  <a:lnTo>
                    <a:pt x="2081" y="990"/>
                  </a:lnTo>
                  <a:lnTo>
                    <a:pt x="2246" y="885"/>
                  </a:lnTo>
                  <a:lnTo>
                    <a:pt x="2415" y="787"/>
                  </a:lnTo>
                  <a:lnTo>
                    <a:pt x="2590" y="699"/>
                  </a:lnTo>
                  <a:lnTo>
                    <a:pt x="2769" y="617"/>
                  </a:lnTo>
                  <a:lnTo>
                    <a:pt x="2952" y="545"/>
                  </a:lnTo>
                  <a:lnTo>
                    <a:pt x="3140" y="482"/>
                  </a:lnTo>
                  <a:lnTo>
                    <a:pt x="3332" y="427"/>
                  </a:lnTo>
                  <a:lnTo>
                    <a:pt x="3528" y="382"/>
                  </a:lnTo>
                  <a:lnTo>
                    <a:pt x="3727" y="346"/>
                  </a:lnTo>
                  <a:lnTo>
                    <a:pt x="3929" y="320"/>
                  </a:lnTo>
                  <a:lnTo>
                    <a:pt x="4135" y="304"/>
                  </a:lnTo>
                  <a:lnTo>
                    <a:pt x="4342" y="300"/>
                  </a:lnTo>
                  <a:lnTo>
                    <a:pt x="4551" y="304"/>
                  </a:lnTo>
                  <a:lnTo>
                    <a:pt x="4756" y="320"/>
                  </a:lnTo>
                  <a:lnTo>
                    <a:pt x="4959" y="346"/>
                  </a:lnTo>
                  <a:lnTo>
                    <a:pt x="5158" y="382"/>
                  </a:lnTo>
                  <a:lnTo>
                    <a:pt x="5353" y="427"/>
                  </a:lnTo>
                  <a:lnTo>
                    <a:pt x="5546" y="482"/>
                  </a:lnTo>
                  <a:lnTo>
                    <a:pt x="5733" y="545"/>
                  </a:lnTo>
                  <a:lnTo>
                    <a:pt x="5917" y="617"/>
                  </a:lnTo>
                  <a:lnTo>
                    <a:pt x="6096" y="699"/>
                  </a:lnTo>
                  <a:lnTo>
                    <a:pt x="6271" y="787"/>
                  </a:lnTo>
                  <a:lnTo>
                    <a:pt x="6440" y="885"/>
                  </a:lnTo>
                  <a:lnTo>
                    <a:pt x="6603" y="990"/>
                  </a:lnTo>
                  <a:lnTo>
                    <a:pt x="6762" y="1103"/>
                  </a:lnTo>
                  <a:lnTo>
                    <a:pt x="6915" y="1223"/>
                  </a:lnTo>
                  <a:lnTo>
                    <a:pt x="7062" y="1350"/>
                  </a:lnTo>
                  <a:lnTo>
                    <a:pt x="7203" y="1484"/>
                  </a:lnTo>
                  <a:lnTo>
                    <a:pt x="7336" y="1624"/>
                  </a:lnTo>
                  <a:lnTo>
                    <a:pt x="7464" y="1771"/>
                  </a:lnTo>
                  <a:lnTo>
                    <a:pt x="7584" y="1925"/>
                  </a:lnTo>
                  <a:lnTo>
                    <a:pt x="7696" y="2083"/>
                  </a:lnTo>
                  <a:lnTo>
                    <a:pt x="7801" y="2247"/>
                  </a:lnTo>
                  <a:lnTo>
                    <a:pt x="7899" y="2417"/>
                  </a:lnTo>
                  <a:lnTo>
                    <a:pt x="7988" y="2590"/>
                  </a:lnTo>
                  <a:lnTo>
                    <a:pt x="8069" y="2770"/>
                  </a:lnTo>
                  <a:lnTo>
                    <a:pt x="8142" y="2953"/>
                  </a:lnTo>
                  <a:lnTo>
                    <a:pt x="8206" y="3142"/>
                  </a:lnTo>
                  <a:lnTo>
                    <a:pt x="8259" y="3333"/>
                  </a:lnTo>
                  <a:lnTo>
                    <a:pt x="8305" y="3529"/>
                  </a:lnTo>
                  <a:lnTo>
                    <a:pt x="8340" y="3728"/>
                  </a:lnTo>
                  <a:lnTo>
                    <a:pt x="8366" y="3931"/>
                  </a:lnTo>
                  <a:lnTo>
                    <a:pt x="8381" y="4136"/>
                  </a:lnTo>
                  <a:lnTo>
                    <a:pt x="8387" y="4344"/>
                  </a:lnTo>
                  <a:close/>
                </a:path>
              </a:pathLst>
            </a:custGeom>
            <a:solidFill>
              <a:srgbClr val="B78F6C"/>
            </a:solidFill>
            <a:ln w="9525">
              <a:noFill/>
              <a:round/>
              <a:headEnd/>
              <a:tailEnd/>
            </a:ln>
          </p:spPr>
          <p:txBody>
            <a:bodyPr/>
            <a:lstStyle/>
            <a:p>
              <a:pPr eaLnBrk="1" hangingPunct="1"/>
              <a:endParaRPr lang="pt-BR" u="none"/>
            </a:p>
          </p:txBody>
        </p:sp>
        <p:sp>
          <p:nvSpPr>
            <p:cNvPr id="468204" name="Freeform 89"/>
            <p:cNvSpPr>
              <a:spLocks noEditPoints="1"/>
            </p:cNvSpPr>
            <p:nvPr/>
          </p:nvSpPr>
          <p:spPr bwMode="auto">
            <a:xfrm>
              <a:off x="3284538" y="2295511"/>
              <a:ext cx="1901825" cy="1901825"/>
            </a:xfrm>
            <a:custGeom>
              <a:avLst/>
              <a:gdLst>
                <a:gd name="T0" fmla="*/ 2147483647 w 8388"/>
                <a:gd name="T1" fmla="*/ 2147483647 h 8388"/>
                <a:gd name="T2" fmla="*/ 2147483647 w 8388"/>
                <a:gd name="T3" fmla="*/ 2147483647 h 8388"/>
                <a:gd name="T4" fmla="*/ 2147483647 w 8388"/>
                <a:gd name="T5" fmla="*/ 2147483647 h 8388"/>
                <a:gd name="T6" fmla="*/ 2147483647 w 8388"/>
                <a:gd name="T7" fmla="*/ 2147483647 h 8388"/>
                <a:gd name="T8" fmla="*/ 2147483647 w 8388"/>
                <a:gd name="T9" fmla="*/ 2147483647 h 8388"/>
                <a:gd name="T10" fmla="*/ 2147483647 w 8388"/>
                <a:gd name="T11" fmla="*/ 2147483647 h 8388"/>
                <a:gd name="T12" fmla="*/ 2147483647 w 8388"/>
                <a:gd name="T13" fmla="*/ 2147483647 h 8388"/>
                <a:gd name="T14" fmla="*/ 2147483647 w 8388"/>
                <a:gd name="T15" fmla="*/ 2147483647 h 8388"/>
                <a:gd name="T16" fmla="*/ 2147483647 w 8388"/>
                <a:gd name="T17" fmla="*/ 2147483647 h 8388"/>
                <a:gd name="T18" fmla="*/ 2147483647 w 8388"/>
                <a:gd name="T19" fmla="*/ 2147483647 h 8388"/>
                <a:gd name="T20" fmla="*/ 2147483647 w 8388"/>
                <a:gd name="T21" fmla="*/ 2147483647 h 8388"/>
                <a:gd name="T22" fmla="*/ 2147483647 w 8388"/>
                <a:gd name="T23" fmla="*/ 2147483647 h 8388"/>
                <a:gd name="T24" fmla="*/ 0 w 8388"/>
                <a:gd name="T25" fmla="*/ 2147483647 h 8388"/>
                <a:gd name="T26" fmla="*/ 2147483647 w 8388"/>
                <a:gd name="T27" fmla="*/ 2147483647 h 8388"/>
                <a:gd name="T28" fmla="*/ 2147483647 w 8388"/>
                <a:gd name="T29" fmla="*/ 2147483647 h 8388"/>
                <a:gd name="T30" fmla="*/ 2147483647 w 8388"/>
                <a:gd name="T31" fmla="*/ 2147483647 h 8388"/>
                <a:gd name="T32" fmla="*/ 2147483647 w 8388"/>
                <a:gd name="T33" fmla="*/ 2147483647 h 8388"/>
                <a:gd name="T34" fmla="*/ 2147483647 w 8388"/>
                <a:gd name="T35" fmla="*/ 2147483647 h 8388"/>
                <a:gd name="T36" fmla="*/ 2147483647 w 8388"/>
                <a:gd name="T37" fmla="*/ 2147483647 h 8388"/>
                <a:gd name="T38" fmla="*/ 2147483647 w 8388"/>
                <a:gd name="T39" fmla="*/ 2147483647 h 8388"/>
                <a:gd name="T40" fmla="*/ 2147483647 w 8388"/>
                <a:gd name="T41" fmla="*/ 2147483647 h 8388"/>
                <a:gd name="T42" fmla="*/ 2147483647 w 8388"/>
                <a:gd name="T43" fmla="*/ 2147483647 h 8388"/>
                <a:gd name="T44" fmla="*/ 2147483647 w 8388"/>
                <a:gd name="T45" fmla="*/ 2147483647 h 8388"/>
                <a:gd name="T46" fmla="*/ 2147483647 w 8388"/>
                <a:gd name="T47" fmla="*/ 2147483647 h 8388"/>
                <a:gd name="T48" fmla="*/ 2147483647 w 8388"/>
                <a:gd name="T49" fmla="*/ 2147483647 h 8388"/>
                <a:gd name="T50" fmla="*/ 2147483647 w 8388"/>
                <a:gd name="T51" fmla="*/ 2147483647 h 8388"/>
                <a:gd name="T52" fmla="*/ 2147483647 w 8388"/>
                <a:gd name="T53" fmla="*/ 2147483647 h 8388"/>
                <a:gd name="T54" fmla="*/ 2147483647 w 8388"/>
                <a:gd name="T55" fmla="*/ 2147483647 h 8388"/>
                <a:gd name="T56" fmla="*/ 2147483647 w 8388"/>
                <a:gd name="T57" fmla="*/ 2147483647 h 8388"/>
                <a:gd name="T58" fmla="*/ 2147483647 w 8388"/>
                <a:gd name="T59" fmla="*/ 2147483647 h 8388"/>
                <a:gd name="T60" fmla="*/ 2147483647 w 8388"/>
                <a:gd name="T61" fmla="*/ 2147483647 h 8388"/>
                <a:gd name="T62" fmla="*/ 2147483647 w 8388"/>
                <a:gd name="T63" fmla="*/ 2147483647 h 8388"/>
                <a:gd name="T64" fmla="*/ 2147483647 w 8388"/>
                <a:gd name="T65" fmla="*/ 2147483647 h 8388"/>
                <a:gd name="T66" fmla="*/ 2147483647 w 8388"/>
                <a:gd name="T67" fmla="*/ 2147483647 h 8388"/>
                <a:gd name="T68" fmla="*/ 2147483647 w 8388"/>
                <a:gd name="T69" fmla="*/ 2147483647 h 8388"/>
                <a:gd name="T70" fmla="*/ 2147483647 w 8388"/>
                <a:gd name="T71" fmla="*/ 2147483647 h 8388"/>
                <a:gd name="T72" fmla="*/ 2147483647 w 8388"/>
                <a:gd name="T73" fmla="*/ 2147483647 h 8388"/>
                <a:gd name="T74" fmla="*/ 2147483647 w 8388"/>
                <a:gd name="T75" fmla="*/ 2147483647 h 8388"/>
                <a:gd name="T76" fmla="*/ 2147483647 w 8388"/>
                <a:gd name="T77" fmla="*/ 2147483647 h 8388"/>
                <a:gd name="T78" fmla="*/ 2147483647 w 8388"/>
                <a:gd name="T79" fmla="*/ 2147483647 h 8388"/>
                <a:gd name="T80" fmla="*/ 2147483647 w 8388"/>
                <a:gd name="T81" fmla="*/ 2147483647 h 8388"/>
                <a:gd name="T82" fmla="*/ 2147483647 w 8388"/>
                <a:gd name="T83" fmla="*/ 2147483647 h 8388"/>
                <a:gd name="T84" fmla="*/ 2147483647 w 8388"/>
                <a:gd name="T85" fmla="*/ 2147483647 h 8388"/>
                <a:gd name="T86" fmla="*/ 2147483647 w 8388"/>
                <a:gd name="T87" fmla="*/ 2147483647 h 8388"/>
                <a:gd name="T88" fmla="*/ 2147483647 w 8388"/>
                <a:gd name="T89" fmla="*/ 2147483647 h 8388"/>
                <a:gd name="T90" fmla="*/ 2147483647 w 8388"/>
                <a:gd name="T91" fmla="*/ 2147483647 h 8388"/>
                <a:gd name="T92" fmla="*/ 2147483647 w 8388"/>
                <a:gd name="T93" fmla="*/ 2147483647 h 8388"/>
                <a:gd name="T94" fmla="*/ 2147483647 w 8388"/>
                <a:gd name="T95" fmla="*/ 2147483647 h 8388"/>
                <a:gd name="T96" fmla="*/ 2147483647 w 8388"/>
                <a:gd name="T97" fmla="*/ 2147483647 h 8388"/>
                <a:gd name="T98" fmla="*/ 2147483647 w 8388"/>
                <a:gd name="T99" fmla="*/ 2147483647 h 8388"/>
                <a:gd name="T100" fmla="*/ 2147483647 w 8388"/>
                <a:gd name="T101" fmla="*/ 2147483647 h 83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388"/>
                <a:gd name="T154" fmla="*/ 0 h 8388"/>
                <a:gd name="T155" fmla="*/ 8388 w 8388"/>
                <a:gd name="T156" fmla="*/ 8388 h 838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388" h="8388">
                  <a:moveTo>
                    <a:pt x="8388" y="4194"/>
                  </a:moveTo>
                  <a:lnTo>
                    <a:pt x="8383" y="3978"/>
                  </a:lnTo>
                  <a:lnTo>
                    <a:pt x="8366" y="3765"/>
                  </a:lnTo>
                  <a:lnTo>
                    <a:pt x="8339" y="3555"/>
                  </a:lnTo>
                  <a:lnTo>
                    <a:pt x="8303" y="3349"/>
                  </a:lnTo>
                  <a:lnTo>
                    <a:pt x="8256" y="3146"/>
                  </a:lnTo>
                  <a:lnTo>
                    <a:pt x="8199" y="2947"/>
                  </a:lnTo>
                  <a:lnTo>
                    <a:pt x="8133" y="2752"/>
                  </a:lnTo>
                  <a:lnTo>
                    <a:pt x="8058" y="2561"/>
                  </a:lnTo>
                  <a:lnTo>
                    <a:pt x="7974" y="2375"/>
                  </a:lnTo>
                  <a:lnTo>
                    <a:pt x="7882" y="2195"/>
                  </a:lnTo>
                  <a:lnTo>
                    <a:pt x="7781" y="2019"/>
                  </a:lnTo>
                  <a:lnTo>
                    <a:pt x="7671" y="1849"/>
                  </a:lnTo>
                  <a:lnTo>
                    <a:pt x="7555" y="1685"/>
                  </a:lnTo>
                  <a:lnTo>
                    <a:pt x="7430" y="1526"/>
                  </a:lnTo>
                  <a:lnTo>
                    <a:pt x="7298" y="1374"/>
                  </a:lnTo>
                  <a:lnTo>
                    <a:pt x="7159" y="1228"/>
                  </a:lnTo>
                  <a:lnTo>
                    <a:pt x="7013" y="1089"/>
                  </a:lnTo>
                  <a:lnTo>
                    <a:pt x="6861" y="958"/>
                  </a:lnTo>
                  <a:lnTo>
                    <a:pt x="6703" y="834"/>
                  </a:lnTo>
                  <a:lnTo>
                    <a:pt x="6538" y="716"/>
                  </a:lnTo>
                  <a:lnTo>
                    <a:pt x="6368" y="607"/>
                  </a:lnTo>
                  <a:lnTo>
                    <a:pt x="6193" y="506"/>
                  </a:lnTo>
                  <a:lnTo>
                    <a:pt x="6012" y="413"/>
                  </a:lnTo>
                  <a:lnTo>
                    <a:pt x="5826" y="329"/>
                  </a:lnTo>
                  <a:lnTo>
                    <a:pt x="5635" y="254"/>
                  </a:lnTo>
                  <a:lnTo>
                    <a:pt x="5440" y="188"/>
                  </a:lnTo>
                  <a:lnTo>
                    <a:pt x="5242" y="132"/>
                  </a:lnTo>
                  <a:lnTo>
                    <a:pt x="5039" y="85"/>
                  </a:lnTo>
                  <a:lnTo>
                    <a:pt x="4832" y="48"/>
                  </a:lnTo>
                  <a:lnTo>
                    <a:pt x="4622" y="21"/>
                  </a:lnTo>
                  <a:lnTo>
                    <a:pt x="4410" y="5"/>
                  </a:lnTo>
                  <a:lnTo>
                    <a:pt x="4193" y="0"/>
                  </a:lnTo>
                  <a:lnTo>
                    <a:pt x="3978" y="5"/>
                  </a:lnTo>
                  <a:lnTo>
                    <a:pt x="3765" y="21"/>
                  </a:lnTo>
                  <a:lnTo>
                    <a:pt x="3555" y="48"/>
                  </a:lnTo>
                  <a:lnTo>
                    <a:pt x="3349" y="85"/>
                  </a:lnTo>
                  <a:lnTo>
                    <a:pt x="3146" y="132"/>
                  </a:lnTo>
                  <a:lnTo>
                    <a:pt x="2946" y="188"/>
                  </a:lnTo>
                  <a:lnTo>
                    <a:pt x="2752" y="254"/>
                  </a:lnTo>
                  <a:lnTo>
                    <a:pt x="2562" y="329"/>
                  </a:lnTo>
                  <a:lnTo>
                    <a:pt x="2376" y="413"/>
                  </a:lnTo>
                  <a:lnTo>
                    <a:pt x="2194" y="506"/>
                  </a:lnTo>
                  <a:lnTo>
                    <a:pt x="2020" y="607"/>
                  </a:lnTo>
                  <a:lnTo>
                    <a:pt x="1849" y="716"/>
                  </a:lnTo>
                  <a:lnTo>
                    <a:pt x="1685" y="834"/>
                  </a:lnTo>
                  <a:lnTo>
                    <a:pt x="1527" y="958"/>
                  </a:lnTo>
                  <a:lnTo>
                    <a:pt x="1374" y="1089"/>
                  </a:lnTo>
                  <a:lnTo>
                    <a:pt x="1229" y="1228"/>
                  </a:lnTo>
                  <a:lnTo>
                    <a:pt x="1090" y="1374"/>
                  </a:lnTo>
                  <a:lnTo>
                    <a:pt x="957" y="1526"/>
                  </a:lnTo>
                  <a:lnTo>
                    <a:pt x="833" y="1685"/>
                  </a:lnTo>
                  <a:lnTo>
                    <a:pt x="717" y="1849"/>
                  </a:lnTo>
                  <a:lnTo>
                    <a:pt x="607" y="2019"/>
                  </a:lnTo>
                  <a:lnTo>
                    <a:pt x="506" y="2195"/>
                  </a:lnTo>
                  <a:lnTo>
                    <a:pt x="413" y="2375"/>
                  </a:lnTo>
                  <a:lnTo>
                    <a:pt x="330" y="2561"/>
                  </a:lnTo>
                  <a:lnTo>
                    <a:pt x="254" y="2752"/>
                  </a:lnTo>
                  <a:lnTo>
                    <a:pt x="189" y="2947"/>
                  </a:lnTo>
                  <a:lnTo>
                    <a:pt x="132" y="3146"/>
                  </a:lnTo>
                  <a:lnTo>
                    <a:pt x="85" y="3349"/>
                  </a:lnTo>
                  <a:lnTo>
                    <a:pt x="48" y="3555"/>
                  </a:lnTo>
                  <a:lnTo>
                    <a:pt x="22" y="3765"/>
                  </a:lnTo>
                  <a:lnTo>
                    <a:pt x="5" y="3978"/>
                  </a:lnTo>
                  <a:lnTo>
                    <a:pt x="0" y="4194"/>
                  </a:lnTo>
                  <a:lnTo>
                    <a:pt x="5" y="4410"/>
                  </a:lnTo>
                  <a:lnTo>
                    <a:pt x="22" y="4623"/>
                  </a:lnTo>
                  <a:lnTo>
                    <a:pt x="48" y="4833"/>
                  </a:lnTo>
                  <a:lnTo>
                    <a:pt x="85" y="5039"/>
                  </a:lnTo>
                  <a:lnTo>
                    <a:pt x="132" y="5242"/>
                  </a:lnTo>
                  <a:lnTo>
                    <a:pt x="189" y="5441"/>
                  </a:lnTo>
                  <a:lnTo>
                    <a:pt x="254" y="5636"/>
                  </a:lnTo>
                  <a:lnTo>
                    <a:pt x="330" y="5827"/>
                  </a:lnTo>
                  <a:lnTo>
                    <a:pt x="413" y="6013"/>
                  </a:lnTo>
                  <a:lnTo>
                    <a:pt x="506" y="6193"/>
                  </a:lnTo>
                  <a:lnTo>
                    <a:pt x="607" y="6369"/>
                  </a:lnTo>
                  <a:lnTo>
                    <a:pt x="717" y="6539"/>
                  </a:lnTo>
                  <a:lnTo>
                    <a:pt x="833" y="6703"/>
                  </a:lnTo>
                  <a:lnTo>
                    <a:pt x="957" y="6862"/>
                  </a:lnTo>
                  <a:lnTo>
                    <a:pt x="1090" y="7014"/>
                  </a:lnTo>
                  <a:lnTo>
                    <a:pt x="1229" y="7160"/>
                  </a:lnTo>
                  <a:lnTo>
                    <a:pt x="1374" y="7299"/>
                  </a:lnTo>
                  <a:lnTo>
                    <a:pt x="1527" y="7430"/>
                  </a:lnTo>
                  <a:lnTo>
                    <a:pt x="1685" y="7554"/>
                  </a:lnTo>
                  <a:lnTo>
                    <a:pt x="1849" y="7672"/>
                  </a:lnTo>
                  <a:lnTo>
                    <a:pt x="2020" y="7781"/>
                  </a:lnTo>
                  <a:lnTo>
                    <a:pt x="2194" y="7882"/>
                  </a:lnTo>
                  <a:lnTo>
                    <a:pt x="2376" y="7975"/>
                  </a:lnTo>
                  <a:lnTo>
                    <a:pt x="2562" y="8059"/>
                  </a:lnTo>
                  <a:lnTo>
                    <a:pt x="2752" y="8134"/>
                  </a:lnTo>
                  <a:lnTo>
                    <a:pt x="2946" y="8200"/>
                  </a:lnTo>
                  <a:lnTo>
                    <a:pt x="3146" y="8256"/>
                  </a:lnTo>
                  <a:lnTo>
                    <a:pt x="3349" y="8303"/>
                  </a:lnTo>
                  <a:lnTo>
                    <a:pt x="3555" y="8340"/>
                  </a:lnTo>
                  <a:lnTo>
                    <a:pt x="3765" y="8367"/>
                  </a:lnTo>
                  <a:lnTo>
                    <a:pt x="3978" y="8383"/>
                  </a:lnTo>
                  <a:lnTo>
                    <a:pt x="4193" y="8388"/>
                  </a:lnTo>
                  <a:lnTo>
                    <a:pt x="4410" y="8383"/>
                  </a:lnTo>
                  <a:lnTo>
                    <a:pt x="4622" y="8367"/>
                  </a:lnTo>
                  <a:lnTo>
                    <a:pt x="4832" y="8340"/>
                  </a:lnTo>
                  <a:lnTo>
                    <a:pt x="5039" y="8303"/>
                  </a:lnTo>
                  <a:lnTo>
                    <a:pt x="5242" y="8256"/>
                  </a:lnTo>
                  <a:lnTo>
                    <a:pt x="5440" y="8200"/>
                  </a:lnTo>
                  <a:lnTo>
                    <a:pt x="5635" y="8134"/>
                  </a:lnTo>
                  <a:lnTo>
                    <a:pt x="5826" y="8059"/>
                  </a:lnTo>
                  <a:lnTo>
                    <a:pt x="6012" y="7975"/>
                  </a:lnTo>
                  <a:lnTo>
                    <a:pt x="6193" y="7882"/>
                  </a:lnTo>
                  <a:lnTo>
                    <a:pt x="6368" y="7781"/>
                  </a:lnTo>
                  <a:lnTo>
                    <a:pt x="6538" y="7672"/>
                  </a:lnTo>
                  <a:lnTo>
                    <a:pt x="6703" y="7554"/>
                  </a:lnTo>
                  <a:lnTo>
                    <a:pt x="6861" y="7430"/>
                  </a:lnTo>
                  <a:lnTo>
                    <a:pt x="7013" y="7299"/>
                  </a:lnTo>
                  <a:lnTo>
                    <a:pt x="7159" y="7160"/>
                  </a:lnTo>
                  <a:lnTo>
                    <a:pt x="7298" y="7014"/>
                  </a:lnTo>
                  <a:lnTo>
                    <a:pt x="7430" y="6862"/>
                  </a:lnTo>
                  <a:lnTo>
                    <a:pt x="7555" y="6703"/>
                  </a:lnTo>
                  <a:lnTo>
                    <a:pt x="7671" y="6539"/>
                  </a:lnTo>
                  <a:lnTo>
                    <a:pt x="7781" y="6369"/>
                  </a:lnTo>
                  <a:lnTo>
                    <a:pt x="7882" y="6193"/>
                  </a:lnTo>
                  <a:lnTo>
                    <a:pt x="7974" y="6013"/>
                  </a:lnTo>
                  <a:lnTo>
                    <a:pt x="8058" y="5827"/>
                  </a:lnTo>
                  <a:lnTo>
                    <a:pt x="8133" y="5636"/>
                  </a:lnTo>
                  <a:lnTo>
                    <a:pt x="8199" y="5441"/>
                  </a:lnTo>
                  <a:lnTo>
                    <a:pt x="8256" y="5242"/>
                  </a:lnTo>
                  <a:lnTo>
                    <a:pt x="8303" y="5039"/>
                  </a:lnTo>
                  <a:lnTo>
                    <a:pt x="8339" y="4833"/>
                  </a:lnTo>
                  <a:lnTo>
                    <a:pt x="8366" y="4623"/>
                  </a:lnTo>
                  <a:lnTo>
                    <a:pt x="8383" y="4410"/>
                  </a:lnTo>
                  <a:lnTo>
                    <a:pt x="8388" y="4194"/>
                  </a:lnTo>
                  <a:close/>
                  <a:moveTo>
                    <a:pt x="8088" y="4194"/>
                  </a:moveTo>
                  <a:lnTo>
                    <a:pt x="8083" y="4395"/>
                  </a:lnTo>
                  <a:lnTo>
                    <a:pt x="8068" y="4592"/>
                  </a:lnTo>
                  <a:lnTo>
                    <a:pt x="8043" y="4787"/>
                  </a:lnTo>
                  <a:lnTo>
                    <a:pt x="8010" y="4978"/>
                  </a:lnTo>
                  <a:lnTo>
                    <a:pt x="7966" y="5168"/>
                  </a:lnTo>
                  <a:lnTo>
                    <a:pt x="7913" y="5352"/>
                  </a:lnTo>
                  <a:lnTo>
                    <a:pt x="7852" y="5533"/>
                  </a:lnTo>
                  <a:lnTo>
                    <a:pt x="7782" y="5710"/>
                  </a:lnTo>
                  <a:lnTo>
                    <a:pt x="7704" y="5883"/>
                  </a:lnTo>
                  <a:lnTo>
                    <a:pt x="7618" y="6051"/>
                  </a:lnTo>
                  <a:lnTo>
                    <a:pt x="7524" y="6213"/>
                  </a:lnTo>
                  <a:lnTo>
                    <a:pt x="7424" y="6371"/>
                  </a:lnTo>
                  <a:lnTo>
                    <a:pt x="7315" y="6524"/>
                  </a:lnTo>
                  <a:lnTo>
                    <a:pt x="7198" y="6671"/>
                  </a:lnTo>
                  <a:lnTo>
                    <a:pt x="7076" y="6813"/>
                  </a:lnTo>
                  <a:lnTo>
                    <a:pt x="6947" y="6948"/>
                  </a:lnTo>
                  <a:lnTo>
                    <a:pt x="6812" y="7077"/>
                  </a:lnTo>
                  <a:lnTo>
                    <a:pt x="6671" y="7199"/>
                  </a:lnTo>
                  <a:lnTo>
                    <a:pt x="6524" y="7315"/>
                  </a:lnTo>
                  <a:lnTo>
                    <a:pt x="6371" y="7423"/>
                  </a:lnTo>
                  <a:lnTo>
                    <a:pt x="6213" y="7524"/>
                  </a:lnTo>
                  <a:lnTo>
                    <a:pt x="6050" y="7618"/>
                  </a:lnTo>
                  <a:lnTo>
                    <a:pt x="5882" y="7705"/>
                  </a:lnTo>
                  <a:lnTo>
                    <a:pt x="5709" y="7782"/>
                  </a:lnTo>
                  <a:lnTo>
                    <a:pt x="5532" y="7853"/>
                  </a:lnTo>
                  <a:lnTo>
                    <a:pt x="5352" y="7913"/>
                  </a:lnTo>
                  <a:lnTo>
                    <a:pt x="5167" y="7966"/>
                  </a:lnTo>
                  <a:lnTo>
                    <a:pt x="4979" y="8009"/>
                  </a:lnTo>
                  <a:lnTo>
                    <a:pt x="4787" y="8044"/>
                  </a:lnTo>
                  <a:lnTo>
                    <a:pt x="4592" y="8069"/>
                  </a:lnTo>
                  <a:lnTo>
                    <a:pt x="4394" y="8083"/>
                  </a:lnTo>
                  <a:lnTo>
                    <a:pt x="4193" y="8089"/>
                  </a:lnTo>
                  <a:lnTo>
                    <a:pt x="3994" y="8083"/>
                  </a:lnTo>
                  <a:lnTo>
                    <a:pt x="3796" y="8069"/>
                  </a:lnTo>
                  <a:lnTo>
                    <a:pt x="3601" y="8044"/>
                  </a:lnTo>
                  <a:lnTo>
                    <a:pt x="3409" y="8009"/>
                  </a:lnTo>
                  <a:lnTo>
                    <a:pt x="3221" y="7966"/>
                  </a:lnTo>
                  <a:lnTo>
                    <a:pt x="3036" y="7913"/>
                  </a:lnTo>
                  <a:lnTo>
                    <a:pt x="2854" y="7853"/>
                  </a:lnTo>
                  <a:lnTo>
                    <a:pt x="2678" y="7782"/>
                  </a:lnTo>
                  <a:lnTo>
                    <a:pt x="2506" y="7705"/>
                  </a:lnTo>
                  <a:lnTo>
                    <a:pt x="2338" y="7618"/>
                  </a:lnTo>
                  <a:lnTo>
                    <a:pt x="2174" y="7524"/>
                  </a:lnTo>
                  <a:lnTo>
                    <a:pt x="2016" y="7423"/>
                  </a:lnTo>
                  <a:lnTo>
                    <a:pt x="1864" y="7315"/>
                  </a:lnTo>
                  <a:lnTo>
                    <a:pt x="1717" y="7199"/>
                  </a:lnTo>
                  <a:lnTo>
                    <a:pt x="1576" y="7077"/>
                  </a:lnTo>
                  <a:lnTo>
                    <a:pt x="1440" y="6948"/>
                  </a:lnTo>
                  <a:lnTo>
                    <a:pt x="1312" y="6813"/>
                  </a:lnTo>
                  <a:lnTo>
                    <a:pt x="1188" y="6671"/>
                  </a:lnTo>
                  <a:lnTo>
                    <a:pt x="1073" y="6524"/>
                  </a:lnTo>
                  <a:lnTo>
                    <a:pt x="964" y="6371"/>
                  </a:lnTo>
                  <a:lnTo>
                    <a:pt x="863" y="6213"/>
                  </a:lnTo>
                  <a:lnTo>
                    <a:pt x="769" y="6051"/>
                  </a:lnTo>
                  <a:lnTo>
                    <a:pt x="683" y="5883"/>
                  </a:lnTo>
                  <a:lnTo>
                    <a:pt x="606" y="5710"/>
                  </a:lnTo>
                  <a:lnTo>
                    <a:pt x="536" y="5533"/>
                  </a:lnTo>
                  <a:lnTo>
                    <a:pt x="475" y="5352"/>
                  </a:lnTo>
                  <a:lnTo>
                    <a:pt x="422" y="5168"/>
                  </a:lnTo>
                  <a:lnTo>
                    <a:pt x="378" y="4978"/>
                  </a:lnTo>
                  <a:lnTo>
                    <a:pt x="345" y="4787"/>
                  </a:lnTo>
                  <a:lnTo>
                    <a:pt x="320" y="4592"/>
                  </a:lnTo>
                  <a:lnTo>
                    <a:pt x="304" y="4395"/>
                  </a:lnTo>
                  <a:lnTo>
                    <a:pt x="300" y="4194"/>
                  </a:lnTo>
                  <a:lnTo>
                    <a:pt x="304" y="3993"/>
                  </a:lnTo>
                  <a:lnTo>
                    <a:pt x="320" y="3796"/>
                  </a:lnTo>
                  <a:lnTo>
                    <a:pt x="345" y="3601"/>
                  </a:lnTo>
                  <a:lnTo>
                    <a:pt x="378" y="3410"/>
                  </a:lnTo>
                  <a:lnTo>
                    <a:pt x="422" y="3220"/>
                  </a:lnTo>
                  <a:lnTo>
                    <a:pt x="475" y="3036"/>
                  </a:lnTo>
                  <a:lnTo>
                    <a:pt x="536" y="2855"/>
                  </a:lnTo>
                  <a:lnTo>
                    <a:pt x="606" y="2678"/>
                  </a:lnTo>
                  <a:lnTo>
                    <a:pt x="683" y="2505"/>
                  </a:lnTo>
                  <a:lnTo>
                    <a:pt x="769" y="2337"/>
                  </a:lnTo>
                  <a:lnTo>
                    <a:pt x="863" y="2175"/>
                  </a:lnTo>
                  <a:lnTo>
                    <a:pt x="964" y="2017"/>
                  </a:lnTo>
                  <a:lnTo>
                    <a:pt x="1073" y="1864"/>
                  </a:lnTo>
                  <a:lnTo>
                    <a:pt x="1188" y="1717"/>
                  </a:lnTo>
                  <a:lnTo>
                    <a:pt x="1312" y="1575"/>
                  </a:lnTo>
                  <a:lnTo>
                    <a:pt x="1440" y="1440"/>
                  </a:lnTo>
                  <a:lnTo>
                    <a:pt x="1576" y="1311"/>
                  </a:lnTo>
                  <a:lnTo>
                    <a:pt x="1717" y="1189"/>
                  </a:lnTo>
                  <a:lnTo>
                    <a:pt x="1864" y="1073"/>
                  </a:lnTo>
                  <a:lnTo>
                    <a:pt x="2016" y="965"/>
                  </a:lnTo>
                  <a:lnTo>
                    <a:pt x="2174" y="864"/>
                  </a:lnTo>
                  <a:lnTo>
                    <a:pt x="2338" y="770"/>
                  </a:lnTo>
                  <a:lnTo>
                    <a:pt x="2506" y="683"/>
                  </a:lnTo>
                  <a:lnTo>
                    <a:pt x="2678" y="606"/>
                  </a:lnTo>
                  <a:lnTo>
                    <a:pt x="2854" y="535"/>
                  </a:lnTo>
                  <a:lnTo>
                    <a:pt x="3036" y="475"/>
                  </a:lnTo>
                  <a:lnTo>
                    <a:pt x="3221" y="422"/>
                  </a:lnTo>
                  <a:lnTo>
                    <a:pt x="3409" y="379"/>
                  </a:lnTo>
                  <a:lnTo>
                    <a:pt x="3601" y="344"/>
                  </a:lnTo>
                  <a:lnTo>
                    <a:pt x="3796" y="319"/>
                  </a:lnTo>
                  <a:lnTo>
                    <a:pt x="3994" y="305"/>
                  </a:lnTo>
                  <a:lnTo>
                    <a:pt x="4193" y="299"/>
                  </a:lnTo>
                  <a:lnTo>
                    <a:pt x="4394" y="305"/>
                  </a:lnTo>
                  <a:lnTo>
                    <a:pt x="4592" y="319"/>
                  </a:lnTo>
                  <a:lnTo>
                    <a:pt x="4787" y="344"/>
                  </a:lnTo>
                  <a:lnTo>
                    <a:pt x="4979" y="379"/>
                  </a:lnTo>
                  <a:lnTo>
                    <a:pt x="5167" y="422"/>
                  </a:lnTo>
                  <a:lnTo>
                    <a:pt x="5352" y="475"/>
                  </a:lnTo>
                  <a:lnTo>
                    <a:pt x="5532" y="535"/>
                  </a:lnTo>
                  <a:lnTo>
                    <a:pt x="5709" y="606"/>
                  </a:lnTo>
                  <a:lnTo>
                    <a:pt x="5882" y="683"/>
                  </a:lnTo>
                  <a:lnTo>
                    <a:pt x="6050" y="770"/>
                  </a:lnTo>
                  <a:lnTo>
                    <a:pt x="6213" y="864"/>
                  </a:lnTo>
                  <a:lnTo>
                    <a:pt x="6371" y="965"/>
                  </a:lnTo>
                  <a:lnTo>
                    <a:pt x="6524" y="1073"/>
                  </a:lnTo>
                  <a:lnTo>
                    <a:pt x="6671" y="1189"/>
                  </a:lnTo>
                  <a:lnTo>
                    <a:pt x="6812" y="1311"/>
                  </a:lnTo>
                  <a:lnTo>
                    <a:pt x="6947" y="1440"/>
                  </a:lnTo>
                  <a:lnTo>
                    <a:pt x="7076" y="1575"/>
                  </a:lnTo>
                  <a:lnTo>
                    <a:pt x="7198" y="1717"/>
                  </a:lnTo>
                  <a:lnTo>
                    <a:pt x="7315" y="1864"/>
                  </a:lnTo>
                  <a:lnTo>
                    <a:pt x="7424" y="2017"/>
                  </a:lnTo>
                  <a:lnTo>
                    <a:pt x="7524" y="2175"/>
                  </a:lnTo>
                  <a:lnTo>
                    <a:pt x="7618" y="2337"/>
                  </a:lnTo>
                  <a:lnTo>
                    <a:pt x="7704" y="2505"/>
                  </a:lnTo>
                  <a:lnTo>
                    <a:pt x="7782" y="2678"/>
                  </a:lnTo>
                  <a:lnTo>
                    <a:pt x="7852" y="2855"/>
                  </a:lnTo>
                  <a:lnTo>
                    <a:pt x="7913" y="3036"/>
                  </a:lnTo>
                  <a:lnTo>
                    <a:pt x="7966" y="3220"/>
                  </a:lnTo>
                  <a:lnTo>
                    <a:pt x="8010" y="3410"/>
                  </a:lnTo>
                  <a:lnTo>
                    <a:pt x="8043" y="3601"/>
                  </a:lnTo>
                  <a:lnTo>
                    <a:pt x="8068" y="3796"/>
                  </a:lnTo>
                  <a:lnTo>
                    <a:pt x="8083" y="3993"/>
                  </a:lnTo>
                  <a:lnTo>
                    <a:pt x="8088" y="4194"/>
                  </a:lnTo>
                  <a:close/>
                </a:path>
              </a:pathLst>
            </a:custGeom>
            <a:solidFill>
              <a:srgbClr val="B98F6C"/>
            </a:solidFill>
            <a:ln w="9525">
              <a:noFill/>
              <a:round/>
              <a:headEnd/>
              <a:tailEnd/>
            </a:ln>
          </p:spPr>
          <p:txBody>
            <a:bodyPr/>
            <a:lstStyle/>
            <a:p>
              <a:pPr eaLnBrk="1" hangingPunct="1"/>
              <a:endParaRPr lang="pt-BR" u="none"/>
            </a:p>
          </p:txBody>
        </p:sp>
        <p:sp>
          <p:nvSpPr>
            <p:cNvPr id="468205" name="Freeform 90"/>
            <p:cNvSpPr>
              <a:spLocks noEditPoints="1"/>
            </p:cNvSpPr>
            <p:nvPr/>
          </p:nvSpPr>
          <p:spPr bwMode="auto">
            <a:xfrm>
              <a:off x="3317875" y="2328849"/>
              <a:ext cx="1835150" cy="1835150"/>
            </a:xfrm>
            <a:custGeom>
              <a:avLst/>
              <a:gdLst>
                <a:gd name="T0" fmla="*/ 2147483647 w 8088"/>
                <a:gd name="T1" fmla="*/ 2147483647 h 8088"/>
                <a:gd name="T2" fmla="*/ 2147483647 w 8088"/>
                <a:gd name="T3" fmla="*/ 2147483647 h 8088"/>
                <a:gd name="T4" fmla="*/ 2147483647 w 8088"/>
                <a:gd name="T5" fmla="*/ 2147483647 h 8088"/>
                <a:gd name="T6" fmla="*/ 2147483647 w 8088"/>
                <a:gd name="T7" fmla="*/ 2147483647 h 8088"/>
                <a:gd name="T8" fmla="*/ 2147483647 w 8088"/>
                <a:gd name="T9" fmla="*/ 2147483647 h 8088"/>
                <a:gd name="T10" fmla="*/ 2147483647 w 8088"/>
                <a:gd name="T11" fmla="*/ 2147483647 h 8088"/>
                <a:gd name="T12" fmla="*/ 2147483647 w 8088"/>
                <a:gd name="T13" fmla="*/ 2147483647 h 8088"/>
                <a:gd name="T14" fmla="*/ 2147483647 w 8088"/>
                <a:gd name="T15" fmla="*/ 2147483647 h 8088"/>
                <a:gd name="T16" fmla="*/ 2147483647 w 8088"/>
                <a:gd name="T17" fmla="*/ 2147483647 h 8088"/>
                <a:gd name="T18" fmla="*/ 2147483647 w 8088"/>
                <a:gd name="T19" fmla="*/ 2147483647 h 8088"/>
                <a:gd name="T20" fmla="*/ 2147483647 w 8088"/>
                <a:gd name="T21" fmla="*/ 2147483647 h 8088"/>
                <a:gd name="T22" fmla="*/ 2147483647 w 8088"/>
                <a:gd name="T23" fmla="*/ 2147483647 h 8088"/>
                <a:gd name="T24" fmla="*/ 0 w 8088"/>
                <a:gd name="T25" fmla="*/ 2147483647 h 8088"/>
                <a:gd name="T26" fmla="*/ 2147483647 w 8088"/>
                <a:gd name="T27" fmla="*/ 2147483647 h 8088"/>
                <a:gd name="T28" fmla="*/ 2147483647 w 8088"/>
                <a:gd name="T29" fmla="*/ 2147483647 h 8088"/>
                <a:gd name="T30" fmla="*/ 2147483647 w 8088"/>
                <a:gd name="T31" fmla="*/ 2147483647 h 8088"/>
                <a:gd name="T32" fmla="*/ 2147483647 w 8088"/>
                <a:gd name="T33" fmla="*/ 2147483647 h 8088"/>
                <a:gd name="T34" fmla="*/ 2147483647 w 8088"/>
                <a:gd name="T35" fmla="*/ 2147483647 h 8088"/>
                <a:gd name="T36" fmla="*/ 2147483647 w 8088"/>
                <a:gd name="T37" fmla="*/ 2147483647 h 8088"/>
                <a:gd name="T38" fmla="*/ 2147483647 w 8088"/>
                <a:gd name="T39" fmla="*/ 2147483647 h 8088"/>
                <a:gd name="T40" fmla="*/ 2147483647 w 8088"/>
                <a:gd name="T41" fmla="*/ 2147483647 h 8088"/>
                <a:gd name="T42" fmla="*/ 2147483647 w 8088"/>
                <a:gd name="T43" fmla="*/ 2147483647 h 8088"/>
                <a:gd name="T44" fmla="*/ 2147483647 w 8088"/>
                <a:gd name="T45" fmla="*/ 2147483647 h 8088"/>
                <a:gd name="T46" fmla="*/ 2147483647 w 8088"/>
                <a:gd name="T47" fmla="*/ 2147483647 h 8088"/>
                <a:gd name="T48" fmla="*/ 2147483647 w 8088"/>
                <a:gd name="T49" fmla="*/ 2147483647 h 8088"/>
                <a:gd name="T50" fmla="*/ 2147483647 w 8088"/>
                <a:gd name="T51" fmla="*/ 2147483647 h 8088"/>
                <a:gd name="T52" fmla="*/ 2147483647 w 8088"/>
                <a:gd name="T53" fmla="*/ 2147483647 h 8088"/>
                <a:gd name="T54" fmla="*/ 2147483647 w 8088"/>
                <a:gd name="T55" fmla="*/ 2147483647 h 8088"/>
                <a:gd name="T56" fmla="*/ 2147483647 w 8088"/>
                <a:gd name="T57" fmla="*/ 2147483647 h 8088"/>
                <a:gd name="T58" fmla="*/ 2147483647 w 8088"/>
                <a:gd name="T59" fmla="*/ 2147483647 h 8088"/>
                <a:gd name="T60" fmla="*/ 2147483647 w 8088"/>
                <a:gd name="T61" fmla="*/ 2147483647 h 8088"/>
                <a:gd name="T62" fmla="*/ 2147483647 w 8088"/>
                <a:gd name="T63" fmla="*/ 2147483647 h 8088"/>
                <a:gd name="T64" fmla="*/ 2147483647 w 8088"/>
                <a:gd name="T65" fmla="*/ 2147483647 h 8088"/>
                <a:gd name="T66" fmla="*/ 2147483647 w 8088"/>
                <a:gd name="T67" fmla="*/ 2147483647 h 8088"/>
                <a:gd name="T68" fmla="*/ 2147483647 w 8088"/>
                <a:gd name="T69" fmla="*/ 2147483647 h 8088"/>
                <a:gd name="T70" fmla="*/ 2147483647 w 8088"/>
                <a:gd name="T71" fmla="*/ 2147483647 h 8088"/>
                <a:gd name="T72" fmla="*/ 2147483647 w 8088"/>
                <a:gd name="T73" fmla="*/ 2147483647 h 8088"/>
                <a:gd name="T74" fmla="*/ 2147483647 w 8088"/>
                <a:gd name="T75" fmla="*/ 2147483647 h 8088"/>
                <a:gd name="T76" fmla="*/ 2147483647 w 8088"/>
                <a:gd name="T77" fmla="*/ 2147483647 h 8088"/>
                <a:gd name="T78" fmla="*/ 2147483647 w 8088"/>
                <a:gd name="T79" fmla="*/ 2147483647 h 8088"/>
                <a:gd name="T80" fmla="*/ 2147483647 w 8088"/>
                <a:gd name="T81" fmla="*/ 2147483647 h 8088"/>
                <a:gd name="T82" fmla="*/ 2147483647 w 8088"/>
                <a:gd name="T83" fmla="*/ 2147483647 h 8088"/>
                <a:gd name="T84" fmla="*/ 2147483647 w 8088"/>
                <a:gd name="T85" fmla="*/ 2147483647 h 8088"/>
                <a:gd name="T86" fmla="*/ 2147483647 w 8088"/>
                <a:gd name="T87" fmla="*/ 2147483647 h 8088"/>
                <a:gd name="T88" fmla="*/ 2147483647 w 8088"/>
                <a:gd name="T89" fmla="*/ 2147483647 h 8088"/>
                <a:gd name="T90" fmla="*/ 2147483647 w 8088"/>
                <a:gd name="T91" fmla="*/ 2147483647 h 8088"/>
                <a:gd name="T92" fmla="*/ 2147483647 w 8088"/>
                <a:gd name="T93" fmla="*/ 2147483647 h 8088"/>
                <a:gd name="T94" fmla="*/ 2147483647 w 8088"/>
                <a:gd name="T95" fmla="*/ 2147483647 h 8088"/>
                <a:gd name="T96" fmla="*/ 2147483647 w 8088"/>
                <a:gd name="T97" fmla="*/ 2147483647 h 8088"/>
                <a:gd name="T98" fmla="*/ 2147483647 w 8088"/>
                <a:gd name="T99" fmla="*/ 2147483647 h 8088"/>
                <a:gd name="T100" fmla="*/ 2147483647 w 8088"/>
                <a:gd name="T101" fmla="*/ 2147483647 h 80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88"/>
                <a:gd name="T154" fmla="*/ 0 h 8088"/>
                <a:gd name="T155" fmla="*/ 8088 w 8088"/>
                <a:gd name="T156" fmla="*/ 8088 h 808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88" h="8088">
                  <a:moveTo>
                    <a:pt x="8088" y="4044"/>
                  </a:moveTo>
                  <a:lnTo>
                    <a:pt x="8082" y="3836"/>
                  </a:lnTo>
                  <a:lnTo>
                    <a:pt x="8067" y="3631"/>
                  </a:lnTo>
                  <a:lnTo>
                    <a:pt x="8041" y="3428"/>
                  </a:lnTo>
                  <a:lnTo>
                    <a:pt x="8006" y="3229"/>
                  </a:lnTo>
                  <a:lnTo>
                    <a:pt x="7960" y="3033"/>
                  </a:lnTo>
                  <a:lnTo>
                    <a:pt x="7907" y="2842"/>
                  </a:lnTo>
                  <a:lnTo>
                    <a:pt x="7843" y="2653"/>
                  </a:lnTo>
                  <a:lnTo>
                    <a:pt x="7770" y="2470"/>
                  </a:lnTo>
                  <a:lnTo>
                    <a:pt x="7689" y="2290"/>
                  </a:lnTo>
                  <a:lnTo>
                    <a:pt x="7600" y="2117"/>
                  </a:lnTo>
                  <a:lnTo>
                    <a:pt x="7502" y="1947"/>
                  </a:lnTo>
                  <a:lnTo>
                    <a:pt x="7397" y="1783"/>
                  </a:lnTo>
                  <a:lnTo>
                    <a:pt x="7285" y="1625"/>
                  </a:lnTo>
                  <a:lnTo>
                    <a:pt x="7165" y="1471"/>
                  </a:lnTo>
                  <a:lnTo>
                    <a:pt x="7037" y="1324"/>
                  </a:lnTo>
                  <a:lnTo>
                    <a:pt x="6904" y="1184"/>
                  </a:lnTo>
                  <a:lnTo>
                    <a:pt x="6763" y="1050"/>
                  </a:lnTo>
                  <a:lnTo>
                    <a:pt x="6616" y="923"/>
                  </a:lnTo>
                  <a:lnTo>
                    <a:pt x="6463" y="803"/>
                  </a:lnTo>
                  <a:lnTo>
                    <a:pt x="6304" y="690"/>
                  </a:lnTo>
                  <a:lnTo>
                    <a:pt x="6141" y="585"/>
                  </a:lnTo>
                  <a:lnTo>
                    <a:pt x="5972" y="487"/>
                  </a:lnTo>
                  <a:lnTo>
                    <a:pt x="5797" y="399"/>
                  </a:lnTo>
                  <a:lnTo>
                    <a:pt x="5618" y="317"/>
                  </a:lnTo>
                  <a:lnTo>
                    <a:pt x="5434" y="245"/>
                  </a:lnTo>
                  <a:lnTo>
                    <a:pt x="5247" y="182"/>
                  </a:lnTo>
                  <a:lnTo>
                    <a:pt x="5054" y="127"/>
                  </a:lnTo>
                  <a:lnTo>
                    <a:pt x="4859" y="82"/>
                  </a:lnTo>
                  <a:lnTo>
                    <a:pt x="4660" y="46"/>
                  </a:lnTo>
                  <a:lnTo>
                    <a:pt x="4457" y="20"/>
                  </a:lnTo>
                  <a:lnTo>
                    <a:pt x="4252" y="4"/>
                  </a:lnTo>
                  <a:lnTo>
                    <a:pt x="4043" y="0"/>
                  </a:lnTo>
                  <a:lnTo>
                    <a:pt x="3836" y="4"/>
                  </a:lnTo>
                  <a:lnTo>
                    <a:pt x="3630" y="20"/>
                  </a:lnTo>
                  <a:lnTo>
                    <a:pt x="3428" y="46"/>
                  </a:lnTo>
                  <a:lnTo>
                    <a:pt x="3229" y="82"/>
                  </a:lnTo>
                  <a:lnTo>
                    <a:pt x="3033" y="127"/>
                  </a:lnTo>
                  <a:lnTo>
                    <a:pt x="2841" y="182"/>
                  </a:lnTo>
                  <a:lnTo>
                    <a:pt x="2653" y="245"/>
                  </a:lnTo>
                  <a:lnTo>
                    <a:pt x="2470" y="317"/>
                  </a:lnTo>
                  <a:lnTo>
                    <a:pt x="2291" y="399"/>
                  </a:lnTo>
                  <a:lnTo>
                    <a:pt x="2116" y="487"/>
                  </a:lnTo>
                  <a:lnTo>
                    <a:pt x="1947" y="585"/>
                  </a:lnTo>
                  <a:lnTo>
                    <a:pt x="1782" y="690"/>
                  </a:lnTo>
                  <a:lnTo>
                    <a:pt x="1624" y="803"/>
                  </a:lnTo>
                  <a:lnTo>
                    <a:pt x="1472" y="923"/>
                  </a:lnTo>
                  <a:lnTo>
                    <a:pt x="1325" y="1050"/>
                  </a:lnTo>
                  <a:lnTo>
                    <a:pt x="1184" y="1184"/>
                  </a:lnTo>
                  <a:lnTo>
                    <a:pt x="1051" y="1324"/>
                  </a:lnTo>
                  <a:lnTo>
                    <a:pt x="923" y="1471"/>
                  </a:lnTo>
                  <a:lnTo>
                    <a:pt x="803" y="1625"/>
                  </a:lnTo>
                  <a:lnTo>
                    <a:pt x="691" y="1783"/>
                  </a:lnTo>
                  <a:lnTo>
                    <a:pt x="586" y="1947"/>
                  </a:lnTo>
                  <a:lnTo>
                    <a:pt x="488" y="2117"/>
                  </a:lnTo>
                  <a:lnTo>
                    <a:pt x="399" y="2290"/>
                  </a:lnTo>
                  <a:lnTo>
                    <a:pt x="318" y="2470"/>
                  </a:lnTo>
                  <a:lnTo>
                    <a:pt x="245" y="2653"/>
                  </a:lnTo>
                  <a:lnTo>
                    <a:pt x="181" y="2842"/>
                  </a:lnTo>
                  <a:lnTo>
                    <a:pt x="127" y="3033"/>
                  </a:lnTo>
                  <a:lnTo>
                    <a:pt x="81" y="3229"/>
                  </a:lnTo>
                  <a:lnTo>
                    <a:pt x="47" y="3428"/>
                  </a:lnTo>
                  <a:lnTo>
                    <a:pt x="21" y="3631"/>
                  </a:lnTo>
                  <a:lnTo>
                    <a:pt x="5" y="3836"/>
                  </a:lnTo>
                  <a:lnTo>
                    <a:pt x="0" y="4044"/>
                  </a:lnTo>
                  <a:lnTo>
                    <a:pt x="5" y="4252"/>
                  </a:lnTo>
                  <a:lnTo>
                    <a:pt x="21" y="4457"/>
                  </a:lnTo>
                  <a:lnTo>
                    <a:pt x="47" y="4660"/>
                  </a:lnTo>
                  <a:lnTo>
                    <a:pt x="81" y="4859"/>
                  </a:lnTo>
                  <a:lnTo>
                    <a:pt x="127" y="5055"/>
                  </a:lnTo>
                  <a:lnTo>
                    <a:pt x="181" y="5246"/>
                  </a:lnTo>
                  <a:lnTo>
                    <a:pt x="245" y="5435"/>
                  </a:lnTo>
                  <a:lnTo>
                    <a:pt x="318" y="5618"/>
                  </a:lnTo>
                  <a:lnTo>
                    <a:pt x="399" y="5798"/>
                  </a:lnTo>
                  <a:lnTo>
                    <a:pt x="488" y="5971"/>
                  </a:lnTo>
                  <a:lnTo>
                    <a:pt x="586" y="6141"/>
                  </a:lnTo>
                  <a:lnTo>
                    <a:pt x="691" y="6305"/>
                  </a:lnTo>
                  <a:lnTo>
                    <a:pt x="803" y="6463"/>
                  </a:lnTo>
                  <a:lnTo>
                    <a:pt x="923" y="6617"/>
                  </a:lnTo>
                  <a:lnTo>
                    <a:pt x="1051" y="6764"/>
                  </a:lnTo>
                  <a:lnTo>
                    <a:pt x="1184" y="6904"/>
                  </a:lnTo>
                  <a:lnTo>
                    <a:pt x="1325" y="7038"/>
                  </a:lnTo>
                  <a:lnTo>
                    <a:pt x="1472" y="7165"/>
                  </a:lnTo>
                  <a:lnTo>
                    <a:pt x="1624" y="7285"/>
                  </a:lnTo>
                  <a:lnTo>
                    <a:pt x="1782" y="7398"/>
                  </a:lnTo>
                  <a:lnTo>
                    <a:pt x="1947" y="7503"/>
                  </a:lnTo>
                  <a:lnTo>
                    <a:pt x="2116" y="7601"/>
                  </a:lnTo>
                  <a:lnTo>
                    <a:pt x="2291" y="7689"/>
                  </a:lnTo>
                  <a:lnTo>
                    <a:pt x="2470" y="7771"/>
                  </a:lnTo>
                  <a:lnTo>
                    <a:pt x="2653" y="7843"/>
                  </a:lnTo>
                  <a:lnTo>
                    <a:pt x="2841" y="7906"/>
                  </a:lnTo>
                  <a:lnTo>
                    <a:pt x="3033" y="7961"/>
                  </a:lnTo>
                  <a:lnTo>
                    <a:pt x="3229" y="8006"/>
                  </a:lnTo>
                  <a:lnTo>
                    <a:pt x="3428" y="8042"/>
                  </a:lnTo>
                  <a:lnTo>
                    <a:pt x="3630" y="8068"/>
                  </a:lnTo>
                  <a:lnTo>
                    <a:pt x="3836" y="8084"/>
                  </a:lnTo>
                  <a:lnTo>
                    <a:pt x="4043" y="8088"/>
                  </a:lnTo>
                  <a:lnTo>
                    <a:pt x="4252" y="8084"/>
                  </a:lnTo>
                  <a:lnTo>
                    <a:pt x="4457" y="8068"/>
                  </a:lnTo>
                  <a:lnTo>
                    <a:pt x="4660" y="8042"/>
                  </a:lnTo>
                  <a:lnTo>
                    <a:pt x="4859" y="8006"/>
                  </a:lnTo>
                  <a:lnTo>
                    <a:pt x="5054" y="7961"/>
                  </a:lnTo>
                  <a:lnTo>
                    <a:pt x="5247" y="7906"/>
                  </a:lnTo>
                  <a:lnTo>
                    <a:pt x="5434" y="7843"/>
                  </a:lnTo>
                  <a:lnTo>
                    <a:pt x="5618" y="7771"/>
                  </a:lnTo>
                  <a:lnTo>
                    <a:pt x="5797" y="7689"/>
                  </a:lnTo>
                  <a:lnTo>
                    <a:pt x="5972" y="7601"/>
                  </a:lnTo>
                  <a:lnTo>
                    <a:pt x="6141" y="7503"/>
                  </a:lnTo>
                  <a:lnTo>
                    <a:pt x="6304" y="7398"/>
                  </a:lnTo>
                  <a:lnTo>
                    <a:pt x="6463" y="7285"/>
                  </a:lnTo>
                  <a:lnTo>
                    <a:pt x="6616" y="7165"/>
                  </a:lnTo>
                  <a:lnTo>
                    <a:pt x="6763" y="7038"/>
                  </a:lnTo>
                  <a:lnTo>
                    <a:pt x="6904" y="6904"/>
                  </a:lnTo>
                  <a:lnTo>
                    <a:pt x="7037" y="6764"/>
                  </a:lnTo>
                  <a:lnTo>
                    <a:pt x="7165" y="6617"/>
                  </a:lnTo>
                  <a:lnTo>
                    <a:pt x="7285" y="6463"/>
                  </a:lnTo>
                  <a:lnTo>
                    <a:pt x="7397" y="6305"/>
                  </a:lnTo>
                  <a:lnTo>
                    <a:pt x="7502" y="6141"/>
                  </a:lnTo>
                  <a:lnTo>
                    <a:pt x="7600" y="5971"/>
                  </a:lnTo>
                  <a:lnTo>
                    <a:pt x="7689" y="5798"/>
                  </a:lnTo>
                  <a:lnTo>
                    <a:pt x="7770" y="5618"/>
                  </a:lnTo>
                  <a:lnTo>
                    <a:pt x="7843" y="5435"/>
                  </a:lnTo>
                  <a:lnTo>
                    <a:pt x="7907" y="5246"/>
                  </a:lnTo>
                  <a:lnTo>
                    <a:pt x="7960" y="5055"/>
                  </a:lnTo>
                  <a:lnTo>
                    <a:pt x="8006" y="4859"/>
                  </a:lnTo>
                  <a:lnTo>
                    <a:pt x="8041" y="4660"/>
                  </a:lnTo>
                  <a:lnTo>
                    <a:pt x="8067" y="4457"/>
                  </a:lnTo>
                  <a:lnTo>
                    <a:pt x="8082" y="4252"/>
                  </a:lnTo>
                  <a:lnTo>
                    <a:pt x="8088" y="4044"/>
                  </a:lnTo>
                  <a:close/>
                  <a:moveTo>
                    <a:pt x="7789" y="4044"/>
                  </a:moveTo>
                  <a:lnTo>
                    <a:pt x="7783" y="4237"/>
                  </a:lnTo>
                  <a:lnTo>
                    <a:pt x="7769" y="4427"/>
                  </a:lnTo>
                  <a:lnTo>
                    <a:pt x="7745" y="4614"/>
                  </a:lnTo>
                  <a:lnTo>
                    <a:pt x="7713" y="4798"/>
                  </a:lnTo>
                  <a:lnTo>
                    <a:pt x="7670" y="4980"/>
                  </a:lnTo>
                  <a:lnTo>
                    <a:pt x="7620" y="5158"/>
                  </a:lnTo>
                  <a:lnTo>
                    <a:pt x="7561" y="5331"/>
                  </a:lnTo>
                  <a:lnTo>
                    <a:pt x="7494" y="5502"/>
                  </a:lnTo>
                  <a:lnTo>
                    <a:pt x="7419" y="5668"/>
                  </a:lnTo>
                  <a:lnTo>
                    <a:pt x="7336" y="5829"/>
                  </a:lnTo>
                  <a:lnTo>
                    <a:pt x="7247" y="5986"/>
                  </a:lnTo>
                  <a:lnTo>
                    <a:pt x="7149" y="6137"/>
                  </a:lnTo>
                  <a:lnTo>
                    <a:pt x="7045" y="6285"/>
                  </a:lnTo>
                  <a:lnTo>
                    <a:pt x="6933" y="6426"/>
                  </a:lnTo>
                  <a:lnTo>
                    <a:pt x="6815" y="6562"/>
                  </a:lnTo>
                  <a:lnTo>
                    <a:pt x="6692" y="6692"/>
                  </a:lnTo>
                  <a:lnTo>
                    <a:pt x="6562" y="6816"/>
                  </a:lnTo>
                  <a:lnTo>
                    <a:pt x="6425" y="6934"/>
                  </a:lnTo>
                  <a:lnTo>
                    <a:pt x="6284" y="7045"/>
                  </a:lnTo>
                  <a:lnTo>
                    <a:pt x="6137" y="7149"/>
                  </a:lnTo>
                  <a:lnTo>
                    <a:pt x="5985" y="7246"/>
                  </a:lnTo>
                  <a:lnTo>
                    <a:pt x="5828" y="7337"/>
                  </a:lnTo>
                  <a:lnTo>
                    <a:pt x="5667" y="7419"/>
                  </a:lnTo>
                  <a:lnTo>
                    <a:pt x="5501" y="7494"/>
                  </a:lnTo>
                  <a:lnTo>
                    <a:pt x="5332" y="7561"/>
                  </a:lnTo>
                  <a:lnTo>
                    <a:pt x="5157" y="7621"/>
                  </a:lnTo>
                  <a:lnTo>
                    <a:pt x="4980" y="7671"/>
                  </a:lnTo>
                  <a:lnTo>
                    <a:pt x="4798" y="7713"/>
                  </a:lnTo>
                  <a:lnTo>
                    <a:pt x="4614" y="7745"/>
                  </a:lnTo>
                  <a:lnTo>
                    <a:pt x="4427" y="7770"/>
                  </a:lnTo>
                  <a:lnTo>
                    <a:pt x="4236" y="7784"/>
                  </a:lnTo>
                  <a:lnTo>
                    <a:pt x="4043" y="7789"/>
                  </a:lnTo>
                  <a:lnTo>
                    <a:pt x="3851" y="7784"/>
                  </a:lnTo>
                  <a:lnTo>
                    <a:pt x="3661" y="7770"/>
                  </a:lnTo>
                  <a:lnTo>
                    <a:pt x="3474" y="7745"/>
                  </a:lnTo>
                  <a:lnTo>
                    <a:pt x="3289" y="7713"/>
                  </a:lnTo>
                  <a:lnTo>
                    <a:pt x="3108" y="7671"/>
                  </a:lnTo>
                  <a:lnTo>
                    <a:pt x="2931" y="7621"/>
                  </a:lnTo>
                  <a:lnTo>
                    <a:pt x="2756" y="7561"/>
                  </a:lnTo>
                  <a:lnTo>
                    <a:pt x="2587" y="7494"/>
                  </a:lnTo>
                  <a:lnTo>
                    <a:pt x="2421" y="7419"/>
                  </a:lnTo>
                  <a:lnTo>
                    <a:pt x="2258" y="7337"/>
                  </a:lnTo>
                  <a:lnTo>
                    <a:pt x="2103" y="7246"/>
                  </a:lnTo>
                  <a:lnTo>
                    <a:pt x="1950" y="7149"/>
                  </a:lnTo>
                  <a:lnTo>
                    <a:pt x="1804" y="7045"/>
                  </a:lnTo>
                  <a:lnTo>
                    <a:pt x="1662" y="6934"/>
                  </a:lnTo>
                  <a:lnTo>
                    <a:pt x="1526" y="6816"/>
                  </a:lnTo>
                  <a:lnTo>
                    <a:pt x="1396" y="6692"/>
                  </a:lnTo>
                  <a:lnTo>
                    <a:pt x="1272" y="6562"/>
                  </a:lnTo>
                  <a:lnTo>
                    <a:pt x="1155" y="6426"/>
                  </a:lnTo>
                  <a:lnTo>
                    <a:pt x="1043" y="6285"/>
                  </a:lnTo>
                  <a:lnTo>
                    <a:pt x="939" y="6137"/>
                  </a:lnTo>
                  <a:lnTo>
                    <a:pt x="841" y="5986"/>
                  </a:lnTo>
                  <a:lnTo>
                    <a:pt x="751" y="5829"/>
                  </a:lnTo>
                  <a:lnTo>
                    <a:pt x="669" y="5668"/>
                  </a:lnTo>
                  <a:lnTo>
                    <a:pt x="593" y="5502"/>
                  </a:lnTo>
                  <a:lnTo>
                    <a:pt x="526" y="5331"/>
                  </a:lnTo>
                  <a:lnTo>
                    <a:pt x="468" y="5158"/>
                  </a:lnTo>
                  <a:lnTo>
                    <a:pt x="418" y="4980"/>
                  </a:lnTo>
                  <a:lnTo>
                    <a:pt x="375" y="4798"/>
                  </a:lnTo>
                  <a:lnTo>
                    <a:pt x="343" y="4614"/>
                  </a:lnTo>
                  <a:lnTo>
                    <a:pt x="319" y="4427"/>
                  </a:lnTo>
                  <a:lnTo>
                    <a:pt x="304" y="4237"/>
                  </a:lnTo>
                  <a:lnTo>
                    <a:pt x="299" y="4044"/>
                  </a:lnTo>
                  <a:lnTo>
                    <a:pt x="304" y="3851"/>
                  </a:lnTo>
                  <a:lnTo>
                    <a:pt x="319" y="3661"/>
                  </a:lnTo>
                  <a:lnTo>
                    <a:pt x="343" y="3474"/>
                  </a:lnTo>
                  <a:lnTo>
                    <a:pt x="375" y="3290"/>
                  </a:lnTo>
                  <a:lnTo>
                    <a:pt x="418" y="3108"/>
                  </a:lnTo>
                  <a:lnTo>
                    <a:pt x="468" y="2930"/>
                  </a:lnTo>
                  <a:lnTo>
                    <a:pt x="526" y="2757"/>
                  </a:lnTo>
                  <a:lnTo>
                    <a:pt x="593" y="2586"/>
                  </a:lnTo>
                  <a:lnTo>
                    <a:pt x="669" y="2420"/>
                  </a:lnTo>
                  <a:lnTo>
                    <a:pt x="751" y="2259"/>
                  </a:lnTo>
                  <a:lnTo>
                    <a:pt x="841" y="2102"/>
                  </a:lnTo>
                  <a:lnTo>
                    <a:pt x="939" y="1951"/>
                  </a:lnTo>
                  <a:lnTo>
                    <a:pt x="1043" y="1804"/>
                  </a:lnTo>
                  <a:lnTo>
                    <a:pt x="1155" y="1662"/>
                  </a:lnTo>
                  <a:lnTo>
                    <a:pt x="1272" y="1526"/>
                  </a:lnTo>
                  <a:lnTo>
                    <a:pt x="1396" y="1396"/>
                  </a:lnTo>
                  <a:lnTo>
                    <a:pt x="1526" y="1272"/>
                  </a:lnTo>
                  <a:lnTo>
                    <a:pt x="1662" y="1154"/>
                  </a:lnTo>
                  <a:lnTo>
                    <a:pt x="1804" y="1043"/>
                  </a:lnTo>
                  <a:lnTo>
                    <a:pt x="1950" y="939"/>
                  </a:lnTo>
                  <a:lnTo>
                    <a:pt x="2103" y="842"/>
                  </a:lnTo>
                  <a:lnTo>
                    <a:pt x="2258" y="751"/>
                  </a:lnTo>
                  <a:lnTo>
                    <a:pt x="2421" y="669"/>
                  </a:lnTo>
                  <a:lnTo>
                    <a:pt x="2587" y="594"/>
                  </a:lnTo>
                  <a:lnTo>
                    <a:pt x="2756" y="527"/>
                  </a:lnTo>
                  <a:lnTo>
                    <a:pt x="2931" y="467"/>
                  </a:lnTo>
                  <a:lnTo>
                    <a:pt x="3108" y="417"/>
                  </a:lnTo>
                  <a:lnTo>
                    <a:pt x="3289" y="375"/>
                  </a:lnTo>
                  <a:lnTo>
                    <a:pt x="3474" y="343"/>
                  </a:lnTo>
                  <a:lnTo>
                    <a:pt x="3661" y="318"/>
                  </a:lnTo>
                  <a:lnTo>
                    <a:pt x="3851" y="304"/>
                  </a:lnTo>
                  <a:lnTo>
                    <a:pt x="4043" y="299"/>
                  </a:lnTo>
                  <a:lnTo>
                    <a:pt x="4236" y="304"/>
                  </a:lnTo>
                  <a:lnTo>
                    <a:pt x="4427" y="318"/>
                  </a:lnTo>
                  <a:lnTo>
                    <a:pt x="4614" y="343"/>
                  </a:lnTo>
                  <a:lnTo>
                    <a:pt x="4798" y="375"/>
                  </a:lnTo>
                  <a:lnTo>
                    <a:pt x="4980" y="417"/>
                  </a:lnTo>
                  <a:lnTo>
                    <a:pt x="5157" y="467"/>
                  </a:lnTo>
                  <a:lnTo>
                    <a:pt x="5332" y="527"/>
                  </a:lnTo>
                  <a:lnTo>
                    <a:pt x="5501" y="594"/>
                  </a:lnTo>
                  <a:lnTo>
                    <a:pt x="5667" y="669"/>
                  </a:lnTo>
                  <a:lnTo>
                    <a:pt x="5828" y="751"/>
                  </a:lnTo>
                  <a:lnTo>
                    <a:pt x="5985" y="842"/>
                  </a:lnTo>
                  <a:lnTo>
                    <a:pt x="6137" y="939"/>
                  </a:lnTo>
                  <a:lnTo>
                    <a:pt x="6284" y="1043"/>
                  </a:lnTo>
                  <a:lnTo>
                    <a:pt x="6425" y="1154"/>
                  </a:lnTo>
                  <a:lnTo>
                    <a:pt x="6562" y="1272"/>
                  </a:lnTo>
                  <a:lnTo>
                    <a:pt x="6692" y="1396"/>
                  </a:lnTo>
                  <a:lnTo>
                    <a:pt x="6815" y="1526"/>
                  </a:lnTo>
                  <a:lnTo>
                    <a:pt x="6933" y="1662"/>
                  </a:lnTo>
                  <a:lnTo>
                    <a:pt x="7045" y="1804"/>
                  </a:lnTo>
                  <a:lnTo>
                    <a:pt x="7149" y="1951"/>
                  </a:lnTo>
                  <a:lnTo>
                    <a:pt x="7247" y="2102"/>
                  </a:lnTo>
                  <a:lnTo>
                    <a:pt x="7336" y="2259"/>
                  </a:lnTo>
                  <a:lnTo>
                    <a:pt x="7419" y="2420"/>
                  </a:lnTo>
                  <a:lnTo>
                    <a:pt x="7494" y="2586"/>
                  </a:lnTo>
                  <a:lnTo>
                    <a:pt x="7561" y="2757"/>
                  </a:lnTo>
                  <a:lnTo>
                    <a:pt x="7620" y="2930"/>
                  </a:lnTo>
                  <a:lnTo>
                    <a:pt x="7670" y="3108"/>
                  </a:lnTo>
                  <a:lnTo>
                    <a:pt x="7713" y="3290"/>
                  </a:lnTo>
                  <a:lnTo>
                    <a:pt x="7745" y="3474"/>
                  </a:lnTo>
                  <a:lnTo>
                    <a:pt x="7769" y="3661"/>
                  </a:lnTo>
                  <a:lnTo>
                    <a:pt x="7783" y="3851"/>
                  </a:lnTo>
                  <a:lnTo>
                    <a:pt x="7789" y="4044"/>
                  </a:lnTo>
                  <a:close/>
                </a:path>
              </a:pathLst>
            </a:custGeom>
            <a:solidFill>
              <a:srgbClr val="BB906D"/>
            </a:solidFill>
            <a:ln w="9525">
              <a:noFill/>
              <a:round/>
              <a:headEnd/>
              <a:tailEnd/>
            </a:ln>
          </p:spPr>
          <p:txBody>
            <a:bodyPr/>
            <a:lstStyle/>
            <a:p>
              <a:pPr eaLnBrk="1" hangingPunct="1"/>
              <a:endParaRPr lang="pt-BR" u="none"/>
            </a:p>
          </p:txBody>
        </p:sp>
        <p:sp>
          <p:nvSpPr>
            <p:cNvPr id="468206" name="Freeform 91"/>
            <p:cNvSpPr>
              <a:spLocks noEditPoints="1"/>
            </p:cNvSpPr>
            <p:nvPr/>
          </p:nvSpPr>
          <p:spPr bwMode="auto">
            <a:xfrm>
              <a:off x="3352800" y="2363774"/>
              <a:ext cx="1765300" cy="1765300"/>
            </a:xfrm>
            <a:custGeom>
              <a:avLst/>
              <a:gdLst>
                <a:gd name="T0" fmla="*/ 2147483647 w 7788"/>
                <a:gd name="T1" fmla="*/ 2147483647 h 7790"/>
                <a:gd name="T2" fmla="*/ 2147483647 w 7788"/>
                <a:gd name="T3" fmla="*/ 2147483647 h 7790"/>
                <a:gd name="T4" fmla="*/ 2147483647 w 7788"/>
                <a:gd name="T5" fmla="*/ 2147483647 h 7790"/>
                <a:gd name="T6" fmla="*/ 2147483647 w 7788"/>
                <a:gd name="T7" fmla="*/ 2147483647 h 7790"/>
                <a:gd name="T8" fmla="*/ 2147483647 w 7788"/>
                <a:gd name="T9" fmla="*/ 2147483647 h 7790"/>
                <a:gd name="T10" fmla="*/ 2147483647 w 7788"/>
                <a:gd name="T11" fmla="*/ 2147483647 h 7790"/>
                <a:gd name="T12" fmla="*/ 2147483647 w 7788"/>
                <a:gd name="T13" fmla="*/ 2147483647 h 7790"/>
                <a:gd name="T14" fmla="*/ 2147483647 w 7788"/>
                <a:gd name="T15" fmla="*/ 2147483647 h 7790"/>
                <a:gd name="T16" fmla="*/ 2147483647 w 7788"/>
                <a:gd name="T17" fmla="*/ 2147483647 h 7790"/>
                <a:gd name="T18" fmla="*/ 2147483647 w 7788"/>
                <a:gd name="T19" fmla="*/ 2147483647 h 7790"/>
                <a:gd name="T20" fmla="*/ 2147483647 w 7788"/>
                <a:gd name="T21" fmla="*/ 2147483647 h 7790"/>
                <a:gd name="T22" fmla="*/ 2147483647 w 7788"/>
                <a:gd name="T23" fmla="*/ 2147483647 h 7790"/>
                <a:gd name="T24" fmla="*/ 0 w 7788"/>
                <a:gd name="T25" fmla="*/ 2147483647 h 7790"/>
                <a:gd name="T26" fmla="*/ 2147483647 w 7788"/>
                <a:gd name="T27" fmla="*/ 2147483647 h 7790"/>
                <a:gd name="T28" fmla="*/ 2147483647 w 7788"/>
                <a:gd name="T29" fmla="*/ 2147483647 h 7790"/>
                <a:gd name="T30" fmla="*/ 2147483647 w 7788"/>
                <a:gd name="T31" fmla="*/ 2147483647 h 7790"/>
                <a:gd name="T32" fmla="*/ 2147483647 w 7788"/>
                <a:gd name="T33" fmla="*/ 2147483647 h 7790"/>
                <a:gd name="T34" fmla="*/ 2147483647 w 7788"/>
                <a:gd name="T35" fmla="*/ 2147483647 h 7790"/>
                <a:gd name="T36" fmla="*/ 2147483647 w 7788"/>
                <a:gd name="T37" fmla="*/ 2147483647 h 7790"/>
                <a:gd name="T38" fmla="*/ 2147483647 w 7788"/>
                <a:gd name="T39" fmla="*/ 2147483647 h 7790"/>
                <a:gd name="T40" fmla="*/ 2147483647 w 7788"/>
                <a:gd name="T41" fmla="*/ 2147483647 h 7790"/>
                <a:gd name="T42" fmla="*/ 2147483647 w 7788"/>
                <a:gd name="T43" fmla="*/ 2147483647 h 7790"/>
                <a:gd name="T44" fmla="*/ 2147483647 w 7788"/>
                <a:gd name="T45" fmla="*/ 2147483647 h 7790"/>
                <a:gd name="T46" fmla="*/ 2147483647 w 7788"/>
                <a:gd name="T47" fmla="*/ 2147483647 h 7790"/>
                <a:gd name="T48" fmla="*/ 2147483647 w 7788"/>
                <a:gd name="T49" fmla="*/ 2147483647 h 7790"/>
                <a:gd name="T50" fmla="*/ 2147483647 w 7788"/>
                <a:gd name="T51" fmla="*/ 2147483647 h 7790"/>
                <a:gd name="T52" fmla="*/ 2147483647 w 7788"/>
                <a:gd name="T53" fmla="*/ 2147483647 h 7790"/>
                <a:gd name="T54" fmla="*/ 2147483647 w 7788"/>
                <a:gd name="T55" fmla="*/ 2147483647 h 7790"/>
                <a:gd name="T56" fmla="*/ 2147483647 w 7788"/>
                <a:gd name="T57" fmla="*/ 2147483647 h 7790"/>
                <a:gd name="T58" fmla="*/ 2147483647 w 7788"/>
                <a:gd name="T59" fmla="*/ 2147483647 h 7790"/>
                <a:gd name="T60" fmla="*/ 2147483647 w 7788"/>
                <a:gd name="T61" fmla="*/ 2147483647 h 7790"/>
                <a:gd name="T62" fmla="*/ 2147483647 w 7788"/>
                <a:gd name="T63" fmla="*/ 2147483647 h 7790"/>
                <a:gd name="T64" fmla="*/ 2147483647 w 7788"/>
                <a:gd name="T65" fmla="*/ 2147483647 h 7790"/>
                <a:gd name="T66" fmla="*/ 2147483647 w 7788"/>
                <a:gd name="T67" fmla="*/ 2147483647 h 7790"/>
                <a:gd name="T68" fmla="*/ 2147483647 w 7788"/>
                <a:gd name="T69" fmla="*/ 2147483647 h 7790"/>
                <a:gd name="T70" fmla="*/ 2147483647 w 7788"/>
                <a:gd name="T71" fmla="*/ 2147483647 h 7790"/>
                <a:gd name="T72" fmla="*/ 2147483647 w 7788"/>
                <a:gd name="T73" fmla="*/ 2147483647 h 7790"/>
                <a:gd name="T74" fmla="*/ 2147483647 w 7788"/>
                <a:gd name="T75" fmla="*/ 2147483647 h 7790"/>
                <a:gd name="T76" fmla="*/ 2147483647 w 7788"/>
                <a:gd name="T77" fmla="*/ 2147483647 h 7790"/>
                <a:gd name="T78" fmla="*/ 2147483647 w 7788"/>
                <a:gd name="T79" fmla="*/ 2147483647 h 7790"/>
                <a:gd name="T80" fmla="*/ 2147483647 w 7788"/>
                <a:gd name="T81" fmla="*/ 2147483647 h 7790"/>
                <a:gd name="T82" fmla="*/ 2147483647 w 7788"/>
                <a:gd name="T83" fmla="*/ 2147483647 h 7790"/>
                <a:gd name="T84" fmla="*/ 2147483647 w 7788"/>
                <a:gd name="T85" fmla="*/ 2147483647 h 7790"/>
                <a:gd name="T86" fmla="*/ 2147483647 w 7788"/>
                <a:gd name="T87" fmla="*/ 2147483647 h 7790"/>
                <a:gd name="T88" fmla="*/ 2147483647 w 7788"/>
                <a:gd name="T89" fmla="*/ 2147483647 h 7790"/>
                <a:gd name="T90" fmla="*/ 2147483647 w 7788"/>
                <a:gd name="T91" fmla="*/ 2147483647 h 7790"/>
                <a:gd name="T92" fmla="*/ 2147483647 w 7788"/>
                <a:gd name="T93" fmla="*/ 2147483647 h 7790"/>
                <a:gd name="T94" fmla="*/ 2147483647 w 7788"/>
                <a:gd name="T95" fmla="*/ 2147483647 h 7790"/>
                <a:gd name="T96" fmla="*/ 2147483647 w 7788"/>
                <a:gd name="T97" fmla="*/ 2147483647 h 7790"/>
                <a:gd name="T98" fmla="*/ 2147483647 w 7788"/>
                <a:gd name="T99" fmla="*/ 2147483647 h 7790"/>
                <a:gd name="T100" fmla="*/ 2147483647 w 7788"/>
                <a:gd name="T101" fmla="*/ 2147483647 h 77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788"/>
                <a:gd name="T154" fmla="*/ 0 h 7790"/>
                <a:gd name="T155" fmla="*/ 7788 w 7788"/>
                <a:gd name="T156" fmla="*/ 7790 h 77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788" h="7790">
                  <a:moveTo>
                    <a:pt x="7788" y="3895"/>
                  </a:moveTo>
                  <a:lnTo>
                    <a:pt x="7783" y="3694"/>
                  </a:lnTo>
                  <a:lnTo>
                    <a:pt x="7768" y="3497"/>
                  </a:lnTo>
                  <a:lnTo>
                    <a:pt x="7743" y="3302"/>
                  </a:lnTo>
                  <a:lnTo>
                    <a:pt x="7710" y="3111"/>
                  </a:lnTo>
                  <a:lnTo>
                    <a:pt x="7666" y="2921"/>
                  </a:lnTo>
                  <a:lnTo>
                    <a:pt x="7613" y="2737"/>
                  </a:lnTo>
                  <a:lnTo>
                    <a:pt x="7552" y="2556"/>
                  </a:lnTo>
                  <a:lnTo>
                    <a:pt x="7482" y="2379"/>
                  </a:lnTo>
                  <a:lnTo>
                    <a:pt x="7404" y="2206"/>
                  </a:lnTo>
                  <a:lnTo>
                    <a:pt x="7318" y="2038"/>
                  </a:lnTo>
                  <a:lnTo>
                    <a:pt x="7224" y="1876"/>
                  </a:lnTo>
                  <a:lnTo>
                    <a:pt x="7124" y="1718"/>
                  </a:lnTo>
                  <a:lnTo>
                    <a:pt x="7015" y="1565"/>
                  </a:lnTo>
                  <a:lnTo>
                    <a:pt x="6898" y="1418"/>
                  </a:lnTo>
                  <a:lnTo>
                    <a:pt x="6776" y="1276"/>
                  </a:lnTo>
                  <a:lnTo>
                    <a:pt x="6647" y="1141"/>
                  </a:lnTo>
                  <a:lnTo>
                    <a:pt x="6512" y="1012"/>
                  </a:lnTo>
                  <a:lnTo>
                    <a:pt x="6371" y="890"/>
                  </a:lnTo>
                  <a:lnTo>
                    <a:pt x="6224" y="774"/>
                  </a:lnTo>
                  <a:lnTo>
                    <a:pt x="6071" y="666"/>
                  </a:lnTo>
                  <a:lnTo>
                    <a:pt x="5913" y="565"/>
                  </a:lnTo>
                  <a:lnTo>
                    <a:pt x="5750" y="471"/>
                  </a:lnTo>
                  <a:lnTo>
                    <a:pt x="5582" y="384"/>
                  </a:lnTo>
                  <a:lnTo>
                    <a:pt x="5409" y="307"/>
                  </a:lnTo>
                  <a:lnTo>
                    <a:pt x="5232" y="236"/>
                  </a:lnTo>
                  <a:lnTo>
                    <a:pt x="5052" y="176"/>
                  </a:lnTo>
                  <a:lnTo>
                    <a:pt x="4867" y="123"/>
                  </a:lnTo>
                  <a:lnTo>
                    <a:pt x="4679" y="80"/>
                  </a:lnTo>
                  <a:lnTo>
                    <a:pt x="4487" y="45"/>
                  </a:lnTo>
                  <a:lnTo>
                    <a:pt x="4292" y="20"/>
                  </a:lnTo>
                  <a:lnTo>
                    <a:pt x="4094" y="6"/>
                  </a:lnTo>
                  <a:lnTo>
                    <a:pt x="3893" y="0"/>
                  </a:lnTo>
                  <a:lnTo>
                    <a:pt x="3694" y="6"/>
                  </a:lnTo>
                  <a:lnTo>
                    <a:pt x="3496" y="20"/>
                  </a:lnTo>
                  <a:lnTo>
                    <a:pt x="3301" y="45"/>
                  </a:lnTo>
                  <a:lnTo>
                    <a:pt x="3109" y="80"/>
                  </a:lnTo>
                  <a:lnTo>
                    <a:pt x="2921" y="123"/>
                  </a:lnTo>
                  <a:lnTo>
                    <a:pt x="2736" y="176"/>
                  </a:lnTo>
                  <a:lnTo>
                    <a:pt x="2554" y="236"/>
                  </a:lnTo>
                  <a:lnTo>
                    <a:pt x="2378" y="307"/>
                  </a:lnTo>
                  <a:lnTo>
                    <a:pt x="2206" y="384"/>
                  </a:lnTo>
                  <a:lnTo>
                    <a:pt x="2038" y="471"/>
                  </a:lnTo>
                  <a:lnTo>
                    <a:pt x="1874" y="565"/>
                  </a:lnTo>
                  <a:lnTo>
                    <a:pt x="1716" y="666"/>
                  </a:lnTo>
                  <a:lnTo>
                    <a:pt x="1564" y="774"/>
                  </a:lnTo>
                  <a:lnTo>
                    <a:pt x="1417" y="890"/>
                  </a:lnTo>
                  <a:lnTo>
                    <a:pt x="1275" y="1012"/>
                  </a:lnTo>
                  <a:lnTo>
                    <a:pt x="1140" y="1141"/>
                  </a:lnTo>
                  <a:lnTo>
                    <a:pt x="1012" y="1276"/>
                  </a:lnTo>
                  <a:lnTo>
                    <a:pt x="888" y="1418"/>
                  </a:lnTo>
                  <a:lnTo>
                    <a:pt x="773" y="1565"/>
                  </a:lnTo>
                  <a:lnTo>
                    <a:pt x="664" y="1718"/>
                  </a:lnTo>
                  <a:lnTo>
                    <a:pt x="563" y="1876"/>
                  </a:lnTo>
                  <a:lnTo>
                    <a:pt x="469" y="2038"/>
                  </a:lnTo>
                  <a:lnTo>
                    <a:pt x="383" y="2206"/>
                  </a:lnTo>
                  <a:lnTo>
                    <a:pt x="306" y="2379"/>
                  </a:lnTo>
                  <a:lnTo>
                    <a:pt x="236" y="2556"/>
                  </a:lnTo>
                  <a:lnTo>
                    <a:pt x="175" y="2737"/>
                  </a:lnTo>
                  <a:lnTo>
                    <a:pt x="122" y="2921"/>
                  </a:lnTo>
                  <a:lnTo>
                    <a:pt x="78" y="3111"/>
                  </a:lnTo>
                  <a:lnTo>
                    <a:pt x="45" y="3302"/>
                  </a:lnTo>
                  <a:lnTo>
                    <a:pt x="20" y="3497"/>
                  </a:lnTo>
                  <a:lnTo>
                    <a:pt x="4" y="3694"/>
                  </a:lnTo>
                  <a:lnTo>
                    <a:pt x="0" y="3895"/>
                  </a:lnTo>
                  <a:lnTo>
                    <a:pt x="4" y="4096"/>
                  </a:lnTo>
                  <a:lnTo>
                    <a:pt x="20" y="4293"/>
                  </a:lnTo>
                  <a:lnTo>
                    <a:pt x="45" y="4488"/>
                  </a:lnTo>
                  <a:lnTo>
                    <a:pt x="78" y="4679"/>
                  </a:lnTo>
                  <a:lnTo>
                    <a:pt x="122" y="4869"/>
                  </a:lnTo>
                  <a:lnTo>
                    <a:pt x="175" y="5053"/>
                  </a:lnTo>
                  <a:lnTo>
                    <a:pt x="236" y="5234"/>
                  </a:lnTo>
                  <a:lnTo>
                    <a:pt x="306" y="5411"/>
                  </a:lnTo>
                  <a:lnTo>
                    <a:pt x="383" y="5584"/>
                  </a:lnTo>
                  <a:lnTo>
                    <a:pt x="469" y="5752"/>
                  </a:lnTo>
                  <a:lnTo>
                    <a:pt x="563" y="5914"/>
                  </a:lnTo>
                  <a:lnTo>
                    <a:pt x="664" y="6072"/>
                  </a:lnTo>
                  <a:lnTo>
                    <a:pt x="773" y="6225"/>
                  </a:lnTo>
                  <a:lnTo>
                    <a:pt x="888" y="6372"/>
                  </a:lnTo>
                  <a:lnTo>
                    <a:pt x="1012" y="6514"/>
                  </a:lnTo>
                  <a:lnTo>
                    <a:pt x="1140" y="6649"/>
                  </a:lnTo>
                  <a:lnTo>
                    <a:pt x="1275" y="6778"/>
                  </a:lnTo>
                  <a:lnTo>
                    <a:pt x="1417" y="6900"/>
                  </a:lnTo>
                  <a:lnTo>
                    <a:pt x="1564" y="7016"/>
                  </a:lnTo>
                  <a:lnTo>
                    <a:pt x="1716" y="7124"/>
                  </a:lnTo>
                  <a:lnTo>
                    <a:pt x="1874" y="7225"/>
                  </a:lnTo>
                  <a:lnTo>
                    <a:pt x="2038" y="7319"/>
                  </a:lnTo>
                  <a:lnTo>
                    <a:pt x="2206" y="7406"/>
                  </a:lnTo>
                  <a:lnTo>
                    <a:pt x="2378" y="7483"/>
                  </a:lnTo>
                  <a:lnTo>
                    <a:pt x="2554" y="7554"/>
                  </a:lnTo>
                  <a:lnTo>
                    <a:pt x="2736" y="7614"/>
                  </a:lnTo>
                  <a:lnTo>
                    <a:pt x="2921" y="7667"/>
                  </a:lnTo>
                  <a:lnTo>
                    <a:pt x="3109" y="7710"/>
                  </a:lnTo>
                  <a:lnTo>
                    <a:pt x="3301" y="7745"/>
                  </a:lnTo>
                  <a:lnTo>
                    <a:pt x="3496" y="7770"/>
                  </a:lnTo>
                  <a:lnTo>
                    <a:pt x="3694" y="7784"/>
                  </a:lnTo>
                  <a:lnTo>
                    <a:pt x="3893" y="7790"/>
                  </a:lnTo>
                  <a:lnTo>
                    <a:pt x="4094" y="7784"/>
                  </a:lnTo>
                  <a:lnTo>
                    <a:pt x="4292" y="7770"/>
                  </a:lnTo>
                  <a:lnTo>
                    <a:pt x="4487" y="7745"/>
                  </a:lnTo>
                  <a:lnTo>
                    <a:pt x="4679" y="7710"/>
                  </a:lnTo>
                  <a:lnTo>
                    <a:pt x="4867" y="7667"/>
                  </a:lnTo>
                  <a:lnTo>
                    <a:pt x="5052" y="7614"/>
                  </a:lnTo>
                  <a:lnTo>
                    <a:pt x="5232" y="7554"/>
                  </a:lnTo>
                  <a:lnTo>
                    <a:pt x="5409" y="7483"/>
                  </a:lnTo>
                  <a:lnTo>
                    <a:pt x="5582" y="7406"/>
                  </a:lnTo>
                  <a:lnTo>
                    <a:pt x="5750" y="7319"/>
                  </a:lnTo>
                  <a:lnTo>
                    <a:pt x="5913" y="7225"/>
                  </a:lnTo>
                  <a:lnTo>
                    <a:pt x="6071" y="7124"/>
                  </a:lnTo>
                  <a:lnTo>
                    <a:pt x="6224" y="7016"/>
                  </a:lnTo>
                  <a:lnTo>
                    <a:pt x="6371" y="6900"/>
                  </a:lnTo>
                  <a:lnTo>
                    <a:pt x="6512" y="6778"/>
                  </a:lnTo>
                  <a:lnTo>
                    <a:pt x="6647" y="6649"/>
                  </a:lnTo>
                  <a:lnTo>
                    <a:pt x="6776" y="6514"/>
                  </a:lnTo>
                  <a:lnTo>
                    <a:pt x="6898" y="6372"/>
                  </a:lnTo>
                  <a:lnTo>
                    <a:pt x="7015" y="6225"/>
                  </a:lnTo>
                  <a:lnTo>
                    <a:pt x="7124" y="6072"/>
                  </a:lnTo>
                  <a:lnTo>
                    <a:pt x="7224" y="5914"/>
                  </a:lnTo>
                  <a:lnTo>
                    <a:pt x="7318" y="5752"/>
                  </a:lnTo>
                  <a:lnTo>
                    <a:pt x="7404" y="5584"/>
                  </a:lnTo>
                  <a:lnTo>
                    <a:pt x="7482" y="5411"/>
                  </a:lnTo>
                  <a:lnTo>
                    <a:pt x="7552" y="5234"/>
                  </a:lnTo>
                  <a:lnTo>
                    <a:pt x="7613" y="5053"/>
                  </a:lnTo>
                  <a:lnTo>
                    <a:pt x="7666" y="4869"/>
                  </a:lnTo>
                  <a:lnTo>
                    <a:pt x="7710" y="4679"/>
                  </a:lnTo>
                  <a:lnTo>
                    <a:pt x="7743" y="4488"/>
                  </a:lnTo>
                  <a:lnTo>
                    <a:pt x="7768" y="4293"/>
                  </a:lnTo>
                  <a:lnTo>
                    <a:pt x="7783" y="4096"/>
                  </a:lnTo>
                  <a:lnTo>
                    <a:pt x="7788" y="3895"/>
                  </a:lnTo>
                  <a:close/>
                  <a:moveTo>
                    <a:pt x="7489" y="3895"/>
                  </a:moveTo>
                  <a:lnTo>
                    <a:pt x="7484" y="4080"/>
                  </a:lnTo>
                  <a:lnTo>
                    <a:pt x="7470" y="4263"/>
                  </a:lnTo>
                  <a:lnTo>
                    <a:pt x="7447" y="4443"/>
                  </a:lnTo>
                  <a:lnTo>
                    <a:pt x="7416" y="4620"/>
                  </a:lnTo>
                  <a:lnTo>
                    <a:pt x="7376" y="4794"/>
                  </a:lnTo>
                  <a:lnTo>
                    <a:pt x="7327" y="4964"/>
                  </a:lnTo>
                  <a:lnTo>
                    <a:pt x="7270" y="5131"/>
                  </a:lnTo>
                  <a:lnTo>
                    <a:pt x="7206" y="5295"/>
                  </a:lnTo>
                  <a:lnTo>
                    <a:pt x="7134" y="5454"/>
                  </a:lnTo>
                  <a:lnTo>
                    <a:pt x="7055" y="5608"/>
                  </a:lnTo>
                  <a:lnTo>
                    <a:pt x="6968" y="5760"/>
                  </a:lnTo>
                  <a:lnTo>
                    <a:pt x="6875" y="5905"/>
                  </a:lnTo>
                  <a:lnTo>
                    <a:pt x="6774" y="6045"/>
                  </a:lnTo>
                  <a:lnTo>
                    <a:pt x="6668" y="6182"/>
                  </a:lnTo>
                  <a:lnTo>
                    <a:pt x="6554" y="6312"/>
                  </a:lnTo>
                  <a:lnTo>
                    <a:pt x="6436" y="6437"/>
                  </a:lnTo>
                  <a:lnTo>
                    <a:pt x="6311" y="6556"/>
                  </a:lnTo>
                  <a:lnTo>
                    <a:pt x="6180" y="6669"/>
                  </a:lnTo>
                  <a:lnTo>
                    <a:pt x="6045" y="6776"/>
                  </a:lnTo>
                  <a:lnTo>
                    <a:pt x="5903" y="6876"/>
                  </a:lnTo>
                  <a:lnTo>
                    <a:pt x="5758" y="6970"/>
                  </a:lnTo>
                  <a:lnTo>
                    <a:pt x="5608" y="7056"/>
                  </a:lnTo>
                  <a:lnTo>
                    <a:pt x="5452" y="7136"/>
                  </a:lnTo>
                  <a:lnTo>
                    <a:pt x="5293" y="7207"/>
                  </a:lnTo>
                  <a:lnTo>
                    <a:pt x="5130" y="7272"/>
                  </a:lnTo>
                  <a:lnTo>
                    <a:pt x="4962" y="7328"/>
                  </a:lnTo>
                  <a:lnTo>
                    <a:pt x="4792" y="7376"/>
                  </a:lnTo>
                  <a:lnTo>
                    <a:pt x="4618" y="7417"/>
                  </a:lnTo>
                  <a:lnTo>
                    <a:pt x="4441" y="7448"/>
                  </a:lnTo>
                  <a:lnTo>
                    <a:pt x="4261" y="7472"/>
                  </a:lnTo>
                  <a:lnTo>
                    <a:pt x="4079" y="7485"/>
                  </a:lnTo>
                  <a:lnTo>
                    <a:pt x="3893" y="7490"/>
                  </a:lnTo>
                  <a:lnTo>
                    <a:pt x="3708" y="7485"/>
                  </a:lnTo>
                  <a:lnTo>
                    <a:pt x="3526" y="7472"/>
                  </a:lnTo>
                  <a:lnTo>
                    <a:pt x="3347" y="7448"/>
                  </a:lnTo>
                  <a:lnTo>
                    <a:pt x="3170" y="7417"/>
                  </a:lnTo>
                  <a:lnTo>
                    <a:pt x="2996" y="7376"/>
                  </a:lnTo>
                  <a:lnTo>
                    <a:pt x="2824" y="7328"/>
                  </a:lnTo>
                  <a:lnTo>
                    <a:pt x="2657" y="7272"/>
                  </a:lnTo>
                  <a:lnTo>
                    <a:pt x="2495" y="7207"/>
                  </a:lnTo>
                  <a:lnTo>
                    <a:pt x="2336" y="7136"/>
                  </a:lnTo>
                  <a:lnTo>
                    <a:pt x="2180" y="7056"/>
                  </a:lnTo>
                  <a:lnTo>
                    <a:pt x="2030" y="6970"/>
                  </a:lnTo>
                  <a:lnTo>
                    <a:pt x="1884" y="6876"/>
                  </a:lnTo>
                  <a:lnTo>
                    <a:pt x="1743" y="6776"/>
                  </a:lnTo>
                  <a:lnTo>
                    <a:pt x="1608" y="6669"/>
                  </a:lnTo>
                  <a:lnTo>
                    <a:pt x="1477" y="6556"/>
                  </a:lnTo>
                  <a:lnTo>
                    <a:pt x="1352" y="6437"/>
                  </a:lnTo>
                  <a:lnTo>
                    <a:pt x="1233" y="6312"/>
                  </a:lnTo>
                  <a:lnTo>
                    <a:pt x="1120" y="6182"/>
                  </a:lnTo>
                  <a:lnTo>
                    <a:pt x="1014" y="6045"/>
                  </a:lnTo>
                  <a:lnTo>
                    <a:pt x="913" y="5905"/>
                  </a:lnTo>
                  <a:lnTo>
                    <a:pt x="820" y="5760"/>
                  </a:lnTo>
                  <a:lnTo>
                    <a:pt x="733" y="5608"/>
                  </a:lnTo>
                  <a:lnTo>
                    <a:pt x="653" y="5454"/>
                  </a:lnTo>
                  <a:lnTo>
                    <a:pt x="581" y="5295"/>
                  </a:lnTo>
                  <a:lnTo>
                    <a:pt x="517" y="5131"/>
                  </a:lnTo>
                  <a:lnTo>
                    <a:pt x="460" y="4964"/>
                  </a:lnTo>
                  <a:lnTo>
                    <a:pt x="412" y="4794"/>
                  </a:lnTo>
                  <a:lnTo>
                    <a:pt x="372" y="4620"/>
                  </a:lnTo>
                  <a:lnTo>
                    <a:pt x="340" y="4443"/>
                  </a:lnTo>
                  <a:lnTo>
                    <a:pt x="318" y="4263"/>
                  </a:lnTo>
                  <a:lnTo>
                    <a:pt x="303" y="4080"/>
                  </a:lnTo>
                  <a:lnTo>
                    <a:pt x="299" y="3895"/>
                  </a:lnTo>
                  <a:lnTo>
                    <a:pt x="303" y="3710"/>
                  </a:lnTo>
                  <a:lnTo>
                    <a:pt x="318" y="3527"/>
                  </a:lnTo>
                  <a:lnTo>
                    <a:pt x="340" y="3347"/>
                  </a:lnTo>
                  <a:lnTo>
                    <a:pt x="372" y="3170"/>
                  </a:lnTo>
                  <a:lnTo>
                    <a:pt x="412" y="2996"/>
                  </a:lnTo>
                  <a:lnTo>
                    <a:pt x="460" y="2826"/>
                  </a:lnTo>
                  <a:lnTo>
                    <a:pt x="517" y="2659"/>
                  </a:lnTo>
                  <a:lnTo>
                    <a:pt x="581" y="2495"/>
                  </a:lnTo>
                  <a:lnTo>
                    <a:pt x="653" y="2336"/>
                  </a:lnTo>
                  <a:lnTo>
                    <a:pt x="733" y="2182"/>
                  </a:lnTo>
                  <a:lnTo>
                    <a:pt x="820" y="2032"/>
                  </a:lnTo>
                  <a:lnTo>
                    <a:pt x="913" y="1885"/>
                  </a:lnTo>
                  <a:lnTo>
                    <a:pt x="1014" y="1745"/>
                  </a:lnTo>
                  <a:lnTo>
                    <a:pt x="1120" y="1608"/>
                  </a:lnTo>
                  <a:lnTo>
                    <a:pt x="1233" y="1478"/>
                  </a:lnTo>
                  <a:lnTo>
                    <a:pt x="1352" y="1354"/>
                  </a:lnTo>
                  <a:lnTo>
                    <a:pt x="1477" y="1234"/>
                  </a:lnTo>
                  <a:lnTo>
                    <a:pt x="1608" y="1121"/>
                  </a:lnTo>
                  <a:lnTo>
                    <a:pt x="1743" y="1014"/>
                  </a:lnTo>
                  <a:lnTo>
                    <a:pt x="1884" y="914"/>
                  </a:lnTo>
                  <a:lnTo>
                    <a:pt x="2030" y="820"/>
                  </a:lnTo>
                  <a:lnTo>
                    <a:pt x="2180" y="734"/>
                  </a:lnTo>
                  <a:lnTo>
                    <a:pt x="2336" y="654"/>
                  </a:lnTo>
                  <a:lnTo>
                    <a:pt x="2495" y="583"/>
                  </a:lnTo>
                  <a:lnTo>
                    <a:pt x="2657" y="519"/>
                  </a:lnTo>
                  <a:lnTo>
                    <a:pt x="2824" y="462"/>
                  </a:lnTo>
                  <a:lnTo>
                    <a:pt x="2996" y="414"/>
                  </a:lnTo>
                  <a:lnTo>
                    <a:pt x="3170" y="373"/>
                  </a:lnTo>
                  <a:lnTo>
                    <a:pt x="3347" y="342"/>
                  </a:lnTo>
                  <a:lnTo>
                    <a:pt x="3526" y="318"/>
                  </a:lnTo>
                  <a:lnTo>
                    <a:pt x="3708" y="305"/>
                  </a:lnTo>
                  <a:lnTo>
                    <a:pt x="3893" y="300"/>
                  </a:lnTo>
                  <a:lnTo>
                    <a:pt x="4079" y="305"/>
                  </a:lnTo>
                  <a:lnTo>
                    <a:pt x="4261" y="318"/>
                  </a:lnTo>
                  <a:lnTo>
                    <a:pt x="4441" y="342"/>
                  </a:lnTo>
                  <a:lnTo>
                    <a:pt x="4618" y="373"/>
                  </a:lnTo>
                  <a:lnTo>
                    <a:pt x="4792" y="414"/>
                  </a:lnTo>
                  <a:lnTo>
                    <a:pt x="4962" y="462"/>
                  </a:lnTo>
                  <a:lnTo>
                    <a:pt x="5130" y="519"/>
                  </a:lnTo>
                  <a:lnTo>
                    <a:pt x="5293" y="583"/>
                  </a:lnTo>
                  <a:lnTo>
                    <a:pt x="5452" y="654"/>
                  </a:lnTo>
                  <a:lnTo>
                    <a:pt x="5608" y="734"/>
                  </a:lnTo>
                  <a:lnTo>
                    <a:pt x="5758" y="820"/>
                  </a:lnTo>
                  <a:lnTo>
                    <a:pt x="5903" y="914"/>
                  </a:lnTo>
                  <a:lnTo>
                    <a:pt x="6045" y="1014"/>
                  </a:lnTo>
                  <a:lnTo>
                    <a:pt x="6180" y="1121"/>
                  </a:lnTo>
                  <a:lnTo>
                    <a:pt x="6311" y="1234"/>
                  </a:lnTo>
                  <a:lnTo>
                    <a:pt x="6436" y="1354"/>
                  </a:lnTo>
                  <a:lnTo>
                    <a:pt x="6554" y="1478"/>
                  </a:lnTo>
                  <a:lnTo>
                    <a:pt x="6668" y="1608"/>
                  </a:lnTo>
                  <a:lnTo>
                    <a:pt x="6774" y="1745"/>
                  </a:lnTo>
                  <a:lnTo>
                    <a:pt x="6875" y="1885"/>
                  </a:lnTo>
                  <a:lnTo>
                    <a:pt x="6968" y="2032"/>
                  </a:lnTo>
                  <a:lnTo>
                    <a:pt x="7055" y="2182"/>
                  </a:lnTo>
                  <a:lnTo>
                    <a:pt x="7134" y="2336"/>
                  </a:lnTo>
                  <a:lnTo>
                    <a:pt x="7206" y="2495"/>
                  </a:lnTo>
                  <a:lnTo>
                    <a:pt x="7270" y="2659"/>
                  </a:lnTo>
                  <a:lnTo>
                    <a:pt x="7327" y="2826"/>
                  </a:lnTo>
                  <a:lnTo>
                    <a:pt x="7376" y="2996"/>
                  </a:lnTo>
                  <a:lnTo>
                    <a:pt x="7416" y="3170"/>
                  </a:lnTo>
                  <a:lnTo>
                    <a:pt x="7447" y="3347"/>
                  </a:lnTo>
                  <a:lnTo>
                    <a:pt x="7470" y="3527"/>
                  </a:lnTo>
                  <a:lnTo>
                    <a:pt x="7484" y="3710"/>
                  </a:lnTo>
                  <a:lnTo>
                    <a:pt x="7489" y="3895"/>
                  </a:lnTo>
                  <a:close/>
                </a:path>
              </a:pathLst>
            </a:custGeom>
            <a:solidFill>
              <a:srgbClr val="BC916D"/>
            </a:solidFill>
            <a:ln w="9525">
              <a:noFill/>
              <a:round/>
              <a:headEnd/>
              <a:tailEnd/>
            </a:ln>
          </p:spPr>
          <p:txBody>
            <a:bodyPr/>
            <a:lstStyle/>
            <a:p>
              <a:pPr eaLnBrk="1" hangingPunct="1"/>
              <a:endParaRPr lang="pt-BR" u="none"/>
            </a:p>
          </p:txBody>
        </p:sp>
        <p:sp>
          <p:nvSpPr>
            <p:cNvPr id="468207" name="Freeform 92"/>
            <p:cNvSpPr>
              <a:spLocks noEditPoints="1"/>
            </p:cNvSpPr>
            <p:nvPr/>
          </p:nvSpPr>
          <p:spPr bwMode="auto">
            <a:xfrm>
              <a:off x="3386138" y="2397111"/>
              <a:ext cx="1698625" cy="1698625"/>
            </a:xfrm>
            <a:custGeom>
              <a:avLst/>
              <a:gdLst>
                <a:gd name="T0" fmla="*/ 2147483647 w 7490"/>
                <a:gd name="T1" fmla="*/ 2147483647 h 7490"/>
                <a:gd name="T2" fmla="*/ 2147483647 w 7490"/>
                <a:gd name="T3" fmla="*/ 2147483647 h 7490"/>
                <a:gd name="T4" fmla="*/ 2147483647 w 7490"/>
                <a:gd name="T5" fmla="*/ 2147483647 h 7490"/>
                <a:gd name="T6" fmla="*/ 2147483647 w 7490"/>
                <a:gd name="T7" fmla="*/ 2147483647 h 7490"/>
                <a:gd name="T8" fmla="*/ 2147483647 w 7490"/>
                <a:gd name="T9" fmla="*/ 2147483647 h 7490"/>
                <a:gd name="T10" fmla="*/ 2147483647 w 7490"/>
                <a:gd name="T11" fmla="*/ 2147483647 h 7490"/>
                <a:gd name="T12" fmla="*/ 2147483647 w 7490"/>
                <a:gd name="T13" fmla="*/ 2147483647 h 7490"/>
                <a:gd name="T14" fmla="*/ 2147483647 w 7490"/>
                <a:gd name="T15" fmla="*/ 2147483647 h 7490"/>
                <a:gd name="T16" fmla="*/ 2147483647 w 7490"/>
                <a:gd name="T17" fmla="*/ 2147483647 h 7490"/>
                <a:gd name="T18" fmla="*/ 2147483647 w 7490"/>
                <a:gd name="T19" fmla="*/ 2147483647 h 7490"/>
                <a:gd name="T20" fmla="*/ 2147483647 w 7490"/>
                <a:gd name="T21" fmla="*/ 2147483647 h 7490"/>
                <a:gd name="T22" fmla="*/ 2147483647 w 7490"/>
                <a:gd name="T23" fmla="*/ 2147483647 h 7490"/>
                <a:gd name="T24" fmla="*/ 0 w 7490"/>
                <a:gd name="T25" fmla="*/ 2147483647 h 7490"/>
                <a:gd name="T26" fmla="*/ 2147483647 w 7490"/>
                <a:gd name="T27" fmla="*/ 2147483647 h 7490"/>
                <a:gd name="T28" fmla="*/ 2147483647 w 7490"/>
                <a:gd name="T29" fmla="*/ 2147483647 h 7490"/>
                <a:gd name="T30" fmla="*/ 2147483647 w 7490"/>
                <a:gd name="T31" fmla="*/ 2147483647 h 7490"/>
                <a:gd name="T32" fmla="*/ 2147483647 w 7490"/>
                <a:gd name="T33" fmla="*/ 2147483647 h 7490"/>
                <a:gd name="T34" fmla="*/ 2147483647 w 7490"/>
                <a:gd name="T35" fmla="*/ 2147483647 h 7490"/>
                <a:gd name="T36" fmla="*/ 2147483647 w 7490"/>
                <a:gd name="T37" fmla="*/ 2147483647 h 7490"/>
                <a:gd name="T38" fmla="*/ 2147483647 w 7490"/>
                <a:gd name="T39" fmla="*/ 2147483647 h 7490"/>
                <a:gd name="T40" fmla="*/ 2147483647 w 7490"/>
                <a:gd name="T41" fmla="*/ 2147483647 h 7490"/>
                <a:gd name="T42" fmla="*/ 2147483647 w 7490"/>
                <a:gd name="T43" fmla="*/ 2147483647 h 7490"/>
                <a:gd name="T44" fmla="*/ 2147483647 w 7490"/>
                <a:gd name="T45" fmla="*/ 2147483647 h 7490"/>
                <a:gd name="T46" fmla="*/ 2147483647 w 7490"/>
                <a:gd name="T47" fmla="*/ 2147483647 h 7490"/>
                <a:gd name="T48" fmla="*/ 2147483647 w 7490"/>
                <a:gd name="T49" fmla="*/ 2147483647 h 7490"/>
                <a:gd name="T50" fmla="*/ 2147483647 w 7490"/>
                <a:gd name="T51" fmla="*/ 2147483647 h 7490"/>
                <a:gd name="T52" fmla="*/ 2147483647 w 7490"/>
                <a:gd name="T53" fmla="*/ 2147483647 h 7490"/>
                <a:gd name="T54" fmla="*/ 2147483647 w 7490"/>
                <a:gd name="T55" fmla="*/ 2147483647 h 7490"/>
                <a:gd name="T56" fmla="*/ 2147483647 w 7490"/>
                <a:gd name="T57" fmla="*/ 2147483647 h 7490"/>
                <a:gd name="T58" fmla="*/ 2147483647 w 7490"/>
                <a:gd name="T59" fmla="*/ 2147483647 h 7490"/>
                <a:gd name="T60" fmla="*/ 2147483647 w 7490"/>
                <a:gd name="T61" fmla="*/ 2147483647 h 7490"/>
                <a:gd name="T62" fmla="*/ 2147483647 w 7490"/>
                <a:gd name="T63" fmla="*/ 2147483647 h 7490"/>
                <a:gd name="T64" fmla="*/ 2147483647 w 7490"/>
                <a:gd name="T65" fmla="*/ 2147483647 h 7490"/>
                <a:gd name="T66" fmla="*/ 2147483647 w 7490"/>
                <a:gd name="T67" fmla="*/ 2147483647 h 7490"/>
                <a:gd name="T68" fmla="*/ 2147483647 w 7490"/>
                <a:gd name="T69" fmla="*/ 2147483647 h 7490"/>
                <a:gd name="T70" fmla="*/ 2147483647 w 7490"/>
                <a:gd name="T71" fmla="*/ 2147483647 h 7490"/>
                <a:gd name="T72" fmla="*/ 2147483647 w 7490"/>
                <a:gd name="T73" fmla="*/ 2147483647 h 7490"/>
                <a:gd name="T74" fmla="*/ 2147483647 w 7490"/>
                <a:gd name="T75" fmla="*/ 2147483647 h 7490"/>
                <a:gd name="T76" fmla="*/ 2147483647 w 7490"/>
                <a:gd name="T77" fmla="*/ 2147483647 h 7490"/>
                <a:gd name="T78" fmla="*/ 2147483647 w 7490"/>
                <a:gd name="T79" fmla="*/ 2147483647 h 7490"/>
                <a:gd name="T80" fmla="*/ 2147483647 w 7490"/>
                <a:gd name="T81" fmla="*/ 2147483647 h 7490"/>
                <a:gd name="T82" fmla="*/ 2147483647 w 7490"/>
                <a:gd name="T83" fmla="*/ 2147483647 h 7490"/>
                <a:gd name="T84" fmla="*/ 2147483647 w 7490"/>
                <a:gd name="T85" fmla="*/ 2147483647 h 7490"/>
                <a:gd name="T86" fmla="*/ 2147483647 w 7490"/>
                <a:gd name="T87" fmla="*/ 2147483647 h 7490"/>
                <a:gd name="T88" fmla="*/ 2147483647 w 7490"/>
                <a:gd name="T89" fmla="*/ 2147483647 h 7490"/>
                <a:gd name="T90" fmla="*/ 2147483647 w 7490"/>
                <a:gd name="T91" fmla="*/ 2147483647 h 7490"/>
                <a:gd name="T92" fmla="*/ 2147483647 w 7490"/>
                <a:gd name="T93" fmla="*/ 2147483647 h 7490"/>
                <a:gd name="T94" fmla="*/ 2147483647 w 7490"/>
                <a:gd name="T95" fmla="*/ 2147483647 h 7490"/>
                <a:gd name="T96" fmla="*/ 2147483647 w 7490"/>
                <a:gd name="T97" fmla="*/ 2147483647 h 7490"/>
                <a:gd name="T98" fmla="*/ 2147483647 w 7490"/>
                <a:gd name="T99" fmla="*/ 2147483647 h 7490"/>
                <a:gd name="T100" fmla="*/ 2147483647 w 7490"/>
                <a:gd name="T101" fmla="*/ 2147483647 h 74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90"/>
                <a:gd name="T154" fmla="*/ 0 h 7490"/>
                <a:gd name="T155" fmla="*/ 7490 w 7490"/>
                <a:gd name="T156" fmla="*/ 7490 h 74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90" h="7490">
                  <a:moveTo>
                    <a:pt x="7490" y="3745"/>
                  </a:moveTo>
                  <a:lnTo>
                    <a:pt x="7484" y="3552"/>
                  </a:lnTo>
                  <a:lnTo>
                    <a:pt x="7470" y="3362"/>
                  </a:lnTo>
                  <a:lnTo>
                    <a:pt x="7446" y="3175"/>
                  </a:lnTo>
                  <a:lnTo>
                    <a:pt x="7414" y="2991"/>
                  </a:lnTo>
                  <a:lnTo>
                    <a:pt x="7371" y="2809"/>
                  </a:lnTo>
                  <a:lnTo>
                    <a:pt x="7321" y="2631"/>
                  </a:lnTo>
                  <a:lnTo>
                    <a:pt x="7262" y="2458"/>
                  </a:lnTo>
                  <a:lnTo>
                    <a:pt x="7195" y="2287"/>
                  </a:lnTo>
                  <a:lnTo>
                    <a:pt x="7120" y="2121"/>
                  </a:lnTo>
                  <a:lnTo>
                    <a:pt x="7037" y="1960"/>
                  </a:lnTo>
                  <a:lnTo>
                    <a:pt x="6948" y="1803"/>
                  </a:lnTo>
                  <a:lnTo>
                    <a:pt x="6850" y="1652"/>
                  </a:lnTo>
                  <a:lnTo>
                    <a:pt x="6746" y="1505"/>
                  </a:lnTo>
                  <a:lnTo>
                    <a:pt x="6634" y="1363"/>
                  </a:lnTo>
                  <a:lnTo>
                    <a:pt x="6516" y="1227"/>
                  </a:lnTo>
                  <a:lnTo>
                    <a:pt x="6393" y="1097"/>
                  </a:lnTo>
                  <a:lnTo>
                    <a:pt x="6263" y="973"/>
                  </a:lnTo>
                  <a:lnTo>
                    <a:pt x="6126" y="855"/>
                  </a:lnTo>
                  <a:lnTo>
                    <a:pt x="5985" y="744"/>
                  </a:lnTo>
                  <a:lnTo>
                    <a:pt x="5838" y="640"/>
                  </a:lnTo>
                  <a:lnTo>
                    <a:pt x="5686" y="543"/>
                  </a:lnTo>
                  <a:lnTo>
                    <a:pt x="5529" y="452"/>
                  </a:lnTo>
                  <a:lnTo>
                    <a:pt x="5368" y="370"/>
                  </a:lnTo>
                  <a:lnTo>
                    <a:pt x="5202" y="295"/>
                  </a:lnTo>
                  <a:lnTo>
                    <a:pt x="5033" y="228"/>
                  </a:lnTo>
                  <a:lnTo>
                    <a:pt x="4858" y="168"/>
                  </a:lnTo>
                  <a:lnTo>
                    <a:pt x="4681" y="118"/>
                  </a:lnTo>
                  <a:lnTo>
                    <a:pt x="4499" y="76"/>
                  </a:lnTo>
                  <a:lnTo>
                    <a:pt x="4315" y="44"/>
                  </a:lnTo>
                  <a:lnTo>
                    <a:pt x="4128" y="19"/>
                  </a:lnTo>
                  <a:lnTo>
                    <a:pt x="3937" y="5"/>
                  </a:lnTo>
                  <a:lnTo>
                    <a:pt x="3744" y="0"/>
                  </a:lnTo>
                  <a:lnTo>
                    <a:pt x="3552" y="5"/>
                  </a:lnTo>
                  <a:lnTo>
                    <a:pt x="3362" y="19"/>
                  </a:lnTo>
                  <a:lnTo>
                    <a:pt x="3175" y="44"/>
                  </a:lnTo>
                  <a:lnTo>
                    <a:pt x="2990" y="76"/>
                  </a:lnTo>
                  <a:lnTo>
                    <a:pt x="2809" y="118"/>
                  </a:lnTo>
                  <a:lnTo>
                    <a:pt x="2632" y="168"/>
                  </a:lnTo>
                  <a:lnTo>
                    <a:pt x="2457" y="228"/>
                  </a:lnTo>
                  <a:lnTo>
                    <a:pt x="2288" y="295"/>
                  </a:lnTo>
                  <a:lnTo>
                    <a:pt x="2122" y="370"/>
                  </a:lnTo>
                  <a:lnTo>
                    <a:pt x="1959" y="452"/>
                  </a:lnTo>
                  <a:lnTo>
                    <a:pt x="1804" y="543"/>
                  </a:lnTo>
                  <a:lnTo>
                    <a:pt x="1651" y="640"/>
                  </a:lnTo>
                  <a:lnTo>
                    <a:pt x="1505" y="744"/>
                  </a:lnTo>
                  <a:lnTo>
                    <a:pt x="1363" y="855"/>
                  </a:lnTo>
                  <a:lnTo>
                    <a:pt x="1227" y="973"/>
                  </a:lnTo>
                  <a:lnTo>
                    <a:pt x="1097" y="1097"/>
                  </a:lnTo>
                  <a:lnTo>
                    <a:pt x="973" y="1227"/>
                  </a:lnTo>
                  <a:lnTo>
                    <a:pt x="856" y="1363"/>
                  </a:lnTo>
                  <a:lnTo>
                    <a:pt x="744" y="1505"/>
                  </a:lnTo>
                  <a:lnTo>
                    <a:pt x="640" y="1652"/>
                  </a:lnTo>
                  <a:lnTo>
                    <a:pt x="542" y="1803"/>
                  </a:lnTo>
                  <a:lnTo>
                    <a:pt x="452" y="1960"/>
                  </a:lnTo>
                  <a:lnTo>
                    <a:pt x="370" y="2121"/>
                  </a:lnTo>
                  <a:lnTo>
                    <a:pt x="294" y="2287"/>
                  </a:lnTo>
                  <a:lnTo>
                    <a:pt x="227" y="2458"/>
                  </a:lnTo>
                  <a:lnTo>
                    <a:pt x="169" y="2631"/>
                  </a:lnTo>
                  <a:lnTo>
                    <a:pt x="119" y="2809"/>
                  </a:lnTo>
                  <a:lnTo>
                    <a:pt x="76" y="2991"/>
                  </a:lnTo>
                  <a:lnTo>
                    <a:pt x="44" y="3175"/>
                  </a:lnTo>
                  <a:lnTo>
                    <a:pt x="20" y="3362"/>
                  </a:lnTo>
                  <a:lnTo>
                    <a:pt x="5" y="3552"/>
                  </a:lnTo>
                  <a:lnTo>
                    <a:pt x="0" y="3745"/>
                  </a:lnTo>
                  <a:lnTo>
                    <a:pt x="5" y="3938"/>
                  </a:lnTo>
                  <a:lnTo>
                    <a:pt x="20" y="4128"/>
                  </a:lnTo>
                  <a:lnTo>
                    <a:pt x="44" y="4315"/>
                  </a:lnTo>
                  <a:lnTo>
                    <a:pt x="76" y="4499"/>
                  </a:lnTo>
                  <a:lnTo>
                    <a:pt x="119" y="4681"/>
                  </a:lnTo>
                  <a:lnTo>
                    <a:pt x="169" y="4859"/>
                  </a:lnTo>
                  <a:lnTo>
                    <a:pt x="227" y="5032"/>
                  </a:lnTo>
                  <a:lnTo>
                    <a:pt x="294" y="5203"/>
                  </a:lnTo>
                  <a:lnTo>
                    <a:pt x="370" y="5369"/>
                  </a:lnTo>
                  <a:lnTo>
                    <a:pt x="452" y="5530"/>
                  </a:lnTo>
                  <a:lnTo>
                    <a:pt x="542" y="5687"/>
                  </a:lnTo>
                  <a:lnTo>
                    <a:pt x="640" y="5838"/>
                  </a:lnTo>
                  <a:lnTo>
                    <a:pt x="744" y="5986"/>
                  </a:lnTo>
                  <a:lnTo>
                    <a:pt x="856" y="6127"/>
                  </a:lnTo>
                  <a:lnTo>
                    <a:pt x="973" y="6263"/>
                  </a:lnTo>
                  <a:lnTo>
                    <a:pt x="1097" y="6393"/>
                  </a:lnTo>
                  <a:lnTo>
                    <a:pt x="1227" y="6517"/>
                  </a:lnTo>
                  <a:lnTo>
                    <a:pt x="1363" y="6635"/>
                  </a:lnTo>
                  <a:lnTo>
                    <a:pt x="1505" y="6746"/>
                  </a:lnTo>
                  <a:lnTo>
                    <a:pt x="1651" y="6850"/>
                  </a:lnTo>
                  <a:lnTo>
                    <a:pt x="1804" y="6947"/>
                  </a:lnTo>
                  <a:lnTo>
                    <a:pt x="1959" y="7038"/>
                  </a:lnTo>
                  <a:lnTo>
                    <a:pt x="2122" y="7120"/>
                  </a:lnTo>
                  <a:lnTo>
                    <a:pt x="2288" y="7195"/>
                  </a:lnTo>
                  <a:lnTo>
                    <a:pt x="2457" y="7262"/>
                  </a:lnTo>
                  <a:lnTo>
                    <a:pt x="2632" y="7322"/>
                  </a:lnTo>
                  <a:lnTo>
                    <a:pt x="2809" y="7372"/>
                  </a:lnTo>
                  <a:lnTo>
                    <a:pt x="2990" y="7414"/>
                  </a:lnTo>
                  <a:lnTo>
                    <a:pt x="3175" y="7446"/>
                  </a:lnTo>
                  <a:lnTo>
                    <a:pt x="3362" y="7471"/>
                  </a:lnTo>
                  <a:lnTo>
                    <a:pt x="3552" y="7485"/>
                  </a:lnTo>
                  <a:lnTo>
                    <a:pt x="3744" y="7490"/>
                  </a:lnTo>
                  <a:lnTo>
                    <a:pt x="3937" y="7485"/>
                  </a:lnTo>
                  <a:lnTo>
                    <a:pt x="4128" y="7471"/>
                  </a:lnTo>
                  <a:lnTo>
                    <a:pt x="4315" y="7446"/>
                  </a:lnTo>
                  <a:lnTo>
                    <a:pt x="4499" y="7414"/>
                  </a:lnTo>
                  <a:lnTo>
                    <a:pt x="4681" y="7372"/>
                  </a:lnTo>
                  <a:lnTo>
                    <a:pt x="4858" y="7322"/>
                  </a:lnTo>
                  <a:lnTo>
                    <a:pt x="5033" y="7262"/>
                  </a:lnTo>
                  <a:lnTo>
                    <a:pt x="5202" y="7195"/>
                  </a:lnTo>
                  <a:lnTo>
                    <a:pt x="5368" y="7120"/>
                  </a:lnTo>
                  <a:lnTo>
                    <a:pt x="5529" y="7038"/>
                  </a:lnTo>
                  <a:lnTo>
                    <a:pt x="5686" y="6947"/>
                  </a:lnTo>
                  <a:lnTo>
                    <a:pt x="5838" y="6850"/>
                  </a:lnTo>
                  <a:lnTo>
                    <a:pt x="5985" y="6746"/>
                  </a:lnTo>
                  <a:lnTo>
                    <a:pt x="6126" y="6635"/>
                  </a:lnTo>
                  <a:lnTo>
                    <a:pt x="6263" y="6517"/>
                  </a:lnTo>
                  <a:lnTo>
                    <a:pt x="6393" y="6393"/>
                  </a:lnTo>
                  <a:lnTo>
                    <a:pt x="6516" y="6263"/>
                  </a:lnTo>
                  <a:lnTo>
                    <a:pt x="6634" y="6127"/>
                  </a:lnTo>
                  <a:lnTo>
                    <a:pt x="6746" y="5986"/>
                  </a:lnTo>
                  <a:lnTo>
                    <a:pt x="6850" y="5838"/>
                  </a:lnTo>
                  <a:lnTo>
                    <a:pt x="6948" y="5687"/>
                  </a:lnTo>
                  <a:lnTo>
                    <a:pt x="7037" y="5530"/>
                  </a:lnTo>
                  <a:lnTo>
                    <a:pt x="7120" y="5369"/>
                  </a:lnTo>
                  <a:lnTo>
                    <a:pt x="7195" y="5203"/>
                  </a:lnTo>
                  <a:lnTo>
                    <a:pt x="7262" y="5032"/>
                  </a:lnTo>
                  <a:lnTo>
                    <a:pt x="7321" y="4859"/>
                  </a:lnTo>
                  <a:lnTo>
                    <a:pt x="7371" y="4681"/>
                  </a:lnTo>
                  <a:lnTo>
                    <a:pt x="7414" y="4499"/>
                  </a:lnTo>
                  <a:lnTo>
                    <a:pt x="7446" y="4315"/>
                  </a:lnTo>
                  <a:lnTo>
                    <a:pt x="7470" y="4128"/>
                  </a:lnTo>
                  <a:lnTo>
                    <a:pt x="7484" y="3938"/>
                  </a:lnTo>
                  <a:lnTo>
                    <a:pt x="7490" y="3745"/>
                  </a:lnTo>
                  <a:close/>
                  <a:moveTo>
                    <a:pt x="7190" y="3745"/>
                  </a:moveTo>
                  <a:lnTo>
                    <a:pt x="7185" y="3922"/>
                  </a:lnTo>
                  <a:lnTo>
                    <a:pt x="7172" y="4097"/>
                  </a:lnTo>
                  <a:lnTo>
                    <a:pt x="7150" y="4269"/>
                  </a:lnTo>
                  <a:lnTo>
                    <a:pt x="7120" y="4440"/>
                  </a:lnTo>
                  <a:lnTo>
                    <a:pt x="7081" y="4606"/>
                  </a:lnTo>
                  <a:lnTo>
                    <a:pt x="7035" y="4769"/>
                  </a:lnTo>
                  <a:lnTo>
                    <a:pt x="6981" y="4929"/>
                  </a:lnTo>
                  <a:lnTo>
                    <a:pt x="6920" y="5086"/>
                  </a:lnTo>
                  <a:lnTo>
                    <a:pt x="6850" y="5239"/>
                  </a:lnTo>
                  <a:lnTo>
                    <a:pt x="6774" y="5387"/>
                  </a:lnTo>
                  <a:lnTo>
                    <a:pt x="6691" y="5531"/>
                  </a:lnTo>
                  <a:lnTo>
                    <a:pt x="6601" y="5671"/>
                  </a:lnTo>
                  <a:lnTo>
                    <a:pt x="6505" y="5807"/>
                  </a:lnTo>
                  <a:lnTo>
                    <a:pt x="6403" y="5937"/>
                  </a:lnTo>
                  <a:lnTo>
                    <a:pt x="6294" y="6061"/>
                  </a:lnTo>
                  <a:lnTo>
                    <a:pt x="6181" y="6181"/>
                  </a:lnTo>
                  <a:lnTo>
                    <a:pt x="6061" y="6295"/>
                  </a:lnTo>
                  <a:lnTo>
                    <a:pt x="5936" y="6403"/>
                  </a:lnTo>
                  <a:lnTo>
                    <a:pt x="5806" y="6506"/>
                  </a:lnTo>
                  <a:lnTo>
                    <a:pt x="5670" y="6601"/>
                  </a:lnTo>
                  <a:lnTo>
                    <a:pt x="5531" y="6691"/>
                  </a:lnTo>
                  <a:lnTo>
                    <a:pt x="5387" y="6774"/>
                  </a:lnTo>
                  <a:lnTo>
                    <a:pt x="5238" y="6850"/>
                  </a:lnTo>
                  <a:lnTo>
                    <a:pt x="5085" y="6919"/>
                  </a:lnTo>
                  <a:lnTo>
                    <a:pt x="4930" y="6981"/>
                  </a:lnTo>
                  <a:lnTo>
                    <a:pt x="4770" y="7035"/>
                  </a:lnTo>
                  <a:lnTo>
                    <a:pt x="4606" y="7082"/>
                  </a:lnTo>
                  <a:lnTo>
                    <a:pt x="4439" y="7120"/>
                  </a:lnTo>
                  <a:lnTo>
                    <a:pt x="4270" y="7150"/>
                  </a:lnTo>
                  <a:lnTo>
                    <a:pt x="4097" y="7173"/>
                  </a:lnTo>
                  <a:lnTo>
                    <a:pt x="3922" y="7186"/>
                  </a:lnTo>
                  <a:lnTo>
                    <a:pt x="3744" y="7191"/>
                  </a:lnTo>
                  <a:lnTo>
                    <a:pt x="3567" y="7186"/>
                  </a:lnTo>
                  <a:lnTo>
                    <a:pt x="3393" y="7173"/>
                  </a:lnTo>
                  <a:lnTo>
                    <a:pt x="3220" y="7150"/>
                  </a:lnTo>
                  <a:lnTo>
                    <a:pt x="3051" y="7120"/>
                  </a:lnTo>
                  <a:lnTo>
                    <a:pt x="2884" y="7082"/>
                  </a:lnTo>
                  <a:lnTo>
                    <a:pt x="2720" y="7035"/>
                  </a:lnTo>
                  <a:lnTo>
                    <a:pt x="2560" y="6981"/>
                  </a:lnTo>
                  <a:lnTo>
                    <a:pt x="2404" y="6919"/>
                  </a:lnTo>
                  <a:lnTo>
                    <a:pt x="2251" y="6850"/>
                  </a:lnTo>
                  <a:lnTo>
                    <a:pt x="2103" y="6774"/>
                  </a:lnTo>
                  <a:lnTo>
                    <a:pt x="1958" y="6691"/>
                  </a:lnTo>
                  <a:lnTo>
                    <a:pt x="1818" y="6601"/>
                  </a:lnTo>
                  <a:lnTo>
                    <a:pt x="1684" y="6506"/>
                  </a:lnTo>
                  <a:lnTo>
                    <a:pt x="1554" y="6403"/>
                  </a:lnTo>
                  <a:lnTo>
                    <a:pt x="1428" y="6295"/>
                  </a:lnTo>
                  <a:lnTo>
                    <a:pt x="1308" y="6181"/>
                  </a:lnTo>
                  <a:lnTo>
                    <a:pt x="1195" y="6061"/>
                  </a:lnTo>
                  <a:lnTo>
                    <a:pt x="1087" y="5937"/>
                  </a:lnTo>
                  <a:lnTo>
                    <a:pt x="985" y="5807"/>
                  </a:lnTo>
                  <a:lnTo>
                    <a:pt x="888" y="5671"/>
                  </a:lnTo>
                  <a:lnTo>
                    <a:pt x="799" y="5531"/>
                  </a:lnTo>
                  <a:lnTo>
                    <a:pt x="716" y="5387"/>
                  </a:lnTo>
                  <a:lnTo>
                    <a:pt x="640" y="5239"/>
                  </a:lnTo>
                  <a:lnTo>
                    <a:pt x="570" y="5086"/>
                  </a:lnTo>
                  <a:lnTo>
                    <a:pt x="508" y="4929"/>
                  </a:lnTo>
                  <a:lnTo>
                    <a:pt x="455" y="4769"/>
                  </a:lnTo>
                  <a:lnTo>
                    <a:pt x="409" y="4606"/>
                  </a:lnTo>
                  <a:lnTo>
                    <a:pt x="370" y="4440"/>
                  </a:lnTo>
                  <a:lnTo>
                    <a:pt x="339" y="4269"/>
                  </a:lnTo>
                  <a:lnTo>
                    <a:pt x="318" y="4097"/>
                  </a:lnTo>
                  <a:lnTo>
                    <a:pt x="305" y="3922"/>
                  </a:lnTo>
                  <a:lnTo>
                    <a:pt x="300" y="3745"/>
                  </a:lnTo>
                  <a:lnTo>
                    <a:pt x="305" y="3568"/>
                  </a:lnTo>
                  <a:lnTo>
                    <a:pt x="318" y="3393"/>
                  </a:lnTo>
                  <a:lnTo>
                    <a:pt x="339" y="3221"/>
                  </a:lnTo>
                  <a:lnTo>
                    <a:pt x="370" y="3050"/>
                  </a:lnTo>
                  <a:lnTo>
                    <a:pt x="409" y="2884"/>
                  </a:lnTo>
                  <a:lnTo>
                    <a:pt x="455" y="2721"/>
                  </a:lnTo>
                  <a:lnTo>
                    <a:pt x="508" y="2561"/>
                  </a:lnTo>
                  <a:lnTo>
                    <a:pt x="570" y="2404"/>
                  </a:lnTo>
                  <a:lnTo>
                    <a:pt x="640" y="2251"/>
                  </a:lnTo>
                  <a:lnTo>
                    <a:pt x="716" y="2103"/>
                  </a:lnTo>
                  <a:lnTo>
                    <a:pt x="799" y="1959"/>
                  </a:lnTo>
                  <a:lnTo>
                    <a:pt x="888" y="1819"/>
                  </a:lnTo>
                  <a:lnTo>
                    <a:pt x="985" y="1684"/>
                  </a:lnTo>
                  <a:lnTo>
                    <a:pt x="1087" y="1553"/>
                  </a:lnTo>
                  <a:lnTo>
                    <a:pt x="1195" y="1429"/>
                  </a:lnTo>
                  <a:lnTo>
                    <a:pt x="1308" y="1309"/>
                  </a:lnTo>
                  <a:lnTo>
                    <a:pt x="1428" y="1195"/>
                  </a:lnTo>
                  <a:lnTo>
                    <a:pt x="1554" y="1087"/>
                  </a:lnTo>
                  <a:lnTo>
                    <a:pt x="1684" y="984"/>
                  </a:lnTo>
                  <a:lnTo>
                    <a:pt x="1818" y="889"/>
                  </a:lnTo>
                  <a:lnTo>
                    <a:pt x="1958" y="799"/>
                  </a:lnTo>
                  <a:lnTo>
                    <a:pt x="2103" y="716"/>
                  </a:lnTo>
                  <a:lnTo>
                    <a:pt x="2251" y="640"/>
                  </a:lnTo>
                  <a:lnTo>
                    <a:pt x="2404" y="571"/>
                  </a:lnTo>
                  <a:lnTo>
                    <a:pt x="2560" y="509"/>
                  </a:lnTo>
                  <a:lnTo>
                    <a:pt x="2720" y="455"/>
                  </a:lnTo>
                  <a:lnTo>
                    <a:pt x="2884" y="408"/>
                  </a:lnTo>
                  <a:lnTo>
                    <a:pt x="3051" y="370"/>
                  </a:lnTo>
                  <a:lnTo>
                    <a:pt x="3220" y="340"/>
                  </a:lnTo>
                  <a:lnTo>
                    <a:pt x="3393" y="317"/>
                  </a:lnTo>
                  <a:lnTo>
                    <a:pt x="3567" y="304"/>
                  </a:lnTo>
                  <a:lnTo>
                    <a:pt x="3744" y="299"/>
                  </a:lnTo>
                  <a:lnTo>
                    <a:pt x="3922" y="304"/>
                  </a:lnTo>
                  <a:lnTo>
                    <a:pt x="4097" y="317"/>
                  </a:lnTo>
                  <a:lnTo>
                    <a:pt x="4270" y="340"/>
                  </a:lnTo>
                  <a:lnTo>
                    <a:pt x="4439" y="370"/>
                  </a:lnTo>
                  <a:lnTo>
                    <a:pt x="4606" y="408"/>
                  </a:lnTo>
                  <a:lnTo>
                    <a:pt x="4770" y="455"/>
                  </a:lnTo>
                  <a:lnTo>
                    <a:pt x="4930" y="509"/>
                  </a:lnTo>
                  <a:lnTo>
                    <a:pt x="5085" y="571"/>
                  </a:lnTo>
                  <a:lnTo>
                    <a:pt x="5238" y="640"/>
                  </a:lnTo>
                  <a:lnTo>
                    <a:pt x="5387" y="716"/>
                  </a:lnTo>
                  <a:lnTo>
                    <a:pt x="5531" y="799"/>
                  </a:lnTo>
                  <a:lnTo>
                    <a:pt x="5670" y="889"/>
                  </a:lnTo>
                  <a:lnTo>
                    <a:pt x="5806" y="984"/>
                  </a:lnTo>
                  <a:lnTo>
                    <a:pt x="5936" y="1087"/>
                  </a:lnTo>
                  <a:lnTo>
                    <a:pt x="6061" y="1195"/>
                  </a:lnTo>
                  <a:lnTo>
                    <a:pt x="6181" y="1309"/>
                  </a:lnTo>
                  <a:lnTo>
                    <a:pt x="6294" y="1429"/>
                  </a:lnTo>
                  <a:lnTo>
                    <a:pt x="6403" y="1553"/>
                  </a:lnTo>
                  <a:lnTo>
                    <a:pt x="6505" y="1684"/>
                  </a:lnTo>
                  <a:lnTo>
                    <a:pt x="6601" y="1819"/>
                  </a:lnTo>
                  <a:lnTo>
                    <a:pt x="6691" y="1959"/>
                  </a:lnTo>
                  <a:lnTo>
                    <a:pt x="6774" y="2103"/>
                  </a:lnTo>
                  <a:lnTo>
                    <a:pt x="6850" y="2251"/>
                  </a:lnTo>
                  <a:lnTo>
                    <a:pt x="6920" y="2404"/>
                  </a:lnTo>
                  <a:lnTo>
                    <a:pt x="6981" y="2561"/>
                  </a:lnTo>
                  <a:lnTo>
                    <a:pt x="7035" y="2721"/>
                  </a:lnTo>
                  <a:lnTo>
                    <a:pt x="7081" y="2884"/>
                  </a:lnTo>
                  <a:lnTo>
                    <a:pt x="7120" y="3050"/>
                  </a:lnTo>
                  <a:lnTo>
                    <a:pt x="7150" y="3221"/>
                  </a:lnTo>
                  <a:lnTo>
                    <a:pt x="7172" y="3393"/>
                  </a:lnTo>
                  <a:lnTo>
                    <a:pt x="7185" y="3568"/>
                  </a:lnTo>
                  <a:lnTo>
                    <a:pt x="7190" y="3745"/>
                  </a:lnTo>
                  <a:close/>
                </a:path>
              </a:pathLst>
            </a:custGeom>
            <a:solidFill>
              <a:srgbClr val="BF916D"/>
            </a:solidFill>
            <a:ln w="9525">
              <a:noFill/>
              <a:round/>
              <a:headEnd/>
              <a:tailEnd/>
            </a:ln>
          </p:spPr>
          <p:txBody>
            <a:bodyPr/>
            <a:lstStyle/>
            <a:p>
              <a:pPr eaLnBrk="1" hangingPunct="1"/>
              <a:endParaRPr lang="pt-BR" u="none"/>
            </a:p>
          </p:txBody>
        </p:sp>
        <p:sp>
          <p:nvSpPr>
            <p:cNvPr id="468208" name="Freeform 93"/>
            <p:cNvSpPr>
              <a:spLocks noEditPoints="1"/>
            </p:cNvSpPr>
            <p:nvPr/>
          </p:nvSpPr>
          <p:spPr bwMode="auto">
            <a:xfrm>
              <a:off x="3421063" y="2430449"/>
              <a:ext cx="1630362" cy="1631950"/>
            </a:xfrm>
            <a:custGeom>
              <a:avLst/>
              <a:gdLst>
                <a:gd name="T0" fmla="*/ 2147483647 w 7190"/>
                <a:gd name="T1" fmla="*/ 2147483647 h 7190"/>
                <a:gd name="T2" fmla="*/ 2147483647 w 7190"/>
                <a:gd name="T3" fmla="*/ 2147483647 h 7190"/>
                <a:gd name="T4" fmla="*/ 2147483647 w 7190"/>
                <a:gd name="T5" fmla="*/ 2147483647 h 7190"/>
                <a:gd name="T6" fmla="*/ 2147483647 w 7190"/>
                <a:gd name="T7" fmla="*/ 2147483647 h 7190"/>
                <a:gd name="T8" fmla="*/ 2147483647 w 7190"/>
                <a:gd name="T9" fmla="*/ 2147483647 h 7190"/>
                <a:gd name="T10" fmla="*/ 2147483647 w 7190"/>
                <a:gd name="T11" fmla="*/ 2147483647 h 7190"/>
                <a:gd name="T12" fmla="*/ 2147483647 w 7190"/>
                <a:gd name="T13" fmla="*/ 2147483647 h 7190"/>
                <a:gd name="T14" fmla="*/ 2147483647 w 7190"/>
                <a:gd name="T15" fmla="*/ 2147483647 h 7190"/>
                <a:gd name="T16" fmla="*/ 2147483647 w 7190"/>
                <a:gd name="T17" fmla="*/ 2147483647 h 7190"/>
                <a:gd name="T18" fmla="*/ 2147483647 w 7190"/>
                <a:gd name="T19" fmla="*/ 2147483647 h 7190"/>
                <a:gd name="T20" fmla="*/ 2147483647 w 7190"/>
                <a:gd name="T21" fmla="*/ 2147483647 h 7190"/>
                <a:gd name="T22" fmla="*/ 2147483647 w 7190"/>
                <a:gd name="T23" fmla="*/ 2147483647 h 7190"/>
                <a:gd name="T24" fmla="*/ 0 w 7190"/>
                <a:gd name="T25" fmla="*/ 2147483647 h 7190"/>
                <a:gd name="T26" fmla="*/ 2147483647 w 7190"/>
                <a:gd name="T27" fmla="*/ 2147483647 h 7190"/>
                <a:gd name="T28" fmla="*/ 2147483647 w 7190"/>
                <a:gd name="T29" fmla="*/ 2147483647 h 7190"/>
                <a:gd name="T30" fmla="*/ 2147483647 w 7190"/>
                <a:gd name="T31" fmla="*/ 2147483647 h 7190"/>
                <a:gd name="T32" fmla="*/ 2147483647 w 7190"/>
                <a:gd name="T33" fmla="*/ 2147483647 h 7190"/>
                <a:gd name="T34" fmla="*/ 2147483647 w 7190"/>
                <a:gd name="T35" fmla="*/ 2147483647 h 7190"/>
                <a:gd name="T36" fmla="*/ 2147483647 w 7190"/>
                <a:gd name="T37" fmla="*/ 2147483647 h 7190"/>
                <a:gd name="T38" fmla="*/ 2147483647 w 7190"/>
                <a:gd name="T39" fmla="*/ 2147483647 h 7190"/>
                <a:gd name="T40" fmla="*/ 2147483647 w 7190"/>
                <a:gd name="T41" fmla="*/ 2147483647 h 7190"/>
                <a:gd name="T42" fmla="*/ 2147483647 w 7190"/>
                <a:gd name="T43" fmla="*/ 2147483647 h 7190"/>
                <a:gd name="T44" fmla="*/ 2147483647 w 7190"/>
                <a:gd name="T45" fmla="*/ 2147483647 h 7190"/>
                <a:gd name="T46" fmla="*/ 2147483647 w 7190"/>
                <a:gd name="T47" fmla="*/ 2147483647 h 7190"/>
                <a:gd name="T48" fmla="*/ 2147483647 w 7190"/>
                <a:gd name="T49" fmla="*/ 2147483647 h 7190"/>
                <a:gd name="T50" fmla="*/ 2147483647 w 7190"/>
                <a:gd name="T51" fmla="*/ 2147483647 h 7190"/>
                <a:gd name="T52" fmla="*/ 2147483647 w 7190"/>
                <a:gd name="T53" fmla="*/ 2147483647 h 7190"/>
                <a:gd name="T54" fmla="*/ 2147483647 w 7190"/>
                <a:gd name="T55" fmla="*/ 2147483647 h 7190"/>
                <a:gd name="T56" fmla="*/ 2147483647 w 7190"/>
                <a:gd name="T57" fmla="*/ 2147483647 h 7190"/>
                <a:gd name="T58" fmla="*/ 2147483647 w 7190"/>
                <a:gd name="T59" fmla="*/ 2147483647 h 7190"/>
                <a:gd name="T60" fmla="*/ 2147483647 w 7190"/>
                <a:gd name="T61" fmla="*/ 2147483647 h 7190"/>
                <a:gd name="T62" fmla="*/ 2147483647 w 7190"/>
                <a:gd name="T63" fmla="*/ 2147483647 h 7190"/>
                <a:gd name="T64" fmla="*/ 2147483647 w 7190"/>
                <a:gd name="T65" fmla="*/ 2147483647 h 7190"/>
                <a:gd name="T66" fmla="*/ 2147483647 w 7190"/>
                <a:gd name="T67" fmla="*/ 2147483647 h 7190"/>
                <a:gd name="T68" fmla="*/ 2147483647 w 7190"/>
                <a:gd name="T69" fmla="*/ 2147483647 h 7190"/>
                <a:gd name="T70" fmla="*/ 2147483647 w 7190"/>
                <a:gd name="T71" fmla="*/ 2147483647 h 7190"/>
                <a:gd name="T72" fmla="*/ 2147483647 w 7190"/>
                <a:gd name="T73" fmla="*/ 2147483647 h 7190"/>
                <a:gd name="T74" fmla="*/ 2147483647 w 7190"/>
                <a:gd name="T75" fmla="*/ 2147483647 h 7190"/>
                <a:gd name="T76" fmla="*/ 2147483647 w 7190"/>
                <a:gd name="T77" fmla="*/ 2147483647 h 7190"/>
                <a:gd name="T78" fmla="*/ 2147483647 w 7190"/>
                <a:gd name="T79" fmla="*/ 2147483647 h 7190"/>
                <a:gd name="T80" fmla="*/ 2147483647 w 7190"/>
                <a:gd name="T81" fmla="*/ 2147483647 h 7190"/>
                <a:gd name="T82" fmla="*/ 2147483647 w 7190"/>
                <a:gd name="T83" fmla="*/ 2147483647 h 7190"/>
                <a:gd name="T84" fmla="*/ 2147483647 w 7190"/>
                <a:gd name="T85" fmla="*/ 2147483647 h 7190"/>
                <a:gd name="T86" fmla="*/ 2147483647 w 7190"/>
                <a:gd name="T87" fmla="*/ 2147483647 h 7190"/>
                <a:gd name="T88" fmla="*/ 2147483647 w 7190"/>
                <a:gd name="T89" fmla="*/ 2147483647 h 7190"/>
                <a:gd name="T90" fmla="*/ 2147483647 w 7190"/>
                <a:gd name="T91" fmla="*/ 2147483647 h 7190"/>
                <a:gd name="T92" fmla="*/ 2147483647 w 7190"/>
                <a:gd name="T93" fmla="*/ 2147483647 h 7190"/>
                <a:gd name="T94" fmla="*/ 2147483647 w 7190"/>
                <a:gd name="T95" fmla="*/ 2147483647 h 7190"/>
                <a:gd name="T96" fmla="*/ 2147483647 w 7190"/>
                <a:gd name="T97" fmla="*/ 2147483647 h 7190"/>
                <a:gd name="T98" fmla="*/ 2147483647 w 7190"/>
                <a:gd name="T99" fmla="*/ 2147483647 h 7190"/>
                <a:gd name="T100" fmla="*/ 2147483647 w 7190"/>
                <a:gd name="T101" fmla="*/ 2147483647 h 71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190"/>
                <a:gd name="T154" fmla="*/ 0 h 7190"/>
                <a:gd name="T155" fmla="*/ 7190 w 7190"/>
                <a:gd name="T156" fmla="*/ 7190 h 71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190" h="7190">
                  <a:moveTo>
                    <a:pt x="7190" y="3595"/>
                  </a:moveTo>
                  <a:lnTo>
                    <a:pt x="7185" y="3410"/>
                  </a:lnTo>
                  <a:lnTo>
                    <a:pt x="7171" y="3227"/>
                  </a:lnTo>
                  <a:lnTo>
                    <a:pt x="7148" y="3047"/>
                  </a:lnTo>
                  <a:lnTo>
                    <a:pt x="7117" y="2870"/>
                  </a:lnTo>
                  <a:lnTo>
                    <a:pt x="7077" y="2696"/>
                  </a:lnTo>
                  <a:lnTo>
                    <a:pt x="7028" y="2526"/>
                  </a:lnTo>
                  <a:lnTo>
                    <a:pt x="6971" y="2359"/>
                  </a:lnTo>
                  <a:lnTo>
                    <a:pt x="6907" y="2195"/>
                  </a:lnTo>
                  <a:lnTo>
                    <a:pt x="6835" y="2036"/>
                  </a:lnTo>
                  <a:lnTo>
                    <a:pt x="6756" y="1882"/>
                  </a:lnTo>
                  <a:lnTo>
                    <a:pt x="6669" y="1732"/>
                  </a:lnTo>
                  <a:lnTo>
                    <a:pt x="6576" y="1585"/>
                  </a:lnTo>
                  <a:lnTo>
                    <a:pt x="6475" y="1445"/>
                  </a:lnTo>
                  <a:lnTo>
                    <a:pt x="6369" y="1308"/>
                  </a:lnTo>
                  <a:lnTo>
                    <a:pt x="6255" y="1178"/>
                  </a:lnTo>
                  <a:lnTo>
                    <a:pt x="6137" y="1053"/>
                  </a:lnTo>
                  <a:lnTo>
                    <a:pt x="6012" y="934"/>
                  </a:lnTo>
                  <a:lnTo>
                    <a:pt x="5881" y="821"/>
                  </a:lnTo>
                  <a:lnTo>
                    <a:pt x="5746" y="714"/>
                  </a:lnTo>
                  <a:lnTo>
                    <a:pt x="5604" y="614"/>
                  </a:lnTo>
                  <a:lnTo>
                    <a:pt x="5459" y="520"/>
                  </a:lnTo>
                  <a:lnTo>
                    <a:pt x="5309" y="434"/>
                  </a:lnTo>
                  <a:lnTo>
                    <a:pt x="5153" y="354"/>
                  </a:lnTo>
                  <a:lnTo>
                    <a:pt x="4994" y="283"/>
                  </a:lnTo>
                  <a:lnTo>
                    <a:pt x="4831" y="218"/>
                  </a:lnTo>
                  <a:lnTo>
                    <a:pt x="4663" y="162"/>
                  </a:lnTo>
                  <a:lnTo>
                    <a:pt x="4493" y="114"/>
                  </a:lnTo>
                  <a:lnTo>
                    <a:pt x="4319" y="73"/>
                  </a:lnTo>
                  <a:lnTo>
                    <a:pt x="4142" y="42"/>
                  </a:lnTo>
                  <a:lnTo>
                    <a:pt x="3962" y="18"/>
                  </a:lnTo>
                  <a:lnTo>
                    <a:pt x="3780" y="5"/>
                  </a:lnTo>
                  <a:lnTo>
                    <a:pt x="3594" y="0"/>
                  </a:lnTo>
                  <a:lnTo>
                    <a:pt x="3409" y="5"/>
                  </a:lnTo>
                  <a:lnTo>
                    <a:pt x="3227" y="18"/>
                  </a:lnTo>
                  <a:lnTo>
                    <a:pt x="3048" y="42"/>
                  </a:lnTo>
                  <a:lnTo>
                    <a:pt x="2871" y="73"/>
                  </a:lnTo>
                  <a:lnTo>
                    <a:pt x="2697" y="114"/>
                  </a:lnTo>
                  <a:lnTo>
                    <a:pt x="2525" y="162"/>
                  </a:lnTo>
                  <a:lnTo>
                    <a:pt x="2358" y="218"/>
                  </a:lnTo>
                  <a:lnTo>
                    <a:pt x="2196" y="283"/>
                  </a:lnTo>
                  <a:lnTo>
                    <a:pt x="2037" y="354"/>
                  </a:lnTo>
                  <a:lnTo>
                    <a:pt x="1881" y="434"/>
                  </a:lnTo>
                  <a:lnTo>
                    <a:pt x="1731" y="520"/>
                  </a:lnTo>
                  <a:lnTo>
                    <a:pt x="1585" y="614"/>
                  </a:lnTo>
                  <a:lnTo>
                    <a:pt x="1444" y="714"/>
                  </a:lnTo>
                  <a:lnTo>
                    <a:pt x="1309" y="821"/>
                  </a:lnTo>
                  <a:lnTo>
                    <a:pt x="1178" y="934"/>
                  </a:lnTo>
                  <a:lnTo>
                    <a:pt x="1053" y="1053"/>
                  </a:lnTo>
                  <a:lnTo>
                    <a:pt x="934" y="1178"/>
                  </a:lnTo>
                  <a:lnTo>
                    <a:pt x="821" y="1308"/>
                  </a:lnTo>
                  <a:lnTo>
                    <a:pt x="715" y="1445"/>
                  </a:lnTo>
                  <a:lnTo>
                    <a:pt x="614" y="1585"/>
                  </a:lnTo>
                  <a:lnTo>
                    <a:pt x="521" y="1732"/>
                  </a:lnTo>
                  <a:lnTo>
                    <a:pt x="434" y="1882"/>
                  </a:lnTo>
                  <a:lnTo>
                    <a:pt x="354" y="2036"/>
                  </a:lnTo>
                  <a:lnTo>
                    <a:pt x="282" y="2195"/>
                  </a:lnTo>
                  <a:lnTo>
                    <a:pt x="218" y="2359"/>
                  </a:lnTo>
                  <a:lnTo>
                    <a:pt x="161" y="2526"/>
                  </a:lnTo>
                  <a:lnTo>
                    <a:pt x="113" y="2696"/>
                  </a:lnTo>
                  <a:lnTo>
                    <a:pt x="73" y="2870"/>
                  </a:lnTo>
                  <a:lnTo>
                    <a:pt x="41" y="3047"/>
                  </a:lnTo>
                  <a:lnTo>
                    <a:pt x="19" y="3227"/>
                  </a:lnTo>
                  <a:lnTo>
                    <a:pt x="4" y="3410"/>
                  </a:lnTo>
                  <a:lnTo>
                    <a:pt x="0" y="3595"/>
                  </a:lnTo>
                  <a:lnTo>
                    <a:pt x="4" y="3780"/>
                  </a:lnTo>
                  <a:lnTo>
                    <a:pt x="19" y="3963"/>
                  </a:lnTo>
                  <a:lnTo>
                    <a:pt x="41" y="4143"/>
                  </a:lnTo>
                  <a:lnTo>
                    <a:pt x="73" y="4320"/>
                  </a:lnTo>
                  <a:lnTo>
                    <a:pt x="113" y="4494"/>
                  </a:lnTo>
                  <a:lnTo>
                    <a:pt x="161" y="4664"/>
                  </a:lnTo>
                  <a:lnTo>
                    <a:pt x="218" y="4831"/>
                  </a:lnTo>
                  <a:lnTo>
                    <a:pt x="282" y="4995"/>
                  </a:lnTo>
                  <a:lnTo>
                    <a:pt x="354" y="5154"/>
                  </a:lnTo>
                  <a:lnTo>
                    <a:pt x="434" y="5308"/>
                  </a:lnTo>
                  <a:lnTo>
                    <a:pt x="521" y="5460"/>
                  </a:lnTo>
                  <a:lnTo>
                    <a:pt x="614" y="5605"/>
                  </a:lnTo>
                  <a:lnTo>
                    <a:pt x="715" y="5745"/>
                  </a:lnTo>
                  <a:lnTo>
                    <a:pt x="821" y="5882"/>
                  </a:lnTo>
                  <a:lnTo>
                    <a:pt x="934" y="6012"/>
                  </a:lnTo>
                  <a:lnTo>
                    <a:pt x="1053" y="6137"/>
                  </a:lnTo>
                  <a:lnTo>
                    <a:pt x="1178" y="6256"/>
                  </a:lnTo>
                  <a:lnTo>
                    <a:pt x="1309" y="6369"/>
                  </a:lnTo>
                  <a:lnTo>
                    <a:pt x="1444" y="6476"/>
                  </a:lnTo>
                  <a:lnTo>
                    <a:pt x="1585" y="6576"/>
                  </a:lnTo>
                  <a:lnTo>
                    <a:pt x="1731" y="6670"/>
                  </a:lnTo>
                  <a:lnTo>
                    <a:pt x="1881" y="6756"/>
                  </a:lnTo>
                  <a:lnTo>
                    <a:pt x="2037" y="6836"/>
                  </a:lnTo>
                  <a:lnTo>
                    <a:pt x="2196" y="6907"/>
                  </a:lnTo>
                  <a:lnTo>
                    <a:pt x="2358" y="6972"/>
                  </a:lnTo>
                  <a:lnTo>
                    <a:pt x="2525" y="7028"/>
                  </a:lnTo>
                  <a:lnTo>
                    <a:pt x="2697" y="7076"/>
                  </a:lnTo>
                  <a:lnTo>
                    <a:pt x="2871" y="7117"/>
                  </a:lnTo>
                  <a:lnTo>
                    <a:pt x="3048" y="7148"/>
                  </a:lnTo>
                  <a:lnTo>
                    <a:pt x="3227" y="7172"/>
                  </a:lnTo>
                  <a:lnTo>
                    <a:pt x="3409" y="7185"/>
                  </a:lnTo>
                  <a:lnTo>
                    <a:pt x="3594" y="7190"/>
                  </a:lnTo>
                  <a:lnTo>
                    <a:pt x="3780" y="7185"/>
                  </a:lnTo>
                  <a:lnTo>
                    <a:pt x="3962" y="7172"/>
                  </a:lnTo>
                  <a:lnTo>
                    <a:pt x="4142" y="7148"/>
                  </a:lnTo>
                  <a:lnTo>
                    <a:pt x="4319" y="7117"/>
                  </a:lnTo>
                  <a:lnTo>
                    <a:pt x="4493" y="7076"/>
                  </a:lnTo>
                  <a:lnTo>
                    <a:pt x="4663" y="7028"/>
                  </a:lnTo>
                  <a:lnTo>
                    <a:pt x="4831" y="6972"/>
                  </a:lnTo>
                  <a:lnTo>
                    <a:pt x="4994" y="6907"/>
                  </a:lnTo>
                  <a:lnTo>
                    <a:pt x="5153" y="6836"/>
                  </a:lnTo>
                  <a:lnTo>
                    <a:pt x="5309" y="6756"/>
                  </a:lnTo>
                  <a:lnTo>
                    <a:pt x="5459" y="6670"/>
                  </a:lnTo>
                  <a:lnTo>
                    <a:pt x="5604" y="6576"/>
                  </a:lnTo>
                  <a:lnTo>
                    <a:pt x="5746" y="6476"/>
                  </a:lnTo>
                  <a:lnTo>
                    <a:pt x="5881" y="6369"/>
                  </a:lnTo>
                  <a:lnTo>
                    <a:pt x="6012" y="6256"/>
                  </a:lnTo>
                  <a:lnTo>
                    <a:pt x="6137" y="6137"/>
                  </a:lnTo>
                  <a:lnTo>
                    <a:pt x="6255" y="6012"/>
                  </a:lnTo>
                  <a:lnTo>
                    <a:pt x="6369" y="5882"/>
                  </a:lnTo>
                  <a:lnTo>
                    <a:pt x="6475" y="5745"/>
                  </a:lnTo>
                  <a:lnTo>
                    <a:pt x="6576" y="5605"/>
                  </a:lnTo>
                  <a:lnTo>
                    <a:pt x="6669" y="5460"/>
                  </a:lnTo>
                  <a:lnTo>
                    <a:pt x="6756" y="5308"/>
                  </a:lnTo>
                  <a:lnTo>
                    <a:pt x="6835" y="5154"/>
                  </a:lnTo>
                  <a:lnTo>
                    <a:pt x="6907" y="4995"/>
                  </a:lnTo>
                  <a:lnTo>
                    <a:pt x="6971" y="4831"/>
                  </a:lnTo>
                  <a:lnTo>
                    <a:pt x="7028" y="4664"/>
                  </a:lnTo>
                  <a:lnTo>
                    <a:pt x="7077" y="4494"/>
                  </a:lnTo>
                  <a:lnTo>
                    <a:pt x="7117" y="4320"/>
                  </a:lnTo>
                  <a:lnTo>
                    <a:pt x="7148" y="4143"/>
                  </a:lnTo>
                  <a:lnTo>
                    <a:pt x="7171" y="3963"/>
                  </a:lnTo>
                  <a:lnTo>
                    <a:pt x="7185" y="3780"/>
                  </a:lnTo>
                  <a:lnTo>
                    <a:pt x="7190" y="3595"/>
                  </a:lnTo>
                  <a:close/>
                  <a:moveTo>
                    <a:pt x="6891" y="3595"/>
                  </a:moveTo>
                  <a:lnTo>
                    <a:pt x="6886" y="3764"/>
                  </a:lnTo>
                  <a:lnTo>
                    <a:pt x="6873" y="3932"/>
                  </a:lnTo>
                  <a:lnTo>
                    <a:pt x="6853" y="4097"/>
                  </a:lnTo>
                  <a:lnTo>
                    <a:pt x="6823" y="4259"/>
                  </a:lnTo>
                  <a:lnTo>
                    <a:pt x="6786" y="4419"/>
                  </a:lnTo>
                  <a:lnTo>
                    <a:pt x="6742" y="4575"/>
                  </a:lnTo>
                  <a:lnTo>
                    <a:pt x="6690" y="4728"/>
                  </a:lnTo>
                  <a:lnTo>
                    <a:pt x="6631" y="4878"/>
                  </a:lnTo>
                  <a:lnTo>
                    <a:pt x="6565" y="5024"/>
                  </a:lnTo>
                  <a:lnTo>
                    <a:pt x="6493" y="5166"/>
                  </a:lnTo>
                  <a:lnTo>
                    <a:pt x="6413" y="5304"/>
                  </a:lnTo>
                  <a:lnTo>
                    <a:pt x="6327" y="5437"/>
                  </a:lnTo>
                  <a:lnTo>
                    <a:pt x="6235" y="5567"/>
                  </a:lnTo>
                  <a:lnTo>
                    <a:pt x="6138" y="5692"/>
                  </a:lnTo>
                  <a:lnTo>
                    <a:pt x="6034" y="5810"/>
                  </a:lnTo>
                  <a:lnTo>
                    <a:pt x="5925" y="5925"/>
                  </a:lnTo>
                  <a:lnTo>
                    <a:pt x="5811" y="6034"/>
                  </a:lnTo>
                  <a:lnTo>
                    <a:pt x="5691" y="6137"/>
                  </a:lnTo>
                  <a:lnTo>
                    <a:pt x="5566" y="6236"/>
                  </a:lnTo>
                  <a:lnTo>
                    <a:pt x="5437" y="6328"/>
                  </a:lnTo>
                  <a:lnTo>
                    <a:pt x="5303" y="6413"/>
                  </a:lnTo>
                  <a:lnTo>
                    <a:pt x="5165" y="6493"/>
                  </a:lnTo>
                  <a:lnTo>
                    <a:pt x="5023" y="6566"/>
                  </a:lnTo>
                  <a:lnTo>
                    <a:pt x="4877" y="6632"/>
                  </a:lnTo>
                  <a:lnTo>
                    <a:pt x="4728" y="6690"/>
                  </a:lnTo>
                  <a:lnTo>
                    <a:pt x="4575" y="6743"/>
                  </a:lnTo>
                  <a:lnTo>
                    <a:pt x="4418" y="6786"/>
                  </a:lnTo>
                  <a:lnTo>
                    <a:pt x="4259" y="6823"/>
                  </a:lnTo>
                  <a:lnTo>
                    <a:pt x="4096" y="6852"/>
                  </a:lnTo>
                  <a:lnTo>
                    <a:pt x="3932" y="6874"/>
                  </a:lnTo>
                  <a:lnTo>
                    <a:pt x="3765" y="6886"/>
                  </a:lnTo>
                  <a:lnTo>
                    <a:pt x="3594" y="6890"/>
                  </a:lnTo>
                  <a:lnTo>
                    <a:pt x="3425" y="6886"/>
                  </a:lnTo>
                  <a:lnTo>
                    <a:pt x="3258" y="6874"/>
                  </a:lnTo>
                  <a:lnTo>
                    <a:pt x="3093" y="6852"/>
                  </a:lnTo>
                  <a:lnTo>
                    <a:pt x="2931" y="6823"/>
                  </a:lnTo>
                  <a:lnTo>
                    <a:pt x="2771" y="6786"/>
                  </a:lnTo>
                  <a:lnTo>
                    <a:pt x="2615" y="6743"/>
                  </a:lnTo>
                  <a:lnTo>
                    <a:pt x="2462" y="6690"/>
                  </a:lnTo>
                  <a:lnTo>
                    <a:pt x="2313" y="6632"/>
                  </a:lnTo>
                  <a:lnTo>
                    <a:pt x="2166" y="6566"/>
                  </a:lnTo>
                  <a:lnTo>
                    <a:pt x="2025" y="6493"/>
                  </a:lnTo>
                  <a:lnTo>
                    <a:pt x="1886" y="6413"/>
                  </a:lnTo>
                  <a:lnTo>
                    <a:pt x="1752" y="6328"/>
                  </a:lnTo>
                  <a:lnTo>
                    <a:pt x="1623" y="6236"/>
                  </a:lnTo>
                  <a:lnTo>
                    <a:pt x="1499" y="6137"/>
                  </a:lnTo>
                  <a:lnTo>
                    <a:pt x="1379" y="6034"/>
                  </a:lnTo>
                  <a:lnTo>
                    <a:pt x="1265" y="5925"/>
                  </a:lnTo>
                  <a:lnTo>
                    <a:pt x="1155" y="5810"/>
                  </a:lnTo>
                  <a:lnTo>
                    <a:pt x="1052" y="5692"/>
                  </a:lnTo>
                  <a:lnTo>
                    <a:pt x="955" y="5567"/>
                  </a:lnTo>
                  <a:lnTo>
                    <a:pt x="863" y="5437"/>
                  </a:lnTo>
                  <a:lnTo>
                    <a:pt x="776" y="5304"/>
                  </a:lnTo>
                  <a:lnTo>
                    <a:pt x="697" y="5166"/>
                  </a:lnTo>
                  <a:lnTo>
                    <a:pt x="624" y="5024"/>
                  </a:lnTo>
                  <a:lnTo>
                    <a:pt x="559" y="4878"/>
                  </a:lnTo>
                  <a:lnTo>
                    <a:pt x="500" y="4728"/>
                  </a:lnTo>
                  <a:lnTo>
                    <a:pt x="448" y="4575"/>
                  </a:lnTo>
                  <a:lnTo>
                    <a:pt x="403" y="4419"/>
                  </a:lnTo>
                  <a:lnTo>
                    <a:pt x="366" y="4259"/>
                  </a:lnTo>
                  <a:lnTo>
                    <a:pt x="337" y="4097"/>
                  </a:lnTo>
                  <a:lnTo>
                    <a:pt x="317" y="3932"/>
                  </a:lnTo>
                  <a:lnTo>
                    <a:pt x="304" y="3764"/>
                  </a:lnTo>
                  <a:lnTo>
                    <a:pt x="299" y="3595"/>
                  </a:lnTo>
                  <a:lnTo>
                    <a:pt x="304" y="3426"/>
                  </a:lnTo>
                  <a:lnTo>
                    <a:pt x="317" y="3258"/>
                  </a:lnTo>
                  <a:lnTo>
                    <a:pt x="337" y="3093"/>
                  </a:lnTo>
                  <a:lnTo>
                    <a:pt x="366" y="2931"/>
                  </a:lnTo>
                  <a:lnTo>
                    <a:pt x="403" y="2771"/>
                  </a:lnTo>
                  <a:lnTo>
                    <a:pt x="448" y="2616"/>
                  </a:lnTo>
                  <a:lnTo>
                    <a:pt x="500" y="2462"/>
                  </a:lnTo>
                  <a:lnTo>
                    <a:pt x="559" y="2312"/>
                  </a:lnTo>
                  <a:lnTo>
                    <a:pt x="624" y="2166"/>
                  </a:lnTo>
                  <a:lnTo>
                    <a:pt x="697" y="2024"/>
                  </a:lnTo>
                  <a:lnTo>
                    <a:pt x="776" y="1886"/>
                  </a:lnTo>
                  <a:lnTo>
                    <a:pt x="863" y="1753"/>
                  </a:lnTo>
                  <a:lnTo>
                    <a:pt x="955" y="1624"/>
                  </a:lnTo>
                  <a:lnTo>
                    <a:pt x="1052" y="1498"/>
                  </a:lnTo>
                  <a:lnTo>
                    <a:pt x="1155" y="1380"/>
                  </a:lnTo>
                  <a:lnTo>
                    <a:pt x="1265" y="1265"/>
                  </a:lnTo>
                  <a:lnTo>
                    <a:pt x="1379" y="1156"/>
                  </a:lnTo>
                  <a:lnTo>
                    <a:pt x="1499" y="1053"/>
                  </a:lnTo>
                  <a:lnTo>
                    <a:pt x="1623" y="954"/>
                  </a:lnTo>
                  <a:lnTo>
                    <a:pt x="1752" y="862"/>
                  </a:lnTo>
                  <a:lnTo>
                    <a:pt x="1886" y="777"/>
                  </a:lnTo>
                  <a:lnTo>
                    <a:pt x="2025" y="697"/>
                  </a:lnTo>
                  <a:lnTo>
                    <a:pt x="2166" y="624"/>
                  </a:lnTo>
                  <a:lnTo>
                    <a:pt x="2313" y="558"/>
                  </a:lnTo>
                  <a:lnTo>
                    <a:pt x="2462" y="500"/>
                  </a:lnTo>
                  <a:lnTo>
                    <a:pt x="2615" y="447"/>
                  </a:lnTo>
                  <a:lnTo>
                    <a:pt x="2771" y="404"/>
                  </a:lnTo>
                  <a:lnTo>
                    <a:pt x="2931" y="367"/>
                  </a:lnTo>
                  <a:lnTo>
                    <a:pt x="3093" y="338"/>
                  </a:lnTo>
                  <a:lnTo>
                    <a:pt x="3258" y="316"/>
                  </a:lnTo>
                  <a:lnTo>
                    <a:pt x="3425" y="304"/>
                  </a:lnTo>
                  <a:lnTo>
                    <a:pt x="3594" y="300"/>
                  </a:lnTo>
                  <a:lnTo>
                    <a:pt x="3765" y="304"/>
                  </a:lnTo>
                  <a:lnTo>
                    <a:pt x="3932" y="316"/>
                  </a:lnTo>
                  <a:lnTo>
                    <a:pt x="4096" y="338"/>
                  </a:lnTo>
                  <a:lnTo>
                    <a:pt x="4259" y="367"/>
                  </a:lnTo>
                  <a:lnTo>
                    <a:pt x="4418" y="404"/>
                  </a:lnTo>
                  <a:lnTo>
                    <a:pt x="4575" y="447"/>
                  </a:lnTo>
                  <a:lnTo>
                    <a:pt x="4728" y="500"/>
                  </a:lnTo>
                  <a:lnTo>
                    <a:pt x="4877" y="558"/>
                  </a:lnTo>
                  <a:lnTo>
                    <a:pt x="5023" y="624"/>
                  </a:lnTo>
                  <a:lnTo>
                    <a:pt x="5165" y="697"/>
                  </a:lnTo>
                  <a:lnTo>
                    <a:pt x="5303" y="777"/>
                  </a:lnTo>
                  <a:lnTo>
                    <a:pt x="5437" y="862"/>
                  </a:lnTo>
                  <a:lnTo>
                    <a:pt x="5566" y="954"/>
                  </a:lnTo>
                  <a:lnTo>
                    <a:pt x="5691" y="1053"/>
                  </a:lnTo>
                  <a:lnTo>
                    <a:pt x="5811" y="1156"/>
                  </a:lnTo>
                  <a:lnTo>
                    <a:pt x="5925" y="1265"/>
                  </a:lnTo>
                  <a:lnTo>
                    <a:pt x="6034" y="1380"/>
                  </a:lnTo>
                  <a:lnTo>
                    <a:pt x="6138" y="1498"/>
                  </a:lnTo>
                  <a:lnTo>
                    <a:pt x="6235" y="1624"/>
                  </a:lnTo>
                  <a:lnTo>
                    <a:pt x="6327" y="1753"/>
                  </a:lnTo>
                  <a:lnTo>
                    <a:pt x="6413" y="1886"/>
                  </a:lnTo>
                  <a:lnTo>
                    <a:pt x="6493" y="2024"/>
                  </a:lnTo>
                  <a:lnTo>
                    <a:pt x="6565" y="2166"/>
                  </a:lnTo>
                  <a:lnTo>
                    <a:pt x="6631" y="2312"/>
                  </a:lnTo>
                  <a:lnTo>
                    <a:pt x="6690" y="2462"/>
                  </a:lnTo>
                  <a:lnTo>
                    <a:pt x="6742" y="2616"/>
                  </a:lnTo>
                  <a:lnTo>
                    <a:pt x="6786" y="2771"/>
                  </a:lnTo>
                  <a:lnTo>
                    <a:pt x="6823" y="2931"/>
                  </a:lnTo>
                  <a:lnTo>
                    <a:pt x="6853" y="3093"/>
                  </a:lnTo>
                  <a:lnTo>
                    <a:pt x="6873" y="3258"/>
                  </a:lnTo>
                  <a:lnTo>
                    <a:pt x="6886" y="3426"/>
                  </a:lnTo>
                  <a:lnTo>
                    <a:pt x="6891" y="3595"/>
                  </a:lnTo>
                  <a:close/>
                </a:path>
              </a:pathLst>
            </a:custGeom>
            <a:solidFill>
              <a:srgbClr val="C0926D"/>
            </a:solidFill>
            <a:ln w="9525">
              <a:noFill/>
              <a:round/>
              <a:headEnd/>
              <a:tailEnd/>
            </a:ln>
          </p:spPr>
          <p:txBody>
            <a:bodyPr/>
            <a:lstStyle/>
            <a:p>
              <a:pPr eaLnBrk="1" hangingPunct="1"/>
              <a:endParaRPr lang="pt-BR" u="none"/>
            </a:p>
          </p:txBody>
        </p:sp>
        <p:sp>
          <p:nvSpPr>
            <p:cNvPr id="468209" name="Freeform 94"/>
            <p:cNvSpPr>
              <a:spLocks noEditPoints="1"/>
            </p:cNvSpPr>
            <p:nvPr/>
          </p:nvSpPr>
          <p:spPr bwMode="auto">
            <a:xfrm>
              <a:off x="3454400" y="2465374"/>
              <a:ext cx="1562100" cy="1562100"/>
            </a:xfrm>
            <a:custGeom>
              <a:avLst/>
              <a:gdLst>
                <a:gd name="T0" fmla="*/ 2147483647 w 6890"/>
                <a:gd name="T1" fmla="*/ 2147483647 h 6892"/>
                <a:gd name="T2" fmla="*/ 2147483647 w 6890"/>
                <a:gd name="T3" fmla="*/ 2147483647 h 6892"/>
                <a:gd name="T4" fmla="*/ 2147483647 w 6890"/>
                <a:gd name="T5" fmla="*/ 2147483647 h 6892"/>
                <a:gd name="T6" fmla="*/ 2147483647 w 6890"/>
                <a:gd name="T7" fmla="*/ 2147483647 h 6892"/>
                <a:gd name="T8" fmla="*/ 2147483647 w 6890"/>
                <a:gd name="T9" fmla="*/ 2147483647 h 6892"/>
                <a:gd name="T10" fmla="*/ 2147483647 w 6890"/>
                <a:gd name="T11" fmla="*/ 2147483647 h 6892"/>
                <a:gd name="T12" fmla="*/ 2147483647 w 6890"/>
                <a:gd name="T13" fmla="*/ 2147483647 h 6892"/>
                <a:gd name="T14" fmla="*/ 2147483647 w 6890"/>
                <a:gd name="T15" fmla="*/ 2147483647 h 6892"/>
                <a:gd name="T16" fmla="*/ 2147483647 w 6890"/>
                <a:gd name="T17" fmla="*/ 2147483647 h 6892"/>
                <a:gd name="T18" fmla="*/ 2147483647 w 6890"/>
                <a:gd name="T19" fmla="*/ 2147483647 h 6892"/>
                <a:gd name="T20" fmla="*/ 2147483647 w 6890"/>
                <a:gd name="T21" fmla="*/ 2147483647 h 6892"/>
                <a:gd name="T22" fmla="*/ 2147483647 w 6890"/>
                <a:gd name="T23" fmla="*/ 2147483647 h 6892"/>
                <a:gd name="T24" fmla="*/ 0 w 6890"/>
                <a:gd name="T25" fmla="*/ 2147483647 h 6892"/>
                <a:gd name="T26" fmla="*/ 2147483647 w 6890"/>
                <a:gd name="T27" fmla="*/ 2147483647 h 6892"/>
                <a:gd name="T28" fmla="*/ 2147483647 w 6890"/>
                <a:gd name="T29" fmla="*/ 2147483647 h 6892"/>
                <a:gd name="T30" fmla="*/ 2147483647 w 6890"/>
                <a:gd name="T31" fmla="*/ 2147483647 h 6892"/>
                <a:gd name="T32" fmla="*/ 2147483647 w 6890"/>
                <a:gd name="T33" fmla="*/ 2147483647 h 6892"/>
                <a:gd name="T34" fmla="*/ 2147483647 w 6890"/>
                <a:gd name="T35" fmla="*/ 2147483647 h 6892"/>
                <a:gd name="T36" fmla="*/ 2147483647 w 6890"/>
                <a:gd name="T37" fmla="*/ 2147483647 h 6892"/>
                <a:gd name="T38" fmla="*/ 2147483647 w 6890"/>
                <a:gd name="T39" fmla="*/ 2147483647 h 6892"/>
                <a:gd name="T40" fmla="*/ 2147483647 w 6890"/>
                <a:gd name="T41" fmla="*/ 2147483647 h 6892"/>
                <a:gd name="T42" fmla="*/ 2147483647 w 6890"/>
                <a:gd name="T43" fmla="*/ 2147483647 h 6892"/>
                <a:gd name="T44" fmla="*/ 2147483647 w 6890"/>
                <a:gd name="T45" fmla="*/ 2147483647 h 6892"/>
                <a:gd name="T46" fmla="*/ 2147483647 w 6890"/>
                <a:gd name="T47" fmla="*/ 2147483647 h 6892"/>
                <a:gd name="T48" fmla="*/ 2147483647 w 6890"/>
                <a:gd name="T49" fmla="*/ 2147483647 h 6892"/>
                <a:gd name="T50" fmla="*/ 2147483647 w 6890"/>
                <a:gd name="T51" fmla="*/ 2147483647 h 6892"/>
                <a:gd name="T52" fmla="*/ 2147483647 w 6890"/>
                <a:gd name="T53" fmla="*/ 2147483647 h 6892"/>
                <a:gd name="T54" fmla="*/ 2147483647 w 6890"/>
                <a:gd name="T55" fmla="*/ 2147483647 h 6892"/>
                <a:gd name="T56" fmla="*/ 2147483647 w 6890"/>
                <a:gd name="T57" fmla="*/ 2147483647 h 6892"/>
                <a:gd name="T58" fmla="*/ 2147483647 w 6890"/>
                <a:gd name="T59" fmla="*/ 2147483647 h 6892"/>
                <a:gd name="T60" fmla="*/ 2147483647 w 6890"/>
                <a:gd name="T61" fmla="*/ 2147483647 h 6892"/>
                <a:gd name="T62" fmla="*/ 2147483647 w 6890"/>
                <a:gd name="T63" fmla="*/ 2147483647 h 6892"/>
                <a:gd name="T64" fmla="*/ 2147483647 w 6890"/>
                <a:gd name="T65" fmla="*/ 2147483647 h 6892"/>
                <a:gd name="T66" fmla="*/ 2147483647 w 6890"/>
                <a:gd name="T67" fmla="*/ 2147483647 h 6892"/>
                <a:gd name="T68" fmla="*/ 2147483647 w 6890"/>
                <a:gd name="T69" fmla="*/ 2147483647 h 6892"/>
                <a:gd name="T70" fmla="*/ 2147483647 w 6890"/>
                <a:gd name="T71" fmla="*/ 2147483647 h 6892"/>
                <a:gd name="T72" fmla="*/ 2147483647 w 6890"/>
                <a:gd name="T73" fmla="*/ 2147483647 h 6892"/>
                <a:gd name="T74" fmla="*/ 2147483647 w 6890"/>
                <a:gd name="T75" fmla="*/ 2147483647 h 6892"/>
                <a:gd name="T76" fmla="*/ 2147483647 w 6890"/>
                <a:gd name="T77" fmla="*/ 2147483647 h 6892"/>
                <a:gd name="T78" fmla="*/ 2147483647 w 6890"/>
                <a:gd name="T79" fmla="*/ 2147483647 h 6892"/>
                <a:gd name="T80" fmla="*/ 2147483647 w 6890"/>
                <a:gd name="T81" fmla="*/ 2147483647 h 6892"/>
                <a:gd name="T82" fmla="*/ 2147483647 w 6890"/>
                <a:gd name="T83" fmla="*/ 2147483647 h 6892"/>
                <a:gd name="T84" fmla="*/ 2147483647 w 6890"/>
                <a:gd name="T85" fmla="*/ 2147483647 h 6892"/>
                <a:gd name="T86" fmla="*/ 2147483647 w 6890"/>
                <a:gd name="T87" fmla="*/ 2147483647 h 6892"/>
                <a:gd name="T88" fmla="*/ 2147483647 w 6890"/>
                <a:gd name="T89" fmla="*/ 2147483647 h 6892"/>
                <a:gd name="T90" fmla="*/ 2147483647 w 6890"/>
                <a:gd name="T91" fmla="*/ 2147483647 h 6892"/>
                <a:gd name="T92" fmla="*/ 2147483647 w 6890"/>
                <a:gd name="T93" fmla="*/ 2147483647 h 6892"/>
                <a:gd name="T94" fmla="*/ 2147483647 w 6890"/>
                <a:gd name="T95" fmla="*/ 2147483647 h 6892"/>
                <a:gd name="T96" fmla="*/ 2147483647 w 6890"/>
                <a:gd name="T97" fmla="*/ 2147483647 h 6892"/>
                <a:gd name="T98" fmla="*/ 2147483647 w 6890"/>
                <a:gd name="T99" fmla="*/ 2147483647 h 6892"/>
                <a:gd name="T100" fmla="*/ 2147483647 w 6890"/>
                <a:gd name="T101" fmla="*/ 2147483647 h 68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90"/>
                <a:gd name="T154" fmla="*/ 0 h 6892"/>
                <a:gd name="T155" fmla="*/ 6890 w 6890"/>
                <a:gd name="T156" fmla="*/ 6892 h 68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90" h="6892">
                  <a:moveTo>
                    <a:pt x="6890" y="3446"/>
                  </a:moveTo>
                  <a:lnTo>
                    <a:pt x="6885" y="3269"/>
                  </a:lnTo>
                  <a:lnTo>
                    <a:pt x="6872" y="3094"/>
                  </a:lnTo>
                  <a:lnTo>
                    <a:pt x="6850" y="2922"/>
                  </a:lnTo>
                  <a:lnTo>
                    <a:pt x="6820" y="2751"/>
                  </a:lnTo>
                  <a:lnTo>
                    <a:pt x="6781" y="2585"/>
                  </a:lnTo>
                  <a:lnTo>
                    <a:pt x="6735" y="2422"/>
                  </a:lnTo>
                  <a:lnTo>
                    <a:pt x="6681" y="2262"/>
                  </a:lnTo>
                  <a:lnTo>
                    <a:pt x="6620" y="2105"/>
                  </a:lnTo>
                  <a:lnTo>
                    <a:pt x="6550" y="1952"/>
                  </a:lnTo>
                  <a:lnTo>
                    <a:pt x="6474" y="1804"/>
                  </a:lnTo>
                  <a:lnTo>
                    <a:pt x="6391" y="1660"/>
                  </a:lnTo>
                  <a:lnTo>
                    <a:pt x="6301" y="1520"/>
                  </a:lnTo>
                  <a:lnTo>
                    <a:pt x="6205" y="1385"/>
                  </a:lnTo>
                  <a:lnTo>
                    <a:pt x="6103" y="1254"/>
                  </a:lnTo>
                  <a:lnTo>
                    <a:pt x="5994" y="1130"/>
                  </a:lnTo>
                  <a:lnTo>
                    <a:pt x="5881" y="1010"/>
                  </a:lnTo>
                  <a:lnTo>
                    <a:pt x="5761" y="896"/>
                  </a:lnTo>
                  <a:lnTo>
                    <a:pt x="5636" y="788"/>
                  </a:lnTo>
                  <a:lnTo>
                    <a:pt x="5506" y="685"/>
                  </a:lnTo>
                  <a:lnTo>
                    <a:pt x="5370" y="590"/>
                  </a:lnTo>
                  <a:lnTo>
                    <a:pt x="5231" y="500"/>
                  </a:lnTo>
                  <a:lnTo>
                    <a:pt x="5087" y="417"/>
                  </a:lnTo>
                  <a:lnTo>
                    <a:pt x="4938" y="341"/>
                  </a:lnTo>
                  <a:lnTo>
                    <a:pt x="4785" y="272"/>
                  </a:lnTo>
                  <a:lnTo>
                    <a:pt x="4630" y="210"/>
                  </a:lnTo>
                  <a:lnTo>
                    <a:pt x="4470" y="156"/>
                  </a:lnTo>
                  <a:lnTo>
                    <a:pt x="4306" y="109"/>
                  </a:lnTo>
                  <a:lnTo>
                    <a:pt x="4139" y="71"/>
                  </a:lnTo>
                  <a:lnTo>
                    <a:pt x="3970" y="41"/>
                  </a:lnTo>
                  <a:lnTo>
                    <a:pt x="3797" y="18"/>
                  </a:lnTo>
                  <a:lnTo>
                    <a:pt x="3622" y="5"/>
                  </a:lnTo>
                  <a:lnTo>
                    <a:pt x="3444" y="0"/>
                  </a:lnTo>
                  <a:lnTo>
                    <a:pt x="3267" y="5"/>
                  </a:lnTo>
                  <a:lnTo>
                    <a:pt x="3093" y="18"/>
                  </a:lnTo>
                  <a:lnTo>
                    <a:pt x="2920" y="41"/>
                  </a:lnTo>
                  <a:lnTo>
                    <a:pt x="2751" y="71"/>
                  </a:lnTo>
                  <a:lnTo>
                    <a:pt x="2584" y="109"/>
                  </a:lnTo>
                  <a:lnTo>
                    <a:pt x="2420" y="156"/>
                  </a:lnTo>
                  <a:lnTo>
                    <a:pt x="2260" y="210"/>
                  </a:lnTo>
                  <a:lnTo>
                    <a:pt x="2104" y="272"/>
                  </a:lnTo>
                  <a:lnTo>
                    <a:pt x="1951" y="341"/>
                  </a:lnTo>
                  <a:lnTo>
                    <a:pt x="1803" y="417"/>
                  </a:lnTo>
                  <a:lnTo>
                    <a:pt x="1658" y="500"/>
                  </a:lnTo>
                  <a:lnTo>
                    <a:pt x="1518" y="590"/>
                  </a:lnTo>
                  <a:lnTo>
                    <a:pt x="1384" y="685"/>
                  </a:lnTo>
                  <a:lnTo>
                    <a:pt x="1254" y="788"/>
                  </a:lnTo>
                  <a:lnTo>
                    <a:pt x="1128" y="896"/>
                  </a:lnTo>
                  <a:lnTo>
                    <a:pt x="1008" y="1010"/>
                  </a:lnTo>
                  <a:lnTo>
                    <a:pt x="895" y="1130"/>
                  </a:lnTo>
                  <a:lnTo>
                    <a:pt x="787" y="1254"/>
                  </a:lnTo>
                  <a:lnTo>
                    <a:pt x="685" y="1385"/>
                  </a:lnTo>
                  <a:lnTo>
                    <a:pt x="588" y="1520"/>
                  </a:lnTo>
                  <a:lnTo>
                    <a:pt x="499" y="1660"/>
                  </a:lnTo>
                  <a:lnTo>
                    <a:pt x="416" y="1804"/>
                  </a:lnTo>
                  <a:lnTo>
                    <a:pt x="340" y="1952"/>
                  </a:lnTo>
                  <a:lnTo>
                    <a:pt x="270" y="2105"/>
                  </a:lnTo>
                  <a:lnTo>
                    <a:pt x="208" y="2262"/>
                  </a:lnTo>
                  <a:lnTo>
                    <a:pt x="155" y="2422"/>
                  </a:lnTo>
                  <a:lnTo>
                    <a:pt x="109" y="2585"/>
                  </a:lnTo>
                  <a:lnTo>
                    <a:pt x="70" y="2751"/>
                  </a:lnTo>
                  <a:lnTo>
                    <a:pt x="39" y="2922"/>
                  </a:lnTo>
                  <a:lnTo>
                    <a:pt x="18" y="3094"/>
                  </a:lnTo>
                  <a:lnTo>
                    <a:pt x="5" y="3269"/>
                  </a:lnTo>
                  <a:lnTo>
                    <a:pt x="0" y="3446"/>
                  </a:lnTo>
                  <a:lnTo>
                    <a:pt x="5" y="3623"/>
                  </a:lnTo>
                  <a:lnTo>
                    <a:pt x="18" y="3798"/>
                  </a:lnTo>
                  <a:lnTo>
                    <a:pt x="39" y="3970"/>
                  </a:lnTo>
                  <a:lnTo>
                    <a:pt x="70" y="4141"/>
                  </a:lnTo>
                  <a:lnTo>
                    <a:pt x="109" y="4307"/>
                  </a:lnTo>
                  <a:lnTo>
                    <a:pt x="155" y="4470"/>
                  </a:lnTo>
                  <a:lnTo>
                    <a:pt x="208" y="4630"/>
                  </a:lnTo>
                  <a:lnTo>
                    <a:pt x="270" y="4787"/>
                  </a:lnTo>
                  <a:lnTo>
                    <a:pt x="340" y="4940"/>
                  </a:lnTo>
                  <a:lnTo>
                    <a:pt x="416" y="5088"/>
                  </a:lnTo>
                  <a:lnTo>
                    <a:pt x="499" y="5232"/>
                  </a:lnTo>
                  <a:lnTo>
                    <a:pt x="588" y="5372"/>
                  </a:lnTo>
                  <a:lnTo>
                    <a:pt x="685" y="5508"/>
                  </a:lnTo>
                  <a:lnTo>
                    <a:pt x="787" y="5638"/>
                  </a:lnTo>
                  <a:lnTo>
                    <a:pt x="895" y="5762"/>
                  </a:lnTo>
                  <a:lnTo>
                    <a:pt x="1008" y="5882"/>
                  </a:lnTo>
                  <a:lnTo>
                    <a:pt x="1128" y="5996"/>
                  </a:lnTo>
                  <a:lnTo>
                    <a:pt x="1254" y="6104"/>
                  </a:lnTo>
                  <a:lnTo>
                    <a:pt x="1384" y="6207"/>
                  </a:lnTo>
                  <a:lnTo>
                    <a:pt x="1518" y="6302"/>
                  </a:lnTo>
                  <a:lnTo>
                    <a:pt x="1658" y="6392"/>
                  </a:lnTo>
                  <a:lnTo>
                    <a:pt x="1803" y="6475"/>
                  </a:lnTo>
                  <a:lnTo>
                    <a:pt x="1951" y="6551"/>
                  </a:lnTo>
                  <a:lnTo>
                    <a:pt x="2104" y="6620"/>
                  </a:lnTo>
                  <a:lnTo>
                    <a:pt x="2260" y="6682"/>
                  </a:lnTo>
                  <a:lnTo>
                    <a:pt x="2420" y="6736"/>
                  </a:lnTo>
                  <a:lnTo>
                    <a:pt x="2584" y="6783"/>
                  </a:lnTo>
                  <a:lnTo>
                    <a:pt x="2751" y="6821"/>
                  </a:lnTo>
                  <a:lnTo>
                    <a:pt x="2920" y="6851"/>
                  </a:lnTo>
                  <a:lnTo>
                    <a:pt x="3093" y="6874"/>
                  </a:lnTo>
                  <a:lnTo>
                    <a:pt x="3267" y="6887"/>
                  </a:lnTo>
                  <a:lnTo>
                    <a:pt x="3444" y="6892"/>
                  </a:lnTo>
                  <a:lnTo>
                    <a:pt x="3622" y="6887"/>
                  </a:lnTo>
                  <a:lnTo>
                    <a:pt x="3797" y="6874"/>
                  </a:lnTo>
                  <a:lnTo>
                    <a:pt x="3970" y="6851"/>
                  </a:lnTo>
                  <a:lnTo>
                    <a:pt x="4139" y="6821"/>
                  </a:lnTo>
                  <a:lnTo>
                    <a:pt x="4306" y="6783"/>
                  </a:lnTo>
                  <a:lnTo>
                    <a:pt x="4470" y="6736"/>
                  </a:lnTo>
                  <a:lnTo>
                    <a:pt x="4630" y="6682"/>
                  </a:lnTo>
                  <a:lnTo>
                    <a:pt x="4785" y="6620"/>
                  </a:lnTo>
                  <a:lnTo>
                    <a:pt x="4938" y="6551"/>
                  </a:lnTo>
                  <a:lnTo>
                    <a:pt x="5087" y="6475"/>
                  </a:lnTo>
                  <a:lnTo>
                    <a:pt x="5231" y="6392"/>
                  </a:lnTo>
                  <a:lnTo>
                    <a:pt x="5370" y="6302"/>
                  </a:lnTo>
                  <a:lnTo>
                    <a:pt x="5506" y="6207"/>
                  </a:lnTo>
                  <a:lnTo>
                    <a:pt x="5636" y="6104"/>
                  </a:lnTo>
                  <a:lnTo>
                    <a:pt x="5761" y="5996"/>
                  </a:lnTo>
                  <a:lnTo>
                    <a:pt x="5881" y="5882"/>
                  </a:lnTo>
                  <a:lnTo>
                    <a:pt x="5994" y="5762"/>
                  </a:lnTo>
                  <a:lnTo>
                    <a:pt x="6103" y="5638"/>
                  </a:lnTo>
                  <a:lnTo>
                    <a:pt x="6205" y="5508"/>
                  </a:lnTo>
                  <a:lnTo>
                    <a:pt x="6301" y="5372"/>
                  </a:lnTo>
                  <a:lnTo>
                    <a:pt x="6391" y="5232"/>
                  </a:lnTo>
                  <a:lnTo>
                    <a:pt x="6474" y="5088"/>
                  </a:lnTo>
                  <a:lnTo>
                    <a:pt x="6550" y="4940"/>
                  </a:lnTo>
                  <a:lnTo>
                    <a:pt x="6620" y="4787"/>
                  </a:lnTo>
                  <a:lnTo>
                    <a:pt x="6681" y="4630"/>
                  </a:lnTo>
                  <a:lnTo>
                    <a:pt x="6735" y="4470"/>
                  </a:lnTo>
                  <a:lnTo>
                    <a:pt x="6781" y="4307"/>
                  </a:lnTo>
                  <a:lnTo>
                    <a:pt x="6820" y="4141"/>
                  </a:lnTo>
                  <a:lnTo>
                    <a:pt x="6850" y="3970"/>
                  </a:lnTo>
                  <a:lnTo>
                    <a:pt x="6872" y="3798"/>
                  </a:lnTo>
                  <a:lnTo>
                    <a:pt x="6885" y="3623"/>
                  </a:lnTo>
                  <a:lnTo>
                    <a:pt x="6890" y="3446"/>
                  </a:lnTo>
                  <a:close/>
                  <a:moveTo>
                    <a:pt x="6591" y="3446"/>
                  </a:moveTo>
                  <a:lnTo>
                    <a:pt x="6586" y="3607"/>
                  </a:lnTo>
                  <a:lnTo>
                    <a:pt x="6574" y="3768"/>
                  </a:lnTo>
                  <a:lnTo>
                    <a:pt x="6554" y="3924"/>
                  </a:lnTo>
                  <a:lnTo>
                    <a:pt x="6527" y="4080"/>
                  </a:lnTo>
                  <a:lnTo>
                    <a:pt x="6491" y="4233"/>
                  </a:lnTo>
                  <a:lnTo>
                    <a:pt x="6449" y="4382"/>
                  </a:lnTo>
                  <a:lnTo>
                    <a:pt x="6399" y="4527"/>
                  </a:lnTo>
                  <a:lnTo>
                    <a:pt x="6343" y="4671"/>
                  </a:lnTo>
                  <a:lnTo>
                    <a:pt x="6280" y="4810"/>
                  </a:lnTo>
                  <a:lnTo>
                    <a:pt x="6211" y="4945"/>
                  </a:lnTo>
                  <a:lnTo>
                    <a:pt x="6134" y="5077"/>
                  </a:lnTo>
                  <a:lnTo>
                    <a:pt x="6053" y="5204"/>
                  </a:lnTo>
                  <a:lnTo>
                    <a:pt x="5965" y="5328"/>
                  </a:lnTo>
                  <a:lnTo>
                    <a:pt x="5872" y="5447"/>
                  </a:lnTo>
                  <a:lnTo>
                    <a:pt x="5773" y="5560"/>
                  </a:lnTo>
                  <a:lnTo>
                    <a:pt x="5670" y="5670"/>
                  </a:lnTo>
                  <a:lnTo>
                    <a:pt x="5560" y="5774"/>
                  </a:lnTo>
                  <a:lnTo>
                    <a:pt x="5445" y="5873"/>
                  </a:lnTo>
                  <a:lnTo>
                    <a:pt x="5327" y="5967"/>
                  </a:lnTo>
                  <a:lnTo>
                    <a:pt x="5203" y="6055"/>
                  </a:lnTo>
                  <a:lnTo>
                    <a:pt x="5076" y="6136"/>
                  </a:lnTo>
                  <a:lnTo>
                    <a:pt x="4945" y="6211"/>
                  </a:lnTo>
                  <a:lnTo>
                    <a:pt x="4808" y="6281"/>
                  </a:lnTo>
                  <a:lnTo>
                    <a:pt x="4669" y="6345"/>
                  </a:lnTo>
                  <a:lnTo>
                    <a:pt x="4527" y="6401"/>
                  </a:lnTo>
                  <a:lnTo>
                    <a:pt x="4380" y="6450"/>
                  </a:lnTo>
                  <a:lnTo>
                    <a:pt x="4231" y="6493"/>
                  </a:lnTo>
                  <a:lnTo>
                    <a:pt x="4078" y="6527"/>
                  </a:lnTo>
                  <a:lnTo>
                    <a:pt x="3924" y="6555"/>
                  </a:lnTo>
                  <a:lnTo>
                    <a:pt x="3766" y="6576"/>
                  </a:lnTo>
                  <a:lnTo>
                    <a:pt x="3607" y="6588"/>
                  </a:lnTo>
                  <a:lnTo>
                    <a:pt x="3444" y="6591"/>
                  </a:lnTo>
                  <a:lnTo>
                    <a:pt x="3283" y="6588"/>
                  </a:lnTo>
                  <a:lnTo>
                    <a:pt x="3123" y="6576"/>
                  </a:lnTo>
                  <a:lnTo>
                    <a:pt x="2966" y="6555"/>
                  </a:lnTo>
                  <a:lnTo>
                    <a:pt x="2811" y="6527"/>
                  </a:lnTo>
                  <a:lnTo>
                    <a:pt x="2659" y="6493"/>
                  </a:lnTo>
                  <a:lnTo>
                    <a:pt x="2510" y="6450"/>
                  </a:lnTo>
                  <a:lnTo>
                    <a:pt x="2363" y="6401"/>
                  </a:lnTo>
                  <a:lnTo>
                    <a:pt x="2221" y="6345"/>
                  </a:lnTo>
                  <a:lnTo>
                    <a:pt x="2081" y="6281"/>
                  </a:lnTo>
                  <a:lnTo>
                    <a:pt x="1945" y="6211"/>
                  </a:lnTo>
                  <a:lnTo>
                    <a:pt x="1814" y="6136"/>
                  </a:lnTo>
                  <a:lnTo>
                    <a:pt x="1686" y="6055"/>
                  </a:lnTo>
                  <a:lnTo>
                    <a:pt x="1563" y="5967"/>
                  </a:lnTo>
                  <a:lnTo>
                    <a:pt x="1444" y="5873"/>
                  </a:lnTo>
                  <a:lnTo>
                    <a:pt x="1330" y="5774"/>
                  </a:lnTo>
                  <a:lnTo>
                    <a:pt x="1220" y="5670"/>
                  </a:lnTo>
                  <a:lnTo>
                    <a:pt x="1116" y="5560"/>
                  </a:lnTo>
                  <a:lnTo>
                    <a:pt x="1017" y="5447"/>
                  </a:lnTo>
                  <a:lnTo>
                    <a:pt x="924" y="5328"/>
                  </a:lnTo>
                  <a:lnTo>
                    <a:pt x="837" y="5204"/>
                  </a:lnTo>
                  <a:lnTo>
                    <a:pt x="755" y="5077"/>
                  </a:lnTo>
                  <a:lnTo>
                    <a:pt x="679" y="4945"/>
                  </a:lnTo>
                  <a:lnTo>
                    <a:pt x="610" y="4810"/>
                  </a:lnTo>
                  <a:lnTo>
                    <a:pt x="547" y="4671"/>
                  </a:lnTo>
                  <a:lnTo>
                    <a:pt x="490" y="4527"/>
                  </a:lnTo>
                  <a:lnTo>
                    <a:pt x="440" y="4382"/>
                  </a:lnTo>
                  <a:lnTo>
                    <a:pt x="399" y="4233"/>
                  </a:lnTo>
                  <a:lnTo>
                    <a:pt x="363" y="4080"/>
                  </a:lnTo>
                  <a:lnTo>
                    <a:pt x="335" y="3924"/>
                  </a:lnTo>
                  <a:lnTo>
                    <a:pt x="316" y="3768"/>
                  </a:lnTo>
                  <a:lnTo>
                    <a:pt x="304" y="3607"/>
                  </a:lnTo>
                  <a:lnTo>
                    <a:pt x="299" y="3446"/>
                  </a:lnTo>
                  <a:lnTo>
                    <a:pt x="304" y="3285"/>
                  </a:lnTo>
                  <a:lnTo>
                    <a:pt x="316" y="3124"/>
                  </a:lnTo>
                  <a:lnTo>
                    <a:pt x="335" y="2968"/>
                  </a:lnTo>
                  <a:lnTo>
                    <a:pt x="363" y="2812"/>
                  </a:lnTo>
                  <a:lnTo>
                    <a:pt x="399" y="2661"/>
                  </a:lnTo>
                  <a:lnTo>
                    <a:pt x="440" y="2510"/>
                  </a:lnTo>
                  <a:lnTo>
                    <a:pt x="490" y="2365"/>
                  </a:lnTo>
                  <a:lnTo>
                    <a:pt x="547" y="2221"/>
                  </a:lnTo>
                  <a:lnTo>
                    <a:pt x="610" y="2082"/>
                  </a:lnTo>
                  <a:lnTo>
                    <a:pt x="679" y="1947"/>
                  </a:lnTo>
                  <a:lnTo>
                    <a:pt x="755" y="1815"/>
                  </a:lnTo>
                  <a:lnTo>
                    <a:pt x="837" y="1688"/>
                  </a:lnTo>
                  <a:lnTo>
                    <a:pt x="924" y="1565"/>
                  </a:lnTo>
                  <a:lnTo>
                    <a:pt x="1017" y="1445"/>
                  </a:lnTo>
                  <a:lnTo>
                    <a:pt x="1116" y="1332"/>
                  </a:lnTo>
                  <a:lnTo>
                    <a:pt x="1220" y="1222"/>
                  </a:lnTo>
                  <a:lnTo>
                    <a:pt x="1330" y="1118"/>
                  </a:lnTo>
                  <a:lnTo>
                    <a:pt x="1444" y="1019"/>
                  </a:lnTo>
                  <a:lnTo>
                    <a:pt x="1563" y="926"/>
                  </a:lnTo>
                  <a:lnTo>
                    <a:pt x="1686" y="837"/>
                  </a:lnTo>
                  <a:lnTo>
                    <a:pt x="1814" y="756"/>
                  </a:lnTo>
                  <a:lnTo>
                    <a:pt x="1945" y="681"/>
                  </a:lnTo>
                  <a:lnTo>
                    <a:pt x="2081" y="611"/>
                  </a:lnTo>
                  <a:lnTo>
                    <a:pt x="2221" y="547"/>
                  </a:lnTo>
                  <a:lnTo>
                    <a:pt x="2363" y="491"/>
                  </a:lnTo>
                  <a:lnTo>
                    <a:pt x="2510" y="442"/>
                  </a:lnTo>
                  <a:lnTo>
                    <a:pt x="2659" y="399"/>
                  </a:lnTo>
                  <a:lnTo>
                    <a:pt x="2811" y="365"/>
                  </a:lnTo>
                  <a:lnTo>
                    <a:pt x="2966" y="337"/>
                  </a:lnTo>
                  <a:lnTo>
                    <a:pt x="3123" y="316"/>
                  </a:lnTo>
                  <a:lnTo>
                    <a:pt x="3283" y="304"/>
                  </a:lnTo>
                  <a:lnTo>
                    <a:pt x="3444" y="301"/>
                  </a:lnTo>
                  <a:lnTo>
                    <a:pt x="3607" y="304"/>
                  </a:lnTo>
                  <a:lnTo>
                    <a:pt x="3766" y="316"/>
                  </a:lnTo>
                  <a:lnTo>
                    <a:pt x="3924" y="337"/>
                  </a:lnTo>
                  <a:lnTo>
                    <a:pt x="4078" y="365"/>
                  </a:lnTo>
                  <a:lnTo>
                    <a:pt x="4231" y="399"/>
                  </a:lnTo>
                  <a:lnTo>
                    <a:pt x="4380" y="442"/>
                  </a:lnTo>
                  <a:lnTo>
                    <a:pt x="4527" y="491"/>
                  </a:lnTo>
                  <a:lnTo>
                    <a:pt x="4669" y="547"/>
                  </a:lnTo>
                  <a:lnTo>
                    <a:pt x="4808" y="611"/>
                  </a:lnTo>
                  <a:lnTo>
                    <a:pt x="4945" y="681"/>
                  </a:lnTo>
                  <a:lnTo>
                    <a:pt x="5076" y="756"/>
                  </a:lnTo>
                  <a:lnTo>
                    <a:pt x="5203" y="837"/>
                  </a:lnTo>
                  <a:lnTo>
                    <a:pt x="5327" y="926"/>
                  </a:lnTo>
                  <a:lnTo>
                    <a:pt x="5445" y="1019"/>
                  </a:lnTo>
                  <a:lnTo>
                    <a:pt x="5560" y="1118"/>
                  </a:lnTo>
                  <a:lnTo>
                    <a:pt x="5670" y="1222"/>
                  </a:lnTo>
                  <a:lnTo>
                    <a:pt x="5773" y="1332"/>
                  </a:lnTo>
                  <a:lnTo>
                    <a:pt x="5872" y="1445"/>
                  </a:lnTo>
                  <a:lnTo>
                    <a:pt x="5965" y="1565"/>
                  </a:lnTo>
                  <a:lnTo>
                    <a:pt x="6053" y="1688"/>
                  </a:lnTo>
                  <a:lnTo>
                    <a:pt x="6134" y="1815"/>
                  </a:lnTo>
                  <a:lnTo>
                    <a:pt x="6211" y="1947"/>
                  </a:lnTo>
                  <a:lnTo>
                    <a:pt x="6280" y="2082"/>
                  </a:lnTo>
                  <a:lnTo>
                    <a:pt x="6343" y="2221"/>
                  </a:lnTo>
                  <a:lnTo>
                    <a:pt x="6399" y="2365"/>
                  </a:lnTo>
                  <a:lnTo>
                    <a:pt x="6449" y="2510"/>
                  </a:lnTo>
                  <a:lnTo>
                    <a:pt x="6491" y="2661"/>
                  </a:lnTo>
                  <a:lnTo>
                    <a:pt x="6527" y="2812"/>
                  </a:lnTo>
                  <a:lnTo>
                    <a:pt x="6554" y="2968"/>
                  </a:lnTo>
                  <a:lnTo>
                    <a:pt x="6574" y="3124"/>
                  </a:lnTo>
                  <a:lnTo>
                    <a:pt x="6586" y="3285"/>
                  </a:lnTo>
                  <a:lnTo>
                    <a:pt x="6591" y="3446"/>
                  </a:lnTo>
                  <a:close/>
                </a:path>
              </a:pathLst>
            </a:custGeom>
            <a:solidFill>
              <a:srgbClr val="C2936D"/>
            </a:solidFill>
            <a:ln w="9525">
              <a:noFill/>
              <a:round/>
              <a:headEnd/>
              <a:tailEnd/>
            </a:ln>
          </p:spPr>
          <p:txBody>
            <a:bodyPr/>
            <a:lstStyle/>
            <a:p>
              <a:pPr eaLnBrk="1" hangingPunct="1"/>
              <a:endParaRPr lang="pt-BR" u="none"/>
            </a:p>
          </p:txBody>
        </p:sp>
        <p:sp>
          <p:nvSpPr>
            <p:cNvPr id="468210" name="Freeform 95"/>
            <p:cNvSpPr>
              <a:spLocks noEditPoints="1"/>
            </p:cNvSpPr>
            <p:nvPr/>
          </p:nvSpPr>
          <p:spPr bwMode="auto">
            <a:xfrm>
              <a:off x="3487738" y="2498711"/>
              <a:ext cx="1495425" cy="1495425"/>
            </a:xfrm>
            <a:custGeom>
              <a:avLst/>
              <a:gdLst>
                <a:gd name="T0" fmla="*/ 2147483647 w 6592"/>
                <a:gd name="T1" fmla="*/ 2147483647 h 6590"/>
                <a:gd name="T2" fmla="*/ 2147483647 w 6592"/>
                <a:gd name="T3" fmla="*/ 2147483647 h 6590"/>
                <a:gd name="T4" fmla="*/ 2147483647 w 6592"/>
                <a:gd name="T5" fmla="*/ 2147483647 h 6590"/>
                <a:gd name="T6" fmla="*/ 2147483647 w 6592"/>
                <a:gd name="T7" fmla="*/ 2147483647 h 6590"/>
                <a:gd name="T8" fmla="*/ 2147483647 w 6592"/>
                <a:gd name="T9" fmla="*/ 2147483647 h 6590"/>
                <a:gd name="T10" fmla="*/ 2147483647 w 6592"/>
                <a:gd name="T11" fmla="*/ 2147483647 h 6590"/>
                <a:gd name="T12" fmla="*/ 2147483647 w 6592"/>
                <a:gd name="T13" fmla="*/ 2147483647 h 6590"/>
                <a:gd name="T14" fmla="*/ 2147483647 w 6592"/>
                <a:gd name="T15" fmla="*/ 2147483647 h 6590"/>
                <a:gd name="T16" fmla="*/ 2147483647 w 6592"/>
                <a:gd name="T17" fmla="*/ 2147483647 h 6590"/>
                <a:gd name="T18" fmla="*/ 2147483647 w 6592"/>
                <a:gd name="T19" fmla="*/ 2147483647 h 6590"/>
                <a:gd name="T20" fmla="*/ 2147483647 w 6592"/>
                <a:gd name="T21" fmla="*/ 2147483647 h 6590"/>
                <a:gd name="T22" fmla="*/ 2147483647 w 6592"/>
                <a:gd name="T23" fmla="*/ 2147483647 h 6590"/>
                <a:gd name="T24" fmla="*/ 0 w 6592"/>
                <a:gd name="T25" fmla="*/ 2147483647 h 6590"/>
                <a:gd name="T26" fmla="*/ 2147483647 w 6592"/>
                <a:gd name="T27" fmla="*/ 2147483647 h 6590"/>
                <a:gd name="T28" fmla="*/ 2147483647 w 6592"/>
                <a:gd name="T29" fmla="*/ 2147483647 h 6590"/>
                <a:gd name="T30" fmla="*/ 2147483647 w 6592"/>
                <a:gd name="T31" fmla="*/ 2147483647 h 6590"/>
                <a:gd name="T32" fmla="*/ 2147483647 w 6592"/>
                <a:gd name="T33" fmla="*/ 2147483647 h 6590"/>
                <a:gd name="T34" fmla="*/ 2147483647 w 6592"/>
                <a:gd name="T35" fmla="*/ 2147483647 h 6590"/>
                <a:gd name="T36" fmla="*/ 2147483647 w 6592"/>
                <a:gd name="T37" fmla="*/ 2147483647 h 6590"/>
                <a:gd name="T38" fmla="*/ 2147483647 w 6592"/>
                <a:gd name="T39" fmla="*/ 2147483647 h 6590"/>
                <a:gd name="T40" fmla="*/ 2147483647 w 6592"/>
                <a:gd name="T41" fmla="*/ 2147483647 h 6590"/>
                <a:gd name="T42" fmla="*/ 2147483647 w 6592"/>
                <a:gd name="T43" fmla="*/ 2147483647 h 6590"/>
                <a:gd name="T44" fmla="*/ 2147483647 w 6592"/>
                <a:gd name="T45" fmla="*/ 2147483647 h 6590"/>
                <a:gd name="T46" fmla="*/ 2147483647 w 6592"/>
                <a:gd name="T47" fmla="*/ 2147483647 h 6590"/>
                <a:gd name="T48" fmla="*/ 2147483647 w 6592"/>
                <a:gd name="T49" fmla="*/ 2147483647 h 6590"/>
                <a:gd name="T50" fmla="*/ 2147483647 w 6592"/>
                <a:gd name="T51" fmla="*/ 2147483647 h 6590"/>
                <a:gd name="T52" fmla="*/ 2147483647 w 6592"/>
                <a:gd name="T53" fmla="*/ 2147483647 h 6590"/>
                <a:gd name="T54" fmla="*/ 2147483647 w 6592"/>
                <a:gd name="T55" fmla="*/ 2147483647 h 6590"/>
                <a:gd name="T56" fmla="*/ 2147483647 w 6592"/>
                <a:gd name="T57" fmla="*/ 2147483647 h 6590"/>
                <a:gd name="T58" fmla="*/ 2147483647 w 6592"/>
                <a:gd name="T59" fmla="*/ 2147483647 h 6590"/>
                <a:gd name="T60" fmla="*/ 2147483647 w 6592"/>
                <a:gd name="T61" fmla="*/ 2147483647 h 6590"/>
                <a:gd name="T62" fmla="*/ 2147483647 w 6592"/>
                <a:gd name="T63" fmla="*/ 2147483647 h 6590"/>
                <a:gd name="T64" fmla="*/ 2147483647 w 6592"/>
                <a:gd name="T65" fmla="*/ 2147483647 h 6590"/>
                <a:gd name="T66" fmla="*/ 2147483647 w 6592"/>
                <a:gd name="T67" fmla="*/ 2147483647 h 6590"/>
                <a:gd name="T68" fmla="*/ 2147483647 w 6592"/>
                <a:gd name="T69" fmla="*/ 2147483647 h 6590"/>
                <a:gd name="T70" fmla="*/ 2147483647 w 6592"/>
                <a:gd name="T71" fmla="*/ 2147483647 h 6590"/>
                <a:gd name="T72" fmla="*/ 2147483647 w 6592"/>
                <a:gd name="T73" fmla="*/ 2147483647 h 6590"/>
                <a:gd name="T74" fmla="*/ 2147483647 w 6592"/>
                <a:gd name="T75" fmla="*/ 2147483647 h 6590"/>
                <a:gd name="T76" fmla="*/ 2147483647 w 6592"/>
                <a:gd name="T77" fmla="*/ 2147483647 h 6590"/>
                <a:gd name="T78" fmla="*/ 2147483647 w 6592"/>
                <a:gd name="T79" fmla="*/ 2147483647 h 6590"/>
                <a:gd name="T80" fmla="*/ 2147483647 w 6592"/>
                <a:gd name="T81" fmla="*/ 2147483647 h 6590"/>
                <a:gd name="T82" fmla="*/ 2147483647 w 6592"/>
                <a:gd name="T83" fmla="*/ 2147483647 h 6590"/>
                <a:gd name="T84" fmla="*/ 2147483647 w 6592"/>
                <a:gd name="T85" fmla="*/ 2147483647 h 6590"/>
                <a:gd name="T86" fmla="*/ 2147483647 w 6592"/>
                <a:gd name="T87" fmla="*/ 2147483647 h 6590"/>
                <a:gd name="T88" fmla="*/ 2147483647 w 6592"/>
                <a:gd name="T89" fmla="*/ 2147483647 h 6590"/>
                <a:gd name="T90" fmla="*/ 2147483647 w 6592"/>
                <a:gd name="T91" fmla="*/ 2147483647 h 6590"/>
                <a:gd name="T92" fmla="*/ 2147483647 w 6592"/>
                <a:gd name="T93" fmla="*/ 2147483647 h 6590"/>
                <a:gd name="T94" fmla="*/ 2147483647 w 6592"/>
                <a:gd name="T95" fmla="*/ 2147483647 h 6590"/>
                <a:gd name="T96" fmla="*/ 2147483647 w 6592"/>
                <a:gd name="T97" fmla="*/ 2147483647 h 6590"/>
                <a:gd name="T98" fmla="*/ 2147483647 w 6592"/>
                <a:gd name="T99" fmla="*/ 2147483647 h 6590"/>
                <a:gd name="T100" fmla="*/ 2147483647 w 6592"/>
                <a:gd name="T101" fmla="*/ 2147483647 h 65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592"/>
                <a:gd name="T154" fmla="*/ 0 h 6590"/>
                <a:gd name="T155" fmla="*/ 6592 w 6592"/>
                <a:gd name="T156" fmla="*/ 6590 h 65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592" h="6590">
                  <a:moveTo>
                    <a:pt x="6592" y="3295"/>
                  </a:moveTo>
                  <a:lnTo>
                    <a:pt x="6587" y="3126"/>
                  </a:lnTo>
                  <a:lnTo>
                    <a:pt x="6574" y="2958"/>
                  </a:lnTo>
                  <a:lnTo>
                    <a:pt x="6554" y="2793"/>
                  </a:lnTo>
                  <a:lnTo>
                    <a:pt x="6524" y="2631"/>
                  </a:lnTo>
                  <a:lnTo>
                    <a:pt x="6487" y="2471"/>
                  </a:lnTo>
                  <a:lnTo>
                    <a:pt x="6443" y="2316"/>
                  </a:lnTo>
                  <a:lnTo>
                    <a:pt x="6391" y="2162"/>
                  </a:lnTo>
                  <a:lnTo>
                    <a:pt x="6332" y="2012"/>
                  </a:lnTo>
                  <a:lnTo>
                    <a:pt x="6266" y="1866"/>
                  </a:lnTo>
                  <a:lnTo>
                    <a:pt x="6193" y="1724"/>
                  </a:lnTo>
                  <a:lnTo>
                    <a:pt x="6114" y="1586"/>
                  </a:lnTo>
                  <a:lnTo>
                    <a:pt x="6028" y="1453"/>
                  </a:lnTo>
                  <a:lnTo>
                    <a:pt x="5936" y="1324"/>
                  </a:lnTo>
                  <a:lnTo>
                    <a:pt x="5839" y="1198"/>
                  </a:lnTo>
                  <a:lnTo>
                    <a:pt x="5735" y="1080"/>
                  </a:lnTo>
                  <a:lnTo>
                    <a:pt x="5626" y="965"/>
                  </a:lnTo>
                  <a:lnTo>
                    <a:pt x="5512" y="856"/>
                  </a:lnTo>
                  <a:lnTo>
                    <a:pt x="5392" y="753"/>
                  </a:lnTo>
                  <a:lnTo>
                    <a:pt x="5267" y="654"/>
                  </a:lnTo>
                  <a:lnTo>
                    <a:pt x="5138" y="562"/>
                  </a:lnTo>
                  <a:lnTo>
                    <a:pt x="5004" y="477"/>
                  </a:lnTo>
                  <a:lnTo>
                    <a:pt x="4866" y="397"/>
                  </a:lnTo>
                  <a:lnTo>
                    <a:pt x="4724" y="324"/>
                  </a:lnTo>
                  <a:lnTo>
                    <a:pt x="4578" y="258"/>
                  </a:lnTo>
                  <a:lnTo>
                    <a:pt x="4429" y="200"/>
                  </a:lnTo>
                  <a:lnTo>
                    <a:pt x="4276" y="147"/>
                  </a:lnTo>
                  <a:lnTo>
                    <a:pt x="4119" y="104"/>
                  </a:lnTo>
                  <a:lnTo>
                    <a:pt x="3960" y="67"/>
                  </a:lnTo>
                  <a:lnTo>
                    <a:pt x="3797" y="38"/>
                  </a:lnTo>
                  <a:lnTo>
                    <a:pt x="3633" y="16"/>
                  </a:lnTo>
                  <a:lnTo>
                    <a:pt x="3466" y="4"/>
                  </a:lnTo>
                  <a:lnTo>
                    <a:pt x="3295" y="0"/>
                  </a:lnTo>
                  <a:lnTo>
                    <a:pt x="3126" y="4"/>
                  </a:lnTo>
                  <a:lnTo>
                    <a:pt x="2959" y="16"/>
                  </a:lnTo>
                  <a:lnTo>
                    <a:pt x="2794" y="38"/>
                  </a:lnTo>
                  <a:lnTo>
                    <a:pt x="2632" y="67"/>
                  </a:lnTo>
                  <a:lnTo>
                    <a:pt x="2472" y="104"/>
                  </a:lnTo>
                  <a:lnTo>
                    <a:pt x="2316" y="147"/>
                  </a:lnTo>
                  <a:lnTo>
                    <a:pt x="2163" y="200"/>
                  </a:lnTo>
                  <a:lnTo>
                    <a:pt x="2014" y="258"/>
                  </a:lnTo>
                  <a:lnTo>
                    <a:pt x="1867" y="324"/>
                  </a:lnTo>
                  <a:lnTo>
                    <a:pt x="1726" y="397"/>
                  </a:lnTo>
                  <a:lnTo>
                    <a:pt x="1587" y="477"/>
                  </a:lnTo>
                  <a:lnTo>
                    <a:pt x="1453" y="562"/>
                  </a:lnTo>
                  <a:lnTo>
                    <a:pt x="1324" y="654"/>
                  </a:lnTo>
                  <a:lnTo>
                    <a:pt x="1200" y="753"/>
                  </a:lnTo>
                  <a:lnTo>
                    <a:pt x="1080" y="856"/>
                  </a:lnTo>
                  <a:lnTo>
                    <a:pt x="966" y="965"/>
                  </a:lnTo>
                  <a:lnTo>
                    <a:pt x="856" y="1080"/>
                  </a:lnTo>
                  <a:lnTo>
                    <a:pt x="753" y="1198"/>
                  </a:lnTo>
                  <a:lnTo>
                    <a:pt x="656" y="1324"/>
                  </a:lnTo>
                  <a:lnTo>
                    <a:pt x="564" y="1453"/>
                  </a:lnTo>
                  <a:lnTo>
                    <a:pt x="477" y="1586"/>
                  </a:lnTo>
                  <a:lnTo>
                    <a:pt x="398" y="1724"/>
                  </a:lnTo>
                  <a:lnTo>
                    <a:pt x="325" y="1866"/>
                  </a:lnTo>
                  <a:lnTo>
                    <a:pt x="260" y="2012"/>
                  </a:lnTo>
                  <a:lnTo>
                    <a:pt x="201" y="2162"/>
                  </a:lnTo>
                  <a:lnTo>
                    <a:pt x="149" y="2316"/>
                  </a:lnTo>
                  <a:lnTo>
                    <a:pt x="104" y="2471"/>
                  </a:lnTo>
                  <a:lnTo>
                    <a:pt x="67" y="2631"/>
                  </a:lnTo>
                  <a:lnTo>
                    <a:pt x="38" y="2793"/>
                  </a:lnTo>
                  <a:lnTo>
                    <a:pt x="18" y="2958"/>
                  </a:lnTo>
                  <a:lnTo>
                    <a:pt x="5" y="3126"/>
                  </a:lnTo>
                  <a:lnTo>
                    <a:pt x="0" y="3295"/>
                  </a:lnTo>
                  <a:lnTo>
                    <a:pt x="5" y="3464"/>
                  </a:lnTo>
                  <a:lnTo>
                    <a:pt x="18" y="3632"/>
                  </a:lnTo>
                  <a:lnTo>
                    <a:pt x="38" y="3797"/>
                  </a:lnTo>
                  <a:lnTo>
                    <a:pt x="67" y="3959"/>
                  </a:lnTo>
                  <a:lnTo>
                    <a:pt x="104" y="4119"/>
                  </a:lnTo>
                  <a:lnTo>
                    <a:pt x="149" y="4275"/>
                  </a:lnTo>
                  <a:lnTo>
                    <a:pt x="201" y="4428"/>
                  </a:lnTo>
                  <a:lnTo>
                    <a:pt x="260" y="4578"/>
                  </a:lnTo>
                  <a:lnTo>
                    <a:pt x="325" y="4724"/>
                  </a:lnTo>
                  <a:lnTo>
                    <a:pt x="398" y="4866"/>
                  </a:lnTo>
                  <a:lnTo>
                    <a:pt x="477" y="5004"/>
                  </a:lnTo>
                  <a:lnTo>
                    <a:pt x="564" y="5137"/>
                  </a:lnTo>
                  <a:lnTo>
                    <a:pt x="656" y="5267"/>
                  </a:lnTo>
                  <a:lnTo>
                    <a:pt x="753" y="5392"/>
                  </a:lnTo>
                  <a:lnTo>
                    <a:pt x="856" y="5510"/>
                  </a:lnTo>
                  <a:lnTo>
                    <a:pt x="966" y="5625"/>
                  </a:lnTo>
                  <a:lnTo>
                    <a:pt x="1080" y="5734"/>
                  </a:lnTo>
                  <a:lnTo>
                    <a:pt x="1200" y="5837"/>
                  </a:lnTo>
                  <a:lnTo>
                    <a:pt x="1324" y="5936"/>
                  </a:lnTo>
                  <a:lnTo>
                    <a:pt x="1453" y="6028"/>
                  </a:lnTo>
                  <a:lnTo>
                    <a:pt x="1587" y="6113"/>
                  </a:lnTo>
                  <a:lnTo>
                    <a:pt x="1726" y="6193"/>
                  </a:lnTo>
                  <a:lnTo>
                    <a:pt x="1867" y="6266"/>
                  </a:lnTo>
                  <a:lnTo>
                    <a:pt x="2014" y="6332"/>
                  </a:lnTo>
                  <a:lnTo>
                    <a:pt x="2163" y="6390"/>
                  </a:lnTo>
                  <a:lnTo>
                    <a:pt x="2316" y="6443"/>
                  </a:lnTo>
                  <a:lnTo>
                    <a:pt x="2472" y="6486"/>
                  </a:lnTo>
                  <a:lnTo>
                    <a:pt x="2632" y="6523"/>
                  </a:lnTo>
                  <a:lnTo>
                    <a:pt x="2794" y="6552"/>
                  </a:lnTo>
                  <a:lnTo>
                    <a:pt x="2959" y="6574"/>
                  </a:lnTo>
                  <a:lnTo>
                    <a:pt x="3126" y="6586"/>
                  </a:lnTo>
                  <a:lnTo>
                    <a:pt x="3295" y="6590"/>
                  </a:lnTo>
                  <a:lnTo>
                    <a:pt x="3466" y="6586"/>
                  </a:lnTo>
                  <a:lnTo>
                    <a:pt x="3633" y="6574"/>
                  </a:lnTo>
                  <a:lnTo>
                    <a:pt x="3797" y="6552"/>
                  </a:lnTo>
                  <a:lnTo>
                    <a:pt x="3960" y="6523"/>
                  </a:lnTo>
                  <a:lnTo>
                    <a:pt x="4119" y="6486"/>
                  </a:lnTo>
                  <a:lnTo>
                    <a:pt x="4276" y="6443"/>
                  </a:lnTo>
                  <a:lnTo>
                    <a:pt x="4429" y="6390"/>
                  </a:lnTo>
                  <a:lnTo>
                    <a:pt x="4578" y="6332"/>
                  </a:lnTo>
                  <a:lnTo>
                    <a:pt x="4724" y="6266"/>
                  </a:lnTo>
                  <a:lnTo>
                    <a:pt x="4866" y="6193"/>
                  </a:lnTo>
                  <a:lnTo>
                    <a:pt x="5004" y="6113"/>
                  </a:lnTo>
                  <a:lnTo>
                    <a:pt x="5138" y="6028"/>
                  </a:lnTo>
                  <a:lnTo>
                    <a:pt x="5267" y="5936"/>
                  </a:lnTo>
                  <a:lnTo>
                    <a:pt x="5392" y="5837"/>
                  </a:lnTo>
                  <a:lnTo>
                    <a:pt x="5512" y="5734"/>
                  </a:lnTo>
                  <a:lnTo>
                    <a:pt x="5626" y="5625"/>
                  </a:lnTo>
                  <a:lnTo>
                    <a:pt x="5735" y="5510"/>
                  </a:lnTo>
                  <a:lnTo>
                    <a:pt x="5839" y="5392"/>
                  </a:lnTo>
                  <a:lnTo>
                    <a:pt x="5936" y="5267"/>
                  </a:lnTo>
                  <a:lnTo>
                    <a:pt x="6028" y="5137"/>
                  </a:lnTo>
                  <a:lnTo>
                    <a:pt x="6114" y="5004"/>
                  </a:lnTo>
                  <a:lnTo>
                    <a:pt x="6193" y="4866"/>
                  </a:lnTo>
                  <a:lnTo>
                    <a:pt x="6266" y="4724"/>
                  </a:lnTo>
                  <a:lnTo>
                    <a:pt x="6332" y="4578"/>
                  </a:lnTo>
                  <a:lnTo>
                    <a:pt x="6391" y="4428"/>
                  </a:lnTo>
                  <a:lnTo>
                    <a:pt x="6443" y="4275"/>
                  </a:lnTo>
                  <a:lnTo>
                    <a:pt x="6487" y="4119"/>
                  </a:lnTo>
                  <a:lnTo>
                    <a:pt x="6524" y="3959"/>
                  </a:lnTo>
                  <a:lnTo>
                    <a:pt x="6554" y="3797"/>
                  </a:lnTo>
                  <a:lnTo>
                    <a:pt x="6574" y="3632"/>
                  </a:lnTo>
                  <a:lnTo>
                    <a:pt x="6587" y="3464"/>
                  </a:lnTo>
                  <a:lnTo>
                    <a:pt x="6592" y="3295"/>
                  </a:lnTo>
                  <a:close/>
                  <a:moveTo>
                    <a:pt x="6291" y="3295"/>
                  </a:moveTo>
                  <a:lnTo>
                    <a:pt x="6288" y="3450"/>
                  </a:lnTo>
                  <a:lnTo>
                    <a:pt x="6276" y="3601"/>
                  </a:lnTo>
                  <a:lnTo>
                    <a:pt x="6257" y="3751"/>
                  </a:lnTo>
                  <a:lnTo>
                    <a:pt x="6231" y="3899"/>
                  </a:lnTo>
                  <a:lnTo>
                    <a:pt x="6197" y="4044"/>
                  </a:lnTo>
                  <a:lnTo>
                    <a:pt x="6157" y="4186"/>
                  </a:lnTo>
                  <a:lnTo>
                    <a:pt x="6110" y="4325"/>
                  </a:lnTo>
                  <a:lnTo>
                    <a:pt x="6056" y="4461"/>
                  </a:lnTo>
                  <a:lnTo>
                    <a:pt x="5996" y="4594"/>
                  </a:lnTo>
                  <a:lnTo>
                    <a:pt x="5929" y="4723"/>
                  </a:lnTo>
                  <a:lnTo>
                    <a:pt x="5858" y="4848"/>
                  </a:lnTo>
                  <a:lnTo>
                    <a:pt x="5779" y="4970"/>
                  </a:lnTo>
                  <a:lnTo>
                    <a:pt x="5696" y="5088"/>
                  </a:lnTo>
                  <a:lnTo>
                    <a:pt x="5608" y="5201"/>
                  </a:lnTo>
                  <a:lnTo>
                    <a:pt x="5514" y="5310"/>
                  </a:lnTo>
                  <a:lnTo>
                    <a:pt x="5414" y="5413"/>
                  </a:lnTo>
                  <a:lnTo>
                    <a:pt x="5310" y="5513"/>
                  </a:lnTo>
                  <a:lnTo>
                    <a:pt x="5201" y="5607"/>
                  </a:lnTo>
                  <a:lnTo>
                    <a:pt x="5088" y="5695"/>
                  </a:lnTo>
                  <a:lnTo>
                    <a:pt x="4970" y="5779"/>
                  </a:lnTo>
                  <a:lnTo>
                    <a:pt x="4849" y="5858"/>
                  </a:lnTo>
                  <a:lnTo>
                    <a:pt x="4724" y="5929"/>
                  </a:lnTo>
                  <a:lnTo>
                    <a:pt x="4595" y="5995"/>
                  </a:lnTo>
                  <a:lnTo>
                    <a:pt x="4462" y="6055"/>
                  </a:lnTo>
                  <a:lnTo>
                    <a:pt x="4326" y="6109"/>
                  </a:lnTo>
                  <a:lnTo>
                    <a:pt x="4186" y="6156"/>
                  </a:lnTo>
                  <a:lnTo>
                    <a:pt x="4045" y="6196"/>
                  </a:lnTo>
                  <a:lnTo>
                    <a:pt x="3899" y="6230"/>
                  </a:lnTo>
                  <a:lnTo>
                    <a:pt x="3752" y="6257"/>
                  </a:lnTo>
                  <a:lnTo>
                    <a:pt x="3602" y="6276"/>
                  </a:lnTo>
                  <a:lnTo>
                    <a:pt x="3450" y="6287"/>
                  </a:lnTo>
                  <a:lnTo>
                    <a:pt x="3295" y="6291"/>
                  </a:lnTo>
                  <a:lnTo>
                    <a:pt x="3142" y="6287"/>
                  </a:lnTo>
                  <a:lnTo>
                    <a:pt x="2989" y="6276"/>
                  </a:lnTo>
                  <a:lnTo>
                    <a:pt x="2839" y="6257"/>
                  </a:lnTo>
                  <a:lnTo>
                    <a:pt x="2693" y="6230"/>
                  </a:lnTo>
                  <a:lnTo>
                    <a:pt x="2547" y="6196"/>
                  </a:lnTo>
                  <a:lnTo>
                    <a:pt x="2405" y="6156"/>
                  </a:lnTo>
                  <a:lnTo>
                    <a:pt x="2266" y="6109"/>
                  </a:lnTo>
                  <a:lnTo>
                    <a:pt x="2130" y="6055"/>
                  </a:lnTo>
                  <a:lnTo>
                    <a:pt x="1997" y="5995"/>
                  </a:lnTo>
                  <a:lnTo>
                    <a:pt x="1868" y="5929"/>
                  </a:lnTo>
                  <a:lnTo>
                    <a:pt x="1742" y="5858"/>
                  </a:lnTo>
                  <a:lnTo>
                    <a:pt x="1621" y="5779"/>
                  </a:lnTo>
                  <a:lnTo>
                    <a:pt x="1504" y="5695"/>
                  </a:lnTo>
                  <a:lnTo>
                    <a:pt x="1391" y="5607"/>
                  </a:lnTo>
                  <a:lnTo>
                    <a:pt x="1282" y="5513"/>
                  </a:lnTo>
                  <a:lnTo>
                    <a:pt x="1178" y="5413"/>
                  </a:lnTo>
                  <a:lnTo>
                    <a:pt x="1078" y="5310"/>
                  </a:lnTo>
                  <a:lnTo>
                    <a:pt x="984" y="5201"/>
                  </a:lnTo>
                  <a:lnTo>
                    <a:pt x="895" y="5088"/>
                  </a:lnTo>
                  <a:lnTo>
                    <a:pt x="811" y="4970"/>
                  </a:lnTo>
                  <a:lnTo>
                    <a:pt x="734" y="4848"/>
                  </a:lnTo>
                  <a:lnTo>
                    <a:pt x="662" y="4723"/>
                  </a:lnTo>
                  <a:lnTo>
                    <a:pt x="595" y="4594"/>
                  </a:lnTo>
                  <a:lnTo>
                    <a:pt x="536" y="4461"/>
                  </a:lnTo>
                  <a:lnTo>
                    <a:pt x="482" y="4325"/>
                  </a:lnTo>
                  <a:lnTo>
                    <a:pt x="435" y="4186"/>
                  </a:lnTo>
                  <a:lnTo>
                    <a:pt x="395" y="4044"/>
                  </a:lnTo>
                  <a:lnTo>
                    <a:pt x="361" y="3899"/>
                  </a:lnTo>
                  <a:lnTo>
                    <a:pt x="335" y="3751"/>
                  </a:lnTo>
                  <a:lnTo>
                    <a:pt x="316" y="3601"/>
                  </a:lnTo>
                  <a:lnTo>
                    <a:pt x="304" y="3450"/>
                  </a:lnTo>
                  <a:lnTo>
                    <a:pt x="300" y="3295"/>
                  </a:lnTo>
                  <a:lnTo>
                    <a:pt x="304" y="3140"/>
                  </a:lnTo>
                  <a:lnTo>
                    <a:pt x="316" y="2989"/>
                  </a:lnTo>
                  <a:lnTo>
                    <a:pt x="335" y="2839"/>
                  </a:lnTo>
                  <a:lnTo>
                    <a:pt x="361" y="2691"/>
                  </a:lnTo>
                  <a:lnTo>
                    <a:pt x="395" y="2546"/>
                  </a:lnTo>
                  <a:lnTo>
                    <a:pt x="435" y="2404"/>
                  </a:lnTo>
                  <a:lnTo>
                    <a:pt x="482" y="2265"/>
                  </a:lnTo>
                  <a:lnTo>
                    <a:pt x="536" y="2129"/>
                  </a:lnTo>
                  <a:lnTo>
                    <a:pt x="595" y="1996"/>
                  </a:lnTo>
                  <a:lnTo>
                    <a:pt x="662" y="1867"/>
                  </a:lnTo>
                  <a:lnTo>
                    <a:pt x="734" y="1742"/>
                  </a:lnTo>
                  <a:lnTo>
                    <a:pt x="811" y="1620"/>
                  </a:lnTo>
                  <a:lnTo>
                    <a:pt x="895" y="1502"/>
                  </a:lnTo>
                  <a:lnTo>
                    <a:pt x="984" y="1389"/>
                  </a:lnTo>
                  <a:lnTo>
                    <a:pt x="1078" y="1280"/>
                  </a:lnTo>
                  <a:lnTo>
                    <a:pt x="1178" y="1177"/>
                  </a:lnTo>
                  <a:lnTo>
                    <a:pt x="1282" y="1077"/>
                  </a:lnTo>
                  <a:lnTo>
                    <a:pt x="1391" y="983"/>
                  </a:lnTo>
                  <a:lnTo>
                    <a:pt x="1504" y="895"/>
                  </a:lnTo>
                  <a:lnTo>
                    <a:pt x="1621" y="811"/>
                  </a:lnTo>
                  <a:lnTo>
                    <a:pt x="1742" y="733"/>
                  </a:lnTo>
                  <a:lnTo>
                    <a:pt x="1868" y="661"/>
                  </a:lnTo>
                  <a:lnTo>
                    <a:pt x="1997" y="595"/>
                  </a:lnTo>
                  <a:lnTo>
                    <a:pt x="2130" y="535"/>
                  </a:lnTo>
                  <a:lnTo>
                    <a:pt x="2266" y="481"/>
                  </a:lnTo>
                  <a:lnTo>
                    <a:pt x="2405" y="434"/>
                  </a:lnTo>
                  <a:lnTo>
                    <a:pt x="2547" y="394"/>
                  </a:lnTo>
                  <a:lnTo>
                    <a:pt x="2693" y="360"/>
                  </a:lnTo>
                  <a:lnTo>
                    <a:pt x="2839" y="333"/>
                  </a:lnTo>
                  <a:lnTo>
                    <a:pt x="2989" y="314"/>
                  </a:lnTo>
                  <a:lnTo>
                    <a:pt x="3142" y="303"/>
                  </a:lnTo>
                  <a:lnTo>
                    <a:pt x="3295" y="299"/>
                  </a:lnTo>
                  <a:lnTo>
                    <a:pt x="3450" y="303"/>
                  </a:lnTo>
                  <a:lnTo>
                    <a:pt x="3602" y="314"/>
                  </a:lnTo>
                  <a:lnTo>
                    <a:pt x="3752" y="333"/>
                  </a:lnTo>
                  <a:lnTo>
                    <a:pt x="3899" y="360"/>
                  </a:lnTo>
                  <a:lnTo>
                    <a:pt x="4045" y="394"/>
                  </a:lnTo>
                  <a:lnTo>
                    <a:pt x="4186" y="434"/>
                  </a:lnTo>
                  <a:lnTo>
                    <a:pt x="4326" y="481"/>
                  </a:lnTo>
                  <a:lnTo>
                    <a:pt x="4462" y="535"/>
                  </a:lnTo>
                  <a:lnTo>
                    <a:pt x="4595" y="595"/>
                  </a:lnTo>
                  <a:lnTo>
                    <a:pt x="4724" y="661"/>
                  </a:lnTo>
                  <a:lnTo>
                    <a:pt x="4849" y="733"/>
                  </a:lnTo>
                  <a:lnTo>
                    <a:pt x="4970" y="811"/>
                  </a:lnTo>
                  <a:lnTo>
                    <a:pt x="5088" y="895"/>
                  </a:lnTo>
                  <a:lnTo>
                    <a:pt x="5201" y="983"/>
                  </a:lnTo>
                  <a:lnTo>
                    <a:pt x="5310" y="1077"/>
                  </a:lnTo>
                  <a:lnTo>
                    <a:pt x="5414" y="1177"/>
                  </a:lnTo>
                  <a:lnTo>
                    <a:pt x="5514" y="1280"/>
                  </a:lnTo>
                  <a:lnTo>
                    <a:pt x="5608" y="1389"/>
                  </a:lnTo>
                  <a:lnTo>
                    <a:pt x="5696" y="1502"/>
                  </a:lnTo>
                  <a:lnTo>
                    <a:pt x="5779" y="1620"/>
                  </a:lnTo>
                  <a:lnTo>
                    <a:pt x="5858" y="1742"/>
                  </a:lnTo>
                  <a:lnTo>
                    <a:pt x="5929" y="1867"/>
                  </a:lnTo>
                  <a:lnTo>
                    <a:pt x="5996" y="1996"/>
                  </a:lnTo>
                  <a:lnTo>
                    <a:pt x="6056" y="2129"/>
                  </a:lnTo>
                  <a:lnTo>
                    <a:pt x="6110" y="2265"/>
                  </a:lnTo>
                  <a:lnTo>
                    <a:pt x="6157" y="2404"/>
                  </a:lnTo>
                  <a:lnTo>
                    <a:pt x="6197" y="2546"/>
                  </a:lnTo>
                  <a:lnTo>
                    <a:pt x="6231" y="2691"/>
                  </a:lnTo>
                  <a:lnTo>
                    <a:pt x="6257" y="2839"/>
                  </a:lnTo>
                  <a:lnTo>
                    <a:pt x="6276" y="2989"/>
                  </a:lnTo>
                  <a:lnTo>
                    <a:pt x="6288" y="3140"/>
                  </a:lnTo>
                  <a:lnTo>
                    <a:pt x="6291" y="3295"/>
                  </a:lnTo>
                  <a:close/>
                </a:path>
              </a:pathLst>
            </a:custGeom>
            <a:solidFill>
              <a:srgbClr val="C4946D"/>
            </a:solidFill>
            <a:ln w="9525">
              <a:noFill/>
              <a:round/>
              <a:headEnd/>
              <a:tailEnd/>
            </a:ln>
          </p:spPr>
          <p:txBody>
            <a:bodyPr/>
            <a:lstStyle/>
            <a:p>
              <a:pPr eaLnBrk="1" hangingPunct="1"/>
              <a:endParaRPr lang="pt-BR" u="none"/>
            </a:p>
          </p:txBody>
        </p:sp>
        <p:sp>
          <p:nvSpPr>
            <p:cNvPr id="468211" name="Freeform 96"/>
            <p:cNvSpPr>
              <a:spLocks noEditPoints="1"/>
            </p:cNvSpPr>
            <p:nvPr/>
          </p:nvSpPr>
          <p:spPr bwMode="auto">
            <a:xfrm>
              <a:off x="3522663" y="2533636"/>
              <a:ext cx="1427162" cy="1425575"/>
            </a:xfrm>
            <a:custGeom>
              <a:avLst/>
              <a:gdLst>
                <a:gd name="T0" fmla="*/ 2147483647 w 6292"/>
                <a:gd name="T1" fmla="*/ 2147483647 h 6290"/>
                <a:gd name="T2" fmla="*/ 2147483647 w 6292"/>
                <a:gd name="T3" fmla="*/ 2147483647 h 6290"/>
                <a:gd name="T4" fmla="*/ 2147483647 w 6292"/>
                <a:gd name="T5" fmla="*/ 2147483647 h 6290"/>
                <a:gd name="T6" fmla="*/ 2147483647 w 6292"/>
                <a:gd name="T7" fmla="*/ 2147483647 h 6290"/>
                <a:gd name="T8" fmla="*/ 2147483647 w 6292"/>
                <a:gd name="T9" fmla="*/ 2147483647 h 6290"/>
                <a:gd name="T10" fmla="*/ 2147483647 w 6292"/>
                <a:gd name="T11" fmla="*/ 2147483647 h 6290"/>
                <a:gd name="T12" fmla="*/ 2147483647 w 6292"/>
                <a:gd name="T13" fmla="*/ 2147483647 h 6290"/>
                <a:gd name="T14" fmla="*/ 2147483647 w 6292"/>
                <a:gd name="T15" fmla="*/ 2147483647 h 6290"/>
                <a:gd name="T16" fmla="*/ 2147483647 w 6292"/>
                <a:gd name="T17" fmla="*/ 2147483647 h 6290"/>
                <a:gd name="T18" fmla="*/ 2147483647 w 6292"/>
                <a:gd name="T19" fmla="*/ 2147483647 h 6290"/>
                <a:gd name="T20" fmla="*/ 2147483647 w 6292"/>
                <a:gd name="T21" fmla="*/ 2147483647 h 6290"/>
                <a:gd name="T22" fmla="*/ 2147483647 w 6292"/>
                <a:gd name="T23" fmla="*/ 2147483647 h 6290"/>
                <a:gd name="T24" fmla="*/ 0 w 6292"/>
                <a:gd name="T25" fmla="*/ 2147483647 h 6290"/>
                <a:gd name="T26" fmla="*/ 2147483647 w 6292"/>
                <a:gd name="T27" fmla="*/ 2147483647 h 6290"/>
                <a:gd name="T28" fmla="*/ 2147483647 w 6292"/>
                <a:gd name="T29" fmla="*/ 2147483647 h 6290"/>
                <a:gd name="T30" fmla="*/ 2147483647 w 6292"/>
                <a:gd name="T31" fmla="*/ 2147483647 h 6290"/>
                <a:gd name="T32" fmla="*/ 2147483647 w 6292"/>
                <a:gd name="T33" fmla="*/ 2147483647 h 6290"/>
                <a:gd name="T34" fmla="*/ 2147483647 w 6292"/>
                <a:gd name="T35" fmla="*/ 2147483647 h 6290"/>
                <a:gd name="T36" fmla="*/ 2147483647 w 6292"/>
                <a:gd name="T37" fmla="*/ 2147483647 h 6290"/>
                <a:gd name="T38" fmla="*/ 2147483647 w 6292"/>
                <a:gd name="T39" fmla="*/ 2147483647 h 6290"/>
                <a:gd name="T40" fmla="*/ 2147483647 w 6292"/>
                <a:gd name="T41" fmla="*/ 2147483647 h 6290"/>
                <a:gd name="T42" fmla="*/ 2147483647 w 6292"/>
                <a:gd name="T43" fmla="*/ 2147483647 h 6290"/>
                <a:gd name="T44" fmla="*/ 2147483647 w 6292"/>
                <a:gd name="T45" fmla="*/ 2147483647 h 6290"/>
                <a:gd name="T46" fmla="*/ 2147483647 w 6292"/>
                <a:gd name="T47" fmla="*/ 2147483647 h 6290"/>
                <a:gd name="T48" fmla="*/ 2147483647 w 6292"/>
                <a:gd name="T49" fmla="*/ 2147483647 h 6290"/>
                <a:gd name="T50" fmla="*/ 2147483647 w 6292"/>
                <a:gd name="T51" fmla="*/ 2147483647 h 6290"/>
                <a:gd name="T52" fmla="*/ 2147483647 w 6292"/>
                <a:gd name="T53" fmla="*/ 2147483647 h 6290"/>
                <a:gd name="T54" fmla="*/ 2147483647 w 6292"/>
                <a:gd name="T55" fmla="*/ 2147483647 h 6290"/>
                <a:gd name="T56" fmla="*/ 2147483647 w 6292"/>
                <a:gd name="T57" fmla="*/ 2147483647 h 6290"/>
                <a:gd name="T58" fmla="*/ 2147483647 w 6292"/>
                <a:gd name="T59" fmla="*/ 2147483647 h 6290"/>
                <a:gd name="T60" fmla="*/ 2147483647 w 6292"/>
                <a:gd name="T61" fmla="*/ 2147483647 h 6290"/>
                <a:gd name="T62" fmla="*/ 2147483647 w 6292"/>
                <a:gd name="T63" fmla="*/ 2147483647 h 6290"/>
                <a:gd name="T64" fmla="*/ 2147483647 w 6292"/>
                <a:gd name="T65" fmla="*/ 2147483647 h 6290"/>
                <a:gd name="T66" fmla="*/ 2147483647 w 6292"/>
                <a:gd name="T67" fmla="*/ 2147483647 h 6290"/>
                <a:gd name="T68" fmla="*/ 2147483647 w 6292"/>
                <a:gd name="T69" fmla="*/ 2147483647 h 6290"/>
                <a:gd name="T70" fmla="*/ 2147483647 w 6292"/>
                <a:gd name="T71" fmla="*/ 2147483647 h 6290"/>
                <a:gd name="T72" fmla="*/ 2147483647 w 6292"/>
                <a:gd name="T73" fmla="*/ 2147483647 h 6290"/>
                <a:gd name="T74" fmla="*/ 2147483647 w 6292"/>
                <a:gd name="T75" fmla="*/ 2147483647 h 6290"/>
                <a:gd name="T76" fmla="*/ 2147483647 w 6292"/>
                <a:gd name="T77" fmla="*/ 2147483647 h 6290"/>
                <a:gd name="T78" fmla="*/ 2147483647 w 6292"/>
                <a:gd name="T79" fmla="*/ 2147483647 h 6290"/>
                <a:gd name="T80" fmla="*/ 2147483647 w 6292"/>
                <a:gd name="T81" fmla="*/ 2147483647 h 6290"/>
                <a:gd name="T82" fmla="*/ 2147483647 w 6292"/>
                <a:gd name="T83" fmla="*/ 2147483647 h 6290"/>
                <a:gd name="T84" fmla="*/ 2147483647 w 6292"/>
                <a:gd name="T85" fmla="*/ 2147483647 h 6290"/>
                <a:gd name="T86" fmla="*/ 2147483647 w 6292"/>
                <a:gd name="T87" fmla="*/ 2147483647 h 6290"/>
                <a:gd name="T88" fmla="*/ 2147483647 w 6292"/>
                <a:gd name="T89" fmla="*/ 2147483647 h 6290"/>
                <a:gd name="T90" fmla="*/ 2147483647 w 6292"/>
                <a:gd name="T91" fmla="*/ 2147483647 h 6290"/>
                <a:gd name="T92" fmla="*/ 2147483647 w 6292"/>
                <a:gd name="T93" fmla="*/ 2147483647 h 6290"/>
                <a:gd name="T94" fmla="*/ 2147483647 w 6292"/>
                <a:gd name="T95" fmla="*/ 2147483647 h 6290"/>
                <a:gd name="T96" fmla="*/ 2147483647 w 6292"/>
                <a:gd name="T97" fmla="*/ 2147483647 h 6290"/>
                <a:gd name="T98" fmla="*/ 2147483647 w 6292"/>
                <a:gd name="T99" fmla="*/ 2147483647 h 6290"/>
                <a:gd name="T100" fmla="*/ 2147483647 w 6292"/>
                <a:gd name="T101" fmla="*/ 2147483647 h 62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292"/>
                <a:gd name="T154" fmla="*/ 0 h 6290"/>
                <a:gd name="T155" fmla="*/ 6292 w 6292"/>
                <a:gd name="T156" fmla="*/ 6290 h 62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292" h="6290">
                  <a:moveTo>
                    <a:pt x="6292" y="3145"/>
                  </a:moveTo>
                  <a:lnTo>
                    <a:pt x="6287" y="2984"/>
                  </a:lnTo>
                  <a:lnTo>
                    <a:pt x="6275" y="2823"/>
                  </a:lnTo>
                  <a:lnTo>
                    <a:pt x="6255" y="2667"/>
                  </a:lnTo>
                  <a:lnTo>
                    <a:pt x="6228" y="2511"/>
                  </a:lnTo>
                  <a:lnTo>
                    <a:pt x="6192" y="2360"/>
                  </a:lnTo>
                  <a:lnTo>
                    <a:pt x="6150" y="2209"/>
                  </a:lnTo>
                  <a:lnTo>
                    <a:pt x="6100" y="2064"/>
                  </a:lnTo>
                  <a:lnTo>
                    <a:pt x="6044" y="1920"/>
                  </a:lnTo>
                  <a:lnTo>
                    <a:pt x="5981" y="1781"/>
                  </a:lnTo>
                  <a:lnTo>
                    <a:pt x="5912" y="1646"/>
                  </a:lnTo>
                  <a:lnTo>
                    <a:pt x="5835" y="1514"/>
                  </a:lnTo>
                  <a:lnTo>
                    <a:pt x="5754" y="1387"/>
                  </a:lnTo>
                  <a:lnTo>
                    <a:pt x="5666" y="1264"/>
                  </a:lnTo>
                  <a:lnTo>
                    <a:pt x="5573" y="1144"/>
                  </a:lnTo>
                  <a:lnTo>
                    <a:pt x="5474" y="1031"/>
                  </a:lnTo>
                  <a:lnTo>
                    <a:pt x="5371" y="921"/>
                  </a:lnTo>
                  <a:lnTo>
                    <a:pt x="5261" y="817"/>
                  </a:lnTo>
                  <a:lnTo>
                    <a:pt x="5146" y="718"/>
                  </a:lnTo>
                  <a:lnTo>
                    <a:pt x="5028" y="625"/>
                  </a:lnTo>
                  <a:lnTo>
                    <a:pt x="4904" y="536"/>
                  </a:lnTo>
                  <a:lnTo>
                    <a:pt x="4777" y="455"/>
                  </a:lnTo>
                  <a:lnTo>
                    <a:pt x="4646" y="380"/>
                  </a:lnTo>
                  <a:lnTo>
                    <a:pt x="4509" y="310"/>
                  </a:lnTo>
                  <a:lnTo>
                    <a:pt x="4370" y="246"/>
                  </a:lnTo>
                  <a:lnTo>
                    <a:pt x="4228" y="190"/>
                  </a:lnTo>
                  <a:lnTo>
                    <a:pt x="4081" y="141"/>
                  </a:lnTo>
                  <a:lnTo>
                    <a:pt x="3932" y="98"/>
                  </a:lnTo>
                  <a:lnTo>
                    <a:pt x="3779" y="64"/>
                  </a:lnTo>
                  <a:lnTo>
                    <a:pt x="3625" y="36"/>
                  </a:lnTo>
                  <a:lnTo>
                    <a:pt x="3467" y="15"/>
                  </a:lnTo>
                  <a:lnTo>
                    <a:pt x="3308" y="3"/>
                  </a:lnTo>
                  <a:lnTo>
                    <a:pt x="3145" y="0"/>
                  </a:lnTo>
                  <a:lnTo>
                    <a:pt x="2984" y="3"/>
                  </a:lnTo>
                  <a:lnTo>
                    <a:pt x="2824" y="15"/>
                  </a:lnTo>
                  <a:lnTo>
                    <a:pt x="2667" y="36"/>
                  </a:lnTo>
                  <a:lnTo>
                    <a:pt x="2512" y="64"/>
                  </a:lnTo>
                  <a:lnTo>
                    <a:pt x="2360" y="98"/>
                  </a:lnTo>
                  <a:lnTo>
                    <a:pt x="2211" y="141"/>
                  </a:lnTo>
                  <a:lnTo>
                    <a:pt x="2064" y="190"/>
                  </a:lnTo>
                  <a:lnTo>
                    <a:pt x="1922" y="246"/>
                  </a:lnTo>
                  <a:lnTo>
                    <a:pt x="1782" y="310"/>
                  </a:lnTo>
                  <a:lnTo>
                    <a:pt x="1646" y="380"/>
                  </a:lnTo>
                  <a:lnTo>
                    <a:pt x="1515" y="455"/>
                  </a:lnTo>
                  <a:lnTo>
                    <a:pt x="1387" y="536"/>
                  </a:lnTo>
                  <a:lnTo>
                    <a:pt x="1264" y="625"/>
                  </a:lnTo>
                  <a:lnTo>
                    <a:pt x="1145" y="718"/>
                  </a:lnTo>
                  <a:lnTo>
                    <a:pt x="1031" y="817"/>
                  </a:lnTo>
                  <a:lnTo>
                    <a:pt x="921" y="921"/>
                  </a:lnTo>
                  <a:lnTo>
                    <a:pt x="817" y="1031"/>
                  </a:lnTo>
                  <a:lnTo>
                    <a:pt x="718" y="1144"/>
                  </a:lnTo>
                  <a:lnTo>
                    <a:pt x="625" y="1264"/>
                  </a:lnTo>
                  <a:lnTo>
                    <a:pt x="538" y="1387"/>
                  </a:lnTo>
                  <a:lnTo>
                    <a:pt x="456" y="1514"/>
                  </a:lnTo>
                  <a:lnTo>
                    <a:pt x="380" y="1646"/>
                  </a:lnTo>
                  <a:lnTo>
                    <a:pt x="311" y="1781"/>
                  </a:lnTo>
                  <a:lnTo>
                    <a:pt x="248" y="1920"/>
                  </a:lnTo>
                  <a:lnTo>
                    <a:pt x="191" y="2064"/>
                  </a:lnTo>
                  <a:lnTo>
                    <a:pt x="141" y="2209"/>
                  </a:lnTo>
                  <a:lnTo>
                    <a:pt x="100" y="2360"/>
                  </a:lnTo>
                  <a:lnTo>
                    <a:pt x="64" y="2511"/>
                  </a:lnTo>
                  <a:lnTo>
                    <a:pt x="36" y="2667"/>
                  </a:lnTo>
                  <a:lnTo>
                    <a:pt x="17" y="2823"/>
                  </a:lnTo>
                  <a:lnTo>
                    <a:pt x="5" y="2984"/>
                  </a:lnTo>
                  <a:lnTo>
                    <a:pt x="0" y="3145"/>
                  </a:lnTo>
                  <a:lnTo>
                    <a:pt x="5" y="3306"/>
                  </a:lnTo>
                  <a:lnTo>
                    <a:pt x="17" y="3467"/>
                  </a:lnTo>
                  <a:lnTo>
                    <a:pt x="36" y="3625"/>
                  </a:lnTo>
                  <a:lnTo>
                    <a:pt x="64" y="3779"/>
                  </a:lnTo>
                  <a:lnTo>
                    <a:pt x="100" y="3932"/>
                  </a:lnTo>
                  <a:lnTo>
                    <a:pt x="141" y="4081"/>
                  </a:lnTo>
                  <a:lnTo>
                    <a:pt x="191" y="4226"/>
                  </a:lnTo>
                  <a:lnTo>
                    <a:pt x="248" y="4370"/>
                  </a:lnTo>
                  <a:lnTo>
                    <a:pt x="311" y="4509"/>
                  </a:lnTo>
                  <a:lnTo>
                    <a:pt x="380" y="4644"/>
                  </a:lnTo>
                  <a:lnTo>
                    <a:pt x="456" y="4776"/>
                  </a:lnTo>
                  <a:lnTo>
                    <a:pt x="538" y="4904"/>
                  </a:lnTo>
                  <a:lnTo>
                    <a:pt x="625" y="5027"/>
                  </a:lnTo>
                  <a:lnTo>
                    <a:pt x="718" y="5146"/>
                  </a:lnTo>
                  <a:lnTo>
                    <a:pt x="817" y="5259"/>
                  </a:lnTo>
                  <a:lnTo>
                    <a:pt x="921" y="5369"/>
                  </a:lnTo>
                  <a:lnTo>
                    <a:pt x="1031" y="5473"/>
                  </a:lnTo>
                  <a:lnTo>
                    <a:pt x="1145" y="5572"/>
                  </a:lnTo>
                  <a:lnTo>
                    <a:pt x="1264" y="5666"/>
                  </a:lnTo>
                  <a:lnTo>
                    <a:pt x="1387" y="5754"/>
                  </a:lnTo>
                  <a:lnTo>
                    <a:pt x="1515" y="5835"/>
                  </a:lnTo>
                  <a:lnTo>
                    <a:pt x="1646" y="5910"/>
                  </a:lnTo>
                  <a:lnTo>
                    <a:pt x="1782" y="5980"/>
                  </a:lnTo>
                  <a:lnTo>
                    <a:pt x="1922" y="6044"/>
                  </a:lnTo>
                  <a:lnTo>
                    <a:pt x="2064" y="6100"/>
                  </a:lnTo>
                  <a:lnTo>
                    <a:pt x="2211" y="6149"/>
                  </a:lnTo>
                  <a:lnTo>
                    <a:pt x="2360" y="6192"/>
                  </a:lnTo>
                  <a:lnTo>
                    <a:pt x="2512" y="6226"/>
                  </a:lnTo>
                  <a:lnTo>
                    <a:pt x="2667" y="6254"/>
                  </a:lnTo>
                  <a:lnTo>
                    <a:pt x="2824" y="6275"/>
                  </a:lnTo>
                  <a:lnTo>
                    <a:pt x="2984" y="6287"/>
                  </a:lnTo>
                  <a:lnTo>
                    <a:pt x="3145" y="6290"/>
                  </a:lnTo>
                  <a:lnTo>
                    <a:pt x="3308" y="6287"/>
                  </a:lnTo>
                  <a:lnTo>
                    <a:pt x="3467" y="6275"/>
                  </a:lnTo>
                  <a:lnTo>
                    <a:pt x="3625" y="6254"/>
                  </a:lnTo>
                  <a:lnTo>
                    <a:pt x="3779" y="6226"/>
                  </a:lnTo>
                  <a:lnTo>
                    <a:pt x="3932" y="6192"/>
                  </a:lnTo>
                  <a:lnTo>
                    <a:pt x="4081" y="6149"/>
                  </a:lnTo>
                  <a:lnTo>
                    <a:pt x="4228" y="6100"/>
                  </a:lnTo>
                  <a:lnTo>
                    <a:pt x="4370" y="6044"/>
                  </a:lnTo>
                  <a:lnTo>
                    <a:pt x="4509" y="5980"/>
                  </a:lnTo>
                  <a:lnTo>
                    <a:pt x="4646" y="5910"/>
                  </a:lnTo>
                  <a:lnTo>
                    <a:pt x="4777" y="5835"/>
                  </a:lnTo>
                  <a:lnTo>
                    <a:pt x="4904" y="5754"/>
                  </a:lnTo>
                  <a:lnTo>
                    <a:pt x="5028" y="5666"/>
                  </a:lnTo>
                  <a:lnTo>
                    <a:pt x="5146" y="5572"/>
                  </a:lnTo>
                  <a:lnTo>
                    <a:pt x="5261" y="5473"/>
                  </a:lnTo>
                  <a:lnTo>
                    <a:pt x="5371" y="5369"/>
                  </a:lnTo>
                  <a:lnTo>
                    <a:pt x="5474" y="5259"/>
                  </a:lnTo>
                  <a:lnTo>
                    <a:pt x="5573" y="5146"/>
                  </a:lnTo>
                  <a:lnTo>
                    <a:pt x="5666" y="5027"/>
                  </a:lnTo>
                  <a:lnTo>
                    <a:pt x="5754" y="4904"/>
                  </a:lnTo>
                  <a:lnTo>
                    <a:pt x="5835" y="4776"/>
                  </a:lnTo>
                  <a:lnTo>
                    <a:pt x="5912" y="4644"/>
                  </a:lnTo>
                  <a:lnTo>
                    <a:pt x="5981" y="4509"/>
                  </a:lnTo>
                  <a:lnTo>
                    <a:pt x="6044" y="4370"/>
                  </a:lnTo>
                  <a:lnTo>
                    <a:pt x="6100" y="4226"/>
                  </a:lnTo>
                  <a:lnTo>
                    <a:pt x="6150" y="4081"/>
                  </a:lnTo>
                  <a:lnTo>
                    <a:pt x="6192" y="3932"/>
                  </a:lnTo>
                  <a:lnTo>
                    <a:pt x="6228" y="3779"/>
                  </a:lnTo>
                  <a:lnTo>
                    <a:pt x="6255" y="3625"/>
                  </a:lnTo>
                  <a:lnTo>
                    <a:pt x="6275" y="3467"/>
                  </a:lnTo>
                  <a:lnTo>
                    <a:pt x="6287" y="3306"/>
                  </a:lnTo>
                  <a:lnTo>
                    <a:pt x="6292" y="3145"/>
                  </a:lnTo>
                  <a:close/>
                  <a:moveTo>
                    <a:pt x="5991" y="3145"/>
                  </a:moveTo>
                  <a:lnTo>
                    <a:pt x="5988" y="3292"/>
                  </a:lnTo>
                  <a:lnTo>
                    <a:pt x="5977" y="3436"/>
                  </a:lnTo>
                  <a:lnTo>
                    <a:pt x="5959" y="3579"/>
                  </a:lnTo>
                  <a:lnTo>
                    <a:pt x="5934" y="3719"/>
                  </a:lnTo>
                  <a:lnTo>
                    <a:pt x="5902" y="3857"/>
                  </a:lnTo>
                  <a:lnTo>
                    <a:pt x="5864" y="3991"/>
                  </a:lnTo>
                  <a:lnTo>
                    <a:pt x="5819" y="4123"/>
                  </a:lnTo>
                  <a:lnTo>
                    <a:pt x="5768" y="4253"/>
                  </a:lnTo>
                  <a:lnTo>
                    <a:pt x="5711" y="4379"/>
                  </a:lnTo>
                  <a:lnTo>
                    <a:pt x="5648" y="4502"/>
                  </a:lnTo>
                  <a:lnTo>
                    <a:pt x="5580" y="4621"/>
                  </a:lnTo>
                  <a:lnTo>
                    <a:pt x="5506" y="4736"/>
                  </a:lnTo>
                  <a:lnTo>
                    <a:pt x="5427" y="4848"/>
                  </a:lnTo>
                  <a:lnTo>
                    <a:pt x="5341" y="4956"/>
                  </a:lnTo>
                  <a:lnTo>
                    <a:pt x="5253" y="5059"/>
                  </a:lnTo>
                  <a:lnTo>
                    <a:pt x="5158" y="5157"/>
                  </a:lnTo>
                  <a:lnTo>
                    <a:pt x="5059" y="5252"/>
                  </a:lnTo>
                  <a:lnTo>
                    <a:pt x="4956" y="5341"/>
                  </a:lnTo>
                  <a:lnTo>
                    <a:pt x="4848" y="5425"/>
                  </a:lnTo>
                  <a:lnTo>
                    <a:pt x="4737" y="5505"/>
                  </a:lnTo>
                  <a:lnTo>
                    <a:pt x="4621" y="5579"/>
                  </a:lnTo>
                  <a:lnTo>
                    <a:pt x="4502" y="5647"/>
                  </a:lnTo>
                  <a:lnTo>
                    <a:pt x="4380" y="5710"/>
                  </a:lnTo>
                  <a:lnTo>
                    <a:pt x="4253" y="5767"/>
                  </a:lnTo>
                  <a:lnTo>
                    <a:pt x="4125" y="5819"/>
                  </a:lnTo>
                  <a:lnTo>
                    <a:pt x="3992" y="5863"/>
                  </a:lnTo>
                  <a:lnTo>
                    <a:pt x="3857" y="5902"/>
                  </a:lnTo>
                  <a:lnTo>
                    <a:pt x="3719" y="5933"/>
                  </a:lnTo>
                  <a:lnTo>
                    <a:pt x="3579" y="5959"/>
                  </a:lnTo>
                  <a:lnTo>
                    <a:pt x="3437" y="5977"/>
                  </a:lnTo>
                  <a:lnTo>
                    <a:pt x="3292" y="5988"/>
                  </a:lnTo>
                  <a:lnTo>
                    <a:pt x="3145" y="5991"/>
                  </a:lnTo>
                  <a:lnTo>
                    <a:pt x="3000" y="5988"/>
                  </a:lnTo>
                  <a:lnTo>
                    <a:pt x="2855" y="5977"/>
                  </a:lnTo>
                  <a:lnTo>
                    <a:pt x="2713" y="5959"/>
                  </a:lnTo>
                  <a:lnTo>
                    <a:pt x="2573" y="5933"/>
                  </a:lnTo>
                  <a:lnTo>
                    <a:pt x="2435" y="5902"/>
                  </a:lnTo>
                  <a:lnTo>
                    <a:pt x="2299" y="5863"/>
                  </a:lnTo>
                  <a:lnTo>
                    <a:pt x="2167" y="5819"/>
                  </a:lnTo>
                  <a:lnTo>
                    <a:pt x="2038" y="5767"/>
                  </a:lnTo>
                  <a:lnTo>
                    <a:pt x="1912" y="5710"/>
                  </a:lnTo>
                  <a:lnTo>
                    <a:pt x="1790" y="5647"/>
                  </a:lnTo>
                  <a:lnTo>
                    <a:pt x="1670" y="5579"/>
                  </a:lnTo>
                  <a:lnTo>
                    <a:pt x="1554" y="5505"/>
                  </a:lnTo>
                  <a:lnTo>
                    <a:pt x="1443" y="5425"/>
                  </a:lnTo>
                  <a:lnTo>
                    <a:pt x="1336" y="5341"/>
                  </a:lnTo>
                  <a:lnTo>
                    <a:pt x="1233" y="5252"/>
                  </a:lnTo>
                  <a:lnTo>
                    <a:pt x="1134" y="5157"/>
                  </a:lnTo>
                  <a:lnTo>
                    <a:pt x="1039" y="5059"/>
                  </a:lnTo>
                  <a:lnTo>
                    <a:pt x="950" y="4956"/>
                  </a:lnTo>
                  <a:lnTo>
                    <a:pt x="865" y="4848"/>
                  </a:lnTo>
                  <a:lnTo>
                    <a:pt x="786" y="4736"/>
                  </a:lnTo>
                  <a:lnTo>
                    <a:pt x="712" y="4621"/>
                  </a:lnTo>
                  <a:lnTo>
                    <a:pt x="643" y="4502"/>
                  </a:lnTo>
                  <a:lnTo>
                    <a:pt x="581" y="4379"/>
                  </a:lnTo>
                  <a:lnTo>
                    <a:pt x="523" y="4253"/>
                  </a:lnTo>
                  <a:lnTo>
                    <a:pt x="473" y="4123"/>
                  </a:lnTo>
                  <a:lnTo>
                    <a:pt x="428" y="3991"/>
                  </a:lnTo>
                  <a:lnTo>
                    <a:pt x="389" y="3857"/>
                  </a:lnTo>
                  <a:lnTo>
                    <a:pt x="358" y="3719"/>
                  </a:lnTo>
                  <a:lnTo>
                    <a:pt x="333" y="3579"/>
                  </a:lnTo>
                  <a:lnTo>
                    <a:pt x="315" y="3436"/>
                  </a:lnTo>
                  <a:lnTo>
                    <a:pt x="304" y="3292"/>
                  </a:lnTo>
                  <a:lnTo>
                    <a:pt x="301" y="3145"/>
                  </a:lnTo>
                  <a:lnTo>
                    <a:pt x="304" y="2998"/>
                  </a:lnTo>
                  <a:lnTo>
                    <a:pt x="315" y="2854"/>
                  </a:lnTo>
                  <a:lnTo>
                    <a:pt x="333" y="2711"/>
                  </a:lnTo>
                  <a:lnTo>
                    <a:pt x="358" y="2571"/>
                  </a:lnTo>
                  <a:lnTo>
                    <a:pt x="389" y="2433"/>
                  </a:lnTo>
                  <a:lnTo>
                    <a:pt x="428" y="2299"/>
                  </a:lnTo>
                  <a:lnTo>
                    <a:pt x="473" y="2167"/>
                  </a:lnTo>
                  <a:lnTo>
                    <a:pt x="523" y="2037"/>
                  </a:lnTo>
                  <a:lnTo>
                    <a:pt x="581" y="1911"/>
                  </a:lnTo>
                  <a:lnTo>
                    <a:pt x="643" y="1788"/>
                  </a:lnTo>
                  <a:lnTo>
                    <a:pt x="712" y="1669"/>
                  </a:lnTo>
                  <a:lnTo>
                    <a:pt x="786" y="1554"/>
                  </a:lnTo>
                  <a:lnTo>
                    <a:pt x="865" y="1442"/>
                  </a:lnTo>
                  <a:lnTo>
                    <a:pt x="950" y="1335"/>
                  </a:lnTo>
                  <a:lnTo>
                    <a:pt x="1039" y="1231"/>
                  </a:lnTo>
                  <a:lnTo>
                    <a:pt x="1134" y="1133"/>
                  </a:lnTo>
                  <a:lnTo>
                    <a:pt x="1233" y="1038"/>
                  </a:lnTo>
                  <a:lnTo>
                    <a:pt x="1336" y="949"/>
                  </a:lnTo>
                  <a:lnTo>
                    <a:pt x="1443" y="865"/>
                  </a:lnTo>
                  <a:lnTo>
                    <a:pt x="1554" y="785"/>
                  </a:lnTo>
                  <a:lnTo>
                    <a:pt x="1670" y="711"/>
                  </a:lnTo>
                  <a:lnTo>
                    <a:pt x="1790" y="643"/>
                  </a:lnTo>
                  <a:lnTo>
                    <a:pt x="1912" y="580"/>
                  </a:lnTo>
                  <a:lnTo>
                    <a:pt x="2038" y="523"/>
                  </a:lnTo>
                  <a:lnTo>
                    <a:pt x="2167" y="471"/>
                  </a:lnTo>
                  <a:lnTo>
                    <a:pt x="2299" y="427"/>
                  </a:lnTo>
                  <a:lnTo>
                    <a:pt x="2435" y="388"/>
                  </a:lnTo>
                  <a:lnTo>
                    <a:pt x="2573" y="357"/>
                  </a:lnTo>
                  <a:lnTo>
                    <a:pt x="2713" y="331"/>
                  </a:lnTo>
                  <a:lnTo>
                    <a:pt x="2855" y="313"/>
                  </a:lnTo>
                  <a:lnTo>
                    <a:pt x="3000" y="302"/>
                  </a:lnTo>
                  <a:lnTo>
                    <a:pt x="3145" y="299"/>
                  </a:lnTo>
                  <a:lnTo>
                    <a:pt x="3292" y="302"/>
                  </a:lnTo>
                  <a:lnTo>
                    <a:pt x="3437" y="313"/>
                  </a:lnTo>
                  <a:lnTo>
                    <a:pt x="3579" y="331"/>
                  </a:lnTo>
                  <a:lnTo>
                    <a:pt x="3719" y="357"/>
                  </a:lnTo>
                  <a:lnTo>
                    <a:pt x="3857" y="388"/>
                  </a:lnTo>
                  <a:lnTo>
                    <a:pt x="3992" y="427"/>
                  </a:lnTo>
                  <a:lnTo>
                    <a:pt x="4125" y="471"/>
                  </a:lnTo>
                  <a:lnTo>
                    <a:pt x="4253" y="523"/>
                  </a:lnTo>
                  <a:lnTo>
                    <a:pt x="4380" y="580"/>
                  </a:lnTo>
                  <a:lnTo>
                    <a:pt x="4502" y="643"/>
                  </a:lnTo>
                  <a:lnTo>
                    <a:pt x="4621" y="711"/>
                  </a:lnTo>
                  <a:lnTo>
                    <a:pt x="4737" y="785"/>
                  </a:lnTo>
                  <a:lnTo>
                    <a:pt x="4848" y="865"/>
                  </a:lnTo>
                  <a:lnTo>
                    <a:pt x="4956" y="949"/>
                  </a:lnTo>
                  <a:lnTo>
                    <a:pt x="5059" y="1038"/>
                  </a:lnTo>
                  <a:lnTo>
                    <a:pt x="5158" y="1133"/>
                  </a:lnTo>
                  <a:lnTo>
                    <a:pt x="5253" y="1231"/>
                  </a:lnTo>
                  <a:lnTo>
                    <a:pt x="5341" y="1335"/>
                  </a:lnTo>
                  <a:lnTo>
                    <a:pt x="5427" y="1442"/>
                  </a:lnTo>
                  <a:lnTo>
                    <a:pt x="5506" y="1554"/>
                  </a:lnTo>
                  <a:lnTo>
                    <a:pt x="5580" y="1669"/>
                  </a:lnTo>
                  <a:lnTo>
                    <a:pt x="5648" y="1788"/>
                  </a:lnTo>
                  <a:lnTo>
                    <a:pt x="5711" y="1911"/>
                  </a:lnTo>
                  <a:lnTo>
                    <a:pt x="5768" y="2037"/>
                  </a:lnTo>
                  <a:lnTo>
                    <a:pt x="5819" y="2167"/>
                  </a:lnTo>
                  <a:lnTo>
                    <a:pt x="5864" y="2299"/>
                  </a:lnTo>
                  <a:lnTo>
                    <a:pt x="5902" y="2433"/>
                  </a:lnTo>
                  <a:lnTo>
                    <a:pt x="5934" y="2571"/>
                  </a:lnTo>
                  <a:lnTo>
                    <a:pt x="5959" y="2711"/>
                  </a:lnTo>
                  <a:lnTo>
                    <a:pt x="5977" y="2854"/>
                  </a:lnTo>
                  <a:lnTo>
                    <a:pt x="5988" y="2998"/>
                  </a:lnTo>
                  <a:lnTo>
                    <a:pt x="5991" y="3145"/>
                  </a:lnTo>
                  <a:close/>
                </a:path>
              </a:pathLst>
            </a:custGeom>
            <a:solidFill>
              <a:srgbClr val="C5946C"/>
            </a:solidFill>
            <a:ln w="9525">
              <a:noFill/>
              <a:round/>
              <a:headEnd/>
              <a:tailEnd/>
            </a:ln>
          </p:spPr>
          <p:txBody>
            <a:bodyPr/>
            <a:lstStyle/>
            <a:p>
              <a:pPr eaLnBrk="1" hangingPunct="1"/>
              <a:endParaRPr lang="pt-BR" u="none"/>
            </a:p>
          </p:txBody>
        </p:sp>
        <p:sp>
          <p:nvSpPr>
            <p:cNvPr id="468212" name="Freeform 97"/>
            <p:cNvSpPr>
              <a:spLocks noEditPoints="1"/>
            </p:cNvSpPr>
            <p:nvPr/>
          </p:nvSpPr>
          <p:spPr bwMode="auto">
            <a:xfrm>
              <a:off x="3556000" y="2566974"/>
              <a:ext cx="1358900" cy="1358900"/>
            </a:xfrm>
            <a:custGeom>
              <a:avLst/>
              <a:gdLst>
                <a:gd name="T0" fmla="*/ 2147483647 w 5991"/>
                <a:gd name="T1" fmla="*/ 2147483647 h 5992"/>
                <a:gd name="T2" fmla="*/ 2147483647 w 5991"/>
                <a:gd name="T3" fmla="*/ 2147483647 h 5992"/>
                <a:gd name="T4" fmla="*/ 2147483647 w 5991"/>
                <a:gd name="T5" fmla="*/ 2147483647 h 5992"/>
                <a:gd name="T6" fmla="*/ 2147483647 w 5991"/>
                <a:gd name="T7" fmla="*/ 2147483647 h 5992"/>
                <a:gd name="T8" fmla="*/ 2147483647 w 5991"/>
                <a:gd name="T9" fmla="*/ 2147483647 h 5992"/>
                <a:gd name="T10" fmla="*/ 2147483647 w 5991"/>
                <a:gd name="T11" fmla="*/ 2147483647 h 5992"/>
                <a:gd name="T12" fmla="*/ 2147483647 w 5991"/>
                <a:gd name="T13" fmla="*/ 2147483647 h 5992"/>
                <a:gd name="T14" fmla="*/ 2147483647 w 5991"/>
                <a:gd name="T15" fmla="*/ 2147483647 h 5992"/>
                <a:gd name="T16" fmla="*/ 2147483647 w 5991"/>
                <a:gd name="T17" fmla="*/ 2147483647 h 5992"/>
                <a:gd name="T18" fmla="*/ 2147483647 w 5991"/>
                <a:gd name="T19" fmla="*/ 2147483647 h 5992"/>
                <a:gd name="T20" fmla="*/ 2147483647 w 5991"/>
                <a:gd name="T21" fmla="*/ 2147483647 h 5992"/>
                <a:gd name="T22" fmla="*/ 2147483647 w 5991"/>
                <a:gd name="T23" fmla="*/ 2147483647 h 5992"/>
                <a:gd name="T24" fmla="*/ 0 w 5991"/>
                <a:gd name="T25" fmla="*/ 2147483647 h 5992"/>
                <a:gd name="T26" fmla="*/ 2147483647 w 5991"/>
                <a:gd name="T27" fmla="*/ 2147483647 h 5992"/>
                <a:gd name="T28" fmla="*/ 2147483647 w 5991"/>
                <a:gd name="T29" fmla="*/ 2147483647 h 5992"/>
                <a:gd name="T30" fmla="*/ 2147483647 w 5991"/>
                <a:gd name="T31" fmla="*/ 2147483647 h 5992"/>
                <a:gd name="T32" fmla="*/ 2147483647 w 5991"/>
                <a:gd name="T33" fmla="*/ 2147483647 h 5992"/>
                <a:gd name="T34" fmla="*/ 2147483647 w 5991"/>
                <a:gd name="T35" fmla="*/ 2147483647 h 5992"/>
                <a:gd name="T36" fmla="*/ 2147483647 w 5991"/>
                <a:gd name="T37" fmla="*/ 2147483647 h 5992"/>
                <a:gd name="T38" fmla="*/ 2147483647 w 5991"/>
                <a:gd name="T39" fmla="*/ 2147483647 h 5992"/>
                <a:gd name="T40" fmla="*/ 2147483647 w 5991"/>
                <a:gd name="T41" fmla="*/ 2147483647 h 5992"/>
                <a:gd name="T42" fmla="*/ 2147483647 w 5991"/>
                <a:gd name="T43" fmla="*/ 2147483647 h 5992"/>
                <a:gd name="T44" fmla="*/ 2147483647 w 5991"/>
                <a:gd name="T45" fmla="*/ 2147483647 h 5992"/>
                <a:gd name="T46" fmla="*/ 2147483647 w 5991"/>
                <a:gd name="T47" fmla="*/ 2147483647 h 5992"/>
                <a:gd name="T48" fmla="*/ 2147483647 w 5991"/>
                <a:gd name="T49" fmla="*/ 2147483647 h 5992"/>
                <a:gd name="T50" fmla="*/ 2147483647 w 5991"/>
                <a:gd name="T51" fmla="*/ 2147483647 h 5992"/>
                <a:gd name="T52" fmla="*/ 2147483647 w 5991"/>
                <a:gd name="T53" fmla="*/ 2147483647 h 5992"/>
                <a:gd name="T54" fmla="*/ 2147483647 w 5991"/>
                <a:gd name="T55" fmla="*/ 2147483647 h 5992"/>
                <a:gd name="T56" fmla="*/ 2147483647 w 5991"/>
                <a:gd name="T57" fmla="*/ 2147483647 h 5992"/>
                <a:gd name="T58" fmla="*/ 2147483647 w 5991"/>
                <a:gd name="T59" fmla="*/ 2147483647 h 5992"/>
                <a:gd name="T60" fmla="*/ 2147483647 w 5991"/>
                <a:gd name="T61" fmla="*/ 2147483647 h 5992"/>
                <a:gd name="T62" fmla="*/ 2147483647 w 5991"/>
                <a:gd name="T63" fmla="*/ 2147483647 h 5992"/>
                <a:gd name="T64" fmla="*/ 2147483647 w 5991"/>
                <a:gd name="T65" fmla="*/ 2147483647 h 5992"/>
                <a:gd name="T66" fmla="*/ 2147483647 w 5991"/>
                <a:gd name="T67" fmla="*/ 2147483647 h 5992"/>
                <a:gd name="T68" fmla="*/ 2147483647 w 5991"/>
                <a:gd name="T69" fmla="*/ 2147483647 h 5992"/>
                <a:gd name="T70" fmla="*/ 2147483647 w 5991"/>
                <a:gd name="T71" fmla="*/ 2147483647 h 5992"/>
                <a:gd name="T72" fmla="*/ 2147483647 w 5991"/>
                <a:gd name="T73" fmla="*/ 2147483647 h 5992"/>
                <a:gd name="T74" fmla="*/ 2147483647 w 5991"/>
                <a:gd name="T75" fmla="*/ 2147483647 h 5992"/>
                <a:gd name="T76" fmla="*/ 2147483647 w 5991"/>
                <a:gd name="T77" fmla="*/ 2147483647 h 5992"/>
                <a:gd name="T78" fmla="*/ 2147483647 w 5991"/>
                <a:gd name="T79" fmla="*/ 2147483647 h 5992"/>
                <a:gd name="T80" fmla="*/ 2147483647 w 5991"/>
                <a:gd name="T81" fmla="*/ 2147483647 h 5992"/>
                <a:gd name="T82" fmla="*/ 2147483647 w 5991"/>
                <a:gd name="T83" fmla="*/ 2147483647 h 5992"/>
                <a:gd name="T84" fmla="*/ 2147483647 w 5991"/>
                <a:gd name="T85" fmla="*/ 2147483647 h 5992"/>
                <a:gd name="T86" fmla="*/ 2147483647 w 5991"/>
                <a:gd name="T87" fmla="*/ 2147483647 h 5992"/>
                <a:gd name="T88" fmla="*/ 2147483647 w 5991"/>
                <a:gd name="T89" fmla="*/ 2147483647 h 5992"/>
                <a:gd name="T90" fmla="*/ 2147483647 w 5991"/>
                <a:gd name="T91" fmla="*/ 2147483647 h 5992"/>
                <a:gd name="T92" fmla="*/ 2147483647 w 5991"/>
                <a:gd name="T93" fmla="*/ 2147483647 h 5992"/>
                <a:gd name="T94" fmla="*/ 2147483647 w 5991"/>
                <a:gd name="T95" fmla="*/ 2147483647 h 5992"/>
                <a:gd name="T96" fmla="*/ 2147483647 w 5991"/>
                <a:gd name="T97" fmla="*/ 2147483647 h 5992"/>
                <a:gd name="T98" fmla="*/ 2147483647 w 5991"/>
                <a:gd name="T99" fmla="*/ 2147483647 h 5992"/>
                <a:gd name="T100" fmla="*/ 2147483647 w 5991"/>
                <a:gd name="T101" fmla="*/ 2147483647 h 59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991"/>
                <a:gd name="T154" fmla="*/ 0 h 5992"/>
                <a:gd name="T155" fmla="*/ 5991 w 5991"/>
                <a:gd name="T156" fmla="*/ 5992 h 59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991" h="5992">
                  <a:moveTo>
                    <a:pt x="5991" y="2996"/>
                  </a:moveTo>
                  <a:lnTo>
                    <a:pt x="5988" y="2841"/>
                  </a:lnTo>
                  <a:lnTo>
                    <a:pt x="5976" y="2690"/>
                  </a:lnTo>
                  <a:lnTo>
                    <a:pt x="5957" y="2540"/>
                  </a:lnTo>
                  <a:lnTo>
                    <a:pt x="5931" y="2392"/>
                  </a:lnTo>
                  <a:lnTo>
                    <a:pt x="5897" y="2247"/>
                  </a:lnTo>
                  <a:lnTo>
                    <a:pt x="5857" y="2105"/>
                  </a:lnTo>
                  <a:lnTo>
                    <a:pt x="5810" y="1966"/>
                  </a:lnTo>
                  <a:lnTo>
                    <a:pt x="5756" y="1830"/>
                  </a:lnTo>
                  <a:lnTo>
                    <a:pt x="5696" y="1697"/>
                  </a:lnTo>
                  <a:lnTo>
                    <a:pt x="5629" y="1568"/>
                  </a:lnTo>
                  <a:lnTo>
                    <a:pt x="5558" y="1443"/>
                  </a:lnTo>
                  <a:lnTo>
                    <a:pt x="5479" y="1321"/>
                  </a:lnTo>
                  <a:lnTo>
                    <a:pt x="5396" y="1203"/>
                  </a:lnTo>
                  <a:lnTo>
                    <a:pt x="5308" y="1090"/>
                  </a:lnTo>
                  <a:lnTo>
                    <a:pt x="5213" y="981"/>
                  </a:lnTo>
                  <a:lnTo>
                    <a:pt x="5114" y="878"/>
                  </a:lnTo>
                  <a:lnTo>
                    <a:pt x="5010" y="778"/>
                  </a:lnTo>
                  <a:lnTo>
                    <a:pt x="4901" y="684"/>
                  </a:lnTo>
                  <a:lnTo>
                    <a:pt x="4788" y="596"/>
                  </a:lnTo>
                  <a:lnTo>
                    <a:pt x="4670" y="512"/>
                  </a:lnTo>
                  <a:lnTo>
                    <a:pt x="4549" y="434"/>
                  </a:lnTo>
                  <a:lnTo>
                    <a:pt x="4424" y="362"/>
                  </a:lnTo>
                  <a:lnTo>
                    <a:pt x="4295" y="296"/>
                  </a:lnTo>
                  <a:lnTo>
                    <a:pt x="4162" y="236"/>
                  </a:lnTo>
                  <a:lnTo>
                    <a:pt x="4026" y="182"/>
                  </a:lnTo>
                  <a:lnTo>
                    <a:pt x="3886" y="135"/>
                  </a:lnTo>
                  <a:lnTo>
                    <a:pt x="3745" y="95"/>
                  </a:lnTo>
                  <a:lnTo>
                    <a:pt x="3599" y="61"/>
                  </a:lnTo>
                  <a:lnTo>
                    <a:pt x="3452" y="34"/>
                  </a:lnTo>
                  <a:lnTo>
                    <a:pt x="3302" y="15"/>
                  </a:lnTo>
                  <a:lnTo>
                    <a:pt x="3150" y="4"/>
                  </a:lnTo>
                  <a:lnTo>
                    <a:pt x="2995" y="0"/>
                  </a:lnTo>
                  <a:lnTo>
                    <a:pt x="2842" y="4"/>
                  </a:lnTo>
                  <a:lnTo>
                    <a:pt x="2689" y="15"/>
                  </a:lnTo>
                  <a:lnTo>
                    <a:pt x="2539" y="34"/>
                  </a:lnTo>
                  <a:lnTo>
                    <a:pt x="2393" y="61"/>
                  </a:lnTo>
                  <a:lnTo>
                    <a:pt x="2247" y="95"/>
                  </a:lnTo>
                  <a:lnTo>
                    <a:pt x="2105" y="135"/>
                  </a:lnTo>
                  <a:lnTo>
                    <a:pt x="1966" y="182"/>
                  </a:lnTo>
                  <a:lnTo>
                    <a:pt x="1830" y="236"/>
                  </a:lnTo>
                  <a:lnTo>
                    <a:pt x="1697" y="296"/>
                  </a:lnTo>
                  <a:lnTo>
                    <a:pt x="1568" y="362"/>
                  </a:lnTo>
                  <a:lnTo>
                    <a:pt x="1442" y="434"/>
                  </a:lnTo>
                  <a:lnTo>
                    <a:pt x="1321" y="512"/>
                  </a:lnTo>
                  <a:lnTo>
                    <a:pt x="1204" y="596"/>
                  </a:lnTo>
                  <a:lnTo>
                    <a:pt x="1091" y="684"/>
                  </a:lnTo>
                  <a:lnTo>
                    <a:pt x="982" y="778"/>
                  </a:lnTo>
                  <a:lnTo>
                    <a:pt x="878" y="878"/>
                  </a:lnTo>
                  <a:lnTo>
                    <a:pt x="778" y="981"/>
                  </a:lnTo>
                  <a:lnTo>
                    <a:pt x="684" y="1090"/>
                  </a:lnTo>
                  <a:lnTo>
                    <a:pt x="595" y="1203"/>
                  </a:lnTo>
                  <a:lnTo>
                    <a:pt x="511" y="1321"/>
                  </a:lnTo>
                  <a:lnTo>
                    <a:pt x="434" y="1443"/>
                  </a:lnTo>
                  <a:lnTo>
                    <a:pt x="362" y="1568"/>
                  </a:lnTo>
                  <a:lnTo>
                    <a:pt x="295" y="1697"/>
                  </a:lnTo>
                  <a:lnTo>
                    <a:pt x="236" y="1830"/>
                  </a:lnTo>
                  <a:lnTo>
                    <a:pt x="182" y="1966"/>
                  </a:lnTo>
                  <a:lnTo>
                    <a:pt x="135" y="2105"/>
                  </a:lnTo>
                  <a:lnTo>
                    <a:pt x="95" y="2247"/>
                  </a:lnTo>
                  <a:lnTo>
                    <a:pt x="61" y="2392"/>
                  </a:lnTo>
                  <a:lnTo>
                    <a:pt x="35" y="2540"/>
                  </a:lnTo>
                  <a:lnTo>
                    <a:pt x="16" y="2690"/>
                  </a:lnTo>
                  <a:lnTo>
                    <a:pt x="4" y="2841"/>
                  </a:lnTo>
                  <a:lnTo>
                    <a:pt x="0" y="2996"/>
                  </a:lnTo>
                  <a:lnTo>
                    <a:pt x="4" y="3151"/>
                  </a:lnTo>
                  <a:lnTo>
                    <a:pt x="16" y="3302"/>
                  </a:lnTo>
                  <a:lnTo>
                    <a:pt x="35" y="3452"/>
                  </a:lnTo>
                  <a:lnTo>
                    <a:pt x="61" y="3600"/>
                  </a:lnTo>
                  <a:lnTo>
                    <a:pt x="95" y="3745"/>
                  </a:lnTo>
                  <a:lnTo>
                    <a:pt x="135" y="3887"/>
                  </a:lnTo>
                  <a:lnTo>
                    <a:pt x="182" y="4026"/>
                  </a:lnTo>
                  <a:lnTo>
                    <a:pt x="236" y="4162"/>
                  </a:lnTo>
                  <a:lnTo>
                    <a:pt x="295" y="4295"/>
                  </a:lnTo>
                  <a:lnTo>
                    <a:pt x="362" y="4424"/>
                  </a:lnTo>
                  <a:lnTo>
                    <a:pt x="434" y="4549"/>
                  </a:lnTo>
                  <a:lnTo>
                    <a:pt x="511" y="4671"/>
                  </a:lnTo>
                  <a:lnTo>
                    <a:pt x="595" y="4789"/>
                  </a:lnTo>
                  <a:lnTo>
                    <a:pt x="684" y="4902"/>
                  </a:lnTo>
                  <a:lnTo>
                    <a:pt x="778" y="5011"/>
                  </a:lnTo>
                  <a:lnTo>
                    <a:pt x="878" y="5114"/>
                  </a:lnTo>
                  <a:lnTo>
                    <a:pt x="982" y="5214"/>
                  </a:lnTo>
                  <a:lnTo>
                    <a:pt x="1091" y="5308"/>
                  </a:lnTo>
                  <a:lnTo>
                    <a:pt x="1204" y="5396"/>
                  </a:lnTo>
                  <a:lnTo>
                    <a:pt x="1321" y="5480"/>
                  </a:lnTo>
                  <a:lnTo>
                    <a:pt x="1442" y="5558"/>
                  </a:lnTo>
                  <a:lnTo>
                    <a:pt x="1568" y="5630"/>
                  </a:lnTo>
                  <a:lnTo>
                    <a:pt x="1697" y="5696"/>
                  </a:lnTo>
                  <a:lnTo>
                    <a:pt x="1830" y="5756"/>
                  </a:lnTo>
                  <a:lnTo>
                    <a:pt x="1966" y="5810"/>
                  </a:lnTo>
                  <a:lnTo>
                    <a:pt x="2105" y="5857"/>
                  </a:lnTo>
                  <a:lnTo>
                    <a:pt x="2247" y="5897"/>
                  </a:lnTo>
                  <a:lnTo>
                    <a:pt x="2393" y="5931"/>
                  </a:lnTo>
                  <a:lnTo>
                    <a:pt x="2539" y="5958"/>
                  </a:lnTo>
                  <a:lnTo>
                    <a:pt x="2689" y="5977"/>
                  </a:lnTo>
                  <a:lnTo>
                    <a:pt x="2842" y="5988"/>
                  </a:lnTo>
                  <a:lnTo>
                    <a:pt x="2995" y="5992"/>
                  </a:lnTo>
                  <a:lnTo>
                    <a:pt x="3150" y="5988"/>
                  </a:lnTo>
                  <a:lnTo>
                    <a:pt x="3302" y="5977"/>
                  </a:lnTo>
                  <a:lnTo>
                    <a:pt x="3452" y="5958"/>
                  </a:lnTo>
                  <a:lnTo>
                    <a:pt x="3599" y="5931"/>
                  </a:lnTo>
                  <a:lnTo>
                    <a:pt x="3745" y="5897"/>
                  </a:lnTo>
                  <a:lnTo>
                    <a:pt x="3886" y="5857"/>
                  </a:lnTo>
                  <a:lnTo>
                    <a:pt x="4026" y="5810"/>
                  </a:lnTo>
                  <a:lnTo>
                    <a:pt x="4162" y="5756"/>
                  </a:lnTo>
                  <a:lnTo>
                    <a:pt x="4295" y="5696"/>
                  </a:lnTo>
                  <a:lnTo>
                    <a:pt x="4424" y="5630"/>
                  </a:lnTo>
                  <a:lnTo>
                    <a:pt x="4549" y="5558"/>
                  </a:lnTo>
                  <a:lnTo>
                    <a:pt x="4670" y="5480"/>
                  </a:lnTo>
                  <a:lnTo>
                    <a:pt x="4788" y="5396"/>
                  </a:lnTo>
                  <a:lnTo>
                    <a:pt x="4901" y="5308"/>
                  </a:lnTo>
                  <a:lnTo>
                    <a:pt x="5010" y="5214"/>
                  </a:lnTo>
                  <a:lnTo>
                    <a:pt x="5114" y="5114"/>
                  </a:lnTo>
                  <a:lnTo>
                    <a:pt x="5213" y="5011"/>
                  </a:lnTo>
                  <a:lnTo>
                    <a:pt x="5308" y="4902"/>
                  </a:lnTo>
                  <a:lnTo>
                    <a:pt x="5396" y="4789"/>
                  </a:lnTo>
                  <a:lnTo>
                    <a:pt x="5479" y="4671"/>
                  </a:lnTo>
                  <a:lnTo>
                    <a:pt x="5558" y="4549"/>
                  </a:lnTo>
                  <a:lnTo>
                    <a:pt x="5629" y="4424"/>
                  </a:lnTo>
                  <a:lnTo>
                    <a:pt x="5696" y="4295"/>
                  </a:lnTo>
                  <a:lnTo>
                    <a:pt x="5756" y="4162"/>
                  </a:lnTo>
                  <a:lnTo>
                    <a:pt x="5810" y="4026"/>
                  </a:lnTo>
                  <a:lnTo>
                    <a:pt x="5857" y="3887"/>
                  </a:lnTo>
                  <a:lnTo>
                    <a:pt x="5897" y="3745"/>
                  </a:lnTo>
                  <a:lnTo>
                    <a:pt x="5931" y="3600"/>
                  </a:lnTo>
                  <a:lnTo>
                    <a:pt x="5957" y="3452"/>
                  </a:lnTo>
                  <a:lnTo>
                    <a:pt x="5976" y="3302"/>
                  </a:lnTo>
                  <a:lnTo>
                    <a:pt x="5988" y="3151"/>
                  </a:lnTo>
                  <a:lnTo>
                    <a:pt x="5991" y="2996"/>
                  </a:lnTo>
                  <a:close/>
                  <a:moveTo>
                    <a:pt x="5692" y="2996"/>
                  </a:moveTo>
                  <a:lnTo>
                    <a:pt x="5689" y="3135"/>
                  </a:lnTo>
                  <a:lnTo>
                    <a:pt x="5678" y="3272"/>
                  </a:lnTo>
                  <a:lnTo>
                    <a:pt x="5661" y="3406"/>
                  </a:lnTo>
                  <a:lnTo>
                    <a:pt x="5637" y="3539"/>
                  </a:lnTo>
                  <a:lnTo>
                    <a:pt x="5607" y="3669"/>
                  </a:lnTo>
                  <a:lnTo>
                    <a:pt x="5571" y="3798"/>
                  </a:lnTo>
                  <a:lnTo>
                    <a:pt x="5529" y="3923"/>
                  </a:lnTo>
                  <a:lnTo>
                    <a:pt x="5480" y="4046"/>
                  </a:lnTo>
                  <a:lnTo>
                    <a:pt x="5426" y="4165"/>
                  </a:lnTo>
                  <a:lnTo>
                    <a:pt x="5366" y="4281"/>
                  </a:lnTo>
                  <a:lnTo>
                    <a:pt x="5301" y="4394"/>
                  </a:lnTo>
                  <a:lnTo>
                    <a:pt x="5232" y="4503"/>
                  </a:lnTo>
                  <a:lnTo>
                    <a:pt x="5157" y="4610"/>
                  </a:lnTo>
                  <a:lnTo>
                    <a:pt x="5076" y="4712"/>
                  </a:lnTo>
                  <a:lnTo>
                    <a:pt x="4992" y="4809"/>
                  </a:lnTo>
                  <a:lnTo>
                    <a:pt x="4902" y="4902"/>
                  </a:lnTo>
                  <a:lnTo>
                    <a:pt x="4808" y="4992"/>
                  </a:lnTo>
                  <a:lnTo>
                    <a:pt x="4711" y="5077"/>
                  </a:lnTo>
                  <a:lnTo>
                    <a:pt x="4609" y="5156"/>
                  </a:lnTo>
                  <a:lnTo>
                    <a:pt x="4503" y="5231"/>
                  </a:lnTo>
                  <a:lnTo>
                    <a:pt x="4394" y="5302"/>
                  </a:lnTo>
                  <a:lnTo>
                    <a:pt x="4280" y="5367"/>
                  </a:lnTo>
                  <a:lnTo>
                    <a:pt x="4165" y="5426"/>
                  </a:lnTo>
                  <a:lnTo>
                    <a:pt x="4045" y="5480"/>
                  </a:lnTo>
                  <a:lnTo>
                    <a:pt x="3923" y="5528"/>
                  </a:lnTo>
                  <a:lnTo>
                    <a:pt x="3798" y="5571"/>
                  </a:lnTo>
                  <a:lnTo>
                    <a:pt x="3670" y="5607"/>
                  </a:lnTo>
                  <a:lnTo>
                    <a:pt x="3539" y="5637"/>
                  </a:lnTo>
                  <a:lnTo>
                    <a:pt x="3407" y="5661"/>
                  </a:lnTo>
                  <a:lnTo>
                    <a:pt x="3271" y="5679"/>
                  </a:lnTo>
                  <a:lnTo>
                    <a:pt x="3134" y="5689"/>
                  </a:lnTo>
                  <a:lnTo>
                    <a:pt x="2995" y="5692"/>
                  </a:lnTo>
                  <a:lnTo>
                    <a:pt x="2858" y="5689"/>
                  </a:lnTo>
                  <a:lnTo>
                    <a:pt x="2720" y="5679"/>
                  </a:lnTo>
                  <a:lnTo>
                    <a:pt x="2585" y="5661"/>
                  </a:lnTo>
                  <a:lnTo>
                    <a:pt x="2453" y="5637"/>
                  </a:lnTo>
                  <a:lnTo>
                    <a:pt x="2322" y="5607"/>
                  </a:lnTo>
                  <a:lnTo>
                    <a:pt x="2194" y="5571"/>
                  </a:lnTo>
                  <a:lnTo>
                    <a:pt x="2069" y="5528"/>
                  </a:lnTo>
                  <a:lnTo>
                    <a:pt x="1947" y="5480"/>
                  </a:lnTo>
                  <a:lnTo>
                    <a:pt x="1827" y="5426"/>
                  </a:lnTo>
                  <a:lnTo>
                    <a:pt x="1711" y="5367"/>
                  </a:lnTo>
                  <a:lnTo>
                    <a:pt x="1598" y="5302"/>
                  </a:lnTo>
                  <a:lnTo>
                    <a:pt x="1488" y="5231"/>
                  </a:lnTo>
                  <a:lnTo>
                    <a:pt x="1383" y="5156"/>
                  </a:lnTo>
                  <a:lnTo>
                    <a:pt x="1281" y="5077"/>
                  </a:lnTo>
                  <a:lnTo>
                    <a:pt x="1184" y="4992"/>
                  </a:lnTo>
                  <a:lnTo>
                    <a:pt x="1089" y="4902"/>
                  </a:lnTo>
                  <a:lnTo>
                    <a:pt x="1000" y="4809"/>
                  </a:lnTo>
                  <a:lnTo>
                    <a:pt x="916" y="4712"/>
                  </a:lnTo>
                  <a:lnTo>
                    <a:pt x="835" y="4610"/>
                  </a:lnTo>
                  <a:lnTo>
                    <a:pt x="760" y="4503"/>
                  </a:lnTo>
                  <a:lnTo>
                    <a:pt x="691" y="4394"/>
                  </a:lnTo>
                  <a:lnTo>
                    <a:pt x="626" y="4281"/>
                  </a:lnTo>
                  <a:lnTo>
                    <a:pt x="565" y="4165"/>
                  </a:lnTo>
                  <a:lnTo>
                    <a:pt x="511" y="4046"/>
                  </a:lnTo>
                  <a:lnTo>
                    <a:pt x="463" y="3923"/>
                  </a:lnTo>
                  <a:lnTo>
                    <a:pt x="421" y="3798"/>
                  </a:lnTo>
                  <a:lnTo>
                    <a:pt x="385" y="3669"/>
                  </a:lnTo>
                  <a:lnTo>
                    <a:pt x="354" y="3539"/>
                  </a:lnTo>
                  <a:lnTo>
                    <a:pt x="331" y="3406"/>
                  </a:lnTo>
                  <a:lnTo>
                    <a:pt x="314" y="3272"/>
                  </a:lnTo>
                  <a:lnTo>
                    <a:pt x="303" y="3135"/>
                  </a:lnTo>
                  <a:lnTo>
                    <a:pt x="300" y="2996"/>
                  </a:lnTo>
                  <a:lnTo>
                    <a:pt x="303" y="2857"/>
                  </a:lnTo>
                  <a:lnTo>
                    <a:pt x="314" y="2720"/>
                  </a:lnTo>
                  <a:lnTo>
                    <a:pt x="331" y="2586"/>
                  </a:lnTo>
                  <a:lnTo>
                    <a:pt x="354" y="2453"/>
                  </a:lnTo>
                  <a:lnTo>
                    <a:pt x="385" y="2323"/>
                  </a:lnTo>
                  <a:lnTo>
                    <a:pt x="421" y="2195"/>
                  </a:lnTo>
                  <a:lnTo>
                    <a:pt x="463" y="2069"/>
                  </a:lnTo>
                  <a:lnTo>
                    <a:pt x="511" y="1946"/>
                  </a:lnTo>
                  <a:lnTo>
                    <a:pt x="565" y="1827"/>
                  </a:lnTo>
                  <a:lnTo>
                    <a:pt x="626" y="1711"/>
                  </a:lnTo>
                  <a:lnTo>
                    <a:pt x="691" y="1598"/>
                  </a:lnTo>
                  <a:lnTo>
                    <a:pt x="760" y="1489"/>
                  </a:lnTo>
                  <a:lnTo>
                    <a:pt x="835" y="1382"/>
                  </a:lnTo>
                  <a:lnTo>
                    <a:pt x="916" y="1282"/>
                  </a:lnTo>
                  <a:lnTo>
                    <a:pt x="1000" y="1183"/>
                  </a:lnTo>
                  <a:lnTo>
                    <a:pt x="1089" y="1090"/>
                  </a:lnTo>
                  <a:lnTo>
                    <a:pt x="1184" y="1000"/>
                  </a:lnTo>
                  <a:lnTo>
                    <a:pt x="1281" y="915"/>
                  </a:lnTo>
                  <a:lnTo>
                    <a:pt x="1383" y="836"/>
                  </a:lnTo>
                  <a:lnTo>
                    <a:pt x="1488" y="761"/>
                  </a:lnTo>
                  <a:lnTo>
                    <a:pt x="1598" y="690"/>
                  </a:lnTo>
                  <a:lnTo>
                    <a:pt x="1711" y="625"/>
                  </a:lnTo>
                  <a:lnTo>
                    <a:pt x="1827" y="566"/>
                  </a:lnTo>
                  <a:lnTo>
                    <a:pt x="1947" y="512"/>
                  </a:lnTo>
                  <a:lnTo>
                    <a:pt x="2069" y="464"/>
                  </a:lnTo>
                  <a:lnTo>
                    <a:pt x="2194" y="421"/>
                  </a:lnTo>
                  <a:lnTo>
                    <a:pt x="2322" y="385"/>
                  </a:lnTo>
                  <a:lnTo>
                    <a:pt x="2453" y="355"/>
                  </a:lnTo>
                  <a:lnTo>
                    <a:pt x="2585" y="331"/>
                  </a:lnTo>
                  <a:lnTo>
                    <a:pt x="2720" y="313"/>
                  </a:lnTo>
                  <a:lnTo>
                    <a:pt x="2858" y="303"/>
                  </a:lnTo>
                  <a:lnTo>
                    <a:pt x="2995" y="300"/>
                  </a:lnTo>
                  <a:lnTo>
                    <a:pt x="3134" y="303"/>
                  </a:lnTo>
                  <a:lnTo>
                    <a:pt x="3271" y="313"/>
                  </a:lnTo>
                  <a:lnTo>
                    <a:pt x="3407" y="331"/>
                  </a:lnTo>
                  <a:lnTo>
                    <a:pt x="3539" y="355"/>
                  </a:lnTo>
                  <a:lnTo>
                    <a:pt x="3670" y="385"/>
                  </a:lnTo>
                  <a:lnTo>
                    <a:pt x="3798" y="421"/>
                  </a:lnTo>
                  <a:lnTo>
                    <a:pt x="3923" y="464"/>
                  </a:lnTo>
                  <a:lnTo>
                    <a:pt x="4045" y="512"/>
                  </a:lnTo>
                  <a:lnTo>
                    <a:pt x="4165" y="566"/>
                  </a:lnTo>
                  <a:lnTo>
                    <a:pt x="4280" y="625"/>
                  </a:lnTo>
                  <a:lnTo>
                    <a:pt x="4394" y="690"/>
                  </a:lnTo>
                  <a:lnTo>
                    <a:pt x="4503" y="761"/>
                  </a:lnTo>
                  <a:lnTo>
                    <a:pt x="4609" y="836"/>
                  </a:lnTo>
                  <a:lnTo>
                    <a:pt x="4711" y="915"/>
                  </a:lnTo>
                  <a:lnTo>
                    <a:pt x="4808" y="1000"/>
                  </a:lnTo>
                  <a:lnTo>
                    <a:pt x="4902" y="1090"/>
                  </a:lnTo>
                  <a:lnTo>
                    <a:pt x="4992" y="1183"/>
                  </a:lnTo>
                  <a:lnTo>
                    <a:pt x="5076" y="1282"/>
                  </a:lnTo>
                  <a:lnTo>
                    <a:pt x="5157" y="1382"/>
                  </a:lnTo>
                  <a:lnTo>
                    <a:pt x="5232" y="1489"/>
                  </a:lnTo>
                  <a:lnTo>
                    <a:pt x="5301" y="1598"/>
                  </a:lnTo>
                  <a:lnTo>
                    <a:pt x="5366" y="1711"/>
                  </a:lnTo>
                  <a:lnTo>
                    <a:pt x="5426" y="1827"/>
                  </a:lnTo>
                  <a:lnTo>
                    <a:pt x="5480" y="1946"/>
                  </a:lnTo>
                  <a:lnTo>
                    <a:pt x="5529" y="2069"/>
                  </a:lnTo>
                  <a:lnTo>
                    <a:pt x="5571" y="2195"/>
                  </a:lnTo>
                  <a:lnTo>
                    <a:pt x="5607" y="2323"/>
                  </a:lnTo>
                  <a:lnTo>
                    <a:pt x="5637" y="2453"/>
                  </a:lnTo>
                  <a:lnTo>
                    <a:pt x="5661" y="2586"/>
                  </a:lnTo>
                  <a:lnTo>
                    <a:pt x="5678" y="2720"/>
                  </a:lnTo>
                  <a:lnTo>
                    <a:pt x="5689" y="2857"/>
                  </a:lnTo>
                  <a:lnTo>
                    <a:pt x="5692" y="2996"/>
                  </a:lnTo>
                  <a:close/>
                </a:path>
              </a:pathLst>
            </a:custGeom>
            <a:solidFill>
              <a:srgbClr val="C7946C"/>
            </a:solidFill>
            <a:ln w="9525">
              <a:noFill/>
              <a:round/>
              <a:headEnd/>
              <a:tailEnd/>
            </a:ln>
          </p:spPr>
          <p:txBody>
            <a:bodyPr/>
            <a:lstStyle/>
            <a:p>
              <a:pPr eaLnBrk="1" hangingPunct="1"/>
              <a:endParaRPr lang="pt-BR" u="none"/>
            </a:p>
          </p:txBody>
        </p:sp>
        <p:sp>
          <p:nvSpPr>
            <p:cNvPr id="468213" name="Freeform 98"/>
            <p:cNvSpPr>
              <a:spLocks noEditPoints="1"/>
            </p:cNvSpPr>
            <p:nvPr/>
          </p:nvSpPr>
          <p:spPr bwMode="auto">
            <a:xfrm>
              <a:off x="3590925" y="2600311"/>
              <a:ext cx="1290638" cy="1292225"/>
            </a:xfrm>
            <a:custGeom>
              <a:avLst/>
              <a:gdLst>
                <a:gd name="T0" fmla="*/ 2147483647 w 5690"/>
                <a:gd name="T1" fmla="*/ 2147483647 h 5692"/>
                <a:gd name="T2" fmla="*/ 2147483647 w 5690"/>
                <a:gd name="T3" fmla="*/ 2147483647 h 5692"/>
                <a:gd name="T4" fmla="*/ 2147483647 w 5690"/>
                <a:gd name="T5" fmla="*/ 2147483647 h 5692"/>
                <a:gd name="T6" fmla="*/ 2147483647 w 5690"/>
                <a:gd name="T7" fmla="*/ 2147483647 h 5692"/>
                <a:gd name="T8" fmla="*/ 2147483647 w 5690"/>
                <a:gd name="T9" fmla="*/ 2147483647 h 5692"/>
                <a:gd name="T10" fmla="*/ 2147483647 w 5690"/>
                <a:gd name="T11" fmla="*/ 2147483647 h 5692"/>
                <a:gd name="T12" fmla="*/ 2147483647 w 5690"/>
                <a:gd name="T13" fmla="*/ 2147483647 h 5692"/>
                <a:gd name="T14" fmla="*/ 2147483647 w 5690"/>
                <a:gd name="T15" fmla="*/ 2147483647 h 5692"/>
                <a:gd name="T16" fmla="*/ 2147483647 w 5690"/>
                <a:gd name="T17" fmla="*/ 2147483647 h 5692"/>
                <a:gd name="T18" fmla="*/ 2147483647 w 5690"/>
                <a:gd name="T19" fmla="*/ 2147483647 h 5692"/>
                <a:gd name="T20" fmla="*/ 2147483647 w 5690"/>
                <a:gd name="T21" fmla="*/ 2147483647 h 5692"/>
                <a:gd name="T22" fmla="*/ 2147483647 w 5690"/>
                <a:gd name="T23" fmla="*/ 2147483647 h 5692"/>
                <a:gd name="T24" fmla="*/ 0 w 5690"/>
                <a:gd name="T25" fmla="*/ 2147483647 h 5692"/>
                <a:gd name="T26" fmla="*/ 2147483647 w 5690"/>
                <a:gd name="T27" fmla="*/ 2147483647 h 5692"/>
                <a:gd name="T28" fmla="*/ 2147483647 w 5690"/>
                <a:gd name="T29" fmla="*/ 2147483647 h 5692"/>
                <a:gd name="T30" fmla="*/ 2147483647 w 5690"/>
                <a:gd name="T31" fmla="*/ 2147483647 h 5692"/>
                <a:gd name="T32" fmla="*/ 2147483647 w 5690"/>
                <a:gd name="T33" fmla="*/ 2147483647 h 5692"/>
                <a:gd name="T34" fmla="*/ 2147483647 w 5690"/>
                <a:gd name="T35" fmla="*/ 2147483647 h 5692"/>
                <a:gd name="T36" fmla="*/ 2147483647 w 5690"/>
                <a:gd name="T37" fmla="*/ 2147483647 h 5692"/>
                <a:gd name="T38" fmla="*/ 2147483647 w 5690"/>
                <a:gd name="T39" fmla="*/ 2147483647 h 5692"/>
                <a:gd name="T40" fmla="*/ 2147483647 w 5690"/>
                <a:gd name="T41" fmla="*/ 2147483647 h 5692"/>
                <a:gd name="T42" fmla="*/ 2147483647 w 5690"/>
                <a:gd name="T43" fmla="*/ 2147483647 h 5692"/>
                <a:gd name="T44" fmla="*/ 2147483647 w 5690"/>
                <a:gd name="T45" fmla="*/ 2147483647 h 5692"/>
                <a:gd name="T46" fmla="*/ 2147483647 w 5690"/>
                <a:gd name="T47" fmla="*/ 2147483647 h 5692"/>
                <a:gd name="T48" fmla="*/ 2147483647 w 5690"/>
                <a:gd name="T49" fmla="*/ 2147483647 h 5692"/>
                <a:gd name="T50" fmla="*/ 2147483647 w 5690"/>
                <a:gd name="T51" fmla="*/ 2147483647 h 5692"/>
                <a:gd name="T52" fmla="*/ 2147483647 w 5690"/>
                <a:gd name="T53" fmla="*/ 2147483647 h 5692"/>
                <a:gd name="T54" fmla="*/ 2147483647 w 5690"/>
                <a:gd name="T55" fmla="*/ 2147483647 h 5692"/>
                <a:gd name="T56" fmla="*/ 2147483647 w 5690"/>
                <a:gd name="T57" fmla="*/ 2147483647 h 5692"/>
                <a:gd name="T58" fmla="*/ 2147483647 w 5690"/>
                <a:gd name="T59" fmla="*/ 2147483647 h 5692"/>
                <a:gd name="T60" fmla="*/ 2147483647 w 5690"/>
                <a:gd name="T61" fmla="*/ 2147483647 h 5692"/>
                <a:gd name="T62" fmla="*/ 2147483647 w 5690"/>
                <a:gd name="T63" fmla="*/ 2147483647 h 5692"/>
                <a:gd name="T64" fmla="*/ 2147483647 w 5690"/>
                <a:gd name="T65" fmla="*/ 2147483647 h 5692"/>
                <a:gd name="T66" fmla="*/ 2147483647 w 5690"/>
                <a:gd name="T67" fmla="*/ 2147483647 h 5692"/>
                <a:gd name="T68" fmla="*/ 2147483647 w 5690"/>
                <a:gd name="T69" fmla="*/ 2147483647 h 5692"/>
                <a:gd name="T70" fmla="*/ 2147483647 w 5690"/>
                <a:gd name="T71" fmla="*/ 2147483647 h 5692"/>
                <a:gd name="T72" fmla="*/ 2147483647 w 5690"/>
                <a:gd name="T73" fmla="*/ 2147483647 h 5692"/>
                <a:gd name="T74" fmla="*/ 2147483647 w 5690"/>
                <a:gd name="T75" fmla="*/ 2147483647 h 5692"/>
                <a:gd name="T76" fmla="*/ 2147483647 w 5690"/>
                <a:gd name="T77" fmla="*/ 2147483647 h 5692"/>
                <a:gd name="T78" fmla="*/ 2147483647 w 5690"/>
                <a:gd name="T79" fmla="*/ 2147483647 h 5692"/>
                <a:gd name="T80" fmla="*/ 2147483647 w 5690"/>
                <a:gd name="T81" fmla="*/ 2147483647 h 5692"/>
                <a:gd name="T82" fmla="*/ 2147483647 w 5690"/>
                <a:gd name="T83" fmla="*/ 2147483647 h 5692"/>
                <a:gd name="T84" fmla="*/ 2147483647 w 5690"/>
                <a:gd name="T85" fmla="*/ 2147483647 h 5692"/>
                <a:gd name="T86" fmla="*/ 2147483647 w 5690"/>
                <a:gd name="T87" fmla="*/ 2147483647 h 5692"/>
                <a:gd name="T88" fmla="*/ 2147483647 w 5690"/>
                <a:gd name="T89" fmla="*/ 2147483647 h 5692"/>
                <a:gd name="T90" fmla="*/ 2147483647 w 5690"/>
                <a:gd name="T91" fmla="*/ 2147483647 h 5692"/>
                <a:gd name="T92" fmla="*/ 2147483647 w 5690"/>
                <a:gd name="T93" fmla="*/ 2147483647 h 5692"/>
                <a:gd name="T94" fmla="*/ 2147483647 w 5690"/>
                <a:gd name="T95" fmla="*/ 2147483647 h 5692"/>
                <a:gd name="T96" fmla="*/ 2147483647 w 5690"/>
                <a:gd name="T97" fmla="*/ 2147483647 h 5692"/>
                <a:gd name="T98" fmla="*/ 2147483647 w 5690"/>
                <a:gd name="T99" fmla="*/ 2147483647 h 5692"/>
                <a:gd name="T100" fmla="*/ 2147483647 w 5690"/>
                <a:gd name="T101" fmla="*/ 2147483647 h 56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90"/>
                <a:gd name="T154" fmla="*/ 0 h 5692"/>
                <a:gd name="T155" fmla="*/ 5690 w 5690"/>
                <a:gd name="T156" fmla="*/ 5692 h 56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90" h="5692">
                  <a:moveTo>
                    <a:pt x="5690" y="2846"/>
                  </a:moveTo>
                  <a:lnTo>
                    <a:pt x="5687" y="2699"/>
                  </a:lnTo>
                  <a:lnTo>
                    <a:pt x="5676" y="2555"/>
                  </a:lnTo>
                  <a:lnTo>
                    <a:pt x="5658" y="2412"/>
                  </a:lnTo>
                  <a:lnTo>
                    <a:pt x="5633" y="2272"/>
                  </a:lnTo>
                  <a:lnTo>
                    <a:pt x="5601" y="2134"/>
                  </a:lnTo>
                  <a:lnTo>
                    <a:pt x="5563" y="2000"/>
                  </a:lnTo>
                  <a:lnTo>
                    <a:pt x="5518" y="1868"/>
                  </a:lnTo>
                  <a:lnTo>
                    <a:pt x="5467" y="1738"/>
                  </a:lnTo>
                  <a:lnTo>
                    <a:pt x="5410" y="1612"/>
                  </a:lnTo>
                  <a:lnTo>
                    <a:pt x="5347" y="1489"/>
                  </a:lnTo>
                  <a:lnTo>
                    <a:pt x="5279" y="1370"/>
                  </a:lnTo>
                  <a:lnTo>
                    <a:pt x="5205" y="1255"/>
                  </a:lnTo>
                  <a:lnTo>
                    <a:pt x="5126" y="1143"/>
                  </a:lnTo>
                  <a:lnTo>
                    <a:pt x="5040" y="1036"/>
                  </a:lnTo>
                  <a:lnTo>
                    <a:pt x="4952" y="932"/>
                  </a:lnTo>
                  <a:lnTo>
                    <a:pt x="4857" y="834"/>
                  </a:lnTo>
                  <a:lnTo>
                    <a:pt x="4758" y="739"/>
                  </a:lnTo>
                  <a:lnTo>
                    <a:pt x="4655" y="650"/>
                  </a:lnTo>
                  <a:lnTo>
                    <a:pt x="4547" y="566"/>
                  </a:lnTo>
                  <a:lnTo>
                    <a:pt x="4436" y="486"/>
                  </a:lnTo>
                  <a:lnTo>
                    <a:pt x="4320" y="412"/>
                  </a:lnTo>
                  <a:lnTo>
                    <a:pt x="4201" y="344"/>
                  </a:lnTo>
                  <a:lnTo>
                    <a:pt x="4079" y="281"/>
                  </a:lnTo>
                  <a:lnTo>
                    <a:pt x="3952" y="224"/>
                  </a:lnTo>
                  <a:lnTo>
                    <a:pt x="3824" y="172"/>
                  </a:lnTo>
                  <a:lnTo>
                    <a:pt x="3691" y="128"/>
                  </a:lnTo>
                  <a:lnTo>
                    <a:pt x="3556" y="89"/>
                  </a:lnTo>
                  <a:lnTo>
                    <a:pt x="3418" y="58"/>
                  </a:lnTo>
                  <a:lnTo>
                    <a:pt x="3278" y="32"/>
                  </a:lnTo>
                  <a:lnTo>
                    <a:pt x="3136" y="14"/>
                  </a:lnTo>
                  <a:lnTo>
                    <a:pt x="2991" y="3"/>
                  </a:lnTo>
                  <a:lnTo>
                    <a:pt x="2844" y="0"/>
                  </a:lnTo>
                  <a:lnTo>
                    <a:pt x="2699" y="3"/>
                  </a:lnTo>
                  <a:lnTo>
                    <a:pt x="2554" y="14"/>
                  </a:lnTo>
                  <a:lnTo>
                    <a:pt x="2412" y="32"/>
                  </a:lnTo>
                  <a:lnTo>
                    <a:pt x="2272" y="58"/>
                  </a:lnTo>
                  <a:lnTo>
                    <a:pt x="2134" y="89"/>
                  </a:lnTo>
                  <a:lnTo>
                    <a:pt x="1998" y="128"/>
                  </a:lnTo>
                  <a:lnTo>
                    <a:pt x="1866" y="172"/>
                  </a:lnTo>
                  <a:lnTo>
                    <a:pt x="1737" y="224"/>
                  </a:lnTo>
                  <a:lnTo>
                    <a:pt x="1611" y="281"/>
                  </a:lnTo>
                  <a:lnTo>
                    <a:pt x="1489" y="344"/>
                  </a:lnTo>
                  <a:lnTo>
                    <a:pt x="1369" y="412"/>
                  </a:lnTo>
                  <a:lnTo>
                    <a:pt x="1253" y="486"/>
                  </a:lnTo>
                  <a:lnTo>
                    <a:pt x="1142" y="566"/>
                  </a:lnTo>
                  <a:lnTo>
                    <a:pt x="1035" y="650"/>
                  </a:lnTo>
                  <a:lnTo>
                    <a:pt x="932" y="739"/>
                  </a:lnTo>
                  <a:lnTo>
                    <a:pt x="832" y="834"/>
                  </a:lnTo>
                  <a:lnTo>
                    <a:pt x="738" y="932"/>
                  </a:lnTo>
                  <a:lnTo>
                    <a:pt x="649" y="1036"/>
                  </a:lnTo>
                  <a:lnTo>
                    <a:pt x="564" y="1143"/>
                  </a:lnTo>
                  <a:lnTo>
                    <a:pt x="485" y="1255"/>
                  </a:lnTo>
                  <a:lnTo>
                    <a:pt x="411" y="1370"/>
                  </a:lnTo>
                  <a:lnTo>
                    <a:pt x="342" y="1489"/>
                  </a:lnTo>
                  <a:lnTo>
                    <a:pt x="280" y="1612"/>
                  </a:lnTo>
                  <a:lnTo>
                    <a:pt x="222" y="1738"/>
                  </a:lnTo>
                  <a:lnTo>
                    <a:pt x="172" y="1868"/>
                  </a:lnTo>
                  <a:lnTo>
                    <a:pt x="127" y="2000"/>
                  </a:lnTo>
                  <a:lnTo>
                    <a:pt x="88" y="2134"/>
                  </a:lnTo>
                  <a:lnTo>
                    <a:pt x="57" y="2272"/>
                  </a:lnTo>
                  <a:lnTo>
                    <a:pt x="32" y="2412"/>
                  </a:lnTo>
                  <a:lnTo>
                    <a:pt x="14" y="2555"/>
                  </a:lnTo>
                  <a:lnTo>
                    <a:pt x="3" y="2699"/>
                  </a:lnTo>
                  <a:lnTo>
                    <a:pt x="0" y="2846"/>
                  </a:lnTo>
                  <a:lnTo>
                    <a:pt x="3" y="2993"/>
                  </a:lnTo>
                  <a:lnTo>
                    <a:pt x="14" y="3137"/>
                  </a:lnTo>
                  <a:lnTo>
                    <a:pt x="32" y="3280"/>
                  </a:lnTo>
                  <a:lnTo>
                    <a:pt x="57" y="3420"/>
                  </a:lnTo>
                  <a:lnTo>
                    <a:pt x="88" y="3558"/>
                  </a:lnTo>
                  <a:lnTo>
                    <a:pt x="127" y="3692"/>
                  </a:lnTo>
                  <a:lnTo>
                    <a:pt x="172" y="3824"/>
                  </a:lnTo>
                  <a:lnTo>
                    <a:pt x="222" y="3954"/>
                  </a:lnTo>
                  <a:lnTo>
                    <a:pt x="280" y="4080"/>
                  </a:lnTo>
                  <a:lnTo>
                    <a:pt x="342" y="4203"/>
                  </a:lnTo>
                  <a:lnTo>
                    <a:pt x="411" y="4322"/>
                  </a:lnTo>
                  <a:lnTo>
                    <a:pt x="485" y="4437"/>
                  </a:lnTo>
                  <a:lnTo>
                    <a:pt x="564" y="4549"/>
                  </a:lnTo>
                  <a:lnTo>
                    <a:pt x="649" y="4657"/>
                  </a:lnTo>
                  <a:lnTo>
                    <a:pt x="738" y="4760"/>
                  </a:lnTo>
                  <a:lnTo>
                    <a:pt x="832" y="4858"/>
                  </a:lnTo>
                  <a:lnTo>
                    <a:pt x="932" y="4953"/>
                  </a:lnTo>
                  <a:lnTo>
                    <a:pt x="1035" y="5042"/>
                  </a:lnTo>
                  <a:lnTo>
                    <a:pt x="1142" y="5126"/>
                  </a:lnTo>
                  <a:lnTo>
                    <a:pt x="1253" y="5206"/>
                  </a:lnTo>
                  <a:lnTo>
                    <a:pt x="1369" y="5280"/>
                  </a:lnTo>
                  <a:lnTo>
                    <a:pt x="1489" y="5348"/>
                  </a:lnTo>
                  <a:lnTo>
                    <a:pt x="1611" y="5411"/>
                  </a:lnTo>
                  <a:lnTo>
                    <a:pt x="1737" y="5468"/>
                  </a:lnTo>
                  <a:lnTo>
                    <a:pt x="1866" y="5520"/>
                  </a:lnTo>
                  <a:lnTo>
                    <a:pt x="1998" y="5564"/>
                  </a:lnTo>
                  <a:lnTo>
                    <a:pt x="2134" y="5603"/>
                  </a:lnTo>
                  <a:lnTo>
                    <a:pt x="2272" y="5634"/>
                  </a:lnTo>
                  <a:lnTo>
                    <a:pt x="2412" y="5660"/>
                  </a:lnTo>
                  <a:lnTo>
                    <a:pt x="2554" y="5678"/>
                  </a:lnTo>
                  <a:lnTo>
                    <a:pt x="2699" y="5689"/>
                  </a:lnTo>
                  <a:lnTo>
                    <a:pt x="2844" y="5692"/>
                  </a:lnTo>
                  <a:lnTo>
                    <a:pt x="2991" y="5689"/>
                  </a:lnTo>
                  <a:lnTo>
                    <a:pt x="3136" y="5678"/>
                  </a:lnTo>
                  <a:lnTo>
                    <a:pt x="3278" y="5660"/>
                  </a:lnTo>
                  <a:lnTo>
                    <a:pt x="3418" y="5634"/>
                  </a:lnTo>
                  <a:lnTo>
                    <a:pt x="3556" y="5603"/>
                  </a:lnTo>
                  <a:lnTo>
                    <a:pt x="3691" y="5564"/>
                  </a:lnTo>
                  <a:lnTo>
                    <a:pt x="3824" y="5520"/>
                  </a:lnTo>
                  <a:lnTo>
                    <a:pt x="3952" y="5468"/>
                  </a:lnTo>
                  <a:lnTo>
                    <a:pt x="4079" y="5411"/>
                  </a:lnTo>
                  <a:lnTo>
                    <a:pt x="4201" y="5348"/>
                  </a:lnTo>
                  <a:lnTo>
                    <a:pt x="4320" y="5280"/>
                  </a:lnTo>
                  <a:lnTo>
                    <a:pt x="4436" y="5206"/>
                  </a:lnTo>
                  <a:lnTo>
                    <a:pt x="4547" y="5126"/>
                  </a:lnTo>
                  <a:lnTo>
                    <a:pt x="4655" y="5042"/>
                  </a:lnTo>
                  <a:lnTo>
                    <a:pt x="4758" y="4953"/>
                  </a:lnTo>
                  <a:lnTo>
                    <a:pt x="4857" y="4858"/>
                  </a:lnTo>
                  <a:lnTo>
                    <a:pt x="4952" y="4760"/>
                  </a:lnTo>
                  <a:lnTo>
                    <a:pt x="5040" y="4657"/>
                  </a:lnTo>
                  <a:lnTo>
                    <a:pt x="5126" y="4549"/>
                  </a:lnTo>
                  <a:lnTo>
                    <a:pt x="5205" y="4437"/>
                  </a:lnTo>
                  <a:lnTo>
                    <a:pt x="5279" y="4322"/>
                  </a:lnTo>
                  <a:lnTo>
                    <a:pt x="5347" y="4203"/>
                  </a:lnTo>
                  <a:lnTo>
                    <a:pt x="5410" y="4080"/>
                  </a:lnTo>
                  <a:lnTo>
                    <a:pt x="5467" y="3954"/>
                  </a:lnTo>
                  <a:lnTo>
                    <a:pt x="5518" y="3824"/>
                  </a:lnTo>
                  <a:lnTo>
                    <a:pt x="5563" y="3692"/>
                  </a:lnTo>
                  <a:lnTo>
                    <a:pt x="5601" y="3558"/>
                  </a:lnTo>
                  <a:lnTo>
                    <a:pt x="5633" y="3420"/>
                  </a:lnTo>
                  <a:lnTo>
                    <a:pt x="5658" y="3280"/>
                  </a:lnTo>
                  <a:lnTo>
                    <a:pt x="5676" y="3137"/>
                  </a:lnTo>
                  <a:lnTo>
                    <a:pt x="5687" y="2993"/>
                  </a:lnTo>
                  <a:lnTo>
                    <a:pt x="5690" y="2846"/>
                  </a:lnTo>
                  <a:close/>
                  <a:moveTo>
                    <a:pt x="5391" y="2846"/>
                  </a:moveTo>
                  <a:lnTo>
                    <a:pt x="5388" y="2977"/>
                  </a:lnTo>
                  <a:lnTo>
                    <a:pt x="5378" y="3106"/>
                  </a:lnTo>
                  <a:lnTo>
                    <a:pt x="5362" y="3234"/>
                  </a:lnTo>
                  <a:lnTo>
                    <a:pt x="5340" y="3359"/>
                  </a:lnTo>
                  <a:lnTo>
                    <a:pt x="5312" y="3482"/>
                  </a:lnTo>
                  <a:lnTo>
                    <a:pt x="5277" y="3603"/>
                  </a:lnTo>
                  <a:lnTo>
                    <a:pt x="5236" y="3721"/>
                  </a:lnTo>
                  <a:lnTo>
                    <a:pt x="5191" y="3838"/>
                  </a:lnTo>
                  <a:lnTo>
                    <a:pt x="5140" y="3950"/>
                  </a:lnTo>
                  <a:lnTo>
                    <a:pt x="5084" y="4060"/>
                  </a:lnTo>
                  <a:lnTo>
                    <a:pt x="5022" y="4166"/>
                  </a:lnTo>
                  <a:lnTo>
                    <a:pt x="4956" y="4270"/>
                  </a:lnTo>
                  <a:lnTo>
                    <a:pt x="4886" y="4370"/>
                  </a:lnTo>
                  <a:lnTo>
                    <a:pt x="4810" y="4466"/>
                  </a:lnTo>
                  <a:lnTo>
                    <a:pt x="4730" y="4558"/>
                  </a:lnTo>
                  <a:lnTo>
                    <a:pt x="4645" y="4647"/>
                  </a:lnTo>
                  <a:lnTo>
                    <a:pt x="4556" y="4731"/>
                  </a:lnTo>
                  <a:lnTo>
                    <a:pt x="4464" y="4811"/>
                  </a:lnTo>
                  <a:lnTo>
                    <a:pt x="4368" y="4886"/>
                  </a:lnTo>
                  <a:lnTo>
                    <a:pt x="4268" y="4957"/>
                  </a:lnTo>
                  <a:lnTo>
                    <a:pt x="4165" y="5024"/>
                  </a:lnTo>
                  <a:lnTo>
                    <a:pt x="4059" y="5085"/>
                  </a:lnTo>
                  <a:lnTo>
                    <a:pt x="3949" y="5141"/>
                  </a:lnTo>
                  <a:lnTo>
                    <a:pt x="3836" y="5192"/>
                  </a:lnTo>
                  <a:lnTo>
                    <a:pt x="3721" y="5238"/>
                  </a:lnTo>
                  <a:lnTo>
                    <a:pt x="3602" y="5278"/>
                  </a:lnTo>
                  <a:lnTo>
                    <a:pt x="3481" y="5312"/>
                  </a:lnTo>
                  <a:lnTo>
                    <a:pt x="3357" y="5340"/>
                  </a:lnTo>
                  <a:lnTo>
                    <a:pt x="3233" y="5363"/>
                  </a:lnTo>
                  <a:lnTo>
                    <a:pt x="3105" y="5380"/>
                  </a:lnTo>
                  <a:lnTo>
                    <a:pt x="2975" y="5390"/>
                  </a:lnTo>
                  <a:lnTo>
                    <a:pt x="2844" y="5393"/>
                  </a:lnTo>
                  <a:lnTo>
                    <a:pt x="2714" y="5390"/>
                  </a:lnTo>
                  <a:lnTo>
                    <a:pt x="2584" y="5380"/>
                  </a:lnTo>
                  <a:lnTo>
                    <a:pt x="2457" y="5363"/>
                  </a:lnTo>
                  <a:lnTo>
                    <a:pt x="2331" y="5340"/>
                  </a:lnTo>
                  <a:lnTo>
                    <a:pt x="2209" y="5312"/>
                  </a:lnTo>
                  <a:lnTo>
                    <a:pt x="2088" y="5278"/>
                  </a:lnTo>
                  <a:lnTo>
                    <a:pt x="1969" y="5238"/>
                  </a:lnTo>
                  <a:lnTo>
                    <a:pt x="1854" y="5192"/>
                  </a:lnTo>
                  <a:lnTo>
                    <a:pt x="1741" y="5141"/>
                  </a:lnTo>
                  <a:lnTo>
                    <a:pt x="1631" y="5085"/>
                  </a:lnTo>
                  <a:lnTo>
                    <a:pt x="1524" y="5024"/>
                  </a:lnTo>
                  <a:lnTo>
                    <a:pt x="1421" y="4957"/>
                  </a:lnTo>
                  <a:lnTo>
                    <a:pt x="1322" y="4886"/>
                  </a:lnTo>
                  <a:lnTo>
                    <a:pt x="1225" y="4811"/>
                  </a:lnTo>
                  <a:lnTo>
                    <a:pt x="1132" y="4731"/>
                  </a:lnTo>
                  <a:lnTo>
                    <a:pt x="1045" y="4647"/>
                  </a:lnTo>
                  <a:lnTo>
                    <a:pt x="960" y="4558"/>
                  </a:lnTo>
                  <a:lnTo>
                    <a:pt x="880" y="4466"/>
                  </a:lnTo>
                  <a:lnTo>
                    <a:pt x="804" y="4370"/>
                  </a:lnTo>
                  <a:lnTo>
                    <a:pt x="733" y="4270"/>
                  </a:lnTo>
                  <a:lnTo>
                    <a:pt x="667" y="4166"/>
                  </a:lnTo>
                  <a:lnTo>
                    <a:pt x="606" y="4060"/>
                  </a:lnTo>
                  <a:lnTo>
                    <a:pt x="550" y="3950"/>
                  </a:lnTo>
                  <a:lnTo>
                    <a:pt x="498" y="3838"/>
                  </a:lnTo>
                  <a:lnTo>
                    <a:pt x="453" y="3721"/>
                  </a:lnTo>
                  <a:lnTo>
                    <a:pt x="413" y="3603"/>
                  </a:lnTo>
                  <a:lnTo>
                    <a:pt x="378" y="3482"/>
                  </a:lnTo>
                  <a:lnTo>
                    <a:pt x="350" y="3359"/>
                  </a:lnTo>
                  <a:lnTo>
                    <a:pt x="328" y="3234"/>
                  </a:lnTo>
                  <a:lnTo>
                    <a:pt x="312" y="3106"/>
                  </a:lnTo>
                  <a:lnTo>
                    <a:pt x="302" y="2977"/>
                  </a:lnTo>
                  <a:lnTo>
                    <a:pt x="299" y="2846"/>
                  </a:lnTo>
                  <a:lnTo>
                    <a:pt x="302" y="2715"/>
                  </a:lnTo>
                  <a:lnTo>
                    <a:pt x="312" y="2586"/>
                  </a:lnTo>
                  <a:lnTo>
                    <a:pt x="328" y="2458"/>
                  </a:lnTo>
                  <a:lnTo>
                    <a:pt x="350" y="2333"/>
                  </a:lnTo>
                  <a:lnTo>
                    <a:pt x="378" y="2210"/>
                  </a:lnTo>
                  <a:lnTo>
                    <a:pt x="413" y="2089"/>
                  </a:lnTo>
                  <a:lnTo>
                    <a:pt x="453" y="1971"/>
                  </a:lnTo>
                  <a:lnTo>
                    <a:pt x="498" y="1855"/>
                  </a:lnTo>
                  <a:lnTo>
                    <a:pt x="550" y="1742"/>
                  </a:lnTo>
                  <a:lnTo>
                    <a:pt x="606" y="1632"/>
                  </a:lnTo>
                  <a:lnTo>
                    <a:pt x="667" y="1526"/>
                  </a:lnTo>
                  <a:lnTo>
                    <a:pt x="733" y="1422"/>
                  </a:lnTo>
                  <a:lnTo>
                    <a:pt x="804" y="1322"/>
                  </a:lnTo>
                  <a:lnTo>
                    <a:pt x="880" y="1227"/>
                  </a:lnTo>
                  <a:lnTo>
                    <a:pt x="960" y="1134"/>
                  </a:lnTo>
                  <a:lnTo>
                    <a:pt x="1045" y="1045"/>
                  </a:lnTo>
                  <a:lnTo>
                    <a:pt x="1132" y="961"/>
                  </a:lnTo>
                  <a:lnTo>
                    <a:pt x="1225" y="881"/>
                  </a:lnTo>
                  <a:lnTo>
                    <a:pt x="1322" y="806"/>
                  </a:lnTo>
                  <a:lnTo>
                    <a:pt x="1421" y="735"/>
                  </a:lnTo>
                  <a:lnTo>
                    <a:pt x="1524" y="669"/>
                  </a:lnTo>
                  <a:lnTo>
                    <a:pt x="1631" y="607"/>
                  </a:lnTo>
                  <a:lnTo>
                    <a:pt x="1741" y="551"/>
                  </a:lnTo>
                  <a:lnTo>
                    <a:pt x="1854" y="500"/>
                  </a:lnTo>
                  <a:lnTo>
                    <a:pt x="1969" y="454"/>
                  </a:lnTo>
                  <a:lnTo>
                    <a:pt x="2088" y="414"/>
                  </a:lnTo>
                  <a:lnTo>
                    <a:pt x="2209" y="380"/>
                  </a:lnTo>
                  <a:lnTo>
                    <a:pt x="2331" y="352"/>
                  </a:lnTo>
                  <a:lnTo>
                    <a:pt x="2457" y="329"/>
                  </a:lnTo>
                  <a:lnTo>
                    <a:pt x="2584" y="312"/>
                  </a:lnTo>
                  <a:lnTo>
                    <a:pt x="2714" y="302"/>
                  </a:lnTo>
                  <a:lnTo>
                    <a:pt x="2844" y="299"/>
                  </a:lnTo>
                  <a:lnTo>
                    <a:pt x="2975" y="302"/>
                  </a:lnTo>
                  <a:lnTo>
                    <a:pt x="3105" y="312"/>
                  </a:lnTo>
                  <a:lnTo>
                    <a:pt x="3233" y="329"/>
                  </a:lnTo>
                  <a:lnTo>
                    <a:pt x="3357" y="352"/>
                  </a:lnTo>
                  <a:lnTo>
                    <a:pt x="3481" y="380"/>
                  </a:lnTo>
                  <a:lnTo>
                    <a:pt x="3602" y="414"/>
                  </a:lnTo>
                  <a:lnTo>
                    <a:pt x="3721" y="454"/>
                  </a:lnTo>
                  <a:lnTo>
                    <a:pt x="3836" y="500"/>
                  </a:lnTo>
                  <a:lnTo>
                    <a:pt x="3949" y="551"/>
                  </a:lnTo>
                  <a:lnTo>
                    <a:pt x="4059" y="607"/>
                  </a:lnTo>
                  <a:lnTo>
                    <a:pt x="4165" y="669"/>
                  </a:lnTo>
                  <a:lnTo>
                    <a:pt x="4268" y="735"/>
                  </a:lnTo>
                  <a:lnTo>
                    <a:pt x="4368" y="806"/>
                  </a:lnTo>
                  <a:lnTo>
                    <a:pt x="4464" y="881"/>
                  </a:lnTo>
                  <a:lnTo>
                    <a:pt x="4556" y="961"/>
                  </a:lnTo>
                  <a:lnTo>
                    <a:pt x="4645" y="1045"/>
                  </a:lnTo>
                  <a:lnTo>
                    <a:pt x="4730" y="1134"/>
                  </a:lnTo>
                  <a:lnTo>
                    <a:pt x="4810" y="1227"/>
                  </a:lnTo>
                  <a:lnTo>
                    <a:pt x="4886" y="1322"/>
                  </a:lnTo>
                  <a:lnTo>
                    <a:pt x="4956" y="1422"/>
                  </a:lnTo>
                  <a:lnTo>
                    <a:pt x="5022" y="1526"/>
                  </a:lnTo>
                  <a:lnTo>
                    <a:pt x="5084" y="1632"/>
                  </a:lnTo>
                  <a:lnTo>
                    <a:pt x="5140" y="1742"/>
                  </a:lnTo>
                  <a:lnTo>
                    <a:pt x="5191" y="1855"/>
                  </a:lnTo>
                  <a:lnTo>
                    <a:pt x="5236" y="1971"/>
                  </a:lnTo>
                  <a:lnTo>
                    <a:pt x="5277" y="2089"/>
                  </a:lnTo>
                  <a:lnTo>
                    <a:pt x="5312" y="2210"/>
                  </a:lnTo>
                  <a:lnTo>
                    <a:pt x="5340" y="2333"/>
                  </a:lnTo>
                  <a:lnTo>
                    <a:pt x="5362" y="2458"/>
                  </a:lnTo>
                  <a:lnTo>
                    <a:pt x="5378" y="2586"/>
                  </a:lnTo>
                  <a:lnTo>
                    <a:pt x="5388" y="2715"/>
                  </a:lnTo>
                  <a:lnTo>
                    <a:pt x="5391" y="2846"/>
                  </a:lnTo>
                  <a:close/>
                </a:path>
              </a:pathLst>
            </a:custGeom>
            <a:solidFill>
              <a:srgbClr val="C8946C"/>
            </a:solidFill>
            <a:ln w="9525">
              <a:noFill/>
              <a:round/>
              <a:headEnd/>
              <a:tailEnd/>
            </a:ln>
          </p:spPr>
          <p:txBody>
            <a:bodyPr/>
            <a:lstStyle/>
            <a:p>
              <a:pPr eaLnBrk="1" hangingPunct="1"/>
              <a:endParaRPr lang="pt-BR" u="none"/>
            </a:p>
          </p:txBody>
        </p:sp>
        <p:sp>
          <p:nvSpPr>
            <p:cNvPr id="468214" name="Freeform 99"/>
            <p:cNvSpPr>
              <a:spLocks noEditPoints="1"/>
            </p:cNvSpPr>
            <p:nvPr/>
          </p:nvSpPr>
          <p:spPr bwMode="auto">
            <a:xfrm>
              <a:off x="3624263" y="2635236"/>
              <a:ext cx="1222375" cy="1222375"/>
            </a:xfrm>
            <a:custGeom>
              <a:avLst/>
              <a:gdLst>
                <a:gd name="T0" fmla="*/ 2147483647 w 5392"/>
                <a:gd name="T1" fmla="*/ 2147483647 h 5392"/>
                <a:gd name="T2" fmla="*/ 2147483647 w 5392"/>
                <a:gd name="T3" fmla="*/ 2147483647 h 5392"/>
                <a:gd name="T4" fmla="*/ 2147483647 w 5392"/>
                <a:gd name="T5" fmla="*/ 2147483647 h 5392"/>
                <a:gd name="T6" fmla="*/ 2147483647 w 5392"/>
                <a:gd name="T7" fmla="*/ 2147483647 h 5392"/>
                <a:gd name="T8" fmla="*/ 2147483647 w 5392"/>
                <a:gd name="T9" fmla="*/ 2147483647 h 5392"/>
                <a:gd name="T10" fmla="*/ 2147483647 w 5392"/>
                <a:gd name="T11" fmla="*/ 2147483647 h 5392"/>
                <a:gd name="T12" fmla="*/ 2147483647 w 5392"/>
                <a:gd name="T13" fmla="*/ 2147483647 h 5392"/>
                <a:gd name="T14" fmla="*/ 2147483647 w 5392"/>
                <a:gd name="T15" fmla="*/ 2147483647 h 5392"/>
                <a:gd name="T16" fmla="*/ 2147483647 w 5392"/>
                <a:gd name="T17" fmla="*/ 2147483647 h 5392"/>
                <a:gd name="T18" fmla="*/ 2147483647 w 5392"/>
                <a:gd name="T19" fmla="*/ 2147483647 h 5392"/>
                <a:gd name="T20" fmla="*/ 2147483647 w 5392"/>
                <a:gd name="T21" fmla="*/ 2147483647 h 5392"/>
                <a:gd name="T22" fmla="*/ 2147483647 w 5392"/>
                <a:gd name="T23" fmla="*/ 2147483647 h 5392"/>
                <a:gd name="T24" fmla="*/ 0 w 5392"/>
                <a:gd name="T25" fmla="*/ 2147483647 h 5392"/>
                <a:gd name="T26" fmla="*/ 2147483647 w 5392"/>
                <a:gd name="T27" fmla="*/ 2147483647 h 5392"/>
                <a:gd name="T28" fmla="*/ 2147483647 w 5392"/>
                <a:gd name="T29" fmla="*/ 2147483647 h 5392"/>
                <a:gd name="T30" fmla="*/ 2147483647 w 5392"/>
                <a:gd name="T31" fmla="*/ 2147483647 h 5392"/>
                <a:gd name="T32" fmla="*/ 2147483647 w 5392"/>
                <a:gd name="T33" fmla="*/ 2147483647 h 5392"/>
                <a:gd name="T34" fmla="*/ 2147483647 w 5392"/>
                <a:gd name="T35" fmla="*/ 2147483647 h 5392"/>
                <a:gd name="T36" fmla="*/ 2147483647 w 5392"/>
                <a:gd name="T37" fmla="*/ 2147483647 h 5392"/>
                <a:gd name="T38" fmla="*/ 2147483647 w 5392"/>
                <a:gd name="T39" fmla="*/ 2147483647 h 5392"/>
                <a:gd name="T40" fmla="*/ 2147483647 w 5392"/>
                <a:gd name="T41" fmla="*/ 2147483647 h 5392"/>
                <a:gd name="T42" fmla="*/ 2147483647 w 5392"/>
                <a:gd name="T43" fmla="*/ 2147483647 h 5392"/>
                <a:gd name="T44" fmla="*/ 2147483647 w 5392"/>
                <a:gd name="T45" fmla="*/ 2147483647 h 5392"/>
                <a:gd name="T46" fmla="*/ 2147483647 w 5392"/>
                <a:gd name="T47" fmla="*/ 2147483647 h 5392"/>
                <a:gd name="T48" fmla="*/ 2147483647 w 5392"/>
                <a:gd name="T49" fmla="*/ 2147483647 h 5392"/>
                <a:gd name="T50" fmla="*/ 2147483647 w 5392"/>
                <a:gd name="T51" fmla="*/ 2147483647 h 5392"/>
                <a:gd name="T52" fmla="*/ 2147483647 w 5392"/>
                <a:gd name="T53" fmla="*/ 2147483647 h 5392"/>
                <a:gd name="T54" fmla="*/ 2147483647 w 5392"/>
                <a:gd name="T55" fmla="*/ 2147483647 h 5392"/>
                <a:gd name="T56" fmla="*/ 2147483647 w 5392"/>
                <a:gd name="T57" fmla="*/ 2147483647 h 5392"/>
                <a:gd name="T58" fmla="*/ 2147483647 w 5392"/>
                <a:gd name="T59" fmla="*/ 2147483647 h 5392"/>
                <a:gd name="T60" fmla="*/ 2147483647 w 5392"/>
                <a:gd name="T61" fmla="*/ 2147483647 h 5392"/>
                <a:gd name="T62" fmla="*/ 2147483647 w 5392"/>
                <a:gd name="T63" fmla="*/ 2147483647 h 5392"/>
                <a:gd name="T64" fmla="*/ 2147483647 w 5392"/>
                <a:gd name="T65" fmla="*/ 2147483647 h 5392"/>
                <a:gd name="T66" fmla="*/ 2147483647 w 5392"/>
                <a:gd name="T67" fmla="*/ 2147483647 h 5392"/>
                <a:gd name="T68" fmla="*/ 2147483647 w 5392"/>
                <a:gd name="T69" fmla="*/ 2147483647 h 5392"/>
                <a:gd name="T70" fmla="*/ 2147483647 w 5392"/>
                <a:gd name="T71" fmla="*/ 2147483647 h 5392"/>
                <a:gd name="T72" fmla="*/ 2147483647 w 5392"/>
                <a:gd name="T73" fmla="*/ 2147483647 h 5392"/>
                <a:gd name="T74" fmla="*/ 2147483647 w 5392"/>
                <a:gd name="T75" fmla="*/ 2147483647 h 5392"/>
                <a:gd name="T76" fmla="*/ 2147483647 w 5392"/>
                <a:gd name="T77" fmla="*/ 2147483647 h 5392"/>
                <a:gd name="T78" fmla="*/ 2147483647 w 5392"/>
                <a:gd name="T79" fmla="*/ 2147483647 h 5392"/>
                <a:gd name="T80" fmla="*/ 2147483647 w 5392"/>
                <a:gd name="T81" fmla="*/ 2147483647 h 5392"/>
                <a:gd name="T82" fmla="*/ 2147483647 w 5392"/>
                <a:gd name="T83" fmla="*/ 2147483647 h 5392"/>
                <a:gd name="T84" fmla="*/ 2147483647 w 5392"/>
                <a:gd name="T85" fmla="*/ 2147483647 h 5392"/>
                <a:gd name="T86" fmla="*/ 2147483647 w 5392"/>
                <a:gd name="T87" fmla="*/ 2147483647 h 5392"/>
                <a:gd name="T88" fmla="*/ 2147483647 w 5392"/>
                <a:gd name="T89" fmla="*/ 2147483647 h 5392"/>
                <a:gd name="T90" fmla="*/ 2147483647 w 5392"/>
                <a:gd name="T91" fmla="*/ 2147483647 h 5392"/>
                <a:gd name="T92" fmla="*/ 2147483647 w 5392"/>
                <a:gd name="T93" fmla="*/ 2147483647 h 5392"/>
                <a:gd name="T94" fmla="*/ 2147483647 w 5392"/>
                <a:gd name="T95" fmla="*/ 2147483647 h 5392"/>
                <a:gd name="T96" fmla="*/ 2147483647 w 5392"/>
                <a:gd name="T97" fmla="*/ 2147483647 h 5392"/>
                <a:gd name="T98" fmla="*/ 2147483647 w 5392"/>
                <a:gd name="T99" fmla="*/ 2147483647 h 5392"/>
                <a:gd name="T100" fmla="*/ 2147483647 w 5392"/>
                <a:gd name="T101" fmla="*/ 2147483647 h 53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92"/>
                <a:gd name="T154" fmla="*/ 0 h 5392"/>
                <a:gd name="T155" fmla="*/ 5392 w 5392"/>
                <a:gd name="T156" fmla="*/ 5392 h 53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92" h="5392">
                  <a:moveTo>
                    <a:pt x="5392" y="2696"/>
                  </a:moveTo>
                  <a:lnTo>
                    <a:pt x="5389" y="2557"/>
                  </a:lnTo>
                  <a:lnTo>
                    <a:pt x="5378" y="2420"/>
                  </a:lnTo>
                  <a:lnTo>
                    <a:pt x="5361" y="2286"/>
                  </a:lnTo>
                  <a:lnTo>
                    <a:pt x="5337" y="2153"/>
                  </a:lnTo>
                  <a:lnTo>
                    <a:pt x="5307" y="2023"/>
                  </a:lnTo>
                  <a:lnTo>
                    <a:pt x="5271" y="1895"/>
                  </a:lnTo>
                  <a:lnTo>
                    <a:pt x="5229" y="1769"/>
                  </a:lnTo>
                  <a:lnTo>
                    <a:pt x="5180" y="1646"/>
                  </a:lnTo>
                  <a:lnTo>
                    <a:pt x="5126" y="1527"/>
                  </a:lnTo>
                  <a:lnTo>
                    <a:pt x="5066" y="1411"/>
                  </a:lnTo>
                  <a:lnTo>
                    <a:pt x="5001" y="1298"/>
                  </a:lnTo>
                  <a:lnTo>
                    <a:pt x="4932" y="1189"/>
                  </a:lnTo>
                  <a:lnTo>
                    <a:pt x="4857" y="1082"/>
                  </a:lnTo>
                  <a:lnTo>
                    <a:pt x="4776" y="982"/>
                  </a:lnTo>
                  <a:lnTo>
                    <a:pt x="4692" y="883"/>
                  </a:lnTo>
                  <a:lnTo>
                    <a:pt x="4602" y="790"/>
                  </a:lnTo>
                  <a:lnTo>
                    <a:pt x="4508" y="700"/>
                  </a:lnTo>
                  <a:lnTo>
                    <a:pt x="4411" y="615"/>
                  </a:lnTo>
                  <a:lnTo>
                    <a:pt x="4309" y="536"/>
                  </a:lnTo>
                  <a:lnTo>
                    <a:pt x="4203" y="461"/>
                  </a:lnTo>
                  <a:lnTo>
                    <a:pt x="4094" y="390"/>
                  </a:lnTo>
                  <a:lnTo>
                    <a:pt x="3980" y="325"/>
                  </a:lnTo>
                  <a:lnTo>
                    <a:pt x="3865" y="266"/>
                  </a:lnTo>
                  <a:lnTo>
                    <a:pt x="3745" y="212"/>
                  </a:lnTo>
                  <a:lnTo>
                    <a:pt x="3623" y="164"/>
                  </a:lnTo>
                  <a:lnTo>
                    <a:pt x="3498" y="121"/>
                  </a:lnTo>
                  <a:lnTo>
                    <a:pt x="3370" y="85"/>
                  </a:lnTo>
                  <a:lnTo>
                    <a:pt x="3239" y="55"/>
                  </a:lnTo>
                  <a:lnTo>
                    <a:pt x="3107" y="31"/>
                  </a:lnTo>
                  <a:lnTo>
                    <a:pt x="2971" y="13"/>
                  </a:lnTo>
                  <a:lnTo>
                    <a:pt x="2834" y="3"/>
                  </a:lnTo>
                  <a:lnTo>
                    <a:pt x="2695" y="0"/>
                  </a:lnTo>
                  <a:lnTo>
                    <a:pt x="2558" y="3"/>
                  </a:lnTo>
                  <a:lnTo>
                    <a:pt x="2420" y="13"/>
                  </a:lnTo>
                  <a:lnTo>
                    <a:pt x="2285" y="31"/>
                  </a:lnTo>
                  <a:lnTo>
                    <a:pt x="2153" y="55"/>
                  </a:lnTo>
                  <a:lnTo>
                    <a:pt x="2022" y="85"/>
                  </a:lnTo>
                  <a:lnTo>
                    <a:pt x="1894" y="121"/>
                  </a:lnTo>
                  <a:lnTo>
                    <a:pt x="1769" y="164"/>
                  </a:lnTo>
                  <a:lnTo>
                    <a:pt x="1647" y="212"/>
                  </a:lnTo>
                  <a:lnTo>
                    <a:pt x="1527" y="266"/>
                  </a:lnTo>
                  <a:lnTo>
                    <a:pt x="1411" y="325"/>
                  </a:lnTo>
                  <a:lnTo>
                    <a:pt x="1298" y="390"/>
                  </a:lnTo>
                  <a:lnTo>
                    <a:pt x="1188" y="461"/>
                  </a:lnTo>
                  <a:lnTo>
                    <a:pt x="1083" y="536"/>
                  </a:lnTo>
                  <a:lnTo>
                    <a:pt x="981" y="615"/>
                  </a:lnTo>
                  <a:lnTo>
                    <a:pt x="884" y="700"/>
                  </a:lnTo>
                  <a:lnTo>
                    <a:pt x="789" y="790"/>
                  </a:lnTo>
                  <a:lnTo>
                    <a:pt x="700" y="883"/>
                  </a:lnTo>
                  <a:lnTo>
                    <a:pt x="616" y="982"/>
                  </a:lnTo>
                  <a:lnTo>
                    <a:pt x="535" y="1082"/>
                  </a:lnTo>
                  <a:lnTo>
                    <a:pt x="460" y="1189"/>
                  </a:lnTo>
                  <a:lnTo>
                    <a:pt x="391" y="1298"/>
                  </a:lnTo>
                  <a:lnTo>
                    <a:pt x="326" y="1411"/>
                  </a:lnTo>
                  <a:lnTo>
                    <a:pt x="265" y="1527"/>
                  </a:lnTo>
                  <a:lnTo>
                    <a:pt x="211" y="1646"/>
                  </a:lnTo>
                  <a:lnTo>
                    <a:pt x="163" y="1769"/>
                  </a:lnTo>
                  <a:lnTo>
                    <a:pt x="121" y="1895"/>
                  </a:lnTo>
                  <a:lnTo>
                    <a:pt x="85" y="2023"/>
                  </a:lnTo>
                  <a:lnTo>
                    <a:pt x="54" y="2153"/>
                  </a:lnTo>
                  <a:lnTo>
                    <a:pt x="31" y="2286"/>
                  </a:lnTo>
                  <a:lnTo>
                    <a:pt x="14" y="2420"/>
                  </a:lnTo>
                  <a:lnTo>
                    <a:pt x="3" y="2557"/>
                  </a:lnTo>
                  <a:lnTo>
                    <a:pt x="0" y="2696"/>
                  </a:lnTo>
                  <a:lnTo>
                    <a:pt x="3" y="2835"/>
                  </a:lnTo>
                  <a:lnTo>
                    <a:pt x="14" y="2972"/>
                  </a:lnTo>
                  <a:lnTo>
                    <a:pt x="31" y="3106"/>
                  </a:lnTo>
                  <a:lnTo>
                    <a:pt x="54" y="3239"/>
                  </a:lnTo>
                  <a:lnTo>
                    <a:pt x="85" y="3369"/>
                  </a:lnTo>
                  <a:lnTo>
                    <a:pt x="121" y="3498"/>
                  </a:lnTo>
                  <a:lnTo>
                    <a:pt x="163" y="3623"/>
                  </a:lnTo>
                  <a:lnTo>
                    <a:pt x="211" y="3746"/>
                  </a:lnTo>
                  <a:lnTo>
                    <a:pt x="265" y="3865"/>
                  </a:lnTo>
                  <a:lnTo>
                    <a:pt x="326" y="3981"/>
                  </a:lnTo>
                  <a:lnTo>
                    <a:pt x="391" y="4094"/>
                  </a:lnTo>
                  <a:lnTo>
                    <a:pt x="460" y="4203"/>
                  </a:lnTo>
                  <a:lnTo>
                    <a:pt x="535" y="4310"/>
                  </a:lnTo>
                  <a:lnTo>
                    <a:pt x="616" y="4412"/>
                  </a:lnTo>
                  <a:lnTo>
                    <a:pt x="700" y="4509"/>
                  </a:lnTo>
                  <a:lnTo>
                    <a:pt x="789" y="4602"/>
                  </a:lnTo>
                  <a:lnTo>
                    <a:pt x="884" y="4692"/>
                  </a:lnTo>
                  <a:lnTo>
                    <a:pt x="981" y="4777"/>
                  </a:lnTo>
                  <a:lnTo>
                    <a:pt x="1083" y="4856"/>
                  </a:lnTo>
                  <a:lnTo>
                    <a:pt x="1188" y="4931"/>
                  </a:lnTo>
                  <a:lnTo>
                    <a:pt x="1298" y="5002"/>
                  </a:lnTo>
                  <a:lnTo>
                    <a:pt x="1411" y="5067"/>
                  </a:lnTo>
                  <a:lnTo>
                    <a:pt x="1527" y="5126"/>
                  </a:lnTo>
                  <a:lnTo>
                    <a:pt x="1647" y="5180"/>
                  </a:lnTo>
                  <a:lnTo>
                    <a:pt x="1769" y="5228"/>
                  </a:lnTo>
                  <a:lnTo>
                    <a:pt x="1894" y="5271"/>
                  </a:lnTo>
                  <a:lnTo>
                    <a:pt x="2022" y="5307"/>
                  </a:lnTo>
                  <a:lnTo>
                    <a:pt x="2153" y="5337"/>
                  </a:lnTo>
                  <a:lnTo>
                    <a:pt x="2285" y="5361"/>
                  </a:lnTo>
                  <a:lnTo>
                    <a:pt x="2420" y="5379"/>
                  </a:lnTo>
                  <a:lnTo>
                    <a:pt x="2558" y="5389"/>
                  </a:lnTo>
                  <a:lnTo>
                    <a:pt x="2695" y="5392"/>
                  </a:lnTo>
                  <a:lnTo>
                    <a:pt x="2834" y="5389"/>
                  </a:lnTo>
                  <a:lnTo>
                    <a:pt x="2971" y="5379"/>
                  </a:lnTo>
                  <a:lnTo>
                    <a:pt x="3107" y="5361"/>
                  </a:lnTo>
                  <a:lnTo>
                    <a:pt x="3239" y="5337"/>
                  </a:lnTo>
                  <a:lnTo>
                    <a:pt x="3370" y="5307"/>
                  </a:lnTo>
                  <a:lnTo>
                    <a:pt x="3498" y="5271"/>
                  </a:lnTo>
                  <a:lnTo>
                    <a:pt x="3623" y="5228"/>
                  </a:lnTo>
                  <a:lnTo>
                    <a:pt x="3745" y="5180"/>
                  </a:lnTo>
                  <a:lnTo>
                    <a:pt x="3865" y="5126"/>
                  </a:lnTo>
                  <a:lnTo>
                    <a:pt x="3980" y="5067"/>
                  </a:lnTo>
                  <a:lnTo>
                    <a:pt x="4094" y="5002"/>
                  </a:lnTo>
                  <a:lnTo>
                    <a:pt x="4203" y="4931"/>
                  </a:lnTo>
                  <a:lnTo>
                    <a:pt x="4309" y="4856"/>
                  </a:lnTo>
                  <a:lnTo>
                    <a:pt x="4411" y="4777"/>
                  </a:lnTo>
                  <a:lnTo>
                    <a:pt x="4508" y="4692"/>
                  </a:lnTo>
                  <a:lnTo>
                    <a:pt x="4602" y="4602"/>
                  </a:lnTo>
                  <a:lnTo>
                    <a:pt x="4692" y="4509"/>
                  </a:lnTo>
                  <a:lnTo>
                    <a:pt x="4776" y="4412"/>
                  </a:lnTo>
                  <a:lnTo>
                    <a:pt x="4857" y="4310"/>
                  </a:lnTo>
                  <a:lnTo>
                    <a:pt x="4932" y="4203"/>
                  </a:lnTo>
                  <a:lnTo>
                    <a:pt x="5001" y="4094"/>
                  </a:lnTo>
                  <a:lnTo>
                    <a:pt x="5066" y="3981"/>
                  </a:lnTo>
                  <a:lnTo>
                    <a:pt x="5126" y="3865"/>
                  </a:lnTo>
                  <a:lnTo>
                    <a:pt x="5180" y="3746"/>
                  </a:lnTo>
                  <a:lnTo>
                    <a:pt x="5229" y="3623"/>
                  </a:lnTo>
                  <a:lnTo>
                    <a:pt x="5271" y="3498"/>
                  </a:lnTo>
                  <a:lnTo>
                    <a:pt x="5307" y="3369"/>
                  </a:lnTo>
                  <a:lnTo>
                    <a:pt x="5337" y="3239"/>
                  </a:lnTo>
                  <a:lnTo>
                    <a:pt x="5361" y="3106"/>
                  </a:lnTo>
                  <a:lnTo>
                    <a:pt x="5378" y="2972"/>
                  </a:lnTo>
                  <a:lnTo>
                    <a:pt x="5389" y="2835"/>
                  </a:lnTo>
                  <a:lnTo>
                    <a:pt x="5392" y="2696"/>
                  </a:lnTo>
                  <a:close/>
                  <a:moveTo>
                    <a:pt x="5092" y="2696"/>
                  </a:moveTo>
                  <a:lnTo>
                    <a:pt x="5090" y="2819"/>
                  </a:lnTo>
                  <a:lnTo>
                    <a:pt x="5080" y="2941"/>
                  </a:lnTo>
                  <a:lnTo>
                    <a:pt x="5065" y="3061"/>
                  </a:lnTo>
                  <a:lnTo>
                    <a:pt x="5044" y="3179"/>
                  </a:lnTo>
                  <a:lnTo>
                    <a:pt x="5017" y="3295"/>
                  </a:lnTo>
                  <a:lnTo>
                    <a:pt x="4984" y="3409"/>
                  </a:lnTo>
                  <a:lnTo>
                    <a:pt x="4947" y="3520"/>
                  </a:lnTo>
                  <a:lnTo>
                    <a:pt x="4904" y="3628"/>
                  </a:lnTo>
                  <a:lnTo>
                    <a:pt x="4856" y="3735"/>
                  </a:lnTo>
                  <a:lnTo>
                    <a:pt x="4803" y="3838"/>
                  </a:lnTo>
                  <a:lnTo>
                    <a:pt x="4746" y="3939"/>
                  </a:lnTo>
                  <a:lnTo>
                    <a:pt x="4683" y="4036"/>
                  </a:lnTo>
                  <a:lnTo>
                    <a:pt x="4616" y="4130"/>
                  </a:lnTo>
                  <a:lnTo>
                    <a:pt x="4545" y="4220"/>
                  </a:lnTo>
                  <a:lnTo>
                    <a:pt x="4470" y="4307"/>
                  </a:lnTo>
                  <a:lnTo>
                    <a:pt x="4391" y="4390"/>
                  </a:lnTo>
                  <a:lnTo>
                    <a:pt x="4308" y="4470"/>
                  </a:lnTo>
                  <a:lnTo>
                    <a:pt x="4220" y="4545"/>
                  </a:lnTo>
                  <a:lnTo>
                    <a:pt x="4129" y="4617"/>
                  </a:lnTo>
                  <a:lnTo>
                    <a:pt x="4035" y="4684"/>
                  </a:lnTo>
                  <a:lnTo>
                    <a:pt x="3938" y="4745"/>
                  </a:lnTo>
                  <a:lnTo>
                    <a:pt x="3838" y="4804"/>
                  </a:lnTo>
                  <a:lnTo>
                    <a:pt x="3735" y="4856"/>
                  </a:lnTo>
                  <a:lnTo>
                    <a:pt x="3629" y="4905"/>
                  </a:lnTo>
                  <a:lnTo>
                    <a:pt x="3520" y="4947"/>
                  </a:lnTo>
                  <a:lnTo>
                    <a:pt x="3408" y="4985"/>
                  </a:lnTo>
                  <a:lnTo>
                    <a:pt x="3295" y="5017"/>
                  </a:lnTo>
                  <a:lnTo>
                    <a:pt x="3178" y="5044"/>
                  </a:lnTo>
                  <a:lnTo>
                    <a:pt x="3061" y="5065"/>
                  </a:lnTo>
                  <a:lnTo>
                    <a:pt x="2941" y="5080"/>
                  </a:lnTo>
                  <a:lnTo>
                    <a:pt x="2820" y="5089"/>
                  </a:lnTo>
                  <a:lnTo>
                    <a:pt x="2695" y="5093"/>
                  </a:lnTo>
                  <a:lnTo>
                    <a:pt x="2572" y="5089"/>
                  </a:lnTo>
                  <a:lnTo>
                    <a:pt x="2451" y="5080"/>
                  </a:lnTo>
                  <a:lnTo>
                    <a:pt x="2331" y="5065"/>
                  </a:lnTo>
                  <a:lnTo>
                    <a:pt x="2212" y="5044"/>
                  </a:lnTo>
                  <a:lnTo>
                    <a:pt x="2097" y="5017"/>
                  </a:lnTo>
                  <a:lnTo>
                    <a:pt x="1983" y="4985"/>
                  </a:lnTo>
                  <a:lnTo>
                    <a:pt x="1872" y="4947"/>
                  </a:lnTo>
                  <a:lnTo>
                    <a:pt x="1763" y="4905"/>
                  </a:lnTo>
                  <a:lnTo>
                    <a:pt x="1657" y="4856"/>
                  </a:lnTo>
                  <a:lnTo>
                    <a:pt x="1554" y="4804"/>
                  </a:lnTo>
                  <a:lnTo>
                    <a:pt x="1453" y="4745"/>
                  </a:lnTo>
                  <a:lnTo>
                    <a:pt x="1356" y="4684"/>
                  </a:lnTo>
                  <a:lnTo>
                    <a:pt x="1262" y="4617"/>
                  </a:lnTo>
                  <a:lnTo>
                    <a:pt x="1172" y="4545"/>
                  </a:lnTo>
                  <a:lnTo>
                    <a:pt x="1084" y="4470"/>
                  </a:lnTo>
                  <a:lnTo>
                    <a:pt x="1001" y="4390"/>
                  </a:lnTo>
                  <a:lnTo>
                    <a:pt x="922" y="4307"/>
                  </a:lnTo>
                  <a:lnTo>
                    <a:pt x="847" y="4220"/>
                  </a:lnTo>
                  <a:lnTo>
                    <a:pt x="775" y="4130"/>
                  </a:lnTo>
                  <a:lnTo>
                    <a:pt x="709" y="4036"/>
                  </a:lnTo>
                  <a:lnTo>
                    <a:pt x="646" y="3939"/>
                  </a:lnTo>
                  <a:lnTo>
                    <a:pt x="589" y="3838"/>
                  </a:lnTo>
                  <a:lnTo>
                    <a:pt x="535" y="3735"/>
                  </a:lnTo>
                  <a:lnTo>
                    <a:pt x="488" y="3628"/>
                  </a:lnTo>
                  <a:lnTo>
                    <a:pt x="444" y="3520"/>
                  </a:lnTo>
                  <a:lnTo>
                    <a:pt x="407" y="3409"/>
                  </a:lnTo>
                  <a:lnTo>
                    <a:pt x="375" y="3295"/>
                  </a:lnTo>
                  <a:lnTo>
                    <a:pt x="348" y="3179"/>
                  </a:lnTo>
                  <a:lnTo>
                    <a:pt x="327" y="3061"/>
                  </a:lnTo>
                  <a:lnTo>
                    <a:pt x="312" y="2941"/>
                  </a:lnTo>
                  <a:lnTo>
                    <a:pt x="302" y="2819"/>
                  </a:lnTo>
                  <a:lnTo>
                    <a:pt x="300" y="2696"/>
                  </a:lnTo>
                  <a:lnTo>
                    <a:pt x="302" y="2573"/>
                  </a:lnTo>
                  <a:lnTo>
                    <a:pt x="312" y="2451"/>
                  </a:lnTo>
                  <a:lnTo>
                    <a:pt x="327" y="2331"/>
                  </a:lnTo>
                  <a:lnTo>
                    <a:pt x="348" y="2213"/>
                  </a:lnTo>
                  <a:lnTo>
                    <a:pt x="375" y="2098"/>
                  </a:lnTo>
                  <a:lnTo>
                    <a:pt x="407" y="1983"/>
                  </a:lnTo>
                  <a:lnTo>
                    <a:pt x="444" y="1872"/>
                  </a:lnTo>
                  <a:lnTo>
                    <a:pt x="488" y="1764"/>
                  </a:lnTo>
                  <a:lnTo>
                    <a:pt x="535" y="1657"/>
                  </a:lnTo>
                  <a:lnTo>
                    <a:pt x="589" y="1554"/>
                  </a:lnTo>
                  <a:lnTo>
                    <a:pt x="646" y="1453"/>
                  </a:lnTo>
                  <a:lnTo>
                    <a:pt x="709" y="1356"/>
                  </a:lnTo>
                  <a:lnTo>
                    <a:pt x="775" y="1262"/>
                  </a:lnTo>
                  <a:lnTo>
                    <a:pt x="847" y="1172"/>
                  </a:lnTo>
                  <a:lnTo>
                    <a:pt x="922" y="1085"/>
                  </a:lnTo>
                  <a:lnTo>
                    <a:pt x="1001" y="1002"/>
                  </a:lnTo>
                  <a:lnTo>
                    <a:pt x="1084" y="922"/>
                  </a:lnTo>
                  <a:lnTo>
                    <a:pt x="1172" y="847"/>
                  </a:lnTo>
                  <a:lnTo>
                    <a:pt x="1262" y="775"/>
                  </a:lnTo>
                  <a:lnTo>
                    <a:pt x="1356" y="709"/>
                  </a:lnTo>
                  <a:lnTo>
                    <a:pt x="1453" y="647"/>
                  </a:lnTo>
                  <a:lnTo>
                    <a:pt x="1554" y="588"/>
                  </a:lnTo>
                  <a:lnTo>
                    <a:pt x="1657" y="536"/>
                  </a:lnTo>
                  <a:lnTo>
                    <a:pt x="1763" y="487"/>
                  </a:lnTo>
                  <a:lnTo>
                    <a:pt x="1872" y="445"/>
                  </a:lnTo>
                  <a:lnTo>
                    <a:pt x="1983" y="407"/>
                  </a:lnTo>
                  <a:lnTo>
                    <a:pt x="2097" y="375"/>
                  </a:lnTo>
                  <a:lnTo>
                    <a:pt x="2212" y="348"/>
                  </a:lnTo>
                  <a:lnTo>
                    <a:pt x="2331" y="327"/>
                  </a:lnTo>
                  <a:lnTo>
                    <a:pt x="2451" y="312"/>
                  </a:lnTo>
                  <a:lnTo>
                    <a:pt x="2572" y="303"/>
                  </a:lnTo>
                  <a:lnTo>
                    <a:pt x="2695" y="299"/>
                  </a:lnTo>
                  <a:lnTo>
                    <a:pt x="2820" y="303"/>
                  </a:lnTo>
                  <a:lnTo>
                    <a:pt x="2941" y="312"/>
                  </a:lnTo>
                  <a:lnTo>
                    <a:pt x="3061" y="327"/>
                  </a:lnTo>
                  <a:lnTo>
                    <a:pt x="3178" y="348"/>
                  </a:lnTo>
                  <a:lnTo>
                    <a:pt x="3295" y="375"/>
                  </a:lnTo>
                  <a:lnTo>
                    <a:pt x="3408" y="407"/>
                  </a:lnTo>
                  <a:lnTo>
                    <a:pt x="3520" y="445"/>
                  </a:lnTo>
                  <a:lnTo>
                    <a:pt x="3629" y="487"/>
                  </a:lnTo>
                  <a:lnTo>
                    <a:pt x="3735" y="536"/>
                  </a:lnTo>
                  <a:lnTo>
                    <a:pt x="3838" y="588"/>
                  </a:lnTo>
                  <a:lnTo>
                    <a:pt x="3938" y="647"/>
                  </a:lnTo>
                  <a:lnTo>
                    <a:pt x="4035" y="709"/>
                  </a:lnTo>
                  <a:lnTo>
                    <a:pt x="4129" y="775"/>
                  </a:lnTo>
                  <a:lnTo>
                    <a:pt x="4220" y="847"/>
                  </a:lnTo>
                  <a:lnTo>
                    <a:pt x="4308" y="922"/>
                  </a:lnTo>
                  <a:lnTo>
                    <a:pt x="4391" y="1002"/>
                  </a:lnTo>
                  <a:lnTo>
                    <a:pt x="4470" y="1085"/>
                  </a:lnTo>
                  <a:lnTo>
                    <a:pt x="4545" y="1172"/>
                  </a:lnTo>
                  <a:lnTo>
                    <a:pt x="4616" y="1262"/>
                  </a:lnTo>
                  <a:lnTo>
                    <a:pt x="4683" y="1356"/>
                  </a:lnTo>
                  <a:lnTo>
                    <a:pt x="4746" y="1453"/>
                  </a:lnTo>
                  <a:lnTo>
                    <a:pt x="4803" y="1554"/>
                  </a:lnTo>
                  <a:lnTo>
                    <a:pt x="4856" y="1657"/>
                  </a:lnTo>
                  <a:lnTo>
                    <a:pt x="4904" y="1764"/>
                  </a:lnTo>
                  <a:lnTo>
                    <a:pt x="4947" y="1872"/>
                  </a:lnTo>
                  <a:lnTo>
                    <a:pt x="4984" y="1983"/>
                  </a:lnTo>
                  <a:lnTo>
                    <a:pt x="5017" y="2098"/>
                  </a:lnTo>
                  <a:lnTo>
                    <a:pt x="5044" y="2213"/>
                  </a:lnTo>
                  <a:lnTo>
                    <a:pt x="5065" y="2331"/>
                  </a:lnTo>
                  <a:lnTo>
                    <a:pt x="5080" y="2451"/>
                  </a:lnTo>
                  <a:lnTo>
                    <a:pt x="5090" y="2573"/>
                  </a:lnTo>
                  <a:lnTo>
                    <a:pt x="5092" y="2696"/>
                  </a:lnTo>
                  <a:close/>
                </a:path>
              </a:pathLst>
            </a:custGeom>
            <a:solidFill>
              <a:srgbClr val="CA946C"/>
            </a:solidFill>
            <a:ln w="9525">
              <a:noFill/>
              <a:round/>
              <a:headEnd/>
              <a:tailEnd/>
            </a:ln>
          </p:spPr>
          <p:txBody>
            <a:bodyPr/>
            <a:lstStyle/>
            <a:p>
              <a:pPr eaLnBrk="1" hangingPunct="1"/>
              <a:endParaRPr lang="pt-BR" u="none"/>
            </a:p>
          </p:txBody>
        </p:sp>
        <p:sp>
          <p:nvSpPr>
            <p:cNvPr id="468215" name="Freeform 100"/>
            <p:cNvSpPr>
              <a:spLocks noEditPoints="1"/>
            </p:cNvSpPr>
            <p:nvPr/>
          </p:nvSpPr>
          <p:spPr bwMode="auto">
            <a:xfrm>
              <a:off x="3657600" y="2668574"/>
              <a:ext cx="1155700" cy="1155700"/>
            </a:xfrm>
            <a:custGeom>
              <a:avLst/>
              <a:gdLst>
                <a:gd name="T0" fmla="*/ 2147483647 w 5092"/>
                <a:gd name="T1" fmla="*/ 2147483647 h 5092"/>
                <a:gd name="T2" fmla="*/ 2147483647 w 5092"/>
                <a:gd name="T3" fmla="*/ 2147483647 h 5092"/>
                <a:gd name="T4" fmla="*/ 2147483647 w 5092"/>
                <a:gd name="T5" fmla="*/ 2147483647 h 5092"/>
                <a:gd name="T6" fmla="*/ 2147483647 w 5092"/>
                <a:gd name="T7" fmla="*/ 2147483647 h 5092"/>
                <a:gd name="T8" fmla="*/ 2147483647 w 5092"/>
                <a:gd name="T9" fmla="*/ 2147483647 h 5092"/>
                <a:gd name="T10" fmla="*/ 2147483647 w 5092"/>
                <a:gd name="T11" fmla="*/ 2147483647 h 5092"/>
                <a:gd name="T12" fmla="*/ 2147483647 w 5092"/>
                <a:gd name="T13" fmla="*/ 2147483647 h 5092"/>
                <a:gd name="T14" fmla="*/ 2147483647 w 5092"/>
                <a:gd name="T15" fmla="*/ 2147483647 h 5092"/>
                <a:gd name="T16" fmla="*/ 2147483647 w 5092"/>
                <a:gd name="T17" fmla="*/ 2147483647 h 5092"/>
                <a:gd name="T18" fmla="*/ 2147483647 w 5092"/>
                <a:gd name="T19" fmla="*/ 2147483647 h 5092"/>
                <a:gd name="T20" fmla="*/ 2147483647 w 5092"/>
                <a:gd name="T21" fmla="*/ 2147483647 h 5092"/>
                <a:gd name="T22" fmla="*/ 2147483647 w 5092"/>
                <a:gd name="T23" fmla="*/ 2147483647 h 5092"/>
                <a:gd name="T24" fmla="*/ 0 w 5092"/>
                <a:gd name="T25" fmla="*/ 2147483647 h 5092"/>
                <a:gd name="T26" fmla="*/ 2147483647 w 5092"/>
                <a:gd name="T27" fmla="*/ 2147483647 h 5092"/>
                <a:gd name="T28" fmla="*/ 2147483647 w 5092"/>
                <a:gd name="T29" fmla="*/ 2147483647 h 5092"/>
                <a:gd name="T30" fmla="*/ 2147483647 w 5092"/>
                <a:gd name="T31" fmla="*/ 2147483647 h 5092"/>
                <a:gd name="T32" fmla="*/ 2147483647 w 5092"/>
                <a:gd name="T33" fmla="*/ 2147483647 h 5092"/>
                <a:gd name="T34" fmla="*/ 2147483647 w 5092"/>
                <a:gd name="T35" fmla="*/ 2147483647 h 5092"/>
                <a:gd name="T36" fmla="*/ 2147483647 w 5092"/>
                <a:gd name="T37" fmla="*/ 2147483647 h 5092"/>
                <a:gd name="T38" fmla="*/ 2147483647 w 5092"/>
                <a:gd name="T39" fmla="*/ 2147483647 h 5092"/>
                <a:gd name="T40" fmla="*/ 2147483647 w 5092"/>
                <a:gd name="T41" fmla="*/ 2147483647 h 5092"/>
                <a:gd name="T42" fmla="*/ 2147483647 w 5092"/>
                <a:gd name="T43" fmla="*/ 2147483647 h 5092"/>
                <a:gd name="T44" fmla="*/ 2147483647 w 5092"/>
                <a:gd name="T45" fmla="*/ 2147483647 h 5092"/>
                <a:gd name="T46" fmla="*/ 2147483647 w 5092"/>
                <a:gd name="T47" fmla="*/ 2147483647 h 5092"/>
                <a:gd name="T48" fmla="*/ 2147483647 w 5092"/>
                <a:gd name="T49" fmla="*/ 2147483647 h 5092"/>
                <a:gd name="T50" fmla="*/ 2147483647 w 5092"/>
                <a:gd name="T51" fmla="*/ 2147483647 h 5092"/>
                <a:gd name="T52" fmla="*/ 2147483647 w 5092"/>
                <a:gd name="T53" fmla="*/ 2147483647 h 5092"/>
                <a:gd name="T54" fmla="*/ 2147483647 w 5092"/>
                <a:gd name="T55" fmla="*/ 2147483647 h 5092"/>
                <a:gd name="T56" fmla="*/ 2147483647 w 5092"/>
                <a:gd name="T57" fmla="*/ 2147483647 h 5092"/>
                <a:gd name="T58" fmla="*/ 2147483647 w 5092"/>
                <a:gd name="T59" fmla="*/ 2147483647 h 5092"/>
                <a:gd name="T60" fmla="*/ 2147483647 w 5092"/>
                <a:gd name="T61" fmla="*/ 2147483647 h 5092"/>
                <a:gd name="T62" fmla="*/ 2147483647 w 5092"/>
                <a:gd name="T63" fmla="*/ 2147483647 h 5092"/>
                <a:gd name="T64" fmla="*/ 2147483647 w 5092"/>
                <a:gd name="T65" fmla="*/ 2147483647 h 5092"/>
                <a:gd name="T66" fmla="*/ 2147483647 w 5092"/>
                <a:gd name="T67" fmla="*/ 2147483647 h 5092"/>
                <a:gd name="T68" fmla="*/ 2147483647 w 5092"/>
                <a:gd name="T69" fmla="*/ 2147483647 h 5092"/>
                <a:gd name="T70" fmla="*/ 2147483647 w 5092"/>
                <a:gd name="T71" fmla="*/ 2147483647 h 5092"/>
                <a:gd name="T72" fmla="*/ 2147483647 w 5092"/>
                <a:gd name="T73" fmla="*/ 2147483647 h 5092"/>
                <a:gd name="T74" fmla="*/ 2147483647 w 5092"/>
                <a:gd name="T75" fmla="*/ 2147483647 h 5092"/>
                <a:gd name="T76" fmla="*/ 2147483647 w 5092"/>
                <a:gd name="T77" fmla="*/ 2147483647 h 5092"/>
                <a:gd name="T78" fmla="*/ 2147483647 w 5092"/>
                <a:gd name="T79" fmla="*/ 2147483647 h 5092"/>
                <a:gd name="T80" fmla="*/ 2147483647 w 5092"/>
                <a:gd name="T81" fmla="*/ 2147483647 h 5092"/>
                <a:gd name="T82" fmla="*/ 2147483647 w 5092"/>
                <a:gd name="T83" fmla="*/ 2147483647 h 5092"/>
                <a:gd name="T84" fmla="*/ 2147483647 w 5092"/>
                <a:gd name="T85" fmla="*/ 2147483647 h 5092"/>
                <a:gd name="T86" fmla="*/ 2147483647 w 5092"/>
                <a:gd name="T87" fmla="*/ 2147483647 h 5092"/>
                <a:gd name="T88" fmla="*/ 2147483647 w 5092"/>
                <a:gd name="T89" fmla="*/ 2147483647 h 5092"/>
                <a:gd name="T90" fmla="*/ 2147483647 w 5092"/>
                <a:gd name="T91" fmla="*/ 2147483647 h 5092"/>
                <a:gd name="T92" fmla="*/ 2147483647 w 5092"/>
                <a:gd name="T93" fmla="*/ 2147483647 h 5092"/>
                <a:gd name="T94" fmla="*/ 2147483647 w 5092"/>
                <a:gd name="T95" fmla="*/ 2147483647 h 5092"/>
                <a:gd name="T96" fmla="*/ 2147483647 w 5092"/>
                <a:gd name="T97" fmla="*/ 2147483647 h 5092"/>
                <a:gd name="T98" fmla="*/ 2147483647 w 5092"/>
                <a:gd name="T99" fmla="*/ 2147483647 h 5092"/>
                <a:gd name="T100" fmla="*/ 2147483647 w 5092"/>
                <a:gd name="T101" fmla="*/ 2147483647 h 50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92"/>
                <a:gd name="T154" fmla="*/ 0 h 5092"/>
                <a:gd name="T155" fmla="*/ 5092 w 5092"/>
                <a:gd name="T156" fmla="*/ 5092 h 50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92" h="5092">
                  <a:moveTo>
                    <a:pt x="5092" y="2546"/>
                  </a:moveTo>
                  <a:lnTo>
                    <a:pt x="5089" y="2415"/>
                  </a:lnTo>
                  <a:lnTo>
                    <a:pt x="5079" y="2286"/>
                  </a:lnTo>
                  <a:lnTo>
                    <a:pt x="5063" y="2158"/>
                  </a:lnTo>
                  <a:lnTo>
                    <a:pt x="5041" y="2033"/>
                  </a:lnTo>
                  <a:lnTo>
                    <a:pt x="5013" y="1910"/>
                  </a:lnTo>
                  <a:lnTo>
                    <a:pt x="4978" y="1789"/>
                  </a:lnTo>
                  <a:lnTo>
                    <a:pt x="4937" y="1671"/>
                  </a:lnTo>
                  <a:lnTo>
                    <a:pt x="4892" y="1555"/>
                  </a:lnTo>
                  <a:lnTo>
                    <a:pt x="4841" y="1442"/>
                  </a:lnTo>
                  <a:lnTo>
                    <a:pt x="4785" y="1332"/>
                  </a:lnTo>
                  <a:lnTo>
                    <a:pt x="4723" y="1226"/>
                  </a:lnTo>
                  <a:lnTo>
                    <a:pt x="4657" y="1122"/>
                  </a:lnTo>
                  <a:lnTo>
                    <a:pt x="4587" y="1022"/>
                  </a:lnTo>
                  <a:lnTo>
                    <a:pt x="4511" y="927"/>
                  </a:lnTo>
                  <a:lnTo>
                    <a:pt x="4431" y="834"/>
                  </a:lnTo>
                  <a:lnTo>
                    <a:pt x="4346" y="745"/>
                  </a:lnTo>
                  <a:lnTo>
                    <a:pt x="4257" y="661"/>
                  </a:lnTo>
                  <a:lnTo>
                    <a:pt x="4165" y="581"/>
                  </a:lnTo>
                  <a:lnTo>
                    <a:pt x="4069" y="506"/>
                  </a:lnTo>
                  <a:lnTo>
                    <a:pt x="3969" y="435"/>
                  </a:lnTo>
                  <a:lnTo>
                    <a:pt x="3866" y="369"/>
                  </a:lnTo>
                  <a:lnTo>
                    <a:pt x="3760" y="307"/>
                  </a:lnTo>
                  <a:lnTo>
                    <a:pt x="3650" y="251"/>
                  </a:lnTo>
                  <a:lnTo>
                    <a:pt x="3537" y="200"/>
                  </a:lnTo>
                  <a:lnTo>
                    <a:pt x="3422" y="154"/>
                  </a:lnTo>
                  <a:lnTo>
                    <a:pt x="3303" y="114"/>
                  </a:lnTo>
                  <a:lnTo>
                    <a:pt x="3182" y="80"/>
                  </a:lnTo>
                  <a:lnTo>
                    <a:pt x="3058" y="52"/>
                  </a:lnTo>
                  <a:lnTo>
                    <a:pt x="2934" y="29"/>
                  </a:lnTo>
                  <a:lnTo>
                    <a:pt x="2806" y="12"/>
                  </a:lnTo>
                  <a:lnTo>
                    <a:pt x="2676" y="2"/>
                  </a:lnTo>
                  <a:lnTo>
                    <a:pt x="2545" y="0"/>
                  </a:lnTo>
                  <a:lnTo>
                    <a:pt x="2415" y="2"/>
                  </a:lnTo>
                  <a:lnTo>
                    <a:pt x="2285" y="12"/>
                  </a:lnTo>
                  <a:lnTo>
                    <a:pt x="2158" y="29"/>
                  </a:lnTo>
                  <a:lnTo>
                    <a:pt x="2032" y="52"/>
                  </a:lnTo>
                  <a:lnTo>
                    <a:pt x="1910" y="80"/>
                  </a:lnTo>
                  <a:lnTo>
                    <a:pt x="1789" y="114"/>
                  </a:lnTo>
                  <a:lnTo>
                    <a:pt x="1670" y="154"/>
                  </a:lnTo>
                  <a:lnTo>
                    <a:pt x="1555" y="200"/>
                  </a:lnTo>
                  <a:lnTo>
                    <a:pt x="1442" y="251"/>
                  </a:lnTo>
                  <a:lnTo>
                    <a:pt x="1332" y="307"/>
                  </a:lnTo>
                  <a:lnTo>
                    <a:pt x="1225" y="369"/>
                  </a:lnTo>
                  <a:lnTo>
                    <a:pt x="1122" y="435"/>
                  </a:lnTo>
                  <a:lnTo>
                    <a:pt x="1023" y="506"/>
                  </a:lnTo>
                  <a:lnTo>
                    <a:pt x="926" y="581"/>
                  </a:lnTo>
                  <a:lnTo>
                    <a:pt x="833" y="661"/>
                  </a:lnTo>
                  <a:lnTo>
                    <a:pt x="746" y="745"/>
                  </a:lnTo>
                  <a:lnTo>
                    <a:pt x="661" y="834"/>
                  </a:lnTo>
                  <a:lnTo>
                    <a:pt x="581" y="927"/>
                  </a:lnTo>
                  <a:lnTo>
                    <a:pt x="505" y="1022"/>
                  </a:lnTo>
                  <a:lnTo>
                    <a:pt x="434" y="1122"/>
                  </a:lnTo>
                  <a:lnTo>
                    <a:pt x="368" y="1226"/>
                  </a:lnTo>
                  <a:lnTo>
                    <a:pt x="307" y="1332"/>
                  </a:lnTo>
                  <a:lnTo>
                    <a:pt x="251" y="1442"/>
                  </a:lnTo>
                  <a:lnTo>
                    <a:pt x="199" y="1555"/>
                  </a:lnTo>
                  <a:lnTo>
                    <a:pt x="154" y="1671"/>
                  </a:lnTo>
                  <a:lnTo>
                    <a:pt x="114" y="1789"/>
                  </a:lnTo>
                  <a:lnTo>
                    <a:pt x="79" y="1910"/>
                  </a:lnTo>
                  <a:lnTo>
                    <a:pt x="51" y="2033"/>
                  </a:lnTo>
                  <a:lnTo>
                    <a:pt x="29" y="2158"/>
                  </a:lnTo>
                  <a:lnTo>
                    <a:pt x="13" y="2286"/>
                  </a:lnTo>
                  <a:lnTo>
                    <a:pt x="3" y="2415"/>
                  </a:lnTo>
                  <a:lnTo>
                    <a:pt x="0" y="2546"/>
                  </a:lnTo>
                  <a:lnTo>
                    <a:pt x="3" y="2677"/>
                  </a:lnTo>
                  <a:lnTo>
                    <a:pt x="13" y="2806"/>
                  </a:lnTo>
                  <a:lnTo>
                    <a:pt x="29" y="2934"/>
                  </a:lnTo>
                  <a:lnTo>
                    <a:pt x="51" y="3059"/>
                  </a:lnTo>
                  <a:lnTo>
                    <a:pt x="79" y="3182"/>
                  </a:lnTo>
                  <a:lnTo>
                    <a:pt x="114" y="3303"/>
                  </a:lnTo>
                  <a:lnTo>
                    <a:pt x="154" y="3421"/>
                  </a:lnTo>
                  <a:lnTo>
                    <a:pt x="199" y="3538"/>
                  </a:lnTo>
                  <a:lnTo>
                    <a:pt x="251" y="3650"/>
                  </a:lnTo>
                  <a:lnTo>
                    <a:pt x="307" y="3760"/>
                  </a:lnTo>
                  <a:lnTo>
                    <a:pt x="368" y="3866"/>
                  </a:lnTo>
                  <a:lnTo>
                    <a:pt x="434" y="3970"/>
                  </a:lnTo>
                  <a:lnTo>
                    <a:pt x="505" y="4070"/>
                  </a:lnTo>
                  <a:lnTo>
                    <a:pt x="581" y="4166"/>
                  </a:lnTo>
                  <a:lnTo>
                    <a:pt x="661" y="4258"/>
                  </a:lnTo>
                  <a:lnTo>
                    <a:pt x="746" y="4347"/>
                  </a:lnTo>
                  <a:lnTo>
                    <a:pt x="833" y="4431"/>
                  </a:lnTo>
                  <a:lnTo>
                    <a:pt x="926" y="4511"/>
                  </a:lnTo>
                  <a:lnTo>
                    <a:pt x="1023" y="4586"/>
                  </a:lnTo>
                  <a:lnTo>
                    <a:pt x="1122" y="4657"/>
                  </a:lnTo>
                  <a:lnTo>
                    <a:pt x="1225" y="4724"/>
                  </a:lnTo>
                  <a:lnTo>
                    <a:pt x="1332" y="4785"/>
                  </a:lnTo>
                  <a:lnTo>
                    <a:pt x="1442" y="4841"/>
                  </a:lnTo>
                  <a:lnTo>
                    <a:pt x="1555" y="4892"/>
                  </a:lnTo>
                  <a:lnTo>
                    <a:pt x="1670" y="4938"/>
                  </a:lnTo>
                  <a:lnTo>
                    <a:pt x="1789" y="4978"/>
                  </a:lnTo>
                  <a:lnTo>
                    <a:pt x="1910" y="5012"/>
                  </a:lnTo>
                  <a:lnTo>
                    <a:pt x="2032" y="5040"/>
                  </a:lnTo>
                  <a:lnTo>
                    <a:pt x="2158" y="5063"/>
                  </a:lnTo>
                  <a:lnTo>
                    <a:pt x="2285" y="5080"/>
                  </a:lnTo>
                  <a:lnTo>
                    <a:pt x="2415" y="5090"/>
                  </a:lnTo>
                  <a:lnTo>
                    <a:pt x="2545" y="5092"/>
                  </a:lnTo>
                  <a:lnTo>
                    <a:pt x="2676" y="5090"/>
                  </a:lnTo>
                  <a:lnTo>
                    <a:pt x="2806" y="5080"/>
                  </a:lnTo>
                  <a:lnTo>
                    <a:pt x="2934" y="5063"/>
                  </a:lnTo>
                  <a:lnTo>
                    <a:pt x="3058" y="5040"/>
                  </a:lnTo>
                  <a:lnTo>
                    <a:pt x="3182" y="5012"/>
                  </a:lnTo>
                  <a:lnTo>
                    <a:pt x="3303" y="4978"/>
                  </a:lnTo>
                  <a:lnTo>
                    <a:pt x="3422" y="4938"/>
                  </a:lnTo>
                  <a:lnTo>
                    <a:pt x="3537" y="4892"/>
                  </a:lnTo>
                  <a:lnTo>
                    <a:pt x="3650" y="4841"/>
                  </a:lnTo>
                  <a:lnTo>
                    <a:pt x="3760" y="4785"/>
                  </a:lnTo>
                  <a:lnTo>
                    <a:pt x="3866" y="4724"/>
                  </a:lnTo>
                  <a:lnTo>
                    <a:pt x="3969" y="4657"/>
                  </a:lnTo>
                  <a:lnTo>
                    <a:pt x="4069" y="4586"/>
                  </a:lnTo>
                  <a:lnTo>
                    <a:pt x="4165" y="4511"/>
                  </a:lnTo>
                  <a:lnTo>
                    <a:pt x="4257" y="4431"/>
                  </a:lnTo>
                  <a:lnTo>
                    <a:pt x="4346" y="4347"/>
                  </a:lnTo>
                  <a:lnTo>
                    <a:pt x="4431" y="4258"/>
                  </a:lnTo>
                  <a:lnTo>
                    <a:pt x="4511" y="4166"/>
                  </a:lnTo>
                  <a:lnTo>
                    <a:pt x="4587" y="4070"/>
                  </a:lnTo>
                  <a:lnTo>
                    <a:pt x="4657" y="3970"/>
                  </a:lnTo>
                  <a:lnTo>
                    <a:pt x="4723" y="3866"/>
                  </a:lnTo>
                  <a:lnTo>
                    <a:pt x="4785" y="3760"/>
                  </a:lnTo>
                  <a:lnTo>
                    <a:pt x="4841" y="3650"/>
                  </a:lnTo>
                  <a:lnTo>
                    <a:pt x="4892" y="3538"/>
                  </a:lnTo>
                  <a:lnTo>
                    <a:pt x="4937" y="3421"/>
                  </a:lnTo>
                  <a:lnTo>
                    <a:pt x="4978" y="3303"/>
                  </a:lnTo>
                  <a:lnTo>
                    <a:pt x="5013" y="3182"/>
                  </a:lnTo>
                  <a:lnTo>
                    <a:pt x="5041" y="3059"/>
                  </a:lnTo>
                  <a:lnTo>
                    <a:pt x="5063" y="2934"/>
                  </a:lnTo>
                  <a:lnTo>
                    <a:pt x="5079" y="2806"/>
                  </a:lnTo>
                  <a:lnTo>
                    <a:pt x="5089" y="2677"/>
                  </a:lnTo>
                  <a:lnTo>
                    <a:pt x="5092" y="2546"/>
                  </a:lnTo>
                  <a:close/>
                  <a:moveTo>
                    <a:pt x="4793" y="2546"/>
                  </a:moveTo>
                  <a:lnTo>
                    <a:pt x="4790" y="2661"/>
                  </a:lnTo>
                  <a:lnTo>
                    <a:pt x="4781" y="2776"/>
                  </a:lnTo>
                  <a:lnTo>
                    <a:pt x="4767" y="2888"/>
                  </a:lnTo>
                  <a:lnTo>
                    <a:pt x="4747" y="2999"/>
                  </a:lnTo>
                  <a:lnTo>
                    <a:pt x="4722" y="3107"/>
                  </a:lnTo>
                  <a:lnTo>
                    <a:pt x="4692" y="3214"/>
                  </a:lnTo>
                  <a:lnTo>
                    <a:pt x="4656" y="3318"/>
                  </a:lnTo>
                  <a:lnTo>
                    <a:pt x="4616" y="3420"/>
                  </a:lnTo>
                  <a:lnTo>
                    <a:pt x="4571" y="3520"/>
                  </a:lnTo>
                  <a:lnTo>
                    <a:pt x="4522" y="3617"/>
                  </a:lnTo>
                  <a:lnTo>
                    <a:pt x="4467" y="3711"/>
                  </a:lnTo>
                  <a:lnTo>
                    <a:pt x="4409" y="3802"/>
                  </a:lnTo>
                  <a:lnTo>
                    <a:pt x="4346" y="3891"/>
                  </a:lnTo>
                  <a:lnTo>
                    <a:pt x="4280" y="3975"/>
                  </a:lnTo>
                  <a:lnTo>
                    <a:pt x="4209" y="4056"/>
                  </a:lnTo>
                  <a:lnTo>
                    <a:pt x="4134" y="4135"/>
                  </a:lnTo>
                  <a:lnTo>
                    <a:pt x="4057" y="4209"/>
                  </a:lnTo>
                  <a:lnTo>
                    <a:pt x="3975" y="4279"/>
                  </a:lnTo>
                  <a:lnTo>
                    <a:pt x="3890" y="4347"/>
                  </a:lnTo>
                  <a:lnTo>
                    <a:pt x="3802" y="4409"/>
                  </a:lnTo>
                  <a:lnTo>
                    <a:pt x="3711" y="4468"/>
                  </a:lnTo>
                  <a:lnTo>
                    <a:pt x="3616" y="4521"/>
                  </a:lnTo>
                  <a:lnTo>
                    <a:pt x="3520" y="4571"/>
                  </a:lnTo>
                  <a:lnTo>
                    <a:pt x="3420" y="4617"/>
                  </a:lnTo>
                  <a:lnTo>
                    <a:pt x="3318" y="4656"/>
                  </a:lnTo>
                  <a:lnTo>
                    <a:pt x="3214" y="4692"/>
                  </a:lnTo>
                  <a:lnTo>
                    <a:pt x="3108" y="4722"/>
                  </a:lnTo>
                  <a:lnTo>
                    <a:pt x="2999" y="4747"/>
                  </a:lnTo>
                  <a:lnTo>
                    <a:pt x="2888" y="4767"/>
                  </a:lnTo>
                  <a:lnTo>
                    <a:pt x="2775" y="4781"/>
                  </a:lnTo>
                  <a:lnTo>
                    <a:pt x="2662" y="4790"/>
                  </a:lnTo>
                  <a:lnTo>
                    <a:pt x="2545" y="4793"/>
                  </a:lnTo>
                  <a:lnTo>
                    <a:pt x="2430" y="4790"/>
                  </a:lnTo>
                  <a:lnTo>
                    <a:pt x="2316" y="4781"/>
                  </a:lnTo>
                  <a:lnTo>
                    <a:pt x="2204" y="4767"/>
                  </a:lnTo>
                  <a:lnTo>
                    <a:pt x="2093" y="4747"/>
                  </a:lnTo>
                  <a:lnTo>
                    <a:pt x="1984" y="4722"/>
                  </a:lnTo>
                  <a:lnTo>
                    <a:pt x="1878" y="4692"/>
                  </a:lnTo>
                  <a:lnTo>
                    <a:pt x="1773" y="4656"/>
                  </a:lnTo>
                  <a:lnTo>
                    <a:pt x="1671" y="4617"/>
                  </a:lnTo>
                  <a:lnTo>
                    <a:pt x="1572" y="4571"/>
                  </a:lnTo>
                  <a:lnTo>
                    <a:pt x="1475" y="4521"/>
                  </a:lnTo>
                  <a:lnTo>
                    <a:pt x="1381" y="4468"/>
                  </a:lnTo>
                  <a:lnTo>
                    <a:pt x="1289" y="4409"/>
                  </a:lnTo>
                  <a:lnTo>
                    <a:pt x="1202" y="4347"/>
                  </a:lnTo>
                  <a:lnTo>
                    <a:pt x="1117" y="4279"/>
                  </a:lnTo>
                  <a:lnTo>
                    <a:pt x="1035" y="4209"/>
                  </a:lnTo>
                  <a:lnTo>
                    <a:pt x="958" y="4135"/>
                  </a:lnTo>
                  <a:lnTo>
                    <a:pt x="883" y="4056"/>
                  </a:lnTo>
                  <a:lnTo>
                    <a:pt x="812" y="3975"/>
                  </a:lnTo>
                  <a:lnTo>
                    <a:pt x="746" y="3891"/>
                  </a:lnTo>
                  <a:lnTo>
                    <a:pt x="683" y="3802"/>
                  </a:lnTo>
                  <a:lnTo>
                    <a:pt x="625" y="3711"/>
                  </a:lnTo>
                  <a:lnTo>
                    <a:pt x="570" y="3617"/>
                  </a:lnTo>
                  <a:lnTo>
                    <a:pt x="521" y="3520"/>
                  </a:lnTo>
                  <a:lnTo>
                    <a:pt x="476" y="3420"/>
                  </a:lnTo>
                  <a:lnTo>
                    <a:pt x="436" y="3318"/>
                  </a:lnTo>
                  <a:lnTo>
                    <a:pt x="400" y="3214"/>
                  </a:lnTo>
                  <a:lnTo>
                    <a:pt x="369" y="3107"/>
                  </a:lnTo>
                  <a:lnTo>
                    <a:pt x="345" y="2999"/>
                  </a:lnTo>
                  <a:lnTo>
                    <a:pt x="325" y="2888"/>
                  </a:lnTo>
                  <a:lnTo>
                    <a:pt x="311" y="2776"/>
                  </a:lnTo>
                  <a:lnTo>
                    <a:pt x="302" y="2661"/>
                  </a:lnTo>
                  <a:lnTo>
                    <a:pt x="299" y="2546"/>
                  </a:lnTo>
                  <a:lnTo>
                    <a:pt x="302" y="2431"/>
                  </a:lnTo>
                  <a:lnTo>
                    <a:pt x="311" y="2316"/>
                  </a:lnTo>
                  <a:lnTo>
                    <a:pt x="325" y="2204"/>
                  </a:lnTo>
                  <a:lnTo>
                    <a:pt x="345" y="2093"/>
                  </a:lnTo>
                  <a:lnTo>
                    <a:pt x="369" y="1985"/>
                  </a:lnTo>
                  <a:lnTo>
                    <a:pt x="400" y="1878"/>
                  </a:lnTo>
                  <a:lnTo>
                    <a:pt x="436" y="1774"/>
                  </a:lnTo>
                  <a:lnTo>
                    <a:pt x="476" y="1672"/>
                  </a:lnTo>
                  <a:lnTo>
                    <a:pt x="521" y="1572"/>
                  </a:lnTo>
                  <a:lnTo>
                    <a:pt x="570" y="1475"/>
                  </a:lnTo>
                  <a:lnTo>
                    <a:pt x="625" y="1381"/>
                  </a:lnTo>
                  <a:lnTo>
                    <a:pt x="683" y="1290"/>
                  </a:lnTo>
                  <a:lnTo>
                    <a:pt x="746" y="1201"/>
                  </a:lnTo>
                  <a:lnTo>
                    <a:pt x="812" y="1117"/>
                  </a:lnTo>
                  <a:lnTo>
                    <a:pt x="883" y="1036"/>
                  </a:lnTo>
                  <a:lnTo>
                    <a:pt x="958" y="957"/>
                  </a:lnTo>
                  <a:lnTo>
                    <a:pt x="1035" y="883"/>
                  </a:lnTo>
                  <a:lnTo>
                    <a:pt x="1117" y="813"/>
                  </a:lnTo>
                  <a:lnTo>
                    <a:pt x="1202" y="745"/>
                  </a:lnTo>
                  <a:lnTo>
                    <a:pt x="1289" y="683"/>
                  </a:lnTo>
                  <a:lnTo>
                    <a:pt x="1381" y="624"/>
                  </a:lnTo>
                  <a:lnTo>
                    <a:pt x="1475" y="571"/>
                  </a:lnTo>
                  <a:lnTo>
                    <a:pt x="1572" y="521"/>
                  </a:lnTo>
                  <a:lnTo>
                    <a:pt x="1671" y="475"/>
                  </a:lnTo>
                  <a:lnTo>
                    <a:pt x="1773" y="436"/>
                  </a:lnTo>
                  <a:lnTo>
                    <a:pt x="1878" y="400"/>
                  </a:lnTo>
                  <a:lnTo>
                    <a:pt x="1984" y="370"/>
                  </a:lnTo>
                  <a:lnTo>
                    <a:pt x="2093" y="345"/>
                  </a:lnTo>
                  <a:lnTo>
                    <a:pt x="2204" y="325"/>
                  </a:lnTo>
                  <a:lnTo>
                    <a:pt x="2316" y="311"/>
                  </a:lnTo>
                  <a:lnTo>
                    <a:pt x="2430" y="302"/>
                  </a:lnTo>
                  <a:lnTo>
                    <a:pt x="2545" y="299"/>
                  </a:lnTo>
                  <a:lnTo>
                    <a:pt x="2662" y="302"/>
                  </a:lnTo>
                  <a:lnTo>
                    <a:pt x="2775" y="311"/>
                  </a:lnTo>
                  <a:lnTo>
                    <a:pt x="2888" y="325"/>
                  </a:lnTo>
                  <a:lnTo>
                    <a:pt x="2999" y="345"/>
                  </a:lnTo>
                  <a:lnTo>
                    <a:pt x="3108" y="370"/>
                  </a:lnTo>
                  <a:lnTo>
                    <a:pt x="3214" y="400"/>
                  </a:lnTo>
                  <a:lnTo>
                    <a:pt x="3318" y="436"/>
                  </a:lnTo>
                  <a:lnTo>
                    <a:pt x="3420" y="475"/>
                  </a:lnTo>
                  <a:lnTo>
                    <a:pt x="3520" y="521"/>
                  </a:lnTo>
                  <a:lnTo>
                    <a:pt x="3616" y="571"/>
                  </a:lnTo>
                  <a:lnTo>
                    <a:pt x="3711" y="624"/>
                  </a:lnTo>
                  <a:lnTo>
                    <a:pt x="3802" y="683"/>
                  </a:lnTo>
                  <a:lnTo>
                    <a:pt x="3890" y="745"/>
                  </a:lnTo>
                  <a:lnTo>
                    <a:pt x="3975" y="813"/>
                  </a:lnTo>
                  <a:lnTo>
                    <a:pt x="4057" y="883"/>
                  </a:lnTo>
                  <a:lnTo>
                    <a:pt x="4134" y="957"/>
                  </a:lnTo>
                  <a:lnTo>
                    <a:pt x="4209" y="1036"/>
                  </a:lnTo>
                  <a:lnTo>
                    <a:pt x="4280" y="1117"/>
                  </a:lnTo>
                  <a:lnTo>
                    <a:pt x="4346" y="1201"/>
                  </a:lnTo>
                  <a:lnTo>
                    <a:pt x="4409" y="1290"/>
                  </a:lnTo>
                  <a:lnTo>
                    <a:pt x="4467" y="1381"/>
                  </a:lnTo>
                  <a:lnTo>
                    <a:pt x="4522" y="1475"/>
                  </a:lnTo>
                  <a:lnTo>
                    <a:pt x="4571" y="1572"/>
                  </a:lnTo>
                  <a:lnTo>
                    <a:pt x="4616" y="1672"/>
                  </a:lnTo>
                  <a:lnTo>
                    <a:pt x="4656" y="1774"/>
                  </a:lnTo>
                  <a:lnTo>
                    <a:pt x="4692" y="1878"/>
                  </a:lnTo>
                  <a:lnTo>
                    <a:pt x="4722" y="1985"/>
                  </a:lnTo>
                  <a:lnTo>
                    <a:pt x="4747" y="2093"/>
                  </a:lnTo>
                  <a:lnTo>
                    <a:pt x="4767" y="2204"/>
                  </a:lnTo>
                  <a:lnTo>
                    <a:pt x="4781" y="2316"/>
                  </a:lnTo>
                  <a:lnTo>
                    <a:pt x="4790" y="2431"/>
                  </a:lnTo>
                  <a:lnTo>
                    <a:pt x="4793" y="2546"/>
                  </a:lnTo>
                  <a:close/>
                </a:path>
              </a:pathLst>
            </a:custGeom>
            <a:solidFill>
              <a:srgbClr val="CC956C"/>
            </a:solidFill>
            <a:ln w="9525">
              <a:noFill/>
              <a:round/>
              <a:headEnd/>
              <a:tailEnd/>
            </a:ln>
          </p:spPr>
          <p:txBody>
            <a:bodyPr/>
            <a:lstStyle/>
            <a:p>
              <a:pPr eaLnBrk="1" hangingPunct="1"/>
              <a:endParaRPr lang="pt-BR" u="none"/>
            </a:p>
          </p:txBody>
        </p:sp>
        <p:sp>
          <p:nvSpPr>
            <p:cNvPr id="468216" name="Freeform 101"/>
            <p:cNvSpPr>
              <a:spLocks noEditPoints="1"/>
            </p:cNvSpPr>
            <p:nvPr/>
          </p:nvSpPr>
          <p:spPr bwMode="auto">
            <a:xfrm>
              <a:off x="3692525" y="2703499"/>
              <a:ext cx="1085850" cy="1085850"/>
            </a:xfrm>
            <a:custGeom>
              <a:avLst/>
              <a:gdLst>
                <a:gd name="T0" fmla="*/ 2147483647 w 4792"/>
                <a:gd name="T1" fmla="*/ 2147483647 h 4794"/>
                <a:gd name="T2" fmla="*/ 2147483647 w 4792"/>
                <a:gd name="T3" fmla="*/ 2147483647 h 4794"/>
                <a:gd name="T4" fmla="*/ 2147483647 w 4792"/>
                <a:gd name="T5" fmla="*/ 2147483647 h 4794"/>
                <a:gd name="T6" fmla="*/ 2147483647 w 4792"/>
                <a:gd name="T7" fmla="*/ 2147483647 h 4794"/>
                <a:gd name="T8" fmla="*/ 2147483647 w 4792"/>
                <a:gd name="T9" fmla="*/ 2147483647 h 4794"/>
                <a:gd name="T10" fmla="*/ 2147483647 w 4792"/>
                <a:gd name="T11" fmla="*/ 2147483647 h 4794"/>
                <a:gd name="T12" fmla="*/ 2147483647 w 4792"/>
                <a:gd name="T13" fmla="*/ 2147483647 h 4794"/>
                <a:gd name="T14" fmla="*/ 2147483647 w 4792"/>
                <a:gd name="T15" fmla="*/ 2147483647 h 4794"/>
                <a:gd name="T16" fmla="*/ 2147483647 w 4792"/>
                <a:gd name="T17" fmla="*/ 2147483647 h 4794"/>
                <a:gd name="T18" fmla="*/ 2147483647 w 4792"/>
                <a:gd name="T19" fmla="*/ 2147483647 h 4794"/>
                <a:gd name="T20" fmla="*/ 2147483647 w 4792"/>
                <a:gd name="T21" fmla="*/ 2147483647 h 4794"/>
                <a:gd name="T22" fmla="*/ 2147483647 w 4792"/>
                <a:gd name="T23" fmla="*/ 2147483647 h 4794"/>
                <a:gd name="T24" fmla="*/ 0 w 4792"/>
                <a:gd name="T25" fmla="*/ 2147483647 h 4794"/>
                <a:gd name="T26" fmla="*/ 2147483647 w 4792"/>
                <a:gd name="T27" fmla="*/ 2147483647 h 4794"/>
                <a:gd name="T28" fmla="*/ 2147483647 w 4792"/>
                <a:gd name="T29" fmla="*/ 2147483647 h 4794"/>
                <a:gd name="T30" fmla="*/ 2147483647 w 4792"/>
                <a:gd name="T31" fmla="*/ 2147483647 h 4794"/>
                <a:gd name="T32" fmla="*/ 2147483647 w 4792"/>
                <a:gd name="T33" fmla="*/ 2147483647 h 4794"/>
                <a:gd name="T34" fmla="*/ 2147483647 w 4792"/>
                <a:gd name="T35" fmla="*/ 2147483647 h 4794"/>
                <a:gd name="T36" fmla="*/ 2147483647 w 4792"/>
                <a:gd name="T37" fmla="*/ 2147483647 h 4794"/>
                <a:gd name="T38" fmla="*/ 2147483647 w 4792"/>
                <a:gd name="T39" fmla="*/ 2147483647 h 4794"/>
                <a:gd name="T40" fmla="*/ 2147483647 w 4792"/>
                <a:gd name="T41" fmla="*/ 2147483647 h 4794"/>
                <a:gd name="T42" fmla="*/ 2147483647 w 4792"/>
                <a:gd name="T43" fmla="*/ 2147483647 h 4794"/>
                <a:gd name="T44" fmla="*/ 2147483647 w 4792"/>
                <a:gd name="T45" fmla="*/ 2147483647 h 4794"/>
                <a:gd name="T46" fmla="*/ 2147483647 w 4792"/>
                <a:gd name="T47" fmla="*/ 2147483647 h 4794"/>
                <a:gd name="T48" fmla="*/ 2147483647 w 4792"/>
                <a:gd name="T49" fmla="*/ 2147483647 h 4794"/>
                <a:gd name="T50" fmla="*/ 2147483647 w 4792"/>
                <a:gd name="T51" fmla="*/ 2147483647 h 4794"/>
                <a:gd name="T52" fmla="*/ 2147483647 w 4792"/>
                <a:gd name="T53" fmla="*/ 2147483647 h 4794"/>
                <a:gd name="T54" fmla="*/ 2147483647 w 4792"/>
                <a:gd name="T55" fmla="*/ 2147483647 h 4794"/>
                <a:gd name="T56" fmla="*/ 2147483647 w 4792"/>
                <a:gd name="T57" fmla="*/ 2147483647 h 4794"/>
                <a:gd name="T58" fmla="*/ 2147483647 w 4792"/>
                <a:gd name="T59" fmla="*/ 2147483647 h 4794"/>
                <a:gd name="T60" fmla="*/ 2147483647 w 4792"/>
                <a:gd name="T61" fmla="*/ 2147483647 h 4794"/>
                <a:gd name="T62" fmla="*/ 2147483647 w 4792"/>
                <a:gd name="T63" fmla="*/ 2147483647 h 4794"/>
                <a:gd name="T64" fmla="*/ 2147483647 w 4792"/>
                <a:gd name="T65" fmla="*/ 2147483647 h 4794"/>
                <a:gd name="T66" fmla="*/ 2147483647 w 4792"/>
                <a:gd name="T67" fmla="*/ 2147483647 h 4794"/>
                <a:gd name="T68" fmla="*/ 2147483647 w 4792"/>
                <a:gd name="T69" fmla="*/ 2147483647 h 4794"/>
                <a:gd name="T70" fmla="*/ 2147483647 w 4792"/>
                <a:gd name="T71" fmla="*/ 2147483647 h 4794"/>
                <a:gd name="T72" fmla="*/ 2147483647 w 4792"/>
                <a:gd name="T73" fmla="*/ 2147483647 h 4794"/>
                <a:gd name="T74" fmla="*/ 2147483647 w 4792"/>
                <a:gd name="T75" fmla="*/ 2147483647 h 4794"/>
                <a:gd name="T76" fmla="*/ 2147483647 w 4792"/>
                <a:gd name="T77" fmla="*/ 2147483647 h 4794"/>
                <a:gd name="T78" fmla="*/ 2147483647 w 4792"/>
                <a:gd name="T79" fmla="*/ 2147483647 h 4794"/>
                <a:gd name="T80" fmla="*/ 2147483647 w 4792"/>
                <a:gd name="T81" fmla="*/ 2147483647 h 4794"/>
                <a:gd name="T82" fmla="*/ 2147483647 w 4792"/>
                <a:gd name="T83" fmla="*/ 2147483647 h 4794"/>
                <a:gd name="T84" fmla="*/ 2147483647 w 4792"/>
                <a:gd name="T85" fmla="*/ 2147483647 h 4794"/>
                <a:gd name="T86" fmla="*/ 2147483647 w 4792"/>
                <a:gd name="T87" fmla="*/ 2147483647 h 4794"/>
                <a:gd name="T88" fmla="*/ 2147483647 w 4792"/>
                <a:gd name="T89" fmla="*/ 2147483647 h 4794"/>
                <a:gd name="T90" fmla="*/ 2147483647 w 4792"/>
                <a:gd name="T91" fmla="*/ 2147483647 h 4794"/>
                <a:gd name="T92" fmla="*/ 2147483647 w 4792"/>
                <a:gd name="T93" fmla="*/ 2147483647 h 4794"/>
                <a:gd name="T94" fmla="*/ 2147483647 w 4792"/>
                <a:gd name="T95" fmla="*/ 2147483647 h 4794"/>
                <a:gd name="T96" fmla="*/ 2147483647 w 4792"/>
                <a:gd name="T97" fmla="*/ 2147483647 h 4794"/>
                <a:gd name="T98" fmla="*/ 2147483647 w 4792"/>
                <a:gd name="T99" fmla="*/ 2147483647 h 4794"/>
                <a:gd name="T100" fmla="*/ 2147483647 w 4792"/>
                <a:gd name="T101" fmla="*/ 2147483647 h 47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92"/>
                <a:gd name="T154" fmla="*/ 0 h 4794"/>
                <a:gd name="T155" fmla="*/ 4792 w 4792"/>
                <a:gd name="T156" fmla="*/ 4794 h 47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92" h="4794">
                  <a:moveTo>
                    <a:pt x="4792" y="2397"/>
                  </a:moveTo>
                  <a:lnTo>
                    <a:pt x="4790" y="2274"/>
                  </a:lnTo>
                  <a:lnTo>
                    <a:pt x="4780" y="2152"/>
                  </a:lnTo>
                  <a:lnTo>
                    <a:pt x="4765" y="2032"/>
                  </a:lnTo>
                  <a:lnTo>
                    <a:pt x="4744" y="1914"/>
                  </a:lnTo>
                  <a:lnTo>
                    <a:pt x="4717" y="1799"/>
                  </a:lnTo>
                  <a:lnTo>
                    <a:pt x="4684" y="1684"/>
                  </a:lnTo>
                  <a:lnTo>
                    <a:pt x="4647" y="1573"/>
                  </a:lnTo>
                  <a:lnTo>
                    <a:pt x="4604" y="1465"/>
                  </a:lnTo>
                  <a:lnTo>
                    <a:pt x="4556" y="1358"/>
                  </a:lnTo>
                  <a:lnTo>
                    <a:pt x="4503" y="1255"/>
                  </a:lnTo>
                  <a:lnTo>
                    <a:pt x="4446" y="1154"/>
                  </a:lnTo>
                  <a:lnTo>
                    <a:pt x="4383" y="1057"/>
                  </a:lnTo>
                  <a:lnTo>
                    <a:pt x="4316" y="963"/>
                  </a:lnTo>
                  <a:lnTo>
                    <a:pt x="4245" y="873"/>
                  </a:lnTo>
                  <a:lnTo>
                    <a:pt x="4170" y="786"/>
                  </a:lnTo>
                  <a:lnTo>
                    <a:pt x="4091" y="703"/>
                  </a:lnTo>
                  <a:lnTo>
                    <a:pt x="4008" y="623"/>
                  </a:lnTo>
                  <a:lnTo>
                    <a:pt x="3920" y="548"/>
                  </a:lnTo>
                  <a:lnTo>
                    <a:pt x="3829" y="476"/>
                  </a:lnTo>
                  <a:lnTo>
                    <a:pt x="3735" y="409"/>
                  </a:lnTo>
                  <a:lnTo>
                    <a:pt x="3638" y="348"/>
                  </a:lnTo>
                  <a:lnTo>
                    <a:pt x="3538" y="289"/>
                  </a:lnTo>
                  <a:lnTo>
                    <a:pt x="3435" y="237"/>
                  </a:lnTo>
                  <a:lnTo>
                    <a:pt x="3329" y="188"/>
                  </a:lnTo>
                  <a:lnTo>
                    <a:pt x="3220" y="146"/>
                  </a:lnTo>
                  <a:lnTo>
                    <a:pt x="3108" y="108"/>
                  </a:lnTo>
                  <a:lnTo>
                    <a:pt x="2995" y="76"/>
                  </a:lnTo>
                  <a:lnTo>
                    <a:pt x="2878" y="49"/>
                  </a:lnTo>
                  <a:lnTo>
                    <a:pt x="2761" y="28"/>
                  </a:lnTo>
                  <a:lnTo>
                    <a:pt x="2641" y="13"/>
                  </a:lnTo>
                  <a:lnTo>
                    <a:pt x="2520" y="4"/>
                  </a:lnTo>
                  <a:lnTo>
                    <a:pt x="2395" y="0"/>
                  </a:lnTo>
                  <a:lnTo>
                    <a:pt x="2272" y="4"/>
                  </a:lnTo>
                  <a:lnTo>
                    <a:pt x="2151" y="13"/>
                  </a:lnTo>
                  <a:lnTo>
                    <a:pt x="2031" y="28"/>
                  </a:lnTo>
                  <a:lnTo>
                    <a:pt x="1912" y="49"/>
                  </a:lnTo>
                  <a:lnTo>
                    <a:pt x="1797" y="76"/>
                  </a:lnTo>
                  <a:lnTo>
                    <a:pt x="1683" y="108"/>
                  </a:lnTo>
                  <a:lnTo>
                    <a:pt x="1572" y="146"/>
                  </a:lnTo>
                  <a:lnTo>
                    <a:pt x="1463" y="188"/>
                  </a:lnTo>
                  <a:lnTo>
                    <a:pt x="1357" y="237"/>
                  </a:lnTo>
                  <a:lnTo>
                    <a:pt x="1254" y="289"/>
                  </a:lnTo>
                  <a:lnTo>
                    <a:pt x="1153" y="348"/>
                  </a:lnTo>
                  <a:lnTo>
                    <a:pt x="1056" y="409"/>
                  </a:lnTo>
                  <a:lnTo>
                    <a:pt x="962" y="476"/>
                  </a:lnTo>
                  <a:lnTo>
                    <a:pt x="872" y="548"/>
                  </a:lnTo>
                  <a:lnTo>
                    <a:pt x="784" y="623"/>
                  </a:lnTo>
                  <a:lnTo>
                    <a:pt x="701" y="703"/>
                  </a:lnTo>
                  <a:lnTo>
                    <a:pt x="622" y="786"/>
                  </a:lnTo>
                  <a:lnTo>
                    <a:pt x="547" y="873"/>
                  </a:lnTo>
                  <a:lnTo>
                    <a:pt x="475" y="963"/>
                  </a:lnTo>
                  <a:lnTo>
                    <a:pt x="409" y="1057"/>
                  </a:lnTo>
                  <a:lnTo>
                    <a:pt x="346" y="1154"/>
                  </a:lnTo>
                  <a:lnTo>
                    <a:pt x="289" y="1255"/>
                  </a:lnTo>
                  <a:lnTo>
                    <a:pt x="235" y="1358"/>
                  </a:lnTo>
                  <a:lnTo>
                    <a:pt x="188" y="1465"/>
                  </a:lnTo>
                  <a:lnTo>
                    <a:pt x="144" y="1573"/>
                  </a:lnTo>
                  <a:lnTo>
                    <a:pt x="107" y="1684"/>
                  </a:lnTo>
                  <a:lnTo>
                    <a:pt x="75" y="1799"/>
                  </a:lnTo>
                  <a:lnTo>
                    <a:pt x="48" y="1914"/>
                  </a:lnTo>
                  <a:lnTo>
                    <a:pt x="27" y="2032"/>
                  </a:lnTo>
                  <a:lnTo>
                    <a:pt x="12" y="2152"/>
                  </a:lnTo>
                  <a:lnTo>
                    <a:pt x="2" y="2274"/>
                  </a:lnTo>
                  <a:lnTo>
                    <a:pt x="0" y="2397"/>
                  </a:lnTo>
                  <a:lnTo>
                    <a:pt x="2" y="2520"/>
                  </a:lnTo>
                  <a:lnTo>
                    <a:pt x="12" y="2642"/>
                  </a:lnTo>
                  <a:lnTo>
                    <a:pt x="27" y="2762"/>
                  </a:lnTo>
                  <a:lnTo>
                    <a:pt x="48" y="2880"/>
                  </a:lnTo>
                  <a:lnTo>
                    <a:pt x="75" y="2996"/>
                  </a:lnTo>
                  <a:lnTo>
                    <a:pt x="107" y="3110"/>
                  </a:lnTo>
                  <a:lnTo>
                    <a:pt x="144" y="3221"/>
                  </a:lnTo>
                  <a:lnTo>
                    <a:pt x="188" y="3329"/>
                  </a:lnTo>
                  <a:lnTo>
                    <a:pt x="235" y="3436"/>
                  </a:lnTo>
                  <a:lnTo>
                    <a:pt x="289" y="3539"/>
                  </a:lnTo>
                  <a:lnTo>
                    <a:pt x="346" y="3640"/>
                  </a:lnTo>
                  <a:lnTo>
                    <a:pt x="409" y="3737"/>
                  </a:lnTo>
                  <a:lnTo>
                    <a:pt x="475" y="3831"/>
                  </a:lnTo>
                  <a:lnTo>
                    <a:pt x="547" y="3921"/>
                  </a:lnTo>
                  <a:lnTo>
                    <a:pt x="622" y="4008"/>
                  </a:lnTo>
                  <a:lnTo>
                    <a:pt x="701" y="4091"/>
                  </a:lnTo>
                  <a:lnTo>
                    <a:pt x="784" y="4171"/>
                  </a:lnTo>
                  <a:lnTo>
                    <a:pt x="872" y="4246"/>
                  </a:lnTo>
                  <a:lnTo>
                    <a:pt x="962" y="4318"/>
                  </a:lnTo>
                  <a:lnTo>
                    <a:pt x="1056" y="4385"/>
                  </a:lnTo>
                  <a:lnTo>
                    <a:pt x="1153" y="4446"/>
                  </a:lnTo>
                  <a:lnTo>
                    <a:pt x="1254" y="4505"/>
                  </a:lnTo>
                  <a:lnTo>
                    <a:pt x="1357" y="4557"/>
                  </a:lnTo>
                  <a:lnTo>
                    <a:pt x="1463" y="4606"/>
                  </a:lnTo>
                  <a:lnTo>
                    <a:pt x="1572" y="4648"/>
                  </a:lnTo>
                  <a:lnTo>
                    <a:pt x="1683" y="4686"/>
                  </a:lnTo>
                  <a:lnTo>
                    <a:pt x="1797" y="4719"/>
                  </a:lnTo>
                  <a:lnTo>
                    <a:pt x="1912" y="4745"/>
                  </a:lnTo>
                  <a:lnTo>
                    <a:pt x="2031" y="4766"/>
                  </a:lnTo>
                  <a:lnTo>
                    <a:pt x="2151" y="4781"/>
                  </a:lnTo>
                  <a:lnTo>
                    <a:pt x="2272" y="4790"/>
                  </a:lnTo>
                  <a:lnTo>
                    <a:pt x="2395" y="4794"/>
                  </a:lnTo>
                  <a:lnTo>
                    <a:pt x="2520" y="4790"/>
                  </a:lnTo>
                  <a:lnTo>
                    <a:pt x="2641" y="4781"/>
                  </a:lnTo>
                  <a:lnTo>
                    <a:pt x="2761" y="4766"/>
                  </a:lnTo>
                  <a:lnTo>
                    <a:pt x="2878" y="4745"/>
                  </a:lnTo>
                  <a:lnTo>
                    <a:pt x="2995" y="4719"/>
                  </a:lnTo>
                  <a:lnTo>
                    <a:pt x="3108" y="4686"/>
                  </a:lnTo>
                  <a:lnTo>
                    <a:pt x="3220" y="4648"/>
                  </a:lnTo>
                  <a:lnTo>
                    <a:pt x="3329" y="4606"/>
                  </a:lnTo>
                  <a:lnTo>
                    <a:pt x="3435" y="4557"/>
                  </a:lnTo>
                  <a:lnTo>
                    <a:pt x="3538" y="4505"/>
                  </a:lnTo>
                  <a:lnTo>
                    <a:pt x="3638" y="4446"/>
                  </a:lnTo>
                  <a:lnTo>
                    <a:pt x="3735" y="4385"/>
                  </a:lnTo>
                  <a:lnTo>
                    <a:pt x="3829" y="4318"/>
                  </a:lnTo>
                  <a:lnTo>
                    <a:pt x="3920" y="4246"/>
                  </a:lnTo>
                  <a:lnTo>
                    <a:pt x="4008" y="4171"/>
                  </a:lnTo>
                  <a:lnTo>
                    <a:pt x="4091" y="4091"/>
                  </a:lnTo>
                  <a:lnTo>
                    <a:pt x="4170" y="4008"/>
                  </a:lnTo>
                  <a:lnTo>
                    <a:pt x="4245" y="3921"/>
                  </a:lnTo>
                  <a:lnTo>
                    <a:pt x="4316" y="3831"/>
                  </a:lnTo>
                  <a:lnTo>
                    <a:pt x="4383" y="3737"/>
                  </a:lnTo>
                  <a:lnTo>
                    <a:pt x="4446" y="3640"/>
                  </a:lnTo>
                  <a:lnTo>
                    <a:pt x="4503" y="3539"/>
                  </a:lnTo>
                  <a:lnTo>
                    <a:pt x="4556" y="3436"/>
                  </a:lnTo>
                  <a:lnTo>
                    <a:pt x="4604" y="3329"/>
                  </a:lnTo>
                  <a:lnTo>
                    <a:pt x="4647" y="3221"/>
                  </a:lnTo>
                  <a:lnTo>
                    <a:pt x="4684" y="3110"/>
                  </a:lnTo>
                  <a:lnTo>
                    <a:pt x="4717" y="2996"/>
                  </a:lnTo>
                  <a:lnTo>
                    <a:pt x="4744" y="2880"/>
                  </a:lnTo>
                  <a:lnTo>
                    <a:pt x="4765" y="2762"/>
                  </a:lnTo>
                  <a:lnTo>
                    <a:pt x="4780" y="2642"/>
                  </a:lnTo>
                  <a:lnTo>
                    <a:pt x="4790" y="2520"/>
                  </a:lnTo>
                  <a:lnTo>
                    <a:pt x="4792" y="2397"/>
                  </a:lnTo>
                  <a:close/>
                  <a:moveTo>
                    <a:pt x="4493" y="2397"/>
                  </a:moveTo>
                  <a:lnTo>
                    <a:pt x="4491" y="2505"/>
                  </a:lnTo>
                  <a:lnTo>
                    <a:pt x="4482" y="2611"/>
                  </a:lnTo>
                  <a:lnTo>
                    <a:pt x="4468" y="2716"/>
                  </a:lnTo>
                  <a:lnTo>
                    <a:pt x="4450" y="2819"/>
                  </a:lnTo>
                  <a:lnTo>
                    <a:pt x="4427" y="2921"/>
                  </a:lnTo>
                  <a:lnTo>
                    <a:pt x="4399" y="3020"/>
                  </a:lnTo>
                  <a:lnTo>
                    <a:pt x="4365" y="3118"/>
                  </a:lnTo>
                  <a:lnTo>
                    <a:pt x="4328" y="3213"/>
                  </a:lnTo>
                  <a:lnTo>
                    <a:pt x="4285" y="3306"/>
                  </a:lnTo>
                  <a:lnTo>
                    <a:pt x="4240" y="3397"/>
                  </a:lnTo>
                  <a:lnTo>
                    <a:pt x="4189" y="3484"/>
                  </a:lnTo>
                  <a:lnTo>
                    <a:pt x="4134" y="3569"/>
                  </a:lnTo>
                  <a:lnTo>
                    <a:pt x="4076" y="3652"/>
                  </a:lnTo>
                  <a:lnTo>
                    <a:pt x="4014" y="3730"/>
                  </a:lnTo>
                  <a:lnTo>
                    <a:pt x="3948" y="3807"/>
                  </a:lnTo>
                  <a:lnTo>
                    <a:pt x="3879" y="3879"/>
                  </a:lnTo>
                  <a:lnTo>
                    <a:pt x="3806" y="3949"/>
                  </a:lnTo>
                  <a:lnTo>
                    <a:pt x="3730" y="4015"/>
                  </a:lnTo>
                  <a:lnTo>
                    <a:pt x="3650" y="4078"/>
                  </a:lnTo>
                  <a:lnTo>
                    <a:pt x="3568" y="4136"/>
                  </a:lnTo>
                  <a:lnTo>
                    <a:pt x="3483" y="4191"/>
                  </a:lnTo>
                  <a:lnTo>
                    <a:pt x="3396" y="4241"/>
                  </a:lnTo>
                  <a:lnTo>
                    <a:pt x="3305" y="4287"/>
                  </a:lnTo>
                  <a:lnTo>
                    <a:pt x="3212" y="4329"/>
                  </a:lnTo>
                  <a:lnTo>
                    <a:pt x="3117" y="4367"/>
                  </a:lnTo>
                  <a:lnTo>
                    <a:pt x="3019" y="4399"/>
                  </a:lnTo>
                  <a:lnTo>
                    <a:pt x="2920" y="4429"/>
                  </a:lnTo>
                  <a:lnTo>
                    <a:pt x="2819" y="4451"/>
                  </a:lnTo>
                  <a:lnTo>
                    <a:pt x="2715" y="4470"/>
                  </a:lnTo>
                  <a:lnTo>
                    <a:pt x="2610" y="4483"/>
                  </a:lnTo>
                  <a:lnTo>
                    <a:pt x="2504" y="4491"/>
                  </a:lnTo>
                  <a:lnTo>
                    <a:pt x="2395" y="4494"/>
                  </a:lnTo>
                  <a:lnTo>
                    <a:pt x="2288" y="4491"/>
                  </a:lnTo>
                  <a:lnTo>
                    <a:pt x="2181" y="4483"/>
                  </a:lnTo>
                  <a:lnTo>
                    <a:pt x="2076" y="4470"/>
                  </a:lnTo>
                  <a:lnTo>
                    <a:pt x="1973" y="4451"/>
                  </a:lnTo>
                  <a:lnTo>
                    <a:pt x="1872" y="4429"/>
                  </a:lnTo>
                  <a:lnTo>
                    <a:pt x="1772" y="4399"/>
                  </a:lnTo>
                  <a:lnTo>
                    <a:pt x="1675" y="4367"/>
                  </a:lnTo>
                  <a:lnTo>
                    <a:pt x="1580" y="4329"/>
                  </a:lnTo>
                  <a:lnTo>
                    <a:pt x="1487" y="4287"/>
                  </a:lnTo>
                  <a:lnTo>
                    <a:pt x="1396" y="4241"/>
                  </a:lnTo>
                  <a:lnTo>
                    <a:pt x="1308" y="4191"/>
                  </a:lnTo>
                  <a:lnTo>
                    <a:pt x="1223" y="4136"/>
                  </a:lnTo>
                  <a:lnTo>
                    <a:pt x="1142" y="4078"/>
                  </a:lnTo>
                  <a:lnTo>
                    <a:pt x="1062" y="4015"/>
                  </a:lnTo>
                  <a:lnTo>
                    <a:pt x="986" y="3949"/>
                  </a:lnTo>
                  <a:lnTo>
                    <a:pt x="913" y="3879"/>
                  </a:lnTo>
                  <a:lnTo>
                    <a:pt x="844" y="3807"/>
                  </a:lnTo>
                  <a:lnTo>
                    <a:pt x="777" y="3730"/>
                  </a:lnTo>
                  <a:lnTo>
                    <a:pt x="716" y="3652"/>
                  </a:lnTo>
                  <a:lnTo>
                    <a:pt x="658" y="3569"/>
                  </a:lnTo>
                  <a:lnTo>
                    <a:pt x="603" y="3484"/>
                  </a:lnTo>
                  <a:lnTo>
                    <a:pt x="552" y="3397"/>
                  </a:lnTo>
                  <a:lnTo>
                    <a:pt x="505" y="3306"/>
                  </a:lnTo>
                  <a:lnTo>
                    <a:pt x="464" y="3213"/>
                  </a:lnTo>
                  <a:lnTo>
                    <a:pt x="426" y="3118"/>
                  </a:lnTo>
                  <a:lnTo>
                    <a:pt x="393" y="3020"/>
                  </a:lnTo>
                  <a:lnTo>
                    <a:pt x="365" y="2921"/>
                  </a:lnTo>
                  <a:lnTo>
                    <a:pt x="342" y="2819"/>
                  </a:lnTo>
                  <a:lnTo>
                    <a:pt x="323" y="2716"/>
                  </a:lnTo>
                  <a:lnTo>
                    <a:pt x="310" y="2611"/>
                  </a:lnTo>
                  <a:lnTo>
                    <a:pt x="301" y="2505"/>
                  </a:lnTo>
                  <a:lnTo>
                    <a:pt x="299" y="2397"/>
                  </a:lnTo>
                  <a:lnTo>
                    <a:pt x="301" y="2289"/>
                  </a:lnTo>
                  <a:lnTo>
                    <a:pt x="310" y="2183"/>
                  </a:lnTo>
                  <a:lnTo>
                    <a:pt x="323" y="2078"/>
                  </a:lnTo>
                  <a:lnTo>
                    <a:pt x="342" y="1975"/>
                  </a:lnTo>
                  <a:lnTo>
                    <a:pt x="365" y="1873"/>
                  </a:lnTo>
                  <a:lnTo>
                    <a:pt x="393" y="1774"/>
                  </a:lnTo>
                  <a:lnTo>
                    <a:pt x="426" y="1676"/>
                  </a:lnTo>
                  <a:lnTo>
                    <a:pt x="464" y="1581"/>
                  </a:lnTo>
                  <a:lnTo>
                    <a:pt x="505" y="1488"/>
                  </a:lnTo>
                  <a:lnTo>
                    <a:pt x="552" y="1397"/>
                  </a:lnTo>
                  <a:lnTo>
                    <a:pt x="603" y="1310"/>
                  </a:lnTo>
                  <a:lnTo>
                    <a:pt x="658" y="1225"/>
                  </a:lnTo>
                  <a:lnTo>
                    <a:pt x="716" y="1142"/>
                  </a:lnTo>
                  <a:lnTo>
                    <a:pt x="777" y="1064"/>
                  </a:lnTo>
                  <a:lnTo>
                    <a:pt x="844" y="987"/>
                  </a:lnTo>
                  <a:lnTo>
                    <a:pt x="913" y="915"/>
                  </a:lnTo>
                  <a:lnTo>
                    <a:pt x="986" y="845"/>
                  </a:lnTo>
                  <a:lnTo>
                    <a:pt x="1062" y="779"/>
                  </a:lnTo>
                  <a:lnTo>
                    <a:pt x="1142" y="716"/>
                  </a:lnTo>
                  <a:lnTo>
                    <a:pt x="1223" y="658"/>
                  </a:lnTo>
                  <a:lnTo>
                    <a:pt x="1308" y="604"/>
                  </a:lnTo>
                  <a:lnTo>
                    <a:pt x="1396" y="553"/>
                  </a:lnTo>
                  <a:lnTo>
                    <a:pt x="1487" y="507"/>
                  </a:lnTo>
                  <a:lnTo>
                    <a:pt x="1580" y="465"/>
                  </a:lnTo>
                  <a:lnTo>
                    <a:pt x="1675" y="427"/>
                  </a:lnTo>
                  <a:lnTo>
                    <a:pt x="1772" y="395"/>
                  </a:lnTo>
                  <a:lnTo>
                    <a:pt x="1872" y="365"/>
                  </a:lnTo>
                  <a:lnTo>
                    <a:pt x="1973" y="343"/>
                  </a:lnTo>
                  <a:lnTo>
                    <a:pt x="2076" y="324"/>
                  </a:lnTo>
                  <a:lnTo>
                    <a:pt x="2181" y="311"/>
                  </a:lnTo>
                  <a:lnTo>
                    <a:pt x="2288" y="303"/>
                  </a:lnTo>
                  <a:lnTo>
                    <a:pt x="2395" y="300"/>
                  </a:lnTo>
                  <a:lnTo>
                    <a:pt x="2504" y="303"/>
                  </a:lnTo>
                  <a:lnTo>
                    <a:pt x="2610" y="311"/>
                  </a:lnTo>
                  <a:lnTo>
                    <a:pt x="2715" y="324"/>
                  </a:lnTo>
                  <a:lnTo>
                    <a:pt x="2819" y="343"/>
                  </a:lnTo>
                  <a:lnTo>
                    <a:pt x="2920" y="365"/>
                  </a:lnTo>
                  <a:lnTo>
                    <a:pt x="3019" y="395"/>
                  </a:lnTo>
                  <a:lnTo>
                    <a:pt x="3117" y="427"/>
                  </a:lnTo>
                  <a:lnTo>
                    <a:pt x="3212" y="465"/>
                  </a:lnTo>
                  <a:lnTo>
                    <a:pt x="3305" y="507"/>
                  </a:lnTo>
                  <a:lnTo>
                    <a:pt x="3396" y="553"/>
                  </a:lnTo>
                  <a:lnTo>
                    <a:pt x="3483" y="604"/>
                  </a:lnTo>
                  <a:lnTo>
                    <a:pt x="3568" y="658"/>
                  </a:lnTo>
                  <a:lnTo>
                    <a:pt x="3650" y="716"/>
                  </a:lnTo>
                  <a:lnTo>
                    <a:pt x="3730" y="779"/>
                  </a:lnTo>
                  <a:lnTo>
                    <a:pt x="3806" y="845"/>
                  </a:lnTo>
                  <a:lnTo>
                    <a:pt x="3879" y="915"/>
                  </a:lnTo>
                  <a:lnTo>
                    <a:pt x="3948" y="987"/>
                  </a:lnTo>
                  <a:lnTo>
                    <a:pt x="4014" y="1064"/>
                  </a:lnTo>
                  <a:lnTo>
                    <a:pt x="4076" y="1142"/>
                  </a:lnTo>
                  <a:lnTo>
                    <a:pt x="4134" y="1225"/>
                  </a:lnTo>
                  <a:lnTo>
                    <a:pt x="4189" y="1310"/>
                  </a:lnTo>
                  <a:lnTo>
                    <a:pt x="4240" y="1397"/>
                  </a:lnTo>
                  <a:lnTo>
                    <a:pt x="4285" y="1488"/>
                  </a:lnTo>
                  <a:lnTo>
                    <a:pt x="4328" y="1581"/>
                  </a:lnTo>
                  <a:lnTo>
                    <a:pt x="4365" y="1676"/>
                  </a:lnTo>
                  <a:lnTo>
                    <a:pt x="4399" y="1774"/>
                  </a:lnTo>
                  <a:lnTo>
                    <a:pt x="4427" y="1873"/>
                  </a:lnTo>
                  <a:lnTo>
                    <a:pt x="4450" y="1975"/>
                  </a:lnTo>
                  <a:lnTo>
                    <a:pt x="4468" y="2078"/>
                  </a:lnTo>
                  <a:lnTo>
                    <a:pt x="4482" y="2183"/>
                  </a:lnTo>
                  <a:lnTo>
                    <a:pt x="4491" y="2289"/>
                  </a:lnTo>
                  <a:lnTo>
                    <a:pt x="4493" y="2397"/>
                  </a:lnTo>
                  <a:close/>
                </a:path>
              </a:pathLst>
            </a:custGeom>
            <a:solidFill>
              <a:srgbClr val="CE966C"/>
            </a:solidFill>
            <a:ln w="9525">
              <a:noFill/>
              <a:round/>
              <a:headEnd/>
              <a:tailEnd/>
            </a:ln>
          </p:spPr>
          <p:txBody>
            <a:bodyPr/>
            <a:lstStyle/>
            <a:p>
              <a:pPr eaLnBrk="1" hangingPunct="1"/>
              <a:endParaRPr lang="pt-BR" u="none"/>
            </a:p>
          </p:txBody>
        </p:sp>
        <p:sp>
          <p:nvSpPr>
            <p:cNvPr id="468217" name="Freeform 102"/>
            <p:cNvSpPr>
              <a:spLocks noEditPoints="1"/>
            </p:cNvSpPr>
            <p:nvPr/>
          </p:nvSpPr>
          <p:spPr bwMode="auto">
            <a:xfrm>
              <a:off x="3725863" y="2736836"/>
              <a:ext cx="1019175" cy="1019175"/>
            </a:xfrm>
            <a:custGeom>
              <a:avLst/>
              <a:gdLst>
                <a:gd name="T0" fmla="*/ 2147483647 w 4494"/>
                <a:gd name="T1" fmla="*/ 2147483647 h 4494"/>
                <a:gd name="T2" fmla="*/ 2147483647 w 4494"/>
                <a:gd name="T3" fmla="*/ 2147483647 h 4494"/>
                <a:gd name="T4" fmla="*/ 2147483647 w 4494"/>
                <a:gd name="T5" fmla="*/ 2147483647 h 4494"/>
                <a:gd name="T6" fmla="*/ 2147483647 w 4494"/>
                <a:gd name="T7" fmla="*/ 2147483647 h 4494"/>
                <a:gd name="T8" fmla="*/ 2147483647 w 4494"/>
                <a:gd name="T9" fmla="*/ 2147483647 h 4494"/>
                <a:gd name="T10" fmla="*/ 2147483647 w 4494"/>
                <a:gd name="T11" fmla="*/ 2147483647 h 4494"/>
                <a:gd name="T12" fmla="*/ 2147483647 w 4494"/>
                <a:gd name="T13" fmla="*/ 2147483647 h 4494"/>
                <a:gd name="T14" fmla="*/ 2147483647 w 4494"/>
                <a:gd name="T15" fmla="*/ 2147483647 h 4494"/>
                <a:gd name="T16" fmla="*/ 2147483647 w 4494"/>
                <a:gd name="T17" fmla="*/ 2147483647 h 4494"/>
                <a:gd name="T18" fmla="*/ 2147483647 w 4494"/>
                <a:gd name="T19" fmla="*/ 2147483647 h 4494"/>
                <a:gd name="T20" fmla="*/ 2147483647 w 4494"/>
                <a:gd name="T21" fmla="*/ 2147483647 h 4494"/>
                <a:gd name="T22" fmla="*/ 2147483647 w 4494"/>
                <a:gd name="T23" fmla="*/ 2147483647 h 4494"/>
                <a:gd name="T24" fmla="*/ 0 w 4494"/>
                <a:gd name="T25" fmla="*/ 2147483647 h 4494"/>
                <a:gd name="T26" fmla="*/ 2147483647 w 4494"/>
                <a:gd name="T27" fmla="*/ 2147483647 h 4494"/>
                <a:gd name="T28" fmla="*/ 2147483647 w 4494"/>
                <a:gd name="T29" fmla="*/ 2147483647 h 4494"/>
                <a:gd name="T30" fmla="*/ 2147483647 w 4494"/>
                <a:gd name="T31" fmla="*/ 2147483647 h 4494"/>
                <a:gd name="T32" fmla="*/ 2147483647 w 4494"/>
                <a:gd name="T33" fmla="*/ 2147483647 h 4494"/>
                <a:gd name="T34" fmla="*/ 2147483647 w 4494"/>
                <a:gd name="T35" fmla="*/ 2147483647 h 4494"/>
                <a:gd name="T36" fmla="*/ 2147483647 w 4494"/>
                <a:gd name="T37" fmla="*/ 2147483647 h 4494"/>
                <a:gd name="T38" fmla="*/ 2147483647 w 4494"/>
                <a:gd name="T39" fmla="*/ 2147483647 h 4494"/>
                <a:gd name="T40" fmla="*/ 2147483647 w 4494"/>
                <a:gd name="T41" fmla="*/ 2147483647 h 4494"/>
                <a:gd name="T42" fmla="*/ 2147483647 w 4494"/>
                <a:gd name="T43" fmla="*/ 2147483647 h 4494"/>
                <a:gd name="T44" fmla="*/ 2147483647 w 4494"/>
                <a:gd name="T45" fmla="*/ 2147483647 h 4494"/>
                <a:gd name="T46" fmla="*/ 2147483647 w 4494"/>
                <a:gd name="T47" fmla="*/ 2147483647 h 4494"/>
                <a:gd name="T48" fmla="*/ 2147483647 w 4494"/>
                <a:gd name="T49" fmla="*/ 2147483647 h 4494"/>
                <a:gd name="T50" fmla="*/ 2147483647 w 4494"/>
                <a:gd name="T51" fmla="*/ 2147483647 h 4494"/>
                <a:gd name="T52" fmla="*/ 2147483647 w 4494"/>
                <a:gd name="T53" fmla="*/ 2147483647 h 4494"/>
                <a:gd name="T54" fmla="*/ 2147483647 w 4494"/>
                <a:gd name="T55" fmla="*/ 2147483647 h 4494"/>
                <a:gd name="T56" fmla="*/ 2147483647 w 4494"/>
                <a:gd name="T57" fmla="*/ 2147483647 h 4494"/>
                <a:gd name="T58" fmla="*/ 2147483647 w 4494"/>
                <a:gd name="T59" fmla="*/ 2147483647 h 4494"/>
                <a:gd name="T60" fmla="*/ 2147483647 w 4494"/>
                <a:gd name="T61" fmla="*/ 2147483647 h 4494"/>
                <a:gd name="T62" fmla="*/ 2147483647 w 4494"/>
                <a:gd name="T63" fmla="*/ 2147483647 h 4494"/>
                <a:gd name="T64" fmla="*/ 2147483647 w 4494"/>
                <a:gd name="T65" fmla="*/ 2147483647 h 4494"/>
                <a:gd name="T66" fmla="*/ 2147483647 w 4494"/>
                <a:gd name="T67" fmla="*/ 2147483647 h 4494"/>
                <a:gd name="T68" fmla="*/ 2147483647 w 4494"/>
                <a:gd name="T69" fmla="*/ 2147483647 h 4494"/>
                <a:gd name="T70" fmla="*/ 2147483647 w 4494"/>
                <a:gd name="T71" fmla="*/ 2147483647 h 4494"/>
                <a:gd name="T72" fmla="*/ 2147483647 w 4494"/>
                <a:gd name="T73" fmla="*/ 2147483647 h 4494"/>
                <a:gd name="T74" fmla="*/ 2147483647 w 4494"/>
                <a:gd name="T75" fmla="*/ 2147483647 h 4494"/>
                <a:gd name="T76" fmla="*/ 2147483647 w 4494"/>
                <a:gd name="T77" fmla="*/ 2147483647 h 4494"/>
                <a:gd name="T78" fmla="*/ 2147483647 w 4494"/>
                <a:gd name="T79" fmla="*/ 2147483647 h 4494"/>
                <a:gd name="T80" fmla="*/ 2147483647 w 4494"/>
                <a:gd name="T81" fmla="*/ 2147483647 h 4494"/>
                <a:gd name="T82" fmla="*/ 2147483647 w 4494"/>
                <a:gd name="T83" fmla="*/ 2147483647 h 4494"/>
                <a:gd name="T84" fmla="*/ 2147483647 w 4494"/>
                <a:gd name="T85" fmla="*/ 2147483647 h 4494"/>
                <a:gd name="T86" fmla="*/ 2147483647 w 4494"/>
                <a:gd name="T87" fmla="*/ 2147483647 h 4494"/>
                <a:gd name="T88" fmla="*/ 2147483647 w 4494"/>
                <a:gd name="T89" fmla="*/ 2147483647 h 4494"/>
                <a:gd name="T90" fmla="*/ 2147483647 w 4494"/>
                <a:gd name="T91" fmla="*/ 2147483647 h 4494"/>
                <a:gd name="T92" fmla="*/ 2147483647 w 4494"/>
                <a:gd name="T93" fmla="*/ 2147483647 h 4494"/>
                <a:gd name="T94" fmla="*/ 2147483647 w 4494"/>
                <a:gd name="T95" fmla="*/ 2147483647 h 4494"/>
                <a:gd name="T96" fmla="*/ 2147483647 w 4494"/>
                <a:gd name="T97" fmla="*/ 2147483647 h 4494"/>
                <a:gd name="T98" fmla="*/ 2147483647 w 4494"/>
                <a:gd name="T99" fmla="*/ 2147483647 h 4494"/>
                <a:gd name="T100" fmla="*/ 2147483647 w 4494"/>
                <a:gd name="T101" fmla="*/ 2147483647 h 44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94"/>
                <a:gd name="T154" fmla="*/ 0 h 4494"/>
                <a:gd name="T155" fmla="*/ 4494 w 4494"/>
                <a:gd name="T156" fmla="*/ 4494 h 44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94" h="4494">
                  <a:moveTo>
                    <a:pt x="4494" y="2247"/>
                  </a:moveTo>
                  <a:lnTo>
                    <a:pt x="4491" y="2132"/>
                  </a:lnTo>
                  <a:lnTo>
                    <a:pt x="4482" y="2017"/>
                  </a:lnTo>
                  <a:lnTo>
                    <a:pt x="4468" y="1905"/>
                  </a:lnTo>
                  <a:lnTo>
                    <a:pt x="4448" y="1794"/>
                  </a:lnTo>
                  <a:lnTo>
                    <a:pt x="4423" y="1686"/>
                  </a:lnTo>
                  <a:lnTo>
                    <a:pt x="4393" y="1579"/>
                  </a:lnTo>
                  <a:lnTo>
                    <a:pt x="4357" y="1475"/>
                  </a:lnTo>
                  <a:lnTo>
                    <a:pt x="4317" y="1373"/>
                  </a:lnTo>
                  <a:lnTo>
                    <a:pt x="4272" y="1273"/>
                  </a:lnTo>
                  <a:lnTo>
                    <a:pt x="4223" y="1176"/>
                  </a:lnTo>
                  <a:lnTo>
                    <a:pt x="4168" y="1082"/>
                  </a:lnTo>
                  <a:lnTo>
                    <a:pt x="4110" y="991"/>
                  </a:lnTo>
                  <a:lnTo>
                    <a:pt x="4047" y="902"/>
                  </a:lnTo>
                  <a:lnTo>
                    <a:pt x="3981" y="818"/>
                  </a:lnTo>
                  <a:lnTo>
                    <a:pt x="3910" y="737"/>
                  </a:lnTo>
                  <a:lnTo>
                    <a:pt x="3835" y="658"/>
                  </a:lnTo>
                  <a:lnTo>
                    <a:pt x="3758" y="584"/>
                  </a:lnTo>
                  <a:lnTo>
                    <a:pt x="3676" y="514"/>
                  </a:lnTo>
                  <a:lnTo>
                    <a:pt x="3591" y="446"/>
                  </a:lnTo>
                  <a:lnTo>
                    <a:pt x="3503" y="384"/>
                  </a:lnTo>
                  <a:lnTo>
                    <a:pt x="3412" y="325"/>
                  </a:lnTo>
                  <a:lnTo>
                    <a:pt x="3317" y="272"/>
                  </a:lnTo>
                  <a:lnTo>
                    <a:pt x="3221" y="222"/>
                  </a:lnTo>
                  <a:lnTo>
                    <a:pt x="3121" y="176"/>
                  </a:lnTo>
                  <a:lnTo>
                    <a:pt x="3019" y="137"/>
                  </a:lnTo>
                  <a:lnTo>
                    <a:pt x="2915" y="101"/>
                  </a:lnTo>
                  <a:lnTo>
                    <a:pt x="2809" y="71"/>
                  </a:lnTo>
                  <a:lnTo>
                    <a:pt x="2700" y="46"/>
                  </a:lnTo>
                  <a:lnTo>
                    <a:pt x="2589" y="26"/>
                  </a:lnTo>
                  <a:lnTo>
                    <a:pt x="2476" y="12"/>
                  </a:lnTo>
                  <a:lnTo>
                    <a:pt x="2363" y="3"/>
                  </a:lnTo>
                  <a:lnTo>
                    <a:pt x="2246" y="0"/>
                  </a:lnTo>
                  <a:lnTo>
                    <a:pt x="2131" y="3"/>
                  </a:lnTo>
                  <a:lnTo>
                    <a:pt x="2017" y="12"/>
                  </a:lnTo>
                  <a:lnTo>
                    <a:pt x="1905" y="26"/>
                  </a:lnTo>
                  <a:lnTo>
                    <a:pt x="1794" y="46"/>
                  </a:lnTo>
                  <a:lnTo>
                    <a:pt x="1685" y="71"/>
                  </a:lnTo>
                  <a:lnTo>
                    <a:pt x="1579" y="101"/>
                  </a:lnTo>
                  <a:lnTo>
                    <a:pt x="1474" y="137"/>
                  </a:lnTo>
                  <a:lnTo>
                    <a:pt x="1372" y="176"/>
                  </a:lnTo>
                  <a:lnTo>
                    <a:pt x="1273" y="222"/>
                  </a:lnTo>
                  <a:lnTo>
                    <a:pt x="1176" y="272"/>
                  </a:lnTo>
                  <a:lnTo>
                    <a:pt x="1082" y="325"/>
                  </a:lnTo>
                  <a:lnTo>
                    <a:pt x="990" y="384"/>
                  </a:lnTo>
                  <a:lnTo>
                    <a:pt x="903" y="446"/>
                  </a:lnTo>
                  <a:lnTo>
                    <a:pt x="818" y="514"/>
                  </a:lnTo>
                  <a:lnTo>
                    <a:pt x="736" y="584"/>
                  </a:lnTo>
                  <a:lnTo>
                    <a:pt x="659" y="658"/>
                  </a:lnTo>
                  <a:lnTo>
                    <a:pt x="584" y="737"/>
                  </a:lnTo>
                  <a:lnTo>
                    <a:pt x="513" y="818"/>
                  </a:lnTo>
                  <a:lnTo>
                    <a:pt x="447" y="902"/>
                  </a:lnTo>
                  <a:lnTo>
                    <a:pt x="384" y="991"/>
                  </a:lnTo>
                  <a:lnTo>
                    <a:pt x="326" y="1082"/>
                  </a:lnTo>
                  <a:lnTo>
                    <a:pt x="271" y="1176"/>
                  </a:lnTo>
                  <a:lnTo>
                    <a:pt x="222" y="1273"/>
                  </a:lnTo>
                  <a:lnTo>
                    <a:pt x="177" y="1373"/>
                  </a:lnTo>
                  <a:lnTo>
                    <a:pt x="137" y="1475"/>
                  </a:lnTo>
                  <a:lnTo>
                    <a:pt x="101" y="1579"/>
                  </a:lnTo>
                  <a:lnTo>
                    <a:pt x="70" y="1686"/>
                  </a:lnTo>
                  <a:lnTo>
                    <a:pt x="46" y="1794"/>
                  </a:lnTo>
                  <a:lnTo>
                    <a:pt x="26" y="1905"/>
                  </a:lnTo>
                  <a:lnTo>
                    <a:pt x="12" y="2017"/>
                  </a:lnTo>
                  <a:lnTo>
                    <a:pt x="3" y="2132"/>
                  </a:lnTo>
                  <a:lnTo>
                    <a:pt x="0" y="2247"/>
                  </a:lnTo>
                  <a:lnTo>
                    <a:pt x="3" y="2362"/>
                  </a:lnTo>
                  <a:lnTo>
                    <a:pt x="12" y="2477"/>
                  </a:lnTo>
                  <a:lnTo>
                    <a:pt x="26" y="2589"/>
                  </a:lnTo>
                  <a:lnTo>
                    <a:pt x="46" y="2700"/>
                  </a:lnTo>
                  <a:lnTo>
                    <a:pt x="70" y="2808"/>
                  </a:lnTo>
                  <a:lnTo>
                    <a:pt x="101" y="2915"/>
                  </a:lnTo>
                  <a:lnTo>
                    <a:pt x="137" y="3019"/>
                  </a:lnTo>
                  <a:lnTo>
                    <a:pt x="177" y="3121"/>
                  </a:lnTo>
                  <a:lnTo>
                    <a:pt x="222" y="3221"/>
                  </a:lnTo>
                  <a:lnTo>
                    <a:pt x="271" y="3318"/>
                  </a:lnTo>
                  <a:lnTo>
                    <a:pt x="326" y="3412"/>
                  </a:lnTo>
                  <a:lnTo>
                    <a:pt x="384" y="3503"/>
                  </a:lnTo>
                  <a:lnTo>
                    <a:pt x="447" y="3592"/>
                  </a:lnTo>
                  <a:lnTo>
                    <a:pt x="513" y="3676"/>
                  </a:lnTo>
                  <a:lnTo>
                    <a:pt x="584" y="3757"/>
                  </a:lnTo>
                  <a:lnTo>
                    <a:pt x="659" y="3836"/>
                  </a:lnTo>
                  <a:lnTo>
                    <a:pt x="736" y="3910"/>
                  </a:lnTo>
                  <a:lnTo>
                    <a:pt x="818" y="3980"/>
                  </a:lnTo>
                  <a:lnTo>
                    <a:pt x="903" y="4048"/>
                  </a:lnTo>
                  <a:lnTo>
                    <a:pt x="990" y="4110"/>
                  </a:lnTo>
                  <a:lnTo>
                    <a:pt x="1082" y="4169"/>
                  </a:lnTo>
                  <a:lnTo>
                    <a:pt x="1176" y="4222"/>
                  </a:lnTo>
                  <a:lnTo>
                    <a:pt x="1273" y="4272"/>
                  </a:lnTo>
                  <a:lnTo>
                    <a:pt x="1372" y="4318"/>
                  </a:lnTo>
                  <a:lnTo>
                    <a:pt x="1474" y="4357"/>
                  </a:lnTo>
                  <a:lnTo>
                    <a:pt x="1579" y="4393"/>
                  </a:lnTo>
                  <a:lnTo>
                    <a:pt x="1685" y="4423"/>
                  </a:lnTo>
                  <a:lnTo>
                    <a:pt x="1794" y="4448"/>
                  </a:lnTo>
                  <a:lnTo>
                    <a:pt x="1905" y="4468"/>
                  </a:lnTo>
                  <a:lnTo>
                    <a:pt x="2017" y="4482"/>
                  </a:lnTo>
                  <a:lnTo>
                    <a:pt x="2131" y="4491"/>
                  </a:lnTo>
                  <a:lnTo>
                    <a:pt x="2246" y="4494"/>
                  </a:lnTo>
                  <a:lnTo>
                    <a:pt x="2363" y="4491"/>
                  </a:lnTo>
                  <a:lnTo>
                    <a:pt x="2476" y="4482"/>
                  </a:lnTo>
                  <a:lnTo>
                    <a:pt x="2589" y="4468"/>
                  </a:lnTo>
                  <a:lnTo>
                    <a:pt x="2700" y="4448"/>
                  </a:lnTo>
                  <a:lnTo>
                    <a:pt x="2809" y="4423"/>
                  </a:lnTo>
                  <a:lnTo>
                    <a:pt x="2915" y="4393"/>
                  </a:lnTo>
                  <a:lnTo>
                    <a:pt x="3019" y="4357"/>
                  </a:lnTo>
                  <a:lnTo>
                    <a:pt x="3121" y="4318"/>
                  </a:lnTo>
                  <a:lnTo>
                    <a:pt x="3221" y="4272"/>
                  </a:lnTo>
                  <a:lnTo>
                    <a:pt x="3317" y="4222"/>
                  </a:lnTo>
                  <a:lnTo>
                    <a:pt x="3412" y="4169"/>
                  </a:lnTo>
                  <a:lnTo>
                    <a:pt x="3503" y="4110"/>
                  </a:lnTo>
                  <a:lnTo>
                    <a:pt x="3591" y="4048"/>
                  </a:lnTo>
                  <a:lnTo>
                    <a:pt x="3676" y="3980"/>
                  </a:lnTo>
                  <a:lnTo>
                    <a:pt x="3758" y="3910"/>
                  </a:lnTo>
                  <a:lnTo>
                    <a:pt x="3835" y="3836"/>
                  </a:lnTo>
                  <a:lnTo>
                    <a:pt x="3910" y="3757"/>
                  </a:lnTo>
                  <a:lnTo>
                    <a:pt x="3981" y="3676"/>
                  </a:lnTo>
                  <a:lnTo>
                    <a:pt x="4047" y="3592"/>
                  </a:lnTo>
                  <a:lnTo>
                    <a:pt x="4110" y="3503"/>
                  </a:lnTo>
                  <a:lnTo>
                    <a:pt x="4168" y="3412"/>
                  </a:lnTo>
                  <a:lnTo>
                    <a:pt x="4223" y="3318"/>
                  </a:lnTo>
                  <a:lnTo>
                    <a:pt x="4272" y="3221"/>
                  </a:lnTo>
                  <a:lnTo>
                    <a:pt x="4317" y="3121"/>
                  </a:lnTo>
                  <a:lnTo>
                    <a:pt x="4357" y="3019"/>
                  </a:lnTo>
                  <a:lnTo>
                    <a:pt x="4393" y="2915"/>
                  </a:lnTo>
                  <a:lnTo>
                    <a:pt x="4423" y="2808"/>
                  </a:lnTo>
                  <a:lnTo>
                    <a:pt x="4448" y="2700"/>
                  </a:lnTo>
                  <a:lnTo>
                    <a:pt x="4468" y="2589"/>
                  </a:lnTo>
                  <a:lnTo>
                    <a:pt x="4482" y="2477"/>
                  </a:lnTo>
                  <a:lnTo>
                    <a:pt x="4491" y="2362"/>
                  </a:lnTo>
                  <a:lnTo>
                    <a:pt x="4494" y="2247"/>
                  </a:lnTo>
                  <a:close/>
                  <a:moveTo>
                    <a:pt x="4194" y="2247"/>
                  </a:moveTo>
                  <a:lnTo>
                    <a:pt x="4191" y="2347"/>
                  </a:lnTo>
                  <a:lnTo>
                    <a:pt x="4184" y="2446"/>
                  </a:lnTo>
                  <a:lnTo>
                    <a:pt x="4171" y="2544"/>
                  </a:lnTo>
                  <a:lnTo>
                    <a:pt x="4154" y="2639"/>
                  </a:lnTo>
                  <a:lnTo>
                    <a:pt x="4133" y="2733"/>
                  </a:lnTo>
                  <a:lnTo>
                    <a:pt x="4106" y="2826"/>
                  </a:lnTo>
                  <a:lnTo>
                    <a:pt x="4076" y="2917"/>
                  </a:lnTo>
                  <a:lnTo>
                    <a:pt x="4041" y="3004"/>
                  </a:lnTo>
                  <a:lnTo>
                    <a:pt x="4002" y="3091"/>
                  </a:lnTo>
                  <a:lnTo>
                    <a:pt x="3959" y="3175"/>
                  </a:lnTo>
                  <a:lnTo>
                    <a:pt x="3912" y="3257"/>
                  </a:lnTo>
                  <a:lnTo>
                    <a:pt x="3862" y="3336"/>
                  </a:lnTo>
                  <a:lnTo>
                    <a:pt x="3807" y="3412"/>
                  </a:lnTo>
                  <a:lnTo>
                    <a:pt x="3749" y="3485"/>
                  </a:lnTo>
                  <a:lnTo>
                    <a:pt x="3688" y="3556"/>
                  </a:lnTo>
                  <a:lnTo>
                    <a:pt x="3623" y="3624"/>
                  </a:lnTo>
                  <a:lnTo>
                    <a:pt x="3556" y="3688"/>
                  </a:lnTo>
                  <a:lnTo>
                    <a:pt x="3486" y="3750"/>
                  </a:lnTo>
                  <a:lnTo>
                    <a:pt x="3412" y="3808"/>
                  </a:lnTo>
                  <a:lnTo>
                    <a:pt x="3335" y="3862"/>
                  </a:lnTo>
                  <a:lnTo>
                    <a:pt x="3257" y="3912"/>
                  </a:lnTo>
                  <a:lnTo>
                    <a:pt x="3175" y="3959"/>
                  </a:lnTo>
                  <a:lnTo>
                    <a:pt x="3091" y="4002"/>
                  </a:lnTo>
                  <a:lnTo>
                    <a:pt x="3005" y="4041"/>
                  </a:lnTo>
                  <a:lnTo>
                    <a:pt x="2916" y="4076"/>
                  </a:lnTo>
                  <a:lnTo>
                    <a:pt x="2826" y="4107"/>
                  </a:lnTo>
                  <a:lnTo>
                    <a:pt x="2734" y="4133"/>
                  </a:lnTo>
                  <a:lnTo>
                    <a:pt x="2640" y="4155"/>
                  </a:lnTo>
                  <a:lnTo>
                    <a:pt x="2543" y="4172"/>
                  </a:lnTo>
                  <a:lnTo>
                    <a:pt x="2446" y="4184"/>
                  </a:lnTo>
                  <a:lnTo>
                    <a:pt x="2347" y="4192"/>
                  </a:lnTo>
                  <a:lnTo>
                    <a:pt x="2246" y="4194"/>
                  </a:lnTo>
                  <a:lnTo>
                    <a:pt x="2147" y="4192"/>
                  </a:lnTo>
                  <a:lnTo>
                    <a:pt x="2048" y="4184"/>
                  </a:lnTo>
                  <a:lnTo>
                    <a:pt x="1951" y="4172"/>
                  </a:lnTo>
                  <a:lnTo>
                    <a:pt x="1854" y="4155"/>
                  </a:lnTo>
                  <a:lnTo>
                    <a:pt x="1760" y="4133"/>
                  </a:lnTo>
                  <a:lnTo>
                    <a:pt x="1668" y="4107"/>
                  </a:lnTo>
                  <a:lnTo>
                    <a:pt x="1577" y="4076"/>
                  </a:lnTo>
                  <a:lnTo>
                    <a:pt x="1489" y="4041"/>
                  </a:lnTo>
                  <a:lnTo>
                    <a:pt x="1403" y="4002"/>
                  </a:lnTo>
                  <a:lnTo>
                    <a:pt x="1319" y="3959"/>
                  </a:lnTo>
                  <a:lnTo>
                    <a:pt x="1237" y="3912"/>
                  </a:lnTo>
                  <a:lnTo>
                    <a:pt x="1158" y="3862"/>
                  </a:lnTo>
                  <a:lnTo>
                    <a:pt x="1082" y="3808"/>
                  </a:lnTo>
                  <a:lnTo>
                    <a:pt x="1008" y="3750"/>
                  </a:lnTo>
                  <a:lnTo>
                    <a:pt x="938" y="3688"/>
                  </a:lnTo>
                  <a:lnTo>
                    <a:pt x="870" y="3624"/>
                  </a:lnTo>
                  <a:lnTo>
                    <a:pt x="805" y="3556"/>
                  </a:lnTo>
                  <a:lnTo>
                    <a:pt x="744" y="3485"/>
                  </a:lnTo>
                  <a:lnTo>
                    <a:pt x="687" y="3412"/>
                  </a:lnTo>
                  <a:lnTo>
                    <a:pt x="632" y="3336"/>
                  </a:lnTo>
                  <a:lnTo>
                    <a:pt x="581" y="3257"/>
                  </a:lnTo>
                  <a:lnTo>
                    <a:pt x="534" y="3175"/>
                  </a:lnTo>
                  <a:lnTo>
                    <a:pt x="492" y="3091"/>
                  </a:lnTo>
                  <a:lnTo>
                    <a:pt x="452" y="3004"/>
                  </a:lnTo>
                  <a:lnTo>
                    <a:pt x="418" y="2917"/>
                  </a:lnTo>
                  <a:lnTo>
                    <a:pt x="388" y="2826"/>
                  </a:lnTo>
                  <a:lnTo>
                    <a:pt x="361" y="2733"/>
                  </a:lnTo>
                  <a:lnTo>
                    <a:pt x="339" y="2639"/>
                  </a:lnTo>
                  <a:lnTo>
                    <a:pt x="323" y="2544"/>
                  </a:lnTo>
                  <a:lnTo>
                    <a:pt x="310" y="2446"/>
                  </a:lnTo>
                  <a:lnTo>
                    <a:pt x="302" y="2347"/>
                  </a:lnTo>
                  <a:lnTo>
                    <a:pt x="300" y="2247"/>
                  </a:lnTo>
                  <a:lnTo>
                    <a:pt x="302" y="2147"/>
                  </a:lnTo>
                  <a:lnTo>
                    <a:pt x="310" y="2048"/>
                  </a:lnTo>
                  <a:lnTo>
                    <a:pt x="323" y="1950"/>
                  </a:lnTo>
                  <a:lnTo>
                    <a:pt x="339" y="1855"/>
                  </a:lnTo>
                  <a:lnTo>
                    <a:pt x="361" y="1761"/>
                  </a:lnTo>
                  <a:lnTo>
                    <a:pt x="388" y="1668"/>
                  </a:lnTo>
                  <a:lnTo>
                    <a:pt x="418" y="1578"/>
                  </a:lnTo>
                  <a:lnTo>
                    <a:pt x="452" y="1490"/>
                  </a:lnTo>
                  <a:lnTo>
                    <a:pt x="492" y="1403"/>
                  </a:lnTo>
                  <a:lnTo>
                    <a:pt x="534" y="1319"/>
                  </a:lnTo>
                  <a:lnTo>
                    <a:pt x="581" y="1237"/>
                  </a:lnTo>
                  <a:lnTo>
                    <a:pt x="632" y="1158"/>
                  </a:lnTo>
                  <a:lnTo>
                    <a:pt x="687" y="1082"/>
                  </a:lnTo>
                  <a:lnTo>
                    <a:pt x="744" y="1009"/>
                  </a:lnTo>
                  <a:lnTo>
                    <a:pt x="805" y="938"/>
                  </a:lnTo>
                  <a:lnTo>
                    <a:pt x="870" y="870"/>
                  </a:lnTo>
                  <a:lnTo>
                    <a:pt x="938" y="806"/>
                  </a:lnTo>
                  <a:lnTo>
                    <a:pt x="1008" y="744"/>
                  </a:lnTo>
                  <a:lnTo>
                    <a:pt x="1082" y="686"/>
                  </a:lnTo>
                  <a:lnTo>
                    <a:pt x="1158" y="632"/>
                  </a:lnTo>
                  <a:lnTo>
                    <a:pt x="1237" y="582"/>
                  </a:lnTo>
                  <a:lnTo>
                    <a:pt x="1319" y="535"/>
                  </a:lnTo>
                  <a:lnTo>
                    <a:pt x="1403" y="492"/>
                  </a:lnTo>
                  <a:lnTo>
                    <a:pt x="1489" y="453"/>
                  </a:lnTo>
                  <a:lnTo>
                    <a:pt x="1577" y="418"/>
                  </a:lnTo>
                  <a:lnTo>
                    <a:pt x="1668" y="387"/>
                  </a:lnTo>
                  <a:lnTo>
                    <a:pt x="1760" y="361"/>
                  </a:lnTo>
                  <a:lnTo>
                    <a:pt x="1854" y="340"/>
                  </a:lnTo>
                  <a:lnTo>
                    <a:pt x="1951" y="322"/>
                  </a:lnTo>
                  <a:lnTo>
                    <a:pt x="2048" y="310"/>
                  </a:lnTo>
                  <a:lnTo>
                    <a:pt x="2147" y="302"/>
                  </a:lnTo>
                  <a:lnTo>
                    <a:pt x="2246" y="300"/>
                  </a:lnTo>
                  <a:lnTo>
                    <a:pt x="2347" y="302"/>
                  </a:lnTo>
                  <a:lnTo>
                    <a:pt x="2446" y="310"/>
                  </a:lnTo>
                  <a:lnTo>
                    <a:pt x="2543" y="322"/>
                  </a:lnTo>
                  <a:lnTo>
                    <a:pt x="2640" y="340"/>
                  </a:lnTo>
                  <a:lnTo>
                    <a:pt x="2734" y="361"/>
                  </a:lnTo>
                  <a:lnTo>
                    <a:pt x="2826" y="387"/>
                  </a:lnTo>
                  <a:lnTo>
                    <a:pt x="2916" y="418"/>
                  </a:lnTo>
                  <a:lnTo>
                    <a:pt x="3005" y="453"/>
                  </a:lnTo>
                  <a:lnTo>
                    <a:pt x="3091" y="492"/>
                  </a:lnTo>
                  <a:lnTo>
                    <a:pt x="3175" y="535"/>
                  </a:lnTo>
                  <a:lnTo>
                    <a:pt x="3257" y="582"/>
                  </a:lnTo>
                  <a:lnTo>
                    <a:pt x="3335" y="632"/>
                  </a:lnTo>
                  <a:lnTo>
                    <a:pt x="3412" y="686"/>
                  </a:lnTo>
                  <a:lnTo>
                    <a:pt x="3486" y="744"/>
                  </a:lnTo>
                  <a:lnTo>
                    <a:pt x="3556" y="806"/>
                  </a:lnTo>
                  <a:lnTo>
                    <a:pt x="3623" y="870"/>
                  </a:lnTo>
                  <a:lnTo>
                    <a:pt x="3688" y="938"/>
                  </a:lnTo>
                  <a:lnTo>
                    <a:pt x="3749" y="1009"/>
                  </a:lnTo>
                  <a:lnTo>
                    <a:pt x="3807" y="1082"/>
                  </a:lnTo>
                  <a:lnTo>
                    <a:pt x="3862" y="1158"/>
                  </a:lnTo>
                  <a:lnTo>
                    <a:pt x="3912" y="1237"/>
                  </a:lnTo>
                  <a:lnTo>
                    <a:pt x="3959" y="1319"/>
                  </a:lnTo>
                  <a:lnTo>
                    <a:pt x="4002" y="1403"/>
                  </a:lnTo>
                  <a:lnTo>
                    <a:pt x="4041" y="1490"/>
                  </a:lnTo>
                  <a:lnTo>
                    <a:pt x="4076" y="1578"/>
                  </a:lnTo>
                  <a:lnTo>
                    <a:pt x="4106" y="1668"/>
                  </a:lnTo>
                  <a:lnTo>
                    <a:pt x="4133" y="1761"/>
                  </a:lnTo>
                  <a:lnTo>
                    <a:pt x="4154" y="1855"/>
                  </a:lnTo>
                  <a:lnTo>
                    <a:pt x="4171" y="1950"/>
                  </a:lnTo>
                  <a:lnTo>
                    <a:pt x="4184" y="2048"/>
                  </a:lnTo>
                  <a:lnTo>
                    <a:pt x="4191" y="2147"/>
                  </a:lnTo>
                  <a:lnTo>
                    <a:pt x="4194" y="2247"/>
                  </a:lnTo>
                  <a:close/>
                </a:path>
              </a:pathLst>
            </a:custGeom>
            <a:solidFill>
              <a:srgbClr val="D1976D"/>
            </a:solidFill>
            <a:ln w="9525">
              <a:noFill/>
              <a:round/>
              <a:headEnd/>
              <a:tailEnd/>
            </a:ln>
          </p:spPr>
          <p:txBody>
            <a:bodyPr/>
            <a:lstStyle/>
            <a:p>
              <a:pPr eaLnBrk="1" hangingPunct="1"/>
              <a:endParaRPr lang="pt-BR" u="none"/>
            </a:p>
          </p:txBody>
        </p:sp>
        <p:sp>
          <p:nvSpPr>
            <p:cNvPr id="468218" name="Freeform 103"/>
            <p:cNvSpPr>
              <a:spLocks noEditPoints="1"/>
            </p:cNvSpPr>
            <p:nvPr/>
          </p:nvSpPr>
          <p:spPr bwMode="auto">
            <a:xfrm>
              <a:off x="3760788" y="2770174"/>
              <a:ext cx="950912" cy="952500"/>
            </a:xfrm>
            <a:custGeom>
              <a:avLst/>
              <a:gdLst>
                <a:gd name="T0" fmla="*/ 2147483647 w 4194"/>
                <a:gd name="T1" fmla="*/ 2147483647 h 4194"/>
                <a:gd name="T2" fmla="*/ 2147483647 w 4194"/>
                <a:gd name="T3" fmla="*/ 2147483647 h 4194"/>
                <a:gd name="T4" fmla="*/ 2147483647 w 4194"/>
                <a:gd name="T5" fmla="*/ 2147483647 h 4194"/>
                <a:gd name="T6" fmla="*/ 2147483647 w 4194"/>
                <a:gd name="T7" fmla="*/ 2147483647 h 4194"/>
                <a:gd name="T8" fmla="*/ 2147483647 w 4194"/>
                <a:gd name="T9" fmla="*/ 2147483647 h 4194"/>
                <a:gd name="T10" fmla="*/ 2147483647 w 4194"/>
                <a:gd name="T11" fmla="*/ 2147483647 h 4194"/>
                <a:gd name="T12" fmla="*/ 2147483647 w 4194"/>
                <a:gd name="T13" fmla="*/ 2147483647 h 4194"/>
                <a:gd name="T14" fmla="*/ 2147483647 w 4194"/>
                <a:gd name="T15" fmla="*/ 2147483647 h 4194"/>
                <a:gd name="T16" fmla="*/ 2147483647 w 4194"/>
                <a:gd name="T17" fmla="*/ 2147483647 h 4194"/>
                <a:gd name="T18" fmla="*/ 2147483647 w 4194"/>
                <a:gd name="T19" fmla="*/ 2147483647 h 4194"/>
                <a:gd name="T20" fmla="*/ 2147483647 w 4194"/>
                <a:gd name="T21" fmla="*/ 2147483647 h 4194"/>
                <a:gd name="T22" fmla="*/ 2147483647 w 4194"/>
                <a:gd name="T23" fmla="*/ 2147483647 h 4194"/>
                <a:gd name="T24" fmla="*/ 0 w 4194"/>
                <a:gd name="T25" fmla="*/ 2147483647 h 4194"/>
                <a:gd name="T26" fmla="*/ 2147483647 w 4194"/>
                <a:gd name="T27" fmla="*/ 2147483647 h 4194"/>
                <a:gd name="T28" fmla="*/ 2147483647 w 4194"/>
                <a:gd name="T29" fmla="*/ 2147483647 h 4194"/>
                <a:gd name="T30" fmla="*/ 2147483647 w 4194"/>
                <a:gd name="T31" fmla="*/ 2147483647 h 4194"/>
                <a:gd name="T32" fmla="*/ 2147483647 w 4194"/>
                <a:gd name="T33" fmla="*/ 2147483647 h 4194"/>
                <a:gd name="T34" fmla="*/ 2147483647 w 4194"/>
                <a:gd name="T35" fmla="*/ 2147483647 h 4194"/>
                <a:gd name="T36" fmla="*/ 2147483647 w 4194"/>
                <a:gd name="T37" fmla="*/ 2147483647 h 4194"/>
                <a:gd name="T38" fmla="*/ 2147483647 w 4194"/>
                <a:gd name="T39" fmla="*/ 2147483647 h 4194"/>
                <a:gd name="T40" fmla="*/ 2147483647 w 4194"/>
                <a:gd name="T41" fmla="*/ 2147483647 h 4194"/>
                <a:gd name="T42" fmla="*/ 2147483647 w 4194"/>
                <a:gd name="T43" fmla="*/ 2147483647 h 4194"/>
                <a:gd name="T44" fmla="*/ 2147483647 w 4194"/>
                <a:gd name="T45" fmla="*/ 2147483647 h 4194"/>
                <a:gd name="T46" fmla="*/ 2147483647 w 4194"/>
                <a:gd name="T47" fmla="*/ 2147483647 h 4194"/>
                <a:gd name="T48" fmla="*/ 2147483647 w 4194"/>
                <a:gd name="T49" fmla="*/ 2147483647 h 4194"/>
                <a:gd name="T50" fmla="*/ 2147483647 w 4194"/>
                <a:gd name="T51" fmla="*/ 2147483647 h 4194"/>
                <a:gd name="T52" fmla="*/ 2147483647 w 4194"/>
                <a:gd name="T53" fmla="*/ 2147483647 h 4194"/>
                <a:gd name="T54" fmla="*/ 2147483647 w 4194"/>
                <a:gd name="T55" fmla="*/ 2147483647 h 4194"/>
                <a:gd name="T56" fmla="*/ 2147483647 w 4194"/>
                <a:gd name="T57" fmla="*/ 2147483647 h 4194"/>
                <a:gd name="T58" fmla="*/ 2147483647 w 4194"/>
                <a:gd name="T59" fmla="*/ 2147483647 h 4194"/>
                <a:gd name="T60" fmla="*/ 2147483647 w 4194"/>
                <a:gd name="T61" fmla="*/ 2147483647 h 4194"/>
                <a:gd name="T62" fmla="*/ 2147483647 w 4194"/>
                <a:gd name="T63" fmla="*/ 2147483647 h 4194"/>
                <a:gd name="T64" fmla="*/ 2147483647 w 4194"/>
                <a:gd name="T65" fmla="*/ 2147483647 h 4194"/>
                <a:gd name="T66" fmla="*/ 2147483647 w 4194"/>
                <a:gd name="T67" fmla="*/ 2147483647 h 4194"/>
                <a:gd name="T68" fmla="*/ 2147483647 w 4194"/>
                <a:gd name="T69" fmla="*/ 2147483647 h 4194"/>
                <a:gd name="T70" fmla="*/ 2147483647 w 4194"/>
                <a:gd name="T71" fmla="*/ 2147483647 h 4194"/>
                <a:gd name="T72" fmla="*/ 2147483647 w 4194"/>
                <a:gd name="T73" fmla="*/ 2147483647 h 4194"/>
                <a:gd name="T74" fmla="*/ 2147483647 w 4194"/>
                <a:gd name="T75" fmla="*/ 2147483647 h 4194"/>
                <a:gd name="T76" fmla="*/ 2147483647 w 4194"/>
                <a:gd name="T77" fmla="*/ 2147483647 h 4194"/>
                <a:gd name="T78" fmla="*/ 2147483647 w 4194"/>
                <a:gd name="T79" fmla="*/ 2147483647 h 4194"/>
                <a:gd name="T80" fmla="*/ 2147483647 w 4194"/>
                <a:gd name="T81" fmla="*/ 2147483647 h 4194"/>
                <a:gd name="T82" fmla="*/ 2147483647 w 4194"/>
                <a:gd name="T83" fmla="*/ 2147483647 h 4194"/>
                <a:gd name="T84" fmla="*/ 2147483647 w 4194"/>
                <a:gd name="T85" fmla="*/ 2147483647 h 4194"/>
                <a:gd name="T86" fmla="*/ 2147483647 w 4194"/>
                <a:gd name="T87" fmla="*/ 2147483647 h 4194"/>
                <a:gd name="T88" fmla="*/ 2147483647 w 4194"/>
                <a:gd name="T89" fmla="*/ 2147483647 h 4194"/>
                <a:gd name="T90" fmla="*/ 2147483647 w 4194"/>
                <a:gd name="T91" fmla="*/ 2147483647 h 4194"/>
                <a:gd name="T92" fmla="*/ 2147483647 w 4194"/>
                <a:gd name="T93" fmla="*/ 2147483647 h 4194"/>
                <a:gd name="T94" fmla="*/ 2147483647 w 4194"/>
                <a:gd name="T95" fmla="*/ 2147483647 h 4194"/>
                <a:gd name="T96" fmla="*/ 2147483647 w 4194"/>
                <a:gd name="T97" fmla="*/ 2147483647 h 4194"/>
                <a:gd name="T98" fmla="*/ 2147483647 w 4194"/>
                <a:gd name="T99" fmla="*/ 2147483647 h 4194"/>
                <a:gd name="T100" fmla="*/ 2147483647 w 4194"/>
                <a:gd name="T101" fmla="*/ 2147483647 h 4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94"/>
                <a:gd name="T154" fmla="*/ 0 h 4194"/>
                <a:gd name="T155" fmla="*/ 4194 w 4194"/>
                <a:gd name="T156" fmla="*/ 4194 h 4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94" h="4194">
                  <a:moveTo>
                    <a:pt x="4194" y="2097"/>
                  </a:moveTo>
                  <a:lnTo>
                    <a:pt x="4192" y="1989"/>
                  </a:lnTo>
                  <a:lnTo>
                    <a:pt x="4183" y="1883"/>
                  </a:lnTo>
                  <a:lnTo>
                    <a:pt x="4169" y="1778"/>
                  </a:lnTo>
                  <a:lnTo>
                    <a:pt x="4151" y="1675"/>
                  </a:lnTo>
                  <a:lnTo>
                    <a:pt x="4128" y="1573"/>
                  </a:lnTo>
                  <a:lnTo>
                    <a:pt x="4100" y="1474"/>
                  </a:lnTo>
                  <a:lnTo>
                    <a:pt x="4066" y="1376"/>
                  </a:lnTo>
                  <a:lnTo>
                    <a:pt x="4029" y="1281"/>
                  </a:lnTo>
                  <a:lnTo>
                    <a:pt x="3986" y="1188"/>
                  </a:lnTo>
                  <a:lnTo>
                    <a:pt x="3941" y="1097"/>
                  </a:lnTo>
                  <a:lnTo>
                    <a:pt x="3890" y="1010"/>
                  </a:lnTo>
                  <a:lnTo>
                    <a:pt x="3835" y="925"/>
                  </a:lnTo>
                  <a:lnTo>
                    <a:pt x="3777" y="842"/>
                  </a:lnTo>
                  <a:lnTo>
                    <a:pt x="3715" y="764"/>
                  </a:lnTo>
                  <a:lnTo>
                    <a:pt x="3649" y="687"/>
                  </a:lnTo>
                  <a:lnTo>
                    <a:pt x="3580" y="615"/>
                  </a:lnTo>
                  <a:lnTo>
                    <a:pt x="3507" y="545"/>
                  </a:lnTo>
                  <a:lnTo>
                    <a:pt x="3431" y="479"/>
                  </a:lnTo>
                  <a:lnTo>
                    <a:pt x="3351" y="416"/>
                  </a:lnTo>
                  <a:lnTo>
                    <a:pt x="3269" y="358"/>
                  </a:lnTo>
                  <a:lnTo>
                    <a:pt x="3184" y="304"/>
                  </a:lnTo>
                  <a:lnTo>
                    <a:pt x="3097" y="253"/>
                  </a:lnTo>
                  <a:lnTo>
                    <a:pt x="3006" y="207"/>
                  </a:lnTo>
                  <a:lnTo>
                    <a:pt x="2913" y="165"/>
                  </a:lnTo>
                  <a:lnTo>
                    <a:pt x="2818" y="127"/>
                  </a:lnTo>
                  <a:lnTo>
                    <a:pt x="2720" y="95"/>
                  </a:lnTo>
                  <a:lnTo>
                    <a:pt x="2621" y="65"/>
                  </a:lnTo>
                  <a:lnTo>
                    <a:pt x="2520" y="43"/>
                  </a:lnTo>
                  <a:lnTo>
                    <a:pt x="2416" y="24"/>
                  </a:lnTo>
                  <a:lnTo>
                    <a:pt x="2311" y="11"/>
                  </a:lnTo>
                  <a:lnTo>
                    <a:pt x="2205" y="3"/>
                  </a:lnTo>
                  <a:lnTo>
                    <a:pt x="2096" y="0"/>
                  </a:lnTo>
                  <a:lnTo>
                    <a:pt x="1989" y="3"/>
                  </a:lnTo>
                  <a:lnTo>
                    <a:pt x="1882" y="11"/>
                  </a:lnTo>
                  <a:lnTo>
                    <a:pt x="1777" y="24"/>
                  </a:lnTo>
                  <a:lnTo>
                    <a:pt x="1674" y="43"/>
                  </a:lnTo>
                  <a:lnTo>
                    <a:pt x="1573" y="65"/>
                  </a:lnTo>
                  <a:lnTo>
                    <a:pt x="1473" y="95"/>
                  </a:lnTo>
                  <a:lnTo>
                    <a:pt x="1376" y="127"/>
                  </a:lnTo>
                  <a:lnTo>
                    <a:pt x="1281" y="165"/>
                  </a:lnTo>
                  <a:lnTo>
                    <a:pt x="1188" y="207"/>
                  </a:lnTo>
                  <a:lnTo>
                    <a:pt x="1097" y="253"/>
                  </a:lnTo>
                  <a:lnTo>
                    <a:pt x="1009" y="304"/>
                  </a:lnTo>
                  <a:lnTo>
                    <a:pt x="924" y="358"/>
                  </a:lnTo>
                  <a:lnTo>
                    <a:pt x="843" y="416"/>
                  </a:lnTo>
                  <a:lnTo>
                    <a:pt x="763" y="479"/>
                  </a:lnTo>
                  <a:lnTo>
                    <a:pt x="687" y="545"/>
                  </a:lnTo>
                  <a:lnTo>
                    <a:pt x="614" y="615"/>
                  </a:lnTo>
                  <a:lnTo>
                    <a:pt x="545" y="687"/>
                  </a:lnTo>
                  <a:lnTo>
                    <a:pt x="478" y="764"/>
                  </a:lnTo>
                  <a:lnTo>
                    <a:pt x="417" y="842"/>
                  </a:lnTo>
                  <a:lnTo>
                    <a:pt x="359" y="925"/>
                  </a:lnTo>
                  <a:lnTo>
                    <a:pt x="304" y="1010"/>
                  </a:lnTo>
                  <a:lnTo>
                    <a:pt x="253" y="1097"/>
                  </a:lnTo>
                  <a:lnTo>
                    <a:pt x="206" y="1188"/>
                  </a:lnTo>
                  <a:lnTo>
                    <a:pt x="165" y="1281"/>
                  </a:lnTo>
                  <a:lnTo>
                    <a:pt x="127" y="1376"/>
                  </a:lnTo>
                  <a:lnTo>
                    <a:pt x="94" y="1474"/>
                  </a:lnTo>
                  <a:lnTo>
                    <a:pt x="66" y="1573"/>
                  </a:lnTo>
                  <a:lnTo>
                    <a:pt x="43" y="1675"/>
                  </a:lnTo>
                  <a:lnTo>
                    <a:pt x="24" y="1778"/>
                  </a:lnTo>
                  <a:lnTo>
                    <a:pt x="11" y="1883"/>
                  </a:lnTo>
                  <a:lnTo>
                    <a:pt x="2" y="1989"/>
                  </a:lnTo>
                  <a:lnTo>
                    <a:pt x="0" y="2097"/>
                  </a:lnTo>
                  <a:lnTo>
                    <a:pt x="2" y="2205"/>
                  </a:lnTo>
                  <a:lnTo>
                    <a:pt x="11" y="2311"/>
                  </a:lnTo>
                  <a:lnTo>
                    <a:pt x="24" y="2416"/>
                  </a:lnTo>
                  <a:lnTo>
                    <a:pt x="43" y="2519"/>
                  </a:lnTo>
                  <a:lnTo>
                    <a:pt x="66" y="2621"/>
                  </a:lnTo>
                  <a:lnTo>
                    <a:pt x="94" y="2721"/>
                  </a:lnTo>
                  <a:lnTo>
                    <a:pt x="127" y="2818"/>
                  </a:lnTo>
                  <a:lnTo>
                    <a:pt x="165" y="2913"/>
                  </a:lnTo>
                  <a:lnTo>
                    <a:pt x="206" y="3006"/>
                  </a:lnTo>
                  <a:lnTo>
                    <a:pt x="253" y="3097"/>
                  </a:lnTo>
                  <a:lnTo>
                    <a:pt x="304" y="3184"/>
                  </a:lnTo>
                  <a:lnTo>
                    <a:pt x="359" y="3269"/>
                  </a:lnTo>
                  <a:lnTo>
                    <a:pt x="417" y="3352"/>
                  </a:lnTo>
                  <a:lnTo>
                    <a:pt x="478" y="3430"/>
                  </a:lnTo>
                  <a:lnTo>
                    <a:pt x="545" y="3507"/>
                  </a:lnTo>
                  <a:lnTo>
                    <a:pt x="614" y="3579"/>
                  </a:lnTo>
                  <a:lnTo>
                    <a:pt x="687" y="3649"/>
                  </a:lnTo>
                  <a:lnTo>
                    <a:pt x="763" y="3715"/>
                  </a:lnTo>
                  <a:lnTo>
                    <a:pt x="843" y="3778"/>
                  </a:lnTo>
                  <a:lnTo>
                    <a:pt x="924" y="3836"/>
                  </a:lnTo>
                  <a:lnTo>
                    <a:pt x="1009" y="3891"/>
                  </a:lnTo>
                  <a:lnTo>
                    <a:pt x="1097" y="3941"/>
                  </a:lnTo>
                  <a:lnTo>
                    <a:pt x="1188" y="3987"/>
                  </a:lnTo>
                  <a:lnTo>
                    <a:pt x="1281" y="4029"/>
                  </a:lnTo>
                  <a:lnTo>
                    <a:pt x="1376" y="4067"/>
                  </a:lnTo>
                  <a:lnTo>
                    <a:pt x="1473" y="4099"/>
                  </a:lnTo>
                  <a:lnTo>
                    <a:pt x="1573" y="4129"/>
                  </a:lnTo>
                  <a:lnTo>
                    <a:pt x="1674" y="4151"/>
                  </a:lnTo>
                  <a:lnTo>
                    <a:pt x="1777" y="4170"/>
                  </a:lnTo>
                  <a:lnTo>
                    <a:pt x="1882" y="4183"/>
                  </a:lnTo>
                  <a:lnTo>
                    <a:pt x="1989" y="4191"/>
                  </a:lnTo>
                  <a:lnTo>
                    <a:pt x="2096" y="4194"/>
                  </a:lnTo>
                  <a:lnTo>
                    <a:pt x="2205" y="4191"/>
                  </a:lnTo>
                  <a:lnTo>
                    <a:pt x="2311" y="4183"/>
                  </a:lnTo>
                  <a:lnTo>
                    <a:pt x="2416" y="4170"/>
                  </a:lnTo>
                  <a:lnTo>
                    <a:pt x="2520" y="4151"/>
                  </a:lnTo>
                  <a:lnTo>
                    <a:pt x="2621" y="4129"/>
                  </a:lnTo>
                  <a:lnTo>
                    <a:pt x="2720" y="4099"/>
                  </a:lnTo>
                  <a:lnTo>
                    <a:pt x="2818" y="4067"/>
                  </a:lnTo>
                  <a:lnTo>
                    <a:pt x="2913" y="4029"/>
                  </a:lnTo>
                  <a:lnTo>
                    <a:pt x="3006" y="3987"/>
                  </a:lnTo>
                  <a:lnTo>
                    <a:pt x="3097" y="3941"/>
                  </a:lnTo>
                  <a:lnTo>
                    <a:pt x="3184" y="3891"/>
                  </a:lnTo>
                  <a:lnTo>
                    <a:pt x="3269" y="3836"/>
                  </a:lnTo>
                  <a:lnTo>
                    <a:pt x="3351" y="3778"/>
                  </a:lnTo>
                  <a:lnTo>
                    <a:pt x="3431" y="3715"/>
                  </a:lnTo>
                  <a:lnTo>
                    <a:pt x="3507" y="3649"/>
                  </a:lnTo>
                  <a:lnTo>
                    <a:pt x="3580" y="3579"/>
                  </a:lnTo>
                  <a:lnTo>
                    <a:pt x="3649" y="3507"/>
                  </a:lnTo>
                  <a:lnTo>
                    <a:pt x="3715" y="3430"/>
                  </a:lnTo>
                  <a:lnTo>
                    <a:pt x="3777" y="3352"/>
                  </a:lnTo>
                  <a:lnTo>
                    <a:pt x="3835" y="3269"/>
                  </a:lnTo>
                  <a:lnTo>
                    <a:pt x="3890" y="3184"/>
                  </a:lnTo>
                  <a:lnTo>
                    <a:pt x="3941" y="3097"/>
                  </a:lnTo>
                  <a:lnTo>
                    <a:pt x="3986" y="3006"/>
                  </a:lnTo>
                  <a:lnTo>
                    <a:pt x="4029" y="2913"/>
                  </a:lnTo>
                  <a:lnTo>
                    <a:pt x="4066" y="2818"/>
                  </a:lnTo>
                  <a:lnTo>
                    <a:pt x="4100" y="2721"/>
                  </a:lnTo>
                  <a:lnTo>
                    <a:pt x="4128" y="2621"/>
                  </a:lnTo>
                  <a:lnTo>
                    <a:pt x="4151" y="2519"/>
                  </a:lnTo>
                  <a:lnTo>
                    <a:pt x="4169" y="2416"/>
                  </a:lnTo>
                  <a:lnTo>
                    <a:pt x="4183" y="2311"/>
                  </a:lnTo>
                  <a:lnTo>
                    <a:pt x="4192" y="2205"/>
                  </a:lnTo>
                  <a:lnTo>
                    <a:pt x="4194" y="2097"/>
                  </a:lnTo>
                  <a:close/>
                  <a:moveTo>
                    <a:pt x="3895" y="2097"/>
                  </a:moveTo>
                  <a:lnTo>
                    <a:pt x="3892" y="2190"/>
                  </a:lnTo>
                  <a:lnTo>
                    <a:pt x="3885" y="2281"/>
                  </a:lnTo>
                  <a:lnTo>
                    <a:pt x="3873" y="2370"/>
                  </a:lnTo>
                  <a:lnTo>
                    <a:pt x="3858" y="2459"/>
                  </a:lnTo>
                  <a:lnTo>
                    <a:pt x="3837" y="2546"/>
                  </a:lnTo>
                  <a:lnTo>
                    <a:pt x="3814" y="2631"/>
                  </a:lnTo>
                  <a:lnTo>
                    <a:pt x="3785" y="2716"/>
                  </a:lnTo>
                  <a:lnTo>
                    <a:pt x="3753" y="2796"/>
                  </a:lnTo>
                  <a:lnTo>
                    <a:pt x="3716" y="2876"/>
                  </a:lnTo>
                  <a:lnTo>
                    <a:pt x="3677" y="2954"/>
                  </a:lnTo>
                  <a:lnTo>
                    <a:pt x="3634" y="3029"/>
                  </a:lnTo>
                  <a:lnTo>
                    <a:pt x="3588" y="3102"/>
                  </a:lnTo>
                  <a:lnTo>
                    <a:pt x="3537" y="3173"/>
                  </a:lnTo>
                  <a:lnTo>
                    <a:pt x="3483" y="3240"/>
                  </a:lnTo>
                  <a:lnTo>
                    <a:pt x="3427" y="3306"/>
                  </a:lnTo>
                  <a:lnTo>
                    <a:pt x="3368" y="3368"/>
                  </a:lnTo>
                  <a:lnTo>
                    <a:pt x="3305" y="3427"/>
                  </a:lnTo>
                  <a:lnTo>
                    <a:pt x="3240" y="3484"/>
                  </a:lnTo>
                  <a:lnTo>
                    <a:pt x="3172" y="3537"/>
                  </a:lnTo>
                  <a:lnTo>
                    <a:pt x="3101" y="3587"/>
                  </a:lnTo>
                  <a:lnTo>
                    <a:pt x="3029" y="3634"/>
                  </a:lnTo>
                  <a:lnTo>
                    <a:pt x="2953" y="3678"/>
                  </a:lnTo>
                  <a:lnTo>
                    <a:pt x="2876" y="3717"/>
                  </a:lnTo>
                  <a:lnTo>
                    <a:pt x="2797" y="3753"/>
                  </a:lnTo>
                  <a:lnTo>
                    <a:pt x="2715" y="3786"/>
                  </a:lnTo>
                  <a:lnTo>
                    <a:pt x="2631" y="3814"/>
                  </a:lnTo>
                  <a:lnTo>
                    <a:pt x="2546" y="3838"/>
                  </a:lnTo>
                  <a:lnTo>
                    <a:pt x="2459" y="3858"/>
                  </a:lnTo>
                  <a:lnTo>
                    <a:pt x="2371" y="3874"/>
                  </a:lnTo>
                  <a:lnTo>
                    <a:pt x="2280" y="3885"/>
                  </a:lnTo>
                  <a:lnTo>
                    <a:pt x="2189" y="3892"/>
                  </a:lnTo>
                  <a:lnTo>
                    <a:pt x="2096" y="3894"/>
                  </a:lnTo>
                  <a:lnTo>
                    <a:pt x="2004" y="3892"/>
                  </a:lnTo>
                  <a:lnTo>
                    <a:pt x="1913" y="3885"/>
                  </a:lnTo>
                  <a:lnTo>
                    <a:pt x="1823" y="3874"/>
                  </a:lnTo>
                  <a:lnTo>
                    <a:pt x="1734" y="3858"/>
                  </a:lnTo>
                  <a:lnTo>
                    <a:pt x="1648" y="3838"/>
                  </a:lnTo>
                  <a:lnTo>
                    <a:pt x="1562" y="3814"/>
                  </a:lnTo>
                  <a:lnTo>
                    <a:pt x="1479" y="3786"/>
                  </a:lnTo>
                  <a:lnTo>
                    <a:pt x="1397" y="3753"/>
                  </a:lnTo>
                  <a:lnTo>
                    <a:pt x="1318" y="3717"/>
                  </a:lnTo>
                  <a:lnTo>
                    <a:pt x="1240" y="3678"/>
                  </a:lnTo>
                  <a:lnTo>
                    <a:pt x="1165" y="3634"/>
                  </a:lnTo>
                  <a:lnTo>
                    <a:pt x="1092" y="3587"/>
                  </a:lnTo>
                  <a:lnTo>
                    <a:pt x="1022" y="3537"/>
                  </a:lnTo>
                  <a:lnTo>
                    <a:pt x="953" y="3484"/>
                  </a:lnTo>
                  <a:lnTo>
                    <a:pt x="888" y="3427"/>
                  </a:lnTo>
                  <a:lnTo>
                    <a:pt x="826" y="3368"/>
                  </a:lnTo>
                  <a:lnTo>
                    <a:pt x="766" y="3306"/>
                  </a:lnTo>
                  <a:lnTo>
                    <a:pt x="710" y="3240"/>
                  </a:lnTo>
                  <a:lnTo>
                    <a:pt x="657" y="3173"/>
                  </a:lnTo>
                  <a:lnTo>
                    <a:pt x="606" y="3102"/>
                  </a:lnTo>
                  <a:lnTo>
                    <a:pt x="560" y="3029"/>
                  </a:lnTo>
                  <a:lnTo>
                    <a:pt x="517" y="2954"/>
                  </a:lnTo>
                  <a:lnTo>
                    <a:pt x="476" y="2876"/>
                  </a:lnTo>
                  <a:lnTo>
                    <a:pt x="440" y="2796"/>
                  </a:lnTo>
                  <a:lnTo>
                    <a:pt x="409" y="2716"/>
                  </a:lnTo>
                  <a:lnTo>
                    <a:pt x="380" y="2631"/>
                  </a:lnTo>
                  <a:lnTo>
                    <a:pt x="356" y="2546"/>
                  </a:lnTo>
                  <a:lnTo>
                    <a:pt x="336" y="2459"/>
                  </a:lnTo>
                  <a:lnTo>
                    <a:pt x="320" y="2370"/>
                  </a:lnTo>
                  <a:lnTo>
                    <a:pt x="309" y="2281"/>
                  </a:lnTo>
                  <a:lnTo>
                    <a:pt x="301" y="2190"/>
                  </a:lnTo>
                  <a:lnTo>
                    <a:pt x="299" y="2097"/>
                  </a:lnTo>
                  <a:lnTo>
                    <a:pt x="301" y="2004"/>
                  </a:lnTo>
                  <a:lnTo>
                    <a:pt x="309" y="1913"/>
                  </a:lnTo>
                  <a:lnTo>
                    <a:pt x="320" y="1824"/>
                  </a:lnTo>
                  <a:lnTo>
                    <a:pt x="336" y="1735"/>
                  </a:lnTo>
                  <a:lnTo>
                    <a:pt x="356" y="1648"/>
                  </a:lnTo>
                  <a:lnTo>
                    <a:pt x="380" y="1563"/>
                  </a:lnTo>
                  <a:lnTo>
                    <a:pt x="409" y="1480"/>
                  </a:lnTo>
                  <a:lnTo>
                    <a:pt x="440" y="1398"/>
                  </a:lnTo>
                  <a:lnTo>
                    <a:pt x="476" y="1318"/>
                  </a:lnTo>
                  <a:lnTo>
                    <a:pt x="517" y="1240"/>
                  </a:lnTo>
                  <a:lnTo>
                    <a:pt x="560" y="1165"/>
                  </a:lnTo>
                  <a:lnTo>
                    <a:pt x="606" y="1092"/>
                  </a:lnTo>
                  <a:lnTo>
                    <a:pt x="657" y="1021"/>
                  </a:lnTo>
                  <a:lnTo>
                    <a:pt x="710" y="954"/>
                  </a:lnTo>
                  <a:lnTo>
                    <a:pt x="766" y="888"/>
                  </a:lnTo>
                  <a:lnTo>
                    <a:pt x="826" y="826"/>
                  </a:lnTo>
                  <a:lnTo>
                    <a:pt x="888" y="767"/>
                  </a:lnTo>
                  <a:lnTo>
                    <a:pt x="953" y="710"/>
                  </a:lnTo>
                  <a:lnTo>
                    <a:pt x="1022" y="657"/>
                  </a:lnTo>
                  <a:lnTo>
                    <a:pt x="1092" y="607"/>
                  </a:lnTo>
                  <a:lnTo>
                    <a:pt x="1165" y="560"/>
                  </a:lnTo>
                  <a:lnTo>
                    <a:pt x="1240" y="517"/>
                  </a:lnTo>
                  <a:lnTo>
                    <a:pt x="1318" y="477"/>
                  </a:lnTo>
                  <a:lnTo>
                    <a:pt x="1397" y="441"/>
                  </a:lnTo>
                  <a:lnTo>
                    <a:pt x="1479" y="408"/>
                  </a:lnTo>
                  <a:lnTo>
                    <a:pt x="1562" y="380"/>
                  </a:lnTo>
                  <a:lnTo>
                    <a:pt x="1648" y="356"/>
                  </a:lnTo>
                  <a:lnTo>
                    <a:pt x="1734" y="336"/>
                  </a:lnTo>
                  <a:lnTo>
                    <a:pt x="1823" y="320"/>
                  </a:lnTo>
                  <a:lnTo>
                    <a:pt x="1913" y="309"/>
                  </a:lnTo>
                  <a:lnTo>
                    <a:pt x="2004" y="302"/>
                  </a:lnTo>
                  <a:lnTo>
                    <a:pt x="2096" y="300"/>
                  </a:lnTo>
                  <a:lnTo>
                    <a:pt x="2189" y="302"/>
                  </a:lnTo>
                  <a:lnTo>
                    <a:pt x="2280" y="309"/>
                  </a:lnTo>
                  <a:lnTo>
                    <a:pt x="2371" y="320"/>
                  </a:lnTo>
                  <a:lnTo>
                    <a:pt x="2459" y="336"/>
                  </a:lnTo>
                  <a:lnTo>
                    <a:pt x="2546" y="356"/>
                  </a:lnTo>
                  <a:lnTo>
                    <a:pt x="2631" y="380"/>
                  </a:lnTo>
                  <a:lnTo>
                    <a:pt x="2715" y="408"/>
                  </a:lnTo>
                  <a:lnTo>
                    <a:pt x="2797" y="441"/>
                  </a:lnTo>
                  <a:lnTo>
                    <a:pt x="2876" y="477"/>
                  </a:lnTo>
                  <a:lnTo>
                    <a:pt x="2953" y="517"/>
                  </a:lnTo>
                  <a:lnTo>
                    <a:pt x="3029" y="560"/>
                  </a:lnTo>
                  <a:lnTo>
                    <a:pt x="3101" y="607"/>
                  </a:lnTo>
                  <a:lnTo>
                    <a:pt x="3172" y="657"/>
                  </a:lnTo>
                  <a:lnTo>
                    <a:pt x="3240" y="710"/>
                  </a:lnTo>
                  <a:lnTo>
                    <a:pt x="3305" y="767"/>
                  </a:lnTo>
                  <a:lnTo>
                    <a:pt x="3368" y="826"/>
                  </a:lnTo>
                  <a:lnTo>
                    <a:pt x="3427" y="888"/>
                  </a:lnTo>
                  <a:lnTo>
                    <a:pt x="3483" y="954"/>
                  </a:lnTo>
                  <a:lnTo>
                    <a:pt x="3537" y="1021"/>
                  </a:lnTo>
                  <a:lnTo>
                    <a:pt x="3588" y="1092"/>
                  </a:lnTo>
                  <a:lnTo>
                    <a:pt x="3634" y="1165"/>
                  </a:lnTo>
                  <a:lnTo>
                    <a:pt x="3677" y="1240"/>
                  </a:lnTo>
                  <a:lnTo>
                    <a:pt x="3716" y="1318"/>
                  </a:lnTo>
                  <a:lnTo>
                    <a:pt x="3753" y="1398"/>
                  </a:lnTo>
                  <a:lnTo>
                    <a:pt x="3785" y="1480"/>
                  </a:lnTo>
                  <a:lnTo>
                    <a:pt x="3814" y="1563"/>
                  </a:lnTo>
                  <a:lnTo>
                    <a:pt x="3837" y="1648"/>
                  </a:lnTo>
                  <a:lnTo>
                    <a:pt x="3858" y="1735"/>
                  </a:lnTo>
                  <a:lnTo>
                    <a:pt x="3873" y="1824"/>
                  </a:lnTo>
                  <a:lnTo>
                    <a:pt x="3885" y="1913"/>
                  </a:lnTo>
                  <a:lnTo>
                    <a:pt x="3892" y="2004"/>
                  </a:lnTo>
                  <a:lnTo>
                    <a:pt x="3895" y="2097"/>
                  </a:lnTo>
                  <a:close/>
                </a:path>
              </a:pathLst>
            </a:custGeom>
            <a:solidFill>
              <a:srgbClr val="D3986D"/>
            </a:solidFill>
            <a:ln w="9525">
              <a:noFill/>
              <a:round/>
              <a:headEnd/>
              <a:tailEnd/>
            </a:ln>
          </p:spPr>
          <p:txBody>
            <a:bodyPr/>
            <a:lstStyle/>
            <a:p>
              <a:pPr eaLnBrk="1" hangingPunct="1"/>
              <a:endParaRPr lang="pt-BR" u="none"/>
            </a:p>
          </p:txBody>
        </p:sp>
        <p:sp>
          <p:nvSpPr>
            <p:cNvPr id="468219" name="Freeform 104"/>
            <p:cNvSpPr>
              <a:spLocks noEditPoints="1"/>
            </p:cNvSpPr>
            <p:nvPr/>
          </p:nvSpPr>
          <p:spPr bwMode="auto">
            <a:xfrm>
              <a:off x="3794125" y="2805099"/>
              <a:ext cx="882650" cy="882650"/>
            </a:xfrm>
            <a:custGeom>
              <a:avLst/>
              <a:gdLst>
                <a:gd name="T0" fmla="*/ 2147483647 w 3894"/>
                <a:gd name="T1" fmla="*/ 2147483647 h 3894"/>
                <a:gd name="T2" fmla="*/ 2147483647 w 3894"/>
                <a:gd name="T3" fmla="*/ 2147483647 h 3894"/>
                <a:gd name="T4" fmla="*/ 2147483647 w 3894"/>
                <a:gd name="T5" fmla="*/ 2147483647 h 3894"/>
                <a:gd name="T6" fmla="*/ 2147483647 w 3894"/>
                <a:gd name="T7" fmla="*/ 2147483647 h 3894"/>
                <a:gd name="T8" fmla="*/ 2147483647 w 3894"/>
                <a:gd name="T9" fmla="*/ 2147483647 h 3894"/>
                <a:gd name="T10" fmla="*/ 2147483647 w 3894"/>
                <a:gd name="T11" fmla="*/ 2147483647 h 3894"/>
                <a:gd name="T12" fmla="*/ 2147483647 w 3894"/>
                <a:gd name="T13" fmla="*/ 2147483647 h 3894"/>
                <a:gd name="T14" fmla="*/ 2147483647 w 3894"/>
                <a:gd name="T15" fmla="*/ 2147483647 h 3894"/>
                <a:gd name="T16" fmla="*/ 2147483647 w 3894"/>
                <a:gd name="T17" fmla="*/ 2147483647 h 3894"/>
                <a:gd name="T18" fmla="*/ 2147483647 w 3894"/>
                <a:gd name="T19" fmla="*/ 2147483647 h 3894"/>
                <a:gd name="T20" fmla="*/ 2147483647 w 3894"/>
                <a:gd name="T21" fmla="*/ 2147483647 h 3894"/>
                <a:gd name="T22" fmla="*/ 2147483647 w 3894"/>
                <a:gd name="T23" fmla="*/ 2147483647 h 3894"/>
                <a:gd name="T24" fmla="*/ 0 w 3894"/>
                <a:gd name="T25" fmla="*/ 2147483647 h 3894"/>
                <a:gd name="T26" fmla="*/ 2147483647 w 3894"/>
                <a:gd name="T27" fmla="*/ 2147483647 h 3894"/>
                <a:gd name="T28" fmla="*/ 2147483647 w 3894"/>
                <a:gd name="T29" fmla="*/ 2147483647 h 3894"/>
                <a:gd name="T30" fmla="*/ 2147483647 w 3894"/>
                <a:gd name="T31" fmla="*/ 2147483647 h 3894"/>
                <a:gd name="T32" fmla="*/ 2147483647 w 3894"/>
                <a:gd name="T33" fmla="*/ 2147483647 h 3894"/>
                <a:gd name="T34" fmla="*/ 2147483647 w 3894"/>
                <a:gd name="T35" fmla="*/ 2147483647 h 3894"/>
                <a:gd name="T36" fmla="*/ 2147483647 w 3894"/>
                <a:gd name="T37" fmla="*/ 2147483647 h 3894"/>
                <a:gd name="T38" fmla="*/ 2147483647 w 3894"/>
                <a:gd name="T39" fmla="*/ 2147483647 h 3894"/>
                <a:gd name="T40" fmla="*/ 2147483647 w 3894"/>
                <a:gd name="T41" fmla="*/ 2147483647 h 3894"/>
                <a:gd name="T42" fmla="*/ 2147483647 w 3894"/>
                <a:gd name="T43" fmla="*/ 2147483647 h 3894"/>
                <a:gd name="T44" fmla="*/ 2147483647 w 3894"/>
                <a:gd name="T45" fmla="*/ 2147483647 h 3894"/>
                <a:gd name="T46" fmla="*/ 2147483647 w 3894"/>
                <a:gd name="T47" fmla="*/ 2147483647 h 3894"/>
                <a:gd name="T48" fmla="*/ 2147483647 w 3894"/>
                <a:gd name="T49" fmla="*/ 2147483647 h 3894"/>
                <a:gd name="T50" fmla="*/ 2147483647 w 3894"/>
                <a:gd name="T51" fmla="*/ 2147483647 h 3894"/>
                <a:gd name="T52" fmla="*/ 2147483647 w 3894"/>
                <a:gd name="T53" fmla="*/ 2147483647 h 3894"/>
                <a:gd name="T54" fmla="*/ 2147483647 w 3894"/>
                <a:gd name="T55" fmla="*/ 2147483647 h 3894"/>
                <a:gd name="T56" fmla="*/ 2147483647 w 3894"/>
                <a:gd name="T57" fmla="*/ 2147483647 h 3894"/>
                <a:gd name="T58" fmla="*/ 2147483647 w 3894"/>
                <a:gd name="T59" fmla="*/ 2147483647 h 3894"/>
                <a:gd name="T60" fmla="*/ 2147483647 w 3894"/>
                <a:gd name="T61" fmla="*/ 2147483647 h 3894"/>
                <a:gd name="T62" fmla="*/ 2147483647 w 3894"/>
                <a:gd name="T63" fmla="*/ 2147483647 h 3894"/>
                <a:gd name="T64" fmla="*/ 2147483647 w 3894"/>
                <a:gd name="T65" fmla="*/ 2147483647 h 3894"/>
                <a:gd name="T66" fmla="*/ 2147483647 w 3894"/>
                <a:gd name="T67" fmla="*/ 2147483647 h 3894"/>
                <a:gd name="T68" fmla="*/ 2147483647 w 3894"/>
                <a:gd name="T69" fmla="*/ 2147483647 h 3894"/>
                <a:gd name="T70" fmla="*/ 2147483647 w 3894"/>
                <a:gd name="T71" fmla="*/ 2147483647 h 3894"/>
                <a:gd name="T72" fmla="*/ 2147483647 w 3894"/>
                <a:gd name="T73" fmla="*/ 2147483647 h 3894"/>
                <a:gd name="T74" fmla="*/ 2147483647 w 3894"/>
                <a:gd name="T75" fmla="*/ 2147483647 h 3894"/>
                <a:gd name="T76" fmla="*/ 2147483647 w 3894"/>
                <a:gd name="T77" fmla="*/ 2147483647 h 3894"/>
                <a:gd name="T78" fmla="*/ 2147483647 w 3894"/>
                <a:gd name="T79" fmla="*/ 2147483647 h 3894"/>
                <a:gd name="T80" fmla="*/ 2147483647 w 3894"/>
                <a:gd name="T81" fmla="*/ 2147483647 h 3894"/>
                <a:gd name="T82" fmla="*/ 2147483647 w 3894"/>
                <a:gd name="T83" fmla="*/ 2147483647 h 3894"/>
                <a:gd name="T84" fmla="*/ 2147483647 w 3894"/>
                <a:gd name="T85" fmla="*/ 2147483647 h 3894"/>
                <a:gd name="T86" fmla="*/ 2147483647 w 3894"/>
                <a:gd name="T87" fmla="*/ 2147483647 h 3894"/>
                <a:gd name="T88" fmla="*/ 2147483647 w 3894"/>
                <a:gd name="T89" fmla="*/ 2147483647 h 3894"/>
                <a:gd name="T90" fmla="*/ 2147483647 w 3894"/>
                <a:gd name="T91" fmla="*/ 2147483647 h 3894"/>
                <a:gd name="T92" fmla="*/ 2147483647 w 3894"/>
                <a:gd name="T93" fmla="*/ 2147483647 h 3894"/>
                <a:gd name="T94" fmla="*/ 2147483647 w 3894"/>
                <a:gd name="T95" fmla="*/ 2147483647 h 3894"/>
                <a:gd name="T96" fmla="*/ 2147483647 w 3894"/>
                <a:gd name="T97" fmla="*/ 2147483647 h 3894"/>
                <a:gd name="T98" fmla="*/ 2147483647 w 3894"/>
                <a:gd name="T99" fmla="*/ 2147483647 h 3894"/>
                <a:gd name="T100" fmla="*/ 2147483647 w 3894"/>
                <a:gd name="T101" fmla="*/ 2147483647 h 38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94"/>
                <a:gd name="T154" fmla="*/ 0 h 3894"/>
                <a:gd name="T155" fmla="*/ 3894 w 3894"/>
                <a:gd name="T156" fmla="*/ 3894 h 38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94" h="3894">
                  <a:moveTo>
                    <a:pt x="3894" y="1947"/>
                  </a:moveTo>
                  <a:lnTo>
                    <a:pt x="3891" y="1847"/>
                  </a:lnTo>
                  <a:lnTo>
                    <a:pt x="3884" y="1748"/>
                  </a:lnTo>
                  <a:lnTo>
                    <a:pt x="3871" y="1650"/>
                  </a:lnTo>
                  <a:lnTo>
                    <a:pt x="3854" y="1555"/>
                  </a:lnTo>
                  <a:lnTo>
                    <a:pt x="3833" y="1461"/>
                  </a:lnTo>
                  <a:lnTo>
                    <a:pt x="3806" y="1368"/>
                  </a:lnTo>
                  <a:lnTo>
                    <a:pt x="3776" y="1278"/>
                  </a:lnTo>
                  <a:lnTo>
                    <a:pt x="3741" y="1190"/>
                  </a:lnTo>
                  <a:lnTo>
                    <a:pt x="3702" y="1103"/>
                  </a:lnTo>
                  <a:lnTo>
                    <a:pt x="3659" y="1019"/>
                  </a:lnTo>
                  <a:lnTo>
                    <a:pt x="3612" y="937"/>
                  </a:lnTo>
                  <a:lnTo>
                    <a:pt x="3562" y="858"/>
                  </a:lnTo>
                  <a:lnTo>
                    <a:pt x="3507" y="782"/>
                  </a:lnTo>
                  <a:lnTo>
                    <a:pt x="3449" y="709"/>
                  </a:lnTo>
                  <a:lnTo>
                    <a:pt x="3388" y="638"/>
                  </a:lnTo>
                  <a:lnTo>
                    <a:pt x="3323" y="570"/>
                  </a:lnTo>
                  <a:lnTo>
                    <a:pt x="3256" y="506"/>
                  </a:lnTo>
                  <a:lnTo>
                    <a:pt x="3186" y="444"/>
                  </a:lnTo>
                  <a:lnTo>
                    <a:pt x="3112" y="386"/>
                  </a:lnTo>
                  <a:lnTo>
                    <a:pt x="3035" y="332"/>
                  </a:lnTo>
                  <a:lnTo>
                    <a:pt x="2957" y="282"/>
                  </a:lnTo>
                  <a:lnTo>
                    <a:pt x="2875" y="235"/>
                  </a:lnTo>
                  <a:lnTo>
                    <a:pt x="2791" y="192"/>
                  </a:lnTo>
                  <a:lnTo>
                    <a:pt x="2705" y="153"/>
                  </a:lnTo>
                  <a:lnTo>
                    <a:pt x="2616" y="118"/>
                  </a:lnTo>
                  <a:lnTo>
                    <a:pt x="2526" y="87"/>
                  </a:lnTo>
                  <a:lnTo>
                    <a:pt x="2434" y="61"/>
                  </a:lnTo>
                  <a:lnTo>
                    <a:pt x="2340" y="40"/>
                  </a:lnTo>
                  <a:lnTo>
                    <a:pt x="2243" y="22"/>
                  </a:lnTo>
                  <a:lnTo>
                    <a:pt x="2146" y="10"/>
                  </a:lnTo>
                  <a:lnTo>
                    <a:pt x="2047" y="2"/>
                  </a:lnTo>
                  <a:lnTo>
                    <a:pt x="1946" y="0"/>
                  </a:lnTo>
                  <a:lnTo>
                    <a:pt x="1847" y="2"/>
                  </a:lnTo>
                  <a:lnTo>
                    <a:pt x="1748" y="10"/>
                  </a:lnTo>
                  <a:lnTo>
                    <a:pt x="1651" y="22"/>
                  </a:lnTo>
                  <a:lnTo>
                    <a:pt x="1554" y="40"/>
                  </a:lnTo>
                  <a:lnTo>
                    <a:pt x="1460" y="61"/>
                  </a:lnTo>
                  <a:lnTo>
                    <a:pt x="1368" y="87"/>
                  </a:lnTo>
                  <a:lnTo>
                    <a:pt x="1277" y="118"/>
                  </a:lnTo>
                  <a:lnTo>
                    <a:pt x="1189" y="153"/>
                  </a:lnTo>
                  <a:lnTo>
                    <a:pt x="1103" y="192"/>
                  </a:lnTo>
                  <a:lnTo>
                    <a:pt x="1019" y="235"/>
                  </a:lnTo>
                  <a:lnTo>
                    <a:pt x="937" y="282"/>
                  </a:lnTo>
                  <a:lnTo>
                    <a:pt x="858" y="332"/>
                  </a:lnTo>
                  <a:lnTo>
                    <a:pt x="782" y="386"/>
                  </a:lnTo>
                  <a:lnTo>
                    <a:pt x="708" y="444"/>
                  </a:lnTo>
                  <a:lnTo>
                    <a:pt x="638" y="506"/>
                  </a:lnTo>
                  <a:lnTo>
                    <a:pt x="570" y="570"/>
                  </a:lnTo>
                  <a:lnTo>
                    <a:pt x="505" y="638"/>
                  </a:lnTo>
                  <a:lnTo>
                    <a:pt x="444" y="709"/>
                  </a:lnTo>
                  <a:lnTo>
                    <a:pt x="387" y="782"/>
                  </a:lnTo>
                  <a:lnTo>
                    <a:pt x="332" y="858"/>
                  </a:lnTo>
                  <a:lnTo>
                    <a:pt x="281" y="937"/>
                  </a:lnTo>
                  <a:lnTo>
                    <a:pt x="234" y="1019"/>
                  </a:lnTo>
                  <a:lnTo>
                    <a:pt x="192" y="1103"/>
                  </a:lnTo>
                  <a:lnTo>
                    <a:pt x="152" y="1190"/>
                  </a:lnTo>
                  <a:lnTo>
                    <a:pt x="118" y="1278"/>
                  </a:lnTo>
                  <a:lnTo>
                    <a:pt x="88" y="1368"/>
                  </a:lnTo>
                  <a:lnTo>
                    <a:pt x="61" y="1461"/>
                  </a:lnTo>
                  <a:lnTo>
                    <a:pt x="39" y="1555"/>
                  </a:lnTo>
                  <a:lnTo>
                    <a:pt x="23" y="1650"/>
                  </a:lnTo>
                  <a:lnTo>
                    <a:pt x="10" y="1748"/>
                  </a:lnTo>
                  <a:lnTo>
                    <a:pt x="2" y="1847"/>
                  </a:lnTo>
                  <a:lnTo>
                    <a:pt x="0" y="1947"/>
                  </a:lnTo>
                  <a:lnTo>
                    <a:pt x="2" y="2047"/>
                  </a:lnTo>
                  <a:lnTo>
                    <a:pt x="10" y="2146"/>
                  </a:lnTo>
                  <a:lnTo>
                    <a:pt x="23" y="2244"/>
                  </a:lnTo>
                  <a:lnTo>
                    <a:pt x="39" y="2339"/>
                  </a:lnTo>
                  <a:lnTo>
                    <a:pt x="61" y="2433"/>
                  </a:lnTo>
                  <a:lnTo>
                    <a:pt x="88" y="2526"/>
                  </a:lnTo>
                  <a:lnTo>
                    <a:pt x="118" y="2617"/>
                  </a:lnTo>
                  <a:lnTo>
                    <a:pt x="152" y="2704"/>
                  </a:lnTo>
                  <a:lnTo>
                    <a:pt x="192" y="2791"/>
                  </a:lnTo>
                  <a:lnTo>
                    <a:pt x="234" y="2875"/>
                  </a:lnTo>
                  <a:lnTo>
                    <a:pt x="281" y="2957"/>
                  </a:lnTo>
                  <a:lnTo>
                    <a:pt x="332" y="3036"/>
                  </a:lnTo>
                  <a:lnTo>
                    <a:pt x="387" y="3112"/>
                  </a:lnTo>
                  <a:lnTo>
                    <a:pt x="444" y="3185"/>
                  </a:lnTo>
                  <a:lnTo>
                    <a:pt x="505" y="3256"/>
                  </a:lnTo>
                  <a:lnTo>
                    <a:pt x="570" y="3324"/>
                  </a:lnTo>
                  <a:lnTo>
                    <a:pt x="638" y="3388"/>
                  </a:lnTo>
                  <a:lnTo>
                    <a:pt x="708" y="3450"/>
                  </a:lnTo>
                  <a:lnTo>
                    <a:pt x="782" y="3508"/>
                  </a:lnTo>
                  <a:lnTo>
                    <a:pt x="858" y="3562"/>
                  </a:lnTo>
                  <a:lnTo>
                    <a:pt x="937" y="3612"/>
                  </a:lnTo>
                  <a:lnTo>
                    <a:pt x="1019" y="3659"/>
                  </a:lnTo>
                  <a:lnTo>
                    <a:pt x="1103" y="3702"/>
                  </a:lnTo>
                  <a:lnTo>
                    <a:pt x="1189" y="3741"/>
                  </a:lnTo>
                  <a:lnTo>
                    <a:pt x="1277" y="3776"/>
                  </a:lnTo>
                  <a:lnTo>
                    <a:pt x="1368" y="3807"/>
                  </a:lnTo>
                  <a:lnTo>
                    <a:pt x="1460" y="3833"/>
                  </a:lnTo>
                  <a:lnTo>
                    <a:pt x="1554" y="3855"/>
                  </a:lnTo>
                  <a:lnTo>
                    <a:pt x="1651" y="3872"/>
                  </a:lnTo>
                  <a:lnTo>
                    <a:pt x="1748" y="3884"/>
                  </a:lnTo>
                  <a:lnTo>
                    <a:pt x="1847" y="3892"/>
                  </a:lnTo>
                  <a:lnTo>
                    <a:pt x="1946" y="3894"/>
                  </a:lnTo>
                  <a:lnTo>
                    <a:pt x="2047" y="3892"/>
                  </a:lnTo>
                  <a:lnTo>
                    <a:pt x="2146" y="3884"/>
                  </a:lnTo>
                  <a:lnTo>
                    <a:pt x="2243" y="3872"/>
                  </a:lnTo>
                  <a:lnTo>
                    <a:pt x="2340" y="3855"/>
                  </a:lnTo>
                  <a:lnTo>
                    <a:pt x="2434" y="3833"/>
                  </a:lnTo>
                  <a:lnTo>
                    <a:pt x="2526" y="3807"/>
                  </a:lnTo>
                  <a:lnTo>
                    <a:pt x="2616" y="3776"/>
                  </a:lnTo>
                  <a:lnTo>
                    <a:pt x="2705" y="3741"/>
                  </a:lnTo>
                  <a:lnTo>
                    <a:pt x="2791" y="3702"/>
                  </a:lnTo>
                  <a:lnTo>
                    <a:pt x="2875" y="3659"/>
                  </a:lnTo>
                  <a:lnTo>
                    <a:pt x="2957" y="3612"/>
                  </a:lnTo>
                  <a:lnTo>
                    <a:pt x="3035" y="3562"/>
                  </a:lnTo>
                  <a:lnTo>
                    <a:pt x="3112" y="3508"/>
                  </a:lnTo>
                  <a:lnTo>
                    <a:pt x="3186" y="3450"/>
                  </a:lnTo>
                  <a:lnTo>
                    <a:pt x="3256" y="3388"/>
                  </a:lnTo>
                  <a:lnTo>
                    <a:pt x="3323" y="3324"/>
                  </a:lnTo>
                  <a:lnTo>
                    <a:pt x="3388" y="3256"/>
                  </a:lnTo>
                  <a:lnTo>
                    <a:pt x="3449" y="3185"/>
                  </a:lnTo>
                  <a:lnTo>
                    <a:pt x="3507" y="3112"/>
                  </a:lnTo>
                  <a:lnTo>
                    <a:pt x="3562" y="3036"/>
                  </a:lnTo>
                  <a:lnTo>
                    <a:pt x="3612" y="2957"/>
                  </a:lnTo>
                  <a:lnTo>
                    <a:pt x="3659" y="2875"/>
                  </a:lnTo>
                  <a:lnTo>
                    <a:pt x="3702" y="2791"/>
                  </a:lnTo>
                  <a:lnTo>
                    <a:pt x="3741" y="2704"/>
                  </a:lnTo>
                  <a:lnTo>
                    <a:pt x="3776" y="2617"/>
                  </a:lnTo>
                  <a:lnTo>
                    <a:pt x="3806" y="2526"/>
                  </a:lnTo>
                  <a:lnTo>
                    <a:pt x="3833" y="2433"/>
                  </a:lnTo>
                  <a:lnTo>
                    <a:pt x="3854" y="2339"/>
                  </a:lnTo>
                  <a:lnTo>
                    <a:pt x="3871" y="2244"/>
                  </a:lnTo>
                  <a:lnTo>
                    <a:pt x="3884" y="2146"/>
                  </a:lnTo>
                  <a:lnTo>
                    <a:pt x="3891" y="2047"/>
                  </a:lnTo>
                  <a:lnTo>
                    <a:pt x="3894" y="1947"/>
                  </a:lnTo>
                  <a:close/>
                  <a:moveTo>
                    <a:pt x="3594" y="1947"/>
                  </a:moveTo>
                  <a:lnTo>
                    <a:pt x="3592" y="2032"/>
                  </a:lnTo>
                  <a:lnTo>
                    <a:pt x="3586" y="2115"/>
                  </a:lnTo>
                  <a:lnTo>
                    <a:pt x="3575" y="2198"/>
                  </a:lnTo>
                  <a:lnTo>
                    <a:pt x="3561" y="2279"/>
                  </a:lnTo>
                  <a:lnTo>
                    <a:pt x="3543" y="2359"/>
                  </a:lnTo>
                  <a:lnTo>
                    <a:pt x="3521" y="2437"/>
                  </a:lnTo>
                  <a:lnTo>
                    <a:pt x="3495" y="2514"/>
                  </a:lnTo>
                  <a:lnTo>
                    <a:pt x="3465" y="2588"/>
                  </a:lnTo>
                  <a:lnTo>
                    <a:pt x="3432" y="2661"/>
                  </a:lnTo>
                  <a:lnTo>
                    <a:pt x="3395" y="2732"/>
                  </a:lnTo>
                  <a:lnTo>
                    <a:pt x="3356" y="2801"/>
                  </a:lnTo>
                  <a:lnTo>
                    <a:pt x="3313" y="2868"/>
                  </a:lnTo>
                  <a:lnTo>
                    <a:pt x="3267" y="2933"/>
                  </a:lnTo>
                  <a:lnTo>
                    <a:pt x="3218" y="2995"/>
                  </a:lnTo>
                  <a:lnTo>
                    <a:pt x="3166" y="3055"/>
                  </a:lnTo>
                  <a:lnTo>
                    <a:pt x="3112" y="3112"/>
                  </a:lnTo>
                  <a:lnTo>
                    <a:pt x="3054" y="3166"/>
                  </a:lnTo>
                  <a:lnTo>
                    <a:pt x="2995" y="3219"/>
                  </a:lnTo>
                  <a:lnTo>
                    <a:pt x="2932" y="3267"/>
                  </a:lnTo>
                  <a:lnTo>
                    <a:pt x="2868" y="3313"/>
                  </a:lnTo>
                  <a:lnTo>
                    <a:pt x="2801" y="3357"/>
                  </a:lnTo>
                  <a:lnTo>
                    <a:pt x="2732" y="3396"/>
                  </a:lnTo>
                  <a:lnTo>
                    <a:pt x="2661" y="3432"/>
                  </a:lnTo>
                  <a:lnTo>
                    <a:pt x="2588" y="3465"/>
                  </a:lnTo>
                  <a:lnTo>
                    <a:pt x="2513" y="3494"/>
                  </a:lnTo>
                  <a:lnTo>
                    <a:pt x="2437" y="3520"/>
                  </a:lnTo>
                  <a:lnTo>
                    <a:pt x="2359" y="3543"/>
                  </a:lnTo>
                  <a:lnTo>
                    <a:pt x="2279" y="3562"/>
                  </a:lnTo>
                  <a:lnTo>
                    <a:pt x="2197" y="3576"/>
                  </a:lnTo>
                  <a:lnTo>
                    <a:pt x="2116" y="3586"/>
                  </a:lnTo>
                  <a:lnTo>
                    <a:pt x="2031" y="3593"/>
                  </a:lnTo>
                  <a:lnTo>
                    <a:pt x="1946" y="3594"/>
                  </a:lnTo>
                  <a:lnTo>
                    <a:pt x="1862" y="3593"/>
                  </a:lnTo>
                  <a:lnTo>
                    <a:pt x="1778" y="3586"/>
                  </a:lnTo>
                  <a:lnTo>
                    <a:pt x="1696" y="3576"/>
                  </a:lnTo>
                  <a:lnTo>
                    <a:pt x="1615" y="3562"/>
                  </a:lnTo>
                  <a:lnTo>
                    <a:pt x="1535" y="3543"/>
                  </a:lnTo>
                  <a:lnTo>
                    <a:pt x="1457" y="3520"/>
                  </a:lnTo>
                  <a:lnTo>
                    <a:pt x="1380" y="3494"/>
                  </a:lnTo>
                  <a:lnTo>
                    <a:pt x="1305" y="3465"/>
                  </a:lnTo>
                  <a:lnTo>
                    <a:pt x="1233" y="3432"/>
                  </a:lnTo>
                  <a:lnTo>
                    <a:pt x="1162" y="3396"/>
                  </a:lnTo>
                  <a:lnTo>
                    <a:pt x="1093" y="3357"/>
                  </a:lnTo>
                  <a:lnTo>
                    <a:pt x="1025" y="3313"/>
                  </a:lnTo>
                  <a:lnTo>
                    <a:pt x="961" y="3267"/>
                  </a:lnTo>
                  <a:lnTo>
                    <a:pt x="899" y="3219"/>
                  </a:lnTo>
                  <a:lnTo>
                    <a:pt x="839" y="3166"/>
                  </a:lnTo>
                  <a:lnTo>
                    <a:pt x="782" y="3112"/>
                  </a:lnTo>
                  <a:lnTo>
                    <a:pt x="727" y="3055"/>
                  </a:lnTo>
                  <a:lnTo>
                    <a:pt x="676" y="2995"/>
                  </a:lnTo>
                  <a:lnTo>
                    <a:pt x="626" y="2933"/>
                  </a:lnTo>
                  <a:lnTo>
                    <a:pt x="581" y="2868"/>
                  </a:lnTo>
                  <a:lnTo>
                    <a:pt x="538" y="2801"/>
                  </a:lnTo>
                  <a:lnTo>
                    <a:pt x="498" y="2732"/>
                  </a:lnTo>
                  <a:lnTo>
                    <a:pt x="462" y="2661"/>
                  </a:lnTo>
                  <a:lnTo>
                    <a:pt x="429" y="2588"/>
                  </a:lnTo>
                  <a:lnTo>
                    <a:pt x="399" y="2514"/>
                  </a:lnTo>
                  <a:lnTo>
                    <a:pt x="373" y="2437"/>
                  </a:lnTo>
                  <a:lnTo>
                    <a:pt x="351" y="2359"/>
                  </a:lnTo>
                  <a:lnTo>
                    <a:pt x="333" y="2279"/>
                  </a:lnTo>
                  <a:lnTo>
                    <a:pt x="318" y="2198"/>
                  </a:lnTo>
                  <a:lnTo>
                    <a:pt x="308" y="2115"/>
                  </a:lnTo>
                  <a:lnTo>
                    <a:pt x="302" y="2032"/>
                  </a:lnTo>
                  <a:lnTo>
                    <a:pt x="299" y="1947"/>
                  </a:lnTo>
                  <a:lnTo>
                    <a:pt x="302" y="1862"/>
                  </a:lnTo>
                  <a:lnTo>
                    <a:pt x="308" y="1779"/>
                  </a:lnTo>
                  <a:lnTo>
                    <a:pt x="318" y="1696"/>
                  </a:lnTo>
                  <a:lnTo>
                    <a:pt x="333" y="1615"/>
                  </a:lnTo>
                  <a:lnTo>
                    <a:pt x="351" y="1536"/>
                  </a:lnTo>
                  <a:lnTo>
                    <a:pt x="373" y="1457"/>
                  </a:lnTo>
                  <a:lnTo>
                    <a:pt x="399" y="1380"/>
                  </a:lnTo>
                  <a:lnTo>
                    <a:pt x="429" y="1306"/>
                  </a:lnTo>
                  <a:lnTo>
                    <a:pt x="462" y="1233"/>
                  </a:lnTo>
                  <a:lnTo>
                    <a:pt x="498" y="1162"/>
                  </a:lnTo>
                  <a:lnTo>
                    <a:pt x="538" y="1093"/>
                  </a:lnTo>
                  <a:lnTo>
                    <a:pt x="581" y="1026"/>
                  </a:lnTo>
                  <a:lnTo>
                    <a:pt x="626" y="961"/>
                  </a:lnTo>
                  <a:lnTo>
                    <a:pt x="676" y="899"/>
                  </a:lnTo>
                  <a:lnTo>
                    <a:pt x="727" y="839"/>
                  </a:lnTo>
                  <a:lnTo>
                    <a:pt x="782" y="782"/>
                  </a:lnTo>
                  <a:lnTo>
                    <a:pt x="839" y="728"/>
                  </a:lnTo>
                  <a:lnTo>
                    <a:pt x="899" y="675"/>
                  </a:lnTo>
                  <a:lnTo>
                    <a:pt x="961" y="627"/>
                  </a:lnTo>
                  <a:lnTo>
                    <a:pt x="1025" y="581"/>
                  </a:lnTo>
                  <a:lnTo>
                    <a:pt x="1093" y="538"/>
                  </a:lnTo>
                  <a:lnTo>
                    <a:pt x="1162" y="498"/>
                  </a:lnTo>
                  <a:lnTo>
                    <a:pt x="1233" y="462"/>
                  </a:lnTo>
                  <a:lnTo>
                    <a:pt x="1305" y="429"/>
                  </a:lnTo>
                  <a:lnTo>
                    <a:pt x="1380" y="400"/>
                  </a:lnTo>
                  <a:lnTo>
                    <a:pt x="1457" y="374"/>
                  </a:lnTo>
                  <a:lnTo>
                    <a:pt x="1535" y="351"/>
                  </a:lnTo>
                  <a:lnTo>
                    <a:pt x="1615" y="332"/>
                  </a:lnTo>
                  <a:lnTo>
                    <a:pt x="1696" y="319"/>
                  </a:lnTo>
                  <a:lnTo>
                    <a:pt x="1778" y="308"/>
                  </a:lnTo>
                  <a:lnTo>
                    <a:pt x="1862" y="301"/>
                  </a:lnTo>
                  <a:lnTo>
                    <a:pt x="1946" y="300"/>
                  </a:lnTo>
                  <a:lnTo>
                    <a:pt x="2031" y="301"/>
                  </a:lnTo>
                  <a:lnTo>
                    <a:pt x="2116" y="308"/>
                  </a:lnTo>
                  <a:lnTo>
                    <a:pt x="2197" y="319"/>
                  </a:lnTo>
                  <a:lnTo>
                    <a:pt x="2279" y="332"/>
                  </a:lnTo>
                  <a:lnTo>
                    <a:pt x="2359" y="351"/>
                  </a:lnTo>
                  <a:lnTo>
                    <a:pt x="2437" y="374"/>
                  </a:lnTo>
                  <a:lnTo>
                    <a:pt x="2513" y="400"/>
                  </a:lnTo>
                  <a:lnTo>
                    <a:pt x="2588" y="429"/>
                  </a:lnTo>
                  <a:lnTo>
                    <a:pt x="2661" y="462"/>
                  </a:lnTo>
                  <a:lnTo>
                    <a:pt x="2732" y="498"/>
                  </a:lnTo>
                  <a:lnTo>
                    <a:pt x="2801" y="538"/>
                  </a:lnTo>
                  <a:lnTo>
                    <a:pt x="2868" y="581"/>
                  </a:lnTo>
                  <a:lnTo>
                    <a:pt x="2932" y="627"/>
                  </a:lnTo>
                  <a:lnTo>
                    <a:pt x="2995" y="675"/>
                  </a:lnTo>
                  <a:lnTo>
                    <a:pt x="3054" y="728"/>
                  </a:lnTo>
                  <a:lnTo>
                    <a:pt x="3112" y="782"/>
                  </a:lnTo>
                  <a:lnTo>
                    <a:pt x="3166" y="839"/>
                  </a:lnTo>
                  <a:lnTo>
                    <a:pt x="3218" y="899"/>
                  </a:lnTo>
                  <a:lnTo>
                    <a:pt x="3267" y="961"/>
                  </a:lnTo>
                  <a:lnTo>
                    <a:pt x="3313" y="1026"/>
                  </a:lnTo>
                  <a:lnTo>
                    <a:pt x="3356" y="1093"/>
                  </a:lnTo>
                  <a:lnTo>
                    <a:pt x="3395" y="1162"/>
                  </a:lnTo>
                  <a:lnTo>
                    <a:pt x="3432" y="1233"/>
                  </a:lnTo>
                  <a:lnTo>
                    <a:pt x="3465" y="1306"/>
                  </a:lnTo>
                  <a:lnTo>
                    <a:pt x="3495" y="1380"/>
                  </a:lnTo>
                  <a:lnTo>
                    <a:pt x="3521" y="1457"/>
                  </a:lnTo>
                  <a:lnTo>
                    <a:pt x="3543" y="1536"/>
                  </a:lnTo>
                  <a:lnTo>
                    <a:pt x="3561" y="1615"/>
                  </a:lnTo>
                  <a:lnTo>
                    <a:pt x="3575" y="1696"/>
                  </a:lnTo>
                  <a:lnTo>
                    <a:pt x="3586" y="1779"/>
                  </a:lnTo>
                  <a:lnTo>
                    <a:pt x="3592" y="1862"/>
                  </a:lnTo>
                  <a:lnTo>
                    <a:pt x="3594" y="1947"/>
                  </a:lnTo>
                  <a:close/>
                </a:path>
              </a:pathLst>
            </a:custGeom>
            <a:solidFill>
              <a:srgbClr val="D6996D"/>
            </a:solidFill>
            <a:ln w="9525">
              <a:noFill/>
              <a:round/>
              <a:headEnd/>
              <a:tailEnd/>
            </a:ln>
          </p:spPr>
          <p:txBody>
            <a:bodyPr/>
            <a:lstStyle/>
            <a:p>
              <a:pPr eaLnBrk="1" hangingPunct="1"/>
              <a:endParaRPr lang="pt-BR" u="none"/>
            </a:p>
          </p:txBody>
        </p:sp>
        <p:sp>
          <p:nvSpPr>
            <p:cNvPr id="468220" name="Freeform 105"/>
            <p:cNvSpPr>
              <a:spLocks noEditPoints="1"/>
            </p:cNvSpPr>
            <p:nvPr/>
          </p:nvSpPr>
          <p:spPr bwMode="auto">
            <a:xfrm>
              <a:off x="3827463" y="2838436"/>
              <a:ext cx="815975" cy="815975"/>
            </a:xfrm>
            <a:custGeom>
              <a:avLst/>
              <a:gdLst>
                <a:gd name="T0" fmla="*/ 2147483647 w 3596"/>
                <a:gd name="T1" fmla="*/ 2147483647 h 3594"/>
                <a:gd name="T2" fmla="*/ 2147483647 w 3596"/>
                <a:gd name="T3" fmla="*/ 2147483647 h 3594"/>
                <a:gd name="T4" fmla="*/ 2147483647 w 3596"/>
                <a:gd name="T5" fmla="*/ 2147483647 h 3594"/>
                <a:gd name="T6" fmla="*/ 2147483647 w 3596"/>
                <a:gd name="T7" fmla="*/ 2147483647 h 3594"/>
                <a:gd name="T8" fmla="*/ 2147483647 w 3596"/>
                <a:gd name="T9" fmla="*/ 2147483647 h 3594"/>
                <a:gd name="T10" fmla="*/ 2147483647 w 3596"/>
                <a:gd name="T11" fmla="*/ 2147483647 h 3594"/>
                <a:gd name="T12" fmla="*/ 2147483647 w 3596"/>
                <a:gd name="T13" fmla="*/ 2147483647 h 3594"/>
                <a:gd name="T14" fmla="*/ 2147483647 w 3596"/>
                <a:gd name="T15" fmla="*/ 2147483647 h 3594"/>
                <a:gd name="T16" fmla="*/ 2147483647 w 3596"/>
                <a:gd name="T17" fmla="*/ 2147483647 h 3594"/>
                <a:gd name="T18" fmla="*/ 2147483647 w 3596"/>
                <a:gd name="T19" fmla="*/ 2147483647 h 3594"/>
                <a:gd name="T20" fmla="*/ 2147483647 w 3596"/>
                <a:gd name="T21" fmla="*/ 2147483647 h 3594"/>
                <a:gd name="T22" fmla="*/ 2147483647 w 3596"/>
                <a:gd name="T23" fmla="*/ 2147483647 h 3594"/>
                <a:gd name="T24" fmla="*/ 0 w 3596"/>
                <a:gd name="T25" fmla="*/ 2147483647 h 3594"/>
                <a:gd name="T26" fmla="*/ 2147483647 w 3596"/>
                <a:gd name="T27" fmla="*/ 2147483647 h 3594"/>
                <a:gd name="T28" fmla="*/ 2147483647 w 3596"/>
                <a:gd name="T29" fmla="*/ 2147483647 h 3594"/>
                <a:gd name="T30" fmla="*/ 2147483647 w 3596"/>
                <a:gd name="T31" fmla="*/ 2147483647 h 3594"/>
                <a:gd name="T32" fmla="*/ 2147483647 w 3596"/>
                <a:gd name="T33" fmla="*/ 2147483647 h 3594"/>
                <a:gd name="T34" fmla="*/ 2147483647 w 3596"/>
                <a:gd name="T35" fmla="*/ 2147483647 h 3594"/>
                <a:gd name="T36" fmla="*/ 2147483647 w 3596"/>
                <a:gd name="T37" fmla="*/ 2147483647 h 3594"/>
                <a:gd name="T38" fmla="*/ 2147483647 w 3596"/>
                <a:gd name="T39" fmla="*/ 2147483647 h 3594"/>
                <a:gd name="T40" fmla="*/ 2147483647 w 3596"/>
                <a:gd name="T41" fmla="*/ 2147483647 h 3594"/>
                <a:gd name="T42" fmla="*/ 2147483647 w 3596"/>
                <a:gd name="T43" fmla="*/ 2147483647 h 3594"/>
                <a:gd name="T44" fmla="*/ 2147483647 w 3596"/>
                <a:gd name="T45" fmla="*/ 2147483647 h 3594"/>
                <a:gd name="T46" fmla="*/ 2147483647 w 3596"/>
                <a:gd name="T47" fmla="*/ 2147483647 h 3594"/>
                <a:gd name="T48" fmla="*/ 2147483647 w 3596"/>
                <a:gd name="T49" fmla="*/ 2147483647 h 3594"/>
                <a:gd name="T50" fmla="*/ 2147483647 w 3596"/>
                <a:gd name="T51" fmla="*/ 2147483647 h 3594"/>
                <a:gd name="T52" fmla="*/ 2147483647 w 3596"/>
                <a:gd name="T53" fmla="*/ 2147483647 h 3594"/>
                <a:gd name="T54" fmla="*/ 2147483647 w 3596"/>
                <a:gd name="T55" fmla="*/ 2147483647 h 3594"/>
                <a:gd name="T56" fmla="*/ 2147483647 w 3596"/>
                <a:gd name="T57" fmla="*/ 2147483647 h 3594"/>
                <a:gd name="T58" fmla="*/ 2147483647 w 3596"/>
                <a:gd name="T59" fmla="*/ 2147483647 h 3594"/>
                <a:gd name="T60" fmla="*/ 2147483647 w 3596"/>
                <a:gd name="T61" fmla="*/ 2147483647 h 3594"/>
                <a:gd name="T62" fmla="*/ 2147483647 w 3596"/>
                <a:gd name="T63" fmla="*/ 2147483647 h 3594"/>
                <a:gd name="T64" fmla="*/ 2147483647 w 3596"/>
                <a:gd name="T65" fmla="*/ 2147483647 h 3594"/>
                <a:gd name="T66" fmla="*/ 2147483647 w 3596"/>
                <a:gd name="T67" fmla="*/ 2147483647 h 3594"/>
                <a:gd name="T68" fmla="*/ 2147483647 w 3596"/>
                <a:gd name="T69" fmla="*/ 2147483647 h 3594"/>
                <a:gd name="T70" fmla="*/ 2147483647 w 3596"/>
                <a:gd name="T71" fmla="*/ 2147483647 h 3594"/>
                <a:gd name="T72" fmla="*/ 2147483647 w 3596"/>
                <a:gd name="T73" fmla="*/ 2147483647 h 3594"/>
                <a:gd name="T74" fmla="*/ 2147483647 w 3596"/>
                <a:gd name="T75" fmla="*/ 2147483647 h 3594"/>
                <a:gd name="T76" fmla="*/ 2147483647 w 3596"/>
                <a:gd name="T77" fmla="*/ 2147483647 h 3594"/>
                <a:gd name="T78" fmla="*/ 2147483647 w 3596"/>
                <a:gd name="T79" fmla="*/ 2147483647 h 3594"/>
                <a:gd name="T80" fmla="*/ 2147483647 w 3596"/>
                <a:gd name="T81" fmla="*/ 2147483647 h 3594"/>
                <a:gd name="T82" fmla="*/ 2147483647 w 3596"/>
                <a:gd name="T83" fmla="*/ 2147483647 h 3594"/>
                <a:gd name="T84" fmla="*/ 2147483647 w 3596"/>
                <a:gd name="T85" fmla="*/ 2147483647 h 3594"/>
                <a:gd name="T86" fmla="*/ 2147483647 w 3596"/>
                <a:gd name="T87" fmla="*/ 2147483647 h 3594"/>
                <a:gd name="T88" fmla="*/ 2147483647 w 3596"/>
                <a:gd name="T89" fmla="*/ 2147483647 h 3594"/>
                <a:gd name="T90" fmla="*/ 2147483647 w 3596"/>
                <a:gd name="T91" fmla="*/ 2147483647 h 3594"/>
                <a:gd name="T92" fmla="*/ 2147483647 w 3596"/>
                <a:gd name="T93" fmla="*/ 2147483647 h 3594"/>
                <a:gd name="T94" fmla="*/ 2147483647 w 3596"/>
                <a:gd name="T95" fmla="*/ 2147483647 h 3594"/>
                <a:gd name="T96" fmla="*/ 2147483647 w 3596"/>
                <a:gd name="T97" fmla="*/ 2147483647 h 3594"/>
                <a:gd name="T98" fmla="*/ 2147483647 w 3596"/>
                <a:gd name="T99" fmla="*/ 2147483647 h 3594"/>
                <a:gd name="T100" fmla="*/ 2147483647 w 3596"/>
                <a:gd name="T101" fmla="*/ 2147483647 h 35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96"/>
                <a:gd name="T154" fmla="*/ 0 h 3594"/>
                <a:gd name="T155" fmla="*/ 3596 w 3596"/>
                <a:gd name="T156" fmla="*/ 3594 h 35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96" h="3594">
                  <a:moveTo>
                    <a:pt x="3596" y="1797"/>
                  </a:moveTo>
                  <a:lnTo>
                    <a:pt x="3593" y="1704"/>
                  </a:lnTo>
                  <a:lnTo>
                    <a:pt x="3586" y="1613"/>
                  </a:lnTo>
                  <a:lnTo>
                    <a:pt x="3574" y="1524"/>
                  </a:lnTo>
                  <a:lnTo>
                    <a:pt x="3559" y="1435"/>
                  </a:lnTo>
                  <a:lnTo>
                    <a:pt x="3538" y="1348"/>
                  </a:lnTo>
                  <a:lnTo>
                    <a:pt x="3515" y="1263"/>
                  </a:lnTo>
                  <a:lnTo>
                    <a:pt x="3486" y="1180"/>
                  </a:lnTo>
                  <a:lnTo>
                    <a:pt x="3454" y="1098"/>
                  </a:lnTo>
                  <a:lnTo>
                    <a:pt x="3417" y="1018"/>
                  </a:lnTo>
                  <a:lnTo>
                    <a:pt x="3378" y="940"/>
                  </a:lnTo>
                  <a:lnTo>
                    <a:pt x="3335" y="865"/>
                  </a:lnTo>
                  <a:lnTo>
                    <a:pt x="3289" y="792"/>
                  </a:lnTo>
                  <a:lnTo>
                    <a:pt x="3238" y="721"/>
                  </a:lnTo>
                  <a:lnTo>
                    <a:pt x="3184" y="654"/>
                  </a:lnTo>
                  <a:lnTo>
                    <a:pt x="3128" y="588"/>
                  </a:lnTo>
                  <a:lnTo>
                    <a:pt x="3069" y="526"/>
                  </a:lnTo>
                  <a:lnTo>
                    <a:pt x="3006" y="467"/>
                  </a:lnTo>
                  <a:lnTo>
                    <a:pt x="2941" y="410"/>
                  </a:lnTo>
                  <a:lnTo>
                    <a:pt x="2873" y="357"/>
                  </a:lnTo>
                  <a:lnTo>
                    <a:pt x="2802" y="307"/>
                  </a:lnTo>
                  <a:lnTo>
                    <a:pt x="2730" y="260"/>
                  </a:lnTo>
                  <a:lnTo>
                    <a:pt x="2654" y="217"/>
                  </a:lnTo>
                  <a:lnTo>
                    <a:pt x="2577" y="177"/>
                  </a:lnTo>
                  <a:lnTo>
                    <a:pt x="2498" y="141"/>
                  </a:lnTo>
                  <a:lnTo>
                    <a:pt x="2416" y="108"/>
                  </a:lnTo>
                  <a:lnTo>
                    <a:pt x="2332" y="80"/>
                  </a:lnTo>
                  <a:lnTo>
                    <a:pt x="2247" y="56"/>
                  </a:lnTo>
                  <a:lnTo>
                    <a:pt x="2160" y="36"/>
                  </a:lnTo>
                  <a:lnTo>
                    <a:pt x="2072" y="20"/>
                  </a:lnTo>
                  <a:lnTo>
                    <a:pt x="1981" y="9"/>
                  </a:lnTo>
                  <a:lnTo>
                    <a:pt x="1890" y="2"/>
                  </a:lnTo>
                  <a:lnTo>
                    <a:pt x="1797" y="0"/>
                  </a:lnTo>
                  <a:lnTo>
                    <a:pt x="1705" y="2"/>
                  </a:lnTo>
                  <a:lnTo>
                    <a:pt x="1614" y="9"/>
                  </a:lnTo>
                  <a:lnTo>
                    <a:pt x="1524" y="20"/>
                  </a:lnTo>
                  <a:lnTo>
                    <a:pt x="1435" y="36"/>
                  </a:lnTo>
                  <a:lnTo>
                    <a:pt x="1349" y="56"/>
                  </a:lnTo>
                  <a:lnTo>
                    <a:pt x="1263" y="80"/>
                  </a:lnTo>
                  <a:lnTo>
                    <a:pt x="1180" y="108"/>
                  </a:lnTo>
                  <a:lnTo>
                    <a:pt x="1098" y="141"/>
                  </a:lnTo>
                  <a:lnTo>
                    <a:pt x="1019" y="177"/>
                  </a:lnTo>
                  <a:lnTo>
                    <a:pt x="941" y="217"/>
                  </a:lnTo>
                  <a:lnTo>
                    <a:pt x="866" y="260"/>
                  </a:lnTo>
                  <a:lnTo>
                    <a:pt x="793" y="307"/>
                  </a:lnTo>
                  <a:lnTo>
                    <a:pt x="723" y="357"/>
                  </a:lnTo>
                  <a:lnTo>
                    <a:pt x="654" y="410"/>
                  </a:lnTo>
                  <a:lnTo>
                    <a:pt x="589" y="467"/>
                  </a:lnTo>
                  <a:lnTo>
                    <a:pt x="527" y="526"/>
                  </a:lnTo>
                  <a:lnTo>
                    <a:pt x="467" y="588"/>
                  </a:lnTo>
                  <a:lnTo>
                    <a:pt x="411" y="654"/>
                  </a:lnTo>
                  <a:lnTo>
                    <a:pt x="358" y="721"/>
                  </a:lnTo>
                  <a:lnTo>
                    <a:pt x="307" y="792"/>
                  </a:lnTo>
                  <a:lnTo>
                    <a:pt x="261" y="865"/>
                  </a:lnTo>
                  <a:lnTo>
                    <a:pt x="218" y="940"/>
                  </a:lnTo>
                  <a:lnTo>
                    <a:pt x="177" y="1018"/>
                  </a:lnTo>
                  <a:lnTo>
                    <a:pt x="141" y="1098"/>
                  </a:lnTo>
                  <a:lnTo>
                    <a:pt x="110" y="1180"/>
                  </a:lnTo>
                  <a:lnTo>
                    <a:pt x="81" y="1263"/>
                  </a:lnTo>
                  <a:lnTo>
                    <a:pt x="57" y="1348"/>
                  </a:lnTo>
                  <a:lnTo>
                    <a:pt x="37" y="1435"/>
                  </a:lnTo>
                  <a:lnTo>
                    <a:pt x="21" y="1524"/>
                  </a:lnTo>
                  <a:lnTo>
                    <a:pt x="10" y="1613"/>
                  </a:lnTo>
                  <a:lnTo>
                    <a:pt x="2" y="1704"/>
                  </a:lnTo>
                  <a:lnTo>
                    <a:pt x="0" y="1797"/>
                  </a:lnTo>
                  <a:lnTo>
                    <a:pt x="2" y="1890"/>
                  </a:lnTo>
                  <a:lnTo>
                    <a:pt x="10" y="1981"/>
                  </a:lnTo>
                  <a:lnTo>
                    <a:pt x="21" y="2070"/>
                  </a:lnTo>
                  <a:lnTo>
                    <a:pt x="37" y="2159"/>
                  </a:lnTo>
                  <a:lnTo>
                    <a:pt x="57" y="2246"/>
                  </a:lnTo>
                  <a:lnTo>
                    <a:pt x="81" y="2331"/>
                  </a:lnTo>
                  <a:lnTo>
                    <a:pt x="110" y="2416"/>
                  </a:lnTo>
                  <a:lnTo>
                    <a:pt x="141" y="2496"/>
                  </a:lnTo>
                  <a:lnTo>
                    <a:pt x="177" y="2576"/>
                  </a:lnTo>
                  <a:lnTo>
                    <a:pt x="218" y="2654"/>
                  </a:lnTo>
                  <a:lnTo>
                    <a:pt x="261" y="2729"/>
                  </a:lnTo>
                  <a:lnTo>
                    <a:pt x="307" y="2802"/>
                  </a:lnTo>
                  <a:lnTo>
                    <a:pt x="358" y="2873"/>
                  </a:lnTo>
                  <a:lnTo>
                    <a:pt x="411" y="2940"/>
                  </a:lnTo>
                  <a:lnTo>
                    <a:pt x="467" y="3006"/>
                  </a:lnTo>
                  <a:lnTo>
                    <a:pt x="527" y="3068"/>
                  </a:lnTo>
                  <a:lnTo>
                    <a:pt x="589" y="3127"/>
                  </a:lnTo>
                  <a:lnTo>
                    <a:pt x="654" y="3184"/>
                  </a:lnTo>
                  <a:lnTo>
                    <a:pt x="723" y="3237"/>
                  </a:lnTo>
                  <a:lnTo>
                    <a:pt x="793" y="3287"/>
                  </a:lnTo>
                  <a:lnTo>
                    <a:pt x="866" y="3334"/>
                  </a:lnTo>
                  <a:lnTo>
                    <a:pt x="941" y="3378"/>
                  </a:lnTo>
                  <a:lnTo>
                    <a:pt x="1019" y="3417"/>
                  </a:lnTo>
                  <a:lnTo>
                    <a:pt x="1098" y="3453"/>
                  </a:lnTo>
                  <a:lnTo>
                    <a:pt x="1180" y="3486"/>
                  </a:lnTo>
                  <a:lnTo>
                    <a:pt x="1263" y="3514"/>
                  </a:lnTo>
                  <a:lnTo>
                    <a:pt x="1349" y="3538"/>
                  </a:lnTo>
                  <a:lnTo>
                    <a:pt x="1435" y="3558"/>
                  </a:lnTo>
                  <a:lnTo>
                    <a:pt x="1524" y="3574"/>
                  </a:lnTo>
                  <a:lnTo>
                    <a:pt x="1614" y="3585"/>
                  </a:lnTo>
                  <a:lnTo>
                    <a:pt x="1705" y="3592"/>
                  </a:lnTo>
                  <a:lnTo>
                    <a:pt x="1797" y="3594"/>
                  </a:lnTo>
                  <a:lnTo>
                    <a:pt x="1890" y="3592"/>
                  </a:lnTo>
                  <a:lnTo>
                    <a:pt x="1981" y="3585"/>
                  </a:lnTo>
                  <a:lnTo>
                    <a:pt x="2072" y="3574"/>
                  </a:lnTo>
                  <a:lnTo>
                    <a:pt x="2160" y="3558"/>
                  </a:lnTo>
                  <a:lnTo>
                    <a:pt x="2247" y="3538"/>
                  </a:lnTo>
                  <a:lnTo>
                    <a:pt x="2332" y="3514"/>
                  </a:lnTo>
                  <a:lnTo>
                    <a:pt x="2416" y="3486"/>
                  </a:lnTo>
                  <a:lnTo>
                    <a:pt x="2498" y="3453"/>
                  </a:lnTo>
                  <a:lnTo>
                    <a:pt x="2577" y="3417"/>
                  </a:lnTo>
                  <a:lnTo>
                    <a:pt x="2654" y="3378"/>
                  </a:lnTo>
                  <a:lnTo>
                    <a:pt x="2730" y="3334"/>
                  </a:lnTo>
                  <a:lnTo>
                    <a:pt x="2802" y="3287"/>
                  </a:lnTo>
                  <a:lnTo>
                    <a:pt x="2873" y="3237"/>
                  </a:lnTo>
                  <a:lnTo>
                    <a:pt x="2941" y="3184"/>
                  </a:lnTo>
                  <a:lnTo>
                    <a:pt x="3006" y="3127"/>
                  </a:lnTo>
                  <a:lnTo>
                    <a:pt x="3069" y="3068"/>
                  </a:lnTo>
                  <a:lnTo>
                    <a:pt x="3128" y="3006"/>
                  </a:lnTo>
                  <a:lnTo>
                    <a:pt x="3184" y="2940"/>
                  </a:lnTo>
                  <a:lnTo>
                    <a:pt x="3238" y="2873"/>
                  </a:lnTo>
                  <a:lnTo>
                    <a:pt x="3289" y="2802"/>
                  </a:lnTo>
                  <a:lnTo>
                    <a:pt x="3335" y="2729"/>
                  </a:lnTo>
                  <a:lnTo>
                    <a:pt x="3378" y="2654"/>
                  </a:lnTo>
                  <a:lnTo>
                    <a:pt x="3417" y="2576"/>
                  </a:lnTo>
                  <a:lnTo>
                    <a:pt x="3454" y="2496"/>
                  </a:lnTo>
                  <a:lnTo>
                    <a:pt x="3486" y="2416"/>
                  </a:lnTo>
                  <a:lnTo>
                    <a:pt x="3515" y="2331"/>
                  </a:lnTo>
                  <a:lnTo>
                    <a:pt x="3538" y="2246"/>
                  </a:lnTo>
                  <a:lnTo>
                    <a:pt x="3559" y="2159"/>
                  </a:lnTo>
                  <a:lnTo>
                    <a:pt x="3574" y="2070"/>
                  </a:lnTo>
                  <a:lnTo>
                    <a:pt x="3586" y="1981"/>
                  </a:lnTo>
                  <a:lnTo>
                    <a:pt x="3593" y="1890"/>
                  </a:lnTo>
                  <a:lnTo>
                    <a:pt x="3596" y="1797"/>
                  </a:lnTo>
                  <a:close/>
                  <a:moveTo>
                    <a:pt x="3295" y="1797"/>
                  </a:moveTo>
                  <a:lnTo>
                    <a:pt x="3294" y="1874"/>
                  </a:lnTo>
                  <a:lnTo>
                    <a:pt x="3288" y="1951"/>
                  </a:lnTo>
                  <a:lnTo>
                    <a:pt x="3279" y="2026"/>
                  </a:lnTo>
                  <a:lnTo>
                    <a:pt x="3265" y="2098"/>
                  </a:lnTo>
                  <a:lnTo>
                    <a:pt x="3248" y="2171"/>
                  </a:lnTo>
                  <a:lnTo>
                    <a:pt x="3228" y="2243"/>
                  </a:lnTo>
                  <a:lnTo>
                    <a:pt x="3205" y="2312"/>
                  </a:lnTo>
                  <a:lnTo>
                    <a:pt x="3178" y="2380"/>
                  </a:lnTo>
                  <a:lnTo>
                    <a:pt x="3147" y="2447"/>
                  </a:lnTo>
                  <a:lnTo>
                    <a:pt x="3115" y="2511"/>
                  </a:lnTo>
                  <a:lnTo>
                    <a:pt x="3079" y="2574"/>
                  </a:lnTo>
                  <a:lnTo>
                    <a:pt x="3040" y="2634"/>
                  </a:lnTo>
                  <a:lnTo>
                    <a:pt x="2998" y="2693"/>
                  </a:lnTo>
                  <a:lnTo>
                    <a:pt x="2954" y="2749"/>
                  </a:lnTo>
                  <a:lnTo>
                    <a:pt x="2907" y="2804"/>
                  </a:lnTo>
                  <a:lnTo>
                    <a:pt x="2857" y="2856"/>
                  </a:lnTo>
                  <a:lnTo>
                    <a:pt x="2805" y="2906"/>
                  </a:lnTo>
                  <a:lnTo>
                    <a:pt x="2751" y="2953"/>
                  </a:lnTo>
                  <a:lnTo>
                    <a:pt x="2694" y="2997"/>
                  </a:lnTo>
                  <a:lnTo>
                    <a:pt x="2635" y="3039"/>
                  </a:lnTo>
                  <a:lnTo>
                    <a:pt x="2575" y="3078"/>
                  </a:lnTo>
                  <a:lnTo>
                    <a:pt x="2512" y="3114"/>
                  </a:lnTo>
                  <a:lnTo>
                    <a:pt x="2447" y="3147"/>
                  </a:lnTo>
                  <a:lnTo>
                    <a:pt x="2381" y="3177"/>
                  </a:lnTo>
                  <a:lnTo>
                    <a:pt x="2313" y="3204"/>
                  </a:lnTo>
                  <a:lnTo>
                    <a:pt x="2243" y="3228"/>
                  </a:lnTo>
                  <a:lnTo>
                    <a:pt x="2173" y="3248"/>
                  </a:lnTo>
                  <a:lnTo>
                    <a:pt x="2100" y="3265"/>
                  </a:lnTo>
                  <a:lnTo>
                    <a:pt x="2026" y="3277"/>
                  </a:lnTo>
                  <a:lnTo>
                    <a:pt x="1951" y="3287"/>
                  </a:lnTo>
                  <a:lnTo>
                    <a:pt x="1875" y="3293"/>
                  </a:lnTo>
                  <a:lnTo>
                    <a:pt x="1797" y="3295"/>
                  </a:lnTo>
                  <a:lnTo>
                    <a:pt x="1721" y="3293"/>
                  </a:lnTo>
                  <a:lnTo>
                    <a:pt x="1645" y="3287"/>
                  </a:lnTo>
                  <a:lnTo>
                    <a:pt x="1570" y="3277"/>
                  </a:lnTo>
                  <a:lnTo>
                    <a:pt x="1496" y="3265"/>
                  </a:lnTo>
                  <a:lnTo>
                    <a:pt x="1423" y="3248"/>
                  </a:lnTo>
                  <a:lnTo>
                    <a:pt x="1353" y="3228"/>
                  </a:lnTo>
                  <a:lnTo>
                    <a:pt x="1283" y="3204"/>
                  </a:lnTo>
                  <a:lnTo>
                    <a:pt x="1215" y="3177"/>
                  </a:lnTo>
                  <a:lnTo>
                    <a:pt x="1149" y="3147"/>
                  </a:lnTo>
                  <a:lnTo>
                    <a:pt x="1084" y="3114"/>
                  </a:lnTo>
                  <a:lnTo>
                    <a:pt x="1021" y="3078"/>
                  </a:lnTo>
                  <a:lnTo>
                    <a:pt x="960" y="3039"/>
                  </a:lnTo>
                  <a:lnTo>
                    <a:pt x="902" y="2997"/>
                  </a:lnTo>
                  <a:lnTo>
                    <a:pt x="845" y="2953"/>
                  </a:lnTo>
                  <a:lnTo>
                    <a:pt x="791" y="2906"/>
                  </a:lnTo>
                  <a:lnTo>
                    <a:pt x="739" y="2856"/>
                  </a:lnTo>
                  <a:lnTo>
                    <a:pt x="689" y="2804"/>
                  </a:lnTo>
                  <a:lnTo>
                    <a:pt x="642" y="2749"/>
                  </a:lnTo>
                  <a:lnTo>
                    <a:pt x="597" y="2693"/>
                  </a:lnTo>
                  <a:lnTo>
                    <a:pt x="556" y="2634"/>
                  </a:lnTo>
                  <a:lnTo>
                    <a:pt x="517" y="2574"/>
                  </a:lnTo>
                  <a:lnTo>
                    <a:pt x="481" y="2511"/>
                  </a:lnTo>
                  <a:lnTo>
                    <a:pt x="447" y="2447"/>
                  </a:lnTo>
                  <a:lnTo>
                    <a:pt x="418" y="2380"/>
                  </a:lnTo>
                  <a:lnTo>
                    <a:pt x="391" y="2312"/>
                  </a:lnTo>
                  <a:lnTo>
                    <a:pt x="368" y="2243"/>
                  </a:lnTo>
                  <a:lnTo>
                    <a:pt x="347" y="2171"/>
                  </a:lnTo>
                  <a:lnTo>
                    <a:pt x="331" y="2098"/>
                  </a:lnTo>
                  <a:lnTo>
                    <a:pt x="317" y="2026"/>
                  </a:lnTo>
                  <a:lnTo>
                    <a:pt x="308" y="1951"/>
                  </a:lnTo>
                  <a:lnTo>
                    <a:pt x="302" y="1874"/>
                  </a:lnTo>
                  <a:lnTo>
                    <a:pt x="300" y="1797"/>
                  </a:lnTo>
                  <a:lnTo>
                    <a:pt x="302" y="1720"/>
                  </a:lnTo>
                  <a:lnTo>
                    <a:pt x="308" y="1643"/>
                  </a:lnTo>
                  <a:lnTo>
                    <a:pt x="317" y="1568"/>
                  </a:lnTo>
                  <a:lnTo>
                    <a:pt x="331" y="1496"/>
                  </a:lnTo>
                  <a:lnTo>
                    <a:pt x="347" y="1423"/>
                  </a:lnTo>
                  <a:lnTo>
                    <a:pt x="368" y="1352"/>
                  </a:lnTo>
                  <a:lnTo>
                    <a:pt x="391" y="1282"/>
                  </a:lnTo>
                  <a:lnTo>
                    <a:pt x="418" y="1214"/>
                  </a:lnTo>
                  <a:lnTo>
                    <a:pt x="447" y="1148"/>
                  </a:lnTo>
                  <a:lnTo>
                    <a:pt x="481" y="1083"/>
                  </a:lnTo>
                  <a:lnTo>
                    <a:pt x="517" y="1020"/>
                  </a:lnTo>
                  <a:lnTo>
                    <a:pt x="556" y="960"/>
                  </a:lnTo>
                  <a:lnTo>
                    <a:pt x="597" y="901"/>
                  </a:lnTo>
                  <a:lnTo>
                    <a:pt x="642" y="845"/>
                  </a:lnTo>
                  <a:lnTo>
                    <a:pt x="689" y="790"/>
                  </a:lnTo>
                  <a:lnTo>
                    <a:pt x="739" y="738"/>
                  </a:lnTo>
                  <a:lnTo>
                    <a:pt x="791" y="689"/>
                  </a:lnTo>
                  <a:lnTo>
                    <a:pt x="845" y="642"/>
                  </a:lnTo>
                  <a:lnTo>
                    <a:pt x="902" y="597"/>
                  </a:lnTo>
                  <a:lnTo>
                    <a:pt x="960" y="555"/>
                  </a:lnTo>
                  <a:lnTo>
                    <a:pt x="1021" y="516"/>
                  </a:lnTo>
                  <a:lnTo>
                    <a:pt x="1084" y="480"/>
                  </a:lnTo>
                  <a:lnTo>
                    <a:pt x="1149" y="447"/>
                  </a:lnTo>
                  <a:lnTo>
                    <a:pt x="1215" y="417"/>
                  </a:lnTo>
                  <a:lnTo>
                    <a:pt x="1283" y="390"/>
                  </a:lnTo>
                  <a:lnTo>
                    <a:pt x="1353" y="366"/>
                  </a:lnTo>
                  <a:lnTo>
                    <a:pt x="1423" y="346"/>
                  </a:lnTo>
                  <a:lnTo>
                    <a:pt x="1496" y="329"/>
                  </a:lnTo>
                  <a:lnTo>
                    <a:pt x="1570" y="317"/>
                  </a:lnTo>
                  <a:lnTo>
                    <a:pt x="1645" y="307"/>
                  </a:lnTo>
                  <a:lnTo>
                    <a:pt x="1721" y="301"/>
                  </a:lnTo>
                  <a:lnTo>
                    <a:pt x="1797" y="299"/>
                  </a:lnTo>
                  <a:lnTo>
                    <a:pt x="1875" y="301"/>
                  </a:lnTo>
                  <a:lnTo>
                    <a:pt x="1951" y="307"/>
                  </a:lnTo>
                  <a:lnTo>
                    <a:pt x="2026" y="317"/>
                  </a:lnTo>
                  <a:lnTo>
                    <a:pt x="2100" y="329"/>
                  </a:lnTo>
                  <a:lnTo>
                    <a:pt x="2173" y="346"/>
                  </a:lnTo>
                  <a:lnTo>
                    <a:pt x="2243" y="366"/>
                  </a:lnTo>
                  <a:lnTo>
                    <a:pt x="2313" y="390"/>
                  </a:lnTo>
                  <a:lnTo>
                    <a:pt x="2381" y="417"/>
                  </a:lnTo>
                  <a:lnTo>
                    <a:pt x="2447" y="447"/>
                  </a:lnTo>
                  <a:lnTo>
                    <a:pt x="2512" y="480"/>
                  </a:lnTo>
                  <a:lnTo>
                    <a:pt x="2575" y="516"/>
                  </a:lnTo>
                  <a:lnTo>
                    <a:pt x="2635" y="555"/>
                  </a:lnTo>
                  <a:lnTo>
                    <a:pt x="2694" y="597"/>
                  </a:lnTo>
                  <a:lnTo>
                    <a:pt x="2751" y="642"/>
                  </a:lnTo>
                  <a:lnTo>
                    <a:pt x="2805" y="689"/>
                  </a:lnTo>
                  <a:lnTo>
                    <a:pt x="2857" y="738"/>
                  </a:lnTo>
                  <a:lnTo>
                    <a:pt x="2907" y="790"/>
                  </a:lnTo>
                  <a:lnTo>
                    <a:pt x="2954" y="845"/>
                  </a:lnTo>
                  <a:lnTo>
                    <a:pt x="2998" y="901"/>
                  </a:lnTo>
                  <a:lnTo>
                    <a:pt x="3040" y="960"/>
                  </a:lnTo>
                  <a:lnTo>
                    <a:pt x="3079" y="1020"/>
                  </a:lnTo>
                  <a:lnTo>
                    <a:pt x="3115" y="1083"/>
                  </a:lnTo>
                  <a:lnTo>
                    <a:pt x="3147" y="1148"/>
                  </a:lnTo>
                  <a:lnTo>
                    <a:pt x="3178" y="1214"/>
                  </a:lnTo>
                  <a:lnTo>
                    <a:pt x="3205" y="1282"/>
                  </a:lnTo>
                  <a:lnTo>
                    <a:pt x="3228" y="1352"/>
                  </a:lnTo>
                  <a:lnTo>
                    <a:pt x="3248" y="1423"/>
                  </a:lnTo>
                  <a:lnTo>
                    <a:pt x="3265" y="1496"/>
                  </a:lnTo>
                  <a:lnTo>
                    <a:pt x="3279" y="1568"/>
                  </a:lnTo>
                  <a:lnTo>
                    <a:pt x="3288" y="1643"/>
                  </a:lnTo>
                  <a:lnTo>
                    <a:pt x="3294" y="1720"/>
                  </a:lnTo>
                  <a:lnTo>
                    <a:pt x="3295" y="1797"/>
                  </a:lnTo>
                  <a:close/>
                </a:path>
              </a:pathLst>
            </a:custGeom>
            <a:solidFill>
              <a:srgbClr val="D99A6D"/>
            </a:solidFill>
            <a:ln w="9525">
              <a:noFill/>
              <a:round/>
              <a:headEnd/>
              <a:tailEnd/>
            </a:ln>
          </p:spPr>
          <p:txBody>
            <a:bodyPr/>
            <a:lstStyle/>
            <a:p>
              <a:pPr eaLnBrk="1" hangingPunct="1"/>
              <a:endParaRPr lang="pt-BR" u="none"/>
            </a:p>
          </p:txBody>
        </p:sp>
        <p:sp>
          <p:nvSpPr>
            <p:cNvPr id="468221" name="Freeform 106"/>
            <p:cNvSpPr>
              <a:spLocks noEditPoints="1"/>
            </p:cNvSpPr>
            <p:nvPr/>
          </p:nvSpPr>
          <p:spPr bwMode="auto">
            <a:xfrm>
              <a:off x="3862388" y="2873361"/>
              <a:ext cx="746125" cy="746125"/>
            </a:xfrm>
            <a:custGeom>
              <a:avLst/>
              <a:gdLst>
                <a:gd name="T0" fmla="*/ 2147483647 w 3295"/>
                <a:gd name="T1" fmla="*/ 2147483647 h 3294"/>
                <a:gd name="T2" fmla="*/ 2147483647 w 3295"/>
                <a:gd name="T3" fmla="*/ 2147483647 h 3294"/>
                <a:gd name="T4" fmla="*/ 2147483647 w 3295"/>
                <a:gd name="T5" fmla="*/ 2147483647 h 3294"/>
                <a:gd name="T6" fmla="*/ 2147483647 w 3295"/>
                <a:gd name="T7" fmla="*/ 2147483647 h 3294"/>
                <a:gd name="T8" fmla="*/ 2147483647 w 3295"/>
                <a:gd name="T9" fmla="*/ 2147483647 h 3294"/>
                <a:gd name="T10" fmla="*/ 2147483647 w 3295"/>
                <a:gd name="T11" fmla="*/ 2147483647 h 3294"/>
                <a:gd name="T12" fmla="*/ 2147483647 w 3295"/>
                <a:gd name="T13" fmla="*/ 2147483647 h 3294"/>
                <a:gd name="T14" fmla="*/ 2147483647 w 3295"/>
                <a:gd name="T15" fmla="*/ 2147483647 h 3294"/>
                <a:gd name="T16" fmla="*/ 2147483647 w 3295"/>
                <a:gd name="T17" fmla="*/ 2147483647 h 3294"/>
                <a:gd name="T18" fmla="*/ 2147483647 w 3295"/>
                <a:gd name="T19" fmla="*/ 2147483647 h 3294"/>
                <a:gd name="T20" fmla="*/ 2147483647 w 3295"/>
                <a:gd name="T21" fmla="*/ 2147483647 h 3294"/>
                <a:gd name="T22" fmla="*/ 2147483647 w 3295"/>
                <a:gd name="T23" fmla="*/ 2147483647 h 3294"/>
                <a:gd name="T24" fmla="*/ 0 w 3295"/>
                <a:gd name="T25" fmla="*/ 2147483647 h 3294"/>
                <a:gd name="T26" fmla="*/ 2147483647 w 3295"/>
                <a:gd name="T27" fmla="*/ 2147483647 h 3294"/>
                <a:gd name="T28" fmla="*/ 2147483647 w 3295"/>
                <a:gd name="T29" fmla="*/ 2147483647 h 3294"/>
                <a:gd name="T30" fmla="*/ 2147483647 w 3295"/>
                <a:gd name="T31" fmla="*/ 2147483647 h 3294"/>
                <a:gd name="T32" fmla="*/ 2147483647 w 3295"/>
                <a:gd name="T33" fmla="*/ 2147483647 h 3294"/>
                <a:gd name="T34" fmla="*/ 2147483647 w 3295"/>
                <a:gd name="T35" fmla="*/ 2147483647 h 3294"/>
                <a:gd name="T36" fmla="*/ 2147483647 w 3295"/>
                <a:gd name="T37" fmla="*/ 2147483647 h 3294"/>
                <a:gd name="T38" fmla="*/ 2147483647 w 3295"/>
                <a:gd name="T39" fmla="*/ 2147483647 h 3294"/>
                <a:gd name="T40" fmla="*/ 2147483647 w 3295"/>
                <a:gd name="T41" fmla="*/ 2147483647 h 3294"/>
                <a:gd name="T42" fmla="*/ 2147483647 w 3295"/>
                <a:gd name="T43" fmla="*/ 2147483647 h 3294"/>
                <a:gd name="T44" fmla="*/ 2147483647 w 3295"/>
                <a:gd name="T45" fmla="*/ 2147483647 h 3294"/>
                <a:gd name="T46" fmla="*/ 2147483647 w 3295"/>
                <a:gd name="T47" fmla="*/ 2147483647 h 3294"/>
                <a:gd name="T48" fmla="*/ 2147483647 w 3295"/>
                <a:gd name="T49" fmla="*/ 2147483647 h 3294"/>
                <a:gd name="T50" fmla="*/ 2147483647 w 3295"/>
                <a:gd name="T51" fmla="*/ 2147483647 h 3294"/>
                <a:gd name="T52" fmla="*/ 2147483647 w 3295"/>
                <a:gd name="T53" fmla="*/ 2147483647 h 3294"/>
                <a:gd name="T54" fmla="*/ 2147483647 w 3295"/>
                <a:gd name="T55" fmla="*/ 2147483647 h 3294"/>
                <a:gd name="T56" fmla="*/ 2147483647 w 3295"/>
                <a:gd name="T57" fmla="*/ 2147483647 h 3294"/>
                <a:gd name="T58" fmla="*/ 2147483647 w 3295"/>
                <a:gd name="T59" fmla="*/ 2147483647 h 3294"/>
                <a:gd name="T60" fmla="*/ 2147483647 w 3295"/>
                <a:gd name="T61" fmla="*/ 2147483647 h 3294"/>
                <a:gd name="T62" fmla="*/ 2147483647 w 3295"/>
                <a:gd name="T63" fmla="*/ 2147483647 h 3294"/>
                <a:gd name="T64" fmla="*/ 2147483647 w 3295"/>
                <a:gd name="T65" fmla="*/ 2147483647 h 3294"/>
                <a:gd name="T66" fmla="*/ 2147483647 w 3295"/>
                <a:gd name="T67" fmla="*/ 2147483647 h 3294"/>
                <a:gd name="T68" fmla="*/ 2147483647 w 3295"/>
                <a:gd name="T69" fmla="*/ 2147483647 h 3294"/>
                <a:gd name="T70" fmla="*/ 2147483647 w 3295"/>
                <a:gd name="T71" fmla="*/ 2147483647 h 3294"/>
                <a:gd name="T72" fmla="*/ 2147483647 w 3295"/>
                <a:gd name="T73" fmla="*/ 2147483647 h 3294"/>
                <a:gd name="T74" fmla="*/ 2147483647 w 3295"/>
                <a:gd name="T75" fmla="*/ 2147483647 h 3294"/>
                <a:gd name="T76" fmla="*/ 2147483647 w 3295"/>
                <a:gd name="T77" fmla="*/ 2147483647 h 3294"/>
                <a:gd name="T78" fmla="*/ 2147483647 w 3295"/>
                <a:gd name="T79" fmla="*/ 2147483647 h 3294"/>
                <a:gd name="T80" fmla="*/ 2147483647 w 3295"/>
                <a:gd name="T81" fmla="*/ 2147483647 h 3294"/>
                <a:gd name="T82" fmla="*/ 2147483647 w 3295"/>
                <a:gd name="T83" fmla="*/ 2147483647 h 3294"/>
                <a:gd name="T84" fmla="*/ 2147483647 w 3295"/>
                <a:gd name="T85" fmla="*/ 2147483647 h 3294"/>
                <a:gd name="T86" fmla="*/ 2147483647 w 3295"/>
                <a:gd name="T87" fmla="*/ 2147483647 h 3294"/>
                <a:gd name="T88" fmla="*/ 2147483647 w 3295"/>
                <a:gd name="T89" fmla="*/ 2147483647 h 3294"/>
                <a:gd name="T90" fmla="*/ 2147483647 w 3295"/>
                <a:gd name="T91" fmla="*/ 2147483647 h 3294"/>
                <a:gd name="T92" fmla="*/ 2147483647 w 3295"/>
                <a:gd name="T93" fmla="*/ 2147483647 h 3294"/>
                <a:gd name="T94" fmla="*/ 2147483647 w 3295"/>
                <a:gd name="T95" fmla="*/ 2147483647 h 3294"/>
                <a:gd name="T96" fmla="*/ 2147483647 w 3295"/>
                <a:gd name="T97" fmla="*/ 2147483647 h 3294"/>
                <a:gd name="T98" fmla="*/ 2147483647 w 3295"/>
                <a:gd name="T99" fmla="*/ 2147483647 h 3294"/>
                <a:gd name="T100" fmla="*/ 2147483647 w 3295"/>
                <a:gd name="T101" fmla="*/ 2147483647 h 32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95"/>
                <a:gd name="T154" fmla="*/ 0 h 3294"/>
                <a:gd name="T155" fmla="*/ 3295 w 3295"/>
                <a:gd name="T156" fmla="*/ 3294 h 32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95" h="3294">
                  <a:moveTo>
                    <a:pt x="3295" y="1647"/>
                  </a:moveTo>
                  <a:lnTo>
                    <a:pt x="3293" y="1562"/>
                  </a:lnTo>
                  <a:lnTo>
                    <a:pt x="3287" y="1479"/>
                  </a:lnTo>
                  <a:lnTo>
                    <a:pt x="3276" y="1396"/>
                  </a:lnTo>
                  <a:lnTo>
                    <a:pt x="3262" y="1315"/>
                  </a:lnTo>
                  <a:lnTo>
                    <a:pt x="3244" y="1236"/>
                  </a:lnTo>
                  <a:lnTo>
                    <a:pt x="3222" y="1157"/>
                  </a:lnTo>
                  <a:lnTo>
                    <a:pt x="3196" y="1080"/>
                  </a:lnTo>
                  <a:lnTo>
                    <a:pt x="3166" y="1006"/>
                  </a:lnTo>
                  <a:lnTo>
                    <a:pt x="3133" y="933"/>
                  </a:lnTo>
                  <a:lnTo>
                    <a:pt x="3096" y="862"/>
                  </a:lnTo>
                  <a:lnTo>
                    <a:pt x="3057" y="793"/>
                  </a:lnTo>
                  <a:lnTo>
                    <a:pt x="3014" y="726"/>
                  </a:lnTo>
                  <a:lnTo>
                    <a:pt x="2968" y="661"/>
                  </a:lnTo>
                  <a:lnTo>
                    <a:pt x="2919" y="599"/>
                  </a:lnTo>
                  <a:lnTo>
                    <a:pt x="2867" y="539"/>
                  </a:lnTo>
                  <a:lnTo>
                    <a:pt x="2813" y="482"/>
                  </a:lnTo>
                  <a:lnTo>
                    <a:pt x="2755" y="428"/>
                  </a:lnTo>
                  <a:lnTo>
                    <a:pt x="2696" y="375"/>
                  </a:lnTo>
                  <a:lnTo>
                    <a:pt x="2633" y="327"/>
                  </a:lnTo>
                  <a:lnTo>
                    <a:pt x="2569" y="281"/>
                  </a:lnTo>
                  <a:lnTo>
                    <a:pt x="2502" y="237"/>
                  </a:lnTo>
                  <a:lnTo>
                    <a:pt x="2433" y="198"/>
                  </a:lnTo>
                  <a:lnTo>
                    <a:pt x="2362" y="162"/>
                  </a:lnTo>
                  <a:lnTo>
                    <a:pt x="2289" y="129"/>
                  </a:lnTo>
                  <a:lnTo>
                    <a:pt x="2214" y="100"/>
                  </a:lnTo>
                  <a:lnTo>
                    <a:pt x="2138" y="74"/>
                  </a:lnTo>
                  <a:lnTo>
                    <a:pt x="2060" y="51"/>
                  </a:lnTo>
                  <a:lnTo>
                    <a:pt x="1980" y="32"/>
                  </a:lnTo>
                  <a:lnTo>
                    <a:pt x="1898" y="19"/>
                  </a:lnTo>
                  <a:lnTo>
                    <a:pt x="1817" y="8"/>
                  </a:lnTo>
                  <a:lnTo>
                    <a:pt x="1732" y="1"/>
                  </a:lnTo>
                  <a:lnTo>
                    <a:pt x="1647" y="0"/>
                  </a:lnTo>
                  <a:lnTo>
                    <a:pt x="1563" y="1"/>
                  </a:lnTo>
                  <a:lnTo>
                    <a:pt x="1479" y="8"/>
                  </a:lnTo>
                  <a:lnTo>
                    <a:pt x="1397" y="19"/>
                  </a:lnTo>
                  <a:lnTo>
                    <a:pt x="1316" y="32"/>
                  </a:lnTo>
                  <a:lnTo>
                    <a:pt x="1236" y="51"/>
                  </a:lnTo>
                  <a:lnTo>
                    <a:pt x="1158" y="74"/>
                  </a:lnTo>
                  <a:lnTo>
                    <a:pt x="1081" y="100"/>
                  </a:lnTo>
                  <a:lnTo>
                    <a:pt x="1006" y="129"/>
                  </a:lnTo>
                  <a:lnTo>
                    <a:pt x="934" y="162"/>
                  </a:lnTo>
                  <a:lnTo>
                    <a:pt x="863" y="198"/>
                  </a:lnTo>
                  <a:lnTo>
                    <a:pt x="794" y="237"/>
                  </a:lnTo>
                  <a:lnTo>
                    <a:pt x="726" y="281"/>
                  </a:lnTo>
                  <a:lnTo>
                    <a:pt x="662" y="327"/>
                  </a:lnTo>
                  <a:lnTo>
                    <a:pt x="600" y="375"/>
                  </a:lnTo>
                  <a:lnTo>
                    <a:pt x="540" y="428"/>
                  </a:lnTo>
                  <a:lnTo>
                    <a:pt x="483" y="482"/>
                  </a:lnTo>
                  <a:lnTo>
                    <a:pt x="428" y="539"/>
                  </a:lnTo>
                  <a:lnTo>
                    <a:pt x="377" y="599"/>
                  </a:lnTo>
                  <a:lnTo>
                    <a:pt x="327" y="661"/>
                  </a:lnTo>
                  <a:lnTo>
                    <a:pt x="282" y="726"/>
                  </a:lnTo>
                  <a:lnTo>
                    <a:pt x="239" y="793"/>
                  </a:lnTo>
                  <a:lnTo>
                    <a:pt x="199" y="862"/>
                  </a:lnTo>
                  <a:lnTo>
                    <a:pt x="163" y="933"/>
                  </a:lnTo>
                  <a:lnTo>
                    <a:pt x="130" y="1006"/>
                  </a:lnTo>
                  <a:lnTo>
                    <a:pt x="100" y="1080"/>
                  </a:lnTo>
                  <a:lnTo>
                    <a:pt x="74" y="1157"/>
                  </a:lnTo>
                  <a:lnTo>
                    <a:pt x="52" y="1236"/>
                  </a:lnTo>
                  <a:lnTo>
                    <a:pt x="34" y="1315"/>
                  </a:lnTo>
                  <a:lnTo>
                    <a:pt x="19" y="1396"/>
                  </a:lnTo>
                  <a:lnTo>
                    <a:pt x="9" y="1479"/>
                  </a:lnTo>
                  <a:lnTo>
                    <a:pt x="3" y="1562"/>
                  </a:lnTo>
                  <a:lnTo>
                    <a:pt x="0" y="1647"/>
                  </a:lnTo>
                  <a:lnTo>
                    <a:pt x="3" y="1732"/>
                  </a:lnTo>
                  <a:lnTo>
                    <a:pt x="9" y="1815"/>
                  </a:lnTo>
                  <a:lnTo>
                    <a:pt x="19" y="1898"/>
                  </a:lnTo>
                  <a:lnTo>
                    <a:pt x="34" y="1979"/>
                  </a:lnTo>
                  <a:lnTo>
                    <a:pt x="52" y="2059"/>
                  </a:lnTo>
                  <a:lnTo>
                    <a:pt x="74" y="2137"/>
                  </a:lnTo>
                  <a:lnTo>
                    <a:pt x="100" y="2214"/>
                  </a:lnTo>
                  <a:lnTo>
                    <a:pt x="130" y="2288"/>
                  </a:lnTo>
                  <a:lnTo>
                    <a:pt x="163" y="2361"/>
                  </a:lnTo>
                  <a:lnTo>
                    <a:pt x="199" y="2432"/>
                  </a:lnTo>
                  <a:lnTo>
                    <a:pt x="239" y="2501"/>
                  </a:lnTo>
                  <a:lnTo>
                    <a:pt x="282" y="2568"/>
                  </a:lnTo>
                  <a:lnTo>
                    <a:pt x="327" y="2633"/>
                  </a:lnTo>
                  <a:lnTo>
                    <a:pt x="377" y="2695"/>
                  </a:lnTo>
                  <a:lnTo>
                    <a:pt x="428" y="2755"/>
                  </a:lnTo>
                  <a:lnTo>
                    <a:pt x="483" y="2812"/>
                  </a:lnTo>
                  <a:lnTo>
                    <a:pt x="540" y="2866"/>
                  </a:lnTo>
                  <a:lnTo>
                    <a:pt x="600" y="2919"/>
                  </a:lnTo>
                  <a:lnTo>
                    <a:pt x="662" y="2967"/>
                  </a:lnTo>
                  <a:lnTo>
                    <a:pt x="726" y="3013"/>
                  </a:lnTo>
                  <a:lnTo>
                    <a:pt x="794" y="3057"/>
                  </a:lnTo>
                  <a:lnTo>
                    <a:pt x="863" y="3096"/>
                  </a:lnTo>
                  <a:lnTo>
                    <a:pt x="934" y="3132"/>
                  </a:lnTo>
                  <a:lnTo>
                    <a:pt x="1006" y="3165"/>
                  </a:lnTo>
                  <a:lnTo>
                    <a:pt x="1081" y="3194"/>
                  </a:lnTo>
                  <a:lnTo>
                    <a:pt x="1158" y="3220"/>
                  </a:lnTo>
                  <a:lnTo>
                    <a:pt x="1236" y="3243"/>
                  </a:lnTo>
                  <a:lnTo>
                    <a:pt x="1316" y="3262"/>
                  </a:lnTo>
                  <a:lnTo>
                    <a:pt x="1397" y="3276"/>
                  </a:lnTo>
                  <a:lnTo>
                    <a:pt x="1479" y="3286"/>
                  </a:lnTo>
                  <a:lnTo>
                    <a:pt x="1563" y="3293"/>
                  </a:lnTo>
                  <a:lnTo>
                    <a:pt x="1647" y="3294"/>
                  </a:lnTo>
                  <a:lnTo>
                    <a:pt x="1732" y="3293"/>
                  </a:lnTo>
                  <a:lnTo>
                    <a:pt x="1817" y="3286"/>
                  </a:lnTo>
                  <a:lnTo>
                    <a:pt x="1898" y="3276"/>
                  </a:lnTo>
                  <a:lnTo>
                    <a:pt x="1980" y="3262"/>
                  </a:lnTo>
                  <a:lnTo>
                    <a:pt x="2060" y="3243"/>
                  </a:lnTo>
                  <a:lnTo>
                    <a:pt x="2138" y="3220"/>
                  </a:lnTo>
                  <a:lnTo>
                    <a:pt x="2214" y="3194"/>
                  </a:lnTo>
                  <a:lnTo>
                    <a:pt x="2289" y="3165"/>
                  </a:lnTo>
                  <a:lnTo>
                    <a:pt x="2362" y="3132"/>
                  </a:lnTo>
                  <a:lnTo>
                    <a:pt x="2433" y="3096"/>
                  </a:lnTo>
                  <a:lnTo>
                    <a:pt x="2502" y="3057"/>
                  </a:lnTo>
                  <a:lnTo>
                    <a:pt x="2569" y="3013"/>
                  </a:lnTo>
                  <a:lnTo>
                    <a:pt x="2633" y="2967"/>
                  </a:lnTo>
                  <a:lnTo>
                    <a:pt x="2696" y="2919"/>
                  </a:lnTo>
                  <a:lnTo>
                    <a:pt x="2755" y="2866"/>
                  </a:lnTo>
                  <a:lnTo>
                    <a:pt x="2813" y="2812"/>
                  </a:lnTo>
                  <a:lnTo>
                    <a:pt x="2867" y="2755"/>
                  </a:lnTo>
                  <a:lnTo>
                    <a:pt x="2919" y="2695"/>
                  </a:lnTo>
                  <a:lnTo>
                    <a:pt x="2968" y="2633"/>
                  </a:lnTo>
                  <a:lnTo>
                    <a:pt x="3014" y="2568"/>
                  </a:lnTo>
                  <a:lnTo>
                    <a:pt x="3057" y="2501"/>
                  </a:lnTo>
                  <a:lnTo>
                    <a:pt x="3096" y="2432"/>
                  </a:lnTo>
                  <a:lnTo>
                    <a:pt x="3133" y="2361"/>
                  </a:lnTo>
                  <a:lnTo>
                    <a:pt x="3166" y="2288"/>
                  </a:lnTo>
                  <a:lnTo>
                    <a:pt x="3196" y="2214"/>
                  </a:lnTo>
                  <a:lnTo>
                    <a:pt x="3222" y="2137"/>
                  </a:lnTo>
                  <a:lnTo>
                    <a:pt x="3244" y="2059"/>
                  </a:lnTo>
                  <a:lnTo>
                    <a:pt x="3262" y="1979"/>
                  </a:lnTo>
                  <a:lnTo>
                    <a:pt x="3276" y="1898"/>
                  </a:lnTo>
                  <a:lnTo>
                    <a:pt x="3287" y="1815"/>
                  </a:lnTo>
                  <a:lnTo>
                    <a:pt x="3293" y="1732"/>
                  </a:lnTo>
                  <a:lnTo>
                    <a:pt x="3295" y="1647"/>
                  </a:lnTo>
                  <a:close/>
                  <a:moveTo>
                    <a:pt x="2996" y="1647"/>
                  </a:moveTo>
                  <a:lnTo>
                    <a:pt x="2994" y="1716"/>
                  </a:lnTo>
                  <a:lnTo>
                    <a:pt x="2988" y="1785"/>
                  </a:lnTo>
                  <a:lnTo>
                    <a:pt x="2981" y="1852"/>
                  </a:lnTo>
                  <a:lnTo>
                    <a:pt x="2968" y="1918"/>
                  </a:lnTo>
                  <a:lnTo>
                    <a:pt x="2954" y="1984"/>
                  </a:lnTo>
                  <a:lnTo>
                    <a:pt x="2935" y="2048"/>
                  </a:lnTo>
                  <a:lnTo>
                    <a:pt x="2915" y="2111"/>
                  </a:lnTo>
                  <a:lnTo>
                    <a:pt x="2890" y="2171"/>
                  </a:lnTo>
                  <a:lnTo>
                    <a:pt x="2863" y="2232"/>
                  </a:lnTo>
                  <a:lnTo>
                    <a:pt x="2833" y="2289"/>
                  </a:lnTo>
                  <a:lnTo>
                    <a:pt x="2800" y="2346"/>
                  </a:lnTo>
                  <a:lnTo>
                    <a:pt x="2766" y="2401"/>
                  </a:lnTo>
                  <a:lnTo>
                    <a:pt x="2729" y="2454"/>
                  </a:lnTo>
                  <a:lnTo>
                    <a:pt x="2688" y="2504"/>
                  </a:lnTo>
                  <a:lnTo>
                    <a:pt x="2646" y="2554"/>
                  </a:lnTo>
                  <a:lnTo>
                    <a:pt x="2601" y="2601"/>
                  </a:lnTo>
                  <a:lnTo>
                    <a:pt x="2554" y="2645"/>
                  </a:lnTo>
                  <a:lnTo>
                    <a:pt x="2506" y="2687"/>
                  </a:lnTo>
                  <a:lnTo>
                    <a:pt x="2454" y="2727"/>
                  </a:lnTo>
                  <a:lnTo>
                    <a:pt x="2401" y="2765"/>
                  </a:lnTo>
                  <a:lnTo>
                    <a:pt x="2346" y="2800"/>
                  </a:lnTo>
                  <a:lnTo>
                    <a:pt x="2290" y="2833"/>
                  </a:lnTo>
                  <a:lnTo>
                    <a:pt x="2232" y="2862"/>
                  </a:lnTo>
                  <a:lnTo>
                    <a:pt x="2173" y="2890"/>
                  </a:lnTo>
                  <a:lnTo>
                    <a:pt x="2111" y="2913"/>
                  </a:lnTo>
                  <a:lnTo>
                    <a:pt x="2048" y="2934"/>
                  </a:lnTo>
                  <a:lnTo>
                    <a:pt x="1985" y="2952"/>
                  </a:lnTo>
                  <a:lnTo>
                    <a:pt x="1920" y="2968"/>
                  </a:lnTo>
                  <a:lnTo>
                    <a:pt x="1853" y="2979"/>
                  </a:lnTo>
                  <a:lnTo>
                    <a:pt x="1785" y="2988"/>
                  </a:lnTo>
                  <a:lnTo>
                    <a:pt x="1717" y="2994"/>
                  </a:lnTo>
                  <a:lnTo>
                    <a:pt x="1647" y="2995"/>
                  </a:lnTo>
                  <a:lnTo>
                    <a:pt x="1579" y="2994"/>
                  </a:lnTo>
                  <a:lnTo>
                    <a:pt x="1510" y="2988"/>
                  </a:lnTo>
                  <a:lnTo>
                    <a:pt x="1442" y="2979"/>
                  </a:lnTo>
                  <a:lnTo>
                    <a:pt x="1376" y="2968"/>
                  </a:lnTo>
                  <a:lnTo>
                    <a:pt x="1311" y="2952"/>
                  </a:lnTo>
                  <a:lnTo>
                    <a:pt x="1247" y="2934"/>
                  </a:lnTo>
                  <a:lnTo>
                    <a:pt x="1185" y="2913"/>
                  </a:lnTo>
                  <a:lnTo>
                    <a:pt x="1123" y="2890"/>
                  </a:lnTo>
                  <a:lnTo>
                    <a:pt x="1064" y="2862"/>
                  </a:lnTo>
                  <a:lnTo>
                    <a:pt x="1005" y="2833"/>
                  </a:lnTo>
                  <a:lnTo>
                    <a:pt x="949" y="2800"/>
                  </a:lnTo>
                  <a:lnTo>
                    <a:pt x="894" y="2765"/>
                  </a:lnTo>
                  <a:lnTo>
                    <a:pt x="842" y="2727"/>
                  </a:lnTo>
                  <a:lnTo>
                    <a:pt x="790" y="2687"/>
                  </a:lnTo>
                  <a:lnTo>
                    <a:pt x="742" y="2645"/>
                  </a:lnTo>
                  <a:lnTo>
                    <a:pt x="695" y="2601"/>
                  </a:lnTo>
                  <a:lnTo>
                    <a:pt x="650" y="2554"/>
                  </a:lnTo>
                  <a:lnTo>
                    <a:pt x="608" y="2504"/>
                  </a:lnTo>
                  <a:lnTo>
                    <a:pt x="567" y="2454"/>
                  </a:lnTo>
                  <a:lnTo>
                    <a:pt x="530" y="2401"/>
                  </a:lnTo>
                  <a:lnTo>
                    <a:pt x="496" y="2346"/>
                  </a:lnTo>
                  <a:lnTo>
                    <a:pt x="463" y="2289"/>
                  </a:lnTo>
                  <a:lnTo>
                    <a:pt x="433" y="2232"/>
                  </a:lnTo>
                  <a:lnTo>
                    <a:pt x="406" y="2171"/>
                  </a:lnTo>
                  <a:lnTo>
                    <a:pt x="381" y="2111"/>
                  </a:lnTo>
                  <a:lnTo>
                    <a:pt x="360" y="2048"/>
                  </a:lnTo>
                  <a:lnTo>
                    <a:pt x="342" y="1984"/>
                  </a:lnTo>
                  <a:lnTo>
                    <a:pt x="327" y="1918"/>
                  </a:lnTo>
                  <a:lnTo>
                    <a:pt x="315" y="1852"/>
                  </a:lnTo>
                  <a:lnTo>
                    <a:pt x="307" y="1785"/>
                  </a:lnTo>
                  <a:lnTo>
                    <a:pt x="302" y="1716"/>
                  </a:lnTo>
                  <a:lnTo>
                    <a:pt x="299" y="1647"/>
                  </a:lnTo>
                  <a:lnTo>
                    <a:pt x="302" y="1578"/>
                  </a:lnTo>
                  <a:lnTo>
                    <a:pt x="307" y="1509"/>
                  </a:lnTo>
                  <a:lnTo>
                    <a:pt x="315" y="1442"/>
                  </a:lnTo>
                  <a:lnTo>
                    <a:pt x="327" y="1376"/>
                  </a:lnTo>
                  <a:lnTo>
                    <a:pt x="342" y="1310"/>
                  </a:lnTo>
                  <a:lnTo>
                    <a:pt x="360" y="1246"/>
                  </a:lnTo>
                  <a:lnTo>
                    <a:pt x="381" y="1183"/>
                  </a:lnTo>
                  <a:lnTo>
                    <a:pt x="406" y="1123"/>
                  </a:lnTo>
                  <a:lnTo>
                    <a:pt x="433" y="1062"/>
                  </a:lnTo>
                  <a:lnTo>
                    <a:pt x="463" y="1005"/>
                  </a:lnTo>
                  <a:lnTo>
                    <a:pt x="496" y="948"/>
                  </a:lnTo>
                  <a:lnTo>
                    <a:pt x="530" y="893"/>
                  </a:lnTo>
                  <a:lnTo>
                    <a:pt x="567" y="840"/>
                  </a:lnTo>
                  <a:lnTo>
                    <a:pt x="608" y="790"/>
                  </a:lnTo>
                  <a:lnTo>
                    <a:pt x="650" y="740"/>
                  </a:lnTo>
                  <a:lnTo>
                    <a:pt x="695" y="693"/>
                  </a:lnTo>
                  <a:lnTo>
                    <a:pt x="742" y="650"/>
                  </a:lnTo>
                  <a:lnTo>
                    <a:pt x="790" y="607"/>
                  </a:lnTo>
                  <a:lnTo>
                    <a:pt x="842" y="567"/>
                  </a:lnTo>
                  <a:lnTo>
                    <a:pt x="894" y="529"/>
                  </a:lnTo>
                  <a:lnTo>
                    <a:pt x="949" y="494"/>
                  </a:lnTo>
                  <a:lnTo>
                    <a:pt x="1005" y="461"/>
                  </a:lnTo>
                  <a:lnTo>
                    <a:pt x="1064" y="432"/>
                  </a:lnTo>
                  <a:lnTo>
                    <a:pt x="1123" y="404"/>
                  </a:lnTo>
                  <a:lnTo>
                    <a:pt x="1185" y="381"/>
                  </a:lnTo>
                  <a:lnTo>
                    <a:pt x="1247" y="360"/>
                  </a:lnTo>
                  <a:lnTo>
                    <a:pt x="1311" y="342"/>
                  </a:lnTo>
                  <a:lnTo>
                    <a:pt x="1376" y="326"/>
                  </a:lnTo>
                  <a:lnTo>
                    <a:pt x="1442" y="315"/>
                  </a:lnTo>
                  <a:lnTo>
                    <a:pt x="1510" y="306"/>
                  </a:lnTo>
                  <a:lnTo>
                    <a:pt x="1579" y="301"/>
                  </a:lnTo>
                  <a:lnTo>
                    <a:pt x="1647" y="299"/>
                  </a:lnTo>
                  <a:lnTo>
                    <a:pt x="1717" y="301"/>
                  </a:lnTo>
                  <a:lnTo>
                    <a:pt x="1785" y="306"/>
                  </a:lnTo>
                  <a:lnTo>
                    <a:pt x="1853" y="315"/>
                  </a:lnTo>
                  <a:lnTo>
                    <a:pt x="1920" y="326"/>
                  </a:lnTo>
                  <a:lnTo>
                    <a:pt x="1985" y="342"/>
                  </a:lnTo>
                  <a:lnTo>
                    <a:pt x="2048" y="360"/>
                  </a:lnTo>
                  <a:lnTo>
                    <a:pt x="2111" y="381"/>
                  </a:lnTo>
                  <a:lnTo>
                    <a:pt x="2173" y="404"/>
                  </a:lnTo>
                  <a:lnTo>
                    <a:pt x="2232" y="432"/>
                  </a:lnTo>
                  <a:lnTo>
                    <a:pt x="2290" y="461"/>
                  </a:lnTo>
                  <a:lnTo>
                    <a:pt x="2346" y="494"/>
                  </a:lnTo>
                  <a:lnTo>
                    <a:pt x="2401" y="529"/>
                  </a:lnTo>
                  <a:lnTo>
                    <a:pt x="2454" y="567"/>
                  </a:lnTo>
                  <a:lnTo>
                    <a:pt x="2506" y="607"/>
                  </a:lnTo>
                  <a:lnTo>
                    <a:pt x="2554" y="650"/>
                  </a:lnTo>
                  <a:lnTo>
                    <a:pt x="2601" y="693"/>
                  </a:lnTo>
                  <a:lnTo>
                    <a:pt x="2646" y="740"/>
                  </a:lnTo>
                  <a:lnTo>
                    <a:pt x="2688" y="790"/>
                  </a:lnTo>
                  <a:lnTo>
                    <a:pt x="2729" y="840"/>
                  </a:lnTo>
                  <a:lnTo>
                    <a:pt x="2766" y="893"/>
                  </a:lnTo>
                  <a:lnTo>
                    <a:pt x="2800" y="948"/>
                  </a:lnTo>
                  <a:lnTo>
                    <a:pt x="2833" y="1005"/>
                  </a:lnTo>
                  <a:lnTo>
                    <a:pt x="2863" y="1062"/>
                  </a:lnTo>
                  <a:lnTo>
                    <a:pt x="2890" y="1123"/>
                  </a:lnTo>
                  <a:lnTo>
                    <a:pt x="2915" y="1183"/>
                  </a:lnTo>
                  <a:lnTo>
                    <a:pt x="2935" y="1246"/>
                  </a:lnTo>
                  <a:lnTo>
                    <a:pt x="2954" y="1310"/>
                  </a:lnTo>
                  <a:lnTo>
                    <a:pt x="2968" y="1376"/>
                  </a:lnTo>
                  <a:lnTo>
                    <a:pt x="2981" y="1442"/>
                  </a:lnTo>
                  <a:lnTo>
                    <a:pt x="2988" y="1509"/>
                  </a:lnTo>
                  <a:lnTo>
                    <a:pt x="2994" y="1578"/>
                  </a:lnTo>
                  <a:lnTo>
                    <a:pt x="2996" y="1647"/>
                  </a:lnTo>
                  <a:close/>
                </a:path>
              </a:pathLst>
            </a:custGeom>
            <a:solidFill>
              <a:srgbClr val="DB9A6D"/>
            </a:solidFill>
            <a:ln w="9525">
              <a:noFill/>
              <a:round/>
              <a:headEnd/>
              <a:tailEnd/>
            </a:ln>
          </p:spPr>
          <p:txBody>
            <a:bodyPr/>
            <a:lstStyle/>
            <a:p>
              <a:pPr eaLnBrk="1" hangingPunct="1"/>
              <a:endParaRPr lang="pt-BR" u="none"/>
            </a:p>
          </p:txBody>
        </p:sp>
        <p:sp>
          <p:nvSpPr>
            <p:cNvPr id="468222" name="Freeform 107"/>
            <p:cNvSpPr>
              <a:spLocks noEditPoints="1"/>
            </p:cNvSpPr>
            <p:nvPr/>
          </p:nvSpPr>
          <p:spPr bwMode="auto">
            <a:xfrm>
              <a:off x="3895725" y="2906699"/>
              <a:ext cx="679450" cy="679450"/>
            </a:xfrm>
            <a:custGeom>
              <a:avLst/>
              <a:gdLst>
                <a:gd name="T0" fmla="*/ 2147483647 w 2995"/>
                <a:gd name="T1" fmla="*/ 2147483647 h 2996"/>
                <a:gd name="T2" fmla="*/ 2147483647 w 2995"/>
                <a:gd name="T3" fmla="*/ 2147483647 h 2996"/>
                <a:gd name="T4" fmla="*/ 2147483647 w 2995"/>
                <a:gd name="T5" fmla="*/ 2147483647 h 2996"/>
                <a:gd name="T6" fmla="*/ 2147483647 w 2995"/>
                <a:gd name="T7" fmla="*/ 2147483647 h 2996"/>
                <a:gd name="T8" fmla="*/ 2147483647 w 2995"/>
                <a:gd name="T9" fmla="*/ 2147483647 h 2996"/>
                <a:gd name="T10" fmla="*/ 2147483647 w 2995"/>
                <a:gd name="T11" fmla="*/ 2147483647 h 2996"/>
                <a:gd name="T12" fmla="*/ 2147483647 w 2995"/>
                <a:gd name="T13" fmla="*/ 2147483647 h 2996"/>
                <a:gd name="T14" fmla="*/ 2147483647 w 2995"/>
                <a:gd name="T15" fmla="*/ 2147483647 h 2996"/>
                <a:gd name="T16" fmla="*/ 2147483647 w 2995"/>
                <a:gd name="T17" fmla="*/ 2147483647 h 2996"/>
                <a:gd name="T18" fmla="*/ 2147483647 w 2995"/>
                <a:gd name="T19" fmla="*/ 2147483647 h 2996"/>
                <a:gd name="T20" fmla="*/ 2147483647 w 2995"/>
                <a:gd name="T21" fmla="*/ 2147483647 h 2996"/>
                <a:gd name="T22" fmla="*/ 2147483647 w 2995"/>
                <a:gd name="T23" fmla="*/ 2147483647 h 2996"/>
                <a:gd name="T24" fmla="*/ 0 w 2995"/>
                <a:gd name="T25" fmla="*/ 2147483647 h 2996"/>
                <a:gd name="T26" fmla="*/ 2147483647 w 2995"/>
                <a:gd name="T27" fmla="*/ 2147483647 h 2996"/>
                <a:gd name="T28" fmla="*/ 2147483647 w 2995"/>
                <a:gd name="T29" fmla="*/ 2147483647 h 2996"/>
                <a:gd name="T30" fmla="*/ 2147483647 w 2995"/>
                <a:gd name="T31" fmla="*/ 2147483647 h 2996"/>
                <a:gd name="T32" fmla="*/ 2147483647 w 2995"/>
                <a:gd name="T33" fmla="*/ 2147483647 h 2996"/>
                <a:gd name="T34" fmla="*/ 2147483647 w 2995"/>
                <a:gd name="T35" fmla="*/ 2147483647 h 2996"/>
                <a:gd name="T36" fmla="*/ 2147483647 w 2995"/>
                <a:gd name="T37" fmla="*/ 2147483647 h 2996"/>
                <a:gd name="T38" fmla="*/ 2147483647 w 2995"/>
                <a:gd name="T39" fmla="*/ 2147483647 h 2996"/>
                <a:gd name="T40" fmla="*/ 2147483647 w 2995"/>
                <a:gd name="T41" fmla="*/ 2147483647 h 2996"/>
                <a:gd name="T42" fmla="*/ 2147483647 w 2995"/>
                <a:gd name="T43" fmla="*/ 2147483647 h 2996"/>
                <a:gd name="T44" fmla="*/ 2147483647 w 2995"/>
                <a:gd name="T45" fmla="*/ 2147483647 h 2996"/>
                <a:gd name="T46" fmla="*/ 2147483647 w 2995"/>
                <a:gd name="T47" fmla="*/ 2147483647 h 2996"/>
                <a:gd name="T48" fmla="*/ 2147483647 w 2995"/>
                <a:gd name="T49" fmla="*/ 2147483647 h 2996"/>
                <a:gd name="T50" fmla="*/ 2147483647 w 2995"/>
                <a:gd name="T51" fmla="*/ 2147483647 h 2996"/>
                <a:gd name="T52" fmla="*/ 2147483647 w 2995"/>
                <a:gd name="T53" fmla="*/ 2147483647 h 2996"/>
                <a:gd name="T54" fmla="*/ 2147483647 w 2995"/>
                <a:gd name="T55" fmla="*/ 2147483647 h 2996"/>
                <a:gd name="T56" fmla="*/ 2147483647 w 2995"/>
                <a:gd name="T57" fmla="*/ 2147483647 h 2996"/>
                <a:gd name="T58" fmla="*/ 2147483647 w 2995"/>
                <a:gd name="T59" fmla="*/ 2147483647 h 2996"/>
                <a:gd name="T60" fmla="*/ 2147483647 w 2995"/>
                <a:gd name="T61" fmla="*/ 2147483647 h 2996"/>
                <a:gd name="T62" fmla="*/ 2147483647 w 2995"/>
                <a:gd name="T63" fmla="*/ 2147483647 h 2996"/>
                <a:gd name="T64" fmla="*/ 2147483647 w 2995"/>
                <a:gd name="T65" fmla="*/ 2147483647 h 2996"/>
                <a:gd name="T66" fmla="*/ 2147483647 w 2995"/>
                <a:gd name="T67" fmla="*/ 2147483647 h 2996"/>
                <a:gd name="T68" fmla="*/ 2147483647 w 2995"/>
                <a:gd name="T69" fmla="*/ 2147483647 h 2996"/>
                <a:gd name="T70" fmla="*/ 2147483647 w 2995"/>
                <a:gd name="T71" fmla="*/ 2147483647 h 2996"/>
                <a:gd name="T72" fmla="*/ 2147483647 w 2995"/>
                <a:gd name="T73" fmla="*/ 2147483647 h 2996"/>
                <a:gd name="T74" fmla="*/ 2147483647 w 2995"/>
                <a:gd name="T75" fmla="*/ 2147483647 h 2996"/>
                <a:gd name="T76" fmla="*/ 2147483647 w 2995"/>
                <a:gd name="T77" fmla="*/ 2147483647 h 2996"/>
                <a:gd name="T78" fmla="*/ 2147483647 w 2995"/>
                <a:gd name="T79" fmla="*/ 2147483647 h 2996"/>
                <a:gd name="T80" fmla="*/ 2147483647 w 2995"/>
                <a:gd name="T81" fmla="*/ 2147483647 h 2996"/>
                <a:gd name="T82" fmla="*/ 2147483647 w 2995"/>
                <a:gd name="T83" fmla="*/ 2147483647 h 2996"/>
                <a:gd name="T84" fmla="*/ 2147483647 w 2995"/>
                <a:gd name="T85" fmla="*/ 2147483647 h 2996"/>
                <a:gd name="T86" fmla="*/ 2147483647 w 2995"/>
                <a:gd name="T87" fmla="*/ 2147483647 h 2996"/>
                <a:gd name="T88" fmla="*/ 2147483647 w 2995"/>
                <a:gd name="T89" fmla="*/ 2147483647 h 2996"/>
                <a:gd name="T90" fmla="*/ 2147483647 w 2995"/>
                <a:gd name="T91" fmla="*/ 2147483647 h 2996"/>
                <a:gd name="T92" fmla="*/ 2147483647 w 2995"/>
                <a:gd name="T93" fmla="*/ 2147483647 h 2996"/>
                <a:gd name="T94" fmla="*/ 2147483647 w 2995"/>
                <a:gd name="T95" fmla="*/ 2147483647 h 2996"/>
                <a:gd name="T96" fmla="*/ 2147483647 w 2995"/>
                <a:gd name="T97" fmla="*/ 2147483647 h 2996"/>
                <a:gd name="T98" fmla="*/ 2147483647 w 2995"/>
                <a:gd name="T99" fmla="*/ 2147483647 h 2996"/>
                <a:gd name="T100" fmla="*/ 2147483647 w 2995"/>
                <a:gd name="T101" fmla="*/ 2147483647 h 29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95"/>
                <a:gd name="T154" fmla="*/ 0 h 2996"/>
                <a:gd name="T155" fmla="*/ 2995 w 2995"/>
                <a:gd name="T156" fmla="*/ 2996 h 29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95" h="2996">
                  <a:moveTo>
                    <a:pt x="2995" y="1498"/>
                  </a:moveTo>
                  <a:lnTo>
                    <a:pt x="2994" y="1421"/>
                  </a:lnTo>
                  <a:lnTo>
                    <a:pt x="2988" y="1344"/>
                  </a:lnTo>
                  <a:lnTo>
                    <a:pt x="2979" y="1269"/>
                  </a:lnTo>
                  <a:lnTo>
                    <a:pt x="2965" y="1197"/>
                  </a:lnTo>
                  <a:lnTo>
                    <a:pt x="2948" y="1124"/>
                  </a:lnTo>
                  <a:lnTo>
                    <a:pt x="2928" y="1053"/>
                  </a:lnTo>
                  <a:lnTo>
                    <a:pt x="2905" y="983"/>
                  </a:lnTo>
                  <a:lnTo>
                    <a:pt x="2878" y="915"/>
                  </a:lnTo>
                  <a:lnTo>
                    <a:pt x="2847" y="849"/>
                  </a:lnTo>
                  <a:lnTo>
                    <a:pt x="2815" y="784"/>
                  </a:lnTo>
                  <a:lnTo>
                    <a:pt x="2779" y="721"/>
                  </a:lnTo>
                  <a:lnTo>
                    <a:pt x="2740" y="661"/>
                  </a:lnTo>
                  <a:lnTo>
                    <a:pt x="2698" y="602"/>
                  </a:lnTo>
                  <a:lnTo>
                    <a:pt x="2654" y="546"/>
                  </a:lnTo>
                  <a:lnTo>
                    <a:pt x="2607" y="491"/>
                  </a:lnTo>
                  <a:lnTo>
                    <a:pt x="2557" y="439"/>
                  </a:lnTo>
                  <a:lnTo>
                    <a:pt x="2505" y="390"/>
                  </a:lnTo>
                  <a:lnTo>
                    <a:pt x="2451" y="343"/>
                  </a:lnTo>
                  <a:lnTo>
                    <a:pt x="2394" y="298"/>
                  </a:lnTo>
                  <a:lnTo>
                    <a:pt x="2335" y="256"/>
                  </a:lnTo>
                  <a:lnTo>
                    <a:pt x="2275" y="217"/>
                  </a:lnTo>
                  <a:lnTo>
                    <a:pt x="2212" y="181"/>
                  </a:lnTo>
                  <a:lnTo>
                    <a:pt x="2147" y="148"/>
                  </a:lnTo>
                  <a:lnTo>
                    <a:pt x="2081" y="118"/>
                  </a:lnTo>
                  <a:lnTo>
                    <a:pt x="2013" y="91"/>
                  </a:lnTo>
                  <a:lnTo>
                    <a:pt x="1943" y="67"/>
                  </a:lnTo>
                  <a:lnTo>
                    <a:pt x="1873" y="47"/>
                  </a:lnTo>
                  <a:lnTo>
                    <a:pt x="1800" y="30"/>
                  </a:lnTo>
                  <a:lnTo>
                    <a:pt x="1726" y="18"/>
                  </a:lnTo>
                  <a:lnTo>
                    <a:pt x="1651" y="8"/>
                  </a:lnTo>
                  <a:lnTo>
                    <a:pt x="1575" y="2"/>
                  </a:lnTo>
                  <a:lnTo>
                    <a:pt x="1497" y="0"/>
                  </a:lnTo>
                  <a:lnTo>
                    <a:pt x="1421" y="2"/>
                  </a:lnTo>
                  <a:lnTo>
                    <a:pt x="1345" y="8"/>
                  </a:lnTo>
                  <a:lnTo>
                    <a:pt x="1270" y="18"/>
                  </a:lnTo>
                  <a:lnTo>
                    <a:pt x="1196" y="30"/>
                  </a:lnTo>
                  <a:lnTo>
                    <a:pt x="1123" y="47"/>
                  </a:lnTo>
                  <a:lnTo>
                    <a:pt x="1053" y="67"/>
                  </a:lnTo>
                  <a:lnTo>
                    <a:pt x="983" y="91"/>
                  </a:lnTo>
                  <a:lnTo>
                    <a:pt x="915" y="118"/>
                  </a:lnTo>
                  <a:lnTo>
                    <a:pt x="849" y="148"/>
                  </a:lnTo>
                  <a:lnTo>
                    <a:pt x="784" y="181"/>
                  </a:lnTo>
                  <a:lnTo>
                    <a:pt x="721" y="217"/>
                  </a:lnTo>
                  <a:lnTo>
                    <a:pt x="660" y="256"/>
                  </a:lnTo>
                  <a:lnTo>
                    <a:pt x="602" y="298"/>
                  </a:lnTo>
                  <a:lnTo>
                    <a:pt x="545" y="343"/>
                  </a:lnTo>
                  <a:lnTo>
                    <a:pt x="491" y="390"/>
                  </a:lnTo>
                  <a:lnTo>
                    <a:pt x="439" y="439"/>
                  </a:lnTo>
                  <a:lnTo>
                    <a:pt x="389" y="491"/>
                  </a:lnTo>
                  <a:lnTo>
                    <a:pt x="342" y="546"/>
                  </a:lnTo>
                  <a:lnTo>
                    <a:pt x="297" y="602"/>
                  </a:lnTo>
                  <a:lnTo>
                    <a:pt x="256" y="661"/>
                  </a:lnTo>
                  <a:lnTo>
                    <a:pt x="217" y="721"/>
                  </a:lnTo>
                  <a:lnTo>
                    <a:pt x="181" y="784"/>
                  </a:lnTo>
                  <a:lnTo>
                    <a:pt x="147" y="849"/>
                  </a:lnTo>
                  <a:lnTo>
                    <a:pt x="118" y="915"/>
                  </a:lnTo>
                  <a:lnTo>
                    <a:pt x="91" y="983"/>
                  </a:lnTo>
                  <a:lnTo>
                    <a:pt x="68" y="1053"/>
                  </a:lnTo>
                  <a:lnTo>
                    <a:pt x="47" y="1124"/>
                  </a:lnTo>
                  <a:lnTo>
                    <a:pt x="31" y="1197"/>
                  </a:lnTo>
                  <a:lnTo>
                    <a:pt x="17" y="1269"/>
                  </a:lnTo>
                  <a:lnTo>
                    <a:pt x="8" y="1344"/>
                  </a:lnTo>
                  <a:lnTo>
                    <a:pt x="2" y="1421"/>
                  </a:lnTo>
                  <a:lnTo>
                    <a:pt x="0" y="1498"/>
                  </a:lnTo>
                  <a:lnTo>
                    <a:pt x="2" y="1575"/>
                  </a:lnTo>
                  <a:lnTo>
                    <a:pt x="8" y="1652"/>
                  </a:lnTo>
                  <a:lnTo>
                    <a:pt x="17" y="1727"/>
                  </a:lnTo>
                  <a:lnTo>
                    <a:pt x="31" y="1799"/>
                  </a:lnTo>
                  <a:lnTo>
                    <a:pt x="47" y="1872"/>
                  </a:lnTo>
                  <a:lnTo>
                    <a:pt x="68" y="1944"/>
                  </a:lnTo>
                  <a:lnTo>
                    <a:pt x="91" y="2013"/>
                  </a:lnTo>
                  <a:lnTo>
                    <a:pt x="118" y="2081"/>
                  </a:lnTo>
                  <a:lnTo>
                    <a:pt x="147" y="2148"/>
                  </a:lnTo>
                  <a:lnTo>
                    <a:pt x="181" y="2212"/>
                  </a:lnTo>
                  <a:lnTo>
                    <a:pt x="217" y="2275"/>
                  </a:lnTo>
                  <a:lnTo>
                    <a:pt x="256" y="2335"/>
                  </a:lnTo>
                  <a:lnTo>
                    <a:pt x="297" y="2394"/>
                  </a:lnTo>
                  <a:lnTo>
                    <a:pt x="342" y="2450"/>
                  </a:lnTo>
                  <a:lnTo>
                    <a:pt x="389" y="2505"/>
                  </a:lnTo>
                  <a:lnTo>
                    <a:pt x="439" y="2557"/>
                  </a:lnTo>
                  <a:lnTo>
                    <a:pt x="491" y="2606"/>
                  </a:lnTo>
                  <a:lnTo>
                    <a:pt x="545" y="2654"/>
                  </a:lnTo>
                  <a:lnTo>
                    <a:pt x="602" y="2698"/>
                  </a:lnTo>
                  <a:lnTo>
                    <a:pt x="660" y="2740"/>
                  </a:lnTo>
                  <a:lnTo>
                    <a:pt x="721" y="2779"/>
                  </a:lnTo>
                  <a:lnTo>
                    <a:pt x="784" y="2815"/>
                  </a:lnTo>
                  <a:lnTo>
                    <a:pt x="849" y="2848"/>
                  </a:lnTo>
                  <a:lnTo>
                    <a:pt x="915" y="2878"/>
                  </a:lnTo>
                  <a:lnTo>
                    <a:pt x="983" y="2905"/>
                  </a:lnTo>
                  <a:lnTo>
                    <a:pt x="1053" y="2929"/>
                  </a:lnTo>
                  <a:lnTo>
                    <a:pt x="1123" y="2949"/>
                  </a:lnTo>
                  <a:lnTo>
                    <a:pt x="1196" y="2966"/>
                  </a:lnTo>
                  <a:lnTo>
                    <a:pt x="1270" y="2978"/>
                  </a:lnTo>
                  <a:lnTo>
                    <a:pt x="1345" y="2988"/>
                  </a:lnTo>
                  <a:lnTo>
                    <a:pt x="1421" y="2994"/>
                  </a:lnTo>
                  <a:lnTo>
                    <a:pt x="1497" y="2996"/>
                  </a:lnTo>
                  <a:lnTo>
                    <a:pt x="1575" y="2994"/>
                  </a:lnTo>
                  <a:lnTo>
                    <a:pt x="1651" y="2988"/>
                  </a:lnTo>
                  <a:lnTo>
                    <a:pt x="1726" y="2978"/>
                  </a:lnTo>
                  <a:lnTo>
                    <a:pt x="1800" y="2966"/>
                  </a:lnTo>
                  <a:lnTo>
                    <a:pt x="1873" y="2949"/>
                  </a:lnTo>
                  <a:lnTo>
                    <a:pt x="1943" y="2929"/>
                  </a:lnTo>
                  <a:lnTo>
                    <a:pt x="2013" y="2905"/>
                  </a:lnTo>
                  <a:lnTo>
                    <a:pt x="2081" y="2878"/>
                  </a:lnTo>
                  <a:lnTo>
                    <a:pt x="2147" y="2848"/>
                  </a:lnTo>
                  <a:lnTo>
                    <a:pt x="2212" y="2815"/>
                  </a:lnTo>
                  <a:lnTo>
                    <a:pt x="2275" y="2779"/>
                  </a:lnTo>
                  <a:lnTo>
                    <a:pt x="2335" y="2740"/>
                  </a:lnTo>
                  <a:lnTo>
                    <a:pt x="2394" y="2698"/>
                  </a:lnTo>
                  <a:lnTo>
                    <a:pt x="2451" y="2654"/>
                  </a:lnTo>
                  <a:lnTo>
                    <a:pt x="2505" y="2606"/>
                  </a:lnTo>
                  <a:lnTo>
                    <a:pt x="2557" y="2557"/>
                  </a:lnTo>
                  <a:lnTo>
                    <a:pt x="2607" y="2505"/>
                  </a:lnTo>
                  <a:lnTo>
                    <a:pt x="2654" y="2450"/>
                  </a:lnTo>
                  <a:lnTo>
                    <a:pt x="2698" y="2394"/>
                  </a:lnTo>
                  <a:lnTo>
                    <a:pt x="2740" y="2335"/>
                  </a:lnTo>
                  <a:lnTo>
                    <a:pt x="2779" y="2275"/>
                  </a:lnTo>
                  <a:lnTo>
                    <a:pt x="2815" y="2212"/>
                  </a:lnTo>
                  <a:lnTo>
                    <a:pt x="2847" y="2148"/>
                  </a:lnTo>
                  <a:lnTo>
                    <a:pt x="2878" y="2081"/>
                  </a:lnTo>
                  <a:lnTo>
                    <a:pt x="2905" y="2013"/>
                  </a:lnTo>
                  <a:lnTo>
                    <a:pt x="2928" y="1944"/>
                  </a:lnTo>
                  <a:lnTo>
                    <a:pt x="2948" y="1872"/>
                  </a:lnTo>
                  <a:lnTo>
                    <a:pt x="2965" y="1799"/>
                  </a:lnTo>
                  <a:lnTo>
                    <a:pt x="2979" y="1727"/>
                  </a:lnTo>
                  <a:lnTo>
                    <a:pt x="2988" y="1652"/>
                  </a:lnTo>
                  <a:lnTo>
                    <a:pt x="2994" y="1575"/>
                  </a:lnTo>
                  <a:lnTo>
                    <a:pt x="2995" y="1498"/>
                  </a:lnTo>
                  <a:close/>
                  <a:moveTo>
                    <a:pt x="2696" y="1498"/>
                  </a:moveTo>
                  <a:lnTo>
                    <a:pt x="2695" y="1560"/>
                  </a:lnTo>
                  <a:lnTo>
                    <a:pt x="2689" y="1620"/>
                  </a:lnTo>
                  <a:lnTo>
                    <a:pt x="2683" y="1681"/>
                  </a:lnTo>
                  <a:lnTo>
                    <a:pt x="2672" y="1740"/>
                  </a:lnTo>
                  <a:lnTo>
                    <a:pt x="2658" y="1797"/>
                  </a:lnTo>
                  <a:lnTo>
                    <a:pt x="2642" y="1854"/>
                  </a:lnTo>
                  <a:lnTo>
                    <a:pt x="2623" y="1910"/>
                  </a:lnTo>
                  <a:lnTo>
                    <a:pt x="2602" y="1964"/>
                  </a:lnTo>
                  <a:lnTo>
                    <a:pt x="2577" y="2018"/>
                  </a:lnTo>
                  <a:lnTo>
                    <a:pt x="2552" y="2069"/>
                  </a:lnTo>
                  <a:lnTo>
                    <a:pt x="2523" y="2120"/>
                  </a:lnTo>
                  <a:lnTo>
                    <a:pt x="2491" y="2168"/>
                  </a:lnTo>
                  <a:lnTo>
                    <a:pt x="2458" y="2215"/>
                  </a:lnTo>
                  <a:lnTo>
                    <a:pt x="2423" y="2260"/>
                  </a:lnTo>
                  <a:lnTo>
                    <a:pt x="2385" y="2304"/>
                  </a:lnTo>
                  <a:lnTo>
                    <a:pt x="2345" y="2345"/>
                  </a:lnTo>
                  <a:lnTo>
                    <a:pt x="2304" y="2385"/>
                  </a:lnTo>
                  <a:lnTo>
                    <a:pt x="2260" y="2422"/>
                  </a:lnTo>
                  <a:lnTo>
                    <a:pt x="2214" y="2458"/>
                  </a:lnTo>
                  <a:lnTo>
                    <a:pt x="2167" y="2492"/>
                  </a:lnTo>
                  <a:lnTo>
                    <a:pt x="2119" y="2523"/>
                  </a:lnTo>
                  <a:lnTo>
                    <a:pt x="2069" y="2551"/>
                  </a:lnTo>
                  <a:lnTo>
                    <a:pt x="2017" y="2578"/>
                  </a:lnTo>
                  <a:lnTo>
                    <a:pt x="1965" y="2602"/>
                  </a:lnTo>
                  <a:lnTo>
                    <a:pt x="1910" y="2624"/>
                  </a:lnTo>
                  <a:lnTo>
                    <a:pt x="1854" y="2642"/>
                  </a:lnTo>
                  <a:lnTo>
                    <a:pt x="1798" y="2659"/>
                  </a:lnTo>
                  <a:lnTo>
                    <a:pt x="1739" y="2672"/>
                  </a:lnTo>
                  <a:lnTo>
                    <a:pt x="1680" y="2682"/>
                  </a:lnTo>
                  <a:lnTo>
                    <a:pt x="1621" y="2690"/>
                  </a:lnTo>
                  <a:lnTo>
                    <a:pt x="1559" y="2695"/>
                  </a:lnTo>
                  <a:lnTo>
                    <a:pt x="1497" y="2696"/>
                  </a:lnTo>
                  <a:lnTo>
                    <a:pt x="1436" y="2695"/>
                  </a:lnTo>
                  <a:lnTo>
                    <a:pt x="1375" y="2690"/>
                  </a:lnTo>
                  <a:lnTo>
                    <a:pt x="1316" y="2682"/>
                  </a:lnTo>
                  <a:lnTo>
                    <a:pt x="1256" y="2672"/>
                  </a:lnTo>
                  <a:lnTo>
                    <a:pt x="1198" y="2659"/>
                  </a:lnTo>
                  <a:lnTo>
                    <a:pt x="1141" y="2642"/>
                  </a:lnTo>
                  <a:lnTo>
                    <a:pt x="1086" y="2624"/>
                  </a:lnTo>
                  <a:lnTo>
                    <a:pt x="1031" y="2602"/>
                  </a:lnTo>
                  <a:lnTo>
                    <a:pt x="979" y="2578"/>
                  </a:lnTo>
                  <a:lnTo>
                    <a:pt x="927" y="2551"/>
                  </a:lnTo>
                  <a:lnTo>
                    <a:pt x="877" y="2523"/>
                  </a:lnTo>
                  <a:lnTo>
                    <a:pt x="828" y="2492"/>
                  </a:lnTo>
                  <a:lnTo>
                    <a:pt x="781" y="2458"/>
                  </a:lnTo>
                  <a:lnTo>
                    <a:pt x="735" y="2422"/>
                  </a:lnTo>
                  <a:lnTo>
                    <a:pt x="692" y="2385"/>
                  </a:lnTo>
                  <a:lnTo>
                    <a:pt x="650" y="2345"/>
                  </a:lnTo>
                  <a:lnTo>
                    <a:pt x="611" y="2304"/>
                  </a:lnTo>
                  <a:lnTo>
                    <a:pt x="573" y="2260"/>
                  </a:lnTo>
                  <a:lnTo>
                    <a:pt x="537" y="2215"/>
                  </a:lnTo>
                  <a:lnTo>
                    <a:pt x="505" y="2168"/>
                  </a:lnTo>
                  <a:lnTo>
                    <a:pt x="473" y="2120"/>
                  </a:lnTo>
                  <a:lnTo>
                    <a:pt x="444" y="2069"/>
                  </a:lnTo>
                  <a:lnTo>
                    <a:pt x="417" y="2018"/>
                  </a:lnTo>
                  <a:lnTo>
                    <a:pt x="394" y="1964"/>
                  </a:lnTo>
                  <a:lnTo>
                    <a:pt x="372" y="1910"/>
                  </a:lnTo>
                  <a:lnTo>
                    <a:pt x="353" y="1854"/>
                  </a:lnTo>
                  <a:lnTo>
                    <a:pt x="338" y="1797"/>
                  </a:lnTo>
                  <a:lnTo>
                    <a:pt x="324" y="1740"/>
                  </a:lnTo>
                  <a:lnTo>
                    <a:pt x="313" y="1681"/>
                  </a:lnTo>
                  <a:lnTo>
                    <a:pt x="306" y="1620"/>
                  </a:lnTo>
                  <a:lnTo>
                    <a:pt x="301" y="1560"/>
                  </a:lnTo>
                  <a:lnTo>
                    <a:pt x="300" y="1498"/>
                  </a:lnTo>
                  <a:lnTo>
                    <a:pt x="301" y="1436"/>
                  </a:lnTo>
                  <a:lnTo>
                    <a:pt x="306" y="1376"/>
                  </a:lnTo>
                  <a:lnTo>
                    <a:pt x="313" y="1315"/>
                  </a:lnTo>
                  <a:lnTo>
                    <a:pt x="324" y="1257"/>
                  </a:lnTo>
                  <a:lnTo>
                    <a:pt x="338" y="1199"/>
                  </a:lnTo>
                  <a:lnTo>
                    <a:pt x="353" y="1142"/>
                  </a:lnTo>
                  <a:lnTo>
                    <a:pt x="372" y="1086"/>
                  </a:lnTo>
                  <a:lnTo>
                    <a:pt x="394" y="1032"/>
                  </a:lnTo>
                  <a:lnTo>
                    <a:pt x="417" y="978"/>
                  </a:lnTo>
                  <a:lnTo>
                    <a:pt x="444" y="927"/>
                  </a:lnTo>
                  <a:lnTo>
                    <a:pt x="473" y="877"/>
                  </a:lnTo>
                  <a:lnTo>
                    <a:pt x="505" y="828"/>
                  </a:lnTo>
                  <a:lnTo>
                    <a:pt x="537" y="781"/>
                  </a:lnTo>
                  <a:lnTo>
                    <a:pt x="573" y="736"/>
                  </a:lnTo>
                  <a:lnTo>
                    <a:pt x="611" y="692"/>
                  </a:lnTo>
                  <a:lnTo>
                    <a:pt x="650" y="651"/>
                  </a:lnTo>
                  <a:lnTo>
                    <a:pt x="692" y="611"/>
                  </a:lnTo>
                  <a:lnTo>
                    <a:pt x="735" y="574"/>
                  </a:lnTo>
                  <a:lnTo>
                    <a:pt x="781" y="538"/>
                  </a:lnTo>
                  <a:lnTo>
                    <a:pt x="828" y="504"/>
                  </a:lnTo>
                  <a:lnTo>
                    <a:pt x="877" y="473"/>
                  </a:lnTo>
                  <a:lnTo>
                    <a:pt x="927" y="445"/>
                  </a:lnTo>
                  <a:lnTo>
                    <a:pt x="979" y="418"/>
                  </a:lnTo>
                  <a:lnTo>
                    <a:pt x="1031" y="394"/>
                  </a:lnTo>
                  <a:lnTo>
                    <a:pt x="1086" y="373"/>
                  </a:lnTo>
                  <a:lnTo>
                    <a:pt x="1141" y="354"/>
                  </a:lnTo>
                  <a:lnTo>
                    <a:pt x="1198" y="337"/>
                  </a:lnTo>
                  <a:lnTo>
                    <a:pt x="1256" y="324"/>
                  </a:lnTo>
                  <a:lnTo>
                    <a:pt x="1316" y="314"/>
                  </a:lnTo>
                  <a:lnTo>
                    <a:pt x="1375" y="306"/>
                  </a:lnTo>
                  <a:lnTo>
                    <a:pt x="1436" y="301"/>
                  </a:lnTo>
                  <a:lnTo>
                    <a:pt x="1497" y="300"/>
                  </a:lnTo>
                  <a:lnTo>
                    <a:pt x="1559" y="301"/>
                  </a:lnTo>
                  <a:lnTo>
                    <a:pt x="1621" y="306"/>
                  </a:lnTo>
                  <a:lnTo>
                    <a:pt x="1680" y="314"/>
                  </a:lnTo>
                  <a:lnTo>
                    <a:pt x="1739" y="324"/>
                  </a:lnTo>
                  <a:lnTo>
                    <a:pt x="1798" y="337"/>
                  </a:lnTo>
                  <a:lnTo>
                    <a:pt x="1854" y="354"/>
                  </a:lnTo>
                  <a:lnTo>
                    <a:pt x="1910" y="373"/>
                  </a:lnTo>
                  <a:lnTo>
                    <a:pt x="1965" y="394"/>
                  </a:lnTo>
                  <a:lnTo>
                    <a:pt x="2017" y="418"/>
                  </a:lnTo>
                  <a:lnTo>
                    <a:pt x="2069" y="445"/>
                  </a:lnTo>
                  <a:lnTo>
                    <a:pt x="2119" y="473"/>
                  </a:lnTo>
                  <a:lnTo>
                    <a:pt x="2167" y="504"/>
                  </a:lnTo>
                  <a:lnTo>
                    <a:pt x="2214" y="538"/>
                  </a:lnTo>
                  <a:lnTo>
                    <a:pt x="2260" y="574"/>
                  </a:lnTo>
                  <a:lnTo>
                    <a:pt x="2304" y="611"/>
                  </a:lnTo>
                  <a:lnTo>
                    <a:pt x="2345" y="651"/>
                  </a:lnTo>
                  <a:lnTo>
                    <a:pt x="2385" y="692"/>
                  </a:lnTo>
                  <a:lnTo>
                    <a:pt x="2423" y="736"/>
                  </a:lnTo>
                  <a:lnTo>
                    <a:pt x="2458" y="781"/>
                  </a:lnTo>
                  <a:lnTo>
                    <a:pt x="2491" y="828"/>
                  </a:lnTo>
                  <a:lnTo>
                    <a:pt x="2523" y="877"/>
                  </a:lnTo>
                  <a:lnTo>
                    <a:pt x="2552" y="927"/>
                  </a:lnTo>
                  <a:lnTo>
                    <a:pt x="2577" y="978"/>
                  </a:lnTo>
                  <a:lnTo>
                    <a:pt x="2602" y="1032"/>
                  </a:lnTo>
                  <a:lnTo>
                    <a:pt x="2623" y="1086"/>
                  </a:lnTo>
                  <a:lnTo>
                    <a:pt x="2642" y="1142"/>
                  </a:lnTo>
                  <a:lnTo>
                    <a:pt x="2658" y="1199"/>
                  </a:lnTo>
                  <a:lnTo>
                    <a:pt x="2672" y="1257"/>
                  </a:lnTo>
                  <a:lnTo>
                    <a:pt x="2683" y="1315"/>
                  </a:lnTo>
                  <a:lnTo>
                    <a:pt x="2689" y="1376"/>
                  </a:lnTo>
                  <a:lnTo>
                    <a:pt x="2695" y="1436"/>
                  </a:lnTo>
                  <a:lnTo>
                    <a:pt x="2696" y="1498"/>
                  </a:lnTo>
                  <a:close/>
                </a:path>
              </a:pathLst>
            </a:custGeom>
            <a:solidFill>
              <a:srgbClr val="DD9B6C"/>
            </a:solidFill>
            <a:ln w="9525">
              <a:noFill/>
              <a:round/>
              <a:headEnd/>
              <a:tailEnd/>
            </a:ln>
          </p:spPr>
          <p:txBody>
            <a:bodyPr/>
            <a:lstStyle/>
            <a:p>
              <a:pPr eaLnBrk="1" hangingPunct="1"/>
              <a:endParaRPr lang="pt-BR" u="none"/>
            </a:p>
          </p:txBody>
        </p:sp>
        <p:sp>
          <p:nvSpPr>
            <p:cNvPr id="468223" name="Freeform 108"/>
            <p:cNvSpPr>
              <a:spLocks noEditPoints="1"/>
            </p:cNvSpPr>
            <p:nvPr/>
          </p:nvSpPr>
          <p:spPr bwMode="auto">
            <a:xfrm>
              <a:off x="3929063" y="2940036"/>
              <a:ext cx="612775" cy="612775"/>
            </a:xfrm>
            <a:custGeom>
              <a:avLst/>
              <a:gdLst>
                <a:gd name="T0" fmla="*/ 2147483647 w 2697"/>
                <a:gd name="T1" fmla="*/ 2147483647 h 2696"/>
                <a:gd name="T2" fmla="*/ 2147483647 w 2697"/>
                <a:gd name="T3" fmla="*/ 2147483647 h 2696"/>
                <a:gd name="T4" fmla="*/ 2147483647 w 2697"/>
                <a:gd name="T5" fmla="*/ 2147483647 h 2696"/>
                <a:gd name="T6" fmla="*/ 2147483647 w 2697"/>
                <a:gd name="T7" fmla="*/ 2147483647 h 2696"/>
                <a:gd name="T8" fmla="*/ 2147483647 w 2697"/>
                <a:gd name="T9" fmla="*/ 2147483647 h 2696"/>
                <a:gd name="T10" fmla="*/ 2147483647 w 2697"/>
                <a:gd name="T11" fmla="*/ 2147483647 h 2696"/>
                <a:gd name="T12" fmla="*/ 2147483647 w 2697"/>
                <a:gd name="T13" fmla="*/ 2147483647 h 2696"/>
                <a:gd name="T14" fmla="*/ 2147483647 w 2697"/>
                <a:gd name="T15" fmla="*/ 2147483647 h 2696"/>
                <a:gd name="T16" fmla="*/ 2147483647 w 2697"/>
                <a:gd name="T17" fmla="*/ 2147483647 h 2696"/>
                <a:gd name="T18" fmla="*/ 2147483647 w 2697"/>
                <a:gd name="T19" fmla="*/ 2147483647 h 2696"/>
                <a:gd name="T20" fmla="*/ 2147483647 w 2697"/>
                <a:gd name="T21" fmla="*/ 2147483647 h 2696"/>
                <a:gd name="T22" fmla="*/ 2147483647 w 2697"/>
                <a:gd name="T23" fmla="*/ 2147483647 h 2696"/>
                <a:gd name="T24" fmla="*/ 0 w 2697"/>
                <a:gd name="T25" fmla="*/ 2147483647 h 2696"/>
                <a:gd name="T26" fmla="*/ 2147483647 w 2697"/>
                <a:gd name="T27" fmla="*/ 2147483647 h 2696"/>
                <a:gd name="T28" fmla="*/ 2147483647 w 2697"/>
                <a:gd name="T29" fmla="*/ 2147483647 h 2696"/>
                <a:gd name="T30" fmla="*/ 2147483647 w 2697"/>
                <a:gd name="T31" fmla="*/ 2147483647 h 2696"/>
                <a:gd name="T32" fmla="*/ 2147483647 w 2697"/>
                <a:gd name="T33" fmla="*/ 2147483647 h 2696"/>
                <a:gd name="T34" fmla="*/ 2147483647 w 2697"/>
                <a:gd name="T35" fmla="*/ 2147483647 h 2696"/>
                <a:gd name="T36" fmla="*/ 2147483647 w 2697"/>
                <a:gd name="T37" fmla="*/ 2147483647 h 2696"/>
                <a:gd name="T38" fmla="*/ 2147483647 w 2697"/>
                <a:gd name="T39" fmla="*/ 2147483647 h 2696"/>
                <a:gd name="T40" fmla="*/ 2147483647 w 2697"/>
                <a:gd name="T41" fmla="*/ 2147483647 h 2696"/>
                <a:gd name="T42" fmla="*/ 2147483647 w 2697"/>
                <a:gd name="T43" fmla="*/ 2147483647 h 2696"/>
                <a:gd name="T44" fmla="*/ 2147483647 w 2697"/>
                <a:gd name="T45" fmla="*/ 2147483647 h 2696"/>
                <a:gd name="T46" fmla="*/ 2147483647 w 2697"/>
                <a:gd name="T47" fmla="*/ 2147483647 h 2696"/>
                <a:gd name="T48" fmla="*/ 2147483647 w 2697"/>
                <a:gd name="T49" fmla="*/ 2147483647 h 2696"/>
                <a:gd name="T50" fmla="*/ 2147483647 w 2697"/>
                <a:gd name="T51" fmla="*/ 2147483647 h 2696"/>
                <a:gd name="T52" fmla="*/ 2147483647 w 2697"/>
                <a:gd name="T53" fmla="*/ 2147483647 h 2696"/>
                <a:gd name="T54" fmla="*/ 2147483647 w 2697"/>
                <a:gd name="T55" fmla="*/ 2147483647 h 2696"/>
                <a:gd name="T56" fmla="*/ 2147483647 w 2697"/>
                <a:gd name="T57" fmla="*/ 2147483647 h 2696"/>
                <a:gd name="T58" fmla="*/ 2147483647 w 2697"/>
                <a:gd name="T59" fmla="*/ 2147483647 h 2696"/>
                <a:gd name="T60" fmla="*/ 2147483647 w 2697"/>
                <a:gd name="T61" fmla="*/ 2147483647 h 2696"/>
                <a:gd name="T62" fmla="*/ 2147483647 w 2697"/>
                <a:gd name="T63" fmla="*/ 2147483647 h 2696"/>
                <a:gd name="T64" fmla="*/ 2147483647 w 2697"/>
                <a:gd name="T65" fmla="*/ 2147483647 h 2696"/>
                <a:gd name="T66" fmla="*/ 2147483647 w 2697"/>
                <a:gd name="T67" fmla="*/ 2147483647 h 2696"/>
                <a:gd name="T68" fmla="*/ 2147483647 w 2697"/>
                <a:gd name="T69" fmla="*/ 2147483647 h 2696"/>
                <a:gd name="T70" fmla="*/ 2147483647 w 2697"/>
                <a:gd name="T71" fmla="*/ 2147483647 h 2696"/>
                <a:gd name="T72" fmla="*/ 2147483647 w 2697"/>
                <a:gd name="T73" fmla="*/ 2147483647 h 2696"/>
                <a:gd name="T74" fmla="*/ 2147483647 w 2697"/>
                <a:gd name="T75" fmla="*/ 2147483647 h 2696"/>
                <a:gd name="T76" fmla="*/ 2147483647 w 2697"/>
                <a:gd name="T77" fmla="*/ 2147483647 h 2696"/>
                <a:gd name="T78" fmla="*/ 2147483647 w 2697"/>
                <a:gd name="T79" fmla="*/ 2147483647 h 2696"/>
                <a:gd name="T80" fmla="*/ 2147483647 w 2697"/>
                <a:gd name="T81" fmla="*/ 2147483647 h 2696"/>
                <a:gd name="T82" fmla="*/ 2147483647 w 2697"/>
                <a:gd name="T83" fmla="*/ 2147483647 h 2696"/>
                <a:gd name="T84" fmla="*/ 2147483647 w 2697"/>
                <a:gd name="T85" fmla="*/ 2147483647 h 2696"/>
                <a:gd name="T86" fmla="*/ 2147483647 w 2697"/>
                <a:gd name="T87" fmla="*/ 2147483647 h 2696"/>
                <a:gd name="T88" fmla="*/ 2147483647 w 2697"/>
                <a:gd name="T89" fmla="*/ 2147483647 h 2696"/>
                <a:gd name="T90" fmla="*/ 2147483647 w 2697"/>
                <a:gd name="T91" fmla="*/ 2147483647 h 2696"/>
                <a:gd name="T92" fmla="*/ 2147483647 w 2697"/>
                <a:gd name="T93" fmla="*/ 2147483647 h 2696"/>
                <a:gd name="T94" fmla="*/ 2147483647 w 2697"/>
                <a:gd name="T95" fmla="*/ 2147483647 h 2696"/>
                <a:gd name="T96" fmla="*/ 2147483647 w 2697"/>
                <a:gd name="T97" fmla="*/ 2147483647 h 2696"/>
                <a:gd name="T98" fmla="*/ 2147483647 w 2697"/>
                <a:gd name="T99" fmla="*/ 2147483647 h 2696"/>
                <a:gd name="T100" fmla="*/ 2147483647 w 2697"/>
                <a:gd name="T101" fmla="*/ 2147483647 h 26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97"/>
                <a:gd name="T154" fmla="*/ 0 h 2696"/>
                <a:gd name="T155" fmla="*/ 2697 w 2697"/>
                <a:gd name="T156" fmla="*/ 2696 h 26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97" h="2696">
                  <a:moveTo>
                    <a:pt x="2697" y="1348"/>
                  </a:moveTo>
                  <a:lnTo>
                    <a:pt x="2695" y="1279"/>
                  </a:lnTo>
                  <a:lnTo>
                    <a:pt x="2689" y="1210"/>
                  </a:lnTo>
                  <a:lnTo>
                    <a:pt x="2682" y="1143"/>
                  </a:lnTo>
                  <a:lnTo>
                    <a:pt x="2669" y="1077"/>
                  </a:lnTo>
                  <a:lnTo>
                    <a:pt x="2655" y="1011"/>
                  </a:lnTo>
                  <a:lnTo>
                    <a:pt x="2636" y="947"/>
                  </a:lnTo>
                  <a:lnTo>
                    <a:pt x="2616" y="884"/>
                  </a:lnTo>
                  <a:lnTo>
                    <a:pt x="2591" y="824"/>
                  </a:lnTo>
                  <a:lnTo>
                    <a:pt x="2564" y="763"/>
                  </a:lnTo>
                  <a:lnTo>
                    <a:pt x="2534" y="706"/>
                  </a:lnTo>
                  <a:lnTo>
                    <a:pt x="2501" y="649"/>
                  </a:lnTo>
                  <a:lnTo>
                    <a:pt x="2467" y="594"/>
                  </a:lnTo>
                  <a:lnTo>
                    <a:pt x="2430" y="541"/>
                  </a:lnTo>
                  <a:lnTo>
                    <a:pt x="2389" y="491"/>
                  </a:lnTo>
                  <a:lnTo>
                    <a:pt x="2347" y="441"/>
                  </a:lnTo>
                  <a:lnTo>
                    <a:pt x="2302" y="394"/>
                  </a:lnTo>
                  <a:lnTo>
                    <a:pt x="2255" y="350"/>
                  </a:lnTo>
                  <a:lnTo>
                    <a:pt x="2207" y="308"/>
                  </a:lnTo>
                  <a:lnTo>
                    <a:pt x="2155" y="268"/>
                  </a:lnTo>
                  <a:lnTo>
                    <a:pt x="2102" y="230"/>
                  </a:lnTo>
                  <a:lnTo>
                    <a:pt x="2047" y="195"/>
                  </a:lnTo>
                  <a:lnTo>
                    <a:pt x="1991" y="162"/>
                  </a:lnTo>
                  <a:lnTo>
                    <a:pt x="1933" y="133"/>
                  </a:lnTo>
                  <a:lnTo>
                    <a:pt x="1874" y="105"/>
                  </a:lnTo>
                  <a:lnTo>
                    <a:pt x="1812" y="82"/>
                  </a:lnTo>
                  <a:lnTo>
                    <a:pt x="1749" y="61"/>
                  </a:lnTo>
                  <a:lnTo>
                    <a:pt x="1686" y="43"/>
                  </a:lnTo>
                  <a:lnTo>
                    <a:pt x="1621" y="27"/>
                  </a:lnTo>
                  <a:lnTo>
                    <a:pt x="1554" y="16"/>
                  </a:lnTo>
                  <a:lnTo>
                    <a:pt x="1486" y="7"/>
                  </a:lnTo>
                  <a:lnTo>
                    <a:pt x="1418" y="2"/>
                  </a:lnTo>
                  <a:lnTo>
                    <a:pt x="1348" y="0"/>
                  </a:lnTo>
                  <a:lnTo>
                    <a:pt x="1280" y="2"/>
                  </a:lnTo>
                  <a:lnTo>
                    <a:pt x="1211" y="7"/>
                  </a:lnTo>
                  <a:lnTo>
                    <a:pt x="1143" y="16"/>
                  </a:lnTo>
                  <a:lnTo>
                    <a:pt x="1077" y="27"/>
                  </a:lnTo>
                  <a:lnTo>
                    <a:pt x="1012" y="43"/>
                  </a:lnTo>
                  <a:lnTo>
                    <a:pt x="948" y="61"/>
                  </a:lnTo>
                  <a:lnTo>
                    <a:pt x="886" y="82"/>
                  </a:lnTo>
                  <a:lnTo>
                    <a:pt x="824" y="105"/>
                  </a:lnTo>
                  <a:lnTo>
                    <a:pt x="765" y="133"/>
                  </a:lnTo>
                  <a:lnTo>
                    <a:pt x="706" y="162"/>
                  </a:lnTo>
                  <a:lnTo>
                    <a:pt x="650" y="195"/>
                  </a:lnTo>
                  <a:lnTo>
                    <a:pt x="595" y="230"/>
                  </a:lnTo>
                  <a:lnTo>
                    <a:pt x="543" y="268"/>
                  </a:lnTo>
                  <a:lnTo>
                    <a:pt x="491" y="308"/>
                  </a:lnTo>
                  <a:lnTo>
                    <a:pt x="443" y="350"/>
                  </a:lnTo>
                  <a:lnTo>
                    <a:pt x="396" y="394"/>
                  </a:lnTo>
                  <a:lnTo>
                    <a:pt x="351" y="441"/>
                  </a:lnTo>
                  <a:lnTo>
                    <a:pt x="309" y="491"/>
                  </a:lnTo>
                  <a:lnTo>
                    <a:pt x="268" y="541"/>
                  </a:lnTo>
                  <a:lnTo>
                    <a:pt x="231" y="594"/>
                  </a:lnTo>
                  <a:lnTo>
                    <a:pt x="195" y="649"/>
                  </a:lnTo>
                  <a:lnTo>
                    <a:pt x="164" y="706"/>
                  </a:lnTo>
                  <a:lnTo>
                    <a:pt x="134" y="763"/>
                  </a:lnTo>
                  <a:lnTo>
                    <a:pt x="107" y="824"/>
                  </a:lnTo>
                  <a:lnTo>
                    <a:pt x="82" y="884"/>
                  </a:lnTo>
                  <a:lnTo>
                    <a:pt x="61" y="947"/>
                  </a:lnTo>
                  <a:lnTo>
                    <a:pt x="43" y="1011"/>
                  </a:lnTo>
                  <a:lnTo>
                    <a:pt x="28" y="1077"/>
                  </a:lnTo>
                  <a:lnTo>
                    <a:pt x="16" y="1143"/>
                  </a:lnTo>
                  <a:lnTo>
                    <a:pt x="8" y="1210"/>
                  </a:lnTo>
                  <a:lnTo>
                    <a:pt x="3" y="1279"/>
                  </a:lnTo>
                  <a:lnTo>
                    <a:pt x="0" y="1348"/>
                  </a:lnTo>
                  <a:lnTo>
                    <a:pt x="3" y="1417"/>
                  </a:lnTo>
                  <a:lnTo>
                    <a:pt x="8" y="1486"/>
                  </a:lnTo>
                  <a:lnTo>
                    <a:pt x="16" y="1553"/>
                  </a:lnTo>
                  <a:lnTo>
                    <a:pt x="28" y="1619"/>
                  </a:lnTo>
                  <a:lnTo>
                    <a:pt x="43" y="1685"/>
                  </a:lnTo>
                  <a:lnTo>
                    <a:pt x="61" y="1749"/>
                  </a:lnTo>
                  <a:lnTo>
                    <a:pt x="82" y="1812"/>
                  </a:lnTo>
                  <a:lnTo>
                    <a:pt x="107" y="1872"/>
                  </a:lnTo>
                  <a:lnTo>
                    <a:pt x="134" y="1933"/>
                  </a:lnTo>
                  <a:lnTo>
                    <a:pt x="164" y="1990"/>
                  </a:lnTo>
                  <a:lnTo>
                    <a:pt x="195" y="2047"/>
                  </a:lnTo>
                  <a:lnTo>
                    <a:pt x="231" y="2102"/>
                  </a:lnTo>
                  <a:lnTo>
                    <a:pt x="268" y="2155"/>
                  </a:lnTo>
                  <a:lnTo>
                    <a:pt x="309" y="2205"/>
                  </a:lnTo>
                  <a:lnTo>
                    <a:pt x="351" y="2255"/>
                  </a:lnTo>
                  <a:lnTo>
                    <a:pt x="396" y="2302"/>
                  </a:lnTo>
                  <a:lnTo>
                    <a:pt x="443" y="2346"/>
                  </a:lnTo>
                  <a:lnTo>
                    <a:pt x="491" y="2388"/>
                  </a:lnTo>
                  <a:lnTo>
                    <a:pt x="543" y="2428"/>
                  </a:lnTo>
                  <a:lnTo>
                    <a:pt x="595" y="2466"/>
                  </a:lnTo>
                  <a:lnTo>
                    <a:pt x="650" y="2501"/>
                  </a:lnTo>
                  <a:lnTo>
                    <a:pt x="706" y="2534"/>
                  </a:lnTo>
                  <a:lnTo>
                    <a:pt x="765" y="2563"/>
                  </a:lnTo>
                  <a:lnTo>
                    <a:pt x="824" y="2591"/>
                  </a:lnTo>
                  <a:lnTo>
                    <a:pt x="886" y="2614"/>
                  </a:lnTo>
                  <a:lnTo>
                    <a:pt x="948" y="2635"/>
                  </a:lnTo>
                  <a:lnTo>
                    <a:pt x="1012" y="2653"/>
                  </a:lnTo>
                  <a:lnTo>
                    <a:pt x="1077" y="2669"/>
                  </a:lnTo>
                  <a:lnTo>
                    <a:pt x="1143" y="2680"/>
                  </a:lnTo>
                  <a:lnTo>
                    <a:pt x="1211" y="2689"/>
                  </a:lnTo>
                  <a:lnTo>
                    <a:pt x="1280" y="2695"/>
                  </a:lnTo>
                  <a:lnTo>
                    <a:pt x="1348" y="2696"/>
                  </a:lnTo>
                  <a:lnTo>
                    <a:pt x="1418" y="2695"/>
                  </a:lnTo>
                  <a:lnTo>
                    <a:pt x="1486" y="2689"/>
                  </a:lnTo>
                  <a:lnTo>
                    <a:pt x="1554" y="2680"/>
                  </a:lnTo>
                  <a:lnTo>
                    <a:pt x="1621" y="2669"/>
                  </a:lnTo>
                  <a:lnTo>
                    <a:pt x="1686" y="2653"/>
                  </a:lnTo>
                  <a:lnTo>
                    <a:pt x="1749" y="2635"/>
                  </a:lnTo>
                  <a:lnTo>
                    <a:pt x="1812" y="2614"/>
                  </a:lnTo>
                  <a:lnTo>
                    <a:pt x="1874" y="2591"/>
                  </a:lnTo>
                  <a:lnTo>
                    <a:pt x="1933" y="2563"/>
                  </a:lnTo>
                  <a:lnTo>
                    <a:pt x="1991" y="2534"/>
                  </a:lnTo>
                  <a:lnTo>
                    <a:pt x="2047" y="2501"/>
                  </a:lnTo>
                  <a:lnTo>
                    <a:pt x="2102" y="2466"/>
                  </a:lnTo>
                  <a:lnTo>
                    <a:pt x="2155" y="2428"/>
                  </a:lnTo>
                  <a:lnTo>
                    <a:pt x="2207" y="2388"/>
                  </a:lnTo>
                  <a:lnTo>
                    <a:pt x="2255" y="2346"/>
                  </a:lnTo>
                  <a:lnTo>
                    <a:pt x="2302" y="2302"/>
                  </a:lnTo>
                  <a:lnTo>
                    <a:pt x="2347" y="2255"/>
                  </a:lnTo>
                  <a:lnTo>
                    <a:pt x="2389" y="2205"/>
                  </a:lnTo>
                  <a:lnTo>
                    <a:pt x="2430" y="2155"/>
                  </a:lnTo>
                  <a:lnTo>
                    <a:pt x="2467" y="2102"/>
                  </a:lnTo>
                  <a:lnTo>
                    <a:pt x="2501" y="2047"/>
                  </a:lnTo>
                  <a:lnTo>
                    <a:pt x="2534" y="1990"/>
                  </a:lnTo>
                  <a:lnTo>
                    <a:pt x="2564" y="1933"/>
                  </a:lnTo>
                  <a:lnTo>
                    <a:pt x="2591" y="1872"/>
                  </a:lnTo>
                  <a:lnTo>
                    <a:pt x="2616" y="1812"/>
                  </a:lnTo>
                  <a:lnTo>
                    <a:pt x="2636" y="1749"/>
                  </a:lnTo>
                  <a:lnTo>
                    <a:pt x="2655" y="1685"/>
                  </a:lnTo>
                  <a:lnTo>
                    <a:pt x="2669" y="1619"/>
                  </a:lnTo>
                  <a:lnTo>
                    <a:pt x="2682" y="1553"/>
                  </a:lnTo>
                  <a:lnTo>
                    <a:pt x="2689" y="1486"/>
                  </a:lnTo>
                  <a:lnTo>
                    <a:pt x="2695" y="1417"/>
                  </a:lnTo>
                  <a:lnTo>
                    <a:pt x="2697" y="1348"/>
                  </a:lnTo>
                  <a:close/>
                  <a:moveTo>
                    <a:pt x="2397" y="1348"/>
                  </a:moveTo>
                  <a:lnTo>
                    <a:pt x="2396" y="1402"/>
                  </a:lnTo>
                  <a:lnTo>
                    <a:pt x="2391" y="1456"/>
                  </a:lnTo>
                  <a:lnTo>
                    <a:pt x="2385" y="1508"/>
                  </a:lnTo>
                  <a:lnTo>
                    <a:pt x="2376" y="1560"/>
                  </a:lnTo>
                  <a:lnTo>
                    <a:pt x="2365" y="1610"/>
                  </a:lnTo>
                  <a:lnTo>
                    <a:pt x="2350" y="1660"/>
                  </a:lnTo>
                  <a:lnTo>
                    <a:pt x="2333" y="1709"/>
                  </a:lnTo>
                  <a:lnTo>
                    <a:pt x="2315" y="1756"/>
                  </a:lnTo>
                  <a:lnTo>
                    <a:pt x="2294" y="1803"/>
                  </a:lnTo>
                  <a:lnTo>
                    <a:pt x="2270" y="1848"/>
                  </a:lnTo>
                  <a:lnTo>
                    <a:pt x="2246" y="1891"/>
                  </a:lnTo>
                  <a:lnTo>
                    <a:pt x="2218" y="1934"/>
                  </a:lnTo>
                  <a:lnTo>
                    <a:pt x="2189" y="1975"/>
                  </a:lnTo>
                  <a:lnTo>
                    <a:pt x="2158" y="2015"/>
                  </a:lnTo>
                  <a:lnTo>
                    <a:pt x="2125" y="2053"/>
                  </a:lnTo>
                  <a:lnTo>
                    <a:pt x="2090" y="2090"/>
                  </a:lnTo>
                  <a:lnTo>
                    <a:pt x="2054" y="2125"/>
                  </a:lnTo>
                  <a:lnTo>
                    <a:pt x="2016" y="2157"/>
                  </a:lnTo>
                  <a:lnTo>
                    <a:pt x="1976" y="2188"/>
                  </a:lnTo>
                  <a:lnTo>
                    <a:pt x="1935" y="2218"/>
                  </a:lnTo>
                  <a:lnTo>
                    <a:pt x="1893" y="2244"/>
                  </a:lnTo>
                  <a:lnTo>
                    <a:pt x="1848" y="2270"/>
                  </a:lnTo>
                  <a:lnTo>
                    <a:pt x="1803" y="2293"/>
                  </a:lnTo>
                  <a:lnTo>
                    <a:pt x="1757" y="2314"/>
                  </a:lnTo>
                  <a:lnTo>
                    <a:pt x="1709" y="2333"/>
                  </a:lnTo>
                  <a:lnTo>
                    <a:pt x="1661" y="2350"/>
                  </a:lnTo>
                  <a:lnTo>
                    <a:pt x="1611" y="2363"/>
                  </a:lnTo>
                  <a:lnTo>
                    <a:pt x="1560" y="2376"/>
                  </a:lnTo>
                  <a:lnTo>
                    <a:pt x="1509" y="2384"/>
                  </a:lnTo>
                  <a:lnTo>
                    <a:pt x="1456" y="2391"/>
                  </a:lnTo>
                  <a:lnTo>
                    <a:pt x="1403" y="2396"/>
                  </a:lnTo>
                  <a:lnTo>
                    <a:pt x="1348" y="2397"/>
                  </a:lnTo>
                  <a:lnTo>
                    <a:pt x="1295" y="2396"/>
                  </a:lnTo>
                  <a:lnTo>
                    <a:pt x="1242" y="2391"/>
                  </a:lnTo>
                  <a:lnTo>
                    <a:pt x="1189" y="2384"/>
                  </a:lnTo>
                  <a:lnTo>
                    <a:pt x="1138" y="2376"/>
                  </a:lnTo>
                  <a:lnTo>
                    <a:pt x="1087" y="2363"/>
                  </a:lnTo>
                  <a:lnTo>
                    <a:pt x="1037" y="2350"/>
                  </a:lnTo>
                  <a:lnTo>
                    <a:pt x="989" y="2333"/>
                  </a:lnTo>
                  <a:lnTo>
                    <a:pt x="940" y="2314"/>
                  </a:lnTo>
                  <a:lnTo>
                    <a:pt x="895" y="2293"/>
                  </a:lnTo>
                  <a:lnTo>
                    <a:pt x="849" y="2270"/>
                  </a:lnTo>
                  <a:lnTo>
                    <a:pt x="805" y="2244"/>
                  </a:lnTo>
                  <a:lnTo>
                    <a:pt x="762" y="2218"/>
                  </a:lnTo>
                  <a:lnTo>
                    <a:pt x="722" y="2188"/>
                  </a:lnTo>
                  <a:lnTo>
                    <a:pt x="682" y="2157"/>
                  </a:lnTo>
                  <a:lnTo>
                    <a:pt x="644" y="2125"/>
                  </a:lnTo>
                  <a:lnTo>
                    <a:pt x="608" y="2090"/>
                  </a:lnTo>
                  <a:lnTo>
                    <a:pt x="573" y="2053"/>
                  </a:lnTo>
                  <a:lnTo>
                    <a:pt x="539" y="2015"/>
                  </a:lnTo>
                  <a:lnTo>
                    <a:pt x="509" y="1975"/>
                  </a:lnTo>
                  <a:lnTo>
                    <a:pt x="480" y="1934"/>
                  </a:lnTo>
                  <a:lnTo>
                    <a:pt x="452" y="1891"/>
                  </a:lnTo>
                  <a:lnTo>
                    <a:pt x="427" y="1848"/>
                  </a:lnTo>
                  <a:lnTo>
                    <a:pt x="404" y="1803"/>
                  </a:lnTo>
                  <a:lnTo>
                    <a:pt x="383" y="1756"/>
                  </a:lnTo>
                  <a:lnTo>
                    <a:pt x="363" y="1709"/>
                  </a:lnTo>
                  <a:lnTo>
                    <a:pt x="348" y="1660"/>
                  </a:lnTo>
                  <a:lnTo>
                    <a:pt x="333" y="1610"/>
                  </a:lnTo>
                  <a:lnTo>
                    <a:pt x="322" y="1560"/>
                  </a:lnTo>
                  <a:lnTo>
                    <a:pt x="312" y="1508"/>
                  </a:lnTo>
                  <a:lnTo>
                    <a:pt x="306" y="1456"/>
                  </a:lnTo>
                  <a:lnTo>
                    <a:pt x="302" y="1402"/>
                  </a:lnTo>
                  <a:lnTo>
                    <a:pt x="301" y="1348"/>
                  </a:lnTo>
                  <a:lnTo>
                    <a:pt x="302" y="1294"/>
                  </a:lnTo>
                  <a:lnTo>
                    <a:pt x="306" y="1240"/>
                  </a:lnTo>
                  <a:lnTo>
                    <a:pt x="312" y="1189"/>
                  </a:lnTo>
                  <a:lnTo>
                    <a:pt x="322" y="1136"/>
                  </a:lnTo>
                  <a:lnTo>
                    <a:pt x="333" y="1086"/>
                  </a:lnTo>
                  <a:lnTo>
                    <a:pt x="348" y="1036"/>
                  </a:lnTo>
                  <a:lnTo>
                    <a:pt x="363" y="987"/>
                  </a:lnTo>
                  <a:lnTo>
                    <a:pt x="383" y="940"/>
                  </a:lnTo>
                  <a:lnTo>
                    <a:pt x="404" y="893"/>
                  </a:lnTo>
                  <a:lnTo>
                    <a:pt x="427" y="848"/>
                  </a:lnTo>
                  <a:lnTo>
                    <a:pt x="452" y="805"/>
                  </a:lnTo>
                  <a:lnTo>
                    <a:pt x="480" y="762"/>
                  </a:lnTo>
                  <a:lnTo>
                    <a:pt x="509" y="721"/>
                  </a:lnTo>
                  <a:lnTo>
                    <a:pt x="539" y="681"/>
                  </a:lnTo>
                  <a:lnTo>
                    <a:pt x="573" y="643"/>
                  </a:lnTo>
                  <a:lnTo>
                    <a:pt x="608" y="606"/>
                  </a:lnTo>
                  <a:lnTo>
                    <a:pt x="644" y="571"/>
                  </a:lnTo>
                  <a:lnTo>
                    <a:pt x="682" y="539"/>
                  </a:lnTo>
                  <a:lnTo>
                    <a:pt x="722" y="508"/>
                  </a:lnTo>
                  <a:lnTo>
                    <a:pt x="762" y="478"/>
                  </a:lnTo>
                  <a:lnTo>
                    <a:pt x="805" y="452"/>
                  </a:lnTo>
                  <a:lnTo>
                    <a:pt x="849" y="426"/>
                  </a:lnTo>
                  <a:lnTo>
                    <a:pt x="895" y="403"/>
                  </a:lnTo>
                  <a:lnTo>
                    <a:pt x="940" y="382"/>
                  </a:lnTo>
                  <a:lnTo>
                    <a:pt x="989" y="363"/>
                  </a:lnTo>
                  <a:lnTo>
                    <a:pt x="1037" y="346"/>
                  </a:lnTo>
                  <a:lnTo>
                    <a:pt x="1087" y="333"/>
                  </a:lnTo>
                  <a:lnTo>
                    <a:pt x="1138" y="320"/>
                  </a:lnTo>
                  <a:lnTo>
                    <a:pt x="1189" y="312"/>
                  </a:lnTo>
                  <a:lnTo>
                    <a:pt x="1242" y="305"/>
                  </a:lnTo>
                  <a:lnTo>
                    <a:pt x="1295" y="300"/>
                  </a:lnTo>
                  <a:lnTo>
                    <a:pt x="1348" y="299"/>
                  </a:lnTo>
                  <a:lnTo>
                    <a:pt x="1403" y="300"/>
                  </a:lnTo>
                  <a:lnTo>
                    <a:pt x="1456" y="305"/>
                  </a:lnTo>
                  <a:lnTo>
                    <a:pt x="1509" y="312"/>
                  </a:lnTo>
                  <a:lnTo>
                    <a:pt x="1560" y="320"/>
                  </a:lnTo>
                  <a:lnTo>
                    <a:pt x="1611" y="333"/>
                  </a:lnTo>
                  <a:lnTo>
                    <a:pt x="1661" y="346"/>
                  </a:lnTo>
                  <a:lnTo>
                    <a:pt x="1709" y="363"/>
                  </a:lnTo>
                  <a:lnTo>
                    <a:pt x="1757" y="382"/>
                  </a:lnTo>
                  <a:lnTo>
                    <a:pt x="1803" y="403"/>
                  </a:lnTo>
                  <a:lnTo>
                    <a:pt x="1848" y="426"/>
                  </a:lnTo>
                  <a:lnTo>
                    <a:pt x="1893" y="452"/>
                  </a:lnTo>
                  <a:lnTo>
                    <a:pt x="1935" y="478"/>
                  </a:lnTo>
                  <a:lnTo>
                    <a:pt x="1976" y="508"/>
                  </a:lnTo>
                  <a:lnTo>
                    <a:pt x="2016" y="539"/>
                  </a:lnTo>
                  <a:lnTo>
                    <a:pt x="2054" y="571"/>
                  </a:lnTo>
                  <a:lnTo>
                    <a:pt x="2090" y="606"/>
                  </a:lnTo>
                  <a:lnTo>
                    <a:pt x="2125" y="643"/>
                  </a:lnTo>
                  <a:lnTo>
                    <a:pt x="2158" y="681"/>
                  </a:lnTo>
                  <a:lnTo>
                    <a:pt x="2189" y="721"/>
                  </a:lnTo>
                  <a:lnTo>
                    <a:pt x="2218" y="762"/>
                  </a:lnTo>
                  <a:lnTo>
                    <a:pt x="2246" y="805"/>
                  </a:lnTo>
                  <a:lnTo>
                    <a:pt x="2270" y="848"/>
                  </a:lnTo>
                  <a:lnTo>
                    <a:pt x="2294" y="893"/>
                  </a:lnTo>
                  <a:lnTo>
                    <a:pt x="2315" y="940"/>
                  </a:lnTo>
                  <a:lnTo>
                    <a:pt x="2333" y="987"/>
                  </a:lnTo>
                  <a:lnTo>
                    <a:pt x="2350" y="1036"/>
                  </a:lnTo>
                  <a:lnTo>
                    <a:pt x="2365" y="1086"/>
                  </a:lnTo>
                  <a:lnTo>
                    <a:pt x="2376" y="1136"/>
                  </a:lnTo>
                  <a:lnTo>
                    <a:pt x="2385" y="1189"/>
                  </a:lnTo>
                  <a:lnTo>
                    <a:pt x="2391" y="1240"/>
                  </a:lnTo>
                  <a:lnTo>
                    <a:pt x="2396" y="1294"/>
                  </a:lnTo>
                  <a:lnTo>
                    <a:pt x="2397" y="1348"/>
                  </a:lnTo>
                  <a:close/>
                </a:path>
              </a:pathLst>
            </a:custGeom>
            <a:solidFill>
              <a:srgbClr val="DF9B6C"/>
            </a:solidFill>
            <a:ln w="9525">
              <a:noFill/>
              <a:round/>
              <a:headEnd/>
              <a:tailEnd/>
            </a:ln>
          </p:spPr>
          <p:txBody>
            <a:bodyPr/>
            <a:lstStyle/>
            <a:p>
              <a:pPr eaLnBrk="1" hangingPunct="1"/>
              <a:endParaRPr lang="pt-BR" u="none"/>
            </a:p>
          </p:txBody>
        </p:sp>
        <p:sp>
          <p:nvSpPr>
            <p:cNvPr id="468224" name="Freeform 109"/>
            <p:cNvSpPr>
              <a:spLocks noEditPoints="1"/>
            </p:cNvSpPr>
            <p:nvPr/>
          </p:nvSpPr>
          <p:spPr bwMode="auto">
            <a:xfrm>
              <a:off x="3963988" y="2974961"/>
              <a:ext cx="542925" cy="542925"/>
            </a:xfrm>
            <a:custGeom>
              <a:avLst/>
              <a:gdLst>
                <a:gd name="T0" fmla="*/ 2147483647 w 2396"/>
                <a:gd name="T1" fmla="*/ 2147483647 h 2396"/>
                <a:gd name="T2" fmla="*/ 2147483647 w 2396"/>
                <a:gd name="T3" fmla="*/ 2147483647 h 2396"/>
                <a:gd name="T4" fmla="*/ 2147483647 w 2396"/>
                <a:gd name="T5" fmla="*/ 2147483647 h 2396"/>
                <a:gd name="T6" fmla="*/ 2147483647 w 2396"/>
                <a:gd name="T7" fmla="*/ 2147483647 h 2396"/>
                <a:gd name="T8" fmla="*/ 2147483647 w 2396"/>
                <a:gd name="T9" fmla="*/ 2147483647 h 2396"/>
                <a:gd name="T10" fmla="*/ 2147483647 w 2396"/>
                <a:gd name="T11" fmla="*/ 2147483647 h 2396"/>
                <a:gd name="T12" fmla="*/ 2147483647 w 2396"/>
                <a:gd name="T13" fmla="*/ 2147483647 h 2396"/>
                <a:gd name="T14" fmla="*/ 2147483647 w 2396"/>
                <a:gd name="T15" fmla="*/ 2147483647 h 2396"/>
                <a:gd name="T16" fmla="*/ 2147483647 w 2396"/>
                <a:gd name="T17" fmla="*/ 2147483647 h 2396"/>
                <a:gd name="T18" fmla="*/ 2147483647 w 2396"/>
                <a:gd name="T19" fmla="*/ 2147483647 h 2396"/>
                <a:gd name="T20" fmla="*/ 2147483647 w 2396"/>
                <a:gd name="T21" fmla="*/ 2147483647 h 2396"/>
                <a:gd name="T22" fmla="*/ 2147483647 w 2396"/>
                <a:gd name="T23" fmla="*/ 2147483647 h 2396"/>
                <a:gd name="T24" fmla="*/ 0 w 2396"/>
                <a:gd name="T25" fmla="*/ 2147483647 h 2396"/>
                <a:gd name="T26" fmla="*/ 2147483647 w 2396"/>
                <a:gd name="T27" fmla="*/ 2147483647 h 2396"/>
                <a:gd name="T28" fmla="*/ 2147483647 w 2396"/>
                <a:gd name="T29" fmla="*/ 2147483647 h 2396"/>
                <a:gd name="T30" fmla="*/ 2147483647 w 2396"/>
                <a:gd name="T31" fmla="*/ 2147483647 h 2396"/>
                <a:gd name="T32" fmla="*/ 2147483647 w 2396"/>
                <a:gd name="T33" fmla="*/ 2147483647 h 2396"/>
                <a:gd name="T34" fmla="*/ 2147483647 w 2396"/>
                <a:gd name="T35" fmla="*/ 2147483647 h 2396"/>
                <a:gd name="T36" fmla="*/ 2147483647 w 2396"/>
                <a:gd name="T37" fmla="*/ 2147483647 h 2396"/>
                <a:gd name="T38" fmla="*/ 2147483647 w 2396"/>
                <a:gd name="T39" fmla="*/ 2147483647 h 2396"/>
                <a:gd name="T40" fmla="*/ 2147483647 w 2396"/>
                <a:gd name="T41" fmla="*/ 2147483647 h 2396"/>
                <a:gd name="T42" fmla="*/ 2147483647 w 2396"/>
                <a:gd name="T43" fmla="*/ 2147483647 h 2396"/>
                <a:gd name="T44" fmla="*/ 2147483647 w 2396"/>
                <a:gd name="T45" fmla="*/ 2147483647 h 2396"/>
                <a:gd name="T46" fmla="*/ 2147483647 w 2396"/>
                <a:gd name="T47" fmla="*/ 2147483647 h 2396"/>
                <a:gd name="T48" fmla="*/ 2147483647 w 2396"/>
                <a:gd name="T49" fmla="*/ 2147483647 h 2396"/>
                <a:gd name="T50" fmla="*/ 2147483647 w 2396"/>
                <a:gd name="T51" fmla="*/ 2147483647 h 2396"/>
                <a:gd name="T52" fmla="*/ 2147483647 w 2396"/>
                <a:gd name="T53" fmla="*/ 2147483647 h 2396"/>
                <a:gd name="T54" fmla="*/ 2147483647 w 2396"/>
                <a:gd name="T55" fmla="*/ 2147483647 h 2396"/>
                <a:gd name="T56" fmla="*/ 2147483647 w 2396"/>
                <a:gd name="T57" fmla="*/ 2147483647 h 2396"/>
                <a:gd name="T58" fmla="*/ 2147483647 w 2396"/>
                <a:gd name="T59" fmla="*/ 2147483647 h 2396"/>
                <a:gd name="T60" fmla="*/ 2147483647 w 2396"/>
                <a:gd name="T61" fmla="*/ 2147483647 h 2396"/>
                <a:gd name="T62" fmla="*/ 2147483647 w 2396"/>
                <a:gd name="T63" fmla="*/ 2147483647 h 2396"/>
                <a:gd name="T64" fmla="*/ 2147483647 w 2396"/>
                <a:gd name="T65" fmla="*/ 2147483647 h 2396"/>
                <a:gd name="T66" fmla="*/ 2147483647 w 2396"/>
                <a:gd name="T67" fmla="*/ 2147483647 h 2396"/>
                <a:gd name="T68" fmla="*/ 2147483647 w 2396"/>
                <a:gd name="T69" fmla="*/ 2147483647 h 2396"/>
                <a:gd name="T70" fmla="*/ 2147483647 w 2396"/>
                <a:gd name="T71" fmla="*/ 2147483647 h 2396"/>
                <a:gd name="T72" fmla="*/ 2147483647 w 2396"/>
                <a:gd name="T73" fmla="*/ 2147483647 h 2396"/>
                <a:gd name="T74" fmla="*/ 2147483647 w 2396"/>
                <a:gd name="T75" fmla="*/ 2147483647 h 2396"/>
                <a:gd name="T76" fmla="*/ 2147483647 w 2396"/>
                <a:gd name="T77" fmla="*/ 2147483647 h 2396"/>
                <a:gd name="T78" fmla="*/ 2147483647 w 2396"/>
                <a:gd name="T79" fmla="*/ 2147483647 h 2396"/>
                <a:gd name="T80" fmla="*/ 2147483647 w 2396"/>
                <a:gd name="T81" fmla="*/ 2147483647 h 2396"/>
                <a:gd name="T82" fmla="*/ 2147483647 w 2396"/>
                <a:gd name="T83" fmla="*/ 2147483647 h 2396"/>
                <a:gd name="T84" fmla="*/ 2147483647 w 2396"/>
                <a:gd name="T85" fmla="*/ 2147483647 h 2396"/>
                <a:gd name="T86" fmla="*/ 2147483647 w 2396"/>
                <a:gd name="T87" fmla="*/ 2147483647 h 2396"/>
                <a:gd name="T88" fmla="*/ 2147483647 w 2396"/>
                <a:gd name="T89" fmla="*/ 2147483647 h 2396"/>
                <a:gd name="T90" fmla="*/ 2147483647 w 2396"/>
                <a:gd name="T91" fmla="*/ 2147483647 h 2396"/>
                <a:gd name="T92" fmla="*/ 2147483647 w 2396"/>
                <a:gd name="T93" fmla="*/ 2147483647 h 2396"/>
                <a:gd name="T94" fmla="*/ 2147483647 w 2396"/>
                <a:gd name="T95" fmla="*/ 2147483647 h 2396"/>
                <a:gd name="T96" fmla="*/ 2147483647 w 2396"/>
                <a:gd name="T97" fmla="*/ 2147483647 h 2396"/>
                <a:gd name="T98" fmla="*/ 2147483647 w 2396"/>
                <a:gd name="T99" fmla="*/ 2147483647 h 2396"/>
                <a:gd name="T100" fmla="*/ 2147483647 w 2396"/>
                <a:gd name="T101" fmla="*/ 2147483647 h 2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96"/>
                <a:gd name="T154" fmla="*/ 0 h 2396"/>
                <a:gd name="T155" fmla="*/ 2396 w 2396"/>
                <a:gd name="T156" fmla="*/ 2396 h 2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96" h="2396">
                  <a:moveTo>
                    <a:pt x="2396" y="1198"/>
                  </a:moveTo>
                  <a:lnTo>
                    <a:pt x="2395" y="1136"/>
                  </a:lnTo>
                  <a:lnTo>
                    <a:pt x="2389" y="1076"/>
                  </a:lnTo>
                  <a:lnTo>
                    <a:pt x="2383" y="1015"/>
                  </a:lnTo>
                  <a:lnTo>
                    <a:pt x="2372" y="957"/>
                  </a:lnTo>
                  <a:lnTo>
                    <a:pt x="2358" y="899"/>
                  </a:lnTo>
                  <a:lnTo>
                    <a:pt x="2342" y="842"/>
                  </a:lnTo>
                  <a:lnTo>
                    <a:pt x="2323" y="786"/>
                  </a:lnTo>
                  <a:lnTo>
                    <a:pt x="2302" y="732"/>
                  </a:lnTo>
                  <a:lnTo>
                    <a:pt x="2277" y="678"/>
                  </a:lnTo>
                  <a:lnTo>
                    <a:pt x="2252" y="627"/>
                  </a:lnTo>
                  <a:lnTo>
                    <a:pt x="2223" y="577"/>
                  </a:lnTo>
                  <a:lnTo>
                    <a:pt x="2191" y="528"/>
                  </a:lnTo>
                  <a:lnTo>
                    <a:pt x="2158" y="481"/>
                  </a:lnTo>
                  <a:lnTo>
                    <a:pt x="2123" y="436"/>
                  </a:lnTo>
                  <a:lnTo>
                    <a:pt x="2085" y="392"/>
                  </a:lnTo>
                  <a:lnTo>
                    <a:pt x="2045" y="351"/>
                  </a:lnTo>
                  <a:lnTo>
                    <a:pt x="2004" y="311"/>
                  </a:lnTo>
                  <a:lnTo>
                    <a:pt x="1960" y="274"/>
                  </a:lnTo>
                  <a:lnTo>
                    <a:pt x="1914" y="238"/>
                  </a:lnTo>
                  <a:lnTo>
                    <a:pt x="1867" y="204"/>
                  </a:lnTo>
                  <a:lnTo>
                    <a:pt x="1819" y="173"/>
                  </a:lnTo>
                  <a:lnTo>
                    <a:pt x="1769" y="145"/>
                  </a:lnTo>
                  <a:lnTo>
                    <a:pt x="1717" y="118"/>
                  </a:lnTo>
                  <a:lnTo>
                    <a:pt x="1665" y="94"/>
                  </a:lnTo>
                  <a:lnTo>
                    <a:pt x="1610" y="73"/>
                  </a:lnTo>
                  <a:lnTo>
                    <a:pt x="1554" y="54"/>
                  </a:lnTo>
                  <a:lnTo>
                    <a:pt x="1498" y="37"/>
                  </a:lnTo>
                  <a:lnTo>
                    <a:pt x="1439" y="24"/>
                  </a:lnTo>
                  <a:lnTo>
                    <a:pt x="1380" y="14"/>
                  </a:lnTo>
                  <a:lnTo>
                    <a:pt x="1321" y="6"/>
                  </a:lnTo>
                  <a:lnTo>
                    <a:pt x="1259" y="1"/>
                  </a:lnTo>
                  <a:lnTo>
                    <a:pt x="1197" y="0"/>
                  </a:lnTo>
                  <a:lnTo>
                    <a:pt x="1136" y="1"/>
                  </a:lnTo>
                  <a:lnTo>
                    <a:pt x="1075" y="6"/>
                  </a:lnTo>
                  <a:lnTo>
                    <a:pt x="1016" y="14"/>
                  </a:lnTo>
                  <a:lnTo>
                    <a:pt x="956" y="24"/>
                  </a:lnTo>
                  <a:lnTo>
                    <a:pt x="898" y="37"/>
                  </a:lnTo>
                  <a:lnTo>
                    <a:pt x="841" y="54"/>
                  </a:lnTo>
                  <a:lnTo>
                    <a:pt x="786" y="73"/>
                  </a:lnTo>
                  <a:lnTo>
                    <a:pt x="731" y="94"/>
                  </a:lnTo>
                  <a:lnTo>
                    <a:pt x="679" y="118"/>
                  </a:lnTo>
                  <a:lnTo>
                    <a:pt x="627" y="145"/>
                  </a:lnTo>
                  <a:lnTo>
                    <a:pt x="577" y="173"/>
                  </a:lnTo>
                  <a:lnTo>
                    <a:pt x="528" y="204"/>
                  </a:lnTo>
                  <a:lnTo>
                    <a:pt x="481" y="238"/>
                  </a:lnTo>
                  <a:lnTo>
                    <a:pt x="435" y="274"/>
                  </a:lnTo>
                  <a:lnTo>
                    <a:pt x="392" y="311"/>
                  </a:lnTo>
                  <a:lnTo>
                    <a:pt x="350" y="351"/>
                  </a:lnTo>
                  <a:lnTo>
                    <a:pt x="311" y="392"/>
                  </a:lnTo>
                  <a:lnTo>
                    <a:pt x="273" y="436"/>
                  </a:lnTo>
                  <a:lnTo>
                    <a:pt x="237" y="481"/>
                  </a:lnTo>
                  <a:lnTo>
                    <a:pt x="205" y="528"/>
                  </a:lnTo>
                  <a:lnTo>
                    <a:pt x="173" y="577"/>
                  </a:lnTo>
                  <a:lnTo>
                    <a:pt x="144" y="627"/>
                  </a:lnTo>
                  <a:lnTo>
                    <a:pt x="117" y="678"/>
                  </a:lnTo>
                  <a:lnTo>
                    <a:pt x="94" y="732"/>
                  </a:lnTo>
                  <a:lnTo>
                    <a:pt x="72" y="786"/>
                  </a:lnTo>
                  <a:lnTo>
                    <a:pt x="53" y="842"/>
                  </a:lnTo>
                  <a:lnTo>
                    <a:pt x="38" y="899"/>
                  </a:lnTo>
                  <a:lnTo>
                    <a:pt x="24" y="957"/>
                  </a:lnTo>
                  <a:lnTo>
                    <a:pt x="13" y="1015"/>
                  </a:lnTo>
                  <a:lnTo>
                    <a:pt x="6" y="1076"/>
                  </a:lnTo>
                  <a:lnTo>
                    <a:pt x="1" y="1136"/>
                  </a:lnTo>
                  <a:lnTo>
                    <a:pt x="0" y="1198"/>
                  </a:lnTo>
                  <a:lnTo>
                    <a:pt x="1" y="1260"/>
                  </a:lnTo>
                  <a:lnTo>
                    <a:pt x="6" y="1320"/>
                  </a:lnTo>
                  <a:lnTo>
                    <a:pt x="13" y="1381"/>
                  </a:lnTo>
                  <a:lnTo>
                    <a:pt x="24" y="1440"/>
                  </a:lnTo>
                  <a:lnTo>
                    <a:pt x="38" y="1497"/>
                  </a:lnTo>
                  <a:lnTo>
                    <a:pt x="53" y="1554"/>
                  </a:lnTo>
                  <a:lnTo>
                    <a:pt x="72" y="1610"/>
                  </a:lnTo>
                  <a:lnTo>
                    <a:pt x="94" y="1664"/>
                  </a:lnTo>
                  <a:lnTo>
                    <a:pt x="117" y="1718"/>
                  </a:lnTo>
                  <a:lnTo>
                    <a:pt x="144" y="1769"/>
                  </a:lnTo>
                  <a:lnTo>
                    <a:pt x="173" y="1820"/>
                  </a:lnTo>
                  <a:lnTo>
                    <a:pt x="205" y="1868"/>
                  </a:lnTo>
                  <a:lnTo>
                    <a:pt x="237" y="1915"/>
                  </a:lnTo>
                  <a:lnTo>
                    <a:pt x="273" y="1960"/>
                  </a:lnTo>
                  <a:lnTo>
                    <a:pt x="311" y="2004"/>
                  </a:lnTo>
                  <a:lnTo>
                    <a:pt x="350" y="2045"/>
                  </a:lnTo>
                  <a:lnTo>
                    <a:pt x="392" y="2085"/>
                  </a:lnTo>
                  <a:lnTo>
                    <a:pt x="435" y="2122"/>
                  </a:lnTo>
                  <a:lnTo>
                    <a:pt x="481" y="2158"/>
                  </a:lnTo>
                  <a:lnTo>
                    <a:pt x="528" y="2192"/>
                  </a:lnTo>
                  <a:lnTo>
                    <a:pt x="577" y="2223"/>
                  </a:lnTo>
                  <a:lnTo>
                    <a:pt x="627" y="2251"/>
                  </a:lnTo>
                  <a:lnTo>
                    <a:pt x="679" y="2278"/>
                  </a:lnTo>
                  <a:lnTo>
                    <a:pt x="731" y="2302"/>
                  </a:lnTo>
                  <a:lnTo>
                    <a:pt x="786" y="2324"/>
                  </a:lnTo>
                  <a:lnTo>
                    <a:pt x="841" y="2342"/>
                  </a:lnTo>
                  <a:lnTo>
                    <a:pt x="898" y="2359"/>
                  </a:lnTo>
                  <a:lnTo>
                    <a:pt x="956" y="2372"/>
                  </a:lnTo>
                  <a:lnTo>
                    <a:pt x="1016" y="2382"/>
                  </a:lnTo>
                  <a:lnTo>
                    <a:pt x="1075" y="2390"/>
                  </a:lnTo>
                  <a:lnTo>
                    <a:pt x="1136" y="2395"/>
                  </a:lnTo>
                  <a:lnTo>
                    <a:pt x="1197" y="2396"/>
                  </a:lnTo>
                  <a:lnTo>
                    <a:pt x="1259" y="2395"/>
                  </a:lnTo>
                  <a:lnTo>
                    <a:pt x="1321" y="2390"/>
                  </a:lnTo>
                  <a:lnTo>
                    <a:pt x="1380" y="2382"/>
                  </a:lnTo>
                  <a:lnTo>
                    <a:pt x="1439" y="2372"/>
                  </a:lnTo>
                  <a:lnTo>
                    <a:pt x="1498" y="2359"/>
                  </a:lnTo>
                  <a:lnTo>
                    <a:pt x="1554" y="2342"/>
                  </a:lnTo>
                  <a:lnTo>
                    <a:pt x="1610" y="2324"/>
                  </a:lnTo>
                  <a:lnTo>
                    <a:pt x="1665" y="2302"/>
                  </a:lnTo>
                  <a:lnTo>
                    <a:pt x="1717" y="2278"/>
                  </a:lnTo>
                  <a:lnTo>
                    <a:pt x="1769" y="2251"/>
                  </a:lnTo>
                  <a:lnTo>
                    <a:pt x="1819" y="2223"/>
                  </a:lnTo>
                  <a:lnTo>
                    <a:pt x="1867" y="2192"/>
                  </a:lnTo>
                  <a:lnTo>
                    <a:pt x="1914" y="2158"/>
                  </a:lnTo>
                  <a:lnTo>
                    <a:pt x="1960" y="2122"/>
                  </a:lnTo>
                  <a:lnTo>
                    <a:pt x="2004" y="2085"/>
                  </a:lnTo>
                  <a:lnTo>
                    <a:pt x="2045" y="2045"/>
                  </a:lnTo>
                  <a:lnTo>
                    <a:pt x="2085" y="2004"/>
                  </a:lnTo>
                  <a:lnTo>
                    <a:pt x="2123" y="1960"/>
                  </a:lnTo>
                  <a:lnTo>
                    <a:pt x="2158" y="1915"/>
                  </a:lnTo>
                  <a:lnTo>
                    <a:pt x="2191" y="1868"/>
                  </a:lnTo>
                  <a:lnTo>
                    <a:pt x="2223" y="1820"/>
                  </a:lnTo>
                  <a:lnTo>
                    <a:pt x="2252" y="1769"/>
                  </a:lnTo>
                  <a:lnTo>
                    <a:pt x="2277" y="1718"/>
                  </a:lnTo>
                  <a:lnTo>
                    <a:pt x="2302" y="1664"/>
                  </a:lnTo>
                  <a:lnTo>
                    <a:pt x="2323" y="1610"/>
                  </a:lnTo>
                  <a:lnTo>
                    <a:pt x="2342" y="1554"/>
                  </a:lnTo>
                  <a:lnTo>
                    <a:pt x="2358" y="1497"/>
                  </a:lnTo>
                  <a:lnTo>
                    <a:pt x="2372" y="1440"/>
                  </a:lnTo>
                  <a:lnTo>
                    <a:pt x="2383" y="1381"/>
                  </a:lnTo>
                  <a:lnTo>
                    <a:pt x="2389" y="1320"/>
                  </a:lnTo>
                  <a:lnTo>
                    <a:pt x="2395" y="1260"/>
                  </a:lnTo>
                  <a:lnTo>
                    <a:pt x="2396" y="1198"/>
                  </a:lnTo>
                  <a:close/>
                  <a:moveTo>
                    <a:pt x="2097" y="1198"/>
                  </a:moveTo>
                  <a:lnTo>
                    <a:pt x="2095" y="1244"/>
                  </a:lnTo>
                  <a:lnTo>
                    <a:pt x="2091" y="1290"/>
                  </a:lnTo>
                  <a:lnTo>
                    <a:pt x="2086" y="1335"/>
                  </a:lnTo>
                  <a:lnTo>
                    <a:pt x="2078" y="1380"/>
                  </a:lnTo>
                  <a:lnTo>
                    <a:pt x="2068" y="1422"/>
                  </a:lnTo>
                  <a:lnTo>
                    <a:pt x="2056" y="1466"/>
                  </a:lnTo>
                  <a:lnTo>
                    <a:pt x="2042" y="1507"/>
                  </a:lnTo>
                  <a:lnTo>
                    <a:pt x="2026" y="1548"/>
                  </a:lnTo>
                  <a:lnTo>
                    <a:pt x="2007" y="1588"/>
                  </a:lnTo>
                  <a:lnTo>
                    <a:pt x="1988" y="1626"/>
                  </a:lnTo>
                  <a:lnTo>
                    <a:pt x="1966" y="1664"/>
                  </a:lnTo>
                  <a:lnTo>
                    <a:pt x="1944" y="1700"/>
                  </a:lnTo>
                  <a:lnTo>
                    <a:pt x="1918" y="1736"/>
                  </a:lnTo>
                  <a:lnTo>
                    <a:pt x="1891" y="1769"/>
                  </a:lnTo>
                  <a:lnTo>
                    <a:pt x="1863" y="1802"/>
                  </a:lnTo>
                  <a:lnTo>
                    <a:pt x="1834" y="1833"/>
                  </a:lnTo>
                  <a:lnTo>
                    <a:pt x="1802" y="1864"/>
                  </a:lnTo>
                  <a:lnTo>
                    <a:pt x="1770" y="1892"/>
                  </a:lnTo>
                  <a:lnTo>
                    <a:pt x="1735" y="1919"/>
                  </a:lnTo>
                  <a:lnTo>
                    <a:pt x="1700" y="1943"/>
                  </a:lnTo>
                  <a:lnTo>
                    <a:pt x="1663" y="1967"/>
                  </a:lnTo>
                  <a:lnTo>
                    <a:pt x="1626" y="1988"/>
                  </a:lnTo>
                  <a:lnTo>
                    <a:pt x="1587" y="2008"/>
                  </a:lnTo>
                  <a:lnTo>
                    <a:pt x="1548" y="2026"/>
                  </a:lnTo>
                  <a:lnTo>
                    <a:pt x="1507" y="2042"/>
                  </a:lnTo>
                  <a:lnTo>
                    <a:pt x="1465" y="2056"/>
                  </a:lnTo>
                  <a:lnTo>
                    <a:pt x="1423" y="2069"/>
                  </a:lnTo>
                  <a:lnTo>
                    <a:pt x="1379" y="2079"/>
                  </a:lnTo>
                  <a:lnTo>
                    <a:pt x="1335" y="2087"/>
                  </a:lnTo>
                  <a:lnTo>
                    <a:pt x="1289" y="2092"/>
                  </a:lnTo>
                  <a:lnTo>
                    <a:pt x="1244" y="2096"/>
                  </a:lnTo>
                  <a:lnTo>
                    <a:pt x="1197" y="2097"/>
                  </a:lnTo>
                  <a:lnTo>
                    <a:pt x="1151" y="2096"/>
                  </a:lnTo>
                  <a:lnTo>
                    <a:pt x="1105" y="2092"/>
                  </a:lnTo>
                  <a:lnTo>
                    <a:pt x="1061" y="2087"/>
                  </a:lnTo>
                  <a:lnTo>
                    <a:pt x="1017" y="2079"/>
                  </a:lnTo>
                  <a:lnTo>
                    <a:pt x="973" y="2069"/>
                  </a:lnTo>
                  <a:lnTo>
                    <a:pt x="931" y="2056"/>
                  </a:lnTo>
                  <a:lnTo>
                    <a:pt x="889" y="2042"/>
                  </a:lnTo>
                  <a:lnTo>
                    <a:pt x="848" y="2026"/>
                  </a:lnTo>
                  <a:lnTo>
                    <a:pt x="809" y="2008"/>
                  </a:lnTo>
                  <a:lnTo>
                    <a:pt x="769" y="1988"/>
                  </a:lnTo>
                  <a:lnTo>
                    <a:pt x="732" y="1967"/>
                  </a:lnTo>
                  <a:lnTo>
                    <a:pt x="695" y="1943"/>
                  </a:lnTo>
                  <a:lnTo>
                    <a:pt x="661" y="1919"/>
                  </a:lnTo>
                  <a:lnTo>
                    <a:pt x="626" y="1892"/>
                  </a:lnTo>
                  <a:lnTo>
                    <a:pt x="593" y="1864"/>
                  </a:lnTo>
                  <a:lnTo>
                    <a:pt x="562" y="1833"/>
                  </a:lnTo>
                  <a:lnTo>
                    <a:pt x="533" y="1802"/>
                  </a:lnTo>
                  <a:lnTo>
                    <a:pt x="505" y="1769"/>
                  </a:lnTo>
                  <a:lnTo>
                    <a:pt x="478" y="1736"/>
                  </a:lnTo>
                  <a:lnTo>
                    <a:pt x="452" y="1700"/>
                  </a:lnTo>
                  <a:lnTo>
                    <a:pt x="430" y="1664"/>
                  </a:lnTo>
                  <a:lnTo>
                    <a:pt x="407" y="1626"/>
                  </a:lnTo>
                  <a:lnTo>
                    <a:pt x="387" y="1588"/>
                  </a:lnTo>
                  <a:lnTo>
                    <a:pt x="369" y="1548"/>
                  </a:lnTo>
                  <a:lnTo>
                    <a:pt x="354" y="1507"/>
                  </a:lnTo>
                  <a:lnTo>
                    <a:pt x="339" y="1466"/>
                  </a:lnTo>
                  <a:lnTo>
                    <a:pt x="328" y="1422"/>
                  </a:lnTo>
                  <a:lnTo>
                    <a:pt x="318" y="1380"/>
                  </a:lnTo>
                  <a:lnTo>
                    <a:pt x="310" y="1335"/>
                  </a:lnTo>
                  <a:lnTo>
                    <a:pt x="304" y="1290"/>
                  </a:lnTo>
                  <a:lnTo>
                    <a:pt x="300" y="1244"/>
                  </a:lnTo>
                  <a:lnTo>
                    <a:pt x="299" y="1198"/>
                  </a:lnTo>
                  <a:lnTo>
                    <a:pt x="300" y="1152"/>
                  </a:lnTo>
                  <a:lnTo>
                    <a:pt x="304" y="1106"/>
                  </a:lnTo>
                  <a:lnTo>
                    <a:pt x="310" y="1061"/>
                  </a:lnTo>
                  <a:lnTo>
                    <a:pt x="318" y="1016"/>
                  </a:lnTo>
                  <a:lnTo>
                    <a:pt x="328" y="974"/>
                  </a:lnTo>
                  <a:lnTo>
                    <a:pt x="339" y="931"/>
                  </a:lnTo>
                  <a:lnTo>
                    <a:pt x="354" y="889"/>
                  </a:lnTo>
                  <a:lnTo>
                    <a:pt x="369" y="848"/>
                  </a:lnTo>
                  <a:lnTo>
                    <a:pt x="387" y="808"/>
                  </a:lnTo>
                  <a:lnTo>
                    <a:pt x="407" y="770"/>
                  </a:lnTo>
                  <a:lnTo>
                    <a:pt x="430" y="732"/>
                  </a:lnTo>
                  <a:lnTo>
                    <a:pt x="452" y="696"/>
                  </a:lnTo>
                  <a:lnTo>
                    <a:pt x="478" y="660"/>
                  </a:lnTo>
                  <a:lnTo>
                    <a:pt x="505" y="627"/>
                  </a:lnTo>
                  <a:lnTo>
                    <a:pt x="533" y="594"/>
                  </a:lnTo>
                  <a:lnTo>
                    <a:pt x="562" y="563"/>
                  </a:lnTo>
                  <a:lnTo>
                    <a:pt x="593" y="532"/>
                  </a:lnTo>
                  <a:lnTo>
                    <a:pt x="626" y="504"/>
                  </a:lnTo>
                  <a:lnTo>
                    <a:pt x="661" y="477"/>
                  </a:lnTo>
                  <a:lnTo>
                    <a:pt x="695" y="453"/>
                  </a:lnTo>
                  <a:lnTo>
                    <a:pt x="732" y="429"/>
                  </a:lnTo>
                  <a:lnTo>
                    <a:pt x="769" y="408"/>
                  </a:lnTo>
                  <a:lnTo>
                    <a:pt x="809" y="388"/>
                  </a:lnTo>
                  <a:lnTo>
                    <a:pt x="848" y="370"/>
                  </a:lnTo>
                  <a:lnTo>
                    <a:pt x="889" y="354"/>
                  </a:lnTo>
                  <a:lnTo>
                    <a:pt x="931" y="340"/>
                  </a:lnTo>
                  <a:lnTo>
                    <a:pt x="973" y="327"/>
                  </a:lnTo>
                  <a:lnTo>
                    <a:pt x="1017" y="317"/>
                  </a:lnTo>
                  <a:lnTo>
                    <a:pt x="1061" y="309"/>
                  </a:lnTo>
                  <a:lnTo>
                    <a:pt x="1105" y="304"/>
                  </a:lnTo>
                  <a:lnTo>
                    <a:pt x="1151" y="300"/>
                  </a:lnTo>
                  <a:lnTo>
                    <a:pt x="1197" y="299"/>
                  </a:lnTo>
                  <a:lnTo>
                    <a:pt x="1244" y="300"/>
                  </a:lnTo>
                  <a:lnTo>
                    <a:pt x="1289" y="304"/>
                  </a:lnTo>
                  <a:lnTo>
                    <a:pt x="1335" y="309"/>
                  </a:lnTo>
                  <a:lnTo>
                    <a:pt x="1379" y="317"/>
                  </a:lnTo>
                  <a:lnTo>
                    <a:pt x="1423" y="327"/>
                  </a:lnTo>
                  <a:lnTo>
                    <a:pt x="1465" y="340"/>
                  </a:lnTo>
                  <a:lnTo>
                    <a:pt x="1507" y="354"/>
                  </a:lnTo>
                  <a:lnTo>
                    <a:pt x="1548" y="370"/>
                  </a:lnTo>
                  <a:lnTo>
                    <a:pt x="1587" y="388"/>
                  </a:lnTo>
                  <a:lnTo>
                    <a:pt x="1626" y="408"/>
                  </a:lnTo>
                  <a:lnTo>
                    <a:pt x="1663" y="429"/>
                  </a:lnTo>
                  <a:lnTo>
                    <a:pt x="1700" y="453"/>
                  </a:lnTo>
                  <a:lnTo>
                    <a:pt x="1735" y="477"/>
                  </a:lnTo>
                  <a:lnTo>
                    <a:pt x="1770" y="504"/>
                  </a:lnTo>
                  <a:lnTo>
                    <a:pt x="1802" y="532"/>
                  </a:lnTo>
                  <a:lnTo>
                    <a:pt x="1834" y="563"/>
                  </a:lnTo>
                  <a:lnTo>
                    <a:pt x="1863" y="594"/>
                  </a:lnTo>
                  <a:lnTo>
                    <a:pt x="1891" y="627"/>
                  </a:lnTo>
                  <a:lnTo>
                    <a:pt x="1918" y="660"/>
                  </a:lnTo>
                  <a:lnTo>
                    <a:pt x="1944" y="696"/>
                  </a:lnTo>
                  <a:lnTo>
                    <a:pt x="1966" y="732"/>
                  </a:lnTo>
                  <a:lnTo>
                    <a:pt x="1988" y="770"/>
                  </a:lnTo>
                  <a:lnTo>
                    <a:pt x="2007" y="808"/>
                  </a:lnTo>
                  <a:lnTo>
                    <a:pt x="2026" y="848"/>
                  </a:lnTo>
                  <a:lnTo>
                    <a:pt x="2042" y="889"/>
                  </a:lnTo>
                  <a:lnTo>
                    <a:pt x="2056" y="931"/>
                  </a:lnTo>
                  <a:lnTo>
                    <a:pt x="2068" y="974"/>
                  </a:lnTo>
                  <a:lnTo>
                    <a:pt x="2078" y="1016"/>
                  </a:lnTo>
                  <a:lnTo>
                    <a:pt x="2086" y="1061"/>
                  </a:lnTo>
                  <a:lnTo>
                    <a:pt x="2091" y="1106"/>
                  </a:lnTo>
                  <a:lnTo>
                    <a:pt x="2095" y="1152"/>
                  </a:lnTo>
                  <a:lnTo>
                    <a:pt x="2097" y="1198"/>
                  </a:lnTo>
                  <a:close/>
                </a:path>
              </a:pathLst>
            </a:custGeom>
            <a:solidFill>
              <a:srgbClr val="E19B6C"/>
            </a:solidFill>
            <a:ln w="9525">
              <a:noFill/>
              <a:round/>
              <a:headEnd/>
              <a:tailEnd/>
            </a:ln>
          </p:spPr>
          <p:txBody>
            <a:bodyPr/>
            <a:lstStyle/>
            <a:p>
              <a:pPr eaLnBrk="1" hangingPunct="1"/>
              <a:endParaRPr lang="pt-BR" u="none"/>
            </a:p>
          </p:txBody>
        </p:sp>
        <p:sp>
          <p:nvSpPr>
            <p:cNvPr id="468225" name="Freeform 110"/>
            <p:cNvSpPr>
              <a:spLocks noEditPoints="1"/>
            </p:cNvSpPr>
            <p:nvPr/>
          </p:nvSpPr>
          <p:spPr bwMode="auto">
            <a:xfrm>
              <a:off x="3997325" y="3008299"/>
              <a:ext cx="476250" cy="476250"/>
            </a:xfrm>
            <a:custGeom>
              <a:avLst/>
              <a:gdLst>
                <a:gd name="T0" fmla="*/ 2147483647 w 2096"/>
                <a:gd name="T1" fmla="*/ 2147483647 h 2098"/>
                <a:gd name="T2" fmla="*/ 2147483647 w 2096"/>
                <a:gd name="T3" fmla="*/ 2147483647 h 2098"/>
                <a:gd name="T4" fmla="*/ 2147483647 w 2096"/>
                <a:gd name="T5" fmla="*/ 2147483647 h 2098"/>
                <a:gd name="T6" fmla="*/ 2147483647 w 2096"/>
                <a:gd name="T7" fmla="*/ 2147483647 h 2098"/>
                <a:gd name="T8" fmla="*/ 2147483647 w 2096"/>
                <a:gd name="T9" fmla="*/ 2147483647 h 2098"/>
                <a:gd name="T10" fmla="*/ 2147483647 w 2096"/>
                <a:gd name="T11" fmla="*/ 2147483647 h 2098"/>
                <a:gd name="T12" fmla="*/ 2147483647 w 2096"/>
                <a:gd name="T13" fmla="*/ 2147483647 h 2098"/>
                <a:gd name="T14" fmla="*/ 2147483647 w 2096"/>
                <a:gd name="T15" fmla="*/ 2147483647 h 2098"/>
                <a:gd name="T16" fmla="*/ 2147483647 w 2096"/>
                <a:gd name="T17" fmla="*/ 2147483647 h 2098"/>
                <a:gd name="T18" fmla="*/ 2147483647 w 2096"/>
                <a:gd name="T19" fmla="*/ 2147483647 h 2098"/>
                <a:gd name="T20" fmla="*/ 2147483647 w 2096"/>
                <a:gd name="T21" fmla="*/ 2147483647 h 2098"/>
                <a:gd name="T22" fmla="*/ 2147483647 w 2096"/>
                <a:gd name="T23" fmla="*/ 2147483647 h 2098"/>
                <a:gd name="T24" fmla="*/ 0 w 2096"/>
                <a:gd name="T25" fmla="*/ 2147483647 h 2098"/>
                <a:gd name="T26" fmla="*/ 2147483647 w 2096"/>
                <a:gd name="T27" fmla="*/ 2147483647 h 2098"/>
                <a:gd name="T28" fmla="*/ 2147483647 w 2096"/>
                <a:gd name="T29" fmla="*/ 2147483647 h 2098"/>
                <a:gd name="T30" fmla="*/ 2147483647 w 2096"/>
                <a:gd name="T31" fmla="*/ 2147483647 h 2098"/>
                <a:gd name="T32" fmla="*/ 2147483647 w 2096"/>
                <a:gd name="T33" fmla="*/ 2147483647 h 2098"/>
                <a:gd name="T34" fmla="*/ 2147483647 w 2096"/>
                <a:gd name="T35" fmla="*/ 2147483647 h 2098"/>
                <a:gd name="T36" fmla="*/ 2147483647 w 2096"/>
                <a:gd name="T37" fmla="*/ 2147483647 h 2098"/>
                <a:gd name="T38" fmla="*/ 2147483647 w 2096"/>
                <a:gd name="T39" fmla="*/ 2147483647 h 2098"/>
                <a:gd name="T40" fmla="*/ 2147483647 w 2096"/>
                <a:gd name="T41" fmla="*/ 2147483647 h 2098"/>
                <a:gd name="T42" fmla="*/ 2147483647 w 2096"/>
                <a:gd name="T43" fmla="*/ 2147483647 h 2098"/>
                <a:gd name="T44" fmla="*/ 2147483647 w 2096"/>
                <a:gd name="T45" fmla="*/ 2147483647 h 2098"/>
                <a:gd name="T46" fmla="*/ 2147483647 w 2096"/>
                <a:gd name="T47" fmla="*/ 2147483647 h 2098"/>
                <a:gd name="T48" fmla="*/ 2147483647 w 2096"/>
                <a:gd name="T49" fmla="*/ 2147483647 h 2098"/>
                <a:gd name="T50" fmla="*/ 2147483647 w 2096"/>
                <a:gd name="T51" fmla="*/ 2147483647 h 2098"/>
                <a:gd name="T52" fmla="*/ 2147483647 w 2096"/>
                <a:gd name="T53" fmla="*/ 2147483647 h 2098"/>
                <a:gd name="T54" fmla="*/ 2147483647 w 2096"/>
                <a:gd name="T55" fmla="*/ 2147483647 h 2098"/>
                <a:gd name="T56" fmla="*/ 2147483647 w 2096"/>
                <a:gd name="T57" fmla="*/ 2147483647 h 2098"/>
                <a:gd name="T58" fmla="*/ 2147483647 w 2096"/>
                <a:gd name="T59" fmla="*/ 2147483647 h 2098"/>
                <a:gd name="T60" fmla="*/ 2147483647 w 2096"/>
                <a:gd name="T61" fmla="*/ 2147483647 h 2098"/>
                <a:gd name="T62" fmla="*/ 2147483647 w 2096"/>
                <a:gd name="T63" fmla="*/ 2147483647 h 2098"/>
                <a:gd name="T64" fmla="*/ 2147483647 w 2096"/>
                <a:gd name="T65" fmla="*/ 2147483647 h 2098"/>
                <a:gd name="T66" fmla="*/ 2147483647 w 2096"/>
                <a:gd name="T67" fmla="*/ 2147483647 h 2098"/>
                <a:gd name="T68" fmla="*/ 2147483647 w 2096"/>
                <a:gd name="T69" fmla="*/ 2147483647 h 2098"/>
                <a:gd name="T70" fmla="*/ 2147483647 w 2096"/>
                <a:gd name="T71" fmla="*/ 2147483647 h 2098"/>
                <a:gd name="T72" fmla="*/ 2147483647 w 2096"/>
                <a:gd name="T73" fmla="*/ 2147483647 h 2098"/>
                <a:gd name="T74" fmla="*/ 2147483647 w 2096"/>
                <a:gd name="T75" fmla="*/ 2147483647 h 2098"/>
                <a:gd name="T76" fmla="*/ 2147483647 w 2096"/>
                <a:gd name="T77" fmla="*/ 2147483647 h 2098"/>
                <a:gd name="T78" fmla="*/ 2147483647 w 2096"/>
                <a:gd name="T79" fmla="*/ 2147483647 h 2098"/>
                <a:gd name="T80" fmla="*/ 2147483647 w 2096"/>
                <a:gd name="T81" fmla="*/ 2147483647 h 2098"/>
                <a:gd name="T82" fmla="*/ 2147483647 w 2096"/>
                <a:gd name="T83" fmla="*/ 2147483647 h 2098"/>
                <a:gd name="T84" fmla="*/ 2147483647 w 2096"/>
                <a:gd name="T85" fmla="*/ 2147483647 h 2098"/>
                <a:gd name="T86" fmla="*/ 2147483647 w 2096"/>
                <a:gd name="T87" fmla="*/ 2147483647 h 2098"/>
                <a:gd name="T88" fmla="*/ 2147483647 w 2096"/>
                <a:gd name="T89" fmla="*/ 2147483647 h 2098"/>
                <a:gd name="T90" fmla="*/ 2147483647 w 2096"/>
                <a:gd name="T91" fmla="*/ 2147483647 h 2098"/>
                <a:gd name="T92" fmla="*/ 2147483647 w 2096"/>
                <a:gd name="T93" fmla="*/ 2147483647 h 2098"/>
                <a:gd name="T94" fmla="*/ 2147483647 w 2096"/>
                <a:gd name="T95" fmla="*/ 2147483647 h 2098"/>
                <a:gd name="T96" fmla="*/ 2147483647 w 2096"/>
                <a:gd name="T97" fmla="*/ 2147483647 h 2098"/>
                <a:gd name="T98" fmla="*/ 2147483647 w 2096"/>
                <a:gd name="T99" fmla="*/ 2147483647 h 2098"/>
                <a:gd name="T100" fmla="*/ 2147483647 w 2096"/>
                <a:gd name="T101" fmla="*/ 2147483647 h 20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96"/>
                <a:gd name="T154" fmla="*/ 0 h 2098"/>
                <a:gd name="T155" fmla="*/ 2096 w 2096"/>
                <a:gd name="T156" fmla="*/ 2098 h 20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96" h="2098">
                  <a:moveTo>
                    <a:pt x="2096" y="1049"/>
                  </a:moveTo>
                  <a:lnTo>
                    <a:pt x="2095" y="995"/>
                  </a:lnTo>
                  <a:lnTo>
                    <a:pt x="2090" y="941"/>
                  </a:lnTo>
                  <a:lnTo>
                    <a:pt x="2084" y="890"/>
                  </a:lnTo>
                  <a:lnTo>
                    <a:pt x="2075" y="837"/>
                  </a:lnTo>
                  <a:lnTo>
                    <a:pt x="2064" y="787"/>
                  </a:lnTo>
                  <a:lnTo>
                    <a:pt x="2049" y="737"/>
                  </a:lnTo>
                  <a:lnTo>
                    <a:pt x="2032" y="688"/>
                  </a:lnTo>
                  <a:lnTo>
                    <a:pt x="2014" y="641"/>
                  </a:lnTo>
                  <a:lnTo>
                    <a:pt x="1993" y="594"/>
                  </a:lnTo>
                  <a:lnTo>
                    <a:pt x="1969" y="549"/>
                  </a:lnTo>
                  <a:lnTo>
                    <a:pt x="1945" y="506"/>
                  </a:lnTo>
                  <a:lnTo>
                    <a:pt x="1917" y="463"/>
                  </a:lnTo>
                  <a:lnTo>
                    <a:pt x="1888" y="422"/>
                  </a:lnTo>
                  <a:lnTo>
                    <a:pt x="1857" y="382"/>
                  </a:lnTo>
                  <a:lnTo>
                    <a:pt x="1824" y="344"/>
                  </a:lnTo>
                  <a:lnTo>
                    <a:pt x="1789" y="307"/>
                  </a:lnTo>
                  <a:lnTo>
                    <a:pt x="1753" y="272"/>
                  </a:lnTo>
                  <a:lnTo>
                    <a:pt x="1715" y="240"/>
                  </a:lnTo>
                  <a:lnTo>
                    <a:pt x="1675" y="209"/>
                  </a:lnTo>
                  <a:lnTo>
                    <a:pt x="1634" y="179"/>
                  </a:lnTo>
                  <a:lnTo>
                    <a:pt x="1592" y="153"/>
                  </a:lnTo>
                  <a:lnTo>
                    <a:pt x="1547" y="127"/>
                  </a:lnTo>
                  <a:lnTo>
                    <a:pt x="1502" y="104"/>
                  </a:lnTo>
                  <a:lnTo>
                    <a:pt x="1456" y="83"/>
                  </a:lnTo>
                  <a:lnTo>
                    <a:pt x="1408" y="64"/>
                  </a:lnTo>
                  <a:lnTo>
                    <a:pt x="1360" y="47"/>
                  </a:lnTo>
                  <a:lnTo>
                    <a:pt x="1310" y="34"/>
                  </a:lnTo>
                  <a:lnTo>
                    <a:pt x="1259" y="21"/>
                  </a:lnTo>
                  <a:lnTo>
                    <a:pt x="1208" y="13"/>
                  </a:lnTo>
                  <a:lnTo>
                    <a:pt x="1155" y="6"/>
                  </a:lnTo>
                  <a:lnTo>
                    <a:pt x="1102" y="2"/>
                  </a:lnTo>
                  <a:lnTo>
                    <a:pt x="1047" y="0"/>
                  </a:lnTo>
                  <a:lnTo>
                    <a:pt x="994" y="2"/>
                  </a:lnTo>
                  <a:lnTo>
                    <a:pt x="941" y="6"/>
                  </a:lnTo>
                  <a:lnTo>
                    <a:pt x="888" y="13"/>
                  </a:lnTo>
                  <a:lnTo>
                    <a:pt x="837" y="21"/>
                  </a:lnTo>
                  <a:lnTo>
                    <a:pt x="786" y="34"/>
                  </a:lnTo>
                  <a:lnTo>
                    <a:pt x="736" y="47"/>
                  </a:lnTo>
                  <a:lnTo>
                    <a:pt x="688" y="64"/>
                  </a:lnTo>
                  <a:lnTo>
                    <a:pt x="639" y="83"/>
                  </a:lnTo>
                  <a:lnTo>
                    <a:pt x="594" y="104"/>
                  </a:lnTo>
                  <a:lnTo>
                    <a:pt x="548" y="127"/>
                  </a:lnTo>
                  <a:lnTo>
                    <a:pt x="504" y="153"/>
                  </a:lnTo>
                  <a:lnTo>
                    <a:pt x="461" y="179"/>
                  </a:lnTo>
                  <a:lnTo>
                    <a:pt x="421" y="209"/>
                  </a:lnTo>
                  <a:lnTo>
                    <a:pt x="381" y="240"/>
                  </a:lnTo>
                  <a:lnTo>
                    <a:pt x="343" y="272"/>
                  </a:lnTo>
                  <a:lnTo>
                    <a:pt x="307" y="307"/>
                  </a:lnTo>
                  <a:lnTo>
                    <a:pt x="272" y="344"/>
                  </a:lnTo>
                  <a:lnTo>
                    <a:pt x="238" y="382"/>
                  </a:lnTo>
                  <a:lnTo>
                    <a:pt x="208" y="422"/>
                  </a:lnTo>
                  <a:lnTo>
                    <a:pt x="179" y="463"/>
                  </a:lnTo>
                  <a:lnTo>
                    <a:pt x="151" y="506"/>
                  </a:lnTo>
                  <a:lnTo>
                    <a:pt x="126" y="549"/>
                  </a:lnTo>
                  <a:lnTo>
                    <a:pt x="103" y="594"/>
                  </a:lnTo>
                  <a:lnTo>
                    <a:pt x="82" y="641"/>
                  </a:lnTo>
                  <a:lnTo>
                    <a:pt x="62" y="688"/>
                  </a:lnTo>
                  <a:lnTo>
                    <a:pt x="47" y="737"/>
                  </a:lnTo>
                  <a:lnTo>
                    <a:pt x="32" y="787"/>
                  </a:lnTo>
                  <a:lnTo>
                    <a:pt x="21" y="837"/>
                  </a:lnTo>
                  <a:lnTo>
                    <a:pt x="11" y="890"/>
                  </a:lnTo>
                  <a:lnTo>
                    <a:pt x="5" y="941"/>
                  </a:lnTo>
                  <a:lnTo>
                    <a:pt x="1" y="995"/>
                  </a:lnTo>
                  <a:lnTo>
                    <a:pt x="0" y="1049"/>
                  </a:lnTo>
                  <a:lnTo>
                    <a:pt x="1" y="1103"/>
                  </a:lnTo>
                  <a:lnTo>
                    <a:pt x="5" y="1157"/>
                  </a:lnTo>
                  <a:lnTo>
                    <a:pt x="11" y="1209"/>
                  </a:lnTo>
                  <a:lnTo>
                    <a:pt x="21" y="1261"/>
                  </a:lnTo>
                  <a:lnTo>
                    <a:pt x="32" y="1311"/>
                  </a:lnTo>
                  <a:lnTo>
                    <a:pt x="47" y="1361"/>
                  </a:lnTo>
                  <a:lnTo>
                    <a:pt x="62" y="1410"/>
                  </a:lnTo>
                  <a:lnTo>
                    <a:pt x="82" y="1457"/>
                  </a:lnTo>
                  <a:lnTo>
                    <a:pt x="103" y="1504"/>
                  </a:lnTo>
                  <a:lnTo>
                    <a:pt x="126" y="1549"/>
                  </a:lnTo>
                  <a:lnTo>
                    <a:pt x="151" y="1592"/>
                  </a:lnTo>
                  <a:lnTo>
                    <a:pt x="179" y="1635"/>
                  </a:lnTo>
                  <a:lnTo>
                    <a:pt x="208" y="1676"/>
                  </a:lnTo>
                  <a:lnTo>
                    <a:pt x="238" y="1716"/>
                  </a:lnTo>
                  <a:lnTo>
                    <a:pt x="272" y="1754"/>
                  </a:lnTo>
                  <a:lnTo>
                    <a:pt x="307" y="1791"/>
                  </a:lnTo>
                  <a:lnTo>
                    <a:pt x="343" y="1826"/>
                  </a:lnTo>
                  <a:lnTo>
                    <a:pt x="381" y="1858"/>
                  </a:lnTo>
                  <a:lnTo>
                    <a:pt x="421" y="1889"/>
                  </a:lnTo>
                  <a:lnTo>
                    <a:pt x="461" y="1919"/>
                  </a:lnTo>
                  <a:lnTo>
                    <a:pt x="504" y="1945"/>
                  </a:lnTo>
                  <a:lnTo>
                    <a:pt x="548" y="1971"/>
                  </a:lnTo>
                  <a:lnTo>
                    <a:pt x="594" y="1994"/>
                  </a:lnTo>
                  <a:lnTo>
                    <a:pt x="639" y="2015"/>
                  </a:lnTo>
                  <a:lnTo>
                    <a:pt x="688" y="2034"/>
                  </a:lnTo>
                  <a:lnTo>
                    <a:pt x="736" y="2051"/>
                  </a:lnTo>
                  <a:lnTo>
                    <a:pt x="786" y="2064"/>
                  </a:lnTo>
                  <a:lnTo>
                    <a:pt x="837" y="2077"/>
                  </a:lnTo>
                  <a:lnTo>
                    <a:pt x="888" y="2085"/>
                  </a:lnTo>
                  <a:lnTo>
                    <a:pt x="941" y="2092"/>
                  </a:lnTo>
                  <a:lnTo>
                    <a:pt x="994" y="2097"/>
                  </a:lnTo>
                  <a:lnTo>
                    <a:pt x="1047" y="2098"/>
                  </a:lnTo>
                  <a:lnTo>
                    <a:pt x="1102" y="2097"/>
                  </a:lnTo>
                  <a:lnTo>
                    <a:pt x="1155" y="2092"/>
                  </a:lnTo>
                  <a:lnTo>
                    <a:pt x="1208" y="2085"/>
                  </a:lnTo>
                  <a:lnTo>
                    <a:pt x="1259" y="2077"/>
                  </a:lnTo>
                  <a:lnTo>
                    <a:pt x="1310" y="2064"/>
                  </a:lnTo>
                  <a:lnTo>
                    <a:pt x="1360" y="2051"/>
                  </a:lnTo>
                  <a:lnTo>
                    <a:pt x="1408" y="2034"/>
                  </a:lnTo>
                  <a:lnTo>
                    <a:pt x="1456" y="2015"/>
                  </a:lnTo>
                  <a:lnTo>
                    <a:pt x="1502" y="1994"/>
                  </a:lnTo>
                  <a:lnTo>
                    <a:pt x="1547" y="1971"/>
                  </a:lnTo>
                  <a:lnTo>
                    <a:pt x="1592" y="1945"/>
                  </a:lnTo>
                  <a:lnTo>
                    <a:pt x="1634" y="1919"/>
                  </a:lnTo>
                  <a:lnTo>
                    <a:pt x="1675" y="1889"/>
                  </a:lnTo>
                  <a:lnTo>
                    <a:pt x="1715" y="1858"/>
                  </a:lnTo>
                  <a:lnTo>
                    <a:pt x="1753" y="1826"/>
                  </a:lnTo>
                  <a:lnTo>
                    <a:pt x="1789" y="1791"/>
                  </a:lnTo>
                  <a:lnTo>
                    <a:pt x="1824" y="1754"/>
                  </a:lnTo>
                  <a:lnTo>
                    <a:pt x="1857" y="1716"/>
                  </a:lnTo>
                  <a:lnTo>
                    <a:pt x="1888" y="1676"/>
                  </a:lnTo>
                  <a:lnTo>
                    <a:pt x="1917" y="1635"/>
                  </a:lnTo>
                  <a:lnTo>
                    <a:pt x="1945" y="1592"/>
                  </a:lnTo>
                  <a:lnTo>
                    <a:pt x="1969" y="1549"/>
                  </a:lnTo>
                  <a:lnTo>
                    <a:pt x="1993" y="1504"/>
                  </a:lnTo>
                  <a:lnTo>
                    <a:pt x="2014" y="1457"/>
                  </a:lnTo>
                  <a:lnTo>
                    <a:pt x="2032" y="1410"/>
                  </a:lnTo>
                  <a:lnTo>
                    <a:pt x="2049" y="1361"/>
                  </a:lnTo>
                  <a:lnTo>
                    <a:pt x="2064" y="1311"/>
                  </a:lnTo>
                  <a:lnTo>
                    <a:pt x="2075" y="1261"/>
                  </a:lnTo>
                  <a:lnTo>
                    <a:pt x="2084" y="1209"/>
                  </a:lnTo>
                  <a:lnTo>
                    <a:pt x="2090" y="1157"/>
                  </a:lnTo>
                  <a:lnTo>
                    <a:pt x="2095" y="1103"/>
                  </a:lnTo>
                  <a:lnTo>
                    <a:pt x="2096" y="1049"/>
                  </a:lnTo>
                  <a:close/>
                  <a:moveTo>
                    <a:pt x="1797" y="1049"/>
                  </a:moveTo>
                  <a:lnTo>
                    <a:pt x="1796" y="1087"/>
                  </a:lnTo>
                  <a:lnTo>
                    <a:pt x="1792" y="1125"/>
                  </a:lnTo>
                  <a:lnTo>
                    <a:pt x="1788" y="1163"/>
                  </a:lnTo>
                  <a:lnTo>
                    <a:pt x="1781" y="1200"/>
                  </a:lnTo>
                  <a:lnTo>
                    <a:pt x="1773" y="1236"/>
                  </a:lnTo>
                  <a:lnTo>
                    <a:pt x="1763" y="1272"/>
                  </a:lnTo>
                  <a:lnTo>
                    <a:pt x="1751" y="1307"/>
                  </a:lnTo>
                  <a:lnTo>
                    <a:pt x="1738" y="1340"/>
                  </a:lnTo>
                  <a:lnTo>
                    <a:pt x="1723" y="1374"/>
                  </a:lnTo>
                  <a:lnTo>
                    <a:pt x="1706" y="1406"/>
                  </a:lnTo>
                  <a:lnTo>
                    <a:pt x="1688" y="1438"/>
                  </a:lnTo>
                  <a:lnTo>
                    <a:pt x="1669" y="1468"/>
                  </a:lnTo>
                  <a:lnTo>
                    <a:pt x="1648" y="1497"/>
                  </a:lnTo>
                  <a:lnTo>
                    <a:pt x="1625" y="1525"/>
                  </a:lnTo>
                  <a:lnTo>
                    <a:pt x="1602" y="1552"/>
                  </a:lnTo>
                  <a:lnTo>
                    <a:pt x="1577" y="1579"/>
                  </a:lnTo>
                  <a:lnTo>
                    <a:pt x="1552" y="1604"/>
                  </a:lnTo>
                  <a:lnTo>
                    <a:pt x="1525" y="1627"/>
                  </a:lnTo>
                  <a:lnTo>
                    <a:pt x="1495" y="1650"/>
                  </a:lnTo>
                  <a:lnTo>
                    <a:pt x="1466" y="1670"/>
                  </a:lnTo>
                  <a:lnTo>
                    <a:pt x="1436" y="1690"/>
                  </a:lnTo>
                  <a:lnTo>
                    <a:pt x="1405" y="1708"/>
                  </a:lnTo>
                  <a:lnTo>
                    <a:pt x="1372" y="1724"/>
                  </a:lnTo>
                  <a:lnTo>
                    <a:pt x="1340" y="1739"/>
                  </a:lnTo>
                  <a:lnTo>
                    <a:pt x="1305" y="1753"/>
                  </a:lnTo>
                  <a:lnTo>
                    <a:pt x="1270" y="1764"/>
                  </a:lnTo>
                  <a:lnTo>
                    <a:pt x="1234" y="1774"/>
                  </a:lnTo>
                  <a:lnTo>
                    <a:pt x="1199" y="1783"/>
                  </a:lnTo>
                  <a:lnTo>
                    <a:pt x="1162" y="1790"/>
                  </a:lnTo>
                  <a:lnTo>
                    <a:pt x="1125" y="1794"/>
                  </a:lnTo>
                  <a:lnTo>
                    <a:pt x="1087" y="1798"/>
                  </a:lnTo>
                  <a:lnTo>
                    <a:pt x="1047" y="1798"/>
                  </a:lnTo>
                  <a:lnTo>
                    <a:pt x="1009" y="1798"/>
                  </a:lnTo>
                  <a:lnTo>
                    <a:pt x="971" y="1794"/>
                  </a:lnTo>
                  <a:lnTo>
                    <a:pt x="934" y="1790"/>
                  </a:lnTo>
                  <a:lnTo>
                    <a:pt x="897" y="1783"/>
                  </a:lnTo>
                  <a:lnTo>
                    <a:pt x="860" y="1774"/>
                  </a:lnTo>
                  <a:lnTo>
                    <a:pt x="825" y="1764"/>
                  </a:lnTo>
                  <a:lnTo>
                    <a:pt x="791" y="1753"/>
                  </a:lnTo>
                  <a:lnTo>
                    <a:pt x="756" y="1739"/>
                  </a:lnTo>
                  <a:lnTo>
                    <a:pt x="724" y="1724"/>
                  </a:lnTo>
                  <a:lnTo>
                    <a:pt x="691" y="1708"/>
                  </a:lnTo>
                  <a:lnTo>
                    <a:pt x="660" y="1690"/>
                  </a:lnTo>
                  <a:lnTo>
                    <a:pt x="629" y="1670"/>
                  </a:lnTo>
                  <a:lnTo>
                    <a:pt x="600" y="1650"/>
                  </a:lnTo>
                  <a:lnTo>
                    <a:pt x="571" y="1627"/>
                  </a:lnTo>
                  <a:lnTo>
                    <a:pt x="544" y="1604"/>
                  </a:lnTo>
                  <a:lnTo>
                    <a:pt x="518" y="1579"/>
                  </a:lnTo>
                  <a:lnTo>
                    <a:pt x="494" y="1552"/>
                  </a:lnTo>
                  <a:lnTo>
                    <a:pt x="470" y="1525"/>
                  </a:lnTo>
                  <a:lnTo>
                    <a:pt x="448" y="1497"/>
                  </a:lnTo>
                  <a:lnTo>
                    <a:pt x="427" y="1468"/>
                  </a:lnTo>
                  <a:lnTo>
                    <a:pt x="408" y="1438"/>
                  </a:lnTo>
                  <a:lnTo>
                    <a:pt x="390" y="1406"/>
                  </a:lnTo>
                  <a:lnTo>
                    <a:pt x="373" y="1374"/>
                  </a:lnTo>
                  <a:lnTo>
                    <a:pt x="358" y="1340"/>
                  </a:lnTo>
                  <a:lnTo>
                    <a:pt x="345" y="1307"/>
                  </a:lnTo>
                  <a:lnTo>
                    <a:pt x="332" y="1272"/>
                  </a:lnTo>
                  <a:lnTo>
                    <a:pt x="322" y="1236"/>
                  </a:lnTo>
                  <a:lnTo>
                    <a:pt x="315" y="1200"/>
                  </a:lnTo>
                  <a:lnTo>
                    <a:pt x="308" y="1163"/>
                  </a:lnTo>
                  <a:lnTo>
                    <a:pt x="303" y="1125"/>
                  </a:lnTo>
                  <a:lnTo>
                    <a:pt x="300" y="1087"/>
                  </a:lnTo>
                  <a:lnTo>
                    <a:pt x="299" y="1049"/>
                  </a:lnTo>
                  <a:lnTo>
                    <a:pt x="300" y="1011"/>
                  </a:lnTo>
                  <a:lnTo>
                    <a:pt x="303" y="973"/>
                  </a:lnTo>
                  <a:lnTo>
                    <a:pt x="308" y="935"/>
                  </a:lnTo>
                  <a:lnTo>
                    <a:pt x="315" y="898"/>
                  </a:lnTo>
                  <a:lnTo>
                    <a:pt x="322" y="862"/>
                  </a:lnTo>
                  <a:lnTo>
                    <a:pt x="332" y="826"/>
                  </a:lnTo>
                  <a:lnTo>
                    <a:pt x="345" y="791"/>
                  </a:lnTo>
                  <a:lnTo>
                    <a:pt x="358" y="758"/>
                  </a:lnTo>
                  <a:lnTo>
                    <a:pt x="373" y="724"/>
                  </a:lnTo>
                  <a:lnTo>
                    <a:pt x="390" y="692"/>
                  </a:lnTo>
                  <a:lnTo>
                    <a:pt x="408" y="660"/>
                  </a:lnTo>
                  <a:lnTo>
                    <a:pt x="427" y="630"/>
                  </a:lnTo>
                  <a:lnTo>
                    <a:pt x="448" y="601"/>
                  </a:lnTo>
                  <a:lnTo>
                    <a:pt x="470" y="573"/>
                  </a:lnTo>
                  <a:lnTo>
                    <a:pt x="494" y="546"/>
                  </a:lnTo>
                  <a:lnTo>
                    <a:pt x="518" y="519"/>
                  </a:lnTo>
                  <a:lnTo>
                    <a:pt x="544" y="494"/>
                  </a:lnTo>
                  <a:lnTo>
                    <a:pt x="571" y="471"/>
                  </a:lnTo>
                  <a:lnTo>
                    <a:pt x="600" y="448"/>
                  </a:lnTo>
                  <a:lnTo>
                    <a:pt x="629" y="428"/>
                  </a:lnTo>
                  <a:lnTo>
                    <a:pt x="660" y="408"/>
                  </a:lnTo>
                  <a:lnTo>
                    <a:pt x="691" y="390"/>
                  </a:lnTo>
                  <a:lnTo>
                    <a:pt x="724" y="374"/>
                  </a:lnTo>
                  <a:lnTo>
                    <a:pt x="756" y="359"/>
                  </a:lnTo>
                  <a:lnTo>
                    <a:pt x="791" y="345"/>
                  </a:lnTo>
                  <a:lnTo>
                    <a:pt x="825" y="334"/>
                  </a:lnTo>
                  <a:lnTo>
                    <a:pt x="860" y="324"/>
                  </a:lnTo>
                  <a:lnTo>
                    <a:pt x="897" y="315"/>
                  </a:lnTo>
                  <a:lnTo>
                    <a:pt x="934" y="308"/>
                  </a:lnTo>
                  <a:lnTo>
                    <a:pt x="971" y="304"/>
                  </a:lnTo>
                  <a:lnTo>
                    <a:pt x="1009" y="300"/>
                  </a:lnTo>
                  <a:lnTo>
                    <a:pt x="1047" y="300"/>
                  </a:lnTo>
                  <a:lnTo>
                    <a:pt x="1087" y="300"/>
                  </a:lnTo>
                  <a:lnTo>
                    <a:pt x="1125" y="304"/>
                  </a:lnTo>
                  <a:lnTo>
                    <a:pt x="1162" y="308"/>
                  </a:lnTo>
                  <a:lnTo>
                    <a:pt x="1199" y="315"/>
                  </a:lnTo>
                  <a:lnTo>
                    <a:pt x="1234" y="324"/>
                  </a:lnTo>
                  <a:lnTo>
                    <a:pt x="1270" y="334"/>
                  </a:lnTo>
                  <a:lnTo>
                    <a:pt x="1305" y="345"/>
                  </a:lnTo>
                  <a:lnTo>
                    <a:pt x="1340" y="359"/>
                  </a:lnTo>
                  <a:lnTo>
                    <a:pt x="1372" y="374"/>
                  </a:lnTo>
                  <a:lnTo>
                    <a:pt x="1405" y="390"/>
                  </a:lnTo>
                  <a:lnTo>
                    <a:pt x="1436" y="408"/>
                  </a:lnTo>
                  <a:lnTo>
                    <a:pt x="1466" y="428"/>
                  </a:lnTo>
                  <a:lnTo>
                    <a:pt x="1495" y="448"/>
                  </a:lnTo>
                  <a:lnTo>
                    <a:pt x="1525" y="471"/>
                  </a:lnTo>
                  <a:lnTo>
                    <a:pt x="1552" y="494"/>
                  </a:lnTo>
                  <a:lnTo>
                    <a:pt x="1577" y="519"/>
                  </a:lnTo>
                  <a:lnTo>
                    <a:pt x="1602" y="546"/>
                  </a:lnTo>
                  <a:lnTo>
                    <a:pt x="1625" y="573"/>
                  </a:lnTo>
                  <a:lnTo>
                    <a:pt x="1648" y="601"/>
                  </a:lnTo>
                  <a:lnTo>
                    <a:pt x="1669" y="630"/>
                  </a:lnTo>
                  <a:lnTo>
                    <a:pt x="1688" y="660"/>
                  </a:lnTo>
                  <a:lnTo>
                    <a:pt x="1706" y="692"/>
                  </a:lnTo>
                  <a:lnTo>
                    <a:pt x="1723" y="724"/>
                  </a:lnTo>
                  <a:lnTo>
                    <a:pt x="1738" y="758"/>
                  </a:lnTo>
                  <a:lnTo>
                    <a:pt x="1751" y="791"/>
                  </a:lnTo>
                  <a:lnTo>
                    <a:pt x="1763" y="826"/>
                  </a:lnTo>
                  <a:lnTo>
                    <a:pt x="1773" y="862"/>
                  </a:lnTo>
                  <a:lnTo>
                    <a:pt x="1781" y="898"/>
                  </a:lnTo>
                  <a:lnTo>
                    <a:pt x="1788" y="935"/>
                  </a:lnTo>
                  <a:lnTo>
                    <a:pt x="1792" y="973"/>
                  </a:lnTo>
                  <a:lnTo>
                    <a:pt x="1796" y="1011"/>
                  </a:lnTo>
                  <a:lnTo>
                    <a:pt x="1797" y="1049"/>
                  </a:lnTo>
                  <a:close/>
                </a:path>
              </a:pathLst>
            </a:custGeom>
            <a:solidFill>
              <a:srgbClr val="E39B6B"/>
            </a:solidFill>
            <a:ln w="9525">
              <a:noFill/>
              <a:round/>
              <a:headEnd/>
              <a:tailEnd/>
            </a:ln>
          </p:spPr>
          <p:txBody>
            <a:bodyPr/>
            <a:lstStyle/>
            <a:p>
              <a:pPr eaLnBrk="1" hangingPunct="1"/>
              <a:endParaRPr lang="pt-BR" u="none"/>
            </a:p>
          </p:txBody>
        </p:sp>
        <p:sp>
          <p:nvSpPr>
            <p:cNvPr id="468226" name="Freeform 111"/>
            <p:cNvSpPr>
              <a:spLocks noEditPoints="1"/>
            </p:cNvSpPr>
            <p:nvPr/>
          </p:nvSpPr>
          <p:spPr bwMode="auto">
            <a:xfrm>
              <a:off x="4032250" y="3043224"/>
              <a:ext cx="407988" cy="406400"/>
            </a:xfrm>
            <a:custGeom>
              <a:avLst/>
              <a:gdLst>
                <a:gd name="T0" fmla="*/ 2147483647 w 1798"/>
                <a:gd name="T1" fmla="*/ 2147483647 h 1798"/>
                <a:gd name="T2" fmla="*/ 2147483647 w 1798"/>
                <a:gd name="T3" fmla="*/ 2147483647 h 1798"/>
                <a:gd name="T4" fmla="*/ 2147483647 w 1798"/>
                <a:gd name="T5" fmla="*/ 2147483647 h 1798"/>
                <a:gd name="T6" fmla="*/ 2147483647 w 1798"/>
                <a:gd name="T7" fmla="*/ 2147483647 h 1798"/>
                <a:gd name="T8" fmla="*/ 2147483647 w 1798"/>
                <a:gd name="T9" fmla="*/ 2147483647 h 1798"/>
                <a:gd name="T10" fmla="*/ 2147483647 w 1798"/>
                <a:gd name="T11" fmla="*/ 2147483647 h 1798"/>
                <a:gd name="T12" fmla="*/ 2147483647 w 1798"/>
                <a:gd name="T13" fmla="*/ 2147483647 h 1798"/>
                <a:gd name="T14" fmla="*/ 2147483647 w 1798"/>
                <a:gd name="T15" fmla="*/ 2147483647 h 1798"/>
                <a:gd name="T16" fmla="*/ 2147483647 w 1798"/>
                <a:gd name="T17" fmla="*/ 2147483647 h 1798"/>
                <a:gd name="T18" fmla="*/ 2147483647 w 1798"/>
                <a:gd name="T19" fmla="*/ 2147483647 h 1798"/>
                <a:gd name="T20" fmla="*/ 2147483647 w 1798"/>
                <a:gd name="T21" fmla="*/ 2147483647 h 1798"/>
                <a:gd name="T22" fmla="*/ 2147483647 w 1798"/>
                <a:gd name="T23" fmla="*/ 2147483647 h 1798"/>
                <a:gd name="T24" fmla="*/ 0 w 1798"/>
                <a:gd name="T25" fmla="*/ 2147483647 h 1798"/>
                <a:gd name="T26" fmla="*/ 2147483647 w 1798"/>
                <a:gd name="T27" fmla="*/ 2147483647 h 1798"/>
                <a:gd name="T28" fmla="*/ 2147483647 w 1798"/>
                <a:gd name="T29" fmla="*/ 2147483647 h 1798"/>
                <a:gd name="T30" fmla="*/ 2147483647 w 1798"/>
                <a:gd name="T31" fmla="*/ 2147483647 h 1798"/>
                <a:gd name="T32" fmla="*/ 2147483647 w 1798"/>
                <a:gd name="T33" fmla="*/ 2147483647 h 1798"/>
                <a:gd name="T34" fmla="*/ 2147483647 w 1798"/>
                <a:gd name="T35" fmla="*/ 2147483647 h 1798"/>
                <a:gd name="T36" fmla="*/ 2147483647 w 1798"/>
                <a:gd name="T37" fmla="*/ 2147483647 h 1798"/>
                <a:gd name="T38" fmla="*/ 2147483647 w 1798"/>
                <a:gd name="T39" fmla="*/ 2147483647 h 1798"/>
                <a:gd name="T40" fmla="*/ 2147483647 w 1798"/>
                <a:gd name="T41" fmla="*/ 2147483647 h 1798"/>
                <a:gd name="T42" fmla="*/ 2147483647 w 1798"/>
                <a:gd name="T43" fmla="*/ 2147483647 h 1798"/>
                <a:gd name="T44" fmla="*/ 2147483647 w 1798"/>
                <a:gd name="T45" fmla="*/ 2147483647 h 1798"/>
                <a:gd name="T46" fmla="*/ 2147483647 w 1798"/>
                <a:gd name="T47" fmla="*/ 2147483647 h 1798"/>
                <a:gd name="T48" fmla="*/ 2147483647 w 1798"/>
                <a:gd name="T49" fmla="*/ 2147483647 h 1798"/>
                <a:gd name="T50" fmla="*/ 2147483647 w 1798"/>
                <a:gd name="T51" fmla="*/ 2147483647 h 1798"/>
                <a:gd name="T52" fmla="*/ 2147483647 w 1798"/>
                <a:gd name="T53" fmla="*/ 2147483647 h 1798"/>
                <a:gd name="T54" fmla="*/ 2147483647 w 1798"/>
                <a:gd name="T55" fmla="*/ 2147483647 h 1798"/>
                <a:gd name="T56" fmla="*/ 2147483647 w 1798"/>
                <a:gd name="T57" fmla="*/ 2147483647 h 1798"/>
                <a:gd name="T58" fmla="*/ 2147483647 w 1798"/>
                <a:gd name="T59" fmla="*/ 2147483647 h 1798"/>
                <a:gd name="T60" fmla="*/ 2147483647 w 1798"/>
                <a:gd name="T61" fmla="*/ 2147483647 h 1798"/>
                <a:gd name="T62" fmla="*/ 2147483647 w 1798"/>
                <a:gd name="T63" fmla="*/ 2147483647 h 1798"/>
                <a:gd name="T64" fmla="*/ 2147483647 w 1798"/>
                <a:gd name="T65" fmla="*/ 2147483647 h 1798"/>
                <a:gd name="T66" fmla="*/ 2147483647 w 1798"/>
                <a:gd name="T67" fmla="*/ 2147483647 h 1798"/>
                <a:gd name="T68" fmla="*/ 2147483647 w 1798"/>
                <a:gd name="T69" fmla="*/ 2147483647 h 1798"/>
                <a:gd name="T70" fmla="*/ 2147483647 w 1798"/>
                <a:gd name="T71" fmla="*/ 2147483647 h 1798"/>
                <a:gd name="T72" fmla="*/ 2147483647 w 1798"/>
                <a:gd name="T73" fmla="*/ 2147483647 h 1798"/>
                <a:gd name="T74" fmla="*/ 2147483647 w 1798"/>
                <a:gd name="T75" fmla="*/ 2147483647 h 1798"/>
                <a:gd name="T76" fmla="*/ 2147483647 w 1798"/>
                <a:gd name="T77" fmla="*/ 2147483647 h 1798"/>
                <a:gd name="T78" fmla="*/ 2147483647 w 1798"/>
                <a:gd name="T79" fmla="*/ 2147483647 h 1798"/>
                <a:gd name="T80" fmla="*/ 2147483647 w 1798"/>
                <a:gd name="T81" fmla="*/ 2147483647 h 1798"/>
                <a:gd name="T82" fmla="*/ 2147483647 w 1798"/>
                <a:gd name="T83" fmla="*/ 2147483647 h 1798"/>
                <a:gd name="T84" fmla="*/ 2147483647 w 1798"/>
                <a:gd name="T85" fmla="*/ 2147483647 h 1798"/>
                <a:gd name="T86" fmla="*/ 2147483647 w 1798"/>
                <a:gd name="T87" fmla="*/ 2147483647 h 1798"/>
                <a:gd name="T88" fmla="*/ 2147483647 w 1798"/>
                <a:gd name="T89" fmla="*/ 2147483647 h 1798"/>
                <a:gd name="T90" fmla="*/ 2147483647 w 1798"/>
                <a:gd name="T91" fmla="*/ 2147483647 h 1798"/>
                <a:gd name="T92" fmla="*/ 2147483647 w 1798"/>
                <a:gd name="T93" fmla="*/ 2147483647 h 1798"/>
                <a:gd name="T94" fmla="*/ 2147483647 w 1798"/>
                <a:gd name="T95" fmla="*/ 2147483647 h 1798"/>
                <a:gd name="T96" fmla="*/ 2147483647 w 1798"/>
                <a:gd name="T97" fmla="*/ 2147483647 h 1798"/>
                <a:gd name="T98" fmla="*/ 2147483647 w 1798"/>
                <a:gd name="T99" fmla="*/ 2147483647 h 1798"/>
                <a:gd name="T100" fmla="*/ 2147483647 w 1798"/>
                <a:gd name="T101" fmla="*/ 2147483647 h 17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98"/>
                <a:gd name="T154" fmla="*/ 0 h 1798"/>
                <a:gd name="T155" fmla="*/ 1798 w 1798"/>
                <a:gd name="T156" fmla="*/ 1798 h 17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98" h="1798">
                  <a:moveTo>
                    <a:pt x="1798" y="899"/>
                  </a:moveTo>
                  <a:lnTo>
                    <a:pt x="1797" y="853"/>
                  </a:lnTo>
                  <a:lnTo>
                    <a:pt x="1792" y="807"/>
                  </a:lnTo>
                  <a:lnTo>
                    <a:pt x="1787" y="762"/>
                  </a:lnTo>
                  <a:lnTo>
                    <a:pt x="1779" y="717"/>
                  </a:lnTo>
                  <a:lnTo>
                    <a:pt x="1769" y="675"/>
                  </a:lnTo>
                  <a:lnTo>
                    <a:pt x="1757" y="632"/>
                  </a:lnTo>
                  <a:lnTo>
                    <a:pt x="1743" y="590"/>
                  </a:lnTo>
                  <a:lnTo>
                    <a:pt x="1727" y="549"/>
                  </a:lnTo>
                  <a:lnTo>
                    <a:pt x="1708" y="509"/>
                  </a:lnTo>
                  <a:lnTo>
                    <a:pt x="1689" y="471"/>
                  </a:lnTo>
                  <a:lnTo>
                    <a:pt x="1667" y="433"/>
                  </a:lnTo>
                  <a:lnTo>
                    <a:pt x="1645" y="397"/>
                  </a:lnTo>
                  <a:lnTo>
                    <a:pt x="1619" y="361"/>
                  </a:lnTo>
                  <a:lnTo>
                    <a:pt x="1592" y="328"/>
                  </a:lnTo>
                  <a:lnTo>
                    <a:pt x="1564" y="295"/>
                  </a:lnTo>
                  <a:lnTo>
                    <a:pt x="1535" y="264"/>
                  </a:lnTo>
                  <a:lnTo>
                    <a:pt x="1503" y="233"/>
                  </a:lnTo>
                  <a:lnTo>
                    <a:pt x="1471" y="205"/>
                  </a:lnTo>
                  <a:lnTo>
                    <a:pt x="1436" y="178"/>
                  </a:lnTo>
                  <a:lnTo>
                    <a:pt x="1401" y="154"/>
                  </a:lnTo>
                  <a:lnTo>
                    <a:pt x="1364" y="130"/>
                  </a:lnTo>
                  <a:lnTo>
                    <a:pt x="1327" y="109"/>
                  </a:lnTo>
                  <a:lnTo>
                    <a:pt x="1288" y="89"/>
                  </a:lnTo>
                  <a:lnTo>
                    <a:pt x="1249" y="71"/>
                  </a:lnTo>
                  <a:lnTo>
                    <a:pt x="1208" y="55"/>
                  </a:lnTo>
                  <a:lnTo>
                    <a:pt x="1166" y="41"/>
                  </a:lnTo>
                  <a:lnTo>
                    <a:pt x="1124" y="28"/>
                  </a:lnTo>
                  <a:lnTo>
                    <a:pt x="1080" y="18"/>
                  </a:lnTo>
                  <a:lnTo>
                    <a:pt x="1036" y="10"/>
                  </a:lnTo>
                  <a:lnTo>
                    <a:pt x="990" y="5"/>
                  </a:lnTo>
                  <a:lnTo>
                    <a:pt x="945" y="1"/>
                  </a:lnTo>
                  <a:lnTo>
                    <a:pt x="898" y="0"/>
                  </a:lnTo>
                  <a:lnTo>
                    <a:pt x="852" y="1"/>
                  </a:lnTo>
                  <a:lnTo>
                    <a:pt x="806" y="5"/>
                  </a:lnTo>
                  <a:lnTo>
                    <a:pt x="762" y="10"/>
                  </a:lnTo>
                  <a:lnTo>
                    <a:pt x="718" y="18"/>
                  </a:lnTo>
                  <a:lnTo>
                    <a:pt x="674" y="28"/>
                  </a:lnTo>
                  <a:lnTo>
                    <a:pt x="632" y="41"/>
                  </a:lnTo>
                  <a:lnTo>
                    <a:pt x="590" y="55"/>
                  </a:lnTo>
                  <a:lnTo>
                    <a:pt x="549" y="71"/>
                  </a:lnTo>
                  <a:lnTo>
                    <a:pt x="510" y="89"/>
                  </a:lnTo>
                  <a:lnTo>
                    <a:pt x="470" y="109"/>
                  </a:lnTo>
                  <a:lnTo>
                    <a:pt x="433" y="130"/>
                  </a:lnTo>
                  <a:lnTo>
                    <a:pt x="396" y="154"/>
                  </a:lnTo>
                  <a:lnTo>
                    <a:pt x="362" y="178"/>
                  </a:lnTo>
                  <a:lnTo>
                    <a:pt x="327" y="205"/>
                  </a:lnTo>
                  <a:lnTo>
                    <a:pt x="294" y="233"/>
                  </a:lnTo>
                  <a:lnTo>
                    <a:pt x="263" y="264"/>
                  </a:lnTo>
                  <a:lnTo>
                    <a:pt x="234" y="295"/>
                  </a:lnTo>
                  <a:lnTo>
                    <a:pt x="206" y="328"/>
                  </a:lnTo>
                  <a:lnTo>
                    <a:pt x="179" y="361"/>
                  </a:lnTo>
                  <a:lnTo>
                    <a:pt x="153" y="397"/>
                  </a:lnTo>
                  <a:lnTo>
                    <a:pt x="130" y="433"/>
                  </a:lnTo>
                  <a:lnTo>
                    <a:pt x="108" y="471"/>
                  </a:lnTo>
                  <a:lnTo>
                    <a:pt x="88" y="509"/>
                  </a:lnTo>
                  <a:lnTo>
                    <a:pt x="70" y="549"/>
                  </a:lnTo>
                  <a:lnTo>
                    <a:pt x="55" y="590"/>
                  </a:lnTo>
                  <a:lnTo>
                    <a:pt x="40" y="632"/>
                  </a:lnTo>
                  <a:lnTo>
                    <a:pt x="29" y="675"/>
                  </a:lnTo>
                  <a:lnTo>
                    <a:pt x="19" y="717"/>
                  </a:lnTo>
                  <a:lnTo>
                    <a:pt x="11" y="762"/>
                  </a:lnTo>
                  <a:lnTo>
                    <a:pt x="5" y="807"/>
                  </a:lnTo>
                  <a:lnTo>
                    <a:pt x="1" y="853"/>
                  </a:lnTo>
                  <a:lnTo>
                    <a:pt x="0" y="899"/>
                  </a:lnTo>
                  <a:lnTo>
                    <a:pt x="1" y="945"/>
                  </a:lnTo>
                  <a:lnTo>
                    <a:pt x="5" y="991"/>
                  </a:lnTo>
                  <a:lnTo>
                    <a:pt x="11" y="1036"/>
                  </a:lnTo>
                  <a:lnTo>
                    <a:pt x="19" y="1081"/>
                  </a:lnTo>
                  <a:lnTo>
                    <a:pt x="29" y="1123"/>
                  </a:lnTo>
                  <a:lnTo>
                    <a:pt x="40" y="1167"/>
                  </a:lnTo>
                  <a:lnTo>
                    <a:pt x="55" y="1208"/>
                  </a:lnTo>
                  <a:lnTo>
                    <a:pt x="70" y="1249"/>
                  </a:lnTo>
                  <a:lnTo>
                    <a:pt x="88" y="1289"/>
                  </a:lnTo>
                  <a:lnTo>
                    <a:pt x="108" y="1327"/>
                  </a:lnTo>
                  <a:lnTo>
                    <a:pt x="130" y="1365"/>
                  </a:lnTo>
                  <a:lnTo>
                    <a:pt x="153" y="1401"/>
                  </a:lnTo>
                  <a:lnTo>
                    <a:pt x="179" y="1437"/>
                  </a:lnTo>
                  <a:lnTo>
                    <a:pt x="206" y="1470"/>
                  </a:lnTo>
                  <a:lnTo>
                    <a:pt x="234" y="1503"/>
                  </a:lnTo>
                  <a:lnTo>
                    <a:pt x="263" y="1534"/>
                  </a:lnTo>
                  <a:lnTo>
                    <a:pt x="294" y="1565"/>
                  </a:lnTo>
                  <a:lnTo>
                    <a:pt x="327" y="1593"/>
                  </a:lnTo>
                  <a:lnTo>
                    <a:pt x="362" y="1620"/>
                  </a:lnTo>
                  <a:lnTo>
                    <a:pt x="396" y="1644"/>
                  </a:lnTo>
                  <a:lnTo>
                    <a:pt x="433" y="1668"/>
                  </a:lnTo>
                  <a:lnTo>
                    <a:pt x="470" y="1689"/>
                  </a:lnTo>
                  <a:lnTo>
                    <a:pt x="510" y="1709"/>
                  </a:lnTo>
                  <a:lnTo>
                    <a:pt x="549" y="1727"/>
                  </a:lnTo>
                  <a:lnTo>
                    <a:pt x="590" y="1743"/>
                  </a:lnTo>
                  <a:lnTo>
                    <a:pt x="632" y="1757"/>
                  </a:lnTo>
                  <a:lnTo>
                    <a:pt x="674" y="1770"/>
                  </a:lnTo>
                  <a:lnTo>
                    <a:pt x="718" y="1780"/>
                  </a:lnTo>
                  <a:lnTo>
                    <a:pt x="762" y="1788"/>
                  </a:lnTo>
                  <a:lnTo>
                    <a:pt x="806" y="1793"/>
                  </a:lnTo>
                  <a:lnTo>
                    <a:pt x="852" y="1797"/>
                  </a:lnTo>
                  <a:lnTo>
                    <a:pt x="898" y="1798"/>
                  </a:lnTo>
                  <a:lnTo>
                    <a:pt x="945" y="1797"/>
                  </a:lnTo>
                  <a:lnTo>
                    <a:pt x="990" y="1793"/>
                  </a:lnTo>
                  <a:lnTo>
                    <a:pt x="1036" y="1788"/>
                  </a:lnTo>
                  <a:lnTo>
                    <a:pt x="1080" y="1780"/>
                  </a:lnTo>
                  <a:lnTo>
                    <a:pt x="1124" y="1770"/>
                  </a:lnTo>
                  <a:lnTo>
                    <a:pt x="1166" y="1757"/>
                  </a:lnTo>
                  <a:lnTo>
                    <a:pt x="1208" y="1743"/>
                  </a:lnTo>
                  <a:lnTo>
                    <a:pt x="1249" y="1727"/>
                  </a:lnTo>
                  <a:lnTo>
                    <a:pt x="1288" y="1709"/>
                  </a:lnTo>
                  <a:lnTo>
                    <a:pt x="1327" y="1689"/>
                  </a:lnTo>
                  <a:lnTo>
                    <a:pt x="1364" y="1668"/>
                  </a:lnTo>
                  <a:lnTo>
                    <a:pt x="1401" y="1644"/>
                  </a:lnTo>
                  <a:lnTo>
                    <a:pt x="1436" y="1620"/>
                  </a:lnTo>
                  <a:lnTo>
                    <a:pt x="1471" y="1593"/>
                  </a:lnTo>
                  <a:lnTo>
                    <a:pt x="1503" y="1565"/>
                  </a:lnTo>
                  <a:lnTo>
                    <a:pt x="1535" y="1534"/>
                  </a:lnTo>
                  <a:lnTo>
                    <a:pt x="1564" y="1503"/>
                  </a:lnTo>
                  <a:lnTo>
                    <a:pt x="1592" y="1470"/>
                  </a:lnTo>
                  <a:lnTo>
                    <a:pt x="1619" y="1437"/>
                  </a:lnTo>
                  <a:lnTo>
                    <a:pt x="1645" y="1401"/>
                  </a:lnTo>
                  <a:lnTo>
                    <a:pt x="1667" y="1365"/>
                  </a:lnTo>
                  <a:lnTo>
                    <a:pt x="1689" y="1327"/>
                  </a:lnTo>
                  <a:lnTo>
                    <a:pt x="1708" y="1289"/>
                  </a:lnTo>
                  <a:lnTo>
                    <a:pt x="1727" y="1249"/>
                  </a:lnTo>
                  <a:lnTo>
                    <a:pt x="1743" y="1208"/>
                  </a:lnTo>
                  <a:lnTo>
                    <a:pt x="1757" y="1167"/>
                  </a:lnTo>
                  <a:lnTo>
                    <a:pt x="1769" y="1123"/>
                  </a:lnTo>
                  <a:lnTo>
                    <a:pt x="1779" y="1081"/>
                  </a:lnTo>
                  <a:lnTo>
                    <a:pt x="1787" y="1036"/>
                  </a:lnTo>
                  <a:lnTo>
                    <a:pt x="1792" y="991"/>
                  </a:lnTo>
                  <a:lnTo>
                    <a:pt x="1797" y="945"/>
                  </a:lnTo>
                  <a:lnTo>
                    <a:pt x="1798" y="899"/>
                  </a:lnTo>
                  <a:close/>
                  <a:moveTo>
                    <a:pt x="1498" y="899"/>
                  </a:moveTo>
                  <a:lnTo>
                    <a:pt x="1497" y="930"/>
                  </a:lnTo>
                  <a:lnTo>
                    <a:pt x="1494" y="961"/>
                  </a:lnTo>
                  <a:lnTo>
                    <a:pt x="1491" y="990"/>
                  </a:lnTo>
                  <a:lnTo>
                    <a:pt x="1485" y="1020"/>
                  </a:lnTo>
                  <a:lnTo>
                    <a:pt x="1479" y="1049"/>
                  </a:lnTo>
                  <a:lnTo>
                    <a:pt x="1471" y="1077"/>
                  </a:lnTo>
                  <a:lnTo>
                    <a:pt x="1462" y="1105"/>
                  </a:lnTo>
                  <a:lnTo>
                    <a:pt x="1451" y="1132"/>
                  </a:lnTo>
                  <a:lnTo>
                    <a:pt x="1438" y="1159"/>
                  </a:lnTo>
                  <a:lnTo>
                    <a:pt x="1426" y="1185"/>
                  </a:lnTo>
                  <a:lnTo>
                    <a:pt x="1411" y="1209"/>
                  </a:lnTo>
                  <a:lnTo>
                    <a:pt x="1396" y="1234"/>
                  </a:lnTo>
                  <a:lnTo>
                    <a:pt x="1379" y="1258"/>
                  </a:lnTo>
                  <a:lnTo>
                    <a:pt x="1361" y="1280"/>
                  </a:lnTo>
                  <a:lnTo>
                    <a:pt x="1342" y="1302"/>
                  </a:lnTo>
                  <a:lnTo>
                    <a:pt x="1323" y="1323"/>
                  </a:lnTo>
                  <a:lnTo>
                    <a:pt x="1302" y="1343"/>
                  </a:lnTo>
                  <a:lnTo>
                    <a:pt x="1280" y="1362"/>
                  </a:lnTo>
                  <a:lnTo>
                    <a:pt x="1257" y="1379"/>
                  </a:lnTo>
                  <a:lnTo>
                    <a:pt x="1233" y="1395"/>
                  </a:lnTo>
                  <a:lnTo>
                    <a:pt x="1210" y="1411"/>
                  </a:lnTo>
                  <a:lnTo>
                    <a:pt x="1184" y="1426"/>
                  </a:lnTo>
                  <a:lnTo>
                    <a:pt x="1158" y="1439"/>
                  </a:lnTo>
                  <a:lnTo>
                    <a:pt x="1132" y="1451"/>
                  </a:lnTo>
                  <a:lnTo>
                    <a:pt x="1104" y="1462"/>
                  </a:lnTo>
                  <a:lnTo>
                    <a:pt x="1076" y="1472"/>
                  </a:lnTo>
                  <a:lnTo>
                    <a:pt x="1048" y="1479"/>
                  </a:lnTo>
                  <a:lnTo>
                    <a:pt x="1019" y="1486"/>
                  </a:lnTo>
                  <a:lnTo>
                    <a:pt x="990" y="1492"/>
                  </a:lnTo>
                  <a:lnTo>
                    <a:pt x="960" y="1495"/>
                  </a:lnTo>
                  <a:lnTo>
                    <a:pt x="930" y="1497"/>
                  </a:lnTo>
                  <a:lnTo>
                    <a:pt x="898" y="1498"/>
                  </a:lnTo>
                  <a:lnTo>
                    <a:pt x="868" y="1497"/>
                  </a:lnTo>
                  <a:lnTo>
                    <a:pt x="838" y="1495"/>
                  </a:lnTo>
                  <a:lnTo>
                    <a:pt x="808" y="1492"/>
                  </a:lnTo>
                  <a:lnTo>
                    <a:pt x="778" y="1486"/>
                  </a:lnTo>
                  <a:lnTo>
                    <a:pt x="749" y="1479"/>
                  </a:lnTo>
                  <a:lnTo>
                    <a:pt x="720" y="1472"/>
                  </a:lnTo>
                  <a:lnTo>
                    <a:pt x="693" y="1462"/>
                  </a:lnTo>
                  <a:lnTo>
                    <a:pt x="665" y="1451"/>
                  </a:lnTo>
                  <a:lnTo>
                    <a:pt x="639" y="1439"/>
                  </a:lnTo>
                  <a:lnTo>
                    <a:pt x="614" y="1426"/>
                  </a:lnTo>
                  <a:lnTo>
                    <a:pt x="588" y="1411"/>
                  </a:lnTo>
                  <a:lnTo>
                    <a:pt x="564" y="1395"/>
                  </a:lnTo>
                  <a:lnTo>
                    <a:pt x="541" y="1379"/>
                  </a:lnTo>
                  <a:lnTo>
                    <a:pt x="517" y="1362"/>
                  </a:lnTo>
                  <a:lnTo>
                    <a:pt x="496" y="1343"/>
                  </a:lnTo>
                  <a:lnTo>
                    <a:pt x="475" y="1323"/>
                  </a:lnTo>
                  <a:lnTo>
                    <a:pt x="456" y="1302"/>
                  </a:lnTo>
                  <a:lnTo>
                    <a:pt x="437" y="1280"/>
                  </a:lnTo>
                  <a:lnTo>
                    <a:pt x="419" y="1258"/>
                  </a:lnTo>
                  <a:lnTo>
                    <a:pt x="402" y="1234"/>
                  </a:lnTo>
                  <a:lnTo>
                    <a:pt x="386" y="1209"/>
                  </a:lnTo>
                  <a:lnTo>
                    <a:pt x="372" y="1185"/>
                  </a:lnTo>
                  <a:lnTo>
                    <a:pt x="358" y="1159"/>
                  </a:lnTo>
                  <a:lnTo>
                    <a:pt x="347" y="1132"/>
                  </a:lnTo>
                  <a:lnTo>
                    <a:pt x="336" y="1105"/>
                  </a:lnTo>
                  <a:lnTo>
                    <a:pt x="327" y="1077"/>
                  </a:lnTo>
                  <a:lnTo>
                    <a:pt x="319" y="1049"/>
                  </a:lnTo>
                  <a:lnTo>
                    <a:pt x="312" y="1020"/>
                  </a:lnTo>
                  <a:lnTo>
                    <a:pt x="307" y="990"/>
                  </a:lnTo>
                  <a:lnTo>
                    <a:pt x="303" y="961"/>
                  </a:lnTo>
                  <a:lnTo>
                    <a:pt x="300" y="930"/>
                  </a:lnTo>
                  <a:lnTo>
                    <a:pt x="300" y="899"/>
                  </a:lnTo>
                  <a:lnTo>
                    <a:pt x="300" y="869"/>
                  </a:lnTo>
                  <a:lnTo>
                    <a:pt x="303" y="837"/>
                  </a:lnTo>
                  <a:lnTo>
                    <a:pt x="307" y="808"/>
                  </a:lnTo>
                  <a:lnTo>
                    <a:pt x="312" y="778"/>
                  </a:lnTo>
                  <a:lnTo>
                    <a:pt x="319" y="749"/>
                  </a:lnTo>
                  <a:lnTo>
                    <a:pt x="327" y="721"/>
                  </a:lnTo>
                  <a:lnTo>
                    <a:pt x="336" y="693"/>
                  </a:lnTo>
                  <a:lnTo>
                    <a:pt x="347" y="666"/>
                  </a:lnTo>
                  <a:lnTo>
                    <a:pt x="358" y="639"/>
                  </a:lnTo>
                  <a:lnTo>
                    <a:pt x="372" y="613"/>
                  </a:lnTo>
                  <a:lnTo>
                    <a:pt x="386" y="589"/>
                  </a:lnTo>
                  <a:lnTo>
                    <a:pt x="402" y="564"/>
                  </a:lnTo>
                  <a:lnTo>
                    <a:pt x="419" y="540"/>
                  </a:lnTo>
                  <a:lnTo>
                    <a:pt x="437" y="518"/>
                  </a:lnTo>
                  <a:lnTo>
                    <a:pt x="456" y="497"/>
                  </a:lnTo>
                  <a:lnTo>
                    <a:pt x="475" y="475"/>
                  </a:lnTo>
                  <a:lnTo>
                    <a:pt x="496" y="455"/>
                  </a:lnTo>
                  <a:lnTo>
                    <a:pt x="517" y="436"/>
                  </a:lnTo>
                  <a:lnTo>
                    <a:pt x="541" y="419"/>
                  </a:lnTo>
                  <a:lnTo>
                    <a:pt x="564" y="403"/>
                  </a:lnTo>
                  <a:lnTo>
                    <a:pt x="588" y="387"/>
                  </a:lnTo>
                  <a:lnTo>
                    <a:pt x="614" y="372"/>
                  </a:lnTo>
                  <a:lnTo>
                    <a:pt x="639" y="359"/>
                  </a:lnTo>
                  <a:lnTo>
                    <a:pt x="665" y="347"/>
                  </a:lnTo>
                  <a:lnTo>
                    <a:pt x="693" y="336"/>
                  </a:lnTo>
                  <a:lnTo>
                    <a:pt x="720" y="326"/>
                  </a:lnTo>
                  <a:lnTo>
                    <a:pt x="749" y="319"/>
                  </a:lnTo>
                  <a:lnTo>
                    <a:pt x="778" y="312"/>
                  </a:lnTo>
                  <a:lnTo>
                    <a:pt x="808" y="307"/>
                  </a:lnTo>
                  <a:lnTo>
                    <a:pt x="838" y="303"/>
                  </a:lnTo>
                  <a:lnTo>
                    <a:pt x="868" y="301"/>
                  </a:lnTo>
                  <a:lnTo>
                    <a:pt x="898" y="300"/>
                  </a:lnTo>
                  <a:lnTo>
                    <a:pt x="930" y="301"/>
                  </a:lnTo>
                  <a:lnTo>
                    <a:pt x="960" y="303"/>
                  </a:lnTo>
                  <a:lnTo>
                    <a:pt x="990" y="307"/>
                  </a:lnTo>
                  <a:lnTo>
                    <a:pt x="1019" y="312"/>
                  </a:lnTo>
                  <a:lnTo>
                    <a:pt x="1048" y="319"/>
                  </a:lnTo>
                  <a:lnTo>
                    <a:pt x="1076" y="326"/>
                  </a:lnTo>
                  <a:lnTo>
                    <a:pt x="1104" y="336"/>
                  </a:lnTo>
                  <a:lnTo>
                    <a:pt x="1132" y="347"/>
                  </a:lnTo>
                  <a:lnTo>
                    <a:pt x="1158" y="359"/>
                  </a:lnTo>
                  <a:lnTo>
                    <a:pt x="1184" y="372"/>
                  </a:lnTo>
                  <a:lnTo>
                    <a:pt x="1210" y="387"/>
                  </a:lnTo>
                  <a:lnTo>
                    <a:pt x="1233" y="403"/>
                  </a:lnTo>
                  <a:lnTo>
                    <a:pt x="1257" y="419"/>
                  </a:lnTo>
                  <a:lnTo>
                    <a:pt x="1280" y="436"/>
                  </a:lnTo>
                  <a:lnTo>
                    <a:pt x="1302" y="455"/>
                  </a:lnTo>
                  <a:lnTo>
                    <a:pt x="1323" y="475"/>
                  </a:lnTo>
                  <a:lnTo>
                    <a:pt x="1342" y="497"/>
                  </a:lnTo>
                  <a:lnTo>
                    <a:pt x="1361" y="518"/>
                  </a:lnTo>
                  <a:lnTo>
                    <a:pt x="1379" y="540"/>
                  </a:lnTo>
                  <a:lnTo>
                    <a:pt x="1396" y="564"/>
                  </a:lnTo>
                  <a:lnTo>
                    <a:pt x="1411" y="589"/>
                  </a:lnTo>
                  <a:lnTo>
                    <a:pt x="1426" y="613"/>
                  </a:lnTo>
                  <a:lnTo>
                    <a:pt x="1438" y="639"/>
                  </a:lnTo>
                  <a:lnTo>
                    <a:pt x="1451" y="666"/>
                  </a:lnTo>
                  <a:lnTo>
                    <a:pt x="1462" y="693"/>
                  </a:lnTo>
                  <a:lnTo>
                    <a:pt x="1471" y="721"/>
                  </a:lnTo>
                  <a:lnTo>
                    <a:pt x="1479" y="749"/>
                  </a:lnTo>
                  <a:lnTo>
                    <a:pt x="1485" y="778"/>
                  </a:lnTo>
                  <a:lnTo>
                    <a:pt x="1491" y="808"/>
                  </a:lnTo>
                  <a:lnTo>
                    <a:pt x="1494" y="837"/>
                  </a:lnTo>
                  <a:lnTo>
                    <a:pt x="1497" y="869"/>
                  </a:lnTo>
                  <a:lnTo>
                    <a:pt x="1498" y="899"/>
                  </a:lnTo>
                  <a:close/>
                </a:path>
              </a:pathLst>
            </a:custGeom>
            <a:solidFill>
              <a:srgbClr val="E49B6B"/>
            </a:solidFill>
            <a:ln w="9525">
              <a:noFill/>
              <a:round/>
              <a:headEnd/>
              <a:tailEnd/>
            </a:ln>
          </p:spPr>
          <p:txBody>
            <a:bodyPr/>
            <a:lstStyle/>
            <a:p>
              <a:pPr eaLnBrk="1" hangingPunct="1"/>
              <a:endParaRPr lang="pt-BR" u="none"/>
            </a:p>
          </p:txBody>
        </p:sp>
        <p:sp>
          <p:nvSpPr>
            <p:cNvPr id="468227" name="Freeform 112"/>
            <p:cNvSpPr>
              <a:spLocks noEditPoints="1"/>
            </p:cNvSpPr>
            <p:nvPr/>
          </p:nvSpPr>
          <p:spPr bwMode="auto">
            <a:xfrm>
              <a:off x="4065588" y="3076561"/>
              <a:ext cx="339725" cy="339725"/>
            </a:xfrm>
            <a:custGeom>
              <a:avLst/>
              <a:gdLst>
                <a:gd name="T0" fmla="*/ 2147483647 w 1498"/>
                <a:gd name="T1" fmla="*/ 2147483647 h 1498"/>
                <a:gd name="T2" fmla="*/ 2147483647 w 1498"/>
                <a:gd name="T3" fmla="*/ 2147483647 h 1498"/>
                <a:gd name="T4" fmla="*/ 2147483647 w 1498"/>
                <a:gd name="T5" fmla="*/ 2147483647 h 1498"/>
                <a:gd name="T6" fmla="*/ 2147483647 w 1498"/>
                <a:gd name="T7" fmla="*/ 2147483647 h 1498"/>
                <a:gd name="T8" fmla="*/ 2147483647 w 1498"/>
                <a:gd name="T9" fmla="*/ 2147483647 h 1498"/>
                <a:gd name="T10" fmla="*/ 2147483647 w 1498"/>
                <a:gd name="T11" fmla="*/ 2147483647 h 1498"/>
                <a:gd name="T12" fmla="*/ 2147483647 w 1498"/>
                <a:gd name="T13" fmla="*/ 2147483647 h 1498"/>
                <a:gd name="T14" fmla="*/ 2147483647 w 1498"/>
                <a:gd name="T15" fmla="*/ 2147483647 h 1498"/>
                <a:gd name="T16" fmla="*/ 2147483647 w 1498"/>
                <a:gd name="T17" fmla="*/ 2147483647 h 1498"/>
                <a:gd name="T18" fmla="*/ 2147483647 w 1498"/>
                <a:gd name="T19" fmla="*/ 2147483647 h 1498"/>
                <a:gd name="T20" fmla="*/ 2147483647 w 1498"/>
                <a:gd name="T21" fmla="*/ 2147483647 h 1498"/>
                <a:gd name="T22" fmla="*/ 2147483647 w 1498"/>
                <a:gd name="T23" fmla="*/ 2147483647 h 1498"/>
                <a:gd name="T24" fmla="*/ 0 w 1498"/>
                <a:gd name="T25" fmla="*/ 2147483647 h 1498"/>
                <a:gd name="T26" fmla="*/ 2147483647 w 1498"/>
                <a:gd name="T27" fmla="*/ 2147483647 h 1498"/>
                <a:gd name="T28" fmla="*/ 2147483647 w 1498"/>
                <a:gd name="T29" fmla="*/ 2147483647 h 1498"/>
                <a:gd name="T30" fmla="*/ 2147483647 w 1498"/>
                <a:gd name="T31" fmla="*/ 2147483647 h 1498"/>
                <a:gd name="T32" fmla="*/ 2147483647 w 1498"/>
                <a:gd name="T33" fmla="*/ 2147483647 h 1498"/>
                <a:gd name="T34" fmla="*/ 2147483647 w 1498"/>
                <a:gd name="T35" fmla="*/ 2147483647 h 1498"/>
                <a:gd name="T36" fmla="*/ 2147483647 w 1498"/>
                <a:gd name="T37" fmla="*/ 2147483647 h 1498"/>
                <a:gd name="T38" fmla="*/ 2147483647 w 1498"/>
                <a:gd name="T39" fmla="*/ 2147483647 h 1498"/>
                <a:gd name="T40" fmla="*/ 2147483647 w 1498"/>
                <a:gd name="T41" fmla="*/ 2147483647 h 1498"/>
                <a:gd name="T42" fmla="*/ 2147483647 w 1498"/>
                <a:gd name="T43" fmla="*/ 2147483647 h 1498"/>
                <a:gd name="T44" fmla="*/ 2147483647 w 1498"/>
                <a:gd name="T45" fmla="*/ 2147483647 h 1498"/>
                <a:gd name="T46" fmla="*/ 2147483647 w 1498"/>
                <a:gd name="T47" fmla="*/ 2147483647 h 1498"/>
                <a:gd name="T48" fmla="*/ 2147483647 w 1498"/>
                <a:gd name="T49" fmla="*/ 2147483647 h 1498"/>
                <a:gd name="T50" fmla="*/ 2147483647 w 1498"/>
                <a:gd name="T51" fmla="*/ 2147483647 h 1498"/>
                <a:gd name="T52" fmla="*/ 2147483647 w 1498"/>
                <a:gd name="T53" fmla="*/ 2147483647 h 1498"/>
                <a:gd name="T54" fmla="*/ 2147483647 w 1498"/>
                <a:gd name="T55" fmla="*/ 2147483647 h 1498"/>
                <a:gd name="T56" fmla="*/ 2147483647 w 1498"/>
                <a:gd name="T57" fmla="*/ 2147483647 h 1498"/>
                <a:gd name="T58" fmla="*/ 2147483647 w 1498"/>
                <a:gd name="T59" fmla="*/ 2147483647 h 1498"/>
                <a:gd name="T60" fmla="*/ 2147483647 w 1498"/>
                <a:gd name="T61" fmla="*/ 2147483647 h 1498"/>
                <a:gd name="T62" fmla="*/ 2147483647 w 1498"/>
                <a:gd name="T63" fmla="*/ 2147483647 h 1498"/>
                <a:gd name="T64" fmla="*/ 2147483647 w 1498"/>
                <a:gd name="T65" fmla="*/ 2147483647 h 1498"/>
                <a:gd name="T66" fmla="*/ 2147483647 w 1498"/>
                <a:gd name="T67" fmla="*/ 2147483647 h 1498"/>
                <a:gd name="T68" fmla="*/ 2147483647 w 1498"/>
                <a:gd name="T69" fmla="*/ 2147483647 h 1498"/>
                <a:gd name="T70" fmla="*/ 2147483647 w 1498"/>
                <a:gd name="T71" fmla="*/ 2147483647 h 1498"/>
                <a:gd name="T72" fmla="*/ 2147483647 w 1498"/>
                <a:gd name="T73" fmla="*/ 2147483647 h 1498"/>
                <a:gd name="T74" fmla="*/ 2147483647 w 1498"/>
                <a:gd name="T75" fmla="*/ 2147483647 h 1498"/>
                <a:gd name="T76" fmla="*/ 2147483647 w 1498"/>
                <a:gd name="T77" fmla="*/ 2147483647 h 1498"/>
                <a:gd name="T78" fmla="*/ 2147483647 w 1498"/>
                <a:gd name="T79" fmla="*/ 2147483647 h 1498"/>
                <a:gd name="T80" fmla="*/ 2147483647 w 1498"/>
                <a:gd name="T81" fmla="*/ 2147483647 h 1498"/>
                <a:gd name="T82" fmla="*/ 2147483647 w 1498"/>
                <a:gd name="T83" fmla="*/ 2147483647 h 1498"/>
                <a:gd name="T84" fmla="*/ 2147483647 w 1498"/>
                <a:gd name="T85" fmla="*/ 2147483647 h 1498"/>
                <a:gd name="T86" fmla="*/ 2147483647 w 1498"/>
                <a:gd name="T87" fmla="*/ 2147483647 h 1498"/>
                <a:gd name="T88" fmla="*/ 2147483647 w 1498"/>
                <a:gd name="T89" fmla="*/ 2147483647 h 1498"/>
                <a:gd name="T90" fmla="*/ 2147483647 w 1498"/>
                <a:gd name="T91" fmla="*/ 2147483647 h 1498"/>
                <a:gd name="T92" fmla="*/ 2147483647 w 1498"/>
                <a:gd name="T93" fmla="*/ 2147483647 h 1498"/>
                <a:gd name="T94" fmla="*/ 2147483647 w 1498"/>
                <a:gd name="T95" fmla="*/ 2147483647 h 1498"/>
                <a:gd name="T96" fmla="*/ 2147483647 w 1498"/>
                <a:gd name="T97" fmla="*/ 2147483647 h 1498"/>
                <a:gd name="T98" fmla="*/ 2147483647 w 1498"/>
                <a:gd name="T99" fmla="*/ 2147483647 h 1498"/>
                <a:gd name="T100" fmla="*/ 2147483647 w 1498"/>
                <a:gd name="T101" fmla="*/ 2147483647 h 14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98"/>
                <a:gd name="T154" fmla="*/ 0 h 1498"/>
                <a:gd name="T155" fmla="*/ 1498 w 1498"/>
                <a:gd name="T156" fmla="*/ 1498 h 14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98" h="1498">
                  <a:moveTo>
                    <a:pt x="1498" y="749"/>
                  </a:moveTo>
                  <a:lnTo>
                    <a:pt x="1497" y="711"/>
                  </a:lnTo>
                  <a:lnTo>
                    <a:pt x="1493" y="673"/>
                  </a:lnTo>
                  <a:lnTo>
                    <a:pt x="1489" y="635"/>
                  </a:lnTo>
                  <a:lnTo>
                    <a:pt x="1482" y="598"/>
                  </a:lnTo>
                  <a:lnTo>
                    <a:pt x="1474" y="562"/>
                  </a:lnTo>
                  <a:lnTo>
                    <a:pt x="1464" y="526"/>
                  </a:lnTo>
                  <a:lnTo>
                    <a:pt x="1452" y="491"/>
                  </a:lnTo>
                  <a:lnTo>
                    <a:pt x="1439" y="458"/>
                  </a:lnTo>
                  <a:lnTo>
                    <a:pt x="1424" y="424"/>
                  </a:lnTo>
                  <a:lnTo>
                    <a:pt x="1407" y="392"/>
                  </a:lnTo>
                  <a:lnTo>
                    <a:pt x="1389" y="360"/>
                  </a:lnTo>
                  <a:lnTo>
                    <a:pt x="1370" y="330"/>
                  </a:lnTo>
                  <a:lnTo>
                    <a:pt x="1349" y="301"/>
                  </a:lnTo>
                  <a:lnTo>
                    <a:pt x="1326" y="273"/>
                  </a:lnTo>
                  <a:lnTo>
                    <a:pt x="1303" y="246"/>
                  </a:lnTo>
                  <a:lnTo>
                    <a:pt x="1278" y="219"/>
                  </a:lnTo>
                  <a:lnTo>
                    <a:pt x="1253" y="194"/>
                  </a:lnTo>
                  <a:lnTo>
                    <a:pt x="1226" y="171"/>
                  </a:lnTo>
                  <a:lnTo>
                    <a:pt x="1196" y="148"/>
                  </a:lnTo>
                  <a:lnTo>
                    <a:pt x="1167" y="128"/>
                  </a:lnTo>
                  <a:lnTo>
                    <a:pt x="1137" y="108"/>
                  </a:lnTo>
                  <a:lnTo>
                    <a:pt x="1106" y="90"/>
                  </a:lnTo>
                  <a:lnTo>
                    <a:pt x="1073" y="74"/>
                  </a:lnTo>
                  <a:lnTo>
                    <a:pt x="1041" y="59"/>
                  </a:lnTo>
                  <a:lnTo>
                    <a:pt x="1006" y="45"/>
                  </a:lnTo>
                  <a:lnTo>
                    <a:pt x="971" y="34"/>
                  </a:lnTo>
                  <a:lnTo>
                    <a:pt x="935" y="24"/>
                  </a:lnTo>
                  <a:lnTo>
                    <a:pt x="900" y="15"/>
                  </a:lnTo>
                  <a:lnTo>
                    <a:pt x="863" y="8"/>
                  </a:lnTo>
                  <a:lnTo>
                    <a:pt x="826" y="4"/>
                  </a:lnTo>
                  <a:lnTo>
                    <a:pt x="788" y="2"/>
                  </a:lnTo>
                  <a:lnTo>
                    <a:pt x="748" y="0"/>
                  </a:lnTo>
                  <a:lnTo>
                    <a:pt x="710" y="2"/>
                  </a:lnTo>
                  <a:lnTo>
                    <a:pt x="672" y="4"/>
                  </a:lnTo>
                  <a:lnTo>
                    <a:pt x="635" y="8"/>
                  </a:lnTo>
                  <a:lnTo>
                    <a:pt x="598" y="15"/>
                  </a:lnTo>
                  <a:lnTo>
                    <a:pt x="561" y="24"/>
                  </a:lnTo>
                  <a:lnTo>
                    <a:pt x="526" y="34"/>
                  </a:lnTo>
                  <a:lnTo>
                    <a:pt x="492" y="45"/>
                  </a:lnTo>
                  <a:lnTo>
                    <a:pt x="457" y="59"/>
                  </a:lnTo>
                  <a:lnTo>
                    <a:pt x="425" y="74"/>
                  </a:lnTo>
                  <a:lnTo>
                    <a:pt x="392" y="90"/>
                  </a:lnTo>
                  <a:lnTo>
                    <a:pt x="361" y="108"/>
                  </a:lnTo>
                  <a:lnTo>
                    <a:pt x="330" y="128"/>
                  </a:lnTo>
                  <a:lnTo>
                    <a:pt x="301" y="148"/>
                  </a:lnTo>
                  <a:lnTo>
                    <a:pt x="272" y="171"/>
                  </a:lnTo>
                  <a:lnTo>
                    <a:pt x="245" y="194"/>
                  </a:lnTo>
                  <a:lnTo>
                    <a:pt x="219" y="219"/>
                  </a:lnTo>
                  <a:lnTo>
                    <a:pt x="195" y="246"/>
                  </a:lnTo>
                  <a:lnTo>
                    <a:pt x="171" y="273"/>
                  </a:lnTo>
                  <a:lnTo>
                    <a:pt x="149" y="301"/>
                  </a:lnTo>
                  <a:lnTo>
                    <a:pt x="128" y="330"/>
                  </a:lnTo>
                  <a:lnTo>
                    <a:pt x="109" y="360"/>
                  </a:lnTo>
                  <a:lnTo>
                    <a:pt x="91" y="392"/>
                  </a:lnTo>
                  <a:lnTo>
                    <a:pt x="74" y="424"/>
                  </a:lnTo>
                  <a:lnTo>
                    <a:pt x="59" y="458"/>
                  </a:lnTo>
                  <a:lnTo>
                    <a:pt x="46" y="491"/>
                  </a:lnTo>
                  <a:lnTo>
                    <a:pt x="33" y="526"/>
                  </a:lnTo>
                  <a:lnTo>
                    <a:pt x="23" y="562"/>
                  </a:lnTo>
                  <a:lnTo>
                    <a:pt x="16" y="598"/>
                  </a:lnTo>
                  <a:lnTo>
                    <a:pt x="9" y="635"/>
                  </a:lnTo>
                  <a:lnTo>
                    <a:pt x="4" y="673"/>
                  </a:lnTo>
                  <a:lnTo>
                    <a:pt x="1" y="711"/>
                  </a:lnTo>
                  <a:lnTo>
                    <a:pt x="0" y="749"/>
                  </a:lnTo>
                  <a:lnTo>
                    <a:pt x="1" y="787"/>
                  </a:lnTo>
                  <a:lnTo>
                    <a:pt x="4" y="825"/>
                  </a:lnTo>
                  <a:lnTo>
                    <a:pt x="9" y="863"/>
                  </a:lnTo>
                  <a:lnTo>
                    <a:pt x="16" y="900"/>
                  </a:lnTo>
                  <a:lnTo>
                    <a:pt x="23" y="936"/>
                  </a:lnTo>
                  <a:lnTo>
                    <a:pt x="33" y="972"/>
                  </a:lnTo>
                  <a:lnTo>
                    <a:pt x="46" y="1007"/>
                  </a:lnTo>
                  <a:lnTo>
                    <a:pt x="59" y="1040"/>
                  </a:lnTo>
                  <a:lnTo>
                    <a:pt x="74" y="1074"/>
                  </a:lnTo>
                  <a:lnTo>
                    <a:pt x="91" y="1106"/>
                  </a:lnTo>
                  <a:lnTo>
                    <a:pt x="109" y="1138"/>
                  </a:lnTo>
                  <a:lnTo>
                    <a:pt x="128" y="1168"/>
                  </a:lnTo>
                  <a:lnTo>
                    <a:pt x="149" y="1197"/>
                  </a:lnTo>
                  <a:lnTo>
                    <a:pt x="171" y="1225"/>
                  </a:lnTo>
                  <a:lnTo>
                    <a:pt x="195" y="1252"/>
                  </a:lnTo>
                  <a:lnTo>
                    <a:pt x="219" y="1279"/>
                  </a:lnTo>
                  <a:lnTo>
                    <a:pt x="245" y="1304"/>
                  </a:lnTo>
                  <a:lnTo>
                    <a:pt x="272" y="1327"/>
                  </a:lnTo>
                  <a:lnTo>
                    <a:pt x="301" y="1350"/>
                  </a:lnTo>
                  <a:lnTo>
                    <a:pt x="330" y="1370"/>
                  </a:lnTo>
                  <a:lnTo>
                    <a:pt x="361" y="1390"/>
                  </a:lnTo>
                  <a:lnTo>
                    <a:pt x="392" y="1408"/>
                  </a:lnTo>
                  <a:lnTo>
                    <a:pt x="425" y="1424"/>
                  </a:lnTo>
                  <a:lnTo>
                    <a:pt x="457" y="1439"/>
                  </a:lnTo>
                  <a:lnTo>
                    <a:pt x="492" y="1453"/>
                  </a:lnTo>
                  <a:lnTo>
                    <a:pt x="526" y="1464"/>
                  </a:lnTo>
                  <a:lnTo>
                    <a:pt x="561" y="1474"/>
                  </a:lnTo>
                  <a:lnTo>
                    <a:pt x="598" y="1483"/>
                  </a:lnTo>
                  <a:lnTo>
                    <a:pt x="635" y="1490"/>
                  </a:lnTo>
                  <a:lnTo>
                    <a:pt x="672" y="1494"/>
                  </a:lnTo>
                  <a:lnTo>
                    <a:pt x="710" y="1498"/>
                  </a:lnTo>
                  <a:lnTo>
                    <a:pt x="748" y="1498"/>
                  </a:lnTo>
                  <a:lnTo>
                    <a:pt x="788" y="1498"/>
                  </a:lnTo>
                  <a:lnTo>
                    <a:pt x="826" y="1494"/>
                  </a:lnTo>
                  <a:lnTo>
                    <a:pt x="863" y="1490"/>
                  </a:lnTo>
                  <a:lnTo>
                    <a:pt x="900" y="1483"/>
                  </a:lnTo>
                  <a:lnTo>
                    <a:pt x="935" y="1474"/>
                  </a:lnTo>
                  <a:lnTo>
                    <a:pt x="971" y="1464"/>
                  </a:lnTo>
                  <a:lnTo>
                    <a:pt x="1006" y="1453"/>
                  </a:lnTo>
                  <a:lnTo>
                    <a:pt x="1041" y="1439"/>
                  </a:lnTo>
                  <a:lnTo>
                    <a:pt x="1073" y="1424"/>
                  </a:lnTo>
                  <a:lnTo>
                    <a:pt x="1106" y="1408"/>
                  </a:lnTo>
                  <a:lnTo>
                    <a:pt x="1137" y="1390"/>
                  </a:lnTo>
                  <a:lnTo>
                    <a:pt x="1167" y="1370"/>
                  </a:lnTo>
                  <a:lnTo>
                    <a:pt x="1196" y="1350"/>
                  </a:lnTo>
                  <a:lnTo>
                    <a:pt x="1226" y="1327"/>
                  </a:lnTo>
                  <a:lnTo>
                    <a:pt x="1253" y="1304"/>
                  </a:lnTo>
                  <a:lnTo>
                    <a:pt x="1278" y="1279"/>
                  </a:lnTo>
                  <a:lnTo>
                    <a:pt x="1303" y="1252"/>
                  </a:lnTo>
                  <a:lnTo>
                    <a:pt x="1326" y="1225"/>
                  </a:lnTo>
                  <a:lnTo>
                    <a:pt x="1349" y="1197"/>
                  </a:lnTo>
                  <a:lnTo>
                    <a:pt x="1370" y="1168"/>
                  </a:lnTo>
                  <a:lnTo>
                    <a:pt x="1389" y="1138"/>
                  </a:lnTo>
                  <a:lnTo>
                    <a:pt x="1407" y="1106"/>
                  </a:lnTo>
                  <a:lnTo>
                    <a:pt x="1424" y="1074"/>
                  </a:lnTo>
                  <a:lnTo>
                    <a:pt x="1439" y="1040"/>
                  </a:lnTo>
                  <a:lnTo>
                    <a:pt x="1452" y="1007"/>
                  </a:lnTo>
                  <a:lnTo>
                    <a:pt x="1464" y="972"/>
                  </a:lnTo>
                  <a:lnTo>
                    <a:pt x="1474" y="936"/>
                  </a:lnTo>
                  <a:lnTo>
                    <a:pt x="1482" y="900"/>
                  </a:lnTo>
                  <a:lnTo>
                    <a:pt x="1489" y="863"/>
                  </a:lnTo>
                  <a:lnTo>
                    <a:pt x="1493" y="825"/>
                  </a:lnTo>
                  <a:lnTo>
                    <a:pt x="1497" y="787"/>
                  </a:lnTo>
                  <a:lnTo>
                    <a:pt x="1498" y="749"/>
                  </a:lnTo>
                  <a:close/>
                  <a:moveTo>
                    <a:pt x="1199" y="749"/>
                  </a:moveTo>
                  <a:lnTo>
                    <a:pt x="1198" y="773"/>
                  </a:lnTo>
                  <a:lnTo>
                    <a:pt x="1195" y="795"/>
                  </a:lnTo>
                  <a:lnTo>
                    <a:pt x="1193" y="817"/>
                  </a:lnTo>
                  <a:lnTo>
                    <a:pt x="1189" y="840"/>
                  </a:lnTo>
                  <a:lnTo>
                    <a:pt x="1184" y="861"/>
                  </a:lnTo>
                  <a:lnTo>
                    <a:pt x="1177" y="882"/>
                  </a:lnTo>
                  <a:lnTo>
                    <a:pt x="1171" y="904"/>
                  </a:lnTo>
                  <a:lnTo>
                    <a:pt x="1163" y="924"/>
                  </a:lnTo>
                  <a:lnTo>
                    <a:pt x="1154" y="944"/>
                  </a:lnTo>
                  <a:lnTo>
                    <a:pt x="1144" y="963"/>
                  </a:lnTo>
                  <a:lnTo>
                    <a:pt x="1133" y="982"/>
                  </a:lnTo>
                  <a:lnTo>
                    <a:pt x="1121" y="1000"/>
                  </a:lnTo>
                  <a:lnTo>
                    <a:pt x="1109" y="1018"/>
                  </a:lnTo>
                  <a:lnTo>
                    <a:pt x="1096" y="1035"/>
                  </a:lnTo>
                  <a:lnTo>
                    <a:pt x="1081" y="1052"/>
                  </a:lnTo>
                  <a:lnTo>
                    <a:pt x="1067" y="1067"/>
                  </a:lnTo>
                  <a:lnTo>
                    <a:pt x="1051" y="1082"/>
                  </a:lnTo>
                  <a:lnTo>
                    <a:pt x="1035" y="1095"/>
                  </a:lnTo>
                  <a:lnTo>
                    <a:pt x="1017" y="1109"/>
                  </a:lnTo>
                  <a:lnTo>
                    <a:pt x="1000" y="1122"/>
                  </a:lnTo>
                  <a:lnTo>
                    <a:pt x="981" y="1133"/>
                  </a:lnTo>
                  <a:lnTo>
                    <a:pt x="963" y="1145"/>
                  </a:lnTo>
                  <a:lnTo>
                    <a:pt x="943" y="1155"/>
                  </a:lnTo>
                  <a:lnTo>
                    <a:pt x="924" y="1164"/>
                  </a:lnTo>
                  <a:lnTo>
                    <a:pt x="903" y="1171"/>
                  </a:lnTo>
                  <a:lnTo>
                    <a:pt x="883" y="1178"/>
                  </a:lnTo>
                  <a:lnTo>
                    <a:pt x="861" y="1184"/>
                  </a:lnTo>
                  <a:lnTo>
                    <a:pt x="839" y="1189"/>
                  </a:lnTo>
                  <a:lnTo>
                    <a:pt x="818" y="1193"/>
                  </a:lnTo>
                  <a:lnTo>
                    <a:pt x="794" y="1196"/>
                  </a:lnTo>
                  <a:lnTo>
                    <a:pt x="772" y="1198"/>
                  </a:lnTo>
                  <a:lnTo>
                    <a:pt x="748" y="1198"/>
                  </a:lnTo>
                  <a:lnTo>
                    <a:pt x="726" y="1198"/>
                  </a:lnTo>
                  <a:lnTo>
                    <a:pt x="702" y="1196"/>
                  </a:lnTo>
                  <a:lnTo>
                    <a:pt x="680" y="1193"/>
                  </a:lnTo>
                  <a:lnTo>
                    <a:pt x="659" y="1189"/>
                  </a:lnTo>
                  <a:lnTo>
                    <a:pt x="636" y="1184"/>
                  </a:lnTo>
                  <a:lnTo>
                    <a:pt x="615" y="1178"/>
                  </a:lnTo>
                  <a:lnTo>
                    <a:pt x="595" y="1171"/>
                  </a:lnTo>
                  <a:lnTo>
                    <a:pt x="574" y="1164"/>
                  </a:lnTo>
                  <a:lnTo>
                    <a:pt x="554" y="1155"/>
                  </a:lnTo>
                  <a:lnTo>
                    <a:pt x="534" y="1145"/>
                  </a:lnTo>
                  <a:lnTo>
                    <a:pt x="515" y="1133"/>
                  </a:lnTo>
                  <a:lnTo>
                    <a:pt x="497" y="1122"/>
                  </a:lnTo>
                  <a:lnTo>
                    <a:pt x="481" y="1109"/>
                  </a:lnTo>
                  <a:lnTo>
                    <a:pt x="463" y="1095"/>
                  </a:lnTo>
                  <a:lnTo>
                    <a:pt x="447" y="1082"/>
                  </a:lnTo>
                  <a:lnTo>
                    <a:pt x="431" y="1067"/>
                  </a:lnTo>
                  <a:lnTo>
                    <a:pt x="417" y="1052"/>
                  </a:lnTo>
                  <a:lnTo>
                    <a:pt x="402" y="1035"/>
                  </a:lnTo>
                  <a:lnTo>
                    <a:pt x="389" y="1018"/>
                  </a:lnTo>
                  <a:lnTo>
                    <a:pt x="376" y="1000"/>
                  </a:lnTo>
                  <a:lnTo>
                    <a:pt x="364" y="982"/>
                  </a:lnTo>
                  <a:lnTo>
                    <a:pt x="354" y="963"/>
                  </a:lnTo>
                  <a:lnTo>
                    <a:pt x="344" y="944"/>
                  </a:lnTo>
                  <a:lnTo>
                    <a:pt x="335" y="924"/>
                  </a:lnTo>
                  <a:lnTo>
                    <a:pt x="327" y="904"/>
                  </a:lnTo>
                  <a:lnTo>
                    <a:pt x="319" y="882"/>
                  </a:lnTo>
                  <a:lnTo>
                    <a:pt x="314" y="861"/>
                  </a:lnTo>
                  <a:lnTo>
                    <a:pt x="309" y="840"/>
                  </a:lnTo>
                  <a:lnTo>
                    <a:pt x="305" y="817"/>
                  </a:lnTo>
                  <a:lnTo>
                    <a:pt x="301" y="795"/>
                  </a:lnTo>
                  <a:lnTo>
                    <a:pt x="300" y="773"/>
                  </a:lnTo>
                  <a:lnTo>
                    <a:pt x="299" y="749"/>
                  </a:lnTo>
                  <a:lnTo>
                    <a:pt x="300" y="725"/>
                  </a:lnTo>
                  <a:lnTo>
                    <a:pt x="301" y="703"/>
                  </a:lnTo>
                  <a:lnTo>
                    <a:pt x="305" y="681"/>
                  </a:lnTo>
                  <a:lnTo>
                    <a:pt x="309" y="658"/>
                  </a:lnTo>
                  <a:lnTo>
                    <a:pt x="314" y="637"/>
                  </a:lnTo>
                  <a:lnTo>
                    <a:pt x="319" y="616"/>
                  </a:lnTo>
                  <a:lnTo>
                    <a:pt x="327" y="594"/>
                  </a:lnTo>
                  <a:lnTo>
                    <a:pt x="335" y="574"/>
                  </a:lnTo>
                  <a:lnTo>
                    <a:pt x="344" y="554"/>
                  </a:lnTo>
                  <a:lnTo>
                    <a:pt x="354" y="535"/>
                  </a:lnTo>
                  <a:lnTo>
                    <a:pt x="364" y="516"/>
                  </a:lnTo>
                  <a:lnTo>
                    <a:pt x="376" y="498"/>
                  </a:lnTo>
                  <a:lnTo>
                    <a:pt x="389" y="480"/>
                  </a:lnTo>
                  <a:lnTo>
                    <a:pt x="402" y="463"/>
                  </a:lnTo>
                  <a:lnTo>
                    <a:pt x="417" y="446"/>
                  </a:lnTo>
                  <a:lnTo>
                    <a:pt x="431" y="431"/>
                  </a:lnTo>
                  <a:lnTo>
                    <a:pt x="447" y="416"/>
                  </a:lnTo>
                  <a:lnTo>
                    <a:pt x="463" y="403"/>
                  </a:lnTo>
                  <a:lnTo>
                    <a:pt x="481" y="389"/>
                  </a:lnTo>
                  <a:lnTo>
                    <a:pt x="497" y="376"/>
                  </a:lnTo>
                  <a:lnTo>
                    <a:pt x="515" y="365"/>
                  </a:lnTo>
                  <a:lnTo>
                    <a:pt x="534" y="353"/>
                  </a:lnTo>
                  <a:lnTo>
                    <a:pt x="554" y="344"/>
                  </a:lnTo>
                  <a:lnTo>
                    <a:pt x="574" y="334"/>
                  </a:lnTo>
                  <a:lnTo>
                    <a:pt x="595" y="327"/>
                  </a:lnTo>
                  <a:lnTo>
                    <a:pt x="615" y="320"/>
                  </a:lnTo>
                  <a:lnTo>
                    <a:pt x="636" y="314"/>
                  </a:lnTo>
                  <a:lnTo>
                    <a:pt x="659" y="309"/>
                  </a:lnTo>
                  <a:lnTo>
                    <a:pt x="680" y="305"/>
                  </a:lnTo>
                  <a:lnTo>
                    <a:pt x="702" y="302"/>
                  </a:lnTo>
                  <a:lnTo>
                    <a:pt x="726" y="301"/>
                  </a:lnTo>
                  <a:lnTo>
                    <a:pt x="748" y="300"/>
                  </a:lnTo>
                  <a:lnTo>
                    <a:pt x="772" y="301"/>
                  </a:lnTo>
                  <a:lnTo>
                    <a:pt x="794" y="302"/>
                  </a:lnTo>
                  <a:lnTo>
                    <a:pt x="818" y="305"/>
                  </a:lnTo>
                  <a:lnTo>
                    <a:pt x="839" y="309"/>
                  </a:lnTo>
                  <a:lnTo>
                    <a:pt x="861" y="314"/>
                  </a:lnTo>
                  <a:lnTo>
                    <a:pt x="883" y="320"/>
                  </a:lnTo>
                  <a:lnTo>
                    <a:pt x="903" y="327"/>
                  </a:lnTo>
                  <a:lnTo>
                    <a:pt x="924" y="334"/>
                  </a:lnTo>
                  <a:lnTo>
                    <a:pt x="943" y="344"/>
                  </a:lnTo>
                  <a:lnTo>
                    <a:pt x="963" y="353"/>
                  </a:lnTo>
                  <a:lnTo>
                    <a:pt x="981" y="365"/>
                  </a:lnTo>
                  <a:lnTo>
                    <a:pt x="1000" y="376"/>
                  </a:lnTo>
                  <a:lnTo>
                    <a:pt x="1017" y="389"/>
                  </a:lnTo>
                  <a:lnTo>
                    <a:pt x="1035" y="403"/>
                  </a:lnTo>
                  <a:lnTo>
                    <a:pt x="1051" y="416"/>
                  </a:lnTo>
                  <a:lnTo>
                    <a:pt x="1067" y="431"/>
                  </a:lnTo>
                  <a:lnTo>
                    <a:pt x="1081" y="446"/>
                  </a:lnTo>
                  <a:lnTo>
                    <a:pt x="1096" y="463"/>
                  </a:lnTo>
                  <a:lnTo>
                    <a:pt x="1109" y="480"/>
                  </a:lnTo>
                  <a:lnTo>
                    <a:pt x="1121" y="498"/>
                  </a:lnTo>
                  <a:lnTo>
                    <a:pt x="1133" y="516"/>
                  </a:lnTo>
                  <a:lnTo>
                    <a:pt x="1144" y="535"/>
                  </a:lnTo>
                  <a:lnTo>
                    <a:pt x="1154" y="554"/>
                  </a:lnTo>
                  <a:lnTo>
                    <a:pt x="1163" y="574"/>
                  </a:lnTo>
                  <a:lnTo>
                    <a:pt x="1171" y="594"/>
                  </a:lnTo>
                  <a:lnTo>
                    <a:pt x="1177" y="616"/>
                  </a:lnTo>
                  <a:lnTo>
                    <a:pt x="1184" y="637"/>
                  </a:lnTo>
                  <a:lnTo>
                    <a:pt x="1189" y="658"/>
                  </a:lnTo>
                  <a:lnTo>
                    <a:pt x="1193" y="681"/>
                  </a:lnTo>
                  <a:lnTo>
                    <a:pt x="1195" y="703"/>
                  </a:lnTo>
                  <a:lnTo>
                    <a:pt x="1198" y="725"/>
                  </a:lnTo>
                  <a:lnTo>
                    <a:pt x="1199" y="749"/>
                  </a:lnTo>
                  <a:close/>
                </a:path>
              </a:pathLst>
            </a:custGeom>
            <a:solidFill>
              <a:srgbClr val="E69B6B"/>
            </a:solidFill>
            <a:ln w="9525">
              <a:noFill/>
              <a:round/>
              <a:headEnd/>
              <a:tailEnd/>
            </a:ln>
          </p:spPr>
          <p:txBody>
            <a:bodyPr/>
            <a:lstStyle/>
            <a:p>
              <a:pPr eaLnBrk="1" hangingPunct="1"/>
              <a:endParaRPr lang="pt-BR" u="none"/>
            </a:p>
          </p:txBody>
        </p:sp>
        <p:sp>
          <p:nvSpPr>
            <p:cNvPr id="468228" name="Freeform 113"/>
            <p:cNvSpPr>
              <a:spLocks noEditPoints="1"/>
            </p:cNvSpPr>
            <p:nvPr/>
          </p:nvSpPr>
          <p:spPr bwMode="auto">
            <a:xfrm>
              <a:off x="4100513" y="3109899"/>
              <a:ext cx="271462" cy="273050"/>
            </a:xfrm>
            <a:custGeom>
              <a:avLst/>
              <a:gdLst>
                <a:gd name="T0" fmla="*/ 2147483647 w 1198"/>
                <a:gd name="T1" fmla="*/ 2147483647 h 1198"/>
                <a:gd name="T2" fmla="*/ 2147483647 w 1198"/>
                <a:gd name="T3" fmla="*/ 2147483647 h 1198"/>
                <a:gd name="T4" fmla="*/ 2147483647 w 1198"/>
                <a:gd name="T5" fmla="*/ 2147483647 h 1198"/>
                <a:gd name="T6" fmla="*/ 2147483647 w 1198"/>
                <a:gd name="T7" fmla="*/ 2147483647 h 1198"/>
                <a:gd name="T8" fmla="*/ 2147483647 w 1198"/>
                <a:gd name="T9" fmla="*/ 2147483647 h 1198"/>
                <a:gd name="T10" fmla="*/ 2147483647 w 1198"/>
                <a:gd name="T11" fmla="*/ 2147483647 h 1198"/>
                <a:gd name="T12" fmla="*/ 2147483647 w 1198"/>
                <a:gd name="T13" fmla="*/ 2147483647 h 1198"/>
                <a:gd name="T14" fmla="*/ 2147483647 w 1198"/>
                <a:gd name="T15" fmla="*/ 2147483647 h 1198"/>
                <a:gd name="T16" fmla="*/ 2147483647 w 1198"/>
                <a:gd name="T17" fmla="*/ 2147483647 h 1198"/>
                <a:gd name="T18" fmla="*/ 2147483647 w 1198"/>
                <a:gd name="T19" fmla="*/ 2147483647 h 1198"/>
                <a:gd name="T20" fmla="*/ 2147483647 w 1198"/>
                <a:gd name="T21" fmla="*/ 2147483647 h 1198"/>
                <a:gd name="T22" fmla="*/ 2147483647 w 1198"/>
                <a:gd name="T23" fmla="*/ 2147483647 h 1198"/>
                <a:gd name="T24" fmla="*/ 0 w 1198"/>
                <a:gd name="T25" fmla="*/ 2147483647 h 1198"/>
                <a:gd name="T26" fmla="*/ 2147483647 w 1198"/>
                <a:gd name="T27" fmla="*/ 2147483647 h 1198"/>
                <a:gd name="T28" fmla="*/ 2147483647 w 1198"/>
                <a:gd name="T29" fmla="*/ 2147483647 h 1198"/>
                <a:gd name="T30" fmla="*/ 2147483647 w 1198"/>
                <a:gd name="T31" fmla="*/ 2147483647 h 1198"/>
                <a:gd name="T32" fmla="*/ 2147483647 w 1198"/>
                <a:gd name="T33" fmla="*/ 2147483647 h 1198"/>
                <a:gd name="T34" fmla="*/ 2147483647 w 1198"/>
                <a:gd name="T35" fmla="*/ 2147483647 h 1198"/>
                <a:gd name="T36" fmla="*/ 2147483647 w 1198"/>
                <a:gd name="T37" fmla="*/ 2147483647 h 1198"/>
                <a:gd name="T38" fmla="*/ 2147483647 w 1198"/>
                <a:gd name="T39" fmla="*/ 2147483647 h 1198"/>
                <a:gd name="T40" fmla="*/ 2147483647 w 1198"/>
                <a:gd name="T41" fmla="*/ 2147483647 h 1198"/>
                <a:gd name="T42" fmla="*/ 2147483647 w 1198"/>
                <a:gd name="T43" fmla="*/ 2147483647 h 1198"/>
                <a:gd name="T44" fmla="*/ 2147483647 w 1198"/>
                <a:gd name="T45" fmla="*/ 2147483647 h 1198"/>
                <a:gd name="T46" fmla="*/ 2147483647 w 1198"/>
                <a:gd name="T47" fmla="*/ 2147483647 h 1198"/>
                <a:gd name="T48" fmla="*/ 2147483647 w 1198"/>
                <a:gd name="T49" fmla="*/ 2147483647 h 1198"/>
                <a:gd name="T50" fmla="*/ 2147483647 w 1198"/>
                <a:gd name="T51" fmla="*/ 2147483647 h 1198"/>
                <a:gd name="T52" fmla="*/ 2147483647 w 1198"/>
                <a:gd name="T53" fmla="*/ 2147483647 h 1198"/>
                <a:gd name="T54" fmla="*/ 2147483647 w 1198"/>
                <a:gd name="T55" fmla="*/ 2147483647 h 1198"/>
                <a:gd name="T56" fmla="*/ 2147483647 w 1198"/>
                <a:gd name="T57" fmla="*/ 2147483647 h 1198"/>
                <a:gd name="T58" fmla="*/ 2147483647 w 1198"/>
                <a:gd name="T59" fmla="*/ 2147483647 h 1198"/>
                <a:gd name="T60" fmla="*/ 2147483647 w 1198"/>
                <a:gd name="T61" fmla="*/ 2147483647 h 1198"/>
                <a:gd name="T62" fmla="*/ 2147483647 w 1198"/>
                <a:gd name="T63" fmla="*/ 2147483647 h 1198"/>
                <a:gd name="T64" fmla="*/ 2147483647 w 1198"/>
                <a:gd name="T65" fmla="*/ 2147483647 h 1198"/>
                <a:gd name="T66" fmla="*/ 2147483647 w 1198"/>
                <a:gd name="T67" fmla="*/ 2147483647 h 1198"/>
                <a:gd name="T68" fmla="*/ 2147483647 w 1198"/>
                <a:gd name="T69" fmla="*/ 2147483647 h 1198"/>
                <a:gd name="T70" fmla="*/ 2147483647 w 1198"/>
                <a:gd name="T71" fmla="*/ 2147483647 h 1198"/>
                <a:gd name="T72" fmla="*/ 2147483647 w 1198"/>
                <a:gd name="T73" fmla="*/ 2147483647 h 1198"/>
                <a:gd name="T74" fmla="*/ 2147483647 w 1198"/>
                <a:gd name="T75" fmla="*/ 2147483647 h 1198"/>
                <a:gd name="T76" fmla="*/ 2147483647 w 1198"/>
                <a:gd name="T77" fmla="*/ 2147483647 h 1198"/>
                <a:gd name="T78" fmla="*/ 2147483647 w 1198"/>
                <a:gd name="T79" fmla="*/ 2147483647 h 1198"/>
                <a:gd name="T80" fmla="*/ 2147483647 w 1198"/>
                <a:gd name="T81" fmla="*/ 2147483647 h 1198"/>
                <a:gd name="T82" fmla="*/ 2147483647 w 1198"/>
                <a:gd name="T83" fmla="*/ 2147483647 h 1198"/>
                <a:gd name="T84" fmla="*/ 2147483647 w 1198"/>
                <a:gd name="T85" fmla="*/ 2147483647 h 1198"/>
                <a:gd name="T86" fmla="*/ 2147483647 w 1198"/>
                <a:gd name="T87" fmla="*/ 2147483647 h 1198"/>
                <a:gd name="T88" fmla="*/ 2147483647 w 1198"/>
                <a:gd name="T89" fmla="*/ 2147483647 h 1198"/>
                <a:gd name="T90" fmla="*/ 2147483647 w 1198"/>
                <a:gd name="T91" fmla="*/ 2147483647 h 1198"/>
                <a:gd name="T92" fmla="*/ 2147483647 w 1198"/>
                <a:gd name="T93" fmla="*/ 2147483647 h 1198"/>
                <a:gd name="T94" fmla="*/ 2147483647 w 1198"/>
                <a:gd name="T95" fmla="*/ 2147483647 h 1198"/>
                <a:gd name="T96" fmla="*/ 2147483647 w 1198"/>
                <a:gd name="T97" fmla="*/ 2147483647 h 1198"/>
                <a:gd name="T98" fmla="*/ 2147483647 w 1198"/>
                <a:gd name="T99" fmla="*/ 2147483647 h 1198"/>
                <a:gd name="T100" fmla="*/ 2147483647 w 1198"/>
                <a:gd name="T101" fmla="*/ 2147483647 h 1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98"/>
                <a:gd name="T154" fmla="*/ 0 h 1198"/>
                <a:gd name="T155" fmla="*/ 1198 w 1198"/>
                <a:gd name="T156" fmla="*/ 1198 h 1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98" h="1198">
                  <a:moveTo>
                    <a:pt x="1198" y="599"/>
                  </a:moveTo>
                  <a:lnTo>
                    <a:pt x="1197" y="569"/>
                  </a:lnTo>
                  <a:lnTo>
                    <a:pt x="1194" y="537"/>
                  </a:lnTo>
                  <a:lnTo>
                    <a:pt x="1191" y="508"/>
                  </a:lnTo>
                  <a:lnTo>
                    <a:pt x="1185" y="478"/>
                  </a:lnTo>
                  <a:lnTo>
                    <a:pt x="1179" y="449"/>
                  </a:lnTo>
                  <a:lnTo>
                    <a:pt x="1171" y="421"/>
                  </a:lnTo>
                  <a:lnTo>
                    <a:pt x="1162" y="393"/>
                  </a:lnTo>
                  <a:lnTo>
                    <a:pt x="1151" y="366"/>
                  </a:lnTo>
                  <a:lnTo>
                    <a:pt x="1138" y="339"/>
                  </a:lnTo>
                  <a:lnTo>
                    <a:pt x="1126" y="313"/>
                  </a:lnTo>
                  <a:lnTo>
                    <a:pt x="1111" y="289"/>
                  </a:lnTo>
                  <a:lnTo>
                    <a:pt x="1096" y="264"/>
                  </a:lnTo>
                  <a:lnTo>
                    <a:pt x="1079" y="240"/>
                  </a:lnTo>
                  <a:lnTo>
                    <a:pt x="1061" y="218"/>
                  </a:lnTo>
                  <a:lnTo>
                    <a:pt x="1042" y="197"/>
                  </a:lnTo>
                  <a:lnTo>
                    <a:pt x="1023" y="175"/>
                  </a:lnTo>
                  <a:lnTo>
                    <a:pt x="1002" y="155"/>
                  </a:lnTo>
                  <a:lnTo>
                    <a:pt x="980" y="136"/>
                  </a:lnTo>
                  <a:lnTo>
                    <a:pt x="957" y="119"/>
                  </a:lnTo>
                  <a:lnTo>
                    <a:pt x="933" y="103"/>
                  </a:lnTo>
                  <a:lnTo>
                    <a:pt x="910" y="87"/>
                  </a:lnTo>
                  <a:lnTo>
                    <a:pt x="884" y="72"/>
                  </a:lnTo>
                  <a:lnTo>
                    <a:pt x="858" y="59"/>
                  </a:lnTo>
                  <a:lnTo>
                    <a:pt x="832" y="47"/>
                  </a:lnTo>
                  <a:lnTo>
                    <a:pt x="804" y="36"/>
                  </a:lnTo>
                  <a:lnTo>
                    <a:pt x="776" y="26"/>
                  </a:lnTo>
                  <a:lnTo>
                    <a:pt x="748" y="19"/>
                  </a:lnTo>
                  <a:lnTo>
                    <a:pt x="719" y="12"/>
                  </a:lnTo>
                  <a:lnTo>
                    <a:pt x="690" y="6"/>
                  </a:lnTo>
                  <a:lnTo>
                    <a:pt x="660" y="3"/>
                  </a:lnTo>
                  <a:lnTo>
                    <a:pt x="630" y="1"/>
                  </a:lnTo>
                  <a:lnTo>
                    <a:pt x="598" y="0"/>
                  </a:lnTo>
                  <a:lnTo>
                    <a:pt x="568" y="1"/>
                  </a:lnTo>
                  <a:lnTo>
                    <a:pt x="538" y="3"/>
                  </a:lnTo>
                  <a:lnTo>
                    <a:pt x="508" y="6"/>
                  </a:lnTo>
                  <a:lnTo>
                    <a:pt x="478" y="12"/>
                  </a:lnTo>
                  <a:lnTo>
                    <a:pt x="449" y="19"/>
                  </a:lnTo>
                  <a:lnTo>
                    <a:pt x="420" y="26"/>
                  </a:lnTo>
                  <a:lnTo>
                    <a:pt x="393" y="36"/>
                  </a:lnTo>
                  <a:lnTo>
                    <a:pt x="365" y="47"/>
                  </a:lnTo>
                  <a:lnTo>
                    <a:pt x="339" y="59"/>
                  </a:lnTo>
                  <a:lnTo>
                    <a:pt x="314" y="72"/>
                  </a:lnTo>
                  <a:lnTo>
                    <a:pt x="288" y="87"/>
                  </a:lnTo>
                  <a:lnTo>
                    <a:pt x="263" y="103"/>
                  </a:lnTo>
                  <a:lnTo>
                    <a:pt x="241" y="119"/>
                  </a:lnTo>
                  <a:lnTo>
                    <a:pt x="217" y="136"/>
                  </a:lnTo>
                  <a:lnTo>
                    <a:pt x="196" y="155"/>
                  </a:lnTo>
                  <a:lnTo>
                    <a:pt x="175" y="175"/>
                  </a:lnTo>
                  <a:lnTo>
                    <a:pt x="156" y="197"/>
                  </a:lnTo>
                  <a:lnTo>
                    <a:pt x="137" y="218"/>
                  </a:lnTo>
                  <a:lnTo>
                    <a:pt x="119" y="240"/>
                  </a:lnTo>
                  <a:lnTo>
                    <a:pt x="102" y="264"/>
                  </a:lnTo>
                  <a:lnTo>
                    <a:pt x="86" y="289"/>
                  </a:lnTo>
                  <a:lnTo>
                    <a:pt x="72" y="313"/>
                  </a:lnTo>
                  <a:lnTo>
                    <a:pt x="58" y="339"/>
                  </a:lnTo>
                  <a:lnTo>
                    <a:pt x="47" y="366"/>
                  </a:lnTo>
                  <a:lnTo>
                    <a:pt x="36" y="393"/>
                  </a:lnTo>
                  <a:lnTo>
                    <a:pt x="27" y="421"/>
                  </a:lnTo>
                  <a:lnTo>
                    <a:pt x="19" y="449"/>
                  </a:lnTo>
                  <a:lnTo>
                    <a:pt x="12" y="478"/>
                  </a:lnTo>
                  <a:lnTo>
                    <a:pt x="7" y="508"/>
                  </a:lnTo>
                  <a:lnTo>
                    <a:pt x="3" y="537"/>
                  </a:lnTo>
                  <a:lnTo>
                    <a:pt x="0" y="569"/>
                  </a:lnTo>
                  <a:lnTo>
                    <a:pt x="0" y="599"/>
                  </a:lnTo>
                  <a:lnTo>
                    <a:pt x="0" y="630"/>
                  </a:lnTo>
                  <a:lnTo>
                    <a:pt x="3" y="661"/>
                  </a:lnTo>
                  <a:lnTo>
                    <a:pt x="7" y="690"/>
                  </a:lnTo>
                  <a:lnTo>
                    <a:pt x="12" y="720"/>
                  </a:lnTo>
                  <a:lnTo>
                    <a:pt x="19" y="749"/>
                  </a:lnTo>
                  <a:lnTo>
                    <a:pt x="27" y="777"/>
                  </a:lnTo>
                  <a:lnTo>
                    <a:pt x="36" y="805"/>
                  </a:lnTo>
                  <a:lnTo>
                    <a:pt x="47" y="832"/>
                  </a:lnTo>
                  <a:lnTo>
                    <a:pt x="58" y="859"/>
                  </a:lnTo>
                  <a:lnTo>
                    <a:pt x="72" y="885"/>
                  </a:lnTo>
                  <a:lnTo>
                    <a:pt x="86" y="909"/>
                  </a:lnTo>
                  <a:lnTo>
                    <a:pt x="102" y="934"/>
                  </a:lnTo>
                  <a:lnTo>
                    <a:pt x="119" y="958"/>
                  </a:lnTo>
                  <a:lnTo>
                    <a:pt x="137" y="980"/>
                  </a:lnTo>
                  <a:lnTo>
                    <a:pt x="156" y="1002"/>
                  </a:lnTo>
                  <a:lnTo>
                    <a:pt x="175" y="1023"/>
                  </a:lnTo>
                  <a:lnTo>
                    <a:pt x="196" y="1043"/>
                  </a:lnTo>
                  <a:lnTo>
                    <a:pt x="217" y="1062"/>
                  </a:lnTo>
                  <a:lnTo>
                    <a:pt x="241" y="1079"/>
                  </a:lnTo>
                  <a:lnTo>
                    <a:pt x="263" y="1095"/>
                  </a:lnTo>
                  <a:lnTo>
                    <a:pt x="288" y="1111"/>
                  </a:lnTo>
                  <a:lnTo>
                    <a:pt x="314" y="1126"/>
                  </a:lnTo>
                  <a:lnTo>
                    <a:pt x="339" y="1139"/>
                  </a:lnTo>
                  <a:lnTo>
                    <a:pt x="365" y="1151"/>
                  </a:lnTo>
                  <a:lnTo>
                    <a:pt x="393" y="1162"/>
                  </a:lnTo>
                  <a:lnTo>
                    <a:pt x="420" y="1172"/>
                  </a:lnTo>
                  <a:lnTo>
                    <a:pt x="449" y="1179"/>
                  </a:lnTo>
                  <a:lnTo>
                    <a:pt x="478" y="1186"/>
                  </a:lnTo>
                  <a:lnTo>
                    <a:pt x="508" y="1192"/>
                  </a:lnTo>
                  <a:lnTo>
                    <a:pt x="538" y="1195"/>
                  </a:lnTo>
                  <a:lnTo>
                    <a:pt x="568" y="1197"/>
                  </a:lnTo>
                  <a:lnTo>
                    <a:pt x="598" y="1198"/>
                  </a:lnTo>
                  <a:lnTo>
                    <a:pt x="630" y="1197"/>
                  </a:lnTo>
                  <a:lnTo>
                    <a:pt x="660" y="1195"/>
                  </a:lnTo>
                  <a:lnTo>
                    <a:pt x="690" y="1192"/>
                  </a:lnTo>
                  <a:lnTo>
                    <a:pt x="719" y="1186"/>
                  </a:lnTo>
                  <a:lnTo>
                    <a:pt x="748" y="1179"/>
                  </a:lnTo>
                  <a:lnTo>
                    <a:pt x="776" y="1172"/>
                  </a:lnTo>
                  <a:lnTo>
                    <a:pt x="804" y="1162"/>
                  </a:lnTo>
                  <a:lnTo>
                    <a:pt x="832" y="1151"/>
                  </a:lnTo>
                  <a:lnTo>
                    <a:pt x="858" y="1139"/>
                  </a:lnTo>
                  <a:lnTo>
                    <a:pt x="884" y="1126"/>
                  </a:lnTo>
                  <a:lnTo>
                    <a:pt x="910" y="1111"/>
                  </a:lnTo>
                  <a:lnTo>
                    <a:pt x="933" y="1095"/>
                  </a:lnTo>
                  <a:lnTo>
                    <a:pt x="957" y="1079"/>
                  </a:lnTo>
                  <a:lnTo>
                    <a:pt x="980" y="1062"/>
                  </a:lnTo>
                  <a:lnTo>
                    <a:pt x="1002" y="1043"/>
                  </a:lnTo>
                  <a:lnTo>
                    <a:pt x="1023" y="1023"/>
                  </a:lnTo>
                  <a:lnTo>
                    <a:pt x="1042" y="1002"/>
                  </a:lnTo>
                  <a:lnTo>
                    <a:pt x="1061" y="980"/>
                  </a:lnTo>
                  <a:lnTo>
                    <a:pt x="1079" y="958"/>
                  </a:lnTo>
                  <a:lnTo>
                    <a:pt x="1096" y="934"/>
                  </a:lnTo>
                  <a:lnTo>
                    <a:pt x="1111" y="909"/>
                  </a:lnTo>
                  <a:lnTo>
                    <a:pt x="1126" y="885"/>
                  </a:lnTo>
                  <a:lnTo>
                    <a:pt x="1138" y="859"/>
                  </a:lnTo>
                  <a:lnTo>
                    <a:pt x="1151" y="832"/>
                  </a:lnTo>
                  <a:lnTo>
                    <a:pt x="1162" y="805"/>
                  </a:lnTo>
                  <a:lnTo>
                    <a:pt x="1171" y="777"/>
                  </a:lnTo>
                  <a:lnTo>
                    <a:pt x="1179" y="749"/>
                  </a:lnTo>
                  <a:lnTo>
                    <a:pt x="1185" y="720"/>
                  </a:lnTo>
                  <a:lnTo>
                    <a:pt x="1191" y="690"/>
                  </a:lnTo>
                  <a:lnTo>
                    <a:pt x="1194" y="661"/>
                  </a:lnTo>
                  <a:lnTo>
                    <a:pt x="1197" y="630"/>
                  </a:lnTo>
                  <a:lnTo>
                    <a:pt x="1198" y="599"/>
                  </a:lnTo>
                  <a:close/>
                  <a:moveTo>
                    <a:pt x="899" y="599"/>
                  </a:moveTo>
                  <a:lnTo>
                    <a:pt x="897" y="615"/>
                  </a:lnTo>
                  <a:lnTo>
                    <a:pt x="896" y="629"/>
                  </a:lnTo>
                  <a:lnTo>
                    <a:pt x="895" y="645"/>
                  </a:lnTo>
                  <a:lnTo>
                    <a:pt x="892" y="660"/>
                  </a:lnTo>
                  <a:lnTo>
                    <a:pt x="889" y="674"/>
                  </a:lnTo>
                  <a:lnTo>
                    <a:pt x="885" y="689"/>
                  </a:lnTo>
                  <a:lnTo>
                    <a:pt x="881" y="702"/>
                  </a:lnTo>
                  <a:lnTo>
                    <a:pt x="875" y="716"/>
                  </a:lnTo>
                  <a:lnTo>
                    <a:pt x="868" y="729"/>
                  </a:lnTo>
                  <a:lnTo>
                    <a:pt x="863" y="741"/>
                  </a:lnTo>
                  <a:lnTo>
                    <a:pt x="855" y="755"/>
                  </a:lnTo>
                  <a:lnTo>
                    <a:pt x="847" y="766"/>
                  </a:lnTo>
                  <a:lnTo>
                    <a:pt x="839" y="778"/>
                  </a:lnTo>
                  <a:lnTo>
                    <a:pt x="830" y="789"/>
                  </a:lnTo>
                  <a:lnTo>
                    <a:pt x="820" y="801"/>
                  </a:lnTo>
                  <a:lnTo>
                    <a:pt x="811" y="811"/>
                  </a:lnTo>
                  <a:lnTo>
                    <a:pt x="800" y="821"/>
                  </a:lnTo>
                  <a:lnTo>
                    <a:pt x="790" y="830"/>
                  </a:lnTo>
                  <a:lnTo>
                    <a:pt x="778" y="839"/>
                  </a:lnTo>
                  <a:lnTo>
                    <a:pt x="766" y="848"/>
                  </a:lnTo>
                  <a:lnTo>
                    <a:pt x="754" y="856"/>
                  </a:lnTo>
                  <a:lnTo>
                    <a:pt x="742" y="862"/>
                  </a:lnTo>
                  <a:lnTo>
                    <a:pt x="728" y="869"/>
                  </a:lnTo>
                  <a:lnTo>
                    <a:pt x="716" y="875"/>
                  </a:lnTo>
                  <a:lnTo>
                    <a:pt x="701" y="880"/>
                  </a:lnTo>
                  <a:lnTo>
                    <a:pt x="688" y="885"/>
                  </a:lnTo>
                  <a:lnTo>
                    <a:pt x="673" y="889"/>
                  </a:lnTo>
                  <a:lnTo>
                    <a:pt x="659" y="893"/>
                  </a:lnTo>
                  <a:lnTo>
                    <a:pt x="644" y="895"/>
                  </a:lnTo>
                  <a:lnTo>
                    <a:pt x="630" y="897"/>
                  </a:lnTo>
                  <a:lnTo>
                    <a:pt x="614" y="898"/>
                  </a:lnTo>
                  <a:lnTo>
                    <a:pt x="598" y="898"/>
                  </a:lnTo>
                  <a:lnTo>
                    <a:pt x="584" y="898"/>
                  </a:lnTo>
                  <a:lnTo>
                    <a:pt x="568" y="897"/>
                  </a:lnTo>
                  <a:lnTo>
                    <a:pt x="554" y="895"/>
                  </a:lnTo>
                  <a:lnTo>
                    <a:pt x="539" y="893"/>
                  </a:lnTo>
                  <a:lnTo>
                    <a:pt x="524" y="889"/>
                  </a:lnTo>
                  <a:lnTo>
                    <a:pt x="510" y="885"/>
                  </a:lnTo>
                  <a:lnTo>
                    <a:pt x="496" y="880"/>
                  </a:lnTo>
                  <a:lnTo>
                    <a:pt x="482" y="875"/>
                  </a:lnTo>
                  <a:lnTo>
                    <a:pt x="469" y="869"/>
                  </a:lnTo>
                  <a:lnTo>
                    <a:pt x="456" y="862"/>
                  </a:lnTo>
                  <a:lnTo>
                    <a:pt x="444" y="856"/>
                  </a:lnTo>
                  <a:lnTo>
                    <a:pt x="431" y="848"/>
                  </a:lnTo>
                  <a:lnTo>
                    <a:pt x="419" y="839"/>
                  </a:lnTo>
                  <a:lnTo>
                    <a:pt x="408" y="830"/>
                  </a:lnTo>
                  <a:lnTo>
                    <a:pt x="398" y="821"/>
                  </a:lnTo>
                  <a:lnTo>
                    <a:pt x="387" y="811"/>
                  </a:lnTo>
                  <a:lnTo>
                    <a:pt x="378" y="801"/>
                  </a:lnTo>
                  <a:lnTo>
                    <a:pt x="368" y="789"/>
                  </a:lnTo>
                  <a:lnTo>
                    <a:pt x="359" y="778"/>
                  </a:lnTo>
                  <a:lnTo>
                    <a:pt x="351" y="766"/>
                  </a:lnTo>
                  <a:lnTo>
                    <a:pt x="343" y="755"/>
                  </a:lnTo>
                  <a:lnTo>
                    <a:pt x="335" y="741"/>
                  </a:lnTo>
                  <a:lnTo>
                    <a:pt x="328" y="729"/>
                  </a:lnTo>
                  <a:lnTo>
                    <a:pt x="323" y="716"/>
                  </a:lnTo>
                  <a:lnTo>
                    <a:pt x="317" y="702"/>
                  </a:lnTo>
                  <a:lnTo>
                    <a:pt x="313" y="689"/>
                  </a:lnTo>
                  <a:lnTo>
                    <a:pt x="308" y="674"/>
                  </a:lnTo>
                  <a:lnTo>
                    <a:pt x="306" y="660"/>
                  </a:lnTo>
                  <a:lnTo>
                    <a:pt x="303" y="645"/>
                  </a:lnTo>
                  <a:lnTo>
                    <a:pt x="300" y="629"/>
                  </a:lnTo>
                  <a:lnTo>
                    <a:pt x="299" y="615"/>
                  </a:lnTo>
                  <a:lnTo>
                    <a:pt x="299" y="599"/>
                  </a:lnTo>
                  <a:lnTo>
                    <a:pt x="299" y="583"/>
                  </a:lnTo>
                  <a:lnTo>
                    <a:pt x="300" y="569"/>
                  </a:lnTo>
                  <a:lnTo>
                    <a:pt x="303" y="553"/>
                  </a:lnTo>
                  <a:lnTo>
                    <a:pt x="306" y="538"/>
                  </a:lnTo>
                  <a:lnTo>
                    <a:pt x="308" y="524"/>
                  </a:lnTo>
                  <a:lnTo>
                    <a:pt x="313" y="510"/>
                  </a:lnTo>
                  <a:lnTo>
                    <a:pt x="317" y="496"/>
                  </a:lnTo>
                  <a:lnTo>
                    <a:pt x="323" y="482"/>
                  </a:lnTo>
                  <a:lnTo>
                    <a:pt x="328" y="469"/>
                  </a:lnTo>
                  <a:lnTo>
                    <a:pt x="335" y="457"/>
                  </a:lnTo>
                  <a:lnTo>
                    <a:pt x="343" y="443"/>
                  </a:lnTo>
                  <a:lnTo>
                    <a:pt x="351" y="432"/>
                  </a:lnTo>
                  <a:lnTo>
                    <a:pt x="359" y="420"/>
                  </a:lnTo>
                  <a:lnTo>
                    <a:pt x="368" y="409"/>
                  </a:lnTo>
                  <a:lnTo>
                    <a:pt x="378" y="397"/>
                  </a:lnTo>
                  <a:lnTo>
                    <a:pt x="387" y="387"/>
                  </a:lnTo>
                  <a:lnTo>
                    <a:pt x="398" y="377"/>
                  </a:lnTo>
                  <a:lnTo>
                    <a:pt x="408" y="368"/>
                  </a:lnTo>
                  <a:lnTo>
                    <a:pt x="419" y="359"/>
                  </a:lnTo>
                  <a:lnTo>
                    <a:pt x="431" y="350"/>
                  </a:lnTo>
                  <a:lnTo>
                    <a:pt x="444" y="342"/>
                  </a:lnTo>
                  <a:lnTo>
                    <a:pt x="456" y="336"/>
                  </a:lnTo>
                  <a:lnTo>
                    <a:pt x="469" y="329"/>
                  </a:lnTo>
                  <a:lnTo>
                    <a:pt x="482" y="323"/>
                  </a:lnTo>
                  <a:lnTo>
                    <a:pt x="496" y="318"/>
                  </a:lnTo>
                  <a:lnTo>
                    <a:pt x="510" y="313"/>
                  </a:lnTo>
                  <a:lnTo>
                    <a:pt x="524" y="309"/>
                  </a:lnTo>
                  <a:lnTo>
                    <a:pt x="539" y="305"/>
                  </a:lnTo>
                  <a:lnTo>
                    <a:pt x="554" y="303"/>
                  </a:lnTo>
                  <a:lnTo>
                    <a:pt x="568" y="301"/>
                  </a:lnTo>
                  <a:lnTo>
                    <a:pt x="584" y="300"/>
                  </a:lnTo>
                  <a:lnTo>
                    <a:pt x="598" y="300"/>
                  </a:lnTo>
                  <a:lnTo>
                    <a:pt x="614" y="300"/>
                  </a:lnTo>
                  <a:lnTo>
                    <a:pt x="630" y="301"/>
                  </a:lnTo>
                  <a:lnTo>
                    <a:pt x="644" y="303"/>
                  </a:lnTo>
                  <a:lnTo>
                    <a:pt x="659" y="305"/>
                  </a:lnTo>
                  <a:lnTo>
                    <a:pt x="673" y="309"/>
                  </a:lnTo>
                  <a:lnTo>
                    <a:pt x="688" y="313"/>
                  </a:lnTo>
                  <a:lnTo>
                    <a:pt x="701" y="318"/>
                  </a:lnTo>
                  <a:lnTo>
                    <a:pt x="716" y="323"/>
                  </a:lnTo>
                  <a:lnTo>
                    <a:pt x="728" y="329"/>
                  </a:lnTo>
                  <a:lnTo>
                    <a:pt x="742" y="336"/>
                  </a:lnTo>
                  <a:lnTo>
                    <a:pt x="754" y="342"/>
                  </a:lnTo>
                  <a:lnTo>
                    <a:pt x="766" y="350"/>
                  </a:lnTo>
                  <a:lnTo>
                    <a:pt x="778" y="359"/>
                  </a:lnTo>
                  <a:lnTo>
                    <a:pt x="790" y="368"/>
                  </a:lnTo>
                  <a:lnTo>
                    <a:pt x="800" y="377"/>
                  </a:lnTo>
                  <a:lnTo>
                    <a:pt x="811" y="387"/>
                  </a:lnTo>
                  <a:lnTo>
                    <a:pt x="820" y="397"/>
                  </a:lnTo>
                  <a:lnTo>
                    <a:pt x="830" y="409"/>
                  </a:lnTo>
                  <a:lnTo>
                    <a:pt x="839" y="420"/>
                  </a:lnTo>
                  <a:lnTo>
                    <a:pt x="847" y="432"/>
                  </a:lnTo>
                  <a:lnTo>
                    <a:pt x="855" y="443"/>
                  </a:lnTo>
                  <a:lnTo>
                    <a:pt x="863" y="457"/>
                  </a:lnTo>
                  <a:lnTo>
                    <a:pt x="868" y="469"/>
                  </a:lnTo>
                  <a:lnTo>
                    <a:pt x="875" y="482"/>
                  </a:lnTo>
                  <a:lnTo>
                    <a:pt x="881" y="496"/>
                  </a:lnTo>
                  <a:lnTo>
                    <a:pt x="885" y="510"/>
                  </a:lnTo>
                  <a:lnTo>
                    <a:pt x="889" y="524"/>
                  </a:lnTo>
                  <a:lnTo>
                    <a:pt x="892" y="538"/>
                  </a:lnTo>
                  <a:lnTo>
                    <a:pt x="895" y="553"/>
                  </a:lnTo>
                  <a:lnTo>
                    <a:pt x="896" y="569"/>
                  </a:lnTo>
                  <a:lnTo>
                    <a:pt x="897" y="583"/>
                  </a:lnTo>
                  <a:lnTo>
                    <a:pt x="899" y="599"/>
                  </a:lnTo>
                  <a:close/>
                </a:path>
              </a:pathLst>
            </a:custGeom>
            <a:solidFill>
              <a:srgbClr val="E89B6B"/>
            </a:solidFill>
            <a:ln w="9525">
              <a:noFill/>
              <a:round/>
              <a:headEnd/>
              <a:tailEnd/>
            </a:ln>
          </p:spPr>
          <p:txBody>
            <a:bodyPr/>
            <a:lstStyle/>
            <a:p>
              <a:pPr eaLnBrk="1" hangingPunct="1"/>
              <a:endParaRPr lang="pt-BR" u="none"/>
            </a:p>
          </p:txBody>
        </p:sp>
        <p:sp>
          <p:nvSpPr>
            <p:cNvPr id="468229" name="Freeform 114"/>
            <p:cNvSpPr>
              <a:spLocks/>
            </p:cNvSpPr>
            <p:nvPr/>
          </p:nvSpPr>
          <p:spPr bwMode="auto">
            <a:xfrm>
              <a:off x="4133850" y="3144824"/>
              <a:ext cx="203200" cy="203200"/>
            </a:xfrm>
            <a:custGeom>
              <a:avLst/>
              <a:gdLst>
                <a:gd name="T0" fmla="*/ 2147483647 w 900"/>
                <a:gd name="T1" fmla="*/ 2147483647 h 898"/>
                <a:gd name="T2" fmla="*/ 2147483647 w 900"/>
                <a:gd name="T3" fmla="*/ 2147483647 h 898"/>
                <a:gd name="T4" fmla="*/ 2147483647 w 900"/>
                <a:gd name="T5" fmla="*/ 2147483647 h 898"/>
                <a:gd name="T6" fmla="*/ 2147483647 w 900"/>
                <a:gd name="T7" fmla="*/ 2147483647 h 898"/>
                <a:gd name="T8" fmla="*/ 2147483647 w 900"/>
                <a:gd name="T9" fmla="*/ 2147483647 h 898"/>
                <a:gd name="T10" fmla="*/ 2147483647 w 900"/>
                <a:gd name="T11" fmla="*/ 2147483647 h 898"/>
                <a:gd name="T12" fmla="*/ 2147483647 w 900"/>
                <a:gd name="T13" fmla="*/ 2147483647 h 898"/>
                <a:gd name="T14" fmla="*/ 2147483647 w 900"/>
                <a:gd name="T15" fmla="*/ 2147483647 h 898"/>
                <a:gd name="T16" fmla="*/ 2147483647 w 900"/>
                <a:gd name="T17" fmla="*/ 2147483647 h 898"/>
                <a:gd name="T18" fmla="*/ 2147483647 w 900"/>
                <a:gd name="T19" fmla="*/ 2147483647 h 898"/>
                <a:gd name="T20" fmla="*/ 2147483647 w 900"/>
                <a:gd name="T21" fmla="*/ 0 h 898"/>
                <a:gd name="T22" fmla="*/ 2147483647 w 900"/>
                <a:gd name="T23" fmla="*/ 2147483647 h 898"/>
                <a:gd name="T24" fmla="*/ 2147483647 w 900"/>
                <a:gd name="T25" fmla="*/ 2147483647 h 898"/>
                <a:gd name="T26" fmla="*/ 2147483647 w 900"/>
                <a:gd name="T27" fmla="*/ 2147483647 h 898"/>
                <a:gd name="T28" fmla="*/ 2147483647 w 900"/>
                <a:gd name="T29" fmla="*/ 2147483647 h 898"/>
                <a:gd name="T30" fmla="*/ 2147483647 w 900"/>
                <a:gd name="T31" fmla="*/ 2147483647 h 898"/>
                <a:gd name="T32" fmla="*/ 2147483647 w 900"/>
                <a:gd name="T33" fmla="*/ 2147483647 h 898"/>
                <a:gd name="T34" fmla="*/ 2147483647 w 900"/>
                <a:gd name="T35" fmla="*/ 2147483647 h 898"/>
                <a:gd name="T36" fmla="*/ 2147483647 w 900"/>
                <a:gd name="T37" fmla="*/ 2147483647 h 898"/>
                <a:gd name="T38" fmla="*/ 2147483647 w 900"/>
                <a:gd name="T39" fmla="*/ 2147483647 h 898"/>
                <a:gd name="T40" fmla="*/ 2147483647 w 900"/>
                <a:gd name="T41" fmla="*/ 2147483647 h 898"/>
                <a:gd name="T42" fmla="*/ 2147483647 w 900"/>
                <a:gd name="T43" fmla="*/ 2147483647 h 898"/>
                <a:gd name="T44" fmla="*/ 2147483647 w 900"/>
                <a:gd name="T45" fmla="*/ 2147483647 h 898"/>
                <a:gd name="T46" fmla="*/ 2147483647 w 900"/>
                <a:gd name="T47" fmla="*/ 2147483647 h 898"/>
                <a:gd name="T48" fmla="*/ 2147483647 w 900"/>
                <a:gd name="T49" fmla="*/ 2147483647 h 898"/>
                <a:gd name="T50" fmla="*/ 2147483647 w 900"/>
                <a:gd name="T51" fmla="*/ 2147483647 h 898"/>
                <a:gd name="T52" fmla="*/ 2147483647 w 900"/>
                <a:gd name="T53" fmla="*/ 2147483647 h 898"/>
                <a:gd name="T54" fmla="*/ 2147483647 w 900"/>
                <a:gd name="T55" fmla="*/ 2147483647 h 898"/>
                <a:gd name="T56" fmla="*/ 2147483647 w 900"/>
                <a:gd name="T57" fmla="*/ 2147483647 h 898"/>
                <a:gd name="T58" fmla="*/ 2147483647 w 900"/>
                <a:gd name="T59" fmla="*/ 2147483647 h 898"/>
                <a:gd name="T60" fmla="*/ 2147483647 w 900"/>
                <a:gd name="T61" fmla="*/ 2147483647 h 898"/>
                <a:gd name="T62" fmla="*/ 2147483647 w 900"/>
                <a:gd name="T63" fmla="*/ 2147483647 h 898"/>
                <a:gd name="T64" fmla="*/ 2147483647 w 900"/>
                <a:gd name="T65" fmla="*/ 2147483647 h 898"/>
                <a:gd name="T66" fmla="*/ 2147483647 w 900"/>
                <a:gd name="T67" fmla="*/ 2147483647 h 898"/>
                <a:gd name="T68" fmla="*/ 2147483647 w 900"/>
                <a:gd name="T69" fmla="*/ 2147483647 h 898"/>
                <a:gd name="T70" fmla="*/ 2147483647 w 900"/>
                <a:gd name="T71" fmla="*/ 2147483647 h 898"/>
                <a:gd name="T72" fmla="*/ 2147483647 w 900"/>
                <a:gd name="T73" fmla="*/ 2147483647 h 898"/>
                <a:gd name="T74" fmla="*/ 2147483647 w 900"/>
                <a:gd name="T75" fmla="*/ 2147483647 h 898"/>
                <a:gd name="T76" fmla="*/ 2147483647 w 900"/>
                <a:gd name="T77" fmla="*/ 2147483647 h 898"/>
                <a:gd name="T78" fmla="*/ 2147483647 w 900"/>
                <a:gd name="T79" fmla="*/ 2147483647 h 898"/>
                <a:gd name="T80" fmla="*/ 2147483647 w 900"/>
                <a:gd name="T81" fmla="*/ 2147483647 h 898"/>
                <a:gd name="T82" fmla="*/ 2147483647 w 900"/>
                <a:gd name="T83" fmla="*/ 2147483647 h 898"/>
                <a:gd name="T84" fmla="*/ 2147483647 w 900"/>
                <a:gd name="T85" fmla="*/ 2147483647 h 8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00"/>
                <a:gd name="T130" fmla="*/ 0 h 898"/>
                <a:gd name="T131" fmla="*/ 900 w 900"/>
                <a:gd name="T132" fmla="*/ 898 h 8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00" h="898">
                  <a:moveTo>
                    <a:pt x="900" y="449"/>
                  </a:moveTo>
                  <a:lnTo>
                    <a:pt x="899" y="425"/>
                  </a:lnTo>
                  <a:lnTo>
                    <a:pt x="896" y="403"/>
                  </a:lnTo>
                  <a:lnTo>
                    <a:pt x="894" y="381"/>
                  </a:lnTo>
                  <a:lnTo>
                    <a:pt x="890" y="358"/>
                  </a:lnTo>
                  <a:lnTo>
                    <a:pt x="885" y="337"/>
                  </a:lnTo>
                  <a:lnTo>
                    <a:pt x="878" y="316"/>
                  </a:lnTo>
                  <a:lnTo>
                    <a:pt x="872" y="294"/>
                  </a:lnTo>
                  <a:lnTo>
                    <a:pt x="864" y="274"/>
                  </a:lnTo>
                  <a:lnTo>
                    <a:pt x="855" y="254"/>
                  </a:lnTo>
                  <a:lnTo>
                    <a:pt x="845" y="235"/>
                  </a:lnTo>
                  <a:lnTo>
                    <a:pt x="834" y="216"/>
                  </a:lnTo>
                  <a:lnTo>
                    <a:pt x="822" y="198"/>
                  </a:lnTo>
                  <a:lnTo>
                    <a:pt x="810" y="180"/>
                  </a:lnTo>
                  <a:lnTo>
                    <a:pt x="797" y="163"/>
                  </a:lnTo>
                  <a:lnTo>
                    <a:pt x="782" y="146"/>
                  </a:lnTo>
                  <a:lnTo>
                    <a:pt x="768" y="131"/>
                  </a:lnTo>
                  <a:lnTo>
                    <a:pt x="752" y="116"/>
                  </a:lnTo>
                  <a:lnTo>
                    <a:pt x="736" y="103"/>
                  </a:lnTo>
                  <a:lnTo>
                    <a:pt x="718" y="89"/>
                  </a:lnTo>
                  <a:lnTo>
                    <a:pt x="701" y="76"/>
                  </a:lnTo>
                  <a:lnTo>
                    <a:pt x="682" y="65"/>
                  </a:lnTo>
                  <a:lnTo>
                    <a:pt x="664" y="53"/>
                  </a:lnTo>
                  <a:lnTo>
                    <a:pt x="644" y="44"/>
                  </a:lnTo>
                  <a:lnTo>
                    <a:pt x="625" y="34"/>
                  </a:lnTo>
                  <a:lnTo>
                    <a:pt x="604" y="27"/>
                  </a:lnTo>
                  <a:lnTo>
                    <a:pt x="584" y="20"/>
                  </a:lnTo>
                  <a:lnTo>
                    <a:pt x="562" y="14"/>
                  </a:lnTo>
                  <a:lnTo>
                    <a:pt x="540" y="9"/>
                  </a:lnTo>
                  <a:lnTo>
                    <a:pt x="519" y="5"/>
                  </a:lnTo>
                  <a:lnTo>
                    <a:pt x="495" y="2"/>
                  </a:lnTo>
                  <a:lnTo>
                    <a:pt x="473" y="1"/>
                  </a:lnTo>
                  <a:lnTo>
                    <a:pt x="449" y="0"/>
                  </a:lnTo>
                  <a:lnTo>
                    <a:pt x="427" y="1"/>
                  </a:lnTo>
                  <a:lnTo>
                    <a:pt x="403" y="2"/>
                  </a:lnTo>
                  <a:lnTo>
                    <a:pt x="381" y="5"/>
                  </a:lnTo>
                  <a:lnTo>
                    <a:pt x="360" y="9"/>
                  </a:lnTo>
                  <a:lnTo>
                    <a:pt x="337" y="14"/>
                  </a:lnTo>
                  <a:lnTo>
                    <a:pt x="316" y="20"/>
                  </a:lnTo>
                  <a:lnTo>
                    <a:pt x="296" y="27"/>
                  </a:lnTo>
                  <a:lnTo>
                    <a:pt x="275" y="34"/>
                  </a:lnTo>
                  <a:lnTo>
                    <a:pt x="255" y="44"/>
                  </a:lnTo>
                  <a:lnTo>
                    <a:pt x="235" y="53"/>
                  </a:lnTo>
                  <a:lnTo>
                    <a:pt x="216" y="65"/>
                  </a:lnTo>
                  <a:lnTo>
                    <a:pt x="198" y="76"/>
                  </a:lnTo>
                  <a:lnTo>
                    <a:pt x="182" y="89"/>
                  </a:lnTo>
                  <a:lnTo>
                    <a:pt x="164" y="103"/>
                  </a:lnTo>
                  <a:lnTo>
                    <a:pt x="148" y="116"/>
                  </a:lnTo>
                  <a:lnTo>
                    <a:pt x="132" y="131"/>
                  </a:lnTo>
                  <a:lnTo>
                    <a:pt x="118" y="146"/>
                  </a:lnTo>
                  <a:lnTo>
                    <a:pt x="103" y="163"/>
                  </a:lnTo>
                  <a:lnTo>
                    <a:pt x="90" y="180"/>
                  </a:lnTo>
                  <a:lnTo>
                    <a:pt x="77" y="198"/>
                  </a:lnTo>
                  <a:lnTo>
                    <a:pt x="65" y="216"/>
                  </a:lnTo>
                  <a:lnTo>
                    <a:pt x="55" y="235"/>
                  </a:lnTo>
                  <a:lnTo>
                    <a:pt x="45" y="254"/>
                  </a:lnTo>
                  <a:lnTo>
                    <a:pt x="36" y="274"/>
                  </a:lnTo>
                  <a:lnTo>
                    <a:pt x="28" y="294"/>
                  </a:lnTo>
                  <a:lnTo>
                    <a:pt x="20" y="316"/>
                  </a:lnTo>
                  <a:lnTo>
                    <a:pt x="15" y="337"/>
                  </a:lnTo>
                  <a:lnTo>
                    <a:pt x="10" y="358"/>
                  </a:lnTo>
                  <a:lnTo>
                    <a:pt x="6" y="381"/>
                  </a:lnTo>
                  <a:lnTo>
                    <a:pt x="2" y="403"/>
                  </a:lnTo>
                  <a:lnTo>
                    <a:pt x="1" y="425"/>
                  </a:lnTo>
                  <a:lnTo>
                    <a:pt x="0" y="449"/>
                  </a:lnTo>
                  <a:lnTo>
                    <a:pt x="1" y="473"/>
                  </a:lnTo>
                  <a:lnTo>
                    <a:pt x="2" y="495"/>
                  </a:lnTo>
                  <a:lnTo>
                    <a:pt x="6" y="517"/>
                  </a:lnTo>
                  <a:lnTo>
                    <a:pt x="10" y="540"/>
                  </a:lnTo>
                  <a:lnTo>
                    <a:pt x="15" y="561"/>
                  </a:lnTo>
                  <a:lnTo>
                    <a:pt x="20" y="582"/>
                  </a:lnTo>
                  <a:lnTo>
                    <a:pt x="28" y="604"/>
                  </a:lnTo>
                  <a:lnTo>
                    <a:pt x="36" y="624"/>
                  </a:lnTo>
                  <a:lnTo>
                    <a:pt x="45" y="644"/>
                  </a:lnTo>
                  <a:lnTo>
                    <a:pt x="55" y="663"/>
                  </a:lnTo>
                  <a:lnTo>
                    <a:pt x="65" y="682"/>
                  </a:lnTo>
                  <a:lnTo>
                    <a:pt x="77" y="700"/>
                  </a:lnTo>
                  <a:lnTo>
                    <a:pt x="90" y="718"/>
                  </a:lnTo>
                  <a:lnTo>
                    <a:pt x="103" y="735"/>
                  </a:lnTo>
                  <a:lnTo>
                    <a:pt x="118" y="752"/>
                  </a:lnTo>
                  <a:lnTo>
                    <a:pt x="132" y="767"/>
                  </a:lnTo>
                  <a:lnTo>
                    <a:pt x="148" y="782"/>
                  </a:lnTo>
                  <a:lnTo>
                    <a:pt x="164" y="795"/>
                  </a:lnTo>
                  <a:lnTo>
                    <a:pt x="182" y="809"/>
                  </a:lnTo>
                  <a:lnTo>
                    <a:pt x="198" y="822"/>
                  </a:lnTo>
                  <a:lnTo>
                    <a:pt x="216" y="833"/>
                  </a:lnTo>
                  <a:lnTo>
                    <a:pt x="235" y="845"/>
                  </a:lnTo>
                  <a:lnTo>
                    <a:pt x="255" y="855"/>
                  </a:lnTo>
                  <a:lnTo>
                    <a:pt x="275" y="864"/>
                  </a:lnTo>
                  <a:lnTo>
                    <a:pt x="296" y="871"/>
                  </a:lnTo>
                  <a:lnTo>
                    <a:pt x="316" y="878"/>
                  </a:lnTo>
                  <a:lnTo>
                    <a:pt x="337" y="884"/>
                  </a:lnTo>
                  <a:lnTo>
                    <a:pt x="360" y="889"/>
                  </a:lnTo>
                  <a:lnTo>
                    <a:pt x="381" y="893"/>
                  </a:lnTo>
                  <a:lnTo>
                    <a:pt x="403" y="896"/>
                  </a:lnTo>
                  <a:lnTo>
                    <a:pt x="427" y="898"/>
                  </a:lnTo>
                  <a:lnTo>
                    <a:pt x="449" y="898"/>
                  </a:lnTo>
                  <a:lnTo>
                    <a:pt x="473" y="898"/>
                  </a:lnTo>
                  <a:lnTo>
                    <a:pt x="495" y="896"/>
                  </a:lnTo>
                  <a:lnTo>
                    <a:pt x="519" y="893"/>
                  </a:lnTo>
                  <a:lnTo>
                    <a:pt x="540" y="889"/>
                  </a:lnTo>
                  <a:lnTo>
                    <a:pt x="562" y="884"/>
                  </a:lnTo>
                  <a:lnTo>
                    <a:pt x="584" y="878"/>
                  </a:lnTo>
                  <a:lnTo>
                    <a:pt x="604" y="871"/>
                  </a:lnTo>
                  <a:lnTo>
                    <a:pt x="625" y="864"/>
                  </a:lnTo>
                  <a:lnTo>
                    <a:pt x="644" y="855"/>
                  </a:lnTo>
                  <a:lnTo>
                    <a:pt x="664" y="845"/>
                  </a:lnTo>
                  <a:lnTo>
                    <a:pt x="682" y="833"/>
                  </a:lnTo>
                  <a:lnTo>
                    <a:pt x="701" y="822"/>
                  </a:lnTo>
                  <a:lnTo>
                    <a:pt x="718" y="809"/>
                  </a:lnTo>
                  <a:lnTo>
                    <a:pt x="736" y="795"/>
                  </a:lnTo>
                  <a:lnTo>
                    <a:pt x="752" y="782"/>
                  </a:lnTo>
                  <a:lnTo>
                    <a:pt x="768" y="767"/>
                  </a:lnTo>
                  <a:lnTo>
                    <a:pt x="782" y="752"/>
                  </a:lnTo>
                  <a:lnTo>
                    <a:pt x="797" y="735"/>
                  </a:lnTo>
                  <a:lnTo>
                    <a:pt x="810" y="718"/>
                  </a:lnTo>
                  <a:lnTo>
                    <a:pt x="822" y="700"/>
                  </a:lnTo>
                  <a:lnTo>
                    <a:pt x="834" y="682"/>
                  </a:lnTo>
                  <a:lnTo>
                    <a:pt x="845" y="663"/>
                  </a:lnTo>
                  <a:lnTo>
                    <a:pt x="855" y="644"/>
                  </a:lnTo>
                  <a:lnTo>
                    <a:pt x="864" y="624"/>
                  </a:lnTo>
                  <a:lnTo>
                    <a:pt x="872" y="604"/>
                  </a:lnTo>
                  <a:lnTo>
                    <a:pt x="878" y="582"/>
                  </a:lnTo>
                  <a:lnTo>
                    <a:pt x="885" y="561"/>
                  </a:lnTo>
                  <a:lnTo>
                    <a:pt x="890" y="540"/>
                  </a:lnTo>
                  <a:lnTo>
                    <a:pt x="894" y="517"/>
                  </a:lnTo>
                  <a:lnTo>
                    <a:pt x="896" y="495"/>
                  </a:lnTo>
                  <a:lnTo>
                    <a:pt x="899" y="473"/>
                  </a:lnTo>
                  <a:lnTo>
                    <a:pt x="900" y="449"/>
                  </a:lnTo>
                  <a:close/>
                </a:path>
              </a:pathLst>
            </a:custGeom>
            <a:solidFill>
              <a:srgbClr val="EA9B6B"/>
            </a:solidFill>
            <a:ln w="9525">
              <a:noFill/>
              <a:round/>
              <a:headEnd/>
              <a:tailEnd/>
            </a:ln>
          </p:spPr>
          <p:txBody>
            <a:bodyPr/>
            <a:lstStyle/>
            <a:p>
              <a:pPr eaLnBrk="1" hangingPunct="1"/>
              <a:endParaRPr lang="pt-BR" u="none"/>
            </a:p>
          </p:txBody>
        </p:sp>
        <p:sp>
          <p:nvSpPr>
            <p:cNvPr id="468230" name="Freeform 115"/>
            <p:cNvSpPr>
              <a:spLocks/>
            </p:cNvSpPr>
            <p:nvPr/>
          </p:nvSpPr>
          <p:spPr bwMode="auto">
            <a:xfrm>
              <a:off x="4167188" y="3178161"/>
              <a:ext cx="136525" cy="136525"/>
            </a:xfrm>
            <a:custGeom>
              <a:avLst/>
              <a:gdLst>
                <a:gd name="T0" fmla="*/ 2147483647 w 600"/>
                <a:gd name="T1" fmla="*/ 2147483647 h 598"/>
                <a:gd name="T2" fmla="*/ 2147483647 w 600"/>
                <a:gd name="T3" fmla="*/ 2147483647 h 598"/>
                <a:gd name="T4" fmla="*/ 2147483647 w 600"/>
                <a:gd name="T5" fmla="*/ 2147483647 h 598"/>
                <a:gd name="T6" fmla="*/ 2147483647 w 600"/>
                <a:gd name="T7" fmla="*/ 2147483647 h 598"/>
                <a:gd name="T8" fmla="*/ 2147483647 w 600"/>
                <a:gd name="T9" fmla="*/ 2147483647 h 598"/>
                <a:gd name="T10" fmla="*/ 2147483647 w 600"/>
                <a:gd name="T11" fmla="*/ 2147483647 h 598"/>
                <a:gd name="T12" fmla="*/ 2147483647 w 600"/>
                <a:gd name="T13" fmla="*/ 2147483647 h 598"/>
                <a:gd name="T14" fmla="*/ 2147483647 w 600"/>
                <a:gd name="T15" fmla="*/ 2147483647 h 598"/>
                <a:gd name="T16" fmla="*/ 2147483647 w 600"/>
                <a:gd name="T17" fmla="*/ 2147483647 h 598"/>
                <a:gd name="T18" fmla="*/ 2147483647 w 600"/>
                <a:gd name="T19" fmla="*/ 2147483647 h 598"/>
                <a:gd name="T20" fmla="*/ 2147483647 w 600"/>
                <a:gd name="T21" fmla="*/ 0 h 598"/>
                <a:gd name="T22" fmla="*/ 2147483647 w 600"/>
                <a:gd name="T23" fmla="*/ 2147483647 h 598"/>
                <a:gd name="T24" fmla="*/ 2147483647 w 600"/>
                <a:gd name="T25" fmla="*/ 2147483647 h 598"/>
                <a:gd name="T26" fmla="*/ 2147483647 w 600"/>
                <a:gd name="T27" fmla="*/ 2147483647 h 598"/>
                <a:gd name="T28" fmla="*/ 2147483647 w 600"/>
                <a:gd name="T29" fmla="*/ 2147483647 h 598"/>
                <a:gd name="T30" fmla="*/ 2147483647 w 600"/>
                <a:gd name="T31" fmla="*/ 2147483647 h 598"/>
                <a:gd name="T32" fmla="*/ 2147483647 w 600"/>
                <a:gd name="T33" fmla="*/ 2147483647 h 598"/>
                <a:gd name="T34" fmla="*/ 2147483647 w 600"/>
                <a:gd name="T35" fmla="*/ 2147483647 h 598"/>
                <a:gd name="T36" fmla="*/ 2147483647 w 600"/>
                <a:gd name="T37" fmla="*/ 2147483647 h 598"/>
                <a:gd name="T38" fmla="*/ 2147483647 w 600"/>
                <a:gd name="T39" fmla="*/ 2147483647 h 598"/>
                <a:gd name="T40" fmla="*/ 2147483647 w 600"/>
                <a:gd name="T41" fmla="*/ 2147483647 h 598"/>
                <a:gd name="T42" fmla="*/ 0 w 600"/>
                <a:gd name="T43" fmla="*/ 2147483647 h 598"/>
                <a:gd name="T44" fmla="*/ 2147483647 w 600"/>
                <a:gd name="T45" fmla="*/ 2147483647 h 598"/>
                <a:gd name="T46" fmla="*/ 2147483647 w 600"/>
                <a:gd name="T47" fmla="*/ 2147483647 h 598"/>
                <a:gd name="T48" fmla="*/ 2147483647 w 600"/>
                <a:gd name="T49" fmla="*/ 2147483647 h 598"/>
                <a:gd name="T50" fmla="*/ 2147483647 w 600"/>
                <a:gd name="T51" fmla="*/ 2147483647 h 598"/>
                <a:gd name="T52" fmla="*/ 2147483647 w 600"/>
                <a:gd name="T53" fmla="*/ 2147483647 h 598"/>
                <a:gd name="T54" fmla="*/ 2147483647 w 600"/>
                <a:gd name="T55" fmla="*/ 2147483647 h 598"/>
                <a:gd name="T56" fmla="*/ 2147483647 w 600"/>
                <a:gd name="T57" fmla="*/ 2147483647 h 598"/>
                <a:gd name="T58" fmla="*/ 2147483647 w 600"/>
                <a:gd name="T59" fmla="*/ 2147483647 h 598"/>
                <a:gd name="T60" fmla="*/ 2147483647 w 600"/>
                <a:gd name="T61" fmla="*/ 2147483647 h 598"/>
                <a:gd name="T62" fmla="*/ 2147483647 w 600"/>
                <a:gd name="T63" fmla="*/ 2147483647 h 598"/>
                <a:gd name="T64" fmla="*/ 2147483647 w 600"/>
                <a:gd name="T65" fmla="*/ 2147483647 h 598"/>
                <a:gd name="T66" fmla="*/ 2147483647 w 600"/>
                <a:gd name="T67" fmla="*/ 2147483647 h 598"/>
                <a:gd name="T68" fmla="*/ 2147483647 w 600"/>
                <a:gd name="T69" fmla="*/ 2147483647 h 598"/>
                <a:gd name="T70" fmla="*/ 2147483647 w 600"/>
                <a:gd name="T71" fmla="*/ 2147483647 h 598"/>
                <a:gd name="T72" fmla="*/ 2147483647 w 600"/>
                <a:gd name="T73" fmla="*/ 2147483647 h 598"/>
                <a:gd name="T74" fmla="*/ 2147483647 w 600"/>
                <a:gd name="T75" fmla="*/ 2147483647 h 598"/>
                <a:gd name="T76" fmla="*/ 2147483647 w 600"/>
                <a:gd name="T77" fmla="*/ 2147483647 h 598"/>
                <a:gd name="T78" fmla="*/ 2147483647 w 600"/>
                <a:gd name="T79" fmla="*/ 2147483647 h 598"/>
                <a:gd name="T80" fmla="*/ 2147483647 w 600"/>
                <a:gd name="T81" fmla="*/ 2147483647 h 598"/>
                <a:gd name="T82" fmla="*/ 2147483647 w 600"/>
                <a:gd name="T83" fmla="*/ 2147483647 h 598"/>
                <a:gd name="T84" fmla="*/ 2147483647 w 600"/>
                <a:gd name="T85" fmla="*/ 2147483647 h 5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00"/>
                <a:gd name="T130" fmla="*/ 0 h 598"/>
                <a:gd name="T131" fmla="*/ 600 w 600"/>
                <a:gd name="T132" fmla="*/ 598 h 5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00" h="598">
                  <a:moveTo>
                    <a:pt x="600" y="299"/>
                  </a:moveTo>
                  <a:lnTo>
                    <a:pt x="598" y="283"/>
                  </a:lnTo>
                  <a:lnTo>
                    <a:pt x="597" y="269"/>
                  </a:lnTo>
                  <a:lnTo>
                    <a:pt x="596" y="253"/>
                  </a:lnTo>
                  <a:lnTo>
                    <a:pt x="593" y="238"/>
                  </a:lnTo>
                  <a:lnTo>
                    <a:pt x="590" y="224"/>
                  </a:lnTo>
                  <a:lnTo>
                    <a:pt x="586" y="210"/>
                  </a:lnTo>
                  <a:lnTo>
                    <a:pt x="582" y="196"/>
                  </a:lnTo>
                  <a:lnTo>
                    <a:pt x="576" y="182"/>
                  </a:lnTo>
                  <a:lnTo>
                    <a:pt x="569" y="169"/>
                  </a:lnTo>
                  <a:lnTo>
                    <a:pt x="564" y="157"/>
                  </a:lnTo>
                  <a:lnTo>
                    <a:pt x="556" y="143"/>
                  </a:lnTo>
                  <a:lnTo>
                    <a:pt x="548" y="132"/>
                  </a:lnTo>
                  <a:lnTo>
                    <a:pt x="540" y="120"/>
                  </a:lnTo>
                  <a:lnTo>
                    <a:pt x="531" y="109"/>
                  </a:lnTo>
                  <a:lnTo>
                    <a:pt x="521" y="97"/>
                  </a:lnTo>
                  <a:lnTo>
                    <a:pt x="512" y="87"/>
                  </a:lnTo>
                  <a:lnTo>
                    <a:pt x="501" y="77"/>
                  </a:lnTo>
                  <a:lnTo>
                    <a:pt x="491" y="68"/>
                  </a:lnTo>
                  <a:lnTo>
                    <a:pt x="479" y="59"/>
                  </a:lnTo>
                  <a:lnTo>
                    <a:pt x="467" y="50"/>
                  </a:lnTo>
                  <a:lnTo>
                    <a:pt x="455" y="42"/>
                  </a:lnTo>
                  <a:lnTo>
                    <a:pt x="443" y="36"/>
                  </a:lnTo>
                  <a:lnTo>
                    <a:pt x="429" y="29"/>
                  </a:lnTo>
                  <a:lnTo>
                    <a:pt x="417" y="23"/>
                  </a:lnTo>
                  <a:lnTo>
                    <a:pt x="402" y="18"/>
                  </a:lnTo>
                  <a:lnTo>
                    <a:pt x="389" y="13"/>
                  </a:lnTo>
                  <a:lnTo>
                    <a:pt x="374" y="9"/>
                  </a:lnTo>
                  <a:lnTo>
                    <a:pt x="360" y="5"/>
                  </a:lnTo>
                  <a:lnTo>
                    <a:pt x="345" y="3"/>
                  </a:lnTo>
                  <a:lnTo>
                    <a:pt x="331" y="1"/>
                  </a:lnTo>
                  <a:lnTo>
                    <a:pt x="315" y="0"/>
                  </a:lnTo>
                  <a:lnTo>
                    <a:pt x="299" y="0"/>
                  </a:lnTo>
                  <a:lnTo>
                    <a:pt x="285" y="0"/>
                  </a:lnTo>
                  <a:lnTo>
                    <a:pt x="269" y="1"/>
                  </a:lnTo>
                  <a:lnTo>
                    <a:pt x="255" y="3"/>
                  </a:lnTo>
                  <a:lnTo>
                    <a:pt x="240" y="5"/>
                  </a:lnTo>
                  <a:lnTo>
                    <a:pt x="225" y="9"/>
                  </a:lnTo>
                  <a:lnTo>
                    <a:pt x="211" y="13"/>
                  </a:lnTo>
                  <a:lnTo>
                    <a:pt x="197" y="18"/>
                  </a:lnTo>
                  <a:lnTo>
                    <a:pt x="183" y="23"/>
                  </a:lnTo>
                  <a:lnTo>
                    <a:pt x="170" y="29"/>
                  </a:lnTo>
                  <a:lnTo>
                    <a:pt x="157" y="36"/>
                  </a:lnTo>
                  <a:lnTo>
                    <a:pt x="145" y="42"/>
                  </a:lnTo>
                  <a:lnTo>
                    <a:pt x="132" y="50"/>
                  </a:lnTo>
                  <a:lnTo>
                    <a:pt x="121" y="59"/>
                  </a:lnTo>
                  <a:lnTo>
                    <a:pt x="109" y="68"/>
                  </a:lnTo>
                  <a:lnTo>
                    <a:pt x="99" y="77"/>
                  </a:lnTo>
                  <a:lnTo>
                    <a:pt x="88" y="87"/>
                  </a:lnTo>
                  <a:lnTo>
                    <a:pt x="79" y="97"/>
                  </a:lnTo>
                  <a:lnTo>
                    <a:pt x="69" y="109"/>
                  </a:lnTo>
                  <a:lnTo>
                    <a:pt x="60" y="120"/>
                  </a:lnTo>
                  <a:lnTo>
                    <a:pt x="52" y="132"/>
                  </a:lnTo>
                  <a:lnTo>
                    <a:pt x="44" y="143"/>
                  </a:lnTo>
                  <a:lnTo>
                    <a:pt x="36" y="157"/>
                  </a:lnTo>
                  <a:lnTo>
                    <a:pt x="29" y="169"/>
                  </a:lnTo>
                  <a:lnTo>
                    <a:pt x="24" y="182"/>
                  </a:lnTo>
                  <a:lnTo>
                    <a:pt x="18" y="196"/>
                  </a:lnTo>
                  <a:lnTo>
                    <a:pt x="14" y="210"/>
                  </a:lnTo>
                  <a:lnTo>
                    <a:pt x="10" y="224"/>
                  </a:lnTo>
                  <a:lnTo>
                    <a:pt x="7" y="238"/>
                  </a:lnTo>
                  <a:lnTo>
                    <a:pt x="4" y="253"/>
                  </a:lnTo>
                  <a:lnTo>
                    <a:pt x="1" y="269"/>
                  </a:lnTo>
                  <a:lnTo>
                    <a:pt x="0" y="283"/>
                  </a:lnTo>
                  <a:lnTo>
                    <a:pt x="0" y="299"/>
                  </a:lnTo>
                  <a:lnTo>
                    <a:pt x="0" y="315"/>
                  </a:lnTo>
                  <a:lnTo>
                    <a:pt x="1" y="329"/>
                  </a:lnTo>
                  <a:lnTo>
                    <a:pt x="4" y="345"/>
                  </a:lnTo>
                  <a:lnTo>
                    <a:pt x="7" y="360"/>
                  </a:lnTo>
                  <a:lnTo>
                    <a:pt x="10" y="374"/>
                  </a:lnTo>
                  <a:lnTo>
                    <a:pt x="14" y="389"/>
                  </a:lnTo>
                  <a:lnTo>
                    <a:pt x="18" y="402"/>
                  </a:lnTo>
                  <a:lnTo>
                    <a:pt x="24" y="416"/>
                  </a:lnTo>
                  <a:lnTo>
                    <a:pt x="29" y="429"/>
                  </a:lnTo>
                  <a:lnTo>
                    <a:pt x="36" y="441"/>
                  </a:lnTo>
                  <a:lnTo>
                    <a:pt x="44" y="455"/>
                  </a:lnTo>
                  <a:lnTo>
                    <a:pt x="52" y="466"/>
                  </a:lnTo>
                  <a:lnTo>
                    <a:pt x="60" y="478"/>
                  </a:lnTo>
                  <a:lnTo>
                    <a:pt x="69" y="489"/>
                  </a:lnTo>
                  <a:lnTo>
                    <a:pt x="79" y="501"/>
                  </a:lnTo>
                  <a:lnTo>
                    <a:pt x="88" y="511"/>
                  </a:lnTo>
                  <a:lnTo>
                    <a:pt x="99" y="521"/>
                  </a:lnTo>
                  <a:lnTo>
                    <a:pt x="109" y="530"/>
                  </a:lnTo>
                  <a:lnTo>
                    <a:pt x="121" y="539"/>
                  </a:lnTo>
                  <a:lnTo>
                    <a:pt x="132" y="548"/>
                  </a:lnTo>
                  <a:lnTo>
                    <a:pt x="145" y="556"/>
                  </a:lnTo>
                  <a:lnTo>
                    <a:pt x="157" y="562"/>
                  </a:lnTo>
                  <a:lnTo>
                    <a:pt x="170" y="569"/>
                  </a:lnTo>
                  <a:lnTo>
                    <a:pt x="183" y="575"/>
                  </a:lnTo>
                  <a:lnTo>
                    <a:pt x="197" y="580"/>
                  </a:lnTo>
                  <a:lnTo>
                    <a:pt x="211" y="585"/>
                  </a:lnTo>
                  <a:lnTo>
                    <a:pt x="225" y="589"/>
                  </a:lnTo>
                  <a:lnTo>
                    <a:pt x="240" y="593"/>
                  </a:lnTo>
                  <a:lnTo>
                    <a:pt x="255" y="595"/>
                  </a:lnTo>
                  <a:lnTo>
                    <a:pt x="269" y="597"/>
                  </a:lnTo>
                  <a:lnTo>
                    <a:pt x="285" y="598"/>
                  </a:lnTo>
                  <a:lnTo>
                    <a:pt x="299" y="598"/>
                  </a:lnTo>
                  <a:lnTo>
                    <a:pt x="315" y="598"/>
                  </a:lnTo>
                  <a:lnTo>
                    <a:pt x="331" y="597"/>
                  </a:lnTo>
                  <a:lnTo>
                    <a:pt x="345" y="595"/>
                  </a:lnTo>
                  <a:lnTo>
                    <a:pt x="360" y="593"/>
                  </a:lnTo>
                  <a:lnTo>
                    <a:pt x="374" y="589"/>
                  </a:lnTo>
                  <a:lnTo>
                    <a:pt x="389" y="585"/>
                  </a:lnTo>
                  <a:lnTo>
                    <a:pt x="402" y="580"/>
                  </a:lnTo>
                  <a:lnTo>
                    <a:pt x="417" y="575"/>
                  </a:lnTo>
                  <a:lnTo>
                    <a:pt x="429" y="569"/>
                  </a:lnTo>
                  <a:lnTo>
                    <a:pt x="443" y="562"/>
                  </a:lnTo>
                  <a:lnTo>
                    <a:pt x="455" y="556"/>
                  </a:lnTo>
                  <a:lnTo>
                    <a:pt x="467" y="548"/>
                  </a:lnTo>
                  <a:lnTo>
                    <a:pt x="479" y="539"/>
                  </a:lnTo>
                  <a:lnTo>
                    <a:pt x="491" y="530"/>
                  </a:lnTo>
                  <a:lnTo>
                    <a:pt x="501" y="521"/>
                  </a:lnTo>
                  <a:lnTo>
                    <a:pt x="512" y="511"/>
                  </a:lnTo>
                  <a:lnTo>
                    <a:pt x="521" y="501"/>
                  </a:lnTo>
                  <a:lnTo>
                    <a:pt x="531" y="489"/>
                  </a:lnTo>
                  <a:lnTo>
                    <a:pt x="540" y="478"/>
                  </a:lnTo>
                  <a:lnTo>
                    <a:pt x="548" y="466"/>
                  </a:lnTo>
                  <a:lnTo>
                    <a:pt x="556" y="455"/>
                  </a:lnTo>
                  <a:lnTo>
                    <a:pt x="564" y="441"/>
                  </a:lnTo>
                  <a:lnTo>
                    <a:pt x="569" y="429"/>
                  </a:lnTo>
                  <a:lnTo>
                    <a:pt x="576" y="416"/>
                  </a:lnTo>
                  <a:lnTo>
                    <a:pt x="582" y="402"/>
                  </a:lnTo>
                  <a:lnTo>
                    <a:pt x="586" y="389"/>
                  </a:lnTo>
                  <a:lnTo>
                    <a:pt x="590" y="374"/>
                  </a:lnTo>
                  <a:lnTo>
                    <a:pt x="593" y="360"/>
                  </a:lnTo>
                  <a:lnTo>
                    <a:pt x="596" y="345"/>
                  </a:lnTo>
                  <a:lnTo>
                    <a:pt x="597" y="329"/>
                  </a:lnTo>
                  <a:lnTo>
                    <a:pt x="598" y="315"/>
                  </a:lnTo>
                  <a:lnTo>
                    <a:pt x="600" y="299"/>
                  </a:lnTo>
                  <a:close/>
                </a:path>
              </a:pathLst>
            </a:custGeom>
            <a:solidFill>
              <a:srgbClr val="EC9B6B"/>
            </a:solidFill>
            <a:ln w="9525">
              <a:noFill/>
              <a:round/>
              <a:headEnd/>
              <a:tailEnd/>
            </a:ln>
          </p:spPr>
          <p:txBody>
            <a:bodyPr/>
            <a:lstStyle/>
            <a:p>
              <a:pPr eaLnBrk="1" hangingPunct="1"/>
              <a:endParaRPr lang="pt-BR" u="none"/>
            </a:p>
          </p:txBody>
        </p:sp>
        <p:sp>
          <p:nvSpPr>
            <p:cNvPr id="468231" name="Freeform 116"/>
            <p:cNvSpPr>
              <a:spLocks/>
            </p:cNvSpPr>
            <p:nvPr/>
          </p:nvSpPr>
          <p:spPr bwMode="auto">
            <a:xfrm>
              <a:off x="4202113" y="3213086"/>
              <a:ext cx="66675" cy="66675"/>
            </a:xfrm>
            <a:custGeom>
              <a:avLst/>
              <a:gdLst>
                <a:gd name="T0" fmla="*/ 2147483647 w 299"/>
                <a:gd name="T1" fmla="*/ 2147483647 h 300"/>
                <a:gd name="T2" fmla="*/ 2147483647 w 299"/>
                <a:gd name="T3" fmla="*/ 2147483647 h 300"/>
                <a:gd name="T4" fmla="*/ 2147483647 w 299"/>
                <a:gd name="T5" fmla="*/ 2147483647 h 300"/>
                <a:gd name="T6" fmla="*/ 2147483647 w 299"/>
                <a:gd name="T7" fmla="*/ 2147483647 h 300"/>
                <a:gd name="T8" fmla="*/ 2147483647 w 299"/>
                <a:gd name="T9" fmla="*/ 2147483647 h 300"/>
                <a:gd name="T10" fmla="*/ 2147483647 w 299"/>
                <a:gd name="T11" fmla="*/ 2147483647 h 300"/>
                <a:gd name="T12" fmla="*/ 2147483647 w 299"/>
                <a:gd name="T13" fmla="*/ 2147483647 h 300"/>
                <a:gd name="T14" fmla="*/ 2147483647 w 299"/>
                <a:gd name="T15" fmla="*/ 2147483647 h 300"/>
                <a:gd name="T16" fmla="*/ 2147483647 w 299"/>
                <a:gd name="T17" fmla="*/ 2147483647 h 300"/>
                <a:gd name="T18" fmla="*/ 2147483647 w 299"/>
                <a:gd name="T19" fmla="*/ 2147483647 h 300"/>
                <a:gd name="T20" fmla="*/ 2147483647 w 299"/>
                <a:gd name="T21" fmla="*/ 2147483647 h 300"/>
                <a:gd name="T22" fmla="*/ 2147483647 w 299"/>
                <a:gd name="T23" fmla="*/ 2147483647 h 300"/>
                <a:gd name="T24" fmla="*/ 2147483647 w 299"/>
                <a:gd name="T25" fmla="*/ 2147483647 h 300"/>
                <a:gd name="T26" fmla="*/ 2147483647 w 299"/>
                <a:gd name="T27" fmla="*/ 2147483647 h 300"/>
                <a:gd name="T28" fmla="*/ 2147483647 w 299"/>
                <a:gd name="T29" fmla="*/ 2147483647 h 300"/>
                <a:gd name="T30" fmla="*/ 0 w 299"/>
                <a:gd name="T31" fmla="*/ 2147483647 h 300"/>
                <a:gd name="T32" fmla="*/ 0 w 299"/>
                <a:gd name="T33" fmla="*/ 2147483647 h 300"/>
                <a:gd name="T34" fmla="*/ 2147483647 w 299"/>
                <a:gd name="T35" fmla="*/ 2147483647 h 300"/>
                <a:gd name="T36" fmla="*/ 2147483647 w 299"/>
                <a:gd name="T37" fmla="*/ 2147483647 h 300"/>
                <a:gd name="T38" fmla="*/ 2147483647 w 299"/>
                <a:gd name="T39" fmla="*/ 2147483647 h 300"/>
                <a:gd name="T40" fmla="*/ 2147483647 w 299"/>
                <a:gd name="T41" fmla="*/ 2147483647 h 300"/>
                <a:gd name="T42" fmla="*/ 2147483647 w 299"/>
                <a:gd name="T43" fmla="*/ 2147483647 h 300"/>
                <a:gd name="T44" fmla="*/ 2147483647 w 299"/>
                <a:gd name="T45" fmla="*/ 2147483647 h 300"/>
                <a:gd name="T46" fmla="*/ 2147483647 w 299"/>
                <a:gd name="T47" fmla="*/ 2147483647 h 300"/>
                <a:gd name="T48" fmla="*/ 2147483647 w 299"/>
                <a:gd name="T49" fmla="*/ 2147483647 h 300"/>
                <a:gd name="T50" fmla="*/ 2147483647 w 299"/>
                <a:gd name="T51" fmla="*/ 2147483647 h 300"/>
                <a:gd name="T52" fmla="*/ 2147483647 w 299"/>
                <a:gd name="T53" fmla="*/ 2147483647 h 300"/>
                <a:gd name="T54" fmla="*/ 2147483647 w 299"/>
                <a:gd name="T55" fmla="*/ 2147483647 h 300"/>
                <a:gd name="T56" fmla="*/ 2147483647 w 299"/>
                <a:gd name="T57" fmla="*/ 2147483647 h 300"/>
                <a:gd name="T58" fmla="*/ 2147483647 w 299"/>
                <a:gd name="T59" fmla="*/ 2147483647 h 300"/>
                <a:gd name="T60" fmla="*/ 2147483647 w 299"/>
                <a:gd name="T61" fmla="*/ 2147483647 h 300"/>
                <a:gd name="T62" fmla="*/ 2147483647 w 299"/>
                <a:gd name="T63" fmla="*/ 2147483647 h 3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9"/>
                <a:gd name="T97" fmla="*/ 0 h 300"/>
                <a:gd name="T98" fmla="*/ 299 w 299"/>
                <a:gd name="T99" fmla="*/ 300 h 3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9" h="300">
                  <a:moveTo>
                    <a:pt x="299" y="150"/>
                  </a:moveTo>
                  <a:lnTo>
                    <a:pt x="298" y="134"/>
                  </a:lnTo>
                  <a:lnTo>
                    <a:pt x="296" y="120"/>
                  </a:lnTo>
                  <a:lnTo>
                    <a:pt x="293" y="105"/>
                  </a:lnTo>
                  <a:lnTo>
                    <a:pt x="288" y="92"/>
                  </a:lnTo>
                  <a:lnTo>
                    <a:pt x="282" y="78"/>
                  </a:lnTo>
                  <a:lnTo>
                    <a:pt x="274" y="66"/>
                  </a:lnTo>
                  <a:lnTo>
                    <a:pt x="266" y="55"/>
                  </a:lnTo>
                  <a:lnTo>
                    <a:pt x="256" y="44"/>
                  </a:lnTo>
                  <a:lnTo>
                    <a:pt x="245" y="35"/>
                  </a:lnTo>
                  <a:lnTo>
                    <a:pt x="233" y="26"/>
                  </a:lnTo>
                  <a:lnTo>
                    <a:pt x="221" y="18"/>
                  </a:lnTo>
                  <a:lnTo>
                    <a:pt x="209" y="12"/>
                  </a:lnTo>
                  <a:lnTo>
                    <a:pt x="194" y="7"/>
                  </a:lnTo>
                  <a:lnTo>
                    <a:pt x="180" y="3"/>
                  </a:lnTo>
                  <a:lnTo>
                    <a:pt x="165" y="1"/>
                  </a:lnTo>
                  <a:lnTo>
                    <a:pt x="149" y="0"/>
                  </a:lnTo>
                  <a:lnTo>
                    <a:pt x="135" y="1"/>
                  </a:lnTo>
                  <a:lnTo>
                    <a:pt x="120" y="3"/>
                  </a:lnTo>
                  <a:lnTo>
                    <a:pt x="106" y="7"/>
                  </a:lnTo>
                  <a:lnTo>
                    <a:pt x="91" y="12"/>
                  </a:lnTo>
                  <a:lnTo>
                    <a:pt x="79" y="18"/>
                  </a:lnTo>
                  <a:lnTo>
                    <a:pt x="66" y="26"/>
                  </a:lnTo>
                  <a:lnTo>
                    <a:pt x="54" y="35"/>
                  </a:lnTo>
                  <a:lnTo>
                    <a:pt x="44" y="44"/>
                  </a:lnTo>
                  <a:lnTo>
                    <a:pt x="34" y="55"/>
                  </a:lnTo>
                  <a:lnTo>
                    <a:pt x="26" y="66"/>
                  </a:lnTo>
                  <a:lnTo>
                    <a:pt x="18" y="78"/>
                  </a:lnTo>
                  <a:lnTo>
                    <a:pt x="12" y="92"/>
                  </a:lnTo>
                  <a:lnTo>
                    <a:pt x="7" y="105"/>
                  </a:lnTo>
                  <a:lnTo>
                    <a:pt x="4" y="120"/>
                  </a:lnTo>
                  <a:lnTo>
                    <a:pt x="0" y="134"/>
                  </a:lnTo>
                  <a:lnTo>
                    <a:pt x="0" y="150"/>
                  </a:lnTo>
                  <a:lnTo>
                    <a:pt x="0" y="166"/>
                  </a:lnTo>
                  <a:lnTo>
                    <a:pt x="4" y="180"/>
                  </a:lnTo>
                  <a:lnTo>
                    <a:pt x="7" y="195"/>
                  </a:lnTo>
                  <a:lnTo>
                    <a:pt x="12" y="208"/>
                  </a:lnTo>
                  <a:lnTo>
                    <a:pt x="18" y="222"/>
                  </a:lnTo>
                  <a:lnTo>
                    <a:pt x="26" y="234"/>
                  </a:lnTo>
                  <a:lnTo>
                    <a:pt x="34" y="245"/>
                  </a:lnTo>
                  <a:lnTo>
                    <a:pt x="44" y="256"/>
                  </a:lnTo>
                  <a:lnTo>
                    <a:pt x="54" y="265"/>
                  </a:lnTo>
                  <a:lnTo>
                    <a:pt x="66" y="274"/>
                  </a:lnTo>
                  <a:lnTo>
                    <a:pt x="79" y="282"/>
                  </a:lnTo>
                  <a:lnTo>
                    <a:pt x="91" y="288"/>
                  </a:lnTo>
                  <a:lnTo>
                    <a:pt x="106" y="293"/>
                  </a:lnTo>
                  <a:lnTo>
                    <a:pt x="120" y="297"/>
                  </a:lnTo>
                  <a:lnTo>
                    <a:pt x="135" y="299"/>
                  </a:lnTo>
                  <a:lnTo>
                    <a:pt x="149" y="300"/>
                  </a:lnTo>
                  <a:lnTo>
                    <a:pt x="165" y="299"/>
                  </a:lnTo>
                  <a:lnTo>
                    <a:pt x="180" y="297"/>
                  </a:lnTo>
                  <a:lnTo>
                    <a:pt x="194" y="293"/>
                  </a:lnTo>
                  <a:lnTo>
                    <a:pt x="209" y="288"/>
                  </a:lnTo>
                  <a:lnTo>
                    <a:pt x="221" y="282"/>
                  </a:lnTo>
                  <a:lnTo>
                    <a:pt x="233" y="274"/>
                  </a:lnTo>
                  <a:lnTo>
                    <a:pt x="245" y="265"/>
                  </a:lnTo>
                  <a:lnTo>
                    <a:pt x="256" y="256"/>
                  </a:lnTo>
                  <a:lnTo>
                    <a:pt x="266" y="245"/>
                  </a:lnTo>
                  <a:lnTo>
                    <a:pt x="274" y="234"/>
                  </a:lnTo>
                  <a:lnTo>
                    <a:pt x="282" y="222"/>
                  </a:lnTo>
                  <a:lnTo>
                    <a:pt x="288" y="208"/>
                  </a:lnTo>
                  <a:lnTo>
                    <a:pt x="293" y="195"/>
                  </a:lnTo>
                  <a:lnTo>
                    <a:pt x="296" y="180"/>
                  </a:lnTo>
                  <a:lnTo>
                    <a:pt x="298" y="166"/>
                  </a:lnTo>
                  <a:lnTo>
                    <a:pt x="299" y="150"/>
                  </a:lnTo>
                  <a:close/>
                </a:path>
              </a:pathLst>
            </a:custGeom>
            <a:solidFill>
              <a:srgbClr val="EE9B6A"/>
            </a:solidFill>
            <a:ln w="9525">
              <a:noFill/>
              <a:round/>
              <a:headEnd/>
              <a:tailEnd/>
            </a:ln>
          </p:spPr>
          <p:txBody>
            <a:bodyPr/>
            <a:lstStyle/>
            <a:p>
              <a:pPr eaLnBrk="1" hangingPunct="1"/>
              <a:endParaRPr lang="pt-BR" u="none"/>
            </a:p>
          </p:txBody>
        </p:sp>
        <p:sp>
          <p:nvSpPr>
            <p:cNvPr id="468232" name="Rectangle 119"/>
            <p:cNvSpPr>
              <a:spLocks noChangeArrowheads="1"/>
            </p:cNvSpPr>
            <p:nvPr/>
          </p:nvSpPr>
          <p:spPr bwMode="auto">
            <a:xfrm>
              <a:off x="3849688" y="2998774"/>
              <a:ext cx="917575" cy="2698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CÉLULA</a:t>
              </a:r>
              <a:endParaRPr lang="en-US" u="none"/>
            </a:p>
          </p:txBody>
        </p:sp>
        <p:sp>
          <p:nvSpPr>
            <p:cNvPr id="468233" name="Rectangle 120"/>
            <p:cNvSpPr>
              <a:spLocks noChangeArrowheads="1"/>
            </p:cNvSpPr>
            <p:nvPr/>
          </p:nvSpPr>
          <p:spPr bwMode="auto">
            <a:xfrm>
              <a:off x="4027488" y="3203561"/>
              <a:ext cx="563562" cy="244475"/>
            </a:xfrm>
            <a:prstGeom prst="rect">
              <a:avLst/>
            </a:prstGeom>
            <a:noFill/>
            <a:ln w="9525">
              <a:noFill/>
              <a:miter lim="800000"/>
              <a:headEnd/>
              <a:tailEnd/>
            </a:ln>
          </p:spPr>
          <p:txBody>
            <a:bodyPr wrap="none" lIns="0" tIns="0" rIns="0" bIns="0">
              <a:spAutoFit/>
            </a:bodyPr>
            <a:lstStyle/>
            <a:p>
              <a:pPr eaLnBrk="1" hangingPunct="1"/>
              <a:r>
                <a:rPr lang="en-US" sz="1600" u="none">
                  <a:solidFill>
                    <a:srgbClr val="FFFFFF"/>
                  </a:solidFill>
                </a:rPr>
                <a:t>ALVO</a:t>
              </a:r>
              <a:endParaRPr lang="en-US" u="none"/>
            </a:p>
          </p:txBody>
        </p:sp>
        <p:sp>
          <p:nvSpPr>
            <p:cNvPr id="468234" name="Freeform 122"/>
            <p:cNvSpPr>
              <a:spLocks/>
            </p:cNvSpPr>
            <p:nvPr/>
          </p:nvSpPr>
          <p:spPr bwMode="auto">
            <a:xfrm>
              <a:off x="3292475" y="4051286"/>
              <a:ext cx="146050" cy="157163"/>
            </a:xfrm>
            <a:custGeom>
              <a:avLst/>
              <a:gdLst>
                <a:gd name="T0" fmla="*/ 2147483647 w 639"/>
                <a:gd name="T1" fmla="*/ 2147483647 h 695"/>
                <a:gd name="T2" fmla="*/ 0 w 639"/>
                <a:gd name="T3" fmla="*/ 2147483647 h 695"/>
                <a:gd name="T4" fmla="*/ 2147483647 w 639"/>
                <a:gd name="T5" fmla="*/ 0 h 695"/>
                <a:gd name="T6" fmla="*/ 2147483647 w 639"/>
                <a:gd name="T7" fmla="*/ 2147483647 h 695"/>
                <a:gd name="T8" fmla="*/ 2147483647 w 639"/>
                <a:gd name="T9" fmla="*/ 2147483647 h 695"/>
                <a:gd name="T10" fmla="*/ 0 60000 65536"/>
                <a:gd name="T11" fmla="*/ 0 60000 65536"/>
                <a:gd name="T12" fmla="*/ 0 60000 65536"/>
                <a:gd name="T13" fmla="*/ 0 60000 65536"/>
                <a:gd name="T14" fmla="*/ 0 60000 65536"/>
                <a:gd name="T15" fmla="*/ 0 w 639"/>
                <a:gd name="T16" fmla="*/ 0 h 695"/>
                <a:gd name="T17" fmla="*/ 639 w 639"/>
                <a:gd name="T18" fmla="*/ 695 h 695"/>
              </a:gdLst>
              <a:ahLst/>
              <a:cxnLst>
                <a:cxn ang="T10">
                  <a:pos x="T0" y="T1"/>
                </a:cxn>
                <a:cxn ang="T11">
                  <a:pos x="T2" y="T3"/>
                </a:cxn>
                <a:cxn ang="T12">
                  <a:pos x="T4" y="T5"/>
                </a:cxn>
                <a:cxn ang="T13">
                  <a:pos x="T6" y="T7"/>
                </a:cxn>
                <a:cxn ang="T14">
                  <a:pos x="T8" y="T9"/>
                </a:cxn>
              </a:cxnLst>
              <a:rect l="T15" t="T16" r="T17" b="T18"/>
              <a:pathLst>
                <a:path w="639" h="695">
                  <a:moveTo>
                    <a:pt x="388" y="695"/>
                  </a:moveTo>
                  <a:lnTo>
                    <a:pt x="0" y="266"/>
                  </a:lnTo>
                  <a:lnTo>
                    <a:pt x="226" y="0"/>
                  </a:lnTo>
                  <a:lnTo>
                    <a:pt x="639" y="434"/>
                  </a:lnTo>
                  <a:lnTo>
                    <a:pt x="388" y="695"/>
                  </a:lnTo>
                  <a:close/>
                </a:path>
              </a:pathLst>
            </a:custGeom>
            <a:solidFill>
              <a:srgbClr val="F09BBE"/>
            </a:solidFill>
            <a:ln w="9525">
              <a:noFill/>
              <a:round/>
              <a:headEnd/>
              <a:tailEnd/>
            </a:ln>
          </p:spPr>
          <p:txBody>
            <a:bodyPr/>
            <a:lstStyle/>
            <a:p>
              <a:pPr eaLnBrk="1" hangingPunct="1"/>
              <a:endParaRPr lang="pt-BR" u="none"/>
            </a:p>
          </p:txBody>
        </p:sp>
        <p:sp>
          <p:nvSpPr>
            <p:cNvPr id="468235" name="Freeform 123"/>
            <p:cNvSpPr>
              <a:spLocks/>
            </p:cNvSpPr>
            <p:nvPr/>
          </p:nvSpPr>
          <p:spPr bwMode="auto">
            <a:xfrm>
              <a:off x="3292475" y="4051286"/>
              <a:ext cx="146050" cy="157163"/>
            </a:xfrm>
            <a:custGeom>
              <a:avLst/>
              <a:gdLst>
                <a:gd name="T0" fmla="*/ 2147483647 w 639"/>
                <a:gd name="T1" fmla="*/ 2147483647 h 695"/>
                <a:gd name="T2" fmla="*/ 0 w 639"/>
                <a:gd name="T3" fmla="*/ 2147483647 h 695"/>
                <a:gd name="T4" fmla="*/ 2147483647 w 639"/>
                <a:gd name="T5" fmla="*/ 0 h 695"/>
                <a:gd name="T6" fmla="*/ 2147483647 w 639"/>
                <a:gd name="T7" fmla="*/ 2147483647 h 695"/>
                <a:gd name="T8" fmla="*/ 2147483647 w 639"/>
                <a:gd name="T9" fmla="*/ 2147483647 h 695"/>
                <a:gd name="T10" fmla="*/ 0 60000 65536"/>
                <a:gd name="T11" fmla="*/ 0 60000 65536"/>
                <a:gd name="T12" fmla="*/ 0 60000 65536"/>
                <a:gd name="T13" fmla="*/ 0 60000 65536"/>
                <a:gd name="T14" fmla="*/ 0 60000 65536"/>
                <a:gd name="T15" fmla="*/ 0 w 639"/>
                <a:gd name="T16" fmla="*/ 0 h 695"/>
                <a:gd name="T17" fmla="*/ 639 w 639"/>
                <a:gd name="T18" fmla="*/ 695 h 695"/>
              </a:gdLst>
              <a:ahLst/>
              <a:cxnLst>
                <a:cxn ang="T10">
                  <a:pos x="T0" y="T1"/>
                </a:cxn>
                <a:cxn ang="T11">
                  <a:pos x="T2" y="T3"/>
                </a:cxn>
                <a:cxn ang="T12">
                  <a:pos x="T4" y="T5"/>
                </a:cxn>
                <a:cxn ang="T13">
                  <a:pos x="T6" y="T7"/>
                </a:cxn>
                <a:cxn ang="T14">
                  <a:pos x="T8" y="T9"/>
                </a:cxn>
              </a:cxnLst>
              <a:rect l="T15" t="T16" r="T17" b="T18"/>
              <a:pathLst>
                <a:path w="639" h="695">
                  <a:moveTo>
                    <a:pt x="388" y="695"/>
                  </a:moveTo>
                  <a:lnTo>
                    <a:pt x="0" y="266"/>
                  </a:lnTo>
                  <a:lnTo>
                    <a:pt x="226" y="0"/>
                  </a:lnTo>
                  <a:lnTo>
                    <a:pt x="639" y="434"/>
                  </a:lnTo>
                  <a:lnTo>
                    <a:pt x="388" y="695"/>
                  </a:lnTo>
                  <a:close/>
                </a:path>
              </a:pathLst>
            </a:custGeom>
            <a:noFill/>
            <a:ln w="3175">
              <a:solidFill>
                <a:srgbClr val="71635D"/>
              </a:solidFill>
              <a:round/>
              <a:headEnd/>
              <a:tailEnd/>
            </a:ln>
          </p:spPr>
          <p:txBody>
            <a:bodyPr/>
            <a:lstStyle/>
            <a:p>
              <a:pPr eaLnBrk="1" hangingPunct="1"/>
              <a:endParaRPr lang="pt-BR" u="none"/>
            </a:p>
          </p:txBody>
        </p:sp>
        <p:pic>
          <p:nvPicPr>
            <p:cNvPr id="468236" name="Picture 6"/>
            <p:cNvPicPr>
              <a:picLocks noChangeAspect="1" noChangeArrowheads="1"/>
            </p:cNvPicPr>
            <p:nvPr/>
          </p:nvPicPr>
          <p:blipFill>
            <a:blip r:embed="rId3" cstate="print"/>
            <a:srcRect/>
            <a:stretch>
              <a:fillRect/>
            </a:stretch>
          </p:blipFill>
          <p:spPr bwMode="auto">
            <a:xfrm>
              <a:off x="3098800" y="2571736"/>
              <a:ext cx="2220913" cy="1558925"/>
            </a:xfrm>
            <a:prstGeom prst="rect">
              <a:avLst/>
            </a:prstGeom>
            <a:noFill/>
            <a:ln w="9525">
              <a:noFill/>
              <a:miter lim="800000"/>
              <a:headEnd/>
              <a:tailEnd/>
            </a:ln>
          </p:spPr>
        </p:pic>
        <p:sp>
          <p:nvSpPr>
            <p:cNvPr id="468237" name="Freeform 240"/>
            <p:cNvSpPr>
              <a:spLocks/>
            </p:cNvSpPr>
            <p:nvPr/>
          </p:nvSpPr>
          <p:spPr bwMode="auto">
            <a:xfrm>
              <a:off x="4314825" y="1960549"/>
              <a:ext cx="134938" cy="101600"/>
            </a:xfrm>
            <a:custGeom>
              <a:avLst/>
              <a:gdLst>
                <a:gd name="T0" fmla="*/ 2147483647 w 766"/>
                <a:gd name="T1" fmla="*/ 0 h 575"/>
                <a:gd name="T2" fmla="*/ 2147483647 w 766"/>
                <a:gd name="T3" fmla="*/ 2147483647 h 575"/>
                <a:gd name="T4" fmla="*/ 2147483647 w 766"/>
                <a:gd name="T5" fmla="*/ 2147483647 h 575"/>
                <a:gd name="T6" fmla="*/ 0 w 766"/>
                <a:gd name="T7" fmla="*/ 2147483647 h 575"/>
                <a:gd name="T8" fmla="*/ 2147483647 w 766"/>
                <a:gd name="T9" fmla="*/ 0 h 575"/>
                <a:gd name="T10" fmla="*/ 0 60000 65536"/>
                <a:gd name="T11" fmla="*/ 0 60000 65536"/>
                <a:gd name="T12" fmla="*/ 0 60000 65536"/>
                <a:gd name="T13" fmla="*/ 0 60000 65536"/>
                <a:gd name="T14" fmla="*/ 0 60000 65536"/>
                <a:gd name="T15" fmla="*/ 0 w 766"/>
                <a:gd name="T16" fmla="*/ 0 h 575"/>
                <a:gd name="T17" fmla="*/ 766 w 766"/>
                <a:gd name="T18" fmla="*/ 575 h 575"/>
              </a:gdLst>
              <a:ahLst/>
              <a:cxnLst>
                <a:cxn ang="T10">
                  <a:pos x="T0" y="T1"/>
                </a:cxn>
                <a:cxn ang="T11">
                  <a:pos x="T2" y="T3"/>
                </a:cxn>
                <a:cxn ang="T12">
                  <a:pos x="T4" y="T5"/>
                </a:cxn>
                <a:cxn ang="T13">
                  <a:pos x="T6" y="T7"/>
                </a:cxn>
                <a:cxn ang="T14">
                  <a:pos x="T8" y="T9"/>
                </a:cxn>
              </a:cxnLst>
              <a:rect l="T15" t="T16" r="T17" b="T18"/>
              <a:pathLst>
                <a:path w="766" h="575">
                  <a:moveTo>
                    <a:pt x="45" y="0"/>
                  </a:moveTo>
                  <a:lnTo>
                    <a:pt x="766" y="72"/>
                  </a:lnTo>
                  <a:lnTo>
                    <a:pt x="724" y="575"/>
                  </a:lnTo>
                  <a:lnTo>
                    <a:pt x="0" y="475"/>
                  </a:lnTo>
                  <a:lnTo>
                    <a:pt x="45" y="0"/>
                  </a:lnTo>
                  <a:close/>
                </a:path>
              </a:pathLst>
            </a:custGeom>
            <a:solidFill>
              <a:srgbClr val="F09BBE"/>
            </a:solidFill>
            <a:ln w="9525">
              <a:noFill/>
              <a:round/>
              <a:headEnd/>
              <a:tailEnd/>
            </a:ln>
          </p:spPr>
          <p:txBody>
            <a:bodyPr/>
            <a:lstStyle/>
            <a:p>
              <a:pPr eaLnBrk="1" hangingPunct="1"/>
              <a:endParaRPr lang="pt-BR" u="none"/>
            </a:p>
          </p:txBody>
        </p:sp>
        <p:sp>
          <p:nvSpPr>
            <p:cNvPr id="468238" name="Freeform 241"/>
            <p:cNvSpPr>
              <a:spLocks/>
            </p:cNvSpPr>
            <p:nvPr/>
          </p:nvSpPr>
          <p:spPr bwMode="auto">
            <a:xfrm>
              <a:off x="4314825" y="1960549"/>
              <a:ext cx="134938" cy="101600"/>
            </a:xfrm>
            <a:custGeom>
              <a:avLst/>
              <a:gdLst>
                <a:gd name="T0" fmla="*/ 2147483647 w 766"/>
                <a:gd name="T1" fmla="*/ 0 h 575"/>
                <a:gd name="T2" fmla="*/ 2147483647 w 766"/>
                <a:gd name="T3" fmla="*/ 2147483647 h 575"/>
                <a:gd name="T4" fmla="*/ 2147483647 w 766"/>
                <a:gd name="T5" fmla="*/ 2147483647 h 575"/>
                <a:gd name="T6" fmla="*/ 0 w 766"/>
                <a:gd name="T7" fmla="*/ 2147483647 h 575"/>
                <a:gd name="T8" fmla="*/ 2147483647 w 766"/>
                <a:gd name="T9" fmla="*/ 0 h 575"/>
                <a:gd name="T10" fmla="*/ 0 60000 65536"/>
                <a:gd name="T11" fmla="*/ 0 60000 65536"/>
                <a:gd name="T12" fmla="*/ 0 60000 65536"/>
                <a:gd name="T13" fmla="*/ 0 60000 65536"/>
                <a:gd name="T14" fmla="*/ 0 60000 65536"/>
                <a:gd name="T15" fmla="*/ 0 w 766"/>
                <a:gd name="T16" fmla="*/ 0 h 575"/>
                <a:gd name="T17" fmla="*/ 766 w 766"/>
                <a:gd name="T18" fmla="*/ 575 h 575"/>
              </a:gdLst>
              <a:ahLst/>
              <a:cxnLst>
                <a:cxn ang="T10">
                  <a:pos x="T0" y="T1"/>
                </a:cxn>
                <a:cxn ang="T11">
                  <a:pos x="T2" y="T3"/>
                </a:cxn>
                <a:cxn ang="T12">
                  <a:pos x="T4" y="T5"/>
                </a:cxn>
                <a:cxn ang="T13">
                  <a:pos x="T6" y="T7"/>
                </a:cxn>
                <a:cxn ang="T14">
                  <a:pos x="T8" y="T9"/>
                </a:cxn>
              </a:cxnLst>
              <a:rect l="T15" t="T16" r="T17" b="T18"/>
              <a:pathLst>
                <a:path w="766" h="575">
                  <a:moveTo>
                    <a:pt x="45" y="0"/>
                  </a:moveTo>
                  <a:lnTo>
                    <a:pt x="766" y="72"/>
                  </a:lnTo>
                  <a:lnTo>
                    <a:pt x="724" y="575"/>
                  </a:lnTo>
                  <a:lnTo>
                    <a:pt x="0" y="475"/>
                  </a:lnTo>
                  <a:lnTo>
                    <a:pt x="45" y="0"/>
                  </a:lnTo>
                  <a:close/>
                </a:path>
              </a:pathLst>
            </a:custGeom>
            <a:noFill/>
            <a:ln w="3175">
              <a:solidFill>
                <a:srgbClr val="1F1A17"/>
              </a:solidFill>
              <a:round/>
              <a:headEnd/>
              <a:tailEnd/>
            </a:ln>
          </p:spPr>
          <p:txBody>
            <a:bodyPr/>
            <a:lstStyle/>
            <a:p>
              <a:pPr eaLnBrk="1" hangingPunct="1"/>
              <a:endParaRPr lang="pt-BR" u="none"/>
            </a:p>
          </p:txBody>
        </p:sp>
        <p:sp>
          <p:nvSpPr>
            <p:cNvPr id="468239" name="Freeform 246"/>
            <p:cNvSpPr>
              <a:spLocks/>
            </p:cNvSpPr>
            <p:nvPr/>
          </p:nvSpPr>
          <p:spPr bwMode="auto">
            <a:xfrm>
              <a:off x="3956050" y="1955786"/>
              <a:ext cx="153988" cy="103188"/>
            </a:xfrm>
            <a:custGeom>
              <a:avLst/>
              <a:gdLst>
                <a:gd name="T0" fmla="*/ 0 w 872"/>
                <a:gd name="T1" fmla="*/ 2147483647 h 584"/>
                <a:gd name="T2" fmla="*/ 2147483647 w 872"/>
                <a:gd name="T3" fmla="*/ 0 h 584"/>
                <a:gd name="T4" fmla="*/ 2147483647 w 872"/>
                <a:gd name="T5" fmla="*/ 2147483647 h 584"/>
                <a:gd name="T6" fmla="*/ 2147483647 w 872"/>
                <a:gd name="T7" fmla="*/ 2147483647 h 584"/>
                <a:gd name="T8" fmla="*/ 0 w 872"/>
                <a:gd name="T9" fmla="*/ 2147483647 h 584"/>
                <a:gd name="T10" fmla="*/ 0 60000 65536"/>
                <a:gd name="T11" fmla="*/ 0 60000 65536"/>
                <a:gd name="T12" fmla="*/ 0 60000 65536"/>
                <a:gd name="T13" fmla="*/ 0 60000 65536"/>
                <a:gd name="T14" fmla="*/ 0 60000 65536"/>
                <a:gd name="T15" fmla="*/ 0 w 872"/>
                <a:gd name="T16" fmla="*/ 0 h 584"/>
                <a:gd name="T17" fmla="*/ 872 w 872"/>
                <a:gd name="T18" fmla="*/ 584 h 584"/>
              </a:gdLst>
              <a:ahLst/>
              <a:cxnLst>
                <a:cxn ang="T10">
                  <a:pos x="T0" y="T1"/>
                </a:cxn>
                <a:cxn ang="T11">
                  <a:pos x="T2" y="T3"/>
                </a:cxn>
                <a:cxn ang="T12">
                  <a:pos x="T4" y="T5"/>
                </a:cxn>
                <a:cxn ang="T13">
                  <a:pos x="T6" y="T7"/>
                </a:cxn>
                <a:cxn ang="T14">
                  <a:pos x="T8" y="T9"/>
                </a:cxn>
              </a:cxnLst>
              <a:rect l="T15" t="T16" r="T17" b="T18"/>
              <a:pathLst>
                <a:path w="872" h="584">
                  <a:moveTo>
                    <a:pt x="0" y="145"/>
                  </a:moveTo>
                  <a:lnTo>
                    <a:pt x="768" y="0"/>
                  </a:lnTo>
                  <a:lnTo>
                    <a:pt x="872" y="541"/>
                  </a:lnTo>
                  <a:lnTo>
                    <a:pt x="74" y="584"/>
                  </a:lnTo>
                  <a:lnTo>
                    <a:pt x="0" y="145"/>
                  </a:lnTo>
                  <a:close/>
                </a:path>
              </a:pathLst>
            </a:custGeom>
            <a:solidFill>
              <a:srgbClr val="F09BBE"/>
            </a:solidFill>
            <a:ln w="9525">
              <a:noFill/>
              <a:round/>
              <a:headEnd/>
              <a:tailEnd/>
            </a:ln>
          </p:spPr>
          <p:txBody>
            <a:bodyPr/>
            <a:lstStyle/>
            <a:p>
              <a:pPr eaLnBrk="1" hangingPunct="1"/>
              <a:endParaRPr lang="pt-BR" u="none"/>
            </a:p>
          </p:txBody>
        </p:sp>
        <p:sp>
          <p:nvSpPr>
            <p:cNvPr id="468240" name="Freeform 247"/>
            <p:cNvSpPr>
              <a:spLocks/>
            </p:cNvSpPr>
            <p:nvPr/>
          </p:nvSpPr>
          <p:spPr bwMode="auto">
            <a:xfrm>
              <a:off x="3956050" y="1955786"/>
              <a:ext cx="153988" cy="103188"/>
            </a:xfrm>
            <a:custGeom>
              <a:avLst/>
              <a:gdLst>
                <a:gd name="T0" fmla="*/ 0 w 872"/>
                <a:gd name="T1" fmla="*/ 2147483647 h 584"/>
                <a:gd name="T2" fmla="*/ 2147483647 w 872"/>
                <a:gd name="T3" fmla="*/ 0 h 584"/>
                <a:gd name="T4" fmla="*/ 2147483647 w 872"/>
                <a:gd name="T5" fmla="*/ 2147483647 h 584"/>
                <a:gd name="T6" fmla="*/ 2147483647 w 872"/>
                <a:gd name="T7" fmla="*/ 2147483647 h 584"/>
                <a:gd name="T8" fmla="*/ 0 w 872"/>
                <a:gd name="T9" fmla="*/ 2147483647 h 584"/>
                <a:gd name="T10" fmla="*/ 0 60000 65536"/>
                <a:gd name="T11" fmla="*/ 0 60000 65536"/>
                <a:gd name="T12" fmla="*/ 0 60000 65536"/>
                <a:gd name="T13" fmla="*/ 0 60000 65536"/>
                <a:gd name="T14" fmla="*/ 0 60000 65536"/>
                <a:gd name="T15" fmla="*/ 0 w 872"/>
                <a:gd name="T16" fmla="*/ 0 h 584"/>
                <a:gd name="T17" fmla="*/ 872 w 872"/>
                <a:gd name="T18" fmla="*/ 584 h 584"/>
              </a:gdLst>
              <a:ahLst/>
              <a:cxnLst>
                <a:cxn ang="T10">
                  <a:pos x="T0" y="T1"/>
                </a:cxn>
                <a:cxn ang="T11">
                  <a:pos x="T2" y="T3"/>
                </a:cxn>
                <a:cxn ang="T12">
                  <a:pos x="T4" y="T5"/>
                </a:cxn>
                <a:cxn ang="T13">
                  <a:pos x="T6" y="T7"/>
                </a:cxn>
                <a:cxn ang="T14">
                  <a:pos x="T8" y="T9"/>
                </a:cxn>
              </a:cxnLst>
              <a:rect l="T15" t="T16" r="T17" b="T18"/>
              <a:pathLst>
                <a:path w="872" h="584">
                  <a:moveTo>
                    <a:pt x="0" y="145"/>
                  </a:moveTo>
                  <a:lnTo>
                    <a:pt x="768" y="0"/>
                  </a:lnTo>
                  <a:lnTo>
                    <a:pt x="872" y="541"/>
                  </a:lnTo>
                  <a:lnTo>
                    <a:pt x="74" y="584"/>
                  </a:lnTo>
                  <a:lnTo>
                    <a:pt x="0" y="145"/>
                  </a:lnTo>
                  <a:close/>
                </a:path>
              </a:pathLst>
            </a:custGeom>
            <a:noFill/>
            <a:ln w="3175">
              <a:solidFill>
                <a:srgbClr val="1F1A17"/>
              </a:solidFill>
              <a:round/>
              <a:headEnd/>
              <a:tailEnd/>
            </a:ln>
          </p:spPr>
          <p:txBody>
            <a:bodyPr/>
            <a:lstStyle/>
            <a:p>
              <a:pPr eaLnBrk="1" hangingPunct="1"/>
              <a:endParaRPr lang="pt-BR" u="none"/>
            </a:p>
          </p:txBody>
        </p:sp>
      </p:grpSp>
      <p:sp>
        <p:nvSpPr>
          <p:cNvPr id="468241"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par>
                          <p:cTn id="8" fill="hold">
                            <p:stCondLst>
                              <p:cond delay="500"/>
                            </p:stCondLst>
                            <p:childTnLst>
                              <p:par>
                                <p:cTn id="9" presetID="22" presetClass="entr" presetSubtype="8" fill="hold" nodeType="afterEffect">
                                  <p:stCondLst>
                                    <p:cond delay="100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2000"/>
                            </p:stCondLst>
                            <p:childTnLst>
                              <p:par>
                                <p:cTn id="13" presetID="18" presetClass="entr" presetSubtype="9" fill="hold" nodeType="afterEffect">
                                  <p:stCondLst>
                                    <p:cond delay="1000"/>
                                  </p:stCondLst>
                                  <p:childTnLst>
                                    <p:set>
                                      <p:cBhvr>
                                        <p:cTn id="14" dur="1" fill="hold">
                                          <p:stCondLst>
                                            <p:cond delay="0"/>
                                          </p:stCondLst>
                                        </p:cTn>
                                        <p:tgtEl>
                                          <p:spTgt spid="6"/>
                                        </p:tgtEl>
                                        <p:attrNameLst>
                                          <p:attrName>style.visibility</p:attrName>
                                        </p:attrNameLst>
                                      </p:cBhvr>
                                      <p:to>
                                        <p:strVal val="visible"/>
                                      </p:to>
                                    </p:set>
                                    <p:animEffect transition="in" filter="strips(upLeft)">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0018" name="Rounded Rectangle 233"/>
          <p:cNvSpPr>
            <a:spLocks noChangeArrowheads="1"/>
          </p:cNvSpPr>
          <p:nvPr/>
        </p:nvSpPr>
        <p:spPr bwMode="auto">
          <a:xfrm>
            <a:off x="357188" y="1249363"/>
            <a:ext cx="8351837" cy="4714875"/>
          </a:xfrm>
          <a:prstGeom prst="roundRect">
            <a:avLst>
              <a:gd name="adj" fmla="val 5352"/>
            </a:avLst>
          </a:prstGeom>
          <a:solidFill>
            <a:srgbClr val="FFFFFF"/>
          </a:solidFill>
          <a:ln w="9525" algn="ctr">
            <a:solidFill>
              <a:schemeClr val="accent1"/>
            </a:solidFill>
            <a:round/>
            <a:headEnd/>
            <a:tailEnd/>
          </a:ln>
        </p:spPr>
        <p:txBody>
          <a:bodyPr wrap="none"/>
          <a:lstStyle/>
          <a:p>
            <a:pPr eaLnBrk="1" hangingPunct="1"/>
            <a:endParaRPr lang="pt-BR" u="none"/>
          </a:p>
        </p:txBody>
      </p:sp>
      <p:sp>
        <p:nvSpPr>
          <p:cNvPr id="470019" name="Text Box 1027"/>
          <p:cNvSpPr txBox="1">
            <a:spLocks noChangeArrowheads="1"/>
          </p:cNvSpPr>
          <p:nvPr/>
        </p:nvSpPr>
        <p:spPr bwMode="auto">
          <a:xfrm>
            <a:off x="1325563" y="404813"/>
            <a:ext cx="6492875" cy="431800"/>
          </a:xfrm>
          <a:prstGeom prst="rect">
            <a:avLst/>
          </a:prstGeom>
          <a:noFill/>
          <a:ln w="9525">
            <a:noFill/>
            <a:miter lim="800000"/>
            <a:headEnd/>
            <a:tailEnd/>
          </a:ln>
        </p:spPr>
        <p:txBody>
          <a:bodyPr wrap="none" anchor="ctr">
            <a:spAutoFit/>
          </a:bodyPr>
          <a:lstStyle/>
          <a:p>
            <a:pPr algn="ctr" eaLnBrk="1" hangingPunct="1"/>
            <a:r>
              <a:rPr lang="pt-BR" sz="2200" b="1" u="none">
                <a:solidFill>
                  <a:schemeClr val="tx2"/>
                </a:solidFill>
              </a:rPr>
              <a:t>CÉLULA-ALVO E MECANISMOS CITOTÓXICOS</a:t>
            </a:r>
          </a:p>
        </p:txBody>
      </p:sp>
      <p:grpSp>
        <p:nvGrpSpPr>
          <p:cNvPr id="470020" name="Group 9"/>
          <p:cNvGrpSpPr>
            <a:grpSpLocks/>
          </p:cNvGrpSpPr>
          <p:nvPr/>
        </p:nvGrpSpPr>
        <p:grpSpPr bwMode="auto">
          <a:xfrm>
            <a:off x="1190625" y="1393825"/>
            <a:ext cx="6738938" cy="4425950"/>
            <a:chOff x="1068388" y="1304925"/>
            <a:chExt cx="7010400" cy="4603750"/>
          </a:xfrm>
        </p:grpSpPr>
        <p:pic>
          <p:nvPicPr>
            <p:cNvPr id="470021" name="Picture 1026" descr="D:\Daniel\Aula_RI2000\Files\Citotoxicidade precoce.jpg"/>
            <p:cNvPicPr>
              <a:picLocks noChangeAspect="1" noChangeArrowheads="1"/>
            </p:cNvPicPr>
            <p:nvPr/>
          </p:nvPicPr>
          <p:blipFill>
            <a:blip r:embed="rId3" cstate="print"/>
            <a:srcRect/>
            <a:stretch>
              <a:fillRect/>
            </a:stretch>
          </p:blipFill>
          <p:spPr bwMode="auto">
            <a:xfrm>
              <a:off x="1068388" y="1304925"/>
              <a:ext cx="7010400" cy="4603750"/>
            </a:xfrm>
            <a:prstGeom prst="rect">
              <a:avLst/>
            </a:prstGeom>
            <a:noFill/>
            <a:ln w="57150" cmpd="thinThick">
              <a:solidFill>
                <a:schemeClr val="bg1"/>
              </a:solidFill>
              <a:miter lim="800000"/>
              <a:headEnd/>
              <a:tailEnd/>
            </a:ln>
          </p:spPr>
        </p:pic>
        <p:sp>
          <p:nvSpPr>
            <p:cNvPr id="470022" name="Rectangle 1031"/>
            <p:cNvSpPr>
              <a:spLocks noChangeArrowheads="1"/>
            </p:cNvSpPr>
            <p:nvPr/>
          </p:nvSpPr>
          <p:spPr bwMode="auto">
            <a:xfrm>
              <a:off x="4559300" y="5168900"/>
              <a:ext cx="1905000" cy="457200"/>
            </a:xfrm>
            <a:prstGeom prst="rect">
              <a:avLst/>
            </a:prstGeom>
            <a:solidFill>
              <a:schemeClr val="bg1">
                <a:alpha val="50195"/>
              </a:schemeClr>
            </a:solidFill>
            <a:ln w="9525">
              <a:noFill/>
              <a:miter lim="800000"/>
              <a:headEnd/>
              <a:tailEnd/>
            </a:ln>
          </p:spPr>
          <p:txBody>
            <a:bodyPr wrap="none" anchor="ctr"/>
            <a:lstStyle/>
            <a:p>
              <a:pPr eaLnBrk="1" hangingPunct="1"/>
              <a:endParaRPr lang="pt-BR" u="none"/>
            </a:p>
          </p:txBody>
        </p:sp>
        <p:sp>
          <p:nvSpPr>
            <p:cNvPr id="470023" name="Text Box 1029"/>
            <p:cNvSpPr txBox="1">
              <a:spLocks noChangeArrowheads="1"/>
            </p:cNvSpPr>
            <p:nvPr/>
          </p:nvSpPr>
          <p:spPr bwMode="auto">
            <a:xfrm>
              <a:off x="4635500" y="5200650"/>
              <a:ext cx="1821845" cy="369332"/>
            </a:xfrm>
            <a:prstGeom prst="rect">
              <a:avLst/>
            </a:prstGeom>
            <a:noFill/>
            <a:ln w="9525">
              <a:noFill/>
              <a:miter lim="800000"/>
              <a:headEnd/>
              <a:tailEnd/>
            </a:ln>
          </p:spPr>
          <p:txBody>
            <a:bodyPr wrap="none">
              <a:spAutoFit/>
            </a:bodyPr>
            <a:lstStyle/>
            <a:p>
              <a:pPr eaLnBrk="1" hangingPunct="1"/>
              <a:r>
                <a:rPr lang="pt-BR" sz="1800" b="1" u="none"/>
                <a:t>CÉLULA-ALVO</a:t>
              </a:r>
            </a:p>
          </p:txBody>
        </p:sp>
        <p:sp>
          <p:nvSpPr>
            <p:cNvPr id="470024" name="Rectangle 1032"/>
            <p:cNvSpPr>
              <a:spLocks noChangeArrowheads="1"/>
            </p:cNvSpPr>
            <p:nvPr/>
          </p:nvSpPr>
          <p:spPr bwMode="auto">
            <a:xfrm>
              <a:off x="1650914" y="4919537"/>
              <a:ext cx="1676401" cy="685800"/>
            </a:xfrm>
            <a:prstGeom prst="rect">
              <a:avLst/>
            </a:prstGeom>
            <a:solidFill>
              <a:schemeClr val="bg1">
                <a:alpha val="50195"/>
              </a:schemeClr>
            </a:solidFill>
            <a:ln w="9525">
              <a:noFill/>
              <a:miter lim="800000"/>
              <a:headEnd/>
              <a:tailEnd/>
            </a:ln>
          </p:spPr>
          <p:txBody>
            <a:bodyPr wrap="none" anchor="ctr"/>
            <a:lstStyle/>
            <a:p>
              <a:pPr eaLnBrk="1" hangingPunct="1"/>
              <a:endParaRPr lang="pt-BR" u="none"/>
            </a:p>
          </p:txBody>
        </p:sp>
        <p:sp>
          <p:nvSpPr>
            <p:cNvPr id="470025" name="Text Box 1030"/>
            <p:cNvSpPr txBox="1">
              <a:spLocks noChangeArrowheads="1"/>
            </p:cNvSpPr>
            <p:nvPr/>
          </p:nvSpPr>
          <p:spPr bwMode="auto">
            <a:xfrm>
              <a:off x="1685931" y="4959007"/>
              <a:ext cx="1603965" cy="646331"/>
            </a:xfrm>
            <a:prstGeom prst="rect">
              <a:avLst/>
            </a:prstGeom>
            <a:noFill/>
            <a:ln w="9525">
              <a:noFill/>
              <a:miter lim="800000"/>
              <a:headEnd/>
              <a:tailEnd/>
            </a:ln>
          </p:spPr>
          <p:txBody>
            <a:bodyPr wrap="none">
              <a:spAutoFit/>
            </a:bodyPr>
            <a:lstStyle/>
            <a:p>
              <a:pPr algn="ctr" eaLnBrk="1" hangingPunct="1"/>
              <a:r>
                <a:rPr lang="pt-BR" sz="1800" b="1" u="none"/>
                <a:t>CELULA</a:t>
              </a:r>
            </a:p>
            <a:p>
              <a:pPr algn="ctr" eaLnBrk="1" hangingPunct="1"/>
              <a:r>
                <a:rPr lang="pt-BR" sz="1800" b="1" u="none"/>
                <a:t>CITOTÓXICA</a:t>
              </a:r>
            </a:p>
          </p:txBody>
        </p:sp>
      </p:grpSp>
      <p:sp>
        <p:nvSpPr>
          <p:cNvPr id="470026"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2066" name="Rounded Rectangle 233"/>
          <p:cNvSpPr>
            <a:spLocks noChangeArrowheads="1"/>
          </p:cNvSpPr>
          <p:nvPr/>
        </p:nvSpPr>
        <p:spPr bwMode="auto">
          <a:xfrm>
            <a:off x="357188" y="1249363"/>
            <a:ext cx="8351837" cy="4714875"/>
          </a:xfrm>
          <a:prstGeom prst="roundRect">
            <a:avLst>
              <a:gd name="adj" fmla="val 5352"/>
            </a:avLst>
          </a:prstGeom>
          <a:solidFill>
            <a:srgbClr val="FFFFFF"/>
          </a:solidFill>
          <a:ln w="9525" algn="ctr">
            <a:solidFill>
              <a:schemeClr val="accent1"/>
            </a:solidFill>
            <a:round/>
            <a:headEnd/>
            <a:tailEnd/>
          </a:ln>
        </p:spPr>
        <p:txBody>
          <a:bodyPr wrap="none"/>
          <a:lstStyle/>
          <a:p>
            <a:pPr eaLnBrk="1" hangingPunct="1"/>
            <a:endParaRPr lang="pt-BR" u="none"/>
          </a:p>
        </p:txBody>
      </p:sp>
      <p:pic>
        <p:nvPicPr>
          <p:cNvPr id="472067" name="Picture 3" descr="D:\Daniel\fotos\JPG000420.jpg"/>
          <p:cNvPicPr>
            <a:picLocks noChangeAspect="1" noChangeArrowheads="1"/>
          </p:cNvPicPr>
          <p:nvPr/>
        </p:nvPicPr>
        <p:blipFill>
          <a:blip r:embed="rId3" cstate="print"/>
          <a:srcRect/>
          <a:stretch>
            <a:fillRect/>
          </a:stretch>
        </p:blipFill>
        <p:spPr bwMode="auto">
          <a:xfrm>
            <a:off x="1587500" y="1347788"/>
            <a:ext cx="5969000" cy="4518025"/>
          </a:xfrm>
          <a:prstGeom prst="rect">
            <a:avLst/>
          </a:prstGeom>
          <a:noFill/>
          <a:ln w="57150" cmpd="thinThick">
            <a:solidFill>
              <a:schemeClr val="bg1"/>
            </a:solidFill>
            <a:miter lim="800000"/>
            <a:headEnd/>
            <a:tailEnd/>
          </a:ln>
        </p:spPr>
      </p:pic>
      <p:sp>
        <p:nvSpPr>
          <p:cNvPr id="472068" name="Text Box 1027"/>
          <p:cNvSpPr txBox="1">
            <a:spLocks noChangeArrowheads="1"/>
          </p:cNvSpPr>
          <p:nvPr/>
        </p:nvSpPr>
        <p:spPr bwMode="auto">
          <a:xfrm>
            <a:off x="1292225" y="404813"/>
            <a:ext cx="6559550" cy="431800"/>
          </a:xfrm>
          <a:prstGeom prst="rect">
            <a:avLst/>
          </a:prstGeom>
          <a:noFill/>
          <a:ln w="9525">
            <a:noFill/>
            <a:miter lim="800000"/>
            <a:headEnd/>
            <a:tailEnd/>
          </a:ln>
        </p:spPr>
        <p:txBody>
          <a:bodyPr wrap="none" anchor="ctr">
            <a:spAutoFit/>
          </a:bodyPr>
          <a:lstStyle/>
          <a:p>
            <a:pPr algn="ctr" eaLnBrk="1" hangingPunct="1"/>
            <a:r>
              <a:rPr lang="pt-BR" sz="2200" b="1" u="none">
                <a:solidFill>
                  <a:schemeClr val="tx2"/>
                </a:solidFill>
              </a:rPr>
              <a:t>CÉLULA-ALVO E MECANISMOS CITOTÓXICOS</a:t>
            </a:r>
          </a:p>
        </p:txBody>
      </p:sp>
      <p:sp>
        <p:nvSpPr>
          <p:cNvPr id="472069" name="Text Box 1029"/>
          <p:cNvSpPr txBox="1">
            <a:spLocks noChangeArrowheads="1"/>
          </p:cNvSpPr>
          <p:nvPr/>
        </p:nvSpPr>
        <p:spPr bwMode="auto">
          <a:xfrm>
            <a:off x="6797675" y="6299200"/>
            <a:ext cx="1878013" cy="307975"/>
          </a:xfrm>
          <a:prstGeom prst="rect">
            <a:avLst/>
          </a:prstGeom>
          <a:noFill/>
          <a:ln w="9525">
            <a:noFill/>
            <a:miter lim="800000"/>
            <a:headEnd/>
            <a:tailEnd/>
          </a:ln>
        </p:spPr>
        <p:txBody>
          <a:bodyPr anchor="ctr">
            <a:spAutoFit/>
          </a:bodyPr>
          <a:lstStyle/>
          <a:p>
            <a:pPr algn="r" eaLnBrk="1" hangingPunct="1"/>
            <a:r>
              <a:rPr lang="pt-BR" sz="1400" b="1" u="none"/>
              <a:t>LIM56 – HC/FMUSP</a:t>
            </a:r>
          </a:p>
        </p:txBody>
      </p:sp>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2"/>
          <p:cNvSpPr>
            <a:spLocks noChangeArrowheads="1"/>
          </p:cNvSpPr>
          <p:nvPr/>
        </p:nvSpPr>
        <p:spPr bwMode="auto">
          <a:xfrm>
            <a:off x="0" y="0"/>
            <a:ext cx="9144000" cy="6858000"/>
          </a:xfrm>
          <a:prstGeom prst="rect">
            <a:avLst/>
          </a:prstGeom>
          <a:noFill/>
          <a:ln w="9525">
            <a:noFill/>
            <a:miter lim="800000"/>
            <a:headEnd/>
            <a:tailEnd/>
          </a:ln>
          <a:effectLst/>
        </p:spPr>
        <p:txBody>
          <a:bodyPr vert="eaVert" wrap="none" anchor="ctr">
            <a:spAutoFit/>
          </a:bodyPr>
          <a:lstStyle/>
          <a:p>
            <a:endParaRPr lang="pt-BR"/>
          </a:p>
        </p:txBody>
      </p:sp>
      <p:pic>
        <p:nvPicPr>
          <p:cNvPr id="358403" name="Picture 3" descr="Pseudópode de fagócito - bactéria"/>
          <p:cNvPicPr>
            <a:picLocks noChangeAspect="1" noChangeArrowheads="1"/>
          </p:cNvPicPr>
          <p:nvPr/>
        </p:nvPicPr>
        <p:blipFill>
          <a:blip r:embed="rId3" cstate="print"/>
          <a:srcRect/>
          <a:stretch>
            <a:fillRect/>
          </a:stretch>
        </p:blipFill>
        <p:spPr bwMode="auto">
          <a:xfrm>
            <a:off x="103188" y="152400"/>
            <a:ext cx="4398962" cy="6553200"/>
          </a:xfrm>
          <a:prstGeom prst="rect">
            <a:avLst/>
          </a:prstGeom>
          <a:noFill/>
        </p:spPr>
      </p:pic>
      <p:pic>
        <p:nvPicPr>
          <p:cNvPr id="358404" name="Picture 4" descr="Fagocitose de gotículas de gordura"/>
          <p:cNvPicPr>
            <a:picLocks noChangeAspect="1" noChangeArrowheads="1"/>
          </p:cNvPicPr>
          <p:nvPr/>
        </p:nvPicPr>
        <p:blipFill>
          <a:blip r:embed="rId4" cstate="print"/>
          <a:srcRect/>
          <a:stretch>
            <a:fillRect/>
          </a:stretch>
        </p:blipFill>
        <p:spPr bwMode="auto">
          <a:xfrm>
            <a:off x="4706938" y="152400"/>
            <a:ext cx="4335462" cy="6553200"/>
          </a:xfrm>
          <a:prstGeom prst="rect">
            <a:avLst/>
          </a:prstGeom>
          <a:noFill/>
        </p:spPr>
      </p:pic>
    </p:spTree>
  </p:cSld>
  <p:clrMapOvr>
    <a:masterClrMapping/>
  </p:clrMapOvr>
  <p:transition>
    <p:blinds/>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6" name="Picture 2" descr="Interação monócito - linfócito CD4"/>
          <p:cNvPicPr>
            <a:picLocks noChangeAspect="1" noChangeArrowheads="1"/>
          </p:cNvPicPr>
          <p:nvPr/>
        </p:nvPicPr>
        <p:blipFill>
          <a:blip r:embed="rId3" cstate="print"/>
          <a:srcRect/>
          <a:stretch>
            <a:fillRect/>
          </a:stretch>
        </p:blipFill>
        <p:spPr bwMode="auto">
          <a:xfrm>
            <a:off x="0" y="-9525"/>
            <a:ext cx="9144000" cy="6873875"/>
          </a:xfrm>
          <a:prstGeom prst="rect">
            <a:avLst/>
          </a:prstGeom>
          <a:noFill/>
        </p:spPr>
      </p:pic>
    </p:spTree>
  </p:cSld>
  <p:clrMapOvr>
    <a:masterClrMapping/>
  </p:clrMapOvr>
  <p:transition>
    <p:blinds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90" name="Picture 2" descr="Ontogenia hematopoiética"/>
          <p:cNvPicPr>
            <a:picLocks noChangeAspect="1" noChangeArrowheads="1"/>
          </p:cNvPicPr>
          <p:nvPr/>
        </p:nvPicPr>
        <p:blipFill>
          <a:blip r:embed="rId3" cstate="print"/>
          <a:srcRect/>
          <a:stretch>
            <a:fillRect/>
          </a:stretch>
        </p:blipFill>
        <p:spPr bwMode="auto">
          <a:xfrm>
            <a:off x="0" y="0"/>
            <a:ext cx="9144000" cy="6858000"/>
          </a:xfrm>
          <a:prstGeom prst="rect">
            <a:avLst/>
          </a:prstGeom>
          <a:noFill/>
        </p:spPr>
      </p:pic>
    </p:spTree>
  </p:cSld>
  <p:clrMapOvr>
    <a:masterClrMapping/>
  </p:clrMapOvr>
  <p:transition>
    <p:blinds/>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346" name="Picture 1026"/>
          <p:cNvPicPr>
            <a:picLocks noChangeAspect="1" noChangeArrowheads="1"/>
          </p:cNvPicPr>
          <p:nvPr/>
        </p:nvPicPr>
        <p:blipFill>
          <a:blip r:embed="rId2" cstate="print"/>
          <a:srcRect r="1697"/>
          <a:stretch>
            <a:fillRect/>
          </a:stretch>
        </p:blipFill>
        <p:spPr bwMode="auto">
          <a:xfrm>
            <a:off x="762000" y="304800"/>
            <a:ext cx="7359650" cy="6235700"/>
          </a:xfrm>
          <a:prstGeom prst="rect">
            <a:avLst/>
          </a:prstGeom>
          <a:noFill/>
          <a:ln w="9525">
            <a:noFill/>
            <a:miter lim="800000"/>
            <a:headEnd/>
            <a:tailEnd/>
          </a:ln>
          <a:effectLst/>
        </p:spPr>
      </p:pic>
    </p:spTree>
  </p:cSld>
  <p:clrMapOvr>
    <a:masterClrMapping/>
  </p:clrMapOvr>
  <p:transition>
    <p:wipe dir="d"/>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AutoShape 2"/>
          <p:cNvSpPr>
            <a:spLocks noChangeArrowheads="1"/>
          </p:cNvSpPr>
          <p:nvPr/>
        </p:nvSpPr>
        <p:spPr bwMode="auto">
          <a:xfrm>
            <a:off x="4583113" y="1665288"/>
            <a:ext cx="4159250" cy="4887912"/>
          </a:xfrm>
          <a:prstGeom prst="roundRect">
            <a:avLst>
              <a:gd name="adj" fmla="val 8060"/>
            </a:avLst>
          </a:prstGeom>
          <a:solidFill>
            <a:srgbClr val="29166F"/>
          </a:solidFill>
          <a:ln w="28575">
            <a:solidFill>
              <a:schemeClr val="bg1"/>
            </a:solidFill>
            <a:round/>
            <a:headEnd/>
            <a:tailEnd/>
          </a:ln>
          <a:effectLst/>
        </p:spPr>
        <p:txBody>
          <a:bodyPr vert="eaVert" anchor="ctr">
            <a:spAutoFit/>
          </a:bodyPr>
          <a:lstStyle/>
          <a:p>
            <a:endParaRPr lang="pt-BR"/>
          </a:p>
        </p:txBody>
      </p:sp>
      <p:sp>
        <p:nvSpPr>
          <p:cNvPr id="384003" name="AutoShape 3"/>
          <p:cNvSpPr>
            <a:spLocks noChangeArrowheads="1"/>
          </p:cNvSpPr>
          <p:nvPr/>
        </p:nvSpPr>
        <p:spPr bwMode="auto">
          <a:xfrm>
            <a:off x="403225" y="1665288"/>
            <a:ext cx="4168775" cy="4887912"/>
          </a:xfrm>
          <a:prstGeom prst="roundRect">
            <a:avLst>
              <a:gd name="adj" fmla="val 8060"/>
            </a:avLst>
          </a:prstGeom>
          <a:solidFill>
            <a:srgbClr val="29166F"/>
          </a:solidFill>
          <a:ln w="28575">
            <a:solidFill>
              <a:schemeClr val="bg1"/>
            </a:solidFill>
            <a:round/>
            <a:headEnd/>
            <a:tailEnd/>
          </a:ln>
          <a:effectLst/>
        </p:spPr>
        <p:txBody>
          <a:bodyPr vert="eaVert" anchor="ctr">
            <a:spAutoFit/>
          </a:bodyPr>
          <a:lstStyle/>
          <a:p>
            <a:endParaRPr lang="pt-BR"/>
          </a:p>
        </p:txBody>
      </p:sp>
      <p:sp>
        <p:nvSpPr>
          <p:cNvPr id="384004" name="Rectangle 4"/>
          <p:cNvSpPr>
            <a:spLocks noChangeArrowheads="1"/>
          </p:cNvSpPr>
          <p:nvPr/>
        </p:nvSpPr>
        <p:spPr bwMode="auto">
          <a:xfrm>
            <a:off x="4343400" y="2667000"/>
            <a:ext cx="381000" cy="2514600"/>
          </a:xfrm>
          <a:prstGeom prst="rect">
            <a:avLst/>
          </a:prstGeom>
          <a:solidFill>
            <a:srgbClr val="29166F"/>
          </a:solidFill>
          <a:ln w="9525">
            <a:noFill/>
            <a:miter lim="800000"/>
            <a:headEnd/>
            <a:tailEnd/>
          </a:ln>
          <a:effectLst/>
        </p:spPr>
        <p:txBody>
          <a:bodyPr wrap="none" anchor="ctr"/>
          <a:lstStyle/>
          <a:p>
            <a:endParaRPr lang="pt-BR"/>
          </a:p>
        </p:txBody>
      </p:sp>
      <p:grpSp>
        <p:nvGrpSpPr>
          <p:cNvPr id="384005" name="Group 5"/>
          <p:cNvGrpSpPr>
            <a:grpSpLocks/>
          </p:cNvGrpSpPr>
          <p:nvPr/>
        </p:nvGrpSpPr>
        <p:grpSpPr bwMode="auto">
          <a:xfrm>
            <a:off x="3992563" y="1866900"/>
            <a:ext cx="1042987" cy="1108075"/>
            <a:chOff x="2515" y="1320"/>
            <a:chExt cx="657" cy="698"/>
          </a:xfrm>
        </p:grpSpPr>
        <p:sp>
          <p:nvSpPr>
            <p:cNvPr id="384006" name="Freeform 6"/>
            <p:cNvSpPr>
              <a:spLocks/>
            </p:cNvSpPr>
            <p:nvPr/>
          </p:nvSpPr>
          <p:spPr bwMode="auto">
            <a:xfrm>
              <a:off x="2818" y="1961"/>
              <a:ext cx="51" cy="57"/>
            </a:xfrm>
            <a:custGeom>
              <a:avLst/>
              <a:gdLst/>
              <a:ahLst/>
              <a:cxnLst>
                <a:cxn ang="0">
                  <a:pos x="139" y="224"/>
                </a:cxn>
                <a:cxn ang="0">
                  <a:pos x="123" y="227"/>
                </a:cxn>
                <a:cxn ang="0">
                  <a:pos x="106" y="228"/>
                </a:cxn>
                <a:cxn ang="0">
                  <a:pos x="92" y="227"/>
                </a:cxn>
                <a:cxn ang="0">
                  <a:pos x="78" y="224"/>
                </a:cxn>
                <a:cxn ang="0">
                  <a:pos x="65" y="219"/>
                </a:cxn>
                <a:cxn ang="0">
                  <a:pos x="54" y="213"/>
                </a:cxn>
                <a:cxn ang="0">
                  <a:pos x="45" y="205"/>
                </a:cxn>
                <a:cxn ang="0">
                  <a:pos x="41" y="201"/>
                </a:cxn>
                <a:cxn ang="0">
                  <a:pos x="39" y="196"/>
                </a:cxn>
                <a:cxn ang="0">
                  <a:pos x="36" y="192"/>
                </a:cxn>
                <a:cxn ang="0">
                  <a:pos x="35" y="187"/>
                </a:cxn>
                <a:cxn ang="0">
                  <a:pos x="0" y="21"/>
                </a:cxn>
                <a:cxn ang="0">
                  <a:pos x="170" y="0"/>
                </a:cxn>
                <a:cxn ang="0">
                  <a:pos x="206" y="166"/>
                </a:cxn>
                <a:cxn ang="0">
                  <a:pos x="206" y="171"/>
                </a:cxn>
                <a:cxn ang="0">
                  <a:pos x="206" y="176"/>
                </a:cxn>
                <a:cxn ang="0">
                  <a:pos x="205" y="182"/>
                </a:cxn>
                <a:cxn ang="0">
                  <a:pos x="204" y="185"/>
                </a:cxn>
                <a:cxn ang="0">
                  <a:pos x="198" y="196"/>
                </a:cxn>
                <a:cxn ang="0">
                  <a:pos x="191" y="204"/>
                </a:cxn>
                <a:cxn ang="0">
                  <a:pos x="181" y="211"/>
                </a:cxn>
                <a:cxn ang="0">
                  <a:pos x="169" y="217"/>
                </a:cxn>
                <a:cxn ang="0">
                  <a:pos x="156" y="222"/>
                </a:cxn>
                <a:cxn ang="0">
                  <a:pos x="139" y="224"/>
                </a:cxn>
              </a:cxnLst>
              <a:rect l="0" t="0" r="r" b="b"/>
              <a:pathLst>
                <a:path w="206" h="228">
                  <a:moveTo>
                    <a:pt x="139" y="224"/>
                  </a:moveTo>
                  <a:lnTo>
                    <a:pt x="123" y="227"/>
                  </a:lnTo>
                  <a:lnTo>
                    <a:pt x="106" y="228"/>
                  </a:lnTo>
                  <a:lnTo>
                    <a:pt x="92" y="227"/>
                  </a:lnTo>
                  <a:lnTo>
                    <a:pt x="78" y="224"/>
                  </a:lnTo>
                  <a:lnTo>
                    <a:pt x="65" y="219"/>
                  </a:lnTo>
                  <a:lnTo>
                    <a:pt x="54" y="213"/>
                  </a:lnTo>
                  <a:lnTo>
                    <a:pt x="45" y="205"/>
                  </a:lnTo>
                  <a:lnTo>
                    <a:pt x="41" y="201"/>
                  </a:lnTo>
                  <a:lnTo>
                    <a:pt x="39" y="196"/>
                  </a:lnTo>
                  <a:lnTo>
                    <a:pt x="36" y="192"/>
                  </a:lnTo>
                  <a:lnTo>
                    <a:pt x="35" y="187"/>
                  </a:lnTo>
                  <a:lnTo>
                    <a:pt x="0" y="21"/>
                  </a:lnTo>
                  <a:lnTo>
                    <a:pt x="170" y="0"/>
                  </a:lnTo>
                  <a:lnTo>
                    <a:pt x="206" y="166"/>
                  </a:lnTo>
                  <a:lnTo>
                    <a:pt x="206" y="171"/>
                  </a:lnTo>
                  <a:lnTo>
                    <a:pt x="206" y="176"/>
                  </a:lnTo>
                  <a:lnTo>
                    <a:pt x="205" y="182"/>
                  </a:lnTo>
                  <a:lnTo>
                    <a:pt x="204" y="185"/>
                  </a:lnTo>
                  <a:lnTo>
                    <a:pt x="198" y="196"/>
                  </a:lnTo>
                  <a:lnTo>
                    <a:pt x="191" y="204"/>
                  </a:lnTo>
                  <a:lnTo>
                    <a:pt x="181" y="211"/>
                  </a:lnTo>
                  <a:lnTo>
                    <a:pt x="169" y="217"/>
                  </a:lnTo>
                  <a:lnTo>
                    <a:pt x="156" y="222"/>
                  </a:lnTo>
                  <a:lnTo>
                    <a:pt x="139" y="224"/>
                  </a:lnTo>
                  <a:close/>
                </a:path>
              </a:pathLst>
            </a:custGeom>
            <a:solidFill>
              <a:srgbClr val="DA251D"/>
            </a:solidFill>
            <a:ln w="9525">
              <a:noFill/>
              <a:round/>
              <a:headEnd/>
              <a:tailEnd/>
            </a:ln>
          </p:spPr>
          <p:txBody>
            <a:bodyPr/>
            <a:lstStyle/>
            <a:p>
              <a:endParaRPr lang="pt-BR"/>
            </a:p>
          </p:txBody>
        </p:sp>
        <p:sp>
          <p:nvSpPr>
            <p:cNvPr id="384007" name="Freeform 7"/>
            <p:cNvSpPr>
              <a:spLocks/>
            </p:cNvSpPr>
            <p:nvPr/>
          </p:nvSpPr>
          <p:spPr bwMode="auto">
            <a:xfrm>
              <a:off x="2818" y="1961"/>
              <a:ext cx="51" cy="57"/>
            </a:xfrm>
            <a:custGeom>
              <a:avLst/>
              <a:gdLst/>
              <a:ahLst/>
              <a:cxnLst>
                <a:cxn ang="0">
                  <a:pos x="139" y="224"/>
                </a:cxn>
                <a:cxn ang="0">
                  <a:pos x="123" y="227"/>
                </a:cxn>
                <a:cxn ang="0">
                  <a:pos x="106" y="228"/>
                </a:cxn>
                <a:cxn ang="0">
                  <a:pos x="92" y="227"/>
                </a:cxn>
                <a:cxn ang="0">
                  <a:pos x="78" y="224"/>
                </a:cxn>
                <a:cxn ang="0">
                  <a:pos x="65" y="219"/>
                </a:cxn>
                <a:cxn ang="0">
                  <a:pos x="54" y="213"/>
                </a:cxn>
                <a:cxn ang="0">
                  <a:pos x="45" y="205"/>
                </a:cxn>
                <a:cxn ang="0">
                  <a:pos x="41" y="201"/>
                </a:cxn>
                <a:cxn ang="0">
                  <a:pos x="39" y="196"/>
                </a:cxn>
                <a:cxn ang="0">
                  <a:pos x="36" y="192"/>
                </a:cxn>
                <a:cxn ang="0">
                  <a:pos x="35" y="187"/>
                </a:cxn>
                <a:cxn ang="0">
                  <a:pos x="0" y="21"/>
                </a:cxn>
                <a:cxn ang="0">
                  <a:pos x="170" y="0"/>
                </a:cxn>
                <a:cxn ang="0">
                  <a:pos x="206" y="166"/>
                </a:cxn>
                <a:cxn ang="0">
                  <a:pos x="206" y="171"/>
                </a:cxn>
                <a:cxn ang="0">
                  <a:pos x="206" y="176"/>
                </a:cxn>
                <a:cxn ang="0">
                  <a:pos x="205" y="182"/>
                </a:cxn>
                <a:cxn ang="0">
                  <a:pos x="204" y="185"/>
                </a:cxn>
                <a:cxn ang="0">
                  <a:pos x="198" y="196"/>
                </a:cxn>
                <a:cxn ang="0">
                  <a:pos x="191" y="204"/>
                </a:cxn>
                <a:cxn ang="0">
                  <a:pos x="181" y="211"/>
                </a:cxn>
                <a:cxn ang="0">
                  <a:pos x="169" y="217"/>
                </a:cxn>
                <a:cxn ang="0">
                  <a:pos x="156" y="222"/>
                </a:cxn>
                <a:cxn ang="0">
                  <a:pos x="139" y="224"/>
                </a:cxn>
              </a:cxnLst>
              <a:rect l="0" t="0" r="r" b="b"/>
              <a:pathLst>
                <a:path w="206" h="228">
                  <a:moveTo>
                    <a:pt x="139" y="224"/>
                  </a:moveTo>
                  <a:lnTo>
                    <a:pt x="123" y="227"/>
                  </a:lnTo>
                  <a:lnTo>
                    <a:pt x="106" y="228"/>
                  </a:lnTo>
                  <a:lnTo>
                    <a:pt x="92" y="227"/>
                  </a:lnTo>
                  <a:lnTo>
                    <a:pt x="78" y="224"/>
                  </a:lnTo>
                  <a:lnTo>
                    <a:pt x="65" y="219"/>
                  </a:lnTo>
                  <a:lnTo>
                    <a:pt x="54" y="213"/>
                  </a:lnTo>
                  <a:lnTo>
                    <a:pt x="45" y="205"/>
                  </a:lnTo>
                  <a:lnTo>
                    <a:pt x="41" y="201"/>
                  </a:lnTo>
                  <a:lnTo>
                    <a:pt x="39" y="196"/>
                  </a:lnTo>
                  <a:lnTo>
                    <a:pt x="36" y="192"/>
                  </a:lnTo>
                  <a:lnTo>
                    <a:pt x="35" y="187"/>
                  </a:lnTo>
                  <a:lnTo>
                    <a:pt x="0" y="21"/>
                  </a:lnTo>
                  <a:lnTo>
                    <a:pt x="170" y="0"/>
                  </a:lnTo>
                  <a:lnTo>
                    <a:pt x="206" y="166"/>
                  </a:lnTo>
                  <a:lnTo>
                    <a:pt x="206" y="171"/>
                  </a:lnTo>
                  <a:lnTo>
                    <a:pt x="206" y="176"/>
                  </a:lnTo>
                  <a:lnTo>
                    <a:pt x="205" y="182"/>
                  </a:lnTo>
                  <a:lnTo>
                    <a:pt x="204" y="185"/>
                  </a:lnTo>
                  <a:lnTo>
                    <a:pt x="198" y="196"/>
                  </a:lnTo>
                  <a:lnTo>
                    <a:pt x="191" y="204"/>
                  </a:lnTo>
                  <a:lnTo>
                    <a:pt x="181" y="211"/>
                  </a:lnTo>
                  <a:lnTo>
                    <a:pt x="169" y="217"/>
                  </a:lnTo>
                  <a:lnTo>
                    <a:pt x="156" y="222"/>
                  </a:lnTo>
                  <a:lnTo>
                    <a:pt x="139" y="224"/>
                  </a:lnTo>
                  <a:close/>
                </a:path>
              </a:pathLst>
            </a:custGeom>
            <a:noFill/>
            <a:ln w="11113">
              <a:solidFill>
                <a:srgbClr val="1F1A17"/>
              </a:solidFill>
              <a:prstDash val="solid"/>
              <a:round/>
              <a:headEnd/>
              <a:tailEnd/>
            </a:ln>
          </p:spPr>
          <p:txBody>
            <a:bodyPr/>
            <a:lstStyle/>
            <a:p>
              <a:endParaRPr lang="pt-BR"/>
            </a:p>
          </p:txBody>
        </p:sp>
        <p:sp>
          <p:nvSpPr>
            <p:cNvPr id="384008" name="Freeform 8"/>
            <p:cNvSpPr>
              <a:spLocks/>
            </p:cNvSpPr>
            <p:nvPr/>
          </p:nvSpPr>
          <p:spPr bwMode="auto">
            <a:xfrm>
              <a:off x="2771" y="1855"/>
              <a:ext cx="142" cy="153"/>
            </a:xfrm>
            <a:custGeom>
              <a:avLst/>
              <a:gdLst/>
              <a:ahLst/>
              <a:cxnLst>
                <a:cxn ang="0">
                  <a:pos x="366" y="358"/>
                </a:cxn>
                <a:cxn ang="0">
                  <a:pos x="161" y="382"/>
                </a:cxn>
                <a:cxn ang="0">
                  <a:pos x="161" y="546"/>
                </a:cxn>
                <a:cxn ang="0">
                  <a:pos x="156" y="556"/>
                </a:cxn>
                <a:cxn ang="0">
                  <a:pos x="140" y="578"/>
                </a:cxn>
                <a:cxn ang="0">
                  <a:pos x="130" y="590"/>
                </a:cxn>
                <a:cxn ang="0">
                  <a:pos x="118" y="600"/>
                </a:cxn>
                <a:cxn ang="0">
                  <a:pos x="111" y="604"/>
                </a:cxn>
                <a:cxn ang="0">
                  <a:pos x="105" y="608"/>
                </a:cxn>
                <a:cxn ang="0">
                  <a:pos x="97" y="609"/>
                </a:cxn>
                <a:cxn ang="0">
                  <a:pos x="91" y="610"/>
                </a:cxn>
                <a:cxn ang="0">
                  <a:pos x="74" y="609"/>
                </a:cxn>
                <a:cxn ang="0">
                  <a:pos x="67" y="609"/>
                </a:cxn>
                <a:cxn ang="0">
                  <a:pos x="60" y="607"/>
                </a:cxn>
                <a:cxn ang="0">
                  <a:pos x="53" y="604"/>
                </a:cxn>
                <a:cxn ang="0">
                  <a:pos x="47" y="600"/>
                </a:cxn>
                <a:cxn ang="0">
                  <a:pos x="34" y="591"/>
                </a:cxn>
                <a:cxn ang="0">
                  <a:pos x="23" y="581"/>
                </a:cxn>
                <a:cxn ang="0">
                  <a:pos x="6" y="560"/>
                </a:cxn>
                <a:cxn ang="0">
                  <a:pos x="0" y="550"/>
                </a:cxn>
                <a:cxn ang="0">
                  <a:pos x="12" y="345"/>
                </a:cxn>
                <a:cxn ang="0">
                  <a:pos x="31" y="45"/>
                </a:cxn>
                <a:cxn ang="0">
                  <a:pos x="489" y="0"/>
                </a:cxn>
                <a:cxn ang="0">
                  <a:pos x="520" y="333"/>
                </a:cxn>
                <a:cxn ang="0">
                  <a:pos x="568" y="487"/>
                </a:cxn>
                <a:cxn ang="0">
                  <a:pos x="565" y="499"/>
                </a:cxn>
                <a:cxn ang="0">
                  <a:pos x="557" y="522"/>
                </a:cxn>
                <a:cxn ang="0">
                  <a:pos x="551" y="535"/>
                </a:cxn>
                <a:cxn ang="0">
                  <a:pos x="542" y="546"/>
                </a:cxn>
                <a:cxn ang="0">
                  <a:pos x="537" y="551"/>
                </a:cxn>
                <a:cxn ang="0">
                  <a:pos x="530" y="555"/>
                </a:cxn>
                <a:cxn ang="0">
                  <a:pos x="524" y="557"/>
                </a:cxn>
                <a:cxn ang="0">
                  <a:pos x="516" y="559"/>
                </a:cxn>
                <a:cxn ang="0">
                  <a:pos x="500" y="561"/>
                </a:cxn>
                <a:cxn ang="0">
                  <a:pos x="494" y="561"/>
                </a:cxn>
                <a:cxn ang="0">
                  <a:pos x="486" y="560"/>
                </a:cxn>
                <a:cxn ang="0">
                  <a:pos x="478" y="559"/>
                </a:cxn>
                <a:cxn ang="0">
                  <a:pos x="471" y="556"/>
                </a:cxn>
                <a:cxn ang="0">
                  <a:pos x="455" y="548"/>
                </a:cxn>
                <a:cxn ang="0">
                  <a:pos x="442" y="539"/>
                </a:cxn>
                <a:cxn ang="0">
                  <a:pos x="420" y="522"/>
                </a:cxn>
                <a:cxn ang="0">
                  <a:pos x="411" y="512"/>
                </a:cxn>
                <a:cxn ang="0">
                  <a:pos x="366" y="358"/>
                </a:cxn>
              </a:cxnLst>
              <a:rect l="0" t="0" r="r" b="b"/>
              <a:pathLst>
                <a:path w="568" h="610">
                  <a:moveTo>
                    <a:pt x="366" y="358"/>
                  </a:moveTo>
                  <a:lnTo>
                    <a:pt x="161" y="382"/>
                  </a:lnTo>
                  <a:lnTo>
                    <a:pt x="161" y="546"/>
                  </a:lnTo>
                  <a:lnTo>
                    <a:pt x="156" y="556"/>
                  </a:lnTo>
                  <a:lnTo>
                    <a:pt x="140" y="578"/>
                  </a:lnTo>
                  <a:lnTo>
                    <a:pt x="130" y="590"/>
                  </a:lnTo>
                  <a:lnTo>
                    <a:pt x="118" y="600"/>
                  </a:lnTo>
                  <a:lnTo>
                    <a:pt x="111" y="604"/>
                  </a:lnTo>
                  <a:lnTo>
                    <a:pt x="105" y="608"/>
                  </a:lnTo>
                  <a:lnTo>
                    <a:pt x="97" y="609"/>
                  </a:lnTo>
                  <a:lnTo>
                    <a:pt x="91" y="610"/>
                  </a:lnTo>
                  <a:lnTo>
                    <a:pt x="74" y="609"/>
                  </a:lnTo>
                  <a:lnTo>
                    <a:pt x="67" y="609"/>
                  </a:lnTo>
                  <a:lnTo>
                    <a:pt x="60" y="607"/>
                  </a:lnTo>
                  <a:lnTo>
                    <a:pt x="53" y="604"/>
                  </a:lnTo>
                  <a:lnTo>
                    <a:pt x="47" y="600"/>
                  </a:lnTo>
                  <a:lnTo>
                    <a:pt x="34" y="591"/>
                  </a:lnTo>
                  <a:lnTo>
                    <a:pt x="23" y="581"/>
                  </a:lnTo>
                  <a:lnTo>
                    <a:pt x="6" y="560"/>
                  </a:lnTo>
                  <a:lnTo>
                    <a:pt x="0" y="550"/>
                  </a:lnTo>
                  <a:lnTo>
                    <a:pt x="12" y="345"/>
                  </a:lnTo>
                  <a:lnTo>
                    <a:pt x="31" y="45"/>
                  </a:lnTo>
                  <a:lnTo>
                    <a:pt x="489" y="0"/>
                  </a:lnTo>
                  <a:lnTo>
                    <a:pt x="520" y="333"/>
                  </a:lnTo>
                  <a:lnTo>
                    <a:pt x="568" y="487"/>
                  </a:lnTo>
                  <a:lnTo>
                    <a:pt x="565" y="499"/>
                  </a:lnTo>
                  <a:lnTo>
                    <a:pt x="557" y="522"/>
                  </a:lnTo>
                  <a:lnTo>
                    <a:pt x="551" y="535"/>
                  </a:lnTo>
                  <a:lnTo>
                    <a:pt x="542" y="546"/>
                  </a:lnTo>
                  <a:lnTo>
                    <a:pt x="537" y="551"/>
                  </a:lnTo>
                  <a:lnTo>
                    <a:pt x="530" y="555"/>
                  </a:lnTo>
                  <a:lnTo>
                    <a:pt x="524" y="557"/>
                  </a:lnTo>
                  <a:lnTo>
                    <a:pt x="516" y="559"/>
                  </a:lnTo>
                  <a:lnTo>
                    <a:pt x="500" y="561"/>
                  </a:lnTo>
                  <a:lnTo>
                    <a:pt x="494" y="561"/>
                  </a:lnTo>
                  <a:lnTo>
                    <a:pt x="486" y="560"/>
                  </a:lnTo>
                  <a:lnTo>
                    <a:pt x="478" y="559"/>
                  </a:lnTo>
                  <a:lnTo>
                    <a:pt x="471" y="556"/>
                  </a:lnTo>
                  <a:lnTo>
                    <a:pt x="455" y="548"/>
                  </a:lnTo>
                  <a:lnTo>
                    <a:pt x="442" y="539"/>
                  </a:lnTo>
                  <a:lnTo>
                    <a:pt x="420" y="522"/>
                  </a:lnTo>
                  <a:lnTo>
                    <a:pt x="411" y="512"/>
                  </a:lnTo>
                  <a:lnTo>
                    <a:pt x="366" y="358"/>
                  </a:lnTo>
                  <a:close/>
                </a:path>
              </a:pathLst>
            </a:custGeom>
            <a:solidFill>
              <a:srgbClr val="75C5F0"/>
            </a:solidFill>
            <a:ln w="9525">
              <a:noFill/>
              <a:round/>
              <a:headEnd/>
              <a:tailEnd/>
            </a:ln>
          </p:spPr>
          <p:txBody>
            <a:bodyPr/>
            <a:lstStyle/>
            <a:p>
              <a:endParaRPr lang="pt-BR"/>
            </a:p>
          </p:txBody>
        </p:sp>
        <p:sp>
          <p:nvSpPr>
            <p:cNvPr id="384009" name="Freeform 9"/>
            <p:cNvSpPr>
              <a:spLocks/>
            </p:cNvSpPr>
            <p:nvPr/>
          </p:nvSpPr>
          <p:spPr bwMode="auto">
            <a:xfrm>
              <a:off x="2771" y="1855"/>
              <a:ext cx="142" cy="153"/>
            </a:xfrm>
            <a:custGeom>
              <a:avLst/>
              <a:gdLst/>
              <a:ahLst/>
              <a:cxnLst>
                <a:cxn ang="0">
                  <a:pos x="366" y="358"/>
                </a:cxn>
                <a:cxn ang="0">
                  <a:pos x="161" y="382"/>
                </a:cxn>
                <a:cxn ang="0">
                  <a:pos x="161" y="546"/>
                </a:cxn>
                <a:cxn ang="0">
                  <a:pos x="156" y="556"/>
                </a:cxn>
                <a:cxn ang="0">
                  <a:pos x="140" y="578"/>
                </a:cxn>
                <a:cxn ang="0">
                  <a:pos x="130" y="590"/>
                </a:cxn>
                <a:cxn ang="0">
                  <a:pos x="118" y="600"/>
                </a:cxn>
                <a:cxn ang="0">
                  <a:pos x="111" y="604"/>
                </a:cxn>
                <a:cxn ang="0">
                  <a:pos x="105" y="608"/>
                </a:cxn>
                <a:cxn ang="0">
                  <a:pos x="97" y="609"/>
                </a:cxn>
                <a:cxn ang="0">
                  <a:pos x="91" y="610"/>
                </a:cxn>
                <a:cxn ang="0">
                  <a:pos x="74" y="609"/>
                </a:cxn>
                <a:cxn ang="0">
                  <a:pos x="67" y="609"/>
                </a:cxn>
                <a:cxn ang="0">
                  <a:pos x="60" y="607"/>
                </a:cxn>
                <a:cxn ang="0">
                  <a:pos x="53" y="604"/>
                </a:cxn>
                <a:cxn ang="0">
                  <a:pos x="47" y="600"/>
                </a:cxn>
                <a:cxn ang="0">
                  <a:pos x="34" y="591"/>
                </a:cxn>
                <a:cxn ang="0">
                  <a:pos x="23" y="581"/>
                </a:cxn>
                <a:cxn ang="0">
                  <a:pos x="6" y="560"/>
                </a:cxn>
                <a:cxn ang="0">
                  <a:pos x="0" y="550"/>
                </a:cxn>
                <a:cxn ang="0">
                  <a:pos x="12" y="345"/>
                </a:cxn>
                <a:cxn ang="0">
                  <a:pos x="31" y="45"/>
                </a:cxn>
                <a:cxn ang="0">
                  <a:pos x="489" y="0"/>
                </a:cxn>
                <a:cxn ang="0">
                  <a:pos x="520" y="333"/>
                </a:cxn>
                <a:cxn ang="0">
                  <a:pos x="568" y="487"/>
                </a:cxn>
                <a:cxn ang="0">
                  <a:pos x="565" y="499"/>
                </a:cxn>
                <a:cxn ang="0">
                  <a:pos x="557" y="522"/>
                </a:cxn>
                <a:cxn ang="0">
                  <a:pos x="551" y="535"/>
                </a:cxn>
                <a:cxn ang="0">
                  <a:pos x="542" y="546"/>
                </a:cxn>
                <a:cxn ang="0">
                  <a:pos x="537" y="551"/>
                </a:cxn>
                <a:cxn ang="0">
                  <a:pos x="530" y="555"/>
                </a:cxn>
                <a:cxn ang="0">
                  <a:pos x="524" y="557"/>
                </a:cxn>
                <a:cxn ang="0">
                  <a:pos x="516" y="559"/>
                </a:cxn>
                <a:cxn ang="0">
                  <a:pos x="500" y="561"/>
                </a:cxn>
                <a:cxn ang="0">
                  <a:pos x="494" y="561"/>
                </a:cxn>
                <a:cxn ang="0">
                  <a:pos x="486" y="560"/>
                </a:cxn>
                <a:cxn ang="0">
                  <a:pos x="478" y="559"/>
                </a:cxn>
                <a:cxn ang="0">
                  <a:pos x="471" y="556"/>
                </a:cxn>
                <a:cxn ang="0">
                  <a:pos x="455" y="548"/>
                </a:cxn>
                <a:cxn ang="0">
                  <a:pos x="442" y="539"/>
                </a:cxn>
                <a:cxn ang="0">
                  <a:pos x="420" y="522"/>
                </a:cxn>
                <a:cxn ang="0">
                  <a:pos x="411" y="512"/>
                </a:cxn>
                <a:cxn ang="0">
                  <a:pos x="366" y="358"/>
                </a:cxn>
              </a:cxnLst>
              <a:rect l="0" t="0" r="r" b="b"/>
              <a:pathLst>
                <a:path w="568" h="610">
                  <a:moveTo>
                    <a:pt x="366" y="358"/>
                  </a:moveTo>
                  <a:lnTo>
                    <a:pt x="161" y="382"/>
                  </a:lnTo>
                  <a:lnTo>
                    <a:pt x="161" y="546"/>
                  </a:lnTo>
                  <a:lnTo>
                    <a:pt x="156" y="556"/>
                  </a:lnTo>
                  <a:lnTo>
                    <a:pt x="140" y="578"/>
                  </a:lnTo>
                  <a:lnTo>
                    <a:pt x="130" y="590"/>
                  </a:lnTo>
                  <a:lnTo>
                    <a:pt x="118" y="600"/>
                  </a:lnTo>
                  <a:lnTo>
                    <a:pt x="111" y="604"/>
                  </a:lnTo>
                  <a:lnTo>
                    <a:pt x="105" y="608"/>
                  </a:lnTo>
                  <a:lnTo>
                    <a:pt x="97" y="609"/>
                  </a:lnTo>
                  <a:lnTo>
                    <a:pt x="91" y="610"/>
                  </a:lnTo>
                  <a:lnTo>
                    <a:pt x="74" y="609"/>
                  </a:lnTo>
                  <a:lnTo>
                    <a:pt x="67" y="609"/>
                  </a:lnTo>
                  <a:lnTo>
                    <a:pt x="60" y="607"/>
                  </a:lnTo>
                  <a:lnTo>
                    <a:pt x="53" y="604"/>
                  </a:lnTo>
                  <a:lnTo>
                    <a:pt x="47" y="600"/>
                  </a:lnTo>
                  <a:lnTo>
                    <a:pt x="34" y="591"/>
                  </a:lnTo>
                  <a:lnTo>
                    <a:pt x="23" y="581"/>
                  </a:lnTo>
                  <a:lnTo>
                    <a:pt x="6" y="560"/>
                  </a:lnTo>
                  <a:lnTo>
                    <a:pt x="0" y="550"/>
                  </a:lnTo>
                  <a:lnTo>
                    <a:pt x="12" y="345"/>
                  </a:lnTo>
                  <a:lnTo>
                    <a:pt x="31" y="45"/>
                  </a:lnTo>
                  <a:lnTo>
                    <a:pt x="489" y="0"/>
                  </a:lnTo>
                  <a:lnTo>
                    <a:pt x="520" y="333"/>
                  </a:lnTo>
                  <a:lnTo>
                    <a:pt x="568" y="487"/>
                  </a:lnTo>
                  <a:lnTo>
                    <a:pt x="565" y="499"/>
                  </a:lnTo>
                  <a:lnTo>
                    <a:pt x="557" y="522"/>
                  </a:lnTo>
                  <a:lnTo>
                    <a:pt x="551" y="535"/>
                  </a:lnTo>
                  <a:lnTo>
                    <a:pt x="542" y="546"/>
                  </a:lnTo>
                  <a:lnTo>
                    <a:pt x="537" y="551"/>
                  </a:lnTo>
                  <a:lnTo>
                    <a:pt x="530" y="555"/>
                  </a:lnTo>
                  <a:lnTo>
                    <a:pt x="524" y="557"/>
                  </a:lnTo>
                  <a:lnTo>
                    <a:pt x="516" y="559"/>
                  </a:lnTo>
                  <a:lnTo>
                    <a:pt x="500" y="561"/>
                  </a:lnTo>
                  <a:lnTo>
                    <a:pt x="494" y="561"/>
                  </a:lnTo>
                  <a:lnTo>
                    <a:pt x="486" y="560"/>
                  </a:lnTo>
                  <a:lnTo>
                    <a:pt x="478" y="559"/>
                  </a:lnTo>
                  <a:lnTo>
                    <a:pt x="471" y="556"/>
                  </a:lnTo>
                  <a:lnTo>
                    <a:pt x="455" y="548"/>
                  </a:lnTo>
                  <a:lnTo>
                    <a:pt x="442" y="539"/>
                  </a:lnTo>
                  <a:lnTo>
                    <a:pt x="420" y="522"/>
                  </a:lnTo>
                  <a:lnTo>
                    <a:pt x="411" y="512"/>
                  </a:lnTo>
                  <a:lnTo>
                    <a:pt x="366" y="358"/>
                  </a:lnTo>
                  <a:close/>
                </a:path>
              </a:pathLst>
            </a:custGeom>
            <a:noFill/>
            <a:ln w="11113">
              <a:solidFill>
                <a:srgbClr val="1F1A17"/>
              </a:solidFill>
              <a:prstDash val="solid"/>
              <a:round/>
              <a:headEnd/>
              <a:tailEnd/>
            </a:ln>
          </p:spPr>
          <p:txBody>
            <a:bodyPr/>
            <a:lstStyle/>
            <a:p>
              <a:endParaRPr lang="pt-BR"/>
            </a:p>
          </p:txBody>
        </p:sp>
        <p:sp>
          <p:nvSpPr>
            <p:cNvPr id="384010" name="Freeform 10"/>
            <p:cNvSpPr>
              <a:spLocks/>
            </p:cNvSpPr>
            <p:nvPr/>
          </p:nvSpPr>
          <p:spPr bwMode="auto">
            <a:xfrm>
              <a:off x="2520" y="1324"/>
              <a:ext cx="647" cy="600"/>
            </a:xfrm>
            <a:custGeom>
              <a:avLst/>
              <a:gdLst/>
              <a:ahLst/>
              <a:cxnLst>
                <a:cxn ang="0">
                  <a:pos x="136" y="733"/>
                </a:cxn>
                <a:cxn ang="0">
                  <a:pos x="280" y="667"/>
                </a:cxn>
                <a:cxn ang="0">
                  <a:pos x="393" y="600"/>
                </a:cxn>
                <a:cxn ang="0">
                  <a:pos x="477" y="461"/>
                </a:cxn>
                <a:cxn ang="0">
                  <a:pos x="533" y="338"/>
                </a:cxn>
                <a:cxn ang="0">
                  <a:pos x="620" y="267"/>
                </a:cxn>
                <a:cxn ang="0">
                  <a:pos x="755" y="230"/>
                </a:cxn>
                <a:cxn ang="0">
                  <a:pos x="945" y="204"/>
                </a:cxn>
                <a:cxn ang="0">
                  <a:pos x="1002" y="175"/>
                </a:cxn>
                <a:cxn ang="0">
                  <a:pos x="1087" y="80"/>
                </a:cxn>
                <a:cxn ang="0">
                  <a:pos x="1190" y="20"/>
                </a:cxn>
                <a:cxn ang="0">
                  <a:pos x="1325" y="0"/>
                </a:cxn>
                <a:cxn ang="0">
                  <a:pos x="1486" y="27"/>
                </a:cxn>
                <a:cxn ang="0">
                  <a:pos x="1604" y="102"/>
                </a:cxn>
                <a:cxn ang="0">
                  <a:pos x="1769" y="182"/>
                </a:cxn>
                <a:cxn ang="0">
                  <a:pos x="1922" y="221"/>
                </a:cxn>
                <a:cxn ang="0">
                  <a:pos x="2136" y="226"/>
                </a:cxn>
                <a:cxn ang="0">
                  <a:pos x="2225" y="245"/>
                </a:cxn>
                <a:cxn ang="0">
                  <a:pos x="2336" y="357"/>
                </a:cxn>
                <a:cxn ang="0">
                  <a:pos x="2379" y="429"/>
                </a:cxn>
                <a:cxn ang="0">
                  <a:pos x="2369" y="497"/>
                </a:cxn>
                <a:cxn ang="0">
                  <a:pos x="2382" y="565"/>
                </a:cxn>
                <a:cxn ang="0">
                  <a:pos x="2492" y="762"/>
                </a:cxn>
                <a:cxn ang="0">
                  <a:pos x="2567" y="918"/>
                </a:cxn>
                <a:cxn ang="0">
                  <a:pos x="2592" y="1078"/>
                </a:cxn>
                <a:cxn ang="0">
                  <a:pos x="2576" y="1225"/>
                </a:cxn>
                <a:cxn ang="0">
                  <a:pos x="2549" y="1336"/>
                </a:cxn>
                <a:cxn ang="0">
                  <a:pos x="2501" y="1452"/>
                </a:cxn>
                <a:cxn ang="0">
                  <a:pos x="2480" y="1555"/>
                </a:cxn>
                <a:cxn ang="0">
                  <a:pos x="2495" y="1678"/>
                </a:cxn>
                <a:cxn ang="0">
                  <a:pos x="2527" y="1777"/>
                </a:cxn>
                <a:cxn ang="0">
                  <a:pos x="2537" y="1873"/>
                </a:cxn>
                <a:cxn ang="0">
                  <a:pos x="2506" y="1987"/>
                </a:cxn>
                <a:cxn ang="0">
                  <a:pos x="2422" y="2112"/>
                </a:cxn>
                <a:cxn ang="0">
                  <a:pos x="2281" y="2209"/>
                </a:cxn>
                <a:cxn ang="0">
                  <a:pos x="2125" y="2294"/>
                </a:cxn>
                <a:cxn ang="0">
                  <a:pos x="2027" y="2355"/>
                </a:cxn>
                <a:cxn ang="0">
                  <a:pos x="1942" y="2359"/>
                </a:cxn>
                <a:cxn ang="0">
                  <a:pos x="1893" y="2392"/>
                </a:cxn>
                <a:cxn ang="0">
                  <a:pos x="1857" y="2396"/>
                </a:cxn>
                <a:cxn ang="0">
                  <a:pos x="1756" y="2335"/>
                </a:cxn>
                <a:cxn ang="0">
                  <a:pos x="1732" y="2318"/>
                </a:cxn>
                <a:cxn ang="0">
                  <a:pos x="1540" y="2266"/>
                </a:cxn>
                <a:cxn ang="0">
                  <a:pos x="1360" y="2245"/>
                </a:cxn>
                <a:cxn ang="0">
                  <a:pos x="1174" y="2247"/>
                </a:cxn>
                <a:cxn ang="0">
                  <a:pos x="1032" y="2297"/>
                </a:cxn>
                <a:cxn ang="0">
                  <a:pos x="883" y="2364"/>
                </a:cxn>
                <a:cxn ang="0">
                  <a:pos x="695" y="2367"/>
                </a:cxn>
                <a:cxn ang="0">
                  <a:pos x="397" y="2368"/>
                </a:cxn>
                <a:cxn ang="0">
                  <a:pos x="230" y="2319"/>
                </a:cxn>
                <a:cxn ang="0">
                  <a:pos x="103" y="2231"/>
                </a:cxn>
                <a:cxn ang="0">
                  <a:pos x="31" y="2107"/>
                </a:cxn>
                <a:cxn ang="0">
                  <a:pos x="25" y="1937"/>
                </a:cxn>
                <a:cxn ang="0">
                  <a:pos x="57" y="1802"/>
                </a:cxn>
                <a:cxn ang="0">
                  <a:pos x="69" y="1704"/>
                </a:cxn>
                <a:cxn ang="0">
                  <a:pos x="56" y="1486"/>
                </a:cxn>
                <a:cxn ang="0">
                  <a:pos x="26" y="1297"/>
                </a:cxn>
                <a:cxn ang="0">
                  <a:pos x="4" y="1124"/>
                </a:cxn>
                <a:cxn ang="0">
                  <a:pos x="9" y="961"/>
                </a:cxn>
              </a:cxnLst>
              <a:rect l="0" t="0" r="r" b="b"/>
              <a:pathLst>
                <a:path w="2592" h="2398">
                  <a:moveTo>
                    <a:pt x="69" y="798"/>
                  </a:moveTo>
                  <a:lnTo>
                    <a:pt x="78" y="785"/>
                  </a:lnTo>
                  <a:lnTo>
                    <a:pt x="87" y="773"/>
                  </a:lnTo>
                  <a:lnTo>
                    <a:pt x="99" y="763"/>
                  </a:lnTo>
                  <a:lnTo>
                    <a:pt x="110" y="752"/>
                  </a:lnTo>
                  <a:lnTo>
                    <a:pt x="136" y="733"/>
                  </a:lnTo>
                  <a:lnTo>
                    <a:pt x="162" y="716"/>
                  </a:lnTo>
                  <a:lnTo>
                    <a:pt x="184" y="705"/>
                  </a:lnTo>
                  <a:lnTo>
                    <a:pt x="208" y="694"/>
                  </a:lnTo>
                  <a:lnTo>
                    <a:pt x="231" y="684"/>
                  </a:lnTo>
                  <a:lnTo>
                    <a:pt x="256" y="676"/>
                  </a:lnTo>
                  <a:lnTo>
                    <a:pt x="280" y="667"/>
                  </a:lnTo>
                  <a:lnTo>
                    <a:pt x="305" y="659"/>
                  </a:lnTo>
                  <a:lnTo>
                    <a:pt x="327" y="650"/>
                  </a:lnTo>
                  <a:lnTo>
                    <a:pt x="348" y="640"/>
                  </a:lnTo>
                  <a:lnTo>
                    <a:pt x="364" y="627"/>
                  </a:lnTo>
                  <a:lnTo>
                    <a:pt x="379" y="613"/>
                  </a:lnTo>
                  <a:lnTo>
                    <a:pt x="393" y="600"/>
                  </a:lnTo>
                  <a:lnTo>
                    <a:pt x="406" y="584"/>
                  </a:lnTo>
                  <a:lnTo>
                    <a:pt x="428" y="556"/>
                  </a:lnTo>
                  <a:lnTo>
                    <a:pt x="446" y="527"/>
                  </a:lnTo>
                  <a:lnTo>
                    <a:pt x="458" y="506"/>
                  </a:lnTo>
                  <a:lnTo>
                    <a:pt x="468" y="484"/>
                  </a:lnTo>
                  <a:lnTo>
                    <a:pt x="477" y="461"/>
                  </a:lnTo>
                  <a:lnTo>
                    <a:pt x="485" y="438"/>
                  </a:lnTo>
                  <a:lnTo>
                    <a:pt x="494" y="414"/>
                  </a:lnTo>
                  <a:lnTo>
                    <a:pt x="502" y="392"/>
                  </a:lnTo>
                  <a:lnTo>
                    <a:pt x="512" y="372"/>
                  </a:lnTo>
                  <a:lnTo>
                    <a:pt x="523" y="353"/>
                  </a:lnTo>
                  <a:lnTo>
                    <a:pt x="533" y="338"/>
                  </a:lnTo>
                  <a:lnTo>
                    <a:pt x="546" y="324"/>
                  </a:lnTo>
                  <a:lnTo>
                    <a:pt x="559" y="311"/>
                  </a:lnTo>
                  <a:lnTo>
                    <a:pt x="573" y="298"/>
                  </a:lnTo>
                  <a:lnTo>
                    <a:pt x="589" y="286"/>
                  </a:lnTo>
                  <a:lnTo>
                    <a:pt x="603" y="276"/>
                  </a:lnTo>
                  <a:lnTo>
                    <a:pt x="620" y="267"/>
                  </a:lnTo>
                  <a:lnTo>
                    <a:pt x="635" y="260"/>
                  </a:lnTo>
                  <a:lnTo>
                    <a:pt x="655" y="252"/>
                  </a:lnTo>
                  <a:lnTo>
                    <a:pt x="676" y="246"/>
                  </a:lnTo>
                  <a:lnTo>
                    <a:pt x="695" y="242"/>
                  </a:lnTo>
                  <a:lnTo>
                    <a:pt x="715" y="238"/>
                  </a:lnTo>
                  <a:lnTo>
                    <a:pt x="755" y="230"/>
                  </a:lnTo>
                  <a:lnTo>
                    <a:pt x="792" y="224"/>
                  </a:lnTo>
                  <a:lnTo>
                    <a:pt x="839" y="217"/>
                  </a:lnTo>
                  <a:lnTo>
                    <a:pt x="887" y="213"/>
                  </a:lnTo>
                  <a:lnTo>
                    <a:pt x="912" y="211"/>
                  </a:lnTo>
                  <a:lnTo>
                    <a:pt x="934" y="207"/>
                  </a:lnTo>
                  <a:lnTo>
                    <a:pt x="945" y="204"/>
                  </a:lnTo>
                  <a:lnTo>
                    <a:pt x="956" y="200"/>
                  </a:lnTo>
                  <a:lnTo>
                    <a:pt x="966" y="197"/>
                  </a:lnTo>
                  <a:lnTo>
                    <a:pt x="975" y="193"/>
                  </a:lnTo>
                  <a:lnTo>
                    <a:pt x="986" y="188"/>
                  </a:lnTo>
                  <a:lnTo>
                    <a:pt x="995" y="181"/>
                  </a:lnTo>
                  <a:lnTo>
                    <a:pt x="1002" y="175"/>
                  </a:lnTo>
                  <a:lnTo>
                    <a:pt x="1011" y="167"/>
                  </a:lnTo>
                  <a:lnTo>
                    <a:pt x="1027" y="150"/>
                  </a:lnTo>
                  <a:lnTo>
                    <a:pt x="1043" y="132"/>
                  </a:lnTo>
                  <a:lnTo>
                    <a:pt x="1057" y="114"/>
                  </a:lnTo>
                  <a:lnTo>
                    <a:pt x="1072" y="97"/>
                  </a:lnTo>
                  <a:lnTo>
                    <a:pt x="1087" y="80"/>
                  </a:lnTo>
                  <a:lnTo>
                    <a:pt x="1102" y="66"/>
                  </a:lnTo>
                  <a:lnTo>
                    <a:pt x="1119" y="55"/>
                  </a:lnTo>
                  <a:lnTo>
                    <a:pt x="1137" y="46"/>
                  </a:lnTo>
                  <a:lnTo>
                    <a:pt x="1154" y="37"/>
                  </a:lnTo>
                  <a:lnTo>
                    <a:pt x="1172" y="28"/>
                  </a:lnTo>
                  <a:lnTo>
                    <a:pt x="1190" y="20"/>
                  </a:lnTo>
                  <a:lnTo>
                    <a:pt x="1209" y="14"/>
                  </a:lnTo>
                  <a:lnTo>
                    <a:pt x="1227" y="9"/>
                  </a:lnTo>
                  <a:lnTo>
                    <a:pt x="1246" y="4"/>
                  </a:lnTo>
                  <a:lnTo>
                    <a:pt x="1272" y="1"/>
                  </a:lnTo>
                  <a:lnTo>
                    <a:pt x="1298" y="0"/>
                  </a:lnTo>
                  <a:lnTo>
                    <a:pt x="1325" y="0"/>
                  </a:lnTo>
                  <a:lnTo>
                    <a:pt x="1352" y="1"/>
                  </a:lnTo>
                  <a:lnTo>
                    <a:pt x="1381" y="4"/>
                  </a:lnTo>
                  <a:lnTo>
                    <a:pt x="1408" y="7"/>
                  </a:lnTo>
                  <a:lnTo>
                    <a:pt x="1437" y="13"/>
                  </a:lnTo>
                  <a:lnTo>
                    <a:pt x="1465" y="18"/>
                  </a:lnTo>
                  <a:lnTo>
                    <a:pt x="1486" y="27"/>
                  </a:lnTo>
                  <a:lnTo>
                    <a:pt x="1505" y="37"/>
                  </a:lnTo>
                  <a:lnTo>
                    <a:pt x="1525" y="49"/>
                  </a:lnTo>
                  <a:lnTo>
                    <a:pt x="1544" y="63"/>
                  </a:lnTo>
                  <a:lnTo>
                    <a:pt x="1564" y="76"/>
                  </a:lnTo>
                  <a:lnTo>
                    <a:pt x="1583" y="89"/>
                  </a:lnTo>
                  <a:lnTo>
                    <a:pt x="1604" y="102"/>
                  </a:lnTo>
                  <a:lnTo>
                    <a:pt x="1623" y="114"/>
                  </a:lnTo>
                  <a:lnTo>
                    <a:pt x="1652" y="127"/>
                  </a:lnTo>
                  <a:lnTo>
                    <a:pt x="1680" y="141"/>
                  </a:lnTo>
                  <a:lnTo>
                    <a:pt x="1710" y="155"/>
                  </a:lnTo>
                  <a:lnTo>
                    <a:pt x="1739" y="169"/>
                  </a:lnTo>
                  <a:lnTo>
                    <a:pt x="1769" y="182"/>
                  </a:lnTo>
                  <a:lnTo>
                    <a:pt x="1798" y="194"/>
                  </a:lnTo>
                  <a:lnTo>
                    <a:pt x="1827" y="204"/>
                  </a:lnTo>
                  <a:lnTo>
                    <a:pt x="1857" y="212"/>
                  </a:lnTo>
                  <a:lnTo>
                    <a:pt x="1879" y="216"/>
                  </a:lnTo>
                  <a:lnTo>
                    <a:pt x="1900" y="219"/>
                  </a:lnTo>
                  <a:lnTo>
                    <a:pt x="1922" y="221"/>
                  </a:lnTo>
                  <a:lnTo>
                    <a:pt x="1942" y="223"/>
                  </a:lnTo>
                  <a:lnTo>
                    <a:pt x="1986" y="224"/>
                  </a:lnTo>
                  <a:lnTo>
                    <a:pt x="2029" y="224"/>
                  </a:lnTo>
                  <a:lnTo>
                    <a:pt x="2072" y="224"/>
                  </a:lnTo>
                  <a:lnTo>
                    <a:pt x="2115" y="225"/>
                  </a:lnTo>
                  <a:lnTo>
                    <a:pt x="2136" y="226"/>
                  </a:lnTo>
                  <a:lnTo>
                    <a:pt x="2156" y="228"/>
                  </a:lnTo>
                  <a:lnTo>
                    <a:pt x="2177" y="230"/>
                  </a:lnTo>
                  <a:lnTo>
                    <a:pt x="2198" y="234"/>
                  </a:lnTo>
                  <a:lnTo>
                    <a:pt x="2207" y="237"/>
                  </a:lnTo>
                  <a:lnTo>
                    <a:pt x="2216" y="241"/>
                  </a:lnTo>
                  <a:lnTo>
                    <a:pt x="2225" y="245"/>
                  </a:lnTo>
                  <a:lnTo>
                    <a:pt x="2233" y="250"/>
                  </a:lnTo>
                  <a:lnTo>
                    <a:pt x="2250" y="261"/>
                  </a:lnTo>
                  <a:lnTo>
                    <a:pt x="2264" y="274"/>
                  </a:lnTo>
                  <a:lnTo>
                    <a:pt x="2292" y="305"/>
                  </a:lnTo>
                  <a:lnTo>
                    <a:pt x="2318" y="337"/>
                  </a:lnTo>
                  <a:lnTo>
                    <a:pt x="2336" y="357"/>
                  </a:lnTo>
                  <a:lnTo>
                    <a:pt x="2355" y="377"/>
                  </a:lnTo>
                  <a:lnTo>
                    <a:pt x="2362" y="387"/>
                  </a:lnTo>
                  <a:lnTo>
                    <a:pt x="2369" y="397"/>
                  </a:lnTo>
                  <a:lnTo>
                    <a:pt x="2374" y="409"/>
                  </a:lnTo>
                  <a:lnTo>
                    <a:pt x="2378" y="421"/>
                  </a:lnTo>
                  <a:lnTo>
                    <a:pt x="2379" y="429"/>
                  </a:lnTo>
                  <a:lnTo>
                    <a:pt x="2379" y="436"/>
                  </a:lnTo>
                  <a:lnTo>
                    <a:pt x="2379" y="444"/>
                  </a:lnTo>
                  <a:lnTo>
                    <a:pt x="2378" y="452"/>
                  </a:lnTo>
                  <a:lnTo>
                    <a:pt x="2375" y="467"/>
                  </a:lnTo>
                  <a:lnTo>
                    <a:pt x="2371" y="482"/>
                  </a:lnTo>
                  <a:lnTo>
                    <a:pt x="2369" y="497"/>
                  </a:lnTo>
                  <a:lnTo>
                    <a:pt x="2368" y="511"/>
                  </a:lnTo>
                  <a:lnTo>
                    <a:pt x="2368" y="519"/>
                  </a:lnTo>
                  <a:lnTo>
                    <a:pt x="2368" y="527"/>
                  </a:lnTo>
                  <a:lnTo>
                    <a:pt x="2370" y="534"/>
                  </a:lnTo>
                  <a:lnTo>
                    <a:pt x="2373" y="541"/>
                  </a:lnTo>
                  <a:lnTo>
                    <a:pt x="2382" y="565"/>
                  </a:lnTo>
                  <a:lnTo>
                    <a:pt x="2391" y="587"/>
                  </a:lnTo>
                  <a:lnTo>
                    <a:pt x="2403" y="610"/>
                  </a:lnTo>
                  <a:lnTo>
                    <a:pt x="2414" y="632"/>
                  </a:lnTo>
                  <a:lnTo>
                    <a:pt x="2440" y="676"/>
                  </a:lnTo>
                  <a:lnTo>
                    <a:pt x="2466" y="719"/>
                  </a:lnTo>
                  <a:lnTo>
                    <a:pt x="2492" y="762"/>
                  </a:lnTo>
                  <a:lnTo>
                    <a:pt x="2518" y="804"/>
                  </a:lnTo>
                  <a:lnTo>
                    <a:pt x="2530" y="826"/>
                  </a:lnTo>
                  <a:lnTo>
                    <a:pt x="2540" y="847"/>
                  </a:lnTo>
                  <a:lnTo>
                    <a:pt x="2549" y="869"/>
                  </a:lnTo>
                  <a:lnTo>
                    <a:pt x="2558" y="890"/>
                  </a:lnTo>
                  <a:lnTo>
                    <a:pt x="2567" y="918"/>
                  </a:lnTo>
                  <a:lnTo>
                    <a:pt x="2574" y="946"/>
                  </a:lnTo>
                  <a:lnTo>
                    <a:pt x="2580" y="973"/>
                  </a:lnTo>
                  <a:lnTo>
                    <a:pt x="2584" y="1000"/>
                  </a:lnTo>
                  <a:lnTo>
                    <a:pt x="2588" y="1027"/>
                  </a:lnTo>
                  <a:lnTo>
                    <a:pt x="2591" y="1053"/>
                  </a:lnTo>
                  <a:lnTo>
                    <a:pt x="2592" y="1078"/>
                  </a:lnTo>
                  <a:lnTo>
                    <a:pt x="2592" y="1101"/>
                  </a:lnTo>
                  <a:lnTo>
                    <a:pt x="2591" y="1126"/>
                  </a:lnTo>
                  <a:lnTo>
                    <a:pt x="2589" y="1150"/>
                  </a:lnTo>
                  <a:lnTo>
                    <a:pt x="2585" y="1176"/>
                  </a:lnTo>
                  <a:lnTo>
                    <a:pt x="2582" y="1201"/>
                  </a:lnTo>
                  <a:lnTo>
                    <a:pt x="2576" y="1225"/>
                  </a:lnTo>
                  <a:lnTo>
                    <a:pt x="2570" y="1250"/>
                  </a:lnTo>
                  <a:lnTo>
                    <a:pt x="2565" y="1275"/>
                  </a:lnTo>
                  <a:lnTo>
                    <a:pt x="2558" y="1298"/>
                  </a:lnTo>
                  <a:lnTo>
                    <a:pt x="2556" y="1311"/>
                  </a:lnTo>
                  <a:lnTo>
                    <a:pt x="2553" y="1324"/>
                  </a:lnTo>
                  <a:lnTo>
                    <a:pt x="2549" y="1336"/>
                  </a:lnTo>
                  <a:lnTo>
                    <a:pt x="2545" y="1349"/>
                  </a:lnTo>
                  <a:lnTo>
                    <a:pt x="2535" y="1371"/>
                  </a:lnTo>
                  <a:lnTo>
                    <a:pt x="2524" y="1394"/>
                  </a:lnTo>
                  <a:lnTo>
                    <a:pt x="2514" y="1417"/>
                  </a:lnTo>
                  <a:lnTo>
                    <a:pt x="2505" y="1441"/>
                  </a:lnTo>
                  <a:lnTo>
                    <a:pt x="2501" y="1452"/>
                  </a:lnTo>
                  <a:lnTo>
                    <a:pt x="2497" y="1464"/>
                  </a:lnTo>
                  <a:lnTo>
                    <a:pt x="2495" y="1477"/>
                  </a:lnTo>
                  <a:lnTo>
                    <a:pt x="2493" y="1490"/>
                  </a:lnTo>
                  <a:lnTo>
                    <a:pt x="2487" y="1511"/>
                  </a:lnTo>
                  <a:lnTo>
                    <a:pt x="2483" y="1531"/>
                  </a:lnTo>
                  <a:lnTo>
                    <a:pt x="2480" y="1555"/>
                  </a:lnTo>
                  <a:lnTo>
                    <a:pt x="2479" y="1577"/>
                  </a:lnTo>
                  <a:lnTo>
                    <a:pt x="2480" y="1600"/>
                  </a:lnTo>
                  <a:lnTo>
                    <a:pt x="2483" y="1622"/>
                  </a:lnTo>
                  <a:lnTo>
                    <a:pt x="2488" y="1644"/>
                  </a:lnTo>
                  <a:lnTo>
                    <a:pt x="2493" y="1663"/>
                  </a:lnTo>
                  <a:lnTo>
                    <a:pt x="2495" y="1678"/>
                  </a:lnTo>
                  <a:lnTo>
                    <a:pt x="2499" y="1693"/>
                  </a:lnTo>
                  <a:lnTo>
                    <a:pt x="2504" y="1709"/>
                  </a:lnTo>
                  <a:lnTo>
                    <a:pt x="2510" y="1724"/>
                  </a:lnTo>
                  <a:lnTo>
                    <a:pt x="2517" y="1742"/>
                  </a:lnTo>
                  <a:lnTo>
                    <a:pt x="2523" y="1759"/>
                  </a:lnTo>
                  <a:lnTo>
                    <a:pt x="2527" y="1777"/>
                  </a:lnTo>
                  <a:lnTo>
                    <a:pt x="2530" y="1797"/>
                  </a:lnTo>
                  <a:lnTo>
                    <a:pt x="2532" y="1812"/>
                  </a:lnTo>
                  <a:lnTo>
                    <a:pt x="2535" y="1828"/>
                  </a:lnTo>
                  <a:lnTo>
                    <a:pt x="2536" y="1842"/>
                  </a:lnTo>
                  <a:lnTo>
                    <a:pt x="2537" y="1858"/>
                  </a:lnTo>
                  <a:lnTo>
                    <a:pt x="2537" y="1873"/>
                  </a:lnTo>
                  <a:lnTo>
                    <a:pt x="2536" y="1889"/>
                  </a:lnTo>
                  <a:lnTo>
                    <a:pt x="2534" y="1904"/>
                  </a:lnTo>
                  <a:lnTo>
                    <a:pt x="2530" y="1920"/>
                  </a:lnTo>
                  <a:lnTo>
                    <a:pt x="2523" y="1942"/>
                  </a:lnTo>
                  <a:lnTo>
                    <a:pt x="2515" y="1964"/>
                  </a:lnTo>
                  <a:lnTo>
                    <a:pt x="2506" y="1987"/>
                  </a:lnTo>
                  <a:lnTo>
                    <a:pt x="2496" y="2011"/>
                  </a:lnTo>
                  <a:lnTo>
                    <a:pt x="2483" y="2033"/>
                  </a:lnTo>
                  <a:lnTo>
                    <a:pt x="2470" y="2053"/>
                  </a:lnTo>
                  <a:lnTo>
                    <a:pt x="2456" y="2074"/>
                  </a:lnTo>
                  <a:lnTo>
                    <a:pt x="2440" y="2092"/>
                  </a:lnTo>
                  <a:lnTo>
                    <a:pt x="2422" y="2112"/>
                  </a:lnTo>
                  <a:lnTo>
                    <a:pt x="2401" y="2130"/>
                  </a:lnTo>
                  <a:lnTo>
                    <a:pt x="2378" y="2148"/>
                  </a:lnTo>
                  <a:lnTo>
                    <a:pt x="2355" y="2165"/>
                  </a:lnTo>
                  <a:lnTo>
                    <a:pt x="2330" y="2180"/>
                  </a:lnTo>
                  <a:lnTo>
                    <a:pt x="2305" y="2196"/>
                  </a:lnTo>
                  <a:lnTo>
                    <a:pt x="2281" y="2209"/>
                  </a:lnTo>
                  <a:lnTo>
                    <a:pt x="2257" y="2221"/>
                  </a:lnTo>
                  <a:lnTo>
                    <a:pt x="2230" y="2235"/>
                  </a:lnTo>
                  <a:lnTo>
                    <a:pt x="2204" y="2248"/>
                  </a:lnTo>
                  <a:lnTo>
                    <a:pt x="2177" y="2263"/>
                  </a:lnTo>
                  <a:lnTo>
                    <a:pt x="2151" y="2279"/>
                  </a:lnTo>
                  <a:lnTo>
                    <a:pt x="2125" y="2294"/>
                  </a:lnTo>
                  <a:lnTo>
                    <a:pt x="2101" y="2311"/>
                  </a:lnTo>
                  <a:lnTo>
                    <a:pt x="2077" y="2328"/>
                  </a:lnTo>
                  <a:lnTo>
                    <a:pt x="2054" y="2345"/>
                  </a:lnTo>
                  <a:lnTo>
                    <a:pt x="2046" y="2350"/>
                  </a:lnTo>
                  <a:lnTo>
                    <a:pt x="2037" y="2353"/>
                  </a:lnTo>
                  <a:lnTo>
                    <a:pt x="2027" y="2355"/>
                  </a:lnTo>
                  <a:lnTo>
                    <a:pt x="2018" y="2357"/>
                  </a:lnTo>
                  <a:lnTo>
                    <a:pt x="1995" y="2357"/>
                  </a:lnTo>
                  <a:lnTo>
                    <a:pt x="1975" y="2357"/>
                  </a:lnTo>
                  <a:lnTo>
                    <a:pt x="1963" y="2357"/>
                  </a:lnTo>
                  <a:lnTo>
                    <a:pt x="1953" y="2357"/>
                  </a:lnTo>
                  <a:lnTo>
                    <a:pt x="1942" y="2359"/>
                  </a:lnTo>
                  <a:lnTo>
                    <a:pt x="1932" y="2361"/>
                  </a:lnTo>
                  <a:lnTo>
                    <a:pt x="1922" y="2364"/>
                  </a:lnTo>
                  <a:lnTo>
                    <a:pt x="1913" y="2371"/>
                  </a:lnTo>
                  <a:lnTo>
                    <a:pt x="1905" y="2377"/>
                  </a:lnTo>
                  <a:lnTo>
                    <a:pt x="1897" y="2388"/>
                  </a:lnTo>
                  <a:lnTo>
                    <a:pt x="1893" y="2392"/>
                  </a:lnTo>
                  <a:lnTo>
                    <a:pt x="1888" y="2396"/>
                  </a:lnTo>
                  <a:lnTo>
                    <a:pt x="1883" y="2397"/>
                  </a:lnTo>
                  <a:lnTo>
                    <a:pt x="1878" y="2398"/>
                  </a:lnTo>
                  <a:lnTo>
                    <a:pt x="1871" y="2398"/>
                  </a:lnTo>
                  <a:lnTo>
                    <a:pt x="1863" y="2398"/>
                  </a:lnTo>
                  <a:lnTo>
                    <a:pt x="1857" y="2396"/>
                  </a:lnTo>
                  <a:lnTo>
                    <a:pt x="1849" y="2394"/>
                  </a:lnTo>
                  <a:lnTo>
                    <a:pt x="1833" y="2386"/>
                  </a:lnTo>
                  <a:lnTo>
                    <a:pt x="1817" y="2377"/>
                  </a:lnTo>
                  <a:lnTo>
                    <a:pt x="1800" y="2367"/>
                  </a:lnTo>
                  <a:lnTo>
                    <a:pt x="1784" y="2357"/>
                  </a:lnTo>
                  <a:lnTo>
                    <a:pt x="1756" y="2335"/>
                  </a:lnTo>
                  <a:lnTo>
                    <a:pt x="1736" y="2318"/>
                  </a:lnTo>
                  <a:lnTo>
                    <a:pt x="1730" y="2313"/>
                  </a:lnTo>
                  <a:lnTo>
                    <a:pt x="1728" y="2311"/>
                  </a:lnTo>
                  <a:lnTo>
                    <a:pt x="1731" y="2313"/>
                  </a:lnTo>
                  <a:lnTo>
                    <a:pt x="1739" y="2319"/>
                  </a:lnTo>
                  <a:lnTo>
                    <a:pt x="1732" y="2318"/>
                  </a:lnTo>
                  <a:lnTo>
                    <a:pt x="1712" y="2311"/>
                  </a:lnTo>
                  <a:lnTo>
                    <a:pt x="1680" y="2302"/>
                  </a:lnTo>
                  <a:lnTo>
                    <a:pt x="1644" y="2292"/>
                  </a:lnTo>
                  <a:lnTo>
                    <a:pt x="1607" y="2282"/>
                  </a:lnTo>
                  <a:lnTo>
                    <a:pt x="1570" y="2272"/>
                  </a:lnTo>
                  <a:lnTo>
                    <a:pt x="1540" y="2266"/>
                  </a:lnTo>
                  <a:lnTo>
                    <a:pt x="1520" y="2263"/>
                  </a:lnTo>
                  <a:lnTo>
                    <a:pt x="1492" y="2262"/>
                  </a:lnTo>
                  <a:lnTo>
                    <a:pt x="1465" y="2258"/>
                  </a:lnTo>
                  <a:lnTo>
                    <a:pt x="1434" y="2254"/>
                  </a:lnTo>
                  <a:lnTo>
                    <a:pt x="1400" y="2249"/>
                  </a:lnTo>
                  <a:lnTo>
                    <a:pt x="1360" y="2245"/>
                  </a:lnTo>
                  <a:lnTo>
                    <a:pt x="1315" y="2243"/>
                  </a:lnTo>
                  <a:lnTo>
                    <a:pt x="1289" y="2241"/>
                  </a:lnTo>
                  <a:lnTo>
                    <a:pt x="1260" y="2241"/>
                  </a:lnTo>
                  <a:lnTo>
                    <a:pt x="1231" y="2243"/>
                  </a:lnTo>
                  <a:lnTo>
                    <a:pt x="1198" y="2244"/>
                  </a:lnTo>
                  <a:lnTo>
                    <a:pt x="1174" y="2247"/>
                  </a:lnTo>
                  <a:lnTo>
                    <a:pt x="1149" y="2250"/>
                  </a:lnTo>
                  <a:lnTo>
                    <a:pt x="1124" y="2257"/>
                  </a:lnTo>
                  <a:lnTo>
                    <a:pt x="1101" y="2266"/>
                  </a:lnTo>
                  <a:lnTo>
                    <a:pt x="1078" y="2275"/>
                  </a:lnTo>
                  <a:lnTo>
                    <a:pt x="1054" y="2285"/>
                  </a:lnTo>
                  <a:lnTo>
                    <a:pt x="1032" y="2297"/>
                  </a:lnTo>
                  <a:lnTo>
                    <a:pt x="1010" y="2309"/>
                  </a:lnTo>
                  <a:lnTo>
                    <a:pt x="969" y="2331"/>
                  </a:lnTo>
                  <a:lnTo>
                    <a:pt x="931" y="2349"/>
                  </a:lnTo>
                  <a:lnTo>
                    <a:pt x="914" y="2357"/>
                  </a:lnTo>
                  <a:lnTo>
                    <a:pt x="897" y="2362"/>
                  </a:lnTo>
                  <a:lnTo>
                    <a:pt x="883" y="2364"/>
                  </a:lnTo>
                  <a:lnTo>
                    <a:pt x="869" y="2364"/>
                  </a:lnTo>
                  <a:lnTo>
                    <a:pt x="843" y="2363"/>
                  </a:lnTo>
                  <a:lnTo>
                    <a:pt x="816" y="2363"/>
                  </a:lnTo>
                  <a:lnTo>
                    <a:pt x="787" y="2363"/>
                  </a:lnTo>
                  <a:lnTo>
                    <a:pt x="757" y="2364"/>
                  </a:lnTo>
                  <a:lnTo>
                    <a:pt x="695" y="2367"/>
                  </a:lnTo>
                  <a:lnTo>
                    <a:pt x="629" y="2370"/>
                  </a:lnTo>
                  <a:lnTo>
                    <a:pt x="563" y="2372"/>
                  </a:lnTo>
                  <a:lnTo>
                    <a:pt x="495" y="2374"/>
                  </a:lnTo>
                  <a:lnTo>
                    <a:pt x="463" y="2372"/>
                  </a:lnTo>
                  <a:lnTo>
                    <a:pt x="429" y="2371"/>
                  </a:lnTo>
                  <a:lnTo>
                    <a:pt x="397" y="2368"/>
                  </a:lnTo>
                  <a:lnTo>
                    <a:pt x="364" y="2364"/>
                  </a:lnTo>
                  <a:lnTo>
                    <a:pt x="339" y="2359"/>
                  </a:lnTo>
                  <a:lnTo>
                    <a:pt x="311" y="2351"/>
                  </a:lnTo>
                  <a:lnTo>
                    <a:pt x="283" y="2342"/>
                  </a:lnTo>
                  <a:lnTo>
                    <a:pt x="256" y="2331"/>
                  </a:lnTo>
                  <a:lnTo>
                    <a:pt x="230" y="2319"/>
                  </a:lnTo>
                  <a:lnTo>
                    <a:pt x="202" y="2306"/>
                  </a:lnTo>
                  <a:lnTo>
                    <a:pt x="178" y="2291"/>
                  </a:lnTo>
                  <a:lnTo>
                    <a:pt x="153" y="2275"/>
                  </a:lnTo>
                  <a:lnTo>
                    <a:pt x="136" y="2262"/>
                  </a:lnTo>
                  <a:lnTo>
                    <a:pt x="119" y="2248"/>
                  </a:lnTo>
                  <a:lnTo>
                    <a:pt x="103" y="2231"/>
                  </a:lnTo>
                  <a:lnTo>
                    <a:pt x="87" y="2213"/>
                  </a:lnTo>
                  <a:lnTo>
                    <a:pt x="71" y="2195"/>
                  </a:lnTo>
                  <a:lnTo>
                    <a:pt x="59" y="2174"/>
                  </a:lnTo>
                  <a:lnTo>
                    <a:pt x="47" y="2153"/>
                  </a:lnTo>
                  <a:lnTo>
                    <a:pt x="38" y="2131"/>
                  </a:lnTo>
                  <a:lnTo>
                    <a:pt x="31" y="2107"/>
                  </a:lnTo>
                  <a:lnTo>
                    <a:pt x="27" y="2079"/>
                  </a:lnTo>
                  <a:lnTo>
                    <a:pt x="24" y="2052"/>
                  </a:lnTo>
                  <a:lnTo>
                    <a:pt x="22" y="2022"/>
                  </a:lnTo>
                  <a:lnTo>
                    <a:pt x="22" y="1994"/>
                  </a:lnTo>
                  <a:lnTo>
                    <a:pt x="22" y="1964"/>
                  </a:lnTo>
                  <a:lnTo>
                    <a:pt x="25" y="1937"/>
                  </a:lnTo>
                  <a:lnTo>
                    <a:pt x="27" y="1912"/>
                  </a:lnTo>
                  <a:lnTo>
                    <a:pt x="30" y="1888"/>
                  </a:lnTo>
                  <a:lnTo>
                    <a:pt x="36" y="1866"/>
                  </a:lnTo>
                  <a:lnTo>
                    <a:pt x="43" y="1844"/>
                  </a:lnTo>
                  <a:lnTo>
                    <a:pt x="51" y="1823"/>
                  </a:lnTo>
                  <a:lnTo>
                    <a:pt x="57" y="1802"/>
                  </a:lnTo>
                  <a:lnTo>
                    <a:pt x="64" y="1781"/>
                  </a:lnTo>
                  <a:lnTo>
                    <a:pt x="66" y="1771"/>
                  </a:lnTo>
                  <a:lnTo>
                    <a:pt x="68" y="1761"/>
                  </a:lnTo>
                  <a:lnTo>
                    <a:pt x="69" y="1750"/>
                  </a:lnTo>
                  <a:lnTo>
                    <a:pt x="69" y="1740"/>
                  </a:lnTo>
                  <a:lnTo>
                    <a:pt x="69" y="1704"/>
                  </a:lnTo>
                  <a:lnTo>
                    <a:pt x="68" y="1666"/>
                  </a:lnTo>
                  <a:lnTo>
                    <a:pt x="66" y="1630"/>
                  </a:lnTo>
                  <a:lnTo>
                    <a:pt x="65" y="1593"/>
                  </a:lnTo>
                  <a:lnTo>
                    <a:pt x="62" y="1557"/>
                  </a:lnTo>
                  <a:lnTo>
                    <a:pt x="60" y="1521"/>
                  </a:lnTo>
                  <a:lnTo>
                    <a:pt x="56" y="1486"/>
                  </a:lnTo>
                  <a:lnTo>
                    <a:pt x="52" y="1450"/>
                  </a:lnTo>
                  <a:lnTo>
                    <a:pt x="49" y="1420"/>
                  </a:lnTo>
                  <a:lnTo>
                    <a:pt x="44" y="1389"/>
                  </a:lnTo>
                  <a:lnTo>
                    <a:pt x="39" y="1359"/>
                  </a:lnTo>
                  <a:lnTo>
                    <a:pt x="33" y="1328"/>
                  </a:lnTo>
                  <a:lnTo>
                    <a:pt x="26" y="1297"/>
                  </a:lnTo>
                  <a:lnTo>
                    <a:pt x="21" y="1266"/>
                  </a:lnTo>
                  <a:lnTo>
                    <a:pt x="16" y="1233"/>
                  </a:lnTo>
                  <a:lnTo>
                    <a:pt x="13" y="1200"/>
                  </a:lnTo>
                  <a:lnTo>
                    <a:pt x="9" y="1176"/>
                  </a:lnTo>
                  <a:lnTo>
                    <a:pt x="7" y="1150"/>
                  </a:lnTo>
                  <a:lnTo>
                    <a:pt x="4" y="1124"/>
                  </a:lnTo>
                  <a:lnTo>
                    <a:pt x="1" y="1097"/>
                  </a:lnTo>
                  <a:lnTo>
                    <a:pt x="0" y="1070"/>
                  </a:lnTo>
                  <a:lnTo>
                    <a:pt x="0" y="1041"/>
                  </a:lnTo>
                  <a:lnTo>
                    <a:pt x="1" y="1013"/>
                  </a:lnTo>
                  <a:lnTo>
                    <a:pt x="4" y="986"/>
                  </a:lnTo>
                  <a:lnTo>
                    <a:pt x="9" y="961"/>
                  </a:lnTo>
                  <a:lnTo>
                    <a:pt x="17" y="936"/>
                  </a:lnTo>
                  <a:lnTo>
                    <a:pt x="25" y="911"/>
                  </a:lnTo>
                  <a:lnTo>
                    <a:pt x="34" y="886"/>
                  </a:lnTo>
                  <a:lnTo>
                    <a:pt x="52" y="838"/>
                  </a:lnTo>
                  <a:lnTo>
                    <a:pt x="69" y="798"/>
                  </a:lnTo>
                  <a:close/>
                </a:path>
              </a:pathLst>
            </a:custGeom>
            <a:solidFill>
              <a:srgbClr val="F4AECB"/>
            </a:solidFill>
            <a:ln w="9525">
              <a:noFill/>
              <a:round/>
              <a:headEnd/>
              <a:tailEnd/>
            </a:ln>
          </p:spPr>
          <p:txBody>
            <a:bodyPr/>
            <a:lstStyle/>
            <a:p>
              <a:endParaRPr lang="pt-BR"/>
            </a:p>
          </p:txBody>
        </p:sp>
        <p:sp>
          <p:nvSpPr>
            <p:cNvPr id="384011" name="Freeform 11"/>
            <p:cNvSpPr>
              <a:spLocks/>
            </p:cNvSpPr>
            <p:nvPr/>
          </p:nvSpPr>
          <p:spPr bwMode="auto">
            <a:xfrm>
              <a:off x="2533" y="1500"/>
              <a:ext cx="29" cy="26"/>
            </a:xfrm>
            <a:custGeom>
              <a:avLst/>
              <a:gdLst/>
              <a:ahLst/>
              <a:cxnLst>
                <a:cxn ang="0">
                  <a:pos x="98" y="0"/>
                </a:cxn>
                <a:cxn ang="0">
                  <a:pos x="98" y="0"/>
                </a:cxn>
                <a:cxn ang="0">
                  <a:pos x="71" y="18"/>
                </a:cxn>
                <a:cxn ang="0">
                  <a:pos x="45" y="38"/>
                </a:cxn>
                <a:cxn ang="0">
                  <a:pos x="32" y="48"/>
                </a:cxn>
                <a:cxn ang="0">
                  <a:pos x="20" y="60"/>
                </a:cxn>
                <a:cxn ang="0">
                  <a:pos x="9" y="73"/>
                </a:cxn>
                <a:cxn ang="0">
                  <a:pos x="0" y="87"/>
                </a:cxn>
                <a:cxn ang="0">
                  <a:pos x="29" y="104"/>
                </a:cxn>
                <a:cxn ang="0">
                  <a:pos x="36" y="93"/>
                </a:cxn>
                <a:cxn ang="0">
                  <a:pos x="45" y="83"/>
                </a:cxn>
                <a:cxn ang="0">
                  <a:pos x="55" y="73"/>
                </a:cxn>
                <a:cxn ang="0">
                  <a:pos x="66" y="63"/>
                </a:cxn>
                <a:cxn ang="0">
                  <a:pos x="90" y="45"/>
                </a:cxn>
                <a:cxn ang="0">
                  <a:pos x="116" y="28"/>
                </a:cxn>
                <a:cxn ang="0">
                  <a:pos x="116" y="28"/>
                </a:cxn>
                <a:cxn ang="0">
                  <a:pos x="98" y="0"/>
                </a:cxn>
              </a:cxnLst>
              <a:rect l="0" t="0" r="r" b="b"/>
              <a:pathLst>
                <a:path w="116" h="104">
                  <a:moveTo>
                    <a:pt x="98" y="0"/>
                  </a:moveTo>
                  <a:lnTo>
                    <a:pt x="98" y="0"/>
                  </a:lnTo>
                  <a:lnTo>
                    <a:pt x="71" y="18"/>
                  </a:lnTo>
                  <a:lnTo>
                    <a:pt x="45" y="38"/>
                  </a:lnTo>
                  <a:lnTo>
                    <a:pt x="32" y="48"/>
                  </a:lnTo>
                  <a:lnTo>
                    <a:pt x="20" y="60"/>
                  </a:lnTo>
                  <a:lnTo>
                    <a:pt x="9" y="73"/>
                  </a:lnTo>
                  <a:lnTo>
                    <a:pt x="0" y="87"/>
                  </a:lnTo>
                  <a:lnTo>
                    <a:pt x="29" y="104"/>
                  </a:lnTo>
                  <a:lnTo>
                    <a:pt x="36" y="93"/>
                  </a:lnTo>
                  <a:lnTo>
                    <a:pt x="45" y="83"/>
                  </a:lnTo>
                  <a:lnTo>
                    <a:pt x="55" y="73"/>
                  </a:lnTo>
                  <a:lnTo>
                    <a:pt x="66" y="63"/>
                  </a:lnTo>
                  <a:lnTo>
                    <a:pt x="90" y="45"/>
                  </a:lnTo>
                  <a:lnTo>
                    <a:pt x="116" y="28"/>
                  </a:lnTo>
                  <a:lnTo>
                    <a:pt x="116" y="28"/>
                  </a:lnTo>
                  <a:lnTo>
                    <a:pt x="98" y="0"/>
                  </a:lnTo>
                  <a:close/>
                </a:path>
              </a:pathLst>
            </a:custGeom>
            <a:solidFill>
              <a:srgbClr val="1F1A17"/>
            </a:solidFill>
            <a:ln w="9525">
              <a:noFill/>
              <a:round/>
              <a:headEnd/>
              <a:tailEnd/>
            </a:ln>
          </p:spPr>
          <p:txBody>
            <a:bodyPr/>
            <a:lstStyle/>
            <a:p>
              <a:endParaRPr lang="pt-BR"/>
            </a:p>
          </p:txBody>
        </p:sp>
        <p:sp>
          <p:nvSpPr>
            <p:cNvPr id="384012" name="Freeform 12"/>
            <p:cNvSpPr>
              <a:spLocks/>
            </p:cNvSpPr>
            <p:nvPr/>
          </p:nvSpPr>
          <p:spPr bwMode="auto">
            <a:xfrm>
              <a:off x="2558" y="1481"/>
              <a:ext cx="51" cy="26"/>
            </a:xfrm>
            <a:custGeom>
              <a:avLst/>
              <a:gdLst/>
              <a:ahLst/>
              <a:cxnLst>
                <a:cxn ang="0">
                  <a:pos x="184" y="1"/>
                </a:cxn>
                <a:cxn ang="0">
                  <a:pos x="187" y="0"/>
                </a:cxn>
                <a:cxn ang="0">
                  <a:pos x="167" y="9"/>
                </a:cxn>
                <a:cxn ang="0">
                  <a:pos x="145" y="18"/>
                </a:cxn>
                <a:cxn ang="0">
                  <a:pos x="122" y="25"/>
                </a:cxn>
                <a:cxn ang="0">
                  <a:pos x="97" y="33"/>
                </a:cxn>
                <a:cxn ang="0">
                  <a:pos x="73" y="42"/>
                </a:cxn>
                <a:cxn ang="0">
                  <a:pos x="48" y="53"/>
                </a:cxn>
                <a:cxn ang="0">
                  <a:pos x="24" y="63"/>
                </a:cxn>
                <a:cxn ang="0">
                  <a:pos x="0" y="76"/>
                </a:cxn>
                <a:cxn ang="0">
                  <a:pos x="18" y="104"/>
                </a:cxn>
                <a:cxn ang="0">
                  <a:pos x="39" y="93"/>
                </a:cxn>
                <a:cxn ang="0">
                  <a:pos x="61" y="84"/>
                </a:cxn>
                <a:cxn ang="0">
                  <a:pos x="84" y="75"/>
                </a:cxn>
                <a:cxn ang="0">
                  <a:pos x="109" y="66"/>
                </a:cxn>
                <a:cxn ang="0">
                  <a:pos x="132" y="58"/>
                </a:cxn>
                <a:cxn ang="0">
                  <a:pos x="157" y="49"/>
                </a:cxn>
                <a:cxn ang="0">
                  <a:pos x="180" y="40"/>
                </a:cxn>
                <a:cxn ang="0">
                  <a:pos x="202" y="29"/>
                </a:cxn>
                <a:cxn ang="0">
                  <a:pos x="205" y="27"/>
                </a:cxn>
                <a:cxn ang="0">
                  <a:pos x="184" y="1"/>
                </a:cxn>
              </a:cxnLst>
              <a:rect l="0" t="0" r="r" b="b"/>
              <a:pathLst>
                <a:path w="205" h="104">
                  <a:moveTo>
                    <a:pt x="184" y="1"/>
                  </a:moveTo>
                  <a:lnTo>
                    <a:pt x="187" y="0"/>
                  </a:lnTo>
                  <a:lnTo>
                    <a:pt x="167" y="9"/>
                  </a:lnTo>
                  <a:lnTo>
                    <a:pt x="145" y="18"/>
                  </a:lnTo>
                  <a:lnTo>
                    <a:pt x="122" y="25"/>
                  </a:lnTo>
                  <a:lnTo>
                    <a:pt x="97" y="33"/>
                  </a:lnTo>
                  <a:lnTo>
                    <a:pt x="73" y="42"/>
                  </a:lnTo>
                  <a:lnTo>
                    <a:pt x="48" y="53"/>
                  </a:lnTo>
                  <a:lnTo>
                    <a:pt x="24" y="63"/>
                  </a:lnTo>
                  <a:lnTo>
                    <a:pt x="0" y="76"/>
                  </a:lnTo>
                  <a:lnTo>
                    <a:pt x="18" y="104"/>
                  </a:lnTo>
                  <a:lnTo>
                    <a:pt x="39" y="93"/>
                  </a:lnTo>
                  <a:lnTo>
                    <a:pt x="61" y="84"/>
                  </a:lnTo>
                  <a:lnTo>
                    <a:pt x="84" y="75"/>
                  </a:lnTo>
                  <a:lnTo>
                    <a:pt x="109" y="66"/>
                  </a:lnTo>
                  <a:lnTo>
                    <a:pt x="132" y="58"/>
                  </a:lnTo>
                  <a:lnTo>
                    <a:pt x="157" y="49"/>
                  </a:lnTo>
                  <a:lnTo>
                    <a:pt x="180" y="40"/>
                  </a:lnTo>
                  <a:lnTo>
                    <a:pt x="202" y="29"/>
                  </a:lnTo>
                  <a:lnTo>
                    <a:pt x="205" y="27"/>
                  </a:lnTo>
                  <a:lnTo>
                    <a:pt x="184" y="1"/>
                  </a:lnTo>
                  <a:close/>
                </a:path>
              </a:pathLst>
            </a:custGeom>
            <a:solidFill>
              <a:srgbClr val="1F1A17"/>
            </a:solidFill>
            <a:ln w="9525">
              <a:noFill/>
              <a:round/>
              <a:headEnd/>
              <a:tailEnd/>
            </a:ln>
          </p:spPr>
          <p:txBody>
            <a:bodyPr/>
            <a:lstStyle/>
            <a:p>
              <a:endParaRPr lang="pt-BR"/>
            </a:p>
          </p:txBody>
        </p:sp>
        <p:sp>
          <p:nvSpPr>
            <p:cNvPr id="384013" name="Freeform 13"/>
            <p:cNvSpPr>
              <a:spLocks/>
            </p:cNvSpPr>
            <p:nvPr/>
          </p:nvSpPr>
          <p:spPr bwMode="auto">
            <a:xfrm>
              <a:off x="2604" y="1454"/>
              <a:ext cx="31" cy="34"/>
            </a:xfrm>
            <a:custGeom>
              <a:avLst/>
              <a:gdLst/>
              <a:ahLst/>
              <a:cxnLst>
                <a:cxn ang="0">
                  <a:pos x="95" y="0"/>
                </a:cxn>
                <a:cxn ang="0">
                  <a:pos x="95" y="0"/>
                </a:cxn>
                <a:cxn ang="0">
                  <a:pos x="77" y="27"/>
                </a:cxn>
                <a:cxn ang="0">
                  <a:pos x="56" y="56"/>
                </a:cxn>
                <a:cxn ang="0">
                  <a:pos x="43" y="70"/>
                </a:cxn>
                <a:cxn ang="0">
                  <a:pos x="30" y="83"/>
                </a:cxn>
                <a:cxn ang="0">
                  <a:pos x="16" y="96"/>
                </a:cxn>
                <a:cxn ang="0">
                  <a:pos x="0" y="109"/>
                </a:cxn>
                <a:cxn ang="0">
                  <a:pos x="21" y="135"/>
                </a:cxn>
                <a:cxn ang="0">
                  <a:pos x="38" y="122"/>
                </a:cxn>
                <a:cxn ang="0">
                  <a:pos x="53" y="108"/>
                </a:cxn>
                <a:cxn ang="0">
                  <a:pos x="68" y="92"/>
                </a:cxn>
                <a:cxn ang="0">
                  <a:pos x="82" y="78"/>
                </a:cxn>
                <a:cxn ang="0">
                  <a:pos x="105" y="48"/>
                </a:cxn>
                <a:cxn ang="0">
                  <a:pos x="123" y="18"/>
                </a:cxn>
                <a:cxn ang="0">
                  <a:pos x="123" y="18"/>
                </a:cxn>
                <a:cxn ang="0">
                  <a:pos x="95" y="0"/>
                </a:cxn>
              </a:cxnLst>
              <a:rect l="0" t="0" r="r" b="b"/>
              <a:pathLst>
                <a:path w="123" h="135">
                  <a:moveTo>
                    <a:pt x="95" y="0"/>
                  </a:moveTo>
                  <a:lnTo>
                    <a:pt x="95" y="0"/>
                  </a:lnTo>
                  <a:lnTo>
                    <a:pt x="77" y="27"/>
                  </a:lnTo>
                  <a:lnTo>
                    <a:pt x="56" y="56"/>
                  </a:lnTo>
                  <a:lnTo>
                    <a:pt x="43" y="70"/>
                  </a:lnTo>
                  <a:lnTo>
                    <a:pt x="30" y="83"/>
                  </a:lnTo>
                  <a:lnTo>
                    <a:pt x="16" y="96"/>
                  </a:lnTo>
                  <a:lnTo>
                    <a:pt x="0" y="109"/>
                  </a:lnTo>
                  <a:lnTo>
                    <a:pt x="21" y="135"/>
                  </a:lnTo>
                  <a:lnTo>
                    <a:pt x="38" y="122"/>
                  </a:lnTo>
                  <a:lnTo>
                    <a:pt x="53" y="108"/>
                  </a:lnTo>
                  <a:lnTo>
                    <a:pt x="68" y="92"/>
                  </a:lnTo>
                  <a:lnTo>
                    <a:pt x="82" y="78"/>
                  </a:lnTo>
                  <a:lnTo>
                    <a:pt x="105" y="48"/>
                  </a:lnTo>
                  <a:lnTo>
                    <a:pt x="123" y="18"/>
                  </a:lnTo>
                  <a:lnTo>
                    <a:pt x="123" y="18"/>
                  </a:lnTo>
                  <a:lnTo>
                    <a:pt x="95" y="0"/>
                  </a:lnTo>
                  <a:close/>
                </a:path>
              </a:pathLst>
            </a:custGeom>
            <a:solidFill>
              <a:srgbClr val="1F1A17"/>
            </a:solidFill>
            <a:ln w="9525">
              <a:noFill/>
              <a:round/>
              <a:headEnd/>
              <a:tailEnd/>
            </a:ln>
          </p:spPr>
          <p:txBody>
            <a:bodyPr/>
            <a:lstStyle/>
            <a:p>
              <a:endParaRPr lang="pt-BR"/>
            </a:p>
          </p:txBody>
        </p:sp>
        <p:sp>
          <p:nvSpPr>
            <p:cNvPr id="384014" name="Freeform 14"/>
            <p:cNvSpPr>
              <a:spLocks/>
            </p:cNvSpPr>
            <p:nvPr/>
          </p:nvSpPr>
          <p:spPr bwMode="auto">
            <a:xfrm>
              <a:off x="2627" y="1410"/>
              <a:ext cx="27" cy="49"/>
            </a:xfrm>
            <a:custGeom>
              <a:avLst/>
              <a:gdLst/>
              <a:ahLst/>
              <a:cxnLst>
                <a:cxn ang="0">
                  <a:pos x="76" y="0"/>
                </a:cxn>
                <a:cxn ang="0">
                  <a:pos x="76" y="0"/>
                </a:cxn>
                <a:cxn ang="0">
                  <a:pos x="65" y="21"/>
                </a:cxn>
                <a:cxn ang="0">
                  <a:pos x="54" y="43"/>
                </a:cxn>
                <a:cxn ang="0">
                  <a:pos x="45" y="66"/>
                </a:cxn>
                <a:cxn ang="0">
                  <a:pos x="38" y="89"/>
                </a:cxn>
                <a:cxn ang="0">
                  <a:pos x="30" y="113"/>
                </a:cxn>
                <a:cxn ang="0">
                  <a:pos x="21" y="135"/>
                </a:cxn>
                <a:cxn ang="0">
                  <a:pos x="12" y="156"/>
                </a:cxn>
                <a:cxn ang="0">
                  <a:pos x="0" y="175"/>
                </a:cxn>
                <a:cxn ang="0">
                  <a:pos x="28" y="193"/>
                </a:cxn>
                <a:cxn ang="0">
                  <a:pos x="41" y="171"/>
                </a:cxn>
                <a:cxn ang="0">
                  <a:pos x="52" y="148"/>
                </a:cxn>
                <a:cxn ang="0">
                  <a:pos x="61" y="124"/>
                </a:cxn>
                <a:cxn ang="0">
                  <a:pos x="70" y="101"/>
                </a:cxn>
                <a:cxn ang="0">
                  <a:pos x="78" y="78"/>
                </a:cxn>
                <a:cxn ang="0">
                  <a:pos x="85" y="56"/>
                </a:cxn>
                <a:cxn ang="0">
                  <a:pos x="95" y="36"/>
                </a:cxn>
                <a:cxn ang="0">
                  <a:pos x="105" y="19"/>
                </a:cxn>
                <a:cxn ang="0">
                  <a:pos x="104" y="19"/>
                </a:cxn>
                <a:cxn ang="0">
                  <a:pos x="76" y="0"/>
                </a:cxn>
              </a:cxnLst>
              <a:rect l="0" t="0" r="r" b="b"/>
              <a:pathLst>
                <a:path w="105" h="193">
                  <a:moveTo>
                    <a:pt x="76" y="0"/>
                  </a:moveTo>
                  <a:lnTo>
                    <a:pt x="76" y="0"/>
                  </a:lnTo>
                  <a:lnTo>
                    <a:pt x="65" y="21"/>
                  </a:lnTo>
                  <a:lnTo>
                    <a:pt x="54" y="43"/>
                  </a:lnTo>
                  <a:lnTo>
                    <a:pt x="45" y="66"/>
                  </a:lnTo>
                  <a:lnTo>
                    <a:pt x="38" y="89"/>
                  </a:lnTo>
                  <a:lnTo>
                    <a:pt x="30" y="113"/>
                  </a:lnTo>
                  <a:lnTo>
                    <a:pt x="21" y="135"/>
                  </a:lnTo>
                  <a:lnTo>
                    <a:pt x="12" y="156"/>
                  </a:lnTo>
                  <a:lnTo>
                    <a:pt x="0" y="175"/>
                  </a:lnTo>
                  <a:lnTo>
                    <a:pt x="28" y="193"/>
                  </a:lnTo>
                  <a:lnTo>
                    <a:pt x="41" y="171"/>
                  </a:lnTo>
                  <a:lnTo>
                    <a:pt x="52" y="148"/>
                  </a:lnTo>
                  <a:lnTo>
                    <a:pt x="61" y="124"/>
                  </a:lnTo>
                  <a:lnTo>
                    <a:pt x="70" y="101"/>
                  </a:lnTo>
                  <a:lnTo>
                    <a:pt x="78" y="78"/>
                  </a:lnTo>
                  <a:lnTo>
                    <a:pt x="85" y="56"/>
                  </a:lnTo>
                  <a:lnTo>
                    <a:pt x="95" y="36"/>
                  </a:lnTo>
                  <a:lnTo>
                    <a:pt x="105" y="19"/>
                  </a:lnTo>
                  <a:lnTo>
                    <a:pt x="104" y="19"/>
                  </a:lnTo>
                  <a:lnTo>
                    <a:pt x="76" y="0"/>
                  </a:lnTo>
                  <a:close/>
                </a:path>
              </a:pathLst>
            </a:custGeom>
            <a:solidFill>
              <a:srgbClr val="1F1A17"/>
            </a:solidFill>
            <a:ln w="9525">
              <a:noFill/>
              <a:round/>
              <a:headEnd/>
              <a:tailEnd/>
            </a:ln>
          </p:spPr>
          <p:txBody>
            <a:bodyPr/>
            <a:lstStyle/>
            <a:p>
              <a:endParaRPr lang="pt-BR"/>
            </a:p>
          </p:txBody>
        </p:sp>
        <p:sp>
          <p:nvSpPr>
            <p:cNvPr id="384015" name="Freeform 15"/>
            <p:cNvSpPr>
              <a:spLocks/>
            </p:cNvSpPr>
            <p:nvPr/>
          </p:nvSpPr>
          <p:spPr bwMode="auto">
            <a:xfrm>
              <a:off x="2647" y="1386"/>
              <a:ext cx="33" cy="29"/>
            </a:xfrm>
            <a:custGeom>
              <a:avLst/>
              <a:gdLst/>
              <a:ahLst/>
              <a:cxnLst>
                <a:cxn ang="0">
                  <a:pos x="121" y="0"/>
                </a:cxn>
                <a:cxn ang="0">
                  <a:pos x="121" y="0"/>
                </a:cxn>
                <a:cxn ang="0">
                  <a:pos x="104" y="7"/>
                </a:cxn>
                <a:cxn ang="0">
                  <a:pos x="87" y="16"/>
                </a:cxn>
                <a:cxn ang="0">
                  <a:pos x="70" y="28"/>
                </a:cxn>
                <a:cxn ang="0">
                  <a:pos x="55" y="40"/>
                </a:cxn>
                <a:cxn ang="0">
                  <a:pos x="39" y="54"/>
                </a:cxn>
                <a:cxn ang="0">
                  <a:pos x="25" y="68"/>
                </a:cxn>
                <a:cxn ang="0">
                  <a:pos x="12" y="82"/>
                </a:cxn>
                <a:cxn ang="0">
                  <a:pos x="0" y="98"/>
                </a:cxn>
                <a:cxn ang="0">
                  <a:pos x="28" y="117"/>
                </a:cxn>
                <a:cxn ang="0">
                  <a:pos x="39" y="105"/>
                </a:cxn>
                <a:cxn ang="0">
                  <a:pos x="51" y="90"/>
                </a:cxn>
                <a:cxn ang="0">
                  <a:pos x="63" y="77"/>
                </a:cxn>
                <a:cxn ang="0">
                  <a:pos x="77" y="66"/>
                </a:cxn>
                <a:cxn ang="0">
                  <a:pos x="90" y="55"/>
                </a:cxn>
                <a:cxn ang="0">
                  <a:pos x="104" y="45"/>
                </a:cxn>
                <a:cxn ang="0">
                  <a:pos x="118" y="37"/>
                </a:cxn>
                <a:cxn ang="0">
                  <a:pos x="134" y="31"/>
                </a:cxn>
                <a:cxn ang="0">
                  <a:pos x="134" y="31"/>
                </a:cxn>
                <a:cxn ang="0">
                  <a:pos x="121" y="0"/>
                </a:cxn>
              </a:cxnLst>
              <a:rect l="0" t="0" r="r" b="b"/>
              <a:pathLst>
                <a:path w="134" h="117">
                  <a:moveTo>
                    <a:pt x="121" y="0"/>
                  </a:moveTo>
                  <a:lnTo>
                    <a:pt x="121" y="0"/>
                  </a:lnTo>
                  <a:lnTo>
                    <a:pt x="104" y="7"/>
                  </a:lnTo>
                  <a:lnTo>
                    <a:pt x="87" y="16"/>
                  </a:lnTo>
                  <a:lnTo>
                    <a:pt x="70" y="28"/>
                  </a:lnTo>
                  <a:lnTo>
                    <a:pt x="55" y="40"/>
                  </a:lnTo>
                  <a:lnTo>
                    <a:pt x="39" y="54"/>
                  </a:lnTo>
                  <a:lnTo>
                    <a:pt x="25" y="68"/>
                  </a:lnTo>
                  <a:lnTo>
                    <a:pt x="12" y="82"/>
                  </a:lnTo>
                  <a:lnTo>
                    <a:pt x="0" y="98"/>
                  </a:lnTo>
                  <a:lnTo>
                    <a:pt x="28" y="117"/>
                  </a:lnTo>
                  <a:lnTo>
                    <a:pt x="39" y="105"/>
                  </a:lnTo>
                  <a:lnTo>
                    <a:pt x="51" y="90"/>
                  </a:lnTo>
                  <a:lnTo>
                    <a:pt x="63" y="77"/>
                  </a:lnTo>
                  <a:lnTo>
                    <a:pt x="77" y="66"/>
                  </a:lnTo>
                  <a:lnTo>
                    <a:pt x="90" y="55"/>
                  </a:lnTo>
                  <a:lnTo>
                    <a:pt x="104" y="45"/>
                  </a:lnTo>
                  <a:lnTo>
                    <a:pt x="118" y="37"/>
                  </a:lnTo>
                  <a:lnTo>
                    <a:pt x="134" y="31"/>
                  </a:lnTo>
                  <a:lnTo>
                    <a:pt x="134" y="31"/>
                  </a:lnTo>
                  <a:lnTo>
                    <a:pt x="121" y="0"/>
                  </a:lnTo>
                  <a:close/>
                </a:path>
              </a:pathLst>
            </a:custGeom>
            <a:solidFill>
              <a:srgbClr val="1F1A17"/>
            </a:solidFill>
            <a:ln w="9525">
              <a:noFill/>
              <a:round/>
              <a:headEnd/>
              <a:tailEnd/>
            </a:ln>
          </p:spPr>
          <p:txBody>
            <a:bodyPr/>
            <a:lstStyle/>
            <a:p>
              <a:endParaRPr lang="pt-BR"/>
            </a:p>
          </p:txBody>
        </p:sp>
        <p:sp>
          <p:nvSpPr>
            <p:cNvPr id="384016" name="Freeform 16"/>
            <p:cNvSpPr>
              <a:spLocks/>
            </p:cNvSpPr>
            <p:nvPr/>
          </p:nvSpPr>
          <p:spPr bwMode="auto">
            <a:xfrm>
              <a:off x="2677" y="1376"/>
              <a:ext cx="42" cy="17"/>
            </a:xfrm>
            <a:custGeom>
              <a:avLst/>
              <a:gdLst/>
              <a:ahLst/>
              <a:cxnLst>
                <a:cxn ang="0">
                  <a:pos x="161" y="0"/>
                </a:cxn>
                <a:cxn ang="0">
                  <a:pos x="161" y="0"/>
                </a:cxn>
                <a:cxn ang="0">
                  <a:pos x="122" y="8"/>
                </a:cxn>
                <a:cxn ang="0">
                  <a:pos x="83" y="14"/>
                </a:cxn>
                <a:cxn ang="0">
                  <a:pos x="62" y="18"/>
                </a:cxn>
                <a:cxn ang="0">
                  <a:pos x="41" y="23"/>
                </a:cxn>
                <a:cxn ang="0">
                  <a:pos x="21" y="30"/>
                </a:cxn>
                <a:cxn ang="0">
                  <a:pos x="0" y="38"/>
                </a:cxn>
                <a:cxn ang="0">
                  <a:pos x="13" y="69"/>
                </a:cxn>
                <a:cxn ang="0">
                  <a:pos x="31" y="61"/>
                </a:cxn>
                <a:cxn ang="0">
                  <a:pos x="51" y="56"/>
                </a:cxn>
                <a:cxn ang="0">
                  <a:pos x="70" y="50"/>
                </a:cxn>
                <a:cxn ang="0">
                  <a:pos x="89" y="47"/>
                </a:cxn>
                <a:cxn ang="0">
                  <a:pos x="128" y="40"/>
                </a:cxn>
                <a:cxn ang="0">
                  <a:pos x="167" y="32"/>
                </a:cxn>
                <a:cxn ang="0">
                  <a:pos x="167" y="32"/>
                </a:cxn>
                <a:cxn ang="0">
                  <a:pos x="161" y="0"/>
                </a:cxn>
              </a:cxnLst>
              <a:rect l="0" t="0" r="r" b="b"/>
              <a:pathLst>
                <a:path w="167" h="69">
                  <a:moveTo>
                    <a:pt x="161" y="0"/>
                  </a:moveTo>
                  <a:lnTo>
                    <a:pt x="161" y="0"/>
                  </a:lnTo>
                  <a:lnTo>
                    <a:pt x="122" y="8"/>
                  </a:lnTo>
                  <a:lnTo>
                    <a:pt x="83" y="14"/>
                  </a:lnTo>
                  <a:lnTo>
                    <a:pt x="62" y="18"/>
                  </a:lnTo>
                  <a:lnTo>
                    <a:pt x="41" y="23"/>
                  </a:lnTo>
                  <a:lnTo>
                    <a:pt x="21" y="30"/>
                  </a:lnTo>
                  <a:lnTo>
                    <a:pt x="0" y="38"/>
                  </a:lnTo>
                  <a:lnTo>
                    <a:pt x="13" y="69"/>
                  </a:lnTo>
                  <a:lnTo>
                    <a:pt x="31" y="61"/>
                  </a:lnTo>
                  <a:lnTo>
                    <a:pt x="51" y="56"/>
                  </a:lnTo>
                  <a:lnTo>
                    <a:pt x="70" y="50"/>
                  </a:lnTo>
                  <a:lnTo>
                    <a:pt x="89" y="47"/>
                  </a:lnTo>
                  <a:lnTo>
                    <a:pt x="128" y="40"/>
                  </a:lnTo>
                  <a:lnTo>
                    <a:pt x="167" y="32"/>
                  </a:lnTo>
                  <a:lnTo>
                    <a:pt x="167" y="32"/>
                  </a:lnTo>
                  <a:lnTo>
                    <a:pt x="161" y="0"/>
                  </a:lnTo>
                  <a:close/>
                </a:path>
              </a:pathLst>
            </a:custGeom>
            <a:solidFill>
              <a:srgbClr val="1F1A17"/>
            </a:solidFill>
            <a:ln w="9525">
              <a:noFill/>
              <a:round/>
              <a:headEnd/>
              <a:tailEnd/>
            </a:ln>
          </p:spPr>
          <p:txBody>
            <a:bodyPr/>
            <a:lstStyle/>
            <a:p>
              <a:endParaRPr lang="pt-BR"/>
            </a:p>
          </p:txBody>
        </p:sp>
        <p:sp>
          <p:nvSpPr>
            <p:cNvPr id="384017" name="Freeform 17"/>
            <p:cNvSpPr>
              <a:spLocks/>
            </p:cNvSpPr>
            <p:nvPr/>
          </p:nvSpPr>
          <p:spPr bwMode="auto">
            <a:xfrm>
              <a:off x="2717" y="1369"/>
              <a:ext cx="48" cy="15"/>
            </a:xfrm>
            <a:custGeom>
              <a:avLst/>
              <a:gdLst/>
              <a:ahLst/>
              <a:cxnLst>
                <a:cxn ang="0">
                  <a:pos x="179" y="0"/>
                </a:cxn>
                <a:cxn ang="0">
                  <a:pos x="179" y="0"/>
                </a:cxn>
                <a:cxn ang="0">
                  <a:pos x="170" y="4"/>
                </a:cxn>
                <a:cxn ang="0">
                  <a:pos x="161" y="8"/>
                </a:cxn>
                <a:cxn ang="0">
                  <a:pos x="150" y="11"/>
                </a:cxn>
                <a:cxn ang="0">
                  <a:pos x="141" y="13"/>
                </a:cxn>
                <a:cxn ang="0">
                  <a:pos x="119" y="17"/>
                </a:cxn>
                <a:cxn ang="0">
                  <a:pos x="96" y="20"/>
                </a:cxn>
                <a:cxn ang="0">
                  <a:pos x="48" y="23"/>
                </a:cxn>
                <a:cxn ang="0">
                  <a:pos x="0" y="30"/>
                </a:cxn>
                <a:cxn ang="0">
                  <a:pos x="6" y="62"/>
                </a:cxn>
                <a:cxn ang="0">
                  <a:pos x="52" y="57"/>
                </a:cxn>
                <a:cxn ang="0">
                  <a:pos x="100" y="53"/>
                </a:cxn>
                <a:cxn ang="0">
                  <a:pos x="124" y="51"/>
                </a:cxn>
                <a:cxn ang="0">
                  <a:pos x="148" y="46"/>
                </a:cxn>
                <a:cxn ang="0">
                  <a:pos x="159" y="43"/>
                </a:cxn>
                <a:cxn ang="0">
                  <a:pos x="171" y="39"/>
                </a:cxn>
                <a:cxn ang="0">
                  <a:pos x="183" y="35"/>
                </a:cxn>
                <a:cxn ang="0">
                  <a:pos x="193" y="30"/>
                </a:cxn>
                <a:cxn ang="0">
                  <a:pos x="193" y="30"/>
                </a:cxn>
                <a:cxn ang="0">
                  <a:pos x="179" y="0"/>
                </a:cxn>
              </a:cxnLst>
              <a:rect l="0" t="0" r="r" b="b"/>
              <a:pathLst>
                <a:path w="193" h="62">
                  <a:moveTo>
                    <a:pt x="179" y="0"/>
                  </a:moveTo>
                  <a:lnTo>
                    <a:pt x="179" y="0"/>
                  </a:lnTo>
                  <a:lnTo>
                    <a:pt x="170" y="4"/>
                  </a:lnTo>
                  <a:lnTo>
                    <a:pt x="161" y="8"/>
                  </a:lnTo>
                  <a:lnTo>
                    <a:pt x="150" y="11"/>
                  </a:lnTo>
                  <a:lnTo>
                    <a:pt x="141" y="13"/>
                  </a:lnTo>
                  <a:lnTo>
                    <a:pt x="119" y="17"/>
                  </a:lnTo>
                  <a:lnTo>
                    <a:pt x="96" y="20"/>
                  </a:lnTo>
                  <a:lnTo>
                    <a:pt x="48" y="23"/>
                  </a:lnTo>
                  <a:lnTo>
                    <a:pt x="0" y="30"/>
                  </a:lnTo>
                  <a:lnTo>
                    <a:pt x="6" y="62"/>
                  </a:lnTo>
                  <a:lnTo>
                    <a:pt x="52" y="57"/>
                  </a:lnTo>
                  <a:lnTo>
                    <a:pt x="100" y="53"/>
                  </a:lnTo>
                  <a:lnTo>
                    <a:pt x="124" y="51"/>
                  </a:lnTo>
                  <a:lnTo>
                    <a:pt x="148" y="46"/>
                  </a:lnTo>
                  <a:lnTo>
                    <a:pt x="159" y="43"/>
                  </a:lnTo>
                  <a:lnTo>
                    <a:pt x="171" y="39"/>
                  </a:lnTo>
                  <a:lnTo>
                    <a:pt x="183" y="35"/>
                  </a:lnTo>
                  <a:lnTo>
                    <a:pt x="193" y="30"/>
                  </a:lnTo>
                  <a:lnTo>
                    <a:pt x="193" y="30"/>
                  </a:lnTo>
                  <a:lnTo>
                    <a:pt x="179" y="0"/>
                  </a:lnTo>
                  <a:close/>
                </a:path>
              </a:pathLst>
            </a:custGeom>
            <a:solidFill>
              <a:srgbClr val="1F1A17"/>
            </a:solidFill>
            <a:ln w="9525">
              <a:noFill/>
              <a:round/>
              <a:headEnd/>
              <a:tailEnd/>
            </a:ln>
          </p:spPr>
          <p:txBody>
            <a:bodyPr/>
            <a:lstStyle/>
            <a:p>
              <a:endParaRPr lang="pt-BR"/>
            </a:p>
          </p:txBody>
        </p:sp>
        <p:sp>
          <p:nvSpPr>
            <p:cNvPr id="384018" name="Freeform 18"/>
            <p:cNvSpPr>
              <a:spLocks/>
            </p:cNvSpPr>
            <p:nvPr/>
          </p:nvSpPr>
          <p:spPr bwMode="auto">
            <a:xfrm>
              <a:off x="2762" y="1337"/>
              <a:ext cx="36" cy="39"/>
            </a:xfrm>
            <a:custGeom>
              <a:avLst/>
              <a:gdLst/>
              <a:ahLst/>
              <a:cxnLst>
                <a:cxn ang="0">
                  <a:pos x="124" y="0"/>
                </a:cxn>
                <a:cxn ang="0">
                  <a:pos x="123" y="2"/>
                </a:cxn>
                <a:cxn ang="0">
                  <a:pos x="106" y="17"/>
                </a:cxn>
                <a:cxn ang="0">
                  <a:pos x="90" y="34"/>
                </a:cxn>
                <a:cxn ang="0">
                  <a:pos x="75" y="52"/>
                </a:cxn>
                <a:cxn ang="0">
                  <a:pos x="61" y="70"/>
                </a:cxn>
                <a:cxn ang="0">
                  <a:pos x="45" y="87"/>
                </a:cxn>
                <a:cxn ang="0">
                  <a:pos x="29" y="104"/>
                </a:cxn>
                <a:cxn ang="0">
                  <a:pos x="23" y="111"/>
                </a:cxn>
                <a:cxn ang="0">
                  <a:pos x="15" y="117"/>
                </a:cxn>
                <a:cxn ang="0">
                  <a:pos x="7" y="122"/>
                </a:cxn>
                <a:cxn ang="0">
                  <a:pos x="0" y="126"/>
                </a:cxn>
                <a:cxn ang="0">
                  <a:pos x="14" y="156"/>
                </a:cxn>
                <a:cxn ang="0">
                  <a:pos x="26" y="151"/>
                </a:cxn>
                <a:cxn ang="0">
                  <a:pos x="35" y="143"/>
                </a:cxn>
                <a:cxn ang="0">
                  <a:pos x="45" y="137"/>
                </a:cxn>
                <a:cxn ang="0">
                  <a:pos x="54" y="127"/>
                </a:cxn>
                <a:cxn ang="0">
                  <a:pos x="71" y="111"/>
                </a:cxn>
                <a:cxn ang="0">
                  <a:pos x="87" y="92"/>
                </a:cxn>
                <a:cxn ang="0">
                  <a:pos x="101" y="74"/>
                </a:cxn>
                <a:cxn ang="0">
                  <a:pos x="115" y="56"/>
                </a:cxn>
                <a:cxn ang="0">
                  <a:pos x="129" y="41"/>
                </a:cxn>
                <a:cxn ang="0">
                  <a:pos x="144" y="28"/>
                </a:cxn>
                <a:cxn ang="0">
                  <a:pos x="142" y="29"/>
                </a:cxn>
                <a:cxn ang="0">
                  <a:pos x="124" y="0"/>
                </a:cxn>
              </a:cxnLst>
              <a:rect l="0" t="0" r="r" b="b"/>
              <a:pathLst>
                <a:path w="144" h="156">
                  <a:moveTo>
                    <a:pt x="124" y="0"/>
                  </a:moveTo>
                  <a:lnTo>
                    <a:pt x="123" y="2"/>
                  </a:lnTo>
                  <a:lnTo>
                    <a:pt x="106" y="17"/>
                  </a:lnTo>
                  <a:lnTo>
                    <a:pt x="90" y="34"/>
                  </a:lnTo>
                  <a:lnTo>
                    <a:pt x="75" y="52"/>
                  </a:lnTo>
                  <a:lnTo>
                    <a:pt x="61" y="70"/>
                  </a:lnTo>
                  <a:lnTo>
                    <a:pt x="45" y="87"/>
                  </a:lnTo>
                  <a:lnTo>
                    <a:pt x="29" y="104"/>
                  </a:lnTo>
                  <a:lnTo>
                    <a:pt x="23" y="111"/>
                  </a:lnTo>
                  <a:lnTo>
                    <a:pt x="15" y="117"/>
                  </a:lnTo>
                  <a:lnTo>
                    <a:pt x="7" y="122"/>
                  </a:lnTo>
                  <a:lnTo>
                    <a:pt x="0" y="126"/>
                  </a:lnTo>
                  <a:lnTo>
                    <a:pt x="14" y="156"/>
                  </a:lnTo>
                  <a:lnTo>
                    <a:pt x="26" y="151"/>
                  </a:lnTo>
                  <a:lnTo>
                    <a:pt x="35" y="143"/>
                  </a:lnTo>
                  <a:lnTo>
                    <a:pt x="45" y="137"/>
                  </a:lnTo>
                  <a:lnTo>
                    <a:pt x="54" y="127"/>
                  </a:lnTo>
                  <a:lnTo>
                    <a:pt x="71" y="111"/>
                  </a:lnTo>
                  <a:lnTo>
                    <a:pt x="87" y="92"/>
                  </a:lnTo>
                  <a:lnTo>
                    <a:pt x="101" y="74"/>
                  </a:lnTo>
                  <a:lnTo>
                    <a:pt x="115" y="56"/>
                  </a:lnTo>
                  <a:lnTo>
                    <a:pt x="129" y="41"/>
                  </a:lnTo>
                  <a:lnTo>
                    <a:pt x="144" y="28"/>
                  </a:lnTo>
                  <a:lnTo>
                    <a:pt x="142" y="29"/>
                  </a:lnTo>
                  <a:lnTo>
                    <a:pt x="124" y="0"/>
                  </a:lnTo>
                  <a:close/>
                </a:path>
              </a:pathLst>
            </a:custGeom>
            <a:solidFill>
              <a:srgbClr val="1F1A17"/>
            </a:solidFill>
            <a:ln w="9525">
              <a:noFill/>
              <a:round/>
              <a:headEnd/>
              <a:tailEnd/>
            </a:ln>
          </p:spPr>
          <p:txBody>
            <a:bodyPr/>
            <a:lstStyle/>
            <a:p>
              <a:endParaRPr lang="pt-BR"/>
            </a:p>
          </p:txBody>
        </p:sp>
        <p:sp>
          <p:nvSpPr>
            <p:cNvPr id="384019" name="Freeform 19"/>
            <p:cNvSpPr>
              <a:spLocks/>
            </p:cNvSpPr>
            <p:nvPr/>
          </p:nvSpPr>
          <p:spPr bwMode="auto">
            <a:xfrm>
              <a:off x="2793" y="1321"/>
              <a:ext cx="39" cy="23"/>
            </a:xfrm>
            <a:custGeom>
              <a:avLst/>
              <a:gdLst/>
              <a:ahLst/>
              <a:cxnLst>
                <a:cxn ang="0">
                  <a:pos x="151" y="0"/>
                </a:cxn>
                <a:cxn ang="0">
                  <a:pos x="149" y="1"/>
                </a:cxn>
                <a:cxn ang="0">
                  <a:pos x="130" y="5"/>
                </a:cxn>
                <a:cxn ang="0">
                  <a:pos x="110" y="11"/>
                </a:cxn>
                <a:cxn ang="0">
                  <a:pos x="91" y="18"/>
                </a:cxn>
                <a:cxn ang="0">
                  <a:pos x="73" y="26"/>
                </a:cxn>
                <a:cxn ang="0">
                  <a:pos x="53" y="35"/>
                </a:cxn>
                <a:cxn ang="0">
                  <a:pos x="36" y="44"/>
                </a:cxn>
                <a:cxn ang="0">
                  <a:pos x="18" y="54"/>
                </a:cxn>
                <a:cxn ang="0">
                  <a:pos x="0" y="64"/>
                </a:cxn>
                <a:cxn ang="0">
                  <a:pos x="18" y="93"/>
                </a:cxn>
                <a:cxn ang="0">
                  <a:pos x="35" y="83"/>
                </a:cxn>
                <a:cxn ang="0">
                  <a:pos x="52" y="74"/>
                </a:cxn>
                <a:cxn ang="0">
                  <a:pos x="69" y="64"/>
                </a:cxn>
                <a:cxn ang="0">
                  <a:pos x="86" y="57"/>
                </a:cxn>
                <a:cxn ang="0">
                  <a:pos x="104" y="50"/>
                </a:cxn>
                <a:cxn ang="0">
                  <a:pos x="121" y="44"/>
                </a:cxn>
                <a:cxn ang="0">
                  <a:pos x="139" y="37"/>
                </a:cxn>
                <a:cxn ang="0">
                  <a:pos x="157" y="33"/>
                </a:cxn>
                <a:cxn ang="0">
                  <a:pos x="156" y="33"/>
                </a:cxn>
                <a:cxn ang="0">
                  <a:pos x="151" y="0"/>
                </a:cxn>
              </a:cxnLst>
              <a:rect l="0" t="0" r="r" b="b"/>
              <a:pathLst>
                <a:path w="157" h="93">
                  <a:moveTo>
                    <a:pt x="151" y="0"/>
                  </a:moveTo>
                  <a:lnTo>
                    <a:pt x="149" y="1"/>
                  </a:lnTo>
                  <a:lnTo>
                    <a:pt x="130" y="5"/>
                  </a:lnTo>
                  <a:lnTo>
                    <a:pt x="110" y="11"/>
                  </a:lnTo>
                  <a:lnTo>
                    <a:pt x="91" y="18"/>
                  </a:lnTo>
                  <a:lnTo>
                    <a:pt x="73" y="26"/>
                  </a:lnTo>
                  <a:lnTo>
                    <a:pt x="53" y="35"/>
                  </a:lnTo>
                  <a:lnTo>
                    <a:pt x="36" y="44"/>
                  </a:lnTo>
                  <a:lnTo>
                    <a:pt x="18" y="54"/>
                  </a:lnTo>
                  <a:lnTo>
                    <a:pt x="0" y="64"/>
                  </a:lnTo>
                  <a:lnTo>
                    <a:pt x="18" y="93"/>
                  </a:lnTo>
                  <a:lnTo>
                    <a:pt x="35" y="83"/>
                  </a:lnTo>
                  <a:lnTo>
                    <a:pt x="52" y="74"/>
                  </a:lnTo>
                  <a:lnTo>
                    <a:pt x="69" y="64"/>
                  </a:lnTo>
                  <a:lnTo>
                    <a:pt x="86" y="57"/>
                  </a:lnTo>
                  <a:lnTo>
                    <a:pt x="104" y="50"/>
                  </a:lnTo>
                  <a:lnTo>
                    <a:pt x="121" y="44"/>
                  </a:lnTo>
                  <a:lnTo>
                    <a:pt x="139" y="37"/>
                  </a:lnTo>
                  <a:lnTo>
                    <a:pt x="157" y="33"/>
                  </a:lnTo>
                  <a:lnTo>
                    <a:pt x="156" y="33"/>
                  </a:lnTo>
                  <a:lnTo>
                    <a:pt x="151" y="0"/>
                  </a:lnTo>
                  <a:close/>
                </a:path>
              </a:pathLst>
            </a:custGeom>
            <a:solidFill>
              <a:srgbClr val="1F1A17"/>
            </a:solidFill>
            <a:ln w="9525">
              <a:noFill/>
              <a:round/>
              <a:headEnd/>
              <a:tailEnd/>
            </a:ln>
          </p:spPr>
          <p:txBody>
            <a:bodyPr/>
            <a:lstStyle/>
            <a:p>
              <a:endParaRPr lang="pt-BR"/>
            </a:p>
          </p:txBody>
        </p:sp>
        <p:sp>
          <p:nvSpPr>
            <p:cNvPr id="384020" name="Freeform 20"/>
            <p:cNvSpPr>
              <a:spLocks/>
            </p:cNvSpPr>
            <p:nvPr/>
          </p:nvSpPr>
          <p:spPr bwMode="auto">
            <a:xfrm>
              <a:off x="2830" y="1320"/>
              <a:ext cx="57" cy="13"/>
            </a:xfrm>
            <a:custGeom>
              <a:avLst/>
              <a:gdLst/>
              <a:ahLst/>
              <a:cxnLst>
                <a:cxn ang="0">
                  <a:pos x="228" y="19"/>
                </a:cxn>
                <a:cxn ang="0">
                  <a:pos x="225" y="18"/>
                </a:cxn>
                <a:cxn ang="0">
                  <a:pos x="197" y="13"/>
                </a:cxn>
                <a:cxn ang="0">
                  <a:pos x="167" y="8"/>
                </a:cxn>
                <a:cxn ang="0">
                  <a:pos x="138" y="4"/>
                </a:cxn>
                <a:cxn ang="0">
                  <a:pos x="110" y="1"/>
                </a:cxn>
                <a:cxn ang="0">
                  <a:pos x="81" y="0"/>
                </a:cxn>
                <a:cxn ang="0">
                  <a:pos x="54" y="0"/>
                </a:cxn>
                <a:cxn ang="0">
                  <a:pos x="27" y="1"/>
                </a:cxn>
                <a:cxn ang="0">
                  <a:pos x="0" y="4"/>
                </a:cxn>
                <a:cxn ang="0">
                  <a:pos x="5" y="37"/>
                </a:cxn>
                <a:cxn ang="0">
                  <a:pos x="29" y="35"/>
                </a:cxn>
                <a:cxn ang="0">
                  <a:pos x="54" y="33"/>
                </a:cxn>
                <a:cxn ang="0">
                  <a:pos x="81" y="33"/>
                </a:cxn>
                <a:cxn ang="0">
                  <a:pos x="107" y="35"/>
                </a:cxn>
                <a:cxn ang="0">
                  <a:pos x="134" y="37"/>
                </a:cxn>
                <a:cxn ang="0">
                  <a:pos x="163" y="41"/>
                </a:cxn>
                <a:cxn ang="0">
                  <a:pos x="190" y="45"/>
                </a:cxn>
                <a:cxn ang="0">
                  <a:pos x="219" y="52"/>
                </a:cxn>
                <a:cxn ang="0">
                  <a:pos x="216" y="50"/>
                </a:cxn>
                <a:cxn ang="0">
                  <a:pos x="228" y="19"/>
                </a:cxn>
              </a:cxnLst>
              <a:rect l="0" t="0" r="r" b="b"/>
              <a:pathLst>
                <a:path w="228" h="52">
                  <a:moveTo>
                    <a:pt x="228" y="19"/>
                  </a:moveTo>
                  <a:lnTo>
                    <a:pt x="225" y="18"/>
                  </a:lnTo>
                  <a:lnTo>
                    <a:pt x="197" y="13"/>
                  </a:lnTo>
                  <a:lnTo>
                    <a:pt x="167" y="8"/>
                  </a:lnTo>
                  <a:lnTo>
                    <a:pt x="138" y="4"/>
                  </a:lnTo>
                  <a:lnTo>
                    <a:pt x="110" y="1"/>
                  </a:lnTo>
                  <a:lnTo>
                    <a:pt x="81" y="0"/>
                  </a:lnTo>
                  <a:lnTo>
                    <a:pt x="54" y="0"/>
                  </a:lnTo>
                  <a:lnTo>
                    <a:pt x="27" y="1"/>
                  </a:lnTo>
                  <a:lnTo>
                    <a:pt x="0" y="4"/>
                  </a:lnTo>
                  <a:lnTo>
                    <a:pt x="5" y="37"/>
                  </a:lnTo>
                  <a:lnTo>
                    <a:pt x="29" y="35"/>
                  </a:lnTo>
                  <a:lnTo>
                    <a:pt x="54" y="33"/>
                  </a:lnTo>
                  <a:lnTo>
                    <a:pt x="81" y="33"/>
                  </a:lnTo>
                  <a:lnTo>
                    <a:pt x="107" y="35"/>
                  </a:lnTo>
                  <a:lnTo>
                    <a:pt x="134" y="37"/>
                  </a:lnTo>
                  <a:lnTo>
                    <a:pt x="163" y="41"/>
                  </a:lnTo>
                  <a:lnTo>
                    <a:pt x="190" y="45"/>
                  </a:lnTo>
                  <a:lnTo>
                    <a:pt x="219" y="52"/>
                  </a:lnTo>
                  <a:lnTo>
                    <a:pt x="216" y="50"/>
                  </a:lnTo>
                  <a:lnTo>
                    <a:pt x="228" y="19"/>
                  </a:lnTo>
                  <a:close/>
                </a:path>
              </a:pathLst>
            </a:custGeom>
            <a:solidFill>
              <a:srgbClr val="1F1A17"/>
            </a:solidFill>
            <a:ln w="9525">
              <a:noFill/>
              <a:round/>
              <a:headEnd/>
              <a:tailEnd/>
            </a:ln>
          </p:spPr>
          <p:txBody>
            <a:bodyPr/>
            <a:lstStyle/>
            <a:p>
              <a:endParaRPr lang="pt-BR"/>
            </a:p>
          </p:txBody>
        </p:sp>
        <p:sp>
          <p:nvSpPr>
            <p:cNvPr id="384021" name="Freeform 21"/>
            <p:cNvSpPr>
              <a:spLocks/>
            </p:cNvSpPr>
            <p:nvPr/>
          </p:nvSpPr>
          <p:spPr bwMode="auto">
            <a:xfrm>
              <a:off x="2885" y="1325"/>
              <a:ext cx="42" cy="32"/>
            </a:xfrm>
            <a:custGeom>
              <a:avLst/>
              <a:gdLst/>
              <a:ahLst/>
              <a:cxnLst>
                <a:cxn ang="0">
                  <a:pos x="170" y="96"/>
                </a:cxn>
                <a:cxn ang="0">
                  <a:pos x="171" y="96"/>
                </a:cxn>
                <a:cxn ang="0">
                  <a:pos x="152" y="86"/>
                </a:cxn>
                <a:cxn ang="0">
                  <a:pos x="132" y="74"/>
                </a:cxn>
                <a:cxn ang="0">
                  <a:pos x="114" y="60"/>
                </a:cxn>
                <a:cxn ang="0">
                  <a:pos x="93" y="47"/>
                </a:cxn>
                <a:cxn ang="0">
                  <a:pos x="74" y="34"/>
                </a:cxn>
                <a:cxn ang="0">
                  <a:pos x="53" y="21"/>
                </a:cxn>
                <a:cxn ang="0">
                  <a:pos x="32" y="9"/>
                </a:cxn>
                <a:cxn ang="0">
                  <a:pos x="12" y="0"/>
                </a:cxn>
                <a:cxn ang="0">
                  <a:pos x="0" y="31"/>
                </a:cxn>
                <a:cxn ang="0">
                  <a:pos x="18" y="39"/>
                </a:cxn>
                <a:cxn ang="0">
                  <a:pos x="36" y="49"/>
                </a:cxn>
                <a:cxn ang="0">
                  <a:pos x="56" y="61"/>
                </a:cxn>
                <a:cxn ang="0">
                  <a:pos x="75" y="74"/>
                </a:cxn>
                <a:cxn ang="0">
                  <a:pos x="95" y="88"/>
                </a:cxn>
                <a:cxn ang="0">
                  <a:pos x="114" y="101"/>
                </a:cxn>
                <a:cxn ang="0">
                  <a:pos x="135" y="114"/>
                </a:cxn>
                <a:cxn ang="0">
                  <a:pos x="156" y="126"/>
                </a:cxn>
                <a:cxn ang="0">
                  <a:pos x="157" y="127"/>
                </a:cxn>
                <a:cxn ang="0">
                  <a:pos x="170" y="96"/>
                </a:cxn>
              </a:cxnLst>
              <a:rect l="0" t="0" r="r" b="b"/>
              <a:pathLst>
                <a:path w="171" h="127">
                  <a:moveTo>
                    <a:pt x="170" y="96"/>
                  </a:moveTo>
                  <a:lnTo>
                    <a:pt x="171" y="96"/>
                  </a:lnTo>
                  <a:lnTo>
                    <a:pt x="152" y="86"/>
                  </a:lnTo>
                  <a:lnTo>
                    <a:pt x="132" y="74"/>
                  </a:lnTo>
                  <a:lnTo>
                    <a:pt x="114" y="60"/>
                  </a:lnTo>
                  <a:lnTo>
                    <a:pt x="93" y="47"/>
                  </a:lnTo>
                  <a:lnTo>
                    <a:pt x="74" y="34"/>
                  </a:lnTo>
                  <a:lnTo>
                    <a:pt x="53" y="21"/>
                  </a:lnTo>
                  <a:lnTo>
                    <a:pt x="32" y="9"/>
                  </a:lnTo>
                  <a:lnTo>
                    <a:pt x="12" y="0"/>
                  </a:lnTo>
                  <a:lnTo>
                    <a:pt x="0" y="31"/>
                  </a:lnTo>
                  <a:lnTo>
                    <a:pt x="18" y="39"/>
                  </a:lnTo>
                  <a:lnTo>
                    <a:pt x="36" y="49"/>
                  </a:lnTo>
                  <a:lnTo>
                    <a:pt x="56" y="61"/>
                  </a:lnTo>
                  <a:lnTo>
                    <a:pt x="75" y="74"/>
                  </a:lnTo>
                  <a:lnTo>
                    <a:pt x="95" y="88"/>
                  </a:lnTo>
                  <a:lnTo>
                    <a:pt x="114" y="101"/>
                  </a:lnTo>
                  <a:lnTo>
                    <a:pt x="135" y="114"/>
                  </a:lnTo>
                  <a:lnTo>
                    <a:pt x="156" y="126"/>
                  </a:lnTo>
                  <a:lnTo>
                    <a:pt x="157" y="127"/>
                  </a:lnTo>
                  <a:lnTo>
                    <a:pt x="170" y="96"/>
                  </a:lnTo>
                  <a:close/>
                </a:path>
              </a:pathLst>
            </a:custGeom>
            <a:solidFill>
              <a:srgbClr val="1F1A17"/>
            </a:solidFill>
            <a:ln w="9525">
              <a:noFill/>
              <a:round/>
              <a:headEnd/>
              <a:tailEnd/>
            </a:ln>
          </p:spPr>
          <p:txBody>
            <a:bodyPr/>
            <a:lstStyle/>
            <a:p>
              <a:endParaRPr lang="pt-BR"/>
            </a:p>
          </p:txBody>
        </p:sp>
        <p:sp>
          <p:nvSpPr>
            <p:cNvPr id="384022" name="Freeform 22"/>
            <p:cNvSpPr>
              <a:spLocks/>
            </p:cNvSpPr>
            <p:nvPr/>
          </p:nvSpPr>
          <p:spPr bwMode="auto">
            <a:xfrm>
              <a:off x="2924" y="1349"/>
              <a:ext cx="61" cy="33"/>
            </a:xfrm>
            <a:custGeom>
              <a:avLst/>
              <a:gdLst/>
              <a:ahLst/>
              <a:cxnLst>
                <a:cxn ang="0">
                  <a:pos x="244" y="97"/>
                </a:cxn>
                <a:cxn ang="0">
                  <a:pos x="244" y="97"/>
                </a:cxn>
                <a:cxn ang="0">
                  <a:pos x="215" y="91"/>
                </a:cxn>
                <a:cxn ang="0">
                  <a:pos x="187" y="80"/>
                </a:cxn>
                <a:cxn ang="0">
                  <a:pos x="158" y="69"/>
                </a:cxn>
                <a:cxn ang="0">
                  <a:pos x="130" y="56"/>
                </a:cxn>
                <a:cxn ang="0">
                  <a:pos x="100" y="42"/>
                </a:cxn>
                <a:cxn ang="0">
                  <a:pos x="71" y="27"/>
                </a:cxn>
                <a:cxn ang="0">
                  <a:pos x="43" y="13"/>
                </a:cxn>
                <a:cxn ang="0">
                  <a:pos x="13" y="0"/>
                </a:cxn>
                <a:cxn ang="0">
                  <a:pos x="0" y="31"/>
                </a:cxn>
                <a:cxn ang="0">
                  <a:pos x="27" y="44"/>
                </a:cxn>
                <a:cxn ang="0">
                  <a:pos x="57" y="58"/>
                </a:cxn>
                <a:cxn ang="0">
                  <a:pos x="85" y="73"/>
                </a:cxn>
                <a:cxn ang="0">
                  <a:pos x="115" y="87"/>
                </a:cxn>
                <a:cxn ang="0">
                  <a:pos x="145" y="100"/>
                </a:cxn>
                <a:cxn ang="0">
                  <a:pos x="175" y="112"/>
                </a:cxn>
                <a:cxn ang="0">
                  <a:pos x="206" y="123"/>
                </a:cxn>
                <a:cxn ang="0">
                  <a:pos x="236" y="131"/>
                </a:cxn>
                <a:cxn ang="0">
                  <a:pos x="237" y="131"/>
                </a:cxn>
                <a:cxn ang="0">
                  <a:pos x="244" y="97"/>
                </a:cxn>
              </a:cxnLst>
              <a:rect l="0" t="0" r="r" b="b"/>
              <a:pathLst>
                <a:path w="244" h="131">
                  <a:moveTo>
                    <a:pt x="244" y="97"/>
                  </a:moveTo>
                  <a:lnTo>
                    <a:pt x="244" y="97"/>
                  </a:lnTo>
                  <a:lnTo>
                    <a:pt x="215" y="91"/>
                  </a:lnTo>
                  <a:lnTo>
                    <a:pt x="187" y="80"/>
                  </a:lnTo>
                  <a:lnTo>
                    <a:pt x="158" y="69"/>
                  </a:lnTo>
                  <a:lnTo>
                    <a:pt x="130" y="56"/>
                  </a:lnTo>
                  <a:lnTo>
                    <a:pt x="100" y="42"/>
                  </a:lnTo>
                  <a:lnTo>
                    <a:pt x="71" y="27"/>
                  </a:lnTo>
                  <a:lnTo>
                    <a:pt x="43" y="13"/>
                  </a:lnTo>
                  <a:lnTo>
                    <a:pt x="13" y="0"/>
                  </a:lnTo>
                  <a:lnTo>
                    <a:pt x="0" y="31"/>
                  </a:lnTo>
                  <a:lnTo>
                    <a:pt x="27" y="44"/>
                  </a:lnTo>
                  <a:lnTo>
                    <a:pt x="57" y="58"/>
                  </a:lnTo>
                  <a:lnTo>
                    <a:pt x="85" y="73"/>
                  </a:lnTo>
                  <a:lnTo>
                    <a:pt x="115" y="87"/>
                  </a:lnTo>
                  <a:lnTo>
                    <a:pt x="145" y="100"/>
                  </a:lnTo>
                  <a:lnTo>
                    <a:pt x="175" y="112"/>
                  </a:lnTo>
                  <a:lnTo>
                    <a:pt x="206" y="123"/>
                  </a:lnTo>
                  <a:lnTo>
                    <a:pt x="236" y="131"/>
                  </a:lnTo>
                  <a:lnTo>
                    <a:pt x="237" y="131"/>
                  </a:lnTo>
                  <a:lnTo>
                    <a:pt x="244" y="97"/>
                  </a:lnTo>
                  <a:close/>
                </a:path>
              </a:pathLst>
            </a:custGeom>
            <a:solidFill>
              <a:srgbClr val="1F1A17"/>
            </a:solidFill>
            <a:ln w="9525">
              <a:noFill/>
              <a:round/>
              <a:headEnd/>
              <a:tailEnd/>
            </a:ln>
          </p:spPr>
          <p:txBody>
            <a:bodyPr/>
            <a:lstStyle/>
            <a:p>
              <a:endParaRPr lang="pt-BR"/>
            </a:p>
          </p:txBody>
        </p:sp>
        <p:sp>
          <p:nvSpPr>
            <p:cNvPr id="384023" name="Freeform 23"/>
            <p:cNvSpPr>
              <a:spLocks/>
            </p:cNvSpPr>
            <p:nvPr/>
          </p:nvSpPr>
          <p:spPr bwMode="auto">
            <a:xfrm>
              <a:off x="2983" y="1373"/>
              <a:ext cx="87" cy="14"/>
            </a:xfrm>
            <a:custGeom>
              <a:avLst/>
              <a:gdLst/>
              <a:ahLst/>
              <a:cxnLst>
                <a:cxn ang="0">
                  <a:pos x="348" y="24"/>
                </a:cxn>
                <a:cxn ang="0">
                  <a:pos x="348" y="24"/>
                </a:cxn>
                <a:cxn ang="0">
                  <a:pos x="326" y="20"/>
                </a:cxn>
                <a:cxn ang="0">
                  <a:pos x="305" y="16"/>
                </a:cxn>
                <a:cxn ang="0">
                  <a:pos x="283" y="15"/>
                </a:cxn>
                <a:cxn ang="0">
                  <a:pos x="262" y="13"/>
                </a:cxn>
                <a:cxn ang="0">
                  <a:pos x="219" y="12"/>
                </a:cxn>
                <a:cxn ang="0">
                  <a:pos x="175" y="12"/>
                </a:cxn>
                <a:cxn ang="0">
                  <a:pos x="132" y="12"/>
                </a:cxn>
                <a:cxn ang="0">
                  <a:pos x="90" y="11"/>
                </a:cxn>
                <a:cxn ang="0">
                  <a:pos x="69" y="9"/>
                </a:cxn>
                <a:cxn ang="0">
                  <a:pos x="47" y="7"/>
                </a:cxn>
                <a:cxn ang="0">
                  <a:pos x="26" y="4"/>
                </a:cxn>
                <a:cxn ang="0">
                  <a:pos x="7" y="0"/>
                </a:cxn>
                <a:cxn ang="0">
                  <a:pos x="0" y="34"/>
                </a:cxn>
                <a:cxn ang="0">
                  <a:pos x="22" y="38"/>
                </a:cxn>
                <a:cxn ang="0">
                  <a:pos x="44" y="40"/>
                </a:cxn>
                <a:cxn ang="0">
                  <a:pos x="66" y="43"/>
                </a:cxn>
                <a:cxn ang="0">
                  <a:pos x="88" y="44"/>
                </a:cxn>
                <a:cxn ang="0">
                  <a:pos x="131" y="44"/>
                </a:cxn>
                <a:cxn ang="0">
                  <a:pos x="175" y="46"/>
                </a:cxn>
                <a:cxn ang="0">
                  <a:pos x="218" y="46"/>
                </a:cxn>
                <a:cxn ang="0">
                  <a:pos x="261" y="47"/>
                </a:cxn>
                <a:cxn ang="0">
                  <a:pos x="280" y="48"/>
                </a:cxn>
                <a:cxn ang="0">
                  <a:pos x="301" y="50"/>
                </a:cxn>
                <a:cxn ang="0">
                  <a:pos x="320" y="52"/>
                </a:cxn>
                <a:cxn ang="0">
                  <a:pos x="340" y="56"/>
                </a:cxn>
                <a:cxn ang="0">
                  <a:pos x="340" y="56"/>
                </a:cxn>
                <a:cxn ang="0">
                  <a:pos x="348" y="24"/>
                </a:cxn>
              </a:cxnLst>
              <a:rect l="0" t="0" r="r" b="b"/>
              <a:pathLst>
                <a:path w="348" h="56">
                  <a:moveTo>
                    <a:pt x="348" y="24"/>
                  </a:moveTo>
                  <a:lnTo>
                    <a:pt x="348" y="24"/>
                  </a:lnTo>
                  <a:lnTo>
                    <a:pt x="326" y="20"/>
                  </a:lnTo>
                  <a:lnTo>
                    <a:pt x="305" y="16"/>
                  </a:lnTo>
                  <a:lnTo>
                    <a:pt x="283" y="15"/>
                  </a:lnTo>
                  <a:lnTo>
                    <a:pt x="262" y="13"/>
                  </a:lnTo>
                  <a:lnTo>
                    <a:pt x="219" y="12"/>
                  </a:lnTo>
                  <a:lnTo>
                    <a:pt x="175" y="12"/>
                  </a:lnTo>
                  <a:lnTo>
                    <a:pt x="132" y="12"/>
                  </a:lnTo>
                  <a:lnTo>
                    <a:pt x="90" y="11"/>
                  </a:lnTo>
                  <a:lnTo>
                    <a:pt x="69" y="9"/>
                  </a:lnTo>
                  <a:lnTo>
                    <a:pt x="47" y="7"/>
                  </a:lnTo>
                  <a:lnTo>
                    <a:pt x="26" y="4"/>
                  </a:lnTo>
                  <a:lnTo>
                    <a:pt x="7" y="0"/>
                  </a:lnTo>
                  <a:lnTo>
                    <a:pt x="0" y="34"/>
                  </a:lnTo>
                  <a:lnTo>
                    <a:pt x="22" y="38"/>
                  </a:lnTo>
                  <a:lnTo>
                    <a:pt x="44" y="40"/>
                  </a:lnTo>
                  <a:lnTo>
                    <a:pt x="66" y="43"/>
                  </a:lnTo>
                  <a:lnTo>
                    <a:pt x="88" y="44"/>
                  </a:lnTo>
                  <a:lnTo>
                    <a:pt x="131" y="44"/>
                  </a:lnTo>
                  <a:lnTo>
                    <a:pt x="175" y="46"/>
                  </a:lnTo>
                  <a:lnTo>
                    <a:pt x="218" y="46"/>
                  </a:lnTo>
                  <a:lnTo>
                    <a:pt x="261" y="47"/>
                  </a:lnTo>
                  <a:lnTo>
                    <a:pt x="280" y="48"/>
                  </a:lnTo>
                  <a:lnTo>
                    <a:pt x="301" y="50"/>
                  </a:lnTo>
                  <a:lnTo>
                    <a:pt x="320" y="52"/>
                  </a:lnTo>
                  <a:lnTo>
                    <a:pt x="340" y="56"/>
                  </a:lnTo>
                  <a:lnTo>
                    <a:pt x="340" y="56"/>
                  </a:lnTo>
                  <a:lnTo>
                    <a:pt x="348" y="24"/>
                  </a:lnTo>
                  <a:close/>
                </a:path>
              </a:pathLst>
            </a:custGeom>
            <a:solidFill>
              <a:srgbClr val="1F1A17"/>
            </a:solidFill>
            <a:ln w="9525">
              <a:noFill/>
              <a:round/>
              <a:headEnd/>
              <a:tailEnd/>
            </a:ln>
          </p:spPr>
          <p:txBody>
            <a:bodyPr/>
            <a:lstStyle/>
            <a:p>
              <a:endParaRPr lang="pt-BR"/>
            </a:p>
          </p:txBody>
        </p:sp>
        <p:sp>
          <p:nvSpPr>
            <p:cNvPr id="384024" name="Freeform 24"/>
            <p:cNvSpPr>
              <a:spLocks/>
            </p:cNvSpPr>
            <p:nvPr/>
          </p:nvSpPr>
          <p:spPr bwMode="auto">
            <a:xfrm>
              <a:off x="3068" y="1379"/>
              <a:ext cx="34" cy="32"/>
            </a:xfrm>
            <a:custGeom>
              <a:avLst/>
              <a:gdLst/>
              <a:ahLst/>
              <a:cxnLst>
                <a:cxn ang="0">
                  <a:pos x="137" y="106"/>
                </a:cxn>
                <a:cxn ang="0">
                  <a:pos x="137" y="106"/>
                </a:cxn>
                <a:cxn ang="0">
                  <a:pos x="111" y="75"/>
                </a:cxn>
                <a:cxn ang="0">
                  <a:pos x="83" y="44"/>
                </a:cxn>
                <a:cxn ang="0">
                  <a:pos x="66" y="29"/>
                </a:cxn>
                <a:cxn ang="0">
                  <a:pos x="49" y="16"/>
                </a:cxn>
                <a:cxn ang="0">
                  <a:pos x="39" y="11"/>
                </a:cxn>
                <a:cxn ang="0">
                  <a:pos x="28" y="6"/>
                </a:cxn>
                <a:cxn ang="0">
                  <a:pos x="18" y="2"/>
                </a:cxn>
                <a:cxn ang="0">
                  <a:pos x="8" y="0"/>
                </a:cxn>
                <a:cxn ang="0">
                  <a:pos x="0" y="32"/>
                </a:cxn>
                <a:cxn ang="0">
                  <a:pos x="8" y="35"/>
                </a:cxn>
                <a:cxn ang="0">
                  <a:pos x="15" y="37"/>
                </a:cxn>
                <a:cxn ang="0">
                  <a:pos x="23" y="41"/>
                </a:cxn>
                <a:cxn ang="0">
                  <a:pos x="30" y="45"/>
                </a:cxn>
                <a:cxn ang="0">
                  <a:pos x="45" y="55"/>
                </a:cxn>
                <a:cxn ang="0">
                  <a:pos x="58" y="67"/>
                </a:cxn>
                <a:cxn ang="0">
                  <a:pos x="85" y="97"/>
                </a:cxn>
                <a:cxn ang="0">
                  <a:pos x="111" y="128"/>
                </a:cxn>
                <a:cxn ang="0">
                  <a:pos x="111" y="128"/>
                </a:cxn>
                <a:cxn ang="0">
                  <a:pos x="137" y="106"/>
                </a:cxn>
              </a:cxnLst>
              <a:rect l="0" t="0" r="r" b="b"/>
              <a:pathLst>
                <a:path w="137" h="128">
                  <a:moveTo>
                    <a:pt x="137" y="106"/>
                  </a:moveTo>
                  <a:lnTo>
                    <a:pt x="137" y="106"/>
                  </a:lnTo>
                  <a:lnTo>
                    <a:pt x="111" y="75"/>
                  </a:lnTo>
                  <a:lnTo>
                    <a:pt x="83" y="44"/>
                  </a:lnTo>
                  <a:lnTo>
                    <a:pt x="66" y="29"/>
                  </a:lnTo>
                  <a:lnTo>
                    <a:pt x="49" y="16"/>
                  </a:lnTo>
                  <a:lnTo>
                    <a:pt x="39" y="11"/>
                  </a:lnTo>
                  <a:lnTo>
                    <a:pt x="28" y="6"/>
                  </a:lnTo>
                  <a:lnTo>
                    <a:pt x="18" y="2"/>
                  </a:lnTo>
                  <a:lnTo>
                    <a:pt x="8" y="0"/>
                  </a:lnTo>
                  <a:lnTo>
                    <a:pt x="0" y="32"/>
                  </a:lnTo>
                  <a:lnTo>
                    <a:pt x="8" y="35"/>
                  </a:lnTo>
                  <a:lnTo>
                    <a:pt x="15" y="37"/>
                  </a:lnTo>
                  <a:lnTo>
                    <a:pt x="23" y="41"/>
                  </a:lnTo>
                  <a:lnTo>
                    <a:pt x="30" y="45"/>
                  </a:lnTo>
                  <a:lnTo>
                    <a:pt x="45" y="55"/>
                  </a:lnTo>
                  <a:lnTo>
                    <a:pt x="58" y="67"/>
                  </a:lnTo>
                  <a:lnTo>
                    <a:pt x="85" y="97"/>
                  </a:lnTo>
                  <a:lnTo>
                    <a:pt x="111" y="128"/>
                  </a:lnTo>
                  <a:lnTo>
                    <a:pt x="111" y="128"/>
                  </a:lnTo>
                  <a:lnTo>
                    <a:pt x="137" y="106"/>
                  </a:lnTo>
                  <a:close/>
                </a:path>
              </a:pathLst>
            </a:custGeom>
            <a:solidFill>
              <a:srgbClr val="1F1A17"/>
            </a:solidFill>
            <a:ln w="9525">
              <a:noFill/>
              <a:round/>
              <a:headEnd/>
              <a:tailEnd/>
            </a:ln>
          </p:spPr>
          <p:txBody>
            <a:bodyPr/>
            <a:lstStyle/>
            <a:p>
              <a:endParaRPr lang="pt-BR"/>
            </a:p>
          </p:txBody>
        </p:sp>
        <p:sp>
          <p:nvSpPr>
            <p:cNvPr id="384025" name="Freeform 25"/>
            <p:cNvSpPr>
              <a:spLocks/>
            </p:cNvSpPr>
            <p:nvPr/>
          </p:nvSpPr>
          <p:spPr bwMode="auto">
            <a:xfrm>
              <a:off x="3096" y="1406"/>
              <a:ext cx="22" cy="24"/>
            </a:xfrm>
            <a:custGeom>
              <a:avLst/>
              <a:gdLst/>
              <a:ahLst/>
              <a:cxnLst>
                <a:cxn ang="0">
                  <a:pos x="90" y="92"/>
                </a:cxn>
                <a:cxn ang="0">
                  <a:pos x="90" y="92"/>
                </a:cxn>
                <a:cxn ang="0">
                  <a:pos x="86" y="78"/>
                </a:cxn>
                <a:cxn ang="0">
                  <a:pos x="79" y="65"/>
                </a:cxn>
                <a:cxn ang="0">
                  <a:pos x="72" y="53"/>
                </a:cxn>
                <a:cxn ang="0">
                  <a:pos x="63" y="41"/>
                </a:cxn>
                <a:cxn ang="0">
                  <a:pos x="44" y="21"/>
                </a:cxn>
                <a:cxn ang="0">
                  <a:pos x="26" y="0"/>
                </a:cxn>
                <a:cxn ang="0">
                  <a:pos x="0" y="22"/>
                </a:cxn>
                <a:cxn ang="0">
                  <a:pos x="19" y="43"/>
                </a:cxn>
                <a:cxn ang="0">
                  <a:pos x="37" y="63"/>
                </a:cxn>
                <a:cxn ang="0">
                  <a:pos x="43" y="72"/>
                </a:cxn>
                <a:cxn ang="0">
                  <a:pos x="50" y="82"/>
                </a:cxn>
                <a:cxn ang="0">
                  <a:pos x="54" y="89"/>
                </a:cxn>
                <a:cxn ang="0">
                  <a:pos x="56" y="98"/>
                </a:cxn>
                <a:cxn ang="0">
                  <a:pos x="56" y="98"/>
                </a:cxn>
                <a:cxn ang="0">
                  <a:pos x="90" y="92"/>
                </a:cxn>
              </a:cxnLst>
              <a:rect l="0" t="0" r="r" b="b"/>
              <a:pathLst>
                <a:path w="90" h="98">
                  <a:moveTo>
                    <a:pt x="90" y="92"/>
                  </a:moveTo>
                  <a:lnTo>
                    <a:pt x="90" y="92"/>
                  </a:lnTo>
                  <a:lnTo>
                    <a:pt x="86" y="78"/>
                  </a:lnTo>
                  <a:lnTo>
                    <a:pt x="79" y="65"/>
                  </a:lnTo>
                  <a:lnTo>
                    <a:pt x="72" y="53"/>
                  </a:lnTo>
                  <a:lnTo>
                    <a:pt x="63" y="41"/>
                  </a:lnTo>
                  <a:lnTo>
                    <a:pt x="44" y="21"/>
                  </a:lnTo>
                  <a:lnTo>
                    <a:pt x="26" y="0"/>
                  </a:lnTo>
                  <a:lnTo>
                    <a:pt x="0" y="22"/>
                  </a:lnTo>
                  <a:lnTo>
                    <a:pt x="19" y="43"/>
                  </a:lnTo>
                  <a:lnTo>
                    <a:pt x="37" y="63"/>
                  </a:lnTo>
                  <a:lnTo>
                    <a:pt x="43" y="72"/>
                  </a:lnTo>
                  <a:lnTo>
                    <a:pt x="50" y="82"/>
                  </a:lnTo>
                  <a:lnTo>
                    <a:pt x="54" y="89"/>
                  </a:lnTo>
                  <a:lnTo>
                    <a:pt x="56" y="98"/>
                  </a:lnTo>
                  <a:lnTo>
                    <a:pt x="56" y="98"/>
                  </a:lnTo>
                  <a:lnTo>
                    <a:pt x="90" y="92"/>
                  </a:lnTo>
                  <a:close/>
                </a:path>
              </a:pathLst>
            </a:custGeom>
            <a:solidFill>
              <a:srgbClr val="1F1A17"/>
            </a:solidFill>
            <a:ln w="9525">
              <a:noFill/>
              <a:round/>
              <a:headEnd/>
              <a:tailEnd/>
            </a:ln>
          </p:spPr>
          <p:txBody>
            <a:bodyPr/>
            <a:lstStyle/>
            <a:p>
              <a:endParaRPr lang="pt-BR"/>
            </a:p>
          </p:txBody>
        </p:sp>
        <p:sp>
          <p:nvSpPr>
            <p:cNvPr id="384026" name="Freeform 26"/>
            <p:cNvSpPr>
              <a:spLocks/>
            </p:cNvSpPr>
            <p:nvPr/>
          </p:nvSpPr>
          <p:spPr bwMode="auto">
            <a:xfrm>
              <a:off x="3107" y="1429"/>
              <a:ext cx="12" cy="32"/>
            </a:xfrm>
            <a:custGeom>
              <a:avLst/>
              <a:gdLst/>
              <a:ahLst/>
              <a:cxnLst>
                <a:cxn ang="0">
                  <a:pos x="37" y="119"/>
                </a:cxn>
                <a:cxn ang="0">
                  <a:pos x="37" y="118"/>
                </a:cxn>
                <a:cxn ang="0">
                  <a:pos x="35" y="113"/>
                </a:cxn>
                <a:cxn ang="0">
                  <a:pos x="33" y="107"/>
                </a:cxn>
                <a:cxn ang="0">
                  <a:pos x="33" y="101"/>
                </a:cxn>
                <a:cxn ang="0">
                  <a:pos x="33" y="96"/>
                </a:cxn>
                <a:cxn ang="0">
                  <a:pos x="35" y="83"/>
                </a:cxn>
                <a:cxn ang="0">
                  <a:pos x="37" y="69"/>
                </a:cxn>
                <a:cxn ang="0">
                  <a:pos x="41" y="53"/>
                </a:cxn>
                <a:cxn ang="0">
                  <a:pos x="44" y="37"/>
                </a:cxn>
                <a:cxn ang="0">
                  <a:pos x="45" y="28"/>
                </a:cxn>
                <a:cxn ang="0">
                  <a:pos x="45" y="19"/>
                </a:cxn>
                <a:cxn ang="0">
                  <a:pos x="45" y="10"/>
                </a:cxn>
                <a:cxn ang="0">
                  <a:pos x="44" y="0"/>
                </a:cxn>
                <a:cxn ang="0">
                  <a:pos x="10" y="6"/>
                </a:cxn>
                <a:cxn ang="0">
                  <a:pos x="11" y="13"/>
                </a:cxn>
                <a:cxn ang="0">
                  <a:pos x="11" y="19"/>
                </a:cxn>
                <a:cxn ang="0">
                  <a:pos x="11" y="26"/>
                </a:cxn>
                <a:cxn ang="0">
                  <a:pos x="10" y="32"/>
                </a:cxn>
                <a:cxn ang="0">
                  <a:pos x="8" y="47"/>
                </a:cxn>
                <a:cxn ang="0">
                  <a:pos x="5" y="61"/>
                </a:cxn>
                <a:cxn ang="0">
                  <a:pos x="1" y="78"/>
                </a:cxn>
                <a:cxn ang="0">
                  <a:pos x="0" y="93"/>
                </a:cxn>
                <a:cxn ang="0">
                  <a:pos x="0" y="104"/>
                </a:cxn>
                <a:cxn ang="0">
                  <a:pos x="0" y="113"/>
                </a:cxn>
                <a:cxn ang="0">
                  <a:pos x="2" y="122"/>
                </a:cxn>
                <a:cxn ang="0">
                  <a:pos x="6" y="131"/>
                </a:cxn>
                <a:cxn ang="0">
                  <a:pos x="5" y="129"/>
                </a:cxn>
                <a:cxn ang="0">
                  <a:pos x="37" y="119"/>
                </a:cxn>
              </a:cxnLst>
              <a:rect l="0" t="0" r="r" b="b"/>
              <a:pathLst>
                <a:path w="45" h="131">
                  <a:moveTo>
                    <a:pt x="37" y="119"/>
                  </a:moveTo>
                  <a:lnTo>
                    <a:pt x="37" y="118"/>
                  </a:lnTo>
                  <a:lnTo>
                    <a:pt x="35" y="113"/>
                  </a:lnTo>
                  <a:lnTo>
                    <a:pt x="33" y="107"/>
                  </a:lnTo>
                  <a:lnTo>
                    <a:pt x="33" y="101"/>
                  </a:lnTo>
                  <a:lnTo>
                    <a:pt x="33" y="96"/>
                  </a:lnTo>
                  <a:lnTo>
                    <a:pt x="35" y="83"/>
                  </a:lnTo>
                  <a:lnTo>
                    <a:pt x="37" y="69"/>
                  </a:lnTo>
                  <a:lnTo>
                    <a:pt x="41" y="53"/>
                  </a:lnTo>
                  <a:lnTo>
                    <a:pt x="44" y="37"/>
                  </a:lnTo>
                  <a:lnTo>
                    <a:pt x="45" y="28"/>
                  </a:lnTo>
                  <a:lnTo>
                    <a:pt x="45" y="19"/>
                  </a:lnTo>
                  <a:lnTo>
                    <a:pt x="45" y="10"/>
                  </a:lnTo>
                  <a:lnTo>
                    <a:pt x="44" y="0"/>
                  </a:lnTo>
                  <a:lnTo>
                    <a:pt x="10" y="6"/>
                  </a:lnTo>
                  <a:lnTo>
                    <a:pt x="11" y="13"/>
                  </a:lnTo>
                  <a:lnTo>
                    <a:pt x="11" y="19"/>
                  </a:lnTo>
                  <a:lnTo>
                    <a:pt x="11" y="26"/>
                  </a:lnTo>
                  <a:lnTo>
                    <a:pt x="10" y="32"/>
                  </a:lnTo>
                  <a:lnTo>
                    <a:pt x="8" y="47"/>
                  </a:lnTo>
                  <a:lnTo>
                    <a:pt x="5" y="61"/>
                  </a:lnTo>
                  <a:lnTo>
                    <a:pt x="1" y="78"/>
                  </a:lnTo>
                  <a:lnTo>
                    <a:pt x="0" y="93"/>
                  </a:lnTo>
                  <a:lnTo>
                    <a:pt x="0" y="104"/>
                  </a:lnTo>
                  <a:lnTo>
                    <a:pt x="0" y="113"/>
                  </a:lnTo>
                  <a:lnTo>
                    <a:pt x="2" y="122"/>
                  </a:lnTo>
                  <a:lnTo>
                    <a:pt x="6" y="131"/>
                  </a:lnTo>
                  <a:lnTo>
                    <a:pt x="5" y="129"/>
                  </a:lnTo>
                  <a:lnTo>
                    <a:pt x="37" y="119"/>
                  </a:lnTo>
                  <a:close/>
                </a:path>
              </a:pathLst>
            </a:custGeom>
            <a:solidFill>
              <a:srgbClr val="1F1A17"/>
            </a:solidFill>
            <a:ln w="9525">
              <a:noFill/>
              <a:round/>
              <a:headEnd/>
              <a:tailEnd/>
            </a:ln>
          </p:spPr>
          <p:txBody>
            <a:bodyPr/>
            <a:lstStyle/>
            <a:p>
              <a:endParaRPr lang="pt-BR"/>
            </a:p>
          </p:txBody>
        </p:sp>
        <p:sp>
          <p:nvSpPr>
            <p:cNvPr id="384027" name="Freeform 27"/>
            <p:cNvSpPr>
              <a:spLocks/>
            </p:cNvSpPr>
            <p:nvPr/>
          </p:nvSpPr>
          <p:spPr bwMode="auto">
            <a:xfrm>
              <a:off x="3108" y="1459"/>
              <a:ext cx="55" cy="90"/>
            </a:xfrm>
            <a:custGeom>
              <a:avLst/>
              <a:gdLst/>
              <a:ahLst/>
              <a:cxnLst>
                <a:cxn ang="0">
                  <a:pos x="218" y="349"/>
                </a:cxn>
                <a:cxn ang="0">
                  <a:pos x="218" y="349"/>
                </a:cxn>
                <a:cxn ang="0">
                  <a:pos x="209" y="327"/>
                </a:cxn>
                <a:cxn ang="0">
                  <a:pos x="200" y="303"/>
                </a:cxn>
                <a:cxn ang="0">
                  <a:pos x="188" y="283"/>
                </a:cxn>
                <a:cxn ang="0">
                  <a:pos x="176" y="261"/>
                </a:cxn>
                <a:cxn ang="0">
                  <a:pos x="150" y="218"/>
                </a:cxn>
                <a:cxn ang="0">
                  <a:pos x="124" y="174"/>
                </a:cxn>
                <a:cxn ang="0">
                  <a:pos x="98" y="131"/>
                </a:cxn>
                <a:cxn ang="0">
                  <a:pos x="73" y="88"/>
                </a:cxn>
                <a:cxn ang="0">
                  <a:pos x="61" y="66"/>
                </a:cxn>
                <a:cxn ang="0">
                  <a:pos x="50" y="44"/>
                </a:cxn>
                <a:cxn ang="0">
                  <a:pos x="41" y="22"/>
                </a:cxn>
                <a:cxn ang="0">
                  <a:pos x="32" y="0"/>
                </a:cxn>
                <a:cxn ang="0">
                  <a:pos x="0" y="10"/>
                </a:cxn>
                <a:cxn ang="0">
                  <a:pos x="10" y="35"/>
                </a:cxn>
                <a:cxn ang="0">
                  <a:pos x="21" y="58"/>
                </a:cxn>
                <a:cxn ang="0">
                  <a:pos x="31" y="82"/>
                </a:cxn>
                <a:cxn ang="0">
                  <a:pos x="44" y="104"/>
                </a:cxn>
                <a:cxn ang="0">
                  <a:pos x="69" y="148"/>
                </a:cxn>
                <a:cxn ang="0">
                  <a:pos x="96" y="192"/>
                </a:cxn>
                <a:cxn ang="0">
                  <a:pos x="122" y="235"/>
                </a:cxn>
                <a:cxn ang="0">
                  <a:pos x="146" y="277"/>
                </a:cxn>
                <a:cxn ang="0">
                  <a:pos x="158" y="298"/>
                </a:cxn>
                <a:cxn ang="0">
                  <a:pos x="168" y="319"/>
                </a:cxn>
                <a:cxn ang="0">
                  <a:pos x="178" y="340"/>
                </a:cxn>
                <a:cxn ang="0">
                  <a:pos x="187" y="360"/>
                </a:cxn>
                <a:cxn ang="0">
                  <a:pos x="187" y="360"/>
                </a:cxn>
                <a:cxn ang="0">
                  <a:pos x="218" y="349"/>
                </a:cxn>
              </a:cxnLst>
              <a:rect l="0" t="0" r="r" b="b"/>
              <a:pathLst>
                <a:path w="218" h="360">
                  <a:moveTo>
                    <a:pt x="218" y="349"/>
                  </a:moveTo>
                  <a:lnTo>
                    <a:pt x="218" y="349"/>
                  </a:lnTo>
                  <a:lnTo>
                    <a:pt x="209" y="327"/>
                  </a:lnTo>
                  <a:lnTo>
                    <a:pt x="200" y="303"/>
                  </a:lnTo>
                  <a:lnTo>
                    <a:pt x="188" y="283"/>
                  </a:lnTo>
                  <a:lnTo>
                    <a:pt x="176" y="261"/>
                  </a:lnTo>
                  <a:lnTo>
                    <a:pt x="150" y="218"/>
                  </a:lnTo>
                  <a:lnTo>
                    <a:pt x="124" y="174"/>
                  </a:lnTo>
                  <a:lnTo>
                    <a:pt x="98" y="131"/>
                  </a:lnTo>
                  <a:lnTo>
                    <a:pt x="73" y="88"/>
                  </a:lnTo>
                  <a:lnTo>
                    <a:pt x="61" y="66"/>
                  </a:lnTo>
                  <a:lnTo>
                    <a:pt x="50" y="44"/>
                  </a:lnTo>
                  <a:lnTo>
                    <a:pt x="41" y="22"/>
                  </a:lnTo>
                  <a:lnTo>
                    <a:pt x="32" y="0"/>
                  </a:lnTo>
                  <a:lnTo>
                    <a:pt x="0" y="10"/>
                  </a:lnTo>
                  <a:lnTo>
                    <a:pt x="10" y="35"/>
                  </a:lnTo>
                  <a:lnTo>
                    <a:pt x="21" y="58"/>
                  </a:lnTo>
                  <a:lnTo>
                    <a:pt x="31" y="82"/>
                  </a:lnTo>
                  <a:lnTo>
                    <a:pt x="44" y="104"/>
                  </a:lnTo>
                  <a:lnTo>
                    <a:pt x="69" y="148"/>
                  </a:lnTo>
                  <a:lnTo>
                    <a:pt x="96" y="192"/>
                  </a:lnTo>
                  <a:lnTo>
                    <a:pt x="122" y="235"/>
                  </a:lnTo>
                  <a:lnTo>
                    <a:pt x="146" y="277"/>
                  </a:lnTo>
                  <a:lnTo>
                    <a:pt x="158" y="298"/>
                  </a:lnTo>
                  <a:lnTo>
                    <a:pt x="168" y="319"/>
                  </a:lnTo>
                  <a:lnTo>
                    <a:pt x="178" y="340"/>
                  </a:lnTo>
                  <a:lnTo>
                    <a:pt x="187" y="360"/>
                  </a:lnTo>
                  <a:lnTo>
                    <a:pt x="187" y="360"/>
                  </a:lnTo>
                  <a:lnTo>
                    <a:pt x="218" y="349"/>
                  </a:lnTo>
                  <a:close/>
                </a:path>
              </a:pathLst>
            </a:custGeom>
            <a:solidFill>
              <a:srgbClr val="1F1A17"/>
            </a:solidFill>
            <a:ln w="9525">
              <a:noFill/>
              <a:round/>
              <a:headEnd/>
              <a:tailEnd/>
            </a:ln>
          </p:spPr>
          <p:txBody>
            <a:bodyPr/>
            <a:lstStyle/>
            <a:p>
              <a:endParaRPr lang="pt-BR"/>
            </a:p>
          </p:txBody>
        </p:sp>
        <p:sp>
          <p:nvSpPr>
            <p:cNvPr id="384028" name="Freeform 28"/>
            <p:cNvSpPr>
              <a:spLocks/>
            </p:cNvSpPr>
            <p:nvPr/>
          </p:nvSpPr>
          <p:spPr bwMode="auto">
            <a:xfrm>
              <a:off x="3155" y="1546"/>
              <a:ext cx="17" cy="54"/>
            </a:xfrm>
            <a:custGeom>
              <a:avLst/>
              <a:gdLst/>
              <a:ahLst/>
              <a:cxnLst>
                <a:cxn ang="0">
                  <a:pos x="66" y="216"/>
                </a:cxn>
                <a:cxn ang="0">
                  <a:pos x="66" y="216"/>
                </a:cxn>
                <a:cxn ang="0">
                  <a:pos x="66" y="191"/>
                </a:cxn>
                <a:cxn ang="0">
                  <a:pos x="64" y="167"/>
                </a:cxn>
                <a:cxn ang="0">
                  <a:pos x="62" y="140"/>
                </a:cxn>
                <a:cxn ang="0">
                  <a:pos x="58" y="112"/>
                </a:cxn>
                <a:cxn ang="0">
                  <a:pos x="53" y="85"/>
                </a:cxn>
                <a:cxn ang="0">
                  <a:pos x="48" y="57"/>
                </a:cxn>
                <a:cxn ang="0">
                  <a:pos x="40" y="28"/>
                </a:cxn>
                <a:cxn ang="0">
                  <a:pos x="31" y="0"/>
                </a:cxn>
                <a:cxn ang="0">
                  <a:pos x="0" y="11"/>
                </a:cxn>
                <a:cxn ang="0">
                  <a:pos x="7" y="37"/>
                </a:cxn>
                <a:cxn ang="0">
                  <a:pos x="15" y="64"/>
                </a:cxn>
                <a:cxn ang="0">
                  <a:pos x="20" y="90"/>
                </a:cxn>
                <a:cxn ang="0">
                  <a:pos x="24" y="118"/>
                </a:cxn>
                <a:cxn ang="0">
                  <a:pos x="28" y="143"/>
                </a:cxn>
                <a:cxn ang="0">
                  <a:pos x="31" y="168"/>
                </a:cxn>
                <a:cxn ang="0">
                  <a:pos x="32" y="193"/>
                </a:cxn>
                <a:cxn ang="0">
                  <a:pos x="32" y="216"/>
                </a:cxn>
                <a:cxn ang="0">
                  <a:pos x="32" y="216"/>
                </a:cxn>
                <a:cxn ang="0">
                  <a:pos x="66" y="216"/>
                </a:cxn>
              </a:cxnLst>
              <a:rect l="0" t="0" r="r" b="b"/>
              <a:pathLst>
                <a:path w="66" h="216">
                  <a:moveTo>
                    <a:pt x="66" y="216"/>
                  </a:moveTo>
                  <a:lnTo>
                    <a:pt x="66" y="216"/>
                  </a:lnTo>
                  <a:lnTo>
                    <a:pt x="66" y="191"/>
                  </a:lnTo>
                  <a:lnTo>
                    <a:pt x="64" y="167"/>
                  </a:lnTo>
                  <a:lnTo>
                    <a:pt x="62" y="140"/>
                  </a:lnTo>
                  <a:lnTo>
                    <a:pt x="58" y="112"/>
                  </a:lnTo>
                  <a:lnTo>
                    <a:pt x="53" y="85"/>
                  </a:lnTo>
                  <a:lnTo>
                    <a:pt x="48" y="57"/>
                  </a:lnTo>
                  <a:lnTo>
                    <a:pt x="40" y="28"/>
                  </a:lnTo>
                  <a:lnTo>
                    <a:pt x="31" y="0"/>
                  </a:lnTo>
                  <a:lnTo>
                    <a:pt x="0" y="11"/>
                  </a:lnTo>
                  <a:lnTo>
                    <a:pt x="7" y="37"/>
                  </a:lnTo>
                  <a:lnTo>
                    <a:pt x="15" y="64"/>
                  </a:lnTo>
                  <a:lnTo>
                    <a:pt x="20" y="90"/>
                  </a:lnTo>
                  <a:lnTo>
                    <a:pt x="24" y="118"/>
                  </a:lnTo>
                  <a:lnTo>
                    <a:pt x="28" y="143"/>
                  </a:lnTo>
                  <a:lnTo>
                    <a:pt x="31" y="168"/>
                  </a:lnTo>
                  <a:lnTo>
                    <a:pt x="32" y="193"/>
                  </a:lnTo>
                  <a:lnTo>
                    <a:pt x="32" y="216"/>
                  </a:lnTo>
                  <a:lnTo>
                    <a:pt x="32" y="216"/>
                  </a:lnTo>
                  <a:lnTo>
                    <a:pt x="66" y="216"/>
                  </a:lnTo>
                  <a:close/>
                </a:path>
              </a:pathLst>
            </a:custGeom>
            <a:solidFill>
              <a:srgbClr val="1F1A17"/>
            </a:solidFill>
            <a:ln w="9525">
              <a:noFill/>
              <a:round/>
              <a:headEnd/>
              <a:tailEnd/>
            </a:ln>
          </p:spPr>
          <p:txBody>
            <a:bodyPr/>
            <a:lstStyle/>
            <a:p>
              <a:endParaRPr lang="pt-BR"/>
            </a:p>
          </p:txBody>
        </p:sp>
        <p:sp>
          <p:nvSpPr>
            <p:cNvPr id="384029" name="Freeform 29"/>
            <p:cNvSpPr>
              <a:spLocks/>
            </p:cNvSpPr>
            <p:nvPr/>
          </p:nvSpPr>
          <p:spPr bwMode="auto">
            <a:xfrm>
              <a:off x="3155" y="1600"/>
              <a:ext cx="17" cy="50"/>
            </a:xfrm>
            <a:custGeom>
              <a:avLst/>
              <a:gdLst/>
              <a:ahLst/>
              <a:cxnLst>
                <a:cxn ang="0">
                  <a:pos x="34" y="200"/>
                </a:cxn>
                <a:cxn ang="0">
                  <a:pos x="33" y="202"/>
                </a:cxn>
                <a:cxn ang="0">
                  <a:pos x="39" y="178"/>
                </a:cxn>
                <a:cxn ang="0">
                  <a:pos x="46" y="153"/>
                </a:cxn>
                <a:cxn ang="0">
                  <a:pos x="52" y="128"/>
                </a:cxn>
                <a:cxn ang="0">
                  <a:pos x="57" y="102"/>
                </a:cxn>
                <a:cxn ang="0">
                  <a:pos x="61" y="78"/>
                </a:cxn>
                <a:cxn ang="0">
                  <a:pos x="65" y="52"/>
                </a:cxn>
                <a:cxn ang="0">
                  <a:pos x="66" y="26"/>
                </a:cxn>
                <a:cxn ang="0">
                  <a:pos x="68" y="0"/>
                </a:cxn>
                <a:cxn ang="0">
                  <a:pos x="34" y="0"/>
                </a:cxn>
                <a:cxn ang="0">
                  <a:pos x="33" y="23"/>
                </a:cxn>
                <a:cxn ang="0">
                  <a:pos x="31" y="48"/>
                </a:cxn>
                <a:cxn ang="0">
                  <a:pos x="28" y="73"/>
                </a:cxn>
                <a:cxn ang="0">
                  <a:pos x="24" y="97"/>
                </a:cxn>
                <a:cxn ang="0">
                  <a:pos x="18" y="122"/>
                </a:cxn>
                <a:cxn ang="0">
                  <a:pos x="13" y="145"/>
                </a:cxn>
                <a:cxn ang="0">
                  <a:pos x="7" y="170"/>
                </a:cxn>
                <a:cxn ang="0">
                  <a:pos x="0" y="193"/>
                </a:cxn>
                <a:cxn ang="0">
                  <a:pos x="0" y="196"/>
                </a:cxn>
                <a:cxn ang="0">
                  <a:pos x="34" y="200"/>
                </a:cxn>
              </a:cxnLst>
              <a:rect l="0" t="0" r="r" b="b"/>
              <a:pathLst>
                <a:path w="68" h="202">
                  <a:moveTo>
                    <a:pt x="34" y="200"/>
                  </a:moveTo>
                  <a:lnTo>
                    <a:pt x="33" y="202"/>
                  </a:lnTo>
                  <a:lnTo>
                    <a:pt x="39" y="178"/>
                  </a:lnTo>
                  <a:lnTo>
                    <a:pt x="46" y="153"/>
                  </a:lnTo>
                  <a:lnTo>
                    <a:pt x="52" y="128"/>
                  </a:lnTo>
                  <a:lnTo>
                    <a:pt x="57" y="102"/>
                  </a:lnTo>
                  <a:lnTo>
                    <a:pt x="61" y="78"/>
                  </a:lnTo>
                  <a:lnTo>
                    <a:pt x="65" y="52"/>
                  </a:lnTo>
                  <a:lnTo>
                    <a:pt x="66" y="26"/>
                  </a:lnTo>
                  <a:lnTo>
                    <a:pt x="68" y="0"/>
                  </a:lnTo>
                  <a:lnTo>
                    <a:pt x="34" y="0"/>
                  </a:lnTo>
                  <a:lnTo>
                    <a:pt x="33" y="23"/>
                  </a:lnTo>
                  <a:lnTo>
                    <a:pt x="31" y="48"/>
                  </a:lnTo>
                  <a:lnTo>
                    <a:pt x="28" y="73"/>
                  </a:lnTo>
                  <a:lnTo>
                    <a:pt x="24" y="97"/>
                  </a:lnTo>
                  <a:lnTo>
                    <a:pt x="18" y="122"/>
                  </a:lnTo>
                  <a:lnTo>
                    <a:pt x="13" y="145"/>
                  </a:lnTo>
                  <a:lnTo>
                    <a:pt x="7" y="170"/>
                  </a:lnTo>
                  <a:lnTo>
                    <a:pt x="0" y="193"/>
                  </a:lnTo>
                  <a:lnTo>
                    <a:pt x="0" y="196"/>
                  </a:lnTo>
                  <a:lnTo>
                    <a:pt x="34" y="200"/>
                  </a:lnTo>
                  <a:close/>
                </a:path>
              </a:pathLst>
            </a:custGeom>
            <a:solidFill>
              <a:srgbClr val="1F1A17"/>
            </a:solidFill>
            <a:ln w="9525">
              <a:noFill/>
              <a:round/>
              <a:headEnd/>
              <a:tailEnd/>
            </a:ln>
          </p:spPr>
          <p:txBody>
            <a:bodyPr/>
            <a:lstStyle/>
            <a:p>
              <a:endParaRPr lang="pt-BR"/>
            </a:p>
          </p:txBody>
        </p:sp>
        <p:sp>
          <p:nvSpPr>
            <p:cNvPr id="384030" name="Freeform 30"/>
            <p:cNvSpPr>
              <a:spLocks/>
            </p:cNvSpPr>
            <p:nvPr/>
          </p:nvSpPr>
          <p:spPr bwMode="auto">
            <a:xfrm>
              <a:off x="3139" y="1649"/>
              <a:ext cx="24" cy="49"/>
            </a:xfrm>
            <a:custGeom>
              <a:avLst/>
              <a:gdLst/>
              <a:ahLst/>
              <a:cxnLst>
                <a:cxn ang="0">
                  <a:pos x="33" y="198"/>
                </a:cxn>
                <a:cxn ang="0">
                  <a:pos x="34" y="194"/>
                </a:cxn>
                <a:cxn ang="0">
                  <a:pos x="36" y="182"/>
                </a:cxn>
                <a:cxn ang="0">
                  <a:pos x="38" y="171"/>
                </a:cxn>
                <a:cxn ang="0">
                  <a:pos x="41" y="159"/>
                </a:cxn>
                <a:cxn ang="0">
                  <a:pos x="45" y="149"/>
                </a:cxn>
                <a:cxn ang="0">
                  <a:pos x="54" y="127"/>
                </a:cxn>
                <a:cxn ang="0">
                  <a:pos x="64" y="105"/>
                </a:cxn>
                <a:cxn ang="0">
                  <a:pos x="74" y="81"/>
                </a:cxn>
                <a:cxn ang="0">
                  <a:pos x="85" y="57"/>
                </a:cxn>
                <a:cxn ang="0">
                  <a:pos x="90" y="44"/>
                </a:cxn>
                <a:cxn ang="0">
                  <a:pos x="94" y="31"/>
                </a:cxn>
                <a:cxn ang="0">
                  <a:pos x="96" y="18"/>
                </a:cxn>
                <a:cxn ang="0">
                  <a:pos x="99" y="4"/>
                </a:cxn>
                <a:cxn ang="0">
                  <a:pos x="65" y="0"/>
                </a:cxn>
                <a:cxn ang="0">
                  <a:pos x="63" y="11"/>
                </a:cxn>
                <a:cxn ang="0">
                  <a:pos x="60" y="23"/>
                </a:cxn>
                <a:cxn ang="0">
                  <a:pos x="58" y="33"/>
                </a:cxn>
                <a:cxn ang="0">
                  <a:pos x="54" y="45"/>
                </a:cxn>
                <a:cxn ang="0">
                  <a:pos x="43" y="67"/>
                </a:cxn>
                <a:cxn ang="0">
                  <a:pos x="33" y="90"/>
                </a:cxn>
                <a:cxn ang="0">
                  <a:pos x="23" y="112"/>
                </a:cxn>
                <a:cxn ang="0">
                  <a:pos x="12" y="137"/>
                </a:cxn>
                <a:cxn ang="0">
                  <a:pos x="8" y="150"/>
                </a:cxn>
                <a:cxn ang="0">
                  <a:pos x="4" y="163"/>
                </a:cxn>
                <a:cxn ang="0">
                  <a:pos x="2" y="177"/>
                </a:cxn>
                <a:cxn ang="0">
                  <a:pos x="0" y="191"/>
                </a:cxn>
                <a:cxn ang="0">
                  <a:pos x="2" y="186"/>
                </a:cxn>
                <a:cxn ang="0">
                  <a:pos x="33" y="198"/>
                </a:cxn>
              </a:cxnLst>
              <a:rect l="0" t="0" r="r" b="b"/>
              <a:pathLst>
                <a:path w="99" h="198">
                  <a:moveTo>
                    <a:pt x="33" y="198"/>
                  </a:moveTo>
                  <a:lnTo>
                    <a:pt x="34" y="194"/>
                  </a:lnTo>
                  <a:lnTo>
                    <a:pt x="36" y="182"/>
                  </a:lnTo>
                  <a:lnTo>
                    <a:pt x="38" y="171"/>
                  </a:lnTo>
                  <a:lnTo>
                    <a:pt x="41" y="159"/>
                  </a:lnTo>
                  <a:lnTo>
                    <a:pt x="45" y="149"/>
                  </a:lnTo>
                  <a:lnTo>
                    <a:pt x="54" y="127"/>
                  </a:lnTo>
                  <a:lnTo>
                    <a:pt x="64" y="105"/>
                  </a:lnTo>
                  <a:lnTo>
                    <a:pt x="74" y="81"/>
                  </a:lnTo>
                  <a:lnTo>
                    <a:pt x="85" y="57"/>
                  </a:lnTo>
                  <a:lnTo>
                    <a:pt x="90" y="44"/>
                  </a:lnTo>
                  <a:lnTo>
                    <a:pt x="94" y="31"/>
                  </a:lnTo>
                  <a:lnTo>
                    <a:pt x="96" y="18"/>
                  </a:lnTo>
                  <a:lnTo>
                    <a:pt x="99" y="4"/>
                  </a:lnTo>
                  <a:lnTo>
                    <a:pt x="65" y="0"/>
                  </a:lnTo>
                  <a:lnTo>
                    <a:pt x="63" y="11"/>
                  </a:lnTo>
                  <a:lnTo>
                    <a:pt x="60" y="23"/>
                  </a:lnTo>
                  <a:lnTo>
                    <a:pt x="58" y="33"/>
                  </a:lnTo>
                  <a:lnTo>
                    <a:pt x="54" y="45"/>
                  </a:lnTo>
                  <a:lnTo>
                    <a:pt x="43" y="67"/>
                  </a:lnTo>
                  <a:lnTo>
                    <a:pt x="33" y="90"/>
                  </a:lnTo>
                  <a:lnTo>
                    <a:pt x="23" y="112"/>
                  </a:lnTo>
                  <a:lnTo>
                    <a:pt x="12" y="137"/>
                  </a:lnTo>
                  <a:lnTo>
                    <a:pt x="8" y="150"/>
                  </a:lnTo>
                  <a:lnTo>
                    <a:pt x="4" y="163"/>
                  </a:lnTo>
                  <a:lnTo>
                    <a:pt x="2" y="177"/>
                  </a:lnTo>
                  <a:lnTo>
                    <a:pt x="0" y="191"/>
                  </a:lnTo>
                  <a:lnTo>
                    <a:pt x="2" y="186"/>
                  </a:lnTo>
                  <a:lnTo>
                    <a:pt x="33" y="198"/>
                  </a:lnTo>
                  <a:close/>
                </a:path>
              </a:pathLst>
            </a:custGeom>
            <a:solidFill>
              <a:srgbClr val="1F1A17"/>
            </a:solidFill>
            <a:ln w="9525">
              <a:noFill/>
              <a:round/>
              <a:headEnd/>
              <a:tailEnd/>
            </a:ln>
          </p:spPr>
          <p:txBody>
            <a:bodyPr/>
            <a:lstStyle/>
            <a:p>
              <a:endParaRPr lang="pt-BR"/>
            </a:p>
          </p:txBody>
        </p:sp>
        <p:sp>
          <p:nvSpPr>
            <p:cNvPr id="384031" name="Freeform 31"/>
            <p:cNvSpPr>
              <a:spLocks/>
            </p:cNvSpPr>
            <p:nvPr/>
          </p:nvSpPr>
          <p:spPr bwMode="auto">
            <a:xfrm>
              <a:off x="3135" y="1695"/>
              <a:ext cx="12" cy="47"/>
            </a:xfrm>
            <a:custGeom>
              <a:avLst/>
              <a:gdLst/>
              <a:ahLst/>
              <a:cxnLst>
                <a:cxn ang="0">
                  <a:pos x="48" y="180"/>
                </a:cxn>
                <a:cxn ang="0">
                  <a:pos x="47" y="177"/>
                </a:cxn>
                <a:cxn ang="0">
                  <a:pos x="42" y="157"/>
                </a:cxn>
                <a:cxn ang="0">
                  <a:pos x="38" y="136"/>
                </a:cxn>
                <a:cxn ang="0">
                  <a:pos x="35" y="116"/>
                </a:cxn>
                <a:cxn ang="0">
                  <a:pos x="34" y="94"/>
                </a:cxn>
                <a:cxn ang="0">
                  <a:pos x="35" y="73"/>
                </a:cxn>
                <a:cxn ang="0">
                  <a:pos x="38" y="51"/>
                </a:cxn>
                <a:cxn ang="0">
                  <a:pos x="42" y="31"/>
                </a:cxn>
                <a:cxn ang="0">
                  <a:pos x="47" y="12"/>
                </a:cxn>
                <a:cxn ang="0">
                  <a:pos x="16" y="0"/>
                </a:cxn>
                <a:cxn ang="0">
                  <a:pos x="8" y="24"/>
                </a:cxn>
                <a:cxn ang="0">
                  <a:pos x="4" y="47"/>
                </a:cxn>
                <a:cxn ang="0">
                  <a:pos x="2" y="70"/>
                </a:cxn>
                <a:cxn ang="0">
                  <a:pos x="0" y="94"/>
                </a:cxn>
                <a:cxn ang="0">
                  <a:pos x="2" y="118"/>
                </a:cxn>
                <a:cxn ang="0">
                  <a:pos x="4" y="142"/>
                </a:cxn>
                <a:cxn ang="0">
                  <a:pos x="9" y="164"/>
                </a:cxn>
                <a:cxn ang="0">
                  <a:pos x="16" y="186"/>
                </a:cxn>
                <a:cxn ang="0">
                  <a:pos x="14" y="180"/>
                </a:cxn>
                <a:cxn ang="0">
                  <a:pos x="48" y="180"/>
                </a:cxn>
              </a:cxnLst>
              <a:rect l="0" t="0" r="r" b="b"/>
              <a:pathLst>
                <a:path w="48" h="186">
                  <a:moveTo>
                    <a:pt x="48" y="180"/>
                  </a:moveTo>
                  <a:lnTo>
                    <a:pt x="47" y="177"/>
                  </a:lnTo>
                  <a:lnTo>
                    <a:pt x="42" y="157"/>
                  </a:lnTo>
                  <a:lnTo>
                    <a:pt x="38" y="136"/>
                  </a:lnTo>
                  <a:lnTo>
                    <a:pt x="35" y="116"/>
                  </a:lnTo>
                  <a:lnTo>
                    <a:pt x="34" y="94"/>
                  </a:lnTo>
                  <a:lnTo>
                    <a:pt x="35" y="73"/>
                  </a:lnTo>
                  <a:lnTo>
                    <a:pt x="38" y="51"/>
                  </a:lnTo>
                  <a:lnTo>
                    <a:pt x="42" y="31"/>
                  </a:lnTo>
                  <a:lnTo>
                    <a:pt x="47" y="12"/>
                  </a:lnTo>
                  <a:lnTo>
                    <a:pt x="16" y="0"/>
                  </a:lnTo>
                  <a:lnTo>
                    <a:pt x="8" y="24"/>
                  </a:lnTo>
                  <a:lnTo>
                    <a:pt x="4" y="47"/>
                  </a:lnTo>
                  <a:lnTo>
                    <a:pt x="2" y="70"/>
                  </a:lnTo>
                  <a:lnTo>
                    <a:pt x="0" y="94"/>
                  </a:lnTo>
                  <a:lnTo>
                    <a:pt x="2" y="118"/>
                  </a:lnTo>
                  <a:lnTo>
                    <a:pt x="4" y="142"/>
                  </a:lnTo>
                  <a:lnTo>
                    <a:pt x="9" y="164"/>
                  </a:lnTo>
                  <a:lnTo>
                    <a:pt x="16" y="186"/>
                  </a:lnTo>
                  <a:lnTo>
                    <a:pt x="14" y="180"/>
                  </a:lnTo>
                  <a:lnTo>
                    <a:pt x="48" y="180"/>
                  </a:lnTo>
                  <a:close/>
                </a:path>
              </a:pathLst>
            </a:custGeom>
            <a:solidFill>
              <a:srgbClr val="1F1A17"/>
            </a:solidFill>
            <a:ln w="9525">
              <a:noFill/>
              <a:round/>
              <a:headEnd/>
              <a:tailEnd/>
            </a:ln>
          </p:spPr>
          <p:txBody>
            <a:bodyPr/>
            <a:lstStyle/>
            <a:p>
              <a:endParaRPr lang="pt-BR"/>
            </a:p>
          </p:txBody>
        </p:sp>
        <p:sp>
          <p:nvSpPr>
            <p:cNvPr id="384032" name="Freeform 32"/>
            <p:cNvSpPr>
              <a:spLocks/>
            </p:cNvSpPr>
            <p:nvPr/>
          </p:nvSpPr>
          <p:spPr bwMode="auto">
            <a:xfrm>
              <a:off x="3139" y="1740"/>
              <a:ext cx="17" cy="34"/>
            </a:xfrm>
            <a:custGeom>
              <a:avLst/>
              <a:gdLst/>
              <a:ahLst/>
              <a:cxnLst>
                <a:cxn ang="0">
                  <a:pos x="71" y="130"/>
                </a:cxn>
                <a:cxn ang="0">
                  <a:pos x="71" y="133"/>
                </a:cxn>
                <a:cxn ang="0">
                  <a:pos x="68" y="112"/>
                </a:cxn>
                <a:cxn ang="0">
                  <a:pos x="63" y="91"/>
                </a:cxn>
                <a:cxn ang="0">
                  <a:pos x="56" y="73"/>
                </a:cxn>
                <a:cxn ang="0">
                  <a:pos x="50" y="56"/>
                </a:cxn>
                <a:cxn ang="0">
                  <a:pos x="43" y="39"/>
                </a:cxn>
                <a:cxn ang="0">
                  <a:pos x="38" y="25"/>
                </a:cxn>
                <a:cxn ang="0">
                  <a:pos x="36" y="12"/>
                </a:cxn>
                <a:cxn ang="0">
                  <a:pos x="34" y="0"/>
                </a:cxn>
                <a:cxn ang="0">
                  <a:pos x="0" y="0"/>
                </a:cxn>
                <a:cxn ang="0">
                  <a:pos x="2" y="19"/>
                </a:cxn>
                <a:cxn ang="0">
                  <a:pos x="7" y="35"/>
                </a:cxn>
                <a:cxn ang="0">
                  <a:pos x="12" y="51"/>
                </a:cxn>
                <a:cxn ang="0">
                  <a:pos x="19" y="68"/>
                </a:cxn>
                <a:cxn ang="0">
                  <a:pos x="25" y="85"/>
                </a:cxn>
                <a:cxn ang="0">
                  <a:pos x="30" y="101"/>
                </a:cxn>
                <a:cxn ang="0">
                  <a:pos x="36" y="117"/>
                </a:cxn>
                <a:cxn ang="0">
                  <a:pos x="37" y="134"/>
                </a:cxn>
                <a:cxn ang="0">
                  <a:pos x="37" y="136"/>
                </a:cxn>
                <a:cxn ang="0">
                  <a:pos x="71" y="130"/>
                </a:cxn>
              </a:cxnLst>
              <a:rect l="0" t="0" r="r" b="b"/>
              <a:pathLst>
                <a:path w="71" h="136">
                  <a:moveTo>
                    <a:pt x="71" y="130"/>
                  </a:moveTo>
                  <a:lnTo>
                    <a:pt x="71" y="133"/>
                  </a:lnTo>
                  <a:lnTo>
                    <a:pt x="68" y="112"/>
                  </a:lnTo>
                  <a:lnTo>
                    <a:pt x="63" y="91"/>
                  </a:lnTo>
                  <a:lnTo>
                    <a:pt x="56" y="73"/>
                  </a:lnTo>
                  <a:lnTo>
                    <a:pt x="50" y="56"/>
                  </a:lnTo>
                  <a:lnTo>
                    <a:pt x="43" y="39"/>
                  </a:lnTo>
                  <a:lnTo>
                    <a:pt x="38" y="25"/>
                  </a:lnTo>
                  <a:lnTo>
                    <a:pt x="36" y="12"/>
                  </a:lnTo>
                  <a:lnTo>
                    <a:pt x="34" y="0"/>
                  </a:lnTo>
                  <a:lnTo>
                    <a:pt x="0" y="0"/>
                  </a:lnTo>
                  <a:lnTo>
                    <a:pt x="2" y="19"/>
                  </a:lnTo>
                  <a:lnTo>
                    <a:pt x="7" y="35"/>
                  </a:lnTo>
                  <a:lnTo>
                    <a:pt x="12" y="51"/>
                  </a:lnTo>
                  <a:lnTo>
                    <a:pt x="19" y="68"/>
                  </a:lnTo>
                  <a:lnTo>
                    <a:pt x="25" y="85"/>
                  </a:lnTo>
                  <a:lnTo>
                    <a:pt x="30" y="101"/>
                  </a:lnTo>
                  <a:lnTo>
                    <a:pt x="36" y="117"/>
                  </a:lnTo>
                  <a:lnTo>
                    <a:pt x="37" y="134"/>
                  </a:lnTo>
                  <a:lnTo>
                    <a:pt x="37" y="136"/>
                  </a:lnTo>
                  <a:lnTo>
                    <a:pt x="71" y="130"/>
                  </a:lnTo>
                  <a:close/>
                </a:path>
              </a:pathLst>
            </a:custGeom>
            <a:solidFill>
              <a:srgbClr val="1F1A17"/>
            </a:solidFill>
            <a:ln w="9525">
              <a:noFill/>
              <a:round/>
              <a:headEnd/>
              <a:tailEnd/>
            </a:ln>
          </p:spPr>
          <p:txBody>
            <a:bodyPr/>
            <a:lstStyle/>
            <a:p>
              <a:endParaRPr lang="pt-BR"/>
            </a:p>
          </p:txBody>
        </p:sp>
        <p:sp>
          <p:nvSpPr>
            <p:cNvPr id="384033" name="Freeform 33"/>
            <p:cNvSpPr>
              <a:spLocks/>
            </p:cNvSpPr>
            <p:nvPr/>
          </p:nvSpPr>
          <p:spPr bwMode="auto">
            <a:xfrm>
              <a:off x="3148" y="1773"/>
              <a:ext cx="10" cy="32"/>
            </a:xfrm>
            <a:custGeom>
              <a:avLst/>
              <a:gdLst/>
              <a:ahLst/>
              <a:cxnLst>
                <a:cxn ang="0">
                  <a:pos x="34" y="131"/>
                </a:cxn>
                <a:cxn ang="0">
                  <a:pos x="34" y="131"/>
                </a:cxn>
                <a:cxn ang="0">
                  <a:pos x="37" y="114"/>
                </a:cxn>
                <a:cxn ang="0">
                  <a:pos x="40" y="97"/>
                </a:cxn>
                <a:cxn ang="0">
                  <a:pos x="41" y="82"/>
                </a:cxn>
                <a:cxn ang="0">
                  <a:pos x="41" y="65"/>
                </a:cxn>
                <a:cxn ang="0">
                  <a:pos x="40" y="49"/>
                </a:cxn>
                <a:cxn ang="0">
                  <a:pos x="39" y="32"/>
                </a:cxn>
                <a:cxn ang="0">
                  <a:pos x="36" y="17"/>
                </a:cxn>
                <a:cxn ang="0">
                  <a:pos x="34" y="0"/>
                </a:cxn>
                <a:cxn ang="0">
                  <a:pos x="0" y="6"/>
                </a:cxn>
                <a:cxn ang="0">
                  <a:pos x="4" y="22"/>
                </a:cxn>
                <a:cxn ang="0">
                  <a:pos x="5" y="36"/>
                </a:cxn>
                <a:cxn ang="0">
                  <a:pos x="6" y="51"/>
                </a:cxn>
                <a:cxn ang="0">
                  <a:pos x="8" y="66"/>
                </a:cxn>
                <a:cxn ang="0">
                  <a:pos x="8" y="80"/>
                </a:cxn>
                <a:cxn ang="0">
                  <a:pos x="6" y="95"/>
                </a:cxn>
                <a:cxn ang="0">
                  <a:pos x="4" y="109"/>
                </a:cxn>
                <a:cxn ang="0">
                  <a:pos x="1" y="123"/>
                </a:cxn>
                <a:cxn ang="0">
                  <a:pos x="1" y="123"/>
                </a:cxn>
                <a:cxn ang="0">
                  <a:pos x="34" y="131"/>
                </a:cxn>
              </a:cxnLst>
              <a:rect l="0" t="0" r="r" b="b"/>
              <a:pathLst>
                <a:path w="41" h="131">
                  <a:moveTo>
                    <a:pt x="34" y="131"/>
                  </a:moveTo>
                  <a:lnTo>
                    <a:pt x="34" y="131"/>
                  </a:lnTo>
                  <a:lnTo>
                    <a:pt x="37" y="114"/>
                  </a:lnTo>
                  <a:lnTo>
                    <a:pt x="40" y="97"/>
                  </a:lnTo>
                  <a:lnTo>
                    <a:pt x="41" y="82"/>
                  </a:lnTo>
                  <a:lnTo>
                    <a:pt x="41" y="65"/>
                  </a:lnTo>
                  <a:lnTo>
                    <a:pt x="40" y="49"/>
                  </a:lnTo>
                  <a:lnTo>
                    <a:pt x="39" y="32"/>
                  </a:lnTo>
                  <a:lnTo>
                    <a:pt x="36" y="17"/>
                  </a:lnTo>
                  <a:lnTo>
                    <a:pt x="34" y="0"/>
                  </a:lnTo>
                  <a:lnTo>
                    <a:pt x="0" y="6"/>
                  </a:lnTo>
                  <a:lnTo>
                    <a:pt x="4" y="22"/>
                  </a:lnTo>
                  <a:lnTo>
                    <a:pt x="5" y="36"/>
                  </a:lnTo>
                  <a:lnTo>
                    <a:pt x="6" y="51"/>
                  </a:lnTo>
                  <a:lnTo>
                    <a:pt x="8" y="66"/>
                  </a:lnTo>
                  <a:lnTo>
                    <a:pt x="8" y="80"/>
                  </a:lnTo>
                  <a:lnTo>
                    <a:pt x="6" y="95"/>
                  </a:lnTo>
                  <a:lnTo>
                    <a:pt x="4" y="109"/>
                  </a:lnTo>
                  <a:lnTo>
                    <a:pt x="1" y="123"/>
                  </a:lnTo>
                  <a:lnTo>
                    <a:pt x="1" y="123"/>
                  </a:lnTo>
                  <a:lnTo>
                    <a:pt x="34" y="131"/>
                  </a:lnTo>
                  <a:close/>
                </a:path>
              </a:pathLst>
            </a:custGeom>
            <a:solidFill>
              <a:srgbClr val="1F1A17"/>
            </a:solidFill>
            <a:ln w="9525">
              <a:noFill/>
              <a:round/>
              <a:headEnd/>
              <a:tailEnd/>
            </a:ln>
          </p:spPr>
          <p:txBody>
            <a:bodyPr/>
            <a:lstStyle/>
            <a:p>
              <a:endParaRPr lang="pt-BR"/>
            </a:p>
          </p:txBody>
        </p:sp>
        <p:sp>
          <p:nvSpPr>
            <p:cNvPr id="384034" name="Freeform 34"/>
            <p:cNvSpPr>
              <a:spLocks/>
            </p:cNvSpPr>
            <p:nvPr/>
          </p:nvSpPr>
          <p:spPr bwMode="auto">
            <a:xfrm>
              <a:off x="3126" y="1804"/>
              <a:ext cx="30" cy="46"/>
            </a:xfrm>
            <a:custGeom>
              <a:avLst/>
              <a:gdLst/>
              <a:ahLst/>
              <a:cxnLst>
                <a:cxn ang="0">
                  <a:pos x="26" y="187"/>
                </a:cxn>
                <a:cxn ang="0">
                  <a:pos x="25" y="187"/>
                </a:cxn>
                <a:cxn ang="0">
                  <a:pos x="42" y="169"/>
                </a:cxn>
                <a:cxn ang="0">
                  <a:pos x="57" y="148"/>
                </a:cxn>
                <a:cxn ang="0">
                  <a:pos x="70" y="125"/>
                </a:cxn>
                <a:cxn ang="0">
                  <a:pos x="83" y="101"/>
                </a:cxn>
                <a:cxn ang="0">
                  <a:pos x="95" y="78"/>
                </a:cxn>
                <a:cxn ang="0">
                  <a:pos x="104" y="55"/>
                </a:cxn>
                <a:cxn ang="0">
                  <a:pos x="113" y="31"/>
                </a:cxn>
                <a:cxn ang="0">
                  <a:pos x="120" y="8"/>
                </a:cxn>
                <a:cxn ang="0">
                  <a:pos x="87" y="0"/>
                </a:cxn>
                <a:cxn ang="0">
                  <a:pos x="81" y="21"/>
                </a:cxn>
                <a:cxn ang="0">
                  <a:pos x="73" y="43"/>
                </a:cxn>
                <a:cxn ang="0">
                  <a:pos x="64" y="65"/>
                </a:cxn>
                <a:cxn ang="0">
                  <a:pos x="53" y="87"/>
                </a:cxn>
                <a:cxn ang="0">
                  <a:pos x="42" y="108"/>
                </a:cxn>
                <a:cxn ang="0">
                  <a:pos x="29" y="128"/>
                </a:cxn>
                <a:cxn ang="0">
                  <a:pos x="14" y="148"/>
                </a:cxn>
                <a:cxn ang="0">
                  <a:pos x="0" y="165"/>
                </a:cxn>
                <a:cxn ang="0">
                  <a:pos x="0" y="165"/>
                </a:cxn>
                <a:cxn ang="0">
                  <a:pos x="26" y="187"/>
                </a:cxn>
              </a:cxnLst>
              <a:rect l="0" t="0" r="r" b="b"/>
              <a:pathLst>
                <a:path w="120" h="187">
                  <a:moveTo>
                    <a:pt x="26" y="187"/>
                  </a:moveTo>
                  <a:lnTo>
                    <a:pt x="25" y="187"/>
                  </a:lnTo>
                  <a:lnTo>
                    <a:pt x="42" y="169"/>
                  </a:lnTo>
                  <a:lnTo>
                    <a:pt x="57" y="148"/>
                  </a:lnTo>
                  <a:lnTo>
                    <a:pt x="70" y="125"/>
                  </a:lnTo>
                  <a:lnTo>
                    <a:pt x="83" y="101"/>
                  </a:lnTo>
                  <a:lnTo>
                    <a:pt x="95" y="78"/>
                  </a:lnTo>
                  <a:lnTo>
                    <a:pt x="104" y="55"/>
                  </a:lnTo>
                  <a:lnTo>
                    <a:pt x="113" y="31"/>
                  </a:lnTo>
                  <a:lnTo>
                    <a:pt x="120" y="8"/>
                  </a:lnTo>
                  <a:lnTo>
                    <a:pt x="87" y="0"/>
                  </a:lnTo>
                  <a:lnTo>
                    <a:pt x="81" y="21"/>
                  </a:lnTo>
                  <a:lnTo>
                    <a:pt x="73" y="43"/>
                  </a:lnTo>
                  <a:lnTo>
                    <a:pt x="64" y="65"/>
                  </a:lnTo>
                  <a:lnTo>
                    <a:pt x="53" y="87"/>
                  </a:lnTo>
                  <a:lnTo>
                    <a:pt x="42" y="108"/>
                  </a:lnTo>
                  <a:lnTo>
                    <a:pt x="29" y="128"/>
                  </a:lnTo>
                  <a:lnTo>
                    <a:pt x="14" y="148"/>
                  </a:lnTo>
                  <a:lnTo>
                    <a:pt x="0" y="165"/>
                  </a:lnTo>
                  <a:lnTo>
                    <a:pt x="0" y="165"/>
                  </a:lnTo>
                  <a:lnTo>
                    <a:pt x="26" y="187"/>
                  </a:lnTo>
                  <a:close/>
                </a:path>
              </a:pathLst>
            </a:custGeom>
            <a:solidFill>
              <a:srgbClr val="1F1A17"/>
            </a:solidFill>
            <a:ln w="9525">
              <a:noFill/>
              <a:round/>
              <a:headEnd/>
              <a:tailEnd/>
            </a:ln>
          </p:spPr>
          <p:txBody>
            <a:bodyPr/>
            <a:lstStyle/>
            <a:p>
              <a:endParaRPr lang="pt-BR"/>
            </a:p>
          </p:txBody>
        </p:sp>
        <p:sp>
          <p:nvSpPr>
            <p:cNvPr id="384035" name="Freeform 35"/>
            <p:cNvSpPr>
              <a:spLocks/>
            </p:cNvSpPr>
            <p:nvPr/>
          </p:nvSpPr>
          <p:spPr bwMode="auto">
            <a:xfrm>
              <a:off x="3082" y="1845"/>
              <a:ext cx="51" cy="39"/>
            </a:xfrm>
            <a:custGeom>
              <a:avLst/>
              <a:gdLst/>
              <a:ahLst/>
              <a:cxnLst>
                <a:cxn ang="0">
                  <a:pos x="14" y="155"/>
                </a:cxn>
                <a:cxn ang="0">
                  <a:pos x="14" y="155"/>
                </a:cxn>
                <a:cxn ang="0">
                  <a:pos x="39" y="142"/>
                </a:cxn>
                <a:cxn ang="0">
                  <a:pos x="63" y="129"/>
                </a:cxn>
                <a:cxn ang="0">
                  <a:pos x="89" y="114"/>
                </a:cxn>
                <a:cxn ang="0">
                  <a:pos x="114" y="98"/>
                </a:cxn>
                <a:cxn ang="0">
                  <a:pos x="138" y="80"/>
                </a:cxn>
                <a:cxn ang="0">
                  <a:pos x="162" y="62"/>
                </a:cxn>
                <a:cxn ang="0">
                  <a:pos x="184" y="42"/>
                </a:cxn>
                <a:cxn ang="0">
                  <a:pos x="203" y="22"/>
                </a:cxn>
                <a:cxn ang="0">
                  <a:pos x="177" y="0"/>
                </a:cxn>
                <a:cxn ang="0">
                  <a:pos x="159" y="18"/>
                </a:cxn>
                <a:cxn ang="0">
                  <a:pos x="140" y="36"/>
                </a:cxn>
                <a:cxn ang="0">
                  <a:pos x="119" y="54"/>
                </a:cxn>
                <a:cxn ang="0">
                  <a:pos x="96" y="70"/>
                </a:cxn>
                <a:cxn ang="0">
                  <a:pos x="71" y="85"/>
                </a:cxn>
                <a:cxn ang="0">
                  <a:pos x="46" y="99"/>
                </a:cxn>
                <a:cxn ang="0">
                  <a:pos x="23" y="114"/>
                </a:cxn>
                <a:cxn ang="0">
                  <a:pos x="0" y="125"/>
                </a:cxn>
                <a:cxn ang="0">
                  <a:pos x="0" y="125"/>
                </a:cxn>
                <a:cxn ang="0">
                  <a:pos x="14" y="155"/>
                </a:cxn>
              </a:cxnLst>
              <a:rect l="0" t="0" r="r" b="b"/>
              <a:pathLst>
                <a:path w="203" h="155">
                  <a:moveTo>
                    <a:pt x="14" y="155"/>
                  </a:moveTo>
                  <a:lnTo>
                    <a:pt x="14" y="155"/>
                  </a:lnTo>
                  <a:lnTo>
                    <a:pt x="39" y="142"/>
                  </a:lnTo>
                  <a:lnTo>
                    <a:pt x="63" y="129"/>
                  </a:lnTo>
                  <a:lnTo>
                    <a:pt x="89" y="114"/>
                  </a:lnTo>
                  <a:lnTo>
                    <a:pt x="114" y="98"/>
                  </a:lnTo>
                  <a:lnTo>
                    <a:pt x="138" y="80"/>
                  </a:lnTo>
                  <a:lnTo>
                    <a:pt x="162" y="62"/>
                  </a:lnTo>
                  <a:lnTo>
                    <a:pt x="184" y="42"/>
                  </a:lnTo>
                  <a:lnTo>
                    <a:pt x="203" y="22"/>
                  </a:lnTo>
                  <a:lnTo>
                    <a:pt x="177" y="0"/>
                  </a:lnTo>
                  <a:lnTo>
                    <a:pt x="159" y="18"/>
                  </a:lnTo>
                  <a:lnTo>
                    <a:pt x="140" y="36"/>
                  </a:lnTo>
                  <a:lnTo>
                    <a:pt x="119" y="54"/>
                  </a:lnTo>
                  <a:lnTo>
                    <a:pt x="96" y="70"/>
                  </a:lnTo>
                  <a:lnTo>
                    <a:pt x="71" y="85"/>
                  </a:lnTo>
                  <a:lnTo>
                    <a:pt x="46" y="99"/>
                  </a:lnTo>
                  <a:lnTo>
                    <a:pt x="23" y="114"/>
                  </a:lnTo>
                  <a:lnTo>
                    <a:pt x="0" y="125"/>
                  </a:lnTo>
                  <a:lnTo>
                    <a:pt x="0" y="125"/>
                  </a:lnTo>
                  <a:lnTo>
                    <a:pt x="14" y="155"/>
                  </a:lnTo>
                  <a:close/>
                </a:path>
              </a:pathLst>
            </a:custGeom>
            <a:solidFill>
              <a:srgbClr val="1F1A17"/>
            </a:solidFill>
            <a:ln w="9525">
              <a:noFill/>
              <a:round/>
              <a:headEnd/>
              <a:tailEnd/>
            </a:ln>
          </p:spPr>
          <p:txBody>
            <a:bodyPr/>
            <a:lstStyle/>
            <a:p>
              <a:endParaRPr lang="pt-BR"/>
            </a:p>
          </p:txBody>
        </p:sp>
        <p:sp>
          <p:nvSpPr>
            <p:cNvPr id="384036" name="Freeform 36"/>
            <p:cNvSpPr>
              <a:spLocks/>
            </p:cNvSpPr>
            <p:nvPr/>
          </p:nvSpPr>
          <p:spPr bwMode="auto">
            <a:xfrm>
              <a:off x="3030" y="1876"/>
              <a:ext cx="55" cy="38"/>
            </a:xfrm>
            <a:custGeom>
              <a:avLst/>
              <a:gdLst/>
              <a:ahLst/>
              <a:cxnLst>
                <a:cxn ang="0">
                  <a:pos x="21" y="152"/>
                </a:cxn>
                <a:cxn ang="0">
                  <a:pos x="21" y="152"/>
                </a:cxn>
                <a:cxn ang="0">
                  <a:pos x="43" y="136"/>
                </a:cxn>
                <a:cxn ang="0">
                  <a:pos x="68" y="120"/>
                </a:cxn>
                <a:cxn ang="0">
                  <a:pos x="91" y="103"/>
                </a:cxn>
                <a:cxn ang="0">
                  <a:pos x="117" y="87"/>
                </a:cxn>
                <a:cxn ang="0">
                  <a:pos x="143" y="72"/>
                </a:cxn>
                <a:cxn ang="0">
                  <a:pos x="169" y="57"/>
                </a:cxn>
                <a:cxn ang="0">
                  <a:pos x="195" y="43"/>
                </a:cxn>
                <a:cxn ang="0">
                  <a:pos x="221" y="30"/>
                </a:cxn>
                <a:cxn ang="0">
                  <a:pos x="207" y="0"/>
                </a:cxn>
                <a:cxn ang="0">
                  <a:pos x="179" y="13"/>
                </a:cxn>
                <a:cxn ang="0">
                  <a:pos x="152" y="28"/>
                </a:cxn>
                <a:cxn ang="0">
                  <a:pos x="126" y="43"/>
                </a:cxn>
                <a:cxn ang="0">
                  <a:pos x="99" y="59"/>
                </a:cxn>
                <a:cxn ang="0">
                  <a:pos x="73" y="74"/>
                </a:cxn>
                <a:cxn ang="0">
                  <a:pos x="48" y="91"/>
                </a:cxn>
                <a:cxn ang="0">
                  <a:pos x="24" y="108"/>
                </a:cxn>
                <a:cxn ang="0">
                  <a:pos x="0" y="126"/>
                </a:cxn>
                <a:cxn ang="0">
                  <a:pos x="0" y="125"/>
                </a:cxn>
                <a:cxn ang="0">
                  <a:pos x="21" y="152"/>
                </a:cxn>
              </a:cxnLst>
              <a:rect l="0" t="0" r="r" b="b"/>
              <a:pathLst>
                <a:path w="221" h="152">
                  <a:moveTo>
                    <a:pt x="21" y="152"/>
                  </a:moveTo>
                  <a:lnTo>
                    <a:pt x="21" y="152"/>
                  </a:lnTo>
                  <a:lnTo>
                    <a:pt x="43" y="136"/>
                  </a:lnTo>
                  <a:lnTo>
                    <a:pt x="68" y="120"/>
                  </a:lnTo>
                  <a:lnTo>
                    <a:pt x="91" y="103"/>
                  </a:lnTo>
                  <a:lnTo>
                    <a:pt x="117" y="87"/>
                  </a:lnTo>
                  <a:lnTo>
                    <a:pt x="143" y="72"/>
                  </a:lnTo>
                  <a:lnTo>
                    <a:pt x="169" y="57"/>
                  </a:lnTo>
                  <a:lnTo>
                    <a:pt x="195" y="43"/>
                  </a:lnTo>
                  <a:lnTo>
                    <a:pt x="221" y="30"/>
                  </a:lnTo>
                  <a:lnTo>
                    <a:pt x="207" y="0"/>
                  </a:lnTo>
                  <a:lnTo>
                    <a:pt x="179" y="13"/>
                  </a:lnTo>
                  <a:lnTo>
                    <a:pt x="152" y="28"/>
                  </a:lnTo>
                  <a:lnTo>
                    <a:pt x="126" y="43"/>
                  </a:lnTo>
                  <a:lnTo>
                    <a:pt x="99" y="59"/>
                  </a:lnTo>
                  <a:lnTo>
                    <a:pt x="73" y="74"/>
                  </a:lnTo>
                  <a:lnTo>
                    <a:pt x="48" y="91"/>
                  </a:lnTo>
                  <a:lnTo>
                    <a:pt x="24" y="108"/>
                  </a:lnTo>
                  <a:lnTo>
                    <a:pt x="0" y="126"/>
                  </a:lnTo>
                  <a:lnTo>
                    <a:pt x="0" y="125"/>
                  </a:lnTo>
                  <a:lnTo>
                    <a:pt x="21" y="152"/>
                  </a:lnTo>
                  <a:close/>
                </a:path>
              </a:pathLst>
            </a:custGeom>
            <a:solidFill>
              <a:srgbClr val="1F1A17"/>
            </a:solidFill>
            <a:ln w="9525">
              <a:noFill/>
              <a:round/>
              <a:headEnd/>
              <a:tailEnd/>
            </a:ln>
          </p:spPr>
          <p:txBody>
            <a:bodyPr/>
            <a:lstStyle/>
            <a:p>
              <a:endParaRPr lang="pt-BR"/>
            </a:p>
          </p:txBody>
        </p:sp>
        <p:sp>
          <p:nvSpPr>
            <p:cNvPr id="384037" name="Freeform 37"/>
            <p:cNvSpPr>
              <a:spLocks/>
            </p:cNvSpPr>
            <p:nvPr/>
          </p:nvSpPr>
          <p:spPr bwMode="auto">
            <a:xfrm>
              <a:off x="2990" y="1907"/>
              <a:ext cx="46" cy="17"/>
            </a:xfrm>
            <a:custGeom>
              <a:avLst/>
              <a:gdLst/>
              <a:ahLst/>
              <a:cxnLst>
                <a:cxn ang="0">
                  <a:pos x="27" y="66"/>
                </a:cxn>
                <a:cxn ang="0">
                  <a:pos x="27" y="66"/>
                </a:cxn>
                <a:cxn ang="0">
                  <a:pos x="33" y="58"/>
                </a:cxn>
                <a:cxn ang="0">
                  <a:pos x="40" y="53"/>
                </a:cxn>
                <a:cxn ang="0">
                  <a:pos x="46" y="49"/>
                </a:cxn>
                <a:cxn ang="0">
                  <a:pos x="54" y="46"/>
                </a:cxn>
                <a:cxn ang="0">
                  <a:pos x="62" y="44"/>
                </a:cxn>
                <a:cxn ang="0">
                  <a:pos x="71" y="43"/>
                </a:cxn>
                <a:cxn ang="0">
                  <a:pos x="80" y="43"/>
                </a:cxn>
                <a:cxn ang="0">
                  <a:pos x="90" y="43"/>
                </a:cxn>
                <a:cxn ang="0">
                  <a:pos x="112" y="43"/>
                </a:cxn>
                <a:cxn ang="0">
                  <a:pos x="135" y="43"/>
                </a:cxn>
                <a:cxn ang="0">
                  <a:pos x="148" y="41"/>
                </a:cxn>
                <a:cxn ang="0">
                  <a:pos x="159" y="39"/>
                </a:cxn>
                <a:cxn ang="0">
                  <a:pos x="170" y="35"/>
                </a:cxn>
                <a:cxn ang="0">
                  <a:pos x="181" y="27"/>
                </a:cxn>
                <a:cxn ang="0">
                  <a:pos x="160" y="0"/>
                </a:cxn>
                <a:cxn ang="0">
                  <a:pos x="155" y="4"/>
                </a:cxn>
                <a:cxn ang="0">
                  <a:pos x="149" y="6"/>
                </a:cxn>
                <a:cxn ang="0">
                  <a:pos x="141" y="8"/>
                </a:cxn>
                <a:cxn ang="0">
                  <a:pos x="133" y="9"/>
                </a:cxn>
                <a:cxn ang="0">
                  <a:pos x="112" y="9"/>
                </a:cxn>
                <a:cxn ang="0">
                  <a:pos x="92" y="9"/>
                </a:cxn>
                <a:cxn ang="0">
                  <a:pos x="80" y="9"/>
                </a:cxn>
                <a:cxn ang="0">
                  <a:pos x="68" y="10"/>
                </a:cxn>
                <a:cxn ang="0">
                  <a:pos x="55" y="11"/>
                </a:cxn>
                <a:cxn ang="0">
                  <a:pos x="44" y="14"/>
                </a:cxn>
                <a:cxn ang="0">
                  <a:pos x="32" y="19"/>
                </a:cxn>
                <a:cxn ang="0">
                  <a:pos x="20" y="26"/>
                </a:cxn>
                <a:cxn ang="0">
                  <a:pos x="9" y="35"/>
                </a:cxn>
                <a:cxn ang="0">
                  <a:pos x="0" y="46"/>
                </a:cxn>
                <a:cxn ang="0">
                  <a:pos x="0" y="46"/>
                </a:cxn>
                <a:cxn ang="0">
                  <a:pos x="27" y="66"/>
                </a:cxn>
              </a:cxnLst>
              <a:rect l="0" t="0" r="r" b="b"/>
              <a:pathLst>
                <a:path w="181" h="66">
                  <a:moveTo>
                    <a:pt x="27" y="66"/>
                  </a:moveTo>
                  <a:lnTo>
                    <a:pt x="27" y="66"/>
                  </a:lnTo>
                  <a:lnTo>
                    <a:pt x="33" y="58"/>
                  </a:lnTo>
                  <a:lnTo>
                    <a:pt x="40" y="53"/>
                  </a:lnTo>
                  <a:lnTo>
                    <a:pt x="46" y="49"/>
                  </a:lnTo>
                  <a:lnTo>
                    <a:pt x="54" y="46"/>
                  </a:lnTo>
                  <a:lnTo>
                    <a:pt x="62" y="44"/>
                  </a:lnTo>
                  <a:lnTo>
                    <a:pt x="71" y="43"/>
                  </a:lnTo>
                  <a:lnTo>
                    <a:pt x="80" y="43"/>
                  </a:lnTo>
                  <a:lnTo>
                    <a:pt x="90" y="43"/>
                  </a:lnTo>
                  <a:lnTo>
                    <a:pt x="112" y="43"/>
                  </a:lnTo>
                  <a:lnTo>
                    <a:pt x="135" y="43"/>
                  </a:lnTo>
                  <a:lnTo>
                    <a:pt x="148" y="41"/>
                  </a:lnTo>
                  <a:lnTo>
                    <a:pt x="159" y="39"/>
                  </a:lnTo>
                  <a:lnTo>
                    <a:pt x="170" y="35"/>
                  </a:lnTo>
                  <a:lnTo>
                    <a:pt x="181" y="27"/>
                  </a:lnTo>
                  <a:lnTo>
                    <a:pt x="160" y="0"/>
                  </a:lnTo>
                  <a:lnTo>
                    <a:pt x="155" y="4"/>
                  </a:lnTo>
                  <a:lnTo>
                    <a:pt x="149" y="6"/>
                  </a:lnTo>
                  <a:lnTo>
                    <a:pt x="141" y="8"/>
                  </a:lnTo>
                  <a:lnTo>
                    <a:pt x="133" y="9"/>
                  </a:lnTo>
                  <a:lnTo>
                    <a:pt x="112" y="9"/>
                  </a:lnTo>
                  <a:lnTo>
                    <a:pt x="92" y="9"/>
                  </a:lnTo>
                  <a:lnTo>
                    <a:pt x="80" y="9"/>
                  </a:lnTo>
                  <a:lnTo>
                    <a:pt x="68" y="10"/>
                  </a:lnTo>
                  <a:lnTo>
                    <a:pt x="55" y="11"/>
                  </a:lnTo>
                  <a:lnTo>
                    <a:pt x="44" y="14"/>
                  </a:lnTo>
                  <a:lnTo>
                    <a:pt x="32" y="19"/>
                  </a:lnTo>
                  <a:lnTo>
                    <a:pt x="20" y="26"/>
                  </a:lnTo>
                  <a:lnTo>
                    <a:pt x="9" y="35"/>
                  </a:lnTo>
                  <a:lnTo>
                    <a:pt x="0" y="46"/>
                  </a:lnTo>
                  <a:lnTo>
                    <a:pt x="0" y="46"/>
                  </a:lnTo>
                  <a:lnTo>
                    <a:pt x="27" y="66"/>
                  </a:lnTo>
                  <a:close/>
                </a:path>
              </a:pathLst>
            </a:custGeom>
            <a:solidFill>
              <a:srgbClr val="1F1A17"/>
            </a:solidFill>
            <a:ln w="9525">
              <a:noFill/>
              <a:round/>
              <a:headEnd/>
              <a:tailEnd/>
            </a:ln>
          </p:spPr>
          <p:txBody>
            <a:bodyPr/>
            <a:lstStyle/>
            <a:p>
              <a:endParaRPr lang="pt-BR"/>
            </a:p>
          </p:txBody>
        </p:sp>
        <p:sp>
          <p:nvSpPr>
            <p:cNvPr id="384038" name="Freeform 38"/>
            <p:cNvSpPr>
              <a:spLocks/>
            </p:cNvSpPr>
            <p:nvPr/>
          </p:nvSpPr>
          <p:spPr bwMode="auto">
            <a:xfrm>
              <a:off x="2949" y="1898"/>
              <a:ext cx="48" cy="30"/>
            </a:xfrm>
            <a:custGeom>
              <a:avLst/>
              <a:gdLst/>
              <a:ahLst/>
              <a:cxnLst>
                <a:cxn ang="0">
                  <a:pos x="21" y="8"/>
                </a:cxn>
                <a:cxn ang="0">
                  <a:pos x="32" y="13"/>
                </a:cxn>
                <a:cxn ang="0">
                  <a:pos x="25" y="6"/>
                </a:cxn>
                <a:cxn ang="0">
                  <a:pos x="14" y="0"/>
                </a:cxn>
                <a:cxn ang="0">
                  <a:pos x="0" y="32"/>
                </a:cxn>
                <a:cxn ang="0">
                  <a:pos x="7" y="37"/>
                </a:cxn>
                <a:cxn ang="0">
                  <a:pos x="27" y="54"/>
                </a:cxn>
                <a:cxn ang="0">
                  <a:pos x="56" y="76"/>
                </a:cxn>
                <a:cxn ang="0">
                  <a:pos x="73" y="87"/>
                </a:cxn>
                <a:cxn ang="0">
                  <a:pos x="90" y="99"/>
                </a:cxn>
                <a:cxn ang="0">
                  <a:pos x="108" y="108"/>
                </a:cxn>
                <a:cxn ang="0">
                  <a:pos x="125" y="116"/>
                </a:cxn>
                <a:cxn ang="0">
                  <a:pos x="134" y="118"/>
                </a:cxn>
                <a:cxn ang="0">
                  <a:pos x="143" y="121"/>
                </a:cxn>
                <a:cxn ang="0">
                  <a:pos x="152" y="121"/>
                </a:cxn>
                <a:cxn ang="0">
                  <a:pos x="161" y="121"/>
                </a:cxn>
                <a:cxn ang="0">
                  <a:pos x="170" y="120"/>
                </a:cxn>
                <a:cxn ang="0">
                  <a:pos x="178" y="116"/>
                </a:cxn>
                <a:cxn ang="0">
                  <a:pos x="187" y="111"/>
                </a:cxn>
                <a:cxn ang="0">
                  <a:pos x="192" y="103"/>
                </a:cxn>
                <a:cxn ang="0">
                  <a:pos x="165" y="83"/>
                </a:cxn>
                <a:cxn ang="0">
                  <a:pos x="163" y="86"/>
                </a:cxn>
                <a:cxn ang="0">
                  <a:pos x="162" y="86"/>
                </a:cxn>
                <a:cxn ang="0">
                  <a:pos x="160" y="87"/>
                </a:cxn>
                <a:cxn ang="0">
                  <a:pos x="157" y="87"/>
                </a:cxn>
                <a:cxn ang="0">
                  <a:pos x="153" y="87"/>
                </a:cxn>
                <a:cxn ang="0">
                  <a:pos x="149" y="87"/>
                </a:cxn>
                <a:cxn ang="0">
                  <a:pos x="143" y="86"/>
                </a:cxn>
                <a:cxn ang="0">
                  <a:pos x="137" y="83"/>
                </a:cxn>
                <a:cxn ang="0">
                  <a:pos x="122" y="78"/>
                </a:cxn>
                <a:cxn ang="0">
                  <a:pos x="106" y="69"/>
                </a:cxn>
                <a:cxn ang="0">
                  <a:pos x="91" y="60"/>
                </a:cxn>
                <a:cxn ang="0">
                  <a:pos x="75" y="50"/>
                </a:cxn>
                <a:cxn ang="0">
                  <a:pos x="48" y="28"/>
                </a:cxn>
                <a:cxn ang="0">
                  <a:pos x="29" y="11"/>
                </a:cxn>
                <a:cxn ang="0">
                  <a:pos x="23" y="7"/>
                </a:cxn>
                <a:cxn ang="0">
                  <a:pos x="8" y="34"/>
                </a:cxn>
                <a:cxn ang="0">
                  <a:pos x="3" y="32"/>
                </a:cxn>
                <a:cxn ang="0">
                  <a:pos x="9" y="38"/>
                </a:cxn>
                <a:cxn ang="0">
                  <a:pos x="21" y="42"/>
                </a:cxn>
                <a:cxn ang="0">
                  <a:pos x="21" y="8"/>
                </a:cxn>
              </a:cxnLst>
              <a:rect l="0" t="0" r="r" b="b"/>
              <a:pathLst>
                <a:path w="192" h="121">
                  <a:moveTo>
                    <a:pt x="21" y="8"/>
                  </a:moveTo>
                  <a:lnTo>
                    <a:pt x="32" y="13"/>
                  </a:lnTo>
                  <a:lnTo>
                    <a:pt x="25" y="6"/>
                  </a:lnTo>
                  <a:lnTo>
                    <a:pt x="14" y="0"/>
                  </a:lnTo>
                  <a:lnTo>
                    <a:pt x="0" y="32"/>
                  </a:lnTo>
                  <a:lnTo>
                    <a:pt x="7" y="37"/>
                  </a:lnTo>
                  <a:lnTo>
                    <a:pt x="27" y="54"/>
                  </a:lnTo>
                  <a:lnTo>
                    <a:pt x="56" y="76"/>
                  </a:lnTo>
                  <a:lnTo>
                    <a:pt x="73" y="87"/>
                  </a:lnTo>
                  <a:lnTo>
                    <a:pt x="90" y="99"/>
                  </a:lnTo>
                  <a:lnTo>
                    <a:pt x="108" y="108"/>
                  </a:lnTo>
                  <a:lnTo>
                    <a:pt x="125" y="116"/>
                  </a:lnTo>
                  <a:lnTo>
                    <a:pt x="134" y="118"/>
                  </a:lnTo>
                  <a:lnTo>
                    <a:pt x="143" y="121"/>
                  </a:lnTo>
                  <a:lnTo>
                    <a:pt x="152" y="121"/>
                  </a:lnTo>
                  <a:lnTo>
                    <a:pt x="161" y="121"/>
                  </a:lnTo>
                  <a:lnTo>
                    <a:pt x="170" y="120"/>
                  </a:lnTo>
                  <a:lnTo>
                    <a:pt x="178" y="116"/>
                  </a:lnTo>
                  <a:lnTo>
                    <a:pt x="187" y="111"/>
                  </a:lnTo>
                  <a:lnTo>
                    <a:pt x="192" y="103"/>
                  </a:lnTo>
                  <a:lnTo>
                    <a:pt x="165" y="83"/>
                  </a:lnTo>
                  <a:lnTo>
                    <a:pt x="163" y="86"/>
                  </a:lnTo>
                  <a:lnTo>
                    <a:pt x="162" y="86"/>
                  </a:lnTo>
                  <a:lnTo>
                    <a:pt x="160" y="87"/>
                  </a:lnTo>
                  <a:lnTo>
                    <a:pt x="157" y="87"/>
                  </a:lnTo>
                  <a:lnTo>
                    <a:pt x="153" y="87"/>
                  </a:lnTo>
                  <a:lnTo>
                    <a:pt x="149" y="87"/>
                  </a:lnTo>
                  <a:lnTo>
                    <a:pt x="143" y="86"/>
                  </a:lnTo>
                  <a:lnTo>
                    <a:pt x="137" y="83"/>
                  </a:lnTo>
                  <a:lnTo>
                    <a:pt x="122" y="78"/>
                  </a:lnTo>
                  <a:lnTo>
                    <a:pt x="106" y="69"/>
                  </a:lnTo>
                  <a:lnTo>
                    <a:pt x="91" y="60"/>
                  </a:lnTo>
                  <a:lnTo>
                    <a:pt x="75" y="50"/>
                  </a:lnTo>
                  <a:lnTo>
                    <a:pt x="48" y="28"/>
                  </a:lnTo>
                  <a:lnTo>
                    <a:pt x="29" y="11"/>
                  </a:lnTo>
                  <a:lnTo>
                    <a:pt x="23" y="7"/>
                  </a:lnTo>
                  <a:lnTo>
                    <a:pt x="8" y="34"/>
                  </a:lnTo>
                  <a:lnTo>
                    <a:pt x="3" y="32"/>
                  </a:lnTo>
                  <a:lnTo>
                    <a:pt x="9" y="38"/>
                  </a:lnTo>
                  <a:lnTo>
                    <a:pt x="21" y="42"/>
                  </a:lnTo>
                  <a:lnTo>
                    <a:pt x="21" y="8"/>
                  </a:lnTo>
                  <a:close/>
                </a:path>
              </a:pathLst>
            </a:custGeom>
            <a:solidFill>
              <a:srgbClr val="1F1A17"/>
            </a:solidFill>
            <a:ln w="9525">
              <a:noFill/>
              <a:round/>
              <a:headEnd/>
              <a:tailEnd/>
            </a:ln>
          </p:spPr>
          <p:txBody>
            <a:bodyPr/>
            <a:lstStyle/>
            <a:p>
              <a:endParaRPr lang="pt-BR"/>
            </a:p>
          </p:txBody>
        </p:sp>
        <p:sp>
          <p:nvSpPr>
            <p:cNvPr id="384039" name="Freeform 39"/>
            <p:cNvSpPr>
              <a:spLocks/>
            </p:cNvSpPr>
            <p:nvPr/>
          </p:nvSpPr>
          <p:spPr bwMode="auto">
            <a:xfrm>
              <a:off x="2899" y="1886"/>
              <a:ext cx="55" cy="22"/>
            </a:xfrm>
            <a:custGeom>
              <a:avLst/>
              <a:gdLst/>
              <a:ahLst/>
              <a:cxnLst>
                <a:cxn ang="0">
                  <a:pos x="0" y="33"/>
                </a:cxn>
                <a:cxn ang="0">
                  <a:pos x="0" y="33"/>
                </a:cxn>
                <a:cxn ang="0">
                  <a:pos x="17" y="36"/>
                </a:cxn>
                <a:cxn ang="0">
                  <a:pos x="46" y="41"/>
                </a:cxn>
                <a:cxn ang="0">
                  <a:pos x="83" y="50"/>
                </a:cxn>
                <a:cxn ang="0">
                  <a:pos x="120" y="60"/>
                </a:cxn>
                <a:cxn ang="0">
                  <a:pos x="157" y="71"/>
                </a:cxn>
                <a:cxn ang="0">
                  <a:pos x="186" y="80"/>
                </a:cxn>
                <a:cxn ang="0">
                  <a:pos x="207" y="86"/>
                </a:cxn>
                <a:cxn ang="0">
                  <a:pos x="219" y="55"/>
                </a:cxn>
                <a:cxn ang="0">
                  <a:pos x="219" y="89"/>
                </a:cxn>
                <a:cxn ang="0">
                  <a:pos x="216" y="54"/>
                </a:cxn>
                <a:cxn ang="0">
                  <a:pos x="195" y="47"/>
                </a:cxn>
                <a:cxn ang="0">
                  <a:pos x="166" y="38"/>
                </a:cxn>
                <a:cxn ang="0">
                  <a:pos x="129" y="28"/>
                </a:cxn>
                <a:cxn ang="0">
                  <a:pos x="90" y="18"/>
                </a:cxn>
                <a:cxn ang="0">
                  <a:pos x="54" y="9"/>
                </a:cxn>
                <a:cxn ang="0">
                  <a:pos x="23" y="2"/>
                </a:cxn>
                <a:cxn ang="0">
                  <a:pos x="0" y="0"/>
                </a:cxn>
                <a:cxn ang="0">
                  <a:pos x="0" y="0"/>
                </a:cxn>
                <a:cxn ang="0">
                  <a:pos x="0" y="33"/>
                </a:cxn>
              </a:cxnLst>
              <a:rect l="0" t="0" r="r" b="b"/>
              <a:pathLst>
                <a:path w="219" h="89">
                  <a:moveTo>
                    <a:pt x="0" y="33"/>
                  </a:moveTo>
                  <a:lnTo>
                    <a:pt x="0" y="33"/>
                  </a:lnTo>
                  <a:lnTo>
                    <a:pt x="17" y="36"/>
                  </a:lnTo>
                  <a:lnTo>
                    <a:pt x="46" y="41"/>
                  </a:lnTo>
                  <a:lnTo>
                    <a:pt x="83" y="50"/>
                  </a:lnTo>
                  <a:lnTo>
                    <a:pt x="120" y="60"/>
                  </a:lnTo>
                  <a:lnTo>
                    <a:pt x="157" y="71"/>
                  </a:lnTo>
                  <a:lnTo>
                    <a:pt x="186" y="80"/>
                  </a:lnTo>
                  <a:lnTo>
                    <a:pt x="207" y="86"/>
                  </a:lnTo>
                  <a:lnTo>
                    <a:pt x="219" y="55"/>
                  </a:lnTo>
                  <a:lnTo>
                    <a:pt x="219" y="89"/>
                  </a:lnTo>
                  <a:lnTo>
                    <a:pt x="216" y="54"/>
                  </a:lnTo>
                  <a:lnTo>
                    <a:pt x="195" y="47"/>
                  </a:lnTo>
                  <a:lnTo>
                    <a:pt x="166" y="38"/>
                  </a:lnTo>
                  <a:lnTo>
                    <a:pt x="129" y="28"/>
                  </a:lnTo>
                  <a:lnTo>
                    <a:pt x="90" y="18"/>
                  </a:lnTo>
                  <a:lnTo>
                    <a:pt x="54" y="9"/>
                  </a:lnTo>
                  <a:lnTo>
                    <a:pt x="23" y="2"/>
                  </a:lnTo>
                  <a:lnTo>
                    <a:pt x="0" y="0"/>
                  </a:lnTo>
                  <a:lnTo>
                    <a:pt x="0" y="0"/>
                  </a:lnTo>
                  <a:lnTo>
                    <a:pt x="0" y="33"/>
                  </a:lnTo>
                  <a:close/>
                </a:path>
              </a:pathLst>
            </a:custGeom>
            <a:solidFill>
              <a:srgbClr val="1F1A17"/>
            </a:solidFill>
            <a:ln w="9525">
              <a:noFill/>
              <a:round/>
              <a:headEnd/>
              <a:tailEnd/>
            </a:ln>
          </p:spPr>
          <p:txBody>
            <a:bodyPr/>
            <a:lstStyle/>
            <a:p>
              <a:endParaRPr lang="pt-BR"/>
            </a:p>
          </p:txBody>
        </p:sp>
        <p:sp>
          <p:nvSpPr>
            <p:cNvPr id="384040" name="Freeform 40"/>
            <p:cNvSpPr>
              <a:spLocks/>
            </p:cNvSpPr>
            <p:nvPr/>
          </p:nvSpPr>
          <p:spPr bwMode="auto">
            <a:xfrm>
              <a:off x="2819" y="1881"/>
              <a:ext cx="80" cy="14"/>
            </a:xfrm>
            <a:custGeom>
              <a:avLst/>
              <a:gdLst/>
              <a:ahLst/>
              <a:cxnLst>
                <a:cxn ang="0">
                  <a:pos x="2" y="36"/>
                </a:cxn>
                <a:cxn ang="0">
                  <a:pos x="2" y="36"/>
                </a:cxn>
                <a:cxn ang="0">
                  <a:pos x="35" y="34"/>
                </a:cxn>
                <a:cxn ang="0">
                  <a:pos x="63" y="33"/>
                </a:cxn>
                <a:cxn ang="0">
                  <a:pos x="92" y="33"/>
                </a:cxn>
                <a:cxn ang="0">
                  <a:pos x="117" y="33"/>
                </a:cxn>
                <a:cxn ang="0">
                  <a:pos x="162" y="37"/>
                </a:cxn>
                <a:cxn ang="0">
                  <a:pos x="201" y="41"/>
                </a:cxn>
                <a:cxn ang="0">
                  <a:pos x="235" y="46"/>
                </a:cxn>
                <a:cxn ang="0">
                  <a:pos x="266" y="50"/>
                </a:cxn>
                <a:cxn ang="0">
                  <a:pos x="294" y="54"/>
                </a:cxn>
                <a:cxn ang="0">
                  <a:pos x="323" y="55"/>
                </a:cxn>
                <a:cxn ang="0">
                  <a:pos x="323" y="22"/>
                </a:cxn>
                <a:cxn ang="0">
                  <a:pos x="297" y="20"/>
                </a:cxn>
                <a:cxn ang="0">
                  <a:pos x="270" y="18"/>
                </a:cxn>
                <a:cxn ang="0">
                  <a:pos x="240" y="12"/>
                </a:cxn>
                <a:cxn ang="0">
                  <a:pos x="205" y="7"/>
                </a:cxn>
                <a:cxn ang="0">
                  <a:pos x="165" y="3"/>
                </a:cxn>
                <a:cxn ang="0">
                  <a:pos x="118" y="1"/>
                </a:cxn>
                <a:cxn ang="0">
                  <a:pos x="92" y="0"/>
                </a:cxn>
                <a:cxn ang="0">
                  <a:pos x="63" y="0"/>
                </a:cxn>
                <a:cxn ang="0">
                  <a:pos x="34" y="1"/>
                </a:cxn>
                <a:cxn ang="0">
                  <a:pos x="0" y="2"/>
                </a:cxn>
                <a:cxn ang="0">
                  <a:pos x="1" y="2"/>
                </a:cxn>
                <a:cxn ang="0">
                  <a:pos x="2" y="36"/>
                </a:cxn>
              </a:cxnLst>
              <a:rect l="0" t="0" r="r" b="b"/>
              <a:pathLst>
                <a:path w="323" h="55">
                  <a:moveTo>
                    <a:pt x="2" y="36"/>
                  </a:moveTo>
                  <a:lnTo>
                    <a:pt x="2" y="36"/>
                  </a:lnTo>
                  <a:lnTo>
                    <a:pt x="35" y="34"/>
                  </a:lnTo>
                  <a:lnTo>
                    <a:pt x="63" y="33"/>
                  </a:lnTo>
                  <a:lnTo>
                    <a:pt x="92" y="33"/>
                  </a:lnTo>
                  <a:lnTo>
                    <a:pt x="117" y="33"/>
                  </a:lnTo>
                  <a:lnTo>
                    <a:pt x="162" y="37"/>
                  </a:lnTo>
                  <a:lnTo>
                    <a:pt x="201" y="41"/>
                  </a:lnTo>
                  <a:lnTo>
                    <a:pt x="235" y="46"/>
                  </a:lnTo>
                  <a:lnTo>
                    <a:pt x="266" y="50"/>
                  </a:lnTo>
                  <a:lnTo>
                    <a:pt x="294" y="54"/>
                  </a:lnTo>
                  <a:lnTo>
                    <a:pt x="323" y="55"/>
                  </a:lnTo>
                  <a:lnTo>
                    <a:pt x="323" y="22"/>
                  </a:lnTo>
                  <a:lnTo>
                    <a:pt x="297" y="20"/>
                  </a:lnTo>
                  <a:lnTo>
                    <a:pt x="270" y="18"/>
                  </a:lnTo>
                  <a:lnTo>
                    <a:pt x="240" y="12"/>
                  </a:lnTo>
                  <a:lnTo>
                    <a:pt x="205" y="7"/>
                  </a:lnTo>
                  <a:lnTo>
                    <a:pt x="165" y="3"/>
                  </a:lnTo>
                  <a:lnTo>
                    <a:pt x="118" y="1"/>
                  </a:lnTo>
                  <a:lnTo>
                    <a:pt x="92" y="0"/>
                  </a:lnTo>
                  <a:lnTo>
                    <a:pt x="63" y="0"/>
                  </a:lnTo>
                  <a:lnTo>
                    <a:pt x="34" y="1"/>
                  </a:lnTo>
                  <a:lnTo>
                    <a:pt x="0" y="2"/>
                  </a:lnTo>
                  <a:lnTo>
                    <a:pt x="1" y="2"/>
                  </a:lnTo>
                  <a:lnTo>
                    <a:pt x="2" y="36"/>
                  </a:lnTo>
                  <a:close/>
                </a:path>
              </a:pathLst>
            </a:custGeom>
            <a:solidFill>
              <a:srgbClr val="1F1A17"/>
            </a:solidFill>
            <a:ln w="9525">
              <a:noFill/>
              <a:round/>
              <a:headEnd/>
              <a:tailEnd/>
            </a:ln>
          </p:spPr>
          <p:txBody>
            <a:bodyPr/>
            <a:lstStyle/>
            <a:p>
              <a:endParaRPr lang="pt-BR"/>
            </a:p>
          </p:txBody>
        </p:sp>
        <p:sp>
          <p:nvSpPr>
            <p:cNvPr id="384041" name="Freeform 41"/>
            <p:cNvSpPr>
              <a:spLocks/>
            </p:cNvSpPr>
            <p:nvPr/>
          </p:nvSpPr>
          <p:spPr bwMode="auto">
            <a:xfrm>
              <a:off x="2736" y="1881"/>
              <a:ext cx="83" cy="39"/>
            </a:xfrm>
            <a:custGeom>
              <a:avLst/>
              <a:gdLst/>
              <a:ahLst/>
              <a:cxnLst>
                <a:cxn ang="0">
                  <a:pos x="0" y="154"/>
                </a:cxn>
                <a:cxn ang="0">
                  <a:pos x="0" y="154"/>
                </a:cxn>
                <a:cxn ang="0">
                  <a:pos x="16" y="154"/>
                </a:cxn>
                <a:cxn ang="0">
                  <a:pos x="35" y="150"/>
                </a:cxn>
                <a:cxn ang="0">
                  <a:pos x="51" y="145"/>
                </a:cxn>
                <a:cxn ang="0">
                  <a:pos x="71" y="137"/>
                </a:cxn>
                <a:cxn ang="0">
                  <a:pos x="108" y="118"/>
                </a:cxn>
                <a:cxn ang="0">
                  <a:pos x="150" y="96"/>
                </a:cxn>
                <a:cxn ang="0">
                  <a:pos x="172" y="86"/>
                </a:cxn>
                <a:cxn ang="0">
                  <a:pos x="194" y="74"/>
                </a:cxn>
                <a:cxn ang="0">
                  <a:pos x="216" y="64"/>
                </a:cxn>
                <a:cxn ang="0">
                  <a:pos x="238" y="55"/>
                </a:cxn>
                <a:cxn ang="0">
                  <a:pos x="261" y="47"/>
                </a:cxn>
                <a:cxn ang="0">
                  <a:pos x="285" y="40"/>
                </a:cxn>
                <a:cxn ang="0">
                  <a:pos x="308" y="35"/>
                </a:cxn>
                <a:cxn ang="0">
                  <a:pos x="331" y="34"/>
                </a:cxn>
                <a:cxn ang="0">
                  <a:pos x="330" y="0"/>
                </a:cxn>
                <a:cxn ang="0">
                  <a:pos x="303" y="3"/>
                </a:cxn>
                <a:cxn ang="0">
                  <a:pos x="277" y="8"/>
                </a:cxn>
                <a:cxn ang="0">
                  <a:pos x="251" y="14"/>
                </a:cxn>
                <a:cxn ang="0">
                  <a:pos x="226" y="23"/>
                </a:cxn>
                <a:cxn ang="0">
                  <a:pos x="203" y="32"/>
                </a:cxn>
                <a:cxn ang="0">
                  <a:pos x="178" y="44"/>
                </a:cxn>
                <a:cxn ang="0">
                  <a:pos x="156" y="55"/>
                </a:cxn>
                <a:cxn ang="0">
                  <a:pos x="134" y="66"/>
                </a:cxn>
                <a:cxn ang="0">
                  <a:pos x="93" y="88"/>
                </a:cxn>
                <a:cxn ang="0">
                  <a:pos x="57" y="106"/>
                </a:cxn>
                <a:cxn ang="0">
                  <a:pos x="40" y="113"/>
                </a:cxn>
                <a:cxn ang="0">
                  <a:pos x="25" y="118"/>
                </a:cxn>
                <a:cxn ang="0">
                  <a:pos x="13" y="121"/>
                </a:cxn>
                <a:cxn ang="0">
                  <a:pos x="2" y="121"/>
                </a:cxn>
                <a:cxn ang="0">
                  <a:pos x="2" y="121"/>
                </a:cxn>
                <a:cxn ang="0">
                  <a:pos x="0" y="154"/>
                </a:cxn>
              </a:cxnLst>
              <a:rect l="0" t="0" r="r" b="b"/>
              <a:pathLst>
                <a:path w="331" h="154">
                  <a:moveTo>
                    <a:pt x="0" y="154"/>
                  </a:moveTo>
                  <a:lnTo>
                    <a:pt x="0" y="154"/>
                  </a:lnTo>
                  <a:lnTo>
                    <a:pt x="16" y="154"/>
                  </a:lnTo>
                  <a:lnTo>
                    <a:pt x="35" y="150"/>
                  </a:lnTo>
                  <a:lnTo>
                    <a:pt x="51" y="145"/>
                  </a:lnTo>
                  <a:lnTo>
                    <a:pt x="71" y="137"/>
                  </a:lnTo>
                  <a:lnTo>
                    <a:pt x="108" y="118"/>
                  </a:lnTo>
                  <a:lnTo>
                    <a:pt x="150" y="96"/>
                  </a:lnTo>
                  <a:lnTo>
                    <a:pt x="172" y="86"/>
                  </a:lnTo>
                  <a:lnTo>
                    <a:pt x="194" y="74"/>
                  </a:lnTo>
                  <a:lnTo>
                    <a:pt x="216" y="64"/>
                  </a:lnTo>
                  <a:lnTo>
                    <a:pt x="238" y="55"/>
                  </a:lnTo>
                  <a:lnTo>
                    <a:pt x="261" y="47"/>
                  </a:lnTo>
                  <a:lnTo>
                    <a:pt x="285" y="40"/>
                  </a:lnTo>
                  <a:lnTo>
                    <a:pt x="308" y="35"/>
                  </a:lnTo>
                  <a:lnTo>
                    <a:pt x="331" y="34"/>
                  </a:lnTo>
                  <a:lnTo>
                    <a:pt x="330" y="0"/>
                  </a:lnTo>
                  <a:lnTo>
                    <a:pt x="303" y="3"/>
                  </a:lnTo>
                  <a:lnTo>
                    <a:pt x="277" y="8"/>
                  </a:lnTo>
                  <a:lnTo>
                    <a:pt x="251" y="14"/>
                  </a:lnTo>
                  <a:lnTo>
                    <a:pt x="226" y="23"/>
                  </a:lnTo>
                  <a:lnTo>
                    <a:pt x="203" y="32"/>
                  </a:lnTo>
                  <a:lnTo>
                    <a:pt x="178" y="44"/>
                  </a:lnTo>
                  <a:lnTo>
                    <a:pt x="156" y="55"/>
                  </a:lnTo>
                  <a:lnTo>
                    <a:pt x="134" y="66"/>
                  </a:lnTo>
                  <a:lnTo>
                    <a:pt x="93" y="88"/>
                  </a:lnTo>
                  <a:lnTo>
                    <a:pt x="57" y="106"/>
                  </a:lnTo>
                  <a:lnTo>
                    <a:pt x="40" y="113"/>
                  </a:lnTo>
                  <a:lnTo>
                    <a:pt x="25" y="118"/>
                  </a:lnTo>
                  <a:lnTo>
                    <a:pt x="13" y="121"/>
                  </a:lnTo>
                  <a:lnTo>
                    <a:pt x="2" y="121"/>
                  </a:lnTo>
                  <a:lnTo>
                    <a:pt x="2" y="121"/>
                  </a:lnTo>
                  <a:lnTo>
                    <a:pt x="0" y="154"/>
                  </a:lnTo>
                  <a:close/>
                </a:path>
              </a:pathLst>
            </a:custGeom>
            <a:solidFill>
              <a:srgbClr val="1F1A17"/>
            </a:solidFill>
            <a:ln w="9525">
              <a:noFill/>
              <a:round/>
              <a:headEnd/>
              <a:tailEnd/>
            </a:ln>
          </p:spPr>
          <p:txBody>
            <a:bodyPr/>
            <a:lstStyle/>
            <a:p>
              <a:endParaRPr lang="pt-BR"/>
            </a:p>
          </p:txBody>
        </p:sp>
        <p:sp>
          <p:nvSpPr>
            <p:cNvPr id="384042" name="Freeform 42"/>
            <p:cNvSpPr>
              <a:spLocks/>
            </p:cNvSpPr>
            <p:nvPr/>
          </p:nvSpPr>
          <p:spPr bwMode="auto">
            <a:xfrm>
              <a:off x="2610" y="1911"/>
              <a:ext cx="127" cy="11"/>
            </a:xfrm>
            <a:custGeom>
              <a:avLst/>
              <a:gdLst/>
              <a:ahLst/>
              <a:cxnLst>
                <a:cxn ang="0">
                  <a:pos x="0" y="35"/>
                </a:cxn>
                <a:cxn ang="0">
                  <a:pos x="1" y="35"/>
                </a:cxn>
                <a:cxn ang="0">
                  <a:pos x="34" y="39"/>
                </a:cxn>
                <a:cxn ang="0">
                  <a:pos x="66" y="42"/>
                </a:cxn>
                <a:cxn ang="0">
                  <a:pos x="100" y="43"/>
                </a:cxn>
                <a:cxn ang="0">
                  <a:pos x="133" y="44"/>
                </a:cxn>
                <a:cxn ang="0">
                  <a:pos x="201" y="43"/>
                </a:cxn>
                <a:cxn ang="0">
                  <a:pos x="268" y="40"/>
                </a:cxn>
                <a:cxn ang="0">
                  <a:pos x="333" y="38"/>
                </a:cxn>
                <a:cxn ang="0">
                  <a:pos x="395" y="35"/>
                </a:cxn>
                <a:cxn ang="0">
                  <a:pos x="425" y="34"/>
                </a:cxn>
                <a:cxn ang="0">
                  <a:pos x="454" y="34"/>
                </a:cxn>
                <a:cxn ang="0">
                  <a:pos x="481" y="34"/>
                </a:cxn>
                <a:cxn ang="0">
                  <a:pos x="506" y="35"/>
                </a:cxn>
                <a:cxn ang="0">
                  <a:pos x="508" y="2"/>
                </a:cxn>
                <a:cxn ang="0">
                  <a:pos x="481" y="0"/>
                </a:cxn>
                <a:cxn ang="0">
                  <a:pos x="454" y="0"/>
                </a:cxn>
                <a:cxn ang="0">
                  <a:pos x="424" y="0"/>
                </a:cxn>
                <a:cxn ang="0">
                  <a:pos x="394" y="2"/>
                </a:cxn>
                <a:cxn ang="0">
                  <a:pos x="332" y="4"/>
                </a:cxn>
                <a:cxn ang="0">
                  <a:pos x="267" y="7"/>
                </a:cxn>
                <a:cxn ang="0">
                  <a:pos x="201" y="9"/>
                </a:cxn>
                <a:cxn ang="0">
                  <a:pos x="133" y="11"/>
                </a:cxn>
                <a:cxn ang="0">
                  <a:pos x="101" y="9"/>
                </a:cxn>
                <a:cxn ang="0">
                  <a:pos x="69" y="8"/>
                </a:cxn>
                <a:cxn ang="0">
                  <a:pos x="36" y="5"/>
                </a:cxn>
                <a:cxn ang="0">
                  <a:pos x="5" y="2"/>
                </a:cxn>
                <a:cxn ang="0">
                  <a:pos x="6" y="2"/>
                </a:cxn>
                <a:cxn ang="0">
                  <a:pos x="0" y="35"/>
                </a:cxn>
              </a:cxnLst>
              <a:rect l="0" t="0" r="r" b="b"/>
              <a:pathLst>
                <a:path w="508" h="44">
                  <a:moveTo>
                    <a:pt x="0" y="35"/>
                  </a:moveTo>
                  <a:lnTo>
                    <a:pt x="1" y="35"/>
                  </a:lnTo>
                  <a:lnTo>
                    <a:pt x="34" y="39"/>
                  </a:lnTo>
                  <a:lnTo>
                    <a:pt x="66" y="42"/>
                  </a:lnTo>
                  <a:lnTo>
                    <a:pt x="100" y="43"/>
                  </a:lnTo>
                  <a:lnTo>
                    <a:pt x="133" y="44"/>
                  </a:lnTo>
                  <a:lnTo>
                    <a:pt x="201" y="43"/>
                  </a:lnTo>
                  <a:lnTo>
                    <a:pt x="268" y="40"/>
                  </a:lnTo>
                  <a:lnTo>
                    <a:pt x="333" y="38"/>
                  </a:lnTo>
                  <a:lnTo>
                    <a:pt x="395" y="35"/>
                  </a:lnTo>
                  <a:lnTo>
                    <a:pt x="425" y="34"/>
                  </a:lnTo>
                  <a:lnTo>
                    <a:pt x="454" y="34"/>
                  </a:lnTo>
                  <a:lnTo>
                    <a:pt x="481" y="34"/>
                  </a:lnTo>
                  <a:lnTo>
                    <a:pt x="506" y="35"/>
                  </a:lnTo>
                  <a:lnTo>
                    <a:pt x="508" y="2"/>
                  </a:lnTo>
                  <a:lnTo>
                    <a:pt x="481" y="0"/>
                  </a:lnTo>
                  <a:lnTo>
                    <a:pt x="454" y="0"/>
                  </a:lnTo>
                  <a:lnTo>
                    <a:pt x="424" y="0"/>
                  </a:lnTo>
                  <a:lnTo>
                    <a:pt x="394" y="2"/>
                  </a:lnTo>
                  <a:lnTo>
                    <a:pt x="332" y="4"/>
                  </a:lnTo>
                  <a:lnTo>
                    <a:pt x="267" y="7"/>
                  </a:lnTo>
                  <a:lnTo>
                    <a:pt x="201" y="9"/>
                  </a:lnTo>
                  <a:lnTo>
                    <a:pt x="133" y="11"/>
                  </a:lnTo>
                  <a:lnTo>
                    <a:pt x="101" y="9"/>
                  </a:lnTo>
                  <a:lnTo>
                    <a:pt x="69" y="8"/>
                  </a:lnTo>
                  <a:lnTo>
                    <a:pt x="36" y="5"/>
                  </a:lnTo>
                  <a:lnTo>
                    <a:pt x="5" y="2"/>
                  </a:lnTo>
                  <a:lnTo>
                    <a:pt x="6" y="2"/>
                  </a:lnTo>
                  <a:lnTo>
                    <a:pt x="0" y="35"/>
                  </a:lnTo>
                  <a:close/>
                </a:path>
              </a:pathLst>
            </a:custGeom>
            <a:solidFill>
              <a:srgbClr val="1F1A17"/>
            </a:solidFill>
            <a:ln w="9525">
              <a:noFill/>
              <a:round/>
              <a:headEnd/>
              <a:tailEnd/>
            </a:ln>
          </p:spPr>
          <p:txBody>
            <a:bodyPr/>
            <a:lstStyle/>
            <a:p>
              <a:endParaRPr lang="pt-BR"/>
            </a:p>
          </p:txBody>
        </p:sp>
        <p:sp>
          <p:nvSpPr>
            <p:cNvPr id="384043" name="Freeform 43"/>
            <p:cNvSpPr>
              <a:spLocks/>
            </p:cNvSpPr>
            <p:nvPr/>
          </p:nvSpPr>
          <p:spPr bwMode="auto">
            <a:xfrm>
              <a:off x="2556" y="1890"/>
              <a:ext cx="56" cy="30"/>
            </a:xfrm>
            <a:custGeom>
              <a:avLst/>
              <a:gdLst/>
              <a:ahLst/>
              <a:cxnLst>
                <a:cxn ang="0">
                  <a:pos x="0" y="27"/>
                </a:cxn>
                <a:cxn ang="0">
                  <a:pos x="0" y="27"/>
                </a:cxn>
                <a:cxn ang="0">
                  <a:pos x="25" y="44"/>
                </a:cxn>
                <a:cxn ang="0">
                  <a:pos x="51" y="59"/>
                </a:cxn>
                <a:cxn ang="0">
                  <a:pos x="78" y="74"/>
                </a:cxn>
                <a:cxn ang="0">
                  <a:pos x="105" y="85"/>
                </a:cxn>
                <a:cxn ang="0">
                  <a:pos x="134" y="97"/>
                </a:cxn>
                <a:cxn ang="0">
                  <a:pos x="162" y="106"/>
                </a:cxn>
                <a:cxn ang="0">
                  <a:pos x="189" y="114"/>
                </a:cxn>
                <a:cxn ang="0">
                  <a:pos x="218" y="120"/>
                </a:cxn>
                <a:cxn ang="0">
                  <a:pos x="224" y="87"/>
                </a:cxn>
                <a:cxn ang="0">
                  <a:pos x="198" y="81"/>
                </a:cxn>
                <a:cxn ang="0">
                  <a:pos x="171" y="74"/>
                </a:cxn>
                <a:cxn ang="0">
                  <a:pos x="145" y="65"/>
                </a:cxn>
                <a:cxn ang="0">
                  <a:pos x="118" y="54"/>
                </a:cxn>
                <a:cxn ang="0">
                  <a:pos x="92" y="43"/>
                </a:cxn>
                <a:cxn ang="0">
                  <a:pos x="68" y="30"/>
                </a:cxn>
                <a:cxn ang="0">
                  <a:pos x="43" y="15"/>
                </a:cxn>
                <a:cxn ang="0">
                  <a:pos x="20" y="0"/>
                </a:cxn>
                <a:cxn ang="0">
                  <a:pos x="20" y="0"/>
                </a:cxn>
                <a:cxn ang="0">
                  <a:pos x="0" y="27"/>
                </a:cxn>
              </a:cxnLst>
              <a:rect l="0" t="0" r="r" b="b"/>
              <a:pathLst>
                <a:path w="224" h="120">
                  <a:moveTo>
                    <a:pt x="0" y="27"/>
                  </a:moveTo>
                  <a:lnTo>
                    <a:pt x="0" y="27"/>
                  </a:lnTo>
                  <a:lnTo>
                    <a:pt x="25" y="44"/>
                  </a:lnTo>
                  <a:lnTo>
                    <a:pt x="51" y="59"/>
                  </a:lnTo>
                  <a:lnTo>
                    <a:pt x="78" y="74"/>
                  </a:lnTo>
                  <a:lnTo>
                    <a:pt x="105" y="85"/>
                  </a:lnTo>
                  <a:lnTo>
                    <a:pt x="134" y="97"/>
                  </a:lnTo>
                  <a:lnTo>
                    <a:pt x="162" y="106"/>
                  </a:lnTo>
                  <a:lnTo>
                    <a:pt x="189" y="114"/>
                  </a:lnTo>
                  <a:lnTo>
                    <a:pt x="218" y="120"/>
                  </a:lnTo>
                  <a:lnTo>
                    <a:pt x="224" y="87"/>
                  </a:lnTo>
                  <a:lnTo>
                    <a:pt x="198" y="81"/>
                  </a:lnTo>
                  <a:lnTo>
                    <a:pt x="171" y="74"/>
                  </a:lnTo>
                  <a:lnTo>
                    <a:pt x="145" y="65"/>
                  </a:lnTo>
                  <a:lnTo>
                    <a:pt x="118" y="54"/>
                  </a:lnTo>
                  <a:lnTo>
                    <a:pt x="92" y="43"/>
                  </a:lnTo>
                  <a:lnTo>
                    <a:pt x="68" y="30"/>
                  </a:lnTo>
                  <a:lnTo>
                    <a:pt x="43" y="15"/>
                  </a:lnTo>
                  <a:lnTo>
                    <a:pt x="20" y="0"/>
                  </a:lnTo>
                  <a:lnTo>
                    <a:pt x="20" y="0"/>
                  </a:lnTo>
                  <a:lnTo>
                    <a:pt x="0" y="27"/>
                  </a:lnTo>
                  <a:close/>
                </a:path>
              </a:pathLst>
            </a:custGeom>
            <a:solidFill>
              <a:srgbClr val="1F1A17"/>
            </a:solidFill>
            <a:ln w="9525">
              <a:noFill/>
              <a:round/>
              <a:headEnd/>
              <a:tailEnd/>
            </a:ln>
          </p:spPr>
          <p:txBody>
            <a:bodyPr/>
            <a:lstStyle/>
            <a:p>
              <a:endParaRPr lang="pt-BR"/>
            </a:p>
          </p:txBody>
        </p:sp>
        <p:sp>
          <p:nvSpPr>
            <p:cNvPr id="384044" name="Freeform 44"/>
            <p:cNvSpPr>
              <a:spLocks/>
            </p:cNvSpPr>
            <p:nvPr/>
          </p:nvSpPr>
          <p:spPr bwMode="auto">
            <a:xfrm>
              <a:off x="2525" y="1856"/>
              <a:ext cx="35" cy="40"/>
            </a:xfrm>
            <a:custGeom>
              <a:avLst/>
              <a:gdLst/>
              <a:ahLst/>
              <a:cxnLst>
                <a:cxn ang="0">
                  <a:pos x="0" y="10"/>
                </a:cxn>
                <a:cxn ang="0">
                  <a:pos x="0" y="10"/>
                </a:cxn>
                <a:cxn ang="0">
                  <a:pos x="9" y="34"/>
                </a:cxn>
                <a:cxn ang="0">
                  <a:pos x="22" y="57"/>
                </a:cxn>
                <a:cxn ang="0">
                  <a:pos x="35" y="78"/>
                </a:cxn>
                <a:cxn ang="0">
                  <a:pos x="52" y="99"/>
                </a:cxn>
                <a:cxn ang="0">
                  <a:pos x="69" y="117"/>
                </a:cxn>
                <a:cxn ang="0">
                  <a:pos x="86" y="133"/>
                </a:cxn>
                <a:cxn ang="0">
                  <a:pos x="104" y="149"/>
                </a:cxn>
                <a:cxn ang="0">
                  <a:pos x="122" y="162"/>
                </a:cxn>
                <a:cxn ang="0">
                  <a:pos x="142" y="135"/>
                </a:cxn>
                <a:cxn ang="0">
                  <a:pos x="125" y="123"/>
                </a:cxn>
                <a:cxn ang="0">
                  <a:pos x="109" y="109"/>
                </a:cxn>
                <a:cxn ang="0">
                  <a:pos x="92" y="93"/>
                </a:cxn>
                <a:cxn ang="0">
                  <a:pos x="77" y="76"/>
                </a:cxn>
                <a:cxn ang="0">
                  <a:pos x="64" y="58"/>
                </a:cxn>
                <a:cxn ang="0">
                  <a:pos x="51" y="40"/>
                </a:cxn>
                <a:cxn ang="0">
                  <a:pos x="40" y="19"/>
                </a:cxn>
                <a:cxn ang="0">
                  <a:pos x="33" y="0"/>
                </a:cxn>
                <a:cxn ang="0">
                  <a:pos x="33" y="0"/>
                </a:cxn>
                <a:cxn ang="0">
                  <a:pos x="0" y="10"/>
                </a:cxn>
              </a:cxnLst>
              <a:rect l="0" t="0" r="r" b="b"/>
              <a:pathLst>
                <a:path w="142" h="162">
                  <a:moveTo>
                    <a:pt x="0" y="10"/>
                  </a:moveTo>
                  <a:lnTo>
                    <a:pt x="0" y="10"/>
                  </a:lnTo>
                  <a:lnTo>
                    <a:pt x="9" y="34"/>
                  </a:lnTo>
                  <a:lnTo>
                    <a:pt x="22" y="57"/>
                  </a:lnTo>
                  <a:lnTo>
                    <a:pt x="35" y="78"/>
                  </a:lnTo>
                  <a:lnTo>
                    <a:pt x="52" y="99"/>
                  </a:lnTo>
                  <a:lnTo>
                    <a:pt x="69" y="117"/>
                  </a:lnTo>
                  <a:lnTo>
                    <a:pt x="86" y="133"/>
                  </a:lnTo>
                  <a:lnTo>
                    <a:pt x="104" y="149"/>
                  </a:lnTo>
                  <a:lnTo>
                    <a:pt x="122" y="162"/>
                  </a:lnTo>
                  <a:lnTo>
                    <a:pt x="142" y="135"/>
                  </a:lnTo>
                  <a:lnTo>
                    <a:pt x="125" y="123"/>
                  </a:lnTo>
                  <a:lnTo>
                    <a:pt x="109" y="109"/>
                  </a:lnTo>
                  <a:lnTo>
                    <a:pt x="92" y="93"/>
                  </a:lnTo>
                  <a:lnTo>
                    <a:pt x="77" y="76"/>
                  </a:lnTo>
                  <a:lnTo>
                    <a:pt x="64" y="58"/>
                  </a:lnTo>
                  <a:lnTo>
                    <a:pt x="51" y="40"/>
                  </a:lnTo>
                  <a:lnTo>
                    <a:pt x="40" y="19"/>
                  </a:lnTo>
                  <a:lnTo>
                    <a:pt x="33" y="0"/>
                  </a:lnTo>
                  <a:lnTo>
                    <a:pt x="33" y="0"/>
                  </a:lnTo>
                  <a:lnTo>
                    <a:pt x="0" y="10"/>
                  </a:lnTo>
                  <a:close/>
                </a:path>
              </a:pathLst>
            </a:custGeom>
            <a:solidFill>
              <a:srgbClr val="1F1A17"/>
            </a:solidFill>
            <a:ln w="9525">
              <a:noFill/>
              <a:round/>
              <a:headEnd/>
              <a:tailEnd/>
            </a:ln>
          </p:spPr>
          <p:txBody>
            <a:bodyPr/>
            <a:lstStyle/>
            <a:p>
              <a:endParaRPr lang="pt-BR"/>
            </a:p>
          </p:txBody>
        </p:sp>
        <p:sp>
          <p:nvSpPr>
            <p:cNvPr id="384045" name="Freeform 45"/>
            <p:cNvSpPr>
              <a:spLocks/>
            </p:cNvSpPr>
            <p:nvPr/>
          </p:nvSpPr>
          <p:spPr bwMode="auto">
            <a:xfrm>
              <a:off x="2521" y="1802"/>
              <a:ext cx="12" cy="57"/>
            </a:xfrm>
            <a:custGeom>
              <a:avLst/>
              <a:gdLst/>
              <a:ahLst/>
              <a:cxnLst>
                <a:cxn ang="0">
                  <a:pos x="6" y="0"/>
                </a:cxn>
                <a:cxn ang="0">
                  <a:pos x="6" y="0"/>
                </a:cxn>
                <a:cxn ang="0">
                  <a:pos x="3" y="26"/>
                </a:cxn>
                <a:cxn ang="0">
                  <a:pos x="0" y="54"/>
                </a:cxn>
                <a:cxn ang="0">
                  <a:pos x="0" y="83"/>
                </a:cxn>
                <a:cxn ang="0">
                  <a:pos x="0" y="114"/>
                </a:cxn>
                <a:cxn ang="0">
                  <a:pos x="2" y="143"/>
                </a:cxn>
                <a:cxn ang="0">
                  <a:pos x="6" y="172"/>
                </a:cxn>
                <a:cxn ang="0">
                  <a:pos x="11" y="200"/>
                </a:cxn>
                <a:cxn ang="0">
                  <a:pos x="17" y="226"/>
                </a:cxn>
                <a:cxn ang="0">
                  <a:pos x="50" y="216"/>
                </a:cxn>
                <a:cxn ang="0">
                  <a:pos x="43" y="193"/>
                </a:cxn>
                <a:cxn ang="0">
                  <a:pos x="39" y="168"/>
                </a:cxn>
                <a:cxn ang="0">
                  <a:pos x="35" y="140"/>
                </a:cxn>
                <a:cxn ang="0">
                  <a:pos x="34" y="112"/>
                </a:cxn>
                <a:cxn ang="0">
                  <a:pos x="34" y="84"/>
                </a:cxn>
                <a:cxn ang="0">
                  <a:pos x="34" y="55"/>
                </a:cxn>
                <a:cxn ang="0">
                  <a:pos x="37" y="28"/>
                </a:cxn>
                <a:cxn ang="0">
                  <a:pos x="39" y="4"/>
                </a:cxn>
                <a:cxn ang="0">
                  <a:pos x="39" y="4"/>
                </a:cxn>
                <a:cxn ang="0">
                  <a:pos x="6" y="0"/>
                </a:cxn>
              </a:cxnLst>
              <a:rect l="0" t="0" r="r" b="b"/>
              <a:pathLst>
                <a:path w="50" h="226">
                  <a:moveTo>
                    <a:pt x="6" y="0"/>
                  </a:moveTo>
                  <a:lnTo>
                    <a:pt x="6" y="0"/>
                  </a:lnTo>
                  <a:lnTo>
                    <a:pt x="3" y="26"/>
                  </a:lnTo>
                  <a:lnTo>
                    <a:pt x="0" y="54"/>
                  </a:lnTo>
                  <a:lnTo>
                    <a:pt x="0" y="83"/>
                  </a:lnTo>
                  <a:lnTo>
                    <a:pt x="0" y="114"/>
                  </a:lnTo>
                  <a:lnTo>
                    <a:pt x="2" y="143"/>
                  </a:lnTo>
                  <a:lnTo>
                    <a:pt x="6" y="172"/>
                  </a:lnTo>
                  <a:lnTo>
                    <a:pt x="11" y="200"/>
                  </a:lnTo>
                  <a:lnTo>
                    <a:pt x="17" y="226"/>
                  </a:lnTo>
                  <a:lnTo>
                    <a:pt x="50" y="216"/>
                  </a:lnTo>
                  <a:lnTo>
                    <a:pt x="43" y="193"/>
                  </a:lnTo>
                  <a:lnTo>
                    <a:pt x="39" y="168"/>
                  </a:lnTo>
                  <a:lnTo>
                    <a:pt x="35" y="140"/>
                  </a:lnTo>
                  <a:lnTo>
                    <a:pt x="34" y="112"/>
                  </a:lnTo>
                  <a:lnTo>
                    <a:pt x="34" y="84"/>
                  </a:lnTo>
                  <a:lnTo>
                    <a:pt x="34" y="55"/>
                  </a:lnTo>
                  <a:lnTo>
                    <a:pt x="37" y="28"/>
                  </a:lnTo>
                  <a:lnTo>
                    <a:pt x="39" y="4"/>
                  </a:lnTo>
                  <a:lnTo>
                    <a:pt x="39" y="4"/>
                  </a:lnTo>
                  <a:lnTo>
                    <a:pt x="6" y="0"/>
                  </a:lnTo>
                  <a:close/>
                </a:path>
              </a:pathLst>
            </a:custGeom>
            <a:solidFill>
              <a:srgbClr val="1F1A17"/>
            </a:solidFill>
            <a:ln w="9525">
              <a:noFill/>
              <a:round/>
              <a:headEnd/>
              <a:tailEnd/>
            </a:ln>
          </p:spPr>
          <p:txBody>
            <a:bodyPr/>
            <a:lstStyle/>
            <a:p>
              <a:endParaRPr lang="pt-BR"/>
            </a:p>
          </p:txBody>
        </p:sp>
        <p:sp>
          <p:nvSpPr>
            <p:cNvPr id="384046" name="Freeform 46"/>
            <p:cNvSpPr>
              <a:spLocks/>
            </p:cNvSpPr>
            <p:nvPr/>
          </p:nvSpPr>
          <p:spPr bwMode="auto">
            <a:xfrm>
              <a:off x="2522" y="1759"/>
              <a:ext cx="19" cy="44"/>
            </a:xfrm>
            <a:custGeom>
              <a:avLst/>
              <a:gdLst/>
              <a:ahLst/>
              <a:cxnLst>
                <a:cxn ang="0">
                  <a:pos x="41" y="0"/>
                </a:cxn>
                <a:cxn ang="0">
                  <a:pos x="41" y="0"/>
                </a:cxn>
                <a:cxn ang="0">
                  <a:pos x="41" y="9"/>
                </a:cxn>
                <a:cxn ang="0">
                  <a:pos x="40" y="18"/>
                </a:cxn>
                <a:cxn ang="0">
                  <a:pos x="38" y="28"/>
                </a:cxn>
                <a:cxn ang="0">
                  <a:pos x="36" y="37"/>
                </a:cxn>
                <a:cxn ang="0">
                  <a:pos x="31" y="57"/>
                </a:cxn>
                <a:cxn ang="0">
                  <a:pos x="23" y="78"/>
                </a:cxn>
                <a:cxn ang="0">
                  <a:pos x="16" y="98"/>
                </a:cxn>
                <a:cxn ang="0">
                  <a:pos x="9" y="120"/>
                </a:cxn>
                <a:cxn ang="0">
                  <a:pos x="3" y="145"/>
                </a:cxn>
                <a:cxn ang="0">
                  <a:pos x="0" y="170"/>
                </a:cxn>
                <a:cxn ang="0">
                  <a:pos x="33" y="174"/>
                </a:cxn>
                <a:cxn ang="0">
                  <a:pos x="36" y="151"/>
                </a:cxn>
                <a:cxn ang="0">
                  <a:pos x="41" y="129"/>
                </a:cxn>
                <a:cxn ang="0">
                  <a:pos x="48" y="109"/>
                </a:cxn>
                <a:cxn ang="0">
                  <a:pos x="55" y="88"/>
                </a:cxn>
                <a:cxn ang="0">
                  <a:pos x="62" y="67"/>
                </a:cxn>
                <a:cxn ang="0">
                  <a:pos x="68" y="47"/>
                </a:cxn>
                <a:cxn ang="0">
                  <a:pos x="71" y="35"/>
                </a:cxn>
                <a:cxn ang="0">
                  <a:pos x="73" y="23"/>
                </a:cxn>
                <a:cxn ang="0">
                  <a:pos x="75" y="12"/>
                </a:cxn>
                <a:cxn ang="0">
                  <a:pos x="75" y="0"/>
                </a:cxn>
                <a:cxn ang="0">
                  <a:pos x="75" y="0"/>
                </a:cxn>
                <a:cxn ang="0">
                  <a:pos x="41" y="0"/>
                </a:cxn>
              </a:cxnLst>
              <a:rect l="0" t="0" r="r" b="b"/>
              <a:pathLst>
                <a:path w="75" h="174">
                  <a:moveTo>
                    <a:pt x="41" y="0"/>
                  </a:moveTo>
                  <a:lnTo>
                    <a:pt x="41" y="0"/>
                  </a:lnTo>
                  <a:lnTo>
                    <a:pt x="41" y="9"/>
                  </a:lnTo>
                  <a:lnTo>
                    <a:pt x="40" y="18"/>
                  </a:lnTo>
                  <a:lnTo>
                    <a:pt x="38" y="28"/>
                  </a:lnTo>
                  <a:lnTo>
                    <a:pt x="36" y="37"/>
                  </a:lnTo>
                  <a:lnTo>
                    <a:pt x="31" y="57"/>
                  </a:lnTo>
                  <a:lnTo>
                    <a:pt x="23" y="78"/>
                  </a:lnTo>
                  <a:lnTo>
                    <a:pt x="16" y="98"/>
                  </a:lnTo>
                  <a:lnTo>
                    <a:pt x="9" y="120"/>
                  </a:lnTo>
                  <a:lnTo>
                    <a:pt x="3" y="145"/>
                  </a:lnTo>
                  <a:lnTo>
                    <a:pt x="0" y="170"/>
                  </a:lnTo>
                  <a:lnTo>
                    <a:pt x="33" y="174"/>
                  </a:lnTo>
                  <a:lnTo>
                    <a:pt x="36" y="151"/>
                  </a:lnTo>
                  <a:lnTo>
                    <a:pt x="41" y="129"/>
                  </a:lnTo>
                  <a:lnTo>
                    <a:pt x="48" y="109"/>
                  </a:lnTo>
                  <a:lnTo>
                    <a:pt x="55" y="88"/>
                  </a:lnTo>
                  <a:lnTo>
                    <a:pt x="62" y="67"/>
                  </a:lnTo>
                  <a:lnTo>
                    <a:pt x="68" y="47"/>
                  </a:lnTo>
                  <a:lnTo>
                    <a:pt x="71" y="35"/>
                  </a:lnTo>
                  <a:lnTo>
                    <a:pt x="73" y="23"/>
                  </a:lnTo>
                  <a:lnTo>
                    <a:pt x="75" y="12"/>
                  </a:lnTo>
                  <a:lnTo>
                    <a:pt x="75" y="0"/>
                  </a:lnTo>
                  <a:lnTo>
                    <a:pt x="75" y="0"/>
                  </a:lnTo>
                  <a:lnTo>
                    <a:pt x="41" y="0"/>
                  </a:lnTo>
                  <a:close/>
                </a:path>
              </a:pathLst>
            </a:custGeom>
            <a:solidFill>
              <a:srgbClr val="1F1A17"/>
            </a:solidFill>
            <a:ln w="9525">
              <a:noFill/>
              <a:round/>
              <a:headEnd/>
              <a:tailEnd/>
            </a:ln>
          </p:spPr>
          <p:txBody>
            <a:bodyPr/>
            <a:lstStyle/>
            <a:p>
              <a:endParaRPr lang="pt-BR"/>
            </a:p>
          </p:txBody>
        </p:sp>
        <p:sp>
          <p:nvSpPr>
            <p:cNvPr id="384047" name="Freeform 47"/>
            <p:cNvSpPr>
              <a:spLocks/>
            </p:cNvSpPr>
            <p:nvPr/>
          </p:nvSpPr>
          <p:spPr bwMode="auto">
            <a:xfrm>
              <a:off x="2528" y="1687"/>
              <a:ext cx="13" cy="72"/>
            </a:xfrm>
            <a:custGeom>
              <a:avLst/>
              <a:gdLst/>
              <a:ahLst/>
              <a:cxnLst>
                <a:cxn ang="0">
                  <a:pos x="0" y="3"/>
                </a:cxn>
                <a:cxn ang="0">
                  <a:pos x="0" y="4"/>
                </a:cxn>
                <a:cxn ang="0">
                  <a:pos x="4" y="39"/>
                </a:cxn>
                <a:cxn ang="0">
                  <a:pos x="8" y="74"/>
                </a:cxn>
                <a:cxn ang="0">
                  <a:pos x="11" y="110"/>
                </a:cxn>
                <a:cxn ang="0">
                  <a:pos x="13" y="145"/>
                </a:cxn>
                <a:cxn ang="0">
                  <a:pos x="14" y="182"/>
                </a:cxn>
                <a:cxn ang="0">
                  <a:pos x="16" y="219"/>
                </a:cxn>
                <a:cxn ang="0">
                  <a:pos x="17" y="256"/>
                </a:cxn>
                <a:cxn ang="0">
                  <a:pos x="17" y="292"/>
                </a:cxn>
                <a:cxn ang="0">
                  <a:pos x="51" y="292"/>
                </a:cxn>
                <a:cxn ang="0">
                  <a:pos x="51" y="254"/>
                </a:cxn>
                <a:cxn ang="0">
                  <a:pos x="49" y="218"/>
                </a:cxn>
                <a:cxn ang="0">
                  <a:pos x="48" y="180"/>
                </a:cxn>
                <a:cxn ang="0">
                  <a:pos x="47" y="144"/>
                </a:cxn>
                <a:cxn ang="0">
                  <a:pos x="44" y="108"/>
                </a:cxn>
                <a:cxn ang="0">
                  <a:pos x="42" y="72"/>
                </a:cxn>
                <a:cxn ang="0">
                  <a:pos x="38" y="35"/>
                </a:cxn>
                <a:cxn ang="0">
                  <a:pos x="34" y="0"/>
                </a:cxn>
                <a:cxn ang="0">
                  <a:pos x="34" y="2"/>
                </a:cxn>
                <a:cxn ang="0">
                  <a:pos x="0" y="3"/>
                </a:cxn>
              </a:cxnLst>
              <a:rect l="0" t="0" r="r" b="b"/>
              <a:pathLst>
                <a:path w="51" h="292">
                  <a:moveTo>
                    <a:pt x="0" y="3"/>
                  </a:moveTo>
                  <a:lnTo>
                    <a:pt x="0" y="4"/>
                  </a:lnTo>
                  <a:lnTo>
                    <a:pt x="4" y="39"/>
                  </a:lnTo>
                  <a:lnTo>
                    <a:pt x="8" y="74"/>
                  </a:lnTo>
                  <a:lnTo>
                    <a:pt x="11" y="110"/>
                  </a:lnTo>
                  <a:lnTo>
                    <a:pt x="13" y="145"/>
                  </a:lnTo>
                  <a:lnTo>
                    <a:pt x="14" y="182"/>
                  </a:lnTo>
                  <a:lnTo>
                    <a:pt x="16" y="219"/>
                  </a:lnTo>
                  <a:lnTo>
                    <a:pt x="17" y="256"/>
                  </a:lnTo>
                  <a:lnTo>
                    <a:pt x="17" y="292"/>
                  </a:lnTo>
                  <a:lnTo>
                    <a:pt x="51" y="292"/>
                  </a:lnTo>
                  <a:lnTo>
                    <a:pt x="51" y="254"/>
                  </a:lnTo>
                  <a:lnTo>
                    <a:pt x="49" y="218"/>
                  </a:lnTo>
                  <a:lnTo>
                    <a:pt x="48" y="180"/>
                  </a:lnTo>
                  <a:lnTo>
                    <a:pt x="47" y="144"/>
                  </a:lnTo>
                  <a:lnTo>
                    <a:pt x="44" y="108"/>
                  </a:lnTo>
                  <a:lnTo>
                    <a:pt x="42" y="72"/>
                  </a:lnTo>
                  <a:lnTo>
                    <a:pt x="38" y="35"/>
                  </a:lnTo>
                  <a:lnTo>
                    <a:pt x="34" y="0"/>
                  </a:lnTo>
                  <a:lnTo>
                    <a:pt x="34" y="2"/>
                  </a:lnTo>
                  <a:lnTo>
                    <a:pt x="0" y="3"/>
                  </a:lnTo>
                  <a:close/>
                </a:path>
              </a:pathLst>
            </a:custGeom>
            <a:solidFill>
              <a:srgbClr val="1F1A17"/>
            </a:solidFill>
            <a:ln w="9525">
              <a:noFill/>
              <a:round/>
              <a:headEnd/>
              <a:tailEnd/>
            </a:ln>
          </p:spPr>
          <p:txBody>
            <a:bodyPr/>
            <a:lstStyle/>
            <a:p>
              <a:endParaRPr lang="pt-BR"/>
            </a:p>
          </p:txBody>
        </p:sp>
        <p:sp>
          <p:nvSpPr>
            <p:cNvPr id="384048" name="Freeform 48"/>
            <p:cNvSpPr>
              <a:spLocks/>
            </p:cNvSpPr>
            <p:nvPr/>
          </p:nvSpPr>
          <p:spPr bwMode="auto">
            <a:xfrm>
              <a:off x="2519" y="1624"/>
              <a:ext cx="18" cy="63"/>
            </a:xfrm>
            <a:custGeom>
              <a:avLst/>
              <a:gdLst/>
              <a:ahLst/>
              <a:cxnLst>
                <a:cxn ang="0">
                  <a:pos x="0" y="5"/>
                </a:cxn>
                <a:cxn ang="0">
                  <a:pos x="0" y="4"/>
                </a:cxn>
                <a:cxn ang="0">
                  <a:pos x="3" y="38"/>
                </a:cxn>
                <a:cxn ang="0">
                  <a:pos x="8" y="71"/>
                </a:cxn>
                <a:cxn ang="0">
                  <a:pos x="13" y="104"/>
                </a:cxn>
                <a:cxn ang="0">
                  <a:pos x="20" y="135"/>
                </a:cxn>
                <a:cxn ang="0">
                  <a:pos x="26" y="165"/>
                </a:cxn>
                <a:cxn ang="0">
                  <a:pos x="31" y="196"/>
                </a:cxn>
                <a:cxn ang="0">
                  <a:pos x="37" y="225"/>
                </a:cxn>
                <a:cxn ang="0">
                  <a:pos x="39" y="254"/>
                </a:cxn>
                <a:cxn ang="0">
                  <a:pos x="73" y="253"/>
                </a:cxn>
                <a:cxn ang="0">
                  <a:pos x="70" y="220"/>
                </a:cxn>
                <a:cxn ang="0">
                  <a:pos x="65" y="189"/>
                </a:cxn>
                <a:cxn ang="0">
                  <a:pos x="60" y="158"/>
                </a:cxn>
                <a:cxn ang="0">
                  <a:pos x="53" y="128"/>
                </a:cxn>
                <a:cxn ang="0">
                  <a:pos x="47" y="97"/>
                </a:cxn>
                <a:cxn ang="0">
                  <a:pos x="42" y="66"/>
                </a:cxn>
                <a:cxn ang="0">
                  <a:pos x="37" y="34"/>
                </a:cxn>
                <a:cxn ang="0">
                  <a:pos x="34" y="1"/>
                </a:cxn>
                <a:cxn ang="0">
                  <a:pos x="34" y="0"/>
                </a:cxn>
                <a:cxn ang="0">
                  <a:pos x="0" y="5"/>
                </a:cxn>
              </a:cxnLst>
              <a:rect l="0" t="0" r="r" b="b"/>
              <a:pathLst>
                <a:path w="73" h="254">
                  <a:moveTo>
                    <a:pt x="0" y="5"/>
                  </a:moveTo>
                  <a:lnTo>
                    <a:pt x="0" y="4"/>
                  </a:lnTo>
                  <a:lnTo>
                    <a:pt x="3" y="38"/>
                  </a:lnTo>
                  <a:lnTo>
                    <a:pt x="8" y="71"/>
                  </a:lnTo>
                  <a:lnTo>
                    <a:pt x="13" y="104"/>
                  </a:lnTo>
                  <a:lnTo>
                    <a:pt x="20" y="135"/>
                  </a:lnTo>
                  <a:lnTo>
                    <a:pt x="26" y="165"/>
                  </a:lnTo>
                  <a:lnTo>
                    <a:pt x="31" y="196"/>
                  </a:lnTo>
                  <a:lnTo>
                    <a:pt x="37" y="225"/>
                  </a:lnTo>
                  <a:lnTo>
                    <a:pt x="39" y="254"/>
                  </a:lnTo>
                  <a:lnTo>
                    <a:pt x="73" y="253"/>
                  </a:lnTo>
                  <a:lnTo>
                    <a:pt x="70" y="220"/>
                  </a:lnTo>
                  <a:lnTo>
                    <a:pt x="65" y="189"/>
                  </a:lnTo>
                  <a:lnTo>
                    <a:pt x="60" y="158"/>
                  </a:lnTo>
                  <a:lnTo>
                    <a:pt x="53" y="128"/>
                  </a:lnTo>
                  <a:lnTo>
                    <a:pt x="47" y="97"/>
                  </a:lnTo>
                  <a:lnTo>
                    <a:pt x="42" y="66"/>
                  </a:lnTo>
                  <a:lnTo>
                    <a:pt x="37" y="34"/>
                  </a:lnTo>
                  <a:lnTo>
                    <a:pt x="34" y="1"/>
                  </a:lnTo>
                  <a:lnTo>
                    <a:pt x="34" y="0"/>
                  </a:lnTo>
                  <a:lnTo>
                    <a:pt x="0" y="5"/>
                  </a:lnTo>
                  <a:close/>
                </a:path>
              </a:pathLst>
            </a:custGeom>
            <a:solidFill>
              <a:srgbClr val="1F1A17"/>
            </a:solidFill>
            <a:ln w="9525">
              <a:noFill/>
              <a:round/>
              <a:headEnd/>
              <a:tailEnd/>
            </a:ln>
          </p:spPr>
          <p:txBody>
            <a:bodyPr/>
            <a:lstStyle/>
            <a:p>
              <a:endParaRPr lang="pt-BR"/>
            </a:p>
          </p:txBody>
        </p:sp>
        <p:sp>
          <p:nvSpPr>
            <p:cNvPr id="384049" name="Freeform 49"/>
            <p:cNvSpPr>
              <a:spLocks/>
            </p:cNvSpPr>
            <p:nvPr/>
          </p:nvSpPr>
          <p:spPr bwMode="auto">
            <a:xfrm>
              <a:off x="2515" y="1570"/>
              <a:ext cx="12" cy="55"/>
            </a:xfrm>
            <a:custGeom>
              <a:avLst/>
              <a:gdLst/>
              <a:ahLst/>
              <a:cxnLst>
                <a:cxn ang="0">
                  <a:pos x="4" y="0"/>
                </a:cxn>
                <a:cxn ang="0">
                  <a:pos x="4" y="0"/>
                </a:cxn>
                <a:cxn ang="0">
                  <a:pos x="2" y="29"/>
                </a:cxn>
                <a:cxn ang="0">
                  <a:pos x="0" y="58"/>
                </a:cxn>
                <a:cxn ang="0">
                  <a:pos x="0" y="87"/>
                </a:cxn>
                <a:cxn ang="0">
                  <a:pos x="2" y="115"/>
                </a:cxn>
                <a:cxn ang="0">
                  <a:pos x="4" y="143"/>
                </a:cxn>
                <a:cxn ang="0">
                  <a:pos x="7" y="170"/>
                </a:cxn>
                <a:cxn ang="0">
                  <a:pos x="9" y="195"/>
                </a:cxn>
                <a:cxn ang="0">
                  <a:pos x="13" y="219"/>
                </a:cxn>
                <a:cxn ang="0">
                  <a:pos x="47" y="214"/>
                </a:cxn>
                <a:cxn ang="0">
                  <a:pos x="43" y="191"/>
                </a:cxn>
                <a:cxn ang="0">
                  <a:pos x="41" y="166"/>
                </a:cxn>
                <a:cxn ang="0">
                  <a:pos x="38" y="140"/>
                </a:cxn>
                <a:cxn ang="0">
                  <a:pos x="35" y="113"/>
                </a:cxn>
                <a:cxn ang="0">
                  <a:pos x="34" y="86"/>
                </a:cxn>
                <a:cxn ang="0">
                  <a:pos x="34" y="58"/>
                </a:cxn>
                <a:cxn ang="0">
                  <a:pos x="35" y="33"/>
                </a:cxn>
                <a:cxn ang="0">
                  <a:pos x="38" y="5"/>
                </a:cxn>
                <a:cxn ang="0">
                  <a:pos x="38" y="5"/>
                </a:cxn>
                <a:cxn ang="0">
                  <a:pos x="4" y="0"/>
                </a:cxn>
              </a:cxnLst>
              <a:rect l="0" t="0" r="r" b="b"/>
              <a:pathLst>
                <a:path w="47" h="219">
                  <a:moveTo>
                    <a:pt x="4" y="0"/>
                  </a:moveTo>
                  <a:lnTo>
                    <a:pt x="4" y="0"/>
                  </a:lnTo>
                  <a:lnTo>
                    <a:pt x="2" y="29"/>
                  </a:lnTo>
                  <a:lnTo>
                    <a:pt x="0" y="58"/>
                  </a:lnTo>
                  <a:lnTo>
                    <a:pt x="0" y="87"/>
                  </a:lnTo>
                  <a:lnTo>
                    <a:pt x="2" y="115"/>
                  </a:lnTo>
                  <a:lnTo>
                    <a:pt x="4" y="143"/>
                  </a:lnTo>
                  <a:lnTo>
                    <a:pt x="7" y="170"/>
                  </a:lnTo>
                  <a:lnTo>
                    <a:pt x="9" y="195"/>
                  </a:lnTo>
                  <a:lnTo>
                    <a:pt x="13" y="219"/>
                  </a:lnTo>
                  <a:lnTo>
                    <a:pt x="47" y="214"/>
                  </a:lnTo>
                  <a:lnTo>
                    <a:pt x="43" y="191"/>
                  </a:lnTo>
                  <a:lnTo>
                    <a:pt x="41" y="166"/>
                  </a:lnTo>
                  <a:lnTo>
                    <a:pt x="38" y="140"/>
                  </a:lnTo>
                  <a:lnTo>
                    <a:pt x="35" y="113"/>
                  </a:lnTo>
                  <a:lnTo>
                    <a:pt x="34" y="86"/>
                  </a:lnTo>
                  <a:lnTo>
                    <a:pt x="34" y="58"/>
                  </a:lnTo>
                  <a:lnTo>
                    <a:pt x="35" y="33"/>
                  </a:lnTo>
                  <a:lnTo>
                    <a:pt x="38" y="5"/>
                  </a:lnTo>
                  <a:lnTo>
                    <a:pt x="38" y="5"/>
                  </a:lnTo>
                  <a:lnTo>
                    <a:pt x="4" y="0"/>
                  </a:lnTo>
                  <a:close/>
                </a:path>
              </a:pathLst>
            </a:custGeom>
            <a:solidFill>
              <a:srgbClr val="1F1A17"/>
            </a:solidFill>
            <a:ln w="9525">
              <a:noFill/>
              <a:round/>
              <a:headEnd/>
              <a:tailEnd/>
            </a:ln>
          </p:spPr>
          <p:txBody>
            <a:bodyPr/>
            <a:lstStyle/>
            <a:p>
              <a:endParaRPr lang="pt-BR"/>
            </a:p>
          </p:txBody>
        </p:sp>
        <p:sp>
          <p:nvSpPr>
            <p:cNvPr id="384050" name="Freeform 50"/>
            <p:cNvSpPr>
              <a:spLocks/>
            </p:cNvSpPr>
            <p:nvPr/>
          </p:nvSpPr>
          <p:spPr bwMode="auto">
            <a:xfrm>
              <a:off x="2516" y="1522"/>
              <a:ext cx="25" cy="50"/>
            </a:xfrm>
            <a:custGeom>
              <a:avLst/>
              <a:gdLst/>
              <a:ahLst/>
              <a:cxnLst>
                <a:cxn ang="0">
                  <a:pos x="68" y="0"/>
                </a:cxn>
                <a:cxn ang="0">
                  <a:pos x="66" y="2"/>
                </a:cxn>
                <a:cxn ang="0">
                  <a:pos x="49" y="43"/>
                </a:cxn>
                <a:cxn ang="0">
                  <a:pos x="31" y="90"/>
                </a:cxn>
                <a:cxn ang="0">
                  <a:pos x="22" y="116"/>
                </a:cxn>
                <a:cxn ang="0">
                  <a:pos x="13" y="142"/>
                </a:cxn>
                <a:cxn ang="0">
                  <a:pos x="7" y="168"/>
                </a:cxn>
                <a:cxn ang="0">
                  <a:pos x="0" y="194"/>
                </a:cxn>
                <a:cxn ang="0">
                  <a:pos x="34" y="199"/>
                </a:cxn>
                <a:cxn ang="0">
                  <a:pos x="39" y="176"/>
                </a:cxn>
                <a:cxn ang="0">
                  <a:pos x="46" y="151"/>
                </a:cxn>
                <a:cxn ang="0">
                  <a:pos x="53" y="127"/>
                </a:cxn>
                <a:cxn ang="0">
                  <a:pos x="62" y="102"/>
                </a:cxn>
                <a:cxn ang="0">
                  <a:pos x="81" y="55"/>
                </a:cxn>
                <a:cxn ang="0">
                  <a:pos x="97" y="15"/>
                </a:cxn>
                <a:cxn ang="0">
                  <a:pos x="97" y="17"/>
                </a:cxn>
                <a:cxn ang="0">
                  <a:pos x="68" y="0"/>
                </a:cxn>
              </a:cxnLst>
              <a:rect l="0" t="0" r="r" b="b"/>
              <a:pathLst>
                <a:path w="97" h="199">
                  <a:moveTo>
                    <a:pt x="68" y="0"/>
                  </a:moveTo>
                  <a:lnTo>
                    <a:pt x="66" y="2"/>
                  </a:lnTo>
                  <a:lnTo>
                    <a:pt x="49" y="43"/>
                  </a:lnTo>
                  <a:lnTo>
                    <a:pt x="31" y="90"/>
                  </a:lnTo>
                  <a:lnTo>
                    <a:pt x="22" y="116"/>
                  </a:lnTo>
                  <a:lnTo>
                    <a:pt x="13" y="142"/>
                  </a:lnTo>
                  <a:lnTo>
                    <a:pt x="7" y="168"/>
                  </a:lnTo>
                  <a:lnTo>
                    <a:pt x="0" y="194"/>
                  </a:lnTo>
                  <a:lnTo>
                    <a:pt x="34" y="199"/>
                  </a:lnTo>
                  <a:lnTo>
                    <a:pt x="39" y="176"/>
                  </a:lnTo>
                  <a:lnTo>
                    <a:pt x="46" y="151"/>
                  </a:lnTo>
                  <a:lnTo>
                    <a:pt x="53" y="127"/>
                  </a:lnTo>
                  <a:lnTo>
                    <a:pt x="62" y="102"/>
                  </a:lnTo>
                  <a:lnTo>
                    <a:pt x="81" y="55"/>
                  </a:lnTo>
                  <a:lnTo>
                    <a:pt x="97" y="15"/>
                  </a:lnTo>
                  <a:lnTo>
                    <a:pt x="97" y="17"/>
                  </a:lnTo>
                  <a:lnTo>
                    <a:pt x="68" y="0"/>
                  </a:lnTo>
                  <a:close/>
                </a:path>
              </a:pathLst>
            </a:custGeom>
            <a:solidFill>
              <a:srgbClr val="1F1A17"/>
            </a:solidFill>
            <a:ln w="9525">
              <a:noFill/>
              <a:round/>
              <a:headEnd/>
              <a:tailEnd/>
            </a:ln>
          </p:spPr>
          <p:txBody>
            <a:bodyPr/>
            <a:lstStyle/>
            <a:p>
              <a:endParaRPr lang="pt-BR"/>
            </a:p>
          </p:txBody>
        </p:sp>
        <p:sp>
          <p:nvSpPr>
            <p:cNvPr id="384051" name="Freeform 51"/>
            <p:cNvSpPr>
              <a:spLocks/>
            </p:cNvSpPr>
            <p:nvPr/>
          </p:nvSpPr>
          <p:spPr bwMode="auto">
            <a:xfrm>
              <a:off x="2654" y="1406"/>
              <a:ext cx="363" cy="363"/>
            </a:xfrm>
            <a:custGeom>
              <a:avLst/>
              <a:gdLst/>
              <a:ahLst/>
              <a:cxnLst>
                <a:cxn ang="0">
                  <a:pos x="800" y="1447"/>
                </a:cxn>
                <a:cxn ang="0">
                  <a:pos x="907" y="1428"/>
                </a:cxn>
                <a:cxn ang="0">
                  <a:pos x="1007" y="1393"/>
                </a:cxn>
                <a:cxn ang="0">
                  <a:pos x="1102" y="1345"/>
                </a:cxn>
                <a:cxn ang="0">
                  <a:pos x="1188" y="1285"/>
                </a:cxn>
                <a:cxn ang="0">
                  <a:pos x="1263" y="1213"/>
                </a:cxn>
                <a:cxn ang="0">
                  <a:pos x="1328" y="1130"/>
                </a:cxn>
                <a:cxn ang="0">
                  <a:pos x="1379" y="1040"/>
                </a:cxn>
                <a:cxn ang="0">
                  <a:pos x="1418" y="941"/>
                </a:cxn>
                <a:cxn ang="0">
                  <a:pos x="1443" y="836"/>
                </a:cxn>
                <a:cxn ang="0">
                  <a:pos x="1452" y="726"/>
                </a:cxn>
                <a:cxn ang="0">
                  <a:pos x="1443" y="616"/>
                </a:cxn>
                <a:cxn ang="0">
                  <a:pos x="1418" y="511"/>
                </a:cxn>
                <a:cxn ang="0">
                  <a:pos x="1379" y="411"/>
                </a:cxn>
                <a:cxn ang="0">
                  <a:pos x="1328" y="321"/>
                </a:cxn>
                <a:cxn ang="0">
                  <a:pos x="1263" y="239"/>
                </a:cxn>
                <a:cxn ang="0">
                  <a:pos x="1188" y="166"/>
                </a:cxn>
                <a:cxn ang="0">
                  <a:pos x="1102" y="105"/>
                </a:cxn>
                <a:cxn ang="0">
                  <a:pos x="1007" y="57"/>
                </a:cxn>
                <a:cxn ang="0">
                  <a:pos x="907" y="24"/>
                </a:cxn>
                <a:cxn ang="0">
                  <a:pos x="800" y="4"/>
                </a:cxn>
                <a:cxn ang="0">
                  <a:pos x="688" y="2"/>
                </a:cxn>
                <a:cxn ang="0">
                  <a:pos x="579" y="15"/>
                </a:cxn>
                <a:cxn ang="0">
                  <a:pos x="477" y="45"/>
                </a:cxn>
                <a:cxn ang="0">
                  <a:pos x="381" y="89"/>
                </a:cxn>
                <a:cxn ang="0">
                  <a:pos x="292" y="144"/>
                </a:cxn>
                <a:cxn ang="0">
                  <a:pos x="214" y="213"/>
                </a:cxn>
                <a:cxn ang="0">
                  <a:pos x="145" y="292"/>
                </a:cxn>
                <a:cxn ang="0">
                  <a:pos x="88" y="380"/>
                </a:cxn>
                <a:cxn ang="0">
                  <a:pos x="44" y="477"/>
                </a:cxn>
                <a:cxn ang="0">
                  <a:pos x="15" y="580"/>
                </a:cxn>
                <a:cxn ang="0">
                  <a:pos x="1" y="689"/>
                </a:cxn>
                <a:cxn ang="0">
                  <a:pos x="4" y="800"/>
                </a:cxn>
                <a:cxn ang="0">
                  <a:pos x="23" y="906"/>
                </a:cxn>
                <a:cxn ang="0">
                  <a:pos x="57" y="1007"/>
                </a:cxn>
                <a:cxn ang="0">
                  <a:pos x="105" y="1102"/>
                </a:cxn>
                <a:cxn ang="0">
                  <a:pos x="166" y="1186"/>
                </a:cxn>
                <a:cxn ang="0">
                  <a:pos x="238" y="1263"/>
                </a:cxn>
                <a:cxn ang="0">
                  <a:pos x="320" y="1327"/>
                </a:cxn>
                <a:cxn ang="0">
                  <a:pos x="412" y="1379"/>
                </a:cxn>
                <a:cxn ang="0">
                  <a:pos x="511" y="1418"/>
                </a:cxn>
                <a:cxn ang="0">
                  <a:pos x="616" y="1443"/>
                </a:cxn>
                <a:cxn ang="0">
                  <a:pos x="726" y="1450"/>
                </a:cxn>
              </a:cxnLst>
              <a:rect l="0" t="0" r="r" b="b"/>
              <a:pathLst>
                <a:path w="1452" h="1450">
                  <a:moveTo>
                    <a:pt x="726" y="1450"/>
                  </a:moveTo>
                  <a:lnTo>
                    <a:pt x="764" y="1450"/>
                  </a:lnTo>
                  <a:lnTo>
                    <a:pt x="800" y="1447"/>
                  </a:lnTo>
                  <a:lnTo>
                    <a:pt x="836" y="1443"/>
                  </a:lnTo>
                  <a:lnTo>
                    <a:pt x="872" y="1436"/>
                  </a:lnTo>
                  <a:lnTo>
                    <a:pt x="907" y="1428"/>
                  </a:lnTo>
                  <a:lnTo>
                    <a:pt x="941" y="1418"/>
                  </a:lnTo>
                  <a:lnTo>
                    <a:pt x="975" y="1406"/>
                  </a:lnTo>
                  <a:lnTo>
                    <a:pt x="1007" y="1393"/>
                  </a:lnTo>
                  <a:lnTo>
                    <a:pt x="1040" y="1379"/>
                  </a:lnTo>
                  <a:lnTo>
                    <a:pt x="1071" y="1364"/>
                  </a:lnTo>
                  <a:lnTo>
                    <a:pt x="1102" y="1345"/>
                  </a:lnTo>
                  <a:lnTo>
                    <a:pt x="1130" y="1327"/>
                  </a:lnTo>
                  <a:lnTo>
                    <a:pt x="1159" y="1307"/>
                  </a:lnTo>
                  <a:lnTo>
                    <a:pt x="1188" y="1285"/>
                  </a:lnTo>
                  <a:lnTo>
                    <a:pt x="1213" y="1263"/>
                  </a:lnTo>
                  <a:lnTo>
                    <a:pt x="1238" y="1238"/>
                  </a:lnTo>
                  <a:lnTo>
                    <a:pt x="1263" y="1213"/>
                  </a:lnTo>
                  <a:lnTo>
                    <a:pt x="1286" y="1186"/>
                  </a:lnTo>
                  <a:lnTo>
                    <a:pt x="1307" y="1159"/>
                  </a:lnTo>
                  <a:lnTo>
                    <a:pt x="1328" y="1130"/>
                  </a:lnTo>
                  <a:lnTo>
                    <a:pt x="1346" y="1102"/>
                  </a:lnTo>
                  <a:lnTo>
                    <a:pt x="1364" y="1071"/>
                  </a:lnTo>
                  <a:lnTo>
                    <a:pt x="1379" y="1040"/>
                  </a:lnTo>
                  <a:lnTo>
                    <a:pt x="1395" y="1007"/>
                  </a:lnTo>
                  <a:lnTo>
                    <a:pt x="1408" y="975"/>
                  </a:lnTo>
                  <a:lnTo>
                    <a:pt x="1418" y="941"/>
                  </a:lnTo>
                  <a:lnTo>
                    <a:pt x="1429" y="906"/>
                  </a:lnTo>
                  <a:lnTo>
                    <a:pt x="1436" y="871"/>
                  </a:lnTo>
                  <a:lnTo>
                    <a:pt x="1443" y="836"/>
                  </a:lnTo>
                  <a:lnTo>
                    <a:pt x="1448" y="800"/>
                  </a:lnTo>
                  <a:lnTo>
                    <a:pt x="1451" y="762"/>
                  </a:lnTo>
                  <a:lnTo>
                    <a:pt x="1452" y="726"/>
                  </a:lnTo>
                  <a:lnTo>
                    <a:pt x="1451" y="689"/>
                  </a:lnTo>
                  <a:lnTo>
                    <a:pt x="1448" y="652"/>
                  </a:lnTo>
                  <a:lnTo>
                    <a:pt x="1443" y="616"/>
                  </a:lnTo>
                  <a:lnTo>
                    <a:pt x="1436" y="580"/>
                  </a:lnTo>
                  <a:lnTo>
                    <a:pt x="1429" y="545"/>
                  </a:lnTo>
                  <a:lnTo>
                    <a:pt x="1418" y="511"/>
                  </a:lnTo>
                  <a:lnTo>
                    <a:pt x="1408" y="477"/>
                  </a:lnTo>
                  <a:lnTo>
                    <a:pt x="1395" y="444"/>
                  </a:lnTo>
                  <a:lnTo>
                    <a:pt x="1379" y="411"/>
                  </a:lnTo>
                  <a:lnTo>
                    <a:pt x="1364" y="380"/>
                  </a:lnTo>
                  <a:lnTo>
                    <a:pt x="1346" y="350"/>
                  </a:lnTo>
                  <a:lnTo>
                    <a:pt x="1328" y="321"/>
                  </a:lnTo>
                  <a:lnTo>
                    <a:pt x="1307" y="292"/>
                  </a:lnTo>
                  <a:lnTo>
                    <a:pt x="1286" y="265"/>
                  </a:lnTo>
                  <a:lnTo>
                    <a:pt x="1263" y="239"/>
                  </a:lnTo>
                  <a:lnTo>
                    <a:pt x="1238" y="213"/>
                  </a:lnTo>
                  <a:lnTo>
                    <a:pt x="1213" y="190"/>
                  </a:lnTo>
                  <a:lnTo>
                    <a:pt x="1188" y="166"/>
                  </a:lnTo>
                  <a:lnTo>
                    <a:pt x="1159" y="144"/>
                  </a:lnTo>
                  <a:lnTo>
                    <a:pt x="1130" y="125"/>
                  </a:lnTo>
                  <a:lnTo>
                    <a:pt x="1102" y="105"/>
                  </a:lnTo>
                  <a:lnTo>
                    <a:pt x="1071" y="89"/>
                  </a:lnTo>
                  <a:lnTo>
                    <a:pt x="1040" y="72"/>
                  </a:lnTo>
                  <a:lnTo>
                    <a:pt x="1007" y="57"/>
                  </a:lnTo>
                  <a:lnTo>
                    <a:pt x="975" y="45"/>
                  </a:lnTo>
                  <a:lnTo>
                    <a:pt x="941" y="33"/>
                  </a:lnTo>
                  <a:lnTo>
                    <a:pt x="907" y="24"/>
                  </a:lnTo>
                  <a:lnTo>
                    <a:pt x="872" y="15"/>
                  </a:lnTo>
                  <a:lnTo>
                    <a:pt x="836" y="8"/>
                  </a:lnTo>
                  <a:lnTo>
                    <a:pt x="800" y="4"/>
                  </a:lnTo>
                  <a:lnTo>
                    <a:pt x="764" y="2"/>
                  </a:lnTo>
                  <a:lnTo>
                    <a:pt x="726" y="0"/>
                  </a:lnTo>
                  <a:lnTo>
                    <a:pt x="688" y="2"/>
                  </a:lnTo>
                  <a:lnTo>
                    <a:pt x="652" y="4"/>
                  </a:lnTo>
                  <a:lnTo>
                    <a:pt x="616" y="8"/>
                  </a:lnTo>
                  <a:lnTo>
                    <a:pt x="579" y="15"/>
                  </a:lnTo>
                  <a:lnTo>
                    <a:pt x="544" y="24"/>
                  </a:lnTo>
                  <a:lnTo>
                    <a:pt x="511" y="33"/>
                  </a:lnTo>
                  <a:lnTo>
                    <a:pt x="477" y="45"/>
                  </a:lnTo>
                  <a:lnTo>
                    <a:pt x="443" y="57"/>
                  </a:lnTo>
                  <a:lnTo>
                    <a:pt x="412" y="72"/>
                  </a:lnTo>
                  <a:lnTo>
                    <a:pt x="381" y="89"/>
                  </a:lnTo>
                  <a:lnTo>
                    <a:pt x="350" y="105"/>
                  </a:lnTo>
                  <a:lnTo>
                    <a:pt x="320" y="125"/>
                  </a:lnTo>
                  <a:lnTo>
                    <a:pt x="292" y="144"/>
                  </a:lnTo>
                  <a:lnTo>
                    <a:pt x="264" y="166"/>
                  </a:lnTo>
                  <a:lnTo>
                    <a:pt x="238" y="190"/>
                  </a:lnTo>
                  <a:lnTo>
                    <a:pt x="214" y="213"/>
                  </a:lnTo>
                  <a:lnTo>
                    <a:pt x="189" y="239"/>
                  </a:lnTo>
                  <a:lnTo>
                    <a:pt x="166" y="265"/>
                  </a:lnTo>
                  <a:lnTo>
                    <a:pt x="145" y="292"/>
                  </a:lnTo>
                  <a:lnTo>
                    <a:pt x="124" y="321"/>
                  </a:lnTo>
                  <a:lnTo>
                    <a:pt x="105" y="350"/>
                  </a:lnTo>
                  <a:lnTo>
                    <a:pt x="88" y="380"/>
                  </a:lnTo>
                  <a:lnTo>
                    <a:pt x="73" y="411"/>
                  </a:lnTo>
                  <a:lnTo>
                    <a:pt x="57" y="444"/>
                  </a:lnTo>
                  <a:lnTo>
                    <a:pt x="44" y="477"/>
                  </a:lnTo>
                  <a:lnTo>
                    <a:pt x="34" y="511"/>
                  </a:lnTo>
                  <a:lnTo>
                    <a:pt x="23" y="545"/>
                  </a:lnTo>
                  <a:lnTo>
                    <a:pt x="15" y="580"/>
                  </a:lnTo>
                  <a:lnTo>
                    <a:pt x="9" y="616"/>
                  </a:lnTo>
                  <a:lnTo>
                    <a:pt x="4" y="652"/>
                  </a:lnTo>
                  <a:lnTo>
                    <a:pt x="1" y="689"/>
                  </a:lnTo>
                  <a:lnTo>
                    <a:pt x="0" y="726"/>
                  </a:lnTo>
                  <a:lnTo>
                    <a:pt x="1" y="762"/>
                  </a:lnTo>
                  <a:lnTo>
                    <a:pt x="4" y="800"/>
                  </a:lnTo>
                  <a:lnTo>
                    <a:pt x="9" y="836"/>
                  </a:lnTo>
                  <a:lnTo>
                    <a:pt x="15" y="871"/>
                  </a:lnTo>
                  <a:lnTo>
                    <a:pt x="23" y="906"/>
                  </a:lnTo>
                  <a:lnTo>
                    <a:pt x="34" y="941"/>
                  </a:lnTo>
                  <a:lnTo>
                    <a:pt x="44" y="975"/>
                  </a:lnTo>
                  <a:lnTo>
                    <a:pt x="57" y="1007"/>
                  </a:lnTo>
                  <a:lnTo>
                    <a:pt x="73" y="1040"/>
                  </a:lnTo>
                  <a:lnTo>
                    <a:pt x="88" y="1071"/>
                  </a:lnTo>
                  <a:lnTo>
                    <a:pt x="105" y="1102"/>
                  </a:lnTo>
                  <a:lnTo>
                    <a:pt x="124" y="1130"/>
                  </a:lnTo>
                  <a:lnTo>
                    <a:pt x="145" y="1159"/>
                  </a:lnTo>
                  <a:lnTo>
                    <a:pt x="166" y="1186"/>
                  </a:lnTo>
                  <a:lnTo>
                    <a:pt x="189" y="1213"/>
                  </a:lnTo>
                  <a:lnTo>
                    <a:pt x="214" y="1238"/>
                  </a:lnTo>
                  <a:lnTo>
                    <a:pt x="238" y="1263"/>
                  </a:lnTo>
                  <a:lnTo>
                    <a:pt x="264" y="1285"/>
                  </a:lnTo>
                  <a:lnTo>
                    <a:pt x="292" y="1307"/>
                  </a:lnTo>
                  <a:lnTo>
                    <a:pt x="320" y="1327"/>
                  </a:lnTo>
                  <a:lnTo>
                    <a:pt x="350" y="1345"/>
                  </a:lnTo>
                  <a:lnTo>
                    <a:pt x="381" y="1364"/>
                  </a:lnTo>
                  <a:lnTo>
                    <a:pt x="412" y="1379"/>
                  </a:lnTo>
                  <a:lnTo>
                    <a:pt x="443" y="1393"/>
                  </a:lnTo>
                  <a:lnTo>
                    <a:pt x="477" y="1406"/>
                  </a:lnTo>
                  <a:lnTo>
                    <a:pt x="511" y="1418"/>
                  </a:lnTo>
                  <a:lnTo>
                    <a:pt x="544" y="1428"/>
                  </a:lnTo>
                  <a:lnTo>
                    <a:pt x="579" y="1436"/>
                  </a:lnTo>
                  <a:lnTo>
                    <a:pt x="616" y="1443"/>
                  </a:lnTo>
                  <a:lnTo>
                    <a:pt x="652" y="1447"/>
                  </a:lnTo>
                  <a:lnTo>
                    <a:pt x="688" y="1450"/>
                  </a:lnTo>
                  <a:lnTo>
                    <a:pt x="726" y="1450"/>
                  </a:lnTo>
                  <a:close/>
                </a:path>
              </a:pathLst>
            </a:custGeom>
            <a:solidFill>
              <a:srgbClr val="495778"/>
            </a:solidFill>
            <a:ln w="9525">
              <a:noFill/>
              <a:round/>
              <a:headEnd/>
              <a:tailEnd/>
            </a:ln>
          </p:spPr>
          <p:txBody>
            <a:bodyPr/>
            <a:lstStyle/>
            <a:p>
              <a:endParaRPr lang="pt-BR"/>
            </a:p>
          </p:txBody>
        </p:sp>
        <p:sp>
          <p:nvSpPr>
            <p:cNvPr id="384052" name="Freeform 52"/>
            <p:cNvSpPr>
              <a:spLocks/>
            </p:cNvSpPr>
            <p:nvPr/>
          </p:nvSpPr>
          <p:spPr bwMode="auto">
            <a:xfrm>
              <a:off x="2654" y="1406"/>
              <a:ext cx="363" cy="363"/>
            </a:xfrm>
            <a:custGeom>
              <a:avLst/>
              <a:gdLst/>
              <a:ahLst/>
              <a:cxnLst>
                <a:cxn ang="0">
                  <a:pos x="800" y="1447"/>
                </a:cxn>
                <a:cxn ang="0">
                  <a:pos x="907" y="1428"/>
                </a:cxn>
                <a:cxn ang="0">
                  <a:pos x="1007" y="1393"/>
                </a:cxn>
                <a:cxn ang="0">
                  <a:pos x="1102" y="1345"/>
                </a:cxn>
                <a:cxn ang="0">
                  <a:pos x="1188" y="1285"/>
                </a:cxn>
                <a:cxn ang="0">
                  <a:pos x="1263" y="1213"/>
                </a:cxn>
                <a:cxn ang="0">
                  <a:pos x="1328" y="1130"/>
                </a:cxn>
                <a:cxn ang="0">
                  <a:pos x="1379" y="1040"/>
                </a:cxn>
                <a:cxn ang="0">
                  <a:pos x="1418" y="941"/>
                </a:cxn>
                <a:cxn ang="0">
                  <a:pos x="1443" y="836"/>
                </a:cxn>
                <a:cxn ang="0">
                  <a:pos x="1452" y="726"/>
                </a:cxn>
                <a:cxn ang="0">
                  <a:pos x="1443" y="616"/>
                </a:cxn>
                <a:cxn ang="0">
                  <a:pos x="1418" y="511"/>
                </a:cxn>
                <a:cxn ang="0">
                  <a:pos x="1379" y="411"/>
                </a:cxn>
                <a:cxn ang="0">
                  <a:pos x="1328" y="321"/>
                </a:cxn>
                <a:cxn ang="0">
                  <a:pos x="1263" y="239"/>
                </a:cxn>
                <a:cxn ang="0">
                  <a:pos x="1188" y="166"/>
                </a:cxn>
                <a:cxn ang="0">
                  <a:pos x="1102" y="105"/>
                </a:cxn>
                <a:cxn ang="0">
                  <a:pos x="1007" y="57"/>
                </a:cxn>
                <a:cxn ang="0">
                  <a:pos x="907" y="24"/>
                </a:cxn>
                <a:cxn ang="0">
                  <a:pos x="800" y="4"/>
                </a:cxn>
                <a:cxn ang="0">
                  <a:pos x="688" y="2"/>
                </a:cxn>
                <a:cxn ang="0">
                  <a:pos x="579" y="15"/>
                </a:cxn>
                <a:cxn ang="0">
                  <a:pos x="477" y="45"/>
                </a:cxn>
                <a:cxn ang="0">
                  <a:pos x="381" y="89"/>
                </a:cxn>
                <a:cxn ang="0">
                  <a:pos x="292" y="144"/>
                </a:cxn>
                <a:cxn ang="0">
                  <a:pos x="214" y="213"/>
                </a:cxn>
                <a:cxn ang="0">
                  <a:pos x="145" y="292"/>
                </a:cxn>
                <a:cxn ang="0">
                  <a:pos x="88" y="380"/>
                </a:cxn>
                <a:cxn ang="0">
                  <a:pos x="44" y="477"/>
                </a:cxn>
                <a:cxn ang="0">
                  <a:pos x="15" y="580"/>
                </a:cxn>
                <a:cxn ang="0">
                  <a:pos x="1" y="689"/>
                </a:cxn>
                <a:cxn ang="0">
                  <a:pos x="4" y="800"/>
                </a:cxn>
                <a:cxn ang="0">
                  <a:pos x="23" y="906"/>
                </a:cxn>
                <a:cxn ang="0">
                  <a:pos x="57" y="1007"/>
                </a:cxn>
                <a:cxn ang="0">
                  <a:pos x="105" y="1102"/>
                </a:cxn>
                <a:cxn ang="0">
                  <a:pos x="166" y="1186"/>
                </a:cxn>
                <a:cxn ang="0">
                  <a:pos x="238" y="1263"/>
                </a:cxn>
                <a:cxn ang="0">
                  <a:pos x="320" y="1327"/>
                </a:cxn>
                <a:cxn ang="0">
                  <a:pos x="412" y="1379"/>
                </a:cxn>
                <a:cxn ang="0">
                  <a:pos x="511" y="1418"/>
                </a:cxn>
                <a:cxn ang="0">
                  <a:pos x="616" y="1443"/>
                </a:cxn>
                <a:cxn ang="0">
                  <a:pos x="726" y="1450"/>
                </a:cxn>
              </a:cxnLst>
              <a:rect l="0" t="0" r="r" b="b"/>
              <a:pathLst>
                <a:path w="1452" h="1450">
                  <a:moveTo>
                    <a:pt x="726" y="1450"/>
                  </a:moveTo>
                  <a:lnTo>
                    <a:pt x="764" y="1450"/>
                  </a:lnTo>
                  <a:lnTo>
                    <a:pt x="800" y="1447"/>
                  </a:lnTo>
                  <a:lnTo>
                    <a:pt x="836" y="1443"/>
                  </a:lnTo>
                  <a:lnTo>
                    <a:pt x="872" y="1436"/>
                  </a:lnTo>
                  <a:lnTo>
                    <a:pt x="907" y="1428"/>
                  </a:lnTo>
                  <a:lnTo>
                    <a:pt x="941" y="1418"/>
                  </a:lnTo>
                  <a:lnTo>
                    <a:pt x="975" y="1406"/>
                  </a:lnTo>
                  <a:lnTo>
                    <a:pt x="1007" y="1393"/>
                  </a:lnTo>
                  <a:lnTo>
                    <a:pt x="1040" y="1379"/>
                  </a:lnTo>
                  <a:lnTo>
                    <a:pt x="1071" y="1364"/>
                  </a:lnTo>
                  <a:lnTo>
                    <a:pt x="1102" y="1345"/>
                  </a:lnTo>
                  <a:lnTo>
                    <a:pt x="1130" y="1327"/>
                  </a:lnTo>
                  <a:lnTo>
                    <a:pt x="1159" y="1307"/>
                  </a:lnTo>
                  <a:lnTo>
                    <a:pt x="1188" y="1285"/>
                  </a:lnTo>
                  <a:lnTo>
                    <a:pt x="1213" y="1263"/>
                  </a:lnTo>
                  <a:lnTo>
                    <a:pt x="1238" y="1238"/>
                  </a:lnTo>
                  <a:lnTo>
                    <a:pt x="1263" y="1213"/>
                  </a:lnTo>
                  <a:lnTo>
                    <a:pt x="1286" y="1186"/>
                  </a:lnTo>
                  <a:lnTo>
                    <a:pt x="1307" y="1159"/>
                  </a:lnTo>
                  <a:lnTo>
                    <a:pt x="1328" y="1130"/>
                  </a:lnTo>
                  <a:lnTo>
                    <a:pt x="1346" y="1102"/>
                  </a:lnTo>
                  <a:lnTo>
                    <a:pt x="1364" y="1071"/>
                  </a:lnTo>
                  <a:lnTo>
                    <a:pt x="1379" y="1040"/>
                  </a:lnTo>
                  <a:lnTo>
                    <a:pt x="1395" y="1007"/>
                  </a:lnTo>
                  <a:lnTo>
                    <a:pt x="1408" y="975"/>
                  </a:lnTo>
                  <a:lnTo>
                    <a:pt x="1418" y="941"/>
                  </a:lnTo>
                  <a:lnTo>
                    <a:pt x="1429" y="906"/>
                  </a:lnTo>
                  <a:lnTo>
                    <a:pt x="1436" y="871"/>
                  </a:lnTo>
                  <a:lnTo>
                    <a:pt x="1443" y="836"/>
                  </a:lnTo>
                  <a:lnTo>
                    <a:pt x="1448" y="800"/>
                  </a:lnTo>
                  <a:lnTo>
                    <a:pt x="1451" y="762"/>
                  </a:lnTo>
                  <a:lnTo>
                    <a:pt x="1452" y="726"/>
                  </a:lnTo>
                  <a:lnTo>
                    <a:pt x="1451" y="689"/>
                  </a:lnTo>
                  <a:lnTo>
                    <a:pt x="1448" y="652"/>
                  </a:lnTo>
                  <a:lnTo>
                    <a:pt x="1443" y="616"/>
                  </a:lnTo>
                  <a:lnTo>
                    <a:pt x="1436" y="580"/>
                  </a:lnTo>
                  <a:lnTo>
                    <a:pt x="1429" y="545"/>
                  </a:lnTo>
                  <a:lnTo>
                    <a:pt x="1418" y="511"/>
                  </a:lnTo>
                  <a:lnTo>
                    <a:pt x="1408" y="477"/>
                  </a:lnTo>
                  <a:lnTo>
                    <a:pt x="1395" y="444"/>
                  </a:lnTo>
                  <a:lnTo>
                    <a:pt x="1379" y="411"/>
                  </a:lnTo>
                  <a:lnTo>
                    <a:pt x="1364" y="380"/>
                  </a:lnTo>
                  <a:lnTo>
                    <a:pt x="1346" y="350"/>
                  </a:lnTo>
                  <a:lnTo>
                    <a:pt x="1328" y="321"/>
                  </a:lnTo>
                  <a:lnTo>
                    <a:pt x="1307" y="292"/>
                  </a:lnTo>
                  <a:lnTo>
                    <a:pt x="1286" y="265"/>
                  </a:lnTo>
                  <a:lnTo>
                    <a:pt x="1263" y="239"/>
                  </a:lnTo>
                  <a:lnTo>
                    <a:pt x="1238" y="213"/>
                  </a:lnTo>
                  <a:lnTo>
                    <a:pt x="1213" y="190"/>
                  </a:lnTo>
                  <a:lnTo>
                    <a:pt x="1188" y="166"/>
                  </a:lnTo>
                  <a:lnTo>
                    <a:pt x="1159" y="144"/>
                  </a:lnTo>
                  <a:lnTo>
                    <a:pt x="1130" y="125"/>
                  </a:lnTo>
                  <a:lnTo>
                    <a:pt x="1102" y="105"/>
                  </a:lnTo>
                  <a:lnTo>
                    <a:pt x="1071" y="89"/>
                  </a:lnTo>
                  <a:lnTo>
                    <a:pt x="1040" y="72"/>
                  </a:lnTo>
                  <a:lnTo>
                    <a:pt x="1007" y="57"/>
                  </a:lnTo>
                  <a:lnTo>
                    <a:pt x="975" y="45"/>
                  </a:lnTo>
                  <a:lnTo>
                    <a:pt x="941" y="33"/>
                  </a:lnTo>
                  <a:lnTo>
                    <a:pt x="907" y="24"/>
                  </a:lnTo>
                  <a:lnTo>
                    <a:pt x="872" y="15"/>
                  </a:lnTo>
                  <a:lnTo>
                    <a:pt x="836" y="8"/>
                  </a:lnTo>
                  <a:lnTo>
                    <a:pt x="800" y="4"/>
                  </a:lnTo>
                  <a:lnTo>
                    <a:pt x="764" y="2"/>
                  </a:lnTo>
                  <a:lnTo>
                    <a:pt x="726" y="0"/>
                  </a:lnTo>
                  <a:lnTo>
                    <a:pt x="688" y="2"/>
                  </a:lnTo>
                  <a:lnTo>
                    <a:pt x="652" y="4"/>
                  </a:lnTo>
                  <a:lnTo>
                    <a:pt x="616" y="8"/>
                  </a:lnTo>
                  <a:lnTo>
                    <a:pt x="579" y="15"/>
                  </a:lnTo>
                  <a:lnTo>
                    <a:pt x="544" y="24"/>
                  </a:lnTo>
                  <a:lnTo>
                    <a:pt x="511" y="33"/>
                  </a:lnTo>
                  <a:lnTo>
                    <a:pt x="477" y="45"/>
                  </a:lnTo>
                  <a:lnTo>
                    <a:pt x="443" y="57"/>
                  </a:lnTo>
                  <a:lnTo>
                    <a:pt x="412" y="72"/>
                  </a:lnTo>
                  <a:lnTo>
                    <a:pt x="381" y="89"/>
                  </a:lnTo>
                  <a:lnTo>
                    <a:pt x="350" y="105"/>
                  </a:lnTo>
                  <a:lnTo>
                    <a:pt x="320" y="125"/>
                  </a:lnTo>
                  <a:lnTo>
                    <a:pt x="292" y="144"/>
                  </a:lnTo>
                  <a:lnTo>
                    <a:pt x="264" y="166"/>
                  </a:lnTo>
                  <a:lnTo>
                    <a:pt x="238" y="190"/>
                  </a:lnTo>
                  <a:lnTo>
                    <a:pt x="214" y="213"/>
                  </a:lnTo>
                  <a:lnTo>
                    <a:pt x="189" y="239"/>
                  </a:lnTo>
                  <a:lnTo>
                    <a:pt x="166" y="265"/>
                  </a:lnTo>
                  <a:lnTo>
                    <a:pt x="145" y="292"/>
                  </a:lnTo>
                  <a:lnTo>
                    <a:pt x="124" y="321"/>
                  </a:lnTo>
                  <a:lnTo>
                    <a:pt x="105" y="350"/>
                  </a:lnTo>
                  <a:lnTo>
                    <a:pt x="88" y="380"/>
                  </a:lnTo>
                  <a:lnTo>
                    <a:pt x="73" y="411"/>
                  </a:lnTo>
                  <a:lnTo>
                    <a:pt x="57" y="444"/>
                  </a:lnTo>
                  <a:lnTo>
                    <a:pt x="44" y="477"/>
                  </a:lnTo>
                  <a:lnTo>
                    <a:pt x="34" y="511"/>
                  </a:lnTo>
                  <a:lnTo>
                    <a:pt x="23" y="545"/>
                  </a:lnTo>
                  <a:lnTo>
                    <a:pt x="15" y="580"/>
                  </a:lnTo>
                  <a:lnTo>
                    <a:pt x="9" y="616"/>
                  </a:lnTo>
                  <a:lnTo>
                    <a:pt x="4" y="652"/>
                  </a:lnTo>
                  <a:lnTo>
                    <a:pt x="1" y="689"/>
                  </a:lnTo>
                  <a:lnTo>
                    <a:pt x="0" y="726"/>
                  </a:lnTo>
                  <a:lnTo>
                    <a:pt x="1" y="762"/>
                  </a:lnTo>
                  <a:lnTo>
                    <a:pt x="4" y="800"/>
                  </a:lnTo>
                  <a:lnTo>
                    <a:pt x="9" y="836"/>
                  </a:lnTo>
                  <a:lnTo>
                    <a:pt x="15" y="871"/>
                  </a:lnTo>
                  <a:lnTo>
                    <a:pt x="23" y="906"/>
                  </a:lnTo>
                  <a:lnTo>
                    <a:pt x="34" y="941"/>
                  </a:lnTo>
                  <a:lnTo>
                    <a:pt x="44" y="975"/>
                  </a:lnTo>
                  <a:lnTo>
                    <a:pt x="57" y="1007"/>
                  </a:lnTo>
                  <a:lnTo>
                    <a:pt x="73" y="1040"/>
                  </a:lnTo>
                  <a:lnTo>
                    <a:pt x="88" y="1071"/>
                  </a:lnTo>
                  <a:lnTo>
                    <a:pt x="105" y="1102"/>
                  </a:lnTo>
                  <a:lnTo>
                    <a:pt x="124" y="1130"/>
                  </a:lnTo>
                  <a:lnTo>
                    <a:pt x="145" y="1159"/>
                  </a:lnTo>
                  <a:lnTo>
                    <a:pt x="166" y="1186"/>
                  </a:lnTo>
                  <a:lnTo>
                    <a:pt x="189" y="1213"/>
                  </a:lnTo>
                  <a:lnTo>
                    <a:pt x="214" y="1238"/>
                  </a:lnTo>
                  <a:lnTo>
                    <a:pt x="238" y="1263"/>
                  </a:lnTo>
                  <a:lnTo>
                    <a:pt x="264" y="1285"/>
                  </a:lnTo>
                  <a:lnTo>
                    <a:pt x="292" y="1307"/>
                  </a:lnTo>
                  <a:lnTo>
                    <a:pt x="320" y="1327"/>
                  </a:lnTo>
                  <a:lnTo>
                    <a:pt x="350" y="1345"/>
                  </a:lnTo>
                  <a:lnTo>
                    <a:pt x="381" y="1364"/>
                  </a:lnTo>
                  <a:lnTo>
                    <a:pt x="412" y="1379"/>
                  </a:lnTo>
                  <a:lnTo>
                    <a:pt x="443" y="1393"/>
                  </a:lnTo>
                  <a:lnTo>
                    <a:pt x="477" y="1406"/>
                  </a:lnTo>
                  <a:lnTo>
                    <a:pt x="511" y="1418"/>
                  </a:lnTo>
                  <a:lnTo>
                    <a:pt x="544" y="1428"/>
                  </a:lnTo>
                  <a:lnTo>
                    <a:pt x="579" y="1436"/>
                  </a:lnTo>
                  <a:lnTo>
                    <a:pt x="616" y="1443"/>
                  </a:lnTo>
                  <a:lnTo>
                    <a:pt x="652" y="1447"/>
                  </a:lnTo>
                  <a:lnTo>
                    <a:pt x="688" y="1450"/>
                  </a:lnTo>
                  <a:lnTo>
                    <a:pt x="726" y="1450"/>
                  </a:lnTo>
                  <a:close/>
                </a:path>
              </a:pathLst>
            </a:custGeom>
            <a:noFill/>
            <a:ln w="3175">
              <a:solidFill>
                <a:srgbClr val="1F1A17"/>
              </a:solidFill>
              <a:prstDash val="solid"/>
              <a:round/>
              <a:headEnd/>
              <a:tailEnd/>
            </a:ln>
          </p:spPr>
          <p:txBody>
            <a:bodyPr/>
            <a:lstStyle/>
            <a:p>
              <a:endParaRPr lang="pt-BR"/>
            </a:p>
          </p:txBody>
        </p:sp>
        <p:sp>
          <p:nvSpPr>
            <p:cNvPr id="384053" name="Rectangle 53"/>
            <p:cNvSpPr>
              <a:spLocks noChangeArrowheads="1"/>
            </p:cNvSpPr>
            <p:nvPr/>
          </p:nvSpPr>
          <p:spPr bwMode="auto">
            <a:xfrm>
              <a:off x="2697" y="1500"/>
              <a:ext cx="267" cy="173"/>
            </a:xfrm>
            <a:prstGeom prst="rect">
              <a:avLst/>
            </a:prstGeom>
            <a:noFill/>
            <a:ln w="9525">
              <a:noFill/>
              <a:miter lim="800000"/>
              <a:headEnd/>
              <a:tailEnd/>
            </a:ln>
          </p:spPr>
          <p:txBody>
            <a:bodyPr wrap="none" lIns="0" tIns="0" rIns="0" bIns="0">
              <a:spAutoFit/>
            </a:bodyPr>
            <a:lstStyle/>
            <a:p>
              <a:r>
                <a:rPr lang="pt-BR" sz="1800" b="1" u="none">
                  <a:solidFill>
                    <a:srgbClr val="FFFFFF"/>
                  </a:solidFill>
                  <a:latin typeface="AvantGarde Bk BT" pitchFamily="34" charset="0"/>
                </a:rPr>
                <a:t>APC</a:t>
              </a:r>
              <a:endParaRPr lang="pt-BR" u="none">
                <a:latin typeface="Times New Roman" pitchFamily="18" charset="0"/>
              </a:endParaRPr>
            </a:p>
          </p:txBody>
        </p:sp>
      </p:grpSp>
      <p:grpSp>
        <p:nvGrpSpPr>
          <p:cNvPr id="384054" name="Group 54"/>
          <p:cNvGrpSpPr>
            <a:grpSpLocks/>
          </p:cNvGrpSpPr>
          <p:nvPr/>
        </p:nvGrpSpPr>
        <p:grpSpPr bwMode="auto">
          <a:xfrm>
            <a:off x="2998788" y="3224213"/>
            <a:ext cx="3003550" cy="482600"/>
            <a:chOff x="1889" y="2175"/>
            <a:chExt cx="1892" cy="304"/>
          </a:xfrm>
        </p:grpSpPr>
        <p:grpSp>
          <p:nvGrpSpPr>
            <p:cNvPr id="384055" name="Group 55"/>
            <p:cNvGrpSpPr>
              <a:grpSpLocks/>
            </p:cNvGrpSpPr>
            <p:nvPr/>
          </p:nvGrpSpPr>
          <p:grpSpPr bwMode="auto">
            <a:xfrm>
              <a:off x="1889" y="2212"/>
              <a:ext cx="1892" cy="267"/>
              <a:chOff x="1889" y="2212"/>
              <a:chExt cx="1892" cy="267"/>
            </a:xfrm>
          </p:grpSpPr>
          <p:sp>
            <p:nvSpPr>
              <p:cNvPr id="384056" name="Rectangle 56"/>
              <p:cNvSpPr>
                <a:spLocks noChangeArrowheads="1"/>
              </p:cNvSpPr>
              <p:nvPr/>
            </p:nvSpPr>
            <p:spPr bwMode="auto">
              <a:xfrm>
                <a:off x="2206" y="2212"/>
                <a:ext cx="280"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IFN-</a:t>
                </a:r>
                <a:endParaRPr lang="pt-BR" u="none">
                  <a:latin typeface="Times New Roman" pitchFamily="18" charset="0"/>
                </a:endParaRPr>
              </a:p>
            </p:txBody>
          </p:sp>
          <p:sp>
            <p:nvSpPr>
              <p:cNvPr id="384057" name="Rectangle 57"/>
              <p:cNvSpPr>
                <a:spLocks noChangeArrowheads="1"/>
              </p:cNvSpPr>
              <p:nvPr/>
            </p:nvSpPr>
            <p:spPr bwMode="auto">
              <a:xfrm>
                <a:off x="1889" y="2392"/>
                <a:ext cx="131" cy="28"/>
              </a:xfrm>
              <a:prstGeom prst="rect">
                <a:avLst/>
              </a:prstGeom>
              <a:solidFill>
                <a:srgbClr val="FFF500"/>
              </a:solidFill>
              <a:ln w="9525">
                <a:noFill/>
                <a:miter lim="800000"/>
                <a:headEnd/>
                <a:tailEnd/>
              </a:ln>
            </p:spPr>
            <p:txBody>
              <a:bodyPr/>
              <a:lstStyle/>
              <a:p>
                <a:endParaRPr lang="pt-BR"/>
              </a:p>
            </p:txBody>
          </p:sp>
          <p:sp>
            <p:nvSpPr>
              <p:cNvPr id="384058" name="Rectangle 58"/>
              <p:cNvSpPr>
                <a:spLocks noChangeArrowheads="1"/>
              </p:cNvSpPr>
              <p:nvPr/>
            </p:nvSpPr>
            <p:spPr bwMode="auto">
              <a:xfrm>
                <a:off x="2046" y="2392"/>
                <a:ext cx="131" cy="28"/>
              </a:xfrm>
              <a:prstGeom prst="rect">
                <a:avLst/>
              </a:prstGeom>
              <a:solidFill>
                <a:srgbClr val="FFF500"/>
              </a:solidFill>
              <a:ln w="9525">
                <a:noFill/>
                <a:miter lim="800000"/>
                <a:headEnd/>
                <a:tailEnd/>
              </a:ln>
            </p:spPr>
            <p:txBody>
              <a:bodyPr/>
              <a:lstStyle/>
              <a:p>
                <a:endParaRPr lang="pt-BR"/>
              </a:p>
            </p:txBody>
          </p:sp>
          <p:sp>
            <p:nvSpPr>
              <p:cNvPr id="384059" name="Rectangle 59"/>
              <p:cNvSpPr>
                <a:spLocks noChangeArrowheads="1"/>
              </p:cNvSpPr>
              <p:nvPr/>
            </p:nvSpPr>
            <p:spPr bwMode="auto">
              <a:xfrm>
                <a:off x="2203" y="2392"/>
                <a:ext cx="131" cy="28"/>
              </a:xfrm>
              <a:prstGeom prst="rect">
                <a:avLst/>
              </a:prstGeom>
              <a:solidFill>
                <a:srgbClr val="FFF500"/>
              </a:solidFill>
              <a:ln w="9525">
                <a:noFill/>
                <a:miter lim="800000"/>
                <a:headEnd/>
                <a:tailEnd/>
              </a:ln>
            </p:spPr>
            <p:txBody>
              <a:bodyPr/>
              <a:lstStyle/>
              <a:p>
                <a:endParaRPr lang="pt-BR"/>
              </a:p>
            </p:txBody>
          </p:sp>
          <p:sp>
            <p:nvSpPr>
              <p:cNvPr id="384060" name="Rectangle 60"/>
              <p:cNvSpPr>
                <a:spLocks noChangeArrowheads="1"/>
              </p:cNvSpPr>
              <p:nvPr/>
            </p:nvSpPr>
            <p:spPr bwMode="auto">
              <a:xfrm>
                <a:off x="2360" y="2392"/>
                <a:ext cx="131" cy="28"/>
              </a:xfrm>
              <a:prstGeom prst="rect">
                <a:avLst/>
              </a:prstGeom>
              <a:solidFill>
                <a:srgbClr val="FFF500"/>
              </a:solidFill>
              <a:ln w="9525">
                <a:noFill/>
                <a:miter lim="800000"/>
                <a:headEnd/>
                <a:tailEnd/>
              </a:ln>
            </p:spPr>
            <p:txBody>
              <a:bodyPr/>
              <a:lstStyle/>
              <a:p>
                <a:endParaRPr lang="pt-BR"/>
              </a:p>
            </p:txBody>
          </p:sp>
          <p:sp>
            <p:nvSpPr>
              <p:cNvPr id="384061" name="Rectangle 61"/>
              <p:cNvSpPr>
                <a:spLocks noChangeArrowheads="1"/>
              </p:cNvSpPr>
              <p:nvPr/>
            </p:nvSpPr>
            <p:spPr bwMode="auto">
              <a:xfrm>
                <a:off x="2518" y="2392"/>
                <a:ext cx="131" cy="28"/>
              </a:xfrm>
              <a:prstGeom prst="rect">
                <a:avLst/>
              </a:prstGeom>
              <a:solidFill>
                <a:srgbClr val="FFF500"/>
              </a:solidFill>
              <a:ln w="9525">
                <a:noFill/>
                <a:miter lim="800000"/>
                <a:headEnd/>
                <a:tailEnd/>
              </a:ln>
            </p:spPr>
            <p:txBody>
              <a:bodyPr/>
              <a:lstStyle/>
              <a:p>
                <a:endParaRPr lang="pt-BR"/>
              </a:p>
            </p:txBody>
          </p:sp>
          <p:sp>
            <p:nvSpPr>
              <p:cNvPr id="384062" name="Rectangle 62"/>
              <p:cNvSpPr>
                <a:spLocks noChangeArrowheads="1"/>
              </p:cNvSpPr>
              <p:nvPr/>
            </p:nvSpPr>
            <p:spPr bwMode="auto">
              <a:xfrm>
                <a:off x="2675" y="2392"/>
                <a:ext cx="131" cy="28"/>
              </a:xfrm>
              <a:prstGeom prst="rect">
                <a:avLst/>
              </a:prstGeom>
              <a:solidFill>
                <a:srgbClr val="FFF500"/>
              </a:solidFill>
              <a:ln w="9525">
                <a:noFill/>
                <a:miter lim="800000"/>
                <a:headEnd/>
                <a:tailEnd/>
              </a:ln>
            </p:spPr>
            <p:txBody>
              <a:bodyPr/>
              <a:lstStyle/>
              <a:p>
                <a:endParaRPr lang="pt-BR"/>
              </a:p>
            </p:txBody>
          </p:sp>
          <p:sp>
            <p:nvSpPr>
              <p:cNvPr id="384063" name="Rectangle 63"/>
              <p:cNvSpPr>
                <a:spLocks noChangeArrowheads="1"/>
              </p:cNvSpPr>
              <p:nvPr/>
            </p:nvSpPr>
            <p:spPr bwMode="auto">
              <a:xfrm>
                <a:off x="2832" y="2392"/>
                <a:ext cx="131" cy="28"/>
              </a:xfrm>
              <a:prstGeom prst="rect">
                <a:avLst/>
              </a:prstGeom>
              <a:solidFill>
                <a:srgbClr val="FFF500"/>
              </a:solidFill>
              <a:ln w="9525">
                <a:noFill/>
                <a:miter lim="800000"/>
                <a:headEnd/>
                <a:tailEnd/>
              </a:ln>
            </p:spPr>
            <p:txBody>
              <a:bodyPr/>
              <a:lstStyle/>
              <a:p>
                <a:endParaRPr lang="pt-BR"/>
              </a:p>
            </p:txBody>
          </p:sp>
          <p:sp>
            <p:nvSpPr>
              <p:cNvPr id="384064" name="Rectangle 64"/>
              <p:cNvSpPr>
                <a:spLocks noChangeArrowheads="1"/>
              </p:cNvSpPr>
              <p:nvPr/>
            </p:nvSpPr>
            <p:spPr bwMode="auto">
              <a:xfrm>
                <a:off x="2989" y="2392"/>
                <a:ext cx="131" cy="28"/>
              </a:xfrm>
              <a:prstGeom prst="rect">
                <a:avLst/>
              </a:prstGeom>
              <a:solidFill>
                <a:srgbClr val="FFF500"/>
              </a:solidFill>
              <a:ln w="9525">
                <a:noFill/>
                <a:miter lim="800000"/>
                <a:headEnd/>
                <a:tailEnd/>
              </a:ln>
            </p:spPr>
            <p:txBody>
              <a:bodyPr/>
              <a:lstStyle/>
              <a:p>
                <a:endParaRPr lang="pt-BR"/>
              </a:p>
            </p:txBody>
          </p:sp>
          <p:sp>
            <p:nvSpPr>
              <p:cNvPr id="384065" name="Rectangle 65"/>
              <p:cNvSpPr>
                <a:spLocks noChangeArrowheads="1"/>
              </p:cNvSpPr>
              <p:nvPr/>
            </p:nvSpPr>
            <p:spPr bwMode="auto">
              <a:xfrm>
                <a:off x="3146" y="2392"/>
                <a:ext cx="131" cy="28"/>
              </a:xfrm>
              <a:prstGeom prst="rect">
                <a:avLst/>
              </a:prstGeom>
              <a:solidFill>
                <a:srgbClr val="FFF500"/>
              </a:solidFill>
              <a:ln w="9525">
                <a:noFill/>
                <a:miter lim="800000"/>
                <a:headEnd/>
                <a:tailEnd/>
              </a:ln>
            </p:spPr>
            <p:txBody>
              <a:bodyPr/>
              <a:lstStyle/>
              <a:p>
                <a:endParaRPr lang="pt-BR"/>
              </a:p>
            </p:txBody>
          </p:sp>
          <p:sp>
            <p:nvSpPr>
              <p:cNvPr id="384066" name="Rectangle 66"/>
              <p:cNvSpPr>
                <a:spLocks noChangeArrowheads="1"/>
              </p:cNvSpPr>
              <p:nvPr/>
            </p:nvSpPr>
            <p:spPr bwMode="auto">
              <a:xfrm>
                <a:off x="3303" y="2392"/>
                <a:ext cx="131" cy="28"/>
              </a:xfrm>
              <a:prstGeom prst="rect">
                <a:avLst/>
              </a:prstGeom>
              <a:solidFill>
                <a:srgbClr val="FFF500"/>
              </a:solidFill>
              <a:ln w="9525">
                <a:noFill/>
                <a:miter lim="800000"/>
                <a:headEnd/>
                <a:tailEnd/>
              </a:ln>
            </p:spPr>
            <p:txBody>
              <a:bodyPr/>
              <a:lstStyle/>
              <a:p>
                <a:endParaRPr lang="pt-BR"/>
              </a:p>
            </p:txBody>
          </p:sp>
          <p:sp>
            <p:nvSpPr>
              <p:cNvPr id="384067" name="Rectangle 67"/>
              <p:cNvSpPr>
                <a:spLocks noChangeArrowheads="1"/>
              </p:cNvSpPr>
              <p:nvPr/>
            </p:nvSpPr>
            <p:spPr bwMode="auto">
              <a:xfrm>
                <a:off x="3460" y="2392"/>
                <a:ext cx="131" cy="28"/>
              </a:xfrm>
              <a:prstGeom prst="rect">
                <a:avLst/>
              </a:prstGeom>
              <a:solidFill>
                <a:srgbClr val="FFF500"/>
              </a:solidFill>
              <a:ln w="9525">
                <a:noFill/>
                <a:miter lim="800000"/>
                <a:headEnd/>
                <a:tailEnd/>
              </a:ln>
            </p:spPr>
            <p:txBody>
              <a:bodyPr/>
              <a:lstStyle/>
              <a:p>
                <a:endParaRPr lang="pt-BR"/>
              </a:p>
            </p:txBody>
          </p:sp>
          <p:sp>
            <p:nvSpPr>
              <p:cNvPr id="384068" name="Rectangle 68"/>
              <p:cNvSpPr>
                <a:spLocks noChangeArrowheads="1"/>
              </p:cNvSpPr>
              <p:nvPr/>
            </p:nvSpPr>
            <p:spPr bwMode="auto">
              <a:xfrm>
                <a:off x="3618" y="2392"/>
                <a:ext cx="41" cy="28"/>
              </a:xfrm>
              <a:prstGeom prst="rect">
                <a:avLst/>
              </a:prstGeom>
              <a:solidFill>
                <a:srgbClr val="FFF500"/>
              </a:solidFill>
              <a:ln w="9525">
                <a:noFill/>
                <a:miter lim="800000"/>
                <a:headEnd/>
                <a:tailEnd/>
              </a:ln>
            </p:spPr>
            <p:txBody>
              <a:bodyPr/>
              <a:lstStyle/>
              <a:p>
                <a:endParaRPr lang="pt-BR"/>
              </a:p>
            </p:txBody>
          </p:sp>
          <p:sp>
            <p:nvSpPr>
              <p:cNvPr id="384069" name="Freeform 69"/>
              <p:cNvSpPr>
                <a:spLocks/>
              </p:cNvSpPr>
              <p:nvPr/>
            </p:nvSpPr>
            <p:spPr bwMode="auto">
              <a:xfrm>
                <a:off x="3648" y="2333"/>
                <a:ext cx="133" cy="146"/>
              </a:xfrm>
              <a:custGeom>
                <a:avLst/>
                <a:gdLst/>
                <a:ahLst/>
                <a:cxnLst>
                  <a:cxn ang="0">
                    <a:pos x="0" y="0"/>
                  </a:cxn>
                  <a:cxn ang="0">
                    <a:pos x="531" y="293"/>
                  </a:cxn>
                  <a:cxn ang="0">
                    <a:pos x="0" y="586"/>
                  </a:cxn>
                  <a:cxn ang="0">
                    <a:pos x="0" y="0"/>
                  </a:cxn>
                  <a:cxn ang="0">
                    <a:pos x="531" y="293"/>
                  </a:cxn>
                  <a:cxn ang="0">
                    <a:pos x="0" y="0"/>
                  </a:cxn>
                </a:cxnLst>
                <a:rect l="0" t="0" r="r" b="b"/>
                <a:pathLst>
                  <a:path w="531" h="586">
                    <a:moveTo>
                      <a:pt x="0" y="0"/>
                    </a:moveTo>
                    <a:lnTo>
                      <a:pt x="531" y="293"/>
                    </a:lnTo>
                    <a:lnTo>
                      <a:pt x="0" y="586"/>
                    </a:lnTo>
                    <a:lnTo>
                      <a:pt x="0" y="0"/>
                    </a:lnTo>
                    <a:lnTo>
                      <a:pt x="531" y="293"/>
                    </a:lnTo>
                    <a:lnTo>
                      <a:pt x="0" y="0"/>
                    </a:lnTo>
                    <a:close/>
                  </a:path>
                </a:pathLst>
              </a:custGeom>
              <a:solidFill>
                <a:srgbClr val="FFF500"/>
              </a:solidFill>
              <a:ln w="9525">
                <a:noFill/>
                <a:round/>
                <a:headEnd/>
                <a:tailEnd/>
              </a:ln>
            </p:spPr>
            <p:txBody>
              <a:bodyPr/>
              <a:lstStyle/>
              <a:p>
                <a:endParaRPr lang="pt-BR"/>
              </a:p>
            </p:txBody>
          </p:sp>
        </p:grpSp>
        <p:sp>
          <p:nvSpPr>
            <p:cNvPr id="384070" name="Rectangle 70"/>
            <p:cNvSpPr>
              <a:spLocks noChangeArrowheads="1"/>
            </p:cNvSpPr>
            <p:nvPr/>
          </p:nvSpPr>
          <p:spPr bwMode="auto">
            <a:xfrm>
              <a:off x="2525" y="2175"/>
              <a:ext cx="66" cy="192"/>
            </a:xfrm>
            <a:prstGeom prst="rect">
              <a:avLst/>
            </a:prstGeom>
            <a:noFill/>
            <a:ln w="9525">
              <a:noFill/>
              <a:miter lim="800000"/>
              <a:headEnd/>
              <a:tailEnd/>
            </a:ln>
          </p:spPr>
          <p:txBody>
            <a:bodyPr wrap="none" lIns="0" tIns="0" rIns="0" bIns="0">
              <a:spAutoFit/>
            </a:bodyPr>
            <a:lstStyle/>
            <a:p>
              <a:r>
                <a:rPr lang="pt-BR" sz="2000" u="none">
                  <a:solidFill>
                    <a:srgbClr val="FFFFFF"/>
                  </a:solidFill>
                  <a:latin typeface="Symbol" pitchFamily="18" charset="2"/>
                </a:rPr>
                <a:t>g</a:t>
              </a:r>
              <a:endParaRPr lang="pt-BR" u="none">
                <a:latin typeface="Times New Roman" pitchFamily="18" charset="0"/>
              </a:endParaRPr>
            </a:p>
          </p:txBody>
        </p:sp>
      </p:grpSp>
      <p:grpSp>
        <p:nvGrpSpPr>
          <p:cNvPr id="384071" name="Group 71"/>
          <p:cNvGrpSpPr>
            <a:grpSpLocks/>
          </p:cNvGrpSpPr>
          <p:nvPr/>
        </p:nvGrpSpPr>
        <p:grpSpPr bwMode="auto">
          <a:xfrm>
            <a:off x="2981325" y="3829050"/>
            <a:ext cx="3003550" cy="465138"/>
            <a:chOff x="1878" y="2556"/>
            <a:chExt cx="1892" cy="293"/>
          </a:xfrm>
        </p:grpSpPr>
        <p:sp>
          <p:nvSpPr>
            <p:cNvPr id="384072" name="Freeform 72"/>
            <p:cNvSpPr>
              <a:spLocks/>
            </p:cNvSpPr>
            <p:nvPr/>
          </p:nvSpPr>
          <p:spPr bwMode="auto">
            <a:xfrm>
              <a:off x="1878" y="2556"/>
              <a:ext cx="133" cy="147"/>
            </a:xfrm>
            <a:custGeom>
              <a:avLst/>
              <a:gdLst/>
              <a:ahLst/>
              <a:cxnLst>
                <a:cxn ang="0">
                  <a:pos x="533" y="585"/>
                </a:cxn>
                <a:cxn ang="0">
                  <a:pos x="0" y="292"/>
                </a:cxn>
                <a:cxn ang="0">
                  <a:pos x="533" y="0"/>
                </a:cxn>
                <a:cxn ang="0">
                  <a:pos x="533" y="585"/>
                </a:cxn>
                <a:cxn ang="0">
                  <a:pos x="0" y="292"/>
                </a:cxn>
                <a:cxn ang="0">
                  <a:pos x="533" y="585"/>
                </a:cxn>
              </a:cxnLst>
              <a:rect l="0" t="0" r="r" b="b"/>
              <a:pathLst>
                <a:path w="533" h="585">
                  <a:moveTo>
                    <a:pt x="533" y="585"/>
                  </a:moveTo>
                  <a:lnTo>
                    <a:pt x="0" y="292"/>
                  </a:lnTo>
                  <a:lnTo>
                    <a:pt x="533" y="0"/>
                  </a:lnTo>
                  <a:lnTo>
                    <a:pt x="533" y="585"/>
                  </a:lnTo>
                  <a:lnTo>
                    <a:pt x="0" y="292"/>
                  </a:lnTo>
                  <a:lnTo>
                    <a:pt x="533" y="585"/>
                  </a:lnTo>
                  <a:close/>
                </a:path>
              </a:pathLst>
            </a:custGeom>
            <a:solidFill>
              <a:srgbClr val="FFF500"/>
            </a:solidFill>
            <a:ln w="9525">
              <a:noFill/>
              <a:round/>
              <a:headEnd/>
              <a:tailEnd/>
            </a:ln>
          </p:spPr>
          <p:txBody>
            <a:bodyPr/>
            <a:lstStyle/>
            <a:p>
              <a:endParaRPr lang="pt-BR"/>
            </a:p>
          </p:txBody>
        </p:sp>
        <p:sp>
          <p:nvSpPr>
            <p:cNvPr id="384073" name="Rectangle 73"/>
            <p:cNvSpPr>
              <a:spLocks noChangeArrowheads="1"/>
            </p:cNvSpPr>
            <p:nvPr/>
          </p:nvSpPr>
          <p:spPr bwMode="auto">
            <a:xfrm>
              <a:off x="3186" y="2676"/>
              <a:ext cx="336"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IL-10</a:t>
              </a:r>
              <a:endParaRPr lang="pt-BR" u="none">
                <a:latin typeface="Times New Roman" pitchFamily="18" charset="0"/>
              </a:endParaRPr>
            </a:p>
          </p:txBody>
        </p:sp>
        <p:sp>
          <p:nvSpPr>
            <p:cNvPr id="384074" name="Rectangle 74"/>
            <p:cNvSpPr>
              <a:spLocks noChangeArrowheads="1"/>
            </p:cNvSpPr>
            <p:nvPr/>
          </p:nvSpPr>
          <p:spPr bwMode="auto">
            <a:xfrm>
              <a:off x="3639" y="2616"/>
              <a:ext cx="131" cy="28"/>
            </a:xfrm>
            <a:prstGeom prst="rect">
              <a:avLst/>
            </a:prstGeom>
            <a:solidFill>
              <a:srgbClr val="FFF500"/>
            </a:solidFill>
            <a:ln w="9525">
              <a:noFill/>
              <a:miter lim="800000"/>
              <a:headEnd/>
              <a:tailEnd/>
            </a:ln>
          </p:spPr>
          <p:txBody>
            <a:bodyPr/>
            <a:lstStyle/>
            <a:p>
              <a:endParaRPr lang="pt-BR"/>
            </a:p>
          </p:txBody>
        </p:sp>
        <p:sp>
          <p:nvSpPr>
            <p:cNvPr id="384075" name="Rectangle 75"/>
            <p:cNvSpPr>
              <a:spLocks noChangeArrowheads="1"/>
            </p:cNvSpPr>
            <p:nvPr/>
          </p:nvSpPr>
          <p:spPr bwMode="auto">
            <a:xfrm>
              <a:off x="3482" y="2616"/>
              <a:ext cx="131" cy="28"/>
            </a:xfrm>
            <a:prstGeom prst="rect">
              <a:avLst/>
            </a:prstGeom>
            <a:solidFill>
              <a:srgbClr val="FFF500"/>
            </a:solidFill>
            <a:ln w="9525">
              <a:noFill/>
              <a:miter lim="800000"/>
              <a:headEnd/>
              <a:tailEnd/>
            </a:ln>
          </p:spPr>
          <p:txBody>
            <a:bodyPr/>
            <a:lstStyle/>
            <a:p>
              <a:endParaRPr lang="pt-BR"/>
            </a:p>
          </p:txBody>
        </p:sp>
        <p:sp>
          <p:nvSpPr>
            <p:cNvPr id="384076" name="Rectangle 76"/>
            <p:cNvSpPr>
              <a:spLocks noChangeArrowheads="1"/>
            </p:cNvSpPr>
            <p:nvPr/>
          </p:nvSpPr>
          <p:spPr bwMode="auto">
            <a:xfrm>
              <a:off x="3325" y="2616"/>
              <a:ext cx="131" cy="28"/>
            </a:xfrm>
            <a:prstGeom prst="rect">
              <a:avLst/>
            </a:prstGeom>
            <a:solidFill>
              <a:srgbClr val="FFF500"/>
            </a:solidFill>
            <a:ln w="9525">
              <a:noFill/>
              <a:miter lim="800000"/>
              <a:headEnd/>
              <a:tailEnd/>
            </a:ln>
          </p:spPr>
          <p:txBody>
            <a:bodyPr/>
            <a:lstStyle/>
            <a:p>
              <a:endParaRPr lang="pt-BR"/>
            </a:p>
          </p:txBody>
        </p:sp>
        <p:sp>
          <p:nvSpPr>
            <p:cNvPr id="384077" name="Rectangle 77"/>
            <p:cNvSpPr>
              <a:spLocks noChangeArrowheads="1"/>
            </p:cNvSpPr>
            <p:nvPr/>
          </p:nvSpPr>
          <p:spPr bwMode="auto">
            <a:xfrm>
              <a:off x="3167" y="2616"/>
              <a:ext cx="132" cy="28"/>
            </a:xfrm>
            <a:prstGeom prst="rect">
              <a:avLst/>
            </a:prstGeom>
            <a:solidFill>
              <a:srgbClr val="FFF500"/>
            </a:solidFill>
            <a:ln w="9525">
              <a:noFill/>
              <a:miter lim="800000"/>
              <a:headEnd/>
              <a:tailEnd/>
            </a:ln>
          </p:spPr>
          <p:txBody>
            <a:bodyPr/>
            <a:lstStyle/>
            <a:p>
              <a:endParaRPr lang="pt-BR"/>
            </a:p>
          </p:txBody>
        </p:sp>
        <p:sp>
          <p:nvSpPr>
            <p:cNvPr id="384078" name="Rectangle 78"/>
            <p:cNvSpPr>
              <a:spLocks noChangeArrowheads="1"/>
            </p:cNvSpPr>
            <p:nvPr/>
          </p:nvSpPr>
          <p:spPr bwMode="auto">
            <a:xfrm>
              <a:off x="3011" y="2616"/>
              <a:ext cx="131" cy="28"/>
            </a:xfrm>
            <a:prstGeom prst="rect">
              <a:avLst/>
            </a:prstGeom>
            <a:solidFill>
              <a:srgbClr val="FFF500"/>
            </a:solidFill>
            <a:ln w="9525">
              <a:noFill/>
              <a:miter lim="800000"/>
              <a:headEnd/>
              <a:tailEnd/>
            </a:ln>
          </p:spPr>
          <p:txBody>
            <a:bodyPr/>
            <a:lstStyle/>
            <a:p>
              <a:endParaRPr lang="pt-BR"/>
            </a:p>
          </p:txBody>
        </p:sp>
        <p:sp>
          <p:nvSpPr>
            <p:cNvPr id="384079" name="Rectangle 79"/>
            <p:cNvSpPr>
              <a:spLocks noChangeArrowheads="1"/>
            </p:cNvSpPr>
            <p:nvPr/>
          </p:nvSpPr>
          <p:spPr bwMode="auto">
            <a:xfrm>
              <a:off x="2853" y="2616"/>
              <a:ext cx="131" cy="28"/>
            </a:xfrm>
            <a:prstGeom prst="rect">
              <a:avLst/>
            </a:prstGeom>
            <a:solidFill>
              <a:srgbClr val="FFF500"/>
            </a:solidFill>
            <a:ln w="9525">
              <a:noFill/>
              <a:miter lim="800000"/>
              <a:headEnd/>
              <a:tailEnd/>
            </a:ln>
          </p:spPr>
          <p:txBody>
            <a:bodyPr/>
            <a:lstStyle/>
            <a:p>
              <a:endParaRPr lang="pt-BR"/>
            </a:p>
          </p:txBody>
        </p:sp>
        <p:sp>
          <p:nvSpPr>
            <p:cNvPr id="384080" name="Rectangle 80"/>
            <p:cNvSpPr>
              <a:spLocks noChangeArrowheads="1"/>
            </p:cNvSpPr>
            <p:nvPr/>
          </p:nvSpPr>
          <p:spPr bwMode="auto">
            <a:xfrm>
              <a:off x="2696" y="2616"/>
              <a:ext cx="131" cy="28"/>
            </a:xfrm>
            <a:prstGeom prst="rect">
              <a:avLst/>
            </a:prstGeom>
            <a:solidFill>
              <a:srgbClr val="FFF500"/>
            </a:solidFill>
            <a:ln w="9525">
              <a:noFill/>
              <a:miter lim="800000"/>
              <a:headEnd/>
              <a:tailEnd/>
            </a:ln>
          </p:spPr>
          <p:txBody>
            <a:bodyPr/>
            <a:lstStyle/>
            <a:p>
              <a:endParaRPr lang="pt-BR"/>
            </a:p>
          </p:txBody>
        </p:sp>
        <p:sp>
          <p:nvSpPr>
            <p:cNvPr id="384081" name="Rectangle 81"/>
            <p:cNvSpPr>
              <a:spLocks noChangeArrowheads="1"/>
            </p:cNvSpPr>
            <p:nvPr/>
          </p:nvSpPr>
          <p:spPr bwMode="auto">
            <a:xfrm>
              <a:off x="2539" y="2616"/>
              <a:ext cx="131" cy="28"/>
            </a:xfrm>
            <a:prstGeom prst="rect">
              <a:avLst/>
            </a:prstGeom>
            <a:solidFill>
              <a:srgbClr val="FFF500"/>
            </a:solidFill>
            <a:ln w="9525">
              <a:noFill/>
              <a:miter lim="800000"/>
              <a:headEnd/>
              <a:tailEnd/>
            </a:ln>
          </p:spPr>
          <p:txBody>
            <a:bodyPr/>
            <a:lstStyle/>
            <a:p>
              <a:endParaRPr lang="pt-BR"/>
            </a:p>
          </p:txBody>
        </p:sp>
        <p:sp>
          <p:nvSpPr>
            <p:cNvPr id="384082" name="Rectangle 82"/>
            <p:cNvSpPr>
              <a:spLocks noChangeArrowheads="1"/>
            </p:cNvSpPr>
            <p:nvPr/>
          </p:nvSpPr>
          <p:spPr bwMode="auto">
            <a:xfrm>
              <a:off x="2382" y="2616"/>
              <a:ext cx="131" cy="28"/>
            </a:xfrm>
            <a:prstGeom prst="rect">
              <a:avLst/>
            </a:prstGeom>
            <a:solidFill>
              <a:srgbClr val="FFF500"/>
            </a:solidFill>
            <a:ln w="9525">
              <a:noFill/>
              <a:miter lim="800000"/>
              <a:headEnd/>
              <a:tailEnd/>
            </a:ln>
          </p:spPr>
          <p:txBody>
            <a:bodyPr/>
            <a:lstStyle/>
            <a:p>
              <a:endParaRPr lang="pt-BR"/>
            </a:p>
          </p:txBody>
        </p:sp>
        <p:sp>
          <p:nvSpPr>
            <p:cNvPr id="384083" name="Rectangle 83"/>
            <p:cNvSpPr>
              <a:spLocks noChangeArrowheads="1"/>
            </p:cNvSpPr>
            <p:nvPr/>
          </p:nvSpPr>
          <p:spPr bwMode="auto">
            <a:xfrm>
              <a:off x="2225" y="2616"/>
              <a:ext cx="131" cy="28"/>
            </a:xfrm>
            <a:prstGeom prst="rect">
              <a:avLst/>
            </a:prstGeom>
            <a:solidFill>
              <a:srgbClr val="FFF500"/>
            </a:solidFill>
            <a:ln w="9525">
              <a:noFill/>
              <a:miter lim="800000"/>
              <a:headEnd/>
              <a:tailEnd/>
            </a:ln>
          </p:spPr>
          <p:txBody>
            <a:bodyPr/>
            <a:lstStyle/>
            <a:p>
              <a:endParaRPr lang="pt-BR"/>
            </a:p>
          </p:txBody>
        </p:sp>
        <p:sp>
          <p:nvSpPr>
            <p:cNvPr id="384084" name="Rectangle 84"/>
            <p:cNvSpPr>
              <a:spLocks noChangeArrowheads="1"/>
            </p:cNvSpPr>
            <p:nvPr/>
          </p:nvSpPr>
          <p:spPr bwMode="auto">
            <a:xfrm>
              <a:off x="2067" y="2616"/>
              <a:ext cx="131" cy="28"/>
            </a:xfrm>
            <a:prstGeom prst="rect">
              <a:avLst/>
            </a:prstGeom>
            <a:solidFill>
              <a:srgbClr val="FFF500"/>
            </a:solidFill>
            <a:ln w="9525">
              <a:noFill/>
              <a:miter lim="800000"/>
              <a:headEnd/>
              <a:tailEnd/>
            </a:ln>
          </p:spPr>
          <p:txBody>
            <a:bodyPr/>
            <a:lstStyle/>
            <a:p>
              <a:endParaRPr lang="pt-BR"/>
            </a:p>
          </p:txBody>
        </p:sp>
        <p:sp>
          <p:nvSpPr>
            <p:cNvPr id="384085" name="Rectangle 85"/>
            <p:cNvSpPr>
              <a:spLocks noChangeArrowheads="1"/>
            </p:cNvSpPr>
            <p:nvPr/>
          </p:nvSpPr>
          <p:spPr bwMode="auto">
            <a:xfrm>
              <a:off x="1999" y="2616"/>
              <a:ext cx="42" cy="28"/>
            </a:xfrm>
            <a:prstGeom prst="rect">
              <a:avLst/>
            </a:prstGeom>
            <a:solidFill>
              <a:srgbClr val="FFF500"/>
            </a:solidFill>
            <a:ln w="9525">
              <a:noFill/>
              <a:miter lim="800000"/>
              <a:headEnd/>
              <a:tailEnd/>
            </a:ln>
          </p:spPr>
          <p:txBody>
            <a:bodyPr/>
            <a:lstStyle/>
            <a:p>
              <a:endParaRPr lang="pt-BR"/>
            </a:p>
          </p:txBody>
        </p:sp>
      </p:grpSp>
      <p:grpSp>
        <p:nvGrpSpPr>
          <p:cNvPr id="384086" name="Group 86"/>
          <p:cNvGrpSpPr>
            <a:grpSpLocks/>
          </p:cNvGrpSpPr>
          <p:nvPr/>
        </p:nvGrpSpPr>
        <p:grpSpPr bwMode="auto">
          <a:xfrm>
            <a:off x="908050" y="2260600"/>
            <a:ext cx="7326313" cy="3878263"/>
            <a:chOff x="572" y="1568"/>
            <a:chExt cx="4615" cy="2443"/>
          </a:xfrm>
        </p:grpSpPr>
        <p:sp>
          <p:nvSpPr>
            <p:cNvPr id="384087" name="Freeform 87"/>
            <p:cNvSpPr>
              <a:spLocks/>
            </p:cNvSpPr>
            <p:nvPr/>
          </p:nvSpPr>
          <p:spPr bwMode="auto">
            <a:xfrm>
              <a:off x="1367" y="2180"/>
              <a:ext cx="499" cy="499"/>
            </a:xfrm>
            <a:custGeom>
              <a:avLst/>
              <a:gdLst/>
              <a:ahLst/>
              <a:cxnLst>
                <a:cxn ang="0">
                  <a:pos x="1100" y="1991"/>
                </a:cxn>
                <a:cxn ang="0">
                  <a:pos x="1247" y="1966"/>
                </a:cxn>
                <a:cxn ang="0">
                  <a:pos x="1385" y="1918"/>
                </a:cxn>
                <a:cxn ang="0">
                  <a:pos x="1515" y="1851"/>
                </a:cxn>
                <a:cxn ang="0">
                  <a:pos x="1633" y="1769"/>
                </a:cxn>
                <a:cxn ang="0">
                  <a:pos x="1737" y="1669"/>
                </a:cxn>
                <a:cxn ang="0">
                  <a:pos x="1825" y="1556"/>
                </a:cxn>
                <a:cxn ang="0">
                  <a:pos x="1898" y="1430"/>
                </a:cxn>
                <a:cxn ang="0">
                  <a:pos x="1952" y="1294"/>
                </a:cxn>
                <a:cxn ang="0">
                  <a:pos x="1984" y="1150"/>
                </a:cxn>
                <a:cxn ang="0">
                  <a:pos x="1996" y="999"/>
                </a:cxn>
                <a:cxn ang="0">
                  <a:pos x="1984" y="847"/>
                </a:cxn>
                <a:cxn ang="0">
                  <a:pos x="1952" y="702"/>
                </a:cxn>
                <a:cxn ang="0">
                  <a:pos x="1898" y="566"/>
                </a:cxn>
                <a:cxn ang="0">
                  <a:pos x="1825" y="440"/>
                </a:cxn>
                <a:cxn ang="0">
                  <a:pos x="1737" y="328"/>
                </a:cxn>
                <a:cxn ang="0">
                  <a:pos x="1633" y="228"/>
                </a:cxn>
                <a:cxn ang="0">
                  <a:pos x="1515" y="145"/>
                </a:cxn>
                <a:cxn ang="0">
                  <a:pos x="1385" y="79"/>
                </a:cxn>
                <a:cxn ang="0">
                  <a:pos x="1247" y="32"/>
                </a:cxn>
                <a:cxn ang="0">
                  <a:pos x="1100" y="5"/>
                </a:cxn>
                <a:cxn ang="0">
                  <a:pos x="946" y="1"/>
                </a:cxn>
                <a:cxn ang="0">
                  <a:pos x="797" y="21"/>
                </a:cxn>
                <a:cxn ang="0">
                  <a:pos x="656" y="61"/>
                </a:cxn>
                <a:cxn ang="0">
                  <a:pos x="522" y="120"/>
                </a:cxn>
                <a:cxn ang="0">
                  <a:pos x="401" y="199"/>
                </a:cxn>
                <a:cxn ang="0">
                  <a:pos x="293" y="293"/>
                </a:cxn>
                <a:cxn ang="0">
                  <a:pos x="198" y="402"/>
                </a:cxn>
                <a:cxn ang="0">
                  <a:pos x="120" y="523"/>
                </a:cxn>
                <a:cxn ang="0">
                  <a:pos x="59" y="655"/>
                </a:cxn>
                <a:cxn ang="0">
                  <a:pos x="19" y="798"/>
                </a:cxn>
                <a:cxn ang="0">
                  <a:pos x="1" y="947"/>
                </a:cxn>
                <a:cxn ang="0">
                  <a:pos x="5" y="1100"/>
                </a:cxn>
                <a:cxn ang="0">
                  <a:pos x="31" y="1248"/>
                </a:cxn>
                <a:cxn ang="0">
                  <a:pos x="77" y="1386"/>
                </a:cxn>
                <a:cxn ang="0">
                  <a:pos x="143" y="1516"/>
                </a:cxn>
                <a:cxn ang="0">
                  <a:pos x="228" y="1633"/>
                </a:cxn>
                <a:cxn ang="0">
                  <a:pos x="326" y="1736"/>
                </a:cxn>
                <a:cxn ang="0">
                  <a:pos x="440" y="1826"/>
                </a:cxn>
                <a:cxn ang="0">
                  <a:pos x="565" y="1898"/>
                </a:cxn>
                <a:cxn ang="0">
                  <a:pos x="701" y="1951"/>
                </a:cxn>
                <a:cxn ang="0">
                  <a:pos x="846" y="1985"/>
                </a:cxn>
                <a:cxn ang="0">
                  <a:pos x="998" y="1997"/>
                </a:cxn>
              </a:cxnLst>
              <a:rect l="0" t="0" r="r" b="b"/>
              <a:pathLst>
                <a:path w="1996" h="1997">
                  <a:moveTo>
                    <a:pt x="998" y="1997"/>
                  </a:moveTo>
                  <a:lnTo>
                    <a:pt x="1050" y="1995"/>
                  </a:lnTo>
                  <a:lnTo>
                    <a:pt x="1100" y="1991"/>
                  </a:lnTo>
                  <a:lnTo>
                    <a:pt x="1150" y="1985"/>
                  </a:lnTo>
                  <a:lnTo>
                    <a:pt x="1199" y="1976"/>
                  </a:lnTo>
                  <a:lnTo>
                    <a:pt x="1247" y="1966"/>
                  </a:lnTo>
                  <a:lnTo>
                    <a:pt x="1295" y="1951"/>
                  </a:lnTo>
                  <a:lnTo>
                    <a:pt x="1340" y="1936"/>
                  </a:lnTo>
                  <a:lnTo>
                    <a:pt x="1385" y="1918"/>
                  </a:lnTo>
                  <a:lnTo>
                    <a:pt x="1430" y="1898"/>
                  </a:lnTo>
                  <a:lnTo>
                    <a:pt x="1474" y="1876"/>
                  </a:lnTo>
                  <a:lnTo>
                    <a:pt x="1515" y="1851"/>
                  </a:lnTo>
                  <a:lnTo>
                    <a:pt x="1555" y="1826"/>
                  </a:lnTo>
                  <a:lnTo>
                    <a:pt x="1594" y="1798"/>
                  </a:lnTo>
                  <a:lnTo>
                    <a:pt x="1633" y="1769"/>
                  </a:lnTo>
                  <a:lnTo>
                    <a:pt x="1668" y="1736"/>
                  </a:lnTo>
                  <a:lnTo>
                    <a:pt x="1703" y="1704"/>
                  </a:lnTo>
                  <a:lnTo>
                    <a:pt x="1737" y="1669"/>
                  </a:lnTo>
                  <a:lnTo>
                    <a:pt x="1768" y="1633"/>
                  </a:lnTo>
                  <a:lnTo>
                    <a:pt x="1798" y="1595"/>
                  </a:lnTo>
                  <a:lnTo>
                    <a:pt x="1825" y="1556"/>
                  </a:lnTo>
                  <a:lnTo>
                    <a:pt x="1852" y="1516"/>
                  </a:lnTo>
                  <a:lnTo>
                    <a:pt x="1876" y="1473"/>
                  </a:lnTo>
                  <a:lnTo>
                    <a:pt x="1898" y="1430"/>
                  </a:lnTo>
                  <a:lnTo>
                    <a:pt x="1918" y="1386"/>
                  </a:lnTo>
                  <a:lnTo>
                    <a:pt x="1935" y="1341"/>
                  </a:lnTo>
                  <a:lnTo>
                    <a:pt x="1952" y="1294"/>
                  </a:lnTo>
                  <a:lnTo>
                    <a:pt x="1965" y="1248"/>
                  </a:lnTo>
                  <a:lnTo>
                    <a:pt x="1977" y="1198"/>
                  </a:lnTo>
                  <a:lnTo>
                    <a:pt x="1984" y="1150"/>
                  </a:lnTo>
                  <a:lnTo>
                    <a:pt x="1991" y="1100"/>
                  </a:lnTo>
                  <a:lnTo>
                    <a:pt x="1995" y="1049"/>
                  </a:lnTo>
                  <a:lnTo>
                    <a:pt x="1996" y="999"/>
                  </a:lnTo>
                  <a:lnTo>
                    <a:pt x="1995" y="947"/>
                  </a:lnTo>
                  <a:lnTo>
                    <a:pt x="1991" y="896"/>
                  </a:lnTo>
                  <a:lnTo>
                    <a:pt x="1984" y="847"/>
                  </a:lnTo>
                  <a:lnTo>
                    <a:pt x="1977" y="798"/>
                  </a:lnTo>
                  <a:lnTo>
                    <a:pt x="1965" y="749"/>
                  </a:lnTo>
                  <a:lnTo>
                    <a:pt x="1952" y="702"/>
                  </a:lnTo>
                  <a:lnTo>
                    <a:pt x="1935" y="655"/>
                  </a:lnTo>
                  <a:lnTo>
                    <a:pt x="1918" y="610"/>
                  </a:lnTo>
                  <a:lnTo>
                    <a:pt x="1898" y="566"/>
                  </a:lnTo>
                  <a:lnTo>
                    <a:pt x="1876" y="523"/>
                  </a:lnTo>
                  <a:lnTo>
                    <a:pt x="1852" y="482"/>
                  </a:lnTo>
                  <a:lnTo>
                    <a:pt x="1825" y="440"/>
                  </a:lnTo>
                  <a:lnTo>
                    <a:pt x="1798" y="402"/>
                  </a:lnTo>
                  <a:lnTo>
                    <a:pt x="1768" y="364"/>
                  </a:lnTo>
                  <a:lnTo>
                    <a:pt x="1737" y="328"/>
                  </a:lnTo>
                  <a:lnTo>
                    <a:pt x="1703" y="293"/>
                  </a:lnTo>
                  <a:lnTo>
                    <a:pt x="1668" y="260"/>
                  </a:lnTo>
                  <a:lnTo>
                    <a:pt x="1633" y="228"/>
                  </a:lnTo>
                  <a:lnTo>
                    <a:pt x="1594" y="199"/>
                  </a:lnTo>
                  <a:lnTo>
                    <a:pt x="1555" y="171"/>
                  </a:lnTo>
                  <a:lnTo>
                    <a:pt x="1515" y="145"/>
                  </a:lnTo>
                  <a:lnTo>
                    <a:pt x="1474" y="120"/>
                  </a:lnTo>
                  <a:lnTo>
                    <a:pt x="1430" y="98"/>
                  </a:lnTo>
                  <a:lnTo>
                    <a:pt x="1385" y="79"/>
                  </a:lnTo>
                  <a:lnTo>
                    <a:pt x="1340" y="61"/>
                  </a:lnTo>
                  <a:lnTo>
                    <a:pt x="1295" y="45"/>
                  </a:lnTo>
                  <a:lnTo>
                    <a:pt x="1247" y="32"/>
                  </a:lnTo>
                  <a:lnTo>
                    <a:pt x="1199" y="21"/>
                  </a:lnTo>
                  <a:lnTo>
                    <a:pt x="1150" y="11"/>
                  </a:lnTo>
                  <a:lnTo>
                    <a:pt x="1100" y="5"/>
                  </a:lnTo>
                  <a:lnTo>
                    <a:pt x="1050" y="1"/>
                  </a:lnTo>
                  <a:lnTo>
                    <a:pt x="998" y="0"/>
                  </a:lnTo>
                  <a:lnTo>
                    <a:pt x="946" y="1"/>
                  </a:lnTo>
                  <a:lnTo>
                    <a:pt x="895" y="5"/>
                  </a:lnTo>
                  <a:lnTo>
                    <a:pt x="846" y="11"/>
                  </a:lnTo>
                  <a:lnTo>
                    <a:pt x="797" y="21"/>
                  </a:lnTo>
                  <a:lnTo>
                    <a:pt x="749" y="32"/>
                  </a:lnTo>
                  <a:lnTo>
                    <a:pt x="701" y="45"/>
                  </a:lnTo>
                  <a:lnTo>
                    <a:pt x="656" y="61"/>
                  </a:lnTo>
                  <a:lnTo>
                    <a:pt x="610" y="79"/>
                  </a:lnTo>
                  <a:lnTo>
                    <a:pt x="565" y="98"/>
                  </a:lnTo>
                  <a:lnTo>
                    <a:pt x="522" y="120"/>
                  </a:lnTo>
                  <a:lnTo>
                    <a:pt x="481" y="145"/>
                  </a:lnTo>
                  <a:lnTo>
                    <a:pt x="440" y="171"/>
                  </a:lnTo>
                  <a:lnTo>
                    <a:pt x="401" y="199"/>
                  </a:lnTo>
                  <a:lnTo>
                    <a:pt x="363" y="228"/>
                  </a:lnTo>
                  <a:lnTo>
                    <a:pt x="326" y="260"/>
                  </a:lnTo>
                  <a:lnTo>
                    <a:pt x="293" y="293"/>
                  </a:lnTo>
                  <a:lnTo>
                    <a:pt x="259" y="328"/>
                  </a:lnTo>
                  <a:lnTo>
                    <a:pt x="228" y="364"/>
                  </a:lnTo>
                  <a:lnTo>
                    <a:pt x="198" y="402"/>
                  </a:lnTo>
                  <a:lnTo>
                    <a:pt x="169" y="440"/>
                  </a:lnTo>
                  <a:lnTo>
                    <a:pt x="143" y="482"/>
                  </a:lnTo>
                  <a:lnTo>
                    <a:pt x="120" y="523"/>
                  </a:lnTo>
                  <a:lnTo>
                    <a:pt x="98" y="566"/>
                  </a:lnTo>
                  <a:lnTo>
                    <a:pt x="77" y="610"/>
                  </a:lnTo>
                  <a:lnTo>
                    <a:pt x="59" y="655"/>
                  </a:lnTo>
                  <a:lnTo>
                    <a:pt x="44" y="702"/>
                  </a:lnTo>
                  <a:lnTo>
                    <a:pt x="31" y="749"/>
                  </a:lnTo>
                  <a:lnTo>
                    <a:pt x="19" y="798"/>
                  </a:lnTo>
                  <a:lnTo>
                    <a:pt x="11" y="847"/>
                  </a:lnTo>
                  <a:lnTo>
                    <a:pt x="5" y="896"/>
                  </a:lnTo>
                  <a:lnTo>
                    <a:pt x="1" y="947"/>
                  </a:lnTo>
                  <a:lnTo>
                    <a:pt x="0" y="999"/>
                  </a:lnTo>
                  <a:lnTo>
                    <a:pt x="1" y="1049"/>
                  </a:lnTo>
                  <a:lnTo>
                    <a:pt x="5" y="1100"/>
                  </a:lnTo>
                  <a:lnTo>
                    <a:pt x="11" y="1150"/>
                  </a:lnTo>
                  <a:lnTo>
                    <a:pt x="19" y="1198"/>
                  </a:lnTo>
                  <a:lnTo>
                    <a:pt x="31" y="1248"/>
                  </a:lnTo>
                  <a:lnTo>
                    <a:pt x="44" y="1294"/>
                  </a:lnTo>
                  <a:lnTo>
                    <a:pt x="59" y="1341"/>
                  </a:lnTo>
                  <a:lnTo>
                    <a:pt x="77" y="1386"/>
                  </a:lnTo>
                  <a:lnTo>
                    <a:pt x="98" y="1430"/>
                  </a:lnTo>
                  <a:lnTo>
                    <a:pt x="120" y="1473"/>
                  </a:lnTo>
                  <a:lnTo>
                    <a:pt x="143" y="1516"/>
                  </a:lnTo>
                  <a:lnTo>
                    <a:pt x="169" y="1556"/>
                  </a:lnTo>
                  <a:lnTo>
                    <a:pt x="198" y="1595"/>
                  </a:lnTo>
                  <a:lnTo>
                    <a:pt x="228" y="1633"/>
                  </a:lnTo>
                  <a:lnTo>
                    <a:pt x="259" y="1669"/>
                  </a:lnTo>
                  <a:lnTo>
                    <a:pt x="293" y="1704"/>
                  </a:lnTo>
                  <a:lnTo>
                    <a:pt x="326" y="1736"/>
                  </a:lnTo>
                  <a:lnTo>
                    <a:pt x="363" y="1769"/>
                  </a:lnTo>
                  <a:lnTo>
                    <a:pt x="401" y="1798"/>
                  </a:lnTo>
                  <a:lnTo>
                    <a:pt x="440" y="1826"/>
                  </a:lnTo>
                  <a:lnTo>
                    <a:pt x="481" y="1851"/>
                  </a:lnTo>
                  <a:lnTo>
                    <a:pt x="522" y="1876"/>
                  </a:lnTo>
                  <a:lnTo>
                    <a:pt x="565" y="1898"/>
                  </a:lnTo>
                  <a:lnTo>
                    <a:pt x="610" y="1918"/>
                  </a:lnTo>
                  <a:lnTo>
                    <a:pt x="656" y="1936"/>
                  </a:lnTo>
                  <a:lnTo>
                    <a:pt x="701" y="1951"/>
                  </a:lnTo>
                  <a:lnTo>
                    <a:pt x="749" y="1966"/>
                  </a:lnTo>
                  <a:lnTo>
                    <a:pt x="797" y="1976"/>
                  </a:lnTo>
                  <a:lnTo>
                    <a:pt x="846" y="1985"/>
                  </a:lnTo>
                  <a:lnTo>
                    <a:pt x="895" y="1991"/>
                  </a:lnTo>
                  <a:lnTo>
                    <a:pt x="946" y="1995"/>
                  </a:lnTo>
                  <a:lnTo>
                    <a:pt x="998" y="1997"/>
                  </a:lnTo>
                  <a:close/>
                </a:path>
              </a:pathLst>
            </a:custGeom>
            <a:solidFill>
              <a:srgbClr val="8B92C3"/>
            </a:solidFill>
            <a:ln w="9525">
              <a:noFill/>
              <a:round/>
              <a:headEnd/>
              <a:tailEnd/>
            </a:ln>
          </p:spPr>
          <p:txBody>
            <a:bodyPr/>
            <a:lstStyle/>
            <a:p>
              <a:endParaRPr lang="pt-BR"/>
            </a:p>
          </p:txBody>
        </p:sp>
        <p:sp>
          <p:nvSpPr>
            <p:cNvPr id="384088" name="Freeform 88"/>
            <p:cNvSpPr>
              <a:spLocks/>
            </p:cNvSpPr>
            <p:nvPr/>
          </p:nvSpPr>
          <p:spPr bwMode="auto">
            <a:xfrm>
              <a:off x="1367" y="2180"/>
              <a:ext cx="499" cy="499"/>
            </a:xfrm>
            <a:custGeom>
              <a:avLst/>
              <a:gdLst/>
              <a:ahLst/>
              <a:cxnLst>
                <a:cxn ang="0">
                  <a:pos x="1100" y="1991"/>
                </a:cxn>
                <a:cxn ang="0">
                  <a:pos x="1247" y="1966"/>
                </a:cxn>
                <a:cxn ang="0">
                  <a:pos x="1385" y="1918"/>
                </a:cxn>
                <a:cxn ang="0">
                  <a:pos x="1515" y="1851"/>
                </a:cxn>
                <a:cxn ang="0">
                  <a:pos x="1633" y="1769"/>
                </a:cxn>
                <a:cxn ang="0">
                  <a:pos x="1737" y="1669"/>
                </a:cxn>
                <a:cxn ang="0">
                  <a:pos x="1825" y="1556"/>
                </a:cxn>
                <a:cxn ang="0">
                  <a:pos x="1898" y="1430"/>
                </a:cxn>
                <a:cxn ang="0">
                  <a:pos x="1952" y="1294"/>
                </a:cxn>
                <a:cxn ang="0">
                  <a:pos x="1984" y="1150"/>
                </a:cxn>
                <a:cxn ang="0">
                  <a:pos x="1996" y="999"/>
                </a:cxn>
                <a:cxn ang="0">
                  <a:pos x="1984" y="847"/>
                </a:cxn>
                <a:cxn ang="0">
                  <a:pos x="1952" y="702"/>
                </a:cxn>
                <a:cxn ang="0">
                  <a:pos x="1898" y="566"/>
                </a:cxn>
                <a:cxn ang="0">
                  <a:pos x="1825" y="440"/>
                </a:cxn>
                <a:cxn ang="0">
                  <a:pos x="1737" y="328"/>
                </a:cxn>
                <a:cxn ang="0">
                  <a:pos x="1633" y="228"/>
                </a:cxn>
                <a:cxn ang="0">
                  <a:pos x="1515" y="145"/>
                </a:cxn>
                <a:cxn ang="0">
                  <a:pos x="1385" y="79"/>
                </a:cxn>
                <a:cxn ang="0">
                  <a:pos x="1247" y="32"/>
                </a:cxn>
                <a:cxn ang="0">
                  <a:pos x="1100" y="5"/>
                </a:cxn>
                <a:cxn ang="0">
                  <a:pos x="946" y="1"/>
                </a:cxn>
                <a:cxn ang="0">
                  <a:pos x="797" y="21"/>
                </a:cxn>
                <a:cxn ang="0">
                  <a:pos x="656" y="61"/>
                </a:cxn>
                <a:cxn ang="0">
                  <a:pos x="522" y="120"/>
                </a:cxn>
                <a:cxn ang="0">
                  <a:pos x="401" y="199"/>
                </a:cxn>
                <a:cxn ang="0">
                  <a:pos x="293" y="293"/>
                </a:cxn>
                <a:cxn ang="0">
                  <a:pos x="198" y="402"/>
                </a:cxn>
                <a:cxn ang="0">
                  <a:pos x="120" y="523"/>
                </a:cxn>
                <a:cxn ang="0">
                  <a:pos x="59" y="655"/>
                </a:cxn>
                <a:cxn ang="0">
                  <a:pos x="19" y="798"/>
                </a:cxn>
                <a:cxn ang="0">
                  <a:pos x="1" y="947"/>
                </a:cxn>
                <a:cxn ang="0">
                  <a:pos x="5" y="1100"/>
                </a:cxn>
                <a:cxn ang="0">
                  <a:pos x="31" y="1248"/>
                </a:cxn>
                <a:cxn ang="0">
                  <a:pos x="77" y="1386"/>
                </a:cxn>
                <a:cxn ang="0">
                  <a:pos x="143" y="1516"/>
                </a:cxn>
                <a:cxn ang="0">
                  <a:pos x="228" y="1633"/>
                </a:cxn>
                <a:cxn ang="0">
                  <a:pos x="326" y="1736"/>
                </a:cxn>
                <a:cxn ang="0">
                  <a:pos x="440" y="1826"/>
                </a:cxn>
                <a:cxn ang="0">
                  <a:pos x="565" y="1898"/>
                </a:cxn>
                <a:cxn ang="0">
                  <a:pos x="701" y="1951"/>
                </a:cxn>
                <a:cxn ang="0">
                  <a:pos x="846" y="1985"/>
                </a:cxn>
                <a:cxn ang="0">
                  <a:pos x="998" y="1997"/>
                </a:cxn>
              </a:cxnLst>
              <a:rect l="0" t="0" r="r" b="b"/>
              <a:pathLst>
                <a:path w="1996" h="1997">
                  <a:moveTo>
                    <a:pt x="998" y="1997"/>
                  </a:moveTo>
                  <a:lnTo>
                    <a:pt x="1050" y="1995"/>
                  </a:lnTo>
                  <a:lnTo>
                    <a:pt x="1100" y="1991"/>
                  </a:lnTo>
                  <a:lnTo>
                    <a:pt x="1150" y="1985"/>
                  </a:lnTo>
                  <a:lnTo>
                    <a:pt x="1199" y="1976"/>
                  </a:lnTo>
                  <a:lnTo>
                    <a:pt x="1247" y="1966"/>
                  </a:lnTo>
                  <a:lnTo>
                    <a:pt x="1295" y="1951"/>
                  </a:lnTo>
                  <a:lnTo>
                    <a:pt x="1340" y="1936"/>
                  </a:lnTo>
                  <a:lnTo>
                    <a:pt x="1385" y="1918"/>
                  </a:lnTo>
                  <a:lnTo>
                    <a:pt x="1430" y="1898"/>
                  </a:lnTo>
                  <a:lnTo>
                    <a:pt x="1474" y="1876"/>
                  </a:lnTo>
                  <a:lnTo>
                    <a:pt x="1515" y="1851"/>
                  </a:lnTo>
                  <a:lnTo>
                    <a:pt x="1555" y="1826"/>
                  </a:lnTo>
                  <a:lnTo>
                    <a:pt x="1594" y="1798"/>
                  </a:lnTo>
                  <a:lnTo>
                    <a:pt x="1633" y="1769"/>
                  </a:lnTo>
                  <a:lnTo>
                    <a:pt x="1668" y="1736"/>
                  </a:lnTo>
                  <a:lnTo>
                    <a:pt x="1703" y="1704"/>
                  </a:lnTo>
                  <a:lnTo>
                    <a:pt x="1737" y="1669"/>
                  </a:lnTo>
                  <a:lnTo>
                    <a:pt x="1768" y="1633"/>
                  </a:lnTo>
                  <a:lnTo>
                    <a:pt x="1798" y="1595"/>
                  </a:lnTo>
                  <a:lnTo>
                    <a:pt x="1825" y="1556"/>
                  </a:lnTo>
                  <a:lnTo>
                    <a:pt x="1852" y="1516"/>
                  </a:lnTo>
                  <a:lnTo>
                    <a:pt x="1876" y="1473"/>
                  </a:lnTo>
                  <a:lnTo>
                    <a:pt x="1898" y="1430"/>
                  </a:lnTo>
                  <a:lnTo>
                    <a:pt x="1918" y="1386"/>
                  </a:lnTo>
                  <a:lnTo>
                    <a:pt x="1935" y="1341"/>
                  </a:lnTo>
                  <a:lnTo>
                    <a:pt x="1952" y="1294"/>
                  </a:lnTo>
                  <a:lnTo>
                    <a:pt x="1965" y="1248"/>
                  </a:lnTo>
                  <a:lnTo>
                    <a:pt x="1977" y="1198"/>
                  </a:lnTo>
                  <a:lnTo>
                    <a:pt x="1984" y="1150"/>
                  </a:lnTo>
                  <a:lnTo>
                    <a:pt x="1991" y="1100"/>
                  </a:lnTo>
                  <a:lnTo>
                    <a:pt x="1995" y="1049"/>
                  </a:lnTo>
                  <a:lnTo>
                    <a:pt x="1996" y="999"/>
                  </a:lnTo>
                  <a:lnTo>
                    <a:pt x="1995" y="947"/>
                  </a:lnTo>
                  <a:lnTo>
                    <a:pt x="1991" y="896"/>
                  </a:lnTo>
                  <a:lnTo>
                    <a:pt x="1984" y="847"/>
                  </a:lnTo>
                  <a:lnTo>
                    <a:pt x="1977" y="798"/>
                  </a:lnTo>
                  <a:lnTo>
                    <a:pt x="1965" y="749"/>
                  </a:lnTo>
                  <a:lnTo>
                    <a:pt x="1952" y="702"/>
                  </a:lnTo>
                  <a:lnTo>
                    <a:pt x="1935" y="655"/>
                  </a:lnTo>
                  <a:lnTo>
                    <a:pt x="1918" y="610"/>
                  </a:lnTo>
                  <a:lnTo>
                    <a:pt x="1898" y="566"/>
                  </a:lnTo>
                  <a:lnTo>
                    <a:pt x="1876" y="523"/>
                  </a:lnTo>
                  <a:lnTo>
                    <a:pt x="1852" y="482"/>
                  </a:lnTo>
                  <a:lnTo>
                    <a:pt x="1825" y="440"/>
                  </a:lnTo>
                  <a:lnTo>
                    <a:pt x="1798" y="402"/>
                  </a:lnTo>
                  <a:lnTo>
                    <a:pt x="1768" y="364"/>
                  </a:lnTo>
                  <a:lnTo>
                    <a:pt x="1737" y="328"/>
                  </a:lnTo>
                  <a:lnTo>
                    <a:pt x="1703" y="293"/>
                  </a:lnTo>
                  <a:lnTo>
                    <a:pt x="1668" y="260"/>
                  </a:lnTo>
                  <a:lnTo>
                    <a:pt x="1633" y="228"/>
                  </a:lnTo>
                  <a:lnTo>
                    <a:pt x="1594" y="199"/>
                  </a:lnTo>
                  <a:lnTo>
                    <a:pt x="1555" y="171"/>
                  </a:lnTo>
                  <a:lnTo>
                    <a:pt x="1515" y="145"/>
                  </a:lnTo>
                  <a:lnTo>
                    <a:pt x="1474" y="120"/>
                  </a:lnTo>
                  <a:lnTo>
                    <a:pt x="1430" y="98"/>
                  </a:lnTo>
                  <a:lnTo>
                    <a:pt x="1385" y="79"/>
                  </a:lnTo>
                  <a:lnTo>
                    <a:pt x="1340" y="61"/>
                  </a:lnTo>
                  <a:lnTo>
                    <a:pt x="1295" y="45"/>
                  </a:lnTo>
                  <a:lnTo>
                    <a:pt x="1247" y="32"/>
                  </a:lnTo>
                  <a:lnTo>
                    <a:pt x="1199" y="21"/>
                  </a:lnTo>
                  <a:lnTo>
                    <a:pt x="1150" y="11"/>
                  </a:lnTo>
                  <a:lnTo>
                    <a:pt x="1100" y="5"/>
                  </a:lnTo>
                  <a:lnTo>
                    <a:pt x="1050" y="1"/>
                  </a:lnTo>
                  <a:lnTo>
                    <a:pt x="998" y="0"/>
                  </a:lnTo>
                  <a:lnTo>
                    <a:pt x="946" y="1"/>
                  </a:lnTo>
                  <a:lnTo>
                    <a:pt x="895" y="5"/>
                  </a:lnTo>
                  <a:lnTo>
                    <a:pt x="846" y="11"/>
                  </a:lnTo>
                  <a:lnTo>
                    <a:pt x="797" y="21"/>
                  </a:lnTo>
                  <a:lnTo>
                    <a:pt x="749" y="32"/>
                  </a:lnTo>
                  <a:lnTo>
                    <a:pt x="701" y="45"/>
                  </a:lnTo>
                  <a:lnTo>
                    <a:pt x="656" y="61"/>
                  </a:lnTo>
                  <a:lnTo>
                    <a:pt x="610" y="79"/>
                  </a:lnTo>
                  <a:lnTo>
                    <a:pt x="565" y="98"/>
                  </a:lnTo>
                  <a:lnTo>
                    <a:pt x="522" y="120"/>
                  </a:lnTo>
                  <a:lnTo>
                    <a:pt x="481" y="145"/>
                  </a:lnTo>
                  <a:lnTo>
                    <a:pt x="440" y="171"/>
                  </a:lnTo>
                  <a:lnTo>
                    <a:pt x="401" y="199"/>
                  </a:lnTo>
                  <a:lnTo>
                    <a:pt x="363" y="228"/>
                  </a:lnTo>
                  <a:lnTo>
                    <a:pt x="326" y="260"/>
                  </a:lnTo>
                  <a:lnTo>
                    <a:pt x="293" y="293"/>
                  </a:lnTo>
                  <a:lnTo>
                    <a:pt x="259" y="328"/>
                  </a:lnTo>
                  <a:lnTo>
                    <a:pt x="228" y="364"/>
                  </a:lnTo>
                  <a:lnTo>
                    <a:pt x="198" y="402"/>
                  </a:lnTo>
                  <a:lnTo>
                    <a:pt x="169" y="440"/>
                  </a:lnTo>
                  <a:lnTo>
                    <a:pt x="143" y="482"/>
                  </a:lnTo>
                  <a:lnTo>
                    <a:pt x="120" y="523"/>
                  </a:lnTo>
                  <a:lnTo>
                    <a:pt x="98" y="566"/>
                  </a:lnTo>
                  <a:lnTo>
                    <a:pt x="77" y="610"/>
                  </a:lnTo>
                  <a:lnTo>
                    <a:pt x="59" y="655"/>
                  </a:lnTo>
                  <a:lnTo>
                    <a:pt x="44" y="702"/>
                  </a:lnTo>
                  <a:lnTo>
                    <a:pt x="31" y="749"/>
                  </a:lnTo>
                  <a:lnTo>
                    <a:pt x="19" y="798"/>
                  </a:lnTo>
                  <a:lnTo>
                    <a:pt x="11" y="847"/>
                  </a:lnTo>
                  <a:lnTo>
                    <a:pt x="5" y="896"/>
                  </a:lnTo>
                  <a:lnTo>
                    <a:pt x="1" y="947"/>
                  </a:lnTo>
                  <a:lnTo>
                    <a:pt x="0" y="999"/>
                  </a:lnTo>
                  <a:lnTo>
                    <a:pt x="1" y="1049"/>
                  </a:lnTo>
                  <a:lnTo>
                    <a:pt x="5" y="1100"/>
                  </a:lnTo>
                  <a:lnTo>
                    <a:pt x="11" y="1150"/>
                  </a:lnTo>
                  <a:lnTo>
                    <a:pt x="19" y="1198"/>
                  </a:lnTo>
                  <a:lnTo>
                    <a:pt x="31" y="1248"/>
                  </a:lnTo>
                  <a:lnTo>
                    <a:pt x="44" y="1294"/>
                  </a:lnTo>
                  <a:lnTo>
                    <a:pt x="59" y="1341"/>
                  </a:lnTo>
                  <a:lnTo>
                    <a:pt x="77" y="1386"/>
                  </a:lnTo>
                  <a:lnTo>
                    <a:pt x="98" y="1430"/>
                  </a:lnTo>
                  <a:lnTo>
                    <a:pt x="120" y="1473"/>
                  </a:lnTo>
                  <a:lnTo>
                    <a:pt x="143" y="1516"/>
                  </a:lnTo>
                  <a:lnTo>
                    <a:pt x="169" y="1556"/>
                  </a:lnTo>
                  <a:lnTo>
                    <a:pt x="198" y="1595"/>
                  </a:lnTo>
                  <a:lnTo>
                    <a:pt x="228" y="1633"/>
                  </a:lnTo>
                  <a:lnTo>
                    <a:pt x="259" y="1669"/>
                  </a:lnTo>
                  <a:lnTo>
                    <a:pt x="293" y="1704"/>
                  </a:lnTo>
                  <a:lnTo>
                    <a:pt x="326" y="1736"/>
                  </a:lnTo>
                  <a:lnTo>
                    <a:pt x="363" y="1769"/>
                  </a:lnTo>
                  <a:lnTo>
                    <a:pt x="401" y="1798"/>
                  </a:lnTo>
                  <a:lnTo>
                    <a:pt x="440" y="1826"/>
                  </a:lnTo>
                  <a:lnTo>
                    <a:pt x="481" y="1851"/>
                  </a:lnTo>
                  <a:lnTo>
                    <a:pt x="522" y="1876"/>
                  </a:lnTo>
                  <a:lnTo>
                    <a:pt x="565" y="1898"/>
                  </a:lnTo>
                  <a:lnTo>
                    <a:pt x="610" y="1918"/>
                  </a:lnTo>
                  <a:lnTo>
                    <a:pt x="656" y="1936"/>
                  </a:lnTo>
                  <a:lnTo>
                    <a:pt x="701" y="1951"/>
                  </a:lnTo>
                  <a:lnTo>
                    <a:pt x="749" y="1966"/>
                  </a:lnTo>
                  <a:lnTo>
                    <a:pt x="797" y="1976"/>
                  </a:lnTo>
                  <a:lnTo>
                    <a:pt x="846" y="1985"/>
                  </a:lnTo>
                  <a:lnTo>
                    <a:pt x="895" y="1991"/>
                  </a:lnTo>
                  <a:lnTo>
                    <a:pt x="946" y="1995"/>
                  </a:lnTo>
                  <a:lnTo>
                    <a:pt x="998" y="1997"/>
                  </a:lnTo>
                </a:path>
              </a:pathLst>
            </a:custGeom>
            <a:noFill/>
            <a:ln w="3175">
              <a:solidFill>
                <a:srgbClr val="1F1A17"/>
              </a:solidFill>
              <a:prstDash val="solid"/>
              <a:round/>
              <a:headEnd/>
              <a:tailEnd/>
            </a:ln>
          </p:spPr>
          <p:txBody>
            <a:bodyPr/>
            <a:lstStyle/>
            <a:p>
              <a:endParaRPr lang="pt-BR"/>
            </a:p>
          </p:txBody>
        </p:sp>
        <p:sp>
          <p:nvSpPr>
            <p:cNvPr id="384089" name="Freeform 89"/>
            <p:cNvSpPr>
              <a:spLocks/>
            </p:cNvSpPr>
            <p:nvPr/>
          </p:nvSpPr>
          <p:spPr bwMode="auto">
            <a:xfrm>
              <a:off x="1428" y="2271"/>
              <a:ext cx="377" cy="349"/>
            </a:xfrm>
            <a:custGeom>
              <a:avLst/>
              <a:gdLst/>
              <a:ahLst/>
              <a:cxnLst>
                <a:cxn ang="0">
                  <a:pos x="833" y="1393"/>
                </a:cxn>
                <a:cxn ang="0">
                  <a:pos x="944" y="1374"/>
                </a:cxn>
                <a:cxn ang="0">
                  <a:pos x="1049" y="1341"/>
                </a:cxn>
                <a:cxn ang="0">
                  <a:pos x="1148" y="1294"/>
                </a:cxn>
                <a:cxn ang="0">
                  <a:pos x="1236" y="1236"/>
                </a:cxn>
                <a:cxn ang="0">
                  <a:pos x="1315" y="1167"/>
                </a:cxn>
                <a:cxn ang="0">
                  <a:pos x="1382" y="1088"/>
                </a:cxn>
                <a:cxn ang="0">
                  <a:pos x="1437" y="1000"/>
                </a:cxn>
                <a:cxn ang="0">
                  <a:pos x="1477" y="905"/>
                </a:cxn>
                <a:cxn ang="0">
                  <a:pos x="1503" y="804"/>
                </a:cxn>
                <a:cxn ang="0">
                  <a:pos x="1512" y="698"/>
                </a:cxn>
                <a:cxn ang="0">
                  <a:pos x="1503" y="592"/>
                </a:cxn>
                <a:cxn ang="0">
                  <a:pos x="1477" y="491"/>
                </a:cxn>
                <a:cxn ang="0">
                  <a:pos x="1437" y="396"/>
                </a:cxn>
                <a:cxn ang="0">
                  <a:pos x="1382" y="308"/>
                </a:cxn>
                <a:cxn ang="0">
                  <a:pos x="1315" y="229"/>
                </a:cxn>
                <a:cxn ang="0">
                  <a:pos x="1236" y="159"/>
                </a:cxn>
                <a:cxn ang="0">
                  <a:pos x="1148" y="101"/>
                </a:cxn>
                <a:cxn ang="0">
                  <a:pos x="1049" y="54"/>
                </a:cxn>
                <a:cxn ang="0">
                  <a:pos x="944" y="22"/>
                </a:cxn>
                <a:cxn ang="0">
                  <a:pos x="833" y="4"/>
                </a:cxn>
                <a:cxn ang="0">
                  <a:pos x="717" y="1"/>
                </a:cxn>
                <a:cxn ang="0">
                  <a:pos x="604" y="14"/>
                </a:cxn>
                <a:cxn ang="0">
                  <a:pos x="497" y="42"/>
                </a:cxn>
                <a:cxn ang="0">
                  <a:pos x="396" y="84"/>
                </a:cxn>
                <a:cxn ang="0">
                  <a:pos x="304" y="138"/>
                </a:cxn>
                <a:cxn ang="0">
                  <a:pos x="222" y="204"/>
                </a:cxn>
                <a:cxn ang="0">
                  <a:pos x="151" y="281"/>
                </a:cxn>
                <a:cxn ang="0">
                  <a:pos x="91" y="365"/>
                </a:cxn>
                <a:cxn ang="0">
                  <a:pos x="46" y="458"/>
                </a:cxn>
                <a:cxn ang="0">
                  <a:pos x="16" y="557"/>
                </a:cxn>
                <a:cxn ang="0">
                  <a:pos x="2" y="662"/>
                </a:cxn>
                <a:cxn ang="0">
                  <a:pos x="4" y="769"/>
                </a:cxn>
                <a:cxn ang="0">
                  <a:pos x="24" y="872"/>
                </a:cxn>
                <a:cxn ang="0">
                  <a:pos x="60" y="969"/>
                </a:cxn>
                <a:cxn ang="0">
                  <a:pos x="109" y="1060"/>
                </a:cxn>
                <a:cxn ang="0">
                  <a:pos x="173" y="1141"/>
                </a:cxn>
                <a:cxn ang="0">
                  <a:pos x="248" y="1214"/>
                </a:cxn>
                <a:cxn ang="0">
                  <a:pos x="333" y="1276"/>
                </a:cxn>
                <a:cxn ang="0">
                  <a:pos x="428" y="1327"/>
                </a:cxn>
                <a:cxn ang="0">
                  <a:pos x="532" y="1364"/>
                </a:cxn>
                <a:cxn ang="0">
                  <a:pos x="641" y="1387"/>
                </a:cxn>
                <a:cxn ang="0">
                  <a:pos x="756" y="1396"/>
                </a:cxn>
              </a:cxnLst>
              <a:rect l="0" t="0" r="r" b="b"/>
              <a:pathLst>
                <a:path w="1512" h="1396">
                  <a:moveTo>
                    <a:pt x="756" y="1396"/>
                  </a:moveTo>
                  <a:lnTo>
                    <a:pt x="795" y="1395"/>
                  </a:lnTo>
                  <a:lnTo>
                    <a:pt x="833" y="1393"/>
                  </a:lnTo>
                  <a:lnTo>
                    <a:pt x="870" y="1387"/>
                  </a:lnTo>
                  <a:lnTo>
                    <a:pt x="908" y="1382"/>
                  </a:lnTo>
                  <a:lnTo>
                    <a:pt x="944" y="1374"/>
                  </a:lnTo>
                  <a:lnTo>
                    <a:pt x="980" y="1364"/>
                  </a:lnTo>
                  <a:lnTo>
                    <a:pt x="1015" y="1354"/>
                  </a:lnTo>
                  <a:lnTo>
                    <a:pt x="1049" y="1341"/>
                  </a:lnTo>
                  <a:lnTo>
                    <a:pt x="1083" y="1327"/>
                  </a:lnTo>
                  <a:lnTo>
                    <a:pt x="1115" y="1311"/>
                  </a:lnTo>
                  <a:lnTo>
                    <a:pt x="1148" y="1294"/>
                  </a:lnTo>
                  <a:lnTo>
                    <a:pt x="1177" y="1276"/>
                  </a:lnTo>
                  <a:lnTo>
                    <a:pt x="1207" y="1257"/>
                  </a:lnTo>
                  <a:lnTo>
                    <a:pt x="1236" y="1236"/>
                  </a:lnTo>
                  <a:lnTo>
                    <a:pt x="1263" y="1214"/>
                  </a:lnTo>
                  <a:lnTo>
                    <a:pt x="1290" y="1190"/>
                  </a:lnTo>
                  <a:lnTo>
                    <a:pt x="1315" y="1167"/>
                  </a:lnTo>
                  <a:lnTo>
                    <a:pt x="1338" y="1141"/>
                  </a:lnTo>
                  <a:lnTo>
                    <a:pt x="1362" y="1115"/>
                  </a:lnTo>
                  <a:lnTo>
                    <a:pt x="1382" y="1088"/>
                  </a:lnTo>
                  <a:lnTo>
                    <a:pt x="1402" y="1060"/>
                  </a:lnTo>
                  <a:lnTo>
                    <a:pt x="1420" y="1030"/>
                  </a:lnTo>
                  <a:lnTo>
                    <a:pt x="1437" y="1000"/>
                  </a:lnTo>
                  <a:lnTo>
                    <a:pt x="1452" y="969"/>
                  </a:lnTo>
                  <a:lnTo>
                    <a:pt x="1465" y="938"/>
                  </a:lnTo>
                  <a:lnTo>
                    <a:pt x="1477" y="905"/>
                  </a:lnTo>
                  <a:lnTo>
                    <a:pt x="1487" y="872"/>
                  </a:lnTo>
                  <a:lnTo>
                    <a:pt x="1496" y="838"/>
                  </a:lnTo>
                  <a:lnTo>
                    <a:pt x="1503" y="804"/>
                  </a:lnTo>
                  <a:lnTo>
                    <a:pt x="1508" y="769"/>
                  </a:lnTo>
                  <a:lnTo>
                    <a:pt x="1511" y="733"/>
                  </a:lnTo>
                  <a:lnTo>
                    <a:pt x="1512" y="698"/>
                  </a:lnTo>
                  <a:lnTo>
                    <a:pt x="1511" y="662"/>
                  </a:lnTo>
                  <a:lnTo>
                    <a:pt x="1508" y="627"/>
                  </a:lnTo>
                  <a:lnTo>
                    <a:pt x="1503" y="592"/>
                  </a:lnTo>
                  <a:lnTo>
                    <a:pt x="1496" y="557"/>
                  </a:lnTo>
                  <a:lnTo>
                    <a:pt x="1487" y="523"/>
                  </a:lnTo>
                  <a:lnTo>
                    <a:pt x="1477" y="491"/>
                  </a:lnTo>
                  <a:lnTo>
                    <a:pt x="1465" y="458"/>
                  </a:lnTo>
                  <a:lnTo>
                    <a:pt x="1452" y="426"/>
                  </a:lnTo>
                  <a:lnTo>
                    <a:pt x="1437" y="396"/>
                  </a:lnTo>
                  <a:lnTo>
                    <a:pt x="1420" y="365"/>
                  </a:lnTo>
                  <a:lnTo>
                    <a:pt x="1402" y="337"/>
                  </a:lnTo>
                  <a:lnTo>
                    <a:pt x="1382" y="308"/>
                  </a:lnTo>
                  <a:lnTo>
                    <a:pt x="1362" y="281"/>
                  </a:lnTo>
                  <a:lnTo>
                    <a:pt x="1338" y="254"/>
                  </a:lnTo>
                  <a:lnTo>
                    <a:pt x="1315" y="229"/>
                  </a:lnTo>
                  <a:lnTo>
                    <a:pt x="1290" y="204"/>
                  </a:lnTo>
                  <a:lnTo>
                    <a:pt x="1263" y="181"/>
                  </a:lnTo>
                  <a:lnTo>
                    <a:pt x="1236" y="159"/>
                  </a:lnTo>
                  <a:lnTo>
                    <a:pt x="1207" y="138"/>
                  </a:lnTo>
                  <a:lnTo>
                    <a:pt x="1177" y="119"/>
                  </a:lnTo>
                  <a:lnTo>
                    <a:pt x="1148" y="101"/>
                  </a:lnTo>
                  <a:lnTo>
                    <a:pt x="1115" y="84"/>
                  </a:lnTo>
                  <a:lnTo>
                    <a:pt x="1083" y="68"/>
                  </a:lnTo>
                  <a:lnTo>
                    <a:pt x="1049" y="54"/>
                  </a:lnTo>
                  <a:lnTo>
                    <a:pt x="1015" y="42"/>
                  </a:lnTo>
                  <a:lnTo>
                    <a:pt x="980" y="31"/>
                  </a:lnTo>
                  <a:lnTo>
                    <a:pt x="944" y="22"/>
                  </a:lnTo>
                  <a:lnTo>
                    <a:pt x="908" y="14"/>
                  </a:lnTo>
                  <a:lnTo>
                    <a:pt x="870" y="7"/>
                  </a:lnTo>
                  <a:lnTo>
                    <a:pt x="833" y="4"/>
                  </a:lnTo>
                  <a:lnTo>
                    <a:pt x="795" y="1"/>
                  </a:lnTo>
                  <a:lnTo>
                    <a:pt x="756" y="0"/>
                  </a:lnTo>
                  <a:lnTo>
                    <a:pt x="717" y="1"/>
                  </a:lnTo>
                  <a:lnTo>
                    <a:pt x="678" y="4"/>
                  </a:lnTo>
                  <a:lnTo>
                    <a:pt x="641" y="7"/>
                  </a:lnTo>
                  <a:lnTo>
                    <a:pt x="604" y="14"/>
                  </a:lnTo>
                  <a:lnTo>
                    <a:pt x="567" y="22"/>
                  </a:lnTo>
                  <a:lnTo>
                    <a:pt x="532" y="31"/>
                  </a:lnTo>
                  <a:lnTo>
                    <a:pt x="497" y="42"/>
                  </a:lnTo>
                  <a:lnTo>
                    <a:pt x="462" y="54"/>
                  </a:lnTo>
                  <a:lnTo>
                    <a:pt x="428" y="68"/>
                  </a:lnTo>
                  <a:lnTo>
                    <a:pt x="396" y="84"/>
                  </a:lnTo>
                  <a:lnTo>
                    <a:pt x="365" y="101"/>
                  </a:lnTo>
                  <a:lnTo>
                    <a:pt x="333" y="119"/>
                  </a:lnTo>
                  <a:lnTo>
                    <a:pt x="304" y="138"/>
                  </a:lnTo>
                  <a:lnTo>
                    <a:pt x="275" y="159"/>
                  </a:lnTo>
                  <a:lnTo>
                    <a:pt x="248" y="181"/>
                  </a:lnTo>
                  <a:lnTo>
                    <a:pt x="222" y="204"/>
                  </a:lnTo>
                  <a:lnTo>
                    <a:pt x="197" y="229"/>
                  </a:lnTo>
                  <a:lnTo>
                    <a:pt x="173" y="254"/>
                  </a:lnTo>
                  <a:lnTo>
                    <a:pt x="151" y="281"/>
                  </a:lnTo>
                  <a:lnTo>
                    <a:pt x="130" y="308"/>
                  </a:lnTo>
                  <a:lnTo>
                    <a:pt x="109" y="337"/>
                  </a:lnTo>
                  <a:lnTo>
                    <a:pt x="91" y="365"/>
                  </a:lnTo>
                  <a:lnTo>
                    <a:pt x="75" y="396"/>
                  </a:lnTo>
                  <a:lnTo>
                    <a:pt x="60" y="426"/>
                  </a:lnTo>
                  <a:lnTo>
                    <a:pt x="46" y="458"/>
                  </a:lnTo>
                  <a:lnTo>
                    <a:pt x="34" y="491"/>
                  </a:lnTo>
                  <a:lnTo>
                    <a:pt x="24" y="523"/>
                  </a:lnTo>
                  <a:lnTo>
                    <a:pt x="16" y="557"/>
                  </a:lnTo>
                  <a:lnTo>
                    <a:pt x="9" y="592"/>
                  </a:lnTo>
                  <a:lnTo>
                    <a:pt x="4" y="627"/>
                  </a:lnTo>
                  <a:lnTo>
                    <a:pt x="2" y="662"/>
                  </a:lnTo>
                  <a:lnTo>
                    <a:pt x="0" y="698"/>
                  </a:lnTo>
                  <a:lnTo>
                    <a:pt x="2" y="733"/>
                  </a:lnTo>
                  <a:lnTo>
                    <a:pt x="4" y="769"/>
                  </a:lnTo>
                  <a:lnTo>
                    <a:pt x="9" y="804"/>
                  </a:lnTo>
                  <a:lnTo>
                    <a:pt x="16" y="838"/>
                  </a:lnTo>
                  <a:lnTo>
                    <a:pt x="24" y="872"/>
                  </a:lnTo>
                  <a:lnTo>
                    <a:pt x="34" y="905"/>
                  </a:lnTo>
                  <a:lnTo>
                    <a:pt x="46" y="938"/>
                  </a:lnTo>
                  <a:lnTo>
                    <a:pt x="60" y="969"/>
                  </a:lnTo>
                  <a:lnTo>
                    <a:pt x="75" y="1000"/>
                  </a:lnTo>
                  <a:lnTo>
                    <a:pt x="91" y="1030"/>
                  </a:lnTo>
                  <a:lnTo>
                    <a:pt x="109" y="1060"/>
                  </a:lnTo>
                  <a:lnTo>
                    <a:pt x="130" y="1088"/>
                  </a:lnTo>
                  <a:lnTo>
                    <a:pt x="151" y="1115"/>
                  </a:lnTo>
                  <a:lnTo>
                    <a:pt x="173" y="1141"/>
                  </a:lnTo>
                  <a:lnTo>
                    <a:pt x="197" y="1167"/>
                  </a:lnTo>
                  <a:lnTo>
                    <a:pt x="222" y="1190"/>
                  </a:lnTo>
                  <a:lnTo>
                    <a:pt x="248" y="1214"/>
                  </a:lnTo>
                  <a:lnTo>
                    <a:pt x="275" y="1236"/>
                  </a:lnTo>
                  <a:lnTo>
                    <a:pt x="304" y="1257"/>
                  </a:lnTo>
                  <a:lnTo>
                    <a:pt x="333" y="1276"/>
                  </a:lnTo>
                  <a:lnTo>
                    <a:pt x="365" y="1294"/>
                  </a:lnTo>
                  <a:lnTo>
                    <a:pt x="396" y="1311"/>
                  </a:lnTo>
                  <a:lnTo>
                    <a:pt x="428" y="1327"/>
                  </a:lnTo>
                  <a:lnTo>
                    <a:pt x="462" y="1341"/>
                  </a:lnTo>
                  <a:lnTo>
                    <a:pt x="497" y="1354"/>
                  </a:lnTo>
                  <a:lnTo>
                    <a:pt x="532" y="1364"/>
                  </a:lnTo>
                  <a:lnTo>
                    <a:pt x="567" y="1374"/>
                  </a:lnTo>
                  <a:lnTo>
                    <a:pt x="604" y="1382"/>
                  </a:lnTo>
                  <a:lnTo>
                    <a:pt x="641" y="1387"/>
                  </a:lnTo>
                  <a:lnTo>
                    <a:pt x="678" y="1393"/>
                  </a:lnTo>
                  <a:lnTo>
                    <a:pt x="717" y="1395"/>
                  </a:lnTo>
                  <a:lnTo>
                    <a:pt x="756" y="1396"/>
                  </a:lnTo>
                  <a:close/>
                </a:path>
              </a:pathLst>
            </a:custGeom>
            <a:solidFill>
              <a:srgbClr val="905570"/>
            </a:solidFill>
            <a:ln w="9525">
              <a:noFill/>
              <a:round/>
              <a:headEnd/>
              <a:tailEnd/>
            </a:ln>
          </p:spPr>
          <p:txBody>
            <a:bodyPr/>
            <a:lstStyle/>
            <a:p>
              <a:endParaRPr lang="pt-BR"/>
            </a:p>
          </p:txBody>
        </p:sp>
        <p:sp>
          <p:nvSpPr>
            <p:cNvPr id="384090" name="Rectangle 90"/>
            <p:cNvSpPr>
              <a:spLocks noChangeArrowheads="1"/>
            </p:cNvSpPr>
            <p:nvPr/>
          </p:nvSpPr>
          <p:spPr bwMode="auto">
            <a:xfrm>
              <a:off x="1535" y="2366"/>
              <a:ext cx="222" cy="173"/>
            </a:xfrm>
            <a:prstGeom prst="rect">
              <a:avLst/>
            </a:prstGeom>
            <a:noFill/>
            <a:ln w="9525">
              <a:noFill/>
              <a:miter lim="800000"/>
              <a:headEnd/>
              <a:tailEnd/>
            </a:ln>
          </p:spPr>
          <p:txBody>
            <a:bodyPr wrap="none" lIns="0" tIns="0" rIns="0" bIns="0">
              <a:spAutoFit/>
            </a:bodyPr>
            <a:lstStyle/>
            <a:p>
              <a:r>
                <a:rPr lang="pt-BR" sz="1800" b="1" u="none">
                  <a:solidFill>
                    <a:srgbClr val="FFFFFF"/>
                  </a:solidFill>
                  <a:latin typeface="AvantGarde Bk BT" pitchFamily="34" charset="0"/>
                </a:rPr>
                <a:t>TH1</a:t>
              </a:r>
              <a:endParaRPr lang="pt-BR" u="none">
                <a:latin typeface="Times New Roman" pitchFamily="18" charset="0"/>
              </a:endParaRPr>
            </a:p>
          </p:txBody>
        </p:sp>
        <p:sp>
          <p:nvSpPr>
            <p:cNvPr id="384091" name="Freeform 91"/>
            <p:cNvSpPr>
              <a:spLocks/>
            </p:cNvSpPr>
            <p:nvPr/>
          </p:nvSpPr>
          <p:spPr bwMode="auto">
            <a:xfrm>
              <a:off x="3801" y="2180"/>
              <a:ext cx="500" cy="499"/>
            </a:xfrm>
            <a:custGeom>
              <a:avLst/>
              <a:gdLst/>
              <a:ahLst/>
              <a:cxnLst>
                <a:cxn ang="0">
                  <a:pos x="1100" y="1991"/>
                </a:cxn>
                <a:cxn ang="0">
                  <a:pos x="1248" y="1966"/>
                </a:cxn>
                <a:cxn ang="0">
                  <a:pos x="1387" y="1918"/>
                </a:cxn>
                <a:cxn ang="0">
                  <a:pos x="1516" y="1851"/>
                </a:cxn>
                <a:cxn ang="0">
                  <a:pos x="1633" y="1769"/>
                </a:cxn>
                <a:cxn ang="0">
                  <a:pos x="1738" y="1669"/>
                </a:cxn>
                <a:cxn ang="0">
                  <a:pos x="1826" y="1556"/>
                </a:cxn>
                <a:cxn ang="0">
                  <a:pos x="1899" y="1430"/>
                </a:cxn>
                <a:cxn ang="0">
                  <a:pos x="1952" y="1294"/>
                </a:cxn>
                <a:cxn ang="0">
                  <a:pos x="1986" y="1150"/>
                </a:cxn>
                <a:cxn ang="0">
                  <a:pos x="1997" y="999"/>
                </a:cxn>
                <a:cxn ang="0">
                  <a:pos x="1986" y="847"/>
                </a:cxn>
                <a:cxn ang="0">
                  <a:pos x="1952" y="702"/>
                </a:cxn>
                <a:cxn ang="0">
                  <a:pos x="1899" y="566"/>
                </a:cxn>
                <a:cxn ang="0">
                  <a:pos x="1826" y="440"/>
                </a:cxn>
                <a:cxn ang="0">
                  <a:pos x="1738" y="328"/>
                </a:cxn>
                <a:cxn ang="0">
                  <a:pos x="1633" y="228"/>
                </a:cxn>
                <a:cxn ang="0">
                  <a:pos x="1516" y="145"/>
                </a:cxn>
                <a:cxn ang="0">
                  <a:pos x="1387" y="79"/>
                </a:cxn>
                <a:cxn ang="0">
                  <a:pos x="1248" y="32"/>
                </a:cxn>
                <a:cxn ang="0">
                  <a:pos x="1100" y="5"/>
                </a:cxn>
                <a:cxn ang="0">
                  <a:pos x="947" y="1"/>
                </a:cxn>
                <a:cxn ang="0">
                  <a:pos x="798" y="21"/>
                </a:cxn>
                <a:cxn ang="0">
                  <a:pos x="656" y="61"/>
                </a:cxn>
                <a:cxn ang="0">
                  <a:pos x="523" y="120"/>
                </a:cxn>
                <a:cxn ang="0">
                  <a:pos x="401" y="199"/>
                </a:cxn>
                <a:cxn ang="0">
                  <a:pos x="294" y="293"/>
                </a:cxn>
                <a:cxn ang="0">
                  <a:pos x="199" y="402"/>
                </a:cxn>
                <a:cxn ang="0">
                  <a:pos x="121" y="523"/>
                </a:cxn>
                <a:cxn ang="0">
                  <a:pos x="60" y="655"/>
                </a:cxn>
                <a:cxn ang="0">
                  <a:pos x="20" y="798"/>
                </a:cxn>
                <a:cxn ang="0">
                  <a:pos x="1" y="947"/>
                </a:cxn>
                <a:cxn ang="0">
                  <a:pos x="5" y="1100"/>
                </a:cxn>
                <a:cxn ang="0">
                  <a:pos x="32" y="1248"/>
                </a:cxn>
                <a:cxn ang="0">
                  <a:pos x="79" y="1386"/>
                </a:cxn>
                <a:cxn ang="0">
                  <a:pos x="145" y="1516"/>
                </a:cxn>
                <a:cxn ang="0">
                  <a:pos x="229" y="1633"/>
                </a:cxn>
                <a:cxn ang="0">
                  <a:pos x="328" y="1736"/>
                </a:cxn>
                <a:cxn ang="0">
                  <a:pos x="442" y="1826"/>
                </a:cxn>
                <a:cxn ang="0">
                  <a:pos x="566" y="1898"/>
                </a:cxn>
                <a:cxn ang="0">
                  <a:pos x="702" y="1951"/>
                </a:cxn>
                <a:cxn ang="0">
                  <a:pos x="847" y="1985"/>
                </a:cxn>
                <a:cxn ang="0">
                  <a:pos x="999" y="1997"/>
                </a:cxn>
              </a:cxnLst>
              <a:rect l="0" t="0" r="r" b="b"/>
              <a:pathLst>
                <a:path w="1997" h="1997">
                  <a:moveTo>
                    <a:pt x="999" y="1997"/>
                  </a:moveTo>
                  <a:lnTo>
                    <a:pt x="1050" y="1995"/>
                  </a:lnTo>
                  <a:lnTo>
                    <a:pt x="1100" y="1991"/>
                  </a:lnTo>
                  <a:lnTo>
                    <a:pt x="1151" y="1985"/>
                  </a:lnTo>
                  <a:lnTo>
                    <a:pt x="1200" y="1976"/>
                  </a:lnTo>
                  <a:lnTo>
                    <a:pt x="1248" y="1966"/>
                  </a:lnTo>
                  <a:lnTo>
                    <a:pt x="1295" y="1951"/>
                  </a:lnTo>
                  <a:lnTo>
                    <a:pt x="1341" y="1936"/>
                  </a:lnTo>
                  <a:lnTo>
                    <a:pt x="1387" y="1918"/>
                  </a:lnTo>
                  <a:lnTo>
                    <a:pt x="1431" y="1898"/>
                  </a:lnTo>
                  <a:lnTo>
                    <a:pt x="1474" y="1876"/>
                  </a:lnTo>
                  <a:lnTo>
                    <a:pt x="1516" y="1851"/>
                  </a:lnTo>
                  <a:lnTo>
                    <a:pt x="1557" y="1826"/>
                  </a:lnTo>
                  <a:lnTo>
                    <a:pt x="1596" y="1798"/>
                  </a:lnTo>
                  <a:lnTo>
                    <a:pt x="1633" y="1769"/>
                  </a:lnTo>
                  <a:lnTo>
                    <a:pt x="1669" y="1736"/>
                  </a:lnTo>
                  <a:lnTo>
                    <a:pt x="1704" y="1704"/>
                  </a:lnTo>
                  <a:lnTo>
                    <a:pt x="1738" y="1669"/>
                  </a:lnTo>
                  <a:lnTo>
                    <a:pt x="1769" y="1633"/>
                  </a:lnTo>
                  <a:lnTo>
                    <a:pt x="1799" y="1595"/>
                  </a:lnTo>
                  <a:lnTo>
                    <a:pt x="1826" y="1556"/>
                  </a:lnTo>
                  <a:lnTo>
                    <a:pt x="1852" y="1516"/>
                  </a:lnTo>
                  <a:lnTo>
                    <a:pt x="1877" y="1473"/>
                  </a:lnTo>
                  <a:lnTo>
                    <a:pt x="1899" y="1430"/>
                  </a:lnTo>
                  <a:lnTo>
                    <a:pt x="1918" y="1386"/>
                  </a:lnTo>
                  <a:lnTo>
                    <a:pt x="1937" y="1341"/>
                  </a:lnTo>
                  <a:lnTo>
                    <a:pt x="1952" y="1294"/>
                  </a:lnTo>
                  <a:lnTo>
                    <a:pt x="1966" y="1248"/>
                  </a:lnTo>
                  <a:lnTo>
                    <a:pt x="1977" y="1198"/>
                  </a:lnTo>
                  <a:lnTo>
                    <a:pt x="1986" y="1150"/>
                  </a:lnTo>
                  <a:lnTo>
                    <a:pt x="1992" y="1100"/>
                  </a:lnTo>
                  <a:lnTo>
                    <a:pt x="1996" y="1049"/>
                  </a:lnTo>
                  <a:lnTo>
                    <a:pt x="1997" y="999"/>
                  </a:lnTo>
                  <a:lnTo>
                    <a:pt x="1996" y="947"/>
                  </a:lnTo>
                  <a:lnTo>
                    <a:pt x="1992" y="896"/>
                  </a:lnTo>
                  <a:lnTo>
                    <a:pt x="1986" y="847"/>
                  </a:lnTo>
                  <a:lnTo>
                    <a:pt x="1977" y="798"/>
                  </a:lnTo>
                  <a:lnTo>
                    <a:pt x="1966" y="749"/>
                  </a:lnTo>
                  <a:lnTo>
                    <a:pt x="1952" y="702"/>
                  </a:lnTo>
                  <a:lnTo>
                    <a:pt x="1937" y="655"/>
                  </a:lnTo>
                  <a:lnTo>
                    <a:pt x="1918" y="610"/>
                  </a:lnTo>
                  <a:lnTo>
                    <a:pt x="1899" y="566"/>
                  </a:lnTo>
                  <a:lnTo>
                    <a:pt x="1877" y="523"/>
                  </a:lnTo>
                  <a:lnTo>
                    <a:pt x="1852" y="482"/>
                  </a:lnTo>
                  <a:lnTo>
                    <a:pt x="1826" y="440"/>
                  </a:lnTo>
                  <a:lnTo>
                    <a:pt x="1799" y="402"/>
                  </a:lnTo>
                  <a:lnTo>
                    <a:pt x="1769" y="364"/>
                  </a:lnTo>
                  <a:lnTo>
                    <a:pt x="1738" y="328"/>
                  </a:lnTo>
                  <a:lnTo>
                    <a:pt x="1704" y="293"/>
                  </a:lnTo>
                  <a:lnTo>
                    <a:pt x="1669" y="260"/>
                  </a:lnTo>
                  <a:lnTo>
                    <a:pt x="1633" y="228"/>
                  </a:lnTo>
                  <a:lnTo>
                    <a:pt x="1596" y="199"/>
                  </a:lnTo>
                  <a:lnTo>
                    <a:pt x="1557" y="171"/>
                  </a:lnTo>
                  <a:lnTo>
                    <a:pt x="1516" y="145"/>
                  </a:lnTo>
                  <a:lnTo>
                    <a:pt x="1474" y="120"/>
                  </a:lnTo>
                  <a:lnTo>
                    <a:pt x="1431" y="98"/>
                  </a:lnTo>
                  <a:lnTo>
                    <a:pt x="1387" y="79"/>
                  </a:lnTo>
                  <a:lnTo>
                    <a:pt x="1341" y="61"/>
                  </a:lnTo>
                  <a:lnTo>
                    <a:pt x="1295" y="45"/>
                  </a:lnTo>
                  <a:lnTo>
                    <a:pt x="1248" y="32"/>
                  </a:lnTo>
                  <a:lnTo>
                    <a:pt x="1200" y="21"/>
                  </a:lnTo>
                  <a:lnTo>
                    <a:pt x="1151" y="11"/>
                  </a:lnTo>
                  <a:lnTo>
                    <a:pt x="1100" y="5"/>
                  </a:lnTo>
                  <a:lnTo>
                    <a:pt x="1050" y="1"/>
                  </a:lnTo>
                  <a:lnTo>
                    <a:pt x="999" y="0"/>
                  </a:lnTo>
                  <a:lnTo>
                    <a:pt x="947" y="1"/>
                  </a:lnTo>
                  <a:lnTo>
                    <a:pt x="897" y="5"/>
                  </a:lnTo>
                  <a:lnTo>
                    <a:pt x="847" y="11"/>
                  </a:lnTo>
                  <a:lnTo>
                    <a:pt x="798" y="21"/>
                  </a:lnTo>
                  <a:lnTo>
                    <a:pt x="750" y="32"/>
                  </a:lnTo>
                  <a:lnTo>
                    <a:pt x="702" y="45"/>
                  </a:lnTo>
                  <a:lnTo>
                    <a:pt x="656" y="61"/>
                  </a:lnTo>
                  <a:lnTo>
                    <a:pt x="610" y="79"/>
                  </a:lnTo>
                  <a:lnTo>
                    <a:pt x="566" y="98"/>
                  </a:lnTo>
                  <a:lnTo>
                    <a:pt x="523" y="120"/>
                  </a:lnTo>
                  <a:lnTo>
                    <a:pt x="482" y="145"/>
                  </a:lnTo>
                  <a:lnTo>
                    <a:pt x="442" y="171"/>
                  </a:lnTo>
                  <a:lnTo>
                    <a:pt x="401" y="199"/>
                  </a:lnTo>
                  <a:lnTo>
                    <a:pt x="364" y="228"/>
                  </a:lnTo>
                  <a:lnTo>
                    <a:pt x="328" y="260"/>
                  </a:lnTo>
                  <a:lnTo>
                    <a:pt x="294" y="293"/>
                  </a:lnTo>
                  <a:lnTo>
                    <a:pt x="260" y="328"/>
                  </a:lnTo>
                  <a:lnTo>
                    <a:pt x="229" y="364"/>
                  </a:lnTo>
                  <a:lnTo>
                    <a:pt x="199" y="402"/>
                  </a:lnTo>
                  <a:lnTo>
                    <a:pt x="171" y="440"/>
                  </a:lnTo>
                  <a:lnTo>
                    <a:pt x="145" y="482"/>
                  </a:lnTo>
                  <a:lnTo>
                    <a:pt x="121" y="523"/>
                  </a:lnTo>
                  <a:lnTo>
                    <a:pt x="99" y="566"/>
                  </a:lnTo>
                  <a:lnTo>
                    <a:pt x="79" y="610"/>
                  </a:lnTo>
                  <a:lnTo>
                    <a:pt x="60" y="655"/>
                  </a:lnTo>
                  <a:lnTo>
                    <a:pt x="45" y="702"/>
                  </a:lnTo>
                  <a:lnTo>
                    <a:pt x="32" y="749"/>
                  </a:lnTo>
                  <a:lnTo>
                    <a:pt x="20" y="798"/>
                  </a:lnTo>
                  <a:lnTo>
                    <a:pt x="11" y="847"/>
                  </a:lnTo>
                  <a:lnTo>
                    <a:pt x="5" y="896"/>
                  </a:lnTo>
                  <a:lnTo>
                    <a:pt x="1" y="947"/>
                  </a:lnTo>
                  <a:lnTo>
                    <a:pt x="0" y="999"/>
                  </a:lnTo>
                  <a:lnTo>
                    <a:pt x="1" y="1049"/>
                  </a:lnTo>
                  <a:lnTo>
                    <a:pt x="5" y="1100"/>
                  </a:lnTo>
                  <a:lnTo>
                    <a:pt x="11" y="1150"/>
                  </a:lnTo>
                  <a:lnTo>
                    <a:pt x="20" y="1198"/>
                  </a:lnTo>
                  <a:lnTo>
                    <a:pt x="32" y="1248"/>
                  </a:lnTo>
                  <a:lnTo>
                    <a:pt x="45" y="1294"/>
                  </a:lnTo>
                  <a:lnTo>
                    <a:pt x="60" y="1341"/>
                  </a:lnTo>
                  <a:lnTo>
                    <a:pt x="79" y="1386"/>
                  </a:lnTo>
                  <a:lnTo>
                    <a:pt x="99" y="1430"/>
                  </a:lnTo>
                  <a:lnTo>
                    <a:pt x="121" y="1473"/>
                  </a:lnTo>
                  <a:lnTo>
                    <a:pt x="145" y="1516"/>
                  </a:lnTo>
                  <a:lnTo>
                    <a:pt x="171" y="1556"/>
                  </a:lnTo>
                  <a:lnTo>
                    <a:pt x="199" y="1595"/>
                  </a:lnTo>
                  <a:lnTo>
                    <a:pt x="229" y="1633"/>
                  </a:lnTo>
                  <a:lnTo>
                    <a:pt x="260" y="1669"/>
                  </a:lnTo>
                  <a:lnTo>
                    <a:pt x="294" y="1704"/>
                  </a:lnTo>
                  <a:lnTo>
                    <a:pt x="328" y="1736"/>
                  </a:lnTo>
                  <a:lnTo>
                    <a:pt x="364" y="1769"/>
                  </a:lnTo>
                  <a:lnTo>
                    <a:pt x="401" y="1798"/>
                  </a:lnTo>
                  <a:lnTo>
                    <a:pt x="442" y="1826"/>
                  </a:lnTo>
                  <a:lnTo>
                    <a:pt x="482" y="1851"/>
                  </a:lnTo>
                  <a:lnTo>
                    <a:pt x="523" y="1876"/>
                  </a:lnTo>
                  <a:lnTo>
                    <a:pt x="566" y="1898"/>
                  </a:lnTo>
                  <a:lnTo>
                    <a:pt x="610" y="1918"/>
                  </a:lnTo>
                  <a:lnTo>
                    <a:pt x="656" y="1936"/>
                  </a:lnTo>
                  <a:lnTo>
                    <a:pt x="702" y="1951"/>
                  </a:lnTo>
                  <a:lnTo>
                    <a:pt x="750" y="1966"/>
                  </a:lnTo>
                  <a:lnTo>
                    <a:pt x="798" y="1976"/>
                  </a:lnTo>
                  <a:lnTo>
                    <a:pt x="847" y="1985"/>
                  </a:lnTo>
                  <a:lnTo>
                    <a:pt x="897" y="1991"/>
                  </a:lnTo>
                  <a:lnTo>
                    <a:pt x="947" y="1995"/>
                  </a:lnTo>
                  <a:lnTo>
                    <a:pt x="999" y="1997"/>
                  </a:lnTo>
                  <a:close/>
                </a:path>
              </a:pathLst>
            </a:custGeom>
            <a:solidFill>
              <a:srgbClr val="6A7DA6"/>
            </a:solidFill>
            <a:ln w="9525">
              <a:noFill/>
              <a:round/>
              <a:headEnd/>
              <a:tailEnd/>
            </a:ln>
          </p:spPr>
          <p:txBody>
            <a:bodyPr/>
            <a:lstStyle/>
            <a:p>
              <a:endParaRPr lang="pt-BR"/>
            </a:p>
          </p:txBody>
        </p:sp>
        <p:sp>
          <p:nvSpPr>
            <p:cNvPr id="384092" name="Freeform 92"/>
            <p:cNvSpPr>
              <a:spLocks/>
            </p:cNvSpPr>
            <p:nvPr/>
          </p:nvSpPr>
          <p:spPr bwMode="auto">
            <a:xfrm>
              <a:off x="3801" y="2180"/>
              <a:ext cx="500" cy="499"/>
            </a:xfrm>
            <a:custGeom>
              <a:avLst/>
              <a:gdLst/>
              <a:ahLst/>
              <a:cxnLst>
                <a:cxn ang="0">
                  <a:pos x="1100" y="1991"/>
                </a:cxn>
                <a:cxn ang="0">
                  <a:pos x="1248" y="1966"/>
                </a:cxn>
                <a:cxn ang="0">
                  <a:pos x="1387" y="1918"/>
                </a:cxn>
                <a:cxn ang="0">
                  <a:pos x="1516" y="1851"/>
                </a:cxn>
                <a:cxn ang="0">
                  <a:pos x="1633" y="1769"/>
                </a:cxn>
                <a:cxn ang="0">
                  <a:pos x="1738" y="1669"/>
                </a:cxn>
                <a:cxn ang="0">
                  <a:pos x="1826" y="1556"/>
                </a:cxn>
                <a:cxn ang="0">
                  <a:pos x="1899" y="1430"/>
                </a:cxn>
                <a:cxn ang="0">
                  <a:pos x="1952" y="1294"/>
                </a:cxn>
                <a:cxn ang="0">
                  <a:pos x="1986" y="1150"/>
                </a:cxn>
                <a:cxn ang="0">
                  <a:pos x="1997" y="999"/>
                </a:cxn>
                <a:cxn ang="0">
                  <a:pos x="1986" y="847"/>
                </a:cxn>
                <a:cxn ang="0">
                  <a:pos x="1952" y="702"/>
                </a:cxn>
                <a:cxn ang="0">
                  <a:pos x="1899" y="566"/>
                </a:cxn>
                <a:cxn ang="0">
                  <a:pos x="1826" y="440"/>
                </a:cxn>
                <a:cxn ang="0">
                  <a:pos x="1738" y="328"/>
                </a:cxn>
                <a:cxn ang="0">
                  <a:pos x="1633" y="228"/>
                </a:cxn>
                <a:cxn ang="0">
                  <a:pos x="1516" y="145"/>
                </a:cxn>
                <a:cxn ang="0">
                  <a:pos x="1387" y="79"/>
                </a:cxn>
                <a:cxn ang="0">
                  <a:pos x="1248" y="32"/>
                </a:cxn>
                <a:cxn ang="0">
                  <a:pos x="1100" y="5"/>
                </a:cxn>
                <a:cxn ang="0">
                  <a:pos x="947" y="1"/>
                </a:cxn>
                <a:cxn ang="0">
                  <a:pos x="798" y="21"/>
                </a:cxn>
                <a:cxn ang="0">
                  <a:pos x="656" y="61"/>
                </a:cxn>
                <a:cxn ang="0">
                  <a:pos x="523" y="120"/>
                </a:cxn>
                <a:cxn ang="0">
                  <a:pos x="401" y="199"/>
                </a:cxn>
                <a:cxn ang="0">
                  <a:pos x="294" y="293"/>
                </a:cxn>
                <a:cxn ang="0">
                  <a:pos x="199" y="402"/>
                </a:cxn>
                <a:cxn ang="0">
                  <a:pos x="121" y="523"/>
                </a:cxn>
                <a:cxn ang="0">
                  <a:pos x="60" y="655"/>
                </a:cxn>
                <a:cxn ang="0">
                  <a:pos x="20" y="798"/>
                </a:cxn>
                <a:cxn ang="0">
                  <a:pos x="1" y="947"/>
                </a:cxn>
                <a:cxn ang="0">
                  <a:pos x="5" y="1100"/>
                </a:cxn>
                <a:cxn ang="0">
                  <a:pos x="32" y="1248"/>
                </a:cxn>
                <a:cxn ang="0">
                  <a:pos x="79" y="1386"/>
                </a:cxn>
                <a:cxn ang="0">
                  <a:pos x="145" y="1516"/>
                </a:cxn>
                <a:cxn ang="0">
                  <a:pos x="229" y="1633"/>
                </a:cxn>
                <a:cxn ang="0">
                  <a:pos x="328" y="1736"/>
                </a:cxn>
                <a:cxn ang="0">
                  <a:pos x="442" y="1826"/>
                </a:cxn>
                <a:cxn ang="0">
                  <a:pos x="566" y="1898"/>
                </a:cxn>
                <a:cxn ang="0">
                  <a:pos x="702" y="1951"/>
                </a:cxn>
                <a:cxn ang="0">
                  <a:pos x="847" y="1985"/>
                </a:cxn>
                <a:cxn ang="0">
                  <a:pos x="999" y="1997"/>
                </a:cxn>
              </a:cxnLst>
              <a:rect l="0" t="0" r="r" b="b"/>
              <a:pathLst>
                <a:path w="1997" h="1997">
                  <a:moveTo>
                    <a:pt x="999" y="1997"/>
                  </a:moveTo>
                  <a:lnTo>
                    <a:pt x="1050" y="1995"/>
                  </a:lnTo>
                  <a:lnTo>
                    <a:pt x="1100" y="1991"/>
                  </a:lnTo>
                  <a:lnTo>
                    <a:pt x="1151" y="1985"/>
                  </a:lnTo>
                  <a:lnTo>
                    <a:pt x="1200" y="1976"/>
                  </a:lnTo>
                  <a:lnTo>
                    <a:pt x="1248" y="1966"/>
                  </a:lnTo>
                  <a:lnTo>
                    <a:pt x="1295" y="1951"/>
                  </a:lnTo>
                  <a:lnTo>
                    <a:pt x="1341" y="1936"/>
                  </a:lnTo>
                  <a:lnTo>
                    <a:pt x="1387" y="1918"/>
                  </a:lnTo>
                  <a:lnTo>
                    <a:pt x="1431" y="1898"/>
                  </a:lnTo>
                  <a:lnTo>
                    <a:pt x="1474" y="1876"/>
                  </a:lnTo>
                  <a:lnTo>
                    <a:pt x="1516" y="1851"/>
                  </a:lnTo>
                  <a:lnTo>
                    <a:pt x="1557" y="1826"/>
                  </a:lnTo>
                  <a:lnTo>
                    <a:pt x="1596" y="1798"/>
                  </a:lnTo>
                  <a:lnTo>
                    <a:pt x="1633" y="1769"/>
                  </a:lnTo>
                  <a:lnTo>
                    <a:pt x="1669" y="1736"/>
                  </a:lnTo>
                  <a:lnTo>
                    <a:pt x="1704" y="1704"/>
                  </a:lnTo>
                  <a:lnTo>
                    <a:pt x="1738" y="1669"/>
                  </a:lnTo>
                  <a:lnTo>
                    <a:pt x="1769" y="1633"/>
                  </a:lnTo>
                  <a:lnTo>
                    <a:pt x="1799" y="1595"/>
                  </a:lnTo>
                  <a:lnTo>
                    <a:pt x="1826" y="1556"/>
                  </a:lnTo>
                  <a:lnTo>
                    <a:pt x="1852" y="1516"/>
                  </a:lnTo>
                  <a:lnTo>
                    <a:pt x="1877" y="1473"/>
                  </a:lnTo>
                  <a:lnTo>
                    <a:pt x="1899" y="1430"/>
                  </a:lnTo>
                  <a:lnTo>
                    <a:pt x="1918" y="1386"/>
                  </a:lnTo>
                  <a:lnTo>
                    <a:pt x="1937" y="1341"/>
                  </a:lnTo>
                  <a:lnTo>
                    <a:pt x="1952" y="1294"/>
                  </a:lnTo>
                  <a:lnTo>
                    <a:pt x="1966" y="1248"/>
                  </a:lnTo>
                  <a:lnTo>
                    <a:pt x="1977" y="1198"/>
                  </a:lnTo>
                  <a:lnTo>
                    <a:pt x="1986" y="1150"/>
                  </a:lnTo>
                  <a:lnTo>
                    <a:pt x="1992" y="1100"/>
                  </a:lnTo>
                  <a:lnTo>
                    <a:pt x="1996" y="1049"/>
                  </a:lnTo>
                  <a:lnTo>
                    <a:pt x="1997" y="999"/>
                  </a:lnTo>
                  <a:lnTo>
                    <a:pt x="1996" y="947"/>
                  </a:lnTo>
                  <a:lnTo>
                    <a:pt x="1992" y="896"/>
                  </a:lnTo>
                  <a:lnTo>
                    <a:pt x="1986" y="847"/>
                  </a:lnTo>
                  <a:lnTo>
                    <a:pt x="1977" y="798"/>
                  </a:lnTo>
                  <a:lnTo>
                    <a:pt x="1966" y="749"/>
                  </a:lnTo>
                  <a:lnTo>
                    <a:pt x="1952" y="702"/>
                  </a:lnTo>
                  <a:lnTo>
                    <a:pt x="1937" y="655"/>
                  </a:lnTo>
                  <a:lnTo>
                    <a:pt x="1918" y="610"/>
                  </a:lnTo>
                  <a:lnTo>
                    <a:pt x="1899" y="566"/>
                  </a:lnTo>
                  <a:lnTo>
                    <a:pt x="1877" y="523"/>
                  </a:lnTo>
                  <a:lnTo>
                    <a:pt x="1852" y="482"/>
                  </a:lnTo>
                  <a:lnTo>
                    <a:pt x="1826" y="440"/>
                  </a:lnTo>
                  <a:lnTo>
                    <a:pt x="1799" y="402"/>
                  </a:lnTo>
                  <a:lnTo>
                    <a:pt x="1769" y="364"/>
                  </a:lnTo>
                  <a:lnTo>
                    <a:pt x="1738" y="328"/>
                  </a:lnTo>
                  <a:lnTo>
                    <a:pt x="1704" y="293"/>
                  </a:lnTo>
                  <a:lnTo>
                    <a:pt x="1669" y="260"/>
                  </a:lnTo>
                  <a:lnTo>
                    <a:pt x="1633" y="228"/>
                  </a:lnTo>
                  <a:lnTo>
                    <a:pt x="1596" y="199"/>
                  </a:lnTo>
                  <a:lnTo>
                    <a:pt x="1557" y="171"/>
                  </a:lnTo>
                  <a:lnTo>
                    <a:pt x="1516" y="145"/>
                  </a:lnTo>
                  <a:lnTo>
                    <a:pt x="1474" y="120"/>
                  </a:lnTo>
                  <a:lnTo>
                    <a:pt x="1431" y="98"/>
                  </a:lnTo>
                  <a:lnTo>
                    <a:pt x="1387" y="79"/>
                  </a:lnTo>
                  <a:lnTo>
                    <a:pt x="1341" y="61"/>
                  </a:lnTo>
                  <a:lnTo>
                    <a:pt x="1295" y="45"/>
                  </a:lnTo>
                  <a:lnTo>
                    <a:pt x="1248" y="32"/>
                  </a:lnTo>
                  <a:lnTo>
                    <a:pt x="1200" y="21"/>
                  </a:lnTo>
                  <a:lnTo>
                    <a:pt x="1151" y="11"/>
                  </a:lnTo>
                  <a:lnTo>
                    <a:pt x="1100" y="5"/>
                  </a:lnTo>
                  <a:lnTo>
                    <a:pt x="1050" y="1"/>
                  </a:lnTo>
                  <a:lnTo>
                    <a:pt x="999" y="0"/>
                  </a:lnTo>
                  <a:lnTo>
                    <a:pt x="947" y="1"/>
                  </a:lnTo>
                  <a:lnTo>
                    <a:pt x="897" y="5"/>
                  </a:lnTo>
                  <a:lnTo>
                    <a:pt x="847" y="11"/>
                  </a:lnTo>
                  <a:lnTo>
                    <a:pt x="798" y="21"/>
                  </a:lnTo>
                  <a:lnTo>
                    <a:pt x="750" y="32"/>
                  </a:lnTo>
                  <a:lnTo>
                    <a:pt x="702" y="45"/>
                  </a:lnTo>
                  <a:lnTo>
                    <a:pt x="656" y="61"/>
                  </a:lnTo>
                  <a:lnTo>
                    <a:pt x="610" y="79"/>
                  </a:lnTo>
                  <a:lnTo>
                    <a:pt x="566" y="98"/>
                  </a:lnTo>
                  <a:lnTo>
                    <a:pt x="523" y="120"/>
                  </a:lnTo>
                  <a:lnTo>
                    <a:pt x="482" y="145"/>
                  </a:lnTo>
                  <a:lnTo>
                    <a:pt x="442" y="171"/>
                  </a:lnTo>
                  <a:lnTo>
                    <a:pt x="401" y="199"/>
                  </a:lnTo>
                  <a:lnTo>
                    <a:pt x="364" y="228"/>
                  </a:lnTo>
                  <a:lnTo>
                    <a:pt x="328" y="260"/>
                  </a:lnTo>
                  <a:lnTo>
                    <a:pt x="294" y="293"/>
                  </a:lnTo>
                  <a:lnTo>
                    <a:pt x="260" y="328"/>
                  </a:lnTo>
                  <a:lnTo>
                    <a:pt x="229" y="364"/>
                  </a:lnTo>
                  <a:lnTo>
                    <a:pt x="199" y="402"/>
                  </a:lnTo>
                  <a:lnTo>
                    <a:pt x="171" y="440"/>
                  </a:lnTo>
                  <a:lnTo>
                    <a:pt x="145" y="482"/>
                  </a:lnTo>
                  <a:lnTo>
                    <a:pt x="121" y="523"/>
                  </a:lnTo>
                  <a:lnTo>
                    <a:pt x="99" y="566"/>
                  </a:lnTo>
                  <a:lnTo>
                    <a:pt x="79" y="610"/>
                  </a:lnTo>
                  <a:lnTo>
                    <a:pt x="60" y="655"/>
                  </a:lnTo>
                  <a:lnTo>
                    <a:pt x="45" y="702"/>
                  </a:lnTo>
                  <a:lnTo>
                    <a:pt x="32" y="749"/>
                  </a:lnTo>
                  <a:lnTo>
                    <a:pt x="20" y="798"/>
                  </a:lnTo>
                  <a:lnTo>
                    <a:pt x="11" y="847"/>
                  </a:lnTo>
                  <a:lnTo>
                    <a:pt x="5" y="896"/>
                  </a:lnTo>
                  <a:lnTo>
                    <a:pt x="1" y="947"/>
                  </a:lnTo>
                  <a:lnTo>
                    <a:pt x="0" y="999"/>
                  </a:lnTo>
                  <a:lnTo>
                    <a:pt x="1" y="1049"/>
                  </a:lnTo>
                  <a:lnTo>
                    <a:pt x="5" y="1100"/>
                  </a:lnTo>
                  <a:lnTo>
                    <a:pt x="11" y="1150"/>
                  </a:lnTo>
                  <a:lnTo>
                    <a:pt x="20" y="1198"/>
                  </a:lnTo>
                  <a:lnTo>
                    <a:pt x="32" y="1248"/>
                  </a:lnTo>
                  <a:lnTo>
                    <a:pt x="45" y="1294"/>
                  </a:lnTo>
                  <a:lnTo>
                    <a:pt x="60" y="1341"/>
                  </a:lnTo>
                  <a:lnTo>
                    <a:pt x="79" y="1386"/>
                  </a:lnTo>
                  <a:lnTo>
                    <a:pt x="99" y="1430"/>
                  </a:lnTo>
                  <a:lnTo>
                    <a:pt x="121" y="1473"/>
                  </a:lnTo>
                  <a:lnTo>
                    <a:pt x="145" y="1516"/>
                  </a:lnTo>
                  <a:lnTo>
                    <a:pt x="171" y="1556"/>
                  </a:lnTo>
                  <a:lnTo>
                    <a:pt x="199" y="1595"/>
                  </a:lnTo>
                  <a:lnTo>
                    <a:pt x="229" y="1633"/>
                  </a:lnTo>
                  <a:lnTo>
                    <a:pt x="260" y="1669"/>
                  </a:lnTo>
                  <a:lnTo>
                    <a:pt x="294" y="1704"/>
                  </a:lnTo>
                  <a:lnTo>
                    <a:pt x="328" y="1736"/>
                  </a:lnTo>
                  <a:lnTo>
                    <a:pt x="364" y="1769"/>
                  </a:lnTo>
                  <a:lnTo>
                    <a:pt x="401" y="1798"/>
                  </a:lnTo>
                  <a:lnTo>
                    <a:pt x="442" y="1826"/>
                  </a:lnTo>
                  <a:lnTo>
                    <a:pt x="482" y="1851"/>
                  </a:lnTo>
                  <a:lnTo>
                    <a:pt x="523" y="1876"/>
                  </a:lnTo>
                  <a:lnTo>
                    <a:pt x="566" y="1898"/>
                  </a:lnTo>
                  <a:lnTo>
                    <a:pt x="610" y="1918"/>
                  </a:lnTo>
                  <a:lnTo>
                    <a:pt x="656" y="1936"/>
                  </a:lnTo>
                  <a:lnTo>
                    <a:pt x="702" y="1951"/>
                  </a:lnTo>
                  <a:lnTo>
                    <a:pt x="750" y="1966"/>
                  </a:lnTo>
                  <a:lnTo>
                    <a:pt x="798" y="1976"/>
                  </a:lnTo>
                  <a:lnTo>
                    <a:pt x="847" y="1985"/>
                  </a:lnTo>
                  <a:lnTo>
                    <a:pt x="897" y="1991"/>
                  </a:lnTo>
                  <a:lnTo>
                    <a:pt x="947" y="1995"/>
                  </a:lnTo>
                  <a:lnTo>
                    <a:pt x="999" y="1997"/>
                  </a:lnTo>
                </a:path>
              </a:pathLst>
            </a:custGeom>
            <a:noFill/>
            <a:ln w="3175">
              <a:solidFill>
                <a:srgbClr val="1F1A17"/>
              </a:solidFill>
              <a:prstDash val="solid"/>
              <a:round/>
              <a:headEnd/>
              <a:tailEnd/>
            </a:ln>
          </p:spPr>
          <p:txBody>
            <a:bodyPr/>
            <a:lstStyle/>
            <a:p>
              <a:endParaRPr lang="pt-BR"/>
            </a:p>
          </p:txBody>
        </p:sp>
        <p:sp>
          <p:nvSpPr>
            <p:cNvPr id="384093" name="Freeform 93"/>
            <p:cNvSpPr>
              <a:spLocks/>
            </p:cNvSpPr>
            <p:nvPr/>
          </p:nvSpPr>
          <p:spPr bwMode="auto">
            <a:xfrm>
              <a:off x="3862" y="2271"/>
              <a:ext cx="378" cy="349"/>
            </a:xfrm>
            <a:custGeom>
              <a:avLst/>
              <a:gdLst/>
              <a:ahLst/>
              <a:cxnLst>
                <a:cxn ang="0">
                  <a:pos x="832" y="1393"/>
                </a:cxn>
                <a:cxn ang="0">
                  <a:pos x="943" y="1374"/>
                </a:cxn>
                <a:cxn ang="0">
                  <a:pos x="1048" y="1341"/>
                </a:cxn>
                <a:cxn ang="0">
                  <a:pos x="1147" y="1294"/>
                </a:cxn>
                <a:cxn ang="0">
                  <a:pos x="1235" y="1236"/>
                </a:cxn>
                <a:cxn ang="0">
                  <a:pos x="1314" y="1167"/>
                </a:cxn>
                <a:cxn ang="0">
                  <a:pos x="1382" y="1088"/>
                </a:cxn>
                <a:cxn ang="0">
                  <a:pos x="1436" y="1000"/>
                </a:cxn>
                <a:cxn ang="0">
                  <a:pos x="1476" y="905"/>
                </a:cxn>
                <a:cxn ang="0">
                  <a:pos x="1502" y="804"/>
                </a:cxn>
                <a:cxn ang="0">
                  <a:pos x="1511" y="698"/>
                </a:cxn>
                <a:cxn ang="0">
                  <a:pos x="1502" y="592"/>
                </a:cxn>
                <a:cxn ang="0">
                  <a:pos x="1476" y="491"/>
                </a:cxn>
                <a:cxn ang="0">
                  <a:pos x="1436" y="396"/>
                </a:cxn>
                <a:cxn ang="0">
                  <a:pos x="1382" y="308"/>
                </a:cxn>
                <a:cxn ang="0">
                  <a:pos x="1314" y="229"/>
                </a:cxn>
                <a:cxn ang="0">
                  <a:pos x="1235" y="159"/>
                </a:cxn>
                <a:cxn ang="0">
                  <a:pos x="1147" y="101"/>
                </a:cxn>
                <a:cxn ang="0">
                  <a:pos x="1048" y="54"/>
                </a:cxn>
                <a:cxn ang="0">
                  <a:pos x="943" y="22"/>
                </a:cxn>
                <a:cxn ang="0">
                  <a:pos x="832" y="4"/>
                </a:cxn>
                <a:cxn ang="0">
                  <a:pos x="717" y="1"/>
                </a:cxn>
                <a:cxn ang="0">
                  <a:pos x="602" y="14"/>
                </a:cxn>
                <a:cxn ang="0">
                  <a:pos x="496" y="42"/>
                </a:cxn>
                <a:cxn ang="0">
                  <a:pos x="395" y="84"/>
                </a:cxn>
                <a:cxn ang="0">
                  <a:pos x="303" y="138"/>
                </a:cxn>
                <a:cxn ang="0">
                  <a:pos x="221" y="204"/>
                </a:cxn>
                <a:cxn ang="0">
                  <a:pos x="150" y="281"/>
                </a:cxn>
                <a:cxn ang="0">
                  <a:pos x="90" y="365"/>
                </a:cxn>
                <a:cxn ang="0">
                  <a:pos x="45" y="458"/>
                </a:cxn>
                <a:cxn ang="0">
                  <a:pos x="15" y="557"/>
                </a:cxn>
                <a:cxn ang="0">
                  <a:pos x="0" y="662"/>
                </a:cxn>
                <a:cxn ang="0">
                  <a:pos x="3" y="769"/>
                </a:cxn>
                <a:cxn ang="0">
                  <a:pos x="23" y="872"/>
                </a:cxn>
                <a:cxn ang="0">
                  <a:pos x="59" y="969"/>
                </a:cxn>
                <a:cxn ang="0">
                  <a:pos x="108" y="1060"/>
                </a:cxn>
                <a:cxn ang="0">
                  <a:pos x="172" y="1141"/>
                </a:cxn>
                <a:cxn ang="0">
                  <a:pos x="247" y="1214"/>
                </a:cxn>
                <a:cxn ang="0">
                  <a:pos x="333" y="1276"/>
                </a:cxn>
                <a:cxn ang="0">
                  <a:pos x="427" y="1327"/>
                </a:cxn>
                <a:cxn ang="0">
                  <a:pos x="531" y="1364"/>
                </a:cxn>
                <a:cxn ang="0">
                  <a:pos x="640" y="1387"/>
                </a:cxn>
                <a:cxn ang="0">
                  <a:pos x="755" y="1396"/>
                </a:cxn>
              </a:cxnLst>
              <a:rect l="0" t="0" r="r" b="b"/>
              <a:pathLst>
                <a:path w="1511" h="1396">
                  <a:moveTo>
                    <a:pt x="755" y="1396"/>
                  </a:moveTo>
                  <a:lnTo>
                    <a:pt x="794" y="1395"/>
                  </a:lnTo>
                  <a:lnTo>
                    <a:pt x="832" y="1393"/>
                  </a:lnTo>
                  <a:lnTo>
                    <a:pt x="870" y="1387"/>
                  </a:lnTo>
                  <a:lnTo>
                    <a:pt x="907" y="1382"/>
                  </a:lnTo>
                  <a:lnTo>
                    <a:pt x="943" y="1374"/>
                  </a:lnTo>
                  <a:lnTo>
                    <a:pt x="980" y="1364"/>
                  </a:lnTo>
                  <a:lnTo>
                    <a:pt x="1015" y="1354"/>
                  </a:lnTo>
                  <a:lnTo>
                    <a:pt x="1048" y="1341"/>
                  </a:lnTo>
                  <a:lnTo>
                    <a:pt x="1082" y="1327"/>
                  </a:lnTo>
                  <a:lnTo>
                    <a:pt x="1115" y="1311"/>
                  </a:lnTo>
                  <a:lnTo>
                    <a:pt x="1147" y="1294"/>
                  </a:lnTo>
                  <a:lnTo>
                    <a:pt x="1177" y="1276"/>
                  </a:lnTo>
                  <a:lnTo>
                    <a:pt x="1207" y="1257"/>
                  </a:lnTo>
                  <a:lnTo>
                    <a:pt x="1235" y="1236"/>
                  </a:lnTo>
                  <a:lnTo>
                    <a:pt x="1262" y="1214"/>
                  </a:lnTo>
                  <a:lnTo>
                    <a:pt x="1290" y="1190"/>
                  </a:lnTo>
                  <a:lnTo>
                    <a:pt x="1314" y="1167"/>
                  </a:lnTo>
                  <a:lnTo>
                    <a:pt x="1338" y="1141"/>
                  </a:lnTo>
                  <a:lnTo>
                    <a:pt x="1361" y="1115"/>
                  </a:lnTo>
                  <a:lnTo>
                    <a:pt x="1382" y="1088"/>
                  </a:lnTo>
                  <a:lnTo>
                    <a:pt x="1401" y="1060"/>
                  </a:lnTo>
                  <a:lnTo>
                    <a:pt x="1419" y="1030"/>
                  </a:lnTo>
                  <a:lnTo>
                    <a:pt x="1436" y="1000"/>
                  </a:lnTo>
                  <a:lnTo>
                    <a:pt x="1452" y="969"/>
                  </a:lnTo>
                  <a:lnTo>
                    <a:pt x="1465" y="938"/>
                  </a:lnTo>
                  <a:lnTo>
                    <a:pt x="1476" y="905"/>
                  </a:lnTo>
                  <a:lnTo>
                    <a:pt x="1487" y="872"/>
                  </a:lnTo>
                  <a:lnTo>
                    <a:pt x="1496" y="838"/>
                  </a:lnTo>
                  <a:lnTo>
                    <a:pt x="1502" y="804"/>
                  </a:lnTo>
                  <a:lnTo>
                    <a:pt x="1507" y="769"/>
                  </a:lnTo>
                  <a:lnTo>
                    <a:pt x="1510" y="733"/>
                  </a:lnTo>
                  <a:lnTo>
                    <a:pt x="1511" y="698"/>
                  </a:lnTo>
                  <a:lnTo>
                    <a:pt x="1510" y="662"/>
                  </a:lnTo>
                  <a:lnTo>
                    <a:pt x="1507" y="627"/>
                  </a:lnTo>
                  <a:lnTo>
                    <a:pt x="1502" y="592"/>
                  </a:lnTo>
                  <a:lnTo>
                    <a:pt x="1496" y="557"/>
                  </a:lnTo>
                  <a:lnTo>
                    <a:pt x="1487" y="523"/>
                  </a:lnTo>
                  <a:lnTo>
                    <a:pt x="1476" y="491"/>
                  </a:lnTo>
                  <a:lnTo>
                    <a:pt x="1465" y="458"/>
                  </a:lnTo>
                  <a:lnTo>
                    <a:pt x="1452" y="426"/>
                  </a:lnTo>
                  <a:lnTo>
                    <a:pt x="1436" y="396"/>
                  </a:lnTo>
                  <a:lnTo>
                    <a:pt x="1419" y="365"/>
                  </a:lnTo>
                  <a:lnTo>
                    <a:pt x="1401" y="337"/>
                  </a:lnTo>
                  <a:lnTo>
                    <a:pt x="1382" y="308"/>
                  </a:lnTo>
                  <a:lnTo>
                    <a:pt x="1361" y="281"/>
                  </a:lnTo>
                  <a:lnTo>
                    <a:pt x="1338" y="254"/>
                  </a:lnTo>
                  <a:lnTo>
                    <a:pt x="1314" y="229"/>
                  </a:lnTo>
                  <a:lnTo>
                    <a:pt x="1290" y="204"/>
                  </a:lnTo>
                  <a:lnTo>
                    <a:pt x="1262" y="181"/>
                  </a:lnTo>
                  <a:lnTo>
                    <a:pt x="1235" y="159"/>
                  </a:lnTo>
                  <a:lnTo>
                    <a:pt x="1207" y="138"/>
                  </a:lnTo>
                  <a:lnTo>
                    <a:pt x="1177" y="119"/>
                  </a:lnTo>
                  <a:lnTo>
                    <a:pt x="1147" y="101"/>
                  </a:lnTo>
                  <a:lnTo>
                    <a:pt x="1115" y="84"/>
                  </a:lnTo>
                  <a:lnTo>
                    <a:pt x="1082" y="68"/>
                  </a:lnTo>
                  <a:lnTo>
                    <a:pt x="1048" y="54"/>
                  </a:lnTo>
                  <a:lnTo>
                    <a:pt x="1015" y="42"/>
                  </a:lnTo>
                  <a:lnTo>
                    <a:pt x="980" y="31"/>
                  </a:lnTo>
                  <a:lnTo>
                    <a:pt x="943" y="22"/>
                  </a:lnTo>
                  <a:lnTo>
                    <a:pt x="907" y="14"/>
                  </a:lnTo>
                  <a:lnTo>
                    <a:pt x="870" y="7"/>
                  </a:lnTo>
                  <a:lnTo>
                    <a:pt x="832" y="4"/>
                  </a:lnTo>
                  <a:lnTo>
                    <a:pt x="794" y="1"/>
                  </a:lnTo>
                  <a:lnTo>
                    <a:pt x="755" y="0"/>
                  </a:lnTo>
                  <a:lnTo>
                    <a:pt x="717" y="1"/>
                  </a:lnTo>
                  <a:lnTo>
                    <a:pt x="678" y="4"/>
                  </a:lnTo>
                  <a:lnTo>
                    <a:pt x="640" y="7"/>
                  </a:lnTo>
                  <a:lnTo>
                    <a:pt x="602" y="14"/>
                  </a:lnTo>
                  <a:lnTo>
                    <a:pt x="566" y="22"/>
                  </a:lnTo>
                  <a:lnTo>
                    <a:pt x="531" y="31"/>
                  </a:lnTo>
                  <a:lnTo>
                    <a:pt x="496" y="42"/>
                  </a:lnTo>
                  <a:lnTo>
                    <a:pt x="461" y="54"/>
                  </a:lnTo>
                  <a:lnTo>
                    <a:pt x="427" y="68"/>
                  </a:lnTo>
                  <a:lnTo>
                    <a:pt x="395" y="84"/>
                  </a:lnTo>
                  <a:lnTo>
                    <a:pt x="364" y="101"/>
                  </a:lnTo>
                  <a:lnTo>
                    <a:pt x="333" y="119"/>
                  </a:lnTo>
                  <a:lnTo>
                    <a:pt x="303" y="138"/>
                  </a:lnTo>
                  <a:lnTo>
                    <a:pt x="274" y="159"/>
                  </a:lnTo>
                  <a:lnTo>
                    <a:pt x="247" y="181"/>
                  </a:lnTo>
                  <a:lnTo>
                    <a:pt x="221" y="204"/>
                  </a:lnTo>
                  <a:lnTo>
                    <a:pt x="195" y="229"/>
                  </a:lnTo>
                  <a:lnTo>
                    <a:pt x="172" y="254"/>
                  </a:lnTo>
                  <a:lnTo>
                    <a:pt x="150" y="281"/>
                  </a:lnTo>
                  <a:lnTo>
                    <a:pt x="129" y="308"/>
                  </a:lnTo>
                  <a:lnTo>
                    <a:pt x="108" y="337"/>
                  </a:lnTo>
                  <a:lnTo>
                    <a:pt x="90" y="365"/>
                  </a:lnTo>
                  <a:lnTo>
                    <a:pt x="73" y="396"/>
                  </a:lnTo>
                  <a:lnTo>
                    <a:pt x="59" y="426"/>
                  </a:lnTo>
                  <a:lnTo>
                    <a:pt x="45" y="458"/>
                  </a:lnTo>
                  <a:lnTo>
                    <a:pt x="33" y="491"/>
                  </a:lnTo>
                  <a:lnTo>
                    <a:pt x="23" y="523"/>
                  </a:lnTo>
                  <a:lnTo>
                    <a:pt x="15" y="557"/>
                  </a:lnTo>
                  <a:lnTo>
                    <a:pt x="7" y="592"/>
                  </a:lnTo>
                  <a:lnTo>
                    <a:pt x="3" y="627"/>
                  </a:lnTo>
                  <a:lnTo>
                    <a:pt x="0" y="662"/>
                  </a:lnTo>
                  <a:lnTo>
                    <a:pt x="0" y="698"/>
                  </a:lnTo>
                  <a:lnTo>
                    <a:pt x="0" y="733"/>
                  </a:lnTo>
                  <a:lnTo>
                    <a:pt x="3" y="769"/>
                  </a:lnTo>
                  <a:lnTo>
                    <a:pt x="7" y="804"/>
                  </a:lnTo>
                  <a:lnTo>
                    <a:pt x="15" y="838"/>
                  </a:lnTo>
                  <a:lnTo>
                    <a:pt x="23" y="872"/>
                  </a:lnTo>
                  <a:lnTo>
                    <a:pt x="33" y="905"/>
                  </a:lnTo>
                  <a:lnTo>
                    <a:pt x="45" y="938"/>
                  </a:lnTo>
                  <a:lnTo>
                    <a:pt x="59" y="969"/>
                  </a:lnTo>
                  <a:lnTo>
                    <a:pt x="73" y="1000"/>
                  </a:lnTo>
                  <a:lnTo>
                    <a:pt x="90" y="1030"/>
                  </a:lnTo>
                  <a:lnTo>
                    <a:pt x="108" y="1060"/>
                  </a:lnTo>
                  <a:lnTo>
                    <a:pt x="129" y="1088"/>
                  </a:lnTo>
                  <a:lnTo>
                    <a:pt x="150" y="1115"/>
                  </a:lnTo>
                  <a:lnTo>
                    <a:pt x="172" y="1141"/>
                  </a:lnTo>
                  <a:lnTo>
                    <a:pt x="195" y="1167"/>
                  </a:lnTo>
                  <a:lnTo>
                    <a:pt x="221" y="1190"/>
                  </a:lnTo>
                  <a:lnTo>
                    <a:pt x="247" y="1214"/>
                  </a:lnTo>
                  <a:lnTo>
                    <a:pt x="274" y="1236"/>
                  </a:lnTo>
                  <a:lnTo>
                    <a:pt x="303" y="1257"/>
                  </a:lnTo>
                  <a:lnTo>
                    <a:pt x="333" y="1276"/>
                  </a:lnTo>
                  <a:lnTo>
                    <a:pt x="364" y="1294"/>
                  </a:lnTo>
                  <a:lnTo>
                    <a:pt x="395" y="1311"/>
                  </a:lnTo>
                  <a:lnTo>
                    <a:pt x="427" y="1327"/>
                  </a:lnTo>
                  <a:lnTo>
                    <a:pt x="461" y="1341"/>
                  </a:lnTo>
                  <a:lnTo>
                    <a:pt x="496" y="1354"/>
                  </a:lnTo>
                  <a:lnTo>
                    <a:pt x="531" y="1364"/>
                  </a:lnTo>
                  <a:lnTo>
                    <a:pt x="566" y="1374"/>
                  </a:lnTo>
                  <a:lnTo>
                    <a:pt x="602" y="1382"/>
                  </a:lnTo>
                  <a:lnTo>
                    <a:pt x="640" y="1387"/>
                  </a:lnTo>
                  <a:lnTo>
                    <a:pt x="678" y="1393"/>
                  </a:lnTo>
                  <a:lnTo>
                    <a:pt x="717" y="1395"/>
                  </a:lnTo>
                  <a:lnTo>
                    <a:pt x="755" y="1396"/>
                  </a:lnTo>
                  <a:close/>
                </a:path>
              </a:pathLst>
            </a:custGeom>
            <a:solidFill>
              <a:srgbClr val="905570"/>
            </a:solidFill>
            <a:ln w="9525">
              <a:noFill/>
              <a:round/>
              <a:headEnd/>
              <a:tailEnd/>
            </a:ln>
          </p:spPr>
          <p:txBody>
            <a:bodyPr/>
            <a:lstStyle/>
            <a:p>
              <a:endParaRPr lang="pt-BR"/>
            </a:p>
          </p:txBody>
        </p:sp>
        <p:sp>
          <p:nvSpPr>
            <p:cNvPr id="384094" name="Rectangle 94"/>
            <p:cNvSpPr>
              <a:spLocks noChangeArrowheads="1"/>
            </p:cNvSpPr>
            <p:nvPr/>
          </p:nvSpPr>
          <p:spPr bwMode="auto">
            <a:xfrm>
              <a:off x="3938" y="2366"/>
              <a:ext cx="222" cy="173"/>
            </a:xfrm>
            <a:prstGeom prst="rect">
              <a:avLst/>
            </a:prstGeom>
            <a:noFill/>
            <a:ln w="9525">
              <a:noFill/>
              <a:miter lim="800000"/>
              <a:headEnd/>
              <a:tailEnd/>
            </a:ln>
          </p:spPr>
          <p:txBody>
            <a:bodyPr wrap="none" lIns="0" tIns="0" rIns="0" bIns="0">
              <a:spAutoFit/>
            </a:bodyPr>
            <a:lstStyle/>
            <a:p>
              <a:r>
                <a:rPr lang="pt-BR" sz="1800" b="1" u="none">
                  <a:solidFill>
                    <a:srgbClr val="FFFFFF"/>
                  </a:solidFill>
                  <a:latin typeface="AvantGarde Bk BT" pitchFamily="34" charset="0"/>
                </a:rPr>
                <a:t>TH2</a:t>
              </a:r>
              <a:endParaRPr lang="pt-BR" u="none">
                <a:latin typeface="Times New Roman" pitchFamily="18" charset="0"/>
              </a:endParaRPr>
            </a:p>
          </p:txBody>
        </p:sp>
        <p:sp>
          <p:nvSpPr>
            <p:cNvPr id="384095" name="Freeform 95"/>
            <p:cNvSpPr>
              <a:spLocks/>
            </p:cNvSpPr>
            <p:nvPr/>
          </p:nvSpPr>
          <p:spPr bwMode="auto">
            <a:xfrm>
              <a:off x="2621" y="3230"/>
              <a:ext cx="499" cy="499"/>
            </a:xfrm>
            <a:custGeom>
              <a:avLst/>
              <a:gdLst/>
              <a:ahLst/>
              <a:cxnLst>
                <a:cxn ang="0">
                  <a:pos x="1100" y="1991"/>
                </a:cxn>
                <a:cxn ang="0">
                  <a:pos x="1247" y="1965"/>
                </a:cxn>
                <a:cxn ang="0">
                  <a:pos x="1386" y="1918"/>
                </a:cxn>
                <a:cxn ang="0">
                  <a:pos x="1515" y="1851"/>
                </a:cxn>
                <a:cxn ang="0">
                  <a:pos x="1633" y="1769"/>
                </a:cxn>
                <a:cxn ang="0">
                  <a:pos x="1737" y="1669"/>
                </a:cxn>
                <a:cxn ang="0">
                  <a:pos x="1826" y="1556"/>
                </a:cxn>
                <a:cxn ang="0">
                  <a:pos x="1898" y="1430"/>
                </a:cxn>
                <a:cxn ang="0">
                  <a:pos x="1952" y="1294"/>
                </a:cxn>
                <a:cxn ang="0">
                  <a:pos x="1985" y="1150"/>
                </a:cxn>
                <a:cxn ang="0">
                  <a:pos x="1996" y="999"/>
                </a:cxn>
                <a:cxn ang="0">
                  <a:pos x="1985" y="847"/>
                </a:cxn>
                <a:cxn ang="0">
                  <a:pos x="1952" y="702"/>
                </a:cxn>
                <a:cxn ang="0">
                  <a:pos x="1898" y="566"/>
                </a:cxn>
                <a:cxn ang="0">
                  <a:pos x="1826" y="440"/>
                </a:cxn>
                <a:cxn ang="0">
                  <a:pos x="1737" y="328"/>
                </a:cxn>
                <a:cxn ang="0">
                  <a:pos x="1633" y="229"/>
                </a:cxn>
                <a:cxn ang="0">
                  <a:pos x="1515" y="145"/>
                </a:cxn>
                <a:cxn ang="0">
                  <a:pos x="1386" y="79"/>
                </a:cxn>
                <a:cxn ang="0">
                  <a:pos x="1247" y="32"/>
                </a:cxn>
                <a:cxn ang="0">
                  <a:pos x="1100" y="5"/>
                </a:cxn>
                <a:cxn ang="0">
                  <a:pos x="946" y="1"/>
                </a:cxn>
                <a:cxn ang="0">
                  <a:pos x="797" y="20"/>
                </a:cxn>
                <a:cxn ang="0">
                  <a:pos x="656" y="61"/>
                </a:cxn>
                <a:cxn ang="0">
                  <a:pos x="522" y="122"/>
                </a:cxn>
                <a:cxn ang="0">
                  <a:pos x="402" y="199"/>
                </a:cxn>
                <a:cxn ang="0">
                  <a:pos x="293" y="293"/>
                </a:cxn>
                <a:cxn ang="0">
                  <a:pos x="198" y="401"/>
                </a:cxn>
                <a:cxn ang="0">
                  <a:pos x="120" y="523"/>
                </a:cxn>
                <a:cxn ang="0">
                  <a:pos x="61" y="655"/>
                </a:cxn>
                <a:cxn ang="0">
                  <a:pos x="19" y="798"/>
                </a:cxn>
                <a:cxn ang="0">
                  <a:pos x="1" y="947"/>
                </a:cxn>
                <a:cxn ang="0">
                  <a:pos x="5" y="1100"/>
                </a:cxn>
                <a:cxn ang="0">
                  <a:pos x="31" y="1248"/>
                </a:cxn>
                <a:cxn ang="0">
                  <a:pos x="77" y="1386"/>
                </a:cxn>
                <a:cxn ang="0">
                  <a:pos x="144" y="1516"/>
                </a:cxn>
                <a:cxn ang="0">
                  <a:pos x="228" y="1632"/>
                </a:cxn>
                <a:cxn ang="0">
                  <a:pos x="328" y="1736"/>
                </a:cxn>
                <a:cxn ang="0">
                  <a:pos x="440" y="1826"/>
                </a:cxn>
                <a:cxn ang="0">
                  <a:pos x="566" y="1898"/>
                </a:cxn>
                <a:cxn ang="0">
                  <a:pos x="701" y="1951"/>
                </a:cxn>
                <a:cxn ang="0">
                  <a:pos x="846" y="1985"/>
                </a:cxn>
                <a:cxn ang="0">
                  <a:pos x="998" y="1997"/>
                </a:cxn>
              </a:cxnLst>
              <a:rect l="0" t="0" r="r" b="b"/>
              <a:pathLst>
                <a:path w="1996" h="1997">
                  <a:moveTo>
                    <a:pt x="998" y="1997"/>
                  </a:moveTo>
                  <a:lnTo>
                    <a:pt x="1050" y="1995"/>
                  </a:lnTo>
                  <a:lnTo>
                    <a:pt x="1100" y="1991"/>
                  </a:lnTo>
                  <a:lnTo>
                    <a:pt x="1150" y="1985"/>
                  </a:lnTo>
                  <a:lnTo>
                    <a:pt x="1199" y="1976"/>
                  </a:lnTo>
                  <a:lnTo>
                    <a:pt x="1247" y="1965"/>
                  </a:lnTo>
                  <a:lnTo>
                    <a:pt x="1295" y="1951"/>
                  </a:lnTo>
                  <a:lnTo>
                    <a:pt x="1340" y="1936"/>
                  </a:lnTo>
                  <a:lnTo>
                    <a:pt x="1386" y="1918"/>
                  </a:lnTo>
                  <a:lnTo>
                    <a:pt x="1431" y="1898"/>
                  </a:lnTo>
                  <a:lnTo>
                    <a:pt x="1474" y="1876"/>
                  </a:lnTo>
                  <a:lnTo>
                    <a:pt x="1515" y="1851"/>
                  </a:lnTo>
                  <a:lnTo>
                    <a:pt x="1555" y="1826"/>
                  </a:lnTo>
                  <a:lnTo>
                    <a:pt x="1594" y="1798"/>
                  </a:lnTo>
                  <a:lnTo>
                    <a:pt x="1633" y="1769"/>
                  </a:lnTo>
                  <a:lnTo>
                    <a:pt x="1670" y="1736"/>
                  </a:lnTo>
                  <a:lnTo>
                    <a:pt x="1703" y="1704"/>
                  </a:lnTo>
                  <a:lnTo>
                    <a:pt x="1737" y="1669"/>
                  </a:lnTo>
                  <a:lnTo>
                    <a:pt x="1768" y="1632"/>
                  </a:lnTo>
                  <a:lnTo>
                    <a:pt x="1798" y="1595"/>
                  </a:lnTo>
                  <a:lnTo>
                    <a:pt x="1826" y="1556"/>
                  </a:lnTo>
                  <a:lnTo>
                    <a:pt x="1852" y="1516"/>
                  </a:lnTo>
                  <a:lnTo>
                    <a:pt x="1876" y="1473"/>
                  </a:lnTo>
                  <a:lnTo>
                    <a:pt x="1898" y="1430"/>
                  </a:lnTo>
                  <a:lnTo>
                    <a:pt x="1919" y="1386"/>
                  </a:lnTo>
                  <a:lnTo>
                    <a:pt x="1937" y="1341"/>
                  </a:lnTo>
                  <a:lnTo>
                    <a:pt x="1952" y="1294"/>
                  </a:lnTo>
                  <a:lnTo>
                    <a:pt x="1965" y="1248"/>
                  </a:lnTo>
                  <a:lnTo>
                    <a:pt x="1977" y="1200"/>
                  </a:lnTo>
                  <a:lnTo>
                    <a:pt x="1985" y="1150"/>
                  </a:lnTo>
                  <a:lnTo>
                    <a:pt x="1991" y="1100"/>
                  </a:lnTo>
                  <a:lnTo>
                    <a:pt x="1995" y="1049"/>
                  </a:lnTo>
                  <a:lnTo>
                    <a:pt x="1996" y="999"/>
                  </a:lnTo>
                  <a:lnTo>
                    <a:pt x="1995" y="947"/>
                  </a:lnTo>
                  <a:lnTo>
                    <a:pt x="1991" y="896"/>
                  </a:lnTo>
                  <a:lnTo>
                    <a:pt x="1985" y="847"/>
                  </a:lnTo>
                  <a:lnTo>
                    <a:pt x="1977" y="798"/>
                  </a:lnTo>
                  <a:lnTo>
                    <a:pt x="1965" y="750"/>
                  </a:lnTo>
                  <a:lnTo>
                    <a:pt x="1952" y="702"/>
                  </a:lnTo>
                  <a:lnTo>
                    <a:pt x="1937" y="655"/>
                  </a:lnTo>
                  <a:lnTo>
                    <a:pt x="1919" y="610"/>
                  </a:lnTo>
                  <a:lnTo>
                    <a:pt x="1898" y="566"/>
                  </a:lnTo>
                  <a:lnTo>
                    <a:pt x="1876" y="523"/>
                  </a:lnTo>
                  <a:lnTo>
                    <a:pt x="1852" y="482"/>
                  </a:lnTo>
                  <a:lnTo>
                    <a:pt x="1826" y="440"/>
                  </a:lnTo>
                  <a:lnTo>
                    <a:pt x="1798" y="401"/>
                  </a:lnTo>
                  <a:lnTo>
                    <a:pt x="1768" y="364"/>
                  </a:lnTo>
                  <a:lnTo>
                    <a:pt x="1737" y="328"/>
                  </a:lnTo>
                  <a:lnTo>
                    <a:pt x="1703" y="293"/>
                  </a:lnTo>
                  <a:lnTo>
                    <a:pt x="1670" y="260"/>
                  </a:lnTo>
                  <a:lnTo>
                    <a:pt x="1633" y="229"/>
                  </a:lnTo>
                  <a:lnTo>
                    <a:pt x="1594" y="199"/>
                  </a:lnTo>
                  <a:lnTo>
                    <a:pt x="1555" y="171"/>
                  </a:lnTo>
                  <a:lnTo>
                    <a:pt x="1515" y="145"/>
                  </a:lnTo>
                  <a:lnTo>
                    <a:pt x="1474" y="122"/>
                  </a:lnTo>
                  <a:lnTo>
                    <a:pt x="1431" y="98"/>
                  </a:lnTo>
                  <a:lnTo>
                    <a:pt x="1386" y="79"/>
                  </a:lnTo>
                  <a:lnTo>
                    <a:pt x="1340" y="61"/>
                  </a:lnTo>
                  <a:lnTo>
                    <a:pt x="1295" y="45"/>
                  </a:lnTo>
                  <a:lnTo>
                    <a:pt x="1247" y="32"/>
                  </a:lnTo>
                  <a:lnTo>
                    <a:pt x="1199" y="20"/>
                  </a:lnTo>
                  <a:lnTo>
                    <a:pt x="1150" y="11"/>
                  </a:lnTo>
                  <a:lnTo>
                    <a:pt x="1100" y="5"/>
                  </a:lnTo>
                  <a:lnTo>
                    <a:pt x="1050" y="1"/>
                  </a:lnTo>
                  <a:lnTo>
                    <a:pt x="998" y="0"/>
                  </a:lnTo>
                  <a:lnTo>
                    <a:pt x="946" y="1"/>
                  </a:lnTo>
                  <a:lnTo>
                    <a:pt x="896" y="5"/>
                  </a:lnTo>
                  <a:lnTo>
                    <a:pt x="846" y="11"/>
                  </a:lnTo>
                  <a:lnTo>
                    <a:pt x="797" y="20"/>
                  </a:lnTo>
                  <a:lnTo>
                    <a:pt x="749" y="32"/>
                  </a:lnTo>
                  <a:lnTo>
                    <a:pt x="701" y="45"/>
                  </a:lnTo>
                  <a:lnTo>
                    <a:pt x="656" y="61"/>
                  </a:lnTo>
                  <a:lnTo>
                    <a:pt x="610" y="79"/>
                  </a:lnTo>
                  <a:lnTo>
                    <a:pt x="566" y="98"/>
                  </a:lnTo>
                  <a:lnTo>
                    <a:pt x="522" y="122"/>
                  </a:lnTo>
                  <a:lnTo>
                    <a:pt x="481" y="145"/>
                  </a:lnTo>
                  <a:lnTo>
                    <a:pt x="440" y="171"/>
                  </a:lnTo>
                  <a:lnTo>
                    <a:pt x="402" y="199"/>
                  </a:lnTo>
                  <a:lnTo>
                    <a:pt x="363" y="229"/>
                  </a:lnTo>
                  <a:lnTo>
                    <a:pt x="328" y="260"/>
                  </a:lnTo>
                  <a:lnTo>
                    <a:pt x="293" y="293"/>
                  </a:lnTo>
                  <a:lnTo>
                    <a:pt x="259" y="328"/>
                  </a:lnTo>
                  <a:lnTo>
                    <a:pt x="228" y="364"/>
                  </a:lnTo>
                  <a:lnTo>
                    <a:pt x="198" y="401"/>
                  </a:lnTo>
                  <a:lnTo>
                    <a:pt x="171" y="440"/>
                  </a:lnTo>
                  <a:lnTo>
                    <a:pt x="144" y="482"/>
                  </a:lnTo>
                  <a:lnTo>
                    <a:pt x="120" y="523"/>
                  </a:lnTo>
                  <a:lnTo>
                    <a:pt x="98" y="566"/>
                  </a:lnTo>
                  <a:lnTo>
                    <a:pt x="77" y="610"/>
                  </a:lnTo>
                  <a:lnTo>
                    <a:pt x="61" y="655"/>
                  </a:lnTo>
                  <a:lnTo>
                    <a:pt x="44" y="702"/>
                  </a:lnTo>
                  <a:lnTo>
                    <a:pt x="31" y="750"/>
                  </a:lnTo>
                  <a:lnTo>
                    <a:pt x="19" y="798"/>
                  </a:lnTo>
                  <a:lnTo>
                    <a:pt x="11" y="847"/>
                  </a:lnTo>
                  <a:lnTo>
                    <a:pt x="5" y="896"/>
                  </a:lnTo>
                  <a:lnTo>
                    <a:pt x="1" y="947"/>
                  </a:lnTo>
                  <a:lnTo>
                    <a:pt x="0" y="999"/>
                  </a:lnTo>
                  <a:lnTo>
                    <a:pt x="1" y="1049"/>
                  </a:lnTo>
                  <a:lnTo>
                    <a:pt x="5" y="1100"/>
                  </a:lnTo>
                  <a:lnTo>
                    <a:pt x="11" y="1150"/>
                  </a:lnTo>
                  <a:lnTo>
                    <a:pt x="19" y="1200"/>
                  </a:lnTo>
                  <a:lnTo>
                    <a:pt x="31" y="1248"/>
                  </a:lnTo>
                  <a:lnTo>
                    <a:pt x="44" y="1294"/>
                  </a:lnTo>
                  <a:lnTo>
                    <a:pt x="61" y="1341"/>
                  </a:lnTo>
                  <a:lnTo>
                    <a:pt x="77" y="1386"/>
                  </a:lnTo>
                  <a:lnTo>
                    <a:pt x="98" y="1430"/>
                  </a:lnTo>
                  <a:lnTo>
                    <a:pt x="120" y="1473"/>
                  </a:lnTo>
                  <a:lnTo>
                    <a:pt x="144" y="1516"/>
                  </a:lnTo>
                  <a:lnTo>
                    <a:pt x="171" y="1556"/>
                  </a:lnTo>
                  <a:lnTo>
                    <a:pt x="198" y="1595"/>
                  </a:lnTo>
                  <a:lnTo>
                    <a:pt x="228" y="1632"/>
                  </a:lnTo>
                  <a:lnTo>
                    <a:pt x="259" y="1669"/>
                  </a:lnTo>
                  <a:lnTo>
                    <a:pt x="293" y="1704"/>
                  </a:lnTo>
                  <a:lnTo>
                    <a:pt x="328" y="1736"/>
                  </a:lnTo>
                  <a:lnTo>
                    <a:pt x="363" y="1769"/>
                  </a:lnTo>
                  <a:lnTo>
                    <a:pt x="402" y="1798"/>
                  </a:lnTo>
                  <a:lnTo>
                    <a:pt x="440" y="1826"/>
                  </a:lnTo>
                  <a:lnTo>
                    <a:pt x="481" y="1851"/>
                  </a:lnTo>
                  <a:lnTo>
                    <a:pt x="522" y="1876"/>
                  </a:lnTo>
                  <a:lnTo>
                    <a:pt x="566" y="1898"/>
                  </a:lnTo>
                  <a:lnTo>
                    <a:pt x="610" y="1918"/>
                  </a:lnTo>
                  <a:lnTo>
                    <a:pt x="656" y="1936"/>
                  </a:lnTo>
                  <a:lnTo>
                    <a:pt x="701" y="1951"/>
                  </a:lnTo>
                  <a:lnTo>
                    <a:pt x="749" y="1965"/>
                  </a:lnTo>
                  <a:lnTo>
                    <a:pt x="797" y="1976"/>
                  </a:lnTo>
                  <a:lnTo>
                    <a:pt x="846" y="1985"/>
                  </a:lnTo>
                  <a:lnTo>
                    <a:pt x="896" y="1991"/>
                  </a:lnTo>
                  <a:lnTo>
                    <a:pt x="946" y="1995"/>
                  </a:lnTo>
                  <a:lnTo>
                    <a:pt x="998" y="1997"/>
                  </a:lnTo>
                  <a:close/>
                </a:path>
              </a:pathLst>
            </a:custGeom>
            <a:solidFill>
              <a:srgbClr val="007CC3"/>
            </a:solidFill>
            <a:ln w="9525">
              <a:noFill/>
              <a:round/>
              <a:headEnd/>
              <a:tailEnd/>
            </a:ln>
          </p:spPr>
          <p:txBody>
            <a:bodyPr/>
            <a:lstStyle/>
            <a:p>
              <a:endParaRPr lang="pt-BR"/>
            </a:p>
          </p:txBody>
        </p:sp>
        <p:sp>
          <p:nvSpPr>
            <p:cNvPr id="384096" name="Freeform 96"/>
            <p:cNvSpPr>
              <a:spLocks/>
            </p:cNvSpPr>
            <p:nvPr/>
          </p:nvSpPr>
          <p:spPr bwMode="auto">
            <a:xfrm>
              <a:off x="2621" y="3230"/>
              <a:ext cx="499" cy="499"/>
            </a:xfrm>
            <a:custGeom>
              <a:avLst/>
              <a:gdLst/>
              <a:ahLst/>
              <a:cxnLst>
                <a:cxn ang="0">
                  <a:pos x="1100" y="1991"/>
                </a:cxn>
                <a:cxn ang="0">
                  <a:pos x="1247" y="1965"/>
                </a:cxn>
                <a:cxn ang="0">
                  <a:pos x="1386" y="1918"/>
                </a:cxn>
                <a:cxn ang="0">
                  <a:pos x="1515" y="1851"/>
                </a:cxn>
                <a:cxn ang="0">
                  <a:pos x="1633" y="1769"/>
                </a:cxn>
                <a:cxn ang="0">
                  <a:pos x="1737" y="1669"/>
                </a:cxn>
                <a:cxn ang="0">
                  <a:pos x="1826" y="1556"/>
                </a:cxn>
                <a:cxn ang="0">
                  <a:pos x="1898" y="1430"/>
                </a:cxn>
                <a:cxn ang="0">
                  <a:pos x="1952" y="1294"/>
                </a:cxn>
                <a:cxn ang="0">
                  <a:pos x="1985" y="1150"/>
                </a:cxn>
                <a:cxn ang="0">
                  <a:pos x="1996" y="999"/>
                </a:cxn>
                <a:cxn ang="0">
                  <a:pos x="1985" y="847"/>
                </a:cxn>
                <a:cxn ang="0">
                  <a:pos x="1952" y="702"/>
                </a:cxn>
                <a:cxn ang="0">
                  <a:pos x="1898" y="566"/>
                </a:cxn>
                <a:cxn ang="0">
                  <a:pos x="1826" y="440"/>
                </a:cxn>
                <a:cxn ang="0">
                  <a:pos x="1737" y="328"/>
                </a:cxn>
                <a:cxn ang="0">
                  <a:pos x="1633" y="229"/>
                </a:cxn>
                <a:cxn ang="0">
                  <a:pos x="1515" y="145"/>
                </a:cxn>
                <a:cxn ang="0">
                  <a:pos x="1386" y="79"/>
                </a:cxn>
                <a:cxn ang="0">
                  <a:pos x="1247" y="32"/>
                </a:cxn>
                <a:cxn ang="0">
                  <a:pos x="1100" y="5"/>
                </a:cxn>
                <a:cxn ang="0">
                  <a:pos x="946" y="1"/>
                </a:cxn>
                <a:cxn ang="0">
                  <a:pos x="797" y="20"/>
                </a:cxn>
                <a:cxn ang="0">
                  <a:pos x="656" y="61"/>
                </a:cxn>
                <a:cxn ang="0">
                  <a:pos x="522" y="122"/>
                </a:cxn>
                <a:cxn ang="0">
                  <a:pos x="402" y="199"/>
                </a:cxn>
                <a:cxn ang="0">
                  <a:pos x="293" y="293"/>
                </a:cxn>
                <a:cxn ang="0">
                  <a:pos x="198" y="401"/>
                </a:cxn>
                <a:cxn ang="0">
                  <a:pos x="120" y="523"/>
                </a:cxn>
                <a:cxn ang="0">
                  <a:pos x="61" y="655"/>
                </a:cxn>
                <a:cxn ang="0">
                  <a:pos x="19" y="798"/>
                </a:cxn>
                <a:cxn ang="0">
                  <a:pos x="1" y="947"/>
                </a:cxn>
                <a:cxn ang="0">
                  <a:pos x="5" y="1100"/>
                </a:cxn>
                <a:cxn ang="0">
                  <a:pos x="31" y="1248"/>
                </a:cxn>
                <a:cxn ang="0">
                  <a:pos x="77" y="1386"/>
                </a:cxn>
                <a:cxn ang="0">
                  <a:pos x="144" y="1516"/>
                </a:cxn>
                <a:cxn ang="0">
                  <a:pos x="228" y="1632"/>
                </a:cxn>
                <a:cxn ang="0">
                  <a:pos x="328" y="1736"/>
                </a:cxn>
                <a:cxn ang="0">
                  <a:pos x="440" y="1826"/>
                </a:cxn>
                <a:cxn ang="0">
                  <a:pos x="566" y="1898"/>
                </a:cxn>
                <a:cxn ang="0">
                  <a:pos x="701" y="1951"/>
                </a:cxn>
                <a:cxn ang="0">
                  <a:pos x="846" y="1985"/>
                </a:cxn>
                <a:cxn ang="0">
                  <a:pos x="998" y="1997"/>
                </a:cxn>
              </a:cxnLst>
              <a:rect l="0" t="0" r="r" b="b"/>
              <a:pathLst>
                <a:path w="1996" h="1997">
                  <a:moveTo>
                    <a:pt x="998" y="1997"/>
                  </a:moveTo>
                  <a:lnTo>
                    <a:pt x="1050" y="1995"/>
                  </a:lnTo>
                  <a:lnTo>
                    <a:pt x="1100" y="1991"/>
                  </a:lnTo>
                  <a:lnTo>
                    <a:pt x="1150" y="1985"/>
                  </a:lnTo>
                  <a:lnTo>
                    <a:pt x="1199" y="1976"/>
                  </a:lnTo>
                  <a:lnTo>
                    <a:pt x="1247" y="1965"/>
                  </a:lnTo>
                  <a:lnTo>
                    <a:pt x="1295" y="1951"/>
                  </a:lnTo>
                  <a:lnTo>
                    <a:pt x="1340" y="1936"/>
                  </a:lnTo>
                  <a:lnTo>
                    <a:pt x="1386" y="1918"/>
                  </a:lnTo>
                  <a:lnTo>
                    <a:pt x="1431" y="1898"/>
                  </a:lnTo>
                  <a:lnTo>
                    <a:pt x="1474" y="1876"/>
                  </a:lnTo>
                  <a:lnTo>
                    <a:pt x="1515" y="1851"/>
                  </a:lnTo>
                  <a:lnTo>
                    <a:pt x="1555" y="1826"/>
                  </a:lnTo>
                  <a:lnTo>
                    <a:pt x="1594" y="1798"/>
                  </a:lnTo>
                  <a:lnTo>
                    <a:pt x="1633" y="1769"/>
                  </a:lnTo>
                  <a:lnTo>
                    <a:pt x="1670" y="1736"/>
                  </a:lnTo>
                  <a:lnTo>
                    <a:pt x="1703" y="1704"/>
                  </a:lnTo>
                  <a:lnTo>
                    <a:pt x="1737" y="1669"/>
                  </a:lnTo>
                  <a:lnTo>
                    <a:pt x="1768" y="1632"/>
                  </a:lnTo>
                  <a:lnTo>
                    <a:pt x="1798" y="1595"/>
                  </a:lnTo>
                  <a:lnTo>
                    <a:pt x="1826" y="1556"/>
                  </a:lnTo>
                  <a:lnTo>
                    <a:pt x="1852" y="1516"/>
                  </a:lnTo>
                  <a:lnTo>
                    <a:pt x="1876" y="1473"/>
                  </a:lnTo>
                  <a:lnTo>
                    <a:pt x="1898" y="1430"/>
                  </a:lnTo>
                  <a:lnTo>
                    <a:pt x="1919" y="1386"/>
                  </a:lnTo>
                  <a:lnTo>
                    <a:pt x="1937" y="1341"/>
                  </a:lnTo>
                  <a:lnTo>
                    <a:pt x="1952" y="1294"/>
                  </a:lnTo>
                  <a:lnTo>
                    <a:pt x="1965" y="1248"/>
                  </a:lnTo>
                  <a:lnTo>
                    <a:pt x="1977" y="1200"/>
                  </a:lnTo>
                  <a:lnTo>
                    <a:pt x="1985" y="1150"/>
                  </a:lnTo>
                  <a:lnTo>
                    <a:pt x="1991" y="1100"/>
                  </a:lnTo>
                  <a:lnTo>
                    <a:pt x="1995" y="1049"/>
                  </a:lnTo>
                  <a:lnTo>
                    <a:pt x="1996" y="999"/>
                  </a:lnTo>
                  <a:lnTo>
                    <a:pt x="1995" y="947"/>
                  </a:lnTo>
                  <a:lnTo>
                    <a:pt x="1991" y="896"/>
                  </a:lnTo>
                  <a:lnTo>
                    <a:pt x="1985" y="847"/>
                  </a:lnTo>
                  <a:lnTo>
                    <a:pt x="1977" y="798"/>
                  </a:lnTo>
                  <a:lnTo>
                    <a:pt x="1965" y="750"/>
                  </a:lnTo>
                  <a:lnTo>
                    <a:pt x="1952" y="702"/>
                  </a:lnTo>
                  <a:lnTo>
                    <a:pt x="1937" y="655"/>
                  </a:lnTo>
                  <a:lnTo>
                    <a:pt x="1919" y="610"/>
                  </a:lnTo>
                  <a:lnTo>
                    <a:pt x="1898" y="566"/>
                  </a:lnTo>
                  <a:lnTo>
                    <a:pt x="1876" y="523"/>
                  </a:lnTo>
                  <a:lnTo>
                    <a:pt x="1852" y="482"/>
                  </a:lnTo>
                  <a:lnTo>
                    <a:pt x="1826" y="440"/>
                  </a:lnTo>
                  <a:lnTo>
                    <a:pt x="1798" y="401"/>
                  </a:lnTo>
                  <a:lnTo>
                    <a:pt x="1768" y="364"/>
                  </a:lnTo>
                  <a:lnTo>
                    <a:pt x="1737" y="328"/>
                  </a:lnTo>
                  <a:lnTo>
                    <a:pt x="1703" y="293"/>
                  </a:lnTo>
                  <a:lnTo>
                    <a:pt x="1670" y="260"/>
                  </a:lnTo>
                  <a:lnTo>
                    <a:pt x="1633" y="229"/>
                  </a:lnTo>
                  <a:lnTo>
                    <a:pt x="1594" y="199"/>
                  </a:lnTo>
                  <a:lnTo>
                    <a:pt x="1555" y="171"/>
                  </a:lnTo>
                  <a:lnTo>
                    <a:pt x="1515" y="145"/>
                  </a:lnTo>
                  <a:lnTo>
                    <a:pt x="1474" y="122"/>
                  </a:lnTo>
                  <a:lnTo>
                    <a:pt x="1431" y="98"/>
                  </a:lnTo>
                  <a:lnTo>
                    <a:pt x="1386" y="79"/>
                  </a:lnTo>
                  <a:lnTo>
                    <a:pt x="1340" y="61"/>
                  </a:lnTo>
                  <a:lnTo>
                    <a:pt x="1295" y="45"/>
                  </a:lnTo>
                  <a:lnTo>
                    <a:pt x="1247" y="32"/>
                  </a:lnTo>
                  <a:lnTo>
                    <a:pt x="1199" y="20"/>
                  </a:lnTo>
                  <a:lnTo>
                    <a:pt x="1150" y="11"/>
                  </a:lnTo>
                  <a:lnTo>
                    <a:pt x="1100" y="5"/>
                  </a:lnTo>
                  <a:lnTo>
                    <a:pt x="1050" y="1"/>
                  </a:lnTo>
                  <a:lnTo>
                    <a:pt x="998" y="0"/>
                  </a:lnTo>
                  <a:lnTo>
                    <a:pt x="946" y="1"/>
                  </a:lnTo>
                  <a:lnTo>
                    <a:pt x="896" y="5"/>
                  </a:lnTo>
                  <a:lnTo>
                    <a:pt x="846" y="11"/>
                  </a:lnTo>
                  <a:lnTo>
                    <a:pt x="797" y="20"/>
                  </a:lnTo>
                  <a:lnTo>
                    <a:pt x="749" y="32"/>
                  </a:lnTo>
                  <a:lnTo>
                    <a:pt x="701" y="45"/>
                  </a:lnTo>
                  <a:lnTo>
                    <a:pt x="656" y="61"/>
                  </a:lnTo>
                  <a:lnTo>
                    <a:pt x="610" y="79"/>
                  </a:lnTo>
                  <a:lnTo>
                    <a:pt x="566" y="98"/>
                  </a:lnTo>
                  <a:lnTo>
                    <a:pt x="522" y="122"/>
                  </a:lnTo>
                  <a:lnTo>
                    <a:pt x="481" y="145"/>
                  </a:lnTo>
                  <a:lnTo>
                    <a:pt x="440" y="171"/>
                  </a:lnTo>
                  <a:lnTo>
                    <a:pt x="402" y="199"/>
                  </a:lnTo>
                  <a:lnTo>
                    <a:pt x="363" y="229"/>
                  </a:lnTo>
                  <a:lnTo>
                    <a:pt x="328" y="260"/>
                  </a:lnTo>
                  <a:lnTo>
                    <a:pt x="293" y="293"/>
                  </a:lnTo>
                  <a:lnTo>
                    <a:pt x="259" y="328"/>
                  </a:lnTo>
                  <a:lnTo>
                    <a:pt x="228" y="364"/>
                  </a:lnTo>
                  <a:lnTo>
                    <a:pt x="198" y="401"/>
                  </a:lnTo>
                  <a:lnTo>
                    <a:pt x="171" y="440"/>
                  </a:lnTo>
                  <a:lnTo>
                    <a:pt x="144" y="482"/>
                  </a:lnTo>
                  <a:lnTo>
                    <a:pt x="120" y="523"/>
                  </a:lnTo>
                  <a:lnTo>
                    <a:pt x="98" y="566"/>
                  </a:lnTo>
                  <a:lnTo>
                    <a:pt x="77" y="610"/>
                  </a:lnTo>
                  <a:lnTo>
                    <a:pt x="61" y="655"/>
                  </a:lnTo>
                  <a:lnTo>
                    <a:pt x="44" y="702"/>
                  </a:lnTo>
                  <a:lnTo>
                    <a:pt x="31" y="750"/>
                  </a:lnTo>
                  <a:lnTo>
                    <a:pt x="19" y="798"/>
                  </a:lnTo>
                  <a:lnTo>
                    <a:pt x="11" y="847"/>
                  </a:lnTo>
                  <a:lnTo>
                    <a:pt x="5" y="896"/>
                  </a:lnTo>
                  <a:lnTo>
                    <a:pt x="1" y="947"/>
                  </a:lnTo>
                  <a:lnTo>
                    <a:pt x="0" y="999"/>
                  </a:lnTo>
                  <a:lnTo>
                    <a:pt x="1" y="1049"/>
                  </a:lnTo>
                  <a:lnTo>
                    <a:pt x="5" y="1100"/>
                  </a:lnTo>
                  <a:lnTo>
                    <a:pt x="11" y="1150"/>
                  </a:lnTo>
                  <a:lnTo>
                    <a:pt x="19" y="1200"/>
                  </a:lnTo>
                  <a:lnTo>
                    <a:pt x="31" y="1248"/>
                  </a:lnTo>
                  <a:lnTo>
                    <a:pt x="44" y="1294"/>
                  </a:lnTo>
                  <a:lnTo>
                    <a:pt x="61" y="1341"/>
                  </a:lnTo>
                  <a:lnTo>
                    <a:pt x="77" y="1386"/>
                  </a:lnTo>
                  <a:lnTo>
                    <a:pt x="98" y="1430"/>
                  </a:lnTo>
                  <a:lnTo>
                    <a:pt x="120" y="1473"/>
                  </a:lnTo>
                  <a:lnTo>
                    <a:pt x="144" y="1516"/>
                  </a:lnTo>
                  <a:lnTo>
                    <a:pt x="171" y="1556"/>
                  </a:lnTo>
                  <a:lnTo>
                    <a:pt x="198" y="1595"/>
                  </a:lnTo>
                  <a:lnTo>
                    <a:pt x="228" y="1632"/>
                  </a:lnTo>
                  <a:lnTo>
                    <a:pt x="259" y="1669"/>
                  </a:lnTo>
                  <a:lnTo>
                    <a:pt x="293" y="1704"/>
                  </a:lnTo>
                  <a:lnTo>
                    <a:pt x="328" y="1736"/>
                  </a:lnTo>
                  <a:lnTo>
                    <a:pt x="363" y="1769"/>
                  </a:lnTo>
                  <a:lnTo>
                    <a:pt x="402" y="1798"/>
                  </a:lnTo>
                  <a:lnTo>
                    <a:pt x="440" y="1826"/>
                  </a:lnTo>
                  <a:lnTo>
                    <a:pt x="481" y="1851"/>
                  </a:lnTo>
                  <a:lnTo>
                    <a:pt x="522" y="1876"/>
                  </a:lnTo>
                  <a:lnTo>
                    <a:pt x="566" y="1898"/>
                  </a:lnTo>
                  <a:lnTo>
                    <a:pt x="610" y="1918"/>
                  </a:lnTo>
                  <a:lnTo>
                    <a:pt x="656" y="1936"/>
                  </a:lnTo>
                  <a:lnTo>
                    <a:pt x="701" y="1951"/>
                  </a:lnTo>
                  <a:lnTo>
                    <a:pt x="749" y="1965"/>
                  </a:lnTo>
                  <a:lnTo>
                    <a:pt x="797" y="1976"/>
                  </a:lnTo>
                  <a:lnTo>
                    <a:pt x="846" y="1985"/>
                  </a:lnTo>
                  <a:lnTo>
                    <a:pt x="896" y="1991"/>
                  </a:lnTo>
                  <a:lnTo>
                    <a:pt x="946" y="1995"/>
                  </a:lnTo>
                  <a:lnTo>
                    <a:pt x="998" y="1997"/>
                  </a:lnTo>
                </a:path>
              </a:pathLst>
            </a:custGeom>
            <a:noFill/>
            <a:ln w="3175">
              <a:solidFill>
                <a:srgbClr val="1F1A17"/>
              </a:solidFill>
              <a:prstDash val="solid"/>
              <a:round/>
              <a:headEnd/>
              <a:tailEnd/>
            </a:ln>
          </p:spPr>
          <p:txBody>
            <a:bodyPr/>
            <a:lstStyle/>
            <a:p>
              <a:endParaRPr lang="pt-BR"/>
            </a:p>
          </p:txBody>
        </p:sp>
        <p:sp>
          <p:nvSpPr>
            <p:cNvPr id="384097" name="Freeform 97"/>
            <p:cNvSpPr>
              <a:spLocks/>
            </p:cNvSpPr>
            <p:nvPr/>
          </p:nvSpPr>
          <p:spPr bwMode="auto">
            <a:xfrm>
              <a:off x="2682" y="3321"/>
              <a:ext cx="378" cy="349"/>
            </a:xfrm>
            <a:custGeom>
              <a:avLst/>
              <a:gdLst/>
              <a:ahLst/>
              <a:cxnLst>
                <a:cxn ang="0">
                  <a:pos x="833" y="1393"/>
                </a:cxn>
                <a:cxn ang="0">
                  <a:pos x="944" y="1374"/>
                </a:cxn>
                <a:cxn ang="0">
                  <a:pos x="1049" y="1341"/>
                </a:cxn>
                <a:cxn ang="0">
                  <a:pos x="1148" y="1294"/>
                </a:cxn>
                <a:cxn ang="0">
                  <a:pos x="1236" y="1236"/>
                </a:cxn>
                <a:cxn ang="0">
                  <a:pos x="1315" y="1167"/>
                </a:cxn>
                <a:cxn ang="0">
                  <a:pos x="1383" y="1088"/>
                </a:cxn>
                <a:cxn ang="0">
                  <a:pos x="1437" y="1000"/>
                </a:cxn>
                <a:cxn ang="0">
                  <a:pos x="1478" y="905"/>
                </a:cxn>
                <a:cxn ang="0">
                  <a:pos x="1503" y="804"/>
                </a:cxn>
                <a:cxn ang="0">
                  <a:pos x="1512" y="698"/>
                </a:cxn>
                <a:cxn ang="0">
                  <a:pos x="1503" y="592"/>
                </a:cxn>
                <a:cxn ang="0">
                  <a:pos x="1478" y="491"/>
                </a:cxn>
                <a:cxn ang="0">
                  <a:pos x="1437" y="396"/>
                </a:cxn>
                <a:cxn ang="0">
                  <a:pos x="1383" y="308"/>
                </a:cxn>
                <a:cxn ang="0">
                  <a:pos x="1315" y="229"/>
                </a:cxn>
                <a:cxn ang="0">
                  <a:pos x="1236" y="159"/>
                </a:cxn>
                <a:cxn ang="0">
                  <a:pos x="1148" y="101"/>
                </a:cxn>
                <a:cxn ang="0">
                  <a:pos x="1049" y="55"/>
                </a:cxn>
                <a:cxn ang="0">
                  <a:pos x="944" y="22"/>
                </a:cxn>
                <a:cxn ang="0">
                  <a:pos x="833" y="3"/>
                </a:cxn>
                <a:cxn ang="0">
                  <a:pos x="717" y="1"/>
                </a:cxn>
                <a:cxn ang="0">
                  <a:pos x="605" y="14"/>
                </a:cxn>
                <a:cxn ang="0">
                  <a:pos x="497" y="42"/>
                </a:cxn>
                <a:cxn ang="0">
                  <a:pos x="396" y="84"/>
                </a:cxn>
                <a:cxn ang="0">
                  <a:pos x="304" y="138"/>
                </a:cxn>
                <a:cxn ang="0">
                  <a:pos x="222" y="204"/>
                </a:cxn>
                <a:cxn ang="0">
                  <a:pos x="151" y="281"/>
                </a:cxn>
                <a:cxn ang="0">
                  <a:pos x="91" y="365"/>
                </a:cxn>
                <a:cxn ang="0">
                  <a:pos x="46" y="458"/>
                </a:cxn>
                <a:cxn ang="0">
                  <a:pos x="16" y="558"/>
                </a:cxn>
                <a:cxn ang="0">
                  <a:pos x="2" y="662"/>
                </a:cxn>
                <a:cxn ang="0">
                  <a:pos x="4" y="769"/>
                </a:cxn>
                <a:cxn ang="0">
                  <a:pos x="24" y="872"/>
                </a:cxn>
                <a:cxn ang="0">
                  <a:pos x="60" y="969"/>
                </a:cxn>
                <a:cxn ang="0">
                  <a:pos x="111" y="1060"/>
                </a:cxn>
                <a:cxn ang="0">
                  <a:pos x="173" y="1141"/>
                </a:cxn>
                <a:cxn ang="0">
                  <a:pos x="248" y="1214"/>
                </a:cxn>
                <a:cxn ang="0">
                  <a:pos x="334" y="1276"/>
                </a:cxn>
                <a:cxn ang="0">
                  <a:pos x="430" y="1326"/>
                </a:cxn>
                <a:cxn ang="0">
                  <a:pos x="532" y="1364"/>
                </a:cxn>
                <a:cxn ang="0">
                  <a:pos x="641" y="1387"/>
                </a:cxn>
                <a:cxn ang="0">
                  <a:pos x="756" y="1396"/>
                </a:cxn>
              </a:cxnLst>
              <a:rect l="0" t="0" r="r" b="b"/>
              <a:pathLst>
                <a:path w="1512" h="1396">
                  <a:moveTo>
                    <a:pt x="756" y="1396"/>
                  </a:moveTo>
                  <a:lnTo>
                    <a:pt x="795" y="1395"/>
                  </a:lnTo>
                  <a:lnTo>
                    <a:pt x="833" y="1393"/>
                  </a:lnTo>
                  <a:lnTo>
                    <a:pt x="870" y="1387"/>
                  </a:lnTo>
                  <a:lnTo>
                    <a:pt x="908" y="1382"/>
                  </a:lnTo>
                  <a:lnTo>
                    <a:pt x="944" y="1374"/>
                  </a:lnTo>
                  <a:lnTo>
                    <a:pt x="981" y="1364"/>
                  </a:lnTo>
                  <a:lnTo>
                    <a:pt x="1016" y="1354"/>
                  </a:lnTo>
                  <a:lnTo>
                    <a:pt x="1049" y="1341"/>
                  </a:lnTo>
                  <a:lnTo>
                    <a:pt x="1083" y="1326"/>
                  </a:lnTo>
                  <a:lnTo>
                    <a:pt x="1115" y="1311"/>
                  </a:lnTo>
                  <a:lnTo>
                    <a:pt x="1148" y="1294"/>
                  </a:lnTo>
                  <a:lnTo>
                    <a:pt x="1178" y="1276"/>
                  </a:lnTo>
                  <a:lnTo>
                    <a:pt x="1207" y="1256"/>
                  </a:lnTo>
                  <a:lnTo>
                    <a:pt x="1236" y="1236"/>
                  </a:lnTo>
                  <a:lnTo>
                    <a:pt x="1263" y="1214"/>
                  </a:lnTo>
                  <a:lnTo>
                    <a:pt x="1290" y="1192"/>
                  </a:lnTo>
                  <a:lnTo>
                    <a:pt x="1315" y="1167"/>
                  </a:lnTo>
                  <a:lnTo>
                    <a:pt x="1338" y="1141"/>
                  </a:lnTo>
                  <a:lnTo>
                    <a:pt x="1362" y="1115"/>
                  </a:lnTo>
                  <a:lnTo>
                    <a:pt x="1383" y="1088"/>
                  </a:lnTo>
                  <a:lnTo>
                    <a:pt x="1402" y="1060"/>
                  </a:lnTo>
                  <a:lnTo>
                    <a:pt x="1420" y="1030"/>
                  </a:lnTo>
                  <a:lnTo>
                    <a:pt x="1437" y="1000"/>
                  </a:lnTo>
                  <a:lnTo>
                    <a:pt x="1453" y="969"/>
                  </a:lnTo>
                  <a:lnTo>
                    <a:pt x="1465" y="938"/>
                  </a:lnTo>
                  <a:lnTo>
                    <a:pt x="1478" y="905"/>
                  </a:lnTo>
                  <a:lnTo>
                    <a:pt x="1488" y="872"/>
                  </a:lnTo>
                  <a:lnTo>
                    <a:pt x="1497" y="838"/>
                  </a:lnTo>
                  <a:lnTo>
                    <a:pt x="1503" y="804"/>
                  </a:lnTo>
                  <a:lnTo>
                    <a:pt x="1508" y="769"/>
                  </a:lnTo>
                  <a:lnTo>
                    <a:pt x="1511" y="734"/>
                  </a:lnTo>
                  <a:lnTo>
                    <a:pt x="1512" y="698"/>
                  </a:lnTo>
                  <a:lnTo>
                    <a:pt x="1511" y="662"/>
                  </a:lnTo>
                  <a:lnTo>
                    <a:pt x="1508" y="627"/>
                  </a:lnTo>
                  <a:lnTo>
                    <a:pt x="1503" y="592"/>
                  </a:lnTo>
                  <a:lnTo>
                    <a:pt x="1497" y="558"/>
                  </a:lnTo>
                  <a:lnTo>
                    <a:pt x="1488" y="524"/>
                  </a:lnTo>
                  <a:lnTo>
                    <a:pt x="1478" y="491"/>
                  </a:lnTo>
                  <a:lnTo>
                    <a:pt x="1465" y="458"/>
                  </a:lnTo>
                  <a:lnTo>
                    <a:pt x="1453" y="427"/>
                  </a:lnTo>
                  <a:lnTo>
                    <a:pt x="1437" y="396"/>
                  </a:lnTo>
                  <a:lnTo>
                    <a:pt x="1420" y="365"/>
                  </a:lnTo>
                  <a:lnTo>
                    <a:pt x="1402" y="336"/>
                  </a:lnTo>
                  <a:lnTo>
                    <a:pt x="1383" y="308"/>
                  </a:lnTo>
                  <a:lnTo>
                    <a:pt x="1362" y="281"/>
                  </a:lnTo>
                  <a:lnTo>
                    <a:pt x="1338" y="255"/>
                  </a:lnTo>
                  <a:lnTo>
                    <a:pt x="1315" y="229"/>
                  </a:lnTo>
                  <a:lnTo>
                    <a:pt x="1290" y="204"/>
                  </a:lnTo>
                  <a:lnTo>
                    <a:pt x="1263" y="181"/>
                  </a:lnTo>
                  <a:lnTo>
                    <a:pt x="1236" y="159"/>
                  </a:lnTo>
                  <a:lnTo>
                    <a:pt x="1207" y="138"/>
                  </a:lnTo>
                  <a:lnTo>
                    <a:pt x="1178" y="119"/>
                  </a:lnTo>
                  <a:lnTo>
                    <a:pt x="1148" y="101"/>
                  </a:lnTo>
                  <a:lnTo>
                    <a:pt x="1115" y="84"/>
                  </a:lnTo>
                  <a:lnTo>
                    <a:pt x="1083" y="68"/>
                  </a:lnTo>
                  <a:lnTo>
                    <a:pt x="1049" y="55"/>
                  </a:lnTo>
                  <a:lnTo>
                    <a:pt x="1016" y="42"/>
                  </a:lnTo>
                  <a:lnTo>
                    <a:pt x="981" y="31"/>
                  </a:lnTo>
                  <a:lnTo>
                    <a:pt x="944" y="22"/>
                  </a:lnTo>
                  <a:lnTo>
                    <a:pt x="908" y="14"/>
                  </a:lnTo>
                  <a:lnTo>
                    <a:pt x="870" y="7"/>
                  </a:lnTo>
                  <a:lnTo>
                    <a:pt x="833" y="3"/>
                  </a:lnTo>
                  <a:lnTo>
                    <a:pt x="795" y="1"/>
                  </a:lnTo>
                  <a:lnTo>
                    <a:pt x="756" y="0"/>
                  </a:lnTo>
                  <a:lnTo>
                    <a:pt x="717" y="1"/>
                  </a:lnTo>
                  <a:lnTo>
                    <a:pt x="679" y="3"/>
                  </a:lnTo>
                  <a:lnTo>
                    <a:pt x="641" y="7"/>
                  </a:lnTo>
                  <a:lnTo>
                    <a:pt x="605" y="14"/>
                  </a:lnTo>
                  <a:lnTo>
                    <a:pt x="567" y="22"/>
                  </a:lnTo>
                  <a:lnTo>
                    <a:pt x="532" y="31"/>
                  </a:lnTo>
                  <a:lnTo>
                    <a:pt x="497" y="42"/>
                  </a:lnTo>
                  <a:lnTo>
                    <a:pt x="462" y="55"/>
                  </a:lnTo>
                  <a:lnTo>
                    <a:pt x="430" y="68"/>
                  </a:lnTo>
                  <a:lnTo>
                    <a:pt x="396" y="84"/>
                  </a:lnTo>
                  <a:lnTo>
                    <a:pt x="365" y="101"/>
                  </a:lnTo>
                  <a:lnTo>
                    <a:pt x="334" y="119"/>
                  </a:lnTo>
                  <a:lnTo>
                    <a:pt x="304" y="138"/>
                  </a:lnTo>
                  <a:lnTo>
                    <a:pt x="275" y="159"/>
                  </a:lnTo>
                  <a:lnTo>
                    <a:pt x="248" y="181"/>
                  </a:lnTo>
                  <a:lnTo>
                    <a:pt x="222" y="204"/>
                  </a:lnTo>
                  <a:lnTo>
                    <a:pt x="197" y="229"/>
                  </a:lnTo>
                  <a:lnTo>
                    <a:pt x="173" y="255"/>
                  </a:lnTo>
                  <a:lnTo>
                    <a:pt x="151" y="281"/>
                  </a:lnTo>
                  <a:lnTo>
                    <a:pt x="130" y="308"/>
                  </a:lnTo>
                  <a:lnTo>
                    <a:pt x="111" y="336"/>
                  </a:lnTo>
                  <a:lnTo>
                    <a:pt x="91" y="365"/>
                  </a:lnTo>
                  <a:lnTo>
                    <a:pt x="76" y="396"/>
                  </a:lnTo>
                  <a:lnTo>
                    <a:pt x="60" y="427"/>
                  </a:lnTo>
                  <a:lnTo>
                    <a:pt x="46" y="458"/>
                  </a:lnTo>
                  <a:lnTo>
                    <a:pt x="34" y="491"/>
                  </a:lnTo>
                  <a:lnTo>
                    <a:pt x="24" y="524"/>
                  </a:lnTo>
                  <a:lnTo>
                    <a:pt x="16" y="558"/>
                  </a:lnTo>
                  <a:lnTo>
                    <a:pt x="10" y="592"/>
                  </a:lnTo>
                  <a:lnTo>
                    <a:pt x="4" y="627"/>
                  </a:lnTo>
                  <a:lnTo>
                    <a:pt x="2" y="662"/>
                  </a:lnTo>
                  <a:lnTo>
                    <a:pt x="0" y="698"/>
                  </a:lnTo>
                  <a:lnTo>
                    <a:pt x="2" y="734"/>
                  </a:lnTo>
                  <a:lnTo>
                    <a:pt x="4" y="769"/>
                  </a:lnTo>
                  <a:lnTo>
                    <a:pt x="10" y="804"/>
                  </a:lnTo>
                  <a:lnTo>
                    <a:pt x="16" y="838"/>
                  </a:lnTo>
                  <a:lnTo>
                    <a:pt x="24" y="872"/>
                  </a:lnTo>
                  <a:lnTo>
                    <a:pt x="34" y="905"/>
                  </a:lnTo>
                  <a:lnTo>
                    <a:pt x="46" y="938"/>
                  </a:lnTo>
                  <a:lnTo>
                    <a:pt x="60" y="969"/>
                  </a:lnTo>
                  <a:lnTo>
                    <a:pt x="76" y="1000"/>
                  </a:lnTo>
                  <a:lnTo>
                    <a:pt x="91" y="1030"/>
                  </a:lnTo>
                  <a:lnTo>
                    <a:pt x="111" y="1060"/>
                  </a:lnTo>
                  <a:lnTo>
                    <a:pt x="130" y="1088"/>
                  </a:lnTo>
                  <a:lnTo>
                    <a:pt x="151" y="1115"/>
                  </a:lnTo>
                  <a:lnTo>
                    <a:pt x="173" y="1141"/>
                  </a:lnTo>
                  <a:lnTo>
                    <a:pt x="197" y="1167"/>
                  </a:lnTo>
                  <a:lnTo>
                    <a:pt x="222" y="1192"/>
                  </a:lnTo>
                  <a:lnTo>
                    <a:pt x="248" y="1214"/>
                  </a:lnTo>
                  <a:lnTo>
                    <a:pt x="275" y="1236"/>
                  </a:lnTo>
                  <a:lnTo>
                    <a:pt x="304" y="1256"/>
                  </a:lnTo>
                  <a:lnTo>
                    <a:pt x="334" y="1276"/>
                  </a:lnTo>
                  <a:lnTo>
                    <a:pt x="365" y="1294"/>
                  </a:lnTo>
                  <a:lnTo>
                    <a:pt x="396" y="1311"/>
                  </a:lnTo>
                  <a:lnTo>
                    <a:pt x="430" y="1326"/>
                  </a:lnTo>
                  <a:lnTo>
                    <a:pt x="462" y="1341"/>
                  </a:lnTo>
                  <a:lnTo>
                    <a:pt x="497" y="1354"/>
                  </a:lnTo>
                  <a:lnTo>
                    <a:pt x="532" y="1364"/>
                  </a:lnTo>
                  <a:lnTo>
                    <a:pt x="567" y="1374"/>
                  </a:lnTo>
                  <a:lnTo>
                    <a:pt x="605" y="1382"/>
                  </a:lnTo>
                  <a:lnTo>
                    <a:pt x="641" y="1387"/>
                  </a:lnTo>
                  <a:lnTo>
                    <a:pt x="679" y="1393"/>
                  </a:lnTo>
                  <a:lnTo>
                    <a:pt x="717" y="1395"/>
                  </a:lnTo>
                  <a:lnTo>
                    <a:pt x="756" y="1396"/>
                  </a:lnTo>
                  <a:close/>
                </a:path>
              </a:pathLst>
            </a:custGeom>
            <a:solidFill>
              <a:srgbClr val="994779"/>
            </a:solidFill>
            <a:ln w="9525">
              <a:noFill/>
              <a:round/>
              <a:headEnd/>
              <a:tailEnd/>
            </a:ln>
          </p:spPr>
          <p:txBody>
            <a:bodyPr/>
            <a:lstStyle/>
            <a:p>
              <a:endParaRPr lang="pt-BR"/>
            </a:p>
          </p:txBody>
        </p:sp>
        <p:sp>
          <p:nvSpPr>
            <p:cNvPr id="384098" name="Rectangle 98"/>
            <p:cNvSpPr>
              <a:spLocks noChangeArrowheads="1"/>
            </p:cNvSpPr>
            <p:nvPr/>
          </p:nvSpPr>
          <p:spPr bwMode="auto">
            <a:xfrm>
              <a:off x="2830" y="3416"/>
              <a:ext cx="73" cy="173"/>
            </a:xfrm>
            <a:prstGeom prst="rect">
              <a:avLst/>
            </a:prstGeom>
            <a:noFill/>
            <a:ln w="9525">
              <a:noFill/>
              <a:miter lim="800000"/>
              <a:headEnd/>
              <a:tailEnd/>
            </a:ln>
          </p:spPr>
          <p:txBody>
            <a:bodyPr wrap="none" lIns="0" tIns="0" rIns="0" bIns="0">
              <a:spAutoFit/>
            </a:bodyPr>
            <a:lstStyle/>
            <a:p>
              <a:r>
                <a:rPr lang="pt-BR" sz="1800" b="1" u="none">
                  <a:solidFill>
                    <a:srgbClr val="FFFFFF"/>
                  </a:solidFill>
                  <a:latin typeface="AvantGarde Bk BT" pitchFamily="34" charset="0"/>
                </a:rPr>
                <a:t>B</a:t>
              </a:r>
              <a:endParaRPr lang="pt-BR" u="none">
                <a:latin typeface="Times New Roman" pitchFamily="18" charset="0"/>
              </a:endParaRPr>
            </a:p>
          </p:txBody>
        </p:sp>
        <p:sp>
          <p:nvSpPr>
            <p:cNvPr id="384099" name="Rectangle 99"/>
            <p:cNvSpPr>
              <a:spLocks noChangeArrowheads="1"/>
            </p:cNvSpPr>
            <p:nvPr/>
          </p:nvSpPr>
          <p:spPr bwMode="auto">
            <a:xfrm>
              <a:off x="572" y="3827"/>
              <a:ext cx="1739" cy="182"/>
            </a:xfrm>
            <a:prstGeom prst="rect">
              <a:avLst/>
            </a:prstGeom>
            <a:noFill/>
            <a:ln w="9525">
              <a:noFill/>
              <a:miter lim="800000"/>
              <a:headEnd/>
              <a:tailEnd/>
            </a:ln>
          </p:spPr>
          <p:txBody>
            <a:bodyPr wrap="none" lIns="0" tIns="0" rIns="0" bIns="0">
              <a:spAutoFit/>
            </a:bodyPr>
            <a:lstStyle/>
            <a:p>
              <a:r>
                <a:rPr lang="pt-BR" sz="1900" b="1" u="none">
                  <a:solidFill>
                    <a:srgbClr val="FFFFFF"/>
                  </a:solidFill>
                </a:rPr>
                <a:t>DTH / CITOTOXICIDADE</a:t>
              </a:r>
              <a:endParaRPr lang="pt-BR" u="none">
                <a:latin typeface="Times New Roman" pitchFamily="18" charset="0"/>
              </a:endParaRPr>
            </a:p>
          </p:txBody>
        </p:sp>
        <p:sp>
          <p:nvSpPr>
            <p:cNvPr id="384100" name="Rectangle 100"/>
            <p:cNvSpPr>
              <a:spLocks noChangeArrowheads="1"/>
            </p:cNvSpPr>
            <p:nvPr/>
          </p:nvSpPr>
          <p:spPr bwMode="auto">
            <a:xfrm>
              <a:off x="4080" y="3673"/>
              <a:ext cx="1107" cy="182"/>
            </a:xfrm>
            <a:prstGeom prst="rect">
              <a:avLst/>
            </a:prstGeom>
            <a:noFill/>
            <a:ln w="9525">
              <a:noFill/>
              <a:miter lim="800000"/>
              <a:headEnd/>
              <a:tailEnd/>
            </a:ln>
          </p:spPr>
          <p:txBody>
            <a:bodyPr wrap="none" lIns="0" tIns="0" rIns="0" bIns="0">
              <a:spAutoFit/>
            </a:bodyPr>
            <a:lstStyle/>
            <a:p>
              <a:r>
                <a:rPr lang="pt-BR" sz="1900" b="1" u="none">
                  <a:solidFill>
                    <a:srgbClr val="FFFFFF"/>
                  </a:solidFill>
                </a:rPr>
                <a:t>INFLAMAÇÃO /</a:t>
              </a:r>
              <a:endParaRPr lang="pt-BR" u="none">
                <a:latin typeface="Times New Roman" pitchFamily="18" charset="0"/>
              </a:endParaRPr>
            </a:p>
          </p:txBody>
        </p:sp>
        <p:sp>
          <p:nvSpPr>
            <p:cNvPr id="384101" name="Rectangle 101"/>
            <p:cNvSpPr>
              <a:spLocks noChangeArrowheads="1"/>
            </p:cNvSpPr>
            <p:nvPr/>
          </p:nvSpPr>
          <p:spPr bwMode="auto">
            <a:xfrm>
              <a:off x="3097" y="3829"/>
              <a:ext cx="2085" cy="182"/>
            </a:xfrm>
            <a:prstGeom prst="rect">
              <a:avLst/>
            </a:prstGeom>
            <a:noFill/>
            <a:ln w="9525">
              <a:noFill/>
              <a:miter lim="800000"/>
              <a:headEnd/>
              <a:tailEnd/>
            </a:ln>
          </p:spPr>
          <p:txBody>
            <a:bodyPr wrap="none" lIns="0" tIns="0" rIns="0" bIns="0">
              <a:spAutoFit/>
            </a:bodyPr>
            <a:lstStyle/>
            <a:p>
              <a:r>
                <a:rPr lang="pt-BR" sz="1900" b="1" u="none">
                  <a:solidFill>
                    <a:srgbClr val="FFFFFF"/>
                  </a:solidFill>
                </a:rPr>
                <a:t>RESP. HUMORAL / ALERGIA</a:t>
              </a:r>
              <a:endParaRPr lang="pt-BR" u="none">
                <a:latin typeface="Times New Roman" pitchFamily="18" charset="0"/>
              </a:endParaRPr>
            </a:p>
          </p:txBody>
        </p:sp>
        <p:sp>
          <p:nvSpPr>
            <p:cNvPr id="384102" name="Freeform 102"/>
            <p:cNvSpPr>
              <a:spLocks/>
            </p:cNvSpPr>
            <p:nvPr/>
          </p:nvSpPr>
          <p:spPr bwMode="auto">
            <a:xfrm>
              <a:off x="1608" y="1603"/>
              <a:ext cx="17" cy="530"/>
            </a:xfrm>
            <a:custGeom>
              <a:avLst/>
              <a:gdLst/>
              <a:ahLst/>
              <a:cxnLst>
                <a:cxn ang="0">
                  <a:pos x="33" y="0"/>
                </a:cxn>
                <a:cxn ang="0">
                  <a:pos x="0" y="34"/>
                </a:cxn>
                <a:cxn ang="0">
                  <a:pos x="0" y="2120"/>
                </a:cxn>
                <a:cxn ang="0">
                  <a:pos x="67" y="2120"/>
                </a:cxn>
                <a:cxn ang="0">
                  <a:pos x="67" y="34"/>
                </a:cxn>
                <a:cxn ang="0">
                  <a:pos x="33" y="0"/>
                </a:cxn>
                <a:cxn ang="0">
                  <a:pos x="33" y="0"/>
                </a:cxn>
                <a:cxn ang="0">
                  <a:pos x="0" y="0"/>
                </a:cxn>
                <a:cxn ang="0">
                  <a:pos x="0" y="34"/>
                </a:cxn>
                <a:cxn ang="0">
                  <a:pos x="33" y="0"/>
                </a:cxn>
              </a:cxnLst>
              <a:rect l="0" t="0" r="r" b="b"/>
              <a:pathLst>
                <a:path w="67" h="2120">
                  <a:moveTo>
                    <a:pt x="33" y="0"/>
                  </a:moveTo>
                  <a:lnTo>
                    <a:pt x="0" y="34"/>
                  </a:lnTo>
                  <a:lnTo>
                    <a:pt x="0" y="2120"/>
                  </a:lnTo>
                  <a:lnTo>
                    <a:pt x="67" y="2120"/>
                  </a:lnTo>
                  <a:lnTo>
                    <a:pt x="67" y="34"/>
                  </a:lnTo>
                  <a:lnTo>
                    <a:pt x="33" y="0"/>
                  </a:lnTo>
                  <a:lnTo>
                    <a:pt x="33" y="0"/>
                  </a:lnTo>
                  <a:lnTo>
                    <a:pt x="0" y="0"/>
                  </a:lnTo>
                  <a:lnTo>
                    <a:pt x="0" y="34"/>
                  </a:lnTo>
                  <a:lnTo>
                    <a:pt x="33" y="0"/>
                  </a:lnTo>
                  <a:close/>
                </a:path>
              </a:pathLst>
            </a:custGeom>
            <a:solidFill>
              <a:srgbClr val="FFFFFF"/>
            </a:solidFill>
            <a:ln w="9525">
              <a:noFill/>
              <a:round/>
              <a:headEnd/>
              <a:tailEnd/>
            </a:ln>
          </p:spPr>
          <p:txBody>
            <a:bodyPr/>
            <a:lstStyle/>
            <a:p>
              <a:endParaRPr lang="pt-BR"/>
            </a:p>
          </p:txBody>
        </p:sp>
        <p:sp>
          <p:nvSpPr>
            <p:cNvPr id="384103" name="Rectangle 103"/>
            <p:cNvSpPr>
              <a:spLocks noChangeArrowheads="1"/>
            </p:cNvSpPr>
            <p:nvPr/>
          </p:nvSpPr>
          <p:spPr bwMode="auto">
            <a:xfrm>
              <a:off x="1617" y="1603"/>
              <a:ext cx="778" cy="17"/>
            </a:xfrm>
            <a:prstGeom prst="rect">
              <a:avLst/>
            </a:prstGeom>
            <a:solidFill>
              <a:srgbClr val="FFFFFF"/>
            </a:solidFill>
            <a:ln w="9525">
              <a:noFill/>
              <a:miter lim="800000"/>
              <a:headEnd/>
              <a:tailEnd/>
            </a:ln>
          </p:spPr>
          <p:txBody>
            <a:bodyPr/>
            <a:lstStyle/>
            <a:p>
              <a:endParaRPr lang="pt-BR"/>
            </a:p>
          </p:txBody>
        </p:sp>
        <p:sp>
          <p:nvSpPr>
            <p:cNvPr id="384104" name="Freeform 104"/>
            <p:cNvSpPr>
              <a:spLocks/>
            </p:cNvSpPr>
            <p:nvPr/>
          </p:nvSpPr>
          <p:spPr bwMode="auto">
            <a:xfrm>
              <a:off x="2389" y="1568"/>
              <a:ext cx="79" cy="87"/>
            </a:xfrm>
            <a:custGeom>
              <a:avLst/>
              <a:gdLst/>
              <a:ahLst/>
              <a:cxnLst>
                <a:cxn ang="0">
                  <a:pos x="0" y="0"/>
                </a:cxn>
                <a:cxn ang="0">
                  <a:pos x="319" y="175"/>
                </a:cxn>
                <a:cxn ang="0">
                  <a:pos x="0" y="351"/>
                </a:cxn>
                <a:cxn ang="0">
                  <a:pos x="0" y="0"/>
                </a:cxn>
                <a:cxn ang="0">
                  <a:pos x="319" y="175"/>
                </a:cxn>
                <a:cxn ang="0">
                  <a:pos x="0" y="0"/>
                </a:cxn>
              </a:cxnLst>
              <a:rect l="0" t="0" r="r" b="b"/>
              <a:pathLst>
                <a:path w="319" h="351">
                  <a:moveTo>
                    <a:pt x="0" y="0"/>
                  </a:moveTo>
                  <a:lnTo>
                    <a:pt x="319" y="175"/>
                  </a:lnTo>
                  <a:lnTo>
                    <a:pt x="0" y="351"/>
                  </a:lnTo>
                  <a:lnTo>
                    <a:pt x="0" y="0"/>
                  </a:lnTo>
                  <a:lnTo>
                    <a:pt x="319" y="175"/>
                  </a:lnTo>
                  <a:lnTo>
                    <a:pt x="0" y="0"/>
                  </a:lnTo>
                  <a:close/>
                </a:path>
              </a:pathLst>
            </a:custGeom>
            <a:solidFill>
              <a:srgbClr val="FFFFFF"/>
            </a:solidFill>
            <a:ln w="9525">
              <a:noFill/>
              <a:round/>
              <a:headEnd/>
              <a:tailEnd/>
            </a:ln>
          </p:spPr>
          <p:txBody>
            <a:bodyPr/>
            <a:lstStyle/>
            <a:p>
              <a:endParaRPr lang="pt-BR"/>
            </a:p>
          </p:txBody>
        </p:sp>
        <p:sp>
          <p:nvSpPr>
            <p:cNvPr id="384105" name="Freeform 105"/>
            <p:cNvSpPr>
              <a:spLocks/>
            </p:cNvSpPr>
            <p:nvPr/>
          </p:nvSpPr>
          <p:spPr bwMode="auto">
            <a:xfrm>
              <a:off x="4044" y="1603"/>
              <a:ext cx="16" cy="530"/>
            </a:xfrm>
            <a:custGeom>
              <a:avLst/>
              <a:gdLst/>
              <a:ahLst/>
              <a:cxnLst>
                <a:cxn ang="0">
                  <a:pos x="34" y="0"/>
                </a:cxn>
                <a:cxn ang="0">
                  <a:pos x="0" y="34"/>
                </a:cxn>
                <a:cxn ang="0">
                  <a:pos x="0" y="2120"/>
                </a:cxn>
                <a:cxn ang="0">
                  <a:pos x="68" y="2120"/>
                </a:cxn>
                <a:cxn ang="0">
                  <a:pos x="68" y="34"/>
                </a:cxn>
                <a:cxn ang="0">
                  <a:pos x="34" y="0"/>
                </a:cxn>
                <a:cxn ang="0">
                  <a:pos x="68" y="34"/>
                </a:cxn>
                <a:cxn ang="0">
                  <a:pos x="68" y="0"/>
                </a:cxn>
                <a:cxn ang="0">
                  <a:pos x="34" y="0"/>
                </a:cxn>
              </a:cxnLst>
              <a:rect l="0" t="0" r="r" b="b"/>
              <a:pathLst>
                <a:path w="68" h="2120">
                  <a:moveTo>
                    <a:pt x="34" y="0"/>
                  </a:moveTo>
                  <a:lnTo>
                    <a:pt x="0" y="34"/>
                  </a:lnTo>
                  <a:lnTo>
                    <a:pt x="0" y="2120"/>
                  </a:lnTo>
                  <a:lnTo>
                    <a:pt x="68" y="2120"/>
                  </a:lnTo>
                  <a:lnTo>
                    <a:pt x="68" y="34"/>
                  </a:lnTo>
                  <a:lnTo>
                    <a:pt x="34" y="0"/>
                  </a:lnTo>
                  <a:lnTo>
                    <a:pt x="68" y="34"/>
                  </a:lnTo>
                  <a:lnTo>
                    <a:pt x="68" y="0"/>
                  </a:lnTo>
                  <a:lnTo>
                    <a:pt x="34" y="0"/>
                  </a:lnTo>
                  <a:close/>
                </a:path>
              </a:pathLst>
            </a:custGeom>
            <a:solidFill>
              <a:srgbClr val="FFFFFF"/>
            </a:solidFill>
            <a:ln w="9525">
              <a:noFill/>
              <a:round/>
              <a:headEnd/>
              <a:tailEnd/>
            </a:ln>
          </p:spPr>
          <p:txBody>
            <a:bodyPr/>
            <a:lstStyle/>
            <a:p>
              <a:endParaRPr lang="pt-BR"/>
            </a:p>
          </p:txBody>
        </p:sp>
        <p:sp>
          <p:nvSpPr>
            <p:cNvPr id="384106" name="Rectangle 106"/>
            <p:cNvSpPr>
              <a:spLocks noChangeArrowheads="1"/>
            </p:cNvSpPr>
            <p:nvPr/>
          </p:nvSpPr>
          <p:spPr bwMode="auto">
            <a:xfrm>
              <a:off x="3273" y="1603"/>
              <a:ext cx="779" cy="17"/>
            </a:xfrm>
            <a:prstGeom prst="rect">
              <a:avLst/>
            </a:prstGeom>
            <a:solidFill>
              <a:srgbClr val="FFFFFF"/>
            </a:solidFill>
            <a:ln w="9525">
              <a:noFill/>
              <a:miter lim="800000"/>
              <a:headEnd/>
              <a:tailEnd/>
            </a:ln>
          </p:spPr>
          <p:txBody>
            <a:bodyPr/>
            <a:lstStyle/>
            <a:p>
              <a:endParaRPr lang="pt-BR"/>
            </a:p>
          </p:txBody>
        </p:sp>
        <p:sp>
          <p:nvSpPr>
            <p:cNvPr id="384107" name="Freeform 107"/>
            <p:cNvSpPr>
              <a:spLocks/>
            </p:cNvSpPr>
            <p:nvPr/>
          </p:nvSpPr>
          <p:spPr bwMode="auto">
            <a:xfrm>
              <a:off x="3201" y="1568"/>
              <a:ext cx="79" cy="87"/>
            </a:xfrm>
            <a:custGeom>
              <a:avLst/>
              <a:gdLst/>
              <a:ahLst/>
              <a:cxnLst>
                <a:cxn ang="0">
                  <a:pos x="319" y="351"/>
                </a:cxn>
                <a:cxn ang="0">
                  <a:pos x="0" y="175"/>
                </a:cxn>
                <a:cxn ang="0">
                  <a:pos x="319" y="0"/>
                </a:cxn>
                <a:cxn ang="0">
                  <a:pos x="319" y="351"/>
                </a:cxn>
                <a:cxn ang="0">
                  <a:pos x="0" y="175"/>
                </a:cxn>
                <a:cxn ang="0">
                  <a:pos x="319" y="351"/>
                </a:cxn>
              </a:cxnLst>
              <a:rect l="0" t="0" r="r" b="b"/>
              <a:pathLst>
                <a:path w="319" h="351">
                  <a:moveTo>
                    <a:pt x="319" y="351"/>
                  </a:moveTo>
                  <a:lnTo>
                    <a:pt x="0" y="175"/>
                  </a:lnTo>
                  <a:lnTo>
                    <a:pt x="319" y="0"/>
                  </a:lnTo>
                  <a:lnTo>
                    <a:pt x="319" y="351"/>
                  </a:lnTo>
                  <a:lnTo>
                    <a:pt x="0" y="175"/>
                  </a:lnTo>
                  <a:lnTo>
                    <a:pt x="319" y="351"/>
                  </a:lnTo>
                  <a:close/>
                </a:path>
              </a:pathLst>
            </a:custGeom>
            <a:solidFill>
              <a:srgbClr val="FFFFFF"/>
            </a:solidFill>
            <a:ln w="9525">
              <a:noFill/>
              <a:round/>
              <a:headEnd/>
              <a:tailEnd/>
            </a:ln>
          </p:spPr>
          <p:txBody>
            <a:bodyPr/>
            <a:lstStyle/>
            <a:p>
              <a:endParaRPr lang="pt-BR"/>
            </a:p>
          </p:txBody>
        </p:sp>
        <p:sp>
          <p:nvSpPr>
            <p:cNvPr id="384108" name="Rectangle 108"/>
            <p:cNvSpPr>
              <a:spLocks noChangeArrowheads="1"/>
            </p:cNvSpPr>
            <p:nvPr/>
          </p:nvSpPr>
          <p:spPr bwMode="auto">
            <a:xfrm>
              <a:off x="1192" y="1744"/>
              <a:ext cx="280"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IFN-</a:t>
              </a:r>
              <a:endParaRPr lang="pt-BR" u="none">
                <a:latin typeface="Times New Roman" pitchFamily="18" charset="0"/>
              </a:endParaRPr>
            </a:p>
          </p:txBody>
        </p:sp>
        <p:sp>
          <p:nvSpPr>
            <p:cNvPr id="384109" name="Rectangle 109"/>
            <p:cNvSpPr>
              <a:spLocks noChangeArrowheads="1"/>
            </p:cNvSpPr>
            <p:nvPr/>
          </p:nvSpPr>
          <p:spPr bwMode="auto">
            <a:xfrm>
              <a:off x="1511" y="1707"/>
              <a:ext cx="66" cy="192"/>
            </a:xfrm>
            <a:prstGeom prst="rect">
              <a:avLst/>
            </a:prstGeom>
            <a:noFill/>
            <a:ln w="9525">
              <a:noFill/>
              <a:miter lim="800000"/>
              <a:headEnd/>
              <a:tailEnd/>
            </a:ln>
          </p:spPr>
          <p:txBody>
            <a:bodyPr wrap="none" lIns="0" tIns="0" rIns="0" bIns="0">
              <a:spAutoFit/>
            </a:bodyPr>
            <a:lstStyle/>
            <a:p>
              <a:r>
                <a:rPr lang="pt-BR" sz="2000" u="none">
                  <a:solidFill>
                    <a:srgbClr val="FFFFFF"/>
                  </a:solidFill>
                  <a:latin typeface="Symbol" pitchFamily="18" charset="2"/>
                </a:rPr>
                <a:t>g</a:t>
              </a:r>
              <a:endParaRPr lang="pt-BR" u="none">
                <a:latin typeface="Times New Roman" pitchFamily="18" charset="0"/>
              </a:endParaRPr>
            </a:p>
          </p:txBody>
        </p:sp>
        <p:sp>
          <p:nvSpPr>
            <p:cNvPr id="384110" name="Rectangle 110"/>
            <p:cNvSpPr>
              <a:spLocks noChangeArrowheads="1"/>
            </p:cNvSpPr>
            <p:nvPr/>
          </p:nvSpPr>
          <p:spPr bwMode="auto">
            <a:xfrm>
              <a:off x="4109" y="1751"/>
              <a:ext cx="336"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IL-10</a:t>
              </a:r>
              <a:endParaRPr lang="pt-BR" u="none">
                <a:latin typeface="Times New Roman" pitchFamily="18" charset="0"/>
              </a:endParaRPr>
            </a:p>
          </p:txBody>
        </p:sp>
        <p:sp>
          <p:nvSpPr>
            <p:cNvPr id="384111" name="Freeform 111"/>
            <p:cNvSpPr>
              <a:spLocks/>
            </p:cNvSpPr>
            <p:nvPr/>
          </p:nvSpPr>
          <p:spPr bwMode="auto">
            <a:xfrm>
              <a:off x="1889" y="2148"/>
              <a:ext cx="117" cy="104"/>
            </a:xfrm>
            <a:custGeom>
              <a:avLst/>
              <a:gdLst/>
              <a:ahLst/>
              <a:cxnLst>
                <a:cxn ang="0">
                  <a:pos x="0" y="416"/>
                </a:cxn>
                <a:cxn ang="0">
                  <a:pos x="228" y="0"/>
                </a:cxn>
                <a:cxn ang="0">
                  <a:pos x="471" y="349"/>
                </a:cxn>
                <a:cxn ang="0">
                  <a:pos x="0" y="416"/>
                </a:cxn>
                <a:cxn ang="0">
                  <a:pos x="0" y="416"/>
                </a:cxn>
              </a:cxnLst>
              <a:rect l="0" t="0" r="r" b="b"/>
              <a:pathLst>
                <a:path w="471" h="416">
                  <a:moveTo>
                    <a:pt x="0" y="416"/>
                  </a:moveTo>
                  <a:lnTo>
                    <a:pt x="228" y="0"/>
                  </a:lnTo>
                  <a:lnTo>
                    <a:pt x="471" y="349"/>
                  </a:lnTo>
                  <a:lnTo>
                    <a:pt x="0" y="416"/>
                  </a:lnTo>
                  <a:lnTo>
                    <a:pt x="0" y="416"/>
                  </a:lnTo>
                  <a:close/>
                </a:path>
              </a:pathLst>
            </a:custGeom>
            <a:solidFill>
              <a:srgbClr val="FFFFFF"/>
            </a:solidFill>
            <a:ln w="9525">
              <a:noFill/>
              <a:round/>
              <a:headEnd/>
              <a:tailEnd/>
            </a:ln>
          </p:spPr>
          <p:txBody>
            <a:bodyPr/>
            <a:lstStyle/>
            <a:p>
              <a:endParaRPr lang="pt-BR"/>
            </a:p>
          </p:txBody>
        </p:sp>
        <p:sp>
          <p:nvSpPr>
            <p:cNvPr id="384112" name="Freeform 112"/>
            <p:cNvSpPr>
              <a:spLocks/>
            </p:cNvSpPr>
            <p:nvPr/>
          </p:nvSpPr>
          <p:spPr bwMode="auto">
            <a:xfrm>
              <a:off x="1967" y="1885"/>
              <a:ext cx="445" cy="316"/>
            </a:xfrm>
            <a:custGeom>
              <a:avLst/>
              <a:gdLst/>
              <a:ahLst/>
              <a:cxnLst>
                <a:cxn ang="0">
                  <a:pos x="1740" y="0"/>
                </a:cxn>
                <a:cxn ang="0">
                  <a:pos x="0" y="1210"/>
                </a:cxn>
                <a:cxn ang="0">
                  <a:pos x="39" y="1267"/>
                </a:cxn>
                <a:cxn ang="0">
                  <a:pos x="1780" y="57"/>
                </a:cxn>
                <a:cxn ang="0">
                  <a:pos x="1740" y="0"/>
                </a:cxn>
              </a:cxnLst>
              <a:rect l="0" t="0" r="r" b="b"/>
              <a:pathLst>
                <a:path w="1780" h="1267">
                  <a:moveTo>
                    <a:pt x="1740" y="0"/>
                  </a:moveTo>
                  <a:lnTo>
                    <a:pt x="0" y="1210"/>
                  </a:lnTo>
                  <a:lnTo>
                    <a:pt x="39" y="1267"/>
                  </a:lnTo>
                  <a:lnTo>
                    <a:pt x="1780" y="57"/>
                  </a:lnTo>
                  <a:lnTo>
                    <a:pt x="1740" y="0"/>
                  </a:lnTo>
                  <a:close/>
                </a:path>
              </a:pathLst>
            </a:custGeom>
            <a:solidFill>
              <a:srgbClr val="FFFFFF"/>
            </a:solidFill>
            <a:ln w="9525">
              <a:noFill/>
              <a:round/>
              <a:headEnd/>
              <a:tailEnd/>
            </a:ln>
          </p:spPr>
          <p:txBody>
            <a:bodyPr/>
            <a:lstStyle/>
            <a:p>
              <a:endParaRPr lang="pt-BR"/>
            </a:p>
          </p:txBody>
        </p:sp>
        <p:sp>
          <p:nvSpPr>
            <p:cNvPr id="384113" name="Freeform 113"/>
            <p:cNvSpPr>
              <a:spLocks/>
            </p:cNvSpPr>
            <p:nvPr/>
          </p:nvSpPr>
          <p:spPr bwMode="auto">
            <a:xfrm>
              <a:off x="2375" y="1849"/>
              <a:ext cx="93" cy="84"/>
            </a:xfrm>
            <a:custGeom>
              <a:avLst/>
              <a:gdLst/>
              <a:ahLst/>
              <a:cxnLst>
                <a:cxn ang="0">
                  <a:pos x="0" y="38"/>
                </a:cxn>
                <a:cxn ang="0">
                  <a:pos x="374" y="0"/>
                </a:cxn>
                <a:cxn ang="0">
                  <a:pos x="207" y="336"/>
                </a:cxn>
                <a:cxn ang="0">
                  <a:pos x="0" y="38"/>
                </a:cxn>
                <a:cxn ang="0">
                  <a:pos x="374" y="0"/>
                </a:cxn>
                <a:cxn ang="0">
                  <a:pos x="0" y="38"/>
                </a:cxn>
              </a:cxnLst>
              <a:rect l="0" t="0" r="r" b="b"/>
              <a:pathLst>
                <a:path w="374" h="336">
                  <a:moveTo>
                    <a:pt x="0" y="38"/>
                  </a:moveTo>
                  <a:lnTo>
                    <a:pt x="374" y="0"/>
                  </a:lnTo>
                  <a:lnTo>
                    <a:pt x="207" y="336"/>
                  </a:lnTo>
                  <a:lnTo>
                    <a:pt x="0" y="38"/>
                  </a:lnTo>
                  <a:lnTo>
                    <a:pt x="374" y="0"/>
                  </a:lnTo>
                  <a:lnTo>
                    <a:pt x="0" y="38"/>
                  </a:lnTo>
                  <a:close/>
                </a:path>
              </a:pathLst>
            </a:custGeom>
            <a:solidFill>
              <a:srgbClr val="FFFFFF"/>
            </a:solidFill>
            <a:ln w="9525">
              <a:noFill/>
              <a:round/>
              <a:headEnd/>
              <a:tailEnd/>
            </a:ln>
          </p:spPr>
          <p:txBody>
            <a:bodyPr/>
            <a:lstStyle/>
            <a:p>
              <a:endParaRPr lang="pt-BR"/>
            </a:p>
          </p:txBody>
        </p:sp>
        <p:sp>
          <p:nvSpPr>
            <p:cNvPr id="384114" name="Freeform 114"/>
            <p:cNvSpPr>
              <a:spLocks/>
            </p:cNvSpPr>
            <p:nvPr/>
          </p:nvSpPr>
          <p:spPr bwMode="auto">
            <a:xfrm>
              <a:off x="3201" y="1849"/>
              <a:ext cx="118" cy="102"/>
            </a:xfrm>
            <a:custGeom>
              <a:avLst/>
              <a:gdLst/>
              <a:ahLst/>
              <a:cxnLst>
                <a:cxn ang="0">
                  <a:pos x="0" y="0"/>
                </a:cxn>
                <a:cxn ang="0">
                  <a:pos x="472" y="49"/>
                </a:cxn>
                <a:cxn ang="0">
                  <a:pos x="245" y="407"/>
                </a:cxn>
                <a:cxn ang="0">
                  <a:pos x="0" y="0"/>
                </a:cxn>
                <a:cxn ang="0">
                  <a:pos x="0" y="0"/>
                </a:cxn>
              </a:cxnLst>
              <a:rect l="0" t="0" r="r" b="b"/>
              <a:pathLst>
                <a:path w="472" h="407">
                  <a:moveTo>
                    <a:pt x="0" y="0"/>
                  </a:moveTo>
                  <a:lnTo>
                    <a:pt x="472" y="49"/>
                  </a:lnTo>
                  <a:lnTo>
                    <a:pt x="245" y="407"/>
                  </a:lnTo>
                  <a:lnTo>
                    <a:pt x="0" y="0"/>
                  </a:lnTo>
                  <a:lnTo>
                    <a:pt x="0" y="0"/>
                  </a:lnTo>
                  <a:close/>
                </a:path>
              </a:pathLst>
            </a:custGeom>
            <a:solidFill>
              <a:srgbClr val="FFFFFF"/>
            </a:solidFill>
            <a:ln w="9525">
              <a:noFill/>
              <a:round/>
              <a:headEnd/>
              <a:tailEnd/>
            </a:ln>
          </p:spPr>
          <p:txBody>
            <a:bodyPr/>
            <a:lstStyle/>
            <a:p>
              <a:endParaRPr lang="pt-BR"/>
            </a:p>
          </p:txBody>
        </p:sp>
        <p:sp>
          <p:nvSpPr>
            <p:cNvPr id="384115" name="Freeform 115"/>
            <p:cNvSpPr>
              <a:spLocks/>
            </p:cNvSpPr>
            <p:nvPr/>
          </p:nvSpPr>
          <p:spPr bwMode="auto">
            <a:xfrm>
              <a:off x="3282" y="1896"/>
              <a:ext cx="440" cy="288"/>
            </a:xfrm>
            <a:custGeom>
              <a:avLst/>
              <a:gdLst/>
              <a:ahLst/>
              <a:cxnLst>
                <a:cxn ang="0">
                  <a:pos x="1763" y="1094"/>
                </a:cxn>
                <a:cxn ang="0">
                  <a:pos x="37" y="0"/>
                </a:cxn>
                <a:cxn ang="0">
                  <a:pos x="0" y="59"/>
                </a:cxn>
                <a:cxn ang="0">
                  <a:pos x="1726" y="1152"/>
                </a:cxn>
                <a:cxn ang="0">
                  <a:pos x="1763" y="1094"/>
                </a:cxn>
              </a:cxnLst>
              <a:rect l="0" t="0" r="r" b="b"/>
              <a:pathLst>
                <a:path w="1763" h="1152">
                  <a:moveTo>
                    <a:pt x="1763" y="1094"/>
                  </a:moveTo>
                  <a:lnTo>
                    <a:pt x="37" y="0"/>
                  </a:lnTo>
                  <a:lnTo>
                    <a:pt x="0" y="59"/>
                  </a:lnTo>
                  <a:lnTo>
                    <a:pt x="1726" y="1152"/>
                  </a:lnTo>
                  <a:lnTo>
                    <a:pt x="1763" y="1094"/>
                  </a:lnTo>
                  <a:close/>
                </a:path>
              </a:pathLst>
            </a:custGeom>
            <a:solidFill>
              <a:srgbClr val="FFFFFF"/>
            </a:solidFill>
            <a:ln w="9525">
              <a:noFill/>
              <a:round/>
              <a:headEnd/>
              <a:tailEnd/>
            </a:ln>
          </p:spPr>
          <p:txBody>
            <a:bodyPr/>
            <a:lstStyle/>
            <a:p>
              <a:endParaRPr lang="pt-BR"/>
            </a:p>
          </p:txBody>
        </p:sp>
        <p:sp>
          <p:nvSpPr>
            <p:cNvPr id="384116" name="Freeform 116"/>
            <p:cNvSpPr>
              <a:spLocks/>
            </p:cNvSpPr>
            <p:nvPr/>
          </p:nvSpPr>
          <p:spPr bwMode="auto">
            <a:xfrm>
              <a:off x="3687" y="2135"/>
              <a:ext cx="94" cy="82"/>
            </a:xfrm>
            <a:custGeom>
              <a:avLst/>
              <a:gdLst/>
              <a:ahLst/>
              <a:cxnLst>
                <a:cxn ang="0">
                  <a:pos x="194" y="0"/>
                </a:cxn>
                <a:cxn ang="0">
                  <a:pos x="375" y="330"/>
                </a:cxn>
                <a:cxn ang="0">
                  <a:pos x="0" y="306"/>
                </a:cxn>
                <a:cxn ang="0">
                  <a:pos x="194" y="0"/>
                </a:cxn>
                <a:cxn ang="0">
                  <a:pos x="375" y="330"/>
                </a:cxn>
                <a:cxn ang="0">
                  <a:pos x="194" y="0"/>
                </a:cxn>
              </a:cxnLst>
              <a:rect l="0" t="0" r="r" b="b"/>
              <a:pathLst>
                <a:path w="375" h="330">
                  <a:moveTo>
                    <a:pt x="194" y="0"/>
                  </a:moveTo>
                  <a:lnTo>
                    <a:pt x="375" y="330"/>
                  </a:lnTo>
                  <a:lnTo>
                    <a:pt x="0" y="306"/>
                  </a:lnTo>
                  <a:lnTo>
                    <a:pt x="194" y="0"/>
                  </a:lnTo>
                  <a:lnTo>
                    <a:pt x="375" y="330"/>
                  </a:lnTo>
                  <a:lnTo>
                    <a:pt x="194" y="0"/>
                  </a:lnTo>
                  <a:close/>
                </a:path>
              </a:pathLst>
            </a:custGeom>
            <a:solidFill>
              <a:srgbClr val="FFFFFF"/>
            </a:solidFill>
            <a:ln w="9525">
              <a:noFill/>
              <a:round/>
              <a:headEnd/>
              <a:tailEnd/>
            </a:ln>
          </p:spPr>
          <p:txBody>
            <a:bodyPr/>
            <a:lstStyle/>
            <a:p>
              <a:endParaRPr lang="pt-BR"/>
            </a:p>
          </p:txBody>
        </p:sp>
        <p:sp>
          <p:nvSpPr>
            <p:cNvPr id="384117" name="Freeform 117"/>
            <p:cNvSpPr>
              <a:spLocks/>
            </p:cNvSpPr>
            <p:nvPr/>
          </p:nvSpPr>
          <p:spPr bwMode="auto">
            <a:xfrm>
              <a:off x="1089" y="2135"/>
              <a:ext cx="257" cy="522"/>
            </a:xfrm>
            <a:custGeom>
              <a:avLst/>
              <a:gdLst/>
              <a:ahLst/>
              <a:cxnLst>
                <a:cxn ang="0">
                  <a:pos x="972" y="93"/>
                </a:cxn>
                <a:cxn ang="0">
                  <a:pos x="891" y="54"/>
                </a:cxn>
                <a:cxn ang="0">
                  <a:pos x="813" y="27"/>
                </a:cxn>
                <a:cxn ang="0">
                  <a:pos x="739" y="9"/>
                </a:cxn>
                <a:cxn ang="0">
                  <a:pos x="667" y="1"/>
                </a:cxn>
                <a:cxn ang="0">
                  <a:pos x="599" y="1"/>
                </a:cxn>
                <a:cxn ang="0">
                  <a:pos x="533" y="11"/>
                </a:cxn>
                <a:cxn ang="0">
                  <a:pos x="471" y="30"/>
                </a:cxn>
                <a:cxn ang="0">
                  <a:pos x="414" y="55"/>
                </a:cxn>
                <a:cxn ang="0">
                  <a:pos x="360" y="89"/>
                </a:cxn>
                <a:cxn ang="0">
                  <a:pos x="309" y="129"/>
                </a:cxn>
                <a:cxn ang="0">
                  <a:pos x="264" y="176"/>
                </a:cxn>
                <a:cxn ang="0">
                  <a:pos x="195" y="264"/>
                </a:cxn>
                <a:cxn ang="0">
                  <a:pos x="127" y="388"/>
                </a:cxn>
                <a:cxn ang="0">
                  <a:pos x="74" y="527"/>
                </a:cxn>
                <a:cxn ang="0">
                  <a:pos x="35" y="676"/>
                </a:cxn>
                <a:cxn ang="0">
                  <a:pos x="11" y="834"/>
                </a:cxn>
                <a:cxn ang="0">
                  <a:pos x="0" y="997"/>
                </a:cxn>
                <a:cxn ang="0">
                  <a:pos x="4" y="1161"/>
                </a:cxn>
                <a:cxn ang="0">
                  <a:pos x="22" y="1321"/>
                </a:cxn>
                <a:cxn ang="0">
                  <a:pos x="55" y="1476"/>
                </a:cxn>
                <a:cxn ang="0">
                  <a:pos x="102" y="1622"/>
                </a:cxn>
                <a:cxn ang="0">
                  <a:pos x="164" y="1754"/>
                </a:cxn>
                <a:cxn ang="0">
                  <a:pos x="226" y="1853"/>
                </a:cxn>
                <a:cxn ang="0">
                  <a:pos x="270" y="1906"/>
                </a:cxn>
                <a:cxn ang="0">
                  <a:pos x="317" y="1952"/>
                </a:cxn>
                <a:cxn ang="0">
                  <a:pos x="367" y="1994"/>
                </a:cxn>
                <a:cxn ang="0">
                  <a:pos x="423" y="2029"/>
                </a:cxn>
                <a:cxn ang="0">
                  <a:pos x="481" y="2056"/>
                </a:cxn>
                <a:cxn ang="0">
                  <a:pos x="545" y="2076"/>
                </a:cxn>
                <a:cxn ang="0">
                  <a:pos x="611" y="2087"/>
                </a:cxn>
                <a:cxn ang="0">
                  <a:pos x="659" y="2021"/>
                </a:cxn>
                <a:cxn ang="0">
                  <a:pos x="598" y="2016"/>
                </a:cxn>
                <a:cxn ang="0">
                  <a:pos x="542" y="2004"/>
                </a:cxn>
                <a:cxn ang="0">
                  <a:pos x="489" y="1985"/>
                </a:cxn>
                <a:cxn ang="0">
                  <a:pos x="440" y="1959"/>
                </a:cxn>
                <a:cxn ang="0">
                  <a:pos x="392" y="1927"/>
                </a:cxn>
                <a:cxn ang="0">
                  <a:pos x="349" y="1888"/>
                </a:cxn>
                <a:cxn ang="0">
                  <a:pos x="308" y="1845"/>
                </a:cxn>
                <a:cxn ang="0">
                  <a:pos x="270" y="1796"/>
                </a:cxn>
                <a:cxn ang="0">
                  <a:pos x="204" y="1682"/>
                </a:cxn>
                <a:cxn ang="0">
                  <a:pos x="151" y="1552"/>
                </a:cxn>
                <a:cxn ang="0">
                  <a:pos x="111" y="1411"/>
                </a:cxn>
                <a:cxn ang="0">
                  <a:pos x="83" y="1259"/>
                </a:cxn>
                <a:cxn ang="0">
                  <a:pos x="70" y="1104"/>
                </a:cxn>
                <a:cxn ang="0">
                  <a:pos x="72" y="946"/>
                </a:cxn>
                <a:cxn ang="0">
                  <a:pos x="86" y="790"/>
                </a:cxn>
                <a:cxn ang="0">
                  <a:pos x="115" y="641"/>
                </a:cxn>
                <a:cxn ang="0">
                  <a:pos x="156" y="502"/>
                </a:cxn>
                <a:cxn ang="0">
                  <a:pos x="209" y="377"/>
                </a:cxn>
                <a:cxn ang="0">
                  <a:pos x="277" y="268"/>
                </a:cxn>
                <a:cxn ang="0">
                  <a:pos x="328" y="207"/>
                </a:cxn>
                <a:cxn ang="0">
                  <a:pos x="370" y="168"/>
                </a:cxn>
                <a:cxn ang="0">
                  <a:pos x="415" y="136"/>
                </a:cxn>
                <a:cxn ang="0">
                  <a:pos x="462" y="109"/>
                </a:cxn>
                <a:cxn ang="0">
                  <a:pos x="513" y="89"/>
                </a:cxn>
                <a:cxn ang="0">
                  <a:pos x="567" y="76"/>
                </a:cxn>
                <a:cxn ang="0">
                  <a:pos x="624" y="70"/>
                </a:cxn>
                <a:cxn ang="0">
                  <a:pos x="685" y="71"/>
                </a:cxn>
                <a:cxn ang="0">
                  <a:pos x="749" y="81"/>
                </a:cxn>
                <a:cxn ang="0">
                  <a:pos x="817" y="101"/>
                </a:cxn>
                <a:cxn ang="0">
                  <a:pos x="890" y="129"/>
                </a:cxn>
                <a:cxn ang="0">
                  <a:pos x="965" y="168"/>
                </a:cxn>
              </a:cxnLst>
              <a:rect l="0" t="0" r="r" b="b"/>
              <a:pathLst>
                <a:path w="1027" h="2090">
                  <a:moveTo>
                    <a:pt x="1027" y="124"/>
                  </a:moveTo>
                  <a:lnTo>
                    <a:pt x="999" y="107"/>
                  </a:lnTo>
                  <a:lnTo>
                    <a:pt x="972" y="93"/>
                  </a:lnTo>
                  <a:lnTo>
                    <a:pt x="944" y="79"/>
                  </a:lnTo>
                  <a:lnTo>
                    <a:pt x="918" y="66"/>
                  </a:lnTo>
                  <a:lnTo>
                    <a:pt x="891" y="54"/>
                  </a:lnTo>
                  <a:lnTo>
                    <a:pt x="865" y="44"/>
                  </a:lnTo>
                  <a:lnTo>
                    <a:pt x="839" y="35"/>
                  </a:lnTo>
                  <a:lnTo>
                    <a:pt x="813" y="27"/>
                  </a:lnTo>
                  <a:lnTo>
                    <a:pt x="789" y="20"/>
                  </a:lnTo>
                  <a:lnTo>
                    <a:pt x="764" y="14"/>
                  </a:lnTo>
                  <a:lnTo>
                    <a:pt x="739" y="9"/>
                  </a:lnTo>
                  <a:lnTo>
                    <a:pt x="715" y="5"/>
                  </a:lnTo>
                  <a:lnTo>
                    <a:pt x="691" y="2"/>
                  </a:lnTo>
                  <a:lnTo>
                    <a:pt x="667" y="1"/>
                  </a:lnTo>
                  <a:lnTo>
                    <a:pt x="643" y="0"/>
                  </a:lnTo>
                  <a:lnTo>
                    <a:pt x="621" y="0"/>
                  </a:lnTo>
                  <a:lnTo>
                    <a:pt x="599" y="1"/>
                  </a:lnTo>
                  <a:lnTo>
                    <a:pt x="576" y="4"/>
                  </a:lnTo>
                  <a:lnTo>
                    <a:pt x="555" y="7"/>
                  </a:lnTo>
                  <a:lnTo>
                    <a:pt x="533" y="11"/>
                  </a:lnTo>
                  <a:lnTo>
                    <a:pt x="513" y="17"/>
                  </a:lnTo>
                  <a:lnTo>
                    <a:pt x="492" y="23"/>
                  </a:lnTo>
                  <a:lnTo>
                    <a:pt x="471" y="30"/>
                  </a:lnTo>
                  <a:lnTo>
                    <a:pt x="452" y="37"/>
                  </a:lnTo>
                  <a:lnTo>
                    <a:pt x="432" y="46"/>
                  </a:lnTo>
                  <a:lnTo>
                    <a:pt x="414" y="55"/>
                  </a:lnTo>
                  <a:lnTo>
                    <a:pt x="395" y="66"/>
                  </a:lnTo>
                  <a:lnTo>
                    <a:pt x="378" y="77"/>
                  </a:lnTo>
                  <a:lnTo>
                    <a:pt x="360" y="89"/>
                  </a:lnTo>
                  <a:lnTo>
                    <a:pt x="343" y="102"/>
                  </a:lnTo>
                  <a:lnTo>
                    <a:pt x="326" y="115"/>
                  </a:lnTo>
                  <a:lnTo>
                    <a:pt x="309" y="129"/>
                  </a:lnTo>
                  <a:lnTo>
                    <a:pt x="293" y="144"/>
                  </a:lnTo>
                  <a:lnTo>
                    <a:pt x="278" y="159"/>
                  </a:lnTo>
                  <a:lnTo>
                    <a:pt x="264" y="176"/>
                  </a:lnTo>
                  <a:lnTo>
                    <a:pt x="248" y="193"/>
                  </a:lnTo>
                  <a:lnTo>
                    <a:pt x="221" y="228"/>
                  </a:lnTo>
                  <a:lnTo>
                    <a:pt x="195" y="264"/>
                  </a:lnTo>
                  <a:lnTo>
                    <a:pt x="170" y="304"/>
                  </a:lnTo>
                  <a:lnTo>
                    <a:pt x="148" y="346"/>
                  </a:lnTo>
                  <a:lnTo>
                    <a:pt x="127" y="388"/>
                  </a:lnTo>
                  <a:lnTo>
                    <a:pt x="108" y="432"/>
                  </a:lnTo>
                  <a:lnTo>
                    <a:pt x="90" y="479"/>
                  </a:lnTo>
                  <a:lnTo>
                    <a:pt x="74" y="527"/>
                  </a:lnTo>
                  <a:lnTo>
                    <a:pt x="60" y="575"/>
                  </a:lnTo>
                  <a:lnTo>
                    <a:pt x="47" y="626"/>
                  </a:lnTo>
                  <a:lnTo>
                    <a:pt x="35" y="676"/>
                  </a:lnTo>
                  <a:lnTo>
                    <a:pt x="26" y="728"/>
                  </a:lnTo>
                  <a:lnTo>
                    <a:pt x="17" y="781"/>
                  </a:lnTo>
                  <a:lnTo>
                    <a:pt x="11" y="834"/>
                  </a:lnTo>
                  <a:lnTo>
                    <a:pt x="6" y="889"/>
                  </a:lnTo>
                  <a:lnTo>
                    <a:pt x="3" y="942"/>
                  </a:lnTo>
                  <a:lnTo>
                    <a:pt x="0" y="997"/>
                  </a:lnTo>
                  <a:lnTo>
                    <a:pt x="0" y="1051"/>
                  </a:lnTo>
                  <a:lnTo>
                    <a:pt x="2" y="1105"/>
                  </a:lnTo>
                  <a:lnTo>
                    <a:pt x="4" y="1161"/>
                  </a:lnTo>
                  <a:lnTo>
                    <a:pt x="10" y="1214"/>
                  </a:lnTo>
                  <a:lnTo>
                    <a:pt x="15" y="1268"/>
                  </a:lnTo>
                  <a:lnTo>
                    <a:pt x="22" y="1321"/>
                  </a:lnTo>
                  <a:lnTo>
                    <a:pt x="32" y="1373"/>
                  </a:lnTo>
                  <a:lnTo>
                    <a:pt x="43" y="1425"/>
                  </a:lnTo>
                  <a:lnTo>
                    <a:pt x="55" y="1476"/>
                  </a:lnTo>
                  <a:lnTo>
                    <a:pt x="69" y="1526"/>
                  </a:lnTo>
                  <a:lnTo>
                    <a:pt x="85" y="1574"/>
                  </a:lnTo>
                  <a:lnTo>
                    <a:pt x="102" y="1622"/>
                  </a:lnTo>
                  <a:lnTo>
                    <a:pt x="121" y="1667"/>
                  </a:lnTo>
                  <a:lnTo>
                    <a:pt x="142" y="1713"/>
                  </a:lnTo>
                  <a:lnTo>
                    <a:pt x="164" y="1754"/>
                  </a:lnTo>
                  <a:lnTo>
                    <a:pt x="187" y="1796"/>
                  </a:lnTo>
                  <a:lnTo>
                    <a:pt x="213" y="1835"/>
                  </a:lnTo>
                  <a:lnTo>
                    <a:pt x="226" y="1853"/>
                  </a:lnTo>
                  <a:lnTo>
                    <a:pt x="240" y="1871"/>
                  </a:lnTo>
                  <a:lnTo>
                    <a:pt x="255" y="1889"/>
                  </a:lnTo>
                  <a:lnTo>
                    <a:pt x="270" y="1906"/>
                  </a:lnTo>
                  <a:lnTo>
                    <a:pt x="284" y="1923"/>
                  </a:lnTo>
                  <a:lnTo>
                    <a:pt x="300" y="1938"/>
                  </a:lnTo>
                  <a:lnTo>
                    <a:pt x="317" y="1952"/>
                  </a:lnTo>
                  <a:lnTo>
                    <a:pt x="334" y="1968"/>
                  </a:lnTo>
                  <a:lnTo>
                    <a:pt x="350" y="1981"/>
                  </a:lnTo>
                  <a:lnTo>
                    <a:pt x="367" y="1994"/>
                  </a:lnTo>
                  <a:lnTo>
                    <a:pt x="385" y="2007"/>
                  </a:lnTo>
                  <a:lnTo>
                    <a:pt x="404" y="2019"/>
                  </a:lnTo>
                  <a:lnTo>
                    <a:pt x="423" y="2029"/>
                  </a:lnTo>
                  <a:lnTo>
                    <a:pt x="441" y="2039"/>
                  </a:lnTo>
                  <a:lnTo>
                    <a:pt x="462" y="2048"/>
                  </a:lnTo>
                  <a:lnTo>
                    <a:pt x="481" y="2056"/>
                  </a:lnTo>
                  <a:lnTo>
                    <a:pt x="502" y="2064"/>
                  </a:lnTo>
                  <a:lnTo>
                    <a:pt x="523" y="2070"/>
                  </a:lnTo>
                  <a:lnTo>
                    <a:pt x="545" y="2076"/>
                  </a:lnTo>
                  <a:lnTo>
                    <a:pt x="567" y="2081"/>
                  </a:lnTo>
                  <a:lnTo>
                    <a:pt x="589" y="2085"/>
                  </a:lnTo>
                  <a:lnTo>
                    <a:pt x="611" y="2087"/>
                  </a:lnTo>
                  <a:lnTo>
                    <a:pt x="634" y="2090"/>
                  </a:lnTo>
                  <a:lnTo>
                    <a:pt x="658" y="2090"/>
                  </a:lnTo>
                  <a:lnTo>
                    <a:pt x="659" y="2021"/>
                  </a:lnTo>
                  <a:lnTo>
                    <a:pt x="638" y="2020"/>
                  </a:lnTo>
                  <a:lnTo>
                    <a:pt x="619" y="2019"/>
                  </a:lnTo>
                  <a:lnTo>
                    <a:pt x="598" y="2016"/>
                  </a:lnTo>
                  <a:lnTo>
                    <a:pt x="580" y="2013"/>
                  </a:lnTo>
                  <a:lnTo>
                    <a:pt x="561" y="2008"/>
                  </a:lnTo>
                  <a:lnTo>
                    <a:pt x="542" y="2004"/>
                  </a:lnTo>
                  <a:lnTo>
                    <a:pt x="524" y="1998"/>
                  </a:lnTo>
                  <a:lnTo>
                    <a:pt x="506" y="1991"/>
                  </a:lnTo>
                  <a:lnTo>
                    <a:pt x="489" y="1985"/>
                  </a:lnTo>
                  <a:lnTo>
                    <a:pt x="472" y="1977"/>
                  </a:lnTo>
                  <a:lnTo>
                    <a:pt x="456" y="1968"/>
                  </a:lnTo>
                  <a:lnTo>
                    <a:pt x="440" y="1959"/>
                  </a:lnTo>
                  <a:lnTo>
                    <a:pt x="423" y="1949"/>
                  </a:lnTo>
                  <a:lnTo>
                    <a:pt x="408" y="1938"/>
                  </a:lnTo>
                  <a:lnTo>
                    <a:pt x="392" y="1927"/>
                  </a:lnTo>
                  <a:lnTo>
                    <a:pt x="378" y="1915"/>
                  </a:lnTo>
                  <a:lnTo>
                    <a:pt x="363" y="1902"/>
                  </a:lnTo>
                  <a:lnTo>
                    <a:pt x="349" y="1888"/>
                  </a:lnTo>
                  <a:lnTo>
                    <a:pt x="335" y="1875"/>
                  </a:lnTo>
                  <a:lnTo>
                    <a:pt x="321" y="1859"/>
                  </a:lnTo>
                  <a:lnTo>
                    <a:pt x="308" y="1845"/>
                  </a:lnTo>
                  <a:lnTo>
                    <a:pt x="295" y="1828"/>
                  </a:lnTo>
                  <a:lnTo>
                    <a:pt x="282" y="1813"/>
                  </a:lnTo>
                  <a:lnTo>
                    <a:pt x="270" y="1796"/>
                  </a:lnTo>
                  <a:lnTo>
                    <a:pt x="247" y="1759"/>
                  </a:lnTo>
                  <a:lnTo>
                    <a:pt x="225" y="1722"/>
                  </a:lnTo>
                  <a:lnTo>
                    <a:pt x="204" y="1682"/>
                  </a:lnTo>
                  <a:lnTo>
                    <a:pt x="185" y="1640"/>
                  </a:lnTo>
                  <a:lnTo>
                    <a:pt x="166" y="1597"/>
                  </a:lnTo>
                  <a:lnTo>
                    <a:pt x="151" y="1552"/>
                  </a:lnTo>
                  <a:lnTo>
                    <a:pt x="135" y="1507"/>
                  </a:lnTo>
                  <a:lnTo>
                    <a:pt x="122" y="1459"/>
                  </a:lnTo>
                  <a:lnTo>
                    <a:pt x="111" y="1411"/>
                  </a:lnTo>
                  <a:lnTo>
                    <a:pt x="100" y="1360"/>
                  </a:lnTo>
                  <a:lnTo>
                    <a:pt x="91" y="1310"/>
                  </a:lnTo>
                  <a:lnTo>
                    <a:pt x="83" y="1259"/>
                  </a:lnTo>
                  <a:lnTo>
                    <a:pt x="78" y="1207"/>
                  </a:lnTo>
                  <a:lnTo>
                    <a:pt x="74" y="1156"/>
                  </a:lnTo>
                  <a:lnTo>
                    <a:pt x="70" y="1104"/>
                  </a:lnTo>
                  <a:lnTo>
                    <a:pt x="70" y="1051"/>
                  </a:lnTo>
                  <a:lnTo>
                    <a:pt x="70" y="997"/>
                  </a:lnTo>
                  <a:lnTo>
                    <a:pt x="72" y="946"/>
                  </a:lnTo>
                  <a:lnTo>
                    <a:pt x="76" y="894"/>
                  </a:lnTo>
                  <a:lnTo>
                    <a:pt x="80" y="842"/>
                  </a:lnTo>
                  <a:lnTo>
                    <a:pt x="86" y="790"/>
                  </a:lnTo>
                  <a:lnTo>
                    <a:pt x="94" y="740"/>
                  </a:lnTo>
                  <a:lnTo>
                    <a:pt x="103" y="690"/>
                  </a:lnTo>
                  <a:lnTo>
                    <a:pt x="115" y="641"/>
                  </a:lnTo>
                  <a:lnTo>
                    <a:pt x="126" y="593"/>
                  </a:lnTo>
                  <a:lnTo>
                    <a:pt x="140" y="548"/>
                  </a:lnTo>
                  <a:lnTo>
                    <a:pt x="156" y="502"/>
                  </a:lnTo>
                  <a:lnTo>
                    <a:pt x="172" y="458"/>
                  </a:lnTo>
                  <a:lnTo>
                    <a:pt x="190" y="417"/>
                  </a:lnTo>
                  <a:lnTo>
                    <a:pt x="209" y="377"/>
                  </a:lnTo>
                  <a:lnTo>
                    <a:pt x="231" y="338"/>
                  </a:lnTo>
                  <a:lnTo>
                    <a:pt x="253" y="303"/>
                  </a:lnTo>
                  <a:lnTo>
                    <a:pt x="277" y="268"/>
                  </a:lnTo>
                  <a:lnTo>
                    <a:pt x="303" y="237"/>
                  </a:lnTo>
                  <a:lnTo>
                    <a:pt x="314" y="223"/>
                  </a:lnTo>
                  <a:lnTo>
                    <a:pt x="328" y="207"/>
                  </a:lnTo>
                  <a:lnTo>
                    <a:pt x="341" y="194"/>
                  </a:lnTo>
                  <a:lnTo>
                    <a:pt x="356" y="181"/>
                  </a:lnTo>
                  <a:lnTo>
                    <a:pt x="370" y="168"/>
                  </a:lnTo>
                  <a:lnTo>
                    <a:pt x="384" y="156"/>
                  </a:lnTo>
                  <a:lnTo>
                    <a:pt x="400" y="146"/>
                  </a:lnTo>
                  <a:lnTo>
                    <a:pt x="415" y="136"/>
                  </a:lnTo>
                  <a:lnTo>
                    <a:pt x="431" y="125"/>
                  </a:lnTo>
                  <a:lnTo>
                    <a:pt x="446" y="116"/>
                  </a:lnTo>
                  <a:lnTo>
                    <a:pt x="462" y="109"/>
                  </a:lnTo>
                  <a:lnTo>
                    <a:pt x="479" y="101"/>
                  </a:lnTo>
                  <a:lnTo>
                    <a:pt x="496" y="94"/>
                  </a:lnTo>
                  <a:lnTo>
                    <a:pt x="513" y="89"/>
                  </a:lnTo>
                  <a:lnTo>
                    <a:pt x="531" y="84"/>
                  </a:lnTo>
                  <a:lnTo>
                    <a:pt x="549" y="79"/>
                  </a:lnTo>
                  <a:lnTo>
                    <a:pt x="567" y="76"/>
                  </a:lnTo>
                  <a:lnTo>
                    <a:pt x="585" y="72"/>
                  </a:lnTo>
                  <a:lnTo>
                    <a:pt x="605" y="71"/>
                  </a:lnTo>
                  <a:lnTo>
                    <a:pt x="624" y="70"/>
                  </a:lnTo>
                  <a:lnTo>
                    <a:pt x="643" y="70"/>
                  </a:lnTo>
                  <a:lnTo>
                    <a:pt x="664" y="70"/>
                  </a:lnTo>
                  <a:lnTo>
                    <a:pt x="685" y="71"/>
                  </a:lnTo>
                  <a:lnTo>
                    <a:pt x="706" y="74"/>
                  </a:lnTo>
                  <a:lnTo>
                    <a:pt x="726" y="77"/>
                  </a:lnTo>
                  <a:lnTo>
                    <a:pt x="749" y="81"/>
                  </a:lnTo>
                  <a:lnTo>
                    <a:pt x="771" y="87"/>
                  </a:lnTo>
                  <a:lnTo>
                    <a:pt x="794" y="93"/>
                  </a:lnTo>
                  <a:lnTo>
                    <a:pt x="817" y="101"/>
                  </a:lnTo>
                  <a:lnTo>
                    <a:pt x="841" y="109"/>
                  </a:lnTo>
                  <a:lnTo>
                    <a:pt x="865" y="119"/>
                  </a:lnTo>
                  <a:lnTo>
                    <a:pt x="890" y="129"/>
                  </a:lnTo>
                  <a:lnTo>
                    <a:pt x="914" y="141"/>
                  </a:lnTo>
                  <a:lnTo>
                    <a:pt x="939" y="154"/>
                  </a:lnTo>
                  <a:lnTo>
                    <a:pt x="965" y="168"/>
                  </a:lnTo>
                  <a:lnTo>
                    <a:pt x="992" y="182"/>
                  </a:lnTo>
                  <a:lnTo>
                    <a:pt x="1027" y="124"/>
                  </a:lnTo>
                  <a:close/>
                </a:path>
              </a:pathLst>
            </a:custGeom>
            <a:solidFill>
              <a:srgbClr val="FFFFFF"/>
            </a:solidFill>
            <a:ln w="9525">
              <a:noFill/>
              <a:round/>
              <a:headEnd/>
              <a:tailEnd/>
            </a:ln>
          </p:spPr>
          <p:txBody>
            <a:bodyPr/>
            <a:lstStyle/>
            <a:p>
              <a:endParaRPr lang="pt-BR"/>
            </a:p>
          </p:txBody>
        </p:sp>
        <p:sp>
          <p:nvSpPr>
            <p:cNvPr id="384118" name="Freeform 118"/>
            <p:cNvSpPr>
              <a:spLocks/>
            </p:cNvSpPr>
            <p:nvPr/>
          </p:nvSpPr>
          <p:spPr bwMode="auto">
            <a:xfrm>
              <a:off x="1312" y="2131"/>
              <a:ext cx="94" cy="81"/>
            </a:xfrm>
            <a:custGeom>
              <a:avLst/>
              <a:gdLst/>
              <a:ahLst/>
              <a:cxnLst>
                <a:cxn ang="0">
                  <a:pos x="186" y="0"/>
                </a:cxn>
                <a:cxn ang="0">
                  <a:pos x="375" y="325"/>
                </a:cxn>
                <a:cxn ang="0">
                  <a:pos x="0" y="311"/>
                </a:cxn>
                <a:cxn ang="0">
                  <a:pos x="186" y="0"/>
                </a:cxn>
                <a:cxn ang="0">
                  <a:pos x="375" y="325"/>
                </a:cxn>
                <a:cxn ang="0">
                  <a:pos x="186" y="0"/>
                </a:cxn>
              </a:cxnLst>
              <a:rect l="0" t="0" r="r" b="b"/>
              <a:pathLst>
                <a:path w="375" h="325">
                  <a:moveTo>
                    <a:pt x="186" y="0"/>
                  </a:moveTo>
                  <a:lnTo>
                    <a:pt x="375" y="325"/>
                  </a:lnTo>
                  <a:lnTo>
                    <a:pt x="0" y="311"/>
                  </a:lnTo>
                  <a:lnTo>
                    <a:pt x="186" y="0"/>
                  </a:lnTo>
                  <a:lnTo>
                    <a:pt x="375" y="325"/>
                  </a:lnTo>
                  <a:lnTo>
                    <a:pt x="186" y="0"/>
                  </a:lnTo>
                  <a:close/>
                </a:path>
              </a:pathLst>
            </a:custGeom>
            <a:solidFill>
              <a:srgbClr val="FFFFFF"/>
            </a:solidFill>
            <a:ln w="9525">
              <a:noFill/>
              <a:round/>
              <a:headEnd/>
              <a:tailEnd/>
            </a:ln>
          </p:spPr>
          <p:txBody>
            <a:bodyPr/>
            <a:lstStyle/>
            <a:p>
              <a:endParaRPr lang="pt-BR"/>
            </a:p>
          </p:txBody>
        </p:sp>
        <p:sp>
          <p:nvSpPr>
            <p:cNvPr id="384119" name="Freeform 119"/>
            <p:cNvSpPr>
              <a:spLocks/>
            </p:cNvSpPr>
            <p:nvPr/>
          </p:nvSpPr>
          <p:spPr bwMode="auto">
            <a:xfrm>
              <a:off x="4305" y="2165"/>
              <a:ext cx="232" cy="459"/>
            </a:xfrm>
            <a:custGeom>
              <a:avLst/>
              <a:gdLst/>
              <a:ahLst/>
              <a:cxnLst>
                <a:cxn ang="0">
                  <a:pos x="83" y="147"/>
                </a:cxn>
                <a:cxn ang="0">
                  <a:pos x="153" y="114"/>
                </a:cxn>
                <a:cxn ang="0">
                  <a:pos x="219" y="92"/>
                </a:cxn>
                <a:cxn ang="0">
                  <a:pos x="282" y="77"/>
                </a:cxn>
                <a:cxn ang="0">
                  <a:pos x="341" y="70"/>
                </a:cxn>
                <a:cxn ang="0">
                  <a:pos x="396" y="70"/>
                </a:cxn>
                <a:cxn ang="0">
                  <a:pos x="448" y="77"/>
                </a:cxn>
                <a:cxn ang="0">
                  <a:pos x="496" y="90"/>
                </a:cxn>
                <a:cxn ang="0">
                  <a:pos x="542" y="109"/>
                </a:cxn>
                <a:cxn ang="0">
                  <a:pos x="584" y="134"/>
                </a:cxn>
                <a:cxn ang="0">
                  <a:pos x="625" y="163"/>
                </a:cxn>
                <a:cxn ang="0">
                  <a:pos x="661" y="198"/>
                </a:cxn>
                <a:cxn ang="0">
                  <a:pos x="715" y="268"/>
                </a:cxn>
                <a:cxn ang="0">
                  <a:pos x="770" y="367"/>
                </a:cxn>
                <a:cxn ang="0">
                  <a:pos x="811" y="480"/>
                </a:cxn>
                <a:cxn ang="0">
                  <a:pos x="840" y="604"/>
                </a:cxn>
                <a:cxn ang="0">
                  <a:pos x="854" y="736"/>
                </a:cxn>
                <a:cxn ang="0">
                  <a:pos x="855" y="872"/>
                </a:cxn>
                <a:cxn ang="0">
                  <a:pos x="842" y="1010"/>
                </a:cxn>
                <a:cxn ang="0">
                  <a:pos x="815" y="1144"/>
                </a:cxn>
                <a:cxn ang="0">
                  <a:pos x="774" y="1274"/>
                </a:cxn>
                <a:cxn ang="0">
                  <a:pos x="718" y="1394"/>
                </a:cxn>
                <a:cxn ang="0">
                  <a:pos x="649" y="1503"/>
                </a:cxn>
                <a:cxn ang="0">
                  <a:pos x="582" y="1582"/>
                </a:cxn>
                <a:cxn ang="0">
                  <a:pos x="536" y="1624"/>
                </a:cxn>
                <a:cxn ang="0">
                  <a:pos x="487" y="1661"/>
                </a:cxn>
                <a:cxn ang="0">
                  <a:pos x="435" y="1693"/>
                </a:cxn>
                <a:cxn ang="0">
                  <a:pos x="379" y="1720"/>
                </a:cxn>
                <a:cxn ang="0">
                  <a:pos x="320" y="1740"/>
                </a:cxn>
                <a:cxn ang="0">
                  <a:pos x="256" y="1756"/>
                </a:cxn>
                <a:cxn ang="0">
                  <a:pos x="190" y="1765"/>
                </a:cxn>
                <a:cxn ang="0">
                  <a:pos x="144" y="1836"/>
                </a:cxn>
                <a:cxn ang="0">
                  <a:pos x="220" y="1831"/>
                </a:cxn>
                <a:cxn ang="0">
                  <a:pos x="293" y="1819"/>
                </a:cxn>
                <a:cxn ang="0">
                  <a:pos x="361" y="1800"/>
                </a:cxn>
                <a:cxn ang="0">
                  <a:pos x="426" y="1774"/>
                </a:cxn>
                <a:cxn ang="0">
                  <a:pos x="488" y="1743"/>
                </a:cxn>
                <a:cxn ang="0">
                  <a:pos x="544" y="1705"/>
                </a:cxn>
                <a:cxn ang="0">
                  <a:pos x="597" y="1663"/>
                </a:cxn>
                <a:cxn ang="0">
                  <a:pos x="647" y="1615"/>
                </a:cxn>
                <a:cxn ang="0">
                  <a:pos x="731" y="1507"/>
                </a:cxn>
                <a:cxn ang="0">
                  <a:pos x="801" y="1385"/>
                </a:cxn>
                <a:cxn ang="0">
                  <a:pos x="854" y="1253"/>
                </a:cxn>
                <a:cxn ang="0">
                  <a:pos x="893" y="1115"/>
                </a:cxn>
                <a:cxn ang="0">
                  <a:pos x="916" y="972"/>
                </a:cxn>
                <a:cxn ang="0">
                  <a:pos x="925" y="827"/>
                </a:cxn>
                <a:cxn ang="0">
                  <a:pos x="920" y="686"/>
                </a:cxn>
                <a:cxn ang="0">
                  <a:pos x="899" y="548"/>
                </a:cxn>
                <a:cxn ang="0">
                  <a:pos x="864" y="419"/>
                </a:cxn>
                <a:cxn ang="0">
                  <a:pos x="814" y="301"/>
                </a:cxn>
                <a:cxn ang="0">
                  <a:pos x="749" y="197"/>
                </a:cxn>
                <a:cxn ang="0">
                  <a:pos x="697" y="138"/>
                </a:cxn>
                <a:cxn ang="0">
                  <a:pos x="654" y="99"/>
                </a:cxn>
                <a:cxn ang="0">
                  <a:pos x="606" y="65"/>
                </a:cxn>
                <a:cxn ang="0">
                  <a:pos x="556" y="39"/>
                </a:cxn>
                <a:cxn ang="0">
                  <a:pos x="500" y="18"/>
                </a:cxn>
                <a:cxn ang="0">
                  <a:pos x="442" y="5"/>
                </a:cxn>
                <a:cxn ang="0">
                  <a:pos x="379" y="0"/>
                </a:cxn>
                <a:cxn ang="0">
                  <a:pos x="315" y="3"/>
                </a:cxn>
                <a:cxn ang="0">
                  <a:pos x="247" y="13"/>
                </a:cxn>
                <a:cxn ang="0">
                  <a:pos x="176" y="33"/>
                </a:cxn>
                <a:cxn ang="0">
                  <a:pos x="102" y="61"/>
                </a:cxn>
                <a:cxn ang="0">
                  <a:pos x="26" y="99"/>
                </a:cxn>
              </a:cxnLst>
              <a:rect l="0" t="0" r="r" b="b"/>
              <a:pathLst>
                <a:path w="925" h="1836">
                  <a:moveTo>
                    <a:pt x="35" y="173"/>
                  </a:moveTo>
                  <a:lnTo>
                    <a:pt x="59" y="160"/>
                  </a:lnTo>
                  <a:lnTo>
                    <a:pt x="83" y="147"/>
                  </a:lnTo>
                  <a:lnTo>
                    <a:pt x="107" y="135"/>
                  </a:lnTo>
                  <a:lnTo>
                    <a:pt x="131" y="125"/>
                  </a:lnTo>
                  <a:lnTo>
                    <a:pt x="153" y="114"/>
                  </a:lnTo>
                  <a:lnTo>
                    <a:pt x="176" y="106"/>
                  </a:lnTo>
                  <a:lnTo>
                    <a:pt x="198" y="99"/>
                  </a:lnTo>
                  <a:lnTo>
                    <a:pt x="219" y="92"/>
                  </a:lnTo>
                  <a:lnTo>
                    <a:pt x="241" y="86"/>
                  </a:lnTo>
                  <a:lnTo>
                    <a:pt x="261" y="81"/>
                  </a:lnTo>
                  <a:lnTo>
                    <a:pt x="282" y="77"/>
                  </a:lnTo>
                  <a:lnTo>
                    <a:pt x="302" y="74"/>
                  </a:lnTo>
                  <a:lnTo>
                    <a:pt x="321" y="71"/>
                  </a:lnTo>
                  <a:lnTo>
                    <a:pt x="341" y="70"/>
                  </a:lnTo>
                  <a:lnTo>
                    <a:pt x="360" y="69"/>
                  </a:lnTo>
                  <a:lnTo>
                    <a:pt x="378" y="69"/>
                  </a:lnTo>
                  <a:lnTo>
                    <a:pt x="396" y="70"/>
                  </a:lnTo>
                  <a:lnTo>
                    <a:pt x="414" y="71"/>
                  </a:lnTo>
                  <a:lnTo>
                    <a:pt x="431" y="74"/>
                  </a:lnTo>
                  <a:lnTo>
                    <a:pt x="448" y="77"/>
                  </a:lnTo>
                  <a:lnTo>
                    <a:pt x="465" y="81"/>
                  </a:lnTo>
                  <a:lnTo>
                    <a:pt x="481" y="84"/>
                  </a:lnTo>
                  <a:lnTo>
                    <a:pt x="496" y="90"/>
                  </a:lnTo>
                  <a:lnTo>
                    <a:pt x="512" y="95"/>
                  </a:lnTo>
                  <a:lnTo>
                    <a:pt x="527" y="101"/>
                  </a:lnTo>
                  <a:lnTo>
                    <a:pt x="542" y="109"/>
                  </a:lnTo>
                  <a:lnTo>
                    <a:pt x="557" y="117"/>
                  </a:lnTo>
                  <a:lnTo>
                    <a:pt x="570" y="125"/>
                  </a:lnTo>
                  <a:lnTo>
                    <a:pt x="584" y="134"/>
                  </a:lnTo>
                  <a:lnTo>
                    <a:pt x="599" y="143"/>
                  </a:lnTo>
                  <a:lnTo>
                    <a:pt x="612" y="153"/>
                  </a:lnTo>
                  <a:lnTo>
                    <a:pt x="625" y="163"/>
                  </a:lnTo>
                  <a:lnTo>
                    <a:pt x="636" y="175"/>
                  </a:lnTo>
                  <a:lnTo>
                    <a:pt x="649" y="187"/>
                  </a:lnTo>
                  <a:lnTo>
                    <a:pt x="661" y="198"/>
                  </a:lnTo>
                  <a:lnTo>
                    <a:pt x="672" y="211"/>
                  </a:lnTo>
                  <a:lnTo>
                    <a:pt x="695" y="239"/>
                  </a:lnTo>
                  <a:lnTo>
                    <a:pt x="715" y="268"/>
                  </a:lnTo>
                  <a:lnTo>
                    <a:pt x="735" y="300"/>
                  </a:lnTo>
                  <a:lnTo>
                    <a:pt x="753" y="332"/>
                  </a:lnTo>
                  <a:lnTo>
                    <a:pt x="770" y="367"/>
                  </a:lnTo>
                  <a:lnTo>
                    <a:pt x="785" y="403"/>
                  </a:lnTo>
                  <a:lnTo>
                    <a:pt x="798" y="441"/>
                  </a:lnTo>
                  <a:lnTo>
                    <a:pt x="811" y="480"/>
                  </a:lnTo>
                  <a:lnTo>
                    <a:pt x="822" y="520"/>
                  </a:lnTo>
                  <a:lnTo>
                    <a:pt x="832" y="561"/>
                  </a:lnTo>
                  <a:lnTo>
                    <a:pt x="840" y="604"/>
                  </a:lnTo>
                  <a:lnTo>
                    <a:pt x="846" y="647"/>
                  </a:lnTo>
                  <a:lnTo>
                    <a:pt x="850" y="691"/>
                  </a:lnTo>
                  <a:lnTo>
                    <a:pt x="854" y="736"/>
                  </a:lnTo>
                  <a:lnTo>
                    <a:pt x="855" y="782"/>
                  </a:lnTo>
                  <a:lnTo>
                    <a:pt x="857" y="827"/>
                  </a:lnTo>
                  <a:lnTo>
                    <a:pt x="855" y="872"/>
                  </a:lnTo>
                  <a:lnTo>
                    <a:pt x="853" y="918"/>
                  </a:lnTo>
                  <a:lnTo>
                    <a:pt x="848" y="964"/>
                  </a:lnTo>
                  <a:lnTo>
                    <a:pt x="842" y="1010"/>
                  </a:lnTo>
                  <a:lnTo>
                    <a:pt x="835" y="1055"/>
                  </a:lnTo>
                  <a:lnTo>
                    <a:pt x="825" y="1100"/>
                  </a:lnTo>
                  <a:lnTo>
                    <a:pt x="815" y="1144"/>
                  </a:lnTo>
                  <a:lnTo>
                    <a:pt x="802" y="1188"/>
                  </a:lnTo>
                  <a:lnTo>
                    <a:pt x="789" y="1231"/>
                  </a:lnTo>
                  <a:lnTo>
                    <a:pt x="774" y="1274"/>
                  </a:lnTo>
                  <a:lnTo>
                    <a:pt x="757" y="1315"/>
                  </a:lnTo>
                  <a:lnTo>
                    <a:pt x="739" y="1356"/>
                  </a:lnTo>
                  <a:lnTo>
                    <a:pt x="718" y="1394"/>
                  </a:lnTo>
                  <a:lnTo>
                    <a:pt x="697" y="1432"/>
                  </a:lnTo>
                  <a:lnTo>
                    <a:pt x="674" y="1468"/>
                  </a:lnTo>
                  <a:lnTo>
                    <a:pt x="649" y="1503"/>
                  </a:lnTo>
                  <a:lnTo>
                    <a:pt x="623" y="1536"/>
                  </a:lnTo>
                  <a:lnTo>
                    <a:pt x="595" y="1568"/>
                  </a:lnTo>
                  <a:lnTo>
                    <a:pt x="582" y="1582"/>
                  </a:lnTo>
                  <a:lnTo>
                    <a:pt x="566" y="1597"/>
                  </a:lnTo>
                  <a:lnTo>
                    <a:pt x="552" y="1611"/>
                  </a:lnTo>
                  <a:lnTo>
                    <a:pt x="536" y="1624"/>
                  </a:lnTo>
                  <a:lnTo>
                    <a:pt x="519" y="1637"/>
                  </a:lnTo>
                  <a:lnTo>
                    <a:pt x="504" y="1650"/>
                  </a:lnTo>
                  <a:lnTo>
                    <a:pt x="487" y="1661"/>
                  </a:lnTo>
                  <a:lnTo>
                    <a:pt x="470" y="1672"/>
                  </a:lnTo>
                  <a:lnTo>
                    <a:pt x="452" y="1683"/>
                  </a:lnTo>
                  <a:lnTo>
                    <a:pt x="435" y="1693"/>
                  </a:lnTo>
                  <a:lnTo>
                    <a:pt x="417" y="1703"/>
                  </a:lnTo>
                  <a:lnTo>
                    <a:pt x="398" y="1712"/>
                  </a:lnTo>
                  <a:lnTo>
                    <a:pt x="379" y="1720"/>
                  </a:lnTo>
                  <a:lnTo>
                    <a:pt x="360" y="1727"/>
                  </a:lnTo>
                  <a:lnTo>
                    <a:pt x="339" y="1734"/>
                  </a:lnTo>
                  <a:lnTo>
                    <a:pt x="320" y="1740"/>
                  </a:lnTo>
                  <a:lnTo>
                    <a:pt x="299" y="1747"/>
                  </a:lnTo>
                  <a:lnTo>
                    <a:pt x="278" y="1752"/>
                  </a:lnTo>
                  <a:lnTo>
                    <a:pt x="256" y="1756"/>
                  </a:lnTo>
                  <a:lnTo>
                    <a:pt x="234" y="1760"/>
                  </a:lnTo>
                  <a:lnTo>
                    <a:pt x="212" y="1762"/>
                  </a:lnTo>
                  <a:lnTo>
                    <a:pt x="190" y="1765"/>
                  </a:lnTo>
                  <a:lnTo>
                    <a:pt x="167" y="1766"/>
                  </a:lnTo>
                  <a:lnTo>
                    <a:pt x="144" y="1766"/>
                  </a:lnTo>
                  <a:lnTo>
                    <a:pt x="144" y="1836"/>
                  </a:lnTo>
                  <a:lnTo>
                    <a:pt x="169" y="1835"/>
                  </a:lnTo>
                  <a:lnTo>
                    <a:pt x="195" y="1834"/>
                  </a:lnTo>
                  <a:lnTo>
                    <a:pt x="220" y="1831"/>
                  </a:lnTo>
                  <a:lnTo>
                    <a:pt x="245" y="1829"/>
                  </a:lnTo>
                  <a:lnTo>
                    <a:pt x="269" y="1825"/>
                  </a:lnTo>
                  <a:lnTo>
                    <a:pt x="293" y="1819"/>
                  </a:lnTo>
                  <a:lnTo>
                    <a:pt x="316" y="1814"/>
                  </a:lnTo>
                  <a:lnTo>
                    <a:pt x="339" y="1808"/>
                  </a:lnTo>
                  <a:lnTo>
                    <a:pt x="361" y="1800"/>
                  </a:lnTo>
                  <a:lnTo>
                    <a:pt x="383" y="1792"/>
                  </a:lnTo>
                  <a:lnTo>
                    <a:pt x="405" y="1783"/>
                  </a:lnTo>
                  <a:lnTo>
                    <a:pt x="426" y="1774"/>
                  </a:lnTo>
                  <a:lnTo>
                    <a:pt x="447" y="1765"/>
                  </a:lnTo>
                  <a:lnTo>
                    <a:pt x="468" y="1753"/>
                  </a:lnTo>
                  <a:lnTo>
                    <a:pt x="488" y="1743"/>
                  </a:lnTo>
                  <a:lnTo>
                    <a:pt x="507" y="1730"/>
                  </a:lnTo>
                  <a:lnTo>
                    <a:pt x="526" y="1718"/>
                  </a:lnTo>
                  <a:lnTo>
                    <a:pt x="544" y="1705"/>
                  </a:lnTo>
                  <a:lnTo>
                    <a:pt x="562" y="1691"/>
                  </a:lnTo>
                  <a:lnTo>
                    <a:pt x="580" y="1677"/>
                  </a:lnTo>
                  <a:lnTo>
                    <a:pt x="597" y="1663"/>
                  </a:lnTo>
                  <a:lnTo>
                    <a:pt x="614" y="1647"/>
                  </a:lnTo>
                  <a:lnTo>
                    <a:pt x="630" y="1630"/>
                  </a:lnTo>
                  <a:lnTo>
                    <a:pt x="647" y="1615"/>
                  </a:lnTo>
                  <a:lnTo>
                    <a:pt x="676" y="1581"/>
                  </a:lnTo>
                  <a:lnTo>
                    <a:pt x="705" y="1545"/>
                  </a:lnTo>
                  <a:lnTo>
                    <a:pt x="731" y="1507"/>
                  </a:lnTo>
                  <a:lnTo>
                    <a:pt x="757" y="1468"/>
                  </a:lnTo>
                  <a:lnTo>
                    <a:pt x="779" y="1427"/>
                  </a:lnTo>
                  <a:lnTo>
                    <a:pt x="801" y="1385"/>
                  </a:lnTo>
                  <a:lnTo>
                    <a:pt x="820" y="1343"/>
                  </a:lnTo>
                  <a:lnTo>
                    <a:pt x="838" y="1299"/>
                  </a:lnTo>
                  <a:lnTo>
                    <a:pt x="854" y="1253"/>
                  </a:lnTo>
                  <a:lnTo>
                    <a:pt x="870" y="1208"/>
                  </a:lnTo>
                  <a:lnTo>
                    <a:pt x="881" y="1161"/>
                  </a:lnTo>
                  <a:lnTo>
                    <a:pt x="893" y="1115"/>
                  </a:lnTo>
                  <a:lnTo>
                    <a:pt x="902" y="1068"/>
                  </a:lnTo>
                  <a:lnTo>
                    <a:pt x="910" y="1020"/>
                  </a:lnTo>
                  <a:lnTo>
                    <a:pt x="916" y="972"/>
                  </a:lnTo>
                  <a:lnTo>
                    <a:pt x="921" y="923"/>
                  </a:lnTo>
                  <a:lnTo>
                    <a:pt x="924" y="875"/>
                  </a:lnTo>
                  <a:lnTo>
                    <a:pt x="925" y="827"/>
                  </a:lnTo>
                  <a:lnTo>
                    <a:pt x="925" y="779"/>
                  </a:lnTo>
                  <a:lnTo>
                    <a:pt x="923" y="732"/>
                  </a:lnTo>
                  <a:lnTo>
                    <a:pt x="920" y="686"/>
                  </a:lnTo>
                  <a:lnTo>
                    <a:pt x="915" y="639"/>
                  </a:lnTo>
                  <a:lnTo>
                    <a:pt x="907" y="592"/>
                  </a:lnTo>
                  <a:lnTo>
                    <a:pt x="899" y="548"/>
                  </a:lnTo>
                  <a:lnTo>
                    <a:pt x="889" y="504"/>
                  </a:lnTo>
                  <a:lnTo>
                    <a:pt x="877" y="460"/>
                  </a:lnTo>
                  <a:lnTo>
                    <a:pt x="864" y="419"/>
                  </a:lnTo>
                  <a:lnTo>
                    <a:pt x="849" y="377"/>
                  </a:lnTo>
                  <a:lnTo>
                    <a:pt x="833" y="338"/>
                  </a:lnTo>
                  <a:lnTo>
                    <a:pt x="814" y="301"/>
                  </a:lnTo>
                  <a:lnTo>
                    <a:pt x="794" y="265"/>
                  </a:lnTo>
                  <a:lnTo>
                    <a:pt x="772" y="230"/>
                  </a:lnTo>
                  <a:lnTo>
                    <a:pt x="749" y="197"/>
                  </a:lnTo>
                  <a:lnTo>
                    <a:pt x="724" y="166"/>
                  </a:lnTo>
                  <a:lnTo>
                    <a:pt x="711" y="152"/>
                  </a:lnTo>
                  <a:lnTo>
                    <a:pt x="697" y="138"/>
                  </a:lnTo>
                  <a:lnTo>
                    <a:pt x="684" y="123"/>
                  </a:lnTo>
                  <a:lnTo>
                    <a:pt x="669" y="110"/>
                  </a:lnTo>
                  <a:lnTo>
                    <a:pt x="654" y="99"/>
                  </a:lnTo>
                  <a:lnTo>
                    <a:pt x="639" y="87"/>
                  </a:lnTo>
                  <a:lnTo>
                    <a:pt x="623" y="75"/>
                  </a:lnTo>
                  <a:lnTo>
                    <a:pt x="606" y="65"/>
                  </a:lnTo>
                  <a:lnTo>
                    <a:pt x="590" y="56"/>
                  </a:lnTo>
                  <a:lnTo>
                    <a:pt x="573" y="47"/>
                  </a:lnTo>
                  <a:lnTo>
                    <a:pt x="556" y="39"/>
                  </a:lnTo>
                  <a:lnTo>
                    <a:pt x="538" y="31"/>
                  </a:lnTo>
                  <a:lnTo>
                    <a:pt x="519" y="25"/>
                  </a:lnTo>
                  <a:lnTo>
                    <a:pt x="500" y="18"/>
                  </a:lnTo>
                  <a:lnTo>
                    <a:pt x="481" y="13"/>
                  </a:lnTo>
                  <a:lnTo>
                    <a:pt x="461" y="9"/>
                  </a:lnTo>
                  <a:lnTo>
                    <a:pt x="442" y="5"/>
                  </a:lnTo>
                  <a:lnTo>
                    <a:pt x="421" y="3"/>
                  </a:lnTo>
                  <a:lnTo>
                    <a:pt x="400" y="0"/>
                  </a:lnTo>
                  <a:lnTo>
                    <a:pt x="379" y="0"/>
                  </a:lnTo>
                  <a:lnTo>
                    <a:pt x="359" y="0"/>
                  </a:lnTo>
                  <a:lnTo>
                    <a:pt x="337" y="0"/>
                  </a:lnTo>
                  <a:lnTo>
                    <a:pt x="315" y="3"/>
                  </a:lnTo>
                  <a:lnTo>
                    <a:pt x="293" y="5"/>
                  </a:lnTo>
                  <a:lnTo>
                    <a:pt x="269" y="9"/>
                  </a:lnTo>
                  <a:lnTo>
                    <a:pt x="247" y="13"/>
                  </a:lnTo>
                  <a:lnTo>
                    <a:pt x="224" y="18"/>
                  </a:lnTo>
                  <a:lnTo>
                    <a:pt x="201" y="25"/>
                  </a:lnTo>
                  <a:lnTo>
                    <a:pt x="176" y="33"/>
                  </a:lnTo>
                  <a:lnTo>
                    <a:pt x="151" y="42"/>
                  </a:lnTo>
                  <a:lnTo>
                    <a:pt x="127" y="51"/>
                  </a:lnTo>
                  <a:lnTo>
                    <a:pt x="102" y="61"/>
                  </a:lnTo>
                  <a:lnTo>
                    <a:pt x="77" y="73"/>
                  </a:lnTo>
                  <a:lnTo>
                    <a:pt x="51" y="84"/>
                  </a:lnTo>
                  <a:lnTo>
                    <a:pt x="26" y="99"/>
                  </a:lnTo>
                  <a:lnTo>
                    <a:pt x="0" y="113"/>
                  </a:lnTo>
                  <a:lnTo>
                    <a:pt x="35" y="173"/>
                  </a:lnTo>
                  <a:close/>
                </a:path>
              </a:pathLst>
            </a:custGeom>
            <a:solidFill>
              <a:srgbClr val="FFFFFF"/>
            </a:solidFill>
            <a:ln w="9525">
              <a:noFill/>
              <a:round/>
              <a:headEnd/>
              <a:tailEnd/>
            </a:ln>
          </p:spPr>
          <p:txBody>
            <a:bodyPr/>
            <a:lstStyle/>
            <a:p>
              <a:endParaRPr lang="pt-BR"/>
            </a:p>
          </p:txBody>
        </p:sp>
        <p:sp>
          <p:nvSpPr>
            <p:cNvPr id="384120" name="Freeform 120"/>
            <p:cNvSpPr>
              <a:spLocks/>
            </p:cNvSpPr>
            <p:nvPr/>
          </p:nvSpPr>
          <p:spPr bwMode="auto">
            <a:xfrm>
              <a:off x="4244" y="2158"/>
              <a:ext cx="94" cy="80"/>
            </a:xfrm>
            <a:custGeom>
              <a:avLst/>
              <a:gdLst/>
              <a:ahLst/>
              <a:cxnLst>
                <a:cxn ang="0">
                  <a:pos x="376" y="315"/>
                </a:cxn>
                <a:cxn ang="0">
                  <a:pos x="0" y="321"/>
                </a:cxn>
                <a:cxn ang="0">
                  <a:pos x="196" y="0"/>
                </a:cxn>
                <a:cxn ang="0">
                  <a:pos x="376" y="315"/>
                </a:cxn>
                <a:cxn ang="0">
                  <a:pos x="0" y="321"/>
                </a:cxn>
                <a:cxn ang="0">
                  <a:pos x="376" y="315"/>
                </a:cxn>
              </a:cxnLst>
              <a:rect l="0" t="0" r="r" b="b"/>
              <a:pathLst>
                <a:path w="376" h="321">
                  <a:moveTo>
                    <a:pt x="376" y="315"/>
                  </a:moveTo>
                  <a:lnTo>
                    <a:pt x="0" y="321"/>
                  </a:lnTo>
                  <a:lnTo>
                    <a:pt x="196" y="0"/>
                  </a:lnTo>
                  <a:lnTo>
                    <a:pt x="376" y="315"/>
                  </a:lnTo>
                  <a:lnTo>
                    <a:pt x="0" y="321"/>
                  </a:lnTo>
                  <a:lnTo>
                    <a:pt x="376" y="315"/>
                  </a:lnTo>
                  <a:close/>
                </a:path>
              </a:pathLst>
            </a:custGeom>
            <a:solidFill>
              <a:srgbClr val="FFFFFF"/>
            </a:solidFill>
            <a:ln w="9525">
              <a:noFill/>
              <a:round/>
              <a:headEnd/>
              <a:tailEnd/>
            </a:ln>
          </p:spPr>
          <p:txBody>
            <a:bodyPr/>
            <a:lstStyle/>
            <a:p>
              <a:endParaRPr lang="pt-BR"/>
            </a:p>
          </p:txBody>
        </p:sp>
        <p:sp>
          <p:nvSpPr>
            <p:cNvPr id="384121" name="Rectangle 121"/>
            <p:cNvSpPr>
              <a:spLocks noChangeArrowheads="1"/>
            </p:cNvSpPr>
            <p:nvPr/>
          </p:nvSpPr>
          <p:spPr bwMode="auto">
            <a:xfrm>
              <a:off x="758" y="2387"/>
              <a:ext cx="256"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IL-2</a:t>
              </a:r>
              <a:endParaRPr lang="pt-BR" u="none">
                <a:latin typeface="Times New Roman" pitchFamily="18" charset="0"/>
              </a:endParaRPr>
            </a:p>
          </p:txBody>
        </p:sp>
        <p:sp>
          <p:nvSpPr>
            <p:cNvPr id="384122" name="Rectangle 122"/>
            <p:cNvSpPr>
              <a:spLocks noChangeArrowheads="1"/>
            </p:cNvSpPr>
            <p:nvPr/>
          </p:nvSpPr>
          <p:spPr bwMode="auto">
            <a:xfrm>
              <a:off x="4568" y="2393"/>
              <a:ext cx="256"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IL-4</a:t>
              </a:r>
              <a:endParaRPr lang="pt-BR" u="none">
                <a:latin typeface="Times New Roman" pitchFamily="18" charset="0"/>
              </a:endParaRPr>
            </a:p>
          </p:txBody>
        </p:sp>
        <p:sp>
          <p:nvSpPr>
            <p:cNvPr id="384123" name="Rectangle 123"/>
            <p:cNvSpPr>
              <a:spLocks noChangeArrowheads="1"/>
            </p:cNvSpPr>
            <p:nvPr/>
          </p:nvSpPr>
          <p:spPr bwMode="auto">
            <a:xfrm>
              <a:off x="3565" y="3070"/>
              <a:ext cx="256"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IL-4</a:t>
              </a:r>
              <a:endParaRPr lang="pt-BR" u="none">
                <a:latin typeface="Times New Roman" pitchFamily="18" charset="0"/>
              </a:endParaRPr>
            </a:p>
          </p:txBody>
        </p:sp>
        <p:sp>
          <p:nvSpPr>
            <p:cNvPr id="384124" name="Freeform 124"/>
            <p:cNvSpPr>
              <a:spLocks/>
            </p:cNvSpPr>
            <p:nvPr/>
          </p:nvSpPr>
          <p:spPr bwMode="auto">
            <a:xfrm>
              <a:off x="1603" y="2683"/>
              <a:ext cx="940" cy="666"/>
            </a:xfrm>
            <a:custGeom>
              <a:avLst/>
              <a:gdLst/>
              <a:ahLst/>
              <a:cxnLst>
                <a:cxn ang="0">
                  <a:pos x="3762" y="2610"/>
                </a:cxn>
                <a:cxn ang="0">
                  <a:pos x="38" y="0"/>
                </a:cxn>
                <a:cxn ang="0">
                  <a:pos x="0" y="56"/>
                </a:cxn>
                <a:cxn ang="0">
                  <a:pos x="3724" y="2665"/>
                </a:cxn>
                <a:cxn ang="0">
                  <a:pos x="3762" y="2610"/>
                </a:cxn>
              </a:cxnLst>
              <a:rect l="0" t="0" r="r" b="b"/>
              <a:pathLst>
                <a:path w="3762" h="2665">
                  <a:moveTo>
                    <a:pt x="3762" y="2610"/>
                  </a:moveTo>
                  <a:lnTo>
                    <a:pt x="38" y="0"/>
                  </a:lnTo>
                  <a:lnTo>
                    <a:pt x="0" y="56"/>
                  </a:lnTo>
                  <a:lnTo>
                    <a:pt x="3724" y="2665"/>
                  </a:lnTo>
                  <a:lnTo>
                    <a:pt x="3762" y="2610"/>
                  </a:lnTo>
                  <a:close/>
                </a:path>
              </a:pathLst>
            </a:custGeom>
            <a:solidFill>
              <a:srgbClr val="FFFFFF"/>
            </a:solidFill>
            <a:ln w="9525">
              <a:noFill/>
              <a:round/>
              <a:headEnd/>
              <a:tailEnd/>
            </a:ln>
          </p:spPr>
          <p:txBody>
            <a:bodyPr/>
            <a:lstStyle/>
            <a:p>
              <a:endParaRPr lang="pt-BR"/>
            </a:p>
          </p:txBody>
        </p:sp>
        <p:sp>
          <p:nvSpPr>
            <p:cNvPr id="384125" name="Freeform 125"/>
            <p:cNvSpPr>
              <a:spLocks/>
            </p:cNvSpPr>
            <p:nvPr/>
          </p:nvSpPr>
          <p:spPr bwMode="auto">
            <a:xfrm>
              <a:off x="2508" y="3303"/>
              <a:ext cx="90" cy="81"/>
            </a:xfrm>
            <a:custGeom>
              <a:avLst/>
              <a:gdLst/>
              <a:ahLst/>
              <a:cxnLst>
                <a:cxn ang="0">
                  <a:pos x="200" y="0"/>
                </a:cxn>
                <a:cxn ang="0">
                  <a:pos x="361" y="325"/>
                </a:cxn>
                <a:cxn ang="0">
                  <a:pos x="0" y="286"/>
                </a:cxn>
                <a:cxn ang="0">
                  <a:pos x="200" y="0"/>
                </a:cxn>
                <a:cxn ang="0">
                  <a:pos x="361" y="325"/>
                </a:cxn>
                <a:cxn ang="0">
                  <a:pos x="200" y="0"/>
                </a:cxn>
              </a:cxnLst>
              <a:rect l="0" t="0" r="r" b="b"/>
              <a:pathLst>
                <a:path w="361" h="325">
                  <a:moveTo>
                    <a:pt x="200" y="0"/>
                  </a:moveTo>
                  <a:lnTo>
                    <a:pt x="361" y="325"/>
                  </a:lnTo>
                  <a:lnTo>
                    <a:pt x="0" y="286"/>
                  </a:lnTo>
                  <a:lnTo>
                    <a:pt x="200" y="0"/>
                  </a:lnTo>
                  <a:lnTo>
                    <a:pt x="361" y="325"/>
                  </a:lnTo>
                  <a:lnTo>
                    <a:pt x="200" y="0"/>
                  </a:lnTo>
                  <a:close/>
                </a:path>
              </a:pathLst>
            </a:custGeom>
            <a:solidFill>
              <a:srgbClr val="FFFFFF"/>
            </a:solidFill>
            <a:ln w="9525">
              <a:noFill/>
              <a:round/>
              <a:headEnd/>
              <a:tailEnd/>
            </a:ln>
          </p:spPr>
          <p:txBody>
            <a:bodyPr/>
            <a:lstStyle/>
            <a:p>
              <a:endParaRPr lang="pt-BR"/>
            </a:p>
          </p:txBody>
        </p:sp>
        <p:sp>
          <p:nvSpPr>
            <p:cNvPr id="384126" name="Freeform 126"/>
            <p:cNvSpPr>
              <a:spLocks/>
            </p:cNvSpPr>
            <p:nvPr/>
          </p:nvSpPr>
          <p:spPr bwMode="auto">
            <a:xfrm>
              <a:off x="3190" y="2662"/>
              <a:ext cx="776" cy="696"/>
            </a:xfrm>
            <a:custGeom>
              <a:avLst/>
              <a:gdLst/>
              <a:ahLst/>
              <a:cxnLst>
                <a:cxn ang="0">
                  <a:pos x="44" y="2784"/>
                </a:cxn>
                <a:cxn ang="0">
                  <a:pos x="3104" y="50"/>
                </a:cxn>
                <a:cxn ang="0">
                  <a:pos x="3060" y="0"/>
                </a:cxn>
                <a:cxn ang="0">
                  <a:pos x="0" y="2734"/>
                </a:cxn>
                <a:cxn ang="0">
                  <a:pos x="44" y="2784"/>
                </a:cxn>
              </a:cxnLst>
              <a:rect l="0" t="0" r="r" b="b"/>
              <a:pathLst>
                <a:path w="3104" h="2784">
                  <a:moveTo>
                    <a:pt x="44" y="2784"/>
                  </a:moveTo>
                  <a:lnTo>
                    <a:pt x="3104" y="50"/>
                  </a:lnTo>
                  <a:lnTo>
                    <a:pt x="3060" y="0"/>
                  </a:lnTo>
                  <a:lnTo>
                    <a:pt x="0" y="2734"/>
                  </a:lnTo>
                  <a:lnTo>
                    <a:pt x="44" y="2784"/>
                  </a:lnTo>
                  <a:close/>
                </a:path>
              </a:pathLst>
            </a:custGeom>
            <a:solidFill>
              <a:srgbClr val="FFFFFF"/>
            </a:solidFill>
            <a:ln w="9525">
              <a:noFill/>
              <a:round/>
              <a:headEnd/>
              <a:tailEnd/>
            </a:ln>
          </p:spPr>
          <p:txBody>
            <a:bodyPr/>
            <a:lstStyle/>
            <a:p>
              <a:endParaRPr lang="pt-BR"/>
            </a:p>
          </p:txBody>
        </p:sp>
        <p:sp>
          <p:nvSpPr>
            <p:cNvPr id="384127" name="Freeform 127"/>
            <p:cNvSpPr>
              <a:spLocks/>
            </p:cNvSpPr>
            <p:nvPr/>
          </p:nvSpPr>
          <p:spPr bwMode="auto">
            <a:xfrm>
              <a:off x="3142" y="3314"/>
              <a:ext cx="88" cy="86"/>
            </a:xfrm>
            <a:custGeom>
              <a:avLst/>
              <a:gdLst/>
              <a:ahLst/>
              <a:cxnLst>
                <a:cxn ang="0">
                  <a:pos x="353" y="260"/>
                </a:cxn>
                <a:cxn ang="0">
                  <a:pos x="0" y="342"/>
                </a:cxn>
                <a:cxn ang="0">
                  <a:pos x="121" y="0"/>
                </a:cxn>
                <a:cxn ang="0">
                  <a:pos x="353" y="260"/>
                </a:cxn>
                <a:cxn ang="0">
                  <a:pos x="0" y="342"/>
                </a:cxn>
                <a:cxn ang="0">
                  <a:pos x="353" y="260"/>
                </a:cxn>
              </a:cxnLst>
              <a:rect l="0" t="0" r="r" b="b"/>
              <a:pathLst>
                <a:path w="353" h="342">
                  <a:moveTo>
                    <a:pt x="353" y="260"/>
                  </a:moveTo>
                  <a:lnTo>
                    <a:pt x="0" y="342"/>
                  </a:lnTo>
                  <a:lnTo>
                    <a:pt x="121" y="0"/>
                  </a:lnTo>
                  <a:lnTo>
                    <a:pt x="353" y="260"/>
                  </a:lnTo>
                  <a:lnTo>
                    <a:pt x="0" y="342"/>
                  </a:lnTo>
                  <a:lnTo>
                    <a:pt x="353" y="260"/>
                  </a:lnTo>
                  <a:close/>
                </a:path>
              </a:pathLst>
            </a:custGeom>
            <a:solidFill>
              <a:srgbClr val="FFFFFF"/>
            </a:solidFill>
            <a:ln w="9525">
              <a:noFill/>
              <a:round/>
              <a:headEnd/>
              <a:tailEnd/>
            </a:ln>
          </p:spPr>
          <p:txBody>
            <a:bodyPr/>
            <a:lstStyle/>
            <a:p>
              <a:endParaRPr lang="pt-BR"/>
            </a:p>
          </p:txBody>
        </p:sp>
        <p:sp>
          <p:nvSpPr>
            <p:cNvPr id="384128" name="Rectangle 128"/>
            <p:cNvSpPr>
              <a:spLocks noChangeArrowheads="1"/>
            </p:cNvSpPr>
            <p:nvPr/>
          </p:nvSpPr>
          <p:spPr bwMode="auto">
            <a:xfrm>
              <a:off x="3381" y="3288"/>
              <a:ext cx="256"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IL-5</a:t>
              </a:r>
              <a:endParaRPr lang="pt-BR" u="none">
                <a:latin typeface="Times New Roman" pitchFamily="18" charset="0"/>
              </a:endParaRPr>
            </a:p>
          </p:txBody>
        </p:sp>
        <p:sp>
          <p:nvSpPr>
            <p:cNvPr id="384129" name="Rectangle 129"/>
            <p:cNvSpPr>
              <a:spLocks noChangeArrowheads="1"/>
            </p:cNvSpPr>
            <p:nvPr/>
          </p:nvSpPr>
          <p:spPr bwMode="auto">
            <a:xfrm>
              <a:off x="3744" y="2903"/>
              <a:ext cx="336"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TGF-</a:t>
              </a:r>
              <a:endParaRPr lang="pt-BR" u="none">
                <a:latin typeface="Times New Roman" pitchFamily="18" charset="0"/>
              </a:endParaRPr>
            </a:p>
          </p:txBody>
        </p:sp>
        <p:sp>
          <p:nvSpPr>
            <p:cNvPr id="384130" name="Rectangle 130"/>
            <p:cNvSpPr>
              <a:spLocks noChangeArrowheads="1"/>
            </p:cNvSpPr>
            <p:nvPr/>
          </p:nvSpPr>
          <p:spPr bwMode="auto">
            <a:xfrm>
              <a:off x="4117" y="2889"/>
              <a:ext cx="79" cy="173"/>
            </a:xfrm>
            <a:prstGeom prst="rect">
              <a:avLst/>
            </a:prstGeom>
            <a:noFill/>
            <a:ln w="9525">
              <a:noFill/>
              <a:miter lim="800000"/>
              <a:headEnd/>
              <a:tailEnd/>
            </a:ln>
          </p:spPr>
          <p:txBody>
            <a:bodyPr wrap="none" lIns="0" tIns="0" rIns="0" bIns="0">
              <a:spAutoFit/>
            </a:bodyPr>
            <a:lstStyle/>
            <a:p>
              <a:r>
                <a:rPr lang="pt-BR" sz="1800" u="none">
                  <a:solidFill>
                    <a:srgbClr val="FFFFFF"/>
                  </a:solidFill>
                  <a:latin typeface="Symbol" pitchFamily="18" charset="2"/>
                </a:rPr>
                <a:t>b</a:t>
              </a:r>
              <a:endParaRPr lang="pt-BR" u="none">
                <a:latin typeface="Times New Roman" pitchFamily="18" charset="0"/>
              </a:endParaRPr>
            </a:p>
          </p:txBody>
        </p:sp>
        <p:sp>
          <p:nvSpPr>
            <p:cNvPr id="384131" name="Rectangle 131"/>
            <p:cNvSpPr>
              <a:spLocks noChangeArrowheads="1"/>
            </p:cNvSpPr>
            <p:nvPr/>
          </p:nvSpPr>
          <p:spPr bwMode="auto">
            <a:xfrm>
              <a:off x="1477" y="2903"/>
              <a:ext cx="280"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IFN-</a:t>
              </a:r>
              <a:endParaRPr lang="pt-BR" u="none">
                <a:latin typeface="Times New Roman" pitchFamily="18" charset="0"/>
              </a:endParaRPr>
            </a:p>
          </p:txBody>
        </p:sp>
        <p:sp>
          <p:nvSpPr>
            <p:cNvPr id="384132" name="Rectangle 132"/>
            <p:cNvSpPr>
              <a:spLocks noChangeArrowheads="1"/>
            </p:cNvSpPr>
            <p:nvPr/>
          </p:nvSpPr>
          <p:spPr bwMode="auto">
            <a:xfrm>
              <a:off x="1796" y="2889"/>
              <a:ext cx="59" cy="173"/>
            </a:xfrm>
            <a:prstGeom prst="rect">
              <a:avLst/>
            </a:prstGeom>
            <a:noFill/>
            <a:ln w="9525">
              <a:noFill/>
              <a:miter lim="800000"/>
              <a:headEnd/>
              <a:tailEnd/>
            </a:ln>
          </p:spPr>
          <p:txBody>
            <a:bodyPr wrap="none" lIns="0" tIns="0" rIns="0" bIns="0">
              <a:spAutoFit/>
            </a:bodyPr>
            <a:lstStyle/>
            <a:p>
              <a:r>
                <a:rPr lang="pt-BR" sz="1800" u="none">
                  <a:solidFill>
                    <a:srgbClr val="FFFFFF"/>
                  </a:solidFill>
                  <a:latin typeface="Symbol" pitchFamily="18" charset="2"/>
                </a:rPr>
                <a:t>g</a:t>
              </a:r>
              <a:endParaRPr lang="pt-BR" u="none">
                <a:latin typeface="Times New Roman" pitchFamily="18" charset="0"/>
              </a:endParaRPr>
            </a:p>
          </p:txBody>
        </p:sp>
        <p:sp>
          <p:nvSpPr>
            <p:cNvPr id="384133" name="Rectangle 133"/>
            <p:cNvSpPr>
              <a:spLocks noChangeArrowheads="1"/>
            </p:cNvSpPr>
            <p:nvPr/>
          </p:nvSpPr>
          <p:spPr bwMode="auto">
            <a:xfrm>
              <a:off x="1800" y="3113"/>
              <a:ext cx="256" cy="173"/>
            </a:xfrm>
            <a:prstGeom prst="rect">
              <a:avLst/>
            </a:prstGeom>
            <a:noFill/>
            <a:ln w="9525">
              <a:noFill/>
              <a:miter lim="800000"/>
              <a:headEnd/>
              <a:tailEnd/>
            </a:ln>
          </p:spPr>
          <p:txBody>
            <a:bodyPr wrap="none" lIns="0" tIns="0" rIns="0" bIns="0">
              <a:spAutoFit/>
            </a:bodyPr>
            <a:lstStyle/>
            <a:p>
              <a:r>
                <a:rPr lang="pt-BR" sz="1800" b="1" u="none">
                  <a:solidFill>
                    <a:srgbClr val="FFFFFF"/>
                  </a:solidFill>
                </a:rPr>
                <a:t>IL-2</a:t>
              </a:r>
              <a:endParaRPr lang="pt-BR" u="none">
                <a:latin typeface="Times New Roman" pitchFamily="18" charset="0"/>
              </a:endParaRPr>
            </a:p>
          </p:txBody>
        </p:sp>
      </p:grpSp>
      <p:sp>
        <p:nvSpPr>
          <p:cNvPr id="384134" name="Text Box 134"/>
          <p:cNvSpPr txBox="1">
            <a:spLocks noChangeArrowheads="1"/>
          </p:cNvSpPr>
          <p:nvPr/>
        </p:nvSpPr>
        <p:spPr bwMode="auto">
          <a:xfrm>
            <a:off x="1162050" y="381000"/>
            <a:ext cx="6873875" cy="457200"/>
          </a:xfrm>
          <a:prstGeom prst="rect">
            <a:avLst/>
          </a:prstGeom>
          <a:noFill/>
          <a:ln w="9525">
            <a:noFill/>
            <a:miter lim="800000"/>
            <a:headEnd/>
            <a:tailEnd/>
          </a:ln>
          <a:effectLst/>
        </p:spPr>
        <p:txBody>
          <a:bodyPr wrap="none">
            <a:spAutoFit/>
          </a:bodyPr>
          <a:lstStyle/>
          <a:p>
            <a:pPr algn="ctr"/>
            <a:r>
              <a:rPr lang="pt-BR" b="1" u="none">
                <a:solidFill>
                  <a:srgbClr val="800000"/>
                </a:solidFill>
              </a:rPr>
              <a:t>DIFERENCIAÇÃO E REGULAÇÃO (TH1 E TH2)</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84054"/>
                                        </p:tgtEl>
                                        <p:attrNameLst>
                                          <p:attrName>style.visibility</p:attrName>
                                        </p:attrNameLst>
                                      </p:cBhvr>
                                      <p:to>
                                        <p:strVal val="visible"/>
                                      </p:to>
                                    </p:set>
                                    <p:animEffect transition="in" filter="wipe(left)">
                                      <p:cBhvr>
                                        <p:cTn id="7" dur="500"/>
                                        <p:tgtEl>
                                          <p:spTgt spid="38405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84071"/>
                                        </p:tgtEl>
                                        <p:attrNameLst>
                                          <p:attrName>style.visibility</p:attrName>
                                        </p:attrNameLst>
                                      </p:cBhvr>
                                      <p:to>
                                        <p:strVal val="visible"/>
                                      </p:to>
                                    </p:set>
                                    <p:animEffect transition="in" filter="wipe(right)">
                                      <p:cBhvr>
                                        <p:cTn id="11" dur="500"/>
                                        <p:tgtEl>
                                          <p:spTgt spid="3840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0" name="Picture 10" descr="MODULAR"/>
          <p:cNvPicPr>
            <a:picLocks noChangeAspect="1" noChangeArrowheads="1"/>
          </p:cNvPicPr>
          <p:nvPr/>
        </p:nvPicPr>
        <p:blipFill>
          <a:blip r:embed="rId3" cstate="print"/>
          <a:srcRect t="1500" b="9265"/>
          <a:stretch>
            <a:fillRect/>
          </a:stretch>
        </p:blipFill>
        <p:spPr bwMode="auto">
          <a:xfrm>
            <a:off x="609600" y="1752600"/>
            <a:ext cx="3638550" cy="4327525"/>
          </a:xfrm>
          <a:prstGeom prst="rect">
            <a:avLst/>
          </a:prstGeom>
          <a:noFill/>
        </p:spPr>
      </p:pic>
      <p:sp>
        <p:nvSpPr>
          <p:cNvPr id="153613" name="Rectangle 13"/>
          <p:cNvSpPr>
            <a:spLocks noGrp="1" noChangeArrowheads="1"/>
          </p:cNvSpPr>
          <p:nvPr>
            <p:ph type="title"/>
          </p:nvPr>
        </p:nvSpPr>
        <p:spPr bwMode="auto">
          <a:xfrm>
            <a:off x="685800" y="381000"/>
            <a:ext cx="7772400" cy="457200"/>
          </a:xfrm>
          <a:noFill/>
          <a:ln>
            <a:miter lim="800000"/>
            <a:headEnd/>
            <a:tailEnd/>
          </a:ln>
        </p:spPr>
        <p:txBody>
          <a:bodyPr vert="horz" wrap="square" lIns="91440" tIns="45720" rIns="91440" bIns="45720" numCol="1" anchor="ctr" anchorCtr="0" compatLnSpc="1">
            <a:prstTxWarp prst="textNoShape">
              <a:avLst/>
            </a:prstTxWarp>
            <a:spAutoFit/>
          </a:bodyPr>
          <a:lstStyle/>
          <a:p>
            <a:r>
              <a:rPr lang="pt-BR" sz="2400" b="1">
                <a:solidFill>
                  <a:srgbClr val="800000"/>
                </a:solidFill>
                <a:latin typeface="Arial" charset="0"/>
              </a:rPr>
              <a:t>FUNÇÕES BÁSICAS DA RESPOSTA IMUNE</a:t>
            </a:r>
          </a:p>
        </p:txBody>
      </p:sp>
      <p:sp>
        <p:nvSpPr>
          <p:cNvPr id="153614" name="Text Box 14"/>
          <p:cNvSpPr txBox="1">
            <a:spLocks noChangeArrowheads="1"/>
          </p:cNvSpPr>
          <p:nvPr/>
        </p:nvSpPr>
        <p:spPr bwMode="auto">
          <a:xfrm>
            <a:off x="1196975" y="6119813"/>
            <a:ext cx="2447925" cy="396875"/>
          </a:xfrm>
          <a:prstGeom prst="rect">
            <a:avLst/>
          </a:prstGeom>
          <a:noFill/>
          <a:ln w="9525">
            <a:noFill/>
            <a:miter lim="800000"/>
            <a:headEnd/>
            <a:tailEnd/>
          </a:ln>
          <a:effectLst/>
        </p:spPr>
        <p:txBody>
          <a:bodyPr wrap="none">
            <a:spAutoFit/>
          </a:bodyPr>
          <a:lstStyle/>
          <a:p>
            <a:pPr algn="ctr" eaLnBrk="1" hangingPunct="1"/>
            <a:r>
              <a:rPr lang="pt-BR" sz="2000" u="none">
                <a:solidFill>
                  <a:srgbClr val="800000"/>
                </a:solidFill>
                <a:latin typeface="Arial Black" pitchFamily="34" charset="0"/>
              </a:rPr>
              <a:t>     MODULAR     </a:t>
            </a:r>
          </a:p>
        </p:txBody>
      </p:sp>
      <p:sp>
        <p:nvSpPr>
          <p:cNvPr id="153615" name="Text Box 15"/>
          <p:cNvSpPr txBox="1">
            <a:spLocks noChangeArrowheads="1"/>
          </p:cNvSpPr>
          <p:nvPr/>
        </p:nvSpPr>
        <p:spPr bwMode="auto">
          <a:xfrm>
            <a:off x="5821363" y="6118225"/>
            <a:ext cx="2073275" cy="396875"/>
          </a:xfrm>
          <a:prstGeom prst="rect">
            <a:avLst/>
          </a:prstGeom>
          <a:noFill/>
          <a:ln w="9525">
            <a:noFill/>
            <a:miter lim="800000"/>
            <a:headEnd/>
            <a:tailEnd/>
          </a:ln>
          <a:effectLst/>
        </p:spPr>
        <p:txBody>
          <a:bodyPr wrap="none">
            <a:spAutoFit/>
          </a:bodyPr>
          <a:lstStyle/>
          <a:p>
            <a:pPr algn="ctr" eaLnBrk="1" hangingPunct="1"/>
            <a:r>
              <a:rPr lang="pt-BR" sz="2000" u="none">
                <a:solidFill>
                  <a:srgbClr val="800000"/>
                </a:solidFill>
                <a:latin typeface="Arial Black" pitchFamily="34" charset="0"/>
              </a:rPr>
              <a:t>  PROTEGER  </a:t>
            </a:r>
          </a:p>
        </p:txBody>
      </p:sp>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2"/>
          <p:cNvSpPr>
            <a:spLocks noGrp="1" noChangeArrowheads="1"/>
          </p:cNvSpPr>
          <p:nvPr>
            <p:ph type="title"/>
          </p:nvPr>
        </p:nvSpPr>
        <p:spPr bwMode="auto">
          <a:xfrm>
            <a:off x="685800" y="609600"/>
            <a:ext cx="7772400" cy="1143000"/>
          </a:xfrm>
          <a:noFill/>
          <a:ln>
            <a:miter lim="800000"/>
            <a:headEnd/>
            <a:tailEnd/>
          </a:ln>
        </p:spPr>
        <p:txBody>
          <a:bodyPr vert="horz" wrap="square" lIns="91440" tIns="45720" rIns="91440" bIns="45720" numCol="1" anchor="t" anchorCtr="0" compatLnSpc="1">
            <a:prstTxWarp prst="textNoShape">
              <a:avLst/>
            </a:prstTxWarp>
          </a:bodyPr>
          <a:lstStyle/>
          <a:p>
            <a:r>
              <a:rPr lang="pt-BR" sz="3200" b="1">
                <a:solidFill>
                  <a:srgbClr val="990000"/>
                </a:solidFill>
                <a:latin typeface="Arial" charset="0"/>
              </a:rPr>
              <a:t>TIPOS DE RESPOSTA CD4 AUXILIAR (HELPER) - RESUMO</a:t>
            </a:r>
          </a:p>
        </p:txBody>
      </p:sp>
      <p:sp>
        <p:nvSpPr>
          <p:cNvPr id="444419" name="Rectangle 3"/>
          <p:cNvSpPr>
            <a:spLocks noGrp="1" noChangeArrowheads="1"/>
          </p:cNvSpPr>
          <p:nvPr>
            <p:ph type="body" idx="1"/>
          </p:nvPr>
        </p:nvSpPr>
        <p:spPr bwMode="auto">
          <a:xfrm>
            <a:off x="685800" y="1981200"/>
            <a:ext cx="7772400" cy="4114800"/>
          </a:xfrm>
          <a:noFill/>
          <a:ln>
            <a:miter lim="800000"/>
            <a:headEnd/>
            <a:tailEnd/>
          </a:ln>
        </p:spPr>
        <p:txBody>
          <a:bodyPr vert="horz" wrap="square" lIns="91440" tIns="45720" rIns="91440" bIns="45720" numCol="1" anchor="t" anchorCtr="0" compatLnSpc="1">
            <a:prstTxWarp prst="textNoShape">
              <a:avLst/>
            </a:prstTxWarp>
          </a:bodyPr>
          <a:lstStyle/>
          <a:p>
            <a:r>
              <a:rPr lang="pt-BR">
                <a:latin typeface="Arial" charset="0"/>
              </a:rPr>
              <a:t>TH1: IL-12 e INF (gama e beta), IL-2</a:t>
            </a:r>
          </a:p>
          <a:p>
            <a:r>
              <a:rPr lang="pt-BR">
                <a:latin typeface="Arial" charset="0"/>
              </a:rPr>
              <a:t>TH2: IL-4, IL-6, IL-10, IL-11 e IL-13</a:t>
            </a:r>
          </a:p>
          <a:p>
            <a:r>
              <a:rPr lang="pt-BR">
                <a:latin typeface="Arial" charset="0"/>
              </a:rPr>
              <a:t>TH17:  IL-17, IL-6, IL-22 e TNF-alfa ---</a:t>
            </a:r>
          </a:p>
          <a:p>
            <a:pPr>
              <a:buFontTx/>
              <a:buNone/>
            </a:pPr>
            <a:r>
              <a:rPr lang="pt-BR">
                <a:latin typeface="Arial" charset="0"/>
              </a:rPr>
              <a:t>Doenças autoimunes e resposta a bactérias extracelulares</a:t>
            </a:r>
          </a:p>
        </p:txBody>
      </p:sp>
      <p:sp>
        <p:nvSpPr>
          <p:cNvPr id="444420" name="Text Box 4"/>
          <p:cNvSpPr txBox="1">
            <a:spLocks noChangeArrowheads="1"/>
          </p:cNvSpPr>
          <p:nvPr/>
        </p:nvSpPr>
        <p:spPr bwMode="auto">
          <a:xfrm>
            <a:off x="5394325" y="6434138"/>
            <a:ext cx="2271713" cy="274637"/>
          </a:xfrm>
          <a:prstGeom prst="rect">
            <a:avLst/>
          </a:prstGeom>
          <a:noFill/>
          <a:ln w="9525">
            <a:noFill/>
            <a:miter lim="800000"/>
            <a:headEnd/>
            <a:tailEnd/>
          </a:ln>
          <a:effectLst/>
        </p:spPr>
        <p:txBody>
          <a:bodyPr wrap="none">
            <a:spAutoFit/>
          </a:bodyPr>
          <a:lstStyle/>
          <a:p>
            <a:r>
              <a:rPr lang="pt-BR" sz="1200"/>
              <a:t>Kaiko et al. Immunology, 2007.</a:t>
            </a:r>
          </a:p>
        </p:txBody>
      </p:sp>
    </p:spTree>
  </p:cSld>
  <p:clrMapOvr>
    <a:masterClrMapping/>
  </p:clrMapOvr>
  <p:transition>
    <p:wipe dir="d"/>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282" name="Rectangle 1922"/>
          <p:cNvSpPr>
            <a:spLocks noChangeArrowheads="1"/>
          </p:cNvSpPr>
          <p:nvPr/>
        </p:nvSpPr>
        <p:spPr bwMode="auto">
          <a:xfrm>
            <a:off x="854075" y="393700"/>
            <a:ext cx="7431088" cy="457200"/>
          </a:xfrm>
          <a:prstGeom prst="rect">
            <a:avLst/>
          </a:prstGeom>
          <a:noFill/>
          <a:ln w="9525">
            <a:noFill/>
            <a:miter lim="800000"/>
            <a:headEnd/>
            <a:tailEnd/>
          </a:ln>
          <a:effectLst/>
        </p:spPr>
        <p:txBody>
          <a:bodyPr wrap="none">
            <a:spAutoFit/>
          </a:bodyPr>
          <a:lstStyle/>
          <a:p>
            <a:pPr algn="ctr"/>
            <a:r>
              <a:rPr lang="pt-BR" b="1" u="none">
                <a:solidFill>
                  <a:srgbClr val="990000"/>
                </a:solidFill>
              </a:rPr>
              <a:t>FASE EFETORA DA RESPOSTA IMUNE CELULAR</a:t>
            </a:r>
          </a:p>
        </p:txBody>
      </p:sp>
      <p:grpSp>
        <p:nvGrpSpPr>
          <p:cNvPr id="401284" name="Group 1924"/>
          <p:cNvGrpSpPr>
            <a:grpSpLocks/>
          </p:cNvGrpSpPr>
          <p:nvPr/>
        </p:nvGrpSpPr>
        <p:grpSpPr bwMode="auto">
          <a:xfrm>
            <a:off x="403225" y="1665288"/>
            <a:ext cx="8337550" cy="4887912"/>
            <a:chOff x="180" y="1222"/>
            <a:chExt cx="5400" cy="2954"/>
          </a:xfrm>
        </p:grpSpPr>
        <p:sp>
          <p:nvSpPr>
            <p:cNvPr id="401285" name="Freeform 1925"/>
            <p:cNvSpPr>
              <a:spLocks/>
            </p:cNvSpPr>
            <p:nvPr/>
          </p:nvSpPr>
          <p:spPr bwMode="auto">
            <a:xfrm>
              <a:off x="188" y="1230"/>
              <a:ext cx="5384" cy="2938"/>
            </a:xfrm>
            <a:custGeom>
              <a:avLst/>
              <a:gdLst/>
              <a:ahLst/>
              <a:cxnLst>
                <a:cxn ang="0">
                  <a:pos x="15542" y="1"/>
                </a:cxn>
                <a:cxn ang="0">
                  <a:pos x="15638" y="14"/>
                </a:cxn>
                <a:cxn ang="0">
                  <a:pos x="15729" y="43"/>
                </a:cxn>
                <a:cxn ang="0">
                  <a:pos x="15815" y="84"/>
                </a:cxn>
                <a:cxn ang="0">
                  <a:pos x="15893" y="139"/>
                </a:cxn>
                <a:cxn ang="0">
                  <a:pos x="15963" y="206"/>
                </a:cxn>
                <a:cxn ang="0">
                  <a:pos x="16024" y="282"/>
                </a:cxn>
                <a:cxn ang="0">
                  <a:pos x="16074" y="367"/>
                </a:cxn>
                <a:cxn ang="0">
                  <a:pos x="16112" y="459"/>
                </a:cxn>
                <a:cxn ang="0">
                  <a:pos x="16139" y="558"/>
                </a:cxn>
                <a:cxn ang="0">
                  <a:pos x="16151" y="662"/>
                </a:cxn>
                <a:cxn ang="0">
                  <a:pos x="16151" y="8152"/>
                </a:cxn>
                <a:cxn ang="0">
                  <a:pos x="16139" y="8256"/>
                </a:cxn>
                <a:cxn ang="0">
                  <a:pos x="16112" y="8355"/>
                </a:cxn>
                <a:cxn ang="0">
                  <a:pos x="16074" y="8447"/>
                </a:cxn>
                <a:cxn ang="0">
                  <a:pos x="16024" y="8532"/>
                </a:cxn>
                <a:cxn ang="0">
                  <a:pos x="15963" y="8608"/>
                </a:cxn>
                <a:cxn ang="0">
                  <a:pos x="15893" y="8675"/>
                </a:cxn>
                <a:cxn ang="0">
                  <a:pos x="15815" y="8730"/>
                </a:cxn>
                <a:cxn ang="0">
                  <a:pos x="15729" y="8771"/>
                </a:cxn>
                <a:cxn ang="0">
                  <a:pos x="15638" y="8800"/>
                </a:cxn>
                <a:cxn ang="0">
                  <a:pos x="15542" y="8813"/>
                </a:cxn>
                <a:cxn ang="0">
                  <a:pos x="610" y="8813"/>
                </a:cxn>
                <a:cxn ang="0">
                  <a:pos x="514" y="8800"/>
                </a:cxn>
                <a:cxn ang="0">
                  <a:pos x="423" y="8771"/>
                </a:cxn>
                <a:cxn ang="0">
                  <a:pos x="337" y="8730"/>
                </a:cxn>
                <a:cxn ang="0">
                  <a:pos x="260" y="8675"/>
                </a:cxn>
                <a:cxn ang="0">
                  <a:pos x="189" y="8608"/>
                </a:cxn>
                <a:cxn ang="0">
                  <a:pos x="128" y="8532"/>
                </a:cxn>
                <a:cxn ang="0">
                  <a:pos x="78" y="8447"/>
                </a:cxn>
                <a:cxn ang="0">
                  <a:pos x="40" y="8355"/>
                </a:cxn>
                <a:cxn ang="0">
                  <a:pos x="13" y="8256"/>
                </a:cxn>
                <a:cxn ang="0">
                  <a:pos x="1" y="8152"/>
                </a:cxn>
                <a:cxn ang="0">
                  <a:pos x="1" y="662"/>
                </a:cxn>
                <a:cxn ang="0">
                  <a:pos x="13" y="558"/>
                </a:cxn>
                <a:cxn ang="0">
                  <a:pos x="40" y="459"/>
                </a:cxn>
                <a:cxn ang="0">
                  <a:pos x="78" y="367"/>
                </a:cxn>
                <a:cxn ang="0">
                  <a:pos x="128" y="282"/>
                </a:cxn>
                <a:cxn ang="0">
                  <a:pos x="189" y="206"/>
                </a:cxn>
                <a:cxn ang="0">
                  <a:pos x="260" y="139"/>
                </a:cxn>
                <a:cxn ang="0">
                  <a:pos x="337" y="84"/>
                </a:cxn>
                <a:cxn ang="0">
                  <a:pos x="423" y="43"/>
                </a:cxn>
                <a:cxn ang="0">
                  <a:pos x="514" y="14"/>
                </a:cxn>
                <a:cxn ang="0">
                  <a:pos x="610" y="1"/>
                </a:cxn>
              </a:cxnLst>
              <a:rect l="0" t="0" r="r" b="b"/>
              <a:pathLst>
                <a:path w="16152" h="8814">
                  <a:moveTo>
                    <a:pt x="643" y="0"/>
                  </a:moveTo>
                  <a:lnTo>
                    <a:pt x="15509" y="0"/>
                  </a:lnTo>
                  <a:lnTo>
                    <a:pt x="15542" y="1"/>
                  </a:lnTo>
                  <a:lnTo>
                    <a:pt x="15575" y="3"/>
                  </a:lnTo>
                  <a:lnTo>
                    <a:pt x="15606" y="8"/>
                  </a:lnTo>
                  <a:lnTo>
                    <a:pt x="15638" y="14"/>
                  </a:lnTo>
                  <a:lnTo>
                    <a:pt x="15669" y="23"/>
                  </a:lnTo>
                  <a:lnTo>
                    <a:pt x="15699" y="32"/>
                  </a:lnTo>
                  <a:lnTo>
                    <a:pt x="15729" y="43"/>
                  </a:lnTo>
                  <a:lnTo>
                    <a:pt x="15759" y="55"/>
                  </a:lnTo>
                  <a:lnTo>
                    <a:pt x="15787" y="69"/>
                  </a:lnTo>
                  <a:lnTo>
                    <a:pt x="15815" y="84"/>
                  </a:lnTo>
                  <a:lnTo>
                    <a:pt x="15842" y="102"/>
                  </a:lnTo>
                  <a:lnTo>
                    <a:pt x="15867" y="120"/>
                  </a:lnTo>
                  <a:lnTo>
                    <a:pt x="15893" y="139"/>
                  </a:lnTo>
                  <a:lnTo>
                    <a:pt x="15917" y="160"/>
                  </a:lnTo>
                  <a:lnTo>
                    <a:pt x="15940" y="182"/>
                  </a:lnTo>
                  <a:lnTo>
                    <a:pt x="15963" y="206"/>
                  </a:lnTo>
                  <a:lnTo>
                    <a:pt x="15985" y="230"/>
                  </a:lnTo>
                  <a:lnTo>
                    <a:pt x="16005" y="255"/>
                  </a:lnTo>
                  <a:lnTo>
                    <a:pt x="16024" y="282"/>
                  </a:lnTo>
                  <a:lnTo>
                    <a:pt x="16041" y="309"/>
                  </a:lnTo>
                  <a:lnTo>
                    <a:pt x="16059" y="337"/>
                  </a:lnTo>
                  <a:lnTo>
                    <a:pt x="16074" y="367"/>
                  </a:lnTo>
                  <a:lnTo>
                    <a:pt x="16088" y="396"/>
                  </a:lnTo>
                  <a:lnTo>
                    <a:pt x="16101" y="427"/>
                  </a:lnTo>
                  <a:lnTo>
                    <a:pt x="16112" y="459"/>
                  </a:lnTo>
                  <a:lnTo>
                    <a:pt x="16122" y="491"/>
                  </a:lnTo>
                  <a:lnTo>
                    <a:pt x="16131" y="525"/>
                  </a:lnTo>
                  <a:lnTo>
                    <a:pt x="16139" y="558"/>
                  </a:lnTo>
                  <a:lnTo>
                    <a:pt x="16145" y="592"/>
                  </a:lnTo>
                  <a:lnTo>
                    <a:pt x="16149" y="627"/>
                  </a:lnTo>
                  <a:lnTo>
                    <a:pt x="16151" y="662"/>
                  </a:lnTo>
                  <a:lnTo>
                    <a:pt x="16152" y="699"/>
                  </a:lnTo>
                  <a:lnTo>
                    <a:pt x="16152" y="8115"/>
                  </a:lnTo>
                  <a:lnTo>
                    <a:pt x="16151" y="8152"/>
                  </a:lnTo>
                  <a:lnTo>
                    <a:pt x="16149" y="8187"/>
                  </a:lnTo>
                  <a:lnTo>
                    <a:pt x="16145" y="8222"/>
                  </a:lnTo>
                  <a:lnTo>
                    <a:pt x="16139" y="8256"/>
                  </a:lnTo>
                  <a:lnTo>
                    <a:pt x="16131" y="8289"/>
                  </a:lnTo>
                  <a:lnTo>
                    <a:pt x="16122" y="8323"/>
                  </a:lnTo>
                  <a:lnTo>
                    <a:pt x="16112" y="8355"/>
                  </a:lnTo>
                  <a:lnTo>
                    <a:pt x="16101" y="8387"/>
                  </a:lnTo>
                  <a:lnTo>
                    <a:pt x="16088" y="8418"/>
                  </a:lnTo>
                  <a:lnTo>
                    <a:pt x="16074" y="8447"/>
                  </a:lnTo>
                  <a:lnTo>
                    <a:pt x="16059" y="8477"/>
                  </a:lnTo>
                  <a:lnTo>
                    <a:pt x="16041" y="8505"/>
                  </a:lnTo>
                  <a:lnTo>
                    <a:pt x="16024" y="8532"/>
                  </a:lnTo>
                  <a:lnTo>
                    <a:pt x="16005" y="8559"/>
                  </a:lnTo>
                  <a:lnTo>
                    <a:pt x="15985" y="8584"/>
                  </a:lnTo>
                  <a:lnTo>
                    <a:pt x="15963" y="8608"/>
                  </a:lnTo>
                  <a:lnTo>
                    <a:pt x="15940" y="8632"/>
                  </a:lnTo>
                  <a:lnTo>
                    <a:pt x="15917" y="8654"/>
                  </a:lnTo>
                  <a:lnTo>
                    <a:pt x="15893" y="8675"/>
                  </a:lnTo>
                  <a:lnTo>
                    <a:pt x="15867" y="8694"/>
                  </a:lnTo>
                  <a:lnTo>
                    <a:pt x="15842" y="8712"/>
                  </a:lnTo>
                  <a:lnTo>
                    <a:pt x="15815" y="8730"/>
                  </a:lnTo>
                  <a:lnTo>
                    <a:pt x="15787" y="8745"/>
                  </a:lnTo>
                  <a:lnTo>
                    <a:pt x="15759" y="8759"/>
                  </a:lnTo>
                  <a:lnTo>
                    <a:pt x="15729" y="8771"/>
                  </a:lnTo>
                  <a:lnTo>
                    <a:pt x="15699" y="8782"/>
                  </a:lnTo>
                  <a:lnTo>
                    <a:pt x="15669" y="8791"/>
                  </a:lnTo>
                  <a:lnTo>
                    <a:pt x="15638" y="8800"/>
                  </a:lnTo>
                  <a:lnTo>
                    <a:pt x="15606" y="8806"/>
                  </a:lnTo>
                  <a:lnTo>
                    <a:pt x="15575" y="8811"/>
                  </a:lnTo>
                  <a:lnTo>
                    <a:pt x="15542" y="8813"/>
                  </a:lnTo>
                  <a:lnTo>
                    <a:pt x="15509" y="8814"/>
                  </a:lnTo>
                  <a:lnTo>
                    <a:pt x="643" y="8814"/>
                  </a:lnTo>
                  <a:lnTo>
                    <a:pt x="610" y="8813"/>
                  </a:lnTo>
                  <a:lnTo>
                    <a:pt x="577" y="8811"/>
                  </a:lnTo>
                  <a:lnTo>
                    <a:pt x="546" y="8806"/>
                  </a:lnTo>
                  <a:lnTo>
                    <a:pt x="514" y="8800"/>
                  </a:lnTo>
                  <a:lnTo>
                    <a:pt x="483" y="8791"/>
                  </a:lnTo>
                  <a:lnTo>
                    <a:pt x="453" y="8782"/>
                  </a:lnTo>
                  <a:lnTo>
                    <a:pt x="423" y="8771"/>
                  </a:lnTo>
                  <a:lnTo>
                    <a:pt x="393" y="8759"/>
                  </a:lnTo>
                  <a:lnTo>
                    <a:pt x="365" y="8745"/>
                  </a:lnTo>
                  <a:lnTo>
                    <a:pt x="337" y="8730"/>
                  </a:lnTo>
                  <a:lnTo>
                    <a:pt x="310" y="8712"/>
                  </a:lnTo>
                  <a:lnTo>
                    <a:pt x="284" y="8694"/>
                  </a:lnTo>
                  <a:lnTo>
                    <a:pt x="260" y="8675"/>
                  </a:lnTo>
                  <a:lnTo>
                    <a:pt x="235" y="8654"/>
                  </a:lnTo>
                  <a:lnTo>
                    <a:pt x="212" y="8632"/>
                  </a:lnTo>
                  <a:lnTo>
                    <a:pt x="189" y="8608"/>
                  </a:lnTo>
                  <a:lnTo>
                    <a:pt x="167" y="8584"/>
                  </a:lnTo>
                  <a:lnTo>
                    <a:pt x="147" y="8559"/>
                  </a:lnTo>
                  <a:lnTo>
                    <a:pt x="128" y="8532"/>
                  </a:lnTo>
                  <a:lnTo>
                    <a:pt x="111" y="8505"/>
                  </a:lnTo>
                  <a:lnTo>
                    <a:pt x="93" y="8477"/>
                  </a:lnTo>
                  <a:lnTo>
                    <a:pt x="78" y="8447"/>
                  </a:lnTo>
                  <a:lnTo>
                    <a:pt x="64" y="8418"/>
                  </a:lnTo>
                  <a:lnTo>
                    <a:pt x="51" y="8387"/>
                  </a:lnTo>
                  <a:lnTo>
                    <a:pt x="40" y="8355"/>
                  </a:lnTo>
                  <a:lnTo>
                    <a:pt x="30" y="8323"/>
                  </a:lnTo>
                  <a:lnTo>
                    <a:pt x="21" y="8289"/>
                  </a:lnTo>
                  <a:lnTo>
                    <a:pt x="13" y="8256"/>
                  </a:lnTo>
                  <a:lnTo>
                    <a:pt x="7" y="8222"/>
                  </a:lnTo>
                  <a:lnTo>
                    <a:pt x="3" y="8187"/>
                  </a:lnTo>
                  <a:lnTo>
                    <a:pt x="1" y="8152"/>
                  </a:lnTo>
                  <a:lnTo>
                    <a:pt x="0" y="8115"/>
                  </a:lnTo>
                  <a:lnTo>
                    <a:pt x="0" y="699"/>
                  </a:lnTo>
                  <a:lnTo>
                    <a:pt x="1" y="662"/>
                  </a:lnTo>
                  <a:lnTo>
                    <a:pt x="3" y="627"/>
                  </a:lnTo>
                  <a:lnTo>
                    <a:pt x="7" y="592"/>
                  </a:lnTo>
                  <a:lnTo>
                    <a:pt x="13" y="558"/>
                  </a:lnTo>
                  <a:lnTo>
                    <a:pt x="21" y="525"/>
                  </a:lnTo>
                  <a:lnTo>
                    <a:pt x="30" y="491"/>
                  </a:lnTo>
                  <a:lnTo>
                    <a:pt x="40" y="459"/>
                  </a:lnTo>
                  <a:lnTo>
                    <a:pt x="51" y="427"/>
                  </a:lnTo>
                  <a:lnTo>
                    <a:pt x="64" y="396"/>
                  </a:lnTo>
                  <a:lnTo>
                    <a:pt x="78" y="367"/>
                  </a:lnTo>
                  <a:lnTo>
                    <a:pt x="93" y="337"/>
                  </a:lnTo>
                  <a:lnTo>
                    <a:pt x="111" y="309"/>
                  </a:lnTo>
                  <a:lnTo>
                    <a:pt x="128" y="282"/>
                  </a:lnTo>
                  <a:lnTo>
                    <a:pt x="147" y="255"/>
                  </a:lnTo>
                  <a:lnTo>
                    <a:pt x="167" y="230"/>
                  </a:lnTo>
                  <a:lnTo>
                    <a:pt x="189" y="206"/>
                  </a:lnTo>
                  <a:lnTo>
                    <a:pt x="212" y="182"/>
                  </a:lnTo>
                  <a:lnTo>
                    <a:pt x="235" y="160"/>
                  </a:lnTo>
                  <a:lnTo>
                    <a:pt x="260" y="139"/>
                  </a:lnTo>
                  <a:lnTo>
                    <a:pt x="284" y="120"/>
                  </a:lnTo>
                  <a:lnTo>
                    <a:pt x="310" y="102"/>
                  </a:lnTo>
                  <a:lnTo>
                    <a:pt x="337" y="84"/>
                  </a:lnTo>
                  <a:lnTo>
                    <a:pt x="365" y="69"/>
                  </a:lnTo>
                  <a:lnTo>
                    <a:pt x="393" y="55"/>
                  </a:lnTo>
                  <a:lnTo>
                    <a:pt x="423" y="43"/>
                  </a:lnTo>
                  <a:lnTo>
                    <a:pt x="453" y="32"/>
                  </a:lnTo>
                  <a:lnTo>
                    <a:pt x="483" y="23"/>
                  </a:lnTo>
                  <a:lnTo>
                    <a:pt x="514" y="14"/>
                  </a:lnTo>
                  <a:lnTo>
                    <a:pt x="546" y="8"/>
                  </a:lnTo>
                  <a:lnTo>
                    <a:pt x="577" y="3"/>
                  </a:lnTo>
                  <a:lnTo>
                    <a:pt x="610" y="1"/>
                  </a:lnTo>
                  <a:lnTo>
                    <a:pt x="643" y="0"/>
                  </a:lnTo>
                  <a:close/>
                </a:path>
              </a:pathLst>
            </a:custGeom>
            <a:solidFill>
              <a:srgbClr val="29166F"/>
            </a:solidFill>
            <a:ln w="9525">
              <a:noFill/>
              <a:round/>
              <a:headEnd/>
              <a:tailEnd/>
            </a:ln>
          </p:spPr>
          <p:txBody>
            <a:bodyPr/>
            <a:lstStyle/>
            <a:p>
              <a:endParaRPr lang="pt-BR"/>
            </a:p>
          </p:txBody>
        </p:sp>
        <p:sp>
          <p:nvSpPr>
            <p:cNvPr id="401286" name="Freeform 1926"/>
            <p:cNvSpPr>
              <a:spLocks/>
            </p:cNvSpPr>
            <p:nvPr/>
          </p:nvSpPr>
          <p:spPr bwMode="auto">
            <a:xfrm>
              <a:off x="402" y="1222"/>
              <a:ext cx="4956" cy="16"/>
            </a:xfrm>
            <a:custGeom>
              <a:avLst/>
              <a:gdLst/>
              <a:ahLst/>
              <a:cxnLst>
                <a:cxn ang="0">
                  <a:pos x="14866" y="49"/>
                </a:cxn>
                <a:cxn ang="0">
                  <a:pos x="14866" y="0"/>
                </a:cxn>
                <a:cxn ang="0">
                  <a:pos x="0" y="0"/>
                </a:cxn>
                <a:cxn ang="0">
                  <a:pos x="0" y="49"/>
                </a:cxn>
                <a:cxn ang="0">
                  <a:pos x="14866" y="49"/>
                </a:cxn>
                <a:cxn ang="0">
                  <a:pos x="14866" y="49"/>
                </a:cxn>
              </a:cxnLst>
              <a:rect l="0" t="0" r="r" b="b"/>
              <a:pathLst>
                <a:path w="14866" h="49">
                  <a:moveTo>
                    <a:pt x="14866" y="49"/>
                  </a:moveTo>
                  <a:lnTo>
                    <a:pt x="14866" y="0"/>
                  </a:lnTo>
                  <a:lnTo>
                    <a:pt x="0" y="0"/>
                  </a:lnTo>
                  <a:lnTo>
                    <a:pt x="0" y="49"/>
                  </a:lnTo>
                  <a:lnTo>
                    <a:pt x="14866" y="49"/>
                  </a:lnTo>
                  <a:lnTo>
                    <a:pt x="14866" y="49"/>
                  </a:lnTo>
                  <a:close/>
                </a:path>
              </a:pathLst>
            </a:custGeom>
            <a:solidFill>
              <a:srgbClr val="FFFFFF"/>
            </a:solidFill>
            <a:ln w="9525">
              <a:noFill/>
              <a:round/>
              <a:headEnd/>
              <a:tailEnd/>
            </a:ln>
          </p:spPr>
          <p:txBody>
            <a:bodyPr/>
            <a:lstStyle/>
            <a:p>
              <a:endParaRPr lang="pt-BR"/>
            </a:p>
          </p:txBody>
        </p:sp>
        <p:sp>
          <p:nvSpPr>
            <p:cNvPr id="401287" name="Freeform 1927"/>
            <p:cNvSpPr>
              <a:spLocks/>
            </p:cNvSpPr>
            <p:nvPr/>
          </p:nvSpPr>
          <p:spPr bwMode="auto">
            <a:xfrm>
              <a:off x="5358" y="1222"/>
              <a:ext cx="222" cy="241"/>
            </a:xfrm>
            <a:custGeom>
              <a:avLst/>
              <a:gdLst/>
              <a:ahLst/>
              <a:cxnLst>
                <a:cxn ang="0">
                  <a:pos x="667" y="723"/>
                </a:cxn>
                <a:cxn ang="0">
                  <a:pos x="664" y="649"/>
                </a:cxn>
                <a:cxn ang="0">
                  <a:pos x="654" y="578"/>
                </a:cxn>
                <a:cxn ang="0">
                  <a:pos x="637" y="509"/>
                </a:cxn>
                <a:cxn ang="0">
                  <a:pos x="614" y="442"/>
                </a:cxn>
                <a:cxn ang="0">
                  <a:pos x="586" y="380"/>
                </a:cxn>
                <a:cxn ang="0">
                  <a:pos x="554" y="320"/>
                </a:cxn>
                <a:cxn ang="0">
                  <a:pos x="515" y="264"/>
                </a:cxn>
                <a:cxn ang="0">
                  <a:pos x="472" y="213"/>
                </a:cxn>
                <a:cxn ang="0">
                  <a:pos x="424" y="166"/>
                </a:cxn>
                <a:cxn ang="0">
                  <a:pos x="373" y="125"/>
                </a:cxn>
                <a:cxn ang="0">
                  <a:pos x="318" y="88"/>
                </a:cxn>
                <a:cxn ang="0">
                  <a:pos x="260" y="58"/>
                </a:cxn>
                <a:cxn ang="0">
                  <a:pos x="198" y="32"/>
                </a:cxn>
                <a:cxn ang="0">
                  <a:pos x="134" y="15"/>
                </a:cxn>
                <a:cxn ang="0">
                  <a:pos x="68" y="4"/>
                </a:cxn>
                <a:cxn ang="0">
                  <a:pos x="0" y="0"/>
                </a:cxn>
                <a:cxn ang="0">
                  <a:pos x="31" y="50"/>
                </a:cxn>
                <a:cxn ang="0">
                  <a:pos x="94" y="56"/>
                </a:cxn>
                <a:cxn ang="0">
                  <a:pos x="154" y="70"/>
                </a:cxn>
                <a:cxn ang="0">
                  <a:pos x="211" y="89"/>
                </a:cxn>
                <a:cxn ang="0">
                  <a:pos x="267" y="114"/>
                </a:cxn>
                <a:cxn ang="0">
                  <a:pos x="320" y="146"/>
                </a:cxn>
                <a:cxn ang="0">
                  <a:pos x="368" y="182"/>
                </a:cxn>
                <a:cxn ang="0">
                  <a:pos x="415" y="224"/>
                </a:cxn>
                <a:cxn ang="0">
                  <a:pos x="456" y="269"/>
                </a:cxn>
                <a:cxn ang="0">
                  <a:pos x="495" y="319"/>
                </a:cxn>
                <a:cxn ang="0">
                  <a:pos x="528" y="372"/>
                </a:cxn>
                <a:cxn ang="0">
                  <a:pos x="557" y="430"/>
                </a:cxn>
                <a:cxn ang="0">
                  <a:pos x="581" y="491"/>
                </a:cxn>
                <a:cxn ang="0">
                  <a:pos x="599" y="554"/>
                </a:cxn>
                <a:cxn ang="0">
                  <a:pos x="611" y="619"/>
                </a:cxn>
                <a:cxn ang="0">
                  <a:pos x="617" y="688"/>
                </a:cxn>
                <a:cxn ang="0">
                  <a:pos x="618" y="723"/>
                </a:cxn>
              </a:cxnLst>
              <a:rect l="0" t="0" r="r" b="b"/>
              <a:pathLst>
                <a:path w="667" h="723">
                  <a:moveTo>
                    <a:pt x="667" y="723"/>
                  </a:moveTo>
                  <a:lnTo>
                    <a:pt x="667" y="723"/>
                  </a:lnTo>
                  <a:lnTo>
                    <a:pt x="666" y="685"/>
                  </a:lnTo>
                  <a:lnTo>
                    <a:pt x="664" y="649"/>
                  </a:lnTo>
                  <a:lnTo>
                    <a:pt x="659" y="613"/>
                  </a:lnTo>
                  <a:lnTo>
                    <a:pt x="654" y="578"/>
                  </a:lnTo>
                  <a:lnTo>
                    <a:pt x="646" y="543"/>
                  </a:lnTo>
                  <a:lnTo>
                    <a:pt x="637" y="509"/>
                  </a:lnTo>
                  <a:lnTo>
                    <a:pt x="627" y="476"/>
                  </a:lnTo>
                  <a:lnTo>
                    <a:pt x="614" y="442"/>
                  </a:lnTo>
                  <a:lnTo>
                    <a:pt x="601" y="411"/>
                  </a:lnTo>
                  <a:lnTo>
                    <a:pt x="586" y="380"/>
                  </a:lnTo>
                  <a:lnTo>
                    <a:pt x="571" y="349"/>
                  </a:lnTo>
                  <a:lnTo>
                    <a:pt x="554" y="320"/>
                  </a:lnTo>
                  <a:lnTo>
                    <a:pt x="534" y="292"/>
                  </a:lnTo>
                  <a:lnTo>
                    <a:pt x="515" y="264"/>
                  </a:lnTo>
                  <a:lnTo>
                    <a:pt x="494" y="238"/>
                  </a:lnTo>
                  <a:lnTo>
                    <a:pt x="472" y="213"/>
                  </a:lnTo>
                  <a:lnTo>
                    <a:pt x="448" y="189"/>
                  </a:lnTo>
                  <a:lnTo>
                    <a:pt x="424" y="166"/>
                  </a:lnTo>
                  <a:lnTo>
                    <a:pt x="399" y="145"/>
                  </a:lnTo>
                  <a:lnTo>
                    <a:pt x="373" y="125"/>
                  </a:lnTo>
                  <a:lnTo>
                    <a:pt x="346" y="105"/>
                  </a:lnTo>
                  <a:lnTo>
                    <a:pt x="318" y="88"/>
                  </a:lnTo>
                  <a:lnTo>
                    <a:pt x="289" y="72"/>
                  </a:lnTo>
                  <a:lnTo>
                    <a:pt x="260" y="58"/>
                  </a:lnTo>
                  <a:lnTo>
                    <a:pt x="230" y="45"/>
                  </a:lnTo>
                  <a:lnTo>
                    <a:pt x="198" y="32"/>
                  </a:lnTo>
                  <a:lnTo>
                    <a:pt x="167" y="23"/>
                  </a:lnTo>
                  <a:lnTo>
                    <a:pt x="134" y="15"/>
                  </a:lnTo>
                  <a:lnTo>
                    <a:pt x="101" y="8"/>
                  </a:lnTo>
                  <a:lnTo>
                    <a:pt x="68" y="4"/>
                  </a:lnTo>
                  <a:lnTo>
                    <a:pt x="34" y="1"/>
                  </a:lnTo>
                  <a:lnTo>
                    <a:pt x="0" y="0"/>
                  </a:lnTo>
                  <a:lnTo>
                    <a:pt x="0" y="49"/>
                  </a:lnTo>
                  <a:lnTo>
                    <a:pt x="31" y="50"/>
                  </a:lnTo>
                  <a:lnTo>
                    <a:pt x="63" y="52"/>
                  </a:lnTo>
                  <a:lnTo>
                    <a:pt x="94" y="56"/>
                  </a:lnTo>
                  <a:lnTo>
                    <a:pt x="123" y="62"/>
                  </a:lnTo>
                  <a:lnTo>
                    <a:pt x="154" y="70"/>
                  </a:lnTo>
                  <a:lnTo>
                    <a:pt x="183" y="79"/>
                  </a:lnTo>
                  <a:lnTo>
                    <a:pt x="211" y="89"/>
                  </a:lnTo>
                  <a:lnTo>
                    <a:pt x="240" y="101"/>
                  </a:lnTo>
                  <a:lnTo>
                    <a:pt x="267" y="114"/>
                  </a:lnTo>
                  <a:lnTo>
                    <a:pt x="293" y="130"/>
                  </a:lnTo>
                  <a:lnTo>
                    <a:pt x="320" y="146"/>
                  </a:lnTo>
                  <a:lnTo>
                    <a:pt x="344" y="163"/>
                  </a:lnTo>
                  <a:lnTo>
                    <a:pt x="368" y="182"/>
                  </a:lnTo>
                  <a:lnTo>
                    <a:pt x="393" y="202"/>
                  </a:lnTo>
                  <a:lnTo>
                    <a:pt x="415" y="224"/>
                  </a:lnTo>
                  <a:lnTo>
                    <a:pt x="436" y="246"/>
                  </a:lnTo>
                  <a:lnTo>
                    <a:pt x="456" y="269"/>
                  </a:lnTo>
                  <a:lnTo>
                    <a:pt x="477" y="294"/>
                  </a:lnTo>
                  <a:lnTo>
                    <a:pt x="495" y="319"/>
                  </a:lnTo>
                  <a:lnTo>
                    <a:pt x="512" y="345"/>
                  </a:lnTo>
                  <a:lnTo>
                    <a:pt x="528" y="372"/>
                  </a:lnTo>
                  <a:lnTo>
                    <a:pt x="543" y="401"/>
                  </a:lnTo>
                  <a:lnTo>
                    <a:pt x="557" y="430"/>
                  </a:lnTo>
                  <a:lnTo>
                    <a:pt x="570" y="461"/>
                  </a:lnTo>
                  <a:lnTo>
                    <a:pt x="581" y="491"/>
                  </a:lnTo>
                  <a:lnTo>
                    <a:pt x="590" y="522"/>
                  </a:lnTo>
                  <a:lnTo>
                    <a:pt x="599" y="554"/>
                  </a:lnTo>
                  <a:lnTo>
                    <a:pt x="606" y="587"/>
                  </a:lnTo>
                  <a:lnTo>
                    <a:pt x="611" y="619"/>
                  </a:lnTo>
                  <a:lnTo>
                    <a:pt x="615" y="654"/>
                  </a:lnTo>
                  <a:lnTo>
                    <a:pt x="617" y="688"/>
                  </a:lnTo>
                  <a:lnTo>
                    <a:pt x="618" y="723"/>
                  </a:lnTo>
                  <a:lnTo>
                    <a:pt x="618" y="723"/>
                  </a:lnTo>
                  <a:lnTo>
                    <a:pt x="667" y="723"/>
                  </a:lnTo>
                  <a:close/>
                </a:path>
              </a:pathLst>
            </a:custGeom>
            <a:solidFill>
              <a:srgbClr val="FFFFFF"/>
            </a:solidFill>
            <a:ln w="9525">
              <a:noFill/>
              <a:round/>
              <a:headEnd/>
              <a:tailEnd/>
            </a:ln>
          </p:spPr>
          <p:txBody>
            <a:bodyPr/>
            <a:lstStyle/>
            <a:p>
              <a:endParaRPr lang="pt-BR"/>
            </a:p>
          </p:txBody>
        </p:sp>
        <p:sp>
          <p:nvSpPr>
            <p:cNvPr id="401288" name="Freeform 1928"/>
            <p:cNvSpPr>
              <a:spLocks/>
            </p:cNvSpPr>
            <p:nvPr/>
          </p:nvSpPr>
          <p:spPr bwMode="auto">
            <a:xfrm>
              <a:off x="5564" y="1463"/>
              <a:ext cx="16" cy="2472"/>
            </a:xfrm>
            <a:custGeom>
              <a:avLst/>
              <a:gdLst/>
              <a:ahLst/>
              <a:cxnLst>
                <a:cxn ang="0">
                  <a:pos x="0" y="7416"/>
                </a:cxn>
                <a:cxn ang="0">
                  <a:pos x="49" y="7416"/>
                </a:cxn>
                <a:cxn ang="0">
                  <a:pos x="49" y="0"/>
                </a:cxn>
                <a:cxn ang="0">
                  <a:pos x="0" y="0"/>
                </a:cxn>
                <a:cxn ang="0">
                  <a:pos x="0" y="7416"/>
                </a:cxn>
                <a:cxn ang="0">
                  <a:pos x="0" y="7416"/>
                </a:cxn>
              </a:cxnLst>
              <a:rect l="0" t="0" r="r" b="b"/>
              <a:pathLst>
                <a:path w="49" h="7416">
                  <a:moveTo>
                    <a:pt x="0" y="7416"/>
                  </a:moveTo>
                  <a:lnTo>
                    <a:pt x="49" y="7416"/>
                  </a:lnTo>
                  <a:lnTo>
                    <a:pt x="49" y="0"/>
                  </a:lnTo>
                  <a:lnTo>
                    <a:pt x="0" y="0"/>
                  </a:lnTo>
                  <a:lnTo>
                    <a:pt x="0" y="7416"/>
                  </a:lnTo>
                  <a:lnTo>
                    <a:pt x="0" y="7416"/>
                  </a:lnTo>
                  <a:close/>
                </a:path>
              </a:pathLst>
            </a:custGeom>
            <a:solidFill>
              <a:srgbClr val="FFFFFF"/>
            </a:solidFill>
            <a:ln w="9525">
              <a:noFill/>
              <a:round/>
              <a:headEnd/>
              <a:tailEnd/>
            </a:ln>
          </p:spPr>
          <p:txBody>
            <a:bodyPr/>
            <a:lstStyle/>
            <a:p>
              <a:endParaRPr lang="pt-BR"/>
            </a:p>
          </p:txBody>
        </p:sp>
        <p:sp>
          <p:nvSpPr>
            <p:cNvPr id="401289" name="Freeform 1929"/>
            <p:cNvSpPr>
              <a:spLocks/>
            </p:cNvSpPr>
            <p:nvPr/>
          </p:nvSpPr>
          <p:spPr bwMode="auto">
            <a:xfrm>
              <a:off x="5358" y="3935"/>
              <a:ext cx="222" cy="241"/>
            </a:xfrm>
            <a:custGeom>
              <a:avLst/>
              <a:gdLst/>
              <a:ahLst/>
              <a:cxnLst>
                <a:cxn ang="0">
                  <a:pos x="0" y="723"/>
                </a:cxn>
                <a:cxn ang="0">
                  <a:pos x="68" y="719"/>
                </a:cxn>
                <a:cxn ang="0">
                  <a:pos x="134" y="708"/>
                </a:cxn>
                <a:cxn ang="0">
                  <a:pos x="198" y="691"/>
                </a:cxn>
                <a:cxn ang="0">
                  <a:pos x="260" y="665"/>
                </a:cxn>
                <a:cxn ang="0">
                  <a:pos x="318" y="635"/>
                </a:cxn>
                <a:cxn ang="0">
                  <a:pos x="373" y="598"/>
                </a:cxn>
                <a:cxn ang="0">
                  <a:pos x="424" y="557"/>
                </a:cxn>
                <a:cxn ang="0">
                  <a:pos x="472" y="510"/>
                </a:cxn>
                <a:cxn ang="0">
                  <a:pos x="515" y="459"/>
                </a:cxn>
                <a:cxn ang="0">
                  <a:pos x="554" y="403"/>
                </a:cxn>
                <a:cxn ang="0">
                  <a:pos x="586" y="343"/>
                </a:cxn>
                <a:cxn ang="0">
                  <a:pos x="614" y="281"/>
                </a:cxn>
                <a:cxn ang="0">
                  <a:pos x="637" y="214"/>
                </a:cxn>
                <a:cxn ang="0">
                  <a:pos x="654" y="145"/>
                </a:cxn>
                <a:cxn ang="0">
                  <a:pos x="664" y="74"/>
                </a:cxn>
                <a:cxn ang="0">
                  <a:pos x="667" y="0"/>
                </a:cxn>
                <a:cxn ang="0">
                  <a:pos x="617" y="36"/>
                </a:cxn>
                <a:cxn ang="0">
                  <a:pos x="611" y="104"/>
                </a:cxn>
                <a:cxn ang="0">
                  <a:pos x="599" y="169"/>
                </a:cxn>
                <a:cxn ang="0">
                  <a:pos x="581" y="232"/>
                </a:cxn>
                <a:cxn ang="0">
                  <a:pos x="557" y="293"/>
                </a:cxn>
                <a:cxn ang="0">
                  <a:pos x="528" y="351"/>
                </a:cxn>
                <a:cxn ang="0">
                  <a:pos x="495" y="404"/>
                </a:cxn>
                <a:cxn ang="0">
                  <a:pos x="456" y="454"/>
                </a:cxn>
                <a:cxn ang="0">
                  <a:pos x="415" y="499"/>
                </a:cxn>
                <a:cxn ang="0">
                  <a:pos x="368" y="541"/>
                </a:cxn>
                <a:cxn ang="0">
                  <a:pos x="320" y="577"/>
                </a:cxn>
                <a:cxn ang="0">
                  <a:pos x="267" y="609"/>
                </a:cxn>
                <a:cxn ang="0">
                  <a:pos x="211" y="634"/>
                </a:cxn>
                <a:cxn ang="0">
                  <a:pos x="154" y="653"/>
                </a:cxn>
                <a:cxn ang="0">
                  <a:pos x="94" y="667"/>
                </a:cxn>
                <a:cxn ang="0">
                  <a:pos x="31" y="673"/>
                </a:cxn>
                <a:cxn ang="0">
                  <a:pos x="0" y="674"/>
                </a:cxn>
              </a:cxnLst>
              <a:rect l="0" t="0" r="r" b="b"/>
              <a:pathLst>
                <a:path w="667" h="723">
                  <a:moveTo>
                    <a:pt x="0" y="723"/>
                  </a:moveTo>
                  <a:lnTo>
                    <a:pt x="0" y="723"/>
                  </a:lnTo>
                  <a:lnTo>
                    <a:pt x="34" y="722"/>
                  </a:lnTo>
                  <a:lnTo>
                    <a:pt x="68" y="719"/>
                  </a:lnTo>
                  <a:lnTo>
                    <a:pt x="101" y="715"/>
                  </a:lnTo>
                  <a:lnTo>
                    <a:pt x="134" y="708"/>
                  </a:lnTo>
                  <a:lnTo>
                    <a:pt x="167" y="700"/>
                  </a:lnTo>
                  <a:lnTo>
                    <a:pt x="198" y="691"/>
                  </a:lnTo>
                  <a:lnTo>
                    <a:pt x="230" y="678"/>
                  </a:lnTo>
                  <a:lnTo>
                    <a:pt x="260" y="665"/>
                  </a:lnTo>
                  <a:lnTo>
                    <a:pt x="289" y="651"/>
                  </a:lnTo>
                  <a:lnTo>
                    <a:pt x="318" y="635"/>
                  </a:lnTo>
                  <a:lnTo>
                    <a:pt x="346" y="618"/>
                  </a:lnTo>
                  <a:lnTo>
                    <a:pt x="373" y="598"/>
                  </a:lnTo>
                  <a:lnTo>
                    <a:pt x="399" y="578"/>
                  </a:lnTo>
                  <a:lnTo>
                    <a:pt x="424" y="557"/>
                  </a:lnTo>
                  <a:lnTo>
                    <a:pt x="448" y="534"/>
                  </a:lnTo>
                  <a:lnTo>
                    <a:pt x="472" y="510"/>
                  </a:lnTo>
                  <a:lnTo>
                    <a:pt x="494" y="485"/>
                  </a:lnTo>
                  <a:lnTo>
                    <a:pt x="515" y="459"/>
                  </a:lnTo>
                  <a:lnTo>
                    <a:pt x="534" y="431"/>
                  </a:lnTo>
                  <a:lnTo>
                    <a:pt x="554" y="403"/>
                  </a:lnTo>
                  <a:lnTo>
                    <a:pt x="571" y="374"/>
                  </a:lnTo>
                  <a:lnTo>
                    <a:pt x="586" y="343"/>
                  </a:lnTo>
                  <a:lnTo>
                    <a:pt x="601" y="312"/>
                  </a:lnTo>
                  <a:lnTo>
                    <a:pt x="614" y="281"/>
                  </a:lnTo>
                  <a:lnTo>
                    <a:pt x="627" y="247"/>
                  </a:lnTo>
                  <a:lnTo>
                    <a:pt x="637" y="214"/>
                  </a:lnTo>
                  <a:lnTo>
                    <a:pt x="646" y="180"/>
                  </a:lnTo>
                  <a:lnTo>
                    <a:pt x="654" y="145"/>
                  </a:lnTo>
                  <a:lnTo>
                    <a:pt x="659" y="110"/>
                  </a:lnTo>
                  <a:lnTo>
                    <a:pt x="664" y="74"/>
                  </a:lnTo>
                  <a:lnTo>
                    <a:pt x="666" y="38"/>
                  </a:lnTo>
                  <a:lnTo>
                    <a:pt x="667" y="0"/>
                  </a:lnTo>
                  <a:lnTo>
                    <a:pt x="618" y="0"/>
                  </a:lnTo>
                  <a:lnTo>
                    <a:pt x="617" y="36"/>
                  </a:lnTo>
                  <a:lnTo>
                    <a:pt x="615" y="69"/>
                  </a:lnTo>
                  <a:lnTo>
                    <a:pt x="611" y="104"/>
                  </a:lnTo>
                  <a:lnTo>
                    <a:pt x="606" y="136"/>
                  </a:lnTo>
                  <a:lnTo>
                    <a:pt x="599" y="169"/>
                  </a:lnTo>
                  <a:lnTo>
                    <a:pt x="590" y="201"/>
                  </a:lnTo>
                  <a:lnTo>
                    <a:pt x="581" y="232"/>
                  </a:lnTo>
                  <a:lnTo>
                    <a:pt x="570" y="262"/>
                  </a:lnTo>
                  <a:lnTo>
                    <a:pt x="557" y="293"/>
                  </a:lnTo>
                  <a:lnTo>
                    <a:pt x="543" y="322"/>
                  </a:lnTo>
                  <a:lnTo>
                    <a:pt x="528" y="351"/>
                  </a:lnTo>
                  <a:lnTo>
                    <a:pt x="512" y="378"/>
                  </a:lnTo>
                  <a:lnTo>
                    <a:pt x="495" y="404"/>
                  </a:lnTo>
                  <a:lnTo>
                    <a:pt x="477" y="429"/>
                  </a:lnTo>
                  <a:lnTo>
                    <a:pt x="456" y="454"/>
                  </a:lnTo>
                  <a:lnTo>
                    <a:pt x="436" y="477"/>
                  </a:lnTo>
                  <a:lnTo>
                    <a:pt x="415" y="499"/>
                  </a:lnTo>
                  <a:lnTo>
                    <a:pt x="392" y="521"/>
                  </a:lnTo>
                  <a:lnTo>
                    <a:pt x="368" y="541"/>
                  </a:lnTo>
                  <a:lnTo>
                    <a:pt x="344" y="560"/>
                  </a:lnTo>
                  <a:lnTo>
                    <a:pt x="320" y="577"/>
                  </a:lnTo>
                  <a:lnTo>
                    <a:pt x="293" y="593"/>
                  </a:lnTo>
                  <a:lnTo>
                    <a:pt x="267" y="609"/>
                  </a:lnTo>
                  <a:lnTo>
                    <a:pt x="240" y="622"/>
                  </a:lnTo>
                  <a:lnTo>
                    <a:pt x="211" y="634"/>
                  </a:lnTo>
                  <a:lnTo>
                    <a:pt x="183" y="644"/>
                  </a:lnTo>
                  <a:lnTo>
                    <a:pt x="154" y="653"/>
                  </a:lnTo>
                  <a:lnTo>
                    <a:pt x="123" y="661"/>
                  </a:lnTo>
                  <a:lnTo>
                    <a:pt x="94" y="667"/>
                  </a:lnTo>
                  <a:lnTo>
                    <a:pt x="63" y="671"/>
                  </a:lnTo>
                  <a:lnTo>
                    <a:pt x="31" y="673"/>
                  </a:lnTo>
                  <a:lnTo>
                    <a:pt x="0" y="674"/>
                  </a:lnTo>
                  <a:lnTo>
                    <a:pt x="0" y="674"/>
                  </a:lnTo>
                  <a:lnTo>
                    <a:pt x="0" y="723"/>
                  </a:lnTo>
                  <a:close/>
                </a:path>
              </a:pathLst>
            </a:custGeom>
            <a:solidFill>
              <a:srgbClr val="FFFFFF"/>
            </a:solidFill>
            <a:ln w="9525">
              <a:noFill/>
              <a:round/>
              <a:headEnd/>
              <a:tailEnd/>
            </a:ln>
          </p:spPr>
          <p:txBody>
            <a:bodyPr/>
            <a:lstStyle/>
            <a:p>
              <a:endParaRPr lang="pt-BR"/>
            </a:p>
          </p:txBody>
        </p:sp>
        <p:sp>
          <p:nvSpPr>
            <p:cNvPr id="401290" name="Freeform 1930"/>
            <p:cNvSpPr>
              <a:spLocks/>
            </p:cNvSpPr>
            <p:nvPr/>
          </p:nvSpPr>
          <p:spPr bwMode="auto">
            <a:xfrm>
              <a:off x="402" y="4160"/>
              <a:ext cx="4956" cy="16"/>
            </a:xfrm>
            <a:custGeom>
              <a:avLst/>
              <a:gdLst/>
              <a:ahLst/>
              <a:cxnLst>
                <a:cxn ang="0">
                  <a:pos x="0" y="0"/>
                </a:cxn>
                <a:cxn ang="0">
                  <a:pos x="0" y="49"/>
                </a:cxn>
                <a:cxn ang="0">
                  <a:pos x="14866" y="49"/>
                </a:cxn>
                <a:cxn ang="0">
                  <a:pos x="14866" y="0"/>
                </a:cxn>
                <a:cxn ang="0">
                  <a:pos x="0" y="0"/>
                </a:cxn>
                <a:cxn ang="0">
                  <a:pos x="0" y="0"/>
                </a:cxn>
              </a:cxnLst>
              <a:rect l="0" t="0" r="r" b="b"/>
              <a:pathLst>
                <a:path w="14866" h="49">
                  <a:moveTo>
                    <a:pt x="0" y="0"/>
                  </a:moveTo>
                  <a:lnTo>
                    <a:pt x="0" y="49"/>
                  </a:lnTo>
                  <a:lnTo>
                    <a:pt x="14866" y="49"/>
                  </a:lnTo>
                  <a:lnTo>
                    <a:pt x="14866" y="0"/>
                  </a:lnTo>
                  <a:lnTo>
                    <a:pt x="0" y="0"/>
                  </a:lnTo>
                  <a:lnTo>
                    <a:pt x="0" y="0"/>
                  </a:lnTo>
                  <a:close/>
                </a:path>
              </a:pathLst>
            </a:custGeom>
            <a:solidFill>
              <a:srgbClr val="FFFFFF"/>
            </a:solidFill>
            <a:ln w="9525">
              <a:noFill/>
              <a:round/>
              <a:headEnd/>
              <a:tailEnd/>
            </a:ln>
          </p:spPr>
          <p:txBody>
            <a:bodyPr/>
            <a:lstStyle/>
            <a:p>
              <a:endParaRPr lang="pt-BR"/>
            </a:p>
          </p:txBody>
        </p:sp>
        <p:sp>
          <p:nvSpPr>
            <p:cNvPr id="401291" name="Freeform 1931"/>
            <p:cNvSpPr>
              <a:spLocks/>
            </p:cNvSpPr>
            <p:nvPr/>
          </p:nvSpPr>
          <p:spPr bwMode="auto">
            <a:xfrm>
              <a:off x="180" y="3935"/>
              <a:ext cx="222" cy="241"/>
            </a:xfrm>
            <a:custGeom>
              <a:avLst/>
              <a:gdLst/>
              <a:ahLst/>
              <a:cxnLst>
                <a:cxn ang="0">
                  <a:pos x="0" y="0"/>
                </a:cxn>
                <a:cxn ang="0">
                  <a:pos x="3" y="74"/>
                </a:cxn>
                <a:cxn ang="0">
                  <a:pos x="13" y="145"/>
                </a:cxn>
                <a:cxn ang="0">
                  <a:pos x="30" y="214"/>
                </a:cxn>
                <a:cxn ang="0">
                  <a:pos x="53" y="281"/>
                </a:cxn>
                <a:cxn ang="0">
                  <a:pos x="81" y="343"/>
                </a:cxn>
                <a:cxn ang="0">
                  <a:pos x="113" y="403"/>
                </a:cxn>
                <a:cxn ang="0">
                  <a:pos x="152" y="459"/>
                </a:cxn>
                <a:cxn ang="0">
                  <a:pos x="195" y="510"/>
                </a:cxn>
                <a:cxn ang="0">
                  <a:pos x="243" y="557"/>
                </a:cxn>
                <a:cxn ang="0">
                  <a:pos x="294" y="598"/>
                </a:cxn>
                <a:cxn ang="0">
                  <a:pos x="349" y="635"/>
                </a:cxn>
                <a:cxn ang="0">
                  <a:pos x="407" y="665"/>
                </a:cxn>
                <a:cxn ang="0">
                  <a:pos x="469" y="691"/>
                </a:cxn>
                <a:cxn ang="0">
                  <a:pos x="533" y="708"/>
                </a:cxn>
                <a:cxn ang="0">
                  <a:pos x="599" y="719"/>
                </a:cxn>
                <a:cxn ang="0">
                  <a:pos x="667" y="723"/>
                </a:cxn>
                <a:cxn ang="0">
                  <a:pos x="636" y="673"/>
                </a:cxn>
                <a:cxn ang="0">
                  <a:pos x="573" y="667"/>
                </a:cxn>
                <a:cxn ang="0">
                  <a:pos x="513" y="653"/>
                </a:cxn>
                <a:cxn ang="0">
                  <a:pos x="456" y="634"/>
                </a:cxn>
                <a:cxn ang="0">
                  <a:pos x="400" y="609"/>
                </a:cxn>
                <a:cxn ang="0">
                  <a:pos x="347" y="577"/>
                </a:cxn>
                <a:cxn ang="0">
                  <a:pos x="299" y="541"/>
                </a:cxn>
                <a:cxn ang="0">
                  <a:pos x="252" y="499"/>
                </a:cxn>
                <a:cxn ang="0">
                  <a:pos x="211" y="454"/>
                </a:cxn>
                <a:cxn ang="0">
                  <a:pos x="172" y="404"/>
                </a:cxn>
                <a:cxn ang="0">
                  <a:pos x="139" y="351"/>
                </a:cxn>
                <a:cxn ang="0">
                  <a:pos x="109" y="293"/>
                </a:cxn>
                <a:cxn ang="0">
                  <a:pos x="86" y="232"/>
                </a:cxn>
                <a:cxn ang="0">
                  <a:pos x="68" y="169"/>
                </a:cxn>
                <a:cxn ang="0">
                  <a:pos x="56" y="104"/>
                </a:cxn>
                <a:cxn ang="0">
                  <a:pos x="50" y="36"/>
                </a:cxn>
                <a:cxn ang="0">
                  <a:pos x="49" y="0"/>
                </a:cxn>
              </a:cxnLst>
              <a:rect l="0" t="0" r="r" b="b"/>
              <a:pathLst>
                <a:path w="667" h="723">
                  <a:moveTo>
                    <a:pt x="0" y="0"/>
                  </a:moveTo>
                  <a:lnTo>
                    <a:pt x="0" y="0"/>
                  </a:lnTo>
                  <a:lnTo>
                    <a:pt x="1" y="38"/>
                  </a:lnTo>
                  <a:lnTo>
                    <a:pt x="3" y="74"/>
                  </a:lnTo>
                  <a:lnTo>
                    <a:pt x="8" y="110"/>
                  </a:lnTo>
                  <a:lnTo>
                    <a:pt x="13" y="145"/>
                  </a:lnTo>
                  <a:lnTo>
                    <a:pt x="21" y="180"/>
                  </a:lnTo>
                  <a:lnTo>
                    <a:pt x="30" y="214"/>
                  </a:lnTo>
                  <a:lnTo>
                    <a:pt x="41" y="247"/>
                  </a:lnTo>
                  <a:lnTo>
                    <a:pt x="53" y="281"/>
                  </a:lnTo>
                  <a:lnTo>
                    <a:pt x="66" y="312"/>
                  </a:lnTo>
                  <a:lnTo>
                    <a:pt x="81" y="343"/>
                  </a:lnTo>
                  <a:lnTo>
                    <a:pt x="96" y="374"/>
                  </a:lnTo>
                  <a:lnTo>
                    <a:pt x="113" y="403"/>
                  </a:lnTo>
                  <a:lnTo>
                    <a:pt x="133" y="431"/>
                  </a:lnTo>
                  <a:lnTo>
                    <a:pt x="152" y="459"/>
                  </a:lnTo>
                  <a:lnTo>
                    <a:pt x="173" y="485"/>
                  </a:lnTo>
                  <a:lnTo>
                    <a:pt x="195" y="510"/>
                  </a:lnTo>
                  <a:lnTo>
                    <a:pt x="219" y="534"/>
                  </a:lnTo>
                  <a:lnTo>
                    <a:pt x="243" y="557"/>
                  </a:lnTo>
                  <a:lnTo>
                    <a:pt x="268" y="578"/>
                  </a:lnTo>
                  <a:lnTo>
                    <a:pt x="294" y="598"/>
                  </a:lnTo>
                  <a:lnTo>
                    <a:pt x="321" y="618"/>
                  </a:lnTo>
                  <a:lnTo>
                    <a:pt x="349" y="635"/>
                  </a:lnTo>
                  <a:lnTo>
                    <a:pt x="378" y="651"/>
                  </a:lnTo>
                  <a:lnTo>
                    <a:pt x="407" y="665"/>
                  </a:lnTo>
                  <a:lnTo>
                    <a:pt x="437" y="678"/>
                  </a:lnTo>
                  <a:lnTo>
                    <a:pt x="469" y="691"/>
                  </a:lnTo>
                  <a:lnTo>
                    <a:pt x="500" y="700"/>
                  </a:lnTo>
                  <a:lnTo>
                    <a:pt x="533" y="708"/>
                  </a:lnTo>
                  <a:lnTo>
                    <a:pt x="566" y="715"/>
                  </a:lnTo>
                  <a:lnTo>
                    <a:pt x="599" y="719"/>
                  </a:lnTo>
                  <a:lnTo>
                    <a:pt x="633" y="722"/>
                  </a:lnTo>
                  <a:lnTo>
                    <a:pt x="667" y="723"/>
                  </a:lnTo>
                  <a:lnTo>
                    <a:pt x="667" y="674"/>
                  </a:lnTo>
                  <a:lnTo>
                    <a:pt x="636" y="673"/>
                  </a:lnTo>
                  <a:lnTo>
                    <a:pt x="604" y="671"/>
                  </a:lnTo>
                  <a:lnTo>
                    <a:pt x="573" y="667"/>
                  </a:lnTo>
                  <a:lnTo>
                    <a:pt x="543" y="661"/>
                  </a:lnTo>
                  <a:lnTo>
                    <a:pt x="513" y="653"/>
                  </a:lnTo>
                  <a:lnTo>
                    <a:pt x="484" y="644"/>
                  </a:lnTo>
                  <a:lnTo>
                    <a:pt x="456" y="634"/>
                  </a:lnTo>
                  <a:lnTo>
                    <a:pt x="427" y="622"/>
                  </a:lnTo>
                  <a:lnTo>
                    <a:pt x="400" y="609"/>
                  </a:lnTo>
                  <a:lnTo>
                    <a:pt x="374" y="593"/>
                  </a:lnTo>
                  <a:lnTo>
                    <a:pt x="347" y="577"/>
                  </a:lnTo>
                  <a:lnTo>
                    <a:pt x="323" y="560"/>
                  </a:lnTo>
                  <a:lnTo>
                    <a:pt x="299" y="541"/>
                  </a:lnTo>
                  <a:lnTo>
                    <a:pt x="275" y="521"/>
                  </a:lnTo>
                  <a:lnTo>
                    <a:pt x="252" y="499"/>
                  </a:lnTo>
                  <a:lnTo>
                    <a:pt x="231" y="477"/>
                  </a:lnTo>
                  <a:lnTo>
                    <a:pt x="211" y="454"/>
                  </a:lnTo>
                  <a:lnTo>
                    <a:pt x="190" y="429"/>
                  </a:lnTo>
                  <a:lnTo>
                    <a:pt x="172" y="404"/>
                  </a:lnTo>
                  <a:lnTo>
                    <a:pt x="155" y="378"/>
                  </a:lnTo>
                  <a:lnTo>
                    <a:pt x="139" y="351"/>
                  </a:lnTo>
                  <a:lnTo>
                    <a:pt x="124" y="322"/>
                  </a:lnTo>
                  <a:lnTo>
                    <a:pt x="109" y="293"/>
                  </a:lnTo>
                  <a:lnTo>
                    <a:pt x="97" y="262"/>
                  </a:lnTo>
                  <a:lnTo>
                    <a:pt x="86" y="232"/>
                  </a:lnTo>
                  <a:lnTo>
                    <a:pt x="77" y="201"/>
                  </a:lnTo>
                  <a:lnTo>
                    <a:pt x="68" y="169"/>
                  </a:lnTo>
                  <a:lnTo>
                    <a:pt x="61" y="136"/>
                  </a:lnTo>
                  <a:lnTo>
                    <a:pt x="56" y="104"/>
                  </a:lnTo>
                  <a:lnTo>
                    <a:pt x="52" y="69"/>
                  </a:lnTo>
                  <a:lnTo>
                    <a:pt x="50" y="36"/>
                  </a:lnTo>
                  <a:lnTo>
                    <a:pt x="49" y="0"/>
                  </a:lnTo>
                  <a:lnTo>
                    <a:pt x="49" y="0"/>
                  </a:lnTo>
                  <a:lnTo>
                    <a:pt x="0" y="0"/>
                  </a:lnTo>
                  <a:close/>
                </a:path>
              </a:pathLst>
            </a:custGeom>
            <a:solidFill>
              <a:srgbClr val="FFFFFF"/>
            </a:solidFill>
            <a:ln w="9525">
              <a:noFill/>
              <a:round/>
              <a:headEnd/>
              <a:tailEnd/>
            </a:ln>
          </p:spPr>
          <p:txBody>
            <a:bodyPr/>
            <a:lstStyle/>
            <a:p>
              <a:endParaRPr lang="pt-BR"/>
            </a:p>
          </p:txBody>
        </p:sp>
        <p:sp>
          <p:nvSpPr>
            <p:cNvPr id="401292" name="Freeform 1932"/>
            <p:cNvSpPr>
              <a:spLocks/>
            </p:cNvSpPr>
            <p:nvPr/>
          </p:nvSpPr>
          <p:spPr bwMode="auto">
            <a:xfrm>
              <a:off x="180" y="1463"/>
              <a:ext cx="16" cy="2472"/>
            </a:xfrm>
            <a:custGeom>
              <a:avLst/>
              <a:gdLst/>
              <a:ahLst/>
              <a:cxnLst>
                <a:cxn ang="0">
                  <a:pos x="49" y="0"/>
                </a:cxn>
                <a:cxn ang="0">
                  <a:pos x="0" y="0"/>
                </a:cxn>
                <a:cxn ang="0">
                  <a:pos x="0" y="7416"/>
                </a:cxn>
                <a:cxn ang="0">
                  <a:pos x="49" y="7416"/>
                </a:cxn>
                <a:cxn ang="0">
                  <a:pos x="49" y="0"/>
                </a:cxn>
                <a:cxn ang="0">
                  <a:pos x="49" y="0"/>
                </a:cxn>
              </a:cxnLst>
              <a:rect l="0" t="0" r="r" b="b"/>
              <a:pathLst>
                <a:path w="49" h="7416">
                  <a:moveTo>
                    <a:pt x="49" y="0"/>
                  </a:moveTo>
                  <a:lnTo>
                    <a:pt x="0" y="0"/>
                  </a:lnTo>
                  <a:lnTo>
                    <a:pt x="0" y="7416"/>
                  </a:lnTo>
                  <a:lnTo>
                    <a:pt x="49" y="7416"/>
                  </a:lnTo>
                  <a:lnTo>
                    <a:pt x="49" y="0"/>
                  </a:lnTo>
                  <a:lnTo>
                    <a:pt x="49" y="0"/>
                  </a:lnTo>
                  <a:close/>
                </a:path>
              </a:pathLst>
            </a:custGeom>
            <a:solidFill>
              <a:srgbClr val="FFFFFF"/>
            </a:solidFill>
            <a:ln w="9525">
              <a:noFill/>
              <a:round/>
              <a:headEnd/>
              <a:tailEnd/>
            </a:ln>
          </p:spPr>
          <p:txBody>
            <a:bodyPr/>
            <a:lstStyle/>
            <a:p>
              <a:endParaRPr lang="pt-BR"/>
            </a:p>
          </p:txBody>
        </p:sp>
        <p:sp>
          <p:nvSpPr>
            <p:cNvPr id="401293" name="Freeform 1933"/>
            <p:cNvSpPr>
              <a:spLocks/>
            </p:cNvSpPr>
            <p:nvPr/>
          </p:nvSpPr>
          <p:spPr bwMode="auto">
            <a:xfrm>
              <a:off x="180" y="1222"/>
              <a:ext cx="222" cy="241"/>
            </a:xfrm>
            <a:custGeom>
              <a:avLst/>
              <a:gdLst/>
              <a:ahLst/>
              <a:cxnLst>
                <a:cxn ang="0">
                  <a:pos x="667" y="0"/>
                </a:cxn>
                <a:cxn ang="0">
                  <a:pos x="599" y="4"/>
                </a:cxn>
                <a:cxn ang="0">
                  <a:pos x="533" y="15"/>
                </a:cxn>
                <a:cxn ang="0">
                  <a:pos x="469" y="32"/>
                </a:cxn>
                <a:cxn ang="0">
                  <a:pos x="407" y="58"/>
                </a:cxn>
                <a:cxn ang="0">
                  <a:pos x="349" y="88"/>
                </a:cxn>
                <a:cxn ang="0">
                  <a:pos x="294" y="125"/>
                </a:cxn>
                <a:cxn ang="0">
                  <a:pos x="243" y="166"/>
                </a:cxn>
                <a:cxn ang="0">
                  <a:pos x="195" y="213"/>
                </a:cxn>
                <a:cxn ang="0">
                  <a:pos x="152" y="264"/>
                </a:cxn>
                <a:cxn ang="0">
                  <a:pos x="113" y="320"/>
                </a:cxn>
                <a:cxn ang="0">
                  <a:pos x="81" y="380"/>
                </a:cxn>
                <a:cxn ang="0">
                  <a:pos x="53" y="442"/>
                </a:cxn>
                <a:cxn ang="0">
                  <a:pos x="30" y="509"/>
                </a:cxn>
                <a:cxn ang="0">
                  <a:pos x="13" y="578"/>
                </a:cxn>
                <a:cxn ang="0">
                  <a:pos x="3" y="649"/>
                </a:cxn>
                <a:cxn ang="0">
                  <a:pos x="0" y="723"/>
                </a:cxn>
                <a:cxn ang="0">
                  <a:pos x="50" y="687"/>
                </a:cxn>
                <a:cxn ang="0">
                  <a:pos x="56" y="619"/>
                </a:cxn>
                <a:cxn ang="0">
                  <a:pos x="68" y="554"/>
                </a:cxn>
                <a:cxn ang="0">
                  <a:pos x="86" y="491"/>
                </a:cxn>
                <a:cxn ang="0">
                  <a:pos x="109" y="430"/>
                </a:cxn>
                <a:cxn ang="0">
                  <a:pos x="139" y="372"/>
                </a:cxn>
                <a:cxn ang="0">
                  <a:pos x="172" y="319"/>
                </a:cxn>
                <a:cxn ang="0">
                  <a:pos x="211" y="269"/>
                </a:cxn>
                <a:cxn ang="0">
                  <a:pos x="252" y="224"/>
                </a:cxn>
                <a:cxn ang="0">
                  <a:pos x="299" y="182"/>
                </a:cxn>
                <a:cxn ang="0">
                  <a:pos x="347" y="146"/>
                </a:cxn>
                <a:cxn ang="0">
                  <a:pos x="400" y="114"/>
                </a:cxn>
                <a:cxn ang="0">
                  <a:pos x="456" y="89"/>
                </a:cxn>
                <a:cxn ang="0">
                  <a:pos x="513" y="70"/>
                </a:cxn>
                <a:cxn ang="0">
                  <a:pos x="573" y="56"/>
                </a:cxn>
                <a:cxn ang="0">
                  <a:pos x="636" y="50"/>
                </a:cxn>
                <a:cxn ang="0">
                  <a:pos x="667" y="49"/>
                </a:cxn>
              </a:cxnLst>
              <a:rect l="0" t="0" r="r" b="b"/>
              <a:pathLst>
                <a:path w="667" h="723">
                  <a:moveTo>
                    <a:pt x="667" y="0"/>
                  </a:moveTo>
                  <a:lnTo>
                    <a:pt x="667" y="0"/>
                  </a:lnTo>
                  <a:lnTo>
                    <a:pt x="633" y="1"/>
                  </a:lnTo>
                  <a:lnTo>
                    <a:pt x="599" y="4"/>
                  </a:lnTo>
                  <a:lnTo>
                    <a:pt x="566" y="8"/>
                  </a:lnTo>
                  <a:lnTo>
                    <a:pt x="533" y="15"/>
                  </a:lnTo>
                  <a:lnTo>
                    <a:pt x="500" y="23"/>
                  </a:lnTo>
                  <a:lnTo>
                    <a:pt x="469" y="32"/>
                  </a:lnTo>
                  <a:lnTo>
                    <a:pt x="437" y="45"/>
                  </a:lnTo>
                  <a:lnTo>
                    <a:pt x="407" y="58"/>
                  </a:lnTo>
                  <a:lnTo>
                    <a:pt x="378" y="72"/>
                  </a:lnTo>
                  <a:lnTo>
                    <a:pt x="349" y="88"/>
                  </a:lnTo>
                  <a:lnTo>
                    <a:pt x="321" y="105"/>
                  </a:lnTo>
                  <a:lnTo>
                    <a:pt x="294" y="125"/>
                  </a:lnTo>
                  <a:lnTo>
                    <a:pt x="268" y="145"/>
                  </a:lnTo>
                  <a:lnTo>
                    <a:pt x="243" y="166"/>
                  </a:lnTo>
                  <a:lnTo>
                    <a:pt x="219" y="189"/>
                  </a:lnTo>
                  <a:lnTo>
                    <a:pt x="195" y="213"/>
                  </a:lnTo>
                  <a:lnTo>
                    <a:pt x="173" y="238"/>
                  </a:lnTo>
                  <a:lnTo>
                    <a:pt x="152" y="264"/>
                  </a:lnTo>
                  <a:lnTo>
                    <a:pt x="133" y="292"/>
                  </a:lnTo>
                  <a:lnTo>
                    <a:pt x="113" y="320"/>
                  </a:lnTo>
                  <a:lnTo>
                    <a:pt x="96" y="349"/>
                  </a:lnTo>
                  <a:lnTo>
                    <a:pt x="81" y="380"/>
                  </a:lnTo>
                  <a:lnTo>
                    <a:pt x="66" y="411"/>
                  </a:lnTo>
                  <a:lnTo>
                    <a:pt x="53" y="442"/>
                  </a:lnTo>
                  <a:lnTo>
                    <a:pt x="41" y="476"/>
                  </a:lnTo>
                  <a:lnTo>
                    <a:pt x="30" y="509"/>
                  </a:lnTo>
                  <a:lnTo>
                    <a:pt x="21" y="543"/>
                  </a:lnTo>
                  <a:lnTo>
                    <a:pt x="13" y="578"/>
                  </a:lnTo>
                  <a:lnTo>
                    <a:pt x="8" y="613"/>
                  </a:lnTo>
                  <a:lnTo>
                    <a:pt x="3" y="649"/>
                  </a:lnTo>
                  <a:lnTo>
                    <a:pt x="1" y="685"/>
                  </a:lnTo>
                  <a:lnTo>
                    <a:pt x="0" y="723"/>
                  </a:lnTo>
                  <a:lnTo>
                    <a:pt x="49" y="723"/>
                  </a:lnTo>
                  <a:lnTo>
                    <a:pt x="50" y="687"/>
                  </a:lnTo>
                  <a:lnTo>
                    <a:pt x="52" y="654"/>
                  </a:lnTo>
                  <a:lnTo>
                    <a:pt x="56" y="619"/>
                  </a:lnTo>
                  <a:lnTo>
                    <a:pt x="61" y="587"/>
                  </a:lnTo>
                  <a:lnTo>
                    <a:pt x="68" y="554"/>
                  </a:lnTo>
                  <a:lnTo>
                    <a:pt x="77" y="522"/>
                  </a:lnTo>
                  <a:lnTo>
                    <a:pt x="86" y="491"/>
                  </a:lnTo>
                  <a:lnTo>
                    <a:pt x="97" y="461"/>
                  </a:lnTo>
                  <a:lnTo>
                    <a:pt x="109" y="430"/>
                  </a:lnTo>
                  <a:lnTo>
                    <a:pt x="124" y="401"/>
                  </a:lnTo>
                  <a:lnTo>
                    <a:pt x="139" y="372"/>
                  </a:lnTo>
                  <a:lnTo>
                    <a:pt x="155" y="345"/>
                  </a:lnTo>
                  <a:lnTo>
                    <a:pt x="172" y="319"/>
                  </a:lnTo>
                  <a:lnTo>
                    <a:pt x="190" y="294"/>
                  </a:lnTo>
                  <a:lnTo>
                    <a:pt x="211" y="269"/>
                  </a:lnTo>
                  <a:lnTo>
                    <a:pt x="231" y="246"/>
                  </a:lnTo>
                  <a:lnTo>
                    <a:pt x="252" y="224"/>
                  </a:lnTo>
                  <a:lnTo>
                    <a:pt x="274" y="202"/>
                  </a:lnTo>
                  <a:lnTo>
                    <a:pt x="299" y="182"/>
                  </a:lnTo>
                  <a:lnTo>
                    <a:pt x="323" y="163"/>
                  </a:lnTo>
                  <a:lnTo>
                    <a:pt x="347" y="146"/>
                  </a:lnTo>
                  <a:lnTo>
                    <a:pt x="374" y="130"/>
                  </a:lnTo>
                  <a:lnTo>
                    <a:pt x="400" y="114"/>
                  </a:lnTo>
                  <a:lnTo>
                    <a:pt x="427" y="101"/>
                  </a:lnTo>
                  <a:lnTo>
                    <a:pt x="456" y="89"/>
                  </a:lnTo>
                  <a:lnTo>
                    <a:pt x="484" y="79"/>
                  </a:lnTo>
                  <a:lnTo>
                    <a:pt x="513" y="70"/>
                  </a:lnTo>
                  <a:lnTo>
                    <a:pt x="543" y="62"/>
                  </a:lnTo>
                  <a:lnTo>
                    <a:pt x="573" y="56"/>
                  </a:lnTo>
                  <a:lnTo>
                    <a:pt x="604" y="52"/>
                  </a:lnTo>
                  <a:lnTo>
                    <a:pt x="636" y="50"/>
                  </a:lnTo>
                  <a:lnTo>
                    <a:pt x="667" y="49"/>
                  </a:lnTo>
                  <a:lnTo>
                    <a:pt x="667" y="49"/>
                  </a:lnTo>
                  <a:lnTo>
                    <a:pt x="667" y="0"/>
                  </a:lnTo>
                  <a:close/>
                </a:path>
              </a:pathLst>
            </a:custGeom>
            <a:solidFill>
              <a:srgbClr val="FFFFFF"/>
            </a:solidFill>
            <a:ln w="9525">
              <a:noFill/>
              <a:round/>
              <a:headEnd/>
              <a:tailEnd/>
            </a:ln>
          </p:spPr>
          <p:txBody>
            <a:bodyPr/>
            <a:lstStyle/>
            <a:p>
              <a:endParaRPr lang="pt-BR"/>
            </a:p>
          </p:txBody>
        </p:sp>
      </p:grpSp>
      <p:grpSp>
        <p:nvGrpSpPr>
          <p:cNvPr id="400386" name="Group 1026"/>
          <p:cNvGrpSpPr>
            <a:grpSpLocks/>
          </p:cNvGrpSpPr>
          <p:nvPr/>
        </p:nvGrpSpPr>
        <p:grpSpPr bwMode="auto">
          <a:xfrm>
            <a:off x="6672263" y="1736725"/>
            <a:ext cx="1995487" cy="2189163"/>
            <a:chOff x="4272" y="1536"/>
            <a:chExt cx="1952" cy="1962"/>
          </a:xfrm>
        </p:grpSpPr>
        <p:grpSp>
          <p:nvGrpSpPr>
            <p:cNvPr id="400387" name="Group 1027"/>
            <p:cNvGrpSpPr>
              <a:grpSpLocks/>
            </p:cNvGrpSpPr>
            <p:nvPr/>
          </p:nvGrpSpPr>
          <p:grpSpPr bwMode="auto">
            <a:xfrm>
              <a:off x="4272" y="1536"/>
              <a:ext cx="1952" cy="1962"/>
              <a:chOff x="2684" y="3145"/>
              <a:chExt cx="388" cy="391"/>
            </a:xfrm>
          </p:grpSpPr>
          <p:sp>
            <p:nvSpPr>
              <p:cNvPr id="400388" name="Freeform 1028"/>
              <p:cNvSpPr>
                <a:spLocks/>
              </p:cNvSpPr>
              <p:nvPr/>
            </p:nvSpPr>
            <p:spPr bwMode="auto">
              <a:xfrm>
                <a:off x="2686" y="3147"/>
                <a:ext cx="382" cy="387"/>
              </a:xfrm>
              <a:custGeom>
                <a:avLst/>
                <a:gdLst/>
                <a:ahLst/>
                <a:cxnLst>
                  <a:cxn ang="0">
                    <a:pos x="17" y="105"/>
                  </a:cxn>
                  <a:cxn ang="0">
                    <a:pos x="38" y="94"/>
                  </a:cxn>
                  <a:cxn ang="0">
                    <a:pos x="61" y="80"/>
                  </a:cxn>
                  <a:cxn ang="0">
                    <a:pos x="73" y="61"/>
                  </a:cxn>
                  <a:cxn ang="0">
                    <a:pos x="86" y="42"/>
                  </a:cxn>
                  <a:cxn ang="0">
                    <a:pos x="107" y="32"/>
                  </a:cxn>
                  <a:cxn ang="0">
                    <a:pos x="132" y="30"/>
                  </a:cxn>
                  <a:cxn ang="0">
                    <a:pos x="155" y="19"/>
                  </a:cxn>
                  <a:cxn ang="0">
                    <a:pos x="175" y="4"/>
                  </a:cxn>
                  <a:cxn ang="0">
                    <a:pos x="201" y="0"/>
                  </a:cxn>
                  <a:cxn ang="0">
                    <a:pos x="228" y="9"/>
                  </a:cxn>
                  <a:cxn ang="0">
                    <a:pos x="257" y="23"/>
                  </a:cxn>
                  <a:cxn ang="0">
                    <a:pos x="301" y="30"/>
                  </a:cxn>
                  <a:cxn ang="0">
                    <a:pos x="336" y="38"/>
                  </a:cxn>
                  <a:cxn ang="0">
                    <a:pos x="347" y="52"/>
                  </a:cxn>
                  <a:cxn ang="0">
                    <a:pos x="351" y="67"/>
                  </a:cxn>
                  <a:cxn ang="0">
                    <a:pos x="365" y="99"/>
                  </a:cxn>
                  <a:cxn ang="0">
                    <a:pos x="382" y="140"/>
                  </a:cxn>
                  <a:cxn ang="0">
                    <a:pos x="382" y="169"/>
                  </a:cxn>
                  <a:cxn ang="0">
                    <a:pos x="372" y="194"/>
                  </a:cxn>
                  <a:cxn ang="0">
                    <a:pos x="366" y="220"/>
                  </a:cxn>
                  <a:cxn ang="0">
                    <a:pos x="370" y="241"/>
                  </a:cxn>
                  <a:cxn ang="0">
                    <a:pos x="374" y="259"/>
                  </a:cxn>
                  <a:cxn ang="0">
                    <a:pos x="368" y="280"/>
                  </a:cxn>
                  <a:cxn ang="0">
                    <a:pos x="349" y="301"/>
                  </a:cxn>
                  <a:cxn ang="0">
                    <a:pos x="315" y="314"/>
                  </a:cxn>
                  <a:cxn ang="0">
                    <a:pos x="288" y="334"/>
                  </a:cxn>
                  <a:cxn ang="0">
                    <a:pos x="271" y="362"/>
                  </a:cxn>
                  <a:cxn ang="0">
                    <a:pos x="251" y="383"/>
                  </a:cxn>
                  <a:cxn ang="0">
                    <a:pos x="226" y="385"/>
                  </a:cxn>
                  <a:cxn ang="0">
                    <a:pos x="188" y="370"/>
                  </a:cxn>
                  <a:cxn ang="0">
                    <a:pos x="150" y="341"/>
                  </a:cxn>
                  <a:cxn ang="0">
                    <a:pos x="111" y="328"/>
                  </a:cxn>
                  <a:cxn ang="0">
                    <a:pos x="75" y="330"/>
                  </a:cxn>
                  <a:cxn ang="0">
                    <a:pos x="38" y="324"/>
                  </a:cxn>
                  <a:cxn ang="0">
                    <a:pos x="19" y="312"/>
                  </a:cxn>
                  <a:cxn ang="0">
                    <a:pos x="10" y="303"/>
                  </a:cxn>
                  <a:cxn ang="0">
                    <a:pos x="4" y="282"/>
                  </a:cxn>
                  <a:cxn ang="0">
                    <a:pos x="8" y="255"/>
                  </a:cxn>
                  <a:cxn ang="0">
                    <a:pos x="10" y="222"/>
                  </a:cxn>
                  <a:cxn ang="0">
                    <a:pos x="6" y="186"/>
                  </a:cxn>
                  <a:cxn ang="0">
                    <a:pos x="0" y="153"/>
                  </a:cxn>
                  <a:cxn ang="0">
                    <a:pos x="6" y="124"/>
                  </a:cxn>
                </a:cxnLst>
                <a:rect l="0" t="0" r="r" b="b"/>
                <a:pathLst>
                  <a:path w="382" h="387">
                    <a:moveTo>
                      <a:pt x="11" y="111"/>
                    </a:moveTo>
                    <a:lnTo>
                      <a:pt x="17" y="105"/>
                    </a:lnTo>
                    <a:lnTo>
                      <a:pt x="25" y="99"/>
                    </a:lnTo>
                    <a:lnTo>
                      <a:pt x="38" y="94"/>
                    </a:lnTo>
                    <a:lnTo>
                      <a:pt x="54" y="88"/>
                    </a:lnTo>
                    <a:lnTo>
                      <a:pt x="61" y="80"/>
                    </a:lnTo>
                    <a:lnTo>
                      <a:pt x="67" y="73"/>
                    </a:lnTo>
                    <a:lnTo>
                      <a:pt x="73" y="61"/>
                    </a:lnTo>
                    <a:lnTo>
                      <a:pt x="79" y="50"/>
                    </a:lnTo>
                    <a:lnTo>
                      <a:pt x="86" y="42"/>
                    </a:lnTo>
                    <a:lnTo>
                      <a:pt x="96" y="36"/>
                    </a:lnTo>
                    <a:lnTo>
                      <a:pt x="107" y="32"/>
                    </a:lnTo>
                    <a:lnTo>
                      <a:pt x="119" y="30"/>
                    </a:lnTo>
                    <a:lnTo>
                      <a:pt x="132" y="30"/>
                    </a:lnTo>
                    <a:lnTo>
                      <a:pt x="146" y="27"/>
                    </a:lnTo>
                    <a:lnTo>
                      <a:pt x="155" y="19"/>
                    </a:lnTo>
                    <a:lnTo>
                      <a:pt x="163" y="9"/>
                    </a:lnTo>
                    <a:lnTo>
                      <a:pt x="175" y="4"/>
                    </a:lnTo>
                    <a:lnTo>
                      <a:pt x="184" y="0"/>
                    </a:lnTo>
                    <a:lnTo>
                      <a:pt x="201" y="0"/>
                    </a:lnTo>
                    <a:lnTo>
                      <a:pt x="217" y="4"/>
                    </a:lnTo>
                    <a:lnTo>
                      <a:pt x="228" y="9"/>
                    </a:lnTo>
                    <a:lnTo>
                      <a:pt x="240" y="15"/>
                    </a:lnTo>
                    <a:lnTo>
                      <a:pt x="257" y="23"/>
                    </a:lnTo>
                    <a:lnTo>
                      <a:pt x="274" y="28"/>
                    </a:lnTo>
                    <a:lnTo>
                      <a:pt x="301" y="30"/>
                    </a:lnTo>
                    <a:lnTo>
                      <a:pt x="324" y="32"/>
                    </a:lnTo>
                    <a:lnTo>
                      <a:pt x="336" y="38"/>
                    </a:lnTo>
                    <a:lnTo>
                      <a:pt x="343" y="48"/>
                    </a:lnTo>
                    <a:lnTo>
                      <a:pt x="347" y="52"/>
                    </a:lnTo>
                    <a:lnTo>
                      <a:pt x="351" y="59"/>
                    </a:lnTo>
                    <a:lnTo>
                      <a:pt x="351" y="67"/>
                    </a:lnTo>
                    <a:lnTo>
                      <a:pt x="351" y="75"/>
                    </a:lnTo>
                    <a:lnTo>
                      <a:pt x="365" y="99"/>
                    </a:lnTo>
                    <a:lnTo>
                      <a:pt x="378" y="124"/>
                    </a:lnTo>
                    <a:lnTo>
                      <a:pt x="382" y="140"/>
                    </a:lnTo>
                    <a:lnTo>
                      <a:pt x="382" y="155"/>
                    </a:lnTo>
                    <a:lnTo>
                      <a:pt x="382" y="169"/>
                    </a:lnTo>
                    <a:lnTo>
                      <a:pt x="378" y="182"/>
                    </a:lnTo>
                    <a:lnTo>
                      <a:pt x="372" y="194"/>
                    </a:lnTo>
                    <a:lnTo>
                      <a:pt x="366" y="207"/>
                    </a:lnTo>
                    <a:lnTo>
                      <a:pt x="366" y="220"/>
                    </a:lnTo>
                    <a:lnTo>
                      <a:pt x="366" y="232"/>
                    </a:lnTo>
                    <a:lnTo>
                      <a:pt x="370" y="241"/>
                    </a:lnTo>
                    <a:lnTo>
                      <a:pt x="374" y="249"/>
                    </a:lnTo>
                    <a:lnTo>
                      <a:pt x="374" y="259"/>
                    </a:lnTo>
                    <a:lnTo>
                      <a:pt x="374" y="268"/>
                    </a:lnTo>
                    <a:lnTo>
                      <a:pt x="368" y="280"/>
                    </a:lnTo>
                    <a:lnTo>
                      <a:pt x="361" y="291"/>
                    </a:lnTo>
                    <a:lnTo>
                      <a:pt x="349" y="301"/>
                    </a:lnTo>
                    <a:lnTo>
                      <a:pt x="334" y="309"/>
                    </a:lnTo>
                    <a:lnTo>
                      <a:pt x="315" y="314"/>
                    </a:lnTo>
                    <a:lnTo>
                      <a:pt x="297" y="322"/>
                    </a:lnTo>
                    <a:lnTo>
                      <a:pt x="288" y="334"/>
                    </a:lnTo>
                    <a:lnTo>
                      <a:pt x="280" y="347"/>
                    </a:lnTo>
                    <a:lnTo>
                      <a:pt x="271" y="362"/>
                    </a:lnTo>
                    <a:lnTo>
                      <a:pt x="259" y="378"/>
                    </a:lnTo>
                    <a:lnTo>
                      <a:pt x="251" y="383"/>
                    </a:lnTo>
                    <a:lnTo>
                      <a:pt x="242" y="387"/>
                    </a:lnTo>
                    <a:lnTo>
                      <a:pt x="226" y="385"/>
                    </a:lnTo>
                    <a:lnTo>
                      <a:pt x="209" y="382"/>
                    </a:lnTo>
                    <a:lnTo>
                      <a:pt x="188" y="370"/>
                    </a:lnTo>
                    <a:lnTo>
                      <a:pt x="167" y="357"/>
                    </a:lnTo>
                    <a:lnTo>
                      <a:pt x="150" y="341"/>
                    </a:lnTo>
                    <a:lnTo>
                      <a:pt x="130" y="330"/>
                    </a:lnTo>
                    <a:lnTo>
                      <a:pt x="111" y="328"/>
                    </a:lnTo>
                    <a:lnTo>
                      <a:pt x="92" y="328"/>
                    </a:lnTo>
                    <a:lnTo>
                      <a:pt x="75" y="330"/>
                    </a:lnTo>
                    <a:lnTo>
                      <a:pt x="56" y="330"/>
                    </a:lnTo>
                    <a:lnTo>
                      <a:pt x="38" y="324"/>
                    </a:lnTo>
                    <a:lnTo>
                      <a:pt x="25" y="318"/>
                    </a:lnTo>
                    <a:lnTo>
                      <a:pt x="19" y="312"/>
                    </a:lnTo>
                    <a:lnTo>
                      <a:pt x="13" y="309"/>
                    </a:lnTo>
                    <a:lnTo>
                      <a:pt x="10" y="303"/>
                    </a:lnTo>
                    <a:lnTo>
                      <a:pt x="6" y="297"/>
                    </a:lnTo>
                    <a:lnTo>
                      <a:pt x="4" y="282"/>
                    </a:lnTo>
                    <a:lnTo>
                      <a:pt x="4" y="266"/>
                    </a:lnTo>
                    <a:lnTo>
                      <a:pt x="8" y="255"/>
                    </a:lnTo>
                    <a:lnTo>
                      <a:pt x="11" y="243"/>
                    </a:lnTo>
                    <a:lnTo>
                      <a:pt x="10" y="222"/>
                    </a:lnTo>
                    <a:lnTo>
                      <a:pt x="8" y="203"/>
                    </a:lnTo>
                    <a:lnTo>
                      <a:pt x="6" y="186"/>
                    </a:lnTo>
                    <a:lnTo>
                      <a:pt x="2" y="169"/>
                    </a:lnTo>
                    <a:lnTo>
                      <a:pt x="0" y="153"/>
                    </a:lnTo>
                    <a:lnTo>
                      <a:pt x="0" y="138"/>
                    </a:lnTo>
                    <a:lnTo>
                      <a:pt x="6" y="124"/>
                    </a:lnTo>
                    <a:lnTo>
                      <a:pt x="11" y="111"/>
                    </a:lnTo>
                    <a:close/>
                  </a:path>
                </a:pathLst>
              </a:custGeom>
              <a:solidFill>
                <a:srgbClr val="F4AECB"/>
              </a:solidFill>
              <a:ln w="9525">
                <a:noFill/>
                <a:round/>
                <a:headEnd/>
                <a:tailEnd/>
              </a:ln>
            </p:spPr>
            <p:txBody>
              <a:bodyPr/>
              <a:lstStyle/>
              <a:p>
                <a:endParaRPr lang="pt-BR"/>
              </a:p>
            </p:txBody>
          </p:sp>
          <p:sp>
            <p:nvSpPr>
              <p:cNvPr id="400389" name="Freeform 1029"/>
              <p:cNvSpPr>
                <a:spLocks/>
              </p:cNvSpPr>
              <p:nvPr/>
            </p:nvSpPr>
            <p:spPr bwMode="auto">
              <a:xfrm>
                <a:off x="2696" y="3245"/>
                <a:ext cx="17" cy="15"/>
              </a:xfrm>
              <a:custGeom>
                <a:avLst/>
                <a:gdLst/>
                <a:ahLst/>
                <a:cxnLst>
                  <a:cxn ang="0">
                    <a:pos x="13" y="0"/>
                  </a:cxn>
                  <a:cxn ang="0">
                    <a:pos x="13" y="0"/>
                  </a:cxn>
                  <a:cxn ang="0">
                    <a:pos x="5" y="5"/>
                  </a:cxn>
                  <a:cxn ang="0">
                    <a:pos x="0" y="11"/>
                  </a:cxn>
                  <a:cxn ang="0">
                    <a:pos x="3" y="15"/>
                  </a:cxn>
                  <a:cxn ang="0">
                    <a:pos x="9" y="7"/>
                  </a:cxn>
                  <a:cxn ang="0">
                    <a:pos x="17" y="3"/>
                  </a:cxn>
                  <a:cxn ang="0">
                    <a:pos x="17" y="3"/>
                  </a:cxn>
                  <a:cxn ang="0">
                    <a:pos x="13" y="0"/>
                  </a:cxn>
                </a:cxnLst>
                <a:rect l="0" t="0" r="r" b="b"/>
                <a:pathLst>
                  <a:path w="17" h="15">
                    <a:moveTo>
                      <a:pt x="13" y="0"/>
                    </a:moveTo>
                    <a:lnTo>
                      <a:pt x="13" y="0"/>
                    </a:lnTo>
                    <a:lnTo>
                      <a:pt x="5" y="5"/>
                    </a:lnTo>
                    <a:lnTo>
                      <a:pt x="0" y="11"/>
                    </a:lnTo>
                    <a:lnTo>
                      <a:pt x="3" y="15"/>
                    </a:lnTo>
                    <a:lnTo>
                      <a:pt x="9" y="7"/>
                    </a:lnTo>
                    <a:lnTo>
                      <a:pt x="17" y="3"/>
                    </a:lnTo>
                    <a:lnTo>
                      <a:pt x="17" y="3"/>
                    </a:lnTo>
                    <a:lnTo>
                      <a:pt x="13" y="0"/>
                    </a:lnTo>
                    <a:close/>
                  </a:path>
                </a:pathLst>
              </a:custGeom>
              <a:solidFill>
                <a:srgbClr val="1F1A17"/>
              </a:solidFill>
              <a:ln w="9525">
                <a:noFill/>
                <a:round/>
                <a:headEnd/>
                <a:tailEnd/>
              </a:ln>
            </p:spPr>
            <p:txBody>
              <a:bodyPr/>
              <a:lstStyle/>
              <a:p>
                <a:endParaRPr lang="pt-BR"/>
              </a:p>
            </p:txBody>
          </p:sp>
          <p:sp>
            <p:nvSpPr>
              <p:cNvPr id="400390" name="Freeform 1030"/>
              <p:cNvSpPr>
                <a:spLocks/>
              </p:cNvSpPr>
              <p:nvPr/>
            </p:nvSpPr>
            <p:spPr bwMode="auto">
              <a:xfrm>
                <a:off x="2709" y="3233"/>
                <a:ext cx="31" cy="15"/>
              </a:xfrm>
              <a:custGeom>
                <a:avLst/>
                <a:gdLst/>
                <a:ahLst/>
                <a:cxnLst>
                  <a:cxn ang="0">
                    <a:pos x="29" y="0"/>
                  </a:cxn>
                  <a:cxn ang="0">
                    <a:pos x="29" y="0"/>
                  </a:cxn>
                  <a:cxn ang="0">
                    <a:pos x="15" y="6"/>
                  </a:cxn>
                  <a:cxn ang="0">
                    <a:pos x="0" y="12"/>
                  </a:cxn>
                  <a:cxn ang="0">
                    <a:pos x="4" y="15"/>
                  </a:cxn>
                  <a:cxn ang="0">
                    <a:pos x="17" y="10"/>
                  </a:cxn>
                  <a:cxn ang="0">
                    <a:pos x="31" y="4"/>
                  </a:cxn>
                  <a:cxn ang="0">
                    <a:pos x="31" y="4"/>
                  </a:cxn>
                  <a:cxn ang="0">
                    <a:pos x="29" y="0"/>
                  </a:cxn>
                </a:cxnLst>
                <a:rect l="0" t="0" r="r" b="b"/>
                <a:pathLst>
                  <a:path w="31" h="15">
                    <a:moveTo>
                      <a:pt x="29" y="0"/>
                    </a:moveTo>
                    <a:lnTo>
                      <a:pt x="29" y="0"/>
                    </a:lnTo>
                    <a:lnTo>
                      <a:pt x="15" y="6"/>
                    </a:lnTo>
                    <a:lnTo>
                      <a:pt x="0" y="12"/>
                    </a:lnTo>
                    <a:lnTo>
                      <a:pt x="4" y="15"/>
                    </a:lnTo>
                    <a:lnTo>
                      <a:pt x="17" y="10"/>
                    </a:lnTo>
                    <a:lnTo>
                      <a:pt x="31" y="4"/>
                    </a:lnTo>
                    <a:lnTo>
                      <a:pt x="31" y="4"/>
                    </a:lnTo>
                    <a:lnTo>
                      <a:pt x="29" y="0"/>
                    </a:lnTo>
                    <a:close/>
                  </a:path>
                </a:pathLst>
              </a:custGeom>
              <a:solidFill>
                <a:srgbClr val="1F1A17"/>
              </a:solidFill>
              <a:ln w="9525">
                <a:noFill/>
                <a:round/>
                <a:headEnd/>
                <a:tailEnd/>
              </a:ln>
            </p:spPr>
            <p:txBody>
              <a:bodyPr/>
              <a:lstStyle/>
              <a:p>
                <a:endParaRPr lang="pt-BR"/>
              </a:p>
            </p:txBody>
          </p:sp>
          <p:sp>
            <p:nvSpPr>
              <p:cNvPr id="400391" name="Freeform 1031"/>
              <p:cNvSpPr>
                <a:spLocks/>
              </p:cNvSpPr>
              <p:nvPr/>
            </p:nvSpPr>
            <p:spPr bwMode="auto">
              <a:xfrm>
                <a:off x="2738" y="3220"/>
                <a:ext cx="17" cy="17"/>
              </a:xfrm>
              <a:custGeom>
                <a:avLst/>
                <a:gdLst/>
                <a:ahLst/>
                <a:cxnLst>
                  <a:cxn ang="0">
                    <a:pos x="13" y="0"/>
                  </a:cxn>
                  <a:cxn ang="0">
                    <a:pos x="13" y="0"/>
                  </a:cxn>
                  <a:cxn ang="0">
                    <a:pos x="7" y="7"/>
                  </a:cxn>
                  <a:cxn ang="0">
                    <a:pos x="0" y="13"/>
                  </a:cxn>
                  <a:cxn ang="0">
                    <a:pos x="2" y="17"/>
                  </a:cxn>
                  <a:cxn ang="0">
                    <a:pos x="11" y="9"/>
                  </a:cxn>
                  <a:cxn ang="0">
                    <a:pos x="17" y="2"/>
                  </a:cxn>
                  <a:cxn ang="0">
                    <a:pos x="17" y="2"/>
                  </a:cxn>
                  <a:cxn ang="0">
                    <a:pos x="13" y="0"/>
                  </a:cxn>
                </a:cxnLst>
                <a:rect l="0" t="0" r="r" b="b"/>
                <a:pathLst>
                  <a:path w="17" h="17">
                    <a:moveTo>
                      <a:pt x="13" y="0"/>
                    </a:moveTo>
                    <a:lnTo>
                      <a:pt x="13" y="0"/>
                    </a:lnTo>
                    <a:lnTo>
                      <a:pt x="7" y="7"/>
                    </a:lnTo>
                    <a:lnTo>
                      <a:pt x="0" y="13"/>
                    </a:lnTo>
                    <a:lnTo>
                      <a:pt x="2" y="17"/>
                    </a:lnTo>
                    <a:lnTo>
                      <a:pt x="11" y="9"/>
                    </a:lnTo>
                    <a:lnTo>
                      <a:pt x="17" y="2"/>
                    </a:lnTo>
                    <a:lnTo>
                      <a:pt x="17" y="2"/>
                    </a:lnTo>
                    <a:lnTo>
                      <a:pt x="13" y="0"/>
                    </a:lnTo>
                    <a:close/>
                  </a:path>
                </a:pathLst>
              </a:custGeom>
              <a:solidFill>
                <a:srgbClr val="1F1A17"/>
              </a:solidFill>
              <a:ln w="9525">
                <a:noFill/>
                <a:round/>
                <a:headEnd/>
                <a:tailEnd/>
              </a:ln>
            </p:spPr>
            <p:txBody>
              <a:bodyPr/>
              <a:lstStyle/>
              <a:p>
                <a:endParaRPr lang="pt-BR"/>
              </a:p>
            </p:txBody>
          </p:sp>
          <p:sp>
            <p:nvSpPr>
              <p:cNvPr id="400392" name="Freeform 1032"/>
              <p:cNvSpPr>
                <a:spLocks/>
              </p:cNvSpPr>
              <p:nvPr/>
            </p:nvSpPr>
            <p:spPr bwMode="auto">
              <a:xfrm>
                <a:off x="2751" y="3195"/>
                <a:ext cx="16" cy="27"/>
              </a:xfrm>
              <a:custGeom>
                <a:avLst/>
                <a:gdLst/>
                <a:ahLst/>
                <a:cxnLst>
                  <a:cxn ang="0">
                    <a:pos x="12" y="0"/>
                  </a:cxn>
                  <a:cxn ang="0">
                    <a:pos x="12" y="0"/>
                  </a:cxn>
                  <a:cxn ang="0">
                    <a:pos x="6" y="11"/>
                  </a:cxn>
                  <a:cxn ang="0">
                    <a:pos x="0" y="25"/>
                  </a:cxn>
                  <a:cxn ang="0">
                    <a:pos x="4" y="27"/>
                  </a:cxn>
                  <a:cxn ang="0">
                    <a:pos x="10" y="13"/>
                  </a:cxn>
                  <a:cxn ang="0">
                    <a:pos x="16" y="2"/>
                  </a:cxn>
                  <a:cxn ang="0">
                    <a:pos x="16" y="2"/>
                  </a:cxn>
                  <a:cxn ang="0">
                    <a:pos x="12" y="0"/>
                  </a:cxn>
                </a:cxnLst>
                <a:rect l="0" t="0" r="r" b="b"/>
                <a:pathLst>
                  <a:path w="16" h="27">
                    <a:moveTo>
                      <a:pt x="12" y="0"/>
                    </a:moveTo>
                    <a:lnTo>
                      <a:pt x="12" y="0"/>
                    </a:lnTo>
                    <a:lnTo>
                      <a:pt x="6" y="11"/>
                    </a:lnTo>
                    <a:lnTo>
                      <a:pt x="0" y="25"/>
                    </a:lnTo>
                    <a:lnTo>
                      <a:pt x="4" y="27"/>
                    </a:lnTo>
                    <a:lnTo>
                      <a:pt x="10" y="13"/>
                    </a:lnTo>
                    <a:lnTo>
                      <a:pt x="16" y="2"/>
                    </a:lnTo>
                    <a:lnTo>
                      <a:pt x="16" y="2"/>
                    </a:lnTo>
                    <a:lnTo>
                      <a:pt x="12" y="0"/>
                    </a:lnTo>
                    <a:close/>
                  </a:path>
                </a:pathLst>
              </a:custGeom>
              <a:solidFill>
                <a:srgbClr val="1F1A17"/>
              </a:solidFill>
              <a:ln w="9525">
                <a:noFill/>
                <a:round/>
                <a:headEnd/>
                <a:tailEnd/>
              </a:ln>
            </p:spPr>
            <p:txBody>
              <a:bodyPr/>
              <a:lstStyle/>
              <a:p>
                <a:endParaRPr lang="pt-BR"/>
              </a:p>
            </p:txBody>
          </p:sp>
          <p:sp>
            <p:nvSpPr>
              <p:cNvPr id="400393" name="Freeform 1033"/>
              <p:cNvSpPr>
                <a:spLocks/>
              </p:cNvSpPr>
              <p:nvPr/>
            </p:nvSpPr>
            <p:spPr bwMode="auto">
              <a:xfrm>
                <a:off x="2763" y="3181"/>
                <a:ext cx="19" cy="16"/>
              </a:xfrm>
              <a:custGeom>
                <a:avLst/>
                <a:gdLst/>
                <a:ahLst/>
                <a:cxnLst>
                  <a:cxn ang="0">
                    <a:pos x="17" y="0"/>
                  </a:cxn>
                  <a:cxn ang="0">
                    <a:pos x="17" y="0"/>
                  </a:cxn>
                  <a:cxn ang="0">
                    <a:pos x="7" y="6"/>
                  </a:cxn>
                  <a:cxn ang="0">
                    <a:pos x="0" y="14"/>
                  </a:cxn>
                  <a:cxn ang="0">
                    <a:pos x="4" y="16"/>
                  </a:cxn>
                  <a:cxn ang="0">
                    <a:pos x="11" y="10"/>
                  </a:cxn>
                  <a:cxn ang="0">
                    <a:pos x="19" y="4"/>
                  </a:cxn>
                  <a:cxn ang="0">
                    <a:pos x="19" y="4"/>
                  </a:cxn>
                  <a:cxn ang="0">
                    <a:pos x="17" y="0"/>
                  </a:cxn>
                </a:cxnLst>
                <a:rect l="0" t="0" r="r" b="b"/>
                <a:pathLst>
                  <a:path w="19" h="16">
                    <a:moveTo>
                      <a:pt x="17" y="0"/>
                    </a:moveTo>
                    <a:lnTo>
                      <a:pt x="17" y="0"/>
                    </a:lnTo>
                    <a:lnTo>
                      <a:pt x="7" y="6"/>
                    </a:lnTo>
                    <a:lnTo>
                      <a:pt x="0" y="14"/>
                    </a:lnTo>
                    <a:lnTo>
                      <a:pt x="4" y="16"/>
                    </a:lnTo>
                    <a:lnTo>
                      <a:pt x="11" y="10"/>
                    </a:lnTo>
                    <a:lnTo>
                      <a:pt x="19" y="4"/>
                    </a:lnTo>
                    <a:lnTo>
                      <a:pt x="19" y="4"/>
                    </a:lnTo>
                    <a:lnTo>
                      <a:pt x="17" y="0"/>
                    </a:lnTo>
                    <a:close/>
                  </a:path>
                </a:pathLst>
              </a:custGeom>
              <a:solidFill>
                <a:srgbClr val="1F1A17"/>
              </a:solidFill>
              <a:ln w="9525">
                <a:noFill/>
                <a:round/>
                <a:headEnd/>
                <a:tailEnd/>
              </a:ln>
            </p:spPr>
            <p:txBody>
              <a:bodyPr/>
              <a:lstStyle/>
              <a:p>
                <a:endParaRPr lang="pt-BR"/>
              </a:p>
            </p:txBody>
          </p:sp>
          <p:sp>
            <p:nvSpPr>
              <p:cNvPr id="400394" name="Freeform 1034"/>
              <p:cNvSpPr>
                <a:spLocks/>
              </p:cNvSpPr>
              <p:nvPr/>
            </p:nvSpPr>
            <p:spPr bwMode="auto">
              <a:xfrm>
                <a:off x="2780" y="3175"/>
                <a:ext cx="25" cy="10"/>
              </a:xfrm>
              <a:custGeom>
                <a:avLst/>
                <a:gdLst/>
                <a:ahLst/>
                <a:cxnLst>
                  <a:cxn ang="0">
                    <a:pos x="23" y="0"/>
                  </a:cxn>
                  <a:cxn ang="0">
                    <a:pos x="23" y="0"/>
                  </a:cxn>
                  <a:cxn ang="0">
                    <a:pos x="11" y="2"/>
                  </a:cxn>
                  <a:cxn ang="0">
                    <a:pos x="0" y="6"/>
                  </a:cxn>
                  <a:cxn ang="0">
                    <a:pos x="2" y="10"/>
                  </a:cxn>
                  <a:cxn ang="0">
                    <a:pos x="13" y="8"/>
                  </a:cxn>
                  <a:cxn ang="0">
                    <a:pos x="25" y="6"/>
                  </a:cxn>
                  <a:cxn ang="0">
                    <a:pos x="25" y="6"/>
                  </a:cxn>
                  <a:cxn ang="0">
                    <a:pos x="23" y="0"/>
                  </a:cxn>
                </a:cxnLst>
                <a:rect l="0" t="0" r="r" b="b"/>
                <a:pathLst>
                  <a:path w="25" h="10">
                    <a:moveTo>
                      <a:pt x="23" y="0"/>
                    </a:moveTo>
                    <a:lnTo>
                      <a:pt x="23" y="0"/>
                    </a:lnTo>
                    <a:lnTo>
                      <a:pt x="11" y="2"/>
                    </a:lnTo>
                    <a:lnTo>
                      <a:pt x="0" y="6"/>
                    </a:lnTo>
                    <a:lnTo>
                      <a:pt x="2" y="10"/>
                    </a:lnTo>
                    <a:lnTo>
                      <a:pt x="13" y="8"/>
                    </a:lnTo>
                    <a:lnTo>
                      <a:pt x="25" y="6"/>
                    </a:lnTo>
                    <a:lnTo>
                      <a:pt x="25" y="6"/>
                    </a:lnTo>
                    <a:lnTo>
                      <a:pt x="23" y="0"/>
                    </a:lnTo>
                    <a:close/>
                  </a:path>
                </a:pathLst>
              </a:custGeom>
              <a:solidFill>
                <a:srgbClr val="1F1A17"/>
              </a:solidFill>
              <a:ln w="9525">
                <a:noFill/>
                <a:round/>
                <a:headEnd/>
                <a:tailEnd/>
              </a:ln>
            </p:spPr>
            <p:txBody>
              <a:bodyPr/>
              <a:lstStyle/>
              <a:p>
                <a:endParaRPr lang="pt-BR"/>
              </a:p>
            </p:txBody>
          </p:sp>
          <p:sp>
            <p:nvSpPr>
              <p:cNvPr id="400395" name="Freeform 1035"/>
              <p:cNvSpPr>
                <a:spLocks/>
              </p:cNvSpPr>
              <p:nvPr/>
            </p:nvSpPr>
            <p:spPr bwMode="auto">
              <a:xfrm>
                <a:off x="2803" y="3172"/>
                <a:ext cx="29" cy="9"/>
              </a:xfrm>
              <a:custGeom>
                <a:avLst/>
                <a:gdLst/>
                <a:ahLst/>
                <a:cxnLst>
                  <a:cxn ang="0">
                    <a:pos x="27" y="0"/>
                  </a:cxn>
                  <a:cxn ang="0">
                    <a:pos x="27" y="0"/>
                  </a:cxn>
                  <a:cxn ang="0">
                    <a:pos x="15" y="2"/>
                  </a:cxn>
                  <a:cxn ang="0">
                    <a:pos x="0" y="3"/>
                  </a:cxn>
                  <a:cxn ang="0">
                    <a:pos x="2" y="9"/>
                  </a:cxn>
                  <a:cxn ang="0">
                    <a:pos x="15" y="7"/>
                  </a:cxn>
                  <a:cxn ang="0">
                    <a:pos x="29" y="3"/>
                  </a:cxn>
                  <a:cxn ang="0">
                    <a:pos x="29" y="3"/>
                  </a:cxn>
                  <a:cxn ang="0">
                    <a:pos x="27" y="0"/>
                  </a:cxn>
                </a:cxnLst>
                <a:rect l="0" t="0" r="r" b="b"/>
                <a:pathLst>
                  <a:path w="29" h="9">
                    <a:moveTo>
                      <a:pt x="27" y="0"/>
                    </a:moveTo>
                    <a:lnTo>
                      <a:pt x="27" y="0"/>
                    </a:lnTo>
                    <a:lnTo>
                      <a:pt x="15" y="2"/>
                    </a:lnTo>
                    <a:lnTo>
                      <a:pt x="0" y="3"/>
                    </a:lnTo>
                    <a:lnTo>
                      <a:pt x="2" y="9"/>
                    </a:lnTo>
                    <a:lnTo>
                      <a:pt x="15" y="7"/>
                    </a:lnTo>
                    <a:lnTo>
                      <a:pt x="29" y="3"/>
                    </a:lnTo>
                    <a:lnTo>
                      <a:pt x="29" y="3"/>
                    </a:lnTo>
                    <a:lnTo>
                      <a:pt x="27" y="0"/>
                    </a:lnTo>
                    <a:close/>
                  </a:path>
                </a:pathLst>
              </a:custGeom>
              <a:solidFill>
                <a:srgbClr val="1F1A17"/>
              </a:solidFill>
              <a:ln w="9525">
                <a:noFill/>
                <a:round/>
                <a:headEnd/>
                <a:tailEnd/>
              </a:ln>
            </p:spPr>
            <p:txBody>
              <a:bodyPr/>
              <a:lstStyle/>
              <a:p>
                <a:endParaRPr lang="pt-BR"/>
              </a:p>
            </p:txBody>
          </p:sp>
          <p:sp>
            <p:nvSpPr>
              <p:cNvPr id="400396" name="Freeform 1036"/>
              <p:cNvSpPr>
                <a:spLocks/>
              </p:cNvSpPr>
              <p:nvPr/>
            </p:nvSpPr>
            <p:spPr bwMode="auto">
              <a:xfrm>
                <a:off x="2830" y="3154"/>
                <a:ext cx="21" cy="21"/>
              </a:xfrm>
              <a:custGeom>
                <a:avLst/>
                <a:gdLst/>
                <a:ahLst/>
                <a:cxnLst>
                  <a:cxn ang="0">
                    <a:pos x="19" y="0"/>
                  </a:cxn>
                  <a:cxn ang="0">
                    <a:pos x="19" y="0"/>
                  </a:cxn>
                  <a:cxn ang="0">
                    <a:pos x="9" y="10"/>
                  </a:cxn>
                  <a:cxn ang="0">
                    <a:pos x="0" y="18"/>
                  </a:cxn>
                  <a:cxn ang="0">
                    <a:pos x="2" y="21"/>
                  </a:cxn>
                  <a:cxn ang="0">
                    <a:pos x="13" y="14"/>
                  </a:cxn>
                  <a:cxn ang="0">
                    <a:pos x="21" y="4"/>
                  </a:cxn>
                  <a:cxn ang="0">
                    <a:pos x="21" y="4"/>
                  </a:cxn>
                  <a:cxn ang="0">
                    <a:pos x="19" y="0"/>
                  </a:cxn>
                </a:cxnLst>
                <a:rect l="0" t="0" r="r" b="b"/>
                <a:pathLst>
                  <a:path w="21" h="21">
                    <a:moveTo>
                      <a:pt x="19" y="0"/>
                    </a:moveTo>
                    <a:lnTo>
                      <a:pt x="19" y="0"/>
                    </a:lnTo>
                    <a:lnTo>
                      <a:pt x="9" y="10"/>
                    </a:lnTo>
                    <a:lnTo>
                      <a:pt x="0" y="18"/>
                    </a:lnTo>
                    <a:lnTo>
                      <a:pt x="2" y="21"/>
                    </a:lnTo>
                    <a:lnTo>
                      <a:pt x="13" y="14"/>
                    </a:lnTo>
                    <a:lnTo>
                      <a:pt x="21" y="4"/>
                    </a:lnTo>
                    <a:lnTo>
                      <a:pt x="21" y="4"/>
                    </a:lnTo>
                    <a:lnTo>
                      <a:pt x="19" y="0"/>
                    </a:lnTo>
                    <a:close/>
                  </a:path>
                </a:pathLst>
              </a:custGeom>
              <a:solidFill>
                <a:srgbClr val="1F1A17"/>
              </a:solidFill>
              <a:ln w="9525">
                <a:noFill/>
                <a:round/>
                <a:headEnd/>
                <a:tailEnd/>
              </a:ln>
            </p:spPr>
            <p:txBody>
              <a:bodyPr/>
              <a:lstStyle/>
              <a:p>
                <a:endParaRPr lang="pt-BR"/>
              </a:p>
            </p:txBody>
          </p:sp>
          <p:sp>
            <p:nvSpPr>
              <p:cNvPr id="400397" name="Freeform 1037"/>
              <p:cNvSpPr>
                <a:spLocks/>
              </p:cNvSpPr>
              <p:nvPr/>
            </p:nvSpPr>
            <p:spPr bwMode="auto">
              <a:xfrm>
                <a:off x="2849" y="3145"/>
                <a:ext cx="23" cy="13"/>
              </a:xfrm>
              <a:custGeom>
                <a:avLst/>
                <a:gdLst/>
                <a:ahLst/>
                <a:cxnLst>
                  <a:cxn ang="0">
                    <a:pos x="21" y="0"/>
                  </a:cxn>
                  <a:cxn ang="0">
                    <a:pos x="21" y="0"/>
                  </a:cxn>
                  <a:cxn ang="0">
                    <a:pos x="10" y="4"/>
                  </a:cxn>
                  <a:cxn ang="0">
                    <a:pos x="0" y="9"/>
                  </a:cxn>
                  <a:cxn ang="0">
                    <a:pos x="2" y="13"/>
                  </a:cxn>
                  <a:cxn ang="0">
                    <a:pos x="12" y="7"/>
                  </a:cxn>
                  <a:cxn ang="0">
                    <a:pos x="23" y="6"/>
                  </a:cxn>
                  <a:cxn ang="0">
                    <a:pos x="23" y="6"/>
                  </a:cxn>
                  <a:cxn ang="0">
                    <a:pos x="21" y="0"/>
                  </a:cxn>
                </a:cxnLst>
                <a:rect l="0" t="0" r="r" b="b"/>
                <a:pathLst>
                  <a:path w="23" h="13">
                    <a:moveTo>
                      <a:pt x="21" y="0"/>
                    </a:moveTo>
                    <a:lnTo>
                      <a:pt x="21" y="0"/>
                    </a:lnTo>
                    <a:lnTo>
                      <a:pt x="10" y="4"/>
                    </a:lnTo>
                    <a:lnTo>
                      <a:pt x="0" y="9"/>
                    </a:lnTo>
                    <a:lnTo>
                      <a:pt x="2" y="13"/>
                    </a:lnTo>
                    <a:lnTo>
                      <a:pt x="12" y="7"/>
                    </a:lnTo>
                    <a:lnTo>
                      <a:pt x="23" y="6"/>
                    </a:lnTo>
                    <a:lnTo>
                      <a:pt x="23" y="6"/>
                    </a:lnTo>
                    <a:lnTo>
                      <a:pt x="21" y="0"/>
                    </a:lnTo>
                    <a:close/>
                  </a:path>
                </a:pathLst>
              </a:custGeom>
              <a:solidFill>
                <a:srgbClr val="1F1A17"/>
              </a:solidFill>
              <a:ln w="9525">
                <a:noFill/>
                <a:round/>
                <a:headEnd/>
                <a:tailEnd/>
              </a:ln>
            </p:spPr>
            <p:txBody>
              <a:bodyPr/>
              <a:lstStyle/>
              <a:p>
                <a:endParaRPr lang="pt-BR"/>
              </a:p>
            </p:txBody>
          </p:sp>
          <p:sp>
            <p:nvSpPr>
              <p:cNvPr id="400398" name="Freeform 1038"/>
              <p:cNvSpPr>
                <a:spLocks/>
              </p:cNvSpPr>
              <p:nvPr/>
            </p:nvSpPr>
            <p:spPr bwMode="auto">
              <a:xfrm>
                <a:off x="2870" y="3145"/>
                <a:ext cx="33" cy="7"/>
              </a:xfrm>
              <a:custGeom>
                <a:avLst/>
                <a:gdLst/>
                <a:ahLst/>
                <a:cxnLst>
                  <a:cxn ang="0">
                    <a:pos x="33" y="2"/>
                  </a:cxn>
                  <a:cxn ang="0">
                    <a:pos x="33" y="2"/>
                  </a:cxn>
                  <a:cxn ang="0">
                    <a:pos x="17" y="0"/>
                  </a:cxn>
                  <a:cxn ang="0">
                    <a:pos x="0" y="0"/>
                  </a:cxn>
                  <a:cxn ang="0">
                    <a:pos x="2" y="6"/>
                  </a:cxn>
                  <a:cxn ang="0">
                    <a:pos x="16" y="6"/>
                  </a:cxn>
                  <a:cxn ang="0">
                    <a:pos x="31" y="7"/>
                  </a:cxn>
                  <a:cxn ang="0">
                    <a:pos x="31" y="7"/>
                  </a:cxn>
                  <a:cxn ang="0">
                    <a:pos x="33" y="2"/>
                  </a:cxn>
                </a:cxnLst>
                <a:rect l="0" t="0" r="r" b="b"/>
                <a:pathLst>
                  <a:path w="33" h="7">
                    <a:moveTo>
                      <a:pt x="33" y="2"/>
                    </a:moveTo>
                    <a:lnTo>
                      <a:pt x="33" y="2"/>
                    </a:lnTo>
                    <a:lnTo>
                      <a:pt x="17" y="0"/>
                    </a:lnTo>
                    <a:lnTo>
                      <a:pt x="0" y="0"/>
                    </a:lnTo>
                    <a:lnTo>
                      <a:pt x="2" y="6"/>
                    </a:lnTo>
                    <a:lnTo>
                      <a:pt x="16" y="6"/>
                    </a:lnTo>
                    <a:lnTo>
                      <a:pt x="31" y="7"/>
                    </a:lnTo>
                    <a:lnTo>
                      <a:pt x="31" y="7"/>
                    </a:lnTo>
                    <a:lnTo>
                      <a:pt x="33" y="2"/>
                    </a:lnTo>
                    <a:close/>
                  </a:path>
                </a:pathLst>
              </a:custGeom>
              <a:solidFill>
                <a:srgbClr val="1F1A17"/>
              </a:solidFill>
              <a:ln w="9525">
                <a:noFill/>
                <a:round/>
                <a:headEnd/>
                <a:tailEnd/>
              </a:ln>
            </p:spPr>
            <p:txBody>
              <a:bodyPr/>
              <a:lstStyle/>
              <a:p>
                <a:endParaRPr lang="pt-BR"/>
              </a:p>
            </p:txBody>
          </p:sp>
          <p:sp>
            <p:nvSpPr>
              <p:cNvPr id="400399" name="Freeform 1039"/>
              <p:cNvSpPr>
                <a:spLocks/>
              </p:cNvSpPr>
              <p:nvPr/>
            </p:nvSpPr>
            <p:spPr bwMode="auto">
              <a:xfrm>
                <a:off x="2901" y="3147"/>
                <a:ext cx="27" cy="17"/>
              </a:xfrm>
              <a:custGeom>
                <a:avLst/>
                <a:gdLst/>
                <a:ahLst/>
                <a:cxnLst>
                  <a:cxn ang="0">
                    <a:pos x="27" y="13"/>
                  </a:cxn>
                  <a:cxn ang="0">
                    <a:pos x="27" y="13"/>
                  </a:cxn>
                  <a:cxn ang="0">
                    <a:pos x="15" y="7"/>
                  </a:cxn>
                  <a:cxn ang="0">
                    <a:pos x="2" y="0"/>
                  </a:cxn>
                  <a:cxn ang="0">
                    <a:pos x="0" y="5"/>
                  </a:cxn>
                  <a:cxn ang="0">
                    <a:pos x="13" y="11"/>
                  </a:cxn>
                  <a:cxn ang="0">
                    <a:pos x="25" y="17"/>
                  </a:cxn>
                  <a:cxn ang="0">
                    <a:pos x="25" y="17"/>
                  </a:cxn>
                  <a:cxn ang="0">
                    <a:pos x="27" y="13"/>
                  </a:cxn>
                </a:cxnLst>
                <a:rect l="0" t="0" r="r" b="b"/>
                <a:pathLst>
                  <a:path w="27" h="17">
                    <a:moveTo>
                      <a:pt x="27" y="13"/>
                    </a:moveTo>
                    <a:lnTo>
                      <a:pt x="27" y="13"/>
                    </a:lnTo>
                    <a:lnTo>
                      <a:pt x="15" y="7"/>
                    </a:lnTo>
                    <a:lnTo>
                      <a:pt x="2" y="0"/>
                    </a:lnTo>
                    <a:lnTo>
                      <a:pt x="0" y="5"/>
                    </a:lnTo>
                    <a:lnTo>
                      <a:pt x="13" y="11"/>
                    </a:lnTo>
                    <a:lnTo>
                      <a:pt x="25" y="17"/>
                    </a:lnTo>
                    <a:lnTo>
                      <a:pt x="25" y="17"/>
                    </a:lnTo>
                    <a:lnTo>
                      <a:pt x="27" y="13"/>
                    </a:lnTo>
                    <a:close/>
                  </a:path>
                </a:pathLst>
              </a:custGeom>
              <a:solidFill>
                <a:srgbClr val="1F1A17"/>
              </a:solidFill>
              <a:ln w="9525">
                <a:noFill/>
                <a:round/>
                <a:headEnd/>
                <a:tailEnd/>
              </a:ln>
            </p:spPr>
            <p:txBody>
              <a:bodyPr/>
              <a:lstStyle/>
              <a:p>
                <a:endParaRPr lang="pt-BR"/>
              </a:p>
            </p:txBody>
          </p:sp>
          <p:sp>
            <p:nvSpPr>
              <p:cNvPr id="400400" name="Freeform 1040"/>
              <p:cNvSpPr>
                <a:spLocks/>
              </p:cNvSpPr>
              <p:nvPr/>
            </p:nvSpPr>
            <p:spPr bwMode="auto">
              <a:xfrm>
                <a:off x="2926" y="3160"/>
                <a:ext cx="36" cy="19"/>
              </a:xfrm>
              <a:custGeom>
                <a:avLst/>
                <a:gdLst/>
                <a:ahLst/>
                <a:cxnLst>
                  <a:cxn ang="0">
                    <a:pos x="36" y="14"/>
                  </a:cxn>
                  <a:cxn ang="0">
                    <a:pos x="36" y="14"/>
                  </a:cxn>
                  <a:cxn ang="0">
                    <a:pos x="19" y="8"/>
                  </a:cxn>
                  <a:cxn ang="0">
                    <a:pos x="2" y="0"/>
                  </a:cxn>
                  <a:cxn ang="0">
                    <a:pos x="0" y="4"/>
                  </a:cxn>
                  <a:cxn ang="0">
                    <a:pos x="17" y="12"/>
                  </a:cxn>
                  <a:cxn ang="0">
                    <a:pos x="34" y="19"/>
                  </a:cxn>
                  <a:cxn ang="0">
                    <a:pos x="34" y="19"/>
                  </a:cxn>
                  <a:cxn ang="0">
                    <a:pos x="36" y="14"/>
                  </a:cxn>
                </a:cxnLst>
                <a:rect l="0" t="0" r="r" b="b"/>
                <a:pathLst>
                  <a:path w="36" h="19">
                    <a:moveTo>
                      <a:pt x="36" y="14"/>
                    </a:moveTo>
                    <a:lnTo>
                      <a:pt x="36" y="14"/>
                    </a:lnTo>
                    <a:lnTo>
                      <a:pt x="19" y="8"/>
                    </a:lnTo>
                    <a:lnTo>
                      <a:pt x="2" y="0"/>
                    </a:lnTo>
                    <a:lnTo>
                      <a:pt x="0" y="4"/>
                    </a:lnTo>
                    <a:lnTo>
                      <a:pt x="17" y="12"/>
                    </a:lnTo>
                    <a:lnTo>
                      <a:pt x="34" y="19"/>
                    </a:lnTo>
                    <a:lnTo>
                      <a:pt x="34" y="19"/>
                    </a:lnTo>
                    <a:lnTo>
                      <a:pt x="36" y="14"/>
                    </a:lnTo>
                    <a:close/>
                  </a:path>
                </a:pathLst>
              </a:custGeom>
              <a:solidFill>
                <a:srgbClr val="1F1A17"/>
              </a:solidFill>
              <a:ln w="9525">
                <a:noFill/>
                <a:round/>
                <a:headEnd/>
                <a:tailEnd/>
              </a:ln>
            </p:spPr>
            <p:txBody>
              <a:bodyPr/>
              <a:lstStyle/>
              <a:p>
                <a:endParaRPr lang="pt-BR"/>
              </a:p>
            </p:txBody>
          </p:sp>
          <p:sp>
            <p:nvSpPr>
              <p:cNvPr id="400401" name="Freeform 1041"/>
              <p:cNvSpPr>
                <a:spLocks/>
              </p:cNvSpPr>
              <p:nvPr/>
            </p:nvSpPr>
            <p:spPr bwMode="auto">
              <a:xfrm>
                <a:off x="2960" y="3174"/>
                <a:ext cx="52" cy="7"/>
              </a:xfrm>
              <a:custGeom>
                <a:avLst/>
                <a:gdLst/>
                <a:ahLst/>
                <a:cxnLst>
                  <a:cxn ang="0">
                    <a:pos x="52" y="3"/>
                  </a:cxn>
                  <a:cxn ang="0">
                    <a:pos x="52" y="3"/>
                  </a:cxn>
                  <a:cxn ang="0">
                    <a:pos x="27" y="1"/>
                  </a:cxn>
                  <a:cxn ang="0">
                    <a:pos x="2" y="0"/>
                  </a:cxn>
                  <a:cxn ang="0">
                    <a:pos x="0" y="5"/>
                  </a:cxn>
                  <a:cxn ang="0">
                    <a:pos x="25" y="5"/>
                  </a:cxn>
                  <a:cxn ang="0">
                    <a:pos x="50" y="7"/>
                  </a:cxn>
                  <a:cxn ang="0">
                    <a:pos x="50" y="7"/>
                  </a:cxn>
                  <a:cxn ang="0">
                    <a:pos x="52" y="3"/>
                  </a:cxn>
                </a:cxnLst>
                <a:rect l="0" t="0" r="r" b="b"/>
                <a:pathLst>
                  <a:path w="52" h="7">
                    <a:moveTo>
                      <a:pt x="52" y="3"/>
                    </a:moveTo>
                    <a:lnTo>
                      <a:pt x="52" y="3"/>
                    </a:lnTo>
                    <a:lnTo>
                      <a:pt x="27" y="1"/>
                    </a:lnTo>
                    <a:lnTo>
                      <a:pt x="2" y="0"/>
                    </a:lnTo>
                    <a:lnTo>
                      <a:pt x="0" y="5"/>
                    </a:lnTo>
                    <a:lnTo>
                      <a:pt x="25" y="5"/>
                    </a:lnTo>
                    <a:lnTo>
                      <a:pt x="50" y="7"/>
                    </a:lnTo>
                    <a:lnTo>
                      <a:pt x="50" y="7"/>
                    </a:lnTo>
                    <a:lnTo>
                      <a:pt x="52" y="3"/>
                    </a:lnTo>
                    <a:close/>
                  </a:path>
                </a:pathLst>
              </a:custGeom>
              <a:solidFill>
                <a:srgbClr val="1F1A17"/>
              </a:solidFill>
              <a:ln w="9525">
                <a:noFill/>
                <a:round/>
                <a:headEnd/>
                <a:tailEnd/>
              </a:ln>
            </p:spPr>
            <p:txBody>
              <a:bodyPr/>
              <a:lstStyle/>
              <a:p>
                <a:endParaRPr lang="pt-BR"/>
              </a:p>
            </p:txBody>
          </p:sp>
          <p:sp>
            <p:nvSpPr>
              <p:cNvPr id="400402" name="Freeform 1042"/>
              <p:cNvSpPr>
                <a:spLocks/>
              </p:cNvSpPr>
              <p:nvPr/>
            </p:nvSpPr>
            <p:spPr bwMode="auto">
              <a:xfrm>
                <a:off x="3010" y="3177"/>
                <a:ext cx="21" cy="18"/>
              </a:xfrm>
              <a:custGeom>
                <a:avLst/>
                <a:gdLst/>
                <a:ahLst/>
                <a:cxnLst>
                  <a:cxn ang="0">
                    <a:pos x="21" y="16"/>
                  </a:cxn>
                  <a:cxn ang="0">
                    <a:pos x="21" y="16"/>
                  </a:cxn>
                  <a:cxn ang="0">
                    <a:pos x="12" y="6"/>
                  </a:cxn>
                  <a:cxn ang="0">
                    <a:pos x="2" y="0"/>
                  </a:cxn>
                  <a:cxn ang="0">
                    <a:pos x="0" y="4"/>
                  </a:cxn>
                  <a:cxn ang="0">
                    <a:pos x="10" y="10"/>
                  </a:cxn>
                  <a:cxn ang="0">
                    <a:pos x="18" y="18"/>
                  </a:cxn>
                  <a:cxn ang="0">
                    <a:pos x="18" y="18"/>
                  </a:cxn>
                  <a:cxn ang="0">
                    <a:pos x="21" y="16"/>
                  </a:cxn>
                </a:cxnLst>
                <a:rect l="0" t="0" r="r" b="b"/>
                <a:pathLst>
                  <a:path w="21" h="18">
                    <a:moveTo>
                      <a:pt x="21" y="16"/>
                    </a:moveTo>
                    <a:lnTo>
                      <a:pt x="21" y="16"/>
                    </a:lnTo>
                    <a:lnTo>
                      <a:pt x="12" y="6"/>
                    </a:lnTo>
                    <a:lnTo>
                      <a:pt x="2" y="0"/>
                    </a:lnTo>
                    <a:lnTo>
                      <a:pt x="0" y="4"/>
                    </a:lnTo>
                    <a:lnTo>
                      <a:pt x="10" y="10"/>
                    </a:lnTo>
                    <a:lnTo>
                      <a:pt x="18" y="18"/>
                    </a:lnTo>
                    <a:lnTo>
                      <a:pt x="18" y="18"/>
                    </a:lnTo>
                    <a:lnTo>
                      <a:pt x="21" y="16"/>
                    </a:lnTo>
                    <a:close/>
                  </a:path>
                </a:pathLst>
              </a:custGeom>
              <a:solidFill>
                <a:srgbClr val="1F1A17"/>
              </a:solidFill>
              <a:ln w="9525">
                <a:noFill/>
                <a:round/>
                <a:headEnd/>
                <a:tailEnd/>
              </a:ln>
            </p:spPr>
            <p:txBody>
              <a:bodyPr/>
              <a:lstStyle/>
              <a:p>
                <a:endParaRPr lang="pt-BR"/>
              </a:p>
            </p:txBody>
          </p:sp>
          <p:sp>
            <p:nvSpPr>
              <p:cNvPr id="400403" name="Freeform 1043"/>
              <p:cNvSpPr>
                <a:spLocks/>
              </p:cNvSpPr>
              <p:nvPr/>
            </p:nvSpPr>
            <p:spPr bwMode="auto">
              <a:xfrm>
                <a:off x="3028" y="3193"/>
                <a:ext cx="13" cy="13"/>
              </a:xfrm>
              <a:custGeom>
                <a:avLst/>
                <a:gdLst/>
                <a:ahLst/>
                <a:cxnLst>
                  <a:cxn ang="0">
                    <a:pos x="11" y="11"/>
                  </a:cxn>
                  <a:cxn ang="0">
                    <a:pos x="13" y="11"/>
                  </a:cxn>
                  <a:cxn ang="0">
                    <a:pos x="9" y="6"/>
                  </a:cxn>
                  <a:cxn ang="0">
                    <a:pos x="3" y="0"/>
                  </a:cxn>
                  <a:cxn ang="0">
                    <a:pos x="0" y="2"/>
                  </a:cxn>
                  <a:cxn ang="0">
                    <a:pos x="3" y="7"/>
                  </a:cxn>
                  <a:cxn ang="0">
                    <a:pos x="7" y="13"/>
                  </a:cxn>
                  <a:cxn ang="0">
                    <a:pos x="7" y="13"/>
                  </a:cxn>
                  <a:cxn ang="0">
                    <a:pos x="11" y="11"/>
                  </a:cxn>
                </a:cxnLst>
                <a:rect l="0" t="0" r="r" b="b"/>
                <a:pathLst>
                  <a:path w="13" h="13">
                    <a:moveTo>
                      <a:pt x="11" y="11"/>
                    </a:moveTo>
                    <a:lnTo>
                      <a:pt x="13" y="11"/>
                    </a:lnTo>
                    <a:lnTo>
                      <a:pt x="9" y="6"/>
                    </a:lnTo>
                    <a:lnTo>
                      <a:pt x="3" y="0"/>
                    </a:lnTo>
                    <a:lnTo>
                      <a:pt x="0" y="2"/>
                    </a:lnTo>
                    <a:lnTo>
                      <a:pt x="3" y="7"/>
                    </a:lnTo>
                    <a:lnTo>
                      <a:pt x="7" y="13"/>
                    </a:lnTo>
                    <a:lnTo>
                      <a:pt x="7" y="13"/>
                    </a:lnTo>
                    <a:lnTo>
                      <a:pt x="11" y="11"/>
                    </a:lnTo>
                    <a:close/>
                  </a:path>
                </a:pathLst>
              </a:custGeom>
              <a:solidFill>
                <a:srgbClr val="1F1A17"/>
              </a:solidFill>
              <a:ln w="9525">
                <a:noFill/>
                <a:round/>
                <a:headEnd/>
                <a:tailEnd/>
              </a:ln>
            </p:spPr>
            <p:txBody>
              <a:bodyPr/>
              <a:lstStyle/>
              <a:p>
                <a:endParaRPr lang="pt-BR"/>
              </a:p>
            </p:txBody>
          </p:sp>
          <p:sp>
            <p:nvSpPr>
              <p:cNvPr id="400404" name="Freeform 1044"/>
              <p:cNvSpPr>
                <a:spLocks/>
              </p:cNvSpPr>
              <p:nvPr/>
            </p:nvSpPr>
            <p:spPr bwMode="auto">
              <a:xfrm>
                <a:off x="3033" y="3204"/>
                <a:ext cx="6" cy="19"/>
              </a:xfrm>
              <a:custGeom>
                <a:avLst/>
                <a:gdLst/>
                <a:ahLst/>
                <a:cxnLst>
                  <a:cxn ang="0">
                    <a:pos x="6" y="18"/>
                  </a:cxn>
                  <a:cxn ang="0">
                    <a:pos x="6" y="18"/>
                  </a:cxn>
                  <a:cxn ang="0">
                    <a:pos x="6" y="10"/>
                  </a:cxn>
                  <a:cxn ang="0">
                    <a:pos x="6" y="0"/>
                  </a:cxn>
                  <a:cxn ang="0">
                    <a:pos x="2" y="2"/>
                  </a:cxn>
                  <a:cxn ang="0">
                    <a:pos x="0" y="10"/>
                  </a:cxn>
                  <a:cxn ang="0">
                    <a:pos x="0" y="19"/>
                  </a:cxn>
                  <a:cxn ang="0">
                    <a:pos x="0" y="19"/>
                  </a:cxn>
                  <a:cxn ang="0">
                    <a:pos x="6" y="18"/>
                  </a:cxn>
                </a:cxnLst>
                <a:rect l="0" t="0" r="r" b="b"/>
                <a:pathLst>
                  <a:path w="6" h="19">
                    <a:moveTo>
                      <a:pt x="6" y="18"/>
                    </a:moveTo>
                    <a:lnTo>
                      <a:pt x="6" y="18"/>
                    </a:lnTo>
                    <a:lnTo>
                      <a:pt x="6" y="10"/>
                    </a:lnTo>
                    <a:lnTo>
                      <a:pt x="6" y="0"/>
                    </a:lnTo>
                    <a:lnTo>
                      <a:pt x="2" y="2"/>
                    </a:lnTo>
                    <a:lnTo>
                      <a:pt x="0" y="10"/>
                    </a:lnTo>
                    <a:lnTo>
                      <a:pt x="0" y="19"/>
                    </a:lnTo>
                    <a:lnTo>
                      <a:pt x="0" y="19"/>
                    </a:lnTo>
                    <a:lnTo>
                      <a:pt x="6" y="18"/>
                    </a:lnTo>
                    <a:close/>
                  </a:path>
                </a:pathLst>
              </a:custGeom>
              <a:solidFill>
                <a:srgbClr val="1F1A17"/>
              </a:solidFill>
              <a:ln w="9525">
                <a:noFill/>
                <a:round/>
                <a:headEnd/>
                <a:tailEnd/>
              </a:ln>
            </p:spPr>
            <p:txBody>
              <a:bodyPr/>
              <a:lstStyle/>
              <a:p>
                <a:endParaRPr lang="pt-BR"/>
              </a:p>
            </p:txBody>
          </p:sp>
          <p:sp>
            <p:nvSpPr>
              <p:cNvPr id="400405" name="Freeform 1045"/>
              <p:cNvSpPr>
                <a:spLocks/>
              </p:cNvSpPr>
              <p:nvPr/>
            </p:nvSpPr>
            <p:spPr bwMode="auto">
              <a:xfrm>
                <a:off x="3033" y="3222"/>
                <a:ext cx="33" cy="51"/>
              </a:xfrm>
              <a:custGeom>
                <a:avLst/>
                <a:gdLst/>
                <a:ahLst/>
                <a:cxnLst>
                  <a:cxn ang="0">
                    <a:pos x="33" y="49"/>
                  </a:cxn>
                  <a:cxn ang="0">
                    <a:pos x="33" y="49"/>
                  </a:cxn>
                  <a:cxn ang="0">
                    <a:pos x="19" y="24"/>
                  </a:cxn>
                  <a:cxn ang="0">
                    <a:pos x="6" y="0"/>
                  </a:cxn>
                  <a:cxn ang="0">
                    <a:pos x="0" y="1"/>
                  </a:cxn>
                  <a:cxn ang="0">
                    <a:pos x="16" y="26"/>
                  </a:cxn>
                  <a:cxn ang="0">
                    <a:pos x="29" y="51"/>
                  </a:cxn>
                  <a:cxn ang="0">
                    <a:pos x="29" y="51"/>
                  </a:cxn>
                  <a:cxn ang="0">
                    <a:pos x="33" y="49"/>
                  </a:cxn>
                </a:cxnLst>
                <a:rect l="0" t="0" r="r" b="b"/>
                <a:pathLst>
                  <a:path w="33" h="51">
                    <a:moveTo>
                      <a:pt x="33" y="49"/>
                    </a:moveTo>
                    <a:lnTo>
                      <a:pt x="33" y="49"/>
                    </a:lnTo>
                    <a:lnTo>
                      <a:pt x="19" y="24"/>
                    </a:lnTo>
                    <a:lnTo>
                      <a:pt x="6" y="0"/>
                    </a:lnTo>
                    <a:lnTo>
                      <a:pt x="0" y="1"/>
                    </a:lnTo>
                    <a:lnTo>
                      <a:pt x="16" y="26"/>
                    </a:lnTo>
                    <a:lnTo>
                      <a:pt x="29" y="51"/>
                    </a:lnTo>
                    <a:lnTo>
                      <a:pt x="29" y="51"/>
                    </a:lnTo>
                    <a:lnTo>
                      <a:pt x="33" y="49"/>
                    </a:lnTo>
                    <a:close/>
                  </a:path>
                </a:pathLst>
              </a:custGeom>
              <a:solidFill>
                <a:srgbClr val="1F1A17"/>
              </a:solidFill>
              <a:ln w="9525">
                <a:noFill/>
                <a:round/>
                <a:headEnd/>
                <a:tailEnd/>
              </a:ln>
            </p:spPr>
            <p:txBody>
              <a:bodyPr/>
              <a:lstStyle/>
              <a:p>
                <a:endParaRPr lang="pt-BR"/>
              </a:p>
            </p:txBody>
          </p:sp>
          <p:sp>
            <p:nvSpPr>
              <p:cNvPr id="400406" name="Freeform 1046"/>
              <p:cNvSpPr>
                <a:spLocks/>
              </p:cNvSpPr>
              <p:nvPr/>
            </p:nvSpPr>
            <p:spPr bwMode="auto">
              <a:xfrm>
                <a:off x="3062" y="3271"/>
                <a:ext cx="10" cy="31"/>
              </a:xfrm>
              <a:custGeom>
                <a:avLst/>
                <a:gdLst/>
                <a:ahLst/>
                <a:cxnLst>
                  <a:cxn ang="0">
                    <a:pos x="10" y="31"/>
                  </a:cxn>
                  <a:cxn ang="0">
                    <a:pos x="10" y="31"/>
                  </a:cxn>
                  <a:cxn ang="0">
                    <a:pos x="8" y="16"/>
                  </a:cxn>
                  <a:cxn ang="0">
                    <a:pos x="4" y="0"/>
                  </a:cxn>
                  <a:cxn ang="0">
                    <a:pos x="0" y="2"/>
                  </a:cxn>
                  <a:cxn ang="0">
                    <a:pos x="4" y="16"/>
                  </a:cxn>
                  <a:cxn ang="0">
                    <a:pos x="4" y="31"/>
                  </a:cxn>
                  <a:cxn ang="0">
                    <a:pos x="4" y="31"/>
                  </a:cxn>
                  <a:cxn ang="0">
                    <a:pos x="10" y="31"/>
                  </a:cxn>
                </a:cxnLst>
                <a:rect l="0" t="0" r="r" b="b"/>
                <a:pathLst>
                  <a:path w="10" h="31">
                    <a:moveTo>
                      <a:pt x="10" y="31"/>
                    </a:moveTo>
                    <a:lnTo>
                      <a:pt x="10" y="31"/>
                    </a:lnTo>
                    <a:lnTo>
                      <a:pt x="8" y="16"/>
                    </a:lnTo>
                    <a:lnTo>
                      <a:pt x="4" y="0"/>
                    </a:lnTo>
                    <a:lnTo>
                      <a:pt x="0" y="2"/>
                    </a:lnTo>
                    <a:lnTo>
                      <a:pt x="4" y="16"/>
                    </a:lnTo>
                    <a:lnTo>
                      <a:pt x="4" y="31"/>
                    </a:lnTo>
                    <a:lnTo>
                      <a:pt x="4" y="31"/>
                    </a:lnTo>
                    <a:lnTo>
                      <a:pt x="10" y="31"/>
                    </a:lnTo>
                    <a:close/>
                  </a:path>
                </a:pathLst>
              </a:custGeom>
              <a:solidFill>
                <a:srgbClr val="1F1A17"/>
              </a:solidFill>
              <a:ln w="9525">
                <a:noFill/>
                <a:round/>
                <a:headEnd/>
                <a:tailEnd/>
              </a:ln>
            </p:spPr>
            <p:txBody>
              <a:bodyPr/>
              <a:lstStyle/>
              <a:p>
                <a:endParaRPr lang="pt-BR"/>
              </a:p>
            </p:txBody>
          </p:sp>
          <p:sp>
            <p:nvSpPr>
              <p:cNvPr id="400407" name="Freeform 1047"/>
              <p:cNvSpPr>
                <a:spLocks/>
              </p:cNvSpPr>
              <p:nvPr/>
            </p:nvSpPr>
            <p:spPr bwMode="auto">
              <a:xfrm>
                <a:off x="3062" y="3302"/>
                <a:ext cx="10" cy="27"/>
              </a:xfrm>
              <a:custGeom>
                <a:avLst/>
                <a:gdLst/>
                <a:ahLst/>
                <a:cxnLst>
                  <a:cxn ang="0">
                    <a:pos x="4" y="27"/>
                  </a:cxn>
                  <a:cxn ang="0">
                    <a:pos x="4" y="27"/>
                  </a:cxn>
                  <a:cxn ang="0">
                    <a:pos x="8" y="14"/>
                  </a:cxn>
                  <a:cxn ang="0">
                    <a:pos x="10" y="0"/>
                  </a:cxn>
                  <a:cxn ang="0">
                    <a:pos x="4" y="0"/>
                  </a:cxn>
                  <a:cxn ang="0">
                    <a:pos x="2" y="14"/>
                  </a:cxn>
                  <a:cxn ang="0">
                    <a:pos x="0" y="27"/>
                  </a:cxn>
                  <a:cxn ang="0">
                    <a:pos x="0" y="27"/>
                  </a:cxn>
                  <a:cxn ang="0">
                    <a:pos x="4" y="27"/>
                  </a:cxn>
                </a:cxnLst>
                <a:rect l="0" t="0" r="r" b="b"/>
                <a:pathLst>
                  <a:path w="10" h="27">
                    <a:moveTo>
                      <a:pt x="4" y="27"/>
                    </a:moveTo>
                    <a:lnTo>
                      <a:pt x="4" y="27"/>
                    </a:lnTo>
                    <a:lnTo>
                      <a:pt x="8" y="14"/>
                    </a:lnTo>
                    <a:lnTo>
                      <a:pt x="10" y="0"/>
                    </a:lnTo>
                    <a:lnTo>
                      <a:pt x="4" y="0"/>
                    </a:lnTo>
                    <a:lnTo>
                      <a:pt x="2" y="14"/>
                    </a:lnTo>
                    <a:lnTo>
                      <a:pt x="0" y="27"/>
                    </a:lnTo>
                    <a:lnTo>
                      <a:pt x="0" y="27"/>
                    </a:lnTo>
                    <a:lnTo>
                      <a:pt x="4" y="27"/>
                    </a:lnTo>
                    <a:close/>
                  </a:path>
                </a:pathLst>
              </a:custGeom>
              <a:solidFill>
                <a:srgbClr val="1F1A17"/>
              </a:solidFill>
              <a:ln w="9525">
                <a:noFill/>
                <a:round/>
                <a:headEnd/>
                <a:tailEnd/>
              </a:ln>
            </p:spPr>
            <p:txBody>
              <a:bodyPr/>
              <a:lstStyle/>
              <a:p>
                <a:endParaRPr lang="pt-BR"/>
              </a:p>
            </p:txBody>
          </p:sp>
          <p:sp>
            <p:nvSpPr>
              <p:cNvPr id="400408" name="Freeform 1048"/>
              <p:cNvSpPr>
                <a:spLocks/>
              </p:cNvSpPr>
              <p:nvPr/>
            </p:nvSpPr>
            <p:spPr bwMode="auto">
              <a:xfrm>
                <a:off x="3051" y="3329"/>
                <a:ext cx="15" cy="27"/>
              </a:xfrm>
              <a:custGeom>
                <a:avLst/>
                <a:gdLst/>
                <a:ahLst/>
                <a:cxnLst>
                  <a:cxn ang="0">
                    <a:pos x="5" y="27"/>
                  </a:cxn>
                  <a:cxn ang="0">
                    <a:pos x="5" y="27"/>
                  </a:cxn>
                  <a:cxn ang="0">
                    <a:pos x="9" y="13"/>
                  </a:cxn>
                  <a:cxn ang="0">
                    <a:pos x="15" y="0"/>
                  </a:cxn>
                  <a:cxn ang="0">
                    <a:pos x="11" y="0"/>
                  </a:cxn>
                  <a:cxn ang="0">
                    <a:pos x="5" y="12"/>
                  </a:cxn>
                  <a:cxn ang="0">
                    <a:pos x="0" y="25"/>
                  </a:cxn>
                  <a:cxn ang="0">
                    <a:pos x="0" y="25"/>
                  </a:cxn>
                  <a:cxn ang="0">
                    <a:pos x="5" y="27"/>
                  </a:cxn>
                </a:cxnLst>
                <a:rect l="0" t="0" r="r" b="b"/>
                <a:pathLst>
                  <a:path w="15" h="27">
                    <a:moveTo>
                      <a:pt x="5" y="27"/>
                    </a:moveTo>
                    <a:lnTo>
                      <a:pt x="5" y="27"/>
                    </a:lnTo>
                    <a:lnTo>
                      <a:pt x="9" y="13"/>
                    </a:lnTo>
                    <a:lnTo>
                      <a:pt x="15" y="0"/>
                    </a:lnTo>
                    <a:lnTo>
                      <a:pt x="11" y="0"/>
                    </a:lnTo>
                    <a:lnTo>
                      <a:pt x="5" y="12"/>
                    </a:lnTo>
                    <a:lnTo>
                      <a:pt x="0" y="25"/>
                    </a:lnTo>
                    <a:lnTo>
                      <a:pt x="0" y="25"/>
                    </a:lnTo>
                    <a:lnTo>
                      <a:pt x="5" y="27"/>
                    </a:lnTo>
                    <a:close/>
                  </a:path>
                </a:pathLst>
              </a:custGeom>
              <a:solidFill>
                <a:srgbClr val="1F1A17"/>
              </a:solidFill>
              <a:ln w="9525">
                <a:noFill/>
                <a:round/>
                <a:headEnd/>
                <a:tailEnd/>
              </a:ln>
            </p:spPr>
            <p:txBody>
              <a:bodyPr/>
              <a:lstStyle/>
              <a:p>
                <a:endParaRPr lang="pt-BR"/>
              </a:p>
            </p:txBody>
          </p:sp>
          <p:sp>
            <p:nvSpPr>
              <p:cNvPr id="400409" name="Freeform 1049"/>
              <p:cNvSpPr>
                <a:spLocks/>
              </p:cNvSpPr>
              <p:nvPr/>
            </p:nvSpPr>
            <p:spPr bwMode="auto">
              <a:xfrm>
                <a:off x="3051" y="3354"/>
                <a:ext cx="5" cy="25"/>
              </a:xfrm>
              <a:custGeom>
                <a:avLst/>
                <a:gdLst/>
                <a:ahLst/>
                <a:cxnLst>
                  <a:cxn ang="0">
                    <a:pos x="5" y="25"/>
                  </a:cxn>
                  <a:cxn ang="0">
                    <a:pos x="5" y="25"/>
                  </a:cxn>
                  <a:cxn ang="0">
                    <a:pos x="3" y="13"/>
                  </a:cxn>
                  <a:cxn ang="0">
                    <a:pos x="5" y="2"/>
                  </a:cxn>
                  <a:cxn ang="0">
                    <a:pos x="0" y="0"/>
                  </a:cxn>
                  <a:cxn ang="0">
                    <a:pos x="0" y="13"/>
                  </a:cxn>
                  <a:cxn ang="0">
                    <a:pos x="0" y="25"/>
                  </a:cxn>
                  <a:cxn ang="0">
                    <a:pos x="0" y="25"/>
                  </a:cxn>
                  <a:cxn ang="0">
                    <a:pos x="5" y="25"/>
                  </a:cxn>
                </a:cxnLst>
                <a:rect l="0" t="0" r="r" b="b"/>
                <a:pathLst>
                  <a:path w="5" h="25">
                    <a:moveTo>
                      <a:pt x="5" y="25"/>
                    </a:moveTo>
                    <a:lnTo>
                      <a:pt x="5" y="25"/>
                    </a:lnTo>
                    <a:lnTo>
                      <a:pt x="3" y="13"/>
                    </a:lnTo>
                    <a:lnTo>
                      <a:pt x="5" y="2"/>
                    </a:lnTo>
                    <a:lnTo>
                      <a:pt x="0" y="0"/>
                    </a:lnTo>
                    <a:lnTo>
                      <a:pt x="0" y="13"/>
                    </a:lnTo>
                    <a:lnTo>
                      <a:pt x="0" y="25"/>
                    </a:lnTo>
                    <a:lnTo>
                      <a:pt x="0" y="25"/>
                    </a:lnTo>
                    <a:lnTo>
                      <a:pt x="5" y="25"/>
                    </a:lnTo>
                    <a:close/>
                  </a:path>
                </a:pathLst>
              </a:custGeom>
              <a:solidFill>
                <a:srgbClr val="1F1A17"/>
              </a:solidFill>
              <a:ln w="9525">
                <a:noFill/>
                <a:round/>
                <a:headEnd/>
                <a:tailEnd/>
              </a:ln>
            </p:spPr>
            <p:txBody>
              <a:bodyPr/>
              <a:lstStyle/>
              <a:p>
                <a:endParaRPr lang="pt-BR"/>
              </a:p>
            </p:txBody>
          </p:sp>
          <p:sp>
            <p:nvSpPr>
              <p:cNvPr id="400410" name="Freeform 1050"/>
              <p:cNvSpPr>
                <a:spLocks/>
              </p:cNvSpPr>
              <p:nvPr/>
            </p:nvSpPr>
            <p:spPr bwMode="auto">
              <a:xfrm>
                <a:off x="3051" y="3379"/>
                <a:ext cx="11" cy="19"/>
              </a:xfrm>
              <a:custGeom>
                <a:avLst/>
                <a:gdLst/>
                <a:ahLst/>
                <a:cxnLst>
                  <a:cxn ang="0">
                    <a:pos x="11" y="17"/>
                  </a:cxn>
                  <a:cxn ang="0">
                    <a:pos x="11" y="17"/>
                  </a:cxn>
                  <a:cxn ang="0">
                    <a:pos x="7" y="8"/>
                  </a:cxn>
                  <a:cxn ang="0">
                    <a:pos x="5" y="0"/>
                  </a:cxn>
                  <a:cxn ang="0">
                    <a:pos x="0" y="0"/>
                  </a:cxn>
                  <a:cxn ang="0">
                    <a:pos x="3" y="9"/>
                  </a:cxn>
                  <a:cxn ang="0">
                    <a:pos x="7" y="19"/>
                  </a:cxn>
                  <a:cxn ang="0">
                    <a:pos x="7" y="19"/>
                  </a:cxn>
                  <a:cxn ang="0">
                    <a:pos x="11" y="17"/>
                  </a:cxn>
                </a:cxnLst>
                <a:rect l="0" t="0" r="r" b="b"/>
                <a:pathLst>
                  <a:path w="11" h="19">
                    <a:moveTo>
                      <a:pt x="11" y="17"/>
                    </a:moveTo>
                    <a:lnTo>
                      <a:pt x="11" y="17"/>
                    </a:lnTo>
                    <a:lnTo>
                      <a:pt x="7" y="8"/>
                    </a:lnTo>
                    <a:lnTo>
                      <a:pt x="5" y="0"/>
                    </a:lnTo>
                    <a:lnTo>
                      <a:pt x="0" y="0"/>
                    </a:lnTo>
                    <a:lnTo>
                      <a:pt x="3" y="9"/>
                    </a:lnTo>
                    <a:lnTo>
                      <a:pt x="7" y="19"/>
                    </a:lnTo>
                    <a:lnTo>
                      <a:pt x="7" y="19"/>
                    </a:lnTo>
                    <a:lnTo>
                      <a:pt x="11" y="17"/>
                    </a:lnTo>
                    <a:close/>
                  </a:path>
                </a:pathLst>
              </a:custGeom>
              <a:solidFill>
                <a:srgbClr val="1F1A17"/>
              </a:solidFill>
              <a:ln w="9525">
                <a:noFill/>
                <a:round/>
                <a:headEnd/>
                <a:tailEnd/>
              </a:ln>
            </p:spPr>
            <p:txBody>
              <a:bodyPr/>
              <a:lstStyle/>
              <a:p>
                <a:endParaRPr lang="pt-BR"/>
              </a:p>
            </p:txBody>
          </p:sp>
          <p:sp>
            <p:nvSpPr>
              <p:cNvPr id="400411" name="Freeform 1051"/>
              <p:cNvSpPr>
                <a:spLocks/>
              </p:cNvSpPr>
              <p:nvPr/>
            </p:nvSpPr>
            <p:spPr bwMode="auto">
              <a:xfrm>
                <a:off x="3058" y="3396"/>
                <a:ext cx="6" cy="19"/>
              </a:xfrm>
              <a:custGeom>
                <a:avLst/>
                <a:gdLst/>
                <a:ahLst/>
                <a:cxnLst>
                  <a:cxn ang="0">
                    <a:pos x="4" y="19"/>
                  </a:cxn>
                  <a:cxn ang="0">
                    <a:pos x="4" y="19"/>
                  </a:cxn>
                  <a:cxn ang="0">
                    <a:pos x="6" y="10"/>
                  </a:cxn>
                  <a:cxn ang="0">
                    <a:pos x="4" y="0"/>
                  </a:cxn>
                  <a:cxn ang="0">
                    <a:pos x="0" y="2"/>
                  </a:cxn>
                  <a:cxn ang="0">
                    <a:pos x="0" y="10"/>
                  </a:cxn>
                  <a:cxn ang="0">
                    <a:pos x="0" y="19"/>
                  </a:cxn>
                  <a:cxn ang="0">
                    <a:pos x="0" y="19"/>
                  </a:cxn>
                  <a:cxn ang="0">
                    <a:pos x="4" y="19"/>
                  </a:cxn>
                </a:cxnLst>
                <a:rect l="0" t="0" r="r" b="b"/>
                <a:pathLst>
                  <a:path w="6" h="19">
                    <a:moveTo>
                      <a:pt x="4" y="19"/>
                    </a:moveTo>
                    <a:lnTo>
                      <a:pt x="4" y="19"/>
                    </a:lnTo>
                    <a:lnTo>
                      <a:pt x="6" y="10"/>
                    </a:lnTo>
                    <a:lnTo>
                      <a:pt x="4" y="0"/>
                    </a:lnTo>
                    <a:lnTo>
                      <a:pt x="0" y="2"/>
                    </a:lnTo>
                    <a:lnTo>
                      <a:pt x="0" y="10"/>
                    </a:lnTo>
                    <a:lnTo>
                      <a:pt x="0" y="19"/>
                    </a:lnTo>
                    <a:lnTo>
                      <a:pt x="0" y="19"/>
                    </a:lnTo>
                    <a:lnTo>
                      <a:pt x="4" y="19"/>
                    </a:lnTo>
                    <a:close/>
                  </a:path>
                </a:pathLst>
              </a:custGeom>
              <a:solidFill>
                <a:srgbClr val="1F1A17"/>
              </a:solidFill>
              <a:ln w="9525">
                <a:noFill/>
                <a:round/>
                <a:headEnd/>
                <a:tailEnd/>
              </a:ln>
            </p:spPr>
            <p:txBody>
              <a:bodyPr/>
              <a:lstStyle/>
              <a:p>
                <a:endParaRPr lang="pt-BR"/>
              </a:p>
            </p:txBody>
          </p:sp>
          <p:sp>
            <p:nvSpPr>
              <p:cNvPr id="400412" name="Freeform 1052"/>
              <p:cNvSpPr>
                <a:spLocks/>
              </p:cNvSpPr>
              <p:nvPr/>
            </p:nvSpPr>
            <p:spPr bwMode="auto">
              <a:xfrm>
                <a:off x="3045" y="3415"/>
                <a:ext cx="17" cy="25"/>
              </a:xfrm>
              <a:custGeom>
                <a:avLst/>
                <a:gdLst/>
                <a:ahLst/>
                <a:cxnLst>
                  <a:cxn ang="0">
                    <a:pos x="4" y="25"/>
                  </a:cxn>
                  <a:cxn ang="0">
                    <a:pos x="4" y="25"/>
                  </a:cxn>
                  <a:cxn ang="0">
                    <a:pos x="11" y="14"/>
                  </a:cxn>
                  <a:cxn ang="0">
                    <a:pos x="17" y="0"/>
                  </a:cxn>
                  <a:cxn ang="0">
                    <a:pos x="13" y="0"/>
                  </a:cxn>
                  <a:cxn ang="0">
                    <a:pos x="7" y="12"/>
                  </a:cxn>
                  <a:cxn ang="0">
                    <a:pos x="0" y="21"/>
                  </a:cxn>
                  <a:cxn ang="0">
                    <a:pos x="0" y="21"/>
                  </a:cxn>
                  <a:cxn ang="0">
                    <a:pos x="4" y="25"/>
                  </a:cxn>
                </a:cxnLst>
                <a:rect l="0" t="0" r="r" b="b"/>
                <a:pathLst>
                  <a:path w="17" h="25">
                    <a:moveTo>
                      <a:pt x="4" y="25"/>
                    </a:moveTo>
                    <a:lnTo>
                      <a:pt x="4" y="25"/>
                    </a:lnTo>
                    <a:lnTo>
                      <a:pt x="11" y="14"/>
                    </a:lnTo>
                    <a:lnTo>
                      <a:pt x="17" y="0"/>
                    </a:lnTo>
                    <a:lnTo>
                      <a:pt x="13" y="0"/>
                    </a:lnTo>
                    <a:lnTo>
                      <a:pt x="7" y="12"/>
                    </a:lnTo>
                    <a:lnTo>
                      <a:pt x="0" y="21"/>
                    </a:lnTo>
                    <a:lnTo>
                      <a:pt x="0" y="21"/>
                    </a:lnTo>
                    <a:lnTo>
                      <a:pt x="4" y="25"/>
                    </a:lnTo>
                    <a:close/>
                  </a:path>
                </a:pathLst>
              </a:custGeom>
              <a:solidFill>
                <a:srgbClr val="1F1A17"/>
              </a:solidFill>
              <a:ln w="9525">
                <a:noFill/>
                <a:round/>
                <a:headEnd/>
                <a:tailEnd/>
              </a:ln>
            </p:spPr>
            <p:txBody>
              <a:bodyPr/>
              <a:lstStyle/>
              <a:p>
                <a:endParaRPr lang="pt-BR"/>
              </a:p>
            </p:txBody>
          </p:sp>
          <p:sp>
            <p:nvSpPr>
              <p:cNvPr id="400413" name="Freeform 1053"/>
              <p:cNvSpPr>
                <a:spLocks/>
              </p:cNvSpPr>
              <p:nvPr/>
            </p:nvSpPr>
            <p:spPr bwMode="auto">
              <a:xfrm>
                <a:off x="3018" y="3436"/>
                <a:ext cx="31" cy="22"/>
              </a:xfrm>
              <a:custGeom>
                <a:avLst/>
                <a:gdLst/>
                <a:ahLst/>
                <a:cxnLst>
                  <a:cxn ang="0">
                    <a:pos x="4" y="22"/>
                  </a:cxn>
                  <a:cxn ang="0">
                    <a:pos x="4" y="22"/>
                  </a:cxn>
                  <a:cxn ang="0">
                    <a:pos x="17" y="14"/>
                  </a:cxn>
                  <a:cxn ang="0">
                    <a:pos x="31" y="4"/>
                  </a:cxn>
                  <a:cxn ang="0">
                    <a:pos x="27" y="0"/>
                  </a:cxn>
                  <a:cxn ang="0">
                    <a:pos x="15" y="10"/>
                  </a:cxn>
                  <a:cxn ang="0">
                    <a:pos x="0" y="18"/>
                  </a:cxn>
                  <a:cxn ang="0">
                    <a:pos x="0" y="18"/>
                  </a:cxn>
                  <a:cxn ang="0">
                    <a:pos x="4" y="22"/>
                  </a:cxn>
                </a:cxnLst>
                <a:rect l="0" t="0" r="r" b="b"/>
                <a:pathLst>
                  <a:path w="31" h="22">
                    <a:moveTo>
                      <a:pt x="4" y="22"/>
                    </a:moveTo>
                    <a:lnTo>
                      <a:pt x="4" y="22"/>
                    </a:lnTo>
                    <a:lnTo>
                      <a:pt x="17" y="14"/>
                    </a:lnTo>
                    <a:lnTo>
                      <a:pt x="31" y="4"/>
                    </a:lnTo>
                    <a:lnTo>
                      <a:pt x="27" y="0"/>
                    </a:lnTo>
                    <a:lnTo>
                      <a:pt x="15" y="10"/>
                    </a:lnTo>
                    <a:lnTo>
                      <a:pt x="0" y="18"/>
                    </a:lnTo>
                    <a:lnTo>
                      <a:pt x="0" y="18"/>
                    </a:lnTo>
                    <a:lnTo>
                      <a:pt x="4" y="22"/>
                    </a:lnTo>
                    <a:close/>
                  </a:path>
                </a:pathLst>
              </a:custGeom>
              <a:solidFill>
                <a:srgbClr val="1F1A17"/>
              </a:solidFill>
              <a:ln w="9525">
                <a:noFill/>
                <a:round/>
                <a:headEnd/>
                <a:tailEnd/>
              </a:ln>
            </p:spPr>
            <p:txBody>
              <a:bodyPr/>
              <a:lstStyle/>
              <a:p>
                <a:endParaRPr lang="pt-BR"/>
              </a:p>
            </p:txBody>
          </p:sp>
          <p:sp>
            <p:nvSpPr>
              <p:cNvPr id="400414" name="Freeform 1054"/>
              <p:cNvSpPr>
                <a:spLocks/>
              </p:cNvSpPr>
              <p:nvPr/>
            </p:nvSpPr>
            <p:spPr bwMode="auto">
              <a:xfrm>
                <a:off x="2981" y="3454"/>
                <a:ext cx="41" cy="17"/>
              </a:xfrm>
              <a:custGeom>
                <a:avLst/>
                <a:gdLst/>
                <a:ahLst/>
                <a:cxnLst>
                  <a:cxn ang="0">
                    <a:pos x="4" y="17"/>
                  </a:cxn>
                  <a:cxn ang="0">
                    <a:pos x="4" y="17"/>
                  </a:cxn>
                  <a:cxn ang="0">
                    <a:pos x="22" y="11"/>
                  </a:cxn>
                  <a:cxn ang="0">
                    <a:pos x="41" y="4"/>
                  </a:cxn>
                  <a:cxn ang="0">
                    <a:pos x="37" y="0"/>
                  </a:cxn>
                  <a:cxn ang="0">
                    <a:pos x="20" y="5"/>
                  </a:cxn>
                  <a:cxn ang="0">
                    <a:pos x="0" y="13"/>
                  </a:cxn>
                  <a:cxn ang="0">
                    <a:pos x="0" y="13"/>
                  </a:cxn>
                  <a:cxn ang="0">
                    <a:pos x="4" y="17"/>
                  </a:cxn>
                </a:cxnLst>
                <a:rect l="0" t="0" r="r" b="b"/>
                <a:pathLst>
                  <a:path w="41" h="17">
                    <a:moveTo>
                      <a:pt x="4" y="17"/>
                    </a:moveTo>
                    <a:lnTo>
                      <a:pt x="4" y="17"/>
                    </a:lnTo>
                    <a:lnTo>
                      <a:pt x="22" y="11"/>
                    </a:lnTo>
                    <a:lnTo>
                      <a:pt x="41" y="4"/>
                    </a:lnTo>
                    <a:lnTo>
                      <a:pt x="37" y="0"/>
                    </a:lnTo>
                    <a:lnTo>
                      <a:pt x="20" y="5"/>
                    </a:lnTo>
                    <a:lnTo>
                      <a:pt x="0" y="13"/>
                    </a:lnTo>
                    <a:lnTo>
                      <a:pt x="0" y="13"/>
                    </a:lnTo>
                    <a:lnTo>
                      <a:pt x="4" y="17"/>
                    </a:lnTo>
                    <a:close/>
                  </a:path>
                </a:pathLst>
              </a:custGeom>
              <a:solidFill>
                <a:srgbClr val="1F1A17"/>
              </a:solidFill>
              <a:ln w="9525">
                <a:noFill/>
                <a:round/>
                <a:headEnd/>
                <a:tailEnd/>
              </a:ln>
            </p:spPr>
            <p:txBody>
              <a:bodyPr/>
              <a:lstStyle/>
              <a:p>
                <a:endParaRPr lang="pt-BR"/>
              </a:p>
            </p:txBody>
          </p:sp>
          <p:sp>
            <p:nvSpPr>
              <p:cNvPr id="400415" name="Freeform 1055"/>
              <p:cNvSpPr>
                <a:spLocks/>
              </p:cNvSpPr>
              <p:nvPr/>
            </p:nvSpPr>
            <p:spPr bwMode="auto">
              <a:xfrm>
                <a:off x="2964" y="3467"/>
                <a:ext cx="21" cy="27"/>
              </a:xfrm>
              <a:custGeom>
                <a:avLst/>
                <a:gdLst/>
                <a:ahLst/>
                <a:cxnLst>
                  <a:cxn ang="0">
                    <a:pos x="4" y="27"/>
                  </a:cxn>
                  <a:cxn ang="0">
                    <a:pos x="4" y="27"/>
                  </a:cxn>
                  <a:cxn ang="0">
                    <a:pos x="12" y="15"/>
                  </a:cxn>
                  <a:cxn ang="0">
                    <a:pos x="21" y="4"/>
                  </a:cxn>
                  <a:cxn ang="0">
                    <a:pos x="17" y="0"/>
                  </a:cxn>
                  <a:cxn ang="0">
                    <a:pos x="8" y="12"/>
                  </a:cxn>
                  <a:cxn ang="0">
                    <a:pos x="0" y="25"/>
                  </a:cxn>
                  <a:cxn ang="0">
                    <a:pos x="0" y="25"/>
                  </a:cxn>
                  <a:cxn ang="0">
                    <a:pos x="4" y="27"/>
                  </a:cxn>
                </a:cxnLst>
                <a:rect l="0" t="0" r="r" b="b"/>
                <a:pathLst>
                  <a:path w="21" h="27">
                    <a:moveTo>
                      <a:pt x="4" y="27"/>
                    </a:moveTo>
                    <a:lnTo>
                      <a:pt x="4" y="27"/>
                    </a:lnTo>
                    <a:lnTo>
                      <a:pt x="12" y="15"/>
                    </a:lnTo>
                    <a:lnTo>
                      <a:pt x="21" y="4"/>
                    </a:lnTo>
                    <a:lnTo>
                      <a:pt x="17" y="0"/>
                    </a:lnTo>
                    <a:lnTo>
                      <a:pt x="8" y="12"/>
                    </a:lnTo>
                    <a:lnTo>
                      <a:pt x="0" y="25"/>
                    </a:lnTo>
                    <a:lnTo>
                      <a:pt x="0" y="25"/>
                    </a:lnTo>
                    <a:lnTo>
                      <a:pt x="4" y="27"/>
                    </a:lnTo>
                    <a:close/>
                  </a:path>
                </a:pathLst>
              </a:custGeom>
              <a:solidFill>
                <a:srgbClr val="1F1A17"/>
              </a:solidFill>
              <a:ln w="9525">
                <a:noFill/>
                <a:round/>
                <a:headEnd/>
                <a:tailEnd/>
              </a:ln>
            </p:spPr>
            <p:txBody>
              <a:bodyPr/>
              <a:lstStyle/>
              <a:p>
                <a:endParaRPr lang="pt-BR"/>
              </a:p>
            </p:txBody>
          </p:sp>
          <p:sp>
            <p:nvSpPr>
              <p:cNvPr id="400416" name="Freeform 1056"/>
              <p:cNvSpPr>
                <a:spLocks/>
              </p:cNvSpPr>
              <p:nvPr/>
            </p:nvSpPr>
            <p:spPr bwMode="auto">
              <a:xfrm>
                <a:off x="2943" y="3492"/>
                <a:ext cx="25" cy="35"/>
              </a:xfrm>
              <a:custGeom>
                <a:avLst/>
                <a:gdLst/>
                <a:ahLst/>
                <a:cxnLst>
                  <a:cxn ang="0">
                    <a:pos x="4" y="35"/>
                  </a:cxn>
                  <a:cxn ang="0">
                    <a:pos x="4" y="33"/>
                  </a:cxn>
                  <a:cxn ang="0">
                    <a:pos x="15" y="19"/>
                  </a:cxn>
                  <a:cxn ang="0">
                    <a:pos x="25" y="2"/>
                  </a:cxn>
                  <a:cxn ang="0">
                    <a:pos x="21" y="0"/>
                  </a:cxn>
                  <a:cxn ang="0">
                    <a:pos x="12" y="15"/>
                  </a:cxn>
                  <a:cxn ang="0">
                    <a:pos x="0" y="31"/>
                  </a:cxn>
                  <a:cxn ang="0">
                    <a:pos x="0" y="31"/>
                  </a:cxn>
                  <a:cxn ang="0">
                    <a:pos x="4" y="35"/>
                  </a:cxn>
                </a:cxnLst>
                <a:rect l="0" t="0" r="r" b="b"/>
                <a:pathLst>
                  <a:path w="25" h="35">
                    <a:moveTo>
                      <a:pt x="4" y="35"/>
                    </a:moveTo>
                    <a:lnTo>
                      <a:pt x="4" y="33"/>
                    </a:lnTo>
                    <a:lnTo>
                      <a:pt x="15" y="19"/>
                    </a:lnTo>
                    <a:lnTo>
                      <a:pt x="25" y="2"/>
                    </a:lnTo>
                    <a:lnTo>
                      <a:pt x="21" y="0"/>
                    </a:lnTo>
                    <a:lnTo>
                      <a:pt x="12" y="15"/>
                    </a:lnTo>
                    <a:lnTo>
                      <a:pt x="0" y="31"/>
                    </a:lnTo>
                    <a:lnTo>
                      <a:pt x="0" y="31"/>
                    </a:lnTo>
                    <a:lnTo>
                      <a:pt x="4" y="35"/>
                    </a:lnTo>
                    <a:close/>
                  </a:path>
                </a:pathLst>
              </a:custGeom>
              <a:solidFill>
                <a:srgbClr val="1F1A17"/>
              </a:solidFill>
              <a:ln w="9525">
                <a:noFill/>
                <a:round/>
                <a:headEnd/>
                <a:tailEnd/>
              </a:ln>
            </p:spPr>
            <p:txBody>
              <a:bodyPr/>
              <a:lstStyle/>
              <a:p>
                <a:endParaRPr lang="pt-BR"/>
              </a:p>
            </p:txBody>
          </p:sp>
          <p:sp>
            <p:nvSpPr>
              <p:cNvPr id="400417" name="Freeform 1057"/>
              <p:cNvSpPr>
                <a:spLocks/>
              </p:cNvSpPr>
              <p:nvPr/>
            </p:nvSpPr>
            <p:spPr bwMode="auto">
              <a:xfrm>
                <a:off x="2928" y="3523"/>
                <a:ext cx="19" cy="13"/>
              </a:xfrm>
              <a:custGeom>
                <a:avLst/>
                <a:gdLst/>
                <a:ahLst/>
                <a:cxnLst>
                  <a:cxn ang="0">
                    <a:pos x="2" y="13"/>
                  </a:cxn>
                  <a:cxn ang="0">
                    <a:pos x="2" y="13"/>
                  </a:cxn>
                  <a:cxn ang="0">
                    <a:pos x="11" y="9"/>
                  </a:cxn>
                  <a:cxn ang="0">
                    <a:pos x="19" y="4"/>
                  </a:cxn>
                  <a:cxn ang="0">
                    <a:pos x="15" y="0"/>
                  </a:cxn>
                  <a:cxn ang="0">
                    <a:pos x="9" y="6"/>
                  </a:cxn>
                  <a:cxn ang="0">
                    <a:pos x="0" y="9"/>
                  </a:cxn>
                  <a:cxn ang="0">
                    <a:pos x="0" y="9"/>
                  </a:cxn>
                  <a:cxn ang="0">
                    <a:pos x="2" y="13"/>
                  </a:cxn>
                </a:cxnLst>
                <a:rect l="0" t="0" r="r" b="b"/>
                <a:pathLst>
                  <a:path w="19" h="13">
                    <a:moveTo>
                      <a:pt x="2" y="13"/>
                    </a:moveTo>
                    <a:lnTo>
                      <a:pt x="2" y="13"/>
                    </a:lnTo>
                    <a:lnTo>
                      <a:pt x="11" y="9"/>
                    </a:lnTo>
                    <a:lnTo>
                      <a:pt x="19" y="4"/>
                    </a:lnTo>
                    <a:lnTo>
                      <a:pt x="15" y="0"/>
                    </a:lnTo>
                    <a:lnTo>
                      <a:pt x="9" y="6"/>
                    </a:lnTo>
                    <a:lnTo>
                      <a:pt x="0" y="9"/>
                    </a:lnTo>
                    <a:lnTo>
                      <a:pt x="0" y="9"/>
                    </a:lnTo>
                    <a:lnTo>
                      <a:pt x="2" y="13"/>
                    </a:lnTo>
                    <a:close/>
                  </a:path>
                </a:pathLst>
              </a:custGeom>
              <a:solidFill>
                <a:srgbClr val="1F1A17"/>
              </a:solidFill>
              <a:ln w="9525">
                <a:noFill/>
                <a:round/>
                <a:headEnd/>
                <a:tailEnd/>
              </a:ln>
            </p:spPr>
            <p:txBody>
              <a:bodyPr/>
              <a:lstStyle/>
              <a:p>
                <a:endParaRPr lang="pt-BR"/>
              </a:p>
            </p:txBody>
          </p:sp>
          <p:sp>
            <p:nvSpPr>
              <p:cNvPr id="400418" name="Freeform 1058"/>
              <p:cNvSpPr>
                <a:spLocks/>
              </p:cNvSpPr>
              <p:nvPr/>
            </p:nvSpPr>
            <p:spPr bwMode="auto">
              <a:xfrm>
                <a:off x="2895" y="3527"/>
                <a:ext cx="35" cy="9"/>
              </a:xfrm>
              <a:custGeom>
                <a:avLst/>
                <a:gdLst/>
                <a:ahLst/>
                <a:cxnLst>
                  <a:cxn ang="0">
                    <a:pos x="0" y="3"/>
                  </a:cxn>
                  <a:cxn ang="0">
                    <a:pos x="0" y="3"/>
                  </a:cxn>
                  <a:cxn ang="0">
                    <a:pos x="17" y="7"/>
                  </a:cxn>
                  <a:cxn ang="0">
                    <a:pos x="35" y="9"/>
                  </a:cxn>
                  <a:cxn ang="0">
                    <a:pos x="33" y="5"/>
                  </a:cxn>
                  <a:cxn ang="0">
                    <a:pos x="17" y="3"/>
                  </a:cxn>
                  <a:cxn ang="0">
                    <a:pos x="2" y="0"/>
                  </a:cxn>
                  <a:cxn ang="0">
                    <a:pos x="2" y="0"/>
                  </a:cxn>
                  <a:cxn ang="0">
                    <a:pos x="0" y="3"/>
                  </a:cxn>
                </a:cxnLst>
                <a:rect l="0" t="0" r="r" b="b"/>
                <a:pathLst>
                  <a:path w="35" h="9">
                    <a:moveTo>
                      <a:pt x="0" y="3"/>
                    </a:moveTo>
                    <a:lnTo>
                      <a:pt x="0" y="3"/>
                    </a:lnTo>
                    <a:lnTo>
                      <a:pt x="17" y="7"/>
                    </a:lnTo>
                    <a:lnTo>
                      <a:pt x="35" y="9"/>
                    </a:lnTo>
                    <a:lnTo>
                      <a:pt x="33" y="5"/>
                    </a:lnTo>
                    <a:lnTo>
                      <a:pt x="17" y="3"/>
                    </a:lnTo>
                    <a:lnTo>
                      <a:pt x="2" y="0"/>
                    </a:lnTo>
                    <a:lnTo>
                      <a:pt x="2" y="0"/>
                    </a:lnTo>
                    <a:lnTo>
                      <a:pt x="0" y="3"/>
                    </a:lnTo>
                    <a:close/>
                  </a:path>
                </a:pathLst>
              </a:custGeom>
              <a:solidFill>
                <a:srgbClr val="1F1A17"/>
              </a:solidFill>
              <a:ln w="9525">
                <a:noFill/>
                <a:round/>
                <a:headEnd/>
                <a:tailEnd/>
              </a:ln>
            </p:spPr>
            <p:txBody>
              <a:bodyPr/>
              <a:lstStyle/>
              <a:p>
                <a:endParaRPr lang="pt-BR"/>
              </a:p>
            </p:txBody>
          </p:sp>
          <p:sp>
            <p:nvSpPr>
              <p:cNvPr id="400419" name="Freeform 1059"/>
              <p:cNvSpPr>
                <a:spLocks/>
              </p:cNvSpPr>
              <p:nvPr/>
            </p:nvSpPr>
            <p:spPr bwMode="auto">
              <a:xfrm>
                <a:off x="2851" y="3502"/>
                <a:ext cx="46" cy="28"/>
              </a:xfrm>
              <a:custGeom>
                <a:avLst/>
                <a:gdLst/>
                <a:ahLst/>
                <a:cxnLst>
                  <a:cxn ang="0">
                    <a:pos x="0" y="4"/>
                  </a:cxn>
                  <a:cxn ang="0">
                    <a:pos x="0" y="4"/>
                  </a:cxn>
                  <a:cxn ang="0">
                    <a:pos x="21" y="17"/>
                  </a:cxn>
                  <a:cxn ang="0">
                    <a:pos x="44" y="28"/>
                  </a:cxn>
                  <a:cxn ang="0">
                    <a:pos x="46" y="25"/>
                  </a:cxn>
                  <a:cxn ang="0">
                    <a:pos x="23" y="13"/>
                  </a:cxn>
                  <a:cxn ang="0">
                    <a:pos x="2" y="0"/>
                  </a:cxn>
                  <a:cxn ang="0">
                    <a:pos x="2" y="0"/>
                  </a:cxn>
                  <a:cxn ang="0">
                    <a:pos x="0" y="4"/>
                  </a:cxn>
                </a:cxnLst>
                <a:rect l="0" t="0" r="r" b="b"/>
                <a:pathLst>
                  <a:path w="46" h="28">
                    <a:moveTo>
                      <a:pt x="0" y="4"/>
                    </a:moveTo>
                    <a:lnTo>
                      <a:pt x="0" y="4"/>
                    </a:lnTo>
                    <a:lnTo>
                      <a:pt x="21" y="17"/>
                    </a:lnTo>
                    <a:lnTo>
                      <a:pt x="44" y="28"/>
                    </a:lnTo>
                    <a:lnTo>
                      <a:pt x="46" y="25"/>
                    </a:lnTo>
                    <a:lnTo>
                      <a:pt x="23" y="13"/>
                    </a:lnTo>
                    <a:lnTo>
                      <a:pt x="2" y="0"/>
                    </a:lnTo>
                    <a:lnTo>
                      <a:pt x="2" y="0"/>
                    </a:lnTo>
                    <a:lnTo>
                      <a:pt x="0" y="4"/>
                    </a:lnTo>
                    <a:close/>
                  </a:path>
                </a:pathLst>
              </a:custGeom>
              <a:solidFill>
                <a:srgbClr val="1F1A17"/>
              </a:solidFill>
              <a:ln w="9525">
                <a:noFill/>
                <a:round/>
                <a:headEnd/>
                <a:tailEnd/>
              </a:ln>
            </p:spPr>
            <p:txBody>
              <a:bodyPr/>
              <a:lstStyle/>
              <a:p>
                <a:endParaRPr lang="pt-BR"/>
              </a:p>
            </p:txBody>
          </p:sp>
          <p:sp>
            <p:nvSpPr>
              <p:cNvPr id="400420" name="Freeform 1060"/>
              <p:cNvSpPr>
                <a:spLocks/>
              </p:cNvSpPr>
              <p:nvPr/>
            </p:nvSpPr>
            <p:spPr bwMode="auto">
              <a:xfrm>
                <a:off x="2815" y="3475"/>
                <a:ext cx="38" cy="31"/>
              </a:xfrm>
              <a:custGeom>
                <a:avLst/>
                <a:gdLst/>
                <a:ahLst/>
                <a:cxnLst>
                  <a:cxn ang="0">
                    <a:pos x="0" y="4"/>
                  </a:cxn>
                  <a:cxn ang="0">
                    <a:pos x="0" y="4"/>
                  </a:cxn>
                  <a:cxn ang="0">
                    <a:pos x="19" y="15"/>
                  </a:cxn>
                  <a:cxn ang="0">
                    <a:pos x="36" y="31"/>
                  </a:cxn>
                  <a:cxn ang="0">
                    <a:pos x="38" y="27"/>
                  </a:cxn>
                  <a:cxn ang="0">
                    <a:pos x="21" y="11"/>
                  </a:cxn>
                  <a:cxn ang="0">
                    <a:pos x="1" y="0"/>
                  </a:cxn>
                  <a:cxn ang="0">
                    <a:pos x="1" y="0"/>
                  </a:cxn>
                  <a:cxn ang="0">
                    <a:pos x="0" y="4"/>
                  </a:cxn>
                </a:cxnLst>
                <a:rect l="0" t="0" r="r" b="b"/>
                <a:pathLst>
                  <a:path w="38" h="31">
                    <a:moveTo>
                      <a:pt x="0" y="4"/>
                    </a:moveTo>
                    <a:lnTo>
                      <a:pt x="0" y="4"/>
                    </a:lnTo>
                    <a:lnTo>
                      <a:pt x="19" y="15"/>
                    </a:lnTo>
                    <a:lnTo>
                      <a:pt x="36" y="31"/>
                    </a:lnTo>
                    <a:lnTo>
                      <a:pt x="38" y="27"/>
                    </a:lnTo>
                    <a:lnTo>
                      <a:pt x="21" y="11"/>
                    </a:lnTo>
                    <a:lnTo>
                      <a:pt x="1" y="0"/>
                    </a:lnTo>
                    <a:lnTo>
                      <a:pt x="1" y="0"/>
                    </a:lnTo>
                    <a:lnTo>
                      <a:pt x="0" y="4"/>
                    </a:lnTo>
                    <a:close/>
                  </a:path>
                </a:pathLst>
              </a:custGeom>
              <a:solidFill>
                <a:srgbClr val="1F1A17"/>
              </a:solidFill>
              <a:ln w="9525">
                <a:noFill/>
                <a:round/>
                <a:headEnd/>
                <a:tailEnd/>
              </a:ln>
            </p:spPr>
            <p:txBody>
              <a:bodyPr/>
              <a:lstStyle/>
              <a:p>
                <a:endParaRPr lang="pt-BR"/>
              </a:p>
            </p:txBody>
          </p:sp>
          <p:sp>
            <p:nvSpPr>
              <p:cNvPr id="400421" name="Freeform 1061"/>
              <p:cNvSpPr>
                <a:spLocks/>
              </p:cNvSpPr>
              <p:nvPr/>
            </p:nvSpPr>
            <p:spPr bwMode="auto">
              <a:xfrm>
                <a:off x="2742" y="3473"/>
                <a:ext cx="74" cy="6"/>
              </a:xfrm>
              <a:custGeom>
                <a:avLst/>
                <a:gdLst/>
                <a:ahLst/>
                <a:cxnLst>
                  <a:cxn ang="0">
                    <a:pos x="0" y="6"/>
                  </a:cxn>
                  <a:cxn ang="0">
                    <a:pos x="0" y="6"/>
                  </a:cxn>
                  <a:cxn ang="0">
                    <a:pos x="19" y="6"/>
                  </a:cxn>
                  <a:cxn ang="0">
                    <a:pos x="38" y="4"/>
                  </a:cxn>
                  <a:cxn ang="0">
                    <a:pos x="55" y="4"/>
                  </a:cxn>
                  <a:cxn ang="0">
                    <a:pos x="73" y="6"/>
                  </a:cxn>
                  <a:cxn ang="0">
                    <a:pos x="74" y="2"/>
                  </a:cxn>
                  <a:cxn ang="0">
                    <a:pos x="55" y="0"/>
                  </a:cxn>
                  <a:cxn ang="0">
                    <a:pos x="36" y="0"/>
                  </a:cxn>
                  <a:cxn ang="0">
                    <a:pos x="19" y="2"/>
                  </a:cxn>
                  <a:cxn ang="0">
                    <a:pos x="0" y="0"/>
                  </a:cxn>
                  <a:cxn ang="0">
                    <a:pos x="0" y="0"/>
                  </a:cxn>
                  <a:cxn ang="0">
                    <a:pos x="0" y="6"/>
                  </a:cxn>
                </a:cxnLst>
                <a:rect l="0" t="0" r="r" b="b"/>
                <a:pathLst>
                  <a:path w="74" h="6">
                    <a:moveTo>
                      <a:pt x="0" y="6"/>
                    </a:moveTo>
                    <a:lnTo>
                      <a:pt x="0" y="6"/>
                    </a:lnTo>
                    <a:lnTo>
                      <a:pt x="19" y="6"/>
                    </a:lnTo>
                    <a:lnTo>
                      <a:pt x="38" y="4"/>
                    </a:lnTo>
                    <a:lnTo>
                      <a:pt x="55" y="4"/>
                    </a:lnTo>
                    <a:lnTo>
                      <a:pt x="73" y="6"/>
                    </a:lnTo>
                    <a:lnTo>
                      <a:pt x="74" y="2"/>
                    </a:lnTo>
                    <a:lnTo>
                      <a:pt x="55" y="0"/>
                    </a:lnTo>
                    <a:lnTo>
                      <a:pt x="36" y="0"/>
                    </a:lnTo>
                    <a:lnTo>
                      <a:pt x="19" y="2"/>
                    </a:lnTo>
                    <a:lnTo>
                      <a:pt x="0" y="0"/>
                    </a:lnTo>
                    <a:lnTo>
                      <a:pt x="0" y="0"/>
                    </a:lnTo>
                    <a:lnTo>
                      <a:pt x="0" y="6"/>
                    </a:lnTo>
                    <a:close/>
                  </a:path>
                </a:pathLst>
              </a:custGeom>
              <a:solidFill>
                <a:srgbClr val="1F1A17"/>
              </a:solidFill>
              <a:ln w="9525">
                <a:noFill/>
                <a:round/>
                <a:headEnd/>
                <a:tailEnd/>
              </a:ln>
            </p:spPr>
            <p:txBody>
              <a:bodyPr/>
              <a:lstStyle/>
              <a:p>
                <a:endParaRPr lang="pt-BR"/>
              </a:p>
            </p:txBody>
          </p:sp>
          <p:sp>
            <p:nvSpPr>
              <p:cNvPr id="400422" name="Freeform 1062"/>
              <p:cNvSpPr>
                <a:spLocks/>
              </p:cNvSpPr>
              <p:nvPr/>
            </p:nvSpPr>
            <p:spPr bwMode="auto">
              <a:xfrm>
                <a:off x="2709" y="3461"/>
                <a:ext cx="33" cy="18"/>
              </a:xfrm>
              <a:custGeom>
                <a:avLst/>
                <a:gdLst/>
                <a:ahLst/>
                <a:cxnLst>
                  <a:cxn ang="0">
                    <a:pos x="0" y="6"/>
                  </a:cxn>
                  <a:cxn ang="0">
                    <a:pos x="0" y="6"/>
                  </a:cxn>
                  <a:cxn ang="0">
                    <a:pos x="15" y="14"/>
                  </a:cxn>
                  <a:cxn ang="0">
                    <a:pos x="33" y="18"/>
                  </a:cxn>
                  <a:cxn ang="0">
                    <a:pos x="33" y="12"/>
                  </a:cxn>
                  <a:cxn ang="0">
                    <a:pos x="17" y="8"/>
                  </a:cxn>
                  <a:cxn ang="0">
                    <a:pos x="2" y="2"/>
                  </a:cxn>
                  <a:cxn ang="0">
                    <a:pos x="2" y="0"/>
                  </a:cxn>
                  <a:cxn ang="0">
                    <a:pos x="0" y="6"/>
                  </a:cxn>
                </a:cxnLst>
                <a:rect l="0" t="0" r="r" b="b"/>
                <a:pathLst>
                  <a:path w="33" h="18">
                    <a:moveTo>
                      <a:pt x="0" y="6"/>
                    </a:moveTo>
                    <a:lnTo>
                      <a:pt x="0" y="6"/>
                    </a:lnTo>
                    <a:lnTo>
                      <a:pt x="15" y="14"/>
                    </a:lnTo>
                    <a:lnTo>
                      <a:pt x="33" y="18"/>
                    </a:lnTo>
                    <a:lnTo>
                      <a:pt x="33" y="12"/>
                    </a:lnTo>
                    <a:lnTo>
                      <a:pt x="17" y="8"/>
                    </a:lnTo>
                    <a:lnTo>
                      <a:pt x="2" y="2"/>
                    </a:lnTo>
                    <a:lnTo>
                      <a:pt x="2" y="0"/>
                    </a:lnTo>
                    <a:lnTo>
                      <a:pt x="0" y="6"/>
                    </a:lnTo>
                    <a:close/>
                  </a:path>
                </a:pathLst>
              </a:custGeom>
              <a:solidFill>
                <a:srgbClr val="1F1A17"/>
              </a:solidFill>
              <a:ln w="9525">
                <a:noFill/>
                <a:round/>
                <a:headEnd/>
                <a:tailEnd/>
              </a:ln>
            </p:spPr>
            <p:txBody>
              <a:bodyPr/>
              <a:lstStyle/>
              <a:p>
                <a:endParaRPr lang="pt-BR"/>
              </a:p>
            </p:txBody>
          </p:sp>
          <p:sp>
            <p:nvSpPr>
              <p:cNvPr id="400423" name="Freeform 1063"/>
              <p:cNvSpPr>
                <a:spLocks/>
              </p:cNvSpPr>
              <p:nvPr/>
            </p:nvSpPr>
            <p:spPr bwMode="auto">
              <a:xfrm>
                <a:off x="2690" y="3444"/>
                <a:ext cx="21" cy="23"/>
              </a:xfrm>
              <a:custGeom>
                <a:avLst/>
                <a:gdLst/>
                <a:ahLst/>
                <a:cxnLst>
                  <a:cxn ang="0">
                    <a:pos x="0" y="0"/>
                  </a:cxn>
                  <a:cxn ang="0">
                    <a:pos x="0" y="2"/>
                  </a:cxn>
                  <a:cxn ang="0">
                    <a:pos x="4" y="8"/>
                  </a:cxn>
                  <a:cxn ang="0">
                    <a:pos x="7" y="14"/>
                  </a:cxn>
                  <a:cxn ang="0">
                    <a:pos x="13" y="17"/>
                  </a:cxn>
                  <a:cxn ang="0">
                    <a:pos x="19" y="23"/>
                  </a:cxn>
                  <a:cxn ang="0">
                    <a:pos x="21" y="17"/>
                  </a:cxn>
                  <a:cxn ang="0">
                    <a:pos x="17" y="15"/>
                  </a:cxn>
                  <a:cxn ang="0">
                    <a:pos x="11" y="10"/>
                  </a:cxn>
                  <a:cxn ang="0">
                    <a:pos x="7" y="4"/>
                  </a:cxn>
                  <a:cxn ang="0">
                    <a:pos x="4" y="0"/>
                  </a:cxn>
                  <a:cxn ang="0">
                    <a:pos x="4" y="0"/>
                  </a:cxn>
                  <a:cxn ang="0">
                    <a:pos x="0" y="0"/>
                  </a:cxn>
                </a:cxnLst>
                <a:rect l="0" t="0" r="r" b="b"/>
                <a:pathLst>
                  <a:path w="21" h="23">
                    <a:moveTo>
                      <a:pt x="0" y="0"/>
                    </a:moveTo>
                    <a:lnTo>
                      <a:pt x="0" y="2"/>
                    </a:lnTo>
                    <a:lnTo>
                      <a:pt x="4" y="8"/>
                    </a:lnTo>
                    <a:lnTo>
                      <a:pt x="7" y="14"/>
                    </a:lnTo>
                    <a:lnTo>
                      <a:pt x="13" y="17"/>
                    </a:lnTo>
                    <a:lnTo>
                      <a:pt x="19" y="23"/>
                    </a:lnTo>
                    <a:lnTo>
                      <a:pt x="21" y="17"/>
                    </a:lnTo>
                    <a:lnTo>
                      <a:pt x="17" y="15"/>
                    </a:lnTo>
                    <a:lnTo>
                      <a:pt x="11" y="10"/>
                    </a:lnTo>
                    <a:lnTo>
                      <a:pt x="7" y="4"/>
                    </a:lnTo>
                    <a:lnTo>
                      <a:pt x="4" y="0"/>
                    </a:lnTo>
                    <a:lnTo>
                      <a:pt x="4" y="0"/>
                    </a:lnTo>
                    <a:lnTo>
                      <a:pt x="0" y="0"/>
                    </a:lnTo>
                    <a:close/>
                  </a:path>
                </a:pathLst>
              </a:custGeom>
              <a:solidFill>
                <a:srgbClr val="1F1A17"/>
              </a:solidFill>
              <a:ln w="9525">
                <a:noFill/>
                <a:round/>
                <a:headEnd/>
                <a:tailEnd/>
              </a:ln>
            </p:spPr>
            <p:txBody>
              <a:bodyPr/>
              <a:lstStyle/>
              <a:p>
                <a:endParaRPr lang="pt-BR"/>
              </a:p>
            </p:txBody>
          </p:sp>
          <p:sp>
            <p:nvSpPr>
              <p:cNvPr id="400424" name="Freeform 1064"/>
              <p:cNvSpPr>
                <a:spLocks/>
              </p:cNvSpPr>
              <p:nvPr/>
            </p:nvSpPr>
            <p:spPr bwMode="auto">
              <a:xfrm>
                <a:off x="2688" y="3413"/>
                <a:ext cx="6" cy="31"/>
              </a:xfrm>
              <a:custGeom>
                <a:avLst/>
                <a:gdLst/>
                <a:ahLst/>
                <a:cxnLst>
                  <a:cxn ang="0">
                    <a:pos x="0" y="0"/>
                  </a:cxn>
                  <a:cxn ang="0">
                    <a:pos x="0" y="0"/>
                  </a:cxn>
                  <a:cxn ang="0">
                    <a:pos x="0" y="16"/>
                  </a:cxn>
                  <a:cxn ang="0">
                    <a:pos x="2" y="31"/>
                  </a:cxn>
                  <a:cxn ang="0">
                    <a:pos x="6" y="31"/>
                  </a:cxn>
                  <a:cxn ang="0">
                    <a:pos x="4" y="16"/>
                  </a:cxn>
                  <a:cxn ang="0">
                    <a:pos x="4" y="0"/>
                  </a:cxn>
                  <a:cxn ang="0">
                    <a:pos x="4" y="0"/>
                  </a:cxn>
                  <a:cxn ang="0">
                    <a:pos x="0" y="0"/>
                  </a:cxn>
                </a:cxnLst>
                <a:rect l="0" t="0" r="r" b="b"/>
                <a:pathLst>
                  <a:path w="6" h="31">
                    <a:moveTo>
                      <a:pt x="0" y="0"/>
                    </a:moveTo>
                    <a:lnTo>
                      <a:pt x="0" y="0"/>
                    </a:lnTo>
                    <a:lnTo>
                      <a:pt x="0" y="16"/>
                    </a:lnTo>
                    <a:lnTo>
                      <a:pt x="2" y="31"/>
                    </a:lnTo>
                    <a:lnTo>
                      <a:pt x="6" y="31"/>
                    </a:lnTo>
                    <a:lnTo>
                      <a:pt x="4" y="16"/>
                    </a:lnTo>
                    <a:lnTo>
                      <a:pt x="4" y="0"/>
                    </a:lnTo>
                    <a:lnTo>
                      <a:pt x="4" y="0"/>
                    </a:lnTo>
                    <a:lnTo>
                      <a:pt x="0" y="0"/>
                    </a:lnTo>
                    <a:close/>
                  </a:path>
                </a:pathLst>
              </a:custGeom>
              <a:solidFill>
                <a:srgbClr val="1F1A17"/>
              </a:solidFill>
              <a:ln w="9525">
                <a:noFill/>
                <a:round/>
                <a:headEnd/>
                <a:tailEnd/>
              </a:ln>
            </p:spPr>
            <p:txBody>
              <a:bodyPr/>
              <a:lstStyle/>
              <a:p>
                <a:endParaRPr lang="pt-BR"/>
              </a:p>
            </p:txBody>
          </p:sp>
          <p:sp>
            <p:nvSpPr>
              <p:cNvPr id="400425" name="Freeform 1065"/>
              <p:cNvSpPr>
                <a:spLocks/>
              </p:cNvSpPr>
              <p:nvPr/>
            </p:nvSpPr>
            <p:spPr bwMode="auto">
              <a:xfrm>
                <a:off x="2688" y="3390"/>
                <a:ext cx="11" cy="23"/>
              </a:xfrm>
              <a:custGeom>
                <a:avLst/>
                <a:gdLst/>
                <a:ahLst/>
                <a:cxnLst>
                  <a:cxn ang="0">
                    <a:pos x="6" y="0"/>
                  </a:cxn>
                  <a:cxn ang="0">
                    <a:pos x="6" y="0"/>
                  </a:cxn>
                  <a:cxn ang="0">
                    <a:pos x="4" y="10"/>
                  </a:cxn>
                  <a:cxn ang="0">
                    <a:pos x="0" y="23"/>
                  </a:cxn>
                  <a:cxn ang="0">
                    <a:pos x="4" y="23"/>
                  </a:cxn>
                  <a:cxn ang="0">
                    <a:pos x="8" y="12"/>
                  </a:cxn>
                  <a:cxn ang="0">
                    <a:pos x="11" y="0"/>
                  </a:cxn>
                  <a:cxn ang="0">
                    <a:pos x="11" y="0"/>
                  </a:cxn>
                  <a:cxn ang="0">
                    <a:pos x="6" y="0"/>
                  </a:cxn>
                </a:cxnLst>
                <a:rect l="0" t="0" r="r" b="b"/>
                <a:pathLst>
                  <a:path w="11" h="23">
                    <a:moveTo>
                      <a:pt x="6" y="0"/>
                    </a:moveTo>
                    <a:lnTo>
                      <a:pt x="6" y="0"/>
                    </a:lnTo>
                    <a:lnTo>
                      <a:pt x="4" y="10"/>
                    </a:lnTo>
                    <a:lnTo>
                      <a:pt x="0" y="23"/>
                    </a:lnTo>
                    <a:lnTo>
                      <a:pt x="4" y="23"/>
                    </a:lnTo>
                    <a:lnTo>
                      <a:pt x="8" y="12"/>
                    </a:lnTo>
                    <a:lnTo>
                      <a:pt x="11" y="0"/>
                    </a:lnTo>
                    <a:lnTo>
                      <a:pt x="11" y="0"/>
                    </a:lnTo>
                    <a:lnTo>
                      <a:pt x="6" y="0"/>
                    </a:lnTo>
                    <a:close/>
                  </a:path>
                </a:pathLst>
              </a:custGeom>
              <a:solidFill>
                <a:srgbClr val="1F1A17"/>
              </a:solidFill>
              <a:ln w="9525">
                <a:noFill/>
                <a:round/>
                <a:headEnd/>
                <a:tailEnd/>
              </a:ln>
            </p:spPr>
            <p:txBody>
              <a:bodyPr/>
              <a:lstStyle/>
              <a:p>
                <a:endParaRPr lang="pt-BR"/>
              </a:p>
            </p:txBody>
          </p:sp>
          <p:sp>
            <p:nvSpPr>
              <p:cNvPr id="400426" name="Freeform 1066"/>
              <p:cNvSpPr>
                <a:spLocks/>
              </p:cNvSpPr>
              <p:nvPr/>
            </p:nvSpPr>
            <p:spPr bwMode="auto">
              <a:xfrm>
                <a:off x="2692" y="3350"/>
                <a:ext cx="7" cy="40"/>
              </a:xfrm>
              <a:custGeom>
                <a:avLst/>
                <a:gdLst/>
                <a:ahLst/>
                <a:cxnLst>
                  <a:cxn ang="0">
                    <a:pos x="0" y="0"/>
                  </a:cxn>
                  <a:cxn ang="0">
                    <a:pos x="0" y="0"/>
                  </a:cxn>
                  <a:cxn ang="0">
                    <a:pos x="2" y="19"/>
                  </a:cxn>
                  <a:cxn ang="0">
                    <a:pos x="2" y="40"/>
                  </a:cxn>
                  <a:cxn ang="0">
                    <a:pos x="7" y="40"/>
                  </a:cxn>
                  <a:cxn ang="0">
                    <a:pos x="7" y="19"/>
                  </a:cxn>
                  <a:cxn ang="0">
                    <a:pos x="5" y="0"/>
                  </a:cxn>
                  <a:cxn ang="0">
                    <a:pos x="5" y="0"/>
                  </a:cxn>
                  <a:cxn ang="0">
                    <a:pos x="0" y="0"/>
                  </a:cxn>
                </a:cxnLst>
                <a:rect l="0" t="0" r="r" b="b"/>
                <a:pathLst>
                  <a:path w="7" h="40">
                    <a:moveTo>
                      <a:pt x="0" y="0"/>
                    </a:moveTo>
                    <a:lnTo>
                      <a:pt x="0" y="0"/>
                    </a:lnTo>
                    <a:lnTo>
                      <a:pt x="2" y="19"/>
                    </a:lnTo>
                    <a:lnTo>
                      <a:pt x="2" y="40"/>
                    </a:lnTo>
                    <a:lnTo>
                      <a:pt x="7" y="40"/>
                    </a:lnTo>
                    <a:lnTo>
                      <a:pt x="7" y="19"/>
                    </a:lnTo>
                    <a:lnTo>
                      <a:pt x="5" y="0"/>
                    </a:lnTo>
                    <a:lnTo>
                      <a:pt x="5" y="0"/>
                    </a:lnTo>
                    <a:lnTo>
                      <a:pt x="0" y="0"/>
                    </a:lnTo>
                    <a:close/>
                  </a:path>
                </a:pathLst>
              </a:custGeom>
              <a:solidFill>
                <a:srgbClr val="1F1A17"/>
              </a:solidFill>
              <a:ln w="9525">
                <a:noFill/>
                <a:round/>
                <a:headEnd/>
                <a:tailEnd/>
              </a:ln>
            </p:spPr>
            <p:txBody>
              <a:bodyPr/>
              <a:lstStyle/>
              <a:p>
                <a:endParaRPr lang="pt-BR"/>
              </a:p>
            </p:txBody>
          </p:sp>
          <p:sp>
            <p:nvSpPr>
              <p:cNvPr id="400427" name="Freeform 1067"/>
              <p:cNvSpPr>
                <a:spLocks/>
              </p:cNvSpPr>
              <p:nvPr/>
            </p:nvSpPr>
            <p:spPr bwMode="auto">
              <a:xfrm>
                <a:off x="2686" y="3316"/>
                <a:ext cx="11" cy="34"/>
              </a:xfrm>
              <a:custGeom>
                <a:avLst/>
                <a:gdLst/>
                <a:ahLst/>
                <a:cxnLst>
                  <a:cxn ang="0">
                    <a:pos x="0" y="0"/>
                  </a:cxn>
                  <a:cxn ang="0">
                    <a:pos x="0" y="0"/>
                  </a:cxn>
                  <a:cxn ang="0">
                    <a:pos x="2" y="17"/>
                  </a:cxn>
                  <a:cxn ang="0">
                    <a:pos x="6" y="34"/>
                  </a:cxn>
                  <a:cxn ang="0">
                    <a:pos x="11" y="34"/>
                  </a:cxn>
                  <a:cxn ang="0">
                    <a:pos x="8" y="15"/>
                  </a:cxn>
                  <a:cxn ang="0">
                    <a:pos x="4" y="0"/>
                  </a:cxn>
                  <a:cxn ang="0">
                    <a:pos x="4" y="0"/>
                  </a:cxn>
                  <a:cxn ang="0">
                    <a:pos x="0" y="0"/>
                  </a:cxn>
                </a:cxnLst>
                <a:rect l="0" t="0" r="r" b="b"/>
                <a:pathLst>
                  <a:path w="11" h="34">
                    <a:moveTo>
                      <a:pt x="0" y="0"/>
                    </a:moveTo>
                    <a:lnTo>
                      <a:pt x="0" y="0"/>
                    </a:lnTo>
                    <a:lnTo>
                      <a:pt x="2" y="17"/>
                    </a:lnTo>
                    <a:lnTo>
                      <a:pt x="6" y="34"/>
                    </a:lnTo>
                    <a:lnTo>
                      <a:pt x="11" y="34"/>
                    </a:lnTo>
                    <a:lnTo>
                      <a:pt x="8" y="15"/>
                    </a:lnTo>
                    <a:lnTo>
                      <a:pt x="4" y="0"/>
                    </a:lnTo>
                    <a:lnTo>
                      <a:pt x="4" y="0"/>
                    </a:lnTo>
                    <a:lnTo>
                      <a:pt x="0" y="0"/>
                    </a:lnTo>
                    <a:close/>
                  </a:path>
                </a:pathLst>
              </a:custGeom>
              <a:solidFill>
                <a:srgbClr val="1F1A17"/>
              </a:solidFill>
              <a:ln w="9525">
                <a:noFill/>
                <a:round/>
                <a:headEnd/>
                <a:tailEnd/>
              </a:ln>
            </p:spPr>
            <p:txBody>
              <a:bodyPr/>
              <a:lstStyle/>
              <a:p>
                <a:endParaRPr lang="pt-BR"/>
              </a:p>
            </p:txBody>
          </p:sp>
          <p:sp>
            <p:nvSpPr>
              <p:cNvPr id="400428" name="Freeform 1068"/>
              <p:cNvSpPr>
                <a:spLocks/>
              </p:cNvSpPr>
              <p:nvPr/>
            </p:nvSpPr>
            <p:spPr bwMode="auto">
              <a:xfrm>
                <a:off x="2684" y="3285"/>
                <a:ext cx="6" cy="31"/>
              </a:xfrm>
              <a:custGeom>
                <a:avLst/>
                <a:gdLst/>
                <a:ahLst/>
                <a:cxnLst>
                  <a:cxn ang="0">
                    <a:pos x="0" y="0"/>
                  </a:cxn>
                  <a:cxn ang="0">
                    <a:pos x="0" y="0"/>
                  </a:cxn>
                  <a:cxn ang="0">
                    <a:pos x="0" y="15"/>
                  </a:cxn>
                  <a:cxn ang="0">
                    <a:pos x="2" y="31"/>
                  </a:cxn>
                  <a:cxn ang="0">
                    <a:pos x="6" y="31"/>
                  </a:cxn>
                  <a:cxn ang="0">
                    <a:pos x="4" y="15"/>
                  </a:cxn>
                  <a:cxn ang="0">
                    <a:pos x="6" y="0"/>
                  </a:cxn>
                  <a:cxn ang="0">
                    <a:pos x="6" y="0"/>
                  </a:cxn>
                  <a:cxn ang="0">
                    <a:pos x="0" y="0"/>
                  </a:cxn>
                </a:cxnLst>
                <a:rect l="0" t="0" r="r" b="b"/>
                <a:pathLst>
                  <a:path w="6" h="31">
                    <a:moveTo>
                      <a:pt x="0" y="0"/>
                    </a:moveTo>
                    <a:lnTo>
                      <a:pt x="0" y="0"/>
                    </a:lnTo>
                    <a:lnTo>
                      <a:pt x="0" y="15"/>
                    </a:lnTo>
                    <a:lnTo>
                      <a:pt x="2" y="31"/>
                    </a:lnTo>
                    <a:lnTo>
                      <a:pt x="6" y="31"/>
                    </a:lnTo>
                    <a:lnTo>
                      <a:pt x="4" y="15"/>
                    </a:lnTo>
                    <a:lnTo>
                      <a:pt x="6" y="0"/>
                    </a:lnTo>
                    <a:lnTo>
                      <a:pt x="6" y="0"/>
                    </a:lnTo>
                    <a:lnTo>
                      <a:pt x="0" y="0"/>
                    </a:lnTo>
                    <a:close/>
                  </a:path>
                </a:pathLst>
              </a:custGeom>
              <a:solidFill>
                <a:srgbClr val="1F1A17"/>
              </a:solidFill>
              <a:ln w="9525">
                <a:noFill/>
                <a:round/>
                <a:headEnd/>
                <a:tailEnd/>
              </a:ln>
            </p:spPr>
            <p:txBody>
              <a:bodyPr/>
              <a:lstStyle/>
              <a:p>
                <a:endParaRPr lang="pt-BR"/>
              </a:p>
            </p:txBody>
          </p:sp>
          <p:sp>
            <p:nvSpPr>
              <p:cNvPr id="400429" name="Freeform 1069"/>
              <p:cNvSpPr>
                <a:spLocks/>
              </p:cNvSpPr>
              <p:nvPr/>
            </p:nvSpPr>
            <p:spPr bwMode="auto">
              <a:xfrm>
                <a:off x="2684" y="3256"/>
                <a:ext cx="15" cy="29"/>
              </a:xfrm>
              <a:custGeom>
                <a:avLst/>
                <a:gdLst/>
                <a:ahLst/>
                <a:cxnLst>
                  <a:cxn ang="0">
                    <a:pos x="12" y="0"/>
                  </a:cxn>
                  <a:cxn ang="0">
                    <a:pos x="12" y="0"/>
                  </a:cxn>
                  <a:cxn ang="0">
                    <a:pos x="6" y="14"/>
                  </a:cxn>
                  <a:cxn ang="0">
                    <a:pos x="0" y="29"/>
                  </a:cxn>
                  <a:cxn ang="0">
                    <a:pos x="6" y="29"/>
                  </a:cxn>
                  <a:cxn ang="0">
                    <a:pos x="10" y="15"/>
                  </a:cxn>
                  <a:cxn ang="0">
                    <a:pos x="15" y="4"/>
                  </a:cxn>
                  <a:cxn ang="0">
                    <a:pos x="15" y="4"/>
                  </a:cxn>
                  <a:cxn ang="0">
                    <a:pos x="12" y="0"/>
                  </a:cxn>
                </a:cxnLst>
                <a:rect l="0" t="0" r="r" b="b"/>
                <a:pathLst>
                  <a:path w="15" h="29">
                    <a:moveTo>
                      <a:pt x="12" y="0"/>
                    </a:moveTo>
                    <a:lnTo>
                      <a:pt x="12" y="0"/>
                    </a:lnTo>
                    <a:lnTo>
                      <a:pt x="6" y="14"/>
                    </a:lnTo>
                    <a:lnTo>
                      <a:pt x="0" y="29"/>
                    </a:lnTo>
                    <a:lnTo>
                      <a:pt x="6" y="29"/>
                    </a:lnTo>
                    <a:lnTo>
                      <a:pt x="10" y="15"/>
                    </a:lnTo>
                    <a:lnTo>
                      <a:pt x="15" y="4"/>
                    </a:lnTo>
                    <a:lnTo>
                      <a:pt x="15" y="4"/>
                    </a:lnTo>
                    <a:lnTo>
                      <a:pt x="12" y="0"/>
                    </a:lnTo>
                    <a:close/>
                  </a:path>
                </a:pathLst>
              </a:custGeom>
              <a:solidFill>
                <a:srgbClr val="1F1A17"/>
              </a:solidFill>
              <a:ln w="9525">
                <a:noFill/>
                <a:round/>
                <a:headEnd/>
                <a:tailEnd/>
              </a:ln>
            </p:spPr>
            <p:txBody>
              <a:bodyPr/>
              <a:lstStyle/>
              <a:p>
                <a:endParaRPr lang="pt-BR"/>
              </a:p>
            </p:txBody>
          </p:sp>
          <p:sp>
            <p:nvSpPr>
              <p:cNvPr id="400430" name="Freeform 1070"/>
              <p:cNvSpPr>
                <a:spLocks/>
              </p:cNvSpPr>
              <p:nvPr/>
            </p:nvSpPr>
            <p:spPr bwMode="auto">
              <a:xfrm>
                <a:off x="2744" y="3310"/>
                <a:ext cx="176" cy="136"/>
              </a:xfrm>
              <a:custGeom>
                <a:avLst/>
                <a:gdLst/>
                <a:ahLst/>
                <a:cxnLst>
                  <a:cxn ang="0">
                    <a:pos x="5" y="29"/>
                  </a:cxn>
                  <a:cxn ang="0">
                    <a:pos x="11" y="19"/>
                  </a:cxn>
                  <a:cxn ang="0">
                    <a:pos x="19" y="9"/>
                  </a:cxn>
                  <a:cxn ang="0">
                    <a:pos x="30" y="7"/>
                  </a:cxn>
                  <a:cxn ang="0">
                    <a:pos x="42" y="9"/>
                  </a:cxn>
                  <a:cxn ang="0">
                    <a:pos x="49" y="11"/>
                  </a:cxn>
                  <a:cxn ang="0">
                    <a:pos x="59" y="15"/>
                  </a:cxn>
                  <a:cxn ang="0">
                    <a:pos x="67" y="17"/>
                  </a:cxn>
                  <a:cxn ang="0">
                    <a:pos x="74" y="15"/>
                  </a:cxn>
                  <a:cxn ang="0">
                    <a:pos x="86" y="7"/>
                  </a:cxn>
                  <a:cxn ang="0">
                    <a:pos x="95" y="0"/>
                  </a:cxn>
                  <a:cxn ang="0">
                    <a:pos x="103" y="0"/>
                  </a:cxn>
                  <a:cxn ang="0">
                    <a:pos x="111" y="2"/>
                  </a:cxn>
                  <a:cxn ang="0">
                    <a:pos x="117" y="7"/>
                  </a:cxn>
                  <a:cxn ang="0">
                    <a:pos x="122" y="15"/>
                  </a:cxn>
                  <a:cxn ang="0">
                    <a:pos x="124" y="23"/>
                  </a:cxn>
                  <a:cxn ang="0">
                    <a:pos x="126" y="29"/>
                  </a:cxn>
                  <a:cxn ang="0">
                    <a:pos x="124" y="44"/>
                  </a:cxn>
                  <a:cxn ang="0">
                    <a:pos x="126" y="59"/>
                  </a:cxn>
                  <a:cxn ang="0">
                    <a:pos x="138" y="67"/>
                  </a:cxn>
                  <a:cxn ang="0">
                    <a:pos x="151" y="73"/>
                  </a:cxn>
                  <a:cxn ang="0">
                    <a:pos x="161" y="82"/>
                  </a:cxn>
                  <a:cxn ang="0">
                    <a:pos x="168" y="94"/>
                  </a:cxn>
                  <a:cxn ang="0">
                    <a:pos x="174" y="100"/>
                  </a:cxn>
                  <a:cxn ang="0">
                    <a:pos x="176" y="105"/>
                  </a:cxn>
                  <a:cxn ang="0">
                    <a:pos x="174" y="117"/>
                  </a:cxn>
                  <a:cxn ang="0">
                    <a:pos x="166" y="126"/>
                  </a:cxn>
                  <a:cxn ang="0">
                    <a:pos x="159" y="132"/>
                  </a:cxn>
                  <a:cxn ang="0">
                    <a:pos x="149" y="136"/>
                  </a:cxn>
                  <a:cxn ang="0">
                    <a:pos x="130" y="136"/>
                  </a:cxn>
                  <a:cxn ang="0">
                    <a:pos x="111" y="134"/>
                  </a:cxn>
                  <a:cxn ang="0">
                    <a:pos x="97" y="128"/>
                  </a:cxn>
                  <a:cxn ang="0">
                    <a:pos x="84" y="123"/>
                  </a:cxn>
                  <a:cxn ang="0">
                    <a:pos x="61" y="123"/>
                  </a:cxn>
                  <a:cxn ang="0">
                    <a:pos x="40" y="123"/>
                  </a:cxn>
                  <a:cxn ang="0">
                    <a:pos x="32" y="119"/>
                  </a:cxn>
                  <a:cxn ang="0">
                    <a:pos x="26" y="115"/>
                  </a:cxn>
                  <a:cxn ang="0">
                    <a:pos x="23" y="107"/>
                  </a:cxn>
                  <a:cxn ang="0">
                    <a:pos x="19" y="100"/>
                  </a:cxn>
                  <a:cxn ang="0">
                    <a:pos x="19" y="90"/>
                  </a:cxn>
                  <a:cxn ang="0">
                    <a:pos x="19" y="82"/>
                  </a:cxn>
                  <a:cxn ang="0">
                    <a:pos x="13" y="75"/>
                  </a:cxn>
                  <a:cxn ang="0">
                    <a:pos x="5" y="67"/>
                  </a:cxn>
                  <a:cxn ang="0">
                    <a:pos x="1" y="59"/>
                  </a:cxn>
                  <a:cxn ang="0">
                    <a:pos x="0" y="52"/>
                  </a:cxn>
                  <a:cxn ang="0">
                    <a:pos x="1" y="40"/>
                  </a:cxn>
                  <a:cxn ang="0">
                    <a:pos x="5" y="29"/>
                  </a:cxn>
                </a:cxnLst>
                <a:rect l="0" t="0" r="r" b="b"/>
                <a:pathLst>
                  <a:path w="176" h="136">
                    <a:moveTo>
                      <a:pt x="5" y="29"/>
                    </a:moveTo>
                    <a:lnTo>
                      <a:pt x="11" y="19"/>
                    </a:lnTo>
                    <a:lnTo>
                      <a:pt x="19" y="9"/>
                    </a:lnTo>
                    <a:lnTo>
                      <a:pt x="30" y="7"/>
                    </a:lnTo>
                    <a:lnTo>
                      <a:pt x="42" y="9"/>
                    </a:lnTo>
                    <a:lnTo>
                      <a:pt x="49" y="11"/>
                    </a:lnTo>
                    <a:lnTo>
                      <a:pt x="59" y="15"/>
                    </a:lnTo>
                    <a:lnTo>
                      <a:pt x="67" y="17"/>
                    </a:lnTo>
                    <a:lnTo>
                      <a:pt x="74" y="15"/>
                    </a:lnTo>
                    <a:lnTo>
                      <a:pt x="86" y="7"/>
                    </a:lnTo>
                    <a:lnTo>
                      <a:pt x="95" y="0"/>
                    </a:lnTo>
                    <a:lnTo>
                      <a:pt x="103" y="0"/>
                    </a:lnTo>
                    <a:lnTo>
                      <a:pt x="111" y="2"/>
                    </a:lnTo>
                    <a:lnTo>
                      <a:pt x="117" y="7"/>
                    </a:lnTo>
                    <a:lnTo>
                      <a:pt x="122" y="15"/>
                    </a:lnTo>
                    <a:lnTo>
                      <a:pt x="124" y="23"/>
                    </a:lnTo>
                    <a:lnTo>
                      <a:pt x="126" y="29"/>
                    </a:lnTo>
                    <a:lnTo>
                      <a:pt x="124" y="44"/>
                    </a:lnTo>
                    <a:lnTo>
                      <a:pt x="126" y="59"/>
                    </a:lnTo>
                    <a:lnTo>
                      <a:pt x="138" y="67"/>
                    </a:lnTo>
                    <a:lnTo>
                      <a:pt x="151" y="73"/>
                    </a:lnTo>
                    <a:lnTo>
                      <a:pt x="161" y="82"/>
                    </a:lnTo>
                    <a:lnTo>
                      <a:pt x="168" y="94"/>
                    </a:lnTo>
                    <a:lnTo>
                      <a:pt x="174" y="100"/>
                    </a:lnTo>
                    <a:lnTo>
                      <a:pt x="176" y="105"/>
                    </a:lnTo>
                    <a:lnTo>
                      <a:pt x="174" y="117"/>
                    </a:lnTo>
                    <a:lnTo>
                      <a:pt x="166" y="126"/>
                    </a:lnTo>
                    <a:lnTo>
                      <a:pt x="159" y="132"/>
                    </a:lnTo>
                    <a:lnTo>
                      <a:pt x="149" y="136"/>
                    </a:lnTo>
                    <a:lnTo>
                      <a:pt x="130" y="136"/>
                    </a:lnTo>
                    <a:lnTo>
                      <a:pt x="111" y="134"/>
                    </a:lnTo>
                    <a:lnTo>
                      <a:pt x="97" y="128"/>
                    </a:lnTo>
                    <a:lnTo>
                      <a:pt x="84" y="123"/>
                    </a:lnTo>
                    <a:lnTo>
                      <a:pt x="61" y="123"/>
                    </a:lnTo>
                    <a:lnTo>
                      <a:pt x="40" y="123"/>
                    </a:lnTo>
                    <a:lnTo>
                      <a:pt x="32" y="119"/>
                    </a:lnTo>
                    <a:lnTo>
                      <a:pt x="26" y="115"/>
                    </a:lnTo>
                    <a:lnTo>
                      <a:pt x="23" y="107"/>
                    </a:lnTo>
                    <a:lnTo>
                      <a:pt x="19" y="100"/>
                    </a:lnTo>
                    <a:lnTo>
                      <a:pt x="19" y="90"/>
                    </a:lnTo>
                    <a:lnTo>
                      <a:pt x="19" y="82"/>
                    </a:lnTo>
                    <a:lnTo>
                      <a:pt x="13" y="75"/>
                    </a:lnTo>
                    <a:lnTo>
                      <a:pt x="5" y="67"/>
                    </a:lnTo>
                    <a:lnTo>
                      <a:pt x="1" y="59"/>
                    </a:lnTo>
                    <a:lnTo>
                      <a:pt x="0" y="52"/>
                    </a:lnTo>
                    <a:lnTo>
                      <a:pt x="1" y="40"/>
                    </a:lnTo>
                    <a:lnTo>
                      <a:pt x="5" y="29"/>
                    </a:lnTo>
                    <a:close/>
                  </a:path>
                </a:pathLst>
              </a:custGeom>
              <a:solidFill>
                <a:srgbClr val="994779"/>
              </a:solidFill>
              <a:ln w="9525">
                <a:noFill/>
                <a:round/>
                <a:headEnd/>
                <a:tailEnd/>
              </a:ln>
            </p:spPr>
            <p:txBody>
              <a:bodyPr/>
              <a:lstStyle/>
              <a:p>
                <a:endParaRPr lang="pt-BR"/>
              </a:p>
            </p:txBody>
          </p:sp>
          <p:sp>
            <p:nvSpPr>
              <p:cNvPr id="400431" name="Freeform 1071"/>
              <p:cNvSpPr>
                <a:spLocks/>
              </p:cNvSpPr>
              <p:nvPr/>
            </p:nvSpPr>
            <p:spPr bwMode="auto">
              <a:xfrm>
                <a:off x="2744" y="3310"/>
                <a:ext cx="176" cy="136"/>
              </a:xfrm>
              <a:custGeom>
                <a:avLst/>
                <a:gdLst/>
                <a:ahLst/>
                <a:cxnLst>
                  <a:cxn ang="0">
                    <a:pos x="5" y="29"/>
                  </a:cxn>
                  <a:cxn ang="0">
                    <a:pos x="11" y="19"/>
                  </a:cxn>
                  <a:cxn ang="0">
                    <a:pos x="19" y="9"/>
                  </a:cxn>
                  <a:cxn ang="0">
                    <a:pos x="30" y="7"/>
                  </a:cxn>
                  <a:cxn ang="0">
                    <a:pos x="42" y="9"/>
                  </a:cxn>
                  <a:cxn ang="0">
                    <a:pos x="49" y="11"/>
                  </a:cxn>
                  <a:cxn ang="0">
                    <a:pos x="59" y="15"/>
                  </a:cxn>
                  <a:cxn ang="0">
                    <a:pos x="67" y="17"/>
                  </a:cxn>
                  <a:cxn ang="0">
                    <a:pos x="74" y="15"/>
                  </a:cxn>
                  <a:cxn ang="0">
                    <a:pos x="86" y="7"/>
                  </a:cxn>
                  <a:cxn ang="0">
                    <a:pos x="95" y="0"/>
                  </a:cxn>
                  <a:cxn ang="0">
                    <a:pos x="103" y="0"/>
                  </a:cxn>
                  <a:cxn ang="0">
                    <a:pos x="111" y="2"/>
                  </a:cxn>
                  <a:cxn ang="0">
                    <a:pos x="117" y="7"/>
                  </a:cxn>
                  <a:cxn ang="0">
                    <a:pos x="122" y="15"/>
                  </a:cxn>
                  <a:cxn ang="0">
                    <a:pos x="124" y="23"/>
                  </a:cxn>
                  <a:cxn ang="0">
                    <a:pos x="126" y="29"/>
                  </a:cxn>
                  <a:cxn ang="0">
                    <a:pos x="124" y="44"/>
                  </a:cxn>
                  <a:cxn ang="0">
                    <a:pos x="126" y="59"/>
                  </a:cxn>
                  <a:cxn ang="0">
                    <a:pos x="138" y="67"/>
                  </a:cxn>
                  <a:cxn ang="0">
                    <a:pos x="151" y="73"/>
                  </a:cxn>
                  <a:cxn ang="0">
                    <a:pos x="161" y="82"/>
                  </a:cxn>
                  <a:cxn ang="0">
                    <a:pos x="168" y="94"/>
                  </a:cxn>
                  <a:cxn ang="0">
                    <a:pos x="174" y="100"/>
                  </a:cxn>
                  <a:cxn ang="0">
                    <a:pos x="176" y="105"/>
                  </a:cxn>
                  <a:cxn ang="0">
                    <a:pos x="174" y="117"/>
                  </a:cxn>
                  <a:cxn ang="0">
                    <a:pos x="166" y="126"/>
                  </a:cxn>
                  <a:cxn ang="0">
                    <a:pos x="159" y="132"/>
                  </a:cxn>
                  <a:cxn ang="0">
                    <a:pos x="149" y="136"/>
                  </a:cxn>
                  <a:cxn ang="0">
                    <a:pos x="130" y="136"/>
                  </a:cxn>
                  <a:cxn ang="0">
                    <a:pos x="111" y="134"/>
                  </a:cxn>
                  <a:cxn ang="0">
                    <a:pos x="97" y="128"/>
                  </a:cxn>
                  <a:cxn ang="0">
                    <a:pos x="84" y="123"/>
                  </a:cxn>
                  <a:cxn ang="0">
                    <a:pos x="61" y="123"/>
                  </a:cxn>
                  <a:cxn ang="0">
                    <a:pos x="40" y="123"/>
                  </a:cxn>
                  <a:cxn ang="0">
                    <a:pos x="32" y="119"/>
                  </a:cxn>
                  <a:cxn ang="0">
                    <a:pos x="26" y="115"/>
                  </a:cxn>
                  <a:cxn ang="0">
                    <a:pos x="23" y="107"/>
                  </a:cxn>
                  <a:cxn ang="0">
                    <a:pos x="19" y="100"/>
                  </a:cxn>
                  <a:cxn ang="0">
                    <a:pos x="19" y="90"/>
                  </a:cxn>
                  <a:cxn ang="0">
                    <a:pos x="19" y="82"/>
                  </a:cxn>
                  <a:cxn ang="0">
                    <a:pos x="13" y="75"/>
                  </a:cxn>
                  <a:cxn ang="0">
                    <a:pos x="5" y="67"/>
                  </a:cxn>
                  <a:cxn ang="0">
                    <a:pos x="1" y="59"/>
                  </a:cxn>
                  <a:cxn ang="0">
                    <a:pos x="0" y="52"/>
                  </a:cxn>
                  <a:cxn ang="0">
                    <a:pos x="1" y="40"/>
                  </a:cxn>
                  <a:cxn ang="0">
                    <a:pos x="5" y="29"/>
                  </a:cxn>
                </a:cxnLst>
                <a:rect l="0" t="0" r="r" b="b"/>
                <a:pathLst>
                  <a:path w="176" h="136">
                    <a:moveTo>
                      <a:pt x="5" y="29"/>
                    </a:moveTo>
                    <a:lnTo>
                      <a:pt x="11" y="19"/>
                    </a:lnTo>
                    <a:lnTo>
                      <a:pt x="19" y="9"/>
                    </a:lnTo>
                    <a:lnTo>
                      <a:pt x="30" y="7"/>
                    </a:lnTo>
                    <a:lnTo>
                      <a:pt x="42" y="9"/>
                    </a:lnTo>
                    <a:lnTo>
                      <a:pt x="49" y="11"/>
                    </a:lnTo>
                    <a:lnTo>
                      <a:pt x="59" y="15"/>
                    </a:lnTo>
                    <a:lnTo>
                      <a:pt x="67" y="17"/>
                    </a:lnTo>
                    <a:lnTo>
                      <a:pt x="74" y="15"/>
                    </a:lnTo>
                    <a:lnTo>
                      <a:pt x="86" y="7"/>
                    </a:lnTo>
                    <a:lnTo>
                      <a:pt x="95" y="0"/>
                    </a:lnTo>
                    <a:lnTo>
                      <a:pt x="103" y="0"/>
                    </a:lnTo>
                    <a:lnTo>
                      <a:pt x="111" y="2"/>
                    </a:lnTo>
                    <a:lnTo>
                      <a:pt x="117" y="7"/>
                    </a:lnTo>
                    <a:lnTo>
                      <a:pt x="122" y="15"/>
                    </a:lnTo>
                    <a:lnTo>
                      <a:pt x="124" y="23"/>
                    </a:lnTo>
                    <a:lnTo>
                      <a:pt x="126" y="29"/>
                    </a:lnTo>
                    <a:lnTo>
                      <a:pt x="124" y="44"/>
                    </a:lnTo>
                    <a:lnTo>
                      <a:pt x="126" y="59"/>
                    </a:lnTo>
                    <a:lnTo>
                      <a:pt x="138" y="67"/>
                    </a:lnTo>
                    <a:lnTo>
                      <a:pt x="151" y="73"/>
                    </a:lnTo>
                    <a:lnTo>
                      <a:pt x="161" y="82"/>
                    </a:lnTo>
                    <a:lnTo>
                      <a:pt x="168" y="94"/>
                    </a:lnTo>
                    <a:lnTo>
                      <a:pt x="174" y="100"/>
                    </a:lnTo>
                    <a:lnTo>
                      <a:pt x="176" y="105"/>
                    </a:lnTo>
                    <a:lnTo>
                      <a:pt x="174" y="117"/>
                    </a:lnTo>
                    <a:lnTo>
                      <a:pt x="166" y="126"/>
                    </a:lnTo>
                    <a:lnTo>
                      <a:pt x="159" y="132"/>
                    </a:lnTo>
                    <a:lnTo>
                      <a:pt x="149" y="136"/>
                    </a:lnTo>
                    <a:lnTo>
                      <a:pt x="130" y="136"/>
                    </a:lnTo>
                    <a:lnTo>
                      <a:pt x="111" y="134"/>
                    </a:lnTo>
                    <a:lnTo>
                      <a:pt x="97" y="128"/>
                    </a:lnTo>
                    <a:lnTo>
                      <a:pt x="84" y="123"/>
                    </a:lnTo>
                    <a:lnTo>
                      <a:pt x="61" y="123"/>
                    </a:lnTo>
                    <a:lnTo>
                      <a:pt x="40" y="123"/>
                    </a:lnTo>
                    <a:lnTo>
                      <a:pt x="32" y="119"/>
                    </a:lnTo>
                    <a:lnTo>
                      <a:pt x="26" y="115"/>
                    </a:lnTo>
                    <a:lnTo>
                      <a:pt x="23" y="107"/>
                    </a:lnTo>
                    <a:lnTo>
                      <a:pt x="19" y="100"/>
                    </a:lnTo>
                    <a:lnTo>
                      <a:pt x="19" y="90"/>
                    </a:lnTo>
                    <a:lnTo>
                      <a:pt x="19" y="82"/>
                    </a:lnTo>
                    <a:lnTo>
                      <a:pt x="13" y="75"/>
                    </a:lnTo>
                    <a:lnTo>
                      <a:pt x="5" y="67"/>
                    </a:lnTo>
                    <a:lnTo>
                      <a:pt x="1" y="59"/>
                    </a:lnTo>
                    <a:lnTo>
                      <a:pt x="0" y="52"/>
                    </a:lnTo>
                    <a:lnTo>
                      <a:pt x="1" y="40"/>
                    </a:lnTo>
                    <a:lnTo>
                      <a:pt x="5" y="29"/>
                    </a:lnTo>
                  </a:path>
                </a:pathLst>
              </a:custGeom>
              <a:noFill/>
              <a:ln w="3175">
                <a:solidFill>
                  <a:srgbClr val="1F1A17"/>
                </a:solidFill>
                <a:prstDash val="solid"/>
                <a:round/>
                <a:headEnd/>
                <a:tailEnd/>
              </a:ln>
            </p:spPr>
            <p:txBody>
              <a:bodyPr/>
              <a:lstStyle/>
              <a:p>
                <a:endParaRPr lang="pt-BR"/>
              </a:p>
            </p:txBody>
          </p:sp>
          <p:sp>
            <p:nvSpPr>
              <p:cNvPr id="400432" name="Freeform 1072"/>
              <p:cNvSpPr>
                <a:spLocks/>
              </p:cNvSpPr>
              <p:nvPr/>
            </p:nvSpPr>
            <p:spPr bwMode="auto">
              <a:xfrm>
                <a:off x="2770" y="3235"/>
                <a:ext cx="16" cy="13"/>
              </a:xfrm>
              <a:custGeom>
                <a:avLst/>
                <a:gdLst/>
                <a:ahLst/>
                <a:cxnLst>
                  <a:cxn ang="0">
                    <a:pos x="6" y="13"/>
                  </a:cxn>
                  <a:cxn ang="0">
                    <a:pos x="6" y="13"/>
                  </a:cxn>
                  <a:cxn ang="0">
                    <a:pos x="10" y="8"/>
                  </a:cxn>
                  <a:cxn ang="0">
                    <a:pos x="16" y="4"/>
                  </a:cxn>
                  <a:cxn ang="0">
                    <a:pos x="10" y="0"/>
                  </a:cxn>
                  <a:cxn ang="0">
                    <a:pos x="4" y="4"/>
                  </a:cxn>
                  <a:cxn ang="0">
                    <a:pos x="0" y="11"/>
                  </a:cxn>
                  <a:cxn ang="0">
                    <a:pos x="0" y="11"/>
                  </a:cxn>
                  <a:cxn ang="0">
                    <a:pos x="6" y="13"/>
                  </a:cxn>
                </a:cxnLst>
                <a:rect l="0" t="0" r="r" b="b"/>
                <a:pathLst>
                  <a:path w="16" h="13">
                    <a:moveTo>
                      <a:pt x="6" y="13"/>
                    </a:moveTo>
                    <a:lnTo>
                      <a:pt x="6" y="13"/>
                    </a:lnTo>
                    <a:lnTo>
                      <a:pt x="10" y="8"/>
                    </a:lnTo>
                    <a:lnTo>
                      <a:pt x="16" y="4"/>
                    </a:lnTo>
                    <a:lnTo>
                      <a:pt x="10" y="0"/>
                    </a:lnTo>
                    <a:lnTo>
                      <a:pt x="4" y="4"/>
                    </a:lnTo>
                    <a:lnTo>
                      <a:pt x="0" y="11"/>
                    </a:lnTo>
                    <a:lnTo>
                      <a:pt x="0" y="11"/>
                    </a:lnTo>
                    <a:lnTo>
                      <a:pt x="6" y="13"/>
                    </a:lnTo>
                    <a:close/>
                  </a:path>
                </a:pathLst>
              </a:custGeom>
              <a:solidFill>
                <a:srgbClr val="1F1A17"/>
              </a:solidFill>
              <a:ln w="9525">
                <a:noFill/>
                <a:round/>
                <a:headEnd/>
                <a:tailEnd/>
              </a:ln>
            </p:spPr>
            <p:txBody>
              <a:bodyPr/>
              <a:lstStyle/>
              <a:p>
                <a:endParaRPr lang="pt-BR"/>
              </a:p>
            </p:txBody>
          </p:sp>
          <p:sp>
            <p:nvSpPr>
              <p:cNvPr id="400433" name="Freeform 1073"/>
              <p:cNvSpPr>
                <a:spLocks/>
              </p:cNvSpPr>
              <p:nvPr/>
            </p:nvSpPr>
            <p:spPr bwMode="auto">
              <a:xfrm>
                <a:off x="2770" y="3246"/>
                <a:ext cx="8" cy="12"/>
              </a:xfrm>
              <a:custGeom>
                <a:avLst/>
                <a:gdLst/>
                <a:ahLst/>
                <a:cxnLst>
                  <a:cxn ang="0">
                    <a:pos x="8" y="12"/>
                  </a:cxn>
                  <a:cxn ang="0">
                    <a:pos x="8" y="12"/>
                  </a:cxn>
                  <a:cxn ang="0">
                    <a:pos x="6" y="6"/>
                  </a:cxn>
                  <a:cxn ang="0">
                    <a:pos x="6" y="2"/>
                  </a:cxn>
                  <a:cxn ang="0">
                    <a:pos x="0" y="0"/>
                  </a:cxn>
                  <a:cxn ang="0">
                    <a:pos x="0" y="6"/>
                  </a:cxn>
                  <a:cxn ang="0">
                    <a:pos x="0" y="12"/>
                  </a:cxn>
                  <a:cxn ang="0">
                    <a:pos x="0" y="12"/>
                  </a:cxn>
                  <a:cxn ang="0">
                    <a:pos x="8" y="12"/>
                  </a:cxn>
                </a:cxnLst>
                <a:rect l="0" t="0" r="r" b="b"/>
                <a:pathLst>
                  <a:path w="8" h="12">
                    <a:moveTo>
                      <a:pt x="8" y="12"/>
                    </a:moveTo>
                    <a:lnTo>
                      <a:pt x="8" y="12"/>
                    </a:lnTo>
                    <a:lnTo>
                      <a:pt x="6" y="6"/>
                    </a:lnTo>
                    <a:lnTo>
                      <a:pt x="6" y="2"/>
                    </a:lnTo>
                    <a:lnTo>
                      <a:pt x="0" y="0"/>
                    </a:lnTo>
                    <a:lnTo>
                      <a:pt x="0" y="6"/>
                    </a:lnTo>
                    <a:lnTo>
                      <a:pt x="0" y="12"/>
                    </a:lnTo>
                    <a:lnTo>
                      <a:pt x="0" y="12"/>
                    </a:lnTo>
                    <a:lnTo>
                      <a:pt x="8" y="12"/>
                    </a:lnTo>
                    <a:close/>
                  </a:path>
                </a:pathLst>
              </a:custGeom>
              <a:solidFill>
                <a:srgbClr val="1F1A17"/>
              </a:solidFill>
              <a:ln w="9525">
                <a:noFill/>
                <a:round/>
                <a:headEnd/>
                <a:tailEnd/>
              </a:ln>
            </p:spPr>
            <p:txBody>
              <a:bodyPr/>
              <a:lstStyle/>
              <a:p>
                <a:endParaRPr lang="pt-BR"/>
              </a:p>
            </p:txBody>
          </p:sp>
          <p:sp>
            <p:nvSpPr>
              <p:cNvPr id="400434" name="Freeform 1074"/>
              <p:cNvSpPr>
                <a:spLocks/>
              </p:cNvSpPr>
              <p:nvPr/>
            </p:nvSpPr>
            <p:spPr bwMode="auto">
              <a:xfrm>
                <a:off x="2770" y="3254"/>
                <a:ext cx="8" cy="6"/>
              </a:xfrm>
              <a:custGeom>
                <a:avLst/>
                <a:gdLst/>
                <a:ahLst/>
                <a:cxnLst>
                  <a:cxn ang="0">
                    <a:pos x="2" y="0"/>
                  </a:cxn>
                  <a:cxn ang="0">
                    <a:pos x="0" y="2"/>
                  </a:cxn>
                  <a:cxn ang="0">
                    <a:pos x="0" y="2"/>
                  </a:cxn>
                  <a:cxn ang="0">
                    <a:pos x="8" y="4"/>
                  </a:cxn>
                  <a:cxn ang="0">
                    <a:pos x="0" y="4"/>
                  </a:cxn>
                  <a:cxn ang="0">
                    <a:pos x="8" y="2"/>
                  </a:cxn>
                  <a:cxn ang="0">
                    <a:pos x="8" y="2"/>
                  </a:cxn>
                  <a:cxn ang="0">
                    <a:pos x="6" y="6"/>
                  </a:cxn>
                  <a:cxn ang="0">
                    <a:pos x="2" y="0"/>
                  </a:cxn>
                </a:cxnLst>
                <a:rect l="0" t="0" r="r" b="b"/>
                <a:pathLst>
                  <a:path w="8" h="6">
                    <a:moveTo>
                      <a:pt x="2" y="0"/>
                    </a:moveTo>
                    <a:lnTo>
                      <a:pt x="0" y="2"/>
                    </a:lnTo>
                    <a:lnTo>
                      <a:pt x="0" y="2"/>
                    </a:lnTo>
                    <a:lnTo>
                      <a:pt x="8" y="4"/>
                    </a:lnTo>
                    <a:lnTo>
                      <a:pt x="0" y="4"/>
                    </a:lnTo>
                    <a:lnTo>
                      <a:pt x="8" y="2"/>
                    </a:lnTo>
                    <a:lnTo>
                      <a:pt x="8" y="2"/>
                    </a:lnTo>
                    <a:lnTo>
                      <a:pt x="6" y="6"/>
                    </a:lnTo>
                    <a:lnTo>
                      <a:pt x="2" y="0"/>
                    </a:lnTo>
                    <a:close/>
                  </a:path>
                </a:pathLst>
              </a:custGeom>
              <a:solidFill>
                <a:srgbClr val="1F1A17"/>
              </a:solidFill>
              <a:ln w="9525">
                <a:noFill/>
                <a:round/>
                <a:headEnd/>
                <a:tailEnd/>
              </a:ln>
            </p:spPr>
            <p:txBody>
              <a:bodyPr/>
              <a:lstStyle/>
              <a:p>
                <a:endParaRPr lang="pt-BR"/>
              </a:p>
            </p:txBody>
          </p:sp>
          <p:sp>
            <p:nvSpPr>
              <p:cNvPr id="400435" name="Freeform 1075"/>
              <p:cNvSpPr>
                <a:spLocks/>
              </p:cNvSpPr>
              <p:nvPr/>
            </p:nvSpPr>
            <p:spPr bwMode="auto">
              <a:xfrm>
                <a:off x="2772" y="3243"/>
                <a:ext cx="37" cy="17"/>
              </a:xfrm>
              <a:custGeom>
                <a:avLst/>
                <a:gdLst/>
                <a:ahLst/>
                <a:cxnLst>
                  <a:cxn ang="0">
                    <a:pos x="35" y="0"/>
                  </a:cxn>
                  <a:cxn ang="0">
                    <a:pos x="33" y="0"/>
                  </a:cxn>
                  <a:cxn ang="0">
                    <a:pos x="18" y="5"/>
                  </a:cxn>
                  <a:cxn ang="0">
                    <a:pos x="0" y="11"/>
                  </a:cxn>
                  <a:cxn ang="0">
                    <a:pos x="4" y="17"/>
                  </a:cxn>
                  <a:cxn ang="0">
                    <a:pos x="19" y="11"/>
                  </a:cxn>
                  <a:cxn ang="0">
                    <a:pos x="37" y="5"/>
                  </a:cxn>
                  <a:cxn ang="0">
                    <a:pos x="35" y="5"/>
                  </a:cxn>
                  <a:cxn ang="0">
                    <a:pos x="35" y="0"/>
                  </a:cxn>
                </a:cxnLst>
                <a:rect l="0" t="0" r="r" b="b"/>
                <a:pathLst>
                  <a:path w="37" h="17">
                    <a:moveTo>
                      <a:pt x="35" y="0"/>
                    </a:moveTo>
                    <a:lnTo>
                      <a:pt x="33" y="0"/>
                    </a:lnTo>
                    <a:lnTo>
                      <a:pt x="18" y="5"/>
                    </a:lnTo>
                    <a:lnTo>
                      <a:pt x="0" y="11"/>
                    </a:lnTo>
                    <a:lnTo>
                      <a:pt x="4" y="17"/>
                    </a:lnTo>
                    <a:lnTo>
                      <a:pt x="19" y="11"/>
                    </a:lnTo>
                    <a:lnTo>
                      <a:pt x="37" y="5"/>
                    </a:lnTo>
                    <a:lnTo>
                      <a:pt x="35" y="5"/>
                    </a:lnTo>
                    <a:lnTo>
                      <a:pt x="35" y="0"/>
                    </a:lnTo>
                    <a:close/>
                  </a:path>
                </a:pathLst>
              </a:custGeom>
              <a:solidFill>
                <a:srgbClr val="1F1A17"/>
              </a:solidFill>
              <a:ln w="9525">
                <a:noFill/>
                <a:round/>
                <a:headEnd/>
                <a:tailEnd/>
              </a:ln>
            </p:spPr>
            <p:txBody>
              <a:bodyPr/>
              <a:lstStyle/>
              <a:p>
                <a:endParaRPr lang="pt-BR"/>
              </a:p>
            </p:txBody>
          </p:sp>
          <p:sp>
            <p:nvSpPr>
              <p:cNvPr id="400436" name="Freeform 1076"/>
              <p:cNvSpPr>
                <a:spLocks/>
              </p:cNvSpPr>
              <p:nvPr/>
            </p:nvSpPr>
            <p:spPr bwMode="auto">
              <a:xfrm>
                <a:off x="2807" y="3241"/>
                <a:ext cx="19" cy="7"/>
              </a:xfrm>
              <a:custGeom>
                <a:avLst/>
                <a:gdLst/>
                <a:ahLst/>
                <a:cxnLst>
                  <a:cxn ang="0">
                    <a:pos x="19" y="2"/>
                  </a:cxn>
                  <a:cxn ang="0">
                    <a:pos x="19" y="2"/>
                  </a:cxn>
                  <a:cxn ang="0">
                    <a:pos x="9" y="0"/>
                  </a:cxn>
                  <a:cxn ang="0">
                    <a:pos x="0" y="2"/>
                  </a:cxn>
                  <a:cxn ang="0">
                    <a:pos x="0" y="7"/>
                  </a:cxn>
                  <a:cxn ang="0">
                    <a:pos x="9" y="5"/>
                  </a:cxn>
                  <a:cxn ang="0">
                    <a:pos x="13" y="5"/>
                  </a:cxn>
                  <a:cxn ang="0">
                    <a:pos x="13" y="5"/>
                  </a:cxn>
                  <a:cxn ang="0">
                    <a:pos x="19" y="2"/>
                  </a:cxn>
                </a:cxnLst>
                <a:rect l="0" t="0" r="r" b="b"/>
                <a:pathLst>
                  <a:path w="19" h="7">
                    <a:moveTo>
                      <a:pt x="19" y="2"/>
                    </a:moveTo>
                    <a:lnTo>
                      <a:pt x="19" y="2"/>
                    </a:lnTo>
                    <a:lnTo>
                      <a:pt x="9" y="0"/>
                    </a:lnTo>
                    <a:lnTo>
                      <a:pt x="0" y="2"/>
                    </a:lnTo>
                    <a:lnTo>
                      <a:pt x="0" y="7"/>
                    </a:lnTo>
                    <a:lnTo>
                      <a:pt x="9" y="5"/>
                    </a:lnTo>
                    <a:lnTo>
                      <a:pt x="13" y="5"/>
                    </a:lnTo>
                    <a:lnTo>
                      <a:pt x="13" y="5"/>
                    </a:lnTo>
                    <a:lnTo>
                      <a:pt x="19" y="2"/>
                    </a:lnTo>
                    <a:close/>
                  </a:path>
                </a:pathLst>
              </a:custGeom>
              <a:solidFill>
                <a:srgbClr val="1F1A17"/>
              </a:solidFill>
              <a:ln w="9525">
                <a:noFill/>
                <a:round/>
                <a:headEnd/>
                <a:tailEnd/>
              </a:ln>
            </p:spPr>
            <p:txBody>
              <a:bodyPr/>
              <a:lstStyle/>
              <a:p>
                <a:endParaRPr lang="pt-BR"/>
              </a:p>
            </p:txBody>
          </p:sp>
          <p:sp>
            <p:nvSpPr>
              <p:cNvPr id="400437" name="Freeform 1077"/>
              <p:cNvSpPr>
                <a:spLocks/>
              </p:cNvSpPr>
              <p:nvPr/>
            </p:nvSpPr>
            <p:spPr bwMode="auto">
              <a:xfrm>
                <a:off x="2818" y="3243"/>
                <a:ext cx="10" cy="17"/>
              </a:xfrm>
              <a:custGeom>
                <a:avLst/>
                <a:gdLst/>
                <a:ahLst/>
                <a:cxnLst>
                  <a:cxn ang="0">
                    <a:pos x="8" y="17"/>
                  </a:cxn>
                  <a:cxn ang="0">
                    <a:pos x="10" y="9"/>
                  </a:cxn>
                  <a:cxn ang="0">
                    <a:pos x="8" y="0"/>
                  </a:cxn>
                  <a:cxn ang="0">
                    <a:pos x="2" y="3"/>
                  </a:cxn>
                  <a:cxn ang="0">
                    <a:pos x="2" y="9"/>
                  </a:cxn>
                  <a:cxn ang="0">
                    <a:pos x="0" y="17"/>
                  </a:cxn>
                  <a:cxn ang="0">
                    <a:pos x="8" y="17"/>
                  </a:cxn>
                </a:cxnLst>
                <a:rect l="0" t="0" r="r" b="b"/>
                <a:pathLst>
                  <a:path w="10" h="17">
                    <a:moveTo>
                      <a:pt x="8" y="17"/>
                    </a:moveTo>
                    <a:lnTo>
                      <a:pt x="10" y="9"/>
                    </a:lnTo>
                    <a:lnTo>
                      <a:pt x="8" y="0"/>
                    </a:lnTo>
                    <a:lnTo>
                      <a:pt x="2" y="3"/>
                    </a:lnTo>
                    <a:lnTo>
                      <a:pt x="2" y="9"/>
                    </a:lnTo>
                    <a:lnTo>
                      <a:pt x="0" y="17"/>
                    </a:lnTo>
                    <a:lnTo>
                      <a:pt x="8" y="17"/>
                    </a:lnTo>
                    <a:close/>
                  </a:path>
                </a:pathLst>
              </a:custGeom>
              <a:solidFill>
                <a:srgbClr val="1F1A17"/>
              </a:solidFill>
              <a:ln w="9525">
                <a:noFill/>
                <a:round/>
                <a:headEnd/>
                <a:tailEnd/>
              </a:ln>
            </p:spPr>
            <p:txBody>
              <a:bodyPr/>
              <a:lstStyle/>
              <a:p>
                <a:endParaRPr lang="pt-BR"/>
              </a:p>
            </p:txBody>
          </p:sp>
          <p:sp>
            <p:nvSpPr>
              <p:cNvPr id="400438" name="Freeform 1078"/>
              <p:cNvSpPr>
                <a:spLocks/>
              </p:cNvSpPr>
              <p:nvPr/>
            </p:nvSpPr>
            <p:spPr bwMode="auto">
              <a:xfrm>
                <a:off x="2851" y="3204"/>
                <a:ext cx="17" cy="19"/>
              </a:xfrm>
              <a:custGeom>
                <a:avLst/>
                <a:gdLst/>
                <a:ahLst/>
                <a:cxnLst>
                  <a:cxn ang="0">
                    <a:pos x="15" y="0"/>
                  </a:cxn>
                  <a:cxn ang="0">
                    <a:pos x="15" y="0"/>
                  </a:cxn>
                  <a:cxn ang="0">
                    <a:pos x="6" y="6"/>
                  </a:cxn>
                  <a:cxn ang="0">
                    <a:pos x="0" y="16"/>
                  </a:cxn>
                  <a:cxn ang="0">
                    <a:pos x="4" y="19"/>
                  </a:cxn>
                  <a:cxn ang="0">
                    <a:pos x="11" y="12"/>
                  </a:cxn>
                  <a:cxn ang="0">
                    <a:pos x="17" y="6"/>
                  </a:cxn>
                  <a:cxn ang="0">
                    <a:pos x="17" y="6"/>
                  </a:cxn>
                  <a:cxn ang="0">
                    <a:pos x="15" y="0"/>
                  </a:cxn>
                </a:cxnLst>
                <a:rect l="0" t="0" r="r" b="b"/>
                <a:pathLst>
                  <a:path w="17" h="19">
                    <a:moveTo>
                      <a:pt x="15" y="0"/>
                    </a:moveTo>
                    <a:lnTo>
                      <a:pt x="15" y="0"/>
                    </a:lnTo>
                    <a:lnTo>
                      <a:pt x="6" y="6"/>
                    </a:lnTo>
                    <a:lnTo>
                      <a:pt x="0" y="16"/>
                    </a:lnTo>
                    <a:lnTo>
                      <a:pt x="4" y="19"/>
                    </a:lnTo>
                    <a:lnTo>
                      <a:pt x="11" y="12"/>
                    </a:lnTo>
                    <a:lnTo>
                      <a:pt x="17" y="6"/>
                    </a:lnTo>
                    <a:lnTo>
                      <a:pt x="17" y="6"/>
                    </a:lnTo>
                    <a:lnTo>
                      <a:pt x="15" y="0"/>
                    </a:lnTo>
                    <a:close/>
                  </a:path>
                </a:pathLst>
              </a:custGeom>
              <a:solidFill>
                <a:srgbClr val="1F1A17"/>
              </a:solidFill>
              <a:ln w="9525">
                <a:noFill/>
                <a:round/>
                <a:headEnd/>
                <a:tailEnd/>
              </a:ln>
            </p:spPr>
            <p:txBody>
              <a:bodyPr/>
              <a:lstStyle/>
              <a:p>
                <a:endParaRPr lang="pt-BR"/>
              </a:p>
            </p:txBody>
          </p:sp>
        </p:grpSp>
        <p:sp>
          <p:nvSpPr>
            <p:cNvPr id="400439" name="Freeform 1079"/>
            <p:cNvSpPr>
              <a:spLocks/>
            </p:cNvSpPr>
            <p:nvPr/>
          </p:nvSpPr>
          <p:spPr bwMode="auto">
            <a:xfrm>
              <a:off x="5409" y="1958"/>
              <a:ext cx="106" cy="40"/>
            </a:xfrm>
            <a:custGeom>
              <a:avLst/>
              <a:gdLst/>
              <a:ahLst/>
              <a:cxnLst>
                <a:cxn ang="0">
                  <a:pos x="20" y="2"/>
                </a:cxn>
                <a:cxn ang="0">
                  <a:pos x="20" y="2"/>
                </a:cxn>
                <a:cxn ang="0">
                  <a:pos x="12" y="0"/>
                </a:cxn>
                <a:cxn ang="0">
                  <a:pos x="0" y="0"/>
                </a:cxn>
                <a:cxn ang="0">
                  <a:pos x="2" y="6"/>
                </a:cxn>
                <a:cxn ang="0">
                  <a:pos x="10" y="8"/>
                </a:cxn>
                <a:cxn ang="0">
                  <a:pos x="21" y="8"/>
                </a:cxn>
                <a:cxn ang="0">
                  <a:pos x="21" y="8"/>
                </a:cxn>
                <a:cxn ang="0">
                  <a:pos x="20" y="2"/>
                </a:cxn>
              </a:cxnLst>
              <a:rect l="0" t="0" r="r" b="b"/>
              <a:pathLst>
                <a:path w="21" h="8">
                  <a:moveTo>
                    <a:pt x="20" y="2"/>
                  </a:moveTo>
                  <a:lnTo>
                    <a:pt x="20" y="2"/>
                  </a:lnTo>
                  <a:lnTo>
                    <a:pt x="12" y="0"/>
                  </a:lnTo>
                  <a:lnTo>
                    <a:pt x="0" y="0"/>
                  </a:lnTo>
                  <a:lnTo>
                    <a:pt x="2" y="6"/>
                  </a:lnTo>
                  <a:lnTo>
                    <a:pt x="10" y="8"/>
                  </a:lnTo>
                  <a:lnTo>
                    <a:pt x="21" y="8"/>
                  </a:lnTo>
                  <a:lnTo>
                    <a:pt x="21" y="8"/>
                  </a:lnTo>
                  <a:lnTo>
                    <a:pt x="20" y="2"/>
                  </a:lnTo>
                  <a:close/>
                </a:path>
              </a:pathLst>
            </a:custGeom>
            <a:solidFill>
              <a:srgbClr val="1F1A17"/>
            </a:solidFill>
            <a:ln w="9525">
              <a:noFill/>
              <a:round/>
              <a:headEnd/>
              <a:tailEnd/>
            </a:ln>
          </p:spPr>
          <p:txBody>
            <a:bodyPr/>
            <a:lstStyle/>
            <a:p>
              <a:endParaRPr lang="pt-BR"/>
            </a:p>
          </p:txBody>
        </p:sp>
        <p:sp>
          <p:nvSpPr>
            <p:cNvPr id="400440" name="Freeform 1080"/>
            <p:cNvSpPr>
              <a:spLocks/>
            </p:cNvSpPr>
            <p:nvPr/>
          </p:nvSpPr>
          <p:spPr bwMode="auto">
            <a:xfrm>
              <a:off x="5510" y="1892"/>
              <a:ext cx="105" cy="106"/>
            </a:xfrm>
            <a:custGeom>
              <a:avLst/>
              <a:gdLst/>
              <a:ahLst/>
              <a:cxnLst>
                <a:cxn ang="0">
                  <a:pos x="15" y="0"/>
                </a:cxn>
                <a:cxn ang="0">
                  <a:pos x="7" y="9"/>
                </a:cxn>
                <a:cxn ang="0">
                  <a:pos x="0" y="15"/>
                </a:cxn>
                <a:cxn ang="0">
                  <a:pos x="1" y="21"/>
                </a:cxn>
                <a:cxn ang="0">
                  <a:pos x="13" y="13"/>
                </a:cxn>
                <a:cxn ang="0">
                  <a:pos x="21" y="4"/>
                </a:cxn>
                <a:cxn ang="0">
                  <a:pos x="15" y="0"/>
                </a:cxn>
              </a:cxnLst>
              <a:rect l="0" t="0" r="r" b="b"/>
              <a:pathLst>
                <a:path w="21" h="21">
                  <a:moveTo>
                    <a:pt x="15" y="0"/>
                  </a:moveTo>
                  <a:lnTo>
                    <a:pt x="7" y="9"/>
                  </a:lnTo>
                  <a:lnTo>
                    <a:pt x="0" y="15"/>
                  </a:lnTo>
                  <a:lnTo>
                    <a:pt x="1" y="21"/>
                  </a:lnTo>
                  <a:lnTo>
                    <a:pt x="13" y="13"/>
                  </a:lnTo>
                  <a:lnTo>
                    <a:pt x="21" y="4"/>
                  </a:lnTo>
                  <a:lnTo>
                    <a:pt x="15" y="0"/>
                  </a:lnTo>
                  <a:close/>
                </a:path>
              </a:pathLst>
            </a:custGeom>
            <a:solidFill>
              <a:srgbClr val="1F1A17"/>
            </a:solidFill>
            <a:ln w="9525">
              <a:noFill/>
              <a:round/>
              <a:headEnd/>
              <a:tailEnd/>
            </a:ln>
          </p:spPr>
          <p:txBody>
            <a:bodyPr/>
            <a:lstStyle/>
            <a:p>
              <a:endParaRPr lang="pt-BR"/>
            </a:p>
          </p:txBody>
        </p:sp>
        <p:sp>
          <p:nvSpPr>
            <p:cNvPr id="400441" name="Freeform 1081"/>
            <p:cNvSpPr>
              <a:spLocks/>
            </p:cNvSpPr>
            <p:nvPr/>
          </p:nvSpPr>
          <p:spPr bwMode="auto">
            <a:xfrm>
              <a:off x="5766" y="1947"/>
              <a:ext cx="106" cy="81"/>
            </a:xfrm>
            <a:custGeom>
              <a:avLst/>
              <a:gdLst/>
              <a:ahLst/>
              <a:cxnLst>
                <a:cxn ang="0">
                  <a:pos x="8" y="16"/>
                </a:cxn>
                <a:cxn ang="0">
                  <a:pos x="8" y="16"/>
                </a:cxn>
                <a:cxn ang="0">
                  <a:pos x="12" y="10"/>
                </a:cxn>
                <a:cxn ang="0">
                  <a:pos x="21" y="6"/>
                </a:cxn>
                <a:cxn ang="0">
                  <a:pos x="16" y="0"/>
                </a:cxn>
                <a:cxn ang="0">
                  <a:pos x="8" y="6"/>
                </a:cxn>
                <a:cxn ang="0">
                  <a:pos x="0" y="14"/>
                </a:cxn>
                <a:cxn ang="0">
                  <a:pos x="0" y="14"/>
                </a:cxn>
                <a:cxn ang="0">
                  <a:pos x="8" y="16"/>
                </a:cxn>
              </a:cxnLst>
              <a:rect l="0" t="0" r="r" b="b"/>
              <a:pathLst>
                <a:path w="21" h="16">
                  <a:moveTo>
                    <a:pt x="8" y="16"/>
                  </a:moveTo>
                  <a:lnTo>
                    <a:pt x="8" y="16"/>
                  </a:lnTo>
                  <a:lnTo>
                    <a:pt x="12" y="10"/>
                  </a:lnTo>
                  <a:lnTo>
                    <a:pt x="21" y="6"/>
                  </a:lnTo>
                  <a:lnTo>
                    <a:pt x="16" y="0"/>
                  </a:lnTo>
                  <a:lnTo>
                    <a:pt x="8" y="6"/>
                  </a:lnTo>
                  <a:lnTo>
                    <a:pt x="0" y="14"/>
                  </a:lnTo>
                  <a:lnTo>
                    <a:pt x="0" y="14"/>
                  </a:lnTo>
                  <a:lnTo>
                    <a:pt x="8" y="16"/>
                  </a:lnTo>
                  <a:close/>
                </a:path>
              </a:pathLst>
            </a:custGeom>
            <a:solidFill>
              <a:srgbClr val="1F1A17"/>
            </a:solidFill>
            <a:ln w="9525">
              <a:noFill/>
              <a:round/>
              <a:headEnd/>
              <a:tailEnd/>
            </a:ln>
          </p:spPr>
          <p:txBody>
            <a:bodyPr/>
            <a:lstStyle/>
            <a:p>
              <a:endParaRPr lang="pt-BR"/>
            </a:p>
          </p:txBody>
        </p:sp>
        <p:sp>
          <p:nvSpPr>
            <p:cNvPr id="400442" name="Freeform 1082"/>
            <p:cNvSpPr>
              <a:spLocks/>
            </p:cNvSpPr>
            <p:nvPr/>
          </p:nvSpPr>
          <p:spPr bwMode="auto">
            <a:xfrm>
              <a:off x="5766" y="2018"/>
              <a:ext cx="91" cy="105"/>
            </a:xfrm>
            <a:custGeom>
              <a:avLst/>
              <a:gdLst/>
              <a:ahLst/>
              <a:cxnLst>
                <a:cxn ang="0">
                  <a:pos x="18" y="17"/>
                </a:cxn>
                <a:cxn ang="0">
                  <a:pos x="18" y="17"/>
                </a:cxn>
                <a:cxn ang="0">
                  <a:pos x="12" y="9"/>
                </a:cxn>
                <a:cxn ang="0">
                  <a:pos x="8" y="2"/>
                </a:cxn>
                <a:cxn ang="0">
                  <a:pos x="0" y="0"/>
                </a:cxn>
                <a:cxn ang="0">
                  <a:pos x="6" y="11"/>
                </a:cxn>
                <a:cxn ang="0">
                  <a:pos x="12" y="21"/>
                </a:cxn>
                <a:cxn ang="0">
                  <a:pos x="12" y="21"/>
                </a:cxn>
                <a:cxn ang="0">
                  <a:pos x="18" y="17"/>
                </a:cxn>
              </a:cxnLst>
              <a:rect l="0" t="0" r="r" b="b"/>
              <a:pathLst>
                <a:path w="18" h="21">
                  <a:moveTo>
                    <a:pt x="18" y="17"/>
                  </a:moveTo>
                  <a:lnTo>
                    <a:pt x="18" y="17"/>
                  </a:lnTo>
                  <a:lnTo>
                    <a:pt x="12" y="9"/>
                  </a:lnTo>
                  <a:lnTo>
                    <a:pt x="8" y="2"/>
                  </a:lnTo>
                  <a:lnTo>
                    <a:pt x="0" y="0"/>
                  </a:lnTo>
                  <a:lnTo>
                    <a:pt x="6" y="11"/>
                  </a:lnTo>
                  <a:lnTo>
                    <a:pt x="12" y="21"/>
                  </a:lnTo>
                  <a:lnTo>
                    <a:pt x="12" y="21"/>
                  </a:lnTo>
                  <a:lnTo>
                    <a:pt x="18" y="17"/>
                  </a:lnTo>
                  <a:close/>
                </a:path>
              </a:pathLst>
            </a:custGeom>
            <a:solidFill>
              <a:srgbClr val="1F1A17"/>
            </a:solidFill>
            <a:ln w="9525">
              <a:noFill/>
              <a:round/>
              <a:headEnd/>
              <a:tailEnd/>
            </a:ln>
          </p:spPr>
          <p:txBody>
            <a:bodyPr/>
            <a:lstStyle/>
            <a:p>
              <a:endParaRPr lang="pt-BR"/>
            </a:p>
          </p:txBody>
        </p:sp>
        <p:sp>
          <p:nvSpPr>
            <p:cNvPr id="400443" name="Freeform 1083"/>
            <p:cNvSpPr>
              <a:spLocks/>
            </p:cNvSpPr>
            <p:nvPr/>
          </p:nvSpPr>
          <p:spPr bwMode="auto">
            <a:xfrm>
              <a:off x="5827" y="2103"/>
              <a:ext cx="75" cy="95"/>
            </a:xfrm>
            <a:custGeom>
              <a:avLst/>
              <a:gdLst/>
              <a:ahLst/>
              <a:cxnLst>
                <a:cxn ang="0">
                  <a:pos x="15" y="17"/>
                </a:cxn>
                <a:cxn ang="0">
                  <a:pos x="13" y="17"/>
                </a:cxn>
                <a:cxn ang="0">
                  <a:pos x="11" y="10"/>
                </a:cxn>
                <a:cxn ang="0">
                  <a:pos x="6" y="0"/>
                </a:cxn>
                <a:cxn ang="0">
                  <a:pos x="0" y="4"/>
                </a:cxn>
                <a:cxn ang="0">
                  <a:pos x="4" y="12"/>
                </a:cxn>
                <a:cxn ang="0">
                  <a:pos x="8" y="19"/>
                </a:cxn>
                <a:cxn ang="0">
                  <a:pos x="8" y="19"/>
                </a:cxn>
                <a:cxn ang="0">
                  <a:pos x="15" y="17"/>
                </a:cxn>
              </a:cxnLst>
              <a:rect l="0" t="0" r="r" b="b"/>
              <a:pathLst>
                <a:path w="15" h="19">
                  <a:moveTo>
                    <a:pt x="15" y="17"/>
                  </a:moveTo>
                  <a:lnTo>
                    <a:pt x="13" y="17"/>
                  </a:lnTo>
                  <a:lnTo>
                    <a:pt x="11" y="10"/>
                  </a:lnTo>
                  <a:lnTo>
                    <a:pt x="6" y="0"/>
                  </a:lnTo>
                  <a:lnTo>
                    <a:pt x="0" y="4"/>
                  </a:lnTo>
                  <a:lnTo>
                    <a:pt x="4" y="12"/>
                  </a:lnTo>
                  <a:lnTo>
                    <a:pt x="8" y="19"/>
                  </a:lnTo>
                  <a:lnTo>
                    <a:pt x="8" y="19"/>
                  </a:lnTo>
                  <a:lnTo>
                    <a:pt x="15" y="17"/>
                  </a:lnTo>
                  <a:close/>
                </a:path>
              </a:pathLst>
            </a:custGeom>
            <a:solidFill>
              <a:srgbClr val="1F1A17"/>
            </a:solidFill>
            <a:ln w="9525">
              <a:noFill/>
              <a:round/>
              <a:headEnd/>
              <a:tailEnd/>
            </a:ln>
          </p:spPr>
          <p:txBody>
            <a:bodyPr/>
            <a:lstStyle/>
            <a:p>
              <a:endParaRPr lang="pt-BR"/>
            </a:p>
          </p:txBody>
        </p:sp>
        <p:sp>
          <p:nvSpPr>
            <p:cNvPr id="400444" name="Freeform 1084"/>
            <p:cNvSpPr>
              <a:spLocks/>
            </p:cNvSpPr>
            <p:nvPr/>
          </p:nvSpPr>
          <p:spPr bwMode="auto">
            <a:xfrm>
              <a:off x="5867" y="2188"/>
              <a:ext cx="35" cy="10"/>
            </a:xfrm>
            <a:custGeom>
              <a:avLst/>
              <a:gdLst/>
              <a:ahLst/>
              <a:cxnLst>
                <a:cxn ang="0">
                  <a:pos x="0" y="2"/>
                </a:cxn>
                <a:cxn ang="0">
                  <a:pos x="7" y="0"/>
                </a:cxn>
                <a:cxn ang="0">
                  <a:pos x="7" y="0"/>
                </a:cxn>
                <a:cxn ang="0">
                  <a:pos x="0" y="2"/>
                </a:cxn>
                <a:cxn ang="0">
                  <a:pos x="0" y="2"/>
                </a:cxn>
                <a:cxn ang="0">
                  <a:pos x="7" y="0"/>
                </a:cxn>
                <a:cxn ang="0">
                  <a:pos x="0" y="2"/>
                </a:cxn>
              </a:cxnLst>
              <a:rect l="0" t="0" r="r" b="b"/>
              <a:pathLst>
                <a:path w="7" h="2">
                  <a:moveTo>
                    <a:pt x="0" y="2"/>
                  </a:moveTo>
                  <a:lnTo>
                    <a:pt x="7" y="0"/>
                  </a:lnTo>
                  <a:lnTo>
                    <a:pt x="7" y="0"/>
                  </a:lnTo>
                  <a:lnTo>
                    <a:pt x="0" y="2"/>
                  </a:lnTo>
                  <a:lnTo>
                    <a:pt x="0" y="2"/>
                  </a:lnTo>
                  <a:lnTo>
                    <a:pt x="7" y="0"/>
                  </a:lnTo>
                  <a:lnTo>
                    <a:pt x="0" y="2"/>
                  </a:lnTo>
                  <a:close/>
                </a:path>
              </a:pathLst>
            </a:custGeom>
            <a:solidFill>
              <a:srgbClr val="1F1A17"/>
            </a:solidFill>
            <a:ln w="9525">
              <a:noFill/>
              <a:round/>
              <a:headEnd/>
              <a:tailEnd/>
            </a:ln>
          </p:spPr>
          <p:txBody>
            <a:bodyPr/>
            <a:lstStyle/>
            <a:p>
              <a:endParaRPr lang="pt-BR"/>
            </a:p>
          </p:txBody>
        </p:sp>
        <p:sp>
          <p:nvSpPr>
            <p:cNvPr id="400445" name="Freeform 1085"/>
            <p:cNvSpPr>
              <a:spLocks/>
            </p:cNvSpPr>
            <p:nvPr/>
          </p:nvSpPr>
          <p:spPr bwMode="auto">
            <a:xfrm>
              <a:off x="5615" y="2384"/>
              <a:ext cx="96" cy="65"/>
            </a:xfrm>
            <a:custGeom>
              <a:avLst/>
              <a:gdLst/>
              <a:ahLst/>
              <a:cxnLst>
                <a:cxn ang="0">
                  <a:pos x="19" y="0"/>
                </a:cxn>
                <a:cxn ang="0">
                  <a:pos x="19" y="0"/>
                </a:cxn>
                <a:cxn ang="0">
                  <a:pos x="9" y="4"/>
                </a:cxn>
                <a:cxn ang="0">
                  <a:pos x="0" y="9"/>
                </a:cxn>
                <a:cxn ang="0">
                  <a:pos x="3" y="13"/>
                </a:cxn>
                <a:cxn ang="0">
                  <a:pos x="13" y="9"/>
                </a:cxn>
                <a:cxn ang="0">
                  <a:pos x="19" y="5"/>
                </a:cxn>
                <a:cxn ang="0">
                  <a:pos x="19" y="5"/>
                </a:cxn>
                <a:cxn ang="0">
                  <a:pos x="19" y="0"/>
                </a:cxn>
              </a:cxnLst>
              <a:rect l="0" t="0" r="r" b="b"/>
              <a:pathLst>
                <a:path w="19" h="13">
                  <a:moveTo>
                    <a:pt x="19" y="0"/>
                  </a:moveTo>
                  <a:lnTo>
                    <a:pt x="19" y="0"/>
                  </a:lnTo>
                  <a:lnTo>
                    <a:pt x="9" y="4"/>
                  </a:lnTo>
                  <a:lnTo>
                    <a:pt x="0" y="9"/>
                  </a:lnTo>
                  <a:lnTo>
                    <a:pt x="3" y="13"/>
                  </a:lnTo>
                  <a:lnTo>
                    <a:pt x="13" y="9"/>
                  </a:lnTo>
                  <a:lnTo>
                    <a:pt x="19" y="5"/>
                  </a:lnTo>
                  <a:lnTo>
                    <a:pt x="19" y="5"/>
                  </a:lnTo>
                  <a:lnTo>
                    <a:pt x="19" y="0"/>
                  </a:lnTo>
                  <a:close/>
                </a:path>
              </a:pathLst>
            </a:custGeom>
            <a:solidFill>
              <a:srgbClr val="1F1A17"/>
            </a:solidFill>
            <a:ln w="9525">
              <a:noFill/>
              <a:round/>
              <a:headEnd/>
              <a:tailEnd/>
            </a:ln>
          </p:spPr>
          <p:txBody>
            <a:bodyPr/>
            <a:lstStyle/>
            <a:p>
              <a:endParaRPr lang="pt-BR"/>
            </a:p>
          </p:txBody>
        </p:sp>
        <p:sp>
          <p:nvSpPr>
            <p:cNvPr id="400446" name="Freeform 1086"/>
            <p:cNvSpPr>
              <a:spLocks/>
            </p:cNvSpPr>
            <p:nvPr/>
          </p:nvSpPr>
          <p:spPr bwMode="auto">
            <a:xfrm>
              <a:off x="5711" y="2384"/>
              <a:ext cx="85" cy="55"/>
            </a:xfrm>
            <a:custGeom>
              <a:avLst/>
              <a:gdLst/>
              <a:ahLst/>
              <a:cxnLst>
                <a:cxn ang="0">
                  <a:pos x="17" y="9"/>
                </a:cxn>
                <a:cxn ang="0">
                  <a:pos x="17" y="9"/>
                </a:cxn>
                <a:cxn ang="0">
                  <a:pos x="15" y="5"/>
                </a:cxn>
                <a:cxn ang="0">
                  <a:pos x="11" y="2"/>
                </a:cxn>
                <a:cxn ang="0">
                  <a:pos x="6" y="0"/>
                </a:cxn>
                <a:cxn ang="0">
                  <a:pos x="0" y="0"/>
                </a:cxn>
                <a:cxn ang="0">
                  <a:pos x="0" y="5"/>
                </a:cxn>
                <a:cxn ang="0">
                  <a:pos x="4" y="5"/>
                </a:cxn>
                <a:cxn ang="0">
                  <a:pos x="7" y="7"/>
                </a:cxn>
                <a:cxn ang="0">
                  <a:pos x="9" y="9"/>
                </a:cxn>
                <a:cxn ang="0">
                  <a:pos x="11" y="11"/>
                </a:cxn>
                <a:cxn ang="0">
                  <a:pos x="11" y="11"/>
                </a:cxn>
                <a:cxn ang="0">
                  <a:pos x="17" y="9"/>
                </a:cxn>
              </a:cxnLst>
              <a:rect l="0" t="0" r="r" b="b"/>
              <a:pathLst>
                <a:path w="17" h="11">
                  <a:moveTo>
                    <a:pt x="17" y="9"/>
                  </a:moveTo>
                  <a:lnTo>
                    <a:pt x="17" y="9"/>
                  </a:lnTo>
                  <a:lnTo>
                    <a:pt x="15" y="5"/>
                  </a:lnTo>
                  <a:lnTo>
                    <a:pt x="11" y="2"/>
                  </a:lnTo>
                  <a:lnTo>
                    <a:pt x="6" y="0"/>
                  </a:lnTo>
                  <a:lnTo>
                    <a:pt x="0" y="0"/>
                  </a:lnTo>
                  <a:lnTo>
                    <a:pt x="0" y="5"/>
                  </a:lnTo>
                  <a:lnTo>
                    <a:pt x="4" y="5"/>
                  </a:lnTo>
                  <a:lnTo>
                    <a:pt x="7" y="7"/>
                  </a:lnTo>
                  <a:lnTo>
                    <a:pt x="9" y="9"/>
                  </a:lnTo>
                  <a:lnTo>
                    <a:pt x="11" y="11"/>
                  </a:lnTo>
                  <a:lnTo>
                    <a:pt x="11" y="11"/>
                  </a:lnTo>
                  <a:lnTo>
                    <a:pt x="17" y="9"/>
                  </a:lnTo>
                  <a:close/>
                </a:path>
              </a:pathLst>
            </a:custGeom>
            <a:solidFill>
              <a:srgbClr val="1F1A17"/>
            </a:solidFill>
            <a:ln w="9525">
              <a:noFill/>
              <a:round/>
              <a:headEnd/>
              <a:tailEnd/>
            </a:ln>
          </p:spPr>
          <p:txBody>
            <a:bodyPr/>
            <a:lstStyle/>
            <a:p>
              <a:endParaRPr lang="pt-BR"/>
            </a:p>
          </p:txBody>
        </p:sp>
        <p:sp>
          <p:nvSpPr>
            <p:cNvPr id="400447" name="Freeform 1087"/>
            <p:cNvSpPr>
              <a:spLocks/>
            </p:cNvSpPr>
            <p:nvPr/>
          </p:nvSpPr>
          <p:spPr bwMode="auto">
            <a:xfrm>
              <a:off x="5766" y="2429"/>
              <a:ext cx="40" cy="91"/>
            </a:xfrm>
            <a:custGeom>
              <a:avLst/>
              <a:gdLst/>
              <a:ahLst/>
              <a:cxnLst>
                <a:cxn ang="0">
                  <a:pos x="8" y="18"/>
                </a:cxn>
                <a:cxn ang="0">
                  <a:pos x="8" y="18"/>
                </a:cxn>
                <a:cxn ang="0">
                  <a:pos x="8" y="8"/>
                </a:cxn>
                <a:cxn ang="0">
                  <a:pos x="6" y="0"/>
                </a:cxn>
                <a:cxn ang="0">
                  <a:pos x="0" y="2"/>
                </a:cxn>
                <a:cxn ang="0">
                  <a:pos x="2" y="8"/>
                </a:cxn>
                <a:cxn ang="0">
                  <a:pos x="0" y="16"/>
                </a:cxn>
                <a:cxn ang="0">
                  <a:pos x="0" y="16"/>
                </a:cxn>
                <a:cxn ang="0">
                  <a:pos x="8" y="18"/>
                </a:cxn>
              </a:cxnLst>
              <a:rect l="0" t="0" r="r" b="b"/>
              <a:pathLst>
                <a:path w="8" h="18">
                  <a:moveTo>
                    <a:pt x="8" y="18"/>
                  </a:moveTo>
                  <a:lnTo>
                    <a:pt x="8" y="18"/>
                  </a:lnTo>
                  <a:lnTo>
                    <a:pt x="8" y="8"/>
                  </a:lnTo>
                  <a:lnTo>
                    <a:pt x="6" y="0"/>
                  </a:lnTo>
                  <a:lnTo>
                    <a:pt x="0" y="2"/>
                  </a:lnTo>
                  <a:lnTo>
                    <a:pt x="2" y="8"/>
                  </a:lnTo>
                  <a:lnTo>
                    <a:pt x="0" y="16"/>
                  </a:lnTo>
                  <a:lnTo>
                    <a:pt x="0" y="16"/>
                  </a:lnTo>
                  <a:lnTo>
                    <a:pt x="8" y="18"/>
                  </a:lnTo>
                  <a:close/>
                </a:path>
              </a:pathLst>
            </a:custGeom>
            <a:solidFill>
              <a:srgbClr val="1F1A17"/>
            </a:solidFill>
            <a:ln w="9525">
              <a:noFill/>
              <a:round/>
              <a:headEnd/>
              <a:tailEnd/>
            </a:ln>
          </p:spPr>
          <p:txBody>
            <a:bodyPr/>
            <a:lstStyle/>
            <a:p>
              <a:endParaRPr lang="pt-BR"/>
            </a:p>
          </p:txBody>
        </p:sp>
        <p:sp>
          <p:nvSpPr>
            <p:cNvPr id="400448" name="Freeform 1088"/>
            <p:cNvSpPr>
              <a:spLocks/>
            </p:cNvSpPr>
            <p:nvPr/>
          </p:nvSpPr>
          <p:spPr bwMode="auto">
            <a:xfrm>
              <a:off x="5731" y="2509"/>
              <a:ext cx="75" cy="116"/>
            </a:xfrm>
            <a:custGeom>
              <a:avLst/>
              <a:gdLst/>
              <a:ahLst/>
              <a:cxnLst>
                <a:cxn ang="0">
                  <a:pos x="5" y="23"/>
                </a:cxn>
                <a:cxn ang="0">
                  <a:pos x="11" y="11"/>
                </a:cxn>
                <a:cxn ang="0">
                  <a:pos x="15" y="2"/>
                </a:cxn>
                <a:cxn ang="0">
                  <a:pos x="7" y="0"/>
                </a:cxn>
                <a:cxn ang="0">
                  <a:pos x="5" y="9"/>
                </a:cxn>
                <a:cxn ang="0">
                  <a:pos x="0" y="19"/>
                </a:cxn>
                <a:cxn ang="0">
                  <a:pos x="5" y="23"/>
                </a:cxn>
              </a:cxnLst>
              <a:rect l="0" t="0" r="r" b="b"/>
              <a:pathLst>
                <a:path w="15" h="23">
                  <a:moveTo>
                    <a:pt x="5" y="23"/>
                  </a:moveTo>
                  <a:lnTo>
                    <a:pt x="11" y="11"/>
                  </a:lnTo>
                  <a:lnTo>
                    <a:pt x="15" y="2"/>
                  </a:lnTo>
                  <a:lnTo>
                    <a:pt x="7" y="0"/>
                  </a:lnTo>
                  <a:lnTo>
                    <a:pt x="5" y="9"/>
                  </a:lnTo>
                  <a:lnTo>
                    <a:pt x="0" y="19"/>
                  </a:lnTo>
                  <a:lnTo>
                    <a:pt x="5" y="23"/>
                  </a:lnTo>
                  <a:close/>
                </a:path>
              </a:pathLst>
            </a:custGeom>
            <a:solidFill>
              <a:srgbClr val="1F1A17"/>
            </a:solidFill>
            <a:ln w="9525">
              <a:noFill/>
              <a:round/>
              <a:headEnd/>
              <a:tailEnd/>
            </a:ln>
          </p:spPr>
          <p:txBody>
            <a:bodyPr/>
            <a:lstStyle/>
            <a:p>
              <a:endParaRPr lang="pt-BR"/>
            </a:p>
          </p:txBody>
        </p:sp>
        <p:sp>
          <p:nvSpPr>
            <p:cNvPr id="400449" name="Freeform 1089"/>
            <p:cNvSpPr>
              <a:spLocks/>
            </p:cNvSpPr>
            <p:nvPr/>
          </p:nvSpPr>
          <p:spPr bwMode="auto">
            <a:xfrm>
              <a:off x="5892" y="2688"/>
              <a:ext cx="70" cy="90"/>
            </a:xfrm>
            <a:custGeom>
              <a:avLst/>
              <a:gdLst/>
              <a:ahLst/>
              <a:cxnLst>
                <a:cxn ang="0">
                  <a:pos x="14" y="16"/>
                </a:cxn>
                <a:cxn ang="0">
                  <a:pos x="14" y="18"/>
                </a:cxn>
                <a:cxn ang="0">
                  <a:pos x="12" y="8"/>
                </a:cxn>
                <a:cxn ang="0">
                  <a:pos x="6" y="0"/>
                </a:cxn>
                <a:cxn ang="0">
                  <a:pos x="0" y="2"/>
                </a:cxn>
                <a:cxn ang="0">
                  <a:pos x="6" y="10"/>
                </a:cxn>
                <a:cxn ang="0">
                  <a:pos x="8" y="18"/>
                </a:cxn>
                <a:cxn ang="0">
                  <a:pos x="8" y="18"/>
                </a:cxn>
                <a:cxn ang="0">
                  <a:pos x="14" y="16"/>
                </a:cxn>
              </a:cxnLst>
              <a:rect l="0" t="0" r="r" b="b"/>
              <a:pathLst>
                <a:path w="14" h="18">
                  <a:moveTo>
                    <a:pt x="14" y="16"/>
                  </a:moveTo>
                  <a:lnTo>
                    <a:pt x="14" y="18"/>
                  </a:lnTo>
                  <a:lnTo>
                    <a:pt x="12" y="8"/>
                  </a:lnTo>
                  <a:lnTo>
                    <a:pt x="6" y="0"/>
                  </a:lnTo>
                  <a:lnTo>
                    <a:pt x="0" y="2"/>
                  </a:lnTo>
                  <a:lnTo>
                    <a:pt x="6" y="10"/>
                  </a:lnTo>
                  <a:lnTo>
                    <a:pt x="8" y="18"/>
                  </a:lnTo>
                  <a:lnTo>
                    <a:pt x="8" y="18"/>
                  </a:lnTo>
                  <a:lnTo>
                    <a:pt x="14" y="16"/>
                  </a:lnTo>
                  <a:close/>
                </a:path>
              </a:pathLst>
            </a:custGeom>
            <a:solidFill>
              <a:srgbClr val="1F1A17"/>
            </a:solidFill>
            <a:ln w="9525">
              <a:noFill/>
              <a:round/>
              <a:headEnd/>
              <a:tailEnd/>
            </a:ln>
          </p:spPr>
          <p:txBody>
            <a:bodyPr/>
            <a:lstStyle/>
            <a:p>
              <a:endParaRPr lang="pt-BR"/>
            </a:p>
          </p:txBody>
        </p:sp>
        <p:sp>
          <p:nvSpPr>
            <p:cNvPr id="400450" name="Freeform 1090"/>
            <p:cNvSpPr>
              <a:spLocks/>
            </p:cNvSpPr>
            <p:nvPr/>
          </p:nvSpPr>
          <p:spPr bwMode="auto">
            <a:xfrm>
              <a:off x="5932" y="2768"/>
              <a:ext cx="40" cy="106"/>
            </a:xfrm>
            <a:custGeom>
              <a:avLst/>
              <a:gdLst/>
              <a:ahLst/>
              <a:cxnLst>
                <a:cxn ang="0">
                  <a:pos x="6" y="21"/>
                </a:cxn>
                <a:cxn ang="0">
                  <a:pos x="6" y="21"/>
                </a:cxn>
                <a:cxn ang="0">
                  <a:pos x="8" y="11"/>
                </a:cxn>
                <a:cxn ang="0">
                  <a:pos x="6" y="0"/>
                </a:cxn>
                <a:cxn ang="0">
                  <a:pos x="0" y="2"/>
                </a:cxn>
                <a:cxn ang="0">
                  <a:pos x="2" y="11"/>
                </a:cxn>
                <a:cxn ang="0">
                  <a:pos x="0" y="21"/>
                </a:cxn>
                <a:cxn ang="0">
                  <a:pos x="0" y="21"/>
                </a:cxn>
                <a:cxn ang="0">
                  <a:pos x="6" y="21"/>
                </a:cxn>
              </a:cxnLst>
              <a:rect l="0" t="0" r="r" b="b"/>
              <a:pathLst>
                <a:path w="8" h="21">
                  <a:moveTo>
                    <a:pt x="6" y="21"/>
                  </a:moveTo>
                  <a:lnTo>
                    <a:pt x="6" y="21"/>
                  </a:lnTo>
                  <a:lnTo>
                    <a:pt x="8" y="11"/>
                  </a:lnTo>
                  <a:lnTo>
                    <a:pt x="6" y="0"/>
                  </a:lnTo>
                  <a:lnTo>
                    <a:pt x="0" y="2"/>
                  </a:lnTo>
                  <a:lnTo>
                    <a:pt x="2" y="11"/>
                  </a:lnTo>
                  <a:lnTo>
                    <a:pt x="0" y="21"/>
                  </a:lnTo>
                  <a:lnTo>
                    <a:pt x="0" y="21"/>
                  </a:lnTo>
                  <a:lnTo>
                    <a:pt x="6" y="21"/>
                  </a:lnTo>
                  <a:close/>
                </a:path>
              </a:pathLst>
            </a:custGeom>
            <a:solidFill>
              <a:srgbClr val="1F1A17"/>
            </a:solidFill>
            <a:ln w="9525">
              <a:noFill/>
              <a:round/>
              <a:headEnd/>
              <a:tailEnd/>
            </a:ln>
          </p:spPr>
          <p:txBody>
            <a:bodyPr/>
            <a:lstStyle/>
            <a:p>
              <a:endParaRPr lang="pt-BR"/>
            </a:p>
          </p:txBody>
        </p:sp>
        <p:sp>
          <p:nvSpPr>
            <p:cNvPr id="400451" name="Freeform 1091"/>
            <p:cNvSpPr>
              <a:spLocks/>
            </p:cNvSpPr>
            <p:nvPr/>
          </p:nvSpPr>
          <p:spPr bwMode="auto">
            <a:xfrm>
              <a:off x="5882" y="2874"/>
              <a:ext cx="80" cy="45"/>
            </a:xfrm>
            <a:custGeom>
              <a:avLst/>
              <a:gdLst/>
              <a:ahLst/>
              <a:cxnLst>
                <a:cxn ang="0">
                  <a:pos x="8" y="9"/>
                </a:cxn>
                <a:cxn ang="0">
                  <a:pos x="8" y="9"/>
                </a:cxn>
                <a:cxn ang="0">
                  <a:pos x="12" y="6"/>
                </a:cxn>
                <a:cxn ang="0">
                  <a:pos x="16" y="0"/>
                </a:cxn>
                <a:cxn ang="0">
                  <a:pos x="10" y="0"/>
                </a:cxn>
                <a:cxn ang="0">
                  <a:pos x="6" y="2"/>
                </a:cxn>
                <a:cxn ang="0">
                  <a:pos x="0" y="7"/>
                </a:cxn>
                <a:cxn ang="0">
                  <a:pos x="0" y="7"/>
                </a:cxn>
                <a:cxn ang="0">
                  <a:pos x="8" y="9"/>
                </a:cxn>
              </a:cxnLst>
              <a:rect l="0" t="0" r="r" b="b"/>
              <a:pathLst>
                <a:path w="16" h="9">
                  <a:moveTo>
                    <a:pt x="8" y="9"/>
                  </a:moveTo>
                  <a:lnTo>
                    <a:pt x="8" y="9"/>
                  </a:lnTo>
                  <a:lnTo>
                    <a:pt x="12" y="6"/>
                  </a:lnTo>
                  <a:lnTo>
                    <a:pt x="16" y="0"/>
                  </a:lnTo>
                  <a:lnTo>
                    <a:pt x="10" y="0"/>
                  </a:lnTo>
                  <a:lnTo>
                    <a:pt x="6" y="2"/>
                  </a:lnTo>
                  <a:lnTo>
                    <a:pt x="0" y="7"/>
                  </a:lnTo>
                  <a:lnTo>
                    <a:pt x="0" y="7"/>
                  </a:lnTo>
                  <a:lnTo>
                    <a:pt x="8" y="9"/>
                  </a:lnTo>
                  <a:close/>
                </a:path>
              </a:pathLst>
            </a:custGeom>
            <a:solidFill>
              <a:srgbClr val="1F1A17"/>
            </a:solidFill>
            <a:ln w="9525">
              <a:noFill/>
              <a:round/>
              <a:headEnd/>
              <a:tailEnd/>
            </a:ln>
          </p:spPr>
          <p:txBody>
            <a:bodyPr/>
            <a:lstStyle/>
            <a:p>
              <a:endParaRPr lang="pt-BR"/>
            </a:p>
          </p:txBody>
        </p:sp>
        <p:sp>
          <p:nvSpPr>
            <p:cNvPr id="400452" name="Freeform 1092"/>
            <p:cNvSpPr>
              <a:spLocks/>
            </p:cNvSpPr>
            <p:nvPr/>
          </p:nvSpPr>
          <p:spPr bwMode="auto">
            <a:xfrm>
              <a:off x="5882" y="2909"/>
              <a:ext cx="40" cy="100"/>
            </a:xfrm>
            <a:custGeom>
              <a:avLst/>
              <a:gdLst/>
              <a:ahLst/>
              <a:cxnLst>
                <a:cxn ang="0">
                  <a:pos x="8" y="20"/>
                </a:cxn>
                <a:cxn ang="0">
                  <a:pos x="6" y="10"/>
                </a:cxn>
                <a:cxn ang="0">
                  <a:pos x="8" y="2"/>
                </a:cxn>
                <a:cxn ang="0">
                  <a:pos x="0" y="0"/>
                </a:cxn>
                <a:cxn ang="0">
                  <a:pos x="0" y="10"/>
                </a:cxn>
                <a:cxn ang="0">
                  <a:pos x="0" y="20"/>
                </a:cxn>
                <a:cxn ang="0">
                  <a:pos x="8" y="20"/>
                </a:cxn>
              </a:cxnLst>
              <a:rect l="0" t="0" r="r" b="b"/>
              <a:pathLst>
                <a:path w="8" h="20">
                  <a:moveTo>
                    <a:pt x="8" y="20"/>
                  </a:moveTo>
                  <a:lnTo>
                    <a:pt x="6" y="10"/>
                  </a:lnTo>
                  <a:lnTo>
                    <a:pt x="8" y="2"/>
                  </a:lnTo>
                  <a:lnTo>
                    <a:pt x="0" y="0"/>
                  </a:lnTo>
                  <a:lnTo>
                    <a:pt x="0" y="10"/>
                  </a:lnTo>
                  <a:lnTo>
                    <a:pt x="0" y="20"/>
                  </a:lnTo>
                  <a:lnTo>
                    <a:pt x="8" y="20"/>
                  </a:lnTo>
                  <a:close/>
                </a:path>
              </a:pathLst>
            </a:custGeom>
            <a:solidFill>
              <a:srgbClr val="1F1A17"/>
            </a:solidFill>
            <a:ln w="9525">
              <a:noFill/>
              <a:round/>
              <a:headEnd/>
              <a:tailEnd/>
            </a:ln>
          </p:spPr>
          <p:txBody>
            <a:bodyPr/>
            <a:lstStyle/>
            <a:p>
              <a:endParaRPr lang="pt-BR"/>
            </a:p>
          </p:txBody>
        </p:sp>
        <p:sp>
          <p:nvSpPr>
            <p:cNvPr id="400453" name="Freeform 1093"/>
            <p:cNvSpPr>
              <a:spLocks/>
            </p:cNvSpPr>
            <p:nvPr/>
          </p:nvSpPr>
          <p:spPr bwMode="auto">
            <a:xfrm>
              <a:off x="5565" y="2928"/>
              <a:ext cx="146" cy="126"/>
            </a:xfrm>
            <a:custGeom>
              <a:avLst/>
              <a:gdLst/>
              <a:ahLst/>
              <a:cxnLst>
                <a:cxn ang="0">
                  <a:pos x="15" y="0"/>
                </a:cxn>
                <a:cxn ang="0">
                  <a:pos x="21" y="0"/>
                </a:cxn>
                <a:cxn ang="0">
                  <a:pos x="25" y="4"/>
                </a:cxn>
                <a:cxn ang="0">
                  <a:pos x="27" y="8"/>
                </a:cxn>
                <a:cxn ang="0">
                  <a:pos x="29" y="13"/>
                </a:cxn>
                <a:cxn ang="0">
                  <a:pos x="27" y="17"/>
                </a:cxn>
                <a:cxn ang="0">
                  <a:pos x="25" y="21"/>
                </a:cxn>
                <a:cxn ang="0">
                  <a:pos x="21" y="25"/>
                </a:cxn>
                <a:cxn ang="0">
                  <a:pos x="15" y="25"/>
                </a:cxn>
                <a:cxn ang="0">
                  <a:pos x="10" y="25"/>
                </a:cxn>
                <a:cxn ang="0">
                  <a:pos x="6" y="21"/>
                </a:cxn>
                <a:cxn ang="0">
                  <a:pos x="2" y="17"/>
                </a:cxn>
                <a:cxn ang="0">
                  <a:pos x="0" y="13"/>
                </a:cxn>
                <a:cxn ang="0">
                  <a:pos x="2" y="8"/>
                </a:cxn>
                <a:cxn ang="0">
                  <a:pos x="6" y="4"/>
                </a:cxn>
                <a:cxn ang="0">
                  <a:pos x="10" y="0"/>
                </a:cxn>
                <a:cxn ang="0">
                  <a:pos x="15" y="0"/>
                </a:cxn>
              </a:cxnLst>
              <a:rect l="0" t="0" r="r" b="b"/>
              <a:pathLst>
                <a:path w="29" h="25">
                  <a:moveTo>
                    <a:pt x="15" y="0"/>
                  </a:moveTo>
                  <a:lnTo>
                    <a:pt x="21" y="0"/>
                  </a:lnTo>
                  <a:lnTo>
                    <a:pt x="25" y="4"/>
                  </a:lnTo>
                  <a:lnTo>
                    <a:pt x="27" y="8"/>
                  </a:lnTo>
                  <a:lnTo>
                    <a:pt x="29" y="13"/>
                  </a:lnTo>
                  <a:lnTo>
                    <a:pt x="27" y="17"/>
                  </a:lnTo>
                  <a:lnTo>
                    <a:pt x="25" y="21"/>
                  </a:lnTo>
                  <a:lnTo>
                    <a:pt x="21" y="25"/>
                  </a:lnTo>
                  <a:lnTo>
                    <a:pt x="15" y="25"/>
                  </a:lnTo>
                  <a:lnTo>
                    <a:pt x="10" y="25"/>
                  </a:lnTo>
                  <a:lnTo>
                    <a:pt x="6" y="21"/>
                  </a:lnTo>
                  <a:lnTo>
                    <a:pt x="2" y="17"/>
                  </a:lnTo>
                  <a:lnTo>
                    <a:pt x="0" y="13"/>
                  </a:lnTo>
                  <a:lnTo>
                    <a:pt x="2" y="8"/>
                  </a:lnTo>
                  <a:lnTo>
                    <a:pt x="6" y="4"/>
                  </a:lnTo>
                  <a:lnTo>
                    <a:pt x="10" y="0"/>
                  </a:lnTo>
                  <a:lnTo>
                    <a:pt x="15" y="0"/>
                  </a:lnTo>
                  <a:close/>
                </a:path>
              </a:pathLst>
            </a:custGeom>
            <a:solidFill>
              <a:srgbClr val="FFF500"/>
            </a:solidFill>
            <a:ln w="9525">
              <a:noFill/>
              <a:round/>
              <a:headEnd/>
              <a:tailEnd/>
            </a:ln>
          </p:spPr>
          <p:txBody>
            <a:bodyPr/>
            <a:lstStyle/>
            <a:p>
              <a:endParaRPr lang="pt-BR"/>
            </a:p>
          </p:txBody>
        </p:sp>
        <p:sp>
          <p:nvSpPr>
            <p:cNvPr id="400454" name="Freeform 1094"/>
            <p:cNvSpPr>
              <a:spLocks/>
            </p:cNvSpPr>
            <p:nvPr/>
          </p:nvSpPr>
          <p:spPr bwMode="auto">
            <a:xfrm>
              <a:off x="5565" y="2928"/>
              <a:ext cx="146" cy="126"/>
            </a:xfrm>
            <a:custGeom>
              <a:avLst/>
              <a:gdLst/>
              <a:ahLst/>
              <a:cxnLst>
                <a:cxn ang="0">
                  <a:pos x="15" y="0"/>
                </a:cxn>
                <a:cxn ang="0">
                  <a:pos x="21" y="0"/>
                </a:cxn>
                <a:cxn ang="0">
                  <a:pos x="25" y="4"/>
                </a:cxn>
                <a:cxn ang="0">
                  <a:pos x="27" y="8"/>
                </a:cxn>
                <a:cxn ang="0">
                  <a:pos x="29" y="13"/>
                </a:cxn>
                <a:cxn ang="0">
                  <a:pos x="27" y="17"/>
                </a:cxn>
                <a:cxn ang="0">
                  <a:pos x="25" y="21"/>
                </a:cxn>
                <a:cxn ang="0">
                  <a:pos x="21" y="25"/>
                </a:cxn>
                <a:cxn ang="0">
                  <a:pos x="15" y="25"/>
                </a:cxn>
                <a:cxn ang="0">
                  <a:pos x="10" y="25"/>
                </a:cxn>
                <a:cxn ang="0">
                  <a:pos x="6" y="21"/>
                </a:cxn>
                <a:cxn ang="0">
                  <a:pos x="2" y="17"/>
                </a:cxn>
                <a:cxn ang="0">
                  <a:pos x="0" y="13"/>
                </a:cxn>
                <a:cxn ang="0">
                  <a:pos x="2" y="8"/>
                </a:cxn>
                <a:cxn ang="0">
                  <a:pos x="6" y="4"/>
                </a:cxn>
                <a:cxn ang="0">
                  <a:pos x="10" y="0"/>
                </a:cxn>
                <a:cxn ang="0">
                  <a:pos x="15" y="0"/>
                </a:cxn>
              </a:cxnLst>
              <a:rect l="0" t="0" r="r" b="b"/>
              <a:pathLst>
                <a:path w="29" h="25">
                  <a:moveTo>
                    <a:pt x="15" y="0"/>
                  </a:moveTo>
                  <a:lnTo>
                    <a:pt x="21" y="0"/>
                  </a:lnTo>
                  <a:lnTo>
                    <a:pt x="25" y="4"/>
                  </a:lnTo>
                  <a:lnTo>
                    <a:pt x="27" y="8"/>
                  </a:lnTo>
                  <a:lnTo>
                    <a:pt x="29" y="13"/>
                  </a:lnTo>
                  <a:lnTo>
                    <a:pt x="27" y="17"/>
                  </a:lnTo>
                  <a:lnTo>
                    <a:pt x="25" y="21"/>
                  </a:lnTo>
                  <a:lnTo>
                    <a:pt x="21" y="25"/>
                  </a:lnTo>
                  <a:lnTo>
                    <a:pt x="15" y="25"/>
                  </a:lnTo>
                  <a:lnTo>
                    <a:pt x="10" y="25"/>
                  </a:lnTo>
                  <a:lnTo>
                    <a:pt x="6" y="21"/>
                  </a:lnTo>
                  <a:lnTo>
                    <a:pt x="2" y="17"/>
                  </a:lnTo>
                  <a:lnTo>
                    <a:pt x="0" y="13"/>
                  </a:lnTo>
                  <a:lnTo>
                    <a:pt x="2" y="8"/>
                  </a:lnTo>
                  <a:lnTo>
                    <a:pt x="6" y="4"/>
                  </a:lnTo>
                  <a:lnTo>
                    <a:pt x="10" y="0"/>
                  </a:lnTo>
                  <a:lnTo>
                    <a:pt x="15" y="0"/>
                  </a:lnTo>
                  <a:close/>
                </a:path>
              </a:pathLst>
            </a:custGeom>
            <a:noFill/>
            <a:ln w="3175">
              <a:solidFill>
                <a:srgbClr val="1F1A17"/>
              </a:solidFill>
              <a:prstDash val="solid"/>
              <a:round/>
              <a:headEnd/>
              <a:tailEnd/>
            </a:ln>
          </p:spPr>
          <p:txBody>
            <a:bodyPr/>
            <a:lstStyle/>
            <a:p>
              <a:endParaRPr lang="pt-BR"/>
            </a:p>
          </p:txBody>
        </p:sp>
        <p:sp>
          <p:nvSpPr>
            <p:cNvPr id="400455" name="Freeform 1095"/>
            <p:cNvSpPr>
              <a:spLocks/>
            </p:cNvSpPr>
            <p:nvPr/>
          </p:nvSpPr>
          <p:spPr bwMode="auto">
            <a:xfrm>
              <a:off x="5399" y="2208"/>
              <a:ext cx="136" cy="136"/>
            </a:xfrm>
            <a:custGeom>
              <a:avLst/>
              <a:gdLst/>
              <a:ahLst/>
              <a:cxnLst>
                <a:cxn ang="0">
                  <a:pos x="14" y="0"/>
                </a:cxn>
                <a:cxn ang="0">
                  <a:pos x="20" y="0"/>
                </a:cxn>
                <a:cxn ang="0">
                  <a:pos x="23" y="4"/>
                </a:cxn>
                <a:cxn ang="0">
                  <a:pos x="25" y="8"/>
                </a:cxn>
                <a:cxn ang="0">
                  <a:pos x="27" y="14"/>
                </a:cxn>
                <a:cxn ang="0">
                  <a:pos x="25" y="17"/>
                </a:cxn>
                <a:cxn ang="0">
                  <a:pos x="23" y="23"/>
                </a:cxn>
                <a:cxn ang="0">
                  <a:pos x="20" y="25"/>
                </a:cxn>
                <a:cxn ang="0">
                  <a:pos x="14" y="27"/>
                </a:cxn>
                <a:cxn ang="0">
                  <a:pos x="8" y="25"/>
                </a:cxn>
                <a:cxn ang="0">
                  <a:pos x="4" y="23"/>
                </a:cxn>
                <a:cxn ang="0">
                  <a:pos x="0" y="17"/>
                </a:cxn>
                <a:cxn ang="0">
                  <a:pos x="0" y="14"/>
                </a:cxn>
                <a:cxn ang="0">
                  <a:pos x="0" y="8"/>
                </a:cxn>
                <a:cxn ang="0">
                  <a:pos x="4" y="4"/>
                </a:cxn>
                <a:cxn ang="0">
                  <a:pos x="8" y="0"/>
                </a:cxn>
                <a:cxn ang="0">
                  <a:pos x="14" y="0"/>
                </a:cxn>
              </a:cxnLst>
              <a:rect l="0" t="0" r="r" b="b"/>
              <a:pathLst>
                <a:path w="27" h="27">
                  <a:moveTo>
                    <a:pt x="14" y="0"/>
                  </a:moveTo>
                  <a:lnTo>
                    <a:pt x="20" y="0"/>
                  </a:lnTo>
                  <a:lnTo>
                    <a:pt x="23" y="4"/>
                  </a:lnTo>
                  <a:lnTo>
                    <a:pt x="25" y="8"/>
                  </a:lnTo>
                  <a:lnTo>
                    <a:pt x="27" y="14"/>
                  </a:lnTo>
                  <a:lnTo>
                    <a:pt x="25" y="17"/>
                  </a:lnTo>
                  <a:lnTo>
                    <a:pt x="23" y="23"/>
                  </a:lnTo>
                  <a:lnTo>
                    <a:pt x="20" y="25"/>
                  </a:lnTo>
                  <a:lnTo>
                    <a:pt x="14" y="27"/>
                  </a:lnTo>
                  <a:lnTo>
                    <a:pt x="8" y="25"/>
                  </a:lnTo>
                  <a:lnTo>
                    <a:pt x="4" y="23"/>
                  </a:lnTo>
                  <a:lnTo>
                    <a:pt x="0" y="17"/>
                  </a:lnTo>
                  <a:lnTo>
                    <a:pt x="0" y="14"/>
                  </a:lnTo>
                  <a:lnTo>
                    <a:pt x="0" y="8"/>
                  </a:lnTo>
                  <a:lnTo>
                    <a:pt x="4" y="4"/>
                  </a:lnTo>
                  <a:lnTo>
                    <a:pt x="8" y="0"/>
                  </a:lnTo>
                  <a:lnTo>
                    <a:pt x="14" y="0"/>
                  </a:lnTo>
                  <a:close/>
                </a:path>
              </a:pathLst>
            </a:custGeom>
            <a:solidFill>
              <a:srgbClr val="FFF500"/>
            </a:solidFill>
            <a:ln w="9525">
              <a:noFill/>
              <a:round/>
              <a:headEnd/>
              <a:tailEnd/>
            </a:ln>
          </p:spPr>
          <p:txBody>
            <a:bodyPr/>
            <a:lstStyle/>
            <a:p>
              <a:endParaRPr lang="pt-BR"/>
            </a:p>
          </p:txBody>
        </p:sp>
        <p:sp>
          <p:nvSpPr>
            <p:cNvPr id="400456" name="Freeform 1096"/>
            <p:cNvSpPr>
              <a:spLocks/>
            </p:cNvSpPr>
            <p:nvPr/>
          </p:nvSpPr>
          <p:spPr bwMode="auto">
            <a:xfrm>
              <a:off x="5399" y="2208"/>
              <a:ext cx="136" cy="136"/>
            </a:xfrm>
            <a:custGeom>
              <a:avLst/>
              <a:gdLst/>
              <a:ahLst/>
              <a:cxnLst>
                <a:cxn ang="0">
                  <a:pos x="14" y="0"/>
                </a:cxn>
                <a:cxn ang="0">
                  <a:pos x="20" y="0"/>
                </a:cxn>
                <a:cxn ang="0">
                  <a:pos x="23" y="4"/>
                </a:cxn>
                <a:cxn ang="0">
                  <a:pos x="25" y="8"/>
                </a:cxn>
                <a:cxn ang="0">
                  <a:pos x="27" y="14"/>
                </a:cxn>
                <a:cxn ang="0">
                  <a:pos x="25" y="17"/>
                </a:cxn>
                <a:cxn ang="0">
                  <a:pos x="23" y="23"/>
                </a:cxn>
                <a:cxn ang="0">
                  <a:pos x="20" y="25"/>
                </a:cxn>
                <a:cxn ang="0">
                  <a:pos x="14" y="27"/>
                </a:cxn>
                <a:cxn ang="0">
                  <a:pos x="8" y="25"/>
                </a:cxn>
                <a:cxn ang="0">
                  <a:pos x="4" y="23"/>
                </a:cxn>
                <a:cxn ang="0">
                  <a:pos x="0" y="17"/>
                </a:cxn>
                <a:cxn ang="0">
                  <a:pos x="0" y="14"/>
                </a:cxn>
                <a:cxn ang="0">
                  <a:pos x="0" y="8"/>
                </a:cxn>
                <a:cxn ang="0">
                  <a:pos x="4" y="4"/>
                </a:cxn>
                <a:cxn ang="0">
                  <a:pos x="8" y="0"/>
                </a:cxn>
                <a:cxn ang="0">
                  <a:pos x="14" y="0"/>
                </a:cxn>
              </a:cxnLst>
              <a:rect l="0" t="0" r="r" b="b"/>
              <a:pathLst>
                <a:path w="27" h="27">
                  <a:moveTo>
                    <a:pt x="14" y="0"/>
                  </a:moveTo>
                  <a:lnTo>
                    <a:pt x="20" y="0"/>
                  </a:lnTo>
                  <a:lnTo>
                    <a:pt x="23" y="4"/>
                  </a:lnTo>
                  <a:lnTo>
                    <a:pt x="25" y="8"/>
                  </a:lnTo>
                  <a:lnTo>
                    <a:pt x="27" y="14"/>
                  </a:lnTo>
                  <a:lnTo>
                    <a:pt x="25" y="17"/>
                  </a:lnTo>
                  <a:lnTo>
                    <a:pt x="23" y="23"/>
                  </a:lnTo>
                  <a:lnTo>
                    <a:pt x="20" y="25"/>
                  </a:lnTo>
                  <a:lnTo>
                    <a:pt x="14" y="27"/>
                  </a:lnTo>
                  <a:lnTo>
                    <a:pt x="8" y="25"/>
                  </a:lnTo>
                  <a:lnTo>
                    <a:pt x="4" y="23"/>
                  </a:lnTo>
                  <a:lnTo>
                    <a:pt x="0" y="17"/>
                  </a:lnTo>
                  <a:lnTo>
                    <a:pt x="0" y="14"/>
                  </a:lnTo>
                  <a:lnTo>
                    <a:pt x="0" y="8"/>
                  </a:lnTo>
                  <a:lnTo>
                    <a:pt x="4" y="4"/>
                  </a:lnTo>
                  <a:lnTo>
                    <a:pt x="8" y="0"/>
                  </a:lnTo>
                  <a:lnTo>
                    <a:pt x="14" y="0"/>
                  </a:lnTo>
                  <a:close/>
                </a:path>
              </a:pathLst>
            </a:custGeom>
            <a:noFill/>
            <a:ln w="3175">
              <a:solidFill>
                <a:srgbClr val="1F1A17"/>
              </a:solidFill>
              <a:prstDash val="solid"/>
              <a:round/>
              <a:headEnd/>
              <a:tailEnd/>
            </a:ln>
          </p:spPr>
          <p:txBody>
            <a:bodyPr/>
            <a:lstStyle/>
            <a:p>
              <a:endParaRPr lang="pt-BR"/>
            </a:p>
          </p:txBody>
        </p:sp>
      </p:grpSp>
      <p:grpSp>
        <p:nvGrpSpPr>
          <p:cNvPr id="400457" name="Group 1097"/>
          <p:cNvGrpSpPr>
            <a:grpSpLocks/>
          </p:cNvGrpSpPr>
          <p:nvPr/>
        </p:nvGrpSpPr>
        <p:grpSpPr bwMode="auto">
          <a:xfrm>
            <a:off x="430213" y="2657475"/>
            <a:ext cx="4640262" cy="2678113"/>
            <a:chOff x="240" y="1205"/>
            <a:chExt cx="3234" cy="1712"/>
          </a:xfrm>
        </p:grpSpPr>
        <p:grpSp>
          <p:nvGrpSpPr>
            <p:cNvPr id="400458" name="Group 1098"/>
            <p:cNvGrpSpPr>
              <a:grpSpLocks/>
            </p:cNvGrpSpPr>
            <p:nvPr/>
          </p:nvGrpSpPr>
          <p:grpSpPr bwMode="auto">
            <a:xfrm>
              <a:off x="328" y="1354"/>
              <a:ext cx="1825" cy="1393"/>
              <a:chOff x="567" y="1469"/>
              <a:chExt cx="3063" cy="2330"/>
            </a:xfrm>
          </p:grpSpPr>
          <p:sp>
            <p:nvSpPr>
              <p:cNvPr id="400459" name="Freeform 1099"/>
              <p:cNvSpPr>
                <a:spLocks/>
              </p:cNvSpPr>
              <p:nvPr/>
            </p:nvSpPr>
            <p:spPr bwMode="auto">
              <a:xfrm>
                <a:off x="2868" y="3798"/>
                <a:ext cx="35" cy="1"/>
              </a:xfrm>
              <a:custGeom>
                <a:avLst/>
                <a:gdLst/>
                <a:ahLst/>
                <a:cxnLst>
                  <a:cxn ang="0">
                    <a:pos x="0" y="0"/>
                  </a:cxn>
                  <a:cxn ang="0">
                    <a:pos x="35" y="0"/>
                  </a:cxn>
                  <a:cxn ang="0">
                    <a:pos x="17" y="1"/>
                  </a:cxn>
                  <a:cxn ang="0">
                    <a:pos x="0" y="0"/>
                  </a:cxn>
                </a:cxnLst>
                <a:rect l="0" t="0" r="r" b="b"/>
                <a:pathLst>
                  <a:path w="35" h="1">
                    <a:moveTo>
                      <a:pt x="0" y="0"/>
                    </a:moveTo>
                    <a:lnTo>
                      <a:pt x="35" y="0"/>
                    </a:lnTo>
                    <a:lnTo>
                      <a:pt x="17" y="1"/>
                    </a:lnTo>
                    <a:lnTo>
                      <a:pt x="0" y="0"/>
                    </a:lnTo>
                    <a:close/>
                  </a:path>
                </a:pathLst>
              </a:custGeom>
              <a:solidFill>
                <a:srgbClr val="FBD600"/>
              </a:solidFill>
              <a:ln w="9525">
                <a:noFill/>
                <a:round/>
                <a:headEnd/>
                <a:tailEnd/>
              </a:ln>
            </p:spPr>
            <p:txBody>
              <a:bodyPr/>
              <a:lstStyle/>
              <a:p>
                <a:endParaRPr lang="pt-BR"/>
              </a:p>
            </p:txBody>
          </p:sp>
          <p:sp>
            <p:nvSpPr>
              <p:cNvPr id="400460" name="Freeform 1100"/>
              <p:cNvSpPr>
                <a:spLocks/>
              </p:cNvSpPr>
              <p:nvPr/>
            </p:nvSpPr>
            <p:spPr bwMode="auto">
              <a:xfrm>
                <a:off x="2811" y="3786"/>
                <a:ext cx="151" cy="13"/>
              </a:xfrm>
              <a:custGeom>
                <a:avLst/>
                <a:gdLst/>
                <a:ahLst/>
                <a:cxnLst>
                  <a:cxn ang="0">
                    <a:pos x="0" y="0"/>
                  </a:cxn>
                  <a:cxn ang="0">
                    <a:pos x="151" y="0"/>
                  </a:cxn>
                  <a:cxn ang="0">
                    <a:pos x="130" y="6"/>
                  </a:cxn>
                  <a:cxn ang="0">
                    <a:pos x="111" y="10"/>
                  </a:cxn>
                  <a:cxn ang="0">
                    <a:pos x="90" y="12"/>
                  </a:cxn>
                  <a:cxn ang="0">
                    <a:pos x="71" y="13"/>
                  </a:cxn>
                  <a:cxn ang="0">
                    <a:pos x="53" y="12"/>
                  </a:cxn>
                  <a:cxn ang="0">
                    <a:pos x="34" y="10"/>
                  </a:cxn>
                  <a:cxn ang="0">
                    <a:pos x="17" y="6"/>
                  </a:cxn>
                  <a:cxn ang="0">
                    <a:pos x="0" y="0"/>
                  </a:cxn>
                </a:cxnLst>
                <a:rect l="0" t="0" r="r" b="b"/>
                <a:pathLst>
                  <a:path w="151" h="13">
                    <a:moveTo>
                      <a:pt x="0" y="0"/>
                    </a:moveTo>
                    <a:lnTo>
                      <a:pt x="151" y="0"/>
                    </a:lnTo>
                    <a:lnTo>
                      <a:pt x="130" y="6"/>
                    </a:lnTo>
                    <a:lnTo>
                      <a:pt x="111" y="10"/>
                    </a:lnTo>
                    <a:lnTo>
                      <a:pt x="90" y="12"/>
                    </a:lnTo>
                    <a:lnTo>
                      <a:pt x="71" y="13"/>
                    </a:lnTo>
                    <a:lnTo>
                      <a:pt x="53" y="12"/>
                    </a:lnTo>
                    <a:lnTo>
                      <a:pt x="34" y="10"/>
                    </a:lnTo>
                    <a:lnTo>
                      <a:pt x="17" y="6"/>
                    </a:lnTo>
                    <a:lnTo>
                      <a:pt x="0" y="0"/>
                    </a:lnTo>
                    <a:close/>
                  </a:path>
                </a:pathLst>
              </a:custGeom>
              <a:solidFill>
                <a:srgbClr val="FBD500"/>
              </a:solidFill>
              <a:ln w="9525">
                <a:noFill/>
                <a:round/>
                <a:headEnd/>
                <a:tailEnd/>
              </a:ln>
            </p:spPr>
            <p:txBody>
              <a:bodyPr/>
              <a:lstStyle/>
              <a:p>
                <a:endParaRPr lang="pt-BR"/>
              </a:p>
            </p:txBody>
          </p:sp>
          <p:sp>
            <p:nvSpPr>
              <p:cNvPr id="400461" name="Freeform 1101"/>
              <p:cNvSpPr>
                <a:spLocks noEditPoints="1"/>
              </p:cNvSpPr>
              <p:nvPr/>
            </p:nvSpPr>
            <p:spPr bwMode="auto">
              <a:xfrm>
                <a:off x="1916" y="3774"/>
                <a:ext cx="1079" cy="24"/>
              </a:xfrm>
              <a:custGeom>
                <a:avLst/>
                <a:gdLst/>
                <a:ahLst/>
                <a:cxnLst>
                  <a:cxn ang="0">
                    <a:pos x="987" y="24"/>
                  </a:cxn>
                  <a:cxn ang="0">
                    <a:pos x="952" y="24"/>
                  </a:cxn>
                  <a:cxn ang="0">
                    <a:pos x="929" y="22"/>
                  </a:cxn>
                  <a:cxn ang="0">
                    <a:pos x="906" y="16"/>
                  </a:cxn>
                  <a:cxn ang="0">
                    <a:pos x="885" y="10"/>
                  </a:cxn>
                  <a:cxn ang="0">
                    <a:pos x="864" y="0"/>
                  </a:cxn>
                  <a:cxn ang="0">
                    <a:pos x="1079" y="0"/>
                  </a:cxn>
                  <a:cxn ang="0">
                    <a:pos x="1054" y="10"/>
                  </a:cxn>
                  <a:cxn ang="0">
                    <a:pos x="1031" y="18"/>
                  </a:cxn>
                  <a:cxn ang="0">
                    <a:pos x="1008" y="22"/>
                  </a:cxn>
                  <a:cxn ang="0">
                    <a:pos x="987" y="24"/>
                  </a:cxn>
                  <a:cxn ang="0">
                    <a:pos x="0" y="0"/>
                  </a:cxn>
                  <a:cxn ang="0">
                    <a:pos x="67" y="0"/>
                  </a:cxn>
                  <a:cxn ang="0">
                    <a:pos x="50" y="2"/>
                  </a:cxn>
                  <a:cxn ang="0">
                    <a:pos x="33" y="2"/>
                  </a:cxn>
                  <a:cxn ang="0">
                    <a:pos x="18" y="2"/>
                  </a:cxn>
                  <a:cxn ang="0">
                    <a:pos x="0" y="0"/>
                  </a:cxn>
                </a:cxnLst>
                <a:rect l="0" t="0" r="r" b="b"/>
                <a:pathLst>
                  <a:path w="1079" h="24">
                    <a:moveTo>
                      <a:pt x="987" y="24"/>
                    </a:moveTo>
                    <a:lnTo>
                      <a:pt x="952" y="24"/>
                    </a:lnTo>
                    <a:lnTo>
                      <a:pt x="929" y="22"/>
                    </a:lnTo>
                    <a:lnTo>
                      <a:pt x="906" y="16"/>
                    </a:lnTo>
                    <a:lnTo>
                      <a:pt x="885" y="10"/>
                    </a:lnTo>
                    <a:lnTo>
                      <a:pt x="864" y="0"/>
                    </a:lnTo>
                    <a:lnTo>
                      <a:pt x="1079" y="0"/>
                    </a:lnTo>
                    <a:lnTo>
                      <a:pt x="1054" y="10"/>
                    </a:lnTo>
                    <a:lnTo>
                      <a:pt x="1031" y="18"/>
                    </a:lnTo>
                    <a:lnTo>
                      <a:pt x="1008" y="22"/>
                    </a:lnTo>
                    <a:lnTo>
                      <a:pt x="987" y="24"/>
                    </a:lnTo>
                    <a:close/>
                    <a:moveTo>
                      <a:pt x="0" y="0"/>
                    </a:moveTo>
                    <a:lnTo>
                      <a:pt x="67" y="0"/>
                    </a:lnTo>
                    <a:lnTo>
                      <a:pt x="50" y="2"/>
                    </a:lnTo>
                    <a:lnTo>
                      <a:pt x="33" y="2"/>
                    </a:lnTo>
                    <a:lnTo>
                      <a:pt x="18" y="2"/>
                    </a:lnTo>
                    <a:lnTo>
                      <a:pt x="0" y="0"/>
                    </a:lnTo>
                    <a:close/>
                  </a:path>
                </a:pathLst>
              </a:custGeom>
              <a:solidFill>
                <a:srgbClr val="FBD400"/>
              </a:solidFill>
              <a:ln w="9525">
                <a:noFill/>
                <a:round/>
                <a:headEnd/>
                <a:tailEnd/>
              </a:ln>
            </p:spPr>
            <p:txBody>
              <a:bodyPr/>
              <a:lstStyle/>
              <a:p>
                <a:endParaRPr lang="pt-BR"/>
              </a:p>
            </p:txBody>
          </p:sp>
          <p:sp>
            <p:nvSpPr>
              <p:cNvPr id="400462" name="Freeform 1102"/>
              <p:cNvSpPr>
                <a:spLocks noEditPoints="1"/>
              </p:cNvSpPr>
              <p:nvPr/>
            </p:nvSpPr>
            <p:spPr bwMode="auto">
              <a:xfrm>
                <a:off x="1864" y="3763"/>
                <a:ext cx="1156" cy="23"/>
              </a:xfrm>
              <a:custGeom>
                <a:avLst/>
                <a:gdLst/>
                <a:ahLst/>
                <a:cxnLst>
                  <a:cxn ang="0">
                    <a:pos x="1098" y="23"/>
                  </a:cxn>
                  <a:cxn ang="0">
                    <a:pos x="947" y="23"/>
                  </a:cxn>
                  <a:cxn ang="0">
                    <a:pos x="918" y="13"/>
                  </a:cxn>
                  <a:cxn ang="0">
                    <a:pos x="891" y="0"/>
                  </a:cxn>
                  <a:cxn ang="0">
                    <a:pos x="1156" y="0"/>
                  </a:cxn>
                  <a:cxn ang="0">
                    <a:pos x="1127" y="13"/>
                  </a:cxn>
                  <a:cxn ang="0">
                    <a:pos x="1098" y="23"/>
                  </a:cxn>
                  <a:cxn ang="0">
                    <a:pos x="0" y="0"/>
                  </a:cxn>
                  <a:cxn ang="0">
                    <a:pos x="189" y="0"/>
                  </a:cxn>
                  <a:cxn ang="0">
                    <a:pos x="164" y="6"/>
                  </a:cxn>
                  <a:cxn ang="0">
                    <a:pos x="139" y="10"/>
                  </a:cxn>
                  <a:cxn ang="0">
                    <a:pos x="114" y="11"/>
                  </a:cxn>
                  <a:cxn ang="0">
                    <a:pos x="89" y="13"/>
                  </a:cxn>
                  <a:cxn ang="0">
                    <a:pos x="66" y="13"/>
                  </a:cxn>
                  <a:cxn ang="0">
                    <a:pos x="43" y="10"/>
                  </a:cxn>
                  <a:cxn ang="0">
                    <a:pos x="22" y="6"/>
                  </a:cxn>
                  <a:cxn ang="0">
                    <a:pos x="0" y="0"/>
                  </a:cxn>
                </a:cxnLst>
                <a:rect l="0" t="0" r="r" b="b"/>
                <a:pathLst>
                  <a:path w="1156" h="23">
                    <a:moveTo>
                      <a:pt x="1098" y="23"/>
                    </a:moveTo>
                    <a:lnTo>
                      <a:pt x="947" y="23"/>
                    </a:lnTo>
                    <a:lnTo>
                      <a:pt x="918" y="13"/>
                    </a:lnTo>
                    <a:lnTo>
                      <a:pt x="891" y="0"/>
                    </a:lnTo>
                    <a:lnTo>
                      <a:pt x="1156" y="0"/>
                    </a:lnTo>
                    <a:lnTo>
                      <a:pt x="1127" y="13"/>
                    </a:lnTo>
                    <a:lnTo>
                      <a:pt x="1098" y="23"/>
                    </a:lnTo>
                    <a:close/>
                    <a:moveTo>
                      <a:pt x="0" y="0"/>
                    </a:moveTo>
                    <a:lnTo>
                      <a:pt x="189" y="0"/>
                    </a:lnTo>
                    <a:lnTo>
                      <a:pt x="164" y="6"/>
                    </a:lnTo>
                    <a:lnTo>
                      <a:pt x="139" y="10"/>
                    </a:lnTo>
                    <a:lnTo>
                      <a:pt x="114" y="11"/>
                    </a:lnTo>
                    <a:lnTo>
                      <a:pt x="89" y="13"/>
                    </a:lnTo>
                    <a:lnTo>
                      <a:pt x="66" y="13"/>
                    </a:lnTo>
                    <a:lnTo>
                      <a:pt x="43" y="10"/>
                    </a:lnTo>
                    <a:lnTo>
                      <a:pt x="22" y="6"/>
                    </a:lnTo>
                    <a:lnTo>
                      <a:pt x="0" y="0"/>
                    </a:lnTo>
                    <a:close/>
                  </a:path>
                </a:pathLst>
              </a:custGeom>
              <a:solidFill>
                <a:srgbClr val="FBD100"/>
              </a:solidFill>
              <a:ln w="9525">
                <a:noFill/>
                <a:round/>
                <a:headEnd/>
                <a:tailEnd/>
              </a:ln>
            </p:spPr>
            <p:txBody>
              <a:bodyPr/>
              <a:lstStyle/>
              <a:p>
                <a:endParaRPr lang="pt-BR"/>
              </a:p>
            </p:txBody>
          </p:sp>
          <p:sp>
            <p:nvSpPr>
              <p:cNvPr id="400463" name="Freeform 1103"/>
              <p:cNvSpPr>
                <a:spLocks noEditPoints="1"/>
              </p:cNvSpPr>
              <p:nvPr/>
            </p:nvSpPr>
            <p:spPr bwMode="auto">
              <a:xfrm>
                <a:off x="1838" y="3751"/>
                <a:ext cx="1203" cy="23"/>
              </a:xfrm>
              <a:custGeom>
                <a:avLst/>
                <a:gdLst/>
                <a:ahLst/>
                <a:cxnLst>
                  <a:cxn ang="0">
                    <a:pos x="1157" y="23"/>
                  </a:cxn>
                  <a:cxn ang="0">
                    <a:pos x="942" y="23"/>
                  </a:cxn>
                  <a:cxn ang="0">
                    <a:pos x="919" y="12"/>
                  </a:cxn>
                  <a:cxn ang="0">
                    <a:pos x="896" y="0"/>
                  </a:cxn>
                  <a:cxn ang="0">
                    <a:pos x="1203" y="0"/>
                  </a:cxn>
                  <a:cxn ang="0">
                    <a:pos x="1178" y="14"/>
                  </a:cxn>
                  <a:cxn ang="0">
                    <a:pos x="1157" y="23"/>
                  </a:cxn>
                  <a:cxn ang="0">
                    <a:pos x="145" y="23"/>
                  </a:cxn>
                  <a:cxn ang="0">
                    <a:pos x="78" y="23"/>
                  </a:cxn>
                  <a:cxn ang="0">
                    <a:pos x="57" y="20"/>
                  </a:cxn>
                  <a:cxn ang="0">
                    <a:pos x="38" y="16"/>
                  </a:cxn>
                  <a:cxn ang="0">
                    <a:pos x="19" y="8"/>
                  </a:cxn>
                  <a:cxn ang="0">
                    <a:pos x="0" y="0"/>
                  </a:cxn>
                  <a:cxn ang="0">
                    <a:pos x="259" y="0"/>
                  </a:cxn>
                  <a:cxn ang="0">
                    <a:pos x="230" y="8"/>
                  </a:cxn>
                  <a:cxn ang="0">
                    <a:pos x="201" y="16"/>
                  </a:cxn>
                  <a:cxn ang="0">
                    <a:pos x="172" y="20"/>
                  </a:cxn>
                  <a:cxn ang="0">
                    <a:pos x="145" y="23"/>
                  </a:cxn>
                </a:cxnLst>
                <a:rect l="0" t="0" r="r" b="b"/>
                <a:pathLst>
                  <a:path w="1203" h="23">
                    <a:moveTo>
                      <a:pt x="1157" y="23"/>
                    </a:moveTo>
                    <a:lnTo>
                      <a:pt x="942" y="23"/>
                    </a:lnTo>
                    <a:lnTo>
                      <a:pt x="919" y="12"/>
                    </a:lnTo>
                    <a:lnTo>
                      <a:pt x="896" y="0"/>
                    </a:lnTo>
                    <a:lnTo>
                      <a:pt x="1203" y="0"/>
                    </a:lnTo>
                    <a:lnTo>
                      <a:pt x="1178" y="14"/>
                    </a:lnTo>
                    <a:lnTo>
                      <a:pt x="1157" y="23"/>
                    </a:lnTo>
                    <a:close/>
                    <a:moveTo>
                      <a:pt x="145" y="23"/>
                    </a:moveTo>
                    <a:lnTo>
                      <a:pt x="78" y="23"/>
                    </a:lnTo>
                    <a:lnTo>
                      <a:pt x="57" y="20"/>
                    </a:lnTo>
                    <a:lnTo>
                      <a:pt x="38" y="16"/>
                    </a:lnTo>
                    <a:lnTo>
                      <a:pt x="19" y="8"/>
                    </a:lnTo>
                    <a:lnTo>
                      <a:pt x="0" y="0"/>
                    </a:lnTo>
                    <a:lnTo>
                      <a:pt x="259" y="0"/>
                    </a:lnTo>
                    <a:lnTo>
                      <a:pt x="230" y="8"/>
                    </a:lnTo>
                    <a:lnTo>
                      <a:pt x="201" y="16"/>
                    </a:lnTo>
                    <a:lnTo>
                      <a:pt x="172" y="20"/>
                    </a:lnTo>
                    <a:lnTo>
                      <a:pt x="145" y="23"/>
                    </a:lnTo>
                    <a:close/>
                  </a:path>
                </a:pathLst>
              </a:custGeom>
              <a:solidFill>
                <a:srgbClr val="FAD000"/>
              </a:solidFill>
              <a:ln w="9525">
                <a:noFill/>
                <a:round/>
                <a:headEnd/>
                <a:tailEnd/>
              </a:ln>
            </p:spPr>
            <p:txBody>
              <a:bodyPr/>
              <a:lstStyle/>
              <a:p>
                <a:endParaRPr lang="pt-BR"/>
              </a:p>
            </p:txBody>
          </p:sp>
          <p:sp>
            <p:nvSpPr>
              <p:cNvPr id="400464" name="Freeform 1104"/>
              <p:cNvSpPr>
                <a:spLocks noEditPoints="1"/>
              </p:cNvSpPr>
              <p:nvPr/>
            </p:nvSpPr>
            <p:spPr bwMode="auto">
              <a:xfrm>
                <a:off x="1818" y="3740"/>
                <a:ext cx="1242" cy="23"/>
              </a:xfrm>
              <a:custGeom>
                <a:avLst/>
                <a:gdLst/>
                <a:ahLst/>
                <a:cxnLst>
                  <a:cxn ang="0">
                    <a:pos x="1202" y="23"/>
                  </a:cxn>
                  <a:cxn ang="0">
                    <a:pos x="937" y="23"/>
                  </a:cxn>
                  <a:cxn ang="0">
                    <a:pos x="916" y="11"/>
                  </a:cxn>
                  <a:cxn ang="0">
                    <a:pos x="895" y="0"/>
                  </a:cxn>
                  <a:cxn ang="0">
                    <a:pos x="1242" y="0"/>
                  </a:cxn>
                  <a:cxn ang="0">
                    <a:pos x="1221" y="11"/>
                  </a:cxn>
                  <a:cxn ang="0">
                    <a:pos x="1202" y="23"/>
                  </a:cxn>
                  <a:cxn ang="0">
                    <a:pos x="235" y="23"/>
                  </a:cxn>
                  <a:cxn ang="0">
                    <a:pos x="46" y="23"/>
                  </a:cxn>
                  <a:cxn ang="0">
                    <a:pos x="21" y="13"/>
                  </a:cxn>
                  <a:cxn ang="0">
                    <a:pos x="0" y="0"/>
                  </a:cxn>
                  <a:cxn ang="0">
                    <a:pos x="315" y="0"/>
                  </a:cxn>
                  <a:cxn ang="0">
                    <a:pos x="294" y="6"/>
                  </a:cxn>
                  <a:cxn ang="0">
                    <a:pos x="275" y="11"/>
                  </a:cxn>
                  <a:cxn ang="0">
                    <a:pos x="254" y="17"/>
                  </a:cxn>
                  <a:cxn ang="0">
                    <a:pos x="235" y="23"/>
                  </a:cxn>
                </a:cxnLst>
                <a:rect l="0" t="0" r="r" b="b"/>
                <a:pathLst>
                  <a:path w="1242" h="23">
                    <a:moveTo>
                      <a:pt x="1202" y="23"/>
                    </a:moveTo>
                    <a:lnTo>
                      <a:pt x="937" y="23"/>
                    </a:lnTo>
                    <a:lnTo>
                      <a:pt x="916" y="11"/>
                    </a:lnTo>
                    <a:lnTo>
                      <a:pt x="895" y="0"/>
                    </a:lnTo>
                    <a:lnTo>
                      <a:pt x="1242" y="0"/>
                    </a:lnTo>
                    <a:lnTo>
                      <a:pt x="1221" y="11"/>
                    </a:lnTo>
                    <a:lnTo>
                      <a:pt x="1202" y="23"/>
                    </a:lnTo>
                    <a:close/>
                    <a:moveTo>
                      <a:pt x="235" y="23"/>
                    </a:moveTo>
                    <a:lnTo>
                      <a:pt x="46" y="23"/>
                    </a:lnTo>
                    <a:lnTo>
                      <a:pt x="21" y="13"/>
                    </a:lnTo>
                    <a:lnTo>
                      <a:pt x="0" y="0"/>
                    </a:lnTo>
                    <a:lnTo>
                      <a:pt x="315" y="0"/>
                    </a:lnTo>
                    <a:lnTo>
                      <a:pt x="294" y="6"/>
                    </a:lnTo>
                    <a:lnTo>
                      <a:pt x="275" y="11"/>
                    </a:lnTo>
                    <a:lnTo>
                      <a:pt x="254" y="17"/>
                    </a:lnTo>
                    <a:lnTo>
                      <a:pt x="235" y="23"/>
                    </a:lnTo>
                    <a:close/>
                  </a:path>
                </a:pathLst>
              </a:custGeom>
              <a:solidFill>
                <a:srgbClr val="FACF00"/>
              </a:solidFill>
              <a:ln w="9525">
                <a:noFill/>
                <a:round/>
                <a:headEnd/>
                <a:tailEnd/>
              </a:ln>
            </p:spPr>
            <p:txBody>
              <a:bodyPr/>
              <a:lstStyle/>
              <a:p>
                <a:endParaRPr lang="pt-BR"/>
              </a:p>
            </p:txBody>
          </p:sp>
          <p:sp>
            <p:nvSpPr>
              <p:cNvPr id="400465" name="Freeform 1105"/>
              <p:cNvSpPr>
                <a:spLocks noEditPoints="1"/>
              </p:cNvSpPr>
              <p:nvPr/>
            </p:nvSpPr>
            <p:spPr bwMode="auto">
              <a:xfrm>
                <a:off x="1803" y="3728"/>
                <a:ext cx="1274" cy="23"/>
              </a:xfrm>
              <a:custGeom>
                <a:avLst/>
                <a:gdLst/>
                <a:ahLst/>
                <a:cxnLst>
                  <a:cxn ang="0">
                    <a:pos x="1238" y="23"/>
                  </a:cxn>
                  <a:cxn ang="0">
                    <a:pos x="931" y="23"/>
                  </a:cxn>
                  <a:cxn ang="0">
                    <a:pos x="910" y="12"/>
                  </a:cxn>
                  <a:cxn ang="0">
                    <a:pos x="890" y="0"/>
                  </a:cxn>
                  <a:cxn ang="0">
                    <a:pos x="1274" y="0"/>
                  </a:cxn>
                  <a:cxn ang="0">
                    <a:pos x="1255" y="12"/>
                  </a:cxn>
                  <a:cxn ang="0">
                    <a:pos x="1238" y="23"/>
                  </a:cxn>
                  <a:cxn ang="0">
                    <a:pos x="294" y="23"/>
                  </a:cxn>
                  <a:cxn ang="0">
                    <a:pos x="35" y="23"/>
                  </a:cxn>
                  <a:cxn ang="0">
                    <a:pos x="17" y="12"/>
                  </a:cxn>
                  <a:cxn ang="0">
                    <a:pos x="0" y="0"/>
                  </a:cxn>
                  <a:cxn ang="0">
                    <a:pos x="363" y="0"/>
                  </a:cxn>
                  <a:cxn ang="0">
                    <a:pos x="345" y="6"/>
                  </a:cxn>
                  <a:cxn ang="0">
                    <a:pos x="328" y="12"/>
                  </a:cxn>
                  <a:cxn ang="0">
                    <a:pos x="311" y="18"/>
                  </a:cxn>
                  <a:cxn ang="0">
                    <a:pos x="294" y="23"/>
                  </a:cxn>
                </a:cxnLst>
                <a:rect l="0" t="0" r="r" b="b"/>
                <a:pathLst>
                  <a:path w="1274" h="23">
                    <a:moveTo>
                      <a:pt x="1238" y="23"/>
                    </a:moveTo>
                    <a:lnTo>
                      <a:pt x="931" y="23"/>
                    </a:lnTo>
                    <a:lnTo>
                      <a:pt x="910" y="12"/>
                    </a:lnTo>
                    <a:lnTo>
                      <a:pt x="890" y="0"/>
                    </a:lnTo>
                    <a:lnTo>
                      <a:pt x="1274" y="0"/>
                    </a:lnTo>
                    <a:lnTo>
                      <a:pt x="1255" y="12"/>
                    </a:lnTo>
                    <a:lnTo>
                      <a:pt x="1238" y="23"/>
                    </a:lnTo>
                    <a:close/>
                    <a:moveTo>
                      <a:pt x="294" y="23"/>
                    </a:moveTo>
                    <a:lnTo>
                      <a:pt x="35" y="23"/>
                    </a:lnTo>
                    <a:lnTo>
                      <a:pt x="17" y="12"/>
                    </a:lnTo>
                    <a:lnTo>
                      <a:pt x="0" y="0"/>
                    </a:lnTo>
                    <a:lnTo>
                      <a:pt x="363" y="0"/>
                    </a:lnTo>
                    <a:lnTo>
                      <a:pt x="345" y="6"/>
                    </a:lnTo>
                    <a:lnTo>
                      <a:pt x="328" y="12"/>
                    </a:lnTo>
                    <a:lnTo>
                      <a:pt x="311" y="18"/>
                    </a:lnTo>
                    <a:lnTo>
                      <a:pt x="294" y="23"/>
                    </a:lnTo>
                    <a:close/>
                  </a:path>
                </a:pathLst>
              </a:custGeom>
              <a:solidFill>
                <a:srgbClr val="FACF00"/>
              </a:solidFill>
              <a:ln w="9525">
                <a:noFill/>
                <a:round/>
                <a:headEnd/>
                <a:tailEnd/>
              </a:ln>
            </p:spPr>
            <p:txBody>
              <a:bodyPr/>
              <a:lstStyle/>
              <a:p>
                <a:endParaRPr lang="pt-BR"/>
              </a:p>
            </p:txBody>
          </p:sp>
          <p:sp>
            <p:nvSpPr>
              <p:cNvPr id="400466" name="Freeform 1106"/>
              <p:cNvSpPr>
                <a:spLocks noEditPoints="1"/>
              </p:cNvSpPr>
              <p:nvPr/>
            </p:nvSpPr>
            <p:spPr bwMode="auto">
              <a:xfrm>
                <a:off x="1790" y="3717"/>
                <a:ext cx="1303" cy="23"/>
              </a:xfrm>
              <a:custGeom>
                <a:avLst/>
                <a:gdLst/>
                <a:ahLst/>
                <a:cxnLst>
                  <a:cxn ang="0">
                    <a:pos x="1270" y="23"/>
                  </a:cxn>
                  <a:cxn ang="0">
                    <a:pos x="923" y="23"/>
                  </a:cxn>
                  <a:cxn ang="0">
                    <a:pos x="903" y="11"/>
                  </a:cxn>
                  <a:cxn ang="0">
                    <a:pos x="884" y="0"/>
                  </a:cxn>
                  <a:cxn ang="0">
                    <a:pos x="1303" y="0"/>
                  </a:cxn>
                  <a:cxn ang="0">
                    <a:pos x="1285" y="11"/>
                  </a:cxn>
                  <a:cxn ang="0">
                    <a:pos x="1270" y="23"/>
                  </a:cxn>
                  <a:cxn ang="0">
                    <a:pos x="343" y="23"/>
                  </a:cxn>
                  <a:cxn ang="0">
                    <a:pos x="28" y="23"/>
                  </a:cxn>
                  <a:cxn ang="0">
                    <a:pos x="13" y="11"/>
                  </a:cxn>
                  <a:cxn ang="0">
                    <a:pos x="0" y="0"/>
                  </a:cxn>
                  <a:cxn ang="0">
                    <a:pos x="406" y="0"/>
                  </a:cxn>
                  <a:cxn ang="0">
                    <a:pos x="391" y="6"/>
                  </a:cxn>
                  <a:cxn ang="0">
                    <a:pos x="376" y="11"/>
                  </a:cxn>
                  <a:cxn ang="0">
                    <a:pos x="358" y="17"/>
                  </a:cxn>
                  <a:cxn ang="0">
                    <a:pos x="343" y="23"/>
                  </a:cxn>
                </a:cxnLst>
                <a:rect l="0" t="0" r="r" b="b"/>
                <a:pathLst>
                  <a:path w="1303" h="23">
                    <a:moveTo>
                      <a:pt x="1270" y="23"/>
                    </a:moveTo>
                    <a:lnTo>
                      <a:pt x="923" y="23"/>
                    </a:lnTo>
                    <a:lnTo>
                      <a:pt x="903" y="11"/>
                    </a:lnTo>
                    <a:lnTo>
                      <a:pt x="884" y="0"/>
                    </a:lnTo>
                    <a:lnTo>
                      <a:pt x="1303" y="0"/>
                    </a:lnTo>
                    <a:lnTo>
                      <a:pt x="1285" y="11"/>
                    </a:lnTo>
                    <a:lnTo>
                      <a:pt x="1270" y="23"/>
                    </a:lnTo>
                    <a:close/>
                    <a:moveTo>
                      <a:pt x="343" y="23"/>
                    </a:moveTo>
                    <a:lnTo>
                      <a:pt x="28" y="23"/>
                    </a:lnTo>
                    <a:lnTo>
                      <a:pt x="13" y="11"/>
                    </a:lnTo>
                    <a:lnTo>
                      <a:pt x="0" y="0"/>
                    </a:lnTo>
                    <a:lnTo>
                      <a:pt x="406" y="0"/>
                    </a:lnTo>
                    <a:lnTo>
                      <a:pt x="391" y="6"/>
                    </a:lnTo>
                    <a:lnTo>
                      <a:pt x="376" y="11"/>
                    </a:lnTo>
                    <a:lnTo>
                      <a:pt x="358" y="17"/>
                    </a:lnTo>
                    <a:lnTo>
                      <a:pt x="343" y="23"/>
                    </a:lnTo>
                    <a:close/>
                  </a:path>
                </a:pathLst>
              </a:custGeom>
              <a:solidFill>
                <a:srgbClr val="FACD00"/>
              </a:solidFill>
              <a:ln w="9525">
                <a:noFill/>
                <a:round/>
                <a:headEnd/>
                <a:tailEnd/>
              </a:ln>
            </p:spPr>
            <p:txBody>
              <a:bodyPr/>
              <a:lstStyle/>
              <a:p>
                <a:endParaRPr lang="pt-BR"/>
              </a:p>
            </p:txBody>
          </p:sp>
          <p:sp>
            <p:nvSpPr>
              <p:cNvPr id="400467" name="Freeform 1107"/>
              <p:cNvSpPr>
                <a:spLocks noEditPoints="1"/>
              </p:cNvSpPr>
              <p:nvPr/>
            </p:nvSpPr>
            <p:spPr bwMode="auto">
              <a:xfrm>
                <a:off x="1778" y="3704"/>
                <a:ext cx="1330" cy="24"/>
              </a:xfrm>
              <a:custGeom>
                <a:avLst/>
                <a:gdLst/>
                <a:ahLst/>
                <a:cxnLst>
                  <a:cxn ang="0">
                    <a:pos x="1299" y="24"/>
                  </a:cxn>
                  <a:cxn ang="0">
                    <a:pos x="915" y="24"/>
                  </a:cxn>
                  <a:cxn ang="0">
                    <a:pos x="896" y="13"/>
                  </a:cxn>
                  <a:cxn ang="0">
                    <a:pos x="877" y="0"/>
                  </a:cxn>
                  <a:cxn ang="0">
                    <a:pos x="1330" y="0"/>
                  </a:cxn>
                  <a:cxn ang="0">
                    <a:pos x="1315" y="13"/>
                  </a:cxn>
                  <a:cxn ang="0">
                    <a:pos x="1299" y="24"/>
                  </a:cxn>
                  <a:cxn ang="0">
                    <a:pos x="388" y="24"/>
                  </a:cxn>
                  <a:cxn ang="0">
                    <a:pos x="25" y="24"/>
                  </a:cxn>
                  <a:cxn ang="0">
                    <a:pos x="12" y="13"/>
                  </a:cxn>
                  <a:cxn ang="0">
                    <a:pos x="0" y="0"/>
                  </a:cxn>
                  <a:cxn ang="0">
                    <a:pos x="449" y="0"/>
                  </a:cxn>
                  <a:cxn ang="0">
                    <a:pos x="434" y="7"/>
                  </a:cxn>
                  <a:cxn ang="0">
                    <a:pos x="418" y="13"/>
                  </a:cxn>
                  <a:cxn ang="0">
                    <a:pos x="403" y="19"/>
                  </a:cxn>
                  <a:cxn ang="0">
                    <a:pos x="388" y="24"/>
                  </a:cxn>
                </a:cxnLst>
                <a:rect l="0" t="0" r="r" b="b"/>
                <a:pathLst>
                  <a:path w="1330" h="24">
                    <a:moveTo>
                      <a:pt x="1299" y="24"/>
                    </a:moveTo>
                    <a:lnTo>
                      <a:pt x="915" y="24"/>
                    </a:lnTo>
                    <a:lnTo>
                      <a:pt x="896" y="13"/>
                    </a:lnTo>
                    <a:lnTo>
                      <a:pt x="877" y="0"/>
                    </a:lnTo>
                    <a:lnTo>
                      <a:pt x="1330" y="0"/>
                    </a:lnTo>
                    <a:lnTo>
                      <a:pt x="1315" y="13"/>
                    </a:lnTo>
                    <a:lnTo>
                      <a:pt x="1299" y="24"/>
                    </a:lnTo>
                    <a:close/>
                    <a:moveTo>
                      <a:pt x="388" y="24"/>
                    </a:moveTo>
                    <a:lnTo>
                      <a:pt x="25" y="24"/>
                    </a:lnTo>
                    <a:lnTo>
                      <a:pt x="12" y="13"/>
                    </a:lnTo>
                    <a:lnTo>
                      <a:pt x="0" y="0"/>
                    </a:lnTo>
                    <a:lnTo>
                      <a:pt x="449" y="0"/>
                    </a:lnTo>
                    <a:lnTo>
                      <a:pt x="434" y="7"/>
                    </a:lnTo>
                    <a:lnTo>
                      <a:pt x="418" y="13"/>
                    </a:lnTo>
                    <a:lnTo>
                      <a:pt x="403" y="19"/>
                    </a:lnTo>
                    <a:lnTo>
                      <a:pt x="388" y="24"/>
                    </a:lnTo>
                    <a:close/>
                  </a:path>
                </a:pathLst>
              </a:custGeom>
              <a:solidFill>
                <a:srgbClr val="FACC00"/>
              </a:solidFill>
              <a:ln w="9525">
                <a:noFill/>
                <a:round/>
                <a:headEnd/>
                <a:tailEnd/>
              </a:ln>
            </p:spPr>
            <p:txBody>
              <a:bodyPr/>
              <a:lstStyle/>
              <a:p>
                <a:endParaRPr lang="pt-BR"/>
              </a:p>
            </p:txBody>
          </p:sp>
          <p:sp>
            <p:nvSpPr>
              <p:cNvPr id="400468" name="Freeform 1108"/>
              <p:cNvSpPr>
                <a:spLocks noEditPoints="1"/>
              </p:cNvSpPr>
              <p:nvPr/>
            </p:nvSpPr>
            <p:spPr bwMode="auto">
              <a:xfrm>
                <a:off x="1768" y="3692"/>
                <a:ext cx="1355" cy="25"/>
              </a:xfrm>
              <a:custGeom>
                <a:avLst/>
                <a:gdLst/>
                <a:ahLst/>
                <a:cxnLst>
                  <a:cxn ang="0">
                    <a:pos x="1325" y="25"/>
                  </a:cxn>
                  <a:cxn ang="0">
                    <a:pos x="906" y="25"/>
                  </a:cxn>
                  <a:cxn ang="0">
                    <a:pos x="887" y="12"/>
                  </a:cxn>
                  <a:cxn ang="0">
                    <a:pos x="868" y="0"/>
                  </a:cxn>
                  <a:cxn ang="0">
                    <a:pos x="1355" y="0"/>
                  </a:cxn>
                  <a:cxn ang="0">
                    <a:pos x="1340" y="13"/>
                  </a:cxn>
                  <a:cxn ang="0">
                    <a:pos x="1325" y="25"/>
                  </a:cxn>
                  <a:cxn ang="0">
                    <a:pos x="428" y="25"/>
                  </a:cxn>
                  <a:cxn ang="0">
                    <a:pos x="22" y="25"/>
                  </a:cxn>
                  <a:cxn ang="0">
                    <a:pos x="12" y="13"/>
                  </a:cxn>
                  <a:cxn ang="0">
                    <a:pos x="0" y="0"/>
                  </a:cxn>
                  <a:cxn ang="0">
                    <a:pos x="488" y="0"/>
                  </a:cxn>
                  <a:cxn ang="0">
                    <a:pos x="473" y="8"/>
                  </a:cxn>
                  <a:cxn ang="0">
                    <a:pos x="459" y="13"/>
                  </a:cxn>
                  <a:cxn ang="0">
                    <a:pos x="444" y="19"/>
                  </a:cxn>
                  <a:cxn ang="0">
                    <a:pos x="428" y="25"/>
                  </a:cxn>
                </a:cxnLst>
                <a:rect l="0" t="0" r="r" b="b"/>
                <a:pathLst>
                  <a:path w="1355" h="25">
                    <a:moveTo>
                      <a:pt x="1325" y="25"/>
                    </a:moveTo>
                    <a:lnTo>
                      <a:pt x="906" y="25"/>
                    </a:lnTo>
                    <a:lnTo>
                      <a:pt x="887" y="12"/>
                    </a:lnTo>
                    <a:lnTo>
                      <a:pt x="868" y="0"/>
                    </a:lnTo>
                    <a:lnTo>
                      <a:pt x="1355" y="0"/>
                    </a:lnTo>
                    <a:lnTo>
                      <a:pt x="1340" y="13"/>
                    </a:lnTo>
                    <a:lnTo>
                      <a:pt x="1325" y="25"/>
                    </a:lnTo>
                    <a:close/>
                    <a:moveTo>
                      <a:pt x="428" y="25"/>
                    </a:moveTo>
                    <a:lnTo>
                      <a:pt x="22" y="25"/>
                    </a:lnTo>
                    <a:lnTo>
                      <a:pt x="12" y="13"/>
                    </a:lnTo>
                    <a:lnTo>
                      <a:pt x="0" y="0"/>
                    </a:lnTo>
                    <a:lnTo>
                      <a:pt x="488" y="0"/>
                    </a:lnTo>
                    <a:lnTo>
                      <a:pt x="473" y="8"/>
                    </a:lnTo>
                    <a:lnTo>
                      <a:pt x="459" y="13"/>
                    </a:lnTo>
                    <a:lnTo>
                      <a:pt x="444" y="19"/>
                    </a:lnTo>
                    <a:lnTo>
                      <a:pt x="428" y="25"/>
                    </a:lnTo>
                    <a:close/>
                  </a:path>
                </a:pathLst>
              </a:custGeom>
              <a:solidFill>
                <a:srgbClr val="F9CB00"/>
              </a:solidFill>
              <a:ln w="9525">
                <a:noFill/>
                <a:round/>
                <a:headEnd/>
                <a:tailEnd/>
              </a:ln>
            </p:spPr>
            <p:txBody>
              <a:bodyPr/>
              <a:lstStyle/>
              <a:p>
                <a:endParaRPr lang="pt-BR"/>
              </a:p>
            </p:txBody>
          </p:sp>
          <p:sp>
            <p:nvSpPr>
              <p:cNvPr id="400469" name="Freeform 1109"/>
              <p:cNvSpPr>
                <a:spLocks noEditPoints="1"/>
              </p:cNvSpPr>
              <p:nvPr/>
            </p:nvSpPr>
            <p:spPr bwMode="auto">
              <a:xfrm>
                <a:off x="1761" y="3680"/>
                <a:ext cx="1376" cy="24"/>
              </a:xfrm>
              <a:custGeom>
                <a:avLst/>
                <a:gdLst/>
                <a:ahLst/>
                <a:cxnLst>
                  <a:cxn ang="0">
                    <a:pos x="1347" y="24"/>
                  </a:cxn>
                  <a:cxn ang="0">
                    <a:pos x="894" y="24"/>
                  </a:cxn>
                  <a:cxn ang="0">
                    <a:pos x="875" y="12"/>
                  </a:cxn>
                  <a:cxn ang="0">
                    <a:pos x="856" y="0"/>
                  </a:cxn>
                  <a:cxn ang="0">
                    <a:pos x="1376" y="0"/>
                  </a:cxn>
                  <a:cxn ang="0">
                    <a:pos x="1360" y="14"/>
                  </a:cxn>
                  <a:cxn ang="0">
                    <a:pos x="1347" y="24"/>
                  </a:cxn>
                  <a:cxn ang="0">
                    <a:pos x="466" y="24"/>
                  </a:cxn>
                  <a:cxn ang="0">
                    <a:pos x="17" y="24"/>
                  </a:cxn>
                  <a:cxn ang="0">
                    <a:pos x="9" y="14"/>
                  </a:cxn>
                  <a:cxn ang="0">
                    <a:pos x="0" y="0"/>
                  </a:cxn>
                  <a:cxn ang="0">
                    <a:pos x="522" y="0"/>
                  </a:cxn>
                  <a:cxn ang="0">
                    <a:pos x="495" y="12"/>
                  </a:cxn>
                  <a:cxn ang="0">
                    <a:pos x="466" y="24"/>
                  </a:cxn>
                </a:cxnLst>
                <a:rect l="0" t="0" r="r" b="b"/>
                <a:pathLst>
                  <a:path w="1376" h="24">
                    <a:moveTo>
                      <a:pt x="1347" y="24"/>
                    </a:moveTo>
                    <a:lnTo>
                      <a:pt x="894" y="24"/>
                    </a:lnTo>
                    <a:lnTo>
                      <a:pt x="875" y="12"/>
                    </a:lnTo>
                    <a:lnTo>
                      <a:pt x="856" y="0"/>
                    </a:lnTo>
                    <a:lnTo>
                      <a:pt x="1376" y="0"/>
                    </a:lnTo>
                    <a:lnTo>
                      <a:pt x="1360" y="14"/>
                    </a:lnTo>
                    <a:lnTo>
                      <a:pt x="1347" y="24"/>
                    </a:lnTo>
                    <a:close/>
                    <a:moveTo>
                      <a:pt x="466" y="24"/>
                    </a:moveTo>
                    <a:lnTo>
                      <a:pt x="17" y="24"/>
                    </a:lnTo>
                    <a:lnTo>
                      <a:pt x="9" y="14"/>
                    </a:lnTo>
                    <a:lnTo>
                      <a:pt x="0" y="0"/>
                    </a:lnTo>
                    <a:lnTo>
                      <a:pt x="522" y="0"/>
                    </a:lnTo>
                    <a:lnTo>
                      <a:pt x="495" y="12"/>
                    </a:lnTo>
                    <a:lnTo>
                      <a:pt x="466" y="24"/>
                    </a:lnTo>
                    <a:close/>
                  </a:path>
                </a:pathLst>
              </a:custGeom>
              <a:solidFill>
                <a:srgbClr val="F9CB00"/>
              </a:solidFill>
              <a:ln w="9525">
                <a:noFill/>
                <a:round/>
                <a:headEnd/>
                <a:tailEnd/>
              </a:ln>
            </p:spPr>
            <p:txBody>
              <a:bodyPr/>
              <a:lstStyle/>
              <a:p>
                <a:endParaRPr lang="pt-BR"/>
              </a:p>
            </p:txBody>
          </p:sp>
          <p:sp>
            <p:nvSpPr>
              <p:cNvPr id="400470" name="Freeform 1110"/>
              <p:cNvSpPr>
                <a:spLocks noEditPoints="1"/>
              </p:cNvSpPr>
              <p:nvPr/>
            </p:nvSpPr>
            <p:spPr bwMode="auto">
              <a:xfrm>
                <a:off x="1753" y="3669"/>
                <a:ext cx="1397" cy="23"/>
              </a:xfrm>
              <a:custGeom>
                <a:avLst/>
                <a:gdLst/>
                <a:ahLst/>
                <a:cxnLst>
                  <a:cxn ang="0">
                    <a:pos x="1370" y="23"/>
                  </a:cxn>
                  <a:cxn ang="0">
                    <a:pos x="883" y="23"/>
                  </a:cxn>
                  <a:cxn ang="0">
                    <a:pos x="862" y="11"/>
                  </a:cxn>
                  <a:cxn ang="0">
                    <a:pos x="841" y="0"/>
                  </a:cxn>
                  <a:cxn ang="0">
                    <a:pos x="1397" y="0"/>
                  </a:cxn>
                  <a:cxn ang="0">
                    <a:pos x="1384" y="11"/>
                  </a:cxn>
                  <a:cxn ang="0">
                    <a:pos x="1370" y="23"/>
                  </a:cxn>
                  <a:cxn ang="0">
                    <a:pos x="503" y="23"/>
                  </a:cxn>
                  <a:cxn ang="0">
                    <a:pos x="15" y="23"/>
                  </a:cxn>
                  <a:cxn ang="0">
                    <a:pos x="8" y="13"/>
                  </a:cxn>
                  <a:cxn ang="0">
                    <a:pos x="0" y="0"/>
                  </a:cxn>
                  <a:cxn ang="0">
                    <a:pos x="559" y="0"/>
                  </a:cxn>
                  <a:cxn ang="0">
                    <a:pos x="530" y="11"/>
                  </a:cxn>
                  <a:cxn ang="0">
                    <a:pos x="503" y="23"/>
                  </a:cxn>
                </a:cxnLst>
                <a:rect l="0" t="0" r="r" b="b"/>
                <a:pathLst>
                  <a:path w="1397" h="23">
                    <a:moveTo>
                      <a:pt x="1370" y="23"/>
                    </a:moveTo>
                    <a:lnTo>
                      <a:pt x="883" y="23"/>
                    </a:lnTo>
                    <a:lnTo>
                      <a:pt x="862" y="11"/>
                    </a:lnTo>
                    <a:lnTo>
                      <a:pt x="841" y="0"/>
                    </a:lnTo>
                    <a:lnTo>
                      <a:pt x="1397" y="0"/>
                    </a:lnTo>
                    <a:lnTo>
                      <a:pt x="1384" y="11"/>
                    </a:lnTo>
                    <a:lnTo>
                      <a:pt x="1370" y="23"/>
                    </a:lnTo>
                    <a:close/>
                    <a:moveTo>
                      <a:pt x="503" y="23"/>
                    </a:moveTo>
                    <a:lnTo>
                      <a:pt x="15" y="23"/>
                    </a:lnTo>
                    <a:lnTo>
                      <a:pt x="8" y="13"/>
                    </a:lnTo>
                    <a:lnTo>
                      <a:pt x="0" y="0"/>
                    </a:lnTo>
                    <a:lnTo>
                      <a:pt x="559" y="0"/>
                    </a:lnTo>
                    <a:lnTo>
                      <a:pt x="530" y="11"/>
                    </a:lnTo>
                    <a:lnTo>
                      <a:pt x="503" y="23"/>
                    </a:lnTo>
                    <a:close/>
                  </a:path>
                </a:pathLst>
              </a:custGeom>
              <a:solidFill>
                <a:srgbClr val="F9C900"/>
              </a:solidFill>
              <a:ln w="9525">
                <a:noFill/>
                <a:round/>
                <a:headEnd/>
                <a:tailEnd/>
              </a:ln>
            </p:spPr>
            <p:txBody>
              <a:bodyPr/>
              <a:lstStyle/>
              <a:p>
                <a:endParaRPr lang="pt-BR"/>
              </a:p>
            </p:txBody>
          </p:sp>
          <p:sp>
            <p:nvSpPr>
              <p:cNvPr id="400471" name="Freeform 1111"/>
              <p:cNvSpPr>
                <a:spLocks noEditPoints="1"/>
              </p:cNvSpPr>
              <p:nvPr/>
            </p:nvSpPr>
            <p:spPr bwMode="auto">
              <a:xfrm>
                <a:off x="1747" y="3657"/>
                <a:ext cx="1415" cy="23"/>
              </a:xfrm>
              <a:custGeom>
                <a:avLst/>
                <a:gdLst/>
                <a:ahLst/>
                <a:cxnLst>
                  <a:cxn ang="0">
                    <a:pos x="1390" y="23"/>
                  </a:cxn>
                  <a:cxn ang="0">
                    <a:pos x="870" y="23"/>
                  </a:cxn>
                  <a:cxn ang="0">
                    <a:pos x="845" y="12"/>
                  </a:cxn>
                  <a:cxn ang="0">
                    <a:pos x="822" y="0"/>
                  </a:cxn>
                  <a:cxn ang="0">
                    <a:pos x="1415" y="0"/>
                  </a:cxn>
                  <a:cxn ang="0">
                    <a:pos x="1403" y="12"/>
                  </a:cxn>
                  <a:cxn ang="0">
                    <a:pos x="1390" y="23"/>
                  </a:cxn>
                  <a:cxn ang="0">
                    <a:pos x="536" y="23"/>
                  </a:cxn>
                  <a:cxn ang="0">
                    <a:pos x="14" y="23"/>
                  </a:cxn>
                  <a:cxn ang="0">
                    <a:pos x="6" y="12"/>
                  </a:cxn>
                  <a:cxn ang="0">
                    <a:pos x="0" y="0"/>
                  </a:cxn>
                  <a:cxn ang="0">
                    <a:pos x="593" y="0"/>
                  </a:cxn>
                  <a:cxn ang="0">
                    <a:pos x="590" y="2"/>
                  </a:cxn>
                  <a:cxn ang="0">
                    <a:pos x="588" y="2"/>
                  </a:cxn>
                  <a:cxn ang="0">
                    <a:pos x="563" y="14"/>
                  </a:cxn>
                  <a:cxn ang="0">
                    <a:pos x="536" y="23"/>
                  </a:cxn>
                </a:cxnLst>
                <a:rect l="0" t="0" r="r" b="b"/>
                <a:pathLst>
                  <a:path w="1415" h="23">
                    <a:moveTo>
                      <a:pt x="1390" y="23"/>
                    </a:moveTo>
                    <a:lnTo>
                      <a:pt x="870" y="23"/>
                    </a:lnTo>
                    <a:lnTo>
                      <a:pt x="845" y="12"/>
                    </a:lnTo>
                    <a:lnTo>
                      <a:pt x="822" y="0"/>
                    </a:lnTo>
                    <a:lnTo>
                      <a:pt x="1415" y="0"/>
                    </a:lnTo>
                    <a:lnTo>
                      <a:pt x="1403" y="12"/>
                    </a:lnTo>
                    <a:lnTo>
                      <a:pt x="1390" y="23"/>
                    </a:lnTo>
                    <a:close/>
                    <a:moveTo>
                      <a:pt x="536" y="23"/>
                    </a:moveTo>
                    <a:lnTo>
                      <a:pt x="14" y="23"/>
                    </a:lnTo>
                    <a:lnTo>
                      <a:pt x="6" y="12"/>
                    </a:lnTo>
                    <a:lnTo>
                      <a:pt x="0" y="0"/>
                    </a:lnTo>
                    <a:lnTo>
                      <a:pt x="593" y="0"/>
                    </a:lnTo>
                    <a:lnTo>
                      <a:pt x="590" y="2"/>
                    </a:lnTo>
                    <a:lnTo>
                      <a:pt x="588" y="2"/>
                    </a:lnTo>
                    <a:lnTo>
                      <a:pt x="563" y="14"/>
                    </a:lnTo>
                    <a:lnTo>
                      <a:pt x="536" y="23"/>
                    </a:lnTo>
                    <a:close/>
                  </a:path>
                </a:pathLst>
              </a:custGeom>
              <a:solidFill>
                <a:srgbClr val="F9C800"/>
              </a:solidFill>
              <a:ln w="9525">
                <a:noFill/>
                <a:round/>
                <a:headEnd/>
                <a:tailEnd/>
              </a:ln>
            </p:spPr>
            <p:txBody>
              <a:bodyPr/>
              <a:lstStyle/>
              <a:p>
                <a:endParaRPr lang="pt-BR"/>
              </a:p>
            </p:txBody>
          </p:sp>
          <p:sp>
            <p:nvSpPr>
              <p:cNvPr id="400472" name="Freeform 1112"/>
              <p:cNvSpPr>
                <a:spLocks noEditPoints="1"/>
              </p:cNvSpPr>
              <p:nvPr/>
            </p:nvSpPr>
            <p:spPr bwMode="auto">
              <a:xfrm>
                <a:off x="1740" y="3646"/>
                <a:ext cx="1435" cy="23"/>
              </a:xfrm>
              <a:custGeom>
                <a:avLst/>
                <a:gdLst/>
                <a:ahLst/>
                <a:cxnLst>
                  <a:cxn ang="0">
                    <a:pos x="1410" y="23"/>
                  </a:cxn>
                  <a:cxn ang="0">
                    <a:pos x="854" y="23"/>
                  </a:cxn>
                  <a:cxn ang="0">
                    <a:pos x="838" y="17"/>
                  </a:cxn>
                  <a:cxn ang="0">
                    <a:pos x="825" y="10"/>
                  </a:cxn>
                  <a:cxn ang="0">
                    <a:pos x="810" y="6"/>
                  </a:cxn>
                  <a:cxn ang="0">
                    <a:pos x="796" y="0"/>
                  </a:cxn>
                  <a:cxn ang="0">
                    <a:pos x="1435" y="0"/>
                  </a:cxn>
                  <a:cxn ang="0">
                    <a:pos x="1422" y="11"/>
                  </a:cxn>
                  <a:cxn ang="0">
                    <a:pos x="1410" y="23"/>
                  </a:cxn>
                  <a:cxn ang="0">
                    <a:pos x="572" y="23"/>
                  </a:cxn>
                  <a:cxn ang="0">
                    <a:pos x="13" y="23"/>
                  </a:cxn>
                  <a:cxn ang="0">
                    <a:pos x="7" y="11"/>
                  </a:cxn>
                  <a:cxn ang="0">
                    <a:pos x="0" y="0"/>
                  </a:cxn>
                  <a:cxn ang="0">
                    <a:pos x="633" y="0"/>
                  </a:cxn>
                  <a:cxn ang="0">
                    <a:pos x="614" y="6"/>
                  </a:cxn>
                  <a:cxn ang="0">
                    <a:pos x="595" y="13"/>
                  </a:cxn>
                  <a:cxn ang="0">
                    <a:pos x="583" y="19"/>
                  </a:cxn>
                  <a:cxn ang="0">
                    <a:pos x="572" y="23"/>
                  </a:cxn>
                </a:cxnLst>
                <a:rect l="0" t="0" r="r" b="b"/>
                <a:pathLst>
                  <a:path w="1435" h="23">
                    <a:moveTo>
                      <a:pt x="1410" y="23"/>
                    </a:moveTo>
                    <a:lnTo>
                      <a:pt x="854" y="23"/>
                    </a:lnTo>
                    <a:lnTo>
                      <a:pt x="838" y="17"/>
                    </a:lnTo>
                    <a:lnTo>
                      <a:pt x="825" y="10"/>
                    </a:lnTo>
                    <a:lnTo>
                      <a:pt x="810" y="6"/>
                    </a:lnTo>
                    <a:lnTo>
                      <a:pt x="796" y="0"/>
                    </a:lnTo>
                    <a:lnTo>
                      <a:pt x="1435" y="0"/>
                    </a:lnTo>
                    <a:lnTo>
                      <a:pt x="1422" y="11"/>
                    </a:lnTo>
                    <a:lnTo>
                      <a:pt x="1410" y="23"/>
                    </a:lnTo>
                    <a:close/>
                    <a:moveTo>
                      <a:pt x="572" y="23"/>
                    </a:moveTo>
                    <a:lnTo>
                      <a:pt x="13" y="23"/>
                    </a:lnTo>
                    <a:lnTo>
                      <a:pt x="7" y="11"/>
                    </a:lnTo>
                    <a:lnTo>
                      <a:pt x="0" y="0"/>
                    </a:lnTo>
                    <a:lnTo>
                      <a:pt x="633" y="0"/>
                    </a:lnTo>
                    <a:lnTo>
                      <a:pt x="614" y="6"/>
                    </a:lnTo>
                    <a:lnTo>
                      <a:pt x="595" y="13"/>
                    </a:lnTo>
                    <a:lnTo>
                      <a:pt x="583" y="19"/>
                    </a:lnTo>
                    <a:lnTo>
                      <a:pt x="572" y="23"/>
                    </a:lnTo>
                    <a:close/>
                  </a:path>
                </a:pathLst>
              </a:custGeom>
              <a:solidFill>
                <a:srgbClr val="F9C700"/>
              </a:solidFill>
              <a:ln w="9525">
                <a:noFill/>
                <a:round/>
                <a:headEnd/>
                <a:tailEnd/>
              </a:ln>
            </p:spPr>
            <p:txBody>
              <a:bodyPr/>
              <a:lstStyle/>
              <a:p>
                <a:endParaRPr lang="pt-BR"/>
              </a:p>
            </p:txBody>
          </p:sp>
          <p:sp>
            <p:nvSpPr>
              <p:cNvPr id="400473" name="Freeform 1113"/>
              <p:cNvSpPr>
                <a:spLocks noEditPoints="1"/>
              </p:cNvSpPr>
              <p:nvPr/>
            </p:nvSpPr>
            <p:spPr bwMode="auto">
              <a:xfrm>
                <a:off x="1734" y="3634"/>
                <a:ext cx="1453" cy="23"/>
              </a:xfrm>
              <a:custGeom>
                <a:avLst/>
                <a:gdLst/>
                <a:ahLst/>
                <a:cxnLst>
                  <a:cxn ang="0">
                    <a:pos x="1428" y="23"/>
                  </a:cxn>
                  <a:cxn ang="0">
                    <a:pos x="835" y="23"/>
                  </a:cxn>
                  <a:cxn ang="0">
                    <a:pos x="812" y="16"/>
                  </a:cxn>
                  <a:cxn ang="0">
                    <a:pos x="789" y="8"/>
                  </a:cxn>
                  <a:cxn ang="0">
                    <a:pos x="764" y="2"/>
                  </a:cxn>
                  <a:cxn ang="0">
                    <a:pos x="739" y="0"/>
                  </a:cxn>
                  <a:cxn ang="0">
                    <a:pos x="1453" y="0"/>
                  </a:cxn>
                  <a:cxn ang="0">
                    <a:pos x="1441" y="12"/>
                  </a:cxn>
                  <a:cxn ang="0">
                    <a:pos x="1428" y="23"/>
                  </a:cxn>
                  <a:cxn ang="0">
                    <a:pos x="606" y="23"/>
                  </a:cxn>
                  <a:cxn ang="0">
                    <a:pos x="13" y="23"/>
                  </a:cxn>
                  <a:cxn ang="0">
                    <a:pos x="6" y="12"/>
                  </a:cxn>
                  <a:cxn ang="0">
                    <a:pos x="0" y="0"/>
                  </a:cxn>
                  <a:cxn ang="0">
                    <a:pos x="704" y="0"/>
                  </a:cxn>
                  <a:cxn ang="0">
                    <a:pos x="681" y="2"/>
                  </a:cxn>
                  <a:cxn ang="0">
                    <a:pos x="658" y="8"/>
                  </a:cxn>
                  <a:cxn ang="0">
                    <a:pos x="633" y="14"/>
                  </a:cxn>
                  <a:cxn ang="0">
                    <a:pos x="606" y="23"/>
                  </a:cxn>
                </a:cxnLst>
                <a:rect l="0" t="0" r="r" b="b"/>
                <a:pathLst>
                  <a:path w="1453" h="23">
                    <a:moveTo>
                      <a:pt x="1428" y="23"/>
                    </a:moveTo>
                    <a:lnTo>
                      <a:pt x="835" y="23"/>
                    </a:lnTo>
                    <a:lnTo>
                      <a:pt x="812" y="16"/>
                    </a:lnTo>
                    <a:lnTo>
                      <a:pt x="789" y="8"/>
                    </a:lnTo>
                    <a:lnTo>
                      <a:pt x="764" y="2"/>
                    </a:lnTo>
                    <a:lnTo>
                      <a:pt x="739" y="0"/>
                    </a:lnTo>
                    <a:lnTo>
                      <a:pt x="1453" y="0"/>
                    </a:lnTo>
                    <a:lnTo>
                      <a:pt x="1441" y="12"/>
                    </a:lnTo>
                    <a:lnTo>
                      <a:pt x="1428" y="23"/>
                    </a:lnTo>
                    <a:close/>
                    <a:moveTo>
                      <a:pt x="606" y="23"/>
                    </a:moveTo>
                    <a:lnTo>
                      <a:pt x="13" y="23"/>
                    </a:lnTo>
                    <a:lnTo>
                      <a:pt x="6" y="12"/>
                    </a:lnTo>
                    <a:lnTo>
                      <a:pt x="0" y="0"/>
                    </a:lnTo>
                    <a:lnTo>
                      <a:pt x="704" y="0"/>
                    </a:lnTo>
                    <a:lnTo>
                      <a:pt x="681" y="2"/>
                    </a:lnTo>
                    <a:lnTo>
                      <a:pt x="658" y="8"/>
                    </a:lnTo>
                    <a:lnTo>
                      <a:pt x="633" y="14"/>
                    </a:lnTo>
                    <a:lnTo>
                      <a:pt x="606" y="23"/>
                    </a:lnTo>
                    <a:close/>
                  </a:path>
                </a:pathLst>
              </a:custGeom>
              <a:solidFill>
                <a:srgbClr val="F8C700"/>
              </a:solidFill>
              <a:ln w="9525">
                <a:noFill/>
                <a:round/>
                <a:headEnd/>
                <a:tailEnd/>
              </a:ln>
            </p:spPr>
            <p:txBody>
              <a:bodyPr/>
              <a:lstStyle/>
              <a:p>
                <a:endParaRPr lang="pt-BR"/>
              </a:p>
            </p:txBody>
          </p:sp>
          <p:sp>
            <p:nvSpPr>
              <p:cNvPr id="400474" name="Freeform 1114"/>
              <p:cNvSpPr>
                <a:spLocks/>
              </p:cNvSpPr>
              <p:nvPr/>
            </p:nvSpPr>
            <p:spPr bwMode="auto">
              <a:xfrm>
                <a:off x="1728" y="3623"/>
                <a:ext cx="1470" cy="23"/>
              </a:xfrm>
              <a:custGeom>
                <a:avLst/>
                <a:gdLst/>
                <a:ahLst/>
                <a:cxnLst>
                  <a:cxn ang="0">
                    <a:pos x="1447" y="23"/>
                  </a:cxn>
                  <a:cxn ang="0">
                    <a:pos x="808" y="23"/>
                  </a:cxn>
                  <a:cxn ang="0">
                    <a:pos x="789" y="17"/>
                  </a:cxn>
                  <a:cxn ang="0">
                    <a:pos x="770" y="13"/>
                  </a:cxn>
                  <a:cxn ang="0">
                    <a:pos x="752" y="11"/>
                  </a:cxn>
                  <a:cxn ang="0">
                    <a:pos x="731" y="11"/>
                  </a:cxn>
                  <a:cxn ang="0">
                    <a:pos x="712" y="11"/>
                  </a:cxn>
                  <a:cxn ang="0">
                    <a:pos x="691" y="13"/>
                  </a:cxn>
                  <a:cxn ang="0">
                    <a:pos x="668" y="17"/>
                  </a:cxn>
                  <a:cxn ang="0">
                    <a:pos x="645" y="23"/>
                  </a:cxn>
                  <a:cxn ang="0">
                    <a:pos x="12" y="23"/>
                  </a:cxn>
                  <a:cxn ang="0">
                    <a:pos x="10" y="15"/>
                  </a:cxn>
                  <a:cxn ang="0">
                    <a:pos x="6" y="10"/>
                  </a:cxn>
                  <a:cxn ang="0">
                    <a:pos x="4" y="4"/>
                  </a:cxn>
                  <a:cxn ang="0">
                    <a:pos x="0" y="0"/>
                  </a:cxn>
                  <a:cxn ang="0">
                    <a:pos x="1470" y="0"/>
                  </a:cxn>
                  <a:cxn ang="0">
                    <a:pos x="1459" y="11"/>
                  </a:cxn>
                  <a:cxn ang="0">
                    <a:pos x="1447" y="23"/>
                  </a:cxn>
                </a:cxnLst>
                <a:rect l="0" t="0" r="r" b="b"/>
                <a:pathLst>
                  <a:path w="1470" h="23">
                    <a:moveTo>
                      <a:pt x="1447" y="23"/>
                    </a:moveTo>
                    <a:lnTo>
                      <a:pt x="808" y="23"/>
                    </a:lnTo>
                    <a:lnTo>
                      <a:pt x="789" y="17"/>
                    </a:lnTo>
                    <a:lnTo>
                      <a:pt x="770" y="13"/>
                    </a:lnTo>
                    <a:lnTo>
                      <a:pt x="752" y="11"/>
                    </a:lnTo>
                    <a:lnTo>
                      <a:pt x="731" y="11"/>
                    </a:lnTo>
                    <a:lnTo>
                      <a:pt x="712" y="11"/>
                    </a:lnTo>
                    <a:lnTo>
                      <a:pt x="691" y="13"/>
                    </a:lnTo>
                    <a:lnTo>
                      <a:pt x="668" y="17"/>
                    </a:lnTo>
                    <a:lnTo>
                      <a:pt x="645" y="23"/>
                    </a:lnTo>
                    <a:lnTo>
                      <a:pt x="12" y="23"/>
                    </a:lnTo>
                    <a:lnTo>
                      <a:pt x="10" y="15"/>
                    </a:lnTo>
                    <a:lnTo>
                      <a:pt x="6" y="10"/>
                    </a:lnTo>
                    <a:lnTo>
                      <a:pt x="4" y="4"/>
                    </a:lnTo>
                    <a:lnTo>
                      <a:pt x="0" y="0"/>
                    </a:lnTo>
                    <a:lnTo>
                      <a:pt x="1470" y="0"/>
                    </a:lnTo>
                    <a:lnTo>
                      <a:pt x="1459" y="11"/>
                    </a:lnTo>
                    <a:lnTo>
                      <a:pt x="1447" y="23"/>
                    </a:lnTo>
                    <a:close/>
                  </a:path>
                </a:pathLst>
              </a:custGeom>
              <a:solidFill>
                <a:srgbClr val="F8C500"/>
              </a:solidFill>
              <a:ln w="9525">
                <a:noFill/>
                <a:round/>
                <a:headEnd/>
                <a:tailEnd/>
              </a:ln>
            </p:spPr>
            <p:txBody>
              <a:bodyPr/>
              <a:lstStyle/>
              <a:p>
                <a:endParaRPr lang="pt-BR"/>
              </a:p>
            </p:txBody>
          </p:sp>
          <p:sp>
            <p:nvSpPr>
              <p:cNvPr id="400475" name="Freeform 1115"/>
              <p:cNvSpPr>
                <a:spLocks/>
              </p:cNvSpPr>
              <p:nvPr/>
            </p:nvSpPr>
            <p:spPr bwMode="auto">
              <a:xfrm>
                <a:off x="1722" y="3611"/>
                <a:ext cx="1490" cy="23"/>
              </a:xfrm>
              <a:custGeom>
                <a:avLst/>
                <a:gdLst/>
                <a:ahLst/>
                <a:cxnLst>
                  <a:cxn ang="0">
                    <a:pos x="1465" y="23"/>
                  </a:cxn>
                  <a:cxn ang="0">
                    <a:pos x="751" y="23"/>
                  </a:cxn>
                  <a:cxn ang="0">
                    <a:pos x="734" y="23"/>
                  </a:cxn>
                  <a:cxn ang="0">
                    <a:pos x="716" y="23"/>
                  </a:cxn>
                  <a:cxn ang="0">
                    <a:pos x="12" y="23"/>
                  </a:cxn>
                  <a:cxn ang="0">
                    <a:pos x="12" y="22"/>
                  </a:cxn>
                  <a:cxn ang="0">
                    <a:pos x="12" y="22"/>
                  </a:cxn>
                  <a:cxn ang="0">
                    <a:pos x="6" y="10"/>
                  </a:cxn>
                  <a:cxn ang="0">
                    <a:pos x="0" y="0"/>
                  </a:cxn>
                  <a:cxn ang="0">
                    <a:pos x="1490" y="0"/>
                  </a:cxn>
                  <a:cxn ang="0">
                    <a:pos x="1476" y="12"/>
                  </a:cxn>
                  <a:cxn ang="0">
                    <a:pos x="1465" y="23"/>
                  </a:cxn>
                </a:cxnLst>
                <a:rect l="0" t="0" r="r" b="b"/>
                <a:pathLst>
                  <a:path w="1490" h="23">
                    <a:moveTo>
                      <a:pt x="1465" y="23"/>
                    </a:moveTo>
                    <a:lnTo>
                      <a:pt x="751" y="23"/>
                    </a:lnTo>
                    <a:lnTo>
                      <a:pt x="734" y="23"/>
                    </a:lnTo>
                    <a:lnTo>
                      <a:pt x="716" y="23"/>
                    </a:lnTo>
                    <a:lnTo>
                      <a:pt x="12" y="23"/>
                    </a:lnTo>
                    <a:lnTo>
                      <a:pt x="12" y="22"/>
                    </a:lnTo>
                    <a:lnTo>
                      <a:pt x="12" y="22"/>
                    </a:lnTo>
                    <a:lnTo>
                      <a:pt x="6" y="10"/>
                    </a:lnTo>
                    <a:lnTo>
                      <a:pt x="0" y="0"/>
                    </a:lnTo>
                    <a:lnTo>
                      <a:pt x="1490" y="0"/>
                    </a:lnTo>
                    <a:lnTo>
                      <a:pt x="1476" y="12"/>
                    </a:lnTo>
                    <a:lnTo>
                      <a:pt x="1465" y="23"/>
                    </a:lnTo>
                    <a:close/>
                  </a:path>
                </a:pathLst>
              </a:custGeom>
              <a:solidFill>
                <a:srgbClr val="F8C400"/>
              </a:solidFill>
              <a:ln w="9525">
                <a:noFill/>
                <a:round/>
                <a:headEnd/>
                <a:tailEnd/>
              </a:ln>
            </p:spPr>
            <p:txBody>
              <a:bodyPr/>
              <a:lstStyle/>
              <a:p>
                <a:endParaRPr lang="pt-BR"/>
              </a:p>
            </p:txBody>
          </p:sp>
          <p:sp>
            <p:nvSpPr>
              <p:cNvPr id="400476" name="Freeform 1116"/>
              <p:cNvSpPr>
                <a:spLocks/>
              </p:cNvSpPr>
              <p:nvPr/>
            </p:nvSpPr>
            <p:spPr bwMode="auto">
              <a:xfrm>
                <a:off x="1715" y="3600"/>
                <a:ext cx="1506" cy="23"/>
              </a:xfrm>
              <a:custGeom>
                <a:avLst/>
                <a:gdLst/>
                <a:ahLst/>
                <a:cxnLst>
                  <a:cxn ang="0">
                    <a:pos x="1483" y="23"/>
                  </a:cxn>
                  <a:cxn ang="0">
                    <a:pos x="13" y="23"/>
                  </a:cxn>
                  <a:cxn ang="0">
                    <a:pos x="7" y="11"/>
                  </a:cxn>
                  <a:cxn ang="0">
                    <a:pos x="0" y="0"/>
                  </a:cxn>
                  <a:cxn ang="0">
                    <a:pos x="1506" y="0"/>
                  </a:cxn>
                  <a:cxn ang="0">
                    <a:pos x="1495" y="11"/>
                  </a:cxn>
                  <a:cxn ang="0">
                    <a:pos x="1483" y="23"/>
                  </a:cxn>
                </a:cxnLst>
                <a:rect l="0" t="0" r="r" b="b"/>
                <a:pathLst>
                  <a:path w="1506" h="23">
                    <a:moveTo>
                      <a:pt x="1483" y="23"/>
                    </a:moveTo>
                    <a:lnTo>
                      <a:pt x="13" y="23"/>
                    </a:lnTo>
                    <a:lnTo>
                      <a:pt x="7" y="11"/>
                    </a:lnTo>
                    <a:lnTo>
                      <a:pt x="0" y="0"/>
                    </a:lnTo>
                    <a:lnTo>
                      <a:pt x="1506" y="0"/>
                    </a:lnTo>
                    <a:lnTo>
                      <a:pt x="1495" y="11"/>
                    </a:lnTo>
                    <a:lnTo>
                      <a:pt x="1483" y="23"/>
                    </a:lnTo>
                    <a:close/>
                  </a:path>
                </a:pathLst>
              </a:custGeom>
              <a:solidFill>
                <a:srgbClr val="F8C300"/>
              </a:solidFill>
              <a:ln w="9525">
                <a:noFill/>
                <a:round/>
                <a:headEnd/>
                <a:tailEnd/>
              </a:ln>
            </p:spPr>
            <p:txBody>
              <a:bodyPr/>
              <a:lstStyle/>
              <a:p>
                <a:endParaRPr lang="pt-BR"/>
              </a:p>
            </p:txBody>
          </p:sp>
          <p:sp>
            <p:nvSpPr>
              <p:cNvPr id="400477" name="Freeform 1117"/>
              <p:cNvSpPr>
                <a:spLocks/>
              </p:cNvSpPr>
              <p:nvPr/>
            </p:nvSpPr>
            <p:spPr bwMode="auto">
              <a:xfrm>
                <a:off x="1705" y="3586"/>
                <a:ext cx="1528" cy="25"/>
              </a:xfrm>
              <a:custGeom>
                <a:avLst/>
                <a:gdLst/>
                <a:ahLst/>
                <a:cxnLst>
                  <a:cxn ang="0">
                    <a:pos x="1507" y="25"/>
                  </a:cxn>
                  <a:cxn ang="0">
                    <a:pos x="17" y="25"/>
                  </a:cxn>
                  <a:cxn ang="0">
                    <a:pos x="10" y="12"/>
                  </a:cxn>
                  <a:cxn ang="0">
                    <a:pos x="0" y="0"/>
                  </a:cxn>
                  <a:cxn ang="0">
                    <a:pos x="1528" y="0"/>
                  </a:cxn>
                  <a:cxn ang="0">
                    <a:pos x="1516" y="14"/>
                  </a:cxn>
                  <a:cxn ang="0">
                    <a:pos x="1507" y="25"/>
                  </a:cxn>
                </a:cxnLst>
                <a:rect l="0" t="0" r="r" b="b"/>
                <a:pathLst>
                  <a:path w="1528" h="25">
                    <a:moveTo>
                      <a:pt x="1507" y="25"/>
                    </a:moveTo>
                    <a:lnTo>
                      <a:pt x="17" y="25"/>
                    </a:lnTo>
                    <a:lnTo>
                      <a:pt x="10" y="12"/>
                    </a:lnTo>
                    <a:lnTo>
                      <a:pt x="0" y="0"/>
                    </a:lnTo>
                    <a:lnTo>
                      <a:pt x="1528" y="0"/>
                    </a:lnTo>
                    <a:lnTo>
                      <a:pt x="1516" y="14"/>
                    </a:lnTo>
                    <a:lnTo>
                      <a:pt x="1507" y="25"/>
                    </a:lnTo>
                    <a:close/>
                  </a:path>
                </a:pathLst>
              </a:custGeom>
              <a:solidFill>
                <a:srgbClr val="F7C200"/>
              </a:solidFill>
              <a:ln w="9525">
                <a:noFill/>
                <a:round/>
                <a:headEnd/>
                <a:tailEnd/>
              </a:ln>
            </p:spPr>
            <p:txBody>
              <a:bodyPr/>
              <a:lstStyle/>
              <a:p>
                <a:endParaRPr lang="pt-BR"/>
              </a:p>
            </p:txBody>
          </p:sp>
          <p:sp>
            <p:nvSpPr>
              <p:cNvPr id="400478" name="Freeform 1118"/>
              <p:cNvSpPr>
                <a:spLocks/>
              </p:cNvSpPr>
              <p:nvPr/>
            </p:nvSpPr>
            <p:spPr bwMode="auto">
              <a:xfrm>
                <a:off x="1694" y="3575"/>
                <a:ext cx="1550" cy="25"/>
              </a:xfrm>
              <a:custGeom>
                <a:avLst/>
                <a:gdLst/>
                <a:ahLst/>
                <a:cxnLst>
                  <a:cxn ang="0">
                    <a:pos x="1527" y="25"/>
                  </a:cxn>
                  <a:cxn ang="0">
                    <a:pos x="21" y="25"/>
                  </a:cxn>
                  <a:cxn ang="0">
                    <a:pos x="9" y="11"/>
                  </a:cxn>
                  <a:cxn ang="0">
                    <a:pos x="0" y="0"/>
                  </a:cxn>
                  <a:cxn ang="0">
                    <a:pos x="1550" y="0"/>
                  </a:cxn>
                  <a:cxn ang="0">
                    <a:pos x="1539" y="13"/>
                  </a:cxn>
                  <a:cxn ang="0">
                    <a:pos x="1527" y="25"/>
                  </a:cxn>
                </a:cxnLst>
                <a:rect l="0" t="0" r="r" b="b"/>
                <a:pathLst>
                  <a:path w="1550" h="25">
                    <a:moveTo>
                      <a:pt x="1527" y="25"/>
                    </a:moveTo>
                    <a:lnTo>
                      <a:pt x="21" y="25"/>
                    </a:lnTo>
                    <a:lnTo>
                      <a:pt x="9" y="11"/>
                    </a:lnTo>
                    <a:lnTo>
                      <a:pt x="0" y="0"/>
                    </a:lnTo>
                    <a:lnTo>
                      <a:pt x="1550" y="0"/>
                    </a:lnTo>
                    <a:lnTo>
                      <a:pt x="1539" y="13"/>
                    </a:lnTo>
                    <a:lnTo>
                      <a:pt x="1527" y="25"/>
                    </a:lnTo>
                    <a:close/>
                  </a:path>
                </a:pathLst>
              </a:custGeom>
              <a:solidFill>
                <a:srgbClr val="F7C100"/>
              </a:solidFill>
              <a:ln w="9525">
                <a:noFill/>
                <a:round/>
                <a:headEnd/>
                <a:tailEnd/>
              </a:ln>
            </p:spPr>
            <p:txBody>
              <a:bodyPr/>
              <a:lstStyle/>
              <a:p>
                <a:endParaRPr lang="pt-BR"/>
              </a:p>
            </p:txBody>
          </p:sp>
          <p:sp>
            <p:nvSpPr>
              <p:cNvPr id="400479" name="Freeform 1119"/>
              <p:cNvSpPr>
                <a:spLocks/>
              </p:cNvSpPr>
              <p:nvPr/>
            </p:nvSpPr>
            <p:spPr bwMode="auto">
              <a:xfrm>
                <a:off x="1680" y="3563"/>
                <a:ext cx="1574" cy="23"/>
              </a:xfrm>
              <a:custGeom>
                <a:avLst/>
                <a:gdLst/>
                <a:ahLst/>
                <a:cxnLst>
                  <a:cxn ang="0">
                    <a:pos x="1553" y="23"/>
                  </a:cxn>
                  <a:cxn ang="0">
                    <a:pos x="25" y="23"/>
                  </a:cxn>
                  <a:cxn ang="0">
                    <a:pos x="12" y="12"/>
                  </a:cxn>
                  <a:cxn ang="0">
                    <a:pos x="0" y="0"/>
                  </a:cxn>
                  <a:cxn ang="0">
                    <a:pos x="1574" y="0"/>
                  </a:cxn>
                  <a:cxn ang="0">
                    <a:pos x="1564" y="12"/>
                  </a:cxn>
                  <a:cxn ang="0">
                    <a:pos x="1553" y="23"/>
                  </a:cxn>
                </a:cxnLst>
                <a:rect l="0" t="0" r="r" b="b"/>
                <a:pathLst>
                  <a:path w="1574" h="23">
                    <a:moveTo>
                      <a:pt x="1553" y="23"/>
                    </a:moveTo>
                    <a:lnTo>
                      <a:pt x="25" y="23"/>
                    </a:lnTo>
                    <a:lnTo>
                      <a:pt x="12" y="12"/>
                    </a:lnTo>
                    <a:lnTo>
                      <a:pt x="0" y="0"/>
                    </a:lnTo>
                    <a:lnTo>
                      <a:pt x="1574" y="0"/>
                    </a:lnTo>
                    <a:lnTo>
                      <a:pt x="1564" y="12"/>
                    </a:lnTo>
                    <a:lnTo>
                      <a:pt x="1553" y="23"/>
                    </a:lnTo>
                    <a:close/>
                  </a:path>
                </a:pathLst>
              </a:custGeom>
              <a:solidFill>
                <a:srgbClr val="F7C000"/>
              </a:solidFill>
              <a:ln w="9525">
                <a:noFill/>
                <a:round/>
                <a:headEnd/>
                <a:tailEnd/>
              </a:ln>
            </p:spPr>
            <p:txBody>
              <a:bodyPr/>
              <a:lstStyle/>
              <a:p>
                <a:endParaRPr lang="pt-BR"/>
              </a:p>
            </p:txBody>
          </p:sp>
          <p:sp>
            <p:nvSpPr>
              <p:cNvPr id="400480" name="Freeform 1120"/>
              <p:cNvSpPr>
                <a:spLocks/>
              </p:cNvSpPr>
              <p:nvPr/>
            </p:nvSpPr>
            <p:spPr bwMode="auto">
              <a:xfrm>
                <a:off x="1663" y="3552"/>
                <a:ext cx="1600" cy="23"/>
              </a:xfrm>
              <a:custGeom>
                <a:avLst/>
                <a:gdLst/>
                <a:ahLst/>
                <a:cxnLst>
                  <a:cxn ang="0">
                    <a:pos x="1581" y="23"/>
                  </a:cxn>
                  <a:cxn ang="0">
                    <a:pos x="31" y="23"/>
                  </a:cxn>
                  <a:cxn ang="0">
                    <a:pos x="15" y="11"/>
                  </a:cxn>
                  <a:cxn ang="0">
                    <a:pos x="0" y="0"/>
                  </a:cxn>
                  <a:cxn ang="0">
                    <a:pos x="1600" y="0"/>
                  </a:cxn>
                  <a:cxn ang="0">
                    <a:pos x="1597" y="6"/>
                  </a:cxn>
                  <a:cxn ang="0">
                    <a:pos x="1593" y="11"/>
                  </a:cxn>
                  <a:cxn ang="0">
                    <a:pos x="1587" y="17"/>
                  </a:cxn>
                  <a:cxn ang="0">
                    <a:pos x="1581" y="23"/>
                  </a:cxn>
                </a:cxnLst>
                <a:rect l="0" t="0" r="r" b="b"/>
                <a:pathLst>
                  <a:path w="1600" h="23">
                    <a:moveTo>
                      <a:pt x="1581" y="23"/>
                    </a:moveTo>
                    <a:lnTo>
                      <a:pt x="31" y="23"/>
                    </a:lnTo>
                    <a:lnTo>
                      <a:pt x="15" y="11"/>
                    </a:lnTo>
                    <a:lnTo>
                      <a:pt x="0" y="0"/>
                    </a:lnTo>
                    <a:lnTo>
                      <a:pt x="1600" y="0"/>
                    </a:lnTo>
                    <a:lnTo>
                      <a:pt x="1597" y="6"/>
                    </a:lnTo>
                    <a:lnTo>
                      <a:pt x="1593" y="11"/>
                    </a:lnTo>
                    <a:lnTo>
                      <a:pt x="1587" y="17"/>
                    </a:lnTo>
                    <a:lnTo>
                      <a:pt x="1581" y="23"/>
                    </a:lnTo>
                    <a:close/>
                  </a:path>
                </a:pathLst>
              </a:custGeom>
              <a:solidFill>
                <a:srgbClr val="F7BF00"/>
              </a:solidFill>
              <a:ln w="9525">
                <a:noFill/>
                <a:round/>
                <a:headEnd/>
                <a:tailEnd/>
              </a:ln>
            </p:spPr>
            <p:txBody>
              <a:bodyPr/>
              <a:lstStyle/>
              <a:p>
                <a:endParaRPr lang="pt-BR"/>
              </a:p>
            </p:txBody>
          </p:sp>
          <p:sp>
            <p:nvSpPr>
              <p:cNvPr id="400481" name="Freeform 1121"/>
              <p:cNvSpPr>
                <a:spLocks/>
              </p:cNvSpPr>
              <p:nvPr/>
            </p:nvSpPr>
            <p:spPr bwMode="auto">
              <a:xfrm>
                <a:off x="1646" y="3540"/>
                <a:ext cx="1627" cy="23"/>
              </a:xfrm>
              <a:custGeom>
                <a:avLst/>
                <a:gdLst/>
                <a:ahLst/>
                <a:cxnLst>
                  <a:cxn ang="0">
                    <a:pos x="1608" y="23"/>
                  </a:cxn>
                  <a:cxn ang="0">
                    <a:pos x="34" y="23"/>
                  </a:cxn>
                  <a:cxn ang="0">
                    <a:pos x="17" y="12"/>
                  </a:cxn>
                  <a:cxn ang="0">
                    <a:pos x="0" y="0"/>
                  </a:cxn>
                  <a:cxn ang="0">
                    <a:pos x="1627" y="0"/>
                  </a:cxn>
                  <a:cxn ang="0">
                    <a:pos x="1617" y="12"/>
                  </a:cxn>
                  <a:cxn ang="0">
                    <a:pos x="1610" y="23"/>
                  </a:cxn>
                  <a:cxn ang="0">
                    <a:pos x="1608" y="23"/>
                  </a:cxn>
                  <a:cxn ang="0">
                    <a:pos x="1608" y="23"/>
                  </a:cxn>
                </a:cxnLst>
                <a:rect l="0" t="0" r="r" b="b"/>
                <a:pathLst>
                  <a:path w="1627" h="23">
                    <a:moveTo>
                      <a:pt x="1608" y="23"/>
                    </a:moveTo>
                    <a:lnTo>
                      <a:pt x="34" y="23"/>
                    </a:lnTo>
                    <a:lnTo>
                      <a:pt x="17" y="12"/>
                    </a:lnTo>
                    <a:lnTo>
                      <a:pt x="0" y="0"/>
                    </a:lnTo>
                    <a:lnTo>
                      <a:pt x="1627" y="0"/>
                    </a:lnTo>
                    <a:lnTo>
                      <a:pt x="1617" y="12"/>
                    </a:lnTo>
                    <a:lnTo>
                      <a:pt x="1610" y="23"/>
                    </a:lnTo>
                    <a:lnTo>
                      <a:pt x="1608" y="23"/>
                    </a:lnTo>
                    <a:lnTo>
                      <a:pt x="1608" y="23"/>
                    </a:lnTo>
                    <a:close/>
                  </a:path>
                </a:pathLst>
              </a:custGeom>
              <a:solidFill>
                <a:srgbClr val="F7BE00"/>
              </a:solidFill>
              <a:ln w="9525">
                <a:noFill/>
                <a:round/>
                <a:headEnd/>
                <a:tailEnd/>
              </a:ln>
            </p:spPr>
            <p:txBody>
              <a:bodyPr/>
              <a:lstStyle/>
              <a:p>
                <a:endParaRPr lang="pt-BR"/>
              </a:p>
            </p:txBody>
          </p:sp>
          <p:sp>
            <p:nvSpPr>
              <p:cNvPr id="400482" name="Freeform 1122"/>
              <p:cNvSpPr>
                <a:spLocks/>
              </p:cNvSpPr>
              <p:nvPr/>
            </p:nvSpPr>
            <p:spPr bwMode="auto">
              <a:xfrm>
                <a:off x="1623" y="3529"/>
                <a:ext cx="1658" cy="23"/>
              </a:xfrm>
              <a:custGeom>
                <a:avLst/>
                <a:gdLst/>
                <a:ahLst/>
                <a:cxnLst>
                  <a:cxn ang="0">
                    <a:pos x="1640" y="23"/>
                  </a:cxn>
                  <a:cxn ang="0">
                    <a:pos x="40" y="23"/>
                  </a:cxn>
                  <a:cxn ang="0">
                    <a:pos x="21" y="11"/>
                  </a:cxn>
                  <a:cxn ang="0">
                    <a:pos x="0" y="0"/>
                  </a:cxn>
                  <a:cxn ang="0">
                    <a:pos x="1658" y="0"/>
                  </a:cxn>
                  <a:cxn ang="0">
                    <a:pos x="1650" y="11"/>
                  </a:cxn>
                  <a:cxn ang="0">
                    <a:pos x="1640" y="23"/>
                  </a:cxn>
                </a:cxnLst>
                <a:rect l="0" t="0" r="r" b="b"/>
                <a:pathLst>
                  <a:path w="1658" h="23">
                    <a:moveTo>
                      <a:pt x="1640" y="23"/>
                    </a:moveTo>
                    <a:lnTo>
                      <a:pt x="40" y="23"/>
                    </a:lnTo>
                    <a:lnTo>
                      <a:pt x="21" y="11"/>
                    </a:lnTo>
                    <a:lnTo>
                      <a:pt x="0" y="0"/>
                    </a:lnTo>
                    <a:lnTo>
                      <a:pt x="1658" y="0"/>
                    </a:lnTo>
                    <a:lnTo>
                      <a:pt x="1650" y="11"/>
                    </a:lnTo>
                    <a:lnTo>
                      <a:pt x="1640" y="23"/>
                    </a:lnTo>
                    <a:close/>
                  </a:path>
                </a:pathLst>
              </a:custGeom>
              <a:solidFill>
                <a:srgbClr val="F6BC00"/>
              </a:solidFill>
              <a:ln w="9525">
                <a:noFill/>
                <a:round/>
                <a:headEnd/>
                <a:tailEnd/>
              </a:ln>
            </p:spPr>
            <p:txBody>
              <a:bodyPr/>
              <a:lstStyle/>
              <a:p>
                <a:endParaRPr lang="pt-BR"/>
              </a:p>
            </p:txBody>
          </p:sp>
          <p:sp>
            <p:nvSpPr>
              <p:cNvPr id="400483" name="Freeform 1123"/>
              <p:cNvSpPr>
                <a:spLocks/>
              </p:cNvSpPr>
              <p:nvPr/>
            </p:nvSpPr>
            <p:spPr bwMode="auto">
              <a:xfrm>
                <a:off x="1596" y="3517"/>
                <a:ext cx="1692" cy="23"/>
              </a:xfrm>
              <a:custGeom>
                <a:avLst/>
                <a:gdLst/>
                <a:ahLst/>
                <a:cxnLst>
                  <a:cxn ang="0">
                    <a:pos x="1677" y="23"/>
                  </a:cxn>
                  <a:cxn ang="0">
                    <a:pos x="50" y="23"/>
                  </a:cxn>
                  <a:cxn ang="0">
                    <a:pos x="25" y="12"/>
                  </a:cxn>
                  <a:cxn ang="0">
                    <a:pos x="0" y="0"/>
                  </a:cxn>
                  <a:cxn ang="0">
                    <a:pos x="1692" y="0"/>
                  </a:cxn>
                  <a:cxn ang="0">
                    <a:pos x="1685" y="12"/>
                  </a:cxn>
                  <a:cxn ang="0">
                    <a:pos x="1677" y="23"/>
                  </a:cxn>
                </a:cxnLst>
                <a:rect l="0" t="0" r="r" b="b"/>
                <a:pathLst>
                  <a:path w="1692" h="23">
                    <a:moveTo>
                      <a:pt x="1677" y="23"/>
                    </a:moveTo>
                    <a:lnTo>
                      <a:pt x="50" y="23"/>
                    </a:lnTo>
                    <a:lnTo>
                      <a:pt x="25" y="12"/>
                    </a:lnTo>
                    <a:lnTo>
                      <a:pt x="0" y="0"/>
                    </a:lnTo>
                    <a:lnTo>
                      <a:pt x="1692" y="0"/>
                    </a:lnTo>
                    <a:lnTo>
                      <a:pt x="1685" y="12"/>
                    </a:lnTo>
                    <a:lnTo>
                      <a:pt x="1677" y="23"/>
                    </a:lnTo>
                    <a:close/>
                  </a:path>
                </a:pathLst>
              </a:custGeom>
              <a:solidFill>
                <a:srgbClr val="F6BB00"/>
              </a:solidFill>
              <a:ln w="9525">
                <a:noFill/>
                <a:round/>
                <a:headEnd/>
                <a:tailEnd/>
              </a:ln>
            </p:spPr>
            <p:txBody>
              <a:bodyPr/>
              <a:lstStyle/>
              <a:p>
                <a:endParaRPr lang="pt-BR"/>
              </a:p>
            </p:txBody>
          </p:sp>
          <p:sp>
            <p:nvSpPr>
              <p:cNvPr id="400484" name="Freeform 1124"/>
              <p:cNvSpPr>
                <a:spLocks/>
              </p:cNvSpPr>
              <p:nvPr/>
            </p:nvSpPr>
            <p:spPr bwMode="auto">
              <a:xfrm>
                <a:off x="1563" y="3506"/>
                <a:ext cx="1733" cy="23"/>
              </a:xfrm>
              <a:custGeom>
                <a:avLst/>
                <a:gdLst/>
                <a:ahLst/>
                <a:cxnLst>
                  <a:cxn ang="0">
                    <a:pos x="1718" y="23"/>
                  </a:cxn>
                  <a:cxn ang="0">
                    <a:pos x="60" y="23"/>
                  </a:cxn>
                  <a:cxn ang="0">
                    <a:pos x="46" y="17"/>
                  </a:cxn>
                  <a:cxn ang="0">
                    <a:pos x="31" y="10"/>
                  </a:cxn>
                  <a:cxn ang="0">
                    <a:pos x="16" y="6"/>
                  </a:cxn>
                  <a:cxn ang="0">
                    <a:pos x="0" y="0"/>
                  </a:cxn>
                  <a:cxn ang="0">
                    <a:pos x="1733" y="0"/>
                  </a:cxn>
                  <a:cxn ang="0">
                    <a:pos x="1725" y="11"/>
                  </a:cxn>
                  <a:cxn ang="0">
                    <a:pos x="1718" y="23"/>
                  </a:cxn>
                </a:cxnLst>
                <a:rect l="0" t="0" r="r" b="b"/>
                <a:pathLst>
                  <a:path w="1733" h="23">
                    <a:moveTo>
                      <a:pt x="1718" y="23"/>
                    </a:moveTo>
                    <a:lnTo>
                      <a:pt x="60" y="23"/>
                    </a:lnTo>
                    <a:lnTo>
                      <a:pt x="46" y="17"/>
                    </a:lnTo>
                    <a:lnTo>
                      <a:pt x="31" y="10"/>
                    </a:lnTo>
                    <a:lnTo>
                      <a:pt x="16" y="6"/>
                    </a:lnTo>
                    <a:lnTo>
                      <a:pt x="0" y="0"/>
                    </a:lnTo>
                    <a:lnTo>
                      <a:pt x="1733" y="0"/>
                    </a:lnTo>
                    <a:lnTo>
                      <a:pt x="1725" y="11"/>
                    </a:lnTo>
                    <a:lnTo>
                      <a:pt x="1718" y="23"/>
                    </a:lnTo>
                    <a:close/>
                  </a:path>
                </a:pathLst>
              </a:custGeom>
              <a:solidFill>
                <a:srgbClr val="F6BB00"/>
              </a:solidFill>
              <a:ln w="9525">
                <a:noFill/>
                <a:round/>
                <a:headEnd/>
                <a:tailEnd/>
              </a:ln>
            </p:spPr>
            <p:txBody>
              <a:bodyPr/>
              <a:lstStyle/>
              <a:p>
                <a:endParaRPr lang="pt-BR"/>
              </a:p>
            </p:txBody>
          </p:sp>
          <p:sp>
            <p:nvSpPr>
              <p:cNvPr id="400485" name="Freeform 1125"/>
              <p:cNvSpPr>
                <a:spLocks/>
              </p:cNvSpPr>
              <p:nvPr/>
            </p:nvSpPr>
            <p:spPr bwMode="auto">
              <a:xfrm>
                <a:off x="1525" y="3494"/>
                <a:ext cx="1779" cy="23"/>
              </a:xfrm>
              <a:custGeom>
                <a:avLst/>
                <a:gdLst/>
                <a:ahLst/>
                <a:cxnLst>
                  <a:cxn ang="0">
                    <a:pos x="1763" y="23"/>
                  </a:cxn>
                  <a:cxn ang="0">
                    <a:pos x="71" y="23"/>
                  </a:cxn>
                  <a:cxn ang="0">
                    <a:pos x="54" y="16"/>
                  </a:cxn>
                  <a:cxn ang="0">
                    <a:pos x="36" y="10"/>
                  </a:cxn>
                  <a:cxn ang="0">
                    <a:pos x="17" y="4"/>
                  </a:cxn>
                  <a:cxn ang="0">
                    <a:pos x="0" y="0"/>
                  </a:cxn>
                  <a:cxn ang="0">
                    <a:pos x="1779" y="0"/>
                  </a:cxn>
                  <a:cxn ang="0">
                    <a:pos x="1771" y="12"/>
                  </a:cxn>
                  <a:cxn ang="0">
                    <a:pos x="1763" y="23"/>
                  </a:cxn>
                </a:cxnLst>
                <a:rect l="0" t="0" r="r" b="b"/>
                <a:pathLst>
                  <a:path w="1779" h="23">
                    <a:moveTo>
                      <a:pt x="1763" y="23"/>
                    </a:moveTo>
                    <a:lnTo>
                      <a:pt x="71" y="23"/>
                    </a:lnTo>
                    <a:lnTo>
                      <a:pt x="54" y="16"/>
                    </a:lnTo>
                    <a:lnTo>
                      <a:pt x="36" y="10"/>
                    </a:lnTo>
                    <a:lnTo>
                      <a:pt x="17" y="4"/>
                    </a:lnTo>
                    <a:lnTo>
                      <a:pt x="0" y="0"/>
                    </a:lnTo>
                    <a:lnTo>
                      <a:pt x="1779" y="0"/>
                    </a:lnTo>
                    <a:lnTo>
                      <a:pt x="1771" y="12"/>
                    </a:lnTo>
                    <a:lnTo>
                      <a:pt x="1763" y="23"/>
                    </a:lnTo>
                    <a:close/>
                  </a:path>
                </a:pathLst>
              </a:custGeom>
              <a:solidFill>
                <a:srgbClr val="F6BA00"/>
              </a:solidFill>
              <a:ln w="9525">
                <a:noFill/>
                <a:round/>
                <a:headEnd/>
                <a:tailEnd/>
              </a:ln>
            </p:spPr>
            <p:txBody>
              <a:bodyPr/>
              <a:lstStyle/>
              <a:p>
                <a:endParaRPr lang="pt-BR"/>
              </a:p>
            </p:txBody>
          </p:sp>
          <p:sp>
            <p:nvSpPr>
              <p:cNvPr id="400486" name="Freeform 1126"/>
              <p:cNvSpPr>
                <a:spLocks/>
              </p:cNvSpPr>
              <p:nvPr/>
            </p:nvSpPr>
            <p:spPr bwMode="auto">
              <a:xfrm>
                <a:off x="1475" y="3483"/>
                <a:ext cx="1834" cy="23"/>
              </a:xfrm>
              <a:custGeom>
                <a:avLst/>
                <a:gdLst/>
                <a:ahLst/>
                <a:cxnLst>
                  <a:cxn ang="0">
                    <a:pos x="1821" y="23"/>
                  </a:cxn>
                  <a:cxn ang="0">
                    <a:pos x="88" y="23"/>
                  </a:cxn>
                  <a:cxn ang="0">
                    <a:pos x="67" y="15"/>
                  </a:cxn>
                  <a:cxn ang="0">
                    <a:pos x="46" y="9"/>
                  </a:cxn>
                  <a:cxn ang="0">
                    <a:pos x="23" y="4"/>
                  </a:cxn>
                  <a:cxn ang="0">
                    <a:pos x="0" y="0"/>
                  </a:cxn>
                  <a:cxn ang="0">
                    <a:pos x="1834" y="0"/>
                  </a:cxn>
                  <a:cxn ang="0">
                    <a:pos x="1829" y="11"/>
                  </a:cxn>
                  <a:cxn ang="0">
                    <a:pos x="1821" y="23"/>
                  </a:cxn>
                </a:cxnLst>
                <a:rect l="0" t="0" r="r" b="b"/>
                <a:pathLst>
                  <a:path w="1834" h="23">
                    <a:moveTo>
                      <a:pt x="1821" y="23"/>
                    </a:moveTo>
                    <a:lnTo>
                      <a:pt x="88" y="23"/>
                    </a:lnTo>
                    <a:lnTo>
                      <a:pt x="67" y="15"/>
                    </a:lnTo>
                    <a:lnTo>
                      <a:pt x="46" y="9"/>
                    </a:lnTo>
                    <a:lnTo>
                      <a:pt x="23" y="4"/>
                    </a:lnTo>
                    <a:lnTo>
                      <a:pt x="0" y="0"/>
                    </a:lnTo>
                    <a:lnTo>
                      <a:pt x="1834" y="0"/>
                    </a:lnTo>
                    <a:lnTo>
                      <a:pt x="1829" y="11"/>
                    </a:lnTo>
                    <a:lnTo>
                      <a:pt x="1821" y="23"/>
                    </a:lnTo>
                    <a:close/>
                  </a:path>
                </a:pathLst>
              </a:custGeom>
              <a:solidFill>
                <a:srgbClr val="F5B800"/>
              </a:solidFill>
              <a:ln w="9525">
                <a:noFill/>
                <a:round/>
                <a:headEnd/>
                <a:tailEnd/>
              </a:ln>
            </p:spPr>
            <p:txBody>
              <a:bodyPr/>
              <a:lstStyle/>
              <a:p>
                <a:endParaRPr lang="pt-BR"/>
              </a:p>
            </p:txBody>
          </p:sp>
          <p:sp>
            <p:nvSpPr>
              <p:cNvPr id="400487" name="Freeform 1127"/>
              <p:cNvSpPr>
                <a:spLocks/>
              </p:cNvSpPr>
              <p:nvPr/>
            </p:nvSpPr>
            <p:spPr bwMode="auto">
              <a:xfrm>
                <a:off x="1415" y="3469"/>
                <a:ext cx="1900" cy="25"/>
              </a:xfrm>
              <a:custGeom>
                <a:avLst/>
                <a:gdLst/>
                <a:ahLst/>
                <a:cxnLst>
                  <a:cxn ang="0">
                    <a:pos x="1889" y="25"/>
                  </a:cxn>
                  <a:cxn ang="0">
                    <a:pos x="110" y="25"/>
                  </a:cxn>
                  <a:cxn ang="0">
                    <a:pos x="83" y="18"/>
                  </a:cxn>
                  <a:cxn ang="0">
                    <a:pos x="56" y="12"/>
                  </a:cxn>
                  <a:cxn ang="0">
                    <a:pos x="29" y="6"/>
                  </a:cxn>
                  <a:cxn ang="0">
                    <a:pos x="0" y="0"/>
                  </a:cxn>
                  <a:cxn ang="0">
                    <a:pos x="1900" y="0"/>
                  </a:cxn>
                  <a:cxn ang="0">
                    <a:pos x="1894" y="14"/>
                  </a:cxn>
                  <a:cxn ang="0">
                    <a:pos x="1889" y="25"/>
                  </a:cxn>
                </a:cxnLst>
                <a:rect l="0" t="0" r="r" b="b"/>
                <a:pathLst>
                  <a:path w="1900" h="25">
                    <a:moveTo>
                      <a:pt x="1889" y="25"/>
                    </a:moveTo>
                    <a:lnTo>
                      <a:pt x="110" y="25"/>
                    </a:lnTo>
                    <a:lnTo>
                      <a:pt x="83" y="18"/>
                    </a:lnTo>
                    <a:lnTo>
                      <a:pt x="56" y="12"/>
                    </a:lnTo>
                    <a:lnTo>
                      <a:pt x="29" y="6"/>
                    </a:lnTo>
                    <a:lnTo>
                      <a:pt x="0" y="0"/>
                    </a:lnTo>
                    <a:lnTo>
                      <a:pt x="1900" y="0"/>
                    </a:lnTo>
                    <a:lnTo>
                      <a:pt x="1894" y="14"/>
                    </a:lnTo>
                    <a:lnTo>
                      <a:pt x="1889" y="25"/>
                    </a:lnTo>
                    <a:close/>
                  </a:path>
                </a:pathLst>
              </a:custGeom>
              <a:solidFill>
                <a:srgbClr val="F5B700"/>
              </a:solidFill>
              <a:ln w="9525">
                <a:noFill/>
                <a:round/>
                <a:headEnd/>
                <a:tailEnd/>
              </a:ln>
            </p:spPr>
            <p:txBody>
              <a:bodyPr/>
              <a:lstStyle/>
              <a:p>
                <a:endParaRPr lang="pt-BR"/>
              </a:p>
            </p:txBody>
          </p:sp>
          <p:sp>
            <p:nvSpPr>
              <p:cNvPr id="400488" name="Freeform 1128"/>
              <p:cNvSpPr>
                <a:spLocks/>
              </p:cNvSpPr>
              <p:nvPr/>
            </p:nvSpPr>
            <p:spPr bwMode="auto">
              <a:xfrm>
                <a:off x="1344" y="3458"/>
                <a:ext cx="1979" cy="25"/>
              </a:xfrm>
              <a:custGeom>
                <a:avLst/>
                <a:gdLst/>
                <a:ahLst/>
                <a:cxnLst>
                  <a:cxn ang="0">
                    <a:pos x="1965" y="25"/>
                  </a:cxn>
                  <a:cxn ang="0">
                    <a:pos x="131" y="25"/>
                  </a:cxn>
                  <a:cxn ang="0">
                    <a:pos x="100" y="17"/>
                  </a:cxn>
                  <a:cxn ang="0">
                    <a:pos x="68" y="11"/>
                  </a:cxn>
                  <a:cxn ang="0">
                    <a:pos x="33" y="6"/>
                  </a:cxn>
                  <a:cxn ang="0">
                    <a:pos x="0" y="0"/>
                  </a:cxn>
                  <a:cxn ang="0">
                    <a:pos x="1979" y="0"/>
                  </a:cxn>
                  <a:cxn ang="0">
                    <a:pos x="1971" y="13"/>
                  </a:cxn>
                  <a:cxn ang="0">
                    <a:pos x="1965" y="25"/>
                  </a:cxn>
                </a:cxnLst>
                <a:rect l="0" t="0" r="r" b="b"/>
                <a:pathLst>
                  <a:path w="1979" h="25">
                    <a:moveTo>
                      <a:pt x="1965" y="25"/>
                    </a:moveTo>
                    <a:lnTo>
                      <a:pt x="131" y="25"/>
                    </a:lnTo>
                    <a:lnTo>
                      <a:pt x="100" y="17"/>
                    </a:lnTo>
                    <a:lnTo>
                      <a:pt x="68" y="11"/>
                    </a:lnTo>
                    <a:lnTo>
                      <a:pt x="33" y="6"/>
                    </a:lnTo>
                    <a:lnTo>
                      <a:pt x="0" y="0"/>
                    </a:lnTo>
                    <a:lnTo>
                      <a:pt x="1979" y="0"/>
                    </a:lnTo>
                    <a:lnTo>
                      <a:pt x="1971" y="13"/>
                    </a:lnTo>
                    <a:lnTo>
                      <a:pt x="1965" y="25"/>
                    </a:lnTo>
                    <a:close/>
                  </a:path>
                </a:pathLst>
              </a:custGeom>
              <a:solidFill>
                <a:srgbClr val="F5B600"/>
              </a:solidFill>
              <a:ln w="9525">
                <a:noFill/>
                <a:round/>
                <a:headEnd/>
                <a:tailEnd/>
              </a:ln>
            </p:spPr>
            <p:txBody>
              <a:bodyPr/>
              <a:lstStyle/>
              <a:p>
                <a:endParaRPr lang="pt-BR"/>
              </a:p>
            </p:txBody>
          </p:sp>
          <p:sp>
            <p:nvSpPr>
              <p:cNvPr id="400489" name="Freeform 1129"/>
              <p:cNvSpPr>
                <a:spLocks/>
              </p:cNvSpPr>
              <p:nvPr/>
            </p:nvSpPr>
            <p:spPr bwMode="auto">
              <a:xfrm>
                <a:off x="1264" y="3446"/>
                <a:ext cx="2065" cy="23"/>
              </a:xfrm>
              <a:custGeom>
                <a:avLst/>
                <a:gdLst/>
                <a:ahLst/>
                <a:cxnLst>
                  <a:cxn ang="0">
                    <a:pos x="2051" y="23"/>
                  </a:cxn>
                  <a:cxn ang="0">
                    <a:pos x="151" y="23"/>
                  </a:cxn>
                  <a:cxn ang="0">
                    <a:pos x="115" y="18"/>
                  </a:cxn>
                  <a:cxn ang="0">
                    <a:pos x="77" y="12"/>
                  </a:cxn>
                  <a:cxn ang="0">
                    <a:pos x="38" y="6"/>
                  </a:cxn>
                  <a:cxn ang="0">
                    <a:pos x="0" y="0"/>
                  </a:cxn>
                  <a:cxn ang="0">
                    <a:pos x="2065" y="0"/>
                  </a:cxn>
                  <a:cxn ang="0">
                    <a:pos x="2057" y="12"/>
                  </a:cxn>
                  <a:cxn ang="0">
                    <a:pos x="2051" y="23"/>
                  </a:cxn>
                </a:cxnLst>
                <a:rect l="0" t="0" r="r" b="b"/>
                <a:pathLst>
                  <a:path w="2065" h="23">
                    <a:moveTo>
                      <a:pt x="2051" y="23"/>
                    </a:moveTo>
                    <a:lnTo>
                      <a:pt x="151" y="23"/>
                    </a:lnTo>
                    <a:lnTo>
                      <a:pt x="115" y="18"/>
                    </a:lnTo>
                    <a:lnTo>
                      <a:pt x="77" y="12"/>
                    </a:lnTo>
                    <a:lnTo>
                      <a:pt x="38" y="6"/>
                    </a:lnTo>
                    <a:lnTo>
                      <a:pt x="0" y="0"/>
                    </a:lnTo>
                    <a:lnTo>
                      <a:pt x="2065" y="0"/>
                    </a:lnTo>
                    <a:lnTo>
                      <a:pt x="2057" y="12"/>
                    </a:lnTo>
                    <a:lnTo>
                      <a:pt x="2051" y="23"/>
                    </a:lnTo>
                    <a:close/>
                  </a:path>
                </a:pathLst>
              </a:custGeom>
              <a:solidFill>
                <a:srgbClr val="F5B500"/>
              </a:solidFill>
              <a:ln w="9525">
                <a:noFill/>
                <a:round/>
                <a:headEnd/>
                <a:tailEnd/>
              </a:ln>
            </p:spPr>
            <p:txBody>
              <a:bodyPr/>
              <a:lstStyle/>
              <a:p>
                <a:endParaRPr lang="pt-BR"/>
              </a:p>
            </p:txBody>
          </p:sp>
          <p:sp>
            <p:nvSpPr>
              <p:cNvPr id="400490" name="Freeform 1130"/>
              <p:cNvSpPr>
                <a:spLocks/>
              </p:cNvSpPr>
              <p:nvPr/>
            </p:nvSpPr>
            <p:spPr bwMode="auto">
              <a:xfrm>
                <a:off x="1189" y="3435"/>
                <a:ext cx="2143" cy="23"/>
              </a:xfrm>
              <a:custGeom>
                <a:avLst/>
                <a:gdLst/>
                <a:ahLst/>
                <a:cxnLst>
                  <a:cxn ang="0">
                    <a:pos x="2134" y="23"/>
                  </a:cxn>
                  <a:cxn ang="0">
                    <a:pos x="155" y="23"/>
                  </a:cxn>
                  <a:cxn ang="0">
                    <a:pos x="115" y="17"/>
                  </a:cxn>
                  <a:cxn ang="0">
                    <a:pos x="77" y="11"/>
                  </a:cxn>
                  <a:cxn ang="0">
                    <a:pos x="38" y="6"/>
                  </a:cxn>
                  <a:cxn ang="0">
                    <a:pos x="0" y="0"/>
                  </a:cxn>
                  <a:cxn ang="0">
                    <a:pos x="2143" y="0"/>
                  </a:cxn>
                  <a:cxn ang="0">
                    <a:pos x="2140" y="11"/>
                  </a:cxn>
                  <a:cxn ang="0">
                    <a:pos x="2134" y="23"/>
                  </a:cxn>
                </a:cxnLst>
                <a:rect l="0" t="0" r="r" b="b"/>
                <a:pathLst>
                  <a:path w="2143" h="23">
                    <a:moveTo>
                      <a:pt x="2134" y="23"/>
                    </a:moveTo>
                    <a:lnTo>
                      <a:pt x="155" y="23"/>
                    </a:lnTo>
                    <a:lnTo>
                      <a:pt x="115" y="17"/>
                    </a:lnTo>
                    <a:lnTo>
                      <a:pt x="77" y="11"/>
                    </a:lnTo>
                    <a:lnTo>
                      <a:pt x="38" y="6"/>
                    </a:lnTo>
                    <a:lnTo>
                      <a:pt x="0" y="0"/>
                    </a:lnTo>
                    <a:lnTo>
                      <a:pt x="2143" y="0"/>
                    </a:lnTo>
                    <a:lnTo>
                      <a:pt x="2140" y="11"/>
                    </a:lnTo>
                    <a:lnTo>
                      <a:pt x="2134" y="23"/>
                    </a:lnTo>
                    <a:close/>
                  </a:path>
                </a:pathLst>
              </a:custGeom>
              <a:solidFill>
                <a:srgbClr val="F4B300"/>
              </a:solidFill>
              <a:ln w="9525">
                <a:noFill/>
                <a:round/>
                <a:headEnd/>
                <a:tailEnd/>
              </a:ln>
            </p:spPr>
            <p:txBody>
              <a:bodyPr/>
              <a:lstStyle/>
              <a:p>
                <a:endParaRPr lang="pt-BR"/>
              </a:p>
            </p:txBody>
          </p:sp>
          <p:sp>
            <p:nvSpPr>
              <p:cNvPr id="400491" name="Freeform 1131"/>
              <p:cNvSpPr>
                <a:spLocks/>
              </p:cNvSpPr>
              <p:nvPr/>
            </p:nvSpPr>
            <p:spPr bwMode="auto">
              <a:xfrm>
                <a:off x="1124" y="3423"/>
                <a:ext cx="2214" cy="23"/>
              </a:xfrm>
              <a:custGeom>
                <a:avLst/>
                <a:gdLst/>
                <a:ahLst/>
                <a:cxnLst>
                  <a:cxn ang="0">
                    <a:pos x="2205" y="23"/>
                  </a:cxn>
                  <a:cxn ang="0">
                    <a:pos x="140" y="23"/>
                  </a:cxn>
                  <a:cxn ang="0">
                    <a:pos x="105" y="18"/>
                  </a:cxn>
                  <a:cxn ang="0">
                    <a:pos x="69" y="14"/>
                  </a:cxn>
                  <a:cxn ang="0">
                    <a:pos x="34" y="6"/>
                  </a:cxn>
                  <a:cxn ang="0">
                    <a:pos x="0" y="0"/>
                  </a:cxn>
                  <a:cxn ang="0">
                    <a:pos x="2214" y="0"/>
                  </a:cxn>
                  <a:cxn ang="0">
                    <a:pos x="2208" y="12"/>
                  </a:cxn>
                  <a:cxn ang="0">
                    <a:pos x="2205" y="23"/>
                  </a:cxn>
                </a:cxnLst>
                <a:rect l="0" t="0" r="r" b="b"/>
                <a:pathLst>
                  <a:path w="2214" h="23">
                    <a:moveTo>
                      <a:pt x="2205" y="23"/>
                    </a:moveTo>
                    <a:lnTo>
                      <a:pt x="140" y="23"/>
                    </a:lnTo>
                    <a:lnTo>
                      <a:pt x="105" y="18"/>
                    </a:lnTo>
                    <a:lnTo>
                      <a:pt x="69" y="14"/>
                    </a:lnTo>
                    <a:lnTo>
                      <a:pt x="34" y="6"/>
                    </a:lnTo>
                    <a:lnTo>
                      <a:pt x="0" y="0"/>
                    </a:lnTo>
                    <a:lnTo>
                      <a:pt x="2214" y="0"/>
                    </a:lnTo>
                    <a:lnTo>
                      <a:pt x="2208" y="12"/>
                    </a:lnTo>
                    <a:lnTo>
                      <a:pt x="2205" y="23"/>
                    </a:lnTo>
                    <a:close/>
                  </a:path>
                </a:pathLst>
              </a:custGeom>
              <a:solidFill>
                <a:srgbClr val="F4B200"/>
              </a:solidFill>
              <a:ln w="9525">
                <a:noFill/>
                <a:round/>
                <a:headEnd/>
                <a:tailEnd/>
              </a:ln>
            </p:spPr>
            <p:txBody>
              <a:bodyPr/>
              <a:lstStyle/>
              <a:p>
                <a:endParaRPr lang="pt-BR"/>
              </a:p>
            </p:txBody>
          </p:sp>
          <p:sp>
            <p:nvSpPr>
              <p:cNvPr id="400492" name="Freeform 1132"/>
              <p:cNvSpPr>
                <a:spLocks/>
              </p:cNvSpPr>
              <p:nvPr/>
            </p:nvSpPr>
            <p:spPr bwMode="auto">
              <a:xfrm>
                <a:off x="1074" y="3412"/>
                <a:ext cx="2270" cy="23"/>
              </a:xfrm>
              <a:custGeom>
                <a:avLst/>
                <a:gdLst/>
                <a:ahLst/>
                <a:cxnLst>
                  <a:cxn ang="0">
                    <a:pos x="2258" y="23"/>
                  </a:cxn>
                  <a:cxn ang="0">
                    <a:pos x="115" y="23"/>
                  </a:cxn>
                  <a:cxn ang="0">
                    <a:pos x="84" y="17"/>
                  </a:cxn>
                  <a:cxn ang="0">
                    <a:pos x="55" y="13"/>
                  </a:cxn>
                  <a:cxn ang="0">
                    <a:pos x="27" y="6"/>
                  </a:cxn>
                  <a:cxn ang="0">
                    <a:pos x="0" y="0"/>
                  </a:cxn>
                  <a:cxn ang="0">
                    <a:pos x="2270" y="0"/>
                  </a:cxn>
                  <a:cxn ang="0">
                    <a:pos x="2264" y="11"/>
                  </a:cxn>
                  <a:cxn ang="0">
                    <a:pos x="2258" y="23"/>
                  </a:cxn>
                </a:cxnLst>
                <a:rect l="0" t="0" r="r" b="b"/>
                <a:pathLst>
                  <a:path w="2270" h="23">
                    <a:moveTo>
                      <a:pt x="2258" y="23"/>
                    </a:moveTo>
                    <a:lnTo>
                      <a:pt x="115" y="23"/>
                    </a:lnTo>
                    <a:lnTo>
                      <a:pt x="84" y="17"/>
                    </a:lnTo>
                    <a:lnTo>
                      <a:pt x="55" y="13"/>
                    </a:lnTo>
                    <a:lnTo>
                      <a:pt x="27" y="6"/>
                    </a:lnTo>
                    <a:lnTo>
                      <a:pt x="0" y="0"/>
                    </a:lnTo>
                    <a:lnTo>
                      <a:pt x="2270" y="0"/>
                    </a:lnTo>
                    <a:lnTo>
                      <a:pt x="2264" y="11"/>
                    </a:lnTo>
                    <a:lnTo>
                      <a:pt x="2258" y="23"/>
                    </a:lnTo>
                    <a:close/>
                  </a:path>
                </a:pathLst>
              </a:custGeom>
              <a:solidFill>
                <a:srgbClr val="F4B100"/>
              </a:solidFill>
              <a:ln w="9525">
                <a:noFill/>
                <a:round/>
                <a:headEnd/>
                <a:tailEnd/>
              </a:ln>
            </p:spPr>
            <p:txBody>
              <a:bodyPr/>
              <a:lstStyle/>
              <a:p>
                <a:endParaRPr lang="pt-BR"/>
              </a:p>
            </p:txBody>
          </p:sp>
          <p:sp>
            <p:nvSpPr>
              <p:cNvPr id="400493" name="Freeform 1133"/>
              <p:cNvSpPr>
                <a:spLocks/>
              </p:cNvSpPr>
              <p:nvPr/>
            </p:nvSpPr>
            <p:spPr bwMode="auto">
              <a:xfrm>
                <a:off x="1034" y="3400"/>
                <a:ext cx="2316" cy="23"/>
              </a:xfrm>
              <a:custGeom>
                <a:avLst/>
                <a:gdLst/>
                <a:ahLst/>
                <a:cxnLst>
                  <a:cxn ang="0">
                    <a:pos x="2304" y="23"/>
                  </a:cxn>
                  <a:cxn ang="0">
                    <a:pos x="90" y="23"/>
                  </a:cxn>
                  <a:cxn ang="0">
                    <a:pos x="67" y="18"/>
                  </a:cxn>
                  <a:cxn ang="0">
                    <a:pos x="44" y="12"/>
                  </a:cxn>
                  <a:cxn ang="0">
                    <a:pos x="21" y="6"/>
                  </a:cxn>
                  <a:cxn ang="0">
                    <a:pos x="0" y="0"/>
                  </a:cxn>
                  <a:cxn ang="0">
                    <a:pos x="2316" y="0"/>
                  </a:cxn>
                  <a:cxn ang="0">
                    <a:pos x="2310" y="12"/>
                  </a:cxn>
                  <a:cxn ang="0">
                    <a:pos x="2304" y="23"/>
                  </a:cxn>
                </a:cxnLst>
                <a:rect l="0" t="0" r="r" b="b"/>
                <a:pathLst>
                  <a:path w="2316" h="23">
                    <a:moveTo>
                      <a:pt x="2304" y="23"/>
                    </a:moveTo>
                    <a:lnTo>
                      <a:pt x="90" y="23"/>
                    </a:lnTo>
                    <a:lnTo>
                      <a:pt x="67" y="18"/>
                    </a:lnTo>
                    <a:lnTo>
                      <a:pt x="44" y="12"/>
                    </a:lnTo>
                    <a:lnTo>
                      <a:pt x="21" y="6"/>
                    </a:lnTo>
                    <a:lnTo>
                      <a:pt x="0" y="0"/>
                    </a:lnTo>
                    <a:lnTo>
                      <a:pt x="2316" y="0"/>
                    </a:lnTo>
                    <a:lnTo>
                      <a:pt x="2310" y="12"/>
                    </a:lnTo>
                    <a:lnTo>
                      <a:pt x="2304" y="23"/>
                    </a:lnTo>
                    <a:close/>
                  </a:path>
                </a:pathLst>
              </a:custGeom>
              <a:solidFill>
                <a:srgbClr val="F4B000"/>
              </a:solidFill>
              <a:ln w="9525">
                <a:noFill/>
                <a:round/>
                <a:headEnd/>
                <a:tailEnd/>
              </a:ln>
            </p:spPr>
            <p:txBody>
              <a:bodyPr/>
              <a:lstStyle/>
              <a:p>
                <a:endParaRPr lang="pt-BR"/>
              </a:p>
            </p:txBody>
          </p:sp>
          <p:sp>
            <p:nvSpPr>
              <p:cNvPr id="400494" name="Freeform 1134"/>
              <p:cNvSpPr>
                <a:spLocks/>
              </p:cNvSpPr>
              <p:nvPr/>
            </p:nvSpPr>
            <p:spPr bwMode="auto">
              <a:xfrm>
                <a:off x="1001" y="3389"/>
                <a:ext cx="2353" cy="23"/>
              </a:xfrm>
              <a:custGeom>
                <a:avLst/>
                <a:gdLst/>
                <a:ahLst/>
                <a:cxnLst>
                  <a:cxn ang="0">
                    <a:pos x="2343" y="23"/>
                  </a:cxn>
                  <a:cxn ang="0">
                    <a:pos x="73" y="23"/>
                  </a:cxn>
                  <a:cxn ang="0">
                    <a:pos x="54" y="17"/>
                  </a:cxn>
                  <a:cxn ang="0">
                    <a:pos x="34" y="11"/>
                  </a:cxn>
                  <a:cxn ang="0">
                    <a:pos x="17" y="6"/>
                  </a:cxn>
                  <a:cxn ang="0">
                    <a:pos x="0" y="0"/>
                  </a:cxn>
                  <a:cxn ang="0">
                    <a:pos x="2353" y="0"/>
                  </a:cxn>
                  <a:cxn ang="0">
                    <a:pos x="2349" y="11"/>
                  </a:cxn>
                  <a:cxn ang="0">
                    <a:pos x="2343" y="23"/>
                  </a:cxn>
                </a:cxnLst>
                <a:rect l="0" t="0" r="r" b="b"/>
                <a:pathLst>
                  <a:path w="2353" h="23">
                    <a:moveTo>
                      <a:pt x="2343" y="23"/>
                    </a:moveTo>
                    <a:lnTo>
                      <a:pt x="73" y="23"/>
                    </a:lnTo>
                    <a:lnTo>
                      <a:pt x="54" y="17"/>
                    </a:lnTo>
                    <a:lnTo>
                      <a:pt x="34" y="11"/>
                    </a:lnTo>
                    <a:lnTo>
                      <a:pt x="17" y="6"/>
                    </a:lnTo>
                    <a:lnTo>
                      <a:pt x="0" y="0"/>
                    </a:lnTo>
                    <a:lnTo>
                      <a:pt x="2353" y="0"/>
                    </a:lnTo>
                    <a:lnTo>
                      <a:pt x="2349" y="11"/>
                    </a:lnTo>
                    <a:lnTo>
                      <a:pt x="2343" y="23"/>
                    </a:lnTo>
                    <a:close/>
                  </a:path>
                </a:pathLst>
              </a:custGeom>
              <a:solidFill>
                <a:srgbClr val="F3AF00"/>
              </a:solidFill>
              <a:ln w="9525">
                <a:noFill/>
                <a:round/>
                <a:headEnd/>
                <a:tailEnd/>
              </a:ln>
            </p:spPr>
            <p:txBody>
              <a:bodyPr/>
              <a:lstStyle/>
              <a:p>
                <a:endParaRPr lang="pt-BR"/>
              </a:p>
            </p:txBody>
          </p:sp>
          <p:sp>
            <p:nvSpPr>
              <p:cNvPr id="400495" name="Freeform 1135"/>
              <p:cNvSpPr>
                <a:spLocks/>
              </p:cNvSpPr>
              <p:nvPr/>
            </p:nvSpPr>
            <p:spPr bwMode="auto">
              <a:xfrm>
                <a:off x="974" y="3377"/>
                <a:ext cx="2385" cy="23"/>
              </a:xfrm>
              <a:custGeom>
                <a:avLst/>
                <a:gdLst/>
                <a:ahLst/>
                <a:cxnLst>
                  <a:cxn ang="0">
                    <a:pos x="2376" y="23"/>
                  </a:cxn>
                  <a:cxn ang="0">
                    <a:pos x="60" y="23"/>
                  </a:cxn>
                  <a:cxn ang="0">
                    <a:pos x="44" y="18"/>
                  </a:cxn>
                  <a:cxn ang="0">
                    <a:pos x="29" y="12"/>
                  </a:cxn>
                  <a:cxn ang="0">
                    <a:pos x="15" y="6"/>
                  </a:cxn>
                  <a:cxn ang="0">
                    <a:pos x="0" y="0"/>
                  </a:cxn>
                  <a:cxn ang="0">
                    <a:pos x="2385" y="0"/>
                  </a:cxn>
                  <a:cxn ang="0">
                    <a:pos x="2380" y="12"/>
                  </a:cxn>
                  <a:cxn ang="0">
                    <a:pos x="2376" y="23"/>
                  </a:cxn>
                </a:cxnLst>
                <a:rect l="0" t="0" r="r" b="b"/>
                <a:pathLst>
                  <a:path w="2385" h="23">
                    <a:moveTo>
                      <a:pt x="2376" y="23"/>
                    </a:moveTo>
                    <a:lnTo>
                      <a:pt x="60" y="23"/>
                    </a:lnTo>
                    <a:lnTo>
                      <a:pt x="44" y="18"/>
                    </a:lnTo>
                    <a:lnTo>
                      <a:pt x="29" y="12"/>
                    </a:lnTo>
                    <a:lnTo>
                      <a:pt x="15" y="6"/>
                    </a:lnTo>
                    <a:lnTo>
                      <a:pt x="0" y="0"/>
                    </a:lnTo>
                    <a:lnTo>
                      <a:pt x="2385" y="0"/>
                    </a:lnTo>
                    <a:lnTo>
                      <a:pt x="2380" y="12"/>
                    </a:lnTo>
                    <a:lnTo>
                      <a:pt x="2376" y="23"/>
                    </a:lnTo>
                    <a:close/>
                  </a:path>
                </a:pathLst>
              </a:custGeom>
              <a:solidFill>
                <a:srgbClr val="F3AE00"/>
              </a:solidFill>
              <a:ln w="9525">
                <a:noFill/>
                <a:round/>
                <a:headEnd/>
                <a:tailEnd/>
              </a:ln>
            </p:spPr>
            <p:txBody>
              <a:bodyPr/>
              <a:lstStyle/>
              <a:p>
                <a:endParaRPr lang="pt-BR"/>
              </a:p>
            </p:txBody>
          </p:sp>
          <p:sp>
            <p:nvSpPr>
              <p:cNvPr id="400496" name="Freeform 1136"/>
              <p:cNvSpPr>
                <a:spLocks/>
              </p:cNvSpPr>
              <p:nvPr/>
            </p:nvSpPr>
            <p:spPr bwMode="auto">
              <a:xfrm>
                <a:off x="955" y="3366"/>
                <a:ext cx="2408" cy="23"/>
              </a:xfrm>
              <a:custGeom>
                <a:avLst/>
                <a:gdLst/>
                <a:ahLst/>
                <a:cxnLst>
                  <a:cxn ang="0">
                    <a:pos x="2399" y="23"/>
                  </a:cxn>
                  <a:cxn ang="0">
                    <a:pos x="46" y="23"/>
                  </a:cxn>
                  <a:cxn ang="0">
                    <a:pos x="21" y="11"/>
                  </a:cxn>
                  <a:cxn ang="0">
                    <a:pos x="0" y="0"/>
                  </a:cxn>
                  <a:cxn ang="0">
                    <a:pos x="2408" y="0"/>
                  </a:cxn>
                  <a:cxn ang="0">
                    <a:pos x="2404" y="11"/>
                  </a:cxn>
                  <a:cxn ang="0">
                    <a:pos x="2399" y="23"/>
                  </a:cxn>
                </a:cxnLst>
                <a:rect l="0" t="0" r="r" b="b"/>
                <a:pathLst>
                  <a:path w="2408" h="23">
                    <a:moveTo>
                      <a:pt x="2399" y="23"/>
                    </a:moveTo>
                    <a:lnTo>
                      <a:pt x="46" y="23"/>
                    </a:lnTo>
                    <a:lnTo>
                      <a:pt x="21" y="11"/>
                    </a:lnTo>
                    <a:lnTo>
                      <a:pt x="0" y="0"/>
                    </a:lnTo>
                    <a:lnTo>
                      <a:pt x="2408" y="0"/>
                    </a:lnTo>
                    <a:lnTo>
                      <a:pt x="2404" y="11"/>
                    </a:lnTo>
                    <a:lnTo>
                      <a:pt x="2399" y="23"/>
                    </a:lnTo>
                    <a:close/>
                  </a:path>
                </a:pathLst>
              </a:custGeom>
              <a:solidFill>
                <a:srgbClr val="F3AE00"/>
              </a:solidFill>
              <a:ln w="9525">
                <a:noFill/>
                <a:round/>
                <a:headEnd/>
                <a:tailEnd/>
              </a:ln>
            </p:spPr>
            <p:txBody>
              <a:bodyPr/>
              <a:lstStyle/>
              <a:p>
                <a:endParaRPr lang="pt-BR"/>
              </a:p>
            </p:txBody>
          </p:sp>
          <p:sp>
            <p:nvSpPr>
              <p:cNvPr id="400497" name="Freeform 1137"/>
              <p:cNvSpPr>
                <a:spLocks/>
              </p:cNvSpPr>
              <p:nvPr/>
            </p:nvSpPr>
            <p:spPr bwMode="auto">
              <a:xfrm>
                <a:off x="938" y="3352"/>
                <a:ext cx="2431" cy="25"/>
              </a:xfrm>
              <a:custGeom>
                <a:avLst/>
                <a:gdLst/>
                <a:ahLst/>
                <a:cxnLst>
                  <a:cxn ang="0">
                    <a:pos x="2421" y="25"/>
                  </a:cxn>
                  <a:cxn ang="0">
                    <a:pos x="36" y="25"/>
                  </a:cxn>
                  <a:cxn ang="0">
                    <a:pos x="17" y="14"/>
                  </a:cxn>
                  <a:cxn ang="0">
                    <a:pos x="0" y="0"/>
                  </a:cxn>
                  <a:cxn ang="0">
                    <a:pos x="2431" y="0"/>
                  </a:cxn>
                  <a:cxn ang="0">
                    <a:pos x="2425" y="14"/>
                  </a:cxn>
                  <a:cxn ang="0">
                    <a:pos x="2421" y="25"/>
                  </a:cxn>
                </a:cxnLst>
                <a:rect l="0" t="0" r="r" b="b"/>
                <a:pathLst>
                  <a:path w="2431" h="25">
                    <a:moveTo>
                      <a:pt x="2421" y="25"/>
                    </a:moveTo>
                    <a:lnTo>
                      <a:pt x="36" y="25"/>
                    </a:lnTo>
                    <a:lnTo>
                      <a:pt x="17" y="14"/>
                    </a:lnTo>
                    <a:lnTo>
                      <a:pt x="0" y="0"/>
                    </a:lnTo>
                    <a:lnTo>
                      <a:pt x="2431" y="0"/>
                    </a:lnTo>
                    <a:lnTo>
                      <a:pt x="2425" y="14"/>
                    </a:lnTo>
                    <a:lnTo>
                      <a:pt x="2421" y="25"/>
                    </a:lnTo>
                    <a:close/>
                  </a:path>
                </a:pathLst>
              </a:custGeom>
              <a:solidFill>
                <a:srgbClr val="F3AD00"/>
              </a:solidFill>
              <a:ln w="9525">
                <a:noFill/>
                <a:round/>
                <a:headEnd/>
                <a:tailEnd/>
              </a:ln>
            </p:spPr>
            <p:txBody>
              <a:bodyPr/>
              <a:lstStyle/>
              <a:p>
                <a:endParaRPr lang="pt-BR"/>
              </a:p>
            </p:txBody>
          </p:sp>
          <p:sp>
            <p:nvSpPr>
              <p:cNvPr id="400498" name="Freeform 1138"/>
              <p:cNvSpPr>
                <a:spLocks/>
              </p:cNvSpPr>
              <p:nvPr/>
            </p:nvSpPr>
            <p:spPr bwMode="auto">
              <a:xfrm>
                <a:off x="922" y="3341"/>
                <a:ext cx="2451" cy="25"/>
              </a:xfrm>
              <a:custGeom>
                <a:avLst/>
                <a:gdLst/>
                <a:ahLst/>
                <a:cxnLst>
                  <a:cxn ang="0">
                    <a:pos x="2441" y="25"/>
                  </a:cxn>
                  <a:cxn ang="0">
                    <a:pos x="33" y="25"/>
                  </a:cxn>
                  <a:cxn ang="0">
                    <a:pos x="16" y="13"/>
                  </a:cxn>
                  <a:cxn ang="0">
                    <a:pos x="0" y="0"/>
                  </a:cxn>
                  <a:cxn ang="0">
                    <a:pos x="2451" y="0"/>
                  </a:cxn>
                  <a:cxn ang="0">
                    <a:pos x="2447" y="11"/>
                  </a:cxn>
                  <a:cxn ang="0">
                    <a:pos x="2441" y="25"/>
                  </a:cxn>
                </a:cxnLst>
                <a:rect l="0" t="0" r="r" b="b"/>
                <a:pathLst>
                  <a:path w="2451" h="25">
                    <a:moveTo>
                      <a:pt x="2441" y="25"/>
                    </a:moveTo>
                    <a:lnTo>
                      <a:pt x="33" y="25"/>
                    </a:lnTo>
                    <a:lnTo>
                      <a:pt x="16" y="13"/>
                    </a:lnTo>
                    <a:lnTo>
                      <a:pt x="0" y="0"/>
                    </a:lnTo>
                    <a:lnTo>
                      <a:pt x="2451" y="0"/>
                    </a:lnTo>
                    <a:lnTo>
                      <a:pt x="2447" y="11"/>
                    </a:lnTo>
                    <a:lnTo>
                      <a:pt x="2441" y="25"/>
                    </a:lnTo>
                    <a:close/>
                  </a:path>
                </a:pathLst>
              </a:custGeom>
              <a:solidFill>
                <a:srgbClr val="F2AC00"/>
              </a:solidFill>
              <a:ln w="9525">
                <a:noFill/>
                <a:round/>
                <a:headEnd/>
                <a:tailEnd/>
              </a:ln>
            </p:spPr>
            <p:txBody>
              <a:bodyPr/>
              <a:lstStyle/>
              <a:p>
                <a:endParaRPr lang="pt-BR"/>
              </a:p>
            </p:txBody>
          </p:sp>
          <p:sp>
            <p:nvSpPr>
              <p:cNvPr id="400499" name="Freeform 1139"/>
              <p:cNvSpPr>
                <a:spLocks/>
              </p:cNvSpPr>
              <p:nvPr/>
            </p:nvSpPr>
            <p:spPr bwMode="auto">
              <a:xfrm>
                <a:off x="911" y="3329"/>
                <a:ext cx="2466" cy="23"/>
              </a:xfrm>
              <a:custGeom>
                <a:avLst/>
                <a:gdLst/>
                <a:ahLst/>
                <a:cxnLst>
                  <a:cxn ang="0">
                    <a:pos x="2458" y="23"/>
                  </a:cxn>
                  <a:cxn ang="0">
                    <a:pos x="27" y="23"/>
                  </a:cxn>
                  <a:cxn ang="0">
                    <a:pos x="13" y="14"/>
                  </a:cxn>
                  <a:cxn ang="0">
                    <a:pos x="0" y="0"/>
                  </a:cxn>
                  <a:cxn ang="0">
                    <a:pos x="2466" y="0"/>
                  </a:cxn>
                  <a:cxn ang="0">
                    <a:pos x="2462" y="12"/>
                  </a:cxn>
                  <a:cxn ang="0">
                    <a:pos x="2458" y="23"/>
                  </a:cxn>
                </a:cxnLst>
                <a:rect l="0" t="0" r="r" b="b"/>
                <a:pathLst>
                  <a:path w="2466" h="23">
                    <a:moveTo>
                      <a:pt x="2458" y="23"/>
                    </a:moveTo>
                    <a:lnTo>
                      <a:pt x="27" y="23"/>
                    </a:lnTo>
                    <a:lnTo>
                      <a:pt x="13" y="14"/>
                    </a:lnTo>
                    <a:lnTo>
                      <a:pt x="0" y="0"/>
                    </a:lnTo>
                    <a:lnTo>
                      <a:pt x="2466" y="0"/>
                    </a:lnTo>
                    <a:lnTo>
                      <a:pt x="2462" y="12"/>
                    </a:lnTo>
                    <a:lnTo>
                      <a:pt x="2458" y="23"/>
                    </a:lnTo>
                    <a:close/>
                  </a:path>
                </a:pathLst>
              </a:custGeom>
              <a:solidFill>
                <a:srgbClr val="F2AB00"/>
              </a:solidFill>
              <a:ln w="9525">
                <a:noFill/>
                <a:round/>
                <a:headEnd/>
                <a:tailEnd/>
              </a:ln>
            </p:spPr>
            <p:txBody>
              <a:bodyPr/>
              <a:lstStyle/>
              <a:p>
                <a:endParaRPr lang="pt-BR"/>
              </a:p>
            </p:txBody>
          </p:sp>
          <p:sp>
            <p:nvSpPr>
              <p:cNvPr id="400500" name="Freeform 1140"/>
              <p:cNvSpPr>
                <a:spLocks/>
              </p:cNvSpPr>
              <p:nvPr/>
            </p:nvSpPr>
            <p:spPr bwMode="auto">
              <a:xfrm>
                <a:off x="903" y="3318"/>
                <a:ext cx="2477" cy="23"/>
              </a:xfrm>
              <a:custGeom>
                <a:avLst/>
                <a:gdLst/>
                <a:ahLst/>
                <a:cxnLst>
                  <a:cxn ang="0">
                    <a:pos x="2470" y="23"/>
                  </a:cxn>
                  <a:cxn ang="0">
                    <a:pos x="19" y="23"/>
                  </a:cxn>
                  <a:cxn ang="0">
                    <a:pos x="10" y="11"/>
                  </a:cxn>
                  <a:cxn ang="0">
                    <a:pos x="0" y="0"/>
                  </a:cxn>
                  <a:cxn ang="0">
                    <a:pos x="2477" y="0"/>
                  </a:cxn>
                  <a:cxn ang="0">
                    <a:pos x="2474" y="11"/>
                  </a:cxn>
                  <a:cxn ang="0">
                    <a:pos x="2470" y="23"/>
                  </a:cxn>
                </a:cxnLst>
                <a:rect l="0" t="0" r="r" b="b"/>
                <a:pathLst>
                  <a:path w="2477" h="23">
                    <a:moveTo>
                      <a:pt x="2470" y="23"/>
                    </a:moveTo>
                    <a:lnTo>
                      <a:pt x="19" y="23"/>
                    </a:lnTo>
                    <a:lnTo>
                      <a:pt x="10" y="11"/>
                    </a:lnTo>
                    <a:lnTo>
                      <a:pt x="0" y="0"/>
                    </a:lnTo>
                    <a:lnTo>
                      <a:pt x="2477" y="0"/>
                    </a:lnTo>
                    <a:lnTo>
                      <a:pt x="2474" y="11"/>
                    </a:lnTo>
                    <a:lnTo>
                      <a:pt x="2470" y="23"/>
                    </a:lnTo>
                    <a:close/>
                  </a:path>
                </a:pathLst>
              </a:custGeom>
              <a:solidFill>
                <a:srgbClr val="F2AA00"/>
              </a:solidFill>
              <a:ln w="9525">
                <a:noFill/>
                <a:round/>
                <a:headEnd/>
                <a:tailEnd/>
              </a:ln>
            </p:spPr>
            <p:txBody>
              <a:bodyPr/>
              <a:lstStyle/>
              <a:p>
                <a:endParaRPr lang="pt-BR"/>
              </a:p>
            </p:txBody>
          </p:sp>
          <p:sp>
            <p:nvSpPr>
              <p:cNvPr id="400501" name="Freeform 1141"/>
              <p:cNvSpPr>
                <a:spLocks/>
              </p:cNvSpPr>
              <p:nvPr/>
            </p:nvSpPr>
            <p:spPr bwMode="auto">
              <a:xfrm>
                <a:off x="895" y="3306"/>
                <a:ext cx="2489" cy="23"/>
              </a:xfrm>
              <a:custGeom>
                <a:avLst/>
                <a:gdLst/>
                <a:ahLst/>
                <a:cxnLst>
                  <a:cxn ang="0">
                    <a:pos x="2482" y="23"/>
                  </a:cxn>
                  <a:cxn ang="0">
                    <a:pos x="16" y="23"/>
                  </a:cxn>
                  <a:cxn ang="0">
                    <a:pos x="8" y="12"/>
                  </a:cxn>
                  <a:cxn ang="0">
                    <a:pos x="0" y="0"/>
                  </a:cxn>
                  <a:cxn ang="0">
                    <a:pos x="2489" y="0"/>
                  </a:cxn>
                  <a:cxn ang="0">
                    <a:pos x="2485" y="12"/>
                  </a:cxn>
                  <a:cxn ang="0">
                    <a:pos x="2482" y="23"/>
                  </a:cxn>
                </a:cxnLst>
                <a:rect l="0" t="0" r="r" b="b"/>
                <a:pathLst>
                  <a:path w="2489" h="23">
                    <a:moveTo>
                      <a:pt x="2482" y="23"/>
                    </a:moveTo>
                    <a:lnTo>
                      <a:pt x="16" y="23"/>
                    </a:lnTo>
                    <a:lnTo>
                      <a:pt x="8" y="12"/>
                    </a:lnTo>
                    <a:lnTo>
                      <a:pt x="0" y="0"/>
                    </a:lnTo>
                    <a:lnTo>
                      <a:pt x="2489" y="0"/>
                    </a:lnTo>
                    <a:lnTo>
                      <a:pt x="2485" y="12"/>
                    </a:lnTo>
                    <a:lnTo>
                      <a:pt x="2482" y="23"/>
                    </a:lnTo>
                    <a:close/>
                  </a:path>
                </a:pathLst>
              </a:custGeom>
              <a:solidFill>
                <a:srgbClr val="F2AA00"/>
              </a:solidFill>
              <a:ln w="9525">
                <a:noFill/>
                <a:round/>
                <a:headEnd/>
                <a:tailEnd/>
              </a:ln>
            </p:spPr>
            <p:txBody>
              <a:bodyPr/>
              <a:lstStyle/>
              <a:p>
                <a:endParaRPr lang="pt-BR"/>
              </a:p>
            </p:txBody>
          </p:sp>
          <p:sp>
            <p:nvSpPr>
              <p:cNvPr id="400502" name="Freeform 1142"/>
              <p:cNvSpPr>
                <a:spLocks/>
              </p:cNvSpPr>
              <p:nvPr/>
            </p:nvSpPr>
            <p:spPr bwMode="auto">
              <a:xfrm>
                <a:off x="890" y="3295"/>
                <a:ext cx="2498" cy="23"/>
              </a:xfrm>
              <a:custGeom>
                <a:avLst/>
                <a:gdLst/>
                <a:ahLst/>
                <a:cxnLst>
                  <a:cxn ang="0">
                    <a:pos x="2490" y="23"/>
                  </a:cxn>
                  <a:cxn ang="0">
                    <a:pos x="13" y="23"/>
                  </a:cxn>
                  <a:cxn ang="0">
                    <a:pos x="5" y="11"/>
                  </a:cxn>
                  <a:cxn ang="0">
                    <a:pos x="0" y="0"/>
                  </a:cxn>
                  <a:cxn ang="0">
                    <a:pos x="2498" y="0"/>
                  </a:cxn>
                  <a:cxn ang="0">
                    <a:pos x="2494" y="11"/>
                  </a:cxn>
                  <a:cxn ang="0">
                    <a:pos x="2490" y="23"/>
                  </a:cxn>
                </a:cxnLst>
                <a:rect l="0" t="0" r="r" b="b"/>
                <a:pathLst>
                  <a:path w="2498" h="23">
                    <a:moveTo>
                      <a:pt x="2490" y="23"/>
                    </a:moveTo>
                    <a:lnTo>
                      <a:pt x="13" y="23"/>
                    </a:lnTo>
                    <a:lnTo>
                      <a:pt x="5" y="11"/>
                    </a:lnTo>
                    <a:lnTo>
                      <a:pt x="0" y="0"/>
                    </a:lnTo>
                    <a:lnTo>
                      <a:pt x="2498" y="0"/>
                    </a:lnTo>
                    <a:lnTo>
                      <a:pt x="2494" y="11"/>
                    </a:lnTo>
                    <a:lnTo>
                      <a:pt x="2490" y="23"/>
                    </a:lnTo>
                    <a:close/>
                  </a:path>
                </a:pathLst>
              </a:custGeom>
              <a:solidFill>
                <a:srgbClr val="F2A800"/>
              </a:solidFill>
              <a:ln w="9525">
                <a:noFill/>
                <a:round/>
                <a:headEnd/>
                <a:tailEnd/>
              </a:ln>
            </p:spPr>
            <p:txBody>
              <a:bodyPr/>
              <a:lstStyle/>
              <a:p>
                <a:endParaRPr lang="pt-BR"/>
              </a:p>
            </p:txBody>
          </p:sp>
          <p:sp>
            <p:nvSpPr>
              <p:cNvPr id="400503" name="Freeform 1143"/>
              <p:cNvSpPr>
                <a:spLocks/>
              </p:cNvSpPr>
              <p:nvPr/>
            </p:nvSpPr>
            <p:spPr bwMode="auto">
              <a:xfrm>
                <a:off x="886" y="3283"/>
                <a:ext cx="2506" cy="23"/>
              </a:xfrm>
              <a:custGeom>
                <a:avLst/>
                <a:gdLst/>
                <a:ahLst/>
                <a:cxnLst>
                  <a:cxn ang="0">
                    <a:pos x="2498" y="23"/>
                  </a:cxn>
                  <a:cxn ang="0">
                    <a:pos x="9" y="23"/>
                  </a:cxn>
                  <a:cxn ang="0">
                    <a:pos x="4" y="12"/>
                  </a:cxn>
                  <a:cxn ang="0">
                    <a:pos x="0" y="0"/>
                  </a:cxn>
                  <a:cxn ang="0">
                    <a:pos x="2506" y="0"/>
                  </a:cxn>
                  <a:cxn ang="0">
                    <a:pos x="2502" y="12"/>
                  </a:cxn>
                  <a:cxn ang="0">
                    <a:pos x="2498" y="23"/>
                  </a:cxn>
                </a:cxnLst>
                <a:rect l="0" t="0" r="r" b="b"/>
                <a:pathLst>
                  <a:path w="2506" h="23">
                    <a:moveTo>
                      <a:pt x="2498" y="23"/>
                    </a:moveTo>
                    <a:lnTo>
                      <a:pt x="9" y="23"/>
                    </a:lnTo>
                    <a:lnTo>
                      <a:pt x="4" y="12"/>
                    </a:lnTo>
                    <a:lnTo>
                      <a:pt x="0" y="0"/>
                    </a:lnTo>
                    <a:lnTo>
                      <a:pt x="2506" y="0"/>
                    </a:lnTo>
                    <a:lnTo>
                      <a:pt x="2502" y="12"/>
                    </a:lnTo>
                    <a:lnTo>
                      <a:pt x="2498" y="23"/>
                    </a:lnTo>
                    <a:close/>
                  </a:path>
                </a:pathLst>
              </a:custGeom>
              <a:solidFill>
                <a:srgbClr val="F1A700"/>
              </a:solidFill>
              <a:ln w="9525">
                <a:noFill/>
                <a:round/>
                <a:headEnd/>
                <a:tailEnd/>
              </a:ln>
            </p:spPr>
            <p:txBody>
              <a:bodyPr/>
              <a:lstStyle/>
              <a:p>
                <a:endParaRPr lang="pt-BR"/>
              </a:p>
            </p:txBody>
          </p:sp>
          <p:sp>
            <p:nvSpPr>
              <p:cNvPr id="400504" name="Freeform 1144"/>
              <p:cNvSpPr>
                <a:spLocks/>
              </p:cNvSpPr>
              <p:nvPr/>
            </p:nvSpPr>
            <p:spPr bwMode="auto">
              <a:xfrm>
                <a:off x="882" y="3272"/>
                <a:ext cx="2514" cy="23"/>
              </a:xfrm>
              <a:custGeom>
                <a:avLst/>
                <a:gdLst/>
                <a:ahLst/>
                <a:cxnLst>
                  <a:cxn ang="0">
                    <a:pos x="2506" y="23"/>
                  </a:cxn>
                  <a:cxn ang="0">
                    <a:pos x="8" y="23"/>
                  </a:cxn>
                  <a:cxn ang="0">
                    <a:pos x="4" y="11"/>
                  </a:cxn>
                  <a:cxn ang="0">
                    <a:pos x="0" y="0"/>
                  </a:cxn>
                  <a:cxn ang="0">
                    <a:pos x="2514" y="0"/>
                  </a:cxn>
                  <a:cxn ang="0">
                    <a:pos x="2510" y="11"/>
                  </a:cxn>
                  <a:cxn ang="0">
                    <a:pos x="2506" y="23"/>
                  </a:cxn>
                </a:cxnLst>
                <a:rect l="0" t="0" r="r" b="b"/>
                <a:pathLst>
                  <a:path w="2514" h="23">
                    <a:moveTo>
                      <a:pt x="2506" y="23"/>
                    </a:moveTo>
                    <a:lnTo>
                      <a:pt x="8" y="23"/>
                    </a:lnTo>
                    <a:lnTo>
                      <a:pt x="4" y="11"/>
                    </a:lnTo>
                    <a:lnTo>
                      <a:pt x="0" y="0"/>
                    </a:lnTo>
                    <a:lnTo>
                      <a:pt x="2514" y="0"/>
                    </a:lnTo>
                    <a:lnTo>
                      <a:pt x="2510" y="11"/>
                    </a:lnTo>
                    <a:lnTo>
                      <a:pt x="2506" y="23"/>
                    </a:lnTo>
                    <a:close/>
                  </a:path>
                </a:pathLst>
              </a:custGeom>
              <a:solidFill>
                <a:srgbClr val="F1A700"/>
              </a:solidFill>
              <a:ln w="9525">
                <a:noFill/>
                <a:round/>
                <a:headEnd/>
                <a:tailEnd/>
              </a:ln>
            </p:spPr>
            <p:txBody>
              <a:bodyPr/>
              <a:lstStyle/>
              <a:p>
                <a:endParaRPr lang="pt-BR"/>
              </a:p>
            </p:txBody>
          </p:sp>
          <p:sp>
            <p:nvSpPr>
              <p:cNvPr id="400505" name="Freeform 1145"/>
              <p:cNvSpPr>
                <a:spLocks/>
              </p:cNvSpPr>
              <p:nvPr/>
            </p:nvSpPr>
            <p:spPr bwMode="auto">
              <a:xfrm>
                <a:off x="880" y="3260"/>
                <a:ext cx="2520" cy="23"/>
              </a:xfrm>
              <a:custGeom>
                <a:avLst/>
                <a:gdLst/>
                <a:ahLst/>
                <a:cxnLst>
                  <a:cxn ang="0">
                    <a:pos x="2512" y="23"/>
                  </a:cxn>
                  <a:cxn ang="0">
                    <a:pos x="6" y="23"/>
                  </a:cxn>
                  <a:cxn ang="0">
                    <a:pos x="2" y="16"/>
                  </a:cxn>
                  <a:cxn ang="0">
                    <a:pos x="0" y="8"/>
                  </a:cxn>
                  <a:cxn ang="0">
                    <a:pos x="6" y="4"/>
                  </a:cxn>
                  <a:cxn ang="0">
                    <a:pos x="10" y="0"/>
                  </a:cxn>
                  <a:cxn ang="0">
                    <a:pos x="2520" y="0"/>
                  </a:cxn>
                  <a:cxn ang="0">
                    <a:pos x="2516" y="12"/>
                  </a:cxn>
                  <a:cxn ang="0">
                    <a:pos x="2512" y="23"/>
                  </a:cxn>
                </a:cxnLst>
                <a:rect l="0" t="0" r="r" b="b"/>
                <a:pathLst>
                  <a:path w="2520" h="23">
                    <a:moveTo>
                      <a:pt x="2512" y="23"/>
                    </a:moveTo>
                    <a:lnTo>
                      <a:pt x="6" y="23"/>
                    </a:lnTo>
                    <a:lnTo>
                      <a:pt x="2" y="16"/>
                    </a:lnTo>
                    <a:lnTo>
                      <a:pt x="0" y="8"/>
                    </a:lnTo>
                    <a:lnTo>
                      <a:pt x="6" y="4"/>
                    </a:lnTo>
                    <a:lnTo>
                      <a:pt x="10" y="0"/>
                    </a:lnTo>
                    <a:lnTo>
                      <a:pt x="2520" y="0"/>
                    </a:lnTo>
                    <a:lnTo>
                      <a:pt x="2516" y="12"/>
                    </a:lnTo>
                    <a:lnTo>
                      <a:pt x="2512" y="23"/>
                    </a:lnTo>
                    <a:close/>
                  </a:path>
                </a:pathLst>
              </a:custGeom>
              <a:solidFill>
                <a:srgbClr val="F1A600"/>
              </a:solidFill>
              <a:ln w="9525">
                <a:noFill/>
                <a:round/>
                <a:headEnd/>
                <a:tailEnd/>
              </a:ln>
            </p:spPr>
            <p:txBody>
              <a:bodyPr/>
              <a:lstStyle/>
              <a:p>
                <a:endParaRPr lang="pt-BR"/>
              </a:p>
            </p:txBody>
          </p:sp>
          <p:sp>
            <p:nvSpPr>
              <p:cNvPr id="400506" name="Freeform 1146"/>
              <p:cNvSpPr>
                <a:spLocks/>
              </p:cNvSpPr>
              <p:nvPr/>
            </p:nvSpPr>
            <p:spPr bwMode="auto">
              <a:xfrm>
                <a:off x="880" y="3249"/>
                <a:ext cx="2523" cy="23"/>
              </a:xfrm>
              <a:custGeom>
                <a:avLst/>
                <a:gdLst/>
                <a:ahLst/>
                <a:cxnLst>
                  <a:cxn ang="0">
                    <a:pos x="2516" y="23"/>
                  </a:cxn>
                  <a:cxn ang="0">
                    <a:pos x="2" y="23"/>
                  </a:cxn>
                  <a:cxn ang="0">
                    <a:pos x="2" y="21"/>
                  </a:cxn>
                  <a:cxn ang="0">
                    <a:pos x="0" y="19"/>
                  </a:cxn>
                  <a:cxn ang="0">
                    <a:pos x="12" y="9"/>
                  </a:cxn>
                  <a:cxn ang="0">
                    <a:pos x="23" y="0"/>
                  </a:cxn>
                  <a:cxn ang="0">
                    <a:pos x="2523" y="0"/>
                  </a:cxn>
                  <a:cxn ang="0">
                    <a:pos x="2520" y="11"/>
                  </a:cxn>
                  <a:cxn ang="0">
                    <a:pos x="2516" y="23"/>
                  </a:cxn>
                </a:cxnLst>
                <a:rect l="0" t="0" r="r" b="b"/>
                <a:pathLst>
                  <a:path w="2523" h="23">
                    <a:moveTo>
                      <a:pt x="2516" y="23"/>
                    </a:moveTo>
                    <a:lnTo>
                      <a:pt x="2" y="23"/>
                    </a:lnTo>
                    <a:lnTo>
                      <a:pt x="2" y="21"/>
                    </a:lnTo>
                    <a:lnTo>
                      <a:pt x="0" y="19"/>
                    </a:lnTo>
                    <a:lnTo>
                      <a:pt x="12" y="9"/>
                    </a:lnTo>
                    <a:lnTo>
                      <a:pt x="23" y="0"/>
                    </a:lnTo>
                    <a:lnTo>
                      <a:pt x="2523" y="0"/>
                    </a:lnTo>
                    <a:lnTo>
                      <a:pt x="2520" y="11"/>
                    </a:lnTo>
                    <a:lnTo>
                      <a:pt x="2516" y="23"/>
                    </a:lnTo>
                    <a:close/>
                  </a:path>
                </a:pathLst>
              </a:custGeom>
              <a:solidFill>
                <a:srgbClr val="F1A400"/>
              </a:solidFill>
              <a:ln w="9525">
                <a:noFill/>
                <a:round/>
                <a:headEnd/>
                <a:tailEnd/>
              </a:ln>
            </p:spPr>
            <p:txBody>
              <a:bodyPr/>
              <a:lstStyle/>
              <a:p>
                <a:endParaRPr lang="pt-BR"/>
              </a:p>
            </p:txBody>
          </p:sp>
          <p:sp>
            <p:nvSpPr>
              <p:cNvPr id="400507" name="Freeform 1147"/>
              <p:cNvSpPr>
                <a:spLocks/>
              </p:cNvSpPr>
              <p:nvPr/>
            </p:nvSpPr>
            <p:spPr bwMode="auto">
              <a:xfrm>
                <a:off x="890" y="3235"/>
                <a:ext cx="2517" cy="25"/>
              </a:xfrm>
              <a:custGeom>
                <a:avLst/>
                <a:gdLst/>
                <a:ahLst/>
                <a:cxnLst>
                  <a:cxn ang="0">
                    <a:pos x="2510" y="25"/>
                  </a:cxn>
                  <a:cxn ang="0">
                    <a:pos x="0" y="25"/>
                  </a:cxn>
                  <a:cxn ang="0">
                    <a:pos x="13" y="12"/>
                  </a:cxn>
                  <a:cxn ang="0">
                    <a:pos x="25" y="0"/>
                  </a:cxn>
                  <a:cxn ang="0">
                    <a:pos x="2517" y="0"/>
                  </a:cxn>
                  <a:cxn ang="0">
                    <a:pos x="2513" y="14"/>
                  </a:cxn>
                  <a:cxn ang="0">
                    <a:pos x="2510" y="25"/>
                  </a:cxn>
                </a:cxnLst>
                <a:rect l="0" t="0" r="r" b="b"/>
                <a:pathLst>
                  <a:path w="2517" h="25">
                    <a:moveTo>
                      <a:pt x="2510" y="25"/>
                    </a:moveTo>
                    <a:lnTo>
                      <a:pt x="0" y="25"/>
                    </a:lnTo>
                    <a:lnTo>
                      <a:pt x="13" y="12"/>
                    </a:lnTo>
                    <a:lnTo>
                      <a:pt x="25" y="0"/>
                    </a:lnTo>
                    <a:lnTo>
                      <a:pt x="2517" y="0"/>
                    </a:lnTo>
                    <a:lnTo>
                      <a:pt x="2513" y="14"/>
                    </a:lnTo>
                    <a:lnTo>
                      <a:pt x="2510" y="25"/>
                    </a:lnTo>
                    <a:close/>
                  </a:path>
                </a:pathLst>
              </a:custGeom>
              <a:solidFill>
                <a:srgbClr val="F0A400"/>
              </a:solidFill>
              <a:ln w="9525">
                <a:noFill/>
                <a:round/>
                <a:headEnd/>
                <a:tailEnd/>
              </a:ln>
            </p:spPr>
            <p:txBody>
              <a:bodyPr/>
              <a:lstStyle/>
              <a:p>
                <a:endParaRPr lang="pt-BR"/>
              </a:p>
            </p:txBody>
          </p:sp>
          <p:sp>
            <p:nvSpPr>
              <p:cNvPr id="400508" name="Freeform 1148"/>
              <p:cNvSpPr>
                <a:spLocks/>
              </p:cNvSpPr>
              <p:nvPr/>
            </p:nvSpPr>
            <p:spPr bwMode="auto">
              <a:xfrm>
                <a:off x="903" y="3224"/>
                <a:ext cx="2506" cy="25"/>
              </a:xfrm>
              <a:custGeom>
                <a:avLst/>
                <a:gdLst/>
                <a:ahLst/>
                <a:cxnLst>
                  <a:cxn ang="0">
                    <a:pos x="2500" y="25"/>
                  </a:cxn>
                  <a:cxn ang="0">
                    <a:pos x="0" y="25"/>
                  </a:cxn>
                  <a:cxn ang="0">
                    <a:pos x="12" y="11"/>
                  </a:cxn>
                  <a:cxn ang="0">
                    <a:pos x="23" y="0"/>
                  </a:cxn>
                  <a:cxn ang="0">
                    <a:pos x="2506" y="0"/>
                  </a:cxn>
                  <a:cxn ang="0">
                    <a:pos x="2504" y="11"/>
                  </a:cxn>
                  <a:cxn ang="0">
                    <a:pos x="2500" y="25"/>
                  </a:cxn>
                </a:cxnLst>
                <a:rect l="0" t="0" r="r" b="b"/>
                <a:pathLst>
                  <a:path w="2506" h="25">
                    <a:moveTo>
                      <a:pt x="2500" y="25"/>
                    </a:moveTo>
                    <a:lnTo>
                      <a:pt x="0" y="25"/>
                    </a:lnTo>
                    <a:lnTo>
                      <a:pt x="12" y="11"/>
                    </a:lnTo>
                    <a:lnTo>
                      <a:pt x="23" y="0"/>
                    </a:lnTo>
                    <a:lnTo>
                      <a:pt x="2506" y="0"/>
                    </a:lnTo>
                    <a:lnTo>
                      <a:pt x="2504" y="11"/>
                    </a:lnTo>
                    <a:lnTo>
                      <a:pt x="2500" y="25"/>
                    </a:lnTo>
                    <a:close/>
                  </a:path>
                </a:pathLst>
              </a:custGeom>
              <a:solidFill>
                <a:srgbClr val="F0A300"/>
              </a:solidFill>
              <a:ln w="9525">
                <a:noFill/>
                <a:round/>
                <a:headEnd/>
                <a:tailEnd/>
              </a:ln>
            </p:spPr>
            <p:txBody>
              <a:bodyPr/>
              <a:lstStyle/>
              <a:p>
                <a:endParaRPr lang="pt-BR"/>
              </a:p>
            </p:txBody>
          </p:sp>
          <p:sp>
            <p:nvSpPr>
              <p:cNvPr id="400509" name="Freeform 1149"/>
              <p:cNvSpPr>
                <a:spLocks/>
              </p:cNvSpPr>
              <p:nvPr/>
            </p:nvSpPr>
            <p:spPr bwMode="auto">
              <a:xfrm>
                <a:off x="915" y="3212"/>
                <a:ext cx="2498" cy="23"/>
              </a:xfrm>
              <a:custGeom>
                <a:avLst/>
                <a:gdLst/>
                <a:ahLst/>
                <a:cxnLst>
                  <a:cxn ang="0">
                    <a:pos x="2492" y="23"/>
                  </a:cxn>
                  <a:cxn ang="0">
                    <a:pos x="0" y="23"/>
                  </a:cxn>
                  <a:cxn ang="0">
                    <a:pos x="13" y="12"/>
                  </a:cxn>
                  <a:cxn ang="0">
                    <a:pos x="23" y="0"/>
                  </a:cxn>
                  <a:cxn ang="0">
                    <a:pos x="2498" y="0"/>
                  </a:cxn>
                  <a:cxn ang="0">
                    <a:pos x="2494" y="12"/>
                  </a:cxn>
                  <a:cxn ang="0">
                    <a:pos x="2492" y="23"/>
                  </a:cxn>
                </a:cxnLst>
                <a:rect l="0" t="0" r="r" b="b"/>
                <a:pathLst>
                  <a:path w="2498" h="23">
                    <a:moveTo>
                      <a:pt x="2492" y="23"/>
                    </a:moveTo>
                    <a:lnTo>
                      <a:pt x="0" y="23"/>
                    </a:lnTo>
                    <a:lnTo>
                      <a:pt x="13" y="12"/>
                    </a:lnTo>
                    <a:lnTo>
                      <a:pt x="23" y="0"/>
                    </a:lnTo>
                    <a:lnTo>
                      <a:pt x="2498" y="0"/>
                    </a:lnTo>
                    <a:lnTo>
                      <a:pt x="2494" y="12"/>
                    </a:lnTo>
                    <a:lnTo>
                      <a:pt x="2492" y="23"/>
                    </a:lnTo>
                    <a:close/>
                  </a:path>
                </a:pathLst>
              </a:custGeom>
              <a:solidFill>
                <a:srgbClr val="F0A200"/>
              </a:solidFill>
              <a:ln w="9525">
                <a:noFill/>
                <a:round/>
                <a:headEnd/>
                <a:tailEnd/>
              </a:ln>
            </p:spPr>
            <p:txBody>
              <a:bodyPr/>
              <a:lstStyle/>
              <a:p>
                <a:endParaRPr lang="pt-BR"/>
              </a:p>
            </p:txBody>
          </p:sp>
          <p:sp>
            <p:nvSpPr>
              <p:cNvPr id="400510" name="Freeform 1150"/>
              <p:cNvSpPr>
                <a:spLocks/>
              </p:cNvSpPr>
              <p:nvPr/>
            </p:nvSpPr>
            <p:spPr bwMode="auto">
              <a:xfrm>
                <a:off x="926" y="3201"/>
                <a:ext cx="2489" cy="23"/>
              </a:xfrm>
              <a:custGeom>
                <a:avLst/>
                <a:gdLst/>
                <a:ahLst/>
                <a:cxnLst>
                  <a:cxn ang="0">
                    <a:pos x="2483" y="23"/>
                  </a:cxn>
                  <a:cxn ang="0">
                    <a:pos x="0" y="23"/>
                  </a:cxn>
                  <a:cxn ang="0">
                    <a:pos x="12" y="11"/>
                  </a:cxn>
                  <a:cxn ang="0">
                    <a:pos x="21" y="0"/>
                  </a:cxn>
                  <a:cxn ang="0">
                    <a:pos x="2489" y="0"/>
                  </a:cxn>
                  <a:cxn ang="0">
                    <a:pos x="2487" y="11"/>
                  </a:cxn>
                  <a:cxn ang="0">
                    <a:pos x="2483" y="23"/>
                  </a:cxn>
                </a:cxnLst>
                <a:rect l="0" t="0" r="r" b="b"/>
                <a:pathLst>
                  <a:path w="2489" h="23">
                    <a:moveTo>
                      <a:pt x="2483" y="23"/>
                    </a:moveTo>
                    <a:lnTo>
                      <a:pt x="0" y="23"/>
                    </a:lnTo>
                    <a:lnTo>
                      <a:pt x="12" y="11"/>
                    </a:lnTo>
                    <a:lnTo>
                      <a:pt x="21" y="0"/>
                    </a:lnTo>
                    <a:lnTo>
                      <a:pt x="2489" y="0"/>
                    </a:lnTo>
                    <a:lnTo>
                      <a:pt x="2487" y="11"/>
                    </a:lnTo>
                    <a:lnTo>
                      <a:pt x="2483" y="23"/>
                    </a:lnTo>
                    <a:close/>
                  </a:path>
                </a:pathLst>
              </a:custGeom>
              <a:solidFill>
                <a:srgbClr val="F0A100"/>
              </a:solidFill>
              <a:ln w="9525">
                <a:noFill/>
                <a:round/>
                <a:headEnd/>
                <a:tailEnd/>
              </a:ln>
            </p:spPr>
            <p:txBody>
              <a:bodyPr/>
              <a:lstStyle/>
              <a:p>
                <a:endParaRPr lang="pt-BR"/>
              </a:p>
            </p:txBody>
          </p:sp>
          <p:sp>
            <p:nvSpPr>
              <p:cNvPr id="400511" name="Freeform 1151"/>
              <p:cNvSpPr>
                <a:spLocks/>
              </p:cNvSpPr>
              <p:nvPr/>
            </p:nvSpPr>
            <p:spPr bwMode="auto">
              <a:xfrm>
                <a:off x="938" y="3189"/>
                <a:ext cx="2481" cy="23"/>
              </a:xfrm>
              <a:custGeom>
                <a:avLst/>
                <a:gdLst/>
                <a:ahLst/>
                <a:cxnLst>
                  <a:cxn ang="0">
                    <a:pos x="2475" y="23"/>
                  </a:cxn>
                  <a:cxn ang="0">
                    <a:pos x="0" y="23"/>
                  </a:cxn>
                  <a:cxn ang="0">
                    <a:pos x="9" y="12"/>
                  </a:cxn>
                  <a:cxn ang="0">
                    <a:pos x="19" y="0"/>
                  </a:cxn>
                  <a:cxn ang="0">
                    <a:pos x="2481" y="0"/>
                  </a:cxn>
                  <a:cxn ang="0">
                    <a:pos x="2477" y="12"/>
                  </a:cxn>
                  <a:cxn ang="0">
                    <a:pos x="2475" y="23"/>
                  </a:cxn>
                </a:cxnLst>
                <a:rect l="0" t="0" r="r" b="b"/>
                <a:pathLst>
                  <a:path w="2481" h="23">
                    <a:moveTo>
                      <a:pt x="2475" y="23"/>
                    </a:moveTo>
                    <a:lnTo>
                      <a:pt x="0" y="23"/>
                    </a:lnTo>
                    <a:lnTo>
                      <a:pt x="9" y="12"/>
                    </a:lnTo>
                    <a:lnTo>
                      <a:pt x="19" y="0"/>
                    </a:lnTo>
                    <a:lnTo>
                      <a:pt x="2481" y="0"/>
                    </a:lnTo>
                    <a:lnTo>
                      <a:pt x="2477" y="12"/>
                    </a:lnTo>
                    <a:lnTo>
                      <a:pt x="2475" y="23"/>
                    </a:lnTo>
                    <a:close/>
                  </a:path>
                </a:pathLst>
              </a:custGeom>
              <a:solidFill>
                <a:srgbClr val="EFA002"/>
              </a:solidFill>
              <a:ln w="9525">
                <a:noFill/>
                <a:round/>
                <a:headEnd/>
                <a:tailEnd/>
              </a:ln>
            </p:spPr>
            <p:txBody>
              <a:bodyPr/>
              <a:lstStyle/>
              <a:p>
                <a:endParaRPr lang="pt-BR"/>
              </a:p>
            </p:txBody>
          </p:sp>
          <p:sp>
            <p:nvSpPr>
              <p:cNvPr id="400512" name="Freeform 1152"/>
              <p:cNvSpPr>
                <a:spLocks/>
              </p:cNvSpPr>
              <p:nvPr/>
            </p:nvSpPr>
            <p:spPr bwMode="auto">
              <a:xfrm>
                <a:off x="947" y="3178"/>
                <a:ext cx="2474" cy="23"/>
              </a:xfrm>
              <a:custGeom>
                <a:avLst/>
                <a:gdLst/>
                <a:ahLst/>
                <a:cxnLst>
                  <a:cxn ang="0">
                    <a:pos x="2468" y="23"/>
                  </a:cxn>
                  <a:cxn ang="0">
                    <a:pos x="0" y="23"/>
                  </a:cxn>
                  <a:cxn ang="0">
                    <a:pos x="10" y="11"/>
                  </a:cxn>
                  <a:cxn ang="0">
                    <a:pos x="19" y="0"/>
                  </a:cxn>
                  <a:cxn ang="0">
                    <a:pos x="2474" y="0"/>
                  </a:cxn>
                  <a:cxn ang="0">
                    <a:pos x="2472" y="11"/>
                  </a:cxn>
                  <a:cxn ang="0">
                    <a:pos x="2468" y="23"/>
                  </a:cxn>
                </a:cxnLst>
                <a:rect l="0" t="0" r="r" b="b"/>
                <a:pathLst>
                  <a:path w="2474" h="23">
                    <a:moveTo>
                      <a:pt x="2468" y="23"/>
                    </a:moveTo>
                    <a:lnTo>
                      <a:pt x="0" y="23"/>
                    </a:lnTo>
                    <a:lnTo>
                      <a:pt x="10" y="11"/>
                    </a:lnTo>
                    <a:lnTo>
                      <a:pt x="19" y="0"/>
                    </a:lnTo>
                    <a:lnTo>
                      <a:pt x="2474" y="0"/>
                    </a:lnTo>
                    <a:lnTo>
                      <a:pt x="2472" y="11"/>
                    </a:lnTo>
                    <a:lnTo>
                      <a:pt x="2468" y="23"/>
                    </a:lnTo>
                    <a:close/>
                  </a:path>
                </a:pathLst>
              </a:custGeom>
              <a:solidFill>
                <a:srgbClr val="EF9F05"/>
              </a:solidFill>
              <a:ln w="9525">
                <a:noFill/>
                <a:round/>
                <a:headEnd/>
                <a:tailEnd/>
              </a:ln>
            </p:spPr>
            <p:txBody>
              <a:bodyPr/>
              <a:lstStyle/>
              <a:p>
                <a:endParaRPr lang="pt-BR"/>
              </a:p>
            </p:txBody>
          </p:sp>
          <p:sp>
            <p:nvSpPr>
              <p:cNvPr id="400513" name="Freeform 1153"/>
              <p:cNvSpPr>
                <a:spLocks/>
              </p:cNvSpPr>
              <p:nvPr/>
            </p:nvSpPr>
            <p:spPr bwMode="auto">
              <a:xfrm>
                <a:off x="957" y="3166"/>
                <a:ext cx="2468" cy="23"/>
              </a:xfrm>
              <a:custGeom>
                <a:avLst/>
                <a:gdLst/>
                <a:ahLst/>
                <a:cxnLst>
                  <a:cxn ang="0">
                    <a:pos x="2462" y="23"/>
                  </a:cxn>
                  <a:cxn ang="0">
                    <a:pos x="0" y="23"/>
                  </a:cxn>
                  <a:cxn ang="0">
                    <a:pos x="9" y="12"/>
                  </a:cxn>
                  <a:cxn ang="0">
                    <a:pos x="17" y="0"/>
                  </a:cxn>
                  <a:cxn ang="0">
                    <a:pos x="2468" y="0"/>
                  </a:cxn>
                  <a:cxn ang="0">
                    <a:pos x="2464" y="12"/>
                  </a:cxn>
                  <a:cxn ang="0">
                    <a:pos x="2462" y="23"/>
                  </a:cxn>
                </a:cxnLst>
                <a:rect l="0" t="0" r="r" b="b"/>
                <a:pathLst>
                  <a:path w="2468" h="23">
                    <a:moveTo>
                      <a:pt x="2462" y="23"/>
                    </a:moveTo>
                    <a:lnTo>
                      <a:pt x="0" y="23"/>
                    </a:lnTo>
                    <a:lnTo>
                      <a:pt x="9" y="12"/>
                    </a:lnTo>
                    <a:lnTo>
                      <a:pt x="17" y="0"/>
                    </a:lnTo>
                    <a:lnTo>
                      <a:pt x="2468" y="0"/>
                    </a:lnTo>
                    <a:lnTo>
                      <a:pt x="2464" y="12"/>
                    </a:lnTo>
                    <a:lnTo>
                      <a:pt x="2462" y="23"/>
                    </a:lnTo>
                    <a:close/>
                  </a:path>
                </a:pathLst>
              </a:custGeom>
              <a:solidFill>
                <a:srgbClr val="EF9E0A"/>
              </a:solidFill>
              <a:ln w="9525">
                <a:noFill/>
                <a:round/>
                <a:headEnd/>
                <a:tailEnd/>
              </a:ln>
            </p:spPr>
            <p:txBody>
              <a:bodyPr/>
              <a:lstStyle/>
              <a:p>
                <a:endParaRPr lang="pt-BR"/>
              </a:p>
            </p:txBody>
          </p:sp>
          <p:sp>
            <p:nvSpPr>
              <p:cNvPr id="400514" name="Freeform 1154"/>
              <p:cNvSpPr>
                <a:spLocks/>
              </p:cNvSpPr>
              <p:nvPr/>
            </p:nvSpPr>
            <p:spPr bwMode="auto">
              <a:xfrm>
                <a:off x="966" y="3155"/>
                <a:ext cx="2461" cy="23"/>
              </a:xfrm>
              <a:custGeom>
                <a:avLst/>
                <a:gdLst/>
                <a:ahLst/>
                <a:cxnLst>
                  <a:cxn ang="0">
                    <a:pos x="2455" y="23"/>
                  </a:cxn>
                  <a:cxn ang="0">
                    <a:pos x="0" y="23"/>
                  </a:cxn>
                  <a:cxn ang="0">
                    <a:pos x="8" y="11"/>
                  </a:cxn>
                  <a:cxn ang="0">
                    <a:pos x="14" y="0"/>
                  </a:cxn>
                  <a:cxn ang="0">
                    <a:pos x="2461" y="0"/>
                  </a:cxn>
                  <a:cxn ang="0">
                    <a:pos x="2459" y="11"/>
                  </a:cxn>
                  <a:cxn ang="0">
                    <a:pos x="2455" y="23"/>
                  </a:cxn>
                </a:cxnLst>
                <a:rect l="0" t="0" r="r" b="b"/>
                <a:pathLst>
                  <a:path w="2461" h="23">
                    <a:moveTo>
                      <a:pt x="2455" y="23"/>
                    </a:moveTo>
                    <a:lnTo>
                      <a:pt x="0" y="23"/>
                    </a:lnTo>
                    <a:lnTo>
                      <a:pt x="8" y="11"/>
                    </a:lnTo>
                    <a:lnTo>
                      <a:pt x="14" y="0"/>
                    </a:lnTo>
                    <a:lnTo>
                      <a:pt x="2461" y="0"/>
                    </a:lnTo>
                    <a:lnTo>
                      <a:pt x="2459" y="11"/>
                    </a:lnTo>
                    <a:lnTo>
                      <a:pt x="2455" y="23"/>
                    </a:lnTo>
                    <a:close/>
                  </a:path>
                </a:pathLst>
              </a:custGeom>
              <a:solidFill>
                <a:srgbClr val="EF9D0E"/>
              </a:solidFill>
              <a:ln w="9525">
                <a:noFill/>
                <a:round/>
                <a:headEnd/>
                <a:tailEnd/>
              </a:ln>
            </p:spPr>
            <p:txBody>
              <a:bodyPr/>
              <a:lstStyle/>
              <a:p>
                <a:endParaRPr lang="pt-BR"/>
              </a:p>
            </p:txBody>
          </p:sp>
          <p:sp>
            <p:nvSpPr>
              <p:cNvPr id="400515" name="Freeform 1155"/>
              <p:cNvSpPr>
                <a:spLocks/>
              </p:cNvSpPr>
              <p:nvPr/>
            </p:nvSpPr>
            <p:spPr bwMode="auto">
              <a:xfrm>
                <a:off x="974" y="3143"/>
                <a:ext cx="2454" cy="23"/>
              </a:xfrm>
              <a:custGeom>
                <a:avLst/>
                <a:gdLst/>
                <a:ahLst/>
                <a:cxnLst>
                  <a:cxn ang="0">
                    <a:pos x="2451" y="23"/>
                  </a:cxn>
                  <a:cxn ang="0">
                    <a:pos x="0" y="23"/>
                  </a:cxn>
                  <a:cxn ang="0">
                    <a:pos x="8" y="12"/>
                  </a:cxn>
                  <a:cxn ang="0">
                    <a:pos x="13" y="0"/>
                  </a:cxn>
                  <a:cxn ang="0">
                    <a:pos x="2454" y="0"/>
                  </a:cxn>
                  <a:cxn ang="0">
                    <a:pos x="2453" y="12"/>
                  </a:cxn>
                  <a:cxn ang="0">
                    <a:pos x="2451" y="23"/>
                  </a:cxn>
                </a:cxnLst>
                <a:rect l="0" t="0" r="r" b="b"/>
                <a:pathLst>
                  <a:path w="2454" h="23">
                    <a:moveTo>
                      <a:pt x="2451" y="23"/>
                    </a:moveTo>
                    <a:lnTo>
                      <a:pt x="0" y="23"/>
                    </a:lnTo>
                    <a:lnTo>
                      <a:pt x="8" y="12"/>
                    </a:lnTo>
                    <a:lnTo>
                      <a:pt x="13" y="0"/>
                    </a:lnTo>
                    <a:lnTo>
                      <a:pt x="2454" y="0"/>
                    </a:lnTo>
                    <a:lnTo>
                      <a:pt x="2453" y="12"/>
                    </a:lnTo>
                    <a:lnTo>
                      <a:pt x="2451" y="23"/>
                    </a:lnTo>
                    <a:close/>
                  </a:path>
                </a:pathLst>
              </a:custGeom>
              <a:solidFill>
                <a:srgbClr val="EF9C12"/>
              </a:solidFill>
              <a:ln w="9525">
                <a:noFill/>
                <a:round/>
                <a:headEnd/>
                <a:tailEnd/>
              </a:ln>
            </p:spPr>
            <p:txBody>
              <a:bodyPr/>
              <a:lstStyle/>
              <a:p>
                <a:endParaRPr lang="pt-BR"/>
              </a:p>
            </p:txBody>
          </p:sp>
          <p:sp>
            <p:nvSpPr>
              <p:cNvPr id="400516" name="Freeform 1156"/>
              <p:cNvSpPr>
                <a:spLocks/>
              </p:cNvSpPr>
              <p:nvPr/>
            </p:nvSpPr>
            <p:spPr bwMode="auto">
              <a:xfrm>
                <a:off x="980" y="3130"/>
                <a:ext cx="2450" cy="25"/>
              </a:xfrm>
              <a:custGeom>
                <a:avLst/>
                <a:gdLst/>
                <a:ahLst/>
                <a:cxnLst>
                  <a:cxn ang="0">
                    <a:pos x="2447" y="25"/>
                  </a:cxn>
                  <a:cxn ang="0">
                    <a:pos x="0" y="25"/>
                  </a:cxn>
                  <a:cxn ang="0">
                    <a:pos x="7" y="13"/>
                  </a:cxn>
                  <a:cxn ang="0">
                    <a:pos x="13" y="0"/>
                  </a:cxn>
                  <a:cxn ang="0">
                    <a:pos x="2450" y="0"/>
                  </a:cxn>
                  <a:cxn ang="0">
                    <a:pos x="2448" y="13"/>
                  </a:cxn>
                  <a:cxn ang="0">
                    <a:pos x="2447" y="25"/>
                  </a:cxn>
                </a:cxnLst>
                <a:rect l="0" t="0" r="r" b="b"/>
                <a:pathLst>
                  <a:path w="2450" h="25">
                    <a:moveTo>
                      <a:pt x="2447" y="25"/>
                    </a:moveTo>
                    <a:lnTo>
                      <a:pt x="0" y="25"/>
                    </a:lnTo>
                    <a:lnTo>
                      <a:pt x="7" y="13"/>
                    </a:lnTo>
                    <a:lnTo>
                      <a:pt x="13" y="0"/>
                    </a:lnTo>
                    <a:lnTo>
                      <a:pt x="2450" y="0"/>
                    </a:lnTo>
                    <a:lnTo>
                      <a:pt x="2448" y="13"/>
                    </a:lnTo>
                    <a:lnTo>
                      <a:pt x="2447" y="25"/>
                    </a:lnTo>
                    <a:close/>
                  </a:path>
                </a:pathLst>
              </a:custGeom>
              <a:solidFill>
                <a:srgbClr val="EE9B13"/>
              </a:solidFill>
              <a:ln w="9525">
                <a:noFill/>
                <a:round/>
                <a:headEnd/>
                <a:tailEnd/>
              </a:ln>
            </p:spPr>
            <p:txBody>
              <a:bodyPr/>
              <a:lstStyle/>
              <a:p>
                <a:endParaRPr lang="pt-BR"/>
              </a:p>
            </p:txBody>
          </p:sp>
          <p:sp>
            <p:nvSpPr>
              <p:cNvPr id="400517" name="Freeform 1157"/>
              <p:cNvSpPr>
                <a:spLocks/>
              </p:cNvSpPr>
              <p:nvPr/>
            </p:nvSpPr>
            <p:spPr bwMode="auto">
              <a:xfrm>
                <a:off x="987" y="3118"/>
                <a:ext cx="2447" cy="25"/>
              </a:xfrm>
              <a:custGeom>
                <a:avLst/>
                <a:gdLst/>
                <a:ahLst/>
                <a:cxnLst>
                  <a:cxn ang="0">
                    <a:pos x="2441" y="25"/>
                  </a:cxn>
                  <a:cxn ang="0">
                    <a:pos x="0" y="25"/>
                  </a:cxn>
                  <a:cxn ang="0">
                    <a:pos x="6" y="12"/>
                  </a:cxn>
                  <a:cxn ang="0">
                    <a:pos x="10" y="0"/>
                  </a:cxn>
                  <a:cxn ang="0">
                    <a:pos x="2447" y="0"/>
                  </a:cxn>
                  <a:cxn ang="0">
                    <a:pos x="2443" y="12"/>
                  </a:cxn>
                  <a:cxn ang="0">
                    <a:pos x="2441" y="25"/>
                  </a:cxn>
                </a:cxnLst>
                <a:rect l="0" t="0" r="r" b="b"/>
                <a:pathLst>
                  <a:path w="2447" h="25">
                    <a:moveTo>
                      <a:pt x="2441" y="25"/>
                    </a:moveTo>
                    <a:lnTo>
                      <a:pt x="0" y="25"/>
                    </a:lnTo>
                    <a:lnTo>
                      <a:pt x="6" y="12"/>
                    </a:lnTo>
                    <a:lnTo>
                      <a:pt x="10" y="0"/>
                    </a:lnTo>
                    <a:lnTo>
                      <a:pt x="2447" y="0"/>
                    </a:lnTo>
                    <a:lnTo>
                      <a:pt x="2443" y="12"/>
                    </a:lnTo>
                    <a:lnTo>
                      <a:pt x="2441" y="25"/>
                    </a:lnTo>
                    <a:close/>
                  </a:path>
                </a:pathLst>
              </a:custGeom>
              <a:solidFill>
                <a:srgbClr val="EE9A15"/>
              </a:solidFill>
              <a:ln w="9525">
                <a:noFill/>
                <a:round/>
                <a:headEnd/>
                <a:tailEnd/>
              </a:ln>
            </p:spPr>
            <p:txBody>
              <a:bodyPr/>
              <a:lstStyle/>
              <a:p>
                <a:endParaRPr lang="pt-BR"/>
              </a:p>
            </p:txBody>
          </p:sp>
          <p:sp>
            <p:nvSpPr>
              <p:cNvPr id="400518" name="Freeform 1158"/>
              <p:cNvSpPr>
                <a:spLocks/>
              </p:cNvSpPr>
              <p:nvPr/>
            </p:nvSpPr>
            <p:spPr bwMode="auto">
              <a:xfrm>
                <a:off x="993" y="3107"/>
                <a:ext cx="2443" cy="23"/>
              </a:xfrm>
              <a:custGeom>
                <a:avLst/>
                <a:gdLst/>
                <a:ahLst/>
                <a:cxnLst>
                  <a:cxn ang="0">
                    <a:pos x="2437" y="23"/>
                  </a:cxn>
                  <a:cxn ang="0">
                    <a:pos x="0" y="23"/>
                  </a:cxn>
                  <a:cxn ang="0">
                    <a:pos x="4" y="11"/>
                  </a:cxn>
                  <a:cxn ang="0">
                    <a:pos x="8" y="0"/>
                  </a:cxn>
                  <a:cxn ang="0">
                    <a:pos x="2443" y="0"/>
                  </a:cxn>
                  <a:cxn ang="0">
                    <a:pos x="2441" y="11"/>
                  </a:cxn>
                  <a:cxn ang="0">
                    <a:pos x="2437" y="23"/>
                  </a:cxn>
                </a:cxnLst>
                <a:rect l="0" t="0" r="r" b="b"/>
                <a:pathLst>
                  <a:path w="2443" h="23">
                    <a:moveTo>
                      <a:pt x="2437" y="23"/>
                    </a:moveTo>
                    <a:lnTo>
                      <a:pt x="0" y="23"/>
                    </a:lnTo>
                    <a:lnTo>
                      <a:pt x="4" y="11"/>
                    </a:lnTo>
                    <a:lnTo>
                      <a:pt x="8" y="0"/>
                    </a:lnTo>
                    <a:lnTo>
                      <a:pt x="2443" y="0"/>
                    </a:lnTo>
                    <a:lnTo>
                      <a:pt x="2441" y="11"/>
                    </a:lnTo>
                    <a:lnTo>
                      <a:pt x="2437" y="23"/>
                    </a:lnTo>
                    <a:close/>
                  </a:path>
                </a:pathLst>
              </a:custGeom>
              <a:solidFill>
                <a:srgbClr val="EE9919"/>
              </a:solidFill>
              <a:ln w="9525">
                <a:noFill/>
                <a:round/>
                <a:headEnd/>
                <a:tailEnd/>
              </a:ln>
            </p:spPr>
            <p:txBody>
              <a:bodyPr/>
              <a:lstStyle/>
              <a:p>
                <a:endParaRPr lang="pt-BR"/>
              </a:p>
            </p:txBody>
          </p:sp>
          <p:sp>
            <p:nvSpPr>
              <p:cNvPr id="400519" name="Freeform 1159"/>
              <p:cNvSpPr>
                <a:spLocks/>
              </p:cNvSpPr>
              <p:nvPr/>
            </p:nvSpPr>
            <p:spPr bwMode="auto">
              <a:xfrm>
                <a:off x="997" y="3095"/>
                <a:ext cx="2441" cy="23"/>
              </a:xfrm>
              <a:custGeom>
                <a:avLst/>
                <a:gdLst/>
                <a:ahLst/>
                <a:cxnLst>
                  <a:cxn ang="0">
                    <a:pos x="2437" y="23"/>
                  </a:cxn>
                  <a:cxn ang="0">
                    <a:pos x="0" y="23"/>
                  </a:cxn>
                  <a:cxn ang="0">
                    <a:pos x="4" y="12"/>
                  </a:cxn>
                  <a:cxn ang="0">
                    <a:pos x="8" y="0"/>
                  </a:cxn>
                  <a:cxn ang="0">
                    <a:pos x="2441" y="0"/>
                  </a:cxn>
                  <a:cxn ang="0">
                    <a:pos x="2439" y="12"/>
                  </a:cxn>
                  <a:cxn ang="0">
                    <a:pos x="2437" y="23"/>
                  </a:cxn>
                </a:cxnLst>
                <a:rect l="0" t="0" r="r" b="b"/>
                <a:pathLst>
                  <a:path w="2441" h="23">
                    <a:moveTo>
                      <a:pt x="2437" y="23"/>
                    </a:moveTo>
                    <a:lnTo>
                      <a:pt x="0" y="23"/>
                    </a:lnTo>
                    <a:lnTo>
                      <a:pt x="4" y="12"/>
                    </a:lnTo>
                    <a:lnTo>
                      <a:pt x="8" y="0"/>
                    </a:lnTo>
                    <a:lnTo>
                      <a:pt x="2441" y="0"/>
                    </a:lnTo>
                    <a:lnTo>
                      <a:pt x="2439" y="12"/>
                    </a:lnTo>
                    <a:lnTo>
                      <a:pt x="2437" y="23"/>
                    </a:lnTo>
                    <a:close/>
                  </a:path>
                </a:pathLst>
              </a:custGeom>
              <a:solidFill>
                <a:srgbClr val="EE981A"/>
              </a:solidFill>
              <a:ln w="9525">
                <a:noFill/>
                <a:round/>
                <a:headEnd/>
                <a:tailEnd/>
              </a:ln>
            </p:spPr>
            <p:txBody>
              <a:bodyPr/>
              <a:lstStyle/>
              <a:p>
                <a:endParaRPr lang="pt-BR"/>
              </a:p>
            </p:txBody>
          </p:sp>
          <p:sp>
            <p:nvSpPr>
              <p:cNvPr id="400520" name="Freeform 1160"/>
              <p:cNvSpPr>
                <a:spLocks/>
              </p:cNvSpPr>
              <p:nvPr/>
            </p:nvSpPr>
            <p:spPr bwMode="auto">
              <a:xfrm>
                <a:off x="1001" y="3084"/>
                <a:ext cx="2437" cy="23"/>
              </a:xfrm>
              <a:custGeom>
                <a:avLst/>
                <a:gdLst/>
                <a:ahLst/>
                <a:cxnLst>
                  <a:cxn ang="0">
                    <a:pos x="2435" y="23"/>
                  </a:cxn>
                  <a:cxn ang="0">
                    <a:pos x="0" y="23"/>
                  </a:cxn>
                  <a:cxn ang="0">
                    <a:pos x="4" y="11"/>
                  </a:cxn>
                  <a:cxn ang="0">
                    <a:pos x="6" y="0"/>
                  </a:cxn>
                  <a:cxn ang="0">
                    <a:pos x="2437" y="0"/>
                  </a:cxn>
                  <a:cxn ang="0">
                    <a:pos x="2437" y="11"/>
                  </a:cxn>
                  <a:cxn ang="0">
                    <a:pos x="2435" y="23"/>
                  </a:cxn>
                </a:cxnLst>
                <a:rect l="0" t="0" r="r" b="b"/>
                <a:pathLst>
                  <a:path w="2437" h="23">
                    <a:moveTo>
                      <a:pt x="2435" y="23"/>
                    </a:moveTo>
                    <a:lnTo>
                      <a:pt x="0" y="23"/>
                    </a:lnTo>
                    <a:lnTo>
                      <a:pt x="4" y="11"/>
                    </a:lnTo>
                    <a:lnTo>
                      <a:pt x="6" y="0"/>
                    </a:lnTo>
                    <a:lnTo>
                      <a:pt x="2437" y="0"/>
                    </a:lnTo>
                    <a:lnTo>
                      <a:pt x="2437" y="11"/>
                    </a:lnTo>
                    <a:lnTo>
                      <a:pt x="2435" y="23"/>
                    </a:lnTo>
                    <a:close/>
                  </a:path>
                </a:pathLst>
              </a:custGeom>
              <a:solidFill>
                <a:srgbClr val="ED971C"/>
              </a:solidFill>
              <a:ln w="9525">
                <a:noFill/>
                <a:round/>
                <a:headEnd/>
                <a:tailEnd/>
              </a:ln>
            </p:spPr>
            <p:txBody>
              <a:bodyPr/>
              <a:lstStyle/>
              <a:p>
                <a:endParaRPr lang="pt-BR"/>
              </a:p>
            </p:txBody>
          </p:sp>
          <p:sp>
            <p:nvSpPr>
              <p:cNvPr id="400521" name="Freeform 1161"/>
              <p:cNvSpPr>
                <a:spLocks/>
              </p:cNvSpPr>
              <p:nvPr/>
            </p:nvSpPr>
            <p:spPr bwMode="auto">
              <a:xfrm>
                <a:off x="1005" y="3072"/>
                <a:ext cx="2435" cy="23"/>
              </a:xfrm>
              <a:custGeom>
                <a:avLst/>
                <a:gdLst/>
                <a:ahLst/>
                <a:cxnLst>
                  <a:cxn ang="0">
                    <a:pos x="2433" y="23"/>
                  </a:cxn>
                  <a:cxn ang="0">
                    <a:pos x="0" y="23"/>
                  </a:cxn>
                  <a:cxn ang="0">
                    <a:pos x="2" y="12"/>
                  </a:cxn>
                  <a:cxn ang="0">
                    <a:pos x="4" y="0"/>
                  </a:cxn>
                  <a:cxn ang="0">
                    <a:pos x="2435" y="0"/>
                  </a:cxn>
                  <a:cxn ang="0">
                    <a:pos x="2433" y="12"/>
                  </a:cxn>
                  <a:cxn ang="0">
                    <a:pos x="2433" y="23"/>
                  </a:cxn>
                </a:cxnLst>
                <a:rect l="0" t="0" r="r" b="b"/>
                <a:pathLst>
                  <a:path w="2435" h="23">
                    <a:moveTo>
                      <a:pt x="2433" y="23"/>
                    </a:moveTo>
                    <a:lnTo>
                      <a:pt x="0" y="23"/>
                    </a:lnTo>
                    <a:lnTo>
                      <a:pt x="2" y="12"/>
                    </a:lnTo>
                    <a:lnTo>
                      <a:pt x="4" y="0"/>
                    </a:lnTo>
                    <a:lnTo>
                      <a:pt x="2435" y="0"/>
                    </a:lnTo>
                    <a:lnTo>
                      <a:pt x="2433" y="12"/>
                    </a:lnTo>
                    <a:lnTo>
                      <a:pt x="2433" y="23"/>
                    </a:lnTo>
                    <a:close/>
                  </a:path>
                </a:pathLst>
              </a:custGeom>
              <a:solidFill>
                <a:srgbClr val="ED961D"/>
              </a:solidFill>
              <a:ln w="9525">
                <a:noFill/>
                <a:round/>
                <a:headEnd/>
                <a:tailEnd/>
              </a:ln>
            </p:spPr>
            <p:txBody>
              <a:bodyPr/>
              <a:lstStyle/>
              <a:p>
                <a:endParaRPr lang="pt-BR"/>
              </a:p>
            </p:txBody>
          </p:sp>
          <p:sp>
            <p:nvSpPr>
              <p:cNvPr id="400522" name="Freeform 1162"/>
              <p:cNvSpPr>
                <a:spLocks/>
              </p:cNvSpPr>
              <p:nvPr/>
            </p:nvSpPr>
            <p:spPr bwMode="auto">
              <a:xfrm>
                <a:off x="1007" y="3061"/>
                <a:ext cx="2435" cy="23"/>
              </a:xfrm>
              <a:custGeom>
                <a:avLst/>
                <a:gdLst/>
                <a:ahLst/>
                <a:cxnLst>
                  <a:cxn ang="0">
                    <a:pos x="2431" y="23"/>
                  </a:cxn>
                  <a:cxn ang="0">
                    <a:pos x="0" y="23"/>
                  </a:cxn>
                  <a:cxn ang="0">
                    <a:pos x="2" y="11"/>
                  </a:cxn>
                  <a:cxn ang="0">
                    <a:pos x="2" y="0"/>
                  </a:cxn>
                  <a:cxn ang="0">
                    <a:pos x="2435" y="0"/>
                  </a:cxn>
                  <a:cxn ang="0">
                    <a:pos x="2433" y="11"/>
                  </a:cxn>
                  <a:cxn ang="0">
                    <a:pos x="2431" y="23"/>
                  </a:cxn>
                </a:cxnLst>
                <a:rect l="0" t="0" r="r" b="b"/>
                <a:pathLst>
                  <a:path w="2435" h="23">
                    <a:moveTo>
                      <a:pt x="2431" y="23"/>
                    </a:moveTo>
                    <a:lnTo>
                      <a:pt x="0" y="23"/>
                    </a:lnTo>
                    <a:lnTo>
                      <a:pt x="2" y="11"/>
                    </a:lnTo>
                    <a:lnTo>
                      <a:pt x="2" y="0"/>
                    </a:lnTo>
                    <a:lnTo>
                      <a:pt x="2435" y="0"/>
                    </a:lnTo>
                    <a:lnTo>
                      <a:pt x="2433" y="11"/>
                    </a:lnTo>
                    <a:lnTo>
                      <a:pt x="2431" y="23"/>
                    </a:lnTo>
                    <a:close/>
                  </a:path>
                </a:pathLst>
              </a:custGeom>
              <a:solidFill>
                <a:srgbClr val="ED951F"/>
              </a:solidFill>
              <a:ln w="9525">
                <a:noFill/>
                <a:round/>
                <a:headEnd/>
                <a:tailEnd/>
              </a:ln>
            </p:spPr>
            <p:txBody>
              <a:bodyPr/>
              <a:lstStyle/>
              <a:p>
                <a:endParaRPr lang="pt-BR"/>
              </a:p>
            </p:txBody>
          </p:sp>
          <p:sp>
            <p:nvSpPr>
              <p:cNvPr id="400523" name="Freeform 1163"/>
              <p:cNvSpPr>
                <a:spLocks/>
              </p:cNvSpPr>
              <p:nvPr/>
            </p:nvSpPr>
            <p:spPr bwMode="auto">
              <a:xfrm>
                <a:off x="1009" y="3049"/>
                <a:ext cx="2435" cy="23"/>
              </a:xfrm>
              <a:custGeom>
                <a:avLst/>
                <a:gdLst/>
                <a:ahLst/>
                <a:cxnLst>
                  <a:cxn ang="0">
                    <a:pos x="2431" y="23"/>
                  </a:cxn>
                  <a:cxn ang="0">
                    <a:pos x="0" y="23"/>
                  </a:cxn>
                  <a:cxn ang="0">
                    <a:pos x="0" y="12"/>
                  </a:cxn>
                  <a:cxn ang="0">
                    <a:pos x="0" y="0"/>
                  </a:cxn>
                  <a:cxn ang="0">
                    <a:pos x="2435" y="0"/>
                  </a:cxn>
                  <a:cxn ang="0">
                    <a:pos x="2433" y="12"/>
                  </a:cxn>
                  <a:cxn ang="0">
                    <a:pos x="2431" y="23"/>
                  </a:cxn>
                </a:cxnLst>
                <a:rect l="0" t="0" r="r" b="b"/>
                <a:pathLst>
                  <a:path w="2435" h="23">
                    <a:moveTo>
                      <a:pt x="2431" y="23"/>
                    </a:moveTo>
                    <a:lnTo>
                      <a:pt x="0" y="23"/>
                    </a:lnTo>
                    <a:lnTo>
                      <a:pt x="0" y="12"/>
                    </a:lnTo>
                    <a:lnTo>
                      <a:pt x="0" y="0"/>
                    </a:lnTo>
                    <a:lnTo>
                      <a:pt x="2435" y="0"/>
                    </a:lnTo>
                    <a:lnTo>
                      <a:pt x="2433" y="12"/>
                    </a:lnTo>
                    <a:lnTo>
                      <a:pt x="2431" y="23"/>
                    </a:lnTo>
                    <a:close/>
                  </a:path>
                </a:pathLst>
              </a:custGeom>
              <a:solidFill>
                <a:srgbClr val="ED941F"/>
              </a:solidFill>
              <a:ln w="9525">
                <a:noFill/>
                <a:round/>
                <a:headEnd/>
                <a:tailEnd/>
              </a:ln>
            </p:spPr>
            <p:txBody>
              <a:bodyPr/>
              <a:lstStyle/>
              <a:p>
                <a:endParaRPr lang="pt-BR"/>
              </a:p>
            </p:txBody>
          </p:sp>
          <p:sp>
            <p:nvSpPr>
              <p:cNvPr id="400524" name="Freeform 1164"/>
              <p:cNvSpPr>
                <a:spLocks/>
              </p:cNvSpPr>
              <p:nvPr/>
            </p:nvSpPr>
            <p:spPr bwMode="auto">
              <a:xfrm>
                <a:off x="1007" y="3038"/>
                <a:ext cx="2437" cy="23"/>
              </a:xfrm>
              <a:custGeom>
                <a:avLst/>
                <a:gdLst/>
                <a:ahLst/>
                <a:cxnLst>
                  <a:cxn ang="0">
                    <a:pos x="2435" y="23"/>
                  </a:cxn>
                  <a:cxn ang="0">
                    <a:pos x="2" y="23"/>
                  </a:cxn>
                  <a:cxn ang="0">
                    <a:pos x="2" y="11"/>
                  </a:cxn>
                  <a:cxn ang="0">
                    <a:pos x="0" y="0"/>
                  </a:cxn>
                  <a:cxn ang="0">
                    <a:pos x="2437" y="0"/>
                  </a:cxn>
                  <a:cxn ang="0">
                    <a:pos x="2437" y="11"/>
                  </a:cxn>
                  <a:cxn ang="0">
                    <a:pos x="2435" y="23"/>
                  </a:cxn>
                </a:cxnLst>
                <a:rect l="0" t="0" r="r" b="b"/>
                <a:pathLst>
                  <a:path w="2437" h="23">
                    <a:moveTo>
                      <a:pt x="2435" y="23"/>
                    </a:moveTo>
                    <a:lnTo>
                      <a:pt x="2" y="23"/>
                    </a:lnTo>
                    <a:lnTo>
                      <a:pt x="2" y="11"/>
                    </a:lnTo>
                    <a:lnTo>
                      <a:pt x="0" y="0"/>
                    </a:lnTo>
                    <a:lnTo>
                      <a:pt x="2437" y="0"/>
                    </a:lnTo>
                    <a:lnTo>
                      <a:pt x="2437" y="11"/>
                    </a:lnTo>
                    <a:lnTo>
                      <a:pt x="2435" y="23"/>
                    </a:lnTo>
                    <a:close/>
                  </a:path>
                </a:pathLst>
              </a:custGeom>
              <a:solidFill>
                <a:srgbClr val="ED941F"/>
              </a:solidFill>
              <a:ln w="9525">
                <a:noFill/>
                <a:round/>
                <a:headEnd/>
                <a:tailEnd/>
              </a:ln>
            </p:spPr>
            <p:txBody>
              <a:bodyPr/>
              <a:lstStyle/>
              <a:p>
                <a:endParaRPr lang="pt-BR"/>
              </a:p>
            </p:txBody>
          </p:sp>
          <p:sp>
            <p:nvSpPr>
              <p:cNvPr id="400525" name="Freeform 1165"/>
              <p:cNvSpPr>
                <a:spLocks/>
              </p:cNvSpPr>
              <p:nvPr/>
            </p:nvSpPr>
            <p:spPr bwMode="auto">
              <a:xfrm>
                <a:off x="1005" y="3026"/>
                <a:ext cx="2441" cy="23"/>
              </a:xfrm>
              <a:custGeom>
                <a:avLst/>
                <a:gdLst/>
                <a:ahLst/>
                <a:cxnLst>
                  <a:cxn ang="0">
                    <a:pos x="2439" y="23"/>
                  </a:cxn>
                  <a:cxn ang="0">
                    <a:pos x="4" y="23"/>
                  </a:cxn>
                  <a:cxn ang="0">
                    <a:pos x="2" y="12"/>
                  </a:cxn>
                  <a:cxn ang="0">
                    <a:pos x="0" y="0"/>
                  </a:cxn>
                  <a:cxn ang="0">
                    <a:pos x="2441" y="0"/>
                  </a:cxn>
                  <a:cxn ang="0">
                    <a:pos x="2439" y="12"/>
                  </a:cxn>
                  <a:cxn ang="0">
                    <a:pos x="2439" y="23"/>
                  </a:cxn>
                </a:cxnLst>
                <a:rect l="0" t="0" r="r" b="b"/>
                <a:pathLst>
                  <a:path w="2441" h="23">
                    <a:moveTo>
                      <a:pt x="2439" y="23"/>
                    </a:moveTo>
                    <a:lnTo>
                      <a:pt x="4" y="23"/>
                    </a:lnTo>
                    <a:lnTo>
                      <a:pt x="2" y="12"/>
                    </a:lnTo>
                    <a:lnTo>
                      <a:pt x="0" y="0"/>
                    </a:lnTo>
                    <a:lnTo>
                      <a:pt x="2441" y="0"/>
                    </a:lnTo>
                    <a:lnTo>
                      <a:pt x="2439" y="12"/>
                    </a:lnTo>
                    <a:lnTo>
                      <a:pt x="2439" y="23"/>
                    </a:lnTo>
                    <a:close/>
                  </a:path>
                </a:pathLst>
              </a:custGeom>
              <a:solidFill>
                <a:srgbClr val="EC931E"/>
              </a:solidFill>
              <a:ln w="9525">
                <a:noFill/>
                <a:round/>
                <a:headEnd/>
                <a:tailEnd/>
              </a:ln>
            </p:spPr>
            <p:txBody>
              <a:bodyPr/>
              <a:lstStyle/>
              <a:p>
                <a:endParaRPr lang="pt-BR"/>
              </a:p>
            </p:txBody>
          </p:sp>
          <p:sp>
            <p:nvSpPr>
              <p:cNvPr id="400526" name="Freeform 1166"/>
              <p:cNvSpPr>
                <a:spLocks/>
              </p:cNvSpPr>
              <p:nvPr/>
            </p:nvSpPr>
            <p:spPr bwMode="auto">
              <a:xfrm>
                <a:off x="1003" y="3013"/>
                <a:ext cx="2443" cy="25"/>
              </a:xfrm>
              <a:custGeom>
                <a:avLst/>
                <a:gdLst/>
                <a:ahLst/>
                <a:cxnLst>
                  <a:cxn ang="0">
                    <a:pos x="2441" y="25"/>
                  </a:cxn>
                  <a:cxn ang="0">
                    <a:pos x="4" y="25"/>
                  </a:cxn>
                  <a:cxn ang="0">
                    <a:pos x="2" y="13"/>
                  </a:cxn>
                  <a:cxn ang="0">
                    <a:pos x="0" y="0"/>
                  </a:cxn>
                  <a:cxn ang="0">
                    <a:pos x="2443" y="0"/>
                  </a:cxn>
                  <a:cxn ang="0">
                    <a:pos x="2443" y="13"/>
                  </a:cxn>
                  <a:cxn ang="0">
                    <a:pos x="2441" y="25"/>
                  </a:cxn>
                </a:cxnLst>
                <a:rect l="0" t="0" r="r" b="b"/>
                <a:pathLst>
                  <a:path w="2443" h="25">
                    <a:moveTo>
                      <a:pt x="2441" y="25"/>
                    </a:moveTo>
                    <a:lnTo>
                      <a:pt x="4" y="25"/>
                    </a:lnTo>
                    <a:lnTo>
                      <a:pt x="2" y="13"/>
                    </a:lnTo>
                    <a:lnTo>
                      <a:pt x="0" y="0"/>
                    </a:lnTo>
                    <a:lnTo>
                      <a:pt x="2443" y="0"/>
                    </a:lnTo>
                    <a:lnTo>
                      <a:pt x="2443" y="13"/>
                    </a:lnTo>
                    <a:lnTo>
                      <a:pt x="2441" y="25"/>
                    </a:lnTo>
                    <a:close/>
                  </a:path>
                </a:pathLst>
              </a:custGeom>
              <a:solidFill>
                <a:srgbClr val="EC921E"/>
              </a:solidFill>
              <a:ln w="9525">
                <a:noFill/>
                <a:round/>
                <a:headEnd/>
                <a:tailEnd/>
              </a:ln>
            </p:spPr>
            <p:txBody>
              <a:bodyPr/>
              <a:lstStyle/>
              <a:p>
                <a:endParaRPr lang="pt-BR"/>
              </a:p>
            </p:txBody>
          </p:sp>
          <p:sp>
            <p:nvSpPr>
              <p:cNvPr id="400527" name="Freeform 1167"/>
              <p:cNvSpPr>
                <a:spLocks/>
              </p:cNvSpPr>
              <p:nvPr/>
            </p:nvSpPr>
            <p:spPr bwMode="auto">
              <a:xfrm>
                <a:off x="999" y="3001"/>
                <a:ext cx="2447" cy="25"/>
              </a:xfrm>
              <a:custGeom>
                <a:avLst/>
                <a:gdLst/>
                <a:ahLst/>
                <a:cxnLst>
                  <a:cxn ang="0">
                    <a:pos x="2447" y="25"/>
                  </a:cxn>
                  <a:cxn ang="0">
                    <a:pos x="6" y="25"/>
                  </a:cxn>
                  <a:cxn ang="0">
                    <a:pos x="4" y="12"/>
                  </a:cxn>
                  <a:cxn ang="0">
                    <a:pos x="0" y="0"/>
                  </a:cxn>
                  <a:cxn ang="0">
                    <a:pos x="2447" y="0"/>
                  </a:cxn>
                  <a:cxn ang="0">
                    <a:pos x="2447" y="12"/>
                  </a:cxn>
                  <a:cxn ang="0">
                    <a:pos x="2447" y="25"/>
                  </a:cxn>
                </a:cxnLst>
                <a:rect l="0" t="0" r="r" b="b"/>
                <a:pathLst>
                  <a:path w="2447" h="25">
                    <a:moveTo>
                      <a:pt x="2447" y="25"/>
                    </a:moveTo>
                    <a:lnTo>
                      <a:pt x="6" y="25"/>
                    </a:lnTo>
                    <a:lnTo>
                      <a:pt x="4" y="12"/>
                    </a:lnTo>
                    <a:lnTo>
                      <a:pt x="0" y="0"/>
                    </a:lnTo>
                    <a:lnTo>
                      <a:pt x="2447" y="0"/>
                    </a:lnTo>
                    <a:lnTo>
                      <a:pt x="2447" y="12"/>
                    </a:lnTo>
                    <a:lnTo>
                      <a:pt x="2447" y="25"/>
                    </a:lnTo>
                    <a:close/>
                  </a:path>
                </a:pathLst>
              </a:custGeom>
              <a:solidFill>
                <a:srgbClr val="EC911E"/>
              </a:solidFill>
              <a:ln w="9525">
                <a:noFill/>
                <a:round/>
                <a:headEnd/>
                <a:tailEnd/>
              </a:ln>
            </p:spPr>
            <p:txBody>
              <a:bodyPr/>
              <a:lstStyle/>
              <a:p>
                <a:endParaRPr lang="pt-BR"/>
              </a:p>
            </p:txBody>
          </p:sp>
          <p:sp>
            <p:nvSpPr>
              <p:cNvPr id="400528" name="Freeform 1168"/>
              <p:cNvSpPr>
                <a:spLocks/>
              </p:cNvSpPr>
              <p:nvPr/>
            </p:nvSpPr>
            <p:spPr bwMode="auto">
              <a:xfrm>
                <a:off x="995" y="2990"/>
                <a:ext cx="2451" cy="23"/>
              </a:xfrm>
              <a:custGeom>
                <a:avLst/>
                <a:gdLst/>
                <a:ahLst/>
                <a:cxnLst>
                  <a:cxn ang="0">
                    <a:pos x="2451" y="23"/>
                  </a:cxn>
                  <a:cxn ang="0">
                    <a:pos x="8" y="23"/>
                  </a:cxn>
                  <a:cxn ang="0">
                    <a:pos x="4" y="11"/>
                  </a:cxn>
                  <a:cxn ang="0">
                    <a:pos x="0" y="0"/>
                  </a:cxn>
                  <a:cxn ang="0">
                    <a:pos x="2451" y="0"/>
                  </a:cxn>
                  <a:cxn ang="0">
                    <a:pos x="2451" y="11"/>
                  </a:cxn>
                  <a:cxn ang="0">
                    <a:pos x="2451" y="23"/>
                  </a:cxn>
                </a:cxnLst>
                <a:rect l="0" t="0" r="r" b="b"/>
                <a:pathLst>
                  <a:path w="2451" h="23">
                    <a:moveTo>
                      <a:pt x="2451" y="23"/>
                    </a:moveTo>
                    <a:lnTo>
                      <a:pt x="8" y="23"/>
                    </a:lnTo>
                    <a:lnTo>
                      <a:pt x="4" y="11"/>
                    </a:lnTo>
                    <a:lnTo>
                      <a:pt x="0" y="0"/>
                    </a:lnTo>
                    <a:lnTo>
                      <a:pt x="2451" y="0"/>
                    </a:lnTo>
                    <a:lnTo>
                      <a:pt x="2451" y="11"/>
                    </a:lnTo>
                    <a:lnTo>
                      <a:pt x="2451" y="23"/>
                    </a:lnTo>
                    <a:close/>
                  </a:path>
                </a:pathLst>
              </a:custGeom>
              <a:solidFill>
                <a:srgbClr val="EC911E"/>
              </a:solidFill>
              <a:ln w="9525">
                <a:noFill/>
                <a:round/>
                <a:headEnd/>
                <a:tailEnd/>
              </a:ln>
            </p:spPr>
            <p:txBody>
              <a:bodyPr/>
              <a:lstStyle/>
              <a:p>
                <a:endParaRPr lang="pt-BR"/>
              </a:p>
            </p:txBody>
          </p:sp>
          <p:sp>
            <p:nvSpPr>
              <p:cNvPr id="400529" name="Freeform 1169"/>
              <p:cNvSpPr>
                <a:spLocks/>
              </p:cNvSpPr>
              <p:nvPr/>
            </p:nvSpPr>
            <p:spPr bwMode="auto">
              <a:xfrm>
                <a:off x="991" y="2978"/>
                <a:ext cx="2455" cy="23"/>
              </a:xfrm>
              <a:custGeom>
                <a:avLst/>
                <a:gdLst/>
                <a:ahLst/>
                <a:cxnLst>
                  <a:cxn ang="0">
                    <a:pos x="2455" y="23"/>
                  </a:cxn>
                  <a:cxn ang="0">
                    <a:pos x="8" y="23"/>
                  </a:cxn>
                  <a:cxn ang="0">
                    <a:pos x="4" y="12"/>
                  </a:cxn>
                  <a:cxn ang="0">
                    <a:pos x="0" y="0"/>
                  </a:cxn>
                  <a:cxn ang="0">
                    <a:pos x="2455" y="0"/>
                  </a:cxn>
                  <a:cxn ang="0">
                    <a:pos x="2455" y="12"/>
                  </a:cxn>
                  <a:cxn ang="0">
                    <a:pos x="2455" y="23"/>
                  </a:cxn>
                </a:cxnLst>
                <a:rect l="0" t="0" r="r" b="b"/>
                <a:pathLst>
                  <a:path w="2455" h="23">
                    <a:moveTo>
                      <a:pt x="2455" y="23"/>
                    </a:moveTo>
                    <a:lnTo>
                      <a:pt x="8" y="23"/>
                    </a:lnTo>
                    <a:lnTo>
                      <a:pt x="4" y="12"/>
                    </a:lnTo>
                    <a:lnTo>
                      <a:pt x="0" y="0"/>
                    </a:lnTo>
                    <a:lnTo>
                      <a:pt x="2455" y="0"/>
                    </a:lnTo>
                    <a:lnTo>
                      <a:pt x="2455" y="12"/>
                    </a:lnTo>
                    <a:lnTo>
                      <a:pt x="2455" y="23"/>
                    </a:lnTo>
                    <a:close/>
                  </a:path>
                </a:pathLst>
              </a:custGeom>
              <a:solidFill>
                <a:srgbClr val="EC901E"/>
              </a:solidFill>
              <a:ln w="9525">
                <a:noFill/>
                <a:round/>
                <a:headEnd/>
                <a:tailEnd/>
              </a:ln>
            </p:spPr>
            <p:txBody>
              <a:bodyPr/>
              <a:lstStyle/>
              <a:p>
                <a:endParaRPr lang="pt-BR"/>
              </a:p>
            </p:txBody>
          </p:sp>
          <p:sp>
            <p:nvSpPr>
              <p:cNvPr id="400530" name="Freeform 1170"/>
              <p:cNvSpPr>
                <a:spLocks/>
              </p:cNvSpPr>
              <p:nvPr/>
            </p:nvSpPr>
            <p:spPr bwMode="auto">
              <a:xfrm>
                <a:off x="986" y="2967"/>
                <a:ext cx="2460" cy="23"/>
              </a:xfrm>
              <a:custGeom>
                <a:avLst/>
                <a:gdLst/>
                <a:ahLst/>
                <a:cxnLst>
                  <a:cxn ang="0">
                    <a:pos x="2460" y="23"/>
                  </a:cxn>
                  <a:cxn ang="0">
                    <a:pos x="9" y="23"/>
                  </a:cxn>
                  <a:cxn ang="0">
                    <a:pos x="5" y="11"/>
                  </a:cxn>
                  <a:cxn ang="0">
                    <a:pos x="0" y="0"/>
                  </a:cxn>
                  <a:cxn ang="0">
                    <a:pos x="2460" y="0"/>
                  </a:cxn>
                  <a:cxn ang="0">
                    <a:pos x="2460" y="11"/>
                  </a:cxn>
                  <a:cxn ang="0">
                    <a:pos x="2460" y="23"/>
                  </a:cxn>
                </a:cxnLst>
                <a:rect l="0" t="0" r="r" b="b"/>
                <a:pathLst>
                  <a:path w="2460" h="23">
                    <a:moveTo>
                      <a:pt x="2460" y="23"/>
                    </a:moveTo>
                    <a:lnTo>
                      <a:pt x="9" y="23"/>
                    </a:lnTo>
                    <a:lnTo>
                      <a:pt x="5" y="11"/>
                    </a:lnTo>
                    <a:lnTo>
                      <a:pt x="0" y="0"/>
                    </a:lnTo>
                    <a:lnTo>
                      <a:pt x="2460" y="0"/>
                    </a:lnTo>
                    <a:lnTo>
                      <a:pt x="2460" y="11"/>
                    </a:lnTo>
                    <a:lnTo>
                      <a:pt x="2460" y="23"/>
                    </a:lnTo>
                    <a:close/>
                  </a:path>
                </a:pathLst>
              </a:custGeom>
              <a:solidFill>
                <a:srgbClr val="EB8F1E"/>
              </a:solidFill>
              <a:ln w="9525">
                <a:noFill/>
                <a:round/>
                <a:headEnd/>
                <a:tailEnd/>
              </a:ln>
            </p:spPr>
            <p:txBody>
              <a:bodyPr/>
              <a:lstStyle/>
              <a:p>
                <a:endParaRPr lang="pt-BR"/>
              </a:p>
            </p:txBody>
          </p:sp>
          <p:sp>
            <p:nvSpPr>
              <p:cNvPr id="400531" name="Freeform 1171"/>
              <p:cNvSpPr>
                <a:spLocks/>
              </p:cNvSpPr>
              <p:nvPr/>
            </p:nvSpPr>
            <p:spPr bwMode="auto">
              <a:xfrm>
                <a:off x="978" y="2955"/>
                <a:ext cx="2468" cy="23"/>
              </a:xfrm>
              <a:custGeom>
                <a:avLst/>
                <a:gdLst/>
                <a:ahLst/>
                <a:cxnLst>
                  <a:cxn ang="0">
                    <a:pos x="2468" y="23"/>
                  </a:cxn>
                  <a:cxn ang="0">
                    <a:pos x="13" y="23"/>
                  </a:cxn>
                  <a:cxn ang="0">
                    <a:pos x="8" y="12"/>
                  </a:cxn>
                  <a:cxn ang="0">
                    <a:pos x="0" y="0"/>
                  </a:cxn>
                  <a:cxn ang="0">
                    <a:pos x="2468" y="0"/>
                  </a:cxn>
                  <a:cxn ang="0">
                    <a:pos x="2468" y="12"/>
                  </a:cxn>
                  <a:cxn ang="0">
                    <a:pos x="2468" y="23"/>
                  </a:cxn>
                </a:cxnLst>
                <a:rect l="0" t="0" r="r" b="b"/>
                <a:pathLst>
                  <a:path w="2468" h="23">
                    <a:moveTo>
                      <a:pt x="2468" y="23"/>
                    </a:moveTo>
                    <a:lnTo>
                      <a:pt x="13" y="23"/>
                    </a:lnTo>
                    <a:lnTo>
                      <a:pt x="8" y="12"/>
                    </a:lnTo>
                    <a:lnTo>
                      <a:pt x="0" y="0"/>
                    </a:lnTo>
                    <a:lnTo>
                      <a:pt x="2468" y="0"/>
                    </a:lnTo>
                    <a:lnTo>
                      <a:pt x="2468" y="12"/>
                    </a:lnTo>
                    <a:lnTo>
                      <a:pt x="2468" y="23"/>
                    </a:lnTo>
                    <a:close/>
                  </a:path>
                </a:pathLst>
              </a:custGeom>
              <a:solidFill>
                <a:srgbClr val="EB8E1D"/>
              </a:solidFill>
              <a:ln w="9525">
                <a:noFill/>
                <a:round/>
                <a:headEnd/>
                <a:tailEnd/>
              </a:ln>
            </p:spPr>
            <p:txBody>
              <a:bodyPr/>
              <a:lstStyle/>
              <a:p>
                <a:endParaRPr lang="pt-BR"/>
              </a:p>
            </p:txBody>
          </p:sp>
          <p:sp>
            <p:nvSpPr>
              <p:cNvPr id="400532" name="Freeform 1172"/>
              <p:cNvSpPr>
                <a:spLocks/>
              </p:cNvSpPr>
              <p:nvPr/>
            </p:nvSpPr>
            <p:spPr bwMode="auto">
              <a:xfrm>
                <a:off x="970" y="2944"/>
                <a:ext cx="2476" cy="23"/>
              </a:xfrm>
              <a:custGeom>
                <a:avLst/>
                <a:gdLst/>
                <a:ahLst/>
                <a:cxnLst>
                  <a:cxn ang="0">
                    <a:pos x="2476" y="23"/>
                  </a:cxn>
                  <a:cxn ang="0">
                    <a:pos x="16" y="23"/>
                  </a:cxn>
                  <a:cxn ang="0">
                    <a:pos x="8" y="11"/>
                  </a:cxn>
                  <a:cxn ang="0">
                    <a:pos x="0" y="0"/>
                  </a:cxn>
                  <a:cxn ang="0">
                    <a:pos x="2476" y="0"/>
                  </a:cxn>
                  <a:cxn ang="0">
                    <a:pos x="2476" y="11"/>
                  </a:cxn>
                  <a:cxn ang="0">
                    <a:pos x="2476" y="23"/>
                  </a:cxn>
                </a:cxnLst>
                <a:rect l="0" t="0" r="r" b="b"/>
                <a:pathLst>
                  <a:path w="2476" h="23">
                    <a:moveTo>
                      <a:pt x="2476" y="23"/>
                    </a:moveTo>
                    <a:lnTo>
                      <a:pt x="16" y="23"/>
                    </a:lnTo>
                    <a:lnTo>
                      <a:pt x="8" y="11"/>
                    </a:lnTo>
                    <a:lnTo>
                      <a:pt x="0" y="0"/>
                    </a:lnTo>
                    <a:lnTo>
                      <a:pt x="2476" y="0"/>
                    </a:lnTo>
                    <a:lnTo>
                      <a:pt x="2476" y="11"/>
                    </a:lnTo>
                    <a:lnTo>
                      <a:pt x="2476" y="23"/>
                    </a:lnTo>
                    <a:close/>
                  </a:path>
                </a:pathLst>
              </a:custGeom>
              <a:solidFill>
                <a:srgbClr val="EB8D1D"/>
              </a:solidFill>
              <a:ln w="9525">
                <a:noFill/>
                <a:round/>
                <a:headEnd/>
                <a:tailEnd/>
              </a:ln>
            </p:spPr>
            <p:txBody>
              <a:bodyPr/>
              <a:lstStyle/>
              <a:p>
                <a:endParaRPr lang="pt-BR"/>
              </a:p>
            </p:txBody>
          </p:sp>
          <p:sp>
            <p:nvSpPr>
              <p:cNvPr id="400533" name="Freeform 1173"/>
              <p:cNvSpPr>
                <a:spLocks/>
              </p:cNvSpPr>
              <p:nvPr/>
            </p:nvSpPr>
            <p:spPr bwMode="auto">
              <a:xfrm>
                <a:off x="963" y="2932"/>
                <a:ext cx="2483" cy="23"/>
              </a:xfrm>
              <a:custGeom>
                <a:avLst/>
                <a:gdLst/>
                <a:ahLst/>
                <a:cxnLst>
                  <a:cxn ang="0">
                    <a:pos x="2483" y="23"/>
                  </a:cxn>
                  <a:cxn ang="0">
                    <a:pos x="15" y="23"/>
                  </a:cxn>
                  <a:cxn ang="0">
                    <a:pos x="7" y="12"/>
                  </a:cxn>
                  <a:cxn ang="0">
                    <a:pos x="0" y="0"/>
                  </a:cxn>
                  <a:cxn ang="0">
                    <a:pos x="2481" y="0"/>
                  </a:cxn>
                  <a:cxn ang="0">
                    <a:pos x="2483" y="12"/>
                  </a:cxn>
                  <a:cxn ang="0">
                    <a:pos x="2483" y="23"/>
                  </a:cxn>
                </a:cxnLst>
                <a:rect l="0" t="0" r="r" b="b"/>
                <a:pathLst>
                  <a:path w="2483" h="23">
                    <a:moveTo>
                      <a:pt x="2483" y="23"/>
                    </a:moveTo>
                    <a:lnTo>
                      <a:pt x="15" y="23"/>
                    </a:lnTo>
                    <a:lnTo>
                      <a:pt x="7" y="12"/>
                    </a:lnTo>
                    <a:lnTo>
                      <a:pt x="0" y="0"/>
                    </a:lnTo>
                    <a:lnTo>
                      <a:pt x="2481" y="0"/>
                    </a:lnTo>
                    <a:lnTo>
                      <a:pt x="2483" y="12"/>
                    </a:lnTo>
                    <a:lnTo>
                      <a:pt x="2483" y="23"/>
                    </a:lnTo>
                    <a:close/>
                  </a:path>
                </a:pathLst>
              </a:custGeom>
              <a:solidFill>
                <a:srgbClr val="EB8D1D"/>
              </a:solidFill>
              <a:ln w="9525">
                <a:noFill/>
                <a:round/>
                <a:headEnd/>
                <a:tailEnd/>
              </a:ln>
            </p:spPr>
            <p:txBody>
              <a:bodyPr/>
              <a:lstStyle/>
              <a:p>
                <a:endParaRPr lang="pt-BR"/>
              </a:p>
            </p:txBody>
          </p:sp>
          <p:sp>
            <p:nvSpPr>
              <p:cNvPr id="400534" name="Freeform 1174"/>
              <p:cNvSpPr>
                <a:spLocks/>
              </p:cNvSpPr>
              <p:nvPr/>
            </p:nvSpPr>
            <p:spPr bwMode="auto">
              <a:xfrm>
                <a:off x="955" y="2921"/>
                <a:ext cx="2491" cy="23"/>
              </a:xfrm>
              <a:custGeom>
                <a:avLst/>
                <a:gdLst/>
                <a:ahLst/>
                <a:cxnLst>
                  <a:cxn ang="0">
                    <a:pos x="2491" y="23"/>
                  </a:cxn>
                  <a:cxn ang="0">
                    <a:pos x="15" y="23"/>
                  </a:cxn>
                  <a:cxn ang="0">
                    <a:pos x="8" y="11"/>
                  </a:cxn>
                  <a:cxn ang="0">
                    <a:pos x="0" y="0"/>
                  </a:cxn>
                  <a:cxn ang="0">
                    <a:pos x="2489" y="0"/>
                  </a:cxn>
                  <a:cxn ang="0">
                    <a:pos x="2489" y="11"/>
                  </a:cxn>
                  <a:cxn ang="0">
                    <a:pos x="2491" y="23"/>
                  </a:cxn>
                </a:cxnLst>
                <a:rect l="0" t="0" r="r" b="b"/>
                <a:pathLst>
                  <a:path w="2491" h="23">
                    <a:moveTo>
                      <a:pt x="2491" y="23"/>
                    </a:moveTo>
                    <a:lnTo>
                      <a:pt x="15" y="23"/>
                    </a:lnTo>
                    <a:lnTo>
                      <a:pt x="8" y="11"/>
                    </a:lnTo>
                    <a:lnTo>
                      <a:pt x="0" y="0"/>
                    </a:lnTo>
                    <a:lnTo>
                      <a:pt x="2489" y="0"/>
                    </a:lnTo>
                    <a:lnTo>
                      <a:pt x="2489" y="11"/>
                    </a:lnTo>
                    <a:lnTo>
                      <a:pt x="2491" y="23"/>
                    </a:lnTo>
                    <a:close/>
                  </a:path>
                </a:pathLst>
              </a:custGeom>
              <a:solidFill>
                <a:srgbClr val="EB8B1D"/>
              </a:solidFill>
              <a:ln w="9525">
                <a:noFill/>
                <a:round/>
                <a:headEnd/>
                <a:tailEnd/>
              </a:ln>
            </p:spPr>
            <p:txBody>
              <a:bodyPr/>
              <a:lstStyle/>
              <a:p>
                <a:endParaRPr lang="pt-BR"/>
              </a:p>
            </p:txBody>
          </p:sp>
          <p:sp>
            <p:nvSpPr>
              <p:cNvPr id="400535" name="Freeform 1175"/>
              <p:cNvSpPr>
                <a:spLocks/>
              </p:cNvSpPr>
              <p:nvPr/>
            </p:nvSpPr>
            <p:spPr bwMode="auto">
              <a:xfrm>
                <a:off x="945" y="2909"/>
                <a:ext cx="2499" cy="23"/>
              </a:xfrm>
              <a:custGeom>
                <a:avLst/>
                <a:gdLst/>
                <a:ahLst/>
                <a:cxnLst>
                  <a:cxn ang="0">
                    <a:pos x="2499" y="23"/>
                  </a:cxn>
                  <a:cxn ang="0">
                    <a:pos x="18" y="23"/>
                  </a:cxn>
                  <a:cxn ang="0">
                    <a:pos x="10" y="12"/>
                  </a:cxn>
                  <a:cxn ang="0">
                    <a:pos x="0" y="0"/>
                  </a:cxn>
                  <a:cxn ang="0">
                    <a:pos x="2497" y="0"/>
                  </a:cxn>
                  <a:cxn ang="0">
                    <a:pos x="2499" y="12"/>
                  </a:cxn>
                  <a:cxn ang="0">
                    <a:pos x="2499" y="23"/>
                  </a:cxn>
                </a:cxnLst>
                <a:rect l="0" t="0" r="r" b="b"/>
                <a:pathLst>
                  <a:path w="2499" h="23">
                    <a:moveTo>
                      <a:pt x="2499" y="23"/>
                    </a:moveTo>
                    <a:lnTo>
                      <a:pt x="18" y="23"/>
                    </a:lnTo>
                    <a:lnTo>
                      <a:pt x="10" y="12"/>
                    </a:lnTo>
                    <a:lnTo>
                      <a:pt x="0" y="0"/>
                    </a:lnTo>
                    <a:lnTo>
                      <a:pt x="2497" y="0"/>
                    </a:lnTo>
                    <a:lnTo>
                      <a:pt x="2499" y="12"/>
                    </a:lnTo>
                    <a:lnTo>
                      <a:pt x="2499" y="23"/>
                    </a:lnTo>
                    <a:close/>
                  </a:path>
                </a:pathLst>
              </a:custGeom>
              <a:solidFill>
                <a:srgbClr val="EB8B1D"/>
              </a:solidFill>
              <a:ln w="9525">
                <a:noFill/>
                <a:round/>
                <a:headEnd/>
                <a:tailEnd/>
              </a:ln>
            </p:spPr>
            <p:txBody>
              <a:bodyPr/>
              <a:lstStyle/>
              <a:p>
                <a:endParaRPr lang="pt-BR"/>
              </a:p>
            </p:txBody>
          </p:sp>
          <p:sp>
            <p:nvSpPr>
              <p:cNvPr id="400536" name="Freeform 1176"/>
              <p:cNvSpPr>
                <a:spLocks/>
              </p:cNvSpPr>
              <p:nvPr/>
            </p:nvSpPr>
            <p:spPr bwMode="auto">
              <a:xfrm>
                <a:off x="934" y="2896"/>
                <a:ext cx="2510" cy="25"/>
              </a:xfrm>
              <a:custGeom>
                <a:avLst/>
                <a:gdLst/>
                <a:ahLst/>
                <a:cxnLst>
                  <a:cxn ang="0">
                    <a:pos x="2510" y="25"/>
                  </a:cxn>
                  <a:cxn ang="0">
                    <a:pos x="21" y="25"/>
                  </a:cxn>
                  <a:cxn ang="0">
                    <a:pos x="11" y="13"/>
                  </a:cxn>
                  <a:cxn ang="0">
                    <a:pos x="0" y="0"/>
                  </a:cxn>
                  <a:cxn ang="0">
                    <a:pos x="2506" y="0"/>
                  </a:cxn>
                  <a:cxn ang="0">
                    <a:pos x="2508" y="11"/>
                  </a:cxn>
                  <a:cxn ang="0">
                    <a:pos x="2510" y="25"/>
                  </a:cxn>
                </a:cxnLst>
                <a:rect l="0" t="0" r="r" b="b"/>
                <a:pathLst>
                  <a:path w="2510" h="25">
                    <a:moveTo>
                      <a:pt x="2510" y="25"/>
                    </a:moveTo>
                    <a:lnTo>
                      <a:pt x="21" y="25"/>
                    </a:lnTo>
                    <a:lnTo>
                      <a:pt x="11" y="13"/>
                    </a:lnTo>
                    <a:lnTo>
                      <a:pt x="0" y="0"/>
                    </a:lnTo>
                    <a:lnTo>
                      <a:pt x="2506" y="0"/>
                    </a:lnTo>
                    <a:lnTo>
                      <a:pt x="2508" y="11"/>
                    </a:lnTo>
                    <a:lnTo>
                      <a:pt x="2510" y="25"/>
                    </a:lnTo>
                    <a:close/>
                  </a:path>
                </a:pathLst>
              </a:custGeom>
              <a:solidFill>
                <a:srgbClr val="EB8A1D"/>
              </a:solidFill>
              <a:ln w="9525">
                <a:noFill/>
                <a:round/>
                <a:headEnd/>
                <a:tailEnd/>
              </a:ln>
            </p:spPr>
            <p:txBody>
              <a:bodyPr/>
              <a:lstStyle/>
              <a:p>
                <a:endParaRPr lang="pt-BR"/>
              </a:p>
            </p:txBody>
          </p:sp>
          <p:sp>
            <p:nvSpPr>
              <p:cNvPr id="400537" name="Freeform 1177"/>
              <p:cNvSpPr>
                <a:spLocks/>
              </p:cNvSpPr>
              <p:nvPr/>
            </p:nvSpPr>
            <p:spPr bwMode="auto">
              <a:xfrm>
                <a:off x="924" y="2884"/>
                <a:ext cx="2518" cy="25"/>
              </a:xfrm>
              <a:custGeom>
                <a:avLst/>
                <a:gdLst/>
                <a:ahLst/>
                <a:cxnLst>
                  <a:cxn ang="0">
                    <a:pos x="2518" y="25"/>
                  </a:cxn>
                  <a:cxn ang="0">
                    <a:pos x="21" y="25"/>
                  </a:cxn>
                  <a:cxn ang="0">
                    <a:pos x="10" y="12"/>
                  </a:cxn>
                  <a:cxn ang="0">
                    <a:pos x="0" y="0"/>
                  </a:cxn>
                  <a:cxn ang="0">
                    <a:pos x="2512" y="0"/>
                  </a:cxn>
                  <a:cxn ang="0">
                    <a:pos x="2516" y="12"/>
                  </a:cxn>
                  <a:cxn ang="0">
                    <a:pos x="2518" y="25"/>
                  </a:cxn>
                </a:cxnLst>
                <a:rect l="0" t="0" r="r" b="b"/>
                <a:pathLst>
                  <a:path w="2518" h="25">
                    <a:moveTo>
                      <a:pt x="2518" y="25"/>
                    </a:moveTo>
                    <a:lnTo>
                      <a:pt x="21" y="25"/>
                    </a:lnTo>
                    <a:lnTo>
                      <a:pt x="10" y="12"/>
                    </a:lnTo>
                    <a:lnTo>
                      <a:pt x="0" y="0"/>
                    </a:lnTo>
                    <a:lnTo>
                      <a:pt x="2512" y="0"/>
                    </a:lnTo>
                    <a:lnTo>
                      <a:pt x="2516" y="12"/>
                    </a:lnTo>
                    <a:lnTo>
                      <a:pt x="2518" y="25"/>
                    </a:lnTo>
                    <a:close/>
                  </a:path>
                </a:pathLst>
              </a:custGeom>
              <a:solidFill>
                <a:srgbClr val="EA891C"/>
              </a:solidFill>
              <a:ln w="9525">
                <a:noFill/>
                <a:round/>
                <a:headEnd/>
                <a:tailEnd/>
              </a:ln>
            </p:spPr>
            <p:txBody>
              <a:bodyPr/>
              <a:lstStyle/>
              <a:p>
                <a:endParaRPr lang="pt-BR"/>
              </a:p>
            </p:txBody>
          </p:sp>
          <p:sp>
            <p:nvSpPr>
              <p:cNvPr id="400538" name="Freeform 1178"/>
              <p:cNvSpPr>
                <a:spLocks/>
              </p:cNvSpPr>
              <p:nvPr/>
            </p:nvSpPr>
            <p:spPr bwMode="auto">
              <a:xfrm>
                <a:off x="913" y="2873"/>
                <a:ext cx="2527" cy="23"/>
              </a:xfrm>
              <a:custGeom>
                <a:avLst/>
                <a:gdLst/>
                <a:ahLst/>
                <a:cxnLst>
                  <a:cxn ang="0">
                    <a:pos x="2527" y="23"/>
                  </a:cxn>
                  <a:cxn ang="0">
                    <a:pos x="21" y="23"/>
                  </a:cxn>
                  <a:cxn ang="0">
                    <a:pos x="11" y="11"/>
                  </a:cxn>
                  <a:cxn ang="0">
                    <a:pos x="0" y="0"/>
                  </a:cxn>
                  <a:cxn ang="0">
                    <a:pos x="2521" y="0"/>
                  </a:cxn>
                  <a:cxn ang="0">
                    <a:pos x="2523" y="11"/>
                  </a:cxn>
                  <a:cxn ang="0">
                    <a:pos x="2527" y="23"/>
                  </a:cxn>
                </a:cxnLst>
                <a:rect l="0" t="0" r="r" b="b"/>
                <a:pathLst>
                  <a:path w="2527" h="23">
                    <a:moveTo>
                      <a:pt x="2527" y="23"/>
                    </a:moveTo>
                    <a:lnTo>
                      <a:pt x="21" y="23"/>
                    </a:lnTo>
                    <a:lnTo>
                      <a:pt x="11" y="11"/>
                    </a:lnTo>
                    <a:lnTo>
                      <a:pt x="0" y="0"/>
                    </a:lnTo>
                    <a:lnTo>
                      <a:pt x="2521" y="0"/>
                    </a:lnTo>
                    <a:lnTo>
                      <a:pt x="2523" y="11"/>
                    </a:lnTo>
                    <a:lnTo>
                      <a:pt x="2527" y="23"/>
                    </a:lnTo>
                    <a:close/>
                  </a:path>
                </a:pathLst>
              </a:custGeom>
              <a:solidFill>
                <a:srgbClr val="EA891C"/>
              </a:solidFill>
              <a:ln w="9525">
                <a:noFill/>
                <a:round/>
                <a:headEnd/>
                <a:tailEnd/>
              </a:ln>
            </p:spPr>
            <p:txBody>
              <a:bodyPr/>
              <a:lstStyle/>
              <a:p>
                <a:endParaRPr lang="pt-BR"/>
              </a:p>
            </p:txBody>
          </p:sp>
          <p:sp>
            <p:nvSpPr>
              <p:cNvPr id="400539" name="Freeform 1179"/>
              <p:cNvSpPr>
                <a:spLocks/>
              </p:cNvSpPr>
              <p:nvPr/>
            </p:nvSpPr>
            <p:spPr bwMode="auto">
              <a:xfrm>
                <a:off x="899" y="2861"/>
                <a:ext cx="2537" cy="23"/>
              </a:xfrm>
              <a:custGeom>
                <a:avLst/>
                <a:gdLst/>
                <a:ahLst/>
                <a:cxnLst>
                  <a:cxn ang="0">
                    <a:pos x="2537" y="23"/>
                  </a:cxn>
                  <a:cxn ang="0">
                    <a:pos x="25" y="23"/>
                  </a:cxn>
                  <a:cxn ang="0">
                    <a:pos x="14" y="12"/>
                  </a:cxn>
                  <a:cxn ang="0">
                    <a:pos x="0" y="0"/>
                  </a:cxn>
                  <a:cxn ang="0">
                    <a:pos x="2531" y="0"/>
                  </a:cxn>
                  <a:cxn ang="0">
                    <a:pos x="2535" y="12"/>
                  </a:cxn>
                  <a:cxn ang="0">
                    <a:pos x="2537" y="23"/>
                  </a:cxn>
                </a:cxnLst>
                <a:rect l="0" t="0" r="r" b="b"/>
                <a:pathLst>
                  <a:path w="2537" h="23">
                    <a:moveTo>
                      <a:pt x="2537" y="23"/>
                    </a:moveTo>
                    <a:lnTo>
                      <a:pt x="25" y="23"/>
                    </a:lnTo>
                    <a:lnTo>
                      <a:pt x="14" y="12"/>
                    </a:lnTo>
                    <a:lnTo>
                      <a:pt x="0" y="0"/>
                    </a:lnTo>
                    <a:lnTo>
                      <a:pt x="2531" y="0"/>
                    </a:lnTo>
                    <a:lnTo>
                      <a:pt x="2535" y="12"/>
                    </a:lnTo>
                    <a:lnTo>
                      <a:pt x="2537" y="23"/>
                    </a:lnTo>
                    <a:close/>
                  </a:path>
                </a:pathLst>
              </a:custGeom>
              <a:solidFill>
                <a:srgbClr val="EA881C"/>
              </a:solidFill>
              <a:ln w="9525">
                <a:noFill/>
                <a:round/>
                <a:headEnd/>
                <a:tailEnd/>
              </a:ln>
            </p:spPr>
            <p:txBody>
              <a:bodyPr/>
              <a:lstStyle/>
              <a:p>
                <a:endParaRPr lang="pt-BR"/>
              </a:p>
            </p:txBody>
          </p:sp>
          <p:sp>
            <p:nvSpPr>
              <p:cNvPr id="400540" name="Freeform 1180"/>
              <p:cNvSpPr>
                <a:spLocks/>
              </p:cNvSpPr>
              <p:nvPr/>
            </p:nvSpPr>
            <p:spPr bwMode="auto">
              <a:xfrm>
                <a:off x="888" y="2850"/>
                <a:ext cx="2546" cy="23"/>
              </a:xfrm>
              <a:custGeom>
                <a:avLst/>
                <a:gdLst/>
                <a:ahLst/>
                <a:cxnLst>
                  <a:cxn ang="0">
                    <a:pos x="2546" y="23"/>
                  </a:cxn>
                  <a:cxn ang="0">
                    <a:pos x="25" y="23"/>
                  </a:cxn>
                  <a:cxn ang="0">
                    <a:pos x="11" y="11"/>
                  </a:cxn>
                  <a:cxn ang="0">
                    <a:pos x="0" y="0"/>
                  </a:cxn>
                  <a:cxn ang="0">
                    <a:pos x="2539" y="0"/>
                  </a:cxn>
                  <a:cxn ang="0">
                    <a:pos x="2542" y="11"/>
                  </a:cxn>
                  <a:cxn ang="0">
                    <a:pos x="2546" y="23"/>
                  </a:cxn>
                </a:cxnLst>
                <a:rect l="0" t="0" r="r" b="b"/>
                <a:pathLst>
                  <a:path w="2546" h="23">
                    <a:moveTo>
                      <a:pt x="2546" y="23"/>
                    </a:moveTo>
                    <a:lnTo>
                      <a:pt x="25" y="23"/>
                    </a:lnTo>
                    <a:lnTo>
                      <a:pt x="11" y="11"/>
                    </a:lnTo>
                    <a:lnTo>
                      <a:pt x="0" y="0"/>
                    </a:lnTo>
                    <a:lnTo>
                      <a:pt x="2539" y="0"/>
                    </a:lnTo>
                    <a:lnTo>
                      <a:pt x="2542" y="11"/>
                    </a:lnTo>
                    <a:lnTo>
                      <a:pt x="2546" y="23"/>
                    </a:lnTo>
                    <a:close/>
                  </a:path>
                </a:pathLst>
              </a:custGeom>
              <a:solidFill>
                <a:srgbClr val="EA881C"/>
              </a:solidFill>
              <a:ln w="9525">
                <a:noFill/>
                <a:round/>
                <a:headEnd/>
                <a:tailEnd/>
              </a:ln>
            </p:spPr>
            <p:txBody>
              <a:bodyPr/>
              <a:lstStyle/>
              <a:p>
                <a:endParaRPr lang="pt-BR"/>
              </a:p>
            </p:txBody>
          </p:sp>
          <p:sp>
            <p:nvSpPr>
              <p:cNvPr id="400541" name="Freeform 1181"/>
              <p:cNvSpPr>
                <a:spLocks/>
              </p:cNvSpPr>
              <p:nvPr/>
            </p:nvSpPr>
            <p:spPr bwMode="auto">
              <a:xfrm>
                <a:off x="874" y="2838"/>
                <a:ext cx="2556" cy="23"/>
              </a:xfrm>
              <a:custGeom>
                <a:avLst/>
                <a:gdLst/>
                <a:ahLst/>
                <a:cxnLst>
                  <a:cxn ang="0">
                    <a:pos x="2556" y="23"/>
                  </a:cxn>
                  <a:cxn ang="0">
                    <a:pos x="25" y="23"/>
                  </a:cxn>
                  <a:cxn ang="0">
                    <a:pos x="14" y="12"/>
                  </a:cxn>
                  <a:cxn ang="0">
                    <a:pos x="0" y="0"/>
                  </a:cxn>
                  <a:cxn ang="0">
                    <a:pos x="2547" y="0"/>
                  </a:cxn>
                  <a:cxn ang="0">
                    <a:pos x="2553" y="12"/>
                  </a:cxn>
                  <a:cxn ang="0">
                    <a:pos x="2556" y="23"/>
                  </a:cxn>
                </a:cxnLst>
                <a:rect l="0" t="0" r="r" b="b"/>
                <a:pathLst>
                  <a:path w="2556" h="23">
                    <a:moveTo>
                      <a:pt x="2556" y="23"/>
                    </a:moveTo>
                    <a:lnTo>
                      <a:pt x="25" y="23"/>
                    </a:lnTo>
                    <a:lnTo>
                      <a:pt x="14" y="12"/>
                    </a:lnTo>
                    <a:lnTo>
                      <a:pt x="0" y="0"/>
                    </a:lnTo>
                    <a:lnTo>
                      <a:pt x="2547" y="0"/>
                    </a:lnTo>
                    <a:lnTo>
                      <a:pt x="2553" y="12"/>
                    </a:lnTo>
                    <a:lnTo>
                      <a:pt x="2556" y="23"/>
                    </a:lnTo>
                    <a:close/>
                  </a:path>
                </a:pathLst>
              </a:custGeom>
              <a:solidFill>
                <a:srgbClr val="EA871C"/>
              </a:solidFill>
              <a:ln w="9525">
                <a:noFill/>
                <a:round/>
                <a:headEnd/>
                <a:tailEnd/>
              </a:ln>
            </p:spPr>
            <p:txBody>
              <a:bodyPr/>
              <a:lstStyle/>
              <a:p>
                <a:endParaRPr lang="pt-BR"/>
              </a:p>
            </p:txBody>
          </p:sp>
          <p:sp>
            <p:nvSpPr>
              <p:cNvPr id="400542" name="Freeform 1182"/>
              <p:cNvSpPr>
                <a:spLocks/>
              </p:cNvSpPr>
              <p:nvPr/>
            </p:nvSpPr>
            <p:spPr bwMode="auto">
              <a:xfrm>
                <a:off x="861" y="2827"/>
                <a:ext cx="2566" cy="23"/>
              </a:xfrm>
              <a:custGeom>
                <a:avLst/>
                <a:gdLst/>
                <a:ahLst/>
                <a:cxnLst>
                  <a:cxn ang="0">
                    <a:pos x="2566" y="23"/>
                  </a:cxn>
                  <a:cxn ang="0">
                    <a:pos x="27" y="23"/>
                  </a:cxn>
                  <a:cxn ang="0">
                    <a:pos x="13" y="11"/>
                  </a:cxn>
                  <a:cxn ang="0">
                    <a:pos x="0" y="0"/>
                  </a:cxn>
                  <a:cxn ang="0">
                    <a:pos x="2554" y="0"/>
                  </a:cxn>
                  <a:cxn ang="0">
                    <a:pos x="2560" y="11"/>
                  </a:cxn>
                  <a:cxn ang="0">
                    <a:pos x="2566" y="23"/>
                  </a:cxn>
                </a:cxnLst>
                <a:rect l="0" t="0" r="r" b="b"/>
                <a:pathLst>
                  <a:path w="2566" h="23">
                    <a:moveTo>
                      <a:pt x="2566" y="23"/>
                    </a:moveTo>
                    <a:lnTo>
                      <a:pt x="27" y="23"/>
                    </a:lnTo>
                    <a:lnTo>
                      <a:pt x="13" y="11"/>
                    </a:lnTo>
                    <a:lnTo>
                      <a:pt x="0" y="0"/>
                    </a:lnTo>
                    <a:lnTo>
                      <a:pt x="2554" y="0"/>
                    </a:lnTo>
                    <a:lnTo>
                      <a:pt x="2560" y="11"/>
                    </a:lnTo>
                    <a:lnTo>
                      <a:pt x="2566" y="23"/>
                    </a:lnTo>
                    <a:close/>
                  </a:path>
                </a:pathLst>
              </a:custGeom>
              <a:solidFill>
                <a:srgbClr val="EA871C"/>
              </a:solidFill>
              <a:ln w="9525">
                <a:noFill/>
                <a:round/>
                <a:headEnd/>
                <a:tailEnd/>
              </a:ln>
            </p:spPr>
            <p:txBody>
              <a:bodyPr/>
              <a:lstStyle/>
              <a:p>
                <a:endParaRPr lang="pt-BR"/>
              </a:p>
            </p:txBody>
          </p:sp>
          <p:sp>
            <p:nvSpPr>
              <p:cNvPr id="400543" name="Freeform 1183"/>
              <p:cNvSpPr>
                <a:spLocks/>
              </p:cNvSpPr>
              <p:nvPr/>
            </p:nvSpPr>
            <p:spPr bwMode="auto">
              <a:xfrm>
                <a:off x="847" y="2815"/>
                <a:ext cx="2574" cy="23"/>
              </a:xfrm>
              <a:custGeom>
                <a:avLst/>
                <a:gdLst/>
                <a:ahLst/>
                <a:cxnLst>
                  <a:cxn ang="0">
                    <a:pos x="2574" y="23"/>
                  </a:cxn>
                  <a:cxn ang="0">
                    <a:pos x="27" y="23"/>
                  </a:cxn>
                  <a:cxn ang="0">
                    <a:pos x="14" y="12"/>
                  </a:cxn>
                  <a:cxn ang="0">
                    <a:pos x="0" y="0"/>
                  </a:cxn>
                  <a:cxn ang="0">
                    <a:pos x="2560" y="0"/>
                  </a:cxn>
                  <a:cxn ang="0">
                    <a:pos x="2568" y="12"/>
                  </a:cxn>
                  <a:cxn ang="0">
                    <a:pos x="2574" y="23"/>
                  </a:cxn>
                </a:cxnLst>
                <a:rect l="0" t="0" r="r" b="b"/>
                <a:pathLst>
                  <a:path w="2574" h="23">
                    <a:moveTo>
                      <a:pt x="2574" y="23"/>
                    </a:moveTo>
                    <a:lnTo>
                      <a:pt x="27" y="23"/>
                    </a:lnTo>
                    <a:lnTo>
                      <a:pt x="14" y="12"/>
                    </a:lnTo>
                    <a:lnTo>
                      <a:pt x="0" y="0"/>
                    </a:lnTo>
                    <a:lnTo>
                      <a:pt x="2560" y="0"/>
                    </a:lnTo>
                    <a:lnTo>
                      <a:pt x="2568" y="12"/>
                    </a:lnTo>
                    <a:lnTo>
                      <a:pt x="2574" y="23"/>
                    </a:lnTo>
                    <a:close/>
                  </a:path>
                </a:pathLst>
              </a:custGeom>
              <a:solidFill>
                <a:srgbClr val="EA861C"/>
              </a:solidFill>
              <a:ln w="9525">
                <a:noFill/>
                <a:round/>
                <a:headEnd/>
                <a:tailEnd/>
              </a:ln>
            </p:spPr>
            <p:txBody>
              <a:bodyPr/>
              <a:lstStyle/>
              <a:p>
                <a:endParaRPr lang="pt-BR"/>
              </a:p>
            </p:txBody>
          </p:sp>
          <p:sp>
            <p:nvSpPr>
              <p:cNvPr id="400544" name="Freeform 1184"/>
              <p:cNvSpPr>
                <a:spLocks/>
              </p:cNvSpPr>
              <p:nvPr/>
            </p:nvSpPr>
            <p:spPr bwMode="auto">
              <a:xfrm>
                <a:off x="832" y="2804"/>
                <a:ext cx="2583" cy="23"/>
              </a:xfrm>
              <a:custGeom>
                <a:avLst/>
                <a:gdLst/>
                <a:ahLst/>
                <a:cxnLst>
                  <a:cxn ang="0">
                    <a:pos x="2583" y="23"/>
                  </a:cxn>
                  <a:cxn ang="0">
                    <a:pos x="29" y="23"/>
                  </a:cxn>
                  <a:cxn ang="0">
                    <a:pos x="15" y="11"/>
                  </a:cxn>
                  <a:cxn ang="0">
                    <a:pos x="0" y="0"/>
                  </a:cxn>
                  <a:cxn ang="0">
                    <a:pos x="2568" y="0"/>
                  </a:cxn>
                  <a:cxn ang="0">
                    <a:pos x="2575" y="9"/>
                  </a:cxn>
                  <a:cxn ang="0">
                    <a:pos x="2583" y="23"/>
                  </a:cxn>
                </a:cxnLst>
                <a:rect l="0" t="0" r="r" b="b"/>
                <a:pathLst>
                  <a:path w="2583" h="23">
                    <a:moveTo>
                      <a:pt x="2583" y="23"/>
                    </a:moveTo>
                    <a:lnTo>
                      <a:pt x="29" y="23"/>
                    </a:lnTo>
                    <a:lnTo>
                      <a:pt x="15" y="11"/>
                    </a:lnTo>
                    <a:lnTo>
                      <a:pt x="0" y="0"/>
                    </a:lnTo>
                    <a:lnTo>
                      <a:pt x="2568" y="0"/>
                    </a:lnTo>
                    <a:lnTo>
                      <a:pt x="2575" y="9"/>
                    </a:lnTo>
                    <a:lnTo>
                      <a:pt x="2583" y="23"/>
                    </a:lnTo>
                    <a:close/>
                  </a:path>
                </a:pathLst>
              </a:custGeom>
              <a:solidFill>
                <a:srgbClr val="EA851C"/>
              </a:solidFill>
              <a:ln w="9525">
                <a:noFill/>
                <a:round/>
                <a:headEnd/>
                <a:tailEnd/>
              </a:ln>
            </p:spPr>
            <p:txBody>
              <a:bodyPr/>
              <a:lstStyle/>
              <a:p>
                <a:endParaRPr lang="pt-BR"/>
              </a:p>
            </p:txBody>
          </p:sp>
          <p:sp>
            <p:nvSpPr>
              <p:cNvPr id="400545" name="Freeform 1185"/>
              <p:cNvSpPr>
                <a:spLocks/>
              </p:cNvSpPr>
              <p:nvPr/>
            </p:nvSpPr>
            <p:spPr bwMode="auto">
              <a:xfrm>
                <a:off x="817" y="2792"/>
                <a:ext cx="2590" cy="23"/>
              </a:xfrm>
              <a:custGeom>
                <a:avLst/>
                <a:gdLst/>
                <a:ahLst/>
                <a:cxnLst>
                  <a:cxn ang="0">
                    <a:pos x="2590" y="23"/>
                  </a:cxn>
                  <a:cxn ang="0">
                    <a:pos x="30" y="23"/>
                  </a:cxn>
                  <a:cxn ang="0">
                    <a:pos x="15" y="12"/>
                  </a:cxn>
                  <a:cxn ang="0">
                    <a:pos x="0" y="0"/>
                  </a:cxn>
                  <a:cxn ang="0">
                    <a:pos x="2571" y="0"/>
                  </a:cxn>
                  <a:cxn ang="0">
                    <a:pos x="2583" y="10"/>
                  </a:cxn>
                  <a:cxn ang="0">
                    <a:pos x="2590" y="23"/>
                  </a:cxn>
                </a:cxnLst>
                <a:rect l="0" t="0" r="r" b="b"/>
                <a:pathLst>
                  <a:path w="2590" h="23">
                    <a:moveTo>
                      <a:pt x="2590" y="23"/>
                    </a:moveTo>
                    <a:lnTo>
                      <a:pt x="30" y="23"/>
                    </a:lnTo>
                    <a:lnTo>
                      <a:pt x="15" y="12"/>
                    </a:lnTo>
                    <a:lnTo>
                      <a:pt x="0" y="0"/>
                    </a:lnTo>
                    <a:lnTo>
                      <a:pt x="2571" y="0"/>
                    </a:lnTo>
                    <a:lnTo>
                      <a:pt x="2583" y="10"/>
                    </a:lnTo>
                    <a:lnTo>
                      <a:pt x="2590" y="23"/>
                    </a:lnTo>
                    <a:close/>
                  </a:path>
                </a:pathLst>
              </a:custGeom>
              <a:solidFill>
                <a:srgbClr val="E9851B"/>
              </a:solidFill>
              <a:ln w="9525">
                <a:noFill/>
                <a:round/>
                <a:headEnd/>
                <a:tailEnd/>
              </a:ln>
            </p:spPr>
            <p:txBody>
              <a:bodyPr/>
              <a:lstStyle/>
              <a:p>
                <a:endParaRPr lang="pt-BR"/>
              </a:p>
            </p:txBody>
          </p:sp>
          <p:sp>
            <p:nvSpPr>
              <p:cNvPr id="400546" name="Freeform 1186"/>
              <p:cNvSpPr>
                <a:spLocks/>
              </p:cNvSpPr>
              <p:nvPr/>
            </p:nvSpPr>
            <p:spPr bwMode="auto">
              <a:xfrm>
                <a:off x="803" y="2779"/>
                <a:ext cx="2597" cy="25"/>
              </a:xfrm>
              <a:custGeom>
                <a:avLst/>
                <a:gdLst/>
                <a:ahLst/>
                <a:cxnLst>
                  <a:cxn ang="0">
                    <a:pos x="2597" y="25"/>
                  </a:cxn>
                  <a:cxn ang="0">
                    <a:pos x="29" y="25"/>
                  </a:cxn>
                  <a:cxn ang="0">
                    <a:pos x="14" y="11"/>
                  </a:cxn>
                  <a:cxn ang="0">
                    <a:pos x="0" y="0"/>
                  </a:cxn>
                  <a:cxn ang="0">
                    <a:pos x="2572" y="0"/>
                  </a:cxn>
                  <a:cxn ang="0">
                    <a:pos x="2585" y="11"/>
                  </a:cxn>
                  <a:cxn ang="0">
                    <a:pos x="2597" y="25"/>
                  </a:cxn>
                </a:cxnLst>
                <a:rect l="0" t="0" r="r" b="b"/>
                <a:pathLst>
                  <a:path w="2597" h="25">
                    <a:moveTo>
                      <a:pt x="2597" y="25"/>
                    </a:moveTo>
                    <a:lnTo>
                      <a:pt x="29" y="25"/>
                    </a:lnTo>
                    <a:lnTo>
                      <a:pt x="14" y="11"/>
                    </a:lnTo>
                    <a:lnTo>
                      <a:pt x="0" y="0"/>
                    </a:lnTo>
                    <a:lnTo>
                      <a:pt x="2572" y="0"/>
                    </a:lnTo>
                    <a:lnTo>
                      <a:pt x="2585" y="11"/>
                    </a:lnTo>
                    <a:lnTo>
                      <a:pt x="2597" y="25"/>
                    </a:lnTo>
                    <a:close/>
                  </a:path>
                </a:pathLst>
              </a:custGeom>
              <a:solidFill>
                <a:srgbClr val="E9851B"/>
              </a:solidFill>
              <a:ln w="9525">
                <a:noFill/>
                <a:round/>
                <a:headEnd/>
                <a:tailEnd/>
              </a:ln>
            </p:spPr>
            <p:txBody>
              <a:bodyPr/>
              <a:lstStyle/>
              <a:p>
                <a:endParaRPr lang="pt-BR"/>
              </a:p>
            </p:txBody>
          </p:sp>
          <p:sp>
            <p:nvSpPr>
              <p:cNvPr id="400547" name="Freeform 1187"/>
              <p:cNvSpPr>
                <a:spLocks/>
              </p:cNvSpPr>
              <p:nvPr/>
            </p:nvSpPr>
            <p:spPr bwMode="auto">
              <a:xfrm>
                <a:off x="788" y="2767"/>
                <a:ext cx="2600" cy="25"/>
              </a:xfrm>
              <a:custGeom>
                <a:avLst/>
                <a:gdLst/>
                <a:ahLst/>
                <a:cxnLst>
                  <a:cxn ang="0">
                    <a:pos x="2600" y="25"/>
                  </a:cxn>
                  <a:cxn ang="0">
                    <a:pos x="29" y="25"/>
                  </a:cxn>
                  <a:cxn ang="0">
                    <a:pos x="13" y="12"/>
                  </a:cxn>
                  <a:cxn ang="0">
                    <a:pos x="0" y="0"/>
                  </a:cxn>
                  <a:cxn ang="0">
                    <a:pos x="2568" y="0"/>
                  </a:cxn>
                  <a:cxn ang="0">
                    <a:pos x="2585" y="12"/>
                  </a:cxn>
                  <a:cxn ang="0">
                    <a:pos x="2600" y="25"/>
                  </a:cxn>
                </a:cxnLst>
                <a:rect l="0" t="0" r="r" b="b"/>
                <a:pathLst>
                  <a:path w="2600" h="25">
                    <a:moveTo>
                      <a:pt x="2600" y="25"/>
                    </a:moveTo>
                    <a:lnTo>
                      <a:pt x="29" y="25"/>
                    </a:lnTo>
                    <a:lnTo>
                      <a:pt x="13" y="12"/>
                    </a:lnTo>
                    <a:lnTo>
                      <a:pt x="0" y="0"/>
                    </a:lnTo>
                    <a:lnTo>
                      <a:pt x="2568" y="0"/>
                    </a:lnTo>
                    <a:lnTo>
                      <a:pt x="2585" y="12"/>
                    </a:lnTo>
                    <a:lnTo>
                      <a:pt x="2600" y="25"/>
                    </a:lnTo>
                    <a:close/>
                  </a:path>
                </a:pathLst>
              </a:custGeom>
              <a:solidFill>
                <a:srgbClr val="E9841B"/>
              </a:solidFill>
              <a:ln w="9525">
                <a:noFill/>
                <a:round/>
                <a:headEnd/>
                <a:tailEnd/>
              </a:ln>
            </p:spPr>
            <p:txBody>
              <a:bodyPr/>
              <a:lstStyle/>
              <a:p>
                <a:endParaRPr lang="pt-BR"/>
              </a:p>
            </p:txBody>
          </p:sp>
          <p:sp>
            <p:nvSpPr>
              <p:cNvPr id="400548" name="Freeform 1188"/>
              <p:cNvSpPr>
                <a:spLocks/>
              </p:cNvSpPr>
              <p:nvPr/>
            </p:nvSpPr>
            <p:spPr bwMode="auto">
              <a:xfrm>
                <a:off x="773" y="2756"/>
                <a:ext cx="2602" cy="23"/>
              </a:xfrm>
              <a:custGeom>
                <a:avLst/>
                <a:gdLst/>
                <a:ahLst/>
                <a:cxnLst>
                  <a:cxn ang="0">
                    <a:pos x="2602" y="23"/>
                  </a:cxn>
                  <a:cxn ang="0">
                    <a:pos x="30" y="23"/>
                  </a:cxn>
                  <a:cxn ang="0">
                    <a:pos x="15" y="11"/>
                  </a:cxn>
                  <a:cxn ang="0">
                    <a:pos x="0" y="0"/>
                  </a:cxn>
                  <a:cxn ang="0">
                    <a:pos x="2544" y="0"/>
                  </a:cxn>
                  <a:cxn ang="0">
                    <a:pos x="2561" y="4"/>
                  </a:cxn>
                  <a:cxn ang="0">
                    <a:pos x="2577" y="9"/>
                  </a:cxn>
                  <a:cxn ang="0">
                    <a:pos x="2590" y="15"/>
                  </a:cxn>
                  <a:cxn ang="0">
                    <a:pos x="2602" y="23"/>
                  </a:cxn>
                </a:cxnLst>
                <a:rect l="0" t="0" r="r" b="b"/>
                <a:pathLst>
                  <a:path w="2602" h="23">
                    <a:moveTo>
                      <a:pt x="2602" y="23"/>
                    </a:moveTo>
                    <a:lnTo>
                      <a:pt x="30" y="23"/>
                    </a:lnTo>
                    <a:lnTo>
                      <a:pt x="15" y="11"/>
                    </a:lnTo>
                    <a:lnTo>
                      <a:pt x="0" y="0"/>
                    </a:lnTo>
                    <a:lnTo>
                      <a:pt x="2544" y="0"/>
                    </a:lnTo>
                    <a:lnTo>
                      <a:pt x="2561" y="4"/>
                    </a:lnTo>
                    <a:lnTo>
                      <a:pt x="2577" y="9"/>
                    </a:lnTo>
                    <a:lnTo>
                      <a:pt x="2590" y="15"/>
                    </a:lnTo>
                    <a:lnTo>
                      <a:pt x="2602" y="23"/>
                    </a:lnTo>
                    <a:close/>
                  </a:path>
                </a:pathLst>
              </a:custGeom>
              <a:solidFill>
                <a:srgbClr val="E9831B"/>
              </a:solidFill>
              <a:ln w="9525">
                <a:noFill/>
                <a:round/>
                <a:headEnd/>
                <a:tailEnd/>
              </a:ln>
            </p:spPr>
            <p:txBody>
              <a:bodyPr/>
              <a:lstStyle/>
              <a:p>
                <a:endParaRPr lang="pt-BR"/>
              </a:p>
            </p:txBody>
          </p:sp>
          <p:sp>
            <p:nvSpPr>
              <p:cNvPr id="400549" name="Freeform 1189"/>
              <p:cNvSpPr>
                <a:spLocks/>
              </p:cNvSpPr>
              <p:nvPr/>
            </p:nvSpPr>
            <p:spPr bwMode="auto">
              <a:xfrm>
                <a:off x="757" y="2744"/>
                <a:ext cx="2599" cy="23"/>
              </a:xfrm>
              <a:custGeom>
                <a:avLst/>
                <a:gdLst/>
                <a:ahLst/>
                <a:cxnLst>
                  <a:cxn ang="0">
                    <a:pos x="2599" y="23"/>
                  </a:cxn>
                  <a:cxn ang="0">
                    <a:pos x="31" y="23"/>
                  </a:cxn>
                  <a:cxn ang="0">
                    <a:pos x="16" y="12"/>
                  </a:cxn>
                  <a:cxn ang="0">
                    <a:pos x="0" y="0"/>
                  </a:cxn>
                  <a:cxn ang="0">
                    <a:pos x="2526" y="0"/>
                  </a:cxn>
                  <a:cxn ang="0">
                    <a:pos x="2541" y="8"/>
                  </a:cxn>
                  <a:cxn ang="0">
                    <a:pos x="2556" y="12"/>
                  </a:cxn>
                  <a:cxn ang="0">
                    <a:pos x="2577" y="16"/>
                  </a:cxn>
                  <a:cxn ang="0">
                    <a:pos x="2599" y="23"/>
                  </a:cxn>
                </a:cxnLst>
                <a:rect l="0" t="0" r="r" b="b"/>
                <a:pathLst>
                  <a:path w="2599" h="23">
                    <a:moveTo>
                      <a:pt x="2599" y="23"/>
                    </a:moveTo>
                    <a:lnTo>
                      <a:pt x="31" y="23"/>
                    </a:lnTo>
                    <a:lnTo>
                      <a:pt x="16" y="12"/>
                    </a:lnTo>
                    <a:lnTo>
                      <a:pt x="0" y="0"/>
                    </a:lnTo>
                    <a:lnTo>
                      <a:pt x="2526" y="0"/>
                    </a:lnTo>
                    <a:lnTo>
                      <a:pt x="2541" y="8"/>
                    </a:lnTo>
                    <a:lnTo>
                      <a:pt x="2556" y="12"/>
                    </a:lnTo>
                    <a:lnTo>
                      <a:pt x="2577" y="16"/>
                    </a:lnTo>
                    <a:lnTo>
                      <a:pt x="2599" y="23"/>
                    </a:lnTo>
                    <a:close/>
                  </a:path>
                </a:pathLst>
              </a:custGeom>
              <a:solidFill>
                <a:srgbClr val="E9821B"/>
              </a:solidFill>
              <a:ln w="9525">
                <a:noFill/>
                <a:round/>
                <a:headEnd/>
                <a:tailEnd/>
              </a:ln>
            </p:spPr>
            <p:txBody>
              <a:bodyPr/>
              <a:lstStyle/>
              <a:p>
                <a:endParaRPr lang="pt-BR"/>
              </a:p>
            </p:txBody>
          </p:sp>
          <p:sp>
            <p:nvSpPr>
              <p:cNvPr id="400550" name="Freeform 1190"/>
              <p:cNvSpPr>
                <a:spLocks/>
              </p:cNvSpPr>
              <p:nvPr/>
            </p:nvSpPr>
            <p:spPr bwMode="auto">
              <a:xfrm>
                <a:off x="740" y="2733"/>
                <a:ext cx="2577" cy="23"/>
              </a:xfrm>
              <a:custGeom>
                <a:avLst/>
                <a:gdLst/>
                <a:ahLst/>
                <a:cxnLst>
                  <a:cxn ang="0">
                    <a:pos x="2577" y="23"/>
                  </a:cxn>
                  <a:cxn ang="0">
                    <a:pos x="33" y="23"/>
                  </a:cxn>
                  <a:cxn ang="0">
                    <a:pos x="15" y="11"/>
                  </a:cxn>
                  <a:cxn ang="0">
                    <a:pos x="0" y="0"/>
                  </a:cxn>
                  <a:cxn ang="0">
                    <a:pos x="2529" y="0"/>
                  </a:cxn>
                  <a:cxn ang="0">
                    <a:pos x="2539" y="7"/>
                  </a:cxn>
                  <a:cxn ang="0">
                    <a:pos x="2548" y="15"/>
                  </a:cxn>
                  <a:cxn ang="0">
                    <a:pos x="2560" y="19"/>
                  </a:cxn>
                  <a:cxn ang="0">
                    <a:pos x="2573" y="23"/>
                  </a:cxn>
                  <a:cxn ang="0">
                    <a:pos x="2575" y="23"/>
                  </a:cxn>
                  <a:cxn ang="0">
                    <a:pos x="2577" y="23"/>
                  </a:cxn>
                </a:cxnLst>
                <a:rect l="0" t="0" r="r" b="b"/>
                <a:pathLst>
                  <a:path w="2577" h="23">
                    <a:moveTo>
                      <a:pt x="2577" y="23"/>
                    </a:moveTo>
                    <a:lnTo>
                      <a:pt x="33" y="23"/>
                    </a:lnTo>
                    <a:lnTo>
                      <a:pt x="15" y="11"/>
                    </a:lnTo>
                    <a:lnTo>
                      <a:pt x="0" y="0"/>
                    </a:lnTo>
                    <a:lnTo>
                      <a:pt x="2529" y="0"/>
                    </a:lnTo>
                    <a:lnTo>
                      <a:pt x="2539" y="7"/>
                    </a:lnTo>
                    <a:lnTo>
                      <a:pt x="2548" y="15"/>
                    </a:lnTo>
                    <a:lnTo>
                      <a:pt x="2560" y="19"/>
                    </a:lnTo>
                    <a:lnTo>
                      <a:pt x="2573" y="23"/>
                    </a:lnTo>
                    <a:lnTo>
                      <a:pt x="2575" y="23"/>
                    </a:lnTo>
                    <a:lnTo>
                      <a:pt x="2577" y="23"/>
                    </a:lnTo>
                    <a:close/>
                  </a:path>
                </a:pathLst>
              </a:custGeom>
              <a:solidFill>
                <a:srgbClr val="E9821B"/>
              </a:solidFill>
              <a:ln w="9525">
                <a:noFill/>
                <a:round/>
                <a:headEnd/>
                <a:tailEnd/>
              </a:ln>
            </p:spPr>
            <p:txBody>
              <a:bodyPr/>
              <a:lstStyle/>
              <a:p>
                <a:endParaRPr lang="pt-BR"/>
              </a:p>
            </p:txBody>
          </p:sp>
          <p:sp>
            <p:nvSpPr>
              <p:cNvPr id="400551" name="Freeform 1191"/>
              <p:cNvSpPr>
                <a:spLocks/>
              </p:cNvSpPr>
              <p:nvPr/>
            </p:nvSpPr>
            <p:spPr bwMode="auto">
              <a:xfrm>
                <a:off x="725" y="2721"/>
                <a:ext cx="2558" cy="23"/>
              </a:xfrm>
              <a:custGeom>
                <a:avLst/>
                <a:gdLst/>
                <a:ahLst/>
                <a:cxnLst>
                  <a:cxn ang="0">
                    <a:pos x="2558" y="23"/>
                  </a:cxn>
                  <a:cxn ang="0">
                    <a:pos x="32" y="23"/>
                  </a:cxn>
                  <a:cxn ang="0">
                    <a:pos x="15" y="12"/>
                  </a:cxn>
                  <a:cxn ang="0">
                    <a:pos x="0" y="0"/>
                  </a:cxn>
                  <a:cxn ang="0">
                    <a:pos x="2535" y="0"/>
                  </a:cxn>
                  <a:cxn ang="0">
                    <a:pos x="2546" y="14"/>
                  </a:cxn>
                  <a:cxn ang="0">
                    <a:pos x="2558" y="23"/>
                  </a:cxn>
                </a:cxnLst>
                <a:rect l="0" t="0" r="r" b="b"/>
                <a:pathLst>
                  <a:path w="2558" h="23">
                    <a:moveTo>
                      <a:pt x="2558" y="23"/>
                    </a:moveTo>
                    <a:lnTo>
                      <a:pt x="32" y="23"/>
                    </a:lnTo>
                    <a:lnTo>
                      <a:pt x="15" y="12"/>
                    </a:lnTo>
                    <a:lnTo>
                      <a:pt x="0" y="0"/>
                    </a:lnTo>
                    <a:lnTo>
                      <a:pt x="2535" y="0"/>
                    </a:lnTo>
                    <a:lnTo>
                      <a:pt x="2546" y="14"/>
                    </a:lnTo>
                    <a:lnTo>
                      <a:pt x="2558" y="23"/>
                    </a:lnTo>
                    <a:close/>
                  </a:path>
                </a:pathLst>
              </a:custGeom>
              <a:solidFill>
                <a:srgbClr val="E9811B"/>
              </a:solidFill>
              <a:ln w="9525">
                <a:noFill/>
                <a:round/>
                <a:headEnd/>
                <a:tailEnd/>
              </a:ln>
            </p:spPr>
            <p:txBody>
              <a:bodyPr/>
              <a:lstStyle/>
              <a:p>
                <a:endParaRPr lang="pt-BR"/>
              </a:p>
            </p:txBody>
          </p:sp>
          <p:sp>
            <p:nvSpPr>
              <p:cNvPr id="400552" name="Freeform 1192"/>
              <p:cNvSpPr>
                <a:spLocks/>
              </p:cNvSpPr>
              <p:nvPr/>
            </p:nvSpPr>
            <p:spPr bwMode="auto">
              <a:xfrm>
                <a:off x="711" y="2710"/>
                <a:ext cx="2558" cy="23"/>
              </a:xfrm>
              <a:custGeom>
                <a:avLst/>
                <a:gdLst/>
                <a:ahLst/>
                <a:cxnLst>
                  <a:cxn ang="0">
                    <a:pos x="2558" y="23"/>
                  </a:cxn>
                  <a:cxn ang="0">
                    <a:pos x="29" y="23"/>
                  </a:cxn>
                  <a:cxn ang="0">
                    <a:pos x="14" y="11"/>
                  </a:cxn>
                  <a:cxn ang="0">
                    <a:pos x="0" y="0"/>
                  </a:cxn>
                  <a:cxn ang="0">
                    <a:pos x="2541" y="0"/>
                  </a:cxn>
                  <a:cxn ang="0">
                    <a:pos x="2549" y="11"/>
                  </a:cxn>
                  <a:cxn ang="0">
                    <a:pos x="2558" y="23"/>
                  </a:cxn>
                </a:cxnLst>
                <a:rect l="0" t="0" r="r" b="b"/>
                <a:pathLst>
                  <a:path w="2558" h="23">
                    <a:moveTo>
                      <a:pt x="2558" y="23"/>
                    </a:moveTo>
                    <a:lnTo>
                      <a:pt x="29" y="23"/>
                    </a:lnTo>
                    <a:lnTo>
                      <a:pt x="14" y="11"/>
                    </a:lnTo>
                    <a:lnTo>
                      <a:pt x="0" y="0"/>
                    </a:lnTo>
                    <a:lnTo>
                      <a:pt x="2541" y="0"/>
                    </a:lnTo>
                    <a:lnTo>
                      <a:pt x="2549" y="11"/>
                    </a:lnTo>
                    <a:lnTo>
                      <a:pt x="2558" y="23"/>
                    </a:lnTo>
                    <a:close/>
                  </a:path>
                </a:pathLst>
              </a:custGeom>
              <a:solidFill>
                <a:srgbClr val="E9811B"/>
              </a:solidFill>
              <a:ln w="9525">
                <a:noFill/>
                <a:round/>
                <a:headEnd/>
                <a:tailEnd/>
              </a:ln>
            </p:spPr>
            <p:txBody>
              <a:bodyPr/>
              <a:lstStyle/>
              <a:p>
                <a:endParaRPr lang="pt-BR"/>
              </a:p>
            </p:txBody>
          </p:sp>
          <p:sp>
            <p:nvSpPr>
              <p:cNvPr id="400553" name="Freeform 1193"/>
              <p:cNvSpPr>
                <a:spLocks/>
              </p:cNvSpPr>
              <p:nvPr/>
            </p:nvSpPr>
            <p:spPr bwMode="auto">
              <a:xfrm>
                <a:off x="696" y="2698"/>
                <a:ext cx="2564" cy="23"/>
              </a:xfrm>
              <a:custGeom>
                <a:avLst/>
                <a:gdLst/>
                <a:ahLst/>
                <a:cxnLst>
                  <a:cxn ang="0">
                    <a:pos x="2564" y="23"/>
                  </a:cxn>
                  <a:cxn ang="0">
                    <a:pos x="29" y="23"/>
                  </a:cxn>
                  <a:cxn ang="0">
                    <a:pos x="15" y="12"/>
                  </a:cxn>
                  <a:cxn ang="0">
                    <a:pos x="0" y="0"/>
                  </a:cxn>
                  <a:cxn ang="0">
                    <a:pos x="2552" y="0"/>
                  </a:cxn>
                  <a:cxn ang="0">
                    <a:pos x="2558" y="12"/>
                  </a:cxn>
                  <a:cxn ang="0">
                    <a:pos x="2564" y="23"/>
                  </a:cxn>
                </a:cxnLst>
                <a:rect l="0" t="0" r="r" b="b"/>
                <a:pathLst>
                  <a:path w="2564" h="23">
                    <a:moveTo>
                      <a:pt x="2564" y="23"/>
                    </a:moveTo>
                    <a:lnTo>
                      <a:pt x="29" y="23"/>
                    </a:lnTo>
                    <a:lnTo>
                      <a:pt x="15" y="12"/>
                    </a:lnTo>
                    <a:lnTo>
                      <a:pt x="0" y="0"/>
                    </a:lnTo>
                    <a:lnTo>
                      <a:pt x="2552" y="0"/>
                    </a:lnTo>
                    <a:lnTo>
                      <a:pt x="2558" y="12"/>
                    </a:lnTo>
                    <a:lnTo>
                      <a:pt x="2564" y="23"/>
                    </a:lnTo>
                    <a:close/>
                  </a:path>
                </a:pathLst>
              </a:custGeom>
              <a:solidFill>
                <a:srgbClr val="E9801B"/>
              </a:solidFill>
              <a:ln w="9525">
                <a:noFill/>
                <a:round/>
                <a:headEnd/>
                <a:tailEnd/>
              </a:ln>
            </p:spPr>
            <p:txBody>
              <a:bodyPr/>
              <a:lstStyle/>
              <a:p>
                <a:endParaRPr lang="pt-BR"/>
              </a:p>
            </p:txBody>
          </p:sp>
          <p:sp>
            <p:nvSpPr>
              <p:cNvPr id="400554" name="Freeform 1194"/>
              <p:cNvSpPr>
                <a:spLocks/>
              </p:cNvSpPr>
              <p:nvPr/>
            </p:nvSpPr>
            <p:spPr bwMode="auto">
              <a:xfrm>
                <a:off x="680" y="2687"/>
                <a:ext cx="2572" cy="23"/>
              </a:xfrm>
              <a:custGeom>
                <a:avLst/>
                <a:gdLst/>
                <a:ahLst/>
                <a:cxnLst>
                  <a:cxn ang="0">
                    <a:pos x="2572" y="23"/>
                  </a:cxn>
                  <a:cxn ang="0">
                    <a:pos x="31" y="23"/>
                  </a:cxn>
                  <a:cxn ang="0">
                    <a:pos x="16" y="11"/>
                  </a:cxn>
                  <a:cxn ang="0">
                    <a:pos x="0" y="0"/>
                  </a:cxn>
                  <a:cxn ang="0">
                    <a:pos x="2562" y="0"/>
                  </a:cxn>
                  <a:cxn ang="0">
                    <a:pos x="2568" y="11"/>
                  </a:cxn>
                  <a:cxn ang="0">
                    <a:pos x="2572" y="23"/>
                  </a:cxn>
                </a:cxnLst>
                <a:rect l="0" t="0" r="r" b="b"/>
                <a:pathLst>
                  <a:path w="2572" h="23">
                    <a:moveTo>
                      <a:pt x="2572" y="23"/>
                    </a:moveTo>
                    <a:lnTo>
                      <a:pt x="31" y="23"/>
                    </a:lnTo>
                    <a:lnTo>
                      <a:pt x="16" y="11"/>
                    </a:lnTo>
                    <a:lnTo>
                      <a:pt x="0" y="0"/>
                    </a:lnTo>
                    <a:lnTo>
                      <a:pt x="2562" y="0"/>
                    </a:lnTo>
                    <a:lnTo>
                      <a:pt x="2568" y="11"/>
                    </a:lnTo>
                    <a:lnTo>
                      <a:pt x="2572" y="23"/>
                    </a:lnTo>
                    <a:close/>
                  </a:path>
                </a:pathLst>
              </a:custGeom>
              <a:solidFill>
                <a:srgbClr val="E8801B"/>
              </a:solidFill>
              <a:ln w="9525">
                <a:noFill/>
                <a:round/>
                <a:headEnd/>
                <a:tailEnd/>
              </a:ln>
            </p:spPr>
            <p:txBody>
              <a:bodyPr/>
              <a:lstStyle/>
              <a:p>
                <a:endParaRPr lang="pt-BR"/>
              </a:p>
            </p:txBody>
          </p:sp>
          <p:sp>
            <p:nvSpPr>
              <p:cNvPr id="400555" name="Freeform 1195"/>
              <p:cNvSpPr>
                <a:spLocks/>
              </p:cNvSpPr>
              <p:nvPr/>
            </p:nvSpPr>
            <p:spPr bwMode="auto">
              <a:xfrm>
                <a:off x="667" y="2673"/>
                <a:ext cx="2581" cy="25"/>
              </a:xfrm>
              <a:custGeom>
                <a:avLst/>
                <a:gdLst/>
                <a:ahLst/>
                <a:cxnLst>
                  <a:cxn ang="0">
                    <a:pos x="2581" y="25"/>
                  </a:cxn>
                  <a:cxn ang="0">
                    <a:pos x="29" y="25"/>
                  </a:cxn>
                  <a:cxn ang="0">
                    <a:pos x="13" y="14"/>
                  </a:cxn>
                  <a:cxn ang="0">
                    <a:pos x="0" y="0"/>
                  </a:cxn>
                  <a:cxn ang="0">
                    <a:pos x="2573" y="0"/>
                  </a:cxn>
                  <a:cxn ang="0">
                    <a:pos x="2575" y="14"/>
                  </a:cxn>
                  <a:cxn ang="0">
                    <a:pos x="2581" y="25"/>
                  </a:cxn>
                </a:cxnLst>
                <a:rect l="0" t="0" r="r" b="b"/>
                <a:pathLst>
                  <a:path w="2581" h="25">
                    <a:moveTo>
                      <a:pt x="2581" y="25"/>
                    </a:moveTo>
                    <a:lnTo>
                      <a:pt x="29" y="25"/>
                    </a:lnTo>
                    <a:lnTo>
                      <a:pt x="13" y="14"/>
                    </a:lnTo>
                    <a:lnTo>
                      <a:pt x="0" y="0"/>
                    </a:lnTo>
                    <a:lnTo>
                      <a:pt x="2573" y="0"/>
                    </a:lnTo>
                    <a:lnTo>
                      <a:pt x="2575" y="14"/>
                    </a:lnTo>
                    <a:lnTo>
                      <a:pt x="2581" y="25"/>
                    </a:lnTo>
                    <a:close/>
                  </a:path>
                </a:pathLst>
              </a:custGeom>
              <a:solidFill>
                <a:srgbClr val="E87F1A"/>
              </a:solidFill>
              <a:ln w="9525">
                <a:noFill/>
                <a:round/>
                <a:headEnd/>
                <a:tailEnd/>
              </a:ln>
            </p:spPr>
            <p:txBody>
              <a:bodyPr/>
              <a:lstStyle/>
              <a:p>
                <a:endParaRPr lang="pt-BR"/>
              </a:p>
            </p:txBody>
          </p:sp>
          <p:sp>
            <p:nvSpPr>
              <p:cNvPr id="400556" name="Freeform 1196"/>
              <p:cNvSpPr>
                <a:spLocks/>
              </p:cNvSpPr>
              <p:nvPr/>
            </p:nvSpPr>
            <p:spPr bwMode="auto">
              <a:xfrm>
                <a:off x="654" y="2662"/>
                <a:ext cx="2588" cy="25"/>
              </a:xfrm>
              <a:custGeom>
                <a:avLst/>
                <a:gdLst/>
                <a:ahLst/>
                <a:cxnLst>
                  <a:cxn ang="0">
                    <a:pos x="2588" y="25"/>
                  </a:cxn>
                  <a:cxn ang="0">
                    <a:pos x="26" y="25"/>
                  </a:cxn>
                  <a:cxn ang="0">
                    <a:pos x="13" y="11"/>
                  </a:cxn>
                  <a:cxn ang="0">
                    <a:pos x="0" y="0"/>
                  </a:cxn>
                  <a:cxn ang="0">
                    <a:pos x="2583" y="0"/>
                  </a:cxn>
                  <a:cxn ang="0">
                    <a:pos x="2586" y="13"/>
                  </a:cxn>
                  <a:cxn ang="0">
                    <a:pos x="2588" y="25"/>
                  </a:cxn>
                </a:cxnLst>
                <a:rect l="0" t="0" r="r" b="b"/>
                <a:pathLst>
                  <a:path w="2588" h="25">
                    <a:moveTo>
                      <a:pt x="2588" y="25"/>
                    </a:moveTo>
                    <a:lnTo>
                      <a:pt x="26" y="25"/>
                    </a:lnTo>
                    <a:lnTo>
                      <a:pt x="13" y="11"/>
                    </a:lnTo>
                    <a:lnTo>
                      <a:pt x="0" y="0"/>
                    </a:lnTo>
                    <a:lnTo>
                      <a:pt x="2583" y="0"/>
                    </a:lnTo>
                    <a:lnTo>
                      <a:pt x="2586" y="13"/>
                    </a:lnTo>
                    <a:lnTo>
                      <a:pt x="2588" y="25"/>
                    </a:lnTo>
                    <a:close/>
                  </a:path>
                </a:pathLst>
              </a:custGeom>
              <a:solidFill>
                <a:srgbClr val="E87E1A"/>
              </a:solidFill>
              <a:ln w="9525">
                <a:noFill/>
                <a:round/>
                <a:headEnd/>
                <a:tailEnd/>
              </a:ln>
            </p:spPr>
            <p:txBody>
              <a:bodyPr/>
              <a:lstStyle/>
              <a:p>
                <a:endParaRPr lang="pt-BR"/>
              </a:p>
            </p:txBody>
          </p:sp>
          <p:sp>
            <p:nvSpPr>
              <p:cNvPr id="400557" name="Freeform 1197"/>
              <p:cNvSpPr>
                <a:spLocks/>
              </p:cNvSpPr>
              <p:nvPr/>
            </p:nvSpPr>
            <p:spPr bwMode="auto">
              <a:xfrm>
                <a:off x="640" y="2650"/>
                <a:ext cx="2600" cy="23"/>
              </a:xfrm>
              <a:custGeom>
                <a:avLst/>
                <a:gdLst/>
                <a:ahLst/>
                <a:cxnLst>
                  <a:cxn ang="0">
                    <a:pos x="2600" y="23"/>
                  </a:cxn>
                  <a:cxn ang="0">
                    <a:pos x="27" y="23"/>
                  </a:cxn>
                  <a:cxn ang="0">
                    <a:pos x="14" y="12"/>
                  </a:cxn>
                  <a:cxn ang="0">
                    <a:pos x="0" y="0"/>
                  </a:cxn>
                  <a:cxn ang="0">
                    <a:pos x="2595" y="0"/>
                  </a:cxn>
                  <a:cxn ang="0">
                    <a:pos x="2597" y="14"/>
                  </a:cxn>
                  <a:cxn ang="0">
                    <a:pos x="2600" y="23"/>
                  </a:cxn>
                </a:cxnLst>
                <a:rect l="0" t="0" r="r" b="b"/>
                <a:pathLst>
                  <a:path w="2600" h="23">
                    <a:moveTo>
                      <a:pt x="2600" y="23"/>
                    </a:moveTo>
                    <a:lnTo>
                      <a:pt x="27" y="23"/>
                    </a:lnTo>
                    <a:lnTo>
                      <a:pt x="14" y="12"/>
                    </a:lnTo>
                    <a:lnTo>
                      <a:pt x="0" y="0"/>
                    </a:lnTo>
                    <a:lnTo>
                      <a:pt x="2595" y="0"/>
                    </a:lnTo>
                    <a:lnTo>
                      <a:pt x="2597" y="14"/>
                    </a:lnTo>
                    <a:lnTo>
                      <a:pt x="2600" y="23"/>
                    </a:lnTo>
                    <a:close/>
                  </a:path>
                </a:pathLst>
              </a:custGeom>
              <a:solidFill>
                <a:srgbClr val="E87D1A"/>
              </a:solidFill>
              <a:ln w="9525">
                <a:noFill/>
                <a:round/>
                <a:headEnd/>
                <a:tailEnd/>
              </a:ln>
            </p:spPr>
            <p:txBody>
              <a:bodyPr/>
              <a:lstStyle/>
              <a:p>
                <a:endParaRPr lang="pt-BR"/>
              </a:p>
            </p:txBody>
          </p:sp>
          <p:sp>
            <p:nvSpPr>
              <p:cNvPr id="400558" name="Freeform 1198"/>
              <p:cNvSpPr>
                <a:spLocks/>
              </p:cNvSpPr>
              <p:nvPr/>
            </p:nvSpPr>
            <p:spPr bwMode="auto">
              <a:xfrm>
                <a:off x="629" y="2639"/>
                <a:ext cx="2608" cy="23"/>
              </a:xfrm>
              <a:custGeom>
                <a:avLst/>
                <a:gdLst/>
                <a:ahLst/>
                <a:cxnLst>
                  <a:cxn ang="0">
                    <a:pos x="2608" y="23"/>
                  </a:cxn>
                  <a:cxn ang="0">
                    <a:pos x="25" y="23"/>
                  </a:cxn>
                  <a:cxn ang="0">
                    <a:pos x="11" y="11"/>
                  </a:cxn>
                  <a:cxn ang="0">
                    <a:pos x="0" y="0"/>
                  </a:cxn>
                  <a:cxn ang="0">
                    <a:pos x="2606" y="0"/>
                  </a:cxn>
                  <a:cxn ang="0">
                    <a:pos x="2606" y="11"/>
                  </a:cxn>
                  <a:cxn ang="0">
                    <a:pos x="2608" y="23"/>
                  </a:cxn>
                </a:cxnLst>
                <a:rect l="0" t="0" r="r" b="b"/>
                <a:pathLst>
                  <a:path w="2608" h="23">
                    <a:moveTo>
                      <a:pt x="2608" y="23"/>
                    </a:moveTo>
                    <a:lnTo>
                      <a:pt x="25" y="23"/>
                    </a:lnTo>
                    <a:lnTo>
                      <a:pt x="11" y="11"/>
                    </a:lnTo>
                    <a:lnTo>
                      <a:pt x="0" y="0"/>
                    </a:lnTo>
                    <a:lnTo>
                      <a:pt x="2606" y="0"/>
                    </a:lnTo>
                    <a:lnTo>
                      <a:pt x="2606" y="11"/>
                    </a:lnTo>
                    <a:lnTo>
                      <a:pt x="2608" y="23"/>
                    </a:lnTo>
                    <a:close/>
                  </a:path>
                </a:pathLst>
              </a:custGeom>
              <a:solidFill>
                <a:srgbClr val="E87D1A"/>
              </a:solidFill>
              <a:ln w="9525">
                <a:noFill/>
                <a:round/>
                <a:headEnd/>
                <a:tailEnd/>
              </a:ln>
            </p:spPr>
            <p:txBody>
              <a:bodyPr/>
              <a:lstStyle/>
              <a:p>
                <a:endParaRPr lang="pt-BR"/>
              </a:p>
            </p:txBody>
          </p:sp>
          <p:sp>
            <p:nvSpPr>
              <p:cNvPr id="400559" name="Freeform 1199"/>
              <p:cNvSpPr>
                <a:spLocks/>
              </p:cNvSpPr>
              <p:nvPr/>
            </p:nvSpPr>
            <p:spPr bwMode="auto">
              <a:xfrm>
                <a:off x="617" y="2627"/>
                <a:ext cx="2618" cy="23"/>
              </a:xfrm>
              <a:custGeom>
                <a:avLst/>
                <a:gdLst/>
                <a:ahLst/>
                <a:cxnLst>
                  <a:cxn ang="0">
                    <a:pos x="2618" y="23"/>
                  </a:cxn>
                  <a:cxn ang="0">
                    <a:pos x="23" y="23"/>
                  </a:cxn>
                  <a:cxn ang="0">
                    <a:pos x="12" y="12"/>
                  </a:cxn>
                  <a:cxn ang="0">
                    <a:pos x="0" y="0"/>
                  </a:cxn>
                  <a:cxn ang="0">
                    <a:pos x="2616" y="0"/>
                  </a:cxn>
                  <a:cxn ang="0">
                    <a:pos x="2618" y="12"/>
                  </a:cxn>
                  <a:cxn ang="0">
                    <a:pos x="2618" y="23"/>
                  </a:cxn>
                </a:cxnLst>
                <a:rect l="0" t="0" r="r" b="b"/>
                <a:pathLst>
                  <a:path w="2618" h="23">
                    <a:moveTo>
                      <a:pt x="2618" y="23"/>
                    </a:moveTo>
                    <a:lnTo>
                      <a:pt x="23" y="23"/>
                    </a:lnTo>
                    <a:lnTo>
                      <a:pt x="12" y="12"/>
                    </a:lnTo>
                    <a:lnTo>
                      <a:pt x="0" y="0"/>
                    </a:lnTo>
                    <a:lnTo>
                      <a:pt x="2616" y="0"/>
                    </a:lnTo>
                    <a:lnTo>
                      <a:pt x="2618" y="12"/>
                    </a:lnTo>
                    <a:lnTo>
                      <a:pt x="2618" y="23"/>
                    </a:lnTo>
                    <a:close/>
                  </a:path>
                </a:pathLst>
              </a:custGeom>
              <a:solidFill>
                <a:srgbClr val="E87D1A"/>
              </a:solidFill>
              <a:ln w="9525">
                <a:noFill/>
                <a:round/>
                <a:headEnd/>
                <a:tailEnd/>
              </a:ln>
            </p:spPr>
            <p:txBody>
              <a:bodyPr/>
              <a:lstStyle/>
              <a:p>
                <a:endParaRPr lang="pt-BR"/>
              </a:p>
            </p:txBody>
          </p:sp>
          <p:sp>
            <p:nvSpPr>
              <p:cNvPr id="400560" name="Freeform 1200"/>
              <p:cNvSpPr>
                <a:spLocks/>
              </p:cNvSpPr>
              <p:nvPr/>
            </p:nvSpPr>
            <p:spPr bwMode="auto">
              <a:xfrm>
                <a:off x="606" y="2616"/>
                <a:ext cx="2629" cy="23"/>
              </a:xfrm>
              <a:custGeom>
                <a:avLst/>
                <a:gdLst/>
                <a:ahLst/>
                <a:cxnLst>
                  <a:cxn ang="0">
                    <a:pos x="2629" y="23"/>
                  </a:cxn>
                  <a:cxn ang="0">
                    <a:pos x="23" y="23"/>
                  </a:cxn>
                  <a:cxn ang="0">
                    <a:pos x="11" y="11"/>
                  </a:cxn>
                  <a:cxn ang="0">
                    <a:pos x="0" y="0"/>
                  </a:cxn>
                  <a:cxn ang="0">
                    <a:pos x="2627" y="0"/>
                  </a:cxn>
                  <a:cxn ang="0">
                    <a:pos x="2627" y="11"/>
                  </a:cxn>
                  <a:cxn ang="0">
                    <a:pos x="2629" y="23"/>
                  </a:cxn>
                </a:cxnLst>
                <a:rect l="0" t="0" r="r" b="b"/>
                <a:pathLst>
                  <a:path w="2629" h="23">
                    <a:moveTo>
                      <a:pt x="2629" y="23"/>
                    </a:moveTo>
                    <a:lnTo>
                      <a:pt x="23" y="23"/>
                    </a:lnTo>
                    <a:lnTo>
                      <a:pt x="11" y="11"/>
                    </a:lnTo>
                    <a:lnTo>
                      <a:pt x="0" y="0"/>
                    </a:lnTo>
                    <a:lnTo>
                      <a:pt x="2627" y="0"/>
                    </a:lnTo>
                    <a:lnTo>
                      <a:pt x="2627" y="11"/>
                    </a:lnTo>
                    <a:lnTo>
                      <a:pt x="2629" y="23"/>
                    </a:lnTo>
                    <a:close/>
                  </a:path>
                </a:pathLst>
              </a:custGeom>
              <a:solidFill>
                <a:srgbClr val="E87C1A"/>
              </a:solidFill>
              <a:ln w="9525">
                <a:noFill/>
                <a:round/>
                <a:headEnd/>
                <a:tailEnd/>
              </a:ln>
            </p:spPr>
            <p:txBody>
              <a:bodyPr/>
              <a:lstStyle/>
              <a:p>
                <a:endParaRPr lang="pt-BR"/>
              </a:p>
            </p:txBody>
          </p:sp>
          <p:sp>
            <p:nvSpPr>
              <p:cNvPr id="400561" name="Freeform 1201"/>
              <p:cNvSpPr>
                <a:spLocks/>
              </p:cNvSpPr>
              <p:nvPr/>
            </p:nvSpPr>
            <p:spPr bwMode="auto">
              <a:xfrm>
                <a:off x="598" y="2604"/>
                <a:ext cx="2635" cy="23"/>
              </a:xfrm>
              <a:custGeom>
                <a:avLst/>
                <a:gdLst/>
                <a:ahLst/>
                <a:cxnLst>
                  <a:cxn ang="0">
                    <a:pos x="2635" y="23"/>
                  </a:cxn>
                  <a:cxn ang="0">
                    <a:pos x="19" y="23"/>
                  </a:cxn>
                  <a:cxn ang="0">
                    <a:pos x="8" y="12"/>
                  </a:cxn>
                  <a:cxn ang="0">
                    <a:pos x="0" y="0"/>
                  </a:cxn>
                  <a:cxn ang="0">
                    <a:pos x="2635" y="0"/>
                  </a:cxn>
                  <a:cxn ang="0">
                    <a:pos x="2635" y="12"/>
                  </a:cxn>
                  <a:cxn ang="0">
                    <a:pos x="2635" y="23"/>
                  </a:cxn>
                </a:cxnLst>
                <a:rect l="0" t="0" r="r" b="b"/>
                <a:pathLst>
                  <a:path w="2635" h="23">
                    <a:moveTo>
                      <a:pt x="2635" y="23"/>
                    </a:moveTo>
                    <a:lnTo>
                      <a:pt x="19" y="23"/>
                    </a:lnTo>
                    <a:lnTo>
                      <a:pt x="8" y="12"/>
                    </a:lnTo>
                    <a:lnTo>
                      <a:pt x="0" y="0"/>
                    </a:lnTo>
                    <a:lnTo>
                      <a:pt x="2635" y="0"/>
                    </a:lnTo>
                    <a:lnTo>
                      <a:pt x="2635" y="12"/>
                    </a:lnTo>
                    <a:lnTo>
                      <a:pt x="2635" y="23"/>
                    </a:lnTo>
                    <a:close/>
                  </a:path>
                </a:pathLst>
              </a:custGeom>
              <a:solidFill>
                <a:srgbClr val="E87C1A"/>
              </a:solidFill>
              <a:ln w="9525">
                <a:noFill/>
                <a:round/>
                <a:headEnd/>
                <a:tailEnd/>
              </a:ln>
            </p:spPr>
            <p:txBody>
              <a:bodyPr/>
              <a:lstStyle/>
              <a:p>
                <a:endParaRPr lang="pt-BR"/>
              </a:p>
            </p:txBody>
          </p:sp>
          <p:sp>
            <p:nvSpPr>
              <p:cNvPr id="400562" name="Freeform 1202"/>
              <p:cNvSpPr>
                <a:spLocks/>
              </p:cNvSpPr>
              <p:nvPr/>
            </p:nvSpPr>
            <p:spPr bwMode="auto">
              <a:xfrm>
                <a:off x="588" y="2593"/>
                <a:ext cx="2647" cy="23"/>
              </a:xfrm>
              <a:custGeom>
                <a:avLst/>
                <a:gdLst/>
                <a:ahLst/>
                <a:cxnLst>
                  <a:cxn ang="0">
                    <a:pos x="2645" y="23"/>
                  </a:cxn>
                  <a:cxn ang="0">
                    <a:pos x="18" y="23"/>
                  </a:cxn>
                  <a:cxn ang="0">
                    <a:pos x="10" y="11"/>
                  </a:cxn>
                  <a:cxn ang="0">
                    <a:pos x="0" y="0"/>
                  </a:cxn>
                  <a:cxn ang="0">
                    <a:pos x="2647" y="0"/>
                  </a:cxn>
                  <a:cxn ang="0">
                    <a:pos x="2645" y="11"/>
                  </a:cxn>
                  <a:cxn ang="0">
                    <a:pos x="2645" y="23"/>
                  </a:cxn>
                </a:cxnLst>
                <a:rect l="0" t="0" r="r" b="b"/>
                <a:pathLst>
                  <a:path w="2647" h="23">
                    <a:moveTo>
                      <a:pt x="2645" y="23"/>
                    </a:moveTo>
                    <a:lnTo>
                      <a:pt x="18" y="23"/>
                    </a:lnTo>
                    <a:lnTo>
                      <a:pt x="10" y="11"/>
                    </a:lnTo>
                    <a:lnTo>
                      <a:pt x="0" y="0"/>
                    </a:lnTo>
                    <a:lnTo>
                      <a:pt x="2647" y="0"/>
                    </a:lnTo>
                    <a:lnTo>
                      <a:pt x="2645" y="11"/>
                    </a:lnTo>
                    <a:lnTo>
                      <a:pt x="2645" y="23"/>
                    </a:lnTo>
                    <a:close/>
                  </a:path>
                </a:pathLst>
              </a:custGeom>
              <a:solidFill>
                <a:srgbClr val="E87B19"/>
              </a:solidFill>
              <a:ln w="9525">
                <a:noFill/>
                <a:round/>
                <a:headEnd/>
                <a:tailEnd/>
              </a:ln>
            </p:spPr>
            <p:txBody>
              <a:bodyPr/>
              <a:lstStyle/>
              <a:p>
                <a:endParaRPr lang="pt-BR"/>
              </a:p>
            </p:txBody>
          </p:sp>
          <p:sp>
            <p:nvSpPr>
              <p:cNvPr id="400563" name="Freeform 1203"/>
              <p:cNvSpPr>
                <a:spLocks/>
              </p:cNvSpPr>
              <p:nvPr/>
            </p:nvSpPr>
            <p:spPr bwMode="auto">
              <a:xfrm>
                <a:off x="583" y="2581"/>
                <a:ext cx="2652" cy="23"/>
              </a:xfrm>
              <a:custGeom>
                <a:avLst/>
                <a:gdLst/>
                <a:ahLst/>
                <a:cxnLst>
                  <a:cxn ang="0">
                    <a:pos x="2650" y="23"/>
                  </a:cxn>
                  <a:cxn ang="0">
                    <a:pos x="15" y="23"/>
                  </a:cxn>
                  <a:cxn ang="0">
                    <a:pos x="5" y="12"/>
                  </a:cxn>
                  <a:cxn ang="0">
                    <a:pos x="0" y="0"/>
                  </a:cxn>
                  <a:cxn ang="0">
                    <a:pos x="2652" y="0"/>
                  </a:cxn>
                  <a:cxn ang="0">
                    <a:pos x="2652" y="12"/>
                  </a:cxn>
                  <a:cxn ang="0">
                    <a:pos x="2650" y="23"/>
                  </a:cxn>
                </a:cxnLst>
                <a:rect l="0" t="0" r="r" b="b"/>
                <a:pathLst>
                  <a:path w="2652" h="23">
                    <a:moveTo>
                      <a:pt x="2650" y="23"/>
                    </a:moveTo>
                    <a:lnTo>
                      <a:pt x="15" y="23"/>
                    </a:lnTo>
                    <a:lnTo>
                      <a:pt x="5" y="12"/>
                    </a:lnTo>
                    <a:lnTo>
                      <a:pt x="0" y="0"/>
                    </a:lnTo>
                    <a:lnTo>
                      <a:pt x="2652" y="0"/>
                    </a:lnTo>
                    <a:lnTo>
                      <a:pt x="2652" y="12"/>
                    </a:lnTo>
                    <a:lnTo>
                      <a:pt x="2650" y="23"/>
                    </a:lnTo>
                    <a:close/>
                  </a:path>
                </a:pathLst>
              </a:custGeom>
              <a:solidFill>
                <a:srgbClr val="E77A19"/>
              </a:solidFill>
              <a:ln w="9525">
                <a:noFill/>
                <a:round/>
                <a:headEnd/>
                <a:tailEnd/>
              </a:ln>
            </p:spPr>
            <p:txBody>
              <a:bodyPr/>
              <a:lstStyle/>
              <a:p>
                <a:endParaRPr lang="pt-BR"/>
              </a:p>
            </p:txBody>
          </p:sp>
          <p:sp>
            <p:nvSpPr>
              <p:cNvPr id="400564" name="Freeform 1204"/>
              <p:cNvSpPr>
                <a:spLocks/>
              </p:cNvSpPr>
              <p:nvPr/>
            </p:nvSpPr>
            <p:spPr bwMode="auto">
              <a:xfrm>
                <a:off x="577" y="2570"/>
                <a:ext cx="2660" cy="23"/>
              </a:xfrm>
              <a:custGeom>
                <a:avLst/>
                <a:gdLst/>
                <a:ahLst/>
                <a:cxnLst>
                  <a:cxn ang="0">
                    <a:pos x="2658" y="23"/>
                  </a:cxn>
                  <a:cxn ang="0">
                    <a:pos x="11" y="23"/>
                  </a:cxn>
                  <a:cxn ang="0">
                    <a:pos x="6" y="11"/>
                  </a:cxn>
                  <a:cxn ang="0">
                    <a:pos x="0" y="0"/>
                  </a:cxn>
                  <a:cxn ang="0">
                    <a:pos x="2660" y="0"/>
                  </a:cxn>
                  <a:cxn ang="0">
                    <a:pos x="2658" y="11"/>
                  </a:cxn>
                  <a:cxn ang="0">
                    <a:pos x="2658" y="23"/>
                  </a:cxn>
                </a:cxnLst>
                <a:rect l="0" t="0" r="r" b="b"/>
                <a:pathLst>
                  <a:path w="2660" h="23">
                    <a:moveTo>
                      <a:pt x="2658" y="23"/>
                    </a:moveTo>
                    <a:lnTo>
                      <a:pt x="11" y="23"/>
                    </a:lnTo>
                    <a:lnTo>
                      <a:pt x="6" y="11"/>
                    </a:lnTo>
                    <a:lnTo>
                      <a:pt x="0" y="0"/>
                    </a:lnTo>
                    <a:lnTo>
                      <a:pt x="2660" y="0"/>
                    </a:lnTo>
                    <a:lnTo>
                      <a:pt x="2658" y="11"/>
                    </a:lnTo>
                    <a:lnTo>
                      <a:pt x="2658" y="23"/>
                    </a:lnTo>
                    <a:close/>
                  </a:path>
                </a:pathLst>
              </a:custGeom>
              <a:solidFill>
                <a:srgbClr val="E77A19"/>
              </a:solidFill>
              <a:ln w="9525">
                <a:noFill/>
                <a:round/>
                <a:headEnd/>
                <a:tailEnd/>
              </a:ln>
            </p:spPr>
            <p:txBody>
              <a:bodyPr/>
              <a:lstStyle/>
              <a:p>
                <a:endParaRPr lang="pt-BR"/>
              </a:p>
            </p:txBody>
          </p:sp>
          <p:sp>
            <p:nvSpPr>
              <p:cNvPr id="400565" name="Freeform 1205"/>
              <p:cNvSpPr>
                <a:spLocks/>
              </p:cNvSpPr>
              <p:nvPr/>
            </p:nvSpPr>
            <p:spPr bwMode="auto">
              <a:xfrm>
                <a:off x="571" y="2556"/>
                <a:ext cx="2667" cy="25"/>
              </a:xfrm>
              <a:custGeom>
                <a:avLst/>
                <a:gdLst/>
                <a:ahLst/>
                <a:cxnLst>
                  <a:cxn ang="0">
                    <a:pos x="2664" y="25"/>
                  </a:cxn>
                  <a:cxn ang="0">
                    <a:pos x="12" y="25"/>
                  </a:cxn>
                  <a:cxn ang="0">
                    <a:pos x="6" y="14"/>
                  </a:cxn>
                  <a:cxn ang="0">
                    <a:pos x="0" y="0"/>
                  </a:cxn>
                  <a:cxn ang="0">
                    <a:pos x="2667" y="0"/>
                  </a:cxn>
                  <a:cxn ang="0">
                    <a:pos x="2666" y="14"/>
                  </a:cxn>
                  <a:cxn ang="0">
                    <a:pos x="2664" y="25"/>
                  </a:cxn>
                </a:cxnLst>
                <a:rect l="0" t="0" r="r" b="b"/>
                <a:pathLst>
                  <a:path w="2667" h="25">
                    <a:moveTo>
                      <a:pt x="2664" y="25"/>
                    </a:moveTo>
                    <a:lnTo>
                      <a:pt x="12" y="25"/>
                    </a:lnTo>
                    <a:lnTo>
                      <a:pt x="6" y="14"/>
                    </a:lnTo>
                    <a:lnTo>
                      <a:pt x="0" y="0"/>
                    </a:lnTo>
                    <a:lnTo>
                      <a:pt x="2667" y="0"/>
                    </a:lnTo>
                    <a:lnTo>
                      <a:pt x="2666" y="14"/>
                    </a:lnTo>
                    <a:lnTo>
                      <a:pt x="2664" y="25"/>
                    </a:lnTo>
                    <a:close/>
                  </a:path>
                </a:pathLst>
              </a:custGeom>
              <a:solidFill>
                <a:srgbClr val="E77A19"/>
              </a:solidFill>
              <a:ln w="9525">
                <a:noFill/>
                <a:round/>
                <a:headEnd/>
                <a:tailEnd/>
              </a:ln>
            </p:spPr>
            <p:txBody>
              <a:bodyPr/>
              <a:lstStyle/>
              <a:p>
                <a:endParaRPr lang="pt-BR"/>
              </a:p>
            </p:txBody>
          </p:sp>
          <p:sp>
            <p:nvSpPr>
              <p:cNvPr id="400566" name="Freeform 1206"/>
              <p:cNvSpPr>
                <a:spLocks/>
              </p:cNvSpPr>
              <p:nvPr/>
            </p:nvSpPr>
            <p:spPr bwMode="auto">
              <a:xfrm>
                <a:off x="569" y="2545"/>
                <a:ext cx="2671" cy="25"/>
              </a:xfrm>
              <a:custGeom>
                <a:avLst/>
                <a:gdLst/>
                <a:ahLst/>
                <a:cxnLst>
                  <a:cxn ang="0">
                    <a:pos x="2668" y="25"/>
                  </a:cxn>
                  <a:cxn ang="0">
                    <a:pos x="8" y="25"/>
                  </a:cxn>
                  <a:cxn ang="0">
                    <a:pos x="2" y="11"/>
                  </a:cxn>
                  <a:cxn ang="0">
                    <a:pos x="0" y="0"/>
                  </a:cxn>
                  <a:cxn ang="0">
                    <a:pos x="2671" y="0"/>
                  </a:cxn>
                  <a:cxn ang="0">
                    <a:pos x="2669" y="13"/>
                  </a:cxn>
                  <a:cxn ang="0">
                    <a:pos x="2668" y="25"/>
                  </a:cxn>
                </a:cxnLst>
                <a:rect l="0" t="0" r="r" b="b"/>
                <a:pathLst>
                  <a:path w="2671" h="25">
                    <a:moveTo>
                      <a:pt x="2668" y="25"/>
                    </a:moveTo>
                    <a:lnTo>
                      <a:pt x="8" y="25"/>
                    </a:lnTo>
                    <a:lnTo>
                      <a:pt x="2" y="11"/>
                    </a:lnTo>
                    <a:lnTo>
                      <a:pt x="0" y="0"/>
                    </a:lnTo>
                    <a:lnTo>
                      <a:pt x="2671" y="0"/>
                    </a:lnTo>
                    <a:lnTo>
                      <a:pt x="2669" y="13"/>
                    </a:lnTo>
                    <a:lnTo>
                      <a:pt x="2668" y="25"/>
                    </a:lnTo>
                    <a:close/>
                  </a:path>
                </a:pathLst>
              </a:custGeom>
              <a:solidFill>
                <a:srgbClr val="E77919"/>
              </a:solidFill>
              <a:ln w="9525">
                <a:noFill/>
                <a:round/>
                <a:headEnd/>
                <a:tailEnd/>
              </a:ln>
            </p:spPr>
            <p:txBody>
              <a:bodyPr/>
              <a:lstStyle/>
              <a:p>
                <a:endParaRPr lang="pt-BR"/>
              </a:p>
            </p:txBody>
          </p:sp>
          <p:sp>
            <p:nvSpPr>
              <p:cNvPr id="400567" name="Freeform 1207"/>
              <p:cNvSpPr>
                <a:spLocks/>
              </p:cNvSpPr>
              <p:nvPr/>
            </p:nvSpPr>
            <p:spPr bwMode="auto">
              <a:xfrm>
                <a:off x="567" y="2533"/>
                <a:ext cx="2675" cy="23"/>
              </a:xfrm>
              <a:custGeom>
                <a:avLst/>
                <a:gdLst/>
                <a:ahLst/>
                <a:cxnLst>
                  <a:cxn ang="0">
                    <a:pos x="2671" y="23"/>
                  </a:cxn>
                  <a:cxn ang="0">
                    <a:pos x="4" y="23"/>
                  </a:cxn>
                  <a:cxn ang="0">
                    <a:pos x="2" y="12"/>
                  </a:cxn>
                  <a:cxn ang="0">
                    <a:pos x="0" y="0"/>
                  </a:cxn>
                  <a:cxn ang="0">
                    <a:pos x="2675" y="0"/>
                  </a:cxn>
                  <a:cxn ang="0">
                    <a:pos x="2673" y="12"/>
                  </a:cxn>
                  <a:cxn ang="0">
                    <a:pos x="2671" y="23"/>
                  </a:cxn>
                </a:cxnLst>
                <a:rect l="0" t="0" r="r" b="b"/>
                <a:pathLst>
                  <a:path w="2675" h="23">
                    <a:moveTo>
                      <a:pt x="2671" y="23"/>
                    </a:moveTo>
                    <a:lnTo>
                      <a:pt x="4" y="23"/>
                    </a:lnTo>
                    <a:lnTo>
                      <a:pt x="2" y="12"/>
                    </a:lnTo>
                    <a:lnTo>
                      <a:pt x="0" y="0"/>
                    </a:lnTo>
                    <a:lnTo>
                      <a:pt x="2675" y="0"/>
                    </a:lnTo>
                    <a:lnTo>
                      <a:pt x="2673" y="12"/>
                    </a:lnTo>
                    <a:lnTo>
                      <a:pt x="2671" y="23"/>
                    </a:lnTo>
                    <a:close/>
                  </a:path>
                </a:pathLst>
              </a:custGeom>
              <a:solidFill>
                <a:srgbClr val="E77919"/>
              </a:solidFill>
              <a:ln w="9525">
                <a:noFill/>
                <a:round/>
                <a:headEnd/>
                <a:tailEnd/>
              </a:ln>
            </p:spPr>
            <p:txBody>
              <a:bodyPr/>
              <a:lstStyle/>
              <a:p>
                <a:endParaRPr lang="pt-BR"/>
              </a:p>
            </p:txBody>
          </p:sp>
          <p:sp>
            <p:nvSpPr>
              <p:cNvPr id="400568" name="Freeform 1208"/>
              <p:cNvSpPr>
                <a:spLocks/>
              </p:cNvSpPr>
              <p:nvPr/>
            </p:nvSpPr>
            <p:spPr bwMode="auto">
              <a:xfrm>
                <a:off x="567" y="2522"/>
                <a:ext cx="2679" cy="23"/>
              </a:xfrm>
              <a:custGeom>
                <a:avLst/>
                <a:gdLst/>
                <a:ahLst/>
                <a:cxnLst>
                  <a:cxn ang="0">
                    <a:pos x="2673" y="23"/>
                  </a:cxn>
                  <a:cxn ang="0">
                    <a:pos x="2" y="23"/>
                  </a:cxn>
                  <a:cxn ang="0">
                    <a:pos x="0" y="11"/>
                  </a:cxn>
                  <a:cxn ang="0">
                    <a:pos x="2" y="0"/>
                  </a:cxn>
                  <a:cxn ang="0">
                    <a:pos x="2679" y="0"/>
                  </a:cxn>
                  <a:cxn ang="0">
                    <a:pos x="2675" y="11"/>
                  </a:cxn>
                  <a:cxn ang="0">
                    <a:pos x="2673" y="23"/>
                  </a:cxn>
                </a:cxnLst>
                <a:rect l="0" t="0" r="r" b="b"/>
                <a:pathLst>
                  <a:path w="2679" h="23">
                    <a:moveTo>
                      <a:pt x="2673" y="23"/>
                    </a:moveTo>
                    <a:lnTo>
                      <a:pt x="2" y="23"/>
                    </a:lnTo>
                    <a:lnTo>
                      <a:pt x="0" y="11"/>
                    </a:lnTo>
                    <a:lnTo>
                      <a:pt x="2" y="0"/>
                    </a:lnTo>
                    <a:lnTo>
                      <a:pt x="2679" y="0"/>
                    </a:lnTo>
                    <a:lnTo>
                      <a:pt x="2675" y="11"/>
                    </a:lnTo>
                    <a:lnTo>
                      <a:pt x="2673" y="23"/>
                    </a:lnTo>
                    <a:close/>
                  </a:path>
                </a:pathLst>
              </a:custGeom>
              <a:solidFill>
                <a:srgbClr val="E77819"/>
              </a:solidFill>
              <a:ln w="9525">
                <a:noFill/>
                <a:round/>
                <a:headEnd/>
                <a:tailEnd/>
              </a:ln>
            </p:spPr>
            <p:txBody>
              <a:bodyPr/>
              <a:lstStyle/>
              <a:p>
                <a:endParaRPr lang="pt-BR"/>
              </a:p>
            </p:txBody>
          </p:sp>
          <p:sp>
            <p:nvSpPr>
              <p:cNvPr id="400569" name="Freeform 1209"/>
              <p:cNvSpPr>
                <a:spLocks/>
              </p:cNvSpPr>
              <p:nvPr/>
            </p:nvSpPr>
            <p:spPr bwMode="auto">
              <a:xfrm>
                <a:off x="567" y="2510"/>
                <a:ext cx="2683" cy="23"/>
              </a:xfrm>
              <a:custGeom>
                <a:avLst/>
                <a:gdLst/>
                <a:ahLst/>
                <a:cxnLst>
                  <a:cxn ang="0">
                    <a:pos x="2675" y="23"/>
                  </a:cxn>
                  <a:cxn ang="0">
                    <a:pos x="0" y="23"/>
                  </a:cxn>
                  <a:cxn ang="0">
                    <a:pos x="2" y="12"/>
                  </a:cxn>
                  <a:cxn ang="0">
                    <a:pos x="4" y="0"/>
                  </a:cxn>
                  <a:cxn ang="0">
                    <a:pos x="2683" y="0"/>
                  </a:cxn>
                  <a:cxn ang="0">
                    <a:pos x="2679" y="12"/>
                  </a:cxn>
                  <a:cxn ang="0">
                    <a:pos x="2675" y="23"/>
                  </a:cxn>
                </a:cxnLst>
                <a:rect l="0" t="0" r="r" b="b"/>
                <a:pathLst>
                  <a:path w="2683" h="23">
                    <a:moveTo>
                      <a:pt x="2675" y="23"/>
                    </a:moveTo>
                    <a:lnTo>
                      <a:pt x="0" y="23"/>
                    </a:lnTo>
                    <a:lnTo>
                      <a:pt x="2" y="12"/>
                    </a:lnTo>
                    <a:lnTo>
                      <a:pt x="4" y="0"/>
                    </a:lnTo>
                    <a:lnTo>
                      <a:pt x="2683" y="0"/>
                    </a:lnTo>
                    <a:lnTo>
                      <a:pt x="2679" y="12"/>
                    </a:lnTo>
                    <a:lnTo>
                      <a:pt x="2675" y="23"/>
                    </a:lnTo>
                    <a:close/>
                  </a:path>
                </a:pathLst>
              </a:custGeom>
              <a:solidFill>
                <a:srgbClr val="E77717"/>
              </a:solidFill>
              <a:ln w="9525">
                <a:noFill/>
                <a:round/>
                <a:headEnd/>
                <a:tailEnd/>
              </a:ln>
            </p:spPr>
            <p:txBody>
              <a:bodyPr/>
              <a:lstStyle/>
              <a:p>
                <a:endParaRPr lang="pt-BR"/>
              </a:p>
            </p:txBody>
          </p:sp>
          <p:sp>
            <p:nvSpPr>
              <p:cNvPr id="400570" name="Freeform 1210"/>
              <p:cNvSpPr>
                <a:spLocks/>
              </p:cNvSpPr>
              <p:nvPr/>
            </p:nvSpPr>
            <p:spPr bwMode="auto">
              <a:xfrm>
                <a:off x="569" y="2499"/>
                <a:ext cx="2683" cy="23"/>
              </a:xfrm>
              <a:custGeom>
                <a:avLst/>
                <a:gdLst/>
                <a:ahLst/>
                <a:cxnLst>
                  <a:cxn ang="0">
                    <a:pos x="2677" y="23"/>
                  </a:cxn>
                  <a:cxn ang="0">
                    <a:pos x="0" y="23"/>
                  </a:cxn>
                  <a:cxn ang="0">
                    <a:pos x="2" y="11"/>
                  </a:cxn>
                  <a:cxn ang="0">
                    <a:pos x="6" y="0"/>
                  </a:cxn>
                  <a:cxn ang="0">
                    <a:pos x="2683" y="0"/>
                  </a:cxn>
                  <a:cxn ang="0">
                    <a:pos x="2679" y="11"/>
                  </a:cxn>
                  <a:cxn ang="0">
                    <a:pos x="2677" y="23"/>
                  </a:cxn>
                </a:cxnLst>
                <a:rect l="0" t="0" r="r" b="b"/>
                <a:pathLst>
                  <a:path w="2683" h="23">
                    <a:moveTo>
                      <a:pt x="2677" y="23"/>
                    </a:moveTo>
                    <a:lnTo>
                      <a:pt x="0" y="23"/>
                    </a:lnTo>
                    <a:lnTo>
                      <a:pt x="2" y="11"/>
                    </a:lnTo>
                    <a:lnTo>
                      <a:pt x="6" y="0"/>
                    </a:lnTo>
                    <a:lnTo>
                      <a:pt x="2683" y="0"/>
                    </a:lnTo>
                    <a:lnTo>
                      <a:pt x="2679" y="11"/>
                    </a:lnTo>
                    <a:lnTo>
                      <a:pt x="2677" y="23"/>
                    </a:lnTo>
                    <a:close/>
                  </a:path>
                </a:pathLst>
              </a:custGeom>
              <a:solidFill>
                <a:srgbClr val="E77717"/>
              </a:solidFill>
              <a:ln w="9525">
                <a:noFill/>
                <a:round/>
                <a:headEnd/>
                <a:tailEnd/>
              </a:ln>
            </p:spPr>
            <p:txBody>
              <a:bodyPr/>
              <a:lstStyle/>
              <a:p>
                <a:endParaRPr lang="pt-BR"/>
              </a:p>
            </p:txBody>
          </p:sp>
          <p:sp>
            <p:nvSpPr>
              <p:cNvPr id="400571" name="Freeform 1211"/>
              <p:cNvSpPr>
                <a:spLocks/>
              </p:cNvSpPr>
              <p:nvPr/>
            </p:nvSpPr>
            <p:spPr bwMode="auto">
              <a:xfrm>
                <a:off x="571" y="2487"/>
                <a:ext cx="2685" cy="23"/>
              </a:xfrm>
              <a:custGeom>
                <a:avLst/>
                <a:gdLst/>
                <a:ahLst/>
                <a:cxnLst>
                  <a:cxn ang="0">
                    <a:pos x="2679" y="23"/>
                  </a:cxn>
                  <a:cxn ang="0">
                    <a:pos x="0" y="23"/>
                  </a:cxn>
                  <a:cxn ang="0">
                    <a:pos x="4" y="12"/>
                  </a:cxn>
                  <a:cxn ang="0">
                    <a:pos x="10" y="0"/>
                  </a:cxn>
                  <a:cxn ang="0">
                    <a:pos x="2685" y="0"/>
                  </a:cxn>
                  <a:cxn ang="0">
                    <a:pos x="2681" y="12"/>
                  </a:cxn>
                  <a:cxn ang="0">
                    <a:pos x="2679" y="23"/>
                  </a:cxn>
                </a:cxnLst>
                <a:rect l="0" t="0" r="r" b="b"/>
                <a:pathLst>
                  <a:path w="2685" h="23">
                    <a:moveTo>
                      <a:pt x="2679" y="23"/>
                    </a:moveTo>
                    <a:lnTo>
                      <a:pt x="0" y="23"/>
                    </a:lnTo>
                    <a:lnTo>
                      <a:pt x="4" y="12"/>
                    </a:lnTo>
                    <a:lnTo>
                      <a:pt x="10" y="0"/>
                    </a:lnTo>
                    <a:lnTo>
                      <a:pt x="2685" y="0"/>
                    </a:lnTo>
                    <a:lnTo>
                      <a:pt x="2681" y="12"/>
                    </a:lnTo>
                    <a:lnTo>
                      <a:pt x="2679" y="23"/>
                    </a:lnTo>
                    <a:close/>
                  </a:path>
                </a:pathLst>
              </a:custGeom>
              <a:solidFill>
                <a:srgbClr val="E77717"/>
              </a:solidFill>
              <a:ln w="9525">
                <a:noFill/>
                <a:round/>
                <a:headEnd/>
                <a:tailEnd/>
              </a:ln>
            </p:spPr>
            <p:txBody>
              <a:bodyPr/>
              <a:lstStyle/>
              <a:p>
                <a:endParaRPr lang="pt-BR"/>
              </a:p>
            </p:txBody>
          </p:sp>
          <p:sp>
            <p:nvSpPr>
              <p:cNvPr id="400572" name="Freeform 1212"/>
              <p:cNvSpPr>
                <a:spLocks/>
              </p:cNvSpPr>
              <p:nvPr/>
            </p:nvSpPr>
            <p:spPr bwMode="auto">
              <a:xfrm>
                <a:off x="575" y="2476"/>
                <a:ext cx="2686" cy="23"/>
              </a:xfrm>
              <a:custGeom>
                <a:avLst/>
                <a:gdLst/>
                <a:ahLst/>
                <a:cxnLst>
                  <a:cxn ang="0">
                    <a:pos x="2677" y="23"/>
                  </a:cxn>
                  <a:cxn ang="0">
                    <a:pos x="0" y="23"/>
                  </a:cxn>
                  <a:cxn ang="0">
                    <a:pos x="6" y="11"/>
                  </a:cxn>
                  <a:cxn ang="0">
                    <a:pos x="13" y="0"/>
                  </a:cxn>
                  <a:cxn ang="0">
                    <a:pos x="2686" y="0"/>
                  </a:cxn>
                  <a:cxn ang="0">
                    <a:pos x="2681" y="11"/>
                  </a:cxn>
                  <a:cxn ang="0">
                    <a:pos x="2677" y="23"/>
                  </a:cxn>
                </a:cxnLst>
                <a:rect l="0" t="0" r="r" b="b"/>
                <a:pathLst>
                  <a:path w="2686" h="23">
                    <a:moveTo>
                      <a:pt x="2677" y="23"/>
                    </a:moveTo>
                    <a:lnTo>
                      <a:pt x="0" y="23"/>
                    </a:lnTo>
                    <a:lnTo>
                      <a:pt x="6" y="11"/>
                    </a:lnTo>
                    <a:lnTo>
                      <a:pt x="13" y="0"/>
                    </a:lnTo>
                    <a:lnTo>
                      <a:pt x="2686" y="0"/>
                    </a:lnTo>
                    <a:lnTo>
                      <a:pt x="2681" y="11"/>
                    </a:lnTo>
                    <a:lnTo>
                      <a:pt x="2677" y="23"/>
                    </a:lnTo>
                    <a:close/>
                  </a:path>
                </a:pathLst>
              </a:custGeom>
              <a:solidFill>
                <a:srgbClr val="E77617"/>
              </a:solidFill>
              <a:ln w="9525">
                <a:noFill/>
                <a:round/>
                <a:headEnd/>
                <a:tailEnd/>
              </a:ln>
            </p:spPr>
            <p:txBody>
              <a:bodyPr/>
              <a:lstStyle/>
              <a:p>
                <a:endParaRPr lang="pt-BR"/>
              </a:p>
            </p:txBody>
          </p:sp>
          <p:sp>
            <p:nvSpPr>
              <p:cNvPr id="400573" name="Freeform 1213"/>
              <p:cNvSpPr>
                <a:spLocks/>
              </p:cNvSpPr>
              <p:nvPr/>
            </p:nvSpPr>
            <p:spPr bwMode="auto">
              <a:xfrm>
                <a:off x="581" y="2464"/>
                <a:ext cx="2684" cy="23"/>
              </a:xfrm>
              <a:custGeom>
                <a:avLst/>
                <a:gdLst/>
                <a:ahLst/>
                <a:cxnLst>
                  <a:cxn ang="0">
                    <a:pos x="2675" y="23"/>
                  </a:cxn>
                  <a:cxn ang="0">
                    <a:pos x="0" y="23"/>
                  </a:cxn>
                  <a:cxn ang="0">
                    <a:pos x="3" y="17"/>
                  </a:cxn>
                  <a:cxn ang="0">
                    <a:pos x="7" y="12"/>
                  </a:cxn>
                  <a:cxn ang="0">
                    <a:pos x="21" y="6"/>
                  </a:cxn>
                  <a:cxn ang="0">
                    <a:pos x="34" y="0"/>
                  </a:cxn>
                  <a:cxn ang="0">
                    <a:pos x="2684" y="0"/>
                  </a:cxn>
                  <a:cxn ang="0">
                    <a:pos x="2680" y="12"/>
                  </a:cxn>
                  <a:cxn ang="0">
                    <a:pos x="2675" y="23"/>
                  </a:cxn>
                </a:cxnLst>
                <a:rect l="0" t="0" r="r" b="b"/>
                <a:pathLst>
                  <a:path w="2684" h="23">
                    <a:moveTo>
                      <a:pt x="2675" y="23"/>
                    </a:moveTo>
                    <a:lnTo>
                      <a:pt x="0" y="23"/>
                    </a:lnTo>
                    <a:lnTo>
                      <a:pt x="3" y="17"/>
                    </a:lnTo>
                    <a:lnTo>
                      <a:pt x="7" y="12"/>
                    </a:lnTo>
                    <a:lnTo>
                      <a:pt x="21" y="6"/>
                    </a:lnTo>
                    <a:lnTo>
                      <a:pt x="34" y="0"/>
                    </a:lnTo>
                    <a:lnTo>
                      <a:pt x="2684" y="0"/>
                    </a:lnTo>
                    <a:lnTo>
                      <a:pt x="2680" y="12"/>
                    </a:lnTo>
                    <a:lnTo>
                      <a:pt x="2675" y="23"/>
                    </a:lnTo>
                    <a:close/>
                  </a:path>
                </a:pathLst>
              </a:custGeom>
              <a:solidFill>
                <a:srgbClr val="E77617"/>
              </a:solidFill>
              <a:ln w="9525">
                <a:noFill/>
                <a:round/>
                <a:headEnd/>
                <a:tailEnd/>
              </a:ln>
            </p:spPr>
            <p:txBody>
              <a:bodyPr/>
              <a:lstStyle/>
              <a:p>
                <a:endParaRPr lang="pt-BR"/>
              </a:p>
            </p:txBody>
          </p:sp>
          <p:sp>
            <p:nvSpPr>
              <p:cNvPr id="400574" name="Freeform 1214"/>
              <p:cNvSpPr>
                <a:spLocks/>
              </p:cNvSpPr>
              <p:nvPr/>
            </p:nvSpPr>
            <p:spPr bwMode="auto">
              <a:xfrm>
                <a:off x="588" y="2453"/>
                <a:ext cx="2681" cy="23"/>
              </a:xfrm>
              <a:custGeom>
                <a:avLst/>
                <a:gdLst/>
                <a:ahLst/>
                <a:cxnLst>
                  <a:cxn ang="0">
                    <a:pos x="2673" y="23"/>
                  </a:cxn>
                  <a:cxn ang="0">
                    <a:pos x="0" y="23"/>
                  </a:cxn>
                  <a:cxn ang="0">
                    <a:pos x="0" y="23"/>
                  </a:cxn>
                  <a:cxn ang="0">
                    <a:pos x="0" y="23"/>
                  </a:cxn>
                  <a:cxn ang="0">
                    <a:pos x="27" y="11"/>
                  </a:cxn>
                  <a:cxn ang="0">
                    <a:pos x="50" y="0"/>
                  </a:cxn>
                  <a:cxn ang="0">
                    <a:pos x="2681" y="0"/>
                  </a:cxn>
                  <a:cxn ang="0">
                    <a:pos x="2677" y="11"/>
                  </a:cxn>
                  <a:cxn ang="0">
                    <a:pos x="2673" y="23"/>
                  </a:cxn>
                </a:cxnLst>
                <a:rect l="0" t="0" r="r" b="b"/>
                <a:pathLst>
                  <a:path w="2681" h="23">
                    <a:moveTo>
                      <a:pt x="2673" y="23"/>
                    </a:moveTo>
                    <a:lnTo>
                      <a:pt x="0" y="23"/>
                    </a:lnTo>
                    <a:lnTo>
                      <a:pt x="0" y="23"/>
                    </a:lnTo>
                    <a:lnTo>
                      <a:pt x="0" y="23"/>
                    </a:lnTo>
                    <a:lnTo>
                      <a:pt x="27" y="11"/>
                    </a:lnTo>
                    <a:lnTo>
                      <a:pt x="50" y="0"/>
                    </a:lnTo>
                    <a:lnTo>
                      <a:pt x="2681" y="0"/>
                    </a:lnTo>
                    <a:lnTo>
                      <a:pt x="2677" y="11"/>
                    </a:lnTo>
                    <a:lnTo>
                      <a:pt x="2673" y="23"/>
                    </a:lnTo>
                    <a:close/>
                  </a:path>
                </a:pathLst>
              </a:custGeom>
              <a:solidFill>
                <a:srgbClr val="E67517"/>
              </a:solidFill>
              <a:ln w="9525">
                <a:noFill/>
                <a:round/>
                <a:headEnd/>
                <a:tailEnd/>
              </a:ln>
            </p:spPr>
            <p:txBody>
              <a:bodyPr/>
              <a:lstStyle/>
              <a:p>
                <a:endParaRPr lang="pt-BR"/>
              </a:p>
            </p:txBody>
          </p:sp>
          <p:sp>
            <p:nvSpPr>
              <p:cNvPr id="400575" name="Freeform 1215"/>
              <p:cNvSpPr>
                <a:spLocks/>
              </p:cNvSpPr>
              <p:nvPr/>
            </p:nvSpPr>
            <p:spPr bwMode="auto">
              <a:xfrm>
                <a:off x="615" y="2439"/>
                <a:ext cx="2660" cy="25"/>
              </a:xfrm>
              <a:custGeom>
                <a:avLst/>
                <a:gdLst/>
                <a:ahLst/>
                <a:cxnLst>
                  <a:cxn ang="0">
                    <a:pos x="2650" y="25"/>
                  </a:cxn>
                  <a:cxn ang="0">
                    <a:pos x="0" y="25"/>
                  </a:cxn>
                  <a:cxn ang="0">
                    <a:pos x="23" y="14"/>
                  </a:cxn>
                  <a:cxn ang="0">
                    <a:pos x="42" y="0"/>
                  </a:cxn>
                  <a:cxn ang="0">
                    <a:pos x="2660" y="0"/>
                  </a:cxn>
                  <a:cxn ang="0">
                    <a:pos x="2654" y="14"/>
                  </a:cxn>
                  <a:cxn ang="0">
                    <a:pos x="2650" y="25"/>
                  </a:cxn>
                </a:cxnLst>
                <a:rect l="0" t="0" r="r" b="b"/>
                <a:pathLst>
                  <a:path w="2660" h="25">
                    <a:moveTo>
                      <a:pt x="2650" y="25"/>
                    </a:moveTo>
                    <a:lnTo>
                      <a:pt x="0" y="25"/>
                    </a:lnTo>
                    <a:lnTo>
                      <a:pt x="23" y="14"/>
                    </a:lnTo>
                    <a:lnTo>
                      <a:pt x="42" y="0"/>
                    </a:lnTo>
                    <a:lnTo>
                      <a:pt x="2660" y="0"/>
                    </a:lnTo>
                    <a:lnTo>
                      <a:pt x="2654" y="14"/>
                    </a:lnTo>
                    <a:lnTo>
                      <a:pt x="2650" y="25"/>
                    </a:lnTo>
                    <a:close/>
                  </a:path>
                </a:pathLst>
              </a:custGeom>
              <a:solidFill>
                <a:srgbClr val="E67417"/>
              </a:solidFill>
              <a:ln w="9525">
                <a:noFill/>
                <a:round/>
                <a:headEnd/>
                <a:tailEnd/>
              </a:ln>
            </p:spPr>
            <p:txBody>
              <a:bodyPr/>
              <a:lstStyle/>
              <a:p>
                <a:endParaRPr lang="pt-BR"/>
              </a:p>
            </p:txBody>
          </p:sp>
          <p:sp>
            <p:nvSpPr>
              <p:cNvPr id="400576" name="Freeform 1216"/>
              <p:cNvSpPr>
                <a:spLocks/>
              </p:cNvSpPr>
              <p:nvPr/>
            </p:nvSpPr>
            <p:spPr bwMode="auto">
              <a:xfrm>
                <a:off x="638" y="2428"/>
                <a:ext cx="2643" cy="25"/>
              </a:xfrm>
              <a:custGeom>
                <a:avLst/>
                <a:gdLst/>
                <a:ahLst/>
                <a:cxnLst>
                  <a:cxn ang="0">
                    <a:pos x="2631" y="25"/>
                  </a:cxn>
                  <a:cxn ang="0">
                    <a:pos x="0" y="25"/>
                  </a:cxn>
                  <a:cxn ang="0">
                    <a:pos x="19" y="13"/>
                  </a:cxn>
                  <a:cxn ang="0">
                    <a:pos x="37" y="0"/>
                  </a:cxn>
                  <a:cxn ang="0">
                    <a:pos x="2643" y="0"/>
                  </a:cxn>
                  <a:cxn ang="0">
                    <a:pos x="2637" y="11"/>
                  </a:cxn>
                  <a:cxn ang="0">
                    <a:pos x="2631" y="25"/>
                  </a:cxn>
                </a:cxnLst>
                <a:rect l="0" t="0" r="r" b="b"/>
                <a:pathLst>
                  <a:path w="2643" h="25">
                    <a:moveTo>
                      <a:pt x="2631" y="25"/>
                    </a:moveTo>
                    <a:lnTo>
                      <a:pt x="0" y="25"/>
                    </a:lnTo>
                    <a:lnTo>
                      <a:pt x="19" y="13"/>
                    </a:lnTo>
                    <a:lnTo>
                      <a:pt x="37" y="0"/>
                    </a:lnTo>
                    <a:lnTo>
                      <a:pt x="2643" y="0"/>
                    </a:lnTo>
                    <a:lnTo>
                      <a:pt x="2637" y="11"/>
                    </a:lnTo>
                    <a:lnTo>
                      <a:pt x="2631" y="25"/>
                    </a:lnTo>
                    <a:close/>
                  </a:path>
                </a:pathLst>
              </a:custGeom>
              <a:solidFill>
                <a:srgbClr val="E67417"/>
              </a:solidFill>
              <a:ln w="9525">
                <a:noFill/>
                <a:round/>
                <a:headEnd/>
                <a:tailEnd/>
              </a:ln>
            </p:spPr>
            <p:txBody>
              <a:bodyPr/>
              <a:lstStyle/>
              <a:p>
                <a:endParaRPr lang="pt-BR"/>
              </a:p>
            </p:txBody>
          </p:sp>
          <p:sp>
            <p:nvSpPr>
              <p:cNvPr id="400577" name="Freeform 1217"/>
              <p:cNvSpPr>
                <a:spLocks/>
              </p:cNvSpPr>
              <p:nvPr/>
            </p:nvSpPr>
            <p:spPr bwMode="auto">
              <a:xfrm>
                <a:off x="657" y="2416"/>
                <a:ext cx="2629" cy="23"/>
              </a:xfrm>
              <a:custGeom>
                <a:avLst/>
                <a:gdLst/>
                <a:ahLst/>
                <a:cxnLst>
                  <a:cxn ang="0">
                    <a:pos x="2618" y="23"/>
                  </a:cxn>
                  <a:cxn ang="0">
                    <a:pos x="0" y="23"/>
                  </a:cxn>
                  <a:cxn ang="0">
                    <a:pos x="16" y="14"/>
                  </a:cxn>
                  <a:cxn ang="0">
                    <a:pos x="31" y="0"/>
                  </a:cxn>
                  <a:cxn ang="0">
                    <a:pos x="2629" y="0"/>
                  </a:cxn>
                  <a:cxn ang="0">
                    <a:pos x="2628" y="6"/>
                  </a:cxn>
                  <a:cxn ang="0">
                    <a:pos x="2624" y="12"/>
                  </a:cxn>
                  <a:cxn ang="0">
                    <a:pos x="2622" y="18"/>
                  </a:cxn>
                  <a:cxn ang="0">
                    <a:pos x="2618" y="23"/>
                  </a:cxn>
                </a:cxnLst>
                <a:rect l="0" t="0" r="r" b="b"/>
                <a:pathLst>
                  <a:path w="2629" h="23">
                    <a:moveTo>
                      <a:pt x="2618" y="23"/>
                    </a:moveTo>
                    <a:lnTo>
                      <a:pt x="0" y="23"/>
                    </a:lnTo>
                    <a:lnTo>
                      <a:pt x="16" y="14"/>
                    </a:lnTo>
                    <a:lnTo>
                      <a:pt x="31" y="0"/>
                    </a:lnTo>
                    <a:lnTo>
                      <a:pt x="2629" y="0"/>
                    </a:lnTo>
                    <a:lnTo>
                      <a:pt x="2628" y="6"/>
                    </a:lnTo>
                    <a:lnTo>
                      <a:pt x="2624" y="12"/>
                    </a:lnTo>
                    <a:lnTo>
                      <a:pt x="2622" y="18"/>
                    </a:lnTo>
                    <a:lnTo>
                      <a:pt x="2618" y="23"/>
                    </a:lnTo>
                    <a:close/>
                  </a:path>
                </a:pathLst>
              </a:custGeom>
              <a:solidFill>
                <a:srgbClr val="E67316"/>
              </a:solidFill>
              <a:ln w="9525">
                <a:noFill/>
                <a:round/>
                <a:headEnd/>
                <a:tailEnd/>
              </a:ln>
            </p:spPr>
            <p:txBody>
              <a:bodyPr/>
              <a:lstStyle/>
              <a:p>
                <a:endParaRPr lang="pt-BR"/>
              </a:p>
            </p:txBody>
          </p:sp>
          <p:sp>
            <p:nvSpPr>
              <p:cNvPr id="400578" name="Freeform 1218"/>
              <p:cNvSpPr>
                <a:spLocks/>
              </p:cNvSpPr>
              <p:nvPr/>
            </p:nvSpPr>
            <p:spPr bwMode="auto">
              <a:xfrm>
                <a:off x="675" y="2405"/>
                <a:ext cx="2619" cy="23"/>
              </a:xfrm>
              <a:custGeom>
                <a:avLst/>
                <a:gdLst/>
                <a:ahLst/>
                <a:cxnLst>
                  <a:cxn ang="0">
                    <a:pos x="2606" y="23"/>
                  </a:cxn>
                  <a:cxn ang="0">
                    <a:pos x="0" y="23"/>
                  </a:cxn>
                  <a:cxn ang="0">
                    <a:pos x="13" y="11"/>
                  </a:cxn>
                  <a:cxn ang="0">
                    <a:pos x="27" y="0"/>
                  </a:cxn>
                  <a:cxn ang="0">
                    <a:pos x="2619" y="0"/>
                  </a:cxn>
                  <a:cxn ang="0">
                    <a:pos x="2611" y="11"/>
                  </a:cxn>
                  <a:cxn ang="0">
                    <a:pos x="2606" y="23"/>
                  </a:cxn>
                  <a:cxn ang="0">
                    <a:pos x="2606" y="23"/>
                  </a:cxn>
                  <a:cxn ang="0">
                    <a:pos x="2606" y="23"/>
                  </a:cxn>
                </a:cxnLst>
                <a:rect l="0" t="0" r="r" b="b"/>
                <a:pathLst>
                  <a:path w="2619" h="23">
                    <a:moveTo>
                      <a:pt x="2606" y="23"/>
                    </a:moveTo>
                    <a:lnTo>
                      <a:pt x="0" y="23"/>
                    </a:lnTo>
                    <a:lnTo>
                      <a:pt x="13" y="11"/>
                    </a:lnTo>
                    <a:lnTo>
                      <a:pt x="27" y="0"/>
                    </a:lnTo>
                    <a:lnTo>
                      <a:pt x="2619" y="0"/>
                    </a:lnTo>
                    <a:lnTo>
                      <a:pt x="2611" y="11"/>
                    </a:lnTo>
                    <a:lnTo>
                      <a:pt x="2606" y="23"/>
                    </a:lnTo>
                    <a:lnTo>
                      <a:pt x="2606" y="23"/>
                    </a:lnTo>
                    <a:lnTo>
                      <a:pt x="2606" y="23"/>
                    </a:lnTo>
                    <a:close/>
                  </a:path>
                </a:pathLst>
              </a:custGeom>
              <a:solidFill>
                <a:srgbClr val="E67316"/>
              </a:solidFill>
              <a:ln w="9525">
                <a:noFill/>
                <a:round/>
                <a:headEnd/>
                <a:tailEnd/>
              </a:ln>
            </p:spPr>
            <p:txBody>
              <a:bodyPr/>
              <a:lstStyle/>
              <a:p>
                <a:endParaRPr lang="pt-BR"/>
              </a:p>
            </p:txBody>
          </p:sp>
          <p:sp>
            <p:nvSpPr>
              <p:cNvPr id="400579" name="Freeform 1219"/>
              <p:cNvSpPr>
                <a:spLocks/>
              </p:cNvSpPr>
              <p:nvPr/>
            </p:nvSpPr>
            <p:spPr bwMode="auto">
              <a:xfrm>
                <a:off x="688" y="2393"/>
                <a:ext cx="2614" cy="23"/>
              </a:xfrm>
              <a:custGeom>
                <a:avLst/>
                <a:gdLst/>
                <a:ahLst/>
                <a:cxnLst>
                  <a:cxn ang="0">
                    <a:pos x="2598" y="23"/>
                  </a:cxn>
                  <a:cxn ang="0">
                    <a:pos x="0" y="23"/>
                  </a:cxn>
                  <a:cxn ang="0">
                    <a:pos x="14" y="12"/>
                  </a:cxn>
                  <a:cxn ang="0">
                    <a:pos x="25" y="0"/>
                  </a:cxn>
                  <a:cxn ang="0">
                    <a:pos x="2614" y="0"/>
                  </a:cxn>
                  <a:cxn ang="0">
                    <a:pos x="2606" y="12"/>
                  </a:cxn>
                  <a:cxn ang="0">
                    <a:pos x="2598" y="23"/>
                  </a:cxn>
                </a:cxnLst>
                <a:rect l="0" t="0" r="r" b="b"/>
                <a:pathLst>
                  <a:path w="2614" h="23">
                    <a:moveTo>
                      <a:pt x="2598" y="23"/>
                    </a:moveTo>
                    <a:lnTo>
                      <a:pt x="0" y="23"/>
                    </a:lnTo>
                    <a:lnTo>
                      <a:pt x="14" y="12"/>
                    </a:lnTo>
                    <a:lnTo>
                      <a:pt x="25" y="0"/>
                    </a:lnTo>
                    <a:lnTo>
                      <a:pt x="2614" y="0"/>
                    </a:lnTo>
                    <a:lnTo>
                      <a:pt x="2606" y="12"/>
                    </a:lnTo>
                    <a:lnTo>
                      <a:pt x="2598" y="23"/>
                    </a:lnTo>
                    <a:close/>
                  </a:path>
                </a:pathLst>
              </a:custGeom>
              <a:solidFill>
                <a:srgbClr val="E67216"/>
              </a:solidFill>
              <a:ln w="9525">
                <a:noFill/>
                <a:round/>
                <a:headEnd/>
                <a:tailEnd/>
              </a:ln>
            </p:spPr>
            <p:txBody>
              <a:bodyPr/>
              <a:lstStyle/>
              <a:p>
                <a:endParaRPr lang="pt-BR"/>
              </a:p>
            </p:txBody>
          </p:sp>
          <p:sp>
            <p:nvSpPr>
              <p:cNvPr id="400580" name="Freeform 1220"/>
              <p:cNvSpPr>
                <a:spLocks/>
              </p:cNvSpPr>
              <p:nvPr/>
            </p:nvSpPr>
            <p:spPr bwMode="auto">
              <a:xfrm>
                <a:off x="702" y="2382"/>
                <a:ext cx="2607" cy="23"/>
              </a:xfrm>
              <a:custGeom>
                <a:avLst/>
                <a:gdLst/>
                <a:ahLst/>
                <a:cxnLst>
                  <a:cxn ang="0">
                    <a:pos x="2592" y="23"/>
                  </a:cxn>
                  <a:cxn ang="0">
                    <a:pos x="0" y="23"/>
                  </a:cxn>
                  <a:cxn ang="0">
                    <a:pos x="11" y="11"/>
                  </a:cxn>
                  <a:cxn ang="0">
                    <a:pos x="21" y="0"/>
                  </a:cxn>
                  <a:cxn ang="0">
                    <a:pos x="2607" y="0"/>
                  </a:cxn>
                  <a:cxn ang="0">
                    <a:pos x="2600" y="11"/>
                  </a:cxn>
                  <a:cxn ang="0">
                    <a:pos x="2592" y="23"/>
                  </a:cxn>
                </a:cxnLst>
                <a:rect l="0" t="0" r="r" b="b"/>
                <a:pathLst>
                  <a:path w="2607" h="23">
                    <a:moveTo>
                      <a:pt x="2592" y="23"/>
                    </a:moveTo>
                    <a:lnTo>
                      <a:pt x="0" y="23"/>
                    </a:lnTo>
                    <a:lnTo>
                      <a:pt x="11" y="11"/>
                    </a:lnTo>
                    <a:lnTo>
                      <a:pt x="21" y="0"/>
                    </a:lnTo>
                    <a:lnTo>
                      <a:pt x="2607" y="0"/>
                    </a:lnTo>
                    <a:lnTo>
                      <a:pt x="2600" y="11"/>
                    </a:lnTo>
                    <a:lnTo>
                      <a:pt x="2592" y="23"/>
                    </a:lnTo>
                    <a:close/>
                  </a:path>
                </a:pathLst>
              </a:custGeom>
              <a:solidFill>
                <a:srgbClr val="E67216"/>
              </a:solidFill>
              <a:ln w="9525">
                <a:noFill/>
                <a:round/>
                <a:headEnd/>
                <a:tailEnd/>
              </a:ln>
            </p:spPr>
            <p:txBody>
              <a:bodyPr/>
              <a:lstStyle/>
              <a:p>
                <a:endParaRPr lang="pt-BR"/>
              </a:p>
            </p:txBody>
          </p:sp>
          <p:sp>
            <p:nvSpPr>
              <p:cNvPr id="400581" name="Freeform 1221"/>
              <p:cNvSpPr>
                <a:spLocks/>
              </p:cNvSpPr>
              <p:nvPr/>
            </p:nvSpPr>
            <p:spPr bwMode="auto">
              <a:xfrm>
                <a:off x="713" y="2370"/>
                <a:ext cx="2604" cy="23"/>
              </a:xfrm>
              <a:custGeom>
                <a:avLst/>
                <a:gdLst/>
                <a:ahLst/>
                <a:cxnLst>
                  <a:cxn ang="0">
                    <a:pos x="2589" y="23"/>
                  </a:cxn>
                  <a:cxn ang="0">
                    <a:pos x="0" y="23"/>
                  </a:cxn>
                  <a:cxn ang="0">
                    <a:pos x="10" y="12"/>
                  </a:cxn>
                  <a:cxn ang="0">
                    <a:pos x="19" y="0"/>
                  </a:cxn>
                  <a:cxn ang="0">
                    <a:pos x="2604" y="0"/>
                  </a:cxn>
                  <a:cxn ang="0">
                    <a:pos x="2596" y="12"/>
                  </a:cxn>
                  <a:cxn ang="0">
                    <a:pos x="2589" y="23"/>
                  </a:cxn>
                </a:cxnLst>
                <a:rect l="0" t="0" r="r" b="b"/>
                <a:pathLst>
                  <a:path w="2604" h="23">
                    <a:moveTo>
                      <a:pt x="2589" y="23"/>
                    </a:moveTo>
                    <a:lnTo>
                      <a:pt x="0" y="23"/>
                    </a:lnTo>
                    <a:lnTo>
                      <a:pt x="10" y="12"/>
                    </a:lnTo>
                    <a:lnTo>
                      <a:pt x="19" y="0"/>
                    </a:lnTo>
                    <a:lnTo>
                      <a:pt x="2604" y="0"/>
                    </a:lnTo>
                    <a:lnTo>
                      <a:pt x="2596" y="12"/>
                    </a:lnTo>
                    <a:lnTo>
                      <a:pt x="2589" y="23"/>
                    </a:lnTo>
                    <a:close/>
                  </a:path>
                </a:pathLst>
              </a:custGeom>
              <a:solidFill>
                <a:srgbClr val="E67116"/>
              </a:solidFill>
              <a:ln w="9525">
                <a:noFill/>
                <a:round/>
                <a:headEnd/>
                <a:tailEnd/>
              </a:ln>
            </p:spPr>
            <p:txBody>
              <a:bodyPr/>
              <a:lstStyle/>
              <a:p>
                <a:endParaRPr lang="pt-BR"/>
              </a:p>
            </p:txBody>
          </p:sp>
          <p:sp>
            <p:nvSpPr>
              <p:cNvPr id="400582" name="Freeform 1222"/>
              <p:cNvSpPr>
                <a:spLocks/>
              </p:cNvSpPr>
              <p:nvPr/>
            </p:nvSpPr>
            <p:spPr bwMode="auto">
              <a:xfrm>
                <a:off x="723" y="2359"/>
                <a:ext cx="2604" cy="23"/>
              </a:xfrm>
              <a:custGeom>
                <a:avLst/>
                <a:gdLst/>
                <a:ahLst/>
                <a:cxnLst>
                  <a:cxn ang="0">
                    <a:pos x="2586" y="23"/>
                  </a:cxn>
                  <a:cxn ang="0">
                    <a:pos x="0" y="23"/>
                  </a:cxn>
                  <a:cxn ang="0">
                    <a:pos x="9" y="11"/>
                  </a:cxn>
                  <a:cxn ang="0">
                    <a:pos x="19" y="0"/>
                  </a:cxn>
                  <a:cxn ang="0">
                    <a:pos x="2604" y="0"/>
                  </a:cxn>
                  <a:cxn ang="0">
                    <a:pos x="2594" y="11"/>
                  </a:cxn>
                  <a:cxn ang="0">
                    <a:pos x="2586" y="23"/>
                  </a:cxn>
                </a:cxnLst>
                <a:rect l="0" t="0" r="r" b="b"/>
                <a:pathLst>
                  <a:path w="2604" h="23">
                    <a:moveTo>
                      <a:pt x="2586" y="23"/>
                    </a:moveTo>
                    <a:lnTo>
                      <a:pt x="0" y="23"/>
                    </a:lnTo>
                    <a:lnTo>
                      <a:pt x="9" y="11"/>
                    </a:lnTo>
                    <a:lnTo>
                      <a:pt x="19" y="0"/>
                    </a:lnTo>
                    <a:lnTo>
                      <a:pt x="2604" y="0"/>
                    </a:lnTo>
                    <a:lnTo>
                      <a:pt x="2594" y="11"/>
                    </a:lnTo>
                    <a:lnTo>
                      <a:pt x="2586" y="23"/>
                    </a:lnTo>
                    <a:close/>
                  </a:path>
                </a:pathLst>
              </a:custGeom>
              <a:solidFill>
                <a:srgbClr val="E67116"/>
              </a:solidFill>
              <a:ln w="9525">
                <a:noFill/>
                <a:round/>
                <a:headEnd/>
                <a:tailEnd/>
              </a:ln>
            </p:spPr>
            <p:txBody>
              <a:bodyPr/>
              <a:lstStyle/>
              <a:p>
                <a:endParaRPr lang="pt-BR"/>
              </a:p>
            </p:txBody>
          </p:sp>
          <p:sp>
            <p:nvSpPr>
              <p:cNvPr id="400583" name="Freeform 1223"/>
              <p:cNvSpPr>
                <a:spLocks/>
              </p:cNvSpPr>
              <p:nvPr/>
            </p:nvSpPr>
            <p:spPr bwMode="auto">
              <a:xfrm>
                <a:off x="732" y="2347"/>
                <a:ext cx="2604" cy="23"/>
              </a:xfrm>
              <a:custGeom>
                <a:avLst/>
                <a:gdLst/>
                <a:ahLst/>
                <a:cxnLst>
                  <a:cxn ang="0">
                    <a:pos x="2585" y="23"/>
                  </a:cxn>
                  <a:cxn ang="0">
                    <a:pos x="0" y="23"/>
                  </a:cxn>
                  <a:cxn ang="0">
                    <a:pos x="10" y="12"/>
                  </a:cxn>
                  <a:cxn ang="0">
                    <a:pos x="17" y="0"/>
                  </a:cxn>
                  <a:cxn ang="0">
                    <a:pos x="2604" y="0"/>
                  </a:cxn>
                  <a:cxn ang="0">
                    <a:pos x="2595" y="12"/>
                  </a:cxn>
                  <a:cxn ang="0">
                    <a:pos x="2585" y="23"/>
                  </a:cxn>
                </a:cxnLst>
                <a:rect l="0" t="0" r="r" b="b"/>
                <a:pathLst>
                  <a:path w="2604" h="23">
                    <a:moveTo>
                      <a:pt x="2585" y="23"/>
                    </a:moveTo>
                    <a:lnTo>
                      <a:pt x="0" y="23"/>
                    </a:lnTo>
                    <a:lnTo>
                      <a:pt x="10" y="12"/>
                    </a:lnTo>
                    <a:lnTo>
                      <a:pt x="17" y="0"/>
                    </a:lnTo>
                    <a:lnTo>
                      <a:pt x="2604" y="0"/>
                    </a:lnTo>
                    <a:lnTo>
                      <a:pt x="2595" y="12"/>
                    </a:lnTo>
                    <a:lnTo>
                      <a:pt x="2585" y="23"/>
                    </a:lnTo>
                    <a:close/>
                  </a:path>
                </a:pathLst>
              </a:custGeom>
              <a:solidFill>
                <a:srgbClr val="E67016"/>
              </a:solidFill>
              <a:ln w="9525">
                <a:noFill/>
                <a:round/>
                <a:headEnd/>
                <a:tailEnd/>
              </a:ln>
            </p:spPr>
            <p:txBody>
              <a:bodyPr/>
              <a:lstStyle/>
              <a:p>
                <a:endParaRPr lang="pt-BR"/>
              </a:p>
            </p:txBody>
          </p:sp>
          <p:sp>
            <p:nvSpPr>
              <p:cNvPr id="400584" name="Freeform 1224"/>
              <p:cNvSpPr>
                <a:spLocks/>
              </p:cNvSpPr>
              <p:nvPr/>
            </p:nvSpPr>
            <p:spPr bwMode="auto">
              <a:xfrm>
                <a:off x="742" y="2336"/>
                <a:ext cx="2604" cy="23"/>
              </a:xfrm>
              <a:custGeom>
                <a:avLst/>
                <a:gdLst/>
                <a:ahLst/>
                <a:cxnLst>
                  <a:cxn ang="0">
                    <a:pos x="2585" y="23"/>
                  </a:cxn>
                  <a:cxn ang="0">
                    <a:pos x="0" y="23"/>
                  </a:cxn>
                  <a:cxn ang="0">
                    <a:pos x="7" y="11"/>
                  </a:cxn>
                  <a:cxn ang="0">
                    <a:pos x="15" y="0"/>
                  </a:cxn>
                  <a:cxn ang="0">
                    <a:pos x="2604" y="0"/>
                  </a:cxn>
                  <a:cxn ang="0">
                    <a:pos x="2594" y="11"/>
                  </a:cxn>
                  <a:cxn ang="0">
                    <a:pos x="2585" y="23"/>
                  </a:cxn>
                </a:cxnLst>
                <a:rect l="0" t="0" r="r" b="b"/>
                <a:pathLst>
                  <a:path w="2604" h="23">
                    <a:moveTo>
                      <a:pt x="2585" y="23"/>
                    </a:moveTo>
                    <a:lnTo>
                      <a:pt x="0" y="23"/>
                    </a:lnTo>
                    <a:lnTo>
                      <a:pt x="7" y="11"/>
                    </a:lnTo>
                    <a:lnTo>
                      <a:pt x="15" y="0"/>
                    </a:lnTo>
                    <a:lnTo>
                      <a:pt x="2604" y="0"/>
                    </a:lnTo>
                    <a:lnTo>
                      <a:pt x="2594" y="11"/>
                    </a:lnTo>
                    <a:lnTo>
                      <a:pt x="2585" y="23"/>
                    </a:lnTo>
                    <a:close/>
                  </a:path>
                </a:pathLst>
              </a:custGeom>
              <a:solidFill>
                <a:srgbClr val="E57015"/>
              </a:solidFill>
              <a:ln w="9525">
                <a:noFill/>
                <a:round/>
                <a:headEnd/>
                <a:tailEnd/>
              </a:ln>
            </p:spPr>
            <p:txBody>
              <a:bodyPr/>
              <a:lstStyle/>
              <a:p>
                <a:endParaRPr lang="pt-BR"/>
              </a:p>
            </p:txBody>
          </p:sp>
          <p:sp>
            <p:nvSpPr>
              <p:cNvPr id="400585" name="Freeform 1225"/>
              <p:cNvSpPr>
                <a:spLocks/>
              </p:cNvSpPr>
              <p:nvPr/>
            </p:nvSpPr>
            <p:spPr bwMode="auto">
              <a:xfrm>
                <a:off x="749" y="2322"/>
                <a:ext cx="2607" cy="25"/>
              </a:xfrm>
              <a:custGeom>
                <a:avLst/>
                <a:gdLst/>
                <a:ahLst/>
                <a:cxnLst>
                  <a:cxn ang="0">
                    <a:pos x="2587" y="25"/>
                  </a:cxn>
                  <a:cxn ang="0">
                    <a:pos x="0" y="25"/>
                  </a:cxn>
                  <a:cxn ang="0">
                    <a:pos x="8" y="14"/>
                  </a:cxn>
                  <a:cxn ang="0">
                    <a:pos x="16" y="0"/>
                  </a:cxn>
                  <a:cxn ang="0">
                    <a:pos x="2607" y="0"/>
                  </a:cxn>
                  <a:cxn ang="0">
                    <a:pos x="2597" y="14"/>
                  </a:cxn>
                  <a:cxn ang="0">
                    <a:pos x="2587" y="25"/>
                  </a:cxn>
                </a:cxnLst>
                <a:rect l="0" t="0" r="r" b="b"/>
                <a:pathLst>
                  <a:path w="2607" h="25">
                    <a:moveTo>
                      <a:pt x="2587" y="25"/>
                    </a:moveTo>
                    <a:lnTo>
                      <a:pt x="0" y="25"/>
                    </a:lnTo>
                    <a:lnTo>
                      <a:pt x="8" y="14"/>
                    </a:lnTo>
                    <a:lnTo>
                      <a:pt x="16" y="0"/>
                    </a:lnTo>
                    <a:lnTo>
                      <a:pt x="2607" y="0"/>
                    </a:lnTo>
                    <a:lnTo>
                      <a:pt x="2597" y="14"/>
                    </a:lnTo>
                    <a:lnTo>
                      <a:pt x="2587" y="25"/>
                    </a:lnTo>
                    <a:close/>
                  </a:path>
                </a:pathLst>
              </a:custGeom>
              <a:solidFill>
                <a:srgbClr val="E56F15"/>
              </a:solidFill>
              <a:ln w="9525">
                <a:noFill/>
                <a:round/>
                <a:headEnd/>
                <a:tailEnd/>
              </a:ln>
            </p:spPr>
            <p:txBody>
              <a:bodyPr/>
              <a:lstStyle/>
              <a:p>
                <a:endParaRPr lang="pt-BR"/>
              </a:p>
            </p:txBody>
          </p:sp>
          <p:sp>
            <p:nvSpPr>
              <p:cNvPr id="400586" name="Freeform 1226"/>
              <p:cNvSpPr>
                <a:spLocks/>
              </p:cNvSpPr>
              <p:nvPr/>
            </p:nvSpPr>
            <p:spPr bwMode="auto">
              <a:xfrm>
                <a:off x="757" y="2311"/>
                <a:ext cx="2608" cy="25"/>
              </a:xfrm>
              <a:custGeom>
                <a:avLst/>
                <a:gdLst/>
                <a:ahLst/>
                <a:cxnLst>
                  <a:cxn ang="0">
                    <a:pos x="2589" y="25"/>
                  </a:cxn>
                  <a:cxn ang="0">
                    <a:pos x="0" y="25"/>
                  </a:cxn>
                  <a:cxn ang="0">
                    <a:pos x="8" y="11"/>
                  </a:cxn>
                  <a:cxn ang="0">
                    <a:pos x="14" y="0"/>
                  </a:cxn>
                  <a:cxn ang="0">
                    <a:pos x="2608" y="0"/>
                  </a:cxn>
                  <a:cxn ang="0">
                    <a:pos x="2599" y="11"/>
                  </a:cxn>
                  <a:cxn ang="0">
                    <a:pos x="2589" y="25"/>
                  </a:cxn>
                </a:cxnLst>
                <a:rect l="0" t="0" r="r" b="b"/>
                <a:pathLst>
                  <a:path w="2608" h="25">
                    <a:moveTo>
                      <a:pt x="2589" y="25"/>
                    </a:moveTo>
                    <a:lnTo>
                      <a:pt x="0" y="25"/>
                    </a:lnTo>
                    <a:lnTo>
                      <a:pt x="8" y="11"/>
                    </a:lnTo>
                    <a:lnTo>
                      <a:pt x="14" y="0"/>
                    </a:lnTo>
                    <a:lnTo>
                      <a:pt x="2608" y="0"/>
                    </a:lnTo>
                    <a:lnTo>
                      <a:pt x="2599" y="11"/>
                    </a:lnTo>
                    <a:lnTo>
                      <a:pt x="2589" y="25"/>
                    </a:lnTo>
                    <a:close/>
                  </a:path>
                </a:pathLst>
              </a:custGeom>
              <a:solidFill>
                <a:srgbClr val="E56E15"/>
              </a:solidFill>
              <a:ln w="9525">
                <a:noFill/>
                <a:round/>
                <a:headEnd/>
                <a:tailEnd/>
              </a:ln>
            </p:spPr>
            <p:txBody>
              <a:bodyPr/>
              <a:lstStyle/>
              <a:p>
                <a:endParaRPr lang="pt-BR"/>
              </a:p>
            </p:txBody>
          </p:sp>
          <p:sp>
            <p:nvSpPr>
              <p:cNvPr id="400587" name="Freeform 1227"/>
              <p:cNvSpPr>
                <a:spLocks/>
              </p:cNvSpPr>
              <p:nvPr/>
            </p:nvSpPr>
            <p:spPr bwMode="auto">
              <a:xfrm>
                <a:off x="765" y="2299"/>
                <a:ext cx="2612" cy="23"/>
              </a:xfrm>
              <a:custGeom>
                <a:avLst/>
                <a:gdLst/>
                <a:ahLst/>
                <a:cxnLst>
                  <a:cxn ang="0">
                    <a:pos x="2591" y="23"/>
                  </a:cxn>
                  <a:cxn ang="0">
                    <a:pos x="0" y="23"/>
                  </a:cxn>
                  <a:cxn ang="0">
                    <a:pos x="6" y="12"/>
                  </a:cxn>
                  <a:cxn ang="0">
                    <a:pos x="11" y="0"/>
                  </a:cxn>
                  <a:cxn ang="0">
                    <a:pos x="2612" y="0"/>
                  </a:cxn>
                  <a:cxn ang="0">
                    <a:pos x="2600" y="12"/>
                  </a:cxn>
                  <a:cxn ang="0">
                    <a:pos x="2591" y="23"/>
                  </a:cxn>
                </a:cxnLst>
                <a:rect l="0" t="0" r="r" b="b"/>
                <a:pathLst>
                  <a:path w="2612" h="23">
                    <a:moveTo>
                      <a:pt x="2591" y="23"/>
                    </a:moveTo>
                    <a:lnTo>
                      <a:pt x="0" y="23"/>
                    </a:lnTo>
                    <a:lnTo>
                      <a:pt x="6" y="12"/>
                    </a:lnTo>
                    <a:lnTo>
                      <a:pt x="11" y="0"/>
                    </a:lnTo>
                    <a:lnTo>
                      <a:pt x="2612" y="0"/>
                    </a:lnTo>
                    <a:lnTo>
                      <a:pt x="2600" y="12"/>
                    </a:lnTo>
                    <a:lnTo>
                      <a:pt x="2591" y="23"/>
                    </a:lnTo>
                    <a:close/>
                  </a:path>
                </a:pathLst>
              </a:custGeom>
              <a:solidFill>
                <a:srgbClr val="E56E15"/>
              </a:solidFill>
              <a:ln w="9525">
                <a:noFill/>
                <a:round/>
                <a:headEnd/>
                <a:tailEnd/>
              </a:ln>
            </p:spPr>
            <p:txBody>
              <a:bodyPr/>
              <a:lstStyle/>
              <a:p>
                <a:endParaRPr lang="pt-BR"/>
              </a:p>
            </p:txBody>
          </p:sp>
          <p:sp>
            <p:nvSpPr>
              <p:cNvPr id="400588" name="Freeform 1228"/>
              <p:cNvSpPr>
                <a:spLocks/>
              </p:cNvSpPr>
              <p:nvPr/>
            </p:nvSpPr>
            <p:spPr bwMode="auto">
              <a:xfrm>
                <a:off x="771" y="2288"/>
                <a:ext cx="2615" cy="23"/>
              </a:xfrm>
              <a:custGeom>
                <a:avLst/>
                <a:gdLst/>
                <a:ahLst/>
                <a:cxnLst>
                  <a:cxn ang="0">
                    <a:pos x="2594" y="23"/>
                  </a:cxn>
                  <a:cxn ang="0">
                    <a:pos x="0" y="23"/>
                  </a:cxn>
                  <a:cxn ang="0">
                    <a:pos x="5" y="11"/>
                  </a:cxn>
                  <a:cxn ang="0">
                    <a:pos x="11" y="0"/>
                  </a:cxn>
                  <a:cxn ang="0">
                    <a:pos x="2615" y="0"/>
                  </a:cxn>
                  <a:cxn ang="0">
                    <a:pos x="2606" y="11"/>
                  </a:cxn>
                  <a:cxn ang="0">
                    <a:pos x="2594" y="23"/>
                  </a:cxn>
                </a:cxnLst>
                <a:rect l="0" t="0" r="r" b="b"/>
                <a:pathLst>
                  <a:path w="2615" h="23">
                    <a:moveTo>
                      <a:pt x="2594" y="23"/>
                    </a:moveTo>
                    <a:lnTo>
                      <a:pt x="0" y="23"/>
                    </a:lnTo>
                    <a:lnTo>
                      <a:pt x="5" y="11"/>
                    </a:lnTo>
                    <a:lnTo>
                      <a:pt x="11" y="0"/>
                    </a:lnTo>
                    <a:lnTo>
                      <a:pt x="2615" y="0"/>
                    </a:lnTo>
                    <a:lnTo>
                      <a:pt x="2606" y="11"/>
                    </a:lnTo>
                    <a:lnTo>
                      <a:pt x="2594" y="23"/>
                    </a:lnTo>
                    <a:close/>
                  </a:path>
                </a:pathLst>
              </a:custGeom>
              <a:solidFill>
                <a:srgbClr val="E56E15"/>
              </a:solidFill>
              <a:ln w="9525">
                <a:noFill/>
                <a:round/>
                <a:headEnd/>
                <a:tailEnd/>
              </a:ln>
            </p:spPr>
            <p:txBody>
              <a:bodyPr/>
              <a:lstStyle/>
              <a:p>
                <a:endParaRPr lang="pt-BR"/>
              </a:p>
            </p:txBody>
          </p:sp>
          <p:sp>
            <p:nvSpPr>
              <p:cNvPr id="400589" name="Freeform 1229"/>
              <p:cNvSpPr>
                <a:spLocks/>
              </p:cNvSpPr>
              <p:nvPr/>
            </p:nvSpPr>
            <p:spPr bwMode="auto">
              <a:xfrm>
                <a:off x="776" y="2276"/>
                <a:ext cx="2620" cy="23"/>
              </a:xfrm>
              <a:custGeom>
                <a:avLst/>
                <a:gdLst/>
                <a:ahLst/>
                <a:cxnLst>
                  <a:cxn ang="0">
                    <a:pos x="2601" y="23"/>
                  </a:cxn>
                  <a:cxn ang="0">
                    <a:pos x="0" y="23"/>
                  </a:cxn>
                  <a:cxn ang="0">
                    <a:pos x="6" y="12"/>
                  </a:cxn>
                  <a:cxn ang="0">
                    <a:pos x="12" y="0"/>
                  </a:cxn>
                  <a:cxn ang="0">
                    <a:pos x="2620" y="0"/>
                  </a:cxn>
                  <a:cxn ang="0">
                    <a:pos x="2610" y="12"/>
                  </a:cxn>
                  <a:cxn ang="0">
                    <a:pos x="2601" y="23"/>
                  </a:cxn>
                </a:cxnLst>
                <a:rect l="0" t="0" r="r" b="b"/>
                <a:pathLst>
                  <a:path w="2620" h="23">
                    <a:moveTo>
                      <a:pt x="2601" y="23"/>
                    </a:moveTo>
                    <a:lnTo>
                      <a:pt x="0" y="23"/>
                    </a:lnTo>
                    <a:lnTo>
                      <a:pt x="6" y="12"/>
                    </a:lnTo>
                    <a:lnTo>
                      <a:pt x="12" y="0"/>
                    </a:lnTo>
                    <a:lnTo>
                      <a:pt x="2620" y="0"/>
                    </a:lnTo>
                    <a:lnTo>
                      <a:pt x="2610" y="12"/>
                    </a:lnTo>
                    <a:lnTo>
                      <a:pt x="2601" y="23"/>
                    </a:lnTo>
                    <a:close/>
                  </a:path>
                </a:pathLst>
              </a:custGeom>
              <a:solidFill>
                <a:srgbClr val="E56D15"/>
              </a:solidFill>
              <a:ln w="9525">
                <a:noFill/>
                <a:round/>
                <a:headEnd/>
                <a:tailEnd/>
              </a:ln>
            </p:spPr>
            <p:txBody>
              <a:bodyPr/>
              <a:lstStyle/>
              <a:p>
                <a:endParaRPr lang="pt-BR"/>
              </a:p>
            </p:txBody>
          </p:sp>
          <p:sp>
            <p:nvSpPr>
              <p:cNvPr id="400590" name="Freeform 1230"/>
              <p:cNvSpPr>
                <a:spLocks/>
              </p:cNvSpPr>
              <p:nvPr/>
            </p:nvSpPr>
            <p:spPr bwMode="auto">
              <a:xfrm>
                <a:off x="782" y="2265"/>
                <a:ext cx="2625" cy="23"/>
              </a:xfrm>
              <a:custGeom>
                <a:avLst/>
                <a:gdLst/>
                <a:ahLst/>
                <a:cxnLst>
                  <a:cxn ang="0">
                    <a:pos x="2604" y="23"/>
                  </a:cxn>
                  <a:cxn ang="0">
                    <a:pos x="0" y="23"/>
                  </a:cxn>
                  <a:cxn ang="0">
                    <a:pos x="6" y="11"/>
                  </a:cxn>
                  <a:cxn ang="0">
                    <a:pos x="10" y="0"/>
                  </a:cxn>
                  <a:cxn ang="0">
                    <a:pos x="2625" y="0"/>
                  </a:cxn>
                  <a:cxn ang="0">
                    <a:pos x="2614" y="11"/>
                  </a:cxn>
                  <a:cxn ang="0">
                    <a:pos x="2604" y="23"/>
                  </a:cxn>
                </a:cxnLst>
                <a:rect l="0" t="0" r="r" b="b"/>
                <a:pathLst>
                  <a:path w="2625" h="23">
                    <a:moveTo>
                      <a:pt x="2604" y="23"/>
                    </a:moveTo>
                    <a:lnTo>
                      <a:pt x="0" y="23"/>
                    </a:lnTo>
                    <a:lnTo>
                      <a:pt x="6" y="11"/>
                    </a:lnTo>
                    <a:lnTo>
                      <a:pt x="10" y="0"/>
                    </a:lnTo>
                    <a:lnTo>
                      <a:pt x="2625" y="0"/>
                    </a:lnTo>
                    <a:lnTo>
                      <a:pt x="2614" y="11"/>
                    </a:lnTo>
                    <a:lnTo>
                      <a:pt x="2604" y="23"/>
                    </a:lnTo>
                    <a:close/>
                  </a:path>
                </a:pathLst>
              </a:custGeom>
              <a:solidFill>
                <a:srgbClr val="E56C15"/>
              </a:solidFill>
              <a:ln w="9525">
                <a:noFill/>
                <a:round/>
                <a:headEnd/>
                <a:tailEnd/>
              </a:ln>
            </p:spPr>
            <p:txBody>
              <a:bodyPr/>
              <a:lstStyle/>
              <a:p>
                <a:endParaRPr lang="pt-BR"/>
              </a:p>
            </p:txBody>
          </p:sp>
          <p:sp>
            <p:nvSpPr>
              <p:cNvPr id="400591" name="Freeform 1231"/>
              <p:cNvSpPr>
                <a:spLocks/>
              </p:cNvSpPr>
              <p:nvPr/>
            </p:nvSpPr>
            <p:spPr bwMode="auto">
              <a:xfrm>
                <a:off x="788" y="2253"/>
                <a:ext cx="2629" cy="23"/>
              </a:xfrm>
              <a:custGeom>
                <a:avLst/>
                <a:gdLst/>
                <a:ahLst/>
                <a:cxnLst>
                  <a:cxn ang="0">
                    <a:pos x="2608" y="23"/>
                  </a:cxn>
                  <a:cxn ang="0">
                    <a:pos x="0" y="23"/>
                  </a:cxn>
                  <a:cxn ang="0">
                    <a:pos x="4" y="12"/>
                  </a:cxn>
                  <a:cxn ang="0">
                    <a:pos x="9" y="0"/>
                  </a:cxn>
                  <a:cxn ang="0">
                    <a:pos x="2629" y="0"/>
                  </a:cxn>
                  <a:cxn ang="0">
                    <a:pos x="2619" y="12"/>
                  </a:cxn>
                  <a:cxn ang="0">
                    <a:pos x="2608" y="23"/>
                  </a:cxn>
                </a:cxnLst>
                <a:rect l="0" t="0" r="r" b="b"/>
                <a:pathLst>
                  <a:path w="2629" h="23">
                    <a:moveTo>
                      <a:pt x="2608" y="23"/>
                    </a:moveTo>
                    <a:lnTo>
                      <a:pt x="0" y="23"/>
                    </a:lnTo>
                    <a:lnTo>
                      <a:pt x="4" y="12"/>
                    </a:lnTo>
                    <a:lnTo>
                      <a:pt x="9" y="0"/>
                    </a:lnTo>
                    <a:lnTo>
                      <a:pt x="2629" y="0"/>
                    </a:lnTo>
                    <a:lnTo>
                      <a:pt x="2619" y="12"/>
                    </a:lnTo>
                    <a:lnTo>
                      <a:pt x="2608" y="23"/>
                    </a:lnTo>
                    <a:close/>
                  </a:path>
                </a:pathLst>
              </a:custGeom>
              <a:solidFill>
                <a:srgbClr val="E56C15"/>
              </a:solidFill>
              <a:ln w="9525">
                <a:noFill/>
                <a:round/>
                <a:headEnd/>
                <a:tailEnd/>
              </a:ln>
            </p:spPr>
            <p:txBody>
              <a:bodyPr/>
              <a:lstStyle/>
              <a:p>
                <a:endParaRPr lang="pt-BR"/>
              </a:p>
            </p:txBody>
          </p:sp>
          <p:sp>
            <p:nvSpPr>
              <p:cNvPr id="400592" name="Freeform 1232"/>
              <p:cNvSpPr>
                <a:spLocks/>
              </p:cNvSpPr>
              <p:nvPr/>
            </p:nvSpPr>
            <p:spPr bwMode="auto">
              <a:xfrm>
                <a:off x="792" y="2242"/>
                <a:ext cx="2635" cy="23"/>
              </a:xfrm>
              <a:custGeom>
                <a:avLst/>
                <a:gdLst/>
                <a:ahLst/>
                <a:cxnLst>
                  <a:cxn ang="0">
                    <a:pos x="2615" y="23"/>
                  </a:cxn>
                  <a:cxn ang="0">
                    <a:pos x="0" y="23"/>
                  </a:cxn>
                  <a:cxn ang="0">
                    <a:pos x="5" y="11"/>
                  </a:cxn>
                  <a:cxn ang="0">
                    <a:pos x="9" y="0"/>
                  </a:cxn>
                  <a:cxn ang="0">
                    <a:pos x="2635" y="0"/>
                  </a:cxn>
                  <a:cxn ang="0">
                    <a:pos x="2625" y="11"/>
                  </a:cxn>
                  <a:cxn ang="0">
                    <a:pos x="2615" y="23"/>
                  </a:cxn>
                </a:cxnLst>
                <a:rect l="0" t="0" r="r" b="b"/>
                <a:pathLst>
                  <a:path w="2635" h="23">
                    <a:moveTo>
                      <a:pt x="2615" y="23"/>
                    </a:moveTo>
                    <a:lnTo>
                      <a:pt x="0" y="23"/>
                    </a:lnTo>
                    <a:lnTo>
                      <a:pt x="5" y="11"/>
                    </a:lnTo>
                    <a:lnTo>
                      <a:pt x="9" y="0"/>
                    </a:lnTo>
                    <a:lnTo>
                      <a:pt x="2635" y="0"/>
                    </a:lnTo>
                    <a:lnTo>
                      <a:pt x="2625" y="11"/>
                    </a:lnTo>
                    <a:lnTo>
                      <a:pt x="2615" y="23"/>
                    </a:lnTo>
                    <a:close/>
                  </a:path>
                </a:pathLst>
              </a:custGeom>
              <a:solidFill>
                <a:srgbClr val="E56B13"/>
              </a:solidFill>
              <a:ln w="9525">
                <a:noFill/>
                <a:round/>
                <a:headEnd/>
                <a:tailEnd/>
              </a:ln>
            </p:spPr>
            <p:txBody>
              <a:bodyPr/>
              <a:lstStyle/>
              <a:p>
                <a:endParaRPr lang="pt-BR"/>
              </a:p>
            </p:txBody>
          </p:sp>
          <p:sp>
            <p:nvSpPr>
              <p:cNvPr id="400593" name="Freeform 1233"/>
              <p:cNvSpPr>
                <a:spLocks/>
              </p:cNvSpPr>
              <p:nvPr/>
            </p:nvSpPr>
            <p:spPr bwMode="auto">
              <a:xfrm>
                <a:off x="797" y="2230"/>
                <a:ext cx="2639" cy="23"/>
              </a:xfrm>
              <a:custGeom>
                <a:avLst/>
                <a:gdLst/>
                <a:ahLst/>
                <a:cxnLst>
                  <a:cxn ang="0">
                    <a:pos x="2620" y="23"/>
                  </a:cxn>
                  <a:cxn ang="0">
                    <a:pos x="0" y="23"/>
                  </a:cxn>
                  <a:cxn ang="0">
                    <a:pos x="4" y="12"/>
                  </a:cxn>
                  <a:cxn ang="0">
                    <a:pos x="8" y="0"/>
                  </a:cxn>
                  <a:cxn ang="0">
                    <a:pos x="2639" y="0"/>
                  </a:cxn>
                  <a:cxn ang="0">
                    <a:pos x="2630" y="12"/>
                  </a:cxn>
                  <a:cxn ang="0">
                    <a:pos x="2620" y="23"/>
                  </a:cxn>
                </a:cxnLst>
                <a:rect l="0" t="0" r="r" b="b"/>
                <a:pathLst>
                  <a:path w="2639" h="23">
                    <a:moveTo>
                      <a:pt x="2620" y="23"/>
                    </a:moveTo>
                    <a:lnTo>
                      <a:pt x="0" y="23"/>
                    </a:lnTo>
                    <a:lnTo>
                      <a:pt x="4" y="12"/>
                    </a:lnTo>
                    <a:lnTo>
                      <a:pt x="8" y="0"/>
                    </a:lnTo>
                    <a:lnTo>
                      <a:pt x="2639" y="0"/>
                    </a:lnTo>
                    <a:lnTo>
                      <a:pt x="2630" y="12"/>
                    </a:lnTo>
                    <a:lnTo>
                      <a:pt x="2620" y="23"/>
                    </a:lnTo>
                    <a:close/>
                  </a:path>
                </a:pathLst>
              </a:custGeom>
              <a:solidFill>
                <a:srgbClr val="E46A13"/>
              </a:solidFill>
              <a:ln w="9525">
                <a:noFill/>
                <a:round/>
                <a:headEnd/>
                <a:tailEnd/>
              </a:ln>
            </p:spPr>
            <p:txBody>
              <a:bodyPr/>
              <a:lstStyle/>
              <a:p>
                <a:endParaRPr lang="pt-BR"/>
              </a:p>
            </p:txBody>
          </p:sp>
          <p:sp>
            <p:nvSpPr>
              <p:cNvPr id="400594" name="Freeform 1234"/>
              <p:cNvSpPr>
                <a:spLocks/>
              </p:cNvSpPr>
              <p:nvPr/>
            </p:nvSpPr>
            <p:spPr bwMode="auto">
              <a:xfrm>
                <a:off x="801" y="2219"/>
                <a:ext cx="2647" cy="23"/>
              </a:xfrm>
              <a:custGeom>
                <a:avLst/>
                <a:gdLst/>
                <a:ahLst/>
                <a:cxnLst>
                  <a:cxn ang="0">
                    <a:pos x="2626" y="23"/>
                  </a:cxn>
                  <a:cxn ang="0">
                    <a:pos x="0" y="23"/>
                  </a:cxn>
                  <a:cxn ang="0">
                    <a:pos x="4" y="11"/>
                  </a:cxn>
                  <a:cxn ang="0">
                    <a:pos x="8" y="0"/>
                  </a:cxn>
                  <a:cxn ang="0">
                    <a:pos x="2647" y="0"/>
                  </a:cxn>
                  <a:cxn ang="0">
                    <a:pos x="2635" y="11"/>
                  </a:cxn>
                  <a:cxn ang="0">
                    <a:pos x="2626" y="23"/>
                  </a:cxn>
                </a:cxnLst>
                <a:rect l="0" t="0" r="r" b="b"/>
                <a:pathLst>
                  <a:path w="2647" h="23">
                    <a:moveTo>
                      <a:pt x="2626" y="23"/>
                    </a:moveTo>
                    <a:lnTo>
                      <a:pt x="0" y="23"/>
                    </a:lnTo>
                    <a:lnTo>
                      <a:pt x="4" y="11"/>
                    </a:lnTo>
                    <a:lnTo>
                      <a:pt x="8" y="0"/>
                    </a:lnTo>
                    <a:lnTo>
                      <a:pt x="2647" y="0"/>
                    </a:lnTo>
                    <a:lnTo>
                      <a:pt x="2635" y="11"/>
                    </a:lnTo>
                    <a:lnTo>
                      <a:pt x="2626" y="23"/>
                    </a:lnTo>
                    <a:close/>
                  </a:path>
                </a:pathLst>
              </a:custGeom>
              <a:solidFill>
                <a:srgbClr val="E46A13"/>
              </a:solidFill>
              <a:ln w="9525">
                <a:noFill/>
                <a:round/>
                <a:headEnd/>
                <a:tailEnd/>
              </a:ln>
            </p:spPr>
            <p:txBody>
              <a:bodyPr/>
              <a:lstStyle/>
              <a:p>
                <a:endParaRPr lang="pt-BR"/>
              </a:p>
            </p:txBody>
          </p:sp>
          <p:sp>
            <p:nvSpPr>
              <p:cNvPr id="400595" name="Freeform 1235"/>
              <p:cNvSpPr>
                <a:spLocks/>
              </p:cNvSpPr>
              <p:nvPr/>
            </p:nvSpPr>
            <p:spPr bwMode="auto">
              <a:xfrm>
                <a:off x="805" y="2205"/>
                <a:ext cx="2652" cy="25"/>
              </a:xfrm>
              <a:custGeom>
                <a:avLst/>
                <a:gdLst/>
                <a:ahLst/>
                <a:cxnLst>
                  <a:cxn ang="0">
                    <a:pos x="2631" y="25"/>
                  </a:cxn>
                  <a:cxn ang="0">
                    <a:pos x="0" y="25"/>
                  </a:cxn>
                  <a:cxn ang="0">
                    <a:pos x="4" y="14"/>
                  </a:cxn>
                  <a:cxn ang="0">
                    <a:pos x="8" y="0"/>
                  </a:cxn>
                  <a:cxn ang="0">
                    <a:pos x="2652" y="0"/>
                  </a:cxn>
                  <a:cxn ang="0">
                    <a:pos x="2641" y="14"/>
                  </a:cxn>
                  <a:cxn ang="0">
                    <a:pos x="2631" y="25"/>
                  </a:cxn>
                </a:cxnLst>
                <a:rect l="0" t="0" r="r" b="b"/>
                <a:pathLst>
                  <a:path w="2652" h="25">
                    <a:moveTo>
                      <a:pt x="2631" y="25"/>
                    </a:moveTo>
                    <a:lnTo>
                      <a:pt x="0" y="25"/>
                    </a:lnTo>
                    <a:lnTo>
                      <a:pt x="4" y="14"/>
                    </a:lnTo>
                    <a:lnTo>
                      <a:pt x="8" y="0"/>
                    </a:lnTo>
                    <a:lnTo>
                      <a:pt x="2652" y="0"/>
                    </a:lnTo>
                    <a:lnTo>
                      <a:pt x="2641" y="14"/>
                    </a:lnTo>
                    <a:lnTo>
                      <a:pt x="2631" y="25"/>
                    </a:lnTo>
                    <a:close/>
                  </a:path>
                </a:pathLst>
              </a:custGeom>
              <a:solidFill>
                <a:srgbClr val="E46913"/>
              </a:solidFill>
              <a:ln w="9525">
                <a:noFill/>
                <a:round/>
                <a:headEnd/>
                <a:tailEnd/>
              </a:ln>
            </p:spPr>
            <p:txBody>
              <a:bodyPr/>
              <a:lstStyle/>
              <a:p>
                <a:endParaRPr lang="pt-BR"/>
              </a:p>
            </p:txBody>
          </p:sp>
          <p:sp>
            <p:nvSpPr>
              <p:cNvPr id="400596" name="Freeform 1236"/>
              <p:cNvSpPr>
                <a:spLocks/>
              </p:cNvSpPr>
              <p:nvPr/>
            </p:nvSpPr>
            <p:spPr bwMode="auto">
              <a:xfrm>
                <a:off x="809" y="2194"/>
                <a:ext cx="2658" cy="25"/>
              </a:xfrm>
              <a:custGeom>
                <a:avLst/>
                <a:gdLst/>
                <a:ahLst/>
                <a:cxnLst>
                  <a:cxn ang="0">
                    <a:pos x="2639" y="25"/>
                  </a:cxn>
                  <a:cxn ang="0">
                    <a:pos x="0" y="25"/>
                  </a:cxn>
                  <a:cxn ang="0">
                    <a:pos x="4" y="11"/>
                  </a:cxn>
                  <a:cxn ang="0">
                    <a:pos x="8" y="0"/>
                  </a:cxn>
                  <a:cxn ang="0">
                    <a:pos x="2658" y="0"/>
                  </a:cxn>
                  <a:cxn ang="0">
                    <a:pos x="2648" y="11"/>
                  </a:cxn>
                  <a:cxn ang="0">
                    <a:pos x="2639" y="25"/>
                  </a:cxn>
                </a:cxnLst>
                <a:rect l="0" t="0" r="r" b="b"/>
                <a:pathLst>
                  <a:path w="2658" h="25">
                    <a:moveTo>
                      <a:pt x="2639" y="25"/>
                    </a:moveTo>
                    <a:lnTo>
                      <a:pt x="0" y="25"/>
                    </a:lnTo>
                    <a:lnTo>
                      <a:pt x="4" y="11"/>
                    </a:lnTo>
                    <a:lnTo>
                      <a:pt x="8" y="0"/>
                    </a:lnTo>
                    <a:lnTo>
                      <a:pt x="2658" y="0"/>
                    </a:lnTo>
                    <a:lnTo>
                      <a:pt x="2648" y="11"/>
                    </a:lnTo>
                    <a:lnTo>
                      <a:pt x="2639" y="25"/>
                    </a:lnTo>
                    <a:close/>
                  </a:path>
                </a:pathLst>
              </a:custGeom>
              <a:solidFill>
                <a:srgbClr val="E46913"/>
              </a:solidFill>
              <a:ln w="9525">
                <a:noFill/>
                <a:round/>
                <a:headEnd/>
                <a:tailEnd/>
              </a:ln>
            </p:spPr>
            <p:txBody>
              <a:bodyPr/>
              <a:lstStyle/>
              <a:p>
                <a:endParaRPr lang="pt-BR"/>
              </a:p>
            </p:txBody>
          </p:sp>
          <p:sp>
            <p:nvSpPr>
              <p:cNvPr id="400597" name="Freeform 1237"/>
              <p:cNvSpPr>
                <a:spLocks/>
              </p:cNvSpPr>
              <p:nvPr/>
            </p:nvSpPr>
            <p:spPr bwMode="auto">
              <a:xfrm>
                <a:off x="813" y="2182"/>
                <a:ext cx="2663" cy="23"/>
              </a:xfrm>
              <a:custGeom>
                <a:avLst/>
                <a:gdLst/>
                <a:ahLst/>
                <a:cxnLst>
                  <a:cxn ang="0">
                    <a:pos x="2644" y="23"/>
                  </a:cxn>
                  <a:cxn ang="0">
                    <a:pos x="0" y="23"/>
                  </a:cxn>
                  <a:cxn ang="0">
                    <a:pos x="4" y="12"/>
                  </a:cxn>
                  <a:cxn ang="0">
                    <a:pos x="8" y="0"/>
                  </a:cxn>
                  <a:cxn ang="0">
                    <a:pos x="2663" y="0"/>
                  </a:cxn>
                  <a:cxn ang="0">
                    <a:pos x="2654" y="12"/>
                  </a:cxn>
                  <a:cxn ang="0">
                    <a:pos x="2644" y="23"/>
                  </a:cxn>
                </a:cxnLst>
                <a:rect l="0" t="0" r="r" b="b"/>
                <a:pathLst>
                  <a:path w="2663" h="23">
                    <a:moveTo>
                      <a:pt x="2644" y="23"/>
                    </a:moveTo>
                    <a:lnTo>
                      <a:pt x="0" y="23"/>
                    </a:lnTo>
                    <a:lnTo>
                      <a:pt x="4" y="12"/>
                    </a:lnTo>
                    <a:lnTo>
                      <a:pt x="8" y="0"/>
                    </a:lnTo>
                    <a:lnTo>
                      <a:pt x="2663" y="0"/>
                    </a:lnTo>
                    <a:lnTo>
                      <a:pt x="2654" y="12"/>
                    </a:lnTo>
                    <a:lnTo>
                      <a:pt x="2644" y="23"/>
                    </a:lnTo>
                    <a:close/>
                  </a:path>
                </a:pathLst>
              </a:custGeom>
              <a:solidFill>
                <a:srgbClr val="E46813"/>
              </a:solidFill>
              <a:ln w="9525">
                <a:noFill/>
                <a:round/>
                <a:headEnd/>
                <a:tailEnd/>
              </a:ln>
            </p:spPr>
            <p:txBody>
              <a:bodyPr/>
              <a:lstStyle/>
              <a:p>
                <a:endParaRPr lang="pt-BR"/>
              </a:p>
            </p:txBody>
          </p:sp>
          <p:sp>
            <p:nvSpPr>
              <p:cNvPr id="400598" name="Freeform 1238"/>
              <p:cNvSpPr>
                <a:spLocks/>
              </p:cNvSpPr>
              <p:nvPr/>
            </p:nvSpPr>
            <p:spPr bwMode="auto">
              <a:xfrm>
                <a:off x="817" y="2171"/>
                <a:ext cx="2667" cy="23"/>
              </a:xfrm>
              <a:custGeom>
                <a:avLst/>
                <a:gdLst/>
                <a:ahLst/>
                <a:cxnLst>
                  <a:cxn ang="0">
                    <a:pos x="2650" y="23"/>
                  </a:cxn>
                  <a:cxn ang="0">
                    <a:pos x="0" y="23"/>
                  </a:cxn>
                  <a:cxn ang="0">
                    <a:pos x="4" y="11"/>
                  </a:cxn>
                  <a:cxn ang="0">
                    <a:pos x="7" y="0"/>
                  </a:cxn>
                  <a:cxn ang="0">
                    <a:pos x="2667" y="0"/>
                  </a:cxn>
                  <a:cxn ang="0">
                    <a:pos x="2659" y="11"/>
                  </a:cxn>
                  <a:cxn ang="0">
                    <a:pos x="2650" y="23"/>
                  </a:cxn>
                </a:cxnLst>
                <a:rect l="0" t="0" r="r" b="b"/>
                <a:pathLst>
                  <a:path w="2667" h="23">
                    <a:moveTo>
                      <a:pt x="2650" y="23"/>
                    </a:moveTo>
                    <a:lnTo>
                      <a:pt x="0" y="23"/>
                    </a:lnTo>
                    <a:lnTo>
                      <a:pt x="4" y="11"/>
                    </a:lnTo>
                    <a:lnTo>
                      <a:pt x="7" y="0"/>
                    </a:lnTo>
                    <a:lnTo>
                      <a:pt x="2667" y="0"/>
                    </a:lnTo>
                    <a:lnTo>
                      <a:pt x="2659" y="11"/>
                    </a:lnTo>
                    <a:lnTo>
                      <a:pt x="2650" y="23"/>
                    </a:lnTo>
                    <a:close/>
                  </a:path>
                </a:pathLst>
              </a:custGeom>
              <a:solidFill>
                <a:srgbClr val="E46713"/>
              </a:solidFill>
              <a:ln w="9525">
                <a:noFill/>
                <a:round/>
                <a:headEnd/>
                <a:tailEnd/>
              </a:ln>
            </p:spPr>
            <p:txBody>
              <a:bodyPr/>
              <a:lstStyle/>
              <a:p>
                <a:endParaRPr lang="pt-BR"/>
              </a:p>
            </p:txBody>
          </p:sp>
          <p:sp>
            <p:nvSpPr>
              <p:cNvPr id="400599" name="Freeform 1239"/>
              <p:cNvSpPr>
                <a:spLocks/>
              </p:cNvSpPr>
              <p:nvPr/>
            </p:nvSpPr>
            <p:spPr bwMode="auto">
              <a:xfrm>
                <a:off x="821" y="2159"/>
                <a:ext cx="2673" cy="23"/>
              </a:xfrm>
              <a:custGeom>
                <a:avLst/>
                <a:gdLst/>
                <a:ahLst/>
                <a:cxnLst>
                  <a:cxn ang="0">
                    <a:pos x="2655" y="23"/>
                  </a:cxn>
                  <a:cxn ang="0">
                    <a:pos x="0" y="23"/>
                  </a:cxn>
                  <a:cxn ang="0">
                    <a:pos x="3" y="12"/>
                  </a:cxn>
                  <a:cxn ang="0">
                    <a:pos x="7" y="0"/>
                  </a:cxn>
                  <a:cxn ang="0">
                    <a:pos x="2673" y="0"/>
                  </a:cxn>
                  <a:cxn ang="0">
                    <a:pos x="2663" y="12"/>
                  </a:cxn>
                  <a:cxn ang="0">
                    <a:pos x="2655" y="23"/>
                  </a:cxn>
                </a:cxnLst>
                <a:rect l="0" t="0" r="r" b="b"/>
                <a:pathLst>
                  <a:path w="2673" h="23">
                    <a:moveTo>
                      <a:pt x="2655" y="23"/>
                    </a:moveTo>
                    <a:lnTo>
                      <a:pt x="0" y="23"/>
                    </a:lnTo>
                    <a:lnTo>
                      <a:pt x="3" y="12"/>
                    </a:lnTo>
                    <a:lnTo>
                      <a:pt x="7" y="0"/>
                    </a:lnTo>
                    <a:lnTo>
                      <a:pt x="2673" y="0"/>
                    </a:lnTo>
                    <a:lnTo>
                      <a:pt x="2663" y="12"/>
                    </a:lnTo>
                    <a:lnTo>
                      <a:pt x="2655" y="23"/>
                    </a:lnTo>
                    <a:close/>
                  </a:path>
                </a:pathLst>
              </a:custGeom>
              <a:solidFill>
                <a:srgbClr val="E46612"/>
              </a:solidFill>
              <a:ln w="9525">
                <a:noFill/>
                <a:round/>
                <a:headEnd/>
                <a:tailEnd/>
              </a:ln>
            </p:spPr>
            <p:txBody>
              <a:bodyPr/>
              <a:lstStyle/>
              <a:p>
                <a:endParaRPr lang="pt-BR"/>
              </a:p>
            </p:txBody>
          </p:sp>
          <p:sp>
            <p:nvSpPr>
              <p:cNvPr id="400600" name="Freeform 1240"/>
              <p:cNvSpPr>
                <a:spLocks/>
              </p:cNvSpPr>
              <p:nvPr/>
            </p:nvSpPr>
            <p:spPr bwMode="auto">
              <a:xfrm>
                <a:off x="824" y="2148"/>
                <a:ext cx="2679" cy="23"/>
              </a:xfrm>
              <a:custGeom>
                <a:avLst/>
                <a:gdLst/>
                <a:ahLst/>
                <a:cxnLst>
                  <a:cxn ang="0">
                    <a:pos x="2660" y="23"/>
                  </a:cxn>
                  <a:cxn ang="0">
                    <a:pos x="0" y="23"/>
                  </a:cxn>
                  <a:cxn ang="0">
                    <a:pos x="4" y="11"/>
                  </a:cxn>
                  <a:cxn ang="0">
                    <a:pos x="6" y="0"/>
                  </a:cxn>
                  <a:cxn ang="0">
                    <a:pos x="2679" y="0"/>
                  </a:cxn>
                  <a:cxn ang="0">
                    <a:pos x="2670" y="11"/>
                  </a:cxn>
                  <a:cxn ang="0">
                    <a:pos x="2660" y="23"/>
                  </a:cxn>
                </a:cxnLst>
                <a:rect l="0" t="0" r="r" b="b"/>
                <a:pathLst>
                  <a:path w="2679" h="23">
                    <a:moveTo>
                      <a:pt x="2660" y="23"/>
                    </a:moveTo>
                    <a:lnTo>
                      <a:pt x="0" y="23"/>
                    </a:lnTo>
                    <a:lnTo>
                      <a:pt x="4" y="11"/>
                    </a:lnTo>
                    <a:lnTo>
                      <a:pt x="6" y="0"/>
                    </a:lnTo>
                    <a:lnTo>
                      <a:pt x="2679" y="0"/>
                    </a:lnTo>
                    <a:lnTo>
                      <a:pt x="2670" y="11"/>
                    </a:lnTo>
                    <a:lnTo>
                      <a:pt x="2660" y="23"/>
                    </a:lnTo>
                    <a:close/>
                  </a:path>
                </a:pathLst>
              </a:custGeom>
              <a:solidFill>
                <a:srgbClr val="E46612"/>
              </a:solidFill>
              <a:ln w="9525">
                <a:noFill/>
                <a:round/>
                <a:headEnd/>
                <a:tailEnd/>
              </a:ln>
            </p:spPr>
            <p:txBody>
              <a:bodyPr/>
              <a:lstStyle/>
              <a:p>
                <a:endParaRPr lang="pt-BR"/>
              </a:p>
            </p:txBody>
          </p:sp>
          <p:sp>
            <p:nvSpPr>
              <p:cNvPr id="400601" name="Freeform 1241"/>
              <p:cNvSpPr>
                <a:spLocks/>
              </p:cNvSpPr>
              <p:nvPr/>
            </p:nvSpPr>
            <p:spPr bwMode="auto">
              <a:xfrm>
                <a:off x="828" y="2136"/>
                <a:ext cx="2683" cy="23"/>
              </a:xfrm>
              <a:custGeom>
                <a:avLst/>
                <a:gdLst/>
                <a:ahLst/>
                <a:cxnLst>
                  <a:cxn ang="0">
                    <a:pos x="2666" y="23"/>
                  </a:cxn>
                  <a:cxn ang="0">
                    <a:pos x="0" y="23"/>
                  </a:cxn>
                  <a:cxn ang="0">
                    <a:pos x="2" y="12"/>
                  </a:cxn>
                  <a:cxn ang="0">
                    <a:pos x="6" y="0"/>
                  </a:cxn>
                  <a:cxn ang="0">
                    <a:pos x="2683" y="0"/>
                  </a:cxn>
                  <a:cxn ang="0">
                    <a:pos x="2675" y="12"/>
                  </a:cxn>
                  <a:cxn ang="0">
                    <a:pos x="2666" y="23"/>
                  </a:cxn>
                </a:cxnLst>
                <a:rect l="0" t="0" r="r" b="b"/>
                <a:pathLst>
                  <a:path w="2683" h="23">
                    <a:moveTo>
                      <a:pt x="2666" y="23"/>
                    </a:moveTo>
                    <a:lnTo>
                      <a:pt x="0" y="23"/>
                    </a:lnTo>
                    <a:lnTo>
                      <a:pt x="2" y="12"/>
                    </a:lnTo>
                    <a:lnTo>
                      <a:pt x="6" y="0"/>
                    </a:lnTo>
                    <a:lnTo>
                      <a:pt x="2683" y="0"/>
                    </a:lnTo>
                    <a:lnTo>
                      <a:pt x="2675" y="12"/>
                    </a:lnTo>
                    <a:lnTo>
                      <a:pt x="2666" y="23"/>
                    </a:lnTo>
                    <a:close/>
                  </a:path>
                </a:pathLst>
              </a:custGeom>
              <a:solidFill>
                <a:srgbClr val="E46612"/>
              </a:solidFill>
              <a:ln w="9525">
                <a:noFill/>
                <a:round/>
                <a:headEnd/>
                <a:tailEnd/>
              </a:ln>
            </p:spPr>
            <p:txBody>
              <a:bodyPr/>
              <a:lstStyle/>
              <a:p>
                <a:endParaRPr lang="pt-BR"/>
              </a:p>
            </p:txBody>
          </p:sp>
          <p:sp>
            <p:nvSpPr>
              <p:cNvPr id="400602" name="Freeform 1242"/>
              <p:cNvSpPr>
                <a:spLocks/>
              </p:cNvSpPr>
              <p:nvPr/>
            </p:nvSpPr>
            <p:spPr bwMode="auto">
              <a:xfrm>
                <a:off x="830" y="2125"/>
                <a:ext cx="2691" cy="23"/>
              </a:xfrm>
              <a:custGeom>
                <a:avLst/>
                <a:gdLst/>
                <a:ahLst/>
                <a:cxnLst>
                  <a:cxn ang="0">
                    <a:pos x="2673" y="23"/>
                  </a:cxn>
                  <a:cxn ang="0">
                    <a:pos x="0" y="23"/>
                  </a:cxn>
                  <a:cxn ang="0">
                    <a:pos x="4" y="11"/>
                  </a:cxn>
                  <a:cxn ang="0">
                    <a:pos x="8" y="0"/>
                  </a:cxn>
                  <a:cxn ang="0">
                    <a:pos x="2691" y="0"/>
                  </a:cxn>
                  <a:cxn ang="0">
                    <a:pos x="2681" y="11"/>
                  </a:cxn>
                  <a:cxn ang="0">
                    <a:pos x="2673" y="23"/>
                  </a:cxn>
                </a:cxnLst>
                <a:rect l="0" t="0" r="r" b="b"/>
                <a:pathLst>
                  <a:path w="2691" h="23">
                    <a:moveTo>
                      <a:pt x="2673" y="23"/>
                    </a:moveTo>
                    <a:lnTo>
                      <a:pt x="0" y="23"/>
                    </a:lnTo>
                    <a:lnTo>
                      <a:pt x="4" y="11"/>
                    </a:lnTo>
                    <a:lnTo>
                      <a:pt x="8" y="0"/>
                    </a:lnTo>
                    <a:lnTo>
                      <a:pt x="2691" y="0"/>
                    </a:lnTo>
                    <a:lnTo>
                      <a:pt x="2681" y="11"/>
                    </a:lnTo>
                    <a:lnTo>
                      <a:pt x="2673" y="23"/>
                    </a:lnTo>
                    <a:close/>
                  </a:path>
                </a:pathLst>
              </a:custGeom>
              <a:solidFill>
                <a:srgbClr val="E46512"/>
              </a:solidFill>
              <a:ln w="9525">
                <a:noFill/>
                <a:round/>
                <a:headEnd/>
                <a:tailEnd/>
              </a:ln>
            </p:spPr>
            <p:txBody>
              <a:bodyPr/>
              <a:lstStyle/>
              <a:p>
                <a:endParaRPr lang="pt-BR"/>
              </a:p>
            </p:txBody>
          </p:sp>
          <p:sp>
            <p:nvSpPr>
              <p:cNvPr id="400603" name="Freeform 1243"/>
              <p:cNvSpPr>
                <a:spLocks/>
              </p:cNvSpPr>
              <p:nvPr/>
            </p:nvSpPr>
            <p:spPr bwMode="auto">
              <a:xfrm>
                <a:off x="834" y="2113"/>
                <a:ext cx="2694" cy="23"/>
              </a:xfrm>
              <a:custGeom>
                <a:avLst/>
                <a:gdLst/>
                <a:ahLst/>
                <a:cxnLst>
                  <a:cxn ang="0">
                    <a:pos x="2677" y="23"/>
                  </a:cxn>
                  <a:cxn ang="0">
                    <a:pos x="0" y="23"/>
                  </a:cxn>
                  <a:cxn ang="0">
                    <a:pos x="4" y="12"/>
                  </a:cxn>
                  <a:cxn ang="0">
                    <a:pos x="6" y="0"/>
                  </a:cxn>
                  <a:cxn ang="0">
                    <a:pos x="2694" y="0"/>
                  </a:cxn>
                  <a:cxn ang="0">
                    <a:pos x="2687" y="12"/>
                  </a:cxn>
                  <a:cxn ang="0">
                    <a:pos x="2677" y="23"/>
                  </a:cxn>
                </a:cxnLst>
                <a:rect l="0" t="0" r="r" b="b"/>
                <a:pathLst>
                  <a:path w="2694" h="23">
                    <a:moveTo>
                      <a:pt x="2677" y="23"/>
                    </a:moveTo>
                    <a:lnTo>
                      <a:pt x="0" y="23"/>
                    </a:lnTo>
                    <a:lnTo>
                      <a:pt x="4" y="12"/>
                    </a:lnTo>
                    <a:lnTo>
                      <a:pt x="6" y="0"/>
                    </a:lnTo>
                    <a:lnTo>
                      <a:pt x="2694" y="0"/>
                    </a:lnTo>
                    <a:lnTo>
                      <a:pt x="2687" y="12"/>
                    </a:lnTo>
                    <a:lnTo>
                      <a:pt x="2677" y="23"/>
                    </a:lnTo>
                    <a:close/>
                  </a:path>
                </a:pathLst>
              </a:custGeom>
              <a:solidFill>
                <a:srgbClr val="E36412"/>
              </a:solidFill>
              <a:ln w="9525">
                <a:noFill/>
                <a:round/>
                <a:headEnd/>
                <a:tailEnd/>
              </a:ln>
            </p:spPr>
            <p:txBody>
              <a:bodyPr/>
              <a:lstStyle/>
              <a:p>
                <a:endParaRPr lang="pt-BR"/>
              </a:p>
            </p:txBody>
          </p:sp>
          <p:sp>
            <p:nvSpPr>
              <p:cNvPr id="400604" name="Freeform 1244"/>
              <p:cNvSpPr>
                <a:spLocks/>
              </p:cNvSpPr>
              <p:nvPr/>
            </p:nvSpPr>
            <p:spPr bwMode="auto">
              <a:xfrm>
                <a:off x="838" y="2100"/>
                <a:ext cx="2698" cy="25"/>
              </a:xfrm>
              <a:custGeom>
                <a:avLst/>
                <a:gdLst/>
                <a:ahLst/>
                <a:cxnLst>
                  <a:cxn ang="0">
                    <a:pos x="2683" y="25"/>
                  </a:cxn>
                  <a:cxn ang="0">
                    <a:pos x="0" y="25"/>
                  </a:cxn>
                  <a:cxn ang="0">
                    <a:pos x="2" y="13"/>
                  </a:cxn>
                  <a:cxn ang="0">
                    <a:pos x="6" y="0"/>
                  </a:cxn>
                  <a:cxn ang="0">
                    <a:pos x="2698" y="0"/>
                  </a:cxn>
                  <a:cxn ang="0">
                    <a:pos x="2690" y="13"/>
                  </a:cxn>
                  <a:cxn ang="0">
                    <a:pos x="2683" y="25"/>
                  </a:cxn>
                </a:cxnLst>
                <a:rect l="0" t="0" r="r" b="b"/>
                <a:pathLst>
                  <a:path w="2698" h="25">
                    <a:moveTo>
                      <a:pt x="2683" y="25"/>
                    </a:moveTo>
                    <a:lnTo>
                      <a:pt x="0" y="25"/>
                    </a:lnTo>
                    <a:lnTo>
                      <a:pt x="2" y="13"/>
                    </a:lnTo>
                    <a:lnTo>
                      <a:pt x="6" y="0"/>
                    </a:lnTo>
                    <a:lnTo>
                      <a:pt x="2698" y="0"/>
                    </a:lnTo>
                    <a:lnTo>
                      <a:pt x="2690" y="13"/>
                    </a:lnTo>
                    <a:lnTo>
                      <a:pt x="2683" y="25"/>
                    </a:lnTo>
                    <a:close/>
                  </a:path>
                </a:pathLst>
              </a:custGeom>
              <a:solidFill>
                <a:srgbClr val="E36412"/>
              </a:solidFill>
              <a:ln w="9525">
                <a:noFill/>
                <a:round/>
                <a:headEnd/>
                <a:tailEnd/>
              </a:ln>
            </p:spPr>
            <p:txBody>
              <a:bodyPr/>
              <a:lstStyle/>
              <a:p>
                <a:endParaRPr lang="pt-BR"/>
              </a:p>
            </p:txBody>
          </p:sp>
          <p:sp>
            <p:nvSpPr>
              <p:cNvPr id="400605" name="Freeform 1245"/>
              <p:cNvSpPr>
                <a:spLocks/>
              </p:cNvSpPr>
              <p:nvPr/>
            </p:nvSpPr>
            <p:spPr bwMode="auto">
              <a:xfrm>
                <a:off x="840" y="2088"/>
                <a:ext cx="2704" cy="25"/>
              </a:xfrm>
              <a:custGeom>
                <a:avLst/>
                <a:gdLst/>
                <a:ahLst/>
                <a:cxnLst>
                  <a:cxn ang="0">
                    <a:pos x="2688" y="25"/>
                  </a:cxn>
                  <a:cxn ang="0">
                    <a:pos x="0" y="25"/>
                  </a:cxn>
                  <a:cxn ang="0">
                    <a:pos x="4" y="12"/>
                  </a:cxn>
                  <a:cxn ang="0">
                    <a:pos x="5" y="0"/>
                  </a:cxn>
                  <a:cxn ang="0">
                    <a:pos x="2704" y="0"/>
                  </a:cxn>
                  <a:cxn ang="0">
                    <a:pos x="2696" y="14"/>
                  </a:cxn>
                  <a:cxn ang="0">
                    <a:pos x="2688" y="25"/>
                  </a:cxn>
                </a:cxnLst>
                <a:rect l="0" t="0" r="r" b="b"/>
                <a:pathLst>
                  <a:path w="2704" h="25">
                    <a:moveTo>
                      <a:pt x="2688" y="25"/>
                    </a:moveTo>
                    <a:lnTo>
                      <a:pt x="0" y="25"/>
                    </a:lnTo>
                    <a:lnTo>
                      <a:pt x="4" y="12"/>
                    </a:lnTo>
                    <a:lnTo>
                      <a:pt x="5" y="0"/>
                    </a:lnTo>
                    <a:lnTo>
                      <a:pt x="2704" y="0"/>
                    </a:lnTo>
                    <a:lnTo>
                      <a:pt x="2696" y="14"/>
                    </a:lnTo>
                    <a:lnTo>
                      <a:pt x="2688" y="25"/>
                    </a:lnTo>
                    <a:close/>
                  </a:path>
                </a:pathLst>
              </a:custGeom>
              <a:solidFill>
                <a:srgbClr val="E36312"/>
              </a:solidFill>
              <a:ln w="9525">
                <a:noFill/>
                <a:round/>
                <a:headEnd/>
                <a:tailEnd/>
              </a:ln>
            </p:spPr>
            <p:txBody>
              <a:bodyPr/>
              <a:lstStyle/>
              <a:p>
                <a:endParaRPr lang="pt-BR"/>
              </a:p>
            </p:txBody>
          </p:sp>
          <p:sp>
            <p:nvSpPr>
              <p:cNvPr id="400606" name="Freeform 1246"/>
              <p:cNvSpPr>
                <a:spLocks/>
              </p:cNvSpPr>
              <p:nvPr/>
            </p:nvSpPr>
            <p:spPr bwMode="auto">
              <a:xfrm>
                <a:off x="844" y="2077"/>
                <a:ext cx="2707" cy="23"/>
              </a:xfrm>
              <a:custGeom>
                <a:avLst/>
                <a:gdLst/>
                <a:ahLst/>
                <a:cxnLst>
                  <a:cxn ang="0">
                    <a:pos x="2692" y="23"/>
                  </a:cxn>
                  <a:cxn ang="0">
                    <a:pos x="0" y="23"/>
                  </a:cxn>
                  <a:cxn ang="0">
                    <a:pos x="1" y="11"/>
                  </a:cxn>
                  <a:cxn ang="0">
                    <a:pos x="5" y="0"/>
                  </a:cxn>
                  <a:cxn ang="0">
                    <a:pos x="2707" y="0"/>
                  </a:cxn>
                  <a:cxn ang="0">
                    <a:pos x="2700" y="11"/>
                  </a:cxn>
                  <a:cxn ang="0">
                    <a:pos x="2692" y="23"/>
                  </a:cxn>
                </a:cxnLst>
                <a:rect l="0" t="0" r="r" b="b"/>
                <a:pathLst>
                  <a:path w="2707" h="23">
                    <a:moveTo>
                      <a:pt x="2692" y="23"/>
                    </a:moveTo>
                    <a:lnTo>
                      <a:pt x="0" y="23"/>
                    </a:lnTo>
                    <a:lnTo>
                      <a:pt x="1" y="11"/>
                    </a:lnTo>
                    <a:lnTo>
                      <a:pt x="5" y="0"/>
                    </a:lnTo>
                    <a:lnTo>
                      <a:pt x="2707" y="0"/>
                    </a:lnTo>
                    <a:lnTo>
                      <a:pt x="2700" y="11"/>
                    </a:lnTo>
                    <a:lnTo>
                      <a:pt x="2692" y="23"/>
                    </a:lnTo>
                    <a:close/>
                  </a:path>
                </a:pathLst>
              </a:custGeom>
              <a:solidFill>
                <a:srgbClr val="E36312"/>
              </a:solidFill>
              <a:ln w="9525">
                <a:noFill/>
                <a:round/>
                <a:headEnd/>
                <a:tailEnd/>
              </a:ln>
            </p:spPr>
            <p:txBody>
              <a:bodyPr/>
              <a:lstStyle/>
              <a:p>
                <a:endParaRPr lang="pt-BR"/>
              </a:p>
            </p:txBody>
          </p:sp>
          <p:sp>
            <p:nvSpPr>
              <p:cNvPr id="400607" name="Freeform 1247"/>
              <p:cNvSpPr>
                <a:spLocks/>
              </p:cNvSpPr>
              <p:nvPr/>
            </p:nvSpPr>
            <p:spPr bwMode="auto">
              <a:xfrm>
                <a:off x="845" y="2065"/>
                <a:ext cx="2712" cy="23"/>
              </a:xfrm>
              <a:custGeom>
                <a:avLst/>
                <a:gdLst/>
                <a:ahLst/>
                <a:cxnLst>
                  <a:cxn ang="0">
                    <a:pos x="2699" y="23"/>
                  </a:cxn>
                  <a:cxn ang="0">
                    <a:pos x="0" y="23"/>
                  </a:cxn>
                  <a:cxn ang="0">
                    <a:pos x="4" y="12"/>
                  </a:cxn>
                  <a:cxn ang="0">
                    <a:pos x="8" y="0"/>
                  </a:cxn>
                  <a:cxn ang="0">
                    <a:pos x="2712" y="0"/>
                  </a:cxn>
                  <a:cxn ang="0">
                    <a:pos x="2706" y="12"/>
                  </a:cxn>
                  <a:cxn ang="0">
                    <a:pos x="2699" y="23"/>
                  </a:cxn>
                </a:cxnLst>
                <a:rect l="0" t="0" r="r" b="b"/>
                <a:pathLst>
                  <a:path w="2712" h="23">
                    <a:moveTo>
                      <a:pt x="2699" y="23"/>
                    </a:moveTo>
                    <a:lnTo>
                      <a:pt x="0" y="23"/>
                    </a:lnTo>
                    <a:lnTo>
                      <a:pt x="4" y="12"/>
                    </a:lnTo>
                    <a:lnTo>
                      <a:pt x="8" y="0"/>
                    </a:lnTo>
                    <a:lnTo>
                      <a:pt x="2712" y="0"/>
                    </a:lnTo>
                    <a:lnTo>
                      <a:pt x="2706" y="12"/>
                    </a:lnTo>
                    <a:lnTo>
                      <a:pt x="2699" y="23"/>
                    </a:lnTo>
                    <a:close/>
                  </a:path>
                </a:pathLst>
              </a:custGeom>
              <a:solidFill>
                <a:srgbClr val="E36213"/>
              </a:solidFill>
              <a:ln w="9525">
                <a:noFill/>
                <a:round/>
                <a:headEnd/>
                <a:tailEnd/>
              </a:ln>
            </p:spPr>
            <p:txBody>
              <a:bodyPr/>
              <a:lstStyle/>
              <a:p>
                <a:endParaRPr lang="pt-BR"/>
              </a:p>
            </p:txBody>
          </p:sp>
          <p:sp>
            <p:nvSpPr>
              <p:cNvPr id="400608" name="Freeform 1248"/>
              <p:cNvSpPr>
                <a:spLocks/>
              </p:cNvSpPr>
              <p:nvPr/>
            </p:nvSpPr>
            <p:spPr bwMode="auto">
              <a:xfrm>
                <a:off x="849" y="2054"/>
                <a:ext cx="2716" cy="23"/>
              </a:xfrm>
              <a:custGeom>
                <a:avLst/>
                <a:gdLst/>
                <a:ahLst/>
                <a:cxnLst>
                  <a:cxn ang="0">
                    <a:pos x="2702" y="23"/>
                  </a:cxn>
                  <a:cxn ang="0">
                    <a:pos x="0" y="23"/>
                  </a:cxn>
                  <a:cxn ang="0">
                    <a:pos x="4" y="11"/>
                  </a:cxn>
                  <a:cxn ang="0">
                    <a:pos x="6" y="0"/>
                  </a:cxn>
                  <a:cxn ang="0">
                    <a:pos x="2716" y="0"/>
                  </a:cxn>
                  <a:cxn ang="0">
                    <a:pos x="2708" y="11"/>
                  </a:cxn>
                  <a:cxn ang="0">
                    <a:pos x="2702" y="23"/>
                  </a:cxn>
                </a:cxnLst>
                <a:rect l="0" t="0" r="r" b="b"/>
                <a:pathLst>
                  <a:path w="2716" h="23">
                    <a:moveTo>
                      <a:pt x="2702" y="23"/>
                    </a:moveTo>
                    <a:lnTo>
                      <a:pt x="0" y="23"/>
                    </a:lnTo>
                    <a:lnTo>
                      <a:pt x="4" y="11"/>
                    </a:lnTo>
                    <a:lnTo>
                      <a:pt x="6" y="0"/>
                    </a:lnTo>
                    <a:lnTo>
                      <a:pt x="2716" y="0"/>
                    </a:lnTo>
                    <a:lnTo>
                      <a:pt x="2708" y="11"/>
                    </a:lnTo>
                    <a:lnTo>
                      <a:pt x="2702" y="23"/>
                    </a:lnTo>
                    <a:close/>
                  </a:path>
                </a:pathLst>
              </a:custGeom>
              <a:solidFill>
                <a:srgbClr val="E36213"/>
              </a:solidFill>
              <a:ln w="9525">
                <a:noFill/>
                <a:round/>
                <a:headEnd/>
                <a:tailEnd/>
              </a:ln>
            </p:spPr>
            <p:txBody>
              <a:bodyPr/>
              <a:lstStyle/>
              <a:p>
                <a:endParaRPr lang="pt-BR"/>
              </a:p>
            </p:txBody>
          </p:sp>
          <p:sp>
            <p:nvSpPr>
              <p:cNvPr id="400609" name="Freeform 1249"/>
              <p:cNvSpPr>
                <a:spLocks/>
              </p:cNvSpPr>
              <p:nvPr/>
            </p:nvSpPr>
            <p:spPr bwMode="auto">
              <a:xfrm>
                <a:off x="853" y="2042"/>
                <a:ext cx="2717" cy="23"/>
              </a:xfrm>
              <a:custGeom>
                <a:avLst/>
                <a:gdLst/>
                <a:ahLst/>
                <a:cxnLst>
                  <a:cxn ang="0">
                    <a:pos x="2704" y="23"/>
                  </a:cxn>
                  <a:cxn ang="0">
                    <a:pos x="0" y="23"/>
                  </a:cxn>
                  <a:cxn ang="0">
                    <a:pos x="2" y="12"/>
                  </a:cxn>
                  <a:cxn ang="0">
                    <a:pos x="6" y="0"/>
                  </a:cxn>
                  <a:cxn ang="0">
                    <a:pos x="2717" y="0"/>
                  </a:cxn>
                  <a:cxn ang="0">
                    <a:pos x="2712" y="12"/>
                  </a:cxn>
                  <a:cxn ang="0">
                    <a:pos x="2704" y="23"/>
                  </a:cxn>
                </a:cxnLst>
                <a:rect l="0" t="0" r="r" b="b"/>
                <a:pathLst>
                  <a:path w="2717" h="23">
                    <a:moveTo>
                      <a:pt x="2704" y="23"/>
                    </a:moveTo>
                    <a:lnTo>
                      <a:pt x="0" y="23"/>
                    </a:lnTo>
                    <a:lnTo>
                      <a:pt x="2" y="12"/>
                    </a:lnTo>
                    <a:lnTo>
                      <a:pt x="6" y="0"/>
                    </a:lnTo>
                    <a:lnTo>
                      <a:pt x="2717" y="0"/>
                    </a:lnTo>
                    <a:lnTo>
                      <a:pt x="2712" y="12"/>
                    </a:lnTo>
                    <a:lnTo>
                      <a:pt x="2704" y="23"/>
                    </a:lnTo>
                    <a:close/>
                  </a:path>
                </a:pathLst>
              </a:custGeom>
              <a:solidFill>
                <a:srgbClr val="E36113"/>
              </a:solidFill>
              <a:ln w="9525">
                <a:noFill/>
                <a:round/>
                <a:headEnd/>
                <a:tailEnd/>
              </a:ln>
            </p:spPr>
            <p:txBody>
              <a:bodyPr/>
              <a:lstStyle/>
              <a:p>
                <a:endParaRPr lang="pt-BR"/>
              </a:p>
            </p:txBody>
          </p:sp>
          <p:sp>
            <p:nvSpPr>
              <p:cNvPr id="400610" name="Freeform 1250"/>
              <p:cNvSpPr>
                <a:spLocks/>
              </p:cNvSpPr>
              <p:nvPr/>
            </p:nvSpPr>
            <p:spPr bwMode="auto">
              <a:xfrm>
                <a:off x="855" y="2031"/>
                <a:ext cx="2723" cy="23"/>
              </a:xfrm>
              <a:custGeom>
                <a:avLst/>
                <a:gdLst/>
                <a:ahLst/>
                <a:cxnLst>
                  <a:cxn ang="0">
                    <a:pos x="2710" y="23"/>
                  </a:cxn>
                  <a:cxn ang="0">
                    <a:pos x="0" y="23"/>
                  </a:cxn>
                  <a:cxn ang="0">
                    <a:pos x="4" y="11"/>
                  </a:cxn>
                  <a:cxn ang="0">
                    <a:pos x="8" y="0"/>
                  </a:cxn>
                  <a:cxn ang="0">
                    <a:pos x="2723" y="0"/>
                  </a:cxn>
                  <a:cxn ang="0">
                    <a:pos x="2715" y="11"/>
                  </a:cxn>
                  <a:cxn ang="0">
                    <a:pos x="2710" y="23"/>
                  </a:cxn>
                </a:cxnLst>
                <a:rect l="0" t="0" r="r" b="b"/>
                <a:pathLst>
                  <a:path w="2723" h="23">
                    <a:moveTo>
                      <a:pt x="2710" y="23"/>
                    </a:moveTo>
                    <a:lnTo>
                      <a:pt x="0" y="23"/>
                    </a:lnTo>
                    <a:lnTo>
                      <a:pt x="4" y="11"/>
                    </a:lnTo>
                    <a:lnTo>
                      <a:pt x="8" y="0"/>
                    </a:lnTo>
                    <a:lnTo>
                      <a:pt x="2723" y="0"/>
                    </a:lnTo>
                    <a:lnTo>
                      <a:pt x="2715" y="11"/>
                    </a:lnTo>
                    <a:lnTo>
                      <a:pt x="2710" y="23"/>
                    </a:lnTo>
                    <a:close/>
                  </a:path>
                </a:pathLst>
              </a:custGeom>
              <a:solidFill>
                <a:srgbClr val="E36013"/>
              </a:solidFill>
              <a:ln w="9525">
                <a:noFill/>
                <a:round/>
                <a:headEnd/>
                <a:tailEnd/>
              </a:ln>
            </p:spPr>
            <p:txBody>
              <a:bodyPr/>
              <a:lstStyle/>
              <a:p>
                <a:endParaRPr lang="pt-BR"/>
              </a:p>
            </p:txBody>
          </p:sp>
          <p:sp>
            <p:nvSpPr>
              <p:cNvPr id="400611" name="Freeform 1251"/>
              <p:cNvSpPr>
                <a:spLocks/>
              </p:cNvSpPr>
              <p:nvPr/>
            </p:nvSpPr>
            <p:spPr bwMode="auto">
              <a:xfrm>
                <a:off x="859" y="2019"/>
                <a:ext cx="2725" cy="23"/>
              </a:xfrm>
              <a:custGeom>
                <a:avLst/>
                <a:gdLst/>
                <a:ahLst/>
                <a:cxnLst>
                  <a:cxn ang="0">
                    <a:pos x="2711" y="23"/>
                  </a:cxn>
                  <a:cxn ang="0">
                    <a:pos x="0" y="23"/>
                  </a:cxn>
                  <a:cxn ang="0">
                    <a:pos x="4" y="12"/>
                  </a:cxn>
                  <a:cxn ang="0">
                    <a:pos x="8" y="0"/>
                  </a:cxn>
                  <a:cxn ang="0">
                    <a:pos x="2725" y="0"/>
                  </a:cxn>
                  <a:cxn ang="0">
                    <a:pos x="2719" y="12"/>
                  </a:cxn>
                  <a:cxn ang="0">
                    <a:pos x="2711" y="23"/>
                  </a:cxn>
                </a:cxnLst>
                <a:rect l="0" t="0" r="r" b="b"/>
                <a:pathLst>
                  <a:path w="2725" h="23">
                    <a:moveTo>
                      <a:pt x="2711" y="23"/>
                    </a:moveTo>
                    <a:lnTo>
                      <a:pt x="0" y="23"/>
                    </a:lnTo>
                    <a:lnTo>
                      <a:pt x="4" y="12"/>
                    </a:lnTo>
                    <a:lnTo>
                      <a:pt x="8" y="0"/>
                    </a:lnTo>
                    <a:lnTo>
                      <a:pt x="2725" y="0"/>
                    </a:lnTo>
                    <a:lnTo>
                      <a:pt x="2719" y="12"/>
                    </a:lnTo>
                    <a:lnTo>
                      <a:pt x="2711" y="23"/>
                    </a:lnTo>
                    <a:close/>
                  </a:path>
                </a:pathLst>
              </a:custGeom>
              <a:solidFill>
                <a:srgbClr val="E36013"/>
              </a:solidFill>
              <a:ln w="9525">
                <a:noFill/>
                <a:round/>
                <a:headEnd/>
                <a:tailEnd/>
              </a:ln>
            </p:spPr>
            <p:txBody>
              <a:bodyPr/>
              <a:lstStyle/>
              <a:p>
                <a:endParaRPr lang="pt-BR"/>
              </a:p>
            </p:txBody>
          </p:sp>
          <p:sp>
            <p:nvSpPr>
              <p:cNvPr id="400612" name="Freeform 1252"/>
              <p:cNvSpPr>
                <a:spLocks/>
              </p:cNvSpPr>
              <p:nvPr/>
            </p:nvSpPr>
            <p:spPr bwMode="auto">
              <a:xfrm>
                <a:off x="863" y="2008"/>
                <a:ext cx="2727" cy="23"/>
              </a:xfrm>
              <a:custGeom>
                <a:avLst/>
                <a:gdLst/>
                <a:ahLst/>
                <a:cxnLst>
                  <a:cxn ang="0">
                    <a:pos x="2715" y="23"/>
                  </a:cxn>
                  <a:cxn ang="0">
                    <a:pos x="0" y="23"/>
                  </a:cxn>
                  <a:cxn ang="0">
                    <a:pos x="4" y="11"/>
                  </a:cxn>
                  <a:cxn ang="0">
                    <a:pos x="7" y="0"/>
                  </a:cxn>
                  <a:cxn ang="0">
                    <a:pos x="2727" y="0"/>
                  </a:cxn>
                  <a:cxn ang="0">
                    <a:pos x="2721" y="11"/>
                  </a:cxn>
                  <a:cxn ang="0">
                    <a:pos x="2715" y="23"/>
                  </a:cxn>
                </a:cxnLst>
                <a:rect l="0" t="0" r="r" b="b"/>
                <a:pathLst>
                  <a:path w="2727" h="23">
                    <a:moveTo>
                      <a:pt x="2715" y="23"/>
                    </a:moveTo>
                    <a:lnTo>
                      <a:pt x="0" y="23"/>
                    </a:lnTo>
                    <a:lnTo>
                      <a:pt x="4" y="11"/>
                    </a:lnTo>
                    <a:lnTo>
                      <a:pt x="7" y="0"/>
                    </a:lnTo>
                    <a:lnTo>
                      <a:pt x="2727" y="0"/>
                    </a:lnTo>
                    <a:lnTo>
                      <a:pt x="2721" y="11"/>
                    </a:lnTo>
                    <a:lnTo>
                      <a:pt x="2715" y="23"/>
                    </a:lnTo>
                    <a:close/>
                  </a:path>
                </a:pathLst>
              </a:custGeom>
              <a:solidFill>
                <a:srgbClr val="E36013"/>
              </a:solidFill>
              <a:ln w="9525">
                <a:noFill/>
                <a:round/>
                <a:headEnd/>
                <a:tailEnd/>
              </a:ln>
            </p:spPr>
            <p:txBody>
              <a:bodyPr/>
              <a:lstStyle/>
              <a:p>
                <a:endParaRPr lang="pt-BR"/>
              </a:p>
            </p:txBody>
          </p:sp>
          <p:sp>
            <p:nvSpPr>
              <p:cNvPr id="400613" name="Freeform 1253"/>
              <p:cNvSpPr>
                <a:spLocks/>
              </p:cNvSpPr>
              <p:nvPr/>
            </p:nvSpPr>
            <p:spPr bwMode="auto">
              <a:xfrm>
                <a:off x="867" y="1996"/>
                <a:ext cx="2726" cy="23"/>
              </a:xfrm>
              <a:custGeom>
                <a:avLst/>
                <a:gdLst/>
                <a:ahLst/>
                <a:cxnLst>
                  <a:cxn ang="0">
                    <a:pos x="2717" y="23"/>
                  </a:cxn>
                  <a:cxn ang="0">
                    <a:pos x="0" y="23"/>
                  </a:cxn>
                  <a:cxn ang="0">
                    <a:pos x="3" y="12"/>
                  </a:cxn>
                  <a:cxn ang="0">
                    <a:pos x="7" y="0"/>
                  </a:cxn>
                  <a:cxn ang="0">
                    <a:pos x="2726" y="0"/>
                  </a:cxn>
                  <a:cxn ang="0">
                    <a:pos x="2723" y="12"/>
                  </a:cxn>
                  <a:cxn ang="0">
                    <a:pos x="2717" y="23"/>
                  </a:cxn>
                </a:cxnLst>
                <a:rect l="0" t="0" r="r" b="b"/>
                <a:pathLst>
                  <a:path w="2726" h="23">
                    <a:moveTo>
                      <a:pt x="2717" y="23"/>
                    </a:moveTo>
                    <a:lnTo>
                      <a:pt x="0" y="23"/>
                    </a:lnTo>
                    <a:lnTo>
                      <a:pt x="3" y="12"/>
                    </a:lnTo>
                    <a:lnTo>
                      <a:pt x="7" y="0"/>
                    </a:lnTo>
                    <a:lnTo>
                      <a:pt x="2726" y="0"/>
                    </a:lnTo>
                    <a:lnTo>
                      <a:pt x="2723" y="12"/>
                    </a:lnTo>
                    <a:lnTo>
                      <a:pt x="2717" y="23"/>
                    </a:lnTo>
                    <a:close/>
                  </a:path>
                </a:pathLst>
              </a:custGeom>
              <a:solidFill>
                <a:srgbClr val="E35F13"/>
              </a:solidFill>
              <a:ln w="9525">
                <a:noFill/>
                <a:round/>
                <a:headEnd/>
                <a:tailEnd/>
              </a:ln>
            </p:spPr>
            <p:txBody>
              <a:bodyPr/>
              <a:lstStyle/>
              <a:p>
                <a:endParaRPr lang="pt-BR"/>
              </a:p>
            </p:txBody>
          </p:sp>
          <p:sp>
            <p:nvSpPr>
              <p:cNvPr id="400614" name="Freeform 1254"/>
              <p:cNvSpPr>
                <a:spLocks/>
              </p:cNvSpPr>
              <p:nvPr/>
            </p:nvSpPr>
            <p:spPr bwMode="auto">
              <a:xfrm>
                <a:off x="870" y="1983"/>
                <a:ext cx="2729" cy="25"/>
              </a:xfrm>
              <a:custGeom>
                <a:avLst/>
                <a:gdLst/>
                <a:ahLst/>
                <a:cxnLst>
                  <a:cxn ang="0">
                    <a:pos x="2720" y="25"/>
                  </a:cxn>
                  <a:cxn ang="0">
                    <a:pos x="0" y="25"/>
                  </a:cxn>
                  <a:cxn ang="0">
                    <a:pos x="4" y="11"/>
                  </a:cxn>
                  <a:cxn ang="0">
                    <a:pos x="10" y="0"/>
                  </a:cxn>
                  <a:cxn ang="0">
                    <a:pos x="2729" y="0"/>
                  </a:cxn>
                  <a:cxn ang="0">
                    <a:pos x="2723" y="13"/>
                  </a:cxn>
                  <a:cxn ang="0">
                    <a:pos x="2720" y="25"/>
                  </a:cxn>
                </a:cxnLst>
                <a:rect l="0" t="0" r="r" b="b"/>
                <a:pathLst>
                  <a:path w="2729" h="25">
                    <a:moveTo>
                      <a:pt x="2720" y="25"/>
                    </a:moveTo>
                    <a:lnTo>
                      <a:pt x="0" y="25"/>
                    </a:lnTo>
                    <a:lnTo>
                      <a:pt x="4" y="11"/>
                    </a:lnTo>
                    <a:lnTo>
                      <a:pt x="10" y="0"/>
                    </a:lnTo>
                    <a:lnTo>
                      <a:pt x="2729" y="0"/>
                    </a:lnTo>
                    <a:lnTo>
                      <a:pt x="2723" y="13"/>
                    </a:lnTo>
                    <a:lnTo>
                      <a:pt x="2720" y="25"/>
                    </a:lnTo>
                    <a:close/>
                  </a:path>
                </a:pathLst>
              </a:custGeom>
              <a:solidFill>
                <a:srgbClr val="E25F13"/>
              </a:solidFill>
              <a:ln w="9525">
                <a:noFill/>
                <a:round/>
                <a:headEnd/>
                <a:tailEnd/>
              </a:ln>
            </p:spPr>
            <p:txBody>
              <a:bodyPr/>
              <a:lstStyle/>
              <a:p>
                <a:endParaRPr lang="pt-BR"/>
              </a:p>
            </p:txBody>
          </p:sp>
          <p:sp>
            <p:nvSpPr>
              <p:cNvPr id="400615" name="Freeform 1255"/>
              <p:cNvSpPr>
                <a:spLocks/>
              </p:cNvSpPr>
              <p:nvPr/>
            </p:nvSpPr>
            <p:spPr bwMode="auto">
              <a:xfrm>
                <a:off x="874" y="1971"/>
                <a:ext cx="2729" cy="25"/>
              </a:xfrm>
              <a:custGeom>
                <a:avLst/>
                <a:gdLst/>
                <a:ahLst/>
                <a:cxnLst>
                  <a:cxn ang="0">
                    <a:pos x="2719" y="25"/>
                  </a:cxn>
                  <a:cxn ang="0">
                    <a:pos x="0" y="25"/>
                  </a:cxn>
                  <a:cxn ang="0">
                    <a:pos x="6" y="12"/>
                  </a:cxn>
                  <a:cxn ang="0">
                    <a:pos x="12" y="0"/>
                  </a:cxn>
                  <a:cxn ang="0">
                    <a:pos x="2729" y="0"/>
                  </a:cxn>
                  <a:cxn ang="0">
                    <a:pos x="2725" y="12"/>
                  </a:cxn>
                  <a:cxn ang="0">
                    <a:pos x="2719" y="25"/>
                  </a:cxn>
                </a:cxnLst>
                <a:rect l="0" t="0" r="r" b="b"/>
                <a:pathLst>
                  <a:path w="2729" h="25">
                    <a:moveTo>
                      <a:pt x="2719" y="25"/>
                    </a:moveTo>
                    <a:lnTo>
                      <a:pt x="0" y="25"/>
                    </a:lnTo>
                    <a:lnTo>
                      <a:pt x="6" y="12"/>
                    </a:lnTo>
                    <a:lnTo>
                      <a:pt x="12" y="0"/>
                    </a:lnTo>
                    <a:lnTo>
                      <a:pt x="2729" y="0"/>
                    </a:lnTo>
                    <a:lnTo>
                      <a:pt x="2725" y="12"/>
                    </a:lnTo>
                    <a:lnTo>
                      <a:pt x="2719" y="25"/>
                    </a:lnTo>
                    <a:close/>
                  </a:path>
                </a:pathLst>
              </a:custGeom>
              <a:solidFill>
                <a:srgbClr val="E25E13"/>
              </a:solidFill>
              <a:ln w="9525">
                <a:noFill/>
                <a:round/>
                <a:headEnd/>
                <a:tailEnd/>
              </a:ln>
            </p:spPr>
            <p:txBody>
              <a:bodyPr/>
              <a:lstStyle/>
              <a:p>
                <a:endParaRPr lang="pt-BR"/>
              </a:p>
            </p:txBody>
          </p:sp>
          <p:sp>
            <p:nvSpPr>
              <p:cNvPr id="400616" name="Freeform 1256"/>
              <p:cNvSpPr>
                <a:spLocks/>
              </p:cNvSpPr>
              <p:nvPr/>
            </p:nvSpPr>
            <p:spPr bwMode="auto">
              <a:xfrm>
                <a:off x="880" y="1960"/>
                <a:ext cx="2727" cy="23"/>
              </a:xfrm>
              <a:custGeom>
                <a:avLst/>
                <a:gdLst/>
                <a:ahLst/>
                <a:cxnLst>
                  <a:cxn ang="0">
                    <a:pos x="2719" y="23"/>
                  </a:cxn>
                  <a:cxn ang="0">
                    <a:pos x="0" y="23"/>
                  </a:cxn>
                  <a:cxn ang="0">
                    <a:pos x="6" y="11"/>
                  </a:cxn>
                  <a:cxn ang="0">
                    <a:pos x="12" y="0"/>
                  </a:cxn>
                  <a:cxn ang="0">
                    <a:pos x="2727" y="0"/>
                  </a:cxn>
                  <a:cxn ang="0">
                    <a:pos x="2723" y="11"/>
                  </a:cxn>
                  <a:cxn ang="0">
                    <a:pos x="2719" y="23"/>
                  </a:cxn>
                </a:cxnLst>
                <a:rect l="0" t="0" r="r" b="b"/>
                <a:pathLst>
                  <a:path w="2727" h="23">
                    <a:moveTo>
                      <a:pt x="2719" y="23"/>
                    </a:moveTo>
                    <a:lnTo>
                      <a:pt x="0" y="23"/>
                    </a:lnTo>
                    <a:lnTo>
                      <a:pt x="6" y="11"/>
                    </a:lnTo>
                    <a:lnTo>
                      <a:pt x="12" y="0"/>
                    </a:lnTo>
                    <a:lnTo>
                      <a:pt x="2727" y="0"/>
                    </a:lnTo>
                    <a:lnTo>
                      <a:pt x="2723" y="11"/>
                    </a:lnTo>
                    <a:lnTo>
                      <a:pt x="2719" y="23"/>
                    </a:lnTo>
                    <a:close/>
                  </a:path>
                </a:pathLst>
              </a:custGeom>
              <a:solidFill>
                <a:srgbClr val="E25D15"/>
              </a:solidFill>
              <a:ln w="9525">
                <a:noFill/>
                <a:round/>
                <a:headEnd/>
                <a:tailEnd/>
              </a:ln>
            </p:spPr>
            <p:txBody>
              <a:bodyPr/>
              <a:lstStyle/>
              <a:p>
                <a:endParaRPr lang="pt-BR"/>
              </a:p>
            </p:txBody>
          </p:sp>
          <p:sp>
            <p:nvSpPr>
              <p:cNvPr id="400617" name="Freeform 1257"/>
              <p:cNvSpPr>
                <a:spLocks/>
              </p:cNvSpPr>
              <p:nvPr/>
            </p:nvSpPr>
            <p:spPr bwMode="auto">
              <a:xfrm>
                <a:off x="886" y="1948"/>
                <a:ext cx="2725" cy="23"/>
              </a:xfrm>
              <a:custGeom>
                <a:avLst/>
                <a:gdLst/>
                <a:ahLst/>
                <a:cxnLst>
                  <a:cxn ang="0">
                    <a:pos x="2717" y="23"/>
                  </a:cxn>
                  <a:cxn ang="0">
                    <a:pos x="0" y="23"/>
                  </a:cxn>
                  <a:cxn ang="0">
                    <a:pos x="6" y="12"/>
                  </a:cxn>
                  <a:cxn ang="0">
                    <a:pos x="13" y="0"/>
                  </a:cxn>
                  <a:cxn ang="0">
                    <a:pos x="2725" y="0"/>
                  </a:cxn>
                  <a:cxn ang="0">
                    <a:pos x="2721" y="12"/>
                  </a:cxn>
                  <a:cxn ang="0">
                    <a:pos x="2717" y="23"/>
                  </a:cxn>
                </a:cxnLst>
                <a:rect l="0" t="0" r="r" b="b"/>
                <a:pathLst>
                  <a:path w="2725" h="23">
                    <a:moveTo>
                      <a:pt x="2717" y="23"/>
                    </a:moveTo>
                    <a:lnTo>
                      <a:pt x="0" y="23"/>
                    </a:lnTo>
                    <a:lnTo>
                      <a:pt x="6" y="12"/>
                    </a:lnTo>
                    <a:lnTo>
                      <a:pt x="13" y="0"/>
                    </a:lnTo>
                    <a:lnTo>
                      <a:pt x="2725" y="0"/>
                    </a:lnTo>
                    <a:lnTo>
                      <a:pt x="2721" y="12"/>
                    </a:lnTo>
                    <a:lnTo>
                      <a:pt x="2717" y="23"/>
                    </a:lnTo>
                    <a:close/>
                  </a:path>
                </a:pathLst>
              </a:custGeom>
              <a:solidFill>
                <a:srgbClr val="E25D15"/>
              </a:solidFill>
              <a:ln w="9525">
                <a:noFill/>
                <a:round/>
                <a:headEnd/>
                <a:tailEnd/>
              </a:ln>
            </p:spPr>
            <p:txBody>
              <a:bodyPr/>
              <a:lstStyle/>
              <a:p>
                <a:endParaRPr lang="pt-BR"/>
              </a:p>
            </p:txBody>
          </p:sp>
          <p:sp>
            <p:nvSpPr>
              <p:cNvPr id="400618" name="Freeform 1258"/>
              <p:cNvSpPr>
                <a:spLocks/>
              </p:cNvSpPr>
              <p:nvPr/>
            </p:nvSpPr>
            <p:spPr bwMode="auto">
              <a:xfrm>
                <a:off x="892" y="1937"/>
                <a:ext cx="2723" cy="23"/>
              </a:xfrm>
              <a:custGeom>
                <a:avLst/>
                <a:gdLst/>
                <a:ahLst/>
                <a:cxnLst>
                  <a:cxn ang="0">
                    <a:pos x="2715" y="23"/>
                  </a:cxn>
                  <a:cxn ang="0">
                    <a:pos x="0" y="23"/>
                  </a:cxn>
                  <a:cxn ang="0">
                    <a:pos x="7" y="11"/>
                  </a:cxn>
                  <a:cxn ang="0">
                    <a:pos x="17" y="0"/>
                  </a:cxn>
                  <a:cxn ang="0">
                    <a:pos x="2723" y="0"/>
                  </a:cxn>
                  <a:cxn ang="0">
                    <a:pos x="2719" y="11"/>
                  </a:cxn>
                  <a:cxn ang="0">
                    <a:pos x="2715" y="23"/>
                  </a:cxn>
                </a:cxnLst>
                <a:rect l="0" t="0" r="r" b="b"/>
                <a:pathLst>
                  <a:path w="2723" h="23">
                    <a:moveTo>
                      <a:pt x="2715" y="23"/>
                    </a:moveTo>
                    <a:lnTo>
                      <a:pt x="0" y="23"/>
                    </a:lnTo>
                    <a:lnTo>
                      <a:pt x="7" y="11"/>
                    </a:lnTo>
                    <a:lnTo>
                      <a:pt x="17" y="0"/>
                    </a:lnTo>
                    <a:lnTo>
                      <a:pt x="2723" y="0"/>
                    </a:lnTo>
                    <a:lnTo>
                      <a:pt x="2719" y="11"/>
                    </a:lnTo>
                    <a:lnTo>
                      <a:pt x="2715" y="23"/>
                    </a:lnTo>
                    <a:close/>
                  </a:path>
                </a:pathLst>
              </a:custGeom>
              <a:solidFill>
                <a:srgbClr val="E25D15"/>
              </a:solidFill>
              <a:ln w="9525">
                <a:noFill/>
                <a:round/>
                <a:headEnd/>
                <a:tailEnd/>
              </a:ln>
            </p:spPr>
            <p:txBody>
              <a:bodyPr/>
              <a:lstStyle/>
              <a:p>
                <a:endParaRPr lang="pt-BR"/>
              </a:p>
            </p:txBody>
          </p:sp>
          <p:sp>
            <p:nvSpPr>
              <p:cNvPr id="400619" name="Freeform 1259"/>
              <p:cNvSpPr>
                <a:spLocks/>
              </p:cNvSpPr>
              <p:nvPr/>
            </p:nvSpPr>
            <p:spPr bwMode="auto">
              <a:xfrm>
                <a:off x="899" y="1925"/>
                <a:ext cx="2719" cy="23"/>
              </a:xfrm>
              <a:custGeom>
                <a:avLst/>
                <a:gdLst/>
                <a:ahLst/>
                <a:cxnLst>
                  <a:cxn ang="0">
                    <a:pos x="2712" y="23"/>
                  </a:cxn>
                  <a:cxn ang="0">
                    <a:pos x="0" y="23"/>
                  </a:cxn>
                  <a:cxn ang="0">
                    <a:pos x="10" y="12"/>
                  </a:cxn>
                  <a:cxn ang="0">
                    <a:pos x="21" y="0"/>
                  </a:cxn>
                  <a:cxn ang="0">
                    <a:pos x="2719" y="0"/>
                  </a:cxn>
                  <a:cxn ang="0">
                    <a:pos x="2716" y="12"/>
                  </a:cxn>
                  <a:cxn ang="0">
                    <a:pos x="2712" y="23"/>
                  </a:cxn>
                </a:cxnLst>
                <a:rect l="0" t="0" r="r" b="b"/>
                <a:pathLst>
                  <a:path w="2719" h="23">
                    <a:moveTo>
                      <a:pt x="2712" y="23"/>
                    </a:moveTo>
                    <a:lnTo>
                      <a:pt x="0" y="23"/>
                    </a:lnTo>
                    <a:lnTo>
                      <a:pt x="10" y="12"/>
                    </a:lnTo>
                    <a:lnTo>
                      <a:pt x="21" y="0"/>
                    </a:lnTo>
                    <a:lnTo>
                      <a:pt x="2719" y="0"/>
                    </a:lnTo>
                    <a:lnTo>
                      <a:pt x="2716" y="12"/>
                    </a:lnTo>
                    <a:lnTo>
                      <a:pt x="2712" y="23"/>
                    </a:lnTo>
                    <a:close/>
                  </a:path>
                </a:pathLst>
              </a:custGeom>
              <a:solidFill>
                <a:srgbClr val="E25C15"/>
              </a:solidFill>
              <a:ln w="9525">
                <a:noFill/>
                <a:round/>
                <a:headEnd/>
                <a:tailEnd/>
              </a:ln>
            </p:spPr>
            <p:txBody>
              <a:bodyPr/>
              <a:lstStyle/>
              <a:p>
                <a:endParaRPr lang="pt-BR"/>
              </a:p>
            </p:txBody>
          </p:sp>
          <p:sp>
            <p:nvSpPr>
              <p:cNvPr id="400620" name="Freeform 1260"/>
              <p:cNvSpPr>
                <a:spLocks/>
              </p:cNvSpPr>
              <p:nvPr/>
            </p:nvSpPr>
            <p:spPr bwMode="auto">
              <a:xfrm>
                <a:off x="909" y="1914"/>
                <a:ext cx="2711" cy="23"/>
              </a:xfrm>
              <a:custGeom>
                <a:avLst/>
                <a:gdLst/>
                <a:ahLst/>
                <a:cxnLst>
                  <a:cxn ang="0">
                    <a:pos x="2706" y="23"/>
                  </a:cxn>
                  <a:cxn ang="0">
                    <a:pos x="0" y="23"/>
                  </a:cxn>
                  <a:cxn ang="0">
                    <a:pos x="7" y="15"/>
                  </a:cxn>
                  <a:cxn ang="0">
                    <a:pos x="17" y="7"/>
                  </a:cxn>
                  <a:cxn ang="0">
                    <a:pos x="23" y="3"/>
                  </a:cxn>
                  <a:cxn ang="0">
                    <a:pos x="29" y="0"/>
                  </a:cxn>
                  <a:cxn ang="0">
                    <a:pos x="2711" y="0"/>
                  </a:cxn>
                  <a:cxn ang="0">
                    <a:pos x="2709" y="11"/>
                  </a:cxn>
                  <a:cxn ang="0">
                    <a:pos x="2706" y="23"/>
                  </a:cxn>
                </a:cxnLst>
                <a:rect l="0" t="0" r="r" b="b"/>
                <a:pathLst>
                  <a:path w="2711" h="23">
                    <a:moveTo>
                      <a:pt x="2706" y="23"/>
                    </a:moveTo>
                    <a:lnTo>
                      <a:pt x="0" y="23"/>
                    </a:lnTo>
                    <a:lnTo>
                      <a:pt x="7" y="15"/>
                    </a:lnTo>
                    <a:lnTo>
                      <a:pt x="17" y="7"/>
                    </a:lnTo>
                    <a:lnTo>
                      <a:pt x="23" y="3"/>
                    </a:lnTo>
                    <a:lnTo>
                      <a:pt x="29" y="0"/>
                    </a:lnTo>
                    <a:lnTo>
                      <a:pt x="2711" y="0"/>
                    </a:lnTo>
                    <a:lnTo>
                      <a:pt x="2709" y="11"/>
                    </a:lnTo>
                    <a:lnTo>
                      <a:pt x="2706" y="23"/>
                    </a:lnTo>
                    <a:close/>
                  </a:path>
                </a:pathLst>
              </a:custGeom>
              <a:solidFill>
                <a:srgbClr val="E25B15"/>
              </a:solidFill>
              <a:ln w="9525">
                <a:noFill/>
                <a:round/>
                <a:headEnd/>
                <a:tailEnd/>
              </a:ln>
            </p:spPr>
            <p:txBody>
              <a:bodyPr/>
              <a:lstStyle/>
              <a:p>
                <a:endParaRPr lang="pt-BR"/>
              </a:p>
            </p:txBody>
          </p:sp>
          <p:sp>
            <p:nvSpPr>
              <p:cNvPr id="400621" name="Freeform 1261"/>
              <p:cNvSpPr>
                <a:spLocks/>
              </p:cNvSpPr>
              <p:nvPr/>
            </p:nvSpPr>
            <p:spPr bwMode="auto">
              <a:xfrm>
                <a:off x="920" y="1902"/>
                <a:ext cx="2704" cy="23"/>
              </a:xfrm>
              <a:custGeom>
                <a:avLst/>
                <a:gdLst/>
                <a:ahLst/>
                <a:cxnLst>
                  <a:cxn ang="0">
                    <a:pos x="2698" y="23"/>
                  </a:cxn>
                  <a:cxn ang="0">
                    <a:pos x="0" y="23"/>
                  </a:cxn>
                  <a:cxn ang="0">
                    <a:pos x="2" y="21"/>
                  </a:cxn>
                  <a:cxn ang="0">
                    <a:pos x="6" y="19"/>
                  </a:cxn>
                  <a:cxn ang="0">
                    <a:pos x="19" y="10"/>
                  </a:cxn>
                  <a:cxn ang="0">
                    <a:pos x="37" y="0"/>
                  </a:cxn>
                  <a:cxn ang="0">
                    <a:pos x="2704" y="0"/>
                  </a:cxn>
                  <a:cxn ang="0">
                    <a:pos x="2700" y="12"/>
                  </a:cxn>
                  <a:cxn ang="0">
                    <a:pos x="2698" y="23"/>
                  </a:cxn>
                </a:cxnLst>
                <a:rect l="0" t="0" r="r" b="b"/>
                <a:pathLst>
                  <a:path w="2704" h="23">
                    <a:moveTo>
                      <a:pt x="2698" y="23"/>
                    </a:moveTo>
                    <a:lnTo>
                      <a:pt x="0" y="23"/>
                    </a:lnTo>
                    <a:lnTo>
                      <a:pt x="2" y="21"/>
                    </a:lnTo>
                    <a:lnTo>
                      <a:pt x="6" y="19"/>
                    </a:lnTo>
                    <a:lnTo>
                      <a:pt x="19" y="10"/>
                    </a:lnTo>
                    <a:lnTo>
                      <a:pt x="37" y="0"/>
                    </a:lnTo>
                    <a:lnTo>
                      <a:pt x="2704" y="0"/>
                    </a:lnTo>
                    <a:lnTo>
                      <a:pt x="2700" y="12"/>
                    </a:lnTo>
                    <a:lnTo>
                      <a:pt x="2698" y="23"/>
                    </a:lnTo>
                    <a:close/>
                  </a:path>
                </a:pathLst>
              </a:custGeom>
              <a:solidFill>
                <a:srgbClr val="E25A15"/>
              </a:solidFill>
              <a:ln w="9525">
                <a:noFill/>
                <a:round/>
                <a:headEnd/>
                <a:tailEnd/>
              </a:ln>
            </p:spPr>
            <p:txBody>
              <a:bodyPr/>
              <a:lstStyle/>
              <a:p>
                <a:endParaRPr lang="pt-BR"/>
              </a:p>
            </p:txBody>
          </p:sp>
          <p:sp>
            <p:nvSpPr>
              <p:cNvPr id="400622" name="Freeform 1262"/>
              <p:cNvSpPr>
                <a:spLocks/>
              </p:cNvSpPr>
              <p:nvPr/>
            </p:nvSpPr>
            <p:spPr bwMode="auto">
              <a:xfrm>
                <a:off x="938" y="1891"/>
                <a:ext cx="2688" cy="23"/>
              </a:xfrm>
              <a:custGeom>
                <a:avLst/>
                <a:gdLst/>
                <a:ahLst/>
                <a:cxnLst>
                  <a:cxn ang="0">
                    <a:pos x="2682" y="23"/>
                  </a:cxn>
                  <a:cxn ang="0">
                    <a:pos x="0" y="23"/>
                  </a:cxn>
                  <a:cxn ang="0">
                    <a:pos x="19" y="11"/>
                  </a:cxn>
                  <a:cxn ang="0">
                    <a:pos x="42" y="0"/>
                  </a:cxn>
                  <a:cxn ang="0">
                    <a:pos x="2688" y="0"/>
                  </a:cxn>
                  <a:cxn ang="0">
                    <a:pos x="2686" y="11"/>
                  </a:cxn>
                  <a:cxn ang="0">
                    <a:pos x="2682" y="23"/>
                  </a:cxn>
                </a:cxnLst>
                <a:rect l="0" t="0" r="r" b="b"/>
                <a:pathLst>
                  <a:path w="2688" h="23">
                    <a:moveTo>
                      <a:pt x="2682" y="23"/>
                    </a:moveTo>
                    <a:lnTo>
                      <a:pt x="0" y="23"/>
                    </a:lnTo>
                    <a:lnTo>
                      <a:pt x="19" y="11"/>
                    </a:lnTo>
                    <a:lnTo>
                      <a:pt x="42" y="0"/>
                    </a:lnTo>
                    <a:lnTo>
                      <a:pt x="2688" y="0"/>
                    </a:lnTo>
                    <a:lnTo>
                      <a:pt x="2686" y="11"/>
                    </a:lnTo>
                    <a:lnTo>
                      <a:pt x="2682" y="23"/>
                    </a:lnTo>
                    <a:close/>
                  </a:path>
                </a:pathLst>
              </a:custGeom>
              <a:solidFill>
                <a:srgbClr val="E25A15"/>
              </a:solidFill>
              <a:ln w="9525">
                <a:noFill/>
                <a:round/>
                <a:headEnd/>
                <a:tailEnd/>
              </a:ln>
            </p:spPr>
            <p:txBody>
              <a:bodyPr/>
              <a:lstStyle/>
              <a:p>
                <a:endParaRPr lang="pt-BR"/>
              </a:p>
            </p:txBody>
          </p:sp>
          <p:sp>
            <p:nvSpPr>
              <p:cNvPr id="400623" name="Freeform 1263"/>
              <p:cNvSpPr>
                <a:spLocks/>
              </p:cNvSpPr>
              <p:nvPr/>
            </p:nvSpPr>
            <p:spPr bwMode="auto">
              <a:xfrm>
                <a:off x="957" y="1879"/>
                <a:ext cx="2671" cy="23"/>
              </a:xfrm>
              <a:custGeom>
                <a:avLst/>
                <a:gdLst/>
                <a:ahLst/>
                <a:cxnLst>
                  <a:cxn ang="0">
                    <a:pos x="2667" y="23"/>
                  </a:cxn>
                  <a:cxn ang="0">
                    <a:pos x="0" y="23"/>
                  </a:cxn>
                  <a:cxn ang="0">
                    <a:pos x="23" y="12"/>
                  </a:cxn>
                  <a:cxn ang="0">
                    <a:pos x="48" y="0"/>
                  </a:cxn>
                  <a:cxn ang="0">
                    <a:pos x="2671" y="0"/>
                  </a:cxn>
                  <a:cxn ang="0">
                    <a:pos x="2669" y="12"/>
                  </a:cxn>
                  <a:cxn ang="0">
                    <a:pos x="2667" y="23"/>
                  </a:cxn>
                </a:cxnLst>
                <a:rect l="0" t="0" r="r" b="b"/>
                <a:pathLst>
                  <a:path w="2671" h="23">
                    <a:moveTo>
                      <a:pt x="2667" y="23"/>
                    </a:moveTo>
                    <a:lnTo>
                      <a:pt x="0" y="23"/>
                    </a:lnTo>
                    <a:lnTo>
                      <a:pt x="23" y="12"/>
                    </a:lnTo>
                    <a:lnTo>
                      <a:pt x="48" y="0"/>
                    </a:lnTo>
                    <a:lnTo>
                      <a:pt x="2671" y="0"/>
                    </a:lnTo>
                    <a:lnTo>
                      <a:pt x="2669" y="12"/>
                    </a:lnTo>
                    <a:lnTo>
                      <a:pt x="2667" y="23"/>
                    </a:lnTo>
                    <a:close/>
                  </a:path>
                </a:pathLst>
              </a:custGeom>
              <a:solidFill>
                <a:srgbClr val="E15915"/>
              </a:solidFill>
              <a:ln w="9525">
                <a:noFill/>
                <a:round/>
                <a:headEnd/>
                <a:tailEnd/>
              </a:ln>
            </p:spPr>
            <p:txBody>
              <a:bodyPr/>
              <a:lstStyle/>
              <a:p>
                <a:endParaRPr lang="pt-BR"/>
              </a:p>
            </p:txBody>
          </p:sp>
          <p:sp>
            <p:nvSpPr>
              <p:cNvPr id="400624" name="Freeform 1264"/>
              <p:cNvSpPr>
                <a:spLocks/>
              </p:cNvSpPr>
              <p:nvPr/>
            </p:nvSpPr>
            <p:spPr bwMode="auto">
              <a:xfrm>
                <a:off x="980" y="1866"/>
                <a:ext cx="2648" cy="25"/>
              </a:xfrm>
              <a:custGeom>
                <a:avLst/>
                <a:gdLst/>
                <a:ahLst/>
                <a:cxnLst>
                  <a:cxn ang="0">
                    <a:pos x="2646" y="25"/>
                  </a:cxn>
                  <a:cxn ang="0">
                    <a:pos x="0" y="25"/>
                  </a:cxn>
                  <a:cxn ang="0">
                    <a:pos x="25" y="13"/>
                  </a:cxn>
                  <a:cxn ang="0">
                    <a:pos x="50" y="0"/>
                  </a:cxn>
                  <a:cxn ang="0">
                    <a:pos x="2648" y="0"/>
                  </a:cxn>
                  <a:cxn ang="0">
                    <a:pos x="2648" y="13"/>
                  </a:cxn>
                  <a:cxn ang="0">
                    <a:pos x="2646" y="25"/>
                  </a:cxn>
                </a:cxnLst>
                <a:rect l="0" t="0" r="r" b="b"/>
                <a:pathLst>
                  <a:path w="2648" h="25">
                    <a:moveTo>
                      <a:pt x="2646" y="25"/>
                    </a:moveTo>
                    <a:lnTo>
                      <a:pt x="0" y="25"/>
                    </a:lnTo>
                    <a:lnTo>
                      <a:pt x="25" y="13"/>
                    </a:lnTo>
                    <a:lnTo>
                      <a:pt x="50" y="0"/>
                    </a:lnTo>
                    <a:lnTo>
                      <a:pt x="2648" y="0"/>
                    </a:lnTo>
                    <a:lnTo>
                      <a:pt x="2648" y="13"/>
                    </a:lnTo>
                    <a:lnTo>
                      <a:pt x="2646" y="25"/>
                    </a:lnTo>
                    <a:close/>
                  </a:path>
                </a:pathLst>
              </a:custGeom>
              <a:solidFill>
                <a:srgbClr val="E15915"/>
              </a:solidFill>
              <a:ln w="9525">
                <a:noFill/>
                <a:round/>
                <a:headEnd/>
                <a:tailEnd/>
              </a:ln>
            </p:spPr>
            <p:txBody>
              <a:bodyPr/>
              <a:lstStyle/>
              <a:p>
                <a:endParaRPr lang="pt-BR"/>
              </a:p>
            </p:txBody>
          </p:sp>
          <p:sp>
            <p:nvSpPr>
              <p:cNvPr id="400625" name="Freeform 1265"/>
              <p:cNvSpPr>
                <a:spLocks/>
              </p:cNvSpPr>
              <p:nvPr/>
            </p:nvSpPr>
            <p:spPr bwMode="auto">
              <a:xfrm>
                <a:off x="1005" y="1854"/>
                <a:ext cx="2625" cy="25"/>
              </a:xfrm>
              <a:custGeom>
                <a:avLst/>
                <a:gdLst/>
                <a:ahLst/>
                <a:cxnLst>
                  <a:cxn ang="0">
                    <a:pos x="2623" y="25"/>
                  </a:cxn>
                  <a:cxn ang="0">
                    <a:pos x="0" y="25"/>
                  </a:cxn>
                  <a:cxn ang="0">
                    <a:pos x="25" y="14"/>
                  </a:cxn>
                  <a:cxn ang="0">
                    <a:pos x="50" y="0"/>
                  </a:cxn>
                  <a:cxn ang="0">
                    <a:pos x="2625" y="0"/>
                  </a:cxn>
                  <a:cxn ang="0">
                    <a:pos x="2623" y="12"/>
                  </a:cxn>
                  <a:cxn ang="0">
                    <a:pos x="2623" y="25"/>
                  </a:cxn>
                </a:cxnLst>
                <a:rect l="0" t="0" r="r" b="b"/>
                <a:pathLst>
                  <a:path w="2625" h="25">
                    <a:moveTo>
                      <a:pt x="2623" y="25"/>
                    </a:moveTo>
                    <a:lnTo>
                      <a:pt x="0" y="25"/>
                    </a:lnTo>
                    <a:lnTo>
                      <a:pt x="25" y="14"/>
                    </a:lnTo>
                    <a:lnTo>
                      <a:pt x="50" y="0"/>
                    </a:lnTo>
                    <a:lnTo>
                      <a:pt x="2625" y="0"/>
                    </a:lnTo>
                    <a:lnTo>
                      <a:pt x="2623" y="12"/>
                    </a:lnTo>
                    <a:lnTo>
                      <a:pt x="2623" y="25"/>
                    </a:lnTo>
                    <a:close/>
                  </a:path>
                </a:pathLst>
              </a:custGeom>
              <a:solidFill>
                <a:srgbClr val="E15816"/>
              </a:solidFill>
              <a:ln w="9525">
                <a:noFill/>
                <a:round/>
                <a:headEnd/>
                <a:tailEnd/>
              </a:ln>
            </p:spPr>
            <p:txBody>
              <a:bodyPr/>
              <a:lstStyle/>
              <a:p>
                <a:endParaRPr lang="pt-BR"/>
              </a:p>
            </p:txBody>
          </p:sp>
          <p:sp>
            <p:nvSpPr>
              <p:cNvPr id="400626" name="Freeform 1266"/>
              <p:cNvSpPr>
                <a:spLocks/>
              </p:cNvSpPr>
              <p:nvPr/>
            </p:nvSpPr>
            <p:spPr bwMode="auto">
              <a:xfrm>
                <a:off x="1030" y="1843"/>
                <a:ext cx="2600" cy="23"/>
              </a:xfrm>
              <a:custGeom>
                <a:avLst/>
                <a:gdLst/>
                <a:ahLst/>
                <a:cxnLst>
                  <a:cxn ang="0">
                    <a:pos x="2598" y="23"/>
                  </a:cxn>
                  <a:cxn ang="0">
                    <a:pos x="0" y="23"/>
                  </a:cxn>
                  <a:cxn ang="0">
                    <a:pos x="25" y="11"/>
                  </a:cxn>
                  <a:cxn ang="0">
                    <a:pos x="50" y="0"/>
                  </a:cxn>
                  <a:cxn ang="0">
                    <a:pos x="2600" y="0"/>
                  </a:cxn>
                  <a:cxn ang="0">
                    <a:pos x="2600" y="11"/>
                  </a:cxn>
                  <a:cxn ang="0">
                    <a:pos x="2598" y="23"/>
                  </a:cxn>
                </a:cxnLst>
                <a:rect l="0" t="0" r="r" b="b"/>
                <a:pathLst>
                  <a:path w="2600" h="23">
                    <a:moveTo>
                      <a:pt x="2598" y="23"/>
                    </a:moveTo>
                    <a:lnTo>
                      <a:pt x="0" y="23"/>
                    </a:lnTo>
                    <a:lnTo>
                      <a:pt x="25" y="11"/>
                    </a:lnTo>
                    <a:lnTo>
                      <a:pt x="50" y="0"/>
                    </a:lnTo>
                    <a:lnTo>
                      <a:pt x="2600" y="0"/>
                    </a:lnTo>
                    <a:lnTo>
                      <a:pt x="2600" y="11"/>
                    </a:lnTo>
                    <a:lnTo>
                      <a:pt x="2598" y="23"/>
                    </a:lnTo>
                    <a:close/>
                  </a:path>
                </a:pathLst>
              </a:custGeom>
              <a:solidFill>
                <a:srgbClr val="E15816"/>
              </a:solidFill>
              <a:ln w="9525">
                <a:noFill/>
                <a:round/>
                <a:headEnd/>
                <a:tailEnd/>
              </a:ln>
            </p:spPr>
            <p:txBody>
              <a:bodyPr/>
              <a:lstStyle/>
              <a:p>
                <a:endParaRPr lang="pt-BR"/>
              </a:p>
            </p:txBody>
          </p:sp>
          <p:sp>
            <p:nvSpPr>
              <p:cNvPr id="400627" name="Freeform 1267"/>
              <p:cNvSpPr>
                <a:spLocks/>
              </p:cNvSpPr>
              <p:nvPr/>
            </p:nvSpPr>
            <p:spPr bwMode="auto">
              <a:xfrm>
                <a:off x="1055" y="1831"/>
                <a:ext cx="2575" cy="23"/>
              </a:xfrm>
              <a:custGeom>
                <a:avLst/>
                <a:gdLst/>
                <a:ahLst/>
                <a:cxnLst>
                  <a:cxn ang="0">
                    <a:pos x="2575" y="23"/>
                  </a:cxn>
                  <a:cxn ang="0">
                    <a:pos x="0" y="23"/>
                  </a:cxn>
                  <a:cxn ang="0">
                    <a:pos x="25" y="12"/>
                  </a:cxn>
                  <a:cxn ang="0">
                    <a:pos x="48" y="0"/>
                  </a:cxn>
                  <a:cxn ang="0">
                    <a:pos x="2575" y="0"/>
                  </a:cxn>
                  <a:cxn ang="0">
                    <a:pos x="2575" y="12"/>
                  </a:cxn>
                  <a:cxn ang="0">
                    <a:pos x="2575" y="23"/>
                  </a:cxn>
                </a:cxnLst>
                <a:rect l="0" t="0" r="r" b="b"/>
                <a:pathLst>
                  <a:path w="2575" h="23">
                    <a:moveTo>
                      <a:pt x="2575" y="23"/>
                    </a:moveTo>
                    <a:lnTo>
                      <a:pt x="0" y="23"/>
                    </a:lnTo>
                    <a:lnTo>
                      <a:pt x="25" y="12"/>
                    </a:lnTo>
                    <a:lnTo>
                      <a:pt x="48" y="0"/>
                    </a:lnTo>
                    <a:lnTo>
                      <a:pt x="2575" y="0"/>
                    </a:lnTo>
                    <a:lnTo>
                      <a:pt x="2575" y="12"/>
                    </a:lnTo>
                    <a:lnTo>
                      <a:pt x="2575" y="23"/>
                    </a:lnTo>
                    <a:close/>
                  </a:path>
                </a:pathLst>
              </a:custGeom>
              <a:solidFill>
                <a:srgbClr val="E15716"/>
              </a:solidFill>
              <a:ln w="9525">
                <a:noFill/>
                <a:round/>
                <a:headEnd/>
                <a:tailEnd/>
              </a:ln>
            </p:spPr>
            <p:txBody>
              <a:bodyPr/>
              <a:lstStyle/>
              <a:p>
                <a:endParaRPr lang="pt-BR"/>
              </a:p>
            </p:txBody>
          </p:sp>
          <p:sp>
            <p:nvSpPr>
              <p:cNvPr id="400628" name="Freeform 1268"/>
              <p:cNvSpPr>
                <a:spLocks/>
              </p:cNvSpPr>
              <p:nvPr/>
            </p:nvSpPr>
            <p:spPr bwMode="auto">
              <a:xfrm>
                <a:off x="1080" y="1820"/>
                <a:ext cx="2550" cy="23"/>
              </a:xfrm>
              <a:custGeom>
                <a:avLst/>
                <a:gdLst/>
                <a:ahLst/>
                <a:cxnLst>
                  <a:cxn ang="0">
                    <a:pos x="2550" y="23"/>
                  </a:cxn>
                  <a:cxn ang="0">
                    <a:pos x="0" y="23"/>
                  </a:cxn>
                  <a:cxn ang="0">
                    <a:pos x="23" y="11"/>
                  </a:cxn>
                  <a:cxn ang="0">
                    <a:pos x="46" y="0"/>
                  </a:cxn>
                  <a:cxn ang="0">
                    <a:pos x="2550" y="0"/>
                  </a:cxn>
                  <a:cxn ang="0">
                    <a:pos x="2550" y="11"/>
                  </a:cxn>
                  <a:cxn ang="0">
                    <a:pos x="2550" y="23"/>
                  </a:cxn>
                </a:cxnLst>
                <a:rect l="0" t="0" r="r" b="b"/>
                <a:pathLst>
                  <a:path w="2550" h="23">
                    <a:moveTo>
                      <a:pt x="2550" y="23"/>
                    </a:moveTo>
                    <a:lnTo>
                      <a:pt x="0" y="23"/>
                    </a:lnTo>
                    <a:lnTo>
                      <a:pt x="23" y="11"/>
                    </a:lnTo>
                    <a:lnTo>
                      <a:pt x="46" y="0"/>
                    </a:lnTo>
                    <a:lnTo>
                      <a:pt x="2550" y="0"/>
                    </a:lnTo>
                    <a:lnTo>
                      <a:pt x="2550" y="11"/>
                    </a:lnTo>
                    <a:lnTo>
                      <a:pt x="2550" y="23"/>
                    </a:lnTo>
                    <a:close/>
                  </a:path>
                </a:pathLst>
              </a:custGeom>
              <a:solidFill>
                <a:srgbClr val="E15616"/>
              </a:solidFill>
              <a:ln w="9525">
                <a:noFill/>
                <a:round/>
                <a:headEnd/>
                <a:tailEnd/>
              </a:ln>
            </p:spPr>
            <p:txBody>
              <a:bodyPr/>
              <a:lstStyle/>
              <a:p>
                <a:endParaRPr lang="pt-BR"/>
              </a:p>
            </p:txBody>
          </p:sp>
          <p:sp>
            <p:nvSpPr>
              <p:cNvPr id="400629" name="Freeform 1269"/>
              <p:cNvSpPr>
                <a:spLocks/>
              </p:cNvSpPr>
              <p:nvPr/>
            </p:nvSpPr>
            <p:spPr bwMode="auto">
              <a:xfrm>
                <a:off x="1103" y="1808"/>
                <a:ext cx="2527" cy="23"/>
              </a:xfrm>
              <a:custGeom>
                <a:avLst/>
                <a:gdLst/>
                <a:ahLst/>
                <a:cxnLst>
                  <a:cxn ang="0">
                    <a:pos x="2527" y="23"/>
                  </a:cxn>
                  <a:cxn ang="0">
                    <a:pos x="0" y="23"/>
                  </a:cxn>
                  <a:cxn ang="0">
                    <a:pos x="23" y="12"/>
                  </a:cxn>
                  <a:cxn ang="0">
                    <a:pos x="44" y="0"/>
                  </a:cxn>
                  <a:cxn ang="0">
                    <a:pos x="2527" y="0"/>
                  </a:cxn>
                  <a:cxn ang="0">
                    <a:pos x="2527" y="12"/>
                  </a:cxn>
                  <a:cxn ang="0">
                    <a:pos x="2527" y="23"/>
                  </a:cxn>
                </a:cxnLst>
                <a:rect l="0" t="0" r="r" b="b"/>
                <a:pathLst>
                  <a:path w="2527" h="23">
                    <a:moveTo>
                      <a:pt x="2527" y="23"/>
                    </a:moveTo>
                    <a:lnTo>
                      <a:pt x="0" y="23"/>
                    </a:lnTo>
                    <a:lnTo>
                      <a:pt x="23" y="12"/>
                    </a:lnTo>
                    <a:lnTo>
                      <a:pt x="44" y="0"/>
                    </a:lnTo>
                    <a:lnTo>
                      <a:pt x="2527" y="0"/>
                    </a:lnTo>
                    <a:lnTo>
                      <a:pt x="2527" y="12"/>
                    </a:lnTo>
                    <a:lnTo>
                      <a:pt x="2527" y="23"/>
                    </a:lnTo>
                    <a:close/>
                  </a:path>
                </a:pathLst>
              </a:custGeom>
              <a:solidFill>
                <a:srgbClr val="E15516"/>
              </a:solidFill>
              <a:ln w="9525">
                <a:noFill/>
                <a:round/>
                <a:headEnd/>
                <a:tailEnd/>
              </a:ln>
            </p:spPr>
            <p:txBody>
              <a:bodyPr/>
              <a:lstStyle/>
              <a:p>
                <a:endParaRPr lang="pt-BR"/>
              </a:p>
            </p:txBody>
          </p:sp>
          <p:sp>
            <p:nvSpPr>
              <p:cNvPr id="400630" name="Freeform 1270"/>
              <p:cNvSpPr>
                <a:spLocks/>
              </p:cNvSpPr>
              <p:nvPr/>
            </p:nvSpPr>
            <p:spPr bwMode="auto">
              <a:xfrm>
                <a:off x="1126" y="1797"/>
                <a:ext cx="2504" cy="23"/>
              </a:xfrm>
              <a:custGeom>
                <a:avLst/>
                <a:gdLst/>
                <a:ahLst/>
                <a:cxnLst>
                  <a:cxn ang="0">
                    <a:pos x="2504" y="23"/>
                  </a:cxn>
                  <a:cxn ang="0">
                    <a:pos x="0" y="23"/>
                  </a:cxn>
                  <a:cxn ang="0">
                    <a:pos x="21" y="11"/>
                  </a:cxn>
                  <a:cxn ang="0">
                    <a:pos x="40" y="0"/>
                  </a:cxn>
                  <a:cxn ang="0">
                    <a:pos x="2502" y="0"/>
                  </a:cxn>
                  <a:cxn ang="0">
                    <a:pos x="2504" y="11"/>
                  </a:cxn>
                  <a:cxn ang="0">
                    <a:pos x="2504" y="23"/>
                  </a:cxn>
                </a:cxnLst>
                <a:rect l="0" t="0" r="r" b="b"/>
                <a:pathLst>
                  <a:path w="2504" h="23">
                    <a:moveTo>
                      <a:pt x="2504" y="23"/>
                    </a:moveTo>
                    <a:lnTo>
                      <a:pt x="0" y="23"/>
                    </a:lnTo>
                    <a:lnTo>
                      <a:pt x="21" y="11"/>
                    </a:lnTo>
                    <a:lnTo>
                      <a:pt x="40" y="0"/>
                    </a:lnTo>
                    <a:lnTo>
                      <a:pt x="2502" y="0"/>
                    </a:lnTo>
                    <a:lnTo>
                      <a:pt x="2504" y="11"/>
                    </a:lnTo>
                    <a:lnTo>
                      <a:pt x="2504" y="23"/>
                    </a:lnTo>
                    <a:close/>
                  </a:path>
                </a:pathLst>
              </a:custGeom>
              <a:solidFill>
                <a:srgbClr val="E15516"/>
              </a:solidFill>
              <a:ln w="9525">
                <a:noFill/>
                <a:round/>
                <a:headEnd/>
                <a:tailEnd/>
              </a:ln>
            </p:spPr>
            <p:txBody>
              <a:bodyPr/>
              <a:lstStyle/>
              <a:p>
                <a:endParaRPr lang="pt-BR"/>
              </a:p>
            </p:txBody>
          </p:sp>
          <p:sp>
            <p:nvSpPr>
              <p:cNvPr id="400631" name="Freeform 1271"/>
              <p:cNvSpPr>
                <a:spLocks/>
              </p:cNvSpPr>
              <p:nvPr/>
            </p:nvSpPr>
            <p:spPr bwMode="auto">
              <a:xfrm>
                <a:off x="1147" y="1785"/>
                <a:ext cx="2483" cy="23"/>
              </a:xfrm>
              <a:custGeom>
                <a:avLst/>
                <a:gdLst/>
                <a:ahLst/>
                <a:cxnLst>
                  <a:cxn ang="0">
                    <a:pos x="2483" y="23"/>
                  </a:cxn>
                  <a:cxn ang="0">
                    <a:pos x="0" y="23"/>
                  </a:cxn>
                  <a:cxn ang="0">
                    <a:pos x="19" y="12"/>
                  </a:cxn>
                  <a:cxn ang="0">
                    <a:pos x="38" y="0"/>
                  </a:cxn>
                  <a:cxn ang="0">
                    <a:pos x="2479" y="0"/>
                  </a:cxn>
                  <a:cxn ang="0">
                    <a:pos x="2481" y="12"/>
                  </a:cxn>
                  <a:cxn ang="0">
                    <a:pos x="2483" y="23"/>
                  </a:cxn>
                </a:cxnLst>
                <a:rect l="0" t="0" r="r" b="b"/>
                <a:pathLst>
                  <a:path w="2483" h="23">
                    <a:moveTo>
                      <a:pt x="2483" y="23"/>
                    </a:moveTo>
                    <a:lnTo>
                      <a:pt x="0" y="23"/>
                    </a:lnTo>
                    <a:lnTo>
                      <a:pt x="19" y="12"/>
                    </a:lnTo>
                    <a:lnTo>
                      <a:pt x="38" y="0"/>
                    </a:lnTo>
                    <a:lnTo>
                      <a:pt x="2479" y="0"/>
                    </a:lnTo>
                    <a:lnTo>
                      <a:pt x="2481" y="12"/>
                    </a:lnTo>
                    <a:lnTo>
                      <a:pt x="2483" y="23"/>
                    </a:lnTo>
                    <a:close/>
                  </a:path>
                </a:pathLst>
              </a:custGeom>
              <a:solidFill>
                <a:srgbClr val="E15516"/>
              </a:solidFill>
              <a:ln w="9525">
                <a:noFill/>
                <a:round/>
                <a:headEnd/>
                <a:tailEnd/>
              </a:ln>
            </p:spPr>
            <p:txBody>
              <a:bodyPr/>
              <a:lstStyle/>
              <a:p>
                <a:endParaRPr lang="pt-BR"/>
              </a:p>
            </p:txBody>
          </p:sp>
          <p:sp>
            <p:nvSpPr>
              <p:cNvPr id="400632" name="Freeform 1272"/>
              <p:cNvSpPr>
                <a:spLocks/>
              </p:cNvSpPr>
              <p:nvPr/>
            </p:nvSpPr>
            <p:spPr bwMode="auto">
              <a:xfrm>
                <a:off x="1166" y="1774"/>
                <a:ext cx="2462" cy="23"/>
              </a:xfrm>
              <a:custGeom>
                <a:avLst/>
                <a:gdLst/>
                <a:ahLst/>
                <a:cxnLst>
                  <a:cxn ang="0">
                    <a:pos x="2462" y="23"/>
                  </a:cxn>
                  <a:cxn ang="0">
                    <a:pos x="0" y="23"/>
                  </a:cxn>
                  <a:cxn ang="0">
                    <a:pos x="19" y="11"/>
                  </a:cxn>
                  <a:cxn ang="0">
                    <a:pos x="36" y="0"/>
                  </a:cxn>
                  <a:cxn ang="0">
                    <a:pos x="2458" y="0"/>
                  </a:cxn>
                  <a:cxn ang="0">
                    <a:pos x="2460" y="11"/>
                  </a:cxn>
                  <a:cxn ang="0">
                    <a:pos x="2462" y="23"/>
                  </a:cxn>
                </a:cxnLst>
                <a:rect l="0" t="0" r="r" b="b"/>
                <a:pathLst>
                  <a:path w="2462" h="23">
                    <a:moveTo>
                      <a:pt x="2462" y="23"/>
                    </a:moveTo>
                    <a:lnTo>
                      <a:pt x="0" y="23"/>
                    </a:lnTo>
                    <a:lnTo>
                      <a:pt x="19" y="11"/>
                    </a:lnTo>
                    <a:lnTo>
                      <a:pt x="36" y="0"/>
                    </a:lnTo>
                    <a:lnTo>
                      <a:pt x="2458" y="0"/>
                    </a:lnTo>
                    <a:lnTo>
                      <a:pt x="2460" y="11"/>
                    </a:lnTo>
                    <a:lnTo>
                      <a:pt x="2462" y="23"/>
                    </a:lnTo>
                    <a:close/>
                  </a:path>
                </a:pathLst>
              </a:custGeom>
              <a:solidFill>
                <a:srgbClr val="E15416"/>
              </a:solidFill>
              <a:ln w="9525">
                <a:noFill/>
                <a:round/>
                <a:headEnd/>
                <a:tailEnd/>
              </a:ln>
            </p:spPr>
            <p:txBody>
              <a:bodyPr/>
              <a:lstStyle/>
              <a:p>
                <a:endParaRPr lang="pt-BR"/>
              </a:p>
            </p:txBody>
          </p:sp>
          <p:sp>
            <p:nvSpPr>
              <p:cNvPr id="400633" name="Freeform 1273"/>
              <p:cNvSpPr>
                <a:spLocks/>
              </p:cNvSpPr>
              <p:nvPr/>
            </p:nvSpPr>
            <p:spPr bwMode="auto">
              <a:xfrm>
                <a:off x="1185" y="1762"/>
                <a:ext cx="2441" cy="23"/>
              </a:xfrm>
              <a:custGeom>
                <a:avLst/>
                <a:gdLst/>
                <a:ahLst/>
                <a:cxnLst>
                  <a:cxn ang="0">
                    <a:pos x="2441" y="23"/>
                  </a:cxn>
                  <a:cxn ang="0">
                    <a:pos x="0" y="23"/>
                  </a:cxn>
                  <a:cxn ang="0">
                    <a:pos x="17" y="12"/>
                  </a:cxn>
                  <a:cxn ang="0">
                    <a:pos x="33" y="0"/>
                  </a:cxn>
                  <a:cxn ang="0">
                    <a:pos x="2437" y="0"/>
                  </a:cxn>
                  <a:cxn ang="0">
                    <a:pos x="2439" y="12"/>
                  </a:cxn>
                  <a:cxn ang="0">
                    <a:pos x="2441" y="23"/>
                  </a:cxn>
                </a:cxnLst>
                <a:rect l="0" t="0" r="r" b="b"/>
                <a:pathLst>
                  <a:path w="2441" h="23">
                    <a:moveTo>
                      <a:pt x="2441" y="23"/>
                    </a:moveTo>
                    <a:lnTo>
                      <a:pt x="0" y="23"/>
                    </a:lnTo>
                    <a:lnTo>
                      <a:pt x="17" y="12"/>
                    </a:lnTo>
                    <a:lnTo>
                      <a:pt x="33" y="0"/>
                    </a:lnTo>
                    <a:lnTo>
                      <a:pt x="2437" y="0"/>
                    </a:lnTo>
                    <a:lnTo>
                      <a:pt x="2439" y="12"/>
                    </a:lnTo>
                    <a:lnTo>
                      <a:pt x="2441" y="23"/>
                    </a:lnTo>
                    <a:close/>
                  </a:path>
                </a:pathLst>
              </a:custGeom>
              <a:solidFill>
                <a:srgbClr val="E05317"/>
              </a:solidFill>
              <a:ln w="9525">
                <a:noFill/>
                <a:round/>
                <a:headEnd/>
                <a:tailEnd/>
              </a:ln>
            </p:spPr>
            <p:txBody>
              <a:bodyPr/>
              <a:lstStyle/>
              <a:p>
                <a:endParaRPr lang="pt-BR"/>
              </a:p>
            </p:txBody>
          </p:sp>
          <p:sp>
            <p:nvSpPr>
              <p:cNvPr id="400634" name="Freeform 1274"/>
              <p:cNvSpPr>
                <a:spLocks/>
              </p:cNvSpPr>
              <p:nvPr/>
            </p:nvSpPr>
            <p:spPr bwMode="auto">
              <a:xfrm>
                <a:off x="1202" y="1749"/>
                <a:ext cx="2422" cy="25"/>
              </a:xfrm>
              <a:custGeom>
                <a:avLst/>
                <a:gdLst/>
                <a:ahLst/>
                <a:cxnLst>
                  <a:cxn ang="0">
                    <a:pos x="2422" y="25"/>
                  </a:cxn>
                  <a:cxn ang="0">
                    <a:pos x="0" y="25"/>
                  </a:cxn>
                  <a:cxn ang="0">
                    <a:pos x="16" y="13"/>
                  </a:cxn>
                  <a:cxn ang="0">
                    <a:pos x="29" y="0"/>
                  </a:cxn>
                  <a:cxn ang="0">
                    <a:pos x="2418" y="0"/>
                  </a:cxn>
                  <a:cxn ang="0">
                    <a:pos x="2420" y="13"/>
                  </a:cxn>
                  <a:cxn ang="0">
                    <a:pos x="2422" y="25"/>
                  </a:cxn>
                </a:cxnLst>
                <a:rect l="0" t="0" r="r" b="b"/>
                <a:pathLst>
                  <a:path w="2422" h="25">
                    <a:moveTo>
                      <a:pt x="2422" y="25"/>
                    </a:moveTo>
                    <a:lnTo>
                      <a:pt x="0" y="25"/>
                    </a:lnTo>
                    <a:lnTo>
                      <a:pt x="16" y="13"/>
                    </a:lnTo>
                    <a:lnTo>
                      <a:pt x="29" y="0"/>
                    </a:lnTo>
                    <a:lnTo>
                      <a:pt x="2418" y="0"/>
                    </a:lnTo>
                    <a:lnTo>
                      <a:pt x="2420" y="13"/>
                    </a:lnTo>
                    <a:lnTo>
                      <a:pt x="2422" y="25"/>
                    </a:lnTo>
                    <a:close/>
                  </a:path>
                </a:pathLst>
              </a:custGeom>
              <a:solidFill>
                <a:srgbClr val="E05217"/>
              </a:solidFill>
              <a:ln w="9525">
                <a:noFill/>
                <a:round/>
                <a:headEnd/>
                <a:tailEnd/>
              </a:ln>
            </p:spPr>
            <p:txBody>
              <a:bodyPr/>
              <a:lstStyle/>
              <a:p>
                <a:endParaRPr lang="pt-BR"/>
              </a:p>
            </p:txBody>
          </p:sp>
          <p:sp>
            <p:nvSpPr>
              <p:cNvPr id="400635" name="Freeform 1275"/>
              <p:cNvSpPr>
                <a:spLocks/>
              </p:cNvSpPr>
              <p:nvPr/>
            </p:nvSpPr>
            <p:spPr bwMode="auto">
              <a:xfrm>
                <a:off x="1218" y="1737"/>
                <a:ext cx="2404" cy="25"/>
              </a:xfrm>
              <a:custGeom>
                <a:avLst/>
                <a:gdLst/>
                <a:ahLst/>
                <a:cxnLst>
                  <a:cxn ang="0">
                    <a:pos x="2404" y="25"/>
                  </a:cxn>
                  <a:cxn ang="0">
                    <a:pos x="0" y="25"/>
                  </a:cxn>
                  <a:cxn ang="0">
                    <a:pos x="13" y="14"/>
                  </a:cxn>
                  <a:cxn ang="0">
                    <a:pos x="25" y="0"/>
                  </a:cxn>
                  <a:cxn ang="0">
                    <a:pos x="2399" y="0"/>
                  </a:cxn>
                  <a:cxn ang="0">
                    <a:pos x="2402" y="12"/>
                  </a:cxn>
                  <a:cxn ang="0">
                    <a:pos x="2404" y="25"/>
                  </a:cxn>
                </a:cxnLst>
                <a:rect l="0" t="0" r="r" b="b"/>
                <a:pathLst>
                  <a:path w="2404" h="25">
                    <a:moveTo>
                      <a:pt x="2404" y="25"/>
                    </a:moveTo>
                    <a:lnTo>
                      <a:pt x="0" y="25"/>
                    </a:lnTo>
                    <a:lnTo>
                      <a:pt x="13" y="14"/>
                    </a:lnTo>
                    <a:lnTo>
                      <a:pt x="25" y="0"/>
                    </a:lnTo>
                    <a:lnTo>
                      <a:pt x="2399" y="0"/>
                    </a:lnTo>
                    <a:lnTo>
                      <a:pt x="2402" y="12"/>
                    </a:lnTo>
                    <a:lnTo>
                      <a:pt x="2404" y="25"/>
                    </a:lnTo>
                    <a:close/>
                  </a:path>
                </a:pathLst>
              </a:custGeom>
              <a:solidFill>
                <a:srgbClr val="E05217"/>
              </a:solidFill>
              <a:ln w="9525">
                <a:noFill/>
                <a:round/>
                <a:headEnd/>
                <a:tailEnd/>
              </a:ln>
            </p:spPr>
            <p:txBody>
              <a:bodyPr/>
              <a:lstStyle/>
              <a:p>
                <a:endParaRPr lang="pt-BR"/>
              </a:p>
            </p:txBody>
          </p:sp>
          <p:sp>
            <p:nvSpPr>
              <p:cNvPr id="400636" name="Freeform 1276"/>
              <p:cNvSpPr>
                <a:spLocks/>
              </p:cNvSpPr>
              <p:nvPr/>
            </p:nvSpPr>
            <p:spPr bwMode="auto">
              <a:xfrm>
                <a:off x="1231" y="1726"/>
                <a:ext cx="2389" cy="23"/>
              </a:xfrm>
              <a:custGeom>
                <a:avLst/>
                <a:gdLst/>
                <a:ahLst/>
                <a:cxnLst>
                  <a:cxn ang="0">
                    <a:pos x="2389" y="23"/>
                  </a:cxn>
                  <a:cxn ang="0">
                    <a:pos x="0" y="23"/>
                  </a:cxn>
                  <a:cxn ang="0">
                    <a:pos x="12" y="11"/>
                  </a:cxn>
                  <a:cxn ang="0">
                    <a:pos x="23" y="0"/>
                  </a:cxn>
                  <a:cxn ang="0">
                    <a:pos x="2382" y="0"/>
                  </a:cxn>
                  <a:cxn ang="0">
                    <a:pos x="2386" y="11"/>
                  </a:cxn>
                  <a:cxn ang="0">
                    <a:pos x="2389" y="23"/>
                  </a:cxn>
                </a:cxnLst>
                <a:rect l="0" t="0" r="r" b="b"/>
                <a:pathLst>
                  <a:path w="2389" h="23">
                    <a:moveTo>
                      <a:pt x="2389" y="23"/>
                    </a:moveTo>
                    <a:lnTo>
                      <a:pt x="0" y="23"/>
                    </a:lnTo>
                    <a:lnTo>
                      <a:pt x="12" y="11"/>
                    </a:lnTo>
                    <a:lnTo>
                      <a:pt x="23" y="0"/>
                    </a:lnTo>
                    <a:lnTo>
                      <a:pt x="2382" y="0"/>
                    </a:lnTo>
                    <a:lnTo>
                      <a:pt x="2386" y="11"/>
                    </a:lnTo>
                    <a:lnTo>
                      <a:pt x="2389" y="23"/>
                    </a:lnTo>
                    <a:close/>
                  </a:path>
                </a:pathLst>
              </a:custGeom>
              <a:solidFill>
                <a:srgbClr val="E05217"/>
              </a:solidFill>
              <a:ln w="9525">
                <a:noFill/>
                <a:round/>
                <a:headEnd/>
                <a:tailEnd/>
              </a:ln>
            </p:spPr>
            <p:txBody>
              <a:bodyPr/>
              <a:lstStyle/>
              <a:p>
                <a:endParaRPr lang="pt-BR"/>
              </a:p>
            </p:txBody>
          </p:sp>
          <p:sp>
            <p:nvSpPr>
              <p:cNvPr id="400637" name="Freeform 1277"/>
              <p:cNvSpPr>
                <a:spLocks/>
              </p:cNvSpPr>
              <p:nvPr/>
            </p:nvSpPr>
            <p:spPr bwMode="auto">
              <a:xfrm>
                <a:off x="1243" y="1714"/>
                <a:ext cx="2374" cy="23"/>
              </a:xfrm>
              <a:custGeom>
                <a:avLst/>
                <a:gdLst/>
                <a:ahLst/>
                <a:cxnLst>
                  <a:cxn ang="0">
                    <a:pos x="2374" y="23"/>
                  </a:cxn>
                  <a:cxn ang="0">
                    <a:pos x="0" y="23"/>
                  </a:cxn>
                  <a:cxn ang="0">
                    <a:pos x="11" y="12"/>
                  </a:cxn>
                  <a:cxn ang="0">
                    <a:pos x="21" y="0"/>
                  </a:cxn>
                  <a:cxn ang="0">
                    <a:pos x="2366" y="0"/>
                  </a:cxn>
                  <a:cxn ang="0">
                    <a:pos x="2370" y="12"/>
                  </a:cxn>
                  <a:cxn ang="0">
                    <a:pos x="2374" y="23"/>
                  </a:cxn>
                </a:cxnLst>
                <a:rect l="0" t="0" r="r" b="b"/>
                <a:pathLst>
                  <a:path w="2374" h="23">
                    <a:moveTo>
                      <a:pt x="2374" y="23"/>
                    </a:moveTo>
                    <a:lnTo>
                      <a:pt x="0" y="23"/>
                    </a:lnTo>
                    <a:lnTo>
                      <a:pt x="11" y="12"/>
                    </a:lnTo>
                    <a:lnTo>
                      <a:pt x="21" y="0"/>
                    </a:lnTo>
                    <a:lnTo>
                      <a:pt x="2366" y="0"/>
                    </a:lnTo>
                    <a:lnTo>
                      <a:pt x="2370" y="12"/>
                    </a:lnTo>
                    <a:lnTo>
                      <a:pt x="2374" y="23"/>
                    </a:lnTo>
                    <a:close/>
                  </a:path>
                </a:pathLst>
              </a:custGeom>
              <a:solidFill>
                <a:srgbClr val="E05117"/>
              </a:solidFill>
              <a:ln w="9525">
                <a:noFill/>
                <a:round/>
                <a:headEnd/>
                <a:tailEnd/>
              </a:ln>
            </p:spPr>
            <p:txBody>
              <a:bodyPr/>
              <a:lstStyle/>
              <a:p>
                <a:endParaRPr lang="pt-BR"/>
              </a:p>
            </p:txBody>
          </p:sp>
          <p:sp>
            <p:nvSpPr>
              <p:cNvPr id="400638" name="Freeform 1278"/>
              <p:cNvSpPr>
                <a:spLocks/>
              </p:cNvSpPr>
              <p:nvPr/>
            </p:nvSpPr>
            <p:spPr bwMode="auto">
              <a:xfrm>
                <a:off x="1254" y="1703"/>
                <a:ext cx="2359" cy="23"/>
              </a:xfrm>
              <a:custGeom>
                <a:avLst/>
                <a:gdLst/>
                <a:ahLst/>
                <a:cxnLst>
                  <a:cxn ang="0">
                    <a:pos x="2359" y="23"/>
                  </a:cxn>
                  <a:cxn ang="0">
                    <a:pos x="0" y="23"/>
                  </a:cxn>
                  <a:cxn ang="0">
                    <a:pos x="10" y="11"/>
                  </a:cxn>
                  <a:cxn ang="0">
                    <a:pos x="19" y="0"/>
                  </a:cxn>
                  <a:cxn ang="0">
                    <a:pos x="1553" y="0"/>
                  </a:cxn>
                  <a:cxn ang="0">
                    <a:pos x="1583" y="2"/>
                  </a:cxn>
                  <a:cxn ang="0">
                    <a:pos x="1612" y="3"/>
                  </a:cxn>
                  <a:cxn ang="0">
                    <a:pos x="1645" y="5"/>
                  </a:cxn>
                  <a:cxn ang="0">
                    <a:pos x="1675" y="7"/>
                  </a:cxn>
                  <a:cxn ang="0">
                    <a:pos x="1691" y="7"/>
                  </a:cxn>
                  <a:cxn ang="0">
                    <a:pos x="1706" y="5"/>
                  </a:cxn>
                  <a:cxn ang="0">
                    <a:pos x="1723" y="3"/>
                  </a:cxn>
                  <a:cxn ang="0">
                    <a:pos x="1741" y="0"/>
                  </a:cxn>
                  <a:cxn ang="0">
                    <a:pos x="2351" y="0"/>
                  </a:cxn>
                  <a:cxn ang="0">
                    <a:pos x="2351" y="2"/>
                  </a:cxn>
                  <a:cxn ang="0">
                    <a:pos x="2353" y="3"/>
                  </a:cxn>
                  <a:cxn ang="0">
                    <a:pos x="2357" y="13"/>
                  </a:cxn>
                  <a:cxn ang="0">
                    <a:pos x="2359" y="23"/>
                  </a:cxn>
                </a:cxnLst>
                <a:rect l="0" t="0" r="r" b="b"/>
                <a:pathLst>
                  <a:path w="2359" h="23">
                    <a:moveTo>
                      <a:pt x="2359" y="23"/>
                    </a:moveTo>
                    <a:lnTo>
                      <a:pt x="0" y="23"/>
                    </a:lnTo>
                    <a:lnTo>
                      <a:pt x="10" y="11"/>
                    </a:lnTo>
                    <a:lnTo>
                      <a:pt x="19" y="0"/>
                    </a:lnTo>
                    <a:lnTo>
                      <a:pt x="1553" y="0"/>
                    </a:lnTo>
                    <a:lnTo>
                      <a:pt x="1583" y="2"/>
                    </a:lnTo>
                    <a:lnTo>
                      <a:pt x="1612" y="3"/>
                    </a:lnTo>
                    <a:lnTo>
                      <a:pt x="1645" y="5"/>
                    </a:lnTo>
                    <a:lnTo>
                      <a:pt x="1675" y="7"/>
                    </a:lnTo>
                    <a:lnTo>
                      <a:pt x="1691" y="7"/>
                    </a:lnTo>
                    <a:lnTo>
                      <a:pt x="1706" y="5"/>
                    </a:lnTo>
                    <a:lnTo>
                      <a:pt x="1723" y="3"/>
                    </a:lnTo>
                    <a:lnTo>
                      <a:pt x="1741" y="0"/>
                    </a:lnTo>
                    <a:lnTo>
                      <a:pt x="2351" y="0"/>
                    </a:lnTo>
                    <a:lnTo>
                      <a:pt x="2351" y="2"/>
                    </a:lnTo>
                    <a:lnTo>
                      <a:pt x="2353" y="3"/>
                    </a:lnTo>
                    <a:lnTo>
                      <a:pt x="2357" y="13"/>
                    </a:lnTo>
                    <a:lnTo>
                      <a:pt x="2359" y="23"/>
                    </a:lnTo>
                    <a:close/>
                  </a:path>
                </a:pathLst>
              </a:custGeom>
              <a:solidFill>
                <a:srgbClr val="E05017"/>
              </a:solidFill>
              <a:ln w="9525">
                <a:noFill/>
                <a:round/>
                <a:headEnd/>
                <a:tailEnd/>
              </a:ln>
            </p:spPr>
            <p:txBody>
              <a:bodyPr/>
              <a:lstStyle/>
              <a:p>
                <a:endParaRPr lang="pt-BR"/>
              </a:p>
            </p:txBody>
          </p:sp>
          <p:sp>
            <p:nvSpPr>
              <p:cNvPr id="400639" name="Freeform 1279"/>
              <p:cNvSpPr>
                <a:spLocks/>
              </p:cNvSpPr>
              <p:nvPr/>
            </p:nvSpPr>
            <p:spPr bwMode="auto">
              <a:xfrm>
                <a:off x="1264" y="1691"/>
                <a:ext cx="2345" cy="23"/>
              </a:xfrm>
              <a:custGeom>
                <a:avLst/>
                <a:gdLst/>
                <a:ahLst/>
                <a:cxnLst>
                  <a:cxn ang="0">
                    <a:pos x="2345" y="23"/>
                  </a:cxn>
                  <a:cxn ang="0">
                    <a:pos x="0" y="23"/>
                  </a:cxn>
                  <a:cxn ang="0">
                    <a:pos x="9" y="12"/>
                  </a:cxn>
                  <a:cxn ang="0">
                    <a:pos x="17" y="0"/>
                  </a:cxn>
                  <a:cxn ang="0">
                    <a:pos x="1422" y="0"/>
                  </a:cxn>
                  <a:cxn ang="0">
                    <a:pos x="1476" y="6"/>
                  </a:cxn>
                  <a:cxn ang="0">
                    <a:pos x="1535" y="12"/>
                  </a:cxn>
                  <a:cxn ang="0">
                    <a:pos x="1598" y="15"/>
                  </a:cxn>
                  <a:cxn ang="0">
                    <a:pos x="1665" y="19"/>
                  </a:cxn>
                  <a:cxn ang="0">
                    <a:pos x="1690" y="17"/>
                  </a:cxn>
                  <a:cxn ang="0">
                    <a:pos x="1717" y="14"/>
                  </a:cxn>
                  <a:cxn ang="0">
                    <a:pos x="1748" y="8"/>
                  </a:cxn>
                  <a:cxn ang="0">
                    <a:pos x="1781" y="0"/>
                  </a:cxn>
                  <a:cxn ang="0">
                    <a:pos x="2335" y="0"/>
                  </a:cxn>
                  <a:cxn ang="0">
                    <a:pos x="2339" y="8"/>
                  </a:cxn>
                  <a:cxn ang="0">
                    <a:pos x="2343" y="15"/>
                  </a:cxn>
                  <a:cxn ang="0">
                    <a:pos x="2345" y="19"/>
                  </a:cxn>
                  <a:cxn ang="0">
                    <a:pos x="2345" y="23"/>
                  </a:cxn>
                </a:cxnLst>
                <a:rect l="0" t="0" r="r" b="b"/>
                <a:pathLst>
                  <a:path w="2345" h="23">
                    <a:moveTo>
                      <a:pt x="2345" y="23"/>
                    </a:moveTo>
                    <a:lnTo>
                      <a:pt x="0" y="23"/>
                    </a:lnTo>
                    <a:lnTo>
                      <a:pt x="9" y="12"/>
                    </a:lnTo>
                    <a:lnTo>
                      <a:pt x="17" y="0"/>
                    </a:lnTo>
                    <a:lnTo>
                      <a:pt x="1422" y="0"/>
                    </a:lnTo>
                    <a:lnTo>
                      <a:pt x="1476" y="6"/>
                    </a:lnTo>
                    <a:lnTo>
                      <a:pt x="1535" y="12"/>
                    </a:lnTo>
                    <a:lnTo>
                      <a:pt x="1598" y="15"/>
                    </a:lnTo>
                    <a:lnTo>
                      <a:pt x="1665" y="19"/>
                    </a:lnTo>
                    <a:lnTo>
                      <a:pt x="1690" y="17"/>
                    </a:lnTo>
                    <a:lnTo>
                      <a:pt x="1717" y="14"/>
                    </a:lnTo>
                    <a:lnTo>
                      <a:pt x="1748" y="8"/>
                    </a:lnTo>
                    <a:lnTo>
                      <a:pt x="1781" y="0"/>
                    </a:lnTo>
                    <a:lnTo>
                      <a:pt x="2335" y="0"/>
                    </a:lnTo>
                    <a:lnTo>
                      <a:pt x="2339" y="8"/>
                    </a:lnTo>
                    <a:lnTo>
                      <a:pt x="2343" y="15"/>
                    </a:lnTo>
                    <a:lnTo>
                      <a:pt x="2345" y="19"/>
                    </a:lnTo>
                    <a:lnTo>
                      <a:pt x="2345" y="23"/>
                    </a:lnTo>
                    <a:close/>
                  </a:path>
                </a:pathLst>
              </a:custGeom>
              <a:solidFill>
                <a:srgbClr val="E04F17"/>
              </a:solidFill>
              <a:ln w="9525">
                <a:noFill/>
                <a:round/>
                <a:headEnd/>
                <a:tailEnd/>
              </a:ln>
            </p:spPr>
            <p:txBody>
              <a:bodyPr/>
              <a:lstStyle/>
              <a:p>
                <a:endParaRPr lang="pt-BR"/>
              </a:p>
            </p:txBody>
          </p:sp>
          <p:sp>
            <p:nvSpPr>
              <p:cNvPr id="400640" name="Freeform 1280"/>
              <p:cNvSpPr>
                <a:spLocks noEditPoints="1"/>
              </p:cNvSpPr>
              <p:nvPr/>
            </p:nvSpPr>
            <p:spPr bwMode="auto">
              <a:xfrm>
                <a:off x="1273" y="1680"/>
                <a:ext cx="2332" cy="23"/>
              </a:xfrm>
              <a:custGeom>
                <a:avLst/>
                <a:gdLst/>
                <a:ahLst/>
                <a:cxnLst>
                  <a:cxn ang="0">
                    <a:pos x="2332" y="23"/>
                  </a:cxn>
                  <a:cxn ang="0">
                    <a:pos x="1722" y="23"/>
                  </a:cxn>
                  <a:cxn ang="0">
                    <a:pos x="1743" y="19"/>
                  </a:cxn>
                  <a:cxn ang="0">
                    <a:pos x="1766" y="13"/>
                  </a:cxn>
                  <a:cxn ang="0">
                    <a:pos x="1791" y="5"/>
                  </a:cxn>
                  <a:cxn ang="0">
                    <a:pos x="1816" y="0"/>
                  </a:cxn>
                  <a:cxn ang="0">
                    <a:pos x="2320" y="0"/>
                  </a:cxn>
                  <a:cxn ang="0">
                    <a:pos x="2326" y="11"/>
                  </a:cxn>
                  <a:cxn ang="0">
                    <a:pos x="2332" y="23"/>
                  </a:cxn>
                  <a:cxn ang="0">
                    <a:pos x="1534" y="23"/>
                  </a:cxn>
                  <a:cxn ang="0">
                    <a:pos x="0" y="23"/>
                  </a:cxn>
                  <a:cxn ang="0">
                    <a:pos x="6" y="11"/>
                  </a:cxn>
                  <a:cxn ang="0">
                    <a:pos x="14" y="0"/>
                  </a:cxn>
                  <a:cxn ang="0">
                    <a:pos x="1338" y="0"/>
                  </a:cxn>
                  <a:cxn ang="0">
                    <a:pos x="1382" y="7"/>
                  </a:cxn>
                  <a:cxn ang="0">
                    <a:pos x="1430" y="13"/>
                  </a:cxn>
                  <a:cxn ang="0">
                    <a:pos x="1482" y="19"/>
                  </a:cxn>
                  <a:cxn ang="0">
                    <a:pos x="1534" y="23"/>
                  </a:cxn>
                </a:cxnLst>
                <a:rect l="0" t="0" r="r" b="b"/>
                <a:pathLst>
                  <a:path w="2332" h="23">
                    <a:moveTo>
                      <a:pt x="2332" y="23"/>
                    </a:moveTo>
                    <a:lnTo>
                      <a:pt x="1722" y="23"/>
                    </a:lnTo>
                    <a:lnTo>
                      <a:pt x="1743" y="19"/>
                    </a:lnTo>
                    <a:lnTo>
                      <a:pt x="1766" y="13"/>
                    </a:lnTo>
                    <a:lnTo>
                      <a:pt x="1791" y="5"/>
                    </a:lnTo>
                    <a:lnTo>
                      <a:pt x="1816" y="0"/>
                    </a:lnTo>
                    <a:lnTo>
                      <a:pt x="2320" y="0"/>
                    </a:lnTo>
                    <a:lnTo>
                      <a:pt x="2326" y="11"/>
                    </a:lnTo>
                    <a:lnTo>
                      <a:pt x="2332" y="23"/>
                    </a:lnTo>
                    <a:close/>
                    <a:moveTo>
                      <a:pt x="1534" y="23"/>
                    </a:moveTo>
                    <a:lnTo>
                      <a:pt x="0" y="23"/>
                    </a:lnTo>
                    <a:lnTo>
                      <a:pt x="6" y="11"/>
                    </a:lnTo>
                    <a:lnTo>
                      <a:pt x="14" y="0"/>
                    </a:lnTo>
                    <a:lnTo>
                      <a:pt x="1338" y="0"/>
                    </a:lnTo>
                    <a:lnTo>
                      <a:pt x="1382" y="7"/>
                    </a:lnTo>
                    <a:lnTo>
                      <a:pt x="1430" y="13"/>
                    </a:lnTo>
                    <a:lnTo>
                      <a:pt x="1482" y="19"/>
                    </a:lnTo>
                    <a:lnTo>
                      <a:pt x="1534" y="23"/>
                    </a:lnTo>
                    <a:close/>
                  </a:path>
                </a:pathLst>
              </a:custGeom>
              <a:solidFill>
                <a:srgbClr val="E04E17"/>
              </a:solidFill>
              <a:ln w="9525">
                <a:noFill/>
                <a:round/>
                <a:headEnd/>
                <a:tailEnd/>
              </a:ln>
            </p:spPr>
            <p:txBody>
              <a:bodyPr/>
              <a:lstStyle/>
              <a:p>
                <a:endParaRPr lang="pt-BR"/>
              </a:p>
            </p:txBody>
          </p:sp>
          <p:sp>
            <p:nvSpPr>
              <p:cNvPr id="400641" name="Freeform 1281"/>
              <p:cNvSpPr>
                <a:spLocks noEditPoints="1"/>
              </p:cNvSpPr>
              <p:nvPr/>
            </p:nvSpPr>
            <p:spPr bwMode="auto">
              <a:xfrm>
                <a:off x="1281" y="1668"/>
                <a:ext cx="2318" cy="23"/>
              </a:xfrm>
              <a:custGeom>
                <a:avLst/>
                <a:gdLst/>
                <a:ahLst/>
                <a:cxnLst>
                  <a:cxn ang="0">
                    <a:pos x="2318" y="23"/>
                  </a:cxn>
                  <a:cxn ang="0">
                    <a:pos x="1764" y="23"/>
                  </a:cxn>
                  <a:cxn ang="0">
                    <a:pos x="1785" y="17"/>
                  </a:cxn>
                  <a:cxn ang="0">
                    <a:pos x="1806" y="12"/>
                  </a:cxn>
                  <a:cxn ang="0">
                    <a:pos x="1827" y="6"/>
                  </a:cxn>
                  <a:cxn ang="0">
                    <a:pos x="1848" y="0"/>
                  </a:cxn>
                  <a:cxn ang="0">
                    <a:pos x="2305" y="0"/>
                  </a:cxn>
                  <a:cxn ang="0">
                    <a:pos x="2312" y="12"/>
                  </a:cxn>
                  <a:cxn ang="0">
                    <a:pos x="2318" y="23"/>
                  </a:cxn>
                  <a:cxn ang="0">
                    <a:pos x="1405" y="23"/>
                  </a:cxn>
                  <a:cxn ang="0">
                    <a:pos x="0" y="23"/>
                  </a:cxn>
                  <a:cxn ang="0">
                    <a:pos x="6" y="12"/>
                  </a:cxn>
                  <a:cxn ang="0">
                    <a:pos x="10" y="0"/>
                  </a:cxn>
                  <a:cxn ang="0">
                    <a:pos x="1276" y="0"/>
                  </a:cxn>
                  <a:cxn ang="0">
                    <a:pos x="1307" y="6"/>
                  </a:cxn>
                  <a:cxn ang="0">
                    <a:pos x="1338" y="14"/>
                  </a:cxn>
                  <a:cxn ang="0">
                    <a:pos x="1370" y="17"/>
                  </a:cxn>
                  <a:cxn ang="0">
                    <a:pos x="1405" y="23"/>
                  </a:cxn>
                </a:cxnLst>
                <a:rect l="0" t="0" r="r" b="b"/>
                <a:pathLst>
                  <a:path w="2318" h="23">
                    <a:moveTo>
                      <a:pt x="2318" y="23"/>
                    </a:moveTo>
                    <a:lnTo>
                      <a:pt x="1764" y="23"/>
                    </a:lnTo>
                    <a:lnTo>
                      <a:pt x="1785" y="17"/>
                    </a:lnTo>
                    <a:lnTo>
                      <a:pt x="1806" y="12"/>
                    </a:lnTo>
                    <a:lnTo>
                      <a:pt x="1827" y="6"/>
                    </a:lnTo>
                    <a:lnTo>
                      <a:pt x="1848" y="0"/>
                    </a:lnTo>
                    <a:lnTo>
                      <a:pt x="2305" y="0"/>
                    </a:lnTo>
                    <a:lnTo>
                      <a:pt x="2312" y="12"/>
                    </a:lnTo>
                    <a:lnTo>
                      <a:pt x="2318" y="23"/>
                    </a:lnTo>
                    <a:close/>
                    <a:moveTo>
                      <a:pt x="1405" y="23"/>
                    </a:moveTo>
                    <a:lnTo>
                      <a:pt x="0" y="23"/>
                    </a:lnTo>
                    <a:lnTo>
                      <a:pt x="6" y="12"/>
                    </a:lnTo>
                    <a:lnTo>
                      <a:pt x="10" y="0"/>
                    </a:lnTo>
                    <a:lnTo>
                      <a:pt x="1276" y="0"/>
                    </a:lnTo>
                    <a:lnTo>
                      <a:pt x="1307" y="6"/>
                    </a:lnTo>
                    <a:lnTo>
                      <a:pt x="1338" y="14"/>
                    </a:lnTo>
                    <a:lnTo>
                      <a:pt x="1370" y="17"/>
                    </a:lnTo>
                    <a:lnTo>
                      <a:pt x="1405" y="23"/>
                    </a:lnTo>
                    <a:close/>
                  </a:path>
                </a:pathLst>
              </a:custGeom>
              <a:solidFill>
                <a:srgbClr val="E04D19"/>
              </a:solidFill>
              <a:ln w="9525">
                <a:noFill/>
                <a:round/>
                <a:headEnd/>
                <a:tailEnd/>
              </a:ln>
            </p:spPr>
            <p:txBody>
              <a:bodyPr/>
              <a:lstStyle/>
              <a:p>
                <a:endParaRPr lang="pt-BR"/>
              </a:p>
            </p:txBody>
          </p:sp>
          <p:sp>
            <p:nvSpPr>
              <p:cNvPr id="400642" name="Freeform 1282"/>
              <p:cNvSpPr>
                <a:spLocks noEditPoints="1"/>
              </p:cNvSpPr>
              <p:nvPr/>
            </p:nvSpPr>
            <p:spPr bwMode="auto">
              <a:xfrm>
                <a:off x="1287" y="1657"/>
                <a:ext cx="2306" cy="23"/>
              </a:xfrm>
              <a:custGeom>
                <a:avLst/>
                <a:gdLst/>
                <a:ahLst/>
                <a:cxnLst>
                  <a:cxn ang="0">
                    <a:pos x="2306" y="23"/>
                  </a:cxn>
                  <a:cxn ang="0">
                    <a:pos x="1802" y="23"/>
                  </a:cxn>
                  <a:cxn ang="0">
                    <a:pos x="1821" y="17"/>
                  </a:cxn>
                  <a:cxn ang="0">
                    <a:pos x="1842" y="11"/>
                  </a:cxn>
                  <a:cxn ang="0">
                    <a:pos x="1863" y="5"/>
                  </a:cxn>
                  <a:cxn ang="0">
                    <a:pos x="1884" y="0"/>
                  </a:cxn>
                  <a:cxn ang="0">
                    <a:pos x="2289" y="0"/>
                  </a:cxn>
                  <a:cxn ang="0">
                    <a:pos x="2299" y="9"/>
                  </a:cxn>
                  <a:cxn ang="0">
                    <a:pos x="2306" y="23"/>
                  </a:cxn>
                  <a:cxn ang="0">
                    <a:pos x="1324" y="23"/>
                  </a:cxn>
                  <a:cxn ang="0">
                    <a:pos x="0" y="23"/>
                  </a:cxn>
                  <a:cxn ang="0">
                    <a:pos x="4" y="11"/>
                  </a:cxn>
                  <a:cxn ang="0">
                    <a:pos x="7" y="0"/>
                  </a:cxn>
                  <a:cxn ang="0">
                    <a:pos x="1228" y="0"/>
                  </a:cxn>
                  <a:cxn ang="0">
                    <a:pos x="1251" y="5"/>
                  </a:cxn>
                  <a:cxn ang="0">
                    <a:pos x="1274" y="11"/>
                  </a:cxn>
                  <a:cxn ang="0">
                    <a:pos x="1299" y="17"/>
                  </a:cxn>
                  <a:cxn ang="0">
                    <a:pos x="1324" y="23"/>
                  </a:cxn>
                </a:cxnLst>
                <a:rect l="0" t="0" r="r" b="b"/>
                <a:pathLst>
                  <a:path w="2306" h="23">
                    <a:moveTo>
                      <a:pt x="2306" y="23"/>
                    </a:moveTo>
                    <a:lnTo>
                      <a:pt x="1802" y="23"/>
                    </a:lnTo>
                    <a:lnTo>
                      <a:pt x="1821" y="17"/>
                    </a:lnTo>
                    <a:lnTo>
                      <a:pt x="1842" y="11"/>
                    </a:lnTo>
                    <a:lnTo>
                      <a:pt x="1863" y="5"/>
                    </a:lnTo>
                    <a:lnTo>
                      <a:pt x="1884" y="0"/>
                    </a:lnTo>
                    <a:lnTo>
                      <a:pt x="2289" y="0"/>
                    </a:lnTo>
                    <a:lnTo>
                      <a:pt x="2299" y="9"/>
                    </a:lnTo>
                    <a:lnTo>
                      <a:pt x="2306" y="23"/>
                    </a:lnTo>
                    <a:close/>
                    <a:moveTo>
                      <a:pt x="1324" y="23"/>
                    </a:moveTo>
                    <a:lnTo>
                      <a:pt x="0" y="23"/>
                    </a:lnTo>
                    <a:lnTo>
                      <a:pt x="4" y="11"/>
                    </a:lnTo>
                    <a:lnTo>
                      <a:pt x="7" y="0"/>
                    </a:lnTo>
                    <a:lnTo>
                      <a:pt x="1228" y="0"/>
                    </a:lnTo>
                    <a:lnTo>
                      <a:pt x="1251" y="5"/>
                    </a:lnTo>
                    <a:lnTo>
                      <a:pt x="1274" y="11"/>
                    </a:lnTo>
                    <a:lnTo>
                      <a:pt x="1299" y="17"/>
                    </a:lnTo>
                    <a:lnTo>
                      <a:pt x="1324" y="23"/>
                    </a:lnTo>
                    <a:close/>
                  </a:path>
                </a:pathLst>
              </a:custGeom>
              <a:solidFill>
                <a:srgbClr val="E04D19"/>
              </a:solidFill>
              <a:ln w="9525">
                <a:noFill/>
                <a:round/>
                <a:headEnd/>
                <a:tailEnd/>
              </a:ln>
            </p:spPr>
            <p:txBody>
              <a:bodyPr/>
              <a:lstStyle/>
              <a:p>
                <a:endParaRPr lang="pt-BR"/>
              </a:p>
            </p:txBody>
          </p:sp>
          <p:sp>
            <p:nvSpPr>
              <p:cNvPr id="400643" name="Freeform 1283"/>
              <p:cNvSpPr>
                <a:spLocks noEditPoints="1"/>
              </p:cNvSpPr>
              <p:nvPr/>
            </p:nvSpPr>
            <p:spPr bwMode="auto">
              <a:xfrm>
                <a:off x="1291" y="1643"/>
                <a:ext cx="2295" cy="25"/>
              </a:xfrm>
              <a:custGeom>
                <a:avLst/>
                <a:gdLst/>
                <a:ahLst/>
                <a:cxnLst>
                  <a:cxn ang="0">
                    <a:pos x="2295" y="25"/>
                  </a:cxn>
                  <a:cxn ang="0">
                    <a:pos x="1838" y="25"/>
                  </a:cxn>
                  <a:cxn ang="0">
                    <a:pos x="1859" y="19"/>
                  </a:cxn>
                  <a:cxn ang="0">
                    <a:pos x="1880" y="14"/>
                  </a:cxn>
                  <a:cxn ang="0">
                    <a:pos x="1901" y="8"/>
                  </a:cxn>
                  <a:cxn ang="0">
                    <a:pos x="1923" y="0"/>
                  </a:cxn>
                  <a:cxn ang="0">
                    <a:pos x="2272" y="0"/>
                  </a:cxn>
                  <a:cxn ang="0">
                    <a:pos x="2283" y="12"/>
                  </a:cxn>
                  <a:cxn ang="0">
                    <a:pos x="2295" y="25"/>
                  </a:cxn>
                  <a:cxn ang="0">
                    <a:pos x="1266" y="25"/>
                  </a:cxn>
                  <a:cxn ang="0">
                    <a:pos x="0" y="25"/>
                  </a:cxn>
                  <a:cxn ang="0">
                    <a:pos x="3" y="14"/>
                  </a:cxn>
                  <a:cxn ang="0">
                    <a:pos x="7" y="0"/>
                  </a:cxn>
                  <a:cxn ang="0">
                    <a:pos x="1189" y="0"/>
                  </a:cxn>
                  <a:cxn ang="0">
                    <a:pos x="1209" y="8"/>
                  </a:cxn>
                  <a:cxn ang="0">
                    <a:pos x="1228" y="14"/>
                  </a:cxn>
                  <a:cxn ang="0">
                    <a:pos x="1247" y="19"/>
                  </a:cxn>
                  <a:cxn ang="0">
                    <a:pos x="1266" y="25"/>
                  </a:cxn>
                </a:cxnLst>
                <a:rect l="0" t="0" r="r" b="b"/>
                <a:pathLst>
                  <a:path w="2295" h="25">
                    <a:moveTo>
                      <a:pt x="2295" y="25"/>
                    </a:moveTo>
                    <a:lnTo>
                      <a:pt x="1838" y="25"/>
                    </a:lnTo>
                    <a:lnTo>
                      <a:pt x="1859" y="19"/>
                    </a:lnTo>
                    <a:lnTo>
                      <a:pt x="1880" y="14"/>
                    </a:lnTo>
                    <a:lnTo>
                      <a:pt x="1901" y="8"/>
                    </a:lnTo>
                    <a:lnTo>
                      <a:pt x="1923" y="0"/>
                    </a:lnTo>
                    <a:lnTo>
                      <a:pt x="2272" y="0"/>
                    </a:lnTo>
                    <a:lnTo>
                      <a:pt x="2283" y="12"/>
                    </a:lnTo>
                    <a:lnTo>
                      <a:pt x="2295" y="25"/>
                    </a:lnTo>
                    <a:close/>
                    <a:moveTo>
                      <a:pt x="1266" y="25"/>
                    </a:moveTo>
                    <a:lnTo>
                      <a:pt x="0" y="25"/>
                    </a:lnTo>
                    <a:lnTo>
                      <a:pt x="3" y="14"/>
                    </a:lnTo>
                    <a:lnTo>
                      <a:pt x="7" y="0"/>
                    </a:lnTo>
                    <a:lnTo>
                      <a:pt x="1189" y="0"/>
                    </a:lnTo>
                    <a:lnTo>
                      <a:pt x="1209" y="8"/>
                    </a:lnTo>
                    <a:lnTo>
                      <a:pt x="1228" y="14"/>
                    </a:lnTo>
                    <a:lnTo>
                      <a:pt x="1247" y="19"/>
                    </a:lnTo>
                    <a:lnTo>
                      <a:pt x="1266" y="25"/>
                    </a:lnTo>
                    <a:close/>
                  </a:path>
                </a:pathLst>
              </a:custGeom>
              <a:solidFill>
                <a:srgbClr val="DF4D19"/>
              </a:solidFill>
              <a:ln w="9525">
                <a:noFill/>
                <a:round/>
                <a:headEnd/>
                <a:tailEnd/>
              </a:ln>
            </p:spPr>
            <p:txBody>
              <a:bodyPr/>
              <a:lstStyle/>
              <a:p>
                <a:endParaRPr lang="pt-BR"/>
              </a:p>
            </p:txBody>
          </p:sp>
          <p:sp>
            <p:nvSpPr>
              <p:cNvPr id="400644" name="Freeform 1284"/>
              <p:cNvSpPr>
                <a:spLocks noEditPoints="1"/>
              </p:cNvSpPr>
              <p:nvPr/>
            </p:nvSpPr>
            <p:spPr bwMode="auto">
              <a:xfrm>
                <a:off x="1294" y="1632"/>
                <a:ext cx="2282" cy="25"/>
              </a:xfrm>
              <a:custGeom>
                <a:avLst/>
                <a:gdLst/>
                <a:ahLst/>
                <a:cxnLst>
                  <a:cxn ang="0">
                    <a:pos x="2282" y="25"/>
                  </a:cxn>
                  <a:cxn ang="0">
                    <a:pos x="1877" y="25"/>
                  </a:cxn>
                  <a:cxn ang="0">
                    <a:pos x="1898" y="17"/>
                  </a:cxn>
                  <a:cxn ang="0">
                    <a:pos x="1920" y="11"/>
                  </a:cxn>
                  <a:cxn ang="0">
                    <a:pos x="1943" y="5"/>
                  </a:cxn>
                  <a:cxn ang="0">
                    <a:pos x="1966" y="0"/>
                  </a:cxn>
                  <a:cxn ang="0">
                    <a:pos x="2252" y="0"/>
                  </a:cxn>
                  <a:cxn ang="0">
                    <a:pos x="2267" y="11"/>
                  </a:cxn>
                  <a:cxn ang="0">
                    <a:pos x="2282" y="25"/>
                  </a:cxn>
                  <a:cxn ang="0">
                    <a:pos x="1221" y="25"/>
                  </a:cxn>
                  <a:cxn ang="0">
                    <a:pos x="0" y="25"/>
                  </a:cxn>
                  <a:cxn ang="0">
                    <a:pos x="4" y="13"/>
                  </a:cxn>
                  <a:cxn ang="0">
                    <a:pos x="6" y="0"/>
                  </a:cxn>
                  <a:cxn ang="0">
                    <a:pos x="1158" y="0"/>
                  </a:cxn>
                  <a:cxn ang="0">
                    <a:pos x="1173" y="7"/>
                  </a:cxn>
                  <a:cxn ang="0">
                    <a:pos x="1188" y="13"/>
                  </a:cxn>
                  <a:cxn ang="0">
                    <a:pos x="1206" y="19"/>
                  </a:cxn>
                  <a:cxn ang="0">
                    <a:pos x="1221" y="25"/>
                  </a:cxn>
                </a:cxnLst>
                <a:rect l="0" t="0" r="r" b="b"/>
                <a:pathLst>
                  <a:path w="2282" h="25">
                    <a:moveTo>
                      <a:pt x="2282" y="25"/>
                    </a:moveTo>
                    <a:lnTo>
                      <a:pt x="1877" y="25"/>
                    </a:lnTo>
                    <a:lnTo>
                      <a:pt x="1898" y="17"/>
                    </a:lnTo>
                    <a:lnTo>
                      <a:pt x="1920" y="11"/>
                    </a:lnTo>
                    <a:lnTo>
                      <a:pt x="1943" y="5"/>
                    </a:lnTo>
                    <a:lnTo>
                      <a:pt x="1966" y="0"/>
                    </a:lnTo>
                    <a:lnTo>
                      <a:pt x="2252" y="0"/>
                    </a:lnTo>
                    <a:lnTo>
                      <a:pt x="2267" y="11"/>
                    </a:lnTo>
                    <a:lnTo>
                      <a:pt x="2282" y="25"/>
                    </a:lnTo>
                    <a:close/>
                    <a:moveTo>
                      <a:pt x="1221" y="25"/>
                    </a:moveTo>
                    <a:lnTo>
                      <a:pt x="0" y="25"/>
                    </a:lnTo>
                    <a:lnTo>
                      <a:pt x="4" y="13"/>
                    </a:lnTo>
                    <a:lnTo>
                      <a:pt x="6" y="0"/>
                    </a:lnTo>
                    <a:lnTo>
                      <a:pt x="1158" y="0"/>
                    </a:lnTo>
                    <a:lnTo>
                      <a:pt x="1173" y="7"/>
                    </a:lnTo>
                    <a:lnTo>
                      <a:pt x="1188" y="13"/>
                    </a:lnTo>
                    <a:lnTo>
                      <a:pt x="1206" y="19"/>
                    </a:lnTo>
                    <a:lnTo>
                      <a:pt x="1221" y="25"/>
                    </a:lnTo>
                    <a:close/>
                  </a:path>
                </a:pathLst>
              </a:custGeom>
              <a:solidFill>
                <a:srgbClr val="DF4C19"/>
              </a:solidFill>
              <a:ln w="9525">
                <a:noFill/>
                <a:round/>
                <a:headEnd/>
                <a:tailEnd/>
              </a:ln>
            </p:spPr>
            <p:txBody>
              <a:bodyPr/>
              <a:lstStyle/>
              <a:p>
                <a:endParaRPr lang="pt-BR"/>
              </a:p>
            </p:txBody>
          </p:sp>
          <p:sp>
            <p:nvSpPr>
              <p:cNvPr id="400645" name="Freeform 1285"/>
              <p:cNvSpPr>
                <a:spLocks noEditPoints="1"/>
              </p:cNvSpPr>
              <p:nvPr/>
            </p:nvSpPr>
            <p:spPr bwMode="auto">
              <a:xfrm>
                <a:off x="1298" y="1620"/>
                <a:ext cx="2265" cy="23"/>
              </a:xfrm>
              <a:custGeom>
                <a:avLst/>
                <a:gdLst/>
                <a:ahLst/>
                <a:cxnLst>
                  <a:cxn ang="0">
                    <a:pos x="2265" y="23"/>
                  </a:cxn>
                  <a:cxn ang="0">
                    <a:pos x="1916" y="23"/>
                  </a:cxn>
                  <a:cxn ang="0">
                    <a:pos x="1940" y="17"/>
                  </a:cxn>
                  <a:cxn ang="0">
                    <a:pos x="1963" y="12"/>
                  </a:cxn>
                  <a:cxn ang="0">
                    <a:pos x="1988" y="6"/>
                  </a:cxn>
                  <a:cxn ang="0">
                    <a:pos x="2013" y="0"/>
                  </a:cxn>
                  <a:cxn ang="0">
                    <a:pos x="2223" y="0"/>
                  </a:cxn>
                  <a:cxn ang="0">
                    <a:pos x="2234" y="6"/>
                  </a:cxn>
                  <a:cxn ang="0">
                    <a:pos x="2246" y="12"/>
                  </a:cxn>
                  <a:cxn ang="0">
                    <a:pos x="2255" y="17"/>
                  </a:cxn>
                  <a:cxn ang="0">
                    <a:pos x="2265" y="23"/>
                  </a:cxn>
                  <a:cxn ang="0">
                    <a:pos x="1182" y="23"/>
                  </a:cxn>
                  <a:cxn ang="0">
                    <a:pos x="0" y="23"/>
                  </a:cxn>
                  <a:cxn ang="0">
                    <a:pos x="2" y="12"/>
                  </a:cxn>
                  <a:cxn ang="0">
                    <a:pos x="4" y="0"/>
                  </a:cxn>
                  <a:cxn ang="0">
                    <a:pos x="1127" y="0"/>
                  </a:cxn>
                  <a:cxn ang="0">
                    <a:pos x="1156" y="14"/>
                  </a:cxn>
                  <a:cxn ang="0">
                    <a:pos x="1182" y="23"/>
                  </a:cxn>
                </a:cxnLst>
                <a:rect l="0" t="0" r="r" b="b"/>
                <a:pathLst>
                  <a:path w="2265" h="23">
                    <a:moveTo>
                      <a:pt x="2265" y="23"/>
                    </a:moveTo>
                    <a:lnTo>
                      <a:pt x="1916" y="23"/>
                    </a:lnTo>
                    <a:lnTo>
                      <a:pt x="1940" y="17"/>
                    </a:lnTo>
                    <a:lnTo>
                      <a:pt x="1963" y="12"/>
                    </a:lnTo>
                    <a:lnTo>
                      <a:pt x="1988" y="6"/>
                    </a:lnTo>
                    <a:lnTo>
                      <a:pt x="2013" y="0"/>
                    </a:lnTo>
                    <a:lnTo>
                      <a:pt x="2223" y="0"/>
                    </a:lnTo>
                    <a:lnTo>
                      <a:pt x="2234" y="6"/>
                    </a:lnTo>
                    <a:lnTo>
                      <a:pt x="2246" y="12"/>
                    </a:lnTo>
                    <a:lnTo>
                      <a:pt x="2255" y="17"/>
                    </a:lnTo>
                    <a:lnTo>
                      <a:pt x="2265" y="23"/>
                    </a:lnTo>
                    <a:close/>
                    <a:moveTo>
                      <a:pt x="1182" y="23"/>
                    </a:moveTo>
                    <a:lnTo>
                      <a:pt x="0" y="23"/>
                    </a:lnTo>
                    <a:lnTo>
                      <a:pt x="2" y="12"/>
                    </a:lnTo>
                    <a:lnTo>
                      <a:pt x="4" y="0"/>
                    </a:lnTo>
                    <a:lnTo>
                      <a:pt x="1127" y="0"/>
                    </a:lnTo>
                    <a:lnTo>
                      <a:pt x="1156" y="14"/>
                    </a:lnTo>
                    <a:lnTo>
                      <a:pt x="1182" y="23"/>
                    </a:lnTo>
                    <a:close/>
                  </a:path>
                </a:pathLst>
              </a:custGeom>
              <a:solidFill>
                <a:srgbClr val="DF4B19"/>
              </a:solidFill>
              <a:ln w="9525">
                <a:noFill/>
                <a:round/>
                <a:headEnd/>
                <a:tailEnd/>
              </a:ln>
            </p:spPr>
            <p:txBody>
              <a:bodyPr/>
              <a:lstStyle/>
              <a:p>
                <a:endParaRPr lang="pt-BR"/>
              </a:p>
            </p:txBody>
          </p:sp>
          <p:sp>
            <p:nvSpPr>
              <p:cNvPr id="400646" name="Freeform 1286"/>
              <p:cNvSpPr>
                <a:spLocks noEditPoints="1"/>
              </p:cNvSpPr>
              <p:nvPr/>
            </p:nvSpPr>
            <p:spPr bwMode="auto">
              <a:xfrm>
                <a:off x="1300" y="1609"/>
                <a:ext cx="2246" cy="23"/>
              </a:xfrm>
              <a:custGeom>
                <a:avLst/>
                <a:gdLst/>
                <a:ahLst/>
                <a:cxnLst>
                  <a:cxn ang="0">
                    <a:pos x="2246" y="23"/>
                  </a:cxn>
                  <a:cxn ang="0">
                    <a:pos x="1960" y="23"/>
                  </a:cxn>
                  <a:cxn ang="0">
                    <a:pos x="1992" y="15"/>
                  </a:cxn>
                  <a:cxn ang="0">
                    <a:pos x="2027" y="9"/>
                  </a:cxn>
                  <a:cxn ang="0">
                    <a:pos x="2059" y="3"/>
                  </a:cxn>
                  <a:cxn ang="0">
                    <a:pos x="2090" y="0"/>
                  </a:cxn>
                  <a:cxn ang="0">
                    <a:pos x="2169" y="0"/>
                  </a:cxn>
                  <a:cxn ang="0">
                    <a:pos x="2190" y="3"/>
                  </a:cxn>
                  <a:cxn ang="0">
                    <a:pos x="2209" y="7"/>
                  </a:cxn>
                  <a:cxn ang="0">
                    <a:pos x="2228" y="15"/>
                  </a:cxn>
                  <a:cxn ang="0">
                    <a:pos x="2246" y="23"/>
                  </a:cxn>
                  <a:cxn ang="0">
                    <a:pos x="1152" y="23"/>
                  </a:cxn>
                  <a:cxn ang="0">
                    <a:pos x="0" y="23"/>
                  </a:cxn>
                  <a:cxn ang="0">
                    <a:pos x="2" y="11"/>
                  </a:cxn>
                  <a:cxn ang="0">
                    <a:pos x="2" y="0"/>
                  </a:cxn>
                  <a:cxn ang="0">
                    <a:pos x="1102" y="0"/>
                  </a:cxn>
                  <a:cxn ang="0">
                    <a:pos x="1127" y="13"/>
                  </a:cxn>
                  <a:cxn ang="0">
                    <a:pos x="1152" y="23"/>
                  </a:cxn>
                </a:cxnLst>
                <a:rect l="0" t="0" r="r" b="b"/>
                <a:pathLst>
                  <a:path w="2246" h="23">
                    <a:moveTo>
                      <a:pt x="2246" y="23"/>
                    </a:moveTo>
                    <a:lnTo>
                      <a:pt x="1960" y="23"/>
                    </a:lnTo>
                    <a:lnTo>
                      <a:pt x="1992" y="15"/>
                    </a:lnTo>
                    <a:lnTo>
                      <a:pt x="2027" y="9"/>
                    </a:lnTo>
                    <a:lnTo>
                      <a:pt x="2059" y="3"/>
                    </a:lnTo>
                    <a:lnTo>
                      <a:pt x="2090" y="0"/>
                    </a:lnTo>
                    <a:lnTo>
                      <a:pt x="2169" y="0"/>
                    </a:lnTo>
                    <a:lnTo>
                      <a:pt x="2190" y="3"/>
                    </a:lnTo>
                    <a:lnTo>
                      <a:pt x="2209" y="7"/>
                    </a:lnTo>
                    <a:lnTo>
                      <a:pt x="2228" y="15"/>
                    </a:lnTo>
                    <a:lnTo>
                      <a:pt x="2246" y="23"/>
                    </a:lnTo>
                    <a:close/>
                    <a:moveTo>
                      <a:pt x="1152" y="23"/>
                    </a:moveTo>
                    <a:lnTo>
                      <a:pt x="0" y="23"/>
                    </a:lnTo>
                    <a:lnTo>
                      <a:pt x="2" y="11"/>
                    </a:lnTo>
                    <a:lnTo>
                      <a:pt x="2" y="0"/>
                    </a:lnTo>
                    <a:lnTo>
                      <a:pt x="1102" y="0"/>
                    </a:lnTo>
                    <a:lnTo>
                      <a:pt x="1127" y="13"/>
                    </a:lnTo>
                    <a:lnTo>
                      <a:pt x="1152" y="23"/>
                    </a:lnTo>
                    <a:close/>
                  </a:path>
                </a:pathLst>
              </a:custGeom>
              <a:solidFill>
                <a:srgbClr val="DF4A19"/>
              </a:solidFill>
              <a:ln w="9525">
                <a:noFill/>
                <a:round/>
                <a:headEnd/>
                <a:tailEnd/>
              </a:ln>
            </p:spPr>
            <p:txBody>
              <a:bodyPr/>
              <a:lstStyle/>
              <a:p>
                <a:endParaRPr lang="pt-BR"/>
              </a:p>
            </p:txBody>
          </p:sp>
          <p:sp>
            <p:nvSpPr>
              <p:cNvPr id="400647" name="Freeform 1287"/>
              <p:cNvSpPr>
                <a:spLocks noEditPoints="1"/>
              </p:cNvSpPr>
              <p:nvPr/>
            </p:nvSpPr>
            <p:spPr bwMode="auto">
              <a:xfrm>
                <a:off x="1300" y="1597"/>
                <a:ext cx="2221" cy="23"/>
              </a:xfrm>
              <a:custGeom>
                <a:avLst/>
                <a:gdLst/>
                <a:ahLst/>
                <a:cxnLst>
                  <a:cxn ang="0">
                    <a:pos x="2221" y="23"/>
                  </a:cxn>
                  <a:cxn ang="0">
                    <a:pos x="2011" y="23"/>
                  </a:cxn>
                  <a:cxn ang="0">
                    <a:pos x="2040" y="19"/>
                  </a:cxn>
                  <a:cxn ang="0">
                    <a:pos x="2069" y="14"/>
                  </a:cxn>
                  <a:cxn ang="0">
                    <a:pos x="2098" y="12"/>
                  </a:cxn>
                  <a:cxn ang="0">
                    <a:pos x="2125" y="10"/>
                  </a:cxn>
                  <a:cxn ang="0">
                    <a:pos x="2150" y="10"/>
                  </a:cxn>
                  <a:cxn ang="0">
                    <a:pos x="2175" y="14"/>
                  </a:cxn>
                  <a:cxn ang="0">
                    <a:pos x="2199" y="17"/>
                  </a:cxn>
                  <a:cxn ang="0">
                    <a:pos x="2221" y="23"/>
                  </a:cxn>
                  <a:cxn ang="0">
                    <a:pos x="1125" y="23"/>
                  </a:cxn>
                  <a:cxn ang="0">
                    <a:pos x="2" y="23"/>
                  </a:cxn>
                  <a:cxn ang="0">
                    <a:pos x="2" y="12"/>
                  </a:cxn>
                  <a:cxn ang="0">
                    <a:pos x="0" y="0"/>
                  </a:cxn>
                  <a:cxn ang="0">
                    <a:pos x="1081" y="0"/>
                  </a:cxn>
                  <a:cxn ang="0">
                    <a:pos x="1104" y="12"/>
                  </a:cxn>
                  <a:cxn ang="0">
                    <a:pos x="1125" y="23"/>
                  </a:cxn>
                </a:cxnLst>
                <a:rect l="0" t="0" r="r" b="b"/>
                <a:pathLst>
                  <a:path w="2221" h="23">
                    <a:moveTo>
                      <a:pt x="2221" y="23"/>
                    </a:moveTo>
                    <a:lnTo>
                      <a:pt x="2011" y="23"/>
                    </a:lnTo>
                    <a:lnTo>
                      <a:pt x="2040" y="19"/>
                    </a:lnTo>
                    <a:lnTo>
                      <a:pt x="2069" y="14"/>
                    </a:lnTo>
                    <a:lnTo>
                      <a:pt x="2098" y="12"/>
                    </a:lnTo>
                    <a:lnTo>
                      <a:pt x="2125" y="10"/>
                    </a:lnTo>
                    <a:lnTo>
                      <a:pt x="2150" y="10"/>
                    </a:lnTo>
                    <a:lnTo>
                      <a:pt x="2175" y="14"/>
                    </a:lnTo>
                    <a:lnTo>
                      <a:pt x="2199" y="17"/>
                    </a:lnTo>
                    <a:lnTo>
                      <a:pt x="2221" y="23"/>
                    </a:lnTo>
                    <a:close/>
                    <a:moveTo>
                      <a:pt x="1125" y="23"/>
                    </a:moveTo>
                    <a:lnTo>
                      <a:pt x="2" y="23"/>
                    </a:lnTo>
                    <a:lnTo>
                      <a:pt x="2" y="12"/>
                    </a:lnTo>
                    <a:lnTo>
                      <a:pt x="0" y="0"/>
                    </a:lnTo>
                    <a:lnTo>
                      <a:pt x="1081" y="0"/>
                    </a:lnTo>
                    <a:lnTo>
                      <a:pt x="1104" y="12"/>
                    </a:lnTo>
                    <a:lnTo>
                      <a:pt x="1125" y="23"/>
                    </a:lnTo>
                    <a:close/>
                  </a:path>
                </a:pathLst>
              </a:custGeom>
              <a:solidFill>
                <a:srgbClr val="DF4919"/>
              </a:solidFill>
              <a:ln w="9525">
                <a:noFill/>
                <a:round/>
                <a:headEnd/>
                <a:tailEnd/>
              </a:ln>
            </p:spPr>
            <p:txBody>
              <a:bodyPr/>
              <a:lstStyle/>
              <a:p>
                <a:endParaRPr lang="pt-BR"/>
              </a:p>
            </p:txBody>
          </p:sp>
          <p:sp>
            <p:nvSpPr>
              <p:cNvPr id="400648" name="Freeform 1288"/>
              <p:cNvSpPr>
                <a:spLocks noEditPoints="1"/>
              </p:cNvSpPr>
              <p:nvPr/>
            </p:nvSpPr>
            <p:spPr bwMode="auto">
              <a:xfrm>
                <a:off x="1300" y="1586"/>
                <a:ext cx="2169" cy="23"/>
              </a:xfrm>
              <a:custGeom>
                <a:avLst/>
                <a:gdLst/>
                <a:ahLst/>
                <a:cxnLst>
                  <a:cxn ang="0">
                    <a:pos x="2169" y="23"/>
                  </a:cxn>
                  <a:cxn ang="0">
                    <a:pos x="2090" y="23"/>
                  </a:cxn>
                  <a:cxn ang="0">
                    <a:pos x="2111" y="21"/>
                  </a:cxn>
                  <a:cxn ang="0">
                    <a:pos x="2130" y="21"/>
                  </a:cxn>
                  <a:cxn ang="0">
                    <a:pos x="2150" y="21"/>
                  </a:cxn>
                  <a:cxn ang="0">
                    <a:pos x="2169" y="23"/>
                  </a:cxn>
                  <a:cxn ang="0">
                    <a:pos x="1102" y="23"/>
                  </a:cxn>
                  <a:cxn ang="0">
                    <a:pos x="2" y="23"/>
                  </a:cxn>
                  <a:cxn ang="0">
                    <a:pos x="0" y="11"/>
                  </a:cxn>
                  <a:cxn ang="0">
                    <a:pos x="0" y="0"/>
                  </a:cxn>
                  <a:cxn ang="0">
                    <a:pos x="1061" y="0"/>
                  </a:cxn>
                  <a:cxn ang="0">
                    <a:pos x="1081" y="11"/>
                  </a:cxn>
                  <a:cxn ang="0">
                    <a:pos x="1102" y="23"/>
                  </a:cxn>
                </a:cxnLst>
                <a:rect l="0" t="0" r="r" b="b"/>
                <a:pathLst>
                  <a:path w="2169" h="23">
                    <a:moveTo>
                      <a:pt x="2169" y="23"/>
                    </a:moveTo>
                    <a:lnTo>
                      <a:pt x="2090" y="23"/>
                    </a:lnTo>
                    <a:lnTo>
                      <a:pt x="2111" y="21"/>
                    </a:lnTo>
                    <a:lnTo>
                      <a:pt x="2130" y="21"/>
                    </a:lnTo>
                    <a:lnTo>
                      <a:pt x="2150" y="21"/>
                    </a:lnTo>
                    <a:lnTo>
                      <a:pt x="2169" y="23"/>
                    </a:lnTo>
                    <a:close/>
                    <a:moveTo>
                      <a:pt x="1102" y="23"/>
                    </a:moveTo>
                    <a:lnTo>
                      <a:pt x="2" y="23"/>
                    </a:lnTo>
                    <a:lnTo>
                      <a:pt x="0" y="11"/>
                    </a:lnTo>
                    <a:lnTo>
                      <a:pt x="0" y="0"/>
                    </a:lnTo>
                    <a:lnTo>
                      <a:pt x="1061" y="0"/>
                    </a:lnTo>
                    <a:lnTo>
                      <a:pt x="1081" y="11"/>
                    </a:lnTo>
                    <a:lnTo>
                      <a:pt x="1102" y="23"/>
                    </a:lnTo>
                    <a:close/>
                  </a:path>
                </a:pathLst>
              </a:custGeom>
              <a:solidFill>
                <a:srgbClr val="DF4919"/>
              </a:solidFill>
              <a:ln w="9525">
                <a:noFill/>
                <a:round/>
                <a:headEnd/>
                <a:tailEnd/>
              </a:ln>
            </p:spPr>
            <p:txBody>
              <a:bodyPr/>
              <a:lstStyle/>
              <a:p>
                <a:endParaRPr lang="pt-BR"/>
              </a:p>
            </p:txBody>
          </p:sp>
          <p:sp>
            <p:nvSpPr>
              <p:cNvPr id="400649" name="Freeform 1289"/>
              <p:cNvSpPr>
                <a:spLocks/>
              </p:cNvSpPr>
              <p:nvPr/>
            </p:nvSpPr>
            <p:spPr bwMode="auto">
              <a:xfrm>
                <a:off x="1298" y="1574"/>
                <a:ext cx="1083" cy="23"/>
              </a:xfrm>
              <a:custGeom>
                <a:avLst/>
                <a:gdLst/>
                <a:ahLst/>
                <a:cxnLst>
                  <a:cxn ang="0">
                    <a:pos x="1083" y="23"/>
                  </a:cxn>
                  <a:cxn ang="0">
                    <a:pos x="2" y="23"/>
                  </a:cxn>
                  <a:cxn ang="0">
                    <a:pos x="2" y="12"/>
                  </a:cxn>
                  <a:cxn ang="0">
                    <a:pos x="0" y="0"/>
                  </a:cxn>
                  <a:cxn ang="0">
                    <a:pos x="1044" y="0"/>
                  </a:cxn>
                  <a:cxn ang="0">
                    <a:pos x="1063" y="12"/>
                  </a:cxn>
                  <a:cxn ang="0">
                    <a:pos x="1083" y="23"/>
                  </a:cxn>
                </a:cxnLst>
                <a:rect l="0" t="0" r="r" b="b"/>
                <a:pathLst>
                  <a:path w="1083" h="23">
                    <a:moveTo>
                      <a:pt x="1083" y="23"/>
                    </a:moveTo>
                    <a:lnTo>
                      <a:pt x="2" y="23"/>
                    </a:lnTo>
                    <a:lnTo>
                      <a:pt x="2" y="12"/>
                    </a:lnTo>
                    <a:lnTo>
                      <a:pt x="0" y="0"/>
                    </a:lnTo>
                    <a:lnTo>
                      <a:pt x="1044" y="0"/>
                    </a:lnTo>
                    <a:lnTo>
                      <a:pt x="1063" y="12"/>
                    </a:lnTo>
                    <a:lnTo>
                      <a:pt x="1083" y="23"/>
                    </a:lnTo>
                    <a:close/>
                  </a:path>
                </a:pathLst>
              </a:custGeom>
              <a:solidFill>
                <a:srgbClr val="DF4819"/>
              </a:solidFill>
              <a:ln w="9525">
                <a:noFill/>
                <a:round/>
                <a:headEnd/>
                <a:tailEnd/>
              </a:ln>
            </p:spPr>
            <p:txBody>
              <a:bodyPr/>
              <a:lstStyle/>
              <a:p>
                <a:endParaRPr lang="pt-BR"/>
              </a:p>
            </p:txBody>
          </p:sp>
          <p:sp>
            <p:nvSpPr>
              <p:cNvPr id="400650" name="Freeform 1290"/>
              <p:cNvSpPr>
                <a:spLocks/>
              </p:cNvSpPr>
              <p:nvPr/>
            </p:nvSpPr>
            <p:spPr bwMode="auto">
              <a:xfrm>
                <a:off x="1294" y="1563"/>
                <a:ext cx="1067" cy="23"/>
              </a:xfrm>
              <a:custGeom>
                <a:avLst/>
                <a:gdLst/>
                <a:ahLst/>
                <a:cxnLst>
                  <a:cxn ang="0">
                    <a:pos x="1067" y="23"/>
                  </a:cxn>
                  <a:cxn ang="0">
                    <a:pos x="6" y="23"/>
                  </a:cxn>
                  <a:cxn ang="0">
                    <a:pos x="4" y="11"/>
                  </a:cxn>
                  <a:cxn ang="0">
                    <a:pos x="0" y="0"/>
                  </a:cxn>
                  <a:cxn ang="0">
                    <a:pos x="1031" y="0"/>
                  </a:cxn>
                  <a:cxn ang="0">
                    <a:pos x="1050" y="11"/>
                  </a:cxn>
                  <a:cxn ang="0">
                    <a:pos x="1067" y="23"/>
                  </a:cxn>
                </a:cxnLst>
                <a:rect l="0" t="0" r="r" b="b"/>
                <a:pathLst>
                  <a:path w="1067" h="23">
                    <a:moveTo>
                      <a:pt x="1067" y="23"/>
                    </a:moveTo>
                    <a:lnTo>
                      <a:pt x="6" y="23"/>
                    </a:lnTo>
                    <a:lnTo>
                      <a:pt x="4" y="11"/>
                    </a:lnTo>
                    <a:lnTo>
                      <a:pt x="0" y="0"/>
                    </a:lnTo>
                    <a:lnTo>
                      <a:pt x="1031" y="0"/>
                    </a:lnTo>
                    <a:lnTo>
                      <a:pt x="1050" y="11"/>
                    </a:lnTo>
                    <a:lnTo>
                      <a:pt x="1067" y="23"/>
                    </a:lnTo>
                    <a:close/>
                  </a:path>
                </a:pathLst>
              </a:custGeom>
              <a:solidFill>
                <a:srgbClr val="DF4819"/>
              </a:solidFill>
              <a:ln w="9525">
                <a:noFill/>
                <a:round/>
                <a:headEnd/>
                <a:tailEnd/>
              </a:ln>
            </p:spPr>
            <p:txBody>
              <a:bodyPr/>
              <a:lstStyle/>
              <a:p>
                <a:endParaRPr lang="pt-BR"/>
              </a:p>
            </p:txBody>
          </p:sp>
          <p:sp>
            <p:nvSpPr>
              <p:cNvPr id="400651" name="Freeform 1291"/>
              <p:cNvSpPr>
                <a:spLocks/>
              </p:cNvSpPr>
              <p:nvPr/>
            </p:nvSpPr>
            <p:spPr bwMode="auto">
              <a:xfrm>
                <a:off x="1291" y="1551"/>
                <a:ext cx="1051" cy="23"/>
              </a:xfrm>
              <a:custGeom>
                <a:avLst/>
                <a:gdLst/>
                <a:ahLst/>
                <a:cxnLst>
                  <a:cxn ang="0">
                    <a:pos x="1051" y="23"/>
                  </a:cxn>
                  <a:cxn ang="0">
                    <a:pos x="7" y="23"/>
                  </a:cxn>
                  <a:cxn ang="0">
                    <a:pos x="3" y="12"/>
                  </a:cxn>
                  <a:cxn ang="0">
                    <a:pos x="0" y="0"/>
                  </a:cxn>
                  <a:cxn ang="0">
                    <a:pos x="1019" y="0"/>
                  </a:cxn>
                  <a:cxn ang="0">
                    <a:pos x="1036" y="12"/>
                  </a:cxn>
                  <a:cxn ang="0">
                    <a:pos x="1051" y="23"/>
                  </a:cxn>
                </a:cxnLst>
                <a:rect l="0" t="0" r="r" b="b"/>
                <a:pathLst>
                  <a:path w="1051" h="23">
                    <a:moveTo>
                      <a:pt x="1051" y="23"/>
                    </a:moveTo>
                    <a:lnTo>
                      <a:pt x="7" y="23"/>
                    </a:lnTo>
                    <a:lnTo>
                      <a:pt x="3" y="12"/>
                    </a:lnTo>
                    <a:lnTo>
                      <a:pt x="0" y="0"/>
                    </a:lnTo>
                    <a:lnTo>
                      <a:pt x="1019" y="0"/>
                    </a:lnTo>
                    <a:lnTo>
                      <a:pt x="1036" y="12"/>
                    </a:lnTo>
                    <a:lnTo>
                      <a:pt x="1051" y="23"/>
                    </a:lnTo>
                    <a:close/>
                  </a:path>
                </a:pathLst>
              </a:custGeom>
              <a:solidFill>
                <a:srgbClr val="DF4719"/>
              </a:solidFill>
              <a:ln w="9525">
                <a:noFill/>
                <a:round/>
                <a:headEnd/>
                <a:tailEnd/>
              </a:ln>
            </p:spPr>
            <p:txBody>
              <a:bodyPr/>
              <a:lstStyle/>
              <a:p>
                <a:endParaRPr lang="pt-BR"/>
              </a:p>
            </p:txBody>
          </p:sp>
          <p:sp>
            <p:nvSpPr>
              <p:cNvPr id="400652" name="Freeform 1292"/>
              <p:cNvSpPr>
                <a:spLocks/>
              </p:cNvSpPr>
              <p:nvPr/>
            </p:nvSpPr>
            <p:spPr bwMode="auto">
              <a:xfrm>
                <a:off x="1287" y="1540"/>
                <a:ext cx="1038" cy="23"/>
              </a:xfrm>
              <a:custGeom>
                <a:avLst/>
                <a:gdLst/>
                <a:ahLst/>
                <a:cxnLst>
                  <a:cxn ang="0">
                    <a:pos x="1038" y="23"/>
                  </a:cxn>
                  <a:cxn ang="0">
                    <a:pos x="7" y="23"/>
                  </a:cxn>
                  <a:cxn ang="0">
                    <a:pos x="6" y="11"/>
                  </a:cxn>
                  <a:cxn ang="0">
                    <a:pos x="2" y="1"/>
                  </a:cxn>
                  <a:cxn ang="0">
                    <a:pos x="0" y="0"/>
                  </a:cxn>
                  <a:cxn ang="0">
                    <a:pos x="0" y="0"/>
                  </a:cxn>
                  <a:cxn ang="0">
                    <a:pos x="1007" y="0"/>
                  </a:cxn>
                  <a:cxn ang="0">
                    <a:pos x="1023" y="11"/>
                  </a:cxn>
                  <a:cxn ang="0">
                    <a:pos x="1038" y="23"/>
                  </a:cxn>
                </a:cxnLst>
                <a:rect l="0" t="0" r="r" b="b"/>
                <a:pathLst>
                  <a:path w="1038" h="23">
                    <a:moveTo>
                      <a:pt x="1038" y="23"/>
                    </a:moveTo>
                    <a:lnTo>
                      <a:pt x="7" y="23"/>
                    </a:lnTo>
                    <a:lnTo>
                      <a:pt x="6" y="11"/>
                    </a:lnTo>
                    <a:lnTo>
                      <a:pt x="2" y="1"/>
                    </a:lnTo>
                    <a:lnTo>
                      <a:pt x="0" y="0"/>
                    </a:lnTo>
                    <a:lnTo>
                      <a:pt x="0" y="0"/>
                    </a:lnTo>
                    <a:lnTo>
                      <a:pt x="1007" y="0"/>
                    </a:lnTo>
                    <a:lnTo>
                      <a:pt x="1023" y="11"/>
                    </a:lnTo>
                    <a:lnTo>
                      <a:pt x="1038" y="23"/>
                    </a:lnTo>
                    <a:close/>
                  </a:path>
                </a:pathLst>
              </a:custGeom>
              <a:solidFill>
                <a:srgbClr val="DE461A"/>
              </a:solidFill>
              <a:ln w="9525">
                <a:noFill/>
                <a:round/>
                <a:headEnd/>
                <a:tailEnd/>
              </a:ln>
            </p:spPr>
            <p:txBody>
              <a:bodyPr/>
              <a:lstStyle/>
              <a:p>
                <a:endParaRPr lang="pt-BR"/>
              </a:p>
            </p:txBody>
          </p:sp>
          <p:sp>
            <p:nvSpPr>
              <p:cNvPr id="400653" name="Freeform 1293"/>
              <p:cNvSpPr>
                <a:spLocks/>
              </p:cNvSpPr>
              <p:nvPr/>
            </p:nvSpPr>
            <p:spPr bwMode="auto">
              <a:xfrm>
                <a:off x="1283" y="1526"/>
                <a:ext cx="1027" cy="25"/>
              </a:xfrm>
              <a:custGeom>
                <a:avLst/>
                <a:gdLst/>
                <a:ahLst/>
                <a:cxnLst>
                  <a:cxn ang="0">
                    <a:pos x="1027" y="25"/>
                  </a:cxn>
                  <a:cxn ang="0">
                    <a:pos x="8" y="25"/>
                  </a:cxn>
                  <a:cxn ang="0">
                    <a:pos x="6" y="19"/>
                  </a:cxn>
                  <a:cxn ang="0">
                    <a:pos x="6" y="15"/>
                  </a:cxn>
                  <a:cxn ang="0">
                    <a:pos x="2" y="8"/>
                  </a:cxn>
                  <a:cxn ang="0">
                    <a:pos x="0" y="0"/>
                  </a:cxn>
                  <a:cxn ang="0">
                    <a:pos x="996" y="0"/>
                  </a:cxn>
                  <a:cxn ang="0">
                    <a:pos x="1011" y="14"/>
                  </a:cxn>
                  <a:cxn ang="0">
                    <a:pos x="1027" y="25"/>
                  </a:cxn>
                </a:cxnLst>
                <a:rect l="0" t="0" r="r" b="b"/>
                <a:pathLst>
                  <a:path w="1027" h="25">
                    <a:moveTo>
                      <a:pt x="1027" y="25"/>
                    </a:moveTo>
                    <a:lnTo>
                      <a:pt x="8" y="25"/>
                    </a:lnTo>
                    <a:lnTo>
                      <a:pt x="6" y="19"/>
                    </a:lnTo>
                    <a:lnTo>
                      <a:pt x="6" y="15"/>
                    </a:lnTo>
                    <a:lnTo>
                      <a:pt x="2" y="8"/>
                    </a:lnTo>
                    <a:lnTo>
                      <a:pt x="0" y="0"/>
                    </a:lnTo>
                    <a:lnTo>
                      <a:pt x="996" y="0"/>
                    </a:lnTo>
                    <a:lnTo>
                      <a:pt x="1011" y="14"/>
                    </a:lnTo>
                    <a:lnTo>
                      <a:pt x="1027" y="25"/>
                    </a:lnTo>
                    <a:close/>
                  </a:path>
                </a:pathLst>
              </a:custGeom>
              <a:solidFill>
                <a:srgbClr val="DE451A"/>
              </a:solidFill>
              <a:ln w="9525">
                <a:noFill/>
                <a:round/>
                <a:headEnd/>
                <a:tailEnd/>
              </a:ln>
            </p:spPr>
            <p:txBody>
              <a:bodyPr/>
              <a:lstStyle/>
              <a:p>
                <a:endParaRPr lang="pt-BR"/>
              </a:p>
            </p:txBody>
          </p:sp>
          <p:sp>
            <p:nvSpPr>
              <p:cNvPr id="400654" name="Freeform 1294"/>
              <p:cNvSpPr>
                <a:spLocks/>
              </p:cNvSpPr>
              <p:nvPr/>
            </p:nvSpPr>
            <p:spPr bwMode="auto">
              <a:xfrm>
                <a:off x="1279" y="1515"/>
                <a:ext cx="1015" cy="25"/>
              </a:xfrm>
              <a:custGeom>
                <a:avLst/>
                <a:gdLst/>
                <a:ahLst/>
                <a:cxnLst>
                  <a:cxn ang="0">
                    <a:pos x="1015" y="25"/>
                  </a:cxn>
                  <a:cxn ang="0">
                    <a:pos x="8" y="25"/>
                  </a:cxn>
                  <a:cxn ang="0">
                    <a:pos x="4" y="11"/>
                  </a:cxn>
                  <a:cxn ang="0">
                    <a:pos x="0" y="0"/>
                  </a:cxn>
                  <a:cxn ang="0">
                    <a:pos x="987" y="0"/>
                  </a:cxn>
                  <a:cxn ang="0">
                    <a:pos x="1000" y="13"/>
                  </a:cxn>
                  <a:cxn ang="0">
                    <a:pos x="1015" y="25"/>
                  </a:cxn>
                </a:cxnLst>
                <a:rect l="0" t="0" r="r" b="b"/>
                <a:pathLst>
                  <a:path w="1015" h="25">
                    <a:moveTo>
                      <a:pt x="1015" y="25"/>
                    </a:moveTo>
                    <a:lnTo>
                      <a:pt x="8" y="25"/>
                    </a:lnTo>
                    <a:lnTo>
                      <a:pt x="4" y="11"/>
                    </a:lnTo>
                    <a:lnTo>
                      <a:pt x="0" y="0"/>
                    </a:lnTo>
                    <a:lnTo>
                      <a:pt x="987" y="0"/>
                    </a:lnTo>
                    <a:lnTo>
                      <a:pt x="1000" y="13"/>
                    </a:lnTo>
                    <a:lnTo>
                      <a:pt x="1015" y="25"/>
                    </a:lnTo>
                    <a:close/>
                  </a:path>
                </a:pathLst>
              </a:custGeom>
              <a:solidFill>
                <a:srgbClr val="DE451A"/>
              </a:solidFill>
              <a:ln w="9525">
                <a:noFill/>
                <a:round/>
                <a:headEnd/>
                <a:tailEnd/>
              </a:ln>
            </p:spPr>
            <p:txBody>
              <a:bodyPr/>
              <a:lstStyle/>
              <a:p>
                <a:endParaRPr lang="pt-BR"/>
              </a:p>
            </p:txBody>
          </p:sp>
          <p:sp>
            <p:nvSpPr>
              <p:cNvPr id="400655" name="Freeform 1295"/>
              <p:cNvSpPr>
                <a:spLocks/>
              </p:cNvSpPr>
              <p:nvPr/>
            </p:nvSpPr>
            <p:spPr bwMode="auto">
              <a:xfrm>
                <a:off x="1275" y="1503"/>
                <a:ext cx="1004" cy="23"/>
              </a:xfrm>
              <a:custGeom>
                <a:avLst/>
                <a:gdLst/>
                <a:ahLst/>
                <a:cxnLst>
                  <a:cxn ang="0">
                    <a:pos x="1004" y="23"/>
                  </a:cxn>
                  <a:cxn ang="0">
                    <a:pos x="8" y="23"/>
                  </a:cxn>
                  <a:cxn ang="0">
                    <a:pos x="4" y="12"/>
                  </a:cxn>
                  <a:cxn ang="0">
                    <a:pos x="0" y="0"/>
                  </a:cxn>
                  <a:cxn ang="0">
                    <a:pos x="977" y="0"/>
                  </a:cxn>
                  <a:cxn ang="0">
                    <a:pos x="991" y="14"/>
                  </a:cxn>
                  <a:cxn ang="0">
                    <a:pos x="1004" y="23"/>
                  </a:cxn>
                </a:cxnLst>
                <a:rect l="0" t="0" r="r" b="b"/>
                <a:pathLst>
                  <a:path w="1004" h="23">
                    <a:moveTo>
                      <a:pt x="1004" y="23"/>
                    </a:moveTo>
                    <a:lnTo>
                      <a:pt x="8" y="23"/>
                    </a:lnTo>
                    <a:lnTo>
                      <a:pt x="4" y="12"/>
                    </a:lnTo>
                    <a:lnTo>
                      <a:pt x="0" y="0"/>
                    </a:lnTo>
                    <a:lnTo>
                      <a:pt x="977" y="0"/>
                    </a:lnTo>
                    <a:lnTo>
                      <a:pt x="991" y="14"/>
                    </a:lnTo>
                    <a:lnTo>
                      <a:pt x="1004" y="23"/>
                    </a:lnTo>
                    <a:close/>
                  </a:path>
                </a:pathLst>
              </a:custGeom>
              <a:solidFill>
                <a:srgbClr val="DE441A"/>
              </a:solidFill>
              <a:ln w="9525">
                <a:noFill/>
                <a:round/>
                <a:headEnd/>
                <a:tailEnd/>
              </a:ln>
            </p:spPr>
            <p:txBody>
              <a:bodyPr/>
              <a:lstStyle/>
              <a:p>
                <a:endParaRPr lang="pt-BR"/>
              </a:p>
            </p:txBody>
          </p:sp>
          <p:sp>
            <p:nvSpPr>
              <p:cNvPr id="400656" name="Freeform 1296"/>
              <p:cNvSpPr>
                <a:spLocks/>
              </p:cNvSpPr>
              <p:nvPr/>
            </p:nvSpPr>
            <p:spPr bwMode="auto">
              <a:xfrm>
                <a:off x="1273" y="1492"/>
                <a:ext cx="993" cy="23"/>
              </a:xfrm>
              <a:custGeom>
                <a:avLst/>
                <a:gdLst/>
                <a:ahLst/>
                <a:cxnLst>
                  <a:cxn ang="0">
                    <a:pos x="993" y="23"/>
                  </a:cxn>
                  <a:cxn ang="0">
                    <a:pos x="6" y="23"/>
                  </a:cxn>
                  <a:cxn ang="0">
                    <a:pos x="2" y="11"/>
                  </a:cxn>
                  <a:cxn ang="0">
                    <a:pos x="0" y="0"/>
                  </a:cxn>
                  <a:cxn ang="0">
                    <a:pos x="966" y="0"/>
                  </a:cxn>
                  <a:cxn ang="0">
                    <a:pos x="979" y="11"/>
                  </a:cxn>
                  <a:cxn ang="0">
                    <a:pos x="993" y="23"/>
                  </a:cxn>
                </a:cxnLst>
                <a:rect l="0" t="0" r="r" b="b"/>
                <a:pathLst>
                  <a:path w="993" h="23">
                    <a:moveTo>
                      <a:pt x="993" y="23"/>
                    </a:moveTo>
                    <a:lnTo>
                      <a:pt x="6" y="23"/>
                    </a:lnTo>
                    <a:lnTo>
                      <a:pt x="2" y="11"/>
                    </a:lnTo>
                    <a:lnTo>
                      <a:pt x="0" y="0"/>
                    </a:lnTo>
                    <a:lnTo>
                      <a:pt x="966" y="0"/>
                    </a:lnTo>
                    <a:lnTo>
                      <a:pt x="979" y="11"/>
                    </a:lnTo>
                    <a:lnTo>
                      <a:pt x="993" y="23"/>
                    </a:lnTo>
                    <a:close/>
                  </a:path>
                </a:pathLst>
              </a:custGeom>
              <a:solidFill>
                <a:srgbClr val="DE441A"/>
              </a:solidFill>
              <a:ln w="9525">
                <a:noFill/>
                <a:round/>
                <a:headEnd/>
                <a:tailEnd/>
              </a:ln>
            </p:spPr>
            <p:txBody>
              <a:bodyPr/>
              <a:lstStyle/>
              <a:p>
                <a:endParaRPr lang="pt-BR"/>
              </a:p>
            </p:txBody>
          </p:sp>
          <p:sp>
            <p:nvSpPr>
              <p:cNvPr id="400657" name="Freeform 1297"/>
              <p:cNvSpPr>
                <a:spLocks/>
              </p:cNvSpPr>
              <p:nvPr/>
            </p:nvSpPr>
            <p:spPr bwMode="auto">
              <a:xfrm>
                <a:off x="1271" y="1480"/>
                <a:ext cx="981" cy="23"/>
              </a:xfrm>
              <a:custGeom>
                <a:avLst/>
                <a:gdLst/>
                <a:ahLst/>
                <a:cxnLst>
                  <a:cxn ang="0">
                    <a:pos x="981" y="23"/>
                  </a:cxn>
                  <a:cxn ang="0">
                    <a:pos x="4" y="23"/>
                  </a:cxn>
                  <a:cxn ang="0">
                    <a:pos x="2" y="12"/>
                  </a:cxn>
                  <a:cxn ang="0">
                    <a:pos x="0" y="0"/>
                  </a:cxn>
                  <a:cxn ang="0">
                    <a:pos x="954" y="0"/>
                  </a:cxn>
                  <a:cxn ang="0">
                    <a:pos x="968" y="12"/>
                  </a:cxn>
                  <a:cxn ang="0">
                    <a:pos x="981" y="23"/>
                  </a:cxn>
                </a:cxnLst>
                <a:rect l="0" t="0" r="r" b="b"/>
                <a:pathLst>
                  <a:path w="981" h="23">
                    <a:moveTo>
                      <a:pt x="981" y="23"/>
                    </a:moveTo>
                    <a:lnTo>
                      <a:pt x="4" y="23"/>
                    </a:lnTo>
                    <a:lnTo>
                      <a:pt x="2" y="12"/>
                    </a:lnTo>
                    <a:lnTo>
                      <a:pt x="0" y="0"/>
                    </a:lnTo>
                    <a:lnTo>
                      <a:pt x="954" y="0"/>
                    </a:lnTo>
                    <a:lnTo>
                      <a:pt x="968" y="12"/>
                    </a:lnTo>
                    <a:lnTo>
                      <a:pt x="981" y="23"/>
                    </a:lnTo>
                    <a:close/>
                  </a:path>
                </a:pathLst>
              </a:custGeom>
              <a:solidFill>
                <a:srgbClr val="DE431A"/>
              </a:solidFill>
              <a:ln w="9525">
                <a:noFill/>
                <a:round/>
                <a:headEnd/>
                <a:tailEnd/>
              </a:ln>
            </p:spPr>
            <p:txBody>
              <a:bodyPr/>
              <a:lstStyle/>
              <a:p>
                <a:endParaRPr lang="pt-BR"/>
              </a:p>
            </p:txBody>
          </p:sp>
          <p:sp>
            <p:nvSpPr>
              <p:cNvPr id="400658" name="Freeform 1298"/>
              <p:cNvSpPr>
                <a:spLocks/>
              </p:cNvSpPr>
              <p:nvPr/>
            </p:nvSpPr>
            <p:spPr bwMode="auto">
              <a:xfrm>
                <a:off x="1270" y="1469"/>
                <a:ext cx="969" cy="23"/>
              </a:xfrm>
              <a:custGeom>
                <a:avLst/>
                <a:gdLst/>
                <a:ahLst/>
                <a:cxnLst>
                  <a:cxn ang="0">
                    <a:pos x="969" y="23"/>
                  </a:cxn>
                  <a:cxn ang="0">
                    <a:pos x="3" y="23"/>
                  </a:cxn>
                  <a:cxn ang="0">
                    <a:pos x="1" y="11"/>
                  </a:cxn>
                  <a:cxn ang="0">
                    <a:pos x="0" y="0"/>
                  </a:cxn>
                  <a:cxn ang="0">
                    <a:pos x="944" y="0"/>
                  </a:cxn>
                  <a:cxn ang="0">
                    <a:pos x="955" y="11"/>
                  </a:cxn>
                  <a:cxn ang="0">
                    <a:pos x="969" y="23"/>
                  </a:cxn>
                </a:cxnLst>
                <a:rect l="0" t="0" r="r" b="b"/>
                <a:pathLst>
                  <a:path w="969" h="23">
                    <a:moveTo>
                      <a:pt x="969" y="23"/>
                    </a:moveTo>
                    <a:lnTo>
                      <a:pt x="3" y="23"/>
                    </a:lnTo>
                    <a:lnTo>
                      <a:pt x="1" y="11"/>
                    </a:lnTo>
                    <a:lnTo>
                      <a:pt x="0" y="0"/>
                    </a:lnTo>
                    <a:lnTo>
                      <a:pt x="944" y="0"/>
                    </a:lnTo>
                    <a:lnTo>
                      <a:pt x="955" y="11"/>
                    </a:lnTo>
                    <a:lnTo>
                      <a:pt x="969" y="23"/>
                    </a:lnTo>
                    <a:close/>
                  </a:path>
                </a:pathLst>
              </a:custGeom>
              <a:solidFill>
                <a:srgbClr val="DE421A"/>
              </a:solidFill>
              <a:ln w="9525">
                <a:noFill/>
                <a:round/>
                <a:headEnd/>
                <a:tailEnd/>
              </a:ln>
            </p:spPr>
            <p:txBody>
              <a:bodyPr/>
              <a:lstStyle/>
              <a:p>
                <a:endParaRPr lang="pt-BR"/>
              </a:p>
            </p:txBody>
          </p:sp>
        </p:grpSp>
        <p:sp>
          <p:nvSpPr>
            <p:cNvPr id="400659" name="Freeform 1299"/>
            <p:cNvSpPr>
              <a:spLocks/>
            </p:cNvSpPr>
            <p:nvPr/>
          </p:nvSpPr>
          <p:spPr bwMode="auto">
            <a:xfrm>
              <a:off x="746" y="1348"/>
              <a:ext cx="570" cy="13"/>
            </a:xfrm>
            <a:custGeom>
              <a:avLst/>
              <a:gdLst/>
              <a:ahLst/>
              <a:cxnLst>
                <a:cxn ang="0">
                  <a:pos x="957" y="23"/>
                </a:cxn>
                <a:cxn ang="0">
                  <a:pos x="3" y="23"/>
                </a:cxn>
                <a:cxn ang="0">
                  <a:pos x="2" y="12"/>
                </a:cxn>
                <a:cxn ang="0">
                  <a:pos x="0" y="0"/>
                </a:cxn>
                <a:cxn ang="0">
                  <a:pos x="934" y="0"/>
                </a:cxn>
                <a:cxn ang="0">
                  <a:pos x="946" y="12"/>
                </a:cxn>
                <a:cxn ang="0">
                  <a:pos x="957" y="23"/>
                </a:cxn>
              </a:cxnLst>
              <a:rect l="0" t="0" r="r" b="b"/>
              <a:pathLst>
                <a:path w="957" h="23">
                  <a:moveTo>
                    <a:pt x="957" y="23"/>
                  </a:moveTo>
                  <a:lnTo>
                    <a:pt x="3" y="23"/>
                  </a:lnTo>
                  <a:lnTo>
                    <a:pt x="2" y="12"/>
                  </a:lnTo>
                  <a:lnTo>
                    <a:pt x="0" y="0"/>
                  </a:lnTo>
                  <a:lnTo>
                    <a:pt x="934" y="0"/>
                  </a:lnTo>
                  <a:lnTo>
                    <a:pt x="946" y="12"/>
                  </a:lnTo>
                  <a:lnTo>
                    <a:pt x="957" y="23"/>
                  </a:lnTo>
                  <a:close/>
                </a:path>
              </a:pathLst>
            </a:custGeom>
            <a:solidFill>
              <a:srgbClr val="DE411A"/>
            </a:solidFill>
            <a:ln w="9525">
              <a:noFill/>
              <a:round/>
              <a:headEnd/>
              <a:tailEnd/>
            </a:ln>
          </p:spPr>
          <p:txBody>
            <a:bodyPr/>
            <a:lstStyle/>
            <a:p>
              <a:endParaRPr lang="pt-BR"/>
            </a:p>
          </p:txBody>
        </p:sp>
        <p:sp>
          <p:nvSpPr>
            <p:cNvPr id="400660" name="Freeform 1300"/>
            <p:cNvSpPr>
              <a:spLocks/>
            </p:cNvSpPr>
            <p:nvPr/>
          </p:nvSpPr>
          <p:spPr bwMode="auto">
            <a:xfrm>
              <a:off x="746" y="1341"/>
              <a:ext cx="564" cy="13"/>
            </a:xfrm>
            <a:custGeom>
              <a:avLst/>
              <a:gdLst/>
              <a:ahLst/>
              <a:cxnLst>
                <a:cxn ang="0">
                  <a:pos x="946" y="23"/>
                </a:cxn>
                <a:cxn ang="0">
                  <a:pos x="2" y="23"/>
                </a:cxn>
                <a:cxn ang="0">
                  <a:pos x="0" y="11"/>
                </a:cxn>
                <a:cxn ang="0">
                  <a:pos x="0" y="0"/>
                </a:cxn>
                <a:cxn ang="0">
                  <a:pos x="923" y="0"/>
                </a:cxn>
                <a:cxn ang="0">
                  <a:pos x="934" y="11"/>
                </a:cxn>
                <a:cxn ang="0">
                  <a:pos x="946" y="23"/>
                </a:cxn>
              </a:cxnLst>
              <a:rect l="0" t="0" r="r" b="b"/>
              <a:pathLst>
                <a:path w="946" h="23">
                  <a:moveTo>
                    <a:pt x="946" y="23"/>
                  </a:moveTo>
                  <a:lnTo>
                    <a:pt x="2" y="23"/>
                  </a:lnTo>
                  <a:lnTo>
                    <a:pt x="0" y="11"/>
                  </a:lnTo>
                  <a:lnTo>
                    <a:pt x="0" y="0"/>
                  </a:lnTo>
                  <a:lnTo>
                    <a:pt x="923" y="0"/>
                  </a:lnTo>
                  <a:lnTo>
                    <a:pt x="934" y="11"/>
                  </a:lnTo>
                  <a:lnTo>
                    <a:pt x="946" y="23"/>
                  </a:lnTo>
                  <a:close/>
                </a:path>
              </a:pathLst>
            </a:custGeom>
            <a:solidFill>
              <a:srgbClr val="DE411A"/>
            </a:solidFill>
            <a:ln w="9525">
              <a:noFill/>
              <a:round/>
              <a:headEnd/>
              <a:tailEnd/>
            </a:ln>
          </p:spPr>
          <p:txBody>
            <a:bodyPr/>
            <a:lstStyle/>
            <a:p>
              <a:endParaRPr lang="pt-BR"/>
            </a:p>
          </p:txBody>
        </p:sp>
        <p:sp>
          <p:nvSpPr>
            <p:cNvPr id="400661" name="Freeform 1301"/>
            <p:cNvSpPr>
              <a:spLocks/>
            </p:cNvSpPr>
            <p:nvPr/>
          </p:nvSpPr>
          <p:spPr bwMode="auto">
            <a:xfrm>
              <a:off x="746" y="1334"/>
              <a:ext cx="557" cy="14"/>
            </a:xfrm>
            <a:custGeom>
              <a:avLst/>
              <a:gdLst/>
              <a:ahLst/>
              <a:cxnLst>
                <a:cxn ang="0">
                  <a:pos x="934" y="23"/>
                </a:cxn>
                <a:cxn ang="0">
                  <a:pos x="0" y="23"/>
                </a:cxn>
                <a:cxn ang="0">
                  <a:pos x="0" y="12"/>
                </a:cxn>
                <a:cxn ang="0">
                  <a:pos x="0" y="0"/>
                </a:cxn>
                <a:cxn ang="0">
                  <a:pos x="911" y="0"/>
                </a:cxn>
                <a:cxn ang="0">
                  <a:pos x="923" y="12"/>
                </a:cxn>
                <a:cxn ang="0">
                  <a:pos x="934" y="23"/>
                </a:cxn>
              </a:cxnLst>
              <a:rect l="0" t="0" r="r" b="b"/>
              <a:pathLst>
                <a:path w="934" h="23">
                  <a:moveTo>
                    <a:pt x="934" y="23"/>
                  </a:moveTo>
                  <a:lnTo>
                    <a:pt x="0" y="23"/>
                  </a:lnTo>
                  <a:lnTo>
                    <a:pt x="0" y="12"/>
                  </a:lnTo>
                  <a:lnTo>
                    <a:pt x="0" y="0"/>
                  </a:lnTo>
                  <a:lnTo>
                    <a:pt x="911" y="0"/>
                  </a:lnTo>
                  <a:lnTo>
                    <a:pt x="923" y="12"/>
                  </a:lnTo>
                  <a:lnTo>
                    <a:pt x="934" y="23"/>
                  </a:lnTo>
                  <a:close/>
                </a:path>
              </a:pathLst>
            </a:custGeom>
            <a:solidFill>
              <a:srgbClr val="DE401A"/>
            </a:solidFill>
            <a:ln w="9525">
              <a:noFill/>
              <a:round/>
              <a:headEnd/>
              <a:tailEnd/>
            </a:ln>
          </p:spPr>
          <p:txBody>
            <a:bodyPr/>
            <a:lstStyle/>
            <a:p>
              <a:endParaRPr lang="pt-BR"/>
            </a:p>
          </p:txBody>
        </p:sp>
        <p:sp>
          <p:nvSpPr>
            <p:cNvPr id="400662" name="Freeform 1302"/>
            <p:cNvSpPr>
              <a:spLocks/>
            </p:cNvSpPr>
            <p:nvPr/>
          </p:nvSpPr>
          <p:spPr bwMode="auto">
            <a:xfrm>
              <a:off x="746" y="1327"/>
              <a:ext cx="550" cy="14"/>
            </a:xfrm>
            <a:custGeom>
              <a:avLst/>
              <a:gdLst/>
              <a:ahLst/>
              <a:cxnLst>
                <a:cxn ang="0">
                  <a:pos x="923" y="23"/>
                </a:cxn>
                <a:cxn ang="0">
                  <a:pos x="0" y="23"/>
                </a:cxn>
                <a:cxn ang="0">
                  <a:pos x="0" y="11"/>
                </a:cxn>
                <a:cxn ang="0">
                  <a:pos x="2" y="0"/>
                </a:cxn>
                <a:cxn ang="0">
                  <a:pos x="900" y="0"/>
                </a:cxn>
                <a:cxn ang="0">
                  <a:pos x="911" y="11"/>
                </a:cxn>
                <a:cxn ang="0">
                  <a:pos x="923" y="23"/>
                </a:cxn>
              </a:cxnLst>
              <a:rect l="0" t="0" r="r" b="b"/>
              <a:pathLst>
                <a:path w="923" h="23">
                  <a:moveTo>
                    <a:pt x="923" y="23"/>
                  </a:moveTo>
                  <a:lnTo>
                    <a:pt x="0" y="23"/>
                  </a:lnTo>
                  <a:lnTo>
                    <a:pt x="0" y="11"/>
                  </a:lnTo>
                  <a:lnTo>
                    <a:pt x="2" y="0"/>
                  </a:lnTo>
                  <a:lnTo>
                    <a:pt x="900" y="0"/>
                  </a:lnTo>
                  <a:lnTo>
                    <a:pt x="911" y="11"/>
                  </a:lnTo>
                  <a:lnTo>
                    <a:pt x="923" y="23"/>
                  </a:lnTo>
                  <a:close/>
                </a:path>
              </a:pathLst>
            </a:custGeom>
            <a:solidFill>
              <a:srgbClr val="DD401A"/>
            </a:solidFill>
            <a:ln w="9525">
              <a:noFill/>
              <a:round/>
              <a:headEnd/>
              <a:tailEnd/>
            </a:ln>
          </p:spPr>
          <p:txBody>
            <a:bodyPr/>
            <a:lstStyle/>
            <a:p>
              <a:endParaRPr lang="pt-BR"/>
            </a:p>
          </p:txBody>
        </p:sp>
        <p:sp>
          <p:nvSpPr>
            <p:cNvPr id="400663" name="Freeform 1303"/>
            <p:cNvSpPr>
              <a:spLocks/>
            </p:cNvSpPr>
            <p:nvPr/>
          </p:nvSpPr>
          <p:spPr bwMode="auto">
            <a:xfrm>
              <a:off x="746" y="1319"/>
              <a:ext cx="542" cy="15"/>
            </a:xfrm>
            <a:custGeom>
              <a:avLst/>
              <a:gdLst/>
              <a:ahLst/>
              <a:cxnLst>
                <a:cxn ang="0">
                  <a:pos x="911" y="25"/>
                </a:cxn>
                <a:cxn ang="0">
                  <a:pos x="0" y="25"/>
                </a:cxn>
                <a:cxn ang="0">
                  <a:pos x="2" y="12"/>
                </a:cxn>
                <a:cxn ang="0">
                  <a:pos x="2" y="0"/>
                </a:cxn>
                <a:cxn ang="0">
                  <a:pos x="888" y="0"/>
                </a:cxn>
                <a:cxn ang="0">
                  <a:pos x="900" y="14"/>
                </a:cxn>
                <a:cxn ang="0">
                  <a:pos x="911" y="25"/>
                </a:cxn>
              </a:cxnLst>
              <a:rect l="0" t="0" r="r" b="b"/>
              <a:pathLst>
                <a:path w="911" h="25">
                  <a:moveTo>
                    <a:pt x="911" y="25"/>
                  </a:moveTo>
                  <a:lnTo>
                    <a:pt x="0" y="25"/>
                  </a:lnTo>
                  <a:lnTo>
                    <a:pt x="2" y="12"/>
                  </a:lnTo>
                  <a:lnTo>
                    <a:pt x="2" y="0"/>
                  </a:lnTo>
                  <a:lnTo>
                    <a:pt x="888" y="0"/>
                  </a:lnTo>
                  <a:lnTo>
                    <a:pt x="900" y="14"/>
                  </a:lnTo>
                  <a:lnTo>
                    <a:pt x="911" y="25"/>
                  </a:lnTo>
                  <a:close/>
                </a:path>
              </a:pathLst>
            </a:custGeom>
            <a:solidFill>
              <a:srgbClr val="DD3F1B"/>
            </a:solidFill>
            <a:ln w="9525">
              <a:noFill/>
              <a:round/>
              <a:headEnd/>
              <a:tailEnd/>
            </a:ln>
          </p:spPr>
          <p:txBody>
            <a:bodyPr/>
            <a:lstStyle/>
            <a:p>
              <a:endParaRPr lang="pt-BR"/>
            </a:p>
          </p:txBody>
        </p:sp>
        <p:sp>
          <p:nvSpPr>
            <p:cNvPr id="400664" name="Freeform 1304"/>
            <p:cNvSpPr>
              <a:spLocks/>
            </p:cNvSpPr>
            <p:nvPr/>
          </p:nvSpPr>
          <p:spPr bwMode="auto">
            <a:xfrm>
              <a:off x="747" y="1312"/>
              <a:ext cx="535" cy="15"/>
            </a:xfrm>
            <a:custGeom>
              <a:avLst/>
              <a:gdLst/>
              <a:ahLst/>
              <a:cxnLst>
                <a:cxn ang="0">
                  <a:pos x="898" y="25"/>
                </a:cxn>
                <a:cxn ang="0">
                  <a:pos x="0" y="25"/>
                </a:cxn>
                <a:cxn ang="0">
                  <a:pos x="0" y="11"/>
                </a:cxn>
                <a:cxn ang="0">
                  <a:pos x="3" y="0"/>
                </a:cxn>
                <a:cxn ang="0">
                  <a:pos x="875" y="0"/>
                </a:cxn>
                <a:cxn ang="0">
                  <a:pos x="886" y="13"/>
                </a:cxn>
                <a:cxn ang="0">
                  <a:pos x="898" y="25"/>
                </a:cxn>
              </a:cxnLst>
              <a:rect l="0" t="0" r="r" b="b"/>
              <a:pathLst>
                <a:path w="898" h="25">
                  <a:moveTo>
                    <a:pt x="898" y="25"/>
                  </a:moveTo>
                  <a:lnTo>
                    <a:pt x="0" y="25"/>
                  </a:lnTo>
                  <a:lnTo>
                    <a:pt x="0" y="11"/>
                  </a:lnTo>
                  <a:lnTo>
                    <a:pt x="3" y="0"/>
                  </a:lnTo>
                  <a:lnTo>
                    <a:pt x="875" y="0"/>
                  </a:lnTo>
                  <a:lnTo>
                    <a:pt x="886" y="13"/>
                  </a:lnTo>
                  <a:lnTo>
                    <a:pt x="898" y="25"/>
                  </a:lnTo>
                  <a:close/>
                </a:path>
              </a:pathLst>
            </a:custGeom>
            <a:solidFill>
              <a:srgbClr val="DD3E1B"/>
            </a:solidFill>
            <a:ln w="9525">
              <a:noFill/>
              <a:round/>
              <a:headEnd/>
              <a:tailEnd/>
            </a:ln>
          </p:spPr>
          <p:txBody>
            <a:bodyPr/>
            <a:lstStyle/>
            <a:p>
              <a:endParaRPr lang="pt-BR"/>
            </a:p>
          </p:txBody>
        </p:sp>
        <p:sp>
          <p:nvSpPr>
            <p:cNvPr id="400665" name="Freeform 1305"/>
            <p:cNvSpPr>
              <a:spLocks/>
            </p:cNvSpPr>
            <p:nvPr/>
          </p:nvSpPr>
          <p:spPr bwMode="auto">
            <a:xfrm>
              <a:off x="747" y="1305"/>
              <a:ext cx="528" cy="14"/>
            </a:xfrm>
            <a:custGeom>
              <a:avLst/>
              <a:gdLst/>
              <a:ahLst/>
              <a:cxnLst>
                <a:cxn ang="0">
                  <a:pos x="886" y="23"/>
                </a:cxn>
                <a:cxn ang="0">
                  <a:pos x="0" y="23"/>
                </a:cxn>
                <a:cxn ang="0">
                  <a:pos x="3" y="12"/>
                </a:cxn>
                <a:cxn ang="0">
                  <a:pos x="5" y="0"/>
                </a:cxn>
                <a:cxn ang="0">
                  <a:pos x="865" y="0"/>
                </a:cxn>
                <a:cxn ang="0">
                  <a:pos x="877" y="12"/>
                </a:cxn>
                <a:cxn ang="0">
                  <a:pos x="886" y="23"/>
                </a:cxn>
              </a:cxnLst>
              <a:rect l="0" t="0" r="r" b="b"/>
              <a:pathLst>
                <a:path w="886" h="23">
                  <a:moveTo>
                    <a:pt x="886" y="23"/>
                  </a:moveTo>
                  <a:lnTo>
                    <a:pt x="0" y="23"/>
                  </a:lnTo>
                  <a:lnTo>
                    <a:pt x="3" y="12"/>
                  </a:lnTo>
                  <a:lnTo>
                    <a:pt x="5" y="0"/>
                  </a:lnTo>
                  <a:lnTo>
                    <a:pt x="865" y="0"/>
                  </a:lnTo>
                  <a:lnTo>
                    <a:pt x="877" y="12"/>
                  </a:lnTo>
                  <a:lnTo>
                    <a:pt x="886" y="23"/>
                  </a:lnTo>
                  <a:close/>
                </a:path>
              </a:pathLst>
            </a:custGeom>
            <a:solidFill>
              <a:srgbClr val="DD3D1B"/>
            </a:solidFill>
            <a:ln w="9525">
              <a:noFill/>
              <a:round/>
              <a:headEnd/>
              <a:tailEnd/>
            </a:ln>
          </p:spPr>
          <p:txBody>
            <a:bodyPr/>
            <a:lstStyle/>
            <a:p>
              <a:endParaRPr lang="pt-BR"/>
            </a:p>
          </p:txBody>
        </p:sp>
        <p:sp>
          <p:nvSpPr>
            <p:cNvPr id="400666" name="Freeform 1306"/>
            <p:cNvSpPr>
              <a:spLocks/>
            </p:cNvSpPr>
            <p:nvPr/>
          </p:nvSpPr>
          <p:spPr bwMode="auto">
            <a:xfrm>
              <a:off x="748" y="1298"/>
              <a:ext cx="521" cy="14"/>
            </a:xfrm>
            <a:custGeom>
              <a:avLst/>
              <a:gdLst/>
              <a:ahLst/>
              <a:cxnLst>
                <a:cxn ang="0">
                  <a:pos x="872" y="23"/>
                </a:cxn>
                <a:cxn ang="0">
                  <a:pos x="0" y="23"/>
                </a:cxn>
                <a:cxn ang="0">
                  <a:pos x="2" y="11"/>
                </a:cxn>
                <a:cxn ang="0">
                  <a:pos x="6" y="0"/>
                </a:cxn>
                <a:cxn ang="0">
                  <a:pos x="852" y="0"/>
                </a:cxn>
                <a:cxn ang="0">
                  <a:pos x="862" y="11"/>
                </a:cxn>
                <a:cxn ang="0">
                  <a:pos x="872" y="23"/>
                </a:cxn>
              </a:cxnLst>
              <a:rect l="0" t="0" r="r" b="b"/>
              <a:pathLst>
                <a:path w="872" h="23">
                  <a:moveTo>
                    <a:pt x="872" y="23"/>
                  </a:moveTo>
                  <a:lnTo>
                    <a:pt x="0" y="23"/>
                  </a:lnTo>
                  <a:lnTo>
                    <a:pt x="2" y="11"/>
                  </a:lnTo>
                  <a:lnTo>
                    <a:pt x="6" y="0"/>
                  </a:lnTo>
                  <a:lnTo>
                    <a:pt x="852" y="0"/>
                  </a:lnTo>
                  <a:lnTo>
                    <a:pt x="862" y="11"/>
                  </a:lnTo>
                  <a:lnTo>
                    <a:pt x="872" y="23"/>
                  </a:lnTo>
                  <a:close/>
                </a:path>
              </a:pathLst>
            </a:custGeom>
            <a:solidFill>
              <a:srgbClr val="DD3D1B"/>
            </a:solidFill>
            <a:ln w="9525">
              <a:noFill/>
              <a:round/>
              <a:headEnd/>
              <a:tailEnd/>
            </a:ln>
          </p:spPr>
          <p:txBody>
            <a:bodyPr/>
            <a:lstStyle/>
            <a:p>
              <a:endParaRPr lang="pt-BR"/>
            </a:p>
          </p:txBody>
        </p:sp>
        <p:sp>
          <p:nvSpPr>
            <p:cNvPr id="400667" name="Freeform 1307"/>
            <p:cNvSpPr>
              <a:spLocks/>
            </p:cNvSpPr>
            <p:nvPr/>
          </p:nvSpPr>
          <p:spPr bwMode="auto">
            <a:xfrm>
              <a:off x="750" y="1292"/>
              <a:ext cx="513" cy="13"/>
            </a:xfrm>
            <a:custGeom>
              <a:avLst/>
              <a:gdLst/>
              <a:ahLst/>
              <a:cxnLst>
                <a:cxn ang="0">
                  <a:pos x="860" y="23"/>
                </a:cxn>
                <a:cxn ang="0">
                  <a:pos x="0" y="23"/>
                </a:cxn>
                <a:cxn ang="0">
                  <a:pos x="4" y="12"/>
                </a:cxn>
                <a:cxn ang="0">
                  <a:pos x="10" y="0"/>
                </a:cxn>
                <a:cxn ang="0">
                  <a:pos x="839" y="0"/>
                </a:cxn>
                <a:cxn ang="0">
                  <a:pos x="850" y="12"/>
                </a:cxn>
                <a:cxn ang="0">
                  <a:pos x="860" y="23"/>
                </a:cxn>
              </a:cxnLst>
              <a:rect l="0" t="0" r="r" b="b"/>
              <a:pathLst>
                <a:path w="860" h="23">
                  <a:moveTo>
                    <a:pt x="860" y="23"/>
                  </a:moveTo>
                  <a:lnTo>
                    <a:pt x="0" y="23"/>
                  </a:lnTo>
                  <a:lnTo>
                    <a:pt x="4" y="12"/>
                  </a:lnTo>
                  <a:lnTo>
                    <a:pt x="10" y="0"/>
                  </a:lnTo>
                  <a:lnTo>
                    <a:pt x="839" y="0"/>
                  </a:lnTo>
                  <a:lnTo>
                    <a:pt x="850" y="12"/>
                  </a:lnTo>
                  <a:lnTo>
                    <a:pt x="860" y="23"/>
                  </a:lnTo>
                  <a:close/>
                </a:path>
              </a:pathLst>
            </a:custGeom>
            <a:solidFill>
              <a:srgbClr val="DD3C1B"/>
            </a:solidFill>
            <a:ln w="9525">
              <a:noFill/>
              <a:round/>
              <a:headEnd/>
              <a:tailEnd/>
            </a:ln>
          </p:spPr>
          <p:txBody>
            <a:bodyPr/>
            <a:lstStyle/>
            <a:p>
              <a:endParaRPr lang="pt-BR"/>
            </a:p>
          </p:txBody>
        </p:sp>
        <p:sp>
          <p:nvSpPr>
            <p:cNvPr id="400668" name="Freeform 1308"/>
            <p:cNvSpPr>
              <a:spLocks/>
            </p:cNvSpPr>
            <p:nvPr/>
          </p:nvSpPr>
          <p:spPr bwMode="auto">
            <a:xfrm>
              <a:off x="753" y="1285"/>
              <a:ext cx="504" cy="13"/>
            </a:xfrm>
            <a:custGeom>
              <a:avLst/>
              <a:gdLst/>
              <a:ahLst/>
              <a:cxnLst>
                <a:cxn ang="0">
                  <a:pos x="846" y="23"/>
                </a:cxn>
                <a:cxn ang="0">
                  <a:pos x="0" y="23"/>
                </a:cxn>
                <a:cxn ang="0">
                  <a:pos x="6" y="11"/>
                </a:cxn>
                <a:cxn ang="0">
                  <a:pos x="12" y="0"/>
                </a:cxn>
                <a:cxn ang="0">
                  <a:pos x="825" y="0"/>
                </a:cxn>
                <a:cxn ang="0">
                  <a:pos x="825" y="1"/>
                </a:cxn>
                <a:cxn ang="0">
                  <a:pos x="827" y="1"/>
                </a:cxn>
                <a:cxn ang="0">
                  <a:pos x="837" y="13"/>
                </a:cxn>
                <a:cxn ang="0">
                  <a:pos x="846" y="23"/>
                </a:cxn>
              </a:cxnLst>
              <a:rect l="0" t="0" r="r" b="b"/>
              <a:pathLst>
                <a:path w="846" h="23">
                  <a:moveTo>
                    <a:pt x="846" y="23"/>
                  </a:moveTo>
                  <a:lnTo>
                    <a:pt x="0" y="23"/>
                  </a:lnTo>
                  <a:lnTo>
                    <a:pt x="6" y="11"/>
                  </a:lnTo>
                  <a:lnTo>
                    <a:pt x="12" y="0"/>
                  </a:lnTo>
                  <a:lnTo>
                    <a:pt x="825" y="0"/>
                  </a:lnTo>
                  <a:lnTo>
                    <a:pt x="825" y="1"/>
                  </a:lnTo>
                  <a:lnTo>
                    <a:pt x="827" y="1"/>
                  </a:lnTo>
                  <a:lnTo>
                    <a:pt x="837" y="13"/>
                  </a:lnTo>
                  <a:lnTo>
                    <a:pt x="846" y="23"/>
                  </a:lnTo>
                  <a:close/>
                </a:path>
              </a:pathLst>
            </a:custGeom>
            <a:solidFill>
              <a:srgbClr val="DD3B1B"/>
            </a:solidFill>
            <a:ln w="9525">
              <a:noFill/>
              <a:round/>
              <a:headEnd/>
              <a:tailEnd/>
            </a:ln>
          </p:spPr>
          <p:txBody>
            <a:bodyPr/>
            <a:lstStyle/>
            <a:p>
              <a:endParaRPr lang="pt-BR"/>
            </a:p>
          </p:txBody>
        </p:sp>
        <p:sp>
          <p:nvSpPr>
            <p:cNvPr id="400669" name="Freeform 1309"/>
            <p:cNvSpPr>
              <a:spLocks/>
            </p:cNvSpPr>
            <p:nvPr/>
          </p:nvSpPr>
          <p:spPr bwMode="auto">
            <a:xfrm>
              <a:off x="756" y="1278"/>
              <a:ext cx="494" cy="14"/>
            </a:xfrm>
            <a:custGeom>
              <a:avLst/>
              <a:gdLst/>
              <a:ahLst/>
              <a:cxnLst>
                <a:cxn ang="0">
                  <a:pos x="829" y="23"/>
                </a:cxn>
                <a:cxn ang="0">
                  <a:pos x="0" y="23"/>
                </a:cxn>
                <a:cxn ang="0">
                  <a:pos x="8" y="12"/>
                </a:cxn>
                <a:cxn ang="0">
                  <a:pos x="13" y="0"/>
                </a:cxn>
                <a:cxn ang="0">
                  <a:pos x="808" y="0"/>
                </a:cxn>
                <a:cxn ang="0">
                  <a:pos x="815" y="6"/>
                </a:cxn>
                <a:cxn ang="0">
                  <a:pos x="821" y="13"/>
                </a:cxn>
                <a:cxn ang="0">
                  <a:pos x="825" y="19"/>
                </a:cxn>
                <a:cxn ang="0">
                  <a:pos x="829" y="23"/>
                </a:cxn>
              </a:cxnLst>
              <a:rect l="0" t="0" r="r" b="b"/>
              <a:pathLst>
                <a:path w="829" h="23">
                  <a:moveTo>
                    <a:pt x="829" y="23"/>
                  </a:moveTo>
                  <a:lnTo>
                    <a:pt x="0" y="23"/>
                  </a:lnTo>
                  <a:lnTo>
                    <a:pt x="8" y="12"/>
                  </a:lnTo>
                  <a:lnTo>
                    <a:pt x="13" y="0"/>
                  </a:lnTo>
                  <a:lnTo>
                    <a:pt x="808" y="0"/>
                  </a:lnTo>
                  <a:lnTo>
                    <a:pt x="815" y="6"/>
                  </a:lnTo>
                  <a:lnTo>
                    <a:pt x="821" y="13"/>
                  </a:lnTo>
                  <a:lnTo>
                    <a:pt x="825" y="19"/>
                  </a:lnTo>
                  <a:lnTo>
                    <a:pt x="829" y="23"/>
                  </a:lnTo>
                  <a:close/>
                </a:path>
              </a:pathLst>
            </a:custGeom>
            <a:solidFill>
              <a:srgbClr val="DD3A1B"/>
            </a:solidFill>
            <a:ln w="9525">
              <a:noFill/>
              <a:round/>
              <a:headEnd/>
              <a:tailEnd/>
            </a:ln>
          </p:spPr>
          <p:txBody>
            <a:bodyPr/>
            <a:lstStyle/>
            <a:p>
              <a:endParaRPr lang="pt-BR"/>
            </a:p>
          </p:txBody>
        </p:sp>
        <p:sp>
          <p:nvSpPr>
            <p:cNvPr id="400670" name="Freeform 1310"/>
            <p:cNvSpPr>
              <a:spLocks/>
            </p:cNvSpPr>
            <p:nvPr/>
          </p:nvSpPr>
          <p:spPr bwMode="auto">
            <a:xfrm>
              <a:off x="759" y="1271"/>
              <a:ext cx="485" cy="14"/>
            </a:xfrm>
            <a:custGeom>
              <a:avLst/>
              <a:gdLst/>
              <a:ahLst/>
              <a:cxnLst>
                <a:cxn ang="0">
                  <a:pos x="813" y="23"/>
                </a:cxn>
                <a:cxn ang="0">
                  <a:pos x="0" y="23"/>
                </a:cxn>
                <a:cxn ang="0">
                  <a:pos x="9" y="11"/>
                </a:cxn>
                <a:cxn ang="0">
                  <a:pos x="17" y="0"/>
                </a:cxn>
                <a:cxn ang="0">
                  <a:pos x="786" y="0"/>
                </a:cxn>
                <a:cxn ang="0">
                  <a:pos x="802" y="11"/>
                </a:cxn>
                <a:cxn ang="0">
                  <a:pos x="813" y="23"/>
                </a:cxn>
              </a:cxnLst>
              <a:rect l="0" t="0" r="r" b="b"/>
              <a:pathLst>
                <a:path w="813" h="23">
                  <a:moveTo>
                    <a:pt x="813" y="23"/>
                  </a:moveTo>
                  <a:lnTo>
                    <a:pt x="0" y="23"/>
                  </a:lnTo>
                  <a:lnTo>
                    <a:pt x="9" y="11"/>
                  </a:lnTo>
                  <a:lnTo>
                    <a:pt x="17" y="0"/>
                  </a:lnTo>
                  <a:lnTo>
                    <a:pt x="786" y="0"/>
                  </a:lnTo>
                  <a:lnTo>
                    <a:pt x="802" y="11"/>
                  </a:lnTo>
                  <a:lnTo>
                    <a:pt x="813" y="23"/>
                  </a:lnTo>
                  <a:close/>
                </a:path>
              </a:pathLst>
            </a:custGeom>
            <a:solidFill>
              <a:srgbClr val="DD391B"/>
            </a:solidFill>
            <a:ln w="9525">
              <a:noFill/>
              <a:round/>
              <a:headEnd/>
              <a:tailEnd/>
            </a:ln>
          </p:spPr>
          <p:txBody>
            <a:bodyPr/>
            <a:lstStyle/>
            <a:p>
              <a:endParaRPr lang="pt-BR"/>
            </a:p>
          </p:txBody>
        </p:sp>
        <p:sp>
          <p:nvSpPr>
            <p:cNvPr id="400671" name="Freeform 1311"/>
            <p:cNvSpPr>
              <a:spLocks/>
            </p:cNvSpPr>
            <p:nvPr/>
          </p:nvSpPr>
          <p:spPr bwMode="auto">
            <a:xfrm>
              <a:off x="764" y="1264"/>
              <a:ext cx="473" cy="14"/>
            </a:xfrm>
            <a:custGeom>
              <a:avLst/>
              <a:gdLst/>
              <a:ahLst/>
              <a:cxnLst>
                <a:cxn ang="0">
                  <a:pos x="795" y="23"/>
                </a:cxn>
                <a:cxn ang="0">
                  <a:pos x="0" y="23"/>
                </a:cxn>
                <a:cxn ang="0">
                  <a:pos x="10" y="12"/>
                </a:cxn>
                <a:cxn ang="0">
                  <a:pos x="21" y="0"/>
                </a:cxn>
                <a:cxn ang="0">
                  <a:pos x="764" y="0"/>
                </a:cxn>
                <a:cxn ang="0">
                  <a:pos x="779" y="12"/>
                </a:cxn>
                <a:cxn ang="0">
                  <a:pos x="795" y="23"/>
                </a:cxn>
              </a:cxnLst>
              <a:rect l="0" t="0" r="r" b="b"/>
              <a:pathLst>
                <a:path w="795" h="23">
                  <a:moveTo>
                    <a:pt x="795" y="23"/>
                  </a:moveTo>
                  <a:lnTo>
                    <a:pt x="0" y="23"/>
                  </a:lnTo>
                  <a:lnTo>
                    <a:pt x="10" y="12"/>
                  </a:lnTo>
                  <a:lnTo>
                    <a:pt x="21" y="0"/>
                  </a:lnTo>
                  <a:lnTo>
                    <a:pt x="764" y="0"/>
                  </a:lnTo>
                  <a:lnTo>
                    <a:pt x="779" y="12"/>
                  </a:lnTo>
                  <a:lnTo>
                    <a:pt x="795" y="23"/>
                  </a:lnTo>
                  <a:close/>
                </a:path>
              </a:pathLst>
            </a:custGeom>
            <a:solidFill>
              <a:srgbClr val="DC371B"/>
            </a:solidFill>
            <a:ln w="9525">
              <a:noFill/>
              <a:round/>
              <a:headEnd/>
              <a:tailEnd/>
            </a:ln>
          </p:spPr>
          <p:txBody>
            <a:bodyPr/>
            <a:lstStyle/>
            <a:p>
              <a:endParaRPr lang="pt-BR"/>
            </a:p>
          </p:txBody>
        </p:sp>
        <p:sp>
          <p:nvSpPr>
            <p:cNvPr id="400672" name="Freeform 1312"/>
            <p:cNvSpPr>
              <a:spLocks/>
            </p:cNvSpPr>
            <p:nvPr/>
          </p:nvSpPr>
          <p:spPr bwMode="auto">
            <a:xfrm>
              <a:off x="770" y="1258"/>
              <a:ext cx="458" cy="13"/>
            </a:xfrm>
            <a:custGeom>
              <a:avLst/>
              <a:gdLst/>
              <a:ahLst/>
              <a:cxnLst>
                <a:cxn ang="0">
                  <a:pos x="769" y="23"/>
                </a:cxn>
                <a:cxn ang="0">
                  <a:pos x="0" y="23"/>
                </a:cxn>
                <a:cxn ang="0">
                  <a:pos x="11" y="9"/>
                </a:cxn>
                <a:cxn ang="0">
                  <a:pos x="25" y="0"/>
                </a:cxn>
                <a:cxn ang="0">
                  <a:pos x="733" y="0"/>
                </a:cxn>
                <a:cxn ang="0">
                  <a:pos x="752" y="9"/>
                </a:cxn>
                <a:cxn ang="0">
                  <a:pos x="769" y="23"/>
                </a:cxn>
              </a:cxnLst>
              <a:rect l="0" t="0" r="r" b="b"/>
              <a:pathLst>
                <a:path w="769" h="23">
                  <a:moveTo>
                    <a:pt x="769" y="23"/>
                  </a:moveTo>
                  <a:lnTo>
                    <a:pt x="0" y="23"/>
                  </a:lnTo>
                  <a:lnTo>
                    <a:pt x="11" y="9"/>
                  </a:lnTo>
                  <a:lnTo>
                    <a:pt x="25" y="0"/>
                  </a:lnTo>
                  <a:lnTo>
                    <a:pt x="733" y="0"/>
                  </a:lnTo>
                  <a:lnTo>
                    <a:pt x="752" y="9"/>
                  </a:lnTo>
                  <a:lnTo>
                    <a:pt x="769" y="23"/>
                  </a:lnTo>
                  <a:close/>
                </a:path>
              </a:pathLst>
            </a:custGeom>
            <a:solidFill>
              <a:srgbClr val="DC371B"/>
            </a:solidFill>
            <a:ln w="9525">
              <a:noFill/>
              <a:round/>
              <a:headEnd/>
              <a:tailEnd/>
            </a:ln>
          </p:spPr>
          <p:txBody>
            <a:bodyPr/>
            <a:lstStyle/>
            <a:p>
              <a:endParaRPr lang="pt-BR"/>
            </a:p>
          </p:txBody>
        </p:sp>
        <p:sp>
          <p:nvSpPr>
            <p:cNvPr id="400673" name="Freeform 1313"/>
            <p:cNvSpPr>
              <a:spLocks/>
            </p:cNvSpPr>
            <p:nvPr/>
          </p:nvSpPr>
          <p:spPr bwMode="auto">
            <a:xfrm>
              <a:off x="776" y="1249"/>
              <a:ext cx="443" cy="15"/>
            </a:xfrm>
            <a:custGeom>
              <a:avLst/>
              <a:gdLst/>
              <a:ahLst/>
              <a:cxnLst>
                <a:cxn ang="0">
                  <a:pos x="743" y="25"/>
                </a:cxn>
                <a:cxn ang="0">
                  <a:pos x="0" y="25"/>
                </a:cxn>
                <a:cxn ang="0">
                  <a:pos x="14" y="12"/>
                </a:cxn>
                <a:cxn ang="0">
                  <a:pos x="27" y="0"/>
                </a:cxn>
                <a:cxn ang="0">
                  <a:pos x="701" y="0"/>
                </a:cxn>
                <a:cxn ang="0">
                  <a:pos x="722" y="12"/>
                </a:cxn>
                <a:cxn ang="0">
                  <a:pos x="743" y="25"/>
                </a:cxn>
              </a:cxnLst>
              <a:rect l="0" t="0" r="r" b="b"/>
              <a:pathLst>
                <a:path w="743" h="25">
                  <a:moveTo>
                    <a:pt x="743" y="25"/>
                  </a:moveTo>
                  <a:lnTo>
                    <a:pt x="0" y="25"/>
                  </a:lnTo>
                  <a:lnTo>
                    <a:pt x="14" y="12"/>
                  </a:lnTo>
                  <a:lnTo>
                    <a:pt x="27" y="0"/>
                  </a:lnTo>
                  <a:lnTo>
                    <a:pt x="701" y="0"/>
                  </a:lnTo>
                  <a:lnTo>
                    <a:pt x="722" y="12"/>
                  </a:lnTo>
                  <a:lnTo>
                    <a:pt x="743" y="25"/>
                  </a:lnTo>
                  <a:close/>
                </a:path>
              </a:pathLst>
            </a:custGeom>
            <a:solidFill>
              <a:srgbClr val="DC371B"/>
            </a:solidFill>
            <a:ln w="9525">
              <a:noFill/>
              <a:round/>
              <a:headEnd/>
              <a:tailEnd/>
            </a:ln>
          </p:spPr>
          <p:txBody>
            <a:bodyPr/>
            <a:lstStyle/>
            <a:p>
              <a:endParaRPr lang="pt-BR"/>
            </a:p>
          </p:txBody>
        </p:sp>
        <p:sp>
          <p:nvSpPr>
            <p:cNvPr id="400674" name="Freeform 1314"/>
            <p:cNvSpPr>
              <a:spLocks/>
            </p:cNvSpPr>
            <p:nvPr/>
          </p:nvSpPr>
          <p:spPr bwMode="auto">
            <a:xfrm>
              <a:off x="785" y="1242"/>
              <a:ext cx="422" cy="16"/>
            </a:xfrm>
            <a:custGeom>
              <a:avLst/>
              <a:gdLst/>
              <a:ahLst/>
              <a:cxnLst>
                <a:cxn ang="0">
                  <a:pos x="708" y="25"/>
                </a:cxn>
                <a:cxn ang="0">
                  <a:pos x="0" y="25"/>
                </a:cxn>
                <a:cxn ang="0">
                  <a:pos x="15" y="11"/>
                </a:cxn>
                <a:cxn ang="0">
                  <a:pos x="33" y="0"/>
                </a:cxn>
                <a:cxn ang="0">
                  <a:pos x="660" y="0"/>
                </a:cxn>
                <a:cxn ang="0">
                  <a:pos x="685" y="11"/>
                </a:cxn>
                <a:cxn ang="0">
                  <a:pos x="708" y="25"/>
                </a:cxn>
              </a:cxnLst>
              <a:rect l="0" t="0" r="r" b="b"/>
              <a:pathLst>
                <a:path w="708" h="25">
                  <a:moveTo>
                    <a:pt x="708" y="25"/>
                  </a:moveTo>
                  <a:lnTo>
                    <a:pt x="0" y="25"/>
                  </a:lnTo>
                  <a:lnTo>
                    <a:pt x="15" y="11"/>
                  </a:lnTo>
                  <a:lnTo>
                    <a:pt x="33" y="0"/>
                  </a:lnTo>
                  <a:lnTo>
                    <a:pt x="660" y="0"/>
                  </a:lnTo>
                  <a:lnTo>
                    <a:pt x="685" y="11"/>
                  </a:lnTo>
                  <a:lnTo>
                    <a:pt x="708" y="25"/>
                  </a:lnTo>
                  <a:close/>
                </a:path>
              </a:pathLst>
            </a:custGeom>
            <a:solidFill>
              <a:srgbClr val="DC361C"/>
            </a:solidFill>
            <a:ln w="9525">
              <a:noFill/>
              <a:round/>
              <a:headEnd/>
              <a:tailEnd/>
            </a:ln>
          </p:spPr>
          <p:txBody>
            <a:bodyPr/>
            <a:lstStyle/>
            <a:p>
              <a:endParaRPr lang="pt-BR"/>
            </a:p>
          </p:txBody>
        </p:sp>
        <p:sp>
          <p:nvSpPr>
            <p:cNvPr id="400675" name="Freeform 1315"/>
            <p:cNvSpPr>
              <a:spLocks/>
            </p:cNvSpPr>
            <p:nvPr/>
          </p:nvSpPr>
          <p:spPr bwMode="auto">
            <a:xfrm>
              <a:off x="793" y="1236"/>
              <a:ext cx="401" cy="13"/>
            </a:xfrm>
            <a:custGeom>
              <a:avLst/>
              <a:gdLst/>
              <a:ahLst/>
              <a:cxnLst>
                <a:cxn ang="0">
                  <a:pos x="674" y="23"/>
                </a:cxn>
                <a:cxn ang="0">
                  <a:pos x="0" y="23"/>
                </a:cxn>
                <a:cxn ang="0">
                  <a:pos x="20" y="12"/>
                </a:cxn>
                <a:cxn ang="0">
                  <a:pos x="41" y="0"/>
                </a:cxn>
                <a:cxn ang="0">
                  <a:pos x="614" y="0"/>
                </a:cxn>
                <a:cxn ang="0">
                  <a:pos x="630" y="6"/>
                </a:cxn>
                <a:cxn ang="0">
                  <a:pos x="645" y="12"/>
                </a:cxn>
                <a:cxn ang="0">
                  <a:pos x="659" y="17"/>
                </a:cxn>
                <a:cxn ang="0">
                  <a:pos x="674" y="23"/>
                </a:cxn>
              </a:cxnLst>
              <a:rect l="0" t="0" r="r" b="b"/>
              <a:pathLst>
                <a:path w="674" h="23">
                  <a:moveTo>
                    <a:pt x="674" y="23"/>
                  </a:moveTo>
                  <a:lnTo>
                    <a:pt x="0" y="23"/>
                  </a:lnTo>
                  <a:lnTo>
                    <a:pt x="20" y="12"/>
                  </a:lnTo>
                  <a:lnTo>
                    <a:pt x="41" y="0"/>
                  </a:lnTo>
                  <a:lnTo>
                    <a:pt x="614" y="0"/>
                  </a:lnTo>
                  <a:lnTo>
                    <a:pt x="630" y="6"/>
                  </a:lnTo>
                  <a:lnTo>
                    <a:pt x="645" y="12"/>
                  </a:lnTo>
                  <a:lnTo>
                    <a:pt x="659" y="17"/>
                  </a:lnTo>
                  <a:lnTo>
                    <a:pt x="674" y="23"/>
                  </a:lnTo>
                  <a:close/>
                </a:path>
              </a:pathLst>
            </a:custGeom>
            <a:solidFill>
              <a:srgbClr val="DC351C"/>
            </a:solidFill>
            <a:ln w="9525">
              <a:noFill/>
              <a:round/>
              <a:headEnd/>
              <a:tailEnd/>
            </a:ln>
          </p:spPr>
          <p:txBody>
            <a:bodyPr/>
            <a:lstStyle/>
            <a:p>
              <a:endParaRPr lang="pt-BR"/>
            </a:p>
          </p:txBody>
        </p:sp>
        <p:sp>
          <p:nvSpPr>
            <p:cNvPr id="400676" name="Freeform 1316"/>
            <p:cNvSpPr>
              <a:spLocks/>
            </p:cNvSpPr>
            <p:nvPr/>
          </p:nvSpPr>
          <p:spPr bwMode="auto">
            <a:xfrm>
              <a:off x="804" y="1229"/>
              <a:ext cx="374" cy="13"/>
            </a:xfrm>
            <a:custGeom>
              <a:avLst/>
              <a:gdLst/>
              <a:ahLst/>
              <a:cxnLst>
                <a:cxn ang="0">
                  <a:pos x="627" y="23"/>
                </a:cxn>
                <a:cxn ang="0">
                  <a:pos x="0" y="23"/>
                </a:cxn>
                <a:cxn ang="0">
                  <a:pos x="23" y="11"/>
                </a:cxn>
                <a:cxn ang="0">
                  <a:pos x="47" y="0"/>
                </a:cxn>
                <a:cxn ang="0">
                  <a:pos x="558" y="0"/>
                </a:cxn>
                <a:cxn ang="0">
                  <a:pos x="575" y="5"/>
                </a:cxn>
                <a:cxn ang="0">
                  <a:pos x="592" y="11"/>
                </a:cxn>
                <a:cxn ang="0">
                  <a:pos x="610" y="17"/>
                </a:cxn>
                <a:cxn ang="0">
                  <a:pos x="627" y="23"/>
                </a:cxn>
              </a:cxnLst>
              <a:rect l="0" t="0" r="r" b="b"/>
              <a:pathLst>
                <a:path w="627" h="23">
                  <a:moveTo>
                    <a:pt x="627" y="23"/>
                  </a:moveTo>
                  <a:lnTo>
                    <a:pt x="0" y="23"/>
                  </a:lnTo>
                  <a:lnTo>
                    <a:pt x="23" y="11"/>
                  </a:lnTo>
                  <a:lnTo>
                    <a:pt x="47" y="0"/>
                  </a:lnTo>
                  <a:lnTo>
                    <a:pt x="558" y="0"/>
                  </a:lnTo>
                  <a:lnTo>
                    <a:pt x="575" y="5"/>
                  </a:lnTo>
                  <a:lnTo>
                    <a:pt x="592" y="11"/>
                  </a:lnTo>
                  <a:lnTo>
                    <a:pt x="610" y="17"/>
                  </a:lnTo>
                  <a:lnTo>
                    <a:pt x="627" y="23"/>
                  </a:lnTo>
                  <a:close/>
                </a:path>
              </a:pathLst>
            </a:custGeom>
            <a:solidFill>
              <a:srgbClr val="DC331C"/>
            </a:solidFill>
            <a:ln w="9525">
              <a:noFill/>
              <a:round/>
              <a:headEnd/>
              <a:tailEnd/>
            </a:ln>
          </p:spPr>
          <p:txBody>
            <a:bodyPr/>
            <a:lstStyle/>
            <a:p>
              <a:endParaRPr lang="pt-BR"/>
            </a:p>
          </p:txBody>
        </p:sp>
        <p:sp>
          <p:nvSpPr>
            <p:cNvPr id="400677" name="Freeform 1317"/>
            <p:cNvSpPr>
              <a:spLocks/>
            </p:cNvSpPr>
            <p:nvPr/>
          </p:nvSpPr>
          <p:spPr bwMode="auto">
            <a:xfrm>
              <a:off x="816" y="1221"/>
              <a:ext cx="342" cy="15"/>
            </a:xfrm>
            <a:custGeom>
              <a:avLst/>
              <a:gdLst/>
              <a:ahLst/>
              <a:cxnLst>
                <a:cxn ang="0">
                  <a:pos x="573" y="23"/>
                </a:cxn>
                <a:cxn ang="0">
                  <a:pos x="0" y="23"/>
                </a:cxn>
                <a:cxn ang="0">
                  <a:pos x="15" y="17"/>
                </a:cxn>
                <a:cxn ang="0">
                  <a:pos x="28" y="12"/>
                </a:cxn>
                <a:cxn ang="0">
                  <a:pos x="44" y="6"/>
                </a:cxn>
                <a:cxn ang="0">
                  <a:pos x="61" y="0"/>
                </a:cxn>
                <a:cxn ang="0">
                  <a:pos x="491" y="0"/>
                </a:cxn>
                <a:cxn ang="0">
                  <a:pos x="514" y="6"/>
                </a:cxn>
                <a:cxn ang="0">
                  <a:pos x="535" y="12"/>
                </a:cxn>
                <a:cxn ang="0">
                  <a:pos x="554" y="17"/>
                </a:cxn>
                <a:cxn ang="0">
                  <a:pos x="573" y="23"/>
                </a:cxn>
              </a:cxnLst>
              <a:rect l="0" t="0" r="r" b="b"/>
              <a:pathLst>
                <a:path w="573" h="23">
                  <a:moveTo>
                    <a:pt x="573" y="23"/>
                  </a:moveTo>
                  <a:lnTo>
                    <a:pt x="0" y="23"/>
                  </a:lnTo>
                  <a:lnTo>
                    <a:pt x="15" y="17"/>
                  </a:lnTo>
                  <a:lnTo>
                    <a:pt x="28" y="12"/>
                  </a:lnTo>
                  <a:lnTo>
                    <a:pt x="44" y="6"/>
                  </a:lnTo>
                  <a:lnTo>
                    <a:pt x="61" y="0"/>
                  </a:lnTo>
                  <a:lnTo>
                    <a:pt x="491" y="0"/>
                  </a:lnTo>
                  <a:lnTo>
                    <a:pt x="514" y="6"/>
                  </a:lnTo>
                  <a:lnTo>
                    <a:pt x="535" y="12"/>
                  </a:lnTo>
                  <a:lnTo>
                    <a:pt x="554" y="17"/>
                  </a:lnTo>
                  <a:lnTo>
                    <a:pt x="573" y="23"/>
                  </a:lnTo>
                  <a:close/>
                </a:path>
              </a:pathLst>
            </a:custGeom>
            <a:solidFill>
              <a:srgbClr val="DC321C"/>
            </a:solidFill>
            <a:ln w="9525">
              <a:noFill/>
              <a:round/>
              <a:headEnd/>
              <a:tailEnd/>
            </a:ln>
          </p:spPr>
          <p:txBody>
            <a:bodyPr/>
            <a:lstStyle/>
            <a:p>
              <a:endParaRPr lang="pt-BR"/>
            </a:p>
          </p:txBody>
        </p:sp>
        <p:sp>
          <p:nvSpPr>
            <p:cNvPr id="400678" name="Freeform 1318"/>
            <p:cNvSpPr>
              <a:spLocks/>
            </p:cNvSpPr>
            <p:nvPr/>
          </p:nvSpPr>
          <p:spPr bwMode="auto">
            <a:xfrm>
              <a:off x="832" y="1215"/>
              <a:ext cx="304" cy="14"/>
            </a:xfrm>
            <a:custGeom>
              <a:avLst/>
              <a:gdLst/>
              <a:ahLst/>
              <a:cxnLst>
                <a:cxn ang="0">
                  <a:pos x="511" y="23"/>
                </a:cxn>
                <a:cxn ang="0">
                  <a:pos x="0" y="23"/>
                </a:cxn>
                <a:cxn ang="0">
                  <a:pos x="20" y="15"/>
                </a:cxn>
                <a:cxn ang="0">
                  <a:pos x="39" y="9"/>
                </a:cxn>
                <a:cxn ang="0">
                  <a:pos x="60" y="3"/>
                </a:cxn>
                <a:cxn ang="0">
                  <a:pos x="81" y="0"/>
                </a:cxn>
                <a:cxn ang="0">
                  <a:pos x="407" y="0"/>
                </a:cxn>
                <a:cxn ang="0">
                  <a:pos x="434" y="3"/>
                </a:cxn>
                <a:cxn ang="0">
                  <a:pos x="461" y="9"/>
                </a:cxn>
                <a:cxn ang="0">
                  <a:pos x="486" y="17"/>
                </a:cxn>
                <a:cxn ang="0">
                  <a:pos x="511" y="23"/>
                </a:cxn>
              </a:cxnLst>
              <a:rect l="0" t="0" r="r" b="b"/>
              <a:pathLst>
                <a:path w="511" h="23">
                  <a:moveTo>
                    <a:pt x="511" y="23"/>
                  </a:moveTo>
                  <a:lnTo>
                    <a:pt x="0" y="23"/>
                  </a:lnTo>
                  <a:lnTo>
                    <a:pt x="20" y="15"/>
                  </a:lnTo>
                  <a:lnTo>
                    <a:pt x="39" y="9"/>
                  </a:lnTo>
                  <a:lnTo>
                    <a:pt x="60" y="3"/>
                  </a:lnTo>
                  <a:lnTo>
                    <a:pt x="81" y="0"/>
                  </a:lnTo>
                  <a:lnTo>
                    <a:pt x="407" y="0"/>
                  </a:lnTo>
                  <a:lnTo>
                    <a:pt x="434" y="3"/>
                  </a:lnTo>
                  <a:lnTo>
                    <a:pt x="461" y="9"/>
                  </a:lnTo>
                  <a:lnTo>
                    <a:pt x="486" y="17"/>
                  </a:lnTo>
                  <a:lnTo>
                    <a:pt x="511" y="23"/>
                  </a:lnTo>
                  <a:close/>
                </a:path>
              </a:pathLst>
            </a:custGeom>
            <a:solidFill>
              <a:srgbClr val="DC321C"/>
            </a:solidFill>
            <a:ln w="9525">
              <a:noFill/>
              <a:round/>
              <a:headEnd/>
              <a:tailEnd/>
            </a:ln>
          </p:spPr>
          <p:txBody>
            <a:bodyPr/>
            <a:lstStyle/>
            <a:p>
              <a:endParaRPr lang="pt-BR"/>
            </a:p>
          </p:txBody>
        </p:sp>
        <p:sp>
          <p:nvSpPr>
            <p:cNvPr id="400679" name="Freeform 1319"/>
            <p:cNvSpPr>
              <a:spLocks/>
            </p:cNvSpPr>
            <p:nvPr/>
          </p:nvSpPr>
          <p:spPr bwMode="auto">
            <a:xfrm>
              <a:off x="853" y="1208"/>
              <a:ext cx="256" cy="13"/>
            </a:xfrm>
            <a:custGeom>
              <a:avLst/>
              <a:gdLst/>
              <a:ahLst/>
              <a:cxnLst>
                <a:cxn ang="0">
                  <a:pos x="430" y="23"/>
                </a:cxn>
                <a:cxn ang="0">
                  <a:pos x="0" y="23"/>
                </a:cxn>
                <a:cxn ang="0">
                  <a:pos x="31" y="15"/>
                </a:cxn>
                <a:cxn ang="0">
                  <a:pos x="63" y="8"/>
                </a:cxn>
                <a:cxn ang="0">
                  <a:pos x="98" y="4"/>
                </a:cxn>
                <a:cxn ang="0">
                  <a:pos x="132" y="0"/>
                </a:cxn>
                <a:cxn ang="0">
                  <a:pos x="273" y="0"/>
                </a:cxn>
                <a:cxn ang="0">
                  <a:pos x="313" y="4"/>
                </a:cxn>
                <a:cxn ang="0">
                  <a:pos x="353" y="8"/>
                </a:cxn>
                <a:cxn ang="0">
                  <a:pos x="393" y="15"/>
                </a:cxn>
                <a:cxn ang="0">
                  <a:pos x="430" y="23"/>
                </a:cxn>
              </a:cxnLst>
              <a:rect l="0" t="0" r="r" b="b"/>
              <a:pathLst>
                <a:path w="430" h="23">
                  <a:moveTo>
                    <a:pt x="430" y="23"/>
                  </a:moveTo>
                  <a:lnTo>
                    <a:pt x="0" y="23"/>
                  </a:lnTo>
                  <a:lnTo>
                    <a:pt x="31" y="15"/>
                  </a:lnTo>
                  <a:lnTo>
                    <a:pt x="63" y="8"/>
                  </a:lnTo>
                  <a:lnTo>
                    <a:pt x="98" y="4"/>
                  </a:lnTo>
                  <a:lnTo>
                    <a:pt x="132" y="0"/>
                  </a:lnTo>
                  <a:lnTo>
                    <a:pt x="273" y="0"/>
                  </a:lnTo>
                  <a:lnTo>
                    <a:pt x="313" y="4"/>
                  </a:lnTo>
                  <a:lnTo>
                    <a:pt x="353" y="8"/>
                  </a:lnTo>
                  <a:lnTo>
                    <a:pt x="393" y="15"/>
                  </a:lnTo>
                  <a:lnTo>
                    <a:pt x="430" y="23"/>
                  </a:lnTo>
                  <a:close/>
                </a:path>
              </a:pathLst>
            </a:custGeom>
            <a:solidFill>
              <a:srgbClr val="DC311C"/>
            </a:solidFill>
            <a:ln w="9525">
              <a:noFill/>
              <a:round/>
              <a:headEnd/>
              <a:tailEnd/>
            </a:ln>
          </p:spPr>
          <p:txBody>
            <a:bodyPr/>
            <a:lstStyle/>
            <a:p>
              <a:endParaRPr lang="pt-BR"/>
            </a:p>
          </p:txBody>
        </p:sp>
        <p:sp>
          <p:nvSpPr>
            <p:cNvPr id="400680" name="Freeform 1320"/>
            <p:cNvSpPr>
              <a:spLocks/>
            </p:cNvSpPr>
            <p:nvPr/>
          </p:nvSpPr>
          <p:spPr bwMode="auto">
            <a:xfrm>
              <a:off x="881" y="1205"/>
              <a:ext cx="193" cy="10"/>
            </a:xfrm>
            <a:custGeom>
              <a:avLst/>
              <a:gdLst/>
              <a:ahLst/>
              <a:cxnLst>
                <a:cxn ang="0">
                  <a:pos x="326" y="16"/>
                </a:cxn>
                <a:cxn ang="0">
                  <a:pos x="0" y="16"/>
                </a:cxn>
                <a:cxn ang="0">
                  <a:pos x="38" y="10"/>
                </a:cxn>
                <a:cxn ang="0">
                  <a:pos x="79" y="4"/>
                </a:cxn>
                <a:cxn ang="0">
                  <a:pos x="119" y="2"/>
                </a:cxn>
                <a:cxn ang="0">
                  <a:pos x="161" y="0"/>
                </a:cxn>
                <a:cxn ang="0">
                  <a:pos x="202" y="2"/>
                </a:cxn>
                <a:cxn ang="0">
                  <a:pos x="244" y="6"/>
                </a:cxn>
                <a:cxn ang="0">
                  <a:pos x="286" y="10"/>
                </a:cxn>
                <a:cxn ang="0">
                  <a:pos x="326" y="16"/>
                </a:cxn>
              </a:cxnLst>
              <a:rect l="0" t="0" r="r" b="b"/>
              <a:pathLst>
                <a:path w="326" h="16">
                  <a:moveTo>
                    <a:pt x="326" y="16"/>
                  </a:moveTo>
                  <a:lnTo>
                    <a:pt x="0" y="16"/>
                  </a:lnTo>
                  <a:lnTo>
                    <a:pt x="38" y="10"/>
                  </a:lnTo>
                  <a:lnTo>
                    <a:pt x="79" y="4"/>
                  </a:lnTo>
                  <a:lnTo>
                    <a:pt x="119" y="2"/>
                  </a:lnTo>
                  <a:lnTo>
                    <a:pt x="161" y="0"/>
                  </a:lnTo>
                  <a:lnTo>
                    <a:pt x="202" y="2"/>
                  </a:lnTo>
                  <a:lnTo>
                    <a:pt x="244" y="6"/>
                  </a:lnTo>
                  <a:lnTo>
                    <a:pt x="286" y="10"/>
                  </a:lnTo>
                  <a:lnTo>
                    <a:pt x="326" y="16"/>
                  </a:lnTo>
                  <a:close/>
                </a:path>
              </a:pathLst>
            </a:custGeom>
            <a:solidFill>
              <a:srgbClr val="DB301C"/>
            </a:solidFill>
            <a:ln w="9525">
              <a:noFill/>
              <a:round/>
              <a:headEnd/>
              <a:tailEnd/>
            </a:ln>
          </p:spPr>
          <p:txBody>
            <a:bodyPr/>
            <a:lstStyle/>
            <a:p>
              <a:endParaRPr lang="pt-BR"/>
            </a:p>
          </p:txBody>
        </p:sp>
        <p:sp>
          <p:nvSpPr>
            <p:cNvPr id="400681" name="Freeform 1321"/>
            <p:cNvSpPr>
              <a:spLocks/>
            </p:cNvSpPr>
            <p:nvPr/>
          </p:nvSpPr>
          <p:spPr bwMode="auto">
            <a:xfrm>
              <a:off x="932" y="1205"/>
              <a:ext cx="84" cy="3"/>
            </a:xfrm>
            <a:custGeom>
              <a:avLst/>
              <a:gdLst/>
              <a:ahLst/>
              <a:cxnLst>
                <a:cxn ang="0">
                  <a:pos x="141" y="4"/>
                </a:cxn>
                <a:cxn ang="0">
                  <a:pos x="0" y="4"/>
                </a:cxn>
                <a:cxn ang="0">
                  <a:pos x="35" y="2"/>
                </a:cxn>
                <a:cxn ang="0">
                  <a:pos x="70" y="0"/>
                </a:cxn>
                <a:cxn ang="0">
                  <a:pos x="106" y="2"/>
                </a:cxn>
                <a:cxn ang="0">
                  <a:pos x="141" y="4"/>
                </a:cxn>
              </a:cxnLst>
              <a:rect l="0" t="0" r="r" b="b"/>
              <a:pathLst>
                <a:path w="141" h="4">
                  <a:moveTo>
                    <a:pt x="141" y="4"/>
                  </a:moveTo>
                  <a:lnTo>
                    <a:pt x="0" y="4"/>
                  </a:lnTo>
                  <a:lnTo>
                    <a:pt x="35" y="2"/>
                  </a:lnTo>
                  <a:lnTo>
                    <a:pt x="70" y="0"/>
                  </a:lnTo>
                  <a:lnTo>
                    <a:pt x="106" y="2"/>
                  </a:lnTo>
                  <a:lnTo>
                    <a:pt x="141" y="4"/>
                  </a:lnTo>
                  <a:close/>
                </a:path>
              </a:pathLst>
            </a:custGeom>
            <a:solidFill>
              <a:srgbClr val="DB2E1C"/>
            </a:solidFill>
            <a:ln w="9525">
              <a:noFill/>
              <a:round/>
              <a:headEnd/>
              <a:tailEnd/>
            </a:ln>
          </p:spPr>
          <p:txBody>
            <a:bodyPr/>
            <a:lstStyle/>
            <a:p>
              <a:endParaRPr lang="pt-BR"/>
            </a:p>
          </p:txBody>
        </p:sp>
        <p:sp>
          <p:nvSpPr>
            <p:cNvPr id="400682" name="Freeform 1322"/>
            <p:cNvSpPr>
              <a:spLocks/>
            </p:cNvSpPr>
            <p:nvPr/>
          </p:nvSpPr>
          <p:spPr bwMode="auto">
            <a:xfrm>
              <a:off x="2407" y="1360"/>
              <a:ext cx="208" cy="229"/>
            </a:xfrm>
            <a:custGeom>
              <a:avLst/>
              <a:gdLst/>
              <a:ahLst/>
              <a:cxnLst>
                <a:cxn ang="0">
                  <a:pos x="272" y="209"/>
                </a:cxn>
                <a:cxn ang="0">
                  <a:pos x="248" y="157"/>
                </a:cxn>
                <a:cxn ang="0">
                  <a:pos x="224" y="106"/>
                </a:cxn>
                <a:cxn ang="0">
                  <a:pos x="200" y="54"/>
                </a:cxn>
                <a:cxn ang="0">
                  <a:pos x="175" y="0"/>
                </a:cxn>
                <a:cxn ang="0">
                  <a:pos x="175" y="8"/>
                </a:cxn>
                <a:cxn ang="0">
                  <a:pos x="175" y="16"/>
                </a:cxn>
                <a:cxn ang="0">
                  <a:pos x="173" y="21"/>
                </a:cxn>
                <a:cxn ang="0">
                  <a:pos x="169" y="27"/>
                </a:cxn>
                <a:cxn ang="0">
                  <a:pos x="163" y="31"/>
                </a:cxn>
                <a:cxn ang="0">
                  <a:pos x="153" y="35"/>
                </a:cxn>
                <a:cxn ang="0">
                  <a:pos x="146" y="35"/>
                </a:cxn>
                <a:cxn ang="0">
                  <a:pos x="134" y="35"/>
                </a:cxn>
                <a:cxn ang="0">
                  <a:pos x="129" y="42"/>
                </a:cxn>
                <a:cxn ang="0">
                  <a:pos x="125" y="48"/>
                </a:cxn>
                <a:cxn ang="0">
                  <a:pos x="119" y="52"/>
                </a:cxn>
                <a:cxn ang="0">
                  <a:pos x="113" y="56"/>
                </a:cxn>
                <a:cxn ang="0">
                  <a:pos x="98" y="60"/>
                </a:cxn>
                <a:cxn ang="0">
                  <a:pos x="81" y="62"/>
                </a:cxn>
                <a:cxn ang="0">
                  <a:pos x="77" y="67"/>
                </a:cxn>
                <a:cxn ang="0">
                  <a:pos x="71" y="73"/>
                </a:cxn>
                <a:cxn ang="0">
                  <a:pos x="65" y="77"/>
                </a:cxn>
                <a:cxn ang="0">
                  <a:pos x="58" y="81"/>
                </a:cxn>
                <a:cxn ang="0">
                  <a:pos x="46" y="85"/>
                </a:cxn>
                <a:cxn ang="0">
                  <a:pos x="35" y="85"/>
                </a:cxn>
                <a:cxn ang="0">
                  <a:pos x="23" y="98"/>
                </a:cxn>
                <a:cxn ang="0">
                  <a:pos x="13" y="106"/>
                </a:cxn>
                <a:cxn ang="0">
                  <a:pos x="8" y="110"/>
                </a:cxn>
                <a:cxn ang="0">
                  <a:pos x="4" y="110"/>
                </a:cxn>
                <a:cxn ang="0">
                  <a:pos x="2" y="110"/>
                </a:cxn>
                <a:cxn ang="0">
                  <a:pos x="0" y="108"/>
                </a:cxn>
                <a:cxn ang="0">
                  <a:pos x="213" y="384"/>
                </a:cxn>
                <a:cxn ang="0">
                  <a:pos x="349" y="296"/>
                </a:cxn>
                <a:cxn ang="0">
                  <a:pos x="336" y="282"/>
                </a:cxn>
                <a:cxn ang="0">
                  <a:pos x="322" y="267"/>
                </a:cxn>
                <a:cxn ang="0">
                  <a:pos x="313" y="250"/>
                </a:cxn>
                <a:cxn ang="0">
                  <a:pos x="307" y="230"/>
                </a:cxn>
                <a:cxn ang="0">
                  <a:pos x="301" y="204"/>
                </a:cxn>
                <a:cxn ang="0">
                  <a:pos x="294" y="169"/>
                </a:cxn>
                <a:cxn ang="0">
                  <a:pos x="290" y="152"/>
                </a:cxn>
                <a:cxn ang="0">
                  <a:pos x="286" y="133"/>
                </a:cxn>
                <a:cxn ang="0">
                  <a:pos x="280" y="113"/>
                </a:cxn>
                <a:cxn ang="0">
                  <a:pos x="272" y="96"/>
                </a:cxn>
                <a:cxn ang="0">
                  <a:pos x="265" y="81"/>
                </a:cxn>
                <a:cxn ang="0">
                  <a:pos x="253" y="69"/>
                </a:cxn>
                <a:cxn ang="0">
                  <a:pos x="244" y="60"/>
                </a:cxn>
                <a:cxn ang="0">
                  <a:pos x="234" y="56"/>
                </a:cxn>
                <a:cxn ang="0">
                  <a:pos x="224" y="54"/>
                </a:cxn>
                <a:cxn ang="0">
                  <a:pos x="219" y="56"/>
                </a:cxn>
                <a:cxn ang="0">
                  <a:pos x="217" y="60"/>
                </a:cxn>
                <a:cxn ang="0">
                  <a:pos x="217" y="62"/>
                </a:cxn>
                <a:cxn ang="0">
                  <a:pos x="217" y="65"/>
                </a:cxn>
                <a:cxn ang="0">
                  <a:pos x="219" y="71"/>
                </a:cxn>
                <a:cxn ang="0">
                  <a:pos x="272" y="209"/>
                </a:cxn>
              </a:cxnLst>
              <a:rect l="0" t="0" r="r" b="b"/>
              <a:pathLst>
                <a:path w="349" h="384">
                  <a:moveTo>
                    <a:pt x="272" y="209"/>
                  </a:moveTo>
                  <a:lnTo>
                    <a:pt x="248" y="157"/>
                  </a:lnTo>
                  <a:lnTo>
                    <a:pt x="224" y="106"/>
                  </a:lnTo>
                  <a:lnTo>
                    <a:pt x="200" y="54"/>
                  </a:lnTo>
                  <a:lnTo>
                    <a:pt x="175" y="0"/>
                  </a:lnTo>
                  <a:lnTo>
                    <a:pt x="175" y="8"/>
                  </a:lnTo>
                  <a:lnTo>
                    <a:pt x="175" y="16"/>
                  </a:lnTo>
                  <a:lnTo>
                    <a:pt x="173" y="21"/>
                  </a:lnTo>
                  <a:lnTo>
                    <a:pt x="169" y="27"/>
                  </a:lnTo>
                  <a:lnTo>
                    <a:pt x="163" y="31"/>
                  </a:lnTo>
                  <a:lnTo>
                    <a:pt x="153" y="35"/>
                  </a:lnTo>
                  <a:lnTo>
                    <a:pt x="146" y="35"/>
                  </a:lnTo>
                  <a:lnTo>
                    <a:pt x="134" y="35"/>
                  </a:lnTo>
                  <a:lnTo>
                    <a:pt x="129" y="42"/>
                  </a:lnTo>
                  <a:lnTo>
                    <a:pt x="125" y="48"/>
                  </a:lnTo>
                  <a:lnTo>
                    <a:pt x="119" y="52"/>
                  </a:lnTo>
                  <a:lnTo>
                    <a:pt x="113" y="56"/>
                  </a:lnTo>
                  <a:lnTo>
                    <a:pt x="98" y="60"/>
                  </a:lnTo>
                  <a:lnTo>
                    <a:pt x="81" y="62"/>
                  </a:lnTo>
                  <a:lnTo>
                    <a:pt x="77" y="67"/>
                  </a:lnTo>
                  <a:lnTo>
                    <a:pt x="71" y="73"/>
                  </a:lnTo>
                  <a:lnTo>
                    <a:pt x="65" y="77"/>
                  </a:lnTo>
                  <a:lnTo>
                    <a:pt x="58" y="81"/>
                  </a:lnTo>
                  <a:lnTo>
                    <a:pt x="46" y="85"/>
                  </a:lnTo>
                  <a:lnTo>
                    <a:pt x="35" y="85"/>
                  </a:lnTo>
                  <a:lnTo>
                    <a:pt x="23" y="98"/>
                  </a:lnTo>
                  <a:lnTo>
                    <a:pt x="13" y="106"/>
                  </a:lnTo>
                  <a:lnTo>
                    <a:pt x="8" y="110"/>
                  </a:lnTo>
                  <a:lnTo>
                    <a:pt x="4" y="110"/>
                  </a:lnTo>
                  <a:lnTo>
                    <a:pt x="2" y="110"/>
                  </a:lnTo>
                  <a:lnTo>
                    <a:pt x="0" y="108"/>
                  </a:lnTo>
                  <a:lnTo>
                    <a:pt x="213" y="384"/>
                  </a:lnTo>
                  <a:lnTo>
                    <a:pt x="349" y="296"/>
                  </a:lnTo>
                  <a:lnTo>
                    <a:pt x="336" y="282"/>
                  </a:lnTo>
                  <a:lnTo>
                    <a:pt x="322" y="267"/>
                  </a:lnTo>
                  <a:lnTo>
                    <a:pt x="313" y="250"/>
                  </a:lnTo>
                  <a:lnTo>
                    <a:pt x="307" y="230"/>
                  </a:lnTo>
                  <a:lnTo>
                    <a:pt x="301" y="204"/>
                  </a:lnTo>
                  <a:lnTo>
                    <a:pt x="294" y="169"/>
                  </a:lnTo>
                  <a:lnTo>
                    <a:pt x="290" y="152"/>
                  </a:lnTo>
                  <a:lnTo>
                    <a:pt x="286" y="133"/>
                  </a:lnTo>
                  <a:lnTo>
                    <a:pt x="280" y="113"/>
                  </a:lnTo>
                  <a:lnTo>
                    <a:pt x="272" y="96"/>
                  </a:lnTo>
                  <a:lnTo>
                    <a:pt x="265" y="81"/>
                  </a:lnTo>
                  <a:lnTo>
                    <a:pt x="253" y="69"/>
                  </a:lnTo>
                  <a:lnTo>
                    <a:pt x="244" y="60"/>
                  </a:lnTo>
                  <a:lnTo>
                    <a:pt x="234" y="56"/>
                  </a:lnTo>
                  <a:lnTo>
                    <a:pt x="224" y="54"/>
                  </a:lnTo>
                  <a:lnTo>
                    <a:pt x="219" y="56"/>
                  </a:lnTo>
                  <a:lnTo>
                    <a:pt x="217" y="60"/>
                  </a:lnTo>
                  <a:lnTo>
                    <a:pt x="217" y="62"/>
                  </a:lnTo>
                  <a:lnTo>
                    <a:pt x="217" y="65"/>
                  </a:lnTo>
                  <a:lnTo>
                    <a:pt x="219" y="71"/>
                  </a:lnTo>
                  <a:lnTo>
                    <a:pt x="272" y="209"/>
                  </a:lnTo>
                  <a:close/>
                </a:path>
              </a:pathLst>
            </a:custGeom>
            <a:solidFill>
              <a:srgbClr val="EE9BA0"/>
            </a:solidFill>
            <a:ln w="9525">
              <a:noFill/>
              <a:round/>
              <a:headEnd/>
              <a:tailEnd/>
            </a:ln>
          </p:spPr>
          <p:txBody>
            <a:bodyPr/>
            <a:lstStyle/>
            <a:p>
              <a:endParaRPr lang="pt-BR"/>
            </a:p>
          </p:txBody>
        </p:sp>
        <p:sp>
          <p:nvSpPr>
            <p:cNvPr id="400683" name="Freeform 1323"/>
            <p:cNvSpPr>
              <a:spLocks/>
            </p:cNvSpPr>
            <p:nvPr/>
          </p:nvSpPr>
          <p:spPr bwMode="auto">
            <a:xfrm>
              <a:off x="2407" y="1360"/>
              <a:ext cx="208" cy="229"/>
            </a:xfrm>
            <a:custGeom>
              <a:avLst/>
              <a:gdLst/>
              <a:ahLst/>
              <a:cxnLst>
                <a:cxn ang="0">
                  <a:pos x="272" y="209"/>
                </a:cxn>
                <a:cxn ang="0">
                  <a:pos x="248" y="157"/>
                </a:cxn>
                <a:cxn ang="0">
                  <a:pos x="224" y="106"/>
                </a:cxn>
                <a:cxn ang="0">
                  <a:pos x="200" y="54"/>
                </a:cxn>
                <a:cxn ang="0">
                  <a:pos x="175" y="0"/>
                </a:cxn>
                <a:cxn ang="0">
                  <a:pos x="175" y="8"/>
                </a:cxn>
                <a:cxn ang="0">
                  <a:pos x="175" y="16"/>
                </a:cxn>
                <a:cxn ang="0">
                  <a:pos x="173" y="21"/>
                </a:cxn>
                <a:cxn ang="0">
                  <a:pos x="169" y="27"/>
                </a:cxn>
                <a:cxn ang="0">
                  <a:pos x="163" y="31"/>
                </a:cxn>
                <a:cxn ang="0">
                  <a:pos x="153" y="35"/>
                </a:cxn>
                <a:cxn ang="0">
                  <a:pos x="146" y="35"/>
                </a:cxn>
                <a:cxn ang="0">
                  <a:pos x="134" y="35"/>
                </a:cxn>
                <a:cxn ang="0">
                  <a:pos x="129" y="42"/>
                </a:cxn>
                <a:cxn ang="0">
                  <a:pos x="125" y="48"/>
                </a:cxn>
                <a:cxn ang="0">
                  <a:pos x="119" y="52"/>
                </a:cxn>
                <a:cxn ang="0">
                  <a:pos x="113" y="56"/>
                </a:cxn>
                <a:cxn ang="0">
                  <a:pos x="98" y="60"/>
                </a:cxn>
                <a:cxn ang="0">
                  <a:pos x="81" y="62"/>
                </a:cxn>
                <a:cxn ang="0">
                  <a:pos x="77" y="67"/>
                </a:cxn>
                <a:cxn ang="0">
                  <a:pos x="71" y="73"/>
                </a:cxn>
                <a:cxn ang="0">
                  <a:pos x="65" y="77"/>
                </a:cxn>
                <a:cxn ang="0">
                  <a:pos x="58" y="81"/>
                </a:cxn>
                <a:cxn ang="0">
                  <a:pos x="46" y="85"/>
                </a:cxn>
                <a:cxn ang="0">
                  <a:pos x="35" y="85"/>
                </a:cxn>
                <a:cxn ang="0">
                  <a:pos x="23" y="98"/>
                </a:cxn>
                <a:cxn ang="0">
                  <a:pos x="13" y="106"/>
                </a:cxn>
                <a:cxn ang="0">
                  <a:pos x="8" y="110"/>
                </a:cxn>
                <a:cxn ang="0">
                  <a:pos x="4" y="110"/>
                </a:cxn>
                <a:cxn ang="0">
                  <a:pos x="2" y="110"/>
                </a:cxn>
                <a:cxn ang="0">
                  <a:pos x="0" y="108"/>
                </a:cxn>
                <a:cxn ang="0">
                  <a:pos x="213" y="384"/>
                </a:cxn>
                <a:cxn ang="0">
                  <a:pos x="349" y="296"/>
                </a:cxn>
                <a:cxn ang="0">
                  <a:pos x="336" y="282"/>
                </a:cxn>
                <a:cxn ang="0">
                  <a:pos x="322" y="267"/>
                </a:cxn>
                <a:cxn ang="0">
                  <a:pos x="313" y="250"/>
                </a:cxn>
                <a:cxn ang="0">
                  <a:pos x="307" y="230"/>
                </a:cxn>
                <a:cxn ang="0">
                  <a:pos x="301" y="204"/>
                </a:cxn>
                <a:cxn ang="0">
                  <a:pos x="294" y="169"/>
                </a:cxn>
                <a:cxn ang="0">
                  <a:pos x="290" y="152"/>
                </a:cxn>
                <a:cxn ang="0">
                  <a:pos x="286" y="133"/>
                </a:cxn>
                <a:cxn ang="0">
                  <a:pos x="280" y="113"/>
                </a:cxn>
                <a:cxn ang="0">
                  <a:pos x="272" y="96"/>
                </a:cxn>
                <a:cxn ang="0">
                  <a:pos x="265" y="81"/>
                </a:cxn>
                <a:cxn ang="0">
                  <a:pos x="253" y="69"/>
                </a:cxn>
                <a:cxn ang="0">
                  <a:pos x="244" y="60"/>
                </a:cxn>
                <a:cxn ang="0">
                  <a:pos x="234" y="56"/>
                </a:cxn>
                <a:cxn ang="0">
                  <a:pos x="224" y="54"/>
                </a:cxn>
                <a:cxn ang="0">
                  <a:pos x="219" y="56"/>
                </a:cxn>
                <a:cxn ang="0">
                  <a:pos x="217" y="60"/>
                </a:cxn>
                <a:cxn ang="0">
                  <a:pos x="217" y="62"/>
                </a:cxn>
                <a:cxn ang="0">
                  <a:pos x="217" y="65"/>
                </a:cxn>
                <a:cxn ang="0">
                  <a:pos x="219" y="71"/>
                </a:cxn>
                <a:cxn ang="0">
                  <a:pos x="272" y="209"/>
                </a:cxn>
              </a:cxnLst>
              <a:rect l="0" t="0" r="r" b="b"/>
              <a:pathLst>
                <a:path w="349" h="384">
                  <a:moveTo>
                    <a:pt x="272" y="209"/>
                  </a:moveTo>
                  <a:lnTo>
                    <a:pt x="248" y="157"/>
                  </a:lnTo>
                  <a:lnTo>
                    <a:pt x="224" y="106"/>
                  </a:lnTo>
                  <a:lnTo>
                    <a:pt x="200" y="54"/>
                  </a:lnTo>
                  <a:lnTo>
                    <a:pt x="175" y="0"/>
                  </a:lnTo>
                  <a:lnTo>
                    <a:pt x="175" y="8"/>
                  </a:lnTo>
                  <a:lnTo>
                    <a:pt x="175" y="16"/>
                  </a:lnTo>
                  <a:lnTo>
                    <a:pt x="173" y="21"/>
                  </a:lnTo>
                  <a:lnTo>
                    <a:pt x="169" y="27"/>
                  </a:lnTo>
                  <a:lnTo>
                    <a:pt x="163" y="31"/>
                  </a:lnTo>
                  <a:lnTo>
                    <a:pt x="153" y="35"/>
                  </a:lnTo>
                  <a:lnTo>
                    <a:pt x="146" y="35"/>
                  </a:lnTo>
                  <a:lnTo>
                    <a:pt x="134" y="35"/>
                  </a:lnTo>
                  <a:lnTo>
                    <a:pt x="129" y="42"/>
                  </a:lnTo>
                  <a:lnTo>
                    <a:pt x="125" y="48"/>
                  </a:lnTo>
                  <a:lnTo>
                    <a:pt x="119" y="52"/>
                  </a:lnTo>
                  <a:lnTo>
                    <a:pt x="113" y="56"/>
                  </a:lnTo>
                  <a:lnTo>
                    <a:pt x="98" y="60"/>
                  </a:lnTo>
                  <a:lnTo>
                    <a:pt x="81" y="62"/>
                  </a:lnTo>
                  <a:lnTo>
                    <a:pt x="77" y="67"/>
                  </a:lnTo>
                  <a:lnTo>
                    <a:pt x="71" y="73"/>
                  </a:lnTo>
                  <a:lnTo>
                    <a:pt x="65" y="77"/>
                  </a:lnTo>
                  <a:lnTo>
                    <a:pt x="58" y="81"/>
                  </a:lnTo>
                  <a:lnTo>
                    <a:pt x="46" y="85"/>
                  </a:lnTo>
                  <a:lnTo>
                    <a:pt x="35" y="85"/>
                  </a:lnTo>
                  <a:lnTo>
                    <a:pt x="23" y="98"/>
                  </a:lnTo>
                  <a:lnTo>
                    <a:pt x="13" y="106"/>
                  </a:lnTo>
                  <a:lnTo>
                    <a:pt x="8" y="110"/>
                  </a:lnTo>
                  <a:lnTo>
                    <a:pt x="4" y="110"/>
                  </a:lnTo>
                  <a:lnTo>
                    <a:pt x="2" y="110"/>
                  </a:lnTo>
                  <a:lnTo>
                    <a:pt x="0" y="108"/>
                  </a:lnTo>
                  <a:lnTo>
                    <a:pt x="213" y="384"/>
                  </a:lnTo>
                  <a:lnTo>
                    <a:pt x="349" y="296"/>
                  </a:lnTo>
                  <a:lnTo>
                    <a:pt x="336" y="282"/>
                  </a:lnTo>
                  <a:lnTo>
                    <a:pt x="322" y="267"/>
                  </a:lnTo>
                  <a:lnTo>
                    <a:pt x="313" y="250"/>
                  </a:lnTo>
                  <a:lnTo>
                    <a:pt x="307" y="230"/>
                  </a:lnTo>
                  <a:lnTo>
                    <a:pt x="301" y="204"/>
                  </a:lnTo>
                  <a:lnTo>
                    <a:pt x="294" y="169"/>
                  </a:lnTo>
                  <a:lnTo>
                    <a:pt x="290" y="152"/>
                  </a:lnTo>
                  <a:lnTo>
                    <a:pt x="286" y="133"/>
                  </a:lnTo>
                  <a:lnTo>
                    <a:pt x="280" y="113"/>
                  </a:lnTo>
                  <a:lnTo>
                    <a:pt x="272" y="96"/>
                  </a:lnTo>
                  <a:lnTo>
                    <a:pt x="265" y="81"/>
                  </a:lnTo>
                  <a:lnTo>
                    <a:pt x="253" y="69"/>
                  </a:lnTo>
                  <a:lnTo>
                    <a:pt x="244" y="60"/>
                  </a:lnTo>
                  <a:lnTo>
                    <a:pt x="234" y="56"/>
                  </a:lnTo>
                  <a:lnTo>
                    <a:pt x="224" y="54"/>
                  </a:lnTo>
                  <a:lnTo>
                    <a:pt x="219" y="56"/>
                  </a:lnTo>
                  <a:lnTo>
                    <a:pt x="217" y="60"/>
                  </a:lnTo>
                  <a:lnTo>
                    <a:pt x="217" y="62"/>
                  </a:lnTo>
                  <a:lnTo>
                    <a:pt x="217" y="65"/>
                  </a:lnTo>
                  <a:lnTo>
                    <a:pt x="219" y="71"/>
                  </a:lnTo>
                  <a:lnTo>
                    <a:pt x="272" y="209"/>
                  </a:lnTo>
                </a:path>
              </a:pathLst>
            </a:custGeom>
            <a:noFill/>
            <a:ln w="12700">
              <a:solidFill>
                <a:srgbClr val="1F1A17"/>
              </a:solidFill>
              <a:prstDash val="solid"/>
              <a:round/>
              <a:headEnd/>
              <a:tailEnd/>
            </a:ln>
          </p:spPr>
          <p:txBody>
            <a:bodyPr/>
            <a:lstStyle/>
            <a:p>
              <a:endParaRPr lang="pt-BR"/>
            </a:p>
          </p:txBody>
        </p:sp>
        <p:sp>
          <p:nvSpPr>
            <p:cNvPr id="400684" name="Freeform 1324"/>
            <p:cNvSpPr>
              <a:spLocks/>
            </p:cNvSpPr>
            <p:nvPr/>
          </p:nvSpPr>
          <p:spPr bwMode="auto">
            <a:xfrm>
              <a:off x="2516" y="1338"/>
              <a:ext cx="105" cy="212"/>
            </a:xfrm>
            <a:custGeom>
              <a:avLst/>
              <a:gdLst/>
              <a:ahLst/>
              <a:cxnLst>
                <a:cxn ang="0">
                  <a:pos x="131" y="355"/>
                </a:cxn>
                <a:cxn ang="0">
                  <a:pos x="125" y="330"/>
                </a:cxn>
                <a:cxn ang="0">
                  <a:pos x="110" y="295"/>
                </a:cxn>
                <a:cxn ang="0">
                  <a:pos x="90" y="255"/>
                </a:cxn>
                <a:cxn ang="0">
                  <a:pos x="69" y="209"/>
                </a:cxn>
                <a:cxn ang="0">
                  <a:pos x="48" y="161"/>
                </a:cxn>
                <a:cxn ang="0">
                  <a:pos x="27" y="115"/>
                </a:cxn>
                <a:cxn ang="0">
                  <a:pos x="10" y="75"/>
                </a:cxn>
                <a:cxn ang="0">
                  <a:pos x="0" y="42"/>
                </a:cxn>
                <a:cxn ang="0">
                  <a:pos x="6" y="44"/>
                </a:cxn>
                <a:cxn ang="0">
                  <a:pos x="14" y="46"/>
                </a:cxn>
                <a:cxn ang="0">
                  <a:pos x="19" y="46"/>
                </a:cxn>
                <a:cxn ang="0">
                  <a:pos x="25" y="46"/>
                </a:cxn>
                <a:cxn ang="0">
                  <a:pos x="35" y="40"/>
                </a:cxn>
                <a:cxn ang="0">
                  <a:pos x="41" y="34"/>
                </a:cxn>
                <a:cxn ang="0">
                  <a:pos x="46" y="25"/>
                </a:cxn>
                <a:cxn ang="0">
                  <a:pos x="50" y="17"/>
                </a:cxn>
                <a:cxn ang="0">
                  <a:pos x="52" y="7"/>
                </a:cxn>
                <a:cxn ang="0">
                  <a:pos x="52" y="0"/>
                </a:cxn>
                <a:cxn ang="0">
                  <a:pos x="66" y="28"/>
                </a:cxn>
                <a:cxn ang="0">
                  <a:pos x="81" y="57"/>
                </a:cxn>
                <a:cxn ang="0">
                  <a:pos x="92" y="86"/>
                </a:cxn>
                <a:cxn ang="0">
                  <a:pos x="106" y="117"/>
                </a:cxn>
                <a:cxn ang="0">
                  <a:pos x="115" y="167"/>
                </a:cxn>
                <a:cxn ang="0">
                  <a:pos x="125" y="213"/>
                </a:cxn>
                <a:cxn ang="0">
                  <a:pos x="133" y="253"/>
                </a:cxn>
                <a:cxn ang="0">
                  <a:pos x="137" y="280"/>
                </a:cxn>
                <a:cxn ang="0">
                  <a:pos x="140" y="291"/>
                </a:cxn>
                <a:cxn ang="0">
                  <a:pos x="146" y="301"/>
                </a:cxn>
                <a:cxn ang="0">
                  <a:pos x="154" y="307"/>
                </a:cxn>
                <a:cxn ang="0">
                  <a:pos x="160" y="310"/>
                </a:cxn>
                <a:cxn ang="0">
                  <a:pos x="167" y="316"/>
                </a:cxn>
                <a:cxn ang="0">
                  <a:pos x="173" y="320"/>
                </a:cxn>
                <a:cxn ang="0">
                  <a:pos x="177" y="324"/>
                </a:cxn>
                <a:cxn ang="0">
                  <a:pos x="177" y="328"/>
                </a:cxn>
                <a:cxn ang="0">
                  <a:pos x="154" y="341"/>
                </a:cxn>
                <a:cxn ang="0">
                  <a:pos x="131" y="355"/>
                </a:cxn>
              </a:cxnLst>
              <a:rect l="0" t="0" r="r" b="b"/>
              <a:pathLst>
                <a:path w="177" h="355">
                  <a:moveTo>
                    <a:pt x="131" y="355"/>
                  </a:moveTo>
                  <a:lnTo>
                    <a:pt x="125" y="330"/>
                  </a:lnTo>
                  <a:lnTo>
                    <a:pt x="110" y="295"/>
                  </a:lnTo>
                  <a:lnTo>
                    <a:pt x="90" y="255"/>
                  </a:lnTo>
                  <a:lnTo>
                    <a:pt x="69" y="209"/>
                  </a:lnTo>
                  <a:lnTo>
                    <a:pt x="48" y="161"/>
                  </a:lnTo>
                  <a:lnTo>
                    <a:pt x="27" y="115"/>
                  </a:lnTo>
                  <a:lnTo>
                    <a:pt x="10" y="75"/>
                  </a:lnTo>
                  <a:lnTo>
                    <a:pt x="0" y="42"/>
                  </a:lnTo>
                  <a:lnTo>
                    <a:pt x="6" y="44"/>
                  </a:lnTo>
                  <a:lnTo>
                    <a:pt x="14" y="46"/>
                  </a:lnTo>
                  <a:lnTo>
                    <a:pt x="19" y="46"/>
                  </a:lnTo>
                  <a:lnTo>
                    <a:pt x="25" y="46"/>
                  </a:lnTo>
                  <a:lnTo>
                    <a:pt x="35" y="40"/>
                  </a:lnTo>
                  <a:lnTo>
                    <a:pt x="41" y="34"/>
                  </a:lnTo>
                  <a:lnTo>
                    <a:pt x="46" y="25"/>
                  </a:lnTo>
                  <a:lnTo>
                    <a:pt x="50" y="17"/>
                  </a:lnTo>
                  <a:lnTo>
                    <a:pt x="52" y="7"/>
                  </a:lnTo>
                  <a:lnTo>
                    <a:pt x="52" y="0"/>
                  </a:lnTo>
                  <a:lnTo>
                    <a:pt x="66" y="28"/>
                  </a:lnTo>
                  <a:lnTo>
                    <a:pt x="81" y="57"/>
                  </a:lnTo>
                  <a:lnTo>
                    <a:pt x="92" y="86"/>
                  </a:lnTo>
                  <a:lnTo>
                    <a:pt x="106" y="117"/>
                  </a:lnTo>
                  <a:lnTo>
                    <a:pt x="115" y="167"/>
                  </a:lnTo>
                  <a:lnTo>
                    <a:pt x="125" y="213"/>
                  </a:lnTo>
                  <a:lnTo>
                    <a:pt x="133" y="253"/>
                  </a:lnTo>
                  <a:lnTo>
                    <a:pt x="137" y="280"/>
                  </a:lnTo>
                  <a:lnTo>
                    <a:pt x="140" y="291"/>
                  </a:lnTo>
                  <a:lnTo>
                    <a:pt x="146" y="301"/>
                  </a:lnTo>
                  <a:lnTo>
                    <a:pt x="154" y="307"/>
                  </a:lnTo>
                  <a:lnTo>
                    <a:pt x="160" y="310"/>
                  </a:lnTo>
                  <a:lnTo>
                    <a:pt x="167" y="316"/>
                  </a:lnTo>
                  <a:lnTo>
                    <a:pt x="173" y="320"/>
                  </a:lnTo>
                  <a:lnTo>
                    <a:pt x="177" y="324"/>
                  </a:lnTo>
                  <a:lnTo>
                    <a:pt x="177" y="328"/>
                  </a:lnTo>
                  <a:lnTo>
                    <a:pt x="154" y="341"/>
                  </a:lnTo>
                  <a:lnTo>
                    <a:pt x="131" y="355"/>
                  </a:lnTo>
                  <a:close/>
                </a:path>
              </a:pathLst>
            </a:custGeom>
            <a:solidFill>
              <a:srgbClr val="FFF500"/>
            </a:solidFill>
            <a:ln w="9525">
              <a:noFill/>
              <a:round/>
              <a:headEnd/>
              <a:tailEnd/>
            </a:ln>
          </p:spPr>
          <p:txBody>
            <a:bodyPr/>
            <a:lstStyle/>
            <a:p>
              <a:endParaRPr lang="pt-BR"/>
            </a:p>
          </p:txBody>
        </p:sp>
        <p:sp>
          <p:nvSpPr>
            <p:cNvPr id="400685" name="Freeform 1325"/>
            <p:cNvSpPr>
              <a:spLocks/>
            </p:cNvSpPr>
            <p:nvPr/>
          </p:nvSpPr>
          <p:spPr bwMode="auto">
            <a:xfrm>
              <a:off x="2516" y="1338"/>
              <a:ext cx="105" cy="212"/>
            </a:xfrm>
            <a:custGeom>
              <a:avLst/>
              <a:gdLst/>
              <a:ahLst/>
              <a:cxnLst>
                <a:cxn ang="0">
                  <a:pos x="131" y="355"/>
                </a:cxn>
                <a:cxn ang="0">
                  <a:pos x="125" y="330"/>
                </a:cxn>
                <a:cxn ang="0">
                  <a:pos x="110" y="295"/>
                </a:cxn>
                <a:cxn ang="0">
                  <a:pos x="90" y="255"/>
                </a:cxn>
                <a:cxn ang="0">
                  <a:pos x="69" y="209"/>
                </a:cxn>
                <a:cxn ang="0">
                  <a:pos x="48" y="161"/>
                </a:cxn>
                <a:cxn ang="0">
                  <a:pos x="27" y="115"/>
                </a:cxn>
                <a:cxn ang="0">
                  <a:pos x="10" y="75"/>
                </a:cxn>
                <a:cxn ang="0">
                  <a:pos x="0" y="42"/>
                </a:cxn>
                <a:cxn ang="0">
                  <a:pos x="6" y="44"/>
                </a:cxn>
                <a:cxn ang="0">
                  <a:pos x="14" y="46"/>
                </a:cxn>
                <a:cxn ang="0">
                  <a:pos x="19" y="46"/>
                </a:cxn>
                <a:cxn ang="0">
                  <a:pos x="25" y="46"/>
                </a:cxn>
                <a:cxn ang="0">
                  <a:pos x="35" y="40"/>
                </a:cxn>
                <a:cxn ang="0">
                  <a:pos x="41" y="34"/>
                </a:cxn>
                <a:cxn ang="0">
                  <a:pos x="46" y="25"/>
                </a:cxn>
                <a:cxn ang="0">
                  <a:pos x="50" y="17"/>
                </a:cxn>
                <a:cxn ang="0">
                  <a:pos x="52" y="7"/>
                </a:cxn>
                <a:cxn ang="0">
                  <a:pos x="52" y="0"/>
                </a:cxn>
                <a:cxn ang="0">
                  <a:pos x="66" y="28"/>
                </a:cxn>
                <a:cxn ang="0">
                  <a:pos x="81" y="57"/>
                </a:cxn>
                <a:cxn ang="0">
                  <a:pos x="92" y="86"/>
                </a:cxn>
                <a:cxn ang="0">
                  <a:pos x="106" y="117"/>
                </a:cxn>
                <a:cxn ang="0">
                  <a:pos x="115" y="167"/>
                </a:cxn>
                <a:cxn ang="0">
                  <a:pos x="125" y="213"/>
                </a:cxn>
                <a:cxn ang="0">
                  <a:pos x="133" y="253"/>
                </a:cxn>
                <a:cxn ang="0">
                  <a:pos x="137" y="280"/>
                </a:cxn>
                <a:cxn ang="0">
                  <a:pos x="140" y="291"/>
                </a:cxn>
                <a:cxn ang="0">
                  <a:pos x="146" y="301"/>
                </a:cxn>
                <a:cxn ang="0">
                  <a:pos x="154" y="307"/>
                </a:cxn>
                <a:cxn ang="0">
                  <a:pos x="160" y="310"/>
                </a:cxn>
                <a:cxn ang="0">
                  <a:pos x="167" y="316"/>
                </a:cxn>
                <a:cxn ang="0">
                  <a:pos x="173" y="320"/>
                </a:cxn>
                <a:cxn ang="0">
                  <a:pos x="177" y="324"/>
                </a:cxn>
                <a:cxn ang="0">
                  <a:pos x="177" y="328"/>
                </a:cxn>
                <a:cxn ang="0">
                  <a:pos x="154" y="341"/>
                </a:cxn>
                <a:cxn ang="0">
                  <a:pos x="131" y="355"/>
                </a:cxn>
              </a:cxnLst>
              <a:rect l="0" t="0" r="r" b="b"/>
              <a:pathLst>
                <a:path w="177" h="355">
                  <a:moveTo>
                    <a:pt x="131" y="355"/>
                  </a:moveTo>
                  <a:lnTo>
                    <a:pt x="125" y="330"/>
                  </a:lnTo>
                  <a:lnTo>
                    <a:pt x="110" y="295"/>
                  </a:lnTo>
                  <a:lnTo>
                    <a:pt x="90" y="255"/>
                  </a:lnTo>
                  <a:lnTo>
                    <a:pt x="69" y="209"/>
                  </a:lnTo>
                  <a:lnTo>
                    <a:pt x="48" y="161"/>
                  </a:lnTo>
                  <a:lnTo>
                    <a:pt x="27" y="115"/>
                  </a:lnTo>
                  <a:lnTo>
                    <a:pt x="10" y="75"/>
                  </a:lnTo>
                  <a:lnTo>
                    <a:pt x="0" y="42"/>
                  </a:lnTo>
                  <a:lnTo>
                    <a:pt x="6" y="44"/>
                  </a:lnTo>
                  <a:lnTo>
                    <a:pt x="14" y="46"/>
                  </a:lnTo>
                  <a:lnTo>
                    <a:pt x="19" y="46"/>
                  </a:lnTo>
                  <a:lnTo>
                    <a:pt x="25" y="46"/>
                  </a:lnTo>
                  <a:lnTo>
                    <a:pt x="35" y="40"/>
                  </a:lnTo>
                  <a:lnTo>
                    <a:pt x="41" y="34"/>
                  </a:lnTo>
                  <a:lnTo>
                    <a:pt x="46" y="25"/>
                  </a:lnTo>
                  <a:lnTo>
                    <a:pt x="50" y="17"/>
                  </a:lnTo>
                  <a:lnTo>
                    <a:pt x="52" y="7"/>
                  </a:lnTo>
                  <a:lnTo>
                    <a:pt x="52" y="0"/>
                  </a:lnTo>
                  <a:lnTo>
                    <a:pt x="66" y="28"/>
                  </a:lnTo>
                  <a:lnTo>
                    <a:pt x="81" y="57"/>
                  </a:lnTo>
                  <a:lnTo>
                    <a:pt x="92" y="86"/>
                  </a:lnTo>
                  <a:lnTo>
                    <a:pt x="106" y="117"/>
                  </a:lnTo>
                  <a:lnTo>
                    <a:pt x="115" y="167"/>
                  </a:lnTo>
                  <a:lnTo>
                    <a:pt x="125" y="213"/>
                  </a:lnTo>
                  <a:lnTo>
                    <a:pt x="133" y="253"/>
                  </a:lnTo>
                  <a:lnTo>
                    <a:pt x="137" y="280"/>
                  </a:lnTo>
                  <a:lnTo>
                    <a:pt x="140" y="291"/>
                  </a:lnTo>
                  <a:lnTo>
                    <a:pt x="146" y="301"/>
                  </a:lnTo>
                  <a:lnTo>
                    <a:pt x="154" y="307"/>
                  </a:lnTo>
                  <a:lnTo>
                    <a:pt x="160" y="310"/>
                  </a:lnTo>
                  <a:lnTo>
                    <a:pt x="167" y="316"/>
                  </a:lnTo>
                  <a:lnTo>
                    <a:pt x="173" y="320"/>
                  </a:lnTo>
                  <a:lnTo>
                    <a:pt x="177" y="324"/>
                  </a:lnTo>
                  <a:lnTo>
                    <a:pt x="177" y="328"/>
                  </a:lnTo>
                  <a:lnTo>
                    <a:pt x="154" y="341"/>
                  </a:lnTo>
                  <a:lnTo>
                    <a:pt x="131" y="355"/>
                  </a:lnTo>
                  <a:close/>
                </a:path>
              </a:pathLst>
            </a:custGeom>
            <a:noFill/>
            <a:ln w="6350">
              <a:solidFill>
                <a:srgbClr val="1F1A17"/>
              </a:solidFill>
              <a:prstDash val="solid"/>
              <a:round/>
              <a:headEnd/>
              <a:tailEnd/>
            </a:ln>
          </p:spPr>
          <p:txBody>
            <a:bodyPr/>
            <a:lstStyle/>
            <a:p>
              <a:endParaRPr lang="pt-BR"/>
            </a:p>
          </p:txBody>
        </p:sp>
        <p:sp>
          <p:nvSpPr>
            <p:cNvPr id="400686" name="Freeform 1326"/>
            <p:cNvSpPr>
              <a:spLocks/>
            </p:cNvSpPr>
            <p:nvPr/>
          </p:nvSpPr>
          <p:spPr bwMode="auto">
            <a:xfrm>
              <a:off x="2756" y="2485"/>
              <a:ext cx="151" cy="216"/>
            </a:xfrm>
            <a:custGeom>
              <a:avLst/>
              <a:gdLst/>
              <a:ahLst/>
              <a:cxnLst>
                <a:cxn ang="0">
                  <a:pos x="48" y="131"/>
                </a:cxn>
                <a:cxn ang="0">
                  <a:pos x="48" y="188"/>
                </a:cxn>
                <a:cxn ang="0">
                  <a:pos x="50" y="248"/>
                </a:cxn>
                <a:cxn ang="0">
                  <a:pos x="50" y="305"/>
                </a:cxn>
                <a:cxn ang="0">
                  <a:pos x="50" y="363"/>
                </a:cxn>
                <a:cxn ang="0">
                  <a:pos x="52" y="355"/>
                </a:cxn>
                <a:cxn ang="0">
                  <a:pos x="56" y="349"/>
                </a:cxn>
                <a:cxn ang="0">
                  <a:pos x="60" y="344"/>
                </a:cxn>
                <a:cxn ang="0">
                  <a:pos x="67" y="342"/>
                </a:cxn>
                <a:cxn ang="0">
                  <a:pos x="73" y="340"/>
                </a:cxn>
                <a:cxn ang="0">
                  <a:pos x="83" y="340"/>
                </a:cxn>
                <a:cxn ang="0">
                  <a:pos x="92" y="344"/>
                </a:cxn>
                <a:cxn ang="0">
                  <a:pos x="102" y="349"/>
                </a:cxn>
                <a:cxn ang="0">
                  <a:pos x="108" y="344"/>
                </a:cxn>
                <a:cxn ang="0">
                  <a:pos x="115" y="342"/>
                </a:cxn>
                <a:cxn ang="0">
                  <a:pos x="123" y="340"/>
                </a:cxn>
                <a:cxn ang="0">
                  <a:pos x="129" y="338"/>
                </a:cxn>
                <a:cxn ang="0">
                  <a:pos x="144" y="340"/>
                </a:cxn>
                <a:cxn ang="0">
                  <a:pos x="161" y="347"/>
                </a:cxn>
                <a:cxn ang="0">
                  <a:pos x="167" y="344"/>
                </a:cxn>
                <a:cxn ang="0">
                  <a:pos x="175" y="340"/>
                </a:cxn>
                <a:cxn ang="0">
                  <a:pos x="183" y="340"/>
                </a:cxn>
                <a:cxn ang="0">
                  <a:pos x="188" y="340"/>
                </a:cxn>
                <a:cxn ang="0">
                  <a:pos x="202" y="342"/>
                </a:cxn>
                <a:cxn ang="0">
                  <a:pos x="213" y="345"/>
                </a:cxn>
                <a:cxn ang="0">
                  <a:pos x="227" y="338"/>
                </a:cxn>
                <a:cxn ang="0">
                  <a:pos x="240" y="334"/>
                </a:cxn>
                <a:cxn ang="0">
                  <a:pos x="246" y="334"/>
                </a:cxn>
                <a:cxn ang="0">
                  <a:pos x="250" y="336"/>
                </a:cxn>
                <a:cxn ang="0">
                  <a:pos x="254" y="336"/>
                </a:cxn>
                <a:cxn ang="0">
                  <a:pos x="254" y="340"/>
                </a:cxn>
                <a:cxn ang="0">
                  <a:pos x="177" y="0"/>
                </a:cxn>
                <a:cxn ang="0">
                  <a:pos x="16" y="21"/>
                </a:cxn>
                <a:cxn ang="0">
                  <a:pos x="23" y="40"/>
                </a:cxn>
                <a:cxn ang="0">
                  <a:pos x="27" y="60"/>
                </a:cxn>
                <a:cxn ang="0">
                  <a:pos x="29" y="79"/>
                </a:cxn>
                <a:cxn ang="0">
                  <a:pos x="27" y="100"/>
                </a:cxn>
                <a:cxn ang="0">
                  <a:pos x="21" y="125"/>
                </a:cxn>
                <a:cxn ang="0">
                  <a:pos x="12" y="159"/>
                </a:cxn>
                <a:cxn ang="0">
                  <a:pos x="8" y="179"/>
                </a:cxn>
                <a:cxn ang="0">
                  <a:pos x="4" y="198"/>
                </a:cxn>
                <a:cxn ang="0">
                  <a:pos x="2" y="217"/>
                </a:cxn>
                <a:cxn ang="0">
                  <a:pos x="0" y="236"/>
                </a:cxn>
                <a:cxn ang="0">
                  <a:pos x="2" y="253"/>
                </a:cxn>
                <a:cxn ang="0">
                  <a:pos x="6" y="269"/>
                </a:cxn>
                <a:cxn ang="0">
                  <a:pos x="14" y="280"/>
                </a:cxn>
                <a:cxn ang="0">
                  <a:pos x="19" y="288"/>
                </a:cxn>
                <a:cxn ang="0">
                  <a:pos x="27" y="294"/>
                </a:cxn>
                <a:cxn ang="0">
                  <a:pos x="33" y="294"/>
                </a:cxn>
                <a:cxn ang="0">
                  <a:pos x="37" y="292"/>
                </a:cxn>
                <a:cxn ang="0">
                  <a:pos x="39" y="290"/>
                </a:cxn>
                <a:cxn ang="0">
                  <a:pos x="39" y="286"/>
                </a:cxn>
                <a:cxn ang="0">
                  <a:pos x="39" y="280"/>
                </a:cxn>
                <a:cxn ang="0">
                  <a:pos x="48" y="131"/>
                </a:cxn>
              </a:cxnLst>
              <a:rect l="0" t="0" r="r" b="b"/>
              <a:pathLst>
                <a:path w="254" h="363">
                  <a:moveTo>
                    <a:pt x="48" y="131"/>
                  </a:moveTo>
                  <a:lnTo>
                    <a:pt x="48" y="188"/>
                  </a:lnTo>
                  <a:lnTo>
                    <a:pt x="50" y="248"/>
                  </a:lnTo>
                  <a:lnTo>
                    <a:pt x="50" y="305"/>
                  </a:lnTo>
                  <a:lnTo>
                    <a:pt x="50" y="363"/>
                  </a:lnTo>
                  <a:lnTo>
                    <a:pt x="52" y="355"/>
                  </a:lnTo>
                  <a:lnTo>
                    <a:pt x="56" y="349"/>
                  </a:lnTo>
                  <a:lnTo>
                    <a:pt x="60" y="344"/>
                  </a:lnTo>
                  <a:lnTo>
                    <a:pt x="67" y="342"/>
                  </a:lnTo>
                  <a:lnTo>
                    <a:pt x="73" y="340"/>
                  </a:lnTo>
                  <a:lnTo>
                    <a:pt x="83" y="340"/>
                  </a:lnTo>
                  <a:lnTo>
                    <a:pt x="92" y="344"/>
                  </a:lnTo>
                  <a:lnTo>
                    <a:pt x="102" y="349"/>
                  </a:lnTo>
                  <a:lnTo>
                    <a:pt x="108" y="344"/>
                  </a:lnTo>
                  <a:lnTo>
                    <a:pt x="115" y="342"/>
                  </a:lnTo>
                  <a:lnTo>
                    <a:pt x="123" y="340"/>
                  </a:lnTo>
                  <a:lnTo>
                    <a:pt x="129" y="338"/>
                  </a:lnTo>
                  <a:lnTo>
                    <a:pt x="144" y="340"/>
                  </a:lnTo>
                  <a:lnTo>
                    <a:pt x="161" y="347"/>
                  </a:lnTo>
                  <a:lnTo>
                    <a:pt x="167" y="344"/>
                  </a:lnTo>
                  <a:lnTo>
                    <a:pt x="175" y="340"/>
                  </a:lnTo>
                  <a:lnTo>
                    <a:pt x="183" y="340"/>
                  </a:lnTo>
                  <a:lnTo>
                    <a:pt x="188" y="340"/>
                  </a:lnTo>
                  <a:lnTo>
                    <a:pt x="202" y="342"/>
                  </a:lnTo>
                  <a:lnTo>
                    <a:pt x="213" y="345"/>
                  </a:lnTo>
                  <a:lnTo>
                    <a:pt x="227" y="338"/>
                  </a:lnTo>
                  <a:lnTo>
                    <a:pt x="240" y="334"/>
                  </a:lnTo>
                  <a:lnTo>
                    <a:pt x="246" y="334"/>
                  </a:lnTo>
                  <a:lnTo>
                    <a:pt x="250" y="336"/>
                  </a:lnTo>
                  <a:lnTo>
                    <a:pt x="254" y="336"/>
                  </a:lnTo>
                  <a:lnTo>
                    <a:pt x="254" y="340"/>
                  </a:lnTo>
                  <a:lnTo>
                    <a:pt x="177" y="0"/>
                  </a:lnTo>
                  <a:lnTo>
                    <a:pt x="16" y="21"/>
                  </a:lnTo>
                  <a:lnTo>
                    <a:pt x="23" y="40"/>
                  </a:lnTo>
                  <a:lnTo>
                    <a:pt x="27" y="60"/>
                  </a:lnTo>
                  <a:lnTo>
                    <a:pt x="29" y="79"/>
                  </a:lnTo>
                  <a:lnTo>
                    <a:pt x="27" y="100"/>
                  </a:lnTo>
                  <a:lnTo>
                    <a:pt x="21" y="125"/>
                  </a:lnTo>
                  <a:lnTo>
                    <a:pt x="12" y="159"/>
                  </a:lnTo>
                  <a:lnTo>
                    <a:pt x="8" y="179"/>
                  </a:lnTo>
                  <a:lnTo>
                    <a:pt x="4" y="198"/>
                  </a:lnTo>
                  <a:lnTo>
                    <a:pt x="2" y="217"/>
                  </a:lnTo>
                  <a:lnTo>
                    <a:pt x="0" y="236"/>
                  </a:lnTo>
                  <a:lnTo>
                    <a:pt x="2" y="253"/>
                  </a:lnTo>
                  <a:lnTo>
                    <a:pt x="6" y="269"/>
                  </a:lnTo>
                  <a:lnTo>
                    <a:pt x="14" y="280"/>
                  </a:lnTo>
                  <a:lnTo>
                    <a:pt x="19" y="288"/>
                  </a:lnTo>
                  <a:lnTo>
                    <a:pt x="27" y="294"/>
                  </a:lnTo>
                  <a:lnTo>
                    <a:pt x="33" y="294"/>
                  </a:lnTo>
                  <a:lnTo>
                    <a:pt x="37" y="292"/>
                  </a:lnTo>
                  <a:lnTo>
                    <a:pt x="39" y="290"/>
                  </a:lnTo>
                  <a:lnTo>
                    <a:pt x="39" y="286"/>
                  </a:lnTo>
                  <a:lnTo>
                    <a:pt x="39" y="280"/>
                  </a:lnTo>
                  <a:lnTo>
                    <a:pt x="48" y="131"/>
                  </a:lnTo>
                  <a:close/>
                </a:path>
              </a:pathLst>
            </a:custGeom>
            <a:solidFill>
              <a:srgbClr val="EE9BA0"/>
            </a:solidFill>
            <a:ln w="9525">
              <a:noFill/>
              <a:round/>
              <a:headEnd/>
              <a:tailEnd/>
            </a:ln>
          </p:spPr>
          <p:txBody>
            <a:bodyPr/>
            <a:lstStyle/>
            <a:p>
              <a:endParaRPr lang="pt-BR"/>
            </a:p>
          </p:txBody>
        </p:sp>
        <p:sp>
          <p:nvSpPr>
            <p:cNvPr id="400687" name="Freeform 1327"/>
            <p:cNvSpPr>
              <a:spLocks/>
            </p:cNvSpPr>
            <p:nvPr/>
          </p:nvSpPr>
          <p:spPr bwMode="auto">
            <a:xfrm>
              <a:off x="2756" y="2485"/>
              <a:ext cx="151" cy="216"/>
            </a:xfrm>
            <a:custGeom>
              <a:avLst/>
              <a:gdLst/>
              <a:ahLst/>
              <a:cxnLst>
                <a:cxn ang="0">
                  <a:pos x="48" y="131"/>
                </a:cxn>
                <a:cxn ang="0">
                  <a:pos x="48" y="188"/>
                </a:cxn>
                <a:cxn ang="0">
                  <a:pos x="50" y="248"/>
                </a:cxn>
                <a:cxn ang="0">
                  <a:pos x="50" y="305"/>
                </a:cxn>
                <a:cxn ang="0">
                  <a:pos x="50" y="363"/>
                </a:cxn>
                <a:cxn ang="0">
                  <a:pos x="52" y="355"/>
                </a:cxn>
                <a:cxn ang="0">
                  <a:pos x="56" y="349"/>
                </a:cxn>
                <a:cxn ang="0">
                  <a:pos x="60" y="344"/>
                </a:cxn>
                <a:cxn ang="0">
                  <a:pos x="67" y="342"/>
                </a:cxn>
                <a:cxn ang="0">
                  <a:pos x="73" y="340"/>
                </a:cxn>
                <a:cxn ang="0">
                  <a:pos x="83" y="340"/>
                </a:cxn>
                <a:cxn ang="0">
                  <a:pos x="92" y="344"/>
                </a:cxn>
                <a:cxn ang="0">
                  <a:pos x="102" y="349"/>
                </a:cxn>
                <a:cxn ang="0">
                  <a:pos x="108" y="344"/>
                </a:cxn>
                <a:cxn ang="0">
                  <a:pos x="115" y="342"/>
                </a:cxn>
                <a:cxn ang="0">
                  <a:pos x="123" y="340"/>
                </a:cxn>
                <a:cxn ang="0">
                  <a:pos x="129" y="338"/>
                </a:cxn>
                <a:cxn ang="0">
                  <a:pos x="144" y="340"/>
                </a:cxn>
                <a:cxn ang="0">
                  <a:pos x="161" y="347"/>
                </a:cxn>
                <a:cxn ang="0">
                  <a:pos x="167" y="344"/>
                </a:cxn>
                <a:cxn ang="0">
                  <a:pos x="175" y="340"/>
                </a:cxn>
                <a:cxn ang="0">
                  <a:pos x="183" y="340"/>
                </a:cxn>
                <a:cxn ang="0">
                  <a:pos x="188" y="340"/>
                </a:cxn>
                <a:cxn ang="0">
                  <a:pos x="202" y="342"/>
                </a:cxn>
                <a:cxn ang="0">
                  <a:pos x="213" y="345"/>
                </a:cxn>
                <a:cxn ang="0">
                  <a:pos x="227" y="338"/>
                </a:cxn>
                <a:cxn ang="0">
                  <a:pos x="240" y="334"/>
                </a:cxn>
                <a:cxn ang="0">
                  <a:pos x="246" y="334"/>
                </a:cxn>
                <a:cxn ang="0">
                  <a:pos x="250" y="336"/>
                </a:cxn>
                <a:cxn ang="0">
                  <a:pos x="254" y="336"/>
                </a:cxn>
                <a:cxn ang="0">
                  <a:pos x="254" y="340"/>
                </a:cxn>
                <a:cxn ang="0">
                  <a:pos x="177" y="0"/>
                </a:cxn>
                <a:cxn ang="0">
                  <a:pos x="16" y="21"/>
                </a:cxn>
                <a:cxn ang="0">
                  <a:pos x="23" y="40"/>
                </a:cxn>
                <a:cxn ang="0">
                  <a:pos x="27" y="60"/>
                </a:cxn>
                <a:cxn ang="0">
                  <a:pos x="29" y="79"/>
                </a:cxn>
                <a:cxn ang="0">
                  <a:pos x="27" y="100"/>
                </a:cxn>
                <a:cxn ang="0">
                  <a:pos x="21" y="125"/>
                </a:cxn>
                <a:cxn ang="0">
                  <a:pos x="12" y="159"/>
                </a:cxn>
                <a:cxn ang="0">
                  <a:pos x="8" y="179"/>
                </a:cxn>
                <a:cxn ang="0">
                  <a:pos x="4" y="198"/>
                </a:cxn>
                <a:cxn ang="0">
                  <a:pos x="2" y="217"/>
                </a:cxn>
                <a:cxn ang="0">
                  <a:pos x="0" y="236"/>
                </a:cxn>
                <a:cxn ang="0">
                  <a:pos x="2" y="253"/>
                </a:cxn>
                <a:cxn ang="0">
                  <a:pos x="6" y="269"/>
                </a:cxn>
                <a:cxn ang="0">
                  <a:pos x="14" y="280"/>
                </a:cxn>
                <a:cxn ang="0">
                  <a:pos x="19" y="288"/>
                </a:cxn>
                <a:cxn ang="0">
                  <a:pos x="27" y="294"/>
                </a:cxn>
                <a:cxn ang="0">
                  <a:pos x="33" y="294"/>
                </a:cxn>
                <a:cxn ang="0">
                  <a:pos x="37" y="292"/>
                </a:cxn>
                <a:cxn ang="0">
                  <a:pos x="39" y="290"/>
                </a:cxn>
                <a:cxn ang="0">
                  <a:pos x="39" y="286"/>
                </a:cxn>
                <a:cxn ang="0">
                  <a:pos x="39" y="280"/>
                </a:cxn>
                <a:cxn ang="0">
                  <a:pos x="48" y="131"/>
                </a:cxn>
              </a:cxnLst>
              <a:rect l="0" t="0" r="r" b="b"/>
              <a:pathLst>
                <a:path w="254" h="363">
                  <a:moveTo>
                    <a:pt x="48" y="131"/>
                  </a:moveTo>
                  <a:lnTo>
                    <a:pt x="48" y="188"/>
                  </a:lnTo>
                  <a:lnTo>
                    <a:pt x="50" y="248"/>
                  </a:lnTo>
                  <a:lnTo>
                    <a:pt x="50" y="305"/>
                  </a:lnTo>
                  <a:lnTo>
                    <a:pt x="50" y="363"/>
                  </a:lnTo>
                  <a:lnTo>
                    <a:pt x="52" y="355"/>
                  </a:lnTo>
                  <a:lnTo>
                    <a:pt x="56" y="349"/>
                  </a:lnTo>
                  <a:lnTo>
                    <a:pt x="60" y="344"/>
                  </a:lnTo>
                  <a:lnTo>
                    <a:pt x="67" y="342"/>
                  </a:lnTo>
                  <a:lnTo>
                    <a:pt x="73" y="340"/>
                  </a:lnTo>
                  <a:lnTo>
                    <a:pt x="83" y="340"/>
                  </a:lnTo>
                  <a:lnTo>
                    <a:pt x="92" y="344"/>
                  </a:lnTo>
                  <a:lnTo>
                    <a:pt x="102" y="349"/>
                  </a:lnTo>
                  <a:lnTo>
                    <a:pt x="108" y="344"/>
                  </a:lnTo>
                  <a:lnTo>
                    <a:pt x="115" y="342"/>
                  </a:lnTo>
                  <a:lnTo>
                    <a:pt x="123" y="340"/>
                  </a:lnTo>
                  <a:lnTo>
                    <a:pt x="129" y="338"/>
                  </a:lnTo>
                  <a:lnTo>
                    <a:pt x="144" y="340"/>
                  </a:lnTo>
                  <a:lnTo>
                    <a:pt x="161" y="347"/>
                  </a:lnTo>
                  <a:lnTo>
                    <a:pt x="167" y="344"/>
                  </a:lnTo>
                  <a:lnTo>
                    <a:pt x="175" y="340"/>
                  </a:lnTo>
                  <a:lnTo>
                    <a:pt x="183" y="340"/>
                  </a:lnTo>
                  <a:lnTo>
                    <a:pt x="188" y="340"/>
                  </a:lnTo>
                  <a:lnTo>
                    <a:pt x="202" y="342"/>
                  </a:lnTo>
                  <a:lnTo>
                    <a:pt x="213" y="345"/>
                  </a:lnTo>
                  <a:lnTo>
                    <a:pt x="227" y="338"/>
                  </a:lnTo>
                  <a:lnTo>
                    <a:pt x="240" y="334"/>
                  </a:lnTo>
                  <a:lnTo>
                    <a:pt x="246" y="334"/>
                  </a:lnTo>
                  <a:lnTo>
                    <a:pt x="250" y="336"/>
                  </a:lnTo>
                  <a:lnTo>
                    <a:pt x="254" y="336"/>
                  </a:lnTo>
                  <a:lnTo>
                    <a:pt x="254" y="340"/>
                  </a:lnTo>
                  <a:lnTo>
                    <a:pt x="177" y="0"/>
                  </a:lnTo>
                  <a:lnTo>
                    <a:pt x="16" y="21"/>
                  </a:lnTo>
                  <a:lnTo>
                    <a:pt x="23" y="40"/>
                  </a:lnTo>
                  <a:lnTo>
                    <a:pt x="27" y="60"/>
                  </a:lnTo>
                  <a:lnTo>
                    <a:pt x="29" y="79"/>
                  </a:lnTo>
                  <a:lnTo>
                    <a:pt x="27" y="100"/>
                  </a:lnTo>
                  <a:lnTo>
                    <a:pt x="21" y="125"/>
                  </a:lnTo>
                  <a:lnTo>
                    <a:pt x="12" y="159"/>
                  </a:lnTo>
                  <a:lnTo>
                    <a:pt x="8" y="179"/>
                  </a:lnTo>
                  <a:lnTo>
                    <a:pt x="4" y="198"/>
                  </a:lnTo>
                  <a:lnTo>
                    <a:pt x="2" y="217"/>
                  </a:lnTo>
                  <a:lnTo>
                    <a:pt x="0" y="236"/>
                  </a:lnTo>
                  <a:lnTo>
                    <a:pt x="2" y="253"/>
                  </a:lnTo>
                  <a:lnTo>
                    <a:pt x="6" y="269"/>
                  </a:lnTo>
                  <a:lnTo>
                    <a:pt x="14" y="280"/>
                  </a:lnTo>
                  <a:lnTo>
                    <a:pt x="19" y="288"/>
                  </a:lnTo>
                  <a:lnTo>
                    <a:pt x="27" y="294"/>
                  </a:lnTo>
                  <a:lnTo>
                    <a:pt x="33" y="294"/>
                  </a:lnTo>
                  <a:lnTo>
                    <a:pt x="37" y="292"/>
                  </a:lnTo>
                  <a:lnTo>
                    <a:pt x="39" y="290"/>
                  </a:lnTo>
                  <a:lnTo>
                    <a:pt x="39" y="286"/>
                  </a:lnTo>
                  <a:lnTo>
                    <a:pt x="39" y="280"/>
                  </a:lnTo>
                  <a:lnTo>
                    <a:pt x="48" y="131"/>
                  </a:lnTo>
                </a:path>
              </a:pathLst>
            </a:custGeom>
            <a:noFill/>
            <a:ln w="12700">
              <a:solidFill>
                <a:srgbClr val="1F1A17"/>
              </a:solidFill>
              <a:prstDash val="solid"/>
              <a:round/>
              <a:headEnd/>
              <a:tailEnd/>
            </a:ln>
          </p:spPr>
          <p:txBody>
            <a:bodyPr/>
            <a:lstStyle/>
            <a:p>
              <a:endParaRPr lang="pt-BR"/>
            </a:p>
          </p:txBody>
        </p:sp>
        <p:sp>
          <p:nvSpPr>
            <p:cNvPr id="400688" name="Freeform 1328"/>
            <p:cNvSpPr>
              <a:spLocks/>
            </p:cNvSpPr>
            <p:nvPr/>
          </p:nvSpPr>
          <p:spPr bwMode="auto">
            <a:xfrm>
              <a:off x="2743" y="2493"/>
              <a:ext cx="48" cy="213"/>
            </a:xfrm>
            <a:custGeom>
              <a:avLst/>
              <a:gdLst/>
              <a:ahLst/>
              <a:cxnLst>
                <a:cxn ang="0">
                  <a:pos x="79" y="0"/>
                </a:cxn>
                <a:cxn ang="0">
                  <a:pos x="75" y="25"/>
                </a:cxn>
                <a:cxn ang="0">
                  <a:pos x="73" y="62"/>
                </a:cxn>
                <a:cxn ang="0">
                  <a:pos x="73" y="108"/>
                </a:cxn>
                <a:cxn ang="0">
                  <a:pos x="73" y="160"/>
                </a:cxn>
                <a:cxn ang="0">
                  <a:pos x="73" y="211"/>
                </a:cxn>
                <a:cxn ang="0">
                  <a:pos x="73" y="261"/>
                </a:cxn>
                <a:cxn ang="0">
                  <a:pos x="71" y="305"/>
                </a:cxn>
                <a:cxn ang="0">
                  <a:pos x="67" y="340"/>
                </a:cxn>
                <a:cxn ang="0">
                  <a:pos x="62" y="334"/>
                </a:cxn>
                <a:cxn ang="0">
                  <a:pos x="56" y="330"/>
                </a:cxn>
                <a:cxn ang="0">
                  <a:pos x="50" y="329"/>
                </a:cxn>
                <a:cxn ang="0">
                  <a:pos x="46" y="327"/>
                </a:cxn>
                <a:cxn ang="0">
                  <a:pos x="35" y="327"/>
                </a:cxn>
                <a:cxn ang="0">
                  <a:pos x="25" y="330"/>
                </a:cxn>
                <a:cxn ang="0">
                  <a:pos x="17" y="334"/>
                </a:cxn>
                <a:cxn ang="0">
                  <a:pos x="10" y="342"/>
                </a:cxn>
                <a:cxn ang="0">
                  <a:pos x="4" y="350"/>
                </a:cxn>
                <a:cxn ang="0">
                  <a:pos x="2" y="357"/>
                </a:cxn>
                <a:cxn ang="0">
                  <a:pos x="0" y="325"/>
                </a:cxn>
                <a:cxn ang="0">
                  <a:pos x="0" y="292"/>
                </a:cxn>
                <a:cxn ang="0">
                  <a:pos x="0" y="259"/>
                </a:cxn>
                <a:cxn ang="0">
                  <a:pos x="2" y="229"/>
                </a:cxn>
                <a:cxn ang="0">
                  <a:pos x="14" y="179"/>
                </a:cxn>
                <a:cxn ang="0">
                  <a:pos x="25" y="131"/>
                </a:cxn>
                <a:cxn ang="0">
                  <a:pos x="35" y="93"/>
                </a:cxn>
                <a:cxn ang="0">
                  <a:pos x="42" y="66"/>
                </a:cxn>
                <a:cxn ang="0">
                  <a:pos x="44" y="54"/>
                </a:cxn>
                <a:cxn ang="0">
                  <a:pos x="42" y="45"/>
                </a:cxn>
                <a:cxn ang="0">
                  <a:pos x="39" y="35"/>
                </a:cxn>
                <a:cxn ang="0">
                  <a:pos x="35" y="27"/>
                </a:cxn>
                <a:cxn ang="0">
                  <a:pos x="29" y="22"/>
                </a:cxn>
                <a:cxn ang="0">
                  <a:pos x="27" y="16"/>
                </a:cxn>
                <a:cxn ang="0">
                  <a:pos x="25" y="10"/>
                </a:cxn>
                <a:cxn ang="0">
                  <a:pos x="25" y="4"/>
                </a:cxn>
                <a:cxn ang="0">
                  <a:pos x="52" y="2"/>
                </a:cxn>
                <a:cxn ang="0">
                  <a:pos x="79" y="0"/>
                </a:cxn>
              </a:cxnLst>
              <a:rect l="0" t="0" r="r" b="b"/>
              <a:pathLst>
                <a:path w="79" h="357">
                  <a:moveTo>
                    <a:pt x="79" y="0"/>
                  </a:moveTo>
                  <a:lnTo>
                    <a:pt x="75" y="25"/>
                  </a:lnTo>
                  <a:lnTo>
                    <a:pt x="73" y="62"/>
                  </a:lnTo>
                  <a:lnTo>
                    <a:pt x="73" y="108"/>
                  </a:lnTo>
                  <a:lnTo>
                    <a:pt x="73" y="160"/>
                  </a:lnTo>
                  <a:lnTo>
                    <a:pt x="73" y="211"/>
                  </a:lnTo>
                  <a:lnTo>
                    <a:pt x="73" y="261"/>
                  </a:lnTo>
                  <a:lnTo>
                    <a:pt x="71" y="305"/>
                  </a:lnTo>
                  <a:lnTo>
                    <a:pt x="67" y="340"/>
                  </a:lnTo>
                  <a:lnTo>
                    <a:pt x="62" y="334"/>
                  </a:lnTo>
                  <a:lnTo>
                    <a:pt x="56" y="330"/>
                  </a:lnTo>
                  <a:lnTo>
                    <a:pt x="50" y="329"/>
                  </a:lnTo>
                  <a:lnTo>
                    <a:pt x="46" y="327"/>
                  </a:lnTo>
                  <a:lnTo>
                    <a:pt x="35" y="327"/>
                  </a:lnTo>
                  <a:lnTo>
                    <a:pt x="25" y="330"/>
                  </a:lnTo>
                  <a:lnTo>
                    <a:pt x="17" y="334"/>
                  </a:lnTo>
                  <a:lnTo>
                    <a:pt x="10" y="342"/>
                  </a:lnTo>
                  <a:lnTo>
                    <a:pt x="4" y="350"/>
                  </a:lnTo>
                  <a:lnTo>
                    <a:pt x="2" y="357"/>
                  </a:lnTo>
                  <a:lnTo>
                    <a:pt x="0" y="325"/>
                  </a:lnTo>
                  <a:lnTo>
                    <a:pt x="0" y="292"/>
                  </a:lnTo>
                  <a:lnTo>
                    <a:pt x="0" y="259"/>
                  </a:lnTo>
                  <a:lnTo>
                    <a:pt x="2" y="229"/>
                  </a:lnTo>
                  <a:lnTo>
                    <a:pt x="14" y="179"/>
                  </a:lnTo>
                  <a:lnTo>
                    <a:pt x="25" y="131"/>
                  </a:lnTo>
                  <a:lnTo>
                    <a:pt x="35" y="93"/>
                  </a:lnTo>
                  <a:lnTo>
                    <a:pt x="42" y="66"/>
                  </a:lnTo>
                  <a:lnTo>
                    <a:pt x="44" y="54"/>
                  </a:lnTo>
                  <a:lnTo>
                    <a:pt x="42" y="45"/>
                  </a:lnTo>
                  <a:lnTo>
                    <a:pt x="39" y="35"/>
                  </a:lnTo>
                  <a:lnTo>
                    <a:pt x="35" y="27"/>
                  </a:lnTo>
                  <a:lnTo>
                    <a:pt x="29" y="22"/>
                  </a:lnTo>
                  <a:lnTo>
                    <a:pt x="27" y="16"/>
                  </a:lnTo>
                  <a:lnTo>
                    <a:pt x="25" y="10"/>
                  </a:lnTo>
                  <a:lnTo>
                    <a:pt x="25" y="4"/>
                  </a:lnTo>
                  <a:lnTo>
                    <a:pt x="52" y="2"/>
                  </a:lnTo>
                  <a:lnTo>
                    <a:pt x="79" y="0"/>
                  </a:lnTo>
                  <a:close/>
                </a:path>
              </a:pathLst>
            </a:custGeom>
            <a:solidFill>
              <a:srgbClr val="FFF500"/>
            </a:solidFill>
            <a:ln w="9525">
              <a:noFill/>
              <a:round/>
              <a:headEnd/>
              <a:tailEnd/>
            </a:ln>
          </p:spPr>
          <p:txBody>
            <a:bodyPr/>
            <a:lstStyle/>
            <a:p>
              <a:endParaRPr lang="pt-BR"/>
            </a:p>
          </p:txBody>
        </p:sp>
        <p:sp>
          <p:nvSpPr>
            <p:cNvPr id="400689" name="Freeform 1329"/>
            <p:cNvSpPr>
              <a:spLocks/>
            </p:cNvSpPr>
            <p:nvPr/>
          </p:nvSpPr>
          <p:spPr bwMode="auto">
            <a:xfrm>
              <a:off x="2743" y="2493"/>
              <a:ext cx="48" cy="213"/>
            </a:xfrm>
            <a:custGeom>
              <a:avLst/>
              <a:gdLst/>
              <a:ahLst/>
              <a:cxnLst>
                <a:cxn ang="0">
                  <a:pos x="79" y="0"/>
                </a:cxn>
                <a:cxn ang="0">
                  <a:pos x="75" y="25"/>
                </a:cxn>
                <a:cxn ang="0">
                  <a:pos x="73" y="62"/>
                </a:cxn>
                <a:cxn ang="0">
                  <a:pos x="73" y="108"/>
                </a:cxn>
                <a:cxn ang="0">
                  <a:pos x="73" y="160"/>
                </a:cxn>
                <a:cxn ang="0">
                  <a:pos x="73" y="211"/>
                </a:cxn>
                <a:cxn ang="0">
                  <a:pos x="73" y="261"/>
                </a:cxn>
                <a:cxn ang="0">
                  <a:pos x="71" y="305"/>
                </a:cxn>
                <a:cxn ang="0">
                  <a:pos x="67" y="340"/>
                </a:cxn>
                <a:cxn ang="0">
                  <a:pos x="62" y="334"/>
                </a:cxn>
                <a:cxn ang="0">
                  <a:pos x="56" y="330"/>
                </a:cxn>
                <a:cxn ang="0">
                  <a:pos x="50" y="329"/>
                </a:cxn>
                <a:cxn ang="0">
                  <a:pos x="46" y="327"/>
                </a:cxn>
                <a:cxn ang="0">
                  <a:pos x="35" y="327"/>
                </a:cxn>
                <a:cxn ang="0">
                  <a:pos x="25" y="330"/>
                </a:cxn>
                <a:cxn ang="0">
                  <a:pos x="17" y="334"/>
                </a:cxn>
                <a:cxn ang="0">
                  <a:pos x="10" y="342"/>
                </a:cxn>
                <a:cxn ang="0">
                  <a:pos x="4" y="350"/>
                </a:cxn>
                <a:cxn ang="0">
                  <a:pos x="2" y="357"/>
                </a:cxn>
                <a:cxn ang="0">
                  <a:pos x="0" y="325"/>
                </a:cxn>
                <a:cxn ang="0">
                  <a:pos x="0" y="292"/>
                </a:cxn>
                <a:cxn ang="0">
                  <a:pos x="0" y="259"/>
                </a:cxn>
                <a:cxn ang="0">
                  <a:pos x="2" y="229"/>
                </a:cxn>
                <a:cxn ang="0">
                  <a:pos x="14" y="179"/>
                </a:cxn>
                <a:cxn ang="0">
                  <a:pos x="25" y="131"/>
                </a:cxn>
                <a:cxn ang="0">
                  <a:pos x="35" y="93"/>
                </a:cxn>
                <a:cxn ang="0">
                  <a:pos x="42" y="66"/>
                </a:cxn>
                <a:cxn ang="0">
                  <a:pos x="44" y="54"/>
                </a:cxn>
                <a:cxn ang="0">
                  <a:pos x="42" y="45"/>
                </a:cxn>
                <a:cxn ang="0">
                  <a:pos x="39" y="35"/>
                </a:cxn>
                <a:cxn ang="0">
                  <a:pos x="35" y="27"/>
                </a:cxn>
                <a:cxn ang="0">
                  <a:pos x="29" y="22"/>
                </a:cxn>
                <a:cxn ang="0">
                  <a:pos x="27" y="16"/>
                </a:cxn>
                <a:cxn ang="0">
                  <a:pos x="25" y="10"/>
                </a:cxn>
                <a:cxn ang="0">
                  <a:pos x="25" y="4"/>
                </a:cxn>
                <a:cxn ang="0">
                  <a:pos x="52" y="2"/>
                </a:cxn>
                <a:cxn ang="0">
                  <a:pos x="79" y="0"/>
                </a:cxn>
              </a:cxnLst>
              <a:rect l="0" t="0" r="r" b="b"/>
              <a:pathLst>
                <a:path w="79" h="357">
                  <a:moveTo>
                    <a:pt x="79" y="0"/>
                  </a:moveTo>
                  <a:lnTo>
                    <a:pt x="75" y="25"/>
                  </a:lnTo>
                  <a:lnTo>
                    <a:pt x="73" y="62"/>
                  </a:lnTo>
                  <a:lnTo>
                    <a:pt x="73" y="108"/>
                  </a:lnTo>
                  <a:lnTo>
                    <a:pt x="73" y="160"/>
                  </a:lnTo>
                  <a:lnTo>
                    <a:pt x="73" y="211"/>
                  </a:lnTo>
                  <a:lnTo>
                    <a:pt x="73" y="261"/>
                  </a:lnTo>
                  <a:lnTo>
                    <a:pt x="71" y="305"/>
                  </a:lnTo>
                  <a:lnTo>
                    <a:pt x="67" y="340"/>
                  </a:lnTo>
                  <a:lnTo>
                    <a:pt x="62" y="334"/>
                  </a:lnTo>
                  <a:lnTo>
                    <a:pt x="56" y="330"/>
                  </a:lnTo>
                  <a:lnTo>
                    <a:pt x="50" y="329"/>
                  </a:lnTo>
                  <a:lnTo>
                    <a:pt x="46" y="327"/>
                  </a:lnTo>
                  <a:lnTo>
                    <a:pt x="35" y="327"/>
                  </a:lnTo>
                  <a:lnTo>
                    <a:pt x="25" y="330"/>
                  </a:lnTo>
                  <a:lnTo>
                    <a:pt x="17" y="334"/>
                  </a:lnTo>
                  <a:lnTo>
                    <a:pt x="10" y="342"/>
                  </a:lnTo>
                  <a:lnTo>
                    <a:pt x="4" y="350"/>
                  </a:lnTo>
                  <a:lnTo>
                    <a:pt x="2" y="357"/>
                  </a:lnTo>
                  <a:lnTo>
                    <a:pt x="0" y="325"/>
                  </a:lnTo>
                  <a:lnTo>
                    <a:pt x="0" y="292"/>
                  </a:lnTo>
                  <a:lnTo>
                    <a:pt x="0" y="259"/>
                  </a:lnTo>
                  <a:lnTo>
                    <a:pt x="2" y="229"/>
                  </a:lnTo>
                  <a:lnTo>
                    <a:pt x="14" y="179"/>
                  </a:lnTo>
                  <a:lnTo>
                    <a:pt x="25" y="131"/>
                  </a:lnTo>
                  <a:lnTo>
                    <a:pt x="35" y="93"/>
                  </a:lnTo>
                  <a:lnTo>
                    <a:pt x="42" y="66"/>
                  </a:lnTo>
                  <a:lnTo>
                    <a:pt x="44" y="54"/>
                  </a:lnTo>
                  <a:lnTo>
                    <a:pt x="42" y="45"/>
                  </a:lnTo>
                  <a:lnTo>
                    <a:pt x="39" y="35"/>
                  </a:lnTo>
                  <a:lnTo>
                    <a:pt x="35" y="27"/>
                  </a:lnTo>
                  <a:lnTo>
                    <a:pt x="29" y="22"/>
                  </a:lnTo>
                  <a:lnTo>
                    <a:pt x="27" y="16"/>
                  </a:lnTo>
                  <a:lnTo>
                    <a:pt x="25" y="10"/>
                  </a:lnTo>
                  <a:lnTo>
                    <a:pt x="25" y="4"/>
                  </a:lnTo>
                  <a:lnTo>
                    <a:pt x="52" y="2"/>
                  </a:lnTo>
                  <a:lnTo>
                    <a:pt x="79" y="0"/>
                  </a:lnTo>
                  <a:close/>
                </a:path>
              </a:pathLst>
            </a:custGeom>
            <a:noFill/>
            <a:ln w="6350">
              <a:solidFill>
                <a:srgbClr val="1F1A17"/>
              </a:solidFill>
              <a:prstDash val="solid"/>
              <a:round/>
              <a:headEnd/>
              <a:tailEnd/>
            </a:ln>
          </p:spPr>
          <p:txBody>
            <a:bodyPr/>
            <a:lstStyle/>
            <a:p>
              <a:endParaRPr lang="pt-BR"/>
            </a:p>
          </p:txBody>
        </p:sp>
        <p:sp>
          <p:nvSpPr>
            <p:cNvPr id="400690" name="Freeform 1330"/>
            <p:cNvSpPr>
              <a:spLocks/>
            </p:cNvSpPr>
            <p:nvPr/>
          </p:nvSpPr>
          <p:spPr bwMode="auto">
            <a:xfrm>
              <a:off x="3259" y="1915"/>
              <a:ext cx="212" cy="148"/>
            </a:xfrm>
            <a:custGeom>
              <a:avLst/>
              <a:gdLst/>
              <a:ahLst/>
              <a:cxnLst>
                <a:cxn ang="0">
                  <a:pos x="124" y="193"/>
                </a:cxn>
                <a:cxn ang="0">
                  <a:pos x="182" y="195"/>
                </a:cxn>
                <a:cxn ang="0">
                  <a:pos x="240" y="199"/>
                </a:cxn>
                <a:cxn ang="0">
                  <a:pos x="297" y="201"/>
                </a:cxn>
                <a:cxn ang="0">
                  <a:pos x="355" y="203"/>
                </a:cxn>
                <a:cxn ang="0">
                  <a:pos x="349" y="201"/>
                </a:cxn>
                <a:cxn ang="0">
                  <a:pos x="341" y="197"/>
                </a:cxn>
                <a:cxn ang="0">
                  <a:pos x="337" y="193"/>
                </a:cxn>
                <a:cxn ang="0">
                  <a:pos x="335" y="186"/>
                </a:cxn>
                <a:cxn ang="0">
                  <a:pos x="334" y="178"/>
                </a:cxn>
                <a:cxn ang="0">
                  <a:pos x="335" y="170"/>
                </a:cxn>
                <a:cxn ang="0">
                  <a:pos x="337" y="161"/>
                </a:cxn>
                <a:cxn ang="0">
                  <a:pos x="345" y="153"/>
                </a:cxn>
                <a:cxn ang="0">
                  <a:pos x="339" y="145"/>
                </a:cxn>
                <a:cxn ang="0">
                  <a:pos x="337" y="138"/>
                </a:cxn>
                <a:cxn ang="0">
                  <a:pos x="335" y="130"/>
                </a:cxn>
                <a:cxn ang="0">
                  <a:pos x="335" y="122"/>
                </a:cxn>
                <a:cxn ang="0">
                  <a:pos x="337" y="109"/>
                </a:cxn>
                <a:cxn ang="0">
                  <a:pos x="345" y="92"/>
                </a:cxn>
                <a:cxn ang="0">
                  <a:pos x="341" y="86"/>
                </a:cxn>
                <a:cxn ang="0">
                  <a:pos x="339" y="78"/>
                </a:cxn>
                <a:cxn ang="0">
                  <a:pos x="339" y="71"/>
                </a:cxn>
                <a:cxn ang="0">
                  <a:pos x="339" y="65"/>
                </a:cxn>
                <a:cxn ang="0">
                  <a:pos x="341" y="51"/>
                </a:cxn>
                <a:cxn ang="0">
                  <a:pos x="347" y="40"/>
                </a:cxn>
                <a:cxn ang="0">
                  <a:pos x="339" y="27"/>
                </a:cxn>
                <a:cxn ang="0">
                  <a:pos x="337" y="11"/>
                </a:cxn>
                <a:cxn ang="0">
                  <a:pos x="337" y="7"/>
                </a:cxn>
                <a:cxn ang="0">
                  <a:pos x="337" y="2"/>
                </a:cxn>
                <a:cxn ang="0">
                  <a:pos x="339" y="0"/>
                </a:cxn>
                <a:cxn ang="0">
                  <a:pos x="341" y="0"/>
                </a:cxn>
                <a:cxn ang="0">
                  <a:pos x="0" y="59"/>
                </a:cxn>
                <a:cxn ang="0">
                  <a:pos x="13" y="220"/>
                </a:cxn>
                <a:cxn ang="0">
                  <a:pos x="32" y="215"/>
                </a:cxn>
                <a:cxn ang="0">
                  <a:pos x="51" y="213"/>
                </a:cxn>
                <a:cxn ang="0">
                  <a:pos x="71" y="211"/>
                </a:cxn>
                <a:cxn ang="0">
                  <a:pos x="92" y="215"/>
                </a:cxn>
                <a:cxn ang="0">
                  <a:pos x="117" y="220"/>
                </a:cxn>
                <a:cxn ang="0">
                  <a:pos x="149" y="232"/>
                </a:cxn>
                <a:cxn ang="0">
                  <a:pos x="169" y="236"/>
                </a:cxn>
                <a:cxn ang="0">
                  <a:pos x="188" y="241"/>
                </a:cxn>
                <a:cxn ang="0">
                  <a:pos x="207" y="245"/>
                </a:cxn>
                <a:cxn ang="0">
                  <a:pos x="226" y="247"/>
                </a:cxn>
                <a:cxn ang="0">
                  <a:pos x="243" y="245"/>
                </a:cxn>
                <a:cxn ang="0">
                  <a:pos x="259" y="243"/>
                </a:cxn>
                <a:cxn ang="0">
                  <a:pos x="270" y="238"/>
                </a:cxn>
                <a:cxn ang="0">
                  <a:pos x="280" y="230"/>
                </a:cxn>
                <a:cxn ang="0">
                  <a:pos x="284" y="224"/>
                </a:cxn>
                <a:cxn ang="0">
                  <a:pos x="286" y="216"/>
                </a:cxn>
                <a:cxn ang="0">
                  <a:pos x="284" y="215"/>
                </a:cxn>
                <a:cxn ang="0">
                  <a:pos x="282" y="213"/>
                </a:cxn>
                <a:cxn ang="0">
                  <a:pos x="278" y="211"/>
                </a:cxn>
                <a:cxn ang="0">
                  <a:pos x="272" y="211"/>
                </a:cxn>
                <a:cxn ang="0">
                  <a:pos x="124" y="193"/>
                </a:cxn>
              </a:cxnLst>
              <a:rect l="0" t="0" r="r" b="b"/>
              <a:pathLst>
                <a:path w="355" h="247">
                  <a:moveTo>
                    <a:pt x="124" y="193"/>
                  </a:moveTo>
                  <a:lnTo>
                    <a:pt x="182" y="195"/>
                  </a:lnTo>
                  <a:lnTo>
                    <a:pt x="240" y="199"/>
                  </a:lnTo>
                  <a:lnTo>
                    <a:pt x="297" y="201"/>
                  </a:lnTo>
                  <a:lnTo>
                    <a:pt x="355" y="203"/>
                  </a:lnTo>
                  <a:lnTo>
                    <a:pt x="349" y="201"/>
                  </a:lnTo>
                  <a:lnTo>
                    <a:pt x="341" y="197"/>
                  </a:lnTo>
                  <a:lnTo>
                    <a:pt x="337" y="193"/>
                  </a:lnTo>
                  <a:lnTo>
                    <a:pt x="335" y="186"/>
                  </a:lnTo>
                  <a:lnTo>
                    <a:pt x="334" y="178"/>
                  </a:lnTo>
                  <a:lnTo>
                    <a:pt x="335" y="170"/>
                  </a:lnTo>
                  <a:lnTo>
                    <a:pt x="337" y="161"/>
                  </a:lnTo>
                  <a:lnTo>
                    <a:pt x="345" y="153"/>
                  </a:lnTo>
                  <a:lnTo>
                    <a:pt x="339" y="145"/>
                  </a:lnTo>
                  <a:lnTo>
                    <a:pt x="337" y="138"/>
                  </a:lnTo>
                  <a:lnTo>
                    <a:pt x="335" y="130"/>
                  </a:lnTo>
                  <a:lnTo>
                    <a:pt x="335" y="122"/>
                  </a:lnTo>
                  <a:lnTo>
                    <a:pt x="337" y="109"/>
                  </a:lnTo>
                  <a:lnTo>
                    <a:pt x="345" y="92"/>
                  </a:lnTo>
                  <a:lnTo>
                    <a:pt x="341" y="86"/>
                  </a:lnTo>
                  <a:lnTo>
                    <a:pt x="339" y="78"/>
                  </a:lnTo>
                  <a:lnTo>
                    <a:pt x="339" y="71"/>
                  </a:lnTo>
                  <a:lnTo>
                    <a:pt x="339" y="65"/>
                  </a:lnTo>
                  <a:lnTo>
                    <a:pt x="341" y="51"/>
                  </a:lnTo>
                  <a:lnTo>
                    <a:pt x="347" y="40"/>
                  </a:lnTo>
                  <a:lnTo>
                    <a:pt x="339" y="27"/>
                  </a:lnTo>
                  <a:lnTo>
                    <a:pt x="337" y="11"/>
                  </a:lnTo>
                  <a:lnTo>
                    <a:pt x="337" y="7"/>
                  </a:lnTo>
                  <a:lnTo>
                    <a:pt x="337" y="2"/>
                  </a:lnTo>
                  <a:lnTo>
                    <a:pt x="339" y="0"/>
                  </a:lnTo>
                  <a:lnTo>
                    <a:pt x="341" y="0"/>
                  </a:lnTo>
                  <a:lnTo>
                    <a:pt x="0" y="59"/>
                  </a:lnTo>
                  <a:lnTo>
                    <a:pt x="13" y="220"/>
                  </a:lnTo>
                  <a:lnTo>
                    <a:pt x="32" y="215"/>
                  </a:lnTo>
                  <a:lnTo>
                    <a:pt x="51" y="213"/>
                  </a:lnTo>
                  <a:lnTo>
                    <a:pt x="71" y="211"/>
                  </a:lnTo>
                  <a:lnTo>
                    <a:pt x="92" y="215"/>
                  </a:lnTo>
                  <a:lnTo>
                    <a:pt x="117" y="220"/>
                  </a:lnTo>
                  <a:lnTo>
                    <a:pt x="149" y="232"/>
                  </a:lnTo>
                  <a:lnTo>
                    <a:pt x="169" y="236"/>
                  </a:lnTo>
                  <a:lnTo>
                    <a:pt x="188" y="241"/>
                  </a:lnTo>
                  <a:lnTo>
                    <a:pt x="207" y="245"/>
                  </a:lnTo>
                  <a:lnTo>
                    <a:pt x="226" y="247"/>
                  </a:lnTo>
                  <a:lnTo>
                    <a:pt x="243" y="245"/>
                  </a:lnTo>
                  <a:lnTo>
                    <a:pt x="259" y="243"/>
                  </a:lnTo>
                  <a:lnTo>
                    <a:pt x="270" y="238"/>
                  </a:lnTo>
                  <a:lnTo>
                    <a:pt x="280" y="230"/>
                  </a:lnTo>
                  <a:lnTo>
                    <a:pt x="284" y="224"/>
                  </a:lnTo>
                  <a:lnTo>
                    <a:pt x="286" y="216"/>
                  </a:lnTo>
                  <a:lnTo>
                    <a:pt x="284" y="215"/>
                  </a:lnTo>
                  <a:lnTo>
                    <a:pt x="282" y="213"/>
                  </a:lnTo>
                  <a:lnTo>
                    <a:pt x="278" y="211"/>
                  </a:lnTo>
                  <a:lnTo>
                    <a:pt x="272" y="211"/>
                  </a:lnTo>
                  <a:lnTo>
                    <a:pt x="124" y="193"/>
                  </a:lnTo>
                  <a:close/>
                </a:path>
              </a:pathLst>
            </a:custGeom>
            <a:solidFill>
              <a:srgbClr val="EE9BA0"/>
            </a:solidFill>
            <a:ln w="9525">
              <a:noFill/>
              <a:round/>
              <a:headEnd/>
              <a:tailEnd/>
            </a:ln>
          </p:spPr>
          <p:txBody>
            <a:bodyPr/>
            <a:lstStyle/>
            <a:p>
              <a:endParaRPr lang="pt-BR"/>
            </a:p>
          </p:txBody>
        </p:sp>
        <p:sp>
          <p:nvSpPr>
            <p:cNvPr id="400691" name="Freeform 1331"/>
            <p:cNvSpPr>
              <a:spLocks/>
            </p:cNvSpPr>
            <p:nvPr/>
          </p:nvSpPr>
          <p:spPr bwMode="auto">
            <a:xfrm>
              <a:off x="3259" y="1915"/>
              <a:ext cx="212" cy="148"/>
            </a:xfrm>
            <a:custGeom>
              <a:avLst/>
              <a:gdLst/>
              <a:ahLst/>
              <a:cxnLst>
                <a:cxn ang="0">
                  <a:pos x="124" y="193"/>
                </a:cxn>
                <a:cxn ang="0">
                  <a:pos x="182" y="195"/>
                </a:cxn>
                <a:cxn ang="0">
                  <a:pos x="240" y="199"/>
                </a:cxn>
                <a:cxn ang="0">
                  <a:pos x="297" y="201"/>
                </a:cxn>
                <a:cxn ang="0">
                  <a:pos x="355" y="203"/>
                </a:cxn>
                <a:cxn ang="0">
                  <a:pos x="349" y="201"/>
                </a:cxn>
                <a:cxn ang="0">
                  <a:pos x="341" y="197"/>
                </a:cxn>
                <a:cxn ang="0">
                  <a:pos x="337" y="193"/>
                </a:cxn>
                <a:cxn ang="0">
                  <a:pos x="335" y="186"/>
                </a:cxn>
                <a:cxn ang="0">
                  <a:pos x="334" y="178"/>
                </a:cxn>
                <a:cxn ang="0">
                  <a:pos x="335" y="170"/>
                </a:cxn>
                <a:cxn ang="0">
                  <a:pos x="337" y="161"/>
                </a:cxn>
                <a:cxn ang="0">
                  <a:pos x="345" y="153"/>
                </a:cxn>
                <a:cxn ang="0">
                  <a:pos x="339" y="145"/>
                </a:cxn>
                <a:cxn ang="0">
                  <a:pos x="337" y="138"/>
                </a:cxn>
                <a:cxn ang="0">
                  <a:pos x="335" y="130"/>
                </a:cxn>
                <a:cxn ang="0">
                  <a:pos x="335" y="122"/>
                </a:cxn>
                <a:cxn ang="0">
                  <a:pos x="337" y="109"/>
                </a:cxn>
                <a:cxn ang="0">
                  <a:pos x="345" y="92"/>
                </a:cxn>
                <a:cxn ang="0">
                  <a:pos x="341" y="86"/>
                </a:cxn>
                <a:cxn ang="0">
                  <a:pos x="339" y="78"/>
                </a:cxn>
                <a:cxn ang="0">
                  <a:pos x="339" y="71"/>
                </a:cxn>
                <a:cxn ang="0">
                  <a:pos x="339" y="65"/>
                </a:cxn>
                <a:cxn ang="0">
                  <a:pos x="341" y="51"/>
                </a:cxn>
                <a:cxn ang="0">
                  <a:pos x="347" y="40"/>
                </a:cxn>
                <a:cxn ang="0">
                  <a:pos x="339" y="27"/>
                </a:cxn>
                <a:cxn ang="0">
                  <a:pos x="337" y="11"/>
                </a:cxn>
                <a:cxn ang="0">
                  <a:pos x="337" y="7"/>
                </a:cxn>
                <a:cxn ang="0">
                  <a:pos x="337" y="2"/>
                </a:cxn>
                <a:cxn ang="0">
                  <a:pos x="339" y="0"/>
                </a:cxn>
                <a:cxn ang="0">
                  <a:pos x="341" y="0"/>
                </a:cxn>
                <a:cxn ang="0">
                  <a:pos x="0" y="59"/>
                </a:cxn>
                <a:cxn ang="0">
                  <a:pos x="13" y="220"/>
                </a:cxn>
                <a:cxn ang="0">
                  <a:pos x="32" y="215"/>
                </a:cxn>
                <a:cxn ang="0">
                  <a:pos x="51" y="213"/>
                </a:cxn>
                <a:cxn ang="0">
                  <a:pos x="71" y="211"/>
                </a:cxn>
                <a:cxn ang="0">
                  <a:pos x="92" y="215"/>
                </a:cxn>
                <a:cxn ang="0">
                  <a:pos x="117" y="220"/>
                </a:cxn>
                <a:cxn ang="0">
                  <a:pos x="149" y="232"/>
                </a:cxn>
                <a:cxn ang="0">
                  <a:pos x="169" y="236"/>
                </a:cxn>
                <a:cxn ang="0">
                  <a:pos x="188" y="241"/>
                </a:cxn>
                <a:cxn ang="0">
                  <a:pos x="207" y="245"/>
                </a:cxn>
                <a:cxn ang="0">
                  <a:pos x="226" y="247"/>
                </a:cxn>
                <a:cxn ang="0">
                  <a:pos x="243" y="245"/>
                </a:cxn>
                <a:cxn ang="0">
                  <a:pos x="259" y="243"/>
                </a:cxn>
                <a:cxn ang="0">
                  <a:pos x="270" y="238"/>
                </a:cxn>
                <a:cxn ang="0">
                  <a:pos x="280" y="230"/>
                </a:cxn>
                <a:cxn ang="0">
                  <a:pos x="284" y="224"/>
                </a:cxn>
                <a:cxn ang="0">
                  <a:pos x="286" y="216"/>
                </a:cxn>
                <a:cxn ang="0">
                  <a:pos x="284" y="215"/>
                </a:cxn>
                <a:cxn ang="0">
                  <a:pos x="282" y="213"/>
                </a:cxn>
                <a:cxn ang="0">
                  <a:pos x="278" y="211"/>
                </a:cxn>
                <a:cxn ang="0">
                  <a:pos x="272" y="211"/>
                </a:cxn>
                <a:cxn ang="0">
                  <a:pos x="124" y="193"/>
                </a:cxn>
              </a:cxnLst>
              <a:rect l="0" t="0" r="r" b="b"/>
              <a:pathLst>
                <a:path w="355" h="247">
                  <a:moveTo>
                    <a:pt x="124" y="193"/>
                  </a:moveTo>
                  <a:lnTo>
                    <a:pt x="182" y="195"/>
                  </a:lnTo>
                  <a:lnTo>
                    <a:pt x="240" y="199"/>
                  </a:lnTo>
                  <a:lnTo>
                    <a:pt x="297" y="201"/>
                  </a:lnTo>
                  <a:lnTo>
                    <a:pt x="355" y="203"/>
                  </a:lnTo>
                  <a:lnTo>
                    <a:pt x="349" y="201"/>
                  </a:lnTo>
                  <a:lnTo>
                    <a:pt x="341" y="197"/>
                  </a:lnTo>
                  <a:lnTo>
                    <a:pt x="337" y="193"/>
                  </a:lnTo>
                  <a:lnTo>
                    <a:pt x="335" y="186"/>
                  </a:lnTo>
                  <a:lnTo>
                    <a:pt x="334" y="178"/>
                  </a:lnTo>
                  <a:lnTo>
                    <a:pt x="335" y="170"/>
                  </a:lnTo>
                  <a:lnTo>
                    <a:pt x="337" y="161"/>
                  </a:lnTo>
                  <a:lnTo>
                    <a:pt x="345" y="153"/>
                  </a:lnTo>
                  <a:lnTo>
                    <a:pt x="339" y="145"/>
                  </a:lnTo>
                  <a:lnTo>
                    <a:pt x="337" y="138"/>
                  </a:lnTo>
                  <a:lnTo>
                    <a:pt x="335" y="130"/>
                  </a:lnTo>
                  <a:lnTo>
                    <a:pt x="335" y="122"/>
                  </a:lnTo>
                  <a:lnTo>
                    <a:pt x="337" y="109"/>
                  </a:lnTo>
                  <a:lnTo>
                    <a:pt x="345" y="92"/>
                  </a:lnTo>
                  <a:lnTo>
                    <a:pt x="341" y="86"/>
                  </a:lnTo>
                  <a:lnTo>
                    <a:pt x="339" y="78"/>
                  </a:lnTo>
                  <a:lnTo>
                    <a:pt x="339" y="71"/>
                  </a:lnTo>
                  <a:lnTo>
                    <a:pt x="339" y="65"/>
                  </a:lnTo>
                  <a:lnTo>
                    <a:pt x="341" y="51"/>
                  </a:lnTo>
                  <a:lnTo>
                    <a:pt x="347" y="40"/>
                  </a:lnTo>
                  <a:lnTo>
                    <a:pt x="339" y="27"/>
                  </a:lnTo>
                  <a:lnTo>
                    <a:pt x="337" y="11"/>
                  </a:lnTo>
                  <a:lnTo>
                    <a:pt x="337" y="7"/>
                  </a:lnTo>
                  <a:lnTo>
                    <a:pt x="337" y="2"/>
                  </a:lnTo>
                  <a:lnTo>
                    <a:pt x="339" y="0"/>
                  </a:lnTo>
                  <a:lnTo>
                    <a:pt x="341" y="0"/>
                  </a:lnTo>
                  <a:lnTo>
                    <a:pt x="0" y="59"/>
                  </a:lnTo>
                  <a:lnTo>
                    <a:pt x="13" y="220"/>
                  </a:lnTo>
                  <a:lnTo>
                    <a:pt x="32" y="215"/>
                  </a:lnTo>
                  <a:lnTo>
                    <a:pt x="51" y="213"/>
                  </a:lnTo>
                  <a:lnTo>
                    <a:pt x="71" y="211"/>
                  </a:lnTo>
                  <a:lnTo>
                    <a:pt x="92" y="215"/>
                  </a:lnTo>
                  <a:lnTo>
                    <a:pt x="117" y="220"/>
                  </a:lnTo>
                  <a:lnTo>
                    <a:pt x="149" y="232"/>
                  </a:lnTo>
                  <a:lnTo>
                    <a:pt x="169" y="236"/>
                  </a:lnTo>
                  <a:lnTo>
                    <a:pt x="188" y="241"/>
                  </a:lnTo>
                  <a:lnTo>
                    <a:pt x="207" y="245"/>
                  </a:lnTo>
                  <a:lnTo>
                    <a:pt x="226" y="247"/>
                  </a:lnTo>
                  <a:lnTo>
                    <a:pt x="243" y="245"/>
                  </a:lnTo>
                  <a:lnTo>
                    <a:pt x="259" y="243"/>
                  </a:lnTo>
                  <a:lnTo>
                    <a:pt x="270" y="238"/>
                  </a:lnTo>
                  <a:lnTo>
                    <a:pt x="280" y="230"/>
                  </a:lnTo>
                  <a:lnTo>
                    <a:pt x="284" y="224"/>
                  </a:lnTo>
                  <a:lnTo>
                    <a:pt x="286" y="216"/>
                  </a:lnTo>
                  <a:lnTo>
                    <a:pt x="284" y="215"/>
                  </a:lnTo>
                  <a:lnTo>
                    <a:pt x="282" y="213"/>
                  </a:lnTo>
                  <a:lnTo>
                    <a:pt x="278" y="211"/>
                  </a:lnTo>
                  <a:lnTo>
                    <a:pt x="272" y="211"/>
                  </a:lnTo>
                  <a:lnTo>
                    <a:pt x="124" y="193"/>
                  </a:lnTo>
                </a:path>
              </a:pathLst>
            </a:custGeom>
            <a:noFill/>
            <a:ln w="12700">
              <a:solidFill>
                <a:srgbClr val="1F1A17"/>
              </a:solidFill>
              <a:prstDash val="solid"/>
              <a:round/>
              <a:headEnd/>
              <a:tailEnd/>
            </a:ln>
          </p:spPr>
          <p:txBody>
            <a:bodyPr/>
            <a:lstStyle/>
            <a:p>
              <a:endParaRPr lang="pt-BR"/>
            </a:p>
          </p:txBody>
        </p:sp>
        <p:sp>
          <p:nvSpPr>
            <p:cNvPr id="400692" name="Freeform 1332"/>
            <p:cNvSpPr>
              <a:spLocks/>
            </p:cNvSpPr>
            <p:nvPr/>
          </p:nvSpPr>
          <p:spPr bwMode="auto">
            <a:xfrm>
              <a:off x="3265" y="2021"/>
              <a:ext cx="209" cy="58"/>
            </a:xfrm>
            <a:custGeom>
              <a:avLst/>
              <a:gdLst/>
              <a:ahLst/>
              <a:cxnLst>
                <a:cxn ang="0">
                  <a:pos x="0" y="0"/>
                </a:cxn>
                <a:cxn ang="0">
                  <a:pos x="25" y="6"/>
                </a:cxn>
                <a:cxn ang="0">
                  <a:pos x="62" y="10"/>
                </a:cxn>
                <a:cxn ang="0">
                  <a:pos x="108" y="12"/>
                </a:cxn>
                <a:cxn ang="0">
                  <a:pos x="158" y="14"/>
                </a:cxn>
                <a:cxn ang="0">
                  <a:pos x="211" y="17"/>
                </a:cxn>
                <a:cxn ang="0">
                  <a:pos x="259" y="19"/>
                </a:cxn>
                <a:cxn ang="0">
                  <a:pos x="303" y="25"/>
                </a:cxn>
                <a:cxn ang="0">
                  <a:pos x="338" y="31"/>
                </a:cxn>
                <a:cxn ang="0">
                  <a:pos x="332" y="35"/>
                </a:cxn>
                <a:cxn ang="0">
                  <a:pos x="328" y="40"/>
                </a:cxn>
                <a:cxn ang="0">
                  <a:pos x="326" y="46"/>
                </a:cxn>
                <a:cxn ang="0">
                  <a:pos x="325" y="50"/>
                </a:cxn>
                <a:cxn ang="0">
                  <a:pos x="323" y="61"/>
                </a:cxn>
                <a:cxn ang="0">
                  <a:pos x="326" y="71"/>
                </a:cxn>
                <a:cxn ang="0">
                  <a:pos x="330" y="79"/>
                </a:cxn>
                <a:cxn ang="0">
                  <a:pos x="336" y="86"/>
                </a:cxn>
                <a:cxn ang="0">
                  <a:pos x="344" y="92"/>
                </a:cxn>
                <a:cxn ang="0">
                  <a:pos x="351" y="96"/>
                </a:cxn>
                <a:cxn ang="0">
                  <a:pos x="319" y="96"/>
                </a:cxn>
                <a:cxn ang="0">
                  <a:pos x="288" y="94"/>
                </a:cxn>
                <a:cxn ang="0">
                  <a:pos x="255" y="92"/>
                </a:cxn>
                <a:cxn ang="0">
                  <a:pos x="223" y="88"/>
                </a:cxn>
                <a:cxn ang="0">
                  <a:pos x="175" y="75"/>
                </a:cxn>
                <a:cxn ang="0">
                  <a:pos x="129" y="61"/>
                </a:cxn>
                <a:cxn ang="0">
                  <a:pos x="90" y="48"/>
                </a:cxn>
                <a:cxn ang="0">
                  <a:pos x="64" y="40"/>
                </a:cxn>
                <a:cxn ang="0">
                  <a:pos x="52" y="38"/>
                </a:cxn>
                <a:cxn ang="0">
                  <a:pos x="41" y="40"/>
                </a:cxn>
                <a:cxn ang="0">
                  <a:pos x="33" y="42"/>
                </a:cxn>
                <a:cxn ang="0">
                  <a:pos x="25" y="46"/>
                </a:cxn>
                <a:cxn ang="0">
                  <a:pos x="17" y="50"/>
                </a:cxn>
                <a:cxn ang="0">
                  <a:pos x="12" y="54"/>
                </a:cxn>
                <a:cxn ang="0">
                  <a:pos x="6" y="56"/>
                </a:cxn>
                <a:cxn ang="0">
                  <a:pos x="2" y="54"/>
                </a:cxn>
                <a:cxn ang="0">
                  <a:pos x="0" y="27"/>
                </a:cxn>
                <a:cxn ang="0">
                  <a:pos x="0" y="0"/>
                </a:cxn>
              </a:cxnLst>
              <a:rect l="0" t="0" r="r" b="b"/>
              <a:pathLst>
                <a:path w="351" h="96">
                  <a:moveTo>
                    <a:pt x="0" y="0"/>
                  </a:moveTo>
                  <a:lnTo>
                    <a:pt x="25" y="6"/>
                  </a:lnTo>
                  <a:lnTo>
                    <a:pt x="62" y="10"/>
                  </a:lnTo>
                  <a:lnTo>
                    <a:pt x="108" y="12"/>
                  </a:lnTo>
                  <a:lnTo>
                    <a:pt x="158" y="14"/>
                  </a:lnTo>
                  <a:lnTo>
                    <a:pt x="211" y="17"/>
                  </a:lnTo>
                  <a:lnTo>
                    <a:pt x="259" y="19"/>
                  </a:lnTo>
                  <a:lnTo>
                    <a:pt x="303" y="25"/>
                  </a:lnTo>
                  <a:lnTo>
                    <a:pt x="338" y="31"/>
                  </a:lnTo>
                  <a:lnTo>
                    <a:pt x="332" y="35"/>
                  </a:lnTo>
                  <a:lnTo>
                    <a:pt x="328" y="40"/>
                  </a:lnTo>
                  <a:lnTo>
                    <a:pt x="326" y="46"/>
                  </a:lnTo>
                  <a:lnTo>
                    <a:pt x="325" y="50"/>
                  </a:lnTo>
                  <a:lnTo>
                    <a:pt x="323" y="61"/>
                  </a:lnTo>
                  <a:lnTo>
                    <a:pt x="326" y="71"/>
                  </a:lnTo>
                  <a:lnTo>
                    <a:pt x="330" y="79"/>
                  </a:lnTo>
                  <a:lnTo>
                    <a:pt x="336" y="86"/>
                  </a:lnTo>
                  <a:lnTo>
                    <a:pt x="344" y="92"/>
                  </a:lnTo>
                  <a:lnTo>
                    <a:pt x="351" y="96"/>
                  </a:lnTo>
                  <a:lnTo>
                    <a:pt x="319" y="96"/>
                  </a:lnTo>
                  <a:lnTo>
                    <a:pt x="288" y="94"/>
                  </a:lnTo>
                  <a:lnTo>
                    <a:pt x="255" y="92"/>
                  </a:lnTo>
                  <a:lnTo>
                    <a:pt x="223" y="88"/>
                  </a:lnTo>
                  <a:lnTo>
                    <a:pt x="175" y="75"/>
                  </a:lnTo>
                  <a:lnTo>
                    <a:pt x="129" y="61"/>
                  </a:lnTo>
                  <a:lnTo>
                    <a:pt x="90" y="48"/>
                  </a:lnTo>
                  <a:lnTo>
                    <a:pt x="64" y="40"/>
                  </a:lnTo>
                  <a:lnTo>
                    <a:pt x="52" y="38"/>
                  </a:lnTo>
                  <a:lnTo>
                    <a:pt x="41" y="40"/>
                  </a:lnTo>
                  <a:lnTo>
                    <a:pt x="33" y="42"/>
                  </a:lnTo>
                  <a:lnTo>
                    <a:pt x="25" y="46"/>
                  </a:lnTo>
                  <a:lnTo>
                    <a:pt x="17" y="50"/>
                  </a:lnTo>
                  <a:lnTo>
                    <a:pt x="12" y="54"/>
                  </a:lnTo>
                  <a:lnTo>
                    <a:pt x="6" y="56"/>
                  </a:lnTo>
                  <a:lnTo>
                    <a:pt x="2" y="54"/>
                  </a:lnTo>
                  <a:lnTo>
                    <a:pt x="0" y="27"/>
                  </a:lnTo>
                  <a:lnTo>
                    <a:pt x="0" y="0"/>
                  </a:lnTo>
                  <a:close/>
                </a:path>
              </a:pathLst>
            </a:custGeom>
            <a:solidFill>
              <a:srgbClr val="FFF500"/>
            </a:solidFill>
            <a:ln w="9525">
              <a:noFill/>
              <a:round/>
              <a:headEnd/>
              <a:tailEnd/>
            </a:ln>
          </p:spPr>
          <p:txBody>
            <a:bodyPr/>
            <a:lstStyle/>
            <a:p>
              <a:endParaRPr lang="pt-BR"/>
            </a:p>
          </p:txBody>
        </p:sp>
        <p:sp>
          <p:nvSpPr>
            <p:cNvPr id="400693" name="Freeform 1333"/>
            <p:cNvSpPr>
              <a:spLocks/>
            </p:cNvSpPr>
            <p:nvPr/>
          </p:nvSpPr>
          <p:spPr bwMode="auto">
            <a:xfrm>
              <a:off x="3265" y="2021"/>
              <a:ext cx="209" cy="58"/>
            </a:xfrm>
            <a:custGeom>
              <a:avLst/>
              <a:gdLst/>
              <a:ahLst/>
              <a:cxnLst>
                <a:cxn ang="0">
                  <a:pos x="0" y="0"/>
                </a:cxn>
                <a:cxn ang="0">
                  <a:pos x="25" y="6"/>
                </a:cxn>
                <a:cxn ang="0">
                  <a:pos x="62" y="10"/>
                </a:cxn>
                <a:cxn ang="0">
                  <a:pos x="108" y="12"/>
                </a:cxn>
                <a:cxn ang="0">
                  <a:pos x="158" y="14"/>
                </a:cxn>
                <a:cxn ang="0">
                  <a:pos x="211" y="17"/>
                </a:cxn>
                <a:cxn ang="0">
                  <a:pos x="259" y="19"/>
                </a:cxn>
                <a:cxn ang="0">
                  <a:pos x="303" y="25"/>
                </a:cxn>
                <a:cxn ang="0">
                  <a:pos x="338" y="31"/>
                </a:cxn>
                <a:cxn ang="0">
                  <a:pos x="332" y="35"/>
                </a:cxn>
                <a:cxn ang="0">
                  <a:pos x="328" y="40"/>
                </a:cxn>
                <a:cxn ang="0">
                  <a:pos x="326" y="46"/>
                </a:cxn>
                <a:cxn ang="0">
                  <a:pos x="325" y="50"/>
                </a:cxn>
                <a:cxn ang="0">
                  <a:pos x="323" y="61"/>
                </a:cxn>
                <a:cxn ang="0">
                  <a:pos x="326" y="71"/>
                </a:cxn>
                <a:cxn ang="0">
                  <a:pos x="330" y="79"/>
                </a:cxn>
                <a:cxn ang="0">
                  <a:pos x="336" y="86"/>
                </a:cxn>
                <a:cxn ang="0">
                  <a:pos x="344" y="92"/>
                </a:cxn>
                <a:cxn ang="0">
                  <a:pos x="351" y="96"/>
                </a:cxn>
                <a:cxn ang="0">
                  <a:pos x="319" y="96"/>
                </a:cxn>
                <a:cxn ang="0">
                  <a:pos x="288" y="94"/>
                </a:cxn>
                <a:cxn ang="0">
                  <a:pos x="255" y="92"/>
                </a:cxn>
                <a:cxn ang="0">
                  <a:pos x="223" y="88"/>
                </a:cxn>
                <a:cxn ang="0">
                  <a:pos x="175" y="75"/>
                </a:cxn>
                <a:cxn ang="0">
                  <a:pos x="129" y="61"/>
                </a:cxn>
                <a:cxn ang="0">
                  <a:pos x="90" y="48"/>
                </a:cxn>
                <a:cxn ang="0">
                  <a:pos x="64" y="40"/>
                </a:cxn>
                <a:cxn ang="0">
                  <a:pos x="52" y="38"/>
                </a:cxn>
                <a:cxn ang="0">
                  <a:pos x="41" y="40"/>
                </a:cxn>
                <a:cxn ang="0">
                  <a:pos x="33" y="42"/>
                </a:cxn>
                <a:cxn ang="0">
                  <a:pos x="25" y="46"/>
                </a:cxn>
                <a:cxn ang="0">
                  <a:pos x="17" y="50"/>
                </a:cxn>
                <a:cxn ang="0">
                  <a:pos x="12" y="54"/>
                </a:cxn>
                <a:cxn ang="0">
                  <a:pos x="6" y="56"/>
                </a:cxn>
                <a:cxn ang="0">
                  <a:pos x="2" y="54"/>
                </a:cxn>
                <a:cxn ang="0">
                  <a:pos x="0" y="27"/>
                </a:cxn>
                <a:cxn ang="0">
                  <a:pos x="0" y="0"/>
                </a:cxn>
              </a:cxnLst>
              <a:rect l="0" t="0" r="r" b="b"/>
              <a:pathLst>
                <a:path w="351" h="96">
                  <a:moveTo>
                    <a:pt x="0" y="0"/>
                  </a:moveTo>
                  <a:lnTo>
                    <a:pt x="25" y="6"/>
                  </a:lnTo>
                  <a:lnTo>
                    <a:pt x="62" y="10"/>
                  </a:lnTo>
                  <a:lnTo>
                    <a:pt x="108" y="12"/>
                  </a:lnTo>
                  <a:lnTo>
                    <a:pt x="158" y="14"/>
                  </a:lnTo>
                  <a:lnTo>
                    <a:pt x="211" y="17"/>
                  </a:lnTo>
                  <a:lnTo>
                    <a:pt x="259" y="19"/>
                  </a:lnTo>
                  <a:lnTo>
                    <a:pt x="303" y="25"/>
                  </a:lnTo>
                  <a:lnTo>
                    <a:pt x="338" y="31"/>
                  </a:lnTo>
                  <a:lnTo>
                    <a:pt x="332" y="35"/>
                  </a:lnTo>
                  <a:lnTo>
                    <a:pt x="328" y="40"/>
                  </a:lnTo>
                  <a:lnTo>
                    <a:pt x="326" y="46"/>
                  </a:lnTo>
                  <a:lnTo>
                    <a:pt x="325" y="50"/>
                  </a:lnTo>
                  <a:lnTo>
                    <a:pt x="323" y="61"/>
                  </a:lnTo>
                  <a:lnTo>
                    <a:pt x="326" y="71"/>
                  </a:lnTo>
                  <a:lnTo>
                    <a:pt x="330" y="79"/>
                  </a:lnTo>
                  <a:lnTo>
                    <a:pt x="336" y="86"/>
                  </a:lnTo>
                  <a:lnTo>
                    <a:pt x="344" y="92"/>
                  </a:lnTo>
                  <a:lnTo>
                    <a:pt x="351" y="96"/>
                  </a:lnTo>
                  <a:lnTo>
                    <a:pt x="319" y="96"/>
                  </a:lnTo>
                  <a:lnTo>
                    <a:pt x="288" y="94"/>
                  </a:lnTo>
                  <a:lnTo>
                    <a:pt x="255" y="92"/>
                  </a:lnTo>
                  <a:lnTo>
                    <a:pt x="223" y="88"/>
                  </a:lnTo>
                  <a:lnTo>
                    <a:pt x="175" y="75"/>
                  </a:lnTo>
                  <a:lnTo>
                    <a:pt x="129" y="61"/>
                  </a:lnTo>
                  <a:lnTo>
                    <a:pt x="90" y="48"/>
                  </a:lnTo>
                  <a:lnTo>
                    <a:pt x="64" y="40"/>
                  </a:lnTo>
                  <a:lnTo>
                    <a:pt x="52" y="38"/>
                  </a:lnTo>
                  <a:lnTo>
                    <a:pt x="41" y="40"/>
                  </a:lnTo>
                  <a:lnTo>
                    <a:pt x="33" y="42"/>
                  </a:lnTo>
                  <a:lnTo>
                    <a:pt x="25" y="46"/>
                  </a:lnTo>
                  <a:lnTo>
                    <a:pt x="17" y="50"/>
                  </a:lnTo>
                  <a:lnTo>
                    <a:pt x="12" y="54"/>
                  </a:lnTo>
                  <a:lnTo>
                    <a:pt x="6" y="56"/>
                  </a:lnTo>
                  <a:lnTo>
                    <a:pt x="2" y="54"/>
                  </a:lnTo>
                  <a:lnTo>
                    <a:pt x="0" y="27"/>
                  </a:lnTo>
                  <a:lnTo>
                    <a:pt x="0" y="0"/>
                  </a:lnTo>
                  <a:close/>
                </a:path>
              </a:pathLst>
            </a:custGeom>
            <a:noFill/>
            <a:ln w="6350">
              <a:solidFill>
                <a:srgbClr val="1F1A17"/>
              </a:solidFill>
              <a:prstDash val="solid"/>
              <a:round/>
              <a:headEnd/>
              <a:tailEnd/>
            </a:ln>
          </p:spPr>
          <p:txBody>
            <a:bodyPr/>
            <a:lstStyle/>
            <a:p>
              <a:endParaRPr lang="pt-BR"/>
            </a:p>
          </p:txBody>
        </p:sp>
        <p:sp>
          <p:nvSpPr>
            <p:cNvPr id="400694" name="Freeform 1334"/>
            <p:cNvSpPr>
              <a:spLocks/>
            </p:cNvSpPr>
            <p:nvPr/>
          </p:nvSpPr>
          <p:spPr bwMode="auto">
            <a:xfrm>
              <a:off x="2277" y="1501"/>
              <a:ext cx="1000" cy="1003"/>
            </a:xfrm>
            <a:custGeom>
              <a:avLst/>
              <a:gdLst/>
              <a:ahLst/>
              <a:cxnLst>
                <a:cxn ang="0">
                  <a:pos x="925" y="1675"/>
                </a:cxn>
                <a:cxn ang="0">
                  <a:pos x="1048" y="1652"/>
                </a:cxn>
                <a:cxn ang="0">
                  <a:pos x="1165" y="1612"/>
                </a:cxn>
                <a:cxn ang="0">
                  <a:pos x="1274" y="1556"/>
                </a:cxn>
                <a:cxn ang="0">
                  <a:pos x="1372" y="1487"/>
                </a:cxn>
                <a:cxn ang="0">
                  <a:pos x="1461" y="1402"/>
                </a:cxn>
                <a:cxn ang="0">
                  <a:pos x="1535" y="1308"/>
                </a:cxn>
                <a:cxn ang="0">
                  <a:pos x="1597" y="1203"/>
                </a:cxn>
                <a:cxn ang="0">
                  <a:pos x="1641" y="1088"/>
                </a:cxn>
                <a:cxn ang="0">
                  <a:pos x="1670" y="967"/>
                </a:cxn>
                <a:cxn ang="0">
                  <a:pos x="1679" y="838"/>
                </a:cxn>
                <a:cxn ang="0">
                  <a:pos x="1670" y="712"/>
                </a:cxn>
                <a:cxn ang="0">
                  <a:pos x="1641" y="589"/>
                </a:cxn>
                <a:cxn ang="0">
                  <a:pos x="1597" y="476"/>
                </a:cxn>
                <a:cxn ang="0">
                  <a:pos x="1535" y="370"/>
                </a:cxn>
                <a:cxn ang="0">
                  <a:pos x="1461" y="274"/>
                </a:cxn>
                <a:cxn ang="0">
                  <a:pos x="1372" y="192"/>
                </a:cxn>
                <a:cxn ang="0">
                  <a:pos x="1274" y="121"/>
                </a:cxn>
                <a:cxn ang="0">
                  <a:pos x="1165" y="65"/>
                </a:cxn>
                <a:cxn ang="0">
                  <a:pos x="1048" y="27"/>
                </a:cxn>
                <a:cxn ang="0">
                  <a:pos x="925" y="4"/>
                </a:cxn>
                <a:cxn ang="0">
                  <a:pos x="797" y="0"/>
                </a:cxn>
                <a:cxn ang="0">
                  <a:pos x="670" y="17"/>
                </a:cxn>
                <a:cxn ang="0">
                  <a:pos x="551" y="50"/>
                </a:cxn>
                <a:cxn ang="0">
                  <a:pos x="440" y="102"/>
                </a:cxn>
                <a:cxn ang="0">
                  <a:pos x="338" y="167"/>
                </a:cxn>
                <a:cxn ang="0">
                  <a:pos x="246" y="246"/>
                </a:cxn>
                <a:cxn ang="0">
                  <a:pos x="167" y="338"/>
                </a:cxn>
                <a:cxn ang="0">
                  <a:pos x="102" y="439"/>
                </a:cxn>
                <a:cxn ang="0">
                  <a:pos x="52" y="551"/>
                </a:cxn>
                <a:cxn ang="0">
                  <a:pos x="17" y="670"/>
                </a:cxn>
                <a:cxn ang="0">
                  <a:pos x="2" y="796"/>
                </a:cxn>
                <a:cxn ang="0">
                  <a:pos x="4" y="925"/>
                </a:cxn>
                <a:cxn ang="0">
                  <a:pos x="27" y="1048"/>
                </a:cxn>
                <a:cxn ang="0">
                  <a:pos x="65" y="1165"/>
                </a:cxn>
                <a:cxn ang="0">
                  <a:pos x="121" y="1274"/>
                </a:cxn>
                <a:cxn ang="0">
                  <a:pos x="192" y="1372"/>
                </a:cxn>
                <a:cxn ang="0">
                  <a:pos x="277" y="1460"/>
                </a:cxn>
                <a:cxn ang="0">
                  <a:pos x="371" y="1535"/>
                </a:cxn>
                <a:cxn ang="0">
                  <a:pos x="476" y="1596"/>
                </a:cxn>
                <a:cxn ang="0">
                  <a:pos x="591" y="1640"/>
                </a:cxn>
                <a:cxn ang="0">
                  <a:pos x="712" y="1669"/>
                </a:cxn>
                <a:cxn ang="0">
                  <a:pos x="839" y="1679"/>
                </a:cxn>
              </a:cxnLst>
              <a:rect l="0" t="0" r="r" b="b"/>
              <a:pathLst>
                <a:path w="1679" h="1679">
                  <a:moveTo>
                    <a:pt x="839" y="1679"/>
                  </a:moveTo>
                  <a:lnTo>
                    <a:pt x="883" y="1677"/>
                  </a:lnTo>
                  <a:lnTo>
                    <a:pt x="925" y="1675"/>
                  </a:lnTo>
                  <a:lnTo>
                    <a:pt x="967" y="1669"/>
                  </a:lnTo>
                  <a:lnTo>
                    <a:pt x="1008" y="1661"/>
                  </a:lnTo>
                  <a:lnTo>
                    <a:pt x="1048" y="1652"/>
                  </a:lnTo>
                  <a:lnTo>
                    <a:pt x="1088" y="1640"/>
                  </a:lnTo>
                  <a:lnTo>
                    <a:pt x="1127" y="1627"/>
                  </a:lnTo>
                  <a:lnTo>
                    <a:pt x="1165" y="1612"/>
                  </a:lnTo>
                  <a:lnTo>
                    <a:pt x="1203" y="1596"/>
                  </a:lnTo>
                  <a:lnTo>
                    <a:pt x="1240" y="1577"/>
                  </a:lnTo>
                  <a:lnTo>
                    <a:pt x="1274" y="1556"/>
                  </a:lnTo>
                  <a:lnTo>
                    <a:pt x="1309" y="1535"/>
                  </a:lnTo>
                  <a:lnTo>
                    <a:pt x="1342" y="1512"/>
                  </a:lnTo>
                  <a:lnTo>
                    <a:pt x="1372" y="1487"/>
                  </a:lnTo>
                  <a:lnTo>
                    <a:pt x="1403" y="1460"/>
                  </a:lnTo>
                  <a:lnTo>
                    <a:pt x="1432" y="1431"/>
                  </a:lnTo>
                  <a:lnTo>
                    <a:pt x="1461" y="1402"/>
                  </a:lnTo>
                  <a:lnTo>
                    <a:pt x="1487" y="1372"/>
                  </a:lnTo>
                  <a:lnTo>
                    <a:pt x="1512" y="1341"/>
                  </a:lnTo>
                  <a:lnTo>
                    <a:pt x="1535" y="1308"/>
                  </a:lnTo>
                  <a:lnTo>
                    <a:pt x="1557" y="1274"/>
                  </a:lnTo>
                  <a:lnTo>
                    <a:pt x="1578" y="1239"/>
                  </a:lnTo>
                  <a:lnTo>
                    <a:pt x="1597" y="1203"/>
                  </a:lnTo>
                  <a:lnTo>
                    <a:pt x="1612" y="1165"/>
                  </a:lnTo>
                  <a:lnTo>
                    <a:pt x="1628" y="1126"/>
                  </a:lnTo>
                  <a:lnTo>
                    <a:pt x="1641" y="1088"/>
                  </a:lnTo>
                  <a:lnTo>
                    <a:pt x="1652" y="1048"/>
                  </a:lnTo>
                  <a:lnTo>
                    <a:pt x="1662" y="1007"/>
                  </a:lnTo>
                  <a:lnTo>
                    <a:pt x="1670" y="967"/>
                  </a:lnTo>
                  <a:lnTo>
                    <a:pt x="1674" y="925"/>
                  </a:lnTo>
                  <a:lnTo>
                    <a:pt x="1677" y="883"/>
                  </a:lnTo>
                  <a:lnTo>
                    <a:pt x="1679" y="838"/>
                  </a:lnTo>
                  <a:lnTo>
                    <a:pt x="1677" y="796"/>
                  </a:lnTo>
                  <a:lnTo>
                    <a:pt x="1674" y="754"/>
                  </a:lnTo>
                  <a:lnTo>
                    <a:pt x="1670" y="712"/>
                  </a:lnTo>
                  <a:lnTo>
                    <a:pt x="1662" y="670"/>
                  </a:lnTo>
                  <a:lnTo>
                    <a:pt x="1652" y="629"/>
                  </a:lnTo>
                  <a:lnTo>
                    <a:pt x="1641" y="589"/>
                  </a:lnTo>
                  <a:lnTo>
                    <a:pt x="1628" y="551"/>
                  </a:lnTo>
                  <a:lnTo>
                    <a:pt x="1612" y="512"/>
                  </a:lnTo>
                  <a:lnTo>
                    <a:pt x="1597" y="476"/>
                  </a:lnTo>
                  <a:lnTo>
                    <a:pt x="1578" y="439"/>
                  </a:lnTo>
                  <a:lnTo>
                    <a:pt x="1557" y="405"/>
                  </a:lnTo>
                  <a:lnTo>
                    <a:pt x="1535" y="370"/>
                  </a:lnTo>
                  <a:lnTo>
                    <a:pt x="1512" y="338"/>
                  </a:lnTo>
                  <a:lnTo>
                    <a:pt x="1487" y="305"/>
                  </a:lnTo>
                  <a:lnTo>
                    <a:pt x="1461" y="274"/>
                  </a:lnTo>
                  <a:lnTo>
                    <a:pt x="1432" y="246"/>
                  </a:lnTo>
                  <a:lnTo>
                    <a:pt x="1403" y="219"/>
                  </a:lnTo>
                  <a:lnTo>
                    <a:pt x="1372" y="192"/>
                  </a:lnTo>
                  <a:lnTo>
                    <a:pt x="1342" y="167"/>
                  </a:lnTo>
                  <a:lnTo>
                    <a:pt x="1309" y="144"/>
                  </a:lnTo>
                  <a:lnTo>
                    <a:pt x="1274" y="121"/>
                  </a:lnTo>
                  <a:lnTo>
                    <a:pt x="1240" y="102"/>
                  </a:lnTo>
                  <a:lnTo>
                    <a:pt x="1203" y="83"/>
                  </a:lnTo>
                  <a:lnTo>
                    <a:pt x="1165" y="65"/>
                  </a:lnTo>
                  <a:lnTo>
                    <a:pt x="1127" y="50"/>
                  </a:lnTo>
                  <a:lnTo>
                    <a:pt x="1088" y="38"/>
                  </a:lnTo>
                  <a:lnTo>
                    <a:pt x="1048" y="27"/>
                  </a:lnTo>
                  <a:lnTo>
                    <a:pt x="1008" y="17"/>
                  </a:lnTo>
                  <a:lnTo>
                    <a:pt x="967" y="10"/>
                  </a:lnTo>
                  <a:lnTo>
                    <a:pt x="925" y="4"/>
                  </a:lnTo>
                  <a:lnTo>
                    <a:pt x="883" y="0"/>
                  </a:lnTo>
                  <a:lnTo>
                    <a:pt x="839" y="0"/>
                  </a:lnTo>
                  <a:lnTo>
                    <a:pt x="797" y="0"/>
                  </a:lnTo>
                  <a:lnTo>
                    <a:pt x="754" y="4"/>
                  </a:lnTo>
                  <a:lnTo>
                    <a:pt x="712" y="10"/>
                  </a:lnTo>
                  <a:lnTo>
                    <a:pt x="670" y="17"/>
                  </a:lnTo>
                  <a:lnTo>
                    <a:pt x="630" y="27"/>
                  </a:lnTo>
                  <a:lnTo>
                    <a:pt x="591" y="38"/>
                  </a:lnTo>
                  <a:lnTo>
                    <a:pt x="551" y="50"/>
                  </a:lnTo>
                  <a:lnTo>
                    <a:pt x="513" y="65"/>
                  </a:lnTo>
                  <a:lnTo>
                    <a:pt x="476" y="83"/>
                  </a:lnTo>
                  <a:lnTo>
                    <a:pt x="440" y="102"/>
                  </a:lnTo>
                  <a:lnTo>
                    <a:pt x="405" y="121"/>
                  </a:lnTo>
                  <a:lnTo>
                    <a:pt x="371" y="144"/>
                  </a:lnTo>
                  <a:lnTo>
                    <a:pt x="338" y="167"/>
                  </a:lnTo>
                  <a:lnTo>
                    <a:pt x="305" y="192"/>
                  </a:lnTo>
                  <a:lnTo>
                    <a:pt x="277" y="219"/>
                  </a:lnTo>
                  <a:lnTo>
                    <a:pt x="246" y="246"/>
                  </a:lnTo>
                  <a:lnTo>
                    <a:pt x="219" y="274"/>
                  </a:lnTo>
                  <a:lnTo>
                    <a:pt x="192" y="305"/>
                  </a:lnTo>
                  <a:lnTo>
                    <a:pt x="167" y="338"/>
                  </a:lnTo>
                  <a:lnTo>
                    <a:pt x="144" y="370"/>
                  </a:lnTo>
                  <a:lnTo>
                    <a:pt x="121" y="405"/>
                  </a:lnTo>
                  <a:lnTo>
                    <a:pt x="102" y="439"/>
                  </a:lnTo>
                  <a:lnTo>
                    <a:pt x="83" y="476"/>
                  </a:lnTo>
                  <a:lnTo>
                    <a:pt x="65" y="512"/>
                  </a:lnTo>
                  <a:lnTo>
                    <a:pt x="52" y="551"/>
                  </a:lnTo>
                  <a:lnTo>
                    <a:pt x="39" y="589"/>
                  </a:lnTo>
                  <a:lnTo>
                    <a:pt x="27" y="629"/>
                  </a:lnTo>
                  <a:lnTo>
                    <a:pt x="17" y="670"/>
                  </a:lnTo>
                  <a:lnTo>
                    <a:pt x="10" y="712"/>
                  </a:lnTo>
                  <a:lnTo>
                    <a:pt x="4" y="754"/>
                  </a:lnTo>
                  <a:lnTo>
                    <a:pt x="2" y="796"/>
                  </a:lnTo>
                  <a:lnTo>
                    <a:pt x="0" y="838"/>
                  </a:lnTo>
                  <a:lnTo>
                    <a:pt x="2" y="883"/>
                  </a:lnTo>
                  <a:lnTo>
                    <a:pt x="4" y="925"/>
                  </a:lnTo>
                  <a:lnTo>
                    <a:pt x="10" y="967"/>
                  </a:lnTo>
                  <a:lnTo>
                    <a:pt x="17" y="1007"/>
                  </a:lnTo>
                  <a:lnTo>
                    <a:pt x="27" y="1048"/>
                  </a:lnTo>
                  <a:lnTo>
                    <a:pt x="39" y="1088"/>
                  </a:lnTo>
                  <a:lnTo>
                    <a:pt x="52" y="1126"/>
                  </a:lnTo>
                  <a:lnTo>
                    <a:pt x="65" y="1165"/>
                  </a:lnTo>
                  <a:lnTo>
                    <a:pt x="83" y="1203"/>
                  </a:lnTo>
                  <a:lnTo>
                    <a:pt x="102" y="1239"/>
                  </a:lnTo>
                  <a:lnTo>
                    <a:pt x="121" y="1274"/>
                  </a:lnTo>
                  <a:lnTo>
                    <a:pt x="144" y="1308"/>
                  </a:lnTo>
                  <a:lnTo>
                    <a:pt x="167" y="1341"/>
                  </a:lnTo>
                  <a:lnTo>
                    <a:pt x="192" y="1372"/>
                  </a:lnTo>
                  <a:lnTo>
                    <a:pt x="219" y="1402"/>
                  </a:lnTo>
                  <a:lnTo>
                    <a:pt x="246" y="1431"/>
                  </a:lnTo>
                  <a:lnTo>
                    <a:pt x="277" y="1460"/>
                  </a:lnTo>
                  <a:lnTo>
                    <a:pt x="305" y="1487"/>
                  </a:lnTo>
                  <a:lnTo>
                    <a:pt x="338" y="1512"/>
                  </a:lnTo>
                  <a:lnTo>
                    <a:pt x="371" y="1535"/>
                  </a:lnTo>
                  <a:lnTo>
                    <a:pt x="405" y="1556"/>
                  </a:lnTo>
                  <a:lnTo>
                    <a:pt x="440" y="1577"/>
                  </a:lnTo>
                  <a:lnTo>
                    <a:pt x="476" y="1596"/>
                  </a:lnTo>
                  <a:lnTo>
                    <a:pt x="513" y="1612"/>
                  </a:lnTo>
                  <a:lnTo>
                    <a:pt x="551" y="1627"/>
                  </a:lnTo>
                  <a:lnTo>
                    <a:pt x="591" y="1640"/>
                  </a:lnTo>
                  <a:lnTo>
                    <a:pt x="630" y="1652"/>
                  </a:lnTo>
                  <a:lnTo>
                    <a:pt x="670" y="1661"/>
                  </a:lnTo>
                  <a:lnTo>
                    <a:pt x="712" y="1669"/>
                  </a:lnTo>
                  <a:lnTo>
                    <a:pt x="754" y="1675"/>
                  </a:lnTo>
                  <a:lnTo>
                    <a:pt x="797" y="1677"/>
                  </a:lnTo>
                  <a:lnTo>
                    <a:pt x="839" y="1679"/>
                  </a:lnTo>
                  <a:close/>
                </a:path>
              </a:pathLst>
            </a:custGeom>
            <a:solidFill>
              <a:srgbClr val="797297"/>
            </a:solidFill>
            <a:ln w="9525">
              <a:noFill/>
              <a:round/>
              <a:headEnd/>
              <a:tailEnd/>
            </a:ln>
          </p:spPr>
          <p:txBody>
            <a:bodyPr/>
            <a:lstStyle/>
            <a:p>
              <a:endParaRPr lang="pt-BR"/>
            </a:p>
          </p:txBody>
        </p:sp>
        <p:sp>
          <p:nvSpPr>
            <p:cNvPr id="400695" name="Freeform 1335"/>
            <p:cNvSpPr>
              <a:spLocks/>
            </p:cNvSpPr>
            <p:nvPr/>
          </p:nvSpPr>
          <p:spPr bwMode="auto">
            <a:xfrm>
              <a:off x="2277" y="1501"/>
              <a:ext cx="1000" cy="1003"/>
            </a:xfrm>
            <a:custGeom>
              <a:avLst/>
              <a:gdLst/>
              <a:ahLst/>
              <a:cxnLst>
                <a:cxn ang="0">
                  <a:pos x="925" y="1675"/>
                </a:cxn>
                <a:cxn ang="0">
                  <a:pos x="1048" y="1652"/>
                </a:cxn>
                <a:cxn ang="0">
                  <a:pos x="1165" y="1612"/>
                </a:cxn>
                <a:cxn ang="0">
                  <a:pos x="1274" y="1556"/>
                </a:cxn>
                <a:cxn ang="0">
                  <a:pos x="1372" y="1487"/>
                </a:cxn>
                <a:cxn ang="0">
                  <a:pos x="1461" y="1402"/>
                </a:cxn>
                <a:cxn ang="0">
                  <a:pos x="1535" y="1308"/>
                </a:cxn>
                <a:cxn ang="0">
                  <a:pos x="1597" y="1203"/>
                </a:cxn>
                <a:cxn ang="0">
                  <a:pos x="1641" y="1088"/>
                </a:cxn>
                <a:cxn ang="0">
                  <a:pos x="1670" y="967"/>
                </a:cxn>
                <a:cxn ang="0">
                  <a:pos x="1679" y="838"/>
                </a:cxn>
                <a:cxn ang="0">
                  <a:pos x="1670" y="712"/>
                </a:cxn>
                <a:cxn ang="0">
                  <a:pos x="1641" y="589"/>
                </a:cxn>
                <a:cxn ang="0">
                  <a:pos x="1597" y="476"/>
                </a:cxn>
                <a:cxn ang="0">
                  <a:pos x="1535" y="370"/>
                </a:cxn>
                <a:cxn ang="0">
                  <a:pos x="1461" y="274"/>
                </a:cxn>
                <a:cxn ang="0">
                  <a:pos x="1372" y="192"/>
                </a:cxn>
                <a:cxn ang="0">
                  <a:pos x="1274" y="121"/>
                </a:cxn>
                <a:cxn ang="0">
                  <a:pos x="1165" y="65"/>
                </a:cxn>
                <a:cxn ang="0">
                  <a:pos x="1048" y="27"/>
                </a:cxn>
                <a:cxn ang="0">
                  <a:pos x="925" y="4"/>
                </a:cxn>
                <a:cxn ang="0">
                  <a:pos x="797" y="0"/>
                </a:cxn>
                <a:cxn ang="0">
                  <a:pos x="670" y="17"/>
                </a:cxn>
                <a:cxn ang="0">
                  <a:pos x="551" y="50"/>
                </a:cxn>
                <a:cxn ang="0">
                  <a:pos x="440" y="102"/>
                </a:cxn>
                <a:cxn ang="0">
                  <a:pos x="338" y="167"/>
                </a:cxn>
                <a:cxn ang="0">
                  <a:pos x="246" y="246"/>
                </a:cxn>
                <a:cxn ang="0">
                  <a:pos x="167" y="338"/>
                </a:cxn>
                <a:cxn ang="0">
                  <a:pos x="102" y="439"/>
                </a:cxn>
                <a:cxn ang="0">
                  <a:pos x="52" y="551"/>
                </a:cxn>
                <a:cxn ang="0">
                  <a:pos x="17" y="670"/>
                </a:cxn>
                <a:cxn ang="0">
                  <a:pos x="2" y="796"/>
                </a:cxn>
                <a:cxn ang="0">
                  <a:pos x="4" y="925"/>
                </a:cxn>
                <a:cxn ang="0">
                  <a:pos x="27" y="1048"/>
                </a:cxn>
                <a:cxn ang="0">
                  <a:pos x="65" y="1165"/>
                </a:cxn>
                <a:cxn ang="0">
                  <a:pos x="121" y="1274"/>
                </a:cxn>
                <a:cxn ang="0">
                  <a:pos x="192" y="1372"/>
                </a:cxn>
                <a:cxn ang="0">
                  <a:pos x="277" y="1460"/>
                </a:cxn>
                <a:cxn ang="0">
                  <a:pos x="371" y="1535"/>
                </a:cxn>
                <a:cxn ang="0">
                  <a:pos x="476" y="1596"/>
                </a:cxn>
                <a:cxn ang="0">
                  <a:pos x="591" y="1640"/>
                </a:cxn>
                <a:cxn ang="0">
                  <a:pos x="712" y="1669"/>
                </a:cxn>
                <a:cxn ang="0">
                  <a:pos x="839" y="1679"/>
                </a:cxn>
              </a:cxnLst>
              <a:rect l="0" t="0" r="r" b="b"/>
              <a:pathLst>
                <a:path w="1679" h="1679">
                  <a:moveTo>
                    <a:pt x="839" y="1679"/>
                  </a:moveTo>
                  <a:lnTo>
                    <a:pt x="883" y="1677"/>
                  </a:lnTo>
                  <a:lnTo>
                    <a:pt x="925" y="1675"/>
                  </a:lnTo>
                  <a:lnTo>
                    <a:pt x="967" y="1669"/>
                  </a:lnTo>
                  <a:lnTo>
                    <a:pt x="1008" y="1661"/>
                  </a:lnTo>
                  <a:lnTo>
                    <a:pt x="1048" y="1652"/>
                  </a:lnTo>
                  <a:lnTo>
                    <a:pt x="1088" y="1640"/>
                  </a:lnTo>
                  <a:lnTo>
                    <a:pt x="1127" y="1627"/>
                  </a:lnTo>
                  <a:lnTo>
                    <a:pt x="1165" y="1612"/>
                  </a:lnTo>
                  <a:lnTo>
                    <a:pt x="1203" y="1596"/>
                  </a:lnTo>
                  <a:lnTo>
                    <a:pt x="1240" y="1577"/>
                  </a:lnTo>
                  <a:lnTo>
                    <a:pt x="1274" y="1556"/>
                  </a:lnTo>
                  <a:lnTo>
                    <a:pt x="1309" y="1535"/>
                  </a:lnTo>
                  <a:lnTo>
                    <a:pt x="1342" y="1512"/>
                  </a:lnTo>
                  <a:lnTo>
                    <a:pt x="1372" y="1487"/>
                  </a:lnTo>
                  <a:lnTo>
                    <a:pt x="1403" y="1460"/>
                  </a:lnTo>
                  <a:lnTo>
                    <a:pt x="1432" y="1431"/>
                  </a:lnTo>
                  <a:lnTo>
                    <a:pt x="1461" y="1402"/>
                  </a:lnTo>
                  <a:lnTo>
                    <a:pt x="1487" y="1372"/>
                  </a:lnTo>
                  <a:lnTo>
                    <a:pt x="1512" y="1341"/>
                  </a:lnTo>
                  <a:lnTo>
                    <a:pt x="1535" y="1308"/>
                  </a:lnTo>
                  <a:lnTo>
                    <a:pt x="1557" y="1274"/>
                  </a:lnTo>
                  <a:lnTo>
                    <a:pt x="1578" y="1239"/>
                  </a:lnTo>
                  <a:lnTo>
                    <a:pt x="1597" y="1203"/>
                  </a:lnTo>
                  <a:lnTo>
                    <a:pt x="1612" y="1165"/>
                  </a:lnTo>
                  <a:lnTo>
                    <a:pt x="1628" y="1126"/>
                  </a:lnTo>
                  <a:lnTo>
                    <a:pt x="1641" y="1088"/>
                  </a:lnTo>
                  <a:lnTo>
                    <a:pt x="1652" y="1048"/>
                  </a:lnTo>
                  <a:lnTo>
                    <a:pt x="1662" y="1007"/>
                  </a:lnTo>
                  <a:lnTo>
                    <a:pt x="1670" y="967"/>
                  </a:lnTo>
                  <a:lnTo>
                    <a:pt x="1674" y="925"/>
                  </a:lnTo>
                  <a:lnTo>
                    <a:pt x="1677" y="883"/>
                  </a:lnTo>
                  <a:lnTo>
                    <a:pt x="1679" y="838"/>
                  </a:lnTo>
                  <a:lnTo>
                    <a:pt x="1677" y="796"/>
                  </a:lnTo>
                  <a:lnTo>
                    <a:pt x="1674" y="754"/>
                  </a:lnTo>
                  <a:lnTo>
                    <a:pt x="1670" y="712"/>
                  </a:lnTo>
                  <a:lnTo>
                    <a:pt x="1662" y="670"/>
                  </a:lnTo>
                  <a:lnTo>
                    <a:pt x="1652" y="629"/>
                  </a:lnTo>
                  <a:lnTo>
                    <a:pt x="1641" y="589"/>
                  </a:lnTo>
                  <a:lnTo>
                    <a:pt x="1628" y="551"/>
                  </a:lnTo>
                  <a:lnTo>
                    <a:pt x="1612" y="512"/>
                  </a:lnTo>
                  <a:lnTo>
                    <a:pt x="1597" y="476"/>
                  </a:lnTo>
                  <a:lnTo>
                    <a:pt x="1578" y="439"/>
                  </a:lnTo>
                  <a:lnTo>
                    <a:pt x="1557" y="405"/>
                  </a:lnTo>
                  <a:lnTo>
                    <a:pt x="1535" y="370"/>
                  </a:lnTo>
                  <a:lnTo>
                    <a:pt x="1512" y="338"/>
                  </a:lnTo>
                  <a:lnTo>
                    <a:pt x="1487" y="305"/>
                  </a:lnTo>
                  <a:lnTo>
                    <a:pt x="1461" y="274"/>
                  </a:lnTo>
                  <a:lnTo>
                    <a:pt x="1432" y="246"/>
                  </a:lnTo>
                  <a:lnTo>
                    <a:pt x="1403" y="219"/>
                  </a:lnTo>
                  <a:lnTo>
                    <a:pt x="1372" y="192"/>
                  </a:lnTo>
                  <a:lnTo>
                    <a:pt x="1342" y="167"/>
                  </a:lnTo>
                  <a:lnTo>
                    <a:pt x="1309" y="144"/>
                  </a:lnTo>
                  <a:lnTo>
                    <a:pt x="1274" y="121"/>
                  </a:lnTo>
                  <a:lnTo>
                    <a:pt x="1240" y="102"/>
                  </a:lnTo>
                  <a:lnTo>
                    <a:pt x="1203" y="83"/>
                  </a:lnTo>
                  <a:lnTo>
                    <a:pt x="1165" y="65"/>
                  </a:lnTo>
                  <a:lnTo>
                    <a:pt x="1127" y="50"/>
                  </a:lnTo>
                  <a:lnTo>
                    <a:pt x="1088" y="38"/>
                  </a:lnTo>
                  <a:lnTo>
                    <a:pt x="1048" y="27"/>
                  </a:lnTo>
                  <a:lnTo>
                    <a:pt x="1008" y="17"/>
                  </a:lnTo>
                  <a:lnTo>
                    <a:pt x="967" y="10"/>
                  </a:lnTo>
                  <a:lnTo>
                    <a:pt x="925" y="4"/>
                  </a:lnTo>
                  <a:lnTo>
                    <a:pt x="883" y="0"/>
                  </a:lnTo>
                  <a:lnTo>
                    <a:pt x="839" y="0"/>
                  </a:lnTo>
                  <a:lnTo>
                    <a:pt x="797" y="0"/>
                  </a:lnTo>
                  <a:lnTo>
                    <a:pt x="754" y="4"/>
                  </a:lnTo>
                  <a:lnTo>
                    <a:pt x="712" y="10"/>
                  </a:lnTo>
                  <a:lnTo>
                    <a:pt x="670" y="17"/>
                  </a:lnTo>
                  <a:lnTo>
                    <a:pt x="630" y="27"/>
                  </a:lnTo>
                  <a:lnTo>
                    <a:pt x="591" y="38"/>
                  </a:lnTo>
                  <a:lnTo>
                    <a:pt x="551" y="50"/>
                  </a:lnTo>
                  <a:lnTo>
                    <a:pt x="513" y="65"/>
                  </a:lnTo>
                  <a:lnTo>
                    <a:pt x="476" y="83"/>
                  </a:lnTo>
                  <a:lnTo>
                    <a:pt x="440" y="102"/>
                  </a:lnTo>
                  <a:lnTo>
                    <a:pt x="405" y="121"/>
                  </a:lnTo>
                  <a:lnTo>
                    <a:pt x="371" y="144"/>
                  </a:lnTo>
                  <a:lnTo>
                    <a:pt x="338" y="167"/>
                  </a:lnTo>
                  <a:lnTo>
                    <a:pt x="305" y="192"/>
                  </a:lnTo>
                  <a:lnTo>
                    <a:pt x="277" y="219"/>
                  </a:lnTo>
                  <a:lnTo>
                    <a:pt x="246" y="246"/>
                  </a:lnTo>
                  <a:lnTo>
                    <a:pt x="219" y="274"/>
                  </a:lnTo>
                  <a:lnTo>
                    <a:pt x="192" y="305"/>
                  </a:lnTo>
                  <a:lnTo>
                    <a:pt x="167" y="338"/>
                  </a:lnTo>
                  <a:lnTo>
                    <a:pt x="144" y="370"/>
                  </a:lnTo>
                  <a:lnTo>
                    <a:pt x="121" y="405"/>
                  </a:lnTo>
                  <a:lnTo>
                    <a:pt x="102" y="439"/>
                  </a:lnTo>
                  <a:lnTo>
                    <a:pt x="83" y="476"/>
                  </a:lnTo>
                  <a:lnTo>
                    <a:pt x="65" y="512"/>
                  </a:lnTo>
                  <a:lnTo>
                    <a:pt x="52" y="551"/>
                  </a:lnTo>
                  <a:lnTo>
                    <a:pt x="39" y="589"/>
                  </a:lnTo>
                  <a:lnTo>
                    <a:pt x="27" y="629"/>
                  </a:lnTo>
                  <a:lnTo>
                    <a:pt x="17" y="670"/>
                  </a:lnTo>
                  <a:lnTo>
                    <a:pt x="10" y="712"/>
                  </a:lnTo>
                  <a:lnTo>
                    <a:pt x="4" y="754"/>
                  </a:lnTo>
                  <a:lnTo>
                    <a:pt x="2" y="796"/>
                  </a:lnTo>
                  <a:lnTo>
                    <a:pt x="0" y="838"/>
                  </a:lnTo>
                  <a:lnTo>
                    <a:pt x="2" y="883"/>
                  </a:lnTo>
                  <a:lnTo>
                    <a:pt x="4" y="925"/>
                  </a:lnTo>
                  <a:lnTo>
                    <a:pt x="10" y="967"/>
                  </a:lnTo>
                  <a:lnTo>
                    <a:pt x="17" y="1007"/>
                  </a:lnTo>
                  <a:lnTo>
                    <a:pt x="27" y="1048"/>
                  </a:lnTo>
                  <a:lnTo>
                    <a:pt x="39" y="1088"/>
                  </a:lnTo>
                  <a:lnTo>
                    <a:pt x="52" y="1126"/>
                  </a:lnTo>
                  <a:lnTo>
                    <a:pt x="65" y="1165"/>
                  </a:lnTo>
                  <a:lnTo>
                    <a:pt x="83" y="1203"/>
                  </a:lnTo>
                  <a:lnTo>
                    <a:pt x="102" y="1239"/>
                  </a:lnTo>
                  <a:lnTo>
                    <a:pt x="121" y="1274"/>
                  </a:lnTo>
                  <a:lnTo>
                    <a:pt x="144" y="1308"/>
                  </a:lnTo>
                  <a:lnTo>
                    <a:pt x="167" y="1341"/>
                  </a:lnTo>
                  <a:lnTo>
                    <a:pt x="192" y="1372"/>
                  </a:lnTo>
                  <a:lnTo>
                    <a:pt x="219" y="1402"/>
                  </a:lnTo>
                  <a:lnTo>
                    <a:pt x="246" y="1431"/>
                  </a:lnTo>
                  <a:lnTo>
                    <a:pt x="277" y="1460"/>
                  </a:lnTo>
                  <a:lnTo>
                    <a:pt x="305" y="1487"/>
                  </a:lnTo>
                  <a:lnTo>
                    <a:pt x="338" y="1512"/>
                  </a:lnTo>
                  <a:lnTo>
                    <a:pt x="371" y="1535"/>
                  </a:lnTo>
                  <a:lnTo>
                    <a:pt x="405" y="1556"/>
                  </a:lnTo>
                  <a:lnTo>
                    <a:pt x="440" y="1577"/>
                  </a:lnTo>
                  <a:lnTo>
                    <a:pt x="476" y="1596"/>
                  </a:lnTo>
                  <a:lnTo>
                    <a:pt x="513" y="1612"/>
                  </a:lnTo>
                  <a:lnTo>
                    <a:pt x="551" y="1627"/>
                  </a:lnTo>
                  <a:lnTo>
                    <a:pt x="591" y="1640"/>
                  </a:lnTo>
                  <a:lnTo>
                    <a:pt x="630" y="1652"/>
                  </a:lnTo>
                  <a:lnTo>
                    <a:pt x="670" y="1661"/>
                  </a:lnTo>
                  <a:lnTo>
                    <a:pt x="712" y="1669"/>
                  </a:lnTo>
                  <a:lnTo>
                    <a:pt x="754" y="1675"/>
                  </a:lnTo>
                  <a:lnTo>
                    <a:pt x="797" y="1677"/>
                  </a:lnTo>
                  <a:lnTo>
                    <a:pt x="839" y="1679"/>
                  </a:lnTo>
                </a:path>
              </a:pathLst>
            </a:custGeom>
            <a:noFill/>
            <a:ln w="6350">
              <a:solidFill>
                <a:srgbClr val="1F1A17"/>
              </a:solidFill>
              <a:prstDash val="solid"/>
              <a:round/>
              <a:headEnd/>
              <a:tailEnd/>
            </a:ln>
          </p:spPr>
          <p:txBody>
            <a:bodyPr/>
            <a:lstStyle/>
            <a:p>
              <a:endParaRPr lang="pt-BR"/>
            </a:p>
          </p:txBody>
        </p:sp>
        <p:sp>
          <p:nvSpPr>
            <p:cNvPr id="400696" name="Freeform 1336"/>
            <p:cNvSpPr>
              <a:spLocks/>
            </p:cNvSpPr>
            <p:nvPr/>
          </p:nvSpPr>
          <p:spPr bwMode="auto">
            <a:xfrm>
              <a:off x="2369" y="1534"/>
              <a:ext cx="874" cy="878"/>
            </a:xfrm>
            <a:custGeom>
              <a:avLst/>
              <a:gdLst/>
              <a:ahLst/>
              <a:cxnLst>
                <a:cxn ang="0">
                  <a:pos x="810" y="1465"/>
                </a:cxn>
                <a:cxn ang="0">
                  <a:pos x="917" y="1446"/>
                </a:cxn>
                <a:cxn ang="0">
                  <a:pos x="1019" y="1410"/>
                </a:cxn>
                <a:cxn ang="0">
                  <a:pos x="1115" y="1362"/>
                </a:cxn>
                <a:cxn ang="0">
                  <a:pos x="1201" y="1300"/>
                </a:cxn>
                <a:cxn ang="0">
                  <a:pos x="1278" y="1228"/>
                </a:cxn>
                <a:cxn ang="0">
                  <a:pos x="1343" y="1145"/>
                </a:cxn>
                <a:cxn ang="0">
                  <a:pos x="1395" y="1053"/>
                </a:cxn>
                <a:cxn ang="0">
                  <a:pos x="1435" y="953"/>
                </a:cxn>
                <a:cxn ang="0">
                  <a:pos x="1460" y="846"/>
                </a:cxn>
                <a:cxn ang="0">
                  <a:pos x="1468" y="735"/>
                </a:cxn>
                <a:cxn ang="0">
                  <a:pos x="1460" y="623"/>
                </a:cxn>
                <a:cxn ang="0">
                  <a:pos x="1435" y="516"/>
                </a:cxn>
                <a:cxn ang="0">
                  <a:pos x="1395" y="416"/>
                </a:cxn>
                <a:cxn ang="0">
                  <a:pos x="1343" y="324"/>
                </a:cxn>
                <a:cxn ang="0">
                  <a:pos x="1278" y="241"/>
                </a:cxn>
                <a:cxn ang="0">
                  <a:pos x="1201" y="169"/>
                </a:cxn>
                <a:cxn ang="0">
                  <a:pos x="1115" y="107"/>
                </a:cxn>
                <a:cxn ang="0">
                  <a:pos x="1019" y="59"/>
                </a:cxn>
                <a:cxn ang="0">
                  <a:pos x="917" y="23"/>
                </a:cxn>
                <a:cxn ang="0">
                  <a:pos x="810" y="4"/>
                </a:cxn>
                <a:cxn ang="0">
                  <a:pos x="696" y="2"/>
                </a:cxn>
                <a:cxn ang="0">
                  <a:pos x="587" y="15"/>
                </a:cxn>
                <a:cxn ang="0">
                  <a:pos x="481" y="46"/>
                </a:cxn>
                <a:cxn ang="0">
                  <a:pos x="385" y="90"/>
                </a:cxn>
                <a:cxn ang="0">
                  <a:pos x="295" y="147"/>
                </a:cxn>
                <a:cxn ang="0">
                  <a:pos x="215" y="217"/>
                </a:cxn>
                <a:cxn ang="0">
                  <a:pos x="146" y="295"/>
                </a:cxn>
                <a:cxn ang="0">
                  <a:pos x="88" y="385"/>
                </a:cxn>
                <a:cxn ang="0">
                  <a:pos x="44" y="483"/>
                </a:cxn>
                <a:cxn ang="0">
                  <a:pos x="15" y="587"/>
                </a:cxn>
                <a:cxn ang="0">
                  <a:pos x="2" y="696"/>
                </a:cxn>
                <a:cxn ang="0">
                  <a:pos x="4" y="809"/>
                </a:cxn>
                <a:cxn ang="0">
                  <a:pos x="23" y="917"/>
                </a:cxn>
                <a:cxn ang="0">
                  <a:pos x="57" y="1020"/>
                </a:cxn>
                <a:cxn ang="0">
                  <a:pos x="107" y="1114"/>
                </a:cxn>
                <a:cxn ang="0">
                  <a:pos x="169" y="1201"/>
                </a:cxn>
                <a:cxn ang="0">
                  <a:pos x="242" y="1277"/>
                </a:cxn>
                <a:cxn ang="0">
                  <a:pos x="324" y="1343"/>
                </a:cxn>
                <a:cxn ang="0">
                  <a:pos x="416" y="1396"/>
                </a:cxn>
                <a:cxn ang="0">
                  <a:pos x="516" y="1435"/>
                </a:cxn>
                <a:cxn ang="0">
                  <a:pos x="623" y="1460"/>
                </a:cxn>
                <a:cxn ang="0">
                  <a:pos x="735" y="1469"/>
                </a:cxn>
              </a:cxnLst>
              <a:rect l="0" t="0" r="r" b="b"/>
              <a:pathLst>
                <a:path w="1468" h="1469">
                  <a:moveTo>
                    <a:pt x="735" y="1469"/>
                  </a:moveTo>
                  <a:lnTo>
                    <a:pt x="771" y="1467"/>
                  </a:lnTo>
                  <a:lnTo>
                    <a:pt x="810" y="1465"/>
                  </a:lnTo>
                  <a:lnTo>
                    <a:pt x="846" y="1460"/>
                  </a:lnTo>
                  <a:lnTo>
                    <a:pt x="882" y="1454"/>
                  </a:lnTo>
                  <a:lnTo>
                    <a:pt x="917" y="1446"/>
                  </a:lnTo>
                  <a:lnTo>
                    <a:pt x="952" y="1435"/>
                  </a:lnTo>
                  <a:lnTo>
                    <a:pt x="986" y="1423"/>
                  </a:lnTo>
                  <a:lnTo>
                    <a:pt x="1019" y="1410"/>
                  </a:lnTo>
                  <a:lnTo>
                    <a:pt x="1051" y="1396"/>
                  </a:lnTo>
                  <a:lnTo>
                    <a:pt x="1084" y="1379"/>
                  </a:lnTo>
                  <a:lnTo>
                    <a:pt x="1115" y="1362"/>
                  </a:lnTo>
                  <a:lnTo>
                    <a:pt x="1143" y="1343"/>
                  </a:lnTo>
                  <a:lnTo>
                    <a:pt x="1172" y="1322"/>
                  </a:lnTo>
                  <a:lnTo>
                    <a:pt x="1201" y="1300"/>
                  </a:lnTo>
                  <a:lnTo>
                    <a:pt x="1228" y="1277"/>
                  </a:lnTo>
                  <a:lnTo>
                    <a:pt x="1253" y="1252"/>
                  </a:lnTo>
                  <a:lnTo>
                    <a:pt x="1278" y="1228"/>
                  </a:lnTo>
                  <a:lnTo>
                    <a:pt x="1301" y="1201"/>
                  </a:lnTo>
                  <a:lnTo>
                    <a:pt x="1322" y="1174"/>
                  </a:lnTo>
                  <a:lnTo>
                    <a:pt x="1343" y="1145"/>
                  </a:lnTo>
                  <a:lnTo>
                    <a:pt x="1362" y="1114"/>
                  </a:lnTo>
                  <a:lnTo>
                    <a:pt x="1379" y="1084"/>
                  </a:lnTo>
                  <a:lnTo>
                    <a:pt x="1395" y="1053"/>
                  </a:lnTo>
                  <a:lnTo>
                    <a:pt x="1410" y="1020"/>
                  </a:lnTo>
                  <a:lnTo>
                    <a:pt x="1424" y="986"/>
                  </a:lnTo>
                  <a:lnTo>
                    <a:pt x="1435" y="953"/>
                  </a:lnTo>
                  <a:lnTo>
                    <a:pt x="1445" y="917"/>
                  </a:lnTo>
                  <a:lnTo>
                    <a:pt x="1452" y="882"/>
                  </a:lnTo>
                  <a:lnTo>
                    <a:pt x="1460" y="846"/>
                  </a:lnTo>
                  <a:lnTo>
                    <a:pt x="1464" y="809"/>
                  </a:lnTo>
                  <a:lnTo>
                    <a:pt x="1468" y="773"/>
                  </a:lnTo>
                  <a:lnTo>
                    <a:pt x="1468" y="735"/>
                  </a:lnTo>
                  <a:lnTo>
                    <a:pt x="1468" y="696"/>
                  </a:lnTo>
                  <a:lnTo>
                    <a:pt x="1464" y="660"/>
                  </a:lnTo>
                  <a:lnTo>
                    <a:pt x="1460" y="623"/>
                  </a:lnTo>
                  <a:lnTo>
                    <a:pt x="1452" y="587"/>
                  </a:lnTo>
                  <a:lnTo>
                    <a:pt x="1445" y="552"/>
                  </a:lnTo>
                  <a:lnTo>
                    <a:pt x="1435" y="516"/>
                  </a:lnTo>
                  <a:lnTo>
                    <a:pt x="1424" y="483"/>
                  </a:lnTo>
                  <a:lnTo>
                    <a:pt x="1410" y="449"/>
                  </a:lnTo>
                  <a:lnTo>
                    <a:pt x="1395" y="416"/>
                  </a:lnTo>
                  <a:lnTo>
                    <a:pt x="1379" y="385"/>
                  </a:lnTo>
                  <a:lnTo>
                    <a:pt x="1362" y="355"/>
                  </a:lnTo>
                  <a:lnTo>
                    <a:pt x="1343" y="324"/>
                  </a:lnTo>
                  <a:lnTo>
                    <a:pt x="1322" y="295"/>
                  </a:lnTo>
                  <a:lnTo>
                    <a:pt x="1301" y="268"/>
                  </a:lnTo>
                  <a:lnTo>
                    <a:pt x="1278" y="241"/>
                  </a:lnTo>
                  <a:lnTo>
                    <a:pt x="1253" y="217"/>
                  </a:lnTo>
                  <a:lnTo>
                    <a:pt x="1228" y="192"/>
                  </a:lnTo>
                  <a:lnTo>
                    <a:pt x="1201" y="169"/>
                  </a:lnTo>
                  <a:lnTo>
                    <a:pt x="1172" y="147"/>
                  </a:lnTo>
                  <a:lnTo>
                    <a:pt x="1143" y="126"/>
                  </a:lnTo>
                  <a:lnTo>
                    <a:pt x="1115" y="107"/>
                  </a:lnTo>
                  <a:lnTo>
                    <a:pt x="1084" y="90"/>
                  </a:lnTo>
                  <a:lnTo>
                    <a:pt x="1051" y="73"/>
                  </a:lnTo>
                  <a:lnTo>
                    <a:pt x="1019" y="59"/>
                  </a:lnTo>
                  <a:lnTo>
                    <a:pt x="986" y="46"/>
                  </a:lnTo>
                  <a:lnTo>
                    <a:pt x="952" y="34"/>
                  </a:lnTo>
                  <a:lnTo>
                    <a:pt x="917" y="23"/>
                  </a:lnTo>
                  <a:lnTo>
                    <a:pt x="882" y="15"/>
                  </a:lnTo>
                  <a:lnTo>
                    <a:pt x="846" y="9"/>
                  </a:lnTo>
                  <a:lnTo>
                    <a:pt x="810" y="4"/>
                  </a:lnTo>
                  <a:lnTo>
                    <a:pt x="771" y="2"/>
                  </a:lnTo>
                  <a:lnTo>
                    <a:pt x="735" y="0"/>
                  </a:lnTo>
                  <a:lnTo>
                    <a:pt x="696" y="2"/>
                  </a:lnTo>
                  <a:lnTo>
                    <a:pt x="660" y="4"/>
                  </a:lnTo>
                  <a:lnTo>
                    <a:pt x="623" y="9"/>
                  </a:lnTo>
                  <a:lnTo>
                    <a:pt x="587" y="15"/>
                  </a:lnTo>
                  <a:lnTo>
                    <a:pt x="550" y="23"/>
                  </a:lnTo>
                  <a:lnTo>
                    <a:pt x="516" y="34"/>
                  </a:lnTo>
                  <a:lnTo>
                    <a:pt x="481" y="46"/>
                  </a:lnTo>
                  <a:lnTo>
                    <a:pt x="449" y="59"/>
                  </a:lnTo>
                  <a:lnTo>
                    <a:pt x="416" y="73"/>
                  </a:lnTo>
                  <a:lnTo>
                    <a:pt x="385" y="90"/>
                  </a:lnTo>
                  <a:lnTo>
                    <a:pt x="355" y="107"/>
                  </a:lnTo>
                  <a:lnTo>
                    <a:pt x="324" y="126"/>
                  </a:lnTo>
                  <a:lnTo>
                    <a:pt x="295" y="147"/>
                  </a:lnTo>
                  <a:lnTo>
                    <a:pt x="268" y="169"/>
                  </a:lnTo>
                  <a:lnTo>
                    <a:pt x="242" y="192"/>
                  </a:lnTo>
                  <a:lnTo>
                    <a:pt x="215" y="217"/>
                  </a:lnTo>
                  <a:lnTo>
                    <a:pt x="192" y="241"/>
                  </a:lnTo>
                  <a:lnTo>
                    <a:pt x="169" y="268"/>
                  </a:lnTo>
                  <a:lnTo>
                    <a:pt x="146" y="295"/>
                  </a:lnTo>
                  <a:lnTo>
                    <a:pt x="126" y="324"/>
                  </a:lnTo>
                  <a:lnTo>
                    <a:pt x="107" y="355"/>
                  </a:lnTo>
                  <a:lnTo>
                    <a:pt x="88" y="385"/>
                  </a:lnTo>
                  <a:lnTo>
                    <a:pt x="73" y="416"/>
                  </a:lnTo>
                  <a:lnTo>
                    <a:pt x="57" y="449"/>
                  </a:lnTo>
                  <a:lnTo>
                    <a:pt x="44" y="483"/>
                  </a:lnTo>
                  <a:lnTo>
                    <a:pt x="32" y="516"/>
                  </a:lnTo>
                  <a:lnTo>
                    <a:pt x="23" y="552"/>
                  </a:lnTo>
                  <a:lnTo>
                    <a:pt x="15" y="587"/>
                  </a:lnTo>
                  <a:lnTo>
                    <a:pt x="9" y="623"/>
                  </a:lnTo>
                  <a:lnTo>
                    <a:pt x="4" y="660"/>
                  </a:lnTo>
                  <a:lnTo>
                    <a:pt x="2" y="696"/>
                  </a:lnTo>
                  <a:lnTo>
                    <a:pt x="0" y="735"/>
                  </a:lnTo>
                  <a:lnTo>
                    <a:pt x="2" y="773"/>
                  </a:lnTo>
                  <a:lnTo>
                    <a:pt x="4" y="809"/>
                  </a:lnTo>
                  <a:lnTo>
                    <a:pt x="9" y="846"/>
                  </a:lnTo>
                  <a:lnTo>
                    <a:pt x="15" y="882"/>
                  </a:lnTo>
                  <a:lnTo>
                    <a:pt x="23" y="917"/>
                  </a:lnTo>
                  <a:lnTo>
                    <a:pt x="32" y="953"/>
                  </a:lnTo>
                  <a:lnTo>
                    <a:pt x="44" y="986"/>
                  </a:lnTo>
                  <a:lnTo>
                    <a:pt x="57" y="1020"/>
                  </a:lnTo>
                  <a:lnTo>
                    <a:pt x="73" y="1053"/>
                  </a:lnTo>
                  <a:lnTo>
                    <a:pt x="88" y="1084"/>
                  </a:lnTo>
                  <a:lnTo>
                    <a:pt x="107" y="1114"/>
                  </a:lnTo>
                  <a:lnTo>
                    <a:pt x="126" y="1145"/>
                  </a:lnTo>
                  <a:lnTo>
                    <a:pt x="146" y="1174"/>
                  </a:lnTo>
                  <a:lnTo>
                    <a:pt x="169" y="1201"/>
                  </a:lnTo>
                  <a:lnTo>
                    <a:pt x="192" y="1228"/>
                  </a:lnTo>
                  <a:lnTo>
                    <a:pt x="215" y="1252"/>
                  </a:lnTo>
                  <a:lnTo>
                    <a:pt x="242" y="1277"/>
                  </a:lnTo>
                  <a:lnTo>
                    <a:pt x="268" y="1300"/>
                  </a:lnTo>
                  <a:lnTo>
                    <a:pt x="295" y="1322"/>
                  </a:lnTo>
                  <a:lnTo>
                    <a:pt x="324" y="1343"/>
                  </a:lnTo>
                  <a:lnTo>
                    <a:pt x="355" y="1362"/>
                  </a:lnTo>
                  <a:lnTo>
                    <a:pt x="385" y="1379"/>
                  </a:lnTo>
                  <a:lnTo>
                    <a:pt x="416" y="1396"/>
                  </a:lnTo>
                  <a:lnTo>
                    <a:pt x="449" y="1410"/>
                  </a:lnTo>
                  <a:lnTo>
                    <a:pt x="481" y="1423"/>
                  </a:lnTo>
                  <a:lnTo>
                    <a:pt x="516" y="1435"/>
                  </a:lnTo>
                  <a:lnTo>
                    <a:pt x="550" y="1446"/>
                  </a:lnTo>
                  <a:lnTo>
                    <a:pt x="587" y="1454"/>
                  </a:lnTo>
                  <a:lnTo>
                    <a:pt x="623" y="1460"/>
                  </a:lnTo>
                  <a:lnTo>
                    <a:pt x="660" y="1465"/>
                  </a:lnTo>
                  <a:lnTo>
                    <a:pt x="696" y="1467"/>
                  </a:lnTo>
                  <a:lnTo>
                    <a:pt x="735" y="1469"/>
                  </a:lnTo>
                  <a:close/>
                </a:path>
              </a:pathLst>
            </a:custGeom>
            <a:solidFill>
              <a:srgbClr val="887FAD"/>
            </a:solidFill>
            <a:ln w="9525">
              <a:noFill/>
              <a:round/>
              <a:headEnd/>
              <a:tailEnd/>
            </a:ln>
          </p:spPr>
          <p:txBody>
            <a:bodyPr/>
            <a:lstStyle/>
            <a:p>
              <a:endParaRPr lang="pt-BR"/>
            </a:p>
          </p:txBody>
        </p:sp>
        <p:sp>
          <p:nvSpPr>
            <p:cNvPr id="400697" name="Freeform 1337"/>
            <p:cNvSpPr>
              <a:spLocks/>
            </p:cNvSpPr>
            <p:nvPr/>
          </p:nvSpPr>
          <p:spPr bwMode="auto">
            <a:xfrm>
              <a:off x="2369" y="1534"/>
              <a:ext cx="874" cy="878"/>
            </a:xfrm>
            <a:custGeom>
              <a:avLst/>
              <a:gdLst/>
              <a:ahLst/>
              <a:cxnLst>
                <a:cxn ang="0">
                  <a:pos x="810" y="1465"/>
                </a:cxn>
                <a:cxn ang="0">
                  <a:pos x="917" y="1446"/>
                </a:cxn>
                <a:cxn ang="0">
                  <a:pos x="1019" y="1410"/>
                </a:cxn>
                <a:cxn ang="0">
                  <a:pos x="1115" y="1362"/>
                </a:cxn>
                <a:cxn ang="0">
                  <a:pos x="1201" y="1300"/>
                </a:cxn>
                <a:cxn ang="0">
                  <a:pos x="1278" y="1228"/>
                </a:cxn>
                <a:cxn ang="0">
                  <a:pos x="1343" y="1145"/>
                </a:cxn>
                <a:cxn ang="0">
                  <a:pos x="1395" y="1053"/>
                </a:cxn>
                <a:cxn ang="0">
                  <a:pos x="1435" y="953"/>
                </a:cxn>
                <a:cxn ang="0">
                  <a:pos x="1460" y="846"/>
                </a:cxn>
                <a:cxn ang="0">
                  <a:pos x="1468" y="735"/>
                </a:cxn>
                <a:cxn ang="0">
                  <a:pos x="1460" y="623"/>
                </a:cxn>
                <a:cxn ang="0">
                  <a:pos x="1435" y="516"/>
                </a:cxn>
                <a:cxn ang="0">
                  <a:pos x="1395" y="416"/>
                </a:cxn>
                <a:cxn ang="0">
                  <a:pos x="1343" y="324"/>
                </a:cxn>
                <a:cxn ang="0">
                  <a:pos x="1278" y="241"/>
                </a:cxn>
                <a:cxn ang="0">
                  <a:pos x="1201" y="169"/>
                </a:cxn>
                <a:cxn ang="0">
                  <a:pos x="1115" y="107"/>
                </a:cxn>
                <a:cxn ang="0">
                  <a:pos x="1019" y="59"/>
                </a:cxn>
                <a:cxn ang="0">
                  <a:pos x="917" y="23"/>
                </a:cxn>
                <a:cxn ang="0">
                  <a:pos x="810" y="4"/>
                </a:cxn>
                <a:cxn ang="0">
                  <a:pos x="696" y="2"/>
                </a:cxn>
                <a:cxn ang="0">
                  <a:pos x="587" y="15"/>
                </a:cxn>
                <a:cxn ang="0">
                  <a:pos x="481" y="46"/>
                </a:cxn>
                <a:cxn ang="0">
                  <a:pos x="385" y="90"/>
                </a:cxn>
                <a:cxn ang="0">
                  <a:pos x="295" y="147"/>
                </a:cxn>
                <a:cxn ang="0">
                  <a:pos x="215" y="217"/>
                </a:cxn>
                <a:cxn ang="0">
                  <a:pos x="146" y="295"/>
                </a:cxn>
                <a:cxn ang="0">
                  <a:pos x="88" y="385"/>
                </a:cxn>
                <a:cxn ang="0">
                  <a:pos x="44" y="483"/>
                </a:cxn>
                <a:cxn ang="0">
                  <a:pos x="15" y="587"/>
                </a:cxn>
                <a:cxn ang="0">
                  <a:pos x="2" y="696"/>
                </a:cxn>
                <a:cxn ang="0">
                  <a:pos x="4" y="809"/>
                </a:cxn>
                <a:cxn ang="0">
                  <a:pos x="23" y="917"/>
                </a:cxn>
                <a:cxn ang="0">
                  <a:pos x="57" y="1020"/>
                </a:cxn>
                <a:cxn ang="0">
                  <a:pos x="107" y="1114"/>
                </a:cxn>
                <a:cxn ang="0">
                  <a:pos x="169" y="1201"/>
                </a:cxn>
                <a:cxn ang="0">
                  <a:pos x="242" y="1277"/>
                </a:cxn>
                <a:cxn ang="0">
                  <a:pos x="324" y="1343"/>
                </a:cxn>
                <a:cxn ang="0">
                  <a:pos x="416" y="1396"/>
                </a:cxn>
                <a:cxn ang="0">
                  <a:pos x="516" y="1435"/>
                </a:cxn>
                <a:cxn ang="0">
                  <a:pos x="623" y="1460"/>
                </a:cxn>
                <a:cxn ang="0">
                  <a:pos x="735" y="1469"/>
                </a:cxn>
              </a:cxnLst>
              <a:rect l="0" t="0" r="r" b="b"/>
              <a:pathLst>
                <a:path w="1468" h="1469">
                  <a:moveTo>
                    <a:pt x="735" y="1469"/>
                  </a:moveTo>
                  <a:lnTo>
                    <a:pt x="771" y="1467"/>
                  </a:lnTo>
                  <a:lnTo>
                    <a:pt x="810" y="1465"/>
                  </a:lnTo>
                  <a:lnTo>
                    <a:pt x="846" y="1460"/>
                  </a:lnTo>
                  <a:lnTo>
                    <a:pt x="882" y="1454"/>
                  </a:lnTo>
                  <a:lnTo>
                    <a:pt x="917" y="1446"/>
                  </a:lnTo>
                  <a:lnTo>
                    <a:pt x="952" y="1435"/>
                  </a:lnTo>
                  <a:lnTo>
                    <a:pt x="986" y="1423"/>
                  </a:lnTo>
                  <a:lnTo>
                    <a:pt x="1019" y="1410"/>
                  </a:lnTo>
                  <a:lnTo>
                    <a:pt x="1051" y="1396"/>
                  </a:lnTo>
                  <a:lnTo>
                    <a:pt x="1084" y="1379"/>
                  </a:lnTo>
                  <a:lnTo>
                    <a:pt x="1115" y="1362"/>
                  </a:lnTo>
                  <a:lnTo>
                    <a:pt x="1143" y="1343"/>
                  </a:lnTo>
                  <a:lnTo>
                    <a:pt x="1172" y="1322"/>
                  </a:lnTo>
                  <a:lnTo>
                    <a:pt x="1201" y="1300"/>
                  </a:lnTo>
                  <a:lnTo>
                    <a:pt x="1228" y="1277"/>
                  </a:lnTo>
                  <a:lnTo>
                    <a:pt x="1253" y="1252"/>
                  </a:lnTo>
                  <a:lnTo>
                    <a:pt x="1278" y="1228"/>
                  </a:lnTo>
                  <a:lnTo>
                    <a:pt x="1301" y="1201"/>
                  </a:lnTo>
                  <a:lnTo>
                    <a:pt x="1322" y="1174"/>
                  </a:lnTo>
                  <a:lnTo>
                    <a:pt x="1343" y="1145"/>
                  </a:lnTo>
                  <a:lnTo>
                    <a:pt x="1362" y="1114"/>
                  </a:lnTo>
                  <a:lnTo>
                    <a:pt x="1379" y="1084"/>
                  </a:lnTo>
                  <a:lnTo>
                    <a:pt x="1395" y="1053"/>
                  </a:lnTo>
                  <a:lnTo>
                    <a:pt x="1410" y="1020"/>
                  </a:lnTo>
                  <a:lnTo>
                    <a:pt x="1424" y="986"/>
                  </a:lnTo>
                  <a:lnTo>
                    <a:pt x="1435" y="953"/>
                  </a:lnTo>
                  <a:lnTo>
                    <a:pt x="1445" y="917"/>
                  </a:lnTo>
                  <a:lnTo>
                    <a:pt x="1452" y="882"/>
                  </a:lnTo>
                  <a:lnTo>
                    <a:pt x="1460" y="846"/>
                  </a:lnTo>
                  <a:lnTo>
                    <a:pt x="1464" y="809"/>
                  </a:lnTo>
                  <a:lnTo>
                    <a:pt x="1468" y="773"/>
                  </a:lnTo>
                  <a:lnTo>
                    <a:pt x="1468" y="735"/>
                  </a:lnTo>
                  <a:lnTo>
                    <a:pt x="1468" y="696"/>
                  </a:lnTo>
                  <a:lnTo>
                    <a:pt x="1464" y="660"/>
                  </a:lnTo>
                  <a:lnTo>
                    <a:pt x="1460" y="623"/>
                  </a:lnTo>
                  <a:lnTo>
                    <a:pt x="1452" y="587"/>
                  </a:lnTo>
                  <a:lnTo>
                    <a:pt x="1445" y="552"/>
                  </a:lnTo>
                  <a:lnTo>
                    <a:pt x="1435" y="516"/>
                  </a:lnTo>
                  <a:lnTo>
                    <a:pt x="1424" y="483"/>
                  </a:lnTo>
                  <a:lnTo>
                    <a:pt x="1410" y="449"/>
                  </a:lnTo>
                  <a:lnTo>
                    <a:pt x="1395" y="416"/>
                  </a:lnTo>
                  <a:lnTo>
                    <a:pt x="1379" y="385"/>
                  </a:lnTo>
                  <a:lnTo>
                    <a:pt x="1362" y="355"/>
                  </a:lnTo>
                  <a:lnTo>
                    <a:pt x="1343" y="324"/>
                  </a:lnTo>
                  <a:lnTo>
                    <a:pt x="1322" y="295"/>
                  </a:lnTo>
                  <a:lnTo>
                    <a:pt x="1301" y="268"/>
                  </a:lnTo>
                  <a:lnTo>
                    <a:pt x="1278" y="241"/>
                  </a:lnTo>
                  <a:lnTo>
                    <a:pt x="1253" y="217"/>
                  </a:lnTo>
                  <a:lnTo>
                    <a:pt x="1228" y="192"/>
                  </a:lnTo>
                  <a:lnTo>
                    <a:pt x="1201" y="169"/>
                  </a:lnTo>
                  <a:lnTo>
                    <a:pt x="1172" y="147"/>
                  </a:lnTo>
                  <a:lnTo>
                    <a:pt x="1143" y="126"/>
                  </a:lnTo>
                  <a:lnTo>
                    <a:pt x="1115" y="107"/>
                  </a:lnTo>
                  <a:lnTo>
                    <a:pt x="1084" y="90"/>
                  </a:lnTo>
                  <a:lnTo>
                    <a:pt x="1051" y="73"/>
                  </a:lnTo>
                  <a:lnTo>
                    <a:pt x="1019" y="59"/>
                  </a:lnTo>
                  <a:lnTo>
                    <a:pt x="986" y="46"/>
                  </a:lnTo>
                  <a:lnTo>
                    <a:pt x="952" y="34"/>
                  </a:lnTo>
                  <a:lnTo>
                    <a:pt x="917" y="23"/>
                  </a:lnTo>
                  <a:lnTo>
                    <a:pt x="882" y="15"/>
                  </a:lnTo>
                  <a:lnTo>
                    <a:pt x="846" y="9"/>
                  </a:lnTo>
                  <a:lnTo>
                    <a:pt x="810" y="4"/>
                  </a:lnTo>
                  <a:lnTo>
                    <a:pt x="771" y="2"/>
                  </a:lnTo>
                  <a:lnTo>
                    <a:pt x="735" y="0"/>
                  </a:lnTo>
                  <a:lnTo>
                    <a:pt x="696" y="2"/>
                  </a:lnTo>
                  <a:lnTo>
                    <a:pt x="660" y="4"/>
                  </a:lnTo>
                  <a:lnTo>
                    <a:pt x="623" y="9"/>
                  </a:lnTo>
                  <a:lnTo>
                    <a:pt x="587" y="15"/>
                  </a:lnTo>
                  <a:lnTo>
                    <a:pt x="550" y="23"/>
                  </a:lnTo>
                  <a:lnTo>
                    <a:pt x="516" y="34"/>
                  </a:lnTo>
                  <a:lnTo>
                    <a:pt x="481" y="46"/>
                  </a:lnTo>
                  <a:lnTo>
                    <a:pt x="449" y="59"/>
                  </a:lnTo>
                  <a:lnTo>
                    <a:pt x="416" y="73"/>
                  </a:lnTo>
                  <a:lnTo>
                    <a:pt x="385" y="90"/>
                  </a:lnTo>
                  <a:lnTo>
                    <a:pt x="355" y="107"/>
                  </a:lnTo>
                  <a:lnTo>
                    <a:pt x="324" y="126"/>
                  </a:lnTo>
                  <a:lnTo>
                    <a:pt x="295" y="147"/>
                  </a:lnTo>
                  <a:lnTo>
                    <a:pt x="268" y="169"/>
                  </a:lnTo>
                  <a:lnTo>
                    <a:pt x="242" y="192"/>
                  </a:lnTo>
                  <a:lnTo>
                    <a:pt x="215" y="217"/>
                  </a:lnTo>
                  <a:lnTo>
                    <a:pt x="192" y="241"/>
                  </a:lnTo>
                  <a:lnTo>
                    <a:pt x="169" y="268"/>
                  </a:lnTo>
                  <a:lnTo>
                    <a:pt x="146" y="295"/>
                  </a:lnTo>
                  <a:lnTo>
                    <a:pt x="126" y="324"/>
                  </a:lnTo>
                  <a:lnTo>
                    <a:pt x="107" y="355"/>
                  </a:lnTo>
                  <a:lnTo>
                    <a:pt x="88" y="385"/>
                  </a:lnTo>
                  <a:lnTo>
                    <a:pt x="73" y="416"/>
                  </a:lnTo>
                  <a:lnTo>
                    <a:pt x="57" y="449"/>
                  </a:lnTo>
                  <a:lnTo>
                    <a:pt x="44" y="483"/>
                  </a:lnTo>
                  <a:lnTo>
                    <a:pt x="32" y="516"/>
                  </a:lnTo>
                  <a:lnTo>
                    <a:pt x="23" y="552"/>
                  </a:lnTo>
                  <a:lnTo>
                    <a:pt x="15" y="587"/>
                  </a:lnTo>
                  <a:lnTo>
                    <a:pt x="9" y="623"/>
                  </a:lnTo>
                  <a:lnTo>
                    <a:pt x="4" y="660"/>
                  </a:lnTo>
                  <a:lnTo>
                    <a:pt x="2" y="696"/>
                  </a:lnTo>
                  <a:lnTo>
                    <a:pt x="0" y="735"/>
                  </a:lnTo>
                  <a:lnTo>
                    <a:pt x="2" y="773"/>
                  </a:lnTo>
                  <a:lnTo>
                    <a:pt x="4" y="809"/>
                  </a:lnTo>
                  <a:lnTo>
                    <a:pt x="9" y="846"/>
                  </a:lnTo>
                  <a:lnTo>
                    <a:pt x="15" y="882"/>
                  </a:lnTo>
                  <a:lnTo>
                    <a:pt x="23" y="917"/>
                  </a:lnTo>
                  <a:lnTo>
                    <a:pt x="32" y="953"/>
                  </a:lnTo>
                  <a:lnTo>
                    <a:pt x="44" y="986"/>
                  </a:lnTo>
                  <a:lnTo>
                    <a:pt x="57" y="1020"/>
                  </a:lnTo>
                  <a:lnTo>
                    <a:pt x="73" y="1053"/>
                  </a:lnTo>
                  <a:lnTo>
                    <a:pt x="88" y="1084"/>
                  </a:lnTo>
                  <a:lnTo>
                    <a:pt x="107" y="1114"/>
                  </a:lnTo>
                  <a:lnTo>
                    <a:pt x="126" y="1145"/>
                  </a:lnTo>
                  <a:lnTo>
                    <a:pt x="146" y="1174"/>
                  </a:lnTo>
                  <a:lnTo>
                    <a:pt x="169" y="1201"/>
                  </a:lnTo>
                  <a:lnTo>
                    <a:pt x="192" y="1228"/>
                  </a:lnTo>
                  <a:lnTo>
                    <a:pt x="215" y="1252"/>
                  </a:lnTo>
                  <a:lnTo>
                    <a:pt x="242" y="1277"/>
                  </a:lnTo>
                  <a:lnTo>
                    <a:pt x="268" y="1300"/>
                  </a:lnTo>
                  <a:lnTo>
                    <a:pt x="295" y="1322"/>
                  </a:lnTo>
                  <a:lnTo>
                    <a:pt x="324" y="1343"/>
                  </a:lnTo>
                  <a:lnTo>
                    <a:pt x="355" y="1362"/>
                  </a:lnTo>
                  <a:lnTo>
                    <a:pt x="385" y="1379"/>
                  </a:lnTo>
                  <a:lnTo>
                    <a:pt x="416" y="1396"/>
                  </a:lnTo>
                  <a:lnTo>
                    <a:pt x="449" y="1410"/>
                  </a:lnTo>
                  <a:lnTo>
                    <a:pt x="481" y="1423"/>
                  </a:lnTo>
                  <a:lnTo>
                    <a:pt x="516" y="1435"/>
                  </a:lnTo>
                  <a:lnTo>
                    <a:pt x="550" y="1446"/>
                  </a:lnTo>
                  <a:lnTo>
                    <a:pt x="587" y="1454"/>
                  </a:lnTo>
                  <a:lnTo>
                    <a:pt x="623" y="1460"/>
                  </a:lnTo>
                  <a:lnTo>
                    <a:pt x="660" y="1465"/>
                  </a:lnTo>
                  <a:lnTo>
                    <a:pt x="696" y="1467"/>
                  </a:lnTo>
                  <a:lnTo>
                    <a:pt x="735" y="1469"/>
                  </a:lnTo>
                </a:path>
              </a:pathLst>
            </a:custGeom>
            <a:noFill/>
            <a:ln w="6350">
              <a:solidFill>
                <a:srgbClr val="1F1A17"/>
              </a:solidFill>
              <a:prstDash val="solid"/>
              <a:round/>
              <a:headEnd/>
              <a:tailEnd/>
            </a:ln>
          </p:spPr>
          <p:txBody>
            <a:bodyPr/>
            <a:lstStyle/>
            <a:p>
              <a:endParaRPr lang="pt-BR"/>
            </a:p>
          </p:txBody>
        </p:sp>
        <p:sp>
          <p:nvSpPr>
            <p:cNvPr id="400698" name="Freeform 1338"/>
            <p:cNvSpPr>
              <a:spLocks/>
            </p:cNvSpPr>
            <p:nvPr/>
          </p:nvSpPr>
          <p:spPr bwMode="auto">
            <a:xfrm>
              <a:off x="2818" y="1358"/>
              <a:ext cx="55" cy="170"/>
            </a:xfrm>
            <a:custGeom>
              <a:avLst/>
              <a:gdLst/>
              <a:ahLst/>
              <a:cxnLst>
                <a:cxn ang="0">
                  <a:pos x="56" y="286"/>
                </a:cxn>
                <a:cxn ang="0">
                  <a:pos x="0" y="271"/>
                </a:cxn>
                <a:cxn ang="0">
                  <a:pos x="8" y="236"/>
                </a:cxn>
                <a:cxn ang="0">
                  <a:pos x="19" y="206"/>
                </a:cxn>
                <a:cxn ang="0">
                  <a:pos x="23" y="192"/>
                </a:cxn>
                <a:cxn ang="0">
                  <a:pos x="27" y="181"/>
                </a:cxn>
                <a:cxn ang="0">
                  <a:pos x="29" y="167"/>
                </a:cxn>
                <a:cxn ang="0">
                  <a:pos x="29" y="156"/>
                </a:cxn>
                <a:cxn ang="0">
                  <a:pos x="29" y="114"/>
                </a:cxn>
                <a:cxn ang="0">
                  <a:pos x="33" y="83"/>
                </a:cxn>
                <a:cxn ang="0">
                  <a:pos x="34" y="69"/>
                </a:cxn>
                <a:cxn ang="0">
                  <a:pos x="38" y="60"/>
                </a:cxn>
                <a:cxn ang="0">
                  <a:pos x="42" y="50"/>
                </a:cxn>
                <a:cxn ang="0">
                  <a:pos x="46" y="43"/>
                </a:cxn>
                <a:cxn ang="0">
                  <a:pos x="57" y="29"/>
                </a:cxn>
                <a:cxn ang="0">
                  <a:pos x="67" y="20"/>
                </a:cxn>
                <a:cxn ang="0">
                  <a:pos x="80" y="10"/>
                </a:cxn>
                <a:cxn ang="0">
                  <a:pos x="92" y="0"/>
                </a:cxn>
                <a:cxn ang="0">
                  <a:pos x="84" y="16"/>
                </a:cxn>
                <a:cxn ang="0">
                  <a:pos x="79" y="29"/>
                </a:cxn>
                <a:cxn ang="0">
                  <a:pos x="75" y="43"/>
                </a:cxn>
                <a:cxn ang="0">
                  <a:pos x="75" y="56"/>
                </a:cxn>
                <a:cxn ang="0">
                  <a:pos x="75" y="79"/>
                </a:cxn>
                <a:cxn ang="0">
                  <a:pos x="79" y="100"/>
                </a:cxn>
                <a:cxn ang="0">
                  <a:pos x="56" y="286"/>
                </a:cxn>
              </a:cxnLst>
              <a:rect l="0" t="0" r="r" b="b"/>
              <a:pathLst>
                <a:path w="92" h="286">
                  <a:moveTo>
                    <a:pt x="56" y="286"/>
                  </a:moveTo>
                  <a:lnTo>
                    <a:pt x="0" y="271"/>
                  </a:lnTo>
                  <a:lnTo>
                    <a:pt x="8" y="236"/>
                  </a:lnTo>
                  <a:lnTo>
                    <a:pt x="19" y="206"/>
                  </a:lnTo>
                  <a:lnTo>
                    <a:pt x="23" y="192"/>
                  </a:lnTo>
                  <a:lnTo>
                    <a:pt x="27" y="181"/>
                  </a:lnTo>
                  <a:lnTo>
                    <a:pt x="29" y="167"/>
                  </a:lnTo>
                  <a:lnTo>
                    <a:pt x="29" y="156"/>
                  </a:lnTo>
                  <a:lnTo>
                    <a:pt x="29" y="114"/>
                  </a:lnTo>
                  <a:lnTo>
                    <a:pt x="33" y="83"/>
                  </a:lnTo>
                  <a:lnTo>
                    <a:pt x="34" y="69"/>
                  </a:lnTo>
                  <a:lnTo>
                    <a:pt x="38" y="60"/>
                  </a:lnTo>
                  <a:lnTo>
                    <a:pt x="42" y="50"/>
                  </a:lnTo>
                  <a:lnTo>
                    <a:pt x="46" y="43"/>
                  </a:lnTo>
                  <a:lnTo>
                    <a:pt x="57" y="29"/>
                  </a:lnTo>
                  <a:lnTo>
                    <a:pt x="67" y="20"/>
                  </a:lnTo>
                  <a:lnTo>
                    <a:pt x="80" y="10"/>
                  </a:lnTo>
                  <a:lnTo>
                    <a:pt x="92" y="0"/>
                  </a:lnTo>
                  <a:lnTo>
                    <a:pt x="84" y="16"/>
                  </a:lnTo>
                  <a:lnTo>
                    <a:pt x="79" y="29"/>
                  </a:lnTo>
                  <a:lnTo>
                    <a:pt x="75" y="43"/>
                  </a:lnTo>
                  <a:lnTo>
                    <a:pt x="75" y="56"/>
                  </a:lnTo>
                  <a:lnTo>
                    <a:pt x="75" y="79"/>
                  </a:lnTo>
                  <a:lnTo>
                    <a:pt x="79" y="100"/>
                  </a:lnTo>
                  <a:lnTo>
                    <a:pt x="56" y="286"/>
                  </a:lnTo>
                  <a:close/>
                </a:path>
              </a:pathLst>
            </a:custGeom>
            <a:solidFill>
              <a:srgbClr val="D5CFC6"/>
            </a:solidFill>
            <a:ln w="9525">
              <a:noFill/>
              <a:round/>
              <a:headEnd/>
              <a:tailEnd/>
            </a:ln>
          </p:spPr>
          <p:txBody>
            <a:bodyPr/>
            <a:lstStyle/>
            <a:p>
              <a:endParaRPr lang="pt-BR"/>
            </a:p>
          </p:txBody>
        </p:sp>
        <p:sp>
          <p:nvSpPr>
            <p:cNvPr id="400699" name="Freeform 1339"/>
            <p:cNvSpPr>
              <a:spLocks/>
            </p:cNvSpPr>
            <p:nvPr/>
          </p:nvSpPr>
          <p:spPr bwMode="auto">
            <a:xfrm>
              <a:off x="2818" y="1358"/>
              <a:ext cx="55" cy="170"/>
            </a:xfrm>
            <a:custGeom>
              <a:avLst/>
              <a:gdLst/>
              <a:ahLst/>
              <a:cxnLst>
                <a:cxn ang="0">
                  <a:pos x="56" y="286"/>
                </a:cxn>
                <a:cxn ang="0">
                  <a:pos x="0" y="271"/>
                </a:cxn>
                <a:cxn ang="0">
                  <a:pos x="8" y="236"/>
                </a:cxn>
                <a:cxn ang="0">
                  <a:pos x="19" y="206"/>
                </a:cxn>
                <a:cxn ang="0">
                  <a:pos x="23" y="192"/>
                </a:cxn>
                <a:cxn ang="0">
                  <a:pos x="27" y="181"/>
                </a:cxn>
                <a:cxn ang="0">
                  <a:pos x="29" y="167"/>
                </a:cxn>
                <a:cxn ang="0">
                  <a:pos x="29" y="156"/>
                </a:cxn>
                <a:cxn ang="0">
                  <a:pos x="29" y="114"/>
                </a:cxn>
                <a:cxn ang="0">
                  <a:pos x="33" y="83"/>
                </a:cxn>
                <a:cxn ang="0">
                  <a:pos x="34" y="69"/>
                </a:cxn>
                <a:cxn ang="0">
                  <a:pos x="38" y="60"/>
                </a:cxn>
                <a:cxn ang="0">
                  <a:pos x="42" y="50"/>
                </a:cxn>
                <a:cxn ang="0">
                  <a:pos x="46" y="43"/>
                </a:cxn>
                <a:cxn ang="0">
                  <a:pos x="57" y="29"/>
                </a:cxn>
                <a:cxn ang="0">
                  <a:pos x="67" y="20"/>
                </a:cxn>
                <a:cxn ang="0">
                  <a:pos x="80" y="10"/>
                </a:cxn>
                <a:cxn ang="0">
                  <a:pos x="92" y="0"/>
                </a:cxn>
                <a:cxn ang="0">
                  <a:pos x="84" y="16"/>
                </a:cxn>
                <a:cxn ang="0">
                  <a:pos x="79" y="29"/>
                </a:cxn>
                <a:cxn ang="0">
                  <a:pos x="75" y="43"/>
                </a:cxn>
                <a:cxn ang="0">
                  <a:pos x="75" y="56"/>
                </a:cxn>
                <a:cxn ang="0">
                  <a:pos x="75" y="79"/>
                </a:cxn>
                <a:cxn ang="0">
                  <a:pos x="79" y="100"/>
                </a:cxn>
                <a:cxn ang="0">
                  <a:pos x="56" y="286"/>
                </a:cxn>
              </a:cxnLst>
              <a:rect l="0" t="0" r="r" b="b"/>
              <a:pathLst>
                <a:path w="92" h="286">
                  <a:moveTo>
                    <a:pt x="56" y="286"/>
                  </a:moveTo>
                  <a:lnTo>
                    <a:pt x="0" y="271"/>
                  </a:lnTo>
                  <a:lnTo>
                    <a:pt x="8" y="236"/>
                  </a:lnTo>
                  <a:lnTo>
                    <a:pt x="19" y="206"/>
                  </a:lnTo>
                  <a:lnTo>
                    <a:pt x="23" y="192"/>
                  </a:lnTo>
                  <a:lnTo>
                    <a:pt x="27" y="181"/>
                  </a:lnTo>
                  <a:lnTo>
                    <a:pt x="29" y="167"/>
                  </a:lnTo>
                  <a:lnTo>
                    <a:pt x="29" y="156"/>
                  </a:lnTo>
                  <a:lnTo>
                    <a:pt x="29" y="114"/>
                  </a:lnTo>
                  <a:lnTo>
                    <a:pt x="33" y="83"/>
                  </a:lnTo>
                  <a:lnTo>
                    <a:pt x="34" y="69"/>
                  </a:lnTo>
                  <a:lnTo>
                    <a:pt x="38" y="60"/>
                  </a:lnTo>
                  <a:lnTo>
                    <a:pt x="42" y="50"/>
                  </a:lnTo>
                  <a:lnTo>
                    <a:pt x="46" y="43"/>
                  </a:lnTo>
                  <a:lnTo>
                    <a:pt x="57" y="29"/>
                  </a:lnTo>
                  <a:lnTo>
                    <a:pt x="67" y="20"/>
                  </a:lnTo>
                  <a:lnTo>
                    <a:pt x="80" y="10"/>
                  </a:lnTo>
                  <a:lnTo>
                    <a:pt x="92" y="0"/>
                  </a:lnTo>
                  <a:lnTo>
                    <a:pt x="84" y="16"/>
                  </a:lnTo>
                  <a:lnTo>
                    <a:pt x="79" y="29"/>
                  </a:lnTo>
                  <a:lnTo>
                    <a:pt x="75" y="43"/>
                  </a:lnTo>
                  <a:lnTo>
                    <a:pt x="75" y="56"/>
                  </a:lnTo>
                  <a:lnTo>
                    <a:pt x="75" y="79"/>
                  </a:lnTo>
                  <a:lnTo>
                    <a:pt x="79" y="100"/>
                  </a:lnTo>
                  <a:lnTo>
                    <a:pt x="56" y="286"/>
                  </a:lnTo>
                </a:path>
              </a:pathLst>
            </a:custGeom>
            <a:noFill/>
            <a:ln w="12700">
              <a:solidFill>
                <a:srgbClr val="282A2B"/>
              </a:solidFill>
              <a:prstDash val="solid"/>
              <a:round/>
              <a:headEnd/>
              <a:tailEnd/>
            </a:ln>
          </p:spPr>
          <p:txBody>
            <a:bodyPr/>
            <a:lstStyle/>
            <a:p>
              <a:endParaRPr lang="pt-BR"/>
            </a:p>
          </p:txBody>
        </p:sp>
        <p:sp>
          <p:nvSpPr>
            <p:cNvPr id="400700" name="Freeform 1340"/>
            <p:cNvSpPr>
              <a:spLocks/>
            </p:cNvSpPr>
            <p:nvPr/>
          </p:nvSpPr>
          <p:spPr bwMode="auto">
            <a:xfrm>
              <a:off x="3035" y="1439"/>
              <a:ext cx="106" cy="154"/>
            </a:xfrm>
            <a:custGeom>
              <a:avLst/>
              <a:gdLst/>
              <a:ahLst/>
              <a:cxnLst>
                <a:cxn ang="0">
                  <a:pos x="47" y="257"/>
                </a:cxn>
                <a:cxn ang="0">
                  <a:pos x="0" y="222"/>
                </a:cxn>
                <a:cxn ang="0">
                  <a:pos x="19" y="193"/>
                </a:cxn>
                <a:cxn ang="0">
                  <a:pos x="40" y="168"/>
                </a:cxn>
                <a:cxn ang="0">
                  <a:pos x="47" y="157"/>
                </a:cxn>
                <a:cxn ang="0">
                  <a:pos x="57" y="147"/>
                </a:cxn>
                <a:cxn ang="0">
                  <a:pos x="63" y="136"/>
                </a:cxn>
                <a:cxn ang="0">
                  <a:pos x="67" y="124"/>
                </a:cxn>
                <a:cxn ang="0">
                  <a:pos x="80" y="86"/>
                </a:cxn>
                <a:cxn ang="0">
                  <a:pos x="95" y="57"/>
                </a:cxn>
                <a:cxn ang="0">
                  <a:pos x="101" y="46"/>
                </a:cxn>
                <a:cxn ang="0">
                  <a:pos x="109" y="38"/>
                </a:cxn>
                <a:cxn ang="0">
                  <a:pos x="115" y="30"/>
                </a:cxn>
                <a:cxn ang="0">
                  <a:pos x="122" y="24"/>
                </a:cxn>
                <a:cxn ang="0">
                  <a:pos x="136" y="15"/>
                </a:cxn>
                <a:cxn ang="0">
                  <a:pos x="149" y="11"/>
                </a:cxn>
                <a:cxn ang="0">
                  <a:pos x="163" y="5"/>
                </a:cxn>
                <a:cxn ang="0">
                  <a:pos x="178" y="0"/>
                </a:cxn>
                <a:cxn ang="0">
                  <a:pos x="166" y="11"/>
                </a:cxn>
                <a:cxn ang="0">
                  <a:pos x="157" y="23"/>
                </a:cxn>
                <a:cxn ang="0">
                  <a:pos x="149" y="34"/>
                </a:cxn>
                <a:cxn ang="0">
                  <a:pos x="143" y="46"/>
                </a:cxn>
                <a:cxn ang="0">
                  <a:pos x="136" y="69"/>
                </a:cxn>
                <a:cxn ang="0">
                  <a:pos x="132" y="90"/>
                </a:cxn>
                <a:cxn ang="0">
                  <a:pos x="47" y="257"/>
                </a:cxn>
              </a:cxnLst>
              <a:rect l="0" t="0" r="r" b="b"/>
              <a:pathLst>
                <a:path w="178" h="257">
                  <a:moveTo>
                    <a:pt x="47" y="257"/>
                  </a:moveTo>
                  <a:lnTo>
                    <a:pt x="0" y="222"/>
                  </a:lnTo>
                  <a:lnTo>
                    <a:pt x="19" y="193"/>
                  </a:lnTo>
                  <a:lnTo>
                    <a:pt x="40" y="168"/>
                  </a:lnTo>
                  <a:lnTo>
                    <a:pt x="47" y="157"/>
                  </a:lnTo>
                  <a:lnTo>
                    <a:pt x="57" y="147"/>
                  </a:lnTo>
                  <a:lnTo>
                    <a:pt x="63" y="136"/>
                  </a:lnTo>
                  <a:lnTo>
                    <a:pt x="67" y="124"/>
                  </a:lnTo>
                  <a:lnTo>
                    <a:pt x="80" y="86"/>
                  </a:lnTo>
                  <a:lnTo>
                    <a:pt x="95" y="57"/>
                  </a:lnTo>
                  <a:lnTo>
                    <a:pt x="101" y="46"/>
                  </a:lnTo>
                  <a:lnTo>
                    <a:pt x="109" y="38"/>
                  </a:lnTo>
                  <a:lnTo>
                    <a:pt x="115" y="30"/>
                  </a:lnTo>
                  <a:lnTo>
                    <a:pt x="122" y="24"/>
                  </a:lnTo>
                  <a:lnTo>
                    <a:pt x="136" y="15"/>
                  </a:lnTo>
                  <a:lnTo>
                    <a:pt x="149" y="11"/>
                  </a:lnTo>
                  <a:lnTo>
                    <a:pt x="163" y="5"/>
                  </a:lnTo>
                  <a:lnTo>
                    <a:pt x="178" y="0"/>
                  </a:lnTo>
                  <a:lnTo>
                    <a:pt x="166" y="11"/>
                  </a:lnTo>
                  <a:lnTo>
                    <a:pt x="157" y="23"/>
                  </a:lnTo>
                  <a:lnTo>
                    <a:pt x="149" y="34"/>
                  </a:lnTo>
                  <a:lnTo>
                    <a:pt x="143" y="46"/>
                  </a:lnTo>
                  <a:lnTo>
                    <a:pt x="136" y="69"/>
                  </a:lnTo>
                  <a:lnTo>
                    <a:pt x="132" y="90"/>
                  </a:lnTo>
                  <a:lnTo>
                    <a:pt x="47" y="257"/>
                  </a:lnTo>
                  <a:close/>
                </a:path>
              </a:pathLst>
            </a:custGeom>
            <a:solidFill>
              <a:srgbClr val="D5CFC6"/>
            </a:solidFill>
            <a:ln w="9525">
              <a:noFill/>
              <a:round/>
              <a:headEnd/>
              <a:tailEnd/>
            </a:ln>
          </p:spPr>
          <p:txBody>
            <a:bodyPr/>
            <a:lstStyle/>
            <a:p>
              <a:endParaRPr lang="pt-BR"/>
            </a:p>
          </p:txBody>
        </p:sp>
        <p:sp>
          <p:nvSpPr>
            <p:cNvPr id="400701" name="Freeform 1341"/>
            <p:cNvSpPr>
              <a:spLocks/>
            </p:cNvSpPr>
            <p:nvPr/>
          </p:nvSpPr>
          <p:spPr bwMode="auto">
            <a:xfrm>
              <a:off x="3035" y="1439"/>
              <a:ext cx="106" cy="154"/>
            </a:xfrm>
            <a:custGeom>
              <a:avLst/>
              <a:gdLst/>
              <a:ahLst/>
              <a:cxnLst>
                <a:cxn ang="0">
                  <a:pos x="47" y="257"/>
                </a:cxn>
                <a:cxn ang="0">
                  <a:pos x="0" y="222"/>
                </a:cxn>
                <a:cxn ang="0">
                  <a:pos x="19" y="193"/>
                </a:cxn>
                <a:cxn ang="0">
                  <a:pos x="40" y="168"/>
                </a:cxn>
                <a:cxn ang="0">
                  <a:pos x="47" y="157"/>
                </a:cxn>
                <a:cxn ang="0">
                  <a:pos x="57" y="147"/>
                </a:cxn>
                <a:cxn ang="0">
                  <a:pos x="63" y="136"/>
                </a:cxn>
                <a:cxn ang="0">
                  <a:pos x="67" y="124"/>
                </a:cxn>
                <a:cxn ang="0">
                  <a:pos x="80" y="86"/>
                </a:cxn>
                <a:cxn ang="0">
                  <a:pos x="95" y="57"/>
                </a:cxn>
                <a:cxn ang="0">
                  <a:pos x="101" y="46"/>
                </a:cxn>
                <a:cxn ang="0">
                  <a:pos x="109" y="38"/>
                </a:cxn>
                <a:cxn ang="0">
                  <a:pos x="115" y="30"/>
                </a:cxn>
                <a:cxn ang="0">
                  <a:pos x="122" y="24"/>
                </a:cxn>
                <a:cxn ang="0">
                  <a:pos x="136" y="15"/>
                </a:cxn>
                <a:cxn ang="0">
                  <a:pos x="149" y="11"/>
                </a:cxn>
                <a:cxn ang="0">
                  <a:pos x="163" y="5"/>
                </a:cxn>
                <a:cxn ang="0">
                  <a:pos x="178" y="0"/>
                </a:cxn>
                <a:cxn ang="0">
                  <a:pos x="166" y="11"/>
                </a:cxn>
                <a:cxn ang="0">
                  <a:pos x="157" y="23"/>
                </a:cxn>
                <a:cxn ang="0">
                  <a:pos x="149" y="34"/>
                </a:cxn>
                <a:cxn ang="0">
                  <a:pos x="143" y="46"/>
                </a:cxn>
                <a:cxn ang="0">
                  <a:pos x="136" y="69"/>
                </a:cxn>
                <a:cxn ang="0">
                  <a:pos x="132" y="90"/>
                </a:cxn>
                <a:cxn ang="0">
                  <a:pos x="47" y="257"/>
                </a:cxn>
              </a:cxnLst>
              <a:rect l="0" t="0" r="r" b="b"/>
              <a:pathLst>
                <a:path w="178" h="257">
                  <a:moveTo>
                    <a:pt x="47" y="257"/>
                  </a:moveTo>
                  <a:lnTo>
                    <a:pt x="0" y="222"/>
                  </a:lnTo>
                  <a:lnTo>
                    <a:pt x="19" y="193"/>
                  </a:lnTo>
                  <a:lnTo>
                    <a:pt x="40" y="168"/>
                  </a:lnTo>
                  <a:lnTo>
                    <a:pt x="47" y="157"/>
                  </a:lnTo>
                  <a:lnTo>
                    <a:pt x="57" y="147"/>
                  </a:lnTo>
                  <a:lnTo>
                    <a:pt x="63" y="136"/>
                  </a:lnTo>
                  <a:lnTo>
                    <a:pt x="67" y="124"/>
                  </a:lnTo>
                  <a:lnTo>
                    <a:pt x="80" y="86"/>
                  </a:lnTo>
                  <a:lnTo>
                    <a:pt x="95" y="57"/>
                  </a:lnTo>
                  <a:lnTo>
                    <a:pt x="101" y="46"/>
                  </a:lnTo>
                  <a:lnTo>
                    <a:pt x="109" y="38"/>
                  </a:lnTo>
                  <a:lnTo>
                    <a:pt x="115" y="30"/>
                  </a:lnTo>
                  <a:lnTo>
                    <a:pt x="122" y="24"/>
                  </a:lnTo>
                  <a:lnTo>
                    <a:pt x="136" y="15"/>
                  </a:lnTo>
                  <a:lnTo>
                    <a:pt x="149" y="11"/>
                  </a:lnTo>
                  <a:lnTo>
                    <a:pt x="163" y="5"/>
                  </a:lnTo>
                  <a:lnTo>
                    <a:pt x="178" y="0"/>
                  </a:lnTo>
                  <a:lnTo>
                    <a:pt x="166" y="11"/>
                  </a:lnTo>
                  <a:lnTo>
                    <a:pt x="157" y="23"/>
                  </a:lnTo>
                  <a:lnTo>
                    <a:pt x="149" y="34"/>
                  </a:lnTo>
                  <a:lnTo>
                    <a:pt x="143" y="46"/>
                  </a:lnTo>
                  <a:lnTo>
                    <a:pt x="136" y="69"/>
                  </a:lnTo>
                  <a:lnTo>
                    <a:pt x="132" y="90"/>
                  </a:lnTo>
                  <a:lnTo>
                    <a:pt x="47" y="257"/>
                  </a:lnTo>
                </a:path>
              </a:pathLst>
            </a:custGeom>
            <a:noFill/>
            <a:ln w="12700">
              <a:solidFill>
                <a:srgbClr val="282A2B"/>
              </a:solidFill>
              <a:prstDash val="solid"/>
              <a:round/>
              <a:headEnd/>
              <a:tailEnd/>
            </a:ln>
          </p:spPr>
          <p:txBody>
            <a:bodyPr/>
            <a:lstStyle/>
            <a:p>
              <a:endParaRPr lang="pt-BR"/>
            </a:p>
          </p:txBody>
        </p:sp>
        <p:sp>
          <p:nvSpPr>
            <p:cNvPr id="400702" name="Freeform 1342"/>
            <p:cNvSpPr>
              <a:spLocks/>
            </p:cNvSpPr>
            <p:nvPr/>
          </p:nvSpPr>
          <p:spPr bwMode="auto">
            <a:xfrm>
              <a:off x="3035" y="2418"/>
              <a:ext cx="106" cy="152"/>
            </a:xfrm>
            <a:custGeom>
              <a:avLst/>
              <a:gdLst/>
              <a:ahLst/>
              <a:cxnLst>
                <a:cxn ang="0">
                  <a:pos x="47" y="0"/>
                </a:cxn>
                <a:cxn ang="0">
                  <a:pos x="0" y="32"/>
                </a:cxn>
                <a:cxn ang="0">
                  <a:pos x="19" y="63"/>
                </a:cxn>
                <a:cxn ang="0">
                  <a:pos x="40" y="86"/>
                </a:cxn>
                <a:cxn ang="0">
                  <a:pos x="47" y="98"/>
                </a:cxn>
                <a:cxn ang="0">
                  <a:pos x="57" y="109"/>
                </a:cxn>
                <a:cxn ang="0">
                  <a:pos x="63" y="121"/>
                </a:cxn>
                <a:cxn ang="0">
                  <a:pos x="67" y="130"/>
                </a:cxn>
                <a:cxn ang="0">
                  <a:pos x="80" y="171"/>
                </a:cxn>
                <a:cxn ang="0">
                  <a:pos x="95" y="199"/>
                </a:cxn>
                <a:cxn ang="0">
                  <a:pos x="101" y="209"/>
                </a:cxn>
                <a:cxn ang="0">
                  <a:pos x="109" y="219"/>
                </a:cxn>
                <a:cxn ang="0">
                  <a:pos x="115" y="226"/>
                </a:cxn>
                <a:cxn ang="0">
                  <a:pos x="122" y="232"/>
                </a:cxn>
                <a:cxn ang="0">
                  <a:pos x="136" y="240"/>
                </a:cxn>
                <a:cxn ang="0">
                  <a:pos x="149" y="245"/>
                </a:cxn>
                <a:cxn ang="0">
                  <a:pos x="163" y="249"/>
                </a:cxn>
                <a:cxn ang="0">
                  <a:pos x="178" y="255"/>
                </a:cxn>
                <a:cxn ang="0">
                  <a:pos x="166" y="243"/>
                </a:cxn>
                <a:cxn ang="0">
                  <a:pos x="157" y="232"/>
                </a:cxn>
                <a:cxn ang="0">
                  <a:pos x="149" y="220"/>
                </a:cxn>
                <a:cxn ang="0">
                  <a:pos x="143" y="211"/>
                </a:cxn>
                <a:cxn ang="0">
                  <a:pos x="136" y="188"/>
                </a:cxn>
                <a:cxn ang="0">
                  <a:pos x="132" y="167"/>
                </a:cxn>
                <a:cxn ang="0">
                  <a:pos x="47" y="0"/>
                </a:cxn>
              </a:cxnLst>
              <a:rect l="0" t="0" r="r" b="b"/>
              <a:pathLst>
                <a:path w="178" h="255">
                  <a:moveTo>
                    <a:pt x="47" y="0"/>
                  </a:moveTo>
                  <a:lnTo>
                    <a:pt x="0" y="32"/>
                  </a:lnTo>
                  <a:lnTo>
                    <a:pt x="19" y="63"/>
                  </a:lnTo>
                  <a:lnTo>
                    <a:pt x="40" y="86"/>
                  </a:lnTo>
                  <a:lnTo>
                    <a:pt x="47" y="98"/>
                  </a:lnTo>
                  <a:lnTo>
                    <a:pt x="57" y="109"/>
                  </a:lnTo>
                  <a:lnTo>
                    <a:pt x="63" y="121"/>
                  </a:lnTo>
                  <a:lnTo>
                    <a:pt x="67" y="130"/>
                  </a:lnTo>
                  <a:lnTo>
                    <a:pt x="80" y="171"/>
                  </a:lnTo>
                  <a:lnTo>
                    <a:pt x="95" y="199"/>
                  </a:lnTo>
                  <a:lnTo>
                    <a:pt x="101" y="209"/>
                  </a:lnTo>
                  <a:lnTo>
                    <a:pt x="109" y="219"/>
                  </a:lnTo>
                  <a:lnTo>
                    <a:pt x="115" y="226"/>
                  </a:lnTo>
                  <a:lnTo>
                    <a:pt x="122" y="232"/>
                  </a:lnTo>
                  <a:lnTo>
                    <a:pt x="136" y="240"/>
                  </a:lnTo>
                  <a:lnTo>
                    <a:pt x="149" y="245"/>
                  </a:lnTo>
                  <a:lnTo>
                    <a:pt x="163" y="249"/>
                  </a:lnTo>
                  <a:lnTo>
                    <a:pt x="178" y="255"/>
                  </a:lnTo>
                  <a:lnTo>
                    <a:pt x="166" y="243"/>
                  </a:lnTo>
                  <a:lnTo>
                    <a:pt x="157" y="232"/>
                  </a:lnTo>
                  <a:lnTo>
                    <a:pt x="149" y="220"/>
                  </a:lnTo>
                  <a:lnTo>
                    <a:pt x="143" y="211"/>
                  </a:lnTo>
                  <a:lnTo>
                    <a:pt x="136" y="188"/>
                  </a:lnTo>
                  <a:lnTo>
                    <a:pt x="132" y="167"/>
                  </a:lnTo>
                  <a:lnTo>
                    <a:pt x="47" y="0"/>
                  </a:lnTo>
                  <a:close/>
                </a:path>
              </a:pathLst>
            </a:custGeom>
            <a:solidFill>
              <a:srgbClr val="D5CFC6"/>
            </a:solidFill>
            <a:ln w="9525">
              <a:noFill/>
              <a:round/>
              <a:headEnd/>
              <a:tailEnd/>
            </a:ln>
          </p:spPr>
          <p:txBody>
            <a:bodyPr/>
            <a:lstStyle/>
            <a:p>
              <a:endParaRPr lang="pt-BR"/>
            </a:p>
          </p:txBody>
        </p:sp>
        <p:sp>
          <p:nvSpPr>
            <p:cNvPr id="400703" name="Freeform 1343"/>
            <p:cNvSpPr>
              <a:spLocks/>
            </p:cNvSpPr>
            <p:nvPr/>
          </p:nvSpPr>
          <p:spPr bwMode="auto">
            <a:xfrm>
              <a:off x="3035" y="2418"/>
              <a:ext cx="106" cy="152"/>
            </a:xfrm>
            <a:custGeom>
              <a:avLst/>
              <a:gdLst/>
              <a:ahLst/>
              <a:cxnLst>
                <a:cxn ang="0">
                  <a:pos x="47" y="0"/>
                </a:cxn>
                <a:cxn ang="0">
                  <a:pos x="0" y="32"/>
                </a:cxn>
                <a:cxn ang="0">
                  <a:pos x="19" y="63"/>
                </a:cxn>
                <a:cxn ang="0">
                  <a:pos x="40" y="86"/>
                </a:cxn>
                <a:cxn ang="0">
                  <a:pos x="47" y="98"/>
                </a:cxn>
                <a:cxn ang="0">
                  <a:pos x="57" y="109"/>
                </a:cxn>
                <a:cxn ang="0">
                  <a:pos x="63" y="121"/>
                </a:cxn>
                <a:cxn ang="0">
                  <a:pos x="67" y="130"/>
                </a:cxn>
                <a:cxn ang="0">
                  <a:pos x="80" y="171"/>
                </a:cxn>
                <a:cxn ang="0">
                  <a:pos x="95" y="199"/>
                </a:cxn>
                <a:cxn ang="0">
                  <a:pos x="101" y="209"/>
                </a:cxn>
                <a:cxn ang="0">
                  <a:pos x="109" y="219"/>
                </a:cxn>
                <a:cxn ang="0">
                  <a:pos x="115" y="226"/>
                </a:cxn>
                <a:cxn ang="0">
                  <a:pos x="122" y="232"/>
                </a:cxn>
                <a:cxn ang="0">
                  <a:pos x="136" y="240"/>
                </a:cxn>
                <a:cxn ang="0">
                  <a:pos x="149" y="245"/>
                </a:cxn>
                <a:cxn ang="0">
                  <a:pos x="163" y="249"/>
                </a:cxn>
                <a:cxn ang="0">
                  <a:pos x="178" y="255"/>
                </a:cxn>
                <a:cxn ang="0">
                  <a:pos x="166" y="243"/>
                </a:cxn>
                <a:cxn ang="0">
                  <a:pos x="157" y="232"/>
                </a:cxn>
                <a:cxn ang="0">
                  <a:pos x="149" y="220"/>
                </a:cxn>
                <a:cxn ang="0">
                  <a:pos x="143" y="211"/>
                </a:cxn>
                <a:cxn ang="0">
                  <a:pos x="136" y="188"/>
                </a:cxn>
                <a:cxn ang="0">
                  <a:pos x="132" y="167"/>
                </a:cxn>
                <a:cxn ang="0">
                  <a:pos x="47" y="0"/>
                </a:cxn>
              </a:cxnLst>
              <a:rect l="0" t="0" r="r" b="b"/>
              <a:pathLst>
                <a:path w="178" h="255">
                  <a:moveTo>
                    <a:pt x="47" y="0"/>
                  </a:moveTo>
                  <a:lnTo>
                    <a:pt x="0" y="32"/>
                  </a:lnTo>
                  <a:lnTo>
                    <a:pt x="19" y="63"/>
                  </a:lnTo>
                  <a:lnTo>
                    <a:pt x="40" y="86"/>
                  </a:lnTo>
                  <a:lnTo>
                    <a:pt x="47" y="98"/>
                  </a:lnTo>
                  <a:lnTo>
                    <a:pt x="57" y="109"/>
                  </a:lnTo>
                  <a:lnTo>
                    <a:pt x="63" y="121"/>
                  </a:lnTo>
                  <a:lnTo>
                    <a:pt x="67" y="130"/>
                  </a:lnTo>
                  <a:lnTo>
                    <a:pt x="80" y="171"/>
                  </a:lnTo>
                  <a:lnTo>
                    <a:pt x="95" y="199"/>
                  </a:lnTo>
                  <a:lnTo>
                    <a:pt x="101" y="209"/>
                  </a:lnTo>
                  <a:lnTo>
                    <a:pt x="109" y="219"/>
                  </a:lnTo>
                  <a:lnTo>
                    <a:pt x="115" y="226"/>
                  </a:lnTo>
                  <a:lnTo>
                    <a:pt x="122" y="232"/>
                  </a:lnTo>
                  <a:lnTo>
                    <a:pt x="136" y="240"/>
                  </a:lnTo>
                  <a:lnTo>
                    <a:pt x="149" y="245"/>
                  </a:lnTo>
                  <a:lnTo>
                    <a:pt x="163" y="249"/>
                  </a:lnTo>
                  <a:lnTo>
                    <a:pt x="178" y="255"/>
                  </a:lnTo>
                  <a:lnTo>
                    <a:pt x="166" y="243"/>
                  </a:lnTo>
                  <a:lnTo>
                    <a:pt x="157" y="232"/>
                  </a:lnTo>
                  <a:lnTo>
                    <a:pt x="149" y="220"/>
                  </a:lnTo>
                  <a:lnTo>
                    <a:pt x="143" y="211"/>
                  </a:lnTo>
                  <a:lnTo>
                    <a:pt x="136" y="188"/>
                  </a:lnTo>
                  <a:lnTo>
                    <a:pt x="132" y="167"/>
                  </a:lnTo>
                  <a:lnTo>
                    <a:pt x="47" y="0"/>
                  </a:lnTo>
                </a:path>
              </a:pathLst>
            </a:custGeom>
            <a:noFill/>
            <a:ln w="12700">
              <a:solidFill>
                <a:srgbClr val="282A2B"/>
              </a:solidFill>
              <a:prstDash val="solid"/>
              <a:round/>
              <a:headEnd/>
              <a:tailEnd/>
            </a:ln>
          </p:spPr>
          <p:txBody>
            <a:bodyPr/>
            <a:lstStyle/>
            <a:p>
              <a:endParaRPr lang="pt-BR"/>
            </a:p>
          </p:txBody>
        </p:sp>
        <p:sp>
          <p:nvSpPr>
            <p:cNvPr id="400704" name="Freeform 1344"/>
            <p:cNvSpPr>
              <a:spLocks/>
            </p:cNvSpPr>
            <p:nvPr/>
          </p:nvSpPr>
          <p:spPr bwMode="auto">
            <a:xfrm>
              <a:off x="3137" y="1577"/>
              <a:ext cx="146" cy="116"/>
            </a:xfrm>
            <a:custGeom>
              <a:avLst/>
              <a:gdLst/>
              <a:ahLst/>
              <a:cxnLst>
                <a:cxn ang="0">
                  <a:pos x="35" y="195"/>
                </a:cxn>
                <a:cxn ang="0">
                  <a:pos x="0" y="147"/>
                </a:cxn>
                <a:cxn ang="0">
                  <a:pos x="29" y="126"/>
                </a:cxn>
                <a:cxn ang="0">
                  <a:pos x="56" y="111"/>
                </a:cxn>
                <a:cxn ang="0">
                  <a:pos x="69" y="103"/>
                </a:cxn>
                <a:cxn ang="0">
                  <a:pos x="81" y="96"/>
                </a:cxn>
                <a:cxn ang="0">
                  <a:pos x="90" y="88"/>
                </a:cxn>
                <a:cxn ang="0">
                  <a:pos x="98" y="78"/>
                </a:cxn>
                <a:cxn ang="0">
                  <a:pos x="125" y="48"/>
                </a:cxn>
                <a:cxn ang="0">
                  <a:pos x="148" y="25"/>
                </a:cxn>
                <a:cxn ang="0">
                  <a:pos x="158" y="17"/>
                </a:cxn>
                <a:cxn ang="0">
                  <a:pos x="167" y="11"/>
                </a:cxn>
                <a:cxn ang="0">
                  <a:pos x="177" y="7"/>
                </a:cxn>
                <a:cxn ang="0">
                  <a:pos x="185" y="4"/>
                </a:cxn>
                <a:cxn ang="0">
                  <a:pos x="200" y="0"/>
                </a:cxn>
                <a:cxn ang="0">
                  <a:pos x="215" y="0"/>
                </a:cxn>
                <a:cxn ang="0">
                  <a:pos x="231" y="2"/>
                </a:cxn>
                <a:cxn ang="0">
                  <a:pos x="246" y="2"/>
                </a:cxn>
                <a:cxn ang="0">
                  <a:pos x="231" y="7"/>
                </a:cxn>
                <a:cxn ang="0">
                  <a:pos x="217" y="15"/>
                </a:cxn>
                <a:cxn ang="0">
                  <a:pos x="206" y="23"/>
                </a:cxn>
                <a:cxn ang="0">
                  <a:pos x="196" y="30"/>
                </a:cxn>
                <a:cxn ang="0">
                  <a:pos x="183" y="50"/>
                </a:cxn>
                <a:cxn ang="0">
                  <a:pos x="171" y="69"/>
                </a:cxn>
                <a:cxn ang="0">
                  <a:pos x="35" y="195"/>
                </a:cxn>
              </a:cxnLst>
              <a:rect l="0" t="0" r="r" b="b"/>
              <a:pathLst>
                <a:path w="246" h="195">
                  <a:moveTo>
                    <a:pt x="35" y="195"/>
                  </a:moveTo>
                  <a:lnTo>
                    <a:pt x="0" y="147"/>
                  </a:lnTo>
                  <a:lnTo>
                    <a:pt x="29" y="126"/>
                  </a:lnTo>
                  <a:lnTo>
                    <a:pt x="56" y="111"/>
                  </a:lnTo>
                  <a:lnTo>
                    <a:pt x="69" y="103"/>
                  </a:lnTo>
                  <a:lnTo>
                    <a:pt x="81" y="96"/>
                  </a:lnTo>
                  <a:lnTo>
                    <a:pt x="90" y="88"/>
                  </a:lnTo>
                  <a:lnTo>
                    <a:pt x="98" y="78"/>
                  </a:lnTo>
                  <a:lnTo>
                    <a:pt x="125" y="48"/>
                  </a:lnTo>
                  <a:lnTo>
                    <a:pt x="148" y="25"/>
                  </a:lnTo>
                  <a:lnTo>
                    <a:pt x="158" y="17"/>
                  </a:lnTo>
                  <a:lnTo>
                    <a:pt x="167" y="11"/>
                  </a:lnTo>
                  <a:lnTo>
                    <a:pt x="177" y="7"/>
                  </a:lnTo>
                  <a:lnTo>
                    <a:pt x="185" y="4"/>
                  </a:lnTo>
                  <a:lnTo>
                    <a:pt x="200" y="0"/>
                  </a:lnTo>
                  <a:lnTo>
                    <a:pt x="215" y="0"/>
                  </a:lnTo>
                  <a:lnTo>
                    <a:pt x="231" y="2"/>
                  </a:lnTo>
                  <a:lnTo>
                    <a:pt x="246" y="2"/>
                  </a:lnTo>
                  <a:lnTo>
                    <a:pt x="231" y="7"/>
                  </a:lnTo>
                  <a:lnTo>
                    <a:pt x="217" y="15"/>
                  </a:lnTo>
                  <a:lnTo>
                    <a:pt x="206" y="23"/>
                  </a:lnTo>
                  <a:lnTo>
                    <a:pt x="196" y="30"/>
                  </a:lnTo>
                  <a:lnTo>
                    <a:pt x="183" y="50"/>
                  </a:lnTo>
                  <a:lnTo>
                    <a:pt x="171" y="69"/>
                  </a:lnTo>
                  <a:lnTo>
                    <a:pt x="35" y="195"/>
                  </a:lnTo>
                  <a:close/>
                </a:path>
              </a:pathLst>
            </a:custGeom>
            <a:solidFill>
              <a:srgbClr val="D5CFC6"/>
            </a:solidFill>
            <a:ln w="9525">
              <a:noFill/>
              <a:round/>
              <a:headEnd/>
              <a:tailEnd/>
            </a:ln>
          </p:spPr>
          <p:txBody>
            <a:bodyPr/>
            <a:lstStyle/>
            <a:p>
              <a:endParaRPr lang="pt-BR"/>
            </a:p>
          </p:txBody>
        </p:sp>
        <p:sp>
          <p:nvSpPr>
            <p:cNvPr id="400705" name="Freeform 1345"/>
            <p:cNvSpPr>
              <a:spLocks/>
            </p:cNvSpPr>
            <p:nvPr/>
          </p:nvSpPr>
          <p:spPr bwMode="auto">
            <a:xfrm>
              <a:off x="3137" y="1577"/>
              <a:ext cx="146" cy="116"/>
            </a:xfrm>
            <a:custGeom>
              <a:avLst/>
              <a:gdLst/>
              <a:ahLst/>
              <a:cxnLst>
                <a:cxn ang="0">
                  <a:pos x="35" y="195"/>
                </a:cxn>
                <a:cxn ang="0">
                  <a:pos x="0" y="147"/>
                </a:cxn>
                <a:cxn ang="0">
                  <a:pos x="29" y="126"/>
                </a:cxn>
                <a:cxn ang="0">
                  <a:pos x="56" y="111"/>
                </a:cxn>
                <a:cxn ang="0">
                  <a:pos x="69" y="103"/>
                </a:cxn>
                <a:cxn ang="0">
                  <a:pos x="81" y="96"/>
                </a:cxn>
                <a:cxn ang="0">
                  <a:pos x="90" y="88"/>
                </a:cxn>
                <a:cxn ang="0">
                  <a:pos x="98" y="78"/>
                </a:cxn>
                <a:cxn ang="0">
                  <a:pos x="125" y="48"/>
                </a:cxn>
                <a:cxn ang="0">
                  <a:pos x="148" y="25"/>
                </a:cxn>
                <a:cxn ang="0">
                  <a:pos x="158" y="17"/>
                </a:cxn>
                <a:cxn ang="0">
                  <a:pos x="167" y="11"/>
                </a:cxn>
                <a:cxn ang="0">
                  <a:pos x="177" y="7"/>
                </a:cxn>
                <a:cxn ang="0">
                  <a:pos x="185" y="4"/>
                </a:cxn>
                <a:cxn ang="0">
                  <a:pos x="200" y="0"/>
                </a:cxn>
                <a:cxn ang="0">
                  <a:pos x="215" y="0"/>
                </a:cxn>
                <a:cxn ang="0">
                  <a:pos x="231" y="2"/>
                </a:cxn>
                <a:cxn ang="0">
                  <a:pos x="246" y="2"/>
                </a:cxn>
                <a:cxn ang="0">
                  <a:pos x="231" y="7"/>
                </a:cxn>
                <a:cxn ang="0">
                  <a:pos x="217" y="15"/>
                </a:cxn>
                <a:cxn ang="0">
                  <a:pos x="206" y="23"/>
                </a:cxn>
                <a:cxn ang="0">
                  <a:pos x="196" y="30"/>
                </a:cxn>
                <a:cxn ang="0">
                  <a:pos x="183" y="50"/>
                </a:cxn>
                <a:cxn ang="0">
                  <a:pos x="171" y="69"/>
                </a:cxn>
                <a:cxn ang="0">
                  <a:pos x="35" y="195"/>
                </a:cxn>
              </a:cxnLst>
              <a:rect l="0" t="0" r="r" b="b"/>
              <a:pathLst>
                <a:path w="246" h="195">
                  <a:moveTo>
                    <a:pt x="35" y="195"/>
                  </a:moveTo>
                  <a:lnTo>
                    <a:pt x="0" y="147"/>
                  </a:lnTo>
                  <a:lnTo>
                    <a:pt x="29" y="126"/>
                  </a:lnTo>
                  <a:lnTo>
                    <a:pt x="56" y="111"/>
                  </a:lnTo>
                  <a:lnTo>
                    <a:pt x="69" y="103"/>
                  </a:lnTo>
                  <a:lnTo>
                    <a:pt x="81" y="96"/>
                  </a:lnTo>
                  <a:lnTo>
                    <a:pt x="90" y="88"/>
                  </a:lnTo>
                  <a:lnTo>
                    <a:pt x="98" y="78"/>
                  </a:lnTo>
                  <a:lnTo>
                    <a:pt x="125" y="48"/>
                  </a:lnTo>
                  <a:lnTo>
                    <a:pt x="148" y="25"/>
                  </a:lnTo>
                  <a:lnTo>
                    <a:pt x="158" y="17"/>
                  </a:lnTo>
                  <a:lnTo>
                    <a:pt x="167" y="11"/>
                  </a:lnTo>
                  <a:lnTo>
                    <a:pt x="177" y="7"/>
                  </a:lnTo>
                  <a:lnTo>
                    <a:pt x="185" y="4"/>
                  </a:lnTo>
                  <a:lnTo>
                    <a:pt x="200" y="0"/>
                  </a:lnTo>
                  <a:lnTo>
                    <a:pt x="215" y="0"/>
                  </a:lnTo>
                  <a:lnTo>
                    <a:pt x="231" y="2"/>
                  </a:lnTo>
                  <a:lnTo>
                    <a:pt x="246" y="2"/>
                  </a:lnTo>
                  <a:lnTo>
                    <a:pt x="231" y="7"/>
                  </a:lnTo>
                  <a:lnTo>
                    <a:pt x="217" y="15"/>
                  </a:lnTo>
                  <a:lnTo>
                    <a:pt x="206" y="23"/>
                  </a:lnTo>
                  <a:lnTo>
                    <a:pt x="196" y="30"/>
                  </a:lnTo>
                  <a:lnTo>
                    <a:pt x="183" y="50"/>
                  </a:lnTo>
                  <a:lnTo>
                    <a:pt x="171" y="69"/>
                  </a:lnTo>
                  <a:lnTo>
                    <a:pt x="35" y="195"/>
                  </a:lnTo>
                </a:path>
              </a:pathLst>
            </a:custGeom>
            <a:noFill/>
            <a:ln w="12700">
              <a:solidFill>
                <a:srgbClr val="282A2B"/>
              </a:solidFill>
              <a:prstDash val="solid"/>
              <a:round/>
              <a:headEnd/>
              <a:tailEnd/>
            </a:ln>
          </p:spPr>
          <p:txBody>
            <a:bodyPr/>
            <a:lstStyle/>
            <a:p>
              <a:endParaRPr lang="pt-BR"/>
            </a:p>
          </p:txBody>
        </p:sp>
        <p:sp>
          <p:nvSpPr>
            <p:cNvPr id="400706" name="Freeform 1346"/>
            <p:cNvSpPr>
              <a:spLocks/>
            </p:cNvSpPr>
            <p:nvPr/>
          </p:nvSpPr>
          <p:spPr bwMode="auto">
            <a:xfrm>
              <a:off x="3137" y="2317"/>
              <a:ext cx="146" cy="116"/>
            </a:xfrm>
            <a:custGeom>
              <a:avLst/>
              <a:gdLst/>
              <a:ahLst/>
              <a:cxnLst>
                <a:cxn ang="0">
                  <a:pos x="35" y="0"/>
                </a:cxn>
                <a:cxn ang="0">
                  <a:pos x="0" y="48"/>
                </a:cxn>
                <a:cxn ang="0">
                  <a:pos x="29" y="69"/>
                </a:cxn>
                <a:cxn ang="0">
                  <a:pos x="56" y="84"/>
                </a:cxn>
                <a:cxn ang="0">
                  <a:pos x="69" y="92"/>
                </a:cxn>
                <a:cxn ang="0">
                  <a:pos x="81" y="100"/>
                </a:cxn>
                <a:cxn ang="0">
                  <a:pos x="90" y="107"/>
                </a:cxn>
                <a:cxn ang="0">
                  <a:pos x="98" y="115"/>
                </a:cxn>
                <a:cxn ang="0">
                  <a:pos x="125" y="148"/>
                </a:cxn>
                <a:cxn ang="0">
                  <a:pos x="148" y="169"/>
                </a:cxn>
                <a:cxn ang="0">
                  <a:pos x="158" y="177"/>
                </a:cxn>
                <a:cxn ang="0">
                  <a:pos x="167" y="184"/>
                </a:cxn>
                <a:cxn ang="0">
                  <a:pos x="177" y="188"/>
                </a:cxn>
                <a:cxn ang="0">
                  <a:pos x="185" y="192"/>
                </a:cxn>
                <a:cxn ang="0">
                  <a:pos x="200" y="194"/>
                </a:cxn>
                <a:cxn ang="0">
                  <a:pos x="215" y="194"/>
                </a:cxn>
                <a:cxn ang="0">
                  <a:pos x="231" y="194"/>
                </a:cxn>
                <a:cxn ang="0">
                  <a:pos x="246" y="194"/>
                </a:cxn>
                <a:cxn ang="0">
                  <a:pos x="231" y="188"/>
                </a:cxn>
                <a:cxn ang="0">
                  <a:pos x="217" y="180"/>
                </a:cxn>
                <a:cxn ang="0">
                  <a:pos x="206" y="173"/>
                </a:cxn>
                <a:cxn ang="0">
                  <a:pos x="196" y="163"/>
                </a:cxn>
                <a:cxn ang="0">
                  <a:pos x="183" y="146"/>
                </a:cxn>
                <a:cxn ang="0">
                  <a:pos x="171" y="127"/>
                </a:cxn>
                <a:cxn ang="0">
                  <a:pos x="35" y="0"/>
                </a:cxn>
              </a:cxnLst>
              <a:rect l="0" t="0" r="r" b="b"/>
              <a:pathLst>
                <a:path w="246" h="194">
                  <a:moveTo>
                    <a:pt x="35" y="0"/>
                  </a:moveTo>
                  <a:lnTo>
                    <a:pt x="0" y="48"/>
                  </a:lnTo>
                  <a:lnTo>
                    <a:pt x="29" y="69"/>
                  </a:lnTo>
                  <a:lnTo>
                    <a:pt x="56" y="84"/>
                  </a:lnTo>
                  <a:lnTo>
                    <a:pt x="69" y="92"/>
                  </a:lnTo>
                  <a:lnTo>
                    <a:pt x="81" y="100"/>
                  </a:lnTo>
                  <a:lnTo>
                    <a:pt x="90" y="107"/>
                  </a:lnTo>
                  <a:lnTo>
                    <a:pt x="98" y="115"/>
                  </a:lnTo>
                  <a:lnTo>
                    <a:pt x="125" y="148"/>
                  </a:lnTo>
                  <a:lnTo>
                    <a:pt x="148" y="169"/>
                  </a:lnTo>
                  <a:lnTo>
                    <a:pt x="158" y="177"/>
                  </a:lnTo>
                  <a:lnTo>
                    <a:pt x="167" y="184"/>
                  </a:lnTo>
                  <a:lnTo>
                    <a:pt x="177" y="188"/>
                  </a:lnTo>
                  <a:lnTo>
                    <a:pt x="185" y="192"/>
                  </a:lnTo>
                  <a:lnTo>
                    <a:pt x="200" y="194"/>
                  </a:lnTo>
                  <a:lnTo>
                    <a:pt x="215" y="194"/>
                  </a:lnTo>
                  <a:lnTo>
                    <a:pt x="231" y="194"/>
                  </a:lnTo>
                  <a:lnTo>
                    <a:pt x="246" y="194"/>
                  </a:lnTo>
                  <a:lnTo>
                    <a:pt x="231" y="188"/>
                  </a:lnTo>
                  <a:lnTo>
                    <a:pt x="217" y="180"/>
                  </a:lnTo>
                  <a:lnTo>
                    <a:pt x="206" y="173"/>
                  </a:lnTo>
                  <a:lnTo>
                    <a:pt x="196" y="163"/>
                  </a:lnTo>
                  <a:lnTo>
                    <a:pt x="183" y="146"/>
                  </a:lnTo>
                  <a:lnTo>
                    <a:pt x="171" y="127"/>
                  </a:lnTo>
                  <a:lnTo>
                    <a:pt x="35" y="0"/>
                  </a:lnTo>
                  <a:close/>
                </a:path>
              </a:pathLst>
            </a:custGeom>
            <a:solidFill>
              <a:srgbClr val="D5CFC6"/>
            </a:solidFill>
            <a:ln w="9525">
              <a:noFill/>
              <a:round/>
              <a:headEnd/>
              <a:tailEnd/>
            </a:ln>
          </p:spPr>
          <p:txBody>
            <a:bodyPr/>
            <a:lstStyle/>
            <a:p>
              <a:endParaRPr lang="pt-BR"/>
            </a:p>
          </p:txBody>
        </p:sp>
        <p:sp>
          <p:nvSpPr>
            <p:cNvPr id="400707" name="Freeform 1347"/>
            <p:cNvSpPr>
              <a:spLocks/>
            </p:cNvSpPr>
            <p:nvPr/>
          </p:nvSpPr>
          <p:spPr bwMode="auto">
            <a:xfrm>
              <a:off x="3137" y="2317"/>
              <a:ext cx="146" cy="116"/>
            </a:xfrm>
            <a:custGeom>
              <a:avLst/>
              <a:gdLst/>
              <a:ahLst/>
              <a:cxnLst>
                <a:cxn ang="0">
                  <a:pos x="35" y="0"/>
                </a:cxn>
                <a:cxn ang="0">
                  <a:pos x="0" y="48"/>
                </a:cxn>
                <a:cxn ang="0">
                  <a:pos x="29" y="69"/>
                </a:cxn>
                <a:cxn ang="0">
                  <a:pos x="56" y="84"/>
                </a:cxn>
                <a:cxn ang="0">
                  <a:pos x="69" y="92"/>
                </a:cxn>
                <a:cxn ang="0">
                  <a:pos x="81" y="100"/>
                </a:cxn>
                <a:cxn ang="0">
                  <a:pos x="90" y="107"/>
                </a:cxn>
                <a:cxn ang="0">
                  <a:pos x="98" y="115"/>
                </a:cxn>
                <a:cxn ang="0">
                  <a:pos x="125" y="148"/>
                </a:cxn>
                <a:cxn ang="0">
                  <a:pos x="148" y="169"/>
                </a:cxn>
                <a:cxn ang="0">
                  <a:pos x="158" y="177"/>
                </a:cxn>
                <a:cxn ang="0">
                  <a:pos x="167" y="184"/>
                </a:cxn>
                <a:cxn ang="0">
                  <a:pos x="177" y="188"/>
                </a:cxn>
                <a:cxn ang="0">
                  <a:pos x="185" y="192"/>
                </a:cxn>
                <a:cxn ang="0">
                  <a:pos x="200" y="194"/>
                </a:cxn>
                <a:cxn ang="0">
                  <a:pos x="215" y="194"/>
                </a:cxn>
                <a:cxn ang="0">
                  <a:pos x="231" y="194"/>
                </a:cxn>
                <a:cxn ang="0">
                  <a:pos x="246" y="194"/>
                </a:cxn>
                <a:cxn ang="0">
                  <a:pos x="231" y="188"/>
                </a:cxn>
                <a:cxn ang="0">
                  <a:pos x="217" y="180"/>
                </a:cxn>
                <a:cxn ang="0">
                  <a:pos x="206" y="173"/>
                </a:cxn>
                <a:cxn ang="0">
                  <a:pos x="196" y="163"/>
                </a:cxn>
                <a:cxn ang="0">
                  <a:pos x="183" y="146"/>
                </a:cxn>
                <a:cxn ang="0">
                  <a:pos x="171" y="127"/>
                </a:cxn>
                <a:cxn ang="0">
                  <a:pos x="35" y="0"/>
                </a:cxn>
              </a:cxnLst>
              <a:rect l="0" t="0" r="r" b="b"/>
              <a:pathLst>
                <a:path w="246" h="194">
                  <a:moveTo>
                    <a:pt x="35" y="0"/>
                  </a:moveTo>
                  <a:lnTo>
                    <a:pt x="0" y="48"/>
                  </a:lnTo>
                  <a:lnTo>
                    <a:pt x="29" y="69"/>
                  </a:lnTo>
                  <a:lnTo>
                    <a:pt x="56" y="84"/>
                  </a:lnTo>
                  <a:lnTo>
                    <a:pt x="69" y="92"/>
                  </a:lnTo>
                  <a:lnTo>
                    <a:pt x="81" y="100"/>
                  </a:lnTo>
                  <a:lnTo>
                    <a:pt x="90" y="107"/>
                  </a:lnTo>
                  <a:lnTo>
                    <a:pt x="98" y="115"/>
                  </a:lnTo>
                  <a:lnTo>
                    <a:pt x="125" y="148"/>
                  </a:lnTo>
                  <a:lnTo>
                    <a:pt x="148" y="169"/>
                  </a:lnTo>
                  <a:lnTo>
                    <a:pt x="158" y="177"/>
                  </a:lnTo>
                  <a:lnTo>
                    <a:pt x="167" y="184"/>
                  </a:lnTo>
                  <a:lnTo>
                    <a:pt x="177" y="188"/>
                  </a:lnTo>
                  <a:lnTo>
                    <a:pt x="185" y="192"/>
                  </a:lnTo>
                  <a:lnTo>
                    <a:pt x="200" y="194"/>
                  </a:lnTo>
                  <a:lnTo>
                    <a:pt x="215" y="194"/>
                  </a:lnTo>
                  <a:lnTo>
                    <a:pt x="231" y="194"/>
                  </a:lnTo>
                  <a:lnTo>
                    <a:pt x="246" y="194"/>
                  </a:lnTo>
                  <a:lnTo>
                    <a:pt x="231" y="188"/>
                  </a:lnTo>
                  <a:lnTo>
                    <a:pt x="217" y="180"/>
                  </a:lnTo>
                  <a:lnTo>
                    <a:pt x="206" y="173"/>
                  </a:lnTo>
                  <a:lnTo>
                    <a:pt x="196" y="163"/>
                  </a:lnTo>
                  <a:lnTo>
                    <a:pt x="183" y="146"/>
                  </a:lnTo>
                  <a:lnTo>
                    <a:pt x="171" y="127"/>
                  </a:lnTo>
                  <a:lnTo>
                    <a:pt x="35" y="0"/>
                  </a:lnTo>
                </a:path>
              </a:pathLst>
            </a:custGeom>
            <a:noFill/>
            <a:ln w="12700">
              <a:solidFill>
                <a:srgbClr val="282A2B"/>
              </a:solidFill>
              <a:prstDash val="solid"/>
              <a:round/>
              <a:headEnd/>
              <a:tailEnd/>
            </a:ln>
          </p:spPr>
          <p:txBody>
            <a:bodyPr/>
            <a:lstStyle/>
            <a:p>
              <a:endParaRPr lang="pt-BR"/>
            </a:p>
          </p:txBody>
        </p:sp>
        <p:sp>
          <p:nvSpPr>
            <p:cNvPr id="400708" name="Freeform 1348"/>
            <p:cNvSpPr>
              <a:spLocks/>
            </p:cNvSpPr>
            <p:nvPr/>
          </p:nvSpPr>
          <p:spPr bwMode="auto">
            <a:xfrm>
              <a:off x="661" y="1953"/>
              <a:ext cx="39" cy="51"/>
            </a:xfrm>
            <a:custGeom>
              <a:avLst/>
              <a:gdLst/>
              <a:ahLst/>
              <a:cxnLst>
                <a:cxn ang="0">
                  <a:pos x="38" y="86"/>
                </a:cxn>
                <a:cxn ang="0">
                  <a:pos x="0" y="35"/>
                </a:cxn>
                <a:cxn ang="0">
                  <a:pos x="26" y="0"/>
                </a:cxn>
                <a:cxn ang="0">
                  <a:pos x="38" y="17"/>
                </a:cxn>
                <a:cxn ang="0">
                  <a:pos x="51" y="0"/>
                </a:cxn>
                <a:cxn ang="0">
                  <a:pos x="65" y="17"/>
                </a:cxn>
                <a:cxn ang="0">
                  <a:pos x="51" y="35"/>
                </a:cxn>
                <a:cxn ang="0">
                  <a:pos x="65" y="52"/>
                </a:cxn>
                <a:cxn ang="0">
                  <a:pos x="38" y="86"/>
                </a:cxn>
              </a:cxnLst>
              <a:rect l="0" t="0" r="r" b="b"/>
              <a:pathLst>
                <a:path w="65" h="86">
                  <a:moveTo>
                    <a:pt x="38" y="86"/>
                  </a:moveTo>
                  <a:lnTo>
                    <a:pt x="0" y="35"/>
                  </a:lnTo>
                  <a:lnTo>
                    <a:pt x="26" y="0"/>
                  </a:lnTo>
                  <a:lnTo>
                    <a:pt x="38" y="17"/>
                  </a:lnTo>
                  <a:lnTo>
                    <a:pt x="51" y="0"/>
                  </a:lnTo>
                  <a:lnTo>
                    <a:pt x="65" y="17"/>
                  </a:lnTo>
                  <a:lnTo>
                    <a:pt x="51" y="35"/>
                  </a:lnTo>
                  <a:lnTo>
                    <a:pt x="65" y="52"/>
                  </a:lnTo>
                  <a:lnTo>
                    <a:pt x="38" y="86"/>
                  </a:lnTo>
                  <a:close/>
                </a:path>
              </a:pathLst>
            </a:custGeom>
            <a:solidFill>
              <a:srgbClr val="84C326"/>
            </a:solidFill>
            <a:ln w="9525">
              <a:noFill/>
              <a:round/>
              <a:headEnd/>
              <a:tailEnd/>
            </a:ln>
          </p:spPr>
          <p:txBody>
            <a:bodyPr/>
            <a:lstStyle/>
            <a:p>
              <a:endParaRPr lang="pt-BR"/>
            </a:p>
          </p:txBody>
        </p:sp>
        <p:sp>
          <p:nvSpPr>
            <p:cNvPr id="400709" name="Freeform 1349"/>
            <p:cNvSpPr>
              <a:spLocks/>
            </p:cNvSpPr>
            <p:nvPr/>
          </p:nvSpPr>
          <p:spPr bwMode="auto">
            <a:xfrm>
              <a:off x="692" y="2152"/>
              <a:ext cx="39" cy="52"/>
            </a:xfrm>
            <a:custGeom>
              <a:avLst/>
              <a:gdLst/>
              <a:ahLst/>
              <a:cxnLst>
                <a:cxn ang="0">
                  <a:pos x="41" y="86"/>
                </a:cxn>
                <a:cxn ang="0">
                  <a:pos x="0" y="34"/>
                </a:cxn>
                <a:cxn ang="0">
                  <a:pos x="27" y="0"/>
                </a:cxn>
                <a:cxn ang="0">
                  <a:pos x="41" y="17"/>
                </a:cxn>
                <a:cxn ang="0">
                  <a:pos x="54" y="0"/>
                </a:cxn>
                <a:cxn ang="0">
                  <a:pos x="66" y="17"/>
                </a:cxn>
                <a:cxn ang="0">
                  <a:pos x="54" y="34"/>
                </a:cxn>
                <a:cxn ang="0">
                  <a:pos x="66" y="52"/>
                </a:cxn>
                <a:cxn ang="0">
                  <a:pos x="41" y="86"/>
                </a:cxn>
              </a:cxnLst>
              <a:rect l="0" t="0" r="r" b="b"/>
              <a:pathLst>
                <a:path w="66" h="86">
                  <a:moveTo>
                    <a:pt x="41" y="86"/>
                  </a:moveTo>
                  <a:lnTo>
                    <a:pt x="0" y="34"/>
                  </a:lnTo>
                  <a:lnTo>
                    <a:pt x="27" y="0"/>
                  </a:lnTo>
                  <a:lnTo>
                    <a:pt x="41" y="17"/>
                  </a:lnTo>
                  <a:lnTo>
                    <a:pt x="54" y="0"/>
                  </a:lnTo>
                  <a:lnTo>
                    <a:pt x="66" y="17"/>
                  </a:lnTo>
                  <a:lnTo>
                    <a:pt x="54" y="34"/>
                  </a:lnTo>
                  <a:lnTo>
                    <a:pt x="66" y="52"/>
                  </a:lnTo>
                  <a:lnTo>
                    <a:pt x="41" y="86"/>
                  </a:lnTo>
                  <a:close/>
                </a:path>
              </a:pathLst>
            </a:custGeom>
            <a:solidFill>
              <a:srgbClr val="84C326"/>
            </a:solidFill>
            <a:ln w="9525">
              <a:noFill/>
              <a:round/>
              <a:headEnd/>
              <a:tailEnd/>
            </a:ln>
          </p:spPr>
          <p:txBody>
            <a:bodyPr/>
            <a:lstStyle/>
            <a:p>
              <a:endParaRPr lang="pt-BR"/>
            </a:p>
          </p:txBody>
        </p:sp>
        <p:sp>
          <p:nvSpPr>
            <p:cNvPr id="400710" name="Freeform 1350"/>
            <p:cNvSpPr>
              <a:spLocks/>
            </p:cNvSpPr>
            <p:nvPr/>
          </p:nvSpPr>
          <p:spPr bwMode="auto">
            <a:xfrm>
              <a:off x="1897" y="1923"/>
              <a:ext cx="165" cy="142"/>
            </a:xfrm>
            <a:custGeom>
              <a:avLst/>
              <a:gdLst/>
              <a:ahLst/>
              <a:cxnLst>
                <a:cxn ang="0">
                  <a:pos x="267" y="121"/>
                </a:cxn>
                <a:cxn ang="0">
                  <a:pos x="251" y="125"/>
                </a:cxn>
                <a:cxn ang="0">
                  <a:pos x="242" y="134"/>
                </a:cxn>
                <a:cxn ang="0">
                  <a:pos x="236" y="144"/>
                </a:cxn>
                <a:cxn ang="0">
                  <a:pos x="236" y="154"/>
                </a:cxn>
                <a:cxn ang="0">
                  <a:pos x="240" y="163"/>
                </a:cxn>
                <a:cxn ang="0">
                  <a:pos x="250" y="171"/>
                </a:cxn>
                <a:cxn ang="0">
                  <a:pos x="265" y="177"/>
                </a:cxn>
                <a:cxn ang="0">
                  <a:pos x="265" y="177"/>
                </a:cxn>
                <a:cxn ang="0">
                  <a:pos x="250" y="182"/>
                </a:cxn>
                <a:cxn ang="0">
                  <a:pos x="240" y="192"/>
                </a:cxn>
                <a:cxn ang="0">
                  <a:pos x="236" y="203"/>
                </a:cxn>
                <a:cxn ang="0">
                  <a:pos x="236" y="215"/>
                </a:cxn>
                <a:cxn ang="0">
                  <a:pos x="242" y="225"/>
                </a:cxn>
                <a:cxn ang="0">
                  <a:pos x="250" y="234"/>
                </a:cxn>
                <a:cxn ang="0">
                  <a:pos x="263" y="238"/>
                </a:cxn>
                <a:cxn ang="0">
                  <a:pos x="228" y="236"/>
                </a:cxn>
                <a:cxn ang="0">
                  <a:pos x="156" y="232"/>
                </a:cxn>
                <a:cxn ang="0">
                  <a:pos x="100" y="223"/>
                </a:cxn>
                <a:cxn ang="0">
                  <a:pos x="58" y="211"/>
                </a:cxn>
                <a:cxn ang="0">
                  <a:pos x="29" y="194"/>
                </a:cxn>
                <a:cxn ang="0">
                  <a:pos x="12" y="177"/>
                </a:cxn>
                <a:cxn ang="0">
                  <a:pos x="2" y="155"/>
                </a:cxn>
                <a:cxn ang="0">
                  <a:pos x="0" y="134"/>
                </a:cxn>
                <a:cxn ang="0">
                  <a:pos x="2" y="109"/>
                </a:cxn>
                <a:cxn ang="0">
                  <a:pos x="10" y="86"/>
                </a:cxn>
                <a:cxn ang="0">
                  <a:pos x="23" y="65"/>
                </a:cxn>
                <a:cxn ang="0">
                  <a:pos x="42" y="48"/>
                </a:cxn>
                <a:cxn ang="0">
                  <a:pos x="73" y="33"/>
                </a:cxn>
                <a:cxn ang="0">
                  <a:pos x="113" y="19"/>
                </a:cxn>
                <a:cxn ang="0">
                  <a:pos x="169" y="10"/>
                </a:cxn>
                <a:cxn ang="0">
                  <a:pos x="238" y="4"/>
                </a:cxn>
                <a:cxn ang="0">
                  <a:pos x="271" y="4"/>
                </a:cxn>
                <a:cxn ang="0">
                  <a:pos x="255" y="10"/>
                </a:cxn>
                <a:cxn ang="0">
                  <a:pos x="246" y="19"/>
                </a:cxn>
                <a:cxn ang="0">
                  <a:pos x="240" y="31"/>
                </a:cxn>
                <a:cxn ang="0">
                  <a:pos x="240" y="42"/>
                </a:cxn>
                <a:cxn ang="0">
                  <a:pos x="244" y="54"/>
                </a:cxn>
                <a:cxn ang="0">
                  <a:pos x="253" y="61"/>
                </a:cxn>
                <a:cxn ang="0">
                  <a:pos x="269" y="65"/>
                </a:cxn>
                <a:cxn ang="0">
                  <a:pos x="269" y="67"/>
                </a:cxn>
                <a:cxn ang="0">
                  <a:pos x="253" y="73"/>
                </a:cxn>
                <a:cxn ang="0">
                  <a:pos x="244" y="81"/>
                </a:cxn>
                <a:cxn ang="0">
                  <a:pos x="238" y="90"/>
                </a:cxn>
                <a:cxn ang="0">
                  <a:pos x="238" y="100"/>
                </a:cxn>
                <a:cxn ang="0">
                  <a:pos x="242" y="108"/>
                </a:cxn>
                <a:cxn ang="0">
                  <a:pos x="251" y="115"/>
                </a:cxn>
                <a:cxn ang="0">
                  <a:pos x="267" y="119"/>
                </a:cxn>
              </a:cxnLst>
              <a:rect l="0" t="0" r="r" b="b"/>
              <a:pathLst>
                <a:path w="278" h="238">
                  <a:moveTo>
                    <a:pt x="275" y="121"/>
                  </a:moveTo>
                  <a:lnTo>
                    <a:pt x="267" y="121"/>
                  </a:lnTo>
                  <a:lnTo>
                    <a:pt x="257" y="123"/>
                  </a:lnTo>
                  <a:lnTo>
                    <a:pt x="251" y="125"/>
                  </a:lnTo>
                  <a:lnTo>
                    <a:pt x="246" y="129"/>
                  </a:lnTo>
                  <a:lnTo>
                    <a:pt x="242" y="134"/>
                  </a:lnTo>
                  <a:lnTo>
                    <a:pt x="238" y="138"/>
                  </a:lnTo>
                  <a:lnTo>
                    <a:pt x="236" y="144"/>
                  </a:lnTo>
                  <a:lnTo>
                    <a:pt x="234" y="150"/>
                  </a:lnTo>
                  <a:lnTo>
                    <a:pt x="236" y="154"/>
                  </a:lnTo>
                  <a:lnTo>
                    <a:pt x="238" y="159"/>
                  </a:lnTo>
                  <a:lnTo>
                    <a:pt x="240" y="163"/>
                  </a:lnTo>
                  <a:lnTo>
                    <a:pt x="244" y="169"/>
                  </a:lnTo>
                  <a:lnTo>
                    <a:pt x="250" y="171"/>
                  </a:lnTo>
                  <a:lnTo>
                    <a:pt x="257" y="175"/>
                  </a:lnTo>
                  <a:lnTo>
                    <a:pt x="265" y="177"/>
                  </a:lnTo>
                  <a:lnTo>
                    <a:pt x="275" y="177"/>
                  </a:lnTo>
                  <a:lnTo>
                    <a:pt x="265" y="177"/>
                  </a:lnTo>
                  <a:lnTo>
                    <a:pt x="257" y="180"/>
                  </a:lnTo>
                  <a:lnTo>
                    <a:pt x="250" y="182"/>
                  </a:lnTo>
                  <a:lnTo>
                    <a:pt x="244" y="188"/>
                  </a:lnTo>
                  <a:lnTo>
                    <a:pt x="240" y="192"/>
                  </a:lnTo>
                  <a:lnTo>
                    <a:pt x="238" y="198"/>
                  </a:lnTo>
                  <a:lnTo>
                    <a:pt x="236" y="203"/>
                  </a:lnTo>
                  <a:lnTo>
                    <a:pt x="236" y="209"/>
                  </a:lnTo>
                  <a:lnTo>
                    <a:pt x="236" y="215"/>
                  </a:lnTo>
                  <a:lnTo>
                    <a:pt x="238" y="221"/>
                  </a:lnTo>
                  <a:lnTo>
                    <a:pt x="242" y="225"/>
                  </a:lnTo>
                  <a:lnTo>
                    <a:pt x="246" y="230"/>
                  </a:lnTo>
                  <a:lnTo>
                    <a:pt x="250" y="234"/>
                  </a:lnTo>
                  <a:lnTo>
                    <a:pt x="257" y="236"/>
                  </a:lnTo>
                  <a:lnTo>
                    <a:pt x="263" y="238"/>
                  </a:lnTo>
                  <a:lnTo>
                    <a:pt x="273" y="238"/>
                  </a:lnTo>
                  <a:lnTo>
                    <a:pt x="228" y="236"/>
                  </a:lnTo>
                  <a:lnTo>
                    <a:pt x="190" y="236"/>
                  </a:lnTo>
                  <a:lnTo>
                    <a:pt x="156" y="232"/>
                  </a:lnTo>
                  <a:lnTo>
                    <a:pt x="125" y="228"/>
                  </a:lnTo>
                  <a:lnTo>
                    <a:pt x="100" y="223"/>
                  </a:lnTo>
                  <a:lnTo>
                    <a:pt x="77" y="217"/>
                  </a:lnTo>
                  <a:lnTo>
                    <a:pt x="58" y="211"/>
                  </a:lnTo>
                  <a:lnTo>
                    <a:pt x="42" y="203"/>
                  </a:lnTo>
                  <a:lnTo>
                    <a:pt x="29" y="194"/>
                  </a:lnTo>
                  <a:lnTo>
                    <a:pt x="19" y="186"/>
                  </a:lnTo>
                  <a:lnTo>
                    <a:pt x="12" y="177"/>
                  </a:lnTo>
                  <a:lnTo>
                    <a:pt x="6" y="165"/>
                  </a:lnTo>
                  <a:lnTo>
                    <a:pt x="2" y="155"/>
                  </a:lnTo>
                  <a:lnTo>
                    <a:pt x="0" y="144"/>
                  </a:lnTo>
                  <a:lnTo>
                    <a:pt x="0" y="134"/>
                  </a:lnTo>
                  <a:lnTo>
                    <a:pt x="0" y="123"/>
                  </a:lnTo>
                  <a:lnTo>
                    <a:pt x="2" y="109"/>
                  </a:lnTo>
                  <a:lnTo>
                    <a:pt x="6" y="98"/>
                  </a:lnTo>
                  <a:lnTo>
                    <a:pt x="10" y="86"/>
                  </a:lnTo>
                  <a:lnTo>
                    <a:pt x="15" y="75"/>
                  </a:lnTo>
                  <a:lnTo>
                    <a:pt x="23" y="65"/>
                  </a:lnTo>
                  <a:lnTo>
                    <a:pt x="31" y="56"/>
                  </a:lnTo>
                  <a:lnTo>
                    <a:pt x="42" y="48"/>
                  </a:lnTo>
                  <a:lnTo>
                    <a:pt x="56" y="38"/>
                  </a:lnTo>
                  <a:lnTo>
                    <a:pt x="73" y="33"/>
                  </a:lnTo>
                  <a:lnTo>
                    <a:pt x="92" y="25"/>
                  </a:lnTo>
                  <a:lnTo>
                    <a:pt x="113" y="19"/>
                  </a:lnTo>
                  <a:lnTo>
                    <a:pt x="138" y="14"/>
                  </a:lnTo>
                  <a:lnTo>
                    <a:pt x="169" y="10"/>
                  </a:lnTo>
                  <a:lnTo>
                    <a:pt x="202" y="6"/>
                  </a:lnTo>
                  <a:lnTo>
                    <a:pt x="238" y="4"/>
                  </a:lnTo>
                  <a:lnTo>
                    <a:pt x="278" y="0"/>
                  </a:lnTo>
                  <a:lnTo>
                    <a:pt x="271" y="4"/>
                  </a:lnTo>
                  <a:lnTo>
                    <a:pt x="263" y="6"/>
                  </a:lnTo>
                  <a:lnTo>
                    <a:pt x="255" y="10"/>
                  </a:lnTo>
                  <a:lnTo>
                    <a:pt x="250" y="15"/>
                  </a:lnTo>
                  <a:lnTo>
                    <a:pt x="246" y="19"/>
                  </a:lnTo>
                  <a:lnTo>
                    <a:pt x="244" y="25"/>
                  </a:lnTo>
                  <a:lnTo>
                    <a:pt x="240" y="31"/>
                  </a:lnTo>
                  <a:lnTo>
                    <a:pt x="240" y="37"/>
                  </a:lnTo>
                  <a:lnTo>
                    <a:pt x="240" y="42"/>
                  </a:lnTo>
                  <a:lnTo>
                    <a:pt x="242" y="48"/>
                  </a:lnTo>
                  <a:lnTo>
                    <a:pt x="244" y="54"/>
                  </a:lnTo>
                  <a:lnTo>
                    <a:pt x="248" y="58"/>
                  </a:lnTo>
                  <a:lnTo>
                    <a:pt x="253" y="61"/>
                  </a:lnTo>
                  <a:lnTo>
                    <a:pt x="261" y="65"/>
                  </a:lnTo>
                  <a:lnTo>
                    <a:pt x="269" y="65"/>
                  </a:lnTo>
                  <a:lnTo>
                    <a:pt x="276" y="67"/>
                  </a:lnTo>
                  <a:lnTo>
                    <a:pt x="269" y="67"/>
                  </a:lnTo>
                  <a:lnTo>
                    <a:pt x="259" y="69"/>
                  </a:lnTo>
                  <a:lnTo>
                    <a:pt x="253" y="73"/>
                  </a:lnTo>
                  <a:lnTo>
                    <a:pt x="248" y="75"/>
                  </a:lnTo>
                  <a:lnTo>
                    <a:pt x="244" y="81"/>
                  </a:lnTo>
                  <a:lnTo>
                    <a:pt x="240" y="85"/>
                  </a:lnTo>
                  <a:lnTo>
                    <a:pt x="238" y="90"/>
                  </a:lnTo>
                  <a:lnTo>
                    <a:pt x="238" y="94"/>
                  </a:lnTo>
                  <a:lnTo>
                    <a:pt x="238" y="100"/>
                  </a:lnTo>
                  <a:lnTo>
                    <a:pt x="240" y="104"/>
                  </a:lnTo>
                  <a:lnTo>
                    <a:pt x="242" y="108"/>
                  </a:lnTo>
                  <a:lnTo>
                    <a:pt x="246" y="111"/>
                  </a:lnTo>
                  <a:lnTo>
                    <a:pt x="251" y="115"/>
                  </a:lnTo>
                  <a:lnTo>
                    <a:pt x="259" y="117"/>
                  </a:lnTo>
                  <a:lnTo>
                    <a:pt x="267" y="119"/>
                  </a:lnTo>
                  <a:lnTo>
                    <a:pt x="275" y="121"/>
                  </a:lnTo>
                  <a:close/>
                </a:path>
              </a:pathLst>
            </a:custGeom>
            <a:solidFill>
              <a:srgbClr val="75C5F0"/>
            </a:solidFill>
            <a:ln w="9525">
              <a:noFill/>
              <a:round/>
              <a:headEnd/>
              <a:tailEnd/>
            </a:ln>
          </p:spPr>
          <p:txBody>
            <a:bodyPr/>
            <a:lstStyle/>
            <a:p>
              <a:endParaRPr lang="pt-BR"/>
            </a:p>
          </p:txBody>
        </p:sp>
        <p:sp>
          <p:nvSpPr>
            <p:cNvPr id="400711" name="Freeform 1351"/>
            <p:cNvSpPr>
              <a:spLocks/>
            </p:cNvSpPr>
            <p:nvPr/>
          </p:nvSpPr>
          <p:spPr bwMode="auto">
            <a:xfrm>
              <a:off x="1897" y="1923"/>
              <a:ext cx="165" cy="142"/>
            </a:xfrm>
            <a:custGeom>
              <a:avLst/>
              <a:gdLst/>
              <a:ahLst/>
              <a:cxnLst>
                <a:cxn ang="0">
                  <a:pos x="267" y="121"/>
                </a:cxn>
                <a:cxn ang="0">
                  <a:pos x="251" y="125"/>
                </a:cxn>
                <a:cxn ang="0">
                  <a:pos x="242" y="134"/>
                </a:cxn>
                <a:cxn ang="0">
                  <a:pos x="236" y="144"/>
                </a:cxn>
                <a:cxn ang="0">
                  <a:pos x="236" y="154"/>
                </a:cxn>
                <a:cxn ang="0">
                  <a:pos x="240" y="163"/>
                </a:cxn>
                <a:cxn ang="0">
                  <a:pos x="250" y="171"/>
                </a:cxn>
                <a:cxn ang="0">
                  <a:pos x="265" y="177"/>
                </a:cxn>
                <a:cxn ang="0">
                  <a:pos x="265" y="177"/>
                </a:cxn>
                <a:cxn ang="0">
                  <a:pos x="250" y="182"/>
                </a:cxn>
                <a:cxn ang="0">
                  <a:pos x="240" y="192"/>
                </a:cxn>
                <a:cxn ang="0">
                  <a:pos x="236" y="203"/>
                </a:cxn>
                <a:cxn ang="0">
                  <a:pos x="236" y="215"/>
                </a:cxn>
                <a:cxn ang="0">
                  <a:pos x="242" y="225"/>
                </a:cxn>
                <a:cxn ang="0">
                  <a:pos x="250" y="234"/>
                </a:cxn>
                <a:cxn ang="0">
                  <a:pos x="263" y="238"/>
                </a:cxn>
                <a:cxn ang="0">
                  <a:pos x="228" y="236"/>
                </a:cxn>
                <a:cxn ang="0">
                  <a:pos x="156" y="232"/>
                </a:cxn>
                <a:cxn ang="0">
                  <a:pos x="100" y="223"/>
                </a:cxn>
                <a:cxn ang="0">
                  <a:pos x="58" y="211"/>
                </a:cxn>
                <a:cxn ang="0">
                  <a:pos x="29" y="194"/>
                </a:cxn>
                <a:cxn ang="0">
                  <a:pos x="12" y="177"/>
                </a:cxn>
                <a:cxn ang="0">
                  <a:pos x="2" y="155"/>
                </a:cxn>
                <a:cxn ang="0">
                  <a:pos x="0" y="134"/>
                </a:cxn>
                <a:cxn ang="0">
                  <a:pos x="2" y="109"/>
                </a:cxn>
                <a:cxn ang="0">
                  <a:pos x="10" y="86"/>
                </a:cxn>
                <a:cxn ang="0">
                  <a:pos x="23" y="65"/>
                </a:cxn>
                <a:cxn ang="0">
                  <a:pos x="42" y="48"/>
                </a:cxn>
                <a:cxn ang="0">
                  <a:pos x="73" y="33"/>
                </a:cxn>
                <a:cxn ang="0">
                  <a:pos x="113" y="19"/>
                </a:cxn>
                <a:cxn ang="0">
                  <a:pos x="169" y="10"/>
                </a:cxn>
                <a:cxn ang="0">
                  <a:pos x="238" y="4"/>
                </a:cxn>
                <a:cxn ang="0">
                  <a:pos x="271" y="4"/>
                </a:cxn>
                <a:cxn ang="0">
                  <a:pos x="255" y="10"/>
                </a:cxn>
                <a:cxn ang="0">
                  <a:pos x="246" y="19"/>
                </a:cxn>
                <a:cxn ang="0">
                  <a:pos x="240" y="31"/>
                </a:cxn>
                <a:cxn ang="0">
                  <a:pos x="240" y="42"/>
                </a:cxn>
                <a:cxn ang="0">
                  <a:pos x="244" y="54"/>
                </a:cxn>
                <a:cxn ang="0">
                  <a:pos x="253" y="61"/>
                </a:cxn>
                <a:cxn ang="0">
                  <a:pos x="269" y="65"/>
                </a:cxn>
                <a:cxn ang="0">
                  <a:pos x="269" y="67"/>
                </a:cxn>
                <a:cxn ang="0">
                  <a:pos x="253" y="73"/>
                </a:cxn>
                <a:cxn ang="0">
                  <a:pos x="244" y="81"/>
                </a:cxn>
                <a:cxn ang="0">
                  <a:pos x="238" y="90"/>
                </a:cxn>
                <a:cxn ang="0">
                  <a:pos x="238" y="100"/>
                </a:cxn>
                <a:cxn ang="0">
                  <a:pos x="242" y="108"/>
                </a:cxn>
                <a:cxn ang="0">
                  <a:pos x="251" y="115"/>
                </a:cxn>
                <a:cxn ang="0">
                  <a:pos x="267" y="119"/>
                </a:cxn>
              </a:cxnLst>
              <a:rect l="0" t="0" r="r" b="b"/>
              <a:pathLst>
                <a:path w="278" h="238">
                  <a:moveTo>
                    <a:pt x="275" y="121"/>
                  </a:moveTo>
                  <a:lnTo>
                    <a:pt x="267" y="121"/>
                  </a:lnTo>
                  <a:lnTo>
                    <a:pt x="257" y="123"/>
                  </a:lnTo>
                  <a:lnTo>
                    <a:pt x="251" y="125"/>
                  </a:lnTo>
                  <a:lnTo>
                    <a:pt x="246" y="129"/>
                  </a:lnTo>
                  <a:lnTo>
                    <a:pt x="242" y="134"/>
                  </a:lnTo>
                  <a:lnTo>
                    <a:pt x="238" y="138"/>
                  </a:lnTo>
                  <a:lnTo>
                    <a:pt x="236" y="144"/>
                  </a:lnTo>
                  <a:lnTo>
                    <a:pt x="234" y="150"/>
                  </a:lnTo>
                  <a:lnTo>
                    <a:pt x="236" y="154"/>
                  </a:lnTo>
                  <a:lnTo>
                    <a:pt x="238" y="159"/>
                  </a:lnTo>
                  <a:lnTo>
                    <a:pt x="240" y="163"/>
                  </a:lnTo>
                  <a:lnTo>
                    <a:pt x="244" y="169"/>
                  </a:lnTo>
                  <a:lnTo>
                    <a:pt x="250" y="171"/>
                  </a:lnTo>
                  <a:lnTo>
                    <a:pt x="257" y="175"/>
                  </a:lnTo>
                  <a:lnTo>
                    <a:pt x="265" y="177"/>
                  </a:lnTo>
                  <a:lnTo>
                    <a:pt x="275" y="177"/>
                  </a:lnTo>
                  <a:lnTo>
                    <a:pt x="265" y="177"/>
                  </a:lnTo>
                  <a:lnTo>
                    <a:pt x="257" y="180"/>
                  </a:lnTo>
                  <a:lnTo>
                    <a:pt x="250" y="182"/>
                  </a:lnTo>
                  <a:lnTo>
                    <a:pt x="244" y="188"/>
                  </a:lnTo>
                  <a:lnTo>
                    <a:pt x="240" y="192"/>
                  </a:lnTo>
                  <a:lnTo>
                    <a:pt x="238" y="198"/>
                  </a:lnTo>
                  <a:lnTo>
                    <a:pt x="236" y="203"/>
                  </a:lnTo>
                  <a:lnTo>
                    <a:pt x="236" y="209"/>
                  </a:lnTo>
                  <a:lnTo>
                    <a:pt x="236" y="215"/>
                  </a:lnTo>
                  <a:lnTo>
                    <a:pt x="238" y="221"/>
                  </a:lnTo>
                  <a:lnTo>
                    <a:pt x="242" y="225"/>
                  </a:lnTo>
                  <a:lnTo>
                    <a:pt x="246" y="230"/>
                  </a:lnTo>
                  <a:lnTo>
                    <a:pt x="250" y="234"/>
                  </a:lnTo>
                  <a:lnTo>
                    <a:pt x="257" y="236"/>
                  </a:lnTo>
                  <a:lnTo>
                    <a:pt x="263" y="238"/>
                  </a:lnTo>
                  <a:lnTo>
                    <a:pt x="273" y="238"/>
                  </a:lnTo>
                  <a:lnTo>
                    <a:pt x="228" y="236"/>
                  </a:lnTo>
                  <a:lnTo>
                    <a:pt x="190" y="236"/>
                  </a:lnTo>
                  <a:lnTo>
                    <a:pt x="156" y="232"/>
                  </a:lnTo>
                  <a:lnTo>
                    <a:pt x="125" y="228"/>
                  </a:lnTo>
                  <a:lnTo>
                    <a:pt x="100" y="223"/>
                  </a:lnTo>
                  <a:lnTo>
                    <a:pt x="77" y="217"/>
                  </a:lnTo>
                  <a:lnTo>
                    <a:pt x="58" y="211"/>
                  </a:lnTo>
                  <a:lnTo>
                    <a:pt x="42" y="203"/>
                  </a:lnTo>
                  <a:lnTo>
                    <a:pt x="29" y="194"/>
                  </a:lnTo>
                  <a:lnTo>
                    <a:pt x="19" y="186"/>
                  </a:lnTo>
                  <a:lnTo>
                    <a:pt x="12" y="177"/>
                  </a:lnTo>
                  <a:lnTo>
                    <a:pt x="6" y="165"/>
                  </a:lnTo>
                  <a:lnTo>
                    <a:pt x="2" y="155"/>
                  </a:lnTo>
                  <a:lnTo>
                    <a:pt x="0" y="144"/>
                  </a:lnTo>
                  <a:lnTo>
                    <a:pt x="0" y="134"/>
                  </a:lnTo>
                  <a:lnTo>
                    <a:pt x="0" y="123"/>
                  </a:lnTo>
                  <a:lnTo>
                    <a:pt x="2" y="109"/>
                  </a:lnTo>
                  <a:lnTo>
                    <a:pt x="6" y="98"/>
                  </a:lnTo>
                  <a:lnTo>
                    <a:pt x="10" y="86"/>
                  </a:lnTo>
                  <a:lnTo>
                    <a:pt x="15" y="75"/>
                  </a:lnTo>
                  <a:lnTo>
                    <a:pt x="23" y="65"/>
                  </a:lnTo>
                  <a:lnTo>
                    <a:pt x="31" y="56"/>
                  </a:lnTo>
                  <a:lnTo>
                    <a:pt x="42" y="48"/>
                  </a:lnTo>
                  <a:lnTo>
                    <a:pt x="56" y="38"/>
                  </a:lnTo>
                  <a:lnTo>
                    <a:pt x="73" y="33"/>
                  </a:lnTo>
                  <a:lnTo>
                    <a:pt x="92" y="25"/>
                  </a:lnTo>
                  <a:lnTo>
                    <a:pt x="113" y="19"/>
                  </a:lnTo>
                  <a:lnTo>
                    <a:pt x="138" y="14"/>
                  </a:lnTo>
                  <a:lnTo>
                    <a:pt x="169" y="10"/>
                  </a:lnTo>
                  <a:lnTo>
                    <a:pt x="202" y="6"/>
                  </a:lnTo>
                  <a:lnTo>
                    <a:pt x="238" y="4"/>
                  </a:lnTo>
                  <a:lnTo>
                    <a:pt x="278" y="0"/>
                  </a:lnTo>
                  <a:lnTo>
                    <a:pt x="271" y="4"/>
                  </a:lnTo>
                  <a:lnTo>
                    <a:pt x="263" y="6"/>
                  </a:lnTo>
                  <a:lnTo>
                    <a:pt x="255" y="10"/>
                  </a:lnTo>
                  <a:lnTo>
                    <a:pt x="250" y="15"/>
                  </a:lnTo>
                  <a:lnTo>
                    <a:pt x="246" y="19"/>
                  </a:lnTo>
                  <a:lnTo>
                    <a:pt x="244" y="25"/>
                  </a:lnTo>
                  <a:lnTo>
                    <a:pt x="240" y="31"/>
                  </a:lnTo>
                  <a:lnTo>
                    <a:pt x="240" y="37"/>
                  </a:lnTo>
                  <a:lnTo>
                    <a:pt x="240" y="42"/>
                  </a:lnTo>
                  <a:lnTo>
                    <a:pt x="242" y="48"/>
                  </a:lnTo>
                  <a:lnTo>
                    <a:pt x="244" y="54"/>
                  </a:lnTo>
                  <a:lnTo>
                    <a:pt x="248" y="58"/>
                  </a:lnTo>
                  <a:lnTo>
                    <a:pt x="253" y="61"/>
                  </a:lnTo>
                  <a:lnTo>
                    <a:pt x="261" y="65"/>
                  </a:lnTo>
                  <a:lnTo>
                    <a:pt x="269" y="65"/>
                  </a:lnTo>
                  <a:lnTo>
                    <a:pt x="276" y="67"/>
                  </a:lnTo>
                  <a:lnTo>
                    <a:pt x="269" y="67"/>
                  </a:lnTo>
                  <a:lnTo>
                    <a:pt x="259" y="69"/>
                  </a:lnTo>
                  <a:lnTo>
                    <a:pt x="253" y="73"/>
                  </a:lnTo>
                  <a:lnTo>
                    <a:pt x="248" y="75"/>
                  </a:lnTo>
                  <a:lnTo>
                    <a:pt x="244" y="81"/>
                  </a:lnTo>
                  <a:lnTo>
                    <a:pt x="240" y="85"/>
                  </a:lnTo>
                  <a:lnTo>
                    <a:pt x="238" y="90"/>
                  </a:lnTo>
                  <a:lnTo>
                    <a:pt x="238" y="94"/>
                  </a:lnTo>
                  <a:lnTo>
                    <a:pt x="238" y="100"/>
                  </a:lnTo>
                  <a:lnTo>
                    <a:pt x="240" y="104"/>
                  </a:lnTo>
                  <a:lnTo>
                    <a:pt x="242" y="108"/>
                  </a:lnTo>
                  <a:lnTo>
                    <a:pt x="246" y="111"/>
                  </a:lnTo>
                  <a:lnTo>
                    <a:pt x="251" y="115"/>
                  </a:lnTo>
                  <a:lnTo>
                    <a:pt x="259" y="117"/>
                  </a:lnTo>
                  <a:lnTo>
                    <a:pt x="267" y="119"/>
                  </a:lnTo>
                  <a:lnTo>
                    <a:pt x="275" y="121"/>
                  </a:lnTo>
                  <a:close/>
                </a:path>
              </a:pathLst>
            </a:custGeom>
            <a:noFill/>
            <a:ln w="9525">
              <a:solidFill>
                <a:srgbClr val="DD137B"/>
              </a:solidFill>
              <a:prstDash val="solid"/>
              <a:round/>
              <a:headEnd/>
              <a:tailEnd/>
            </a:ln>
          </p:spPr>
          <p:txBody>
            <a:bodyPr/>
            <a:lstStyle/>
            <a:p>
              <a:endParaRPr lang="pt-BR"/>
            </a:p>
          </p:txBody>
        </p:sp>
        <p:sp>
          <p:nvSpPr>
            <p:cNvPr id="400712" name="Freeform 1352"/>
            <p:cNvSpPr>
              <a:spLocks/>
            </p:cNvSpPr>
            <p:nvPr/>
          </p:nvSpPr>
          <p:spPr bwMode="auto">
            <a:xfrm>
              <a:off x="2057" y="1903"/>
              <a:ext cx="4" cy="7"/>
            </a:xfrm>
            <a:custGeom>
              <a:avLst/>
              <a:gdLst/>
              <a:ahLst/>
              <a:cxnLst>
                <a:cxn ang="0">
                  <a:pos x="6" y="0"/>
                </a:cxn>
                <a:cxn ang="0">
                  <a:pos x="2" y="2"/>
                </a:cxn>
                <a:cxn ang="0">
                  <a:pos x="0" y="6"/>
                </a:cxn>
                <a:cxn ang="0">
                  <a:pos x="2" y="10"/>
                </a:cxn>
                <a:cxn ang="0">
                  <a:pos x="6" y="12"/>
                </a:cxn>
                <a:cxn ang="0">
                  <a:pos x="6" y="0"/>
                </a:cxn>
              </a:cxnLst>
              <a:rect l="0" t="0" r="r" b="b"/>
              <a:pathLst>
                <a:path w="6" h="12">
                  <a:moveTo>
                    <a:pt x="6" y="0"/>
                  </a:moveTo>
                  <a:lnTo>
                    <a:pt x="2" y="2"/>
                  </a:lnTo>
                  <a:lnTo>
                    <a:pt x="0" y="6"/>
                  </a:lnTo>
                  <a:lnTo>
                    <a:pt x="2" y="10"/>
                  </a:lnTo>
                  <a:lnTo>
                    <a:pt x="6" y="12"/>
                  </a:lnTo>
                  <a:lnTo>
                    <a:pt x="6" y="0"/>
                  </a:lnTo>
                  <a:close/>
                </a:path>
              </a:pathLst>
            </a:custGeom>
            <a:solidFill>
              <a:srgbClr val="FFF500"/>
            </a:solidFill>
            <a:ln w="9525">
              <a:noFill/>
              <a:round/>
              <a:headEnd/>
              <a:tailEnd/>
            </a:ln>
          </p:spPr>
          <p:txBody>
            <a:bodyPr/>
            <a:lstStyle/>
            <a:p>
              <a:endParaRPr lang="pt-BR"/>
            </a:p>
          </p:txBody>
        </p:sp>
        <p:sp>
          <p:nvSpPr>
            <p:cNvPr id="400713" name="Freeform 1353"/>
            <p:cNvSpPr>
              <a:spLocks/>
            </p:cNvSpPr>
            <p:nvPr/>
          </p:nvSpPr>
          <p:spPr bwMode="auto">
            <a:xfrm>
              <a:off x="2057" y="1903"/>
              <a:ext cx="32" cy="44"/>
            </a:xfrm>
            <a:custGeom>
              <a:avLst/>
              <a:gdLst/>
              <a:ahLst/>
              <a:cxnLst>
                <a:cxn ang="0">
                  <a:pos x="6" y="62"/>
                </a:cxn>
                <a:cxn ang="0">
                  <a:pos x="6" y="73"/>
                </a:cxn>
                <a:cxn ang="0">
                  <a:pos x="15" y="71"/>
                </a:cxn>
                <a:cxn ang="0">
                  <a:pos x="25" y="70"/>
                </a:cxn>
                <a:cxn ang="0">
                  <a:pos x="32" y="66"/>
                </a:cxn>
                <a:cxn ang="0">
                  <a:pos x="38" y="62"/>
                </a:cxn>
                <a:cxn ang="0">
                  <a:pos x="44" y="56"/>
                </a:cxn>
                <a:cxn ang="0">
                  <a:pos x="48" y="50"/>
                </a:cxn>
                <a:cxn ang="0">
                  <a:pos x="50" y="43"/>
                </a:cxn>
                <a:cxn ang="0">
                  <a:pos x="52" y="37"/>
                </a:cxn>
                <a:cxn ang="0">
                  <a:pos x="50" y="29"/>
                </a:cxn>
                <a:cxn ang="0">
                  <a:pos x="48" y="22"/>
                </a:cxn>
                <a:cxn ang="0">
                  <a:pos x="44" y="16"/>
                </a:cxn>
                <a:cxn ang="0">
                  <a:pos x="40" y="10"/>
                </a:cxn>
                <a:cxn ang="0">
                  <a:pos x="32" y="6"/>
                </a:cxn>
                <a:cxn ang="0">
                  <a:pos x="25" y="2"/>
                </a:cxn>
                <a:cxn ang="0">
                  <a:pos x="17" y="0"/>
                </a:cxn>
                <a:cxn ang="0">
                  <a:pos x="6" y="0"/>
                </a:cxn>
                <a:cxn ang="0">
                  <a:pos x="6" y="12"/>
                </a:cxn>
                <a:cxn ang="0">
                  <a:pos x="15" y="12"/>
                </a:cxn>
                <a:cxn ang="0">
                  <a:pos x="21" y="14"/>
                </a:cxn>
                <a:cxn ang="0">
                  <a:pos x="27" y="16"/>
                </a:cxn>
                <a:cxn ang="0">
                  <a:pos x="32" y="20"/>
                </a:cxn>
                <a:cxn ang="0">
                  <a:pos x="34" y="24"/>
                </a:cxn>
                <a:cxn ang="0">
                  <a:pos x="38" y="27"/>
                </a:cxn>
                <a:cxn ang="0">
                  <a:pos x="38" y="31"/>
                </a:cxn>
                <a:cxn ang="0">
                  <a:pos x="40" y="35"/>
                </a:cxn>
                <a:cxn ang="0">
                  <a:pos x="38" y="41"/>
                </a:cxn>
                <a:cxn ang="0">
                  <a:pos x="38" y="45"/>
                </a:cxn>
                <a:cxn ang="0">
                  <a:pos x="34" y="48"/>
                </a:cxn>
                <a:cxn ang="0">
                  <a:pos x="30" y="52"/>
                </a:cxn>
                <a:cxn ang="0">
                  <a:pos x="27" y="56"/>
                </a:cxn>
                <a:cxn ang="0">
                  <a:pos x="21" y="58"/>
                </a:cxn>
                <a:cxn ang="0">
                  <a:pos x="13" y="60"/>
                </a:cxn>
                <a:cxn ang="0">
                  <a:pos x="6" y="62"/>
                </a:cxn>
                <a:cxn ang="0">
                  <a:pos x="6" y="73"/>
                </a:cxn>
                <a:cxn ang="0">
                  <a:pos x="6" y="62"/>
                </a:cxn>
                <a:cxn ang="0">
                  <a:pos x="2" y="64"/>
                </a:cxn>
                <a:cxn ang="0">
                  <a:pos x="0" y="68"/>
                </a:cxn>
                <a:cxn ang="0">
                  <a:pos x="2" y="71"/>
                </a:cxn>
                <a:cxn ang="0">
                  <a:pos x="6" y="73"/>
                </a:cxn>
                <a:cxn ang="0">
                  <a:pos x="6" y="62"/>
                </a:cxn>
              </a:cxnLst>
              <a:rect l="0" t="0" r="r" b="b"/>
              <a:pathLst>
                <a:path w="52" h="73">
                  <a:moveTo>
                    <a:pt x="6" y="62"/>
                  </a:moveTo>
                  <a:lnTo>
                    <a:pt x="6" y="73"/>
                  </a:lnTo>
                  <a:lnTo>
                    <a:pt x="15" y="71"/>
                  </a:lnTo>
                  <a:lnTo>
                    <a:pt x="25" y="70"/>
                  </a:lnTo>
                  <a:lnTo>
                    <a:pt x="32" y="66"/>
                  </a:lnTo>
                  <a:lnTo>
                    <a:pt x="38" y="62"/>
                  </a:lnTo>
                  <a:lnTo>
                    <a:pt x="44" y="56"/>
                  </a:lnTo>
                  <a:lnTo>
                    <a:pt x="48" y="50"/>
                  </a:lnTo>
                  <a:lnTo>
                    <a:pt x="50" y="43"/>
                  </a:lnTo>
                  <a:lnTo>
                    <a:pt x="52" y="37"/>
                  </a:lnTo>
                  <a:lnTo>
                    <a:pt x="50" y="29"/>
                  </a:lnTo>
                  <a:lnTo>
                    <a:pt x="48" y="22"/>
                  </a:lnTo>
                  <a:lnTo>
                    <a:pt x="44" y="16"/>
                  </a:lnTo>
                  <a:lnTo>
                    <a:pt x="40" y="10"/>
                  </a:lnTo>
                  <a:lnTo>
                    <a:pt x="32" y="6"/>
                  </a:lnTo>
                  <a:lnTo>
                    <a:pt x="25" y="2"/>
                  </a:lnTo>
                  <a:lnTo>
                    <a:pt x="17" y="0"/>
                  </a:lnTo>
                  <a:lnTo>
                    <a:pt x="6" y="0"/>
                  </a:lnTo>
                  <a:lnTo>
                    <a:pt x="6" y="12"/>
                  </a:lnTo>
                  <a:lnTo>
                    <a:pt x="15" y="12"/>
                  </a:lnTo>
                  <a:lnTo>
                    <a:pt x="21" y="14"/>
                  </a:lnTo>
                  <a:lnTo>
                    <a:pt x="27" y="16"/>
                  </a:lnTo>
                  <a:lnTo>
                    <a:pt x="32" y="20"/>
                  </a:lnTo>
                  <a:lnTo>
                    <a:pt x="34" y="24"/>
                  </a:lnTo>
                  <a:lnTo>
                    <a:pt x="38" y="27"/>
                  </a:lnTo>
                  <a:lnTo>
                    <a:pt x="38" y="31"/>
                  </a:lnTo>
                  <a:lnTo>
                    <a:pt x="40" y="35"/>
                  </a:lnTo>
                  <a:lnTo>
                    <a:pt x="38" y="41"/>
                  </a:lnTo>
                  <a:lnTo>
                    <a:pt x="38" y="45"/>
                  </a:lnTo>
                  <a:lnTo>
                    <a:pt x="34" y="48"/>
                  </a:lnTo>
                  <a:lnTo>
                    <a:pt x="30" y="52"/>
                  </a:lnTo>
                  <a:lnTo>
                    <a:pt x="27" y="56"/>
                  </a:lnTo>
                  <a:lnTo>
                    <a:pt x="21" y="58"/>
                  </a:lnTo>
                  <a:lnTo>
                    <a:pt x="13" y="60"/>
                  </a:lnTo>
                  <a:lnTo>
                    <a:pt x="6" y="62"/>
                  </a:lnTo>
                  <a:lnTo>
                    <a:pt x="6" y="73"/>
                  </a:lnTo>
                  <a:lnTo>
                    <a:pt x="6" y="62"/>
                  </a:lnTo>
                  <a:lnTo>
                    <a:pt x="2" y="64"/>
                  </a:lnTo>
                  <a:lnTo>
                    <a:pt x="0" y="68"/>
                  </a:lnTo>
                  <a:lnTo>
                    <a:pt x="2" y="71"/>
                  </a:lnTo>
                  <a:lnTo>
                    <a:pt x="6" y="73"/>
                  </a:lnTo>
                  <a:lnTo>
                    <a:pt x="6" y="62"/>
                  </a:lnTo>
                  <a:close/>
                </a:path>
              </a:pathLst>
            </a:custGeom>
            <a:solidFill>
              <a:srgbClr val="FFF500"/>
            </a:solidFill>
            <a:ln w="9525">
              <a:noFill/>
              <a:round/>
              <a:headEnd/>
              <a:tailEnd/>
            </a:ln>
          </p:spPr>
          <p:txBody>
            <a:bodyPr/>
            <a:lstStyle/>
            <a:p>
              <a:endParaRPr lang="pt-BR"/>
            </a:p>
          </p:txBody>
        </p:sp>
        <p:sp>
          <p:nvSpPr>
            <p:cNvPr id="400714" name="Freeform 1354"/>
            <p:cNvSpPr>
              <a:spLocks/>
            </p:cNvSpPr>
            <p:nvPr/>
          </p:nvSpPr>
          <p:spPr bwMode="auto">
            <a:xfrm>
              <a:off x="2056" y="1940"/>
              <a:ext cx="31" cy="41"/>
            </a:xfrm>
            <a:custGeom>
              <a:avLst/>
              <a:gdLst/>
              <a:ahLst/>
              <a:cxnLst>
                <a:cxn ang="0">
                  <a:pos x="6" y="57"/>
                </a:cxn>
                <a:cxn ang="0">
                  <a:pos x="6" y="69"/>
                </a:cxn>
                <a:cxn ang="0">
                  <a:pos x="17" y="67"/>
                </a:cxn>
                <a:cxn ang="0">
                  <a:pos x="25" y="65"/>
                </a:cxn>
                <a:cxn ang="0">
                  <a:pos x="32" y="61"/>
                </a:cxn>
                <a:cxn ang="0">
                  <a:pos x="40" y="57"/>
                </a:cxn>
                <a:cxn ang="0">
                  <a:pos x="44" y="52"/>
                </a:cxn>
                <a:cxn ang="0">
                  <a:pos x="48" y="46"/>
                </a:cxn>
                <a:cxn ang="0">
                  <a:pos x="52" y="40"/>
                </a:cxn>
                <a:cxn ang="0">
                  <a:pos x="52" y="34"/>
                </a:cxn>
                <a:cxn ang="0">
                  <a:pos x="52" y="27"/>
                </a:cxn>
                <a:cxn ang="0">
                  <a:pos x="50" y="21"/>
                </a:cxn>
                <a:cxn ang="0">
                  <a:pos x="46" y="15"/>
                </a:cxn>
                <a:cxn ang="0">
                  <a:pos x="40" y="9"/>
                </a:cxn>
                <a:cxn ang="0">
                  <a:pos x="34" y="6"/>
                </a:cxn>
                <a:cxn ang="0">
                  <a:pos x="27" y="2"/>
                </a:cxn>
                <a:cxn ang="0">
                  <a:pos x="17" y="0"/>
                </a:cxn>
                <a:cxn ang="0">
                  <a:pos x="8" y="0"/>
                </a:cxn>
                <a:cxn ang="0">
                  <a:pos x="8" y="11"/>
                </a:cxn>
                <a:cxn ang="0">
                  <a:pos x="15" y="11"/>
                </a:cxn>
                <a:cxn ang="0">
                  <a:pos x="23" y="13"/>
                </a:cxn>
                <a:cxn ang="0">
                  <a:pos x="29" y="15"/>
                </a:cxn>
                <a:cxn ang="0">
                  <a:pos x="32" y="19"/>
                </a:cxn>
                <a:cxn ang="0">
                  <a:pos x="36" y="21"/>
                </a:cxn>
                <a:cxn ang="0">
                  <a:pos x="38" y="25"/>
                </a:cxn>
                <a:cxn ang="0">
                  <a:pos x="40" y="29"/>
                </a:cxn>
                <a:cxn ang="0">
                  <a:pos x="40" y="32"/>
                </a:cxn>
                <a:cxn ang="0">
                  <a:pos x="40" y="36"/>
                </a:cxn>
                <a:cxn ang="0">
                  <a:pos x="38" y="42"/>
                </a:cxn>
                <a:cxn ang="0">
                  <a:pos x="36" y="46"/>
                </a:cxn>
                <a:cxn ang="0">
                  <a:pos x="32" y="48"/>
                </a:cxn>
                <a:cxn ang="0">
                  <a:pos x="27" y="52"/>
                </a:cxn>
                <a:cxn ang="0">
                  <a:pos x="21" y="54"/>
                </a:cxn>
                <a:cxn ang="0">
                  <a:pos x="15" y="56"/>
                </a:cxn>
                <a:cxn ang="0">
                  <a:pos x="6" y="57"/>
                </a:cxn>
                <a:cxn ang="0">
                  <a:pos x="6" y="69"/>
                </a:cxn>
                <a:cxn ang="0">
                  <a:pos x="6" y="57"/>
                </a:cxn>
                <a:cxn ang="0">
                  <a:pos x="2" y="57"/>
                </a:cxn>
                <a:cxn ang="0">
                  <a:pos x="0" y="63"/>
                </a:cxn>
                <a:cxn ang="0">
                  <a:pos x="2" y="67"/>
                </a:cxn>
                <a:cxn ang="0">
                  <a:pos x="6" y="69"/>
                </a:cxn>
                <a:cxn ang="0">
                  <a:pos x="6" y="57"/>
                </a:cxn>
              </a:cxnLst>
              <a:rect l="0" t="0" r="r" b="b"/>
              <a:pathLst>
                <a:path w="52" h="69">
                  <a:moveTo>
                    <a:pt x="6" y="57"/>
                  </a:moveTo>
                  <a:lnTo>
                    <a:pt x="6" y="69"/>
                  </a:lnTo>
                  <a:lnTo>
                    <a:pt x="17" y="67"/>
                  </a:lnTo>
                  <a:lnTo>
                    <a:pt x="25" y="65"/>
                  </a:lnTo>
                  <a:lnTo>
                    <a:pt x="32" y="61"/>
                  </a:lnTo>
                  <a:lnTo>
                    <a:pt x="40" y="57"/>
                  </a:lnTo>
                  <a:lnTo>
                    <a:pt x="44" y="52"/>
                  </a:lnTo>
                  <a:lnTo>
                    <a:pt x="48" y="46"/>
                  </a:lnTo>
                  <a:lnTo>
                    <a:pt x="52" y="40"/>
                  </a:lnTo>
                  <a:lnTo>
                    <a:pt x="52" y="34"/>
                  </a:lnTo>
                  <a:lnTo>
                    <a:pt x="52" y="27"/>
                  </a:lnTo>
                  <a:lnTo>
                    <a:pt x="50" y="21"/>
                  </a:lnTo>
                  <a:lnTo>
                    <a:pt x="46" y="15"/>
                  </a:lnTo>
                  <a:lnTo>
                    <a:pt x="40" y="9"/>
                  </a:lnTo>
                  <a:lnTo>
                    <a:pt x="34" y="6"/>
                  </a:lnTo>
                  <a:lnTo>
                    <a:pt x="27" y="2"/>
                  </a:lnTo>
                  <a:lnTo>
                    <a:pt x="17" y="0"/>
                  </a:lnTo>
                  <a:lnTo>
                    <a:pt x="8" y="0"/>
                  </a:lnTo>
                  <a:lnTo>
                    <a:pt x="8" y="11"/>
                  </a:lnTo>
                  <a:lnTo>
                    <a:pt x="15" y="11"/>
                  </a:lnTo>
                  <a:lnTo>
                    <a:pt x="23" y="13"/>
                  </a:lnTo>
                  <a:lnTo>
                    <a:pt x="29" y="15"/>
                  </a:lnTo>
                  <a:lnTo>
                    <a:pt x="32" y="19"/>
                  </a:lnTo>
                  <a:lnTo>
                    <a:pt x="36" y="21"/>
                  </a:lnTo>
                  <a:lnTo>
                    <a:pt x="38" y="25"/>
                  </a:lnTo>
                  <a:lnTo>
                    <a:pt x="40" y="29"/>
                  </a:lnTo>
                  <a:lnTo>
                    <a:pt x="40" y="32"/>
                  </a:lnTo>
                  <a:lnTo>
                    <a:pt x="40" y="36"/>
                  </a:lnTo>
                  <a:lnTo>
                    <a:pt x="38" y="42"/>
                  </a:lnTo>
                  <a:lnTo>
                    <a:pt x="36" y="46"/>
                  </a:lnTo>
                  <a:lnTo>
                    <a:pt x="32" y="48"/>
                  </a:lnTo>
                  <a:lnTo>
                    <a:pt x="27" y="52"/>
                  </a:lnTo>
                  <a:lnTo>
                    <a:pt x="21" y="54"/>
                  </a:lnTo>
                  <a:lnTo>
                    <a:pt x="15" y="56"/>
                  </a:lnTo>
                  <a:lnTo>
                    <a:pt x="6" y="57"/>
                  </a:lnTo>
                  <a:lnTo>
                    <a:pt x="6" y="69"/>
                  </a:lnTo>
                  <a:lnTo>
                    <a:pt x="6" y="57"/>
                  </a:lnTo>
                  <a:lnTo>
                    <a:pt x="2" y="57"/>
                  </a:lnTo>
                  <a:lnTo>
                    <a:pt x="0" y="63"/>
                  </a:lnTo>
                  <a:lnTo>
                    <a:pt x="2" y="67"/>
                  </a:lnTo>
                  <a:lnTo>
                    <a:pt x="6" y="69"/>
                  </a:lnTo>
                  <a:lnTo>
                    <a:pt x="6" y="57"/>
                  </a:lnTo>
                  <a:close/>
                </a:path>
              </a:pathLst>
            </a:custGeom>
            <a:solidFill>
              <a:srgbClr val="FFF500"/>
            </a:solidFill>
            <a:ln w="9525">
              <a:noFill/>
              <a:round/>
              <a:headEnd/>
              <a:tailEnd/>
            </a:ln>
          </p:spPr>
          <p:txBody>
            <a:bodyPr/>
            <a:lstStyle/>
            <a:p>
              <a:endParaRPr lang="pt-BR"/>
            </a:p>
          </p:txBody>
        </p:sp>
        <p:sp>
          <p:nvSpPr>
            <p:cNvPr id="400715" name="Freeform 1355"/>
            <p:cNvSpPr>
              <a:spLocks/>
            </p:cNvSpPr>
            <p:nvPr/>
          </p:nvSpPr>
          <p:spPr bwMode="auto">
            <a:xfrm>
              <a:off x="2055" y="1974"/>
              <a:ext cx="31" cy="41"/>
            </a:xfrm>
            <a:custGeom>
              <a:avLst/>
              <a:gdLst/>
              <a:ahLst/>
              <a:cxnLst>
                <a:cxn ang="0">
                  <a:pos x="6" y="56"/>
                </a:cxn>
                <a:cxn ang="0">
                  <a:pos x="6" y="68"/>
                </a:cxn>
                <a:cxn ang="0">
                  <a:pos x="17" y="68"/>
                </a:cxn>
                <a:cxn ang="0">
                  <a:pos x="25" y="66"/>
                </a:cxn>
                <a:cxn ang="0">
                  <a:pos x="33" y="62"/>
                </a:cxn>
                <a:cxn ang="0">
                  <a:pos x="40" y="58"/>
                </a:cxn>
                <a:cxn ang="0">
                  <a:pos x="46" y="52"/>
                </a:cxn>
                <a:cxn ang="0">
                  <a:pos x="50" y="46"/>
                </a:cxn>
                <a:cxn ang="0">
                  <a:pos x="52" y="41"/>
                </a:cxn>
                <a:cxn ang="0">
                  <a:pos x="52" y="33"/>
                </a:cxn>
                <a:cxn ang="0">
                  <a:pos x="52" y="27"/>
                </a:cxn>
                <a:cxn ang="0">
                  <a:pos x="50" y="22"/>
                </a:cxn>
                <a:cxn ang="0">
                  <a:pos x="46" y="14"/>
                </a:cxn>
                <a:cxn ang="0">
                  <a:pos x="42" y="10"/>
                </a:cxn>
                <a:cxn ang="0">
                  <a:pos x="34" y="4"/>
                </a:cxn>
                <a:cxn ang="0">
                  <a:pos x="27" y="2"/>
                </a:cxn>
                <a:cxn ang="0">
                  <a:pos x="19" y="0"/>
                </a:cxn>
                <a:cxn ang="0">
                  <a:pos x="8" y="0"/>
                </a:cxn>
                <a:cxn ang="0">
                  <a:pos x="8" y="12"/>
                </a:cxn>
                <a:cxn ang="0">
                  <a:pos x="17" y="12"/>
                </a:cxn>
                <a:cxn ang="0">
                  <a:pos x="23" y="14"/>
                </a:cxn>
                <a:cxn ang="0">
                  <a:pos x="29" y="16"/>
                </a:cxn>
                <a:cxn ang="0">
                  <a:pos x="34" y="18"/>
                </a:cxn>
                <a:cxn ang="0">
                  <a:pos x="36" y="22"/>
                </a:cxn>
                <a:cxn ang="0">
                  <a:pos x="40" y="25"/>
                </a:cxn>
                <a:cxn ang="0">
                  <a:pos x="40" y="29"/>
                </a:cxn>
                <a:cxn ang="0">
                  <a:pos x="40" y="33"/>
                </a:cxn>
                <a:cxn ang="0">
                  <a:pos x="40" y="37"/>
                </a:cxn>
                <a:cxn ang="0">
                  <a:pos x="38" y="41"/>
                </a:cxn>
                <a:cxn ang="0">
                  <a:pos x="36" y="45"/>
                </a:cxn>
                <a:cxn ang="0">
                  <a:pos x="33" y="48"/>
                </a:cxn>
                <a:cxn ang="0">
                  <a:pos x="29" y="52"/>
                </a:cxn>
                <a:cxn ang="0">
                  <a:pos x="21" y="54"/>
                </a:cxn>
                <a:cxn ang="0">
                  <a:pos x="15" y="56"/>
                </a:cxn>
                <a:cxn ang="0">
                  <a:pos x="6" y="56"/>
                </a:cxn>
                <a:cxn ang="0">
                  <a:pos x="6" y="68"/>
                </a:cxn>
                <a:cxn ang="0">
                  <a:pos x="6" y="56"/>
                </a:cxn>
                <a:cxn ang="0">
                  <a:pos x="2" y="58"/>
                </a:cxn>
                <a:cxn ang="0">
                  <a:pos x="0" y="64"/>
                </a:cxn>
                <a:cxn ang="0">
                  <a:pos x="2" y="68"/>
                </a:cxn>
                <a:cxn ang="0">
                  <a:pos x="6" y="68"/>
                </a:cxn>
                <a:cxn ang="0">
                  <a:pos x="6" y="56"/>
                </a:cxn>
              </a:cxnLst>
              <a:rect l="0" t="0" r="r" b="b"/>
              <a:pathLst>
                <a:path w="52" h="68">
                  <a:moveTo>
                    <a:pt x="6" y="56"/>
                  </a:moveTo>
                  <a:lnTo>
                    <a:pt x="6" y="68"/>
                  </a:lnTo>
                  <a:lnTo>
                    <a:pt x="17" y="68"/>
                  </a:lnTo>
                  <a:lnTo>
                    <a:pt x="25" y="66"/>
                  </a:lnTo>
                  <a:lnTo>
                    <a:pt x="33" y="62"/>
                  </a:lnTo>
                  <a:lnTo>
                    <a:pt x="40" y="58"/>
                  </a:lnTo>
                  <a:lnTo>
                    <a:pt x="46" y="52"/>
                  </a:lnTo>
                  <a:lnTo>
                    <a:pt x="50" y="46"/>
                  </a:lnTo>
                  <a:lnTo>
                    <a:pt x="52" y="41"/>
                  </a:lnTo>
                  <a:lnTo>
                    <a:pt x="52" y="33"/>
                  </a:lnTo>
                  <a:lnTo>
                    <a:pt x="52" y="27"/>
                  </a:lnTo>
                  <a:lnTo>
                    <a:pt x="50" y="22"/>
                  </a:lnTo>
                  <a:lnTo>
                    <a:pt x="46" y="14"/>
                  </a:lnTo>
                  <a:lnTo>
                    <a:pt x="42" y="10"/>
                  </a:lnTo>
                  <a:lnTo>
                    <a:pt x="34" y="4"/>
                  </a:lnTo>
                  <a:lnTo>
                    <a:pt x="27" y="2"/>
                  </a:lnTo>
                  <a:lnTo>
                    <a:pt x="19" y="0"/>
                  </a:lnTo>
                  <a:lnTo>
                    <a:pt x="8" y="0"/>
                  </a:lnTo>
                  <a:lnTo>
                    <a:pt x="8" y="12"/>
                  </a:lnTo>
                  <a:lnTo>
                    <a:pt x="17" y="12"/>
                  </a:lnTo>
                  <a:lnTo>
                    <a:pt x="23" y="14"/>
                  </a:lnTo>
                  <a:lnTo>
                    <a:pt x="29" y="16"/>
                  </a:lnTo>
                  <a:lnTo>
                    <a:pt x="34" y="18"/>
                  </a:lnTo>
                  <a:lnTo>
                    <a:pt x="36" y="22"/>
                  </a:lnTo>
                  <a:lnTo>
                    <a:pt x="40" y="25"/>
                  </a:lnTo>
                  <a:lnTo>
                    <a:pt x="40" y="29"/>
                  </a:lnTo>
                  <a:lnTo>
                    <a:pt x="40" y="33"/>
                  </a:lnTo>
                  <a:lnTo>
                    <a:pt x="40" y="37"/>
                  </a:lnTo>
                  <a:lnTo>
                    <a:pt x="38" y="41"/>
                  </a:lnTo>
                  <a:lnTo>
                    <a:pt x="36" y="45"/>
                  </a:lnTo>
                  <a:lnTo>
                    <a:pt x="33" y="48"/>
                  </a:lnTo>
                  <a:lnTo>
                    <a:pt x="29" y="52"/>
                  </a:lnTo>
                  <a:lnTo>
                    <a:pt x="21" y="54"/>
                  </a:lnTo>
                  <a:lnTo>
                    <a:pt x="15" y="56"/>
                  </a:lnTo>
                  <a:lnTo>
                    <a:pt x="6" y="56"/>
                  </a:lnTo>
                  <a:lnTo>
                    <a:pt x="6" y="68"/>
                  </a:lnTo>
                  <a:lnTo>
                    <a:pt x="6" y="56"/>
                  </a:lnTo>
                  <a:lnTo>
                    <a:pt x="2" y="58"/>
                  </a:lnTo>
                  <a:lnTo>
                    <a:pt x="0" y="64"/>
                  </a:lnTo>
                  <a:lnTo>
                    <a:pt x="2" y="68"/>
                  </a:lnTo>
                  <a:lnTo>
                    <a:pt x="6" y="68"/>
                  </a:lnTo>
                  <a:lnTo>
                    <a:pt x="6" y="56"/>
                  </a:lnTo>
                  <a:close/>
                </a:path>
              </a:pathLst>
            </a:custGeom>
            <a:solidFill>
              <a:srgbClr val="FFF500"/>
            </a:solidFill>
            <a:ln w="9525">
              <a:noFill/>
              <a:round/>
              <a:headEnd/>
              <a:tailEnd/>
            </a:ln>
          </p:spPr>
          <p:txBody>
            <a:bodyPr/>
            <a:lstStyle/>
            <a:p>
              <a:endParaRPr lang="pt-BR"/>
            </a:p>
          </p:txBody>
        </p:sp>
        <p:sp>
          <p:nvSpPr>
            <p:cNvPr id="400716" name="Freeform 1356"/>
            <p:cNvSpPr>
              <a:spLocks/>
            </p:cNvSpPr>
            <p:nvPr/>
          </p:nvSpPr>
          <p:spPr bwMode="auto">
            <a:xfrm>
              <a:off x="2055" y="2008"/>
              <a:ext cx="31" cy="40"/>
            </a:xfrm>
            <a:custGeom>
              <a:avLst/>
              <a:gdLst/>
              <a:ahLst/>
              <a:cxnLst>
                <a:cxn ang="0">
                  <a:pos x="6" y="58"/>
                </a:cxn>
                <a:cxn ang="0">
                  <a:pos x="6" y="69"/>
                </a:cxn>
                <a:cxn ang="0">
                  <a:pos x="15" y="69"/>
                </a:cxn>
                <a:cxn ang="0">
                  <a:pos x="23" y="67"/>
                </a:cxn>
                <a:cxn ang="0">
                  <a:pos x="31" y="63"/>
                </a:cxn>
                <a:cxn ang="0">
                  <a:pos x="38" y="60"/>
                </a:cxn>
                <a:cxn ang="0">
                  <a:pos x="44" y="54"/>
                </a:cxn>
                <a:cxn ang="0">
                  <a:pos x="48" y="48"/>
                </a:cxn>
                <a:cxn ang="0">
                  <a:pos x="50" y="42"/>
                </a:cxn>
                <a:cxn ang="0">
                  <a:pos x="52" y="35"/>
                </a:cxn>
                <a:cxn ang="0">
                  <a:pos x="50" y="29"/>
                </a:cxn>
                <a:cxn ang="0">
                  <a:pos x="48" y="23"/>
                </a:cxn>
                <a:cxn ang="0">
                  <a:pos x="44" y="17"/>
                </a:cxn>
                <a:cxn ang="0">
                  <a:pos x="40" y="12"/>
                </a:cxn>
                <a:cxn ang="0">
                  <a:pos x="33" y="8"/>
                </a:cxn>
                <a:cxn ang="0">
                  <a:pos x="25" y="4"/>
                </a:cxn>
                <a:cxn ang="0">
                  <a:pos x="17" y="2"/>
                </a:cxn>
                <a:cxn ang="0">
                  <a:pos x="6" y="0"/>
                </a:cxn>
                <a:cxn ang="0">
                  <a:pos x="6" y="12"/>
                </a:cxn>
                <a:cxn ang="0">
                  <a:pos x="15" y="13"/>
                </a:cxn>
                <a:cxn ang="0">
                  <a:pos x="23" y="15"/>
                </a:cxn>
                <a:cxn ang="0">
                  <a:pos x="29" y="17"/>
                </a:cxn>
                <a:cxn ang="0">
                  <a:pos x="33" y="19"/>
                </a:cxn>
                <a:cxn ang="0">
                  <a:pos x="36" y="23"/>
                </a:cxn>
                <a:cxn ang="0">
                  <a:pos x="38" y="27"/>
                </a:cxn>
                <a:cxn ang="0">
                  <a:pos x="38" y="31"/>
                </a:cxn>
                <a:cxn ang="0">
                  <a:pos x="40" y="35"/>
                </a:cxn>
                <a:cxn ang="0">
                  <a:pos x="38" y="38"/>
                </a:cxn>
                <a:cxn ang="0">
                  <a:pos x="36" y="42"/>
                </a:cxn>
                <a:cxn ang="0">
                  <a:pos x="34" y="46"/>
                </a:cxn>
                <a:cxn ang="0">
                  <a:pos x="31" y="50"/>
                </a:cxn>
                <a:cxn ang="0">
                  <a:pos x="27" y="54"/>
                </a:cxn>
                <a:cxn ang="0">
                  <a:pos x="21" y="56"/>
                </a:cxn>
                <a:cxn ang="0">
                  <a:pos x="13" y="58"/>
                </a:cxn>
                <a:cxn ang="0">
                  <a:pos x="6" y="58"/>
                </a:cxn>
                <a:cxn ang="0">
                  <a:pos x="6" y="69"/>
                </a:cxn>
                <a:cxn ang="0">
                  <a:pos x="6" y="58"/>
                </a:cxn>
                <a:cxn ang="0">
                  <a:pos x="0" y="60"/>
                </a:cxn>
                <a:cxn ang="0">
                  <a:pos x="0" y="63"/>
                </a:cxn>
                <a:cxn ang="0">
                  <a:pos x="0" y="67"/>
                </a:cxn>
                <a:cxn ang="0">
                  <a:pos x="6" y="69"/>
                </a:cxn>
                <a:cxn ang="0">
                  <a:pos x="6" y="58"/>
                </a:cxn>
              </a:cxnLst>
              <a:rect l="0" t="0" r="r" b="b"/>
              <a:pathLst>
                <a:path w="52" h="69">
                  <a:moveTo>
                    <a:pt x="6" y="58"/>
                  </a:moveTo>
                  <a:lnTo>
                    <a:pt x="6" y="69"/>
                  </a:lnTo>
                  <a:lnTo>
                    <a:pt x="15" y="69"/>
                  </a:lnTo>
                  <a:lnTo>
                    <a:pt x="23" y="67"/>
                  </a:lnTo>
                  <a:lnTo>
                    <a:pt x="31" y="63"/>
                  </a:lnTo>
                  <a:lnTo>
                    <a:pt x="38" y="60"/>
                  </a:lnTo>
                  <a:lnTo>
                    <a:pt x="44" y="54"/>
                  </a:lnTo>
                  <a:lnTo>
                    <a:pt x="48" y="48"/>
                  </a:lnTo>
                  <a:lnTo>
                    <a:pt x="50" y="42"/>
                  </a:lnTo>
                  <a:lnTo>
                    <a:pt x="52" y="35"/>
                  </a:lnTo>
                  <a:lnTo>
                    <a:pt x="50" y="29"/>
                  </a:lnTo>
                  <a:lnTo>
                    <a:pt x="48" y="23"/>
                  </a:lnTo>
                  <a:lnTo>
                    <a:pt x="44" y="17"/>
                  </a:lnTo>
                  <a:lnTo>
                    <a:pt x="40" y="12"/>
                  </a:lnTo>
                  <a:lnTo>
                    <a:pt x="33" y="8"/>
                  </a:lnTo>
                  <a:lnTo>
                    <a:pt x="25" y="4"/>
                  </a:lnTo>
                  <a:lnTo>
                    <a:pt x="17" y="2"/>
                  </a:lnTo>
                  <a:lnTo>
                    <a:pt x="6" y="0"/>
                  </a:lnTo>
                  <a:lnTo>
                    <a:pt x="6" y="12"/>
                  </a:lnTo>
                  <a:lnTo>
                    <a:pt x="15" y="13"/>
                  </a:lnTo>
                  <a:lnTo>
                    <a:pt x="23" y="15"/>
                  </a:lnTo>
                  <a:lnTo>
                    <a:pt x="29" y="17"/>
                  </a:lnTo>
                  <a:lnTo>
                    <a:pt x="33" y="19"/>
                  </a:lnTo>
                  <a:lnTo>
                    <a:pt x="36" y="23"/>
                  </a:lnTo>
                  <a:lnTo>
                    <a:pt x="38" y="27"/>
                  </a:lnTo>
                  <a:lnTo>
                    <a:pt x="38" y="31"/>
                  </a:lnTo>
                  <a:lnTo>
                    <a:pt x="40" y="35"/>
                  </a:lnTo>
                  <a:lnTo>
                    <a:pt x="38" y="38"/>
                  </a:lnTo>
                  <a:lnTo>
                    <a:pt x="36" y="42"/>
                  </a:lnTo>
                  <a:lnTo>
                    <a:pt x="34" y="46"/>
                  </a:lnTo>
                  <a:lnTo>
                    <a:pt x="31" y="50"/>
                  </a:lnTo>
                  <a:lnTo>
                    <a:pt x="27" y="54"/>
                  </a:lnTo>
                  <a:lnTo>
                    <a:pt x="21" y="56"/>
                  </a:lnTo>
                  <a:lnTo>
                    <a:pt x="13" y="58"/>
                  </a:lnTo>
                  <a:lnTo>
                    <a:pt x="6" y="58"/>
                  </a:lnTo>
                  <a:lnTo>
                    <a:pt x="6" y="69"/>
                  </a:lnTo>
                  <a:lnTo>
                    <a:pt x="6" y="58"/>
                  </a:lnTo>
                  <a:lnTo>
                    <a:pt x="0" y="60"/>
                  </a:lnTo>
                  <a:lnTo>
                    <a:pt x="0" y="63"/>
                  </a:lnTo>
                  <a:lnTo>
                    <a:pt x="0" y="67"/>
                  </a:lnTo>
                  <a:lnTo>
                    <a:pt x="6" y="69"/>
                  </a:lnTo>
                  <a:lnTo>
                    <a:pt x="6" y="58"/>
                  </a:lnTo>
                  <a:close/>
                </a:path>
              </a:pathLst>
            </a:custGeom>
            <a:solidFill>
              <a:srgbClr val="FFF500"/>
            </a:solidFill>
            <a:ln w="9525">
              <a:noFill/>
              <a:round/>
              <a:headEnd/>
              <a:tailEnd/>
            </a:ln>
          </p:spPr>
          <p:txBody>
            <a:bodyPr/>
            <a:lstStyle/>
            <a:p>
              <a:endParaRPr lang="pt-BR"/>
            </a:p>
          </p:txBody>
        </p:sp>
        <p:sp>
          <p:nvSpPr>
            <p:cNvPr id="400717" name="Freeform 1357"/>
            <p:cNvSpPr>
              <a:spLocks/>
            </p:cNvSpPr>
            <p:nvPr/>
          </p:nvSpPr>
          <p:spPr bwMode="auto">
            <a:xfrm>
              <a:off x="2054" y="2043"/>
              <a:ext cx="30" cy="42"/>
            </a:xfrm>
            <a:custGeom>
              <a:avLst/>
              <a:gdLst/>
              <a:ahLst/>
              <a:cxnLst>
                <a:cxn ang="0">
                  <a:pos x="0" y="71"/>
                </a:cxn>
                <a:cxn ang="0">
                  <a:pos x="10" y="71"/>
                </a:cxn>
                <a:cxn ang="0">
                  <a:pos x="19" y="67"/>
                </a:cxn>
                <a:cxn ang="0">
                  <a:pos x="27" y="65"/>
                </a:cxn>
                <a:cxn ang="0">
                  <a:pos x="35" y="59"/>
                </a:cxn>
                <a:cxn ang="0">
                  <a:pos x="40" y="55"/>
                </a:cxn>
                <a:cxn ang="0">
                  <a:pos x="44" y="49"/>
                </a:cxn>
                <a:cxn ang="0">
                  <a:pos x="48" y="42"/>
                </a:cxn>
                <a:cxn ang="0">
                  <a:pos x="50" y="36"/>
                </a:cxn>
                <a:cxn ang="0">
                  <a:pos x="48" y="28"/>
                </a:cxn>
                <a:cxn ang="0">
                  <a:pos x="48" y="23"/>
                </a:cxn>
                <a:cxn ang="0">
                  <a:pos x="44" y="15"/>
                </a:cxn>
                <a:cxn ang="0">
                  <a:pos x="38" y="11"/>
                </a:cxn>
                <a:cxn ang="0">
                  <a:pos x="33" y="5"/>
                </a:cxn>
                <a:cxn ang="0">
                  <a:pos x="25" y="2"/>
                </a:cxn>
                <a:cxn ang="0">
                  <a:pos x="17" y="0"/>
                </a:cxn>
                <a:cxn ang="0">
                  <a:pos x="8" y="0"/>
                </a:cxn>
                <a:cxn ang="0">
                  <a:pos x="8" y="11"/>
                </a:cxn>
                <a:cxn ang="0">
                  <a:pos x="15" y="11"/>
                </a:cxn>
                <a:cxn ang="0">
                  <a:pos x="21" y="13"/>
                </a:cxn>
                <a:cxn ang="0">
                  <a:pos x="27" y="15"/>
                </a:cxn>
                <a:cxn ang="0">
                  <a:pos x="31" y="19"/>
                </a:cxn>
                <a:cxn ang="0">
                  <a:pos x="35" y="23"/>
                </a:cxn>
                <a:cxn ang="0">
                  <a:pos x="36" y="26"/>
                </a:cxn>
                <a:cxn ang="0">
                  <a:pos x="38" y="30"/>
                </a:cxn>
                <a:cxn ang="0">
                  <a:pos x="38" y="34"/>
                </a:cxn>
                <a:cxn ang="0">
                  <a:pos x="36" y="38"/>
                </a:cxn>
                <a:cxn ang="0">
                  <a:pos x="35" y="44"/>
                </a:cxn>
                <a:cxn ang="0">
                  <a:pos x="33" y="48"/>
                </a:cxn>
                <a:cxn ang="0">
                  <a:pos x="27" y="51"/>
                </a:cxn>
                <a:cxn ang="0">
                  <a:pos x="23" y="53"/>
                </a:cxn>
                <a:cxn ang="0">
                  <a:pos x="15" y="57"/>
                </a:cxn>
                <a:cxn ang="0">
                  <a:pos x="8" y="59"/>
                </a:cxn>
                <a:cxn ang="0">
                  <a:pos x="0" y="59"/>
                </a:cxn>
                <a:cxn ang="0">
                  <a:pos x="0" y="71"/>
                </a:cxn>
              </a:cxnLst>
              <a:rect l="0" t="0" r="r" b="b"/>
              <a:pathLst>
                <a:path w="50" h="71">
                  <a:moveTo>
                    <a:pt x="0" y="71"/>
                  </a:moveTo>
                  <a:lnTo>
                    <a:pt x="10" y="71"/>
                  </a:lnTo>
                  <a:lnTo>
                    <a:pt x="19" y="67"/>
                  </a:lnTo>
                  <a:lnTo>
                    <a:pt x="27" y="65"/>
                  </a:lnTo>
                  <a:lnTo>
                    <a:pt x="35" y="59"/>
                  </a:lnTo>
                  <a:lnTo>
                    <a:pt x="40" y="55"/>
                  </a:lnTo>
                  <a:lnTo>
                    <a:pt x="44" y="49"/>
                  </a:lnTo>
                  <a:lnTo>
                    <a:pt x="48" y="42"/>
                  </a:lnTo>
                  <a:lnTo>
                    <a:pt x="50" y="36"/>
                  </a:lnTo>
                  <a:lnTo>
                    <a:pt x="48" y="28"/>
                  </a:lnTo>
                  <a:lnTo>
                    <a:pt x="48" y="23"/>
                  </a:lnTo>
                  <a:lnTo>
                    <a:pt x="44" y="15"/>
                  </a:lnTo>
                  <a:lnTo>
                    <a:pt x="38" y="11"/>
                  </a:lnTo>
                  <a:lnTo>
                    <a:pt x="33" y="5"/>
                  </a:lnTo>
                  <a:lnTo>
                    <a:pt x="25" y="2"/>
                  </a:lnTo>
                  <a:lnTo>
                    <a:pt x="17" y="0"/>
                  </a:lnTo>
                  <a:lnTo>
                    <a:pt x="8" y="0"/>
                  </a:lnTo>
                  <a:lnTo>
                    <a:pt x="8" y="11"/>
                  </a:lnTo>
                  <a:lnTo>
                    <a:pt x="15" y="11"/>
                  </a:lnTo>
                  <a:lnTo>
                    <a:pt x="21" y="13"/>
                  </a:lnTo>
                  <a:lnTo>
                    <a:pt x="27" y="15"/>
                  </a:lnTo>
                  <a:lnTo>
                    <a:pt x="31" y="19"/>
                  </a:lnTo>
                  <a:lnTo>
                    <a:pt x="35" y="23"/>
                  </a:lnTo>
                  <a:lnTo>
                    <a:pt x="36" y="26"/>
                  </a:lnTo>
                  <a:lnTo>
                    <a:pt x="38" y="30"/>
                  </a:lnTo>
                  <a:lnTo>
                    <a:pt x="38" y="34"/>
                  </a:lnTo>
                  <a:lnTo>
                    <a:pt x="36" y="38"/>
                  </a:lnTo>
                  <a:lnTo>
                    <a:pt x="35" y="44"/>
                  </a:lnTo>
                  <a:lnTo>
                    <a:pt x="33" y="48"/>
                  </a:lnTo>
                  <a:lnTo>
                    <a:pt x="27" y="51"/>
                  </a:lnTo>
                  <a:lnTo>
                    <a:pt x="23" y="53"/>
                  </a:lnTo>
                  <a:lnTo>
                    <a:pt x="15" y="57"/>
                  </a:lnTo>
                  <a:lnTo>
                    <a:pt x="8" y="59"/>
                  </a:lnTo>
                  <a:lnTo>
                    <a:pt x="0" y="59"/>
                  </a:lnTo>
                  <a:lnTo>
                    <a:pt x="0" y="71"/>
                  </a:lnTo>
                  <a:close/>
                </a:path>
              </a:pathLst>
            </a:custGeom>
            <a:solidFill>
              <a:srgbClr val="FFF500"/>
            </a:solidFill>
            <a:ln w="9525">
              <a:noFill/>
              <a:round/>
              <a:headEnd/>
              <a:tailEnd/>
            </a:ln>
          </p:spPr>
          <p:txBody>
            <a:bodyPr/>
            <a:lstStyle/>
            <a:p>
              <a:endParaRPr lang="pt-BR"/>
            </a:p>
          </p:txBody>
        </p:sp>
        <p:sp>
          <p:nvSpPr>
            <p:cNvPr id="400718" name="Freeform 1358"/>
            <p:cNvSpPr>
              <a:spLocks/>
            </p:cNvSpPr>
            <p:nvPr/>
          </p:nvSpPr>
          <p:spPr bwMode="auto">
            <a:xfrm>
              <a:off x="2051" y="2077"/>
              <a:ext cx="3" cy="8"/>
            </a:xfrm>
            <a:custGeom>
              <a:avLst/>
              <a:gdLst/>
              <a:ahLst/>
              <a:cxnLst>
                <a:cxn ang="0">
                  <a:pos x="6" y="0"/>
                </a:cxn>
                <a:cxn ang="0">
                  <a:pos x="2" y="2"/>
                </a:cxn>
                <a:cxn ang="0">
                  <a:pos x="0" y="6"/>
                </a:cxn>
                <a:cxn ang="0">
                  <a:pos x="2" y="10"/>
                </a:cxn>
                <a:cxn ang="0">
                  <a:pos x="6" y="12"/>
                </a:cxn>
                <a:cxn ang="0">
                  <a:pos x="6" y="0"/>
                </a:cxn>
              </a:cxnLst>
              <a:rect l="0" t="0" r="r" b="b"/>
              <a:pathLst>
                <a:path w="6" h="12">
                  <a:moveTo>
                    <a:pt x="6" y="0"/>
                  </a:moveTo>
                  <a:lnTo>
                    <a:pt x="2" y="2"/>
                  </a:lnTo>
                  <a:lnTo>
                    <a:pt x="0" y="6"/>
                  </a:lnTo>
                  <a:lnTo>
                    <a:pt x="2" y="10"/>
                  </a:lnTo>
                  <a:lnTo>
                    <a:pt x="6" y="12"/>
                  </a:lnTo>
                  <a:lnTo>
                    <a:pt x="6" y="0"/>
                  </a:lnTo>
                  <a:close/>
                </a:path>
              </a:pathLst>
            </a:custGeom>
            <a:solidFill>
              <a:srgbClr val="FFF500"/>
            </a:solidFill>
            <a:ln w="9525">
              <a:noFill/>
              <a:round/>
              <a:headEnd/>
              <a:tailEnd/>
            </a:ln>
          </p:spPr>
          <p:txBody>
            <a:bodyPr/>
            <a:lstStyle/>
            <a:p>
              <a:endParaRPr lang="pt-BR"/>
            </a:p>
          </p:txBody>
        </p:sp>
        <p:sp>
          <p:nvSpPr>
            <p:cNvPr id="400719" name="Freeform 1359"/>
            <p:cNvSpPr>
              <a:spLocks/>
            </p:cNvSpPr>
            <p:nvPr/>
          </p:nvSpPr>
          <p:spPr bwMode="auto">
            <a:xfrm>
              <a:off x="1944" y="2282"/>
              <a:ext cx="110" cy="112"/>
            </a:xfrm>
            <a:custGeom>
              <a:avLst/>
              <a:gdLst/>
              <a:ahLst/>
              <a:cxnLst>
                <a:cxn ang="0">
                  <a:pos x="142" y="105"/>
                </a:cxn>
                <a:cxn ang="0">
                  <a:pos x="128" y="111"/>
                </a:cxn>
                <a:cxn ang="0">
                  <a:pos x="123" y="126"/>
                </a:cxn>
                <a:cxn ang="0">
                  <a:pos x="128" y="140"/>
                </a:cxn>
                <a:cxn ang="0">
                  <a:pos x="132" y="145"/>
                </a:cxn>
                <a:cxn ang="0">
                  <a:pos x="123" y="145"/>
                </a:cxn>
                <a:cxn ang="0">
                  <a:pos x="113" y="153"/>
                </a:cxn>
                <a:cxn ang="0">
                  <a:pos x="107" y="168"/>
                </a:cxn>
                <a:cxn ang="0">
                  <a:pos x="111" y="182"/>
                </a:cxn>
                <a:cxn ang="0">
                  <a:pos x="117" y="186"/>
                </a:cxn>
                <a:cxn ang="0">
                  <a:pos x="98" y="178"/>
                </a:cxn>
                <a:cxn ang="0">
                  <a:pos x="61" y="161"/>
                </a:cxn>
                <a:cxn ang="0">
                  <a:pos x="34" y="142"/>
                </a:cxn>
                <a:cxn ang="0">
                  <a:pos x="15" y="124"/>
                </a:cxn>
                <a:cxn ang="0">
                  <a:pos x="4" y="107"/>
                </a:cxn>
                <a:cxn ang="0">
                  <a:pos x="0" y="90"/>
                </a:cxn>
                <a:cxn ang="0">
                  <a:pos x="2" y="65"/>
                </a:cxn>
                <a:cxn ang="0">
                  <a:pos x="17" y="34"/>
                </a:cxn>
                <a:cxn ang="0">
                  <a:pos x="34" y="15"/>
                </a:cxn>
                <a:cxn ang="0">
                  <a:pos x="50" y="5"/>
                </a:cxn>
                <a:cxn ang="0">
                  <a:pos x="69" y="1"/>
                </a:cxn>
                <a:cxn ang="0">
                  <a:pos x="94" y="0"/>
                </a:cxn>
                <a:cxn ang="0">
                  <a:pos x="142" y="9"/>
                </a:cxn>
                <a:cxn ang="0">
                  <a:pos x="174" y="23"/>
                </a:cxn>
                <a:cxn ang="0">
                  <a:pos x="159" y="32"/>
                </a:cxn>
                <a:cxn ang="0">
                  <a:pos x="153" y="48"/>
                </a:cxn>
                <a:cxn ang="0">
                  <a:pos x="155" y="59"/>
                </a:cxn>
                <a:cxn ang="0">
                  <a:pos x="163" y="67"/>
                </a:cxn>
                <a:cxn ang="0">
                  <a:pos x="157" y="67"/>
                </a:cxn>
                <a:cxn ang="0">
                  <a:pos x="144" y="72"/>
                </a:cxn>
                <a:cxn ang="0">
                  <a:pos x="138" y="88"/>
                </a:cxn>
                <a:cxn ang="0">
                  <a:pos x="144" y="101"/>
                </a:cxn>
              </a:cxnLst>
              <a:rect l="0" t="0" r="r" b="b"/>
              <a:pathLst>
                <a:path w="184" h="188">
                  <a:moveTo>
                    <a:pt x="153" y="105"/>
                  </a:moveTo>
                  <a:lnTo>
                    <a:pt x="142" y="105"/>
                  </a:lnTo>
                  <a:lnTo>
                    <a:pt x="134" y="107"/>
                  </a:lnTo>
                  <a:lnTo>
                    <a:pt x="128" y="111"/>
                  </a:lnTo>
                  <a:lnTo>
                    <a:pt x="124" y="118"/>
                  </a:lnTo>
                  <a:lnTo>
                    <a:pt x="123" y="126"/>
                  </a:lnTo>
                  <a:lnTo>
                    <a:pt x="124" y="134"/>
                  </a:lnTo>
                  <a:lnTo>
                    <a:pt x="128" y="140"/>
                  </a:lnTo>
                  <a:lnTo>
                    <a:pt x="138" y="145"/>
                  </a:lnTo>
                  <a:lnTo>
                    <a:pt x="132" y="145"/>
                  </a:lnTo>
                  <a:lnTo>
                    <a:pt x="128" y="143"/>
                  </a:lnTo>
                  <a:lnTo>
                    <a:pt x="123" y="145"/>
                  </a:lnTo>
                  <a:lnTo>
                    <a:pt x="119" y="147"/>
                  </a:lnTo>
                  <a:lnTo>
                    <a:pt x="113" y="153"/>
                  </a:lnTo>
                  <a:lnTo>
                    <a:pt x="109" y="161"/>
                  </a:lnTo>
                  <a:lnTo>
                    <a:pt x="107" y="168"/>
                  </a:lnTo>
                  <a:lnTo>
                    <a:pt x="109" y="178"/>
                  </a:lnTo>
                  <a:lnTo>
                    <a:pt x="111" y="182"/>
                  </a:lnTo>
                  <a:lnTo>
                    <a:pt x="113" y="184"/>
                  </a:lnTo>
                  <a:lnTo>
                    <a:pt x="117" y="186"/>
                  </a:lnTo>
                  <a:lnTo>
                    <a:pt x="121" y="188"/>
                  </a:lnTo>
                  <a:lnTo>
                    <a:pt x="98" y="178"/>
                  </a:lnTo>
                  <a:lnTo>
                    <a:pt x="78" y="170"/>
                  </a:lnTo>
                  <a:lnTo>
                    <a:pt x="61" y="161"/>
                  </a:lnTo>
                  <a:lnTo>
                    <a:pt x="46" y="151"/>
                  </a:lnTo>
                  <a:lnTo>
                    <a:pt x="34" y="142"/>
                  </a:lnTo>
                  <a:lnTo>
                    <a:pt x="23" y="134"/>
                  </a:lnTo>
                  <a:lnTo>
                    <a:pt x="15" y="124"/>
                  </a:lnTo>
                  <a:lnTo>
                    <a:pt x="9" y="115"/>
                  </a:lnTo>
                  <a:lnTo>
                    <a:pt x="4" y="107"/>
                  </a:lnTo>
                  <a:lnTo>
                    <a:pt x="2" y="97"/>
                  </a:lnTo>
                  <a:lnTo>
                    <a:pt x="0" y="90"/>
                  </a:lnTo>
                  <a:lnTo>
                    <a:pt x="0" y="82"/>
                  </a:lnTo>
                  <a:lnTo>
                    <a:pt x="2" y="65"/>
                  </a:lnTo>
                  <a:lnTo>
                    <a:pt x="7" y="49"/>
                  </a:lnTo>
                  <a:lnTo>
                    <a:pt x="17" y="34"/>
                  </a:lnTo>
                  <a:lnTo>
                    <a:pt x="27" y="21"/>
                  </a:lnTo>
                  <a:lnTo>
                    <a:pt x="34" y="15"/>
                  </a:lnTo>
                  <a:lnTo>
                    <a:pt x="40" y="9"/>
                  </a:lnTo>
                  <a:lnTo>
                    <a:pt x="50" y="5"/>
                  </a:lnTo>
                  <a:lnTo>
                    <a:pt x="57" y="3"/>
                  </a:lnTo>
                  <a:lnTo>
                    <a:pt x="69" y="1"/>
                  </a:lnTo>
                  <a:lnTo>
                    <a:pt x="80" y="0"/>
                  </a:lnTo>
                  <a:lnTo>
                    <a:pt x="94" y="0"/>
                  </a:lnTo>
                  <a:lnTo>
                    <a:pt x="107" y="1"/>
                  </a:lnTo>
                  <a:lnTo>
                    <a:pt x="142" y="9"/>
                  </a:lnTo>
                  <a:lnTo>
                    <a:pt x="184" y="23"/>
                  </a:lnTo>
                  <a:lnTo>
                    <a:pt x="174" y="23"/>
                  </a:lnTo>
                  <a:lnTo>
                    <a:pt x="167" y="26"/>
                  </a:lnTo>
                  <a:lnTo>
                    <a:pt x="159" y="32"/>
                  </a:lnTo>
                  <a:lnTo>
                    <a:pt x="155" y="40"/>
                  </a:lnTo>
                  <a:lnTo>
                    <a:pt x="153" y="48"/>
                  </a:lnTo>
                  <a:lnTo>
                    <a:pt x="153" y="55"/>
                  </a:lnTo>
                  <a:lnTo>
                    <a:pt x="155" y="59"/>
                  </a:lnTo>
                  <a:lnTo>
                    <a:pt x="159" y="63"/>
                  </a:lnTo>
                  <a:lnTo>
                    <a:pt x="163" y="67"/>
                  </a:lnTo>
                  <a:lnTo>
                    <a:pt x="167" y="69"/>
                  </a:lnTo>
                  <a:lnTo>
                    <a:pt x="157" y="67"/>
                  </a:lnTo>
                  <a:lnTo>
                    <a:pt x="149" y="69"/>
                  </a:lnTo>
                  <a:lnTo>
                    <a:pt x="144" y="72"/>
                  </a:lnTo>
                  <a:lnTo>
                    <a:pt x="140" y="80"/>
                  </a:lnTo>
                  <a:lnTo>
                    <a:pt x="138" y="88"/>
                  </a:lnTo>
                  <a:lnTo>
                    <a:pt x="140" y="94"/>
                  </a:lnTo>
                  <a:lnTo>
                    <a:pt x="144" y="101"/>
                  </a:lnTo>
                  <a:lnTo>
                    <a:pt x="153" y="105"/>
                  </a:lnTo>
                  <a:close/>
                </a:path>
              </a:pathLst>
            </a:custGeom>
            <a:solidFill>
              <a:srgbClr val="75C5F0"/>
            </a:solidFill>
            <a:ln w="9525">
              <a:noFill/>
              <a:round/>
              <a:headEnd/>
              <a:tailEnd/>
            </a:ln>
          </p:spPr>
          <p:txBody>
            <a:bodyPr/>
            <a:lstStyle/>
            <a:p>
              <a:endParaRPr lang="pt-BR"/>
            </a:p>
          </p:txBody>
        </p:sp>
        <p:sp>
          <p:nvSpPr>
            <p:cNvPr id="400720" name="Freeform 1360"/>
            <p:cNvSpPr>
              <a:spLocks/>
            </p:cNvSpPr>
            <p:nvPr/>
          </p:nvSpPr>
          <p:spPr bwMode="auto">
            <a:xfrm>
              <a:off x="1944" y="2282"/>
              <a:ext cx="110" cy="112"/>
            </a:xfrm>
            <a:custGeom>
              <a:avLst/>
              <a:gdLst/>
              <a:ahLst/>
              <a:cxnLst>
                <a:cxn ang="0">
                  <a:pos x="142" y="105"/>
                </a:cxn>
                <a:cxn ang="0">
                  <a:pos x="128" y="111"/>
                </a:cxn>
                <a:cxn ang="0">
                  <a:pos x="123" y="126"/>
                </a:cxn>
                <a:cxn ang="0">
                  <a:pos x="128" y="140"/>
                </a:cxn>
                <a:cxn ang="0">
                  <a:pos x="132" y="145"/>
                </a:cxn>
                <a:cxn ang="0">
                  <a:pos x="123" y="145"/>
                </a:cxn>
                <a:cxn ang="0">
                  <a:pos x="113" y="153"/>
                </a:cxn>
                <a:cxn ang="0">
                  <a:pos x="107" y="168"/>
                </a:cxn>
                <a:cxn ang="0">
                  <a:pos x="111" y="182"/>
                </a:cxn>
                <a:cxn ang="0">
                  <a:pos x="117" y="186"/>
                </a:cxn>
                <a:cxn ang="0">
                  <a:pos x="98" y="178"/>
                </a:cxn>
                <a:cxn ang="0">
                  <a:pos x="61" y="161"/>
                </a:cxn>
                <a:cxn ang="0">
                  <a:pos x="34" y="142"/>
                </a:cxn>
                <a:cxn ang="0">
                  <a:pos x="15" y="124"/>
                </a:cxn>
                <a:cxn ang="0">
                  <a:pos x="4" y="107"/>
                </a:cxn>
                <a:cxn ang="0">
                  <a:pos x="0" y="90"/>
                </a:cxn>
                <a:cxn ang="0">
                  <a:pos x="2" y="65"/>
                </a:cxn>
                <a:cxn ang="0">
                  <a:pos x="17" y="34"/>
                </a:cxn>
                <a:cxn ang="0">
                  <a:pos x="34" y="15"/>
                </a:cxn>
                <a:cxn ang="0">
                  <a:pos x="50" y="5"/>
                </a:cxn>
                <a:cxn ang="0">
                  <a:pos x="69" y="1"/>
                </a:cxn>
                <a:cxn ang="0">
                  <a:pos x="94" y="0"/>
                </a:cxn>
                <a:cxn ang="0">
                  <a:pos x="142" y="9"/>
                </a:cxn>
                <a:cxn ang="0">
                  <a:pos x="174" y="23"/>
                </a:cxn>
                <a:cxn ang="0">
                  <a:pos x="159" y="32"/>
                </a:cxn>
                <a:cxn ang="0">
                  <a:pos x="153" y="48"/>
                </a:cxn>
                <a:cxn ang="0">
                  <a:pos x="155" y="59"/>
                </a:cxn>
                <a:cxn ang="0">
                  <a:pos x="163" y="67"/>
                </a:cxn>
                <a:cxn ang="0">
                  <a:pos x="157" y="67"/>
                </a:cxn>
                <a:cxn ang="0">
                  <a:pos x="144" y="72"/>
                </a:cxn>
                <a:cxn ang="0">
                  <a:pos x="138" y="88"/>
                </a:cxn>
                <a:cxn ang="0">
                  <a:pos x="144" y="101"/>
                </a:cxn>
              </a:cxnLst>
              <a:rect l="0" t="0" r="r" b="b"/>
              <a:pathLst>
                <a:path w="184" h="188">
                  <a:moveTo>
                    <a:pt x="153" y="105"/>
                  </a:moveTo>
                  <a:lnTo>
                    <a:pt x="142" y="105"/>
                  </a:lnTo>
                  <a:lnTo>
                    <a:pt x="134" y="107"/>
                  </a:lnTo>
                  <a:lnTo>
                    <a:pt x="128" y="111"/>
                  </a:lnTo>
                  <a:lnTo>
                    <a:pt x="124" y="118"/>
                  </a:lnTo>
                  <a:lnTo>
                    <a:pt x="123" y="126"/>
                  </a:lnTo>
                  <a:lnTo>
                    <a:pt x="124" y="134"/>
                  </a:lnTo>
                  <a:lnTo>
                    <a:pt x="128" y="140"/>
                  </a:lnTo>
                  <a:lnTo>
                    <a:pt x="138" y="145"/>
                  </a:lnTo>
                  <a:lnTo>
                    <a:pt x="132" y="145"/>
                  </a:lnTo>
                  <a:lnTo>
                    <a:pt x="128" y="143"/>
                  </a:lnTo>
                  <a:lnTo>
                    <a:pt x="123" y="145"/>
                  </a:lnTo>
                  <a:lnTo>
                    <a:pt x="119" y="147"/>
                  </a:lnTo>
                  <a:lnTo>
                    <a:pt x="113" y="153"/>
                  </a:lnTo>
                  <a:lnTo>
                    <a:pt x="109" y="161"/>
                  </a:lnTo>
                  <a:lnTo>
                    <a:pt x="107" y="168"/>
                  </a:lnTo>
                  <a:lnTo>
                    <a:pt x="109" y="178"/>
                  </a:lnTo>
                  <a:lnTo>
                    <a:pt x="111" y="182"/>
                  </a:lnTo>
                  <a:lnTo>
                    <a:pt x="113" y="184"/>
                  </a:lnTo>
                  <a:lnTo>
                    <a:pt x="117" y="186"/>
                  </a:lnTo>
                  <a:lnTo>
                    <a:pt x="121" y="188"/>
                  </a:lnTo>
                  <a:lnTo>
                    <a:pt x="98" y="178"/>
                  </a:lnTo>
                  <a:lnTo>
                    <a:pt x="78" y="170"/>
                  </a:lnTo>
                  <a:lnTo>
                    <a:pt x="61" y="161"/>
                  </a:lnTo>
                  <a:lnTo>
                    <a:pt x="46" y="151"/>
                  </a:lnTo>
                  <a:lnTo>
                    <a:pt x="34" y="142"/>
                  </a:lnTo>
                  <a:lnTo>
                    <a:pt x="23" y="134"/>
                  </a:lnTo>
                  <a:lnTo>
                    <a:pt x="15" y="124"/>
                  </a:lnTo>
                  <a:lnTo>
                    <a:pt x="9" y="115"/>
                  </a:lnTo>
                  <a:lnTo>
                    <a:pt x="4" y="107"/>
                  </a:lnTo>
                  <a:lnTo>
                    <a:pt x="2" y="97"/>
                  </a:lnTo>
                  <a:lnTo>
                    <a:pt x="0" y="90"/>
                  </a:lnTo>
                  <a:lnTo>
                    <a:pt x="0" y="82"/>
                  </a:lnTo>
                  <a:lnTo>
                    <a:pt x="2" y="65"/>
                  </a:lnTo>
                  <a:lnTo>
                    <a:pt x="7" y="49"/>
                  </a:lnTo>
                  <a:lnTo>
                    <a:pt x="17" y="34"/>
                  </a:lnTo>
                  <a:lnTo>
                    <a:pt x="27" y="21"/>
                  </a:lnTo>
                  <a:lnTo>
                    <a:pt x="34" y="15"/>
                  </a:lnTo>
                  <a:lnTo>
                    <a:pt x="40" y="9"/>
                  </a:lnTo>
                  <a:lnTo>
                    <a:pt x="50" y="5"/>
                  </a:lnTo>
                  <a:lnTo>
                    <a:pt x="57" y="3"/>
                  </a:lnTo>
                  <a:lnTo>
                    <a:pt x="69" y="1"/>
                  </a:lnTo>
                  <a:lnTo>
                    <a:pt x="80" y="0"/>
                  </a:lnTo>
                  <a:lnTo>
                    <a:pt x="94" y="0"/>
                  </a:lnTo>
                  <a:lnTo>
                    <a:pt x="107" y="1"/>
                  </a:lnTo>
                  <a:lnTo>
                    <a:pt x="142" y="9"/>
                  </a:lnTo>
                  <a:lnTo>
                    <a:pt x="184" y="23"/>
                  </a:lnTo>
                  <a:lnTo>
                    <a:pt x="174" y="23"/>
                  </a:lnTo>
                  <a:lnTo>
                    <a:pt x="167" y="26"/>
                  </a:lnTo>
                  <a:lnTo>
                    <a:pt x="159" y="32"/>
                  </a:lnTo>
                  <a:lnTo>
                    <a:pt x="155" y="40"/>
                  </a:lnTo>
                  <a:lnTo>
                    <a:pt x="153" y="48"/>
                  </a:lnTo>
                  <a:lnTo>
                    <a:pt x="153" y="55"/>
                  </a:lnTo>
                  <a:lnTo>
                    <a:pt x="155" y="59"/>
                  </a:lnTo>
                  <a:lnTo>
                    <a:pt x="159" y="63"/>
                  </a:lnTo>
                  <a:lnTo>
                    <a:pt x="163" y="67"/>
                  </a:lnTo>
                  <a:lnTo>
                    <a:pt x="167" y="69"/>
                  </a:lnTo>
                  <a:lnTo>
                    <a:pt x="157" y="67"/>
                  </a:lnTo>
                  <a:lnTo>
                    <a:pt x="149" y="69"/>
                  </a:lnTo>
                  <a:lnTo>
                    <a:pt x="144" y="72"/>
                  </a:lnTo>
                  <a:lnTo>
                    <a:pt x="140" y="80"/>
                  </a:lnTo>
                  <a:lnTo>
                    <a:pt x="138" y="88"/>
                  </a:lnTo>
                  <a:lnTo>
                    <a:pt x="140" y="94"/>
                  </a:lnTo>
                  <a:lnTo>
                    <a:pt x="144" y="101"/>
                  </a:lnTo>
                  <a:lnTo>
                    <a:pt x="153" y="105"/>
                  </a:lnTo>
                </a:path>
              </a:pathLst>
            </a:custGeom>
            <a:noFill/>
            <a:ln w="9525">
              <a:solidFill>
                <a:srgbClr val="DD137B"/>
              </a:solidFill>
              <a:prstDash val="solid"/>
              <a:round/>
              <a:headEnd/>
              <a:tailEnd/>
            </a:ln>
          </p:spPr>
          <p:txBody>
            <a:bodyPr/>
            <a:lstStyle/>
            <a:p>
              <a:endParaRPr lang="pt-BR"/>
            </a:p>
          </p:txBody>
        </p:sp>
        <p:sp>
          <p:nvSpPr>
            <p:cNvPr id="400721" name="Freeform 1361"/>
            <p:cNvSpPr>
              <a:spLocks/>
            </p:cNvSpPr>
            <p:nvPr/>
          </p:nvSpPr>
          <p:spPr bwMode="auto">
            <a:xfrm>
              <a:off x="2054" y="2279"/>
              <a:ext cx="5" cy="7"/>
            </a:xfrm>
            <a:custGeom>
              <a:avLst/>
              <a:gdLst/>
              <a:ahLst/>
              <a:cxnLst>
                <a:cxn ang="0">
                  <a:pos x="8" y="0"/>
                </a:cxn>
                <a:cxn ang="0">
                  <a:pos x="2" y="0"/>
                </a:cxn>
                <a:cxn ang="0">
                  <a:pos x="0" y="4"/>
                </a:cxn>
                <a:cxn ang="0">
                  <a:pos x="0" y="7"/>
                </a:cxn>
                <a:cxn ang="0">
                  <a:pos x="2" y="11"/>
                </a:cxn>
                <a:cxn ang="0">
                  <a:pos x="8" y="0"/>
                </a:cxn>
              </a:cxnLst>
              <a:rect l="0" t="0" r="r" b="b"/>
              <a:pathLst>
                <a:path w="8" h="11">
                  <a:moveTo>
                    <a:pt x="8" y="0"/>
                  </a:moveTo>
                  <a:lnTo>
                    <a:pt x="2" y="0"/>
                  </a:lnTo>
                  <a:lnTo>
                    <a:pt x="0" y="4"/>
                  </a:lnTo>
                  <a:lnTo>
                    <a:pt x="0" y="7"/>
                  </a:lnTo>
                  <a:lnTo>
                    <a:pt x="2" y="11"/>
                  </a:lnTo>
                  <a:lnTo>
                    <a:pt x="8" y="0"/>
                  </a:lnTo>
                  <a:close/>
                </a:path>
              </a:pathLst>
            </a:custGeom>
            <a:solidFill>
              <a:srgbClr val="FFF500"/>
            </a:solidFill>
            <a:ln w="9525">
              <a:noFill/>
              <a:round/>
              <a:headEnd/>
              <a:tailEnd/>
            </a:ln>
          </p:spPr>
          <p:txBody>
            <a:bodyPr/>
            <a:lstStyle/>
            <a:p>
              <a:endParaRPr lang="pt-BR"/>
            </a:p>
          </p:txBody>
        </p:sp>
        <p:sp>
          <p:nvSpPr>
            <p:cNvPr id="400722" name="Freeform 1362"/>
            <p:cNvSpPr>
              <a:spLocks/>
            </p:cNvSpPr>
            <p:nvPr/>
          </p:nvSpPr>
          <p:spPr bwMode="auto">
            <a:xfrm>
              <a:off x="2045" y="2279"/>
              <a:ext cx="23" cy="33"/>
            </a:xfrm>
            <a:custGeom>
              <a:avLst/>
              <a:gdLst/>
              <a:ahLst/>
              <a:cxnLst>
                <a:cxn ang="0">
                  <a:pos x="7" y="42"/>
                </a:cxn>
                <a:cxn ang="0">
                  <a:pos x="2" y="53"/>
                </a:cxn>
                <a:cxn ang="0">
                  <a:pos x="9" y="55"/>
                </a:cxn>
                <a:cxn ang="0">
                  <a:pos x="15" y="55"/>
                </a:cxn>
                <a:cxn ang="0">
                  <a:pos x="21" y="55"/>
                </a:cxn>
                <a:cxn ang="0">
                  <a:pos x="25" y="52"/>
                </a:cxn>
                <a:cxn ang="0">
                  <a:pos x="32" y="46"/>
                </a:cxn>
                <a:cxn ang="0">
                  <a:pos x="38" y="36"/>
                </a:cxn>
                <a:cxn ang="0">
                  <a:pos x="40" y="27"/>
                </a:cxn>
                <a:cxn ang="0">
                  <a:pos x="38" y="17"/>
                </a:cxn>
                <a:cxn ang="0">
                  <a:pos x="36" y="11"/>
                </a:cxn>
                <a:cxn ang="0">
                  <a:pos x="32" y="5"/>
                </a:cxn>
                <a:cxn ang="0">
                  <a:pos x="28" y="4"/>
                </a:cxn>
                <a:cxn ang="0">
                  <a:pos x="23" y="0"/>
                </a:cxn>
                <a:cxn ang="0">
                  <a:pos x="17" y="11"/>
                </a:cxn>
                <a:cxn ang="0">
                  <a:pos x="21" y="13"/>
                </a:cxn>
                <a:cxn ang="0">
                  <a:pos x="25" y="15"/>
                </a:cxn>
                <a:cxn ang="0">
                  <a:pos x="27" y="17"/>
                </a:cxn>
                <a:cxn ang="0">
                  <a:pos x="27" y="19"/>
                </a:cxn>
                <a:cxn ang="0">
                  <a:pos x="28" y="27"/>
                </a:cxn>
                <a:cxn ang="0">
                  <a:pos x="27" y="32"/>
                </a:cxn>
                <a:cxn ang="0">
                  <a:pos x="25" y="38"/>
                </a:cxn>
                <a:cxn ang="0">
                  <a:pos x="19" y="42"/>
                </a:cxn>
                <a:cxn ang="0">
                  <a:pos x="17" y="44"/>
                </a:cxn>
                <a:cxn ang="0">
                  <a:pos x="13" y="44"/>
                </a:cxn>
                <a:cxn ang="0">
                  <a:pos x="9" y="44"/>
                </a:cxn>
                <a:cxn ang="0">
                  <a:pos x="5" y="42"/>
                </a:cxn>
                <a:cxn ang="0">
                  <a:pos x="2" y="53"/>
                </a:cxn>
                <a:cxn ang="0">
                  <a:pos x="5" y="42"/>
                </a:cxn>
                <a:cxn ang="0">
                  <a:pos x="2" y="42"/>
                </a:cxn>
                <a:cxn ang="0">
                  <a:pos x="0" y="46"/>
                </a:cxn>
                <a:cxn ang="0">
                  <a:pos x="0" y="50"/>
                </a:cxn>
                <a:cxn ang="0">
                  <a:pos x="2" y="53"/>
                </a:cxn>
                <a:cxn ang="0">
                  <a:pos x="7" y="42"/>
                </a:cxn>
              </a:cxnLst>
              <a:rect l="0" t="0" r="r" b="b"/>
              <a:pathLst>
                <a:path w="40" h="55">
                  <a:moveTo>
                    <a:pt x="7" y="42"/>
                  </a:moveTo>
                  <a:lnTo>
                    <a:pt x="2" y="53"/>
                  </a:lnTo>
                  <a:lnTo>
                    <a:pt x="9" y="55"/>
                  </a:lnTo>
                  <a:lnTo>
                    <a:pt x="15" y="55"/>
                  </a:lnTo>
                  <a:lnTo>
                    <a:pt x="21" y="55"/>
                  </a:lnTo>
                  <a:lnTo>
                    <a:pt x="25" y="52"/>
                  </a:lnTo>
                  <a:lnTo>
                    <a:pt x="32" y="46"/>
                  </a:lnTo>
                  <a:lnTo>
                    <a:pt x="38" y="36"/>
                  </a:lnTo>
                  <a:lnTo>
                    <a:pt x="40" y="27"/>
                  </a:lnTo>
                  <a:lnTo>
                    <a:pt x="38" y="17"/>
                  </a:lnTo>
                  <a:lnTo>
                    <a:pt x="36" y="11"/>
                  </a:lnTo>
                  <a:lnTo>
                    <a:pt x="32" y="5"/>
                  </a:lnTo>
                  <a:lnTo>
                    <a:pt x="28" y="4"/>
                  </a:lnTo>
                  <a:lnTo>
                    <a:pt x="23" y="0"/>
                  </a:lnTo>
                  <a:lnTo>
                    <a:pt x="17" y="11"/>
                  </a:lnTo>
                  <a:lnTo>
                    <a:pt x="21" y="13"/>
                  </a:lnTo>
                  <a:lnTo>
                    <a:pt x="25" y="15"/>
                  </a:lnTo>
                  <a:lnTo>
                    <a:pt x="27" y="17"/>
                  </a:lnTo>
                  <a:lnTo>
                    <a:pt x="27" y="19"/>
                  </a:lnTo>
                  <a:lnTo>
                    <a:pt x="28" y="27"/>
                  </a:lnTo>
                  <a:lnTo>
                    <a:pt x="27" y="32"/>
                  </a:lnTo>
                  <a:lnTo>
                    <a:pt x="25" y="38"/>
                  </a:lnTo>
                  <a:lnTo>
                    <a:pt x="19" y="42"/>
                  </a:lnTo>
                  <a:lnTo>
                    <a:pt x="17" y="44"/>
                  </a:lnTo>
                  <a:lnTo>
                    <a:pt x="13" y="44"/>
                  </a:lnTo>
                  <a:lnTo>
                    <a:pt x="9" y="44"/>
                  </a:lnTo>
                  <a:lnTo>
                    <a:pt x="5" y="42"/>
                  </a:lnTo>
                  <a:lnTo>
                    <a:pt x="2" y="53"/>
                  </a:lnTo>
                  <a:lnTo>
                    <a:pt x="5" y="42"/>
                  </a:lnTo>
                  <a:lnTo>
                    <a:pt x="2" y="42"/>
                  </a:lnTo>
                  <a:lnTo>
                    <a:pt x="0" y="46"/>
                  </a:lnTo>
                  <a:lnTo>
                    <a:pt x="0" y="50"/>
                  </a:lnTo>
                  <a:lnTo>
                    <a:pt x="2" y="53"/>
                  </a:lnTo>
                  <a:lnTo>
                    <a:pt x="7" y="42"/>
                  </a:lnTo>
                  <a:close/>
                </a:path>
              </a:pathLst>
            </a:custGeom>
            <a:solidFill>
              <a:srgbClr val="FFF500"/>
            </a:solidFill>
            <a:ln w="9525">
              <a:noFill/>
              <a:round/>
              <a:headEnd/>
              <a:tailEnd/>
            </a:ln>
          </p:spPr>
          <p:txBody>
            <a:bodyPr/>
            <a:lstStyle/>
            <a:p>
              <a:endParaRPr lang="pt-BR"/>
            </a:p>
          </p:txBody>
        </p:sp>
        <p:sp>
          <p:nvSpPr>
            <p:cNvPr id="400723" name="Freeform 1363"/>
            <p:cNvSpPr>
              <a:spLocks/>
            </p:cNvSpPr>
            <p:nvPr/>
          </p:nvSpPr>
          <p:spPr bwMode="auto">
            <a:xfrm>
              <a:off x="2035" y="2305"/>
              <a:ext cx="25" cy="32"/>
            </a:xfrm>
            <a:custGeom>
              <a:avLst/>
              <a:gdLst/>
              <a:ahLst/>
              <a:cxnLst>
                <a:cxn ang="0">
                  <a:pos x="6" y="40"/>
                </a:cxn>
                <a:cxn ang="0">
                  <a:pos x="2" y="52"/>
                </a:cxn>
                <a:cxn ang="0">
                  <a:pos x="14" y="54"/>
                </a:cxn>
                <a:cxn ang="0">
                  <a:pos x="25" y="52"/>
                </a:cxn>
                <a:cxn ang="0">
                  <a:pos x="33" y="46"/>
                </a:cxn>
                <a:cxn ang="0">
                  <a:pos x="39" y="36"/>
                </a:cxn>
                <a:cxn ang="0">
                  <a:pos x="41" y="27"/>
                </a:cxn>
                <a:cxn ang="0">
                  <a:pos x="39" y="17"/>
                </a:cxn>
                <a:cxn ang="0">
                  <a:pos x="33" y="8"/>
                </a:cxn>
                <a:cxn ang="0">
                  <a:pos x="23" y="0"/>
                </a:cxn>
                <a:cxn ang="0">
                  <a:pos x="18" y="11"/>
                </a:cxn>
                <a:cxn ang="0">
                  <a:pos x="25" y="15"/>
                </a:cxn>
                <a:cxn ang="0">
                  <a:pos x="27" y="21"/>
                </a:cxn>
                <a:cxn ang="0">
                  <a:pos x="29" y="27"/>
                </a:cxn>
                <a:cxn ang="0">
                  <a:pos x="27" y="33"/>
                </a:cxn>
                <a:cxn ang="0">
                  <a:pos x="25" y="38"/>
                </a:cxn>
                <a:cxn ang="0">
                  <a:pos x="19" y="40"/>
                </a:cxn>
                <a:cxn ang="0">
                  <a:pos x="14" y="42"/>
                </a:cxn>
                <a:cxn ang="0">
                  <a:pos x="6" y="40"/>
                </a:cxn>
                <a:cxn ang="0">
                  <a:pos x="2" y="52"/>
                </a:cxn>
                <a:cxn ang="0">
                  <a:pos x="6" y="40"/>
                </a:cxn>
                <a:cxn ang="0">
                  <a:pos x="2" y="42"/>
                </a:cxn>
                <a:cxn ang="0">
                  <a:pos x="0" y="44"/>
                </a:cxn>
                <a:cxn ang="0">
                  <a:pos x="0" y="48"/>
                </a:cxn>
                <a:cxn ang="0">
                  <a:pos x="2" y="52"/>
                </a:cxn>
                <a:cxn ang="0">
                  <a:pos x="6" y="40"/>
                </a:cxn>
              </a:cxnLst>
              <a:rect l="0" t="0" r="r" b="b"/>
              <a:pathLst>
                <a:path w="41" h="54">
                  <a:moveTo>
                    <a:pt x="6" y="40"/>
                  </a:moveTo>
                  <a:lnTo>
                    <a:pt x="2" y="52"/>
                  </a:lnTo>
                  <a:lnTo>
                    <a:pt x="14" y="54"/>
                  </a:lnTo>
                  <a:lnTo>
                    <a:pt x="25" y="52"/>
                  </a:lnTo>
                  <a:lnTo>
                    <a:pt x="33" y="46"/>
                  </a:lnTo>
                  <a:lnTo>
                    <a:pt x="39" y="36"/>
                  </a:lnTo>
                  <a:lnTo>
                    <a:pt x="41" y="27"/>
                  </a:lnTo>
                  <a:lnTo>
                    <a:pt x="39" y="17"/>
                  </a:lnTo>
                  <a:lnTo>
                    <a:pt x="33" y="8"/>
                  </a:lnTo>
                  <a:lnTo>
                    <a:pt x="23" y="0"/>
                  </a:lnTo>
                  <a:lnTo>
                    <a:pt x="18" y="11"/>
                  </a:lnTo>
                  <a:lnTo>
                    <a:pt x="25" y="15"/>
                  </a:lnTo>
                  <a:lnTo>
                    <a:pt x="27" y="21"/>
                  </a:lnTo>
                  <a:lnTo>
                    <a:pt x="29" y="27"/>
                  </a:lnTo>
                  <a:lnTo>
                    <a:pt x="27" y="33"/>
                  </a:lnTo>
                  <a:lnTo>
                    <a:pt x="25" y="38"/>
                  </a:lnTo>
                  <a:lnTo>
                    <a:pt x="19" y="40"/>
                  </a:lnTo>
                  <a:lnTo>
                    <a:pt x="14" y="42"/>
                  </a:lnTo>
                  <a:lnTo>
                    <a:pt x="6" y="40"/>
                  </a:lnTo>
                  <a:lnTo>
                    <a:pt x="2" y="52"/>
                  </a:lnTo>
                  <a:lnTo>
                    <a:pt x="6" y="40"/>
                  </a:lnTo>
                  <a:lnTo>
                    <a:pt x="2" y="42"/>
                  </a:lnTo>
                  <a:lnTo>
                    <a:pt x="0" y="44"/>
                  </a:lnTo>
                  <a:lnTo>
                    <a:pt x="0" y="48"/>
                  </a:lnTo>
                  <a:lnTo>
                    <a:pt x="2" y="52"/>
                  </a:lnTo>
                  <a:lnTo>
                    <a:pt x="6" y="40"/>
                  </a:lnTo>
                  <a:close/>
                </a:path>
              </a:pathLst>
            </a:custGeom>
            <a:solidFill>
              <a:srgbClr val="FFF500"/>
            </a:solidFill>
            <a:ln w="9525">
              <a:noFill/>
              <a:round/>
              <a:headEnd/>
              <a:tailEnd/>
            </a:ln>
          </p:spPr>
          <p:txBody>
            <a:bodyPr/>
            <a:lstStyle/>
            <a:p>
              <a:endParaRPr lang="pt-BR"/>
            </a:p>
          </p:txBody>
        </p:sp>
        <p:sp>
          <p:nvSpPr>
            <p:cNvPr id="400724" name="Freeform 1364"/>
            <p:cNvSpPr>
              <a:spLocks/>
            </p:cNvSpPr>
            <p:nvPr/>
          </p:nvSpPr>
          <p:spPr bwMode="auto">
            <a:xfrm>
              <a:off x="2025" y="2329"/>
              <a:ext cx="26" cy="32"/>
            </a:xfrm>
            <a:custGeom>
              <a:avLst/>
              <a:gdLst/>
              <a:ahLst/>
              <a:cxnLst>
                <a:cxn ang="0">
                  <a:pos x="8" y="42"/>
                </a:cxn>
                <a:cxn ang="0">
                  <a:pos x="4" y="52"/>
                </a:cxn>
                <a:cxn ang="0">
                  <a:pos x="10" y="54"/>
                </a:cxn>
                <a:cxn ang="0">
                  <a:pos x="15" y="54"/>
                </a:cxn>
                <a:cxn ang="0">
                  <a:pos x="21" y="54"/>
                </a:cxn>
                <a:cxn ang="0">
                  <a:pos x="27" y="52"/>
                </a:cxn>
                <a:cxn ang="0">
                  <a:pos x="35" y="46"/>
                </a:cxn>
                <a:cxn ang="0">
                  <a:pos x="40" y="37"/>
                </a:cxn>
                <a:cxn ang="0">
                  <a:pos x="42" y="27"/>
                </a:cxn>
                <a:cxn ang="0">
                  <a:pos x="40" y="17"/>
                </a:cxn>
                <a:cxn ang="0">
                  <a:pos x="38" y="12"/>
                </a:cxn>
                <a:cxn ang="0">
                  <a:pos x="35" y="8"/>
                </a:cxn>
                <a:cxn ang="0">
                  <a:pos x="29" y="4"/>
                </a:cxn>
                <a:cxn ang="0">
                  <a:pos x="23" y="0"/>
                </a:cxn>
                <a:cxn ang="0">
                  <a:pos x="19" y="12"/>
                </a:cxn>
                <a:cxn ang="0">
                  <a:pos x="23" y="14"/>
                </a:cxn>
                <a:cxn ang="0">
                  <a:pos x="27" y="16"/>
                </a:cxn>
                <a:cxn ang="0">
                  <a:pos x="29" y="17"/>
                </a:cxn>
                <a:cxn ang="0">
                  <a:pos x="29" y="21"/>
                </a:cxn>
                <a:cxn ang="0">
                  <a:pos x="31" y="27"/>
                </a:cxn>
                <a:cxn ang="0">
                  <a:pos x="29" y="33"/>
                </a:cxn>
                <a:cxn ang="0">
                  <a:pos x="27" y="39"/>
                </a:cxn>
                <a:cxn ang="0">
                  <a:pos x="21" y="42"/>
                </a:cxn>
                <a:cxn ang="0">
                  <a:pos x="19" y="42"/>
                </a:cxn>
                <a:cxn ang="0">
                  <a:pos x="15" y="42"/>
                </a:cxn>
                <a:cxn ang="0">
                  <a:pos x="12" y="42"/>
                </a:cxn>
                <a:cxn ang="0">
                  <a:pos x="8" y="42"/>
                </a:cxn>
                <a:cxn ang="0">
                  <a:pos x="4" y="52"/>
                </a:cxn>
                <a:cxn ang="0">
                  <a:pos x="8" y="42"/>
                </a:cxn>
                <a:cxn ang="0">
                  <a:pos x="4" y="42"/>
                </a:cxn>
                <a:cxn ang="0">
                  <a:pos x="2" y="44"/>
                </a:cxn>
                <a:cxn ang="0">
                  <a:pos x="0" y="48"/>
                </a:cxn>
                <a:cxn ang="0">
                  <a:pos x="4" y="52"/>
                </a:cxn>
                <a:cxn ang="0">
                  <a:pos x="8" y="42"/>
                </a:cxn>
              </a:cxnLst>
              <a:rect l="0" t="0" r="r" b="b"/>
              <a:pathLst>
                <a:path w="42" h="54">
                  <a:moveTo>
                    <a:pt x="8" y="42"/>
                  </a:moveTo>
                  <a:lnTo>
                    <a:pt x="4" y="52"/>
                  </a:lnTo>
                  <a:lnTo>
                    <a:pt x="10" y="54"/>
                  </a:lnTo>
                  <a:lnTo>
                    <a:pt x="15" y="54"/>
                  </a:lnTo>
                  <a:lnTo>
                    <a:pt x="21" y="54"/>
                  </a:lnTo>
                  <a:lnTo>
                    <a:pt x="27" y="52"/>
                  </a:lnTo>
                  <a:lnTo>
                    <a:pt x="35" y="46"/>
                  </a:lnTo>
                  <a:lnTo>
                    <a:pt x="40" y="37"/>
                  </a:lnTo>
                  <a:lnTo>
                    <a:pt x="42" y="27"/>
                  </a:lnTo>
                  <a:lnTo>
                    <a:pt x="40" y="17"/>
                  </a:lnTo>
                  <a:lnTo>
                    <a:pt x="38" y="12"/>
                  </a:lnTo>
                  <a:lnTo>
                    <a:pt x="35" y="8"/>
                  </a:lnTo>
                  <a:lnTo>
                    <a:pt x="29" y="4"/>
                  </a:lnTo>
                  <a:lnTo>
                    <a:pt x="23" y="0"/>
                  </a:lnTo>
                  <a:lnTo>
                    <a:pt x="19" y="12"/>
                  </a:lnTo>
                  <a:lnTo>
                    <a:pt x="23" y="14"/>
                  </a:lnTo>
                  <a:lnTo>
                    <a:pt x="27" y="16"/>
                  </a:lnTo>
                  <a:lnTo>
                    <a:pt x="29" y="17"/>
                  </a:lnTo>
                  <a:lnTo>
                    <a:pt x="29" y="21"/>
                  </a:lnTo>
                  <a:lnTo>
                    <a:pt x="31" y="27"/>
                  </a:lnTo>
                  <a:lnTo>
                    <a:pt x="29" y="33"/>
                  </a:lnTo>
                  <a:lnTo>
                    <a:pt x="27" y="39"/>
                  </a:lnTo>
                  <a:lnTo>
                    <a:pt x="21" y="42"/>
                  </a:lnTo>
                  <a:lnTo>
                    <a:pt x="19" y="42"/>
                  </a:lnTo>
                  <a:lnTo>
                    <a:pt x="15" y="42"/>
                  </a:lnTo>
                  <a:lnTo>
                    <a:pt x="12" y="42"/>
                  </a:lnTo>
                  <a:lnTo>
                    <a:pt x="8" y="42"/>
                  </a:lnTo>
                  <a:lnTo>
                    <a:pt x="4" y="52"/>
                  </a:lnTo>
                  <a:lnTo>
                    <a:pt x="8" y="42"/>
                  </a:lnTo>
                  <a:lnTo>
                    <a:pt x="4" y="42"/>
                  </a:lnTo>
                  <a:lnTo>
                    <a:pt x="2" y="44"/>
                  </a:lnTo>
                  <a:lnTo>
                    <a:pt x="0" y="48"/>
                  </a:lnTo>
                  <a:lnTo>
                    <a:pt x="4" y="52"/>
                  </a:lnTo>
                  <a:lnTo>
                    <a:pt x="8" y="42"/>
                  </a:lnTo>
                  <a:close/>
                </a:path>
              </a:pathLst>
            </a:custGeom>
            <a:solidFill>
              <a:srgbClr val="FFF500"/>
            </a:solidFill>
            <a:ln w="9525">
              <a:noFill/>
              <a:round/>
              <a:headEnd/>
              <a:tailEnd/>
            </a:ln>
          </p:spPr>
          <p:txBody>
            <a:bodyPr/>
            <a:lstStyle/>
            <a:p>
              <a:endParaRPr lang="pt-BR"/>
            </a:p>
          </p:txBody>
        </p:sp>
        <p:sp>
          <p:nvSpPr>
            <p:cNvPr id="400725" name="Freeform 1365"/>
            <p:cNvSpPr>
              <a:spLocks/>
            </p:cNvSpPr>
            <p:nvPr/>
          </p:nvSpPr>
          <p:spPr bwMode="auto">
            <a:xfrm>
              <a:off x="2017" y="2354"/>
              <a:ext cx="24" cy="31"/>
            </a:xfrm>
            <a:custGeom>
              <a:avLst/>
              <a:gdLst/>
              <a:ahLst/>
              <a:cxnLst>
                <a:cxn ang="0">
                  <a:pos x="7" y="39"/>
                </a:cxn>
                <a:cxn ang="0">
                  <a:pos x="1" y="50"/>
                </a:cxn>
                <a:cxn ang="0">
                  <a:pos x="13" y="52"/>
                </a:cxn>
                <a:cxn ang="0">
                  <a:pos x="25" y="50"/>
                </a:cxn>
                <a:cxn ang="0">
                  <a:pos x="32" y="45"/>
                </a:cxn>
                <a:cxn ang="0">
                  <a:pos x="38" y="35"/>
                </a:cxn>
                <a:cxn ang="0">
                  <a:pos x="40" y="25"/>
                </a:cxn>
                <a:cxn ang="0">
                  <a:pos x="38" y="16"/>
                </a:cxn>
                <a:cxn ang="0">
                  <a:pos x="32" y="6"/>
                </a:cxn>
                <a:cxn ang="0">
                  <a:pos x="21" y="0"/>
                </a:cxn>
                <a:cxn ang="0">
                  <a:pos x="17" y="10"/>
                </a:cxn>
                <a:cxn ang="0">
                  <a:pos x="25" y="14"/>
                </a:cxn>
                <a:cxn ang="0">
                  <a:pos x="26" y="20"/>
                </a:cxn>
                <a:cxn ang="0">
                  <a:pos x="28" y="25"/>
                </a:cxn>
                <a:cxn ang="0">
                  <a:pos x="26" y="31"/>
                </a:cxn>
                <a:cxn ang="0">
                  <a:pos x="25" y="37"/>
                </a:cxn>
                <a:cxn ang="0">
                  <a:pos x="19" y="39"/>
                </a:cxn>
                <a:cxn ang="0">
                  <a:pos x="13" y="41"/>
                </a:cxn>
                <a:cxn ang="0">
                  <a:pos x="7" y="39"/>
                </a:cxn>
                <a:cxn ang="0">
                  <a:pos x="1" y="50"/>
                </a:cxn>
                <a:cxn ang="0">
                  <a:pos x="7" y="39"/>
                </a:cxn>
                <a:cxn ang="0">
                  <a:pos x="1" y="39"/>
                </a:cxn>
                <a:cxn ang="0">
                  <a:pos x="0" y="43"/>
                </a:cxn>
                <a:cxn ang="0">
                  <a:pos x="0" y="46"/>
                </a:cxn>
                <a:cxn ang="0">
                  <a:pos x="1" y="50"/>
                </a:cxn>
                <a:cxn ang="0">
                  <a:pos x="7" y="39"/>
                </a:cxn>
              </a:cxnLst>
              <a:rect l="0" t="0" r="r" b="b"/>
              <a:pathLst>
                <a:path w="40" h="52">
                  <a:moveTo>
                    <a:pt x="7" y="39"/>
                  </a:moveTo>
                  <a:lnTo>
                    <a:pt x="1" y="50"/>
                  </a:lnTo>
                  <a:lnTo>
                    <a:pt x="13" y="52"/>
                  </a:lnTo>
                  <a:lnTo>
                    <a:pt x="25" y="50"/>
                  </a:lnTo>
                  <a:lnTo>
                    <a:pt x="32" y="45"/>
                  </a:lnTo>
                  <a:lnTo>
                    <a:pt x="38" y="35"/>
                  </a:lnTo>
                  <a:lnTo>
                    <a:pt x="40" y="25"/>
                  </a:lnTo>
                  <a:lnTo>
                    <a:pt x="38" y="16"/>
                  </a:lnTo>
                  <a:lnTo>
                    <a:pt x="32" y="6"/>
                  </a:lnTo>
                  <a:lnTo>
                    <a:pt x="21" y="0"/>
                  </a:lnTo>
                  <a:lnTo>
                    <a:pt x="17" y="10"/>
                  </a:lnTo>
                  <a:lnTo>
                    <a:pt x="25" y="14"/>
                  </a:lnTo>
                  <a:lnTo>
                    <a:pt x="26" y="20"/>
                  </a:lnTo>
                  <a:lnTo>
                    <a:pt x="28" y="25"/>
                  </a:lnTo>
                  <a:lnTo>
                    <a:pt x="26" y="31"/>
                  </a:lnTo>
                  <a:lnTo>
                    <a:pt x="25" y="37"/>
                  </a:lnTo>
                  <a:lnTo>
                    <a:pt x="19" y="39"/>
                  </a:lnTo>
                  <a:lnTo>
                    <a:pt x="13" y="41"/>
                  </a:lnTo>
                  <a:lnTo>
                    <a:pt x="7" y="39"/>
                  </a:lnTo>
                  <a:lnTo>
                    <a:pt x="1" y="50"/>
                  </a:lnTo>
                  <a:lnTo>
                    <a:pt x="7" y="39"/>
                  </a:lnTo>
                  <a:lnTo>
                    <a:pt x="1" y="39"/>
                  </a:lnTo>
                  <a:lnTo>
                    <a:pt x="0" y="43"/>
                  </a:lnTo>
                  <a:lnTo>
                    <a:pt x="0" y="46"/>
                  </a:lnTo>
                  <a:lnTo>
                    <a:pt x="1" y="50"/>
                  </a:lnTo>
                  <a:lnTo>
                    <a:pt x="7" y="39"/>
                  </a:lnTo>
                  <a:close/>
                </a:path>
              </a:pathLst>
            </a:custGeom>
            <a:solidFill>
              <a:srgbClr val="FFF500"/>
            </a:solidFill>
            <a:ln w="9525">
              <a:noFill/>
              <a:round/>
              <a:headEnd/>
              <a:tailEnd/>
            </a:ln>
          </p:spPr>
          <p:txBody>
            <a:bodyPr/>
            <a:lstStyle/>
            <a:p>
              <a:endParaRPr lang="pt-BR"/>
            </a:p>
          </p:txBody>
        </p:sp>
        <p:sp>
          <p:nvSpPr>
            <p:cNvPr id="400726" name="Freeform 1366"/>
            <p:cNvSpPr>
              <a:spLocks/>
            </p:cNvSpPr>
            <p:nvPr/>
          </p:nvSpPr>
          <p:spPr bwMode="auto">
            <a:xfrm>
              <a:off x="2008" y="2377"/>
              <a:ext cx="23" cy="31"/>
            </a:xfrm>
            <a:custGeom>
              <a:avLst/>
              <a:gdLst/>
              <a:ahLst/>
              <a:cxnLst>
                <a:cxn ang="0">
                  <a:pos x="0" y="52"/>
                </a:cxn>
                <a:cxn ang="0">
                  <a:pos x="6" y="53"/>
                </a:cxn>
                <a:cxn ang="0">
                  <a:pos x="12" y="53"/>
                </a:cxn>
                <a:cxn ang="0">
                  <a:pos x="17" y="53"/>
                </a:cxn>
                <a:cxn ang="0">
                  <a:pos x="23" y="52"/>
                </a:cxn>
                <a:cxn ang="0">
                  <a:pos x="31" y="46"/>
                </a:cxn>
                <a:cxn ang="0">
                  <a:pos x="37" y="36"/>
                </a:cxn>
                <a:cxn ang="0">
                  <a:pos x="39" y="27"/>
                </a:cxn>
                <a:cxn ang="0">
                  <a:pos x="39" y="17"/>
                </a:cxn>
                <a:cxn ang="0">
                  <a:pos x="37" y="11"/>
                </a:cxn>
                <a:cxn ang="0">
                  <a:pos x="33" y="7"/>
                </a:cxn>
                <a:cxn ang="0">
                  <a:pos x="27" y="4"/>
                </a:cxn>
                <a:cxn ang="0">
                  <a:pos x="23" y="0"/>
                </a:cxn>
                <a:cxn ang="0">
                  <a:pos x="17" y="11"/>
                </a:cxn>
                <a:cxn ang="0">
                  <a:pos x="21" y="13"/>
                </a:cxn>
                <a:cxn ang="0">
                  <a:pos x="25" y="15"/>
                </a:cxn>
                <a:cxn ang="0">
                  <a:pos x="25" y="17"/>
                </a:cxn>
                <a:cxn ang="0">
                  <a:pos x="27" y="19"/>
                </a:cxn>
                <a:cxn ang="0">
                  <a:pos x="29" y="27"/>
                </a:cxn>
                <a:cxn ang="0">
                  <a:pos x="27" y="32"/>
                </a:cxn>
                <a:cxn ang="0">
                  <a:pos x="23" y="38"/>
                </a:cxn>
                <a:cxn ang="0">
                  <a:pos x="17" y="42"/>
                </a:cxn>
                <a:cxn ang="0">
                  <a:pos x="16" y="42"/>
                </a:cxn>
                <a:cxn ang="0">
                  <a:pos x="12" y="42"/>
                </a:cxn>
                <a:cxn ang="0">
                  <a:pos x="8" y="42"/>
                </a:cxn>
                <a:cxn ang="0">
                  <a:pos x="4" y="40"/>
                </a:cxn>
                <a:cxn ang="0">
                  <a:pos x="0" y="52"/>
                </a:cxn>
              </a:cxnLst>
              <a:rect l="0" t="0" r="r" b="b"/>
              <a:pathLst>
                <a:path w="39" h="53">
                  <a:moveTo>
                    <a:pt x="0" y="52"/>
                  </a:moveTo>
                  <a:lnTo>
                    <a:pt x="6" y="53"/>
                  </a:lnTo>
                  <a:lnTo>
                    <a:pt x="12" y="53"/>
                  </a:lnTo>
                  <a:lnTo>
                    <a:pt x="17" y="53"/>
                  </a:lnTo>
                  <a:lnTo>
                    <a:pt x="23" y="52"/>
                  </a:lnTo>
                  <a:lnTo>
                    <a:pt x="31" y="46"/>
                  </a:lnTo>
                  <a:lnTo>
                    <a:pt x="37" y="36"/>
                  </a:lnTo>
                  <a:lnTo>
                    <a:pt x="39" y="27"/>
                  </a:lnTo>
                  <a:lnTo>
                    <a:pt x="39" y="17"/>
                  </a:lnTo>
                  <a:lnTo>
                    <a:pt x="37" y="11"/>
                  </a:lnTo>
                  <a:lnTo>
                    <a:pt x="33" y="7"/>
                  </a:lnTo>
                  <a:lnTo>
                    <a:pt x="27" y="4"/>
                  </a:lnTo>
                  <a:lnTo>
                    <a:pt x="23" y="0"/>
                  </a:lnTo>
                  <a:lnTo>
                    <a:pt x="17" y="11"/>
                  </a:lnTo>
                  <a:lnTo>
                    <a:pt x="21" y="13"/>
                  </a:lnTo>
                  <a:lnTo>
                    <a:pt x="25" y="15"/>
                  </a:lnTo>
                  <a:lnTo>
                    <a:pt x="25" y="17"/>
                  </a:lnTo>
                  <a:lnTo>
                    <a:pt x="27" y="19"/>
                  </a:lnTo>
                  <a:lnTo>
                    <a:pt x="29" y="27"/>
                  </a:lnTo>
                  <a:lnTo>
                    <a:pt x="27" y="32"/>
                  </a:lnTo>
                  <a:lnTo>
                    <a:pt x="23" y="38"/>
                  </a:lnTo>
                  <a:lnTo>
                    <a:pt x="17" y="42"/>
                  </a:lnTo>
                  <a:lnTo>
                    <a:pt x="16" y="42"/>
                  </a:lnTo>
                  <a:lnTo>
                    <a:pt x="12" y="42"/>
                  </a:lnTo>
                  <a:lnTo>
                    <a:pt x="8" y="42"/>
                  </a:lnTo>
                  <a:lnTo>
                    <a:pt x="4" y="40"/>
                  </a:lnTo>
                  <a:lnTo>
                    <a:pt x="0" y="52"/>
                  </a:lnTo>
                  <a:close/>
                </a:path>
              </a:pathLst>
            </a:custGeom>
            <a:solidFill>
              <a:srgbClr val="FFF500"/>
            </a:solidFill>
            <a:ln w="9525">
              <a:noFill/>
              <a:round/>
              <a:headEnd/>
              <a:tailEnd/>
            </a:ln>
          </p:spPr>
          <p:txBody>
            <a:bodyPr/>
            <a:lstStyle/>
            <a:p>
              <a:endParaRPr lang="pt-BR"/>
            </a:p>
          </p:txBody>
        </p:sp>
        <p:sp>
          <p:nvSpPr>
            <p:cNvPr id="400727" name="Freeform 1367"/>
            <p:cNvSpPr>
              <a:spLocks/>
            </p:cNvSpPr>
            <p:nvPr/>
          </p:nvSpPr>
          <p:spPr bwMode="auto">
            <a:xfrm>
              <a:off x="2006" y="2401"/>
              <a:ext cx="5" cy="7"/>
            </a:xfrm>
            <a:custGeom>
              <a:avLst/>
              <a:gdLst/>
              <a:ahLst/>
              <a:cxnLst>
                <a:cxn ang="0">
                  <a:pos x="8" y="0"/>
                </a:cxn>
                <a:cxn ang="0">
                  <a:pos x="2" y="2"/>
                </a:cxn>
                <a:cxn ang="0">
                  <a:pos x="0" y="4"/>
                </a:cxn>
                <a:cxn ang="0">
                  <a:pos x="0" y="8"/>
                </a:cxn>
                <a:cxn ang="0">
                  <a:pos x="4" y="12"/>
                </a:cxn>
                <a:cxn ang="0">
                  <a:pos x="8" y="0"/>
                </a:cxn>
              </a:cxnLst>
              <a:rect l="0" t="0" r="r" b="b"/>
              <a:pathLst>
                <a:path w="8" h="12">
                  <a:moveTo>
                    <a:pt x="8" y="0"/>
                  </a:moveTo>
                  <a:lnTo>
                    <a:pt x="2" y="2"/>
                  </a:lnTo>
                  <a:lnTo>
                    <a:pt x="0" y="4"/>
                  </a:lnTo>
                  <a:lnTo>
                    <a:pt x="0" y="8"/>
                  </a:lnTo>
                  <a:lnTo>
                    <a:pt x="4" y="12"/>
                  </a:lnTo>
                  <a:lnTo>
                    <a:pt x="8" y="0"/>
                  </a:lnTo>
                  <a:close/>
                </a:path>
              </a:pathLst>
            </a:custGeom>
            <a:solidFill>
              <a:srgbClr val="FFF500"/>
            </a:solidFill>
            <a:ln w="9525">
              <a:noFill/>
              <a:round/>
              <a:headEnd/>
              <a:tailEnd/>
            </a:ln>
          </p:spPr>
          <p:txBody>
            <a:bodyPr/>
            <a:lstStyle/>
            <a:p>
              <a:endParaRPr lang="pt-BR"/>
            </a:p>
          </p:txBody>
        </p:sp>
        <p:sp>
          <p:nvSpPr>
            <p:cNvPr id="400728" name="Freeform 1368"/>
            <p:cNvSpPr>
              <a:spLocks/>
            </p:cNvSpPr>
            <p:nvPr/>
          </p:nvSpPr>
          <p:spPr bwMode="auto">
            <a:xfrm>
              <a:off x="1887" y="2458"/>
              <a:ext cx="110" cy="114"/>
            </a:xfrm>
            <a:custGeom>
              <a:avLst/>
              <a:gdLst/>
              <a:ahLst/>
              <a:cxnLst>
                <a:cxn ang="0">
                  <a:pos x="142" y="106"/>
                </a:cxn>
                <a:cxn ang="0">
                  <a:pos x="128" y="111"/>
                </a:cxn>
                <a:cxn ang="0">
                  <a:pos x="123" y="127"/>
                </a:cxn>
                <a:cxn ang="0">
                  <a:pos x="128" y="142"/>
                </a:cxn>
                <a:cxn ang="0">
                  <a:pos x="132" y="146"/>
                </a:cxn>
                <a:cxn ang="0">
                  <a:pos x="123" y="146"/>
                </a:cxn>
                <a:cxn ang="0">
                  <a:pos x="113" y="153"/>
                </a:cxn>
                <a:cxn ang="0">
                  <a:pos x="107" y="171"/>
                </a:cxn>
                <a:cxn ang="0">
                  <a:pos x="111" y="182"/>
                </a:cxn>
                <a:cxn ang="0">
                  <a:pos x="117" y="188"/>
                </a:cxn>
                <a:cxn ang="0">
                  <a:pos x="98" y="180"/>
                </a:cxn>
                <a:cxn ang="0">
                  <a:pos x="61" y="161"/>
                </a:cxn>
                <a:cxn ang="0">
                  <a:pos x="34" y="144"/>
                </a:cxn>
                <a:cxn ang="0">
                  <a:pos x="15" y="125"/>
                </a:cxn>
                <a:cxn ang="0">
                  <a:pos x="4" y="107"/>
                </a:cxn>
                <a:cxn ang="0">
                  <a:pos x="0" y="90"/>
                </a:cxn>
                <a:cxn ang="0">
                  <a:pos x="2" y="67"/>
                </a:cxn>
                <a:cxn ang="0">
                  <a:pos x="17" y="35"/>
                </a:cxn>
                <a:cxn ang="0">
                  <a:pos x="32" y="15"/>
                </a:cxn>
                <a:cxn ang="0">
                  <a:pos x="48" y="6"/>
                </a:cxn>
                <a:cxn ang="0">
                  <a:pos x="69" y="2"/>
                </a:cxn>
                <a:cxn ang="0">
                  <a:pos x="94" y="2"/>
                </a:cxn>
                <a:cxn ang="0">
                  <a:pos x="142" y="10"/>
                </a:cxn>
                <a:cxn ang="0">
                  <a:pos x="174" y="23"/>
                </a:cxn>
                <a:cxn ang="0">
                  <a:pos x="159" y="33"/>
                </a:cxn>
                <a:cxn ang="0">
                  <a:pos x="153" y="48"/>
                </a:cxn>
                <a:cxn ang="0">
                  <a:pos x="155" y="61"/>
                </a:cxn>
                <a:cxn ang="0">
                  <a:pos x="163" y="67"/>
                </a:cxn>
                <a:cxn ang="0">
                  <a:pos x="157" y="67"/>
                </a:cxn>
                <a:cxn ang="0">
                  <a:pos x="142" y="75"/>
                </a:cxn>
                <a:cxn ang="0">
                  <a:pos x="138" y="88"/>
                </a:cxn>
                <a:cxn ang="0">
                  <a:pos x="144" y="102"/>
                </a:cxn>
              </a:cxnLst>
              <a:rect l="0" t="0" r="r" b="b"/>
              <a:pathLst>
                <a:path w="184" h="190">
                  <a:moveTo>
                    <a:pt x="151" y="107"/>
                  </a:moveTo>
                  <a:lnTo>
                    <a:pt x="142" y="106"/>
                  </a:lnTo>
                  <a:lnTo>
                    <a:pt x="134" y="107"/>
                  </a:lnTo>
                  <a:lnTo>
                    <a:pt x="128" y="111"/>
                  </a:lnTo>
                  <a:lnTo>
                    <a:pt x="125" y="119"/>
                  </a:lnTo>
                  <a:lnTo>
                    <a:pt x="123" y="127"/>
                  </a:lnTo>
                  <a:lnTo>
                    <a:pt x="125" y="134"/>
                  </a:lnTo>
                  <a:lnTo>
                    <a:pt x="128" y="142"/>
                  </a:lnTo>
                  <a:lnTo>
                    <a:pt x="138" y="146"/>
                  </a:lnTo>
                  <a:lnTo>
                    <a:pt x="132" y="146"/>
                  </a:lnTo>
                  <a:lnTo>
                    <a:pt x="126" y="146"/>
                  </a:lnTo>
                  <a:lnTo>
                    <a:pt x="123" y="146"/>
                  </a:lnTo>
                  <a:lnTo>
                    <a:pt x="119" y="148"/>
                  </a:lnTo>
                  <a:lnTo>
                    <a:pt x="113" y="153"/>
                  </a:lnTo>
                  <a:lnTo>
                    <a:pt x="109" y="161"/>
                  </a:lnTo>
                  <a:lnTo>
                    <a:pt x="107" y="171"/>
                  </a:lnTo>
                  <a:lnTo>
                    <a:pt x="109" y="178"/>
                  </a:lnTo>
                  <a:lnTo>
                    <a:pt x="111" y="182"/>
                  </a:lnTo>
                  <a:lnTo>
                    <a:pt x="113" y="184"/>
                  </a:lnTo>
                  <a:lnTo>
                    <a:pt x="117" y="188"/>
                  </a:lnTo>
                  <a:lnTo>
                    <a:pt x="121" y="190"/>
                  </a:lnTo>
                  <a:lnTo>
                    <a:pt x="98" y="180"/>
                  </a:lnTo>
                  <a:lnTo>
                    <a:pt x="78" y="171"/>
                  </a:lnTo>
                  <a:lnTo>
                    <a:pt x="61" y="161"/>
                  </a:lnTo>
                  <a:lnTo>
                    <a:pt x="46" y="152"/>
                  </a:lnTo>
                  <a:lnTo>
                    <a:pt x="34" y="144"/>
                  </a:lnTo>
                  <a:lnTo>
                    <a:pt x="23" y="134"/>
                  </a:lnTo>
                  <a:lnTo>
                    <a:pt x="15" y="125"/>
                  </a:lnTo>
                  <a:lnTo>
                    <a:pt x="9" y="117"/>
                  </a:lnTo>
                  <a:lnTo>
                    <a:pt x="4" y="107"/>
                  </a:lnTo>
                  <a:lnTo>
                    <a:pt x="2" y="100"/>
                  </a:lnTo>
                  <a:lnTo>
                    <a:pt x="0" y="90"/>
                  </a:lnTo>
                  <a:lnTo>
                    <a:pt x="0" y="82"/>
                  </a:lnTo>
                  <a:lnTo>
                    <a:pt x="2" y="67"/>
                  </a:lnTo>
                  <a:lnTo>
                    <a:pt x="7" y="50"/>
                  </a:lnTo>
                  <a:lnTo>
                    <a:pt x="17" y="35"/>
                  </a:lnTo>
                  <a:lnTo>
                    <a:pt x="27" y="21"/>
                  </a:lnTo>
                  <a:lnTo>
                    <a:pt x="32" y="15"/>
                  </a:lnTo>
                  <a:lnTo>
                    <a:pt x="40" y="10"/>
                  </a:lnTo>
                  <a:lnTo>
                    <a:pt x="48" y="6"/>
                  </a:lnTo>
                  <a:lnTo>
                    <a:pt x="57" y="4"/>
                  </a:lnTo>
                  <a:lnTo>
                    <a:pt x="69" y="2"/>
                  </a:lnTo>
                  <a:lnTo>
                    <a:pt x="80" y="0"/>
                  </a:lnTo>
                  <a:lnTo>
                    <a:pt x="94" y="2"/>
                  </a:lnTo>
                  <a:lnTo>
                    <a:pt x="107" y="4"/>
                  </a:lnTo>
                  <a:lnTo>
                    <a:pt x="142" y="10"/>
                  </a:lnTo>
                  <a:lnTo>
                    <a:pt x="184" y="23"/>
                  </a:lnTo>
                  <a:lnTo>
                    <a:pt x="174" y="23"/>
                  </a:lnTo>
                  <a:lnTo>
                    <a:pt x="167" y="27"/>
                  </a:lnTo>
                  <a:lnTo>
                    <a:pt x="159" y="33"/>
                  </a:lnTo>
                  <a:lnTo>
                    <a:pt x="155" y="40"/>
                  </a:lnTo>
                  <a:lnTo>
                    <a:pt x="153" y="48"/>
                  </a:lnTo>
                  <a:lnTo>
                    <a:pt x="153" y="58"/>
                  </a:lnTo>
                  <a:lnTo>
                    <a:pt x="155" y="61"/>
                  </a:lnTo>
                  <a:lnTo>
                    <a:pt x="159" y="63"/>
                  </a:lnTo>
                  <a:lnTo>
                    <a:pt x="163" y="67"/>
                  </a:lnTo>
                  <a:lnTo>
                    <a:pt x="167" y="69"/>
                  </a:lnTo>
                  <a:lnTo>
                    <a:pt x="157" y="67"/>
                  </a:lnTo>
                  <a:lnTo>
                    <a:pt x="149" y="69"/>
                  </a:lnTo>
                  <a:lnTo>
                    <a:pt x="142" y="75"/>
                  </a:lnTo>
                  <a:lnTo>
                    <a:pt x="138" y="81"/>
                  </a:lnTo>
                  <a:lnTo>
                    <a:pt x="138" y="88"/>
                  </a:lnTo>
                  <a:lnTo>
                    <a:pt x="140" y="96"/>
                  </a:lnTo>
                  <a:lnTo>
                    <a:pt x="144" y="102"/>
                  </a:lnTo>
                  <a:lnTo>
                    <a:pt x="151" y="107"/>
                  </a:lnTo>
                  <a:close/>
                </a:path>
              </a:pathLst>
            </a:custGeom>
            <a:solidFill>
              <a:srgbClr val="75C5F0"/>
            </a:solidFill>
            <a:ln w="9525">
              <a:noFill/>
              <a:round/>
              <a:headEnd/>
              <a:tailEnd/>
            </a:ln>
          </p:spPr>
          <p:txBody>
            <a:bodyPr/>
            <a:lstStyle/>
            <a:p>
              <a:endParaRPr lang="pt-BR"/>
            </a:p>
          </p:txBody>
        </p:sp>
        <p:sp>
          <p:nvSpPr>
            <p:cNvPr id="400729" name="Freeform 1369"/>
            <p:cNvSpPr>
              <a:spLocks/>
            </p:cNvSpPr>
            <p:nvPr/>
          </p:nvSpPr>
          <p:spPr bwMode="auto">
            <a:xfrm>
              <a:off x="1887" y="2458"/>
              <a:ext cx="110" cy="114"/>
            </a:xfrm>
            <a:custGeom>
              <a:avLst/>
              <a:gdLst/>
              <a:ahLst/>
              <a:cxnLst>
                <a:cxn ang="0">
                  <a:pos x="142" y="106"/>
                </a:cxn>
                <a:cxn ang="0">
                  <a:pos x="128" y="111"/>
                </a:cxn>
                <a:cxn ang="0">
                  <a:pos x="123" y="127"/>
                </a:cxn>
                <a:cxn ang="0">
                  <a:pos x="128" y="142"/>
                </a:cxn>
                <a:cxn ang="0">
                  <a:pos x="132" y="146"/>
                </a:cxn>
                <a:cxn ang="0">
                  <a:pos x="123" y="146"/>
                </a:cxn>
                <a:cxn ang="0">
                  <a:pos x="113" y="153"/>
                </a:cxn>
                <a:cxn ang="0">
                  <a:pos x="107" y="171"/>
                </a:cxn>
                <a:cxn ang="0">
                  <a:pos x="111" y="182"/>
                </a:cxn>
                <a:cxn ang="0">
                  <a:pos x="117" y="188"/>
                </a:cxn>
                <a:cxn ang="0">
                  <a:pos x="98" y="180"/>
                </a:cxn>
                <a:cxn ang="0">
                  <a:pos x="61" y="161"/>
                </a:cxn>
                <a:cxn ang="0">
                  <a:pos x="34" y="144"/>
                </a:cxn>
                <a:cxn ang="0">
                  <a:pos x="15" y="125"/>
                </a:cxn>
                <a:cxn ang="0">
                  <a:pos x="4" y="107"/>
                </a:cxn>
                <a:cxn ang="0">
                  <a:pos x="0" y="90"/>
                </a:cxn>
                <a:cxn ang="0">
                  <a:pos x="2" y="67"/>
                </a:cxn>
                <a:cxn ang="0">
                  <a:pos x="17" y="35"/>
                </a:cxn>
                <a:cxn ang="0">
                  <a:pos x="32" y="15"/>
                </a:cxn>
                <a:cxn ang="0">
                  <a:pos x="48" y="6"/>
                </a:cxn>
                <a:cxn ang="0">
                  <a:pos x="69" y="2"/>
                </a:cxn>
                <a:cxn ang="0">
                  <a:pos x="94" y="2"/>
                </a:cxn>
                <a:cxn ang="0">
                  <a:pos x="142" y="10"/>
                </a:cxn>
                <a:cxn ang="0">
                  <a:pos x="174" y="23"/>
                </a:cxn>
                <a:cxn ang="0">
                  <a:pos x="159" y="33"/>
                </a:cxn>
                <a:cxn ang="0">
                  <a:pos x="153" y="48"/>
                </a:cxn>
                <a:cxn ang="0">
                  <a:pos x="155" y="61"/>
                </a:cxn>
                <a:cxn ang="0">
                  <a:pos x="163" y="67"/>
                </a:cxn>
                <a:cxn ang="0">
                  <a:pos x="157" y="67"/>
                </a:cxn>
                <a:cxn ang="0">
                  <a:pos x="142" y="75"/>
                </a:cxn>
                <a:cxn ang="0">
                  <a:pos x="138" y="88"/>
                </a:cxn>
                <a:cxn ang="0">
                  <a:pos x="144" y="102"/>
                </a:cxn>
              </a:cxnLst>
              <a:rect l="0" t="0" r="r" b="b"/>
              <a:pathLst>
                <a:path w="184" h="190">
                  <a:moveTo>
                    <a:pt x="151" y="107"/>
                  </a:moveTo>
                  <a:lnTo>
                    <a:pt x="142" y="106"/>
                  </a:lnTo>
                  <a:lnTo>
                    <a:pt x="134" y="107"/>
                  </a:lnTo>
                  <a:lnTo>
                    <a:pt x="128" y="111"/>
                  </a:lnTo>
                  <a:lnTo>
                    <a:pt x="125" y="119"/>
                  </a:lnTo>
                  <a:lnTo>
                    <a:pt x="123" y="127"/>
                  </a:lnTo>
                  <a:lnTo>
                    <a:pt x="125" y="134"/>
                  </a:lnTo>
                  <a:lnTo>
                    <a:pt x="128" y="142"/>
                  </a:lnTo>
                  <a:lnTo>
                    <a:pt x="138" y="146"/>
                  </a:lnTo>
                  <a:lnTo>
                    <a:pt x="132" y="146"/>
                  </a:lnTo>
                  <a:lnTo>
                    <a:pt x="126" y="146"/>
                  </a:lnTo>
                  <a:lnTo>
                    <a:pt x="123" y="146"/>
                  </a:lnTo>
                  <a:lnTo>
                    <a:pt x="119" y="148"/>
                  </a:lnTo>
                  <a:lnTo>
                    <a:pt x="113" y="153"/>
                  </a:lnTo>
                  <a:lnTo>
                    <a:pt x="109" y="161"/>
                  </a:lnTo>
                  <a:lnTo>
                    <a:pt x="107" y="171"/>
                  </a:lnTo>
                  <a:lnTo>
                    <a:pt x="109" y="178"/>
                  </a:lnTo>
                  <a:lnTo>
                    <a:pt x="111" y="182"/>
                  </a:lnTo>
                  <a:lnTo>
                    <a:pt x="113" y="184"/>
                  </a:lnTo>
                  <a:lnTo>
                    <a:pt x="117" y="188"/>
                  </a:lnTo>
                  <a:lnTo>
                    <a:pt x="121" y="190"/>
                  </a:lnTo>
                  <a:lnTo>
                    <a:pt x="98" y="180"/>
                  </a:lnTo>
                  <a:lnTo>
                    <a:pt x="78" y="171"/>
                  </a:lnTo>
                  <a:lnTo>
                    <a:pt x="61" y="161"/>
                  </a:lnTo>
                  <a:lnTo>
                    <a:pt x="46" y="152"/>
                  </a:lnTo>
                  <a:lnTo>
                    <a:pt x="34" y="144"/>
                  </a:lnTo>
                  <a:lnTo>
                    <a:pt x="23" y="134"/>
                  </a:lnTo>
                  <a:lnTo>
                    <a:pt x="15" y="125"/>
                  </a:lnTo>
                  <a:lnTo>
                    <a:pt x="9" y="117"/>
                  </a:lnTo>
                  <a:lnTo>
                    <a:pt x="4" y="107"/>
                  </a:lnTo>
                  <a:lnTo>
                    <a:pt x="2" y="100"/>
                  </a:lnTo>
                  <a:lnTo>
                    <a:pt x="0" y="90"/>
                  </a:lnTo>
                  <a:lnTo>
                    <a:pt x="0" y="82"/>
                  </a:lnTo>
                  <a:lnTo>
                    <a:pt x="2" y="67"/>
                  </a:lnTo>
                  <a:lnTo>
                    <a:pt x="7" y="50"/>
                  </a:lnTo>
                  <a:lnTo>
                    <a:pt x="17" y="35"/>
                  </a:lnTo>
                  <a:lnTo>
                    <a:pt x="27" y="21"/>
                  </a:lnTo>
                  <a:lnTo>
                    <a:pt x="32" y="15"/>
                  </a:lnTo>
                  <a:lnTo>
                    <a:pt x="40" y="10"/>
                  </a:lnTo>
                  <a:lnTo>
                    <a:pt x="48" y="6"/>
                  </a:lnTo>
                  <a:lnTo>
                    <a:pt x="57" y="4"/>
                  </a:lnTo>
                  <a:lnTo>
                    <a:pt x="69" y="2"/>
                  </a:lnTo>
                  <a:lnTo>
                    <a:pt x="80" y="0"/>
                  </a:lnTo>
                  <a:lnTo>
                    <a:pt x="94" y="2"/>
                  </a:lnTo>
                  <a:lnTo>
                    <a:pt x="107" y="4"/>
                  </a:lnTo>
                  <a:lnTo>
                    <a:pt x="142" y="10"/>
                  </a:lnTo>
                  <a:lnTo>
                    <a:pt x="184" y="23"/>
                  </a:lnTo>
                  <a:lnTo>
                    <a:pt x="174" y="23"/>
                  </a:lnTo>
                  <a:lnTo>
                    <a:pt x="167" y="27"/>
                  </a:lnTo>
                  <a:lnTo>
                    <a:pt x="159" y="33"/>
                  </a:lnTo>
                  <a:lnTo>
                    <a:pt x="155" y="40"/>
                  </a:lnTo>
                  <a:lnTo>
                    <a:pt x="153" y="48"/>
                  </a:lnTo>
                  <a:lnTo>
                    <a:pt x="153" y="58"/>
                  </a:lnTo>
                  <a:lnTo>
                    <a:pt x="155" y="61"/>
                  </a:lnTo>
                  <a:lnTo>
                    <a:pt x="159" y="63"/>
                  </a:lnTo>
                  <a:lnTo>
                    <a:pt x="163" y="67"/>
                  </a:lnTo>
                  <a:lnTo>
                    <a:pt x="167" y="69"/>
                  </a:lnTo>
                  <a:lnTo>
                    <a:pt x="157" y="67"/>
                  </a:lnTo>
                  <a:lnTo>
                    <a:pt x="149" y="69"/>
                  </a:lnTo>
                  <a:lnTo>
                    <a:pt x="142" y="75"/>
                  </a:lnTo>
                  <a:lnTo>
                    <a:pt x="138" y="81"/>
                  </a:lnTo>
                  <a:lnTo>
                    <a:pt x="138" y="88"/>
                  </a:lnTo>
                  <a:lnTo>
                    <a:pt x="140" y="96"/>
                  </a:lnTo>
                  <a:lnTo>
                    <a:pt x="144" y="102"/>
                  </a:lnTo>
                  <a:lnTo>
                    <a:pt x="151" y="107"/>
                  </a:lnTo>
                </a:path>
              </a:pathLst>
            </a:custGeom>
            <a:noFill/>
            <a:ln w="9525">
              <a:solidFill>
                <a:srgbClr val="DD137B"/>
              </a:solidFill>
              <a:prstDash val="solid"/>
              <a:round/>
              <a:headEnd/>
              <a:tailEnd/>
            </a:ln>
          </p:spPr>
          <p:txBody>
            <a:bodyPr/>
            <a:lstStyle/>
            <a:p>
              <a:endParaRPr lang="pt-BR"/>
            </a:p>
          </p:txBody>
        </p:sp>
        <p:sp>
          <p:nvSpPr>
            <p:cNvPr id="400730" name="Freeform 1370"/>
            <p:cNvSpPr>
              <a:spLocks/>
            </p:cNvSpPr>
            <p:nvPr/>
          </p:nvSpPr>
          <p:spPr bwMode="auto">
            <a:xfrm>
              <a:off x="1997" y="2457"/>
              <a:ext cx="4" cy="6"/>
            </a:xfrm>
            <a:custGeom>
              <a:avLst/>
              <a:gdLst/>
              <a:ahLst/>
              <a:cxnLst>
                <a:cxn ang="0">
                  <a:pos x="8" y="0"/>
                </a:cxn>
                <a:cxn ang="0">
                  <a:pos x="2" y="0"/>
                </a:cxn>
                <a:cxn ang="0">
                  <a:pos x="0" y="2"/>
                </a:cxn>
                <a:cxn ang="0">
                  <a:pos x="0" y="8"/>
                </a:cxn>
                <a:cxn ang="0">
                  <a:pos x="4" y="10"/>
                </a:cxn>
                <a:cxn ang="0">
                  <a:pos x="8" y="0"/>
                </a:cxn>
              </a:cxnLst>
              <a:rect l="0" t="0" r="r" b="b"/>
              <a:pathLst>
                <a:path w="8" h="10">
                  <a:moveTo>
                    <a:pt x="8" y="0"/>
                  </a:moveTo>
                  <a:lnTo>
                    <a:pt x="2" y="0"/>
                  </a:lnTo>
                  <a:lnTo>
                    <a:pt x="0" y="2"/>
                  </a:lnTo>
                  <a:lnTo>
                    <a:pt x="0" y="8"/>
                  </a:lnTo>
                  <a:lnTo>
                    <a:pt x="4" y="10"/>
                  </a:lnTo>
                  <a:lnTo>
                    <a:pt x="8" y="0"/>
                  </a:lnTo>
                  <a:close/>
                </a:path>
              </a:pathLst>
            </a:custGeom>
            <a:solidFill>
              <a:srgbClr val="FFF500"/>
            </a:solidFill>
            <a:ln w="9525">
              <a:noFill/>
              <a:round/>
              <a:headEnd/>
              <a:tailEnd/>
            </a:ln>
          </p:spPr>
          <p:txBody>
            <a:bodyPr/>
            <a:lstStyle/>
            <a:p>
              <a:endParaRPr lang="pt-BR"/>
            </a:p>
          </p:txBody>
        </p:sp>
        <p:sp>
          <p:nvSpPr>
            <p:cNvPr id="400731" name="Freeform 1371"/>
            <p:cNvSpPr>
              <a:spLocks/>
            </p:cNvSpPr>
            <p:nvPr/>
          </p:nvSpPr>
          <p:spPr bwMode="auto">
            <a:xfrm>
              <a:off x="1988" y="2457"/>
              <a:ext cx="23" cy="34"/>
            </a:xfrm>
            <a:custGeom>
              <a:avLst/>
              <a:gdLst/>
              <a:ahLst/>
              <a:cxnLst>
                <a:cxn ang="0">
                  <a:pos x="7" y="42"/>
                </a:cxn>
                <a:cxn ang="0">
                  <a:pos x="4" y="54"/>
                </a:cxn>
                <a:cxn ang="0">
                  <a:pos x="9" y="56"/>
                </a:cxn>
                <a:cxn ang="0">
                  <a:pos x="15" y="56"/>
                </a:cxn>
                <a:cxn ang="0">
                  <a:pos x="21" y="54"/>
                </a:cxn>
                <a:cxn ang="0">
                  <a:pos x="27" y="52"/>
                </a:cxn>
                <a:cxn ang="0">
                  <a:pos x="34" y="46"/>
                </a:cxn>
                <a:cxn ang="0">
                  <a:pos x="38" y="37"/>
                </a:cxn>
                <a:cxn ang="0">
                  <a:pos x="40" y="25"/>
                </a:cxn>
                <a:cxn ang="0">
                  <a:pos x="38" y="15"/>
                </a:cxn>
                <a:cxn ang="0">
                  <a:pos x="36" y="10"/>
                </a:cxn>
                <a:cxn ang="0">
                  <a:pos x="32" y="6"/>
                </a:cxn>
                <a:cxn ang="0">
                  <a:pos x="28" y="2"/>
                </a:cxn>
                <a:cxn ang="0">
                  <a:pos x="23" y="0"/>
                </a:cxn>
                <a:cxn ang="0">
                  <a:pos x="19" y="10"/>
                </a:cxn>
                <a:cxn ang="0">
                  <a:pos x="23" y="12"/>
                </a:cxn>
                <a:cxn ang="0">
                  <a:pos x="25" y="14"/>
                </a:cxn>
                <a:cxn ang="0">
                  <a:pos x="27" y="17"/>
                </a:cxn>
                <a:cxn ang="0">
                  <a:pos x="28" y="19"/>
                </a:cxn>
                <a:cxn ang="0">
                  <a:pos x="28" y="25"/>
                </a:cxn>
                <a:cxn ang="0">
                  <a:pos x="28" y="33"/>
                </a:cxn>
                <a:cxn ang="0">
                  <a:pos x="25" y="38"/>
                </a:cxn>
                <a:cxn ang="0">
                  <a:pos x="19" y="42"/>
                </a:cxn>
                <a:cxn ang="0">
                  <a:pos x="17" y="42"/>
                </a:cxn>
                <a:cxn ang="0">
                  <a:pos x="15" y="44"/>
                </a:cxn>
                <a:cxn ang="0">
                  <a:pos x="11" y="44"/>
                </a:cxn>
                <a:cxn ang="0">
                  <a:pos x="7" y="42"/>
                </a:cxn>
                <a:cxn ang="0">
                  <a:pos x="4" y="54"/>
                </a:cxn>
                <a:cxn ang="0">
                  <a:pos x="7" y="42"/>
                </a:cxn>
                <a:cxn ang="0">
                  <a:pos x="2" y="42"/>
                </a:cxn>
                <a:cxn ang="0">
                  <a:pos x="0" y="46"/>
                </a:cxn>
                <a:cxn ang="0">
                  <a:pos x="0" y="50"/>
                </a:cxn>
                <a:cxn ang="0">
                  <a:pos x="4" y="54"/>
                </a:cxn>
                <a:cxn ang="0">
                  <a:pos x="7" y="42"/>
                </a:cxn>
              </a:cxnLst>
              <a:rect l="0" t="0" r="r" b="b"/>
              <a:pathLst>
                <a:path w="40" h="56">
                  <a:moveTo>
                    <a:pt x="7" y="42"/>
                  </a:moveTo>
                  <a:lnTo>
                    <a:pt x="4" y="54"/>
                  </a:lnTo>
                  <a:lnTo>
                    <a:pt x="9" y="56"/>
                  </a:lnTo>
                  <a:lnTo>
                    <a:pt x="15" y="56"/>
                  </a:lnTo>
                  <a:lnTo>
                    <a:pt x="21" y="54"/>
                  </a:lnTo>
                  <a:lnTo>
                    <a:pt x="27" y="52"/>
                  </a:lnTo>
                  <a:lnTo>
                    <a:pt x="34" y="46"/>
                  </a:lnTo>
                  <a:lnTo>
                    <a:pt x="38" y="37"/>
                  </a:lnTo>
                  <a:lnTo>
                    <a:pt x="40" y="25"/>
                  </a:lnTo>
                  <a:lnTo>
                    <a:pt x="38" y="15"/>
                  </a:lnTo>
                  <a:lnTo>
                    <a:pt x="36" y="10"/>
                  </a:lnTo>
                  <a:lnTo>
                    <a:pt x="32" y="6"/>
                  </a:lnTo>
                  <a:lnTo>
                    <a:pt x="28" y="2"/>
                  </a:lnTo>
                  <a:lnTo>
                    <a:pt x="23" y="0"/>
                  </a:lnTo>
                  <a:lnTo>
                    <a:pt x="19" y="10"/>
                  </a:lnTo>
                  <a:lnTo>
                    <a:pt x="23" y="12"/>
                  </a:lnTo>
                  <a:lnTo>
                    <a:pt x="25" y="14"/>
                  </a:lnTo>
                  <a:lnTo>
                    <a:pt x="27" y="17"/>
                  </a:lnTo>
                  <a:lnTo>
                    <a:pt x="28" y="19"/>
                  </a:lnTo>
                  <a:lnTo>
                    <a:pt x="28" y="25"/>
                  </a:lnTo>
                  <a:lnTo>
                    <a:pt x="28" y="33"/>
                  </a:lnTo>
                  <a:lnTo>
                    <a:pt x="25" y="38"/>
                  </a:lnTo>
                  <a:lnTo>
                    <a:pt x="19" y="42"/>
                  </a:lnTo>
                  <a:lnTo>
                    <a:pt x="17" y="42"/>
                  </a:lnTo>
                  <a:lnTo>
                    <a:pt x="15" y="44"/>
                  </a:lnTo>
                  <a:lnTo>
                    <a:pt x="11" y="44"/>
                  </a:lnTo>
                  <a:lnTo>
                    <a:pt x="7" y="42"/>
                  </a:lnTo>
                  <a:lnTo>
                    <a:pt x="4" y="54"/>
                  </a:lnTo>
                  <a:lnTo>
                    <a:pt x="7" y="42"/>
                  </a:lnTo>
                  <a:lnTo>
                    <a:pt x="2" y="42"/>
                  </a:lnTo>
                  <a:lnTo>
                    <a:pt x="0" y="46"/>
                  </a:lnTo>
                  <a:lnTo>
                    <a:pt x="0" y="50"/>
                  </a:lnTo>
                  <a:lnTo>
                    <a:pt x="4" y="54"/>
                  </a:lnTo>
                  <a:lnTo>
                    <a:pt x="7" y="42"/>
                  </a:lnTo>
                  <a:close/>
                </a:path>
              </a:pathLst>
            </a:custGeom>
            <a:solidFill>
              <a:srgbClr val="FFF500"/>
            </a:solidFill>
            <a:ln w="9525">
              <a:noFill/>
              <a:round/>
              <a:headEnd/>
              <a:tailEnd/>
            </a:ln>
          </p:spPr>
          <p:txBody>
            <a:bodyPr/>
            <a:lstStyle/>
            <a:p>
              <a:endParaRPr lang="pt-BR"/>
            </a:p>
          </p:txBody>
        </p:sp>
        <p:sp>
          <p:nvSpPr>
            <p:cNvPr id="400732" name="Freeform 1372"/>
            <p:cNvSpPr>
              <a:spLocks/>
            </p:cNvSpPr>
            <p:nvPr/>
          </p:nvSpPr>
          <p:spPr bwMode="auto">
            <a:xfrm>
              <a:off x="1978" y="2482"/>
              <a:ext cx="25" cy="32"/>
            </a:xfrm>
            <a:custGeom>
              <a:avLst/>
              <a:gdLst/>
              <a:ahLst/>
              <a:cxnLst>
                <a:cxn ang="0">
                  <a:pos x="8" y="41"/>
                </a:cxn>
                <a:cxn ang="0">
                  <a:pos x="4" y="52"/>
                </a:cxn>
                <a:cxn ang="0">
                  <a:pos x="16" y="54"/>
                </a:cxn>
                <a:cxn ang="0">
                  <a:pos x="25" y="50"/>
                </a:cxn>
                <a:cxn ang="0">
                  <a:pos x="33" y="44"/>
                </a:cxn>
                <a:cxn ang="0">
                  <a:pos x="39" y="37"/>
                </a:cxn>
                <a:cxn ang="0">
                  <a:pos x="41" y="27"/>
                </a:cxn>
                <a:cxn ang="0">
                  <a:pos x="39" y="16"/>
                </a:cxn>
                <a:cxn ang="0">
                  <a:pos x="33" y="8"/>
                </a:cxn>
                <a:cxn ang="0">
                  <a:pos x="23" y="0"/>
                </a:cxn>
                <a:cxn ang="0">
                  <a:pos x="20" y="12"/>
                </a:cxn>
                <a:cxn ang="0">
                  <a:pos x="25" y="16"/>
                </a:cxn>
                <a:cxn ang="0">
                  <a:pos x="29" y="19"/>
                </a:cxn>
                <a:cxn ang="0">
                  <a:pos x="29" y="25"/>
                </a:cxn>
                <a:cxn ang="0">
                  <a:pos x="29" y="33"/>
                </a:cxn>
                <a:cxn ang="0">
                  <a:pos x="25" y="37"/>
                </a:cxn>
                <a:cxn ang="0">
                  <a:pos x="21" y="41"/>
                </a:cxn>
                <a:cxn ang="0">
                  <a:pos x="16" y="42"/>
                </a:cxn>
                <a:cxn ang="0">
                  <a:pos x="8" y="41"/>
                </a:cxn>
                <a:cxn ang="0">
                  <a:pos x="4" y="52"/>
                </a:cxn>
                <a:cxn ang="0">
                  <a:pos x="8" y="41"/>
                </a:cxn>
                <a:cxn ang="0">
                  <a:pos x="2" y="41"/>
                </a:cxn>
                <a:cxn ang="0">
                  <a:pos x="0" y="44"/>
                </a:cxn>
                <a:cxn ang="0">
                  <a:pos x="0" y="48"/>
                </a:cxn>
                <a:cxn ang="0">
                  <a:pos x="4" y="52"/>
                </a:cxn>
                <a:cxn ang="0">
                  <a:pos x="8" y="41"/>
                </a:cxn>
              </a:cxnLst>
              <a:rect l="0" t="0" r="r" b="b"/>
              <a:pathLst>
                <a:path w="41" h="54">
                  <a:moveTo>
                    <a:pt x="8" y="41"/>
                  </a:moveTo>
                  <a:lnTo>
                    <a:pt x="4" y="52"/>
                  </a:lnTo>
                  <a:lnTo>
                    <a:pt x="16" y="54"/>
                  </a:lnTo>
                  <a:lnTo>
                    <a:pt x="25" y="50"/>
                  </a:lnTo>
                  <a:lnTo>
                    <a:pt x="33" y="44"/>
                  </a:lnTo>
                  <a:lnTo>
                    <a:pt x="39" y="37"/>
                  </a:lnTo>
                  <a:lnTo>
                    <a:pt x="41" y="27"/>
                  </a:lnTo>
                  <a:lnTo>
                    <a:pt x="39" y="16"/>
                  </a:lnTo>
                  <a:lnTo>
                    <a:pt x="33" y="8"/>
                  </a:lnTo>
                  <a:lnTo>
                    <a:pt x="23" y="0"/>
                  </a:lnTo>
                  <a:lnTo>
                    <a:pt x="20" y="12"/>
                  </a:lnTo>
                  <a:lnTo>
                    <a:pt x="25" y="16"/>
                  </a:lnTo>
                  <a:lnTo>
                    <a:pt x="29" y="19"/>
                  </a:lnTo>
                  <a:lnTo>
                    <a:pt x="29" y="25"/>
                  </a:lnTo>
                  <a:lnTo>
                    <a:pt x="29" y="33"/>
                  </a:lnTo>
                  <a:lnTo>
                    <a:pt x="25" y="37"/>
                  </a:lnTo>
                  <a:lnTo>
                    <a:pt x="21" y="41"/>
                  </a:lnTo>
                  <a:lnTo>
                    <a:pt x="16" y="42"/>
                  </a:lnTo>
                  <a:lnTo>
                    <a:pt x="8" y="41"/>
                  </a:lnTo>
                  <a:lnTo>
                    <a:pt x="4" y="52"/>
                  </a:lnTo>
                  <a:lnTo>
                    <a:pt x="8" y="41"/>
                  </a:lnTo>
                  <a:lnTo>
                    <a:pt x="2" y="41"/>
                  </a:lnTo>
                  <a:lnTo>
                    <a:pt x="0" y="44"/>
                  </a:lnTo>
                  <a:lnTo>
                    <a:pt x="0" y="48"/>
                  </a:lnTo>
                  <a:lnTo>
                    <a:pt x="4" y="52"/>
                  </a:lnTo>
                  <a:lnTo>
                    <a:pt x="8" y="41"/>
                  </a:lnTo>
                  <a:close/>
                </a:path>
              </a:pathLst>
            </a:custGeom>
            <a:solidFill>
              <a:srgbClr val="FFF500"/>
            </a:solidFill>
            <a:ln w="9525">
              <a:noFill/>
              <a:round/>
              <a:headEnd/>
              <a:tailEnd/>
            </a:ln>
          </p:spPr>
          <p:txBody>
            <a:bodyPr/>
            <a:lstStyle/>
            <a:p>
              <a:endParaRPr lang="pt-BR"/>
            </a:p>
          </p:txBody>
        </p:sp>
        <p:sp>
          <p:nvSpPr>
            <p:cNvPr id="400733" name="Freeform 1373"/>
            <p:cNvSpPr>
              <a:spLocks/>
            </p:cNvSpPr>
            <p:nvPr/>
          </p:nvSpPr>
          <p:spPr bwMode="auto">
            <a:xfrm>
              <a:off x="1969" y="2507"/>
              <a:ext cx="24" cy="31"/>
            </a:xfrm>
            <a:custGeom>
              <a:avLst/>
              <a:gdLst/>
              <a:ahLst/>
              <a:cxnLst>
                <a:cxn ang="0">
                  <a:pos x="8" y="40"/>
                </a:cxn>
                <a:cxn ang="0">
                  <a:pos x="4" y="51"/>
                </a:cxn>
                <a:cxn ang="0">
                  <a:pos x="10" y="53"/>
                </a:cxn>
                <a:cxn ang="0">
                  <a:pos x="15" y="53"/>
                </a:cxn>
                <a:cxn ang="0">
                  <a:pos x="21" y="51"/>
                </a:cxn>
                <a:cxn ang="0">
                  <a:pos x="27" y="49"/>
                </a:cxn>
                <a:cxn ang="0">
                  <a:pos x="33" y="44"/>
                </a:cxn>
                <a:cxn ang="0">
                  <a:pos x="38" y="36"/>
                </a:cxn>
                <a:cxn ang="0">
                  <a:pos x="40" y="26"/>
                </a:cxn>
                <a:cxn ang="0">
                  <a:pos x="38" y="17"/>
                </a:cxn>
                <a:cxn ang="0">
                  <a:pos x="36" y="11"/>
                </a:cxn>
                <a:cxn ang="0">
                  <a:pos x="33" y="5"/>
                </a:cxn>
                <a:cxn ang="0">
                  <a:pos x="29" y="3"/>
                </a:cxn>
                <a:cxn ang="0">
                  <a:pos x="23" y="0"/>
                </a:cxn>
                <a:cxn ang="0">
                  <a:pos x="19" y="11"/>
                </a:cxn>
                <a:cxn ang="0">
                  <a:pos x="23" y="13"/>
                </a:cxn>
                <a:cxn ang="0">
                  <a:pos x="25" y="15"/>
                </a:cxn>
                <a:cxn ang="0">
                  <a:pos x="27" y="17"/>
                </a:cxn>
                <a:cxn ang="0">
                  <a:pos x="29" y="19"/>
                </a:cxn>
                <a:cxn ang="0">
                  <a:pos x="29" y="25"/>
                </a:cxn>
                <a:cxn ang="0">
                  <a:pos x="29" y="32"/>
                </a:cxn>
                <a:cxn ang="0">
                  <a:pos x="25" y="36"/>
                </a:cxn>
                <a:cxn ang="0">
                  <a:pos x="19" y="40"/>
                </a:cxn>
                <a:cxn ang="0">
                  <a:pos x="17" y="42"/>
                </a:cxn>
                <a:cxn ang="0">
                  <a:pos x="15" y="42"/>
                </a:cxn>
                <a:cxn ang="0">
                  <a:pos x="11" y="42"/>
                </a:cxn>
                <a:cxn ang="0">
                  <a:pos x="8" y="40"/>
                </a:cxn>
                <a:cxn ang="0">
                  <a:pos x="2" y="51"/>
                </a:cxn>
                <a:cxn ang="0">
                  <a:pos x="8" y="40"/>
                </a:cxn>
                <a:cxn ang="0">
                  <a:pos x="2" y="40"/>
                </a:cxn>
                <a:cxn ang="0">
                  <a:pos x="0" y="44"/>
                </a:cxn>
                <a:cxn ang="0">
                  <a:pos x="0" y="48"/>
                </a:cxn>
                <a:cxn ang="0">
                  <a:pos x="4" y="51"/>
                </a:cxn>
                <a:cxn ang="0">
                  <a:pos x="8" y="40"/>
                </a:cxn>
              </a:cxnLst>
              <a:rect l="0" t="0" r="r" b="b"/>
              <a:pathLst>
                <a:path w="40" h="53">
                  <a:moveTo>
                    <a:pt x="8" y="40"/>
                  </a:moveTo>
                  <a:lnTo>
                    <a:pt x="4" y="51"/>
                  </a:lnTo>
                  <a:lnTo>
                    <a:pt x="10" y="53"/>
                  </a:lnTo>
                  <a:lnTo>
                    <a:pt x="15" y="53"/>
                  </a:lnTo>
                  <a:lnTo>
                    <a:pt x="21" y="51"/>
                  </a:lnTo>
                  <a:lnTo>
                    <a:pt x="27" y="49"/>
                  </a:lnTo>
                  <a:lnTo>
                    <a:pt x="33" y="44"/>
                  </a:lnTo>
                  <a:lnTo>
                    <a:pt x="38" y="36"/>
                  </a:lnTo>
                  <a:lnTo>
                    <a:pt x="40" y="26"/>
                  </a:lnTo>
                  <a:lnTo>
                    <a:pt x="38" y="17"/>
                  </a:lnTo>
                  <a:lnTo>
                    <a:pt x="36" y="11"/>
                  </a:lnTo>
                  <a:lnTo>
                    <a:pt x="33" y="5"/>
                  </a:lnTo>
                  <a:lnTo>
                    <a:pt x="29" y="3"/>
                  </a:lnTo>
                  <a:lnTo>
                    <a:pt x="23" y="0"/>
                  </a:lnTo>
                  <a:lnTo>
                    <a:pt x="19" y="11"/>
                  </a:lnTo>
                  <a:lnTo>
                    <a:pt x="23" y="13"/>
                  </a:lnTo>
                  <a:lnTo>
                    <a:pt x="25" y="15"/>
                  </a:lnTo>
                  <a:lnTo>
                    <a:pt x="27" y="17"/>
                  </a:lnTo>
                  <a:lnTo>
                    <a:pt x="29" y="19"/>
                  </a:lnTo>
                  <a:lnTo>
                    <a:pt x="29" y="25"/>
                  </a:lnTo>
                  <a:lnTo>
                    <a:pt x="29" y="32"/>
                  </a:lnTo>
                  <a:lnTo>
                    <a:pt x="25" y="36"/>
                  </a:lnTo>
                  <a:lnTo>
                    <a:pt x="19" y="40"/>
                  </a:lnTo>
                  <a:lnTo>
                    <a:pt x="17" y="42"/>
                  </a:lnTo>
                  <a:lnTo>
                    <a:pt x="15" y="42"/>
                  </a:lnTo>
                  <a:lnTo>
                    <a:pt x="11" y="42"/>
                  </a:lnTo>
                  <a:lnTo>
                    <a:pt x="8" y="40"/>
                  </a:lnTo>
                  <a:lnTo>
                    <a:pt x="2" y="51"/>
                  </a:lnTo>
                  <a:lnTo>
                    <a:pt x="8" y="40"/>
                  </a:lnTo>
                  <a:lnTo>
                    <a:pt x="2" y="40"/>
                  </a:lnTo>
                  <a:lnTo>
                    <a:pt x="0" y="44"/>
                  </a:lnTo>
                  <a:lnTo>
                    <a:pt x="0" y="48"/>
                  </a:lnTo>
                  <a:lnTo>
                    <a:pt x="4" y="51"/>
                  </a:lnTo>
                  <a:lnTo>
                    <a:pt x="8" y="40"/>
                  </a:lnTo>
                  <a:close/>
                </a:path>
              </a:pathLst>
            </a:custGeom>
            <a:solidFill>
              <a:srgbClr val="FFF500"/>
            </a:solidFill>
            <a:ln w="9525">
              <a:noFill/>
              <a:round/>
              <a:headEnd/>
              <a:tailEnd/>
            </a:ln>
          </p:spPr>
          <p:txBody>
            <a:bodyPr/>
            <a:lstStyle/>
            <a:p>
              <a:endParaRPr lang="pt-BR"/>
            </a:p>
          </p:txBody>
        </p:sp>
        <p:sp>
          <p:nvSpPr>
            <p:cNvPr id="400734" name="Freeform 1374"/>
            <p:cNvSpPr>
              <a:spLocks/>
            </p:cNvSpPr>
            <p:nvPr/>
          </p:nvSpPr>
          <p:spPr bwMode="auto">
            <a:xfrm>
              <a:off x="1961" y="2530"/>
              <a:ext cx="23" cy="33"/>
            </a:xfrm>
            <a:custGeom>
              <a:avLst/>
              <a:gdLst/>
              <a:ahLst/>
              <a:cxnLst>
                <a:cxn ang="0">
                  <a:pos x="7" y="40"/>
                </a:cxn>
                <a:cxn ang="0">
                  <a:pos x="3" y="50"/>
                </a:cxn>
                <a:cxn ang="0">
                  <a:pos x="15" y="54"/>
                </a:cxn>
                <a:cxn ang="0">
                  <a:pos x="25" y="50"/>
                </a:cxn>
                <a:cxn ang="0">
                  <a:pos x="32" y="44"/>
                </a:cxn>
                <a:cxn ang="0">
                  <a:pos x="38" y="36"/>
                </a:cxn>
                <a:cxn ang="0">
                  <a:pos x="40" y="27"/>
                </a:cxn>
                <a:cxn ang="0">
                  <a:pos x="38" y="15"/>
                </a:cxn>
                <a:cxn ang="0">
                  <a:pos x="32" y="8"/>
                </a:cxn>
                <a:cxn ang="0">
                  <a:pos x="23" y="0"/>
                </a:cxn>
                <a:cxn ang="0">
                  <a:pos x="17" y="11"/>
                </a:cxn>
                <a:cxn ang="0">
                  <a:pos x="25" y="15"/>
                </a:cxn>
                <a:cxn ang="0">
                  <a:pos x="28" y="21"/>
                </a:cxn>
                <a:cxn ang="0">
                  <a:pos x="28" y="27"/>
                </a:cxn>
                <a:cxn ang="0">
                  <a:pos x="28" y="32"/>
                </a:cxn>
                <a:cxn ang="0">
                  <a:pos x="25" y="36"/>
                </a:cxn>
                <a:cxn ang="0">
                  <a:pos x="21" y="40"/>
                </a:cxn>
                <a:cxn ang="0">
                  <a:pos x="15" y="42"/>
                </a:cxn>
                <a:cxn ang="0">
                  <a:pos x="7" y="40"/>
                </a:cxn>
                <a:cxn ang="0">
                  <a:pos x="3" y="50"/>
                </a:cxn>
                <a:cxn ang="0">
                  <a:pos x="7" y="40"/>
                </a:cxn>
                <a:cxn ang="0">
                  <a:pos x="2" y="40"/>
                </a:cxn>
                <a:cxn ang="0">
                  <a:pos x="0" y="44"/>
                </a:cxn>
                <a:cxn ang="0">
                  <a:pos x="0" y="48"/>
                </a:cxn>
                <a:cxn ang="0">
                  <a:pos x="3" y="50"/>
                </a:cxn>
                <a:cxn ang="0">
                  <a:pos x="7" y="40"/>
                </a:cxn>
              </a:cxnLst>
              <a:rect l="0" t="0" r="r" b="b"/>
              <a:pathLst>
                <a:path w="40" h="54">
                  <a:moveTo>
                    <a:pt x="7" y="40"/>
                  </a:moveTo>
                  <a:lnTo>
                    <a:pt x="3" y="50"/>
                  </a:lnTo>
                  <a:lnTo>
                    <a:pt x="15" y="54"/>
                  </a:lnTo>
                  <a:lnTo>
                    <a:pt x="25" y="50"/>
                  </a:lnTo>
                  <a:lnTo>
                    <a:pt x="32" y="44"/>
                  </a:lnTo>
                  <a:lnTo>
                    <a:pt x="38" y="36"/>
                  </a:lnTo>
                  <a:lnTo>
                    <a:pt x="40" y="27"/>
                  </a:lnTo>
                  <a:lnTo>
                    <a:pt x="38" y="15"/>
                  </a:lnTo>
                  <a:lnTo>
                    <a:pt x="32" y="8"/>
                  </a:lnTo>
                  <a:lnTo>
                    <a:pt x="23" y="0"/>
                  </a:lnTo>
                  <a:lnTo>
                    <a:pt x="17" y="11"/>
                  </a:lnTo>
                  <a:lnTo>
                    <a:pt x="25" y="15"/>
                  </a:lnTo>
                  <a:lnTo>
                    <a:pt x="28" y="21"/>
                  </a:lnTo>
                  <a:lnTo>
                    <a:pt x="28" y="27"/>
                  </a:lnTo>
                  <a:lnTo>
                    <a:pt x="28" y="32"/>
                  </a:lnTo>
                  <a:lnTo>
                    <a:pt x="25" y="36"/>
                  </a:lnTo>
                  <a:lnTo>
                    <a:pt x="21" y="40"/>
                  </a:lnTo>
                  <a:lnTo>
                    <a:pt x="15" y="42"/>
                  </a:lnTo>
                  <a:lnTo>
                    <a:pt x="7" y="40"/>
                  </a:lnTo>
                  <a:lnTo>
                    <a:pt x="3" y="50"/>
                  </a:lnTo>
                  <a:lnTo>
                    <a:pt x="7" y="40"/>
                  </a:lnTo>
                  <a:lnTo>
                    <a:pt x="2" y="40"/>
                  </a:lnTo>
                  <a:lnTo>
                    <a:pt x="0" y="44"/>
                  </a:lnTo>
                  <a:lnTo>
                    <a:pt x="0" y="48"/>
                  </a:lnTo>
                  <a:lnTo>
                    <a:pt x="3" y="50"/>
                  </a:lnTo>
                  <a:lnTo>
                    <a:pt x="7" y="40"/>
                  </a:lnTo>
                  <a:close/>
                </a:path>
              </a:pathLst>
            </a:custGeom>
            <a:solidFill>
              <a:srgbClr val="FFF500"/>
            </a:solidFill>
            <a:ln w="9525">
              <a:noFill/>
              <a:round/>
              <a:headEnd/>
              <a:tailEnd/>
            </a:ln>
          </p:spPr>
          <p:txBody>
            <a:bodyPr/>
            <a:lstStyle/>
            <a:p>
              <a:endParaRPr lang="pt-BR"/>
            </a:p>
          </p:txBody>
        </p:sp>
        <p:sp>
          <p:nvSpPr>
            <p:cNvPr id="400735" name="Freeform 1375"/>
            <p:cNvSpPr>
              <a:spLocks/>
            </p:cNvSpPr>
            <p:nvPr/>
          </p:nvSpPr>
          <p:spPr bwMode="auto">
            <a:xfrm>
              <a:off x="1950" y="2554"/>
              <a:ext cx="25" cy="32"/>
            </a:xfrm>
            <a:custGeom>
              <a:avLst/>
              <a:gdLst/>
              <a:ahLst/>
              <a:cxnLst>
                <a:cxn ang="0">
                  <a:pos x="0" y="52"/>
                </a:cxn>
                <a:cxn ang="0">
                  <a:pos x="6" y="54"/>
                </a:cxn>
                <a:cxn ang="0">
                  <a:pos x="12" y="54"/>
                </a:cxn>
                <a:cxn ang="0">
                  <a:pos x="18" y="54"/>
                </a:cxn>
                <a:cxn ang="0">
                  <a:pos x="23" y="50"/>
                </a:cxn>
                <a:cxn ang="0">
                  <a:pos x="31" y="44"/>
                </a:cxn>
                <a:cxn ang="0">
                  <a:pos x="37" y="37"/>
                </a:cxn>
                <a:cxn ang="0">
                  <a:pos x="41" y="27"/>
                </a:cxn>
                <a:cxn ang="0">
                  <a:pos x="39" y="17"/>
                </a:cxn>
                <a:cxn ang="0">
                  <a:pos x="37" y="12"/>
                </a:cxn>
                <a:cxn ang="0">
                  <a:pos x="33" y="6"/>
                </a:cxn>
                <a:cxn ang="0">
                  <a:pos x="29" y="2"/>
                </a:cxn>
                <a:cxn ang="0">
                  <a:pos x="23" y="0"/>
                </a:cxn>
                <a:cxn ang="0">
                  <a:pos x="19" y="10"/>
                </a:cxn>
                <a:cxn ang="0">
                  <a:pos x="21" y="12"/>
                </a:cxn>
                <a:cxn ang="0">
                  <a:pos x="25" y="15"/>
                </a:cxn>
                <a:cxn ang="0">
                  <a:pos x="27" y="17"/>
                </a:cxn>
                <a:cxn ang="0">
                  <a:pos x="27" y="19"/>
                </a:cxn>
                <a:cxn ang="0">
                  <a:pos x="29" y="25"/>
                </a:cxn>
                <a:cxn ang="0">
                  <a:pos x="27" y="31"/>
                </a:cxn>
                <a:cxn ang="0">
                  <a:pos x="23" y="37"/>
                </a:cxn>
                <a:cxn ang="0">
                  <a:pos x="18" y="40"/>
                </a:cxn>
                <a:cxn ang="0">
                  <a:pos x="16" y="42"/>
                </a:cxn>
                <a:cxn ang="0">
                  <a:pos x="12" y="42"/>
                </a:cxn>
                <a:cxn ang="0">
                  <a:pos x="8" y="42"/>
                </a:cxn>
                <a:cxn ang="0">
                  <a:pos x="4" y="40"/>
                </a:cxn>
                <a:cxn ang="0">
                  <a:pos x="0" y="52"/>
                </a:cxn>
              </a:cxnLst>
              <a:rect l="0" t="0" r="r" b="b"/>
              <a:pathLst>
                <a:path w="41" h="54">
                  <a:moveTo>
                    <a:pt x="0" y="52"/>
                  </a:moveTo>
                  <a:lnTo>
                    <a:pt x="6" y="54"/>
                  </a:lnTo>
                  <a:lnTo>
                    <a:pt x="12" y="54"/>
                  </a:lnTo>
                  <a:lnTo>
                    <a:pt x="18" y="54"/>
                  </a:lnTo>
                  <a:lnTo>
                    <a:pt x="23" y="50"/>
                  </a:lnTo>
                  <a:lnTo>
                    <a:pt x="31" y="44"/>
                  </a:lnTo>
                  <a:lnTo>
                    <a:pt x="37" y="37"/>
                  </a:lnTo>
                  <a:lnTo>
                    <a:pt x="41" y="27"/>
                  </a:lnTo>
                  <a:lnTo>
                    <a:pt x="39" y="17"/>
                  </a:lnTo>
                  <a:lnTo>
                    <a:pt x="37" y="12"/>
                  </a:lnTo>
                  <a:lnTo>
                    <a:pt x="33" y="6"/>
                  </a:lnTo>
                  <a:lnTo>
                    <a:pt x="29" y="2"/>
                  </a:lnTo>
                  <a:lnTo>
                    <a:pt x="23" y="0"/>
                  </a:lnTo>
                  <a:lnTo>
                    <a:pt x="19" y="10"/>
                  </a:lnTo>
                  <a:lnTo>
                    <a:pt x="21" y="12"/>
                  </a:lnTo>
                  <a:lnTo>
                    <a:pt x="25" y="15"/>
                  </a:lnTo>
                  <a:lnTo>
                    <a:pt x="27" y="17"/>
                  </a:lnTo>
                  <a:lnTo>
                    <a:pt x="27" y="19"/>
                  </a:lnTo>
                  <a:lnTo>
                    <a:pt x="29" y="25"/>
                  </a:lnTo>
                  <a:lnTo>
                    <a:pt x="27" y="31"/>
                  </a:lnTo>
                  <a:lnTo>
                    <a:pt x="23" y="37"/>
                  </a:lnTo>
                  <a:lnTo>
                    <a:pt x="18" y="40"/>
                  </a:lnTo>
                  <a:lnTo>
                    <a:pt x="16" y="42"/>
                  </a:lnTo>
                  <a:lnTo>
                    <a:pt x="12" y="42"/>
                  </a:lnTo>
                  <a:lnTo>
                    <a:pt x="8" y="42"/>
                  </a:lnTo>
                  <a:lnTo>
                    <a:pt x="4" y="40"/>
                  </a:lnTo>
                  <a:lnTo>
                    <a:pt x="0" y="52"/>
                  </a:lnTo>
                  <a:close/>
                </a:path>
              </a:pathLst>
            </a:custGeom>
            <a:solidFill>
              <a:srgbClr val="FFF500"/>
            </a:solidFill>
            <a:ln w="9525">
              <a:noFill/>
              <a:round/>
              <a:headEnd/>
              <a:tailEnd/>
            </a:ln>
          </p:spPr>
          <p:txBody>
            <a:bodyPr/>
            <a:lstStyle/>
            <a:p>
              <a:endParaRPr lang="pt-BR"/>
            </a:p>
          </p:txBody>
        </p:sp>
        <p:sp>
          <p:nvSpPr>
            <p:cNvPr id="400736" name="Freeform 1376"/>
            <p:cNvSpPr>
              <a:spLocks/>
            </p:cNvSpPr>
            <p:nvPr/>
          </p:nvSpPr>
          <p:spPr bwMode="auto">
            <a:xfrm>
              <a:off x="1949" y="2578"/>
              <a:ext cx="4" cy="8"/>
            </a:xfrm>
            <a:custGeom>
              <a:avLst/>
              <a:gdLst/>
              <a:ahLst/>
              <a:cxnLst>
                <a:cxn ang="0">
                  <a:pos x="8" y="0"/>
                </a:cxn>
                <a:cxn ang="0">
                  <a:pos x="2" y="0"/>
                </a:cxn>
                <a:cxn ang="0">
                  <a:pos x="0" y="4"/>
                </a:cxn>
                <a:cxn ang="0">
                  <a:pos x="0" y="8"/>
                </a:cxn>
                <a:cxn ang="0">
                  <a:pos x="4" y="12"/>
                </a:cxn>
                <a:cxn ang="0">
                  <a:pos x="8" y="0"/>
                </a:cxn>
              </a:cxnLst>
              <a:rect l="0" t="0" r="r" b="b"/>
              <a:pathLst>
                <a:path w="8" h="12">
                  <a:moveTo>
                    <a:pt x="8" y="0"/>
                  </a:moveTo>
                  <a:lnTo>
                    <a:pt x="2" y="0"/>
                  </a:lnTo>
                  <a:lnTo>
                    <a:pt x="0" y="4"/>
                  </a:lnTo>
                  <a:lnTo>
                    <a:pt x="0" y="8"/>
                  </a:lnTo>
                  <a:lnTo>
                    <a:pt x="4" y="12"/>
                  </a:lnTo>
                  <a:lnTo>
                    <a:pt x="8" y="0"/>
                  </a:lnTo>
                  <a:close/>
                </a:path>
              </a:pathLst>
            </a:custGeom>
            <a:solidFill>
              <a:srgbClr val="FFF500"/>
            </a:solidFill>
            <a:ln w="9525">
              <a:noFill/>
              <a:round/>
              <a:headEnd/>
              <a:tailEnd/>
            </a:ln>
          </p:spPr>
          <p:txBody>
            <a:bodyPr/>
            <a:lstStyle/>
            <a:p>
              <a:endParaRPr lang="pt-BR"/>
            </a:p>
          </p:txBody>
        </p:sp>
        <p:sp>
          <p:nvSpPr>
            <p:cNvPr id="400737" name="Freeform 1377"/>
            <p:cNvSpPr>
              <a:spLocks/>
            </p:cNvSpPr>
            <p:nvPr/>
          </p:nvSpPr>
          <p:spPr bwMode="auto">
            <a:xfrm>
              <a:off x="1669" y="2049"/>
              <a:ext cx="193" cy="232"/>
            </a:xfrm>
            <a:custGeom>
              <a:avLst/>
              <a:gdLst/>
              <a:ahLst/>
              <a:cxnLst>
                <a:cxn ang="0">
                  <a:pos x="313" y="0"/>
                </a:cxn>
                <a:cxn ang="0">
                  <a:pos x="256" y="50"/>
                </a:cxn>
                <a:cxn ang="0">
                  <a:pos x="213" y="94"/>
                </a:cxn>
                <a:cxn ang="0">
                  <a:pos x="183" y="131"/>
                </a:cxn>
                <a:cxn ang="0">
                  <a:pos x="154" y="165"/>
                </a:cxn>
                <a:cxn ang="0">
                  <a:pos x="127" y="203"/>
                </a:cxn>
                <a:cxn ang="0">
                  <a:pos x="96" y="250"/>
                </a:cxn>
                <a:cxn ang="0">
                  <a:pos x="56" y="305"/>
                </a:cxn>
                <a:cxn ang="0">
                  <a:pos x="0" y="376"/>
                </a:cxn>
                <a:cxn ang="0">
                  <a:pos x="14" y="388"/>
                </a:cxn>
                <a:cxn ang="0">
                  <a:pos x="69" y="315"/>
                </a:cxn>
                <a:cxn ang="0">
                  <a:pos x="110" y="259"/>
                </a:cxn>
                <a:cxn ang="0">
                  <a:pos x="142" y="215"/>
                </a:cxn>
                <a:cxn ang="0">
                  <a:pos x="169" y="177"/>
                </a:cxn>
                <a:cxn ang="0">
                  <a:pos x="194" y="140"/>
                </a:cxn>
                <a:cxn ang="0">
                  <a:pos x="227" y="106"/>
                </a:cxn>
                <a:cxn ang="0">
                  <a:pos x="267" y="63"/>
                </a:cxn>
                <a:cxn ang="0">
                  <a:pos x="325" y="12"/>
                </a:cxn>
                <a:cxn ang="0">
                  <a:pos x="313" y="0"/>
                </a:cxn>
              </a:cxnLst>
              <a:rect l="0" t="0" r="r" b="b"/>
              <a:pathLst>
                <a:path w="325" h="388">
                  <a:moveTo>
                    <a:pt x="313" y="0"/>
                  </a:moveTo>
                  <a:lnTo>
                    <a:pt x="256" y="50"/>
                  </a:lnTo>
                  <a:lnTo>
                    <a:pt x="213" y="94"/>
                  </a:lnTo>
                  <a:lnTo>
                    <a:pt x="183" y="131"/>
                  </a:lnTo>
                  <a:lnTo>
                    <a:pt x="154" y="165"/>
                  </a:lnTo>
                  <a:lnTo>
                    <a:pt x="127" y="203"/>
                  </a:lnTo>
                  <a:lnTo>
                    <a:pt x="96" y="250"/>
                  </a:lnTo>
                  <a:lnTo>
                    <a:pt x="56" y="305"/>
                  </a:lnTo>
                  <a:lnTo>
                    <a:pt x="0" y="376"/>
                  </a:lnTo>
                  <a:lnTo>
                    <a:pt x="14" y="388"/>
                  </a:lnTo>
                  <a:lnTo>
                    <a:pt x="69" y="315"/>
                  </a:lnTo>
                  <a:lnTo>
                    <a:pt x="110" y="259"/>
                  </a:lnTo>
                  <a:lnTo>
                    <a:pt x="142" y="215"/>
                  </a:lnTo>
                  <a:lnTo>
                    <a:pt x="169" y="177"/>
                  </a:lnTo>
                  <a:lnTo>
                    <a:pt x="194" y="140"/>
                  </a:lnTo>
                  <a:lnTo>
                    <a:pt x="227" y="106"/>
                  </a:lnTo>
                  <a:lnTo>
                    <a:pt x="267" y="63"/>
                  </a:lnTo>
                  <a:lnTo>
                    <a:pt x="325" y="12"/>
                  </a:lnTo>
                  <a:lnTo>
                    <a:pt x="313" y="0"/>
                  </a:lnTo>
                  <a:close/>
                </a:path>
              </a:pathLst>
            </a:custGeom>
            <a:solidFill>
              <a:srgbClr val="FFF500"/>
            </a:solidFill>
            <a:ln w="9525">
              <a:noFill/>
              <a:round/>
              <a:headEnd/>
              <a:tailEnd/>
            </a:ln>
          </p:spPr>
          <p:txBody>
            <a:bodyPr/>
            <a:lstStyle/>
            <a:p>
              <a:endParaRPr lang="pt-BR"/>
            </a:p>
          </p:txBody>
        </p:sp>
        <p:sp>
          <p:nvSpPr>
            <p:cNvPr id="400738" name="Freeform 1378"/>
            <p:cNvSpPr>
              <a:spLocks/>
            </p:cNvSpPr>
            <p:nvPr/>
          </p:nvSpPr>
          <p:spPr bwMode="auto">
            <a:xfrm>
              <a:off x="1837" y="2023"/>
              <a:ext cx="54" cy="52"/>
            </a:xfrm>
            <a:custGeom>
              <a:avLst/>
              <a:gdLst/>
              <a:ahLst/>
              <a:cxnLst>
                <a:cxn ang="0">
                  <a:pos x="0" y="21"/>
                </a:cxn>
                <a:cxn ang="0">
                  <a:pos x="92" y="0"/>
                </a:cxn>
                <a:cxn ang="0">
                  <a:pos x="60" y="88"/>
                </a:cxn>
                <a:cxn ang="0">
                  <a:pos x="0" y="21"/>
                </a:cxn>
                <a:cxn ang="0">
                  <a:pos x="92" y="0"/>
                </a:cxn>
                <a:cxn ang="0">
                  <a:pos x="0" y="21"/>
                </a:cxn>
              </a:cxnLst>
              <a:rect l="0" t="0" r="r" b="b"/>
              <a:pathLst>
                <a:path w="92" h="88">
                  <a:moveTo>
                    <a:pt x="0" y="21"/>
                  </a:moveTo>
                  <a:lnTo>
                    <a:pt x="92" y="0"/>
                  </a:lnTo>
                  <a:lnTo>
                    <a:pt x="60" y="88"/>
                  </a:lnTo>
                  <a:lnTo>
                    <a:pt x="0" y="21"/>
                  </a:lnTo>
                  <a:lnTo>
                    <a:pt x="92" y="0"/>
                  </a:lnTo>
                  <a:lnTo>
                    <a:pt x="0" y="21"/>
                  </a:lnTo>
                  <a:close/>
                </a:path>
              </a:pathLst>
            </a:custGeom>
            <a:solidFill>
              <a:srgbClr val="FFF500"/>
            </a:solidFill>
            <a:ln w="9525">
              <a:noFill/>
              <a:round/>
              <a:headEnd/>
              <a:tailEnd/>
            </a:ln>
          </p:spPr>
          <p:txBody>
            <a:bodyPr/>
            <a:lstStyle/>
            <a:p>
              <a:endParaRPr lang="pt-BR"/>
            </a:p>
          </p:txBody>
        </p:sp>
        <p:sp>
          <p:nvSpPr>
            <p:cNvPr id="400739" name="Freeform 1379"/>
            <p:cNvSpPr>
              <a:spLocks/>
            </p:cNvSpPr>
            <p:nvPr/>
          </p:nvSpPr>
          <p:spPr bwMode="auto">
            <a:xfrm>
              <a:off x="2077" y="1922"/>
              <a:ext cx="211" cy="147"/>
            </a:xfrm>
            <a:custGeom>
              <a:avLst/>
              <a:gdLst/>
              <a:ahLst/>
              <a:cxnLst>
                <a:cxn ang="0">
                  <a:pos x="233" y="54"/>
                </a:cxn>
                <a:cxn ang="0">
                  <a:pos x="175" y="50"/>
                </a:cxn>
                <a:cxn ang="0">
                  <a:pos x="117" y="48"/>
                </a:cxn>
                <a:cxn ang="0">
                  <a:pos x="58" y="44"/>
                </a:cxn>
                <a:cxn ang="0">
                  <a:pos x="0" y="40"/>
                </a:cxn>
                <a:cxn ang="0">
                  <a:pos x="8" y="42"/>
                </a:cxn>
                <a:cxn ang="0">
                  <a:pos x="14" y="46"/>
                </a:cxn>
                <a:cxn ang="0">
                  <a:pos x="20" y="52"/>
                </a:cxn>
                <a:cxn ang="0">
                  <a:pos x="21" y="58"/>
                </a:cxn>
                <a:cxn ang="0">
                  <a:pos x="21" y="65"/>
                </a:cxn>
                <a:cxn ang="0">
                  <a:pos x="21" y="73"/>
                </a:cxn>
                <a:cxn ang="0">
                  <a:pos x="18" y="83"/>
                </a:cxn>
                <a:cxn ang="0">
                  <a:pos x="12" y="92"/>
                </a:cxn>
                <a:cxn ang="0">
                  <a:pos x="16" y="100"/>
                </a:cxn>
                <a:cxn ang="0">
                  <a:pos x="18" y="106"/>
                </a:cxn>
                <a:cxn ang="0">
                  <a:pos x="20" y="113"/>
                </a:cxn>
                <a:cxn ang="0">
                  <a:pos x="20" y="121"/>
                </a:cxn>
                <a:cxn ang="0">
                  <a:pos x="16" y="136"/>
                </a:cxn>
                <a:cxn ang="0">
                  <a:pos x="10" y="152"/>
                </a:cxn>
                <a:cxn ang="0">
                  <a:pos x="12" y="159"/>
                </a:cxn>
                <a:cxn ang="0">
                  <a:pos x="14" y="165"/>
                </a:cxn>
                <a:cxn ang="0">
                  <a:pos x="16" y="173"/>
                </a:cxn>
                <a:cxn ang="0">
                  <a:pos x="14" y="181"/>
                </a:cxn>
                <a:cxn ang="0">
                  <a:pos x="12" y="192"/>
                </a:cxn>
                <a:cxn ang="0">
                  <a:pos x="8" y="204"/>
                </a:cxn>
                <a:cxn ang="0">
                  <a:pos x="14" y="219"/>
                </a:cxn>
                <a:cxn ang="0">
                  <a:pos x="16" y="232"/>
                </a:cxn>
                <a:cxn ang="0">
                  <a:pos x="16" y="238"/>
                </a:cxn>
                <a:cxn ang="0">
                  <a:pos x="14" y="242"/>
                </a:cxn>
                <a:cxn ang="0">
                  <a:pos x="14" y="244"/>
                </a:cxn>
                <a:cxn ang="0">
                  <a:pos x="10" y="246"/>
                </a:cxn>
                <a:cxn ang="0">
                  <a:pos x="355" y="192"/>
                </a:cxn>
                <a:cxn ang="0">
                  <a:pos x="344" y="29"/>
                </a:cxn>
                <a:cxn ang="0">
                  <a:pos x="325" y="35"/>
                </a:cxn>
                <a:cxn ang="0">
                  <a:pos x="305" y="39"/>
                </a:cxn>
                <a:cxn ang="0">
                  <a:pos x="286" y="39"/>
                </a:cxn>
                <a:cxn ang="0">
                  <a:pos x="265" y="35"/>
                </a:cxn>
                <a:cxn ang="0">
                  <a:pos x="240" y="27"/>
                </a:cxn>
                <a:cxn ang="0">
                  <a:pos x="208" y="17"/>
                </a:cxn>
                <a:cxn ang="0">
                  <a:pos x="188" y="12"/>
                </a:cxn>
                <a:cxn ang="0">
                  <a:pos x="169" y="6"/>
                </a:cxn>
                <a:cxn ang="0">
                  <a:pos x="150" y="2"/>
                </a:cxn>
                <a:cxn ang="0">
                  <a:pos x="131" y="0"/>
                </a:cxn>
                <a:cxn ang="0">
                  <a:pos x="114" y="0"/>
                </a:cxn>
                <a:cxn ang="0">
                  <a:pos x="98" y="2"/>
                </a:cxn>
                <a:cxn ang="0">
                  <a:pos x="87" y="8"/>
                </a:cxn>
                <a:cxn ang="0">
                  <a:pos x="77" y="16"/>
                </a:cxn>
                <a:cxn ang="0">
                  <a:pos x="73" y="21"/>
                </a:cxn>
                <a:cxn ang="0">
                  <a:pos x="71" y="27"/>
                </a:cxn>
                <a:cxn ang="0">
                  <a:pos x="73" y="31"/>
                </a:cxn>
                <a:cxn ang="0">
                  <a:pos x="75" y="33"/>
                </a:cxn>
                <a:cxn ang="0">
                  <a:pos x="79" y="35"/>
                </a:cxn>
                <a:cxn ang="0">
                  <a:pos x="83" y="35"/>
                </a:cxn>
                <a:cxn ang="0">
                  <a:pos x="233" y="54"/>
                </a:cxn>
              </a:cxnLst>
              <a:rect l="0" t="0" r="r" b="b"/>
              <a:pathLst>
                <a:path w="355" h="246">
                  <a:moveTo>
                    <a:pt x="233" y="54"/>
                  </a:moveTo>
                  <a:lnTo>
                    <a:pt x="175" y="50"/>
                  </a:lnTo>
                  <a:lnTo>
                    <a:pt x="117" y="48"/>
                  </a:lnTo>
                  <a:lnTo>
                    <a:pt x="58" y="44"/>
                  </a:lnTo>
                  <a:lnTo>
                    <a:pt x="0" y="40"/>
                  </a:lnTo>
                  <a:lnTo>
                    <a:pt x="8" y="42"/>
                  </a:lnTo>
                  <a:lnTo>
                    <a:pt x="14" y="46"/>
                  </a:lnTo>
                  <a:lnTo>
                    <a:pt x="20" y="52"/>
                  </a:lnTo>
                  <a:lnTo>
                    <a:pt x="21" y="58"/>
                  </a:lnTo>
                  <a:lnTo>
                    <a:pt x="21" y="65"/>
                  </a:lnTo>
                  <a:lnTo>
                    <a:pt x="21" y="73"/>
                  </a:lnTo>
                  <a:lnTo>
                    <a:pt x="18" y="83"/>
                  </a:lnTo>
                  <a:lnTo>
                    <a:pt x="12" y="92"/>
                  </a:lnTo>
                  <a:lnTo>
                    <a:pt x="16" y="100"/>
                  </a:lnTo>
                  <a:lnTo>
                    <a:pt x="18" y="106"/>
                  </a:lnTo>
                  <a:lnTo>
                    <a:pt x="20" y="113"/>
                  </a:lnTo>
                  <a:lnTo>
                    <a:pt x="20" y="121"/>
                  </a:lnTo>
                  <a:lnTo>
                    <a:pt x="16" y="136"/>
                  </a:lnTo>
                  <a:lnTo>
                    <a:pt x="10" y="152"/>
                  </a:lnTo>
                  <a:lnTo>
                    <a:pt x="12" y="159"/>
                  </a:lnTo>
                  <a:lnTo>
                    <a:pt x="14" y="165"/>
                  </a:lnTo>
                  <a:lnTo>
                    <a:pt x="16" y="173"/>
                  </a:lnTo>
                  <a:lnTo>
                    <a:pt x="14" y="181"/>
                  </a:lnTo>
                  <a:lnTo>
                    <a:pt x="12" y="192"/>
                  </a:lnTo>
                  <a:lnTo>
                    <a:pt x="8" y="204"/>
                  </a:lnTo>
                  <a:lnTo>
                    <a:pt x="14" y="219"/>
                  </a:lnTo>
                  <a:lnTo>
                    <a:pt x="16" y="232"/>
                  </a:lnTo>
                  <a:lnTo>
                    <a:pt x="16" y="238"/>
                  </a:lnTo>
                  <a:lnTo>
                    <a:pt x="14" y="242"/>
                  </a:lnTo>
                  <a:lnTo>
                    <a:pt x="14" y="244"/>
                  </a:lnTo>
                  <a:lnTo>
                    <a:pt x="10" y="246"/>
                  </a:lnTo>
                  <a:lnTo>
                    <a:pt x="355" y="192"/>
                  </a:lnTo>
                  <a:lnTo>
                    <a:pt x="344" y="29"/>
                  </a:lnTo>
                  <a:lnTo>
                    <a:pt x="325" y="35"/>
                  </a:lnTo>
                  <a:lnTo>
                    <a:pt x="305" y="39"/>
                  </a:lnTo>
                  <a:lnTo>
                    <a:pt x="286" y="39"/>
                  </a:lnTo>
                  <a:lnTo>
                    <a:pt x="265" y="35"/>
                  </a:lnTo>
                  <a:lnTo>
                    <a:pt x="240" y="27"/>
                  </a:lnTo>
                  <a:lnTo>
                    <a:pt x="208" y="17"/>
                  </a:lnTo>
                  <a:lnTo>
                    <a:pt x="188" y="12"/>
                  </a:lnTo>
                  <a:lnTo>
                    <a:pt x="169" y="6"/>
                  </a:lnTo>
                  <a:lnTo>
                    <a:pt x="150" y="2"/>
                  </a:lnTo>
                  <a:lnTo>
                    <a:pt x="131" y="0"/>
                  </a:lnTo>
                  <a:lnTo>
                    <a:pt x="114" y="0"/>
                  </a:lnTo>
                  <a:lnTo>
                    <a:pt x="98" y="2"/>
                  </a:lnTo>
                  <a:lnTo>
                    <a:pt x="87" y="8"/>
                  </a:lnTo>
                  <a:lnTo>
                    <a:pt x="77" y="16"/>
                  </a:lnTo>
                  <a:lnTo>
                    <a:pt x="73" y="21"/>
                  </a:lnTo>
                  <a:lnTo>
                    <a:pt x="71" y="27"/>
                  </a:lnTo>
                  <a:lnTo>
                    <a:pt x="73" y="31"/>
                  </a:lnTo>
                  <a:lnTo>
                    <a:pt x="75" y="33"/>
                  </a:lnTo>
                  <a:lnTo>
                    <a:pt x="79" y="35"/>
                  </a:lnTo>
                  <a:lnTo>
                    <a:pt x="83" y="35"/>
                  </a:lnTo>
                  <a:lnTo>
                    <a:pt x="233" y="54"/>
                  </a:lnTo>
                  <a:close/>
                </a:path>
              </a:pathLst>
            </a:custGeom>
            <a:solidFill>
              <a:srgbClr val="EE9BA0"/>
            </a:solidFill>
            <a:ln w="9525">
              <a:noFill/>
              <a:round/>
              <a:headEnd/>
              <a:tailEnd/>
            </a:ln>
          </p:spPr>
          <p:txBody>
            <a:bodyPr/>
            <a:lstStyle/>
            <a:p>
              <a:endParaRPr lang="pt-BR"/>
            </a:p>
          </p:txBody>
        </p:sp>
        <p:sp>
          <p:nvSpPr>
            <p:cNvPr id="400740" name="Freeform 1380"/>
            <p:cNvSpPr>
              <a:spLocks/>
            </p:cNvSpPr>
            <p:nvPr/>
          </p:nvSpPr>
          <p:spPr bwMode="auto">
            <a:xfrm>
              <a:off x="2077" y="1922"/>
              <a:ext cx="211" cy="147"/>
            </a:xfrm>
            <a:custGeom>
              <a:avLst/>
              <a:gdLst/>
              <a:ahLst/>
              <a:cxnLst>
                <a:cxn ang="0">
                  <a:pos x="233" y="54"/>
                </a:cxn>
                <a:cxn ang="0">
                  <a:pos x="175" y="50"/>
                </a:cxn>
                <a:cxn ang="0">
                  <a:pos x="117" y="48"/>
                </a:cxn>
                <a:cxn ang="0">
                  <a:pos x="58" y="44"/>
                </a:cxn>
                <a:cxn ang="0">
                  <a:pos x="0" y="40"/>
                </a:cxn>
                <a:cxn ang="0">
                  <a:pos x="8" y="42"/>
                </a:cxn>
                <a:cxn ang="0">
                  <a:pos x="14" y="46"/>
                </a:cxn>
                <a:cxn ang="0">
                  <a:pos x="20" y="52"/>
                </a:cxn>
                <a:cxn ang="0">
                  <a:pos x="21" y="58"/>
                </a:cxn>
                <a:cxn ang="0">
                  <a:pos x="21" y="65"/>
                </a:cxn>
                <a:cxn ang="0">
                  <a:pos x="21" y="73"/>
                </a:cxn>
                <a:cxn ang="0">
                  <a:pos x="18" y="83"/>
                </a:cxn>
                <a:cxn ang="0">
                  <a:pos x="12" y="92"/>
                </a:cxn>
                <a:cxn ang="0">
                  <a:pos x="16" y="100"/>
                </a:cxn>
                <a:cxn ang="0">
                  <a:pos x="18" y="106"/>
                </a:cxn>
                <a:cxn ang="0">
                  <a:pos x="20" y="113"/>
                </a:cxn>
                <a:cxn ang="0">
                  <a:pos x="20" y="121"/>
                </a:cxn>
                <a:cxn ang="0">
                  <a:pos x="16" y="136"/>
                </a:cxn>
                <a:cxn ang="0">
                  <a:pos x="10" y="152"/>
                </a:cxn>
                <a:cxn ang="0">
                  <a:pos x="12" y="159"/>
                </a:cxn>
                <a:cxn ang="0">
                  <a:pos x="14" y="165"/>
                </a:cxn>
                <a:cxn ang="0">
                  <a:pos x="16" y="173"/>
                </a:cxn>
                <a:cxn ang="0">
                  <a:pos x="14" y="181"/>
                </a:cxn>
                <a:cxn ang="0">
                  <a:pos x="12" y="192"/>
                </a:cxn>
                <a:cxn ang="0">
                  <a:pos x="8" y="204"/>
                </a:cxn>
                <a:cxn ang="0">
                  <a:pos x="14" y="219"/>
                </a:cxn>
                <a:cxn ang="0">
                  <a:pos x="16" y="232"/>
                </a:cxn>
                <a:cxn ang="0">
                  <a:pos x="16" y="238"/>
                </a:cxn>
                <a:cxn ang="0">
                  <a:pos x="14" y="242"/>
                </a:cxn>
                <a:cxn ang="0">
                  <a:pos x="14" y="244"/>
                </a:cxn>
                <a:cxn ang="0">
                  <a:pos x="10" y="246"/>
                </a:cxn>
                <a:cxn ang="0">
                  <a:pos x="355" y="192"/>
                </a:cxn>
                <a:cxn ang="0">
                  <a:pos x="344" y="29"/>
                </a:cxn>
                <a:cxn ang="0">
                  <a:pos x="325" y="35"/>
                </a:cxn>
                <a:cxn ang="0">
                  <a:pos x="305" y="39"/>
                </a:cxn>
                <a:cxn ang="0">
                  <a:pos x="286" y="39"/>
                </a:cxn>
                <a:cxn ang="0">
                  <a:pos x="265" y="35"/>
                </a:cxn>
                <a:cxn ang="0">
                  <a:pos x="240" y="27"/>
                </a:cxn>
                <a:cxn ang="0">
                  <a:pos x="208" y="17"/>
                </a:cxn>
                <a:cxn ang="0">
                  <a:pos x="188" y="12"/>
                </a:cxn>
                <a:cxn ang="0">
                  <a:pos x="169" y="6"/>
                </a:cxn>
                <a:cxn ang="0">
                  <a:pos x="150" y="2"/>
                </a:cxn>
                <a:cxn ang="0">
                  <a:pos x="131" y="0"/>
                </a:cxn>
                <a:cxn ang="0">
                  <a:pos x="114" y="0"/>
                </a:cxn>
                <a:cxn ang="0">
                  <a:pos x="98" y="2"/>
                </a:cxn>
                <a:cxn ang="0">
                  <a:pos x="87" y="8"/>
                </a:cxn>
                <a:cxn ang="0">
                  <a:pos x="77" y="16"/>
                </a:cxn>
                <a:cxn ang="0">
                  <a:pos x="73" y="21"/>
                </a:cxn>
                <a:cxn ang="0">
                  <a:pos x="71" y="27"/>
                </a:cxn>
                <a:cxn ang="0">
                  <a:pos x="73" y="31"/>
                </a:cxn>
                <a:cxn ang="0">
                  <a:pos x="75" y="33"/>
                </a:cxn>
                <a:cxn ang="0">
                  <a:pos x="79" y="35"/>
                </a:cxn>
                <a:cxn ang="0">
                  <a:pos x="83" y="35"/>
                </a:cxn>
                <a:cxn ang="0">
                  <a:pos x="233" y="54"/>
                </a:cxn>
              </a:cxnLst>
              <a:rect l="0" t="0" r="r" b="b"/>
              <a:pathLst>
                <a:path w="355" h="246">
                  <a:moveTo>
                    <a:pt x="233" y="54"/>
                  </a:moveTo>
                  <a:lnTo>
                    <a:pt x="175" y="50"/>
                  </a:lnTo>
                  <a:lnTo>
                    <a:pt x="117" y="48"/>
                  </a:lnTo>
                  <a:lnTo>
                    <a:pt x="58" y="44"/>
                  </a:lnTo>
                  <a:lnTo>
                    <a:pt x="0" y="40"/>
                  </a:lnTo>
                  <a:lnTo>
                    <a:pt x="8" y="42"/>
                  </a:lnTo>
                  <a:lnTo>
                    <a:pt x="14" y="46"/>
                  </a:lnTo>
                  <a:lnTo>
                    <a:pt x="20" y="52"/>
                  </a:lnTo>
                  <a:lnTo>
                    <a:pt x="21" y="58"/>
                  </a:lnTo>
                  <a:lnTo>
                    <a:pt x="21" y="65"/>
                  </a:lnTo>
                  <a:lnTo>
                    <a:pt x="21" y="73"/>
                  </a:lnTo>
                  <a:lnTo>
                    <a:pt x="18" y="83"/>
                  </a:lnTo>
                  <a:lnTo>
                    <a:pt x="12" y="92"/>
                  </a:lnTo>
                  <a:lnTo>
                    <a:pt x="16" y="100"/>
                  </a:lnTo>
                  <a:lnTo>
                    <a:pt x="18" y="106"/>
                  </a:lnTo>
                  <a:lnTo>
                    <a:pt x="20" y="113"/>
                  </a:lnTo>
                  <a:lnTo>
                    <a:pt x="20" y="121"/>
                  </a:lnTo>
                  <a:lnTo>
                    <a:pt x="16" y="136"/>
                  </a:lnTo>
                  <a:lnTo>
                    <a:pt x="10" y="152"/>
                  </a:lnTo>
                  <a:lnTo>
                    <a:pt x="12" y="159"/>
                  </a:lnTo>
                  <a:lnTo>
                    <a:pt x="14" y="165"/>
                  </a:lnTo>
                  <a:lnTo>
                    <a:pt x="16" y="173"/>
                  </a:lnTo>
                  <a:lnTo>
                    <a:pt x="14" y="181"/>
                  </a:lnTo>
                  <a:lnTo>
                    <a:pt x="12" y="192"/>
                  </a:lnTo>
                  <a:lnTo>
                    <a:pt x="8" y="204"/>
                  </a:lnTo>
                  <a:lnTo>
                    <a:pt x="14" y="219"/>
                  </a:lnTo>
                  <a:lnTo>
                    <a:pt x="16" y="232"/>
                  </a:lnTo>
                  <a:lnTo>
                    <a:pt x="16" y="238"/>
                  </a:lnTo>
                  <a:lnTo>
                    <a:pt x="14" y="242"/>
                  </a:lnTo>
                  <a:lnTo>
                    <a:pt x="14" y="244"/>
                  </a:lnTo>
                  <a:lnTo>
                    <a:pt x="10" y="246"/>
                  </a:lnTo>
                  <a:lnTo>
                    <a:pt x="355" y="192"/>
                  </a:lnTo>
                  <a:lnTo>
                    <a:pt x="344" y="29"/>
                  </a:lnTo>
                  <a:lnTo>
                    <a:pt x="325" y="35"/>
                  </a:lnTo>
                  <a:lnTo>
                    <a:pt x="305" y="39"/>
                  </a:lnTo>
                  <a:lnTo>
                    <a:pt x="286" y="39"/>
                  </a:lnTo>
                  <a:lnTo>
                    <a:pt x="265" y="35"/>
                  </a:lnTo>
                  <a:lnTo>
                    <a:pt x="240" y="27"/>
                  </a:lnTo>
                  <a:lnTo>
                    <a:pt x="208" y="17"/>
                  </a:lnTo>
                  <a:lnTo>
                    <a:pt x="188" y="12"/>
                  </a:lnTo>
                  <a:lnTo>
                    <a:pt x="169" y="6"/>
                  </a:lnTo>
                  <a:lnTo>
                    <a:pt x="150" y="2"/>
                  </a:lnTo>
                  <a:lnTo>
                    <a:pt x="131" y="0"/>
                  </a:lnTo>
                  <a:lnTo>
                    <a:pt x="114" y="0"/>
                  </a:lnTo>
                  <a:lnTo>
                    <a:pt x="98" y="2"/>
                  </a:lnTo>
                  <a:lnTo>
                    <a:pt x="87" y="8"/>
                  </a:lnTo>
                  <a:lnTo>
                    <a:pt x="77" y="16"/>
                  </a:lnTo>
                  <a:lnTo>
                    <a:pt x="73" y="21"/>
                  </a:lnTo>
                  <a:lnTo>
                    <a:pt x="71" y="27"/>
                  </a:lnTo>
                  <a:lnTo>
                    <a:pt x="73" y="31"/>
                  </a:lnTo>
                  <a:lnTo>
                    <a:pt x="75" y="33"/>
                  </a:lnTo>
                  <a:lnTo>
                    <a:pt x="79" y="35"/>
                  </a:lnTo>
                  <a:lnTo>
                    <a:pt x="83" y="35"/>
                  </a:lnTo>
                  <a:lnTo>
                    <a:pt x="233" y="54"/>
                  </a:lnTo>
                </a:path>
              </a:pathLst>
            </a:custGeom>
            <a:noFill/>
            <a:ln w="12700">
              <a:solidFill>
                <a:srgbClr val="1F1A17"/>
              </a:solidFill>
              <a:prstDash val="solid"/>
              <a:round/>
              <a:headEnd/>
              <a:tailEnd/>
            </a:ln>
          </p:spPr>
          <p:txBody>
            <a:bodyPr/>
            <a:lstStyle/>
            <a:p>
              <a:endParaRPr lang="pt-BR"/>
            </a:p>
          </p:txBody>
        </p:sp>
        <p:sp>
          <p:nvSpPr>
            <p:cNvPr id="400741" name="Freeform 1381"/>
            <p:cNvSpPr>
              <a:spLocks/>
            </p:cNvSpPr>
            <p:nvPr/>
          </p:nvSpPr>
          <p:spPr bwMode="auto">
            <a:xfrm>
              <a:off x="2075" y="1903"/>
              <a:ext cx="208" cy="61"/>
            </a:xfrm>
            <a:custGeom>
              <a:avLst/>
              <a:gdLst/>
              <a:ahLst/>
              <a:cxnLst>
                <a:cxn ang="0">
                  <a:pos x="349" y="102"/>
                </a:cxn>
                <a:cxn ang="0">
                  <a:pos x="326" y="98"/>
                </a:cxn>
                <a:cxn ang="0">
                  <a:pos x="287" y="93"/>
                </a:cxn>
                <a:cxn ang="0">
                  <a:pos x="243" y="89"/>
                </a:cxn>
                <a:cxn ang="0">
                  <a:pos x="191" y="87"/>
                </a:cxn>
                <a:cxn ang="0">
                  <a:pos x="140" y="83"/>
                </a:cxn>
                <a:cxn ang="0">
                  <a:pos x="90" y="79"/>
                </a:cxn>
                <a:cxn ang="0">
                  <a:pos x="46" y="73"/>
                </a:cxn>
                <a:cxn ang="0">
                  <a:pos x="13" y="66"/>
                </a:cxn>
                <a:cxn ang="0">
                  <a:pos x="19" y="62"/>
                </a:cxn>
                <a:cxn ang="0">
                  <a:pos x="23" y="56"/>
                </a:cxn>
                <a:cxn ang="0">
                  <a:pos x="24" y="52"/>
                </a:cxn>
                <a:cxn ang="0">
                  <a:pos x="26" y="47"/>
                </a:cxn>
                <a:cxn ang="0">
                  <a:pos x="28" y="37"/>
                </a:cxn>
                <a:cxn ang="0">
                  <a:pos x="26" y="27"/>
                </a:cxn>
                <a:cxn ang="0">
                  <a:pos x="21" y="18"/>
                </a:cxn>
                <a:cxn ang="0">
                  <a:pos x="15" y="10"/>
                </a:cxn>
                <a:cxn ang="0">
                  <a:pos x="7" y="4"/>
                </a:cxn>
                <a:cxn ang="0">
                  <a:pos x="0" y="0"/>
                </a:cxn>
                <a:cxn ang="0">
                  <a:pos x="32" y="2"/>
                </a:cxn>
                <a:cxn ang="0">
                  <a:pos x="65" y="4"/>
                </a:cxn>
                <a:cxn ang="0">
                  <a:pos x="95" y="6"/>
                </a:cxn>
                <a:cxn ang="0">
                  <a:pos x="128" y="10"/>
                </a:cxn>
                <a:cxn ang="0">
                  <a:pos x="178" y="25"/>
                </a:cxn>
                <a:cxn ang="0">
                  <a:pos x="222" y="41"/>
                </a:cxn>
                <a:cxn ang="0">
                  <a:pos x="261" y="54"/>
                </a:cxn>
                <a:cxn ang="0">
                  <a:pos x="287" y="62"/>
                </a:cxn>
                <a:cxn ang="0">
                  <a:pos x="299" y="64"/>
                </a:cxn>
                <a:cxn ang="0">
                  <a:pos x="308" y="64"/>
                </a:cxn>
                <a:cxn ang="0">
                  <a:pos x="318" y="60"/>
                </a:cxn>
                <a:cxn ang="0">
                  <a:pos x="326" y="56"/>
                </a:cxn>
                <a:cxn ang="0">
                  <a:pos x="333" y="52"/>
                </a:cxn>
                <a:cxn ang="0">
                  <a:pos x="339" y="50"/>
                </a:cxn>
                <a:cxn ang="0">
                  <a:pos x="345" y="48"/>
                </a:cxn>
                <a:cxn ang="0">
                  <a:pos x="349" y="50"/>
                </a:cxn>
                <a:cxn ang="0">
                  <a:pos x="349" y="77"/>
                </a:cxn>
                <a:cxn ang="0">
                  <a:pos x="349" y="102"/>
                </a:cxn>
              </a:cxnLst>
              <a:rect l="0" t="0" r="r" b="b"/>
              <a:pathLst>
                <a:path w="349" h="102">
                  <a:moveTo>
                    <a:pt x="349" y="102"/>
                  </a:moveTo>
                  <a:lnTo>
                    <a:pt x="326" y="98"/>
                  </a:lnTo>
                  <a:lnTo>
                    <a:pt x="287" y="93"/>
                  </a:lnTo>
                  <a:lnTo>
                    <a:pt x="243" y="89"/>
                  </a:lnTo>
                  <a:lnTo>
                    <a:pt x="191" y="87"/>
                  </a:lnTo>
                  <a:lnTo>
                    <a:pt x="140" y="83"/>
                  </a:lnTo>
                  <a:lnTo>
                    <a:pt x="90" y="79"/>
                  </a:lnTo>
                  <a:lnTo>
                    <a:pt x="46" y="73"/>
                  </a:lnTo>
                  <a:lnTo>
                    <a:pt x="13" y="66"/>
                  </a:lnTo>
                  <a:lnTo>
                    <a:pt x="19" y="62"/>
                  </a:lnTo>
                  <a:lnTo>
                    <a:pt x="23" y="56"/>
                  </a:lnTo>
                  <a:lnTo>
                    <a:pt x="24" y="52"/>
                  </a:lnTo>
                  <a:lnTo>
                    <a:pt x="26" y="47"/>
                  </a:lnTo>
                  <a:lnTo>
                    <a:pt x="28" y="37"/>
                  </a:lnTo>
                  <a:lnTo>
                    <a:pt x="26" y="27"/>
                  </a:lnTo>
                  <a:lnTo>
                    <a:pt x="21" y="18"/>
                  </a:lnTo>
                  <a:lnTo>
                    <a:pt x="15" y="10"/>
                  </a:lnTo>
                  <a:lnTo>
                    <a:pt x="7" y="4"/>
                  </a:lnTo>
                  <a:lnTo>
                    <a:pt x="0" y="0"/>
                  </a:lnTo>
                  <a:lnTo>
                    <a:pt x="32" y="2"/>
                  </a:lnTo>
                  <a:lnTo>
                    <a:pt x="65" y="4"/>
                  </a:lnTo>
                  <a:lnTo>
                    <a:pt x="95" y="6"/>
                  </a:lnTo>
                  <a:lnTo>
                    <a:pt x="128" y="10"/>
                  </a:lnTo>
                  <a:lnTo>
                    <a:pt x="178" y="25"/>
                  </a:lnTo>
                  <a:lnTo>
                    <a:pt x="222" y="41"/>
                  </a:lnTo>
                  <a:lnTo>
                    <a:pt x="261" y="54"/>
                  </a:lnTo>
                  <a:lnTo>
                    <a:pt x="287" y="62"/>
                  </a:lnTo>
                  <a:lnTo>
                    <a:pt x="299" y="64"/>
                  </a:lnTo>
                  <a:lnTo>
                    <a:pt x="308" y="64"/>
                  </a:lnTo>
                  <a:lnTo>
                    <a:pt x="318" y="60"/>
                  </a:lnTo>
                  <a:lnTo>
                    <a:pt x="326" y="56"/>
                  </a:lnTo>
                  <a:lnTo>
                    <a:pt x="333" y="52"/>
                  </a:lnTo>
                  <a:lnTo>
                    <a:pt x="339" y="50"/>
                  </a:lnTo>
                  <a:lnTo>
                    <a:pt x="345" y="48"/>
                  </a:lnTo>
                  <a:lnTo>
                    <a:pt x="349" y="50"/>
                  </a:lnTo>
                  <a:lnTo>
                    <a:pt x="349" y="77"/>
                  </a:lnTo>
                  <a:lnTo>
                    <a:pt x="349" y="102"/>
                  </a:lnTo>
                  <a:close/>
                </a:path>
              </a:pathLst>
            </a:custGeom>
            <a:solidFill>
              <a:srgbClr val="FFF500"/>
            </a:solidFill>
            <a:ln w="9525">
              <a:noFill/>
              <a:round/>
              <a:headEnd/>
              <a:tailEnd/>
            </a:ln>
          </p:spPr>
          <p:txBody>
            <a:bodyPr/>
            <a:lstStyle/>
            <a:p>
              <a:endParaRPr lang="pt-BR"/>
            </a:p>
          </p:txBody>
        </p:sp>
        <p:sp>
          <p:nvSpPr>
            <p:cNvPr id="400742" name="Freeform 1382"/>
            <p:cNvSpPr>
              <a:spLocks/>
            </p:cNvSpPr>
            <p:nvPr/>
          </p:nvSpPr>
          <p:spPr bwMode="auto">
            <a:xfrm>
              <a:off x="2075" y="1903"/>
              <a:ext cx="208" cy="61"/>
            </a:xfrm>
            <a:custGeom>
              <a:avLst/>
              <a:gdLst/>
              <a:ahLst/>
              <a:cxnLst>
                <a:cxn ang="0">
                  <a:pos x="349" y="102"/>
                </a:cxn>
                <a:cxn ang="0">
                  <a:pos x="326" y="98"/>
                </a:cxn>
                <a:cxn ang="0">
                  <a:pos x="287" y="93"/>
                </a:cxn>
                <a:cxn ang="0">
                  <a:pos x="243" y="89"/>
                </a:cxn>
                <a:cxn ang="0">
                  <a:pos x="191" y="87"/>
                </a:cxn>
                <a:cxn ang="0">
                  <a:pos x="140" y="83"/>
                </a:cxn>
                <a:cxn ang="0">
                  <a:pos x="90" y="79"/>
                </a:cxn>
                <a:cxn ang="0">
                  <a:pos x="46" y="73"/>
                </a:cxn>
                <a:cxn ang="0">
                  <a:pos x="13" y="66"/>
                </a:cxn>
                <a:cxn ang="0">
                  <a:pos x="19" y="62"/>
                </a:cxn>
                <a:cxn ang="0">
                  <a:pos x="23" y="56"/>
                </a:cxn>
                <a:cxn ang="0">
                  <a:pos x="24" y="52"/>
                </a:cxn>
                <a:cxn ang="0">
                  <a:pos x="26" y="47"/>
                </a:cxn>
                <a:cxn ang="0">
                  <a:pos x="28" y="37"/>
                </a:cxn>
                <a:cxn ang="0">
                  <a:pos x="26" y="27"/>
                </a:cxn>
                <a:cxn ang="0">
                  <a:pos x="21" y="18"/>
                </a:cxn>
                <a:cxn ang="0">
                  <a:pos x="15" y="10"/>
                </a:cxn>
                <a:cxn ang="0">
                  <a:pos x="7" y="4"/>
                </a:cxn>
                <a:cxn ang="0">
                  <a:pos x="0" y="0"/>
                </a:cxn>
                <a:cxn ang="0">
                  <a:pos x="32" y="2"/>
                </a:cxn>
                <a:cxn ang="0">
                  <a:pos x="65" y="4"/>
                </a:cxn>
                <a:cxn ang="0">
                  <a:pos x="95" y="6"/>
                </a:cxn>
                <a:cxn ang="0">
                  <a:pos x="128" y="10"/>
                </a:cxn>
                <a:cxn ang="0">
                  <a:pos x="178" y="25"/>
                </a:cxn>
                <a:cxn ang="0">
                  <a:pos x="222" y="41"/>
                </a:cxn>
                <a:cxn ang="0">
                  <a:pos x="261" y="54"/>
                </a:cxn>
                <a:cxn ang="0">
                  <a:pos x="287" y="62"/>
                </a:cxn>
                <a:cxn ang="0">
                  <a:pos x="299" y="64"/>
                </a:cxn>
                <a:cxn ang="0">
                  <a:pos x="308" y="64"/>
                </a:cxn>
                <a:cxn ang="0">
                  <a:pos x="318" y="60"/>
                </a:cxn>
                <a:cxn ang="0">
                  <a:pos x="326" y="56"/>
                </a:cxn>
                <a:cxn ang="0">
                  <a:pos x="333" y="52"/>
                </a:cxn>
                <a:cxn ang="0">
                  <a:pos x="339" y="50"/>
                </a:cxn>
                <a:cxn ang="0">
                  <a:pos x="345" y="48"/>
                </a:cxn>
                <a:cxn ang="0">
                  <a:pos x="349" y="50"/>
                </a:cxn>
                <a:cxn ang="0">
                  <a:pos x="349" y="77"/>
                </a:cxn>
                <a:cxn ang="0">
                  <a:pos x="349" y="102"/>
                </a:cxn>
              </a:cxnLst>
              <a:rect l="0" t="0" r="r" b="b"/>
              <a:pathLst>
                <a:path w="349" h="102">
                  <a:moveTo>
                    <a:pt x="349" y="102"/>
                  </a:moveTo>
                  <a:lnTo>
                    <a:pt x="326" y="98"/>
                  </a:lnTo>
                  <a:lnTo>
                    <a:pt x="287" y="93"/>
                  </a:lnTo>
                  <a:lnTo>
                    <a:pt x="243" y="89"/>
                  </a:lnTo>
                  <a:lnTo>
                    <a:pt x="191" y="87"/>
                  </a:lnTo>
                  <a:lnTo>
                    <a:pt x="140" y="83"/>
                  </a:lnTo>
                  <a:lnTo>
                    <a:pt x="90" y="79"/>
                  </a:lnTo>
                  <a:lnTo>
                    <a:pt x="46" y="73"/>
                  </a:lnTo>
                  <a:lnTo>
                    <a:pt x="13" y="66"/>
                  </a:lnTo>
                  <a:lnTo>
                    <a:pt x="19" y="62"/>
                  </a:lnTo>
                  <a:lnTo>
                    <a:pt x="23" y="56"/>
                  </a:lnTo>
                  <a:lnTo>
                    <a:pt x="24" y="52"/>
                  </a:lnTo>
                  <a:lnTo>
                    <a:pt x="26" y="47"/>
                  </a:lnTo>
                  <a:lnTo>
                    <a:pt x="28" y="37"/>
                  </a:lnTo>
                  <a:lnTo>
                    <a:pt x="26" y="27"/>
                  </a:lnTo>
                  <a:lnTo>
                    <a:pt x="21" y="18"/>
                  </a:lnTo>
                  <a:lnTo>
                    <a:pt x="15" y="10"/>
                  </a:lnTo>
                  <a:lnTo>
                    <a:pt x="7" y="4"/>
                  </a:lnTo>
                  <a:lnTo>
                    <a:pt x="0" y="0"/>
                  </a:lnTo>
                  <a:lnTo>
                    <a:pt x="32" y="2"/>
                  </a:lnTo>
                  <a:lnTo>
                    <a:pt x="65" y="4"/>
                  </a:lnTo>
                  <a:lnTo>
                    <a:pt x="95" y="6"/>
                  </a:lnTo>
                  <a:lnTo>
                    <a:pt x="128" y="10"/>
                  </a:lnTo>
                  <a:lnTo>
                    <a:pt x="178" y="25"/>
                  </a:lnTo>
                  <a:lnTo>
                    <a:pt x="222" y="41"/>
                  </a:lnTo>
                  <a:lnTo>
                    <a:pt x="261" y="54"/>
                  </a:lnTo>
                  <a:lnTo>
                    <a:pt x="287" y="62"/>
                  </a:lnTo>
                  <a:lnTo>
                    <a:pt x="299" y="64"/>
                  </a:lnTo>
                  <a:lnTo>
                    <a:pt x="308" y="64"/>
                  </a:lnTo>
                  <a:lnTo>
                    <a:pt x="318" y="60"/>
                  </a:lnTo>
                  <a:lnTo>
                    <a:pt x="326" y="56"/>
                  </a:lnTo>
                  <a:lnTo>
                    <a:pt x="333" y="52"/>
                  </a:lnTo>
                  <a:lnTo>
                    <a:pt x="339" y="50"/>
                  </a:lnTo>
                  <a:lnTo>
                    <a:pt x="345" y="48"/>
                  </a:lnTo>
                  <a:lnTo>
                    <a:pt x="349" y="50"/>
                  </a:lnTo>
                  <a:lnTo>
                    <a:pt x="349" y="77"/>
                  </a:lnTo>
                  <a:lnTo>
                    <a:pt x="349" y="102"/>
                  </a:lnTo>
                  <a:close/>
                </a:path>
              </a:pathLst>
            </a:custGeom>
            <a:noFill/>
            <a:ln w="6350">
              <a:solidFill>
                <a:srgbClr val="1F1A17"/>
              </a:solidFill>
              <a:prstDash val="solid"/>
              <a:round/>
              <a:headEnd/>
              <a:tailEnd/>
            </a:ln>
          </p:spPr>
          <p:txBody>
            <a:bodyPr/>
            <a:lstStyle/>
            <a:p>
              <a:endParaRPr lang="pt-BR"/>
            </a:p>
          </p:txBody>
        </p:sp>
        <p:sp>
          <p:nvSpPr>
            <p:cNvPr id="400743" name="Freeform 1383"/>
            <p:cNvSpPr>
              <a:spLocks/>
            </p:cNvSpPr>
            <p:nvPr/>
          </p:nvSpPr>
          <p:spPr bwMode="auto">
            <a:xfrm>
              <a:off x="2008" y="2031"/>
              <a:ext cx="281" cy="78"/>
            </a:xfrm>
            <a:custGeom>
              <a:avLst/>
              <a:gdLst/>
              <a:ahLst/>
              <a:cxnLst>
                <a:cxn ang="0">
                  <a:pos x="467" y="0"/>
                </a:cxn>
                <a:cxn ang="0">
                  <a:pos x="472" y="94"/>
                </a:cxn>
                <a:cxn ang="0">
                  <a:pos x="444" y="96"/>
                </a:cxn>
                <a:cxn ang="0">
                  <a:pos x="417" y="98"/>
                </a:cxn>
                <a:cxn ang="0">
                  <a:pos x="390" y="96"/>
                </a:cxn>
                <a:cxn ang="0">
                  <a:pos x="365" y="96"/>
                </a:cxn>
                <a:cxn ang="0">
                  <a:pos x="342" y="94"/>
                </a:cxn>
                <a:cxn ang="0">
                  <a:pos x="321" y="96"/>
                </a:cxn>
                <a:cxn ang="0">
                  <a:pos x="302" y="98"/>
                </a:cxn>
                <a:cxn ang="0">
                  <a:pos x="282" y="104"/>
                </a:cxn>
                <a:cxn ang="0">
                  <a:pos x="250" y="114"/>
                </a:cxn>
                <a:cxn ang="0">
                  <a:pos x="219" y="123"/>
                </a:cxn>
                <a:cxn ang="0">
                  <a:pos x="192" y="127"/>
                </a:cxn>
                <a:cxn ang="0">
                  <a:pos x="169" y="131"/>
                </a:cxn>
                <a:cxn ang="0">
                  <a:pos x="148" y="131"/>
                </a:cxn>
                <a:cxn ang="0">
                  <a:pos x="127" y="129"/>
                </a:cxn>
                <a:cxn ang="0">
                  <a:pos x="110" y="125"/>
                </a:cxn>
                <a:cxn ang="0">
                  <a:pos x="94" y="121"/>
                </a:cxn>
                <a:cxn ang="0">
                  <a:pos x="81" y="116"/>
                </a:cxn>
                <a:cxn ang="0">
                  <a:pos x="67" y="108"/>
                </a:cxn>
                <a:cxn ang="0">
                  <a:pos x="56" y="102"/>
                </a:cxn>
                <a:cxn ang="0">
                  <a:pos x="44" y="93"/>
                </a:cxn>
                <a:cxn ang="0">
                  <a:pos x="23" y="77"/>
                </a:cxn>
                <a:cxn ang="0">
                  <a:pos x="0" y="64"/>
                </a:cxn>
                <a:cxn ang="0">
                  <a:pos x="56" y="68"/>
                </a:cxn>
                <a:cxn ang="0">
                  <a:pos x="104" y="69"/>
                </a:cxn>
                <a:cxn ang="0">
                  <a:pos x="123" y="69"/>
                </a:cxn>
                <a:cxn ang="0">
                  <a:pos x="142" y="68"/>
                </a:cxn>
                <a:cxn ang="0">
                  <a:pos x="160" y="64"/>
                </a:cxn>
                <a:cxn ang="0">
                  <a:pos x="175" y="56"/>
                </a:cxn>
                <a:cxn ang="0">
                  <a:pos x="467" y="0"/>
                </a:cxn>
              </a:cxnLst>
              <a:rect l="0" t="0" r="r" b="b"/>
              <a:pathLst>
                <a:path w="472" h="131">
                  <a:moveTo>
                    <a:pt x="467" y="0"/>
                  </a:moveTo>
                  <a:lnTo>
                    <a:pt x="472" y="94"/>
                  </a:lnTo>
                  <a:lnTo>
                    <a:pt x="444" y="96"/>
                  </a:lnTo>
                  <a:lnTo>
                    <a:pt x="417" y="98"/>
                  </a:lnTo>
                  <a:lnTo>
                    <a:pt x="390" y="96"/>
                  </a:lnTo>
                  <a:lnTo>
                    <a:pt x="365" y="96"/>
                  </a:lnTo>
                  <a:lnTo>
                    <a:pt x="342" y="94"/>
                  </a:lnTo>
                  <a:lnTo>
                    <a:pt x="321" y="96"/>
                  </a:lnTo>
                  <a:lnTo>
                    <a:pt x="302" y="98"/>
                  </a:lnTo>
                  <a:lnTo>
                    <a:pt x="282" y="104"/>
                  </a:lnTo>
                  <a:lnTo>
                    <a:pt x="250" y="114"/>
                  </a:lnTo>
                  <a:lnTo>
                    <a:pt x="219" y="123"/>
                  </a:lnTo>
                  <a:lnTo>
                    <a:pt x="192" y="127"/>
                  </a:lnTo>
                  <a:lnTo>
                    <a:pt x="169" y="131"/>
                  </a:lnTo>
                  <a:lnTo>
                    <a:pt x="148" y="131"/>
                  </a:lnTo>
                  <a:lnTo>
                    <a:pt x="127" y="129"/>
                  </a:lnTo>
                  <a:lnTo>
                    <a:pt x="110" y="125"/>
                  </a:lnTo>
                  <a:lnTo>
                    <a:pt x="94" y="121"/>
                  </a:lnTo>
                  <a:lnTo>
                    <a:pt x="81" y="116"/>
                  </a:lnTo>
                  <a:lnTo>
                    <a:pt x="67" y="108"/>
                  </a:lnTo>
                  <a:lnTo>
                    <a:pt x="56" y="102"/>
                  </a:lnTo>
                  <a:lnTo>
                    <a:pt x="44" y="93"/>
                  </a:lnTo>
                  <a:lnTo>
                    <a:pt x="23" y="77"/>
                  </a:lnTo>
                  <a:lnTo>
                    <a:pt x="0" y="64"/>
                  </a:lnTo>
                  <a:lnTo>
                    <a:pt x="56" y="68"/>
                  </a:lnTo>
                  <a:lnTo>
                    <a:pt x="104" y="69"/>
                  </a:lnTo>
                  <a:lnTo>
                    <a:pt x="123" y="69"/>
                  </a:lnTo>
                  <a:lnTo>
                    <a:pt x="142" y="68"/>
                  </a:lnTo>
                  <a:lnTo>
                    <a:pt x="160" y="64"/>
                  </a:lnTo>
                  <a:lnTo>
                    <a:pt x="175" y="56"/>
                  </a:lnTo>
                  <a:lnTo>
                    <a:pt x="467" y="0"/>
                  </a:lnTo>
                  <a:close/>
                </a:path>
              </a:pathLst>
            </a:custGeom>
            <a:solidFill>
              <a:srgbClr val="D5CFC6"/>
            </a:solidFill>
            <a:ln w="9525">
              <a:noFill/>
              <a:round/>
              <a:headEnd/>
              <a:tailEnd/>
            </a:ln>
          </p:spPr>
          <p:txBody>
            <a:bodyPr/>
            <a:lstStyle/>
            <a:p>
              <a:endParaRPr lang="pt-BR"/>
            </a:p>
          </p:txBody>
        </p:sp>
        <p:sp>
          <p:nvSpPr>
            <p:cNvPr id="400744" name="Freeform 1384"/>
            <p:cNvSpPr>
              <a:spLocks/>
            </p:cNvSpPr>
            <p:nvPr/>
          </p:nvSpPr>
          <p:spPr bwMode="auto">
            <a:xfrm>
              <a:off x="2008" y="2031"/>
              <a:ext cx="281" cy="78"/>
            </a:xfrm>
            <a:custGeom>
              <a:avLst/>
              <a:gdLst/>
              <a:ahLst/>
              <a:cxnLst>
                <a:cxn ang="0">
                  <a:pos x="467" y="0"/>
                </a:cxn>
                <a:cxn ang="0">
                  <a:pos x="472" y="94"/>
                </a:cxn>
                <a:cxn ang="0">
                  <a:pos x="444" y="96"/>
                </a:cxn>
                <a:cxn ang="0">
                  <a:pos x="417" y="98"/>
                </a:cxn>
                <a:cxn ang="0">
                  <a:pos x="390" y="96"/>
                </a:cxn>
                <a:cxn ang="0">
                  <a:pos x="365" y="96"/>
                </a:cxn>
                <a:cxn ang="0">
                  <a:pos x="342" y="94"/>
                </a:cxn>
                <a:cxn ang="0">
                  <a:pos x="321" y="96"/>
                </a:cxn>
                <a:cxn ang="0">
                  <a:pos x="302" y="98"/>
                </a:cxn>
                <a:cxn ang="0">
                  <a:pos x="282" y="104"/>
                </a:cxn>
                <a:cxn ang="0">
                  <a:pos x="250" y="114"/>
                </a:cxn>
                <a:cxn ang="0">
                  <a:pos x="219" y="123"/>
                </a:cxn>
                <a:cxn ang="0">
                  <a:pos x="192" y="127"/>
                </a:cxn>
                <a:cxn ang="0">
                  <a:pos x="169" y="131"/>
                </a:cxn>
                <a:cxn ang="0">
                  <a:pos x="148" y="131"/>
                </a:cxn>
                <a:cxn ang="0">
                  <a:pos x="127" y="129"/>
                </a:cxn>
                <a:cxn ang="0">
                  <a:pos x="110" y="125"/>
                </a:cxn>
                <a:cxn ang="0">
                  <a:pos x="94" y="121"/>
                </a:cxn>
                <a:cxn ang="0">
                  <a:pos x="81" y="116"/>
                </a:cxn>
                <a:cxn ang="0">
                  <a:pos x="67" y="108"/>
                </a:cxn>
                <a:cxn ang="0">
                  <a:pos x="56" y="102"/>
                </a:cxn>
                <a:cxn ang="0">
                  <a:pos x="44" y="93"/>
                </a:cxn>
                <a:cxn ang="0">
                  <a:pos x="23" y="77"/>
                </a:cxn>
                <a:cxn ang="0">
                  <a:pos x="0" y="64"/>
                </a:cxn>
                <a:cxn ang="0">
                  <a:pos x="56" y="68"/>
                </a:cxn>
                <a:cxn ang="0">
                  <a:pos x="104" y="69"/>
                </a:cxn>
                <a:cxn ang="0">
                  <a:pos x="123" y="69"/>
                </a:cxn>
                <a:cxn ang="0">
                  <a:pos x="142" y="68"/>
                </a:cxn>
                <a:cxn ang="0">
                  <a:pos x="160" y="64"/>
                </a:cxn>
                <a:cxn ang="0">
                  <a:pos x="175" y="56"/>
                </a:cxn>
                <a:cxn ang="0">
                  <a:pos x="467" y="0"/>
                </a:cxn>
              </a:cxnLst>
              <a:rect l="0" t="0" r="r" b="b"/>
              <a:pathLst>
                <a:path w="472" h="131">
                  <a:moveTo>
                    <a:pt x="467" y="0"/>
                  </a:moveTo>
                  <a:lnTo>
                    <a:pt x="472" y="94"/>
                  </a:lnTo>
                  <a:lnTo>
                    <a:pt x="444" y="96"/>
                  </a:lnTo>
                  <a:lnTo>
                    <a:pt x="417" y="98"/>
                  </a:lnTo>
                  <a:lnTo>
                    <a:pt x="390" y="96"/>
                  </a:lnTo>
                  <a:lnTo>
                    <a:pt x="365" y="96"/>
                  </a:lnTo>
                  <a:lnTo>
                    <a:pt x="342" y="94"/>
                  </a:lnTo>
                  <a:lnTo>
                    <a:pt x="321" y="96"/>
                  </a:lnTo>
                  <a:lnTo>
                    <a:pt x="302" y="98"/>
                  </a:lnTo>
                  <a:lnTo>
                    <a:pt x="282" y="104"/>
                  </a:lnTo>
                  <a:lnTo>
                    <a:pt x="250" y="114"/>
                  </a:lnTo>
                  <a:lnTo>
                    <a:pt x="219" y="123"/>
                  </a:lnTo>
                  <a:lnTo>
                    <a:pt x="192" y="127"/>
                  </a:lnTo>
                  <a:lnTo>
                    <a:pt x="169" y="131"/>
                  </a:lnTo>
                  <a:lnTo>
                    <a:pt x="148" y="131"/>
                  </a:lnTo>
                  <a:lnTo>
                    <a:pt x="127" y="129"/>
                  </a:lnTo>
                  <a:lnTo>
                    <a:pt x="110" y="125"/>
                  </a:lnTo>
                  <a:lnTo>
                    <a:pt x="94" y="121"/>
                  </a:lnTo>
                  <a:lnTo>
                    <a:pt x="81" y="116"/>
                  </a:lnTo>
                  <a:lnTo>
                    <a:pt x="67" y="108"/>
                  </a:lnTo>
                  <a:lnTo>
                    <a:pt x="56" y="102"/>
                  </a:lnTo>
                  <a:lnTo>
                    <a:pt x="44" y="93"/>
                  </a:lnTo>
                  <a:lnTo>
                    <a:pt x="23" y="77"/>
                  </a:lnTo>
                  <a:lnTo>
                    <a:pt x="0" y="64"/>
                  </a:lnTo>
                  <a:lnTo>
                    <a:pt x="56" y="68"/>
                  </a:lnTo>
                  <a:lnTo>
                    <a:pt x="104" y="69"/>
                  </a:lnTo>
                  <a:lnTo>
                    <a:pt x="123" y="69"/>
                  </a:lnTo>
                  <a:lnTo>
                    <a:pt x="142" y="68"/>
                  </a:lnTo>
                  <a:lnTo>
                    <a:pt x="160" y="64"/>
                  </a:lnTo>
                  <a:lnTo>
                    <a:pt x="175" y="56"/>
                  </a:lnTo>
                  <a:lnTo>
                    <a:pt x="467" y="0"/>
                  </a:lnTo>
                </a:path>
              </a:pathLst>
            </a:custGeom>
            <a:noFill/>
            <a:ln w="12700">
              <a:solidFill>
                <a:srgbClr val="282A2B"/>
              </a:solidFill>
              <a:prstDash val="solid"/>
              <a:round/>
              <a:headEnd/>
              <a:tailEnd/>
            </a:ln>
          </p:spPr>
          <p:txBody>
            <a:bodyPr/>
            <a:lstStyle/>
            <a:p>
              <a:endParaRPr lang="pt-BR"/>
            </a:p>
          </p:txBody>
        </p:sp>
        <p:sp>
          <p:nvSpPr>
            <p:cNvPr id="400745" name="Freeform 1385"/>
            <p:cNvSpPr>
              <a:spLocks/>
            </p:cNvSpPr>
            <p:nvPr/>
          </p:nvSpPr>
          <p:spPr bwMode="auto">
            <a:xfrm>
              <a:off x="2062" y="2032"/>
              <a:ext cx="144" cy="700"/>
            </a:xfrm>
            <a:custGeom>
              <a:avLst/>
              <a:gdLst/>
              <a:ahLst/>
              <a:cxnLst>
                <a:cxn ang="0">
                  <a:pos x="242" y="1169"/>
                </a:cxn>
                <a:cxn ang="0">
                  <a:pos x="18" y="0"/>
                </a:cxn>
                <a:cxn ang="0">
                  <a:pos x="0" y="2"/>
                </a:cxn>
                <a:cxn ang="0">
                  <a:pos x="225" y="1172"/>
                </a:cxn>
                <a:cxn ang="0">
                  <a:pos x="242" y="1169"/>
                </a:cxn>
              </a:cxnLst>
              <a:rect l="0" t="0" r="r" b="b"/>
              <a:pathLst>
                <a:path w="242" h="1172">
                  <a:moveTo>
                    <a:pt x="242" y="1169"/>
                  </a:moveTo>
                  <a:lnTo>
                    <a:pt x="18" y="0"/>
                  </a:lnTo>
                  <a:lnTo>
                    <a:pt x="0" y="2"/>
                  </a:lnTo>
                  <a:lnTo>
                    <a:pt x="225" y="1172"/>
                  </a:lnTo>
                  <a:lnTo>
                    <a:pt x="242" y="1169"/>
                  </a:lnTo>
                  <a:close/>
                </a:path>
              </a:pathLst>
            </a:custGeom>
            <a:solidFill>
              <a:srgbClr val="FFFFFF"/>
            </a:solidFill>
            <a:ln w="9525">
              <a:noFill/>
              <a:round/>
              <a:headEnd/>
              <a:tailEnd/>
            </a:ln>
          </p:spPr>
          <p:txBody>
            <a:bodyPr/>
            <a:lstStyle/>
            <a:p>
              <a:endParaRPr lang="pt-BR"/>
            </a:p>
          </p:txBody>
        </p:sp>
        <p:sp>
          <p:nvSpPr>
            <p:cNvPr id="400746" name="Freeform 1386"/>
            <p:cNvSpPr>
              <a:spLocks/>
            </p:cNvSpPr>
            <p:nvPr/>
          </p:nvSpPr>
          <p:spPr bwMode="auto">
            <a:xfrm>
              <a:off x="2223" y="2069"/>
              <a:ext cx="90" cy="418"/>
            </a:xfrm>
            <a:custGeom>
              <a:avLst/>
              <a:gdLst/>
              <a:ahLst/>
              <a:cxnLst>
                <a:cxn ang="0">
                  <a:pos x="150" y="696"/>
                </a:cxn>
                <a:cxn ang="0">
                  <a:pos x="17" y="0"/>
                </a:cxn>
                <a:cxn ang="0">
                  <a:pos x="0" y="4"/>
                </a:cxn>
                <a:cxn ang="0">
                  <a:pos x="132" y="700"/>
                </a:cxn>
                <a:cxn ang="0">
                  <a:pos x="150" y="696"/>
                </a:cxn>
              </a:cxnLst>
              <a:rect l="0" t="0" r="r" b="b"/>
              <a:pathLst>
                <a:path w="150" h="700">
                  <a:moveTo>
                    <a:pt x="150" y="696"/>
                  </a:moveTo>
                  <a:lnTo>
                    <a:pt x="17" y="0"/>
                  </a:lnTo>
                  <a:lnTo>
                    <a:pt x="0" y="4"/>
                  </a:lnTo>
                  <a:lnTo>
                    <a:pt x="132" y="700"/>
                  </a:lnTo>
                  <a:lnTo>
                    <a:pt x="150" y="696"/>
                  </a:lnTo>
                  <a:close/>
                </a:path>
              </a:pathLst>
            </a:custGeom>
            <a:solidFill>
              <a:srgbClr val="FFFFFF"/>
            </a:solidFill>
            <a:ln w="9525">
              <a:noFill/>
              <a:round/>
              <a:headEnd/>
              <a:tailEnd/>
            </a:ln>
          </p:spPr>
          <p:txBody>
            <a:bodyPr/>
            <a:lstStyle/>
            <a:p>
              <a:endParaRPr lang="pt-BR"/>
            </a:p>
          </p:txBody>
        </p:sp>
        <p:sp>
          <p:nvSpPr>
            <p:cNvPr id="400747" name="Rectangle 1387"/>
            <p:cNvSpPr>
              <a:spLocks noChangeArrowheads="1"/>
            </p:cNvSpPr>
            <p:nvPr/>
          </p:nvSpPr>
          <p:spPr bwMode="auto">
            <a:xfrm>
              <a:off x="2203" y="2492"/>
              <a:ext cx="285" cy="157"/>
            </a:xfrm>
            <a:prstGeom prst="rect">
              <a:avLst/>
            </a:prstGeom>
            <a:noFill/>
            <a:ln w="9525">
              <a:noFill/>
              <a:miter lim="800000"/>
              <a:headEnd/>
              <a:tailEnd/>
            </a:ln>
          </p:spPr>
          <p:txBody>
            <a:bodyPr wrap="none" lIns="0" tIns="0" rIns="0" bIns="0">
              <a:spAutoFit/>
            </a:bodyPr>
            <a:lstStyle/>
            <a:p>
              <a:pPr algn="ctr"/>
              <a:r>
                <a:rPr lang="pt-BR" sz="1600" b="1" u="none">
                  <a:solidFill>
                    <a:srgbClr val="FFFFFF"/>
                  </a:solidFill>
                  <a:latin typeface="Futura Md BT" pitchFamily="34" charset="0"/>
                </a:rPr>
                <a:t>CD8</a:t>
              </a:r>
              <a:endParaRPr lang="pt-BR" sz="2000" b="1" u="none"/>
            </a:p>
          </p:txBody>
        </p:sp>
        <p:sp>
          <p:nvSpPr>
            <p:cNvPr id="400748" name="Rectangle 1388"/>
            <p:cNvSpPr>
              <a:spLocks noChangeArrowheads="1"/>
            </p:cNvSpPr>
            <p:nvPr/>
          </p:nvSpPr>
          <p:spPr bwMode="auto">
            <a:xfrm>
              <a:off x="2554" y="2701"/>
              <a:ext cx="589" cy="156"/>
            </a:xfrm>
            <a:prstGeom prst="rect">
              <a:avLst/>
            </a:prstGeom>
            <a:noFill/>
            <a:ln w="9525">
              <a:noFill/>
              <a:miter lim="800000"/>
              <a:headEnd/>
              <a:tailEnd/>
            </a:ln>
          </p:spPr>
          <p:txBody>
            <a:bodyPr wrap="none" lIns="0" tIns="0" rIns="0" bIns="0">
              <a:spAutoFit/>
            </a:bodyPr>
            <a:lstStyle/>
            <a:p>
              <a:pPr algn="ctr"/>
              <a:r>
                <a:rPr lang="pt-BR" sz="1600" b="1" u="none">
                  <a:solidFill>
                    <a:srgbClr val="FFFFFF"/>
                  </a:solidFill>
                  <a:latin typeface="Futura Md BT" pitchFamily="34" charset="0"/>
                </a:rPr>
                <a:t>CD3 TCR</a:t>
              </a:r>
              <a:endParaRPr lang="pt-BR" sz="2000" b="1" u="none"/>
            </a:p>
          </p:txBody>
        </p:sp>
        <p:sp>
          <p:nvSpPr>
            <p:cNvPr id="400749" name="Rectangle 1389"/>
            <p:cNvSpPr>
              <a:spLocks noChangeArrowheads="1"/>
            </p:cNvSpPr>
            <p:nvPr/>
          </p:nvSpPr>
          <p:spPr bwMode="auto">
            <a:xfrm>
              <a:off x="1909" y="2761"/>
              <a:ext cx="633" cy="156"/>
            </a:xfrm>
            <a:prstGeom prst="rect">
              <a:avLst/>
            </a:prstGeom>
            <a:noFill/>
            <a:ln w="9525">
              <a:noFill/>
              <a:miter lim="800000"/>
              <a:headEnd/>
              <a:tailEnd/>
            </a:ln>
          </p:spPr>
          <p:txBody>
            <a:bodyPr wrap="none" lIns="0" tIns="0" rIns="0" bIns="0">
              <a:spAutoFit/>
            </a:bodyPr>
            <a:lstStyle/>
            <a:p>
              <a:pPr algn="ctr"/>
              <a:r>
                <a:rPr lang="pt-BR" sz="1600" b="1" u="none">
                  <a:solidFill>
                    <a:srgbClr val="FFFFFF"/>
                  </a:solidFill>
                  <a:latin typeface="Futura Md BT" pitchFamily="34" charset="0"/>
                </a:rPr>
                <a:t>Peptídeo</a:t>
              </a:r>
              <a:endParaRPr lang="pt-BR" b="1" u="none"/>
            </a:p>
          </p:txBody>
        </p:sp>
        <p:sp>
          <p:nvSpPr>
            <p:cNvPr id="400750" name="Rectangle 1390"/>
            <p:cNvSpPr>
              <a:spLocks noChangeArrowheads="1"/>
            </p:cNvSpPr>
            <p:nvPr/>
          </p:nvSpPr>
          <p:spPr bwMode="auto">
            <a:xfrm>
              <a:off x="2504" y="2096"/>
              <a:ext cx="629" cy="156"/>
            </a:xfrm>
            <a:prstGeom prst="rect">
              <a:avLst/>
            </a:prstGeom>
            <a:noFill/>
            <a:ln w="9525">
              <a:noFill/>
              <a:miter lim="800000"/>
              <a:headEnd/>
              <a:tailEnd/>
            </a:ln>
          </p:spPr>
          <p:txBody>
            <a:bodyPr wrap="none" lIns="0" tIns="0" rIns="0" bIns="0">
              <a:spAutoFit/>
            </a:bodyPr>
            <a:lstStyle/>
            <a:p>
              <a:pPr algn="ctr"/>
              <a:r>
                <a:rPr lang="pt-BR" sz="1600" b="1" u="none">
                  <a:solidFill>
                    <a:srgbClr val="FFFFFF"/>
                  </a:solidFill>
                  <a:latin typeface="Futura Md BT" pitchFamily="34" charset="0"/>
                </a:rPr>
                <a:t>Célula Tc</a:t>
              </a:r>
              <a:endParaRPr lang="pt-BR" sz="2000" b="1" u="none"/>
            </a:p>
          </p:txBody>
        </p:sp>
        <p:grpSp>
          <p:nvGrpSpPr>
            <p:cNvPr id="400751" name="Group 1391"/>
            <p:cNvGrpSpPr>
              <a:grpSpLocks/>
            </p:cNvGrpSpPr>
            <p:nvPr/>
          </p:nvGrpSpPr>
          <p:grpSpPr bwMode="auto">
            <a:xfrm>
              <a:off x="240" y="1241"/>
              <a:ext cx="317" cy="324"/>
              <a:chOff x="866" y="478"/>
              <a:chExt cx="374" cy="382"/>
            </a:xfrm>
          </p:grpSpPr>
          <p:sp>
            <p:nvSpPr>
              <p:cNvPr id="400752" name="Oval 1392"/>
              <p:cNvSpPr>
                <a:spLocks noChangeArrowheads="1"/>
              </p:cNvSpPr>
              <p:nvPr/>
            </p:nvSpPr>
            <p:spPr bwMode="auto">
              <a:xfrm>
                <a:off x="912" y="528"/>
                <a:ext cx="288" cy="288"/>
              </a:xfrm>
              <a:prstGeom prst="ellipse">
                <a:avLst/>
              </a:prstGeom>
              <a:gradFill rotWithShape="0">
                <a:gsLst>
                  <a:gs pos="0">
                    <a:srgbClr val="339966"/>
                  </a:gs>
                  <a:gs pos="100000">
                    <a:srgbClr val="339966">
                      <a:gamma/>
                      <a:shade val="46275"/>
                      <a:invGamma/>
                    </a:srgbClr>
                  </a:gs>
                </a:gsLst>
                <a:path path="shape">
                  <a:fillToRect l="50000" t="50000" r="50000" b="50000"/>
                </a:path>
              </a:gradFill>
              <a:ln w="12700">
                <a:noFill/>
                <a:round/>
                <a:headEnd/>
                <a:tailEnd/>
              </a:ln>
              <a:effectLst/>
            </p:spPr>
            <p:txBody>
              <a:bodyPr wrap="none" anchor="ctr"/>
              <a:lstStyle/>
              <a:p>
                <a:endParaRPr lang="pt-BR"/>
              </a:p>
            </p:txBody>
          </p:sp>
          <p:sp>
            <p:nvSpPr>
              <p:cNvPr id="400753" name="Freeform 1393"/>
              <p:cNvSpPr>
                <a:spLocks/>
              </p:cNvSpPr>
              <p:nvPr/>
            </p:nvSpPr>
            <p:spPr bwMode="auto">
              <a:xfrm>
                <a:off x="1043" y="478"/>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54" name="Freeform 1394"/>
              <p:cNvSpPr>
                <a:spLocks/>
              </p:cNvSpPr>
              <p:nvPr/>
            </p:nvSpPr>
            <p:spPr bwMode="auto">
              <a:xfrm rot="-745557">
                <a:off x="1002" y="480"/>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55" name="Freeform 1395"/>
              <p:cNvSpPr>
                <a:spLocks/>
              </p:cNvSpPr>
              <p:nvPr/>
            </p:nvSpPr>
            <p:spPr bwMode="auto">
              <a:xfrm rot="-1205141">
                <a:off x="964" y="493"/>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nvGrpSpPr>
              <p:cNvPr id="400756" name="Group 1396"/>
              <p:cNvGrpSpPr>
                <a:grpSpLocks/>
              </p:cNvGrpSpPr>
              <p:nvPr/>
            </p:nvGrpSpPr>
            <p:grpSpPr bwMode="auto">
              <a:xfrm rot="-2534347">
                <a:off x="870" y="538"/>
                <a:ext cx="123" cy="88"/>
                <a:chOff x="1060" y="574"/>
                <a:chExt cx="123" cy="88"/>
              </a:xfrm>
            </p:grpSpPr>
            <p:sp>
              <p:nvSpPr>
                <p:cNvPr id="400757" name="Freeform 1397"/>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58" name="Freeform 1398"/>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59" name="Freeform 1399"/>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760" name="Group 1400"/>
              <p:cNvGrpSpPr>
                <a:grpSpLocks/>
              </p:cNvGrpSpPr>
              <p:nvPr/>
            </p:nvGrpSpPr>
            <p:grpSpPr bwMode="auto">
              <a:xfrm rot="-5434698">
                <a:off x="848" y="648"/>
                <a:ext cx="123" cy="88"/>
                <a:chOff x="1060" y="574"/>
                <a:chExt cx="123" cy="88"/>
              </a:xfrm>
            </p:grpSpPr>
            <p:sp>
              <p:nvSpPr>
                <p:cNvPr id="400761" name="Freeform 1401"/>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62" name="Freeform 1402"/>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63" name="Freeform 1403"/>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764" name="Group 1404"/>
              <p:cNvGrpSpPr>
                <a:grpSpLocks/>
              </p:cNvGrpSpPr>
              <p:nvPr/>
            </p:nvGrpSpPr>
            <p:grpSpPr bwMode="auto">
              <a:xfrm rot="-7667485">
                <a:off x="910" y="744"/>
                <a:ext cx="123" cy="88"/>
                <a:chOff x="1060" y="574"/>
                <a:chExt cx="123" cy="88"/>
              </a:xfrm>
            </p:grpSpPr>
            <p:sp>
              <p:nvSpPr>
                <p:cNvPr id="400765" name="Freeform 1405"/>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66" name="Freeform 1406"/>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67" name="Freeform 1407"/>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768" name="Group 1408"/>
              <p:cNvGrpSpPr>
                <a:grpSpLocks/>
              </p:cNvGrpSpPr>
              <p:nvPr/>
            </p:nvGrpSpPr>
            <p:grpSpPr bwMode="auto">
              <a:xfrm rot="-10494951">
                <a:off x="1017" y="772"/>
                <a:ext cx="123" cy="88"/>
                <a:chOff x="1060" y="574"/>
                <a:chExt cx="123" cy="88"/>
              </a:xfrm>
            </p:grpSpPr>
            <p:sp>
              <p:nvSpPr>
                <p:cNvPr id="400769" name="Freeform 1409"/>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70" name="Freeform 1410"/>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71" name="Freeform 1411"/>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772" name="Group 1412"/>
              <p:cNvGrpSpPr>
                <a:grpSpLocks/>
              </p:cNvGrpSpPr>
              <p:nvPr/>
            </p:nvGrpSpPr>
            <p:grpSpPr bwMode="auto">
              <a:xfrm rot="-13796010">
                <a:off x="1109" y="711"/>
                <a:ext cx="123" cy="88"/>
                <a:chOff x="1060" y="574"/>
                <a:chExt cx="123" cy="88"/>
              </a:xfrm>
            </p:grpSpPr>
            <p:sp>
              <p:nvSpPr>
                <p:cNvPr id="400773" name="Freeform 1413"/>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74" name="Freeform 1414"/>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75" name="Freeform 1415"/>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776" name="Group 1416"/>
              <p:cNvGrpSpPr>
                <a:grpSpLocks/>
              </p:cNvGrpSpPr>
              <p:nvPr/>
            </p:nvGrpSpPr>
            <p:grpSpPr bwMode="auto">
              <a:xfrm rot="-15873113">
                <a:off x="1134" y="594"/>
                <a:ext cx="123" cy="88"/>
                <a:chOff x="1060" y="574"/>
                <a:chExt cx="123" cy="88"/>
              </a:xfrm>
            </p:grpSpPr>
            <p:sp>
              <p:nvSpPr>
                <p:cNvPr id="400777" name="Freeform 1417"/>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78" name="Freeform 1418"/>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79" name="Freeform 1419"/>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780" name="Group 1420"/>
              <p:cNvGrpSpPr>
                <a:grpSpLocks/>
              </p:cNvGrpSpPr>
              <p:nvPr/>
            </p:nvGrpSpPr>
            <p:grpSpPr bwMode="auto">
              <a:xfrm rot="-18972660">
                <a:off x="1076" y="500"/>
                <a:ext cx="123" cy="88"/>
                <a:chOff x="1060" y="574"/>
                <a:chExt cx="123" cy="88"/>
              </a:xfrm>
            </p:grpSpPr>
            <p:sp>
              <p:nvSpPr>
                <p:cNvPr id="400781" name="Freeform 1421"/>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82" name="Freeform 1422"/>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83" name="Freeform 1423"/>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grpSp>
          <p:nvGrpSpPr>
            <p:cNvPr id="400784" name="Group 1424"/>
            <p:cNvGrpSpPr>
              <a:grpSpLocks/>
            </p:cNvGrpSpPr>
            <p:nvPr/>
          </p:nvGrpSpPr>
          <p:grpSpPr bwMode="auto">
            <a:xfrm>
              <a:off x="810" y="1404"/>
              <a:ext cx="318" cy="324"/>
              <a:chOff x="866" y="478"/>
              <a:chExt cx="374" cy="382"/>
            </a:xfrm>
          </p:grpSpPr>
          <p:sp>
            <p:nvSpPr>
              <p:cNvPr id="400785" name="Oval 1425"/>
              <p:cNvSpPr>
                <a:spLocks noChangeArrowheads="1"/>
              </p:cNvSpPr>
              <p:nvPr/>
            </p:nvSpPr>
            <p:spPr bwMode="auto">
              <a:xfrm>
                <a:off x="912" y="528"/>
                <a:ext cx="288" cy="288"/>
              </a:xfrm>
              <a:prstGeom prst="ellipse">
                <a:avLst/>
              </a:prstGeom>
              <a:gradFill rotWithShape="0">
                <a:gsLst>
                  <a:gs pos="0">
                    <a:srgbClr val="339966"/>
                  </a:gs>
                  <a:gs pos="100000">
                    <a:srgbClr val="339966">
                      <a:gamma/>
                      <a:shade val="46275"/>
                      <a:invGamma/>
                    </a:srgbClr>
                  </a:gs>
                </a:gsLst>
                <a:path path="shape">
                  <a:fillToRect l="50000" t="50000" r="50000" b="50000"/>
                </a:path>
              </a:gradFill>
              <a:ln w="12700">
                <a:noFill/>
                <a:round/>
                <a:headEnd/>
                <a:tailEnd/>
              </a:ln>
              <a:effectLst/>
            </p:spPr>
            <p:txBody>
              <a:bodyPr wrap="none" anchor="ctr"/>
              <a:lstStyle/>
              <a:p>
                <a:endParaRPr lang="pt-BR"/>
              </a:p>
            </p:txBody>
          </p:sp>
          <p:sp>
            <p:nvSpPr>
              <p:cNvPr id="400786" name="Freeform 1426"/>
              <p:cNvSpPr>
                <a:spLocks/>
              </p:cNvSpPr>
              <p:nvPr/>
            </p:nvSpPr>
            <p:spPr bwMode="auto">
              <a:xfrm>
                <a:off x="1043" y="478"/>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87" name="Freeform 1427"/>
              <p:cNvSpPr>
                <a:spLocks/>
              </p:cNvSpPr>
              <p:nvPr/>
            </p:nvSpPr>
            <p:spPr bwMode="auto">
              <a:xfrm rot="-745557">
                <a:off x="1002" y="480"/>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88" name="Freeform 1428"/>
              <p:cNvSpPr>
                <a:spLocks/>
              </p:cNvSpPr>
              <p:nvPr/>
            </p:nvSpPr>
            <p:spPr bwMode="auto">
              <a:xfrm rot="-1205141">
                <a:off x="964" y="493"/>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nvGrpSpPr>
              <p:cNvPr id="400789" name="Group 1429"/>
              <p:cNvGrpSpPr>
                <a:grpSpLocks/>
              </p:cNvGrpSpPr>
              <p:nvPr/>
            </p:nvGrpSpPr>
            <p:grpSpPr bwMode="auto">
              <a:xfrm rot="-2534347">
                <a:off x="870" y="538"/>
                <a:ext cx="123" cy="88"/>
                <a:chOff x="1060" y="574"/>
                <a:chExt cx="123" cy="88"/>
              </a:xfrm>
            </p:grpSpPr>
            <p:sp>
              <p:nvSpPr>
                <p:cNvPr id="400790" name="Freeform 1430"/>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91" name="Freeform 1431"/>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92" name="Freeform 1432"/>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793" name="Group 1433"/>
              <p:cNvGrpSpPr>
                <a:grpSpLocks/>
              </p:cNvGrpSpPr>
              <p:nvPr/>
            </p:nvGrpSpPr>
            <p:grpSpPr bwMode="auto">
              <a:xfrm rot="-5434698">
                <a:off x="848" y="648"/>
                <a:ext cx="123" cy="88"/>
                <a:chOff x="1060" y="574"/>
                <a:chExt cx="123" cy="88"/>
              </a:xfrm>
            </p:grpSpPr>
            <p:sp>
              <p:nvSpPr>
                <p:cNvPr id="400794" name="Freeform 1434"/>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95" name="Freeform 1435"/>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796" name="Freeform 1436"/>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797" name="Group 1437"/>
              <p:cNvGrpSpPr>
                <a:grpSpLocks/>
              </p:cNvGrpSpPr>
              <p:nvPr/>
            </p:nvGrpSpPr>
            <p:grpSpPr bwMode="auto">
              <a:xfrm rot="-7667485">
                <a:off x="910" y="744"/>
                <a:ext cx="123" cy="88"/>
                <a:chOff x="1060" y="574"/>
                <a:chExt cx="123" cy="88"/>
              </a:xfrm>
            </p:grpSpPr>
            <p:sp>
              <p:nvSpPr>
                <p:cNvPr id="400798" name="Freeform 1438"/>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799" name="Freeform 1439"/>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800" name="Freeform 1440"/>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801" name="Group 1441"/>
              <p:cNvGrpSpPr>
                <a:grpSpLocks/>
              </p:cNvGrpSpPr>
              <p:nvPr/>
            </p:nvGrpSpPr>
            <p:grpSpPr bwMode="auto">
              <a:xfrm rot="-10494951">
                <a:off x="1017" y="772"/>
                <a:ext cx="123" cy="88"/>
                <a:chOff x="1060" y="574"/>
                <a:chExt cx="123" cy="88"/>
              </a:xfrm>
            </p:grpSpPr>
            <p:sp>
              <p:nvSpPr>
                <p:cNvPr id="400802" name="Freeform 1442"/>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803" name="Freeform 1443"/>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804" name="Freeform 1444"/>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805" name="Group 1445"/>
              <p:cNvGrpSpPr>
                <a:grpSpLocks/>
              </p:cNvGrpSpPr>
              <p:nvPr/>
            </p:nvGrpSpPr>
            <p:grpSpPr bwMode="auto">
              <a:xfrm rot="-13796010">
                <a:off x="1109" y="711"/>
                <a:ext cx="123" cy="88"/>
                <a:chOff x="1060" y="574"/>
                <a:chExt cx="123" cy="88"/>
              </a:xfrm>
            </p:grpSpPr>
            <p:sp>
              <p:nvSpPr>
                <p:cNvPr id="400806" name="Freeform 1446"/>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807" name="Freeform 1447"/>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808" name="Freeform 1448"/>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809" name="Group 1449"/>
              <p:cNvGrpSpPr>
                <a:grpSpLocks/>
              </p:cNvGrpSpPr>
              <p:nvPr/>
            </p:nvGrpSpPr>
            <p:grpSpPr bwMode="auto">
              <a:xfrm rot="-15873113">
                <a:off x="1134" y="594"/>
                <a:ext cx="123" cy="88"/>
                <a:chOff x="1060" y="574"/>
                <a:chExt cx="123" cy="88"/>
              </a:xfrm>
            </p:grpSpPr>
            <p:sp>
              <p:nvSpPr>
                <p:cNvPr id="400810" name="Freeform 1450"/>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811" name="Freeform 1451"/>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812" name="Freeform 1452"/>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0813" name="Group 1453"/>
              <p:cNvGrpSpPr>
                <a:grpSpLocks/>
              </p:cNvGrpSpPr>
              <p:nvPr/>
            </p:nvGrpSpPr>
            <p:grpSpPr bwMode="auto">
              <a:xfrm rot="-18972660">
                <a:off x="1076" y="500"/>
                <a:ext cx="123" cy="88"/>
                <a:chOff x="1060" y="574"/>
                <a:chExt cx="123" cy="88"/>
              </a:xfrm>
            </p:grpSpPr>
            <p:sp>
              <p:nvSpPr>
                <p:cNvPr id="400814" name="Freeform 1454"/>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815" name="Freeform 1455"/>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816" name="Freeform 1456"/>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sp>
          <p:nvSpPr>
            <p:cNvPr id="400817" name="Line 1457"/>
            <p:cNvSpPr>
              <a:spLocks noChangeShapeType="1"/>
            </p:cNvSpPr>
            <p:nvPr/>
          </p:nvSpPr>
          <p:spPr bwMode="auto">
            <a:xfrm>
              <a:off x="566" y="1444"/>
              <a:ext cx="244" cy="82"/>
            </a:xfrm>
            <a:prstGeom prst="line">
              <a:avLst/>
            </a:prstGeom>
            <a:noFill/>
            <a:ln w="12700">
              <a:solidFill>
                <a:srgbClr val="FFFF00"/>
              </a:solidFill>
              <a:round/>
              <a:headEnd/>
              <a:tailEnd type="triangle" w="med" len="med"/>
            </a:ln>
            <a:effectLst/>
          </p:spPr>
          <p:txBody>
            <a:bodyPr wrap="none" anchor="ctr"/>
            <a:lstStyle/>
            <a:p>
              <a:endParaRPr lang="pt-BR"/>
            </a:p>
          </p:txBody>
        </p:sp>
        <p:sp>
          <p:nvSpPr>
            <p:cNvPr id="400818" name="Oval 1458"/>
            <p:cNvSpPr>
              <a:spLocks noChangeArrowheads="1"/>
            </p:cNvSpPr>
            <p:nvPr/>
          </p:nvSpPr>
          <p:spPr bwMode="auto">
            <a:xfrm>
              <a:off x="912" y="1680"/>
              <a:ext cx="816" cy="768"/>
            </a:xfrm>
            <a:prstGeom prst="ellipse">
              <a:avLst/>
            </a:prstGeom>
            <a:gradFill rotWithShape="0">
              <a:gsLst>
                <a:gs pos="0">
                  <a:srgbClr val="FF0000"/>
                </a:gs>
                <a:gs pos="100000">
                  <a:srgbClr val="FF0000">
                    <a:gamma/>
                    <a:shade val="46275"/>
                    <a:invGamma/>
                  </a:srgbClr>
                </a:gs>
              </a:gsLst>
              <a:path path="shape">
                <a:fillToRect l="50000" t="50000" r="50000" b="50000"/>
              </a:path>
            </a:gradFill>
            <a:ln w="12700">
              <a:noFill/>
              <a:round/>
              <a:headEnd/>
              <a:tailEnd/>
            </a:ln>
            <a:effectLst/>
          </p:spPr>
          <p:txBody>
            <a:bodyPr wrap="none" anchor="ctr"/>
            <a:lstStyle/>
            <a:p>
              <a:endParaRPr lang="pt-BR"/>
            </a:p>
          </p:txBody>
        </p:sp>
        <p:sp>
          <p:nvSpPr>
            <p:cNvPr id="400819" name="Rectangle 1459"/>
            <p:cNvSpPr>
              <a:spLocks noChangeArrowheads="1"/>
            </p:cNvSpPr>
            <p:nvPr/>
          </p:nvSpPr>
          <p:spPr bwMode="auto">
            <a:xfrm>
              <a:off x="1051" y="2002"/>
              <a:ext cx="10" cy="42"/>
            </a:xfrm>
            <a:prstGeom prst="rect">
              <a:avLst/>
            </a:prstGeom>
            <a:solidFill>
              <a:srgbClr val="FFF500"/>
            </a:solidFill>
            <a:ln w="9525">
              <a:noFill/>
              <a:miter lim="800000"/>
              <a:headEnd/>
              <a:tailEnd/>
            </a:ln>
          </p:spPr>
          <p:txBody>
            <a:bodyPr/>
            <a:lstStyle/>
            <a:p>
              <a:endParaRPr lang="pt-BR"/>
            </a:p>
          </p:txBody>
        </p:sp>
        <p:sp>
          <p:nvSpPr>
            <p:cNvPr id="400820" name="Freeform 1460"/>
            <p:cNvSpPr>
              <a:spLocks/>
            </p:cNvSpPr>
            <p:nvPr/>
          </p:nvSpPr>
          <p:spPr bwMode="auto">
            <a:xfrm>
              <a:off x="1029" y="2039"/>
              <a:ext cx="54" cy="50"/>
            </a:xfrm>
            <a:custGeom>
              <a:avLst/>
              <a:gdLst/>
              <a:ahLst/>
              <a:cxnLst>
                <a:cxn ang="0">
                  <a:pos x="90" y="0"/>
                </a:cxn>
                <a:cxn ang="0">
                  <a:pos x="46" y="83"/>
                </a:cxn>
                <a:cxn ang="0">
                  <a:pos x="0" y="0"/>
                </a:cxn>
                <a:cxn ang="0">
                  <a:pos x="90" y="0"/>
                </a:cxn>
                <a:cxn ang="0">
                  <a:pos x="46" y="83"/>
                </a:cxn>
                <a:cxn ang="0">
                  <a:pos x="90" y="0"/>
                </a:cxn>
              </a:cxnLst>
              <a:rect l="0" t="0" r="r" b="b"/>
              <a:pathLst>
                <a:path w="90" h="83">
                  <a:moveTo>
                    <a:pt x="90" y="0"/>
                  </a:moveTo>
                  <a:lnTo>
                    <a:pt x="46" y="83"/>
                  </a:lnTo>
                  <a:lnTo>
                    <a:pt x="0" y="0"/>
                  </a:lnTo>
                  <a:lnTo>
                    <a:pt x="90" y="0"/>
                  </a:lnTo>
                  <a:lnTo>
                    <a:pt x="46" y="83"/>
                  </a:lnTo>
                  <a:lnTo>
                    <a:pt x="90" y="0"/>
                  </a:lnTo>
                  <a:close/>
                </a:path>
              </a:pathLst>
            </a:custGeom>
            <a:solidFill>
              <a:srgbClr val="FFF500"/>
            </a:solidFill>
            <a:ln w="9525">
              <a:noFill/>
              <a:round/>
              <a:headEnd/>
              <a:tailEnd/>
            </a:ln>
          </p:spPr>
          <p:txBody>
            <a:bodyPr/>
            <a:lstStyle/>
            <a:p>
              <a:endParaRPr lang="pt-BR"/>
            </a:p>
          </p:txBody>
        </p:sp>
        <p:sp>
          <p:nvSpPr>
            <p:cNvPr id="400821" name="Freeform 1461"/>
            <p:cNvSpPr>
              <a:spLocks/>
            </p:cNvSpPr>
            <p:nvPr/>
          </p:nvSpPr>
          <p:spPr bwMode="auto">
            <a:xfrm>
              <a:off x="720" y="1920"/>
              <a:ext cx="47" cy="62"/>
            </a:xfrm>
            <a:custGeom>
              <a:avLst/>
              <a:gdLst/>
              <a:ahLst/>
              <a:cxnLst>
                <a:cxn ang="0">
                  <a:pos x="78" y="52"/>
                </a:cxn>
                <a:cxn ang="0">
                  <a:pos x="38" y="103"/>
                </a:cxn>
                <a:cxn ang="0">
                  <a:pos x="0" y="52"/>
                </a:cxn>
                <a:cxn ang="0">
                  <a:pos x="38" y="0"/>
                </a:cxn>
                <a:cxn ang="0">
                  <a:pos x="78" y="52"/>
                </a:cxn>
              </a:cxnLst>
              <a:rect l="0" t="0" r="r" b="b"/>
              <a:pathLst>
                <a:path w="78" h="103">
                  <a:moveTo>
                    <a:pt x="78" y="52"/>
                  </a:moveTo>
                  <a:lnTo>
                    <a:pt x="38" y="103"/>
                  </a:lnTo>
                  <a:lnTo>
                    <a:pt x="0" y="52"/>
                  </a:lnTo>
                  <a:lnTo>
                    <a:pt x="38" y="0"/>
                  </a:lnTo>
                  <a:lnTo>
                    <a:pt x="78" y="52"/>
                  </a:lnTo>
                  <a:close/>
                </a:path>
              </a:pathLst>
            </a:custGeom>
            <a:solidFill>
              <a:srgbClr val="84C326"/>
            </a:solidFill>
            <a:ln w="9525">
              <a:noFill/>
              <a:round/>
              <a:headEnd/>
              <a:tailEnd/>
            </a:ln>
          </p:spPr>
          <p:txBody>
            <a:bodyPr/>
            <a:lstStyle/>
            <a:p>
              <a:endParaRPr lang="pt-BR"/>
            </a:p>
          </p:txBody>
        </p:sp>
        <p:sp>
          <p:nvSpPr>
            <p:cNvPr id="400822" name="Freeform 1462"/>
            <p:cNvSpPr>
              <a:spLocks/>
            </p:cNvSpPr>
            <p:nvPr/>
          </p:nvSpPr>
          <p:spPr bwMode="auto">
            <a:xfrm>
              <a:off x="862" y="1931"/>
              <a:ext cx="39" cy="51"/>
            </a:xfrm>
            <a:custGeom>
              <a:avLst/>
              <a:gdLst/>
              <a:ahLst/>
              <a:cxnLst>
                <a:cxn ang="0">
                  <a:pos x="66" y="35"/>
                </a:cxn>
                <a:cxn ang="0">
                  <a:pos x="27" y="86"/>
                </a:cxn>
                <a:cxn ang="0">
                  <a:pos x="0" y="52"/>
                </a:cxn>
                <a:cxn ang="0">
                  <a:pos x="14" y="35"/>
                </a:cxn>
                <a:cxn ang="0">
                  <a:pos x="0" y="17"/>
                </a:cxn>
                <a:cxn ang="0">
                  <a:pos x="14" y="0"/>
                </a:cxn>
                <a:cxn ang="0">
                  <a:pos x="27" y="15"/>
                </a:cxn>
                <a:cxn ang="0">
                  <a:pos x="39" y="0"/>
                </a:cxn>
                <a:cxn ang="0">
                  <a:pos x="66" y="35"/>
                </a:cxn>
              </a:cxnLst>
              <a:rect l="0" t="0" r="r" b="b"/>
              <a:pathLst>
                <a:path w="66" h="86">
                  <a:moveTo>
                    <a:pt x="66" y="35"/>
                  </a:moveTo>
                  <a:lnTo>
                    <a:pt x="27" y="86"/>
                  </a:lnTo>
                  <a:lnTo>
                    <a:pt x="0" y="52"/>
                  </a:lnTo>
                  <a:lnTo>
                    <a:pt x="14" y="35"/>
                  </a:lnTo>
                  <a:lnTo>
                    <a:pt x="0" y="17"/>
                  </a:lnTo>
                  <a:lnTo>
                    <a:pt x="14" y="0"/>
                  </a:lnTo>
                  <a:lnTo>
                    <a:pt x="27" y="15"/>
                  </a:lnTo>
                  <a:lnTo>
                    <a:pt x="39" y="0"/>
                  </a:lnTo>
                  <a:lnTo>
                    <a:pt x="66" y="35"/>
                  </a:lnTo>
                  <a:close/>
                </a:path>
              </a:pathLst>
            </a:custGeom>
            <a:solidFill>
              <a:srgbClr val="84C326"/>
            </a:solidFill>
            <a:ln w="9525">
              <a:noFill/>
              <a:round/>
              <a:headEnd/>
              <a:tailEnd/>
            </a:ln>
          </p:spPr>
          <p:txBody>
            <a:bodyPr/>
            <a:lstStyle/>
            <a:p>
              <a:endParaRPr lang="pt-BR"/>
            </a:p>
          </p:txBody>
        </p:sp>
        <p:sp>
          <p:nvSpPr>
            <p:cNvPr id="400823" name="Freeform 1463"/>
            <p:cNvSpPr>
              <a:spLocks/>
            </p:cNvSpPr>
            <p:nvPr/>
          </p:nvSpPr>
          <p:spPr bwMode="auto">
            <a:xfrm>
              <a:off x="825" y="1920"/>
              <a:ext cx="37" cy="62"/>
            </a:xfrm>
            <a:custGeom>
              <a:avLst/>
              <a:gdLst/>
              <a:ahLst/>
              <a:cxnLst>
                <a:cxn ang="0">
                  <a:pos x="63" y="52"/>
                </a:cxn>
                <a:cxn ang="0">
                  <a:pos x="25" y="103"/>
                </a:cxn>
                <a:cxn ang="0">
                  <a:pos x="0" y="69"/>
                </a:cxn>
                <a:cxn ang="0">
                  <a:pos x="13" y="52"/>
                </a:cxn>
                <a:cxn ang="0">
                  <a:pos x="0" y="34"/>
                </a:cxn>
                <a:cxn ang="0">
                  <a:pos x="25" y="0"/>
                </a:cxn>
                <a:cxn ang="0">
                  <a:pos x="63" y="52"/>
                </a:cxn>
              </a:cxnLst>
              <a:rect l="0" t="0" r="r" b="b"/>
              <a:pathLst>
                <a:path w="63" h="103">
                  <a:moveTo>
                    <a:pt x="63" y="52"/>
                  </a:moveTo>
                  <a:lnTo>
                    <a:pt x="25" y="103"/>
                  </a:lnTo>
                  <a:lnTo>
                    <a:pt x="0" y="69"/>
                  </a:lnTo>
                  <a:lnTo>
                    <a:pt x="13" y="52"/>
                  </a:lnTo>
                  <a:lnTo>
                    <a:pt x="0" y="34"/>
                  </a:lnTo>
                  <a:lnTo>
                    <a:pt x="25" y="0"/>
                  </a:lnTo>
                  <a:lnTo>
                    <a:pt x="63" y="52"/>
                  </a:lnTo>
                  <a:close/>
                </a:path>
              </a:pathLst>
            </a:custGeom>
            <a:solidFill>
              <a:srgbClr val="84C326"/>
            </a:solidFill>
            <a:ln w="9525">
              <a:noFill/>
              <a:round/>
              <a:headEnd/>
              <a:tailEnd/>
            </a:ln>
          </p:spPr>
          <p:txBody>
            <a:bodyPr/>
            <a:lstStyle/>
            <a:p>
              <a:endParaRPr lang="pt-BR"/>
            </a:p>
          </p:txBody>
        </p:sp>
        <p:sp>
          <p:nvSpPr>
            <p:cNvPr id="400824" name="Freeform 1464"/>
            <p:cNvSpPr>
              <a:spLocks/>
            </p:cNvSpPr>
            <p:nvPr/>
          </p:nvSpPr>
          <p:spPr bwMode="auto">
            <a:xfrm>
              <a:off x="786" y="1920"/>
              <a:ext cx="39" cy="62"/>
            </a:xfrm>
            <a:custGeom>
              <a:avLst/>
              <a:gdLst/>
              <a:ahLst/>
              <a:cxnLst>
                <a:cxn ang="0">
                  <a:pos x="65" y="52"/>
                </a:cxn>
                <a:cxn ang="0">
                  <a:pos x="27" y="103"/>
                </a:cxn>
                <a:cxn ang="0">
                  <a:pos x="0" y="69"/>
                </a:cxn>
                <a:cxn ang="0">
                  <a:pos x="11" y="52"/>
                </a:cxn>
                <a:cxn ang="0">
                  <a:pos x="0" y="34"/>
                </a:cxn>
                <a:cxn ang="0">
                  <a:pos x="27" y="0"/>
                </a:cxn>
                <a:cxn ang="0">
                  <a:pos x="65" y="52"/>
                </a:cxn>
              </a:cxnLst>
              <a:rect l="0" t="0" r="r" b="b"/>
              <a:pathLst>
                <a:path w="65" h="103">
                  <a:moveTo>
                    <a:pt x="65" y="52"/>
                  </a:moveTo>
                  <a:lnTo>
                    <a:pt x="27" y="103"/>
                  </a:lnTo>
                  <a:lnTo>
                    <a:pt x="0" y="69"/>
                  </a:lnTo>
                  <a:lnTo>
                    <a:pt x="11" y="52"/>
                  </a:lnTo>
                  <a:lnTo>
                    <a:pt x="0" y="34"/>
                  </a:lnTo>
                  <a:lnTo>
                    <a:pt x="27" y="0"/>
                  </a:lnTo>
                  <a:lnTo>
                    <a:pt x="65" y="52"/>
                  </a:lnTo>
                  <a:close/>
                </a:path>
              </a:pathLst>
            </a:custGeom>
            <a:solidFill>
              <a:srgbClr val="84C326"/>
            </a:solidFill>
            <a:ln w="9525">
              <a:noFill/>
              <a:round/>
              <a:headEnd/>
              <a:tailEnd/>
            </a:ln>
          </p:spPr>
          <p:txBody>
            <a:bodyPr/>
            <a:lstStyle/>
            <a:p>
              <a:endParaRPr lang="pt-BR"/>
            </a:p>
          </p:txBody>
        </p:sp>
        <p:sp>
          <p:nvSpPr>
            <p:cNvPr id="400825" name="Freeform 1465"/>
            <p:cNvSpPr>
              <a:spLocks/>
            </p:cNvSpPr>
            <p:nvPr/>
          </p:nvSpPr>
          <p:spPr bwMode="auto">
            <a:xfrm>
              <a:off x="747" y="1920"/>
              <a:ext cx="39" cy="62"/>
            </a:xfrm>
            <a:custGeom>
              <a:avLst/>
              <a:gdLst/>
              <a:ahLst/>
              <a:cxnLst>
                <a:cxn ang="0">
                  <a:pos x="65" y="52"/>
                </a:cxn>
                <a:cxn ang="0">
                  <a:pos x="26" y="103"/>
                </a:cxn>
                <a:cxn ang="0">
                  <a:pos x="0" y="69"/>
                </a:cxn>
                <a:cxn ang="0">
                  <a:pos x="13" y="52"/>
                </a:cxn>
                <a:cxn ang="0">
                  <a:pos x="0" y="34"/>
                </a:cxn>
                <a:cxn ang="0">
                  <a:pos x="26" y="0"/>
                </a:cxn>
                <a:cxn ang="0">
                  <a:pos x="65" y="52"/>
                </a:cxn>
              </a:cxnLst>
              <a:rect l="0" t="0" r="r" b="b"/>
              <a:pathLst>
                <a:path w="65" h="103">
                  <a:moveTo>
                    <a:pt x="65" y="52"/>
                  </a:moveTo>
                  <a:lnTo>
                    <a:pt x="26" y="103"/>
                  </a:lnTo>
                  <a:lnTo>
                    <a:pt x="0" y="69"/>
                  </a:lnTo>
                  <a:lnTo>
                    <a:pt x="13" y="52"/>
                  </a:lnTo>
                  <a:lnTo>
                    <a:pt x="0" y="34"/>
                  </a:lnTo>
                  <a:lnTo>
                    <a:pt x="26" y="0"/>
                  </a:lnTo>
                  <a:lnTo>
                    <a:pt x="65" y="52"/>
                  </a:lnTo>
                  <a:close/>
                </a:path>
              </a:pathLst>
            </a:custGeom>
            <a:solidFill>
              <a:srgbClr val="84C326"/>
            </a:solidFill>
            <a:ln w="9525">
              <a:noFill/>
              <a:round/>
              <a:headEnd/>
              <a:tailEnd/>
            </a:ln>
          </p:spPr>
          <p:txBody>
            <a:bodyPr/>
            <a:lstStyle/>
            <a:p>
              <a:endParaRPr lang="pt-BR"/>
            </a:p>
          </p:txBody>
        </p:sp>
        <p:sp>
          <p:nvSpPr>
            <p:cNvPr id="400826" name="Freeform 1466"/>
            <p:cNvSpPr>
              <a:spLocks/>
            </p:cNvSpPr>
            <p:nvPr/>
          </p:nvSpPr>
          <p:spPr bwMode="auto">
            <a:xfrm>
              <a:off x="1096" y="1920"/>
              <a:ext cx="46" cy="61"/>
            </a:xfrm>
            <a:custGeom>
              <a:avLst/>
              <a:gdLst/>
              <a:ahLst/>
              <a:cxnLst>
                <a:cxn ang="0">
                  <a:pos x="79" y="52"/>
                </a:cxn>
                <a:cxn ang="0">
                  <a:pos x="40" y="103"/>
                </a:cxn>
                <a:cxn ang="0">
                  <a:pos x="0" y="52"/>
                </a:cxn>
                <a:cxn ang="0">
                  <a:pos x="40" y="0"/>
                </a:cxn>
                <a:cxn ang="0">
                  <a:pos x="79" y="52"/>
                </a:cxn>
              </a:cxnLst>
              <a:rect l="0" t="0" r="r" b="b"/>
              <a:pathLst>
                <a:path w="79" h="103">
                  <a:moveTo>
                    <a:pt x="79" y="52"/>
                  </a:moveTo>
                  <a:lnTo>
                    <a:pt x="40" y="103"/>
                  </a:lnTo>
                  <a:lnTo>
                    <a:pt x="0" y="52"/>
                  </a:lnTo>
                  <a:lnTo>
                    <a:pt x="40" y="0"/>
                  </a:lnTo>
                  <a:lnTo>
                    <a:pt x="79" y="52"/>
                  </a:lnTo>
                  <a:close/>
                </a:path>
              </a:pathLst>
            </a:custGeom>
            <a:solidFill>
              <a:srgbClr val="84C326"/>
            </a:solidFill>
            <a:ln w="9525">
              <a:noFill/>
              <a:round/>
              <a:headEnd/>
              <a:tailEnd/>
            </a:ln>
          </p:spPr>
          <p:txBody>
            <a:bodyPr/>
            <a:lstStyle/>
            <a:p>
              <a:endParaRPr lang="pt-BR"/>
            </a:p>
          </p:txBody>
        </p:sp>
        <p:sp>
          <p:nvSpPr>
            <p:cNvPr id="400827" name="Freeform 1467"/>
            <p:cNvSpPr>
              <a:spLocks/>
            </p:cNvSpPr>
            <p:nvPr/>
          </p:nvSpPr>
          <p:spPr bwMode="auto">
            <a:xfrm>
              <a:off x="1258" y="1930"/>
              <a:ext cx="38" cy="51"/>
            </a:xfrm>
            <a:custGeom>
              <a:avLst/>
              <a:gdLst/>
              <a:ahLst/>
              <a:cxnLst>
                <a:cxn ang="0">
                  <a:pos x="64" y="35"/>
                </a:cxn>
                <a:cxn ang="0">
                  <a:pos x="25" y="86"/>
                </a:cxn>
                <a:cxn ang="0">
                  <a:pos x="0" y="52"/>
                </a:cxn>
                <a:cxn ang="0">
                  <a:pos x="12" y="35"/>
                </a:cxn>
                <a:cxn ang="0">
                  <a:pos x="0" y="17"/>
                </a:cxn>
                <a:cxn ang="0">
                  <a:pos x="12" y="0"/>
                </a:cxn>
                <a:cxn ang="0">
                  <a:pos x="25" y="17"/>
                </a:cxn>
                <a:cxn ang="0">
                  <a:pos x="37" y="0"/>
                </a:cxn>
                <a:cxn ang="0">
                  <a:pos x="64" y="35"/>
                </a:cxn>
              </a:cxnLst>
              <a:rect l="0" t="0" r="r" b="b"/>
              <a:pathLst>
                <a:path w="64" h="86">
                  <a:moveTo>
                    <a:pt x="64" y="35"/>
                  </a:moveTo>
                  <a:lnTo>
                    <a:pt x="25" y="86"/>
                  </a:lnTo>
                  <a:lnTo>
                    <a:pt x="0" y="52"/>
                  </a:lnTo>
                  <a:lnTo>
                    <a:pt x="12" y="35"/>
                  </a:lnTo>
                  <a:lnTo>
                    <a:pt x="0" y="17"/>
                  </a:lnTo>
                  <a:lnTo>
                    <a:pt x="12" y="0"/>
                  </a:lnTo>
                  <a:lnTo>
                    <a:pt x="25" y="17"/>
                  </a:lnTo>
                  <a:lnTo>
                    <a:pt x="37" y="0"/>
                  </a:lnTo>
                  <a:lnTo>
                    <a:pt x="64" y="35"/>
                  </a:lnTo>
                  <a:close/>
                </a:path>
              </a:pathLst>
            </a:custGeom>
            <a:solidFill>
              <a:srgbClr val="84C326"/>
            </a:solidFill>
            <a:ln w="9525">
              <a:noFill/>
              <a:round/>
              <a:headEnd/>
              <a:tailEnd/>
            </a:ln>
          </p:spPr>
          <p:txBody>
            <a:bodyPr/>
            <a:lstStyle/>
            <a:p>
              <a:endParaRPr lang="pt-BR"/>
            </a:p>
          </p:txBody>
        </p:sp>
        <p:sp>
          <p:nvSpPr>
            <p:cNvPr id="400828" name="Freeform 1468"/>
            <p:cNvSpPr>
              <a:spLocks/>
            </p:cNvSpPr>
            <p:nvPr/>
          </p:nvSpPr>
          <p:spPr bwMode="auto">
            <a:xfrm>
              <a:off x="1218" y="1920"/>
              <a:ext cx="40" cy="61"/>
            </a:xfrm>
            <a:custGeom>
              <a:avLst/>
              <a:gdLst/>
              <a:ahLst/>
              <a:cxnLst>
                <a:cxn ang="0">
                  <a:pos x="67" y="52"/>
                </a:cxn>
                <a:cxn ang="0">
                  <a:pos x="27" y="103"/>
                </a:cxn>
                <a:cxn ang="0">
                  <a:pos x="2" y="69"/>
                </a:cxn>
                <a:cxn ang="0">
                  <a:pos x="16" y="52"/>
                </a:cxn>
                <a:cxn ang="0">
                  <a:pos x="0" y="34"/>
                </a:cxn>
                <a:cxn ang="0">
                  <a:pos x="27" y="0"/>
                </a:cxn>
                <a:cxn ang="0">
                  <a:pos x="67" y="52"/>
                </a:cxn>
              </a:cxnLst>
              <a:rect l="0" t="0" r="r" b="b"/>
              <a:pathLst>
                <a:path w="67" h="103">
                  <a:moveTo>
                    <a:pt x="67" y="52"/>
                  </a:moveTo>
                  <a:lnTo>
                    <a:pt x="27" y="103"/>
                  </a:lnTo>
                  <a:lnTo>
                    <a:pt x="2" y="69"/>
                  </a:lnTo>
                  <a:lnTo>
                    <a:pt x="16" y="52"/>
                  </a:lnTo>
                  <a:lnTo>
                    <a:pt x="0" y="34"/>
                  </a:lnTo>
                  <a:lnTo>
                    <a:pt x="27" y="0"/>
                  </a:lnTo>
                  <a:lnTo>
                    <a:pt x="67" y="52"/>
                  </a:lnTo>
                  <a:close/>
                </a:path>
              </a:pathLst>
            </a:custGeom>
            <a:solidFill>
              <a:srgbClr val="84C326"/>
            </a:solidFill>
            <a:ln w="9525">
              <a:noFill/>
              <a:round/>
              <a:headEnd/>
              <a:tailEnd/>
            </a:ln>
          </p:spPr>
          <p:txBody>
            <a:bodyPr/>
            <a:lstStyle/>
            <a:p>
              <a:endParaRPr lang="pt-BR"/>
            </a:p>
          </p:txBody>
        </p:sp>
        <p:sp>
          <p:nvSpPr>
            <p:cNvPr id="400829" name="Freeform 1469"/>
            <p:cNvSpPr>
              <a:spLocks/>
            </p:cNvSpPr>
            <p:nvPr/>
          </p:nvSpPr>
          <p:spPr bwMode="auto">
            <a:xfrm>
              <a:off x="1180" y="1920"/>
              <a:ext cx="39" cy="61"/>
            </a:xfrm>
            <a:custGeom>
              <a:avLst/>
              <a:gdLst/>
              <a:ahLst/>
              <a:cxnLst>
                <a:cxn ang="0">
                  <a:pos x="65" y="52"/>
                </a:cxn>
                <a:cxn ang="0">
                  <a:pos x="27" y="103"/>
                </a:cxn>
                <a:cxn ang="0">
                  <a:pos x="0" y="69"/>
                </a:cxn>
                <a:cxn ang="0">
                  <a:pos x="13" y="52"/>
                </a:cxn>
                <a:cxn ang="0">
                  <a:pos x="0" y="34"/>
                </a:cxn>
                <a:cxn ang="0">
                  <a:pos x="27" y="0"/>
                </a:cxn>
                <a:cxn ang="0">
                  <a:pos x="65" y="52"/>
                </a:cxn>
              </a:cxnLst>
              <a:rect l="0" t="0" r="r" b="b"/>
              <a:pathLst>
                <a:path w="65" h="103">
                  <a:moveTo>
                    <a:pt x="65" y="52"/>
                  </a:moveTo>
                  <a:lnTo>
                    <a:pt x="27" y="103"/>
                  </a:lnTo>
                  <a:lnTo>
                    <a:pt x="0" y="69"/>
                  </a:lnTo>
                  <a:lnTo>
                    <a:pt x="13" y="52"/>
                  </a:lnTo>
                  <a:lnTo>
                    <a:pt x="0" y="34"/>
                  </a:lnTo>
                  <a:lnTo>
                    <a:pt x="27" y="0"/>
                  </a:lnTo>
                  <a:lnTo>
                    <a:pt x="65" y="52"/>
                  </a:lnTo>
                  <a:close/>
                </a:path>
              </a:pathLst>
            </a:custGeom>
            <a:solidFill>
              <a:srgbClr val="84C326"/>
            </a:solidFill>
            <a:ln w="9525">
              <a:noFill/>
              <a:round/>
              <a:headEnd/>
              <a:tailEnd/>
            </a:ln>
          </p:spPr>
          <p:txBody>
            <a:bodyPr/>
            <a:lstStyle/>
            <a:p>
              <a:endParaRPr lang="pt-BR"/>
            </a:p>
          </p:txBody>
        </p:sp>
        <p:sp>
          <p:nvSpPr>
            <p:cNvPr id="400830" name="Freeform 1470"/>
            <p:cNvSpPr>
              <a:spLocks/>
            </p:cNvSpPr>
            <p:nvPr/>
          </p:nvSpPr>
          <p:spPr bwMode="auto">
            <a:xfrm>
              <a:off x="1142" y="1920"/>
              <a:ext cx="39" cy="61"/>
            </a:xfrm>
            <a:custGeom>
              <a:avLst/>
              <a:gdLst/>
              <a:ahLst/>
              <a:cxnLst>
                <a:cxn ang="0">
                  <a:pos x="65" y="52"/>
                </a:cxn>
                <a:cxn ang="0">
                  <a:pos x="24" y="103"/>
                </a:cxn>
                <a:cxn ang="0">
                  <a:pos x="0" y="69"/>
                </a:cxn>
                <a:cxn ang="0">
                  <a:pos x="11" y="52"/>
                </a:cxn>
                <a:cxn ang="0">
                  <a:pos x="0" y="34"/>
                </a:cxn>
                <a:cxn ang="0">
                  <a:pos x="24" y="0"/>
                </a:cxn>
                <a:cxn ang="0">
                  <a:pos x="65" y="52"/>
                </a:cxn>
              </a:cxnLst>
              <a:rect l="0" t="0" r="r" b="b"/>
              <a:pathLst>
                <a:path w="65" h="103">
                  <a:moveTo>
                    <a:pt x="65" y="52"/>
                  </a:moveTo>
                  <a:lnTo>
                    <a:pt x="24" y="103"/>
                  </a:lnTo>
                  <a:lnTo>
                    <a:pt x="0" y="69"/>
                  </a:lnTo>
                  <a:lnTo>
                    <a:pt x="11" y="52"/>
                  </a:lnTo>
                  <a:lnTo>
                    <a:pt x="0" y="34"/>
                  </a:lnTo>
                  <a:lnTo>
                    <a:pt x="24" y="0"/>
                  </a:lnTo>
                  <a:lnTo>
                    <a:pt x="65" y="52"/>
                  </a:lnTo>
                  <a:close/>
                </a:path>
              </a:pathLst>
            </a:custGeom>
            <a:solidFill>
              <a:srgbClr val="84C326"/>
            </a:solidFill>
            <a:ln w="9525">
              <a:noFill/>
              <a:round/>
              <a:headEnd/>
              <a:tailEnd/>
            </a:ln>
          </p:spPr>
          <p:txBody>
            <a:bodyPr/>
            <a:lstStyle/>
            <a:p>
              <a:endParaRPr lang="pt-BR"/>
            </a:p>
          </p:txBody>
        </p:sp>
        <p:sp>
          <p:nvSpPr>
            <p:cNvPr id="400831" name="Freeform 1471"/>
            <p:cNvSpPr>
              <a:spLocks/>
            </p:cNvSpPr>
            <p:nvPr/>
          </p:nvSpPr>
          <p:spPr bwMode="auto">
            <a:xfrm>
              <a:off x="973" y="1920"/>
              <a:ext cx="37" cy="62"/>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0832" name="Freeform 1472"/>
            <p:cNvSpPr>
              <a:spLocks/>
            </p:cNvSpPr>
            <p:nvPr/>
          </p:nvSpPr>
          <p:spPr bwMode="auto">
            <a:xfrm>
              <a:off x="933" y="1920"/>
              <a:ext cx="40" cy="62"/>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0833" name="Freeform 1473"/>
            <p:cNvSpPr>
              <a:spLocks/>
            </p:cNvSpPr>
            <p:nvPr/>
          </p:nvSpPr>
          <p:spPr bwMode="auto">
            <a:xfrm>
              <a:off x="894" y="1920"/>
              <a:ext cx="39" cy="62"/>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sp>
          <p:nvSpPr>
            <p:cNvPr id="400834" name="Freeform 1474"/>
            <p:cNvSpPr>
              <a:spLocks/>
            </p:cNvSpPr>
            <p:nvPr/>
          </p:nvSpPr>
          <p:spPr bwMode="auto">
            <a:xfrm>
              <a:off x="1056" y="1930"/>
              <a:ext cx="39" cy="51"/>
            </a:xfrm>
            <a:custGeom>
              <a:avLst/>
              <a:gdLst/>
              <a:ahLst/>
              <a:cxnLst>
                <a:cxn ang="0">
                  <a:pos x="40" y="86"/>
                </a:cxn>
                <a:cxn ang="0">
                  <a:pos x="0" y="35"/>
                </a:cxn>
                <a:cxn ang="0">
                  <a:pos x="27" y="0"/>
                </a:cxn>
                <a:cxn ang="0">
                  <a:pos x="40" y="17"/>
                </a:cxn>
                <a:cxn ang="0">
                  <a:pos x="51" y="0"/>
                </a:cxn>
                <a:cxn ang="0">
                  <a:pos x="65" y="17"/>
                </a:cxn>
                <a:cxn ang="0">
                  <a:pos x="53" y="35"/>
                </a:cxn>
                <a:cxn ang="0">
                  <a:pos x="65" y="52"/>
                </a:cxn>
                <a:cxn ang="0">
                  <a:pos x="40" y="86"/>
                </a:cxn>
              </a:cxnLst>
              <a:rect l="0" t="0" r="r" b="b"/>
              <a:pathLst>
                <a:path w="65" h="86">
                  <a:moveTo>
                    <a:pt x="40" y="86"/>
                  </a:moveTo>
                  <a:lnTo>
                    <a:pt x="0" y="35"/>
                  </a:lnTo>
                  <a:lnTo>
                    <a:pt x="27" y="0"/>
                  </a:lnTo>
                  <a:lnTo>
                    <a:pt x="40" y="17"/>
                  </a:lnTo>
                  <a:lnTo>
                    <a:pt x="51" y="0"/>
                  </a:lnTo>
                  <a:lnTo>
                    <a:pt x="65" y="17"/>
                  </a:lnTo>
                  <a:lnTo>
                    <a:pt x="53" y="35"/>
                  </a:lnTo>
                  <a:lnTo>
                    <a:pt x="65" y="52"/>
                  </a:lnTo>
                  <a:lnTo>
                    <a:pt x="40" y="86"/>
                  </a:lnTo>
                  <a:close/>
                </a:path>
              </a:pathLst>
            </a:custGeom>
            <a:solidFill>
              <a:srgbClr val="84C326"/>
            </a:solidFill>
            <a:ln w="9525">
              <a:noFill/>
              <a:round/>
              <a:headEnd/>
              <a:tailEnd/>
            </a:ln>
          </p:spPr>
          <p:txBody>
            <a:bodyPr/>
            <a:lstStyle/>
            <a:p>
              <a:endParaRPr lang="pt-BR"/>
            </a:p>
          </p:txBody>
        </p:sp>
        <p:sp>
          <p:nvSpPr>
            <p:cNvPr id="400835" name="Freeform 1475"/>
            <p:cNvSpPr>
              <a:spLocks/>
            </p:cNvSpPr>
            <p:nvPr/>
          </p:nvSpPr>
          <p:spPr bwMode="auto">
            <a:xfrm>
              <a:off x="1010" y="1920"/>
              <a:ext cx="46" cy="62"/>
            </a:xfrm>
            <a:custGeom>
              <a:avLst/>
              <a:gdLst/>
              <a:ahLst/>
              <a:cxnLst>
                <a:cxn ang="0">
                  <a:pos x="0" y="52"/>
                </a:cxn>
                <a:cxn ang="0">
                  <a:pos x="38" y="0"/>
                </a:cxn>
                <a:cxn ang="0">
                  <a:pos x="77" y="52"/>
                </a:cxn>
                <a:cxn ang="0">
                  <a:pos x="38" y="103"/>
                </a:cxn>
                <a:cxn ang="0">
                  <a:pos x="0" y="52"/>
                </a:cxn>
              </a:cxnLst>
              <a:rect l="0" t="0" r="r" b="b"/>
              <a:pathLst>
                <a:path w="77" h="103">
                  <a:moveTo>
                    <a:pt x="0" y="52"/>
                  </a:moveTo>
                  <a:lnTo>
                    <a:pt x="38" y="0"/>
                  </a:lnTo>
                  <a:lnTo>
                    <a:pt x="77" y="52"/>
                  </a:lnTo>
                  <a:lnTo>
                    <a:pt x="38" y="103"/>
                  </a:lnTo>
                  <a:lnTo>
                    <a:pt x="0" y="52"/>
                  </a:lnTo>
                  <a:close/>
                </a:path>
              </a:pathLst>
            </a:custGeom>
            <a:solidFill>
              <a:srgbClr val="84C326"/>
            </a:solidFill>
            <a:ln w="9525">
              <a:noFill/>
              <a:round/>
              <a:headEnd/>
              <a:tailEnd/>
            </a:ln>
          </p:spPr>
          <p:txBody>
            <a:bodyPr/>
            <a:lstStyle/>
            <a:p>
              <a:endParaRPr lang="pt-BR"/>
            </a:p>
          </p:txBody>
        </p:sp>
        <p:sp>
          <p:nvSpPr>
            <p:cNvPr id="400836" name="Freeform 1476"/>
            <p:cNvSpPr>
              <a:spLocks/>
            </p:cNvSpPr>
            <p:nvPr/>
          </p:nvSpPr>
          <p:spPr bwMode="auto">
            <a:xfrm>
              <a:off x="905" y="2116"/>
              <a:ext cx="46" cy="62"/>
            </a:xfrm>
            <a:custGeom>
              <a:avLst/>
              <a:gdLst/>
              <a:ahLst/>
              <a:cxnLst>
                <a:cxn ang="0">
                  <a:pos x="79" y="54"/>
                </a:cxn>
                <a:cxn ang="0">
                  <a:pos x="41" y="105"/>
                </a:cxn>
                <a:cxn ang="0">
                  <a:pos x="0" y="54"/>
                </a:cxn>
                <a:cxn ang="0">
                  <a:pos x="41" y="0"/>
                </a:cxn>
                <a:cxn ang="0">
                  <a:pos x="79" y="54"/>
                </a:cxn>
              </a:cxnLst>
              <a:rect l="0" t="0" r="r" b="b"/>
              <a:pathLst>
                <a:path w="79" h="105">
                  <a:moveTo>
                    <a:pt x="79" y="54"/>
                  </a:moveTo>
                  <a:lnTo>
                    <a:pt x="41" y="105"/>
                  </a:lnTo>
                  <a:lnTo>
                    <a:pt x="0" y="54"/>
                  </a:lnTo>
                  <a:lnTo>
                    <a:pt x="41" y="0"/>
                  </a:lnTo>
                  <a:lnTo>
                    <a:pt x="79" y="54"/>
                  </a:lnTo>
                  <a:close/>
                </a:path>
              </a:pathLst>
            </a:custGeom>
            <a:solidFill>
              <a:srgbClr val="84C326"/>
            </a:solidFill>
            <a:ln w="9525">
              <a:noFill/>
              <a:round/>
              <a:headEnd/>
              <a:tailEnd/>
            </a:ln>
          </p:spPr>
          <p:txBody>
            <a:bodyPr/>
            <a:lstStyle/>
            <a:p>
              <a:endParaRPr lang="pt-BR"/>
            </a:p>
          </p:txBody>
        </p:sp>
        <p:sp>
          <p:nvSpPr>
            <p:cNvPr id="400837" name="Freeform 1477"/>
            <p:cNvSpPr>
              <a:spLocks/>
            </p:cNvSpPr>
            <p:nvPr/>
          </p:nvSpPr>
          <p:spPr bwMode="auto">
            <a:xfrm>
              <a:off x="1027" y="2116"/>
              <a:ext cx="40" cy="62"/>
            </a:xfrm>
            <a:custGeom>
              <a:avLst/>
              <a:gdLst/>
              <a:ahLst/>
              <a:cxnLst>
                <a:cxn ang="0">
                  <a:pos x="67" y="54"/>
                </a:cxn>
                <a:cxn ang="0">
                  <a:pos x="27" y="105"/>
                </a:cxn>
                <a:cxn ang="0">
                  <a:pos x="2" y="69"/>
                </a:cxn>
                <a:cxn ang="0">
                  <a:pos x="13" y="54"/>
                </a:cxn>
                <a:cxn ang="0">
                  <a:pos x="0" y="36"/>
                </a:cxn>
                <a:cxn ang="0">
                  <a:pos x="27" y="0"/>
                </a:cxn>
                <a:cxn ang="0">
                  <a:pos x="67" y="54"/>
                </a:cxn>
              </a:cxnLst>
              <a:rect l="0" t="0" r="r" b="b"/>
              <a:pathLst>
                <a:path w="67" h="105">
                  <a:moveTo>
                    <a:pt x="67" y="54"/>
                  </a:moveTo>
                  <a:lnTo>
                    <a:pt x="27" y="105"/>
                  </a:lnTo>
                  <a:lnTo>
                    <a:pt x="2" y="69"/>
                  </a:lnTo>
                  <a:lnTo>
                    <a:pt x="13" y="54"/>
                  </a:lnTo>
                  <a:lnTo>
                    <a:pt x="0" y="36"/>
                  </a:lnTo>
                  <a:lnTo>
                    <a:pt x="27" y="0"/>
                  </a:lnTo>
                  <a:lnTo>
                    <a:pt x="67" y="54"/>
                  </a:lnTo>
                  <a:close/>
                </a:path>
              </a:pathLst>
            </a:custGeom>
            <a:solidFill>
              <a:srgbClr val="84C326"/>
            </a:solidFill>
            <a:ln w="9525">
              <a:noFill/>
              <a:round/>
              <a:headEnd/>
              <a:tailEnd/>
            </a:ln>
          </p:spPr>
          <p:txBody>
            <a:bodyPr/>
            <a:lstStyle/>
            <a:p>
              <a:endParaRPr lang="pt-BR"/>
            </a:p>
          </p:txBody>
        </p:sp>
        <p:sp>
          <p:nvSpPr>
            <p:cNvPr id="400838" name="Freeform 1478"/>
            <p:cNvSpPr>
              <a:spLocks/>
            </p:cNvSpPr>
            <p:nvPr/>
          </p:nvSpPr>
          <p:spPr bwMode="auto">
            <a:xfrm>
              <a:off x="989" y="2116"/>
              <a:ext cx="40" cy="62"/>
            </a:xfrm>
            <a:custGeom>
              <a:avLst/>
              <a:gdLst/>
              <a:ahLst/>
              <a:cxnLst>
                <a:cxn ang="0">
                  <a:pos x="66" y="54"/>
                </a:cxn>
                <a:cxn ang="0">
                  <a:pos x="27" y="105"/>
                </a:cxn>
                <a:cxn ang="0">
                  <a:pos x="0" y="69"/>
                </a:cxn>
                <a:cxn ang="0">
                  <a:pos x="14" y="54"/>
                </a:cxn>
                <a:cxn ang="0">
                  <a:pos x="0" y="36"/>
                </a:cxn>
                <a:cxn ang="0">
                  <a:pos x="27" y="0"/>
                </a:cxn>
                <a:cxn ang="0">
                  <a:pos x="66" y="54"/>
                </a:cxn>
              </a:cxnLst>
              <a:rect l="0" t="0" r="r" b="b"/>
              <a:pathLst>
                <a:path w="66" h="105">
                  <a:moveTo>
                    <a:pt x="66" y="54"/>
                  </a:moveTo>
                  <a:lnTo>
                    <a:pt x="27" y="105"/>
                  </a:lnTo>
                  <a:lnTo>
                    <a:pt x="0" y="69"/>
                  </a:lnTo>
                  <a:lnTo>
                    <a:pt x="14" y="54"/>
                  </a:lnTo>
                  <a:lnTo>
                    <a:pt x="0" y="36"/>
                  </a:lnTo>
                  <a:lnTo>
                    <a:pt x="27" y="0"/>
                  </a:lnTo>
                  <a:lnTo>
                    <a:pt x="66" y="54"/>
                  </a:lnTo>
                  <a:close/>
                </a:path>
              </a:pathLst>
            </a:custGeom>
            <a:solidFill>
              <a:srgbClr val="84C326"/>
            </a:solidFill>
            <a:ln w="9525">
              <a:noFill/>
              <a:round/>
              <a:headEnd/>
              <a:tailEnd/>
            </a:ln>
          </p:spPr>
          <p:txBody>
            <a:bodyPr/>
            <a:lstStyle/>
            <a:p>
              <a:endParaRPr lang="pt-BR"/>
            </a:p>
          </p:txBody>
        </p:sp>
        <p:sp>
          <p:nvSpPr>
            <p:cNvPr id="400839" name="Freeform 1479"/>
            <p:cNvSpPr>
              <a:spLocks/>
            </p:cNvSpPr>
            <p:nvPr/>
          </p:nvSpPr>
          <p:spPr bwMode="auto">
            <a:xfrm>
              <a:off x="951" y="2116"/>
              <a:ext cx="38" cy="62"/>
            </a:xfrm>
            <a:custGeom>
              <a:avLst/>
              <a:gdLst/>
              <a:ahLst/>
              <a:cxnLst>
                <a:cxn ang="0">
                  <a:pos x="63" y="54"/>
                </a:cxn>
                <a:cxn ang="0">
                  <a:pos x="25" y="105"/>
                </a:cxn>
                <a:cxn ang="0">
                  <a:pos x="0" y="69"/>
                </a:cxn>
                <a:cxn ang="0">
                  <a:pos x="12" y="54"/>
                </a:cxn>
                <a:cxn ang="0">
                  <a:pos x="0" y="36"/>
                </a:cxn>
                <a:cxn ang="0">
                  <a:pos x="25" y="0"/>
                </a:cxn>
                <a:cxn ang="0">
                  <a:pos x="63" y="54"/>
                </a:cxn>
              </a:cxnLst>
              <a:rect l="0" t="0" r="r" b="b"/>
              <a:pathLst>
                <a:path w="63" h="105">
                  <a:moveTo>
                    <a:pt x="63" y="54"/>
                  </a:moveTo>
                  <a:lnTo>
                    <a:pt x="25" y="105"/>
                  </a:lnTo>
                  <a:lnTo>
                    <a:pt x="0" y="69"/>
                  </a:lnTo>
                  <a:lnTo>
                    <a:pt x="12" y="54"/>
                  </a:lnTo>
                  <a:lnTo>
                    <a:pt x="0" y="36"/>
                  </a:lnTo>
                  <a:lnTo>
                    <a:pt x="25" y="0"/>
                  </a:lnTo>
                  <a:lnTo>
                    <a:pt x="63" y="54"/>
                  </a:lnTo>
                  <a:close/>
                </a:path>
              </a:pathLst>
            </a:custGeom>
            <a:solidFill>
              <a:srgbClr val="84C326"/>
            </a:solidFill>
            <a:ln w="9525">
              <a:noFill/>
              <a:round/>
              <a:headEnd/>
              <a:tailEnd/>
            </a:ln>
          </p:spPr>
          <p:txBody>
            <a:bodyPr/>
            <a:lstStyle/>
            <a:p>
              <a:endParaRPr lang="pt-BR"/>
            </a:p>
          </p:txBody>
        </p:sp>
        <p:sp>
          <p:nvSpPr>
            <p:cNvPr id="400840" name="Freeform 1480"/>
            <p:cNvSpPr>
              <a:spLocks/>
            </p:cNvSpPr>
            <p:nvPr/>
          </p:nvSpPr>
          <p:spPr bwMode="auto">
            <a:xfrm>
              <a:off x="733" y="2120"/>
              <a:ext cx="45" cy="62"/>
            </a:xfrm>
            <a:custGeom>
              <a:avLst/>
              <a:gdLst/>
              <a:ahLst/>
              <a:cxnLst>
                <a:cxn ang="0">
                  <a:pos x="76" y="51"/>
                </a:cxn>
                <a:cxn ang="0">
                  <a:pos x="38" y="103"/>
                </a:cxn>
                <a:cxn ang="0">
                  <a:pos x="0" y="51"/>
                </a:cxn>
                <a:cxn ang="0">
                  <a:pos x="38" y="0"/>
                </a:cxn>
                <a:cxn ang="0">
                  <a:pos x="76" y="51"/>
                </a:cxn>
              </a:cxnLst>
              <a:rect l="0" t="0" r="r" b="b"/>
              <a:pathLst>
                <a:path w="76" h="103">
                  <a:moveTo>
                    <a:pt x="76" y="51"/>
                  </a:moveTo>
                  <a:lnTo>
                    <a:pt x="38" y="103"/>
                  </a:lnTo>
                  <a:lnTo>
                    <a:pt x="0" y="51"/>
                  </a:lnTo>
                  <a:lnTo>
                    <a:pt x="38" y="0"/>
                  </a:lnTo>
                  <a:lnTo>
                    <a:pt x="76" y="51"/>
                  </a:lnTo>
                  <a:close/>
                </a:path>
              </a:pathLst>
            </a:custGeom>
            <a:solidFill>
              <a:srgbClr val="84C326"/>
            </a:solidFill>
            <a:ln w="9525">
              <a:noFill/>
              <a:round/>
              <a:headEnd/>
              <a:tailEnd/>
            </a:ln>
          </p:spPr>
          <p:txBody>
            <a:bodyPr/>
            <a:lstStyle/>
            <a:p>
              <a:endParaRPr lang="pt-BR"/>
            </a:p>
          </p:txBody>
        </p:sp>
        <p:sp>
          <p:nvSpPr>
            <p:cNvPr id="400841" name="Freeform 1481"/>
            <p:cNvSpPr>
              <a:spLocks/>
            </p:cNvSpPr>
            <p:nvPr/>
          </p:nvSpPr>
          <p:spPr bwMode="auto">
            <a:xfrm>
              <a:off x="816" y="2120"/>
              <a:ext cx="39" cy="62"/>
            </a:xfrm>
            <a:custGeom>
              <a:avLst/>
              <a:gdLst/>
              <a:ahLst/>
              <a:cxnLst>
                <a:cxn ang="0">
                  <a:pos x="65" y="51"/>
                </a:cxn>
                <a:cxn ang="0">
                  <a:pos x="26" y="103"/>
                </a:cxn>
                <a:cxn ang="0">
                  <a:pos x="0" y="69"/>
                </a:cxn>
                <a:cxn ang="0">
                  <a:pos x="13" y="51"/>
                </a:cxn>
                <a:cxn ang="0">
                  <a:pos x="0" y="34"/>
                </a:cxn>
                <a:cxn ang="0">
                  <a:pos x="26" y="0"/>
                </a:cxn>
                <a:cxn ang="0">
                  <a:pos x="65" y="51"/>
                </a:cxn>
              </a:cxnLst>
              <a:rect l="0" t="0" r="r" b="b"/>
              <a:pathLst>
                <a:path w="65" h="103">
                  <a:moveTo>
                    <a:pt x="65" y="51"/>
                  </a:moveTo>
                  <a:lnTo>
                    <a:pt x="26" y="103"/>
                  </a:lnTo>
                  <a:lnTo>
                    <a:pt x="0" y="69"/>
                  </a:lnTo>
                  <a:lnTo>
                    <a:pt x="13" y="51"/>
                  </a:lnTo>
                  <a:lnTo>
                    <a:pt x="0" y="34"/>
                  </a:lnTo>
                  <a:lnTo>
                    <a:pt x="26" y="0"/>
                  </a:lnTo>
                  <a:lnTo>
                    <a:pt x="65" y="51"/>
                  </a:lnTo>
                  <a:close/>
                </a:path>
              </a:pathLst>
            </a:custGeom>
            <a:solidFill>
              <a:srgbClr val="84C326"/>
            </a:solidFill>
            <a:ln w="9525">
              <a:noFill/>
              <a:round/>
              <a:headEnd/>
              <a:tailEnd/>
            </a:ln>
          </p:spPr>
          <p:txBody>
            <a:bodyPr/>
            <a:lstStyle/>
            <a:p>
              <a:endParaRPr lang="pt-BR"/>
            </a:p>
          </p:txBody>
        </p:sp>
        <p:sp>
          <p:nvSpPr>
            <p:cNvPr id="400842" name="Freeform 1482"/>
            <p:cNvSpPr>
              <a:spLocks/>
            </p:cNvSpPr>
            <p:nvPr/>
          </p:nvSpPr>
          <p:spPr bwMode="auto">
            <a:xfrm>
              <a:off x="778" y="2120"/>
              <a:ext cx="40" cy="62"/>
            </a:xfrm>
            <a:custGeom>
              <a:avLst/>
              <a:gdLst/>
              <a:ahLst/>
              <a:cxnLst>
                <a:cxn ang="0">
                  <a:pos x="66" y="51"/>
                </a:cxn>
                <a:cxn ang="0">
                  <a:pos x="25" y="103"/>
                </a:cxn>
                <a:cxn ang="0">
                  <a:pos x="0" y="69"/>
                </a:cxn>
                <a:cxn ang="0">
                  <a:pos x="12" y="51"/>
                </a:cxn>
                <a:cxn ang="0">
                  <a:pos x="0" y="34"/>
                </a:cxn>
                <a:cxn ang="0">
                  <a:pos x="25" y="0"/>
                </a:cxn>
                <a:cxn ang="0">
                  <a:pos x="66" y="51"/>
                </a:cxn>
              </a:cxnLst>
              <a:rect l="0" t="0" r="r" b="b"/>
              <a:pathLst>
                <a:path w="66" h="103">
                  <a:moveTo>
                    <a:pt x="66" y="51"/>
                  </a:moveTo>
                  <a:lnTo>
                    <a:pt x="25" y="103"/>
                  </a:lnTo>
                  <a:lnTo>
                    <a:pt x="0" y="69"/>
                  </a:lnTo>
                  <a:lnTo>
                    <a:pt x="12" y="51"/>
                  </a:lnTo>
                  <a:lnTo>
                    <a:pt x="0" y="34"/>
                  </a:lnTo>
                  <a:lnTo>
                    <a:pt x="25" y="0"/>
                  </a:lnTo>
                  <a:lnTo>
                    <a:pt x="66" y="51"/>
                  </a:lnTo>
                  <a:close/>
                </a:path>
              </a:pathLst>
            </a:custGeom>
            <a:solidFill>
              <a:srgbClr val="84C326"/>
            </a:solidFill>
            <a:ln w="9525">
              <a:noFill/>
              <a:round/>
              <a:headEnd/>
              <a:tailEnd/>
            </a:ln>
          </p:spPr>
          <p:txBody>
            <a:bodyPr/>
            <a:lstStyle/>
            <a:p>
              <a:endParaRPr lang="pt-BR"/>
            </a:p>
          </p:txBody>
        </p:sp>
        <p:sp>
          <p:nvSpPr>
            <p:cNvPr id="400843" name="Freeform 1483"/>
            <p:cNvSpPr>
              <a:spLocks/>
            </p:cNvSpPr>
            <p:nvPr/>
          </p:nvSpPr>
          <p:spPr bwMode="auto">
            <a:xfrm>
              <a:off x="1152" y="2114"/>
              <a:ext cx="40" cy="62"/>
            </a:xfrm>
            <a:custGeom>
              <a:avLst/>
              <a:gdLst/>
              <a:ahLst/>
              <a:cxnLst>
                <a:cxn ang="0">
                  <a:pos x="0" y="52"/>
                </a:cxn>
                <a:cxn ang="0">
                  <a:pos x="38" y="0"/>
                </a:cxn>
                <a:cxn ang="0">
                  <a:pos x="65" y="34"/>
                </a:cxn>
                <a:cxn ang="0">
                  <a:pos x="52" y="52"/>
                </a:cxn>
                <a:cxn ang="0">
                  <a:pos x="65" y="69"/>
                </a:cxn>
                <a:cxn ang="0">
                  <a:pos x="38" y="104"/>
                </a:cxn>
                <a:cxn ang="0">
                  <a:pos x="0" y="52"/>
                </a:cxn>
              </a:cxnLst>
              <a:rect l="0" t="0" r="r" b="b"/>
              <a:pathLst>
                <a:path w="65" h="104">
                  <a:moveTo>
                    <a:pt x="0" y="52"/>
                  </a:moveTo>
                  <a:lnTo>
                    <a:pt x="38" y="0"/>
                  </a:lnTo>
                  <a:lnTo>
                    <a:pt x="65" y="34"/>
                  </a:lnTo>
                  <a:lnTo>
                    <a:pt x="52" y="52"/>
                  </a:lnTo>
                  <a:lnTo>
                    <a:pt x="65" y="69"/>
                  </a:lnTo>
                  <a:lnTo>
                    <a:pt x="38" y="104"/>
                  </a:lnTo>
                  <a:lnTo>
                    <a:pt x="0" y="52"/>
                  </a:lnTo>
                  <a:close/>
                </a:path>
              </a:pathLst>
            </a:custGeom>
            <a:solidFill>
              <a:srgbClr val="84C326"/>
            </a:solidFill>
            <a:ln w="9525">
              <a:noFill/>
              <a:round/>
              <a:headEnd/>
              <a:tailEnd/>
            </a:ln>
          </p:spPr>
          <p:txBody>
            <a:bodyPr/>
            <a:lstStyle/>
            <a:p>
              <a:endParaRPr lang="pt-BR"/>
            </a:p>
          </p:txBody>
        </p:sp>
        <p:sp>
          <p:nvSpPr>
            <p:cNvPr id="400844" name="Freeform 1484"/>
            <p:cNvSpPr>
              <a:spLocks/>
            </p:cNvSpPr>
            <p:nvPr/>
          </p:nvSpPr>
          <p:spPr bwMode="auto">
            <a:xfrm>
              <a:off x="1114" y="2114"/>
              <a:ext cx="38" cy="62"/>
            </a:xfrm>
            <a:custGeom>
              <a:avLst/>
              <a:gdLst/>
              <a:ahLst/>
              <a:cxnLst>
                <a:cxn ang="0">
                  <a:pos x="0" y="52"/>
                </a:cxn>
                <a:cxn ang="0">
                  <a:pos x="40" y="0"/>
                </a:cxn>
                <a:cxn ang="0">
                  <a:pos x="65" y="34"/>
                </a:cxn>
                <a:cxn ang="0">
                  <a:pos x="53" y="52"/>
                </a:cxn>
                <a:cxn ang="0">
                  <a:pos x="65" y="69"/>
                </a:cxn>
                <a:cxn ang="0">
                  <a:pos x="40" y="104"/>
                </a:cxn>
                <a:cxn ang="0">
                  <a:pos x="0" y="52"/>
                </a:cxn>
              </a:cxnLst>
              <a:rect l="0" t="0" r="r" b="b"/>
              <a:pathLst>
                <a:path w="65" h="104">
                  <a:moveTo>
                    <a:pt x="0" y="52"/>
                  </a:moveTo>
                  <a:lnTo>
                    <a:pt x="40" y="0"/>
                  </a:lnTo>
                  <a:lnTo>
                    <a:pt x="65" y="34"/>
                  </a:lnTo>
                  <a:lnTo>
                    <a:pt x="53" y="52"/>
                  </a:lnTo>
                  <a:lnTo>
                    <a:pt x="65" y="69"/>
                  </a:lnTo>
                  <a:lnTo>
                    <a:pt x="40" y="104"/>
                  </a:lnTo>
                  <a:lnTo>
                    <a:pt x="0" y="52"/>
                  </a:lnTo>
                  <a:close/>
                </a:path>
              </a:pathLst>
            </a:custGeom>
            <a:solidFill>
              <a:srgbClr val="84C326"/>
            </a:solidFill>
            <a:ln w="9525">
              <a:noFill/>
              <a:round/>
              <a:headEnd/>
              <a:tailEnd/>
            </a:ln>
          </p:spPr>
          <p:txBody>
            <a:bodyPr/>
            <a:lstStyle/>
            <a:p>
              <a:endParaRPr lang="pt-BR"/>
            </a:p>
          </p:txBody>
        </p:sp>
        <p:sp>
          <p:nvSpPr>
            <p:cNvPr id="400845" name="Freeform 1485"/>
            <p:cNvSpPr>
              <a:spLocks/>
            </p:cNvSpPr>
            <p:nvPr/>
          </p:nvSpPr>
          <p:spPr bwMode="auto">
            <a:xfrm>
              <a:off x="1237" y="2123"/>
              <a:ext cx="39" cy="52"/>
            </a:xfrm>
            <a:custGeom>
              <a:avLst/>
              <a:gdLst/>
              <a:ahLst/>
              <a:cxnLst>
                <a:cxn ang="0">
                  <a:pos x="38" y="87"/>
                </a:cxn>
                <a:cxn ang="0">
                  <a:pos x="0" y="35"/>
                </a:cxn>
                <a:cxn ang="0">
                  <a:pos x="27" y="0"/>
                </a:cxn>
                <a:cxn ang="0">
                  <a:pos x="38" y="18"/>
                </a:cxn>
                <a:cxn ang="0">
                  <a:pos x="52" y="0"/>
                </a:cxn>
                <a:cxn ang="0">
                  <a:pos x="65" y="18"/>
                </a:cxn>
                <a:cxn ang="0">
                  <a:pos x="52" y="35"/>
                </a:cxn>
                <a:cxn ang="0">
                  <a:pos x="65" y="52"/>
                </a:cxn>
                <a:cxn ang="0">
                  <a:pos x="38" y="87"/>
                </a:cxn>
              </a:cxnLst>
              <a:rect l="0" t="0" r="r" b="b"/>
              <a:pathLst>
                <a:path w="65" h="87">
                  <a:moveTo>
                    <a:pt x="38" y="87"/>
                  </a:moveTo>
                  <a:lnTo>
                    <a:pt x="0" y="35"/>
                  </a:lnTo>
                  <a:lnTo>
                    <a:pt x="27" y="0"/>
                  </a:lnTo>
                  <a:lnTo>
                    <a:pt x="38" y="18"/>
                  </a:lnTo>
                  <a:lnTo>
                    <a:pt x="52" y="0"/>
                  </a:lnTo>
                  <a:lnTo>
                    <a:pt x="65" y="18"/>
                  </a:lnTo>
                  <a:lnTo>
                    <a:pt x="52" y="35"/>
                  </a:lnTo>
                  <a:lnTo>
                    <a:pt x="65" y="52"/>
                  </a:lnTo>
                  <a:lnTo>
                    <a:pt x="38" y="87"/>
                  </a:lnTo>
                  <a:close/>
                </a:path>
              </a:pathLst>
            </a:custGeom>
            <a:solidFill>
              <a:srgbClr val="84C326"/>
            </a:solidFill>
            <a:ln w="9525">
              <a:noFill/>
              <a:round/>
              <a:headEnd/>
              <a:tailEnd/>
            </a:ln>
          </p:spPr>
          <p:txBody>
            <a:bodyPr/>
            <a:lstStyle/>
            <a:p>
              <a:endParaRPr lang="pt-BR"/>
            </a:p>
          </p:txBody>
        </p:sp>
        <p:sp>
          <p:nvSpPr>
            <p:cNvPr id="400846" name="Freeform 1486"/>
            <p:cNvSpPr>
              <a:spLocks/>
            </p:cNvSpPr>
            <p:nvPr/>
          </p:nvSpPr>
          <p:spPr bwMode="auto">
            <a:xfrm>
              <a:off x="1192" y="2114"/>
              <a:ext cx="45" cy="62"/>
            </a:xfrm>
            <a:custGeom>
              <a:avLst/>
              <a:gdLst/>
              <a:ahLst/>
              <a:cxnLst>
                <a:cxn ang="0">
                  <a:pos x="0" y="52"/>
                </a:cxn>
                <a:cxn ang="0">
                  <a:pos x="38" y="0"/>
                </a:cxn>
                <a:cxn ang="0">
                  <a:pos x="77" y="52"/>
                </a:cxn>
                <a:cxn ang="0">
                  <a:pos x="38" y="104"/>
                </a:cxn>
                <a:cxn ang="0">
                  <a:pos x="0" y="52"/>
                </a:cxn>
              </a:cxnLst>
              <a:rect l="0" t="0" r="r" b="b"/>
              <a:pathLst>
                <a:path w="77" h="104">
                  <a:moveTo>
                    <a:pt x="0" y="52"/>
                  </a:moveTo>
                  <a:lnTo>
                    <a:pt x="38" y="0"/>
                  </a:lnTo>
                  <a:lnTo>
                    <a:pt x="77" y="52"/>
                  </a:lnTo>
                  <a:lnTo>
                    <a:pt x="38" y="104"/>
                  </a:lnTo>
                  <a:lnTo>
                    <a:pt x="0" y="52"/>
                  </a:lnTo>
                  <a:close/>
                </a:path>
              </a:pathLst>
            </a:custGeom>
            <a:solidFill>
              <a:srgbClr val="84C326"/>
            </a:solidFill>
            <a:ln w="9525">
              <a:noFill/>
              <a:round/>
              <a:headEnd/>
              <a:tailEnd/>
            </a:ln>
          </p:spPr>
          <p:txBody>
            <a:bodyPr/>
            <a:lstStyle/>
            <a:p>
              <a:endParaRPr lang="pt-BR"/>
            </a:p>
          </p:txBody>
        </p:sp>
        <p:sp>
          <p:nvSpPr>
            <p:cNvPr id="400847" name="Freeform 1487"/>
            <p:cNvSpPr>
              <a:spLocks/>
            </p:cNvSpPr>
            <p:nvPr/>
          </p:nvSpPr>
          <p:spPr bwMode="auto">
            <a:xfrm>
              <a:off x="882" y="2277"/>
              <a:ext cx="257" cy="259"/>
            </a:xfrm>
            <a:custGeom>
              <a:avLst/>
              <a:gdLst/>
              <a:ahLst/>
              <a:cxnLst>
                <a:cxn ang="0">
                  <a:pos x="238" y="432"/>
                </a:cxn>
                <a:cxn ang="0">
                  <a:pos x="280" y="422"/>
                </a:cxn>
                <a:cxn ang="0">
                  <a:pos x="319" y="407"/>
                </a:cxn>
                <a:cxn ang="0">
                  <a:pos x="353" y="384"/>
                </a:cxn>
                <a:cxn ang="0">
                  <a:pos x="382" y="353"/>
                </a:cxn>
                <a:cxn ang="0">
                  <a:pos x="405" y="321"/>
                </a:cxn>
                <a:cxn ang="0">
                  <a:pos x="422" y="280"/>
                </a:cxn>
                <a:cxn ang="0">
                  <a:pos x="430" y="238"/>
                </a:cxn>
                <a:cxn ang="0">
                  <a:pos x="430" y="194"/>
                </a:cxn>
                <a:cxn ang="0">
                  <a:pos x="422" y="154"/>
                </a:cxn>
                <a:cxn ang="0">
                  <a:pos x="405" y="114"/>
                </a:cxn>
                <a:cxn ang="0">
                  <a:pos x="382" y="79"/>
                </a:cxn>
                <a:cxn ang="0">
                  <a:pos x="353" y="50"/>
                </a:cxn>
                <a:cxn ang="0">
                  <a:pos x="319" y="27"/>
                </a:cxn>
                <a:cxn ang="0">
                  <a:pos x="280" y="12"/>
                </a:cxn>
                <a:cxn ang="0">
                  <a:pos x="238" y="2"/>
                </a:cxn>
                <a:cxn ang="0">
                  <a:pos x="194" y="2"/>
                </a:cxn>
                <a:cxn ang="0">
                  <a:pos x="152" y="12"/>
                </a:cxn>
                <a:cxn ang="0">
                  <a:pos x="113" y="27"/>
                </a:cxn>
                <a:cxn ang="0">
                  <a:pos x="79" y="50"/>
                </a:cxn>
                <a:cxn ang="0">
                  <a:pos x="48" y="79"/>
                </a:cxn>
                <a:cxn ang="0">
                  <a:pos x="25" y="114"/>
                </a:cxn>
                <a:cxn ang="0">
                  <a:pos x="10" y="154"/>
                </a:cxn>
                <a:cxn ang="0">
                  <a:pos x="0" y="194"/>
                </a:cxn>
                <a:cxn ang="0">
                  <a:pos x="0" y="238"/>
                </a:cxn>
                <a:cxn ang="0">
                  <a:pos x="10" y="280"/>
                </a:cxn>
                <a:cxn ang="0">
                  <a:pos x="25" y="321"/>
                </a:cxn>
                <a:cxn ang="0">
                  <a:pos x="48" y="353"/>
                </a:cxn>
                <a:cxn ang="0">
                  <a:pos x="79" y="384"/>
                </a:cxn>
                <a:cxn ang="0">
                  <a:pos x="113" y="407"/>
                </a:cxn>
                <a:cxn ang="0">
                  <a:pos x="152" y="422"/>
                </a:cxn>
                <a:cxn ang="0">
                  <a:pos x="194" y="432"/>
                </a:cxn>
              </a:cxnLst>
              <a:rect l="0" t="0" r="r" b="b"/>
              <a:pathLst>
                <a:path w="432" h="434">
                  <a:moveTo>
                    <a:pt x="215" y="434"/>
                  </a:moveTo>
                  <a:lnTo>
                    <a:pt x="238" y="432"/>
                  </a:lnTo>
                  <a:lnTo>
                    <a:pt x="259" y="428"/>
                  </a:lnTo>
                  <a:lnTo>
                    <a:pt x="280" y="422"/>
                  </a:lnTo>
                  <a:lnTo>
                    <a:pt x="299" y="417"/>
                  </a:lnTo>
                  <a:lnTo>
                    <a:pt x="319" y="407"/>
                  </a:lnTo>
                  <a:lnTo>
                    <a:pt x="336" y="396"/>
                  </a:lnTo>
                  <a:lnTo>
                    <a:pt x="353" y="384"/>
                  </a:lnTo>
                  <a:lnTo>
                    <a:pt x="368" y="369"/>
                  </a:lnTo>
                  <a:lnTo>
                    <a:pt x="382" y="353"/>
                  </a:lnTo>
                  <a:lnTo>
                    <a:pt x="393" y="338"/>
                  </a:lnTo>
                  <a:lnTo>
                    <a:pt x="405" y="321"/>
                  </a:lnTo>
                  <a:lnTo>
                    <a:pt x="415" y="302"/>
                  </a:lnTo>
                  <a:lnTo>
                    <a:pt x="422" y="280"/>
                  </a:lnTo>
                  <a:lnTo>
                    <a:pt x="426" y="261"/>
                  </a:lnTo>
                  <a:lnTo>
                    <a:pt x="430" y="238"/>
                  </a:lnTo>
                  <a:lnTo>
                    <a:pt x="432" y="217"/>
                  </a:lnTo>
                  <a:lnTo>
                    <a:pt x="430" y="194"/>
                  </a:lnTo>
                  <a:lnTo>
                    <a:pt x="426" y="173"/>
                  </a:lnTo>
                  <a:lnTo>
                    <a:pt x="422" y="154"/>
                  </a:lnTo>
                  <a:lnTo>
                    <a:pt x="415" y="133"/>
                  </a:lnTo>
                  <a:lnTo>
                    <a:pt x="405" y="114"/>
                  </a:lnTo>
                  <a:lnTo>
                    <a:pt x="393" y="96"/>
                  </a:lnTo>
                  <a:lnTo>
                    <a:pt x="382" y="79"/>
                  </a:lnTo>
                  <a:lnTo>
                    <a:pt x="368" y="64"/>
                  </a:lnTo>
                  <a:lnTo>
                    <a:pt x="353" y="50"/>
                  </a:lnTo>
                  <a:lnTo>
                    <a:pt x="336" y="39"/>
                  </a:lnTo>
                  <a:lnTo>
                    <a:pt x="319" y="27"/>
                  </a:lnTo>
                  <a:lnTo>
                    <a:pt x="299" y="18"/>
                  </a:lnTo>
                  <a:lnTo>
                    <a:pt x="280" y="12"/>
                  </a:lnTo>
                  <a:lnTo>
                    <a:pt x="259" y="6"/>
                  </a:lnTo>
                  <a:lnTo>
                    <a:pt x="238" y="2"/>
                  </a:lnTo>
                  <a:lnTo>
                    <a:pt x="215" y="0"/>
                  </a:lnTo>
                  <a:lnTo>
                    <a:pt x="194" y="2"/>
                  </a:lnTo>
                  <a:lnTo>
                    <a:pt x="173" y="6"/>
                  </a:lnTo>
                  <a:lnTo>
                    <a:pt x="152" y="12"/>
                  </a:lnTo>
                  <a:lnTo>
                    <a:pt x="130" y="18"/>
                  </a:lnTo>
                  <a:lnTo>
                    <a:pt x="113" y="27"/>
                  </a:lnTo>
                  <a:lnTo>
                    <a:pt x="94" y="39"/>
                  </a:lnTo>
                  <a:lnTo>
                    <a:pt x="79" y="50"/>
                  </a:lnTo>
                  <a:lnTo>
                    <a:pt x="63" y="64"/>
                  </a:lnTo>
                  <a:lnTo>
                    <a:pt x="48" y="79"/>
                  </a:lnTo>
                  <a:lnTo>
                    <a:pt x="36" y="96"/>
                  </a:lnTo>
                  <a:lnTo>
                    <a:pt x="25" y="114"/>
                  </a:lnTo>
                  <a:lnTo>
                    <a:pt x="17" y="133"/>
                  </a:lnTo>
                  <a:lnTo>
                    <a:pt x="10" y="154"/>
                  </a:lnTo>
                  <a:lnTo>
                    <a:pt x="4" y="173"/>
                  </a:lnTo>
                  <a:lnTo>
                    <a:pt x="0" y="194"/>
                  </a:lnTo>
                  <a:lnTo>
                    <a:pt x="0" y="217"/>
                  </a:lnTo>
                  <a:lnTo>
                    <a:pt x="0" y="238"/>
                  </a:lnTo>
                  <a:lnTo>
                    <a:pt x="4" y="261"/>
                  </a:lnTo>
                  <a:lnTo>
                    <a:pt x="10" y="280"/>
                  </a:lnTo>
                  <a:lnTo>
                    <a:pt x="17" y="302"/>
                  </a:lnTo>
                  <a:lnTo>
                    <a:pt x="25" y="321"/>
                  </a:lnTo>
                  <a:lnTo>
                    <a:pt x="36" y="338"/>
                  </a:lnTo>
                  <a:lnTo>
                    <a:pt x="48" y="353"/>
                  </a:lnTo>
                  <a:lnTo>
                    <a:pt x="63" y="369"/>
                  </a:lnTo>
                  <a:lnTo>
                    <a:pt x="79" y="384"/>
                  </a:lnTo>
                  <a:lnTo>
                    <a:pt x="94" y="396"/>
                  </a:lnTo>
                  <a:lnTo>
                    <a:pt x="113" y="407"/>
                  </a:lnTo>
                  <a:lnTo>
                    <a:pt x="130" y="417"/>
                  </a:lnTo>
                  <a:lnTo>
                    <a:pt x="152" y="422"/>
                  </a:lnTo>
                  <a:lnTo>
                    <a:pt x="173" y="428"/>
                  </a:lnTo>
                  <a:lnTo>
                    <a:pt x="194" y="432"/>
                  </a:lnTo>
                  <a:lnTo>
                    <a:pt x="215" y="434"/>
                  </a:lnTo>
                  <a:close/>
                </a:path>
              </a:pathLst>
            </a:custGeom>
            <a:solidFill>
              <a:srgbClr val="797297"/>
            </a:solidFill>
            <a:ln w="9525">
              <a:noFill/>
              <a:round/>
              <a:headEnd/>
              <a:tailEnd/>
            </a:ln>
          </p:spPr>
          <p:txBody>
            <a:bodyPr/>
            <a:lstStyle/>
            <a:p>
              <a:endParaRPr lang="pt-BR"/>
            </a:p>
          </p:txBody>
        </p:sp>
        <p:sp>
          <p:nvSpPr>
            <p:cNvPr id="400848" name="Freeform 1488"/>
            <p:cNvSpPr>
              <a:spLocks/>
            </p:cNvSpPr>
            <p:nvPr/>
          </p:nvSpPr>
          <p:spPr bwMode="auto">
            <a:xfrm>
              <a:off x="1079" y="2397"/>
              <a:ext cx="89" cy="90"/>
            </a:xfrm>
            <a:custGeom>
              <a:avLst/>
              <a:gdLst/>
              <a:ahLst/>
              <a:cxnLst>
                <a:cxn ang="0">
                  <a:pos x="29" y="63"/>
                </a:cxn>
                <a:cxn ang="0">
                  <a:pos x="37" y="65"/>
                </a:cxn>
                <a:cxn ang="0">
                  <a:pos x="44" y="65"/>
                </a:cxn>
                <a:cxn ang="0">
                  <a:pos x="48" y="61"/>
                </a:cxn>
                <a:cxn ang="0">
                  <a:pos x="52" y="55"/>
                </a:cxn>
                <a:cxn ang="0">
                  <a:pos x="54" y="50"/>
                </a:cxn>
                <a:cxn ang="0">
                  <a:pos x="52" y="42"/>
                </a:cxn>
                <a:cxn ang="0">
                  <a:pos x="50" y="36"/>
                </a:cxn>
                <a:cxn ang="0">
                  <a:pos x="42" y="32"/>
                </a:cxn>
                <a:cxn ang="0">
                  <a:pos x="50" y="34"/>
                </a:cxn>
                <a:cxn ang="0">
                  <a:pos x="58" y="32"/>
                </a:cxn>
                <a:cxn ang="0">
                  <a:pos x="61" y="29"/>
                </a:cxn>
                <a:cxn ang="0">
                  <a:pos x="65" y="21"/>
                </a:cxn>
                <a:cxn ang="0">
                  <a:pos x="67" y="15"/>
                </a:cxn>
                <a:cxn ang="0">
                  <a:pos x="67" y="7"/>
                </a:cxn>
                <a:cxn ang="0">
                  <a:pos x="63" y="4"/>
                </a:cxn>
                <a:cxn ang="0">
                  <a:pos x="58" y="0"/>
                </a:cxn>
                <a:cxn ang="0">
                  <a:pos x="90" y="15"/>
                </a:cxn>
                <a:cxn ang="0">
                  <a:pos x="115" y="32"/>
                </a:cxn>
                <a:cxn ang="0">
                  <a:pos x="125" y="40"/>
                </a:cxn>
                <a:cxn ang="0">
                  <a:pos x="132" y="48"/>
                </a:cxn>
                <a:cxn ang="0">
                  <a:pos x="140" y="53"/>
                </a:cxn>
                <a:cxn ang="0">
                  <a:pos x="144" y="61"/>
                </a:cxn>
                <a:cxn ang="0">
                  <a:pos x="148" y="69"/>
                </a:cxn>
                <a:cxn ang="0">
                  <a:pos x="150" y="77"/>
                </a:cxn>
                <a:cxn ang="0">
                  <a:pos x="150" y="82"/>
                </a:cxn>
                <a:cxn ang="0">
                  <a:pos x="150" y="90"/>
                </a:cxn>
                <a:cxn ang="0">
                  <a:pos x="148" y="101"/>
                </a:cxn>
                <a:cxn ang="0">
                  <a:pos x="142" y="115"/>
                </a:cxn>
                <a:cxn ang="0">
                  <a:pos x="134" y="126"/>
                </a:cxn>
                <a:cxn ang="0">
                  <a:pos x="127" y="138"/>
                </a:cxn>
                <a:cxn ang="0">
                  <a:pos x="121" y="142"/>
                </a:cxn>
                <a:cxn ang="0">
                  <a:pos x="115" y="146"/>
                </a:cxn>
                <a:cxn ang="0">
                  <a:pos x="108" y="147"/>
                </a:cxn>
                <a:cxn ang="0">
                  <a:pos x="100" y="149"/>
                </a:cxn>
                <a:cxn ang="0">
                  <a:pos x="83" y="151"/>
                </a:cxn>
                <a:cxn ang="0">
                  <a:pos x="61" y="149"/>
                </a:cxn>
                <a:cxn ang="0">
                  <a:pos x="33" y="142"/>
                </a:cxn>
                <a:cxn ang="0">
                  <a:pos x="0" y="130"/>
                </a:cxn>
                <a:cxn ang="0">
                  <a:pos x="8" y="130"/>
                </a:cxn>
                <a:cxn ang="0">
                  <a:pos x="15" y="126"/>
                </a:cxn>
                <a:cxn ang="0">
                  <a:pos x="21" y="123"/>
                </a:cxn>
                <a:cxn ang="0">
                  <a:pos x="25" y="117"/>
                </a:cxn>
                <a:cxn ang="0">
                  <a:pos x="27" y="111"/>
                </a:cxn>
                <a:cxn ang="0">
                  <a:pos x="25" y="103"/>
                </a:cxn>
                <a:cxn ang="0">
                  <a:pos x="23" y="98"/>
                </a:cxn>
                <a:cxn ang="0">
                  <a:pos x="15" y="94"/>
                </a:cxn>
                <a:cxn ang="0">
                  <a:pos x="23" y="96"/>
                </a:cxn>
                <a:cxn ang="0">
                  <a:pos x="31" y="94"/>
                </a:cxn>
                <a:cxn ang="0">
                  <a:pos x="35" y="90"/>
                </a:cxn>
                <a:cxn ang="0">
                  <a:pos x="38" y="86"/>
                </a:cxn>
                <a:cxn ang="0">
                  <a:pos x="40" y="80"/>
                </a:cxn>
                <a:cxn ang="0">
                  <a:pos x="38" y="73"/>
                </a:cxn>
                <a:cxn ang="0">
                  <a:pos x="35" y="69"/>
                </a:cxn>
                <a:cxn ang="0">
                  <a:pos x="29" y="63"/>
                </a:cxn>
              </a:cxnLst>
              <a:rect l="0" t="0" r="r" b="b"/>
              <a:pathLst>
                <a:path w="150" h="151">
                  <a:moveTo>
                    <a:pt x="29" y="63"/>
                  </a:moveTo>
                  <a:lnTo>
                    <a:pt x="37" y="65"/>
                  </a:lnTo>
                  <a:lnTo>
                    <a:pt x="44" y="65"/>
                  </a:lnTo>
                  <a:lnTo>
                    <a:pt x="48" y="61"/>
                  </a:lnTo>
                  <a:lnTo>
                    <a:pt x="52" y="55"/>
                  </a:lnTo>
                  <a:lnTo>
                    <a:pt x="54" y="50"/>
                  </a:lnTo>
                  <a:lnTo>
                    <a:pt x="52" y="42"/>
                  </a:lnTo>
                  <a:lnTo>
                    <a:pt x="50" y="36"/>
                  </a:lnTo>
                  <a:lnTo>
                    <a:pt x="42" y="32"/>
                  </a:lnTo>
                  <a:lnTo>
                    <a:pt x="50" y="34"/>
                  </a:lnTo>
                  <a:lnTo>
                    <a:pt x="58" y="32"/>
                  </a:lnTo>
                  <a:lnTo>
                    <a:pt x="61" y="29"/>
                  </a:lnTo>
                  <a:lnTo>
                    <a:pt x="65" y="21"/>
                  </a:lnTo>
                  <a:lnTo>
                    <a:pt x="67" y="15"/>
                  </a:lnTo>
                  <a:lnTo>
                    <a:pt x="67" y="7"/>
                  </a:lnTo>
                  <a:lnTo>
                    <a:pt x="63" y="4"/>
                  </a:lnTo>
                  <a:lnTo>
                    <a:pt x="58" y="0"/>
                  </a:lnTo>
                  <a:lnTo>
                    <a:pt x="90" y="15"/>
                  </a:lnTo>
                  <a:lnTo>
                    <a:pt x="115" y="32"/>
                  </a:lnTo>
                  <a:lnTo>
                    <a:pt x="125" y="40"/>
                  </a:lnTo>
                  <a:lnTo>
                    <a:pt x="132" y="48"/>
                  </a:lnTo>
                  <a:lnTo>
                    <a:pt x="140" y="53"/>
                  </a:lnTo>
                  <a:lnTo>
                    <a:pt x="144" y="61"/>
                  </a:lnTo>
                  <a:lnTo>
                    <a:pt x="148" y="69"/>
                  </a:lnTo>
                  <a:lnTo>
                    <a:pt x="150" y="77"/>
                  </a:lnTo>
                  <a:lnTo>
                    <a:pt x="150" y="82"/>
                  </a:lnTo>
                  <a:lnTo>
                    <a:pt x="150" y="90"/>
                  </a:lnTo>
                  <a:lnTo>
                    <a:pt x="148" y="101"/>
                  </a:lnTo>
                  <a:lnTo>
                    <a:pt x="142" y="115"/>
                  </a:lnTo>
                  <a:lnTo>
                    <a:pt x="134" y="126"/>
                  </a:lnTo>
                  <a:lnTo>
                    <a:pt x="127" y="138"/>
                  </a:lnTo>
                  <a:lnTo>
                    <a:pt x="121" y="142"/>
                  </a:lnTo>
                  <a:lnTo>
                    <a:pt x="115" y="146"/>
                  </a:lnTo>
                  <a:lnTo>
                    <a:pt x="108" y="147"/>
                  </a:lnTo>
                  <a:lnTo>
                    <a:pt x="100" y="149"/>
                  </a:lnTo>
                  <a:lnTo>
                    <a:pt x="83" y="151"/>
                  </a:lnTo>
                  <a:lnTo>
                    <a:pt x="61" y="149"/>
                  </a:lnTo>
                  <a:lnTo>
                    <a:pt x="33" y="142"/>
                  </a:lnTo>
                  <a:lnTo>
                    <a:pt x="0" y="130"/>
                  </a:lnTo>
                  <a:lnTo>
                    <a:pt x="8" y="130"/>
                  </a:lnTo>
                  <a:lnTo>
                    <a:pt x="15" y="126"/>
                  </a:lnTo>
                  <a:lnTo>
                    <a:pt x="21" y="123"/>
                  </a:lnTo>
                  <a:lnTo>
                    <a:pt x="25" y="117"/>
                  </a:lnTo>
                  <a:lnTo>
                    <a:pt x="27" y="111"/>
                  </a:lnTo>
                  <a:lnTo>
                    <a:pt x="25" y="103"/>
                  </a:lnTo>
                  <a:lnTo>
                    <a:pt x="23" y="98"/>
                  </a:lnTo>
                  <a:lnTo>
                    <a:pt x="15" y="94"/>
                  </a:lnTo>
                  <a:lnTo>
                    <a:pt x="23" y="96"/>
                  </a:lnTo>
                  <a:lnTo>
                    <a:pt x="31" y="94"/>
                  </a:lnTo>
                  <a:lnTo>
                    <a:pt x="35" y="90"/>
                  </a:lnTo>
                  <a:lnTo>
                    <a:pt x="38" y="86"/>
                  </a:lnTo>
                  <a:lnTo>
                    <a:pt x="40" y="80"/>
                  </a:lnTo>
                  <a:lnTo>
                    <a:pt x="38" y="73"/>
                  </a:lnTo>
                  <a:lnTo>
                    <a:pt x="35" y="69"/>
                  </a:lnTo>
                  <a:lnTo>
                    <a:pt x="29" y="63"/>
                  </a:lnTo>
                  <a:close/>
                </a:path>
              </a:pathLst>
            </a:custGeom>
            <a:solidFill>
              <a:srgbClr val="75C5F0"/>
            </a:solidFill>
            <a:ln w="9525">
              <a:noFill/>
              <a:round/>
              <a:headEnd/>
              <a:tailEnd/>
            </a:ln>
          </p:spPr>
          <p:txBody>
            <a:bodyPr/>
            <a:lstStyle/>
            <a:p>
              <a:endParaRPr lang="pt-BR"/>
            </a:p>
          </p:txBody>
        </p:sp>
        <p:sp>
          <p:nvSpPr>
            <p:cNvPr id="400849" name="Freeform 1489"/>
            <p:cNvSpPr>
              <a:spLocks/>
            </p:cNvSpPr>
            <p:nvPr/>
          </p:nvSpPr>
          <p:spPr bwMode="auto">
            <a:xfrm>
              <a:off x="1079" y="2397"/>
              <a:ext cx="89" cy="90"/>
            </a:xfrm>
            <a:custGeom>
              <a:avLst/>
              <a:gdLst/>
              <a:ahLst/>
              <a:cxnLst>
                <a:cxn ang="0">
                  <a:pos x="29" y="63"/>
                </a:cxn>
                <a:cxn ang="0">
                  <a:pos x="37" y="65"/>
                </a:cxn>
                <a:cxn ang="0">
                  <a:pos x="44" y="65"/>
                </a:cxn>
                <a:cxn ang="0">
                  <a:pos x="48" y="61"/>
                </a:cxn>
                <a:cxn ang="0">
                  <a:pos x="52" y="55"/>
                </a:cxn>
                <a:cxn ang="0">
                  <a:pos x="54" y="50"/>
                </a:cxn>
                <a:cxn ang="0">
                  <a:pos x="52" y="42"/>
                </a:cxn>
                <a:cxn ang="0">
                  <a:pos x="50" y="36"/>
                </a:cxn>
                <a:cxn ang="0">
                  <a:pos x="42" y="32"/>
                </a:cxn>
                <a:cxn ang="0">
                  <a:pos x="50" y="34"/>
                </a:cxn>
                <a:cxn ang="0">
                  <a:pos x="58" y="32"/>
                </a:cxn>
                <a:cxn ang="0">
                  <a:pos x="61" y="29"/>
                </a:cxn>
                <a:cxn ang="0">
                  <a:pos x="65" y="21"/>
                </a:cxn>
                <a:cxn ang="0">
                  <a:pos x="67" y="15"/>
                </a:cxn>
                <a:cxn ang="0">
                  <a:pos x="67" y="7"/>
                </a:cxn>
                <a:cxn ang="0">
                  <a:pos x="63" y="4"/>
                </a:cxn>
                <a:cxn ang="0">
                  <a:pos x="58" y="0"/>
                </a:cxn>
                <a:cxn ang="0">
                  <a:pos x="90" y="15"/>
                </a:cxn>
                <a:cxn ang="0">
                  <a:pos x="115" y="32"/>
                </a:cxn>
                <a:cxn ang="0">
                  <a:pos x="125" y="40"/>
                </a:cxn>
                <a:cxn ang="0">
                  <a:pos x="132" y="48"/>
                </a:cxn>
                <a:cxn ang="0">
                  <a:pos x="140" y="53"/>
                </a:cxn>
                <a:cxn ang="0">
                  <a:pos x="144" y="61"/>
                </a:cxn>
                <a:cxn ang="0">
                  <a:pos x="148" y="69"/>
                </a:cxn>
                <a:cxn ang="0">
                  <a:pos x="150" y="77"/>
                </a:cxn>
                <a:cxn ang="0">
                  <a:pos x="150" y="82"/>
                </a:cxn>
                <a:cxn ang="0">
                  <a:pos x="150" y="90"/>
                </a:cxn>
                <a:cxn ang="0">
                  <a:pos x="148" y="101"/>
                </a:cxn>
                <a:cxn ang="0">
                  <a:pos x="142" y="115"/>
                </a:cxn>
                <a:cxn ang="0">
                  <a:pos x="134" y="126"/>
                </a:cxn>
                <a:cxn ang="0">
                  <a:pos x="127" y="138"/>
                </a:cxn>
                <a:cxn ang="0">
                  <a:pos x="121" y="142"/>
                </a:cxn>
                <a:cxn ang="0">
                  <a:pos x="115" y="146"/>
                </a:cxn>
                <a:cxn ang="0">
                  <a:pos x="108" y="147"/>
                </a:cxn>
                <a:cxn ang="0">
                  <a:pos x="100" y="149"/>
                </a:cxn>
                <a:cxn ang="0">
                  <a:pos x="83" y="151"/>
                </a:cxn>
                <a:cxn ang="0">
                  <a:pos x="61" y="149"/>
                </a:cxn>
                <a:cxn ang="0">
                  <a:pos x="33" y="142"/>
                </a:cxn>
                <a:cxn ang="0">
                  <a:pos x="0" y="130"/>
                </a:cxn>
                <a:cxn ang="0">
                  <a:pos x="8" y="130"/>
                </a:cxn>
                <a:cxn ang="0">
                  <a:pos x="15" y="126"/>
                </a:cxn>
                <a:cxn ang="0">
                  <a:pos x="21" y="123"/>
                </a:cxn>
                <a:cxn ang="0">
                  <a:pos x="25" y="117"/>
                </a:cxn>
                <a:cxn ang="0">
                  <a:pos x="27" y="111"/>
                </a:cxn>
                <a:cxn ang="0">
                  <a:pos x="25" y="103"/>
                </a:cxn>
                <a:cxn ang="0">
                  <a:pos x="23" y="98"/>
                </a:cxn>
                <a:cxn ang="0">
                  <a:pos x="15" y="94"/>
                </a:cxn>
                <a:cxn ang="0">
                  <a:pos x="23" y="96"/>
                </a:cxn>
                <a:cxn ang="0">
                  <a:pos x="31" y="94"/>
                </a:cxn>
                <a:cxn ang="0">
                  <a:pos x="35" y="90"/>
                </a:cxn>
                <a:cxn ang="0">
                  <a:pos x="38" y="86"/>
                </a:cxn>
                <a:cxn ang="0">
                  <a:pos x="40" y="80"/>
                </a:cxn>
                <a:cxn ang="0">
                  <a:pos x="38" y="73"/>
                </a:cxn>
                <a:cxn ang="0">
                  <a:pos x="35" y="69"/>
                </a:cxn>
                <a:cxn ang="0">
                  <a:pos x="29" y="63"/>
                </a:cxn>
              </a:cxnLst>
              <a:rect l="0" t="0" r="r" b="b"/>
              <a:pathLst>
                <a:path w="150" h="151">
                  <a:moveTo>
                    <a:pt x="29" y="63"/>
                  </a:moveTo>
                  <a:lnTo>
                    <a:pt x="37" y="65"/>
                  </a:lnTo>
                  <a:lnTo>
                    <a:pt x="44" y="65"/>
                  </a:lnTo>
                  <a:lnTo>
                    <a:pt x="48" y="61"/>
                  </a:lnTo>
                  <a:lnTo>
                    <a:pt x="52" y="55"/>
                  </a:lnTo>
                  <a:lnTo>
                    <a:pt x="54" y="50"/>
                  </a:lnTo>
                  <a:lnTo>
                    <a:pt x="52" y="42"/>
                  </a:lnTo>
                  <a:lnTo>
                    <a:pt x="50" y="36"/>
                  </a:lnTo>
                  <a:lnTo>
                    <a:pt x="42" y="32"/>
                  </a:lnTo>
                  <a:lnTo>
                    <a:pt x="50" y="34"/>
                  </a:lnTo>
                  <a:lnTo>
                    <a:pt x="58" y="32"/>
                  </a:lnTo>
                  <a:lnTo>
                    <a:pt x="61" y="29"/>
                  </a:lnTo>
                  <a:lnTo>
                    <a:pt x="65" y="21"/>
                  </a:lnTo>
                  <a:lnTo>
                    <a:pt x="67" y="15"/>
                  </a:lnTo>
                  <a:lnTo>
                    <a:pt x="67" y="7"/>
                  </a:lnTo>
                  <a:lnTo>
                    <a:pt x="63" y="4"/>
                  </a:lnTo>
                  <a:lnTo>
                    <a:pt x="58" y="0"/>
                  </a:lnTo>
                  <a:lnTo>
                    <a:pt x="90" y="15"/>
                  </a:lnTo>
                  <a:lnTo>
                    <a:pt x="115" y="32"/>
                  </a:lnTo>
                  <a:lnTo>
                    <a:pt x="125" y="40"/>
                  </a:lnTo>
                  <a:lnTo>
                    <a:pt x="132" y="48"/>
                  </a:lnTo>
                  <a:lnTo>
                    <a:pt x="140" y="53"/>
                  </a:lnTo>
                  <a:lnTo>
                    <a:pt x="144" y="61"/>
                  </a:lnTo>
                  <a:lnTo>
                    <a:pt x="148" y="69"/>
                  </a:lnTo>
                  <a:lnTo>
                    <a:pt x="150" y="77"/>
                  </a:lnTo>
                  <a:lnTo>
                    <a:pt x="150" y="82"/>
                  </a:lnTo>
                  <a:lnTo>
                    <a:pt x="150" y="90"/>
                  </a:lnTo>
                  <a:lnTo>
                    <a:pt x="148" y="101"/>
                  </a:lnTo>
                  <a:lnTo>
                    <a:pt x="142" y="115"/>
                  </a:lnTo>
                  <a:lnTo>
                    <a:pt x="134" y="126"/>
                  </a:lnTo>
                  <a:lnTo>
                    <a:pt x="127" y="138"/>
                  </a:lnTo>
                  <a:lnTo>
                    <a:pt x="121" y="142"/>
                  </a:lnTo>
                  <a:lnTo>
                    <a:pt x="115" y="146"/>
                  </a:lnTo>
                  <a:lnTo>
                    <a:pt x="108" y="147"/>
                  </a:lnTo>
                  <a:lnTo>
                    <a:pt x="100" y="149"/>
                  </a:lnTo>
                  <a:lnTo>
                    <a:pt x="83" y="151"/>
                  </a:lnTo>
                  <a:lnTo>
                    <a:pt x="61" y="149"/>
                  </a:lnTo>
                  <a:lnTo>
                    <a:pt x="33" y="142"/>
                  </a:lnTo>
                  <a:lnTo>
                    <a:pt x="0" y="130"/>
                  </a:lnTo>
                  <a:lnTo>
                    <a:pt x="8" y="130"/>
                  </a:lnTo>
                  <a:lnTo>
                    <a:pt x="15" y="126"/>
                  </a:lnTo>
                  <a:lnTo>
                    <a:pt x="21" y="123"/>
                  </a:lnTo>
                  <a:lnTo>
                    <a:pt x="25" y="117"/>
                  </a:lnTo>
                  <a:lnTo>
                    <a:pt x="27" y="111"/>
                  </a:lnTo>
                  <a:lnTo>
                    <a:pt x="25" y="103"/>
                  </a:lnTo>
                  <a:lnTo>
                    <a:pt x="23" y="98"/>
                  </a:lnTo>
                  <a:lnTo>
                    <a:pt x="15" y="94"/>
                  </a:lnTo>
                  <a:lnTo>
                    <a:pt x="23" y="96"/>
                  </a:lnTo>
                  <a:lnTo>
                    <a:pt x="31" y="94"/>
                  </a:lnTo>
                  <a:lnTo>
                    <a:pt x="35" y="90"/>
                  </a:lnTo>
                  <a:lnTo>
                    <a:pt x="38" y="86"/>
                  </a:lnTo>
                  <a:lnTo>
                    <a:pt x="40" y="80"/>
                  </a:lnTo>
                  <a:lnTo>
                    <a:pt x="38" y="73"/>
                  </a:lnTo>
                  <a:lnTo>
                    <a:pt x="35" y="69"/>
                  </a:lnTo>
                  <a:lnTo>
                    <a:pt x="29" y="63"/>
                  </a:lnTo>
                </a:path>
              </a:pathLst>
            </a:custGeom>
            <a:noFill/>
            <a:ln w="9525">
              <a:solidFill>
                <a:srgbClr val="DD137B"/>
              </a:solidFill>
              <a:prstDash val="solid"/>
              <a:round/>
              <a:headEnd/>
              <a:tailEnd/>
            </a:ln>
          </p:spPr>
          <p:txBody>
            <a:bodyPr/>
            <a:lstStyle/>
            <a:p>
              <a:endParaRPr lang="pt-BR"/>
            </a:p>
          </p:txBody>
        </p:sp>
        <p:sp>
          <p:nvSpPr>
            <p:cNvPr id="400850" name="Freeform 1490"/>
            <p:cNvSpPr>
              <a:spLocks/>
            </p:cNvSpPr>
            <p:nvPr/>
          </p:nvSpPr>
          <p:spPr bwMode="auto">
            <a:xfrm>
              <a:off x="1074" y="2480"/>
              <a:ext cx="5" cy="7"/>
            </a:xfrm>
            <a:custGeom>
              <a:avLst/>
              <a:gdLst/>
              <a:ahLst/>
              <a:cxnLst>
                <a:cxn ang="0">
                  <a:pos x="0" y="11"/>
                </a:cxn>
                <a:cxn ang="0">
                  <a:pos x="6" y="11"/>
                </a:cxn>
                <a:cxn ang="0">
                  <a:pos x="8" y="7"/>
                </a:cxn>
                <a:cxn ang="0">
                  <a:pos x="8" y="4"/>
                </a:cxn>
                <a:cxn ang="0">
                  <a:pos x="6" y="0"/>
                </a:cxn>
                <a:cxn ang="0">
                  <a:pos x="0" y="11"/>
                </a:cxn>
              </a:cxnLst>
              <a:rect l="0" t="0" r="r" b="b"/>
              <a:pathLst>
                <a:path w="8" h="11">
                  <a:moveTo>
                    <a:pt x="0" y="11"/>
                  </a:moveTo>
                  <a:lnTo>
                    <a:pt x="6" y="11"/>
                  </a:lnTo>
                  <a:lnTo>
                    <a:pt x="8" y="7"/>
                  </a:lnTo>
                  <a:lnTo>
                    <a:pt x="8" y="4"/>
                  </a:lnTo>
                  <a:lnTo>
                    <a:pt x="6" y="0"/>
                  </a:lnTo>
                  <a:lnTo>
                    <a:pt x="0" y="11"/>
                  </a:lnTo>
                  <a:close/>
                </a:path>
              </a:pathLst>
            </a:custGeom>
            <a:solidFill>
              <a:srgbClr val="FFF500"/>
            </a:solidFill>
            <a:ln w="9525">
              <a:noFill/>
              <a:round/>
              <a:headEnd/>
              <a:tailEnd/>
            </a:ln>
          </p:spPr>
          <p:txBody>
            <a:bodyPr/>
            <a:lstStyle/>
            <a:p>
              <a:endParaRPr lang="pt-BR"/>
            </a:p>
          </p:txBody>
        </p:sp>
        <p:sp>
          <p:nvSpPr>
            <p:cNvPr id="400851" name="Freeform 1491"/>
            <p:cNvSpPr>
              <a:spLocks/>
            </p:cNvSpPr>
            <p:nvPr/>
          </p:nvSpPr>
          <p:spPr bwMode="auto">
            <a:xfrm>
              <a:off x="1066" y="2460"/>
              <a:ext cx="21" cy="27"/>
            </a:xfrm>
            <a:custGeom>
              <a:avLst/>
              <a:gdLst/>
              <a:ahLst/>
              <a:cxnLst>
                <a:cxn ang="0">
                  <a:pos x="29" y="12"/>
                </a:cxn>
                <a:cxn ang="0">
                  <a:pos x="33" y="2"/>
                </a:cxn>
                <a:cxn ang="0">
                  <a:pos x="23" y="0"/>
                </a:cxn>
                <a:cxn ang="0">
                  <a:pos x="13" y="2"/>
                </a:cxn>
                <a:cxn ang="0">
                  <a:pos x="6" y="8"/>
                </a:cxn>
                <a:cxn ang="0">
                  <a:pos x="2" y="14"/>
                </a:cxn>
                <a:cxn ang="0">
                  <a:pos x="0" y="23"/>
                </a:cxn>
                <a:cxn ang="0">
                  <a:pos x="0" y="31"/>
                </a:cxn>
                <a:cxn ang="0">
                  <a:pos x="6" y="41"/>
                </a:cxn>
                <a:cxn ang="0">
                  <a:pos x="13" y="46"/>
                </a:cxn>
                <a:cxn ang="0">
                  <a:pos x="19" y="35"/>
                </a:cxn>
                <a:cxn ang="0">
                  <a:pos x="13" y="33"/>
                </a:cxn>
                <a:cxn ang="0">
                  <a:pos x="11" y="29"/>
                </a:cxn>
                <a:cxn ang="0">
                  <a:pos x="11" y="23"/>
                </a:cxn>
                <a:cxn ang="0">
                  <a:pos x="11" y="19"/>
                </a:cxn>
                <a:cxn ang="0">
                  <a:pos x="15" y="16"/>
                </a:cxn>
                <a:cxn ang="0">
                  <a:pos x="19" y="12"/>
                </a:cxn>
                <a:cxn ang="0">
                  <a:pos x="23" y="12"/>
                </a:cxn>
                <a:cxn ang="0">
                  <a:pos x="29" y="12"/>
                </a:cxn>
                <a:cxn ang="0">
                  <a:pos x="33" y="2"/>
                </a:cxn>
                <a:cxn ang="0">
                  <a:pos x="29" y="12"/>
                </a:cxn>
                <a:cxn ang="0">
                  <a:pos x="33" y="12"/>
                </a:cxn>
                <a:cxn ang="0">
                  <a:pos x="36" y="10"/>
                </a:cxn>
                <a:cxn ang="0">
                  <a:pos x="36" y="6"/>
                </a:cxn>
                <a:cxn ang="0">
                  <a:pos x="33" y="2"/>
                </a:cxn>
                <a:cxn ang="0">
                  <a:pos x="29" y="12"/>
                </a:cxn>
              </a:cxnLst>
              <a:rect l="0" t="0" r="r" b="b"/>
              <a:pathLst>
                <a:path w="36" h="46">
                  <a:moveTo>
                    <a:pt x="29" y="12"/>
                  </a:moveTo>
                  <a:lnTo>
                    <a:pt x="33" y="2"/>
                  </a:lnTo>
                  <a:lnTo>
                    <a:pt x="23" y="0"/>
                  </a:lnTo>
                  <a:lnTo>
                    <a:pt x="13" y="2"/>
                  </a:lnTo>
                  <a:lnTo>
                    <a:pt x="6" y="8"/>
                  </a:lnTo>
                  <a:lnTo>
                    <a:pt x="2" y="14"/>
                  </a:lnTo>
                  <a:lnTo>
                    <a:pt x="0" y="23"/>
                  </a:lnTo>
                  <a:lnTo>
                    <a:pt x="0" y="31"/>
                  </a:lnTo>
                  <a:lnTo>
                    <a:pt x="6" y="41"/>
                  </a:lnTo>
                  <a:lnTo>
                    <a:pt x="13" y="46"/>
                  </a:lnTo>
                  <a:lnTo>
                    <a:pt x="19" y="35"/>
                  </a:lnTo>
                  <a:lnTo>
                    <a:pt x="13" y="33"/>
                  </a:lnTo>
                  <a:lnTo>
                    <a:pt x="11" y="29"/>
                  </a:lnTo>
                  <a:lnTo>
                    <a:pt x="11" y="23"/>
                  </a:lnTo>
                  <a:lnTo>
                    <a:pt x="11" y="19"/>
                  </a:lnTo>
                  <a:lnTo>
                    <a:pt x="15" y="16"/>
                  </a:lnTo>
                  <a:lnTo>
                    <a:pt x="19" y="12"/>
                  </a:lnTo>
                  <a:lnTo>
                    <a:pt x="23" y="12"/>
                  </a:lnTo>
                  <a:lnTo>
                    <a:pt x="29" y="12"/>
                  </a:lnTo>
                  <a:lnTo>
                    <a:pt x="33" y="2"/>
                  </a:lnTo>
                  <a:lnTo>
                    <a:pt x="29" y="12"/>
                  </a:lnTo>
                  <a:lnTo>
                    <a:pt x="33" y="12"/>
                  </a:lnTo>
                  <a:lnTo>
                    <a:pt x="36" y="10"/>
                  </a:lnTo>
                  <a:lnTo>
                    <a:pt x="36" y="6"/>
                  </a:lnTo>
                  <a:lnTo>
                    <a:pt x="33" y="2"/>
                  </a:lnTo>
                  <a:lnTo>
                    <a:pt x="29" y="12"/>
                  </a:lnTo>
                  <a:close/>
                </a:path>
              </a:pathLst>
            </a:custGeom>
            <a:solidFill>
              <a:srgbClr val="FFF500"/>
            </a:solidFill>
            <a:ln w="9525">
              <a:noFill/>
              <a:round/>
              <a:headEnd/>
              <a:tailEnd/>
            </a:ln>
          </p:spPr>
          <p:txBody>
            <a:bodyPr/>
            <a:lstStyle/>
            <a:p>
              <a:endParaRPr lang="pt-BR"/>
            </a:p>
          </p:txBody>
        </p:sp>
        <p:sp>
          <p:nvSpPr>
            <p:cNvPr id="400852" name="Freeform 1492"/>
            <p:cNvSpPr>
              <a:spLocks/>
            </p:cNvSpPr>
            <p:nvPr/>
          </p:nvSpPr>
          <p:spPr bwMode="auto">
            <a:xfrm>
              <a:off x="1074" y="2441"/>
              <a:ext cx="22" cy="26"/>
            </a:xfrm>
            <a:custGeom>
              <a:avLst/>
              <a:gdLst/>
              <a:ahLst/>
              <a:cxnLst>
                <a:cxn ang="0">
                  <a:pos x="29" y="13"/>
                </a:cxn>
                <a:cxn ang="0">
                  <a:pos x="33" y="2"/>
                </a:cxn>
                <a:cxn ang="0">
                  <a:pos x="23" y="0"/>
                </a:cxn>
                <a:cxn ang="0">
                  <a:pos x="14" y="2"/>
                </a:cxn>
                <a:cxn ang="0">
                  <a:pos x="8" y="7"/>
                </a:cxn>
                <a:cxn ang="0">
                  <a:pos x="2" y="13"/>
                </a:cxn>
                <a:cxn ang="0">
                  <a:pos x="0" y="23"/>
                </a:cxn>
                <a:cxn ang="0">
                  <a:pos x="2" y="30"/>
                </a:cxn>
                <a:cxn ang="0">
                  <a:pos x="6" y="38"/>
                </a:cxn>
                <a:cxn ang="0">
                  <a:pos x="16" y="44"/>
                </a:cxn>
                <a:cxn ang="0">
                  <a:pos x="20" y="34"/>
                </a:cxn>
                <a:cxn ang="0">
                  <a:pos x="16" y="30"/>
                </a:cxn>
                <a:cxn ang="0">
                  <a:pos x="12" y="27"/>
                </a:cxn>
                <a:cxn ang="0">
                  <a:pos x="12" y="23"/>
                </a:cxn>
                <a:cxn ang="0">
                  <a:pos x="14" y="19"/>
                </a:cxn>
                <a:cxn ang="0">
                  <a:pos x="16" y="15"/>
                </a:cxn>
                <a:cxn ang="0">
                  <a:pos x="20" y="11"/>
                </a:cxn>
                <a:cxn ang="0">
                  <a:pos x="23" y="11"/>
                </a:cxn>
                <a:cxn ang="0">
                  <a:pos x="29" y="13"/>
                </a:cxn>
                <a:cxn ang="0">
                  <a:pos x="33" y="2"/>
                </a:cxn>
                <a:cxn ang="0">
                  <a:pos x="29" y="13"/>
                </a:cxn>
                <a:cxn ang="0">
                  <a:pos x="33" y="13"/>
                </a:cxn>
                <a:cxn ang="0">
                  <a:pos x="37" y="9"/>
                </a:cxn>
                <a:cxn ang="0">
                  <a:pos x="37" y="5"/>
                </a:cxn>
                <a:cxn ang="0">
                  <a:pos x="33" y="2"/>
                </a:cxn>
                <a:cxn ang="0">
                  <a:pos x="29" y="13"/>
                </a:cxn>
              </a:cxnLst>
              <a:rect l="0" t="0" r="r" b="b"/>
              <a:pathLst>
                <a:path w="37" h="44">
                  <a:moveTo>
                    <a:pt x="29" y="13"/>
                  </a:moveTo>
                  <a:lnTo>
                    <a:pt x="33" y="2"/>
                  </a:lnTo>
                  <a:lnTo>
                    <a:pt x="23" y="0"/>
                  </a:lnTo>
                  <a:lnTo>
                    <a:pt x="14" y="2"/>
                  </a:lnTo>
                  <a:lnTo>
                    <a:pt x="8" y="7"/>
                  </a:lnTo>
                  <a:lnTo>
                    <a:pt x="2" y="13"/>
                  </a:lnTo>
                  <a:lnTo>
                    <a:pt x="0" y="23"/>
                  </a:lnTo>
                  <a:lnTo>
                    <a:pt x="2" y="30"/>
                  </a:lnTo>
                  <a:lnTo>
                    <a:pt x="6" y="38"/>
                  </a:lnTo>
                  <a:lnTo>
                    <a:pt x="16" y="44"/>
                  </a:lnTo>
                  <a:lnTo>
                    <a:pt x="20" y="34"/>
                  </a:lnTo>
                  <a:lnTo>
                    <a:pt x="16" y="30"/>
                  </a:lnTo>
                  <a:lnTo>
                    <a:pt x="12" y="27"/>
                  </a:lnTo>
                  <a:lnTo>
                    <a:pt x="12" y="23"/>
                  </a:lnTo>
                  <a:lnTo>
                    <a:pt x="14" y="19"/>
                  </a:lnTo>
                  <a:lnTo>
                    <a:pt x="16" y="15"/>
                  </a:lnTo>
                  <a:lnTo>
                    <a:pt x="20" y="11"/>
                  </a:lnTo>
                  <a:lnTo>
                    <a:pt x="23" y="11"/>
                  </a:lnTo>
                  <a:lnTo>
                    <a:pt x="29" y="13"/>
                  </a:lnTo>
                  <a:lnTo>
                    <a:pt x="33" y="2"/>
                  </a:lnTo>
                  <a:lnTo>
                    <a:pt x="29" y="13"/>
                  </a:lnTo>
                  <a:lnTo>
                    <a:pt x="33" y="13"/>
                  </a:lnTo>
                  <a:lnTo>
                    <a:pt x="37" y="9"/>
                  </a:lnTo>
                  <a:lnTo>
                    <a:pt x="37" y="5"/>
                  </a:lnTo>
                  <a:lnTo>
                    <a:pt x="33" y="2"/>
                  </a:lnTo>
                  <a:lnTo>
                    <a:pt x="29" y="13"/>
                  </a:lnTo>
                  <a:close/>
                </a:path>
              </a:pathLst>
            </a:custGeom>
            <a:solidFill>
              <a:srgbClr val="FFF500"/>
            </a:solidFill>
            <a:ln w="9525">
              <a:noFill/>
              <a:round/>
              <a:headEnd/>
              <a:tailEnd/>
            </a:ln>
          </p:spPr>
          <p:txBody>
            <a:bodyPr/>
            <a:lstStyle/>
            <a:p>
              <a:endParaRPr lang="pt-BR"/>
            </a:p>
          </p:txBody>
        </p:sp>
        <p:sp>
          <p:nvSpPr>
            <p:cNvPr id="400853" name="Freeform 1493"/>
            <p:cNvSpPr>
              <a:spLocks/>
            </p:cNvSpPr>
            <p:nvPr/>
          </p:nvSpPr>
          <p:spPr bwMode="auto">
            <a:xfrm>
              <a:off x="1082" y="2422"/>
              <a:ext cx="21" cy="26"/>
            </a:xfrm>
            <a:custGeom>
              <a:avLst/>
              <a:gdLst/>
              <a:ahLst/>
              <a:cxnLst>
                <a:cxn ang="0">
                  <a:pos x="29" y="11"/>
                </a:cxn>
                <a:cxn ang="0">
                  <a:pos x="32" y="2"/>
                </a:cxn>
                <a:cxn ang="0">
                  <a:pos x="23" y="0"/>
                </a:cxn>
                <a:cxn ang="0">
                  <a:pos x="15" y="0"/>
                </a:cxn>
                <a:cxn ang="0">
                  <a:pos x="7" y="6"/>
                </a:cxn>
                <a:cxn ang="0">
                  <a:pos x="2" y="13"/>
                </a:cxn>
                <a:cxn ang="0">
                  <a:pos x="0" y="21"/>
                </a:cxn>
                <a:cxn ang="0">
                  <a:pos x="2" y="31"/>
                </a:cxn>
                <a:cxn ang="0">
                  <a:pos x="6" y="38"/>
                </a:cxn>
                <a:cxn ang="0">
                  <a:pos x="15" y="44"/>
                </a:cxn>
                <a:cxn ang="0">
                  <a:pos x="19" y="33"/>
                </a:cxn>
                <a:cxn ang="0">
                  <a:pos x="15" y="29"/>
                </a:cxn>
                <a:cxn ang="0">
                  <a:pos x="13" y="27"/>
                </a:cxn>
                <a:cxn ang="0">
                  <a:pos x="11" y="21"/>
                </a:cxn>
                <a:cxn ang="0">
                  <a:pos x="13" y="17"/>
                </a:cxn>
                <a:cxn ang="0">
                  <a:pos x="15" y="13"/>
                </a:cxn>
                <a:cxn ang="0">
                  <a:pos x="19" y="11"/>
                </a:cxn>
                <a:cxn ang="0">
                  <a:pos x="23" y="10"/>
                </a:cxn>
                <a:cxn ang="0">
                  <a:pos x="29" y="11"/>
                </a:cxn>
                <a:cxn ang="0">
                  <a:pos x="34" y="2"/>
                </a:cxn>
                <a:cxn ang="0">
                  <a:pos x="29" y="11"/>
                </a:cxn>
                <a:cxn ang="0">
                  <a:pos x="32" y="11"/>
                </a:cxn>
                <a:cxn ang="0">
                  <a:pos x="36" y="10"/>
                </a:cxn>
                <a:cxn ang="0">
                  <a:pos x="36" y="4"/>
                </a:cxn>
                <a:cxn ang="0">
                  <a:pos x="32" y="2"/>
                </a:cxn>
                <a:cxn ang="0">
                  <a:pos x="29" y="11"/>
                </a:cxn>
              </a:cxnLst>
              <a:rect l="0" t="0" r="r" b="b"/>
              <a:pathLst>
                <a:path w="36" h="44">
                  <a:moveTo>
                    <a:pt x="29" y="11"/>
                  </a:moveTo>
                  <a:lnTo>
                    <a:pt x="32" y="2"/>
                  </a:lnTo>
                  <a:lnTo>
                    <a:pt x="23" y="0"/>
                  </a:lnTo>
                  <a:lnTo>
                    <a:pt x="15" y="0"/>
                  </a:lnTo>
                  <a:lnTo>
                    <a:pt x="7" y="6"/>
                  </a:lnTo>
                  <a:lnTo>
                    <a:pt x="2" y="13"/>
                  </a:lnTo>
                  <a:lnTo>
                    <a:pt x="0" y="21"/>
                  </a:lnTo>
                  <a:lnTo>
                    <a:pt x="2" y="31"/>
                  </a:lnTo>
                  <a:lnTo>
                    <a:pt x="6" y="38"/>
                  </a:lnTo>
                  <a:lnTo>
                    <a:pt x="15" y="44"/>
                  </a:lnTo>
                  <a:lnTo>
                    <a:pt x="19" y="33"/>
                  </a:lnTo>
                  <a:lnTo>
                    <a:pt x="15" y="29"/>
                  </a:lnTo>
                  <a:lnTo>
                    <a:pt x="13" y="27"/>
                  </a:lnTo>
                  <a:lnTo>
                    <a:pt x="11" y="21"/>
                  </a:lnTo>
                  <a:lnTo>
                    <a:pt x="13" y="17"/>
                  </a:lnTo>
                  <a:lnTo>
                    <a:pt x="15" y="13"/>
                  </a:lnTo>
                  <a:lnTo>
                    <a:pt x="19" y="11"/>
                  </a:lnTo>
                  <a:lnTo>
                    <a:pt x="23" y="10"/>
                  </a:lnTo>
                  <a:lnTo>
                    <a:pt x="29" y="11"/>
                  </a:lnTo>
                  <a:lnTo>
                    <a:pt x="34" y="2"/>
                  </a:lnTo>
                  <a:lnTo>
                    <a:pt x="29" y="11"/>
                  </a:lnTo>
                  <a:lnTo>
                    <a:pt x="32" y="11"/>
                  </a:lnTo>
                  <a:lnTo>
                    <a:pt x="36" y="10"/>
                  </a:lnTo>
                  <a:lnTo>
                    <a:pt x="36" y="4"/>
                  </a:lnTo>
                  <a:lnTo>
                    <a:pt x="32" y="2"/>
                  </a:lnTo>
                  <a:lnTo>
                    <a:pt x="29" y="11"/>
                  </a:lnTo>
                  <a:close/>
                </a:path>
              </a:pathLst>
            </a:custGeom>
            <a:solidFill>
              <a:srgbClr val="FFF500"/>
            </a:solidFill>
            <a:ln w="9525">
              <a:noFill/>
              <a:round/>
              <a:headEnd/>
              <a:tailEnd/>
            </a:ln>
          </p:spPr>
          <p:txBody>
            <a:bodyPr/>
            <a:lstStyle/>
            <a:p>
              <a:endParaRPr lang="pt-BR"/>
            </a:p>
          </p:txBody>
        </p:sp>
        <p:sp>
          <p:nvSpPr>
            <p:cNvPr id="400854" name="Freeform 1494"/>
            <p:cNvSpPr>
              <a:spLocks/>
            </p:cNvSpPr>
            <p:nvPr/>
          </p:nvSpPr>
          <p:spPr bwMode="auto">
            <a:xfrm>
              <a:off x="1091" y="2402"/>
              <a:ext cx="21" cy="27"/>
            </a:xfrm>
            <a:custGeom>
              <a:avLst/>
              <a:gdLst/>
              <a:ahLst/>
              <a:cxnLst>
                <a:cxn ang="0">
                  <a:pos x="27" y="14"/>
                </a:cxn>
                <a:cxn ang="0">
                  <a:pos x="33" y="2"/>
                </a:cxn>
                <a:cxn ang="0">
                  <a:pos x="23" y="0"/>
                </a:cxn>
                <a:cxn ang="0">
                  <a:pos x="14" y="2"/>
                </a:cxn>
                <a:cxn ang="0">
                  <a:pos x="6" y="6"/>
                </a:cxn>
                <a:cxn ang="0">
                  <a:pos x="2" y="14"/>
                </a:cxn>
                <a:cxn ang="0">
                  <a:pos x="0" y="21"/>
                </a:cxn>
                <a:cxn ang="0">
                  <a:pos x="0" y="31"/>
                </a:cxn>
                <a:cxn ang="0">
                  <a:pos x="6" y="39"/>
                </a:cxn>
                <a:cxn ang="0">
                  <a:pos x="14" y="44"/>
                </a:cxn>
                <a:cxn ang="0">
                  <a:pos x="19" y="35"/>
                </a:cxn>
                <a:cxn ang="0">
                  <a:pos x="14" y="31"/>
                </a:cxn>
                <a:cxn ang="0">
                  <a:pos x="12" y="27"/>
                </a:cxn>
                <a:cxn ang="0">
                  <a:pos x="12" y="23"/>
                </a:cxn>
                <a:cxn ang="0">
                  <a:pos x="12" y="20"/>
                </a:cxn>
                <a:cxn ang="0">
                  <a:pos x="14" y="16"/>
                </a:cxn>
                <a:cxn ang="0">
                  <a:pos x="17" y="14"/>
                </a:cxn>
                <a:cxn ang="0">
                  <a:pos x="21" y="12"/>
                </a:cxn>
                <a:cxn ang="0">
                  <a:pos x="27" y="14"/>
                </a:cxn>
                <a:cxn ang="0">
                  <a:pos x="33" y="2"/>
                </a:cxn>
                <a:cxn ang="0">
                  <a:pos x="27" y="14"/>
                </a:cxn>
                <a:cxn ang="0">
                  <a:pos x="31" y="14"/>
                </a:cxn>
                <a:cxn ang="0">
                  <a:pos x="35" y="10"/>
                </a:cxn>
                <a:cxn ang="0">
                  <a:pos x="35" y="6"/>
                </a:cxn>
                <a:cxn ang="0">
                  <a:pos x="33" y="2"/>
                </a:cxn>
                <a:cxn ang="0">
                  <a:pos x="27" y="14"/>
                </a:cxn>
              </a:cxnLst>
              <a:rect l="0" t="0" r="r" b="b"/>
              <a:pathLst>
                <a:path w="35" h="44">
                  <a:moveTo>
                    <a:pt x="27" y="14"/>
                  </a:moveTo>
                  <a:lnTo>
                    <a:pt x="33" y="2"/>
                  </a:lnTo>
                  <a:lnTo>
                    <a:pt x="23" y="0"/>
                  </a:lnTo>
                  <a:lnTo>
                    <a:pt x="14" y="2"/>
                  </a:lnTo>
                  <a:lnTo>
                    <a:pt x="6" y="6"/>
                  </a:lnTo>
                  <a:lnTo>
                    <a:pt x="2" y="14"/>
                  </a:lnTo>
                  <a:lnTo>
                    <a:pt x="0" y="21"/>
                  </a:lnTo>
                  <a:lnTo>
                    <a:pt x="0" y="31"/>
                  </a:lnTo>
                  <a:lnTo>
                    <a:pt x="6" y="39"/>
                  </a:lnTo>
                  <a:lnTo>
                    <a:pt x="14" y="44"/>
                  </a:lnTo>
                  <a:lnTo>
                    <a:pt x="19" y="35"/>
                  </a:lnTo>
                  <a:lnTo>
                    <a:pt x="14" y="31"/>
                  </a:lnTo>
                  <a:lnTo>
                    <a:pt x="12" y="27"/>
                  </a:lnTo>
                  <a:lnTo>
                    <a:pt x="12" y="23"/>
                  </a:lnTo>
                  <a:lnTo>
                    <a:pt x="12" y="20"/>
                  </a:lnTo>
                  <a:lnTo>
                    <a:pt x="14" y="16"/>
                  </a:lnTo>
                  <a:lnTo>
                    <a:pt x="17" y="14"/>
                  </a:lnTo>
                  <a:lnTo>
                    <a:pt x="21" y="12"/>
                  </a:lnTo>
                  <a:lnTo>
                    <a:pt x="27" y="14"/>
                  </a:lnTo>
                  <a:lnTo>
                    <a:pt x="33" y="2"/>
                  </a:lnTo>
                  <a:lnTo>
                    <a:pt x="27" y="14"/>
                  </a:lnTo>
                  <a:lnTo>
                    <a:pt x="31" y="14"/>
                  </a:lnTo>
                  <a:lnTo>
                    <a:pt x="35" y="10"/>
                  </a:lnTo>
                  <a:lnTo>
                    <a:pt x="35" y="6"/>
                  </a:lnTo>
                  <a:lnTo>
                    <a:pt x="33" y="2"/>
                  </a:lnTo>
                  <a:lnTo>
                    <a:pt x="27" y="14"/>
                  </a:lnTo>
                  <a:close/>
                </a:path>
              </a:pathLst>
            </a:custGeom>
            <a:solidFill>
              <a:srgbClr val="FFF500"/>
            </a:solidFill>
            <a:ln w="9525">
              <a:noFill/>
              <a:round/>
              <a:headEnd/>
              <a:tailEnd/>
            </a:ln>
          </p:spPr>
          <p:txBody>
            <a:bodyPr/>
            <a:lstStyle/>
            <a:p>
              <a:endParaRPr lang="pt-BR"/>
            </a:p>
          </p:txBody>
        </p:sp>
        <p:sp>
          <p:nvSpPr>
            <p:cNvPr id="400855" name="Freeform 1495"/>
            <p:cNvSpPr>
              <a:spLocks/>
            </p:cNvSpPr>
            <p:nvPr/>
          </p:nvSpPr>
          <p:spPr bwMode="auto">
            <a:xfrm>
              <a:off x="1099" y="2385"/>
              <a:ext cx="20" cy="26"/>
            </a:xfrm>
            <a:custGeom>
              <a:avLst/>
              <a:gdLst/>
              <a:ahLst/>
              <a:cxnLst>
                <a:cxn ang="0">
                  <a:pos x="34" y="2"/>
                </a:cxn>
                <a:cxn ang="0">
                  <a:pos x="25" y="0"/>
                </a:cxn>
                <a:cxn ang="0">
                  <a:pos x="15" y="0"/>
                </a:cxn>
                <a:cxn ang="0">
                  <a:pos x="7" y="5"/>
                </a:cxn>
                <a:cxn ang="0">
                  <a:pos x="2" y="13"/>
                </a:cxn>
                <a:cxn ang="0">
                  <a:pos x="0" y="21"/>
                </a:cxn>
                <a:cxn ang="0">
                  <a:pos x="0" y="28"/>
                </a:cxn>
                <a:cxn ang="0">
                  <a:pos x="5" y="38"/>
                </a:cxn>
                <a:cxn ang="0">
                  <a:pos x="13" y="44"/>
                </a:cxn>
                <a:cxn ang="0">
                  <a:pos x="19" y="32"/>
                </a:cxn>
                <a:cxn ang="0">
                  <a:pos x="13" y="30"/>
                </a:cxn>
                <a:cxn ang="0">
                  <a:pos x="11" y="27"/>
                </a:cxn>
                <a:cxn ang="0">
                  <a:pos x="11" y="23"/>
                </a:cxn>
                <a:cxn ang="0">
                  <a:pos x="13" y="17"/>
                </a:cxn>
                <a:cxn ang="0">
                  <a:pos x="15" y="13"/>
                </a:cxn>
                <a:cxn ang="0">
                  <a:pos x="19" y="11"/>
                </a:cxn>
                <a:cxn ang="0">
                  <a:pos x="25" y="11"/>
                </a:cxn>
                <a:cxn ang="0">
                  <a:pos x="30" y="11"/>
                </a:cxn>
                <a:cxn ang="0">
                  <a:pos x="34" y="2"/>
                </a:cxn>
              </a:cxnLst>
              <a:rect l="0" t="0" r="r" b="b"/>
              <a:pathLst>
                <a:path w="34" h="44">
                  <a:moveTo>
                    <a:pt x="34" y="2"/>
                  </a:moveTo>
                  <a:lnTo>
                    <a:pt x="25" y="0"/>
                  </a:lnTo>
                  <a:lnTo>
                    <a:pt x="15" y="0"/>
                  </a:lnTo>
                  <a:lnTo>
                    <a:pt x="7" y="5"/>
                  </a:lnTo>
                  <a:lnTo>
                    <a:pt x="2" y="13"/>
                  </a:lnTo>
                  <a:lnTo>
                    <a:pt x="0" y="21"/>
                  </a:lnTo>
                  <a:lnTo>
                    <a:pt x="0" y="28"/>
                  </a:lnTo>
                  <a:lnTo>
                    <a:pt x="5" y="38"/>
                  </a:lnTo>
                  <a:lnTo>
                    <a:pt x="13" y="44"/>
                  </a:lnTo>
                  <a:lnTo>
                    <a:pt x="19" y="32"/>
                  </a:lnTo>
                  <a:lnTo>
                    <a:pt x="13" y="30"/>
                  </a:lnTo>
                  <a:lnTo>
                    <a:pt x="11" y="27"/>
                  </a:lnTo>
                  <a:lnTo>
                    <a:pt x="11" y="23"/>
                  </a:lnTo>
                  <a:lnTo>
                    <a:pt x="13" y="17"/>
                  </a:lnTo>
                  <a:lnTo>
                    <a:pt x="15" y="13"/>
                  </a:lnTo>
                  <a:lnTo>
                    <a:pt x="19" y="11"/>
                  </a:lnTo>
                  <a:lnTo>
                    <a:pt x="25" y="11"/>
                  </a:lnTo>
                  <a:lnTo>
                    <a:pt x="30" y="11"/>
                  </a:lnTo>
                  <a:lnTo>
                    <a:pt x="34" y="2"/>
                  </a:lnTo>
                  <a:close/>
                </a:path>
              </a:pathLst>
            </a:custGeom>
            <a:solidFill>
              <a:srgbClr val="FFF500"/>
            </a:solidFill>
            <a:ln w="9525">
              <a:noFill/>
              <a:round/>
              <a:headEnd/>
              <a:tailEnd/>
            </a:ln>
          </p:spPr>
          <p:txBody>
            <a:bodyPr/>
            <a:lstStyle/>
            <a:p>
              <a:endParaRPr lang="pt-BR"/>
            </a:p>
          </p:txBody>
        </p:sp>
        <p:sp>
          <p:nvSpPr>
            <p:cNvPr id="400856" name="Freeform 1496"/>
            <p:cNvSpPr>
              <a:spLocks/>
            </p:cNvSpPr>
            <p:nvPr/>
          </p:nvSpPr>
          <p:spPr bwMode="auto">
            <a:xfrm>
              <a:off x="1117" y="2385"/>
              <a:ext cx="5" cy="6"/>
            </a:xfrm>
            <a:custGeom>
              <a:avLst/>
              <a:gdLst/>
              <a:ahLst/>
              <a:cxnLst>
                <a:cxn ang="0">
                  <a:pos x="0" y="9"/>
                </a:cxn>
                <a:cxn ang="0">
                  <a:pos x="4" y="9"/>
                </a:cxn>
                <a:cxn ang="0">
                  <a:pos x="8" y="7"/>
                </a:cxn>
                <a:cxn ang="0">
                  <a:pos x="8" y="3"/>
                </a:cxn>
                <a:cxn ang="0">
                  <a:pos x="4" y="0"/>
                </a:cxn>
                <a:cxn ang="0">
                  <a:pos x="0" y="9"/>
                </a:cxn>
              </a:cxnLst>
              <a:rect l="0" t="0" r="r" b="b"/>
              <a:pathLst>
                <a:path w="8" h="9">
                  <a:moveTo>
                    <a:pt x="0" y="9"/>
                  </a:moveTo>
                  <a:lnTo>
                    <a:pt x="4" y="9"/>
                  </a:lnTo>
                  <a:lnTo>
                    <a:pt x="8" y="7"/>
                  </a:lnTo>
                  <a:lnTo>
                    <a:pt x="8" y="3"/>
                  </a:lnTo>
                  <a:lnTo>
                    <a:pt x="4" y="0"/>
                  </a:lnTo>
                  <a:lnTo>
                    <a:pt x="0" y="9"/>
                  </a:lnTo>
                  <a:close/>
                </a:path>
              </a:pathLst>
            </a:custGeom>
            <a:solidFill>
              <a:srgbClr val="FFF500"/>
            </a:solidFill>
            <a:ln w="9525">
              <a:noFill/>
              <a:round/>
              <a:headEnd/>
              <a:tailEnd/>
            </a:ln>
          </p:spPr>
          <p:txBody>
            <a:bodyPr/>
            <a:lstStyle/>
            <a:p>
              <a:endParaRPr lang="pt-BR"/>
            </a:p>
          </p:txBody>
        </p:sp>
        <p:sp>
          <p:nvSpPr>
            <p:cNvPr id="400857" name="Freeform 1497"/>
            <p:cNvSpPr>
              <a:spLocks/>
            </p:cNvSpPr>
            <p:nvPr/>
          </p:nvSpPr>
          <p:spPr bwMode="auto">
            <a:xfrm>
              <a:off x="974" y="2491"/>
              <a:ext cx="84" cy="76"/>
            </a:xfrm>
            <a:custGeom>
              <a:avLst/>
              <a:gdLst/>
              <a:ahLst/>
              <a:cxnLst>
                <a:cxn ang="0">
                  <a:pos x="71" y="2"/>
                </a:cxn>
                <a:cxn ang="0">
                  <a:pos x="73" y="10"/>
                </a:cxn>
                <a:cxn ang="0">
                  <a:pos x="77" y="15"/>
                </a:cxn>
                <a:cxn ang="0">
                  <a:pos x="81" y="19"/>
                </a:cxn>
                <a:cxn ang="0">
                  <a:pos x="89" y="19"/>
                </a:cxn>
                <a:cxn ang="0">
                  <a:pos x="94" y="19"/>
                </a:cxn>
                <a:cxn ang="0">
                  <a:pos x="100" y="15"/>
                </a:cxn>
                <a:cxn ang="0">
                  <a:pos x="104" y="10"/>
                </a:cxn>
                <a:cxn ang="0">
                  <a:pos x="106" y="2"/>
                </a:cxn>
                <a:cxn ang="0">
                  <a:pos x="108" y="10"/>
                </a:cxn>
                <a:cxn ang="0">
                  <a:pos x="112" y="15"/>
                </a:cxn>
                <a:cxn ang="0">
                  <a:pos x="117" y="19"/>
                </a:cxn>
                <a:cxn ang="0">
                  <a:pos x="125" y="19"/>
                </a:cxn>
                <a:cxn ang="0">
                  <a:pos x="131" y="19"/>
                </a:cxn>
                <a:cxn ang="0">
                  <a:pos x="137" y="15"/>
                </a:cxn>
                <a:cxn ang="0">
                  <a:pos x="141" y="10"/>
                </a:cxn>
                <a:cxn ang="0">
                  <a:pos x="142" y="4"/>
                </a:cxn>
                <a:cxn ang="0">
                  <a:pos x="139" y="40"/>
                </a:cxn>
                <a:cxn ang="0">
                  <a:pos x="135" y="69"/>
                </a:cxn>
                <a:cxn ang="0">
                  <a:pos x="131" y="81"/>
                </a:cxn>
                <a:cxn ang="0">
                  <a:pos x="127" y="92"/>
                </a:cxn>
                <a:cxn ang="0">
                  <a:pos x="123" y="100"/>
                </a:cxn>
                <a:cxn ang="0">
                  <a:pos x="117" y="108"/>
                </a:cxn>
                <a:cxn ang="0">
                  <a:pos x="112" y="113"/>
                </a:cxn>
                <a:cxn ang="0">
                  <a:pos x="106" y="117"/>
                </a:cxn>
                <a:cxn ang="0">
                  <a:pos x="100" y="121"/>
                </a:cxn>
                <a:cxn ang="0">
                  <a:pos x="94" y="123"/>
                </a:cxn>
                <a:cxn ang="0">
                  <a:pos x="81" y="127"/>
                </a:cxn>
                <a:cxn ang="0">
                  <a:pos x="70" y="127"/>
                </a:cxn>
                <a:cxn ang="0">
                  <a:pos x="54" y="125"/>
                </a:cxn>
                <a:cxn ang="0">
                  <a:pos x="41" y="119"/>
                </a:cxn>
                <a:cxn ang="0">
                  <a:pos x="35" y="117"/>
                </a:cxn>
                <a:cxn ang="0">
                  <a:pos x="29" y="113"/>
                </a:cxn>
                <a:cxn ang="0">
                  <a:pos x="23" y="108"/>
                </a:cxn>
                <a:cxn ang="0">
                  <a:pos x="20" y="102"/>
                </a:cxn>
                <a:cxn ang="0">
                  <a:pos x="12" y="84"/>
                </a:cxn>
                <a:cxn ang="0">
                  <a:pos x="6" y="63"/>
                </a:cxn>
                <a:cxn ang="0">
                  <a:pos x="2" y="37"/>
                </a:cxn>
                <a:cxn ang="0">
                  <a:pos x="0" y="0"/>
                </a:cxn>
                <a:cxn ang="0">
                  <a:pos x="2" y="8"/>
                </a:cxn>
                <a:cxn ang="0">
                  <a:pos x="8" y="14"/>
                </a:cxn>
                <a:cxn ang="0">
                  <a:pos x="14" y="17"/>
                </a:cxn>
                <a:cxn ang="0">
                  <a:pos x="22" y="17"/>
                </a:cxn>
                <a:cxn ang="0">
                  <a:pos x="27" y="17"/>
                </a:cxn>
                <a:cxn ang="0">
                  <a:pos x="33" y="14"/>
                </a:cxn>
                <a:cxn ang="0">
                  <a:pos x="37" y="10"/>
                </a:cxn>
                <a:cxn ang="0">
                  <a:pos x="39" y="2"/>
                </a:cxn>
                <a:cxn ang="0">
                  <a:pos x="41" y="10"/>
                </a:cxn>
                <a:cxn ang="0">
                  <a:pos x="45" y="15"/>
                </a:cxn>
                <a:cxn ang="0">
                  <a:pos x="50" y="17"/>
                </a:cxn>
                <a:cxn ang="0">
                  <a:pos x="56" y="19"/>
                </a:cxn>
                <a:cxn ang="0">
                  <a:pos x="62" y="17"/>
                </a:cxn>
                <a:cxn ang="0">
                  <a:pos x="66" y="15"/>
                </a:cxn>
                <a:cxn ang="0">
                  <a:pos x="70" y="10"/>
                </a:cxn>
                <a:cxn ang="0">
                  <a:pos x="71" y="2"/>
                </a:cxn>
              </a:cxnLst>
              <a:rect l="0" t="0" r="r" b="b"/>
              <a:pathLst>
                <a:path w="142" h="127">
                  <a:moveTo>
                    <a:pt x="71" y="2"/>
                  </a:moveTo>
                  <a:lnTo>
                    <a:pt x="73" y="10"/>
                  </a:lnTo>
                  <a:lnTo>
                    <a:pt x="77" y="15"/>
                  </a:lnTo>
                  <a:lnTo>
                    <a:pt x="81" y="19"/>
                  </a:lnTo>
                  <a:lnTo>
                    <a:pt x="89" y="19"/>
                  </a:lnTo>
                  <a:lnTo>
                    <a:pt x="94" y="19"/>
                  </a:lnTo>
                  <a:lnTo>
                    <a:pt x="100" y="15"/>
                  </a:lnTo>
                  <a:lnTo>
                    <a:pt x="104" y="10"/>
                  </a:lnTo>
                  <a:lnTo>
                    <a:pt x="106" y="2"/>
                  </a:lnTo>
                  <a:lnTo>
                    <a:pt x="108" y="10"/>
                  </a:lnTo>
                  <a:lnTo>
                    <a:pt x="112" y="15"/>
                  </a:lnTo>
                  <a:lnTo>
                    <a:pt x="117" y="19"/>
                  </a:lnTo>
                  <a:lnTo>
                    <a:pt x="125" y="19"/>
                  </a:lnTo>
                  <a:lnTo>
                    <a:pt x="131" y="19"/>
                  </a:lnTo>
                  <a:lnTo>
                    <a:pt x="137" y="15"/>
                  </a:lnTo>
                  <a:lnTo>
                    <a:pt x="141" y="10"/>
                  </a:lnTo>
                  <a:lnTo>
                    <a:pt x="142" y="4"/>
                  </a:lnTo>
                  <a:lnTo>
                    <a:pt x="139" y="40"/>
                  </a:lnTo>
                  <a:lnTo>
                    <a:pt x="135" y="69"/>
                  </a:lnTo>
                  <a:lnTo>
                    <a:pt x="131" y="81"/>
                  </a:lnTo>
                  <a:lnTo>
                    <a:pt x="127" y="92"/>
                  </a:lnTo>
                  <a:lnTo>
                    <a:pt x="123" y="100"/>
                  </a:lnTo>
                  <a:lnTo>
                    <a:pt x="117" y="108"/>
                  </a:lnTo>
                  <a:lnTo>
                    <a:pt x="112" y="113"/>
                  </a:lnTo>
                  <a:lnTo>
                    <a:pt x="106" y="117"/>
                  </a:lnTo>
                  <a:lnTo>
                    <a:pt x="100" y="121"/>
                  </a:lnTo>
                  <a:lnTo>
                    <a:pt x="94" y="123"/>
                  </a:lnTo>
                  <a:lnTo>
                    <a:pt x="81" y="127"/>
                  </a:lnTo>
                  <a:lnTo>
                    <a:pt x="70" y="127"/>
                  </a:lnTo>
                  <a:lnTo>
                    <a:pt x="54" y="125"/>
                  </a:lnTo>
                  <a:lnTo>
                    <a:pt x="41" y="119"/>
                  </a:lnTo>
                  <a:lnTo>
                    <a:pt x="35" y="117"/>
                  </a:lnTo>
                  <a:lnTo>
                    <a:pt x="29" y="113"/>
                  </a:lnTo>
                  <a:lnTo>
                    <a:pt x="23" y="108"/>
                  </a:lnTo>
                  <a:lnTo>
                    <a:pt x="20" y="102"/>
                  </a:lnTo>
                  <a:lnTo>
                    <a:pt x="12" y="84"/>
                  </a:lnTo>
                  <a:lnTo>
                    <a:pt x="6" y="63"/>
                  </a:lnTo>
                  <a:lnTo>
                    <a:pt x="2" y="37"/>
                  </a:lnTo>
                  <a:lnTo>
                    <a:pt x="0" y="0"/>
                  </a:lnTo>
                  <a:lnTo>
                    <a:pt x="2" y="8"/>
                  </a:lnTo>
                  <a:lnTo>
                    <a:pt x="8" y="14"/>
                  </a:lnTo>
                  <a:lnTo>
                    <a:pt x="14" y="17"/>
                  </a:lnTo>
                  <a:lnTo>
                    <a:pt x="22" y="17"/>
                  </a:lnTo>
                  <a:lnTo>
                    <a:pt x="27" y="17"/>
                  </a:lnTo>
                  <a:lnTo>
                    <a:pt x="33" y="14"/>
                  </a:lnTo>
                  <a:lnTo>
                    <a:pt x="37" y="10"/>
                  </a:lnTo>
                  <a:lnTo>
                    <a:pt x="39" y="2"/>
                  </a:lnTo>
                  <a:lnTo>
                    <a:pt x="41" y="10"/>
                  </a:lnTo>
                  <a:lnTo>
                    <a:pt x="45" y="15"/>
                  </a:lnTo>
                  <a:lnTo>
                    <a:pt x="50" y="17"/>
                  </a:lnTo>
                  <a:lnTo>
                    <a:pt x="56" y="19"/>
                  </a:lnTo>
                  <a:lnTo>
                    <a:pt x="62" y="17"/>
                  </a:lnTo>
                  <a:lnTo>
                    <a:pt x="66" y="15"/>
                  </a:lnTo>
                  <a:lnTo>
                    <a:pt x="70" y="10"/>
                  </a:lnTo>
                  <a:lnTo>
                    <a:pt x="71" y="2"/>
                  </a:lnTo>
                  <a:close/>
                </a:path>
              </a:pathLst>
            </a:custGeom>
            <a:solidFill>
              <a:srgbClr val="75C5F0"/>
            </a:solidFill>
            <a:ln w="9525">
              <a:noFill/>
              <a:round/>
              <a:headEnd/>
              <a:tailEnd/>
            </a:ln>
          </p:spPr>
          <p:txBody>
            <a:bodyPr/>
            <a:lstStyle/>
            <a:p>
              <a:endParaRPr lang="pt-BR"/>
            </a:p>
          </p:txBody>
        </p:sp>
        <p:sp>
          <p:nvSpPr>
            <p:cNvPr id="400858" name="Freeform 1498"/>
            <p:cNvSpPr>
              <a:spLocks/>
            </p:cNvSpPr>
            <p:nvPr/>
          </p:nvSpPr>
          <p:spPr bwMode="auto">
            <a:xfrm>
              <a:off x="974" y="2491"/>
              <a:ext cx="84" cy="76"/>
            </a:xfrm>
            <a:custGeom>
              <a:avLst/>
              <a:gdLst/>
              <a:ahLst/>
              <a:cxnLst>
                <a:cxn ang="0">
                  <a:pos x="71" y="2"/>
                </a:cxn>
                <a:cxn ang="0">
                  <a:pos x="73" y="10"/>
                </a:cxn>
                <a:cxn ang="0">
                  <a:pos x="77" y="15"/>
                </a:cxn>
                <a:cxn ang="0">
                  <a:pos x="81" y="19"/>
                </a:cxn>
                <a:cxn ang="0">
                  <a:pos x="89" y="19"/>
                </a:cxn>
                <a:cxn ang="0">
                  <a:pos x="94" y="19"/>
                </a:cxn>
                <a:cxn ang="0">
                  <a:pos x="100" y="15"/>
                </a:cxn>
                <a:cxn ang="0">
                  <a:pos x="104" y="10"/>
                </a:cxn>
                <a:cxn ang="0">
                  <a:pos x="106" y="2"/>
                </a:cxn>
                <a:cxn ang="0">
                  <a:pos x="108" y="10"/>
                </a:cxn>
                <a:cxn ang="0">
                  <a:pos x="112" y="15"/>
                </a:cxn>
                <a:cxn ang="0">
                  <a:pos x="117" y="19"/>
                </a:cxn>
                <a:cxn ang="0">
                  <a:pos x="125" y="19"/>
                </a:cxn>
                <a:cxn ang="0">
                  <a:pos x="131" y="19"/>
                </a:cxn>
                <a:cxn ang="0">
                  <a:pos x="137" y="15"/>
                </a:cxn>
                <a:cxn ang="0">
                  <a:pos x="141" y="10"/>
                </a:cxn>
                <a:cxn ang="0">
                  <a:pos x="142" y="4"/>
                </a:cxn>
                <a:cxn ang="0">
                  <a:pos x="139" y="40"/>
                </a:cxn>
                <a:cxn ang="0">
                  <a:pos x="135" y="69"/>
                </a:cxn>
                <a:cxn ang="0">
                  <a:pos x="131" y="81"/>
                </a:cxn>
                <a:cxn ang="0">
                  <a:pos x="127" y="92"/>
                </a:cxn>
                <a:cxn ang="0">
                  <a:pos x="123" y="100"/>
                </a:cxn>
                <a:cxn ang="0">
                  <a:pos x="117" y="108"/>
                </a:cxn>
                <a:cxn ang="0">
                  <a:pos x="112" y="113"/>
                </a:cxn>
                <a:cxn ang="0">
                  <a:pos x="106" y="117"/>
                </a:cxn>
                <a:cxn ang="0">
                  <a:pos x="100" y="121"/>
                </a:cxn>
                <a:cxn ang="0">
                  <a:pos x="94" y="123"/>
                </a:cxn>
                <a:cxn ang="0">
                  <a:pos x="81" y="127"/>
                </a:cxn>
                <a:cxn ang="0">
                  <a:pos x="70" y="127"/>
                </a:cxn>
                <a:cxn ang="0">
                  <a:pos x="54" y="125"/>
                </a:cxn>
                <a:cxn ang="0">
                  <a:pos x="41" y="119"/>
                </a:cxn>
                <a:cxn ang="0">
                  <a:pos x="35" y="117"/>
                </a:cxn>
                <a:cxn ang="0">
                  <a:pos x="29" y="113"/>
                </a:cxn>
                <a:cxn ang="0">
                  <a:pos x="23" y="108"/>
                </a:cxn>
                <a:cxn ang="0">
                  <a:pos x="20" y="102"/>
                </a:cxn>
                <a:cxn ang="0">
                  <a:pos x="12" y="84"/>
                </a:cxn>
                <a:cxn ang="0">
                  <a:pos x="6" y="63"/>
                </a:cxn>
                <a:cxn ang="0">
                  <a:pos x="2" y="37"/>
                </a:cxn>
                <a:cxn ang="0">
                  <a:pos x="0" y="0"/>
                </a:cxn>
                <a:cxn ang="0">
                  <a:pos x="2" y="8"/>
                </a:cxn>
                <a:cxn ang="0">
                  <a:pos x="8" y="14"/>
                </a:cxn>
                <a:cxn ang="0">
                  <a:pos x="14" y="17"/>
                </a:cxn>
                <a:cxn ang="0">
                  <a:pos x="22" y="17"/>
                </a:cxn>
                <a:cxn ang="0">
                  <a:pos x="27" y="17"/>
                </a:cxn>
                <a:cxn ang="0">
                  <a:pos x="33" y="14"/>
                </a:cxn>
                <a:cxn ang="0">
                  <a:pos x="37" y="10"/>
                </a:cxn>
                <a:cxn ang="0">
                  <a:pos x="39" y="2"/>
                </a:cxn>
                <a:cxn ang="0">
                  <a:pos x="41" y="10"/>
                </a:cxn>
                <a:cxn ang="0">
                  <a:pos x="45" y="15"/>
                </a:cxn>
                <a:cxn ang="0">
                  <a:pos x="50" y="17"/>
                </a:cxn>
                <a:cxn ang="0">
                  <a:pos x="56" y="19"/>
                </a:cxn>
                <a:cxn ang="0">
                  <a:pos x="62" y="17"/>
                </a:cxn>
                <a:cxn ang="0">
                  <a:pos x="66" y="15"/>
                </a:cxn>
                <a:cxn ang="0">
                  <a:pos x="70" y="10"/>
                </a:cxn>
                <a:cxn ang="0">
                  <a:pos x="71" y="2"/>
                </a:cxn>
              </a:cxnLst>
              <a:rect l="0" t="0" r="r" b="b"/>
              <a:pathLst>
                <a:path w="142" h="127">
                  <a:moveTo>
                    <a:pt x="71" y="2"/>
                  </a:moveTo>
                  <a:lnTo>
                    <a:pt x="73" y="10"/>
                  </a:lnTo>
                  <a:lnTo>
                    <a:pt x="77" y="15"/>
                  </a:lnTo>
                  <a:lnTo>
                    <a:pt x="81" y="19"/>
                  </a:lnTo>
                  <a:lnTo>
                    <a:pt x="89" y="19"/>
                  </a:lnTo>
                  <a:lnTo>
                    <a:pt x="94" y="19"/>
                  </a:lnTo>
                  <a:lnTo>
                    <a:pt x="100" y="15"/>
                  </a:lnTo>
                  <a:lnTo>
                    <a:pt x="104" y="10"/>
                  </a:lnTo>
                  <a:lnTo>
                    <a:pt x="106" y="2"/>
                  </a:lnTo>
                  <a:lnTo>
                    <a:pt x="108" y="10"/>
                  </a:lnTo>
                  <a:lnTo>
                    <a:pt x="112" y="15"/>
                  </a:lnTo>
                  <a:lnTo>
                    <a:pt x="117" y="19"/>
                  </a:lnTo>
                  <a:lnTo>
                    <a:pt x="125" y="19"/>
                  </a:lnTo>
                  <a:lnTo>
                    <a:pt x="131" y="19"/>
                  </a:lnTo>
                  <a:lnTo>
                    <a:pt x="137" y="15"/>
                  </a:lnTo>
                  <a:lnTo>
                    <a:pt x="141" y="10"/>
                  </a:lnTo>
                  <a:lnTo>
                    <a:pt x="142" y="4"/>
                  </a:lnTo>
                  <a:lnTo>
                    <a:pt x="139" y="40"/>
                  </a:lnTo>
                  <a:lnTo>
                    <a:pt x="135" y="69"/>
                  </a:lnTo>
                  <a:lnTo>
                    <a:pt x="131" y="81"/>
                  </a:lnTo>
                  <a:lnTo>
                    <a:pt x="127" y="92"/>
                  </a:lnTo>
                  <a:lnTo>
                    <a:pt x="123" y="100"/>
                  </a:lnTo>
                  <a:lnTo>
                    <a:pt x="117" y="108"/>
                  </a:lnTo>
                  <a:lnTo>
                    <a:pt x="112" y="113"/>
                  </a:lnTo>
                  <a:lnTo>
                    <a:pt x="106" y="117"/>
                  </a:lnTo>
                  <a:lnTo>
                    <a:pt x="100" y="121"/>
                  </a:lnTo>
                  <a:lnTo>
                    <a:pt x="94" y="123"/>
                  </a:lnTo>
                  <a:lnTo>
                    <a:pt x="81" y="127"/>
                  </a:lnTo>
                  <a:lnTo>
                    <a:pt x="70" y="127"/>
                  </a:lnTo>
                  <a:lnTo>
                    <a:pt x="54" y="125"/>
                  </a:lnTo>
                  <a:lnTo>
                    <a:pt x="41" y="119"/>
                  </a:lnTo>
                  <a:lnTo>
                    <a:pt x="35" y="117"/>
                  </a:lnTo>
                  <a:lnTo>
                    <a:pt x="29" y="113"/>
                  </a:lnTo>
                  <a:lnTo>
                    <a:pt x="23" y="108"/>
                  </a:lnTo>
                  <a:lnTo>
                    <a:pt x="20" y="102"/>
                  </a:lnTo>
                  <a:lnTo>
                    <a:pt x="12" y="84"/>
                  </a:lnTo>
                  <a:lnTo>
                    <a:pt x="6" y="63"/>
                  </a:lnTo>
                  <a:lnTo>
                    <a:pt x="2" y="37"/>
                  </a:lnTo>
                  <a:lnTo>
                    <a:pt x="0" y="0"/>
                  </a:lnTo>
                  <a:lnTo>
                    <a:pt x="2" y="8"/>
                  </a:lnTo>
                  <a:lnTo>
                    <a:pt x="8" y="14"/>
                  </a:lnTo>
                  <a:lnTo>
                    <a:pt x="14" y="17"/>
                  </a:lnTo>
                  <a:lnTo>
                    <a:pt x="22" y="17"/>
                  </a:lnTo>
                  <a:lnTo>
                    <a:pt x="27" y="17"/>
                  </a:lnTo>
                  <a:lnTo>
                    <a:pt x="33" y="14"/>
                  </a:lnTo>
                  <a:lnTo>
                    <a:pt x="37" y="10"/>
                  </a:lnTo>
                  <a:lnTo>
                    <a:pt x="39" y="2"/>
                  </a:lnTo>
                  <a:lnTo>
                    <a:pt x="41" y="10"/>
                  </a:lnTo>
                  <a:lnTo>
                    <a:pt x="45" y="15"/>
                  </a:lnTo>
                  <a:lnTo>
                    <a:pt x="50" y="17"/>
                  </a:lnTo>
                  <a:lnTo>
                    <a:pt x="56" y="19"/>
                  </a:lnTo>
                  <a:lnTo>
                    <a:pt x="62" y="17"/>
                  </a:lnTo>
                  <a:lnTo>
                    <a:pt x="66" y="15"/>
                  </a:lnTo>
                  <a:lnTo>
                    <a:pt x="70" y="10"/>
                  </a:lnTo>
                  <a:lnTo>
                    <a:pt x="71" y="2"/>
                  </a:lnTo>
                </a:path>
              </a:pathLst>
            </a:custGeom>
            <a:noFill/>
            <a:ln w="9525">
              <a:solidFill>
                <a:srgbClr val="DD137B"/>
              </a:solidFill>
              <a:prstDash val="solid"/>
              <a:round/>
              <a:headEnd/>
              <a:tailEnd/>
            </a:ln>
          </p:spPr>
          <p:txBody>
            <a:bodyPr/>
            <a:lstStyle/>
            <a:p>
              <a:endParaRPr lang="pt-BR"/>
            </a:p>
          </p:txBody>
        </p:sp>
        <p:sp>
          <p:nvSpPr>
            <p:cNvPr id="400859" name="Freeform 1499"/>
            <p:cNvSpPr>
              <a:spLocks/>
            </p:cNvSpPr>
            <p:nvPr/>
          </p:nvSpPr>
          <p:spPr bwMode="auto">
            <a:xfrm>
              <a:off x="862" y="2408"/>
              <a:ext cx="89" cy="93"/>
            </a:xfrm>
            <a:custGeom>
              <a:avLst/>
              <a:gdLst/>
              <a:ahLst/>
              <a:cxnLst>
                <a:cxn ang="0">
                  <a:pos x="117" y="63"/>
                </a:cxn>
                <a:cxn ang="0">
                  <a:pos x="112" y="67"/>
                </a:cxn>
                <a:cxn ang="0">
                  <a:pos x="108" y="75"/>
                </a:cxn>
                <a:cxn ang="0">
                  <a:pos x="108" y="81"/>
                </a:cxn>
                <a:cxn ang="0">
                  <a:pos x="110" y="86"/>
                </a:cxn>
                <a:cxn ang="0">
                  <a:pos x="114" y="92"/>
                </a:cxn>
                <a:cxn ang="0">
                  <a:pos x="119" y="94"/>
                </a:cxn>
                <a:cxn ang="0">
                  <a:pos x="125" y="96"/>
                </a:cxn>
                <a:cxn ang="0">
                  <a:pos x="133" y="92"/>
                </a:cxn>
                <a:cxn ang="0">
                  <a:pos x="127" y="98"/>
                </a:cxn>
                <a:cxn ang="0">
                  <a:pos x="125" y="105"/>
                </a:cxn>
                <a:cxn ang="0">
                  <a:pos x="125" y="111"/>
                </a:cxn>
                <a:cxn ang="0">
                  <a:pos x="127" y="119"/>
                </a:cxn>
                <a:cxn ang="0">
                  <a:pos x="133" y="123"/>
                </a:cxn>
                <a:cxn ang="0">
                  <a:pos x="139" y="127"/>
                </a:cxn>
                <a:cxn ang="0">
                  <a:pos x="144" y="128"/>
                </a:cxn>
                <a:cxn ang="0">
                  <a:pos x="150" y="125"/>
                </a:cxn>
                <a:cxn ang="0">
                  <a:pos x="117" y="142"/>
                </a:cxn>
                <a:cxn ang="0">
                  <a:pos x="89" y="152"/>
                </a:cxn>
                <a:cxn ang="0">
                  <a:pos x="77" y="153"/>
                </a:cxn>
                <a:cxn ang="0">
                  <a:pos x="66" y="155"/>
                </a:cxn>
                <a:cxn ang="0">
                  <a:pos x="56" y="155"/>
                </a:cxn>
                <a:cxn ang="0">
                  <a:pos x="48" y="155"/>
                </a:cxn>
                <a:cxn ang="0">
                  <a:pos x="41" y="153"/>
                </a:cxn>
                <a:cxn ang="0">
                  <a:pos x="33" y="150"/>
                </a:cxn>
                <a:cxn ang="0">
                  <a:pos x="27" y="146"/>
                </a:cxn>
                <a:cxn ang="0">
                  <a:pos x="21" y="142"/>
                </a:cxn>
                <a:cxn ang="0">
                  <a:pos x="14" y="132"/>
                </a:cxn>
                <a:cxn ang="0">
                  <a:pos x="8" y="121"/>
                </a:cxn>
                <a:cxn ang="0">
                  <a:pos x="2" y="107"/>
                </a:cxn>
                <a:cxn ang="0">
                  <a:pos x="0" y="94"/>
                </a:cxn>
                <a:cxn ang="0">
                  <a:pos x="0" y="86"/>
                </a:cxn>
                <a:cxn ang="0">
                  <a:pos x="0" y="79"/>
                </a:cxn>
                <a:cxn ang="0">
                  <a:pos x="2" y="73"/>
                </a:cxn>
                <a:cxn ang="0">
                  <a:pos x="6" y="65"/>
                </a:cxn>
                <a:cxn ang="0">
                  <a:pos x="16" y="52"/>
                </a:cxn>
                <a:cxn ang="0">
                  <a:pos x="31" y="34"/>
                </a:cxn>
                <a:cxn ang="0">
                  <a:pos x="54" y="19"/>
                </a:cxn>
                <a:cxn ang="0">
                  <a:pos x="85" y="0"/>
                </a:cxn>
                <a:cxn ang="0">
                  <a:pos x="79" y="6"/>
                </a:cxn>
                <a:cxn ang="0">
                  <a:pos x="77" y="13"/>
                </a:cxn>
                <a:cxn ang="0">
                  <a:pos x="77" y="19"/>
                </a:cxn>
                <a:cxn ang="0">
                  <a:pos x="79" y="27"/>
                </a:cxn>
                <a:cxn ang="0">
                  <a:pos x="83" y="33"/>
                </a:cxn>
                <a:cxn ang="0">
                  <a:pos x="89" y="36"/>
                </a:cxn>
                <a:cxn ang="0">
                  <a:pos x="94" y="36"/>
                </a:cxn>
                <a:cxn ang="0">
                  <a:pos x="102" y="34"/>
                </a:cxn>
                <a:cxn ang="0">
                  <a:pos x="96" y="40"/>
                </a:cxn>
                <a:cxn ang="0">
                  <a:pos x="92" y="46"/>
                </a:cxn>
                <a:cxn ang="0">
                  <a:pos x="92" y="52"/>
                </a:cxn>
                <a:cxn ang="0">
                  <a:pos x="94" y="58"/>
                </a:cxn>
                <a:cxn ang="0">
                  <a:pos x="98" y="61"/>
                </a:cxn>
                <a:cxn ang="0">
                  <a:pos x="104" y="65"/>
                </a:cxn>
                <a:cxn ang="0">
                  <a:pos x="110" y="65"/>
                </a:cxn>
                <a:cxn ang="0">
                  <a:pos x="117" y="63"/>
                </a:cxn>
              </a:cxnLst>
              <a:rect l="0" t="0" r="r" b="b"/>
              <a:pathLst>
                <a:path w="150" h="155">
                  <a:moveTo>
                    <a:pt x="117" y="63"/>
                  </a:moveTo>
                  <a:lnTo>
                    <a:pt x="112" y="67"/>
                  </a:lnTo>
                  <a:lnTo>
                    <a:pt x="108" y="75"/>
                  </a:lnTo>
                  <a:lnTo>
                    <a:pt x="108" y="81"/>
                  </a:lnTo>
                  <a:lnTo>
                    <a:pt x="110" y="86"/>
                  </a:lnTo>
                  <a:lnTo>
                    <a:pt x="114" y="92"/>
                  </a:lnTo>
                  <a:lnTo>
                    <a:pt x="119" y="94"/>
                  </a:lnTo>
                  <a:lnTo>
                    <a:pt x="125" y="96"/>
                  </a:lnTo>
                  <a:lnTo>
                    <a:pt x="133" y="92"/>
                  </a:lnTo>
                  <a:lnTo>
                    <a:pt x="127" y="98"/>
                  </a:lnTo>
                  <a:lnTo>
                    <a:pt x="125" y="105"/>
                  </a:lnTo>
                  <a:lnTo>
                    <a:pt x="125" y="111"/>
                  </a:lnTo>
                  <a:lnTo>
                    <a:pt x="127" y="119"/>
                  </a:lnTo>
                  <a:lnTo>
                    <a:pt x="133" y="123"/>
                  </a:lnTo>
                  <a:lnTo>
                    <a:pt x="139" y="127"/>
                  </a:lnTo>
                  <a:lnTo>
                    <a:pt x="144" y="128"/>
                  </a:lnTo>
                  <a:lnTo>
                    <a:pt x="150" y="125"/>
                  </a:lnTo>
                  <a:lnTo>
                    <a:pt x="117" y="142"/>
                  </a:lnTo>
                  <a:lnTo>
                    <a:pt x="89" y="152"/>
                  </a:lnTo>
                  <a:lnTo>
                    <a:pt x="77" y="153"/>
                  </a:lnTo>
                  <a:lnTo>
                    <a:pt x="66" y="155"/>
                  </a:lnTo>
                  <a:lnTo>
                    <a:pt x="56" y="155"/>
                  </a:lnTo>
                  <a:lnTo>
                    <a:pt x="48" y="155"/>
                  </a:lnTo>
                  <a:lnTo>
                    <a:pt x="41" y="153"/>
                  </a:lnTo>
                  <a:lnTo>
                    <a:pt x="33" y="150"/>
                  </a:lnTo>
                  <a:lnTo>
                    <a:pt x="27" y="146"/>
                  </a:lnTo>
                  <a:lnTo>
                    <a:pt x="21" y="142"/>
                  </a:lnTo>
                  <a:lnTo>
                    <a:pt x="14" y="132"/>
                  </a:lnTo>
                  <a:lnTo>
                    <a:pt x="8" y="121"/>
                  </a:lnTo>
                  <a:lnTo>
                    <a:pt x="2" y="107"/>
                  </a:lnTo>
                  <a:lnTo>
                    <a:pt x="0" y="94"/>
                  </a:lnTo>
                  <a:lnTo>
                    <a:pt x="0" y="86"/>
                  </a:lnTo>
                  <a:lnTo>
                    <a:pt x="0" y="79"/>
                  </a:lnTo>
                  <a:lnTo>
                    <a:pt x="2" y="73"/>
                  </a:lnTo>
                  <a:lnTo>
                    <a:pt x="6" y="65"/>
                  </a:lnTo>
                  <a:lnTo>
                    <a:pt x="16" y="52"/>
                  </a:lnTo>
                  <a:lnTo>
                    <a:pt x="31" y="34"/>
                  </a:lnTo>
                  <a:lnTo>
                    <a:pt x="54" y="19"/>
                  </a:lnTo>
                  <a:lnTo>
                    <a:pt x="85" y="0"/>
                  </a:lnTo>
                  <a:lnTo>
                    <a:pt x="79" y="6"/>
                  </a:lnTo>
                  <a:lnTo>
                    <a:pt x="77" y="13"/>
                  </a:lnTo>
                  <a:lnTo>
                    <a:pt x="77" y="19"/>
                  </a:lnTo>
                  <a:lnTo>
                    <a:pt x="79" y="27"/>
                  </a:lnTo>
                  <a:lnTo>
                    <a:pt x="83" y="33"/>
                  </a:lnTo>
                  <a:lnTo>
                    <a:pt x="89" y="36"/>
                  </a:lnTo>
                  <a:lnTo>
                    <a:pt x="94" y="36"/>
                  </a:lnTo>
                  <a:lnTo>
                    <a:pt x="102" y="34"/>
                  </a:lnTo>
                  <a:lnTo>
                    <a:pt x="96" y="40"/>
                  </a:lnTo>
                  <a:lnTo>
                    <a:pt x="92" y="46"/>
                  </a:lnTo>
                  <a:lnTo>
                    <a:pt x="92" y="52"/>
                  </a:lnTo>
                  <a:lnTo>
                    <a:pt x="94" y="58"/>
                  </a:lnTo>
                  <a:lnTo>
                    <a:pt x="98" y="61"/>
                  </a:lnTo>
                  <a:lnTo>
                    <a:pt x="104" y="65"/>
                  </a:lnTo>
                  <a:lnTo>
                    <a:pt x="110" y="65"/>
                  </a:lnTo>
                  <a:lnTo>
                    <a:pt x="117" y="63"/>
                  </a:lnTo>
                  <a:close/>
                </a:path>
              </a:pathLst>
            </a:custGeom>
            <a:solidFill>
              <a:srgbClr val="75C5F0"/>
            </a:solidFill>
            <a:ln w="9525">
              <a:noFill/>
              <a:round/>
              <a:headEnd/>
              <a:tailEnd/>
            </a:ln>
          </p:spPr>
          <p:txBody>
            <a:bodyPr/>
            <a:lstStyle/>
            <a:p>
              <a:endParaRPr lang="pt-BR"/>
            </a:p>
          </p:txBody>
        </p:sp>
        <p:sp>
          <p:nvSpPr>
            <p:cNvPr id="400860" name="Freeform 1500"/>
            <p:cNvSpPr>
              <a:spLocks/>
            </p:cNvSpPr>
            <p:nvPr/>
          </p:nvSpPr>
          <p:spPr bwMode="auto">
            <a:xfrm>
              <a:off x="862" y="2408"/>
              <a:ext cx="89" cy="93"/>
            </a:xfrm>
            <a:custGeom>
              <a:avLst/>
              <a:gdLst/>
              <a:ahLst/>
              <a:cxnLst>
                <a:cxn ang="0">
                  <a:pos x="117" y="63"/>
                </a:cxn>
                <a:cxn ang="0">
                  <a:pos x="112" y="67"/>
                </a:cxn>
                <a:cxn ang="0">
                  <a:pos x="108" y="75"/>
                </a:cxn>
                <a:cxn ang="0">
                  <a:pos x="108" y="81"/>
                </a:cxn>
                <a:cxn ang="0">
                  <a:pos x="110" y="86"/>
                </a:cxn>
                <a:cxn ang="0">
                  <a:pos x="114" y="92"/>
                </a:cxn>
                <a:cxn ang="0">
                  <a:pos x="119" y="94"/>
                </a:cxn>
                <a:cxn ang="0">
                  <a:pos x="125" y="96"/>
                </a:cxn>
                <a:cxn ang="0">
                  <a:pos x="133" y="92"/>
                </a:cxn>
                <a:cxn ang="0">
                  <a:pos x="127" y="98"/>
                </a:cxn>
                <a:cxn ang="0">
                  <a:pos x="125" y="105"/>
                </a:cxn>
                <a:cxn ang="0">
                  <a:pos x="125" y="111"/>
                </a:cxn>
                <a:cxn ang="0">
                  <a:pos x="127" y="119"/>
                </a:cxn>
                <a:cxn ang="0">
                  <a:pos x="133" y="123"/>
                </a:cxn>
                <a:cxn ang="0">
                  <a:pos x="139" y="127"/>
                </a:cxn>
                <a:cxn ang="0">
                  <a:pos x="144" y="128"/>
                </a:cxn>
                <a:cxn ang="0">
                  <a:pos x="150" y="125"/>
                </a:cxn>
                <a:cxn ang="0">
                  <a:pos x="117" y="142"/>
                </a:cxn>
                <a:cxn ang="0">
                  <a:pos x="89" y="152"/>
                </a:cxn>
                <a:cxn ang="0">
                  <a:pos x="77" y="153"/>
                </a:cxn>
                <a:cxn ang="0">
                  <a:pos x="66" y="155"/>
                </a:cxn>
                <a:cxn ang="0">
                  <a:pos x="56" y="155"/>
                </a:cxn>
                <a:cxn ang="0">
                  <a:pos x="48" y="155"/>
                </a:cxn>
                <a:cxn ang="0">
                  <a:pos x="41" y="153"/>
                </a:cxn>
                <a:cxn ang="0">
                  <a:pos x="33" y="150"/>
                </a:cxn>
                <a:cxn ang="0">
                  <a:pos x="27" y="146"/>
                </a:cxn>
                <a:cxn ang="0">
                  <a:pos x="21" y="142"/>
                </a:cxn>
                <a:cxn ang="0">
                  <a:pos x="14" y="132"/>
                </a:cxn>
                <a:cxn ang="0">
                  <a:pos x="8" y="121"/>
                </a:cxn>
                <a:cxn ang="0">
                  <a:pos x="2" y="107"/>
                </a:cxn>
                <a:cxn ang="0">
                  <a:pos x="0" y="94"/>
                </a:cxn>
                <a:cxn ang="0">
                  <a:pos x="0" y="86"/>
                </a:cxn>
                <a:cxn ang="0">
                  <a:pos x="0" y="79"/>
                </a:cxn>
                <a:cxn ang="0">
                  <a:pos x="2" y="73"/>
                </a:cxn>
                <a:cxn ang="0">
                  <a:pos x="6" y="65"/>
                </a:cxn>
                <a:cxn ang="0">
                  <a:pos x="16" y="52"/>
                </a:cxn>
                <a:cxn ang="0">
                  <a:pos x="31" y="34"/>
                </a:cxn>
                <a:cxn ang="0">
                  <a:pos x="54" y="19"/>
                </a:cxn>
                <a:cxn ang="0">
                  <a:pos x="85" y="0"/>
                </a:cxn>
                <a:cxn ang="0">
                  <a:pos x="79" y="6"/>
                </a:cxn>
                <a:cxn ang="0">
                  <a:pos x="77" y="13"/>
                </a:cxn>
                <a:cxn ang="0">
                  <a:pos x="77" y="19"/>
                </a:cxn>
                <a:cxn ang="0">
                  <a:pos x="79" y="27"/>
                </a:cxn>
                <a:cxn ang="0">
                  <a:pos x="83" y="33"/>
                </a:cxn>
                <a:cxn ang="0">
                  <a:pos x="89" y="36"/>
                </a:cxn>
                <a:cxn ang="0">
                  <a:pos x="94" y="36"/>
                </a:cxn>
                <a:cxn ang="0">
                  <a:pos x="102" y="34"/>
                </a:cxn>
                <a:cxn ang="0">
                  <a:pos x="96" y="40"/>
                </a:cxn>
                <a:cxn ang="0">
                  <a:pos x="92" y="46"/>
                </a:cxn>
                <a:cxn ang="0">
                  <a:pos x="92" y="52"/>
                </a:cxn>
                <a:cxn ang="0">
                  <a:pos x="94" y="58"/>
                </a:cxn>
                <a:cxn ang="0">
                  <a:pos x="98" y="61"/>
                </a:cxn>
                <a:cxn ang="0">
                  <a:pos x="104" y="65"/>
                </a:cxn>
                <a:cxn ang="0">
                  <a:pos x="110" y="65"/>
                </a:cxn>
                <a:cxn ang="0">
                  <a:pos x="117" y="63"/>
                </a:cxn>
              </a:cxnLst>
              <a:rect l="0" t="0" r="r" b="b"/>
              <a:pathLst>
                <a:path w="150" h="155">
                  <a:moveTo>
                    <a:pt x="117" y="63"/>
                  </a:moveTo>
                  <a:lnTo>
                    <a:pt x="112" y="67"/>
                  </a:lnTo>
                  <a:lnTo>
                    <a:pt x="108" y="75"/>
                  </a:lnTo>
                  <a:lnTo>
                    <a:pt x="108" y="81"/>
                  </a:lnTo>
                  <a:lnTo>
                    <a:pt x="110" y="86"/>
                  </a:lnTo>
                  <a:lnTo>
                    <a:pt x="114" y="92"/>
                  </a:lnTo>
                  <a:lnTo>
                    <a:pt x="119" y="94"/>
                  </a:lnTo>
                  <a:lnTo>
                    <a:pt x="125" y="96"/>
                  </a:lnTo>
                  <a:lnTo>
                    <a:pt x="133" y="92"/>
                  </a:lnTo>
                  <a:lnTo>
                    <a:pt x="127" y="98"/>
                  </a:lnTo>
                  <a:lnTo>
                    <a:pt x="125" y="105"/>
                  </a:lnTo>
                  <a:lnTo>
                    <a:pt x="125" y="111"/>
                  </a:lnTo>
                  <a:lnTo>
                    <a:pt x="127" y="119"/>
                  </a:lnTo>
                  <a:lnTo>
                    <a:pt x="133" y="123"/>
                  </a:lnTo>
                  <a:lnTo>
                    <a:pt x="139" y="127"/>
                  </a:lnTo>
                  <a:lnTo>
                    <a:pt x="144" y="128"/>
                  </a:lnTo>
                  <a:lnTo>
                    <a:pt x="150" y="125"/>
                  </a:lnTo>
                  <a:lnTo>
                    <a:pt x="117" y="142"/>
                  </a:lnTo>
                  <a:lnTo>
                    <a:pt x="89" y="152"/>
                  </a:lnTo>
                  <a:lnTo>
                    <a:pt x="77" y="153"/>
                  </a:lnTo>
                  <a:lnTo>
                    <a:pt x="66" y="155"/>
                  </a:lnTo>
                  <a:lnTo>
                    <a:pt x="56" y="155"/>
                  </a:lnTo>
                  <a:lnTo>
                    <a:pt x="48" y="155"/>
                  </a:lnTo>
                  <a:lnTo>
                    <a:pt x="41" y="153"/>
                  </a:lnTo>
                  <a:lnTo>
                    <a:pt x="33" y="150"/>
                  </a:lnTo>
                  <a:lnTo>
                    <a:pt x="27" y="146"/>
                  </a:lnTo>
                  <a:lnTo>
                    <a:pt x="21" y="142"/>
                  </a:lnTo>
                  <a:lnTo>
                    <a:pt x="14" y="132"/>
                  </a:lnTo>
                  <a:lnTo>
                    <a:pt x="8" y="121"/>
                  </a:lnTo>
                  <a:lnTo>
                    <a:pt x="2" y="107"/>
                  </a:lnTo>
                  <a:lnTo>
                    <a:pt x="0" y="94"/>
                  </a:lnTo>
                  <a:lnTo>
                    <a:pt x="0" y="86"/>
                  </a:lnTo>
                  <a:lnTo>
                    <a:pt x="0" y="79"/>
                  </a:lnTo>
                  <a:lnTo>
                    <a:pt x="2" y="73"/>
                  </a:lnTo>
                  <a:lnTo>
                    <a:pt x="6" y="65"/>
                  </a:lnTo>
                  <a:lnTo>
                    <a:pt x="16" y="52"/>
                  </a:lnTo>
                  <a:lnTo>
                    <a:pt x="31" y="34"/>
                  </a:lnTo>
                  <a:lnTo>
                    <a:pt x="54" y="19"/>
                  </a:lnTo>
                  <a:lnTo>
                    <a:pt x="85" y="0"/>
                  </a:lnTo>
                  <a:lnTo>
                    <a:pt x="79" y="6"/>
                  </a:lnTo>
                  <a:lnTo>
                    <a:pt x="77" y="13"/>
                  </a:lnTo>
                  <a:lnTo>
                    <a:pt x="77" y="19"/>
                  </a:lnTo>
                  <a:lnTo>
                    <a:pt x="79" y="27"/>
                  </a:lnTo>
                  <a:lnTo>
                    <a:pt x="83" y="33"/>
                  </a:lnTo>
                  <a:lnTo>
                    <a:pt x="89" y="36"/>
                  </a:lnTo>
                  <a:lnTo>
                    <a:pt x="94" y="36"/>
                  </a:lnTo>
                  <a:lnTo>
                    <a:pt x="102" y="34"/>
                  </a:lnTo>
                  <a:lnTo>
                    <a:pt x="96" y="40"/>
                  </a:lnTo>
                  <a:lnTo>
                    <a:pt x="92" y="46"/>
                  </a:lnTo>
                  <a:lnTo>
                    <a:pt x="92" y="52"/>
                  </a:lnTo>
                  <a:lnTo>
                    <a:pt x="94" y="58"/>
                  </a:lnTo>
                  <a:lnTo>
                    <a:pt x="98" y="61"/>
                  </a:lnTo>
                  <a:lnTo>
                    <a:pt x="104" y="65"/>
                  </a:lnTo>
                  <a:lnTo>
                    <a:pt x="110" y="65"/>
                  </a:lnTo>
                  <a:lnTo>
                    <a:pt x="117" y="63"/>
                  </a:lnTo>
                </a:path>
              </a:pathLst>
            </a:custGeom>
            <a:noFill/>
            <a:ln w="9525">
              <a:solidFill>
                <a:srgbClr val="DD137B"/>
              </a:solidFill>
              <a:prstDash val="solid"/>
              <a:round/>
              <a:headEnd/>
              <a:tailEnd/>
            </a:ln>
          </p:spPr>
          <p:txBody>
            <a:bodyPr/>
            <a:lstStyle/>
            <a:p>
              <a:endParaRPr lang="pt-BR"/>
            </a:p>
          </p:txBody>
        </p:sp>
        <p:sp>
          <p:nvSpPr>
            <p:cNvPr id="400861" name="Freeform 1501"/>
            <p:cNvSpPr>
              <a:spLocks/>
            </p:cNvSpPr>
            <p:nvPr/>
          </p:nvSpPr>
          <p:spPr bwMode="auto">
            <a:xfrm>
              <a:off x="1042" y="2270"/>
              <a:ext cx="94" cy="95"/>
            </a:xfrm>
            <a:custGeom>
              <a:avLst/>
              <a:gdLst/>
              <a:ahLst/>
              <a:cxnLst>
                <a:cxn ang="0">
                  <a:pos x="51" y="109"/>
                </a:cxn>
                <a:cxn ang="0">
                  <a:pos x="55" y="103"/>
                </a:cxn>
                <a:cxn ang="0">
                  <a:pos x="57" y="96"/>
                </a:cxn>
                <a:cxn ang="0">
                  <a:pos x="55" y="90"/>
                </a:cxn>
                <a:cxn ang="0">
                  <a:pos x="51" y="86"/>
                </a:cxn>
                <a:cxn ang="0">
                  <a:pos x="46" y="82"/>
                </a:cxn>
                <a:cxn ang="0">
                  <a:pos x="40" y="80"/>
                </a:cxn>
                <a:cxn ang="0">
                  <a:pos x="32" y="82"/>
                </a:cxn>
                <a:cxn ang="0">
                  <a:pos x="27" y="86"/>
                </a:cxn>
                <a:cxn ang="0">
                  <a:pos x="30" y="80"/>
                </a:cxn>
                <a:cxn ang="0">
                  <a:pos x="30" y="73"/>
                </a:cxn>
                <a:cxn ang="0">
                  <a:pos x="28" y="67"/>
                </a:cxn>
                <a:cxn ang="0">
                  <a:pos x="25" y="61"/>
                </a:cxn>
                <a:cxn ang="0">
                  <a:pos x="19" y="57"/>
                </a:cxn>
                <a:cxn ang="0">
                  <a:pos x="11" y="55"/>
                </a:cxn>
                <a:cxn ang="0">
                  <a:pos x="5" y="57"/>
                </a:cxn>
                <a:cxn ang="0">
                  <a:pos x="0" y="61"/>
                </a:cxn>
                <a:cxn ang="0">
                  <a:pos x="27" y="36"/>
                </a:cxn>
                <a:cxn ang="0">
                  <a:pos x="50" y="17"/>
                </a:cxn>
                <a:cxn ang="0">
                  <a:pos x="61" y="11"/>
                </a:cxn>
                <a:cxn ang="0">
                  <a:pos x="71" y="6"/>
                </a:cxn>
                <a:cxn ang="0">
                  <a:pos x="80" y="4"/>
                </a:cxn>
                <a:cxn ang="0">
                  <a:pos x="88" y="2"/>
                </a:cxn>
                <a:cxn ang="0">
                  <a:pos x="96" y="0"/>
                </a:cxn>
                <a:cxn ang="0">
                  <a:pos x="103" y="0"/>
                </a:cxn>
                <a:cxn ang="0">
                  <a:pos x="109" y="2"/>
                </a:cxn>
                <a:cxn ang="0">
                  <a:pos x="117" y="4"/>
                </a:cxn>
                <a:cxn ang="0">
                  <a:pos x="126" y="11"/>
                </a:cxn>
                <a:cxn ang="0">
                  <a:pos x="136" y="21"/>
                </a:cxn>
                <a:cxn ang="0">
                  <a:pos x="146" y="32"/>
                </a:cxn>
                <a:cxn ang="0">
                  <a:pos x="153" y="44"/>
                </a:cxn>
                <a:cxn ang="0">
                  <a:pos x="155" y="50"/>
                </a:cxn>
                <a:cxn ang="0">
                  <a:pos x="157" y="57"/>
                </a:cxn>
                <a:cxn ang="0">
                  <a:pos x="157" y="65"/>
                </a:cxn>
                <a:cxn ang="0">
                  <a:pos x="157" y="73"/>
                </a:cxn>
                <a:cxn ang="0">
                  <a:pos x="151" y="88"/>
                </a:cxn>
                <a:cxn ang="0">
                  <a:pos x="142" y="109"/>
                </a:cxn>
                <a:cxn ang="0">
                  <a:pos x="126" y="132"/>
                </a:cxn>
                <a:cxn ang="0">
                  <a:pos x="103" y="159"/>
                </a:cxn>
                <a:cxn ang="0">
                  <a:pos x="105" y="151"/>
                </a:cxn>
                <a:cxn ang="0">
                  <a:pos x="105" y="144"/>
                </a:cxn>
                <a:cxn ang="0">
                  <a:pos x="103" y="138"/>
                </a:cxn>
                <a:cxn ang="0">
                  <a:pos x="99" y="132"/>
                </a:cxn>
                <a:cxn ang="0">
                  <a:pos x="94" y="128"/>
                </a:cxn>
                <a:cxn ang="0">
                  <a:pos x="88" y="126"/>
                </a:cxn>
                <a:cxn ang="0">
                  <a:pos x="80" y="128"/>
                </a:cxn>
                <a:cxn ang="0">
                  <a:pos x="74" y="132"/>
                </a:cxn>
                <a:cxn ang="0">
                  <a:pos x="78" y="125"/>
                </a:cxn>
                <a:cxn ang="0">
                  <a:pos x="80" y="119"/>
                </a:cxn>
                <a:cxn ang="0">
                  <a:pos x="78" y="113"/>
                </a:cxn>
                <a:cxn ang="0">
                  <a:pos x="74" y="107"/>
                </a:cxn>
                <a:cxn ang="0">
                  <a:pos x="69" y="105"/>
                </a:cxn>
                <a:cxn ang="0">
                  <a:pos x="63" y="103"/>
                </a:cxn>
                <a:cxn ang="0">
                  <a:pos x="57" y="105"/>
                </a:cxn>
                <a:cxn ang="0">
                  <a:pos x="51" y="109"/>
                </a:cxn>
              </a:cxnLst>
              <a:rect l="0" t="0" r="r" b="b"/>
              <a:pathLst>
                <a:path w="157" h="159">
                  <a:moveTo>
                    <a:pt x="51" y="109"/>
                  </a:moveTo>
                  <a:lnTo>
                    <a:pt x="55" y="103"/>
                  </a:lnTo>
                  <a:lnTo>
                    <a:pt x="57" y="96"/>
                  </a:lnTo>
                  <a:lnTo>
                    <a:pt x="55" y="90"/>
                  </a:lnTo>
                  <a:lnTo>
                    <a:pt x="51" y="86"/>
                  </a:lnTo>
                  <a:lnTo>
                    <a:pt x="46" y="82"/>
                  </a:lnTo>
                  <a:lnTo>
                    <a:pt x="40" y="80"/>
                  </a:lnTo>
                  <a:lnTo>
                    <a:pt x="32" y="82"/>
                  </a:lnTo>
                  <a:lnTo>
                    <a:pt x="27" y="86"/>
                  </a:lnTo>
                  <a:lnTo>
                    <a:pt x="30" y="80"/>
                  </a:lnTo>
                  <a:lnTo>
                    <a:pt x="30" y="73"/>
                  </a:lnTo>
                  <a:lnTo>
                    <a:pt x="28" y="67"/>
                  </a:lnTo>
                  <a:lnTo>
                    <a:pt x="25" y="61"/>
                  </a:lnTo>
                  <a:lnTo>
                    <a:pt x="19" y="57"/>
                  </a:lnTo>
                  <a:lnTo>
                    <a:pt x="11" y="55"/>
                  </a:lnTo>
                  <a:lnTo>
                    <a:pt x="5" y="57"/>
                  </a:lnTo>
                  <a:lnTo>
                    <a:pt x="0" y="61"/>
                  </a:lnTo>
                  <a:lnTo>
                    <a:pt x="27" y="36"/>
                  </a:lnTo>
                  <a:lnTo>
                    <a:pt x="50" y="17"/>
                  </a:lnTo>
                  <a:lnTo>
                    <a:pt x="61" y="11"/>
                  </a:lnTo>
                  <a:lnTo>
                    <a:pt x="71" y="6"/>
                  </a:lnTo>
                  <a:lnTo>
                    <a:pt x="80" y="4"/>
                  </a:lnTo>
                  <a:lnTo>
                    <a:pt x="88" y="2"/>
                  </a:lnTo>
                  <a:lnTo>
                    <a:pt x="96" y="0"/>
                  </a:lnTo>
                  <a:lnTo>
                    <a:pt x="103" y="0"/>
                  </a:lnTo>
                  <a:lnTo>
                    <a:pt x="109" y="2"/>
                  </a:lnTo>
                  <a:lnTo>
                    <a:pt x="117" y="4"/>
                  </a:lnTo>
                  <a:lnTo>
                    <a:pt x="126" y="11"/>
                  </a:lnTo>
                  <a:lnTo>
                    <a:pt x="136" y="21"/>
                  </a:lnTo>
                  <a:lnTo>
                    <a:pt x="146" y="32"/>
                  </a:lnTo>
                  <a:lnTo>
                    <a:pt x="153" y="44"/>
                  </a:lnTo>
                  <a:lnTo>
                    <a:pt x="155" y="50"/>
                  </a:lnTo>
                  <a:lnTo>
                    <a:pt x="157" y="57"/>
                  </a:lnTo>
                  <a:lnTo>
                    <a:pt x="157" y="65"/>
                  </a:lnTo>
                  <a:lnTo>
                    <a:pt x="157" y="73"/>
                  </a:lnTo>
                  <a:lnTo>
                    <a:pt x="151" y="88"/>
                  </a:lnTo>
                  <a:lnTo>
                    <a:pt x="142" y="109"/>
                  </a:lnTo>
                  <a:lnTo>
                    <a:pt x="126" y="132"/>
                  </a:lnTo>
                  <a:lnTo>
                    <a:pt x="103" y="159"/>
                  </a:lnTo>
                  <a:lnTo>
                    <a:pt x="105" y="151"/>
                  </a:lnTo>
                  <a:lnTo>
                    <a:pt x="105" y="144"/>
                  </a:lnTo>
                  <a:lnTo>
                    <a:pt x="103" y="138"/>
                  </a:lnTo>
                  <a:lnTo>
                    <a:pt x="99" y="132"/>
                  </a:lnTo>
                  <a:lnTo>
                    <a:pt x="94" y="128"/>
                  </a:lnTo>
                  <a:lnTo>
                    <a:pt x="88" y="126"/>
                  </a:lnTo>
                  <a:lnTo>
                    <a:pt x="80" y="128"/>
                  </a:lnTo>
                  <a:lnTo>
                    <a:pt x="74" y="132"/>
                  </a:lnTo>
                  <a:lnTo>
                    <a:pt x="78" y="125"/>
                  </a:lnTo>
                  <a:lnTo>
                    <a:pt x="80" y="119"/>
                  </a:lnTo>
                  <a:lnTo>
                    <a:pt x="78" y="113"/>
                  </a:lnTo>
                  <a:lnTo>
                    <a:pt x="74" y="107"/>
                  </a:lnTo>
                  <a:lnTo>
                    <a:pt x="69" y="105"/>
                  </a:lnTo>
                  <a:lnTo>
                    <a:pt x="63" y="103"/>
                  </a:lnTo>
                  <a:lnTo>
                    <a:pt x="57" y="105"/>
                  </a:lnTo>
                  <a:lnTo>
                    <a:pt x="51" y="109"/>
                  </a:lnTo>
                  <a:close/>
                </a:path>
              </a:pathLst>
            </a:custGeom>
            <a:solidFill>
              <a:srgbClr val="75C5F0"/>
            </a:solidFill>
            <a:ln w="9525">
              <a:noFill/>
              <a:round/>
              <a:headEnd/>
              <a:tailEnd/>
            </a:ln>
          </p:spPr>
          <p:txBody>
            <a:bodyPr/>
            <a:lstStyle/>
            <a:p>
              <a:endParaRPr lang="pt-BR"/>
            </a:p>
          </p:txBody>
        </p:sp>
        <p:sp>
          <p:nvSpPr>
            <p:cNvPr id="400862" name="Freeform 1502"/>
            <p:cNvSpPr>
              <a:spLocks/>
            </p:cNvSpPr>
            <p:nvPr/>
          </p:nvSpPr>
          <p:spPr bwMode="auto">
            <a:xfrm>
              <a:off x="1042" y="2270"/>
              <a:ext cx="94" cy="95"/>
            </a:xfrm>
            <a:custGeom>
              <a:avLst/>
              <a:gdLst/>
              <a:ahLst/>
              <a:cxnLst>
                <a:cxn ang="0">
                  <a:pos x="51" y="109"/>
                </a:cxn>
                <a:cxn ang="0">
                  <a:pos x="55" y="103"/>
                </a:cxn>
                <a:cxn ang="0">
                  <a:pos x="57" y="96"/>
                </a:cxn>
                <a:cxn ang="0">
                  <a:pos x="55" y="90"/>
                </a:cxn>
                <a:cxn ang="0">
                  <a:pos x="51" y="86"/>
                </a:cxn>
                <a:cxn ang="0">
                  <a:pos x="46" y="82"/>
                </a:cxn>
                <a:cxn ang="0">
                  <a:pos x="40" y="80"/>
                </a:cxn>
                <a:cxn ang="0">
                  <a:pos x="32" y="82"/>
                </a:cxn>
                <a:cxn ang="0">
                  <a:pos x="27" y="86"/>
                </a:cxn>
                <a:cxn ang="0">
                  <a:pos x="30" y="80"/>
                </a:cxn>
                <a:cxn ang="0">
                  <a:pos x="30" y="73"/>
                </a:cxn>
                <a:cxn ang="0">
                  <a:pos x="28" y="67"/>
                </a:cxn>
                <a:cxn ang="0">
                  <a:pos x="25" y="61"/>
                </a:cxn>
                <a:cxn ang="0">
                  <a:pos x="19" y="57"/>
                </a:cxn>
                <a:cxn ang="0">
                  <a:pos x="11" y="55"/>
                </a:cxn>
                <a:cxn ang="0">
                  <a:pos x="5" y="57"/>
                </a:cxn>
                <a:cxn ang="0">
                  <a:pos x="0" y="61"/>
                </a:cxn>
                <a:cxn ang="0">
                  <a:pos x="27" y="36"/>
                </a:cxn>
                <a:cxn ang="0">
                  <a:pos x="50" y="17"/>
                </a:cxn>
                <a:cxn ang="0">
                  <a:pos x="61" y="11"/>
                </a:cxn>
                <a:cxn ang="0">
                  <a:pos x="71" y="6"/>
                </a:cxn>
                <a:cxn ang="0">
                  <a:pos x="80" y="4"/>
                </a:cxn>
                <a:cxn ang="0">
                  <a:pos x="88" y="2"/>
                </a:cxn>
                <a:cxn ang="0">
                  <a:pos x="96" y="0"/>
                </a:cxn>
                <a:cxn ang="0">
                  <a:pos x="103" y="0"/>
                </a:cxn>
                <a:cxn ang="0">
                  <a:pos x="109" y="2"/>
                </a:cxn>
                <a:cxn ang="0">
                  <a:pos x="117" y="4"/>
                </a:cxn>
                <a:cxn ang="0">
                  <a:pos x="126" y="11"/>
                </a:cxn>
                <a:cxn ang="0">
                  <a:pos x="136" y="21"/>
                </a:cxn>
                <a:cxn ang="0">
                  <a:pos x="146" y="32"/>
                </a:cxn>
                <a:cxn ang="0">
                  <a:pos x="153" y="44"/>
                </a:cxn>
                <a:cxn ang="0">
                  <a:pos x="155" y="50"/>
                </a:cxn>
                <a:cxn ang="0">
                  <a:pos x="157" y="57"/>
                </a:cxn>
                <a:cxn ang="0">
                  <a:pos x="157" y="65"/>
                </a:cxn>
                <a:cxn ang="0">
                  <a:pos x="157" y="73"/>
                </a:cxn>
                <a:cxn ang="0">
                  <a:pos x="151" y="88"/>
                </a:cxn>
                <a:cxn ang="0">
                  <a:pos x="142" y="109"/>
                </a:cxn>
                <a:cxn ang="0">
                  <a:pos x="126" y="132"/>
                </a:cxn>
                <a:cxn ang="0">
                  <a:pos x="103" y="159"/>
                </a:cxn>
                <a:cxn ang="0">
                  <a:pos x="105" y="151"/>
                </a:cxn>
                <a:cxn ang="0">
                  <a:pos x="105" y="144"/>
                </a:cxn>
                <a:cxn ang="0">
                  <a:pos x="103" y="138"/>
                </a:cxn>
                <a:cxn ang="0">
                  <a:pos x="99" y="132"/>
                </a:cxn>
                <a:cxn ang="0">
                  <a:pos x="94" y="128"/>
                </a:cxn>
                <a:cxn ang="0">
                  <a:pos x="88" y="126"/>
                </a:cxn>
                <a:cxn ang="0">
                  <a:pos x="80" y="128"/>
                </a:cxn>
                <a:cxn ang="0">
                  <a:pos x="74" y="132"/>
                </a:cxn>
                <a:cxn ang="0">
                  <a:pos x="78" y="125"/>
                </a:cxn>
                <a:cxn ang="0">
                  <a:pos x="80" y="119"/>
                </a:cxn>
                <a:cxn ang="0">
                  <a:pos x="78" y="113"/>
                </a:cxn>
                <a:cxn ang="0">
                  <a:pos x="74" y="107"/>
                </a:cxn>
                <a:cxn ang="0">
                  <a:pos x="69" y="105"/>
                </a:cxn>
                <a:cxn ang="0">
                  <a:pos x="63" y="103"/>
                </a:cxn>
                <a:cxn ang="0">
                  <a:pos x="57" y="105"/>
                </a:cxn>
                <a:cxn ang="0">
                  <a:pos x="51" y="109"/>
                </a:cxn>
              </a:cxnLst>
              <a:rect l="0" t="0" r="r" b="b"/>
              <a:pathLst>
                <a:path w="157" h="159">
                  <a:moveTo>
                    <a:pt x="51" y="109"/>
                  </a:moveTo>
                  <a:lnTo>
                    <a:pt x="55" y="103"/>
                  </a:lnTo>
                  <a:lnTo>
                    <a:pt x="57" y="96"/>
                  </a:lnTo>
                  <a:lnTo>
                    <a:pt x="55" y="90"/>
                  </a:lnTo>
                  <a:lnTo>
                    <a:pt x="51" y="86"/>
                  </a:lnTo>
                  <a:lnTo>
                    <a:pt x="46" y="82"/>
                  </a:lnTo>
                  <a:lnTo>
                    <a:pt x="40" y="80"/>
                  </a:lnTo>
                  <a:lnTo>
                    <a:pt x="32" y="82"/>
                  </a:lnTo>
                  <a:lnTo>
                    <a:pt x="27" y="86"/>
                  </a:lnTo>
                  <a:lnTo>
                    <a:pt x="30" y="80"/>
                  </a:lnTo>
                  <a:lnTo>
                    <a:pt x="30" y="73"/>
                  </a:lnTo>
                  <a:lnTo>
                    <a:pt x="28" y="67"/>
                  </a:lnTo>
                  <a:lnTo>
                    <a:pt x="25" y="61"/>
                  </a:lnTo>
                  <a:lnTo>
                    <a:pt x="19" y="57"/>
                  </a:lnTo>
                  <a:lnTo>
                    <a:pt x="11" y="55"/>
                  </a:lnTo>
                  <a:lnTo>
                    <a:pt x="5" y="57"/>
                  </a:lnTo>
                  <a:lnTo>
                    <a:pt x="0" y="61"/>
                  </a:lnTo>
                  <a:lnTo>
                    <a:pt x="27" y="36"/>
                  </a:lnTo>
                  <a:lnTo>
                    <a:pt x="50" y="17"/>
                  </a:lnTo>
                  <a:lnTo>
                    <a:pt x="61" y="11"/>
                  </a:lnTo>
                  <a:lnTo>
                    <a:pt x="71" y="6"/>
                  </a:lnTo>
                  <a:lnTo>
                    <a:pt x="80" y="4"/>
                  </a:lnTo>
                  <a:lnTo>
                    <a:pt x="88" y="2"/>
                  </a:lnTo>
                  <a:lnTo>
                    <a:pt x="96" y="0"/>
                  </a:lnTo>
                  <a:lnTo>
                    <a:pt x="103" y="0"/>
                  </a:lnTo>
                  <a:lnTo>
                    <a:pt x="109" y="2"/>
                  </a:lnTo>
                  <a:lnTo>
                    <a:pt x="117" y="4"/>
                  </a:lnTo>
                  <a:lnTo>
                    <a:pt x="126" y="11"/>
                  </a:lnTo>
                  <a:lnTo>
                    <a:pt x="136" y="21"/>
                  </a:lnTo>
                  <a:lnTo>
                    <a:pt x="146" y="32"/>
                  </a:lnTo>
                  <a:lnTo>
                    <a:pt x="153" y="44"/>
                  </a:lnTo>
                  <a:lnTo>
                    <a:pt x="155" y="50"/>
                  </a:lnTo>
                  <a:lnTo>
                    <a:pt x="157" y="57"/>
                  </a:lnTo>
                  <a:lnTo>
                    <a:pt x="157" y="65"/>
                  </a:lnTo>
                  <a:lnTo>
                    <a:pt x="157" y="73"/>
                  </a:lnTo>
                  <a:lnTo>
                    <a:pt x="151" y="88"/>
                  </a:lnTo>
                  <a:lnTo>
                    <a:pt x="142" y="109"/>
                  </a:lnTo>
                  <a:lnTo>
                    <a:pt x="126" y="132"/>
                  </a:lnTo>
                  <a:lnTo>
                    <a:pt x="103" y="159"/>
                  </a:lnTo>
                  <a:lnTo>
                    <a:pt x="105" y="151"/>
                  </a:lnTo>
                  <a:lnTo>
                    <a:pt x="105" y="144"/>
                  </a:lnTo>
                  <a:lnTo>
                    <a:pt x="103" y="138"/>
                  </a:lnTo>
                  <a:lnTo>
                    <a:pt x="99" y="132"/>
                  </a:lnTo>
                  <a:lnTo>
                    <a:pt x="94" y="128"/>
                  </a:lnTo>
                  <a:lnTo>
                    <a:pt x="88" y="126"/>
                  </a:lnTo>
                  <a:lnTo>
                    <a:pt x="80" y="128"/>
                  </a:lnTo>
                  <a:lnTo>
                    <a:pt x="74" y="132"/>
                  </a:lnTo>
                  <a:lnTo>
                    <a:pt x="78" y="125"/>
                  </a:lnTo>
                  <a:lnTo>
                    <a:pt x="80" y="119"/>
                  </a:lnTo>
                  <a:lnTo>
                    <a:pt x="78" y="113"/>
                  </a:lnTo>
                  <a:lnTo>
                    <a:pt x="74" y="107"/>
                  </a:lnTo>
                  <a:lnTo>
                    <a:pt x="69" y="105"/>
                  </a:lnTo>
                  <a:lnTo>
                    <a:pt x="63" y="103"/>
                  </a:lnTo>
                  <a:lnTo>
                    <a:pt x="57" y="105"/>
                  </a:lnTo>
                  <a:lnTo>
                    <a:pt x="51" y="109"/>
                  </a:lnTo>
                </a:path>
              </a:pathLst>
            </a:custGeom>
            <a:noFill/>
            <a:ln w="9525">
              <a:solidFill>
                <a:srgbClr val="DD137B"/>
              </a:solidFill>
              <a:prstDash val="solid"/>
              <a:round/>
              <a:headEnd/>
              <a:tailEnd/>
            </a:ln>
          </p:spPr>
          <p:txBody>
            <a:bodyPr/>
            <a:lstStyle/>
            <a:p>
              <a:endParaRPr lang="pt-BR"/>
            </a:p>
          </p:txBody>
        </p:sp>
        <p:sp>
          <p:nvSpPr>
            <p:cNvPr id="400863" name="Freeform 1503"/>
            <p:cNvSpPr>
              <a:spLocks/>
            </p:cNvSpPr>
            <p:nvPr/>
          </p:nvSpPr>
          <p:spPr bwMode="auto">
            <a:xfrm>
              <a:off x="990" y="2190"/>
              <a:ext cx="87" cy="64"/>
            </a:xfrm>
            <a:custGeom>
              <a:avLst/>
              <a:gdLst/>
              <a:ahLst/>
              <a:cxnLst>
                <a:cxn ang="0">
                  <a:pos x="18" y="107"/>
                </a:cxn>
                <a:cxn ang="0">
                  <a:pos x="19" y="94"/>
                </a:cxn>
                <a:cxn ang="0">
                  <a:pos x="23" y="82"/>
                </a:cxn>
                <a:cxn ang="0">
                  <a:pos x="27" y="74"/>
                </a:cxn>
                <a:cxn ang="0">
                  <a:pos x="35" y="69"/>
                </a:cxn>
                <a:cxn ang="0">
                  <a:pos x="43" y="63"/>
                </a:cxn>
                <a:cxn ang="0">
                  <a:pos x="52" y="59"/>
                </a:cxn>
                <a:cxn ang="0">
                  <a:pos x="64" y="57"/>
                </a:cxn>
                <a:cxn ang="0">
                  <a:pos x="75" y="53"/>
                </a:cxn>
                <a:cxn ang="0">
                  <a:pos x="98" y="47"/>
                </a:cxn>
                <a:cxn ang="0">
                  <a:pos x="121" y="40"/>
                </a:cxn>
                <a:cxn ang="0">
                  <a:pos x="131" y="34"/>
                </a:cxn>
                <a:cxn ang="0">
                  <a:pos x="138" y="24"/>
                </a:cxn>
                <a:cxn ang="0">
                  <a:pos x="144" y="13"/>
                </a:cxn>
                <a:cxn ang="0">
                  <a:pos x="146" y="0"/>
                </a:cxn>
                <a:cxn ang="0">
                  <a:pos x="129" y="0"/>
                </a:cxn>
                <a:cxn ang="0">
                  <a:pos x="127" y="9"/>
                </a:cxn>
                <a:cxn ang="0">
                  <a:pos x="123" y="15"/>
                </a:cxn>
                <a:cxn ang="0">
                  <a:pos x="119" y="21"/>
                </a:cxn>
                <a:cxn ang="0">
                  <a:pos x="114" y="24"/>
                </a:cxn>
                <a:cxn ang="0">
                  <a:pos x="94" y="32"/>
                </a:cxn>
                <a:cxn ang="0">
                  <a:pos x="71" y="36"/>
                </a:cxn>
                <a:cxn ang="0">
                  <a:pos x="60" y="40"/>
                </a:cxn>
                <a:cxn ang="0">
                  <a:pos x="46" y="44"/>
                </a:cxn>
                <a:cxn ang="0">
                  <a:pos x="35" y="47"/>
                </a:cxn>
                <a:cxn ang="0">
                  <a:pos x="23" y="55"/>
                </a:cxn>
                <a:cxn ang="0">
                  <a:pos x="14" y="63"/>
                </a:cxn>
                <a:cxn ang="0">
                  <a:pos x="8" y="76"/>
                </a:cxn>
                <a:cxn ang="0">
                  <a:pos x="2" y="90"/>
                </a:cxn>
                <a:cxn ang="0">
                  <a:pos x="0" y="107"/>
                </a:cxn>
                <a:cxn ang="0">
                  <a:pos x="18" y="107"/>
                </a:cxn>
              </a:cxnLst>
              <a:rect l="0" t="0" r="r" b="b"/>
              <a:pathLst>
                <a:path w="146" h="107">
                  <a:moveTo>
                    <a:pt x="18" y="107"/>
                  </a:moveTo>
                  <a:lnTo>
                    <a:pt x="19" y="94"/>
                  </a:lnTo>
                  <a:lnTo>
                    <a:pt x="23" y="82"/>
                  </a:lnTo>
                  <a:lnTo>
                    <a:pt x="27" y="74"/>
                  </a:lnTo>
                  <a:lnTo>
                    <a:pt x="35" y="69"/>
                  </a:lnTo>
                  <a:lnTo>
                    <a:pt x="43" y="63"/>
                  </a:lnTo>
                  <a:lnTo>
                    <a:pt x="52" y="59"/>
                  </a:lnTo>
                  <a:lnTo>
                    <a:pt x="64" y="57"/>
                  </a:lnTo>
                  <a:lnTo>
                    <a:pt x="75" y="53"/>
                  </a:lnTo>
                  <a:lnTo>
                    <a:pt x="98" y="47"/>
                  </a:lnTo>
                  <a:lnTo>
                    <a:pt x="121" y="40"/>
                  </a:lnTo>
                  <a:lnTo>
                    <a:pt x="131" y="34"/>
                  </a:lnTo>
                  <a:lnTo>
                    <a:pt x="138" y="24"/>
                  </a:lnTo>
                  <a:lnTo>
                    <a:pt x="144" y="13"/>
                  </a:lnTo>
                  <a:lnTo>
                    <a:pt x="146" y="0"/>
                  </a:lnTo>
                  <a:lnTo>
                    <a:pt x="129" y="0"/>
                  </a:lnTo>
                  <a:lnTo>
                    <a:pt x="127" y="9"/>
                  </a:lnTo>
                  <a:lnTo>
                    <a:pt x="123" y="15"/>
                  </a:lnTo>
                  <a:lnTo>
                    <a:pt x="119" y="21"/>
                  </a:lnTo>
                  <a:lnTo>
                    <a:pt x="114" y="24"/>
                  </a:lnTo>
                  <a:lnTo>
                    <a:pt x="94" y="32"/>
                  </a:lnTo>
                  <a:lnTo>
                    <a:pt x="71" y="36"/>
                  </a:lnTo>
                  <a:lnTo>
                    <a:pt x="60" y="40"/>
                  </a:lnTo>
                  <a:lnTo>
                    <a:pt x="46" y="44"/>
                  </a:lnTo>
                  <a:lnTo>
                    <a:pt x="35" y="47"/>
                  </a:lnTo>
                  <a:lnTo>
                    <a:pt x="23" y="55"/>
                  </a:lnTo>
                  <a:lnTo>
                    <a:pt x="14" y="63"/>
                  </a:lnTo>
                  <a:lnTo>
                    <a:pt x="8" y="76"/>
                  </a:lnTo>
                  <a:lnTo>
                    <a:pt x="2" y="90"/>
                  </a:lnTo>
                  <a:lnTo>
                    <a:pt x="0" y="107"/>
                  </a:lnTo>
                  <a:lnTo>
                    <a:pt x="18" y="107"/>
                  </a:lnTo>
                  <a:close/>
                </a:path>
              </a:pathLst>
            </a:custGeom>
            <a:solidFill>
              <a:srgbClr val="FFF500"/>
            </a:solidFill>
            <a:ln w="9525">
              <a:noFill/>
              <a:round/>
              <a:headEnd/>
              <a:tailEnd/>
            </a:ln>
          </p:spPr>
          <p:txBody>
            <a:bodyPr/>
            <a:lstStyle/>
            <a:p>
              <a:endParaRPr lang="pt-BR"/>
            </a:p>
          </p:txBody>
        </p:sp>
        <p:sp>
          <p:nvSpPr>
            <p:cNvPr id="400864" name="Freeform 1504"/>
            <p:cNvSpPr>
              <a:spLocks/>
            </p:cNvSpPr>
            <p:nvPr/>
          </p:nvSpPr>
          <p:spPr bwMode="auto">
            <a:xfrm>
              <a:off x="968" y="2249"/>
              <a:ext cx="55" cy="50"/>
            </a:xfrm>
            <a:custGeom>
              <a:avLst/>
              <a:gdLst/>
              <a:ahLst/>
              <a:cxnLst>
                <a:cxn ang="0">
                  <a:pos x="90" y="0"/>
                </a:cxn>
                <a:cxn ang="0">
                  <a:pos x="44" y="83"/>
                </a:cxn>
                <a:cxn ang="0">
                  <a:pos x="0" y="0"/>
                </a:cxn>
                <a:cxn ang="0">
                  <a:pos x="90" y="0"/>
                </a:cxn>
                <a:cxn ang="0">
                  <a:pos x="44" y="83"/>
                </a:cxn>
                <a:cxn ang="0">
                  <a:pos x="90" y="0"/>
                </a:cxn>
              </a:cxnLst>
              <a:rect l="0" t="0" r="r" b="b"/>
              <a:pathLst>
                <a:path w="90" h="83">
                  <a:moveTo>
                    <a:pt x="90" y="0"/>
                  </a:moveTo>
                  <a:lnTo>
                    <a:pt x="44" y="83"/>
                  </a:lnTo>
                  <a:lnTo>
                    <a:pt x="0" y="0"/>
                  </a:lnTo>
                  <a:lnTo>
                    <a:pt x="90" y="0"/>
                  </a:lnTo>
                  <a:lnTo>
                    <a:pt x="44" y="83"/>
                  </a:lnTo>
                  <a:lnTo>
                    <a:pt x="90" y="0"/>
                  </a:lnTo>
                  <a:close/>
                </a:path>
              </a:pathLst>
            </a:custGeom>
            <a:solidFill>
              <a:srgbClr val="FFF500"/>
            </a:solidFill>
            <a:ln w="9525">
              <a:noFill/>
              <a:round/>
              <a:headEnd/>
              <a:tailEnd/>
            </a:ln>
          </p:spPr>
          <p:txBody>
            <a:bodyPr/>
            <a:lstStyle/>
            <a:p>
              <a:endParaRPr lang="pt-BR"/>
            </a:p>
          </p:txBody>
        </p:sp>
        <p:sp>
          <p:nvSpPr>
            <p:cNvPr id="400865" name="Freeform 1505"/>
            <p:cNvSpPr>
              <a:spLocks/>
            </p:cNvSpPr>
            <p:nvPr/>
          </p:nvSpPr>
          <p:spPr bwMode="auto">
            <a:xfrm>
              <a:off x="1152" y="2346"/>
              <a:ext cx="92" cy="42"/>
            </a:xfrm>
            <a:custGeom>
              <a:avLst/>
              <a:gdLst/>
              <a:ahLst/>
              <a:cxnLst>
                <a:cxn ang="0">
                  <a:pos x="144" y="0"/>
                </a:cxn>
                <a:cxn ang="0">
                  <a:pos x="125" y="16"/>
                </a:cxn>
                <a:cxn ang="0">
                  <a:pos x="109" y="27"/>
                </a:cxn>
                <a:cxn ang="0">
                  <a:pos x="96" y="37"/>
                </a:cxn>
                <a:cxn ang="0">
                  <a:pos x="82" y="43"/>
                </a:cxn>
                <a:cxn ang="0">
                  <a:pos x="67" y="46"/>
                </a:cxn>
                <a:cxn ang="0">
                  <a:pos x="50" y="50"/>
                </a:cxn>
                <a:cxn ang="0">
                  <a:pos x="27" y="50"/>
                </a:cxn>
                <a:cxn ang="0">
                  <a:pos x="0" y="52"/>
                </a:cxn>
                <a:cxn ang="0">
                  <a:pos x="0" y="69"/>
                </a:cxn>
                <a:cxn ang="0">
                  <a:pos x="29" y="67"/>
                </a:cxn>
                <a:cxn ang="0">
                  <a:pos x="52" y="66"/>
                </a:cxn>
                <a:cxn ang="0">
                  <a:pos x="71" y="64"/>
                </a:cxn>
                <a:cxn ang="0">
                  <a:pos x="88" y="58"/>
                </a:cxn>
                <a:cxn ang="0">
                  <a:pos x="104" y="52"/>
                </a:cxn>
                <a:cxn ang="0">
                  <a:pos x="119" y="43"/>
                </a:cxn>
                <a:cxn ang="0">
                  <a:pos x="136" y="29"/>
                </a:cxn>
                <a:cxn ang="0">
                  <a:pos x="155" y="14"/>
                </a:cxn>
                <a:cxn ang="0">
                  <a:pos x="144" y="0"/>
                </a:cxn>
              </a:cxnLst>
              <a:rect l="0" t="0" r="r" b="b"/>
              <a:pathLst>
                <a:path w="155" h="69">
                  <a:moveTo>
                    <a:pt x="144" y="0"/>
                  </a:moveTo>
                  <a:lnTo>
                    <a:pt x="125" y="16"/>
                  </a:lnTo>
                  <a:lnTo>
                    <a:pt x="109" y="27"/>
                  </a:lnTo>
                  <a:lnTo>
                    <a:pt x="96" y="37"/>
                  </a:lnTo>
                  <a:lnTo>
                    <a:pt x="82" y="43"/>
                  </a:lnTo>
                  <a:lnTo>
                    <a:pt x="67" y="46"/>
                  </a:lnTo>
                  <a:lnTo>
                    <a:pt x="50" y="50"/>
                  </a:lnTo>
                  <a:lnTo>
                    <a:pt x="27" y="50"/>
                  </a:lnTo>
                  <a:lnTo>
                    <a:pt x="0" y="52"/>
                  </a:lnTo>
                  <a:lnTo>
                    <a:pt x="0" y="69"/>
                  </a:lnTo>
                  <a:lnTo>
                    <a:pt x="29" y="67"/>
                  </a:lnTo>
                  <a:lnTo>
                    <a:pt x="52" y="66"/>
                  </a:lnTo>
                  <a:lnTo>
                    <a:pt x="71" y="64"/>
                  </a:lnTo>
                  <a:lnTo>
                    <a:pt x="88" y="58"/>
                  </a:lnTo>
                  <a:lnTo>
                    <a:pt x="104" y="52"/>
                  </a:lnTo>
                  <a:lnTo>
                    <a:pt x="119" y="43"/>
                  </a:lnTo>
                  <a:lnTo>
                    <a:pt x="136" y="29"/>
                  </a:lnTo>
                  <a:lnTo>
                    <a:pt x="155" y="14"/>
                  </a:lnTo>
                  <a:lnTo>
                    <a:pt x="144" y="0"/>
                  </a:lnTo>
                  <a:close/>
                </a:path>
              </a:pathLst>
            </a:custGeom>
            <a:solidFill>
              <a:srgbClr val="DA251D"/>
            </a:solidFill>
            <a:ln w="9525">
              <a:noFill/>
              <a:round/>
              <a:headEnd/>
              <a:tailEnd/>
            </a:ln>
          </p:spPr>
          <p:txBody>
            <a:bodyPr/>
            <a:lstStyle/>
            <a:p>
              <a:endParaRPr lang="pt-BR"/>
            </a:p>
          </p:txBody>
        </p:sp>
        <p:sp>
          <p:nvSpPr>
            <p:cNvPr id="400866" name="Freeform 1506"/>
            <p:cNvSpPr>
              <a:spLocks/>
            </p:cNvSpPr>
            <p:nvPr/>
          </p:nvSpPr>
          <p:spPr bwMode="auto">
            <a:xfrm>
              <a:off x="1220" y="2321"/>
              <a:ext cx="55" cy="53"/>
            </a:xfrm>
            <a:custGeom>
              <a:avLst/>
              <a:gdLst/>
              <a:ahLst/>
              <a:cxnLst>
                <a:cxn ang="0">
                  <a:pos x="0" y="19"/>
                </a:cxn>
                <a:cxn ang="0">
                  <a:pos x="92" y="0"/>
                </a:cxn>
                <a:cxn ang="0">
                  <a:pos x="58" y="88"/>
                </a:cxn>
                <a:cxn ang="0">
                  <a:pos x="0" y="19"/>
                </a:cxn>
                <a:cxn ang="0">
                  <a:pos x="92" y="0"/>
                </a:cxn>
                <a:cxn ang="0">
                  <a:pos x="0" y="19"/>
                </a:cxn>
              </a:cxnLst>
              <a:rect l="0" t="0" r="r" b="b"/>
              <a:pathLst>
                <a:path w="92" h="88">
                  <a:moveTo>
                    <a:pt x="0" y="19"/>
                  </a:moveTo>
                  <a:lnTo>
                    <a:pt x="92" y="0"/>
                  </a:lnTo>
                  <a:lnTo>
                    <a:pt x="58" y="88"/>
                  </a:lnTo>
                  <a:lnTo>
                    <a:pt x="0" y="19"/>
                  </a:lnTo>
                  <a:lnTo>
                    <a:pt x="92" y="0"/>
                  </a:lnTo>
                  <a:lnTo>
                    <a:pt x="0" y="19"/>
                  </a:lnTo>
                  <a:close/>
                </a:path>
              </a:pathLst>
            </a:custGeom>
            <a:solidFill>
              <a:srgbClr val="DA251D"/>
            </a:solidFill>
            <a:ln w="9525">
              <a:noFill/>
              <a:round/>
              <a:headEnd/>
              <a:tailEnd/>
            </a:ln>
          </p:spPr>
          <p:txBody>
            <a:bodyPr/>
            <a:lstStyle/>
            <a:p>
              <a:endParaRPr lang="pt-BR"/>
            </a:p>
          </p:txBody>
        </p:sp>
        <p:sp>
          <p:nvSpPr>
            <p:cNvPr id="400867" name="Freeform 1507"/>
            <p:cNvSpPr>
              <a:spLocks/>
            </p:cNvSpPr>
            <p:nvPr/>
          </p:nvSpPr>
          <p:spPr bwMode="auto">
            <a:xfrm>
              <a:off x="1136" y="2447"/>
              <a:ext cx="33" cy="22"/>
            </a:xfrm>
            <a:custGeom>
              <a:avLst/>
              <a:gdLst/>
              <a:ahLst/>
              <a:cxnLst>
                <a:cxn ang="0">
                  <a:pos x="54" y="25"/>
                </a:cxn>
                <a:cxn ang="0">
                  <a:pos x="10" y="0"/>
                </a:cxn>
                <a:cxn ang="0">
                  <a:pos x="0" y="16"/>
                </a:cxn>
                <a:cxn ang="0">
                  <a:pos x="44" y="39"/>
                </a:cxn>
                <a:cxn ang="0">
                  <a:pos x="54" y="25"/>
                </a:cxn>
              </a:cxnLst>
              <a:rect l="0" t="0" r="r" b="b"/>
              <a:pathLst>
                <a:path w="54" h="39">
                  <a:moveTo>
                    <a:pt x="54" y="25"/>
                  </a:moveTo>
                  <a:lnTo>
                    <a:pt x="10" y="0"/>
                  </a:lnTo>
                  <a:lnTo>
                    <a:pt x="0" y="16"/>
                  </a:lnTo>
                  <a:lnTo>
                    <a:pt x="44" y="39"/>
                  </a:lnTo>
                  <a:lnTo>
                    <a:pt x="54" y="25"/>
                  </a:lnTo>
                  <a:close/>
                </a:path>
              </a:pathLst>
            </a:custGeom>
            <a:solidFill>
              <a:srgbClr val="DA251D"/>
            </a:solidFill>
            <a:ln w="9525">
              <a:noFill/>
              <a:round/>
              <a:headEnd/>
              <a:tailEnd/>
            </a:ln>
          </p:spPr>
          <p:txBody>
            <a:bodyPr/>
            <a:lstStyle/>
            <a:p>
              <a:endParaRPr lang="pt-BR"/>
            </a:p>
          </p:txBody>
        </p:sp>
        <p:sp>
          <p:nvSpPr>
            <p:cNvPr id="400868" name="Freeform 1508"/>
            <p:cNvSpPr>
              <a:spLocks/>
            </p:cNvSpPr>
            <p:nvPr/>
          </p:nvSpPr>
          <p:spPr bwMode="auto">
            <a:xfrm>
              <a:off x="1149" y="2440"/>
              <a:ext cx="55" cy="47"/>
            </a:xfrm>
            <a:custGeom>
              <a:avLst/>
              <a:gdLst/>
              <a:ahLst/>
              <a:cxnLst>
                <a:cxn ang="0">
                  <a:pos x="44" y="0"/>
                </a:cxn>
                <a:cxn ang="0">
                  <a:pos x="92" y="80"/>
                </a:cxn>
                <a:cxn ang="0">
                  <a:pos x="0" y="78"/>
                </a:cxn>
                <a:cxn ang="0">
                  <a:pos x="44" y="0"/>
                </a:cxn>
                <a:cxn ang="0">
                  <a:pos x="92" y="80"/>
                </a:cxn>
                <a:cxn ang="0">
                  <a:pos x="44" y="0"/>
                </a:cxn>
              </a:cxnLst>
              <a:rect l="0" t="0" r="r" b="b"/>
              <a:pathLst>
                <a:path w="92" h="80">
                  <a:moveTo>
                    <a:pt x="44" y="0"/>
                  </a:moveTo>
                  <a:lnTo>
                    <a:pt x="92" y="80"/>
                  </a:lnTo>
                  <a:lnTo>
                    <a:pt x="0" y="78"/>
                  </a:lnTo>
                  <a:lnTo>
                    <a:pt x="44" y="0"/>
                  </a:lnTo>
                  <a:lnTo>
                    <a:pt x="92" y="80"/>
                  </a:lnTo>
                  <a:lnTo>
                    <a:pt x="44" y="0"/>
                  </a:lnTo>
                  <a:close/>
                </a:path>
              </a:pathLst>
            </a:custGeom>
            <a:solidFill>
              <a:srgbClr val="DA251D"/>
            </a:solidFill>
            <a:ln w="9525">
              <a:noFill/>
              <a:round/>
              <a:headEnd/>
              <a:tailEnd/>
            </a:ln>
          </p:spPr>
          <p:txBody>
            <a:bodyPr/>
            <a:lstStyle/>
            <a:p>
              <a:endParaRPr lang="pt-BR"/>
            </a:p>
          </p:txBody>
        </p:sp>
        <p:sp>
          <p:nvSpPr>
            <p:cNvPr id="400869" name="Freeform 1509"/>
            <p:cNvSpPr>
              <a:spLocks/>
            </p:cNvSpPr>
            <p:nvPr/>
          </p:nvSpPr>
          <p:spPr bwMode="auto">
            <a:xfrm>
              <a:off x="1064" y="2486"/>
              <a:ext cx="93" cy="59"/>
            </a:xfrm>
            <a:custGeom>
              <a:avLst/>
              <a:gdLst/>
              <a:ahLst/>
              <a:cxnLst>
                <a:cxn ang="0">
                  <a:pos x="154" y="83"/>
                </a:cxn>
                <a:cxn ang="0">
                  <a:pos x="8" y="0"/>
                </a:cxn>
                <a:cxn ang="0">
                  <a:pos x="0" y="16"/>
                </a:cxn>
                <a:cxn ang="0">
                  <a:pos x="144" y="98"/>
                </a:cxn>
                <a:cxn ang="0">
                  <a:pos x="154" y="83"/>
                </a:cxn>
              </a:cxnLst>
              <a:rect l="0" t="0" r="r" b="b"/>
              <a:pathLst>
                <a:path w="154" h="98">
                  <a:moveTo>
                    <a:pt x="154" y="83"/>
                  </a:moveTo>
                  <a:lnTo>
                    <a:pt x="8" y="0"/>
                  </a:lnTo>
                  <a:lnTo>
                    <a:pt x="0" y="16"/>
                  </a:lnTo>
                  <a:lnTo>
                    <a:pt x="144" y="98"/>
                  </a:lnTo>
                  <a:lnTo>
                    <a:pt x="154" y="83"/>
                  </a:lnTo>
                  <a:close/>
                </a:path>
              </a:pathLst>
            </a:custGeom>
            <a:solidFill>
              <a:srgbClr val="DA251D"/>
            </a:solidFill>
            <a:ln w="9525">
              <a:noFill/>
              <a:round/>
              <a:headEnd/>
              <a:tailEnd/>
            </a:ln>
          </p:spPr>
          <p:txBody>
            <a:bodyPr/>
            <a:lstStyle/>
            <a:p>
              <a:endParaRPr lang="pt-BR"/>
            </a:p>
          </p:txBody>
        </p:sp>
        <p:sp>
          <p:nvSpPr>
            <p:cNvPr id="400870" name="Freeform 1510"/>
            <p:cNvSpPr>
              <a:spLocks/>
            </p:cNvSpPr>
            <p:nvPr/>
          </p:nvSpPr>
          <p:spPr bwMode="auto">
            <a:xfrm>
              <a:off x="1136" y="2514"/>
              <a:ext cx="56" cy="48"/>
            </a:xfrm>
            <a:custGeom>
              <a:avLst/>
              <a:gdLst/>
              <a:ahLst/>
              <a:cxnLst>
                <a:cxn ang="0">
                  <a:pos x="44" y="0"/>
                </a:cxn>
                <a:cxn ang="0">
                  <a:pos x="92" y="79"/>
                </a:cxn>
                <a:cxn ang="0">
                  <a:pos x="0" y="77"/>
                </a:cxn>
                <a:cxn ang="0">
                  <a:pos x="44" y="0"/>
                </a:cxn>
                <a:cxn ang="0">
                  <a:pos x="92" y="79"/>
                </a:cxn>
                <a:cxn ang="0">
                  <a:pos x="44" y="0"/>
                </a:cxn>
              </a:cxnLst>
              <a:rect l="0" t="0" r="r" b="b"/>
              <a:pathLst>
                <a:path w="92" h="79">
                  <a:moveTo>
                    <a:pt x="44" y="0"/>
                  </a:moveTo>
                  <a:lnTo>
                    <a:pt x="92" y="79"/>
                  </a:lnTo>
                  <a:lnTo>
                    <a:pt x="0" y="77"/>
                  </a:lnTo>
                  <a:lnTo>
                    <a:pt x="44" y="0"/>
                  </a:lnTo>
                  <a:lnTo>
                    <a:pt x="92" y="79"/>
                  </a:lnTo>
                  <a:lnTo>
                    <a:pt x="44" y="0"/>
                  </a:lnTo>
                  <a:close/>
                </a:path>
              </a:pathLst>
            </a:custGeom>
            <a:solidFill>
              <a:srgbClr val="DA251D"/>
            </a:solidFill>
            <a:ln w="9525">
              <a:noFill/>
              <a:round/>
              <a:headEnd/>
              <a:tailEnd/>
            </a:ln>
          </p:spPr>
          <p:txBody>
            <a:bodyPr/>
            <a:lstStyle/>
            <a:p>
              <a:endParaRPr lang="pt-BR"/>
            </a:p>
          </p:txBody>
        </p:sp>
        <p:sp>
          <p:nvSpPr>
            <p:cNvPr id="400871" name="Freeform 1511"/>
            <p:cNvSpPr>
              <a:spLocks/>
            </p:cNvSpPr>
            <p:nvPr/>
          </p:nvSpPr>
          <p:spPr bwMode="auto">
            <a:xfrm>
              <a:off x="977" y="2410"/>
              <a:ext cx="28" cy="38"/>
            </a:xfrm>
            <a:custGeom>
              <a:avLst/>
              <a:gdLst/>
              <a:ahLst/>
              <a:cxnLst>
                <a:cxn ang="0">
                  <a:pos x="48" y="44"/>
                </a:cxn>
                <a:cxn ang="0">
                  <a:pos x="10" y="65"/>
                </a:cxn>
                <a:cxn ang="0">
                  <a:pos x="0" y="21"/>
                </a:cxn>
                <a:cxn ang="0">
                  <a:pos x="39" y="0"/>
                </a:cxn>
                <a:cxn ang="0">
                  <a:pos x="48" y="44"/>
                </a:cxn>
              </a:cxnLst>
              <a:rect l="0" t="0" r="r" b="b"/>
              <a:pathLst>
                <a:path w="48" h="65">
                  <a:moveTo>
                    <a:pt x="48" y="44"/>
                  </a:moveTo>
                  <a:lnTo>
                    <a:pt x="10" y="65"/>
                  </a:lnTo>
                  <a:lnTo>
                    <a:pt x="0" y="21"/>
                  </a:lnTo>
                  <a:lnTo>
                    <a:pt x="39" y="0"/>
                  </a:lnTo>
                  <a:lnTo>
                    <a:pt x="48" y="44"/>
                  </a:lnTo>
                  <a:close/>
                </a:path>
              </a:pathLst>
            </a:custGeom>
            <a:solidFill>
              <a:srgbClr val="84C326"/>
            </a:solidFill>
            <a:ln w="9525">
              <a:noFill/>
              <a:round/>
              <a:headEnd/>
              <a:tailEnd/>
            </a:ln>
          </p:spPr>
          <p:txBody>
            <a:bodyPr/>
            <a:lstStyle/>
            <a:p>
              <a:endParaRPr lang="pt-BR"/>
            </a:p>
          </p:txBody>
        </p:sp>
        <p:sp>
          <p:nvSpPr>
            <p:cNvPr id="400872" name="Freeform 1512"/>
            <p:cNvSpPr>
              <a:spLocks/>
            </p:cNvSpPr>
            <p:nvPr/>
          </p:nvSpPr>
          <p:spPr bwMode="auto">
            <a:xfrm>
              <a:off x="1026" y="2430"/>
              <a:ext cx="27" cy="39"/>
            </a:xfrm>
            <a:custGeom>
              <a:avLst/>
              <a:gdLst/>
              <a:ahLst/>
              <a:cxnLst>
                <a:cxn ang="0">
                  <a:pos x="46" y="45"/>
                </a:cxn>
                <a:cxn ang="0">
                  <a:pos x="7" y="66"/>
                </a:cxn>
                <a:cxn ang="0">
                  <a:pos x="0" y="37"/>
                </a:cxn>
                <a:cxn ang="0">
                  <a:pos x="13" y="29"/>
                </a:cxn>
                <a:cxn ang="0">
                  <a:pos x="9" y="16"/>
                </a:cxn>
                <a:cxn ang="0">
                  <a:pos x="36" y="0"/>
                </a:cxn>
                <a:cxn ang="0">
                  <a:pos x="46" y="45"/>
                </a:cxn>
              </a:cxnLst>
              <a:rect l="0" t="0" r="r" b="b"/>
              <a:pathLst>
                <a:path w="46" h="66">
                  <a:moveTo>
                    <a:pt x="46" y="45"/>
                  </a:moveTo>
                  <a:lnTo>
                    <a:pt x="7" y="66"/>
                  </a:lnTo>
                  <a:lnTo>
                    <a:pt x="0" y="37"/>
                  </a:lnTo>
                  <a:lnTo>
                    <a:pt x="13" y="29"/>
                  </a:lnTo>
                  <a:lnTo>
                    <a:pt x="9" y="16"/>
                  </a:lnTo>
                  <a:lnTo>
                    <a:pt x="36" y="0"/>
                  </a:lnTo>
                  <a:lnTo>
                    <a:pt x="46" y="45"/>
                  </a:lnTo>
                  <a:close/>
                </a:path>
              </a:pathLst>
            </a:custGeom>
            <a:solidFill>
              <a:srgbClr val="84C326"/>
            </a:solidFill>
            <a:ln w="9525">
              <a:noFill/>
              <a:round/>
              <a:headEnd/>
              <a:tailEnd/>
            </a:ln>
          </p:spPr>
          <p:txBody>
            <a:bodyPr/>
            <a:lstStyle/>
            <a:p>
              <a:endParaRPr lang="pt-BR"/>
            </a:p>
          </p:txBody>
        </p:sp>
        <p:sp>
          <p:nvSpPr>
            <p:cNvPr id="400873" name="Freeform 1513"/>
            <p:cNvSpPr>
              <a:spLocks/>
            </p:cNvSpPr>
            <p:nvPr/>
          </p:nvSpPr>
          <p:spPr bwMode="auto">
            <a:xfrm>
              <a:off x="1001" y="2420"/>
              <a:ext cx="28" cy="38"/>
            </a:xfrm>
            <a:custGeom>
              <a:avLst/>
              <a:gdLst/>
              <a:ahLst/>
              <a:cxnLst>
                <a:cxn ang="0">
                  <a:pos x="47" y="44"/>
                </a:cxn>
                <a:cxn ang="0">
                  <a:pos x="8" y="65"/>
                </a:cxn>
                <a:cxn ang="0">
                  <a:pos x="0" y="37"/>
                </a:cxn>
                <a:cxn ang="0">
                  <a:pos x="14" y="29"/>
                </a:cxn>
                <a:cxn ang="0">
                  <a:pos x="10" y="15"/>
                </a:cxn>
                <a:cxn ang="0">
                  <a:pos x="37" y="0"/>
                </a:cxn>
                <a:cxn ang="0">
                  <a:pos x="47" y="44"/>
                </a:cxn>
              </a:cxnLst>
              <a:rect l="0" t="0" r="r" b="b"/>
              <a:pathLst>
                <a:path w="47" h="65">
                  <a:moveTo>
                    <a:pt x="47" y="44"/>
                  </a:moveTo>
                  <a:lnTo>
                    <a:pt x="8" y="65"/>
                  </a:lnTo>
                  <a:lnTo>
                    <a:pt x="0" y="37"/>
                  </a:lnTo>
                  <a:lnTo>
                    <a:pt x="14" y="29"/>
                  </a:lnTo>
                  <a:lnTo>
                    <a:pt x="10" y="15"/>
                  </a:lnTo>
                  <a:lnTo>
                    <a:pt x="37" y="0"/>
                  </a:lnTo>
                  <a:lnTo>
                    <a:pt x="47" y="44"/>
                  </a:lnTo>
                  <a:close/>
                </a:path>
              </a:pathLst>
            </a:custGeom>
            <a:solidFill>
              <a:srgbClr val="84C326"/>
            </a:solidFill>
            <a:ln w="9525">
              <a:noFill/>
              <a:round/>
              <a:headEnd/>
              <a:tailEnd/>
            </a:ln>
          </p:spPr>
          <p:txBody>
            <a:bodyPr/>
            <a:lstStyle/>
            <a:p>
              <a:endParaRPr lang="pt-BR"/>
            </a:p>
          </p:txBody>
        </p:sp>
        <p:sp>
          <p:nvSpPr>
            <p:cNvPr id="400874" name="Freeform 1514"/>
            <p:cNvSpPr>
              <a:spLocks/>
            </p:cNvSpPr>
            <p:nvPr/>
          </p:nvSpPr>
          <p:spPr bwMode="auto">
            <a:xfrm>
              <a:off x="951" y="2402"/>
              <a:ext cx="27" cy="35"/>
            </a:xfrm>
            <a:custGeom>
              <a:avLst/>
              <a:gdLst/>
              <a:ahLst/>
              <a:cxnLst>
                <a:cxn ang="0">
                  <a:pos x="10" y="58"/>
                </a:cxn>
                <a:cxn ang="0">
                  <a:pos x="0" y="16"/>
                </a:cxn>
                <a:cxn ang="0">
                  <a:pos x="25" y="0"/>
                </a:cxn>
                <a:cxn ang="0">
                  <a:pos x="29" y="16"/>
                </a:cxn>
                <a:cxn ang="0">
                  <a:pos x="42" y="8"/>
                </a:cxn>
                <a:cxn ang="0">
                  <a:pos x="44" y="23"/>
                </a:cxn>
                <a:cxn ang="0">
                  <a:pos x="33" y="29"/>
                </a:cxn>
                <a:cxn ang="0">
                  <a:pos x="35" y="44"/>
                </a:cxn>
                <a:cxn ang="0">
                  <a:pos x="10" y="58"/>
                </a:cxn>
              </a:cxnLst>
              <a:rect l="0" t="0" r="r" b="b"/>
              <a:pathLst>
                <a:path w="44" h="58">
                  <a:moveTo>
                    <a:pt x="10" y="58"/>
                  </a:moveTo>
                  <a:lnTo>
                    <a:pt x="0" y="16"/>
                  </a:lnTo>
                  <a:lnTo>
                    <a:pt x="25" y="0"/>
                  </a:lnTo>
                  <a:lnTo>
                    <a:pt x="29" y="16"/>
                  </a:lnTo>
                  <a:lnTo>
                    <a:pt x="42" y="8"/>
                  </a:lnTo>
                  <a:lnTo>
                    <a:pt x="44" y="23"/>
                  </a:lnTo>
                  <a:lnTo>
                    <a:pt x="33" y="29"/>
                  </a:lnTo>
                  <a:lnTo>
                    <a:pt x="35" y="44"/>
                  </a:lnTo>
                  <a:lnTo>
                    <a:pt x="10" y="58"/>
                  </a:lnTo>
                  <a:close/>
                </a:path>
              </a:pathLst>
            </a:custGeom>
            <a:solidFill>
              <a:srgbClr val="84C326"/>
            </a:solidFill>
            <a:ln w="9525">
              <a:noFill/>
              <a:round/>
              <a:headEnd/>
              <a:tailEnd/>
            </a:ln>
          </p:spPr>
          <p:txBody>
            <a:bodyPr/>
            <a:lstStyle/>
            <a:p>
              <a:endParaRPr lang="pt-BR"/>
            </a:p>
          </p:txBody>
        </p:sp>
        <p:sp>
          <p:nvSpPr>
            <p:cNvPr id="400875" name="Freeform 1515"/>
            <p:cNvSpPr>
              <a:spLocks/>
            </p:cNvSpPr>
            <p:nvPr/>
          </p:nvSpPr>
          <p:spPr bwMode="auto">
            <a:xfrm>
              <a:off x="900" y="2274"/>
              <a:ext cx="33" cy="27"/>
            </a:xfrm>
            <a:custGeom>
              <a:avLst/>
              <a:gdLst/>
              <a:ahLst/>
              <a:cxnLst>
                <a:cxn ang="0">
                  <a:pos x="44" y="45"/>
                </a:cxn>
                <a:cxn ang="0">
                  <a:pos x="0" y="45"/>
                </a:cxn>
                <a:cxn ang="0">
                  <a:pos x="11" y="2"/>
                </a:cxn>
                <a:cxn ang="0">
                  <a:pos x="55" y="0"/>
                </a:cxn>
                <a:cxn ang="0">
                  <a:pos x="44" y="45"/>
                </a:cxn>
              </a:cxnLst>
              <a:rect l="0" t="0" r="r" b="b"/>
              <a:pathLst>
                <a:path w="55" h="45">
                  <a:moveTo>
                    <a:pt x="44" y="45"/>
                  </a:moveTo>
                  <a:lnTo>
                    <a:pt x="0" y="45"/>
                  </a:lnTo>
                  <a:lnTo>
                    <a:pt x="11" y="2"/>
                  </a:lnTo>
                  <a:lnTo>
                    <a:pt x="55" y="0"/>
                  </a:lnTo>
                  <a:lnTo>
                    <a:pt x="44" y="45"/>
                  </a:lnTo>
                  <a:close/>
                </a:path>
              </a:pathLst>
            </a:custGeom>
            <a:solidFill>
              <a:srgbClr val="84C326"/>
            </a:solidFill>
            <a:ln w="9525">
              <a:noFill/>
              <a:round/>
              <a:headEnd/>
              <a:tailEnd/>
            </a:ln>
          </p:spPr>
          <p:txBody>
            <a:bodyPr/>
            <a:lstStyle/>
            <a:p>
              <a:endParaRPr lang="pt-BR"/>
            </a:p>
          </p:txBody>
        </p:sp>
        <p:sp>
          <p:nvSpPr>
            <p:cNvPr id="400876" name="Freeform 1516"/>
            <p:cNvSpPr>
              <a:spLocks/>
            </p:cNvSpPr>
            <p:nvPr/>
          </p:nvSpPr>
          <p:spPr bwMode="auto">
            <a:xfrm>
              <a:off x="932" y="2316"/>
              <a:ext cx="33" cy="26"/>
            </a:xfrm>
            <a:custGeom>
              <a:avLst/>
              <a:gdLst/>
              <a:ahLst/>
              <a:cxnLst>
                <a:cxn ang="0">
                  <a:pos x="45" y="44"/>
                </a:cxn>
                <a:cxn ang="0">
                  <a:pos x="0" y="44"/>
                </a:cxn>
                <a:cxn ang="0">
                  <a:pos x="8" y="15"/>
                </a:cxn>
                <a:cxn ang="0">
                  <a:pos x="23" y="15"/>
                </a:cxn>
                <a:cxn ang="0">
                  <a:pos x="25" y="1"/>
                </a:cxn>
                <a:cxn ang="0">
                  <a:pos x="56" y="0"/>
                </a:cxn>
                <a:cxn ang="0">
                  <a:pos x="45" y="44"/>
                </a:cxn>
              </a:cxnLst>
              <a:rect l="0" t="0" r="r" b="b"/>
              <a:pathLst>
                <a:path w="56" h="44">
                  <a:moveTo>
                    <a:pt x="45" y="44"/>
                  </a:moveTo>
                  <a:lnTo>
                    <a:pt x="0" y="44"/>
                  </a:lnTo>
                  <a:lnTo>
                    <a:pt x="8" y="15"/>
                  </a:lnTo>
                  <a:lnTo>
                    <a:pt x="23" y="15"/>
                  </a:lnTo>
                  <a:lnTo>
                    <a:pt x="25" y="1"/>
                  </a:lnTo>
                  <a:lnTo>
                    <a:pt x="56" y="0"/>
                  </a:lnTo>
                  <a:lnTo>
                    <a:pt x="45" y="44"/>
                  </a:lnTo>
                  <a:close/>
                </a:path>
              </a:pathLst>
            </a:custGeom>
            <a:solidFill>
              <a:srgbClr val="84C326"/>
            </a:solidFill>
            <a:ln w="9525">
              <a:noFill/>
              <a:round/>
              <a:headEnd/>
              <a:tailEnd/>
            </a:ln>
          </p:spPr>
          <p:txBody>
            <a:bodyPr/>
            <a:lstStyle/>
            <a:p>
              <a:endParaRPr lang="pt-BR"/>
            </a:p>
          </p:txBody>
        </p:sp>
        <p:sp>
          <p:nvSpPr>
            <p:cNvPr id="400877" name="Freeform 1517"/>
            <p:cNvSpPr>
              <a:spLocks/>
            </p:cNvSpPr>
            <p:nvPr/>
          </p:nvSpPr>
          <p:spPr bwMode="auto">
            <a:xfrm>
              <a:off x="917" y="2295"/>
              <a:ext cx="32" cy="26"/>
            </a:xfrm>
            <a:custGeom>
              <a:avLst/>
              <a:gdLst/>
              <a:ahLst/>
              <a:cxnLst>
                <a:cxn ang="0">
                  <a:pos x="44" y="44"/>
                </a:cxn>
                <a:cxn ang="0">
                  <a:pos x="0" y="44"/>
                </a:cxn>
                <a:cxn ang="0">
                  <a:pos x="7" y="15"/>
                </a:cxn>
                <a:cxn ang="0">
                  <a:pos x="21" y="15"/>
                </a:cxn>
                <a:cxn ang="0">
                  <a:pos x="25" y="2"/>
                </a:cxn>
                <a:cxn ang="0">
                  <a:pos x="55" y="0"/>
                </a:cxn>
                <a:cxn ang="0">
                  <a:pos x="44" y="44"/>
                </a:cxn>
              </a:cxnLst>
              <a:rect l="0" t="0" r="r" b="b"/>
              <a:pathLst>
                <a:path w="55" h="44">
                  <a:moveTo>
                    <a:pt x="44" y="44"/>
                  </a:moveTo>
                  <a:lnTo>
                    <a:pt x="0" y="44"/>
                  </a:lnTo>
                  <a:lnTo>
                    <a:pt x="7" y="15"/>
                  </a:lnTo>
                  <a:lnTo>
                    <a:pt x="21" y="15"/>
                  </a:lnTo>
                  <a:lnTo>
                    <a:pt x="25" y="2"/>
                  </a:lnTo>
                  <a:lnTo>
                    <a:pt x="55" y="0"/>
                  </a:lnTo>
                  <a:lnTo>
                    <a:pt x="44" y="44"/>
                  </a:lnTo>
                  <a:close/>
                </a:path>
              </a:pathLst>
            </a:custGeom>
            <a:solidFill>
              <a:srgbClr val="84C326"/>
            </a:solidFill>
            <a:ln w="9525">
              <a:noFill/>
              <a:round/>
              <a:headEnd/>
              <a:tailEnd/>
            </a:ln>
          </p:spPr>
          <p:txBody>
            <a:bodyPr/>
            <a:lstStyle/>
            <a:p>
              <a:endParaRPr lang="pt-BR"/>
            </a:p>
          </p:txBody>
        </p:sp>
        <p:sp>
          <p:nvSpPr>
            <p:cNvPr id="400878" name="Freeform 1518"/>
            <p:cNvSpPr>
              <a:spLocks/>
            </p:cNvSpPr>
            <p:nvPr/>
          </p:nvSpPr>
          <p:spPr bwMode="auto">
            <a:xfrm>
              <a:off x="883" y="2254"/>
              <a:ext cx="31" cy="25"/>
            </a:xfrm>
            <a:custGeom>
              <a:avLst/>
              <a:gdLst/>
              <a:ahLst/>
              <a:cxnLst>
                <a:cxn ang="0">
                  <a:pos x="0" y="42"/>
                </a:cxn>
                <a:cxn ang="0">
                  <a:pos x="11" y="0"/>
                </a:cxn>
                <a:cxn ang="0">
                  <a:pos x="42" y="0"/>
                </a:cxn>
                <a:cxn ang="0">
                  <a:pos x="36" y="13"/>
                </a:cxn>
                <a:cxn ang="0">
                  <a:pos x="52" y="13"/>
                </a:cxn>
                <a:cxn ang="0">
                  <a:pos x="48" y="27"/>
                </a:cxn>
                <a:cxn ang="0">
                  <a:pos x="33" y="27"/>
                </a:cxn>
                <a:cxn ang="0">
                  <a:pos x="29" y="42"/>
                </a:cxn>
                <a:cxn ang="0">
                  <a:pos x="0" y="42"/>
                </a:cxn>
              </a:cxnLst>
              <a:rect l="0" t="0" r="r" b="b"/>
              <a:pathLst>
                <a:path w="52" h="42">
                  <a:moveTo>
                    <a:pt x="0" y="42"/>
                  </a:moveTo>
                  <a:lnTo>
                    <a:pt x="11" y="0"/>
                  </a:lnTo>
                  <a:lnTo>
                    <a:pt x="42" y="0"/>
                  </a:lnTo>
                  <a:lnTo>
                    <a:pt x="36" y="13"/>
                  </a:lnTo>
                  <a:lnTo>
                    <a:pt x="52" y="13"/>
                  </a:lnTo>
                  <a:lnTo>
                    <a:pt x="48" y="27"/>
                  </a:lnTo>
                  <a:lnTo>
                    <a:pt x="33" y="27"/>
                  </a:lnTo>
                  <a:lnTo>
                    <a:pt x="29" y="42"/>
                  </a:lnTo>
                  <a:lnTo>
                    <a:pt x="0" y="42"/>
                  </a:lnTo>
                  <a:close/>
                </a:path>
              </a:pathLst>
            </a:custGeom>
            <a:solidFill>
              <a:srgbClr val="84C326"/>
            </a:solidFill>
            <a:ln w="9525">
              <a:noFill/>
              <a:round/>
              <a:headEnd/>
              <a:tailEnd/>
            </a:ln>
          </p:spPr>
          <p:txBody>
            <a:bodyPr/>
            <a:lstStyle/>
            <a:p>
              <a:endParaRPr lang="pt-BR"/>
            </a:p>
          </p:txBody>
        </p:sp>
        <p:sp>
          <p:nvSpPr>
            <p:cNvPr id="400879" name="Freeform 1519"/>
            <p:cNvSpPr>
              <a:spLocks/>
            </p:cNvSpPr>
            <p:nvPr/>
          </p:nvSpPr>
          <p:spPr bwMode="auto">
            <a:xfrm>
              <a:off x="983" y="2347"/>
              <a:ext cx="27" cy="42"/>
            </a:xfrm>
            <a:custGeom>
              <a:avLst/>
              <a:gdLst/>
              <a:ahLst/>
              <a:cxnLst>
                <a:cxn ang="0">
                  <a:pos x="0" y="41"/>
                </a:cxn>
                <a:cxn ang="0">
                  <a:pos x="17" y="0"/>
                </a:cxn>
                <a:cxn ang="0">
                  <a:pos x="40" y="19"/>
                </a:cxn>
                <a:cxn ang="0">
                  <a:pos x="34" y="31"/>
                </a:cxn>
                <a:cxn ang="0">
                  <a:pos x="46" y="41"/>
                </a:cxn>
                <a:cxn ang="0">
                  <a:pos x="36" y="69"/>
                </a:cxn>
                <a:cxn ang="0">
                  <a:pos x="0" y="41"/>
                </a:cxn>
              </a:cxnLst>
              <a:rect l="0" t="0" r="r" b="b"/>
              <a:pathLst>
                <a:path w="46" h="69">
                  <a:moveTo>
                    <a:pt x="0" y="41"/>
                  </a:moveTo>
                  <a:lnTo>
                    <a:pt x="17" y="0"/>
                  </a:lnTo>
                  <a:lnTo>
                    <a:pt x="40" y="19"/>
                  </a:lnTo>
                  <a:lnTo>
                    <a:pt x="34" y="31"/>
                  </a:lnTo>
                  <a:lnTo>
                    <a:pt x="46" y="41"/>
                  </a:lnTo>
                  <a:lnTo>
                    <a:pt x="36" y="69"/>
                  </a:lnTo>
                  <a:lnTo>
                    <a:pt x="0" y="41"/>
                  </a:lnTo>
                  <a:close/>
                </a:path>
              </a:pathLst>
            </a:custGeom>
            <a:solidFill>
              <a:srgbClr val="84C326"/>
            </a:solidFill>
            <a:ln w="9525">
              <a:noFill/>
              <a:round/>
              <a:headEnd/>
              <a:tailEnd/>
            </a:ln>
          </p:spPr>
          <p:txBody>
            <a:bodyPr/>
            <a:lstStyle/>
            <a:p>
              <a:endParaRPr lang="pt-BR"/>
            </a:p>
          </p:txBody>
        </p:sp>
        <p:sp>
          <p:nvSpPr>
            <p:cNvPr id="400880" name="Freeform 1520"/>
            <p:cNvSpPr>
              <a:spLocks/>
            </p:cNvSpPr>
            <p:nvPr/>
          </p:nvSpPr>
          <p:spPr bwMode="auto">
            <a:xfrm>
              <a:off x="957" y="2355"/>
              <a:ext cx="27" cy="41"/>
            </a:xfrm>
            <a:custGeom>
              <a:avLst/>
              <a:gdLst/>
              <a:ahLst/>
              <a:cxnLst>
                <a:cxn ang="0">
                  <a:pos x="0" y="40"/>
                </a:cxn>
                <a:cxn ang="0">
                  <a:pos x="17" y="0"/>
                </a:cxn>
                <a:cxn ang="0">
                  <a:pos x="40" y="19"/>
                </a:cxn>
                <a:cxn ang="0">
                  <a:pos x="34" y="30"/>
                </a:cxn>
                <a:cxn ang="0">
                  <a:pos x="46" y="40"/>
                </a:cxn>
                <a:cxn ang="0">
                  <a:pos x="34" y="69"/>
                </a:cxn>
                <a:cxn ang="0">
                  <a:pos x="0" y="40"/>
                </a:cxn>
              </a:cxnLst>
              <a:rect l="0" t="0" r="r" b="b"/>
              <a:pathLst>
                <a:path w="46" h="69">
                  <a:moveTo>
                    <a:pt x="0" y="40"/>
                  </a:moveTo>
                  <a:lnTo>
                    <a:pt x="17" y="0"/>
                  </a:lnTo>
                  <a:lnTo>
                    <a:pt x="40" y="19"/>
                  </a:lnTo>
                  <a:lnTo>
                    <a:pt x="34" y="30"/>
                  </a:lnTo>
                  <a:lnTo>
                    <a:pt x="46" y="40"/>
                  </a:lnTo>
                  <a:lnTo>
                    <a:pt x="34" y="69"/>
                  </a:lnTo>
                  <a:lnTo>
                    <a:pt x="0" y="40"/>
                  </a:lnTo>
                  <a:close/>
                </a:path>
              </a:pathLst>
            </a:custGeom>
            <a:solidFill>
              <a:srgbClr val="84C326"/>
            </a:solidFill>
            <a:ln w="9525">
              <a:noFill/>
              <a:round/>
              <a:headEnd/>
              <a:tailEnd/>
            </a:ln>
          </p:spPr>
          <p:txBody>
            <a:bodyPr/>
            <a:lstStyle/>
            <a:p>
              <a:endParaRPr lang="pt-BR"/>
            </a:p>
          </p:txBody>
        </p:sp>
        <p:sp>
          <p:nvSpPr>
            <p:cNvPr id="400881" name="Freeform 1521"/>
            <p:cNvSpPr>
              <a:spLocks/>
            </p:cNvSpPr>
            <p:nvPr/>
          </p:nvSpPr>
          <p:spPr bwMode="auto">
            <a:xfrm>
              <a:off x="1039" y="2337"/>
              <a:ext cx="27" cy="36"/>
            </a:xfrm>
            <a:custGeom>
              <a:avLst/>
              <a:gdLst/>
              <a:ahLst/>
              <a:cxnLst>
                <a:cxn ang="0">
                  <a:pos x="34" y="59"/>
                </a:cxn>
                <a:cxn ang="0">
                  <a:pos x="0" y="33"/>
                </a:cxn>
                <a:cxn ang="0">
                  <a:pos x="11" y="4"/>
                </a:cxn>
                <a:cxn ang="0">
                  <a:pos x="23" y="13"/>
                </a:cxn>
                <a:cxn ang="0">
                  <a:pos x="27" y="0"/>
                </a:cxn>
                <a:cxn ang="0">
                  <a:pos x="40" y="10"/>
                </a:cxn>
                <a:cxn ang="0">
                  <a:pos x="34" y="23"/>
                </a:cxn>
                <a:cxn ang="0">
                  <a:pos x="46" y="31"/>
                </a:cxn>
                <a:cxn ang="0">
                  <a:pos x="34" y="59"/>
                </a:cxn>
              </a:cxnLst>
              <a:rect l="0" t="0" r="r" b="b"/>
              <a:pathLst>
                <a:path w="46" h="59">
                  <a:moveTo>
                    <a:pt x="34" y="59"/>
                  </a:moveTo>
                  <a:lnTo>
                    <a:pt x="0" y="33"/>
                  </a:lnTo>
                  <a:lnTo>
                    <a:pt x="11" y="4"/>
                  </a:lnTo>
                  <a:lnTo>
                    <a:pt x="23" y="13"/>
                  </a:lnTo>
                  <a:lnTo>
                    <a:pt x="27" y="0"/>
                  </a:lnTo>
                  <a:lnTo>
                    <a:pt x="40" y="10"/>
                  </a:lnTo>
                  <a:lnTo>
                    <a:pt x="34" y="23"/>
                  </a:lnTo>
                  <a:lnTo>
                    <a:pt x="46" y="31"/>
                  </a:lnTo>
                  <a:lnTo>
                    <a:pt x="34" y="59"/>
                  </a:lnTo>
                  <a:close/>
                </a:path>
              </a:pathLst>
            </a:custGeom>
            <a:solidFill>
              <a:srgbClr val="84C326"/>
            </a:solidFill>
            <a:ln w="9525">
              <a:noFill/>
              <a:round/>
              <a:headEnd/>
              <a:tailEnd/>
            </a:ln>
          </p:spPr>
          <p:txBody>
            <a:bodyPr/>
            <a:lstStyle/>
            <a:p>
              <a:endParaRPr lang="pt-BR"/>
            </a:p>
          </p:txBody>
        </p:sp>
        <p:sp>
          <p:nvSpPr>
            <p:cNvPr id="400882" name="Freeform 1522"/>
            <p:cNvSpPr>
              <a:spLocks/>
            </p:cNvSpPr>
            <p:nvPr/>
          </p:nvSpPr>
          <p:spPr bwMode="auto">
            <a:xfrm>
              <a:off x="1008" y="2341"/>
              <a:ext cx="31" cy="41"/>
            </a:xfrm>
            <a:custGeom>
              <a:avLst/>
              <a:gdLst/>
              <a:ahLst/>
              <a:cxnLst>
                <a:cxn ang="0">
                  <a:pos x="0" y="40"/>
                </a:cxn>
                <a:cxn ang="0">
                  <a:pos x="15" y="0"/>
                </a:cxn>
                <a:cxn ang="0">
                  <a:pos x="50" y="27"/>
                </a:cxn>
                <a:cxn ang="0">
                  <a:pos x="35" y="69"/>
                </a:cxn>
                <a:cxn ang="0">
                  <a:pos x="0" y="40"/>
                </a:cxn>
              </a:cxnLst>
              <a:rect l="0" t="0" r="r" b="b"/>
              <a:pathLst>
                <a:path w="50" h="69">
                  <a:moveTo>
                    <a:pt x="0" y="40"/>
                  </a:moveTo>
                  <a:lnTo>
                    <a:pt x="15" y="0"/>
                  </a:lnTo>
                  <a:lnTo>
                    <a:pt x="50" y="27"/>
                  </a:lnTo>
                  <a:lnTo>
                    <a:pt x="35" y="69"/>
                  </a:lnTo>
                  <a:lnTo>
                    <a:pt x="0" y="40"/>
                  </a:lnTo>
                  <a:close/>
                </a:path>
              </a:pathLst>
            </a:custGeom>
            <a:solidFill>
              <a:srgbClr val="84C326"/>
            </a:solidFill>
            <a:ln w="9525">
              <a:noFill/>
              <a:round/>
              <a:headEnd/>
              <a:tailEnd/>
            </a:ln>
          </p:spPr>
          <p:txBody>
            <a:bodyPr/>
            <a:lstStyle/>
            <a:p>
              <a:endParaRPr lang="pt-BR"/>
            </a:p>
          </p:txBody>
        </p:sp>
        <p:sp>
          <p:nvSpPr>
            <p:cNvPr id="400883" name="Freeform 1523"/>
            <p:cNvSpPr>
              <a:spLocks/>
            </p:cNvSpPr>
            <p:nvPr/>
          </p:nvSpPr>
          <p:spPr bwMode="auto">
            <a:xfrm>
              <a:off x="1326" y="2124"/>
              <a:ext cx="320" cy="323"/>
            </a:xfrm>
            <a:custGeom>
              <a:avLst/>
              <a:gdLst/>
              <a:ahLst/>
              <a:cxnLst>
                <a:cxn ang="0">
                  <a:pos x="295" y="537"/>
                </a:cxn>
                <a:cxn ang="0">
                  <a:pos x="349" y="528"/>
                </a:cxn>
                <a:cxn ang="0">
                  <a:pos x="397" y="507"/>
                </a:cxn>
                <a:cxn ang="0">
                  <a:pos x="439" y="478"/>
                </a:cxn>
                <a:cxn ang="0">
                  <a:pos x="475" y="441"/>
                </a:cxn>
                <a:cxn ang="0">
                  <a:pos x="506" y="397"/>
                </a:cxn>
                <a:cxn ang="0">
                  <a:pos x="525" y="349"/>
                </a:cxn>
                <a:cxn ang="0">
                  <a:pos x="537" y="298"/>
                </a:cxn>
                <a:cxn ang="0">
                  <a:pos x="537" y="242"/>
                </a:cxn>
                <a:cxn ang="0">
                  <a:pos x="525" y="190"/>
                </a:cxn>
                <a:cxn ang="0">
                  <a:pos x="506" y="140"/>
                </a:cxn>
                <a:cxn ang="0">
                  <a:pos x="475" y="98"/>
                </a:cxn>
                <a:cxn ang="0">
                  <a:pos x="439" y="62"/>
                </a:cxn>
                <a:cxn ang="0">
                  <a:pos x="397" y="33"/>
                </a:cxn>
                <a:cxn ang="0">
                  <a:pos x="349" y="12"/>
                </a:cxn>
                <a:cxn ang="0">
                  <a:pos x="295" y="2"/>
                </a:cxn>
                <a:cxn ang="0">
                  <a:pos x="241" y="2"/>
                </a:cxn>
                <a:cxn ang="0">
                  <a:pos x="188" y="12"/>
                </a:cxn>
                <a:cxn ang="0">
                  <a:pos x="140" y="33"/>
                </a:cxn>
                <a:cxn ang="0">
                  <a:pos x="97" y="62"/>
                </a:cxn>
                <a:cxn ang="0">
                  <a:pos x="61" y="98"/>
                </a:cxn>
                <a:cxn ang="0">
                  <a:pos x="32" y="140"/>
                </a:cxn>
                <a:cxn ang="0">
                  <a:pos x="11" y="190"/>
                </a:cxn>
                <a:cxn ang="0">
                  <a:pos x="0" y="242"/>
                </a:cxn>
                <a:cxn ang="0">
                  <a:pos x="0" y="298"/>
                </a:cxn>
                <a:cxn ang="0">
                  <a:pos x="11" y="349"/>
                </a:cxn>
                <a:cxn ang="0">
                  <a:pos x="32" y="397"/>
                </a:cxn>
                <a:cxn ang="0">
                  <a:pos x="61" y="441"/>
                </a:cxn>
                <a:cxn ang="0">
                  <a:pos x="97" y="478"/>
                </a:cxn>
                <a:cxn ang="0">
                  <a:pos x="140" y="507"/>
                </a:cxn>
                <a:cxn ang="0">
                  <a:pos x="188" y="528"/>
                </a:cxn>
                <a:cxn ang="0">
                  <a:pos x="241" y="537"/>
                </a:cxn>
              </a:cxnLst>
              <a:rect l="0" t="0" r="r" b="b"/>
              <a:pathLst>
                <a:path w="539" h="539">
                  <a:moveTo>
                    <a:pt x="268" y="539"/>
                  </a:moveTo>
                  <a:lnTo>
                    <a:pt x="295" y="537"/>
                  </a:lnTo>
                  <a:lnTo>
                    <a:pt x="322" y="534"/>
                  </a:lnTo>
                  <a:lnTo>
                    <a:pt x="349" y="528"/>
                  </a:lnTo>
                  <a:lnTo>
                    <a:pt x="374" y="518"/>
                  </a:lnTo>
                  <a:lnTo>
                    <a:pt x="397" y="507"/>
                  </a:lnTo>
                  <a:lnTo>
                    <a:pt x="420" y="493"/>
                  </a:lnTo>
                  <a:lnTo>
                    <a:pt x="439" y="478"/>
                  </a:lnTo>
                  <a:lnTo>
                    <a:pt x="458" y="461"/>
                  </a:lnTo>
                  <a:lnTo>
                    <a:pt x="475" y="441"/>
                  </a:lnTo>
                  <a:lnTo>
                    <a:pt x="493" y="420"/>
                  </a:lnTo>
                  <a:lnTo>
                    <a:pt x="506" y="397"/>
                  </a:lnTo>
                  <a:lnTo>
                    <a:pt x="518" y="374"/>
                  </a:lnTo>
                  <a:lnTo>
                    <a:pt x="525" y="349"/>
                  </a:lnTo>
                  <a:lnTo>
                    <a:pt x="533" y="324"/>
                  </a:lnTo>
                  <a:lnTo>
                    <a:pt x="537" y="298"/>
                  </a:lnTo>
                  <a:lnTo>
                    <a:pt x="539" y="269"/>
                  </a:lnTo>
                  <a:lnTo>
                    <a:pt x="537" y="242"/>
                  </a:lnTo>
                  <a:lnTo>
                    <a:pt x="533" y="215"/>
                  </a:lnTo>
                  <a:lnTo>
                    <a:pt x="525" y="190"/>
                  </a:lnTo>
                  <a:lnTo>
                    <a:pt x="518" y="165"/>
                  </a:lnTo>
                  <a:lnTo>
                    <a:pt x="506" y="140"/>
                  </a:lnTo>
                  <a:lnTo>
                    <a:pt x="493" y="119"/>
                  </a:lnTo>
                  <a:lnTo>
                    <a:pt x="475" y="98"/>
                  </a:lnTo>
                  <a:lnTo>
                    <a:pt x="458" y="79"/>
                  </a:lnTo>
                  <a:lnTo>
                    <a:pt x="439" y="62"/>
                  </a:lnTo>
                  <a:lnTo>
                    <a:pt x="420" y="46"/>
                  </a:lnTo>
                  <a:lnTo>
                    <a:pt x="397" y="33"/>
                  </a:lnTo>
                  <a:lnTo>
                    <a:pt x="374" y="21"/>
                  </a:lnTo>
                  <a:lnTo>
                    <a:pt x="349" y="12"/>
                  </a:lnTo>
                  <a:lnTo>
                    <a:pt x="322" y="6"/>
                  </a:lnTo>
                  <a:lnTo>
                    <a:pt x="295" y="2"/>
                  </a:lnTo>
                  <a:lnTo>
                    <a:pt x="268" y="0"/>
                  </a:lnTo>
                  <a:lnTo>
                    <a:pt x="241" y="2"/>
                  </a:lnTo>
                  <a:lnTo>
                    <a:pt x="215" y="6"/>
                  </a:lnTo>
                  <a:lnTo>
                    <a:pt x="188" y="12"/>
                  </a:lnTo>
                  <a:lnTo>
                    <a:pt x="163" y="21"/>
                  </a:lnTo>
                  <a:lnTo>
                    <a:pt x="140" y="33"/>
                  </a:lnTo>
                  <a:lnTo>
                    <a:pt x="119" y="46"/>
                  </a:lnTo>
                  <a:lnTo>
                    <a:pt x="97" y="62"/>
                  </a:lnTo>
                  <a:lnTo>
                    <a:pt x="78" y="79"/>
                  </a:lnTo>
                  <a:lnTo>
                    <a:pt x="61" y="98"/>
                  </a:lnTo>
                  <a:lnTo>
                    <a:pt x="46" y="119"/>
                  </a:lnTo>
                  <a:lnTo>
                    <a:pt x="32" y="140"/>
                  </a:lnTo>
                  <a:lnTo>
                    <a:pt x="21" y="165"/>
                  </a:lnTo>
                  <a:lnTo>
                    <a:pt x="11" y="190"/>
                  </a:lnTo>
                  <a:lnTo>
                    <a:pt x="3" y="215"/>
                  </a:lnTo>
                  <a:lnTo>
                    <a:pt x="0" y="242"/>
                  </a:lnTo>
                  <a:lnTo>
                    <a:pt x="0" y="269"/>
                  </a:lnTo>
                  <a:lnTo>
                    <a:pt x="0" y="298"/>
                  </a:lnTo>
                  <a:lnTo>
                    <a:pt x="3" y="324"/>
                  </a:lnTo>
                  <a:lnTo>
                    <a:pt x="11" y="349"/>
                  </a:lnTo>
                  <a:lnTo>
                    <a:pt x="21" y="374"/>
                  </a:lnTo>
                  <a:lnTo>
                    <a:pt x="32" y="397"/>
                  </a:lnTo>
                  <a:lnTo>
                    <a:pt x="46" y="420"/>
                  </a:lnTo>
                  <a:lnTo>
                    <a:pt x="61" y="441"/>
                  </a:lnTo>
                  <a:lnTo>
                    <a:pt x="78" y="461"/>
                  </a:lnTo>
                  <a:lnTo>
                    <a:pt x="97" y="478"/>
                  </a:lnTo>
                  <a:lnTo>
                    <a:pt x="119" y="493"/>
                  </a:lnTo>
                  <a:lnTo>
                    <a:pt x="140" y="507"/>
                  </a:lnTo>
                  <a:lnTo>
                    <a:pt x="163" y="518"/>
                  </a:lnTo>
                  <a:lnTo>
                    <a:pt x="188" y="528"/>
                  </a:lnTo>
                  <a:lnTo>
                    <a:pt x="215" y="534"/>
                  </a:lnTo>
                  <a:lnTo>
                    <a:pt x="241" y="537"/>
                  </a:lnTo>
                  <a:lnTo>
                    <a:pt x="268" y="539"/>
                  </a:lnTo>
                  <a:close/>
                </a:path>
              </a:pathLst>
            </a:custGeom>
            <a:solidFill>
              <a:srgbClr val="797297"/>
            </a:solidFill>
            <a:ln w="9525">
              <a:noFill/>
              <a:round/>
              <a:headEnd/>
              <a:tailEnd/>
            </a:ln>
          </p:spPr>
          <p:txBody>
            <a:bodyPr/>
            <a:lstStyle/>
            <a:p>
              <a:endParaRPr lang="pt-BR"/>
            </a:p>
          </p:txBody>
        </p:sp>
        <p:sp>
          <p:nvSpPr>
            <p:cNvPr id="400884" name="Freeform 1524"/>
            <p:cNvSpPr>
              <a:spLocks/>
            </p:cNvSpPr>
            <p:nvPr/>
          </p:nvSpPr>
          <p:spPr bwMode="auto">
            <a:xfrm>
              <a:off x="1495" y="2104"/>
              <a:ext cx="113" cy="113"/>
            </a:xfrm>
            <a:custGeom>
              <a:avLst/>
              <a:gdLst/>
              <a:ahLst/>
              <a:cxnLst>
                <a:cxn ang="0">
                  <a:pos x="82" y="140"/>
                </a:cxn>
                <a:cxn ang="0">
                  <a:pos x="76" y="124"/>
                </a:cxn>
                <a:cxn ang="0">
                  <a:pos x="63" y="119"/>
                </a:cxn>
                <a:cxn ang="0">
                  <a:pos x="48" y="122"/>
                </a:cxn>
                <a:cxn ang="0">
                  <a:pos x="44" y="126"/>
                </a:cxn>
                <a:cxn ang="0">
                  <a:pos x="44" y="117"/>
                </a:cxn>
                <a:cxn ang="0">
                  <a:pos x="36" y="105"/>
                </a:cxn>
                <a:cxn ang="0">
                  <a:pos x="21" y="99"/>
                </a:cxn>
                <a:cxn ang="0">
                  <a:pos x="9" y="101"/>
                </a:cxn>
                <a:cxn ang="0">
                  <a:pos x="2" y="107"/>
                </a:cxn>
                <a:cxn ang="0">
                  <a:pos x="11" y="90"/>
                </a:cxn>
                <a:cxn ang="0">
                  <a:pos x="34" y="53"/>
                </a:cxn>
                <a:cxn ang="0">
                  <a:pos x="55" y="28"/>
                </a:cxn>
                <a:cxn ang="0">
                  <a:pos x="74" y="11"/>
                </a:cxn>
                <a:cxn ang="0">
                  <a:pos x="92" y="2"/>
                </a:cxn>
                <a:cxn ang="0">
                  <a:pos x="109" y="0"/>
                </a:cxn>
                <a:cxn ang="0">
                  <a:pos x="134" y="3"/>
                </a:cxn>
                <a:cxn ang="0">
                  <a:pos x="165" y="21"/>
                </a:cxn>
                <a:cxn ang="0">
                  <a:pos x="182" y="40"/>
                </a:cxn>
                <a:cxn ang="0">
                  <a:pos x="190" y="55"/>
                </a:cxn>
                <a:cxn ang="0">
                  <a:pos x="191" y="76"/>
                </a:cxn>
                <a:cxn ang="0">
                  <a:pos x="190" y="101"/>
                </a:cxn>
                <a:cxn ang="0">
                  <a:pos x="176" y="149"/>
                </a:cxn>
                <a:cxn ang="0">
                  <a:pos x="161" y="180"/>
                </a:cxn>
                <a:cxn ang="0">
                  <a:pos x="153" y="165"/>
                </a:cxn>
                <a:cxn ang="0">
                  <a:pos x="138" y="155"/>
                </a:cxn>
                <a:cxn ang="0">
                  <a:pos x="124" y="157"/>
                </a:cxn>
                <a:cxn ang="0">
                  <a:pos x="119" y="163"/>
                </a:cxn>
                <a:cxn ang="0">
                  <a:pos x="119" y="159"/>
                </a:cxn>
                <a:cxn ang="0">
                  <a:pos x="113" y="144"/>
                </a:cxn>
                <a:cxn ang="0">
                  <a:pos x="99" y="138"/>
                </a:cxn>
                <a:cxn ang="0">
                  <a:pos x="86" y="142"/>
                </a:cxn>
              </a:cxnLst>
              <a:rect l="0" t="0" r="r" b="b"/>
              <a:pathLst>
                <a:path w="191" h="190">
                  <a:moveTo>
                    <a:pt x="78" y="149"/>
                  </a:moveTo>
                  <a:lnTo>
                    <a:pt x="82" y="140"/>
                  </a:lnTo>
                  <a:lnTo>
                    <a:pt x="80" y="132"/>
                  </a:lnTo>
                  <a:lnTo>
                    <a:pt x="76" y="124"/>
                  </a:lnTo>
                  <a:lnTo>
                    <a:pt x="71" y="121"/>
                  </a:lnTo>
                  <a:lnTo>
                    <a:pt x="63" y="119"/>
                  </a:lnTo>
                  <a:lnTo>
                    <a:pt x="55" y="119"/>
                  </a:lnTo>
                  <a:lnTo>
                    <a:pt x="48" y="122"/>
                  </a:lnTo>
                  <a:lnTo>
                    <a:pt x="42" y="132"/>
                  </a:lnTo>
                  <a:lnTo>
                    <a:pt x="44" y="126"/>
                  </a:lnTo>
                  <a:lnTo>
                    <a:pt x="44" y="121"/>
                  </a:lnTo>
                  <a:lnTo>
                    <a:pt x="44" y="117"/>
                  </a:lnTo>
                  <a:lnTo>
                    <a:pt x="42" y="113"/>
                  </a:lnTo>
                  <a:lnTo>
                    <a:pt x="36" y="105"/>
                  </a:lnTo>
                  <a:lnTo>
                    <a:pt x="28" y="101"/>
                  </a:lnTo>
                  <a:lnTo>
                    <a:pt x="21" y="99"/>
                  </a:lnTo>
                  <a:lnTo>
                    <a:pt x="13" y="99"/>
                  </a:lnTo>
                  <a:lnTo>
                    <a:pt x="9" y="101"/>
                  </a:lnTo>
                  <a:lnTo>
                    <a:pt x="5" y="103"/>
                  </a:lnTo>
                  <a:lnTo>
                    <a:pt x="2" y="107"/>
                  </a:lnTo>
                  <a:lnTo>
                    <a:pt x="0" y="111"/>
                  </a:lnTo>
                  <a:lnTo>
                    <a:pt x="11" y="90"/>
                  </a:lnTo>
                  <a:lnTo>
                    <a:pt x="23" y="71"/>
                  </a:lnTo>
                  <a:lnTo>
                    <a:pt x="34" y="53"/>
                  </a:lnTo>
                  <a:lnTo>
                    <a:pt x="44" y="40"/>
                  </a:lnTo>
                  <a:lnTo>
                    <a:pt x="55" y="28"/>
                  </a:lnTo>
                  <a:lnTo>
                    <a:pt x="65" y="19"/>
                  </a:lnTo>
                  <a:lnTo>
                    <a:pt x="74" y="11"/>
                  </a:lnTo>
                  <a:lnTo>
                    <a:pt x="84" y="5"/>
                  </a:lnTo>
                  <a:lnTo>
                    <a:pt x="92" y="2"/>
                  </a:lnTo>
                  <a:lnTo>
                    <a:pt x="101" y="0"/>
                  </a:lnTo>
                  <a:lnTo>
                    <a:pt x="109" y="0"/>
                  </a:lnTo>
                  <a:lnTo>
                    <a:pt x="119" y="0"/>
                  </a:lnTo>
                  <a:lnTo>
                    <a:pt x="134" y="3"/>
                  </a:lnTo>
                  <a:lnTo>
                    <a:pt x="149" y="11"/>
                  </a:lnTo>
                  <a:lnTo>
                    <a:pt x="165" y="21"/>
                  </a:lnTo>
                  <a:lnTo>
                    <a:pt x="176" y="34"/>
                  </a:lnTo>
                  <a:lnTo>
                    <a:pt x="182" y="40"/>
                  </a:lnTo>
                  <a:lnTo>
                    <a:pt x="186" y="48"/>
                  </a:lnTo>
                  <a:lnTo>
                    <a:pt x="190" y="55"/>
                  </a:lnTo>
                  <a:lnTo>
                    <a:pt x="191" y="65"/>
                  </a:lnTo>
                  <a:lnTo>
                    <a:pt x="191" y="76"/>
                  </a:lnTo>
                  <a:lnTo>
                    <a:pt x="191" y="88"/>
                  </a:lnTo>
                  <a:lnTo>
                    <a:pt x="190" y="101"/>
                  </a:lnTo>
                  <a:lnTo>
                    <a:pt x="188" y="115"/>
                  </a:lnTo>
                  <a:lnTo>
                    <a:pt x="176" y="149"/>
                  </a:lnTo>
                  <a:lnTo>
                    <a:pt x="159" y="190"/>
                  </a:lnTo>
                  <a:lnTo>
                    <a:pt x="161" y="180"/>
                  </a:lnTo>
                  <a:lnTo>
                    <a:pt x="157" y="170"/>
                  </a:lnTo>
                  <a:lnTo>
                    <a:pt x="153" y="165"/>
                  </a:lnTo>
                  <a:lnTo>
                    <a:pt x="145" y="159"/>
                  </a:lnTo>
                  <a:lnTo>
                    <a:pt x="138" y="155"/>
                  </a:lnTo>
                  <a:lnTo>
                    <a:pt x="128" y="157"/>
                  </a:lnTo>
                  <a:lnTo>
                    <a:pt x="124" y="157"/>
                  </a:lnTo>
                  <a:lnTo>
                    <a:pt x="120" y="161"/>
                  </a:lnTo>
                  <a:lnTo>
                    <a:pt x="119" y="163"/>
                  </a:lnTo>
                  <a:lnTo>
                    <a:pt x="115" y="168"/>
                  </a:lnTo>
                  <a:lnTo>
                    <a:pt x="119" y="159"/>
                  </a:lnTo>
                  <a:lnTo>
                    <a:pt x="117" y="149"/>
                  </a:lnTo>
                  <a:lnTo>
                    <a:pt x="113" y="144"/>
                  </a:lnTo>
                  <a:lnTo>
                    <a:pt x="107" y="140"/>
                  </a:lnTo>
                  <a:lnTo>
                    <a:pt x="99" y="138"/>
                  </a:lnTo>
                  <a:lnTo>
                    <a:pt x="92" y="138"/>
                  </a:lnTo>
                  <a:lnTo>
                    <a:pt x="86" y="142"/>
                  </a:lnTo>
                  <a:lnTo>
                    <a:pt x="78" y="149"/>
                  </a:lnTo>
                  <a:close/>
                </a:path>
              </a:pathLst>
            </a:custGeom>
            <a:solidFill>
              <a:srgbClr val="75C5F0"/>
            </a:solidFill>
            <a:ln w="9525">
              <a:noFill/>
              <a:round/>
              <a:headEnd/>
              <a:tailEnd/>
            </a:ln>
          </p:spPr>
          <p:txBody>
            <a:bodyPr/>
            <a:lstStyle/>
            <a:p>
              <a:endParaRPr lang="pt-BR"/>
            </a:p>
          </p:txBody>
        </p:sp>
        <p:sp>
          <p:nvSpPr>
            <p:cNvPr id="400885" name="Freeform 1525"/>
            <p:cNvSpPr>
              <a:spLocks/>
            </p:cNvSpPr>
            <p:nvPr/>
          </p:nvSpPr>
          <p:spPr bwMode="auto">
            <a:xfrm>
              <a:off x="1495" y="2104"/>
              <a:ext cx="113" cy="113"/>
            </a:xfrm>
            <a:custGeom>
              <a:avLst/>
              <a:gdLst/>
              <a:ahLst/>
              <a:cxnLst>
                <a:cxn ang="0">
                  <a:pos x="82" y="140"/>
                </a:cxn>
                <a:cxn ang="0">
                  <a:pos x="76" y="124"/>
                </a:cxn>
                <a:cxn ang="0">
                  <a:pos x="63" y="119"/>
                </a:cxn>
                <a:cxn ang="0">
                  <a:pos x="48" y="122"/>
                </a:cxn>
                <a:cxn ang="0">
                  <a:pos x="44" y="126"/>
                </a:cxn>
                <a:cxn ang="0">
                  <a:pos x="44" y="117"/>
                </a:cxn>
                <a:cxn ang="0">
                  <a:pos x="36" y="105"/>
                </a:cxn>
                <a:cxn ang="0">
                  <a:pos x="21" y="99"/>
                </a:cxn>
                <a:cxn ang="0">
                  <a:pos x="9" y="101"/>
                </a:cxn>
                <a:cxn ang="0">
                  <a:pos x="2" y="107"/>
                </a:cxn>
                <a:cxn ang="0">
                  <a:pos x="11" y="90"/>
                </a:cxn>
                <a:cxn ang="0">
                  <a:pos x="34" y="53"/>
                </a:cxn>
                <a:cxn ang="0">
                  <a:pos x="55" y="28"/>
                </a:cxn>
                <a:cxn ang="0">
                  <a:pos x="74" y="11"/>
                </a:cxn>
                <a:cxn ang="0">
                  <a:pos x="92" y="2"/>
                </a:cxn>
                <a:cxn ang="0">
                  <a:pos x="109" y="0"/>
                </a:cxn>
                <a:cxn ang="0">
                  <a:pos x="134" y="3"/>
                </a:cxn>
                <a:cxn ang="0">
                  <a:pos x="165" y="21"/>
                </a:cxn>
                <a:cxn ang="0">
                  <a:pos x="182" y="40"/>
                </a:cxn>
                <a:cxn ang="0">
                  <a:pos x="190" y="55"/>
                </a:cxn>
                <a:cxn ang="0">
                  <a:pos x="191" y="76"/>
                </a:cxn>
                <a:cxn ang="0">
                  <a:pos x="190" y="101"/>
                </a:cxn>
                <a:cxn ang="0">
                  <a:pos x="176" y="149"/>
                </a:cxn>
                <a:cxn ang="0">
                  <a:pos x="161" y="180"/>
                </a:cxn>
                <a:cxn ang="0">
                  <a:pos x="153" y="165"/>
                </a:cxn>
                <a:cxn ang="0">
                  <a:pos x="138" y="155"/>
                </a:cxn>
                <a:cxn ang="0">
                  <a:pos x="124" y="157"/>
                </a:cxn>
                <a:cxn ang="0">
                  <a:pos x="119" y="163"/>
                </a:cxn>
                <a:cxn ang="0">
                  <a:pos x="119" y="159"/>
                </a:cxn>
                <a:cxn ang="0">
                  <a:pos x="113" y="144"/>
                </a:cxn>
                <a:cxn ang="0">
                  <a:pos x="99" y="138"/>
                </a:cxn>
                <a:cxn ang="0">
                  <a:pos x="86" y="142"/>
                </a:cxn>
              </a:cxnLst>
              <a:rect l="0" t="0" r="r" b="b"/>
              <a:pathLst>
                <a:path w="191" h="190">
                  <a:moveTo>
                    <a:pt x="78" y="149"/>
                  </a:moveTo>
                  <a:lnTo>
                    <a:pt x="82" y="140"/>
                  </a:lnTo>
                  <a:lnTo>
                    <a:pt x="80" y="132"/>
                  </a:lnTo>
                  <a:lnTo>
                    <a:pt x="76" y="124"/>
                  </a:lnTo>
                  <a:lnTo>
                    <a:pt x="71" y="121"/>
                  </a:lnTo>
                  <a:lnTo>
                    <a:pt x="63" y="119"/>
                  </a:lnTo>
                  <a:lnTo>
                    <a:pt x="55" y="119"/>
                  </a:lnTo>
                  <a:lnTo>
                    <a:pt x="48" y="122"/>
                  </a:lnTo>
                  <a:lnTo>
                    <a:pt x="42" y="132"/>
                  </a:lnTo>
                  <a:lnTo>
                    <a:pt x="44" y="126"/>
                  </a:lnTo>
                  <a:lnTo>
                    <a:pt x="44" y="121"/>
                  </a:lnTo>
                  <a:lnTo>
                    <a:pt x="44" y="117"/>
                  </a:lnTo>
                  <a:lnTo>
                    <a:pt x="42" y="113"/>
                  </a:lnTo>
                  <a:lnTo>
                    <a:pt x="36" y="105"/>
                  </a:lnTo>
                  <a:lnTo>
                    <a:pt x="28" y="101"/>
                  </a:lnTo>
                  <a:lnTo>
                    <a:pt x="21" y="99"/>
                  </a:lnTo>
                  <a:lnTo>
                    <a:pt x="13" y="99"/>
                  </a:lnTo>
                  <a:lnTo>
                    <a:pt x="9" y="101"/>
                  </a:lnTo>
                  <a:lnTo>
                    <a:pt x="5" y="103"/>
                  </a:lnTo>
                  <a:lnTo>
                    <a:pt x="2" y="107"/>
                  </a:lnTo>
                  <a:lnTo>
                    <a:pt x="0" y="111"/>
                  </a:lnTo>
                  <a:lnTo>
                    <a:pt x="11" y="90"/>
                  </a:lnTo>
                  <a:lnTo>
                    <a:pt x="23" y="71"/>
                  </a:lnTo>
                  <a:lnTo>
                    <a:pt x="34" y="53"/>
                  </a:lnTo>
                  <a:lnTo>
                    <a:pt x="44" y="40"/>
                  </a:lnTo>
                  <a:lnTo>
                    <a:pt x="55" y="28"/>
                  </a:lnTo>
                  <a:lnTo>
                    <a:pt x="65" y="19"/>
                  </a:lnTo>
                  <a:lnTo>
                    <a:pt x="74" y="11"/>
                  </a:lnTo>
                  <a:lnTo>
                    <a:pt x="84" y="5"/>
                  </a:lnTo>
                  <a:lnTo>
                    <a:pt x="92" y="2"/>
                  </a:lnTo>
                  <a:lnTo>
                    <a:pt x="101" y="0"/>
                  </a:lnTo>
                  <a:lnTo>
                    <a:pt x="109" y="0"/>
                  </a:lnTo>
                  <a:lnTo>
                    <a:pt x="119" y="0"/>
                  </a:lnTo>
                  <a:lnTo>
                    <a:pt x="134" y="3"/>
                  </a:lnTo>
                  <a:lnTo>
                    <a:pt x="149" y="11"/>
                  </a:lnTo>
                  <a:lnTo>
                    <a:pt x="165" y="21"/>
                  </a:lnTo>
                  <a:lnTo>
                    <a:pt x="176" y="34"/>
                  </a:lnTo>
                  <a:lnTo>
                    <a:pt x="182" y="40"/>
                  </a:lnTo>
                  <a:lnTo>
                    <a:pt x="186" y="48"/>
                  </a:lnTo>
                  <a:lnTo>
                    <a:pt x="190" y="55"/>
                  </a:lnTo>
                  <a:lnTo>
                    <a:pt x="191" y="65"/>
                  </a:lnTo>
                  <a:lnTo>
                    <a:pt x="191" y="76"/>
                  </a:lnTo>
                  <a:lnTo>
                    <a:pt x="191" y="88"/>
                  </a:lnTo>
                  <a:lnTo>
                    <a:pt x="190" y="101"/>
                  </a:lnTo>
                  <a:lnTo>
                    <a:pt x="188" y="115"/>
                  </a:lnTo>
                  <a:lnTo>
                    <a:pt x="176" y="149"/>
                  </a:lnTo>
                  <a:lnTo>
                    <a:pt x="159" y="190"/>
                  </a:lnTo>
                  <a:lnTo>
                    <a:pt x="161" y="180"/>
                  </a:lnTo>
                  <a:lnTo>
                    <a:pt x="157" y="170"/>
                  </a:lnTo>
                  <a:lnTo>
                    <a:pt x="153" y="165"/>
                  </a:lnTo>
                  <a:lnTo>
                    <a:pt x="145" y="159"/>
                  </a:lnTo>
                  <a:lnTo>
                    <a:pt x="138" y="155"/>
                  </a:lnTo>
                  <a:lnTo>
                    <a:pt x="128" y="157"/>
                  </a:lnTo>
                  <a:lnTo>
                    <a:pt x="124" y="157"/>
                  </a:lnTo>
                  <a:lnTo>
                    <a:pt x="120" y="161"/>
                  </a:lnTo>
                  <a:lnTo>
                    <a:pt x="119" y="163"/>
                  </a:lnTo>
                  <a:lnTo>
                    <a:pt x="115" y="168"/>
                  </a:lnTo>
                  <a:lnTo>
                    <a:pt x="119" y="159"/>
                  </a:lnTo>
                  <a:lnTo>
                    <a:pt x="117" y="149"/>
                  </a:lnTo>
                  <a:lnTo>
                    <a:pt x="113" y="144"/>
                  </a:lnTo>
                  <a:lnTo>
                    <a:pt x="107" y="140"/>
                  </a:lnTo>
                  <a:lnTo>
                    <a:pt x="99" y="138"/>
                  </a:lnTo>
                  <a:lnTo>
                    <a:pt x="92" y="138"/>
                  </a:lnTo>
                  <a:lnTo>
                    <a:pt x="86" y="142"/>
                  </a:lnTo>
                  <a:lnTo>
                    <a:pt x="78" y="149"/>
                  </a:lnTo>
                </a:path>
              </a:pathLst>
            </a:custGeom>
            <a:noFill/>
            <a:ln w="9525">
              <a:solidFill>
                <a:srgbClr val="DD137B"/>
              </a:solidFill>
              <a:prstDash val="solid"/>
              <a:round/>
              <a:headEnd/>
              <a:tailEnd/>
            </a:ln>
          </p:spPr>
          <p:txBody>
            <a:bodyPr/>
            <a:lstStyle/>
            <a:p>
              <a:endParaRPr lang="pt-BR"/>
            </a:p>
          </p:txBody>
        </p:sp>
        <p:sp>
          <p:nvSpPr>
            <p:cNvPr id="400886" name="Freeform 1526"/>
            <p:cNvSpPr>
              <a:spLocks/>
            </p:cNvSpPr>
            <p:nvPr/>
          </p:nvSpPr>
          <p:spPr bwMode="auto">
            <a:xfrm>
              <a:off x="1599" y="2218"/>
              <a:ext cx="6" cy="5"/>
            </a:xfrm>
            <a:custGeom>
              <a:avLst/>
              <a:gdLst/>
              <a:ahLst/>
              <a:cxnLst>
                <a:cxn ang="0">
                  <a:pos x="10" y="8"/>
                </a:cxn>
                <a:cxn ang="0">
                  <a:pos x="10" y="2"/>
                </a:cxn>
                <a:cxn ang="0">
                  <a:pos x="8" y="0"/>
                </a:cxn>
                <a:cxn ang="0">
                  <a:pos x="4" y="0"/>
                </a:cxn>
                <a:cxn ang="0">
                  <a:pos x="0" y="2"/>
                </a:cxn>
                <a:cxn ang="0">
                  <a:pos x="10" y="8"/>
                </a:cxn>
              </a:cxnLst>
              <a:rect l="0" t="0" r="r" b="b"/>
              <a:pathLst>
                <a:path w="10" h="8">
                  <a:moveTo>
                    <a:pt x="10" y="8"/>
                  </a:moveTo>
                  <a:lnTo>
                    <a:pt x="10" y="2"/>
                  </a:lnTo>
                  <a:lnTo>
                    <a:pt x="8" y="0"/>
                  </a:lnTo>
                  <a:lnTo>
                    <a:pt x="4" y="0"/>
                  </a:lnTo>
                  <a:lnTo>
                    <a:pt x="0" y="2"/>
                  </a:lnTo>
                  <a:lnTo>
                    <a:pt x="10" y="8"/>
                  </a:lnTo>
                  <a:close/>
                </a:path>
              </a:pathLst>
            </a:custGeom>
            <a:solidFill>
              <a:srgbClr val="FFF500"/>
            </a:solidFill>
            <a:ln w="9525">
              <a:noFill/>
              <a:round/>
              <a:headEnd/>
              <a:tailEnd/>
            </a:ln>
          </p:spPr>
          <p:txBody>
            <a:bodyPr/>
            <a:lstStyle/>
            <a:p>
              <a:endParaRPr lang="pt-BR"/>
            </a:p>
          </p:txBody>
        </p:sp>
        <p:sp>
          <p:nvSpPr>
            <p:cNvPr id="400887" name="Freeform 1527"/>
            <p:cNvSpPr>
              <a:spLocks/>
            </p:cNvSpPr>
            <p:nvPr/>
          </p:nvSpPr>
          <p:spPr bwMode="auto">
            <a:xfrm>
              <a:off x="1573" y="2206"/>
              <a:ext cx="32" cy="26"/>
            </a:xfrm>
            <a:custGeom>
              <a:avLst/>
              <a:gdLst/>
              <a:ahLst/>
              <a:cxnLst>
                <a:cxn ang="0">
                  <a:pos x="14" y="8"/>
                </a:cxn>
                <a:cxn ang="0">
                  <a:pos x="2" y="2"/>
                </a:cxn>
                <a:cxn ang="0">
                  <a:pos x="0" y="8"/>
                </a:cxn>
                <a:cxn ang="0">
                  <a:pos x="0" y="14"/>
                </a:cxn>
                <a:cxn ang="0">
                  <a:pos x="0" y="19"/>
                </a:cxn>
                <a:cxn ang="0">
                  <a:pos x="2" y="25"/>
                </a:cxn>
                <a:cxn ang="0">
                  <a:pos x="8" y="33"/>
                </a:cxn>
                <a:cxn ang="0">
                  <a:pos x="15" y="41"/>
                </a:cxn>
                <a:cxn ang="0">
                  <a:pos x="27" y="43"/>
                </a:cxn>
                <a:cxn ang="0">
                  <a:pos x="37" y="43"/>
                </a:cxn>
                <a:cxn ang="0">
                  <a:pos x="42" y="41"/>
                </a:cxn>
                <a:cxn ang="0">
                  <a:pos x="46" y="37"/>
                </a:cxn>
                <a:cxn ang="0">
                  <a:pos x="50" y="33"/>
                </a:cxn>
                <a:cxn ang="0">
                  <a:pos x="54" y="27"/>
                </a:cxn>
                <a:cxn ang="0">
                  <a:pos x="44" y="21"/>
                </a:cxn>
                <a:cxn ang="0">
                  <a:pos x="42" y="25"/>
                </a:cxn>
                <a:cxn ang="0">
                  <a:pos x="38" y="27"/>
                </a:cxn>
                <a:cxn ang="0">
                  <a:pos x="37" y="29"/>
                </a:cxn>
                <a:cxn ang="0">
                  <a:pos x="35" y="31"/>
                </a:cxn>
                <a:cxn ang="0">
                  <a:pos x="27" y="31"/>
                </a:cxn>
                <a:cxn ang="0">
                  <a:pos x="21" y="29"/>
                </a:cxn>
                <a:cxn ang="0">
                  <a:pos x="15" y="25"/>
                </a:cxn>
                <a:cxn ang="0">
                  <a:pos x="12" y="19"/>
                </a:cxn>
                <a:cxn ang="0">
                  <a:pos x="12" y="18"/>
                </a:cxn>
                <a:cxn ang="0">
                  <a:pos x="12" y="14"/>
                </a:cxn>
                <a:cxn ang="0">
                  <a:pos x="12" y="12"/>
                </a:cxn>
                <a:cxn ang="0">
                  <a:pos x="14" y="8"/>
                </a:cxn>
                <a:cxn ang="0">
                  <a:pos x="2" y="2"/>
                </a:cxn>
                <a:cxn ang="0">
                  <a:pos x="14" y="8"/>
                </a:cxn>
                <a:cxn ang="0">
                  <a:pos x="14" y="2"/>
                </a:cxn>
                <a:cxn ang="0">
                  <a:pos x="10" y="0"/>
                </a:cxn>
                <a:cxn ang="0">
                  <a:pos x="6" y="0"/>
                </a:cxn>
                <a:cxn ang="0">
                  <a:pos x="2" y="2"/>
                </a:cxn>
                <a:cxn ang="0">
                  <a:pos x="14" y="8"/>
                </a:cxn>
              </a:cxnLst>
              <a:rect l="0" t="0" r="r" b="b"/>
              <a:pathLst>
                <a:path w="54" h="43">
                  <a:moveTo>
                    <a:pt x="14" y="8"/>
                  </a:moveTo>
                  <a:lnTo>
                    <a:pt x="2" y="2"/>
                  </a:lnTo>
                  <a:lnTo>
                    <a:pt x="0" y="8"/>
                  </a:lnTo>
                  <a:lnTo>
                    <a:pt x="0" y="14"/>
                  </a:lnTo>
                  <a:lnTo>
                    <a:pt x="0" y="19"/>
                  </a:lnTo>
                  <a:lnTo>
                    <a:pt x="2" y="25"/>
                  </a:lnTo>
                  <a:lnTo>
                    <a:pt x="8" y="33"/>
                  </a:lnTo>
                  <a:lnTo>
                    <a:pt x="15" y="41"/>
                  </a:lnTo>
                  <a:lnTo>
                    <a:pt x="27" y="43"/>
                  </a:lnTo>
                  <a:lnTo>
                    <a:pt x="37" y="43"/>
                  </a:lnTo>
                  <a:lnTo>
                    <a:pt x="42" y="41"/>
                  </a:lnTo>
                  <a:lnTo>
                    <a:pt x="46" y="37"/>
                  </a:lnTo>
                  <a:lnTo>
                    <a:pt x="50" y="33"/>
                  </a:lnTo>
                  <a:lnTo>
                    <a:pt x="54" y="27"/>
                  </a:lnTo>
                  <a:lnTo>
                    <a:pt x="44" y="21"/>
                  </a:lnTo>
                  <a:lnTo>
                    <a:pt x="42" y="25"/>
                  </a:lnTo>
                  <a:lnTo>
                    <a:pt x="38" y="27"/>
                  </a:lnTo>
                  <a:lnTo>
                    <a:pt x="37" y="29"/>
                  </a:lnTo>
                  <a:lnTo>
                    <a:pt x="35" y="31"/>
                  </a:lnTo>
                  <a:lnTo>
                    <a:pt x="27" y="31"/>
                  </a:lnTo>
                  <a:lnTo>
                    <a:pt x="21" y="29"/>
                  </a:lnTo>
                  <a:lnTo>
                    <a:pt x="15" y="25"/>
                  </a:lnTo>
                  <a:lnTo>
                    <a:pt x="12" y="19"/>
                  </a:lnTo>
                  <a:lnTo>
                    <a:pt x="12" y="18"/>
                  </a:lnTo>
                  <a:lnTo>
                    <a:pt x="12" y="14"/>
                  </a:lnTo>
                  <a:lnTo>
                    <a:pt x="12" y="12"/>
                  </a:lnTo>
                  <a:lnTo>
                    <a:pt x="14" y="8"/>
                  </a:lnTo>
                  <a:lnTo>
                    <a:pt x="2" y="2"/>
                  </a:lnTo>
                  <a:lnTo>
                    <a:pt x="14" y="8"/>
                  </a:lnTo>
                  <a:lnTo>
                    <a:pt x="14" y="2"/>
                  </a:lnTo>
                  <a:lnTo>
                    <a:pt x="10" y="0"/>
                  </a:lnTo>
                  <a:lnTo>
                    <a:pt x="6" y="0"/>
                  </a:lnTo>
                  <a:lnTo>
                    <a:pt x="2" y="2"/>
                  </a:lnTo>
                  <a:lnTo>
                    <a:pt x="14" y="8"/>
                  </a:lnTo>
                  <a:close/>
                </a:path>
              </a:pathLst>
            </a:custGeom>
            <a:solidFill>
              <a:srgbClr val="FFF500"/>
            </a:solidFill>
            <a:ln w="9525">
              <a:noFill/>
              <a:round/>
              <a:headEnd/>
              <a:tailEnd/>
            </a:ln>
          </p:spPr>
          <p:txBody>
            <a:bodyPr/>
            <a:lstStyle/>
            <a:p>
              <a:endParaRPr lang="pt-BR"/>
            </a:p>
          </p:txBody>
        </p:sp>
        <p:sp>
          <p:nvSpPr>
            <p:cNvPr id="400888" name="Freeform 1528"/>
            <p:cNvSpPr>
              <a:spLocks/>
            </p:cNvSpPr>
            <p:nvPr/>
          </p:nvSpPr>
          <p:spPr bwMode="auto">
            <a:xfrm>
              <a:off x="1549" y="2195"/>
              <a:ext cx="31" cy="25"/>
            </a:xfrm>
            <a:custGeom>
              <a:avLst/>
              <a:gdLst/>
              <a:ahLst/>
              <a:cxnLst>
                <a:cxn ang="0">
                  <a:pos x="13" y="8"/>
                </a:cxn>
                <a:cxn ang="0">
                  <a:pos x="4" y="2"/>
                </a:cxn>
                <a:cxn ang="0">
                  <a:pos x="0" y="14"/>
                </a:cxn>
                <a:cxn ang="0">
                  <a:pos x="2" y="25"/>
                </a:cxn>
                <a:cxn ang="0">
                  <a:pos x="7" y="33"/>
                </a:cxn>
                <a:cxn ang="0">
                  <a:pos x="15" y="38"/>
                </a:cxn>
                <a:cxn ang="0">
                  <a:pos x="25" y="42"/>
                </a:cxn>
                <a:cxn ang="0">
                  <a:pos x="36" y="40"/>
                </a:cxn>
                <a:cxn ang="0">
                  <a:pos x="46" y="37"/>
                </a:cxn>
                <a:cxn ang="0">
                  <a:pos x="54" y="27"/>
                </a:cxn>
                <a:cxn ang="0">
                  <a:pos x="42" y="21"/>
                </a:cxn>
                <a:cxn ang="0">
                  <a:pos x="38" y="27"/>
                </a:cxn>
                <a:cxn ang="0">
                  <a:pos x="32" y="31"/>
                </a:cxn>
                <a:cxn ang="0">
                  <a:pos x="27" y="31"/>
                </a:cxn>
                <a:cxn ang="0">
                  <a:pos x="21" y="29"/>
                </a:cxn>
                <a:cxn ang="0">
                  <a:pos x="15" y="25"/>
                </a:cxn>
                <a:cxn ang="0">
                  <a:pos x="13" y="21"/>
                </a:cxn>
                <a:cxn ang="0">
                  <a:pos x="11" y="15"/>
                </a:cxn>
                <a:cxn ang="0">
                  <a:pos x="13" y="8"/>
                </a:cxn>
                <a:cxn ang="0">
                  <a:pos x="4" y="2"/>
                </a:cxn>
                <a:cxn ang="0">
                  <a:pos x="13" y="8"/>
                </a:cxn>
                <a:cxn ang="0">
                  <a:pos x="15" y="2"/>
                </a:cxn>
                <a:cxn ang="0">
                  <a:pos x="11" y="0"/>
                </a:cxn>
                <a:cxn ang="0">
                  <a:pos x="7" y="0"/>
                </a:cxn>
                <a:cxn ang="0">
                  <a:pos x="4" y="2"/>
                </a:cxn>
                <a:cxn ang="0">
                  <a:pos x="13" y="8"/>
                </a:cxn>
              </a:cxnLst>
              <a:rect l="0" t="0" r="r" b="b"/>
              <a:pathLst>
                <a:path w="54" h="42">
                  <a:moveTo>
                    <a:pt x="13" y="8"/>
                  </a:moveTo>
                  <a:lnTo>
                    <a:pt x="4" y="2"/>
                  </a:lnTo>
                  <a:lnTo>
                    <a:pt x="0" y="14"/>
                  </a:lnTo>
                  <a:lnTo>
                    <a:pt x="2" y="25"/>
                  </a:lnTo>
                  <a:lnTo>
                    <a:pt x="7" y="33"/>
                  </a:lnTo>
                  <a:lnTo>
                    <a:pt x="15" y="38"/>
                  </a:lnTo>
                  <a:lnTo>
                    <a:pt x="25" y="42"/>
                  </a:lnTo>
                  <a:lnTo>
                    <a:pt x="36" y="40"/>
                  </a:lnTo>
                  <a:lnTo>
                    <a:pt x="46" y="37"/>
                  </a:lnTo>
                  <a:lnTo>
                    <a:pt x="54" y="27"/>
                  </a:lnTo>
                  <a:lnTo>
                    <a:pt x="42" y="21"/>
                  </a:lnTo>
                  <a:lnTo>
                    <a:pt x="38" y="27"/>
                  </a:lnTo>
                  <a:lnTo>
                    <a:pt x="32" y="31"/>
                  </a:lnTo>
                  <a:lnTo>
                    <a:pt x="27" y="31"/>
                  </a:lnTo>
                  <a:lnTo>
                    <a:pt x="21" y="29"/>
                  </a:lnTo>
                  <a:lnTo>
                    <a:pt x="15" y="25"/>
                  </a:lnTo>
                  <a:lnTo>
                    <a:pt x="13" y="21"/>
                  </a:lnTo>
                  <a:lnTo>
                    <a:pt x="11" y="15"/>
                  </a:lnTo>
                  <a:lnTo>
                    <a:pt x="13" y="8"/>
                  </a:lnTo>
                  <a:lnTo>
                    <a:pt x="4" y="2"/>
                  </a:lnTo>
                  <a:lnTo>
                    <a:pt x="13" y="8"/>
                  </a:lnTo>
                  <a:lnTo>
                    <a:pt x="15" y="2"/>
                  </a:lnTo>
                  <a:lnTo>
                    <a:pt x="11" y="0"/>
                  </a:lnTo>
                  <a:lnTo>
                    <a:pt x="7" y="0"/>
                  </a:lnTo>
                  <a:lnTo>
                    <a:pt x="4" y="2"/>
                  </a:lnTo>
                  <a:lnTo>
                    <a:pt x="13" y="8"/>
                  </a:lnTo>
                  <a:close/>
                </a:path>
              </a:pathLst>
            </a:custGeom>
            <a:solidFill>
              <a:srgbClr val="FFF500"/>
            </a:solidFill>
            <a:ln w="9525">
              <a:noFill/>
              <a:round/>
              <a:headEnd/>
              <a:tailEnd/>
            </a:ln>
          </p:spPr>
          <p:txBody>
            <a:bodyPr/>
            <a:lstStyle/>
            <a:p>
              <a:endParaRPr lang="pt-BR"/>
            </a:p>
          </p:txBody>
        </p:sp>
        <p:sp>
          <p:nvSpPr>
            <p:cNvPr id="400889" name="Freeform 1529"/>
            <p:cNvSpPr>
              <a:spLocks/>
            </p:cNvSpPr>
            <p:nvPr/>
          </p:nvSpPr>
          <p:spPr bwMode="auto">
            <a:xfrm>
              <a:off x="1525" y="2183"/>
              <a:ext cx="32" cy="26"/>
            </a:xfrm>
            <a:custGeom>
              <a:avLst/>
              <a:gdLst/>
              <a:ahLst/>
              <a:cxnLst>
                <a:cxn ang="0">
                  <a:pos x="14" y="8"/>
                </a:cxn>
                <a:cxn ang="0">
                  <a:pos x="4" y="2"/>
                </a:cxn>
                <a:cxn ang="0">
                  <a:pos x="2" y="8"/>
                </a:cxn>
                <a:cxn ang="0">
                  <a:pos x="0" y="13"/>
                </a:cxn>
                <a:cxn ang="0">
                  <a:pos x="0" y="19"/>
                </a:cxn>
                <a:cxn ang="0">
                  <a:pos x="2" y="25"/>
                </a:cxn>
                <a:cxn ang="0">
                  <a:pos x="8" y="33"/>
                </a:cxn>
                <a:cxn ang="0">
                  <a:pos x="16" y="40"/>
                </a:cxn>
                <a:cxn ang="0">
                  <a:pos x="25" y="42"/>
                </a:cxn>
                <a:cxn ang="0">
                  <a:pos x="35" y="42"/>
                </a:cxn>
                <a:cxn ang="0">
                  <a:pos x="41" y="40"/>
                </a:cxn>
                <a:cxn ang="0">
                  <a:pos x="46" y="36"/>
                </a:cxn>
                <a:cxn ang="0">
                  <a:pos x="50" y="33"/>
                </a:cxn>
                <a:cxn ang="0">
                  <a:pos x="52" y="27"/>
                </a:cxn>
                <a:cxn ang="0">
                  <a:pos x="43" y="21"/>
                </a:cxn>
                <a:cxn ang="0">
                  <a:pos x="41" y="25"/>
                </a:cxn>
                <a:cxn ang="0">
                  <a:pos x="39" y="27"/>
                </a:cxn>
                <a:cxn ang="0">
                  <a:pos x="35" y="29"/>
                </a:cxn>
                <a:cxn ang="0">
                  <a:pos x="33" y="31"/>
                </a:cxn>
                <a:cxn ang="0">
                  <a:pos x="27" y="31"/>
                </a:cxn>
                <a:cxn ang="0">
                  <a:pos x="22" y="29"/>
                </a:cxn>
                <a:cxn ang="0">
                  <a:pos x="16" y="25"/>
                </a:cxn>
                <a:cxn ang="0">
                  <a:pos x="14" y="19"/>
                </a:cxn>
                <a:cxn ang="0">
                  <a:pos x="12" y="17"/>
                </a:cxn>
                <a:cxn ang="0">
                  <a:pos x="12" y="15"/>
                </a:cxn>
                <a:cxn ang="0">
                  <a:pos x="12" y="11"/>
                </a:cxn>
                <a:cxn ang="0">
                  <a:pos x="14" y="8"/>
                </a:cxn>
                <a:cxn ang="0">
                  <a:pos x="4" y="2"/>
                </a:cxn>
                <a:cxn ang="0">
                  <a:pos x="14" y="8"/>
                </a:cxn>
                <a:cxn ang="0">
                  <a:pos x="14" y="2"/>
                </a:cxn>
                <a:cxn ang="0">
                  <a:pos x="12" y="0"/>
                </a:cxn>
                <a:cxn ang="0">
                  <a:pos x="8" y="0"/>
                </a:cxn>
                <a:cxn ang="0">
                  <a:pos x="4" y="2"/>
                </a:cxn>
                <a:cxn ang="0">
                  <a:pos x="14" y="8"/>
                </a:cxn>
              </a:cxnLst>
              <a:rect l="0" t="0" r="r" b="b"/>
              <a:pathLst>
                <a:path w="52" h="42">
                  <a:moveTo>
                    <a:pt x="14" y="8"/>
                  </a:moveTo>
                  <a:lnTo>
                    <a:pt x="4" y="2"/>
                  </a:lnTo>
                  <a:lnTo>
                    <a:pt x="2" y="8"/>
                  </a:lnTo>
                  <a:lnTo>
                    <a:pt x="0" y="13"/>
                  </a:lnTo>
                  <a:lnTo>
                    <a:pt x="0" y="19"/>
                  </a:lnTo>
                  <a:lnTo>
                    <a:pt x="2" y="25"/>
                  </a:lnTo>
                  <a:lnTo>
                    <a:pt x="8" y="33"/>
                  </a:lnTo>
                  <a:lnTo>
                    <a:pt x="16" y="40"/>
                  </a:lnTo>
                  <a:lnTo>
                    <a:pt x="25" y="42"/>
                  </a:lnTo>
                  <a:lnTo>
                    <a:pt x="35" y="42"/>
                  </a:lnTo>
                  <a:lnTo>
                    <a:pt x="41" y="40"/>
                  </a:lnTo>
                  <a:lnTo>
                    <a:pt x="46" y="36"/>
                  </a:lnTo>
                  <a:lnTo>
                    <a:pt x="50" y="33"/>
                  </a:lnTo>
                  <a:lnTo>
                    <a:pt x="52" y="27"/>
                  </a:lnTo>
                  <a:lnTo>
                    <a:pt x="43" y="21"/>
                  </a:lnTo>
                  <a:lnTo>
                    <a:pt x="41" y="25"/>
                  </a:lnTo>
                  <a:lnTo>
                    <a:pt x="39" y="27"/>
                  </a:lnTo>
                  <a:lnTo>
                    <a:pt x="35" y="29"/>
                  </a:lnTo>
                  <a:lnTo>
                    <a:pt x="33" y="31"/>
                  </a:lnTo>
                  <a:lnTo>
                    <a:pt x="27" y="31"/>
                  </a:lnTo>
                  <a:lnTo>
                    <a:pt x="22" y="29"/>
                  </a:lnTo>
                  <a:lnTo>
                    <a:pt x="16" y="25"/>
                  </a:lnTo>
                  <a:lnTo>
                    <a:pt x="14" y="19"/>
                  </a:lnTo>
                  <a:lnTo>
                    <a:pt x="12" y="17"/>
                  </a:lnTo>
                  <a:lnTo>
                    <a:pt x="12" y="15"/>
                  </a:lnTo>
                  <a:lnTo>
                    <a:pt x="12" y="11"/>
                  </a:lnTo>
                  <a:lnTo>
                    <a:pt x="14" y="8"/>
                  </a:lnTo>
                  <a:lnTo>
                    <a:pt x="4" y="2"/>
                  </a:lnTo>
                  <a:lnTo>
                    <a:pt x="14" y="8"/>
                  </a:lnTo>
                  <a:lnTo>
                    <a:pt x="14" y="2"/>
                  </a:lnTo>
                  <a:lnTo>
                    <a:pt x="12" y="0"/>
                  </a:lnTo>
                  <a:lnTo>
                    <a:pt x="8" y="0"/>
                  </a:lnTo>
                  <a:lnTo>
                    <a:pt x="4" y="2"/>
                  </a:lnTo>
                  <a:lnTo>
                    <a:pt x="14" y="8"/>
                  </a:lnTo>
                  <a:close/>
                </a:path>
              </a:pathLst>
            </a:custGeom>
            <a:solidFill>
              <a:srgbClr val="FFF500"/>
            </a:solidFill>
            <a:ln w="9525">
              <a:noFill/>
              <a:round/>
              <a:headEnd/>
              <a:tailEnd/>
            </a:ln>
          </p:spPr>
          <p:txBody>
            <a:bodyPr/>
            <a:lstStyle/>
            <a:p>
              <a:endParaRPr lang="pt-BR"/>
            </a:p>
          </p:txBody>
        </p:sp>
        <p:sp>
          <p:nvSpPr>
            <p:cNvPr id="400890" name="Freeform 1530"/>
            <p:cNvSpPr>
              <a:spLocks/>
            </p:cNvSpPr>
            <p:nvPr/>
          </p:nvSpPr>
          <p:spPr bwMode="auto">
            <a:xfrm>
              <a:off x="1503" y="2172"/>
              <a:ext cx="31" cy="26"/>
            </a:xfrm>
            <a:custGeom>
              <a:avLst/>
              <a:gdLst/>
              <a:ahLst/>
              <a:cxnLst>
                <a:cxn ang="0">
                  <a:pos x="13" y="7"/>
                </a:cxn>
                <a:cxn ang="0">
                  <a:pos x="4" y="2"/>
                </a:cxn>
                <a:cxn ang="0">
                  <a:pos x="0" y="13"/>
                </a:cxn>
                <a:cxn ang="0">
                  <a:pos x="2" y="25"/>
                </a:cxn>
                <a:cxn ang="0">
                  <a:pos x="8" y="32"/>
                </a:cxn>
                <a:cxn ang="0">
                  <a:pos x="15" y="40"/>
                </a:cxn>
                <a:cxn ang="0">
                  <a:pos x="25" y="42"/>
                </a:cxn>
                <a:cxn ang="0">
                  <a:pos x="35" y="42"/>
                </a:cxn>
                <a:cxn ang="0">
                  <a:pos x="44" y="36"/>
                </a:cxn>
                <a:cxn ang="0">
                  <a:pos x="52" y="27"/>
                </a:cxn>
                <a:cxn ang="0">
                  <a:pos x="42" y="21"/>
                </a:cxn>
                <a:cxn ang="0">
                  <a:pos x="36" y="27"/>
                </a:cxn>
                <a:cxn ang="0">
                  <a:pos x="31" y="30"/>
                </a:cxn>
                <a:cxn ang="0">
                  <a:pos x="25" y="30"/>
                </a:cxn>
                <a:cxn ang="0">
                  <a:pos x="21" y="29"/>
                </a:cxn>
                <a:cxn ang="0">
                  <a:pos x="15" y="25"/>
                </a:cxn>
                <a:cxn ang="0">
                  <a:pos x="13" y="21"/>
                </a:cxn>
                <a:cxn ang="0">
                  <a:pos x="12" y="15"/>
                </a:cxn>
                <a:cxn ang="0">
                  <a:pos x="13" y="7"/>
                </a:cxn>
                <a:cxn ang="0">
                  <a:pos x="4" y="2"/>
                </a:cxn>
                <a:cxn ang="0">
                  <a:pos x="13" y="7"/>
                </a:cxn>
                <a:cxn ang="0">
                  <a:pos x="15" y="4"/>
                </a:cxn>
                <a:cxn ang="0">
                  <a:pos x="12" y="0"/>
                </a:cxn>
                <a:cxn ang="0">
                  <a:pos x="8" y="0"/>
                </a:cxn>
                <a:cxn ang="0">
                  <a:pos x="4" y="2"/>
                </a:cxn>
                <a:cxn ang="0">
                  <a:pos x="13" y="7"/>
                </a:cxn>
              </a:cxnLst>
              <a:rect l="0" t="0" r="r" b="b"/>
              <a:pathLst>
                <a:path w="52" h="42">
                  <a:moveTo>
                    <a:pt x="13" y="7"/>
                  </a:moveTo>
                  <a:lnTo>
                    <a:pt x="4" y="2"/>
                  </a:lnTo>
                  <a:lnTo>
                    <a:pt x="0" y="13"/>
                  </a:lnTo>
                  <a:lnTo>
                    <a:pt x="2" y="25"/>
                  </a:lnTo>
                  <a:lnTo>
                    <a:pt x="8" y="32"/>
                  </a:lnTo>
                  <a:lnTo>
                    <a:pt x="15" y="40"/>
                  </a:lnTo>
                  <a:lnTo>
                    <a:pt x="25" y="42"/>
                  </a:lnTo>
                  <a:lnTo>
                    <a:pt x="35" y="42"/>
                  </a:lnTo>
                  <a:lnTo>
                    <a:pt x="44" y="36"/>
                  </a:lnTo>
                  <a:lnTo>
                    <a:pt x="52" y="27"/>
                  </a:lnTo>
                  <a:lnTo>
                    <a:pt x="42" y="21"/>
                  </a:lnTo>
                  <a:lnTo>
                    <a:pt x="36" y="27"/>
                  </a:lnTo>
                  <a:lnTo>
                    <a:pt x="31" y="30"/>
                  </a:lnTo>
                  <a:lnTo>
                    <a:pt x="25" y="30"/>
                  </a:lnTo>
                  <a:lnTo>
                    <a:pt x="21" y="29"/>
                  </a:lnTo>
                  <a:lnTo>
                    <a:pt x="15" y="25"/>
                  </a:lnTo>
                  <a:lnTo>
                    <a:pt x="13" y="21"/>
                  </a:lnTo>
                  <a:lnTo>
                    <a:pt x="12" y="15"/>
                  </a:lnTo>
                  <a:lnTo>
                    <a:pt x="13" y="7"/>
                  </a:lnTo>
                  <a:lnTo>
                    <a:pt x="4" y="2"/>
                  </a:lnTo>
                  <a:lnTo>
                    <a:pt x="13" y="7"/>
                  </a:lnTo>
                  <a:lnTo>
                    <a:pt x="15" y="4"/>
                  </a:lnTo>
                  <a:lnTo>
                    <a:pt x="12" y="0"/>
                  </a:lnTo>
                  <a:lnTo>
                    <a:pt x="8" y="0"/>
                  </a:lnTo>
                  <a:lnTo>
                    <a:pt x="4" y="2"/>
                  </a:lnTo>
                  <a:lnTo>
                    <a:pt x="13" y="7"/>
                  </a:lnTo>
                  <a:close/>
                </a:path>
              </a:pathLst>
            </a:custGeom>
            <a:solidFill>
              <a:srgbClr val="FFF500"/>
            </a:solidFill>
            <a:ln w="9525">
              <a:noFill/>
              <a:round/>
              <a:headEnd/>
              <a:tailEnd/>
            </a:ln>
          </p:spPr>
          <p:txBody>
            <a:bodyPr/>
            <a:lstStyle/>
            <a:p>
              <a:endParaRPr lang="pt-BR"/>
            </a:p>
          </p:txBody>
        </p:sp>
        <p:sp>
          <p:nvSpPr>
            <p:cNvPr id="400891" name="Freeform 1531"/>
            <p:cNvSpPr>
              <a:spLocks/>
            </p:cNvSpPr>
            <p:nvPr/>
          </p:nvSpPr>
          <p:spPr bwMode="auto">
            <a:xfrm>
              <a:off x="1480" y="2161"/>
              <a:ext cx="31" cy="25"/>
            </a:xfrm>
            <a:custGeom>
              <a:avLst/>
              <a:gdLst/>
              <a:ahLst/>
              <a:cxnLst>
                <a:cxn ang="0">
                  <a:pos x="3" y="0"/>
                </a:cxn>
                <a:cxn ang="0">
                  <a:pos x="2" y="5"/>
                </a:cxn>
                <a:cxn ang="0">
                  <a:pos x="0" y="11"/>
                </a:cxn>
                <a:cxn ang="0">
                  <a:pos x="0" y="17"/>
                </a:cxn>
                <a:cxn ang="0">
                  <a:pos x="2" y="23"/>
                </a:cxn>
                <a:cxn ang="0">
                  <a:pos x="7" y="30"/>
                </a:cxn>
                <a:cxn ang="0">
                  <a:pos x="15" y="38"/>
                </a:cxn>
                <a:cxn ang="0">
                  <a:pos x="25" y="42"/>
                </a:cxn>
                <a:cxn ang="0">
                  <a:pos x="34" y="42"/>
                </a:cxn>
                <a:cxn ang="0">
                  <a:pos x="40" y="40"/>
                </a:cxn>
                <a:cxn ang="0">
                  <a:pos x="44" y="36"/>
                </a:cxn>
                <a:cxn ang="0">
                  <a:pos x="50" y="32"/>
                </a:cxn>
                <a:cxn ang="0">
                  <a:pos x="51" y="26"/>
                </a:cxn>
                <a:cxn ang="0">
                  <a:pos x="42" y="21"/>
                </a:cxn>
                <a:cxn ang="0">
                  <a:pos x="40" y="25"/>
                </a:cxn>
                <a:cxn ang="0">
                  <a:pos x="38" y="26"/>
                </a:cxn>
                <a:cxn ang="0">
                  <a:pos x="34" y="28"/>
                </a:cxn>
                <a:cxn ang="0">
                  <a:pos x="32" y="30"/>
                </a:cxn>
                <a:cxn ang="0">
                  <a:pos x="27" y="30"/>
                </a:cxn>
                <a:cxn ang="0">
                  <a:pos x="21" y="28"/>
                </a:cxn>
                <a:cxn ang="0">
                  <a:pos x="15" y="25"/>
                </a:cxn>
                <a:cxn ang="0">
                  <a:pos x="11" y="17"/>
                </a:cxn>
                <a:cxn ang="0">
                  <a:pos x="11" y="15"/>
                </a:cxn>
                <a:cxn ang="0">
                  <a:pos x="11" y="11"/>
                </a:cxn>
                <a:cxn ang="0">
                  <a:pos x="11" y="7"/>
                </a:cxn>
                <a:cxn ang="0">
                  <a:pos x="13" y="3"/>
                </a:cxn>
                <a:cxn ang="0">
                  <a:pos x="3" y="0"/>
                </a:cxn>
              </a:cxnLst>
              <a:rect l="0" t="0" r="r" b="b"/>
              <a:pathLst>
                <a:path w="51" h="42">
                  <a:moveTo>
                    <a:pt x="3" y="0"/>
                  </a:moveTo>
                  <a:lnTo>
                    <a:pt x="2" y="5"/>
                  </a:lnTo>
                  <a:lnTo>
                    <a:pt x="0" y="11"/>
                  </a:lnTo>
                  <a:lnTo>
                    <a:pt x="0" y="17"/>
                  </a:lnTo>
                  <a:lnTo>
                    <a:pt x="2" y="23"/>
                  </a:lnTo>
                  <a:lnTo>
                    <a:pt x="7" y="30"/>
                  </a:lnTo>
                  <a:lnTo>
                    <a:pt x="15" y="38"/>
                  </a:lnTo>
                  <a:lnTo>
                    <a:pt x="25" y="42"/>
                  </a:lnTo>
                  <a:lnTo>
                    <a:pt x="34" y="42"/>
                  </a:lnTo>
                  <a:lnTo>
                    <a:pt x="40" y="40"/>
                  </a:lnTo>
                  <a:lnTo>
                    <a:pt x="44" y="36"/>
                  </a:lnTo>
                  <a:lnTo>
                    <a:pt x="50" y="32"/>
                  </a:lnTo>
                  <a:lnTo>
                    <a:pt x="51" y="26"/>
                  </a:lnTo>
                  <a:lnTo>
                    <a:pt x="42" y="21"/>
                  </a:lnTo>
                  <a:lnTo>
                    <a:pt x="40" y="25"/>
                  </a:lnTo>
                  <a:lnTo>
                    <a:pt x="38" y="26"/>
                  </a:lnTo>
                  <a:lnTo>
                    <a:pt x="34" y="28"/>
                  </a:lnTo>
                  <a:lnTo>
                    <a:pt x="32" y="30"/>
                  </a:lnTo>
                  <a:lnTo>
                    <a:pt x="27" y="30"/>
                  </a:lnTo>
                  <a:lnTo>
                    <a:pt x="21" y="28"/>
                  </a:lnTo>
                  <a:lnTo>
                    <a:pt x="15" y="25"/>
                  </a:lnTo>
                  <a:lnTo>
                    <a:pt x="11" y="17"/>
                  </a:lnTo>
                  <a:lnTo>
                    <a:pt x="11" y="15"/>
                  </a:lnTo>
                  <a:lnTo>
                    <a:pt x="11" y="11"/>
                  </a:lnTo>
                  <a:lnTo>
                    <a:pt x="11" y="7"/>
                  </a:lnTo>
                  <a:lnTo>
                    <a:pt x="13" y="3"/>
                  </a:lnTo>
                  <a:lnTo>
                    <a:pt x="3" y="0"/>
                  </a:lnTo>
                  <a:close/>
                </a:path>
              </a:pathLst>
            </a:custGeom>
            <a:solidFill>
              <a:srgbClr val="FFF500"/>
            </a:solidFill>
            <a:ln w="9525">
              <a:noFill/>
              <a:round/>
              <a:headEnd/>
              <a:tailEnd/>
            </a:ln>
          </p:spPr>
          <p:txBody>
            <a:bodyPr/>
            <a:lstStyle/>
            <a:p>
              <a:endParaRPr lang="pt-BR"/>
            </a:p>
          </p:txBody>
        </p:sp>
        <p:sp>
          <p:nvSpPr>
            <p:cNvPr id="400892" name="Freeform 1532"/>
            <p:cNvSpPr>
              <a:spLocks/>
            </p:cNvSpPr>
            <p:nvPr/>
          </p:nvSpPr>
          <p:spPr bwMode="auto">
            <a:xfrm>
              <a:off x="1482" y="2159"/>
              <a:ext cx="6" cy="4"/>
            </a:xfrm>
            <a:custGeom>
              <a:avLst/>
              <a:gdLst/>
              <a:ahLst/>
              <a:cxnLst>
                <a:cxn ang="0">
                  <a:pos x="10" y="7"/>
                </a:cxn>
                <a:cxn ang="0">
                  <a:pos x="10" y="4"/>
                </a:cxn>
                <a:cxn ang="0">
                  <a:pos x="8" y="0"/>
                </a:cxn>
                <a:cxn ang="0">
                  <a:pos x="4" y="0"/>
                </a:cxn>
                <a:cxn ang="0">
                  <a:pos x="0" y="4"/>
                </a:cxn>
                <a:cxn ang="0">
                  <a:pos x="10" y="7"/>
                </a:cxn>
              </a:cxnLst>
              <a:rect l="0" t="0" r="r" b="b"/>
              <a:pathLst>
                <a:path w="10" h="7">
                  <a:moveTo>
                    <a:pt x="10" y="7"/>
                  </a:moveTo>
                  <a:lnTo>
                    <a:pt x="10" y="4"/>
                  </a:lnTo>
                  <a:lnTo>
                    <a:pt x="8" y="0"/>
                  </a:lnTo>
                  <a:lnTo>
                    <a:pt x="4" y="0"/>
                  </a:lnTo>
                  <a:lnTo>
                    <a:pt x="0" y="4"/>
                  </a:lnTo>
                  <a:lnTo>
                    <a:pt x="10" y="7"/>
                  </a:lnTo>
                  <a:close/>
                </a:path>
              </a:pathLst>
            </a:custGeom>
            <a:solidFill>
              <a:srgbClr val="FFF500"/>
            </a:solidFill>
            <a:ln w="9525">
              <a:noFill/>
              <a:round/>
              <a:headEnd/>
              <a:tailEnd/>
            </a:ln>
          </p:spPr>
          <p:txBody>
            <a:bodyPr/>
            <a:lstStyle/>
            <a:p>
              <a:endParaRPr lang="pt-BR"/>
            </a:p>
          </p:txBody>
        </p:sp>
        <p:sp>
          <p:nvSpPr>
            <p:cNvPr id="400893" name="Freeform 1533"/>
            <p:cNvSpPr>
              <a:spLocks/>
            </p:cNvSpPr>
            <p:nvPr/>
          </p:nvSpPr>
          <p:spPr bwMode="auto">
            <a:xfrm>
              <a:off x="1287" y="2196"/>
              <a:ext cx="112" cy="114"/>
            </a:xfrm>
            <a:custGeom>
              <a:avLst/>
              <a:gdLst/>
              <a:ahLst/>
              <a:cxnLst>
                <a:cxn ang="0">
                  <a:pos x="142" y="107"/>
                </a:cxn>
                <a:cxn ang="0">
                  <a:pos x="127" y="113"/>
                </a:cxn>
                <a:cxn ang="0">
                  <a:pos x="121" y="129"/>
                </a:cxn>
                <a:cxn ang="0">
                  <a:pos x="127" y="144"/>
                </a:cxn>
                <a:cxn ang="0">
                  <a:pos x="129" y="148"/>
                </a:cxn>
                <a:cxn ang="0">
                  <a:pos x="121" y="148"/>
                </a:cxn>
                <a:cxn ang="0">
                  <a:pos x="110" y="155"/>
                </a:cxn>
                <a:cxn ang="0">
                  <a:pos x="104" y="171"/>
                </a:cxn>
                <a:cxn ang="0">
                  <a:pos x="106" y="182"/>
                </a:cxn>
                <a:cxn ang="0">
                  <a:pos x="113" y="188"/>
                </a:cxn>
                <a:cxn ang="0">
                  <a:pos x="94" y="180"/>
                </a:cxn>
                <a:cxn ang="0">
                  <a:pos x="58" y="159"/>
                </a:cxn>
                <a:cxn ang="0">
                  <a:pos x="31" y="140"/>
                </a:cxn>
                <a:cxn ang="0">
                  <a:pos x="14" y="123"/>
                </a:cxn>
                <a:cxn ang="0">
                  <a:pos x="4" y="104"/>
                </a:cxn>
                <a:cxn ang="0">
                  <a:pos x="0" y="86"/>
                </a:cxn>
                <a:cxn ang="0">
                  <a:pos x="2" y="63"/>
                </a:cxn>
                <a:cxn ang="0">
                  <a:pos x="19" y="31"/>
                </a:cxn>
                <a:cxn ang="0">
                  <a:pos x="37" y="13"/>
                </a:cxn>
                <a:cxn ang="0">
                  <a:pos x="52" y="4"/>
                </a:cxn>
                <a:cxn ang="0">
                  <a:pos x="71" y="0"/>
                </a:cxn>
                <a:cxn ang="0">
                  <a:pos x="96" y="2"/>
                </a:cxn>
                <a:cxn ang="0">
                  <a:pos x="146" y="13"/>
                </a:cxn>
                <a:cxn ang="0">
                  <a:pos x="177" y="27"/>
                </a:cxn>
                <a:cxn ang="0">
                  <a:pos x="161" y="36"/>
                </a:cxn>
                <a:cxn ang="0">
                  <a:pos x="154" y="52"/>
                </a:cxn>
                <a:cxn ang="0">
                  <a:pos x="158" y="63"/>
                </a:cxn>
                <a:cxn ang="0">
                  <a:pos x="163" y="71"/>
                </a:cxn>
                <a:cxn ang="0">
                  <a:pos x="158" y="71"/>
                </a:cxn>
                <a:cxn ang="0">
                  <a:pos x="144" y="77"/>
                </a:cxn>
                <a:cxn ang="0">
                  <a:pos x="138" y="90"/>
                </a:cxn>
                <a:cxn ang="0">
                  <a:pos x="144" y="104"/>
                </a:cxn>
              </a:cxnLst>
              <a:rect l="0" t="0" r="r" b="b"/>
              <a:pathLst>
                <a:path w="186" h="190">
                  <a:moveTo>
                    <a:pt x="152" y="109"/>
                  </a:moveTo>
                  <a:lnTo>
                    <a:pt x="142" y="107"/>
                  </a:lnTo>
                  <a:lnTo>
                    <a:pt x="133" y="109"/>
                  </a:lnTo>
                  <a:lnTo>
                    <a:pt x="127" y="113"/>
                  </a:lnTo>
                  <a:lnTo>
                    <a:pt x="123" y="121"/>
                  </a:lnTo>
                  <a:lnTo>
                    <a:pt x="121" y="129"/>
                  </a:lnTo>
                  <a:lnTo>
                    <a:pt x="123" y="136"/>
                  </a:lnTo>
                  <a:lnTo>
                    <a:pt x="127" y="144"/>
                  </a:lnTo>
                  <a:lnTo>
                    <a:pt x="135" y="148"/>
                  </a:lnTo>
                  <a:lnTo>
                    <a:pt x="129" y="148"/>
                  </a:lnTo>
                  <a:lnTo>
                    <a:pt x="125" y="146"/>
                  </a:lnTo>
                  <a:lnTo>
                    <a:pt x="121" y="148"/>
                  </a:lnTo>
                  <a:lnTo>
                    <a:pt x="117" y="150"/>
                  </a:lnTo>
                  <a:lnTo>
                    <a:pt x="110" y="155"/>
                  </a:lnTo>
                  <a:lnTo>
                    <a:pt x="106" y="163"/>
                  </a:lnTo>
                  <a:lnTo>
                    <a:pt x="104" y="171"/>
                  </a:lnTo>
                  <a:lnTo>
                    <a:pt x="106" y="178"/>
                  </a:lnTo>
                  <a:lnTo>
                    <a:pt x="106" y="182"/>
                  </a:lnTo>
                  <a:lnTo>
                    <a:pt x="110" y="186"/>
                  </a:lnTo>
                  <a:lnTo>
                    <a:pt x="113" y="188"/>
                  </a:lnTo>
                  <a:lnTo>
                    <a:pt x="117" y="190"/>
                  </a:lnTo>
                  <a:lnTo>
                    <a:pt x="94" y="180"/>
                  </a:lnTo>
                  <a:lnTo>
                    <a:pt x="75" y="171"/>
                  </a:lnTo>
                  <a:lnTo>
                    <a:pt x="58" y="159"/>
                  </a:lnTo>
                  <a:lnTo>
                    <a:pt x="44" y="150"/>
                  </a:lnTo>
                  <a:lnTo>
                    <a:pt x="31" y="140"/>
                  </a:lnTo>
                  <a:lnTo>
                    <a:pt x="21" y="130"/>
                  </a:lnTo>
                  <a:lnTo>
                    <a:pt x="14" y="123"/>
                  </a:lnTo>
                  <a:lnTo>
                    <a:pt x="8" y="113"/>
                  </a:lnTo>
                  <a:lnTo>
                    <a:pt x="4" y="104"/>
                  </a:lnTo>
                  <a:lnTo>
                    <a:pt x="0" y="96"/>
                  </a:lnTo>
                  <a:lnTo>
                    <a:pt x="0" y="86"/>
                  </a:lnTo>
                  <a:lnTo>
                    <a:pt x="0" y="79"/>
                  </a:lnTo>
                  <a:lnTo>
                    <a:pt x="2" y="63"/>
                  </a:lnTo>
                  <a:lnTo>
                    <a:pt x="10" y="48"/>
                  </a:lnTo>
                  <a:lnTo>
                    <a:pt x="19" y="31"/>
                  </a:lnTo>
                  <a:lnTo>
                    <a:pt x="31" y="17"/>
                  </a:lnTo>
                  <a:lnTo>
                    <a:pt x="37" y="13"/>
                  </a:lnTo>
                  <a:lnTo>
                    <a:pt x="44" y="8"/>
                  </a:lnTo>
                  <a:lnTo>
                    <a:pt x="52" y="4"/>
                  </a:lnTo>
                  <a:lnTo>
                    <a:pt x="62" y="2"/>
                  </a:lnTo>
                  <a:lnTo>
                    <a:pt x="71" y="0"/>
                  </a:lnTo>
                  <a:lnTo>
                    <a:pt x="83" y="0"/>
                  </a:lnTo>
                  <a:lnTo>
                    <a:pt x="96" y="2"/>
                  </a:lnTo>
                  <a:lnTo>
                    <a:pt x="112" y="4"/>
                  </a:lnTo>
                  <a:lnTo>
                    <a:pt x="146" y="13"/>
                  </a:lnTo>
                  <a:lnTo>
                    <a:pt x="186" y="27"/>
                  </a:lnTo>
                  <a:lnTo>
                    <a:pt x="177" y="27"/>
                  </a:lnTo>
                  <a:lnTo>
                    <a:pt x="169" y="31"/>
                  </a:lnTo>
                  <a:lnTo>
                    <a:pt x="161" y="36"/>
                  </a:lnTo>
                  <a:lnTo>
                    <a:pt x="158" y="44"/>
                  </a:lnTo>
                  <a:lnTo>
                    <a:pt x="154" y="52"/>
                  </a:lnTo>
                  <a:lnTo>
                    <a:pt x="156" y="60"/>
                  </a:lnTo>
                  <a:lnTo>
                    <a:pt x="158" y="63"/>
                  </a:lnTo>
                  <a:lnTo>
                    <a:pt x="160" y="67"/>
                  </a:lnTo>
                  <a:lnTo>
                    <a:pt x="163" y="71"/>
                  </a:lnTo>
                  <a:lnTo>
                    <a:pt x="167" y="73"/>
                  </a:lnTo>
                  <a:lnTo>
                    <a:pt x="158" y="71"/>
                  </a:lnTo>
                  <a:lnTo>
                    <a:pt x="150" y="73"/>
                  </a:lnTo>
                  <a:lnTo>
                    <a:pt x="144" y="77"/>
                  </a:lnTo>
                  <a:lnTo>
                    <a:pt x="138" y="83"/>
                  </a:lnTo>
                  <a:lnTo>
                    <a:pt x="138" y="90"/>
                  </a:lnTo>
                  <a:lnTo>
                    <a:pt x="138" y="98"/>
                  </a:lnTo>
                  <a:lnTo>
                    <a:pt x="144" y="104"/>
                  </a:lnTo>
                  <a:lnTo>
                    <a:pt x="152" y="109"/>
                  </a:lnTo>
                  <a:close/>
                </a:path>
              </a:pathLst>
            </a:custGeom>
            <a:solidFill>
              <a:srgbClr val="75C5F0"/>
            </a:solidFill>
            <a:ln w="9525">
              <a:noFill/>
              <a:round/>
              <a:headEnd/>
              <a:tailEnd/>
            </a:ln>
          </p:spPr>
          <p:txBody>
            <a:bodyPr/>
            <a:lstStyle/>
            <a:p>
              <a:endParaRPr lang="pt-BR"/>
            </a:p>
          </p:txBody>
        </p:sp>
        <p:sp>
          <p:nvSpPr>
            <p:cNvPr id="400894" name="Freeform 1534"/>
            <p:cNvSpPr>
              <a:spLocks/>
            </p:cNvSpPr>
            <p:nvPr/>
          </p:nvSpPr>
          <p:spPr bwMode="auto">
            <a:xfrm>
              <a:off x="1287" y="2196"/>
              <a:ext cx="112" cy="114"/>
            </a:xfrm>
            <a:custGeom>
              <a:avLst/>
              <a:gdLst/>
              <a:ahLst/>
              <a:cxnLst>
                <a:cxn ang="0">
                  <a:pos x="142" y="107"/>
                </a:cxn>
                <a:cxn ang="0">
                  <a:pos x="127" y="113"/>
                </a:cxn>
                <a:cxn ang="0">
                  <a:pos x="121" y="129"/>
                </a:cxn>
                <a:cxn ang="0">
                  <a:pos x="127" y="144"/>
                </a:cxn>
                <a:cxn ang="0">
                  <a:pos x="129" y="148"/>
                </a:cxn>
                <a:cxn ang="0">
                  <a:pos x="121" y="148"/>
                </a:cxn>
                <a:cxn ang="0">
                  <a:pos x="110" y="155"/>
                </a:cxn>
                <a:cxn ang="0">
                  <a:pos x="104" y="171"/>
                </a:cxn>
                <a:cxn ang="0">
                  <a:pos x="106" y="182"/>
                </a:cxn>
                <a:cxn ang="0">
                  <a:pos x="113" y="188"/>
                </a:cxn>
                <a:cxn ang="0">
                  <a:pos x="94" y="180"/>
                </a:cxn>
                <a:cxn ang="0">
                  <a:pos x="58" y="159"/>
                </a:cxn>
                <a:cxn ang="0">
                  <a:pos x="31" y="140"/>
                </a:cxn>
                <a:cxn ang="0">
                  <a:pos x="14" y="123"/>
                </a:cxn>
                <a:cxn ang="0">
                  <a:pos x="4" y="104"/>
                </a:cxn>
                <a:cxn ang="0">
                  <a:pos x="0" y="86"/>
                </a:cxn>
                <a:cxn ang="0">
                  <a:pos x="2" y="63"/>
                </a:cxn>
                <a:cxn ang="0">
                  <a:pos x="19" y="31"/>
                </a:cxn>
                <a:cxn ang="0">
                  <a:pos x="37" y="13"/>
                </a:cxn>
                <a:cxn ang="0">
                  <a:pos x="52" y="4"/>
                </a:cxn>
                <a:cxn ang="0">
                  <a:pos x="71" y="0"/>
                </a:cxn>
                <a:cxn ang="0">
                  <a:pos x="96" y="2"/>
                </a:cxn>
                <a:cxn ang="0">
                  <a:pos x="146" y="13"/>
                </a:cxn>
                <a:cxn ang="0">
                  <a:pos x="177" y="27"/>
                </a:cxn>
                <a:cxn ang="0">
                  <a:pos x="161" y="36"/>
                </a:cxn>
                <a:cxn ang="0">
                  <a:pos x="154" y="52"/>
                </a:cxn>
                <a:cxn ang="0">
                  <a:pos x="158" y="63"/>
                </a:cxn>
                <a:cxn ang="0">
                  <a:pos x="163" y="71"/>
                </a:cxn>
                <a:cxn ang="0">
                  <a:pos x="158" y="71"/>
                </a:cxn>
                <a:cxn ang="0">
                  <a:pos x="144" y="77"/>
                </a:cxn>
                <a:cxn ang="0">
                  <a:pos x="138" y="90"/>
                </a:cxn>
                <a:cxn ang="0">
                  <a:pos x="144" y="104"/>
                </a:cxn>
              </a:cxnLst>
              <a:rect l="0" t="0" r="r" b="b"/>
              <a:pathLst>
                <a:path w="186" h="190">
                  <a:moveTo>
                    <a:pt x="152" y="109"/>
                  </a:moveTo>
                  <a:lnTo>
                    <a:pt x="142" y="107"/>
                  </a:lnTo>
                  <a:lnTo>
                    <a:pt x="133" y="109"/>
                  </a:lnTo>
                  <a:lnTo>
                    <a:pt x="127" y="113"/>
                  </a:lnTo>
                  <a:lnTo>
                    <a:pt x="123" y="121"/>
                  </a:lnTo>
                  <a:lnTo>
                    <a:pt x="121" y="129"/>
                  </a:lnTo>
                  <a:lnTo>
                    <a:pt x="123" y="136"/>
                  </a:lnTo>
                  <a:lnTo>
                    <a:pt x="127" y="144"/>
                  </a:lnTo>
                  <a:lnTo>
                    <a:pt x="135" y="148"/>
                  </a:lnTo>
                  <a:lnTo>
                    <a:pt x="129" y="148"/>
                  </a:lnTo>
                  <a:lnTo>
                    <a:pt x="125" y="146"/>
                  </a:lnTo>
                  <a:lnTo>
                    <a:pt x="121" y="148"/>
                  </a:lnTo>
                  <a:lnTo>
                    <a:pt x="117" y="150"/>
                  </a:lnTo>
                  <a:lnTo>
                    <a:pt x="110" y="155"/>
                  </a:lnTo>
                  <a:lnTo>
                    <a:pt x="106" y="163"/>
                  </a:lnTo>
                  <a:lnTo>
                    <a:pt x="104" y="171"/>
                  </a:lnTo>
                  <a:lnTo>
                    <a:pt x="106" y="178"/>
                  </a:lnTo>
                  <a:lnTo>
                    <a:pt x="106" y="182"/>
                  </a:lnTo>
                  <a:lnTo>
                    <a:pt x="110" y="186"/>
                  </a:lnTo>
                  <a:lnTo>
                    <a:pt x="113" y="188"/>
                  </a:lnTo>
                  <a:lnTo>
                    <a:pt x="117" y="190"/>
                  </a:lnTo>
                  <a:lnTo>
                    <a:pt x="94" y="180"/>
                  </a:lnTo>
                  <a:lnTo>
                    <a:pt x="75" y="171"/>
                  </a:lnTo>
                  <a:lnTo>
                    <a:pt x="58" y="159"/>
                  </a:lnTo>
                  <a:lnTo>
                    <a:pt x="44" y="150"/>
                  </a:lnTo>
                  <a:lnTo>
                    <a:pt x="31" y="140"/>
                  </a:lnTo>
                  <a:lnTo>
                    <a:pt x="21" y="130"/>
                  </a:lnTo>
                  <a:lnTo>
                    <a:pt x="14" y="123"/>
                  </a:lnTo>
                  <a:lnTo>
                    <a:pt x="8" y="113"/>
                  </a:lnTo>
                  <a:lnTo>
                    <a:pt x="4" y="104"/>
                  </a:lnTo>
                  <a:lnTo>
                    <a:pt x="0" y="96"/>
                  </a:lnTo>
                  <a:lnTo>
                    <a:pt x="0" y="86"/>
                  </a:lnTo>
                  <a:lnTo>
                    <a:pt x="0" y="79"/>
                  </a:lnTo>
                  <a:lnTo>
                    <a:pt x="2" y="63"/>
                  </a:lnTo>
                  <a:lnTo>
                    <a:pt x="10" y="48"/>
                  </a:lnTo>
                  <a:lnTo>
                    <a:pt x="19" y="31"/>
                  </a:lnTo>
                  <a:lnTo>
                    <a:pt x="31" y="17"/>
                  </a:lnTo>
                  <a:lnTo>
                    <a:pt x="37" y="13"/>
                  </a:lnTo>
                  <a:lnTo>
                    <a:pt x="44" y="8"/>
                  </a:lnTo>
                  <a:lnTo>
                    <a:pt x="52" y="4"/>
                  </a:lnTo>
                  <a:lnTo>
                    <a:pt x="62" y="2"/>
                  </a:lnTo>
                  <a:lnTo>
                    <a:pt x="71" y="0"/>
                  </a:lnTo>
                  <a:lnTo>
                    <a:pt x="83" y="0"/>
                  </a:lnTo>
                  <a:lnTo>
                    <a:pt x="96" y="2"/>
                  </a:lnTo>
                  <a:lnTo>
                    <a:pt x="112" y="4"/>
                  </a:lnTo>
                  <a:lnTo>
                    <a:pt x="146" y="13"/>
                  </a:lnTo>
                  <a:lnTo>
                    <a:pt x="186" y="27"/>
                  </a:lnTo>
                  <a:lnTo>
                    <a:pt x="177" y="27"/>
                  </a:lnTo>
                  <a:lnTo>
                    <a:pt x="169" y="31"/>
                  </a:lnTo>
                  <a:lnTo>
                    <a:pt x="161" y="36"/>
                  </a:lnTo>
                  <a:lnTo>
                    <a:pt x="158" y="44"/>
                  </a:lnTo>
                  <a:lnTo>
                    <a:pt x="154" y="52"/>
                  </a:lnTo>
                  <a:lnTo>
                    <a:pt x="156" y="60"/>
                  </a:lnTo>
                  <a:lnTo>
                    <a:pt x="158" y="63"/>
                  </a:lnTo>
                  <a:lnTo>
                    <a:pt x="160" y="67"/>
                  </a:lnTo>
                  <a:lnTo>
                    <a:pt x="163" y="71"/>
                  </a:lnTo>
                  <a:lnTo>
                    <a:pt x="167" y="73"/>
                  </a:lnTo>
                  <a:lnTo>
                    <a:pt x="158" y="71"/>
                  </a:lnTo>
                  <a:lnTo>
                    <a:pt x="150" y="73"/>
                  </a:lnTo>
                  <a:lnTo>
                    <a:pt x="144" y="77"/>
                  </a:lnTo>
                  <a:lnTo>
                    <a:pt x="138" y="83"/>
                  </a:lnTo>
                  <a:lnTo>
                    <a:pt x="138" y="90"/>
                  </a:lnTo>
                  <a:lnTo>
                    <a:pt x="138" y="98"/>
                  </a:lnTo>
                  <a:lnTo>
                    <a:pt x="144" y="104"/>
                  </a:lnTo>
                  <a:lnTo>
                    <a:pt x="152" y="109"/>
                  </a:lnTo>
                </a:path>
              </a:pathLst>
            </a:custGeom>
            <a:noFill/>
            <a:ln w="9525">
              <a:solidFill>
                <a:srgbClr val="DD137B"/>
              </a:solidFill>
              <a:prstDash val="solid"/>
              <a:round/>
              <a:headEnd/>
              <a:tailEnd/>
            </a:ln>
          </p:spPr>
          <p:txBody>
            <a:bodyPr/>
            <a:lstStyle/>
            <a:p>
              <a:endParaRPr lang="pt-BR"/>
            </a:p>
          </p:txBody>
        </p:sp>
        <p:sp>
          <p:nvSpPr>
            <p:cNvPr id="400895" name="Freeform 1535"/>
            <p:cNvSpPr>
              <a:spLocks/>
            </p:cNvSpPr>
            <p:nvPr/>
          </p:nvSpPr>
          <p:spPr bwMode="auto">
            <a:xfrm>
              <a:off x="1399" y="2198"/>
              <a:ext cx="4" cy="6"/>
            </a:xfrm>
            <a:custGeom>
              <a:avLst/>
              <a:gdLst/>
              <a:ahLst/>
              <a:cxnLst>
                <a:cxn ang="0">
                  <a:pos x="8" y="0"/>
                </a:cxn>
                <a:cxn ang="0">
                  <a:pos x="4" y="0"/>
                </a:cxn>
                <a:cxn ang="0">
                  <a:pos x="0" y="2"/>
                </a:cxn>
                <a:cxn ang="0">
                  <a:pos x="0" y="8"/>
                </a:cxn>
                <a:cxn ang="0">
                  <a:pos x="4" y="10"/>
                </a:cxn>
                <a:cxn ang="0">
                  <a:pos x="8" y="0"/>
                </a:cxn>
              </a:cxnLst>
              <a:rect l="0" t="0" r="r" b="b"/>
              <a:pathLst>
                <a:path w="8" h="10">
                  <a:moveTo>
                    <a:pt x="8" y="0"/>
                  </a:moveTo>
                  <a:lnTo>
                    <a:pt x="4" y="0"/>
                  </a:lnTo>
                  <a:lnTo>
                    <a:pt x="0" y="2"/>
                  </a:lnTo>
                  <a:lnTo>
                    <a:pt x="0" y="8"/>
                  </a:lnTo>
                  <a:lnTo>
                    <a:pt x="4" y="10"/>
                  </a:lnTo>
                  <a:lnTo>
                    <a:pt x="8" y="0"/>
                  </a:lnTo>
                  <a:close/>
                </a:path>
              </a:pathLst>
            </a:custGeom>
            <a:solidFill>
              <a:srgbClr val="FFF500"/>
            </a:solidFill>
            <a:ln w="9525">
              <a:noFill/>
              <a:round/>
              <a:headEnd/>
              <a:tailEnd/>
            </a:ln>
          </p:spPr>
          <p:txBody>
            <a:bodyPr/>
            <a:lstStyle/>
            <a:p>
              <a:endParaRPr lang="pt-BR"/>
            </a:p>
          </p:txBody>
        </p:sp>
        <p:sp>
          <p:nvSpPr>
            <p:cNvPr id="400896" name="Freeform 1536"/>
            <p:cNvSpPr>
              <a:spLocks/>
            </p:cNvSpPr>
            <p:nvPr/>
          </p:nvSpPr>
          <p:spPr bwMode="auto">
            <a:xfrm>
              <a:off x="1388" y="2198"/>
              <a:ext cx="25" cy="33"/>
            </a:xfrm>
            <a:custGeom>
              <a:avLst/>
              <a:gdLst/>
              <a:ahLst/>
              <a:cxnLst>
                <a:cxn ang="0">
                  <a:pos x="8" y="42"/>
                </a:cxn>
                <a:cxn ang="0">
                  <a:pos x="4" y="52"/>
                </a:cxn>
                <a:cxn ang="0">
                  <a:pos x="10" y="54"/>
                </a:cxn>
                <a:cxn ang="0">
                  <a:pos x="15" y="56"/>
                </a:cxn>
                <a:cxn ang="0">
                  <a:pos x="21" y="54"/>
                </a:cxn>
                <a:cxn ang="0">
                  <a:pos x="27" y="52"/>
                </a:cxn>
                <a:cxn ang="0">
                  <a:pos x="35" y="46"/>
                </a:cxn>
                <a:cxn ang="0">
                  <a:pos x="40" y="36"/>
                </a:cxn>
                <a:cxn ang="0">
                  <a:pos x="42" y="27"/>
                </a:cxn>
                <a:cxn ang="0">
                  <a:pos x="42" y="17"/>
                </a:cxn>
                <a:cxn ang="0">
                  <a:pos x="38" y="11"/>
                </a:cxn>
                <a:cxn ang="0">
                  <a:pos x="37" y="6"/>
                </a:cxn>
                <a:cxn ang="0">
                  <a:pos x="31" y="2"/>
                </a:cxn>
                <a:cxn ang="0">
                  <a:pos x="25" y="0"/>
                </a:cxn>
                <a:cxn ang="0">
                  <a:pos x="21" y="10"/>
                </a:cxn>
                <a:cxn ang="0">
                  <a:pos x="25" y="11"/>
                </a:cxn>
                <a:cxn ang="0">
                  <a:pos x="27" y="15"/>
                </a:cxn>
                <a:cxn ang="0">
                  <a:pos x="29" y="17"/>
                </a:cxn>
                <a:cxn ang="0">
                  <a:pos x="31" y="19"/>
                </a:cxn>
                <a:cxn ang="0">
                  <a:pos x="31" y="27"/>
                </a:cxn>
                <a:cxn ang="0">
                  <a:pos x="29" y="33"/>
                </a:cxn>
                <a:cxn ang="0">
                  <a:pos x="27" y="38"/>
                </a:cxn>
                <a:cxn ang="0">
                  <a:pos x="21" y="42"/>
                </a:cxn>
                <a:cxn ang="0">
                  <a:pos x="19" y="42"/>
                </a:cxn>
                <a:cxn ang="0">
                  <a:pos x="15" y="44"/>
                </a:cxn>
                <a:cxn ang="0">
                  <a:pos x="12" y="42"/>
                </a:cxn>
                <a:cxn ang="0">
                  <a:pos x="8" y="42"/>
                </a:cxn>
                <a:cxn ang="0">
                  <a:pos x="4" y="52"/>
                </a:cxn>
                <a:cxn ang="0">
                  <a:pos x="8" y="42"/>
                </a:cxn>
                <a:cxn ang="0">
                  <a:pos x="4" y="42"/>
                </a:cxn>
                <a:cxn ang="0">
                  <a:pos x="0" y="44"/>
                </a:cxn>
                <a:cxn ang="0">
                  <a:pos x="0" y="50"/>
                </a:cxn>
                <a:cxn ang="0">
                  <a:pos x="4" y="52"/>
                </a:cxn>
                <a:cxn ang="0">
                  <a:pos x="8" y="42"/>
                </a:cxn>
              </a:cxnLst>
              <a:rect l="0" t="0" r="r" b="b"/>
              <a:pathLst>
                <a:path w="42" h="56">
                  <a:moveTo>
                    <a:pt x="8" y="42"/>
                  </a:moveTo>
                  <a:lnTo>
                    <a:pt x="4" y="52"/>
                  </a:lnTo>
                  <a:lnTo>
                    <a:pt x="10" y="54"/>
                  </a:lnTo>
                  <a:lnTo>
                    <a:pt x="15" y="56"/>
                  </a:lnTo>
                  <a:lnTo>
                    <a:pt x="21" y="54"/>
                  </a:lnTo>
                  <a:lnTo>
                    <a:pt x="27" y="52"/>
                  </a:lnTo>
                  <a:lnTo>
                    <a:pt x="35" y="46"/>
                  </a:lnTo>
                  <a:lnTo>
                    <a:pt x="40" y="36"/>
                  </a:lnTo>
                  <a:lnTo>
                    <a:pt x="42" y="27"/>
                  </a:lnTo>
                  <a:lnTo>
                    <a:pt x="42" y="17"/>
                  </a:lnTo>
                  <a:lnTo>
                    <a:pt x="38" y="11"/>
                  </a:lnTo>
                  <a:lnTo>
                    <a:pt x="37" y="6"/>
                  </a:lnTo>
                  <a:lnTo>
                    <a:pt x="31" y="2"/>
                  </a:lnTo>
                  <a:lnTo>
                    <a:pt x="25" y="0"/>
                  </a:lnTo>
                  <a:lnTo>
                    <a:pt x="21" y="10"/>
                  </a:lnTo>
                  <a:lnTo>
                    <a:pt x="25" y="11"/>
                  </a:lnTo>
                  <a:lnTo>
                    <a:pt x="27" y="15"/>
                  </a:lnTo>
                  <a:lnTo>
                    <a:pt x="29" y="17"/>
                  </a:lnTo>
                  <a:lnTo>
                    <a:pt x="31" y="19"/>
                  </a:lnTo>
                  <a:lnTo>
                    <a:pt x="31" y="27"/>
                  </a:lnTo>
                  <a:lnTo>
                    <a:pt x="29" y="33"/>
                  </a:lnTo>
                  <a:lnTo>
                    <a:pt x="27" y="38"/>
                  </a:lnTo>
                  <a:lnTo>
                    <a:pt x="21" y="42"/>
                  </a:lnTo>
                  <a:lnTo>
                    <a:pt x="19" y="42"/>
                  </a:lnTo>
                  <a:lnTo>
                    <a:pt x="15" y="44"/>
                  </a:lnTo>
                  <a:lnTo>
                    <a:pt x="12" y="42"/>
                  </a:lnTo>
                  <a:lnTo>
                    <a:pt x="8" y="42"/>
                  </a:lnTo>
                  <a:lnTo>
                    <a:pt x="4" y="52"/>
                  </a:lnTo>
                  <a:lnTo>
                    <a:pt x="8" y="42"/>
                  </a:lnTo>
                  <a:lnTo>
                    <a:pt x="4" y="42"/>
                  </a:lnTo>
                  <a:lnTo>
                    <a:pt x="0" y="44"/>
                  </a:lnTo>
                  <a:lnTo>
                    <a:pt x="0" y="50"/>
                  </a:lnTo>
                  <a:lnTo>
                    <a:pt x="4" y="52"/>
                  </a:lnTo>
                  <a:lnTo>
                    <a:pt x="8" y="42"/>
                  </a:lnTo>
                  <a:close/>
                </a:path>
              </a:pathLst>
            </a:custGeom>
            <a:solidFill>
              <a:srgbClr val="FFF500"/>
            </a:solidFill>
            <a:ln w="9525">
              <a:noFill/>
              <a:round/>
              <a:headEnd/>
              <a:tailEnd/>
            </a:ln>
          </p:spPr>
          <p:txBody>
            <a:bodyPr/>
            <a:lstStyle/>
            <a:p>
              <a:endParaRPr lang="pt-BR"/>
            </a:p>
          </p:txBody>
        </p:sp>
        <p:sp>
          <p:nvSpPr>
            <p:cNvPr id="400897" name="Freeform 1537"/>
            <p:cNvSpPr>
              <a:spLocks/>
            </p:cNvSpPr>
            <p:nvPr/>
          </p:nvSpPr>
          <p:spPr bwMode="auto">
            <a:xfrm>
              <a:off x="1378" y="2223"/>
              <a:ext cx="25" cy="31"/>
            </a:xfrm>
            <a:custGeom>
              <a:avLst/>
              <a:gdLst/>
              <a:ahLst/>
              <a:cxnLst>
                <a:cxn ang="0">
                  <a:pos x="8" y="40"/>
                </a:cxn>
                <a:cxn ang="0">
                  <a:pos x="4" y="50"/>
                </a:cxn>
                <a:cxn ang="0">
                  <a:pos x="15" y="52"/>
                </a:cxn>
                <a:cxn ang="0">
                  <a:pos x="27" y="50"/>
                </a:cxn>
                <a:cxn ang="0">
                  <a:pos x="34" y="44"/>
                </a:cxn>
                <a:cxn ang="0">
                  <a:pos x="40" y="37"/>
                </a:cxn>
                <a:cxn ang="0">
                  <a:pos x="42" y="27"/>
                </a:cxn>
                <a:cxn ang="0">
                  <a:pos x="40" y="16"/>
                </a:cxn>
                <a:cxn ang="0">
                  <a:pos x="34" y="6"/>
                </a:cxn>
                <a:cxn ang="0">
                  <a:pos x="25" y="0"/>
                </a:cxn>
                <a:cxn ang="0">
                  <a:pos x="21" y="10"/>
                </a:cxn>
                <a:cxn ang="0">
                  <a:pos x="27" y="16"/>
                </a:cxn>
                <a:cxn ang="0">
                  <a:pos x="31" y="19"/>
                </a:cxn>
                <a:cxn ang="0">
                  <a:pos x="31" y="25"/>
                </a:cxn>
                <a:cxn ang="0">
                  <a:pos x="29" y="31"/>
                </a:cxn>
                <a:cxn ang="0">
                  <a:pos x="27" y="37"/>
                </a:cxn>
                <a:cxn ang="0">
                  <a:pos x="21" y="40"/>
                </a:cxn>
                <a:cxn ang="0">
                  <a:pos x="15" y="40"/>
                </a:cxn>
                <a:cxn ang="0">
                  <a:pos x="8" y="40"/>
                </a:cxn>
                <a:cxn ang="0">
                  <a:pos x="4" y="50"/>
                </a:cxn>
                <a:cxn ang="0">
                  <a:pos x="8" y="40"/>
                </a:cxn>
                <a:cxn ang="0">
                  <a:pos x="4" y="39"/>
                </a:cxn>
                <a:cxn ang="0">
                  <a:pos x="0" y="42"/>
                </a:cxn>
                <a:cxn ang="0">
                  <a:pos x="0" y="46"/>
                </a:cxn>
                <a:cxn ang="0">
                  <a:pos x="4" y="50"/>
                </a:cxn>
                <a:cxn ang="0">
                  <a:pos x="8" y="40"/>
                </a:cxn>
              </a:cxnLst>
              <a:rect l="0" t="0" r="r" b="b"/>
              <a:pathLst>
                <a:path w="42" h="52">
                  <a:moveTo>
                    <a:pt x="8" y="40"/>
                  </a:moveTo>
                  <a:lnTo>
                    <a:pt x="4" y="50"/>
                  </a:lnTo>
                  <a:lnTo>
                    <a:pt x="15" y="52"/>
                  </a:lnTo>
                  <a:lnTo>
                    <a:pt x="27" y="50"/>
                  </a:lnTo>
                  <a:lnTo>
                    <a:pt x="34" y="44"/>
                  </a:lnTo>
                  <a:lnTo>
                    <a:pt x="40" y="37"/>
                  </a:lnTo>
                  <a:lnTo>
                    <a:pt x="42" y="27"/>
                  </a:lnTo>
                  <a:lnTo>
                    <a:pt x="40" y="16"/>
                  </a:lnTo>
                  <a:lnTo>
                    <a:pt x="34" y="6"/>
                  </a:lnTo>
                  <a:lnTo>
                    <a:pt x="25" y="0"/>
                  </a:lnTo>
                  <a:lnTo>
                    <a:pt x="21" y="10"/>
                  </a:lnTo>
                  <a:lnTo>
                    <a:pt x="27" y="16"/>
                  </a:lnTo>
                  <a:lnTo>
                    <a:pt x="31" y="19"/>
                  </a:lnTo>
                  <a:lnTo>
                    <a:pt x="31" y="25"/>
                  </a:lnTo>
                  <a:lnTo>
                    <a:pt x="29" y="31"/>
                  </a:lnTo>
                  <a:lnTo>
                    <a:pt x="27" y="37"/>
                  </a:lnTo>
                  <a:lnTo>
                    <a:pt x="21" y="40"/>
                  </a:lnTo>
                  <a:lnTo>
                    <a:pt x="15" y="40"/>
                  </a:lnTo>
                  <a:lnTo>
                    <a:pt x="8" y="40"/>
                  </a:lnTo>
                  <a:lnTo>
                    <a:pt x="4" y="50"/>
                  </a:lnTo>
                  <a:lnTo>
                    <a:pt x="8" y="40"/>
                  </a:lnTo>
                  <a:lnTo>
                    <a:pt x="4" y="39"/>
                  </a:lnTo>
                  <a:lnTo>
                    <a:pt x="0" y="42"/>
                  </a:lnTo>
                  <a:lnTo>
                    <a:pt x="0" y="46"/>
                  </a:lnTo>
                  <a:lnTo>
                    <a:pt x="4" y="50"/>
                  </a:lnTo>
                  <a:lnTo>
                    <a:pt x="8" y="40"/>
                  </a:lnTo>
                  <a:close/>
                </a:path>
              </a:pathLst>
            </a:custGeom>
            <a:solidFill>
              <a:srgbClr val="FFF500"/>
            </a:solidFill>
            <a:ln w="9525">
              <a:noFill/>
              <a:round/>
              <a:headEnd/>
              <a:tailEnd/>
            </a:ln>
          </p:spPr>
          <p:txBody>
            <a:bodyPr/>
            <a:lstStyle/>
            <a:p>
              <a:endParaRPr lang="pt-BR"/>
            </a:p>
          </p:txBody>
        </p:sp>
        <p:sp>
          <p:nvSpPr>
            <p:cNvPr id="400898" name="Freeform 1538"/>
            <p:cNvSpPr>
              <a:spLocks/>
            </p:cNvSpPr>
            <p:nvPr/>
          </p:nvSpPr>
          <p:spPr bwMode="auto">
            <a:xfrm>
              <a:off x="1368" y="2246"/>
              <a:ext cx="25" cy="32"/>
            </a:xfrm>
            <a:custGeom>
              <a:avLst/>
              <a:gdLst/>
              <a:ahLst/>
              <a:cxnLst>
                <a:cxn ang="0">
                  <a:pos x="9" y="39"/>
                </a:cxn>
                <a:cxn ang="0">
                  <a:pos x="3" y="50"/>
                </a:cxn>
                <a:cxn ang="0">
                  <a:pos x="9" y="52"/>
                </a:cxn>
                <a:cxn ang="0">
                  <a:pos x="15" y="52"/>
                </a:cxn>
                <a:cxn ang="0">
                  <a:pos x="21" y="52"/>
                </a:cxn>
                <a:cxn ang="0">
                  <a:pos x="26" y="50"/>
                </a:cxn>
                <a:cxn ang="0">
                  <a:pos x="34" y="45"/>
                </a:cxn>
                <a:cxn ang="0">
                  <a:pos x="40" y="35"/>
                </a:cxn>
                <a:cxn ang="0">
                  <a:pos x="42" y="25"/>
                </a:cxn>
                <a:cxn ang="0">
                  <a:pos x="42" y="16"/>
                </a:cxn>
                <a:cxn ang="0">
                  <a:pos x="38" y="10"/>
                </a:cxn>
                <a:cxn ang="0">
                  <a:pos x="36" y="6"/>
                </a:cxn>
                <a:cxn ang="0">
                  <a:pos x="30" y="2"/>
                </a:cxn>
                <a:cxn ang="0">
                  <a:pos x="25" y="0"/>
                </a:cxn>
                <a:cxn ang="0">
                  <a:pos x="21" y="10"/>
                </a:cxn>
                <a:cxn ang="0">
                  <a:pos x="25" y="12"/>
                </a:cxn>
                <a:cxn ang="0">
                  <a:pos x="26" y="14"/>
                </a:cxn>
                <a:cxn ang="0">
                  <a:pos x="28" y="18"/>
                </a:cxn>
                <a:cxn ang="0">
                  <a:pos x="30" y="20"/>
                </a:cxn>
                <a:cxn ang="0">
                  <a:pos x="30" y="25"/>
                </a:cxn>
                <a:cxn ang="0">
                  <a:pos x="30" y="31"/>
                </a:cxn>
                <a:cxn ang="0">
                  <a:pos x="26" y="37"/>
                </a:cxn>
                <a:cxn ang="0">
                  <a:pos x="21" y="41"/>
                </a:cxn>
                <a:cxn ang="0">
                  <a:pos x="19" y="41"/>
                </a:cxn>
                <a:cxn ang="0">
                  <a:pos x="15" y="41"/>
                </a:cxn>
                <a:cxn ang="0">
                  <a:pos x="11" y="41"/>
                </a:cxn>
                <a:cxn ang="0">
                  <a:pos x="7" y="39"/>
                </a:cxn>
                <a:cxn ang="0">
                  <a:pos x="3" y="50"/>
                </a:cxn>
                <a:cxn ang="0">
                  <a:pos x="7" y="39"/>
                </a:cxn>
                <a:cxn ang="0">
                  <a:pos x="3" y="39"/>
                </a:cxn>
                <a:cxn ang="0">
                  <a:pos x="1" y="43"/>
                </a:cxn>
                <a:cxn ang="0">
                  <a:pos x="0" y="46"/>
                </a:cxn>
                <a:cxn ang="0">
                  <a:pos x="3" y="50"/>
                </a:cxn>
                <a:cxn ang="0">
                  <a:pos x="9" y="39"/>
                </a:cxn>
              </a:cxnLst>
              <a:rect l="0" t="0" r="r" b="b"/>
              <a:pathLst>
                <a:path w="42" h="52">
                  <a:moveTo>
                    <a:pt x="9" y="39"/>
                  </a:moveTo>
                  <a:lnTo>
                    <a:pt x="3" y="50"/>
                  </a:lnTo>
                  <a:lnTo>
                    <a:pt x="9" y="52"/>
                  </a:lnTo>
                  <a:lnTo>
                    <a:pt x="15" y="52"/>
                  </a:lnTo>
                  <a:lnTo>
                    <a:pt x="21" y="52"/>
                  </a:lnTo>
                  <a:lnTo>
                    <a:pt x="26" y="50"/>
                  </a:lnTo>
                  <a:lnTo>
                    <a:pt x="34" y="45"/>
                  </a:lnTo>
                  <a:lnTo>
                    <a:pt x="40" y="35"/>
                  </a:lnTo>
                  <a:lnTo>
                    <a:pt x="42" y="25"/>
                  </a:lnTo>
                  <a:lnTo>
                    <a:pt x="42" y="16"/>
                  </a:lnTo>
                  <a:lnTo>
                    <a:pt x="38" y="10"/>
                  </a:lnTo>
                  <a:lnTo>
                    <a:pt x="36" y="6"/>
                  </a:lnTo>
                  <a:lnTo>
                    <a:pt x="30" y="2"/>
                  </a:lnTo>
                  <a:lnTo>
                    <a:pt x="25" y="0"/>
                  </a:lnTo>
                  <a:lnTo>
                    <a:pt x="21" y="10"/>
                  </a:lnTo>
                  <a:lnTo>
                    <a:pt x="25" y="12"/>
                  </a:lnTo>
                  <a:lnTo>
                    <a:pt x="26" y="14"/>
                  </a:lnTo>
                  <a:lnTo>
                    <a:pt x="28" y="18"/>
                  </a:lnTo>
                  <a:lnTo>
                    <a:pt x="30" y="20"/>
                  </a:lnTo>
                  <a:lnTo>
                    <a:pt x="30" y="25"/>
                  </a:lnTo>
                  <a:lnTo>
                    <a:pt x="30" y="31"/>
                  </a:lnTo>
                  <a:lnTo>
                    <a:pt x="26" y="37"/>
                  </a:lnTo>
                  <a:lnTo>
                    <a:pt x="21" y="41"/>
                  </a:lnTo>
                  <a:lnTo>
                    <a:pt x="19" y="41"/>
                  </a:lnTo>
                  <a:lnTo>
                    <a:pt x="15" y="41"/>
                  </a:lnTo>
                  <a:lnTo>
                    <a:pt x="11" y="41"/>
                  </a:lnTo>
                  <a:lnTo>
                    <a:pt x="7" y="39"/>
                  </a:lnTo>
                  <a:lnTo>
                    <a:pt x="3" y="50"/>
                  </a:lnTo>
                  <a:lnTo>
                    <a:pt x="7" y="39"/>
                  </a:lnTo>
                  <a:lnTo>
                    <a:pt x="3" y="39"/>
                  </a:lnTo>
                  <a:lnTo>
                    <a:pt x="1" y="43"/>
                  </a:lnTo>
                  <a:lnTo>
                    <a:pt x="0" y="46"/>
                  </a:lnTo>
                  <a:lnTo>
                    <a:pt x="3" y="50"/>
                  </a:lnTo>
                  <a:lnTo>
                    <a:pt x="9" y="39"/>
                  </a:lnTo>
                  <a:close/>
                </a:path>
              </a:pathLst>
            </a:custGeom>
            <a:solidFill>
              <a:srgbClr val="FFF500"/>
            </a:solidFill>
            <a:ln w="9525">
              <a:noFill/>
              <a:round/>
              <a:headEnd/>
              <a:tailEnd/>
            </a:ln>
          </p:spPr>
          <p:txBody>
            <a:bodyPr/>
            <a:lstStyle/>
            <a:p>
              <a:endParaRPr lang="pt-BR"/>
            </a:p>
          </p:txBody>
        </p:sp>
        <p:sp>
          <p:nvSpPr>
            <p:cNvPr id="400899" name="Freeform 1539"/>
            <p:cNvSpPr>
              <a:spLocks/>
            </p:cNvSpPr>
            <p:nvPr/>
          </p:nvSpPr>
          <p:spPr bwMode="auto">
            <a:xfrm>
              <a:off x="1359" y="2270"/>
              <a:ext cx="24" cy="32"/>
            </a:xfrm>
            <a:custGeom>
              <a:avLst/>
              <a:gdLst/>
              <a:ahLst/>
              <a:cxnLst>
                <a:cxn ang="0">
                  <a:pos x="8" y="40"/>
                </a:cxn>
                <a:cxn ang="0">
                  <a:pos x="2" y="50"/>
                </a:cxn>
                <a:cxn ang="0">
                  <a:pos x="14" y="54"/>
                </a:cxn>
                <a:cxn ang="0">
                  <a:pos x="25" y="52"/>
                </a:cxn>
                <a:cxn ang="0">
                  <a:pos x="33" y="46"/>
                </a:cxn>
                <a:cxn ang="0">
                  <a:pos x="39" y="36"/>
                </a:cxn>
                <a:cxn ang="0">
                  <a:pos x="41" y="27"/>
                </a:cxn>
                <a:cxn ang="0">
                  <a:pos x="41" y="17"/>
                </a:cxn>
                <a:cxn ang="0">
                  <a:pos x="35" y="7"/>
                </a:cxn>
                <a:cxn ang="0">
                  <a:pos x="25" y="0"/>
                </a:cxn>
                <a:cxn ang="0">
                  <a:pos x="19" y="11"/>
                </a:cxn>
                <a:cxn ang="0">
                  <a:pos x="25" y="15"/>
                </a:cxn>
                <a:cxn ang="0">
                  <a:pos x="29" y="21"/>
                </a:cxn>
                <a:cxn ang="0">
                  <a:pos x="29" y="27"/>
                </a:cxn>
                <a:cxn ang="0">
                  <a:pos x="29" y="32"/>
                </a:cxn>
                <a:cxn ang="0">
                  <a:pos x="25" y="36"/>
                </a:cxn>
                <a:cxn ang="0">
                  <a:pos x="21" y="40"/>
                </a:cxn>
                <a:cxn ang="0">
                  <a:pos x="16" y="42"/>
                </a:cxn>
                <a:cxn ang="0">
                  <a:pos x="8" y="40"/>
                </a:cxn>
                <a:cxn ang="0">
                  <a:pos x="2" y="50"/>
                </a:cxn>
                <a:cxn ang="0">
                  <a:pos x="8" y="40"/>
                </a:cxn>
                <a:cxn ang="0">
                  <a:pos x="2" y="40"/>
                </a:cxn>
                <a:cxn ang="0">
                  <a:pos x="0" y="42"/>
                </a:cxn>
                <a:cxn ang="0">
                  <a:pos x="0" y="46"/>
                </a:cxn>
                <a:cxn ang="0">
                  <a:pos x="2" y="50"/>
                </a:cxn>
                <a:cxn ang="0">
                  <a:pos x="8" y="40"/>
                </a:cxn>
              </a:cxnLst>
              <a:rect l="0" t="0" r="r" b="b"/>
              <a:pathLst>
                <a:path w="41" h="54">
                  <a:moveTo>
                    <a:pt x="8" y="40"/>
                  </a:moveTo>
                  <a:lnTo>
                    <a:pt x="2" y="50"/>
                  </a:lnTo>
                  <a:lnTo>
                    <a:pt x="14" y="54"/>
                  </a:lnTo>
                  <a:lnTo>
                    <a:pt x="25" y="52"/>
                  </a:lnTo>
                  <a:lnTo>
                    <a:pt x="33" y="46"/>
                  </a:lnTo>
                  <a:lnTo>
                    <a:pt x="39" y="36"/>
                  </a:lnTo>
                  <a:lnTo>
                    <a:pt x="41" y="27"/>
                  </a:lnTo>
                  <a:lnTo>
                    <a:pt x="41" y="17"/>
                  </a:lnTo>
                  <a:lnTo>
                    <a:pt x="35" y="7"/>
                  </a:lnTo>
                  <a:lnTo>
                    <a:pt x="25" y="0"/>
                  </a:lnTo>
                  <a:lnTo>
                    <a:pt x="19" y="11"/>
                  </a:lnTo>
                  <a:lnTo>
                    <a:pt x="25" y="15"/>
                  </a:lnTo>
                  <a:lnTo>
                    <a:pt x="29" y="21"/>
                  </a:lnTo>
                  <a:lnTo>
                    <a:pt x="29" y="27"/>
                  </a:lnTo>
                  <a:lnTo>
                    <a:pt x="29" y="32"/>
                  </a:lnTo>
                  <a:lnTo>
                    <a:pt x="25" y="36"/>
                  </a:lnTo>
                  <a:lnTo>
                    <a:pt x="21" y="40"/>
                  </a:lnTo>
                  <a:lnTo>
                    <a:pt x="16" y="42"/>
                  </a:lnTo>
                  <a:lnTo>
                    <a:pt x="8" y="40"/>
                  </a:lnTo>
                  <a:lnTo>
                    <a:pt x="2" y="50"/>
                  </a:lnTo>
                  <a:lnTo>
                    <a:pt x="8" y="40"/>
                  </a:lnTo>
                  <a:lnTo>
                    <a:pt x="2" y="40"/>
                  </a:lnTo>
                  <a:lnTo>
                    <a:pt x="0" y="42"/>
                  </a:lnTo>
                  <a:lnTo>
                    <a:pt x="0" y="46"/>
                  </a:lnTo>
                  <a:lnTo>
                    <a:pt x="2" y="50"/>
                  </a:lnTo>
                  <a:lnTo>
                    <a:pt x="8" y="40"/>
                  </a:lnTo>
                  <a:close/>
                </a:path>
              </a:pathLst>
            </a:custGeom>
            <a:solidFill>
              <a:srgbClr val="FFF500"/>
            </a:solidFill>
            <a:ln w="9525">
              <a:noFill/>
              <a:round/>
              <a:headEnd/>
              <a:tailEnd/>
            </a:ln>
          </p:spPr>
          <p:txBody>
            <a:bodyPr/>
            <a:lstStyle/>
            <a:p>
              <a:endParaRPr lang="pt-BR"/>
            </a:p>
          </p:txBody>
        </p:sp>
        <p:sp>
          <p:nvSpPr>
            <p:cNvPr id="400900" name="Freeform 1540"/>
            <p:cNvSpPr>
              <a:spLocks/>
            </p:cNvSpPr>
            <p:nvPr/>
          </p:nvSpPr>
          <p:spPr bwMode="auto">
            <a:xfrm>
              <a:off x="1349" y="2294"/>
              <a:ext cx="23" cy="31"/>
            </a:xfrm>
            <a:custGeom>
              <a:avLst/>
              <a:gdLst/>
              <a:ahLst/>
              <a:cxnLst>
                <a:cxn ang="0">
                  <a:pos x="0" y="50"/>
                </a:cxn>
                <a:cxn ang="0">
                  <a:pos x="6" y="52"/>
                </a:cxn>
                <a:cxn ang="0">
                  <a:pos x="11" y="52"/>
                </a:cxn>
                <a:cxn ang="0">
                  <a:pos x="17" y="52"/>
                </a:cxn>
                <a:cxn ang="0">
                  <a:pos x="23" y="50"/>
                </a:cxn>
                <a:cxn ang="0">
                  <a:pos x="31" y="44"/>
                </a:cxn>
                <a:cxn ang="0">
                  <a:pos x="38" y="37"/>
                </a:cxn>
                <a:cxn ang="0">
                  <a:pos x="40" y="27"/>
                </a:cxn>
                <a:cxn ang="0">
                  <a:pos x="40" y="17"/>
                </a:cxn>
                <a:cxn ang="0">
                  <a:pos x="38" y="12"/>
                </a:cxn>
                <a:cxn ang="0">
                  <a:pos x="34" y="6"/>
                </a:cxn>
                <a:cxn ang="0">
                  <a:pos x="31" y="2"/>
                </a:cxn>
                <a:cxn ang="0">
                  <a:pos x="25" y="0"/>
                </a:cxn>
                <a:cxn ang="0">
                  <a:pos x="19" y="10"/>
                </a:cxn>
                <a:cxn ang="0">
                  <a:pos x="23" y="12"/>
                </a:cxn>
                <a:cxn ang="0">
                  <a:pos x="25" y="14"/>
                </a:cxn>
                <a:cxn ang="0">
                  <a:pos x="27" y="17"/>
                </a:cxn>
                <a:cxn ang="0">
                  <a:pos x="29" y="19"/>
                </a:cxn>
                <a:cxn ang="0">
                  <a:pos x="29" y="25"/>
                </a:cxn>
                <a:cxn ang="0">
                  <a:pos x="27" y="31"/>
                </a:cxn>
                <a:cxn ang="0">
                  <a:pos x="23" y="37"/>
                </a:cxn>
                <a:cxn ang="0">
                  <a:pos x="17" y="40"/>
                </a:cxn>
                <a:cxn ang="0">
                  <a:pos x="15" y="40"/>
                </a:cxn>
                <a:cxn ang="0">
                  <a:pos x="11" y="40"/>
                </a:cxn>
                <a:cxn ang="0">
                  <a:pos x="8" y="40"/>
                </a:cxn>
                <a:cxn ang="0">
                  <a:pos x="4" y="38"/>
                </a:cxn>
                <a:cxn ang="0">
                  <a:pos x="0" y="50"/>
                </a:cxn>
              </a:cxnLst>
              <a:rect l="0" t="0" r="r" b="b"/>
              <a:pathLst>
                <a:path w="40" h="52">
                  <a:moveTo>
                    <a:pt x="0" y="50"/>
                  </a:moveTo>
                  <a:lnTo>
                    <a:pt x="6" y="52"/>
                  </a:lnTo>
                  <a:lnTo>
                    <a:pt x="11" y="52"/>
                  </a:lnTo>
                  <a:lnTo>
                    <a:pt x="17" y="52"/>
                  </a:lnTo>
                  <a:lnTo>
                    <a:pt x="23" y="50"/>
                  </a:lnTo>
                  <a:lnTo>
                    <a:pt x="31" y="44"/>
                  </a:lnTo>
                  <a:lnTo>
                    <a:pt x="38" y="37"/>
                  </a:lnTo>
                  <a:lnTo>
                    <a:pt x="40" y="27"/>
                  </a:lnTo>
                  <a:lnTo>
                    <a:pt x="40" y="17"/>
                  </a:lnTo>
                  <a:lnTo>
                    <a:pt x="38" y="12"/>
                  </a:lnTo>
                  <a:lnTo>
                    <a:pt x="34" y="6"/>
                  </a:lnTo>
                  <a:lnTo>
                    <a:pt x="31" y="2"/>
                  </a:lnTo>
                  <a:lnTo>
                    <a:pt x="25" y="0"/>
                  </a:lnTo>
                  <a:lnTo>
                    <a:pt x="19" y="10"/>
                  </a:lnTo>
                  <a:lnTo>
                    <a:pt x="23" y="12"/>
                  </a:lnTo>
                  <a:lnTo>
                    <a:pt x="25" y="14"/>
                  </a:lnTo>
                  <a:lnTo>
                    <a:pt x="27" y="17"/>
                  </a:lnTo>
                  <a:lnTo>
                    <a:pt x="29" y="19"/>
                  </a:lnTo>
                  <a:lnTo>
                    <a:pt x="29" y="25"/>
                  </a:lnTo>
                  <a:lnTo>
                    <a:pt x="27" y="31"/>
                  </a:lnTo>
                  <a:lnTo>
                    <a:pt x="23" y="37"/>
                  </a:lnTo>
                  <a:lnTo>
                    <a:pt x="17" y="40"/>
                  </a:lnTo>
                  <a:lnTo>
                    <a:pt x="15" y="40"/>
                  </a:lnTo>
                  <a:lnTo>
                    <a:pt x="11" y="40"/>
                  </a:lnTo>
                  <a:lnTo>
                    <a:pt x="8" y="40"/>
                  </a:lnTo>
                  <a:lnTo>
                    <a:pt x="4" y="38"/>
                  </a:lnTo>
                  <a:lnTo>
                    <a:pt x="0" y="50"/>
                  </a:lnTo>
                  <a:close/>
                </a:path>
              </a:pathLst>
            </a:custGeom>
            <a:solidFill>
              <a:srgbClr val="FFF500"/>
            </a:solidFill>
            <a:ln w="9525">
              <a:noFill/>
              <a:round/>
              <a:headEnd/>
              <a:tailEnd/>
            </a:ln>
          </p:spPr>
          <p:txBody>
            <a:bodyPr/>
            <a:lstStyle/>
            <a:p>
              <a:endParaRPr lang="pt-BR"/>
            </a:p>
          </p:txBody>
        </p:sp>
        <p:sp>
          <p:nvSpPr>
            <p:cNvPr id="400901" name="Freeform 1541"/>
            <p:cNvSpPr>
              <a:spLocks/>
            </p:cNvSpPr>
            <p:nvPr/>
          </p:nvSpPr>
          <p:spPr bwMode="auto">
            <a:xfrm>
              <a:off x="1346" y="2317"/>
              <a:ext cx="4" cy="6"/>
            </a:xfrm>
            <a:custGeom>
              <a:avLst/>
              <a:gdLst/>
              <a:ahLst/>
              <a:cxnLst>
                <a:cxn ang="0">
                  <a:pos x="8" y="0"/>
                </a:cxn>
                <a:cxn ang="0">
                  <a:pos x="4" y="0"/>
                </a:cxn>
                <a:cxn ang="0">
                  <a:pos x="0" y="4"/>
                </a:cxn>
                <a:cxn ang="0">
                  <a:pos x="0" y="8"/>
                </a:cxn>
                <a:cxn ang="0">
                  <a:pos x="4" y="12"/>
                </a:cxn>
                <a:cxn ang="0">
                  <a:pos x="8" y="0"/>
                </a:cxn>
              </a:cxnLst>
              <a:rect l="0" t="0" r="r" b="b"/>
              <a:pathLst>
                <a:path w="8" h="12">
                  <a:moveTo>
                    <a:pt x="8" y="0"/>
                  </a:moveTo>
                  <a:lnTo>
                    <a:pt x="4" y="0"/>
                  </a:lnTo>
                  <a:lnTo>
                    <a:pt x="0" y="4"/>
                  </a:lnTo>
                  <a:lnTo>
                    <a:pt x="0" y="8"/>
                  </a:lnTo>
                  <a:lnTo>
                    <a:pt x="4" y="12"/>
                  </a:lnTo>
                  <a:lnTo>
                    <a:pt x="8" y="0"/>
                  </a:lnTo>
                  <a:close/>
                </a:path>
              </a:pathLst>
            </a:custGeom>
            <a:solidFill>
              <a:srgbClr val="FFF500"/>
            </a:solidFill>
            <a:ln w="9525">
              <a:noFill/>
              <a:round/>
              <a:headEnd/>
              <a:tailEnd/>
            </a:ln>
          </p:spPr>
          <p:txBody>
            <a:bodyPr/>
            <a:lstStyle/>
            <a:p>
              <a:endParaRPr lang="pt-BR"/>
            </a:p>
          </p:txBody>
        </p:sp>
        <p:sp>
          <p:nvSpPr>
            <p:cNvPr id="400902" name="Freeform 1542"/>
            <p:cNvSpPr>
              <a:spLocks/>
            </p:cNvSpPr>
            <p:nvPr/>
          </p:nvSpPr>
          <p:spPr bwMode="auto">
            <a:xfrm>
              <a:off x="1397" y="2378"/>
              <a:ext cx="113" cy="109"/>
            </a:xfrm>
            <a:custGeom>
              <a:avLst/>
              <a:gdLst/>
              <a:ahLst/>
              <a:cxnLst>
                <a:cxn ang="0">
                  <a:pos x="104" y="37"/>
                </a:cxn>
                <a:cxn ang="0">
                  <a:pos x="104" y="44"/>
                </a:cxn>
                <a:cxn ang="0">
                  <a:pos x="110" y="56"/>
                </a:cxn>
                <a:cxn ang="0">
                  <a:pos x="125" y="60"/>
                </a:cxn>
                <a:cxn ang="0">
                  <a:pos x="141" y="54"/>
                </a:cxn>
                <a:cxn ang="0">
                  <a:pos x="144" y="50"/>
                </a:cxn>
                <a:cxn ang="0">
                  <a:pos x="144" y="60"/>
                </a:cxn>
                <a:cxn ang="0">
                  <a:pos x="152" y="69"/>
                </a:cxn>
                <a:cxn ang="0">
                  <a:pos x="169" y="75"/>
                </a:cxn>
                <a:cxn ang="0">
                  <a:pos x="181" y="71"/>
                </a:cxn>
                <a:cxn ang="0">
                  <a:pos x="187" y="65"/>
                </a:cxn>
                <a:cxn ang="0">
                  <a:pos x="179" y="83"/>
                </a:cxn>
                <a:cxn ang="0">
                  <a:pos x="162" y="121"/>
                </a:cxn>
                <a:cxn ang="0">
                  <a:pos x="142" y="148"/>
                </a:cxn>
                <a:cxn ang="0">
                  <a:pos x="125" y="167"/>
                </a:cxn>
                <a:cxn ang="0">
                  <a:pos x="108" y="179"/>
                </a:cxn>
                <a:cxn ang="0">
                  <a:pos x="91" y="184"/>
                </a:cxn>
                <a:cxn ang="0">
                  <a:pos x="68" y="182"/>
                </a:cxn>
                <a:cxn ang="0">
                  <a:pos x="35" y="167"/>
                </a:cxn>
                <a:cxn ang="0">
                  <a:pos x="16" y="152"/>
                </a:cxn>
                <a:cxn ang="0">
                  <a:pos x="6" y="136"/>
                </a:cxn>
                <a:cxn ang="0">
                  <a:pos x="0" y="117"/>
                </a:cxn>
                <a:cxn ang="0">
                  <a:pos x="0" y="92"/>
                </a:cxn>
                <a:cxn ang="0">
                  <a:pos x="8" y="42"/>
                </a:cxn>
                <a:cxn ang="0">
                  <a:pos x="22" y="10"/>
                </a:cxn>
                <a:cxn ang="0">
                  <a:pos x="31" y="25"/>
                </a:cxn>
                <a:cxn ang="0">
                  <a:pos x="47" y="31"/>
                </a:cxn>
                <a:cxn ang="0">
                  <a:pos x="58" y="29"/>
                </a:cxn>
                <a:cxn ang="0">
                  <a:pos x="66" y="21"/>
                </a:cxn>
                <a:cxn ang="0">
                  <a:pos x="66" y="27"/>
                </a:cxn>
                <a:cxn ang="0">
                  <a:pos x="71" y="40"/>
                </a:cxn>
                <a:cxn ang="0">
                  <a:pos x="87" y="46"/>
                </a:cxn>
                <a:cxn ang="0">
                  <a:pos x="100" y="39"/>
                </a:cxn>
              </a:cxnLst>
              <a:rect l="0" t="0" r="r" b="b"/>
              <a:pathLst>
                <a:path w="189" h="184">
                  <a:moveTo>
                    <a:pt x="104" y="31"/>
                  </a:moveTo>
                  <a:lnTo>
                    <a:pt x="104" y="37"/>
                  </a:lnTo>
                  <a:lnTo>
                    <a:pt x="104" y="40"/>
                  </a:lnTo>
                  <a:lnTo>
                    <a:pt x="104" y="44"/>
                  </a:lnTo>
                  <a:lnTo>
                    <a:pt x="106" y="48"/>
                  </a:lnTo>
                  <a:lnTo>
                    <a:pt x="110" y="56"/>
                  </a:lnTo>
                  <a:lnTo>
                    <a:pt x="118" y="60"/>
                  </a:lnTo>
                  <a:lnTo>
                    <a:pt x="125" y="60"/>
                  </a:lnTo>
                  <a:lnTo>
                    <a:pt x="133" y="58"/>
                  </a:lnTo>
                  <a:lnTo>
                    <a:pt x="141" y="54"/>
                  </a:lnTo>
                  <a:lnTo>
                    <a:pt x="144" y="44"/>
                  </a:lnTo>
                  <a:lnTo>
                    <a:pt x="144" y="50"/>
                  </a:lnTo>
                  <a:lnTo>
                    <a:pt x="144" y="56"/>
                  </a:lnTo>
                  <a:lnTo>
                    <a:pt x="144" y="60"/>
                  </a:lnTo>
                  <a:lnTo>
                    <a:pt x="146" y="63"/>
                  </a:lnTo>
                  <a:lnTo>
                    <a:pt x="152" y="69"/>
                  </a:lnTo>
                  <a:lnTo>
                    <a:pt x="160" y="73"/>
                  </a:lnTo>
                  <a:lnTo>
                    <a:pt x="169" y="75"/>
                  </a:lnTo>
                  <a:lnTo>
                    <a:pt x="177" y="73"/>
                  </a:lnTo>
                  <a:lnTo>
                    <a:pt x="181" y="71"/>
                  </a:lnTo>
                  <a:lnTo>
                    <a:pt x="185" y="69"/>
                  </a:lnTo>
                  <a:lnTo>
                    <a:pt x="187" y="65"/>
                  </a:lnTo>
                  <a:lnTo>
                    <a:pt x="189" y="62"/>
                  </a:lnTo>
                  <a:lnTo>
                    <a:pt x="179" y="83"/>
                  </a:lnTo>
                  <a:lnTo>
                    <a:pt x="169" y="104"/>
                  </a:lnTo>
                  <a:lnTo>
                    <a:pt x="162" y="121"/>
                  </a:lnTo>
                  <a:lnTo>
                    <a:pt x="152" y="136"/>
                  </a:lnTo>
                  <a:lnTo>
                    <a:pt x="142" y="148"/>
                  </a:lnTo>
                  <a:lnTo>
                    <a:pt x="135" y="159"/>
                  </a:lnTo>
                  <a:lnTo>
                    <a:pt x="125" y="167"/>
                  </a:lnTo>
                  <a:lnTo>
                    <a:pt x="118" y="175"/>
                  </a:lnTo>
                  <a:lnTo>
                    <a:pt x="108" y="179"/>
                  </a:lnTo>
                  <a:lnTo>
                    <a:pt x="100" y="182"/>
                  </a:lnTo>
                  <a:lnTo>
                    <a:pt x="91" y="184"/>
                  </a:lnTo>
                  <a:lnTo>
                    <a:pt x="83" y="184"/>
                  </a:lnTo>
                  <a:lnTo>
                    <a:pt x="68" y="182"/>
                  </a:lnTo>
                  <a:lnTo>
                    <a:pt x="52" y="177"/>
                  </a:lnTo>
                  <a:lnTo>
                    <a:pt x="35" y="167"/>
                  </a:lnTo>
                  <a:lnTo>
                    <a:pt x="22" y="157"/>
                  </a:lnTo>
                  <a:lnTo>
                    <a:pt x="16" y="152"/>
                  </a:lnTo>
                  <a:lnTo>
                    <a:pt x="10" y="144"/>
                  </a:lnTo>
                  <a:lnTo>
                    <a:pt x="6" y="136"/>
                  </a:lnTo>
                  <a:lnTo>
                    <a:pt x="2" y="127"/>
                  </a:lnTo>
                  <a:lnTo>
                    <a:pt x="0" y="117"/>
                  </a:lnTo>
                  <a:lnTo>
                    <a:pt x="0" y="106"/>
                  </a:lnTo>
                  <a:lnTo>
                    <a:pt x="0" y="92"/>
                  </a:lnTo>
                  <a:lnTo>
                    <a:pt x="2" y="77"/>
                  </a:lnTo>
                  <a:lnTo>
                    <a:pt x="8" y="42"/>
                  </a:lnTo>
                  <a:lnTo>
                    <a:pt x="22" y="0"/>
                  </a:lnTo>
                  <a:lnTo>
                    <a:pt x="22" y="10"/>
                  </a:lnTo>
                  <a:lnTo>
                    <a:pt x="25" y="19"/>
                  </a:lnTo>
                  <a:lnTo>
                    <a:pt x="31" y="25"/>
                  </a:lnTo>
                  <a:lnTo>
                    <a:pt x="39" y="29"/>
                  </a:lnTo>
                  <a:lnTo>
                    <a:pt x="47" y="31"/>
                  </a:lnTo>
                  <a:lnTo>
                    <a:pt x="54" y="31"/>
                  </a:lnTo>
                  <a:lnTo>
                    <a:pt x="58" y="29"/>
                  </a:lnTo>
                  <a:lnTo>
                    <a:pt x="62" y="25"/>
                  </a:lnTo>
                  <a:lnTo>
                    <a:pt x="66" y="21"/>
                  </a:lnTo>
                  <a:lnTo>
                    <a:pt x="68" y="17"/>
                  </a:lnTo>
                  <a:lnTo>
                    <a:pt x="66" y="27"/>
                  </a:lnTo>
                  <a:lnTo>
                    <a:pt x="68" y="35"/>
                  </a:lnTo>
                  <a:lnTo>
                    <a:pt x="71" y="40"/>
                  </a:lnTo>
                  <a:lnTo>
                    <a:pt x="79" y="44"/>
                  </a:lnTo>
                  <a:lnTo>
                    <a:pt x="87" y="46"/>
                  </a:lnTo>
                  <a:lnTo>
                    <a:pt x="93" y="44"/>
                  </a:lnTo>
                  <a:lnTo>
                    <a:pt x="100" y="39"/>
                  </a:lnTo>
                  <a:lnTo>
                    <a:pt x="104" y="31"/>
                  </a:lnTo>
                  <a:close/>
                </a:path>
              </a:pathLst>
            </a:custGeom>
            <a:solidFill>
              <a:srgbClr val="75C5F0"/>
            </a:solidFill>
            <a:ln w="9525">
              <a:noFill/>
              <a:round/>
              <a:headEnd/>
              <a:tailEnd/>
            </a:ln>
          </p:spPr>
          <p:txBody>
            <a:bodyPr/>
            <a:lstStyle/>
            <a:p>
              <a:endParaRPr lang="pt-BR"/>
            </a:p>
          </p:txBody>
        </p:sp>
        <p:sp>
          <p:nvSpPr>
            <p:cNvPr id="400903" name="Freeform 1543"/>
            <p:cNvSpPr>
              <a:spLocks/>
            </p:cNvSpPr>
            <p:nvPr/>
          </p:nvSpPr>
          <p:spPr bwMode="auto">
            <a:xfrm>
              <a:off x="1397" y="2378"/>
              <a:ext cx="113" cy="109"/>
            </a:xfrm>
            <a:custGeom>
              <a:avLst/>
              <a:gdLst/>
              <a:ahLst/>
              <a:cxnLst>
                <a:cxn ang="0">
                  <a:pos x="104" y="37"/>
                </a:cxn>
                <a:cxn ang="0">
                  <a:pos x="104" y="44"/>
                </a:cxn>
                <a:cxn ang="0">
                  <a:pos x="110" y="56"/>
                </a:cxn>
                <a:cxn ang="0">
                  <a:pos x="125" y="60"/>
                </a:cxn>
                <a:cxn ang="0">
                  <a:pos x="141" y="54"/>
                </a:cxn>
                <a:cxn ang="0">
                  <a:pos x="144" y="50"/>
                </a:cxn>
                <a:cxn ang="0">
                  <a:pos x="144" y="60"/>
                </a:cxn>
                <a:cxn ang="0">
                  <a:pos x="152" y="69"/>
                </a:cxn>
                <a:cxn ang="0">
                  <a:pos x="169" y="75"/>
                </a:cxn>
                <a:cxn ang="0">
                  <a:pos x="181" y="71"/>
                </a:cxn>
                <a:cxn ang="0">
                  <a:pos x="187" y="65"/>
                </a:cxn>
                <a:cxn ang="0">
                  <a:pos x="179" y="83"/>
                </a:cxn>
                <a:cxn ang="0">
                  <a:pos x="162" y="121"/>
                </a:cxn>
                <a:cxn ang="0">
                  <a:pos x="142" y="148"/>
                </a:cxn>
                <a:cxn ang="0">
                  <a:pos x="125" y="167"/>
                </a:cxn>
                <a:cxn ang="0">
                  <a:pos x="108" y="179"/>
                </a:cxn>
                <a:cxn ang="0">
                  <a:pos x="91" y="184"/>
                </a:cxn>
                <a:cxn ang="0">
                  <a:pos x="68" y="182"/>
                </a:cxn>
                <a:cxn ang="0">
                  <a:pos x="35" y="167"/>
                </a:cxn>
                <a:cxn ang="0">
                  <a:pos x="16" y="152"/>
                </a:cxn>
                <a:cxn ang="0">
                  <a:pos x="6" y="136"/>
                </a:cxn>
                <a:cxn ang="0">
                  <a:pos x="0" y="117"/>
                </a:cxn>
                <a:cxn ang="0">
                  <a:pos x="0" y="92"/>
                </a:cxn>
                <a:cxn ang="0">
                  <a:pos x="8" y="42"/>
                </a:cxn>
                <a:cxn ang="0">
                  <a:pos x="22" y="10"/>
                </a:cxn>
                <a:cxn ang="0">
                  <a:pos x="31" y="25"/>
                </a:cxn>
                <a:cxn ang="0">
                  <a:pos x="47" y="31"/>
                </a:cxn>
                <a:cxn ang="0">
                  <a:pos x="58" y="29"/>
                </a:cxn>
                <a:cxn ang="0">
                  <a:pos x="66" y="21"/>
                </a:cxn>
                <a:cxn ang="0">
                  <a:pos x="66" y="27"/>
                </a:cxn>
                <a:cxn ang="0">
                  <a:pos x="71" y="40"/>
                </a:cxn>
                <a:cxn ang="0">
                  <a:pos x="87" y="46"/>
                </a:cxn>
                <a:cxn ang="0">
                  <a:pos x="100" y="39"/>
                </a:cxn>
              </a:cxnLst>
              <a:rect l="0" t="0" r="r" b="b"/>
              <a:pathLst>
                <a:path w="189" h="184">
                  <a:moveTo>
                    <a:pt x="104" y="31"/>
                  </a:moveTo>
                  <a:lnTo>
                    <a:pt x="104" y="37"/>
                  </a:lnTo>
                  <a:lnTo>
                    <a:pt x="104" y="40"/>
                  </a:lnTo>
                  <a:lnTo>
                    <a:pt x="104" y="44"/>
                  </a:lnTo>
                  <a:lnTo>
                    <a:pt x="106" y="48"/>
                  </a:lnTo>
                  <a:lnTo>
                    <a:pt x="110" y="56"/>
                  </a:lnTo>
                  <a:lnTo>
                    <a:pt x="118" y="60"/>
                  </a:lnTo>
                  <a:lnTo>
                    <a:pt x="125" y="60"/>
                  </a:lnTo>
                  <a:lnTo>
                    <a:pt x="133" y="58"/>
                  </a:lnTo>
                  <a:lnTo>
                    <a:pt x="141" y="54"/>
                  </a:lnTo>
                  <a:lnTo>
                    <a:pt x="144" y="44"/>
                  </a:lnTo>
                  <a:lnTo>
                    <a:pt x="144" y="50"/>
                  </a:lnTo>
                  <a:lnTo>
                    <a:pt x="144" y="56"/>
                  </a:lnTo>
                  <a:lnTo>
                    <a:pt x="144" y="60"/>
                  </a:lnTo>
                  <a:lnTo>
                    <a:pt x="146" y="63"/>
                  </a:lnTo>
                  <a:lnTo>
                    <a:pt x="152" y="69"/>
                  </a:lnTo>
                  <a:lnTo>
                    <a:pt x="160" y="73"/>
                  </a:lnTo>
                  <a:lnTo>
                    <a:pt x="169" y="75"/>
                  </a:lnTo>
                  <a:lnTo>
                    <a:pt x="177" y="73"/>
                  </a:lnTo>
                  <a:lnTo>
                    <a:pt x="181" y="71"/>
                  </a:lnTo>
                  <a:lnTo>
                    <a:pt x="185" y="69"/>
                  </a:lnTo>
                  <a:lnTo>
                    <a:pt x="187" y="65"/>
                  </a:lnTo>
                  <a:lnTo>
                    <a:pt x="189" y="62"/>
                  </a:lnTo>
                  <a:lnTo>
                    <a:pt x="179" y="83"/>
                  </a:lnTo>
                  <a:lnTo>
                    <a:pt x="169" y="104"/>
                  </a:lnTo>
                  <a:lnTo>
                    <a:pt x="162" y="121"/>
                  </a:lnTo>
                  <a:lnTo>
                    <a:pt x="152" y="136"/>
                  </a:lnTo>
                  <a:lnTo>
                    <a:pt x="142" y="148"/>
                  </a:lnTo>
                  <a:lnTo>
                    <a:pt x="135" y="159"/>
                  </a:lnTo>
                  <a:lnTo>
                    <a:pt x="125" y="167"/>
                  </a:lnTo>
                  <a:lnTo>
                    <a:pt x="118" y="175"/>
                  </a:lnTo>
                  <a:lnTo>
                    <a:pt x="108" y="179"/>
                  </a:lnTo>
                  <a:lnTo>
                    <a:pt x="100" y="182"/>
                  </a:lnTo>
                  <a:lnTo>
                    <a:pt x="91" y="184"/>
                  </a:lnTo>
                  <a:lnTo>
                    <a:pt x="83" y="184"/>
                  </a:lnTo>
                  <a:lnTo>
                    <a:pt x="68" y="182"/>
                  </a:lnTo>
                  <a:lnTo>
                    <a:pt x="52" y="177"/>
                  </a:lnTo>
                  <a:lnTo>
                    <a:pt x="35" y="167"/>
                  </a:lnTo>
                  <a:lnTo>
                    <a:pt x="22" y="157"/>
                  </a:lnTo>
                  <a:lnTo>
                    <a:pt x="16" y="152"/>
                  </a:lnTo>
                  <a:lnTo>
                    <a:pt x="10" y="144"/>
                  </a:lnTo>
                  <a:lnTo>
                    <a:pt x="6" y="136"/>
                  </a:lnTo>
                  <a:lnTo>
                    <a:pt x="2" y="127"/>
                  </a:lnTo>
                  <a:lnTo>
                    <a:pt x="0" y="117"/>
                  </a:lnTo>
                  <a:lnTo>
                    <a:pt x="0" y="106"/>
                  </a:lnTo>
                  <a:lnTo>
                    <a:pt x="0" y="92"/>
                  </a:lnTo>
                  <a:lnTo>
                    <a:pt x="2" y="77"/>
                  </a:lnTo>
                  <a:lnTo>
                    <a:pt x="8" y="42"/>
                  </a:lnTo>
                  <a:lnTo>
                    <a:pt x="22" y="0"/>
                  </a:lnTo>
                  <a:lnTo>
                    <a:pt x="22" y="10"/>
                  </a:lnTo>
                  <a:lnTo>
                    <a:pt x="25" y="19"/>
                  </a:lnTo>
                  <a:lnTo>
                    <a:pt x="31" y="25"/>
                  </a:lnTo>
                  <a:lnTo>
                    <a:pt x="39" y="29"/>
                  </a:lnTo>
                  <a:lnTo>
                    <a:pt x="47" y="31"/>
                  </a:lnTo>
                  <a:lnTo>
                    <a:pt x="54" y="31"/>
                  </a:lnTo>
                  <a:lnTo>
                    <a:pt x="58" y="29"/>
                  </a:lnTo>
                  <a:lnTo>
                    <a:pt x="62" y="25"/>
                  </a:lnTo>
                  <a:lnTo>
                    <a:pt x="66" y="21"/>
                  </a:lnTo>
                  <a:lnTo>
                    <a:pt x="68" y="17"/>
                  </a:lnTo>
                  <a:lnTo>
                    <a:pt x="66" y="27"/>
                  </a:lnTo>
                  <a:lnTo>
                    <a:pt x="68" y="35"/>
                  </a:lnTo>
                  <a:lnTo>
                    <a:pt x="71" y="40"/>
                  </a:lnTo>
                  <a:lnTo>
                    <a:pt x="79" y="44"/>
                  </a:lnTo>
                  <a:lnTo>
                    <a:pt x="87" y="46"/>
                  </a:lnTo>
                  <a:lnTo>
                    <a:pt x="93" y="44"/>
                  </a:lnTo>
                  <a:lnTo>
                    <a:pt x="100" y="39"/>
                  </a:lnTo>
                  <a:lnTo>
                    <a:pt x="104" y="31"/>
                  </a:lnTo>
                </a:path>
              </a:pathLst>
            </a:custGeom>
            <a:noFill/>
            <a:ln w="9525">
              <a:solidFill>
                <a:srgbClr val="DD137B"/>
              </a:solidFill>
              <a:prstDash val="solid"/>
              <a:round/>
              <a:headEnd/>
              <a:tailEnd/>
            </a:ln>
          </p:spPr>
          <p:txBody>
            <a:bodyPr/>
            <a:lstStyle/>
            <a:p>
              <a:endParaRPr lang="pt-BR"/>
            </a:p>
          </p:txBody>
        </p:sp>
        <p:sp>
          <p:nvSpPr>
            <p:cNvPr id="400904" name="Freeform 1544"/>
            <p:cNvSpPr>
              <a:spLocks/>
            </p:cNvSpPr>
            <p:nvPr/>
          </p:nvSpPr>
          <p:spPr bwMode="auto">
            <a:xfrm>
              <a:off x="1394" y="2373"/>
              <a:ext cx="6" cy="5"/>
            </a:xfrm>
            <a:custGeom>
              <a:avLst/>
              <a:gdLst/>
              <a:ahLst/>
              <a:cxnLst>
                <a:cxn ang="0">
                  <a:pos x="0" y="0"/>
                </a:cxn>
                <a:cxn ang="0">
                  <a:pos x="0" y="6"/>
                </a:cxn>
                <a:cxn ang="0">
                  <a:pos x="4" y="8"/>
                </a:cxn>
                <a:cxn ang="0">
                  <a:pos x="7" y="8"/>
                </a:cxn>
                <a:cxn ang="0">
                  <a:pos x="11" y="4"/>
                </a:cxn>
                <a:cxn ang="0">
                  <a:pos x="0" y="0"/>
                </a:cxn>
              </a:cxnLst>
              <a:rect l="0" t="0" r="r" b="b"/>
              <a:pathLst>
                <a:path w="11" h="8">
                  <a:moveTo>
                    <a:pt x="0" y="0"/>
                  </a:moveTo>
                  <a:lnTo>
                    <a:pt x="0" y="6"/>
                  </a:lnTo>
                  <a:lnTo>
                    <a:pt x="4" y="8"/>
                  </a:lnTo>
                  <a:lnTo>
                    <a:pt x="7" y="8"/>
                  </a:lnTo>
                  <a:lnTo>
                    <a:pt x="11" y="4"/>
                  </a:lnTo>
                  <a:lnTo>
                    <a:pt x="0" y="0"/>
                  </a:lnTo>
                  <a:close/>
                </a:path>
              </a:pathLst>
            </a:custGeom>
            <a:solidFill>
              <a:srgbClr val="FFF500"/>
            </a:solidFill>
            <a:ln w="9525">
              <a:noFill/>
              <a:round/>
              <a:headEnd/>
              <a:tailEnd/>
            </a:ln>
          </p:spPr>
          <p:txBody>
            <a:bodyPr/>
            <a:lstStyle/>
            <a:p>
              <a:endParaRPr lang="pt-BR"/>
            </a:p>
          </p:txBody>
        </p:sp>
        <p:sp>
          <p:nvSpPr>
            <p:cNvPr id="400905" name="Freeform 1545"/>
            <p:cNvSpPr>
              <a:spLocks/>
            </p:cNvSpPr>
            <p:nvPr/>
          </p:nvSpPr>
          <p:spPr bwMode="auto">
            <a:xfrm>
              <a:off x="1394" y="2363"/>
              <a:ext cx="33" cy="23"/>
            </a:xfrm>
            <a:custGeom>
              <a:avLst/>
              <a:gdLst/>
              <a:ahLst/>
              <a:cxnLst>
                <a:cxn ang="0">
                  <a:pos x="42" y="33"/>
                </a:cxn>
                <a:cxn ang="0">
                  <a:pos x="53" y="37"/>
                </a:cxn>
                <a:cxn ang="0">
                  <a:pos x="55" y="31"/>
                </a:cxn>
                <a:cxn ang="0">
                  <a:pos x="55" y="25"/>
                </a:cxn>
                <a:cxn ang="0">
                  <a:pos x="53" y="19"/>
                </a:cxn>
                <a:cxn ang="0">
                  <a:pos x="52" y="14"/>
                </a:cxn>
                <a:cxn ang="0">
                  <a:pos x="46" y="6"/>
                </a:cxn>
                <a:cxn ang="0">
                  <a:pos x="36" y="2"/>
                </a:cxn>
                <a:cxn ang="0">
                  <a:pos x="27" y="0"/>
                </a:cxn>
                <a:cxn ang="0">
                  <a:pos x="15" y="2"/>
                </a:cxn>
                <a:cxn ang="0">
                  <a:pos x="11" y="4"/>
                </a:cxn>
                <a:cxn ang="0">
                  <a:pos x="5" y="8"/>
                </a:cxn>
                <a:cxn ang="0">
                  <a:pos x="2" y="12"/>
                </a:cxn>
                <a:cxn ang="0">
                  <a:pos x="0" y="17"/>
                </a:cxn>
                <a:cxn ang="0">
                  <a:pos x="11" y="21"/>
                </a:cxn>
                <a:cxn ang="0">
                  <a:pos x="13" y="19"/>
                </a:cxn>
                <a:cxn ang="0">
                  <a:pos x="15" y="16"/>
                </a:cxn>
                <a:cxn ang="0">
                  <a:pos x="17" y="14"/>
                </a:cxn>
                <a:cxn ang="0">
                  <a:pos x="19" y="12"/>
                </a:cxn>
                <a:cxn ang="0">
                  <a:pos x="27" y="12"/>
                </a:cxn>
                <a:cxn ang="0">
                  <a:pos x="32" y="12"/>
                </a:cxn>
                <a:cxn ang="0">
                  <a:pos x="38" y="16"/>
                </a:cxn>
                <a:cxn ang="0">
                  <a:pos x="42" y="21"/>
                </a:cxn>
                <a:cxn ang="0">
                  <a:pos x="44" y="23"/>
                </a:cxn>
                <a:cxn ang="0">
                  <a:pos x="44" y="25"/>
                </a:cxn>
                <a:cxn ang="0">
                  <a:pos x="44" y="29"/>
                </a:cxn>
                <a:cxn ang="0">
                  <a:pos x="42" y="33"/>
                </a:cxn>
                <a:cxn ang="0">
                  <a:pos x="53" y="37"/>
                </a:cxn>
                <a:cxn ang="0">
                  <a:pos x="42" y="33"/>
                </a:cxn>
                <a:cxn ang="0">
                  <a:pos x="44" y="39"/>
                </a:cxn>
                <a:cxn ang="0">
                  <a:pos x="46" y="40"/>
                </a:cxn>
                <a:cxn ang="0">
                  <a:pos x="50" y="40"/>
                </a:cxn>
                <a:cxn ang="0">
                  <a:pos x="53" y="37"/>
                </a:cxn>
                <a:cxn ang="0">
                  <a:pos x="42" y="33"/>
                </a:cxn>
              </a:cxnLst>
              <a:rect l="0" t="0" r="r" b="b"/>
              <a:pathLst>
                <a:path w="55" h="40">
                  <a:moveTo>
                    <a:pt x="42" y="33"/>
                  </a:moveTo>
                  <a:lnTo>
                    <a:pt x="53" y="37"/>
                  </a:lnTo>
                  <a:lnTo>
                    <a:pt x="55" y="31"/>
                  </a:lnTo>
                  <a:lnTo>
                    <a:pt x="55" y="25"/>
                  </a:lnTo>
                  <a:lnTo>
                    <a:pt x="53" y="19"/>
                  </a:lnTo>
                  <a:lnTo>
                    <a:pt x="52" y="14"/>
                  </a:lnTo>
                  <a:lnTo>
                    <a:pt x="46" y="6"/>
                  </a:lnTo>
                  <a:lnTo>
                    <a:pt x="36" y="2"/>
                  </a:lnTo>
                  <a:lnTo>
                    <a:pt x="27" y="0"/>
                  </a:lnTo>
                  <a:lnTo>
                    <a:pt x="15" y="2"/>
                  </a:lnTo>
                  <a:lnTo>
                    <a:pt x="11" y="4"/>
                  </a:lnTo>
                  <a:lnTo>
                    <a:pt x="5" y="8"/>
                  </a:lnTo>
                  <a:lnTo>
                    <a:pt x="2" y="12"/>
                  </a:lnTo>
                  <a:lnTo>
                    <a:pt x="0" y="17"/>
                  </a:lnTo>
                  <a:lnTo>
                    <a:pt x="11" y="21"/>
                  </a:lnTo>
                  <a:lnTo>
                    <a:pt x="13" y="19"/>
                  </a:lnTo>
                  <a:lnTo>
                    <a:pt x="15" y="16"/>
                  </a:lnTo>
                  <a:lnTo>
                    <a:pt x="17" y="14"/>
                  </a:lnTo>
                  <a:lnTo>
                    <a:pt x="19" y="12"/>
                  </a:lnTo>
                  <a:lnTo>
                    <a:pt x="27" y="12"/>
                  </a:lnTo>
                  <a:lnTo>
                    <a:pt x="32" y="12"/>
                  </a:lnTo>
                  <a:lnTo>
                    <a:pt x="38" y="16"/>
                  </a:lnTo>
                  <a:lnTo>
                    <a:pt x="42" y="21"/>
                  </a:lnTo>
                  <a:lnTo>
                    <a:pt x="44" y="23"/>
                  </a:lnTo>
                  <a:lnTo>
                    <a:pt x="44" y="25"/>
                  </a:lnTo>
                  <a:lnTo>
                    <a:pt x="44" y="29"/>
                  </a:lnTo>
                  <a:lnTo>
                    <a:pt x="42" y="33"/>
                  </a:lnTo>
                  <a:lnTo>
                    <a:pt x="53" y="37"/>
                  </a:lnTo>
                  <a:lnTo>
                    <a:pt x="42" y="33"/>
                  </a:lnTo>
                  <a:lnTo>
                    <a:pt x="44" y="39"/>
                  </a:lnTo>
                  <a:lnTo>
                    <a:pt x="46" y="40"/>
                  </a:lnTo>
                  <a:lnTo>
                    <a:pt x="50" y="40"/>
                  </a:lnTo>
                  <a:lnTo>
                    <a:pt x="53" y="37"/>
                  </a:lnTo>
                  <a:lnTo>
                    <a:pt x="42" y="33"/>
                  </a:lnTo>
                  <a:close/>
                </a:path>
              </a:pathLst>
            </a:custGeom>
            <a:solidFill>
              <a:srgbClr val="FFF500"/>
            </a:solidFill>
            <a:ln w="9525">
              <a:noFill/>
              <a:round/>
              <a:headEnd/>
              <a:tailEnd/>
            </a:ln>
          </p:spPr>
          <p:txBody>
            <a:bodyPr/>
            <a:lstStyle/>
            <a:p>
              <a:endParaRPr lang="pt-BR"/>
            </a:p>
          </p:txBody>
        </p:sp>
        <p:sp>
          <p:nvSpPr>
            <p:cNvPr id="400906" name="Freeform 1546"/>
            <p:cNvSpPr>
              <a:spLocks/>
            </p:cNvSpPr>
            <p:nvPr/>
          </p:nvSpPr>
          <p:spPr bwMode="auto">
            <a:xfrm>
              <a:off x="1419" y="2372"/>
              <a:ext cx="32" cy="24"/>
            </a:xfrm>
            <a:custGeom>
              <a:avLst/>
              <a:gdLst/>
              <a:ahLst/>
              <a:cxnLst>
                <a:cxn ang="0">
                  <a:pos x="42" y="32"/>
                </a:cxn>
                <a:cxn ang="0">
                  <a:pos x="52" y="36"/>
                </a:cxn>
                <a:cxn ang="0">
                  <a:pos x="54" y="24"/>
                </a:cxn>
                <a:cxn ang="0">
                  <a:pos x="52" y="13"/>
                </a:cxn>
                <a:cxn ang="0">
                  <a:pos x="44" y="5"/>
                </a:cxn>
                <a:cxn ang="0">
                  <a:pos x="36" y="0"/>
                </a:cxn>
                <a:cxn ang="0">
                  <a:pos x="27" y="0"/>
                </a:cxn>
                <a:cxn ang="0">
                  <a:pos x="15" y="1"/>
                </a:cxn>
                <a:cxn ang="0">
                  <a:pos x="8" y="7"/>
                </a:cxn>
                <a:cxn ang="0">
                  <a:pos x="0" y="17"/>
                </a:cxn>
                <a:cxn ang="0">
                  <a:pos x="11" y="21"/>
                </a:cxn>
                <a:cxn ang="0">
                  <a:pos x="15" y="15"/>
                </a:cxn>
                <a:cxn ang="0">
                  <a:pos x="21" y="11"/>
                </a:cxn>
                <a:cxn ang="0">
                  <a:pos x="27" y="11"/>
                </a:cxn>
                <a:cxn ang="0">
                  <a:pos x="33" y="11"/>
                </a:cxn>
                <a:cxn ang="0">
                  <a:pos x="38" y="15"/>
                </a:cxn>
                <a:cxn ang="0">
                  <a:pos x="40" y="19"/>
                </a:cxn>
                <a:cxn ang="0">
                  <a:pos x="42" y="24"/>
                </a:cxn>
                <a:cxn ang="0">
                  <a:pos x="42" y="32"/>
                </a:cxn>
                <a:cxn ang="0">
                  <a:pos x="52" y="36"/>
                </a:cxn>
                <a:cxn ang="0">
                  <a:pos x="42" y="32"/>
                </a:cxn>
                <a:cxn ang="0">
                  <a:pos x="42" y="36"/>
                </a:cxn>
                <a:cxn ang="0">
                  <a:pos x="44" y="40"/>
                </a:cxn>
                <a:cxn ang="0">
                  <a:pos x="50" y="40"/>
                </a:cxn>
                <a:cxn ang="0">
                  <a:pos x="52" y="36"/>
                </a:cxn>
                <a:cxn ang="0">
                  <a:pos x="42" y="32"/>
                </a:cxn>
              </a:cxnLst>
              <a:rect l="0" t="0" r="r" b="b"/>
              <a:pathLst>
                <a:path w="54" h="40">
                  <a:moveTo>
                    <a:pt x="42" y="32"/>
                  </a:moveTo>
                  <a:lnTo>
                    <a:pt x="52" y="36"/>
                  </a:lnTo>
                  <a:lnTo>
                    <a:pt x="54" y="24"/>
                  </a:lnTo>
                  <a:lnTo>
                    <a:pt x="52" y="13"/>
                  </a:lnTo>
                  <a:lnTo>
                    <a:pt x="44" y="5"/>
                  </a:lnTo>
                  <a:lnTo>
                    <a:pt x="36" y="0"/>
                  </a:lnTo>
                  <a:lnTo>
                    <a:pt x="27" y="0"/>
                  </a:lnTo>
                  <a:lnTo>
                    <a:pt x="15" y="1"/>
                  </a:lnTo>
                  <a:lnTo>
                    <a:pt x="8" y="7"/>
                  </a:lnTo>
                  <a:lnTo>
                    <a:pt x="0" y="17"/>
                  </a:lnTo>
                  <a:lnTo>
                    <a:pt x="11" y="21"/>
                  </a:lnTo>
                  <a:lnTo>
                    <a:pt x="15" y="15"/>
                  </a:lnTo>
                  <a:lnTo>
                    <a:pt x="21" y="11"/>
                  </a:lnTo>
                  <a:lnTo>
                    <a:pt x="27" y="11"/>
                  </a:lnTo>
                  <a:lnTo>
                    <a:pt x="33" y="11"/>
                  </a:lnTo>
                  <a:lnTo>
                    <a:pt x="38" y="15"/>
                  </a:lnTo>
                  <a:lnTo>
                    <a:pt x="40" y="19"/>
                  </a:lnTo>
                  <a:lnTo>
                    <a:pt x="42" y="24"/>
                  </a:lnTo>
                  <a:lnTo>
                    <a:pt x="42" y="32"/>
                  </a:lnTo>
                  <a:lnTo>
                    <a:pt x="52" y="36"/>
                  </a:lnTo>
                  <a:lnTo>
                    <a:pt x="42" y="32"/>
                  </a:lnTo>
                  <a:lnTo>
                    <a:pt x="42" y="36"/>
                  </a:lnTo>
                  <a:lnTo>
                    <a:pt x="44" y="40"/>
                  </a:lnTo>
                  <a:lnTo>
                    <a:pt x="50" y="40"/>
                  </a:lnTo>
                  <a:lnTo>
                    <a:pt x="52" y="36"/>
                  </a:lnTo>
                  <a:lnTo>
                    <a:pt x="42" y="32"/>
                  </a:lnTo>
                  <a:close/>
                </a:path>
              </a:pathLst>
            </a:custGeom>
            <a:solidFill>
              <a:srgbClr val="FFF500"/>
            </a:solidFill>
            <a:ln w="9525">
              <a:noFill/>
              <a:round/>
              <a:headEnd/>
              <a:tailEnd/>
            </a:ln>
          </p:spPr>
          <p:txBody>
            <a:bodyPr/>
            <a:lstStyle/>
            <a:p>
              <a:endParaRPr lang="pt-BR"/>
            </a:p>
          </p:txBody>
        </p:sp>
        <p:sp>
          <p:nvSpPr>
            <p:cNvPr id="400907" name="Freeform 1547"/>
            <p:cNvSpPr>
              <a:spLocks/>
            </p:cNvSpPr>
            <p:nvPr/>
          </p:nvSpPr>
          <p:spPr bwMode="auto">
            <a:xfrm>
              <a:off x="1444" y="2379"/>
              <a:ext cx="31" cy="25"/>
            </a:xfrm>
            <a:custGeom>
              <a:avLst/>
              <a:gdLst/>
              <a:ahLst/>
              <a:cxnLst>
                <a:cxn ang="0">
                  <a:pos x="40" y="33"/>
                </a:cxn>
                <a:cxn ang="0">
                  <a:pos x="50" y="38"/>
                </a:cxn>
                <a:cxn ang="0">
                  <a:pos x="52" y="25"/>
                </a:cxn>
                <a:cxn ang="0">
                  <a:pos x="50" y="15"/>
                </a:cxn>
                <a:cxn ang="0">
                  <a:pos x="44" y="8"/>
                </a:cxn>
                <a:cxn ang="0">
                  <a:pos x="35" y="2"/>
                </a:cxn>
                <a:cxn ang="0">
                  <a:pos x="25" y="0"/>
                </a:cxn>
                <a:cxn ang="0">
                  <a:pos x="16" y="2"/>
                </a:cxn>
                <a:cxn ang="0">
                  <a:pos x="10" y="4"/>
                </a:cxn>
                <a:cxn ang="0">
                  <a:pos x="6" y="8"/>
                </a:cxn>
                <a:cxn ang="0">
                  <a:pos x="2" y="13"/>
                </a:cxn>
                <a:cxn ang="0">
                  <a:pos x="0" y="19"/>
                </a:cxn>
                <a:cxn ang="0">
                  <a:pos x="10" y="23"/>
                </a:cxn>
                <a:cxn ang="0">
                  <a:pos x="12" y="19"/>
                </a:cxn>
                <a:cxn ang="0">
                  <a:pos x="14" y="15"/>
                </a:cxn>
                <a:cxn ang="0">
                  <a:pos x="17" y="13"/>
                </a:cxn>
                <a:cxn ang="0">
                  <a:pos x="19" y="13"/>
                </a:cxn>
                <a:cxn ang="0">
                  <a:pos x="25" y="11"/>
                </a:cxn>
                <a:cxn ang="0">
                  <a:pos x="31" y="13"/>
                </a:cxn>
                <a:cxn ang="0">
                  <a:pos x="37" y="15"/>
                </a:cxn>
                <a:cxn ang="0">
                  <a:pos x="40" y="19"/>
                </a:cxn>
                <a:cxn ang="0">
                  <a:pos x="40" y="27"/>
                </a:cxn>
                <a:cxn ang="0">
                  <a:pos x="40" y="33"/>
                </a:cxn>
                <a:cxn ang="0">
                  <a:pos x="50" y="38"/>
                </a:cxn>
                <a:cxn ang="0">
                  <a:pos x="40" y="33"/>
                </a:cxn>
                <a:cxn ang="0">
                  <a:pos x="40" y="38"/>
                </a:cxn>
                <a:cxn ang="0">
                  <a:pos x="44" y="40"/>
                </a:cxn>
                <a:cxn ang="0">
                  <a:pos x="48" y="40"/>
                </a:cxn>
                <a:cxn ang="0">
                  <a:pos x="50" y="38"/>
                </a:cxn>
                <a:cxn ang="0">
                  <a:pos x="40" y="33"/>
                </a:cxn>
              </a:cxnLst>
              <a:rect l="0" t="0" r="r" b="b"/>
              <a:pathLst>
                <a:path w="52" h="40">
                  <a:moveTo>
                    <a:pt x="40" y="33"/>
                  </a:moveTo>
                  <a:lnTo>
                    <a:pt x="50" y="38"/>
                  </a:lnTo>
                  <a:lnTo>
                    <a:pt x="52" y="25"/>
                  </a:lnTo>
                  <a:lnTo>
                    <a:pt x="50" y="15"/>
                  </a:lnTo>
                  <a:lnTo>
                    <a:pt x="44" y="8"/>
                  </a:lnTo>
                  <a:lnTo>
                    <a:pt x="35" y="2"/>
                  </a:lnTo>
                  <a:lnTo>
                    <a:pt x="25" y="0"/>
                  </a:lnTo>
                  <a:lnTo>
                    <a:pt x="16" y="2"/>
                  </a:lnTo>
                  <a:lnTo>
                    <a:pt x="10" y="4"/>
                  </a:lnTo>
                  <a:lnTo>
                    <a:pt x="6" y="8"/>
                  </a:lnTo>
                  <a:lnTo>
                    <a:pt x="2" y="13"/>
                  </a:lnTo>
                  <a:lnTo>
                    <a:pt x="0" y="19"/>
                  </a:lnTo>
                  <a:lnTo>
                    <a:pt x="10" y="23"/>
                  </a:lnTo>
                  <a:lnTo>
                    <a:pt x="12" y="19"/>
                  </a:lnTo>
                  <a:lnTo>
                    <a:pt x="14" y="15"/>
                  </a:lnTo>
                  <a:lnTo>
                    <a:pt x="17" y="13"/>
                  </a:lnTo>
                  <a:lnTo>
                    <a:pt x="19" y="13"/>
                  </a:lnTo>
                  <a:lnTo>
                    <a:pt x="25" y="11"/>
                  </a:lnTo>
                  <a:lnTo>
                    <a:pt x="31" y="13"/>
                  </a:lnTo>
                  <a:lnTo>
                    <a:pt x="37" y="15"/>
                  </a:lnTo>
                  <a:lnTo>
                    <a:pt x="40" y="19"/>
                  </a:lnTo>
                  <a:lnTo>
                    <a:pt x="40" y="27"/>
                  </a:lnTo>
                  <a:lnTo>
                    <a:pt x="40" y="33"/>
                  </a:lnTo>
                  <a:lnTo>
                    <a:pt x="50" y="38"/>
                  </a:lnTo>
                  <a:lnTo>
                    <a:pt x="40" y="33"/>
                  </a:lnTo>
                  <a:lnTo>
                    <a:pt x="40" y="38"/>
                  </a:lnTo>
                  <a:lnTo>
                    <a:pt x="44" y="40"/>
                  </a:lnTo>
                  <a:lnTo>
                    <a:pt x="48" y="40"/>
                  </a:lnTo>
                  <a:lnTo>
                    <a:pt x="50" y="38"/>
                  </a:lnTo>
                  <a:lnTo>
                    <a:pt x="40" y="33"/>
                  </a:lnTo>
                  <a:close/>
                </a:path>
              </a:pathLst>
            </a:custGeom>
            <a:solidFill>
              <a:srgbClr val="FFF500"/>
            </a:solidFill>
            <a:ln w="9525">
              <a:noFill/>
              <a:round/>
              <a:headEnd/>
              <a:tailEnd/>
            </a:ln>
          </p:spPr>
          <p:txBody>
            <a:bodyPr/>
            <a:lstStyle/>
            <a:p>
              <a:endParaRPr lang="pt-BR"/>
            </a:p>
          </p:txBody>
        </p:sp>
        <p:sp>
          <p:nvSpPr>
            <p:cNvPr id="400908" name="Freeform 1548"/>
            <p:cNvSpPr>
              <a:spLocks/>
            </p:cNvSpPr>
            <p:nvPr/>
          </p:nvSpPr>
          <p:spPr bwMode="auto">
            <a:xfrm>
              <a:off x="1468" y="2389"/>
              <a:ext cx="31" cy="24"/>
            </a:xfrm>
            <a:custGeom>
              <a:avLst/>
              <a:gdLst/>
              <a:ahLst/>
              <a:cxnLst>
                <a:cxn ang="0">
                  <a:pos x="41" y="33"/>
                </a:cxn>
                <a:cxn ang="0">
                  <a:pos x="50" y="37"/>
                </a:cxn>
                <a:cxn ang="0">
                  <a:pos x="52" y="25"/>
                </a:cxn>
                <a:cxn ang="0">
                  <a:pos x="50" y="14"/>
                </a:cxn>
                <a:cxn ang="0">
                  <a:pos x="45" y="6"/>
                </a:cxn>
                <a:cxn ang="0">
                  <a:pos x="35" y="2"/>
                </a:cxn>
                <a:cxn ang="0">
                  <a:pos x="25" y="0"/>
                </a:cxn>
                <a:cxn ang="0">
                  <a:pos x="16" y="2"/>
                </a:cxn>
                <a:cxn ang="0">
                  <a:pos x="6" y="8"/>
                </a:cxn>
                <a:cxn ang="0">
                  <a:pos x="0" y="18"/>
                </a:cxn>
                <a:cxn ang="0">
                  <a:pos x="10" y="23"/>
                </a:cxn>
                <a:cxn ang="0">
                  <a:pos x="16" y="16"/>
                </a:cxn>
                <a:cxn ang="0">
                  <a:pos x="20" y="12"/>
                </a:cxn>
                <a:cxn ang="0">
                  <a:pos x="25" y="12"/>
                </a:cxn>
                <a:cxn ang="0">
                  <a:pos x="31" y="12"/>
                </a:cxn>
                <a:cxn ang="0">
                  <a:pos x="37" y="16"/>
                </a:cxn>
                <a:cxn ang="0">
                  <a:pos x="41" y="20"/>
                </a:cxn>
                <a:cxn ang="0">
                  <a:pos x="41" y="25"/>
                </a:cxn>
                <a:cxn ang="0">
                  <a:pos x="41" y="33"/>
                </a:cxn>
                <a:cxn ang="0">
                  <a:pos x="50" y="37"/>
                </a:cxn>
                <a:cxn ang="0">
                  <a:pos x="41" y="33"/>
                </a:cxn>
                <a:cxn ang="0">
                  <a:pos x="41" y="37"/>
                </a:cxn>
                <a:cxn ang="0">
                  <a:pos x="43" y="41"/>
                </a:cxn>
                <a:cxn ang="0">
                  <a:pos x="48" y="41"/>
                </a:cxn>
                <a:cxn ang="0">
                  <a:pos x="50" y="37"/>
                </a:cxn>
                <a:cxn ang="0">
                  <a:pos x="41" y="33"/>
                </a:cxn>
              </a:cxnLst>
              <a:rect l="0" t="0" r="r" b="b"/>
              <a:pathLst>
                <a:path w="52" h="41">
                  <a:moveTo>
                    <a:pt x="41" y="33"/>
                  </a:moveTo>
                  <a:lnTo>
                    <a:pt x="50" y="37"/>
                  </a:lnTo>
                  <a:lnTo>
                    <a:pt x="52" y="25"/>
                  </a:lnTo>
                  <a:lnTo>
                    <a:pt x="50" y="14"/>
                  </a:lnTo>
                  <a:lnTo>
                    <a:pt x="45" y="6"/>
                  </a:lnTo>
                  <a:lnTo>
                    <a:pt x="35" y="2"/>
                  </a:lnTo>
                  <a:lnTo>
                    <a:pt x="25" y="0"/>
                  </a:lnTo>
                  <a:lnTo>
                    <a:pt x="16" y="2"/>
                  </a:lnTo>
                  <a:lnTo>
                    <a:pt x="6" y="8"/>
                  </a:lnTo>
                  <a:lnTo>
                    <a:pt x="0" y="18"/>
                  </a:lnTo>
                  <a:lnTo>
                    <a:pt x="10" y="23"/>
                  </a:lnTo>
                  <a:lnTo>
                    <a:pt x="16" y="16"/>
                  </a:lnTo>
                  <a:lnTo>
                    <a:pt x="20" y="12"/>
                  </a:lnTo>
                  <a:lnTo>
                    <a:pt x="25" y="12"/>
                  </a:lnTo>
                  <a:lnTo>
                    <a:pt x="31" y="12"/>
                  </a:lnTo>
                  <a:lnTo>
                    <a:pt x="37" y="16"/>
                  </a:lnTo>
                  <a:lnTo>
                    <a:pt x="41" y="20"/>
                  </a:lnTo>
                  <a:lnTo>
                    <a:pt x="41" y="25"/>
                  </a:lnTo>
                  <a:lnTo>
                    <a:pt x="41" y="33"/>
                  </a:lnTo>
                  <a:lnTo>
                    <a:pt x="50" y="37"/>
                  </a:lnTo>
                  <a:lnTo>
                    <a:pt x="41" y="33"/>
                  </a:lnTo>
                  <a:lnTo>
                    <a:pt x="41" y="37"/>
                  </a:lnTo>
                  <a:lnTo>
                    <a:pt x="43" y="41"/>
                  </a:lnTo>
                  <a:lnTo>
                    <a:pt x="48" y="41"/>
                  </a:lnTo>
                  <a:lnTo>
                    <a:pt x="50" y="37"/>
                  </a:lnTo>
                  <a:lnTo>
                    <a:pt x="41" y="33"/>
                  </a:lnTo>
                  <a:close/>
                </a:path>
              </a:pathLst>
            </a:custGeom>
            <a:solidFill>
              <a:srgbClr val="FFF500"/>
            </a:solidFill>
            <a:ln w="9525">
              <a:noFill/>
              <a:round/>
              <a:headEnd/>
              <a:tailEnd/>
            </a:ln>
          </p:spPr>
          <p:txBody>
            <a:bodyPr/>
            <a:lstStyle/>
            <a:p>
              <a:endParaRPr lang="pt-BR"/>
            </a:p>
          </p:txBody>
        </p:sp>
        <p:sp>
          <p:nvSpPr>
            <p:cNvPr id="400909" name="Freeform 1549"/>
            <p:cNvSpPr>
              <a:spLocks/>
            </p:cNvSpPr>
            <p:nvPr/>
          </p:nvSpPr>
          <p:spPr bwMode="auto">
            <a:xfrm>
              <a:off x="1493" y="2398"/>
              <a:ext cx="31" cy="24"/>
            </a:xfrm>
            <a:custGeom>
              <a:avLst/>
              <a:gdLst/>
              <a:ahLst/>
              <a:cxnLst>
                <a:cxn ang="0">
                  <a:pos x="52" y="40"/>
                </a:cxn>
                <a:cxn ang="0">
                  <a:pos x="53" y="32"/>
                </a:cxn>
                <a:cxn ang="0">
                  <a:pos x="53" y="27"/>
                </a:cxn>
                <a:cxn ang="0">
                  <a:pos x="52" y="21"/>
                </a:cxn>
                <a:cxn ang="0">
                  <a:pos x="50" y="15"/>
                </a:cxn>
                <a:cxn ang="0">
                  <a:pos x="44" y="7"/>
                </a:cxn>
                <a:cxn ang="0">
                  <a:pos x="34" y="2"/>
                </a:cxn>
                <a:cxn ang="0">
                  <a:pos x="25" y="0"/>
                </a:cxn>
                <a:cxn ang="0">
                  <a:pos x="15" y="0"/>
                </a:cxn>
                <a:cxn ang="0">
                  <a:pos x="9" y="4"/>
                </a:cxn>
                <a:cxn ang="0">
                  <a:pos x="6" y="7"/>
                </a:cxn>
                <a:cxn ang="0">
                  <a:pos x="2" y="11"/>
                </a:cxn>
                <a:cxn ang="0">
                  <a:pos x="0" y="17"/>
                </a:cxn>
                <a:cxn ang="0">
                  <a:pos x="9" y="21"/>
                </a:cxn>
                <a:cxn ang="0">
                  <a:pos x="11" y="17"/>
                </a:cxn>
                <a:cxn ang="0">
                  <a:pos x="13" y="15"/>
                </a:cxn>
                <a:cxn ang="0">
                  <a:pos x="17" y="13"/>
                </a:cxn>
                <a:cxn ang="0">
                  <a:pos x="19" y="11"/>
                </a:cxn>
                <a:cxn ang="0">
                  <a:pos x="25" y="11"/>
                </a:cxn>
                <a:cxn ang="0">
                  <a:pos x="30" y="11"/>
                </a:cxn>
                <a:cxn ang="0">
                  <a:pos x="36" y="15"/>
                </a:cxn>
                <a:cxn ang="0">
                  <a:pos x="40" y="21"/>
                </a:cxn>
                <a:cxn ang="0">
                  <a:pos x="42" y="23"/>
                </a:cxn>
                <a:cxn ang="0">
                  <a:pos x="42" y="27"/>
                </a:cxn>
                <a:cxn ang="0">
                  <a:pos x="42" y="30"/>
                </a:cxn>
                <a:cxn ang="0">
                  <a:pos x="40" y="34"/>
                </a:cxn>
                <a:cxn ang="0">
                  <a:pos x="52" y="40"/>
                </a:cxn>
              </a:cxnLst>
              <a:rect l="0" t="0" r="r" b="b"/>
              <a:pathLst>
                <a:path w="53" h="40">
                  <a:moveTo>
                    <a:pt x="52" y="40"/>
                  </a:moveTo>
                  <a:lnTo>
                    <a:pt x="53" y="32"/>
                  </a:lnTo>
                  <a:lnTo>
                    <a:pt x="53" y="27"/>
                  </a:lnTo>
                  <a:lnTo>
                    <a:pt x="52" y="21"/>
                  </a:lnTo>
                  <a:lnTo>
                    <a:pt x="50" y="15"/>
                  </a:lnTo>
                  <a:lnTo>
                    <a:pt x="44" y="7"/>
                  </a:lnTo>
                  <a:lnTo>
                    <a:pt x="34" y="2"/>
                  </a:lnTo>
                  <a:lnTo>
                    <a:pt x="25" y="0"/>
                  </a:lnTo>
                  <a:lnTo>
                    <a:pt x="15" y="0"/>
                  </a:lnTo>
                  <a:lnTo>
                    <a:pt x="9" y="4"/>
                  </a:lnTo>
                  <a:lnTo>
                    <a:pt x="6" y="7"/>
                  </a:lnTo>
                  <a:lnTo>
                    <a:pt x="2" y="11"/>
                  </a:lnTo>
                  <a:lnTo>
                    <a:pt x="0" y="17"/>
                  </a:lnTo>
                  <a:lnTo>
                    <a:pt x="9" y="21"/>
                  </a:lnTo>
                  <a:lnTo>
                    <a:pt x="11" y="17"/>
                  </a:lnTo>
                  <a:lnTo>
                    <a:pt x="13" y="15"/>
                  </a:lnTo>
                  <a:lnTo>
                    <a:pt x="17" y="13"/>
                  </a:lnTo>
                  <a:lnTo>
                    <a:pt x="19" y="11"/>
                  </a:lnTo>
                  <a:lnTo>
                    <a:pt x="25" y="11"/>
                  </a:lnTo>
                  <a:lnTo>
                    <a:pt x="30" y="11"/>
                  </a:lnTo>
                  <a:lnTo>
                    <a:pt x="36" y="15"/>
                  </a:lnTo>
                  <a:lnTo>
                    <a:pt x="40" y="21"/>
                  </a:lnTo>
                  <a:lnTo>
                    <a:pt x="42" y="23"/>
                  </a:lnTo>
                  <a:lnTo>
                    <a:pt x="42" y="27"/>
                  </a:lnTo>
                  <a:lnTo>
                    <a:pt x="42" y="30"/>
                  </a:lnTo>
                  <a:lnTo>
                    <a:pt x="40" y="34"/>
                  </a:lnTo>
                  <a:lnTo>
                    <a:pt x="52" y="40"/>
                  </a:lnTo>
                  <a:close/>
                </a:path>
              </a:pathLst>
            </a:custGeom>
            <a:solidFill>
              <a:srgbClr val="FFF500"/>
            </a:solidFill>
            <a:ln w="9525">
              <a:noFill/>
              <a:round/>
              <a:headEnd/>
              <a:tailEnd/>
            </a:ln>
          </p:spPr>
          <p:txBody>
            <a:bodyPr/>
            <a:lstStyle/>
            <a:p>
              <a:endParaRPr lang="pt-BR"/>
            </a:p>
          </p:txBody>
        </p:sp>
        <p:sp>
          <p:nvSpPr>
            <p:cNvPr id="400910" name="Freeform 1550"/>
            <p:cNvSpPr>
              <a:spLocks/>
            </p:cNvSpPr>
            <p:nvPr/>
          </p:nvSpPr>
          <p:spPr bwMode="auto">
            <a:xfrm>
              <a:off x="1517" y="2419"/>
              <a:ext cx="6" cy="5"/>
            </a:xfrm>
            <a:custGeom>
              <a:avLst/>
              <a:gdLst/>
              <a:ahLst/>
              <a:cxnLst>
                <a:cxn ang="0">
                  <a:pos x="0" y="0"/>
                </a:cxn>
                <a:cxn ang="0">
                  <a:pos x="0" y="6"/>
                </a:cxn>
                <a:cxn ang="0">
                  <a:pos x="4" y="8"/>
                </a:cxn>
                <a:cxn ang="0">
                  <a:pos x="8" y="8"/>
                </a:cxn>
                <a:cxn ang="0">
                  <a:pos x="12" y="6"/>
                </a:cxn>
                <a:cxn ang="0">
                  <a:pos x="0" y="0"/>
                </a:cxn>
              </a:cxnLst>
              <a:rect l="0" t="0" r="r" b="b"/>
              <a:pathLst>
                <a:path w="12" h="8">
                  <a:moveTo>
                    <a:pt x="0" y="0"/>
                  </a:moveTo>
                  <a:lnTo>
                    <a:pt x="0" y="6"/>
                  </a:lnTo>
                  <a:lnTo>
                    <a:pt x="4" y="8"/>
                  </a:lnTo>
                  <a:lnTo>
                    <a:pt x="8" y="8"/>
                  </a:lnTo>
                  <a:lnTo>
                    <a:pt x="12" y="6"/>
                  </a:lnTo>
                  <a:lnTo>
                    <a:pt x="0" y="0"/>
                  </a:lnTo>
                  <a:close/>
                </a:path>
              </a:pathLst>
            </a:custGeom>
            <a:solidFill>
              <a:srgbClr val="FFF500"/>
            </a:solidFill>
            <a:ln w="9525">
              <a:noFill/>
              <a:round/>
              <a:headEnd/>
              <a:tailEnd/>
            </a:ln>
          </p:spPr>
          <p:txBody>
            <a:bodyPr/>
            <a:lstStyle/>
            <a:p>
              <a:endParaRPr lang="pt-BR"/>
            </a:p>
          </p:txBody>
        </p:sp>
        <p:sp>
          <p:nvSpPr>
            <p:cNvPr id="400911" name="Freeform 1551"/>
            <p:cNvSpPr>
              <a:spLocks/>
            </p:cNvSpPr>
            <p:nvPr/>
          </p:nvSpPr>
          <p:spPr bwMode="auto">
            <a:xfrm>
              <a:off x="1568" y="2273"/>
              <a:ext cx="110" cy="112"/>
            </a:xfrm>
            <a:custGeom>
              <a:avLst/>
              <a:gdLst/>
              <a:ahLst/>
              <a:cxnLst>
                <a:cxn ang="0">
                  <a:pos x="43" y="84"/>
                </a:cxn>
                <a:cxn ang="0">
                  <a:pos x="56" y="76"/>
                </a:cxn>
                <a:cxn ang="0">
                  <a:pos x="62" y="63"/>
                </a:cxn>
                <a:cxn ang="0">
                  <a:pos x="56" y="48"/>
                </a:cxn>
                <a:cxn ang="0">
                  <a:pos x="52" y="44"/>
                </a:cxn>
                <a:cxn ang="0">
                  <a:pos x="62" y="42"/>
                </a:cxn>
                <a:cxn ang="0">
                  <a:pos x="71" y="34"/>
                </a:cxn>
                <a:cxn ang="0">
                  <a:pos x="77" y="19"/>
                </a:cxn>
                <a:cxn ang="0">
                  <a:pos x="73" y="7"/>
                </a:cxn>
                <a:cxn ang="0">
                  <a:pos x="68" y="2"/>
                </a:cxn>
                <a:cxn ang="0">
                  <a:pos x="85" y="9"/>
                </a:cxn>
                <a:cxn ang="0">
                  <a:pos x="123" y="27"/>
                </a:cxn>
                <a:cxn ang="0">
                  <a:pos x="150" y="46"/>
                </a:cxn>
                <a:cxn ang="0">
                  <a:pos x="169" y="63"/>
                </a:cxn>
                <a:cxn ang="0">
                  <a:pos x="181" y="80"/>
                </a:cxn>
                <a:cxn ang="0">
                  <a:pos x="185" y="97"/>
                </a:cxn>
                <a:cxn ang="0">
                  <a:pos x="183" y="122"/>
                </a:cxn>
                <a:cxn ang="0">
                  <a:pos x="169" y="153"/>
                </a:cxn>
                <a:cxn ang="0">
                  <a:pos x="152" y="172"/>
                </a:cxn>
                <a:cxn ang="0">
                  <a:pos x="137" y="182"/>
                </a:cxn>
                <a:cxn ang="0">
                  <a:pos x="117" y="188"/>
                </a:cxn>
                <a:cxn ang="0">
                  <a:pos x="93" y="188"/>
                </a:cxn>
                <a:cxn ang="0">
                  <a:pos x="43" y="178"/>
                </a:cxn>
                <a:cxn ang="0">
                  <a:pos x="10" y="167"/>
                </a:cxn>
                <a:cxn ang="0">
                  <a:pos x="25" y="157"/>
                </a:cxn>
                <a:cxn ang="0">
                  <a:pos x="31" y="140"/>
                </a:cxn>
                <a:cxn ang="0">
                  <a:pos x="29" y="128"/>
                </a:cxn>
                <a:cxn ang="0">
                  <a:pos x="23" y="122"/>
                </a:cxn>
                <a:cxn ang="0">
                  <a:pos x="27" y="121"/>
                </a:cxn>
                <a:cxn ang="0">
                  <a:pos x="43" y="115"/>
                </a:cxn>
                <a:cxn ang="0">
                  <a:pos x="46" y="101"/>
                </a:cxn>
                <a:cxn ang="0">
                  <a:pos x="41" y="88"/>
                </a:cxn>
              </a:cxnLst>
              <a:rect l="0" t="0" r="r" b="b"/>
              <a:pathLst>
                <a:path w="185" h="188">
                  <a:moveTo>
                    <a:pt x="33" y="82"/>
                  </a:moveTo>
                  <a:lnTo>
                    <a:pt x="43" y="84"/>
                  </a:lnTo>
                  <a:lnTo>
                    <a:pt x="50" y="82"/>
                  </a:lnTo>
                  <a:lnTo>
                    <a:pt x="56" y="76"/>
                  </a:lnTo>
                  <a:lnTo>
                    <a:pt x="60" y="71"/>
                  </a:lnTo>
                  <a:lnTo>
                    <a:pt x="62" y="63"/>
                  </a:lnTo>
                  <a:lnTo>
                    <a:pt x="60" y="55"/>
                  </a:lnTo>
                  <a:lnTo>
                    <a:pt x="56" y="48"/>
                  </a:lnTo>
                  <a:lnTo>
                    <a:pt x="46" y="42"/>
                  </a:lnTo>
                  <a:lnTo>
                    <a:pt x="52" y="44"/>
                  </a:lnTo>
                  <a:lnTo>
                    <a:pt x="56" y="44"/>
                  </a:lnTo>
                  <a:lnTo>
                    <a:pt x="62" y="42"/>
                  </a:lnTo>
                  <a:lnTo>
                    <a:pt x="66" y="40"/>
                  </a:lnTo>
                  <a:lnTo>
                    <a:pt x="71" y="34"/>
                  </a:lnTo>
                  <a:lnTo>
                    <a:pt x="75" y="27"/>
                  </a:lnTo>
                  <a:lnTo>
                    <a:pt x="77" y="19"/>
                  </a:lnTo>
                  <a:lnTo>
                    <a:pt x="75" y="11"/>
                  </a:lnTo>
                  <a:lnTo>
                    <a:pt x="73" y="7"/>
                  </a:lnTo>
                  <a:lnTo>
                    <a:pt x="71" y="3"/>
                  </a:lnTo>
                  <a:lnTo>
                    <a:pt x="68" y="2"/>
                  </a:lnTo>
                  <a:lnTo>
                    <a:pt x="64" y="0"/>
                  </a:lnTo>
                  <a:lnTo>
                    <a:pt x="85" y="9"/>
                  </a:lnTo>
                  <a:lnTo>
                    <a:pt x="106" y="19"/>
                  </a:lnTo>
                  <a:lnTo>
                    <a:pt x="123" y="27"/>
                  </a:lnTo>
                  <a:lnTo>
                    <a:pt x="139" y="36"/>
                  </a:lnTo>
                  <a:lnTo>
                    <a:pt x="150" y="46"/>
                  </a:lnTo>
                  <a:lnTo>
                    <a:pt x="162" y="53"/>
                  </a:lnTo>
                  <a:lnTo>
                    <a:pt x="169" y="63"/>
                  </a:lnTo>
                  <a:lnTo>
                    <a:pt x="175" y="73"/>
                  </a:lnTo>
                  <a:lnTo>
                    <a:pt x="181" y="80"/>
                  </a:lnTo>
                  <a:lnTo>
                    <a:pt x="183" y="88"/>
                  </a:lnTo>
                  <a:lnTo>
                    <a:pt x="185" y="97"/>
                  </a:lnTo>
                  <a:lnTo>
                    <a:pt x="185" y="105"/>
                  </a:lnTo>
                  <a:lnTo>
                    <a:pt x="183" y="122"/>
                  </a:lnTo>
                  <a:lnTo>
                    <a:pt x="177" y="138"/>
                  </a:lnTo>
                  <a:lnTo>
                    <a:pt x="169" y="153"/>
                  </a:lnTo>
                  <a:lnTo>
                    <a:pt x="158" y="168"/>
                  </a:lnTo>
                  <a:lnTo>
                    <a:pt x="152" y="172"/>
                  </a:lnTo>
                  <a:lnTo>
                    <a:pt x="144" y="178"/>
                  </a:lnTo>
                  <a:lnTo>
                    <a:pt x="137" y="182"/>
                  </a:lnTo>
                  <a:lnTo>
                    <a:pt x="127" y="186"/>
                  </a:lnTo>
                  <a:lnTo>
                    <a:pt x="117" y="188"/>
                  </a:lnTo>
                  <a:lnTo>
                    <a:pt x="106" y="188"/>
                  </a:lnTo>
                  <a:lnTo>
                    <a:pt x="93" y="188"/>
                  </a:lnTo>
                  <a:lnTo>
                    <a:pt x="77" y="186"/>
                  </a:lnTo>
                  <a:lnTo>
                    <a:pt x="43" y="178"/>
                  </a:lnTo>
                  <a:lnTo>
                    <a:pt x="0" y="167"/>
                  </a:lnTo>
                  <a:lnTo>
                    <a:pt x="10" y="167"/>
                  </a:lnTo>
                  <a:lnTo>
                    <a:pt x="20" y="163"/>
                  </a:lnTo>
                  <a:lnTo>
                    <a:pt x="25" y="157"/>
                  </a:lnTo>
                  <a:lnTo>
                    <a:pt x="29" y="149"/>
                  </a:lnTo>
                  <a:lnTo>
                    <a:pt x="31" y="140"/>
                  </a:lnTo>
                  <a:lnTo>
                    <a:pt x="31" y="132"/>
                  </a:lnTo>
                  <a:lnTo>
                    <a:pt x="29" y="128"/>
                  </a:lnTo>
                  <a:lnTo>
                    <a:pt x="27" y="124"/>
                  </a:lnTo>
                  <a:lnTo>
                    <a:pt x="23" y="122"/>
                  </a:lnTo>
                  <a:lnTo>
                    <a:pt x="18" y="121"/>
                  </a:lnTo>
                  <a:lnTo>
                    <a:pt x="27" y="121"/>
                  </a:lnTo>
                  <a:lnTo>
                    <a:pt x="35" y="119"/>
                  </a:lnTo>
                  <a:lnTo>
                    <a:pt x="43" y="115"/>
                  </a:lnTo>
                  <a:lnTo>
                    <a:pt x="46" y="109"/>
                  </a:lnTo>
                  <a:lnTo>
                    <a:pt x="46" y="101"/>
                  </a:lnTo>
                  <a:lnTo>
                    <a:pt x="45" y="94"/>
                  </a:lnTo>
                  <a:lnTo>
                    <a:pt x="41" y="88"/>
                  </a:lnTo>
                  <a:lnTo>
                    <a:pt x="33" y="82"/>
                  </a:lnTo>
                  <a:close/>
                </a:path>
              </a:pathLst>
            </a:custGeom>
            <a:solidFill>
              <a:srgbClr val="75C5F0"/>
            </a:solidFill>
            <a:ln w="9525">
              <a:noFill/>
              <a:round/>
              <a:headEnd/>
              <a:tailEnd/>
            </a:ln>
          </p:spPr>
          <p:txBody>
            <a:bodyPr/>
            <a:lstStyle/>
            <a:p>
              <a:endParaRPr lang="pt-BR"/>
            </a:p>
          </p:txBody>
        </p:sp>
        <p:sp>
          <p:nvSpPr>
            <p:cNvPr id="400912" name="Freeform 1552"/>
            <p:cNvSpPr>
              <a:spLocks/>
            </p:cNvSpPr>
            <p:nvPr/>
          </p:nvSpPr>
          <p:spPr bwMode="auto">
            <a:xfrm>
              <a:off x="1568" y="2273"/>
              <a:ext cx="110" cy="112"/>
            </a:xfrm>
            <a:custGeom>
              <a:avLst/>
              <a:gdLst/>
              <a:ahLst/>
              <a:cxnLst>
                <a:cxn ang="0">
                  <a:pos x="43" y="84"/>
                </a:cxn>
                <a:cxn ang="0">
                  <a:pos x="56" y="76"/>
                </a:cxn>
                <a:cxn ang="0">
                  <a:pos x="62" y="63"/>
                </a:cxn>
                <a:cxn ang="0">
                  <a:pos x="56" y="48"/>
                </a:cxn>
                <a:cxn ang="0">
                  <a:pos x="52" y="44"/>
                </a:cxn>
                <a:cxn ang="0">
                  <a:pos x="62" y="42"/>
                </a:cxn>
                <a:cxn ang="0">
                  <a:pos x="71" y="34"/>
                </a:cxn>
                <a:cxn ang="0">
                  <a:pos x="77" y="19"/>
                </a:cxn>
                <a:cxn ang="0">
                  <a:pos x="73" y="7"/>
                </a:cxn>
                <a:cxn ang="0">
                  <a:pos x="68" y="2"/>
                </a:cxn>
                <a:cxn ang="0">
                  <a:pos x="85" y="9"/>
                </a:cxn>
                <a:cxn ang="0">
                  <a:pos x="123" y="27"/>
                </a:cxn>
                <a:cxn ang="0">
                  <a:pos x="150" y="46"/>
                </a:cxn>
                <a:cxn ang="0">
                  <a:pos x="169" y="63"/>
                </a:cxn>
                <a:cxn ang="0">
                  <a:pos x="181" y="80"/>
                </a:cxn>
                <a:cxn ang="0">
                  <a:pos x="185" y="97"/>
                </a:cxn>
                <a:cxn ang="0">
                  <a:pos x="183" y="122"/>
                </a:cxn>
                <a:cxn ang="0">
                  <a:pos x="169" y="153"/>
                </a:cxn>
                <a:cxn ang="0">
                  <a:pos x="152" y="172"/>
                </a:cxn>
                <a:cxn ang="0">
                  <a:pos x="137" y="182"/>
                </a:cxn>
                <a:cxn ang="0">
                  <a:pos x="117" y="188"/>
                </a:cxn>
                <a:cxn ang="0">
                  <a:pos x="93" y="188"/>
                </a:cxn>
                <a:cxn ang="0">
                  <a:pos x="43" y="178"/>
                </a:cxn>
                <a:cxn ang="0">
                  <a:pos x="10" y="167"/>
                </a:cxn>
                <a:cxn ang="0">
                  <a:pos x="25" y="157"/>
                </a:cxn>
                <a:cxn ang="0">
                  <a:pos x="31" y="140"/>
                </a:cxn>
                <a:cxn ang="0">
                  <a:pos x="29" y="128"/>
                </a:cxn>
                <a:cxn ang="0">
                  <a:pos x="23" y="122"/>
                </a:cxn>
                <a:cxn ang="0">
                  <a:pos x="27" y="121"/>
                </a:cxn>
                <a:cxn ang="0">
                  <a:pos x="43" y="115"/>
                </a:cxn>
                <a:cxn ang="0">
                  <a:pos x="46" y="101"/>
                </a:cxn>
                <a:cxn ang="0">
                  <a:pos x="41" y="88"/>
                </a:cxn>
              </a:cxnLst>
              <a:rect l="0" t="0" r="r" b="b"/>
              <a:pathLst>
                <a:path w="185" h="188">
                  <a:moveTo>
                    <a:pt x="33" y="82"/>
                  </a:moveTo>
                  <a:lnTo>
                    <a:pt x="43" y="84"/>
                  </a:lnTo>
                  <a:lnTo>
                    <a:pt x="50" y="82"/>
                  </a:lnTo>
                  <a:lnTo>
                    <a:pt x="56" y="76"/>
                  </a:lnTo>
                  <a:lnTo>
                    <a:pt x="60" y="71"/>
                  </a:lnTo>
                  <a:lnTo>
                    <a:pt x="62" y="63"/>
                  </a:lnTo>
                  <a:lnTo>
                    <a:pt x="60" y="55"/>
                  </a:lnTo>
                  <a:lnTo>
                    <a:pt x="56" y="48"/>
                  </a:lnTo>
                  <a:lnTo>
                    <a:pt x="46" y="42"/>
                  </a:lnTo>
                  <a:lnTo>
                    <a:pt x="52" y="44"/>
                  </a:lnTo>
                  <a:lnTo>
                    <a:pt x="56" y="44"/>
                  </a:lnTo>
                  <a:lnTo>
                    <a:pt x="62" y="42"/>
                  </a:lnTo>
                  <a:lnTo>
                    <a:pt x="66" y="40"/>
                  </a:lnTo>
                  <a:lnTo>
                    <a:pt x="71" y="34"/>
                  </a:lnTo>
                  <a:lnTo>
                    <a:pt x="75" y="27"/>
                  </a:lnTo>
                  <a:lnTo>
                    <a:pt x="77" y="19"/>
                  </a:lnTo>
                  <a:lnTo>
                    <a:pt x="75" y="11"/>
                  </a:lnTo>
                  <a:lnTo>
                    <a:pt x="73" y="7"/>
                  </a:lnTo>
                  <a:lnTo>
                    <a:pt x="71" y="3"/>
                  </a:lnTo>
                  <a:lnTo>
                    <a:pt x="68" y="2"/>
                  </a:lnTo>
                  <a:lnTo>
                    <a:pt x="64" y="0"/>
                  </a:lnTo>
                  <a:lnTo>
                    <a:pt x="85" y="9"/>
                  </a:lnTo>
                  <a:lnTo>
                    <a:pt x="106" y="19"/>
                  </a:lnTo>
                  <a:lnTo>
                    <a:pt x="123" y="27"/>
                  </a:lnTo>
                  <a:lnTo>
                    <a:pt x="139" y="36"/>
                  </a:lnTo>
                  <a:lnTo>
                    <a:pt x="150" y="46"/>
                  </a:lnTo>
                  <a:lnTo>
                    <a:pt x="162" y="53"/>
                  </a:lnTo>
                  <a:lnTo>
                    <a:pt x="169" y="63"/>
                  </a:lnTo>
                  <a:lnTo>
                    <a:pt x="175" y="73"/>
                  </a:lnTo>
                  <a:lnTo>
                    <a:pt x="181" y="80"/>
                  </a:lnTo>
                  <a:lnTo>
                    <a:pt x="183" y="88"/>
                  </a:lnTo>
                  <a:lnTo>
                    <a:pt x="185" y="97"/>
                  </a:lnTo>
                  <a:lnTo>
                    <a:pt x="185" y="105"/>
                  </a:lnTo>
                  <a:lnTo>
                    <a:pt x="183" y="122"/>
                  </a:lnTo>
                  <a:lnTo>
                    <a:pt x="177" y="138"/>
                  </a:lnTo>
                  <a:lnTo>
                    <a:pt x="169" y="153"/>
                  </a:lnTo>
                  <a:lnTo>
                    <a:pt x="158" y="168"/>
                  </a:lnTo>
                  <a:lnTo>
                    <a:pt x="152" y="172"/>
                  </a:lnTo>
                  <a:lnTo>
                    <a:pt x="144" y="178"/>
                  </a:lnTo>
                  <a:lnTo>
                    <a:pt x="137" y="182"/>
                  </a:lnTo>
                  <a:lnTo>
                    <a:pt x="127" y="186"/>
                  </a:lnTo>
                  <a:lnTo>
                    <a:pt x="117" y="188"/>
                  </a:lnTo>
                  <a:lnTo>
                    <a:pt x="106" y="188"/>
                  </a:lnTo>
                  <a:lnTo>
                    <a:pt x="93" y="188"/>
                  </a:lnTo>
                  <a:lnTo>
                    <a:pt x="77" y="186"/>
                  </a:lnTo>
                  <a:lnTo>
                    <a:pt x="43" y="178"/>
                  </a:lnTo>
                  <a:lnTo>
                    <a:pt x="0" y="167"/>
                  </a:lnTo>
                  <a:lnTo>
                    <a:pt x="10" y="167"/>
                  </a:lnTo>
                  <a:lnTo>
                    <a:pt x="20" y="163"/>
                  </a:lnTo>
                  <a:lnTo>
                    <a:pt x="25" y="157"/>
                  </a:lnTo>
                  <a:lnTo>
                    <a:pt x="29" y="149"/>
                  </a:lnTo>
                  <a:lnTo>
                    <a:pt x="31" y="140"/>
                  </a:lnTo>
                  <a:lnTo>
                    <a:pt x="31" y="132"/>
                  </a:lnTo>
                  <a:lnTo>
                    <a:pt x="29" y="128"/>
                  </a:lnTo>
                  <a:lnTo>
                    <a:pt x="27" y="124"/>
                  </a:lnTo>
                  <a:lnTo>
                    <a:pt x="23" y="122"/>
                  </a:lnTo>
                  <a:lnTo>
                    <a:pt x="18" y="121"/>
                  </a:lnTo>
                  <a:lnTo>
                    <a:pt x="27" y="121"/>
                  </a:lnTo>
                  <a:lnTo>
                    <a:pt x="35" y="119"/>
                  </a:lnTo>
                  <a:lnTo>
                    <a:pt x="43" y="115"/>
                  </a:lnTo>
                  <a:lnTo>
                    <a:pt x="46" y="109"/>
                  </a:lnTo>
                  <a:lnTo>
                    <a:pt x="46" y="101"/>
                  </a:lnTo>
                  <a:lnTo>
                    <a:pt x="45" y="94"/>
                  </a:lnTo>
                  <a:lnTo>
                    <a:pt x="41" y="88"/>
                  </a:lnTo>
                  <a:lnTo>
                    <a:pt x="33" y="82"/>
                  </a:lnTo>
                </a:path>
              </a:pathLst>
            </a:custGeom>
            <a:noFill/>
            <a:ln w="9525">
              <a:solidFill>
                <a:srgbClr val="DD137B"/>
              </a:solidFill>
              <a:prstDash val="solid"/>
              <a:round/>
              <a:headEnd/>
              <a:tailEnd/>
            </a:ln>
          </p:spPr>
          <p:txBody>
            <a:bodyPr/>
            <a:lstStyle/>
            <a:p>
              <a:endParaRPr lang="pt-BR"/>
            </a:p>
          </p:txBody>
        </p:sp>
        <p:sp>
          <p:nvSpPr>
            <p:cNvPr id="400913" name="Freeform 1553"/>
            <p:cNvSpPr>
              <a:spLocks/>
            </p:cNvSpPr>
            <p:nvPr/>
          </p:nvSpPr>
          <p:spPr bwMode="auto">
            <a:xfrm>
              <a:off x="1563" y="2379"/>
              <a:ext cx="5" cy="7"/>
            </a:xfrm>
            <a:custGeom>
              <a:avLst/>
              <a:gdLst/>
              <a:ahLst/>
              <a:cxnLst>
                <a:cxn ang="0">
                  <a:pos x="0" y="11"/>
                </a:cxn>
                <a:cxn ang="0">
                  <a:pos x="5" y="11"/>
                </a:cxn>
                <a:cxn ang="0">
                  <a:pos x="7" y="8"/>
                </a:cxn>
                <a:cxn ang="0">
                  <a:pos x="7" y="4"/>
                </a:cxn>
                <a:cxn ang="0">
                  <a:pos x="5" y="0"/>
                </a:cxn>
                <a:cxn ang="0">
                  <a:pos x="0" y="11"/>
                </a:cxn>
              </a:cxnLst>
              <a:rect l="0" t="0" r="r" b="b"/>
              <a:pathLst>
                <a:path w="7" h="11">
                  <a:moveTo>
                    <a:pt x="0" y="11"/>
                  </a:moveTo>
                  <a:lnTo>
                    <a:pt x="5" y="11"/>
                  </a:lnTo>
                  <a:lnTo>
                    <a:pt x="7" y="8"/>
                  </a:lnTo>
                  <a:lnTo>
                    <a:pt x="7" y="4"/>
                  </a:lnTo>
                  <a:lnTo>
                    <a:pt x="5" y="0"/>
                  </a:lnTo>
                  <a:lnTo>
                    <a:pt x="0" y="11"/>
                  </a:lnTo>
                  <a:close/>
                </a:path>
              </a:pathLst>
            </a:custGeom>
            <a:solidFill>
              <a:srgbClr val="FFF500"/>
            </a:solidFill>
            <a:ln w="9525">
              <a:noFill/>
              <a:round/>
              <a:headEnd/>
              <a:tailEnd/>
            </a:ln>
          </p:spPr>
          <p:txBody>
            <a:bodyPr/>
            <a:lstStyle/>
            <a:p>
              <a:endParaRPr lang="pt-BR"/>
            </a:p>
          </p:txBody>
        </p:sp>
        <p:sp>
          <p:nvSpPr>
            <p:cNvPr id="400914" name="Freeform 1554"/>
            <p:cNvSpPr>
              <a:spLocks/>
            </p:cNvSpPr>
            <p:nvPr/>
          </p:nvSpPr>
          <p:spPr bwMode="auto">
            <a:xfrm>
              <a:off x="1552" y="2353"/>
              <a:ext cx="25" cy="33"/>
            </a:xfrm>
            <a:custGeom>
              <a:avLst/>
              <a:gdLst/>
              <a:ahLst/>
              <a:cxnLst>
                <a:cxn ang="0">
                  <a:pos x="33" y="13"/>
                </a:cxn>
                <a:cxn ang="0">
                  <a:pos x="39" y="2"/>
                </a:cxn>
                <a:cxn ang="0">
                  <a:pos x="31" y="0"/>
                </a:cxn>
                <a:cxn ang="0">
                  <a:pos x="25" y="0"/>
                </a:cxn>
                <a:cxn ang="0">
                  <a:pos x="20" y="2"/>
                </a:cxn>
                <a:cxn ang="0">
                  <a:pos x="14" y="4"/>
                </a:cxn>
                <a:cxn ang="0">
                  <a:pos x="8" y="9"/>
                </a:cxn>
                <a:cxn ang="0">
                  <a:pos x="2" y="19"/>
                </a:cxn>
                <a:cxn ang="0">
                  <a:pos x="0" y="29"/>
                </a:cxn>
                <a:cxn ang="0">
                  <a:pos x="2" y="38"/>
                </a:cxn>
                <a:cxn ang="0">
                  <a:pos x="4" y="44"/>
                </a:cxn>
                <a:cxn ang="0">
                  <a:pos x="8" y="50"/>
                </a:cxn>
                <a:cxn ang="0">
                  <a:pos x="14" y="54"/>
                </a:cxn>
                <a:cxn ang="0">
                  <a:pos x="18" y="55"/>
                </a:cxn>
                <a:cxn ang="0">
                  <a:pos x="23" y="44"/>
                </a:cxn>
                <a:cxn ang="0">
                  <a:pos x="20" y="42"/>
                </a:cxn>
                <a:cxn ang="0">
                  <a:pos x="16" y="40"/>
                </a:cxn>
                <a:cxn ang="0">
                  <a:pos x="14" y="38"/>
                </a:cxn>
                <a:cxn ang="0">
                  <a:pos x="14" y="36"/>
                </a:cxn>
                <a:cxn ang="0">
                  <a:pos x="12" y="29"/>
                </a:cxn>
                <a:cxn ang="0">
                  <a:pos x="14" y="23"/>
                </a:cxn>
                <a:cxn ang="0">
                  <a:pos x="16" y="17"/>
                </a:cxn>
                <a:cxn ang="0">
                  <a:pos x="22" y="13"/>
                </a:cxn>
                <a:cxn ang="0">
                  <a:pos x="23" y="11"/>
                </a:cxn>
                <a:cxn ang="0">
                  <a:pos x="27" y="11"/>
                </a:cxn>
                <a:cxn ang="0">
                  <a:pos x="29" y="11"/>
                </a:cxn>
                <a:cxn ang="0">
                  <a:pos x="33" y="13"/>
                </a:cxn>
                <a:cxn ang="0">
                  <a:pos x="39" y="2"/>
                </a:cxn>
                <a:cxn ang="0">
                  <a:pos x="33" y="13"/>
                </a:cxn>
                <a:cxn ang="0">
                  <a:pos x="39" y="11"/>
                </a:cxn>
                <a:cxn ang="0">
                  <a:pos x="41" y="9"/>
                </a:cxn>
                <a:cxn ang="0">
                  <a:pos x="41" y="6"/>
                </a:cxn>
                <a:cxn ang="0">
                  <a:pos x="39" y="2"/>
                </a:cxn>
                <a:cxn ang="0">
                  <a:pos x="33" y="13"/>
                </a:cxn>
              </a:cxnLst>
              <a:rect l="0" t="0" r="r" b="b"/>
              <a:pathLst>
                <a:path w="41" h="55">
                  <a:moveTo>
                    <a:pt x="33" y="13"/>
                  </a:moveTo>
                  <a:lnTo>
                    <a:pt x="39" y="2"/>
                  </a:lnTo>
                  <a:lnTo>
                    <a:pt x="31" y="0"/>
                  </a:lnTo>
                  <a:lnTo>
                    <a:pt x="25" y="0"/>
                  </a:lnTo>
                  <a:lnTo>
                    <a:pt x="20" y="2"/>
                  </a:lnTo>
                  <a:lnTo>
                    <a:pt x="14" y="4"/>
                  </a:lnTo>
                  <a:lnTo>
                    <a:pt x="8" y="9"/>
                  </a:lnTo>
                  <a:lnTo>
                    <a:pt x="2" y="19"/>
                  </a:lnTo>
                  <a:lnTo>
                    <a:pt x="0" y="29"/>
                  </a:lnTo>
                  <a:lnTo>
                    <a:pt x="2" y="38"/>
                  </a:lnTo>
                  <a:lnTo>
                    <a:pt x="4" y="44"/>
                  </a:lnTo>
                  <a:lnTo>
                    <a:pt x="8" y="50"/>
                  </a:lnTo>
                  <a:lnTo>
                    <a:pt x="14" y="54"/>
                  </a:lnTo>
                  <a:lnTo>
                    <a:pt x="18" y="55"/>
                  </a:lnTo>
                  <a:lnTo>
                    <a:pt x="23" y="44"/>
                  </a:lnTo>
                  <a:lnTo>
                    <a:pt x="20" y="42"/>
                  </a:lnTo>
                  <a:lnTo>
                    <a:pt x="16" y="40"/>
                  </a:lnTo>
                  <a:lnTo>
                    <a:pt x="14" y="38"/>
                  </a:lnTo>
                  <a:lnTo>
                    <a:pt x="14" y="36"/>
                  </a:lnTo>
                  <a:lnTo>
                    <a:pt x="12" y="29"/>
                  </a:lnTo>
                  <a:lnTo>
                    <a:pt x="14" y="23"/>
                  </a:lnTo>
                  <a:lnTo>
                    <a:pt x="16" y="17"/>
                  </a:lnTo>
                  <a:lnTo>
                    <a:pt x="22" y="13"/>
                  </a:lnTo>
                  <a:lnTo>
                    <a:pt x="23" y="11"/>
                  </a:lnTo>
                  <a:lnTo>
                    <a:pt x="27" y="11"/>
                  </a:lnTo>
                  <a:lnTo>
                    <a:pt x="29" y="11"/>
                  </a:lnTo>
                  <a:lnTo>
                    <a:pt x="33" y="13"/>
                  </a:lnTo>
                  <a:lnTo>
                    <a:pt x="39" y="2"/>
                  </a:lnTo>
                  <a:lnTo>
                    <a:pt x="33" y="13"/>
                  </a:lnTo>
                  <a:lnTo>
                    <a:pt x="39" y="11"/>
                  </a:lnTo>
                  <a:lnTo>
                    <a:pt x="41" y="9"/>
                  </a:lnTo>
                  <a:lnTo>
                    <a:pt x="41" y="6"/>
                  </a:lnTo>
                  <a:lnTo>
                    <a:pt x="39" y="2"/>
                  </a:lnTo>
                  <a:lnTo>
                    <a:pt x="33" y="13"/>
                  </a:lnTo>
                  <a:close/>
                </a:path>
              </a:pathLst>
            </a:custGeom>
            <a:solidFill>
              <a:srgbClr val="FFF500"/>
            </a:solidFill>
            <a:ln w="9525">
              <a:noFill/>
              <a:round/>
              <a:headEnd/>
              <a:tailEnd/>
            </a:ln>
          </p:spPr>
          <p:txBody>
            <a:bodyPr/>
            <a:lstStyle/>
            <a:p>
              <a:endParaRPr lang="pt-BR"/>
            </a:p>
          </p:txBody>
        </p:sp>
        <p:sp>
          <p:nvSpPr>
            <p:cNvPr id="400915" name="Freeform 1555"/>
            <p:cNvSpPr>
              <a:spLocks/>
            </p:cNvSpPr>
            <p:nvPr/>
          </p:nvSpPr>
          <p:spPr bwMode="auto">
            <a:xfrm>
              <a:off x="1562" y="2329"/>
              <a:ext cx="24" cy="33"/>
            </a:xfrm>
            <a:custGeom>
              <a:avLst/>
              <a:gdLst/>
              <a:ahLst/>
              <a:cxnLst>
                <a:cxn ang="0">
                  <a:pos x="32" y="11"/>
                </a:cxn>
                <a:cxn ang="0">
                  <a:pos x="36" y="1"/>
                </a:cxn>
                <a:cxn ang="0">
                  <a:pos x="25" y="0"/>
                </a:cxn>
                <a:cxn ang="0">
                  <a:pos x="15" y="1"/>
                </a:cxn>
                <a:cxn ang="0">
                  <a:pos x="7" y="7"/>
                </a:cxn>
                <a:cxn ang="0">
                  <a:pos x="2" y="17"/>
                </a:cxn>
                <a:cxn ang="0">
                  <a:pos x="0" y="26"/>
                </a:cxn>
                <a:cxn ang="0">
                  <a:pos x="2" y="36"/>
                </a:cxn>
                <a:cxn ang="0">
                  <a:pos x="7" y="46"/>
                </a:cxn>
                <a:cxn ang="0">
                  <a:pos x="17" y="53"/>
                </a:cxn>
                <a:cxn ang="0">
                  <a:pos x="23" y="42"/>
                </a:cxn>
                <a:cxn ang="0">
                  <a:pos x="15" y="38"/>
                </a:cxn>
                <a:cxn ang="0">
                  <a:pos x="11" y="32"/>
                </a:cxn>
                <a:cxn ang="0">
                  <a:pos x="11" y="26"/>
                </a:cxn>
                <a:cxn ang="0">
                  <a:pos x="13" y="21"/>
                </a:cxn>
                <a:cxn ang="0">
                  <a:pos x="15" y="15"/>
                </a:cxn>
                <a:cxn ang="0">
                  <a:pos x="19" y="13"/>
                </a:cxn>
                <a:cxn ang="0">
                  <a:pos x="25" y="11"/>
                </a:cxn>
                <a:cxn ang="0">
                  <a:pos x="32" y="11"/>
                </a:cxn>
                <a:cxn ang="0">
                  <a:pos x="36" y="1"/>
                </a:cxn>
                <a:cxn ang="0">
                  <a:pos x="32" y="11"/>
                </a:cxn>
                <a:cxn ang="0">
                  <a:pos x="38" y="11"/>
                </a:cxn>
                <a:cxn ang="0">
                  <a:pos x="40" y="9"/>
                </a:cxn>
                <a:cxn ang="0">
                  <a:pos x="40" y="3"/>
                </a:cxn>
                <a:cxn ang="0">
                  <a:pos x="36" y="1"/>
                </a:cxn>
                <a:cxn ang="0">
                  <a:pos x="32" y="11"/>
                </a:cxn>
              </a:cxnLst>
              <a:rect l="0" t="0" r="r" b="b"/>
              <a:pathLst>
                <a:path w="40" h="53">
                  <a:moveTo>
                    <a:pt x="32" y="11"/>
                  </a:moveTo>
                  <a:lnTo>
                    <a:pt x="36" y="1"/>
                  </a:lnTo>
                  <a:lnTo>
                    <a:pt x="25" y="0"/>
                  </a:lnTo>
                  <a:lnTo>
                    <a:pt x="15" y="1"/>
                  </a:lnTo>
                  <a:lnTo>
                    <a:pt x="7" y="7"/>
                  </a:lnTo>
                  <a:lnTo>
                    <a:pt x="2" y="17"/>
                  </a:lnTo>
                  <a:lnTo>
                    <a:pt x="0" y="26"/>
                  </a:lnTo>
                  <a:lnTo>
                    <a:pt x="2" y="36"/>
                  </a:lnTo>
                  <a:lnTo>
                    <a:pt x="7" y="46"/>
                  </a:lnTo>
                  <a:lnTo>
                    <a:pt x="17" y="53"/>
                  </a:lnTo>
                  <a:lnTo>
                    <a:pt x="23" y="42"/>
                  </a:lnTo>
                  <a:lnTo>
                    <a:pt x="15" y="38"/>
                  </a:lnTo>
                  <a:lnTo>
                    <a:pt x="11" y="32"/>
                  </a:lnTo>
                  <a:lnTo>
                    <a:pt x="11" y="26"/>
                  </a:lnTo>
                  <a:lnTo>
                    <a:pt x="13" y="21"/>
                  </a:lnTo>
                  <a:lnTo>
                    <a:pt x="15" y="15"/>
                  </a:lnTo>
                  <a:lnTo>
                    <a:pt x="19" y="13"/>
                  </a:lnTo>
                  <a:lnTo>
                    <a:pt x="25" y="11"/>
                  </a:lnTo>
                  <a:lnTo>
                    <a:pt x="32" y="11"/>
                  </a:lnTo>
                  <a:lnTo>
                    <a:pt x="36" y="1"/>
                  </a:lnTo>
                  <a:lnTo>
                    <a:pt x="32" y="11"/>
                  </a:lnTo>
                  <a:lnTo>
                    <a:pt x="38" y="11"/>
                  </a:lnTo>
                  <a:lnTo>
                    <a:pt x="40" y="9"/>
                  </a:lnTo>
                  <a:lnTo>
                    <a:pt x="40" y="3"/>
                  </a:lnTo>
                  <a:lnTo>
                    <a:pt x="36" y="1"/>
                  </a:lnTo>
                  <a:lnTo>
                    <a:pt x="32" y="11"/>
                  </a:lnTo>
                  <a:close/>
                </a:path>
              </a:pathLst>
            </a:custGeom>
            <a:solidFill>
              <a:srgbClr val="FFF500"/>
            </a:solidFill>
            <a:ln w="9525">
              <a:noFill/>
              <a:round/>
              <a:headEnd/>
              <a:tailEnd/>
            </a:ln>
          </p:spPr>
          <p:txBody>
            <a:bodyPr/>
            <a:lstStyle/>
            <a:p>
              <a:endParaRPr lang="pt-BR"/>
            </a:p>
          </p:txBody>
        </p:sp>
        <p:sp>
          <p:nvSpPr>
            <p:cNvPr id="400916" name="Freeform 1556"/>
            <p:cNvSpPr>
              <a:spLocks/>
            </p:cNvSpPr>
            <p:nvPr/>
          </p:nvSpPr>
          <p:spPr bwMode="auto">
            <a:xfrm>
              <a:off x="1571" y="2306"/>
              <a:ext cx="24" cy="30"/>
            </a:xfrm>
            <a:custGeom>
              <a:avLst/>
              <a:gdLst/>
              <a:ahLst/>
              <a:cxnLst>
                <a:cxn ang="0">
                  <a:pos x="33" y="12"/>
                </a:cxn>
                <a:cxn ang="0">
                  <a:pos x="37" y="2"/>
                </a:cxn>
                <a:cxn ang="0">
                  <a:pos x="25" y="0"/>
                </a:cxn>
                <a:cxn ang="0">
                  <a:pos x="16" y="2"/>
                </a:cxn>
                <a:cxn ang="0">
                  <a:pos x="6" y="8"/>
                </a:cxn>
                <a:cxn ang="0">
                  <a:pos x="2" y="18"/>
                </a:cxn>
                <a:cxn ang="0">
                  <a:pos x="0" y="27"/>
                </a:cxn>
                <a:cxn ang="0">
                  <a:pos x="0" y="37"/>
                </a:cxn>
                <a:cxn ang="0">
                  <a:pos x="4" y="42"/>
                </a:cxn>
                <a:cxn ang="0">
                  <a:pos x="8" y="46"/>
                </a:cxn>
                <a:cxn ang="0">
                  <a:pos x="12" y="50"/>
                </a:cxn>
                <a:cxn ang="0">
                  <a:pos x="17" y="52"/>
                </a:cxn>
                <a:cxn ang="0">
                  <a:pos x="21" y="42"/>
                </a:cxn>
                <a:cxn ang="0">
                  <a:pos x="17" y="41"/>
                </a:cxn>
                <a:cxn ang="0">
                  <a:pos x="16" y="39"/>
                </a:cxn>
                <a:cxn ang="0">
                  <a:pos x="14" y="37"/>
                </a:cxn>
                <a:cxn ang="0">
                  <a:pos x="12" y="33"/>
                </a:cxn>
                <a:cxn ang="0">
                  <a:pos x="12" y="27"/>
                </a:cxn>
                <a:cxn ang="0">
                  <a:pos x="12" y="21"/>
                </a:cxn>
                <a:cxn ang="0">
                  <a:pos x="16" y="16"/>
                </a:cxn>
                <a:cxn ang="0">
                  <a:pos x="19" y="12"/>
                </a:cxn>
                <a:cxn ang="0">
                  <a:pos x="25" y="12"/>
                </a:cxn>
                <a:cxn ang="0">
                  <a:pos x="33" y="12"/>
                </a:cxn>
                <a:cxn ang="0">
                  <a:pos x="37" y="2"/>
                </a:cxn>
                <a:cxn ang="0">
                  <a:pos x="33" y="12"/>
                </a:cxn>
                <a:cxn ang="0">
                  <a:pos x="39" y="12"/>
                </a:cxn>
                <a:cxn ang="0">
                  <a:pos x="40" y="10"/>
                </a:cxn>
                <a:cxn ang="0">
                  <a:pos x="40" y="4"/>
                </a:cxn>
                <a:cxn ang="0">
                  <a:pos x="37" y="2"/>
                </a:cxn>
                <a:cxn ang="0">
                  <a:pos x="33" y="12"/>
                </a:cxn>
              </a:cxnLst>
              <a:rect l="0" t="0" r="r" b="b"/>
              <a:pathLst>
                <a:path w="40" h="52">
                  <a:moveTo>
                    <a:pt x="33" y="12"/>
                  </a:moveTo>
                  <a:lnTo>
                    <a:pt x="37" y="2"/>
                  </a:lnTo>
                  <a:lnTo>
                    <a:pt x="25" y="0"/>
                  </a:lnTo>
                  <a:lnTo>
                    <a:pt x="16" y="2"/>
                  </a:lnTo>
                  <a:lnTo>
                    <a:pt x="6" y="8"/>
                  </a:lnTo>
                  <a:lnTo>
                    <a:pt x="2" y="18"/>
                  </a:lnTo>
                  <a:lnTo>
                    <a:pt x="0" y="27"/>
                  </a:lnTo>
                  <a:lnTo>
                    <a:pt x="0" y="37"/>
                  </a:lnTo>
                  <a:lnTo>
                    <a:pt x="4" y="42"/>
                  </a:lnTo>
                  <a:lnTo>
                    <a:pt x="8" y="46"/>
                  </a:lnTo>
                  <a:lnTo>
                    <a:pt x="12" y="50"/>
                  </a:lnTo>
                  <a:lnTo>
                    <a:pt x="17" y="52"/>
                  </a:lnTo>
                  <a:lnTo>
                    <a:pt x="21" y="42"/>
                  </a:lnTo>
                  <a:lnTo>
                    <a:pt x="17" y="41"/>
                  </a:lnTo>
                  <a:lnTo>
                    <a:pt x="16" y="39"/>
                  </a:lnTo>
                  <a:lnTo>
                    <a:pt x="14" y="37"/>
                  </a:lnTo>
                  <a:lnTo>
                    <a:pt x="12" y="33"/>
                  </a:lnTo>
                  <a:lnTo>
                    <a:pt x="12" y="27"/>
                  </a:lnTo>
                  <a:lnTo>
                    <a:pt x="12" y="21"/>
                  </a:lnTo>
                  <a:lnTo>
                    <a:pt x="16" y="16"/>
                  </a:lnTo>
                  <a:lnTo>
                    <a:pt x="19" y="12"/>
                  </a:lnTo>
                  <a:lnTo>
                    <a:pt x="25" y="12"/>
                  </a:lnTo>
                  <a:lnTo>
                    <a:pt x="33" y="12"/>
                  </a:lnTo>
                  <a:lnTo>
                    <a:pt x="37" y="2"/>
                  </a:lnTo>
                  <a:lnTo>
                    <a:pt x="33" y="12"/>
                  </a:lnTo>
                  <a:lnTo>
                    <a:pt x="39" y="12"/>
                  </a:lnTo>
                  <a:lnTo>
                    <a:pt x="40" y="10"/>
                  </a:lnTo>
                  <a:lnTo>
                    <a:pt x="40" y="4"/>
                  </a:lnTo>
                  <a:lnTo>
                    <a:pt x="37" y="2"/>
                  </a:lnTo>
                  <a:lnTo>
                    <a:pt x="33" y="12"/>
                  </a:lnTo>
                  <a:close/>
                </a:path>
              </a:pathLst>
            </a:custGeom>
            <a:solidFill>
              <a:srgbClr val="FFF500"/>
            </a:solidFill>
            <a:ln w="9525">
              <a:noFill/>
              <a:round/>
              <a:headEnd/>
              <a:tailEnd/>
            </a:ln>
          </p:spPr>
          <p:txBody>
            <a:bodyPr/>
            <a:lstStyle/>
            <a:p>
              <a:endParaRPr lang="pt-BR"/>
            </a:p>
          </p:txBody>
        </p:sp>
        <p:sp>
          <p:nvSpPr>
            <p:cNvPr id="400917" name="Freeform 1557"/>
            <p:cNvSpPr>
              <a:spLocks/>
            </p:cNvSpPr>
            <p:nvPr/>
          </p:nvSpPr>
          <p:spPr bwMode="auto">
            <a:xfrm>
              <a:off x="1580" y="2281"/>
              <a:ext cx="25" cy="31"/>
            </a:xfrm>
            <a:custGeom>
              <a:avLst/>
              <a:gdLst/>
              <a:ahLst/>
              <a:cxnLst>
                <a:cxn ang="0">
                  <a:pos x="32" y="13"/>
                </a:cxn>
                <a:cxn ang="0">
                  <a:pos x="36" y="2"/>
                </a:cxn>
                <a:cxn ang="0">
                  <a:pos x="24" y="0"/>
                </a:cxn>
                <a:cxn ang="0">
                  <a:pos x="13" y="2"/>
                </a:cxn>
                <a:cxn ang="0">
                  <a:pos x="5" y="8"/>
                </a:cxn>
                <a:cxn ang="0">
                  <a:pos x="1" y="17"/>
                </a:cxn>
                <a:cxn ang="0">
                  <a:pos x="0" y="27"/>
                </a:cxn>
                <a:cxn ang="0">
                  <a:pos x="1" y="36"/>
                </a:cxn>
                <a:cxn ang="0">
                  <a:pos x="7" y="46"/>
                </a:cxn>
                <a:cxn ang="0">
                  <a:pos x="17" y="52"/>
                </a:cxn>
                <a:cxn ang="0">
                  <a:pos x="21" y="42"/>
                </a:cxn>
                <a:cxn ang="0">
                  <a:pos x="15" y="38"/>
                </a:cxn>
                <a:cxn ang="0">
                  <a:pos x="11" y="33"/>
                </a:cxn>
                <a:cxn ang="0">
                  <a:pos x="11" y="27"/>
                </a:cxn>
                <a:cxn ang="0">
                  <a:pos x="11" y="21"/>
                </a:cxn>
                <a:cxn ang="0">
                  <a:pos x="15" y="15"/>
                </a:cxn>
                <a:cxn ang="0">
                  <a:pos x="19" y="12"/>
                </a:cxn>
                <a:cxn ang="0">
                  <a:pos x="24" y="12"/>
                </a:cxn>
                <a:cxn ang="0">
                  <a:pos x="32" y="13"/>
                </a:cxn>
                <a:cxn ang="0">
                  <a:pos x="36" y="2"/>
                </a:cxn>
                <a:cxn ang="0">
                  <a:pos x="32" y="13"/>
                </a:cxn>
                <a:cxn ang="0">
                  <a:pos x="36" y="13"/>
                </a:cxn>
                <a:cxn ang="0">
                  <a:pos x="40" y="10"/>
                </a:cxn>
                <a:cxn ang="0">
                  <a:pos x="40" y="6"/>
                </a:cxn>
                <a:cxn ang="0">
                  <a:pos x="36" y="2"/>
                </a:cxn>
                <a:cxn ang="0">
                  <a:pos x="32" y="13"/>
                </a:cxn>
              </a:cxnLst>
              <a:rect l="0" t="0" r="r" b="b"/>
              <a:pathLst>
                <a:path w="40" h="52">
                  <a:moveTo>
                    <a:pt x="32" y="13"/>
                  </a:moveTo>
                  <a:lnTo>
                    <a:pt x="36" y="2"/>
                  </a:lnTo>
                  <a:lnTo>
                    <a:pt x="24" y="0"/>
                  </a:lnTo>
                  <a:lnTo>
                    <a:pt x="13" y="2"/>
                  </a:lnTo>
                  <a:lnTo>
                    <a:pt x="5" y="8"/>
                  </a:lnTo>
                  <a:lnTo>
                    <a:pt x="1" y="17"/>
                  </a:lnTo>
                  <a:lnTo>
                    <a:pt x="0" y="27"/>
                  </a:lnTo>
                  <a:lnTo>
                    <a:pt x="1" y="36"/>
                  </a:lnTo>
                  <a:lnTo>
                    <a:pt x="7" y="46"/>
                  </a:lnTo>
                  <a:lnTo>
                    <a:pt x="17" y="52"/>
                  </a:lnTo>
                  <a:lnTo>
                    <a:pt x="21" y="42"/>
                  </a:lnTo>
                  <a:lnTo>
                    <a:pt x="15" y="38"/>
                  </a:lnTo>
                  <a:lnTo>
                    <a:pt x="11" y="33"/>
                  </a:lnTo>
                  <a:lnTo>
                    <a:pt x="11" y="27"/>
                  </a:lnTo>
                  <a:lnTo>
                    <a:pt x="11" y="21"/>
                  </a:lnTo>
                  <a:lnTo>
                    <a:pt x="15" y="15"/>
                  </a:lnTo>
                  <a:lnTo>
                    <a:pt x="19" y="12"/>
                  </a:lnTo>
                  <a:lnTo>
                    <a:pt x="24" y="12"/>
                  </a:lnTo>
                  <a:lnTo>
                    <a:pt x="32" y="13"/>
                  </a:lnTo>
                  <a:lnTo>
                    <a:pt x="36" y="2"/>
                  </a:lnTo>
                  <a:lnTo>
                    <a:pt x="32" y="13"/>
                  </a:lnTo>
                  <a:lnTo>
                    <a:pt x="36" y="13"/>
                  </a:lnTo>
                  <a:lnTo>
                    <a:pt x="40" y="10"/>
                  </a:lnTo>
                  <a:lnTo>
                    <a:pt x="40" y="6"/>
                  </a:lnTo>
                  <a:lnTo>
                    <a:pt x="36" y="2"/>
                  </a:lnTo>
                  <a:lnTo>
                    <a:pt x="32" y="13"/>
                  </a:lnTo>
                  <a:close/>
                </a:path>
              </a:pathLst>
            </a:custGeom>
            <a:solidFill>
              <a:srgbClr val="FFF500"/>
            </a:solidFill>
            <a:ln w="9525">
              <a:noFill/>
              <a:round/>
              <a:headEnd/>
              <a:tailEnd/>
            </a:ln>
          </p:spPr>
          <p:txBody>
            <a:bodyPr/>
            <a:lstStyle/>
            <a:p>
              <a:endParaRPr lang="pt-BR"/>
            </a:p>
          </p:txBody>
        </p:sp>
        <p:sp>
          <p:nvSpPr>
            <p:cNvPr id="400918" name="Freeform 1558"/>
            <p:cNvSpPr>
              <a:spLocks/>
            </p:cNvSpPr>
            <p:nvPr/>
          </p:nvSpPr>
          <p:spPr bwMode="auto">
            <a:xfrm>
              <a:off x="1590" y="2257"/>
              <a:ext cx="23" cy="33"/>
            </a:xfrm>
            <a:custGeom>
              <a:avLst/>
              <a:gdLst/>
              <a:ahLst/>
              <a:cxnLst>
                <a:cxn ang="0">
                  <a:pos x="40" y="2"/>
                </a:cxn>
                <a:cxn ang="0">
                  <a:pos x="32" y="0"/>
                </a:cxn>
                <a:cxn ang="0">
                  <a:pos x="27" y="0"/>
                </a:cxn>
                <a:cxn ang="0">
                  <a:pos x="21" y="0"/>
                </a:cxn>
                <a:cxn ang="0">
                  <a:pos x="15" y="2"/>
                </a:cxn>
                <a:cxn ang="0">
                  <a:pos x="8" y="7"/>
                </a:cxn>
                <a:cxn ang="0">
                  <a:pos x="2" y="17"/>
                </a:cxn>
                <a:cxn ang="0">
                  <a:pos x="0" y="27"/>
                </a:cxn>
                <a:cxn ang="0">
                  <a:pos x="0" y="36"/>
                </a:cxn>
                <a:cxn ang="0">
                  <a:pos x="4" y="42"/>
                </a:cxn>
                <a:cxn ang="0">
                  <a:pos x="8" y="46"/>
                </a:cxn>
                <a:cxn ang="0">
                  <a:pos x="11" y="50"/>
                </a:cxn>
                <a:cxn ang="0">
                  <a:pos x="17" y="53"/>
                </a:cxn>
                <a:cxn ang="0">
                  <a:pos x="21" y="42"/>
                </a:cxn>
                <a:cxn ang="0">
                  <a:pos x="17" y="40"/>
                </a:cxn>
                <a:cxn ang="0">
                  <a:pos x="15" y="38"/>
                </a:cxn>
                <a:cxn ang="0">
                  <a:pos x="13" y="36"/>
                </a:cxn>
                <a:cxn ang="0">
                  <a:pos x="11" y="34"/>
                </a:cxn>
                <a:cxn ang="0">
                  <a:pos x="11" y="27"/>
                </a:cxn>
                <a:cxn ang="0">
                  <a:pos x="13" y="21"/>
                </a:cxn>
                <a:cxn ang="0">
                  <a:pos x="15" y="15"/>
                </a:cxn>
                <a:cxn ang="0">
                  <a:pos x="21" y="11"/>
                </a:cxn>
                <a:cxn ang="0">
                  <a:pos x="25" y="11"/>
                </a:cxn>
                <a:cxn ang="0">
                  <a:pos x="27" y="11"/>
                </a:cxn>
                <a:cxn ang="0">
                  <a:pos x="31" y="11"/>
                </a:cxn>
                <a:cxn ang="0">
                  <a:pos x="36" y="11"/>
                </a:cxn>
                <a:cxn ang="0">
                  <a:pos x="40" y="2"/>
                </a:cxn>
              </a:cxnLst>
              <a:rect l="0" t="0" r="r" b="b"/>
              <a:pathLst>
                <a:path w="40" h="53">
                  <a:moveTo>
                    <a:pt x="40" y="2"/>
                  </a:moveTo>
                  <a:lnTo>
                    <a:pt x="32" y="0"/>
                  </a:lnTo>
                  <a:lnTo>
                    <a:pt x="27" y="0"/>
                  </a:lnTo>
                  <a:lnTo>
                    <a:pt x="21" y="0"/>
                  </a:lnTo>
                  <a:lnTo>
                    <a:pt x="15" y="2"/>
                  </a:lnTo>
                  <a:lnTo>
                    <a:pt x="8" y="7"/>
                  </a:lnTo>
                  <a:lnTo>
                    <a:pt x="2" y="17"/>
                  </a:lnTo>
                  <a:lnTo>
                    <a:pt x="0" y="27"/>
                  </a:lnTo>
                  <a:lnTo>
                    <a:pt x="0" y="36"/>
                  </a:lnTo>
                  <a:lnTo>
                    <a:pt x="4" y="42"/>
                  </a:lnTo>
                  <a:lnTo>
                    <a:pt x="8" y="46"/>
                  </a:lnTo>
                  <a:lnTo>
                    <a:pt x="11" y="50"/>
                  </a:lnTo>
                  <a:lnTo>
                    <a:pt x="17" y="53"/>
                  </a:lnTo>
                  <a:lnTo>
                    <a:pt x="21" y="42"/>
                  </a:lnTo>
                  <a:lnTo>
                    <a:pt x="17" y="40"/>
                  </a:lnTo>
                  <a:lnTo>
                    <a:pt x="15" y="38"/>
                  </a:lnTo>
                  <a:lnTo>
                    <a:pt x="13" y="36"/>
                  </a:lnTo>
                  <a:lnTo>
                    <a:pt x="11" y="34"/>
                  </a:lnTo>
                  <a:lnTo>
                    <a:pt x="11" y="27"/>
                  </a:lnTo>
                  <a:lnTo>
                    <a:pt x="13" y="21"/>
                  </a:lnTo>
                  <a:lnTo>
                    <a:pt x="15" y="15"/>
                  </a:lnTo>
                  <a:lnTo>
                    <a:pt x="21" y="11"/>
                  </a:lnTo>
                  <a:lnTo>
                    <a:pt x="25" y="11"/>
                  </a:lnTo>
                  <a:lnTo>
                    <a:pt x="27" y="11"/>
                  </a:lnTo>
                  <a:lnTo>
                    <a:pt x="31" y="11"/>
                  </a:lnTo>
                  <a:lnTo>
                    <a:pt x="36" y="11"/>
                  </a:lnTo>
                  <a:lnTo>
                    <a:pt x="40" y="2"/>
                  </a:lnTo>
                  <a:close/>
                </a:path>
              </a:pathLst>
            </a:custGeom>
            <a:solidFill>
              <a:srgbClr val="FFF500"/>
            </a:solidFill>
            <a:ln w="9525">
              <a:noFill/>
              <a:round/>
              <a:headEnd/>
              <a:tailEnd/>
            </a:ln>
          </p:spPr>
          <p:txBody>
            <a:bodyPr/>
            <a:lstStyle/>
            <a:p>
              <a:endParaRPr lang="pt-BR"/>
            </a:p>
          </p:txBody>
        </p:sp>
        <p:sp>
          <p:nvSpPr>
            <p:cNvPr id="400919" name="Freeform 1559"/>
            <p:cNvSpPr>
              <a:spLocks/>
            </p:cNvSpPr>
            <p:nvPr/>
          </p:nvSpPr>
          <p:spPr bwMode="auto">
            <a:xfrm>
              <a:off x="1611" y="2259"/>
              <a:ext cx="5" cy="5"/>
            </a:xfrm>
            <a:custGeom>
              <a:avLst/>
              <a:gdLst/>
              <a:ahLst/>
              <a:cxnLst>
                <a:cxn ang="0">
                  <a:pos x="0" y="9"/>
                </a:cxn>
                <a:cxn ang="0">
                  <a:pos x="4" y="9"/>
                </a:cxn>
                <a:cxn ang="0">
                  <a:pos x="6" y="7"/>
                </a:cxn>
                <a:cxn ang="0">
                  <a:pos x="8" y="2"/>
                </a:cxn>
                <a:cxn ang="0">
                  <a:pos x="4" y="0"/>
                </a:cxn>
                <a:cxn ang="0">
                  <a:pos x="0" y="9"/>
                </a:cxn>
              </a:cxnLst>
              <a:rect l="0" t="0" r="r" b="b"/>
              <a:pathLst>
                <a:path w="8" h="9">
                  <a:moveTo>
                    <a:pt x="0" y="9"/>
                  </a:moveTo>
                  <a:lnTo>
                    <a:pt x="4" y="9"/>
                  </a:lnTo>
                  <a:lnTo>
                    <a:pt x="6" y="7"/>
                  </a:lnTo>
                  <a:lnTo>
                    <a:pt x="8" y="2"/>
                  </a:lnTo>
                  <a:lnTo>
                    <a:pt x="4" y="0"/>
                  </a:lnTo>
                  <a:lnTo>
                    <a:pt x="0" y="9"/>
                  </a:lnTo>
                  <a:close/>
                </a:path>
              </a:pathLst>
            </a:custGeom>
            <a:solidFill>
              <a:srgbClr val="FFF500"/>
            </a:solidFill>
            <a:ln w="9525">
              <a:noFill/>
              <a:round/>
              <a:headEnd/>
              <a:tailEnd/>
            </a:ln>
          </p:spPr>
          <p:txBody>
            <a:bodyPr/>
            <a:lstStyle/>
            <a:p>
              <a:endParaRPr lang="pt-BR"/>
            </a:p>
          </p:txBody>
        </p:sp>
        <p:sp>
          <p:nvSpPr>
            <p:cNvPr id="400920" name="Line 1560"/>
            <p:cNvSpPr>
              <a:spLocks noChangeShapeType="1"/>
            </p:cNvSpPr>
            <p:nvPr/>
          </p:nvSpPr>
          <p:spPr bwMode="auto">
            <a:xfrm>
              <a:off x="1014" y="1707"/>
              <a:ext cx="41" cy="204"/>
            </a:xfrm>
            <a:prstGeom prst="line">
              <a:avLst/>
            </a:prstGeom>
            <a:noFill/>
            <a:ln w="12700">
              <a:solidFill>
                <a:srgbClr val="FFFF00"/>
              </a:solidFill>
              <a:round/>
              <a:headEnd/>
              <a:tailEnd type="triangle" w="med" len="med"/>
            </a:ln>
            <a:effectLst/>
          </p:spPr>
          <p:txBody>
            <a:bodyPr wrap="none" anchor="ctr"/>
            <a:lstStyle/>
            <a:p>
              <a:endParaRPr lang="pt-BR"/>
            </a:p>
          </p:txBody>
        </p:sp>
        <p:sp>
          <p:nvSpPr>
            <p:cNvPr id="400921" name="Rectangle 1561"/>
            <p:cNvSpPr>
              <a:spLocks noChangeArrowheads="1"/>
            </p:cNvSpPr>
            <p:nvPr/>
          </p:nvSpPr>
          <p:spPr bwMode="auto">
            <a:xfrm>
              <a:off x="1590" y="1770"/>
              <a:ext cx="375" cy="136"/>
            </a:xfrm>
            <a:prstGeom prst="rect">
              <a:avLst/>
            </a:prstGeom>
            <a:noFill/>
            <a:ln w="9525">
              <a:noFill/>
              <a:miter lim="800000"/>
              <a:headEnd/>
              <a:tailEnd/>
            </a:ln>
          </p:spPr>
          <p:txBody>
            <a:bodyPr wrap="none" lIns="0" tIns="0" rIns="0" bIns="0">
              <a:spAutoFit/>
            </a:bodyPr>
            <a:lstStyle/>
            <a:p>
              <a:pPr algn="ctr"/>
              <a:r>
                <a:rPr lang="pt-BR" sz="1400" b="1" u="none">
                  <a:solidFill>
                    <a:srgbClr val="FFFFFF"/>
                  </a:solidFill>
                  <a:latin typeface="Futura Md BT" pitchFamily="34" charset="0"/>
                </a:rPr>
                <a:t>MHC I</a:t>
              </a:r>
              <a:endParaRPr lang="pt-BR" sz="1800" b="1" u="none"/>
            </a:p>
          </p:txBody>
        </p:sp>
      </p:grpSp>
      <p:grpSp>
        <p:nvGrpSpPr>
          <p:cNvPr id="400922" name="Group 1562"/>
          <p:cNvGrpSpPr>
            <a:grpSpLocks/>
          </p:cNvGrpSpPr>
          <p:nvPr/>
        </p:nvGrpSpPr>
        <p:grpSpPr bwMode="auto">
          <a:xfrm>
            <a:off x="6684963" y="4643438"/>
            <a:ext cx="1951037" cy="1800225"/>
            <a:chOff x="3160" y="2572"/>
            <a:chExt cx="1825" cy="1542"/>
          </a:xfrm>
        </p:grpSpPr>
        <p:grpSp>
          <p:nvGrpSpPr>
            <p:cNvPr id="400923" name="Group 1563"/>
            <p:cNvGrpSpPr>
              <a:grpSpLocks/>
            </p:cNvGrpSpPr>
            <p:nvPr/>
          </p:nvGrpSpPr>
          <p:grpSpPr bwMode="auto">
            <a:xfrm>
              <a:off x="3160" y="2721"/>
              <a:ext cx="1825" cy="1393"/>
              <a:chOff x="567" y="1469"/>
              <a:chExt cx="3063" cy="2330"/>
            </a:xfrm>
          </p:grpSpPr>
          <p:sp>
            <p:nvSpPr>
              <p:cNvPr id="400924" name="Freeform 1564"/>
              <p:cNvSpPr>
                <a:spLocks/>
              </p:cNvSpPr>
              <p:nvPr/>
            </p:nvSpPr>
            <p:spPr bwMode="auto">
              <a:xfrm>
                <a:off x="2868" y="3798"/>
                <a:ext cx="35" cy="1"/>
              </a:xfrm>
              <a:custGeom>
                <a:avLst/>
                <a:gdLst/>
                <a:ahLst/>
                <a:cxnLst>
                  <a:cxn ang="0">
                    <a:pos x="0" y="0"/>
                  </a:cxn>
                  <a:cxn ang="0">
                    <a:pos x="35" y="0"/>
                  </a:cxn>
                  <a:cxn ang="0">
                    <a:pos x="17" y="1"/>
                  </a:cxn>
                  <a:cxn ang="0">
                    <a:pos x="0" y="0"/>
                  </a:cxn>
                </a:cxnLst>
                <a:rect l="0" t="0" r="r" b="b"/>
                <a:pathLst>
                  <a:path w="35" h="1">
                    <a:moveTo>
                      <a:pt x="0" y="0"/>
                    </a:moveTo>
                    <a:lnTo>
                      <a:pt x="35" y="0"/>
                    </a:lnTo>
                    <a:lnTo>
                      <a:pt x="17" y="1"/>
                    </a:lnTo>
                    <a:lnTo>
                      <a:pt x="0" y="0"/>
                    </a:lnTo>
                    <a:close/>
                  </a:path>
                </a:pathLst>
              </a:custGeom>
              <a:solidFill>
                <a:srgbClr val="FBD600"/>
              </a:solidFill>
              <a:ln w="9525">
                <a:noFill/>
                <a:round/>
                <a:headEnd/>
                <a:tailEnd/>
              </a:ln>
            </p:spPr>
            <p:txBody>
              <a:bodyPr/>
              <a:lstStyle/>
              <a:p>
                <a:endParaRPr lang="pt-BR"/>
              </a:p>
            </p:txBody>
          </p:sp>
          <p:sp>
            <p:nvSpPr>
              <p:cNvPr id="400925" name="Freeform 1565"/>
              <p:cNvSpPr>
                <a:spLocks/>
              </p:cNvSpPr>
              <p:nvPr/>
            </p:nvSpPr>
            <p:spPr bwMode="auto">
              <a:xfrm>
                <a:off x="2811" y="3786"/>
                <a:ext cx="151" cy="13"/>
              </a:xfrm>
              <a:custGeom>
                <a:avLst/>
                <a:gdLst/>
                <a:ahLst/>
                <a:cxnLst>
                  <a:cxn ang="0">
                    <a:pos x="0" y="0"/>
                  </a:cxn>
                  <a:cxn ang="0">
                    <a:pos x="151" y="0"/>
                  </a:cxn>
                  <a:cxn ang="0">
                    <a:pos x="130" y="6"/>
                  </a:cxn>
                  <a:cxn ang="0">
                    <a:pos x="111" y="10"/>
                  </a:cxn>
                  <a:cxn ang="0">
                    <a:pos x="90" y="12"/>
                  </a:cxn>
                  <a:cxn ang="0">
                    <a:pos x="71" y="13"/>
                  </a:cxn>
                  <a:cxn ang="0">
                    <a:pos x="53" y="12"/>
                  </a:cxn>
                  <a:cxn ang="0">
                    <a:pos x="34" y="10"/>
                  </a:cxn>
                  <a:cxn ang="0">
                    <a:pos x="17" y="6"/>
                  </a:cxn>
                  <a:cxn ang="0">
                    <a:pos x="0" y="0"/>
                  </a:cxn>
                </a:cxnLst>
                <a:rect l="0" t="0" r="r" b="b"/>
                <a:pathLst>
                  <a:path w="151" h="13">
                    <a:moveTo>
                      <a:pt x="0" y="0"/>
                    </a:moveTo>
                    <a:lnTo>
                      <a:pt x="151" y="0"/>
                    </a:lnTo>
                    <a:lnTo>
                      <a:pt x="130" y="6"/>
                    </a:lnTo>
                    <a:lnTo>
                      <a:pt x="111" y="10"/>
                    </a:lnTo>
                    <a:lnTo>
                      <a:pt x="90" y="12"/>
                    </a:lnTo>
                    <a:lnTo>
                      <a:pt x="71" y="13"/>
                    </a:lnTo>
                    <a:lnTo>
                      <a:pt x="53" y="12"/>
                    </a:lnTo>
                    <a:lnTo>
                      <a:pt x="34" y="10"/>
                    </a:lnTo>
                    <a:lnTo>
                      <a:pt x="17" y="6"/>
                    </a:lnTo>
                    <a:lnTo>
                      <a:pt x="0" y="0"/>
                    </a:lnTo>
                    <a:close/>
                  </a:path>
                </a:pathLst>
              </a:custGeom>
              <a:solidFill>
                <a:srgbClr val="FBD500"/>
              </a:solidFill>
              <a:ln w="9525">
                <a:noFill/>
                <a:round/>
                <a:headEnd/>
                <a:tailEnd/>
              </a:ln>
            </p:spPr>
            <p:txBody>
              <a:bodyPr/>
              <a:lstStyle/>
              <a:p>
                <a:endParaRPr lang="pt-BR"/>
              </a:p>
            </p:txBody>
          </p:sp>
          <p:sp>
            <p:nvSpPr>
              <p:cNvPr id="400926" name="Freeform 1566"/>
              <p:cNvSpPr>
                <a:spLocks noEditPoints="1"/>
              </p:cNvSpPr>
              <p:nvPr/>
            </p:nvSpPr>
            <p:spPr bwMode="auto">
              <a:xfrm>
                <a:off x="1916" y="3774"/>
                <a:ext cx="1079" cy="24"/>
              </a:xfrm>
              <a:custGeom>
                <a:avLst/>
                <a:gdLst/>
                <a:ahLst/>
                <a:cxnLst>
                  <a:cxn ang="0">
                    <a:pos x="987" y="24"/>
                  </a:cxn>
                  <a:cxn ang="0">
                    <a:pos x="952" y="24"/>
                  </a:cxn>
                  <a:cxn ang="0">
                    <a:pos x="929" y="22"/>
                  </a:cxn>
                  <a:cxn ang="0">
                    <a:pos x="906" y="16"/>
                  </a:cxn>
                  <a:cxn ang="0">
                    <a:pos x="885" y="10"/>
                  </a:cxn>
                  <a:cxn ang="0">
                    <a:pos x="864" y="0"/>
                  </a:cxn>
                  <a:cxn ang="0">
                    <a:pos x="1079" y="0"/>
                  </a:cxn>
                  <a:cxn ang="0">
                    <a:pos x="1054" y="10"/>
                  </a:cxn>
                  <a:cxn ang="0">
                    <a:pos x="1031" y="18"/>
                  </a:cxn>
                  <a:cxn ang="0">
                    <a:pos x="1008" y="22"/>
                  </a:cxn>
                  <a:cxn ang="0">
                    <a:pos x="987" y="24"/>
                  </a:cxn>
                  <a:cxn ang="0">
                    <a:pos x="0" y="0"/>
                  </a:cxn>
                  <a:cxn ang="0">
                    <a:pos x="67" y="0"/>
                  </a:cxn>
                  <a:cxn ang="0">
                    <a:pos x="50" y="2"/>
                  </a:cxn>
                  <a:cxn ang="0">
                    <a:pos x="33" y="2"/>
                  </a:cxn>
                  <a:cxn ang="0">
                    <a:pos x="18" y="2"/>
                  </a:cxn>
                  <a:cxn ang="0">
                    <a:pos x="0" y="0"/>
                  </a:cxn>
                </a:cxnLst>
                <a:rect l="0" t="0" r="r" b="b"/>
                <a:pathLst>
                  <a:path w="1079" h="24">
                    <a:moveTo>
                      <a:pt x="987" y="24"/>
                    </a:moveTo>
                    <a:lnTo>
                      <a:pt x="952" y="24"/>
                    </a:lnTo>
                    <a:lnTo>
                      <a:pt x="929" y="22"/>
                    </a:lnTo>
                    <a:lnTo>
                      <a:pt x="906" y="16"/>
                    </a:lnTo>
                    <a:lnTo>
                      <a:pt x="885" y="10"/>
                    </a:lnTo>
                    <a:lnTo>
                      <a:pt x="864" y="0"/>
                    </a:lnTo>
                    <a:lnTo>
                      <a:pt x="1079" y="0"/>
                    </a:lnTo>
                    <a:lnTo>
                      <a:pt x="1054" y="10"/>
                    </a:lnTo>
                    <a:lnTo>
                      <a:pt x="1031" y="18"/>
                    </a:lnTo>
                    <a:lnTo>
                      <a:pt x="1008" y="22"/>
                    </a:lnTo>
                    <a:lnTo>
                      <a:pt x="987" y="24"/>
                    </a:lnTo>
                    <a:close/>
                    <a:moveTo>
                      <a:pt x="0" y="0"/>
                    </a:moveTo>
                    <a:lnTo>
                      <a:pt x="67" y="0"/>
                    </a:lnTo>
                    <a:lnTo>
                      <a:pt x="50" y="2"/>
                    </a:lnTo>
                    <a:lnTo>
                      <a:pt x="33" y="2"/>
                    </a:lnTo>
                    <a:lnTo>
                      <a:pt x="18" y="2"/>
                    </a:lnTo>
                    <a:lnTo>
                      <a:pt x="0" y="0"/>
                    </a:lnTo>
                    <a:close/>
                  </a:path>
                </a:pathLst>
              </a:custGeom>
              <a:solidFill>
                <a:srgbClr val="FBD400"/>
              </a:solidFill>
              <a:ln w="9525">
                <a:noFill/>
                <a:round/>
                <a:headEnd/>
                <a:tailEnd/>
              </a:ln>
            </p:spPr>
            <p:txBody>
              <a:bodyPr/>
              <a:lstStyle/>
              <a:p>
                <a:endParaRPr lang="pt-BR"/>
              </a:p>
            </p:txBody>
          </p:sp>
          <p:sp>
            <p:nvSpPr>
              <p:cNvPr id="400927" name="Freeform 1567"/>
              <p:cNvSpPr>
                <a:spLocks noEditPoints="1"/>
              </p:cNvSpPr>
              <p:nvPr/>
            </p:nvSpPr>
            <p:spPr bwMode="auto">
              <a:xfrm>
                <a:off x="1864" y="3763"/>
                <a:ext cx="1156" cy="23"/>
              </a:xfrm>
              <a:custGeom>
                <a:avLst/>
                <a:gdLst/>
                <a:ahLst/>
                <a:cxnLst>
                  <a:cxn ang="0">
                    <a:pos x="1098" y="23"/>
                  </a:cxn>
                  <a:cxn ang="0">
                    <a:pos x="947" y="23"/>
                  </a:cxn>
                  <a:cxn ang="0">
                    <a:pos x="918" y="13"/>
                  </a:cxn>
                  <a:cxn ang="0">
                    <a:pos x="891" y="0"/>
                  </a:cxn>
                  <a:cxn ang="0">
                    <a:pos x="1156" y="0"/>
                  </a:cxn>
                  <a:cxn ang="0">
                    <a:pos x="1127" y="13"/>
                  </a:cxn>
                  <a:cxn ang="0">
                    <a:pos x="1098" y="23"/>
                  </a:cxn>
                  <a:cxn ang="0">
                    <a:pos x="0" y="0"/>
                  </a:cxn>
                  <a:cxn ang="0">
                    <a:pos x="189" y="0"/>
                  </a:cxn>
                  <a:cxn ang="0">
                    <a:pos x="164" y="6"/>
                  </a:cxn>
                  <a:cxn ang="0">
                    <a:pos x="139" y="10"/>
                  </a:cxn>
                  <a:cxn ang="0">
                    <a:pos x="114" y="11"/>
                  </a:cxn>
                  <a:cxn ang="0">
                    <a:pos x="89" y="13"/>
                  </a:cxn>
                  <a:cxn ang="0">
                    <a:pos x="66" y="13"/>
                  </a:cxn>
                  <a:cxn ang="0">
                    <a:pos x="43" y="10"/>
                  </a:cxn>
                  <a:cxn ang="0">
                    <a:pos x="22" y="6"/>
                  </a:cxn>
                  <a:cxn ang="0">
                    <a:pos x="0" y="0"/>
                  </a:cxn>
                </a:cxnLst>
                <a:rect l="0" t="0" r="r" b="b"/>
                <a:pathLst>
                  <a:path w="1156" h="23">
                    <a:moveTo>
                      <a:pt x="1098" y="23"/>
                    </a:moveTo>
                    <a:lnTo>
                      <a:pt x="947" y="23"/>
                    </a:lnTo>
                    <a:lnTo>
                      <a:pt x="918" y="13"/>
                    </a:lnTo>
                    <a:lnTo>
                      <a:pt x="891" y="0"/>
                    </a:lnTo>
                    <a:lnTo>
                      <a:pt x="1156" y="0"/>
                    </a:lnTo>
                    <a:lnTo>
                      <a:pt x="1127" y="13"/>
                    </a:lnTo>
                    <a:lnTo>
                      <a:pt x="1098" y="23"/>
                    </a:lnTo>
                    <a:close/>
                    <a:moveTo>
                      <a:pt x="0" y="0"/>
                    </a:moveTo>
                    <a:lnTo>
                      <a:pt x="189" y="0"/>
                    </a:lnTo>
                    <a:lnTo>
                      <a:pt x="164" y="6"/>
                    </a:lnTo>
                    <a:lnTo>
                      <a:pt x="139" y="10"/>
                    </a:lnTo>
                    <a:lnTo>
                      <a:pt x="114" y="11"/>
                    </a:lnTo>
                    <a:lnTo>
                      <a:pt x="89" y="13"/>
                    </a:lnTo>
                    <a:lnTo>
                      <a:pt x="66" y="13"/>
                    </a:lnTo>
                    <a:lnTo>
                      <a:pt x="43" y="10"/>
                    </a:lnTo>
                    <a:lnTo>
                      <a:pt x="22" y="6"/>
                    </a:lnTo>
                    <a:lnTo>
                      <a:pt x="0" y="0"/>
                    </a:lnTo>
                    <a:close/>
                  </a:path>
                </a:pathLst>
              </a:custGeom>
              <a:solidFill>
                <a:srgbClr val="FBD100"/>
              </a:solidFill>
              <a:ln w="9525">
                <a:noFill/>
                <a:round/>
                <a:headEnd/>
                <a:tailEnd/>
              </a:ln>
            </p:spPr>
            <p:txBody>
              <a:bodyPr/>
              <a:lstStyle/>
              <a:p>
                <a:endParaRPr lang="pt-BR"/>
              </a:p>
            </p:txBody>
          </p:sp>
          <p:sp>
            <p:nvSpPr>
              <p:cNvPr id="400928" name="Freeform 1568"/>
              <p:cNvSpPr>
                <a:spLocks noEditPoints="1"/>
              </p:cNvSpPr>
              <p:nvPr/>
            </p:nvSpPr>
            <p:spPr bwMode="auto">
              <a:xfrm>
                <a:off x="1838" y="3751"/>
                <a:ext cx="1203" cy="23"/>
              </a:xfrm>
              <a:custGeom>
                <a:avLst/>
                <a:gdLst/>
                <a:ahLst/>
                <a:cxnLst>
                  <a:cxn ang="0">
                    <a:pos x="1157" y="23"/>
                  </a:cxn>
                  <a:cxn ang="0">
                    <a:pos x="942" y="23"/>
                  </a:cxn>
                  <a:cxn ang="0">
                    <a:pos x="919" y="12"/>
                  </a:cxn>
                  <a:cxn ang="0">
                    <a:pos x="896" y="0"/>
                  </a:cxn>
                  <a:cxn ang="0">
                    <a:pos x="1203" y="0"/>
                  </a:cxn>
                  <a:cxn ang="0">
                    <a:pos x="1178" y="14"/>
                  </a:cxn>
                  <a:cxn ang="0">
                    <a:pos x="1157" y="23"/>
                  </a:cxn>
                  <a:cxn ang="0">
                    <a:pos x="145" y="23"/>
                  </a:cxn>
                  <a:cxn ang="0">
                    <a:pos x="78" y="23"/>
                  </a:cxn>
                  <a:cxn ang="0">
                    <a:pos x="57" y="20"/>
                  </a:cxn>
                  <a:cxn ang="0">
                    <a:pos x="38" y="16"/>
                  </a:cxn>
                  <a:cxn ang="0">
                    <a:pos x="19" y="8"/>
                  </a:cxn>
                  <a:cxn ang="0">
                    <a:pos x="0" y="0"/>
                  </a:cxn>
                  <a:cxn ang="0">
                    <a:pos x="259" y="0"/>
                  </a:cxn>
                  <a:cxn ang="0">
                    <a:pos x="230" y="8"/>
                  </a:cxn>
                  <a:cxn ang="0">
                    <a:pos x="201" y="16"/>
                  </a:cxn>
                  <a:cxn ang="0">
                    <a:pos x="172" y="20"/>
                  </a:cxn>
                  <a:cxn ang="0">
                    <a:pos x="145" y="23"/>
                  </a:cxn>
                </a:cxnLst>
                <a:rect l="0" t="0" r="r" b="b"/>
                <a:pathLst>
                  <a:path w="1203" h="23">
                    <a:moveTo>
                      <a:pt x="1157" y="23"/>
                    </a:moveTo>
                    <a:lnTo>
                      <a:pt x="942" y="23"/>
                    </a:lnTo>
                    <a:lnTo>
                      <a:pt x="919" y="12"/>
                    </a:lnTo>
                    <a:lnTo>
                      <a:pt x="896" y="0"/>
                    </a:lnTo>
                    <a:lnTo>
                      <a:pt x="1203" y="0"/>
                    </a:lnTo>
                    <a:lnTo>
                      <a:pt x="1178" y="14"/>
                    </a:lnTo>
                    <a:lnTo>
                      <a:pt x="1157" y="23"/>
                    </a:lnTo>
                    <a:close/>
                    <a:moveTo>
                      <a:pt x="145" y="23"/>
                    </a:moveTo>
                    <a:lnTo>
                      <a:pt x="78" y="23"/>
                    </a:lnTo>
                    <a:lnTo>
                      <a:pt x="57" y="20"/>
                    </a:lnTo>
                    <a:lnTo>
                      <a:pt x="38" y="16"/>
                    </a:lnTo>
                    <a:lnTo>
                      <a:pt x="19" y="8"/>
                    </a:lnTo>
                    <a:lnTo>
                      <a:pt x="0" y="0"/>
                    </a:lnTo>
                    <a:lnTo>
                      <a:pt x="259" y="0"/>
                    </a:lnTo>
                    <a:lnTo>
                      <a:pt x="230" y="8"/>
                    </a:lnTo>
                    <a:lnTo>
                      <a:pt x="201" y="16"/>
                    </a:lnTo>
                    <a:lnTo>
                      <a:pt x="172" y="20"/>
                    </a:lnTo>
                    <a:lnTo>
                      <a:pt x="145" y="23"/>
                    </a:lnTo>
                    <a:close/>
                  </a:path>
                </a:pathLst>
              </a:custGeom>
              <a:solidFill>
                <a:srgbClr val="FAD000"/>
              </a:solidFill>
              <a:ln w="9525">
                <a:noFill/>
                <a:round/>
                <a:headEnd/>
                <a:tailEnd/>
              </a:ln>
            </p:spPr>
            <p:txBody>
              <a:bodyPr/>
              <a:lstStyle/>
              <a:p>
                <a:endParaRPr lang="pt-BR"/>
              </a:p>
            </p:txBody>
          </p:sp>
          <p:sp>
            <p:nvSpPr>
              <p:cNvPr id="400929" name="Freeform 1569"/>
              <p:cNvSpPr>
                <a:spLocks noEditPoints="1"/>
              </p:cNvSpPr>
              <p:nvPr/>
            </p:nvSpPr>
            <p:spPr bwMode="auto">
              <a:xfrm>
                <a:off x="1818" y="3740"/>
                <a:ext cx="1242" cy="23"/>
              </a:xfrm>
              <a:custGeom>
                <a:avLst/>
                <a:gdLst/>
                <a:ahLst/>
                <a:cxnLst>
                  <a:cxn ang="0">
                    <a:pos x="1202" y="23"/>
                  </a:cxn>
                  <a:cxn ang="0">
                    <a:pos x="937" y="23"/>
                  </a:cxn>
                  <a:cxn ang="0">
                    <a:pos x="916" y="11"/>
                  </a:cxn>
                  <a:cxn ang="0">
                    <a:pos x="895" y="0"/>
                  </a:cxn>
                  <a:cxn ang="0">
                    <a:pos x="1242" y="0"/>
                  </a:cxn>
                  <a:cxn ang="0">
                    <a:pos x="1221" y="11"/>
                  </a:cxn>
                  <a:cxn ang="0">
                    <a:pos x="1202" y="23"/>
                  </a:cxn>
                  <a:cxn ang="0">
                    <a:pos x="235" y="23"/>
                  </a:cxn>
                  <a:cxn ang="0">
                    <a:pos x="46" y="23"/>
                  </a:cxn>
                  <a:cxn ang="0">
                    <a:pos x="21" y="13"/>
                  </a:cxn>
                  <a:cxn ang="0">
                    <a:pos x="0" y="0"/>
                  </a:cxn>
                  <a:cxn ang="0">
                    <a:pos x="315" y="0"/>
                  </a:cxn>
                  <a:cxn ang="0">
                    <a:pos x="294" y="6"/>
                  </a:cxn>
                  <a:cxn ang="0">
                    <a:pos x="275" y="11"/>
                  </a:cxn>
                  <a:cxn ang="0">
                    <a:pos x="254" y="17"/>
                  </a:cxn>
                  <a:cxn ang="0">
                    <a:pos x="235" y="23"/>
                  </a:cxn>
                </a:cxnLst>
                <a:rect l="0" t="0" r="r" b="b"/>
                <a:pathLst>
                  <a:path w="1242" h="23">
                    <a:moveTo>
                      <a:pt x="1202" y="23"/>
                    </a:moveTo>
                    <a:lnTo>
                      <a:pt x="937" y="23"/>
                    </a:lnTo>
                    <a:lnTo>
                      <a:pt x="916" y="11"/>
                    </a:lnTo>
                    <a:lnTo>
                      <a:pt x="895" y="0"/>
                    </a:lnTo>
                    <a:lnTo>
                      <a:pt x="1242" y="0"/>
                    </a:lnTo>
                    <a:lnTo>
                      <a:pt x="1221" y="11"/>
                    </a:lnTo>
                    <a:lnTo>
                      <a:pt x="1202" y="23"/>
                    </a:lnTo>
                    <a:close/>
                    <a:moveTo>
                      <a:pt x="235" y="23"/>
                    </a:moveTo>
                    <a:lnTo>
                      <a:pt x="46" y="23"/>
                    </a:lnTo>
                    <a:lnTo>
                      <a:pt x="21" y="13"/>
                    </a:lnTo>
                    <a:lnTo>
                      <a:pt x="0" y="0"/>
                    </a:lnTo>
                    <a:lnTo>
                      <a:pt x="315" y="0"/>
                    </a:lnTo>
                    <a:lnTo>
                      <a:pt x="294" y="6"/>
                    </a:lnTo>
                    <a:lnTo>
                      <a:pt x="275" y="11"/>
                    </a:lnTo>
                    <a:lnTo>
                      <a:pt x="254" y="17"/>
                    </a:lnTo>
                    <a:lnTo>
                      <a:pt x="235" y="23"/>
                    </a:lnTo>
                    <a:close/>
                  </a:path>
                </a:pathLst>
              </a:custGeom>
              <a:solidFill>
                <a:srgbClr val="FACF00"/>
              </a:solidFill>
              <a:ln w="9525">
                <a:noFill/>
                <a:round/>
                <a:headEnd/>
                <a:tailEnd/>
              </a:ln>
            </p:spPr>
            <p:txBody>
              <a:bodyPr/>
              <a:lstStyle/>
              <a:p>
                <a:endParaRPr lang="pt-BR"/>
              </a:p>
            </p:txBody>
          </p:sp>
          <p:sp>
            <p:nvSpPr>
              <p:cNvPr id="400930" name="Freeform 1570"/>
              <p:cNvSpPr>
                <a:spLocks noEditPoints="1"/>
              </p:cNvSpPr>
              <p:nvPr/>
            </p:nvSpPr>
            <p:spPr bwMode="auto">
              <a:xfrm>
                <a:off x="1803" y="3728"/>
                <a:ext cx="1274" cy="23"/>
              </a:xfrm>
              <a:custGeom>
                <a:avLst/>
                <a:gdLst/>
                <a:ahLst/>
                <a:cxnLst>
                  <a:cxn ang="0">
                    <a:pos x="1238" y="23"/>
                  </a:cxn>
                  <a:cxn ang="0">
                    <a:pos x="931" y="23"/>
                  </a:cxn>
                  <a:cxn ang="0">
                    <a:pos x="910" y="12"/>
                  </a:cxn>
                  <a:cxn ang="0">
                    <a:pos x="890" y="0"/>
                  </a:cxn>
                  <a:cxn ang="0">
                    <a:pos x="1274" y="0"/>
                  </a:cxn>
                  <a:cxn ang="0">
                    <a:pos x="1255" y="12"/>
                  </a:cxn>
                  <a:cxn ang="0">
                    <a:pos x="1238" y="23"/>
                  </a:cxn>
                  <a:cxn ang="0">
                    <a:pos x="294" y="23"/>
                  </a:cxn>
                  <a:cxn ang="0">
                    <a:pos x="35" y="23"/>
                  </a:cxn>
                  <a:cxn ang="0">
                    <a:pos x="17" y="12"/>
                  </a:cxn>
                  <a:cxn ang="0">
                    <a:pos x="0" y="0"/>
                  </a:cxn>
                  <a:cxn ang="0">
                    <a:pos x="363" y="0"/>
                  </a:cxn>
                  <a:cxn ang="0">
                    <a:pos x="345" y="6"/>
                  </a:cxn>
                  <a:cxn ang="0">
                    <a:pos x="328" y="12"/>
                  </a:cxn>
                  <a:cxn ang="0">
                    <a:pos x="311" y="18"/>
                  </a:cxn>
                  <a:cxn ang="0">
                    <a:pos x="294" y="23"/>
                  </a:cxn>
                </a:cxnLst>
                <a:rect l="0" t="0" r="r" b="b"/>
                <a:pathLst>
                  <a:path w="1274" h="23">
                    <a:moveTo>
                      <a:pt x="1238" y="23"/>
                    </a:moveTo>
                    <a:lnTo>
                      <a:pt x="931" y="23"/>
                    </a:lnTo>
                    <a:lnTo>
                      <a:pt x="910" y="12"/>
                    </a:lnTo>
                    <a:lnTo>
                      <a:pt x="890" y="0"/>
                    </a:lnTo>
                    <a:lnTo>
                      <a:pt x="1274" y="0"/>
                    </a:lnTo>
                    <a:lnTo>
                      <a:pt x="1255" y="12"/>
                    </a:lnTo>
                    <a:lnTo>
                      <a:pt x="1238" y="23"/>
                    </a:lnTo>
                    <a:close/>
                    <a:moveTo>
                      <a:pt x="294" y="23"/>
                    </a:moveTo>
                    <a:lnTo>
                      <a:pt x="35" y="23"/>
                    </a:lnTo>
                    <a:lnTo>
                      <a:pt x="17" y="12"/>
                    </a:lnTo>
                    <a:lnTo>
                      <a:pt x="0" y="0"/>
                    </a:lnTo>
                    <a:lnTo>
                      <a:pt x="363" y="0"/>
                    </a:lnTo>
                    <a:lnTo>
                      <a:pt x="345" y="6"/>
                    </a:lnTo>
                    <a:lnTo>
                      <a:pt x="328" y="12"/>
                    </a:lnTo>
                    <a:lnTo>
                      <a:pt x="311" y="18"/>
                    </a:lnTo>
                    <a:lnTo>
                      <a:pt x="294" y="23"/>
                    </a:lnTo>
                    <a:close/>
                  </a:path>
                </a:pathLst>
              </a:custGeom>
              <a:solidFill>
                <a:srgbClr val="FACF00"/>
              </a:solidFill>
              <a:ln w="9525">
                <a:noFill/>
                <a:round/>
                <a:headEnd/>
                <a:tailEnd/>
              </a:ln>
            </p:spPr>
            <p:txBody>
              <a:bodyPr/>
              <a:lstStyle/>
              <a:p>
                <a:endParaRPr lang="pt-BR"/>
              </a:p>
            </p:txBody>
          </p:sp>
          <p:sp>
            <p:nvSpPr>
              <p:cNvPr id="400931" name="Freeform 1571"/>
              <p:cNvSpPr>
                <a:spLocks noEditPoints="1"/>
              </p:cNvSpPr>
              <p:nvPr/>
            </p:nvSpPr>
            <p:spPr bwMode="auto">
              <a:xfrm>
                <a:off x="1790" y="3717"/>
                <a:ext cx="1303" cy="23"/>
              </a:xfrm>
              <a:custGeom>
                <a:avLst/>
                <a:gdLst/>
                <a:ahLst/>
                <a:cxnLst>
                  <a:cxn ang="0">
                    <a:pos x="1270" y="23"/>
                  </a:cxn>
                  <a:cxn ang="0">
                    <a:pos x="923" y="23"/>
                  </a:cxn>
                  <a:cxn ang="0">
                    <a:pos x="903" y="11"/>
                  </a:cxn>
                  <a:cxn ang="0">
                    <a:pos x="884" y="0"/>
                  </a:cxn>
                  <a:cxn ang="0">
                    <a:pos x="1303" y="0"/>
                  </a:cxn>
                  <a:cxn ang="0">
                    <a:pos x="1285" y="11"/>
                  </a:cxn>
                  <a:cxn ang="0">
                    <a:pos x="1270" y="23"/>
                  </a:cxn>
                  <a:cxn ang="0">
                    <a:pos x="343" y="23"/>
                  </a:cxn>
                  <a:cxn ang="0">
                    <a:pos x="28" y="23"/>
                  </a:cxn>
                  <a:cxn ang="0">
                    <a:pos x="13" y="11"/>
                  </a:cxn>
                  <a:cxn ang="0">
                    <a:pos x="0" y="0"/>
                  </a:cxn>
                  <a:cxn ang="0">
                    <a:pos x="406" y="0"/>
                  </a:cxn>
                  <a:cxn ang="0">
                    <a:pos x="391" y="6"/>
                  </a:cxn>
                  <a:cxn ang="0">
                    <a:pos x="376" y="11"/>
                  </a:cxn>
                  <a:cxn ang="0">
                    <a:pos x="358" y="17"/>
                  </a:cxn>
                  <a:cxn ang="0">
                    <a:pos x="343" y="23"/>
                  </a:cxn>
                </a:cxnLst>
                <a:rect l="0" t="0" r="r" b="b"/>
                <a:pathLst>
                  <a:path w="1303" h="23">
                    <a:moveTo>
                      <a:pt x="1270" y="23"/>
                    </a:moveTo>
                    <a:lnTo>
                      <a:pt x="923" y="23"/>
                    </a:lnTo>
                    <a:lnTo>
                      <a:pt x="903" y="11"/>
                    </a:lnTo>
                    <a:lnTo>
                      <a:pt x="884" y="0"/>
                    </a:lnTo>
                    <a:lnTo>
                      <a:pt x="1303" y="0"/>
                    </a:lnTo>
                    <a:lnTo>
                      <a:pt x="1285" y="11"/>
                    </a:lnTo>
                    <a:lnTo>
                      <a:pt x="1270" y="23"/>
                    </a:lnTo>
                    <a:close/>
                    <a:moveTo>
                      <a:pt x="343" y="23"/>
                    </a:moveTo>
                    <a:lnTo>
                      <a:pt x="28" y="23"/>
                    </a:lnTo>
                    <a:lnTo>
                      <a:pt x="13" y="11"/>
                    </a:lnTo>
                    <a:lnTo>
                      <a:pt x="0" y="0"/>
                    </a:lnTo>
                    <a:lnTo>
                      <a:pt x="406" y="0"/>
                    </a:lnTo>
                    <a:lnTo>
                      <a:pt x="391" y="6"/>
                    </a:lnTo>
                    <a:lnTo>
                      <a:pt x="376" y="11"/>
                    </a:lnTo>
                    <a:lnTo>
                      <a:pt x="358" y="17"/>
                    </a:lnTo>
                    <a:lnTo>
                      <a:pt x="343" y="23"/>
                    </a:lnTo>
                    <a:close/>
                  </a:path>
                </a:pathLst>
              </a:custGeom>
              <a:solidFill>
                <a:srgbClr val="FACD00"/>
              </a:solidFill>
              <a:ln w="9525">
                <a:noFill/>
                <a:round/>
                <a:headEnd/>
                <a:tailEnd/>
              </a:ln>
            </p:spPr>
            <p:txBody>
              <a:bodyPr/>
              <a:lstStyle/>
              <a:p>
                <a:endParaRPr lang="pt-BR"/>
              </a:p>
            </p:txBody>
          </p:sp>
          <p:sp>
            <p:nvSpPr>
              <p:cNvPr id="400932" name="Freeform 1572"/>
              <p:cNvSpPr>
                <a:spLocks noEditPoints="1"/>
              </p:cNvSpPr>
              <p:nvPr/>
            </p:nvSpPr>
            <p:spPr bwMode="auto">
              <a:xfrm>
                <a:off x="1778" y="3704"/>
                <a:ext cx="1330" cy="24"/>
              </a:xfrm>
              <a:custGeom>
                <a:avLst/>
                <a:gdLst/>
                <a:ahLst/>
                <a:cxnLst>
                  <a:cxn ang="0">
                    <a:pos x="1299" y="24"/>
                  </a:cxn>
                  <a:cxn ang="0">
                    <a:pos x="915" y="24"/>
                  </a:cxn>
                  <a:cxn ang="0">
                    <a:pos x="896" y="13"/>
                  </a:cxn>
                  <a:cxn ang="0">
                    <a:pos x="877" y="0"/>
                  </a:cxn>
                  <a:cxn ang="0">
                    <a:pos x="1330" y="0"/>
                  </a:cxn>
                  <a:cxn ang="0">
                    <a:pos x="1315" y="13"/>
                  </a:cxn>
                  <a:cxn ang="0">
                    <a:pos x="1299" y="24"/>
                  </a:cxn>
                  <a:cxn ang="0">
                    <a:pos x="388" y="24"/>
                  </a:cxn>
                  <a:cxn ang="0">
                    <a:pos x="25" y="24"/>
                  </a:cxn>
                  <a:cxn ang="0">
                    <a:pos x="12" y="13"/>
                  </a:cxn>
                  <a:cxn ang="0">
                    <a:pos x="0" y="0"/>
                  </a:cxn>
                  <a:cxn ang="0">
                    <a:pos x="449" y="0"/>
                  </a:cxn>
                  <a:cxn ang="0">
                    <a:pos x="434" y="7"/>
                  </a:cxn>
                  <a:cxn ang="0">
                    <a:pos x="418" y="13"/>
                  </a:cxn>
                  <a:cxn ang="0">
                    <a:pos x="403" y="19"/>
                  </a:cxn>
                  <a:cxn ang="0">
                    <a:pos x="388" y="24"/>
                  </a:cxn>
                </a:cxnLst>
                <a:rect l="0" t="0" r="r" b="b"/>
                <a:pathLst>
                  <a:path w="1330" h="24">
                    <a:moveTo>
                      <a:pt x="1299" y="24"/>
                    </a:moveTo>
                    <a:lnTo>
                      <a:pt x="915" y="24"/>
                    </a:lnTo>
                    <a:lnTo>
                      <a:pt x="896" y="13"/>
                    </a:lnTo>
                    <a:lnTo>
                      <a:pt x="877" y="0"/>
                    </a:lnTo>
                    <a:lnTo>
                      <a:pt x="1330" y="0"/>
                    </a:lnTo>
                    <a:lnTo>
                      <a:pt x="1315" y="13"/>
                    </a:lnTo>
                    <a:lnTo>
                      <a:pt x="1299" y="24"/>
                    </a:lnTo>
                    <a:close/>
                    <a:moveTo>
                      <a:pt x="388" y="24"/>
                    </a:moveTo>
                    <a:lnTo>
                      <a:pt x="25" y="24"/>
                    </a:lnTo>
                    <a:lnTo>
                      <a:pt x="12" y="13"/>
                    </a:lnTo>
                    <a:lnTo>
                      <a:pt x="0" y="0"/>
                    </a:lnTo>
                    <a:lnTo>
                      <a:pt x="449" y="0"/>
                    </a:lnTo>
                    <a:lnTo>
                      <a:pt x="434" y="7"/>
                    </a:lnTo>
                    <a:lnTo>
                      <a:pt x="418" y="13"/>
                    </a:lnTo>
                    <a:lnTo>
                      <a:pt x="403" y="19"/>
                    </a:lnTo>
                    <a:lnTo>
                      <a:pt x="388" y="24"/>
                    </a:lnTo>
                    <a:close/>
                  </a:path>
                </a:pathLst>
              </a:custGeom>
              <a:solidFill>
                <a:srgbClr val="FACC00"/>
              </a:solidFill>
              <a:ln w="9525">
                <a:noFill/>
                <a:round/>
                <a:headEnd/>
                <a:tailEnd/>
              </a:ln>
            </p:spPr>
            <p:txBody>
              <a:bodyPr/>
              <a:lstStyle/>
              <a:p>
                <a:endParaRPr lang="pt-BR"/>
              </a:p>
            </p:txBody>
          </p:sp>
          <p:sp>
            <p:nvSpPr>
              <p:cNvPr id="400933" name="Freeform 1573"/>
              <p:cNvSpPr>
                <a:spLocks noEditPoints="1"/>
              </p:cNvSpPr>
              <p:nvPr/>
            </p:nvSpPr>
            <p:spPr bwMode="auto">
              <a:xfrm>
                <a:off x="1768" y="3692"/>
                <a:ext cx="1355" cy="25"/>
              </a:xfrm>
              <a:custGeom>
                <a:avLst/>
                <a:gdLst/>
                <a:ahLst/>
                <a:cxnLst>
                  <a:cxn ang="0">
                    <a:pos x="1325" y="25"/>
                  </a:cxn>
                  <a:cxn ang="0">
                    <a:pos x="906" y="25"/>
                  </a:cxn>
                  <a:cxn ang="0">
                    <a:pos x="887" y="12"/>
                  </a:cxn>
                  <a:cxn ang="0">
                    <a:pos x="868" y="0"/>
                  </a:cxn>
                  <a:cxn ang="0">
                    <a:pos x="1355" y="0"/>
                  </a:cxn>
                  <a:cxn ang="0">
                    <a:pos x="1340" y="13"/>
                  </a:cxn>
                  <a:cxn ang="0">
                    <a:pos x="1325" y="25"/>
                  </a:cxn>
                  <a:cxn ang="0">
                    <a:pos x="428" y="25"/>
                  </a:cxn>
                  <a:cxn ang="0">
                    <a:pos x="22" y="25"/>
                  </a:cxn>
                  <a:cxn ang="0">
                    <a:pos x="12" y="13"/>
                  </a:cxn>
                  <a:cxn ang="0">
                    <a:pos x="0" y="0"/>
                  </a:cxn>
                  <a:cxn ang="0">
                    <a:pos x="488" y="0"/>
                  </a:cxn>
                  <a:cxn ang="0">
                    <a:pos x="473" y="8"/>
                  </a:cxn>
                  <a:cxn ang="0">
                    <a:pos x="459" y="13"/>
                  </a:cxn>
                  <a:cxn ang="0">
                    <a:pos x="444" y="19"/>
                  </a:cxn>
                  <a:cxn ang="0">
                    <a:pos x="428" y="25"/>
                  </a:cxn>
                </a:cxnLst>
                <a:rect l="0" t="0" r="r" b="b"/>
                <a:pathLst>
                  <a:path w="1355" h="25">
                    <a:moveTo>
                      <a:pt x="1325" y="25"/>
                    </a:moveTo>
                    <a:lnTo>
                      <a:pt x="906" y="25"/>
                    </a:lnTo>
                    <a:lnTo>
                      <a:pt x="887" y="12"/>
                    </a:lnTo>
                    <a:lnTo>
                      <a:pt x="868" y="0"/>
                    </a:lnTo>
                    <a:lnTo>
                      <a:pt x="1355" y="0"/>
                    </a:lnTo>
                    <a:lnTo>
                      <a:pt x="1340" y="13"/>
                    </a:lnTo>
                    <a:lnTo>
                      <a:pt x="1325" y="25"/>
                    </a:lnTo>
                    <a:close/>
                    <a:moveTo>
                      <a:pt x="428" y="25"/>
                    </a:moveTo>
                    <a:lnTo>
                      <a:pt x="22" y="25"/>
                    </a:lnTo>
                    <a:lnTo>
                      <a:pt x="12" y="13"/>
                    </a:lnTo>
                    <a:lnTo>
                      <a:pt x="0" y="0"/>
                    </a:lnTo>
                    <a:lnTo>
                      <a:pt x="488" y="0"/>
                    </a:lnTo>
                    <a:lnTo>
                      <a:pt x="473" y="8"/>
                    </a:lnTo>
                    <a:lnTo>
                      <a:pt x="459" y="13"/>
                    </a:lnTo>
                    <a:lnTo>
                      <a:pt x="444" y="19"/>
                    </a:lnTo>
                    <a:lnTo>
                      <a:pt x="428" y="25"/>
                    </a:lnTo>
                    <a:close/>
                  </a:path>
                </a:pathLst>
              </a:custGeom>
              <a:solidFill>
                <a:srgbClr val="F9CB00"/>
              </a:solidFill>
              <a:ln w="9525">
                <a:noFill/>
                <a:round/>
                <a:headEnd/>
                <a:tailEnd/>
              </a:ln>
            </p:spPr>
            <p:txBody>
              <a:bodyPr/>
              <a:lstStyle/>
              <a:p>
                <a:endParaRPr lang="pt-BR"/>
              </a:p>
            </p:txBody>
          </p:sp>
          <p:sp>
            <p:nvSpPr>
              <p:cNvPr id="400934" name="Freeform 1574"/>
              <p:cNvSpPr>
                <a:spLocks noEditPoints="1"/>
              </p:cNvSpPr>
              <p:nvPr/>
            </p:nvSpPr>
            <p:spPr bwMode="auto">
              <a:xfrm>
                <a:off x="1761" y="3680"/>
                <a:ext cx="1376" cy="24"/>
              </a:xfrm>
              <a:custGeom>
                <a:avLst/>
                <a:gdLst/>
                <a:ahLst/>
                <a:cxnLst>
                  <a:cxn ang="0">
                    <a:pos x="1347" y="24"/>
                  </a:cxn>
                  <a:cxn ang="0">
                    <a:pos x="894" y="24"/>
                  </a:cxn>
                  <a:cxn ang="0">
                    <a:pos x="875" y="12"/>
                  </a:cxn>
                  <a:cxn ang="0">
                    <a:pos x="856" y="0"/>
                  </a:cxn>
                  <a:cxn ang="0">
                    <a:pos x="1376" y="0"/>
                  </a:cxn>
                  <a:cxn ang="0">
                    <a:pos x="1360" y="14"/>
                  </a:cxn>
                  <a:cxn ang="0">
                    <a:pos x="1347" y="24"/>
                  </a:cxn>
                  <a:cxn ang="0">
                    <a:pos x="466" y="24"/>
                  </a:cxn>
                  <a:cxn ang="0">
                    <a:pos x="17" y="24"/>
                  </a:cxn>
                  <a:cxn ang="0">
                    <a:pos x="9" y="14"/>
                  </a:cxn>
                  <a:cxn ang="0">
                    <a:pos x="0" y="0"/>
                  </a:cxn>
                  <a:cxn ang="0">
                    <a:pos x="522" y="0"/>
                  </a:cxn>
                  <a:cxn ang="0">
                    <a:pos x="495" y="12"/>
                  </a:cxn>
                  <a:cxn ang="0">
                    <a:pos x="466" y="24"/>
                  </a:cxn>
                </a:cxnLst>
                <a:rect l="0" t="0" r="r" b="b"/>
                <a:pathLst>
                  <a:path w="1376" h="24">
                    <a:moveTo>
                      <a:pt x="1347" y="24"/>
                    </a:moveTo>
                    <a:lnTo>
                      <a:pt x="894" y="24"/>
                    </a:lnTo>
                    <a:lnTo>
                      <a:pt x="875" y="12"/>
                    </a:lnTo>
                    <a:lnTo>
                      <a:pt x="856" y="0"/>
                    </a:lnTo>
                    <a:lnTo>
                      <a:pt x="1376" y="0"/>
                    </a:lnTo>
                    <a:lnTo>
                      <a:pt x="1360" y="14"/>
                    </a:lnTo>
                    <a:lnTo>
                      <a:pt x="1347" y="24"/>
                    </a:lnTo>
                    <a:close/>
                    <a:moveTo>
                      <a:pt x="466" y="24"/>
                    </a:moveTo>
                    <a:lnTo>
                      <a:pt x="17" y="24"/>
                    </a:lnTo>
                    <a:lnTo>
                      <a:pt x="9" y="14"/>
                    </a:lnTo>
                    <a:lnTo>
                      <a:pt x="0" y="0"/>
                    </a:lnTo>
                    <a:lnTo>
                      <a:pt x="522" y="0"/>
                    </a:lnTo>
                    <a:lnTo>
                      <a:pt x="495" y="12"/>
                    </a:lnTo>
                    <a:lnTo>
                      <a:pt x="466" y="24"/>
                    </a:lnTo>
                    <a:close/>
                  </a:path>
                </a:pathLst>
              </a:custGeom>
              <a:solidFill>
                <a:srgbClr val="F9CB00"/>
              </a:solidFill>
              <a:ln w="9525">
                <a:noFill/>
                <a:round/>
                <a:headEnd/>
                <a:tailEnd/>
              </a:ln>
            </p:spPr>
            <p:txBody>
              <a:bodyPr/>
              <a:lstStyle/>
              <a:p>
                <a:endParaRPr lang="pt-BR"/>
              </a:p>
            </p:txBody>
          </p:sp>
          <p:sp>
            <p:nvSpPr>
              <p:cNvPr id="400935" name="Freeform 1575"/>
              <p:cNvSpPr>
                <a:spLocks noEditPoints="1"/>
              </p:cNvSpPr>
              <p:nvPr/>
            </p:nvSpPr>
            <p:spPr bwMode="auto">
              <a:xfrm>
                <a:off x="1753" y="3669"/>
                <a:ext cx="1397" cy="23"/>
              </a:xfrm>
              <a:custGeom>
                <a:avLst/>
                <a:gdLst/>
                <a:ahLst/>
                <a:cxnLst>
                  <a:cxn ang="0">
                    <a:pos x="1370" y="23"/>
                  </a:cxn>
                  <a:cxn ang="0">
                    <a:pos x="883" y="23"/>
                  </a:cxn>
                  <a:cxn ang="0">
                    <a:pos x="862" y="11"/>
                  </a:cxn>
                  <a:cxn ang="0">
                    <a:pos x="841" y="0"/>
                  </a:cxn>
                  <a:cxn ang="0">
                    <a:pos x="1397" y="0"/>
                  </a:cxn>
                  <a:cxn ang="0">
                    <a:pos x="1384" y="11"/>
                  </a:cxn>
                  <a:cxn ang="0">
                    <a:pos x="1370" y="23"/>
                  </a:cxn>
                  <a:cxn ang="0">
                    <a:pos x="503" y="23"/>
                  </a:cxn>
                  <a:cxn ang="0">
                    <a:pos x="15" y="23"/>
                  </a:cxn>
                  <a:cxn ang="0">
                    <a:pos x="8" y="13"/>
                  </a:cxn>
                  <a:cxn ang="0">
                    <a:pos x="0" y="0"/>
                  </a:cxn>
                  <a:cxn ang="0">
                    <a:pos x="559" y="0"/>
                  </a:cxn>
                  <a:cxn ang="0">
                    <a:pos x="530" y="11"/>
                  </a:cxn>
                  <a:cxn ang="0">
                    <a:pos x="503" y="23"/>
                  </a:cxn>
                </a:cxnLst>
                <a:rect l="0" t="0" r="r" b="b"/>
                <a:pathLst>
                  <a:path w="1397" h="23">
                    <a:moveTo>
                      <a:pt x="1370" y="23"/>
                    </a:moveTo>
                    <a:lnTo>
                      <a:pt x="883" y="23"/>
                    </a:lnTo>
                    <a:lnTo>
                      <a:pt x="862" y="11"/>
                    </a:lnTo>
                    <a:lnTo>
                      <a:pt x="841" y="0"/>
                    </a:lnTo>
                    <a:lnTo>
                      <a:pt x="1397" y="0"/>
                    </a:lnTo>
                    <a:lnTo>
                      <a:pt x="1384" y="11"/>
                    </a:lnTo>
                    <a:lnTo>
                      <a:pt x="1370" y="23"/>
                    </a:lnTo>
                    <a:close/>
                    <a:moveTo>
                      <a:pt x="503" y="23"/>
                    </a:moveTo>
                    <a:lnTo>
                      <a:pt x="15" y="23"/>
                    </a:lnTo>
                    <a:lnTo>
                      <a:pt x="8" y="13"/>
                    </a:lnTo>
                    <a:lnTo>
                      <a:pt x="0" y="0"/>
                    </a:lnTo>
                    <a:lnTo>
                      <a:pt x="559" y="0"/>
                    </a:lnTo>
                    <a:lnTo>
                      <a:pt x="530" y="11"/>
                    </a:lnTo>
                    <a:lnTo>
                      <a:pt x="503" y="23"/>
                    </a:lnTo>
                    <a:close/>
                  </a:path>
                </a:pathLst>
              </a:custGeom>
              <a:solidFill>
                <a:srgbClr val="F9C900"/>
              </a:solidFill>
              <a:ln w="9525">
                <a:noFill/>
                <a:round/>
                <a:headEnd/>
                <a:tailEnd/>
              </a:ln>
            </p:spPr>
            <p:txBody>
              <a:bodyPr/>
              <a:lstStyle/>
              <a:p>
                <a:endParaRPr lang="pt-BR"/>
              </a:p>
            </p:txBody>
          </p:sp>
          <p:sp>
            <p:nvSpPr>
              <p:cNvPr id="400936" name="Freeform 1576"/>
              <p:cNvSpPr>
                <a:spLocks noEditPoints="1"/>
              </p:cNvSpPr>
              <p:nvPr/>
            </p:nvSpPr>
            <p:spPr bwMode="auto">
              <a:xfrm>
                <a:off x="1747" y="3657"/>
                <a:ext cx="1415" cy="23"/>
              </a:xfrm>
              <a:custGeom>
                <a:avLst/>
                <a:gdLst/>
                <a:ahLst/>
                <a:cxnLst>
                  <a:cxn ang="0">
                    <a:pos x="1390" y="23"/>
                  </a:cxn>
                  <a:cxn ang="0">
                    <a:pos x="870" y="23"/>
                  </a:cxn>
                  <a:cxn ang="0">
                    <a:pos x="845" y="12"/>
                  </a:cxn>
                  <a:cxn ang="0">
                    <a:pos x="822" y="0"/>
                  </a:cxn>
                  <a:cxn ang="0">
                    <a:pos x="1415" y="0"/>
                  </a:cxn>
                  <a:cxn ang="0">
                    <a:pos x="1403" y="12"/>
                  </a:cxn>
                  <a:cxn ang="0">
                    <a:pos x="1390" y="23"/>
                  </a:cxn>
                  <a:cxn ang="0">
                    <a:pos x="536" y="23"/>
                  </a:cxn>
                  <a:cxn ang="0">
                    <a:pos x="14" y="23"/>
                  </a:cxn>
                  <a:cxn ang="0">
                    <a:pos x="6" y="12"/>
                  </a:cxn>
                  <a:cxn ang="0">
                    <a:pos x="0" y="0"/>
                  </a:cxn>
                  <a:cxn ang="0">
                    <a:pos x="593" y="0"/>
                  </a:cxn>
                  <a:cxn ang="0">
                    <a:pos x="590" y="2"/>
                  </a:cxn>
                  <a:cxn ang="0">
                    <a:pos x="588" y="2"/>
                  </a:cxn>
                  <a:cxn ang="0">
                    <a:pos x="563" y="14"/>
                  </a:cxn>
                  <a:cxn ang="0">
                    <a:pos x="536" y="23"/>
                  </a:cxn>
                </a:cxnLst>
                <a:rect l="0" t="0" r="r" b="b"/>
                <a:pathLst>
                  <a:path w="1415" h="23">
                    <a:moveTo>
                      <a:pt x="1390" y="23"/>
                    </a:moveTo>
                    <a:lnTo>
                      <a:pt x="870" y="23"/>
                    </a:lnTo>
                    <a:lnTo>
                      <a:pt x="845" y="12"/>
                    </a:lnTo>
                    <a:lnTo>
                      <a:pt x="822" y="0"/>
                    </a:lnTo>
                    <a:lnTo>
                      <a:pt x="1415" y="0"/>
                    </a:lnTo>
                    <a:lnTo>
                      <a:pt x="1403" y="12"/>
                    </a:lnTo>
                    <a:lnTo>
                      <a:pt x="1390" y="23"/>
                    </a:lnTo>
                    <a:close/>
                    <a:moveTo>
                      <a:pt x="536" y="23"/>
                    </a:moveTo>
                    <a:lnTo>
                      <a:pt x="14" y="23"/>
                    </a:lnTo>
                    <a:lnTo>
                      <a:pt x="6" y="12"/>
                    </a:lnTo>
                    <a:lnTo>
                      <a:pt x="0" y="0"/>
                    </a:lnTo>
                    <a:lnTo>
                      <a:pt x="593" y="0"/>
                    </a:lnTo>
                    <a:lnTo>
                      <a:pt x="590" y="2"/>
                    </a:lnTo>
                    <a:lnTo>
                      <a:pt x="588" y="2"/>
                    </a:lnTo>
                    <a:lnTo>
                      <a:pt x="563" y="14"/>
                    </a:lnTo>
                    <a:lnTo>
                      <a:pt x="536" y="23"/>
                    </a:lnTo>
                    <a:close/>
                  </a:path>
                </a:pathLst>
              </a:custGeom>
              <a:solidFill>
                <a:srgbClr val="F9C800"/>
              </a:solidFill>
              <a:ln w="9525">
                <a:noFill/>
                <a:round/>
                <a:headEnd/>
                <a:tailEnd/>
              </a:ln>
            </p:spPr>
            <p:txBody>
              <a:bodyPr/>
              <a:lstStyle/>
              <a:p>
                <a:endParaRPr lang="pt-BR"/>
              </a:p>
            </p:txBody>
          </p:sp>
          <p:sp>
            <p:nvSpPr>
              <p:cNvPr id="400937" name="Freeform 1577"/>
              <p:cNvSpPr>
                <a:spLocks noEditPoints="1"/>
              </p:cNvSpPr>
              <p:nvPr/>
            </p:nvSpPr>
            <p:spPr bwMode="auto">
              <a:xfrm>
                <a:off x="1740" y="3646"/>
                <a:ext cx="1435" cy="23"/>
              </a:xfrm>
              <a:custGeom>
                <a:avLst/>
                <a:gdLst/>
                <a:ahLst/>
                <a:cxnLst>
                  <a:cxn ang="0">
                    <a:pos x="1410" y="23"/>
                  </a:cxn>
                  <a:cxn ang="0">
                    <a:pos x="854" y="23"/>
                  </a:cxn>
                  <a:cxn ang="0">
                    <a:pos x="838" y="17"/>
                  </a:cxn>
                  <a:cxn ang="0">
                    <a:pos x="825" y="10"/>
                  </a:cxn>
                  <a:cxn ang="0">
                    <a:pos x="810" y="6"/>
                  </a:cxn>
                  <a:cxn ang="0">
                    <a:pos x="796" y="0"/>
                  </a:cxn>
                  <a:cxn ang="0">
                    <a:pos x="1435" y="0"/>
                  </a:cxn>
                  <a:cxn ang="0">
                    <a:pos x="1422" y="11"/>
                  </a:cxn>
                  <a:cxn ang="0">
                    <a:pos x="1410" y="23"/>
                  </a:cxn>
                  <a:cxn ang="0">
                    <a:pos x="572" y="23"/>
                  </a:cxn>
                  <a:cxn ang="0">
                    <a:pos x="13" y="23"/>
                  </a:cxn>
                  <a:cxn ang="0">
                    <a:pos x="7" y="11"/>
                  </a:cxn>
                  <a:cxn ang="0">
                    <a:pos x="0" y="0"/>
                  </a:cxn>
                  <a:cxn ang="0">
                    <a:pos x="633" y="0"/>
                  </a:cxn>
                  <a:cxn ang="0">
                    <a:pos x="614" y="6"/>
                  </a:cxn>
                  <a:cxn ang="0">
                    <a:pos x="595" y="13"/>
                  </a:cxn>
                  <a:cxn ang="0">
                    <a:pos x="583" y="19"/>
                  </a:cxn>
                  <a:cxn ang="0">
                    <a:pos x="572" y="23"/>
                  </a:cxn>
                </a:cxnLst>
                <a:rect l="0" t="0" r="r" b="b"/>
                <a:pathLst>
                  <a:path w="1435" h="23">
                    <a:moveTo>
                      <a:pt x="1410" y="23"/>
                    </a:moveTo>
                    <a:lnTo>
                      <a:pt x="854" y="23"/>
                    </a:lnTo>
                    <a:lnTo>
                      <a:pt x="838" y="17"/>
                    </a:lnTo>
                    <a:lnTo>
                      <a:pt x="825" y="10"/>
                    </a:lnTo>
                    <a:lnTo>
                      <a:pt x="810" y="6"/>
                    </a:lnTo>
                    <a:lnTo>
                      <a:pt x="796" y="0"/>
                    </a:lnTo>
                    <a:lnTo>
                      <a:pt x="1435" y="0"/>
                    </a:lnTo>
                    <a:lnTo>
                      <a:pt x="1422" y="11"/>
                    </a:lnTo>
                    <a:lnTo>
                      <a:pt x="1410" y="23"/>
                    </a:lnTo>
                    <a:close/>
                    <a:moveTo>
                      <a:pt x="572" y="23"/>
                    </a:moveTo>
                    <a:lnTo>
                      <a:pt x="13" y="23"/>
                    </a:lnTo>
                    <a:lnTo>
                      <a:pt x="7" y="11"/>
                    </a:lnTo>
                    <a:lnTo>
                      <a:pt x="0" y="0"/>
                    </a:lnTo>
                    <a:lnTo>
                      <a:pt x="633" y="0"/>
                    </a:lnTo>
                    <a:lnTo>
                      <a:pt x="614" y="6"/>
                    </a:lnTo>
                    <a:lnTo>
                      <a:pt x="595" y="13"/>
                    </a:lnTo>
                    <a:lnTo>
                      <a:pt x="583" y="19"/>
                    </a:lnTo>
                    <a:lnTo>
                      <a:pt x="572" y="23"/>
                    </a:lnTo>
                    <a:close/>
                  </a:path>
                </a:pathLst>
              </a:custGeom>
              <a:solidFill>
                <a:srgbClr val="F9C700"/>
              </a:solidFill>
              <a:ln w="9525">
                <a:noFill/>
                <a:round/>
                <a:headEnd/>
                <a:tailEnd/>
              </a:ln>
            </p:spPr>
            <p:txBody>
              <a:bodyPr/>
              <a:lstStyle/>
              <a:p>
                <a:endParaRPr lang="pt-BR"/>
              </a:p>
            </p:txBody>
          </p:sp>
          <p:sp>
            <p:nvSpPr>
              <p:cNvPr id="400938" name="Freeform 1578"/>
              <p:cNvSpPr>
                <a:spLocks noEditPoints="1"/>
              </p:cNvSpPr>
              <p:nvPr/>
            </p:nvSpPr>
            <p:spPr bwMode="auto">
              <a:xfrm>
                <a:off x="1734" y="3634"/>
                <a:ext cx="1453" cy="23"/>
              </a:xfrm>
              <a:custGeom>
                <a:avLst/>
                <a:gdLst/>
                <a:ahLst/>
                <a:cxnLst>
                  <a:cxn ang="0">
                    <a:pos x="1428" y="23"/>
                  </a:cxn>
                  <a:cxn ang="0">
                    <a:pos x="835" y="23"/>
                  </a:cxn>
                  <a:cxn ang="0">
                    <a:pos x="812" y="16"/>
                  </a:cxn>
                  <a:cxn ang="0">
                    <a:pos x="789" y="8"/>
                  </a:cxn>
                  <a:cxn ang="0">
                    <a:pos x="764" y="2"/>
                  </a:cxn>
                  <a:cxn ang="0">
                    <a:pos x="739" y="0"/>
                  </a:cxn>
                  <a:cxn ang="0">
                    <a:pos x="1453" y="0"/>
                  </a:cxn>
                  <a:cxn ang="0">
                    <a:pos x="1441" y="12"/>
                  </a:cxn>
                  <a:cxn ang="0">
                    <a:pos x="1428" y="23"/>
                  </a:cxn>
                  <a:cxn ang="0">
                    <a:pos x="606" y="23"/>
                  </a:cxn>
                  <a:cxn ang="0">
                    <a:pos x="13" y="23"/>
                  </a:cxn>
                  <a:cxn ang="0">
                    <a:pos x="6" y="12"/>
                  </a:cxn>
                  <a:cxn ang="0">
                    <a:pos x="0" y="0"/>
                  </a:cxn>
                  <a:cxn ang="0">
                    <a:pos x="704" y="0"/>
                  </a:cxn>
                  <a:cxn ang="0">
                    <a:pos x="681" y="2"/>
                  </a:cxn>
                  <a:cxn ang="0">
                    <a:pos x="658" y="8"/>
                  </a:cxn>
                  <a:cxn ang="0">
                    <a:pos x="633" y="14"/>
                  </a:cxn>
                  <a:cxn ang="0">
                    <a:pos x="606" y="23"/>
                  </a:cxn>
                </a:cxnLst>
                <a:rect l="0" t="0" r="r" b="b"/>
                <a:pathLst>
                  <a:path w="1453" h="23">
                    <a:moveTo>
                      <a:pt x="1428" y="23"/>
                    </a:moveTo>
                    <a:lnTo>
                      <a:pt x="835" y="23"/>
                    </a:lnTo>
                    <a:lnTo>
                      <a:pt x="812" y="16"/>
                    </a:lnTo>
                    <a:lnTo>
                      <a:pt x="789" y="8"/>
                    </a:lnTo>
                    <a:lnTo>
                      <a:pt x="764" y="2"/>
                    </a:lnTo>
                    <a:lnTo>
                      <a:pt x="739" y="0"/>
                    </a:lnTo>
                    <a:lnTo>
                      <a:pt x="1453" y="0"/>
                    </a:lnTo>
                    <a:lnTo>
                      <a:pt x="1441" y="12"/>
                    </a:lnTo>
                    <a:lnTo>
                      <a:pt x="1428" y="23"/>
                    </a:lnTo>
                    <a:close/>
                    <a:moveTo>
                      <a:pt x="606" y="23"/>
                    </a:moveTo>
                    <a:lnTo>
                      <a:pt x="13" y="23"/>
                    </a:lnTo>
                    <a:lnTo>
                      <a:pt x="6" y="12"/>
                    </a:lnTo>
                    <a:lnTo>
                      <a:pt x="0" y="0"/>
                    </a:lnTo>
                    <a:lnTo>
                      <a:pt x="704" y="0"/>
                    </a:lnTo>
                    <a:lnTo>
                      <a:pt x="681" y="2"/>
                    </a:lnTo>
                    <a:lnTo>
                      <a:pt x="658" y="8"/>
                    </a:lnTo>
                    <a:lnTo>
                      <a:pt x="633" y="14"/>
                    </a:lnTo>
                    <a:lnTo>
                      <a:pt x="606" y="23"/>
                    </a:lnTo>
                    <a:close/>
                  </a:path>
                </a:pathLst>
              </a:custGeom>
              <a:solidFill>
                <a:srgbClr val="F8C700"/>
              </a:solidFill>
              <a:ln w="9525">
                <a:noFill/>
                <a:round/>
                <a:headEnd/>
                <a:tailEnd/>
              </a:ln>
            </p:spPr>
            <p:txBody>
              <a:bodyPr/>
              <a:lstStyle/>
              <a:p>
                <a:endParaRPr lang="pt-BR"/>
              </a:p>
            </p:txBody>
          </p:sp>
          <p:sp>
            <p:nvSpPr>
              <p:cNvPr id="400939" name="Freeform 1579"/>
              <p:cNvSpPr>
                <a:spLocks/>
              </p:cNvSpPr>
              <p:nvPr/>
            </p:nvSpPr>
            <p:spPr bwMode="auto">
              <a:xfrm>
                <a:off x="1728" y="3623"/>
                <a:ext cx="1470" cy="23"/>
              </a:xfrm>
              <a:custGeom>
                <a:avLst/>
                <a:gdLst/>
                <a:ahLst/>
                <a:cxnLst>
                  <a:cxn ang="0">
                    <a:pos x="1447" y="23"/>
                  </a:cxn>
                  <a:cxn ang="0">
                    <a:pos x="808" y="23"/>
                  </a:cxn>
                  <a:cxn ang="0">
                    <a:pos x="789" y="17"/>
                  </a:cxn>
                  <a:cxn ang="0">
                    <a:pos x="770" y="13"/>
                  </a:cxn>
                  <a:cxn ang="0">
                    <a:pos x="752" y="11"/>
                  </a:cxn>
                  <a:cxn ang="0">
                    <a:pos x="731" y="11"/>
                  </a:cxn>
                  <a:cxn ang="0">
                    <a:pos x="712" y="11"/>
                  </a:cxn>
                  <a:cxn ang="0">
                    <a:pos x="691" y="13"/>
                  </a:cxn>
                  <a:cxn ang="0">
                    <a:pos x="668" y="17"/>
                  </a:cxn>
                  <a:cxn ang="0">
                    <a:pos x="645" y="23"/>
                  </a:cxn>
                  <a:cxn ang="0">
                    <a:pos x="12" y="23"/>
                  </a:cxn>
                  <a:cxn ang="0">
                    <a:pos x="10" y="15"/>
                  </a:cxn>
                  <a:cxn ang="0">
                    <a:pos x="6" y="10"/>
                  </a:cxn>
                  <a:cxn ang="0">
                    <a:pos x="4" y="4"/>
                  </a:cxn>
                  <a:cxn ang="0">
                    <a:pos x="0" y="0"/>
                  </a:cxn>
                  <a:cxn ang="0">
                    <a:pos x="1470" y="0"/>
                  </a:cxn>
                  <a:cxn ang="0">
                    <a:pos x="1459" y="11"/>
                  </a:cxn>
                  <a:cxn ang="0">
                    <a:pos x="1447" y="23"/>
                  </a:cxn>
                </a:cxnLst>
                <a:rect l="0" t="0" r="r" b="b"/>
                <a:pathLst>
                  <a:path w="1470" h="23">
                    <a:moveTo>
                      <a:pt x="1447" y="23"/>
                    </a:moveTo>
                    <a:lnTo>
                      <a:pt x="808" y="23"/>
                    </a:lnTo>
                    <a:lnTo>
                      <a:pt x="789" y="17"/>
                    </a:lnTo>
                    <a:lnTo>
                      <a:pt x="770" y="13"/>
                    </a:lnTo>
                    <a:lnTo>
                      <a:pt x="752" y="11"/>
                    </a:lnTo>
                    <a:lnTo>
                      <a:pt x="731" y="11"/>
                    </a:lnTo>
                    <a:lnTo>
                      <a:pt x="712" y="11"/>
                    </a:lnTo>
                    <a:lnTo>
                      <a:pt x="691" y="13"/>
                    </a:lnTo>
                    <a:lnTo>
                      <a:pt x="668" y="17"/>
                    </a:lnTo>
                    <a:lnTo>
                      <a:pt x="645" y="23"/>
                    </a:lnTo>
                    <a:lnTo>
                      <a:pt x="12" y="23"/>
                    </a:lnTo>
                    <a:lnTo>
                      <a:pt x="10" y="15"/>
                    </a:lnTo>
                    <a:lnTo>
                      <a:pt x="6" y="10"/>
                    </a:lnTo>
                    <a:lnTo>
                      <a:pt x="4" y="4"/>
                    </a:lnTo>
                    <a:lnTo>
                      <a:pt x="0" y="0"/>
                    </a:lnTo>
                    <a:lnTo>
                      <a:pt x="1470" y="0"/>
                    </a:lnTo>
                    <a:lnTo>
                      <a:pt x="1459" y="11"/>
                    </a:lnTo>
                    <a:lnTo>
                      <a:pt x="1447" y="23"/>
                    </a:lnTo>
                    <a:close/>
                  </a:path>
                </a:pathLst>
              </a:custGeom>
              <a:solidFill>
                <a:srgbClr val="F8C500"/>
              </a:solidFill>
              <a:ln w="9525">
                <a:noFill/>
                <a:round/>
                <a:headEnd/>
                <a:tailEnd/>
              </a:ln>
            </p:spPr>
            <p:txBody>
              <a:bodyPr/>
              <a:lstStyle/>
              <a:p>
                <a:endParaRPr lang="pt-BR"/>
              </a:p>
            </p:txBody>
          </p:sp>
          <p:sp>
            <p:nvSpPr>
              <p:cNvPr id="400940" name="Freeform 1580"/>
              <p:cNvSpPr>
                <a:spLocks/>
              </p:cNvSpPr>
              <p:nvPr/>
            </p:nvSpPr>
            <p:spPr bwMode="auto">
              <a:xfrm>
                <a:off x="1722" y="3611"/>
                <a:ext cx="1490" cy="23"/>
              </a:xfrm>
              <a:custGeom>
                <a:avLst/>
                <a:gdLst/>
                <a:ahLst/>
                <a:cxnLst>
                  <a:cxn ang="0">
                    <a:pos x="1465" y="23"/>
                  </a:cxn>
                  <a:cxn ang="0">
                    <a:pos x="751" y="23"/>
                  </a:cxn>
                  <a:cxn ang="0">
                    <a:pos x="734" y="23"/>
                  </a:cxn>
                  <a:cxn ang="0">
                    <a:pos x="716" y="23"/>
                  </a:cxn>
                  <a:cxn ang="0">
                    <a:pos x="12" y="23"/>
                  </a:cxn>
                  <a:cxn ang="0">
                    <a:pos x="12" y="22"/>
                  </a:cxn>
                  <a:cxn ang="0">
                    <a:pos x="12" y="22"/>
                  </a:cxn>
                  <a:cxn ang="0">
                    <a:pos x="6" y="10"/>
                  </a:cxn>
                  <a:cxn ang="0">
                    <a:pos x="0" y="0"/>
                  </a:cxn>
                  <a:cxn ang="0">
                    <a:pos x="1490" y="0"/>
                  </a:cxn>
                  <a:cxn ang="0">
                    <a:pos x="1476" y="12"/>
                  </a:cxn>
                  <a:cxn ang="0">
                    <a:pos x="1465" y="23"/>
                  </a:cxn>
                </a:cxnLst>
                <a:rect l="0" t="0" r="r" b="b"/>
                <a:pathLst>
                  <a:path w="1490" h="23">
                    <a:moveTo>
                      <a:pt x="1465" y="23"/>
                    </a:moveTo>
                    <a:lnTo>
                      <a:pt x="751" y="23"/>
                    </a:lnTo>
                    <a:lnTo>
                      <a:pt x="734" y="23"/>
                    </a:lnTo>
                    <a:lnTo>
                      <a:pt x="716" y="23"/>
                    </a:lnTo>
                    <a:lnTo>
                      <a:pt x="12" y="23"/>
                    </a:lnTo>
                    <a:lnTo>
                      <a:pt x="12" y="22"/>
                    </a:lnTo>
                    <a:lnTo>
                      <a:pt x="12" y="22"/>
                    </a:lnTo>
                    <a:lnTo>
                      <a:pt x="6" y="10"/>
                    </a:lnTo>
                    <a:lnTo>
                      <a:pt x="0" y="0"/>
                    </a:lnTo>
                    <a:lnTo>
                      <a:pt x="1490" y="0"/>
                    </a:lnTo>
                    <a:lnTo>
                      <a:pt x="1476" y="12"/>
                    </a:lnTo>
                    <a:lnTo>
                      <a:pt x="1465" y="23"/>
                    </a:lnTo>
                    <a:close/>
                  </a:path>
                </a:pathLst>
              </a:custGeom>
              <a:solidFill>
                <a:srgbClr val="F8C400"/>
              </a:solidFill>
              <a:ln w="9525">
                <a:noFill/>
                <a:round/>
                <a:headEnd/>
                <a:tailEnd/>
              </a:ln>
            </p:spPr>
            <p:txBody>
              <a:bodyPr/>
              <a:lstStyle/>
              <a:p>
                <a:endParaRPr lang="pt-BR"/>
              </a:p>
            </p:txBody>
          </p:sp>
          <p:sp>
            <p:nvSpPr>
              <p:cNvPr id="400941" name="Freeform 1581"/>
              <p:cNvSpPr>
                <a:spLocks/>
              </p:cNvSpPr>
              <p:nvPr/>
            </p:nvSpPr>
            <p:spPr bwMode="auto">
              <a:xfrm>
                <a:off x="1715" y="3600"/>
                <a:ext cx="1506" cy="23"/>
              </a:xfrm>
              <a:custGeom>
                <a:avLst/>
                <a:gdLst/>
                <a:ahLst/>
                <a:cxnLst>
                  <a:cxn ang="0">
                    <a:pos x="1483" y="23"/>
                  </a:cxn>
                  <a:cxn ang="0">
                    <a:pos x="13" y="23"/>
                  </a:cxn>
                  <a:cxn ang="0">
                    <a:pos x="7" y="11"/>
                  </a:cxn>
                  <a:cxn ang="0">
                    <a:pos x="0" y="0"/>
                  </a:cxn>
                  <a:cxn ang="0">
                    <a:pos x="1506" y="0"/>
                  </a:cxn>
                  <a:cxn ang="0">
                    <a:pos x="1495" y="11"/>
                  </a:cxn>
                  <a:cxn ang="0">
                    <a:pos x="1483" y="23"/>
                  </a:cxn>
                </a:cxnLst>
                <a:rect l="0" t="0" r="r" b="b"/>
                <a:pathLst>
                  <a:path w="1506" h="23">
                    <a:moveTo>
                      <a:pt x="1483" y="23"/>
                    </a:moveTo>
                    <a:lnTo>
                      <a:pt x="13" y="23"/>
                    </a:lnTo>
                    <a:lnTo>
                      <a:pt x="7" y="11"/>
                    </a:lnTo>
                    <a:lnTo>
                      <a:pt x="0" y="0"/>
                    </a:lnTo>
                    <a:lnTo>
                      <a:pt x="1506" y="0"/>
                    </a:lnTo>
                    <a:lnTo>
                      <a:pt x="1495" y="11"/>
                    </a:lnTo>
                    <a:lnTo>
                      <a:pt x="1483" y="23"/>
                    </a:lnTo>
                    <a:close/>
                  </a:path>
                </a:pathLst>
              </a:custGeom>
              <a:solidFill>
                <a:srgbClr val="F8C300"/>
              </a:solidFill>
              <a:ln w="9525">
                <a:noFill/>
                <a:round/>
                <a:headEnd/>
                <a:tailEnd/>
              </a:ln>
            </p:spPr>
            <p:txBody>
              <a:bodyPr/>
              <a:lstStyle/>
              <a:p>
                <a:endParaRPr lang="pt-BR"/>
              </a:p>
            </p:txBody>
          </p:sp>
          <p:sp>
            <p:nvSpPr>
              <p:cNvPr id="400942" name="Freeform 1582"/>
              <p:cNvSpPr>
                <a:spLocks/>
              </p:cNvSpPr>
              <p:nvPr/>
            </p:nvSpPr>
            <p:spPr bwMode="auto">
              <a:xfrm>
                <a:off x="1705" y="3586"/>
                <a:ext cx="1528" cy="25"/>
              </a:xfrm>
              <a:custGeom>
                <a:avLst/>
                <a:gdLst/>
                <a:ahLst/>
                <a:cxnLst>
                  <a:cxn ang="0">
                    <a:pos x="1507" y="25"/>
                  </a:cxn>
                  <a:cxn ang="0">
                    <a:pos x="17" y="25"/>
                  </a:cxn>
                  <a:cxn ang="0">
                    <a:pos x="10" y="12"/>
                  </a:cxn>
                  <a:cxn ang="0">
                    <a:pos x="0" y="0"/>
                  </a:cxn>
                  <a:cxn ang="0">
                    <a:pos x="1528" y="0"/>
                  </a:cxn>
                  <a:cxn ang="0">
                    <a:pos x="1516" y="14"/>
                  </a:cxn>
                  <a:cxn ang="0">
                    <a:pos x="1507" y="25"/>
                  </a:cxn>
                </a:cxnLst>
                <a:rect l="0" t="0" r="r" b="b"/>
                <a:pathLst>
                  <a:path w="1528" h="25">
                    <a:moveTo>
                      <a:pt x="1507" y="25"/>
                    </a:moveTo>
                    <a:lnTo>
                      <a:pt x="17" y="25"/>
                    </a:lnTo>
                    <a:lnTo>
                      <a:pt x="10" y="12"/>
                    </a:lnTo>
                    <a:lnTo>
                      <a:pt x="0" y="0"/>
                    </a:lnTo>
                    <a:lnTo>
                      <a:pt x="1528" y="0"/>
                    </a:lnTo>
                    <a:lnTo>
                      <a:pt x="1516" y="14"/>
                    </a:lnTo>
                    <a:lnTo>
                      <a:pt x="1507" y="25"/>
                    </a:lnTo>
                    <a:close/>
                  </a:path>
                </a:pathLst>
              </a:custGeom>
              <a:solidFill>
                <a:srgbClr val="F7C200"/>
              </a:solidFill>
              <a:ln w="9525">
                <a:noFill/>
                <a:round/>
                <a:headEnd/>
                <a:tailEnd/>
              </a:ln>
            </p:spPr>
            <p:txBody>
              <a:bodyPr/>
              <a:lstStyle/>
              <a:p>
                <a:endParaRPr lang="pt-BR"/>
              </a:p>
            </p:txBody>
          </p:sp>
          <p:sp>
            <p:nvSpPr>
              <p:cNvPr id="400943" name="Freeform 1583"/>
              <p:cNvSpPr>
                <a:spLocks/>
              </p:cNvSpPr>
              <p:nvPr/>
            </p:nvSpPr>
            <p:spPr bwMode="auto">
              <a:xfrm>
                <a:off x="1694" y="3575"/>
                <a:ext cx="1550" cy="25"/>
              </a:xfrm>
              <a:custGeom>
                <a:avLst/>
                <a:gdLst/>
                <a:ahLst/>
                <a:cxnLst>
                  <a:cxn ang="0">
                    <a:pos x="1527" y="25"/>
                  </a:cxn>
                  <a:cxn ang="0">
                    <a:pos x="21" y="25"/>
                  </a:cxn>
                  <a:cxn ang="0">
                    <a:pos x="9" y="11"/>
                  </a:cxn>
                  <a:cxn ang="0">
                    <a:pos x="0" y="0"/>
                  </a:cxn>
                  <a:cxn ang="0">
                    <a:pos x="1550" y="0"/>
                  </a:cxn>
                  <a:cxn ang="0">
                    <a:pos x="1539" y="13"/>
                  </a:cxn>
                  <a:cxn ang="0">
                    <a:pos x="1527" y="25"/>
                  </a:cxn>
                </a:cxnLst>
                <a:rect l="0" t="0" r="r" b="b"/>
                <a:pathLst>
                  <a:path w="1550" h="25">
                    <a:moveTo>
                      <a:pt x="1527" y="25"/>
                    </a:moveTo>
                    <a:lnTo>
                      <a:pt x="21" y="25"/>
                    </a:lnTo>
                    <a:lnTo>
                      <a:pt x="9" y="11"/>
                    </a:lnTo>
                    <a:lnTo>
                      <a:pt x="0" y="0"/>
                    </a:lnTo>
                    <a:lnTo>
                      <a:pt x="1550" y="0"/>
                    </a:lnTo>
                    <a:lnTo>
                      <a:pt x="1539" y="13"/>
                    </a:lnTo>
                    <a:lnTo>
                      <a:pt x="1527" y="25"/>
                    </a:lnTo>
                    <a:close/>
                  </a:path>
                </a:pathLst>
              </a:custGeom>
              <a:solidFill>
                <a:srgbClr val="F7C100"/>
              </a:solidFill>
              <a:ln w="9525">
                <a:noFill/>
                <a:round/>
                <a:headEnd/>
                <a:tailEnd/>
              </a:ln>
            </p:spPr>
            <p:txBody>
              <a:bodyPr/>
              <a:lstStyle/>
              <a:p>
                <a:endParaRPr lang="pt-BR"/>
              </a:p>
            </p:txBody>
          </p:sp>
          <p:sp>
            <p:nvSpPr>
              <p:cNvPr id="400944" name="Freeform 1584"/>
              <p:cNvSpPr>
                <a:spLocks/>
              </p:cNvSpPr>
              <p:nvPr/>
            </p:nvSpPr>
            <p:spPr bwMode="auto">
              <a:xfrm>
                <a:off x="1680" y="3563"/>
                <a:ext cx="1574" cy="23"/>
              </a:xfrm>
              <a:custGeom>
                <a:avLst/>
                <a:gdLst/>
                <a:ahLst/>
                <a:cxnLst>
                  <a:cxn ang="0">
                    <a:pos x="1553" y="23"/>
                  </a:cxn>
                  <a:cxn ang="0">
                    <a:pos x="25" y="23"/>
                  </a:cxn>
                  <a:cxn ang="0">
                    <a:pos x="12" y="12"/>
                  </a:cxn>
                  <a:cxn ang="0">
                    <a:pos x="0" y="0"/>
                  </a:cxn>
                  <a:cxn ang="0">
                    <a:pos x="1574" y="0"/>
                  </a:cxn>
                  <a:cxn ang="0">
                    <a:pos x="1564" y="12"/>
                  </a:cxn>
                  <a:cxn ang="0">
                    <a:pos x="1553" y="23"/>
                  </a:cxn>
                </a:cxnLst>
                <a:rect l="0" t="0" r="r" b="b"/>
                <a:pathLst>
                  <a:path w="1574" h="23">
                    <a:moveTo>
                      <a:pt x="1553" y="23"/>
                    </a:moveTo>
                    <a:lnTo>
                      <a:pt x="25" y="23"/>
                    </a:lnTo>
                    <a:lnTo>
                      <a:pt x="12" y="12"/>
                    </a:lnTo>
                    <a:lnTo>
                      <a:pt x="0" y="0"/>
                    </a:lnTo>
                    <a:lnTo>
                      <a:pt x="1574" y="0"/>
                    </a:lnTo>
                    <a:lnTo>
                      <a:pt x="1564" y="12"/>
                    </a:lnTo>
                    <a:lnTo>
                      <a:pt x="1553" y="23"/>
                    </a:lnTo>
                    <a:close/>
                  </a:path>
                </a:pathLst>
              </a:custGeom>
              <a:solidFill>
                <a:srgbClr val="F7C000"/>
              </a:solidFill>
              <a:ln w="9525">
                <a:noFill/>
                <a:round/>
                <a:headEnd/>
                <a:tailEnd/>
              </a:ln>
            </p:spPr>
            <p:txBody>
              <a:bodyPr/>
              <a:lstStyle/>
              <a:p>
                <a:endParaRPr lang="pt-BR"/>
              </a:p>
            </p:txBody>
          </p:sp>
          <p:sp>
            <p:nvSpPr>
              <p:cNvPr id="400945" name="Freeform 1585"/>
              <p:cNvSpPr>
                <a:spLocks/>
              </p:cNvSpPr>
              <p:nvPr/>
            </p:nvSpPr>
            <p:spPr bwMode="auto">
              <a:xfrm>
                <a:off x="1663" y="3552"/>
                <a:ext cx="1600" cy="23"/>
              </a:xfrm>
              <a:custGeom>
                <a:avLst/>
                <a:gdLst/>
                <a:ahLst/>
                <a:cxnLst>
                  <a:cxn ang="0">
                    <a:pos x="1581" y="23"/>
                  </a:cxn>
                  <a:cxn ang="0">
                    <a:pos x="31" y="23"/>
                  </a:cxn>
                  <a:cxn ang="0">
                    <a:pos x="15" y="11"/>
                  </a:cxn>
                  <a:cxn ang="0">
                    <a:pos x="0" y="0"/>
                  </a:cxn>
                  <a:cxn ang="0">
                    <a:pos x="1600" y="0"/>
                  </a:cxn>
                  <a:cxn ang="0">
                    <a:pos x="1597" y="6"/>
                  </a:cxn>
                  <a:cxn ang="0">
                    <a:pos x="1593" y="11"/>
                  </a:cxn>
                  <a:cxn ang="0">
                    <a:pos x="1587" y="17"/>
                  </a:cxn>
                  <a:cxn ang="0">
                    <a:pos x="1581" y="23"/>
                  </a:cxn>
                </a:cxnLst>
                <a:rect l="0" t="0" r="r" b="b"/>
                <a:pathLst>
                  <a:path w="1600" h="23">
                    <a:moveTo>
                      <a:pt x="1581" y="23"/>
                    </a:moveTo>
                    <a:lnTo>
                      <a:pt x="31" y="23"/>
                    </a:lnTo>
                    <a:lnTo>
                      <a:pt x="15" y="11"/>
                    </a:lnTo>
                    <a:lnTo>
                      <a:pt x="0" y="0"/>
                    </a:lnTo>
                    <a:lnTo>
                      <a:pt x="1600" y="0"/>
                    </a:lnTo>
                    <a:lnTo>
                      <a:pt x="1597" y="6"/>
                    </a:lnTo>
                    <a:lnTo>
                      <a:pt x="1593" y="11"/>
                    </a:lnTo>
                    <a:lnTo>
                      <a:pt x="1587" y="17"/>
                    </a:lnTo>
                    <a:lnTo>
                      <a:pt x="1581" y="23"/>
                    </a:lnTo>
                    <a:close/>
                  </a:path>
                </a:pathLst>
              </a:custGeom>
              <a:solidFill>
                <a:srgbClr val="F7BF00"/>
              </a:solidFill>
              <a:ln w="9525">
                <a:noFill/>
                <a:round/>
                <a:headEnd/>
                <a:tailEnd/>
              </a:ln>
            </p:spPr>
            <p:txBody>
              <a:bodyPr/>
              <a:lstStyle/>
              <a:p>
                <a:endParaRPr lang="pt-BR"/>
              </a:p>
            </p:txBody>
          </p:sp>
          <p:sp>
            <p:nvSpPr>
              <p:cNvPr id="400946" name="Freeform 1586"/>
              <p:cNvSpPr>
                <a:spLocks/>
              </p:cNvSpPr>
              <p:nvPr/>
            </p:nvSpPr>
            <p:spPr bwMode="auto">
              <a:xfrm>
                <a:off x="1646" y="3540"/>
                <a:ext cx="1627" cy="23"/>
              </a:xfrm>
              <a:custGeom>
                <a:avLst/>
                <a:gdLst/>
                <a:ahLst/>
                <a:cxnLst>
                  <a:cxn ang="0">
                    <a:pos x="1608" y="23"/>
                  </a:cxn>
                  <a:cxn ang="0">
                    <a:pos x="34" y="23"/>
                  </a:cxn>
                  <a:cxn ang="0">
                    <a:pos x="17" y="12"/>
                  </a:cxn>
                  <a:cxn ang="0">
                    <a:pos x="0" y="0"/>
                  </a:cxn>
                  <a:cxn ang="0">
                    <a:pos x="1627" y="0"/>
                  </a:cxn>
                  <a:cxn ang="0">
                    <a:pos x="1617" y="12"/>
                  </a:cxn>
                  <a:cxn ang="0">
                    <a:pos x="1610" y="23"/>
                  </a:cxn>
                  <a:cxn ang="0">
                    <a:pos x="1608" y="23"/>
                  </a:cxn>
                  <a:cxn ang="0">
                    <a:pos x="1608" y="23"/>
                  </a:cxn>
                </a:cxnLst>
                <a:rect l="0" t="0" r="r" b="b"/>
                <a:pathLst>
                  <a:path w="1627" h="23">
                    <a:moveTo>
                      <a:pt x="1608" y="23"/>
                    </a:moveTo>
                    <a:lnTo>
                      <a:pt x="34" y="23"/>
                    </a:lnTo>
                    <a:lnTo>
                      <a:pt x="17" y="12"/>
                    </a:lnTo>
                    <a:lnTo>
                      <a:pt x="0" y="0"/>
                    </a:lnTo>
                    <a:lnTo>
                      <a:pt x="1627" y="0"/>
                    </a:lnTo>
                    <a:lnTo>
                      <a:pt x="1617" y="12"/>
                    </a:lnTo>
                    <a:lnTo>
                      <a:pt x="1610" y="23"/>
                    </a:lnTo>
                    <a:lnTo>
                      <a:pt x="1608" y="23"/>
                    </a:lnTo>
                    <a:lnTo>
                      <a:pt x="1608" y="23"/>
                    </a:lnTo>
                    <a:close/>
                  </a:path>
                </a:pathLst>
              </a:custGeom>
              <a:solidFill>
                <a:srgbClr val="F7BE00"/>
              </a:solidFill>
              <a:ln w="9525">
                <a:noFill/>
                <a:round/>
                <a:headEnd/>
                <a:tailEnd/>
              </a:ln>
            </p:spPr>
            <p:txBody>
              <a:bodyPr/>
              <a:lstStyle/>
              <a:p>
                <a:endParaRPr lang="pt-BR"/>
              </a:p>
            </p:txBody>
          </p:sp>
          <p:sp>
            <p:nvSpPr>
              <p:cNvPr id="400947" name="Freeform 1587"/>
              <p:cNvSpPr>
                <a:spLocks/>
              </p:cNvSpPr>
              <p:nvPr/>
            </p:nvSpPr>
            <p:spPr bwMode="auto">
              <a:xfrm>
                <a:off x="1623" y="3529"/>
                <a:ext cx="1658" cy="23"/>
              </a:xfrm>
              <a:custGeom>
                <a:avLst/>
                <a:gdLst/>
                <a:ahLst/>
                <a:cxnLst>
                  <a:cxn ang="0">
                    <a:pos x="1640" y="23"/>
                  </a:cxn>
                  <a:cxn ang="0">
                    <a:pos x="40" y="23"/>
                  </a:cxn>
                  <a:cxn ang="0">
                    <a:pos x="21" y="11"/>
                  </a:cxn>
                  <a:cxn ang="0">
                    <a:pos x="0" y="0"/>
                  </a:cxn>
                  <a:cxn ang="0">
                    <a:pos x="1658" y="0"/>
                  </a:cxn>
                  <a:cxn ang="0">
                    <a:pos x="1650" y="11"/>
                  </a:cxn>
                  <a:cxn ang="0">
                    <a:pos x="1640" y="23"/>
                  </a:cxn>
                </a:cxnLst>
                <a:rect l="0" t="0" r="r" b="b"/>
                <a:pathLst>
                  <a:path w="1658" h="23">
                    <a:moveTo>
                      <a:pt x="1640" y="23"/>
                    </a:moveTo>
                    <a:lnTo>
                      <a:pt x="40" y="23"/>
                    </a:lnTo>
                    <a:lnTo>
                      <a:pt x="21" y="11"/>
                    </a:lnTo>
                    <a:lnTo>
                      <a:pt x="0" y="0"/>
                    </a:lnTo>
                    <a:lnTo>
                      <a:pt x="1658" y="0"/>
                    </a:lnTo>
                    <a:lnTo>
                      <a:pt x="1650" y="11"/>
                    </a:lnTo>
                    <a:lnTo>
                      <a:pt x="1640" y="23"/>
                    </a:lnTo>
                    <a:close/>
                  </a:path>
                </a:pathLst>
              </a:custGeom>
              <a:solidFill>
                <a:srgbClr val="F6BC00"/>
              </a:solidFill>
              <a:ln w="9525">
                <a:noFill/>
                <a:round/>
                <a:headEnd/>
                <a:tailEnd/>
              </a:ln>
            </p:spPr>
            <p:txBody>
              <a:bodyPr/>
              <a:lstStyle/>
              <a:p>
                <a:endParaRPr lang="pt-BR"/>
              </a:p>
            </p:txBody>
          </p:sp>
          <p:sp>
            <p:nvSpPr>
              <p:cNvPr id="400948" name="Freeform 1588"/>
              <p:cNvSpPr>
                <a:spLocks/>
              </p:cNvSpPr>
              <p:nvPr/>
            </p:nvSpPr>
            <p:spPr bwMode="auto">
              <a:xfrm>
                <a:off x="1596" y="3517"/>
                <a:ext cx="1692" cy="23"/>
              </a:xfrm>
              <a:custGeom>
                <a:avLst/>
                <a:gdLst/>
                <a:ahLst/>
                <a:cxnLst>
                  <a:cxn ang="0">
                    <a:pos x="1677" y="23"/>
                  </a:cxn>
                  <a:cxn ang="0">
                    <a:pos x="50" y="23"/>
                  </a:cxn>
                  <a:cxn ang="0">
                    <a:pos x="25" y="12"/>
                  </a:cxn>
                  <a:cxn ang="0">
                    <a:pos x="0" y="0"/>
                  </a:cxn>
                  <a:cxn ang="0">
                    <a:pos x="1692" y="0"/>
                  </a:cxn>
                  <a:cxn ang="0">
                    <a:pos x="1685" y="12"/>
                  </a:cxn>
                  <a:cxn ang="0">
                    <a:pos x="1677" y="23"/>
                  </a:cxn>
                </a:cxnLst>
                <a:rect l="0" t="0" r="r" b="b"/>
                <a:pathLst>
                  <a:path w="1692" h="23">
                    <a:moveTo>
                      <a:pt x="1677" y="23"/>
                    </a:moveTo>
                    <a:lnTo>
                      <a:pt x="50" y="23"/>
                    </a:lnTo>
                    <a:lnTo>
                      <a:pt x="25" y="12"/>
                    </a:lnTo>
                    <a:lnTo>
                      <a:pt x="0" y="0"/>
                    </a:lnTo>
                    <a:lnTo>
                      <a:pt x="1692" y="0"/>
                    </a:lnTo>
                    <a:lnTo>
                      <a:pt x="1685" y="12"/>
                    </a:lnTo>
                    <a:lnTo>
                      <a:pt x="1677" y="23"/>
                    </a:lnTo>
                    <a:close/>
                  </a:path>
                </a:pathLst>
              </a:custGeom>
              <a:solidFill>
                <a:srgbClr val="F6BB00"/>
              </a:solidFill>
              <a:ln w="9525">
                <a:noFill/>
                <a:round/>
                <a:headEnd/>
                <a:tailEnd/>
              </a:ln>
            </p:spPr>
            <p:txBody>
              <a:bodyPr/>
              <a:lstStyle/>
              <a:p>
                <a:endParaRPr lang="pt-BR"/>
              </a:p>
            </p:txBody>
          </p:sp>
          <p:sp>
            <p:nvSpPr>
              <p:cNvPr id="400949" name="Freeform 1589"/>
              <p:cNvSpPr>
                <a:spLocks/>
              </p:cNvSpPr>
              <p:nvPr/>
            </p:nvSpPr>
            <p:spPr bwMode="auto">
              <a:xfrm>
                <a:off x="1563" y="3506"/>
                <a:ext cx="1733" cy="23"/>
              </a:xfrm>
              <a:custGeom>
                <a:avLst/>
                <a:gdLst/>
                <a:ahLst/>
                <a:cxnLst>
                  <a:cxn ang="0">
                    <a:pos x="1718" y="23"/>
                  </a:cxn>
                  <a:cxn ang="0">
                    <a:pos x="60" y="23"/>
                  </a:cxn>
                  <a:cxn ang="0">
                    <a:pos x="46" y="17"/>
                  </a:cxn>
                  <a:cxn ang="0">
                    <a:pos x="31" y="10"/>
                  </a:cxn>
                  <a:cxn ang="0">
                    <a:pos x="16" y="6"/>
                  </a:cxn>
                  <a:cxn ang="0">
                    <a:pos x="0" y="0"/>
                  </a:cxn>
                  <a:cxn ang="0">
                    <a:pos x="1733" y="0"/>
                  </a:cxn>
                  <a:cxn ang="0">
                    <a:pos x="1725" y="11"/>
                  </a:cxn>
                  <a:cxn ang="0">
                    <a:pos x="1718" y="23"/>
                  </a:cxn>
                </a:cxnLst>
                <a:rect l="0" t="0" r="r" b="b"/>
                <a:pathLst>
                  <a:path w="1733" h="23">
                    <a:moveTo>
                      <a:pt x="1718" y="23"/>
                    </a:moveTo>
                    <a:lnTo>
                      <a:pt x="60" y="23"/>
                    </a:lnTo>
                    <a:lnTo>
                      <a:pt x="46" y="17"/>
                    </a:lnTo>
                    <a:lnTo>
                      <a:pt x="31" y="10"/>
                    </a:lnTo>
                    <a:lnTo>
                      <a:pt x="16" y="6"/>
                    </a:lnTo>
                    <a:lnTo>
                      <a:pt x="0" y="0"/>
                    </a:lnTo>
                    <a:lnTo>
                      <a:pt x="1733" y="0"/>
                    </a:lnTo>
                    <a:lnTo>
                      <a:pt x="1725" y="11"/>
                    </a:lnTo>
                    <a:lnTo>
                      <a:pt x="1718" y="23"/>
                    </a:lnTo>
                    <a:close/>
                  </a:path>
                </a:pathLst>
              </a:custGeom>
              <a:solidFill>
                <a:srgbClr val="F6BB00"/>
              </a:solidFill>
              <a:ln w="9525">
                <a:noFill/>
                <a:round/>
                <a:headEnd/>
                <a:tailEnd/>
              </a:ln>
            </p:spPr>
            <p:txBody>
              <a:bodyPr/>
              <a:lstStyle/>
              <a:p>
                <a:endParaRPr lang="pt-BR"/>
              </a:p>
            </p:txBody>
          </p:sp>
          <p:sp>
            <p:nvSpPr>
              <p:cNvPr id="400950" name="Freeform 1590"/>
              <p:cNvSpPr>
                <a:spLocks/>
              </p:cNvSpPr>
              <p:nvPr/>
            </p:nvSpPr>
            <p:spPr bwMode="auto">
              <a:xfrm>
                <a:off x="1525" y="3494"/>
                <a:ext cx="1779" cy="23"/>
              </a:xfrm>
              <a:custGeom>
                <a:avLst/>
                <a:gdLst/>
                <a:ahLst/>
                <a:cxnLst>
                  <a:cxn ang="0">
                    <a:pos x="1763" y="23"/>
                  </a:cxn>
                  <a:cxn ang="0">
                    <a:pos x="71" y="23"/>
                  </a:cxn>
                  <a:cxn ang="0">
                    <a:pos x="54" y="16"/>
                  </a:cxn>
                  <a:cxn ang="0">
                    <a:pos x="36" y="10"/>
                  </a:cxn>
                  <a:cxn ang="0">
                    <a:pos x="17" y="4"/>
                  </a:cxn>
                  <a:cxn ang="0">
                    <a:pos x="0" y="0"/>
                  </a:cxn>
                  <a:cxn ang="0">
                    <a:pos x="1779" y="0"/>
                  </a:cxn>
                  <a:cxn ang="0">
                    <a:pos x="1771" y="12"/>
                  </a:cxn>
                  <a:cxn ang="0">
                    <a:pos x="1763" y="23"/>
                  </a:cxn>
                </a:cxnLst>
                <a:rect l="0" t="0" r="r" b="b"/>
                <a:pathLst>
                  <a:path w="1779" h="23">
                    <a:moveTo>
                      <a:pt x="1763" y="23"/>
                    </a:moveTo>
                    <a:lnTo>
                      <a:pt x="71" y="23"/>
                    </a:lnTo>
                    <a:lnTo>
                      <a:pt x="54" y="16"/>
                    </a:lnTo>
                    <a:lnTo>
                      <a:pt x="36" y="10"/>
                    </a:lnTo>
                    <a:lnTo>
                      <a:pt x="17" y="4"/>
                    </a:lnTo>
                    <a:lnTo>
                      <a:pt x="0" y="0"/>
                    </a:lnTo>
                    <a:lnTo>
                      <a:pt x="1779" y="0"/>
                    </a:lnTo>
                    <a:lnTo>
                      <a:pt x="1771" y="12"/>
                    </a:lnTo>
                    <a:lnTo>
                      <a:pt x="1763" y="23"/>
                    </a:lnTo>
                    <a:close/>
                  </a:path>
                </a:pathLst>
              </a:custGeom>
              <a:solidFill>
                <a:srgbClr val="F6BA00"/>
              </a:solidFill>
              <a:ln w="9525">
                <a:noFill/>
                <a:round/>
                <a:headEnd/>
                <a:tailEnd/>
              </a:ln>
            </p:spPr>
            <p:txBody>
              <a:bodyPr/>
              <a:lstStyle/>
              <a:p>
                <a:endParaRPr lang="pt-BR"/>
              </a:p>
            </p:txBody>
          </p:sp>
          <p:sp>
            <p:nvSpPr>
              <p:cNvPr id="400951" name="Freeform 1591"/>
              <p:cNvSpPr>
                <a:spLocks/>
              </p:cNvSpPr>
              <p:nvPr/>
            </p:nvSpPr>
            <p:spPr bwMode="auto">
              <a:xfrm>
                <a:off x="1475" y="3483"/>
                <a:ext cx="1834" cy="23"/>
              </a:xfrm>
              <a:custGeom>
                <a:avLst/>
                <a:gdLst/>
                <a:ahLst/>
                <a:cxnLst>
                  <a:cxn ang="0">
                    <a:pos x="1821" y="23"/>
                  </a:cxn>
                  <a:cxn ang="0">
                    <a:pos x="88" y="23"/>
                  </a:cxn>
                  <a:cxn ang="0">
                    <a:pos x="67" y="15"/>
                  </a:cxn>
                  <a:cxn ang="0">
                    <a:pos x="46" y="9"/>
                  </a:cxn>
                  <a:cxn ang="0">
                    <a:pos x="23" y="4"/>
                  </a:cxn>
                  <a:cxn ang="0">
                    <a:pos x="0" y="0"/>
                  </a:cxn>
                  <a:cxn ang="0">
                    <a:pos x="1834" y="0"/>
                  </a:cxn>
                  <a:cxn ang="0">
                    <a:pos x="1829" y="11"/>
                  </a:cxn>
                  <a:cxn ang="0">
                    <a:pos x="1821" y="23"/>
                  </a:cxn>
                </a:cxnLst>
                <a:rect l="0" t="0" r="r" b="b"/>
                <a:pathLst>
                  <a:path w="1834" h="23">
                    <a:moveTo>
                      <a:pt x="1821" y="23"/>
                    </a:moveTo>
                    <a:lnTo>
                      <a:pt x="88" y="23"/>
                    </a:lnTo>
                    <a:lnTo>
                      <a:pt x="67" y="15"/>
                    </a:lnTo>
                    <a:lnTo>
                      <a:pt x="46" y="9"/>
                    </a:lnTo>
                    <a:lnTo>
                      <a:pt x="23" y="4"/>
                    </a:lnTo>
                    <a:lnTo>
                      <a:pt x="0" y="0"/>
                    </a:lnTo>
                    <a:lnTo>
                      <a:pt x="1834" y="0"/>
                    </a:lnTo>
                    <a:lnTo>
                      <a:pt x="1829" y="11"/>
                    </a:lnTo>
                    <a:lnTo>
                      <a:pt x="1821" y="23"/>
                    </a:lnTo>
                    <a:close/>
                  </a:path>
                </a:pathLst>
              </a:custGeom>
              <a:solidFill>
                <a:srgbClr val="F5B800"/>
              </a:solidFill>
              <a:ln w="9525">
                <a:noFill/>
                <a:round/>
                <a:headEnd/>
                <a:tailEnd/>
              </a:ln>
            </p:spPr>
            <p:txBody>
              <a:bodyPr/>
              <a:lstStyle/>
              <a:p>
                <a:endParaRPr lang="pt-BR"/>
              </a:p>
            </p:txBody>
          </p:sp>
          <p:sp>
            <p:nvSpPr>
              <p:cNvPr id="400952" name="Freeform 1592"/>
              <p:cNvSpPr>
                <a:spLocks/>
              </p:cNvSpPr>
              <p:nvPr/>
            </p:nvSpPr>
            <p:spPr bwMode="auto">
              <a:xfrm>
                <a:off x="1415" y="3469"/>
                <a:ext cx="1900" cy="25"/>
              </a:xfrm>
              <a:custGeom>
                <a:avLst/>
                <a:gdLst/>
                <a:ahLst/>
                <a:cxnLst>
                  <a:cxn ang="0">
                    <a:pos x="1889" y="25"/>
                  </a:cxn>
                  <a:cxn ang="0">
                    <a:pos x="110" y="25"/>
                  </a:cxn>
                  <a:cxn ang="0">
                    <a:pos x="83" y="18"/>
                  </a:cxn>
                  <a:cxn ang="0">
                    <a:pos x="56" y="12"/>
                  </a:cxn>
                  <a:cxn ang="0">
                    <a:pos x="29" y="6"/>
                  </a:cxn>
                  <a:cxn ang="0">
                    <a:pos x="0" y="0"/>
                  </a:cxn>
                  <a:cxn ang="0">
                    <a:pos x="1900" y="0"/>
                  </a:cxn>
                  <a:cxn ang="0">
                    <a:pos x="1894" y="14"/>
                  </a:cxn>
                  <a:cxn ang="0">
                    <a:pos x="1889" y="25"/>
                  </a:cxn>
                </a:cxnLst>
                <a:rect l="0" t="0" r="r" b="b"/>
                <a:pathLst>
                  <a:path w="1900" h="25">
                    <a:moveTo>
                      <a:pt x="1889" y="25"/>
                    </a:moveTo>
                    <a:lnTo>
                      <a:pt x="110" y="25"/>
                    </a:lnTo>
                    <a:lnTo>
                      <a:pt x="83" y="18"/>
                    </a:lnTo>
                    <a:lnTo>
                      <a:pt x="56" y="12"/>
                    </a:lnTo>
                    <a:lnTo>
                      <a:pt x="29" y="6"/>
                    </a:lnTo>
                    <a:lnTo>
                      <a:pt x="0" y="0"/>
                    </a:lnTo>
                    <a:lnTo>
                      <a:pt x="1900" y="0"/>
                    </a:lnTo>
                    <a:lnTo>
                      <a:pt x="1894" y="14"/>
                    </a:lnTo>
                    <a:lnTo>
                      <a:pt x="1889" y="25"/>
                    </a:lnTo>
                    <a:close/>
                  </a:path>
                </a:pathLst>
              </a:custGeom>
              <a:solidFill>
                <a:srgbClr val="F5B700"/>
              </a:solidFill>
              <a:ln w="9525">
                <a:noFill/>
                <a:round/>
                <a:headEnd/>
                <a:tailEnd/>
              </a:ln>
            </p:spPr>
            <p:txBody>
              <a:bodyPr/>
              <a:lstStyle/>
              <a:p>
                <a:endParaRPr lang="pt-BR"/>
              </a:p>
            </p:txBody>
          </p:sp>
          <p:sp>
            <p:nvSpPr>
              <p:cNvPr id="400953" name="Freeform 1593"/>
              <p:cNvSpPr>
                <a:spLocks/>
              </p:cNvSpPr>
              <p:nvPr/>
            </p:nvSpPr>
            <p:spPr bwMode="auto">
              <a:xfrm>
                <a:off x="1344" y="3458"/>
                <a:ext cx="1979" cy="25"/>
              </a:xfrm>
              <a:custGeom>
                <a:avLst/>
                <a:gdLst/>
                <a:ahLst/>
                <a:cxnLst>
                  <a:cxn ang="0">
                    <a:pos x="1965" y="25"/>
                  </a:cxn>
                  <a:cxn ang="0">
                    <a:pos x="131" y="25"/>
                  </a:cxn>
                  <a:cxn ang="0">
                    <a:pos x="100" y="17"/>
                  </a:cxn>
                  <a:cxn ang="0">
                    <a:pos x="68" y="11"/>
                  </a:cxn>
                  <a:cxn ang="0">
                    <a:pos x="33" y="6"/>
                  </a:cxn>
                  <a:cxn ang="0">
                    <a:pos x="0" y="0"/>
                  </a:cxn>
                  <a:cxn ang="0">
                    <a:pos x="1979" y="0"/>
                  </a:cxn>
                  <a:cxn ang="0">
                    <a:pos x="1971" y="13"/>
                  </a:cxn>
                  <a:cxn ang="0">
                    <a:pos x="1965" y="25"/>
                  </a:cxn>
                </a:cxnLst>
                <a:rect l="0" t="0" r="r" b="b"/>
                <a:pathLst>
                  <a:path w="1979" h="25">
                    <a:moveTo>
                      <a:pt x="1965" y="25"/>
                    </a:moveTo>
                    <a:lnTo>
                      <a:pt x="131" y="25"/>
                    </a:lnTo>
                    <a:lnTo>
                      <a:pt x="100" y="17"/>
                    </a:lnTo>
                    <a:lnTo>
                      <a:pt x="68" y="11"/>
                    </a:lnTo>
                    <a:lnTo>
                      <a:pt x="33" y="6"/>
                    </a:lnTo>
                    <a:lnTo>
                      <a:pt x="0" y="0"/>
                    </a:lnTo>
                    <a:lnTo>
                      <a:pt x="1979" y="0"/>
                    </a:lnTo>
                    <a:lnTo>
                      <a:pt x="1971" y="13"/>
                    </a:lnTo>
                    <a:lnTo>
                      <a:pt x="1965" y="25"/>
                    </a:lnTo>
                    <a:close/>
                  </a:path>
                </a:pathLst>
              </a:custGeom>
              <a:solidFill>
                <a:srgbClr val="F5B600"/>
              </a:solidFill>
              <a:ln w="9525">
                <a:noFill/>
                <a:round/>
                <a:headEnd/>
                <a:tailEnd/>
              </a:ln>
            </p:spPr>
            <p:txBody>
              <a:bodyPr/>
              <a:lstStyle/>
              <a:p>
                <a:endParaRPr lang="pt-BR"/>
              </a:p>
            </p:txBody>
          </p:sp>
          <p:sp>
            <p:nvSpPr>
              <p:cNvPr id="400954" name="Freeform 1594"/>
              <p:cNvSpPr>
                <a:spLocks/>
              </p:cNvSpPr>
              <p:nvPr/>
            </p:nvSpPr>
            <p:spPr bwMode="auto">
              <a:xfrm>
                <a:off x="1264" y="3446"/>
                <a:ext cx="2065" cy="23"/>
              </a:xfrm>
              <a:custGeom>
                <a:avLst/>
                <a:gdLst/>
                <a:ahLst/>
                <a:cxnLst>
                  <a:cxn ang="0">
                    <a:pos x="2051" y="23"/>
                  </a:cxn>
                  <a:cxn ang="0">
                    <a:pos x="151" y="23"/>
                  </a:cxn>
                  <a:cxn ang="0">
                    <a:pos x="115" y="18"/>
                  </a:cxn>
                  <a:cxn ang="0">
                    <a:pos x="77" y="12"/>
                  </a:cxn>
                  <a:cxn ang="0">
                    <a:pos x="38" y="6"/>
                  </a:cxn>
                  <a:cxn ang="0">
                    <a:pos x="0" y="0"/>
                  </a:cxn>
                  <a:cxn ang="0">
                    <a:pos x="2065" y="0"/>
                  </a:cxn>
                  <a:cxn ang="0">
                    <a:pos x="2057" y="12"/>
                  </a:cxn>
                  <a:cxn ang="0">
                    <a:pos x="2051" y="23"/>
                  </a:cxn>
                </a:cxnLst>
                <a:rect l="0" t="0" r="r" b="b"/>
                <a:pathLst>
                  <a:path w="2065" h="23">
                    <a:moveTo>
                      <a:pt x="2051" y="23"/>
                    </a:moveTo>
                    <a:lnTo>
                      <a:pt x="151" y="23"/>
                    </a:lnTo>
                    <a:lnTo>
                      <a:pt x="115" y="18"/>
                    </a:lnTo>
                    <a:lnTo>
                      <a:pt x="77" y="12"/>
                    </a:lnTo>
                    <a:lnTo>
                      <a:pt x="38" y="6"/>
                    </a:lnTo>
                    <a:lnTo>
                      <a:pt x="0" y="0"/>
                    </a:lnTo>
                    <a:lnTo>
                      <a:pt x="2065" y="0"/>
                    </a:lnTo>
                    <a:lnTo>
                      <a:pt x="2057" y="12"/>
                    </a:lnTo>
                    <a:lnTo>
                      <a:pt x="2051" y="23"/>
                    </a:lnTo>
                    <a:close/>
                  </a:path>
                </a:pathLst>
              </a:custGeom>
              <a:solidFill>
                <a:srgbClr val="F5B500"/>
              </a:solidFill>
              <a:ln w="9525">
                <a:noFill/>
                <a:round/>
                <a:headEnd/>
                <a:tailEnd/>
              </a:ln>
            </p:spPr>
            <p:txBody>
              <a:bodyPr/>
              <a:lstStyle/>
              <a:p>
                <a:endParaRPr lang="pt-BR"/>
              </a:p>
            </p:txBody>
          </p:sp>
          <p:sp>
            <p:nvSpPr>
              <p:cNvPr id="400955" name="Freeform 1595"/>
              <p:cNvSpPr>
                <a:spLocks/>
              </p:cNvSpPr>
              <p:nvPr/>
            </p:nvSpPr>
            <p:spPr bwMode="auto">
              <a:xfrm>
                <a:off x="1189" y="3435"/>
                <a:ext cx="2143" cy="23"/>
              </a:xfrm>
              <a:custGeom>
                <a:avLst/>
                <a:gdLst/>
                <a:ahLst/>
                <a:cxnLst>
                  <a:cxn ang="0">
                    <a:pos x="2134" y="23"/>
                  </a:cxn>
                  <a:cxn ang="0">
                    <a:pos x="155" y="23"/>
                  </a:cxn>
                  <a:cxn ang="0">
                    <a:pos x="115" y="17"/>
                  </a:cxn>
                  <a:cxn ang="0">
                    <a:pos x="77" y="11"/>
                  </a:cxn>
                  <a:cxn ang="0">
                    <a:pos x="38" y="6"/>
                  </a:cxn>
                  <a:cxn ang="0">
                    <a:pos x="0" y="0"/>
                  </a:cxn>
                  <a:cxn ang="0">
                    <a:pos x="2143" y="0"/>
                  </a:cxn>
                  <a:cxn ang="0">
                    <a:pos x="2140" y="11"/>
                  </a:cxn>
                  <a:cxn ang="0">
                    <a:pos x="2134" y="23"/>
                  </a:cxn>
                </a:cxnLst>
                <a:rect l="0" t="0" r="r" b="b"/>
                <a:pathLst>
                  <a:path w="2143" h="23">
                    <a:moveTo>
                      <a:pt x="2134" y="23"/>
                    </a:moveTo>
                    <a:lnTo>
                      <a:pt x="155" y="23"/>
                    </a:lnTo>
                    <a:lnTo>
                      <a:pt x="115" y="17"/>
                    </a:lnTo>
                    <a:lnTo>
                      <a:pt x="77" y="11"/>
                    </a:lnTo>
                    <a:lnTo>
                      <a:pt x="38" y="6"/>
                    </a:lnTo>
                    <a:lnTo>
                      <a:pt x="0" y="0"/>
                    </a:lnTo>
                    <a:lnTo>
                      <a:pt x="2143" y="0"/>
                    </a:lnTo>
                    <a:lnTo>
                      <a:pt x="2140" y="11"/>
                    </a:lnTo>
                    <a:lnTo>
                      <a:pt x="2134" y="23"/>
                    </a:lnTo>
                    <a:close/>
                  </a:path>
                </a:pathLst>
              </a:custGeom>
              <a:solidFill>
                <a:srgbClr val="F4B300"/>
              </a:solidFill>
              <a:ln w="9525">
                <a:noFill/>
                <a:round/>
                <a:headEnd/>
                <a:tailEnd/>
              </a:ln>
            </p:spPr>
            <p:txBody>
              <a:bodyPr/>
              <a:lstStyle/>
              <a:p>
                <a:endParaRPr lang="pt-BR"/>
              </a:p>
            </p:txBody>
          </p:sp>
          <p:sp>
            <p:nvSpPr>
              <p:cNvPr id="400956" name="Freeform 1596"/>
              <p:cNvSpPr>
                <a:spLocks/>
              </p:cNvSpPr>
              <p:nvPr/>
            </p:nvSpPr>
            <p:spPr bwMode="auto">
              <a:xfrm>
                <a:off x="1124" y="3423"/>
                <a:ext cx="2214" cy="23"/>
              </a:xfrm>
              <a:custGeom>
                <a:avLst/>
                <a:gdLst/>
                <a:ahLst/>
                <a:cxnLst>
                  <a:cxn ang="0">
                    <a:pos x="2205" y="23"/>
                  </a:cxn>
                  <a:cxn ang="0">
                    <a:pos x="140" y="23"/>
                  </a:cxn>
                  <a:cxn ang="0">
                    <a:pos x="105" y="18"/>
                  </a:cxn>
                  <a:cxn ang="0">
                    <a:pos x="69" y="14"/>
                  </a:cxn>
                  <a:cxn ang="0">
                    <a:pos x="34" y="6"/>
                  </a:cxn>
                  <a:cxn ang="0">
                    <a:pos x="0" y="0"/>
                  </a:cxn>
                  <a:cxn ang="0">
                    <a:pos x="2214" y="0"/>
                  </a:cxn>
                  <a:cxn ang="0">
                    <a:pos x="2208" y="12"/>
                  </a:cxn>
                  <a:cxn ang="0">
                    <a:pos x="2205" y="23"/>
                  </a:cxn>
                </a:cxnLst>
                <a:rect l="0" t="0" r="r" b="b"/>
                <a:pathLst>
                  <a:path w="2214" h="23">
                    <a:moveTo>
                      <a:pt x="2205" y="23"/>
                    </a:moveTo>
                    <a:lnTo>
                      <a:pt x="140" y="23"/>
                    </a:lnTo>
                    <a:lnTo>
                      <a:pt x="105" y="18"/>
                    </a:lnTo>
                    <a:lnTo>
                      <a:pt x="69" y="14"/>
                    </a:lnTo>
                    <a:lnTo>
                      <a:pt x="34" y="6"/>
                    </a:lnTo>
                    <a:lnTo>
                      <a:pt x="0" y="0"/>
                    </a:lnTo>
                    <a:lnTo>
                      <a:pt x="2214" y="0"/>
                    </a:lnTo>
                    <a:lnTo>
                      <a:pt x="2208" y="12"/>
                    </a:lnTo>
                    <a:lnTo>
                      <a:pt x="2205" y="23"/>
                    </a:lnTo>
                    <a:close/>
                  </a:path>
                </a:pathLst>
              </a:custGeom>
              <a:solidFill>
                <a:srgbClr val="F4B200"/>
              </a:solidFill>
              <a:ln w="9525">
                <a:noFill/>
                <a:round/>
                <a:headEnd/>
                <a:tailEnd/>
              </a:ln>
            </p:spPr>
            <p:txBody>
              <a:bodyPr/>
              <a:lstStyle/>
              <a:p>
                <a:endParaRPr lang="pt-BR"/>
              </a:p>
            </p:txBody>
          </p:sp>
          <p:sp>
            <p:nvSpPr>
              <p:cNvPr id="400957" name="Freeform 1597"/>
              <p:cNvSpPr>
                <a:spLocks/>
              </p:cNvSpPr>
              <p:nvPr/>
            </p:nvSpPr>
            <p:spPr bwMode="auto">
              <a:xfrm>
                <a:off x="1074" y="3412"/>
                <a:ext cx="2270" cy="23"/>
              </a:xfrm>
              <a:custGeom>
                <a:avLst/>
                <a:gdLst/>
                <a:ahLst/>
                <a:cxnLst>
                  <a:cxn ang="0">
                    <a:pos x="2258" y="23"/>
                  </a:cxn>
                  <a:cxn ang="0">
                    <a:pos x="115" y="23"/>
                  </a:cxn>
                  <a:cxn ang="0">
                    <a:pos x="84" y="17"/>
                  </a:cxn>
                  <a:cxn ang="0">
                    <a:pos x="55" y="13"/>
                  </a:cxn>
                  <a:cxn ang="0">
                    <a:pos x="27" y="6"/>
                  </a:cxn>
                  <a:cxn ang="0">
                    <a:pos x="0" y="0"/>
                  </a:cxn>
                  <a:cxn ang="0">
                    <a:pos x="2270" y="0"/>
                  </a:cxn>
                  <a:cxn ang="0">
                    <a:pos x="2264" y="11"/>
                  </a:cxn>
                  <a:cxn ang="0">
                    <a:pos x="2258" y="23"/>
                  </a:cxn>
                </a:cxnLst>
                <a:rect l="0" t="0" r="r" b="b"/>
                <a:pathLst>
                  <a:path w="2270" h="23">
                    <a:moveTo>
                      <a:pt x="2258" y="23"/>
                    </a:moveTo>
                    <a:lnTo>
                      <a:pt x="115" y="23"/>
                    </a:lnTo>
                    <a:lnTo>
                      <a:pt x="84" y="17"/>
                    </a:lnTo>
                    <a:lnTo>
                      <a:pt x="55" y="13"/>
                    </a:lnTo>
                    <a:lnTo>
                      <a:pt x="27" y="6"/>
                    </a:lnTo>
                    <a:lnTo>
                      <a:pt x="0" y="0"/>
                    </a:lnTo>
                    <a:lnTo>
                      <a:pt x="2270" y="0"/>
                    </a:lnTo>
                    <a:lnTo>
                      <a:pt x="2264" y="11"/>
                    </a:lnTo>
                    <a:lnTo>
                      <a:pt x="2258" y="23"/>
                    </a:lnTo>
                    <a:close/>
                  </a:path>
                </a:pathLst>
              </a:custGeom>
              <a:solidFill>
                <a:srgbClr val="F4B100"/>
              </a:solidFill>
              <a:ln w="9525">
                <a:noFill/>
                <a:round/>
                <a:headEnd/>
                <a:tailEnd/>
              </a:ln>
            </p:spPr>
            <p:txBody>
              <a:bodyPr/>
              <a:lstStyle/>
              <a:p>
                <a:endParaRPr lang="pt-BR"/>
              </a:p>
            </p:txBody>
          </p:sp>
          <p:sp>
            <p:nvSpPr>
              <p:cNvPr id="400958" name="Freeform 1598"/>
              <p:cNvSpPr>
                <a:spLocks/>
              </p:cNvSpPr>
              <p:nvPr/>
            </p:nvSpPr>
            <p:spPr bwMode="auto">
              <a:xfrm>
                <a:off x="1034" y="3400"/>
                <a:ext cx="2316" cy="23"/>
              </a:xfrm>
              <a:custGeom>
                <a:avLst/>
                <a:gdLst/>
                <a:ahLst/>
                <a:cxnLst>
                  <a:cxn ang="0">
                    <a:pos x="2304" y="23"/>
                  </a:cxn>
                  <a:cxn ang="0">
                    <a:pos x="90" y="23"/>
                  </a:cxn>
                  <a:cxn ang="0">
                    <a:pos x="67" y="18"/>
                  </a:cxn>
                  <a:cxn ang="0">
                    <a:pos x="44" y="12"/>
                  </a:cxn>
                  <a:cxn ang="0">
                    <a:pos x="21" y="6"/>
                  </a:cxn>
                  <a:cxn ang="0">
                    <a:pos x="0" y="0"/>
                  </a:cxn>
                  <a:cxn ang="0">
                    <a:pos x="2316" y="0"/>
                  </a:cxn>
                  <a:cxn ang="0">
                    <a:pos x="2310" y="12"/>
                  </a:cxn>
                  <a:cxn ang="0">
                    <a:pos x="2304" y="23"/>
                  </a:cxn>
                </a:cxnLst>
                <a:rect l="0" t="0" r="r" b="b"/>
                <a:pathLst>
                  <a:path w="2316" h="23">
                    <a:moveTo>
                      <a:pt x="2304" y="23"/>
                    </a:moveTo>
                    <a:lnTo>
                      <a:pt x="90" y="23"/>
                    </a:lnTo>
                    <a:lnTo>
                      <a:pt x="67" y="18"/>
                    </a:lnTo>
                    <a:lnTo>
                      <a:pt x="44" y="12"/>
                    </a:lnTo>
                    <a:lnTo>
                      <a:pt x="21" y="6"/>
                    </a:lnTo>
                    <a:lnTo>
                      <a:pt x="0" y="0"/>
                    </a:lnTo>
                    <a:lnTo>
                      <a:pt x="2316" y="0"/>
                    </a:lnTo>
                    <a:lnTo>
                      <a:pt x="2310" y="12"/>
                    </a:lnTo>
                    <a:lnTo>
                      <a:pt x="2304" y="23"/>
                    </a:lnTo>
                    <a:close/>
                  </a:path>
                </a:pathLst>
              </a:custGeom>
              <a:solidFill>
                <a:srgbClr val="F4B000"/>
              </a:solidFill>
              <a:ln w="9525">
                <a:noFill/>
                <a:round/>
                <a:headEnd/>
                <a:tailEnd/>
              </a:ln>
            </p:spPr>
            <p:txBody>
              <a:bodyPr/>
              <a:lstStyle/>
              <a:p>
                <a:endParaRPr lang="pt-BR"/>
              </a:p>
            </p:txBody>
          </p:sp>
          <p:sp>
            <p:nvSpPr>
              <p:cNvPr id="400959" name="Freeform 1599"/>
              <p:cNvSpPr>
                <a:spLocks/>
              </p:cNvSpPr>
              <p:nvPr/>
            </p:nvSpPr>
            <p:spPr bwMode="auto">
              <a:xfrm>
                <a:off x="1001" y="3389"/>
                <a:ext cx="2353" cy="23"/>
              </a:xfrm>
              <a:custGeom>
                <a:avLst/>
                <a:gdLst/>
                <a:ahLst/>
                <a:cxnLst>
                  <a:cxn ang="0">
                    <a:pos x="2343" y="23"/>
                  </a:cxn>
                  <a:cxn ang="0">
                    <a:pos x="73" y="23"/>
                  </a:cxn>
                  <a:cxn ang="0">
                    <a:pos x="54" y="17"/>
                  </a:cxn>
                  <a:cxn ang="0">
                    <a:pos x="34" y="11"/>
                  </a:cxn>
                  <a:cxn ang="0">
                    <a:pos x="17" y="6"/>
                  </a:cxn>
                  <a:cxn ang="0">
                    <a:pos x="0" y="0"/>
                  </a:cxn>
                  <a:cxn ang="0">
                    <a:pos x="2353" y="0"/>
                  </a:cxn>
                  <a:cxn ang="0">
                    <a:pos x="2349" y="11"/>
                  </a:cxn>
                  <a:cxn ang="0">
                    <a:pos x="2343" y="23"/>
                  </a:cxn>
                </a:cxnLst>
                <a:rect l="0" t="0" r="r" b="b"/>
                <a:pathLst>
                  <a:path w="2353" h="23">
                    <a:moveTo>
                      <a:pt x="2343" y="23"/>
                    </a:moveTo>
                    <a:lnTo>
                      <a:pt x="73" y="23"/>
                    </a:lnTo>
                    <a:lnTo>
                      <a:pt x="54" y="17"/>
                    </a:lnTo>
                    <a:lnTo>
                      <a:pt x="34" y="11"/>
                    </a:lnTo>
                    <a:lnTo>
                      <a:pt x="17" y="6"/>
                    </a:lnTo>
                    <a:lnTo>
                      <a:pt x="0" y="0"/>
                    </a:lnTo>
                    <a:lnTo>
                      <a:pt x="2353" y="0"/>
                    </a:lnTo>
                    <a:lnTo>
                      <a:pt x="2349" y="11"/>
                    </a:lnTo>
                    <a:lnTo>
                      <a:pt x="2343" y="23"/>
                    </a:lnTo>
                    <a:close/>
                  </a:path>
                </a:pathLst>
              </a:custGeom>
              <a:solidFill>
                <a:srgbClr val="F3AF00"/>
              </a:solidFill>
              <a:ln w="9525">
                <a:noFill/>
                <a:round/>
                <a:headEnd/>
                <a:tailEnd/>
              </a:ln>
            </p:spPr>
            <p:txBody>
              <a:bodyPr/>
              <a:lstStyle/>
              <a:p>
                <a:endParaRPr lang="pt-BR"/>
              </a:p>
            </p:txBody>
          </p:sp>
          <p:sp>
            <p:nvSpPr>
              <p:cNvPr id="400960" name="Freeform 1600"/>
              <p:cNvSpPr>
                <a:spLocks/>
              </p:cNvSpPr>
              <p:nvPr/>
            </p:nvSpPr>
            <p:spPr bwMode="auto">
              <a:xfrm>
                <a:off x="974" y="3377"/>
                <a:ext cx="2385" cy="23"/>
              </a:xfrm>
              <a:custGeom>
                <a:avLst/>
                <a:gdLst/>
                <a:ahLst/>
                <a:cxnLst>
                  <a:cxn ang="0">
                    <a:pos x="2376" y="23"/>
                  </a:cxn>
                  <a:cxn ang="0">
                    <a:pos x="60" y="23"/>
                  </a:cxn>
                  <a:cxn ang="0">
                    <a:pos x="44" y="18"/>
                  </a:cxn>
                  <a:cxn ang="0">
                    <a:pos x="29" y="12"/>
                  </a:cxn>
                  <a:cxn ang="0">
                    <a:pos x="15" y="6"/>
                  </a:cxn>
                  <a:cxn ang="0">
                    <a:pos x="0" y="0"/>
                  </a:cxn>
                  <a:cxn ang="0">
                    <a:pos x="2385" y="0"/>
                  </a:cxn>
                  <a:cxn ang="0">
                    <a:pos x="2380" y="12"/>
                  </a:cxn>
                  <a:cxn ang="0">
                    <a:pos x="2376" y="23"/>
                  </a:cxn>
                </a:cxnLst>
                <a:rect l="0" t="0" r="r" b="b"/>
                <a:pathLst>
                  <a:path w="2385" h="23">
                    <a:moveTo>
                      <a:pt x="2376" y="23"/>
                    </a:moveTo>
                    <a:lnTo>
                      <a:pt x="60" y="23"/>
                    </a:lnTo>
                    <a:lnTo>
                      <a:pt x="44" y="18"/>
                    </a:lnTo>
                    <a:lnTo>
                      <a:pt x="29" y="12"/>
                    </a:lnTo>
                    <a:lnTo>
                      <a:pt x="15" y="6"/>
                    </a:lnTo>
                    <a:lnTo>
                      <a:pt x="0" y="0"/>
                    </a:lnTo>
                    <a:lnTo>
                      <a:pt x="2385" y="0"/>
                    </a:lnTo>
                    <a:lnTo>
                      <a:pt x="2380" y="12"/>
                    </a:lnTo>
                    <a:lnTo>
                      <a:pt x="2376" y="23"/>
                    </a:lnTo>
                    <a:close/>
                  </a:path>
                </a:pathLst>
              </a:custGeom>
              <a:solidFill>
                <a:srgbClr val="F3AE00"/>
              </a:solidFill>
              <a:ln w="9525">
                <a:noFill/>
                <a:round/>
                <a:headEnd/>
                <a:tailEnd/>
              </a:ln>
            </p:spPr>
            <p:txBody>
              <a:bodyPr/>
              <a:lstStyle/>
              <a:p>
                <a:endParaRPr lang="pt-BR"/>
              </a:p>
            </p:txBody>
          </p:sp>
          <p:sp>
            <p:nvSpPr>
              <p:cNvPr id="400961" name="Freeform 1601"/>
              <p:cNvSpPr>
                <a:spLocks/>
              </p:cNvSpPr>
              <p:nvPr/>
            </p:nvSpPr>
            <p:spPr bwMode="auto">
              <a:xfrm>
                <a:off x="955" y="3366"/>
                <a:ext cx="2408" cy="23"/>
              </a:xfrm>
              <a:custGeom>
                <a:avLst/>
                <a:gdLst/>
                <a:ahLst/>
                <a:cxnLst>
                  <a:cxn ang="0">
                    <a:pos x="2399" y="23"/>
                  </a:cxn>
                  <a:cxn ang="0">
                    <a:pos x="46" y="23"/>
                  </a:cxn>
                  <a:cxn ang="0">
                    <a:pos x="21" y="11"/>
                  </a:cxn>
                  <a:cxn ang="0">
                    <a:pos x="0" y="0"/>
                  </a:cxn>
                  <a:cxn ang="0">
                    <a:pos x="2408" y="0"/>
                  </a:cxn>
                  <a:cxn ang="0">
                    <a:pos x="2404" y="11"/>
                  </a:cxn>
                  <a:cxn ang="0">
                    <a:pos x="2399" y="23"/>
                  </a:cxn>
                </a:cxnLst>
                <a:rect l="0" t="0" r="r" b="b"/>
                <a:pathLst>
                  <a:path w="2408" h="23">
                    <a:moveTo>
                      <a:pt x="2399" y="23"/>
                    </a:moveTo>
                    <a:lnTo>
                      <a:pt x="46" y="23"/>
                    </a:lnTo>
                    <a:lnTo>
                      <a:pt x="21" y="11"/>
                    </a:lnTo>
                    <a:lnTo>
                      <a:pt x="0" y="0"/>
                    </a:lnTo>
                    <a:lnTo>
                      <a:pt x="2408" y="0"/>
                    </a:lnTo>
                    <a:lnTo>
                      <a:pt x="2404" y="11"/>
                    </a:lnTo>
                    <a:lnTo>
                      <a:pt x="2399" y="23"/>
                    </a:lnTo>
                    <a:close/>
                  </a:path>
                </a:pathLst>
              </a:custGeom>
              <a:solidFill>
                <a:srgbClr val="F3AE00"/>
              </a:solidFill>
              <a:ln w="9525">
                <a:noFill/>
                <a:round/>
                <a:headEnd/>
                <a:tailEnd/>
              </a:ln>
            </p:spPr>
            <p:txBody>
              <a:bodyPr/>
              <a:lstStyle/>
              <a:p>
                <a:endParaRPr lang="pt-BR"/>
              </a:p>
            </p:txBody>
          </p:sp>
          <p:sp>
            <p:nvSpPr>
              <p:cNvPr id="400962" name="Freeform 1602"/>
              <p:cNvSpPr>
                <a:spLocks/>
              </p:cNvSpPr>
              <p:nvPr/>
            </p:nvSpPr>
            <p:spPr bwMode="auto">
              <a:xfrm>
                <a:off x="938" y="3352"/>
                <a:ext cx="2431" cy="25"/>
              </a:xfrm>
              <a:custGeom>
                <a:avLst/>
                <a:gdLst/>
                <a:ahLst/>
                <a:cxnLst>
                  <a:cxn ang="0">
                    <a:pos x="2421" y="25"/>
                  </a:cxn>
                  <a:cxn ang="0">
                    <a:pos x="36" y="25"/>
                  </a:cxn>
                  <a:cxn ang="0">
                    <a:pos x="17" y="14"/>
                  </a:cxn>
                  <a:cxn ang="0">
                    <a:pos x="0" y="0"/>
                  </a:cxn>
                  <a:cxn ang="0">
                    <a:pos x="2431" y="0"/>
                  </a:cxn>
                  <a:cxn ang="0">
                    <a:pos x="2425" y="14"/>
                  </a:cxn>
                  <a:cxn ang="0">
                    <a:pos x="2421" y="25"/>
                  </a:cxn>
                </a:cxnLst>
                <a:rect l="0" t="0" r="r" b="b"/>
                <a:pathLst>
                  <a:path w="2431" h="25">
                    <a:moveTo>
                      <a:pt x="2421" y="25"/>
                    </a:moveTo>
                    <a:lnTo>
                      <a:pt x="36" y="25"/>
                    </a:lnTo>
                    <a:lnTo>
                      <a:pt x="17" y="14"/>
                    </a:lnTo>
                    <a:lnTo>
                      <a:pt x="0" y="0"/>
                    </a:lnTo>
                    <a:lnTo>
                      <a:pt x="2431" y="0"/>
                    </a:lnTo>
                    <a:lnTo>
                      <a:pt x="2425" y="14"/>
                    </a:lnTo>
                    <a:lnTo>
                      <a:pt x="2421" y="25"/>
                    </a:lnTo>
                    <a:close/>
                  </a:path>
                </a:pathLst>
              </a:custGeom>
              <a:solidFill>
                <a:srgbClr val="F3AD00"/>
              </a:solidFill>
              <a:ln w="9525">
                <a:noFill/>
                <a:round/>
                <a:headEnd/>
                <a:tailEnd/>
              </a:ln>
            </p:spPr>
            <p:txBody>
              <a:bodyPr/>
              <a:lstStyle/>
              <a:p>
                <a:endParaRPr lang="pt-BR"/>
              </a:p>
            </p:txBody>
          </p:sp>
          <p:sp>
            <p:nvSpPr>
              <p:cNvPr id="400963" name="Freeform 1603"/>
              <p:cNvSpPr>
                <a:spLocks/>
              </p:cNvSpPr>
              <p:nvPr/>
            </p:nvSpPr>
            <p:spPr bwMode="auto">
              <a:xfrm>
                <a:off x="922" y="3341"/>
                <a:ext cx="2451" cy="25"/>
              </a:xfrm>
              <a:custGeom>
                <a:avLst/>
                <a:gdLst/>
                <a:ahLst/>
                <a:cxnLst>
                  <a:cxn ang="0">
                    <a:pos x="2441" y="25"/>
                  </a:cxn>
                  <a:cxn ang="0">
                    <a:pos x="33" y="25"/>
                  </a:cxn>
                  <a:cxn ang="0">
                    <a:pos x="16" y="13"/>
                  </a:cxn>
                  <a:cxn ang="0">
                    <a:pos x="0" y="0"/>
                  </a:cxn>
                  <a:cxn ang="0">
                    <a:pos x="2451" y="0"/>
                  </a:cxn>
                  <a:cxn ang="0">
                    <a:pos x="2447" y="11"/>
                  </a:cxn>
                  <a:cxn ang="0">
                    <a:pos x="2441" y="25"/>
                  </a:cxn>
                </a:cxnLst>
                <a:rect l="0" t="0" r="r" b="b"/>
                <a:pathLst>
                  <a:path w="2451" h="25">
                    <a:moveTo>
                      <a:pt x="2441" y="25"/>
                    </a:moveTo>
                    <a:lnTo>
                      <a:pt x="33" y="25"/>
                    </a:lnTo>
                    <a:lnTo>
                      <a:pt x="16" y="13"/>
                    </a:lnTo>
                    <a:lnTo>
                      <a:pt x="0" y="0"/>
                    </a:lnTo>
                    <a:lnTo>
                      <a:pt x="2451" y="0"/>
                    </a:lnTo>
                    <a:lnTo>
                      <a:pt x="2447" y="11"/>
                    </a:lnTo>
                    <a:lnTo>
                      <a:pt x="2441" y="25"/>
                    </a:lnTo>
                    <a:close/>
                  </a:path>
                </a:pathLst>
              </a:custGeom>
              <a:solidFill>
                <a:srgbClr val="F2AC00"/>
              </a:solidFill>
              <a:ln w="9525">
                <a:noFill/>
                <a:round/>
                <a:headEnd/>
                <a:tailEnd/>
              </a:ln>
            </p:spPr>
            <p:txBody>
              <a:bodyPr/>
              <a:lstStyle/>
              <a:p>
                <a:endParaRPr lang="pt-BR"/>
              </a:p>
            </p:txBody>
          </p:sp>
          <p:sp>
            <p:nvSpPr>
              <p:cNvPr id="400964" name="Freeform 1604"/>
              <p:cNvSpPr>
                <a:spLocks/>
              </p:cNvSpPr>
              <p:nvPr/>
            </p:nvSpPr>
            <p:spPr bwMode="auto">
              <a:xfrm>
                <a:off x="911" y="3329"/>
                <a:ext cx="2466" cy="23"/>
              </a:xfrm>
              <a:custGeom>
                <a:avLst/>
                <a:gdLst/>
                <a:ahLst/>
                <a:cxnLst>
                  <a:cxn ang="0">
                    <a:pos x="2458" y="23"/>
                  </a:cxn>
                  <a:cxn ang="0">
                    <a:pos x="27" y="23"/>
                  </a:cxn>
                  <a:cxn ang="0">
                    <a:pos x="13" y="14"/>
                  </a:cxn>
                  <a:cxn ang="0">
                    <a:pos x="0" y="0"/>
                  </a:cxn>
                  <a:cxn ang="0">
                    <a:pos x="2466" y="0"/>
                  </a:cxn>
                  <a:cxn ang="0">
                    <a:pos x="2462" y="12"/>
                  </a:cxn>
                  <a:cxn ang="0">
                    <a:pos x="2458" y="23"/>
                  </a:cxn>
                </a:cxnLst>
                <a:rect l="0" t="0" r="r" b="b"/>
                <a:pathLst>
                  <a:path w="2466" h="23">
                    <a:moveTo>
                      <a:pt x="2458" y="23"/>
                    </a:moveTo>
                    <a:lnTo>
                      <a:pt x="27" y="23"/>
                    </a:lnTo>
                    <a:lnTo>
                      <a:pt x="13" y="14"/>
                    </a:lnTo>
                    <a:lnTo>
                      <a:pt x="0" y="0"/>
                    </a:lnTo>
                    <a:lnTo>
                      <a:pt x="2466" y="0"/>
                    </a:lnTo>
                    <a:lnTo>
                      <a:pt x="2462" y="12"/>
                    </a:lnTo>
                    <a:lnTo>
                      <a:pt x="2458" y="23"/>
                    </a:lnTo>
                    <a:close/>
                  </a:path>
                </a:pathLst>
              </a:custGeom>
              <a:solidFill>
                <a:srgbClr val="F2AB00"/>
              </a:solidFill>
              <a:ln w="9525">
                <a:noFill/>
                <a:round/>
                <a:headEnd/>
                <a:tailEnd/>
              </a:ln>
            </p:spPr>
            <p:txBody>
              <a:bodyPr/>
              <a:lstStyle/>
              <a:p>
                <a:endParaRPr lang="pt-BR"/>
              </a:p>
            </p:txBody>
          </p:sp>
          <p:sp>
            <p:nvSpPr>
              <p:cNvPr id="400965" name="Freeform 1605"/>
              <p:cNvSpPr>
                <a:spLocks/>
              </p:cNvSpPr>
              <p:nvPr/>
            </p:nvSpPr>
            <p:spPr bwMode="auto">
              <a:xfrm>
                <a:off x="903" y="3318"/>
                <a:ext cx="2477" cy="23"/>
              </a:xfrm>
              <a:custGeom>
                <a:avLst/>
                <a:gdLst/>
                <a:ahLst/>
                <a:cxnLst>
                  <a:cxn ang="0">
                    <a:pos x="2470" y="23"/>
                  </a:cxn>
                  <a:cxn ang="0">
                    <a:pos x="19" y="23"/>
                  </a:cxn>
                  <a:cxn ang="0">
                    <a:pos x="10" y="11"/>
                  </a:cxn>
                  <a:cxn ang="0">
                    <a:pos x="0" y="0"/>
                  </a:cxn>
                  <a:cxn ang="0">
                    <a:pos x="2477" y="0"/>
                  </a:cxn>
                  <a:cxn ang="0">
                    <a:pos x="2474" y="11"/>
                  </a:cxn>
                  <a:cxn ang="0">
                    <a:pos x="2470" y="23"/>
                  </a:cxn>
                </a:cxnLst>
                <a:rect l="0" t="0" r="r" b="b"/>
                <a:pathLst>
                  <a:path w="2477" h="23">
                    <a:moveTo>
                      <a:pt x="2470" y="23"/>
                    </a:moveTo>
                    <a:lnTo>
                      <a:pt x="19" y="23"/>
                    </a:lnTo>
                    <a:lnTo>
                      <a:pt x="10" y="11"/>
                    </a:lnTo>
                    <a:lnTo>
                      <a:pt x="0" y="0"/>
                    </a:lnTo>
                    <a:lnTo>
                      <a:pt x="2477" y="0"/>
                    </a:lnTo>
                    <a:lnTo>
                      <a:pt x="2474" y="11"/>
                    </a:lnTo>
                    <a:lnTo>
                      <a:pt x="2470" y="23"/>
                    </a:lnTo>
                    <a:close/>
                  </a:path>
                </a:pathLst>
              </a:custGeom>
              <a:solidFill>
                <a:srgbClr val="F2AA00"/>
              </a:solidFill>
              <a:ln w="9525">
                <a:noFill/>
                <a:round/>
                <a:headEnd/>
                <a:tailEnd/>
              </a:ln>
            </p:spPr>
            <p:txBody>
              <a:bodyPr/>
              <a:lstStyle/>
              <a:p>
                <a:endParaRPr lang="pt-BR"/>
              </a:p>
            </p:txBody>
          </p:sp>
          <p:sp>
            <p:nvSpPr>
              <p:cNvPr id="400966" name="Freeform 1606"/>
              <p:cNvSpPr>
                <a:spLocks/>
              </p:cNvSpPr>
              <p:nvPr/>
            </p:nvSpPr>
            <p:spPr bwMode="auto">
              <a:xfrm>
                <a:off x="895" y="3306"/>
                <a:ext cx="2489" cy="23"/>
              </a:xfrm>
              <a:custGeom>
                <a:avLst/>
                <a:gdLst/>
                <a:ahLst/>
                <a:cxnLst>
                  <a:cxn ang="0">
                    <a:pos x="2482" y="23"/>
                  </a:cxn>
                  <a:cxn ang="0">
                    <a:pos x="16" y="23"/>
                  </a:cxn>
                  <a:cxn ang="0">
                    <a:pos x="8" y="12"/>
                  </a:cxn>
                  <a:cxn ang="0">
                    <a:pos x="0" y="0"/>
                  </a:cxn>
                  <a:cxn ang="0">
                    <a:pos x="2489" y="0"/>
                  </a:cxn>
                  <a:cxn ang="0">
                    <a:pos x="2485" y="12"/>
                  </a:cxn>
                  <a:cxn ang="0">
                    <a:pos x="2482" y="23"/>
                  </a:cxn>
                </a:cxnLst>
                <a:rect l="0" t="0" r="r" b="b"/>
                <a:pathLst>
                  <a:path w="2489" h="23">
                    <a:moveTo>
                      <a:pt x="2482" y="23"/>
                    </a:moveTo>
                    <a:lnTo>
                      <a:pt x="16" y="23"/>
                    </a:lnTo>
                    <a:lnTo>
                      <a:pt x="8" y="12"/>
                    </a:lnTo>
                    <a:lnTo>
                      <a:pt x="0" y="0"/>
                    </a:lnTo>
                    <a:lnTo>
                      <a:pt x="2489" y="0"/>
                    </a:lnTo>
                    <a:lnTo>
                      <a:pt x="2485" y="12"/>
                    </a:lnTo>
                    <a:lnTo>
                      <a:pt x="2482" y="23"/>
                    </a:lnTo>
                    <a:close/>
                  </a:path>
                </a:pathLst>
              </a:custGeom>
              <a:solidFill>
                <a:srgbClr val="F2AA00"/>
              </a:solidFill>
              <a:ln w="9525">
                <a:noFill/>
                <a:round/>
                <a:headEnd/>
                <a:tailEnd/>
              </a:ln>
            </p:spPr>
            <p:txBody>
              <a:bodyPr/>
              <a:lstStyle/>
              <a:p>
                <a:endParaRPr lang="pt-BR"/>
              </a:p>
            </p:txBody>
          </p:sp>
          <p:sp>
            <p:nvSpPr>
              <p:cNvPr id="400967" name="Freeform 1607"/>
              <p:cNvSpPr>
                <a:spLocks/>
              </p:cNvSpPr>
              <p:nvPr/>
            </p:nvSpPr>
            <p:spPr bwMode="auto">
              <a:xfrm>
                <a:off x="890" y="3295"/>
                <a:ext cx="2498" cy="23"/>
              </a:xfrm>
              <a:custGeom>
                <a:avLst/>
                <a:gdLst/>
                <a:ahLst/>
                <a:cxnLst>
                  <a:cxn ang="0">
                    <a:pos x="2490" y="23"/>
                  </a:cxn>
                  <a:cxn ang="0">
                    <a:pos x="13" y="23"/>
                  </a:cxn>
                  <a:cxn ang="0">
                    <a:pos x="5" y="11"/>
                  </a:cxn>
                  <a:cxn ang="0">
                    <a:pos x="0" y="0"/>
                  </a:cxn>
                  <a:cxn ang="0">
                    <a:pos x="2498" y="0"/>
                  </a:cxn>
                  <a:cxn ang="0">
                    <a:pos x="2494" y="11"/>
                  </a:cxn>
                  <a:cxn ang="0">
                    <a:pos x="2490" y="23"/>
                  </a:cxn>
                </a:cxnLst>
                <a:rect l="0" t="0" r="r" b="b"/>
                <a:pathLst>
                  <a:path w="2498" h="23">
                    <a:moveTo>
                      <a:pt x="2490" y="23"/>
                    </a:moveTo>
                    <a:lnTo>
                      <a:pt x="13" y="23"/>
                    </a:lnTo>
                    <a:lnTo>
                      <a:pt x="5" y="11"/>
                    </a:lnTo>
                    <a:lnTo>
                      <a:pt x="0" y="0"/>
                    </a:lnTo>
                    <a:lnTo>
                      <a:pt x="2498" y="0"/>
                    </a:lnTo>
                    <a:lnTo>
                      <a:pt x="2494" y="11"/>
                    </a:lnTo>
                    <a:lnTo>
                      <a:pt x="2490" y="23"/>
                    </a:lnTo>
                    <a:close/>
                  </a:path>
                </a:pathLst>
              </a:custGeom>
              <a:solidFill>
                <a:srgbClr val="F2A800"/>
              </a:solidFill>
              <a:ln w="9525">
                <a:noFill/>
                <a:round/>
                <a:headEnd/>
                <a:tailEnd/>
              </a:ln>
            </p:spPr>
            <p:txBody>
              <a:bodyPr/>
              <a:lstStyle/>
              <a:p>
                <a:endParaRPr lang="pt-BR"/>
              </a:p>
            </p:txBody>
          </p:sp>
          <p:sp>
            <p:nvSpPr>
              <p:cNvPr id="400968" name="Freeform 1608"/>
              <p:cNvSpPr>
                <a:spLocks/>
              </p:cNvSpPr>
              <p:nvPr/>
            </p:nvSpPr>
            <p:spPr bwMode="auto">
              <a:xfrm>
                <a:off x="886" y="3283"/>
                <a:ext cx="2506" cy="23"/>
              </a:xfrm>
              <a:custGeom>
                <a:avLst/>
                <a:gdLst/>
                <a:ahLst/>
                <a:cxnLst>
                  <a:cxn ang="0">
                    <a:pos x="2498" y="23"/>
                  </a:cxn>
                  <a:cxn ang="0">
                    <a:pos x="9" y="23"/>
                  </a:cxn>
                  <a:cxn ang="0">
                    <a:pos x="4" y="12"/>
                  </a:cxn>
                  <a:cxn ang="0">
                    <a:pos x="0" y="0"/>
                  </a:cxn>
                  <a:cxn ang="0">
                    <a:pos x="2506" y="0"/>
                  </a:cxn>
                  <a:cxn ang="0">
                    <a:pos x="2502" y="12"/>
                  </a:cxn>
                  <a:cxn ang="0">
                    <a:pos x="2498" y="23"/>
                  </a:cxn>
                </a:cxnLst>
                <a:rect l="0" t="0" r="r" b="b"/>
                <a:pathLst>
                  <a:path w="2506" h="23">
                    <a:moveTo>
                      <a:pt x="2498" y="23"/>
                    </a:moveTo>
                    <a:lnTo>
                      <a:pt x="9" y="23"/>
                    </a:lnTo>
                    <a:lnTo>
                      <a:pt x="4" y="12"/>
                    </a:lnTo>
                    <a:lnTo>
                      <a:pt x="0" y="0"/>
                    </a:lnTo>
                    <a:lnTo>
                      <a:pt x="2506" y="0"/>
                    </a:lnTo>
                    <a:lnTo>
                      <a:pt x="2502" y="12"/>
                    </a:lnTo>
                    <a:lnTo>
                      <a:pt x="2498" y="23"/>
                    </a:lnTo>
                    <a:close/>
                  </a:path>
                </a:pathLst>
              </a:custGeom>
              <a:solidFill>
                <a:srgbClr val="F1A700"/>
              </a:solidFill>
              <a:ln w="9525">
                <a:noFill/>
                <a:round/>
                <a:headEnd/>
                <a:tailEnd/>
              </a:ln>
            </p:spPr>
            <p:txBody>
              <a:bodyPr/>
              <a:lstStyle/>
              <a:p>
                <a:endParaRPr lang="pt-BR"/>
              </a:p>
            </p:txBody>
          </p:sp>
          <p:sp>
            <p:nvSpPr>
              <p:cNvPr id="400969" name="Freeform 1609"/>
              <p:cNvSpPr>
                <a:spLocks/>
              </p:cNvSpPr>
              <p:nvPr/>
            </p:nvSpPr>
            <p:spPr bwMode="auto">
              <a:xfrm>
                <a:off x="882" y="3272"/>
                <a:ext cx="2514" cy="23"/>
              </a:xfrm>
              <a:custGeom>
                <a:avLst/>
                <a:gdLst/>
                <a:ahLst/>
                <a:cxnLst>
                  <a:cxn ang="0">
                    <a:pos x="2506" y="23"/>
                  </a:cxn>
                  <a:cxn ang="0">
                    <a:pos x="8" y="23"/>
                  </a:cxn>
                  <a:cxn ang="0">
                    <a:pos x="4" y="11"/>
                  </a:cxn>
                  <a:cxn ang="0">
                    <a:pos x="0" y="0"/>
                  </a:cxn>
                  <a:cxn ang="0">
                    <a:pos x="2514" y="0"/>
                  </a:cxn>
                  <a:cxn ang="0">
                    <a:pos x="2510" y="11"/>
                  </a:cxn>
                  <a:cxn ang="0">
                    <a:pos x="2506" y="23"/>
                  </a:cxn>
                </a:cxnLst>
                <a:rect l="0" t="0" r="r" b="b"/>
                <a:pathLst>
                  <a:path w="2514" h="23">
                    <a:moveTo>
                      <a:pt x="2506" y="23"/>
                    </a:moveTo>
                    <a:lnTo>
                      <a:pt x="8" y="23"/>
                    </a:lnTo>
                    <a:lnTo>
                      <a:pt x="4" y="11"/>
                    </a:lnTo>
                    <a:lnTo>
                      <a:pt x="0" y="0"/>
                    </a:lnTo>
                    <a:lnTo>
                      <a:pt x="2514" y="0"/>
                    </a:lnTo>
                    <a:lnTo>
                      <a:pt x="2510" y="11"/>
                    </a:lnTo>
                    <a:lnTo>
                      <a:pt x="2506" y="23"/>
                    </a:lnTo>
                    <a:close/>
                  </a:path>
                </a:pathLst>
              </a:custGeom>
              <a:solidFill>
                <a:srgbClr val="F1A700"/>
              </a:solidFill>
              <a:ln w="9525">
                <a:noFill/>
                <a:round/>
                <a:headEnd/>
                <a:tailEnd/>
              </a:ln>
            </p:spPr>
            <p:txBody>
              <a:bodyPr/>
              <a:lstStyle/>
              <a:p>
                <a:endParaRPr lang="pt-BR"/>
              </a:p>
            </p:txBody>
          </p:sp>
          <p:sp>
            <p:nvSpPr>
              <p:cNvPr id="400970" name="Freeform 1610"/>
              <p:cNvSpPr>
                <a:spLocks/>
              </p:cNvSpPr>
              <p:nvPr/>
            </p:nvSpPr>
            <p:spPr bwMode="auto">
              <a:xfrm>
                <a:off x="880" y="3260"/>
                <a:ext cx="2520" cy="23"/>
              </a:xfrm>
              <a:custGeom>
                <a:avLst/>
                <a:gdLst/>
                <a:ahLst/>
                <a:cxnLst>
                  <a:cxn ang="0">
                    <a:pos x="2512" y="23"/>
                  </a:cxn>
                  <a:cxn ang="0">
                    <a:pos x="6" y="23"/>
                  </a:cxn>
                  <a:cxn ang="0">
                    <a:pos x="2" y="16"/>
                  </a:cxn>
                  <a:cxn ang="0">
                    <a:pos x="0" y="8"/>
                  </a:cxn>
                  <a:cxn ang="0">
                    <a:pos x="6" y="4"/>
                  </a:cxn>
                  <a:cxn ang="0">
                    <a:pos x="10" y="0"/>
                  </a:cxn>
                  <a:cxn ang="0">
                    <a:pos x="2520" y="0"/>
                  </a:cxn>
                  <a:cxn ang="0">
                    <a:pos x="2516" y="12"/>
                  </a:cxn>
                  <a:cxn ang="0">
                    <a:pos x="2512" y="23"/>
                  </a:cxn>
                </a:cxnLst>
                <a:rect l="0" t="0" r="r" b="b"/>
                <a:pathLst>
                  <a:path w="2520" h="23">
                    <a:moveTo>
                      <a:pt x="2512" y="23"/>
                    </a:moveTo>
                    <a:lnTo>
                      <a:pt x="6" y="23"/>
                    </a:lnTo>
                    <a:lnTo>
                      <a:pt x="2" y="16"/>
                    </a:lnTo>
                    <a:lnTo>
                      <a:pt x="0" y="8"/>
                    </a:lnTo>
                    <a:lnTo>
                      <a:pt x="6" y="4"/>
                    </a:lnTo>
                    <a:lnTo>
                      <a:pt x="10" y="0"/>
                    </a:lnTo>
                    <a:lnTo>
                      <a:pt x="2520" y="0"/>
                    </a:lnTo>
                    <a:lnTo>
                      <a:pt x="2516" y="12"/>
                    </a:lnTo>
                    <a:lnTo>
                      <a:pt x="2512" y="23"/>
                    </a:lnTo>
                    <a:close/>
                  </a:path>
                </a:pathLst>
              </a:custGeom>
              <a:solidFill>
                <a:srgbClr val="F1A600"/>
              </a:solidFill>
              <a:ln w="9525">
                <a:noFill/>
                <a:round/>
                <a:headEnd/>
                <a:tailEnd/>
              </a:ln>
            </p:spPr>
            <p:txBody>
              <a:bodyPr/>
              <a:lstStyle/>
              <a:p>
                <a:endParaRPr lang="pt-BR"/>
              </a:p>
            </p:txBody>
          </p:sp>
          <p:sp>
            <p:nvSpPr>
              <p:cNvPr id="400971" name="Freeform 1611"/>
              <p:cNvSpPr>
                <a:spLocks/>
              </p:cNvSpPr>
              <p:nvPr/>
            </p:nvSpPr>
            <p:spPr bwMode="auto">
              <a:xfrm>
                <a:off x="880" y="3249"/>
                <a:ext cx="2523" cy="23"/>
              </a:xfrm>
              <a:custGeom>
                <a:avLst/>
                <a:gdLst/>
                <a:ahLst/>
                <a:cxnLst>
                  <a:cxn ang="0">
                    <a:pos x="2516" y="23"/>
                  </a:cxn>
                  <a:cxn ang="0">
                    <a:pos x="2" y="23"/>
                  </a:cxn>
                  <a:cxn ang="0">
                    <a:pos x="2" y="21"/>
                  </a:cxn>
                  <a:cxn ang="0">
                    <a:pos x="0" y="19"/>
                  </a:cxn>
                  <a:cxn ang="0">
                    <a:pos x="12" y="9"/>
                  </a:cxn>
                  <a:cxn ang="0">
                    <a:pos x="23" y="0"/>
                  </a:cxn>
                  <a:cxn ang="0">
                    <a:pos x="2523" y="0"/>
                  </a:cxn>
                  <a:cxn ang="0">
                    <a:pos x="2520" y="11"/>
                  </a:cxn>
                  <a:cxn ang="0">
                    <a:pos x="2516" y="23"/>
                  </a:cxn>
                </a:cxnLst>
                <a:rect l="0" t="0" r="r" b="b"/>
                <a:pathLst>
                  <a:path w="2523" h="23">
                    <a:moveTo>
                      <a:pt x="2516" y="23"/>
                    </a:moveTo>
                    <a:lnTo>
                      <a:pt x="2" y="23"/>
                    </a:lnTo>
                    <a:lnTo>
                      <a:pt x="2" y="21"/>
                    </a:lnTo>
                    <a:lnTo>
                      <a:pt x="0" y="19"/>
                    </a:lnTo>
                    <a:lnTo>
                      <a:pt x="12" y="9"/>
                    </a:lnTo>
                    <a:lnTo>
                      <a:pt x="23" y="0"/>
                    </a:lnTo>
                    <a:lnTo>
                      <a:pt x="2523" y="0"/>
                    </a:lnTo>
                    <a:lnTo>
                      <a:pt x="2520" y="11"/>
                    </a:lnTo>
                    <a:lnTo>
                      <a:pt x="2516" y="23"/>
                    </a:lnTo>
                    <a:close/>
                  </a:path>
                </a:pathLst>
              </a:custGeom>
              <a:solidFill>
                <a:srgbClr val="F1A400"/>
              </a:solidFill>
              <a:ln w="9525">
                <a:noFill/>
                <a:round/>
                <a:headEnd/>
                <a:tailEnd/>
              </a:ln>
            </p:spPr>
            <p:txBody>
              <a:bodyPr/>
              <a:lstStyle/>
              <a:p>
                <a:endParaRPr lang="pt-BR"/>
              </a:p>
            </p:txBody>
          </p:sp>
          <p:sp>
            <p:nvSpPr>
              <p:cNvPr id="400972" name="Freeform 1612"/>
              <p:cNvSpPr>
                <a:spLocks/>
              </p:cNvSpPr>
              <p:nvPr/>
            </p:nvSpPr>
            <p:spPr bwMode="auto">
              <a:xfrm>
                <a:off x="890" y="3235"/>
                <a:ext cx="2517" cy="25"/>
              </a:xfrm>
              <a:custGeom>
                <a:avLst/>
                <a:gdLst/>
                <a:ahLst/>
                <a:cxnLst>
                  <a:cxn ang="0">
                    <a:pos x="2510" y="25"/>
                  </a:cxn>
                  <a:cxn ang="0">
                    <a:pos x="0" y="25"/>
                  </a:cxn>
                  <a:cxn ang="0">
                    <a:pos x="13" y="12"/>
                  </a:cxn>
                  <a:cxn ang="0">
                    <a:pos x="25" y="0"/>
                  </a:cxn>
                  <a:cxn ang="0">
                    <a:pos x="2517" y="0"/>
                  </a:cxn>
                  <a:cxn ang="0">
                    <a:pos x="2513" y="14"/>
                  </a:cxn>
                  <a:cxn ang="0">
                    <a:pos x="2510" y="25"/>
                  </a:cxn>
                </a:cxnLst>
                <a:rect l="0" t="0" r="r" b="b"/>
                <a:pathLst>
                  <a:path w="2517" h="25">
                    <a:moveTo>
                      <a:pt x="2510" y="25"/>
                    </a:moveTo>
                    <a:lnTo>
                      <a:pt x="0" y="25"/>
                    </a:lnTo>
                    <a:lnTo>
                      <a:pt x="13" y="12"/>
                    </a:lnTo>
                    <a:lnTo>
                      <a:pt x="25" y="0"/>
                    </a:lnTo>
                    <a:lnTo>
                      <a:pt x="2517" y="0"/>
                    </a:lnTo>
                    <a:lnTo>
                      <a:pt x="2513" y="14"/>
                    </a:lnTo>
                    <a:lnTo>
                      <a:pt x="2510" y="25"/>
                    </a:lnTo>
                    <a:close/>
                  </a:path>
                </a:pathLst>
              </a:custGeom>
              <a:solidFill>
                <a:srgbClr val="F0A400"/>
              </a:solidFill>
              <a:ln w="9525">
                <a:noFill/>
                <a:round/>
                <a:headEnd/>
                <a:tailEnd/>
              </a:ln>
            </p:spPr>
            <p:txBody>
              <a:bodyPr/>
              <a:lstStyle/>
              <a:p>
                <a:endParaRPr lang="pt-BR"/>
              </a:p>
            </p:txBody>
          </p:sp>
          <p:sp>
            <p:nvSpPr>
              <p:cNvPr id="400973" name="Freeform 1613"/>
              <p:cNvSpPr>
                <a:spLocks/>
              </p:cNvSpPr>
              <p:nvPr/>
            </p:nvSpPr>
            <p:spPr bwMode="auto">
              <a:xfrm>
                <a:off x="903" y="3224"/>
                <a:ext cx="2506" cy="25"/>
              </a:xfrm>
              <a:custGeom>
                <a:avLst/>
                <a:gdLst/>
                <a:ahLst/>
                <a:cxnLst>
                  <a:cxn ang="0">
                    <a:pos x="2500" y="25"/>
                  </a:cxn>
                  <a:cxn ang="0">
                    <a:pos x="0" y="25"/>
                  </a:cxn>
                  <a:cxn ang="0">
                    <a:pos x="12" y="11"/>
                  </a:cxn>
                  <a:cxn ang="0">
                    <a:pos x="23" y="0"/>
                  </a:cxn>
                  <a:cxn ang="0">
                    <a:pos x="2506" y="0"/>
                  </a:cxn>
                  <a:cxn ang="0">
                    <a:pos x="2504" y="11"/>
                  </a:cxn>
                  <a:cxn ang="0">
                    <a:pos x="2500" y="25"/>
                  </a:cxn>
                </a:cxnLst>
                <a:rect l="0" t="0" r="r" b="b"/>
                <a:pathLst>
                  <a:path w="2506" h="25">
                    <a:moveTo>
                      <a:pt x="2500" y="25"/>
                    </a:moveTo>
                    <a:lnTo>
                      <a:pt x="0" y="25"/>
                    </a:lnTo>
                    <a:lnTo>
                      <a:pt x="12" y="11"/>
                    </a:lnTo>
                    <a:lnTo>
                      <a:pt x="23" y="0"/>
                    </a:lnTo>
                    <a:lnTo>
                      <a:pt x="2506" y="0"/>
                    </a:lnTo>
                    <a:lnTo>
                      <a:pt x="2504" y="11"/>
                    </a:lnTo>
                    <a:lnTo>
                      <a:pt x="2500" y="25"/>
                    </a:lnTo>
                    <a:close/>
                  </a:path>
                </a:pathLst>
              </a:custGeom>
              <a:solidFill>
                <a:srgbClr val="F0A300"/>
              </a:solidFill>
              <a:ln w="9525">
                <a:noFill/>
                <a:round/>
                <a:headEnd/>
                <a:tailEnd/>
              </a:ln>
            </p:spPr>
            <p:txBody>
              <a:bodyPr/>
              <a:lstStyle/>
              <a:p>
                <a:endParaRPr lang="pt-BR"/>
              </a:p>
            </p:txBody>
          </p:sp>
          <p:sp>
            <p:nvSpPr>
              <p:cNvPr id="400974" name="Freeform 1614"/>
              <p:cNvSpPr>
                <a:spLocks/>
              </p:cNvSpPr>
              <p:nvPr/>
            </p:nvSpPr>
            <p:spPr bwMode="auto">
              <a:xfrm>
                <a:off x="915" y="3212"/>
                <a:ext cx="2498" cy="23"/>
              </a:xfrm>
              <a:custGeom>
                <a:avLst/>
                <a:gdLst/>
                <a:ahLst/>
                <a:cxnLst>
                  <a:cxn ang="0">
                    <a:pos x="2492" y="23"/>
                  </a:cxn>
                  <a:cxn ang="0">
                    <a:pos x="0" y="23"/>
                  </a:cxn>
                  <a:cxn ang="0">
                    <a:pos x="13" y="12"/>
                  </a:cxn>
                  <a:cxn ang="0">
                    <a:pos x="23" y="0"/>
                  </a:cxn>
                  <a:cxn ang="0">
                    <a:pos x="2498" y="0"/>
                  </a:cxn>
                  <a:cxn ang="0">
                    <a:pos x="2494" y="12"/>
                  </a:cxn>
                  <a:cxn ang="0">
                    <a:pos x="2492" y="23"/>
                  </a:cxn>
                </a:cxnLst>
                <a:rect l="0" t="0" r="r" b="b"/>
                <a:pathLst>
                  <a:path w="2498" h="23">
                    <a:moveTo>
                      <a:pt x="2492" y="23"/>
                    </a:moveTo>
                    <a:lnTo>
                      <a:pt x="0" y="23"/>
                    </a:lnTo>
                    <a:lnTo>
                      <a:pt x="13" y="12"/>
                    </a:lnTo>
                    <a:lnTo>
                      <a:pt x="23" y="0"/>
                    </a:lnTo>
                    <a:lnTo>
                      <a:pt x="2498" y="0"/>
                    </a:lnTo>
                    <a:lnTo>
                      <a:pt x="2494" y="12"/>
                    </a:lnTo>
                    <a:lnTo>
                      <a:pt x="2492" y="23"/>
                    </a:lnTo>
                    <a:close/>
                  </a:path>
                </a:pathLst>
              </a:custGeom>
              <a:solidFill>
                <a:srgbClr val="F0A200"/>
              </a:solidFill>
              <a:ln w="9525">
                <a:noFill/>
                <a:round/>
                <a:headEnd/>
                <a:tailEnd/>
              </a:ln>
            </p:spPr>
            <p:txBody>
              <a:bodyPr/>
              <a:lstStyle/>
              <a:p>
                <a:endParaRPr lang="pt-BR"/>
              </a:p>
            </p:txBody>
          </p:sp>
          <p:sp>
            <p:nvSpPr>
              <p:cNvPr id="400975" name="Freeform 1615"/>
              <p:cNvSpPr>
                <a:spLocks/>
              </p:cNvSpPr>
              <p:nvPr/>
            </p:nvSpPr>
            <p:spPr bwMode="auto">
              <a:xfrm>
                <a:off x="926" y="3201"/>
                <a:ext cx="2489" cy="23"/>
              </a:xfrm>
              <a:custGeom>
                <a:avLst/>
                <a:gdLst/>
                <a:ahLst/>
                <a:cxnLst>
                  <a:cxn ang="0">
                    <a:pos x="2483" y="23"/>
                  </a:cxn>
                  <a:cxn ang="0">
                    <a:pos x="0" y="23"/>
                  </a:cxn>
                  <a:cxn ang="0">
                    <a:pos x="12" y="11"/>
                  </a:cxn>
                  <a:cxn ang="0">
                    <a:pos x="21" y="0"/>
                  </a:cxn>
                  <a:cxn ang="0">
                    <a:pos x="2489" y="0"/>
                  </a:cxn>
                  <a:cxn ang="0">
                    <a:pos x="2487" y="11"/>
                  </a:cxn>
                  <a:cxn ang="0">
                    <a:pos x="2483" y="23"/>
                  </a:cxn>
                </a:cxnLst>
                <a:rect l="0" t="0" r="r" b="b"/>
                <a:pathLst>
                  <a:path w="2489" h="23">
                    <a:moveTo>
                      <a:pt x="2483" y="23"/>
                    </a:moveTo>
                    <a:lnTo>
                      <a:pt x="0" y="23"/>
                    </a:lnTo>
                    <a:lnTo>
                      <a:pt x="12" y="11"/>
                    </a:lnTo>
                    <a:lnTo>
                      <a:pt x="21" y="0"/>
                    </a:lnTo>
                    <a:lnTo>
                      <a:pt x="2489" y="0"/>
                    </a:lnTo>
                    <a:lnTo>
                      <a:pt x="2487" y="11"/>
                    </a:lnTo>
                    <a:lnTo>
                      <a:pt x="2483" y="23"/>
                    </a:lnTo>
                    <a:close/>
                  </a:path>
                </a:pathLst>
              </a:custGeom>
              <a:solidFill>
                <a:srgbClr val="F0A100"/>
              </a:solidFill>
              <a:ln w="9525">
                <a:noFill/>
                <a:round/>
                <a:headEnd/>
                <a:tailEnd/>
              </a:ln>
            </p:spPr>
            <p:txBody>
              <a:bodyPr/>
              <a:lstStyle/>
              <a:p>
                <a:endParaRPr lang="pt-BR"/>
              </a:p>
            </p:txBody>
          </p:sp>
          <p:sp>
            <p:nvSpPr>
              <p:cNvPr id="400976" name="Freeform 1616"/>
              <p:cNvSpPr>
                <a:spLocks/>
              </p:cNvSpPr>
              <p:nvPr/>
            </p:nvSpPr>
            <p:spPr bwMode="auto">
              <a:xfrm>
                <a:off x="938" y="3189"/>
                <a:ext cx="2481" cy="23"/>
              </a:xfrm>
              <a:custGeom>
                <a:avLst/>
                <a:gdLst/>
                <a:ahLst/>
                <a:cxnLst>
                  <a:cxn ang="0">
                    <a:pos x="2475" y="23"/>
                  </a:cxn>
                  <a:cxn ang="0">
                    <a:pos x="0" y="23"/>
                  </a:cxn>
                  <a:cxn ang="0">
                    <a:pos x="9" y="12"/>
                  </a:cxn>
                  <a:cxn ang="0">
                    <a:pos x="19" y="0"/>
                  </a:cxn>
                  <a:cxn ang="0">
                    <a:pos x="2481" y="0"/>
                  </a:cxn>
                  <a:cxn ang="0">
                    <a:pos x="2477" y="12"/>
                  </a:cxn>
                  <a:cxn ang="0">
                    <a:pos x="2475" y="23"/>
                  </a:cxn>
                </a:cxnLst>
                <a:rect l="0" t="0" r="r" b="b"/>
                <a:pathLst>
                  <a:path w="2481" h="23">
                    <a:moveTo>
                      <a:pt x="2475" y="23"/>
                    </a:moveTo>
                    <a:lnTo>
                      <a:pt x="0" y="23"/>
                    </a:lnTo>
                    <a:lnTo>
                      <a:pt x="9" y="12"/>
                    </a:lnTo>
                    <a:lnTo>
                      <a:pt x="19" y="0"/>
                    </a:lnTo>
                    <a:lnTo>
                      <a:pt x="2481" y="0"/>
                    </a:lnTo>
                    <a:lnTo>
                      <a:pt x="2477" y="12"/>
                    </a:lnTo>
                    <a:lnTo>
                      <a:pt x="2475" y="23"/>
                    </a:lnTo>
                    <a:close/>
                  </a:path>
                </a:pathLst>
              </a:custGeom>
              <a:solidFill>
                <a:srgbClr val="EFA002"/>
              </a:solidFill>
              <a:ln w="9525">
                <a:noFill/>
                <a:round/>
                <a:headEnd/>
                <a:tailEnd/>
              </a:ln>
            </p:spPr>
            <p:txBody>
              <a:bodyPr/>
              <a:lstStyle/>
              <a:p>
                <a:endParaRPr lang="pt-BR"/>
              </a:p>
            </p:txBody>
          </p:sp>
          <p:sp>
            <p:nvSpPr>
              <p:cNvPr id="400977" name="Freeform 1617"/>
              <p:cNvSpPr>
                <a:spLocks/>
              </p:cNvSpPr>
              <p:nvPr/>
            </p:nvSpPr>
            <p:spPr bwMode="auto">
              <a:xfrm>
                <a:off x="947" y="3178"/>
                <a:ext cx="2474" cy="23"/>
              </a:xfrm>
              <a:custGeom>
                <a:avLst/>
                <a:gdLst/>
                <a:ahLst/>
                <a:cxnLst>
                  <a:cxn ang="0">
                    <a:pos x="2468" y="23"/>
                  </a:cxn>
                  <a:cxn ang="0">
                    <a:pos x="0" y="23"/>
                  </a:cxn>
                  <a:cxn ang="0">
                    <a:pos x="10" y="11"/>
                  </a:cxn>
                  <a:cxn ang="0">
                    <a:pos x="19" y="0"/>
                  </a:cxn>
                  <a:cxn ang="0">
                    <a:pos x="2474" y="0"/>
                  </a:cxn>
                  <a:cxn ang="0">
                    <a:pos x="2472" y="11"/>
                  </a:cxn>
                  <a:cxn ang="0">
                    <a:pos x="2468" y="23"/>
                  </a:cxn>
                </a:cxnLst>
                <a:rect l="0" t="0" r="r" b="b"/>
                <a:pathLst>
                  <a:path w="2474" h="23">
                    <a:moveTo>
                      <a:pt x="2468" y="23"/>
                    </a:moveTo>
                    <a:lnTo>
                      <a:pt x="0" y="23"/>
                    </a:lnTo>
                    <a:lnTo>
                      <a:pt x="10" y="11"/>
                    </a:lnTo>
                    <a:lnTo>
                      <a:pt x="19" y="0"/>
                    </a:lnTo>
                    <a:lnTo>
                      <a:pt x="2474" y="0"/>
                    </a:lnTo>
                    <a:lnTo>
                      <a:pt x="2472" y="11"/>
                    </a:lnTo>
                    <a:lnTo>
                      <a:pt x="2468" y="23"/>
                    </a:lnTo>
                    <a:close/>
                  </a:path>
                </a:pathLst>
              </a:custGeom>
              <a:solidFill>
                <a:srgbClr val="EF9F05"/>
              </a:solidFill>
              <a:ln w="9525">
                <a:noFill/>
                <a:round/>
                <a:headEnd/>
                <a:tailEnd/>
              </a:ln>
            </p:spPr>
            <p:txBody>
              <a:bodyPr/>
              <a:lstStyle/>
              <a:p>
                <a:endParaRPr lang="pt-BR"/>
              </a:p>
            </p:txBody>
          </p:sp>
          <p:sp>
            <p:nvSpPr>
              <p:cNvPr id="400978" name="Freeform 1618"/>
              <p:cNvSpPr>
                <a:spLocks/>
              </p:cNvSpPr>
              <p:nvPr/>
            </p:nvSpPr>
            <p:spPr bwMode="auto">
              <a:xfrm>
                <a:off x="957" y="3166"/>
                <a:ext cx="2468" cy="23"/>
              </a:xfrm>
              <a:custGeom>
                <a:avLst/>
                <a:gdLst/>
                <a:ahLst/>
                <a:cxnLst>
                  <a:cxn ang="0">
                    <a:pos x="2462" y="23"/>
                  </a:cxn>
                  <a:cxn ang="0">
                    <a:pos x="0" y="23"/>
                  </a:cxn>
                  <a:cxn ang="0">
                    <a:pos x="9" y="12"/>
                  </a:cxn>
                  <a:cxn ang="0">
                    <a:pos x="17" y="0"/>
                  </a:cxn>
                  <a:cxn ang="0">
                    <a:pos x="2468" y="0"/>
                  </a:cxn>
                  <a:cxn ang="0">
                    <a:pos x="2464" y="12"/>
                  </a:cxn>
                  <a:cxn ang="0">
                    <a:pos x="2462" y="23"/>
                  </a:cxn>
                </a:cxnLst>
                <a:rect l="0" t="0" r="r" b="b"/>
                <a:pathLst>
                  <a:path w="2468" h="23">
                    <a:moveTo>
                      <a:pt x="2462" y="23"/>
                    </a:moveTo>
                    <a:lnTo>
                      <a:pt x="0" y="23"/>
                    </a:lnTo>
                    <a:lnTo>
                      <a:pt x="9" y="12"/>
                    </a:lnTo>
                    <a:lnTo>
                      <a:pt x="17" y="0"/>
                    </a:lnTo>
                    <a:lnTo>
                      <a:pt x="2468" y="0"/>
                    </a:lnTo>
                    <a:lnTo>
                      <a:pt x="2464" y="12"/>
                    </a:lnTo>
                    <a:lnTo>
                      <a:pt x="2462" y="23"/>
                    </a:lnTo>
                    <a:close/>
                  </a:path>
                </a:pathLst>
              </a:custGeom>
              <a:solidFill>
                <a:srgbClr val="EF9E0A"/>
              </a:solidFill>
              <a:ln w="9525">
                <a:noFill/>
                <a:round/>
                <a:headEnd/>
                <a:tailEnd/>
              </a:ln>
            </p:spPr>
            <p:txBody>
              <a:bodyPr/>
              <a:lstStyle/>
              <a:p>
                <a:endParaRPr lang="pt-BR"/>
              </a:p>
            </p:txBody>
          </p:sp>
          <p:sp>
            <p:nvSpPr>
              <p:cNvPr id="400979" name="Freeform 1619"/>
              <p:cNvSpPr>
                <a:spLocks/>
              </p:cNvSpPr>
              <p:nvPr/>
            </p:nvSpPr>
            <p:spPr bwMode="auto">
              <a:xfrm>
                <a:off x="966" y="3155"/>
                <a:ext cx="2461" cy="23"/>
              </a:xfrm>
              <a:custGeom>
                <a:avLst/>
                <a:gdLst/>
                <a:ahLst/>
                <a:cxnLst>
                  <a:cxn ang="0">
                    <a:pos x="2455" y="23"/>
                  </a:cxn>
                  <a:cxn ang="0">
                    <a:pos x="0" y="23"/>
                  </a:cxn>
                  <a:cxn ang="0">
                    <a:pos x="8" y="11"/>
                  </a:cxn>
                  <a:cxn ang="0">
                    <a:pos x="14" y="0"/>
                  </a:cxn>
                  <a:cxn ang="0">
                    <a:pos x="2461" y="0"/>
                  </a:cxn>
                  <a:cxn ang="0">
                    <a:pos x="2459" y="11"/>
                  </a:cxn>
                  <a:cxn ang="0">
                    <a:pos x="2455" y="23"/>
                  </a:cxn>
                </a:cxnLst>
                <a:rect l="0" t="0" r="r" b="b"/>
                <a:pathLst>
                  <a:path w="2461" h="23">
                    <a:moveTo>
                      <a:pt x="2455" y="23"/>
                    </a:moveTo>
                    <a:lnTo>
                      <a:pt x="0" y="23"/>
                    </a:lnTo>
                    <a:lnTo>
                      <a:pt x="8" y="11"/>
                    </a:lnTo>
                    <a:lnTo>
                      <a:pt x="14" y="0"/>
                    </a:lnTo>
                    <a:lnTo>
                      <a:pt x="2461" y="0"/>
                    </a:lnTo>
                    <a:lnTo>
                      <a:pt x="2459" y="11"/>
                    </a:lnTo>
                    <a:lnTo>
                      <a:pt x="2455" y="23"/>
                    </a:lnTo>
                    <a:close/>
                  </a:path>
                </a:pathLst>
              </a:custGeom>
              <a:solidFill>
                <a:srgbClr val="EF9D0E"/>
              </a:solidFill>
              <a:ln w="9525">
                <a:noFill/>
                <a:round/>
                <a:headEnd/>
                <a:tailEnd/>
              </a:ln>
            </p:spPr>
            <p:txBody>
              <a:bodyPr/>
              <a:lstStyle/>
              <a:p>
                <a:endParaRPr lang="pt-BR"/>
              </a:p>
            </p:txBody>
          </p:sp>
          <p:sp>
            <p:nvSpPr>
              <p:cNvPr id="400980" name="Freeform 1620"/>
              <p:cNvSpPr>
                <a:spLocks/>
              </p:cNvSpPr>
              <p:nvPr/>
            </p:nvSpPr>
            <p:spPr bwMode="auto">
              <a:xfrm>
                <a:off x="974" y="3143"/>
                <a:ext cx="2454" cy="23"/>
              </a:xfrm>
              <a:custGeom>
                <a:avLst/>
                <a:gdLst/>
                <a:ahLst/>
                <a:cxnLst>
                  <a:cxn ang="0">
                    <a:pos x="2451" y="23"/>
                  </a:cxn>
                  <a:cxn ang="0">
                    <a:pos x="0" y="23"/>
                  </a:cxn>
                  <a:cxn ang="0">
                    <a:pos x="8" y="12"/>
                  </a:cxn>
                  <a:cxn ang="0">
                    <a:pos x="13" y="0"/>
                  </a:cxn>
                  <a:cxn ang="0">
                    <a:pos x="2454" y="0"/>
                  </a:cxn>
                  <a:cxn ang="0">
                    <a:pos x="2453" y="12"/>
                  </a:cxn>
                  <a:cxn ang="0">
                    <a:pos x="2451" y="23"/>
                  </a:cxn>
                </a:cxnLst>
                <a:rect l="0" t="0" r="r" b="b"/>
                <a:pathLst>
                  <a:path w="2454" h="23">
                    <a:moveTo>
                      <a:pt x="2451" y="23"/>
                    </a:moveTo>
                    <a:lnTo>
                      <a:pt x="0" y="23"/>
                    </a:lnTo>
                    <a:lnTo>
                      <a:pt x="8" y="12"/>
                    </a:lnTo>
                    <a:lnTo>
                      <a:pt x="13" y="0"/>
                    </a:lnTo>
                    <a:lnTo>
                      <a:pt x="2454" y="0"/>
                    </a:lnTo>
                    <a:lnTo>
                      <a:pt x="2453" y="12"/>
                    </a:lnTo>
                    <a:lnTo>
                      <a:pt x="2451" y="23"/>
                    </a:lnTo>
                    <a:close/>
                  </a:path>
                </a:pathLst>
              </a:custGeom>
              <a:solidFill>
                <a:srgbClr val="EF9C12"/>
              </a:solidFill>
              <a:ln w="9525">
                <a:noFill/>
                <a:round/>
                <a:headEnd/>
                <a:tailEnd/>
              </a:ln>
            </p:spPr>
            <p:txBody>
              <a:bodyPr/>
              <a:lstStyle/>
              <a:p>
                <a:endParaRPr lang="pt-BR"/>
              </a:p>
            </p:txBody>
          </p:sp>
          <p:sp>
            <p:nvSpPr>
              <p:cNvPr id="400981" name="Freeform 1621"/>
              <p:cNvSpPr>
                <a:spLocks/>
              </p:cNvSpPr>
              <p:nvPr/>
            </p:nvSpPr>
            <p:spPr bwMode="auto">
              <a:xfrm>
                <a:off x="980" y="3130"/>
                <a:ext cx="2450" cy="25"/>
              </a:xfrm>
              <a:custGeom>
                <a:avLst/>
                <a:gdLst/>
                <a:ahLst/>
                <a:cxnLst>
                  <a:cxn ang="0">
                    <a:pos x="2447" y="25"/>
                  </a:cxn>
                  <a:cxn ang="0">
                    <a:pos x="0" y="25"/>
                  </a:cxn>
                  <a:cxn ang="0">
                    <a:pos x="7" y="13"/>
                  </a:cxn>
                  <a:cxn ang="0">
                    <a:pos x="13" y="0"/>
                  </a:cxn>
                  <a:cxn ang="0">
                    <a:pos x="2450" y="0"/>
                  </a:cxn>
                  <a:cxn ang="0">
                    <a:pos x="2448" y="13"/>
                  </a:cxn>
                  <a:cxn ang="0">
                    <a:pos x="2447" y="25"/>
                  </a:cxn>
                </a:cxnLst>
                <a:rect l="0" t="0" r="r" b="b"/>
                <a:pathLst>
                  <a:path w="2450" h="25">
                    <a:moveTo>
                      <a:pt x="2447" y="25"/>
                    </a:moveTo>
                    <a:lnTo>
                      <a:pt x="0" y="25"/>
                    </a:lnTo>
                    <a:lnTo>
                      <a:pt x="7" y="13"/>
                    </a:lnTo>
                    <a:lnTo>
                      <a:pt x="13" y="0"/>
                    </a:lnTo>
                    <a:lnTo>
                      <a:pt x="2450" y="0"/>
                    </a:lnTo>
                    <a:lnTo>
                      <a:pt x="2448" y="13"/>
                    </a:lnTo>
                    <a:lnTo>
                      <a:pt x="2447" y="25"/>
                    </a:lnTo>
                    <a:close/>
                  </a:path>
                </a:pathLst>
              </a:custGeom>
              <a:solidFill>
                <a:srgbClr val="EE9B13"/>
              </a:solidFill>
              <a:ln w="9525">
                <a:noFill/>
                <a:round/>
                <a:headEnd/>
                <a:tailEnd/>
              </a:ln>
            </p:spPr>
            <p:txBody>
              <a:bodyPr/>
              <a:lstStyle/>
              <a:p>
                <a:endParaRPr lang="pt-BR"/>
              </a:p>
            </p:txBody>
          </p:sp>
          <p:sp>
            <p:nvSpPr>
              <p:cNvPr id="400982" name="Freeform 1622"/>
              <p:cNvSpPr>
                <a:spLocks/>
              </p:cNvSpPr>
              <p:nvPr/>
            </p:nvSpPr>
            <p:spPr bwMode="auto">
              <a:xfrm>
                <a:off x="987" y="3118"/>
                <a:ext cx="2447" cy="25"/>
              </a:xfrm>
              <a:custGeom>
                <a:avLst/>
                <a:gdLst/>
                <a:ahLst/>
                <a:cxnLst>
                  <a:cxn ang="0">
                    <a:pos x="2441" y="25"/>
                  </a:cxn>
                  <a:cxn ang="0">
                    <a:pos x="0" y="25"/>
                  </a:cxn>
                  <a:cxn ang="0">
                    <a:pos x="6" y="12"/>
                  </a:cxn>
                  <a:cxn ang="0">
                    <a:pos x="10" y="0"/>
                  </a:cxn>
                  <a:cxn ang="0">
                    <a:pos x="2447" y="0"/>
                  </a:cxn>
                  <a:cxn ang="0">
                    <a:pos x="2443" y="12"/>
                  </a:cxn>
                  <a:cxn ang="0">
                    <a:pos x="2441" y="25"/>
                  </a:cxn>
                </a:cxnLst>
                <a:rect l="0" t="0" r="r" b="b"/>
                <a:pathLst>
                  <a:path w="2447" h="25">
                    <a:moveTo>
                      <a:pt x="2441" y="25"/>
                    </a:moveTo>
                    <a:lnTo>
                      <a:pt x="0" y="25"/>
                    </a:lnTo>
                    <a:lnTo>
                      <a:pt x="6" y="12"/>
                    </a:lnTo>
                    <a:lnTo>
                      <a:pt x="10" y="0"/>
                    </a:lnTo>
                    <a:lnTo>
                      <a:pt x="2447" y="0"/>
                    </a:lnTo>
                    <a:lnTo>
                      <a:pt x="2443" y="12"/>
                    </a:lnTo>
                    <a:lnTo>
                      <a:pt x="2441" y="25"/>
                    </a:lnTo>
                    <a:close/>
                  </a:path>
                </a:pathLst>
              </a:custGeom>
              <a:solidFill>
                <a:srgbClr val="EE9A15"/>
              </a:solidFill>
              <a:ln w="9525">
                <a:noFill/>
                <a:round/>
                <a:headEnd/>
                <a:tailEnd/>
              </a:ln>
            </p:spPr>
            <p:txBody>
              <a:bodyPr/>
              <a:lstStyle/>
              <a:p>
                <a:endParaRPr lang="pt-BR"/>
              </a:p>
            </p:txBody>
          </p:sp>
          <p:sp>
            <p:nvSpPr>
              <p:cNvPr id="400983" name="Freeform 1623"/>
              <p:cNvSpPr>
                <a:spLocks/>
              </p:cNvSpPr>
              <p:nvPr/>
            </p:nvSpPr>
            <p:spPr bwMode="auto">
              <a:xfrm>
                <a:off x="993" y="3107"/>
                <a:ext cx="2443" cy="23"/>
              </a:xfrm>
              <a:custGeom>
                <a:avLst/>
                <a:gdLst/>
                <a:ahLst/>
                <a:cxnLst>
                  <a:cxn ang="0">
                    <a:pos x="2437" y="23"/>
                  </a:cxn>
                  <a:cxn ang="0">
                    <a:pos x="0" y="23"/>
                  </a:cxn>
                  <a:cxn ang="0">
                    <a:pos x="4" y="11"/>
                  </a:cxn>
                  <a:cxn ang="0">
                    <a:pos x="8" y="0"/>
                  </a:cxn>
                  <a:cxn ang="0">
                    <a:pos x="2443" y="0"/>
                  </a:cxn>
                  <a:cxn ang="0">
                    <a:pos x="2441" y="11"/>
                  </a:cxn>
                  <a:cxn ang="0">
                    <a:pos x="2437" y="23"/>
                  </a:cxn>
                </a:cxnLst>
                <a:rect l="0" t="0" r="r" b="b"/>
                <a:pathLst>
                  <a:path w="2443" h="23">
                    <a:moveTo>
                      <a:pt x="2437" y="23"/>
                    </a:moveTo>
                    <a:lnTo>
                      <a:pt x="0" y="23"/>
                    </a:lnTo>
                    <a:lnTo>
                      <a:pt x="4" y="11"/>
                    </a:lnTo>
                    <a:lnTo>
                      <a:pt x="8" y="0"/>
                    </a:lnTo>
                    <a:lnTo>
                      <a:pt x="2443" y="0"/>
                    </a:lnTo>
                    <a:lnTo>
                      <a:pt x="2441" y="11"/>
                    </a:lnTo>
                    <a:lnTo>
                      <a:pt x="2437" y="23"/>
                    </a:lnTo>
                    <a:close/>
                  </a:path>
                </a:pathLst>
              </a:custGeom>
              <a:solidFill>
                <a:srgbClr val="EE9919"/>
              </a:solidFill>
              <a:ln w="9525">
                <a:noFill/>
                <a:round/>
                <a:headEnd/>
                <a:tailEnd/>
              </a:ln>
            </p:spPr>
            <p:txBody>
              <a:bodyPr/>
              <a:lstStyle/>
              <a:p>
                <a:endParaRPr lang="pt-BR"/>
              </a:p>
            </p:txBody>
          </p:sp>
          <p:sp>
            <p:nvSpPr>
              <p:cNvPr id="400984" name="Freeform 1624"/>
              <p:cNvSpPr>
                <a:spLocks/>
              </p:cNvSpPr>
              <p:nvPr/>
            </p:nvSpPr>
            <p:spPr bwMode="auto">
              <a:xfrm>
                <a:off x="997" y="3095"/>
                <a:ext cx="2441" cy="23"/>
              </a:xfrm>
              <a:custGeom>
                <a:avLst/>
                <a:gdLst/>
                <a:ahLst/>
                <a:cxnLst>
                  <a:cxn ang="0">
                    <a:pos x="2437" y="23"/>
                  </a:cxn>
                  <a:cxn ang="0">
                    <a:pos x="0" y="23"/>
                  </a:cxn>
                  <a:cxn ang="0">
                    <a:pos x="4" y="12"/>
                  </a:cxn>
                  <a:cxn ang="0">
                    <a:pos x="8" y="0"/>
                  </a:cxn>
                  <a:cxn ang="0">
                    <a:pos x="2441" y="0"/>
                  </a:cxn>
                  <a:cxn ang="0">
                    <a:pos x="2439" y="12"/>
                  </a:cxn>
                  <a:cxn ang="0">
                    <a:pos x="2437" y="23"/>
                  </a:cxn>
                </a:cxnLst>
                <a:rect l="0" t="0" r="r" b="b"/>
                <a:pathLst>
                  <a:path w="2441" h="23">
                    <a:moveTo>
                      <a:pt x="2437" y="23"/>
                    </a:moveTo>
                    <a:lnTo>
                      <a:pt x="0" y="23"/>
                    </a:lnTo>
                    <a:lnTo>
                      <a:pt x="4" y="12"/>
                    </a:lnTo>
                    <a:lnTo>
                      <a:pt x="8" y="0"/>
                    </a:lnTo>
                    <a:lnTo>
                      <a:pt x="2441" y="0"/>
                    </a:lnTo>
                    <a:lnTo>
                      <a:pt x="2439" y="12"/>
                    </a:lnTo>
                    <a:lnTo>
                      <a:pt x="2437" y="23"/>
                    </a:lnTo>
                    <a:close/>
                  </a:path>
                </a:pathLst>
              </a:custGeom>
              <a:solidFill>
                <a:srgbClr val="EE981A"/>
              </a:solidFill>
              <a:ln w="9525">
                <a:noFill/>
                <a:round/>
                <a:headEnd/>
                <a:tailEnd/>
              </a:ln>
            </p:spPr>
            <p:txBody>
              <a:bodyPr/>
              <a:lstStyle/>
              <a:p>
                <a:endParaRPr lang="pt-BR"/>
              </a:p>
            </p:txBody>
          </p:sp>
          <p:sp>
            <p:nvSpPr>
              <p:cNvPr id="400985" name="Freeform 1625"/>
              <p:cNvSpPr>
                <a:spLocks/>
              </p:cNvSpPr>
              <p:nvPr/>
            </p:nvSpPr>
            <p:spPr bwMode="auto">
              <a:xfrm>
                <a:off x="1001" y="3084"/>
                <a:ext cx="2437" cy="23"/>
              </a:xfrm>
              <a:custGeom>
                <a:avLst/>
                <a:gdLst/>
                <a:ahLst/>
                <a:cxnLst>
                  <a:cxn ang="0">
                    <a:pos x="2435" y="23"/>
                  </a:cxn>
                  <a:cxn ang="0">
                    <a:pos x="0" y="23"/>
                  </a:cxn>
                  <a:cxn ang="0">
                    <a:pos x="4" y="11"/>
                  </a:cxn>
                  <a:cxn ang="0">
                    <a:pos x="6" y="0"/>
                  </a:cxn>
                  <a:cxn ang="0">
                    <a:pos x="2437" y="0"/>
                  </a:cxn>
                  <a:cxn ang="0">
                    <a:pos x="2437" y="11"/>
                  </a:cxn>
                  <a:cxn ang="0">
                    <a:pos x="2435" y="23"/>
                  </a:cxn>
                </a:cxnLst>
                <a:rect l="0" t="0" r="r" b="b"/>
                <a:pathLst>
                  <a:path w="2437" h="23">
                    <a:moveTo>
                      <a:pt x="2435" y="23"/>
                    </a:moveTo>
                    <a:lnTo>
                      <a:pt x="0" y="23"/>
                    </a:lnTo>
                    <a:lnTo>
                      <a:pt x="4" y="11"/>
                    </a:lnTo>
                    <a:lnTo>
                      <a:pt x="6" y="0"/>
                    </a:lnTo>
                    <a:lnTo>
                      <a:pt x="2437" y="0"/>
                    </a:lnTo>
                    <a:lnTo>
                      <a:pt x="2437" y="11"/>
                    </a:lnTo>
                    <a:lnTo>
                      <a:pt x="2435" y="23"/>
                    </a:lnTo>
                    <a:close/>
                  </a:path>
                </a:pathLst>
              </a:custGeom>
              <a:solidFill>
                <a:srgbClr val="ED971C"/>
              </a:solidFill>
              <a:ln w="9525">
                <a:noFill/>
                <a:round/>
                <a:headEnd/>
                <a:tailEnd/>
              </a:ln>
            </p:spPr>
            <p:txBody>
              <a:bodyPr/>
              <a:lstStyle/>
              <a:p>
                <a:endParaRPr lang="pt-BR"/>
              </a:p>
            </p:txBody>
          </p:sp>
          <p:sp>
            <p:nvSpPr>
              <p:cNvPr id="400986" name="Freeform 1626"/>
              <p:cNvSpPr>
                <a:spLocks/>
              </p:cNvSpPr>
              <p:nvPr/>
            </p:nvSpPr>
            <p:spPr bwMode="auto">
              <a:xfrm>
                <a:off x="1005" y="3072"/>
                <a:ext cx="2435" cy="23"/>
              </a:xfrm>
              <a:custGeom>
                <a:avLst/>
                <a:gdLst/>
                <a:ahLst/>
                <a:cxnLst>
                  <a:cxn ang="0">
                    <a:pos x="2433" y="23"/>
                  </a:cxn>
                  <a:cxn ang="0">
                    <a:pos x="0" y="23"/>
                  </a:cxn>
                  <a:cxn ang="0">
                    <a:pos x="2" y="12"/>
                  </a:cxn>
                  <a:cxn ang="0">
                    <a:pos x="4" y="0"/>
                  </a:cxn>
                  <a:cxn ang="0">
                    <a:pos x="2435" y="0"/>
                  </a:cxn>
                  <a:cxn ang="0">
                    <a:pos x="2433" y="12"/>
                  </a:cxn>
                  <a:cxn ang="0">
                    <a:pos x="2433" y="23"/>
                  </a:cxn>
                </a:cxnLst>
                <a:rect l="0" t="0" r="r" b="b"/>
                <a:pathLst>
                  <a:path w="2435" h="23">
                    <a:moveTo>
                      <a:pt x="2433" y="23"/>
                    </a:moveTo>
                    <a:lnTo>
                      <a:pt x="0" y="23"/>
                    </a:lnTo>
                    <a:lnTo>
                      <a:pt x="2" y="12"/>
                    </a:lnTo>
                    <a:lnTo>
                      <a:pt x="4" y="0"/>
                    </a:lnTo>
                    <a:lnTo>
                      <a:pt x="2435" y="0"/>
                    </a:lnTo>
                    <a:lnTo>
                      <a:pt x="2433" y="12"/>
                    </a:lnTo>
                    <a:lnTo>
                      <a:pt x="2433" y="23"/>
                    </a:lnTo>
                    <a:close/>
                  </a:path>
                </a:pathLst>
              </a:custGeom>
              <a:solidFill>
                <a:srgbClr val="ED961D"/>
              </a:solidFill>
              <a:ln w="9525">
                <a:noFill/>
                <a:round/>
                <a:headEnd/>
                <a:tailEnd/>
              </a:ln>
            </p:spPr>
            <p:txBody>
              <a:bodyPr/>
              <a:lstStyle/>
              <a:p>
                <a:endParaRPr lang="pt-BR"/>
              </a:p>
            </p:txBody>
          </p:sp>
          <p:sp>
            <p:nvSpPr>
              <p:cNvPr id="400987" name="Freeform 1627"/>
              <p:cNvSpPr>
                <a:spLocks/>
              </p:cNvSpPr>
              <p:nvPr/>
            </p:nvSpPr>
            <p:spPr bwMode="auto">
              <a:xfrm>
                <a:off x="1007" y="3061"/>
                <a:ext cx="2435" cy="23"/>
              </a:xfrm>
              <a:custGeom>
                <a:avLst/>
                <a:gdLst/>
                <a:ahLst/>
                <a:cxnLst>
                  <a:cxn ang="0">
                    <a:pos x="2431" y="23"/>
                  </a:cxn>
                  <a:cxn ang="0">
                    <a:pos x="0" y="23"/>
                  </a:cxn>
                  <a:cxn ang="0">
                    <a:pos x="2" y="11"/>
                  </a:cxn>
                  <a:cxn ang="0">
                    <a:pos x="2" y="0"/>
                  </a:cxn>
                  <a:cxn ang="0">
                    <a:pos x="2435" y="0"/>
                  </a:cxn>
                  <a:cxn ang="0">
                    <a:pos x="2433" y="11"/>
                  </a:cxn>
                  <a:cxn ang="0">
                    <a:pos x="2431" y="23"/>
                  </a:cxn>
                </a:cxnLst>
                <a:rect l="0" t="0" r="r" b="b"/>
                <a:pathLst>
                  <a:path w="2435" h="23">
                    <a:moveTo>
                      <a:pt x="2431" y="23"/>
                    </a:moveTo>
                    <a:lnTo>
                      <a:pt x="0" y="23"/>
                    </a:lnTo>
                    <a:lnTo>
                      <a:pt x="2" y="11"/>
                    </a:lnTo>
                    <a:lnTo>
                      <a:pt x="2" y="0"/>
                    </a:lnTo>
                    <a:lnTo>
                      <a:pt x="2435" y="0"/>
                    </a:lnTo>
                    <a:lnTo>
                      <a:pt x="2433" y="11"/>
                    </a:lnTo>
                    <a:lnTo>
                      <a:pt x="2431" y="23"/>
                    </a:lnTo>
                    <a:close/>
                  </a:path>
                </a:pathLst>
              </a:custGeom>
              <a:solidFill>
                <a:srgbClr val="ED951F"/>
              </a:solidFill>
              <a:ln w="9525">
                <a:noFill/>
                <a:round/>
                <a:headEnd/>
                <a:tailEnd/>
              </a:ln>
            </p:spPr>
            <p:txBody>
              <a:bodyPr/>
              <a:lstStyle/>
              <a:p>
                <a:endParaRPr lang="pt-BR"/>
              </a:p>
            </p:txBody>
          </p:sp>
          <p:sp>
            <p:nvSpPr>
              <p:cNvPr id="400988" name="Freeform 1628"/>
              <p:cNvSpPr>
                <a:spLocks/>
              </p:cNvSpPr>
              <p:nvPr/>
            </p:nvSpPr>
            <p:spPr bwMode="auto">
              <a:xfrm>
                <a:off x="1009" y="3049"/>
                <a:ext cx="2435" cy="23"/>
              </a:xfrm>
              <a:custGeom>
                <a:avLst/>
                <a:gdLst/>
                <a:ahLst/>
                <a:cxnLst>
                  <a:cxn ang="0">
                    <a:pos x="2431" y="23"/>
                  </a:cxn>
                  <a:cxn ang="0">
                    <a:pos x="0" y="23"/>
                  </a:cxn>
                  <a:cxn ang="0">
                    <a:pos x="0" y="12"/>
                  </a:cxn>
                  <a:cxn ang="0">
                    <a:pos x="0" y="0"/>
                  </a:cxn>
                  <a:cxn ang="0">
                    <a:pos x="2435" y="0"/>
                  </a:cxn>
                  <a:cxn ang="0">
                    <a:pos x="2433" y="12"/>
                  </a:cxn>
                  <a:cxn ang="0">
                    <a:pos x="2431" y="23"/>
                  </a:cxn>
                </a:cxnLst>
                <a:rect l="0" t="0" r="r" b="b"/>
                <a:pathLst>
                  <a:path w="2435" h="23">
                    <a:moveTo>
                      <a:pt x="2431" y="23"/>
                    </a:moveTo>
                    <a:lnTo>
                      <a:pt x="0" y="23"/>
                    </a:lnTo>
                    <a:lnTo>
                      <a:pt x="0" y="12"/>
                    </a:lnTo>
                    <a:lnTo>
                      <a:pt x="0" y="0"/>
                    </a:lnTo>
                    <a:lnTo>
                      <a:pt x="2435" y="0"/>
                    </a:lnTo>
                    <a:lnTo>
                      <a:pt x="2433" y="12"/>
                    </a:lnTo>
                    <a:lnTo>
                      <a:pt x="2431" y="23"/>
                    </a:lnTo>
                    <a:close/>
                  </a:path>
                </a:pathLst>
              </a:custGeom>
              <a:solidFill>
                <a:srgbClr val="ED941F"/>
              </a:solidFill>
              <a:ln w="9525">
                <a:noFill/>
                <a:round/>
                <a:headEnd/>
                <a:tailEnd/>
              </a:ln>
            </p:spPr>
            <p:txBody>
              <a:bodyPr/>
              <a:lstStyle/>
              <a:p>
                <a:endParaRPr lang="pt-BR"/>
              </a:p>
            </p:txBody>
          </p:sp>
          <p:sp>
            <p:nvSpPr>
              <p:cNvPr id="400989" name="Freeform 1629"/>
              <p:cNvSpPr>
                <a:spLocks/>
              </p:cNvSpPr>
              <p:nvPr/>
            </p:nvSpPr>
            <p:spPr bwMode="auto">
              <a:xfrm>
                <a:off x="1007" y="3038"/>
                <a:ext cx="2437" cy="23"/>
              </a:xfrm>
              <a:custGeom>
                <a:avLst/>
                <a:gdLst/>
                <a:ahLst/>
                <a:cxnLst>
                  <a:cxn ang="0">
                    <a:pos x="2435" y="23"/>
                  </a:cxn>
                  <a:cxn ang="0">
                    <a:pos x="2" y="23"/>
                  </a:cxn>
                  <a:cxn ang="0">
                    <a:pos x="2" y="11"/>
                  </a:cxn>
                  <a:cxn ang="0">
                    <a:pos x="0" y="0"/>
                  </a:cxn>
                  <a:cxn ang="0">
                    <a:pos x="2437" y="0"/>
                  </a:cxn>
                  <a:cxn ang="0">
                    <a:pos x="2437" y="11"/>
                  </a:cxn>
                  <a:cxn ang="0">
                    <a:pos x="2435" y="23"/>
                  </a:cxn>
                </a:cxnLst>
                <a:rect l="0" t="0" r="r" b="b"/>
                <a:pathLst>
                  <a:path w="2437" h="23">
                    <a:moveTo>
                      <a:pt x="2435" y="23"/>
                    </a:moveTo>
                    <a:lnTo>
                      <a:pt x="2" y="23"/>
                    </a:lnTo>
                    <a:lnTo>
                      <a:pt x="2" y="11"/>
                    </a:lnTo>
                    <a:lnTo>
                      <a:pt x="0" y="0"/>
                    </a:lnTo>
                    <a:lnTo>
                      <a:pt x="2437" y="0"/>
                    </a:lnTo>
                    <a:lnTo>
                      <a:pt x="2437" y="11"/>
                    </a:lnTo>
                    <a:lnTo>
                      <a:pt x="2435" y="23"/>
                    </a:lnTo>
                    <a:close/>
                  </a:path>
                </a:pathLst>
              </a:custGeom>
              <a:solidFill>
                <a:srgbClr val="ED941F"/>
              </a:solidFill>
              <a:ln w="9525">
                <a:noFill/>
                <a:round/>
                <a:headEnd/>
                <a:tailEnd/>
              </a:ln>
            </p:spPr>
            <p:txBody>
              <a:bodyPr/>
              <a:lstStyle/>
              <a:p>
                <a:endParaRPr lang="pt-BR"/>
              </a:p>
            </p:txBody>
          </p:sp>
          <p:sp>
            <p:nvSpPr>
              <p:cNvPr id="400990" name="Freeform 1630"/>
              <p:cNvSpPr>
                <a:spLocks/>
              </p:cNvSpPr>
              <p:nvPr/>
            </p:nvSpPr>
            <p:spPr bwMode="auto">
              <a:xfrm>
                <a:off x="1005" y="3026"/>
                <a:ext cx="2441" cy="23"/>
              </a:xfrm>
              <a:custGeom>
                <a:avLst/>
                <a:gdLst/>
                <a:ahLst/>
                <a:cxnLst>
                  <a:cxn ang="0">
                    <a:pos x="2439" y="23"/>
                  </a:cxn>
                  <a:cxn ang="0">
                    <a:pos x="4" y="23"/>
                  </a:cxn>
                  <a:cxn ang="0">
                    <a:pos x="2" y="12"/>
                  </a:cxn>
                  <a:cxn ang="0">
                    <a:pos x="0" y="0"/>
                  </a:cxn>
                  <a:cxn ang="0">
                    <a:pos x="2441" y="0"/>
                  </a:cxn>
                  <a:cxn ang="0">
                    <a:pos x="2439" y="12"/>
                  </a:cxn>
                  <a:cxn ang="0">
                    <a:pos x="2439" y="23"/>
                  </a:cxn>
                </a:cxnLst>
                <a:rect l="0" t="0" r="r" b="b"/>
                <a:pathLst>
                  <a:path w="2441" h="23">
                    <a:moveTo>
                      <a:pt x="2439" y="23"/>
                    </a:moveTo>
                    <a:lnTo>
                      <a:pt x="4" y="23"/>
                    </a:lnTo>
                    <a:lnTo>
                      <a:pt x="2" y="12"/>
                    </a:lnTo>
                    <a:lnTo>
                      <a:pt x="0" y="0"/>
                    </a:lnTo>
                    <a:lnTo>
                      <a:pt x="2441" y="0"/>
                    </a:lnTo>
                    <a:lnTo>
                      <a:pt x="2439" y="12"/>
                    </a:lnTo>
                    <a:lnTo>
                      <a:pt x="2439" y="23"/>
                    </a:lnTo>
                    <a:close/>
                  </a:path>
                </a:pathLst>
              </a:custGeom>
              <a:solidFill>
                <a:srgbClr val="EC931E"/>
              </a:solidFill>
              <a:ln w="9525">
                <a:noFill/>
                <a:round/>
                <a:headEnd/>
                <a:tailEnd/>
              </a:ln>
            </p:spPr>
            <p:txBody>
              <a:bodyPr/>
              <a:lstStyle/>
              <a:p>
                <a:endParaRPr lang="pt-BR"/>
              </a:p>
            </p:txBody>
          </p:sp>
          <p:sp>
            <p:nvSpPr>
              <p:cNvPr id="400991" name="Freeform 1631"/>
              <p:cNvSpPr>
                <a:spLocks/>
              </p:cNvSpPr>
              <p:nvPr/>
            </p:nvSpPr>
            <p:spPr bwMode="auto">
              <a:xfrm>
                <a:off x="1003" y="3013"/>
                <a:ext cx="2443" cy="25"/>
              </a:xfrm>
              <a:custGeom>
                <a:avLst/>
                <a:gdLst/>
                <a:ahLst/>
                <a:cxnLst>
                  <a:cxn ang="0">
                    <a:pos x="2441" y="25"/>
                  </a:cxn>
                  <a:cxn ang="0">
                    <a:pos x="4" y="25"/>
                  </a:cxn>
                  <a:cxn ang="0">
                    <a:pos x="2" y="13"/>
                  </a:cxn>
                  <a:cxn ang="0">
                    <a:pos x="0" y="0"/>
                  </a:cxn>
                  <a:cxn ang="0">
                    <a:pos x="2443" y="0"/>
                  </a:cxn>
                  <a:cxn ang="0">
                    <a:pos x="2443" y="13"/>
                  </a:cxn>
                  <a:cxn ang="0">
                    <a:pos x="2441" y="25"/>
                  </a:cxn>
                </a:cxnLst>
                <a:rect l="0" t="0" r="r" b="b"/>
                <a:pathLst>
                  <a:path w="2443" h="25">
                    <a:moveTo>
                      <a:pt x="2441" y="25"/>
                    </a:moveTo>
                    <a:lnTo>
                      <a:pt x="4" y="25"/>
                    </a:lnTo>
                    <a:lnTo>
                      <a:pt x="2" y="13"/>
                    </a:lnTo>
                    <a:lnTo>
                      <a:pt x="0" y="0"/>
                    </a:lnTo>
                    <a:lnTo>
                      <a:pt x="2443" y="0"/>
                    </a:lnTo>
                    <a:lnTo>
                      <a:pt x="2443" y="13"/>
                    </a:lnTo>
                    <a:lnTo>
                      <a:pt x="2441" y="25"/>
                    </a:lnTo>
                    <a:close/>
                  </a:path>
                </a:pathLst>
              </a:custGeom>
              <a:solidFill>
                <a:srgbClr val="EC921E"/>
              </a:solidFill>
              <a:ln w="9525">
                <a:noFill/>
                <a:round/>
                <a:headEnd/>
                <a:tailEnd/>
              </a:ln>
            </p:spPr>
            <p:txBody>
              <a:bodyPr/>
              <a:lstStyle/>
              <a:p>
                <a:endParaRPr lang="pt-BR"/>
              </a:p>
            </p:txBody>
          </p:sp>
          <p:sp>
            <p:nvSpPr>
              <p:cNvPr id="400992" name="Freeform 1632"/>
              <p:cNvSpPr>
                <a:spLocks/>
              </p:cNvSpPr>
              <p:nvPr/>
            </p:nvSpPr>
            <p:spPr bwMode="auto">
              <a:xfrm>
                <a:off x="999" y="3001"/>
                <a:ext cx="2447" cy="25"/>
              </a:xfrm>
              <a:custGeom>
                <a:avLst/>
                <a:gdLst/>
                <a:ahLst/>
                <a:cxnLst>
                  <a:cxn ang="0">
                    <a:pos x="2447" y="25"/>
                  </a:cxn>
                  <a:cxn ang="0">
                    <a:pos x="6" y="25"/>
                  </a:cxn>
                  <a:cxn ang="0">
                    <a:pos x="4" y="12"/>
                  </a:cxn>
                  <a:cxn ang="0">
                    <a:pos x="0" y="0"/>
                  </a:cxn>
                  <a:cxn ang="0">
                    <a:pos x="2447" y="0"/>
                  </a:cxn>
                  <a:cxn ang="0">
                    <a:pos x="2447" y="12"/>
                  </a:cxn>
                  <a:cxn ang="0">
                    <a:pos x="2447" y="25"/>
                  </a:cxn>
                </a:cxnLst>
                <a:rect l="0" t="0" r="r" b="b"/>
                <a:pathLst>
                  <a:path w="2447" h="25">
                    <a:moveTo>
                      <a:pt x="2447" y="25"/>
                    </a:moveTo>
                    <a:lnTo>
                      <a:pt x="6" y="25"/>
                    </a:lnTo>
                    <a:lnTo>
                      <a:pt x="4" y="12"/>
                    </a:lnTo>
                    <a:lnTo>
                      <a:pt x="0" y="0"/>
                    </a:lnTo>
                    <a:lnTo>
                      <a:pt x="2447" y="0"/>
                    </a:lnTo>
                    <a:lnTo>
                      <a:pt x="2447" y="12"/>
                    </a:lnTo>
                    <a:lnTo>
                      <a:pt x="2447" y="25"/>
                    </a:lnTo>
                    <a:close/>
                  </a:path>
                </a:pathLst>
              </a:custGeom>
              <a:solidFill>
                <a:srgbClr val="EC911E"/>
              </a:solidFill>
              <a:ln w="9525">
                <a:noFill/>
                <a:round/>
                <a:headEnd/>
                <a:tailEnd/>
              </a:ln>
            </p:spPr>
            <p:txBody>
              <a:bodyPr/>
              <a:lstStyle/>
              <a:p>
                <a:endParaRPr lang="pt-BR"/>
              </a:p>
            </p:txBody>
          </p:sp>
          <p:sp>
            <p:nvSpPr>
              <p:cNvPr id="400993" name="Freeform 1633"/>
              <p:cNvSpPr>
                <a:spLocks/>
              </p:cNvSpPr>
              <p:nvPr/>
            </p:nvSpPr>
            <p:spPr bwMode="auto">
              <a:xfrm>
                <a:off x="995" y="2990"/>
                <a:ext cx="2451" cy="23"/>
              </a:xfrm>
              <a:custGeom>
                <a:avLst/>
                <a:gdLst/>
                <a:ahLst/>
                <a:cxnLst>
                  <a:cxn ang="0">
                    <a:pos x="2451" y="23"/>
                  </a:cxn>
                  <a:cxn ang="0">
                    <a:pos x="8" y="23"/>
                  </a:cxn>
                  <a:cxn ang="0">
                    <a:pos x="4" y="11"/>
                  </a:cxn>
                  <a:cxn ang="0">
                    <a:pos x="0" y="0"/>
                  </a:cxn>
                  <a:cxn ang="0">
                    <a:pos x="2451" y="0"/>
                  </a:cxn>
                  <a:cxn ang="0">
                    <a:pos x="2451" y="11"/>
                  </a:cxn>
                  <a:cxn ang="0">
                    <a:pos x="2451" y="23"/>
                  </a:cxn>
                </a:cxnLst>
                <a:rect l="0" t="0" r="r" b="b"/>
                <a:pathLst>
                  <a:path w="2451" h="23">
                    <a:moveTo>
                      <a:pt x="2451" y="23"/>
                    </a:moveTo>
                    <a:lnTo>
                      <a:pt x="8" y="23"/>
                    </a:lnTo>
                    <a:lnTo>
                      <a:pt x="4" y="11"/>
                    </a:lnTo>
                    <a:lnTo>
                      <a:pt x="0" y="0"/>
                    </a:lnTo>
                    <a:lnTo>
                      <a:pt x="2451" y="0"/>
                    </a:lnTo>
                    <a:lnTo>
                      <a:pt x="2451" y="11"/>
                    </a:lnTo>
                    <a:lnTo>
                      <a:pt x="2451" y="23"/>
                    </a:lnTo>
                    <a:close/>
                  </a:path>
                </a:pathLst>
              </a:custGeom>
              <a:solidFill>
                <a:srgbClr val="EC911E"/>
              </a:solidFill>
              <a:ln w="9525">
                <a:noFill/>
                <a:round/>
                <a:headEnd/>
                <a:tailEnd/>
              </a:ln>
            </p:spPr>
            <p:txBody>
              <a:bodyPr/>
              <a:lstStyle/>
              <a:p>
                <a:endParaRPr lang="pt-BR"/>
              </a:p>
            </p:txBody>
          </p:sp>
          <p:sp>
            <p:nvSpPr>
              <p:cNvPr id="400994" name="Freeform 1634"/>
              <p:cNvSpPr>
                <a:spLocks/>
              </p:cNvSpPr>
              <p:nvPr/>
            </p:nvSpPr>
            <p:spPr bwMode="auto">
              <a:xfrm>
                <a:off x="991" y="2978"/>
                <a:ext cx="2455" cy="23"/>
              </a:xfrm>
              <a:custGeom>
                <a:avLst/>
                <a:gdLst/>
                <a:ahLst/>
                <a:cxnLst>
                  <a:cxn ang="0">
                    <a:pos x="2455" y="23"/>
                  </a:cxn>
                  <a:cxn ang="0">
                    <a:pos x="8" y="23"/>
                  </a:cxn>
                  <a:cxn ang="0">
                    <a:pos x="4" y="12"/>
                  </a:cxn>
                  <a:cxn ang="0">
                    <a:pos x="0" y="0"/>
                  </a:cxn>
                  <a:cxn ang="0">
                    <a:pos x="2455" y="0"/>
                  </a:cxn>
                  <a:cxn ang="0">
                    <a:pos x="2455" y="12"/>
                  </a:cxn>
                  <a:cxn ang="0">
                    <a:pos x="2455" y="23"/>
                  </a:cxn>
                </a:cxnLst>
                <a:rect l="0" t="0" r="r" b="b"/>
                <a:pathLst>
                  <a:path w="2455" h="23">
                    <a:moveTo>
                      <a:pt x="2455" y="23"/>
                    </a:moveTo>
                    <a:lnTo>
                      <a:pt x="8" y="23"/>
                    </a:lnTo>
                    <a:lnTo>
                      <a:pt x="4" y="12"/>
                    </a:lnTo>
                    <a:lnTo>
                      <a:pt x="0" y="0"/>
                    </a:lnTo>
                    <a:lnTo>
                      <a:pt x="2455" y="0"/>
                    </a:lnTo>
                    <a:lnTo>
                      <a:pt x="2455" y="12"/>
                    </a:lnTo>
                    <a:lnTo>
                      <a:pt x="2455" y="23"/>
                    </a:lnTo>
                    <a:close/>
                  </a:path>
                </a:pathLst>
              </a:custGeom>
              <a:solidFill>
                <a:srgbClr val="EC901E"/>
              </a:solidFill>
              <a:ln w="9525">
                <a:noFill/>
                <a:round/>
                <a:headEnd/>
                <a:tailEnd/>
              </a:ln>
            </p:spPr>
            <p:txBody>
              <a:bodyPr/>
              <a:lstStyle/>
              <a:p>
                <a:endParaRPr lang="pt-BR"/>
              </a:p>
            </p:txBody>
          </p:sp>
          <p:sp>
            <p:nvSpPr>
              <p:cNvPr id="400995" name="Freeform 1635"/>
              <p:cNvSpPr>
                <a:spLocks/>
              </p:cNvSpPr>
              <p:nvPr/>
            </p:nvSpPr>
            <p:spPr bwMode="auto">
              <a:xfrm>
                <a:off x="986" y="2967"/>
                <a:ext cx="2460" cy="23"/>
              </a:xfrm>
              <a:custGeom>
                <a:avLst/>
                <a:gdLst/>
                <a:ahLst/>
                <a:cxnLst>
                  <a:cxn ang="0">
                    <a:pos x="2460" y="23"/>
                  </a:cxn>
                  <a:cxn ang="0">
                    <a:pos x="9" y="23"/>
                  </a:cxn>
                  <a:cxn ang="0">
                    <a:pos x="5" y="11"/>
                  </a:cxn>
                  <a:cxn ang="0">
                    <a:pos x="0" y="0"/>
                  </a:cxn>
                  <a:cxn ang="0">
                    <a:pos x="2460" y="0"/>
                  </a:cxn>
                  <a:cxn ang="0">
                    <a:pos x="2460" y="11"/>
                  </a:cxn>
                  <a:cxn ang="0">
                    <a:pos x="2460" y="23"/>
                  </a:cxn>
                </a:cxnLst>
                <a:rect l="0" t="0" r="r" b="b"/>
                <a:pathLst>
                  <a:path w="2460" h="23">
                    <a:moveTo>
                      <a:pt x="2460" y="23"/>
                    </a:moveTo>
                    <a:lnTo>
                      <a:pt x="9" y="23"/>
                    </a:lnTo>
                    <a:lnTo>
                      <a:pt x="5" y="11"/>
                    </a:lnTo>
                    <a:lnTo>
                      <a:pt x="0" y="0"/>
                    </a:lnTo>
                    <a:lnTo>
                      <a:pt x="2460" y="0"/>
                    </a:lnTo>
                    <a:lnTo>
                      <a:pt x="2460" y="11"/>
                    </a:lnTo>
                    <a:lnTo>
                      <a:pt x="2460" y="23"/>
                    </a:lnTo>
                    <a:close/>
                  </a:path>
                </a:pathLst>
              </a:custGeom>
              <a:solidFill>
                <a:srgbClr val="EB8F1E"/>
              </a:solidFill>
              <a:ln w="9525">
                <a:noFill/>
                <a:round/>
                <a:headEnd/>
                <a:tailEnd/>
              </a:ln>
            </p:spPr>
            <p:txBody>
              <a:bodyPr/>
              <a:lstStyle/>
              <a:p>
                <a:endParaRPr lang="pt-BR"/>
              </a:p>
            </p:txBody>
          </p:sp>
          <p:sp>
            <p:nvSpPr>
              <p:cNvPr id="400996" name="Freeform 1636"/>
              <p:cNvSpPr>
                <a:spLocks/>
              </p:cNvSpPr>
              <p:nvPr/>
            </p:nvSpPr>
            <p:spPr bwMode="auto">
              <a:xfrm>
                <a:off x="978" y="2955"/>
                <a:ext cx="2468" cy="23"/>
              </a:xfrm>
              <a:custGeom>
                <a:avLst/>
                <a:gdLst/>
                <a:ahLst/>
                <a:cxnLst>
                  <a:cxn ang="0">
                    <a:pos x="2468" y="23"/>
                  </a:cxn>
                  <a:cxn ang="0">
                    <a:pos x="13" y="23"/>
                  </a:cxn>
                  <a:cxn ang="0">
                    <a:pos x="8" y="12"/>
                  </a:cxn>
                  <a:cxn ang="0">
                    <a:pos x="0" y="0"/>
                  </a:cxn>
                  <a:cxn ang="0">
                    <a:pos x="2468" y="0"/>
                  </a:cxn>
                  <a:cxn ang="0">
                    <a:pos x="2468" y="12"/>
                  </a:cxn>
                  <a:cxn ang="0">
                    <a:pos x="2468" y="23"/>
                  </a:cxn>
                </a:cxnLst>
                <a:rect l="0" t="0" r="r" b="b"/>
                <a:pathLst>
                  <a:path w="2468" h="23">
                    <a:moveTo>
                      <a:pt x="2468" y="23"/>
                    </a:moveTo>
                    <a:lnTo>
                      <a:pt x="13" y="23"/>
                    </a:lnTo>
                    <a:lnTo>
                      <a:pt x="8" y="12"/>
                    </a:lnTo>
                    <a:lnTo>
                      <a:pt x="0" y="0"/>
                    </a:lnTo>
                    <a:lnTo>
                      <a:pt x="2468" y="0"/>
                    </a:lnTo>
                    <a:lnTo>
                      <a:pt x="2468" y="12"/>
                    </a:lnTo>
                    <a:lnTo>
                      <a:pt x="2468" y="23"/>
                    </a:lnTo>
                    <a:close/>
                  </a:path>
                </a:pathLst>
              </a:custGeom>
              <a:solidFill>
                <a:srgbClr val="EB8E1D"/>
              </a:solidFill>
              <a:ln w="9525">
                <a:noFill/>
                <a:round/>
                <a:headEnd/>
                <a:tailEnd/>
              </a:ln>
            </p:spPr>
            <p:txBody>
              <a:bodyPr/>
              <a:lstStyle/>
              <a:p>
                <a:endParaRPr lang="pt-BR"/>
              </a:p>
            </p:txBody>
          </p:sp>
          <p:sp>
            <p:nvSpPr>
              <p:cNvPr id="400997" name="Freeform 1637"/>
              <p:cNvSpPr>
                <a:spLocks/>
              </p:cNvSpPr>
              <p:nvPr/>
            </p:nvSpPr>
            <p:spPr bwMode="auto">
              <a:xfrm>
                <a:off x="970" y="2944"/>
                <a:ext cx="2476" cy="23"/>
              </a:xfrm>
              <a:custGeom>
                <a:avLst/>
                <a:gdLst/>
                <a:ahLst/>
                <a:cxnLst>
                  <a:cxn ang="0">
                    <a:pos x="2476" y="23"/>
                  </a:cxn>
                  <a:cxn ang="0">
                    <a:pos x="16" y="23"/>
                  </a:cxn>
                  <a:cxn ang="0">
                    <a:pos x="8" y="11"/>
                  </a:cxn>
                  <a:cxn ang="0">
                    <a:pos x="0" y="0"/>
                  </a:cxn>
                  <a:cxn ang="0">
                    <a:pos x="2476" y="0"/>
                  </a:cxn>
                  <a:cxn ang="0">
                    <a:pos x="2476" y="11"/>
                  </a:cxn>
                  <a:cxn ang="0">
                    <a:pos x="2476" y="23"/>
                  </a:cxn>
                </a:cxnLst>
                <a:rect l="0" t="0" r="r" b="b"/>
                <a:pathLst>
                  <a:path w="2476" h="23">
                    <a:moveTo>
                      <a:pt x="2476" y="23"/>
                    </a:moveTo>
                    <a:lnTo>
                      <a:pt x="16" y="23"/>
                    </a:lnTo>
                    <a:lnTo>
                      <a:pt x="8" y="11"/>
                    </a:lnTo>
                    <a:lnTo>
                      <a:pt x="0" y="0"/>
                    </a:lnTo>
                    <a:lnTo>
                      <a:pt x="2476" y="0"/>
                    </a:lnTo>
                    <a:lnTo>
                      <a:pt x="2476" y="11"/>
                    </a:lnTo>
                    <a:lnTo>
                      <a:pt x="2476" y="23"/>
                    </a:lnTo>
                    <a:close/>
                  </a:path>
                </a:pathLst>
              </a:custGeom>
              <a:solidFill>
                <a:srgbClr val="EB8D1D"/>
              </a:solidFill>
              <a:ln w="9525">
                <a:noFill/>
                <a:round/>
                <a:headEnd/>
                <a:tailEnd/>
              </a:ln>
            </p:spPr>
            <p:txBody>
              <a:bodyPr/>
              <a:lstStyle/>
              <a:p>
                <a:endParaRPr lang="pt-BR"/>
              </a:p>
            </p:txBody>
          </p:sp>
          <p:sp>
            <p:nvSpPr>
              <p:cNvPr id="400998" name="Freeform 1638"/>
              <p:cNvSpPr>
                <a:spLocks/>
              </p:cNvSpPr>
              <p:nvPr/>
            </p:nvSpPr>
            <p:spPr bwMode="auto">
              <a:xfrm>
                <a:off x="963" y="2932"/>
                <a:ext cx="2483" cy="23"/>
              </a:xfrm>
              <a:custGeom>
                <a:avLst/>
                <a:gdLst/>
                <a:ahLst/>
                <a:cxnLst>
                  <a:cxn ang="0">
                    <a:pos x="2483" y="23"/>
                  </a:cxn>
                  <a:cxn ang="0">
                    <a:pos x="15" y="23"/>
                  </a:cxn>
                  <a:cxn ang="0">
                    <a:pos x="7" y="12"/>
                  </a:cxn>
                  <a:cxn ang="0">
                    <a:pos x="0" y="0"/>
                  </a:cxn>
                  <a:cxn ang="0">
                    <a:pos x="2481" y="0"/>
                  </a:cxn>
                  <a:cxn ang="0">
                    <a:pos x="2483" y="12"/>
                  </a:cxn>
                  <a:cxn ang="0">
                    <a:pos x="2483" y="23"/>
                  </a:cxn>
                </a:cxnLst>
                <a:rect l="0" t="0" r="r" b="b"/>
                <a:pathLst>
                  <a:path w="2483" h="23">
                    <a:moveTo>
                      <a:pt x="2483" y="23"/>
                    </a:moveTo>
                    <a:lnTo>
                      <a:pt x="15" y="23"/>
                    </a:lnTo>
                    <a:lnTo>
                      <a:pt x="7" y="12"/>
                    </a:lnTo>
                    <a:lnTo>
                      <a:pt x="0" y="0"/>
                    </a:lnTo>
                    <a:lnTo>
                      <a:pt x="2481" y="0"/>
                    </a:lnTo>
                    <a:lnTo>
                      <a:pt x="2483" y="12"/>
                    </a:lnTo>
                    <a:lnTo>
                      <a:pt x="2483" y="23"/>
                    </a:lnTo>
                    <a:close/>
                  </a:path>
                </a:pathLst>
              </a:custGeom>
              <a:solidFill>
                <a:srgbClr val="EB8D1D"/>
              </a:solidFill>
              <a:ln w="9525">
                <a:noFill/>
                <a:round/>
                <a:headEnd/>
                <a:tailEnd/>
              </a:ln>
            </p:spPr>
            <p:txBody>
              <a:bodyPr/>
              <a:lstStyle/>
              <a:p>
                <a:endParaRPr lang="pt-BR"/>
              </a:p>
            </p:txBody>
          </p:sp>
          <p:sp>
            <p:nvSpPr>
              <p:cNvPr id="400999" name="Freeform 1639"/>
              <p:cNvSpPr>
                <a:spLocks/>
              </p:cNvSpPr>
              <p:nvPr/>
            </p:nvSpPr>
            <p:spPr bwMode="auto">
              <a:xfrm>
                <a:off x="955" y="2921"/>
                <a:ext cx="2491" cy="23"/>
              </a:xfrm>
              <a:custGeom>
                <a:avLst/>
                <a:gdLst/>
                <a:ahLst/>
                <a:cxnLst>
                  <a:cxn ang="0">
                    <a:pos x="2491" y="23"/>
                  </a:cxn>
                  <a:cxn ang="0">
                    <a:pos x="15" y="23"/>
                  </a:cxn>
                  <a:cxn ang="0">
                    <a:pos x="8" y="11"/>
                  </a:cxn>
                  <a:cxn ang="0">
                    <a:pos x="0" y="0"/>
                  </a:cxn>
                  <a:cxn ang="0">
                    <a:pos x="2489" y="0"/>
                  </a:cxn>
                  <a:cxn ang="0">
                    <a:pos x="2489" y="11"/>
                  </a:cxn>
                  <a:cxn ang="0">
                    <a:pos x="2491" y="23"/>
                  </a:cxn>
                </a:cxnLst>
                <a:rect l="0" t="0" r="r" b="b"/>
                <a:pathLst>
                  <a:path w="2491" h="23">
                    <a:moveTo>
                      <a:pt x="2491" y="23"/>
                    </a:moveTo>
                    <a:lnTo>
                      <a:pt x="15" y="23"/>
                    </a:lnTo>
                    <a:lnTo>
                      <a:pt x="8" y="11"/>
                    </a:lnTo>
                    <a:lnTo>
                      <a:pt x="0" y="0"/>
                    </a:lnTo>
                    <a:lnTo>
                      <a:pt x="2489" y="0"/>
                    </a:lnTo>
                    <a:lnTo>
                      <a:pt x="2489" y="11"/>
                    </a:lnTo>
                    <a:lnTo>
                      <a:pt x="2491" y="23"/>
                    </a:lnTo>
                    <a:close/>
                  </a:path>
                </a:pathLst>
              </a:custGeom>
              <a:solidFill>
                <a:srgbClr val="EB8B1D"/>
              </a:solidFill>
              <a:ln w="9525">
                <a:noFill/>
                <a:round/>
                <a:headEnd/>
                <a:tailEnd/>
              </a:ln>
            </p:spPr>
            <p:txBody>
              <a:bodyPr/>
              <a:lstStyle/>
              <a:p>
                <a:endParaRPr lang="pt-BR"/>
              </a:p>
            </p:txBody>
          </p:sp>
          <p:sp>
            <p:nvSpPr>
              <p:cNvPr id="401000" name="Freeform 1640"/>
              <p:cNvSpPr>
                <a:spLocks/>
              </p:cNvSpPr>
              <p:nvPr/>
            </p:nvSpPr>
            <p:spPr bwMode="auto">
              <a:xfrm>
                <a:off x="945" y="2909"/>
                <a:ext cx="2499" cy="23"/>
              </a:xfrm>
              <a:custGeom>
                <a:avLst/>
                <a:gdLst/>
                <a:ahLst/>
                <a:cxnLst>
                  <a:cxn ang="0">
                    <a:pos x="2499" y="23"/>
                  </a:cxn>
                  <a:cxn ang="0">
                    <a:pos x="18" y="23"/>
                  </a:cxn>
                  <a:cxn ang="0">
                    <a:pos x="10" y="12"/>
                  </a:cxn>
                  <a:cxn ang="0">
                    <a:pos x="0" y="0"/>
                  </a:cxn>
                  <a:cxn ang="0">
                    <a:pos x="2497" y="0"/>
                  </a:cxn>
                  <a:cxn ang="0">
                    <a:pos x="2499" y="12"/>
                  </a:cxn>
                  <a:cxn ang="0">
                    <a:pos x="2499" y="23"/>
                  </a:cxn>
                </a:cxnLst>
                <a:rect l="0" t="0" r="r" b="b"/>
                <a:pathLst>
                  <a:path w="2499" h="23">
                    <a:moveTo>
                      <a:pt x="2499" y="23"/>
                    </a:moveTo>
                    <a:lnTo>
                      <a:pt x="18" y="23"/>
                    </a:lnTo>
                    <a:lnTo>
                      <a:pt x="10" y="12"/>
                    </a:lnTo>
                    <a:lnTo>
                      <a:pt x="0" y="0"/>
                    </a:lnTo>
                    <a:lnTo>
                      <a:pt x="2497" y="0"/>
                    </a:lnTo>
                    <a:lnTo>
                      <a:pt x="2499" y="12"/>
                    </a:lnTo>
                    <a:lnTo>
                      <a:pt x="2499" y="23"/>
                    </a:lnTo>
                    <a:close/>
                  </a:path>
                </a:pathLst>
              </a:custGeom>
              <a:solidFill>
                <a:srgbClr val="EB8B1D"/>
              </a:solidFill>
              <a:ln w="9525">
                <a:noFill/>
                <a:round/>
                <a:headEnd/>
                <a:tailEnd/>
              </a:ln>
            </p:spPr>
            <p:txBody>
              <a:bodyPr/>
              <a:lstStyle/>
              <a:p>
                <a:endParaRPr lang="pt-BR"/>
              </a:p>
            </p:txBody>
          </p:sp>
          <p:sp>
            <p:nvSpPr>
              <p:cNvPr id="401001" name="Freeform 1641"/>
              <p:cNvSpPr>
                <a:spLocks/>
              </p:cNvSpPr>
              <p:nvPr/>
            </p:nvSpPr>
            <p:spPr bwMode="auto">
              <a:xfrm>
                <a:off x="934" y="2896"/>
                <a:ext cx="2510" cy="25"/>
              </a:xfrm>
              <a:custGeom>
                <a:avLst/>
                <a:gdLst/>
                <a:ahLst/>
                <a:cxnLst>
                  <a:cxn ang="0">
                    <a:pos x="2510" y="25"/>
                  </a:cxn>
                  <a:cxn ang="0">
                    <a:pos x="21" y="25"/>
                  </a:cxn>
                  <a:cxn ang="0">
                    <a:pos x="11" y="13"/>
                  </a:cxn>
                  <a:cxn ang="0">
                    <a:pos x="0" y="0"/>
                  </a:cxn>
                  <a:cxn ang="0">
                    <a:pos x="2506" y="0"/>
                  </a:cxn>
                  <a:cxn ang="0">
                    <a:pos x="2508" y="11"/>
                  </a:cxn>
                  <a:cxn ang="0">
                    <a:pos x="2510" y="25"/>
                  </a:cxn>
                </a:cxnLst>
                <a:rect l="0" t="0" r="r" b="b"/>
                <a:pathLst>
                  <a:path w="2510" h="25">
                    <a:moveTo>
                      <a:pt x="2510" y="25"/>
                    </a:moveTo>
                    <a:lnTo>
                      <a:pt x="21" y="25"/>
                    </a:lnTo>
                    <a:lnTo>
                      <a:pt x="11" y="13"/>
                    </a:lnTo>
                    <a:lnTo>
                      <a:pt x="0" y="0"/>
                    </a:lnTo>
                    <a:lnTo>
                      <a:pt x="2506" y="0"/>
                    </a:lnTo>
                    <a:lnTo>
                      <a:pt x="2508" y="11"/>
                    </a:lnTo>
                    <a:lnTo>
                      <a:pt x="2510" y="25"/>
                    </a:lnTo>
                    <a:close/>
                  </a:path>
                </a:pathLst>
              </a:custGeom>
              <a:solidFill>
                <a:srgbClr val="EB8A1D"/>
              </a:solidFill>
              <a:ln w="9525">
                <a:noFill/>
                <a:round/>
                <a:headEnd/>
                <a:tailEnd/>
              </a:ln>
            </p:spPr>
            <p:txBody>
              <a:bodyPr/>
              <a:lstStyle/>
              <a:p>
                <a:endParaRPr lang="pt-BR"/>
              </a:p>
            </p:txBody>
          </p:sp>
          <p:sp>
            <p:nvSpPr>
              <p:cNvPr id="401002" name="Freeform 1642"/>
              <p:cNvSpPr>
                <a:spLocks/>
              </p:cNvSpPr>
              <p:nvPr/>
            </p:nvSpPr>
            <p:spPr bwMode="auto">
              <a:xfrm>
                <a:off x="924" y="2884"/>
                <a:ext cx="2518" cy="25"/>
              </a:xfrm>
              <a:custGeom>
                <a:avLst/>
                <a:gdLst/>
                <a:ahLst/>
                <a:cxnLst>
                  <a:cxn ang="0">
                    <a:pos x="2518" y="25"/>
                  </a:cxn>
                  <a:cxn ang="0">
                    <a:pos x="21" y="25"/>
                  </a:cxn>
                  <a:cxn ang="0">
                    <a:pos x="10" y="12"/>
                  </a:cxn>
                  <a:cxn ang="0">
                    <a:pos x="0" y="0"/>
                  </a:cxn>
                  <a:cxn ang="0">
                    <a:pos x="2512" y="0"/>
                  </a:cxn>
                  <a:cxn ang="0">
                    <a:pos x="2516" y="12"/>
                  </a:cxn>
                  <a:cxn ang="0">
                    <a:pos x="2518" y="25"/>
                  </a:cxn>
                </a:cxnLst>
                <a:rect l="0" t="0" r="r" b="b"/>
                <a:pathLst>
                  <a:path w="2518" h="25">
                    <a:moveTo>
                      <a:pt x="2518" y="25"/>
                    </a:moveTo>
                    <a:lnTo>
                      <a:pt x="21" y="25"/>
                    </a:lnTo>
                    <a:lnTo>
                      <a:pt x="10" y="12"/>
                    </a:lnTo>
                    <a:lnTo>
                      <a:pt x="0" y="0"/>
                    </a:lnTo>
                    <a:lnTo>
                      <a:pt x="2512" y="0"/>
                    </a:lnTo>
                    <a:lnTo>
                      <a:pt x="2516" y="12"/>
                    </a:lnTo>
                    <a:lnTo>
                      <a:pt x="2518" y="25"/>
                    </a:lnTo>
                    <a:close/>
                  </a:path>
                </a:pathLst>
              </a:custGeom>
              <a:solidFill>
                <a:srgbClr val="EA891C"/>
              </a:solidFill>
              <a:ln w="9525">
                <a:noFill/>
                <a:round/>
                <a:headEnd/>
                <a:tailEnd/>
              </a:ln>
            </p:spPr>
            <p:txBody>
              <a:bodyPr/>
              <a:lstStyle/>
              <a:p>
                <a:endParaRPr lang="pt-BR"/>
              </a:p>
            </p:txBody>
          </p:sp>
          <p:sp>
            <p:nvSpPr>
              <p:cNvPr id="401003" name="Freeform 1643"/>
              <p:cNvSpPr>
                <a:spLocks/>
              </p:cNvSpPr>
              <p:nvPr/>
            </p:nvSpPr>
            <p:spPr bwMode="auto">
              <a:xfrm>
                <a:off x="913" y="2873"/>
                <a:ext cx="2527" cy="23"/>
              </a:xfrm>
              <a:custGeom>
                <a:avLst/>
                <a:gdLst/>
                <a:ahLst/>
                <a:cxnLst>
                  <a:cxn ang="0">
                    <a:pos x="2527" y="23"/>
                  </a:cxn>
                  <a:cxn ang="0">
                    <a:pos x="21" y="23"/>
                  </a:cxn>
                  <a:cxn ang="0">
                    <a:pos x="11" y="11"/>
                  </a:cxn>
                  <a:cxn ang="0">
                    <a:pos x="0" y="0"/>
                  </a:cxn>
                  <a:cxn ang="0">
                    <a:pos x="2521" y="0"/>
                  </a:cxn>
                  <a:cxn ang="0">
                    <a:pos x="2523" y="11"/>
                  </a:cxn>
                  <a:cxn ang="0">
                    <a:pos x="2527" y="23"/>
                  </a:cxn>
                </a:cxnLst>
                <a:rect l="0" t="0" r="r" b="b"/>
                <a:pathLst>
                  <a:path w="2527" h="23">
                    <a:moveTo>
                      <a:pt x="2527" y="23"/>
                    </a:moveTo>
                    <a:lnTo>
                      <a:pt x="21" y="23"/>
                    </a:lnTo>
                    <a:lnTo>
                      <a:pt x="11" y="11"/>
                    </a:lnTo>
                    <a:lnTo>
                      <a:pt x="0" y="0"/>
                    </a:lnTo>
                    <a:lnTo>
                      <a:pt x="2521" y="0"/>
                    </a:lnTo>
                    <a:lnTo>
                      <a:pt x="2523" y="11"/>
                    </a:lnTo>
                    <a:lnTo>
                      <a:pt x="2527" y="23"/>
                    </a:lnTo>
                    <a:close/>
                  </a:path>
                </a:pathLst>
              </a:custGeom>
              <a:solidFill>
                <a:srgbClr val="EA891C"/>
              </a:solidFill>
              <a:ln w="9525">
                <a:noFill/>
                <a:round/>
                <a:headEnd/>
                <a:tailEnd/>
              </a:ln>
            </p:spPr>
            <p:txBody>
              <a:bodyPr/>
              <a:lstStyle/>
              <a:p>
                <a:endParaRPr lang="pt-BR"/>
              </a:p>
            </p:txBody>
          </p:sp>
          <p:sp>
            <p:nvSpPr>
              <p:cNvPr id="401004" name="Freeform 1644"/>
              <p:cNvSpPr>
                <a:spLocks/>
              </p:cNvSpPr>
              <p:nvPr/>
            </p:nvSpPr>
            <p:spPr bwMode="auto">
              <a:xfrm>
                <a:off x="899" y="2861"/>
                <a:ext cx="2537" cy="23"/>
              </a:xfrm>
              <a:custGeom>
                <a:avLst/>
                <a:gdLst/>
                <a:ahLst/>
                <a:cxnLst>
                  <a:cxn ang="0">
                    <a:pos x="2537" y="23"/>
                  </a:cxn>
                  <a:cxn ang="0">
                    <a:pos x="25" y="23"/>
                  </a:cxn>
                  <a:cxn ang="0">
                    <a:pos x="14" y="12"/>
                  </a:cxn>
                  <a:cxn ang="0">
                    <a:pos x="0" y="0"/>
                  </a:cxn>
                  <a:cxn ang="0">
                    <a:pos x="2531" y="0"/>
                  </a:cxn>
                  <a:cxn ang="0">
                    <a:pos x="2535" y="12"/>
                  </a:cxn>
                  <a:cxn ang="0">
                    <a:pos x="2537" y="23"/>
                  </a:cxn>
                </a:cxnLst>
                <a:rect l="0" t="0" r="r" b="b"/>
                <a:pathLst>
                  <a:path w="2537" h="23">
                    <a:moveTo>
                      <a:pt x="2537" y="23"/>
                    </a:moveTo>
                    <a:lnTo>
                      <a:pt x="25" y="23"/>
                    </a:lnTo>
                    <a:lnTo>
                      <a:pt x="14" y="12"/>
                    </a:lnTo>
                    <a:lnTo>
                      <a:pt x="0" y="0"/>
                    </a:lnTo>
                    <a:lnTo>
                      <a:pt x="2531" y="0"/>
                    </a:lnTo>
                    <a:lnTo>
                      <a:pt x="2535" y="12"/>
                    </a:lnTo>
                    <a:lnTo>
                      <a:pt x="2537" y="23"/>
                    </a:lnTo>
                    <a:close/>
                  </a:path>
                </a:pathLst>
              </a:custGeom>
              <a:solidFill>
                <a:srgbClr val="EA881C"/>
              </a:solidFill>
              <a:ln w="9525">
                <a:noFill/>
                <a:round/>
                <a:headEnd/>
                <a:tailEnd/>
              </a:ln>
            </p:spPr>
            <p:txBody>
              <a:bodyPr/>
              <a:lstStyle/>
              <a:p>
                <a:endParaRPr lang="pt-BR"/>
              </a:p>
            </p:txBody>
          </p:sp>
          <p:sp>
            <p:nvSpPr>
              <p:cNvPr id="401005" name="Freeform 1645"/>
              <p:cNvSpPr>
                <a:spLocks/>
              </p:cNvSpPr>
              <p:nvPr/>
            </p:nvSpPr>
            <p:spPr bwMode="auto">
              <a:xfrm>
                <a:off x="888" y="2850"/>
                <a:ext cx="2546" cy="23"/>
              </a:xfrm>
              <a:custGeom>
                <a:avLst/>
                <a:gdLst/>
                <a:ahLst/>
                <a:cxnLst>
                  <a:cxn ang="0">
                    <a:pos x="2546" y="23"/>
                  </a:cxn>
                  <a:cxn ang="0">
                    <a:pos x="25" y="23"/>
                  </a:cxn>
                  <a:cxn ang="0">
                    <a:pos x="11" y="11"/>
                  </a:cxn>
                  <a:cxn ang="0">
                    <a:pos x="0" y="0"/>
                  </a:cxn>
                  <a:cxn ang="0">
                    <a:pos x="2539" y="0"/>
                  </a:cxn>
                  <a:cxn ang="0">
                    <a:pos x="2542" y="11"/>
                  </a:cxn>
                  <a:cxn ang="0">
                    <a:pos x="2546" y="23"/>
                  </a:cxn>
                </a:cxnLst>
                <a:rect l="0" t="0" r="r" b="b"/>
                <a:pathLst>
                  <a:path w="2546" h="23">
                    <a:moveTo>
                      <a:pt x="2546" y="23"/>
                    </a:moveTo>
                    <a:lnTo>
                      <a:pt x="25" y="23"/>
                    </a:lnTo>
                    <a:lnTo>
                      <a:pt x="11" y="11"/>
                    </a:lnTo>
                    <a:lnTo>
                      <a:pt x="0" y="0"/>
                    </a:lnTo>
                    <a:lnTo>
                      <a:pt x="2539" y="0"/>
                    </a:lnTo>
                    <a:lnTo>
                      <a:pt x="2542" y="11"/>
                    </a:lnTo>
                    <a:lnTo>
                      <a:pt x="2546" y="23"/>
                    </a:lnTo>
                    <a:close/>
                  </a:path>
                </a:pathLst>
              </a:custGeom>
              <a:solidFill>
                <a:srgbClr val="EA881C"/>
              </a:solidFill>
              <a:ln w="9525">
                <a:noFill/>
                <a:round/>
                <a:headEnd/>
                <a:tailEnd/>
              </a:ln>
            </p:spPr>
            <p:txBody>
              <a:bodyPr/>
              <a:lstStyle/>
              <a:p>
                <a:endParaRPr lang="pt-BR"/>
              </a:p>
            </p:txBody>
          </p:sp>
          <p:sp>
            <p:nvSpPr>
              <p:cNvPr id="401006" name="Freeform 1646"/>
              <p:cNvSpPr>
                <a:spLocks/>
              </p:cNvSpPr>
              <p:nvPr/>
            </p:nvSpPr>
            <p:spPr bwMode="auto">
              <a:xfrm>
                <a:off x="874" y="2838"/>
                <a:ext cx="2556" cy="23"/>
              </a:xfrm>
              <a:custGeom>
                <a:avLst/>
                <a:gdLst/>
                <a:ahLst/>
                <a:cxnLst>
                  <a:cxn ang="0">
                    <a:pos x="2556" y="23"/>
                  </a:cxn>
                  <a:cxn ang="0">
                    <a:pos x="25" y="23"/>
                  </a:cxn>
                  <a:cxn ang="0">
                    <a:pos x="14" y="12"/>
                  </a:cxn>
                  <a:cxn ang="0">
                    <a:pos x="0" y="0"/>
                  </a:cxn>
                  <a:cxn ang="0">
                    <a:pos x="2547" y="0"/>
                  </a:cxn>
                  <a:cxn ang="0">
                    <a:pos x="2553" y="12"/>
                  </a:cxn>
                  <a:cxn ang="0">
                    <a:pos x="2556" y="23"/>
                  </a:cxn>
                </a:cxnLst>
                <a:rect l="0" t="0" r="r" b="b"/>
                <a:pathLst>
                  <a:path w="2556" h="23">
                    <a:moveTo>
                      <a:pt x="2556" y="23"/>
                    </a:moveTo>
                    <a:lnTo>
                      <a:pt x="25" y="23"/>
                    </a:lnTo>
                    <a:lnTo>
                      <a:pt x="14" y="12"/>
                    </a:lnTo>
                    <a:lnTo>
                      <a:pt x="0" y="0"/>
                    </a:lnTo>
                    <a:lnTo>
                      <a:pt x="2547" y="0"/>
                    </a:lnTo>
                    <a:lnTo>
                      <a:pt x="2553" y="12"/>
                    </a:lnTo>
                    <a:lnTo>
                      <a:pt x="2556" y="23"/>
                    </a:lnTo>
                    <a:close/>
                  </a:path>
                </a:pathLst>
              </a:custGeom>
              <a:solidFill>
                <a:srgbClr val="EA871C"/>
              </a:solidFill>
              <a:ln w="9525">
                <a:noFill/>
                <a:round/>
                <a:headEnd/>
                <a:tailEnd/>
              </a:ln>
            </p:spPr>
            <p:txBody>
              <a:bodyPr/>
              <a:lstStyle/>
              <a:p>
                <a:endParaRPr lang="pt-BR"/>
              </a:p>
            </p:txBody>
          </p:sp>
          <p:sp>
            <p:nvSpPr>
              <p:cNvPr id="401007" name="Freeform 1647"/>
              <p:cNvSpPr>
                <a:spLocks/>
              </p:cNvSpPr>
              <p:nvPr/>
            </p:nvSpPr>
            <p:spPr bwMode="auto">
              <a:xfrm>
                <a:off x="861" y="2827"/>
                <a:ext cx="2566" cy="23"/>
              </a:xfrm>
              <a:custGeom>
                <a:avLst/>
                <a:gdLst/>
                <a:ahLst/>
                <a:cxnLst>
                  <a:cxn ang="0">
                    <a:pos x="2566" y="23"/>
                  </a:cxn>
                  <a:cxn ang="0">
                    <a:pos x="27" y="23"/>
                  </a:cxn>
                  <a:cxn ang="0">
                    <a:pos x="13" y="11"/>
                  </a:cxn>
                  <a:cxn ang="0">
                    <a:pos x="0" y="0"/>
                  </a:cxn>
                  <a:cxn ang="0">
                    <a:pos x="2554" y="0"/>
                  </a:cxn>
                  <a:cxn ang="0">
                    <a:pos x="2560" y="11"/>
                  </a:cxn>
                  <a:cxn ang="0">
                    <a:pos x="2566" y="23"/>
                  </a:cxn>
                </a:cxnLst>
                <a:rect l="0" t="0" r="r" b="b"/>
                <a:pathLst>
                  <a:path w="2566" h="23">
                    <a:moveTo>
                      <a:pt x="2566" y="23"/>
                    </a:moveTo>
                    <a:lnTo>
                      <a:pt x="27" y="23"/>
                    </a:lnTo>
                    <a:lnTo>
                      <a:pt x="13" y="11"/>
                    </a:lnTo>
                    <a:lnTo>
                      <a:pt x="0" y="0"/>
                    </a:lnTo>
                    <a:lnTo>
                      <a:pt x="2554" y="0"/>
                    </a:lnTo>
                    <a:lnTo>
                      <a:pt x="2560" y="11"/>
                    </a:lnTo>
                    <a:lnTo>
                      <a:pt x="2566" y="23"/>
                    </a:lnTo>
                    <a:close/>
                  </a:path>
                </a:pathLst>
              </a:custGeom>
              <a:solidFill>
                <a:srgbClr val="EA871C"/>
              </a:solidFill>
              <a:ln w="9525">
                <a:noFill/>
                <a:round/>
                <a:headEnd/>
                <a:tailEnd/>
              </a:ln>
            </p:spPr>
            <p:txBody>
              <a:bodyPr/>
              <a:lstStyle/>
              <a:p>
                <a:endParaRPr lang="pt-BR"/>
              </a:p>
            </p:txBody>
          </p:sp>
          <p:sp>
            <p:nvSpPr>
              <p:cNvPr id="401008" name="Freeform 1648"/>
              <p:cNvSpPr>
                <a:spLocks/>
              </p:cNvSpPr>
              <p:nvPr/>
            </p:nvSpPr>
            <p:spPr bwMode="auto">
              <a:xfrm>
                <a:off x="847" y="2815"/>
                <a:ext cx="2574" cy="23"/>
              </a:xfrm>
              <a:custGeom>
                <a:avLst/>
                <a:gdLst/>
                <a:ahLst/>
                <a:cxnLst>
                  <a:cxn ang="0">
                    <a:pos x="2574" y="23"/>
                  </a:cxn>
                  <a:cxn ang="0">
                    <a:pos x="27" y="23"/>
                  </a:cxn>
                  <a:cxn ang="0">
                    <a:pos x="14" y="12"/>
                  </a:cxn>
                  <a:cxn ang="0">
                    <a:pos x="0" y="0"/>
                  </a:cxn>
                  <a:cxn ang="0">
                    <a:pos x="2560" y="0"/>
                  </a:cxn>
                  <a:cxn ang="0">
                    <a:pos x="2568" y="12"/>
                  </a:cxn>
                  <a:cxn ang="0">
                    <a:pos x="2574" y="23"/>
                  </a:cxn>
                </a:cxnLst>
                <a:rect l="0" t="0" r="r" b="b"/>
                <a:pathLst>
                  <a:path w="2574" h="23">
                    <a:moveTo>
                      <a:pt x="2574" y="23"/>
                    </a:moveTo>
                    <a:lnTo>
                      <a:pt x="27" y="23"/>
                    </a:lnTo>
                    <a:lnTo>
                      <a:pt x="14" y="12"/>
                    </a:lnTo>
                    <a:lnTo>
                      <a:pt x="0" y="0"/>
                    </a:lnTo>
                    <a:lnTo>
                      <a:pt x="2560" y="0"/>
                    </a:lnTo>
                    <a:lnTo>
                      <a:pt x="2568" y="12"/>
                    </a:lnTo>
                    <a:lnTo>
                      <a:pt x="2574" y="23"/>
                    </a:lnTo>
                    <a:close/>
                  </a:path>
                </a:pathLst>
              </a:custGeom>
              <a:solidFill>
                <a:srgbClr val="EA861C"/>
              </a:solidFill>
              <a:ln w="9525">
                <a:noFill/>
                <a:round/>
                <a:headEnd/>
                <a:tailEnd/>
              </a:ln>
            </p:spPr>
            <p:txBody>
              <a:bodyPr/>
              <a:lstStyle/>
              <a:p>
                <a:endParaRPr lang="pt-BR"/>
              </a:p>
            </p:txBody>
          </p:sp>
          <p:sp>
            <p:nvSpPr>
              <p:cNvPr id="401009" name="Freeform 1649"/>
              <p:cNvSpPr>
                <a:spLocks/>
              </p:cNvSpPr>
              <p:nvPr/>
            </p:nvSpPr>
            <p:spPr bwMode="auto">
              <a:xfrm>
                <a:off x="832" y="2804"/>
                <a:ext cx="2583" cy="23"/>
              </a:xfrm>
              <a:custGeom>
                <a:avLst/>
                <a:gdLst/>
                <a:ahLst/>
                <a:cxnLst>
                  <a:cxn ang="0">
                    <a:pos x="2583" y="23"/>
                  </a:cxn>
                  <a:cxn ang="0">
                    <a:pos x="29" y="23"/>
                  </a:cxn>
                  <a:cxn ang="0">
                    <a:pos x="15" y="11"/>
                  </a:cxn>
                  <a:cxn ang="0">
                    <a:pos x="0" y="0"/>
                  </a:cxn>
                  <a:cxn ang="0">
                    <a:pos x="2568" y="0"/>
                  </a:cxn>
                  <a:cxn ang="0">
                    <a:pos x="2575" y="9"/>
                  </a:cxn>
                  <a:cxn ang="0">
                    <a:pos x="2583" y="23"/>
                  </a:cxn>
                </a:cxnLst>
                <a:rect l="0" t="0" r="r" b="b"/>
                <a:pathLst>
                  <a:path w="2583" h="23">
                    <a:moveTo>
                      <a:pt x="2583" y="23"/>
                    </a:moveTo>
                    <a:lnTo>
                      <a:pt x="29" y="23"/>
                    </a:lnTo>
                    <a:lnTo>
                      <a:pt x="15" y="11"/>
                    </a:lnTo>
                    <a:lnTo>
                      <a:pt x="0" y="0"/>
                    </a:lnTo>
                    <a:lnTo>
                      <a:pt x="2568" y="0"/>
                    </a:lnTo>
                    <a:lnTo>
                      <a:pt x="2575" y="9"/>
                    </a:lnTo>
                    <a:lnTo>
                      <a:pt x="2583" y="23"/>
                    </a:lnTo>
                    <a:close/>
                  </a:path>
                </a:pathLst>
              </a:custGeom>
              <a:solidFill>
                <a:srgbClr val="EA851C"/>
              </a:solidFill>
              <a:ln w="9525">
                <a:noFill/>
                <a:round/>
                <a:headEnd/>
                <a:tailEnd/>
              </a:ln>
            </p:spPr>
            <p:txBody>
              <a:bodyPr/>
              <a:lstStyle/>
              <a:p>
                <a:endParaRPr lang="pt-BR"/>
              </a:p>
            </p:txBody>
          </p:sp>
          <p:sp>
            <p:nvSpPr>
              <p:cNvPr id="401010" name="Freeform 1650"/>
              <p:cNvSpPr>
                <a:spLocks/>
              </p:cNvSpPr>
              <p:nvPr/>
            </p:nvSpPr>
            <p:spPr bwMode="auto">
              <a:xfrm>
                <a:off x="817" y="2792"/>
                <a:ext cx="2590" cy="23"/>
              </a:xfrm>
              <a:custGeom>
                <a:avLst/>
                <a:gdLst/>
                <a:ahLst/>
                <a:cxnLst>
                  <a:cxn ang="0">
                    <a:pos x="2590" y="23"/>
                  </a:cxn>
                  <a:cxn ang="0">
                    <a:pos x="30" y="23"/>
                  </a:cxn>
                  <a:cxn ang="0">
                    <a:pos x="15" y="12"/>
                  </a:cxn>
                  <a:cxn ang="0">
                    <a:pos x="0" y="0"/>
                  </a:cxn>
                  <a:cxn ang="0">
                    <a:pos x="2571" y="0"/>
                  </a:cxn>
                  <a:cxn ang="0">
                    <a:pos x="2583" y="10"/>
                  </a:cxn>
                  <a:cxn ang="0">
                    <a:pos x="2590" y="23"/>
                  </a:cxn>
                </a:cxnLst>
                <a:rect l="0" t="0" r="r" b="b"/>
                <a:pathLst>
                  <a:path w="2590" h="23">
                    <a:moveTo>
                      <a:pt x="2590" y="23"/>
                    </a:moveTo>
                    <a:lnTo>
                      <a:pt x="30" y="23"/>
                    </a:lnTo>
                    <a:lnTo>
                      <a:pt x="15" y="12"/>
                    </a:lnTo>
                    <a:lnTo>
                      <a:pt x="0" y="0"/>
                    </a:lnTo>
                    <a:lnTo>
                      <a:pt x="2571" y="0"/>
                    </a:lnTo>
                    <a:lnTo>
                      <a:pt x="2583" y="10"/>
                    </a:lnTo>
                    <a:lnTo>
                      <a:pt x="2590" y="23"/>
                    </a:lnTo>
                    <a:close/>
                  </a:path>
                </a:pathLst>
              </a:custGeom>
              <a:solidFill>
                <a:srgbClr val="E9851B"/>
              </a:solidFill>
              <a:ln w="9525">
                <a:noFill/>
                <a:round/>
                <a:headEnd/>
                <a:tailEnd/>
              </a:ln>
            </p:spPr>
            <p:txBody>
              <a:bodyPr/>
              <a:lstStyle/>
              <a:p>
                <a:endParaRPr lang="pt-BR"/>
              </a:p>
            </p:txBody>
          </p:sp>
          <p:sp>
            <p:nvSpPr>
              <p:cNvPr id="401011" name="Freeform 1651"/>
              <p:cNvSpPr>
                <a:spLocks/>
              </p:cNvSpPr>
              <p:nvPr/>
            </p:nvSpPr>
            <p:spPr bwMode="auto">
              <a:xfrm>
                <a:off x="803" y="2779"/>
                <a:ext cx="2597" cy="25"/>
              </a:xfrm>
              <a:custGeom>
                <a:avLst/>
                <a:gdLst/>
                <a:ahLst/>
                <a:cxnLst>
                  <a:cxn ang="0">
                    <a:pos x="2597" y="25"/>
                  </a:cxn>
                  <a:cxn ang="0">
                    <a:pos x="29" y="25"/>
                  </a:cxn>
                  <a:cxn ang="0">
                    <a:pos x="14" y="11"/>
                  </a:cxn>
                  <a:cxn ang="0">
                    <a:pos x="0" y="0"/>
                  </a:cxn>
                  <a:cxn ang="0">
                    <a:pos x="2572" y="0"/>
                  </a:cxn>
                  <a:cxn ang="0">
                    <a:pos x="2585" y="11"/>
                  </a:cxn>
                  <a:cxn ang="0">
                    <a:pos x="2597" y="25"/>
                  </a:cxn>
                </a:cxnLst>
                <a:rect l="0" t="0" r="r" b="b"/>
                <a:pathLst>
                  <a:path w="2597" h="25">
                    <a:moveTo>
                      <a:pt x="2597" y="25"/>
                    </a:moveTo>
                    <a:lnTo>
                      <a:pt x="29" y="25"/>
                    </a:lnTo>
                    <a:lnTo>
                      <a:pt x="14" y="11"/>
                    </a:lnTo>
                    <a:lnTo>
                      <a:pt x="0" y="0"/>
                    </a:lnTo>
                    <a:lnTo>
                      <a:pt x="2572" y="0"/>
                    </a:lnTo>
                    <a:lnTo>
                      <a:pt x="2585" y="11"/>
                    </a:lnTo>
                    <a:lnTo>
                      <a:pt x="2597" y="25"/>
                    </a:lnTo>
                    <a:close/>
                  </a:path>
                </a:pathLst>
              </a:custGeom>
              <a:solidFill>
                <a:srgbClr val="E9851B"/>
              </a:solidFill>
              <a:ln w="9525">
                <a:noFill/>
                <a:round/>
                <a:headEnd/>
                <a:tailEnd/>
              </a:ln>
            </p:spPr>
            <p:txBody>
              <a:bodyPr/>
              <a:lstStyle/>
              <a:p>
                <a:endParaRPr lang="pt-BR"/>
              </a:p>
            </p:txBody>
          </p:sp>
          <p:sp>
            <p:nvSpPr>
              <p:cNvPr id="401012" name="Freeform 1652"/>
              <p:cNvSpPr>
                <a:spLocks/>
              </p:cNvSpPr>
              <p:nvPr/>
            </p:nvSpPr>
            <p:spPr bwMode="auto">
              <a:xfrm>
                <a:off x="788" y="2767"/>
                <a:ext cx="2600" cy="25"/>
              </a:xfrm>
              <a:custGeom>
                <a:avLst/>
                <a:gdLst/>
                <a:ahLst/>
                <a:cxnLst>
                  <a:cxn ang="0">
                    <a:pos x="2600" y="25"/>
                  </a:cxn>
                  <a:cxn ang="0">
                    <a:pos x="29" y="25"/>
                  </a:cxn>
                  <a:cxn ang="0">
                    <a:pos x="13" y="12"/>
                  </a:cxn>
                  <a:cxn ang="0">
                    <a:pos x="0" y="0"/>
                  </a:cxn>
                  <a:cxn ang="0">
                    <a:pos x="2568" y="0"/>
                  </a:cxn>
                  <a:cxn ang="0">
                    <a:pos x="2585" y="12"/>
                  </a:cxn>
                  <a:cxn ang="0">
                    <a:pos x="2600" y="25"/>
                  </a:cxn>
                </a:cxnLst>
                <a:rect l="0" t="0" r="r" b="b"/>
                <a:pathLst>
                  <a:path w="2600" h="25">
                    <a:moveTo>
                      <a:pt x="2600" y="25"/>
                    </a:moveTo>
                    <a:lnTo>
                      <a:pt x="29" y="25"/>
                    </a:lnTo>
                    <a:lnTo>
                      <a:pt x="13" y="12"/>
                    </a:lnTo>
                    <a:lnTo>
                      <a:pt x="0" y="0"/>
                    </a:lnTo>
                    <a:lnTo>
                      <a:pt x="2568" y="0"/>
                    </a:lnTo>
                    <a:lnTo>
                      <a:pt x="2585" y="12"/>
                    </a:lnTo>
                    <a:lnTo>
                      <a:pt x="2600" y="25"/>
                    </a:lnTo>
                    <a:close/>
                  </a:path>
                </a:pathLst>
              </a:custGeom>
              <a:solidFill>
                <a:srgbClr val="E9841B"/>
              </a:solidFill>
              <a:ln w="9525">
                <a:noFill/>
                <a:round/>
                <a:headEnd/>
                <a:tailEnd/>
              </a:ln>
            </p:spPr>
            <p:txBody>
              <a:bodyPr/>
              <a:lstStyle/>
              <a:p>
                <a:endParaRPr lang="pt-BR"/>
              </a:p>
            </p:txBody>
          </p:sp>
          <p:sp>
            <p:nvSpPr>
              <p:cNvPr id="401013" name="Freeform 1653"/>
              <p:cNvSpPr>
                <a:spLocks/>
              </p:cNvSpPr>
              <p:nvPr/>
            </p:nvSpPr>
            <p:spPr bwMode="auto">
              <a:xfrm>
                <a:off x="773" y="2756"/>
                <a:ext cx="2602" cy="23"/>
              </a:xfrm>
              <a:custGeom>
                <a:avLst/>
                <a:gdLst/>
                <a:ahLst/>
                <a:cxnLst>
                  <a:cxn ang="0">
                    <a:pos x="2602" y="23"/>
                  </a:cxn>
                  <a:cxn ang="0">
                    <a:pos x="30" y="23"/>
                  </a:cxn>
                  <a:cxn ang="0">
                    <a:pos x="15" y="11"/>
                  </a:cxn>
                  <a:cxn ang="0">
                    <a:pos x="0" y="0"/>
                  </a:cxn>
                  <a:cxn ang="0">
                    <a:pos x="2544" y="0"/>
                  </a:cxn>
                  <a:cxn ang="0">
                    <a:pos x="2561" y="4"/>
                  </a:cxn>
                  <a:cxn ang="0">
                    <a:pos x="2577" y="9"/>
                  </a:cxn>
                  <a:cxn ang="0">
                    <a:pos x="2590" y="15"/>
                  </a:cxn>
                  <a:cxn ang="0">
                    <a:pos x="2602" y="23"/>
                  </a:cxn>
                </a:cxnLst>
                <a:rect l="0" t="0" r="r" b="b"/>
                <a:pathLst>
                  <a:path w="2602" h="23">
                    <a:moveTo>
                      <a:pt x="2602" y="23"/>
                    </a:moveTo>
                    <a:lnTo>
                      <a:pt x="30" y="23"/>
                    </a:lnTo>
                    <a:lnTo>
                      <a:pt x="15" y="11"/>
                    </a:lnTo>
                    <a:lnTo>
                      <a:pt x="0" y="0"/>
                    </a:lnTo>
                    <a:lnTo>
                      <a:pt x="2544" y="0"/>
                    </a:lnTo>
                    <a:lnTo>
                      <a:pt x="2561" y="4"/>
                    </a:lnTo>
                    <a:lnTo>
                      <a:pt x="2577" y="9"/>
                    </a:lnTo>
                    <a:lnTo>
                      <a:pt x="2590" y="15"/>
                    </a:lnTo>
                    <a:lnTo>
                      <a:pt x="2602" y="23"/>
                    </a:lnTo>
                    <a:close/>
                  </a:path>
                </a:pathLst>
              </a:custGeom>
              <a:solidFill>
                <a:srgbClr val="E9831B"/>
              </a:solidFill>
              <a:ln w="9525">
                <a:noFill/>
                <a:round/>
                <a:headEnd/>
                <a:tailEnd/>
              </a:ln>
            </p:spPr>
            <p:txBody>
              <a:bodyPr/>
              <a:lstStyle/>
              <a:p>
                <a:endParaRPr lang="pt-BR"/>
              </a:p>
            </p:txBody>
          </p:sp>
          <p:sp>
            <p:nvSpPr>
              <p:cNvPr id="401014" name="Freeform 1654"/>
              <p:cNvSpPr>
                <a:spLocks/>
              </p:cNvSpPr>
              <p:nvPr/>
            </p:nvSpPr>
            <p:spPr bwMode="auto">
              <a:xfrm>
                <a:off x="757" y="2744"/>
                <a:ext cx="2599" cy="23"/>
              </a:xfrm>
              <a:custGeom>
                <a:avLst/>
                <a:gdLst/>
                <a:ahLst/>
                <a:cxnLst>
                  <a:cxn ang="0">
                    <a:pos x="2599" y="23"/>
                  </a:cxn>
                  <a:cxn ang="0">
                    <a:pos x="31" y="23"/>
                  </a:cxn>
                  <a:cxn ang="0">
                    <a:pos x="16" y="12"/>
                  </a:cxn>
                  <a:cxn ang="0">
                    <a:pos x="0" y="0"/>
                  </a:cxn>
                  <a:cxn ang="0">
                    <a:pos x="2526" y="0"/>
                  </a:cxn>
                  <a:cxn ang="0">
                    <a:pos x="2541" y="8"/>
                  </a:cxn>
                  <a:cxn ang="0">
                    <a:pos x="2556" y="12"/>
                  </a:cxn>
                  <a:cxn ang="0">
                    <a:pos x="2577" y="16"/>
                  </a:cxn>
                  <a:cxn ang="0">
                    <a:pos x="2599" y="23"/>
                  </a:cxn>
                </a:cxnLst>
                <a:rect l="0" t="0" r="r" b="b"/>
                <a:pathLst>
                  <a:path w="2599" h="23">
                    <a:moveTo>
                      <a:pt x="2599" y="23"/>
                    </a:moveTo>
                    <a:lnTo>
                      <a:pt x="31" y="23"/>
                    </a:lnTo>
                    <a:lnTo>
                      <a:pt x="16" y="12"/>
                    </a:lnTo>
                    <a:lnTo>
                      <a:pt x="0" y="0"/>
                    </a:lnTo>
                    <a:lnTo>
                      <a:pt x="2526" y="0"/>
                    </a:lnTo>
                    <a:lnTo>
                      <a:pt x="2541" y="8"/>
                    </a:lnTo>
                    <a:lnTo>
                      <a:pt x="2556" y="12"/>
                    </a:lnTo>
                    <a:lnTo>
                      <a:pt x="2577" y="16"/>
                    </a:lnTo>
                    <a:lnTo>
                      <a:pt x="2599" y="23"/>
                    </a:lnTo>
                    <a:close/>
                  </a:path>
                </a:pathLst>
              </a:custGeom>
              <a:solidFill>
                <a:srgbClr val="E9821B"/>
              </a:solidFill>
              <a:ln w="9525">
                <a:noFill/>
                <a:round/>
                <a:headEnd/>
                <a:tailEnd/>
              </a:ln>
            </p:spPr>
            <p:txBody>
              <a:bodyPr/>
              <a:lstStyle/>
              <a:p>
                <a:endParaRPr lang="pt-BR"/>
              </a:p>
            </p:txBody>
          </p:sp>
          <p:sp>
            <p:nvSpPr>
              <p:cNvPr id="401015" name="Freeform 1655"/>
              <p:cNvSpPr>
                <a:spLocks/>
              </p:cNvSpPr>
              <p:nvPr/>
            </p:nvSpPr>
            <p:spPr bwMode="auto">
              <a:xfrm>
                <a:off x="740" y="2733"/>
                <a:ext cx="2577" cy="23"/>
              </a:xfrm>
              <a:custGeom>
                <a:avLst/>
                <a:gdLst/>
                <a:ahLst/>
                <a:cxnLst>
                  <a:cxn ang="0">
                    <a:pos x="2577" y="23"/>
                  </a:cxn>
                  <a:cxn ang="0">
                    <a:pos x="33" y="23"/>
                  </a:cxn>
                  <a:cxn ang="0">
                    <a:pos x="15" y="11"/>
                  </a:cxn>
                  <a:cxn ang="0">
                    <a:pos x="0" y="0"/>
                  </a:cxn>
                  <a:cxn ang="0">
                    <a:pos x="2529" y="0"/>
                  </a:cxn>
                  <a:cxn ang="0">
                    <a:pos x="2539" y="7"/>
                  </a:cxn>
                  <a:cxn ang="0">
                    <a:pos x="2548" y="15"/>
                  </a:cxn>
                  <a:cxn ang="0">
                    <a:pos x="2560" y="19"/>
                  </a:cxn>
                  <a:cxn ang="0">
                    <a:pos x="2573" y="23"/>
                  </a:cxn>
                  <a:cxn ang="0">
                    <a:pos x="2575" y="23"/>
                  </a:cxn>
                  <a:cxn ang="0">
                    <a:pos x="2577" y="23"/>
                  </a:cxn>
                </a:cxnLst>
                <a:rect l="0" t="0" r="r" b="b"/>
                <a:pathLst>
                  <a:path w="2577" h="23">
                    <a:moveTo>
                      <a:pt x="2577" y="23"/>
                    </a:moveTo>
                    <a:lnTo>
                      <a:pt x="33" y="23"/>
                    </a:lnTo>
                    <a:lnTo>
                      <a:pt x="15" y="11"/>
                    </a:lnTo>
                    <a:lnTo>
                      <a:pt x="0" y="0"/>
                    </a:lnTo>
                    <a:lnTo>
                      <a:pt x="2529" y="0"/>
                    </a:lnTo>
                    <a:lnTo>
                      <a:pt x="2539" y="7"/>
                    </a:lnTo>
                    <a:lnTo>
                      <a:pt x="2548" y="15"/>
                    </a:lnTo>
                    <a:lnTo>
                      <a:pt x="2560" y="19"/>
                    </a:lnTo>
                    <a:lnTo>
                      <a:pt x="2573" y="23"/>
                    </a:lnTo>
                    <a:lnTo>
                      <a:pt x="2575" y="23"/>
                    </a:lnTo>
                    <a:lnTo>
                      <a:pt x="2577" y="23"/>
                    </a:lnTo>
                    <a:close/>
                  </a:path>
                </a:pathLst>
              </a:custGeom>
              <a:solidFill>
                <a:srgbClr val="E9821B"/>
              </a:solidFill>
              <a:ln w="9525">
                <a:noFill/>
                <a:round/>
                <a:headEnd/>
                <a:tailEnd/>
              </a:ln>
            </p:spPr>
            <p:txBody>
              <a:bodyPr/>
              <a:lstStyle/>
              <a:p>
                <a:endParaRPr lang="pt-BR"/>
              </a:p>
            </p:txBody>
          </p:sp>
          <p:sp>
            <p:nvSpPr>
              <p:cNvPr id="401016" name="Freeform 1656"/>
              <p:cNvSpPr>
                <a:spLocks/>
              </p:cNvSpPr>
              <p:nvPr/>
            </p:nvSpPr>
            <p:spPr bwMode="auto">
              <a:xfrm>
                <a:off x="725" y="2721"/>
                <a:ext cx="2558" cy="23"/>
              </a:xfrm>
              <a:custGeom>
                <a:avLst/>
                <a:gdLst/>
                <a:ahLst/>
                <a:cxnLst>
                  <a:cxn ang="0">
                    <a:pos x="2558" y="23"/>
                  </a:cxn>
                  <a:cxn ang="0">
                    <a:pos x="32" y="23"/>
                  </a:cxn>
                  <a:cxn ang="0">
                    <a:pos x="15" y="12"/>
                  </a:cxn>
                  <a:cxn ang="0">
                    <a:pos x="0" y="0"/>
                  </a:cxn>
                  <a:cxn ang="0">
                    <a:pos x="2535" y="0"/>
                  </a:cxn>
                  <a:cxn ang="0">
                    <a:pos x="2546" y="14"/>
                  </a:cxn>
                  <a:cxn ang="0">
                    <a:pos x="2558" y="23"/>
                  </a:cxn>
                </a:cxnLst>
                <a:rect l="0" t="0" r="r" b="b"/>
                <a:pathLst>
                  <a:path w="2558" h="23">
                    <a:moveTo>
                      <a:pt x="2558" y="23"/>
                    </a:moveTo>
                    <a:lnTo>
                      <a:pt x="32" y="23"/>
                    </a:lnTo>
                    <a:lnTo>
                      <a:pt x="15" y="12"/>
                    </a:lnTo>
                    <a:lnTo>
                      <a:pt x="0" y="0"/>
                    </a:lnTo>
                    <a:lnTo>
                      <a:pt x="2535" y="0"/>
                    </a:lnTo>
                    <a:lnTo>
                      <a:pt x="2546" y="14"/>
                    </a:lnTo>
                    <a:lnTo>
                      <a:pt x="2558" y="23"/>
                    </a:lnTo>
                    <a:close/>
                  </a:path>
                </a:pathLst>
              </a:custGeom>
              <a:solidFill>
                <a:srgbClr val="E9811B"/>
              </a:solidFill>
              <a:ln w="9525">
                <a:noFill/>
                <a:round/>
                <a:headEnd/>
                <a:tailEnd/>
              </a:ln>
            </p:spPr>
            <p:txBody>
              <a:bodyPr/>
              <a:lstStyle/>
              <a:p>
                <a:endParaRPr lang="pt-BR"/>
              </a:p>
            </p:txBody>
          </p:sp>
          <p:sp>
            <p:nvSpPr>
              <p:cNvPr id="401017" name="Freeform 1657"/>
              <p:cNvSpPr>
                <a:spLocks/>
              </p:cNvSpPr>
              <p:nvPr/>
            </p:nvSpPr>
            <p:spPr bwMode="auto">
              <a:xfrm>
                <a:off x="711" y="2710"/>
                <a:ext cx="2558" cy="23"/>
              </a:xfrm>
              <a:custGeom>
                <a:avLst/>
                <a:gdLst/>
                <a:ahLst/>
                <a:cxnLst>
                  <a:cxn ang="0">
                    <a:pos x="2558" y="23"/>
                  </a:cxn>
                  <a:cxn ang="0">
                    <a:pos x="29" y="23"/>
                  </a:cxn>
                  <a:cxn ang="0">
                    <a:pos x="14" y="11"/>
                  </a:cxn>
                  <a:cxn ang="0">
                    <a:pos x="0" y="0"/>
                  </a:cxn>
                  <a:cxn ang="0">
                    <a:pos x="2541" y="0"/>
                  </a:cxn>
                  <a:cxn ang="0">
                    <a:pos x="2549" y="11"/>
                  </a:cxn>
                  <a:cxn ang="0">
                    <a:pos x="2558" y="23"/>
                  </a:cxn>
                </a:cxnLst>
                <a:rect l="0" t="0" r="r" b="b"/>
                <a:pathLst>
                  <a:path w="2558" h="23">
                    <a:moveTo>
                      <a:pt x="2558" y="23"/>
                    </a:moveTo>
                    <a:lnTo>
                      <a:pt x="29" y="23"/>
                    </a:lnTo>
                    <a:lnTo>
                      <a:pt x="14" y="11"/>
                    </a:lnTo>
                    <a:lnTo>
                      <a:pt x="0" y="0"/>
                    </a:lnTo>
                    <a:lnTo>
                      <a:pt x="2541" y="0"/>
                    </a:lnTo>
                    <a:lnTo>
                      <a:pt x="2549" y="11"/>
                    </a:lnTo>
                    <a:lnTo>
                      <a:pt x="2558" y="23"/>
                    </a:lnTo>
                    <a:close/>
                  </a:path>
                </a:pathLst>
              </a:custGeom>
              <a:solidFill>
                <a:srgbClr val="E9811B"/>
              </a:solidFill>
              <a:ln w="9525">
                <a:noFill/>
                <a:round/>
                <a:headEnd/>
                <a:tailEnd/>
              </a:ln>
            </p:spPr>
            <p:txBody>
              <a:bodyPr/>
              <a:lstStyle/>
              <a:p>
                <a:endParaRPr lang="pt-BR"/>
              </a:p>
            </p:txBody>
          </p:sp>
          <p:sp>
            <p:nvSpPr>
              <p:cNvPr id="401018" name="Freeform 1658"/>
              <p:cNvSpPr>
                <a:spLocks/>
              </p:cNvSpPr>
              <p:nvPr/>
            </p:nvSpPr>
            <p:spPr bwMode="auto">
              <a:xfrm>
                <a:off x="696" y="2698"/>
                <a:ext cx="2564" cy="23"/>
              </a:xfrm>
              <a:custGeom>
                <a:avLst/>
                <a:gdLst/>
                <a:ahLst/>
                <a:cxnLst>
                  <a:cxn ang="0">
                    <a:pos x="2564" y="23"/>
                  </a:cxn>
                  <a:cxn ang="0">
                    <a:pos x="29" y="23"/>
                  </a:cxn>
                  <a:cxn ang="0">
                    <a:pos x="15" y="12"/>
                  </a:cxn>
                  <a:cxn ang="0">
                    <a:pos x="0" y="0"/>
                  </a:cxn>
                  <a:cxn ang="0">
                    <a:pos x="2552" y="0"/>
                  </a:cxn>
                  <a:cxn ang="0">
                    <a:pos x="2558" y="12"/>
                  </a:cxn>
                  <a:cxn ang="0">
                    <a:pos x="2564" y="23"/>
                  </a:cxn>
                </a:cxnLst>
                <a:rect l="0" t="0" r="r" b="b"/>
                <a:pathLst>
                  <a:path w="2564" h="23">
                    <a:moveTo>
                      <a:pt x="2564" y="23"/>
                    </a:moveTo>
                    <a:lnTo>
                      <a:pt x="29" y="23"/>
                    </a:lnTo>
                    <a:lnTo>
                      <a:pt x="15" y="12"/>
                    </a:lnTo>
                    <a:lnTo>
                      <a:pt x="0" y="0"/>
                    </a:lnTo>
                    <a:lnTo>
                      <a:pt x="2552" y="0"/>
                    </a:lnTo>
                    <a:lnTo>
                      <a:pt x="2558" y="12"/>
                    </a:lnTo>
                    <a:lnTo>
                      <a:pt x="2564" y="23"/>
                    </a:lnTo>
                    <a:close/>
                  </a:path>
                </a:pathLst>
              </a:custGeom>
              <a:solidFill>
                <a:srgbClr val="E9801B"/>
              </a:solidFill>
              <a:ln w="9525">
                <a:noFill/>
                <a:round/>
                <a:headEnd/>
                <a:tailEnd/>
              </a:ln>
            </p:spPr>
            <p:txBody>
              <a:bodyPr/>
              <a:lstStyle/>
              <a:p>
                <a:endParaRPr lang="pt-BR"/>
              </a:p>
            </p:txBody>
          </p:sp>
          <p:sp>
            <p:nvSpPr>
              <p:cNvPr id="401019" name="Freeform 1659"/>
              <p:cNvSpPr>
                <a:spLocks/>
              </p:cNvSpPr>
              <p:nvPr/>
            </p:nvSpPr>
            <p:spPr bwMode="auto">
              <a:xfrm>
                <a:off x="680" y="2687"/>
                <a:ext cx="2572" cy="23"/>
              </a:xfrm>
              <a:custGeom>
                <a:avLst/>
                <a:gdLst/>
                <a:ahLst/>
                <a:cxnLst>
                  <a:cxn ang="0">
                    <a:pos x="2572" y="23"/>
                  </a:cxn>
                  <a:cxn ang="0">
                    <a:pos x="31" y="23"/>
                  </a:cxn>
                  <a:cxn ang="0">
                    <a:pos x="16" y="11"/>
                  </a:cxn>
                  <a:cxn ang="0">
                    <a:pos x="0" y="0"/>
                  </a:cxn>
                  <a:cxn ang="0">
                    <a:pos x="2562" y="0"/>
                  </a:cxn>
                  <a:cxn ang="0">
                    <a:pos x="2568" y="11"/>
                  </a:cxn>
                  <a:cxn ang="0">
                    <a:pos x="2572" y="23"/>
                  </a:cxn>
                </a:cxnLst>
                <a:rect l="0" t="0" r="r" b="b"/>
                <a:pathLst>
                  <a:path w="2572" h="23">
                    <a:moveTo>
                      <a:pt x="2572" y="23"/>
                    </a:moveTo>
                    <a:lnTo>
                      <a:pt x="31" y="23"/>
                    </a:lnTo>
                    <a:lnTo>
                      <a:pt x="16" y="11"/>
                    </a:lnTo>
                    <a:lnTo>
                      <a:pt x="0" y="0"/>
                    </a:lnTo>
                    <a:lnTo>
                      <a:pt x="2562" y="0"/>
                    </a:lnTo>
                    <a:lnTo>
                      <a:pt x="2568" y="11"/>
                    </a:lnTo>
                    <a:lnTo>
                      <a:pt x="2572" y="23"/>
                    </a:lnTo>
                    <a:close/>
                  </a:path>
                </a:pathLst>
              </a:custGeom>
              <a:solidFill>
                <a:srgbClr val="E8801B"/>
              </a:solidFill>
              <a:ln w="9525">
                <a:noFill/>
                <a:round/>
                <a:headEnd/>
                <a:tailEnd/>
              </a:ln>
            </p:spPr>
            <p:txBody>
              <a:bodyPr/>
              <a:lstStyle/>
              <a:p>
                <a:endParaRPr lang="pt-BR"/>
              </a:p>
            </p:txBody>
          </p:sp>
          <p:sp>
            <p:nvSpPr>
              <p:cNvPr id="401020" name="Freeform 1660"/>
              <p:cNvSpPr>
                <a:spLocks/>
              </p:cNvSpPr>
              <p:nvPr/>
            </p:nvSpPr>
            <p:spPr bwMode="auto">
              <a:xfrm>
                <a:off x="667" y="2673"/>
                <a:ext cx="2581" cy="25"/>
              </a:xfrm>
              <a:custGeom>
                <a:avLst/>
                <a:gdLst/>
                <a:ahLst/>
                <a:cxnLst>
                  <a:cxn ang="0">
                    <a:pos x="2581" y="25"/>
                  </a:cxn>
                  <a:cxn ang="0">
                    <a:pos x="29" y="25"/>
                  </a:cxn>
                  <a:cxn ang="0">
                    <a:pos x="13" y="14"/>
                  </a:cxn>
                  <a:cxn ang="0">
                    <a:pos x="0" y="0"/>
                  </a:cxn>
                  <a:cxn ang="0">
                    <a:pos x="2573" y="0"/>
                  </a:cxn>
                  <a:cxn ang="0">
                    <a:pos x="2575" y="14"/>
                  </a:cxn>
                  <a:cxn ang="0">
                    <a:pos x="2581" y="25"/>
                  </a:cxn>
                </a:cxnLst>
                <a:rect l="0" t="0" r="r" b="b"/>
                <a:pathLst>
                  <a:path w="2581" h="25">
                    <a:moveTo>
                      <a:pt x="2581" y="25"/>
                    </a:moveTo>
                    <a:lnTo>
                      <a:pt x="29" y="25"/>
                    </a:lnTo>
                    <a:lnTo>
                      <a:pt x="13" y="14"/>
                    </a:lnTo>
                    <a:lnTo>
                      <a:pt x="0" y="0"/>
                    </a:lnTo>
                    <a:lnTo>
                      <a:pt x="2573" y="0"/>
                    </a:lnTo>
                    <a:lnTo>
                      <a:pt x="2575" y="14"/>
                    </a:lnTo>
                    <a:lnTo>
                      <a:pt x="2581" y="25"/>
                    </a:lnTo>
                    <a:close/>
                  </a:path>
                </a:pathLst>
              </a:custGeom>
              <a:solidFill>
                <a:srgbClr val="E87F1A"/>
              </a:solidFill>
              <a:ln w="9525">
                <a:noFill/>
                <a:round/>
                <a:headEnd/>
                <a:tailEnd/>
              </a:ln>
            </p:spPr>
            <p:txBody>
              <a:bodyPr/>
              <a:lstStyle/>
              <a:p>
                <a:endParaRPr lang="pt-BR"/>
              </a:p>
            </p:txBody>
          </p:sp>
          <p:sp>
            <p:nvSpPr>
              <p:cNvPr id="401021" name="Freeform 1661"/>
              <p:cNvSpPr>
                <a:spLocks/>
              </p:cNvSpPr>
              <p:nvPr/>
            </p:nvSpPr>
            <p:spPr bwMode="auto">
              <a:xfrm>
                <a:off x="654" y="2662"/>
                <a:ext cx="2588" cy="25"/>
              </a:xfrm>
              <a:custGeom>
                <a:avLst/>
                <a:gdLst/>
                <a:ahLst/>
                <a:cxnLst>
                  <a:cxn ang="0">
                    <a:pos x="2588" y="25"/>
                  </a:cxn>
                  <a:cxn ang="0">
                    <a:pos x="26" y="25"/>
                  </a:cxn>
                  <a:cxn ang="0">
                    <a:pos x="13" y="11"/>
                  </a:cxn>
                  <a:cxn ang="0">
                    <a:pos x="0" y="0"/>
                  </a:cxn>
                  <a:cxn ang="0">
                    <a:pos x="2583" y="0"/>
                  </a:cxn>
                  <a:cxn ang="0">
                    <a:pos x="2586" y="13"/>
                  </a:cxn>
                  <a:cxn ang="0">
                    <a:pos x="2588" y="25"/>
                  </a:cxn>
                </a:cxnLst>
                <a:rect l="0" t="0" r="r" b="b"/>
                <a:pathLst>
                  <a:path w="2588" h="25">
                    <a:moveTo>
                      <a:pt x="2588" y="25"/>
                    </a:moveTo>
                    <a:lnTo>
                      <a:pt x="26" y="25"/>
                    </a:lnTo>
                    <a:lnTo>
                      <a:pt x="13" y="11"/>
                    </a:lnTo>
                    <a:lnTo>
                      <a:pt x="0" y="0"/>
                    </a:lnTo>
                    <a:lnTo>
                      <a:pt x="2583" y="0"/>
                    </a:lnTo>
                    <a:lnTo>
                      <a:pt x="2586" y="13"/>
                    </a:lnTo>
                    <a:lnTo>
                      <a:pt x="2588" y="25"/>
                    </a:lnTo>
                    <a:close/>
                  </a:path>
                </a:pathLst>
              </a:custGeom>
              <a:solidFill>
                <a:srgbClr val="E87E1A"/>
              </a:solidFill>
              <a:ln w="9525">
                <a:noFill/>
                <a:round/>
                <a:headEnd/>
                <a:tailEnd/>
              </a:ln>
            </p:spPr>
            <p:txBody>
              <a:bodyPr/>
              <a:lstStyle/>
              <a:p>
                <a:endParaRPr lang="pt-BR"/>
              </a:p>
            </p:txBody>
          </p:sp>
          <p:sp>
            <p:nvSpPr>
              <p:cNvPr id="401022" name="Freeform 1662"/>
              <p:cNvSpPr>
                <a:spLocks/>
              </p:cNvSpPr>
              <p:nvPr/>
            </p:nvSpPr>
            <p:spPr bwMode="auto">
              <a:xfrm>
                <a:off x="640" y="2650"/>
                <a:ext cx="2600" cy="23"/>
              </a:xfrm>
              <a:custGeom>
                <a:avLst/>
                <a:gdLst/>
                <a:ahLst/>
                <a:cxnLst>
                  <a:cxn ang="0">
                    <a:pos x="2600" y="23"/>
                  </a:cxn>
                  <a:cxn ang="0">
                    <a:pos x="27" y="23"/>
                  </a:cxn>
                  <a:cxn ang="0">
                    <a:pos x="14" y="12"/>
                  </a:cxn>
                  <a:cxn ang="0">
                    <a:pos x="0" y="0"/>
                  </a:cxn>
                  <a:cxn ang="0">
                    <a:pos x="2595" y="0"/>
                  </a:cxn>
                  <a:cxn ang="0">
                    <a:pos x="2597" y="14"/>
                  </a:cxn>
                  <a:cxn ang="0">
                    <a:pos x="2600" y="23"/>
                  </a:cxn>
                </a:cxnLst>
                <a:rect l="0" t="0" r="r" b="b"/>
                <a:pathLst>
                  <a:path w="2600" h="23">
                    <a:moveTo>
                      <a:pt x="2600" y="23"/>
                    </a:moveTo>
                    <a:lnTo>
                      <a:pt x="27" y="23"/>
                    </a:lnTo>
                    <a:lnTo>
                      <a:pt x="14" y="12"/>
                    </a:lnTo>
                    <a:lnTo>
                      <a:pt x="0" y="0"/>
                    </a:lnTo>
                    <a:lnTo>
                      <a:pt x="2595" y="0"/>
                    </a:lnTo>
                    <a:lnTo>
                      <a:pt x="2597" y="14"/>
                    </a:lnTo>
                    <a:lnTo>
                      <a:pt x="2600" y="23"/>
                    </a:lnTo>
                    <a:close/>
                  </a:path>
                </a:pathLst>
              </a:custGeom>
              <a:solidFill>
                <a:srgbClr val="E87D1A"/>
              </a:solidFill>
              <a:ln w="9525">
                <a:noFill/>
                <a:round/>
                <a:headEnd/>
                <a:tailEnd/>
              </a:ln>
            </p:spPr>
            <p:txBody>
              <a:bodyPr/>
              <a:lstStyle/>
              <a:p>
                <a:endParaRPr lang="pt-BR"/>
              </a:p>
            </p:txBody>
          </p:sp>
          <p:sp>
            <p:nvSpPr>
              <p:cNvPr id="401023" name="Freeform 1663"/>
              <p:cNvSpPr>
                <a:spLocks/>
              </p:cNvSpPr>
              <p:nvPr/>
            </p:nvSpPr>
            <p:spPr bwMode="auto">
              <a:xfrm>
                <a:off x="629" y="2639"/>
                <a:ext cx="2608" cy="23"/>
              </a:xfrm>
              <a:custGeom>
                <a:avLst/>
                <a:gdLst/>
                <a:ahLst/>
                <a:cxnLst>
                  <a:cxn ang="0">
                    <a:pos x="2608" y="23"/>
                  </a:cxn>
                  <a:cxn ang="0">
                    <a:pos x="25" y="23"/>
                  </a:cxn>
                  <a:cxn ang="0">
                    <a:pos x="11" y="11"/>
                  </a:cxn>
                  <a:cxn ang="0">
                    <a:pos x="0" y="0"/>
                  </a:cxn>
                  <a:cxn ang="0">
                    <a:pos x="2606" y="0"/>
                  </a:cxn>
                  <a:cxn ang="0">
                    <a:pos x="2606" y="11"/>
                  </a:cxn>
                  <a:cxn ang="0">
                    <a:pos x="2608" y="23"/>
                  </a:cxn>
                </a:cxnLst>
                <a:rect l="0" t="0" r="r" b="b"/>
                <a:pathLst>
                  <a:path w="2608" h="23">
                    <a:moveTo>
                      <a:pt x="2608" y="23"/>
                    </a:moveTo>
                    <a:lnTo>
                      <a:pt x="25" y="23"/>
                    </a:lnTo>
                    <a:lnTo>
                      <a:pt x="11" y="11"/>
                    </a:lnTo>
                    <a:lnTo>
                      <a:pt x="0" y="0"/>
                    </a:lnTo>
                    <a:lnTo>
                      <a:pt x="2606" y="0"/>
                    </a:lnTo>
                    <a:lnTo>
                      <a:pt x="2606" y="11"/>
                    </a:lnTo>
                    <a:lnTo>
                      <a:pt x="2608" y="23"/>
                    </a:lnTo>
                    <a:close/>
                  </a:path>
                </a:pathLst>
              </a:custGeom>
              <a:solidFill>
                <a:srgbClr val="E87D1A"/>
              </a:solidFill>
              <a:ln w="9525">
                <a:noFill/>
                <a:round/>
                <a:headEnd/>
                <a:tailEnd/>
              </a:ln>
            </p:spPr>
            <p:txBody>
              <a:bodyPr/>
              <a:lstStyle/>
              <a:p>
                <a:endParaRPr lang="pt-BR"/>
              </a:p>
            </p:txBody>
          </p:sp>
          <p:sp>
            <p:nvSpPr>
              <p:cNvPr id="401024" name="Freeform 1664"/>
              <p:cNvSpPr>
                <a:spLocks/>
              </p:cNvSpPr>
              <p:nvPr/>
            </p:nvSpPr>
            <p:spPr bwMode="auto">
              <a:xfrm>
                <a:off x="617" y="2627"/>
                <a:ext cx="2618" cy="23"/>
              </a:xfrm>
              <a:custGeom>
                <a:avLst/>
                <a:gdLst/>
                <a:ahLst/>
                <a:cxnLst>
                  <a:cxn ang="0">
                    <a:pos x="2618" y="23"/>
                  </a:cxn>
                  <a:cxn ang="0">
                    <a:pos x="23" y="23"/>
                  </a:cxn>
                  <a:cxn ang="0">
                    <a:pos x="12" y="12"/>
                  </a:cxn>
                  <a:cxn ang="0">
                    <a:pos x="0" y="0"/>
                  </a:cxn>
                  <a:cxn ang="0">
                    <a:pos x="2616" y="0"/>
                  </a:cxn>
                  <a:cxn ang="0">
                    <a:pos x="2618" y="12"/>
                  </a:cxn>
                  <a:cxn ang="0">
                    <a:pos x="2618" y="23"/>
                  </a:cxn>
                </a:cxnLst>
                <a:rect l="0" t="0" r="r" b="b"/>
                <a:pathLst>
                  <a:path w="2618" h="23">
                    <a:moveTo>
                      <a:pt x="2618" y="23"/>
                    </a:moveTo>
                    <a:lnTo>
                      <a:pt x="23" y="23"/>
                    </a:lnTo>
                    <a:lnTo>
                      <a:pt x="12" y="12"/>
                    </a:lnTo>
                    <a:lnTo>
                      <a:pt x="0" y="0"/>
                    </a:lnTo>
                    <a:lnTo>
                      <a:pt x="2616" y="0"/>
                    </a:lnTo>
                    <a:lnTo>
                      <a:pt x="2618" y="12"/>
                    </a:lnTo>
                    <a:lnTo>
                      <a:pt x="2618" y="23"/>
                    </a:lnTo>
                    <a:close/>
                  </a:path>
                </a:pathLst>
              </a:custGeom>
              <a:solidFill>
                <a:srgbClr val="E87D1A"/>
              </a:solidFill>
              <a:ln w="9525">
                <a:noFill/>
                <a:round/>
                <a:headEnd/>
                <a:tailEnd/>
              </a:ln>
            </p:spPr>
            <p:txBody>
              <a:bodyPr/>
              <a:lstStyle/>
              <a:p>
                <a:endParaRPr lang="pt-BR"/>
              </a:p>
            </p:txBody>
          </p:sp>
          <p:sp>
            <p:nvSpPr>
              <p:cNvPr id="401025" name="Freeform 1665"/>
              <p:cNvSpPr>
                <a:spLocks/>
              </p:cNvSpPr>
              <p:nvPr/>
            </p:nvSpPr>
            <p:spPr bwMode="auto">
              <a:xfrm>
                <a:off x="606" y="2616"/>
                <a:ext cx="2629" cy="23"/>
              </a:xfrm>
              <a:custGeom>
                <a:avLst/>
                <a:gdLst/>
                <a:ahLst/>
                <a:cxnLst>
                  <a:cxn ang="0">
                    <a:pos x="2629" y="23"/>
                  </a:cxn>
                  <a:cxn ang="0">
                    <a:pos x="23" y="23"/>
                  </a:cxn>
                  <a:cxn ang="0">
                    <a:pos x="11" y="11"/>
                  </a:cxn>
                  <a:cxn ang="0">
                    <a:pos x="0" y="0"/>
                  </a:cxn>
                  <a:cxn ang="0">
                    <a:pos x="2627" y="0"/>
                  </a:cxn>
                  <a:cxn ang="0">
                    <a:pos x="2627" y="11"/>
                  </a:cxn>
                  <a:cxn ang="0">
                    <a:pos x="2629" y="23"/>
                  </a:cxn>
                </a:cxnLst>
                <a:rect l="0" t="0" r="r" b="b"/>
                <a:pathLst>
                  <a:path w="2629" h="23">
                    <a:moveTo>
                      <a:pt x="2629" y="23"/>
                    </a:moveTo>
                    <a:lnTo>
                      <a:pt x="23" y="23"/>
                    </a:lnTo>
                    <a:lnTo>
                      <a:pt x="11" y="11"/>
                    </a:lnTo>
                    <a:lnTo>
                      <a:pt x="0" y="0"/>
                    </a:lnTo>
                    <a:lnTo>
                      <a:pt x="2627" y="0"/>
                    </a:lnTo>
                    <a:lnTo>
                      <a:pt x="2627" y="11"/>
                    </a:lnTo>
                    <a:lnTo>
                      <a:pt x="2629" y="23"/>
                    </a:lnTo>
                    <a:close/>
                  </a:path>
                </a:pathLst>
              </a:custGeom>
              <a:solidFill>
                <a:srgbClr val="E87C1A"/>
              </a:solidFill>
              <a:ln w="9525">
                <a:noFill/>
                <a:round/>
                <a:headEnd/>
                <a:tailEnd/>
              </a:ln>
            </p:spPr>
            <p:txBody>
              <a:bodyPr/>
              <a:lstStyle/>
              <a:p>
                <a:endParaRPr lang="pt-BR"/>
              </a:p>
            </p:txBody>
          </p:sp>
          <p:sp>
            <p:nvSpPr>
              <p:cNvPr id="401026" name="Freeform 1666"/>
              <p:cNvSpPr>
                <a:spLocks/>
              </p:cNvSpPr>
              <p:nvPr/>
            </p:nvSpPr>
            <p:spPr bwMode="auto">
              <a:xfrm>
                <a:off x="598" y="2604"/>
                <a:ext cx="2635" cy="23"/>
              </a:xfrm>
              <a:custGeom>
                <a:avLst/>
                <a:gdLst/>
                <a:ahLst/>
                <a:cxnLst>
                  <a:cxn ang="0">
                    <a:pos x="2635" y="23"/>
                  </a:cxn>
                  <a:cxn ang="0">
                    <a:pos x="19" y="23"/>
                  </a:cxn>
                  <a:cxn ang="0">
                    <a:pos x="8" y="12"/>
                  </a:cxn>
                  <a:cxn ang="0">
                    <a:pos x="0" y="0"/>
                  </a:cxn>
                  <a:cxn ang="0">
                    <a:pos x="2635" y="0"/>
                  </a:cxn>
                  <a:cxn ang="0">
                    <a:pos x="2635" y="12"/>
                  </a:cxn>
                  <a:cxn ang="0">
                    <a:pos x="2635" y="23"/>
                  </a:cxn>
                </a:cxnLst>
                <a:rect l="0" t="0" r="r" b="b"/>
                <a:pathLst>
                  <a:path w="2635" h="23">
                    <a:moveTo>
                      <a:pt x="2635" y="23"/>
                    </a:moveTo>
                    <a:lnTo>
                      <a:pt x="19" y="23"/>
                    </a:lnTo>
                    <a:lnTo>
                      <a:pt x="8" y="12"/>
                    </a:lnTo>
                    <a:lnTo>
                      <a:pt x="0" y="0"/>
                    </a:lnTo>
                    <a:lnTo>
                      <a:pt x="2635" y="0"/>
                    </a:lnTo>
                    <a:lnTo>
                      <a:pt x="2635" y="12"/>
                    </a:lnTo>
                    <a:lnTo>
                      <a:pt x="2635" y="23"/>
                    </a:lnTo>
                    <a:close/>
                  </a:path>
                </a:pathLst>
              </a:custGeom>
              <a:solidFill>
                <a:srgbClr val="E87C1A"/>
              </a:solidFill>
              <a:ln w="9525">
                <a:noFill/>
                <a:round/>
                <a:headEnd/>
                <a:tailEnd/>
              </a:ln>
            </p:spPr>
            <p:txBody>
              <a:bodyPr/>
              <a:lstStyle/>
              <a:p>
                <a:endParaRPr lang="pt-BR"/>
              </a:p>
            </p:txBody>
          </p:sp>
          <p:sp>
            <p:nvSpPr>
              <p:cNvPr id="401027" name="Freeform 1667"/>
              <p:cNvSpPr>
                <a:spLocks/>
              </p:cNvSpPr>
              <p:nvPr/>
            </p:nvSpPr>
            <p:spPr bwMode="auto">
              <a:xfrm>
                <a:off x="588" y="2593"/>
                <a:ext cx="2647" cy="23"/>
              </a:xfrm>
              <a:custGeom>
                <a:avLst/>
                <a:gdLst/>
                <a:ahLst/>
                <a:cxnLst>
                  <a:cxn ang="0">
                    <a:pos x="2645" y="23"/>
                  </a:cxn>
                  <a:cxn ang="0">
                    <a:pos x="18" y="23"/>
                  </a:cxn>
                  <a:cxn ang="0">
                    <a:pos x="10" y="11"/>
                  </a:cxn>
                  <a:cxn ang="0">
                    <a:pos x="0" y="0"/>
                  </a:cxn>
                  <a:cxn ang="0">
                    <a:pos x="2647" y="0"/>
                  </a:cxn>
                  <a:cxn ang="0">
                    <a:pos x="2645" y="11"/>
                  </a:cxn>
                  <a:cxn ang="0">
                    <a:pos x="2645" y="23"/>
                  </a:cxn>
                </a:cxnLst>
                <a:rect l="0" t="0" r="r" b="b"/>
                <a:pathLst>
                  <a:path w="2647" h="23">
                    <a:moveTo>
                      <a:pt x="2645" y="23"/>
                    </a:moveTo>
                    <a:lnTo>
                      <a:pt x="18" y="23"/>
                    </a:lnTo>
                    <a:lnTo>
                      <a:pt x="10" y="11"/>
                    </a:lnTo>
                    <a:lnTo>
                      <a:pt x="0" y="0"/>
                    </a:lnTo>
                    <a:lnTo>
                      <a:pt x="2647" y="0"/>
                    </a:lnTo>
                    <a:lnTo>
                      <a:pt x="2645" y="11"/>
                    </a:lnTo>
                    <a:lnTo>
                      <a:pt x="2645" y="23"/>
                    </a:lnTo>
                    <a:close/>
                  </a:path>
                </a:pathLst>
              </a:custGeom>
              <a:solidFill>
                <a:srgbClr val="E87B19"/>
              </a:solidFill>
              <a:ln w="9525">
                <a:noFill/>
                <a:round/>
                <a:headEnd/>
                <a:tailEnd/>
              </a:ln>
            </p:spPr>
            <p:txBody>
              <a:bodyPr/>
              <a:lstStyle/>
              <a:p>
                <a:endParaRPr lang="pt-BR"/>
              </a:p>
            </p:txBody>
          </p:sp>
          <p:sp>
            <p:nvSpPr>
              <p:cNvPr id="401028" name="Freeform 1668"/>
              <p:cNvSpPr>
                <a:spLocks/>
              </p:cNvSpPr>
              <p:nvPr/>
            </p:nvSpPr>
            <p:spPr bwMode="auto">
              <a:xfrm>
                <a:off x="583" y="2581"/>
                <a:ext cx="2652" cy="23"/>
              </a:xfrm>
              <a:custGeom>
                <a:avLst/>
                <a:gdLst/>
                <a:ahLst/>
                <a:cxnLst>
                  <a:cxn ang="0">
                    <a:pos x="2650" y="23"/>
                  </a:cxn>
                  <a:cxn ang="0">
                    <a:pos x="15" y="23"/>
                  </a:cxn>
                  <a:cxn ang="0">
                    <a:pos x="5" y="12"/>
                  </a:cxn>
                  <a:cxn ang="0">
                    <a:pos x="0" y="0"/>
                  </a:cxn>
                  <a:cxn ang="0">
                    <a:pos x="2652" y="0"/>
                  </a:cxn>
                  <a:cxn ang="0">
                    <a:pos x="2652" y="12"/>
                  </a:cxn>
                  <a:cxn ang="0">
                    <a:pos x="2650" y="23"/>
                  </a:cxn>
                </a:cxnLst>
                <a:rect l="0" t="0" r="r" b="b"/>
                <a:pathLst>
                  <a:path w="2652" h="23">
                    <a:moveTo>
                      <a:pt x="2650" y="23"/>
                    </a:moveTo>
                    <a:lnTo>
                      <a:pt x="15" y="23"/>
                    </a:lnTo>
                    <a:lnTo>
                      <a:pt x="5" y="12"/>
                    </a:lnTo>
                    <a:lnTo>
                      <a:pt x="0" y="0"/>
                    </a:lnTo>
                    <a:lnTo>
                      <a:pt x="2652" y="0"/>
                    </a:lnTo>
                    <a:lnTo>
                      <a:pt x="2652" y="12"/>
                    </a:lnTo>
                    <a:lnTo>
                      <a:pt x="2650" y="23"/>
                    </a:lnTo>
                    <a:close/>
                  </a:path>
                </a:pathLst>
              </a:custGeom>
              <a:solidFill>
                <a:srgbClr val="E77A19"/>
              </a:solidFill>
              <a:ln w="9525">
                <a:noFill/>
                <a:round/>
                <a:headEnd/>
                <a:tailEnd/>
              </a:ln>
            </p:spPr>
            <p:txBody>
              <a:bodyPr/>
              <a:lstStyle/>
              <a:p>
                <a:endParaRPr lang="pt-BR"/>
              </a:p>
            </p:txBody>
          </p:sp>
          <p:sp>
            <p:nvSpPr>
              <p:cNvPr id="401029" name="Freeform 1669"/>
              <p:cNvSpPr>
                <a:spLocks/>
              </p:cNvSpPr>
              <p:nvPr/>
            </p:nvSpPr>
            <p:spPr bwMode="auto">
              <a:xfrm>
                <a:off x="577" y="2570"/>
                <a:ext cx="2660" cy="23"/>
              </a:xfrm>
              <a:custGeom>
                <a:avLst/>
                <a:gdLst/>
                <a:ahLst/>
                <a:cxnLst>
                  <a:cxn ang="0">
                    <a:pos x="2658" y="23"/>
                  </a:cxn>
                  <a:cxn ang="0">
                    <a:pos x="11" y="23"/>
                  </a:cxn>
                  <a:cxn ang="0">
                    <a:pos x="6" y="11"/>
                  </a:cxn>
                  <a:cxn ang="0">
                    <a:pos x="0" y="0"/>
                  </a:cxn>
                  <a:cxn ang="0">
                    <a:pos x="2660" y="0"/>
                  </a:cxn>
                  <a:cxn ang="0">
                    <a:pos x="2658" y="11"/>
                  </a:cxn>
                  <a:cxn ang="0">
                    <a:pos x="2658" y="23"/>
                  </a:cxn>
                </a:cxnLst>
                <a:rect l="0" t="0" r="r" b="b"/>
                <a:pathLst>
                  <a:path w="2660" h="23">
                    <a:moveTo>
                      <a:pt x="2658" y="23"/>
                    </a:moveTo>
                    <a:lnTo>
                      <a:pt x="11" y="23"/>
                    </a:lnTo>
                    <a:lnTo>
                      <a:pt x="6" y="11"/>
                    </a:lnTo>
                    <a:lnTo>
                      <a:pt x="0" y="0"/>
                    </a:lnTo>
                    <a:lnTo>
                      <a:pt x="2660" y="0"/>
                    </a:lnTo>
                    <a:lnTo>
                      <a:pt x="2658" y="11"/>
                    </a:lnTo>
                    <a:lnTo>
                      <a:pt x="2658" y="23"/>
                    </a:lnTo>
                    <a:close/>
                  </a:path>
                </a:pathLst>
              </a:custGeom>
              <a:solidFill>
                <a:srgbClr val="E77A19"/>
              </a:solidFill>
              <a:ln w="9525">
                <a:noFill/>
                <a:round/>
                <a:headEnd/>
                <a:tailEnd/>
              </a:ln>
            </p:spPr>
            <p:txBody>
              <a:bodyPr/>
              <a:lstStyle/>
              <a:p>
                <a:endParaRPr lang="pt-BR"/>
              </a:p>
            </p:txBody>
          </p:sp>
          <p:sp>
            <p:nvSpPr>
              <p:cNvPr id="401030" name="Freeform 1670"/>
              <p:cNvSpPr>
                <a:spLocks/>
              </p:cNvSpPr>
              <p:nvPr/>
            </p:nvSpPr>
            <p:spPr bwMode="auto">
              <a:xfrm>
                <a:off x="571" y="2556"/>
                <a:ext cx="2667" cy="25"/>
              </a:xfrm>
              <a:custGeom>
                <a:avLst/>
                <a:gdLst/>
                <a:ahLst/>
                <a:cxnLst>
                  <a:cxn ang="0">
                    <a:pos x="2664" y="25"/>
                  </a:cxn>
                  <a:cxn ang="0">
                    <a:pos x="12" y="25"/>
                  </a:cxn>
                  <a:cxn ang="0">
                    <a:pos x="6" y="14"/>
                  </a:cxn>
                  <a:cxn ang="0">
                    <a:pos x="0" y="0"/>
                  </a:cxn>
                  <a:cxn ang="0">
                    <a:pos x="2667" y="0"/>
                  </a:cxn>
                  <a:cxn ang="0">
                    <a:pos x="2666" y="14"/>
                  </a:cxn>
                  <a:cxn ang="0">
                    <a:pos x="2664" y="25"/>
                  </a:cxn>
                </a:cxnLst>
                <a:rect l="0" t="0" r="r" b="b"/>
                <a:pathLst>
                  <a:path w="2667" h="25">
                    <a:moveTo>
                      <a:pt x="2664" y="25"/>
                    </a:moveTo>
                    <a:lnTo>
                      <a:pt x="12" y="25"/>
                    </a:lnTo>
                    <a:lnTo>
                      <a:pt x="6" y="14"/>
                    </a:lnTo>
                    <a:lnTo>
                      <a:pt x="0" y="0"/>
                    </a:lnTo>
                    <a:lnTo>
                      <a:pt x="2667" y="0"/>
                    </a:lnTo>
                    <a:lnTo>
                      <a:pt x="2666" y="14"/>
                    </a:lnTo>
                    <a:lnTo>
                      <a:pt x="2664" y="25"/>
                    </a:lnTo>
                    <a:close/>
                  </a:path>
                </a:pathLst>
              </a:custGeom>
              <a:solidFill>
                <a:srgbClr val="E77A19"/>
              </a:solidFill>
              <a:ln w="9525">
                <a:noFill/>
                <a:round/>
                <a:headEnd/>
                <a:tailEnd/>
              </a:ln>
            </p:spPr>
            <p:txBody>
              <a:bodyPr/>
              <a:lstStyle/>
              <a:p>
                <a:endParaRPr lang="pt-BR"/>
              </a:p>
            </p:txBody>
          </p:sp>
          <p:sp>
            <p:nvSpPr>
              <p:cNvPr id="401031" name="Freeform 1671"/>
              <p:cNvSpPr>
                <a:spLocks/>
              </p:cNvSpPr>
              <p:nvPr/>
            </p:nvSpPr>
            <p:spPr bwMode="auto">
              <a:xfrm>
                <a:off x="569" y="2545"/>
                <a:ext cx="2671" cy="25"/>
              </a:xfrm>
              <a:custGeom>
                <a:avLst/>
                <a:gdLst/>
                <a:ahLst/>
                <a:cxnLst>
                  <a:cxn ang="0">
                    <a:pos x="2668" y="25"/>
                  </a:cxn>
                  <a:cxn ang="0">
                    <a:pos x="8" y="25"/>
                  </a:cxn>
                  <a:cxn ang="0">
                    <a:pos x="2" y="11"/>
                  </a:cxn>
                  <a:cxn ang="0">
                    <a:pos x="0" y="0"/>
                  </a:cxn>
                  <a:cxn ang="0">
                    <a:pos x="2671" y="0"/>
                  </a:cxn>
                  <a:cxn ang="0">
                    <a:pos x="2669" y="13"/>
                  </a:cxn>
                  <a:cxn ang="0">
                    <a:pos x="2668" y="25"/>
                  </a:cxn>
                </a:cxnLst>
                <a:rect l="0" t="0" r="r" b="b"/>
                <a:pathLst>
                  <a:path w="2671" h="25">
                    <a:moveTo>
                      <a:pt x="2668" y="25"/>
                    </a:moveTo>
                    <a:lnTo>
                      <a:pt x="8" y="25"/>
                    </a:lnTo>
                    <a:lnTo>
                      <a:pt x="2" y="11"/>
                    </a:lnTo>
                    <a:lnTo>
                      <a:pt x="0" y="0"/>
                    </a:lnTo>
                    <a:lnTo>
                      <a:pt x="2671" y="0"/>
                    </a:lnTo>
                    <a:lnTo>
                      <a:pt x="2669" y="13"/>
                    </a:lnTo>
                    <a:lnTo>
                      <a:pt x="2668" y="25"/>
                    </a:lnTo>
                    <a:close/>
                  </a:path>
                </a:pathLst>
              </a:custGeom>
              <a:solidFill>
                <a:srgbClr val="E77919"/>
              </a:solidFill>
              <a:ln w="9525">
                <a:noFill/>
                <a:round/>
                <a:headEnd/>
                <a:tailEnd/>
              </a:ln>
            </p:spPr>
            <p:txBody>
              <a:bodyPr/>
              <a:lstStyle/>
              <a:p>
                <a:endParaRPr lang="pt-BR"/>
              </a:p>
            </p:txBody>
          </p:sp>
          <p:sp>
            <p:nvSpPr>
              <p:cNvPr id="401032" name="Freeform 1672"/>
              <p:cNvSpPr>
                <a:spLocks/>
              </p:cNvSpPr>
              <p:nvPr/>
            </p:nvSpPr>
            <p:spPr bwMode="auto">
              <a:xfrm>
                <a:off x="567" y="2533"/>
                <a:ext cx="2675" cy="23"/>
              </a:xfrm>
              <a:custGeom>
                <a:avLst/>
                <a:gdLst/>
                <a:ahLst/>
                <a:cxnLst>
                  <a:cxn ang="0">
                    <a:pos x="2671" y="23"/>
                  </a:cxn>
                  <a:cxn ang="0">
                    <a:pos x="4" y="23"/>
                  </a:cxn>
                  <a:cxn ang="0">
                    <a:pos x="2" y="12"/>
                  </a:cxn>
                  <a:cxn ang="0">
                    <a:pos x="0" y="0"/>
                  </a:cxn>
                  <a:cxn ang="0">
                    <a:pos x="2675" y="0"/>
                  </a:cxn>
                  <a:cxn ang="0">
                    <a:pos x="2673" y="12"/>
                  </a:cxn>
                  <a:cxn ang="0">
                    <a:pos x="2671" y="23"/>
                  </a:cxn>
                </a:cxnLst>
                <a:rect l="0" t="0" r="r" b="b"/>
                <a:pathLst>
                  <a:path w="2675" h="23">
                    <a:moveTo>
                      <a:pt x="2671" y="23"/>
                    </a:moveTo>
                    <a:lnTo>
                      <a:pt x="4" y="23"/>
                    </a:lnTo>
                    <a:lnTo>
                      <a:pt x="2" y="12"/>
                    </a:lnTo>
                    <a:lnTo>
                      <a:pt x="0" y="0"/>
                    </a:lnTo>
                    <a:lnTo>
                      <a:pt x="2675" y="0"/>
                    </a:lnTo>
                    <a:lnTo>
                      <a:pt x="2673" y="12"/>
                    </a:lnTo>
                    <a:lnTo>
                      <a:pt x="2671" y="23"/>
                    </a:lnTo>
                    <a:close/>
                  </a:path>
                </a:pathLst>
              </a:custGeom>
              <a:solidFill>
                <a:srgbClr val="E77919"/>
              </a:solidFill>
              <a:ln w="9525">
                <a:noFill/>
                <a:round/>
                <a:headEnd/>
                <a:tailEnd/>
              </a:ln>
            </p:spPr>
            <p:txBody>
              <a:bodyPr/>
              <a:lstStyle/>
              <a:p>
                <a:endParaRPr lang="pt-BR"/>
              </a:p>
            </p:txBody>
          </p:sp>
          <p:sp>
            <p:nvSpPr>
              <p:cNvPr id="401033" name="Freeform 1673"/>
              <p:cNvSpPr>
                <a:spLocks/>
              </p:cNvSpPr>
              <p:nvPr/>
            </p:nvSpPr>
            <p:spPr bwMode="auto">
              <a:xfrm>
                <a:off x="567" y="2522"/>
                <a:ext cx="2679" cy="23"/>
              </a:xfrm>
              <a:custGeom>
                <a:avLst/>
                <a:gdLst/>
                <a:ahLst/>
                <a:cxnLst>
                  <a:cxn ang="0">
                    <a:pos x="2673" y="23"/>
                  </a:cxn>
                  <a:cxn ang="0">
                    <a:pos x="2" y="23"/>
                  </a:cxn>
                  <a:cxn ang="0">
                    <a:pos x="0" y="11"/>
                  </a:cxn>
                  <a:cxn ang="0">
                    <a:pos x="2" y="0"/>
                  </a:cxn>
                  <a:cxn ang="0">
                    <a:pos x="2679" y="0"/>
                  </a:cxn>
                  <a:cxn ang="0">
                    <a:pos x="2675" y="11"/>
                  </a:cxn>
                  <a:cxn ang="0">
                    <a:pos x="2673" y="23"/>
                  </a:cxn>
                </a:cxnLst>
                <a:rect l="0" t="0" r="r" b="b"/>
                <a:pathLst>
                  <a:path w="2679" h="23">
                    <a:moveTo>
                      <a:pt x="2673" y="23"/>
                    </a:moveTo>
                    <a:lnTo>
                      <a:pt x="2" y="23"/>
                    </a:lnTo>
                    <a:lnTo>
                      <a:pt x="0" y="11"/>
                    </a:lnTo>
                    <a:lnTo>
                      <a:pt x="2" y="0"/>
                    </a:lnTo>
                    <a:lnTo>
                      <a:pt x="2679" y="0"/>
                    </a:lnTo>
                    <a:lnTo>
                      <a:pt x="2675" y="11"/>
                    </a:lnTo>
                    <a:lnTo>
                      <a:pt x="2673" y="23"/>
                    </a:lnTo>
                    <a:close/>
                  </a:path>
                </a:pathLst>
              </a:custGeom>
              <a:solidFill>
                <a:srgbClr val="E77819"/>
              </a:solidFill>
              <a:ln w="9525">
                <a:noFill/>
                <a:round/>
                <a:headEnd/>
                <a:tailEnd/>
              </a:ln>
            </p:spPr>
            <p:txBody>
              <a:bodyPr/>
              <a:lstStyle/>
              <a:p>
                <a:endParaRPr lang="pt-BR"/>
              </a:p>
            </p:txBody>
          </p:sp>
          <p:sp>
            <p:nvSpPr>
              <p:cNvPr id="401034" name="Freeform 1674"/>
              <p:cNvSpPr>
                <a:spLocks/>
              </p:cNvSpPr>
              <p:nvPr/>
            </p:nvSpPr>
            <p:spPr bwMode="auto">
              <a:xfrm>
                <a:off x="567" y="2510"/>
                <a:ext cx="2683" cy="23"/>
              </a:xfrm>
              <a:custGeom>
                <a:avLst/>
                <a:gdLst/>
                <a:ahLst/>
                <a:cxnLst>
                  <a:cxn ang="0">
                    <a:pos x="2675" y="23"/>
                  </a:cxn>
                  <a:cxn ang="0">
                    <a:pos x="0" y="23"/>
                  </a:cxn>
                  <a:cxn ang="0">
                    <a:pos x="2" y="12"/>
                  </a:cxn>
                  <a:cxn ang="0">
                    <a:pos x="4" y="0"/>
                  </a:cxn>
                  <a:cxn ang="0">
                    <a:pos x="2683" y="0"/>
                  </a:cxn>
                  <a:cxn ang="0">
                    <a:pos x="2679" y="12"/>
                  </a:cxn>
                  <a:cxn ang="0">
                    <a:pos x="2675" y="23"/>
                  </a:cxn>
                </a:cxnLst>
                <a:rect l="0" t="0" r="r" b="b"/>
                <a:pathLst>
                  <a:path w="2683" h="23">
                    <a:moveTo>
                      <a:pt x="2675" y="23"/>
                    </a:moveTo>
                    <a:lnTo>
                      <a:pt x="0" y="23"/>
                    </a:lnTo>
                    <a:lnTo>
                      <a:pt x="2" y="12"/>
                    </a:lnTo>
                    <a:lnTo>
                      <a:pt x="4" y="0"/>
                    </a:lnTo>
                    <a:lnTo>
                      <a:pt x="2683" y="0"/>
                    </a:lnTo>
                    <a:lnTo>
                      <a:pt x="2679" y="12"/>
                    </a:lnTo>
                    <a:lnTo>
                      <a:pt x="2675" y="23"/>
                    </a:lnTo>
                    <a:close/>
                  </a:path>
                </a:pathLst>
              </a:custGeom>
              <a:solidFill>
                <a:srgbClr val="E77717"/>
              </a:solidFill>
              <a:ln w="9525">
                <a:noFill/>
                <a:round/>
                <a:headEnd/>
                <a:tailEnd/>
              </a:ln>
            </p:spPr>
            <p:txBody>
              <a:bodyPr/>
              <a:lstStyle/>
              <a:p>
                <a:endParaRPr lang="pt-BR"/>
              </a:p>
            </p:txBody>
          </p:sp>
          <p:sp>
            <p:nvSpPr>
              <p:cNvPr id="401035" name="Freeform 1675"/>
              <p:cNvSpPr>
                <a:spLocks/>
              </p:cNvSpPr>
              <p:nvPr/>
            </p:nvSpPr>
            <p:spPr bwMode="auto">
              <a:xfrm>
                <a:off x="569" y="2499"/>
                <a:ext cx="2683" cy="23"/>
              </a:xfrm>
              <a:custGeom>
                <a:avLst/>
                <a:gdLst/>
                <a:ahLst/>
                <a:cxnLst>
                  <a:cxn ang="0">
                    <a:pos x="2677" y="23"/>
                  </a:cxn>
                  <a:cxn ang="0">
                    <a:pos x="0" y="23"/>
                  </a:cxn>
                  <a:cxn ang="0">
                    <a:pos x="2" y="11"/>
                  </a:cxn>
                  <a:cxn ang="0">
                    <a:pos x="6" y="0"/>
                  </a:cxn>
                  <a:cxn ang="0">
                    <a:pos x="2683" y="0"/>
                  </a:cxn>
                  <a:cxn ang="0">
                    <a:pos x="2679" y="11"/>
                  </a:cxn>
                  <a:cxn ang="0">
                    <a:pos x="2677" y="23"/>
                  </a:cxn>
                </a:cxnLst>
                <a:rect l="0" t="0" r="r" b="b"/>
                <a:pathLst>
                  <a:path w="2683" h="23">
                    <a:moveTo>
                      <a:pt x="2677" y="23"/>
                    </a:moveTo>
                    <a:lnTo>
                      <a:pt x="0" y="23"/>
                    </a:lnTo>
                    <a:lnTo>
                      <a:pt x="2" y="11"/>
                    </a:lnTo>
                    <a:lnTo>
                      <a:pt x="6" y="0"/>
                    </a:lnTo>
                    <a:lnTo>
                      <a:pt x="2683" y="0"/>
                    </a:lnTo>
                    <a:lnTo>
                      <a:pt x="2679" y="11"/>
                    </a:lnTo>
                    <a:lnTo>
                      <a:pt x="2677" y="23"/>
                    </a:lnTo>
                    <a:close/>
                  </a:path>
                </a:pathLst>
              </a:custGeom>
              <a:solidFill>
                <a:srgbClr val="E77717"/>
              </a:solidFill>
              <a:ln w="9525">
                <a:noFill/>
                <a:round/>
                <a:headEnd/>
                <a:tailEnd/>
              </a:ln>
            </p:spPr>
            <p:txBody>
              <a:bodyPr/>
              <a:lstStyle/>
              <a:p>
                <a:endParaRPr lang="pt-BR"/>
              </a:p>
            </p:txBody>
          </p:sp>
          <p:sp>
            <p:nvSpPr>
              <p:cNvPr id="401036" name="Freeform 1676"/>
              <p:cNvSpPr>
                <a:spLocks/>
              </p:cNvSpPr>
              <p:nvPr/>
            </p:nvSpPr>
            <p:spPr bwMode="auto">
              <a:xfrm>
                <a:off x="571" y="2487"/>
                <a:ext cx="2685" cy="23"/>
              </a:xfrm>
              <a:custGeom>
                <a:avLst/>
                <a:gdLst/>
                <a:ahLst/>
                <a:cxnLst>
                  <a:cxn ang="0">
                    <a:pos x="2679" y="23"/>
                  </a:cxn>
                  <a:cxn ang="0">
                    <a:pos x="0" y="23"/>
                  </a:cxn>
                  <a:cxn ang="0">
                    <a:pos x="4" y="12"/>
                  </a:cxn>
                  <a:cxn ang="0">
                    <a:pos x="10" y="0"/>
                  </a:cxn>
                  <a:cxn ang="0">
                    <a:pos x="2685" y="0"/>
                  </a:cxn>
                  <a:cxn ang="0">
                    <a:pos x="2681" y="12"/>
                  </a:cxn>
                  <a:cxn ang="0">
                    <a:pos x="2679" y="23"/>
                  </a:cxn>
                </a:cxnLst>
                <a:rect l="0" t="0" r="r" b="b"/>
                <a:pathLst>
                  <a:path w="2685" h="23">
                    <a:moveTo>
                      <a:pt x="2679" y="23"/>
                    </a:moveTo>
                    <a:lnTo>
                      <a:pt x="0" y="23"/>
                    </a:lnTo>
                    <a:lnTo>
                      <a:pt x="4" y="12"/>
                    </a:lnTo>
                    <a:lnTo>
                      <a:pt x="10" y="0"/>
                    </a:lnTo>
                    <a:lnTo>
                      <a:pt x="2685" y="0"/>
                    </a:lnTo>
                    <a:lnTo>
                      <a:pt x="2681" y="12"/>
                    </a:lnTo>
                    <a:lnTo>
                      <a:pt x="2679" y="23"/>
                    </a:lnTo>
                    <a:close/>
                  </a:path>
                </a:pathLst>
              </a:custGeom>
              <a:solidFill>
                <a:srgbClr val="E77717"/>
              </a:solidFill>
              <a:ln w="9525">
                <a:noFill/>
                <a:round/>
                <a:headEnd/>
                <a:tailEnd/>
              </a:ln>
            </p:spPr>
            <p:txBody>
              <a:bodyPr/>
              <a:lstStyle/>
              <a:p>
                <a:endParaRPr lang="pt-BR"/>
              </a:p>
            </p:txBody>
          </p:sp>
          <p:sp>
            <p:nvSpPr>
              <p:cNvPr id="401037" name="Freeform 1677"/>
              <p:cNvSpPr>
                <a:spLocks/>
              </p:cNvSpPr>
              <p:nvPr/>
            </p:nvSpPr>
            <p:spPr bwMode="auto">
              <a:xfrm>
                <a:off x="575" y="2476"/>
                <a:ext cx="2686" cy="23"/>
              </a:xfrm>
              <a:custGeom>
                <a:avLst/>
                <a:gdLst/>
                <a:ahLst/>
                <a:cxnLst>
                  <a:cxn ang="0">
                    <a:pos x="2677" y="23"/>
                  </a:cxn>
                  <a:cxn ang="0">
                    <a:pos x="0" y="23"/>
                  </a:cxn>
                  <a:cxn ang="0">
                    <a:pos x="6" y="11"/>
                  </a:cxn>
                  <a:cxn ang="0">
                    <a:pos x="13" y="0"/>
                  </a:cxn>
                  <a:cxn ang="0">
                    <a:pos x="2686" y="0"/>
                  </a:cxn>
                  <a:cxn ang="0">
                    <a:pos x="2681" y="11"/>
                  </a:cxn>
                  <a:cxn ang="0">
                    <a:pos x="2677" y="23"/>
                  </a:cxn>
                </a:cxnLst>
                <a:rect l="0" t="0" r="r" b="b"/>
                <a:pathLst>
                  <a:path w="2686" h="23">
                    <a:moveTo>
                      <a:pt x="2677" y="23"/>
                    </a:moveTo>
                    <a:lnTo>
                      <a:pt x="0" y="23"/>
                    </a:lnTo>
                    <a:lnTo>
                      <a:pt x="6" y="11"/>
                    </a:lnTo>
                    <a:lnTo>
                      <a:pt x="13" y="0"/>
                    </a:lnTo>
                    <a:lnTo>
                      <a:pt x="2686" y="0"/>
                    </a:lnTo>
                    <a:lnTo>
                      <a:pt x="2681" y="11"/>
                    </a:lnTo>
                    <a:lnTo>
                      <a:pt x="2677" y="23"/>
                    </a:lnTo>
                    <a:close/>
                  </a:path>
                </a:pathLst>
              </a:custGeom>
              <a:solidFill>
                <a:srgbClr val="E77617"/>
              </a:solidFill>
              <a:ln w="9525">
                <a:noFill/>
                <a:round/>
                <a:headEnd/>
                <a:tailEnd/>
              </a:ln>
            </p:spPr>
            <p:txBody>
              <a:bodyPr/>
              <a:lstStyle/>
              <a:p>
                <a:endParaRPr lang="pt-BR"/>
              </a:p>
            </p:txBody>
          </p:sp>
          <p:sp>
            <p:nvSpPr>
              <p:cNvPr id="401038" name="Freeform 1678"/>
              <p:cNvSpPr>
                <a:spLocks/>
              </p:cNvSpPr>
              <p:nvPr/>
            </p:nvSpPr>
            <p:spPr bwMode="auto">
              <a:xfrm>
                <a:off x="581" y="2464"/>
                <a:ext cx="2684" cy="23"/>
              </a:xfrm>
              <a:custGeom>
                <a:avLst/>
                <a:gdLst/>
                <a:ahLst/>
                <a:cxnLst>
                  <a:cxn ang="0">
                    <a:pos x="2675" y="23"/>
                  </a:cxn>
                  <a:cxn ang="0">
                    <a:pos x="0" y="23"/>
                  </a:cxn>
                  <a:cxn ang="0">
                    <a:pos x="3" y="17"/>
                  </a:cxn>
                  <a:cxn ang="0">
                    <a:pos x="7" y="12"/>
                  </a:cxn>
                  <a:cxn ang="0">
                    <a:pos x="21" y="6"/>
                  </a:cxn>
                  <a:cxn ang="0">
                    <a:pos x="34" y="0"/>
                  </a:cxn>
                  <a:cxn ang="0">
                    <a:pos x="2684" y="0"/>
                  </a:cxn>
                  <a:cxn ang="0">
                    <a:pos x="2680" y="12"/>
                  </a:cxn>
                  <a:cxn ang="0">
                    <a:pos x="2675" y="23"/>
                  </a:cxn>
                </a:cxnLst>
                <a:rect l="0" t="0" r="r" b="b"/>
                <a:pathLst>
                  <a:path w="2684" h="23">
                    <a:moveTo>
                      <a:pt x="2675" y="23"/>
                    </a:moveTo>
                    <a:lnTo>
                      <a:pt x="0" y="23"/>
                    </a:lnTo>
                    <a:lnTo>
                      <a:pt x="3" y="17"/>
                    </a:lnTo>
                    <a:lnTo>
                      <a:pt x="7" y="12"/>
                    </a:lnTo>
                    <a:lnTo>
                      <a:pt x="21" y="6"/>
                    </a:lnTo>
                    <a:lnTo>
                      <a:pt x="34" y="0"/>
                    </a:lnTo>
                    <a:lnTo>
                      <a:pt x="2684" y="0"/>
                    </a:lnTo>
                    <a:lnTo>
                      <a:pt x="2680" y="12"/>
                    </a:lnTo>
                    <a:lnTo>
                      <a:pt x="2675" y="23"/>
                    </a:lnTo>
                    <a:close/>
                  </a:path>
                </a:pathLst>
              </a:custGeom>
              <a:solidFill>
                <a:srgbClr val="E77617"/>
              </a:solidFill>
              <a:ln w="9525">
                <a:noFill/>
                <a:round/>
                <a:headEnd/>
                <a:tailEnd/>
              </a:ln>
            </p:spPr>
            <p:txBody>
              <a:bodyPr/>
              <a:lstStyle/>
              <a:p>
                <a:endParaRPr lang="pt-BR"/>
              </a:p>
            </p:txBody>
          </p:sp>
          <p:sp>
            <p:nvSpPr>
              <p:cNvPr id="401039" name="Freeform 1679"/>
              <p:cNvSpPr>
                <a:spLocks/>
              </p:cNvSpPr>
              <p:nvPr/>
            </p:nvSpPr>
            <p:spPr bwMode="auto">
              <a:xfrm>
                <a:off x="588" y="2453"/>
                <a:ext cx="2681" cy="23"/>
              </a:xfrm>
              <a:custGeom>
                <a:avLst/>
                <a:gdLst/>
                <a:ahLst/>
                <a:cxnLst>
                  <a:cxn ang="0">
                    <a:pos x="2673" y="23"/>
                  </a:cxn>
                  <a:cxn ang="0">
                    <a:pos x="0" y="23"/>
                  </a:cxn>
                  <a:cxn ang="0">
                    <a:pos x="0" y="23"/>
                  </a:cxn>
                  <a:cxn ang="0">
                    <a:pos x="0" y="23"/>
                  </a:cxn>
                  <a:cxn ang="0">
                    <a:pos x="27" y="11"/>
                  </a:cxn>
                  <a:cxn ang="0">
                    <a:pos x="50" y="0"/>
                  </a:cxn>
                  <a:cxn ang="0">
                    <a:pos x="2681" y="0"/>
                  </a:cxn>
                  <a:cxn ang="0">
                    <a:pos x="2677" y="11"/>
                  </a:cxn>
                  <a:cxn ang="0">
                    <a:pos x="2673" y="23"/>
                  </a:cxn>
                </a:cxnLst>
                <a:rect l="0" t="0" r="r" b="b"/>
                <a:pathLst>
                  <a:path w="2681" h="23">
                    <a:moveTo>
                      <a:pt x="2673" y="23"/>
                    </a:moveTo>
                    <a:lnTo>
                      <a:pt x="0" y="23"/>
                    </a:lnTo>
                    <a:lnTo>
                      <a:pt x="0" y="23"/>
                    </a:lnTo>
                    <a:lnTo>
                      <a:pt x="0" y="23"/>
                    </a:lnTo>
                    <a:lnTo>
                      <a:pt x="27" y="11"/>
                    </a:lnTo>
                    <a:lnTo>
                      <a:pt x="50" y="0"/>
                    </a:lnTo>
                    <a:lnTo>
                      <a:pt x="2681" y="0"/>
                    </a:lnTo>
                    <a:lnTo>
                      <a:pt x="2677" y="11"/>
                    </a:lnTo>
                    <a:lnTo>
                      <a:pt x="2673" y="23"/>
                    </a:lnTo>
                    <a:close/>
                  </a:path>
                </a:pathLst>
              </a:custGeom>
              <a:solidFill>
                <a:srgbClr val="E67517"/>
              </a:solidFill>
              <a:ln w="9525">
                <a:noFill/>
                <a:round/>
                <a:headEnd/>
                <a:tailEnd/>
              </a:ln>
            </p:spPr>
            <p:txBody>
              <a:bodyPr/>
              <a:lstStyle/>
              <a:p>
                <a:endParaRPr lang="pt-BR"/>
              </a:p>
            </p:txBody>
          </p:sp>
          <p:sp>
            <p:nvSpPr>
              <p:cNvPr id="401040" name="Freeform 1680"/>
              <p:cNvSpPr>
                <a:spLocks/>
              </p:cNvSpPr>
              <p:nvPr/>
            </p:nvSpPr>
            <p:spPr bwMode="auto">
              <a:xfrm>
                <a:off x="615" y="2439"/>
                <a:ext cx="2660" cy="25"/>
              </a:xfrm>
              <a:custGeom>
                <a:avLst/>
                <a:gdLst/>
                <a:ahLst/>
                <a:cxnLst>
                  <a:cxn ang="0">
                    <a:pos x="2650" y="25"/>
                  </a:cxn>
                  <a:cxn ang="0">
                    <a:pos x="0" y="25"/>
                  </a:cxn>
                  <a:cxn ang="0">
                    <a:pos x="23" y="14"/>
                  </a:cxn>
                  <a:cxn ang="0">
                    <a:pos x="42" y="0"/>
                  </a:cxn>
                  <a:cxn ang="0">
                    <a:pos x="2660" y="0"/>
                  </a:cxn>
                  <a:cxn ang="0">
                    <a:pos x="2654" y="14"/>
                  </a:cxn>
                  <a:cxn ang="0">
                    <a:pos x="2650" y="25"/>
                  </a:cxn>
                </a:cxnLst>
                <a:rect l="0" t="0" r="r" b="b"/>
                <a:pathLst>
                  <a:path w="2660" h="25">
                    <a:moveTo>
                      <a:pt x="2650" y="25"/>
                    </a:moveTo>
                    <a:lnTo>
                      <a:pt x="0" y="25"/>
                    </a:lnTo>
                    <a:lnTo>
                      <a:pt x="23" y="14"/>
                    </a:lnTo>
                    <a:lnTo>
                      <a:pt x="42" y="0"/>
                    </a:lnTo>
                    <a:lnTo>
                      <a:pt x="2660" y="0"/>
                    </a:lnTo>
                    <a:lnTo>
                      <a:pt x="2654" y="14"/>
                    </a:lnTo>
                    <a:lnTo>
                      <a:pt x="2650" y="25"/>
                    </a:lnTo>
                    <a:close/>
                  </a:path>
                </a:pathLst>
              </a:custGeom>
              <a:solidFill>
                <a:srgbClr val="E67417"/>
              </a:solidFill>
              <a:ln w="9525">
                <a:noFill/>
                <a:round/>
                <a:headEnd/>
                <a:tailEnd/>
              </a:ln>
            </p:spPr>
            <p:txBody>
              <a:bodyPr/>
              <a:lstStyle/>
              <a:p>
                <a:endParaRPr lang="pt-BR"/>
              </a:p>
            </p:txBody>
          </p:sp>
          <p:sp>
            <p:nvSpPr>
              <p:cNvPr id="401041" name="Freeform 1681"/>
              <p:cNvSpPr>
                <a:spLocks/>
              </p:cNvSpPr>
              <p:nvPr/>
            </p:nvSpPr>
            <p:spPr bwMode="auto">
              <a:xfrm>
                <a:off x="638" y="2428"/>
                <a:ext cx="2643" cy="25"/>
              </a:xfrm>
              <a:custGeom>
                <a:avLst/>
                <a:gdLst/>
                <a:ahLst/>
                <a:cxnLst>
                  <a:cxn ang="0">
                    <a:pos x="2631" y="25"/>
                  </a:cxn>
                  <a:cxn ang="0">
                    <a:pos x="0" y="25"/>
                  </a:cxn>
                  <a:cxn ang="0">
                    <a:pos x="19" y="13"/>
                  </a:cxn>
                  <a:cxn ang="0">
                    <a:pos x="37" y="0"/>
                  </a:cxn>
                  <a:cxn ang="0">
                    <a:pos x="2643" y="0"/>
                  </a:cxn>
                  <a:cxn ang="0">
                    <a:pos x="2637" y="11"/>
                  </a:cxn>
                  <a:cxn ang="0">
                    <a:pos x="2631" y="25"/>
                  </a:cxn>
                </a:cxnLst>
                <a:rect l="0" t="0" r="r" b="b"/>
                <a:pathLst>
                  <a:path w="2643" h="25">
                    <a:moveTo>
                      <a:pt x="2631" y="25"/>
                    </a:moveTo>
                    <a:lnTo>
                      <a:pt x="0" y="25"/>
                    </a:lnTo>
                    <a:lnTo>
                      <a:pt x="19" y="13"/>
                    </a:lnTo>
                    <a:lnTo>
                      <a:pt x="37" y="0"/>
                    </a:lnTo>
                    <a:lnTo>
                      <a:pt x="2643" y="0"/>
                    </a:lnTo>
                    <a:lnTo>
                      <a:pt x="2637" y="11"/>
                    </a:lnTo>
                    <a:lnTo>
                      <a:pt x="2631" y="25"/>
                    </a:lnTo>
                    <a:close/>
                  </a:path>
                </a:pathLst>
              </a:custGeom>
              <a:solidFill>
                <a:srgbClr val="E67417"/>
              </a:solidFill>
              <a:ln w="9525">
                <a:noFill/>
                <a:round/>
                <a:headEnd/>
                <a:tailEnd/>
              </a:ln>
            </p:spPr>
            <p:txBody>
              <a:bodyPr/>
              <a:lstStyle/>
              <a:p>
                <a:endParaRPr lang="pt-BR"/>
              </a:p>
            </p:txBody>
          </p:sp>
          <p:sp>
            <p:nvSpPr>
              <p:cNvPr id="401042" name="Freeform 1682"/>
              <p:cNvSpPr>
                <a:spLocks/>
              </p:cNvSpPr>
              <p:nvPr/>
            </p:nvSpPr>
            <p:spPr bwMode="auto">
              <a:xfrm>
                <a:off x="657" y="2416"/>
                <a:ext cx="2629" cy="23"/>
              </a:xfrm>
              <a:custGeom>
                <a:avLst/>
                <a:gdLst/>
                <a:ahLst/>
                <a:cxnLst>
                  <a:cxn ang="0">
                    <a:pos x="2618" y="23"/>
                  </a:cxn>
                  <a:cxn ang="0">
                    <a:pos x="0" y="23"/>
                  </a:cxn>
                  <a:cxn ang="0">
                    <a:pos x="16" y="14"/>
                  </a:cxn>
                  <a:cxn ang="0">
                    <a:pos x="31" y="0"/>
                  </a:cxn>
                  <a:cxn ang="0">
                    <a:pos x="2629" y="0"/>
                  </a:cxn>
                  <a:cxn ang="0">
                    <a:pos x="2628" y="6"/>
                  </a:cxn>
                  <a:cxn ang="0">
                    <a:pos x="2624" y="12"/>
                  </a:cxn>
                  <a:cxn ang="0">
                    <a:pos x="2622" y="18"/>
                  </a:cxn>
                  <a:cxn ang="0">
                    <a:pos x="2618" y="23"/>
                  </a:cxn>
                </a:cxnLst>
                <a:rect l="0" t="0" r="r" b="b"/>
                <a:pathLst>
                  <a:path w="2629" h="23">
                    <a:moveTo>
                      <a:pt x="2618" y="23"/>
                    </a:moveTo>
                    <a:lnTo>
                      <a:pt x="0" y="23"/>
                    </a:lnTo>
                    <a:lnTo>
                      <a:pt x="16" y="14"/>
                    </a:lnTo>
                    <a:lnTo>
                      <a:pt x="31" y="0"/>
                    </a:lnTo>
                    <a:lnTo>
                      <a:pt x="2629" y="0"/>
                    </a:lnTo>
                    <a:lnTo>
                      <a:pt x="2628" y="6"/>
                    </a:lnTo>
                    <a:lnTo>
                      <a:pt x="2624" y="12"/>
                    </a:lnTo>
                    <a:lnTo>
                      <a:pt x="2622" y="18"/>
                    </a:lnTo>
                    <a:lnTo>
                      <a:pt x="2618" y="23"/>
                    </a:lnTo>
                    <a:close/>
                  </a:path>
                </a:pathLst>
              </a:custGeom>
              <a:solidFill>
                <a:srgbClr val="E67316"/>
              </a:solidFill>
              <a:ln w="9525">
                <a:noFill/>
                <a:round/>
                <a:headEnd/>
                <a:tailEnd/>
              </a:ln>
            </p:spPr>
            <p:txBody>
              <a:bodyPr/>
              <a:lstStyle/>
              <a:p>
                <a:endParaRPr lang="pt-BR"/>
              </a:p>
            </p:txBody>
          </p:sp>
          <p:sp>
            <p:nvSpPr>
              <p:cNvPr id="401043" name="Freeform 1683"/>
              <p:cNvSpPr>
                <a:spLocks/>
              </p:cNvSpPr>
              <p:nvPr/>
            </p:nvSpPr>
            <p:spPr bwMode="auto">
              <a:xfrm>
                <a:off x="675" y="2405"/>
                <a:ext cx="2619" cy="23"/>
              </a:xfrm>
              <a:custGeom>
                <a:avLst/>
                <a:gdLst/>
                <a:ahLst/>
                <a:cxnLst>
                  <a:cxn ang="0">
                    <a:pos x="2606" y="23"/>
                  </a:cxn>
                  <a:cxn ang="0">
                    <a:pos x="0" y="23"/>
                  </a:cxn>
                  <a:cxn ang="0">
                    <a:pos x="13" y="11"/>
                  </a:cxn>
                  <a:cxn ang="0">
                    <a:pos x="27" y="0"/>
                  </a:cxn>
                  <a:cxn ang="0">
                    <a:pos x="2619" y="0"/>
                  </a:cxn>
                  <a:cxn ang="0">
                    <a:pos x="2611" y="11"/>
                  </a:cxn>
                  <a:cxn ang="0">
                    <a:pos x="2606" y="23"/>
                  </a:cxn>
                  <a:cxn ang="0">
                    <a:pos x="2606" y="23"/>
                  </a:cxn>
                  <a:cxn ang="0">
                    <a:pos x="2606" y="23"/>
                  </a:cxn>
                </a:cxnLst>
                <a:rect l="0" t="0" r="r" b="b"/>
                <a:pathLst>
                  <a:path w="2619" h="23">
                    <a:moveTo>
                      <a:pt x="2606" y="23"/>
                    </a:moveTo>
                    <a:lnTo>
                      <a:pt x="0" y="23"/>
                    </a:lnTo>
                    <a:lnTo>
                      <a:pt x="13" y="11"/>
                    </a:lnTo>
                    <a:lnTo>
                      <a:pt x="27" y="0"/>
                    </a:lnTo>
                    <a:lnTo>
                      <a:pt x="2619" y="0"/>
                    </a:lnTo>
                    <a:lnTo>
                      <a:pt x="2611" y="11"/>
                    </a:lnTo>
                    <a:lnTo>
                      <a:pt x="2606" y="23"/>
                    </a:lnTo>
                    <a:lnTo>
                      <a:pt x="2606" y="23"/>
                    </a:lnTo>
                    <a:lnTo>
                      <a:pt x="2606" y="23"/>
                    </a:lnTo>
                    <a:close/>
                  </a:path>
                </a:pathLst>
              </a:custGeom>
              <a:solidFill>
                <a:srgbClr val="E67316"/>
              </a:solidFill>
              <a:ln w="9525">
                <a:noFill/>
                <a:round/>
                <a:headEnd/>
                <a:tailEnd/>
              </a:ln>
            </p:spPr>
            <p:txBody>
              <a:bodyPr/>
              <a:lstStyle/>
              <a:p>
                <a:endParaRPr lang="pt-BR"/>
              </a:p>
            </p:txBody>
          </p:sp>
          <p:sp>
            <p:nvSpPr>
              <p:cNvPr id="401044" name="Freeform 1684"/>
              <p:cNvSpPr>
                <a:spLocks/>
              </p:cNvSpPr>
              <p:nvPr/>
            </p:nvSpPr>
            <p:spPr bwMode="auto">
              <a:xfrm>
                <a:off x="688" y="2393"/>
                <a:ext cx="2614" cy="23"/>
              </a:xfrm>
              <a:custGeom>
                <a:avLst/>
                <a:gdLst/>
                <a:ahLst/>
                <a:cxnLst>
                  <a:cxn ang="0">
                    <a:pos x="2598" y="23"/>
                  </a:cxn>
                  <a:cxn ang="0">
                    <a:pos x="0" y="23"/>
                  </a:cxn>
                  <a:cxn ang="0">
                    <a:pos x="14" y="12"/>
                  </a:cxn>
                  <a:cxn ang="0">
                    <a:pos x="25" y="0"/>
                  </a:cxn>
                  <a:cxn ang="0">
                    <a:pos x="2614" y="0"/>
                  </a:cxn>
                  <a:cxn ang="0">
                    <a:pos x="2606" y="12"/>
                  </a:cxn>
                  <a:cxn ang="0">
                    <a:pos x="2598" y="23"/>
                  </a:cxn>
                </a:cxnLst>
                <a:rect l="0" t="0" r="r" b="b"/>
                <a:pathLst>
                  <a:path w="2614" h="23">
                    <a:moveTo>
                      <a:pt x="2598" y="23"/>
                    </a:moveTo>
                    <a:lnTo>
                      <a:pt x="0" y="23"/>
                    </a:lnTo>
                    <a:lnTo>
                      <a:pt x="14" y="12"/>
                    </a:lnTo>
                    <a:lnTo>
                      <a:pt x="25" y="0"/>
                    </a:lnTo>
                    <a:lnTo>
                      <a:pt x="2614" y="0"/>
                    </a:lnTo>
                    <a:lnTo>
                      <a:pt x="2606" y="12"/>
                    </a:lnTo>
                    <a:lnTo>
                      <a:pt x="2598" y="23"/>
                    </a:lnTo>
                    <a:close/>
                  </a:path>
                </a:pathLst>
              </a:custGeom>
              <a:solidFill>
                <a:srgbClr val="E67216"/>
              </a:solidFill>
              <a:ln w="9525">
                <a:noFill/>
                <a:round/>
                <a:headEnd/>
                <a:tailEnd/>
              </a:ln>
            </p:spPr>
            <p:txBody>
              <a:bodyPr/>
              <a:lstStyle/>
              <a:p>
                <a:endParaRPr lang="pt-BR"/>
              </a:p>
            </p:txBody>
          </p:sp>
          <p:sp>
            <p:nvSpPr>
              <p:cNvPr id="401045" name="Freeform 1685"/>
              <p:cNvSpPr>
                <a:spLocks/>
              </p:cNvSpPr>
              <p:nvPr/>
            </p:nvSpPr>
            <p:spPr bwMode="auto">
              <a:xfrm>
                <a:off x="702" y="2382"/>
                <a:ext cx="2607" cy="23"/>
              </a:xfrm>
              <a:custGeom>
                <a:avLst/>
                <a:gdLst/>
                <a:ahLst/>
                <a:cxnLst>
                  <a:cxn ang="0">
                    <a:pos x="2592" y="23"/>
                  </a:cxn>
                  <a:cxn ang="0">
                    <a:pos x="0" y="23"/>
                  </a:cxn>
                  <a:cxn ang="0">
                    <a:pos x="11" y="11"/>
                  </a:cxn>
                  <a:cxn ang="0">
                    <a:pos x="21" y="0"/>
                  </a:cxn>
                  <a:cxn ang="0">
                    <a:pos x="2607" y="0"/>
                  </a:cxn>
                  <a:cxn ang="0">
                    <a:pos x="2600" y="11"/>
                  </a:cxn>
                  <a:cxn ang="0">
                    <a:pos x="2592" y="23"/>
                  </a:cxn>
                </a:cxnLst>
                <a:rect l="0" t="0" r="r" b="b"/>
                <a:pathLst>
                  <a:path w="2607" h="23">
                    <a:moveTo>
                      <a:pt x="2592" y="23"/>
                    </a:moveTo>
                    <a:lnTo>
                      <a:pt x="0" y="23"/>
                    </a:lnTo>
                    <a:lnTo>
                      <a:pt x="11" y="11"/>
                    </a:lnTo>
                    <a:lnTo>
                      <a:pt x="21" y="0"/>
                    </a:lnTo>
                    <a:lnTo>
                      <a:pt x="2607" y="0"/>
                    </a:lnTo>
                    <a:lnTo>
                      <a:pt x="2600" y="11"/>
                    </a:lnTo>
                    <a:lnTo>
                      <a:pt x="2592" y="23"/>
                    </a:lnTo>
                    <a:close/>
                  </a:path>
                </a:pathLst>
              </a:custGeom>
              <a:solidFill>
                <a:srgbClr val="E67216"/>
              </a:solidFill>
              <a:ln w="9525">
                <a:noFill/>
                <a:round/>
                <a:headEnd/>
                <a:tailEnd/>
              </a:ln>
            </p:spPr>
            <p:txBody>
              <a:bodyPr/>
              <a:lstStyle/>
              <a:p>
                <a:endParaRPr lang="pt-BR"/>
              </a:p>
            </p:txBody>
          </p:sp>
          <p:sp>
            <p:nvSpPr>
              <p:cNvPr id="401046" name="Freeform 1686"/>
              <p:cNvSpPr>
                <a:spLocks/>
              </p:cNvSpPr>
              <p:nvPr/>
            </p:nvSpPr>
            <p:spPr bwMode="auto">
              <a:xfrm>
                <a:off x="713" y="2370"/>
                <a:ext cx="2604" cy="23"/>
              </a:xfrm>
              <a:custGeom>
                <a:avLst/>
                <a:gdLst/>
                <a:ahLst/>
                <a:cxnLst>
                  <a:cxn ang="0">
                    <a:pos x="2589" y="23"/>
                  </a:cxn>
                  <a:cxn ang="0">
                    <a:pos x="0" y="23"/>
                  </a:cxn>
                  <a:cxn ang="0">
                    <a:pos x="10" y="12"/>
                  </a:cxn>
                  <a:cxn ang="0">
                    <a:pos x="19" y="0"/>
                  </a:cxn>
                  <a:cxn ang="0">
                    <a:pos x="2604" y="0"/>
                  </a:cxn>
                  <a:cxn ang="0">
                    <a:pos x="2596" y="12"/>
                  </a:cxn>
                  <a:cxn ang="0">
                    <a:pos x="2589" y="23"/>
                  </a:cxn>
                </a:cxnLst>
                <a:rect l="0" t="0" r="r" b="b"/>
                <a:pathLst>
                  <a:path w="2604" h="23">
                    <a:moveTo>
                      <a:pt x="2589" y="23"/>
                    </a:moveTo>
                    <a:lnTo>
                      <a:pt x="0" y="23"/>
                    </a:lnTo>
                    <a:lnTo>
                      <a:pt x="10" y="12"/>
                    </a:lnTo>
                    <a:lnTo>
                      <a:pt x="19" y="0"/>
                    </a:lnTo>
                    <a:lnTo>
                      <a:pt x="2604" y="0"/>
                    </a:lnTo>
                    <a:lnTo>
                      <a:pt x="2596" y="12"/>
                    </a:lnTo>
                    <a:lnTo>
                      <a:pt x="2589" y="23"/>
                    </a:lnTo>
                    <a:close/>
                  </a:path>
                </a:pathLst>
              </a:custGeom>
              <a:solidFill>
                <a:srgbClr val="E67116"/>
              </a:solidFill>
              <a:ln w="9525">
                <a:noFill/>
                <a:round/>
                <a:headEnd/>
                <a:tailEnd/>
              </a:ln>
            </p:spPr>
            <p:txBody>
              <a:bodyPr/>
              <a:lstStyle/>
              <a:p>
                <a:endParaRPr lang="pt-BR"/>
              </a:p>
            </p:txBody>
          </p:sp>
          <p:sp>
            <p:nvSpPr>
              <p:cNvPr id="401047" name="Freeform 1687"/>
              <p:cNvSpPr>
                <a:spLocks/>
              </p:cNvSpPr>
              <p:nvPr/>
            </p:nvSpPr>
            <p:spPr bwMode="auto">
              <a:xfrm>
                <a:off x="723" y="2359"/>
                <a:ext cx="2604" cy="23"/>
              </a:xfrm>
              <a:custGeom>
                <a:avLst/>
                <a:gdLst/>
                <a:ahLst/>
                <a:cxnLst>
                  <a:cxn ang="0">
                    <a:pos x="2586" y="23"/>
                  </a:cxn>
                  <a:cxn ang="0">
                    <a:pos x="0" y="23"/>
                  </a:cxn>
                  <a:cxn ang="0">
                    <a:pos x="9" y="11"/>
                  </a:cxn>
                  <a:cxn ang="0">
                    <a:pos x="19" y="0"/>
                  </a:cxn>
                  <a:cxn ang="0">
                    <a:pos x="2604" y="0"/>
                  </a:cxn>
                  <a:cxn ang="0">
                    <a:pos x="2594" y="11"/>
                  </a:cxn>
                  <a:cxn ang="0">
                    <a:pos x="2586" y="23"/>
                  </a:cxn>
                </a:cxnLst>
                <a:rect l="0" t="0" r="r" b="b"/>
                <a:pathLst>
                  <a:path w="2604" h="23">
                    <a:moveTo>
                      <a:pt x="2586" y="23"/>
                    </a:moveTo>
                    <a:lnTo>
                      <a:pt x="0" y="23"/>
                    </a:lnTo>
                    <a:lnTo>
                      <a:pt x="9" y="11"/>
                    </a:lnTo>
                    <a:lnTo>
                      <a:pt x="19" y="0"/>
                    </a:lnTo>
                    <a:lnTo>
                      <a:pt x="2604" y="0"/>
                    </a:lnTo>
                    <a:lnTo>
                      <a:pt x="2594" y="11"/>
                    </a:lnTo>
                    <a:lnTo>
                      <a:pt x="2586" y="23"/>
                    </a:lnTo>
                    <a:close/>
                  </a:path>
                </a:pathLst>
              </a:custGeom>
              <a:solidFill>
                <a:srgbClr val="E67116"/>
              </a:solidFill>
              <a:ln w="9525">
                <a:noFill/>
                <a:round/>
                <a:headEnd/>
                <a:tailEnd/>
              </a:ln>
            </p:spPr>
            <p:txBody>
              <a:bodyPr/>
              <a:lstStyle/>
              <a:p>
                <a:endParaRPr lang="pt-BR"/>
              </a:p>
            </p:txBody>
          </p:sp>
          <p:sp>
            <p:nvSpPr>
              <p:cNvPr id="401048" name="Freeform 1688"/>
              <p:cNvSpPr>
                <a:spLocks/>
              </p:cNvSpPr>
              <p:nvPr/>
            </p:nvSpPr>
            <p:spPr bwMode="auto">
              <a:xfrm>
                <a:off x="732" y="2347"/>
                <a:ext cx="2604" cy="23"/>
              </a:xfrm>
              <a:custGeom>
                <a:avLst/>
                <a:gdLst/>
                <a:ahLst/>
                <a:cxnLst>
                  <a:cxn ang="0">
                    <a:pos x="2585" y="23"/>
                  </a:cxn>
                  <a:cxn ang="0">
                    <a:pos x="0" y="23"/>
                  </a:cxn>
                  <a:cxn ang="0">
                    <a:pos x="10" y="12"/>
                  </a:cxn>
                  <a:cxn ang="0">
                    <a:pos x="17" y="0"/>
                  </a:cxn>
                  <a:cxn ang="0">
                    <a:pos x="2604" y="0"/>
                  </a:cxn>
                  <a:cxn ang="0">
                    <a:pos x="2595" y="12"/>
                  </a:cxn>
                  <a:cxn ang="0">
                    <a:pos x="2585" y="23"/>
                  </a:cxn>
                </a:cxnLst>
                <a:rect l="0" t="0" r="r" b="b"/>
                <a:pathLst>
                  <a:path w="2604" h="23">
                    <a:moveTo>
                      <a:pt x="2585" y="23"/>
                    </a:moveTo>
                    <a:lnTo>
                      <a:pt x="0" y="23"/>
                    </a:lnTo>
                    <a:lnTo>
                      <a:pt x="10" y="12"/>
                    </a:lnTo>
                    <a:lnTo>
                      <a:pt x="17" y="0"/>
                    </a:lnTo>
                    <a:lnTo>
                      <a:pt x="2604" y="0"/>
                    </a:lnTo>
                    <a:lnTo>
                      <a:pt x="2595" y="12"/>
                    </a:lnTo>
                    <a:lnTo>
                      <a:pt x="2585" y="23"/>
                    </a:lnTo>
                    <a:close/>
                  </a:path>
                </a:pathLst>
              </a:custGeom>
              <a:solidFill>
                <a:srgbClr val="E67016"/>
              </a:solidFill>
              <a:ln w="9525">
                <a:noFill/>
                <a:round/>
                <a:headEnd/>
                <a:tailEnd/>
              </a:ln>
            </p:spPr>
            <p:txBody>
              <a:bodyPr/>
              <a:lstStyle/>
              <a:p>
                <a:endParaRPr lang="pt-BR"/>
              </a:p>
            </p:txBody>
          </p:sp>
          <p:sp>
            <p:nvSpPr>
              <p:cNvPr id="401049" name="Freeform 1689"/>
              <p:cNvSpPr>
                <a:spLocks/>
              </p:cNvSpPr>
              <p:nvPr/>
            </p:nvSpPr>
            <p:spPr bwMode="auto">
              <a:xfrm>
                <a:off x="742" y="2336"/>
                <a:ext cx="2604" cy="23"/>
              </a:xfrm>
              <a:custGeom>
                <a:avLst/>
                <a:gdLst/>
                <a:ahLst/>
                <a:cxnLst>
                  <a:cxn ang="0">
                    <a:pos x="2585" y="23"/>
                  </a:cxn>
                  <a:cxn ang="0">
                    <a:pos x="0" y="23"/>
                  </a:cxn>
                  <a:cxn ang="0">
                    <a:pos x="7" y="11"/>
                  </a:cxn>
                  <a:cxn ang="0">
                    <a:pos x="15" y="0"/>
                  </a:cxn>
                  <a:cxn ang="0">
                    <a:pos x="2604" y="0"/>
                  </a:cxn>
                  <a:cxn ang="0">
                    <a:pos x="2594" y="11"/>
                  </a:cxn>
                  <a:cxn ang="0">
                    <a:pos x="2585" y="23"/>
                  </a:cxn>
                </a:cxnLst>
                <a:rect l="0" t="0" r="r" b="b"/>
                <a:pathLst>
                  <a:path w="2604" h="23">
                    <a:moveTo>
                      <a:pt x="2585" y="23"/>
                    </a:moveTo>
                    <a:lnTo>
                      <a:pt x="0" y="23"/>
                    </a:lnTo>
                    <a:lnTo>
                      <a:pt x="7" y="11"/>
                    </a:lnTo>
                    <a:lnTo>
                      <a:pt x="15" y="0"/>
                    </a:lnTo>
                    <a:lnTo>
                      <a:pt x="2604" y="0"/>
                    </a:lnTo>
                    <a:lnTo>
                      <a:pt x="2594" y="11"/>
                    </a:lnTo>
                    <a:lnTo>
                      <a:pt x="2585" y="23"/>
                    </a:lnTo>
                    <a:close/>
                  </a:path>
                </a:pathLst>
              </a:custGeom>
              <a:solidFill>
                <a:srgbClr val="E57015"/>
              </a:solidFill>
              <a:ln w="9525">
                <a:noFill/>
                <a:round/>
                <a:headEnd/>
                <a:tailEnd/>
              </a:ln>
            </p:spPr>
            <p:txBody>
              <a:bodyPr/>
              <a:lstStyle/>
              <a:p>
                <a:endParaRPr lang="pt-BR"/>
              </a:p>
            </p:txBody>
          </p:sp>
          <p:sp>
            <p:nvSpPr>
              <p:cNvPr id="401050" name="Freeform 1690"/>
              <p:cNvSpPr>
                <a:spLocks/>
              </p:cNvSpPr>
              <p:nvPr/>
            </p:nvSpPr>
            <p:spPr bwMode="auto">
              <a:xfrm>
                <a:off x="749" y="2322"/>
                <a:ext cx="2607" cy="25"/>
              </a:xfrm>
              <a:custGeom>
                <a:avLst/>
                <a:gdLst/>
                <a:ahLst/>
                <a:cxnLst>
                  <a:cxn ang="0">
                    <a:pos x="2587" y="25"/>
                  </a:cxn>
                  <a:cxn ang="0">
                    <a:pos x="0" y="25"/>
                  </a:cxn>
                  <a:cxn ang="0">
                    <a:pos x="8" y="14"/>
                  </a:cxn>
                  <a:cxn ang="0">
                    <a:pos x="16" y="0"/>
                  </a:cxn>
                  <a:cxn ang="0">
                    <a:pos x="2607" y="0"/>
                  </a:cxn>
                  <a:cxn ang="0">
                    <a:pos x="2597" y="14"/>
                  </a:cxn>
                  <a:cxn ang="0">
                    <a:pos x="2587" y="25"/>
                  </a:cxn>
                </a:cxnLst>
                <a:rect l="0" t="0" r="r" b="b"/>
                <a:pathLst>
                  <a:path w="2607" h="25">
                    <a:moveTo>
                      <a:pt x="2587" y="25"/>
                    </a:moveTo>
                    <a:lnTo>
                      <a:pt x="0" y="25"/>
                    </a:lnTo>
                    <a:lnTo>
                      <a:pt x="8" y="14"/>
                    </a:lnTo>
                    <a:lnTo>
                      <a:pt x="16" y="0"/>
                    </a:lnTo>
                    <a:lnTo>
                      <a:pt x="2607" y="0"/>
                    </a:lnTo>
                    <a:lnTo>
                      <a:pt x="2597" y="14"/>
                    </a:lnTo>
                    <a:lnTo>
                      <a:pt x="2587" y="25"/>
                    </a:lnTo>
                    <a:close/>
                  </a:path>
                </a:pathLst>
              </a:custGeom>
              <a:solidFill>
                <a:srgbClr val="E56F15"/>
              </a:solidFill>
              <a:ln w="9525">
                <a:noFill/>
                <a:round/>
                <a:headEnd/>
                <a:tailEnd/>
              </a:ln>
            </p:spPr>
            <p:txBody>
              <a:bodyPr/>
              <a:lstStyle/>
              <a:p>
                <a:endParaRPr lang="pt-BR"/>
              </a:p>
            </p:txBody>
          </p:sp>
          <p:sp>
            <p:nvSpPr>
              <p:cNvPr id="401051" name="Freeform 1691"/>
              <p:cNvSpPr>
                <a:spLocks/>
              </p:cNvSpPr>
              <p:nvPr/>
            </p:nvSpPr>
            <p:spPr bwMode="auto">
              <a:xfrm>
                <a:off x="757" y="2311"/>
                <a:ext cx="2608" cy="25"/>
              </a:xfrm>
              <a:custGeom>
                <a:avLst/>
                <a:gdLst/>
                <a:ahLst/>
                <a:cxnLst>
                  <a:cxn ang="0">
                    <a:pos x="2589" y="25"/>
                  </a:cxn>
                  <a:cxn ang="0">
                    <a:pos x="0" y="25"/>
                  </a:cxn>
                  <a:cxn ang="0">
                    <a:pos x="8" y="11"/>
                  </a:cxn>
                  <a:cxn ang="0">
                    <a:pos x="14" y="0"/>
                  </a:cxn>
                  <a:cxn ang="0">
                    <a:pos x="2608" y="0"/>
                  </a:cxn>
                  <a:cxn ang="0">
                    <a:pos x="2599" y="11"/>
                  </a:cxn>
                  <a:cxn ang="0">
                    <a:pos x="2589" y="25"/>
                  </a:cxn>
                </a:cxnLst>
                <a:rect l="0" t="0" r="r" b="b"/>
                <a:pathLst>
                  <a:path w="2608" h="25">
                    <a:moveTo>
                      <a:pt x="2589" y="25"/>
                    </a:moveTo>
                    <a:lnTo>
                      <a:pt x="0" y="25"/>
                    </a:lnTo>
                    <a:lnTo>
                      <a:pt x="8" y="11"/>
                    </a:lnTo>
                    <a:lnTo>
                      <a:pt x="14" y="0"/>
                    </a:lnTo>
                    <a:lnTo>
                      <a:pt x="2608" y="0"/>
                    </a:lnTo>
                    <a:lnTo>
                      <a:pt x="2599" y="11"/>
                    </a:lnTo>
                    <a:lnTo>
                      <a:pt x="2589" y="25"/>
                    </a:lnTo>
                    <a:close/>
                  </a:path>
                </a:pathLst>
              </a:custGeom>
              <a:solidFill>
                <a:srgbClr val="E56E15"/>
              </a:solidFill>
              <a:ln w="9525">
                <a:noFill/>
                <a:round/>
                <a:headEnd/>
                <a:tailEnd/>
              </a:ln>
            </p:spPr>
            <p:txBody>
              <a:bodyPr/>
              <a:lstStyle/>
              <a:p>
                <a:endParaRPr lang="pt-BR"/>
              </a:p>
            </p:txBody>
          </p:sp>
          <p:sp>
            <p:nvSpPr>
              <p:cNvPr id="401052" name="Freeform 1692"/>
              <p:cNvSpPr>
                <a:spLocks/>
              </p:cNvSpPr>
              <p:nvPr/>
            </p:nvSpPr>
            <p:spPr bwMode="auto">
              <a:xfrm>
                <a:off x="765" y="2299"/>
                <a:ext cx="2612" cy="23"/>
              </a:xfrm>
              <a:custGeom>
                <a:avLst/>
                <a:gdLst/>
                <a:ahLst/>
                <a:cxnLst>
                  <a:cxn ang="0">
                    <a:pos x="2591" y="23"/>
                  </a:cxn>
                  <a:cxn ang="0">
                    <a:pos x="0" y="23"/>
                  </a:cxn>
                  <a:cxn ang="0">
                    <a:pos x="6" y="12"/>
                  </a:cxn>
                  <a:cxn ang="0">
                    <a:pos x="11" y="0"/>
                  </a:cxn>
                  <a:cxn ang="0">
                    <a:pos x="2612" y="0"/>
                  </a:cxn>
                  <a:cxn ang="0">
                    <a:pos x="2600" y="12"/>
                  </a:cxn>
                  <a:cxn ang="0">
                    <a:pos x="2591" y="23"/>
                  </a:cxn>
                </a:cxnLst>
                <a:rect l="0" t="0" r="r" b="b"/>
                <a:pathLst>
                  <a:path w="2612" h="23">
                    <a:moveTo>
                      <a:pt x="2591" y="23"/>
                    </a:moveTo>
                    <a:lnTo>
                      <a:pt x="0" y="23"/>
                    </a:lnTo>
                    <a:lnTo>
                      <a:pt x="6" y="12"/>
                    </a:lnTo>
                    <a:lnTo>
                      <a:pt x="11" y="0"/>
                    </a:lnTo>
                    <a:lnTo>
                      <a:pt x="2612" y="0"/>
                    </a:lnTo>
                    <a:lnTo>
                      <a:pt x="2600" y="12"/>
                    </a:lnTo>
                    <a:lnTo>
                      <a:pt x="2591" y="23"/>
                    </a:lnTo>
                    <a:close/>
                  </a:path>
                </a:pathLst>
              </a:custGeom>
              <a:solidFill>
                <a:srgbClr val="E56E15"/>
              </a:solidFill>
              <a:ln w="9525">
                <a:noFill/>
                <a:round/>
                <a:headEnd/>
                <a:tailEnd/>
              </a:ln>
            </p:spPr>
            <p:txBody>
              <a:bodyPr/>
              <a:lstStyle/>
              <a:p>
                <a:endParaRPr lang="pt-BR"/>
              </a:p>
            </p:txBody>
          </p:sp>
          <p:sp>
            <p:nvSpPr>
              <p:cNvPr id="401053" name="Freeform 1693"/>
              <p:cNvSpPr>
                <a:spLocks/>
              </p:cNvSpPr>
              <p:nvPr/>
            </p:nvSpPr>
            <p:spPr bwMode="auto">
              <a:xfrm>
                <a:off x="771" y="2288"/>
                <a:ext cx="2615" cy="23"/>
              </a:xfrm>
              <a:custGeom>
                <a:avLst/>
                <a:gdLst/>
                <a:ahLst/>
                <a:cxnLst>
                  <a:cxn ang="0">
                    <a:pos x="2594" y="23"/>
                  </a:cxn>
                  <a:cxn ang="0">
                    <a:pos x="0" y="23"/>
                  </a:cxn>
                  <a:cxn ang="0">
                    <a:pos x="5" y="11"/>
                  </a:cxn>
                  <a:cxn ang="0">
                    <a:pos x="11" y="0"/>
                  </a:cxn>
                  <a:cxn ang="0">
                    <a:pos x="2615" y="0"/>
                  </a:cxn>
                  <a:cxn ang="0">
                    <a:pos x="2606" y="11"/>
                  </a:cxn>
                  <a:cxn ang="0">
                    <a:pos x="2594" y="23"/>
                  </a:cxn>
                </a:cxnLst>
                <a:rect l="0" t="0" r="r" b="b"/>
                <a:pathLst>
                  <a:path w="2615" h="23">
                    <a:moveTo>
                      <a:pt x="2594" y="23"/>
                    </a:moveTo>
                    <a:lnTo>
                      <a:pt x="0" y="23"/>
                    </a:lnTo>
                    <a:lnTo>
                      <a:pt x="5" y="11"/>
                    </a:lnTo>
                    <a:lnTo>
                      <a:pt x="11" y="0"/>
                    </a:lnTo>
                    <a:lnTo>
                      <a:pt x="2615" y="0"/>
                    </a:lnTo>
                    <a:lnTo>
                      <a:pt x="2606" y="11"/>
                    </a:lnTo>
                    <a:lnTo>
                      <a:pt x="2594" y="23"/>
                    </a:lnTo>
                    <a:close/>
                  </a:path>
                </a:pathLst>
              </a:custGeom>
              <a:solidFill>
                <a:srgbClr val="E56E15"/>
              </a:solidFill>
              <a:ln w="9525">
                <a:noFill/>
                <a:round/>
                <a:headEnd/>
                <a:tailEnd/>
              </a:ln>
            </p:spPr>
            <p:txBody>
              <a:bodyPr/>
              <a:lstStyle/>
              <a:p>
                <a:endParaRPr lang="pt-BR"/>
              </a:p>
            </p:txBody>
          </p:sp>
          <p:sp>
            <p:nvSpPr>
              <p:cNvPr id="401054" name="Freeform 1694"/>
              <p:cNvSpPr>
                <a:spLocks/>
              </p:cNvSpPr>
              <p:nvPr/>
            </p:nvSpPr>
            <p:spPr bwMode="auto">
              <a:xfrm>
                <a:off x="776" y="2276"/>
                <a:ext cx="2620" cy="23"/>
              </a:xfrm>
              <a:custGeom>
                <a:avLst/>
                <a:gdLst/>
                <a:ahLst/>
                <a:cxnLst>
                  <a:cxn ang="0">
                    <a:pos x="2601" y="23"/>
                  </a:cxn>
                  <a:cxn ang="0">
                    <a:pos x="0" y="23"/>
                  </a:cxn>
                  <a:cxn ang="0">
                    <a:pos x="6" y="12"/>
                  </a:cxn>
                  <a:cxn ang="0">
                    <a:pos x="12" y="0"/>
                  </a:cxn>
                  <a:cxn ang="0">
                    <a:pos x="2620" y="0"/>
                  </a:cxn>
                  <a:cxn ang="0">
                    <a:pos x="2610" y="12"/>
                  </a:cxn>
                  <a:cxn ang="0">
                    <a:pos x="2601" y="23"/>
                  </a:cxn>
                </a:cxnLst>
                <a:rect l="0" t="0" r="r" b="b"/>
                <a:pathLst>
                  <a:path w="2620" h="23">
                    <a:moveTo>
                      <a:pt x="2601" y="23"/>
                    </a:moveTo>
                    <a:lnTo>
                      <a:pt x="0" y="23"/>
                    </a:lnTo>
                    <a:lnTo>
                      <a:pt x="6" y="12"/>
                    </a:lnTo>
                    <a:lnTo>
                      <a:pt x="12" y="0"/>
                    </a:lnTo>
                    <a:lnTo>
                      <a:pt x="2620" y="0"/>
                    </a:lnTo>
                    <a:lnTo>
                      <a:pt x="2610" y="12"/>
                    </a:lnTo>
                    <a:lnTo>
                      <a:pt x="2601" y="23"/>
                    </a:lnTo>
                    <a:close/>
                  </a:path>
                </a:pathLst>
              </a:custGeom>
              <a:solidFill>
                <a:srgbClr val="E56D15"/>
              </a:solidFill>
              <a:ln w="9525">
                <a:noFill/>
                <a:round/>
                <a:headEnd/>
                <a:tailEnd/>
              </a:ln>
            </p:spPr>
            <p:txBody>
              <a:bodyPr/>
              <a:lstStyle/>
              <a:p>
                <a:endParaRPr lang="pt-BR"/>
              </a:p>
            </p:txBody>
          </p:sp>
          <p:sp>
            <p:nvSpPr>
              <p:cNvPr id="401055" name="Freeform 1695"/>
              <p:cNvSpPr>
                <a:spLocks/>
              </p:cNvSpPr>
              <p:nvPr/>
            </p:nvSpPr>
            <p:spPr bwMode="auto">
              <a:xfrm>
                <a:off x="782" y="2265"/>
                <a:ext cx="2625" cy="23"/>
              </a:xfrm>
              <a:custGeom>
                <a:avLst/>
                <a:gdLst/>
                <a:ahLst/>
                <a:cxnLst>
                  <a:cxn ang="0">
                    <a:pos x="2604" y="23"/>
                  </a:cxn>
                  <a:cxn ang="0">
                    <a:pos x="0" y="23"/>
                  </a:cxn>
                  <a:cxn ang="0">
                    <a:pos x="6" y="11"/>
                  </a:cxn>
                  <a:cxn ang="0">
                    <a:pos x="10" y="0"/>
                  </a:cxn>
                  <a:cxn ang="0">
                    <a:pos x="2625" y="0"/>
                  </a:cxn>
                  <a:cxn ang="0">
                    <a:pos x="2614" y="11"/>
                  </a:cxn>
                  <a:cxn ang="0">
                    <a:pos x="2604" y="23"/>
                  </a:cxn>
                </a:cxnLst>
                <a:rect l="0" t="0" r="r" b="b"/>
                <a:pathLst>
                  <a:path w="2625" h="23">
                    <a:moveTo>
                      <a:pt x="2604" y="23"/>
                    </a:moveTo>
                    <a:lnTo>
                      <a:pt x="0" y="23"/>
                    </a:lnTo>
                    <a:lnTo>
                      <a:pt x="6" y="11"/>
                    </a:lnTo>
                    <a:lnTo>
                      <a:pt x="10" y="0"/>
                    </a:lnTo>
                    <a:lnTo>
                      <a:pt x="2625" y="0"/>
                    </a:lnTo>
                    <a:lnTo>
                      <a:pt x="2614" y="11"/>
                    </a:lnTo>
                    <a:lnTo>
                      <a:pt x="2604" y="23"/>
                    </a:lnTo>
                    <a:close/>
                  </a:path>
                </a:pathLst>
              </a:custGeom>
              <a:solidFill>
                <a:srgbClr val="E56C15"/>
              </a:solidFill>
              <a:ln w="9525">
                <a:noFill/>
                <a:round/>
                <a:headEnd/>
                <a:tailEnd/>
              </a:ln>
            </p:spPr>
            <p:txBody>
              <a:bodyPr/>
              <a:lstStyle/>
              <a:p>
                <a:endParaRPr lang="pt-BR"/>
              </a:p>
            </p:txBody>
          </p:sp>
          <p:sp>
            <p:nvSpPr>
              <p:cNvPr id="401056" name="Freeform 1696"/>
              <p:cNvSpPr>
                <a:spLocks/>
              </p:cNvSpPr>
              <p:nvPr/>
            </p:nvSpPr>
            <p:spPr bwMode="auto">
              <a:xfrm>
                <a:off x="788" y="2253"/>
                <a:ext cx="2629" cy="23"/>
              </a:xfrm>
              <a:custGeom>
                <a:avLst/>
                <a:gdLst/>
                <a:ahLst/>
                <a:cxnLst>
                  <a:cxn ang="0">
                    <a:pos x="2608" y="23"/>
                  </a:cxn>
                  <a:cxn ang="0">
                    <a:pos x="0" y="23"/>
                  </a:cxn>
                  <a:cxn ang="0">
                    <a:pos x="4" y="12"/>
                  </a:cxn>
                  <a:cxn ang="0">
                    <a:pos x="9" y="0"/>
                  </a:cxn>
                  <a:cxn ang="0">
                    <a:pos x="2629" y="0"/>
                  </a:cxn>
                  <a:cxn ang="0">
                    <a:pos x="2619" y="12"/>
                  </a:cxn>
                  <a:cxn ang="0">
                    <a:pos x="2608" y="23"/>
                  </a:cxn>
                </a:cxnLst>
                <a:rect l="0" t="0" r="r" b="b"/>
                <a:pathLst>
                  <a:path w="2629" h="23">
                    <a:moveTo>
                      <a:pt x="2608" y="23"/>
                    </a:moveTo>
                    <a:lnTo>
                      <a:pt x="0" y="23"/>
                    </a:lnTo>
                    <a:lnTo>
                      <a:pt x="4" y="12"/>
                    </a:lnTo>
                    <a:lnTo>
                      <a:pt x="9" y="0"/>
                    </a:lnTo>
                    <a:lnTo>
                      <a:pt x="2629" y="0"/>
                    </a:lnTo>
                    <a:lnTo>
                      <a:pt x="2619" y="12"/>
                    </a:lnTo>
                    <a:lnTo>
                      <a:pt x="2608" y="23"/>
                    </a:lnTo>
                    <a:close/>
                  </a:path>
                </a:pathLst>
              </a:custGeom>
              <a:solidFill>
                <a:srgbClr val="E56C15"/>
              </a:solidFill>
              <a:ln w="9525">
                <a:noFill/>
                <a:round/>
                <a:headEnd/>
                <a:tailEnd/>
              </a:ln>
            </p:spPr>
            <p:txBody>
              <a:bodyPr/>
              <a:lstStyle/>
              <a:p>
                <a:endParaRPr lang="pt-BR"/>
              </a:p>
            </p:txBody>
          </p:sp>
          <p:sp>
            <p:nvSpPr>
              <p:cNvPr id="401057" name="Freeform 1697"/>
              <p:cNvSpPr>
                <a:spLocks/>
              </p:cNvSpPr>
              <p:nvPr/>
            </p:nvSpPr>
            <p:spPr bwMode="auto">
              <a:xfrm>
                <a:off x="792" y="2242"/>
                <a:ext cx="2635" cy="23"/>
              </a:xfrm>
              <a:custGeom>
                <a:avLst/>
                <a:gdLst/>
                <a:ahLst/>
                <a:cxnLst>
                  <a:cxn ang="0">
                    <a:pos x="2615" y="23"/>
                  </a:cxn>
                  <a:cxn ang="0">
                    <a:pos x="0" y="23"/>
                  </a:cxn>
                  <a:cxn ang="0">
                    <a:pos x="5" y="11"/>
                  </a:cxn>
                  <a:cxn ang="0">
                    <a:pos x="9" y="0"/>
                  </a:cxn>
                  <a:cxn ang="0">
                    <a:pos x="2635" y="0"/>
                  </a:cxn>
                  <a:cxn ang="0">
                    <a:pos x="2625" y="11"/>
                  </a:cxn>
                  <a:cxn ang="0">
                    <a:pos x="2615" y="23"/>
                  </a:cxn>
                </a:cxnLst>
                <a:rect l="0" t="0" r="r" b="b"/>
                <a:pathLst>
                  <a:path w="2635" h="23">
                    <a:moveTo>
                      <a:pt x="2615" y="23"/>
                    </a:moveTo>
                    <a:lnTo>
                      <a:pt x="0" y="23"/>
                    </a:lnTo>
                    <a:lnTo>
                      <a:pt x="5" y="11"/>
                    </a:lnTo>
                    <a:lnTo>
                      <a:pt x="9" y="0"/>
                    </a:lnTo>
                    <a:lnTo>
                      <a:pt x="2635" y="0"/>
                    </a:lnTo>
                    <a:lnTo>
                      <a:pt x="2625" y="11"/>
                    </a:lnTo>
                    <a:lnTo>
                      <a:pt x="2615" y="23"/>
                    </a:lnTo>
                    <a:close/>
                  </a:path>
                </a:pathLst>
              </a:custGeom>
              <a:solidFill>
                <a:srgbClr val="E56B13"/>
              </a:solidFill>
              <a:ln w="9525">
                <a:noFill/>
                <a:round/>
                <a:headEnd/>
                <a:tailEnd/>
              </a:ln>
            </p:spPr>
            <p:txBody>
              <a:bodyPr/>
              <a:lstStyle/>
              <a:p>
                <a:endParaRPr lang="pt-BR"/>
              </a:p>
            </p:txBody>
          </p:sp>
          <p:sp>
            <p:nvSpPr>
              <p:cNvPr id="401058" name="Freeform 1698"/>
              <p:cNvSpPr>
                <a:spLocks/>
              </p:cNvSpPr>
              <p:nvPr/>
            </p:nvSpPr>
            <p:spPr bwMode="auto">
              <a:xfrm>
                <a:off x="797" y="2230"/>
                <a:ext cx="2639" cy="23"/>
              </a:xfrm>
              <a:custGeom>
                <a:avLst/>
                <a:gdLst/>
                <a:ahLst/>
                <a:cxnLst>
                  <a:cxn ang="0">
                    <a:pos x="2620" y="23"/>
                  </a:cxn>
                  <a:cxn ang="0">
                    <a:pos x="0" y="23"/>
                  </a:cxn>
                  <a:cxn ang="0">
                    <a:pos x="4" y="12"/>
                  </a:cxn>
                  <a:cxn ang="0">
                    <a:pos x="8" y="0"/>
                  </a:cxn>
                  <a:cxn ang="0">
                    <a:pos x="2639" y="0"/>
                  </a:cxn>
                  <a:cxn ang="0">
                    <a:pos x="2630" y="12"/>
                  </a:cxn>
                  <a:cxn ang="0">
                    <a:pos x="2620" y="23"/>
                  </a:cxn>
                </a:cxnLst>
                <a:rect l="0" t="0" r="r" b="b"/>
                <a:pathLst>
                  <a:path w="2639" h="23">
                    <a:moveTo>
                      <a:pt x="2620" y="23"/>
                    </a:moveTo>
                    <a:lnTo>
                      <a:pt x="0" y="23"/>
                    </a:lnTo>
                    <a:lnTo>
                      <a:pt x="4" y="12"/>
                    </a:lnTo>
                    <a:lnTo>
                      <a:pt x="8" y="0"/>
                    </a:lnTo>
                    <a:lnTo>
                      <a:pt x="2639" y="0"/>
                    </a:lnTo>
                    <a:lnTo>
                      <a:pt x="2630" y="12"/>
                    </a:lnTo>
                    <a:lnTo>
                      <a:pt x="2620" y="23"/>
                    </a:lnTo>
                    <a:close/>
                  </a:path>
                </a:pathLst>
              </a:custGeom>
              <a:solidFill>
                <a:srgbClr val="E46A13"/>
              </a:solidFill>
              <a:ln w="9525">
                <a:noFill/>
                <a:round/>
                <a:headEnd/>
                <a:tailEnd/>
              </a:ln>
            </p:spPr>
            <p:txBody>
              <a:bodyPr/>
              <a:lstStyle/>
              <a:p>
                <a:endParaRPr lang="pt-BR"/>
              </a:p>
            </p:txBody>
          </p:sp>
          <p:sp>
            <p:nvSpPr>
              <p:cNvPr id="401059" name="Freeform 1699"/>
              <p:cNvSpPr>
                <a:spLocks/>
              </p:cNvSpPr>
              <p:nvPr/>
            </p:nvSpPr>
            <p:spPr bwMode="auto">
              <a:xfrm>
                <a:off x="801" y="2219"/>
                <a:ext cx="2647" cy="23"/>
              </a:xfrm>
              <a:custGeom>
                <a:avLst/>
                <a:gdLst/>
                <a:ahLst/>
                <a:cxnLst>
                  <a:cxn ang="0">
                    <a:pos x="2626" y="23"/>
                  </a:cxn>
                  <a:cxn ang="0">
                    <a:pos x="0" y="23"/>
                  </a:cxn>
                  <a:cxn ang="0">
                    <a:pos x="4" y="11"/>
                  </a:cxn>
                  <a:cxn ang="0">
                    <a:pos x="8" y="0"/>
                  </a:cxn>
                  <a:cxn ang="0">
                    <a:pos x="2647" y="0"/>
                  </a:cxn>
                  <a:cxn ang="0">
                    <a:pos x="2635" y="11"/>
                  </a:cxn>
                  <a:cxn ang="0">
                    <a:pos x="2626" y="23"/>
                  </a:cxn>
                </a:cxnLst>
                <a:rect l="0" t="0" r="r" b="b"/>
                <a:pathLst>
                  <a:path w="2647" h="23">
                    <a:moveTo>
                      <a:pt x="2626" y="23"/>
                    </a:moveTo>
                    <a:lnTo>
                      <a:pt x="0" y="23"/>
                    </a:lnTo>
                    <a:lnTo>
                      <a:pt x="4" y="11"/>
                    </a:lnTo>
                    <a:lnTo>
                      <a:pt x="8" y="0"/>
                    </a:lnTo>
                    <a:lnTo>
                      <a:pt x="2647" y="0"/>
                    </a:lnTo>
                    <a:lnTo>
                      <a:pt x="2635" y="11"/>
                    </a:lnTo>
                    <a:lnTo>
                      <a:pt x="2626" y="23"/>
                    </a:lnTo>
                    <a:close/>
                  </a:path>
                </a:pathLst>
              </a:custGeom>
              <a:solidFill>
                <a:srgbClr val="E46A13"/>
              </a:solidFill>
              <a:ln w="9525">
                <a:noFill/>
                <a:round/>
                <a:headEnd/>
                <a:tailEnd/>
              </a:ln>
            </p:spPr>
            <p:txBody>
              <a:bodyPr/>
              <a:lstStyle/>
              <a:p>
                <a:endParaRPr lang="pt-BR"/>
              </a:p>
            </p:txBody>
          </p:sp>
          <p:sp>
            <p:nvSpPr>
              <p:cNvPr id="401060" name="Freeform 1700"/>
              <p:cNvSpPr>
                <a:spLocks/>
              </p:cNvSpPr>
              <p:nvPr/>
            </p:nvSpPr>
            <p:spPr bwMode="auto">
              <a:xfrm>
                <a:off x="805" y="2205"/>
                <a:ext cx="2652" cy="25"/>
              </a:xfrm>
              <a:custGeom>
                <a:avLst/>
                <a:gdLst/>
                <a:ahLst/>
                <a:cxnLst>
                  <a:cxn ang="0">
                    <a:pos x="2631" y="25"/>
                  </a:cxn>
                  <a:cxn ang="0">
                    <a:pos x="0" y="25"/>
                  </a:cxn>
                  <a:cxn ang="0">
                    <a:pos x="4" y="14"/>
                  </a:cxn>
                  <a:cxn ang="0">
                    <a:pos x="8" y="0"/>
                  </a:cxn>
                  <a:cxn ang="0">
                    <a:pos x="2652" y="0"/>
                  </a:cxn>
                  <a:cxn ang="0">
                    <a:pos x="2641" y="14"/>
                  </a:cxn>
                  <a:cxn ang="0">
                    <a:pos x="2631" y="25"/>
                  </a:cxn>
                </a:cxnLst>
                <a:rect l="0" t="0" r="r" b="b"/>
                <a:pathLst>
                  <a:path w="2652" h="25">
                    <a:moveTo>
                      <a:pt x="2631" y="25"/>
                    </a:moveTo>
                    <a:lnTo>
                      <a:pt x="0" y="25"/>
                    </a:lnTo>
                    <a:lnTo>
                      <a:pt x="4" y="14"/>
                    </a:lnTo>
                    <a:lnTo>
                      <a:pt x="8" y="0"/>
                    </a:lnTo>
                    <a:lnTo>
                      <a:pt x="2652" y="0"/>
                    </a:lnTo>
                    <a:lnTo>
                      <a:pt x="2641" y="14"/>
                    </a:lnTo>
                    <a:lnTo>
                      <a:pt x="2631" y="25"/>
                    </a:lnTo>
                    <a:close/>
                  </a:path>
                </a:pathLst>
              </a:custGeom>
              <a:solidFill>
                <a:srgbClr val="E46913"/>
              </a:solidFill>
              <a:ln w="9525">
                <a:noFill/>
                <a:round/>
                <a:headEnd/>
                <a:tailEnd/>
              </a:ln>
            </p:spPr>
            <p:txBody>
              <a:bodyPr/>
              <a:lstStyle/>
              <a:p>
                <a:endParaRPr lang="pt-BR"/>
              </a:p>
            </p:txBody>
          </p:sp>
          <p:sp>
            <p:nvSpPr>
              <p:cNvPr id="401061" name="Freeform 1701"/>
              <p:cNvSpPr>
                <a:spLocks/>
              </p:cNvSpPr>
              <p:nvPr/>
            </p:nvSpPr>
            <p:spPr bwMode="auto">
              <a:xfrm>
                <a:off x="809" y="2194"/>
                <a:ext cx="2658" cy="25"/>
              </a:xfrm>
              <a:custGeom>
                <a:avLst/>
                <a:gdLst/>
                <a:ahLst/>
                <a:cxnLst>
                  <a:cxn ang="0">
                    <a:pos x="2639" y="25"/>
                  </a:cxn>
                  <a:cxn ang="0">
                    <a:pos x="0" y="25"/>
                  </a:cxn>
                  <a:cxn ang="0">
                    <a:pos x="4" y="11"/>
                  </a:cxn>
                  <a:cxn ang="0">
                    <a:pos x="8" y="0"/>
                  </a:cxn>
                  <a:cxn ang="0">
                    <a:pos x="2658" y="0"/>
                  </a:cxn>
                  <a:cxn ang="0">
                    <a:pos x="2648" y="11"/>
                  </a:cxn>
                  <a:cxn ang="0">
                    <a:pos x="2639" y="25"/>
                  </a:cxn>
                </a:cxnLst>
                <a:rect l="0" t="0" r="r" b="b"/>
                <a:pathLst>
                  <a:path w="2658" h="25">
                    <a:moveTo>
                      <a:pt x="2639" y="25"/>
                    </a:moveTo>
                    <a:lnTo>
                      <a:pt x="0" y="25"/>
                    </a:lnTo>
                    <a:lnTo>
                      <a:pt x="4" y="11"/>
                    </a:lnTo>
                    <a:lnTo>
                      <a:pt x="8" y="0"/>
                    </a:lnTo>
                    <a:lnTo>
                      <a:pt x="2658" y="0"/>
                    </a:lnTo>
                    <a:lnTo>
                      <a:pt x="2648" y="11"/>
                    </a:lnTo>
                    <a:lnTo>
                      <a:pt x="2639" y="25"/>
                    </a:lnTo>
                    <a:close/>
                  </a:path>
                </a:pathLst>
              </a:custGeom>
              <a:solidFill>
                <a:srgbClr val="E46913"/>
              </a:solidFill>
              <a:ln w="9525">
                <a:noFill/>
                <a:round/>
                <a:headEnd/>
                <a:tailEnd/>
              </a:ln>
            </p:spPr>
            <p:txBody>
              <a:bodyPr/>
              <a:lstStyle/>
              <a:p>
                <a:endParaRPr lang="pt-BR"/>
              </a:p>
            </p:txBody>
          </p:sp>
          <p:sp>
            <p:nvSpPr>
              <p:cNvPr id="401062" name="Freeform 1702"/>
              <p:cNvSpPr>
                <a:spLocks/>
              </p:cNvSpPr>
              <p:nvPr/>
            </p:nvSpPr>
            <p:spPr bwMode="auto">
              <a:xfrm>
                <a:off x="813" y="2182"/>
                <a:ext cx="2663" cy="23"/>
              </a:xfrm>
              <a:custGeom>
                <a:avLst/>
                <a:gdLst/>
                <a:ahLst/>
                <a:cxnLst>
                  <a:cxn ang="0">
                    <a:pos x="2644" y="23"/>
                  </a:cxn>
                  <a:cxn ang="0">
                    <a:pos x="0" y="23"/>
                  </a:cxn>
                  <a:cxn ang="0">
                    <a:pos x="4" y="12"/>
                  </a:cxn>
                  <a:cxn ang="0">
                    <a:pos x="8" y="0"/>
                  </a:cxn>
                  <a:cxn ang="0">
                    <a:pos x="2663" y="0"/>
                  </a:cxn>
                  <a:cxn ang="0">
                    <a:pos x="2654" y="12"/>
                  </a:cxn>
                  <a:cxn ang="0">
                    <a:pos x="2644" y="23"/>
                  </a:cxn>
                </a:cxnLst>
                <a:rect l="0" t="0" r="r" b="b"/>
                <a:pathLst>
                  <a:path w="2663" h="23">
                    <a:moveTo>
                      <a:pt x="2644" y="23"/>
                    </a:moveTo>
                    <a:lnTo>
                      <a:pt x="0" y="23"/>
                    </a:lnTo>
                    <a:lnTo>
                      <a:pt x="4" y="12"/>
                    </a:lnTo>
                    <a:lnTo>
                      <a:pt x="8" y="0"/>
                    </a:lnTo>
                    <a:lnTo>
                      <a:pt x="2663" y="0"/>
                    </a:lnTo>
                    <a:lnTo>
                      <a:pt x="2654" y="12"/>
                    </a:lnTo>
                    <a:lnTo>
                      <a:pt x="2644" y="23"/>
                    </a:lnTo>
                    <a:close/>
                  </a:path>
                </a:pathLst>
              </a:custGeom>
              <a:solidFill>
                <a:srgbClr val="E46813"/>
              </a:solidFill>
              <a:ln w="9525">
                <a:noFill/>
                <a:round/>
                <a:headEnd/>
                <a:tailEnd/>
              </a:ln>
            </p:spPr>
            <p:txBody>
              <a:bodyPr/>
              <a:lstStyle/>
              <a:p>
                <a:endParaRPr lang="pt-BR"/>
              </a:p>
            </p:txBody>
          </p:sp>
          <p:sp>
            <p:nvSpPr>
              <p:cNvPr id="401063" name="Freeform 1703"/>
              <p:cNvSpPr>
                <a:spLocks/>
              </p:cNvSpPr>
              <p:nvPr/>
            </p:nvSpPr>
            <p:spPr bwMode="auto">
              <a:xfrm>
                <a:off x="817" y="2171"/>
                <a:ext cx="2667" cy="23"/>
              </a:xfrm>
              <a:custGeom>
                <a:avLst/>
                <a:gdLst/>
                <a:ahLst/>
                <a:cxnLst>
                  <a:cxn ang="0">
                    <a:pos x="2650" y="23"/>
                  </a:cxn>
                  <a:cxn ang="0">
                    <a:pos x="0" y="23"/>
                  </a:cxn>
                  <a:cxn ang="0">
                    <a:pos x="4" y="11"/>
                  </a:cxn>
                  <a:cxn ang="0">
                    <a:pos x="7" y="0"/>
                  </a:cxn>
                  <a:cxn ang="0">
                    <a:pos x="2667" y="0"/>
                  </a:cxn>
                  <a:cxn ang="0">
                    <a:pos x="2659" y="11"/>
                  </a:cxn>
                  <a:cxn ang="0">
                    <a:pos x="2650" y="23"/>
                  </a:cxn>
                </a:cxnLst>
                <a:rect l="0" t="0" r="r" b="b"/>
                <a:pathLst>
                  <a:path w="2667" h="23">
                    <a:moveTo>
                      <a:pt x="2650" y="23"/>
                    </a:moveTo>
                    <a:lnTo>
                      <a:pt x="0" y="23"/>
                    </a:lnTo>
                    <a:lnTo>
                      <a:pt x="4" y="11"/>
                    </a:lnTo>
                    <a:lnTo>
                      <a:pt x="7" y="0"/>
                    </a:lnTo>
                    <a:lnTo>
                      <a:pt x="2667" y="0"/>
                    </a:lnTo>
                    <a:lnTo>
                      <a:pt x="2659" y="11"/>
                    </a:lnTo>
                    <a:lnTo>
                      <a:pt x="2650" y="23"/>
                    </a:lnTo>
                    <a:close/>
                  </a:path>
                </a:pathLst>
              </a:custGeom>
              <a:solidFill>
                <a:srgbClr val="E46713"/>
              </a:solidFill>
              <a:ln w="9525">
                <a:noFill/>
                <a:round/>
                <a:headEnd/>
                <a:tailEnd/>
              </a:ln>
            </p:spPr>
            <p:txBody>
              <a:bodyPr/>
              <a:lstStyle/>
              <a:p>
                <a:endParaRPr lang="pt-BR"/>
              </a:p>
            </p:txBody>
          </p:sp>
          <p:sp>
            <p:nvSpPr>
              <p:cNvPr id="401064" name="Freeform 1704"/>
              <p:cNvSpPr>
                <a:spLocks/>
              </p:cNvSpPr>
              <p:nvPr/>
            </p:nvSpPr>
            <p:spPr bwMode="auto">
              <a:xfrm>
                <a:off x="821" y="2159"/>
                <a:ext cx="2673" cy="23"/>
              </a:xfrm>
              <a:custGeom>
                <a:avLst/>
                <a:gdLst/>
                <a:ahLst/>
                <a:cxnLst>
                  <a:cxn ang="0">
                    <a:pos x="2655" y="23"/>
                  </a:cxn>
                  <a:cxn ang="0">
                    <a:pos x="0" y="23"/>
                  </a:cxn>
                  <a:cxn ang="0">
                    <a:pos x="3" y="12"/>
                  </a:cxn>
                  <a:cxn ang="0">
                    <a:pos x="7" y="0"/>
                  </a:cxn>
                  <a:cxn ang="0">
                    <a:pos x="2673" y="0"/>
                  </a:cxn>
                  <a:cxn ang="0">
                    <a:pos x="2663" y="12"/>
                  </a:cxn>
                  <a:cxn ang="0">
                    <a:pos x="2655" y="23"/>
                  </a:cxn>
                </a:cxnLst>
                <a:rect l="0" t="0" r="r" b="b"/>
                <a:pathLst>
                  <a:path w="2673" h="23">
                    <a:moveTo>
                      <a:pt x="2655" y="23"/>
                    </a:moveTo>
                    <a:lnTo>
                      <a:pt x="0" y="23"/>
                    </a:lnTo>
                    <a:lnTo>
                      <a:pt x="3" y="12"/>
                    </a:lnTo>
                    <a:lnTo>
                      <a:pt x="7" y="0"/>
                    </a:lnTo>
                    <a:lnTo>
                      <a:pt x="2673" y="0"/>
                    </a:lnTo>
                    <a:lnTo>
                      <a:pt x="2663" y="12"/>
                    </a:lnTo>
                    <a:lnTo>
                      <a:pt x="2655" y="23"/>
                    </a:lnTo>
                    <a:close/>
                  </a:path>
                </a:pathLst>
              </a:custGeom>
              <a:solidFill>
                <a:srgbClr val="E46612"/>
              </a:solidFill>
              <a:ln w="9525">
                <a:noFill/>
                <a:round/>
                <a:headEnd/>
                <a:tailEnd/>
              </a:ln>
            </p:spPr>
            <p:txBody>
              <a:bodyPr/>
              <a:lstStyle/>
              <a:p>
                <a:endParaRPr lang="pt-BR"/>
              </a:p>
            </p:txBody>
          </p:sp>
          <p:sp>
            <p:nvSpPr>
              <p:cNvPr id="401065" name="Freeform 1705"/>
              <p:cNvSpPr>
                <a:spLocks/>
              </p:cNvSpPr>
              <p:nvPr/>
            </p:nvSpPr>
            <p:spPr bwMode="auto">
              <a:xfrm>
                <a:off x="824" y="2148"/>
                <a:ext cx="2679" cy="23"/>
              </a:xfrm>
              <a:custGeom>
                <a:avLst/>
                <a:gdLst/>
                <a:ahLst/>
                <a:cxnLst>
                  <a:cxn ang="0">
                    <a:pos x="2660" y="23"/>
                  </a:cxn>
                  <a:cxn ang="0">
                    <a:pos x="0" y="23"/>
                  </a:cxn>
                  <a:cxn ang="0">
                    <a:pos x="4" y="11"/>
                  </a:cxn>
                  <a:cxn ang="0">
                    <a:pos x="6" y="0"/>
                  </a:cxn>
                  <a:cxn ang="0">
                    <a:pos x="2679" y="0"/>
                  </a:cxn>
                  <a:cxn ang="0">
                    <a:pos x="2670" y="11"/>
                  </a:cxn>
                  <a:cxn ang="0">
                    <a:pos x="2660" y="23"/>
                  </a:cxn>
                </a:cxnLst>
                <a:rect l="0" t="0" r="r" b="b"/>
                <a:pathLst>
                  <a:path w="2679" h="23">
                    <a:moveTo>
                      <a:pt x="2660" y="23"/>
                    </a:moveTo>
                    <a:lnTo>
                      <a:pt x="0" y="23"/>
                    </a:lnTo>
                    <a:lnTo>
                      <a:pt x="4" y="11"/>
                    </a:lnTo>
                    <a:lnTo>
                      <a:pt x="6" y="0"/>
                    </a:lnTo>
                    <a:lnTo>
                      <a:pt x="2679" y="0"/>
                    </a:lnTo>
                    <a:lnTo>
                      <a:pt x="2670" y="11"/>
                    </a:lnTo>
                    <a:lnTo>
                      <a:pt x="2660" y="23"/>
                    </a:lnTo>
                    <a:close/>
                  </a:path>
                </a:pathLst>
              </a:custGeom>
              <a:solidFill>
                <a:srgbClr val="E46612"/>
              </a:solidFill>
              <a:ln w="9525">
                <a:noFill/>
                <a:round/>
                <a:headEnd/>
                <a:tailEnd/>
              </a:ln>
            </p:spPr>
            <p:txBody>
              <a:bodyPr/>
              <a:lstStyle/>
              <a:p>
                <a:endParaRPr lang="pt-BR"/>
              </a:p>
            </p:txBody>
          </p:sp>
          <p:sp>
            <p:nvSpPr>
              <p:cNvPr id="401066" name="Freeform 1706"/>
              <p:cNvSpPr>
                <a:spLocks/>
              </p:cNvSpPr>
              <p:nvPr/>
            </p:nvSpPr>
            <p:spPr bwMode="auto">
              <a:xfrm>
                <a:off x="828" y="2136"/>
                <a:ext cx="2683" cy="23"/>
              </a:xfrm>
              <a:custGeom>
                <a:avLst/>
                <a:gdLst/>
                <a:ahLst/>
                <a:cxnLst>
                  <a:cxn ang="0">
                    <a:pos x="2666" y="23"/>
                  </a:cxn>
                  <a:cxn ang="0">
                    <a:pos x="0" y="23"/>
                  </a:cxn>
                  <a:cxn ang="0">
                    <a:pos x="2" y="12"/>
                  </a:cxn>
                  <a:cxn ang="0">
                    <a:pos x="6" y="0"/>
                  </a:cxn>
                  <a:cxn ang="0">
                    <a:pos x="2683" y="0"/>
                  </a:cxn>
                  <a:cxn ang="0">
                    <a:pos x="2675" y="12"/>
                  </a:cxn>
                  <a:cxn ang="0">
                    <a:pos x="2666" y="23"/>
                  </a:cxn>
                </a:cxnLst>
                <a:rect l="0" t="0" r="r" b="b"/>
                <a:pathLst>
                  <a:path w="2683" h="23">
                    <a:moveTo>
                      <a:pt x="2666" y="23"/>
                    </a:moveTo>
                    <a:lnTo>
                      <a:pt x="0" y="23"/>
                    </a:lnTo>
                    <a:lnTo>
                      <a:pt x="2" y="12"/>
                    </a:lnTo>
                    <a:lnTo>
                      <a:pt x="6" y="0"/>
                    </a:lnTo>
                    <a:lnTo>
                      <a:pt x="2683" y="0"/>
                    </a:lnTo>
                    <a:lnTo>
                      <a:pt x="2675" y="12"/>
                    </a:lnTo>
                    <a:lnTo>
                      <a:pt x="2666" y="23"/>
                    </a:lnTo>
                    <a:close/>
                  </a:path>
                </a:pathLst>
              </a:custGeom>
              <a:solidFill>
                <a:srgbClr val="E46612"/>
              </a:solidFill>
              <a:ln w="9525">
                <a:noFill/>
                <a:round/>
                <a:headEnd/>
                <a:tailEnd/>
              </a:ln>
            </p:spPr>
            <p:txBody>
              <a:bodyPr/>
              <a:lstStyle/>
              <a:p>
                <a:endParaRPr lang="pt-BR"/>
              </a:p>
            </p:txBody>
          </p:sp>
          <p:sp>
            <p:nvSpPr>
              <p:cNvPr id="401067" name="Freeform 1707"/>
              <p:cNvSpPr>
                <a:spLocks/>
              </p:cNvSpPr>
              <p:nvPr/>
            </p:nvSpPr>
            <p:spPr bwMode="auto">
              <a:xfrm>
                <a:off x="830" y="2125"/>
                <a:ext cx="2691" cy="23"/>
              </a:xfrm>
              <a:custGeom>
                <a:avLst/>
                <a:gdLst/>
                <a:ahLst/>
                <a:cxnLst>
                  <a:cxn ang="0">
                    <a:pos x="2673" y="23"/>
                  </a:cxn>
                  <a:cxn ang="0">
                    <a:pos x="0" y="23"/>
                  </a:cxn>
                  <a:cxn ang="0">
                    <a:pos x="4" y="11"/>
                  </a:cxn>
                  <a:cxn ang="0">
                    <a:pos x="8" y="0"/>
                  </a:cxn>
                  <a:cxn ang="0">
                    <a:pos x="2691" y="0"/>
                  </a:cxn>
                  <a:cxn ang="0">
                    <a:pos x="2681" y="11"/>
                  </a:cxn>
                  <a:cxn ang="0">
                    <a:pos x="2673" y="23"/>
                  </a:cxn>
                </a:cxnLst>
                <a:rect l="0" t="0" r="r" b="b"/>
                <a:pathLst>
                  <a:path w="2691" h="23">
                    <a:moveTo>
                      <a:pt x="2673" y="23"/>
                    </a:moveTo>
                    <a:lnTo>
                      <a:pt x="0" y="23"/>
                    </a:lnTo>
                    <a:lnTo>
                      <a:pt x="4" y="11"/>
                    </a:lnTo>
                    <a:lnTo>
                      <a:pt x="8" y="0"/>
                    </a:lnTo>
                    <a:lnTo>
                      <a:pt x="2691" y="0"/>
                    </a:lnTo>
                    <a:lnTo>
                      <a:pt x="2681" y="11"/>
                    </a:lnTo>
                    <a:lnTo>
                      <a:pt x="2673" y="23"/>
                    </a:lnTo>
                    <a:close/>
                  </a:path>
                </a:pathLst>
              </a:custGeom>
              <a:solidFill>
                <a:srgbClr val="E46512"/>
              </a:solidFill>
              <a:ln w="9525">
                <a:noFill/>
                <a:round/>
                <a:headEnd/>
                <a:tailEnd/>
              </a:ln>
            </p:spPr>
            <p:txBody>
              <a:bodyPr/>
              <a:lstStyle/>
              <a:p>
                <a:endParaRPr lang="pt-BR"/>
              </a:p>
            </p:txBody>
          </p:sp>
          <p:sp>
            <p:nvSpPr>
              <p:cNvPr id="401068" name="Freeform 1708"/>
              <p:cNvSpPr>
                <a:spLocks/>
              </p:cNvSpPr>
              <p:nvPr/>
            </p:nvSpPr>
            <p:spPr bwMode="auto">
              <a:xfrm>
                <a:off x="834" y="2113"/>
                <a:ext cx="2694" cy="23"/>
              </a:xfrm>
              <a:custGeom>
                <a:avLst/>
                <a:gdLst/>
                <a:ahLst/>
                <a:cxnLst>
                  <a:cxn ang="0">
                    <a:pos x="2677" y="23"/>
                  </a:cxn>
                  <a:cxn ang="0">
                    <a:pos x="0" y="23"/>
                  </a:cxn>
                  <a:cxn ang="0">
                    <a:pos x="4" y="12"/>
                  </a:cxn>
                  <a:cxn ang="0">
                    <a:pos x="6" y="0"/>
                  </a:cxn>
                  <a:cxn ang="0">
                    <a:pos x="2694" y="0"/>
                  </a:cxn>
                  <a:cxn ang="0">
                    <a:pos x="2687" y="12"/>
                  </a:cxn>
                  <a:cxn ang="0">
                    <a:pos x="2677" y="23"/>
                  </a:cxn>
                </a:cxnLst>
                <a:rect l="0" t="0" r="r" b="b"/>
                <a:pathLst>
                  <a:path w="2694" h="23">
                    <a:moveTo>
                      <a:pt x="2677" y="23"/>
                    </a:moveTo>
                    <a:lnTo>
                      <a:pt x="0" y="23"/>
                    </a:lnTo>
                    <a:lnTo>
                      <a:pt x="4" y="12"/>
                    </a:lnTo>
                    <a:lnTo>
                      <a:pt x="6" y="0"/>
                    </a:lnTo>
                    <a:lnTo>
                      <a:pt x="2694" y="0"/>
                    </a:lnTo>
                    <a:lnTo>
                      <a:pt x="2687" y="12"/>
                    </a:lnTo>
                    <a:lnTo>
                      <a:pt x="2677" y="23"/>
                    </a:lnTo>
                    <a:close/>
                  </a:path>
                </a:pathLst>
              </a:custGeom>
              <a:solidFill>
                <a:srgbClr val="E36412"/>
              </a:solidFill>
              <a:ln w="9525">
                <a:noFill/>
                <a:round/>
                <a:headEnd/>
                <a:tailEnd/>
              </a:ln>
            </p:spPr>
            <p:txBody>
              <a:bodyPr/>
              <a:lstStyle/>
              <a:p>
                <a:endParaRPr lang="pt-BR"/>
              </a:p>
            </p:txBody>
          </p:sp>
          <p:sp>
            <p:nvSpPr>
              <p:cNvPr id="401069" name="Freeform 1709"/>
              <p:cNvSpPr>
                <a:spLocks/>
              </p:cNvSpPr>
              <p:nvPr/>
            </p:nvSpPr>
            <p:spPr bwMode="auto">
              <a:xfrm>
                <a:off x="838" y="2100"/>
                <a:ext cx="2698" cy="25"/>
              </a:xfrm>
              <a:custGeom>
                <a:avLst/>
                <a:gdLst/>
                <a:ahLst/>
                <a:cxnLst>
                  <a:cxn ang="0">
                    <a:pos x="2683" y="25"/>
                  </a:cxn>
                  <a:cxn ang="0">
                    <a:pos x="0" y="25"/>
                  </a:cxn>
                  <a:cxn ang="0">
                    <a:pos x="2" y="13"/>
                  </a:cxn>
                  <a:cxn ang="0">
                    <a:pos x="6" y="0"/>
                  </a:cxn>
                  <a:cxn ang="0">
                    <a:pos x="2698" y="0"/>
                  </a:cxn>
                  <a:cxn ang="0">
                    <a:pos x="2690" y="13"/>
                  </a:cxn>
                  <a:cxn ang="0">
                    <a:pos x="2683" y="25"/>
                  </a:cxn>
                </a:cxnLst>
                <a:rect l="0" t="0" r="r" b="b"/>
                <a:pathLst>
                  <a:path w="2698" h="25">
                    <a:moveTo>
                      <a:pt x="2683" y="25"/>
                    </a:moveTo>
                    <a:lnTo>
                      <a:pt x="0" y="25"/>
                    </a:lnTo>
                    <a:lnTo>
                      <a:pt x="2" y="13"/>
                    </a:lnTo>
                    <a:lnTo>
                      <a:pt x="6" y="0"/>
                    </a:lnTo>
                    <a:lnTo>
                      <a:pt x="2698" y="0"/>
                    </a:lnTo>
                    <a:lnTo>
                      <a:pt x="2690" y="13"/>
                    </a:lnTo>
                    <a:lnTo>
                      <a:pt x="2683" y="25"/>
                    </a:lnTo>
                    <a:close/>
                  </a:path>
                </a:pathLst>
              </a:custGeom>
              <a:solidFill>
                <a:srgbClr val="E36412"/>
              </a:solidFill>
              <a:ln w="9525">
                <a:noFill/>
                <a:round/>
                <a:headEnd/>
                <a:tailEnd/>
              </a:ln>
            </p:spPr>
            <p:txBody>
              <a:bodyPr/>
              <a:lstStyle/>
              <a:p>
                <a:endParaRPr lang="pt-BR"/>
              </a:p>
            </p:txBody>
          </p:sp>
          <p:sp>
            <p:nvSpPr>
              <p:cNvPr id="401070" name="Freeform 1710"/>
              <p:cNvSpPr>
                <a:spLocks/>
              </p:cNvSpPr>
              <p:nvPr/>
            </p:nvSpPr>
            <p:spPr bwMode="auto">
              <a:xfrm>
                <a:off x="840" y="2088"/>
                <a:ext cx="2704" cy="25"/>
              </a:xfrm>
              <a:custGeom>
                <a:avLst/>
                <a:gdLst/>
                <a:ahLst/>
                <a:cxnLst>
                  <a:cxn ang="0">
                    <a:pos x="2688" y="25"/>
                  </a:cxn>
                  <a:cxn ang="0">
                    <a:pos x="0" y="25"/>
                  </a:cxn>
                  <a:cxn ang="0">
                    <a:pos x="4" y="12"/>
                  </a:cxn>
                  <a:cxn ang="0">
                    <a:pos x="5" y="0"/>
                  </a:cxn>
                  <a:cxn ang="0">
                    <a:pos x="2704" y="0"/>
                  </a:cxn>
                  <a:cxn ang="0">
                    <a:pos x="2696" y="14"/>
                  </a:cxn>
                  <a:cxn ang="0">
                    <a:pos x="2688" y="25"/>
                  </a:cxn>
                </a:cxnLst>
                <a:rect l="0" t="0" r="r" b="b"/>
                <a:pathLst>
                  <a:path w="2704" h="25">
                    <a:moveTo>
                      <a:pt x="2688" y="25"/>
                    </a:moveTo>
                    <a:lnTo>
                      <a:pt x="0" y="25"/>
                    </a:lnTo>
                    <a:lnTo>
                      <a:pt x="4" y="12"/>
                    </a:lnTo>
                    <a:lnTo>
                      <a:pt x="5" y="0"/>
                    </a:lnTo>
                    <a:lnTo>
                      <a:pt x="2704" y="0"/>
                    </a:lnTo>
                    <a:lnTo>
                      <a:pt x="2696" y="14"/>
                    </a:lnTo>
                    <a:lnTo>
                      <a:pt x="2688" y="25"/>
                    </a:lnTo>
                    <a:close/>
                  </a:path>
                </a:pathLst>
              </a:custGeom>
              <a:solidFill>
                <a:srgbClr val="E36312"/>
              </a:solidFill>
              <a:ln w="9525">
                <a:noFill/>
                <a:round/>
                <a:headEnd/>
                <a:tailEnd/>
              </a:ln>
            </p:spPr>
            <p:txBody>
              <a:bodyPr/>
              <a:lstStyle/>
              <a:p>
                <a:endParaRPr lang="pt-BR"/>
              </a:p>
            </p:txBody>
          </p:sp>
          <p:sp>
            <p:nvSpPr>
              <p:cNvPr id="401071" name="Freeform 1711"/>
              <p:cNvSpPr>
                <a:spLocks/>
              </p:cNvSpPr>
              <p:nvPr/>
            </p:nvSpPr>
            <p:spPr bwMode="auto">
              <a:xfrm>
                <a:off x="844" y="2077"/>
                <a:ext cx="2707" cy="23"/>
              </a:xfrm>
              <a:custGeom>
                <a:avLst/>
                <a:gdLst/>
                <a:ahLst/>
                <a:cxnLst>
                  <a:cxn ang="0">
                    <a:pos x="2692" y="23"/>
                  </a:cxn>
                  <a:cxn ang="0">
                    <a:pos x="0" y="23"/>
                  </a:cxn>
                  <a:cxn ang="0">
                    <a:pos x="1" y="11"/>
                  </a:cxn>
                  <a:cxn ang="0">
                    <a:pos x="5" y="0"/>
                  </a:cxn>
                  <a:cxn ang="0">
                    <a:pos x="2707" y="0"/>
                  </a:cxn>
                  <a:cxn ang="0">
                    <a:pos x="2700" y="11"/>
                  </a:cxn>
                  <a:cxn ang="0">
                    <a:pos x="2692" y="23"/>
                  </a:cxn>
                </a:cxnLst>
                <a:rect l="0" t="0" r="r" b="b"/>
                <a:pathLst>
                  <a:path w="2707" h="23">
                    <a:moveTo>
                      <a:pt x="2692" y="23"/>
                    </a:moveTo>
                    <a:lnTo>
                      <a:pt x="0" y="23"/>
                    </a:lnTo>
                    <a:lnTo>
                      <a:pt x="1" y="11"/>
                    </a:lnTo>
                    <a:lnTo>
                      <a:pt x="5" y="0"/>
                    </a:lnTo>
                    <a:lnTo>
                      <a:pt x="2707" y="0"/>
                    </a:lnTo>
                    <a:lnTo>
                      <a:pt x="2700" y="11"/>
                    </a:lnTo>
                    <a:lnTo>
                      <a:pt x="2692" y="23"/>
                    </a:lnTo>
                    <a:close/>
                  </a:path>
                </a:pathLst>
              </a:custGeom>
              <a:solidFill>
                <a:srgbClr val="E36312"/>
              </a:solidFill>
              <a:ln w="9525">
                <a:noFill/>
                <a:round/>
                <a:headEnd/>
                <a:tailEnd/>
              </a:ln>
            </p:spPr>
            <p:txBody>
              <a:bodyPr/>
              <a:lstStyle/>
              <a:p>
                <a:endParaRPr lang="pt-BR"/>
              </a:p>
            </p:txBody>
          </p:sp>
          <p:sp>
            <p:nvSpPr>
              <p:cNvPr id="401072" name="Freeform 1712"/>
              <p:cNvSpPr>
                <a:spLocks/>
              </p:cNvSpPr>
              <p:nvPr/>
            </p:nvSpPr>
            <p:spPr bwMode="auto">
              <a:xfrm>
                <a:off x="845" y="2065"/>
                <a:ext cx="2712" cy="23"/>
              </a:xfrm>
              <a:custGeom>
                <a:avLst/>
                <a:gdLst/>
                <a:ahLst/>
                <a:cxnLst>
                  <a:cxn ang="0">
                    <a:pos x="2699" y="23"/>
                  </a:cxn>
                  <a:cxn ang="0">
                    <a:pos x="0" y="23"/>
                  </a:cxn>
                  <a:cxn ang="0">
                    <a:pos x="4" y="12"/>
                  </a:cxn>
                  <a:cxn ang="0">
                    <a:pos x="8" y="0"/>
                  </a:cxn>
                  <a:cxn ang="0">
                    <a:pos x="2712" y="0"/>
                  </a:cxn>
                  <a:cxn ang="0">
                    <a:pos x="2706" y="12"/>
                  </a:cxn>
                  <a:cxn ang="0">
                    <a:pos x="2699" y="23"/>
                  </a:cxn>
                </a:cxnLst>
                <a:rect l="0" t="0" r="r" b="b"/>
                <a:pathLst>
                  <a:path w="2712" h="23">
                    <a:moveTo>
                      <a:pt x="2699" y="23"/>
                    </a:moveTo>
                    <a:lnTo>
                      <a:pt x="0" y="23"/>
                    </a:lnTo>
                    <a:lnTo>
                      <a:pt x="4" y="12"/>
                    </a:lnTo>
                    <a:lnTo>
                      <a:pt x="8" y="0"/>
                    </a:lnTo>
                    <a:lnTo>
                      <a:pt x="2712" y="0"/>
                    </a:lnTo>
                    <a:lnTo>
                      <a:pt x="2706" y="12"/>
                    </a:lnTo>
                    <a:lnTo>
                      <a:pt x="2699" y="23"/>
                    </a:lnTo>
                    <a:close/>
                  </a:path>
                </a:pathLst>
              </a:custGeom>
              <a:solidFill>
                <a:srgbClr val="E36213"/>
              </a:solidFill>
              <a:ln w="9525">
                <a:noFill/>
                <a:round/>
                <a:headEnd/>
                <a:tailEnd/>
              </a:ln>
            </p:spPr>
            <p:txBody>
              <a:bodyPr/>
              <a:lstStyle/>
              <a:p>
                <a:endParaRPr lang="pt-BR"/>
              </a:p>
            </p:txBody>
          </p:sp>
          <p:sp>
            <p:nvSpPr>
              <p:cNvPr id="401073" name="Freeform 1713"/>
              <p:cNvSpPr>
                <a:spLocks/>
              </p:cNvSpPr>
              <p:nvPr/>
            </p:nvSpPr>
            <p:spPr bwMode="auto">
              <a:xfrm>
                <a:off x="849" y="2054"/>
                <a:ext cx="2716" cy="23"/>
              </a:xfrm>
              <a:custGeom>
                <a:avLst/>
                <a:gdLst/>
                <a:ahLst/>
                <a:cxnLst>
                  <a:cxn ang="0">
                    <a:pos x="2702" y="23"/>
                  </a:cxn>
                  <a:cxn ang="0">
                    <a:pos x="0" y="23"/>
                  </a:cxn>
                  <a:cxn ang="0">
                    <a:pos x="4" y="11"/>
                  </a:cxn>
                  <a:cxn ang="0">
                    <a:pos x="6" y="0"/>
                  </a:cxn>
                  <a:cxn ang="0">
                    <a:pos x="2716" y="0"/>
                  </a:cxn>
                  <a:cxn ang="0">
                    <a:pos x="2708" y="11"/>
                  </a:cxn>
                  <a:cxn ang="0">
                    <a:pos x="2702" y="23"/>
                  </a:cxn>
                </a:cxnLst>
                <a:rect l="0" t="0" r="r" b="b"/>
                <a:pathLst>
                  <a:path w="2716" h="23">
                    <a:moveTo>
                      <a:pt x="2702" y="23"/>
                    </a:moveTo>
                    <a:lnTo>
                      <a:pt x="0" y="23"/>
                    </a:lnTo>
                    <a:lnTo>
                      <a:pt x="4" y="11"/>
                    </a:lnTo>
                    <a:lnTo>
                      <a:pt x="6" y="0"/>
                    </a:lnTo>
                    <a:lnTo>
                      <a:pt x="2716" y="0"/>
                    </a:lnTo>
                    <a:lnTo>
                      <a:pt x="2708" y="11"/>
                    </a:lnTo>
                    <a:lnTo>
                      <a:pt x="2702" y="23"/>
                    </a:lnTo>
                    <a:close/>
                  </a:path>
                </a:pathLst>
              </a:custGeom>
              <a:solidFill>
                <a:srgbClr val="E36213"/>
              </a:solidFill>
              <a:ln w="9525">
                <a:noFill/>
                <a:round/>
                <a:headEnd/>
                <a:tailEnd/>
              </a:ln>
            </p:spPr>
            <p:txBody>
              <a:bodyPr/>
              <a:lstStyle/>
              <a:p>
                <a:endParaRPr lang="pt-BR"/>
              </a:p>
            </p:txBody>
          </p:sp>
          <p:sp>
            <p:nvSpPr>
              <p:cNvPr id="401074" name="Freeform 1714"/>
              <p:cNvSpPr>
                <a:spLocks/>
              </p:cNvSpPr>
              <p:nvPr/>
            </p:nvSpPr>
            <p:spPr bwMode="auto">
              <a:xfrm>
                <a:off x="853" y="2042"/>
                <a:ext cx="2717" cy="23"/>
              </a:xfrm>
              <a:custGeom>
                <a:avLst/>
                <a:gdLst/>
                <a:ahLst/>
                <a:cxnLst>
                  <a:cxn ang="0">
                    <a:pos x="2704" y="23"/>
                  </a:cxn>
                  <a:cxn ang="0">
                    <a:pos x="0" y="23"/>
                  </a:cxn>
                  <a:cxn ang="0">
                    <a:pos x="2" y="12"/>
                  </a:cxn>
                  <a:cxn ang="0">
                    <a:pos x="6" y="0"/>
                  </a:cxn>
                  <a:cxn ang="0">
                    <a:pos x="2717" y="0"/>
                  </a:cxn>
                  <a:cxn ang="0">
                    <a:pos x="2712" y="12"/>
                  </a:cxn>
                  <a:cxn ang="0">
                    <a:pos x="2704" y="23"/>
                  </a:cxn>
                </a:cxnLst>
                <a:rect l="0" t="0" r="r" b="b"/>
                <a:pathLst>
                  <a:path w="2717" h="23">
                    <a:moveTo>
                      <a:pt x="2704" y="23"/>
                    </a:moveTo>
                    <a:lnTo>
                      <a:pt x="0" y="23"/>
                    </a:lnTo>
                    <a:lnTo>
                      <a:pt x="2" y="12"/>
                    </a:lnTo>
                    <a:lnTo>
                      <a:pt x="6" y="0"/>
                    </a:lnTo>
                    <a:lnTo>
                      <a:pt x="2717" y="0"/>
                    </a:lnTo>
                    <a:lnTo>
                      <a:pt x="2712" y="12"/>
                    </a:lnTo>
                    <a:lnTo>
                      <a:pt x="2704" y="23"/>
                    </a:lnTo>
                    <a:close/>
                  </a:path>
                </a:pathLst>
              </a:custGeom>
              <a:solidFill>
                <a:srgbClr val="E36113"/>
              </a:solidFill>
              <a:ln w="9525">
                <a:noFill/>
                <a:round/>
                <a:headEnd/>
                <a:tailEnd/>
              </a:ln>
            </p:spPr>
            <p:txBody>
              <a:bodyPr/>
              <a:lstStyle/>
              <a:p>
                <a:endParaRPr lang="pt-BR"/>
              </a:p>
            </p:txBody>
          </p:sp>
          <p:sp>
            <p:nvSpPr>
              <p:cNvPr id="401075" name="Freeform 1715"/>
              <p:cNvSpPr>
                <a:spLocks/>
              </p:cNvSpPr>
              <p:nvPr/>
            </p:nvSpPr>
            <p:spPr bwMode="auto">
              <a:xfrm>
                <a:off x="855" y="2031"/>
                <a:ext cx="2723" cy="23"/>
              </a:xfrm>
              <a:custGeom>
                <a:avLst/>
                <a:gdLst/>
                <a:ahLst/>
                <a:cxnLst>
                  <a:cxn ang="0">
                    <a:pos x="2710" y="23"/>
                  </a:cxn>
                  <a:cxn ang="0">
                    <a:pos x="0" y="23"/>
                  </a:cxn>
                  <a:cxn ang="0">
                    <a:pos x="4" y="11"/>
                  </a:cxn>
                  <a:cxn ang="0">
                    <a:pos x="8" y="0"/>
                  </a:cxn>
                  <a:cxn ang="0">
                    <a:pos x="2723" y="0"/>
                  </a:cxn>
                  <a:cxn ang="0">
                    <a:pos x="2715" y="11"/>
                  </a:cxn>
                  <a:cxn ang="0">
                    <a:pos x="2710" y="23"/>
                  </a:cxn>
                </a:cxnLst>
                <a:rect l="0" t="0" r="r" b="b"/>
                <a:pathLst>
                  <a:path w="2723" h="23">
                    <a:moveTo>
                      <a:pt x="2710" y="23"/>
                    </a:moveTo>
                    <a:lnTo>
                      <a:pt x="0" y="23"/>
                    </a:lnTo>
                    <a:lnTo>
                      <a:pt x="4" y="11"/>
                    </a:lnTo>
                    <a:lnTo>
                      <a:pt x="8" y="0"/>
                    </a:lnTo>
                    <a:lnTo>
                      <a:pt x="2723" y="0"/>
                    </a:lnTo>
                    <a:lnTo>
                      <a:pt x="2715" y="11"/>
                    </a:lnTo>
                    <a:lnTo>
                      <a:pt x="2710" y="23"/>
                    </a:lnTo>
                    <a:close/>
                  </a:path>
                </a:pathLst>
              </a:custGeom>
              <a:solidFill>
                <a:srgbClr val="E36013"/>
              </a:solidFill>
              <a:ln w="9525">
                <a:noFill/>
                <a:round/>
                <a:headEnd/>
                <a:tailEnd/>
              </a:ln>
            </p:spPr>
            <p:txBody>
              <a:bodyPr/>
              <a:lstStyle/>
              <a:p>
                <a:endParaRPr lang="pt-BR"/>
              </a:p>
            </p:txBody>
          </p:sp>
          <p:sp>
            <p:nvSpPr>
              <p:cNvPr id="401076" name="Freeform 1716"/>
              <p:cNvSpPr>
                <a:spLocks/>
              </p:cNvSpPr>
              <p:nvPr/>
            </p:nvSpPr>
            <p:spPr bwMode="auto">
              <a:xfrm>
                <a:off x="859" y="2019"/>
                <a:ext cx="2725" cy="23"/>
              </a:xfrm>
              <a:custGeom>
                <a:avLst/>
                <a:gdLst/>
                <a:ahLst/>
                <a:cxnLst>
                  <a:cxn ang="0">
                    <a:pos x="2711" y="23"/>
                  </a:cxn>
                  <a:cxn ang="0">
                    <a:pos x="0" y="23"/>
                  </a:cxn>
                  <a:cxn ang="0">
                    <a:pos x="4" y="12"/>
                  </a:cxn>
                  <a:cxn ang="0">
                    <a:pos x="8" y="0"/>
                  </a:cxn>
                  <a:cxn ang="0">
                    <a:pos x="2725" y="0"/>
                  </a:cxn>
                  <a:cxn ang="0">
                    <a:pos x="2719" y="12"/>
                  </a:cxn>
                  <a:cxn ang="0">
                    <a:pos x="2711" y="23"/>
                  </a:cxn>
                </a:cxnLst>
                <a:rect l="0" t="0" r="r" b="b"/>
                <a:pathLst>
                  <a:path w="2725" h="23">
                    <a:moveTo>
                      <a:pt x="2711" y="23"/>
                    </a:moveTo>
                    <a:lnTo>
                      <a:pt x="0" y="23"/>
                    </a:lnTo>
                    <a:lnTo>
                      <a:pt x="4" y="12"/>
                    </a:lnTo>
                    <a:lnTo>
                      <a:pt x="8" y="0"/>
                    </a:lnTo>
                    <a:lnTo>
                      <a:pt x="2725" y="0"/>
                    </a:lnTo>
                    <a:lnTo>
                      <a:pt x="2719" y="12"/>
                    </a:lnTo>
                    <a:lnTo>
                      <a:pt x="2711" y="23"/>
                    </a:lnTo>
                    <a:close/>
                  </a:path>
                </a:pathLst>
              </a:custGeom>
              <a:solidFill>
                <a:srgbClr val="E36013"/>
              </a:solidFill>
              <a:ln w="9525">
                <a:noFill/>
                <a:round/>
                <a:headEnd/>
                <a:tailEnd/>
              </a:ln>
            </p:spPr>
            <p:txBody>
              <a:bodyPr/>
              <a:lstStyle/>
              <a:p>
                <a:endParaRPr lang="pt-BR"/>
              </a:p>
            </p:txBody>
          </p:sp>
          <p:sp>
            <p:nvSpPr>
              <p:cNvPr id="401077" name="Freeform 1717"/>
              <p:cNvSpPr>
                <a:spLocks/>
              </p:cNvSpPr>
              <p:nvPr/>
            </p:nvSpPr>
            <p:spPr bwMode="auto">
              <a:xfrm>
                <a:off x="863" y="2008"/>
                <a:ext cx="2727" cy="23"/>
              </a:xfrm>
              <a:custGeom>
                <a:avLst/>
                <a:gdLst/>
                <a:ahLst/>
                <a:cxnLst>
                  <a:cxn ang="0">
                    <a:pos x="2715" y="23"/>
                  </a:cxn>
                  <a:cxn ang="0">
                    <a:pos x="0" y="23"/>
                  </a:cxn>
                  <a:cxn ang="0">
                    <a:pos x="4" y="11"/>
                  </a:cxn>
                  <a:cxn ang="0">
                    <a:pos x="7" y="0"/>
                  </a:cxn>
                  <a:cxn ang="0">
                    <a:pos x="2727" y="0"/>
                  </a:cxn>
                  <a:cxn ang="0">
                    <a:pos x="2721" y="11"/>
                  </a:cxn>
                  <a:cxn ang="0">
                    <a:pos x="2715" y="23"/>
                  </a:cxn>
                </a:cxnLst>
                <a:rect l="0" t="0" r="r" b="b"/>
                <a:pathLst>
                  <a:path w="2727" h="23">
                    <a:moveTo>
                      <a:pt x="2715" y="23"/>
                    </a:moveTo>
                    <a:lnTo>
                      <a:pt x="0" y="23"/>
                    </a:lnTo>
                    <a:lnTo>
                      <a:pt x="4" y="11"/>
                    </a:lnTo>
                    <a:lnTo>
                      <a:pt x="7" y="0"/>
                    </a:lnTo>
                    <a:lnTo>
                      <a:pt x="2727" y="0"/>
                    </a:lnTo>
                    <a:lnTo>
                      <a:pt x="2721" y="11"/>
                    </a:lnTo>
                    <a:lnTo>
                      <a:pt x="2715" y="23"/>
                    </a:lnTo>
                    <a:close/>
                  </a:path>
                </a:pathLst>
              </a:custGeom>
              <a:solidFill>
                <a:srgbClr val="E36013"/>
              </a:solidFill>
              <a:ln w="9525">
                <a:noFill/>
                <a:round/>
                <a:headEnd/>
                <a:tailEnd/>
              </a:ln>
            </p:spPr>
            <p:txBody>
              <a:bodyPr/>
              <a:lstStyle/>
              <a:p>
                <a:endParaRPr lang="pt-BR"/>
              </a:p>
            </p:txBody>
          </p:sp>
          <p:sp>
            <p:nvSpPr>
              <p:cNvPr id="401078" name="Freeform 1718"/>
              <p:cNvSpPr>
                <a:spLocks/>
              </p:cNvSpPr>
              <p:nvPr/>
            </p:nvSpPr>
            <p:spPr bwMode="auto">
              <a:xfrm>
                <a:off x="867" y="1996"/>
                <a:ext cx="2726" cy="23"/>
              </a:xfrm>
              <a:custGeom>
                <a:avLst/>
                <a:gdLst/>
                <a:ahLst/>
                <a:cxnLst>
                  <a:cxn ang="0">
                    <a:pos x="2717" y="23"/>
                  </a:cxn>
                  <a:cxn ang="0">
                    <a:pos x="0" y="23"/>
                  </a:cxn>
                  <a:cxn ang="0">
                    <a:pos x="3" y="12"/>
                  </a:cxn>
                  <a:cxn ang="0">
                    <a:pos x="7" y="0"/>
                  </a:cxn>
                  <a:cxn ang="0">
                    <a:pos x="2726" y="0"/>
                  </a:cxn>
                  <a:cxn ang="0">
                    <a:pos x="2723" y="12"/>
                  </a:cxn>
                  <a:cxn ang="0">
                    <a:pos x="2717" y="23"/>
                  </a:cxn>
                </a:cxnLst>
                <a:rect l="0" t="0" r="r" b="b"/>
                <a:pathLst>
                  <a:path w="2726" h="23">
                    <a:moveTo>
                      <a:pt x="2717" y="23"/>
                    </a:moveTo>
                    <a:lnTo>
                      <a:pt x="0" y="23"/>
                    </a:lnTo>
                    <a:lnTo>
                      <a:pt x="3" y="12"/>
                    </a:lnTo>
                    <a:lnTo>
                      <a:pt x="7" y="0"/>
                    </a:lnTo>
                    <a:lnTo>
                      <a:pt x="2726" y="0"/>
                    </a:lnTo>
                    <a:lnTo>
                      <a:pt x="2723" y="12"/>
                    </a:lnTo>
                    <a:lnTo>
                      <a:pt x="2717" y="23"/>
                    </a:lnTo>
                    <a:close/>
                  </a:path>
                </a:pathLst>
              </a:custGeom>
              <a:solidFill>
                <a:srgbClr val="E35F13"/>
              </a:solidFill>
              <a:ln w="9525">
                <a:noFill/>
                <a:round/>
                <a:headEnd/>
                <a:tailEnd/>
              </a:ln>
            </p:spPr>
            <p:txBody>
              <a:bodyPr/>
              <a:lstStyle/>
              <a:p>
                <a:endParaRPr lang="pt-BR"/>
              </a:p>
            </p:txBody>
          </p:sp>
          <p:sp>
            <p:nvSpPr>
              <p:cNvPr id="401079" name="Freeform 1719"/>
              <p:cNvSpPr>
                <a:spLocks/>
              </p:cNvSpPr>
              <p:nvPr/>
            </p:nvSpPr>
            <p:spPr bwMode="auto">
              <a:xfrm>
                <a:off x="870" y="1983"/>
                <a:ext cx="2729" cy="25"/>
              </a:xfrm>
              <a:custGeom>
                <a:avLst/>
                <a:gdLst/>
                <a:ahLst/>
                <a:cxnLst>
                  <a:cxn ang="0">
                    <a:pos x="2720" y="25"/>
                  </a:cxn>
                  <a:cxn ang="0">
                    <a:pos x="0" y="25"/>
                  </a:cxn>
                  <a:cxn ang="0">
                    <a:pos x="4" y="11"/>
                  </a:cxn>
                  <a:cxn ang="0">
                    <a:pos x="10" y="0"/>
                  </a:cxn>
                  <a:cxn ang="0">
                    <a:pos x="2729" y="0"/>
                  </a:cxn>
                  <a:cxn ang="0">
                    <a:pos x="2723" y="13"/>
                  </a:cxn>
                  <a:cxn ang="0">
                    <a:pos x="2720" y="25"/>
                  </a:cxn>
                </a:cxnLst>
                <a:rect l="0" t="0" r="r" b="b"/>
                <a:pathLst>
                  <a:path w="2729" h="25">
                    <a:moveTo>
                      <a:pt x="2720" y="25"/>
                    </a:moveTo>
                    <a:lnTo>
                      <a:pt x="0" y="25"/>
                    </a:lnTo>
                    <a:lnTo>
                      <a:pt x="4" y="11"/>
                    </a:lnTo>
                    <a:lnTo>
                      <a:pt x="10" y="0"/>
                    </a:lnTo>
                    <a:lnTo>
                      <a:pt x="2729" y="0"/>
                    </a:lnTo>
                    <a:lnTo>
                      <a:pt x="2723" y="13"/>
                    </a:lnTo>
                    <a:lnTo>
                      <a:pt x="2720" y="25"/>
                    </a:lnTo>
                    <a:close/>
                  </a:path>
                </a:pathLst>
              </a:custGeom>
              <a:solidFill>
                <a:srgbClr val="E25F13"/>
              </a:solidFill>
              <a:ln w="9525">
                <a:noFill/>
                <a:round/>
                <a:headEnd/>
                <a:tailEnd/>
              </a:ln>
            </p:spPr>
            <p:txBody>
              <a:bodyPr/>
              <a:lstStyle/>
              <a:p>
                <a:endParaRPr lang="pt-BR"/>
              </a:p>
            </p:txBody>
          </p:sp>
          <p:sp>
            <p:nvSpPr>
              <p:cNvPr id="401080" name="Freeform 1720"/>
              <p:cNvSpPr>
                <a:spLocks/>
              </p:cNvSpPr>
              <p:nvPr/>
            </p:nvSpPr>
            <p:spPr bwMode="auto">
              <a:xfrm>
                <a:off x="874" y="1971"/>
                <a:ext cx="2729" cy="25"/>
              </a:xfrm>
              <a:custGeom>
                <a:avLst/>
                <a:gdLst/>
                <a:ahLst/>
                <a:cxnLst>
                  <a:cxn ang="0">
                    <a:pos x="2719" y="25"/>
                  </a:cxn>
                  <a:cxn ang="0">
                    <a:pos x="0" y="25"/>
                  </a:cxn>
                  <a:cxn ang="0">
                    <a:pos x="6" y="12"/>
                  </a:cxn>
                  <a:cxn ang="0">
                    <a:pos x="12" y="0"/>
                  </a:cxn>
                  <a:cxn ang="0">
                    <a:pos x="2729" y="0"/>
                  </a:cxn>
                  <a:cxn ang="0">
                    <a:pos x="2725" y="12"/>
                  </a:cxn>
                  <a:cxn ang="0">
                    <a:pos x="2719" y="25"/>
                  </a:cxn>
                </a:cxnLst>
                <a:rect l="0" t="0" r="r" b="b"/>
                <a:pathLst>
                  <a:path w="2729" h="25">
                    <a:moveTo>
                      <a:pt x="2719" y="25"/>
                    </a:moveTo>
                    <a:lnTo>
                      <a:pt x="0" y="25"/>
                    </a:lnTo>
                    <a:lnTo>
                      <a:pt x="6" y="12"/>
                    </a:lnTo>
                    <a:lnTo>
                      <a:pt x="12" y="0"/>
                    </a:lnTo>
                    <a:lnTo>
                      <a:pt x="2729" y="0"/>
                    </a:lnTo>
                    <a:lnTo>
                      <a:pt x="2725" y="12"/>
                    </a:lnTo>
                    <a:lnTo>
                      <a:pt x="2719" y="25"/>
                    </a:lnTo>
                    <a:close/>
                  </a:path>
                </a:pathLst>
              </a:custGeom>
              <a:solidFill>
                <a:srgbClr val="E25E13"/>
              </a:solidFill>
              <a:ln w="9525">
                <a:noFill/>
                <a:round/>
                <a:headEnd/>
                <a:tailEnd/>
              </a:ln>
            </p:spPr>
            <p:txBody>
              <a:bodyPr/>
              <a:lstStyle/>
              <a:p>
                <a:endParaRPr lang="pt-BR"/>
              </a:p>
            </p:txBody>
          </p:sp>
          <p:sp>
            <p:nvSpPr>
              <p:cNvPr id="401081" name="Freeform 1721"/>
              <p:cNvSpPr>
                <a:spLocks/>
              </p:cNvSpPr>
              <p:nvPr/>
            </p:nvSpPr>
            <p:spPr bwMode="auto">
              <a:xfrm>
                <a:off x="880" y="1960"/>
                <a:ext cx="2727" cy="23"/>
              </a:xfrm>
              <a:custGeom>
                <a:avLst/>
                <a:gdLst/>
                <a:ahLst/>
                <a:cxnLst>
                  <a:cxn ang="0">
                    <a:pos x="2719" y="23"/>
                  </a:cxn>
                  <a:cxn ang="0">
                    <a:pos x="0" y="23"/>
                  </a:cxn>
                  <a:cxn ang="0">
                    <a:pos x="6" y="11"/>
                  </a:cxn>
                  <a:cxn ang="0">
                    <a:pos x="12" y="0"/>
                  </a:cxn>
                  <a:cxn ang="0">
                    <a:pos x="2727" y="0"/>
                  </a:cxn>
                  <a:cxn ang="0">
                    <a:pos x="2723" y="11"/>
                  </a:cxn>
                  <a:cxn ang="0">
                    <a:pos x="2719" y="23"/>
                  </a:cxn>
                </a:cxnLst>
                <a:rect l="0" t="0" r="r" b="b"/>
                <a:pathLst>
                  <a:path w="2727" h="23">
                    <a:moveTo>
                      <a:pt x="2719" y="23"/>
                    </a:moveTo>
                    <a:lnTo>
                      <a:pt x="0" y="23"/>
                    </a:lnTo>
                    <a:lnTo>
                      <a:pt x="6" y="11"/>
                    </a:lnTo>
                    <a:lnTo>
                      <a:pt x="12" y="0"/>
                    </a:lnTo>
                    <a:lnTo>
                      <a:pt x="2727" y="0"/>
                    </a:lnTo>
                    <a:lnTo>
                      <a:pt x="2723" y="11"/>
                    </a:lnTo>
                    <a:lnTo>
                      <a:pt x="2719" y="23"/>
                    </a:lnTo>
                    <a:close/>
                  </a:path>
                </a:pathLst>
              </a:custGeom>
              <a:solidFill>
                <a:srgbClr val="E25D15"/>
              </a:solidFill>
              <a:ln w="9525">
                <a:noFill/>
                <a:round/>
                <a:headEnd/>
                <a:tailEnd/>
              </a:ln>
            </p:spPr>
            <p:txBody>
              <a:bodyPr/>
              <a:lstStyle/>
              <a:p>
                <a:endParaRPr lang="pt-BR"/>
              </a:p>
            </p:txBody>
          </p:sp>
          <p:sp>
            <p:nvSpPr>
              <p:cNvPr id="401082" name="Freeform 1722"/>
              <p:cNvSpPr>
                <a:spLocks/>
              </p:cNvSpPr>
              <p:nvPr/>
            </p:nvSpPr>
            <p:spPr bwMode="auto">
              <a:xfrm>
                <a:off x="886" y="1948"/>
                <a:ext cx="2725" cy="23"/>
              </a:xfrm>
              <a:custGeom>
                <a:avLst/>
                <a:gdLst/>
                <a:ahLst/>
                <a:cxnLst>
                  <a:cxn ang="0">
                    <a:pos x="2717" y="23"/>
                  </a:cxn>
                  <a:cxn ang="0">
                    <a:pos x="0" y="23"/>
                  </a:cxn>
                  <a:cxn ang="0">
                    <a:pos x="6" y="12"/>
                  </a:cxn>
                  <a:cxn ang="0">
                    <a:pos x="13" y="0"/>
                  </a:cxn>
                  <a:cxn ang="0">
                    <a:pos x="2725" y="0"/>
                  </a:cxn>
                  <a:cxn ang="0">
                    <a:pos x="2721" y="12"/>
                  </a:cxn>
                  <a:cxn ang="0">
                    <a:pos x="2717" y="23"/>
                  </a:cxn>
                </a:cxnLst>
                <a:rect l="0" t="0" r="r" b="b"/>
                <a:pathLst>
                  <a:path w="2725" h="23">
                    <a:moveTo>
                      <a:pt x="2717" y="23"/>
                    </a:moveTo>
                    <a:lnTo>
                      <a:pt x="0" y="23"/>
                    </a:lnTo>
                    <a:lnTo>
                      <a:pt x="6" y="12"/>
                    </a:lnTo>
                    <a:lnTo>
                      <a:pt x="13" y="0"/>
                    </a:lnTo>
                    <a:lnTo>
                      <a:pt x="2725" y="0"/>
                    </a:lnTo>
                    <a:lnTo>
                      <a:pt x="2721" y="12"/>
                    </a:lnTo>
                    <a:lnTo>
                      <a:pt x="2717" y="23"/>
                    </a:lnTo>
                    <a:close/>
                  </a:path>
                </a:pathLst>
              </a:custGeom>
              <a:solidFill>
                <a:srgbClr val="E25D15"/>
              </a:solidFill>
              <a:ln w="9525">
                <a:noFill/>
                <a:round/>
                <a:headEnd/>
                <a:tailEnd/>
              </a:ln>
            </p:spPr>
            <p:txBody>
              <a:bodyPr/>
              <a:lstStyle/>
              <a:p>
                <a:endParaRPr lang="pt-BR"/>
              </a:p>
            </p:txBody>
          </p:sp>
          <p:sp>
            <p:nvSpPr>
              <p:cNvPr id="401083" name="Freeform 1723"/>
              <p:cNvSpPr>
                <a:spLocks/>
              </p:cNvSpPr>
              <p:nvPr/>
            </p:nvSpPr>
            <p:spPr bwMode="auto">
              <a:xfrm>
                <a:off x="892" y="1937"/>
                <a:ext cx="2723" cy="23"/>
              </a:xfrm>
              <a:custGeom>
                <a:avLst/>
                <a:gdLst/>
                <a:ahLst/>
                <a:cxnLst>
                  <a:cxn ang="0">
                    <a:pos x="2715" y="23"/>
                  </a:cxn>
                  <a:cxn ang="0">
                    <a:pos x="0" y="23"/>
                  </a:cxn>
                  <a:cxn ang="0">
                    <a:pos x="7" y="11"/>
                  </a:cxn>
                  <a:cxn ang="0">
                    <a:pos x="17" y="0"/>
                  </a:cxn>
                  <a:cxn ang="0">
                    <a:pos x="2723" y="0"/>
                  </a:cxn>
                  <a:cxn ang="0">
                    <a:pos x="2719" y="11"/>
                  </a:cxn>
                  <a:cxn ang="0">
                    <a:pos x="2715" y="23"/>
                  </a:cxn>
                </a:cxnLst>
                <a:rect l="0" t="0" r="r" b="b"/>
                <a:pathLst>
                  <a:path w="2723" h="23">
                    <a:moveTo>
                      <a:pt x="2715" y="23"/>
                    </a:moveTo>
                    <a:lnTo>
                      <a:pt x="0" y="23"/>
                    </a:lnTo>
                    <a:lnTo>
                      <a:pt x="7" y="11"/>
                    </a:lnTo>
                    <a:lnTo>
                      <a:pt x="17" y="0"/>
                    </a:lnTo>
                    <a:lnTo>
                      <a:pt x="2723" y="0"/>
                    </a:lnTo>
                    <a:lnTo>
                      <a:pt x="2719" y="11"/>
                    </a:lnTo>
                    <a:lnTo>
                      <a:pt x="2715" y="23"/>
                    </a:lnTo>
                    <a:close/>
                  </a:path>
                </a:pathLst>
              </a:custGeom>
              <a:solidFill>
                <a:srgbClr val="E25D15"/>
              </a:solidFill>
              <a:ln w="9525">
                <a:noFill/>
                <a:round/>
                <a:headEnd/>
                <a:tailEnd/>
              </a:ln>
            </p:spPr>
            <p:txBody>
              <a:bodyPr/>
              <a:lstStyle/>
              <a:p>
                <a:endParaRPr lang="pt-BR"/>
              </a:p>
            </p:txBody>
          </p:sp>
          <p:sp>
            <p:nvSpPr>
              <p:cNvPr id="401084" name="Freeform 1724"/>
              <p:cNvSpPr>
                <a:spLocks/>
              </p:cNvSpPr>
              <p:nvPr/>
            </p:nvSpPr>
            <p:spPr bwMode="auto">
              <a:xfrm>
                <a:off x="899" y="1925"/>
                <a:ext cx="2719" cy="23"/>
              </a:xfrm>
              <a:custGeom>
                <a:avLst/>
                <a:gdLst/>
                <a:ahLst/>
                <a:cxnLst>
                  <a:cxn ang="0">
                    <a:pos x="2712" y="23"/>
                  </a:cxn>
                  <a:cxn ang="0">
                    <a:pos x="0" y="23"/>
                  </a:cxn>
                  <a:cxn ang="0">
                    <a:pos x="10" y="12"/>
                  </a:cxn>
                  <a:cxn ang="0">
                    <a:pos x="21" y="0"/>
                  </a:cxn>
                  <a:cxn ang="0">
                    <a:pos x="2719" y="0"/>
                  </a:cxn>
                  <a:cxn ang="0">
                    <a:pos x="2716" y="12"/>
                  </a:cxn>
                  <a:cxn ang="0">
                    <a:pos x="2712" y="23"/>
                  </a:cxn>
                </a:cxnLst>
                <a:rect l="0" t="0" r="r" b="b"/>
                <a:pathLst>
                  <a:path w="2719" h="23">
                    <a:moveTo>
                      <a:pt x="2712" y="23"/>
                    </a:moveTo>
                    <a:lnTo>
                      <a:pt x="0" y="23"/>
                    </a:lnTo>
                    <a:lnTo>
                      <a:pt x="10" y="12"/>
                    </a:lnTo>
                    <a:lnTo>
                      <a:pt x="21" y="0"/>
                    </a:lnTo>
                    <a:lnTo>
                      <a:pt x="2719" y="0"/>
                    </a:lnTo>
                    <a:lnTo>
                      <a:pt x="2716" y="12"/>
                    </a:lnTo>
                    <a:lnTo>
                      <a:pt x="2712" y="23"/>
                    </a:lnTo>
                    <a:close/>
                  </a:path>
                </a:pathLst>
              </a:custGeom>
              <a:solidFill>
                <a:srgbClr val="E25C15"/>
              </a:solidFill>
              <a:ln w="9525">
                <a:noFill/>
                <a:round/>
                <a:headEnd/>
                <a:tailEnd/>
              </a:ln>
            </p:spPr>
            <p:txBody>
              <a:bodyPr/>
              <a:lstStyle/>
              <a:p>
                <a:endParaRPr lang="pt-BR"/>
              </a:p>
            </p:txBody>
          </p:sp>
          <p:sp>
            <p:nvSpPr>
              <p:cNvPr id="401085" name="Freeform 1725"/>
              <p:cNvSpPr>
                <a:spLocks/>
              </p:cNvSpPr>
              <p:nvPr/>
            </p:nvSpPr>
            <p:spPr bwMode="auto">
              <a:xfrm>
                <a:off x="909" y="1914"/>
                <a:ext cx="2711" cy="23"/>
              </a:xfrm>
              <a:custGeom>
                <a:avLst/>
                <a:gdLst/>
                <a:ahLst/>
                <a:cxnLst>
                  <a:cxn ang="0">
                    <a:pos x="2706" y="23"/>
                  </a:cxn>
                  <a:cxn ang="0">
                    <a:pos x="0" y="23"/>
                  </a:cxn>
                  <a:cxn ang="0">
                    <a:pos x="7" y="15"/>
                  </a:cxn>
                  <a:cxn ang="0">
                    <a:pos x="17" y="7"/>
                  </a:cxn>
                  <a:cxn ang="0">
                    <a:pos x="23" y="3"/>
                  </a:cxn>
                  <a:cxn ang="0">
                    <a:pos x="29" y="0"/>
                  </a:cxn>
                  <a:cxn ang="0">
                    <a:pos x="2711" y="0"/>
                  </a:cxn>
                  <a:cxn ang="0">
                    <a:pos x="2709" y="11"/>
                  </a:cxn>
                  <a:cxn ang="0">
                    <a:pos x="2706" y="23"/>
                  </a:cxn>
                </a:cxnLst>
                <a:rect l="0" t="0" r="r" b="b"/>
                <a:pathLst>
                  <a:path w="2711" h="23">
                    <a:moveTo>
                      <a:pt x="2706" y="23"/>
                    </a:moveTo>
                    <a:lnTo>
                      <a:pt x="0" y="23"/>
                    </a:lnTo>
                    <a:lnTo>
                      <a:pt x="7" y="15"/>
                    </a:lnTo>
                    <a:lnTo>
                      <a:pt x="17" y="7"/>
                    </a:lnTo>
                    <a:lnTo>
                      <a:pt x="23" y="3"/>
                    </a:lnTo>
                    <a:lnTo>
                      <a:pt x="29" y="0"/>
                    </a:lnTo>
                    <a:lnTo>
                      <a:pt x="2711" y="0"/>
                    </a:lnTo>
                    <a:lnTo>
                      <a:pt x="2709" y="11"/>
                    </a:lnTo>
                    <a:lnTo>
                      <a:pt x="2706" y="23"/>
                    </a:lnTo>
                    <a:close/>
                  </a:path>
                </a:pathLst>
              </a:custGeom>
              <a:solidFill>
                <a:srgbClr val="E25B15"/>
              </a:solidFill>
              <a:ln w="9525">
                <a:noFill/>
                <a:round/>
                <a:headEnd/>
                <a:tailEnd/>
              </a:ln>
            </p:spPr>
            <p:txBody>
              <a:bodyPr/>
              <a:lstStyle/>
              <a:p>
                <a:endParaRPr lang="pt-BR"/>
              </a:p>
            </p:txBody>
          </p:sp>
          <p:sp>
            <p:nvSpPr>
              <p:cNvPr id="401086" name="Freeform 1726"/>
              <p:cNvSpPr>
                <a:spLocks/>
              </p:cNvSpPr>
              <p:nvPr/>
            </p:nvSpPr>
            <p:spPr bwMode="auto">
              <a:xfrm>
                <a:off x="920" y="1902"/>
                <a:ext cx="2704" cy="23"/>
              </a:xfrm>
              <a:custGeom>
                <a:avLst/>
                <a:gdLst/>
                <a:ahLst/>
                <a:cxnLst>
                  <a:cxn ang="0">
                    <a:pos x="2698" y="23"/>
                  </a:cxn>
                  <a:cxn ang="0">
                    <a:pos x="0" y="23"/>
                  </a:cxn>
                  <a:cxn ang="0">
                    <a:pos x="2" y="21"/>
                  </a:cxn>
                  <a:cxn ang="0">
                    <a:pos x="6" y="19"/>
                  </a:cxn>
                  <a:cxn ang="0">
                    <a:pos x="19" y="10"/>
                  </a:cxn>
                  <a:cxn ang="0">
                    <a:pos x="37" y="0"/>
                  </a:cxn>
                  <a:cxn ang="0">
                    <a:pos x="2704" y="0"/>
                  </a:cxn>
                  <a:cxn ang="0">
                    <a:pos x="2700" y="12"/>
                  </a:cxn>
                  <a:cxn ang="0">
                    <a:pos x="2698" y="23"/>
                  </a:cxn>
                </a:cxnLst>
                <a:rect l="0" t="0" r="r" b="b"/>
                <a:pathLst>
                  <a:path w="2704" h="23">
                    <a:moveTo>
                      <a:pt x="2698" y="23"/>
                    </a:moveTo>
                    <a:lnTo>
                      <a:pt x="0" y="23"/>
                    </a:lnTo>
                    <a:lnTo>
                      <a:pt x="2" y="21"/>
                    </a:lnTo>
                    <a:lnTo>
                      <a:pt x="6" y="19"/>
                    </a:lnTo>
                    <a:lnTo>
                      <a:pt x="19" y="10"/>
                    </a:lnTo>
                    <a:lnTo>
                      <a:pt x="37" y="0"/>
                    </a:lnTo>
                    <a:lnTo>
                      <a:pt x="2704" y="0"/>
                    </a:lnTo>
                    <a:lnTo>
                      <a:pt x="2700" y="12"/>
                    </a:lnTo>
                    <a:lnTo>
                      <a:pt x="2698" y="23"/>
                    </a:lnTo>
                    <a:close/>
                  </a:path>
                </a:pathLst>
              </a:custGeom>
              <a:solidFill>
                <a:srgbClr val="E25A15"/>
              </a:solidFill>
              <a:ln w="9525">
                <a:noFill/>
                <a:round/>
                <a:headEnd/>
                <a:tailEnd/>
              </a:ln>
            </p:spPr>
            <p:txBody>
              <a:bodyPr/>
              <a:lstStyle/>
              <a:p>
                <a:endParaRPr lang="pt-BR"/>
              </a:p>
            </p:txBody>
          </p:sp>
          <p:sp>
            <p:nvSpPr>
              <p:cNvPr id="401087" name="Freeform 1727"/>
              <p:cNvSpPr>
                <a:spLocks/>
              </p:cNvSpPr>
              <p:nvPr/>
            </p:nvSpPr>
            <p:spPr bwMode="auto">
              <a:xfrm>
                <a:off x="938" y="1891"/>
                <a:ext cx="2688" cy="23"/>
              </a:xfrm>
              <a:custGeom>
                <a:avLst/>
                <a:gdLst/>
                <a:ahLst/>
                <a:cxnLst>
                  <a:cxn ang="0">
                    <a:pos x="2682" y="23"/>
                  </a:cxn>
                  <a:cxn ang="0">
                    <a:pos x="0" y="23"/>
                  </a:cxn>
                  <a:cxn ang="0">
                    <a:pos x="19" y="11"/>
                  </a:cxn>
                  <a:cxn ang="0">
                    <a:pos x="42" y="0"/>
                  </a:cxn>
                  <a:cxn ang="0">
                    <a:pos x="2688" y="0"/>
                  </a:cxn>
                  <a:cxn ang="0">
                    <a:pos x="2686" y="11"/>
                  </a:cxn>
                  <a:cxn ang="0">
                    <a:pos x="2682" y="23"/>
                  </a:cxn>
                </a:cxnLst>
                <a:rect l="0" t="0" r="r" b="b"/>
                <a:pathLst>
                  <a:path w="2688" h="23">
                    <a:moveTo>
                      <a:pt x="2682" y="23"/>
                    </a:moveTo>
                    <a:lnTo>
                      <a:pt x="0" y="23"/>
                    </a:lnTo>
                    <a:lnTo>
                      <a:pt x="19" y="11"/>
                    </a:lnTo>
                    <a:lnTo>
                      <a:pt x="42" y="0"/>
                    </a:lnTo>
                    <a:lnTo>
                      <a:pt x="2688" y="0"/>
                    </a:lnTo>
                    <a:lnTo>
                      <a:pt x="2686" y="11"/>
                    </a:lnTo>
                    <a:lnTo>
                      <a:pt x="2682" y="23"/>
                    </a:lnTo>
                    <a:close/>
                  </a:path>
                </a:pathLst>
              </a:custGeom>
              <a:solidFill>
                <a:srgbClr val="E25A15"/>
              </a:solidFill>
              <a:ln w="9525">
                <a:noFill/>
                <a:round/>
                <a:headEnd/>
                <a:tailEnd/>
              </a:ln>
            </p:spPr>
            <p:txBody>
              <a:bodyPr/>
              <a:lstStyle/>
              <a:p>
                <a:endParaRPr lang="pt-BR"/>
              </a:p>
            </p:txBody>
          </p:sp>
          <p:sp>
            <p:nvSpPr>
              <p:cNvPr id="401088" name="Freeform 1728"/>
              <p:cNvSpPr>
                <a:spLocks/>
              </p:cNvSpPr>
              <p:nvPr/>
            </p:nvSpPr>
            <p:spPr bwMode="auto">
              <a:xfrm>
                <a:off x="957" y="1879"/>
                <a:ext cx="2671" cy="23"/>
              </a:xfrm>
              <a:custGeom>
                <a:avLst/>
                <a:gdLst/>
                <a:ahLst/>
                <a:cxnLst>
                  <a:cxn ang="0">
                    <a:pos x="2667" y="23"/>
                  </a:cxn>
                  <a:cxn ang="0">
                    <a:pos x="0" y="23"/>
                  </a:cxn>
                  <a:cxn ang="0">
                    <a:pos x="23" y="12"/>
                  </a:cxn>
                  <a:cxn ang="0">
                    <a:pos x="48" y="0"/>
                  </a:cxn>
                  <a:cxn ang="0">
                    <a:pos x="2671" y="0"/>
                  </a:cxn>
                  <a:cxn ang="0">
                    <a:pos x="2669" y="12"/>
                  </a:cxn>
                  <a:cxn ang="0">
                    <a:pos x="2667" y="23"/>
                  </a:cxn>
                </a:cxnLst>
                <a:rect l="0" t="0" r="r" b="b"/>
                <a:pathLst>
                  <a:path w="2671" h="23">
                    <a:moveTo>
                      <a:pt x="2667" y="23"/>
                    </a:moveTo>
                    <a:lnTo>
                      <a:pt x="0" y="23"/>
                    </a:lnTo>
                    <a:lnTo>
                      <a:pt x="23" y="12"/>
                    </a:lnTo>
                    <a:lnTo>
                      <a:pt x="48" y="0"/>
                    </a:lnTo>
                    <a:lnTo>
                      <a:pt x="2671" y="0"/>
                    </a:lnTo>
                    <a:lnTo>
                      <a:pt x="2669" y="12"/>
                    </a:lnTo>
                    <a:lnTo>
                      <a:pt x="2667" y="23"/>
                    </a:lnTo>
                    <a:close/>
                  </a:path>
                </a:pathLst>
              </a:custGeom>
              <a:solidFill>
                <a:srgbClr val="E15915"/>
              </a:solidFill>
              <a:ln w="9525">
                <a:noFill/>
                <a:round/>
                <a:headEnd/>
                <a:tailEnd/>
              </a:ln>
            </p:spPr>
            <p:txBody>
              <a:bodyPr/>
              <a:lstStyle/>
              <a:p>
                <a:endParaRPr lang="pt-BR"/>
              </a:p>
            </p:txBody>
          </p:sp>
          <p:sp>
            <p:nvSpPr>
              <p:cNvPr id="401089" name="Freeform 1729"/>
              <p:cNvSpPr>
                <a:spLocks/>
              </p:cNvSpPr>
              <p:nvPr/>
            </p:nvSpPr>
            <p:spPr bwMode="auto">
              <a:xfrm>
                <a:off x="980" y="1866"/>
                <a:ext cx="2648" cy="25"/>
              </a:xfrm>
              <a:custGeom>
                <a:avLst/>
                <a:gdLst/>
                <a:ahLst/>
                <a:cxnLst>
                  <a:cxn ang="0">
                    <a:pos x="2646" y="25"/>
                  </a:cxn>
                  <a:cxn ang="0">
                    <a:pos x="0" y="25"/>
                  </a:cxn>
                  <a:cxn ang="0">
                    <a:pos x="25" y="13"/>
                  </a:cxn>
                  <a:cxn ang="0">
                    <a:pos x="50" y="0"/>
                  </a:cxn>
                  <a:cxn ang="0">
                    <a:pos x="2648" y="0"/>
                  </a:cxn>
                  <a:cxn ang="0">
                    <a:pos x="2648" y="13"/>
                  </a:cxn>
                  <a:cxn ang="0">
                    <a:pos x="2646" y="25"/>
                  </a:cxn>
                </a:cxnLst>
                <a:rect l="0" t="0" r="r" b="b"/>
                <a:pathLst>
                  <a:path w="2648" h="25">
                    <a:moveTo>
                      <a:pt x="2646" y="25"/>
                    </a:moveTo>
                    <a:lnTo>
                      <a:pt x="0" y="25"/>
                    </a:lnTo>
                    <a:lnTo>
                      <a:pt x="25" y="13"/>
                    </a:lnTo>
                    <a:lnTo>
                      <a:pt x="50" y="0"/>
                    </a:lnTo>
                    <a:lnTo>
                      <a:pt x="2648" y="0"/>
                    </a:lnTo>
                    <a:lnTo>
                      <a:pt x="2648" y="13"/>
                    </a:lnTo>
                    <a:lnTo>
                      <a:pt x="2646" y="25"/>
                    </a:lnTo>
                    <a:close/>
                  </a:path>
                </a:pathLst>
              </a:custGeom>
              <a:solidFill>
                <a:srgbClr val="E15915"/>
              </a:solidFill>
              <a:ln w="9525">
                <a:noFill/>
                <a:round/>
                <a:headEnd/>
                <a:tailEnd/>
              </a:ln>
            </p:spPr>
            <p:txBody>
              <a:bodyPr/>
              <a:lstStyle/>
              <a:p>
                <a:endParaRPr lang="pt-BR"/>
              </a:p>
            </p:txBody>
          </p:sp>
          <p:sp>
            <p:nvSpPr>
              <p:cNvPr id="401090" name="Freeform 1730"/>
              <p:cNvSpPr>
                <a:spLocks/>
              </p:cNvSpPr>
              <p:nvPr/>
            </p:nvSpPr>
            <p:spPr bwMode="auto">
              <a:xfrm>
                <a:off x="1005" y="1854"/>
                <a:ext cx="2625" cy="25"/>
              </a:xfrm>
              <a:custGeom>
                <a:avLst/>
                <a:gdLst/>
                <a:ahLst/>
                <a:cxnLst>
                  <a:cxn ang="0">
                    <a:pos x="2623" y="25"/>
                  </a:cxn>
                  <a:cxn ang="0">
                    <a:pos x="0" y="25"/>
                  </a:cxn>
                  <a:cxn ang="0">
                    <a:pos x="25" y="14"/>
                  </a:cxn>
                  <a:cxn ang="0">
                    <a:pos x="50" y="0"/>
                  </a:cxn>
                  <a:cxn ang="0">
                    <a:pos x="2625" y="0"/>
                  </a:cxn>
                  <a:cxn ang="0">
                    <a:pos x="2623" y="12"/>
                  </a:cxn>
                  <a:cxn ang="0">
                    <a:pos x="2623" y="25"/>
                  </a:cxn>
                </a:cxnLst>
                <a:rect l="0" t="0" r="r" b="b"/>
                <a:pathLst>
                  <a:path w="2625" h="25">
                    <a:moveTo>
                      <a:pt x="2623" y="25"/>
                    </a:moveTo>
                    <a:lnTo>
                      <a:pt x="0" y="25"/>
                    </a:lnTo>
                    <a:lnTo>
                      <a:pt x="25" y="14"/>
                    </a:lnTo>
                    <a:lnTo>
                      <a:pt x="50" y="0"/>
                    </a:lnTo>
                    <a:lnTo>
                      <a:pt x="2625" y="0"/>
                    </a:lnTo>
                    <a:lnTo>
                      <a:pt x="2623" y="12"/>
                    </a:lnTo>
                    <a:lnTo>
                      <a:pt x="2623" y="25"/>
                    </a:lnTo>
                    <a:close/>
                  </a:path>
                </a:pathLst>
              </a:custGeom>
              <a:solidFill>
                <a:srgbClr val="E15816"/>
              </a:solidFill>
              <a:ln w="9525">
                <a:noFill/>
                <a:round/>
                <a:headEnd/>
                <a:tailEnd/>
              </a:ln>
            </p:spPr>
            <p:txBody>
              <a:bodyPr/>
              <a:lstStyle/>
              <a:p>
                <a:endParaRPr lang="pt-BR"/>
              </a:p>
            </p:txBody>
          </p:sp>
          <p:sp>
            <p:nvSpPr>
              <p:cNvPr id="401091" name="Freeform 1731"/>
              <p:cNvSpPr>
                <a:spLocks/>
              </p:cNvSpPr>
              <p:nvPr/>
            </p:nvSpPr>
            <p:spPr bwMode="auto">
              <a:xfrm>
                <a:off x="1030" y="1843"/>
                <a:ext cx="2600" cy="23"/>
              </a:xfrm>
              <a:custGeom>
                <a:avLst/>
                <a:gdLst/>
                <a:ahLst/>
                <a:cxnLst>
                  <a:cxn ang="0">
                    <a:pos x="2598" y="23"/>
                  </a:cxn>
                  <a:cxn ang="0">
                    <a:pos x="0" y="23"/>
                  </a:cxn>
                  <a:cxn ang="0">
                    <a:pos x="25" y="11"/>
                  </a:cxn>
                  <a:cxn ang="0">
                    <a:pos x="50" y="0"/>
                  </a:cxn>
                  <a:cxn ang="0">
                    <a:pos x="2600" y="0"/>
                  </a:cxn>
                  <a:cxn ang="0">
                    <a:pos x="2600" y="11"/>
                  </a:cxn>
                  <a:cxn ang="0">
                    <a:pos x="2598" y="23"/>
                  </a:cxn>
                </a:cxnLst>
                <a:rect l="0" t="0" r="r" b="b"/>
                <a:pathLst>
                  <a:path w="2600" h="23">
                    <a:moveTo>
                      <a:pt x="2598" y="23"/>
                    </a:moveTo>
                    <a:lnTo>
                      <a:pt x="0" y="23"/>
                    </a:lnTo>
                    <a:lnTo>
                      <a:pt x="25" y="11"/>
                    </a:lnTo>
                    <a:lnTo>
                      <a:pt x="50" y="0"/>
                    </a:lnTo>
                    <a:lnTo>
                      <a:pt x="2600" y="0"/>
                    </a:lnTo>
                    <a:lnTo>
                      <a:pt x="2600" y="11"/>
                    </a:lnTo>
                    <a:lnTo>
                      <a:pt x="2598" y="23"/>
                    </a:lnTo>
                    <a:close/>
                  </a:path>
                </a:pathLst>
              </a:custGeom>
              <a:solidFill>
                <a:srgbClr val="E15816"/>
              </a:solidFill>
              <a:ln w="9525">
                <a:noFill/>
                <a:round/>
                <a:headEnd/>
                <a:tailEnd/>
              </a:ln>
            </p:spPr>
            <p:txBody>
              <a:bodyPr/>
              <a:lstStyle/>
              <a:p>
                <a:endParaRPr lang="pt-BR"/>
              </a:p>
            </p:txBody>
          </p:sp>
          <p:sp>
            <p:nvSpPr>
              <p:cNvPr id="401092" name="Freeform 1732"/>
              <p:cNvSpPr>
                <a:spLocks/>
              </p:cNvSpPr>
              <p:nvPr/>
            </p:nvSpPr>
            <p:spPr bwMode="auto">
              <a:xfrm>
                <a:off x="1055" y="1831"/>
                <a:ext cx="2575" cy="23"/>
              </a:xfrm>
              <a:custGeom>
                <a:avLst/>
                <a:gdLst/>
                <a:ahLst/>
                <a:cxnLst>
                  <a:cxn ang="0">
                    <a:pos x="2575" y="23"/>
                  </a:cxn>
                  <a:cxn ang="0">
                    <a:pos x="0" y="23"/>
                  </a:cxn>
                  <a:cxn ang="0">
                    <a:pos x="25" y="12"/>
                  </a:cxn>
                  <a:cxn ang="0">
                    <a:pos x="48" y="0"/>
                  </a:cxn>
                  <a:cxn ang="0">
                    <a:pos x="2575" y="0"/>
                  </a:cxn>
                  <a:cxn ang="0">
                    <a:pos x="2575" y="12"/>
                  </a:cxn>
                  <a:cxn ang="0">
                    <a:pos x="2575" y="23"/>
                  </a:cxn>
                </a:cxnLst>
                <a:rect l="0" t="0" r="r" b="b"/>
                <a:pathLst>
                  <a:path w="2575" h="23">
                    <a:moveTo>
                      <a:pt x="2575" y="23"/>
                    </a:moveTo>
                    <a:lnTo>
                      <a:pt x="0" y="23"/>
                    </a:lnTo>
                    <a:lnTo>
                      <a:pt x="25" y="12"/>
                    </a:lnTo>
                    <a:lnTo>
                      <a:pt x="48" y="0"/>
                    </a:lnTo>
                    <a:lnTo>
                      <a:pt x="2575" y="0"/>
                    </a:lnTo>
                    <a:lnTo>
                      <a:pt x="2575" y="12"/>
                    </a:lnTo>
                    <a:lnTo>
                      <a:pt x="2575" y="23"/>
                    </a:lnTo>
                    <a:close/>
                  </a:path>
                </a:pathLst>
              </a:custGeom>
              <a:solidFill>
                <a:srgbClr val="E15716"/>
              </a:solidFill>
              <a:ln w="9525">
                <a:noFill/>
                <a:round/>
                <a:headEnd/>
                <a:tailEnd/>
              </a:ln>
            </p:spPr>
            <p:txBody>
              <a:bodyPr/>
              <a:lstStyle/>
              <a:p>
                <a:endParaRPr lang="pt-BR"/>
              </a:p>
            </p:txBody>
          </p:sp>
          <p:sp>
            <p:nvSpPr>
              <p:cNvPr id="401093" name="Freeform 1733"/>
              <p:cNvSpPr>
                <a:spLocks/>
              </p:cNvSpPr>
              <p:nvPr/>
            </p:nvSpPr>
            <p:spPr bwMode="auto">
              <a:xfrm>
                <a:off x="1080" y="1820"/>
                <a:ext cx="2550" cy="23"/>
              </a:xfrm>
              <a:custGeom>
                <a:avLst/>
                <a:gdLst/>
                <a:ahLst/>
                <a:cxnLst>
                  <a:cxn ang="0">
                    <a:pos x="2550" y="23"/>
                  </a:cxn>
                  <a:cxn ang="0">
                    <a:pos x="0" y="23"/>
                  </a:cxn>
                  <a:cxn ang="0">
                    <a:pos x="23" y="11"/>
                  </a:cxn>
                  <a:cxn ang="0">
                    <a:pos x="46" y="0"/>
                  </a:cxn>
                  <a:cxn ang="0">
                    <a:pos x="2550" y="0"/>
                  </a:cxn>
                  <a:cxn ang="0">
                    <a:pos x="2550" y="11"/>
                  </a:cxn>
                  <a:cxn ang="0">
                    <a:pos x="2550" y="23"/>
                  </a:cxn>
                </a:cxnLst>
                <a:rect l="0" t="0" r="r" b="b"/>
                <a:pathLst>
                  <a:path w="2550" h="23">
                    <a:moveTo>
                      <a:pt x="2550" y="23"/>
                    </a:moveTo>
                    <a:lnTo>
                      <a:pt x="0" y="23"/>
                    </a:lnTo>
                    <a:lnTo>
                      <a:pt x="23" y="11"/>
                    </a:lnTo>
                    <a:lnTo>
                      <a:pt x="46" y="0"/>
                    </a:lnTo>
                    <a:lnTo>
                      <a:pt x="2550" y="0"/>
                    </a:lnTo>
                    <a:lnTo>
                      <a:pt x="2550" y="11"/>
                    </a:lnTo>
                    <a:lnTo>
                      <a:pt x="2550" y="23"/>
                    </a:lnTo>
                    <a:close/>
                  </a:path>
                </a:pathLst>
              </a:custGeom>
              <a:solidFill>
                <a:srgbClr val="E15616"/>
              </a:solidFill>
              <a:ln w="9525">
                <a:noFill/>
                <a:round/>
                <a:headEnd/>
                <a:tailEnd/>
              </a:ln>
            </p:spPr>
            <p:txBody>
              <a:bodyPr/>
              <a:lstStyle/>
              <a:p>
                <a:endParaRPr lang="pt-BR"/>
              </a:p>
            </p:txBody>
          </p:sp>
          <p:sp>
            <p:nvSpPr>
              <p:cNvPr id="401094" name="Freeform 1734"/>
              <p:cNvSpPr>
                <a:spLocks/>
              </p:cNvSpPr>
              <p:nvPr/>
            </p:nvSpPr>
            <p:spPr bwMode="auto">
              <a:xfrm>
                <a:off x="1103" y="1808"/>
                <a:ext cx="2527" cy="23"/>
              </a:xfrm>
              <a:custGeom>
                <a:avLst/>
                <a:gdLst/>
                <a:ahLst/>
                <a:cxnLst>
                  <a:cxn ang="0">
                    <a:pos x="2527" y="23"/>
                  </a:cxn>
                  <a:cxn ang="0">
                    <a:pos x="0" y="23"/>
                  </a:cxn>
                  <a:cxn ang="0">
                    <a:pos x="23" y="12"/>
                  </a:cxn>
                  <a:cxn ang="0">
                    <a:pos x="44" y="0"/>
                  </a:cxn>
                  <a:cxn ang="0">
                    <a:pos x="2527" y="0"/>
                  </a:cxn>
                  <a:cxn ang="0">
                    <a:pos x="2527" y="12"/>
                  </a:cxn>
                  <a:cxn ang="0">
                    <a:pos x="2527" y="23"/>
                  </a:cxn>
                </a:cxnLst>
                <a:rect l="0" t="0" r="r" b="b"/>
                <a:pathLst>
                  <a:path w="2527" h="23">
                    <a:moveTo>
                      <a:pt x="2527" y="23"/>
                    </a:moveTo>
                    <a:lnTo>
                      <a:pt x="0" y="23"/>
                    </a:lnTo>
                    <a:lnTo>
                      <a:pt x="23" y="12"/>
                    </a:lnTo>
                    <a:lnTo>
                      <a:pt x="44" y="0"/>
                    </a:lnTo>
                    <a:lnTo>
                      <a:pt x="2527" y="0"/>
                    </a:lnTo>
                    <a:lnTo>
                      <a:pt x="2527" y="12"/>
                    </a:lnTo>
                    <a:lnTo>
                      <a:pt x="2527" y="23"/>
                    </a:lnTo>
                    <a:close/>
                  </a:path>
                </a:pathLst>
              </a:custGeom>
              <a:solidFill>
                <a:srgbClr val="E15516"/>
              </a:solidFill>
              <a:ln w="9525">
                <a:noFill/>
                <a:round/>
                <a:headEnd/>
                <a:tailEnd/>
              </a:ln>
            </p:spPr>
            <p:txBody>
              <a:bodyPr/>
              <a:lstStyle/>
              <a:p>
                <a:endParaRPr lang="pt-BR"/>
              </a:p>
            </p:txBody>
          </p:sp>
          <p:sp>
            <p:nvSpPr>
              <p:cNvPr id="401095" name="Freeform 1735"/>
              <p:cNvSpPr>
                <a:spLocks/>
              </p:cNvSpPr>
              <p:nvPr/>
            </p:nvSpPr>
            <p:spPr bwMode="auto">
              <a:xfrm>
                <a:off x="1126" y="1797"/>
                <a:ext cx="2504" cy="23"/>
              </a:xfrm>
              <a:custGeom>
                <a:avLst/>
                <a:gdLst/>
                <a:ahLst/>
                <a:cxnLst>
                  <a:cxn ang="0">
                    <a:pos x="2504" y="23"/>
                  </a:cxn>
                  <a:cxn ang="0">
                    <a:pos x="0" y="23"/>
                  </a:cxn>
                  <a:cxn ang="0">
                    <a:pos x="21" y="11"/>
                  </a:cxn>
                  <a:cxn ang="0">
                    <a:pos x="40" y="0"/>
                  </a:cxn>
                  <a:cxn ang="0">
                    <a:pos x="2502" y="0"/>
                  </a:cxn>
                  <a:cxn ang="0">
                    <a:pos x="2504" y="11"/>
                  </a:cxn>
                  <a:cxn ang="0">
                    <a:pos x="2504" y="23"/>
                  </a:cxn>
                </a:cxnLst>
                <a:rect l="0" t="0" r="r" b="b"/>
                <a:pathLst>
                  <a:path w="2504" h="23">
                    <a:moveTo>
                      <a:pt x="2504" y="23"/>
                    </a:moveTo>
                    <a:lnTo>
                      <a:pt x="0" y="23"/>
                    </a:lnTo>
                    <a:lnTo>
                      <a:pt x="21" y="11"/>
                    </a:lnTo>
                    <a:lnTo>
                      <a:pt x="40" y="0"/>
                    </a:lnTo>
                    <a:lnTo>
                      <a:pt x="2502" y="0"/>
                    </a:lnTo>
                    <a:lnTo>
                      <a:pt x="2504" y="11"/>
                    </a:lnTo>
                    <a:lnTo>
                      <a:pt x="2504" y="23"/>
                    </a:lnTo>
                    <a:close/>
                  </a:path>
                </a:pathLst>
              </a:custGeom>
              <a:solidFill>
                <a:srgbClr val="E15516"/>
              </a:solidFill>
              <a:ln w="9525">
                <a:noFill/>
                <a:round/>
                <a:headEnd/>
                <a:tailEnd/>
              </a:ln>
            </p:spPr>
            <p:txBody>
              <a:bodyPr/>
              <a:lstStyle/>
              <a:p>
                <a:endParaRPr lang="pt-BR"/>
              </a:p>
            </p:txBody>
          </p:sp>
          <p:sp>
            <p:nvSpPr>
              <p:cNvPr id="401096" name="Freeform 1736"/>
              <p:cNvSpPr>
                <a:spLocks/>
              </p:cNvSpPr>
              <p:nvPr/>
            </p:nvSpPr>
            <p:spPr bwMode="auto">
              <a:xfrm>
                <a:off x="1147" y="1785"/>
                <a:ext cx="2483" cy="23"/>
              </a:xfrm>
              <a:custGeom>
                <a:avLst/>
                <a:gdLst/>
                <a:ahLst/>
                <a:cxnLst>
                  <a:cxn ang="0">
                    <a:pos x="2483" y="23"/>
                  </a:cxn>
                  <a:cxn ang="0">
                    <a:pos x="0" y="23"/>
                  </a:cxn>
                  <a:cxn ang="0">
                    <a:pos x="19" y="12"/>
                  </a:cxn>
                  <a:cxn ang="0">
                    <a:pos x="38" y="0"/>
                  </a:cxn>
                  <a:cxn ang="0">
                    <a:pos x="2479" y="0"/>
                  </a:cxn>
                  <a:cxn ang="0">
                    <a:pos x="2481" y="12"/>
                  </a:cxn>
                  <a:cxn ang="0">
                    <a:pos x="2483" y="23"/>
                  </a:cxn>
                </a:cxnLst>
                <a:rect l="0" t="0" r="r" b="b"/>
                <a:pathLst>
                  <a:path w="2483" h="23">
                    <a:moveTo>
                      <a:pt x="2483" y="23"/>
                    </a:moveTo>
                    <a:lnTo>
                      <a:pt x="0" y="23"/>
                    </a:lnTo>
                    <a:lnTo>
                      <a:pt x="19" y="12"/>
                    </a:lnTo>
                    <a:lnTo>
                      <a:pt x="38" y="0"/>
                    </a:lnTo>
                    <a:lnTo>
                      <a:pt x="2479" y="0"/>
                    </a:lnTo>
                    <a:lnTo>
                      <a:pt x="2481" y="12"/>
                    </a:lnTo>
                    <a:lnTo>
                      <a:pt x="2483" y="23"/>
                    </a:lnTo>
                    <a:close/>
                  </a:path>
                </a:pathLst>
              </a:custGeom>
              <a:solidFill>
                <a:srgbClr val="E15516"/>
              </a:solidFill>
              <a:ln w="9525">
                <a:noFill/>
                <a:round/>
                <a:headEnd/>
                <a:tailEnd/>
              </a:ln>
            </p:spPr>
            <p:txBody>
              <a:bodyPr/>
              <a:lstStyle/>
              <a:p>
                <a:endParaRPr lang="pt-BR"/>
              </a:p>
            </p:txBody>
          </p:sp>
          <p:sp>
            <p:nvSpPr>
              <p:cNvPr id="401097" name="Freeform 1737"/>
              <p:cNvSpPr>
                <a:spLocks/>
              </p:cNvSpPr>
              <p:nvPr/>
            </p:nvSpPr>
            <p:spPr bwMode="auto">
              <a:xfrm>
                <a:off x="1166" y="1774"/>
                <a:ext cx="2462" cy="23"/>
              </a:xfrm>
              <a:custGeom>
                <a:avLst/>
                <a:gdLst/>
                <a:ahLst/>
                <a:cxnLst>
                  <a:cxn ang="0">
                    <a:pos x="2462" y="23"/>
                  </a:cxn>
                  <a:cxn ang="0">
                    <a:pos x="0" y="23"/>
                  </a:cxn>
                  <a:cxn ang="0">
                    <a:pos x="19" y="11"/>
                  </a:cxn>
                  <a:cxn ang="0">
                    <a:pos x="36" y="0"/>
                  </a:cxn>
                  <a:cxn ang="0">
                    <a:pos x="2458" y="0"/>
                  </a:cxn>
                  <a:cxn ang="0">
                    <a:pos x="2460" y="11"/>
                  </a:cxn>
                  <a:cxn ang="0">
                    <a:pos x="2462" y="23"/>
                  </a:cxn>
                </a:cxnLst>
                <a:rect l="0" t="0" r="r" b="b"/>
                <a:pathLst>
                  <a:path w="2462" h="23">
                    <a:moveTo>
                      <a:pt x="2462" y="23"/>
                    </a:moveTo>
                    <a:lnTo>
                      <a:pt x="0" y="23"/>
                    </a:lnTo>
                    <a:lnTo>
                      <a:pt x="19" y="11"/>
                    </a:lnTo>
                    <a:lnTo>
                      <a:pt x="36" y="0"/>
                    </a:lnTo>
                    <a:lnTo>
                      <a:pt x="2458" y="0"/>
                    </a:lnTo>
                    <a:lnTo>
                      <a:pt x="2460" y="11"/>
                    </a:lnTo>
                    <a:lnTo>
                      <a:pt x="2462" y="23"/>
                    </a:lnTo>
                    <a:close/>
                  </a:path>
                </a:pathLst>
              </a:custGeom>
              <a:solidFill>
                <a:srgbClr val="E15416"/>
              </a:solidFill>
              <a:ln w="9525">
                <a:noFill/>
                <a:round/>
                <a:headEnd/>
                <a:tailEnd/>
              </a:ln>
            </p:spPr>
            <p:txBody>
              <a:bodyPr/>
              <a:lstStyle/>
              <a:p>
                <a:endParaRPr lang="pt-BR"/>
              </a:p>
            </p:txBody>
          </p:sp>
          <p:sp>
            <p:nvSpPr>
              <p:cNvPr id="401098" name="Freeform 1738"/>
              <p:cNvSpPr>
                <a:spLocks/>
              </p:cNvSpPr>
              <p:nvPr/>
            </p:nvSpPr>
            <p:spPr bwMode="auto">
              <a:xfrm>
                <a:off x="1185" y="1762"/>
                <a:ext cx="2441" cy="23"/>
              </a:xfrm>
              <a:custGeom>
                <a:avLst/>
                <a:gdLst/>
                <a:ahLst/>
                <a:cxnLst>
                  <a:cxn ang="0">
                    <a:pos x="2441" y="23"/>
                  </a:cxn>
                  <a:cxn ang="0">
                    <a:pos x="0" y="23"/>
                  </a:cxn>
                  <a:cxn ang="0">
                    <a:pos x="17" y="12"/>
                  </a:cxn>
                  <a:cxn ang="0">
                    <a:pos x="33" y="0"/>
                  </a:cxn>
                  <a:cxn ang="0">
                    <a:pos x="2437" y="0"/>
                  </a:cxn>
                  <a:cxn ang="0">
                    <a:pos x="2439" y="12"/>
                  </a:cxn>
                  <a:cxn ang="0">
                    <a:pos x="2441" y="23"/>
                  </a:cxn>
                </a:cxnLst>
                <a:rect l="0" t="0" r="r" b="b"/>
                <a:pathLst>
                  <a:path w="2441" h="23">
                    <a:moveTo>
                      <a:pt x="2441" y="23"/>
                    </a:moveTo>
                    <a:lnTo>
                      <a:pt x="0" y="23"/>
                    </a:lnTo>
                    <a:lnTo>
                      <a:pt x="17" y="12"/>
                    </a:lnTo>
                    <a:lnTo>
                      <a:pt x="33" y="0"/>
                    </a:lnTo>
                    <a:lnTo>
                      <a:pt x="2437" y="0"/>
                    </a:lnTo>
                    <a:lnTo>
                      <a:pt x="2439" y="12"/>
                    </a:lnTo>
                    <a:lnTo>
                      <a:pt x="2441" y="23"/>
                    </a:lnTo>
                    <a:close/>
                  </a:path>
                </a:pathLst>
              </a:custGeom>
              <a:solidFill>
                <a:srgbClr val="E05317"/>
              </a:solidFill>
              <a:ln w="9525">
                <a:noFill/>
                <a:round/>
                <a:headEnd/>
                <a:tailEnd/>
              </a:ln>
            </p:spPr>
            <p:txBody>
              <a:bodyPr/>
              <a:lstStyle/>
              <a:p>
                <a:endParaRPr lang="pt-BR"/>
              </a:p>
            </p:txBody>
          </p:sp>
          <p:sp>
            <p:nvSpPr>
              <p:cNvPr id="401099" name="Freeform 1739"/>
              <p:cNvSpPr>
                <a:spLocks/>
              </p:cNvSpPr>
              <p:nvPr/>
            </p:nvSpPr>
            <p:spPr bwMode="auto">
              <a:xfrm>
                <a:off x="1202" y="1749"/>
                <a:ext cx="2422" cy="25"/>
              </a:xfrm>
              <a:custGeom>
                <a:avLst/>
                <a:gdLst/>
                <a:ahLst/>
                <a:cxnLst>
                  <a:cxn ang="0">
                    <a:pos x="2422" y="25"/>
                  </a:cxn>
                  <a:cxn ang="0">
                    <a:pos x="0" y="25"/>
                  </a:cxn>
                  <a:cxn ang="0">
                    <a:pos x="16" y="13"/>
                  </a:cxn>
                  <a:cxn ang="0">
                    <a:pos x="29" y="0"/>
                  </a:cxn>
                  <a:cxn ang="0">
                    <a:pos x="2418" y="0"/>
                  </a:cxn>
                  <a:cxn ang="0">
                    <a:pos x="2420" y="13"/>
                  </a:cxn>
                  <a:cxn ang="0">
                    <a:pos x="2422" y="25"/>
                  </a:cxn>
                </a:cxnLst>
                <a:rect l="0" t="0" r="r" b="b"/>
                <a:pathLst>
                  <a:path w="2422" h="25">
                    <a:moveTo>
                      <a:pt x="2422" y="25"/>
                    </a:moveTo>
                    <a:lnTo>
                      <a:pt x="0" y="25"/>
                    </a:lnTo>
                    <a:lnTo>
                      <a:pt x="16" y="13"/>
                    </a:lnTo>
                    <a:lnTo>
                      <a:pt x="29" y="0"/>
                    </a:lnTo>
                    <a:lnTo>
                      <a:pt x="2418" y="0"/>
                    </a:lnTo>
                    <a:lnTo>
                      <a:pt x="2420" y="13"/>
                    </a:lnTo>
                    <a:lnTo>
                      <a:pt x="2422" y="25"/>
                    </a:lnTo>
                    <a:close/>
                  </a:path>
                </a:pathLst>
              </a:custGeom>
              <a:solidFill>
                <a:srgbClr val="E05217"/>
              </a:solidFill>
              <a:ln w="9525">
                <a:noFill/>
                <a:round/>
                <a:headEnd/>
                <a:tailEnd/>
              </a:ln>
            </p:spPr>
            <p:txBody>
              <a:bodyPr/>
              <a:lstStyle/>
              <a:p>
                <a:endParaRPr lang="pt-BR"/>
              </a:p>
            </p:txBody>
          </p:sp>
          <p:sp>
            <p:nvSpPr>
              <p:cNvPr id="401100" name="Freeform 1740"/>
              <p:cNvSpPr>
                <a:spLocks/>
              </p:cNvSpPr>
              <p:nvPr/>
            </p:nvSpPr>
            <p:spPr bwMode="auto">
              <a:xfrm>
                <a:off x="1218" y="1737"/>
                <a:ext cx="2404" cy="25"/>
              </a:xfrm>
              <a:custGeom>
                <a:avLst/>
                <a:gdLst/>
                <a:ahLst/>
                <a:cxnLst>
                  <a:cxn ang="0">
                    <a:pos x="2404" y="25"/>
                  </a:cxn>
                  <a:cxn ang="0">
                    <a:pos x="0" y="25"/>
                  </a:cxn>
                  <a:cxn ang="0">
                    <a:pos x="13" y="14"/>
                  </a:cxn>
                  <a:cxn ang="0">
                    <a:pos x="25" y="0"/>
                  </a:cxn>
                  <a:cxn ang="0">
                    <a:pos x="2399" y="0"/>
                  </a:cxn>
                  <a:cxn ang="0">
                    <a:pos x="2402" y="12"/>
                  </a:cxn>
                  <a:cxn ang="0">
                    <a:pos x="2404" y="25"/>
                  </a:cxn>
                </a:cxnLst>
                <a:rect l="0" t="0" r="r" b="b"/>
                <a:pathLst>
                  <a:path w="2404" h="25">
                    <a:moveTo>
                      <a:pt x="2404" y="25"/>
                    </a:moveTo>
                    <a:lnTo>
                      <a:pt x="0" y="25"/>
                    </a:lnTo>
                    <a:lnTo>
                      <a:pt x="13" y="14"/>
                    </a:lnTo>
                    <a:lnTo>
                      <a:pt x="25" y="0"/>
                    </a:lnTo>
                    <a:lnTo>
                      <a:pt x="2399" y="0"/>
                    </a:lnTo>
                    <a:lnTo>
                      <a:pt x="2402" y="12"/>
                    </a:lnTo>
                    <a:lnTo>
                      <a:pt x="2404" y="25"/>
                    </a:lnTo>
                    <a:close/>
                  </a:path>
                </a:pathLst>
              </a:custGeom>
              <a:solidFill>
                <a:srgbClr val="E05217"/>
              </a:solidFill>
              <a:ln w="9525">
                <a:noFill/>
                <a:round/>
                <a:headEnd/>
                <a:tailEnd/>
              </a:ln>
            </p:spPr>
            <p:txBody>
              <a:bodyPr/>
              <a:lstStyle/>
              <a:p>
                <a:endParaRPr lang="pt-BR"/>
              </a:p>
            </p:txBody>
          </p:sp>
          <p:sp>
            <p:nvSpPr>
              <p:cNvPr id="401101" name="Freeform 1741"/>
              <p:cNvSpPr>
                <a:spLocks/>
              </p:cNvSpPr>
              <p:nvPr/>
            </p:nvSpPr>
            <p:spPr bwMode="auto">
              <a:xfrm>
                <a:off x="1231" y="1726"/>
                <a:ext cx="2389" cy="23"/>
              </a:xfrm>
              <a:custGeom>
                <a:avLst/>
                <a:gdLst/>
                <a:ahLst/>
                <a:cxnLst>
                  <a:cxn ang="0">
                    <a:pos x="2389" y="23"/>
                  </a:cxn>
                  <a:cxn ang="0">
                    <a:pos x="0" y="23"/>
                  </a:cxn>
                  <a:cxn ang="0">
                    <a:pos x="12" y="11"/>
                  </a:cxn>
                  <a:cxn ang="0">
                    <a:pos x="23" y="0"/>
                  </a:cxn>
                  <a:cxn ang="0">
                    <a:pos x="2382" y="0"/>
                  </a:cxn>
                  <a:cxn ang="0">
                    <a:pos x="2386" y="11"/>
                  </a:cxn>
                  <a:cxn ang="0">
                    <a:pos x="2389" y="23"/>
                  </a:cxn>
                </a:cxnLst>
                <a:rect l="0" t="0" r="r" b="b"/>
                <a:pathLst>
                  <a:path w="2389" h="23">
                    <a:moveTo>
                      <a:pt x="2389" y="23"/>
                    </a:moveTo>
                    <a:lnTo>
                      <a:pt x="0" y="23"/>
                    </a:lnTo>
                    <a:lnTo>
                      <a:pt x="12" y="11"/>
                    </a:lnTo>
                    <a:lnTo>
                      <a:pt x="23" y="0"/>
                    </a:lnTo>
                    <a:lnTo>
                      <a:pt x="2382" y="0"/>
                    </a:lnTo>
                    <a:lnTo>
                      <a:pt x="2386" y="11"/>
                    </a:lnTo>
                    <a:lnTo>
                      <a:pt x="2389" y="23"/>
                    </a:lnTo>
                    <a:close/>
                  </a:path>
                </a:pathLst>
              </a:custGeom>
              <a:solidFill>
                <a:srgbClr val="E05217"/>
              </a:solidFill>
              <a:ln w="9525">
                <a:noFill/>
                <a:round/>
                <a:headEnd/>
                <a:tailEnd/>
              </a:ln>
            </p:spPr>
            <p:txBody>
              <a:bodyPr/>
              <a:lstStyle/>
              <a:p>
                <a:endParaRPr lang="pt-BR"/>
              </a:p>
            </p:txBody>
          </p:sp>
          <p:sp>
            <p:nvSpPr>
              <p:cNvPr id="401102" name="Freeform 1742"/>
              <p:cNvSpPr>
                <a:spLocks/>
              </p:cNvSpPr>
              <p:nvPr/>
            </p:nvSpPr>
            <p:spPr bwMode="auto">
              <a:xfrm>
                <a:off x="1243" y="1714"/>
                <a:ext cx="2374" cy="23"/>
              </a:xfrm>
              <a:custGeom>
                <a:avLst/>
                <a:gdLst/>
                <a:ahLst/>
                <a:cxnLst>
                  <a:cxn ang="0">
                    <a:pos x="2374" y="23"/>
                  </a:cxn>
                  <a:cxn ang="0">
                    <a:pos x="0" y="23"/>
                  </a:cxn>
                  <a:cxn ang="0">
                    <a:pos x="11" y="12"/>
                  </a:cxn>
                  <a:cxn ang="0">
                    <a:pos x="21" y="0"/>
                  </a:cxn>
                  <a:cxn ang="0">
                    <a:pos x="2366" y="0"/>
                  </a:cxn>
                  <a:cxn ang="0">
                    <a:pos x="2370" y="12"/>
                  </a:cxn>
                  <a:cxn ang="0">
                    <a:pos x="2374" y="23"/>
                  </a:cxn>
                </a:cxnLst>
                <a:rect l="0" t="0" r="r" b="b"/>
                <a:pathLst>
                  <a:path w="2374" h="23">
                    <a:moveTo>
                      <a:pt x="2374" y="23"/>
                    </a:moveTo>
                    <a:lnTo>
                      <a:pt x="0" y="23"/>
                    </a:lnTo>
                    <a:lnTo>
                      <a:pt x="11" y="12"/>
                    </a:lnTo>
                    <a:lnTo>
                      <a:pt x="21" y="0"/>
                    </a:lnTo>
                    <a:lnTo>
                      <a:pt x="2366" y="0"/>
                    </a:lnTo>
                    <a:lnTo>
                      <a:pt x="2370" y="12"/>
                    </a:lnTo>
                    <a:lnTo>
                      <a:pt x="2374" y="23"/>
                    </a:lnTo>
                    <a:close/>
                  </a:path>
                </a:pathLst>
              </a:custGeom>
              <a:solidFill>
                <a:srgbClr val="E05117"/>
              </a:solidFill>
              <a:ln w="9525">
                <a:noFill/>
                <a:round/>
                <a:headEnd/>
                <a:tailEnd/>
              </a:ln>
            </p:spPr>
            <p:txBody>
              <a:bodyPr/>
              <a:lstStyle/>
              <a:p>
                <a:endParaRPr lang="pt-BR"/>
              </a:p>
            </p:txBody>
          </p:sp>
          <p:sp>
            <p:nvSpPr>
              <p:cNvPr id="401103" name="Freeform 1743"/>
              <p:cNvSpPr>
                <a:spLocks/>
              </p:cNvSpPr>
              <p:nvPr/>
            </p:nvSpPr>
            <p:spPr bwMode="auto">
              <a:xfrm>
                <a:off x="1254" y="1703"/>
                <a:ext cx="2359" cy="23"/>
              </a:xfrm>
              <a:custGeom>
                <a:avLst/>
                <a:gdLst/>
                <a:ahLst/>
                <a:cxnLst>
                  <a:cxn ang="0">
                    <a:pos x="2359" y="23"/>
                  </a:cxn>
                  <a:cxn ang="0">
                    <a:pos x="0" y="23"/>
                  </a:cxn>
                  <a:cxn ang="0">
                    <a:pos x="10" y="11"/>
                  </a:cxn>
                  <a:cxn ang="0">
                    <a:pos x="19" y="0"/>
                  </a:cxn>
                  <a:cxn ang="0">
                    <a:pos x="1553" y="0"/>
                  </a:cxn>
                  <a:cxn ang="0">
                    <a:pos x="1583" y="2"/>
                  </a:cxn>
                  <a:cxn ang="0">
                    <a:pos x="1612" y="3"/>
                  </a:cxn>
                  <a:cxn ang="0">
                    <a:pos x="1645" y="5"/>
                  </a:cxn>
                  <a:cxn ang="0">
                    <a:pos x="1675" y="7"/>
                  </a:cxn>
                  <a:cxn ang="0">
                    <a:pos x="1691" y="7"/>
                  </a:cxn>
                  <a:cxn ang="0">
                    <a:pos x="1706" y="5"/>
                  </a:cxn>
                  <a:cxn ang="0">
                    <a:pos x="1723" y="3"/>
                  </a:cxn>
                  <a:cxn ang="0">
                    <a:pos x="1741" y="0"/>
                  </a:cxn>
                  <a:cxn ang="0">
                    <a:pos x="2351" y="0"/>
                  </a:cxn>
                  <a:cxn ang="0">
                    <a:pos x="2351" y="2"/>
                  </a:cxn>
                  <a:cxn ang="0">
                    <a:pos x="2353" y="3"/>
                  </a:cxn>
                  <a:cxn ang="0">
                    <a:pos x="2357" y="13"/>
                  </a:cxn>
                  <a:cxn ang="0">
                    <a:pos x="2359" y="23"/>
                  </a:cxn>
                </a:cxnLst>
                <a:rect l="0" t="0" r="r" b="b"/>
                <a:pathLst>
                  <a:path w="2359" h="23">
                    <a:moveTo>
                      <a:pt x="2359" y="23"/>
                    </a:moveTo>
                    <a:lnTo>
                      <a:pt x="0" y="23"/>
                    </a:lnTo>
                    <a:lnTo>
                      <a:pt x="10" y="11"/>
                    </a:lnTo>
                    <a:lnTo>
                      <a:pt x="19" y="0"/>
                    </a:lnTo>
                    <a:lnTo>
                      <a:pt x="1553" y="0"/>
                    </a:lnTo>
                    <a:lnTo>
                      <a:pt x="1583" y="2"/>
                    </a:lnTo>
                    <a:lnTo>
                      <a:pt x="1612" y="3"/>
                    </a:lnTo>
                    <a:lnTo>
                      <a:pt x="1645" y="5"/>
                    </a:lnTo>
                    <a:lnTo>
                      <a:pt x="1675" y="7"/>
                    </a:lnTo>
                    <a:lnTo>
                      <a:pt x="1691" y="7"/>
                    </a:lnTo>
                    <a:lnTo>
                      <a:pt x="1706" y="5"/>
                    </a:lnTo>
                    <a:lnTo>
                      <a:pt x="1723" y="3"/>
                    </a:lnTo>
                    <a:lnTo>
                      <a:pt x="1741" y="0"/>
                    </a:lnTo>
                    <a:lnTo>
                      <a:pt x="2351" y="0"/>
                    </a:lnTo>
                    <a:lnTo>
                      <a:pt x="2351" y="2"/>
                    </a:lnTo>
                    <a:lnTo>
                      <a:pt x="2353" y="3"/>
                    </a:lnTo>
                    <a:lnTo>
                      <a:pt x="2357" y="13"/>
                    </a:lnTo>
                    <a:lnTo>
                      <a:pt x="2359" y="23"/>
                    </a:lnTo>
                    <a:close/>
                  </a:path>
                </a:pathLst>
              </a:custGeom>
              <a:solidFill>
                <a:srgbClr val="E05017"/>
              </a:solidFill>
              <a:ln w="9525">
                <a:noFill/>
                <a:round/>
                <a:headEnd/>
                <a:tailEnd/>
              </a:ln>
            </p:spPr>
            <p:txBody>
              <a:bodyPr/>
              <a:lstStyle/>
              <a:p>
                <a:endParaRPr lang="pt-BR"/>
              </a:p>
            </p:txBody>
          </p:sp>
          <p:sp>
            <p:nvSpPr>
              <p:cNvPr id="401104" name="Freeform 1744"/>
              <p:cNvSpPr>
                <a:spLocks/>
              </p:cNvSpPr>
              <p:nvPr/>
            </p:nvSpPr>
            <p:spPr bwMode="auto">
              <a:xfrm>
                <a:off x="1264" y="1691"/>
                <a:ext cx="2345" cy="23"/>
              </a:xfrm>
              <a:custGeom>
                <a:avLst/>
                <a:gdLst/>
                <a:ahLst/>
                <a:cxnLst>
                  <a:cxn ang="0">
                    <a:pos x="2345" y="23"/>
                  </a:cxn>
                  <a:cxn ang="0">
                    <a:pos x="0" y="23"/>
                  </a:cxn>
                  <a:cxn ang="0">
                    <a:pos x="9" y="12"/>
                  </a:cxn>
                  <a:cxn ang="0">
                    <a:pos x="17" y="0"/>
                  </a:cxn>
                  <a:cxn ang="0">
                    <a:pos x="1422" y="0"/>
                  </a:cxn>
                  <a:cxn ang="0">
                    <a:pos x="1476" y="6"/>
                  </a:cxn>
                  <a:cxn ang="0">
                    <a:pos x="1535" y="12"/>
                  </a:cxn>
                  <a:cxn ang="0">
                    <a:pos x="1598" y="15"/>
                  </a:cxn>
                  <a:cxn ang="0">
                    <a:pos x="1665" y="19"/>
                  </a:cxn>
                  <a:cxn ang="0">
                    <a:pos x="1690" y="17"/>
                  </a:cxn>
                  <a:cxn ang="0">
                    <a:pos x="1717" y="14"/>
                  </a:cxn>
                  <a:cxn ang="0">
                    <a:pos x="1748" y="8"/>
                  </a:cxn>
                  <a:cxn ang="0">
                    <a:pos x="1781" y="0"/>
                  </a:cxn>
                  <a:cxn ang="0">
                    <a:pos x="2335" y="0"/>
                  </a:cxn>
                  <a:cxn ang="0">
                    <a:pos x="2339" y="8"/>
                  </a:cxn>
                  <a:cxn ang="0">
                    <a:pos x="2343" y="15"/>
                  </a:cxn>
                  <a:cxn ang="0">
                    <a:pos x="2345" y="19"/>
                  </a:cxn>
                  <a:cxn ang="0">
                    <a:pos x="2345" y="23"/>
                  </a:cxn>
                </a:cxnLst>
                <a:rect l="0" t="0" r="r" b="b"/>
                <a:pathLst>
                  <a:path w="2345" h="23">
                    <a:moveTo>
                      <a:pt x="2345" y="23"/>
                    </a:moveTo>
                    <a:lnTo>
                      <a:pt x="0" y="23"/>
                    </a:lnTo>
                    <a:lnTo>
                      <a:pt x="9" y="12"/>
                    </a:lnTo>
                    <a:lnTo>
                      <a:pt x="17" y="0"/>
                    </a:lnTo>
                    <a:lnTo>
                      <a:pt x="1422" y="0"/>
                    </a:lnTo>
                    <a:lnTo>
                      <a:pt x="1476" y="6"/>
                    </a:lnTo>
                    <a:lnTo>
                      <a:pt x="1535" y="12"/>
                    </a:lnTo>
                    <a:lnTo>
                      <a:pt x="1598" y="15"/>
                    </a:lnTo>
                    <a:lnTo>
                      <a:pt x="1665" y="19"/>
                    </a:lnTo>
                    <a:lnTo>
                      <a:pt x="1690" y="17"/>
                    </a:lnTo>
                    <a:lnTo>
                      <a:pt x="1717" y="14"/>
                    </a:lnTo>
                    <a:lnTo>
                      <a:pt x="1748" y="8"/>
                    </a:lnTo>
                    <a:lnTo>
                      <a:pt x="1781" y="0"/>
                    </a:lnTo>
                    <a:lnTo>
                      <a:pt x="2335" y="0"/>
                    </a:lnTo>
                    <a:lnTo>
                      <a:pt x="2339" y="8"/>
                    </a:lnTo>
                    <a:lnTo>
                      <a:pt x="2343" y="15"/>
                    </a:lnTo>
                    <a:lnTo>
                      <a:pt x="2345" y="19"/>
                    </a:lnTo>
                    <a:lnTo>
                      <a:pt x="2345" y="23"/>
                    </a:lnTo>
                    <a:close/>
                  </a:path>
                </a:pathLst>
              </a:custGeom>
              <a:solidFill>
                <a:srgbClr val="E04F17"/>
              </a:solidFill>
              <a:ln w="9525">
                <a:noFill/>
                <a:round/>
                <a:headEnd/>
                <a:tailEnd/>
              </a:ln>
            </p:spPr>
            <p:txBody>
              <a:bodyPr/>
              <a:lstStyle/>
              <a:p>
                <a:endParaRPr lang="pt-BR"/>
              </a:p>
            </p:txBody>
          </p:sp>
          <p:sp>
            <p:nvSpPr>
              <p:cNvPr id="401105" name="Freeform 1745"/>
              <p:cNvSpPr>
                <a:spLocks noEditPoints="1"/>
              </p:cNvSpPr>
              <p:nvPr/>
            </p:nvSpPr>
            <p:spPr bwMode="auto">
              <a:xfrm>
                <a:off x="1273" y="1680"/>
                <a:ext cx="2332" cy="23"/>
              </a:xfrm>
              <a:custGeom>
                <a:avLst/>
                <a:gdLst/>
                <a:ahLst/>
                <a:cxnLst>
                  <a:cxn ang="0">
                    <a:pos x="2332" y="23"/>
                  </a:cxn>
                  <a:cxn ang="0">
                    <a:pos x="1722" y="23"/>
                  </a:cxn>
                  <a:cxn ang="0">
                    <a:pos x="1743" y="19"/>
                  </a:cxn>
                  <a:cxn ang="0">
                    <a:pos x="1766" y="13"/>
                  </a:cxn>
                  <a:cxn ang="0">
                    <a:pos x="1791" y="5"/>
                  </a:cxn>
                  <a:cxn ang="0">
                    <a:pos x="1816" y="0"/>
                  </a:cxn>
                  <a:cxn ang="0">
                    <a:pos x="2320" y="0"/>
                  </a:cxn>
                  <a:cxn ang="0">
                    <a:pos x="2326" y="11"/>
                  </a:cxn>
                  <a:cxn ang="0">
                    <a:pos x="2332" y="23"/>
                  </a:cxn>
                  <a:cxn ang="0">
                    <a:pos x="1534" y="23"/>
                  </a:cxn>
                  <a:cxn ang="0">
                    <a:pos x="0" y="23"/>
                  </a:cxn>
                  <a:cxn ang="0">
                    <a:pos x="6" y="11"/>
                  </a:cxn>
                  <a:cxn ang="0">
                    <a:pos x="14" y="0"/>
                  </a:cxn>
                  <a:cxn ang="0">
                    <a:pos x="1338" y="0"/>
                  </a:cxn>
                  <a:cxn ang="0">
                    <a:pos x="1382" y="7"/>
                  </a:cxn>
                  <a:cxn ang="0">
                    <a:pos x="1430" y="13"/>
                  </a:cxn>
                  <a:cxn ang="0">
                    <a:pos x="1482" y="19"/>
                  </a:cxn>
                  <a:cxn ang="0">
                    <a:pos x="1534" y="23"/>
                  </a:cxn>
                </a:cxnLst>
                <a:rect l="0" t="0" r="r" b="b"/>
                <a:pathLst>
                  <a:path w="2332" h="23">
                    <a:moveTo>
                      <a:pt x="2332" y="23"/>
                    </a:moveTo>
                    <a:lnTo>
                      <a:pt x="1722" y="23"/>
                    </a:lnTo>
                    <a:lnTo>
                      <a:pt x="1743" y="19"/>
                    </a:lnTo>
                    <a:lnTo>
                      <a:pt x="1766" y="13"/>
                    </a:lnTo>
                    <a:lnTo>
                      <a:pt x="1791" y="5"/>
                    </a:lnTo>
                    <a:lnTo>
                      <a:pt x="1816" y="0"/>
                    </a:lnTo>
                    <a:lnTo>
                      <a:pt x="2320" y="0"/>
                    </a:lnTo>
                    <a:lnTo>
                      <a:pt x="2326" y="11"/>
                    </a:lnTo>
                    <a:lnTo>
                      <a:pt x="2332" y="23"/>
                    </a:lnTo>
                    <a:close/>
                    <a:moveTo>
                      <a:pt x="1534" y="23"/>
                    </a:moveTo>
                    <a:lnTo>
                      <a:pt x="0" y="23"/>
                    </a:lnTo>
                    <a:lnTo>
                      <a:pt x="6" y="11"/>
                    </a:lnTo>
                    <a:lnTo>
                      <a:pt x="14" y="0"/>
                    </a:lnTo>
                    <a:lnTo>
                      <a:pt x="1338" y="0"/>
                    </a:lnTo>
                    <a:lnTo>
                      <a:pt x="1382" y="7"/>
                    </a:lnTo>
                    <a:lnTo>
                      <a:pt x="1430" y="13"/>
                    </a:lnTo>
                    <a:lnTo>
                      <a:pt x="1482" y="19"/>
                    </a:lnTo>
                    <a:lnTo>
                      <a:pt x="1534" y="23"/>
                    </a:lnTo>
                    <a:close/>
                  </a:path>
                </a:pathLst>
              </a:custGeom>
              <a:solidFill>
                <a:srgbClr val="E04E17"/>
              </a:solidFill>
              <a:ln w="9525">
                <a:noFill/>
                <a:round/>
                <a:headEnd/>
                <a:tailEnd/>
              </a:ln>
            </p:spPr>
            <p:txBody>
              <a:bodyPr/>
              <a:lstStyle/>
              <a:p>
                <a:endParaRPr lang="pt-BR"/>
              </a:p>
            </p:txBody>
          </p:sp>
          <p:sp>
            <p:nvSpPr>
              <p:cNvPr id="401106" name="Freeform 1746"/>
              <p:cNvSpPr>
                <a:spLocks noEditPoints="1"/>
              </p:cNvSpPr>
              <p:nvPr/>
            </p:nvSpPr>
            <p:spPr bwMode="auto">
              <a:xfrm>
                <a:off x="1281" y="1668"/>
                <a:ext cx="2318" cy="23"/>
              </a:xfrm>
              <a:custGeom>
                <a:avLst/>
                <a:gdLst/>
                <a:ahLst/>
                <a:cxnLst>
                  <a:cxn ang="0">
                    <a:pos x="2318" y="23"/>
                  </a:cxn>
                  <a:cxn ang="0">
                    <a:pos x="1764" y="23"/>
                  </a:cxn>
                  <a:cxn ang="0">
                    <a:pos x="1785" y="17"/>
                  </a:cxn>
                  <a:cxn ang="0">
                    <a:pos x="1806" y="12"/>
                  </a:cxn>
                  <a:cxn ang="0">
                    <a:pos x="1827" y="6"/>
                  </a:cxn>
                  <a:cxn ang="0">
                    <a:pos x="1848" y="0"/>
                  </a:cxn>
                  <a:cxn ang="0">
                    <a:pos x="2305" y="0"/>
                  </a:cxn>
                  <a:cxn ang="0">
                    <a:pos x="2312" y="12"/>
                  </a:cxn>
                  <a:cxn ang="0">
                    <a:pos x="2318" y="23"/>
                  </a:cxn>
                  <a:cxn ang="0">
                    <a:pos x="1405" y="23"/>
                  </a:cxn>
                  <a:cxn ang="0">
                    <a:pos x="0" y="23"/>
                  </a:cxn>
                  <a:cxn ang="0">
                    <a:pos x="6" y="12"/>
                  </a:cxn>
                  <a:cxn ang="0">
                    <a:pos x="10" y="0"/>
                  </a:cxn>
                  <a:cxn ang="0">
                    <a:pos x="1276" y="0"/>
                  </a:cxn>
                  <a:cxn ang="0">
                    <a:pos x="1307" y="6"/>
                  </a:cxn>
                  <a:cxn ang="0">
                    <a:pos x="1338" y="14"/>
                  </a:cxn>
                  <a:cxn ang="0">
                    <a:pos x="1370" y="17"/>
                  </a:cxn>
                  <a:cxn ang="0">
                    <a:pos x="1405" y="23"/>
                  </a:cxn>
                </a:cxnLst>
                <a:rect l="0" t="0" r="r" b="b"/>
                <a:pathLst>
                  <a:path w="2318" h="23">
                    <a:moveTo>
                      <a:pt x="2318" y="23"/>
                    </a:moveTo>
                    <a:lnTo>
                      <a:pt x="1764" y="23"/>
                    </a:lnTo>
                    <a:lnTo>
                      <a:pt x="1785" y="17"/>
                    </a:lnTo>
                    <a:lnTo>
                      <a:pt x="1806" y="12"/>
                    </a:lnTo>
                    <a:lnTo>
                      <a:pt x="1827" y="6"/>
                    </a:lnTo>
                    <a:lnTo>
                      <a:pt x="1848" y="0"/>
                    </a:lnTo>
                    <a:lnTo>
                      <a:pt x="2305" y="0"/>
                    </a:lnTo>
                    <a:lnTo>
                      <a:pt x="2312" y="12"/>
                    </a:lnTo>
                    <a:lnTo>
                      <a:pt x="2318" y="23"/>
                    </a:lnTo>
                    <a:close/>
                    <a:moveTo>
                      <a:pt x="1405" y="23"/>
                    </a:moveTo>
                    <a:lnTo>
                      <a:pt x="0" y="23"/>
                    </a:lnTo>
                    <a:lnTo>
                      <a:pt x="6" y="12"/>
                    </a:lnTo>
                    <a:lnTo>
                      <a:pt x="10" y="0"/>
                    </a:lnTo>
                    <a:lnTo>
                      <a:pt x="1276" y="0"/>
                    </a:lnTo>
                    <a:lnTo>
                      <a:pt x="1307" y="6"/>
                    </a:lnTo>
                    <a:lnTo>
                      <a:pt x="1338" y="14"/>
                    </a:lnTo>
                    <a:lnTo>
                      <a:pt x="1370" y="17"/>
                    </a:lnTo>
                    <a:lnTo>
                      <a:pt x="1405" y="23"/>
                    </a:lnTo>
                    <a:close/>
                  </a:path>
                </a:pathLst>
              </a:custGeom>
              <a:solidFill>
                <a:srgbClr val="E04D19"/>
              </a:solidFill>
              <a:ln w="9525">
                <a:noFill/>
                <a:round/>
                <a:headEnd/>
                <a:tailEnd/>
              </a:ln>
            </p:spPr>
            <p:txBody>
              <a:bodyPr/>
              <a:lstStyle/>
              <a:p>
                <a:endParaRPr lang="pt-BR"/>
              </a:p>
            </p:txBody>
          </p:sp>
          <p:sp>
            <p:nvSpPr>
              <p:cNvPr id="401107" name="Freeform 1747"/>
              <p:cNvSpPr>
                <a:spLocks noEditPoints="1"/>
              </p:cNvSpPr>
              <p:nvPr/>
            </p:nvSpPr>
            <p:spPr bwMode="auto">
              <a:xfrm>
                <a:off x="1287" y="1657"/>
                <a:ext cx="2306" cy="23"/>
              </a:xfrm>
              <a:custGeom>
                <a:avLst/>
                <a:gdLst/>
                <a:ahLst/>
                <a:cxnLst>
                  <a:cxn ang="0">
                    <a:pos x="2306" y="23"/>
                  </a:cxn>
                  <a:cxn ang="0">
                    <a:pos x="1802" y="23"/>
                  </a:cxn>
                  <a:cxn ang="0">
                    <a:pos x="1821" y="17"/>
                  </a:cxn>
                  <a:cxn ang="0">
                    <a:pos x="1842" y="11"/>
                  </a:cxn>
                  <a:cxn ang="0">
                    <a:pos x="1863" y="5"/>
                  </a:cxn>
                  <a:cxn ang="0">
                    <a:pos x="1884" y="0"/>
                  </a:cxn>
                  <a:cxn ang="0">
                    <a:pos x="2289" y="0"/>
                  </a:cxn>
                  <a:cxn ang="0">
                    <a:pos x="2299" y="9"/>
                  </a:cxn>
                  <a:cxn ang="0">
                    <a:pos x="2306" y="23"/>
                  </a:cxn>
                  <a:cxn ang="0">
                    <a:pos x="1324" y="23"/>
                  </a:cxn>
                  <a:cxn ang="0">
                    <a:pos x="0" y="23"/>
                  </a:cxn>
                  <a:cxn ang="0">
                    <a:pos x="4" y="11"/>
                  </a:cxn>
                  <a:cxn ang="0">
                    <a:pos x="7" y="0"/>
                  </a:cxn>
                  <a:cxn ang="0">
                    <a:pos x="1228" y="0"/>
                  </a:cxn>
                  <a:cxn ang="0">
                    <a:pos x="1251" y="5"/>
                  </a:cxn>
                  <a:cxn ang="0">
                    <a:pos x="1274" y="11"/>
                  </a:cxn>
                  <a:cxn ang="0">
                    <a:pos x="1299" y="17"/>
                  </a:cxn>
                  <a:cxn ang="0">
                    <a:pos x="1324" y="23"/>
                  </a:cxn>
                </a:cxnLst>
                <a:rect l="0" t="0" r="r" b="b"/>
                <a:pathLst>
                  <a:path w="2306" h="23">
                    <a:moveTo>
                      <a:pt x="2306" y="23"/>
                    </a:moveTo>
                    <a:lnTo>
                      <a:pt x="1802" y="23"/>
                    </a:lnTo>
                    <a:lnTo>
                      <a:pt x="1821" y="17"/>
                    </a:lnTo>
                    <a:lnTo>
                      <a:pt x="1842" y="11"/>
                    </a:lnTo>
                    <a:lnTo>
                      <a:pt x="1863" y="5"/>
                    </a:lnTo>
                    <a:lnTo>
                      <a:pt x="1884" y="0"/>
                    </a:lnTo>
                    <a:lnTo>
                      <a:pt x="2289" y="0"/>
                    </a:lnTo>
                    <a:lnTo>
                      <a:pt x="2299" y="9"/>
                    </a:lnTo>
                    <a:lnTo>
                      <a:pt x="2306" y="23"/>
                    </a:lnTo>
                    <a:close/>
                    <a:moveTo>
                      <a:pt x="1324" y="23"/>
                    </a:moveTo>
                    <a:lnTo>
                      <a:pt x="0" y="23"/>
                    </a:lnTo>
                    <a:lnTo>
                      <a:pt x="4" y="11"/>
                    </a:lnTo>
                    <a:lnTo>
                      <a:pt x="7" y="0"/>
                    </a:lnTo>
                    <a:lnTo>
                      <a:pt x="1228" y="0"/>
                    </a:lnTo>
                    <a:lnTo>
                      <a:pt x="1251" y="5"/>
                    </a:lnTo>
                    <a:lnTo>
                      <a:pt x="1274" y="11"/>
                    </a:lnTo>
                    <a:lnTo>
                      <a:pt x="1299" y="17"/>
                    </a:lnTo>
                    <a:lnTo>
                      <a:pt x="1324" y="23"/>
                    </a:lnTo>
                    <a:close/>
                  </a:path>
                </a:pathLst>
              </a:custGeom>
              <a:solidFill>
                <a:srgbClr val="E04D19"/>
              </a:solidFill>
              <a:ln w="9525">
                <a:noFill/>
                <a:round/>
                <a:headEnd/>
                <a:tailEnd/>
              </a:ln>
            </p:spPr>
            <p:txBody>
              <a:bodyPr/>
              <a:lstStyle/>
              <a:p>
                <a:endParaRPr lang="pt-BR"/>
              </a:p>
            </p:txBody>
          </p:sp>
          <p:sp>
            <p:nvSpPr>
              <p:cNvPr id="401108" name="Freeform 1748"/>
              <p:cNvSpPr>
                <a:spLocks noEditPoints="1"/>
              </p:cNvSpPr>
              <p:nvPr/>
            </p:nvSpPr>
            <p:spPr bwMode="auto">
              <a:xfrm>
                <a:off x="1291" y="1643"/>
                <a:ext cx="2295" cy="25"/>
              </a:xfrm>
              <a:custGeom>
                <a:avLst/>
                <a:gdLst/>
                <a:ahLst/>
                <a:cxnLst>
                  <a:cxn ang="0">
                    <a:pos x="2295" y="25"/>
                  </a:cxn>
                  <a:cxn ang="0">
                    <a:pos x="1838" y="25"/>
                  </a:cxn>
                  <a:cxn ang="0">
                    <a:pos x="1859" y="19"/>
                  </a:cxn>
                  <a:cxn ang="0">
                    <a:pos x="1880" y="14"/>
                  </a:cxn>
                  <a:cxn ang="0">
                    <a:pos x="1901" y="8"/>
                  </a:cxn>
                  <a:cxn ang="0">
                    <a:pos x="1923" y="0"/>
                  </a:cxn>
                  <a:cxn ang="0">
                    <a:pos x="2272" y="0"/>
                  </a:cxn>
                  <a:cxn ang="0">
                    <a:pos x="2283" y="12"/>
                  </a:cxn>
                  <a:cxn ang="0">
                    <a:pos x="2295" y="25"/>
                  </a:cxn>
                  <a:cxn ang="0">
                    <a:pos x="1266" y="25"/>
                  </a:cxn>
                  <a:cxn ang="0">
                    <a:pos x="0" y="25"/>
                  </a:cxn>
                  <a:cxn ang="0">
                    <a:pos x="3" y="14"/>
                  </a:cxn>
                  <a:cxn ang="0">
                    <a:pos x="7" y="0"/>
                  </a:cxn>
                  <a:cxn ang="0">
                    <a:pos x="1189" y="0"/>
                  </a:cxn>
                  <a:cxn ang="0">
                    <a:pos x="1209" y="8"/>
                  </a:cxn>
                  <a:cxn ang="0">
                    <a:pos x="1228" y="14"/>
                  </a:cxn>
                  <a:cxn ang="0">
                    <a:pos x="1247" y="19"/>
                  </a:cxn>
                  <a:cxn ang="0">
                    <a:pos x="1266" y="25"/>
                  </a:cxn>
                </a:cxnLst>
                <a:rect l="0" t="0" r="r" b="b"/>
                <a:pathLst>
                  <a:path w="2295" h="25">
                    <a:moveTo>
                      <a:pt x="2295" y="25"/>
                    </a:moveTo>
                    <a:lnTo>
                      <a:pt x="1838" y="25"/>
                    </a:lnTo>
                    <a:lnTo>
                      <a:pt x="1859" y="19"/>
                    </a:lnTo>
                    <a:lnTo>
                      <a:pt x="1880" y="14"/>
                    </a:lnTo>
                    <a:lnTo>
                      <a:pt x="1901" y="8"/>
                    </a:lnTo>
                    <a:lnTo>
                      <a:pt x="1923" y="0"/>
                    </a:lnTo>
                    <a:lnTo>
                      <a:pt x="2272" y="0"/>
                    </a:lnTo>
                    <a:lnTo>
                      <a:pt x="2283" y="12"/>
                    </a:lnTo>
                    <a:lnTo>
                      <a:pt x="2295" y="25"/>
                    </a:lnTo>
                    <a:close/>
                    <a:moveTo>
                      <a:pt x="1266" y="25"/>
                    </a:moveTo>
                    <a:lnTo>
                      <a:pt x="0" y="25"/>
                    </a:lnTo>
                    <a:lnTo>
                      <a:pt x="3" y="14"/>
                    </a:lnTo>
                    <a:lnTo>
                      <a:pt x="7" y="0"/>
                    </a:lnTo>
                    <a:lnTo>
                      <a:pt x="1189" y="0"/>
                    </a:lnTo>
                    <a:lnTo>
                      <a:pt x="1209" y="8"/>
                    </a:lnTo>
                    <a:lnTo>
                      <a:pt x="1228" y="14"/>
                    </a:lnTo>
                    <a:lnTo>
                      <a:pt x="1247" y="19"/>
                    </a:lnTo>
                    <a:lnTo>
                      <a:pt x="1266" y="25"/>
                    </a:lnTo>
                    <a:close/>
                  </a:path>
                </a:pathLst>
              </a:custGeom>
              <a:solidFill>
                <a:srgbClr val="DF4D19"/>
              </a:solidFill>
              <a:ln w="9525">
                <a:noFill/>
                <a:round/>
                <a:headEnd/>
                <a:tailEnd/>
              </a:ln>
            </p:spPr>
            <p:txBody>
              <a:bodyPr/>
              <a:lstStyle/>
              <a:p>
                <a:endParaRPr lang="pt-BR"/>
              </a:p>
            </p:txBody>
          </p:sp>
          <p:sp>
            <p:nvSpPr>
              <p:cNvPr id="401109" name="Freeform 1749"/>
              <p:cNvSpPr>
                <a:spLocks noEditPoints="1"/>
              </p:cNvSpPr>
              <p:nvPr/>
            </p:nvSpPr>
            <p:spPr bwMode="auto">
              <a:xfrm>
                <a:off x="1294" y="1632"/>
                <a:ext cx="2282" cy="25"/>
              </a:xfrm>
              <a:custGeom>
                <a:avLst/>
                <a:gdLst/>
                <a:ahLst/>
                <a:cxnLst>
                  <a:cxn ang="0">
                    <a:pos x="2282" y="25"/>
                  </a:cxn>
                  <a:cxn ang="0">
                    <a:pos x="1877" y="25"/>
                  </a:cxn>
                  <a:cxn ang="0">
                    <a:pos x="1898" y="17"/>
                  </a:cxn>
                  <a:cxn ang="0">
                    <a:pos x="1920" y="11"/>
                  </a:cxn>
                  <a:cxn ang="0">
                    <a:pos x="1943" y="5"/>
                  </a:cxn>
                  <a:cxn ang="0">
                    <a:pos x="1966" y="0"/>
                  </a:cxn>
                  <a:cxn ang="0">
                    <a:pos x="2252" y="0"/>
                  </a:cxn>
                  <a:cxn ang="0">
                    <a:pos x="2267" y="11"/>
                  </a:cxn>
                  <a:cxn ang="0">
                    <a:pos x="2282" y="25"/>
                  </a:cxn>
                  <a:cxn ang="0">
                    <a:pos x="1221" y="25"/>
                  </a:cxn>
                  <a:cxn ang="0">
                    <a:pos x="0" y="25"/>
                  </a:cxn>
                  <a:cxn ang="0">
                    <a:pos x="4" y="13"/>
                  </a:cxn>
                  <a:cxn ang="0">
                    <a:pos x="6" y="0"/>
                  </a:cxn>
                  <a:cxn ang="0">
                    <a:pos x="1158" y="0"/>
                  </a:cxn>
                  <a:cxn ang="0">
                    <a:pos x="1173" y="7"/>
                  </a:cxn>
                  <a:cxn ang="0">
                    <a:pos x="1188" y="13"/>
                  </a:cxn>
                  <a:cxn ang="0">
                    <a:pos x="1206" y="19"/>
                  </a:cxn>
                  <a:cxn ang="0">
                    <a:pos x="1221" y="25"/>
                  </a:cxn>
                </a:cxnLst>
                <a:rect l="0" t="0" r="r" b="b"/>
                <a:pathLst>
                  <a:path w="2282" h="25">
                    <a:moveTo>
                      <a:pt x="2282" y="25"/>
                    </a:moveTo>
                    <a:lnTo>
                      <a:pt x="1877" y="25"/>
                    </a:lnTo>
                    <a:lnTo>
                      <a:pt x="1898" y="17"/>
                    </a:lnTo>
                    <a:lnTo>
                      <a:pt x="1920" y="11"/>
                    </a:lnTo>
                    <a:lnTo>
                      <a:pt x="1943" y="5"/>
                    </a:lnTo>
                    <a:lnTo>
                      <a:pt x="1966" y="0"/>
                    </a:lnTo>
                    <a:lnTo>
                      <a:pt x="2252" y="0"/>
                    </a:lnTo>
                    <a:lnTo>
                      <a:pt x="2267" y="11"/>
                    </a:lnTo>
                    <a:lnTo>
                      <a:pt x="2282" y="25"/>
                    </a:lnTo>
                    <a:close/>
                    <a:moveTo>
                      <a:pt x="1221" y="25"/>
                    </a:moveTo>
                    <a:lnTo>
                      <a:pt x="0" y="25"/>
                    </a:lnTo>
                    <a:lnTo>
                      <a:pt x="4" y="13"/>
                    </a:lnTo>
                    <a:lnTo>
                      <a:pt x="6" y="0"/>
                    </a:lnTo>
                    <a:lnTo>
                      <a:pt x="1158" y="0"/>
                    </a:lnTo>
                    <a:lnTo>
                      <a:pt x="1173" y="7"/>
                    </a:lnTo>
                    <a:lnTo>
                      <a:pt x="1188" y="13"/>
                    </a:lnTo>
                    <a:lnTo>
                      <a:pt x="1206" y="19"/>
                    </a:lnTo>
                    <a:lnTo>
                      <a:pt x="1221" y="25"/>
                    </a:lnTo>
                    <a:close/>
                  </a:path>
                </a:pathLst>
              </a:custGeom>
              <a:solidFill>
                <a:srgbClr val="DF4C19"/>
              </a:solidFill>
              <a:ln w="9525">
                <a:noFill/>
                <a:round/>
                <a:headEnd/>
                <a:tailEnd/>
              </a:ln>
            </p:spPr>
            <p:txBody>
              <a:bodyPr/>
              <a:lstStyle/>
              <a:p>
                <a:endParaRPr lang="pt-BR"/>
              </a:p>
            </p:txBody>
          </p:sp>
          <p:sp>
            <p:nvSpPr>
              <p:cNvPr id="401110" name="Freeform 1750"/>
              <p:cNvSpPr>
                <a:spLocks noEditPoints="1"/>
              </p:cNvSpPr>
              <p:nvPr/>
            </p:nvSpPr>
            <p:spPr bwMode="auto">
              <a:xfrm>
                <a:off x="1298" y="1620"/>
                <a:ext cx="2265" cy="23"/>
              </a:xfrm>
              <a:custGeom>
                <a:avLst/>
                <a:gdLst/>
                <a:ahLst/>
                <a:cxnLst>
                  <a:cxn ang="0">
                    <a:pos x="2265" y="23"/>
                  </a:cxn>
                  <a:cxn ang="0">
                    <a:pos x="1916" y="23"/>
                  </a:cxn>
                  <a:cxn ang="0">
                    <a:pos x="1940" y="17"/>
                  </a:cxn>
                  <a:cxn ang="0">
                    <a:pos x="1963" y="12"/>
                  </a:cxn>
                  <a:cxn ang="0">
                    <a:pos x="1988" y="6"/>
                  </a:cxn>
                  <a:cxn ang="0">
                    <a:pos x="2013" y="0"/>
                  </a:cxn>
                  <a:cxn ang="0">
                    <a:pos x="2223" y="0"/>
                  </a:cxn>
                  <a:cxn ang="0">
                    <a:pos x="2234" y="6"/>
                  </a:cxn>
                  <a:cxn ang="0">
                    <a:pos x="2246" y="12"/>
                  </a:cxn>
                  <a:cxn ang="0">
                    <a:pos x="2255" y="17"/>
                  </a:cxn>
                  <a:cxn ang="0">
                    <a:pos x="2265" y="23"/>
                  </a:cxn>
                  <a:cxn ang="0">
                    <a:pos x="1182" y="23"/>
                  </a:cxn>
                  <a:cxn ang="0">
                    <a:pos x="0" y="23"/>
                  </a:cxn>
                  <a:cxn ang="0">
                    <a:pos x="2" y="12"/>
                  </a:cxn>
                  <a:cxn ang="0">
                    <a:pos x="4" y="0"/>
                  </a:cxn>
                  <a:cxn ang="0">
                    <a:pos x="1127" y="0"/>
                  </a:cxn>
                  <a:cxn ang="0">
                    <a:pos x="1156" y="14"/>
                  </a:cxn>
                  <a:cxn ang="0">
                    <a:pos x="1182" y="23"/>
                  </a:cxn>
                </a:cxnLst>
                <a:rect l="0" t="0" r="r" b="b"/>
                <a:pathLst>
                  <a:path w="2265" h="23">
                    <a:moveTo>
                      <a:pt x="2265" y="23"/>
                    </a:moveTo>
                    <a:lnTo>
                      <a:pt x="1916" y="23"/>
                    </a:lnTo>
                    <a:lnTo>
                      <a:pt x="1940" y="17"/>
                    </a:lnTo>
                    <a:lnTo>
                      <a:pt x="1963" y="12"/>
                    </a:lnTo>
                    <a:lnTo>
                      <a:pt x="1988" y="6"/>
                    </a:lnTo>
                    <a:lnTo>
                      <a:pt x="2013" y="0"/>
                    </a:lnTo>
                    <a:lnTo>
                      <a:pt x="2223" y="0"/>
                    </a:lnTo>
                    <a:lnTo>
                      <a:pt x="2234" y="6"/>
                    </a:lnTo>
                    <a:lnTo>
                      <a:pt x="2246" y="12"/>
                    </a:lnTo>
                    <a:lnTo>
                      <a:pt x="2255" y="17"/>
                    </a:lnTo>
                    <a:lnTo>
                      <a:pt x="2265" y="23"/>
                    </a:lnTo>
                    <a:close/>
                    <a:moveTo>
                      <a:pt x="1182" y="23"/>
                    </a:moveTo>
                    <a:lnTo>
                      <a:pt x="0" y="23"/>
                    </a:lnTo>
                    <a:lnTo>
                      <a:pt x="2" y="12"/>
                    </a:lnTo>
                    <a:lnTo>
                      <a:pt x="4" y="0"/>
                    </a:lnTo>
                    <a:lnTo>
                      <a:pt x="1127" y="0"/>
                    </a:lnTo>
                    <a:lnTo>
                      <a:pt x="1156" y="14"/>
                    </a:lnTo>
                    <a:lnTo>
                      <a:pt x="1182" y="23"/>
                    </a:lnTo>
                    <a:close/>
                  </a:path>
                </a:pathLst>
              </a:custGeom>
              <a:solidFill>
                <a:srgbClr val="DF4B19"/>
              </a:solidFill>
              <a:ln w="9525">
                <a:noFill/>
                <a:round/>
                <a:headEnd/>
                <a:tailEnd/>
              </a:ln>
            </p:spPr>
            <p:txBody>
              <a:bodyPr/>
              <a:lstStyle/>
              <a:p>
                <a:endParaRPr lang="pt-BR"/>
              </a:p>
            </p:txBody>
          </p:sp>
          <p:sp>
            <p:nvSpPr>
              <p:cNvPr id="401111" name="Freeform 1751"/>
              <p:cNvSpPr>
                <a:spLocks noEditPoints="1"/>
              </p:cNvSpPr>
              <p:nvPr/>
            </p:nvSpPr>
            <p:spPr bwMode="auto">
              <a:xfrm>
                <a:off x="1300" y="1609"/>
                <a:ext cx="2246" cy="23"/>
              </a:xfrm>
              <a:custGeom>
                <a:avLst/>
                <a:gdLst/>
                <a:ahLst/>
                <a:cxnLst>
                  <a:cxn ang="0">
                    <a:pos x="2246" y="23"/>
                  </a:cxn>
                  <a:cxn ang="0">
                    <a:pos x="1960" y="23"/>
                  </a:cxn>
                  <a:cxn ang="0">
                    <a:pos x="1992" y="15"/>
                  </a:cxn>
                  <a:cxn ang="0">
                    <a:pos x="2027" y="9"/>
                  </a:cxn>
                  <a:cxn ang="0">
                    <a:pos x="2059" y="3"/>
                  </a:cxn>
                  <a:cxn ang="0">
                    <a:pos x="2090" y="0"/>
                  </a:cxn>
                  <a:cxn ang="0">
                    <a:pos x="2169" y="0"/>
                  </a:cxn>
                  <a:cxn ang="0">
                    <a:pos x="2190" y="3"/>
                  </a:cxn>
                  <a:cxn ang="0">
                    <a:pos x="2209" y="7"/>
                  </a:cxn>
                  <a:cxn ang="0">
                    <a:pos x="2228" y="15"/>
                  </a:cxn>
                  <a:cxn ang="0">
                    <a:pos x="2246" y="23"/>
                  </a:cxn>
                  <a:cxn ang="0">
                    <a:pos x="1152" y="23"/>
                  </a:cxn>
                  <a:cxn ang="0">
                    <a:pos x="0" y="23"/>
                  </a:cxn>
                  <a:cxn ang="0">
                    <a:pos x="2" y="11"/>
                  </a:cxn>
                  <a:cxn ang="0">
                    <a:pos x="2" y="0"/>
                  </a:cxn>
                  <a:cxn ang="0">
                    <a:pos x="1102" y="0"/>
                  </a:cxn>
                  <a:cxn ang="0">
                    <a:pos x="1127" y="13"/>
                  </a:cxn>
                  <a:cxn ang="0">
                    <a:pos x="1152" y="23"/>
                  </a:cxn>
                </a:cxnLst>
                <a:rect l="0" t="0" r="r" b="b"/>
                <a:pathLst>
                  <a:path w="2246" h="23">
                    <a:moveTo>
                      <a:pt x="2246" y="23"/>
                    </a:moveTo>
                    <a:lnTo>
                      <a:pt x="1960" y="23"/>
                    </a:lnTo>
                    <a:lnTo>
                      <a:pt x="1992" y="15"/>
                    </a:lnTo>
                    <a:lnTo>
                      <a:pt x="2027" y="9"/>
                    </a:lnTo>
                    <a:lnTo>
                      <a:pt x="2059" y="3"/>
                    </a:lnTo>
                    <a:lnTo>
                      <a:pt x="2090" y="0"/>
                    </a:lnTo>
                    <a:lnTo>
                      <a:pt x="2169" y="0"/>
                    </a:lnTo>
                    <a:lnTo>
                      <a:pt x="2190" y="3"/>
                    </a:lnTo>
                    <a:lnTo>
                      <a:pt x="2209" y="7"/>
                    </a:lnTo>
                    <a:lnTo>
                      <a:pt x="2228" y="15"/>
                    </a:lnTo>
                    <a:lnTo>
                      <a:pt x="2246" y="23"/>
                    </a:lnTo>
                    <a:close/>
                    <a:moveTo>
                      <a:pt x="1152" y="23"/>
                    </a:moveTo>
                    <a:lnTo>
                      <a:pt x="0" y="23"/>
                    </a:lnTo>
                    <a:lnTo>
                      <a:pt x="2" y="11"/>
                    </a:lnTo>
                    <a:lnTo>
                      <a:pt x="2" y="0"/>
                    </a:lnTo>
                    <a:lnTo>
                      <a:pt x="1102" y="0"/>
                    </a:lnTo>
                    <a:lnTo>
                      <a:pt x="1127" y="13"/>
                    </a:lnTo>
                    <a:lnTo>
                      <a:pt x="1152" y="23"/>
                    </a:lnTo>
                    <a:close/>
                  </a:path>
                </a:pathLst>
              </a:custGeom>
              <a:solidFill>
                <a:srgbClr val="DF4A19"/>
              </a:solidFill>
              <a:ln w="9525">
                <a:noFill/>
                <a:round/>
                <a:headEnd/>
                <a:tailEnd/>
              </a:ln>
            </p:spPr>
            <p:txBody>
              <a:bodyPr/>
              <a:lstStyle/>
              <a:p>
                <a:endParaRPr lang="pt-BR"/>
              </a:p>
            </p:txBody>
          </p:sp>
          <p:sp>
            <p:nvSpPr>
              <p:cNvPr id="401112" name="Freeform 1752"/>
              <p:cNvSpPr>
                <a:spLocks noEditPoints="1"/>
              </p:cNvSpPr>
              <p:nvPr/>
            </p:nvSpPr>
            <p:spPr bwMode="auto">
              <a:xfrm>
                <a:off x="1300" y="1597"/>
                <a:ext cx="2221" cy="23"/>
              </a:xfrm>
              <a:custGeom>
                <a:avLst/>
                <a:gdLst/>
                <a:ahLst/>
                <a:cxnLst>
                  <a:cxn ang="0">
                    <a:pos x="2221" y="23"/>
                  </a:cxn>
                  <a:cxn ang="0">
                    <a:pos x="2011" y="23"/>
                  </a:cxn>
                  <a:cxn ang="0">
                    <a:pos x="2040" y="19"/>
                  </a:cxn>
                  <a:cxn ang="0">
                    <a:pos x="2069" y="14"/>
                  </a:cxn>
                  <a:cxn ang="0">
                    <a:pos x="2098" y="12"/>
                  </a:cxn>
                  <a:cxn ang="0">
                    <a:pos x="2125" y="10"/>
                  </a:cxn>
                  <a:cxn ang="0">
                    <a:pos x="2150" y="10"/>
                  </a:cxn>
                  <a:cxn ang="0">
                    <a:pos x="2175" y="14"/>
                  </a:cxn>
                  <a:cxn ang="0">
                    <a:pos x="2199" y="17"/>
                  </a:cxn>
                  <a:cxn ang="0">
                    <a:pos x="2221" y="23"/>
                  </a:cxn>
                  <a:cxn ang="0">
                    <a:pos x="1125" y="23"/>
                  </a:cxn>
                  <a:cxn ang="0">
                    <a:pos x="2" y="23"/>
                  </a:cxn>
                  <a:cxn ang="0">
                    <a:pos x="2" y="12"/>
                  </a:cxn>
                  <a:cxn ang="0">
                    <a:pos x="0" y="0"/>
                  </a:cxn>
                  <a:cxn ang="0">
                    <a:pos x="1081" y="0"/>
                  </a:cxn>
                  <a:cxn ang="0">
                    <a:pos x="1104" y="12"/>
                  </a:cxn>
                  <a:cxn ang="0">
                    <a:pos x="1125" y="23"/>
                  </a:cxn>
                </a:cxnLst>
                <a:rect l="0" t="0" r="r" b="b"/>
                <a:pathLst>
                  <a:path w="2221" h="23">
                    <a:moveTo>
                      <a:pt x="2221" y="23"/>
                    </a:moveTo>
                    <a:lnTo>
                      <a:pt x="2011" y="23"/>
                    </a:lnTo>
                    <a:lnTo>
                      <a:pt x="2040" y="19"/>
                    </a:lnTo>
                    <a:lnTo>
                      <a:pt x="2069" y="14"/>
                    </a:lnTo>
                    <a:lnTo>
                      <a:pt x="2098" y="12"/>
                    </a:lnTo>
                    <a:lnTo>
                      <a:pt x="2125" y="10"/>
                    </a:lnTo>
                    <a:lnTo>
                      <a:pt x="2150" y="10"/>
                    </a:lnTo>
                    <a:lnTo>
                      <a:pt x="2175" y="14"/>
                    </a:lnTo>
                    <a:lnTo>
                      <a:pt x="2199" y="17"/>
                    </a:lnTo>
                    <a:lnTo>
                      <a:pt x="2221" y="23"/>
                    </a:lnTo>
                    <a:close/>
                    <a:moveTo>
                      <a:pt x="1125" y="23"/>
                    </a:moveTo>
                    <a:lnTo>
                      <a:pt x="2" y="23"/>
                    </a:lnTo>
                    <a:lnTo>
                      <a:pt x="2" y="12"/>
                    </a:lnTo>
                    <a:lnTo>
                      <a:pt x="0" y="0"/>
                    </a:lnTo>
                    <a:lnTo>
                      <a:pt x="1081" y="0"/>
                    </a:lnTo>
                    <a:lnTo>
                      <a:pt x="1104" y="12"/>
                    </a:lnTo>
                    <a:lnTo>
                      <a:pt x="1125" y="23"/>
                    </a:lnTo>
                    <a:close/>
                  </a:path>
                </a:pathLst>
              </a:custGeom>
              <a:solidFill>
                <a:srgbClr val="DF4919"/>
              </a:solidFill>
              <a:ln w="9525">
                <a:noFill/>
                <a:round/>
                <a:headEnd/>
                <a:tailEnd/>
              </a:ln>
            </p:spPr>
            <p:txBody>
              <a:bodyPr/>
              <a:lstStyle/>
              <a:p>
                <a:endParaRPr lang="pt-BR"/>
              </a:p>
            </p:txBody>
          </p:sp>
          <p:sp>
            <p:nvSpPr>
              <p:cNvPr id="401113" name="Freeform 1753"/>
              <p:cNvSpPr>
                <a:spLocks noEditPoints="1"/>
              </p:cNvSpPr>
              <p:nvPr/>
            </p:nvSpPr>
            <p:spPr bwMode="auto">
              <a:xfrm>
                <a:off x="1300" y="1586"/>
                <a:ext cx="2169" cy="23"/>
              </a:xfrm>
              <a:custGeom>
                <a:avLst/>
                <a:gdLst/>
                <a:ahLst/>
                <a:cxnLst>
                  <a:cxn ang="0">
                    <a:pos x="2169" y="23"/>
                  </a:cxn>
                  <a:cxn ang="0">
                    <a:pos x="2090" y="23"/>
                  </a:cxn>
                  <a:cxn ang="0">
                    <a:pos x="2111" y="21"/>
                  </a:cxn>
                  <a:cxn ang="0">
                    <a:pos x="2130" y="21"/>
                  </a:cxn>
                  <a:cxn ang="0">
                    <a:pos x="2150" y="21"/>
                  </a:cxn>
                  <a:cxn ang="0">
                    <a:pos x="2169" y="23"/>
                  </a:cxn>
                  <a:cxn ang="0">
                    <a:pos x="1102" y="23"/>
                  </a:cxn>
                  <a:cxn ang="0">
                    <a:pos x="2" y="23"/>
                  </a:cxn>
                  <a:cxn ang="0">
                    <a:pos x="0" y="11"/>
                  </a:cxn>
                  <a:cxn ang="0">
                    <a:pos x="0" y="0"/>
                  </a:cxn>
                  <a:cxn ang="0">
                    <a:pos x="1061" y="0"/>
                  </a:cxn>
                  <a:cxn ang="0">
                    <a:pos x="1081" y="11"/>
                  </a:cxn>
                  <a:cxn ang="0">
                    <a:pos x="1102" y="23"/>
                  </a:cxn>
                </a:cxnLst>
                <a:rect l="0" t="0" r="r" b="b"/>
                <a:pathLst>
                  <a:path w="2169" h="23">
                    <a:moveTo>
                      <a:pt x="2169" y="23"/>
                    </a:moveTo>
                    <a:lnTo>
                      <a:pt x="2090" y="23"/>
                    </a:lnTo>
                    <a:lnTo>
                      <a:pt x="2111" y="21"/>
                    </a:lnTo>
                    <a:lnTo>
                      <a:pt x="2130" y="21"/>
                    </a:lnTo>
                    <a:lnTo>
                      <a:pt x="2150" y="21"/>
                    </a:lnTo>
                    <a:lnTo>
                      <a:pt x="2169" y="23"/>
                    </a:lnTo>
                    <a:close/>
                    <a:moveTo>
                      <a:pt x="1102" y="23"/>
                    </a:moveTo>
                    <a:lnTo>
                      <a:pt x="2" y="23"/>
                    </a:lnTo>
                    <a:lnTo>
                      <a:pt x="0" y="11"/>
                    </a:lnTo>
                    <a:lnTo>
                      <a:pt x="0" y="0"/>
                    </a:lnTo>
                    <a:lnTo>
                      <a:pt x="1061" y="0"/>
                    </a:lnTo>
                    <a:lnTo>
                      <a:pt x="1081" y="11"/>
                    </a:lnTo>
                    <a:lnTo>
                      <a:pt x="1102" y="23"/>
                    </a:lnTo>
                    <a:close/>
                  </a:path>
                </a:pathLst>
              </a:custGeom>
              <a:solidFill>
                <a:srgbClr val="DF4919"/>
              </a:solidFill>
              <a:ln w="9525">
                <a:noFill/>
                <a:round/>
                <a:headEnd/>
                <a:tailEnd/>
              </a:ln>
            </p:spPr>
            <p:txBody>
              <a:bodyPr/>
              <a:lstStyle/>
              <a:p>
                <a:endParaRPr lang="pt-BR"/>
              </a:p>
            </p:txBody>
          </p:sp>
          <p:sp>
            <p:nvSpPr>
              <p:cNvPr id="401114" name="Freeform 1754"/>
              <p:cNvSpPr>
                <a:spLocks/>
              </p:cNvSpPr>
              <p:nvPr/>
            </p:nvSpPr>
            <p:spPr bwMode="auto">
              <a:xfrm>
                <a:off x="1298" y="1574"/>
                <a:ext cx="1083" cy="23"/>
              </a:xfrm>
              <a:custGeom>
                <a:avLst/>
                <a:gdLst/>
                <a:ahLst/>
                <a:cxnLst>
                  <a:cxn ang="0">
                    <a:pos x="1083" y="23"/>
                  </a:cxn>
                  <a:cxn ang="0">
                    <a:pos x="2" y="23"/>
                  </a:cxn>
                  <a:cxn ang="0">
                    <a:pos x="2" y="12"/>
                  </a:cxn>
                  <a:cxn ang="0">
                    <a:pos x="0" y="0"/>
                  </a:cxn>
                  <a:cxn ang="0">
                    <a:pos x="1044" y="0"/>
                  </a:cxn>
                  <a:cxn ang="0">
                    <a:pos x="1063" y="12"/>
                  </a:cxn>
                  <a:cxn ang="0">
                    <a:pos x="1083" y="23"/>
                  </a:cxn>
                </a:cxnLst>
                <a:rect l="0" t="0" r="r" b="b"/>
                <a:pathLst>
                  <a:path w="1083" h="23">
                    <a:moveTo>
                      <a:pt x="1083" y="23"/>
                    </a:moveTo>
                    <a:lnTo>
                      <a:pt x="2" y="23"/>
                    </a:lnTo>
                    <a:lnTo>
                      <a:pt x="2" y="12"/>
                    </a:lnTo>
                    <a:lnTo>
                      <a:pt x="0" y="0"/>
                    </a:lnTo>
                    <a:lnTo>
                      <a:pt x="1044" y="0"/>
                    </a:lnTo>
                    <a:lnTo>
                      <a:pt x="1063" y="12"/>
                    </a:lnTo>
                    <a:lnTo>
                      <a:pt x="1083" y="23"/>
                    </a:lnTo>
                    <a:close/>
                  </a:path>
                </a:pathLst>
              </a:custGeom>
              <a:solidFill>
                <a:srgbClr val="DF4819"/>
              </a:solidFill>
              <a:ln w="9525">
                <a:noFill/>
                <a:round/>
                <a:headEnd/>
                <a:tailEnd/>
              </a:ln>
            </p:spPr>
            <p:txBody>
              <a:bodyPr/>
              <a:lstStyle/>
              <a:p>
                <a:endParaRPr lang="pt-BR"/>
              </a:p>
            </p:txBody>
          </p:sp>
          <p:sp>
            <p:nvSpPr>
              <p:cNvPr id="401115" name="Freeform 1755"/>
              <p:cNvSpPr>
                <a:spLocks/>
              </p:cNvSpPr>
              <p:nvPr/>
            </p:nvSpPr>
            <p:spPr bwMode="auto">
              <a:xfrm>
                <a:off x="1294" y="1563"/>
                <a:ext cx="1067" cy="23"/>
              </a:xfrm>
              <a:custGeom>
                <a:avLst/>
                <a:gdLst/>
                <a:ahLst/>
                <a:cxnLst>
                  <a:cxn ang="0">
                    <a:pos x="1067" y="23"/>
                  </a:cxn>
                  <a:cxn ang="0">
                    <a:pos x="6" y="23"/>
                  </a:cxn>
                  <a:cxn ang="0">
                    <a:pos x="4" y="11"/>
                  </a:cxn>
                  <a:cxn ang="0">
                    <a:pos x="0" y="0"/>
                  </a:cxn>
                  <a:cxn ang="0">
                    <a:pos x="1031" y="0"/>
                  </a:cxn>
                  <a:cxn ang="0">
                    <a:pos x="1050" y="11"/>
                  </a:cxn>
                  <a:cxn ang="0">
                    <a:pos x="1067" y="23"/>
                  </a:cxn>
                </a:cxnLst>
                <a:rect l="0" t="0" r="r" b="b"/>
                <a:pathLst>
                  <a:path w="1067" h="23">
                    <a:moveTo>
                      <a:pt x="1067" y="23"/>
                    </a:moveTo>
                    <a:lnTo>
                      <a:pt x="6" y="23"/>
                    </a:lnTo>
                    <a:lnTo>
                      <a:pt x="4" y="11"/>
                    </a:lnTo>
                    <a:lnTo>
                      <a:pt x="0" y="0"/>
                    </a:lnTo>
                    <a:lnTo>
                      <a:pt x="1031" y="0"/>
                    </a:lnTo>
                    <a:lnTo>
                      <a:pt x="1050" y="11"/>
                    </a:lnTo>
                    <a:lnTo>
                      <a:pt x="1067" y="23"/>
                    </a:lnTo>
                    <a:close/>
                  </a:path>
                </a:pathLst>
              </a:custGeom>
              <a:solidFill>
                <a:srgbClr val="DF4819"/>
              </a:solidFill>
              <a:ln w="9525">
                <a:noFill/>
                <a:round/>
                <a:headEnd/>
                <a:tailEnd/>
              </a:ln>
            </p:spPr>
            <p:txBody>
              <a:bodyPr/>
              <a:lstStyle/>
              <a:p>
                <a:endParaRPr lang="pt-BR"/>
              </a:p>
            </p:txBody>
          </p:sp>
          <p:sp>
            <p:nvSpPr>
              <p:cNvPr id="401116" name="Freeform 1756"/>
              <p:cNvSpPr>
                <a:spLocks/>
              </p:cNvSpPr>
              <p:nvPr/>
            </p:nvSpPr>
            <p:spPr bwMode="auto">
              <a:xfrm>
                <a:off x="1291" y="1551"/>
                <a:ext cx="1051" cy="23"/>
              </a:xfrm>
              <a:custGeom>
                <a:avLst/>
                <a:gdLst/>
                <a:ahLst/>
                <a:cxnLst>
                  <a:cxn ang="0">
                    <a:pos x="1051" y="23"/>
                  </a:cxn>
                  <a:cxn ang="0">
                    <a:pos x="7" y="23"/>
                  </a:cxn>
                  <a:cxn ang="0">
                    <a:pos x="3" y="12"/>
                  </a:cxn>
                  <a:cxn ang="0">
                    <a:pos x="0" y="0"/>
                  </a:cxn>
                  <a:cxn ang="0">
                    <a:pos x="1019" y="0"/>
                  </a:cxn>
                  <a:cxn ang="0">
                    <a:pos x="1036" y="12"/>
                  </a:cxn>
                  <a:cxn ang="0">
                    <a:pos x="1051" y="23"/>
                  </a:cxn>
                </a:cxnLst>
                <a:rect l="0" t="0" r="r" b="b"/>
                <a:pathLst>
                  <a:path w="1051" h="23">
                    <a:moveTo>
                      <a:pt x="1051" y="23"/>
                    </a:moveTo>
                    <a:lnTo>
                      <a:pt x="7" y="23"/>
                    </a:lnTo>
                    <a:lnTo>
                      <a:pt x="3" y="12"/>
                    </a:lnTo>
                    <a:lnTo>
                      <a:pt x="0" y="0"/>
                    </a:lnTo>
                    <a:lnTo>
                      <a:pt x="1019" y="0"/>
                    </a:lnTo>
                    <a:lnTo>
                      <a:pt x="1036" y="12"/>
                    </a:lnTo>
                    <a:lnTo>
                      <a:pt x="1051" y="23"/>
                    </a:lnTo>
                    <a:close/>
                  </a:path>
                </a:pathLst>
              </a:custGeom>
              <a:solidFill>
                <a:srgbClr val="DF4719"/>
              </a:solidFill>
              <a:ln w="9525">
                <a:noFill/>
                <a:round/>
                <a:headEnd/>
                <a:tailEnd/>
              </a:ln>
            </p:spPr>
            <p:txBody>
              <a:bodyPr/>
              <a:lstStyle/>
              <a:p>
                <a:endParaRPr lang="pt-BR"/>
              </a:p>
            </p:txBody>
          </p:sp>
          <p:sp>
            <p:nvSpPr>
              <p:cNvPr id="401117" name="Freeform 1757"/>
              <p:cNvSpPr>
                <a:spLocks/>
              </p:cNvSpPr>
              <p:nvPr/>
            </p:nvSpPr>
            <p:spPr bwMode="auto">
              <a:xfrm>
                <a:off x="1287" y="1540"/>
                <a:ext cx="1038" cy="23"/>
              </a:xfrm>
              <a:custGeom>
                <a:avLst/>
                <a:gdLst/>
                <a:ahLst/>
                <a:cxnLst>
                  <a:cxn ang="0">
                    <a:pos x="1038" y="23"/>
                  </a:cxn>
                  <a:cxn ang="0">
                    <a:pos x="7" y="23"/>
                  </a:cxn>
                  <a:cxn ang="0">
                    <a:pos x="6" y="11"/>
                  </a:cxn>
                  <a:cxn ang="0">
                    <a:pos x="2" y="1"/>
                  </a:cxn>
                  <a:cxn ang="0">
                    <a:pos x="0" y="0"/>
                  </a:cxn>
                  <a:cxn ang="0">
                    <a:pos x="0" y="0"/>
                  </a:cxn>
                  <a:cxn ang="0">
                    <a:pos x="1007" y="0"/>
                  </a:cxn>
                  <a:cxn ang="0">
                    <a:pos x="1023" y="11"/>
                  </a:cxn>
                  <a:cxn ang="0">
                    <a:pos x="1038" y="23"/>
                  </a:cxn>
                </a:cxnLst>
                <a:rect l="0" t="0" r="r" b="b"/>
                <a:pathLst>
                  <a:path w="1038" h="23">
                    <a:moveTo>
                      <a:pt x="1038" y="23"/>
                    </a:moveTo>
                    <a:lnTo>
                      <a:pt x="7" y="23"/>
                    </a:lnTo>
                    <a:lnTo>
                      <a:pt x="6" y="11"/>
                    </a:lnTo>
                    <a:lnTo>
                      <a:pt x="2" y="1"/>
                    </a:lnTo>
                    <a:lnTo>
                      <a:pt x="0" y="0"/>
                    </a:lnTo>
                    <a:lnTo>
                      <a:pt x="0" y="0"/>
                    </a:lnTo>
                    <a:lnTo>
                      <a:pt x="1007" y="0"/>
                    </a:lnTo>
                    <a:lnTo>
                      <a:pt x="1023" y="11"/>
                    </a:lnTo>
                    <a:lnTo>
                      <a:pt x="1038" y="23"/>
                    </a:lnTo>
                    <a:close/>
                  </a:path>
                </a:pathLst>
              </a:custGeom>
              <a:solidFill>
                <a:srgbClr val="DE461A"/>
              </a:solidFill>
              <a:ln w="9525">
                <a:noFill/>
                <a:round/>
                <a:headEnd/>
                <a:tailEnd/>
              </a:ln>
            </p:spPr>
            <p:txBody>
              <a:bodyPr/>
              <a:lstStyle/>
              <a:p>
                <a:endParaRPr lang="pt-BR"/>
              </a:p>
            </p:txBody>
          </p:sp>
          <p:sp>
            <p:nvSpPr>
              <p:cNvPr id="401118" name="Freeform 1758"/>
              <p:cNvSpPr>
                <a:spLocks/>
              </p:cNvSpPr>
              <p:nvPr/>
            </p:nvSpPr>
            <p:spPr bwMode="auto">
              <a:xfrm>
                <a:off x="1283" y="1526"/>
                <a:ext cx="1027" cy="25"/>
              </a:xfrm>
              <a:custGeom>
                <a:avLst/>
                <a:gdLst/>
                <a:ahLst/>
                <a:cxnLst>
                  <a:cxn ang="0">
                    <a:pos x="1027" y="25"/>
                  </a:cxn>
                  <a:cxn ang="0">
                    <a:pos x="8" y="25"/>
                  </a:cxn>
                  <a:cxn ang="0">
                    <a:pos x="6" y="19"/>
                  </a:cxn>
                  <a:cxn ang="0">
                    <a:pos x="6" y="15"/>
                  </a:cxn>
                  <a:cxn ang="0">
                    <a:pos x="2" y="8"/>
                  </a:cxn>
                  <a:cxn ang="0">
                    <a:pos x="0" y="0"/>
                  </a:cxn>
                  <a:cxn ang="0">
                    <a:pos x="996" y="0"/>
                  </a:cxn>
                  <a:cxn ang="0">
                    <a:pos x="1011" y="14"/>
                  </a:cxn>
                  <a:cxn ang="0">
                    <a:pos x="1027" y="25"/>
                  </a:cxn>
                </a:cxnLst>
                <a:rect l="0" t="0" r="r" b="b"/>
                <a:pathLst>
                  <a:path w="1027" h="25">
                    <a:moveTo>
                      <a:pt x="1027" y="25"/>
                    </a:moveTo>
                    <a:lnTo>
                      <a:pt x="8" y="25"/>
                    </a:lnTo>
                    <a:lnTo>
                      <a:pt x="6" y="19"/>
                    </a:lnTo>
                    <a:lnTo>
                      <a:pt x="6" y="15"/>
                    </a:lnTo>
                    <a:lnTo>
                      <a:pt x="2" y="8"/>
                    </a:lnTo>
                    <a:lnTo>
                      <a:pt x="0" y="0"/>
                    </a:lnTo>
                    <a:lnTo>
                      <a:pt x="996" y="0"/>
                    </a:lnTo>
                    <a:lnTo>
                      <a:pt x="1011" y="14"/>
                    </a:lnTo>
                    <a:lnTo>
                      <a:pt x="1027" y="25"/>
                    </a:lnTo>
                    <a:close/>
                  </a:path>
                </a:pathLst>
              </a:custGeom>
              <a:solidFill>
                <a:srgbClr val="DE451A"/>
              </a:solidFill>
              <a:ln w="9525">
                <a:noFill/>
                <a:round/>
                <a:headEnd/>
                <a:tailEnd/>
              </a:ln>
            </p:spPr>
            <p:txBody>
              <a:bodyPr/>
              <a:lstStyle/>
              <a:p>
                <a:endParaRPr lang="pt-BR"/>
              </a:p>
            </p:txBody>
          </p:sp>
          <p:sp>
            <p:nvSpPr>
              <p:cNvPr id="401119" name="Freeform 1759"/>
              <p:cNvSpPr>
                <a:spLocks/>
              </p:cNvSpPr>
              <p:nvPr/>
            </p:nvSpPr>
            <p:spPr bwMode="auto">
              <a:xfrm>
                <a:off x="1279" y="1515"/>
                <a:ext cx="1015" cy="25"/>
              </a:xfrm>
              <a:custGeom>
                <a:avLst/>
                <a:gdLst/>
                <a:ahLst/>
                <a:cxnLst>
                  <a:cxn ang="0">
                    <a:pos x="1015" y="25"/>
                  </a:cxn>
                  <a:cxn ang="0">
                    <a:pos x="8" y="25"/>
                  </a:cxn>
                  <a:cxn ang="0">
                    <a:pos x="4" y="11"/>
                  </a:cxn>
                  <a:cxn ang="0">
                    <a:pos x="0" y="0"/>
                  </a:cxn>
                  <a:cxn ang="0">
                    <a:pos x="987" y="0"/>
                  </a:cxn>
                  <a:cxn ang="0">
                    <a:pos x="1000" y="13"/>
                  </a:cxn>
                  <a:cxn ang="0">
                    <a:pos x="1015" y="25"/>
                  </a:cxn>
                </a:cxnLst>
                <a:rect l="0" t="0" r="r" b="b"/>
                <a:pathLst>
                  <a:path w="1015" h="25">
                    <a:moveTo>
                      <a:pt x="1015" y="25"/>
                    </a:moveTo>
                    <a:lnTo>
                      <a:pt x="8" y="25"/>
                    </a:lnTo>
                    <a:lnTo>
                      <a:pt x="4" y="11"/>
                    </a:lnTo>
                    <a:lnTo>
                      <a:pt x="0" y="0"/>
                    </a:lnTo>
                    <a:lnTo>
                      <a:pt x="987" y="0"/>
                    </a:lnTo>
                    <a:lnTo>
                      <a:pt x="1000" y="13"/>
                    </a:lnTo>
                    <a:lnTo>
                      <a:pt x="1015" y="25"/>
                    </a:lnTo>
                    <a:close/>
                  </a:path>
                </a:pathLst>
              </a:custGeom>
              <a:solidFill>
                <a:srgbClr val="DE451A"/>
              </a:solidFill>
              <a:ln w="9525">
                <a:noFill/>
                <a:round/>
                <a:headEnd/>
                <a:tailEnd/>
              </a:ln>
            </p:spPr>
            <p:txBody>
              <a:bodyPr/>
              <a:lstStyle/>
              <a:p>
                <a:endParaRPr lang="pt-BR"/>
              </a:p>
            </p:txBody>
          </p:sp>
          <p:sp>
            <p:nvSpPr>
              <p:cNvPr id="401120" name="Freeform 1760"/>
              <p:cNvSpPr>
                <a:spLocks/>
              </p:cNvSpPr>
              <p:nvPr/>
            </p:nvSpPr>
            <p:spPr bwMode="auto">
              <a:xfrm>
                <a:off x="1275" y="1503"/>
                <a:ext cx="1004" cy="23"/>
              </a:xfrm>
              <a:custGeom>
                <a:avLst/>
                <a:gdLst/>
                <a:ahLst/>
                <a:cxnLst>
                  <a:cxn ang="0">
                    <a:pos x="1004" y="23"/>
                  </a:cxn>
                  <a:cxn ang="0">
                    <a:pos x="8" y="23"/>
                  </a:cxn>
                  <a:cxn ang="0">
                    <a:pos x="4" y="12"/>
                  </a:cxn>
                  <a:cxn ang="0">
                    <a:pos x="0" y="0"/>
                  </a:cxn>
                  <a:cxn ang="0">
                    <a:pos x="977" y="0"/>
                  </a:cxn>
                  <a:cxn ang="0">
                    <a:pos x="991" y="14"/>
                  </a:cxn>
                  <a:cxn ang="0">
                    <a:pos x="1004" y="23"/>
                  </a:cxn>
                </a:cxnLst>
                <a:rect l="0" t="0" r="r" b="b"/>
                <a:pathLst>
                  <a:path w="1004" h="23">
                    <a:moveTo>
                      <a:pt x="1004" y="23"/>
                    </a:moveTo>
                    <a:lnTo>
                      <a:pt x="8" y="23"/>
                    </a:lnTo>
                    <a:lnTo>
                      <a:pt x="4" y="12"/>
                    </a:lnTo>
                    <a:lnTo>
                      <a:pt x="0" y="0"/>
                    </a:lnTo>
                    <a:lnTo>
                      <a:pt x="977" y="0"/>
                    </a:lnTo>
                    <a:lnTo>
                      <a:pt x="991" y="14"/>
                    </a:lnTo>
                    <a:lnTo>
                      <a:pt x="1004" y="23"/>
                    </a:lnTo>
                    <a:close/>
                  </a:path>
                </a:pathLst>
              </a:custGeom>
              <a:solidFill>
                <a:srgbClr val="DE441A"/>
              </a:solidFill>
              <a:ln w="9525">
                <a:noFill/>
                <a:round/>
                <a:headEnd/>
                <a:tailEnd/>
              </a:ln>
            </p:spPr>
            <p:txBody>
              <a:bodyPr/>
              <a:lstStyle/>
              <a:p>
                <a:endParaRPr lang="pt-BR"/>
              </a:p>
            </p:txBody>
          </p:sp>
          <p:sp>
            <p:nvSpPr>
              <p:cNvPr id="401121" name="Freeform 1761"/>
              <p:cNvSpPr>
                <a:spLocks/>
              </p:cNvSpPr>
              <p:nvPr/>
            </p:nvSpPr>
            <p:spPr bwMode="auto">
              <a:xfrm>
                <a:off x="1273" y="1492"/>
                <a:ext cx="993" cy="23"/>
              </a:xfrm>
              <a:custGeom>
                <a:avLst/>
                <a:gdLst/>
                <a:ahLst/>
                <a:cxnLst>
                  <a:cxn ang="0">
                    <a:pos x="993" y="23"/>
                  </a:cxn>
                  <a:cxn ang="0">
                    <a:pos x="6" y="23"/>
                  </a:cxn>
                  <a:cxn ang="0">
                    <a:pos x="2" y="11"/>
                  </a:cxn>
                  <a:cxn ang="0">
                    <a:pos x="0" y="0"/>
                  </a:cxn>
                  <a:cxn ang="0">
                    <a:pos x="966" y="0"/>
                  </a:cxn>
                  <a:cxn ang="0">
                    <a:pos x="979" y="11"/>
                  </a:cxn>
                  <a:cxn ang="0">
                    <a:pos x="993" y="23"/>
                  </a:cxn>
                </a:cxnLst>
                <a:rect l="0" t="0" r="r" b="b"/>
                <a:pathLst>
                  <a:path w="993" h="23">
                    <a:moveTo>
                      <a:pt x="993" y="23"/>
                    </a:moveTo>
                    <a:lnTo>
                      <a:pt x="6" y="23"/>
                    </a:lnTo>
                    <a:lnTo>
                      <a:pt x="2" y="11"/>
                    </a:lnTo>
                    <a:lnTo>
                      <a:pt x="0" y="0"/>
                    </a:lnTo>
                    <a:lnTo>
                      <a:pt x="966" y="0"/>
                    </a:lnTo>
                    <a:lnTo>
                      <a:pt x="979" y="11"/>
                    </a:lnTo>
                    <a:lnTo>
                      <a:pt x="993" y="23"/>
                    </a:lnTo>
                    <a:close/>
                  </a:path>
                </a:pathLst>
              </a:custGeom>
              <a:solidFill>
                <a:srgbClr val="DE441A"/>
              </a:solidFill>
              <a:ln w="9525">
                <a:noFill/>
                <a:round/>
                <a:headEnd/>
                <a:tailEnd/>
              </a:ln>
            </p:spPr>
            <p:txBody>
              <a:bodyPr/>
              <a:lstStyle/>
              <a:p>
                <a:endParaRPr lang="pt-BR"/>
              </a:p>
            </p:txBody>
          </p:sp>
          <p:sp>
            <p:nvSpPr>
              <p:cNvPr id="401122" name="Freeform 1762"/>
              <p:cNvSpPr>
                <a:spLocks/>
              </p:cNvSpPr>
              <p:nvPr/>
            </p:nvSpPr>
            <p:spPr bwMode="auto">
              <a:xfrm>
                <a:off x="1271" y="1480"/>
                <a:ext cx="981" cy="23"/>
              </a:xfrm>
              <a:custGeom>
                <a:avLst/>
                <a:gdLst/>
                <a:ahLst/>
                <a:cxnLst>
                  <a:cxn ang="0">
                    <a:pos x="981" y="23"/>
                  </a:cxn>
                  <a:cxn ang="0">
                    <a:pos x="4" y="23"/>
                  </a:cxn>
                  <a:cxn ang="0">
                    <a:pos x="2" y="12"/>
                  </a:cxn>
                  <a:cxn ang="0">
                    <a:pos x="0" y="0"/>
                  </a:cxn>
                  <a:cxn ang="0">
                    <a:pos x="954" y="0"/>
                  </a:cxn>
                  <a:cxn ang="0">
                    <a:pos x="968" y="12"/>
                  </a:cxn>
                  <a:cxn ang="0">
                    <a:pos x="981" y="23"/>
                  </a:cxn>
                </a:cxnLst>
                <a:rect l="0" t="0" r="r" b="b"/>
                <a:pathLst>
                  <a:path w="981" h="23">
                    <a:moveTo>
                      <a:pt x="981" y="23"/>
                    </a:moveTo>
                    <a:lnTo>
                      <a:pt x="4" y="23"/>
                    </a:lnTo>
                    <a:lnTo>
                      <a:pt x="2" y="12"/>
                    </a:lnTo>
                    <a:lnTo>
                      <a:pt x="0" y="0"/>
                    </a:lnTo>
                    <a:lnTo>
                      <a:pt x="954" y="0"/>
                    </a:lnTo>
                    <a:lnTo>
                      <a:pt x="968" y="12"/>
                    </a:lnTo>
                    <a:lnTo>
                      <a:pt x="981" y="23"/>
                    </a:lnTo>
                    <a:close/>
                  </a:path>
                </a:pathLst>
              </a:custGeom>
              <a:solidFill>
                <a:srgbClr val="DE431A"/>
              </a:solidFill>
              <a:ln w="9525">
                <a:noFill/>
                <a:round/>
                <a:headEnd/>
                <a:tailEnd/>
              </a:ln>
            </p:spPr>
            <p:txBody>
              <a:bodyPr/>
              <a:lstStyle/>
              <a:p>
                <a:endParaRPr lang="pt-BR"/>
              </a:p>
            </p:txBody>
          </p:sp>
          <p:sp>
            <p:nvSpPr>
              <p:cNvPr id="401123" name="Freeform 1763"/>
              <p:cNvSpPr>
                <a:spLocks/>
              </p:cNvSpPr>
              <p:nvPr/>
            </p:nvSpPr>
            <p:spPr bwMode="auto">
              <a:xfrm>
                <a:off x="1270" y="1469"/>
                <a:ext cx="969" cy="23"/>
              </a:xfrm>
              <a:custGeom>
                <a:avLst/>
                <a:gdLst/>
                <a:ahLst/>
                <a:cxnLst>
                  <a:cxn ang="0">
                    <a:pos x="969" y="23"/>
                  </a:cxn>
                  <a:cxn ang="0">
                    <a:pos x="3" y="23"/>
                  </a:cxn>
                  <a:cxn ang="0">
                    <a:pos x="1" y="11"/>
                  </a:cxn>
                  <a:cxn ang="0">
                    <a:pos x="0" y="0"/>
                  </a:cxn>
                  <a:cxn ang="0">
                    <a:pos x="944" y="0"/>
                  </a:cxn>
                  <a:cxn ang="0">
                    <a:pos x="955" y="11"/>
                  </a:cxn>
                  <a:cxn ang="0">
                    <a:pos x="969" y="23"/>
                  </a:cxn>
                </a:cxnLst>
                <a:rect l="0" t="0" r="r" b="b"/>
                <a:pathLst>
                  <a:path w="969" h="23">
                    <a:moveTo>
                      <a:pt x="969" y="23"/>
                    </a:moveTo>
                    <a:lnTo>
                      <a:pt x="3" y="23"/>
                    </a:lnTo>
                    <a:lnTo>
                      <a:pt x="1" y="11"/>
                    </a:lnTo>
                    <a:lnTo>
                      <a:pt x="0" y="0"/>
                    </a:lnTo>
                    <a:lnTo>
                      <a:pt x="944" y="0"/>
                    </a:lnTo>
                    <a:lnTo>
                      <a:pt x="955" y="11"/>
                    </a:lnTo>
                    <a:lnTo>
                      <a:pt x="969" y="23"/>
                    </a:lnTo>
                    <a:close/>
                  </a:path>
                </a:pathLst>
              </a:custGeom>
              <a:solidFill>
                <a:srgbClr val="DE421A"/>
              </a:solidFill>
              <a:ln w="9525">
                <a:noFill/>
                <a:round/>
                <a:headEnd/>
                <a:tailEnd/>
              </a:ln>
            </p:spPr>
            <p:txBody>
              <a:bodyPr/>
              <a:lstStyle/>
              <a:p>
                <a:endParaRPr lang="pt-BR"/>
              </a:p>
            </p:txBody>
          </p:sp>
        </p:grpSp>
        <p:sp>
          <p:nvSpPr>
            <p:cNvPr id="401124" name="Freeform 1764"/>
            <p:cNvSpPr>
              <a:spLocks/>
            </p:cNvSpPr>
            <p:nvPr/>
          </p:nvSpPr>
          <p:spPr bwMode="auto">
            <a:xfrm>
              <a:off x="3578" y="2715"/>
              <a:ext cx="570" cy="13"/>
            </a:xfrm>
            <a:custGeom>
              <a:avLst/>
              <a:gdLst/>
              <a:ahLst/>
              <a:cxnLst>
                <a:cxn ang="0">
                  <a:pos x="957" y="23"/>
                </a:cxn>
                <a:cxn ang="0">
                  <a:pos x="3" y="23"/>
                </a:cxn>
                <a:cxn ang="0">
                  <a:pos x="2" y="12"/>
                </a:cxn>
                <a:cxn ang="0">
                  <a:pos x="0" y="0"/>
                </a:cxn>
                <a:cxn ang="0">
                  <a:pos x="934" y="0"/>
                </a:cxn>
                <a:cxn ang="0">
                  <a:pos x="946" y="12"/>
                </a:cxn>
                <a:cxn ang="0">
                  <a:pos x="957" y="23"/>
                </a:cxn>
              </a:cxnLst>
              <a:rect l="0" t="0" r="r" b="b"/>
              <a:pathLst>
                <a:path w="957" h="23">
                  <a:moveTo>
                    <a:pt x="957" y="23"/>
                  </a:moveTo>
                  <a:lnTo>
                    <a:pt x="3" y="23"/>
                  </a:lnTo>
                  <a:lnTo>
                    <a:pt x="2" y="12"/>
                  </a:lnTo>
                  <a:lnTo>
                    <a:pt x="0" y="0"/>
                  </a:lnTo>
                  <a:lnTo>
                    <a:pt x="934" y="0"/>
                  </a:lnTo>
                  <a:lnTo>
                    <a:pt x="946" y="12"/>
                  </a:lnTo>
                  <a:lnTo>
                    <a:pt x="957" y="23"/>
                  </a:lnTo>
                  <a:close/>
                </a:path>
              </a:pathLst>
            </a:custGeom>
            <a:solidFill>
              <a:srgbClr val="DE411A"/>
            </a:solidFill>
            <a:ln w="9525">
              <a:noFill/>
              <a:round/>
              <a:headEnd/>
              <a:tailEnd/>
            </a:ln>
          </p:spPr>
          <p:txBody>
            <a:bodyPr/>
            <a:lstStyle/>
            <a:p>
              <a:endParaRPr lang="pt-BR"/>
            </a:p>
          </p:txBody>
        </p:sp>
        <p:sp>
          <p:nvSpPr>
            <p:cNvPr id="401125" name="Freeform 1765"/>
            <p:cNvSpPr>
              <a:spLocks/>
            </p:cNvSpPr>
            <p:nvPr/>
          </p:nvSpPr>
          <p:spPr bwMode="auto">
            <a:xfrm>
              <a:off x="3578" y="2708"/>
              <a:ext cx="564" cy="13"/>
            </a:xfrm>
            <a:custGeom>
              <a:avLst/>
              <a:gdLst/>
              <a:ahLst/>
              <a:cxnLst>
                <a:cxn ang="0">
                  <a:pos x="946" y="23"/>
                </a:cxn>
                <a:cxn ang="0">
                  <a:pos x="2" y="23"/>
                </a:cxn>
                <a:cxn ang="0">
                  <a:pos x="0" y="11"/>
                </a:cxn>
                <a:cxn ang="0">
                  <a:pos x="0" y="0"/>
                </a:cxn>
                <a:cxn ang="0">
                  <a:pos x="923" y="0"/>
                </a:cxn>
                <a:cxn ang="0">
                  <a:pos x="934" y="11"/>
                </a:cxn>
                <a:cxn ang="0">
                  <a:pos x="946" y="23"/>
                </a:cxn>
              </a:cxnLst>
              <a:rect l="0" t="0" r="r" b="b"/>
              <a:pathLst>
                <a:path w="946" h="23">
                  <a:moveTo>
                    <a:pt x="946" y="23"/>
                  </a:moveTo>
                  <a:lnTo>
                    <a:pt x="2" y="23"/>
                  </a:lnTo>
                  <a:lnTo>
                    <a:pt x="0" y="11"/>
                  </a:lnTo>
                  <a:lnTo>
                    <a:pt x="0" y="0"/>
                  </a:lnTo>
                  <a:lnTo>
                    <a:pt x="923" y="0"/>
                  </a:lnTo>
                  <a:lnTo>
                    <a:pt x="934" y="11"/>
                  </a:lnTo>
                  <a:lnTo>
                    <a:pt x="946" y="23"/>
                  </a:lnTo>
                  <a:close/>
                </a:path>
              </a:pathLst>
            </a:custGeom>
            <a:solidFill>
              <a:srgbClr val="DE411A"/>
            </a:solidFill>
            <a:ln w="9525">
              <a:noFill/>
              <a:round/>
              <a:headEnd/>
              <a:tailEnd/>
            </a:ln>
          </p:spPr>
          <p:txBody>
            <a:bodyPr/>
            <a:lstStyle/>
            <a:p>
              <a:endParaRPr lang="pt-BR"/>
            </a:p>
          </p:txBody>
        </p:sp>
        <p:sp>
          <p:nvSpPr>
            <p:cNvPr id="401126" name="Freeform 1766"/>
            <p:cNvSpPr>
              <a:spLocks/>
            </p:cNvSpPr>
            <p:nvPr/>
          </p:nvSpPr>
          <p:spPr bwMode="auto">
            <a:xfrm>
              <a:off x="3578" y="2701"/>
              <a:ext cx="557" cy="14"/>
            </a:xfrm>
            <a:custGeom>
              <a:avLst/>
              <a:gdLst/>
              <a:ahLst/>
              <a:cxnLst>
                <a:cxn ang="0">
                  <a:pos x="934" y="23"/>
                </a:cxn>
                <a:cxn ang="0">
                  <a:pos x="0" y="23"/>
                </a:cxn>
                <a:cxn ang="0">
                  <a:pos x="0" y="12"/>
                </a:cxn>
                <a:cxn ang="0">
                  <a:pos x="0" y="0"/>
                </a:cxn>
                <a:cxn ang="0">
                  <a:pos x="911" y="0"/>
                </a:cxn>
                <a:cxn ang="0">
                  <a:pos x="923" y="12"/>
                </a:cxn>
                <a:cxn ang="0">
                  <a:pos x="934" y="23"/>
                </a:cxn>
              </a:cxnLst>
              <a:rect l="0" t="0" r="r" b="b"/>
              <a:pathLst>
                <a:path w="934" h="23">
                  <a:moveTo>
                    <a:pt x="934" y="23"/>
                  </a:moveTo>
                  <a:lnTo>
                    <a:pt x="0" y="23"/>
                  </a:lnTo>
                  <a:lnTo>
                    <a:pt x="0" y="12"/>
                  </a:lnTo>
                  <a:lnTo>
                    <a:pt x="0" y="0"/>
                  </a:lnTo>
                  <a:lnTo>
                    <a:pt x="911" y="0"/>
                  </a:lnTo>
                  <a:lnTo>
                    <a:pt x="923" y="12"/>
                  </a:lnTo>
                  <a:lnTo>
                    <a:pt x="934" y="23"/>
                  </a:lnTo>
                  <a:close/>
                </a:path>
              </a:pathLst>
            </a:custGeom>
            <a:solidFill>
              <a:srgbClr val="DE401A"/>
            </a:solidFill>
            <a:ln w="9525">
              <a:noFill/>
              <a:round/>
              <a:headEnd/>
              <a:tailEnd/>
            </a:ln>
          </p:spPr>
          <p:txBody>
            <a:bodyPr/>
            <a:lstStyle/>
            <a:p>
              <a:endParaRPr lang="pt-BR"/>
            </a:p>
          </p:txBody>
        </p:sp>
        <p:sp>
          <p:nvSpPr>
            <p:cNvPr id="401127" name="Freeform 1767"/>
            <p:cNvSpPr>
              <a:spLocks/>
            </p:cNvSpPr>
            <p:nvPr/>
          </p:nvSpPr>
          <p:spPr bwMode="auto">
            <a:xfrm>
              <a:off x="3578" y="2694"/>
              <a:ext cx="550" cy="14"/>
            </a:xfrm>
            <a:custGeom>
              <a:avLst/>
              <a:gdLst/>
              <a:ahLst/>
              <a:cxnLst>
                <a:cxn ang="0">
                  <a:pos x="923" y="23"/>
                </a:cxn>
                <a:cxn ang="0">
                  <a:pos x="0" y="23"/>
                </a:cxn>
                <a:cxn ang="0">
                  <a:pos x="0" y="11"/>
                </a:cxn>
                <a:cxn ang="0">
                  <a:pos x="2" y="0"/>
                </a:cxn>
                <a:cxn ang="0">
                  <a:pos x="900" y="0"/>
                </a:cxn>
                <a:cxn ang="0">
                  <a:pos x="911" y="11"/>
                </a:cxn>
                <a:cxn ang="0">
                  <a:pos x="923" y="23"/>
                </a:cxn>
              </a:cxnLst>
              <a:rect l="0" t="0" r="r" b="b"/>
              <a:pathLst>
                <a:path w="923" h="23">
                  <a:moveTo>
                    <a:pt x="923" y="23"/>
                  </a:moveTo>
                  <a:lnTo>
                    <a:pt x="0" y="23"/>
                  </a:lnTo>
                  <a:lnTo>
                    <a:pt x="0" y="11"/>
                  </a:lnTo>
                  <a:lnTo>
                    <a:pt x="2" y="0"/>
                  </a:lnTo>
                  <a:lnTo>
                    <a:pt x="900" y="0"/>
                  </a:lnTo>
                  <a:lnTo>
                    <a:pt x="911" y="11"/>
                  </a:lnTo>
                  <a:lnTo>
                    <a:pt x="923" y="23"/>
                  </a:lnTo>
                  <a:close/>
                </a:path>
              </a:pathLst>
            </a:custGeom>
            <a:solidFill>
              <a:srgbClr val="DD401A"/>
            </a:solidFill>
            <a:ln w="9525">
              <a:noFill/>
              <a:round/>
              <a:headEnd/>
              <a:tailEnd/>
            </a:ln>
          </p:spPr>
          <p:txBody>
            <a:bodyPr/>
            <a:lstStyle/>
            <a:p>
              <a:endParaRPr lang="pt-BR"/>
            </a:p>
          </p:txBody>
        </p:sp>
        <p:sp>
          <p:nvSpPr>
            <p:cNvPr id="401128" name="Freeform 1768"/>
            <p:cNvSpPr>
              <a:spLocks/>
            </p:cNvSpPr>
            <p:nvPr/>
          </p:nvSpPr>
          <p:spPr bwMode="auto">
            <a:xfrm>
              <a:off x="3578" y="2686"/>
              <a:ext cx="542" cy="15"/>
            </a:xfrm>
            <a:custGeom>
              <a:avLst/>
              <a:gdLst/>
              <a:ahLst/>
              <a:cxnLst>
                <a:cxn ang="0">
                  <a:pos x="911" y="25"/>
                </a:cxn>
                <a:cxn ang="0">
                  <a:pos x="0" y="25"/>
                </a:cxn>
                <a:cxn ang="0">
                  <a:pos x="2" y="12"/>
                </a:cxn>
                <a:cxn ang="0">
                  <a:pos x="2" y="0"/>
                </a:cxn>
                <a:cxn ang="0">
                  <a:pos x="888" y="0"/>
                </a:cxn>
                <a:cxn ang="0">
                  <a:pos x="900" y="14"/>
                </a:cxn>
                <a:cxn ang="0">
                  <a:pos x="911" y="25"/>
                </a:cxn>
              </a:cxnLst>
              <a:rect l="0" t="0" r="r" b="b"/>
              <a:pathLst>
                <a:path w="911" h="25">
                  <a:moveTo>
                    <a:pt x="911" y="25"/>
                  </a:moveTo>
                  <a:lnTo>
                    <a:pt x="0" y="25"/>
                  </a:lnTo>
                  <a:lnTo>
                    <a:pt x="2" y="12"/>
                  </a:lnTo>
                  <a:lnTo>
                    <a:pt x="2" y="0"/>
                  </a:lnTo>
                  <a:lnTo>
                    <a:pt x="888" y="0"/>
                  </a:lnTo>
                  <a:lnTo>
                    <a:pt x="900" y="14"/>
                  </a:lnTo>
                  <a:lnTo>
                    <a:pt x="911" y="25"/>
                  </a:lnTo>
                  <a:close/>
                </a:path>
              </a:pathLst>
            </a:custGeom>
            <a:solidFill>
              <a:srgbClr val="DD3F1B"/>
            </a:solidFill>
            <a:ln w="9525">
              <a:noFill/>
              <a:round/>
              <a:headEnd/>
              <a:tailEnd/>
            </a:ln>
          </p:spPr>
          <p:txBody>
            <a:bodyPr/>
            <a:lstStyle/>
            <a:p>
              <a:endParaRPr lang="pt-BR"/>
            </a:p>
          </p:txBody>
        </p:sp>
        <p:sp>
          <p:nvSpPr>
            <p:cNvPr id="401129" name="Freeform 1769"/>
            <p:cNvSpPr>
              <a:spLocks/>
            </p:cNvSpPr>
            <p:nvPr/>
          </p:nvSpPr>
          <p:spPr bwMode="auto">
            <a:xfrm>
              <a:off x="3579" y="2679"/>
              <a:ext cx="535" cy="15"/>
            </a:xfrm>
            <a:custGeom>
              <a:avLst/>
              <a:gdLst/>
              <a:ahLst/>
              <a:cxnLst>
                <a:cxn ang="0">
                  <a:pos x="898" y="25"/>
                </a:cxn>
                <a:cxn ang="0">
                  <a:pos x="0" y="25"/>
                </a:cxn>
                <a:cxn ang="0">
                  <a:pos x="0" y="11"/>
                </a:cxn>
                <a:cxn ang="0">
                  <a:pos x="3" y="0"/>
                </a:cxn>
                <a:cxn ang="0">
                  <a:pos x="875" y="0"/>
                </a:cxn>
                <a:cxn ang="0">
                  <a:pos x="886" y="13"/>
                </a:cxn>
                <a:cxn ang="0">
                  <a:pos x="898" y="25"/>
                </a:cxn>
              </a:cxnLst>
              <a:rect l="0" t="0" r="r" b="b"/>
              <a:pathLst>
                <a:path w="898" h="25">
                  <a:moveTo>
                    <a:pt x="898" y="25"/>
                  </a:moveTo>
                  <a:lnTo>
                    <a:pt x="0" y="25"/>
                  </a:lnTo>
                  <a:lnTo>
                    <a:pt x="0" y="11"/>
                  </a:lnTo>
                  <a:lnTo>
                    <a:pt x="3" y="0"/>
                  </a:lnTo>
                  <a:lnTo>
                    <a:pt x="875" y="0"/>
                  </a:lnTo>
                  <a:lnTo>
                    <a:pt x="886" y="13"/>
                  </a:lnTo>
                  <a:lnTo>
                    <a:pt x="898" y="25"/>
                  </a:lnTo>
                  <a:close/>
                </a:path>
              </a:pathLst>
            </a:custGeom>
            <a:solidFill>
              <a:srgbClr val="DD3E1B"/>
            </a:solidFill>
            <a:ln w="9525">
              <a:noFill/>
              <a:round/>
              <a:headEnd/>
              <a:tailEnd/>
            </a:ln>
          </p:spPr>
          <p:txBody>
            <a:bodyPr/>
            <a:lstStyle/>
            <a:p>
              <a:endParaRPr lang="pt-BR"/>
            </a:p>
          </p:txBody>
        </p:sp>
        <p:sp>
          <p:nvSpPr>
            <p:cNvPr id="401130" name="Freeform 1770"/>
            <p:cNvSpPr>
              <a:spLocks/>
            </p:cNvSpPr>
            <p:nvPr/>
          </p:nvSpPr>
          <p:spPr bwMode="auto">
            <a:xfrm>
              <a:off x="3579" y="2672"/>
              <a:ext cx="528" cy="14"/>
            </a:xfrm>
            <a:custGeom>
              <a:avLst/>
              <a:gdLst/>
              <a:ahLst/>
              <a:cxnLst>
                <a:cxn ang="0">
                  <a:pos x="886" y="23"/>
                </a:cxn>
                <a:cxn ang="0">
                  <a:pos x="0" y="23"/>
                </a:cxn>
                <a:cxn ang="0">
                  <a:pos x="3" y="12"/>
                </a:cxn>
                <a:cxn ang="0">
                  <a:pos x="5" y="0"/>
                </a:cxn>
                <a:cxn ang="0">
                  <a:pos x="865" y="0"/>
                </a:cxn>
                <a:cxn ang="0">
                  <a:pos x="877" y="12"/>
                </a:cxn>
                <a:cxn ang="0">
                  <a:pos x="886" y="23"/>
                </a:cxn>
              </a:cxnLst>
              <a:rect l="0" t="0" r="r" b="b"/>
              <a:pathLst>
                <a:path w="886" h="23">
                  <a:moveTo>
                    <a:pt x="886" y="23"/>
                  </a:moveTo>
                  <a:lnTo>
                    <a:pt x="0" y="23"/>
                  </a:lnTo>
                  <a:lnTo>
                    <a:pt x="3" y="12"/>
                  </a:lnTo>
                  <a:lnTo>
                    <a:pt x="5" y="0"/>
                  </a:lnTo>
                  <a:lnTo>
                    <a:pt x="865" y="0"/>
                  </a:lnTo>
                  <a:lnTo>
                    <a:pt x="877" y="12"/>
                  </a:lnTo>
                  <a:lnTo>
                    <a:pt x="886" y="23"/>
                  </a:lnTo>
                  <a:close/>
                </a:path>
              </a:pathLst>
            </a:custGeom>
            <a:solidFill>
              <a:srgbClr val="DD3D1B"/>
            </a:solidFill>
            <a:ln w="9525">
              <a:noFill/>
              <a:round/>
              <a:headEnd/>
              <a:tailEnd/>
            </a:ln>
          </p:spPr>
          <p:txBody>
            <a:bodyPr/>
            <a:lstStyle/>
            <a:p>
              <a:endParaRPr lang="pt-BR"/>
            </a:p>
          </p:txBody>
        </p:sp>
        <p:sp>
          <p:nvSpPr>
            <p:cNvPr id="401131" name="Freeform 1771"/>
            <p:cNvSpPr>
              <a:spLocks/>
            </p:cNvSpPr>
            <p:nvPr/>
          </p:nvSpPr>
          <p:spPr bwMode="auto">
            <a:xfrm>
              <a:off x="3580" y="2665"/>
              <a:ext cx="521" cy="14"/>
            </a:xfrm>
            <a:custGeom>
              <a:avLst/>
              <a:gdLst/>
              <a:ahLst/>
              <a:cxnLst>
                <a:cxn ang="0">
                  <a:pos x="872" y="23"/>
                </a:cxn>
                <a:cxn ang="0">
                  <a:pos x="0" y="23"/>
                </a:cxn>
                <a:cxn ang="0">
                  <a:pos x="2" y="11"/>
                </a:cxn>
                <a:cxn ang="0">
                  <a:pos x="6" y="0"/>
                </a:cxn>
                <a:cxn ang="0">
                  <a:pos x="852" y="0"/>
                </a:cxn>
                <a:cxn ang="0">
                  <a:pos x="862" y="11"/>
                </a:cxn>
                <a:cxn ang="0">
                  <a:pos x="872" y="23"/>
                </a:cxn>
              </a:cxnLst>
              <a:rect l="0" t="0" r="r" b="b"/>
              <a:pathLst>
                <a:path w="872" h="23">
                  <a:moveTo>
                    <a:pt x="872" y="23"/>
                  </a:moveTo>
                  <a:lnTo>
                    <a:pt x="0" y="23"/>
                  </a:lnTo>
                  <a:lnTo>
                    <a:pt x="2" y="11"/>
                  </a:lnTo>
                  <a:lnTo>
                    <a:pt x="6" y="0"/>
                  </a:lnTo>
                  <a:lnTo>
                    <a:pt x="852" y="0"/>
                  </a:lnTo>
                  <a:lnTo>
                    <a:pt x="862" y="11"/>
                  </a:lnTo>
                  <a:lnTo>
                    <a:pt x="872" y="23"/>
                  </a:lnTo>
                  <a:close/>
                </a:path>
              </a:pathLst>
            </a:custGeom>
            <a:solidFill>
              <a:srgbClr val="DD3D1B"/>
            </a:solidFill>
            <a:ln w="9525">
              <a:noFill/>
              <a:round/>
              <a:headEnd/>
              <a:tailEnd/>
            </a:ln>
          </p:spPr>
          <p:txBody>
            <a:bodyPr/>
            <a:lstStyle/>
            <a:p>
              <a:endParaRPr lang="pt-BR"/>
            </a:p>
          </p:txBody>
        </p:sp>
        <p:sp>
          <p:nvSpPr>
            <p:cNvPr id="401132" name="Freeform 1772"/>
            <p:cNvSpPr>
              <a:spLocks/>
            </p:cNvSpPr>
            <p:nvPr/>
          </p:nvSpPr>
          <p:spPr bwMode="auto">
            <a:xfrm>
              <a:off x="3582" y="2659"/>
              <a:ext cx="513" cy="13"/>
            </a:xfrm>
            <a:custGeom>
              <a:avLst/>
              <a:gdLst/>
              <a:ahLst/>
              <a:cxnLst>
                <a:cxn ang="0">
                  <a:pos x="860" y="23"/>
                </a:cxn>
                <a:cxn ang="0">
                  <a:pos x="0" y="23"/>
                </a:cxn>
                <a:cxn ang="0">
                  <a:pos x="4" y="12"/>
                </a:cxn>
                <a:cxn ang="0">
                  <a:pos x="10" y="0"/>
                </a:cxn>
                <a:cxn ang="0">
                  <a:pos x="839" y="0"/>
                </a:cxn>
                <a:cxn ang="0">
                  <a:pos x="850" y="12"/>
                </a:cxn>
                <a:cxn ang="0">
                  <a:pos x="860" y="23"/>
                </a:cxn>
              </a:cxnLst>
              <a:rect l="0" t="0" r="r" b="b"/>
              <a:pathLst>
                <a:path w="860" h="23">
                  <a:moveTo>
                    <a:pt x="860" y="23"/>
                  </a:moveTo>
                  <a:lnTo>
                    <a:pt x="0" y="23"/>
                  </a:lnTo>
                  <a:lnTo>
                    <a:pt x="4" y="12"/>
                  </a:lnTo>
                  <a:lnTo>
                    <a:pt x="10" y="0"/>
                  </a:lnTo>
                  <a:lnTo>
                    <a:pt x="839" y="0"/>
                  </a:lnTo>
                  <a:lnTo>
                    <a:pt x="850" y="12"/>
                  </a:lnTo>
                  <a:lnTo>
                    <a:pt x="860" y="23"/>
                  </a:lnTo>
                  <a:close/>
                </a:path>
              </a:pathLst>
            </a:custGeom>
            <a:solidFill>
              <a:srgbClr val="DD3C1B"/>
            </a:solidFill>
            <a:ln w="9525">
              <a:noFill/>
              <a:round/>
              <a:headEnd/>
              <a:tailEnd/>
            </a:ln>
          </p:spPr>
          <p:txBody>
            <a:bodyPr/>
            <a:lstStyle/>
            <a:p>
              <a:endParaRPr lang="pt-BR"/>
            </a:p>
          </p:txBody>
        </p:sp>
        <p:sp>
          <p:nvSpPr>
            <p:cNvPr id="401133" name="Freeform 1773"/>
            <p:cNvSpPr>
              <a:spLocks/>
            </p:cNvSpPr>
            <p:nvPr/>
          </p:nvSpPr>
          <p:spPr bwMode="auto">
            <a:xfrm>
              <a:off x="3585" y="2652"/>
              <a:ext cx="504" cy="13"/>
            </a:xfrm>
            <a:custGeom>
              <a:avLst/>
              <a:gdLst/>
              <a:ahLst/>
              <a:cxnLst>
                <a:cxn ang="0">
                  <a:pos x="846" y="23"/>
                </a:cxn>
                <a:cxn ang="0">
                  <a:pos x="0" y="23"/>
                </a:cxn>
                <a:cxn ang="0">
                  <a:pos x="6" y="11"/>
                </a:cxn>
                <a:cxn ang="0">
                  <a:pos x="12" y="0"/>
                </a:cxn>
                <a:cxn ang="0">
                  <a:pos x="825" y="0"/>
                </a:cxn>
                <a:cxn ang="0">
                  <a:pos x="825" y="1"/>
                </a:cxn>
                <a:cxn ang="0">
                  <a:pos x="827" y="1"/>
                </a:cxn>
                <a:cxn ang="0">
                  <a:pos x="837" y="13"/>
                </a:cxn>
                <a:cxn ang="0">
                  <a:pos x="846" y="23"/>
                </a:cxn>
              </a:cxnLst>
              <a:rect l="0" t="0" r="r" b="b"/>
              <a:pathLst>
                <a:path w="846" h="23">
                  <a:moveTo>
                    <a:pt x="846" y="23"/>
                  </a:moveTo>
                  <a:lnTo>
                    <a:pt x="0" y="23"/>
                  </a:lnTo>
                  <a:lnTo>
                    <a:pt x="6" y="11"/>
                  </a:lnTo>
                  <a:lnTo>
                    <a:pt x="12" y="0"/>
                  </a:lnTo>
                  <a:lnTo>
                    <a:pt x="825" y="0"/>
                  </a:lnTo>
                  <a:lnTo>
                    <a:pt x="825" y="1"/>
                  </a:lnTo>
                  <a:lnTo>
                    <a:pt x="827" y="1"/>
                  </a:lnTo>
                  <a:lnTo>
                    <a:pt x="837" y="13"/>
                  </a:lnTo>
                  <a:lnTo>
                    <a:pt x="846" y="23"/>
                  </a:lnTo>
                  <a:close/>
                </a:path>
              </a:pathLst>
            </a:custGeom>
            <a:solidFill>
              <a:srgbClr val="DD3B1B"/>
            </a:solidFill>
            <a:ln w="9525">
              <a:noFill/>
              <a:round/>
              <a:headEnd/>
              <a:tailEnd/>
            </a:ln>
          </p:spPr>
          <p:txBody>
            <a:bodyPr/>
            <a:lstStyle/>
            <a:p>
              <a:endParaRPr lang="pt-BR"/>
            </a:p>
          </p:txBody>
        </p:sp>
        <p:sp>
          <p:nvSpPr>
            <p:cNvPr id="401134" name="Freeform 1774"/>
            <p:cNvSpPr>
              <a:spLocks/>
            </p:cNvSpPr>
            <p:nvPr/>
          </p:nvSpPr>
          <p:spPr bwMode="auto">
            <a:xfrm>
              <a:off x="3588" y="2645"/>
              <a:ext cx="494" cy="14"/>
            </a:xfrm>
            <a:custGeom>
              <a:avLst/>
              <a:gdLst/>
              <a:ahLst/>
              <a:cxnLst>
                <a:cxn ang="0">
                  <a:pos x="829" y="23"/>
                </a:cxn>
                <a:cxn ang="0">
                  <a:pos x="0" y="23"/>
                </a:cxn>
                <a:cxn ang="0">
                  <a:pos x="8" y="12"/>
                </a:cxn>
                <a:cxn ang="0">
                  <a:pos x="13" y="0"/>
                </a:cxn>
                <a:cxn ang="0">
                  <a:pos x="808" y="0"/>
                </a:cxn>
                <a:cxn ang="0">
                  <a:pos x="815" y="6"/>
                </a:cxn>
                <a:cxn ang="0">
                  <a:pos x="821" y="13"/>
                </a:cxn>
                <a:cxn ang="0">
                  <a:pos x="825" y="19"/>
                </a:cxn>
                <a:cxn ang="0">
                  <a:pos x="829" y="23"/>
                </a:cxn>
              </a:cxnLst>
              <a:rect l="0" t="0" r="r" b="b"/>
              <a:pathLst>
                <a:path w="829" h="23">
                  <a:moveTo>
                    <a:pt x="829" y="23"/>
                  </a:moveTo>
                  <a:lnTo>
                    <a:pt x="0" y="23"/>
                  </a:lnTo>
                  <a:lnTo>
                    <a:pt x="8" y="12"/>
                  </a:lnTo>
                  <a:lnTo>
                    <a:pt x="13" y="0"/>
                  </a:lnTo>
                  <a:lnTo>
                    <a:pt x="808" y="0"/>
                  </a:lnTo>
                  <a:lnTo>
                    <a:pt x="815" y="6"/>
                  </a:lnTo>
                  <a:lnTo>
                    <a:pt x="821" y="13"/>
                  </a:lnTo>
                  <a:lnTo>
                    <a:pt x="825" y="19"/>
                  </a:lnTo>
                  <a:lnTo>
                    <a:pt x="829" y="23"/>
                  </a:lnTo>
                  <a:close/>
                </a:path>
              </a:pathLst>
            </a:custGeom>
            <a:solidFill>
              <a:srgbClr val="DD3A1B"/>
            </a:solidFill>
            <a:ln w="9525">
              <a:noFill/>
              <a:round/>
              <a:headEnd/>
              <a:tailEnd/>
            </a:ln>
          </p:spPr>
          <p:txBody>
            <a:bodyPr/>
            <a:lstStyle/>
            <a:p>
              <a:endParaRPr lang="pt-BR"/>
            </a:p>
          </p:txBody>
        </p:sp>
        <p:sp>
          <p:nvSpPr>
            <p:cNvPr id="401135" name="Freeform 1775"/>
            <p:cNvSpPr>
              <a:spLocks/>
            </p:cNvSpPr>
            <p:nvPr/>
          </p:nvSpPr>
          <p:spPr bwMode="auto">
            <a:xfrm>
              <a:off x="3591" y="2638"/>
              <a:ext cx="485" cy="14"/>
            </a:xfrm>
            <a:custGeom>
              <a:avLst/>
              <a:gdLst/>
              <a:ahLst/>
              <a:cxnLst>
                <a:cxn ang="0">
                  <a:pos x="813" y="23"/>
                </a:cxn>
                <a:cxn ang="0">
                  <a:pos x="0" y="23"/>
                </a:cxn>
                <a:cxn ang="0">
                  <a:pos x="9" y="11"/>
                </a:cxn>
                <a:cxn ang="0">
                  <a:pos x="17" y="0"/>
                </a:cxn>
                <a:cxn ang="0">
                  <a:pos x="786" y="0"/>
                </a:cxn>
                <a:cxn ang="0">
                  <a:pos x="802" y="11"/>
                </a:cxn>
                <a:cxn ang="0">
                  <a:pos x="813" y="23"/>
                </a:cxn>
              </a:cxnLst>
              <a:rect l="0" t="0" r="r" b="b"/>
              <a:pathLst>
                <a:path w="813" h="23">
                  <a:moveTo>
                    <a:pt x="813" y="23"/>
                  </a:moveTo>
                  <a:lnTo>
                    <a:pt x="0" y="23"/>
                  </a:lnTo>
                  <a:lnTo>
                    <a:pt x="9" y="11"/>
                  </a:lnTo>
                  <a:lnTo>
                    <a:pt x="17" y="0"/>
                  </a:lnTo>
                  <a:lnTo>
                    <a:pt x="786" y="0"/>
                  </a:lnTo>
                  <a:lnTo>
                    <a:pt x="802" y="11"/>
                  </a:lnTo>
                  <a:lnTo>
                    <a:pt x="813" y="23"/>
                  </a:lnTo>
                  <a:close/>
                </a:path>
              </a:pathLst>
            </a:custGeom>
            <a:solidFill>
              <a:srgbClr val="DD391B"/>
            </a:solidFill>
            <a:ln w="9525">
              <a:noFill/>
              <a:round/>
              <a:headEnd/>
              <a:tailEnd/>
            </a:ln>
          </p:spPr>
          <p:txBody>
            <a:bodyPr/>
            <a:lstStyle/>
            <a:p>
              <a:endParaRPr lang="pt-BR"/>
            </a:p>
          </p:txBody>
        </p:sp>
        <p:sp>
          <p:nvSpPr>
            <p:cNvPr id="401136" name="Freeform 1776"/>
            <p:cNvSpPr>
              <a:spLocks/>
            </p:cNvSpPr>
            <p:nvPr/>
          </p:nvSpPr>
          <p:spPr bwMode="auto">
            <a:xfrm>
              <a:off x="3596" y="2631"/>
              <a:ext cx="473" cy="14"/>
            </a:xfrm>
            <a:custGeom>
              <a:avLst/>
              <a:gdLst/>
              <a:ahLst/>
              <a:cxnLst>
                <a:cxn ang="0">
                  <a:pos x="795" y="23"/>
                </a:cxn>
                <a:cxn ang="0">
                  <a:pos x="0" y="23"/>
                </a:cxn>
                <a:cxn ang="0">
                  <a:pos x="10" y="12"/>
                </a:cxn>
                <a:cxn ang="0">
                  <a:pos x="21" y="0"/>
                </a:cxn>
                <a:cxn ang="0">
                  <a:pos x="764" y="0"/>
                </a:cxn>
                <a:cxn ang="0">
                  <a:pos x="779" y="12"/>
                </a:cxn>
                <a:cxn ang="0">
                  <a:pos x="795" y="23"/>
                </a:cxn>
              </a:cxnLst>
              <a:rect l="0" t="0" r="r" b="b"/>
              <a:pathLst>
                <a:path w="795" h="23">
                  <a:moveTo>
                    <a:pt x="795" y="23"/>
                  </a:moveTo>
                  <a:lnTo>
                    <a:pt x="0" y="23"/>
                  </a:lnTo>
                  <a:lnTo>
                    <a:pt x="10" y="12"/>
                  </a:lnTo>
                  <a:lnTo>
                    <a:pt x="21" y="0"/>
                  </a:lnTo>
                  <a:lnTo>
                    <a:pt x="764" y="0"/>
                  </a:lnTo>
                  <a:lnTo>
                    <a:pt x="779" y="12"/>
                  </a:lnTo>
                  <a:lnTo>
                    <a:pt x="795" y="23"/>
                  </a:lnTo>
                  <a:close/>
                </a:path>
              </a:pathLst>
            </a:custGeom>
            <a:solidFill>
              <a:srgbClr val="DC371B"/>
            </a:solidFill>
            <a:ln w="9525">
              <a:noFill/>
              <a:round/>
              <a:headEnd/>
              <a:tailEnd/>
            </a:ln>
          </p:spPr>
          <p:txBody>
            <a:bodyPr/>
            <a:lstStyle/>
            <a:p>
              <a:endParaRPr lang="pt-BR"/>
            </a:p>
          </p:txBody>
        </p:sp>
        <p:sp>
          <p:nvSpPr>
            <p:cNvPr id="401137" name="Freeform 1777"/>
            <p:cNvSpPr>
              <a:spLocks/>
            </p:cNvSpPr>
            <p:nvPr/>
          </p:nvSpPr>
          <p:spPr bwMode="auto">
            <a:xfrm>
              <a:off x="3602" y="2625"/>
              <a:ext cx="458" cy="13"/>
            </a:xfrm>
            <a:custGeom>
              <a:avLst/>
              <a:gdLst/>
              <a:ahLst/>
              <a:cxnLst>
                <a:cxn ang="0">
                  <a:pos x="769" y="23"/>
                </a:cxn>
                <a:cxn ang="0">
                  <a:pos x="0" y="23"/>
                </a:cxn>
                <a:cxn ang="0">
                  <a:pos x="11" y="9"/>
                </a:cxn>
                <a:cxn ang="0">
                  <a:pos x="25" y="0"/>
                </a:cxn>
                <a:cxn ang="0">
                  <a:pos x="733" y="0"/>
                </a:cxn>
                <a:cxn ang="0">
                  <a:pos x="752" y="9"/>
                </a:cxn>
                <a:cxn ang="0">
                  <a:pos x="769" y="23"/>
                </a:cxn>
              </a:cxnLst>
              <a:rect l="0" t="0" r="r" b="b"/>
              <a:pathLst>
                <a:path w="769" h="23">
                  <a:moveTo>
                    <a:pt x="769" y="23"/>
                  </a:moveTo>
                  <a:lnTo>
                    <a:pt x="0" y="23"/>
                  </a:lnTo>
                  <a:lnTo>
                    <a:pt x="11" y="9"/>
                  </a:lnTo>
                  <a:lnTo>
                    <a:pt x="25" y="0"/>
                  </a:lnTo>
                  <a:lnTo>
                    <a:pt x="733" y="0"/>
                  </a:lnTo>
                  <a:lnTo>
                    <a:pt x="752" y="9"/>
                  </a:lnTo>
                  <a:lnTo>
                    <a:pt x="769" y="23"/>
                  </a:lnTo>
                  <a:close/>
                </a:path>
              </a:pathLst>
            </a:custGeom>
            <a:solidFill>
              <a:srgbClr val="DC371B"/>
            </a:solidFill>
            <a:ln w="9525">
              <a:noFill/>
              <a:round/>
              <a:headEnd/>
              <a:tailEnd/>
            </a:ln>
          </p:spPr>
          <p:txBody>
            <a:bodyPr/>
            <a:lstStyle/>
            <a:p>
              <a:endParaRPr lang="pt-BR"/>
            </a:p>
          </p:txBody>
        </p:sp>
        <p:sp>
          <p:nvSpPr>
            <p:cNvPr id="401138" name="Freeform 1778"/>
            <p:cNvSpPr>
              <a:spLocks/>
            </p:cNvSpPr>
            <p:nvPr/>
          </p:nvSpPr>
          <p:spPr bwMode="auto">
            <a:xfrm>
              <a:off x="3608" y="2616"/>
              <a:ext cx="443" cy="15"/>
            </a:xfrm>
            <a:custGeom>
              <a:avLst/>
              <a:gdLst/>
              <a:ahLst/>
              <a:cxnLst>
                <a:cxn ang="0">
                  <a:pos x="743" y="25"/>
                </a:cxn>
                <a:cxn ang="0">
                  <a:pos x="0" y="25"/>
                </a:cxn>
                <a:cxn ang="0">
                  <a:pos x="14" y="12"/>
                </a:cxn>
                <a:cxn ang="0">
                  <a:pos x="27" y="0"/>
                </a:cxn>
                <a:cxn ang="0">
                  <a:pos x="701" y="0"/>
                </a:cxn>
                <a:cxn ang="0">
                  <a:pos x="722" y="12"/>
                </a:cxn>
                <a:cxn ang="0">
                  <a:pos x="743" y="25"/>
                </a:cxn>
              </a:cxnLst>
              <a:rect l="0" t="0" r="r" b="b"/>
              <a:pathLst>
                <a:path w="743" h="25">
                  <a:moveTo>
                    <a:pt x="743" y="25"/>
                  </a:moveTo>
                  <a:lnTo>
                    <a:pt x="0" y="25"/>
                  </a:lnTo>
                  <a:lnTo>
                    <a:pt x="14" y="12"/>
                  </a:lnTo>
                  <a:lnTo>
                    <a:pt x="27" y="0"/>
                  </a:lnTo>
                  <a:lnTo>
                    <a:pt x="701" y="0"/>
                  </a:lnTo>
                  <a:lnTo>
                    <a:pt x="722" y="12"/>
                  </a:lnTo>
                  <a:lnTo>
                    <a:pt x="743" y="25"/>
                  </a:lnTo>
                  <a:close/>
                </a:path>
              </a:pathLst>
            </a:custGeom>
            <a:solidFill>
              <a:srgbClr val="DC371B"/>
            </a:solidFill>
            <a:ln w="9525">
              <a:noFill/>
              <a:round/>
              <a:headEnd/>
              <a:tailEnd/>
            </a:ln>
          </p:spPr>
          <p:txBody>
            <a:bodyPr/>
            <a:lstStyle/>
            <a:p>
              <a:endParaRPr lang="pt-BR"/>
            </a:p>
          </p:txBody>
        </p:sp>
        <p:sp>
          <p:nvSpPr>
            <p:cNvPr id="401139" name="Freeform 1779"/>
            <p:cNvSpPr>
              <a:spLocks/>
            </p:cNvSpPr>
            <p:nvPr/>
          </p:nvSpPr>
          <p:spPr bwMode="auto">
            <a:xfrm>
              <a:off x="3617" y="2609"/>
              <a:ext cx="422" cy="16"/>
            </a:xfrm>
            <a:custGeom>
              <a:avLst/>
              <a:gdLst/>
              <a:ahLst/>
              <a:cxnLst>
                <a:cxn ang="0">
                  <a:pos x="708" y="25"/>
                </a:cxn>
                <a:cxn ang="0">
                  <a:pos x="0" y="25"/>
                </a:cxn>
                <a:cxn ang="0">
                  <a:pos x="15" y="11"/>
                </a:cxn>
                <a:cxn ang="0">
                  <a:pos x="33" y="0"/>
                </a:cxn>
                <a:cxn ang="0">
                  <a:pos x="660" y="0"/>
                </a:cxn>
                <a:cxn ang="0">
                  <a:pos x="685" y="11"/>
                </a:cxn>
                <a:cxn ang="0">
                  <a:pos x="708" y="25"/>
                </a:cxn>
              </a:cxnLst>
              <a:rect l="0" t="0" r="r" b="b"/>
              <a:pathLst>
                <a:path w="708" h="25">
                  <a:moveTo>
                    <a:pt x="708" y="25"/>
                  </a:moveTo>
                  <a:lnTo>
                    <a:pt x="0" y="25"/>
                  </a:lnTo>
                  <a:lnTo>
                    <a:pt x="15" y="11"/>
                  </a:lnTo>
                  <a:lnTo>
                    <a:pt x="33" y="0"/>
                  </a:lnTo>
                  <a:lnTo>
                    <a:pt x="660" y="0"/>
                  </a:lnTo>
                  <a:lnTo>
                    <a:pt x="685" y="11"/>
                  </a:lnTo>
                  <a:lnTo>
                    <a:pt x="708" y="25"/>
                  </a:lnTo>
                  <a:close/>
                </a:path>
              </a:pathLst>
            </a:custGeom>
            <a:solidFill>
              <a:srgbClr val="DC361C"/>
            </a:solidFill>
            <a:ln w="9525">
              <a:noFill/>
              <a:round/>
              <a:headEnd/>
              <a:tailEnd/>
            </a:ln>
          </p:spPr>
          <p:txBody>
            <a:bodyPr/>
            <a:lstStyle/>
            <a:p>
              <a:endParaRPr lang="pt-BR"/>
            </a:p>
          </p:txBody>
        </p:sp>
        <p:sp>
          <p:nvSpPr>
            <p:cNvPr id="401140" name="Freeform 1780"/>
            <p:cNvSpPr>
              <a:spLocks/>
            </p:cNvSpPr>
            <p:nvPr/>
          </p:nvSpPr>
          <p:spPr bwMode="auto">
            <a:xfrm>
              <a:off x="3625" y="2603"/>
              <a:ext cx="401" cy="13"/>
            </a:xfrm>
            <a:custGeom>
              <a:avLst/>
              <a:gdLst/>
              <a:ahLst/>
              <a:cxnLst>
                <a:cxn ang="0">
                  <a:pos x="674" y="23"/>
                </a:cxn>
                <a:cxn ang="0">
                  <a:pos x="0" y="23"/>
                </a:cxn>
                <a:cxn ang="0">
                  <a:pos x="20" y="12"/>
                </a:cxn>
                <a:cxn ang="0">
                  <a:pos x="41" y="0"/>
                </a:cxn>
                <a:cxn ang="0">
                  <a:pos x="614" y="0"/>
                </a:cxn>
                <a:cxn ang="0">
                  <a:pos x="630" y="6"/>
                </a:cxn>
                <a:cxn ang="0">
                  <a:pos x="645" y="12"/>
                </a:cxn>
                <a:cxn ang="0">
                  <a:pos x="659" y="17"/>
                </a:cxn>
                <a:cxn ang="0">
                  <a:pos x="674" y="23"/>
                </a:cxn>
              </a:cxnLst>
              <a:rect l="0" t="0" r="r" b="b"/>
              <a:pathLst>
                <a:path w="674" h="23">
                  <a:moveTo>
                    <a:pt x="674" y="23"/>
                  </a:moveTo>
                  <a:lnTo>
                    <a:pt x="0" y="23"/>
                  </a:lnTo>
                  <a:lnTo>
                    <a:pt x="20" y="12"/>
                  </a:lnTo>
                  <a:lnTo>
                    <a:pt x="41" y="0"/>
                  </a:lnTo>
                  <a:lnTo>
                    <a:pt x="614" y="0"/>
                  </a:lnTo>
                  <a:lnTo>
                    <a:pt x="630" y="6"/>
                  </a:lnTo>
                  <a:lnTo>
                    <a:pt x="645" y="12"/>
                  </a:lnTo>
                  <a:lnTo>
                    <a:pt x="659" y="17"/>
                  </a:lnTo>
                  <a:lnTo>
                    <a:pt x="674" y="23"/>
                  </a:lnTo>
                  <a:close/>
                </a:path>
              </a:pathLst>
            </a:custGeom>
            <a:solidFill>
              <a:srgbClr val="DC351C"/>
            </a:solidFill>
            <a:ln w="9525">
              <a:noFill/>
              <a:round/>
              <a:headEnd/>
              <a:tailEnd/>
            </a:ln>
          </p:spPr>
          <p:txBody>
            <a:bodyPr/>
            <a:lstStyle/>
            <a:p>
              <a:endParaRPr lang="pt-BR"/>
            </a:p>
          </p:txBody>
        </p:sp>
        <p:sp>
          <p:nvSpPr>
            <p:cNvPr id="401141" name="Freeform 1781"/>
            <p:cNvSpPr>
              <a:spLocks/>
            </p:cNvSpPr>
            <p:nvPr/>
          </p:nvSpPr>
          <p:spPr bwMode="auto">
            <a:xfrm>
              <a:off x="3636" y="2596"/>
              <a:ext cx="374" cy="13"/>
            </a:xfrm>
            <a:custGeom>
              <a:avLst/>
              <a:gdLst/>
              <a:ahLst/>
              <a:cxnLst>
                <a:cxn ang="0">
                  <a:pos x="627" y="23"/>
                </a:cxn>
                <a:cxn ang="0">
                  <a:pos x="0" y="23"/>
                </a:cxn>
                <a:cxn ang="0">
                  <a:pos x="23" y="11"/>
                </a:cxn>
                <a:cxn ang="0">
                  <a:pos x="47" y="0"/>
                </a:cxn>
                <a:cxn ang="0">
                  <a:pos x="558" y="0"/>
                </a:cxn>
                <a:cxn ang="0">
                  <a:pos x="575" y="5"/>
                </a:cxn>
                <a:cxn ang="0">
                  <a:pos x="592" y="11"/>
                </a:cxn>
                <a:cxn ang="0">
                  <a:pos x="610" y="17"/>
                </a:cxn>
                <a:cxn ang="0">
                  <a:pos x="627" y="23"/>
                </a:cxn>
              </a:cxnLst>
              <a:rect l="0" t="0" r="r" b="b"/>
              <a:pathLst>
                <a:path w="627" h="23">
                  <a:moveTo>
                    <a:pt x="627" y="23"/>
                  </a:moveTo>
                  <a:lnTo>
                    <a:pt x="0" y="23"/>
                  </a:lnTo>
                  <a:lnTo>
                    <a:pt x="23" y="11"/>
                  </a:lnTo>
                  <a:lnTo>
                    <a:pt x="47" y="0"/>
                  </a:lnTo>
                  <a:lnTo>
                    <a:pt x="558" y="0"/>
                  </a:lnTo>
                  <a:lnTo>
                    <a:pt x="575" y="5"/>
                  </a:lnTo>
                  <a:lnTo>
                    <a:pt x="592" y="11"/>
                  </a:lnTo>
                  <a:lnTo>
                    <a:pt x="610" y="17"/>
                  </a:lnTo>
                  <a:lnTo>
                    <a:pt x="627" y="23"/>
                  </a:lnTo>
                  <a:close/>
                </a:path>
              </a:pathLst>
            </a:custGeom>
            <a:solidFill>
              <a:srgbClr val="DC331C"/>
            </a:solidFill>
            <a:ln w="9525">
              <a:noFill/>
              <a:round/>
              <a:headEnd/>
              <a:tailEnd/>
            </a:ln>
          </p:spPr>
          <p:txBody>
            <a:bodyPr/>
            <a:lstStyle/>
            <a:p>
              <a:endParaRPr lang="pt-BR"/>
            </a:p>
          </p:txBody>
        </p:sp>
        <p:sp>
          <p:nvSpPr>
            <p:cNvPr id="401142" name="Freeform 1782"/>
            <p:cNvSpPr>
              <a:spLocks/>
            </p:cNvSpPr>
            <p:nvPr/>
          </p:nvSpPr>
          <p:spPr bwMode="auto">
            <a:xfrm>
              <a:off x="3648" y="2588"/>
              <a:ext cx="342" cy="15"/>
            </a:xfrm>
            <a:custGeom>
              <a:avLst/>
              <a:gdLst/>
              <a:ahLst/>
              <a:cxnLst>
                <a:cxn ang="0">
                  <a:pos x="573" y="23"/>
                </a:cxn>
                <a:cxn ang="0">
                  <a:pos x="0" y="23"/>
                </a:cxn>
                <a:cxn ang="0">
                  <a:pos x="15" y="17"/>
                </a:cxn>
                <a:cxn ang="0">
                  <a:pos x="28" y="12"/>
                </a:cxn>
                <a:cxn ang="0">
                  <a:pos x="44" y="6"/>
                </a:cxn>
                <a:cxn ang="0">
                  <a:pos x="61" y="0"/>
                </a:cxn>
                <a:cxn ang="0">
                  <a:pos x="491" y="0"/>
                </a:cxn>
                <a:cxn ang="0">
                  <a:pos x="514" y="6"/>
                </a:cxn>
                <a:cxn ang="0">
                  <a:pos x="535" y="12"/>
                </a:cxn>
                <a:cxn ang="0">
                  <a:pos x="554" y="17"/>
                </a:cxn>
                <a:cxn ang="0">
                  <a:pos x="573" y="23"/>
                </a:cxn>
              </a:cxnLst>
              <a:rect l="0" t="0" r="r" b="b"/>
              <a:pathLst>
                <a:path w="573" h="23">
                  <a:moveTo>
                    <a:pt x="573" y="23"/>
                  </a:moveTo>
                  <a:lnTo>
                    <a:pt x="0" y="23"/>
                  </a:lnTo>
                  <a:lnTo>
                    <a:pt x="15" y="17"/>
                  </a:lnTo>
                  <a:lnTo>
                    <a:pt x="28" y="12"/>
                  </a:lnTo>
                  <a:lnTo>
                    <a:pt x="44" y="6"/>
                  </a:lnTo>
                  <a:lnTo>
                    <a:pt x="61" y="0"/>
                  </a:lnTo>
                  <a:lnTo>
                    <a:pt x="491" y="0"/>
                  </a:lnTo>
                  <a:lnTo>
                    <a:pt x="514" y="6"/>
                  </a:lnTo>
                  <a:lnTo>
                    <a:pt x="535" y="12"/>
                  </a:lnTo>
                  <a:lnTo>
                    <a:pt x="554" y="17"/>
                  </a:lnTo>
                  <a:lnTo>
                    <a:pt x="573" y="23"/>
                  </a:lnTo>
                  <a:close/>
                </a:path>
              </a:pathLst>
            </a:custGeom>
            <a:solidFill>
              <a:srgbClr val="DC321C"/>
            </a:solidFill>
            <a:ln w="9525">
              <a:noFill/>
              <a:round/>
              <a:headEnd/>
              <a:tailEnd/>
            </a:ln>
          </p:spPr>
          <p:txBody>
            <a:bodyPr/>
            <a:lstStyle/>
            <a:p>
              <a:endParaRPr lang="pt-BR"/>
            </a:p>
          </p:txBody>
        </p:sp>
        <p:sp>
          <p:nvSpPr>
            <p:cNvPr id="401143" name="Freeform 1783"/>
            <p:cNvSpPr>
              <a:spLocks/>
            </p:cNvSpPr>
            <p:nvPr/>
          </p:nvSpPr>
          <p:spPr bwMode="auto">
            <a:xfrm>
              <a:off x="3664" y="2582"/>
              <a:ext cx="304" cy="14"/>
            </a:xfrm>
            <a:custGeom>
              <a:avLst/>
              <a:gdLst/>
              <a:ahLst/>
              <a:cxnLst>
                <a:cxn ang="0">
                  <a:pos x="511" y="23"/>
                </a:cxn>
                <a:cxn ang="0">
                  <a:pos x="0" y="23"/>
                </a:cxn>
                <a:cxn ang="0">
                  <a:pos x="20" y="15"/>
                </a:cxn>
                <a:cxn ang="0">
                  <a:pos x="39" y="9"/>
                </a:cxn>
                <a:cxn ang="0">
                  <a:pos x="60" y="3"/>
                </a:cxn>
                <a:cxn ang="0">
                  <a:pos x="81" y="0"/>
                </a:cxn>
                <a:cxn ang="0">
                  <a:pos x="407" y="0"/>
                </a:cxn>
                <a:cxn ang="0">
                  <a:pos x="434" y="3"/>
                </a:cxn>
                <a:cxn ang="0">
                  <a:pos x="461" y="9"/>
                </a:cxn>
                <a:cxn ang="0">
                  <a:pos x="486" y="17"/>
                </a:cxn>
                <a:cxn ang="0">
                  <a:pos x="511" y="23"/>
                </a:cxn>
              </a:cxnLst>
              <a:rect l="0" t="0" r="r" b="b"/>
              <a:pathLst>
                <a:path w="511" h="23">
                  <a:moveTo>
                    <a:pt x="511" y="23"/>
                  </a:moveTo>
                  <a:lnTo>
                    <a:pt x="0" y="23"/>
                  </a:lnTo>
                  <a:lnTo>
                    <a:pt x="20" y="15"/>
                  </a:lnTo>
                  <a:lnTo>
                    <a:pt x="39" y="9"/>
                  </a:lnTo>
                  <a:lnTo>
                    <a:pt x="60" y="3"/>
                  </a:lnTo>
                  <a:lnTo>
                    <a:pt x="81" y="0"/>
                  </a:lnTo>
                  <a:lnTo>
                    <a:pt x="407" y="0"/>
                  </a:lnTo>
                  <a:lnTo>
                    <a:pt x="434" y="3"/>
                  </a:lnTo>
                  <a:lnTo>
                    <a:pt x="461" y="9"/>
                  </a:lnTo>
                  <a:lnTo>
                    <a:pt x="486" y="17"/>
                  </a:lnTo>
                  <a:lnTo>
                    <a:pt x="511" y="23"/>
                  </a:lnTo>
                  <a:close/>
                </a:path>
              </a:pathLst>
            </a:custGeom>
            <a:solidFill>
              <a:srgbClr val="DC321C"/>
            </a:solidFill>
            <a:ln w="9525">
              <a:noFill/>
              <a:round/>
              <a:headEnd/>
              <a:tailEnd/>
            </a:ln>
          </p:spPr>
          <p:txBody>
            <a:bodyPr/>
            <a:lstStyle/>
            <a:p>
              <a:endParaRPr lang="pt-BR"/>
            </a:p>
          </p:txBody>
        </p:sp>
        <p:sp>
          <p:nvSpPr>
            <p:cNvPr id="401144" name="Freeform 1784"/>
            <p:cNvSpPr>
              <a:spLocks/>
            </p:cNvSpPr>
            <p:nvPr/>
          </p:nvSpPr>
          <p:spPr bwMode="auto">
            <a:xfrm>
              <a:off x="3685" y="2575"/>
              <a:ext cx="256" cy="13"/>
            </a:xfrm>
            <a:custGeom>
              <a:avLst/>
              <a:gdLst/>
              <a:ahLst/>
              <a:cxnLst>
                <a:cxn ang="0">
                  <a:pos x="430" y="23"/>
                </a:cxn>
                <a:cxn ang="0">
                  <a:pos x="0" y="23"/>
                </a:cxn>
                <a:cxn ang="0">
                  <a:pos x="31" y="15"/>
                </a:cxn>
                <a:cxn ang="0">
                  <a:pos x="63" y="8"/>
                </a:cxn>
                <a:cxn ang="0">
                  <a:pos x="98" y="4"/>
                </a:cxn>
                <a:cxn ang="0">
                  <a:pos x="132" y="0"/>
                </a:cxn>
                <a:cxn ang="0">
                  <a:pos x="273" y="0"/>
                </a:cxn>
                <a:cxn ang="0">
                  <a:pos x="313" y="4"/>
                </a:cxn>
                <a:cxn ang="0">
                  <a:pos x="353" y="8"/>
                </a:cxn>
                <a:cxn ang="0">
                  <a:pos x="393" y="15"/>
                </a:cxn>
                <a:cxn ang="0">
                  <a:pos x="430" y="23"/>
                </a:cxn>
              </a:cxnLst>
              <a:rect l="0" t="0" r="r" b="b"/>
              <a:pathLst>
                <a:path w="430" h="23">
                  <a:moveTo>
                    <a:pt x="430" y="23"/>
                  </a:moveTo>
                  <a:lnTo>
                    <a:pt x="0" y="23"/>
                  </a:lnTo>
                  <a:lnTo>
                    <a:pt x="31" y="15"/>
                  </a:lnTo>
                  <a:lnTo>
                    <a:pt x="63" y="8"/>
                  </a:lnTo>
                  <a:lnTo>
                    <a:pt x="98" y="4"/>
                  </a:lnTo>
                  <a:lnTo>
                    <a:pt x="132" y="0"/>
                  </a:lnTo>
                  <a:lnTo>
                    <a:pt x="273" y="0"/>
                  </a:lnTo>
                  <a:lnTo>
                    <a:pt x="313" y="4"/>
                  </a:lnTo>
                  <a:lnTo>
                    <a:pt x="353" y="8"/>
                  </a:lnTo>
                  <a:lnTo>
                    <a:pt x="393" y="15"/>
                  </a:lnTo>
                  <a:lnTo>
                    <a:pt x="430" y="23"/>
                  </a:lnTo>
                  <a:close/>
                </a:path>
              </a:pathLst>
            </a:custGeom>
            <a:solidFill>
              <a:srgbClr val="DC311C"/>
            </a:solidFill>
            <a:ln w="9525">
              <a:noFill/>
              <a:round/>
              <a:headEnd/>
              <a:tailEnd/>
            </a:ln>
          </p:spPr>
          <p:txBody>
            <a:bodyPr/>
            <a:lstStyle/>
            <a:p>
              <a:endParaRPr lang="pt-BR"/>
            </a:p>
          </p:txBody>
        </p:sp>
        <p:sp>
          <p:nvSpPr>
            <p:cNvPr id="401145" name="Freeform 1785"/>
            <p:cNvSpPr>
              <a:spLocks/>
            </p:cNvSpPr>
            <p:nvPr/>
          </p:nvSpPr>
          <p:spPr bwMode="auto">
            <a:xfrm>
              <a:off x="3713" y="2572"/>
              <a:ext cx="193" cy="10"/>
            </a:xfrm>
            <a:custGeom>
              <a:avLst/>
              <a:gdLst/>
              <a:ahLst/>
              <a:cxnLst>
                <a:cxn ang="0">
                  <a:pos x="326" y="16"/>
                </a:cxn>
                <a:cxn ang="0">
                  <a:pos x="0" y="16"/>
                </a:cxn>
                <a:cxn ang="0">
                  <a:pos x="38" y="10"/>
                </a:cxn>
                <a:cxn ang="0">
                  <a:pos x="79" y="4"/>
                </a:cxn>
                <a:cxn ang="0">
                  <a:pos x="119" y="2"/>
                </a:cxn>
                <a:cxn ang="0">
                  <a:pos x="161" y="0"/>
                </a:cxn>
                <a:cxn ang="0">
                  <a:pos x="202" y="2"/>
                </a:cxn>
                <a:cxn ang="0">
                  <a:pos x="244" y="6"/>
                </a:cxn>
                <a:cxn ang="0">
                  <a:pos x="286" y="10"/>
                </a:cxn>
                <a:cxn ang="0">
                  <a:pos x="326" y="16"/>
                </a:cxn>
              </a:cxnLst>
              <a:rect l="0" t="0" r="r" b="b"/>
              <a:pathLst>
                <a:path w="326" h="16">
                  <a:moveTo>
                    <a:pt x="326" y="16"/>
                  </a:moveTo>
                  <a:lnTo>
                    <a:pt x="0" y="16"/>
                  </a:lnTo>
                  <a:lnTo>
                    <a:pt x="38" y="10"/>
                  </a:lnTo>
                  <a:lnTo>
                    <a:pt x="79" y="4"/>
                  </a:lnTo>
                  <a:lnTo>
                    <a:pt x="119" y="2"/>
                  </a:lnTo>
                  <a:lnTo>
                    <a:pt x="161" y="0"/>
                  </a:lnTo>
                  <a:lnTo>
                    <a:pt x="202" y="2"/>
                  </a:lnTo>
                  <a:lnTo>
                    <a:pt x="244" y="6"/>
                  </a:lnTo>
                  <a:lnTo>
                    <a:pt x="286" y="10"/>
                  </a:lnTo>
                  <a:lnTo>
                    <a:pt x="326" y="16"/>
                  </a:lnTo>
                  <a:close/>
                </a:path>
              </a:pathLst>
            </a:custGeom>
            <a:solidFill>
              <a:srgbClr val="DB301C"/>
            </a:solidFill>
            <a:ln w="9525">
              <a:noFill/>
              <a:round/>
              <a:headEnd/>
              <a:tailEnd/>
            </a:ln>
          </p:spPr>
          <p:txBody>
            <a:bodyPr/>
            <a:lstStyle/>
            <a:p>
              <a:endParaRPr lang="pt-BR"/>
            </a:p>
          </p:txBody>
        </p:sp>
        <p:sp>
          <p:nvSpPr>
            <p:cNvPr id="401146" name="Freeform 1786"/>
            <p:cNvSpPr>
              <a:spLocks/>
            </p:cNvSpPr>
            <p:nvPr/>
          </p:nvSpPr>
          <p:spPr bwMode="auto">
            <a:xfrm>
              <a:off x="3764" y="2572"/>
              <a:ext cx="84" cy="3"/>
            </a:xfrm>
            <a:custGeom>
              <a:avLst/>
              <a:gdLst/>
              <a:ahLst/>
              <a:cxnLst>
                <a:cxn ang="0">
                  <a:pos x="141" y="4"/>
                </a:cxn>
                <a:cxn ang="0">
                  <a:pos x="0" y="4"/>
                </a:cxn>
                <a:cxn ang="0">
                  <a:pos x="35" y="2"/>
                </a:cxn>
                <a:cxn ang="0">
                  <a:pos x="70" y="0"/>
                </a:cxn>
                <a:cxn ang="0">
                  <a:pos x="106" y="2"/>
                </a:cxn>
                <a:cxn ang="0">
                  <a:pos x="141" y="4"/>
                </a:cxn>
              </a:cxnLst>
              <a:rect l="0" t="0" r="r" b="b"/>
              <a:pathLst>
                <a:path w="141" h="4">
                  <a:moveTo>
                    <a:pt x="141" y="4"/>
                  </a:moveTo>
                  <a:lnTo>
                    <a:pt x="0" y="4"/>
                  </a:lnTo>
                  <a:lnTo>
                    <a:pt x="35" y="2"/>
                  </a:lnTo>
                  <a:lnTo>
                    <a:pt x="70" y="0"/>
                  </a:lnTo>
                  <a:lnTo>
                    <a:pt x="106" y="2"/>
                  </a:lnTo>
                  <a:lnTo>
                    <a:pt x="141" y="4"/>
                  </a:lnTo>
                  <a:close/>
                </a:path>
              </a:pathLst>
            </a:custGeom>
            <a:solidFill>
              <a:srgbClr val="DB2E1C"/>
            </a:solidFill>
            <a:ln w="9525">
              <a:noFill/>
              <a:round/>
              <a:headEnd/>
              <a:tailEnd/>
            </a:ln>
          </p:spPr>
          <p:txBody>
            <a:bodyPr/>
            <a:lstStyle/>
            <a:p>
              <a:endParaRPr lang="pt-BR"/>
            </a:p>
          </p:txBody>
        </p:sp>
        <p:sp>
          <p:nvSpPr>
            <p:cNvPr id="401147" name="Freeform 1787"/>
            <p:cNvSpPr>
              <a:spLocks/>
            </p:cNvSpPr>
            <p:nvPr/>
          </p:nvSpPr>
          <p:spPr bwMode="auto">
            <a:xfrm>
              <a:off x="3906" y="3869"/>
              <a:ext cx="5" cy="7"/>
            </a:xfrm>
            <a:custGeom>
              <a:avLst/>
              <a:gdLst/>
              <a:ahLst/>
              <a:cxnLst>
                <a:cxn ang="0">
                  <a:pos x="0" y="11"/>
                </a:cxn>
                <a:cxn ang="0">
                  <a:pos x="6" y="11"/>
                </a:cxn>
                <a:cxn ang="0">
                  <a:pos x="8" y="7"/>
                </a:cxn>
                <a:cxn ang="0">
                  <a:pos x="8" y="4"/>
                </a:cxn>
                <a:cxn ang="0">
                  <a:pos x="6" y="0"/>
                </a:cxn>
                <a:cxn ang="0">
                  <a:pos x="0" y="11"/>
                </a:cxn>
              </a:cxnLst>
              <a:rect l="0" t="0" r="r" b="b"/>
              <a:pathLst>
                <a:path w="8" h="11">
                  <a:moveTo>
                    <a:pt x="0" y="11"/>
                  </a:moveTo>
                  <a:lnTo>
                    <a:pt x="6" y="11"/>
                  </a:lnTo>
                  <a:lnTo>
                    <a:pt x="8" y="7"/>
                  </a:lnTo>
                  <a:lnTo>
                    <a:pt x="8" y="4"/>
                  </a:lnTo>
                  <a:lnTo>
                    <a:pt x="6" y="0"/>
                  </a:lnTo>
                  <a:lnTo>
                    <a:pt x="0" y="11"/>
                  </a:lnTo>
                  <a:close/>
                </a:path>
              </a:pathLst>
            </a:custGeom>
            <a:solidFill>
              <a:srgbClr val="FFF500"/>
            </a:solidFill>
            <a:ln w="9525">
              <a:noFill/>
              <a:round/>
              <a:headEnd/>
              <a:tailEnd/>
            </a:ln>
          </p:spPr>
          <p:txBody>
            <a:bodyPr/>
            <a:lstStyle/>
            <a:p>
              <a:endParaRPr lang="pt-BR"/>
            </a:p>
          </p:txBody>
        </p:sp>
        <p:grpSp>
          <p:nvGrpSpPr>
            <p:cNvPr id="401148" name="Group 1788"/>
            <p:cNvGrpSpPr>
              <a:grpSpLocks/>
            </p:cNvGrpSpPr>
            <p:nvPr/>
          </p:nvGrpSpPr>
          <p:grpSpPr bwMode="auto">
            <a:xfrm>
              <a:off x="3408" y="3264"/>
              <a:ext cx="317" cy="324"/>
              <a:chOff x="866" y="478"/>
              <a:chExt cx="374" cy="382"/>
            </a:xfrm>
          </p:grpSpPr>
          <p:sp>
            <p:nvSpPr>
              <p:cNvPr id="401149" name="Oval 1789"/>
              <p:cNvSpPr>
                <a:spLocks noChangeArrowheads="1"/>
              </p:cNvSpPr>
              <p:nvPr/>
            </p:nvSpPr>
            <p:spPr bwMode="auto">
              <a:xfrm>
                <a:off x="912" y="528"/>
                <a:ext cx="288" cy="288"/>
              </a:xfrm>
              <a:prstGeom prst="ellipse">
                <a:avLst/>
              </a:prstGeom>
              <a:gradFill rotWithShape="0">
                <a:gsLst>
                  <a:gs pos="0">
                    <a:srgbClr val="339966"/>
                  </a:gs>
                  <a:gs pos="100000">
                    <a:srgbClr val="339966">
                      <a:gamma/>
                      <a:shade val="46275"/>
                      <a:invGamma/>
                    </a:srgbClr>
                  </a:gs>
                </a:gsLst>
                <a:path path="shape">
                  <a:fillToRect l="50000" t="50000" r="50000" b="50000"/>
                </a:path>
              </a:gradFill>
              <a:ln w="12700">
                <a:noFill/>
                <a:round/>
                <a:headEnd/>
                <a:tailEnd/>
              </a:ln>
              <a:effectLst/>
            </p:spPr>
            <p:txBody>
              <a:bodyPr wrap="none" anchor="ctr"/>
              <a:lstStyle/>
              <a:p>
                <a:endParaRPr lang="pt-BR"/>
              </a:p>
            </p:txBody>
          </p:sp>
          <p:sp>
            <p:nvSpPr>
              <p:cNvPr id="401150" name="Freeform 1790"/>
              <p:cNvSpPr>
                <a:spLocks/>
              </p:cNvSpPr>
              <p:nvPr/>
            </p:nvSpPr>
            <p:spPr bwMode="auto">
              <a:xfrm>
                <a:off x="1043" y="478"/>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51" name="Freeform 1791"/>
              <p:cNvSpPr>
                <a:spLocks/>
              </p:cNvSpPr>
              <p:nvPr/>
            </p:nvSpPr>
            <p:spPr bwMode="auto">
              <a:xfrm rot="-745557">
                <a:off x="1002" y="480"/>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52" name="Freeform 1792"/>
              <p:cNvSpPr>
                <a:spLocks/>
              </p:cNvSpPr>
              <p:nvPr/>
            </p:nvSpPr>
            <p:spPr bwMode="auto">
              <a:xfrm rot="-1205141">
                <a:off x="964" y="493"/>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nvGrpSpPr>
              <p:cNvPr id="401153" name="Group 1793"/>
              <p:cNvGrpSpPr>
                <a:grpSpLocks/>
              </p:cNvGrpSpPr>
              <p:nvPr/>
            </p:nvGrpSpPr>
            <p:grpSpPr bwMode="auto">
              <a:xfrm rot="-2534347">
                <a:off x="870" y="538"/>
                <a:ext cx="123" cy="88"/>
                <a:chOff x="1060" y="574"/>
                <a:chExt cx="123" cy="88"/>
              </a:xfrm>
            </p:grpSpPr>
            <p:sp>
              <p:nvSpPr>
                <p:cNvPr id="401154" name="Freeform 1794"/>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55" name="Freeform 1795"/>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56" name="Freeform 1796"/>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157" name="Group 1797"/>
              <p:cNvGrpSpPr>
                <a:grpSpLocks/>
              </p:cNvGrpSpPr>
              <p:nvPr/>
            </p:nvGrpSpPr>
            <p:grpSpPr bwMode="auto">
              <a:xfrm rot="-5434698">
                <a:off x="848" y="648"/>
                <a:ext cx="123" cy="88"/>
                <a:chOff x="1060" y="574"/>
                <a:chExt cx="123" cy="88"/>
              </a:xfrm>
            </p:grpSpPr>
            <p:sp>
              <p:nvSpPr>
                <p:cNvPr id="401158" name="Freeform 1798"/>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59" name="Freeform 1799"/>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60" name="Freeform 1800"/>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161" name="Group 1801"/>
              <p:cNvGrpSpPr>
                <a:grpSpLocks/>
              </p:cNvGrpSpPr>
              <p:nvPr/>
            </p:nvGrpSpPr>
            <p:grpSpPr bwMode="auto">
              <a:xfrm rot="-7667485">
                <a:off x="910" y="744"/>
                <a:ext cx="123" cy="88"/>
                <a:chOff x="1060" y="574"/>
                <a:chExt cx="123" cy="88"/>
              </a:xfrm>
            </p:grpSpPr>
            <p:sp>
              <p:nvSpPr>
                <p:cNvPr id="401162" name="Freeform 1802"/>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63" name="Freeform 1803"/>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64" name="Freeform 1804"/>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165" name="Group 1805"/>
              <p:cNvGrpSpPr>
                <a:grpSpLocks/>
              </p:cNvGrpSpPr>
              <p:nvPr/>
            </p:nvGrpSpPr>
            <p:grpSpPr bwMode="auto">
              <a:xfrm rot="-10494951">
                <a:off x="1017" y="772"/>
                <a:ext cx="123" cy="88"/>
                <a:chOff x="1060" y="574"/>
                <a:chExt cx="123" cy="88"/>
              </a:xfrm>
            </p:grpSpPr>
            <p:sp>
              <p:nvSpPr>
                <p:cNvPr id="401166" name="Freeform 1806"/>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67" name="Freeform 1807"/>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68" name="Freeform 1808"/>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169" name="Group 1809"/>
              <p:cNvGrpSpPr>
                <a:grpSpLocks/>
              </p:cNvGrpSpPr>
              <p:nvPr/>
            </p:nvGrpSpPr>
            <p:grpSpPr bwMode="auto">
              <a:xfrm rot="-13796010">
                <a:off x="1109" y="711"/>
                <a:ext cx="123" cy="88"/>
                <a:chOff x="1060" y="574"/>
                <a:chExt cx="123" cy="88"/>
              </a:xfrm>
            </p:grpSpPr>
            <p:sp>
              <p:nvSpPr>
                <p:cNvPr id="401170" name="Freeform 1810"/>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71" name="Freeform 1811"/>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72" name="Freeform 1812"/>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173" name="Group 1813"/>
              <p:cNvGrpSpPr>
                <a:grpSpLocks/>
              </p:cNvGrpSpPr>
              <p:nvPr/>
            </p:nvGrpSpPr>
            <p:grpSpPr bwMode="auto">
              <a:xfrm rot="-15873113">
                <a:off x="1134" y="594"/>
                <a:ext cx="123" cy="88"/>
                <a:chOff x="1060" y="574"/>
                <a:chExt cx="123" cy="88"/>
              </a:xfrm>
            </p:grpSpPr>
            <p:sp>
              <p:nvSpPr>
                <p:cNvPr id="401174" name="Freeform 1814"/>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75" name="Freeform 1815"/>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76" name="Freeform 1816"/>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177" name="Group 1817"/>
              <p:cNvGrpSpPr>
                <a:grpSpLocks/>
              </p:cNvGrpSpPr>
              <p:nvPr/>
            </p:nvGrpSpPr>
            <p:grpSpPr bwMode="auto">
              <a:xfrm rot="-18972660">
                <a:off x="1076" y="500"/>
                <a:ext cx="123" cy="88"/>
                <a:chOff x="1060" y="574"/>
                <a:chExt cx="123" cy="88"/>
              </a:xfrm>
            </p:grpSpPr>
            <p:sp>
              <p:nvSpPr>
                <p:cNvPr id="401178" name="Freeform 1818"/>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79" name="Freeform 1819"/>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80" name="Freeform 1820"/>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grpSp>
          <p:nvGrpSpPr>
            <p:cNvPr id="401181" name="Group 1821"/>
            <p:cNvGrpSpPr>
              <a:grpSpLocks/>
            </p:cNvGrpSpPr>
            <p:nvPr/>
          </p:nvGrpSpPr>
          <p:grpSpPr bwMode="auto">
            <a:xfrm>
              <a:off x="3642" y="2771"/>
              <a:ext cx="318" cy="324"/>
              <a:chOff x="866" y="478"/>
              <a:chExt cx="374" cy="382"/>
            </a:xfrm>
          </p:grpSpPr>
          <p:sp>
            <p:nvSpPr>
              <p:cNvPr id="401182" name="Oval 1822"/>
              <p:cNvSpPr>
                <a:spLocks noChangeArrowheads="1"/>
              </p:cNvSpPr>
              <p:nvPr/>
            </p:nvSpPr>
            <p:spPr bwMode="auto">
              <a:xfrm>
                <a:off x="912" y="528"/>
                <a:ext cx="288" cy="288"/>
              </a:xfrm>
              <a:prstGeom prst="ellipse">
                <a:avLst/>
              </a:prstGeom>
              <a:gradFill rotWithShape="0">
                <a:gsLst>
                  <a:gs pos="0">
                    <a:srgbClr val="339966"/>
                  </a:gs>
                  <a:gs pos="100000">
                    <a:srgbClr val="339966">
                      <a:gamma/>
                      <a:shade val="46275"/>
                      <a:invGamma/>
                    </a:srgbClr>
                  </a:gs>
                </a:gsLst>
                <a:path path="shape">
                  <a:fillToRect l="50000" t="50000" r="50000" b="50000"/>
                </a:path>
              </a:gradFill>
              <a:ln w="12700">
                <a:noFill/>
                <a:round/>
                <a:headEnd/>
                <a:tailEnd/>
              </a:ln>
              <a:effectLst/>
            </p:spPr>
            <p:txBody>
              <a:bodyPr wrap="none" anchor="ctr"/>
              <a:lstStyle/>
              <a:p>
                <a:endParaRPr lang="pt-BR"/>
              </a:p>
            </p:txBody>
          </p:sp>
          <p:sp>
            <p:nvSpPr>
              <p:cNvPr id="401183" name="Freeform 1823"/>
              <p:cNvSpPr>
                <a:spLocks/>
              </p:cNvSpPr>
              <p:nvPr/>
            </p:nvSpPr>
            <p:spPr bwMode="auto">
              <a:xfrm>
                <a:off x="1043" y="478"/>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84" name="Freeform 1824"/>
              <p:cNvSpPr>
                <a:spLocks/>
              </p:cNvSpPr>
              <p:nvPr/>
            </p:nvSpPr>
            <p:spPr bwMode="auto">
              <a:xfrm rot="-745557">
                <a:off x="1002" y="480"/>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85" name="Freeform 1825"/>
              <p:cNvSpPr>
                <a:spLocks/>
              </p:cNvSpPr>
              <p:nvPr/>
            </p:nvSpPr>
            <p:spPr bwMode="auto">
              <a:xfrm rot="-1205141">
                <a:off x="964" y="493"/>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nvGrpSpPr>
              <p:cNvPr id="401186" name="Group 1826"/>
              <p:cNvGrpSpPr>
                <a:grpSpLocks/>
              </p:cNvGrpSpPr>
              <p:nvPr/>
            </p:nvGrpSpPr>
            <p:grpSpPr bwMode="auto">
              <a:xfrm rot="-2534347">
                <a:off x="870" y="538"/>
                <a:ext cx="123" cy="88"/>
                <a:chOff x="1060" y="574"/>
                <a:chExt cx="123" cy="88"/>
              </a:xfrm>
            </p:grpSpPr>
            <p:sp>
              <p:nvSpPr>
                <p:cNvPr id="401187" name="Freeform 1827"/>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88" name="Freeform 1828"/>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89" name="Freeform 1829"/>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190" name="Group 1830"/>
              <p:cNvGrpSpPr>
                <a:grpSpLocks/>
              </p:cNvGrpSpPr>
              <p:nvPr/>
            </p:nvGrpSpPr>
            <p:grpSpPr bwMode="auto">
              <a:xfrm rot="-5434698">
                <a:off x="848" y="648"/>
                <a:ext cx="123" cy="88"/>
                <a:chOff x="1060" y="574"/>
                <a:chExt cx="123" cy="88"/>
              </a:xfrm>
            </p:grpSpPr>
            <p:sp>
              <p:nvSpPr>
                <p:cNvPr id="401191" name="Freeform 1831"/>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92" name="Freeform 1832"/>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93" name="Freeform 1833"/>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194" name="Group 1834"/>
              <p:cNvGrpSpPr>
                <a:grpSpLocks/>
              </p:cNvGrpSpPr>
              <p:nvPr/>
            </p:nvGrpSpPr>
            <p:grpSpPr bwMode="auto">
              <a:xfrm rot="-7667485">
                <a:off x="910" y="744"/>
                <a:ext cx="123" cy="88"/>
                <a:chOff x="1060" y="574"/>
                <a:chExt cx="123" cy="88"/>
              </a:xfrm>
            </p:grpSpPr>
            <p:sp>
              <p:nvSpPr>
                <p:cNvPr id="401195" name="Freeform 1835"/>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196" name="Freeform 1836"/>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197" name="Freeform 1837"/>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198" name="Group 1838"/>
              <p:cNvGrpSpPr>
                <a:grpSpLocks/>
              </p:cNvGrpSpPr>
              <p:nvPr/>
            </p:nvGrpSpPr>
            <p:grpSpPr bwMode="auto">
              <a:xfrm rot="-10494951">
                <a:off x="1017" y="772"/>
                <a:ext cx="123" cy="88"/>
                <a:chOff x="1060" y="574"/>
                <a:chExt cx="123" cy="88"/>
              </a:xfrm>
            </p:grpSpPr>
            <p:sp>
              <p:nvSpPr>
                <p:cNvPr id="401199" name="Freeform 1839"/>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00" name="Freeform 1840"/>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01" name="Freeform 1841"/>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02" name="Group 1842"/>
              <p:cNvGrpSpPr>
                <a:grpSpLocks/>
              </p:cNvGrpSpPr>
              <p:nvPr/>
            </p:nvGrpSpPr>
            <p:grpSpPr bwMode="auto">
              <a:xfrm rot="-13796010">
                <a:off x="1109" y="711"/>
                <a:ext cx="123" cy="88"/>
                <a:chOff x="1060" y="574"/>
                <a:chExt cx="123" cy="88"/>
              </a:xfrm>
            </p:grpSpPr>
            <p:sp>
              <p:nvSpPr>
                <p:cNvPr id="401203" name="Freeform 1843"/>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04" name="Freeform 1844"/>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05" name="Freeform 1845"/>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06" name="Group 1846"/>
              <p:cNvGrpSpPr>
                <a:grpSpLocks/>
              </p:cNvGrpSpPr>
              <p:nvPr/>
            </p:nvGrpSpPr>
            <p:grpSpPr bwMode="auto">
              <a:xfrm rot="-15873113">
                <a:off x="1134" y="594"/>
                <a:ext cx="123" cy="88"/>
                <a:chOff x="1060" y="574"/>
                <a:chExt cx="123" cy="88"/>
              </a:xfrm>
            </p:grpSpPr>
            <p:sp>
              <p:nvSpPr>
                <p:cNvPr id="401207" name="Freeform 1847"/>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08" name="Freeform 1848"/>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09" name="Freeform 1849"/>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10" name="Group 1850"/>
              <p:cNvGrpSpPr>
                <a:grpSpLocks/>
              </p:cNvGrpSpPr>
              <p:nvPr/>
            </p:nvGrpSpPr>
            <p:grpSpPr bwMode="auto">
              <a:xfrm rot="-18972660">
                <a:off x="1076" y="500"/>
                <a:ext cx="123" cy="88"/>
                <a:chOff x="1060" y="574"/>
                <a:chExt cx="123" cy="88"/>
              </a:xfrm>
            </p:grpSpPr>
            <p:sp>
              <p:nvSpPr>
                <p:cNvPr id="401211" name="Freeform 1851"/>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12" name="Freeform 1852"/>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13" name="Freeform 1853"/>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sp>
          <p:nvSpPr>
            <p:cNvPr id="401214" name="Oval 1854"/>
            <p:cNvSpPr>
              <a:spLocks noChangeArrowheads="1"/>
            </p:cNvSpPr>
            <p:nvPr/>
          </p:nvSpPr>
          <p:spPr bwMode="auto">
            <a:xfrm>
              <a:off x="3744" y="3072"/>
              <a:ext cx="816" cy="768"/>
            </a:xfrm>
            <a:prstGeom prst="ellipse">
              <a:avLst/>
            </a:prstGeom>
            <a:gradFill rotWithShape="0">
              <a:gsLst>
                <a:gs pos="0">
                  <a:srgbClr val="FF0000"/>
                </a:gs>
                <a:gs pos="100000">
                  <a:srgbClr val="FF0000">
                    <a:gamma/>
                    <a:shade val="46275"/>
                    <a:invGamma/>
                  </a:srgbClr>
                </a:gs>
              </a:gsLst>
              <a:path path="shape">
                <a:fillToRect l="50000" t="50000" r="50000" b="50000"/>
              </a:path>
            </a:gradFill>
            <a:ln w="12700">
              <a:noFill/>
              <a:round/>
              <a:headEnd/>
              <a:tailEnd/>
            </a:ln>
            <a:effectLst/>
          </p:spPr>
          <p:txBody>
            <a:bodyPr wrap="none" anchor="ctr"/>
            <a:lstStyle/>
            <a:p>
              <a:endParaRPr lang="pt-BR"/>
            </a:p>
          </p:txBody>
        </p:sp>
        <p:grpSp>
          <p:nvGrpSpPr>
            <p:cNvPr id="401215" name="Group 1855"/>
            <p:cNvGrpSpPr>
              <a:grpSpLocks/>
            </p:cNvGrpSpPr>
            <p:nvPr/>
          </p:nvGrpSpPr>
          <p:grpSpPr bwMode="auto">
            <a:xfrm>
              <a:off x="4387" y="3708"/>
              <a:ext cx="317" cy="324"/>
              <a:chOff x="866" y="478"/>
              <a:chExt cx="374" cy="382"/>
            </a:xfrm>
          </p:grpSpPr>
          <p:sp>
            <p:nvSpPr>
              <p:cNvPr id="401216" name="Oval 1856"/>
              <p:cNvSpPr>
                <a:spLocks noChangeArrowheads="1"/>
              </p:cNvSpPr>
              <p:nvPr/>
            </p:nvSpPr>
            <p:spPr bwMode="auto">
              <a:xfrm>
                <a:off x="912" y="528"/>
                <a:ext cx="288" cy="288"/>
              </a:xfrm>
              <a:prstGeom prst="ellipse">
                <a:avLst/>
              </a:prstGeom>
              <a:gradFill rotWithShape="0">
                <a:gsLst>
                  <a:gs pos="0">
                    <a:srgbClr val="339966"/>
                  </a:gs>
                  <a:gs pos="100000">
                    <a:srgbClr val="339966">
                      <a:gamma/>
                      <a:shade val="46275"/>
                      <a:invGamma/>
                    </a:srgbClr>
                  </a:gs>
                </a:gsLst>
                <a:path path="shape">
                  <a:fillToRect l="50000" t="50000" r="50000" b="50000"/>
                </a:path>
              </a:gradFill>
              <a:ln w="12700">
                <a:noFill/>
                <a:round/>
                <a:headEnd/>
                <a:tailEnd/>
              </a:ln>
              <a:effectLst/>
            </p:spPr>
            <p:txBody>
              <a:bodyPr wrap="none" anchor="ctr"/>
              <a:lstStyle/>
              <a:p>
                <a:endParaRPr lang="pt-BR"/>
              </a:p>
            </p:txBody>
          </p:sp>
          <p:sp>
            <p:nvSpPr>
              <p:cNvPr id="401217" name="Freeform 1857"/>
              <p:cNvSpPr>
                <a:spLocks/>
              </p:cNvSpPr>
              <p:nvPr/>
            </p:nvSpPr>
            <p:spPr bwMode="auto">
              <a:xfrm>
                <a:off x="1043" y="478"/>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18" name="Freeform 1858"/>
              <p:cNvSpPr>
                <a:spLocks/>
              </p:cNvSpPr>
              <p:nvPr/>
            </p:nvSpPr>
            <p:spPr bwMode="auto">
              <a:xfrm rot="-745557">
                <a:off x="1002" y="480"/>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19" name="Freeform 1859"/>
              <p:cNvSpPr>
                <a:spLocks/>
              </p:cNvSpPr>
              <p:nvPr/>
            </p:nvSpPr>
            <p:spPr bwMode="auto">
              <a:xfrm rot="-1205141">
                <a:off x="964" y="493"/>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nvGrpSpPr>
              <p:cNvPr id="401220" name="Group 1860"/>
              <p:cNvGrpSpPr>
                <a:grpSpLocks/>
              </p:cNvGrpSpPr>
              <p:nvPr/>
            </p:nvGrpSpPr>
            <p:grpSpPr bwMode="auto">
              <a:xfrm rot="-2534347">
                <a:off x="870" y="538"/>
                <a:ext cx="123" cy="88"/>
                <a:chOff x="1060" y="574"/>
                <a:chExt cx="123" cy="88"/>
              </a:xfrm>
            </p:grpSpPr>
            <p:sp>
              <p:nvSpPr>
                <p:cNvPr id="401221" name="Freeform 1861"/>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22" name="Freeform 1862"/>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23" name="Freeform 1863"/>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24" name="Group 1864"/>
              <p:cNvGrpSpPr>
                <a:grpSpLocks/>
              </p:cNvGrpSpPr>
              <p:nvPr/>
            </p:nvGrpSpPr>
            <p:grpSpPr bwMode="auto">
              <a:xfrm rot="-5434698">
                <a:off x="848" y="648"/>
                <a:ext cx="123" cy="88"/>
                <a:chOff x="1060" y="574"/>
                <a:chExt cx="123" cy="88"/>
              </a:xfrm>
            </p:grpSpPr>
            <p:sp>
              <p:nvSpPr>
                <p:cNvPr id="401225" name="Freeform 1865"/>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26" name="Freeform 1866"/>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27" name="Freeform 1867"/>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28" name="Group 1868"/>
              <p:cNvGrpSpPr>
                <a:grpSpLocks/>
              </p:cNvGrpSpPr>
              <p:nvPr/>
            </p:nvGrpSpPr>
            <p:grpSpPr bwMode="auto">
              <a:xfrm rot="-7667485">
                <a:off x="910" y="744"/>
                <a:ext cx="123" cy="88"/>
                <a:chOff x="1060" y="574"/>
                <a:chExt cx="123" cy="88"/>
              </a:xfrm>
            </p:grpSpPr>
            <p:sp>
              <p:nvSpPr>
                <p:cNvPr id="401229" name="Freeform 1869"/>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30" name="Freeform 1870"/>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31" name="Freeform 1871"/>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32" name="Group 1872"/>
              <p:cNvGrpSpPr>
                <a:grpSpLocks/>
              </p:cNvGrpSpPr>
              <p:nvPr/>
            </p:nvGrpSpPr>
            <p:grpSpPr bwMode="auto">
              <a:xfrm rot="-10494951">
                <a:off x="1017" y="772"/>
                <a:ext cx="123" cy="88"/>
                <a:chOff x="1060" y="574"/>
                <a:chExt cx="123" cy="88"/>
              </a:xfrm>
            </p:grpSpPr>
            <p:sp>
              <p:nvSpPr>
                <p:cNvPr id="401233" name="Freeform 1873"/>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34" name="Freeform 1874"/>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35" name="Freeform 1875"/>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36" name="Group 1876"/>
              <p:cNvGrpSpPr>
                <a:grpSpLocks/>
              </p:cNvGrpSpPr>
              <p:nvPr/>
            </p:nvGrpSpPr>
            <p:grpSpPr bwMode="auto">
              <a:xfrm rot="-13796010">
                <a:off x="1109" y="711"/>
                <a:ext cx="123" cy="88"/>
                <a:chOff x="1060" y="574"/>
                <a:chExt cx="123" cy="88"/>
              </a:xfrm>
            </p:grpSpPr>
            <p:sp>
              <p:nvSpPr>
                <p:cNvPr id="401237" name="Freeform 1877"/>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38" name="Freeform 1878"/>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39" name="Freeform 1879"/>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40" name="Group 1880"/>
              <p:cNvGrpSpPr>
                <a:grpSpLocks/>
              </p:cNvGrpSpPr>
              <p:nvPr/>
            </p:nvGrpSpPr>
            <p:grpSpPr bwMode="auto">
              <a:xfrm rot="-15873113">
                <a:off x="1134" y="594"/>
                <a:ext cx="123" cy="88"/>
                <a:chOff x="1060" y="574"/>
                <a:chExt cx="123" cy="88"/>
              </a:xfrm>
            </p:grpSpPr>
            <p:sp>
              <p:nvSpPr>
                <p:cNvPr id="401241" name="Freeform 1881"/>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42" name="Freeform 1882"/>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43" name="Freeform 1883"/>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44" name="Group 1884"/>
              <p:cNvGrpSpPr>
                <a:grpSpLocks/>
              </p:cNvGrpSpPr>
              <p:nvPr/>
            </p:nvGrpSpPr>
            <p:grpSpPr bwMode="auto">
              <a:xfrm rot="-18972660">
                <a:off x="1076" y="500"/>
                <a:ext cx="123" cy="88"/>
                <a:chOff x="1060" y="574"/>
                <a:chExt cx="123" cy="88"/>
              </a:xfrm>
            </p:grpSpPr>
            <p:sp>
              <p:nvSpPr>
                <p:cNvPr id="401245" name="Freeform 1885"/>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46" name="Freeform 1886"/>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47" name="Freeform 1887"/>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grpSp>
          <p:nvGrpSpPr>
            <p:cNvPr id="401248" name="Group 1888"/>
            <p:cNvGrpSpPr>
              <a:grpSpLocks/>
            </p:cNvGrpSpPr>
            <p:nvPr/>
          </p:nvGrpSpPr>
          <p:grpSpPr bwMode="auto">
            <a:xfrm>
              <a:off x="4464" y="2928"/>
              <a:ext cx="317" cy="324"/>
              <a:chOff x="866" y="478"/>
              <a:chExt cx="374" cy="382"/>
            </a:xfrm>
          </p:grpSpPr>
          <p:sp>
            <p:nvSpPr>
              <p:cNvPr id="401249" name="Oval 1889"/>
              <p:cNvSpPr>
                <a:spLocks noChangeArrowheads="1"/>
              </p:cNvSpPr>
              <p:nvPr/>
            </p:nvSpPr>
            <p:spPr bwMode="auto">
              <a:xfrm>
                <a:off x="912" y="528"/>
                <a:ext cx="288" cy="288"/>
              </a:xfrm>
              <a:prstGeom prst="ellipse">
                <a:avLst/>
              </a:prstGeom>
              <a:gradFill rotWithShape="0">
                <a:gsLst>
                  <a:gs pos="0">
                    <a:srgbClr val="339966"/>
                  </a:gs>
                  <a:gs pos="100000">
                    <a:srgbClr val="339966">
                      <a:gamma/>
                      <a:shade val="46275"/>
                      <a:invGamma/>
                    </a:srgbClr>
                  </a:gs>
                </a:gsLst>
                <a:path path="shape">
                  <a:fillToRect l="50000" t="50000" r="50000" b="50000"/>
                </a:path>
              </a:gradFill>
              <a:ln w="12700">
                <a:noFill/>
                <a:round/>
                <a:headEnd/>
                <a:tailEnd/>
              </a:ln>
              <a:effectLst/>
            </p:spPr>
            <p:txBody>
              <a:bodyPr wrap="none" anchor="ctr"/>
              <a:lstStyle/>
              <a:p>
                <a:endParaRPr lang="pt-BR"/>
              </a:p>
            </p:txBody>
          </p:sp>
          <p:sp>
            <p:nvSpPr>
              <p:cNvPr id="401250" name="Freeform 1890"/>
              <p:cNvSpPr>
                <a:spLocks/>
              </p:cNvSpPr>
              <p:nvPr/>
            </p:nvSpPr>
            <p:spPr bwMode="auto">
              <a:xfrm>
                <a:off x="1043" y="478"/>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51" name="Freeform 1891"/>
              <p:cNvSpPr>
                <a:spLocks/>
              </p:cNvSpPr>
              <p:nvPr/>
            </p:nvSpPr>
            <p:spPr bwMode="auto">
              <a:xfrm rot="-745557">
                <a:off x="1002" y="480"/>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52" name="Freeform 1892"/>
              <p:cNvSpPr>
                <a:spLocks/>
              </p:cNvSpPr>
              <p:nvPr/>
            </p:nvSpPr>
            <p:spPr bwMode="auto">
              <a:xfrm rot="-1205141">
                <a:off x="964" y="493"/>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nvGrpSpPr>
              <p:cNvPr id="401253" name="Group 1893"/>
              <p:cNvGrpSpPr>
                <a:grpSpLocks/>
              </p:cNvGrpSpPr>
              <p:nvPr/>
            </p:nvGrpSpPr>
            <p:grpSpPr bwMode="auto">
              <a:xfrm rot="-2534347">
                <a:off x="870" y="538"/>
                <a:ext cx="123" cy="88"/>
                <a:chOff x="1060" y="574"/>
                <a:chExt cx="123" cy="88"/>
              </a:xfrm>
            </p:grpSpPr>
            <p:sp>
              <p:nvSpPr>
                <p:cNvPr id="401254" name="Freeform 1894"/>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55" name="Freeform 1895"/>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56" name="Freeform 1896"/>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57" name="Group 1897"/>
              <p:cNvGrpSpPr>
                <a:grpSpLocks/>
              </p:cNvGrpSpPr>
              <p:nvPr/>
            </p:nvGrpSpPr>
            <p:grpSpPr bwMode="auto">
              <a:xfrm rot="-5434698">
                <a:off x="848" y="648"/>
                <a:ext cx="123" cy="88"/>
                <a:chOff x="1060" y="574"/>
                <a:chExt cx="123" cy="88"/>
              </a:xfrm>
            </p:grpSpPr>
            <p:sp>
              <p:nvSpPr>
                <p:cNvPr id="401258" name="Freeform 1898"/>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59" name="Freeform 1899"/>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60" name="Freeform 1900"/>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61" name="Group 1901"/>
              <p:cNvGrpSpPr>
                <a:grpSpLocks/>
              </p:cNvGrpSpPr>
              <p:nvPr/>
            </p:nvGrpSpPr>
            <p:grpSpPr bwMode="auto">
              <a:xfrm rot="-7667485">
                <a:off x="910" y="744"/>
                <a:ext cx="123" cy="88"/>
                <a:chOff x="1060" y="574"/>
                <a:chExt cx="123" cy="88"/>
              </a:xfrm>
            </p:grpSpPr>
            <p:sp>
              <p:nvSpPr>
                <p:cNvPr id="401262" name="Freeform 1902"/>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63" name="Freeform 1903"/>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64" name="Freeform 1904"/>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65" name="Group 1905"/>
              <p:cNvGrpSpPr>
                <a:grpSpLocks/>
              </p:cNvGrpSpPr>
              <p:nvPr/>
            </p:nvGrpSpPr>
            <p:grpSpPr bwMode="auto">
              <a:xfrm rot="-10494951">
                <a:off x="1017" y="772"/>
                <a:ext cx="123" cy="88"/>
                <a:chOff x="1060" y="574"/>
                <a:chExt cx="123" cy="88"/>
              </a:xfrm>
            </p:grpSpPr>
            <p:sp>
              <p:nvSpPr>
                <p:cNvPr id="401266" name="Freeform 1906"/>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67" name="Freeform 1907"/>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68" name="Freeform 1908"/>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69" name="Group 1909"/>
              <p:cNvGrpSpPr>
                <a:grpSpLocks/>
              </p:cNvGrpSpPr>
              <p:nvPr/>
            </p:nvGrpSpPr>
            <p:grpSpPr bwMode="auto">
              <a:xfrm rot="-13796010">
                <a:off x="1109" y="711"/>
                <a:ext cx="123" cy="88"/>
                <a:chOff x="1060" y="574"/>
                <a:chExt cx="123" cy="88"/>
              </a:xfrm>
            </p:grpSpPr>
            <p:sp>
              <p:nvSpPr>
                <p:cNvPr id="401270" name="Freeform 1910"/>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71" name="Freeform 1911"/>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72" name="Freeform 1912"/>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73" name="Group 1913"/>
              <p:cNvGrpSpPr>
                <a:grpSpLocks/>
              </p:cNvGrpSpPr>
              <p:nvPr/>
            </p:nvGrpSpPr>
            <p:grpSpPr bwMode="auto">
              <a:xfrm rot="-15873113">
                <a:off x="1134" y="594"/>
                <a:ext cx="123" cy="88"/>
                <a:chOff x="1060" y="574"/>
                <a:chExt cx="123" cy="88"/>
              </a:xfrm>
            </p:grpSpPr>
            <p:sp>
              <p:nvSpPr>
                <p:cNvPr id="401274" name="Freeform 1914"/>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75" name="Freeform 1915"/>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76" name="Freeform 1916"/>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nvGrpSpPr>
              <p:cNvPr id="401277" name="Group 1917"/>
              <p:cNvGrpSpPr>
                <a:grpSpLocks/>
              </p:cNvGrpSpPr>
              <p:nvPr/>
            </p:nvGrpSpPr>
            <p:grpSpPr bwMode="auto">
              <a:xfrm rot="-18972660">
                <a:off x="1076" y="500"/>
                <a:ext cx="123" cy="88"/>
                <a:chOff x="1060" y="574"/>
                <a:chExt cx="123" cy="88"/>
              </a:xfrm>
            </p:grpSpPr>
            <p:sp>
              <p:nvSpPr>
                <p:cNvPr id="401278" name="Freeform 1918"/>
                <p:cNvSpPr>
                  <a:spLocks/>
                </p:cNvSpPr>
                <p:nvPr/>
              </p:nvSpPr>
              <p:spPr bwMode="auto">
                <a:xfrm>
                  <a:off x="1139" y="574"/>
                  <a:ext cx="44" cy="73"/>
                </a:xfrm>
                <a:custGeom>
                  <a:avLst/>
                  <a:gdLst/>
                  <a:ahLst/>
                  <a:cxnLst>
                    <a:cxn ang="0">
                      <a:pos x="0" y="52"/>
                    </a:cxn>
                    <a:cxn ang="0">
                      <a:pos x="38" y="0"/>
                    </a:cxn>
                    <a:cxn ang="0">
                      <a:pos x="63" y="34"/>
                    </a:cxn>
                    <a:cxn ang="0">
                      <a:pos x="51" y="52"/>
                    </a:cxn>
                    <a:cxn ang="0">
                      <a:pos x="63" y="69"/>
                    </a:cxn>
                    <a:cxn ang="0">
                      <a:pos x="38" y="103"/>
                    </a:cxn>
                    <a:cxn ang="0">
                      <a:pos x="0" y="52"/>
                    </a:cxn>
                  </a:cxnLst>
                  <a:rect l="0" t="0" r="r" b="b"/>
                  <a:pathLst>
                    <a:path w="63" h="103">
                      <a:moveTo>
                        <a:pt x="0" y="52"/>
                      </a:moveTo>
                      <a:lnTo>
                        <a:pt x="38" y="0"/>
                      </a:lnTo>
                      <a:lnTo>
                        <a:pt x="63" y="34"/>
                      </a:lnTo>
                      <a:lnTo>
                        <a:pt x="51" y="52"/>
                      </a:lnTo>
                      <a:lnTo>
                        <a:pt x="63" y="69"/>
                      </a:lnTo>
                      <a:lnTo>
                        <a:pt x="38" y="103"/>
                      </a:lnTo>
                      <a:lnTo>
                        <a:pt x="0" y="52"/>
                      </a:lnTo>
                      <a:close/>
                    </a:path>
                  </a:pathLst>
                </a:custGeom>
                <a:solidFill>
                  <a:srgbClr val="84C326"/>
                </a:solidFill>
                <a:ln w="9525">
                  <a:noFill/>
                  <a:round/>
                  <a:headEnd/>
                  <a:tailEnd/>
                </a:ln>
              </p:spPr>
              <p:txBody>
                <a:bodyPr/>
                <a:lstStyle/>
                <a:p>
                  <a:endParaRPr lang="pt-BR"/>
                </a:p>
              </p:txBody>
            </p:sp>
            <p:sp>
              <p:nvSpPr>
                <p:cNvPr id="401279" name="Freeform 1919"/>
                <p:cNvSpPr>
                  <a:spLocks/>
                </p:cNvSpPr>
                <p:nvPr/>
              </p:nvSpPr>
              <p:spPr bwMode="auto">
                <a:xfrm rot="-745557">
                  <a:off x="1098" y="576"/>
                  <a:ext cx="47" cy="73"/>
                </a:xfrm>
                <a:custGeom>
                  <a:avLst/>
                  <a:gdLst/>
                  <a:ahLst/>
                  <a:cxnLst>
                    <a:cxn ang="0">
                      <a:pos x="0" y="52"/>
                    </a:cxn>
                    <a:cxn ang="0">
                      <a:pos x="39" y="0"/>
                    </a:cxn>
                    <a:cxn ang="0">
                      <a:pos x="66" y="34"/>
                    </a:cxn>
                    <a:cxn ang="0">
                      <a:pos x="52" y="52"/>
                    </a:cxn>
                    <a:cxn ang="0">
                      <a:pos x="66" y="69"/>
                    </a:cxn>
                    <a:cxn ang="0">
                      <a:pos x="39" y="103"/>
                    </a:cxn>
                    <a:cxn ang="0">
                      <a:pos x="0" y="52"/>
                    </a:cxn>
                  </a:cxnLst>
                  <a:rect l="0" t="0" r="r" b="b"/>
                  <a:pathLst>
                    <a:path w="66" h="103">
                      <a:moveTo>
                        <a:pt x="0" y="52"/>
                      </a:moveTo>
                      <a:lnTo>
                        <a:pt x="39" y="0"/>
                      </a:lnTo>
                      <a:lnTo>
                        <a:pt x="66" y="34"/>
                      </a:lnTo>
                      <a:lnTo>
                        <a:pt x="52" y="52"/>
                      </a:lnTo>
                      <a:lnTo>
                        <a:pt x="66" y="69"/>
                      </a:lnTo>
                      <a:lnTo>
                        <a:pt x="39" y="103"/>
                      </a:lnTo>
                      <a:lnTo>
                        <a:pt x="0" y="52"/>
                      </a:lnTo>
                      <a:close/>
                    </a:path>
                  </a:pathLst>
                </a:custGeom>
                <a:solidFill>
                  <a:srgbClr val="84C326"/>
                </a:solidFill>
                <a:ln w="9525">
                  <a:noFill/>
                  <a:round/>
                  <a:headEnd/>
                  <a:tailEnd/>
                </a:ln>
              </p:spPr>
              <p:txBody>
                <a:bodyPr/>
                <a:lstStyle/>
                <a:p>
                  <a:endParaRPr lang="pt-BR"/>
                </a:p>
              </p:txBody>
            </p:sp>
            <p:sp>
              <p:nvSpPr>
                <p:cNvPr id="401280" name="Freeform 1920"/>
                <p:cNvSpPr>
                  <a:spLocks/>
                </p:cNvSpPr>
                <p:nvPr/>
              </p:nvSpPr>
              <p:spPr bwMode="auto">
                <a:xfrm rot="-1205141">
                  <a:off x="1060" y="589"/>
                  <a:ext cx="45" cy="73"/>
                </a:xfrm>
                <a:custGeom>
                  <a:avLst/>
                  <a:gdLst/>
                  <a:ahLst/>
                  <a:cxnLst>
                    <a:cxn ang="0">
                      <a:pos x="0" y="52"/>
                    </a:cxn>
                    <a:cxn ang="0">
                      <a:pos x="40" y="0"/>
                    </a:cxn>
                    <a:cxn ang="0">
                      <a:pos x="65" y="34"/>
                    </a:cxn>
                    <a:cxn ang="0">
                      <a:pos x="54" y="52"/>
                    </a:cxn>
                    <a:cxn ang="0">
                      <a:pos x="65" y="69"/>
                    </a:cxn>
                    <a:cxn ang="0">
                      <a:pos x="40" y="103"/>
                    </a:cxn>
                    <a:cxn ang="0">
                      <a:pos x="0" y="52"/>
                    </a:cxn>
                  </a:cxnLst>
                  <a:rect l="0" t="0" r="r" b="b"/>
                  <a:pathLst>
                    <a:path w="65" h="103">
                      <a:moveTo>
                        <a:pt x="0" y="52"/>
                      </a:moveTo>
                      <a:lnTo>
                        <a:pt x="40" y="0"/>
                      </a:lnTo>
                      <a:lnTo>
                        <a:pt x="65" y="34"/>
                      </a:lnTo>
                      <a:lnTo>
                        <a:pt x="54" y="52"/>
                      </a:lnTo>
                      <a:lnTo>
                        <a:pt x="65" y="69"/>
                      </a:lnTo>
                      <a:lnTo>
                        <a:pt x="40" y="103"/>
                      </a:lnTo>
                      <a:lnTo>
                        <a:pt x="0" y="52"/>
                      </a:lnTo>
                      <a:close/>
                    </a:path>
                  </a:pathLst>
                </a:custGeom>
                <a:solidFill>
                  <a:srgbClr val="84C326"/>
                </a:solidFill>
                <a:ln w="9525">
                  <a:noFill/>
                  <a:round/>
                  <a:headEnd/>
                  <a:tailEnd/>
                </a:ln>
              </p:spPr>
              <p:txBody>
                <a:bodyPr/>
                <a:lstStyle/>
                <a:p>
                  <a:endParaRPr lang="pt-BR"/>
                </a:p>
              </p:txBody>
            </p:sp>
          </p:grpSp>
        </p:grpSp>
      </p:grpSp>
      <p:sp>
        <p:nvSpPr>
          <p:cNvPr id="401281" name="AutoShape 1921"/>
          <p:cNvSpPr>
            <a:spLocks noChangeArrowheads="1"/>
          </p:cNvSpPr>
          <p:nvPr/>
        </p:nvSpPr>
        <p:spPr bwMode="auto">
          <a:xfrm rot="-1070232">
            <a:off x="4926013" y="2798763"/>
            <a:ext cx="1689100" cy="765175"/>
          </a:xfrm>
          <a:prstGeom prst="rightArrow">
            <a:avLst>
              <a:gd name="adj1" fmla="val 50000"/>
              <a:gd name="adj2" fmla="val 55187"/>
            </a:avLst>
          </a:prstGeom>
          <a:solidFill>
            <a:srgbClr val="FFFF00"/>
          </a:solidFill>
          <a:ln w="12700">
            <a:noFill/>
            <a:miter lim="800000"/>
            <a:headEnd/>
            <a:tailEnd/>
          </a:ln>
          <a:effectLst/>
        </p:spPr>
        <p:txBody>
          <a:bodyPr wrap="none" anchor="ctr"/>
          <a:lstStyle/>
          <a:p>
            <a:pPr algn="ctr"/>
            <a:r>
              <a:rPr lang="pt-BR" b="1" u="none"/>
              <a:t>IFN-</a:t>
            </a:r>
            <a:r>
              <a:rPr lang="pt-BR" b="1" u="none">
                <a:latin typeface="Symbol" pitchFamily="18" charset="2"/>
              </a:rPr>
              <a:t>g</a:t>
            </a:r>
            <a:endParaRPr lang="pt-BR" b="1" u="none"/>
          </a:p>
        </p:txBody>
      </p:sp>
      <p:sp>
        <p:nvSpPr>
          <p:cNvPr id="401283" name="AutoShape 1923"/>
          <p:cNvSpPr>
            <a:spLocks noChangeArrowheads="1"/>
          </p:cNvSpPr>
          <p:nvPr/>
        </p:nvSpPr>
        <p:spPr bwMode="auto">
          <a:xfrm rot="1195084">
            <a:off x="4851400" y="4430713"/>
            <a:ext cx="2082800" cy="730250"/>
          </a:xfrm>
          <a:prstGeom prst="rightArrow">
            <a:avLst>
              <a:gd name="adj1" fmla="val 53704"/>
              <a:gd name="adj2" fmla="val 66036"/>
            </a:avLst>
          </a:prstGeom>
          <a:solidFill>
            <a:srgbClr val="FFFF00"/>
          </a:solidFill>
          <a:ln w="12700">
            <a:noFill/>
            <a:miter lim="800000"/>
            <a:headEnd/>
            <a:tailEnd/>
          </a:ln>
          <a:effectLst/>
        </p:spPr>
        <p:txBody>
          <a:bodyPr wrap="none" anchor="ctr"/>
          <a:lstStyle/>
          <a:p>
            <a:pPr algn="ctr"/>
            <a:r>
              <a:rPr lang="pt-BR" b="1" u="none"/>
              <a:t>Citólise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nodeType="afterEffect">
                                  <p:stCondLst>
                                    <p:cond delay="0"/>
                                  </p:stCondLst>
                                  <p:childTnLst>
                                    <p:set>
                                      <p:cBhvr>
                                        <p:cTn id="6" dur="1" fill="hold">
                                          <p:stCondLst>
                                            <p:cond delay="0"/>
                                          </p:stCondLst>
                                        </p:cTn>
                                        <p:tgtEl>
                                          <p:spTgt spid="400457"/>
                                        </p:tgtEl>
                                        <p:attrNameLst>
                                          <p:attrName>style.visibility</p:attrName>
                                        </p:attrNameLst>
                                      </p:cBhvr>
                                      <p:to>
                                        <p:strVal val="visible"/>
                                      </p:to>
                                    </p:set>
                                    <p:animEffect transition="in" filter="blinds(vertical)">
                                      <p:cBhvr>
                                        <p:cTn id="7" dur="500"/>
                                        <p:tgtEl>
                                          <p:spTgt spid="400457"/>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401283"/>
                                        </p:tgtEl>
                                        <p:attrNameLst>
                                          <p:attrName>style.visibility</p:attrName>
                                        </p:attrNameLst>
                                      </p:cBhvr>
                                      <p:to>
                                        <p:strVal val="visible"/>
                                      </p:to>
                                    </p:set>
                                    <p:animEffect transition="in" filter="dissolve">
                                      <p:cBhvr>
                                        <p:cTn id="11" dur="500"/>
                                        <p:tgtEl>
                                          <p:spTgt spid="401283"/>
                                        </p:tgtEl>
                                      </p:cBhvr>
                                    </p:animEffect>
                                  </p:childTnLst>
                                </p:cTn>
                              </p:par>
                            </p:childTnLst>
                          </p:cTn>
                        </p:par>
                        <p:par>
                          <p:cTn id="12" fill="hold">
                            <p:stCondLst>
                              <p:cond delay="2000"/>
                            </p:stCondLst>
                            <p:childTnLst>
                              <p:par>
                                <p:cTn id="13" presetID="9" presetClass="entr" presetSubtype="0" fill="hold" nodeType="afterEffect">
                                  <p:stCondLst>
                                    <p:cond delay="0"/>
                                  </p:stCondLst>
                                  <p:childTnLst>
                                    <p:set>
                                      <p:cBhvr>
                                        <p:cTn id="14" dur="1" fill="hold">
                                          <p:stCondLst>
                                            <p:cond delay="0"/>
                                          </p:stCondLst>
                                        </p:cTn>
                                        <p:tgtEl>
                                          <p:spTgt spid="400922"/>
                                        </p:tgtEl>
                                        <p:attrNameLst>
                                          <p:attrName>style.visibility</p:attrName>
                                        </p:attrNameLst>
                                      </p:cBhvr>
                                      <p:to>
                                        <p:strVal val="visible"/>
                                      </p:to>
                                    </p:set>
                                    <p:animEffect transition="in" filter="dissolve">
                                      <p:cBhvr>
                                        <p:cTn id="15" dur="500"/>
                                        <p:tgtEl>
                                          <p:spTgt spid="400922"/>
                                        </p:tgtEl>
                                      </p:cBhvr>
                                    </p:animEffect>
                                  </p:childTnLst>
                                </p:cTn>
                              </p:par>
                            </p:childTnLst>
                          </p:cTn>
                        </p:par>
                        <p:par>
                          <p:cTn id="16" fill="hold">
                            <p:stCondLst>
                              <p:cond delay="2500"/>
                            </p:stCondLst>
                            <p:childTnLst>
                              <p:par>
                                <p:cTn id="17" presetID="9" presetClass="entr" presetSubtype="0" fill="hold" grpId="0" nodeType="afterEffect">
                                  <p:stCondLst>
                                    <p:cond delay="1000"/>
                                  </p:stCondLst>
                                  <p:childTnLst>
                                    <p:set>
                                      <p:cBhvr>
                                        <p:cTn id="18" dur="1" fill="hold">
                                          <p:stCondLst>
                                            <p:cond delay="0"/>
                                          </p:stCondLst>
                                        </p:cTn>
                                        <p:tgtEl>
                                          <p:spTgt spid="401281"/>
                                        </p:tgtEl>
                                        <p:attrNameLst>
                                          <p:attrName>style.visibility</p:attrName>
                                        </p:attrNameLst>
                                      </p:cBhvr>
                                      <p:to>
                                        <p:strVal val="visible"/>
                                      </p:to>
                                    </p:set>
                                    <p:animEffect transition="in" filter="dissolve">
                                      <p:cBhvr>
                                        <p:cTn id="19" dur="500"/>
                                        <p:tgtEl>
                                          <p:spTgt spid="401281"/>
                                        </p:tgtEl>
                                      </p:cBhvr>
                                    </p:animEffect>
                                  </p:childTnLst>
                                </p:cTn>
                              </p:par>
                            </p:childTnLst>
                          </p:cTn>
                        </p:par>
                        <p:par>
                          <p:cTn id="20" fill="hold">
                            <p:stCondLst>
                              <p:cond delay="4000"/>
                            </p:stCondLst>
                            <p:childTnLst>
                              <p:par>
                                <p:cTn id="21" presetID="9" presetClass="entr" presetSubtype="0" fill="hold" nodeType="afterEffect">
                                  <p:stCondLst>
                                    <p:cond delay="0"/>
                                  </p:stCondLst>
                                  <p:childTnLst>
                                    <p:set>
                                      <p:cBhvr>
                                        <p:cTn id="22" dur="1" fill="hold">
                                          <p:stCondLst>
                                            <p:cond delay="0"/>
                                          </p:stCondLst>
                                        </p:cTn>
                                        <p:tgtEl>
                                          <p:spTgt spid="400386"/>
                                        </p:tgtEl>
                                        <p:attrNameLst>
                                          <p:attrName>style.visibility</p:attrName>
                                        </p:attrNameLst>
                                      </p:cBhvr>
                                      <p:to>
                                        <p:strVal val="visible"/>
                                      </p:to>
                                    </p:set>
                                    <p:animEffect transition="in" filter="dissolve">
                                      <p:cBhvr>
                                        <p:cTn id="23" dur="500"/>
                                        <p:tgtEl>
                                          <p:spTgt spid="400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281" grpId="0" animBg="1" autoUpdateAnimBg="0"/>
      <p:bldP spid="401283" grpId="0" animBg="1"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4" name="Picture 2" descr="Citotoxicidade precoce"/>
          <p:cNvPicPr>
            <a:picLocks noChangeAspect="1" noChangeArrowheads="1"/>
          </p:cNvPicPr>
          <p:nvPr/>
        </p:nvPicPr>
        <p:blipFill>
          <a:blip r:embed="rId3" cstate="print"/>
          <a:srcRect/>
          <a:stretch>
            <a:fillRect/>
          </a:stretch>
        </p:blipFill>
        <p:spPr bwMode="auto">
          <a:xfrm>
            <a:off x="0" y="0"/>
            <a:ext cx="9144000" cy="6854825"/>
          </a:xfrm>
          <a:prstGeom prst="rect">
            <a:avLst/>
          </a:prstGeom>
          <a:noFill/>
        </p:spPr>
      </p:pic>
    </p:spTree>
  </p:cSld>
  <p:clrMapOvr>
    <a:masterClrMapping/>
  </p:clrMapOvr>
  <p:transition>
    <p:blinds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AutoShape 2"/>
          <p:cNvSpPr>
            <a:spLocks noChangeArrowheads="1"/>
          </p:cNvSpPr>
          <p:nvPr/>
        </p:nvSpPr>
        <p:spPr bwMode="auto">
          <a:xfrm>
            <a:off x="403225" y="1665288"/>
            <a:ext cx="4092575" cy="4837112"/>
          </a:xfrm>
          <a:prstGeom prst="roundRect">
            <a:avLst>
              <a:gd name="adj" fmla="val 8060"/>
            </a:avLst>
          </a:prstGeom>
          <a:solidFill>
            <a:srgbClr val="29166F"/>
          </a:solidFill>
          <a:ln w="28575">
            <a:solidFill>
              <a:schemeClr val="bg1"/>
            </a:solidFill>
            <a:round/>
            <a:headEnd/>
            <a:tailEnd/>
          </a:ln>
          <a:effectLst/>
        </p:spPr>
        <p:txBody>
          <a:bodyPr vert="eaVert" anchor="ctr">
            <a:spAutoFit/>
          </a:bodyPr>
          <a:lstStyle/>
          <a:p>
            <a:endParaRPr lang="pt-BR"/>
          </a:p>
        </p:txBody>
      </p:sp>
      <p:sp>
        <p:nvSpPr>
          <p:cNvPr id="398339" name="AutoShape 3"/>
          <p:cNvSpPr>
            <a:spLocks noChangeArrowheads="1"/>
          </p:cNvSpPr>
          <p:nvPr/>
        </p:nvSpPr>
        <p:spPr bwMode="auto">
          <a:xfrm>
            <a:off x="4648200" y="1665288"/>
            <a:ext cx="4094163" cy="4837112"/>
          </a:xfrm>
          <a:prstGeom prst="roundRect">
            <a:avLst>
              <a:gd name="adj" fmla="val 8060"/>
            </a:avLst>
          </a:prstGeom>
          <a:solidFill>
            <a:srgbClr val="29166F"/>
          </a:solidFill>
          <a:ln w="28575">
            <a:solidFill>
              <a:schemeClr val="bg1"/>
            </a:solidFill>
            <a:round/>
            <a:headEnd/>
            <a:tailEnd/>
          </a:ln>
          <a:effectLst/>
        </p:spPr>
        <p:txBody>
          <a:bodyPr vert="eaVert" anchor="ctr">
            <a:spAutoFit/>
          </a:bodyPr>
          <a:lstStyle/>
          <a:p>
            <a:endParaRPr lang="pt-BR"/>
          </a:p>
        </p:txBody>
      </p:sp>
      <p:pic>
        <p:nvPicPr>
          <p:cNvPr id="398340" name="Picture 4" descr="01"/>
          <p:cNvPicPr>
            <a:picLocks noChangeAspect="1" noChangeArrowheads="1"/>
          </p:cNvPicPr>
          <p:nvPr/>
        </p:nvPicPr>
        <p:blipFill>
          <a:blip r:embed="rId3" cstate="print"/>
          <a:srcRect/>
          <a:stretch>
            <a:fillRect/>
          </a:stretch>
        </p:blipFill>
        <p:spPr bwMode="auto">
          <a:xfrm>
            <a:off x="1752600" y="1778000"/>
            <a:ext cx="1458913" cy="922338"/>
          </a:xfrm>
          <a:prstGeom prst="rect">
            <a:avLst/>
          </a:prstGeom>
          <a:noFill/>
        </p:spPr>
      </p:pic>
      <p:pic>
        <p:nvPicPr>
          <p:cNvPr id="398341" name="Picture 5" descr="01"/>
          <p:cNvPicPr>
            <a:picLocks noChangeAspect="1" noChangeArrowheads="1"/>
          </p:cNvPicPr>
          <p:nvPr/>
        </p:nvPicPr>
        <p:blipFill>
          <a:blip r:embed="rId4" cstate="print"/>
          <a:srcRect/>
          <a:stretch>
            <a:fillRect/>
          </a:stretch>
        </p:blipFill>
        <p:spPr bwMode="auto">
          <a:xfrm>
            <a:off x="6369050" y="1778000"/>
            <a:ext cx="1327150" cy="1165225"/>
          </a:xfrm>
          <a:prstGeom prst="rect">
            <a:avLst/>
          </a:prstGeom>
          <a:noFill/>
        </p:spPr>
      </p:pic>
      <p:grpSp>
        <p:nvGrpSpPr>
          <p:cNvPr id="398342" name="Group 6"/>
          <p:cNvGrpSpPr>
            <a:grpSpLocks/>
          </p:cNvGrpSpPr>
          <p:nvPr/>
        </p:nvGrpSpPr>
        <p:grpSpPr bwMode="auto">
          <a:xfrm>
            <a:off x="2028825" y="5740400"/>
            <a:ext cx="3816350" cy="889000"/>
            <a:chOff x="1278" y="3616"/>
            <a:chExt cx="2404" cy="560"/>
          </a:xfrm>
        </p:grpSpPr>
        <p:pic>
          <p:nvPicPr>
            <p:cNvPr id="398343" name="Picture 7" descr="01"/>
            <p:cNvPicPr>
              <a:picLocks noChangeAspect="1" noChangeArrowheads="1"/>
            </p:cNvPicPr>
            <p:nvPr/>
          </p:nvPicPr>
          <p:blipFill>
            <a:blip r:embed="rId5" cstate="print"/>
            <a:srcRect/>
            <a:stretch>
              <a:fillRect/>
            </a:stretch>
          </p:blipFill>
          <p:spPr bwMode="auto">
            <a:xfrm>
              <a:off x="2078" y="3664"/>
              <a:ext cx="1604" cy="512"/>
            </a:xfrm>
            <a:prstGeom prst="rect">
              <a:avLst/>
            </a:prstGeom>
            <a:noFill/>
          </p:spPr>
        </p:pic>
        <p:pic>
          <p:nvPicPr>
            <p:cNvPr id="398344" name="Picture 8" descr="01"/>
            <p:cNvPicPr>
              <a:picLocks noChangeAspect="1" noChangeArrowheads="1"/>
            </p:cNvPicPr>
            <p:nvPr/>
          </p:nvPicPr>
          <p:blipFill>
            <a:blip r:embed="rId6" cstate="print"/>
            <a:srcRect/>
            <a:stretch>
              <a:fillRect/>
            </a:stretch>
          </p:blipFill>
          <p:spPr bwMode="auto">
            <a:xfrm>
              <a:off x="1278" y="3616"/>
              <a:ext cx="642" cy="366"/>
            </a:xfrm>
            <a:prstGeom prst="rect">
              <a:avLst/>
            </a:prstGeom>
            <a:noFill/>
          </p:spPr>
        </p:pic>
      </p:grpSp>
      <p:pic>
        <p:nvPicPr>
          <p:cNvPr id="398345" name="Picture 9"/>
          <p:cNvPicPr>
            <a:picLocks noChangeAspect="1" noChangeArrowheads="1"/>
          </p:cNvPicPr>
          <p:nvPr/>
        </p:nvPicPr>
        <p:blipFill>
          <a:blip r:embed="rId7" cstate="print"/>
          <a:srcRect/>
          <a:stretch>
            <a:fillRect/>
          </a:stretch>
        </p:blipFill>
        <p:spPr bwMode="auto">
          <a:xfrm>
            <a:off x="6130925" y="5656263"/>
            <a:ext cx="1108075" cy="687387"/>
          </a:xfrm>
          <a:prstGeom prst="rect">
            <a:avLst/>
          </a:prstGeom>
          <a:noFill/>
          <a:ln w="9525">
            <a:noFill/>
            <a:miter lim="800000"/>
            <a:headEnd/>
            <a:tailEnd/>
          </a:ln>
          <a:effectLst/>
        </p:spPr>
      </p:pic>
      <p:grpSp>
        <p:nvGrpSpPr>
          <p:cNvPr id="398346" name="Group 10"/>
          <p:cNvGrpSpPr>
            <a:grpSpLocks/>
          </p:cNvGrpSpPr>
          <p:nvPr/>
        </p:nvGrpSpPr>
        <p:grpSpPr bwMode="auto">
          <a:xfrm>
            <a:off x="1143000" y="2805113"/>
            <a:ext cx="6816725" cy="2654300"/>
            <a:chOff x="720" y="1767"/>
            <a:chExt cx="4294" cy="1672"/>
          </a:xfrm>
        </p:grpSpPr>
        <p:sp>
          <p:nvSpPr>
            <p:cNvPr id="398347" name="Freeform 11"/>
            <p:cNvSpPr>
              <a:spLocks/>
            </p:cNvSpPr>
            <p:nvPr/>
          </p:nvSpPr>
          <p:spPr bwMode="auto">
            <a:xfrm>
              <a:off x="4254" y="2588"/>
              <a:ext cx="175" cy="185"/>
            </a:xfrm>
            <a:custGeom>
              <a:avLst/>
              <a:gdLst/>
              <a:ahLst/>
              <a:cxnLst>
                <a:cxn ang="0">
                  <a:pos x="421" y="276"/>
                </a:cxn>
                <a:cxn ang="0">
                  <a:pos x="223" y="322"/>
                </a:cxn>
                <a:cxn ang="0">
                  <a:pos x="148" y="142"/>
                </a:cxn>
                <a:cxn ang="0">
                  <a:pos x="138" y="134"/>
                </a:cxn>
                <a:cxn ang="0">
                  <a:pos x="114" y="114"/>
                </a:cxn>
                <a:cxn ang="0">
                  <a:pos x="106" y="110"/>
                </a:cxn>
                <a:cxn ang="0">
                  <a:pos x="99" y="105"/>
                </a:cxn>
                <a:cxn ang="0">
                  <a:pos x="91" y="102"/>
                </a:cxn>
                <a:cxn ang="0">
                  <a:pos x="84" y="98"/>
                </a:cxn>
                <a:cxn ang="0">
                  <a:pos x="75" y="96"/>
                </a:cxn>
                <a:cxn ang="0">
                  <a:pos x="68" y="95"/>
                </a:cxn>
                <a:cxn ang="0">
                  <a:pos x="60" y="96"/>
                </a:cxn>
                <a:cxn ang="0">
                  <a:pos x="54" y="97"/>
                </a:cxn>
                <a:cxn ang="0">
                  <a:pos x="39" y="104"/>
                </a:cxn>
                <a:cxn ang="0">
                  <a:pos x="33" y="107"/>
                </a:cxn>
                <a:cxn ang="0">
                  <a:pos x="28" y="111"/>
                </a:cxn>
                <a:cxn ang="0">
                  <a:pos x="22" y="118"/>
                </a:cxn>
                <a:cxn ang="0">
                  <a:pos x="18" y="124"/>
                </a:cxn>
                <a:cxn ang="0">
                  <a:pos x="15" y="131"/>
                </a:cxn>
                <a:cxn ang="0">
                  <a:pos x="12" y="138"/>
                </a:cxn>
                <a:cxn ang="0">
                  <a:pos x="8" y="147"/>
                </a:cxn>
                <a:cxn ang="0">
                  <a:pos x="6" y="154"/>
                </a:cxn>
                <a:cxn ang="0">
                  <a:pos x="3" y="169"/>
                </a:cxn>
                <a:cxn ang="0">
                  <a:pos x="1" y="182"/>
                </a:cxn>
                <a:cxn ang="0">
                  <a:pos x="0" y="192"/>
                </a:cxn>
                <a:cxn ang="0">
                  <a:pos x="0" y="196"/>
                </a:cxn>
                <a:cxn ang="0">
                  <a:pos x="106" y="416"/>
                </a:cxn>
                <a:cxn ang="0">
                  <a:pos x="263" y="738"/>
                </a:cxn>
                <a:cxn ang="0">
                  <a:pos x="700" y="623"/>
                </a:cxn>
                <a:cxn ang="0">
                  <a:pos x="574" y="247"/>
                </a:cxn>
                <a:cxn ang="0">
                  <a:pos x="545" y="62"/>
                </a:cxn>
                <a:cxn ang="0">
                  <a:pos x="543" y="57"/>
                </a:cxn>
                <a:cxn ang="0">
                  <a:pos x="537" y="50"/>
                </a:cxn>
                <a:cxn ang="0">
                  <a:pos x="530" y="39"/>
                </a:cxn>
                <a:cxn ang="0">
                  <a:pos x="519" y="26"/>
                </a:cxn>
                <a:cxn ang="0">
                  <a:pos x="514" y="21"/>
                </a:cxn>
                <a:cxn ang="0">
                  <a:pos x="507" y="15"/>
                </a:cxn>
                <a:cxn ang="0">
                  <a:pos x="501" y="10"/>
                </a:cxn>
                <a:cxn ang="0">
                  <a:pos x="493" y="6"/>
                </a:cxn>
                <a:cxn ang="0">
                  <a:pos x="487" y="2"/>
                </a:cxn>
                <a:cxn ang="0">
                  <a:pos x="479" y="0"/>
                </a:cxn>
                <a:cxn ang="0">
                  <a:pos x="472" y="0"/>
                </a:cxn>
                <a:cxn ang="0">
                  <a:pos x="465" y="0"/>
                </a:cxn>
                <a:cxn ang="0">
                  <a:pos x="449" y="5"/>
                </a:cxn>
                <a:cxn ang="0">
                  <a:pos x="443" y="7"/>
                </a:cxn>
                <a:cxn ang="0">
                  <a:pos x="436" y="10"/>
                </a:cxn>
                <a:cxn ang="0">
                  <a:pos x="431" y="15"/>
                </a:cxn>
                <a:cxn ang="0">
                  <a:pos x="424" y="21"/>
                </a:cxn>
                <a:cxn ang="0">
                  <a:pos x="414" y="35"/>
                </a:cxn>
                <a:cxn ang="0">
                  <a:pos x="406" y="49"/>
                </a:cxn>
                <a:cxn ang="0">
                  <a:pos x="399" y="64"/>
                </a:cxn>
                <a:cxn ang="0">
                  <a:pos x="394" y="77"/>
                </a:cxn>
                <a:cxn ang="0">
                  <a:pos x="392" y="85"/>
                </a:cxn>
                <a:cxn ang="0">
                  <a:pos x="391" y="90"/>
                </a:cxn>
                <a:cxn ang="0">
                  <a:pos x="421" y="276"/>
                </a:cxn>
              </a:cxnLst>
              <a:rect l="0" t="0" r="r" b="b"/>
              <a:pathLst>
                <a:path w="700" h="738">
                  <a:moveTo>
                    <a:pt x="421" y="276"/>
                  </a:moveTo>
                  <a:lnTo>
                    <a:pt x="223" y="322"/>
                  </a:lnTo>
                  <a:lnTo>
                    <a:pt x="148" y="142"/>
                  </a:lnTo>
                  <a:lnTo>
                    <a:pt x="138" y="134"/>
                  </a:lnTo>
                  <a:lnTo>
                    <a:pt x="114" y="114"/>
                  </a:lnTo>
                  <a:lnTo>
                    <a:pt x="106" y="110"/>
                  </a:lnTo>
                  <a:lnTo>
                    <a:pt x="99" y="105"/>
                  </a:lnTo>
                  <a:lnTo>
                    <a:pt x="91" y="102"/>
                  </a:lnTo>
                  <a:lnTo>
                    <a:pt x="84" y="98"/>
                  </a:lnTo>
                  <a:lnTo>
                    <a:pt x="75" y="96"/>
                  </a:lnTo>
                  <a:lnTo>
                    <a:pt x="68" y="95"/>
                  </a:lnTo>
                  <a:lnTo>
                    <a:pt x="60" y="96"/>
                  </a:lnTo>
                  <a:lnTo>
                    <a:pt x="54" y="97"/>
                  </a:lnTo>
                  <a:lnTo>
                    <a:pt x="39" y="104"/>
                  </a:lnTo>
                  <a:lnTo>
                    <a:pt x="33" y="107"/>
                  </a:lnTo>
                  <a:lnTo>
                    <a:pt x="28" y="111"/>
                  </a:lnTo>
                  <a:lnTo>
                    <a:pt x="22" y="118"/>
                  </a:lnTo>
                  <a:lnTo>
                    <a:pt x="18" y="124"/>
                  </a:lnTo>
                  <a:lnTo>
                    <a:pt x="15" y="131"/>
                  </a:lnTo>
                  <a:lnTo>
                    <a:pt x="12" y="138"/>
                  </a:lnTo>
                  <a:lnTo>
                    <a:pt x="8" y="147"/>
                  </a:lnTo>
                  <a:lnTo>
                    <a:pt x="6" y="154"/>
                  </a:lnTo>
                  <a:lnTo>
                    <a:pt x="3" y="169"/>
                  </a:lnTo>
                  <a:lnTo>
                    <a:pt x="1" y="182"/>
                  </a:lnTo>
                  <a:lnTo>
                    <a:pt x="0" y="192"/>
                  </a:lnTo>
                  <a:lnTo>
                    <a:pt x="0" y="196"/>
                  </a:lnTo>
                  <a:lnTo>
                    <a:pt x="106" y="416"/>
                  </a:lnTo>
                  <a:lnTo>
                    <a:pt x="263" y="738"/>
                  </a:lnTo>
                  <a:lnTo>
                    <a:pt x="700" y="623"/>
                  </a:lnTo>
                  <a:lnTo>
                    <a:pt x="574" y="247"/>
                  </a:lnTo>
                  <a:lnTo>
                    <a:pt x="545" y="62"/>
                  </a:lnTo>
                  <a:lnTo>
                    <a:pt x="543" y="57"/>
                  </a:lnTo>
                  <a:lnTo>
                    <a:pt x="537" y="50"/>
                  </a:lnTo>
                  <a:lnTo>
                    <a:pt x="530" y="39"/>
                  </a:lnTo>
                  <a:lnTo>
                    <a:pt x="519" y="26"/>
                  </a:lnTo>
                  <a:lnTo>
                    <a:pt x="514" y="21"/>
                  </a:lnTo>
                  <a:lnTo>
                    <a:pt x="507" y="15"/>
                  </a:lnTo>
                  <a:lnTo>
                    <a:pt x="501" y="10"/>
                  </a:lnTo>
                  <a:lnTo>
                    <a:pt x="493" y="6"/>
                  </a:lnTo>
                  <a:lnTo>
                    <a:pt x="487" y="2"/>
                  </a:lnTo>
                  <a:lnTo>
                    <a:pt x="479" y="0"/>
                  </a:lnTo>
                  <a:lnTo>
                    <a:pt x="472" y="0"/>
                  </a:lnTo>
                  <a:lnTo>
                    <a:pt x="465" y="0"/>
                  </a:lnTo>
                  <a:lnTo>
                    <a:pt x="449" y="5"/>
                  </a:lnTo>
                  <a:lnTo>
                    <a:pt x="443" y="7"/>
                  </a:lnTo>
                  <a:lnTo>
                    <a:pt x="436" y="10"/>
                  </a:lnTo>
                  <a:lnTo>
                    <a:pt x="431" y="15"/>
                  </a:lnTo>
                  <a:lnTo>
                    <a:pt x="424" y="21"/>
                  </a:lnTo>
                  <a:lnTo>
                    <a:pt x="414" y="35"/>
                  </a:lnTo>
                  <a:lnTo>
                    <a:pt x="406" y="49"/>
                  </a:lnTo>
                  <a:lnTo>
                    <a:pt x="399" y="64"/>
                  </a:lnTo>
                  <a:lnTo>
                    <a:pt x="394" y="77"/>
                  </a:lnTo>
                  <a:lnTo>
                    <a:pt x="392" y="85"/>
                  </a:lnTo>
                  <a:lnTo>
                    <a:pt x="391" y="90"/>
                  </a:lnTo>
                  <a:lnTo>
                    <a:pt x="421" y="276"/>
                  </a:lnTo>
                  <a:close/>
                </a:path>
              </a:pathLst>
            </a:custGeom>
            <a:solidFill>
              <a:srgbClr val="75C5F0"/>
            </a:solidFill>
            <a:ln w="9525">
              <a:noFill/>
              <a:round/>
              <a:headEnd/>
              <a:tailEnd/>
            </a:ln>
          </p:spPr>
          <p:txBody>
            <a:bodyPr/>
            <a:lstStyle/>
            <a:p>
              <a:endParaRPr lang="pt-BR"/>
            </a:p>
          </p:txBody>
        </p:sp>
        <p:sp>
          <p:nvSpPr>
            <p:cNvPr id="398348" name="Freeform 12"/>
            <p:cNvSpPr>
              <a:spLocks/>
            </p:cNvSpPr>
            <p:nvPr/>
          </p:nvSpPr>
          <p:spPr bwMode="auto">
            <a:xfrm>
              <a:off x="4254" y="2588"/>
              <a:ext cx="175" cy="185"/>
            </a:xfrm>
            <a:custGeom>
              <a:avLst/>
              <a:gdLst/>
              <a:ahLst/>
              <a:cxnLst>
                <a:cxn ang="0">
                  <a:pos x="421" y="276"/>
                </a:cxn>
                <a:cxn ang="0">
                  <a:pos x="223" y="322"/>
                </a:cxn>
                <a:cxn ang="0">
                  <a:pos x="148" y="142"/>
                </a:cxn>
                <a:cxn ang="0">
                  <a:pos x="138" y="134"/>
                </a:cxn>
                <a:cxn ang="0">
                  <a:pos x="114" y="114"/>
                </a:cxn>
                <a:cxn ang="0">
                  <a:pos x="106" y="110"/>
                </a:cxn>
                <a:cxn ang="0">
                  <a:pos x="99" y="105"/>
                </a:cxn>
                <a:cxn ang="0">
                  <a:pos x="91" y="102"/>
                </a:cxn>
                <a:cxn ang="0">
                  <a:pos x="84" y="98"/>
                </a:cxn>
                <a:cxn ang="0">
                  <a:pos x="75" y="96"/>
                </a:cxn>
                <a:cxn ang="0">
                  <a:pos x="68" y="95"/>
                </a:cxn>
                <a:cxn ang="0">
                  <a:pos x="60" y="96"/>
                </a:cxn>
                <a:cxn ang="0">
                  <a:pos x="54" y="97"/>
                </a:cxn>
                <a:cxn ang="0">
                  <a:pos x="39" y="104"/>
                </a:cxn>
                <a:cxn ang="0">
                  <a:pos x="33" y="107"/>
                </a:cxn>
                <a:cxn ang="0">
                  <a:pos x="28" y="111"/>
                </a:cxn>
                <a:cxn ang="0">
                  <a:pos x="22" y="118"/>
                </a:cxn>
                <a:cxn ang="0">
                  <a:pos x="18" y="124"/>
                </a:cxn>
                <a:cxn ang="0">
                  <a:pos x="15" y="131"/>
                </a:cxn>
                <a:cxn ang="0">
                  <a:pos x="12" y="138"/>
                </a:cxn>
                <a:cxn ang="0">
                  <a:pos x="8" y="147"/>
                </a:cxn>
                <a:cxn ang="0">
                  <a:pos x="6" y="154"/>
                </a:cxn>
                <a:cxn ang="0">
                  <a:pos x="3" y="169"/>
                </a:cxn>
                <a:cxn ang="0">
                  <a:pos x="1" y="182"/>
                </a:cxn>
                <a:cxn ang="0">
                  <a:pos x="0" y="192"/>
                </a:cxn>
                <a:cxn ang="0">
                  <a:pos x="0" y="196"/>
                </a:cxn>
                <a:cxn ang="0">
                  <a:pos x="106" y="416"/>
                </a:cxn>
                <a:cxn ang="0">
                  <a:pos x="263" y="738"/>
                </a:cxn>
                <a:cxn ang="0">
                  <a:pos x="700" y="623"/>
                </a:cxn>
                <a:cxn ang="0">
                  <a:pos x="574" y="247"/>
                </a:cxn>
                <a:cxn ang="0">
                  <a:pos x="545" y="62"/>
                </a:cxn>
                <a:cxn ang="0">
                  <a:pos x="543" y="57"/>
                </a:cxn>
                <a:cxn ang="0">
                  <a:pos x="537" y="50"/>
                </a:cxn>
                <a:cxn ang="0">
                  <a:pos x="530" y="39"/>
                </a:cxn>
                <a:cxn ang="0">
                  <a:pos x="519" y="26"/>
                </a:cxn>
                <a:cxn ang="0">
                  <a:pos x="514" y="21"/>
                </a:cxn>
                <a:cxn ang="0">
                  <a:pos x="507" y="15"/>
                </a:cxn>
                <a:cxn ang="0">
                  <a:pos x="501" y="10"/>
                </a:cxn>
                <a:cxn ang="0">
                  <a:pos x="493" y="6"/>
                </a:cxn>
                <a:cxn ang="0">
                  <a:pos x="487" y="2"/>
                </a:cxn>
                <a:cxn ang="0">
                  <a:pos x="479" y="0"/>
                </a:cxn>
                <a:cxn ang="0">
                  <a:pos x="472" y="0"/>
                </a:cxn>
                <a:cxn ang="0">
                  <a:pos x="465" y="0"/>
                </a:cxn>
                <a:cxn ang="0">
                  <a:pos x="449" y="5"/>
                </a:cxn>
                <a:cxn ang="0">
                  <a:pos x="443" y="7"/>
                </a:cxn>
                <a:cxn ang="0">
                  <a:pos x="436" y="10"/>
                </a:cxn>
                <a:cxn ang="0">
                  <a:pos x="431" y="15"/>
                </a:cxn>
                <a:cxn ang="0">
                  <a:pos x="424" y="21"/>
                </a:cxn>
                <a:cxn ang="0">
                  <a:pos x="414" y="35"/>
                </a:cxn>
                <a:cxn ang="0">
                  <a:pos x="406" y="49"/>
                </a:cxn>
                <a:cxn ang="0">
                  <a:pos x="399" y="64"/>
                </a:cxn>
                <a:cxn ang="0">
                  <a:pos x="394" y="77"/>
                </a:cxn>
                <a:cxn ang="0">
                  <a:pos x="392" y="85"/>
                </a:cxn>
                <a:cxn ang="0">
                  <a:pos x="391" y="90"/>
                </a:cxn>
                <a:cxn ang="0">
                  <a:pos x="421" y="276"/>
                </a:cxn>
              </a:cxnLst>
              <a:rect l="0" t="0" r="r" b="b"/>
              <a:pathLst>
                <a:path w="700" h="738">
                  <a:moveTo>
                    <a:pt x="421" y="276"/>
                  </a:moveTo>
                  <a:lnTo>
                    <a:pt x="223" y="322"/>
                  </a:lnTo>
                  <a:lnTo>
                    <a:pt x="148" y="142"/>
                  </a:lnTo>
                  <a:lnTo>
                    <a:pt x="138" y="134"/>
                  </a:lnTo>
                  <a:lnTo>
                    <a:pt x="114" y="114"/>
                  </a:lnTo>
                  <a:lnTo>
                    <a:pt x="106" y="110"/>
                  </a:lnTo>
                  <a:lnTo>
                    <a:pt x="99" y="105"/>
                  </a:lnTo>
                  <a:lnTo>
                    <a:pt x="91" y="102"/>
                  </a:lnTo>
                  <a:lnTo>
                    <a:pt x="84" y="98"/>
                  </a:lnTo>
                  <a:lnTo>
                    <a:pt x="75" y="96"/>
                  </a:lnTo>
                  <a:lnTo>
                    <a:pt x="68" y="95"/>
                  </a:lnTo>
                  <a:lnTo>
                    <a:pt x="60" y="96"/>
                  </a:lnTo>
                  <a:lnTo>
                    <a:pt x="54" y="97"/>
                  </a:lnTo>
                  <a:lnTo>
                    <a:pt x="39" y="104"/>
                  </a:lnTo>
                  <a:lnTo>
                    <a:pt x="33" y="107"/>
                  </a:lnTo>
                  <a:lnTo>
                    <a:pt x="28" y="111"/>
                  </a:lnTo>
                  <a:lnTo>
                    <a:pt x="22" y="118"/>
                  </a:lnTo>
                  <a:lnTo>
                    <a:pt x="18" y="124"/>
                  </a:lnTo>
                  <a:lnTo>
                    <a:pt x="15" y="131"/>
                  </a:lnTo>
                  <a:lnTo>
                    <a:pt x="12" y="138"/>
                  </a:lnTo>
                  <a:lnTo>
                    <a:pt x="8" y="147"/>
                  </a:lnTo>
                  <a:lnTo>
                    <a:pt x="6" y="154"/>
                  </a:lnTo>
                  <a:lnTo>
                    <a:pt x="3" y="169"/>
                  </a:lnTo>
                  <a:lnTo>
                    <a:pt x="1" y="182"/>
                  </a:lnTo>
                  <a:lnTo>
                    <a:pt x="0" y="192"/>
                  </a:lnTo>
                  <a:lnTo>
                    <a:pt x="0" y="196"/>
                  </a:lnTo>
                  <a:lnTo>
                    <a:pt x="106" y="416"/>
                  </a:lnTo>
                  <a:lnTo>
                    <a:pt x="263" y="738"/>
                  </a:lnTo>
                  <a:lnTo>
                    <a:pt x="700" y="623"/>
                  </a:lnTo>
                  <a:lnTo>
                    <a:pt x="574" y="247"/>
                  </a:lnTo>
                  <a:lnTo>
                    <a:pt x="545" y="62"/>
                  </a:lnTo>
                  <a:lnTo>
                    <a:pt x="543" y="57"/>
                  </a:lnTo>
                  <a:lnTo>
                    <a:pt x="537" y="50"/>
                  </a:lnTo>
                  <a:lnTo>
                    <a:pt x="530" y="39"/>
                  </a:lnTo>
                  <a:lnTo>
                    <a:pt x="519" y="26"/>
                  </a:lnTo>
                  <a:lnTo>
                    <a:pt x="514" y="21"/>
                  </a:lnTo>
                  <a:lnTo>
                    <a:pt x="507" y="15"/>
                  </a:lnTo>
                  <a:lnTo>
                    <a:pt x="501" y="10"/>
                  </a:lnTo>
                  <a:lnTo>
                    <a:pt x="493" y="6"/>
                  </a:lnTo>
                  <a:lnTo>
                    <a:pt x="487" y="2"/>
                  </a:lnTo>
                  <a:lnTo>
                    <a:pt x="479" y="0"/>
                  </a:lnTo>
                  <a:lnTo>
                    <a:pt x="472" y="0"/>
                  </a:lnTo>
                  <a:lnTo>
                    <a:pt x="465" y="0"/>
                  </a:lnTo>
                  <a:lnTo>
                    <a:pt x="449" y="5"/>
                  </a:lnTo>
                  <a:lnTo>
                    <a:pt x="443" y="7"/>
                  </a:lnTo>
                  <a:lnTo>
                    <a:pt x="436" y="10"/>
                  </a:lnTo>
                  <a:lnTo>
                    <a:pt x="431" y="15"/>
                  </a:lnTo>
                  <a:lnTo>
                    <a:pt x="424" y="21"/>
                  </a:lnTo>
                  <a:lnTo>
                    <a:pt x="414" y="35"/>
                  </a:lnTo>
                  <a:lnTo>
                    <a:pt x="406" y="49"/>
                  </a:lnTo>
                  <a:lnTo>
                    <a:pt x="399" y="64"/>
                  </a:lnTo>
                  <a:lnTo>
                    <a:pt x="394" y="77"/>
                  </a:lnTo>
                  <a:lnTo>
                    <a:pt x="392" y="85"/>
                  </a:lnTo>
                  <a:lnTo>
                    <a:pt x="391" y="90"/>
                  </a:lnTo>
                  <a:lnTo>
                    <a:pt x="421" y="276"/>
                  </a:lnTo>
                  <a:close/>
                </a:path>
              </a:pathLst>
            </a:custGeom>
            <a:noFill/>
            <a:ln w="11113">
              <a:solidFill>
                <a:srgbClr val="1F1A17"/>
              </a:solidFill>
              <a:prstDash val="solid"/>
              <a:round/>
              <a:headEnd/>
              <a:tailEnd/>
            </a:ln>
          </p:spPr>
          <p:txBody>
            <a:bodyPr/>
            <a:lstStyle/>
            <a:p>
              <a:endParaRPr lang="pt-BR"/>
            </a:p>
          </p:txBody>
        </p:sp>
        <p:sp>
          <p:nvSpPr>
            <p:cNvPr id="398349" name="Freeform 13"/>
            <p:cNvSpPr>
              <a:spLocks/>
            </p:cNvSpPr>
            <p:nvPr/>
          </p:nvSpPr>
          <p:spPr bwMode="auto">
            <a:xfrm>
              <a:off x="4183" y="2321"/>
              <a:ext cx="175" cy="239"/>
            </a:xfrm>
            <a:custGeom>
              <a:avLst/>
              <a:gdLst/>
              <a:ahLst/>
              <a:cxnLst>
                <a:cxn ang="0">
                  <a:pos x="252" y="956"/>
                </a:cxn>
                <a:cxn ang="0">
                  <a:pos x="299" y="937"/>
                </a:cxn>
                <a:cxn ang="0">
                  <a:pos x="319" y="925"/>
                </a:cxn>
                <a:cxn ang="0">
                  <a:pos x="338" y="909"/>
                </a:cxn>
                <a:cxn ang="0">
                  <a:pos x="353" y="890"/>
                </a:cxn>
                <a:cxn ang="0">
                  <a:pos x="364" y="866"/>
                </a:cxn>
                <a:cxn ang="0">
                  <a:pos x="371" y="836"/>
                </a:cxn>
                <a:cxn ang="0">
                  <a:pos x="372" y="799"/>
                </a:cxn>
                <a:cxn ang="0">
                  <a:pos x="380" y="781"/>
                </a:cxn>
                <a:cxn ang="0">
                  <a:pos x="388" y="767"/>
                </a:cxn>
                <a:cxn ang="0">
                  <a:pos x="400" y="756"/>
                </a:cxn>
                <a:cxn ang="0">
                  <a:pos x="412" y="750"/>
                </a:cxn>
                <a:cxn ang="0">
                  <a:pos x="427" y="746"/>
                </a:cxn>
                <a:cxn ang="0">
                  <a:pos x="444" y="747"/>
                </a:cxn>
                <a:cxn ang="0">
                  <a:pos x="464" y="752"/>
                </a:cxn>
                <a:cxn ang="0">
                  <a:pos x="485" y="759"/>
                </a:cxn>
                <a:cxn ang="0">
                  <a:pos x="543" y="806"/>
                </a:cxn>
                <a:cxn ang="0">
                  <a:pos x="569" y="824"/>
                </a:cxn>
                <a:cxn ang="0">
                  <a:pos x="594" y="838"/>
                </a:cxn>
                <a:cxn ang="0">
                  <a:pos x="619" y="845"/>
                </a:cxn>
                <a:cxn ang="0">
                  <a:pos x="632" y="845"/>
                </a:cxn>
                <a:cxn ang="0">
                  <a:pos x="645" y="844"/>
                </a:cxn>
                <a:cxn ang="0">
                  <a:pos x="657" y="840"/>
                </a:cxn>
                <a:cxn ang="0">
                  <a:pos x="671" y="833"/>
                </a:cxn>
                <a:cxn ang="0">
                  <a:pos x="701" y="809"/>
                </a:cxn>
                <a:cxn ang="0">
                  <a:pos x="0" y="126"/>
                </a:cxn>
                <a:cxn ang="0">
                  <a:pos x="24" y="170"/>
                </a:cxn>
                <a:cxn ang="0">
                  <a:pos x="43" y="215"/>
                </a:cxn>
                <a:cxn ang="0">
                  <a:pos x="57" y="264"/>
                </a:cxn>
                <a:cxn ang="0">
                  <a:pos x="64" y="316"/>
                </a:cxn>
                <a:cxn ang="0">
                  <a:pos x="64" y="382"/>
                </a:cxn>
                <a:cxn ang="0">
                  <a:pos x="62" y="471"/>
                </a:cxn>
                <a:cxn ang="0">
                  <a:pos x="64" y="568"/>
                </a:cxn>
                <a:cxn ang="0">
                  <a:pos x="67" y="617"/>
                </a:cxn>
                <a:cxn ang="0">
                  <a:pos x="75" y="664"/>
                </a:cxn>
                <a:cxn ang="0">
                  <a:pos x="87" y="708"/>
                </a:cxn>
                <a:cxn ang="0">
                  <a:pos x="104" y="743"/>
                </a:cxn>
                <a:cxn ang="0">
                  <a:pos x="124" y="769"/>
                </a:cxn>
                <a:cxn ang="0">
                  <a:pos x="145" y="787"/>
                </a:cxn>
                <a:cxn ang="0">
                  <a:pos x="164" y="795"/>
                </a:cxn>
                <a:cxn ang="0">
                  <a:pos x="172" y="796"/>
                </a:cxn>
                <a:cxn ang="0">
                  <a:pos x="179" y="794"/>
                </a:cxn>
                <a:cxn ang="0">
                  <a:pos x="183" y="789"/>
                </a:cxn>
                <a:cxn ang="0">
                  <a:pos x="187" y="782"/>
                </a:cxn>
                <a:cxn ang="0">
                  <a:pos x="188" y="772"/>
                </a:cxn>
                <a:cxn ang="0">
                  <a:pos x="187" y="760"/>
                </a:cxn>
              </a:cxnLst>
              <a:rect l="0" t="0" r="r" b="b"/>
              <a:pathLst>
                <a:path w="701" h="956">
                  <a:moveTo>
                    <a:pt x="131" y="384"/>
                  </a:moveTo>
                  <a:lnTo>
                    <a:pt x="252" y="956"/>
                  </a:lnTo>
                  <a:lnTo>
                    <a:pt x="276" y="948"/>
                  </a:lnTo>
                  <a:lnTo>
                    <a:pt x="299" y="937"/>
                  </a:lnTo>
                  <a:lnTo>
                    <a:pt x="310" y="932"/>
                  </a:lnTo>
                  <a:lnTo>
                    <a:pt x="319" y="925"/>
                  </a:lnTo>
                  <a:lnTo>
                    <a:pt x="329" y="918"/>
                  </a:lnTo>
                  <a:lnTo>
                    <a:pt x="338" y="909"/>
                  </a:lnTo>
                  <a:lnTo>
                    <a:pt x="346" y="900"/>
                  </a:lnTo>
                  <a:lnTo>
                    <a:pt x="353" y="890"/>
                  </a:lnTo>
                  <a:lnTo>
                    <a:pt x="359" y="879"/>
                  </a:lnTo>
                  <a:lnTo>
                    <a:pt x="364" y="866"/>
                  </a:lnTo>
                  <a:lnTo>
                    <a:pt x="368" y="852"/>
                  </a:lnTo>
                  <a:lnTo>
                    <a:pt x="371" y="836"/>
                  </a:lnTo>
                  <a:lnTo>
                    <a:pt x="372" y="819"/>
                  </a:lnTo>
                  <a:lnTo>
                    <a:pt x="372" y="799"/>
                  </a:lnTo>
                  <a:lnTo>
                    <a:pt x="375" y="789"/>
                  </a:lnTo>
                  <a:lnTo>
                    <a:pt x="380" y="781"/>
                  </a:lnTo>
                  <a:lnTo>
                    <a:pt x="384" y="773"/>
                  </a:lnTo>
                  <a:lnTo>
                    <a:pt x="388" y="767"/>
                  </a:lnTo>
                  <a:lnTo>
                    <a:pt x="394" y="761"/>
                  </a:lnTo>
                  <a:lnTo>
                    <a:pt x="400" y="756"/>
                  </a:lnTo>
                  <a:lnTo>
                    <a:pt x="405" y="753"/>
                  </a:lnTo>
                  <a:lnTo>
                    <a:pt x="412" y="750"/>
                  </a:lnTo>
                  <a:lnTo>
                    <a:pt x="419" y="747"/>
                  </a:lnTo>
                  <a:lnTo>
                    <a:pt x="427" y="746"/>
                  </a:lnTo>
                  <a:lnTo>
                    <a:pt x="436" y="746"/>
                  </a:lnTo>
                  <a:lnTo>
                    <a:pt x="444" y="747"/>
                  </a:lnTo>
                  <a:lnTo>
                    <a:pt x="454" y="748"/>
                  </a:lnTo>
                  <a:lnTo>
                    <a:pt x="464" y="752"/>
                  </a:lnTo>
                  <a:lnTo>
                    <a:pt x="474" y="755"/>
                  </a:lnTo>
                  <a:lnTo>
                    <a:pt x="485" y="759"/>
                  </a:lnTo>
                  <a:lnTo>
                    <a:pt x="515" y="783"/>
                  </a:lnTo>
                  <a:lnTo>
                    <a:pt x="543" y="806"/>
                  </a:lnTo>
                  <a:lnTo>
                    <a:pt x="556" y="815"/>
                  </a:lnTo>
                  <a:lnTo>
                    <a:pt x="569" y="824"/>
                  </a:lnTo>
                  <a:lnTo>
                    <a:pt x="582" y="831"/>
                  </a:lnTo>
                  <a:lnTo>
                    <a:pt x="594" y="838"/>
                  </a:lnTo>
                  <a:lnTo>
                    <a:pt x="607" y="842"/>
                  </a:lnTo>
                  <a:lnTo>
                    <a:pt x="619" y="845"/>
                  </a:lnTo>
                  <a:lnTo>
                    <a:pt x="625" y="845"/>
                  </a:lnTo>
                  <a:lnTo>
                    <a:pt x="632" y="845"/>
                  </a:lnTo>
                  <a:lnTo>
                    <a:pt x="638" y="845"/>
                  </a:lnTo>
                  <a:lnTo>
                    <a:pt x="645" y="844"/>
                  </a:lnTo>
                  <a:lnTo>
                    <a:pt x="651" y="842"/>
                  </a:lnTo>
                  <a:lnTo>
                    <a:pt x="657" y="840"/>
                  </a:lnTo>
                  <a:lnTo>
                    <a:pt x="664" y="837"/>
                  </a:lnTo>
                  <a:lnTo>
                    <a:pt x="671" y="833"/>
                  </a:lnTo>
                  <a:lnTo>
                    <a:pt x="685" y="823"/>
                  </a:lnTo>
                  <a:lnTo>
                    <a:pt x="701" y="809"/>
                  </a:lnTo>
                  <a:lnTo>
                    <a:pt x="360" y="0"/>
                  </a:lnTo>
                  <a:lnTo>
                    <a:pt x="0" y="126"/>
                  </a:lnTo>
                  <a:lnTo>
                    <a:pt x="12" y="149"/>
                  </a:lnTo>
                  <a:lnTo>
                    <a:pt x="24" y="170"/>
                  </a:lnTo>
                  <a:lnTo>
                    <a:pt x="35" y="193"/>
                  </a:lnTo>
                  <a:lnTo>
                    <a:pt x="43" y="215"/>
                  </a:lnTo>
                  <a:lnTo>
                    <a:pt x="51" y="239"/>
                  </a:lnTo>
                  <a:lnTo>
                    <a:pt x="57" y="264"/>
                  </a:lnTo>
                  <a:lnTo>
                    <a:pt x="62" y="289"/>
                  </a:lnTo>
                  <a:lnTo>
                    <a:pt x="64" y="316"/>
                  </a:lnTo>
                  <a:lnTo>
                    <a:pt x="65" y="346"/>
                  </a:lnTo>
                  <a:lnTo>
                    <a:pt x="64" y="382"/>
                  </a:lnTo>
                  <a:lnTo>
                    <a:pt x="63" y="424"/>
                  </a:lnTo>
                  <a:lnTo>
                    <a:pt x="62" y="471"/>
                  </a:lnTo>
                  <a:lnTo>
                    <a:pt x="62" y="518"/>
                  </a:lnTo>
                  <a:lnTo>
                    <a:pt x="64" y="568"/>
                  </a:lnTo>
                  <a:lnTo>
                    <a:pt x="65" y="592"/>
                  </a:lnTo>
                  <a:lnTo>
                    <a:pt x="67" y="617"/>
                  </a:lnTo>
                  <a:lnTo>
                    <a:pt x="70" y="641"/>
                  </a:lnTo>
                  <a:lnTo>
                    <a:pt x="75" y="664"/>
                  </a:lnTo>
                  <a:lnTo>
                    <a:pt x="80" y="687"/>
                  </a:lnTo>
                  <a:lnTo>
                    <a:pt x="87" y="708"/>
                  </a:lnTo>
                  <a:lnTo>
                    <a:pt x="95" y="726"/>
                  </a:lnTo>
                  <a:lnTo>
                    <a:pt x="104" y="743"/>
                  </a:lnTo>
                  <a:lnTo>
                    <a:pt x="113" y="757"/>
                  </a:lnTo>
                  <a:lnTo>
                    <a:pt x="124" y="769"/>
                  </a:lnTo>
                  <a:lnTo>
                    <a:pt x="135" y="779"/>
                  </a:lnTo>
                  <a:lnTo>
                    <a:pt x="145" y="787"/>
                  </a:lnTo>
                  <a:lnTo>
                    <a:pt x="154" y="792"/>
                  </a:lnTo>
                  <a:lnTo>
                    <a:pt x="164" y="795"/>
                  </a:lnTo>
                  <a:lnTo>
                    <a:pt x="168" y="796"/>
                  </a:lnTo>
                  <a:lnTo>
                    <a:pt x="172" y="796"/>
                  </a:lnTo>
                  <a:lnTo>
                    <a:pt x="176" y="795"/>
                  </a:lnTo>
                  <a:lnTo>
                    <a:pt x="179" y="794"/>
                  </a:lnTo>
                  <a:lnTo>
                    <a:pt x="181" y="792"/>
                  </a:lnTo>
                  <a:lnTo>
                    <a:pt x="183" y="789"/>
                  </a:lnTo>
                  <a:lnTo>
                    <a:pt x="186" y="786"/>
                  </a:lnTo>
                  <a:lnTo>
                    <a:pt x="187" y="782"/>
                  </a:lnTo>
                  <a:lnTo>
                    <a:pt x="188" y="778"/>
                  </a:lnTo>
                  <a:lnTo>
                    <a:pt x="188" y="772"/>
                  </a:lnTo>
                  <a:lnTo>
                    <a:pt x="188" y="767"/>
                  </a:lnTo>
                  <a:lnTo>
                    <a:pt x="187" y="760"/>
                  </a:lnTo>
                  <a:lnTo>
                    <a:pt x="131" y="384"/>
                  </a:lnTo>
                  <a:close/>
                </a:path>
              </a:pathLst>
            </a:custGeom>
            <a:solidFill>
              <a:srgbClr val="EE9BA0"/>
            </a:solidFill>
            <a:ln w="9525">
              <a:noFill/>
              <a:round/>
              <a:headEnd/>
              <a:tailEnd/>
            </a:ln>
          </p:spPr>
          <p:txBody>
            <a:bodyPr/>
            <a:lstStyle/>
            <a:p>
              <a:endParaRPr lang="pt-BR"/>
            </a:p>
          </p:txBody>
        </p:sp>
        <p:sp>
          <p:nvSpPr>
            <p:cNvPr id="398350" name="Freeform 14"/>
            <p:cNvSpPr>
              <a:spLocks/>
            </p:cNvSpPr>
            <p:nvPr/>
          </p:nvSpPr>
          <p:spPr bwMode="auto">
            <a:xfrm>
              <a:off x="4183" y="2321"/>
              <a:ext cx="175" cy="239"/>
            </a:xfrm>
            <a:custGeom>
              <a:avLst/>
              <a:gdLst/>
              <a:ahLst/>
              <a:cxnLst>
                <a:cxn ang="0">
                  <a:pos x="252" y="956"/>
                </a:cxn>
                <a:cxn ang="0">
                  <a:pos x="299" y="937"/>
                </a:cxn>
                <a:cxn ang="0">
                  <a:pos x="319" y="925"/>
                </a:cxn>
                <a:cxn ang="0">
                  <a:pos x="338" y="909"/>
                </a:cxn>
                <a:cxn ang="0">
                  <a:pos x="353" y="890"/>
                </a:cxn>
                <a:cxn ang="0">
                  <a:pos x="364" y="866"/>
                </a:cxn>
                <a:cxn ang="0">
                  <a:pos x="371" y="836"/>
                </a:cxn>
                <a:cxn ang="0">
                  <a:pos x="372" y="799"/>
                </a:cxn>
                <a:cxn ang="0">
                  <a:pos x="380" y="781"/>
                </a:cxn>
                <a:cxn ang="0">
                  <a:pos x="388" y="767"/>
                </a:cxn>
                <a:cxn ang="0">
                  <a:pos x="400" y="756"/>
                </a:cxn>
                <a:cxn ang="0">
                  <a:pos x="412" y="750"/>
                </a:cxn>
                <a:cxn ang="0">
                  <a:pos x="427" y="746"/>
                </a:cxn>
                <a:cxn ang="0">
                  <a:pos x="444" y="747"/>
                </a:cxn>
                <a:cxn ang="0">
                  <a:pos x="464" y="752"/>
                </a:cxn>
                <a:cxn ang="0">
                  <a:pos x="485" y="759"/>
                </a:cxn>
                <a:cxn ang="0">
                  <a:pos x="543" y="806"/>
                </a:cxn>
                <a:cxn ang="0">
                  <a:pos x="569" y="824"/>
                </a:cxn>
                <a:cxn ang="0">
                  <a:pos x="594" y="838"/>
                </a:cxn>
                <a:cxn ang="0">
                  <a:pos x="619" y="845"/>
                </a:cxn>
                <a:cxn ang="0">
                  <a:pos x="632" y="845"/>
                </a:cxn>
                <a:cxn ang="0">
                  <a:pos x="645" y="844"/>
                </a:cxn>
                <a:cxn ang="0">
                  <a:pos x="657" y="840"/>
                </a:cxn>
                <a:cxn ang="0">
                  <a:pos x="671" y="833"/>
                </a:cxn>
                <a:cxn ang="0">
                  <a:pos x="701" y="809"/>
                </a:cxn>
                <a:cxn ang="0">
                  <a:pos x="0" y="126"/>
                </a:cxn>
                <a:cxn ang="0">
                  <a:pos x="24" y="170"/>
                </a:cxn>
                <a:cxn ang="0">
                  <a:pos x="43" y="215"/>
                </a:cxn>
                <a:cxn ang="0">
                  <a:pos x="57" y="264"/>
                </a:cxn>
                <a:cxn ang="0">
                  <a:pos x="64" y="316"/>
                </a:cxn>
                <a:cxn ang="0">
                  <a:pos x="64" y="382"/>
                </a:cxn>
                <a:cxn ang="0">
                  <a:pos x="62" y="471"/>
                </a:cxn>
                <a:cxn ang="0">
                  <a:pos x="64" y="568"/>
                </a:cxn>
                <a:cxn ang="0">
                  <a:pos x="67" y="617"/>
                </a:cxn>
                <a:cxn ang="0">
                  <a:pos x="75" y="664"/>
                </a:cxn>
                <a:cxn ang="0">
                  <a:pos x="87" y="708"/>
                </a:cxn>
                <a:cxn ang="0">
                  <a:pos x="104" y="743"/>
                </a:cxn>
                <a:cxn ang="0">
                  <a:pos x="124" y="769"/>
                </a:cxn>
                <a:cxn ang="0">
                  <a:pos x="145" y="787"/>
                </a:cxn>
                <a:cxn ang="0">
                  <a:pos x="164" y="795"/>
                </a:cxn>
                <a:cxn ang="0">
                  <a:pos x="172" y="796"/>
                </a:cxn>
                <a:cxn ang="0">
                  <a:pos x="179" y="794"/>
                </a:cxn>
                <a:cxn ang="0">
                  <a:pos x="183" y="789"/>
                </a:cxn>
                <a:cxn ang="0">
                  <a:pos x="187" y="782"/>
                </a:cxn>
                <a:cxn ang="0">
                  <a:pos x="188" y="772"/>
                </a:cxn>
                <a:cxn ang="0">
                  <a:pos x="187" y="760"/>
                </a:cxn>
              </a:cxnLst>
              <a:rect l="0" t="0" r="r" b="b"/>
              <a:pathLst>
                <a:path w="701" h="956">
                  <a:moveTo>
                    <a:pt x="131" y="384"/>
                  </a:moveTo>
                  <a:lnTo>
                    <a:pt x="252" y="956"/>
                  </a:lnTo>
                  <a:lnTo>
                    <a:pt x="276" y="948"/>
                  </a:lnTo>
                  <a:lnTo>
                    <a:pt x="299" y="937"/>
                  </a:lnTo>
                  <a:lnTo>
                    <a:pt x="310" y="932"/>
                  </a:lnTo>
                  <a:lnTo>
                    <a:pt x="319" y="925"/>
                  </a:lnTo>
                  <a:lnTo>
                    <a:pt x="329" y="918"/>
                  </a:lnTo>
                  <a:lnTo>
                    <a:pt x="338" y="909"/>
                  </a:lnTo>
                  <a:lnTo>
                    <a:pt x="346" y="900"/>
                  </a:lnTo>
                  <a:lnTo>
                    <a:pt x="353" y="890"/>
                  </a:lnTo>
                  <a:lnTo>
                    <a:pt x="359" y="879"/>
                  </a:lnTo>
                  <a:lnTo>
                    <a:pt x="364" y="866"/>
                  </a:lnTo>
                  <a:lnTo>
                    <a:pt x="368" y="852"/>
                  </a:lnTo>
                  <a:lnTo>
                    <a:pt x="371" y="836"/>
                  </a:lnTo>
                  <a:lnTo>
                    <a:pt x="372" y="819"/>
                  </a:lnTo>
                  <a:lnTo>
                    <a:pt x="372" y="799"/>
                  </a:lnTo>
                  <a:lnTo>
                    <a:pt x="375" y="789"/>
                  </a:lnTo>
                  <a:lnTo>
                    <a:pt x="380" y="781"/>
                  </a:lnTo>
                  <a:lnTo>
                    <a:pt x="384" y="773"/>
                  </a:lnTo>
                  <a:lnTo>
                    <a:pt x="388" y="767"/>
                  </a:lnTo>
                  <a:lnTo>
                    <a:pt x="394" y="761"/>
                  </a:lnTo>
                  <a:lnTo>
                    <a:pt x="400" y="756"/>
                  </a:lnTo>
                  <a:lnTo>
                    <a:pt x="405" y="753"/>
                  </a:lnTo>
                  <a:lnTo>
                    <a:pt x="412" y="750"/>
                  </a:lnTo>
                  <a:lnTo>
                    <a:pt x="419" y="747"/>
                  </a:lnTo>
                  <a:lnTo>
                    <a:pt x="427" y="746"/>
                  </a:lnTo>
                  <a:lnTo>
                    <a:pt x="436" y="746"/>
                  </a:lnTo>
                  <a:lnTo>
                    <a:pt x="444" y="747"/>
                  </a:lnTo>
                  <a:lnTo>
                    <a:pt x="454" y="748"/>
                  </a:lnTo>
                  <a:lnTo>
                    <a:pt x="464" y="752"/>
                  </a:lnTo>
                  <a:lnTo>
                    <a:pt x="474" y="755"/>
                  </a:lnTo>
                  <a:lnTo>
                    <a:pt x="485" y="759"/>
                  </a:lnTo>
                  <a:lnTo>
                    <a:pt x="515" y="783"/>
                  </a:lnTo>
                  <a:lnTo>
                    <a:pt x="543" y="806"/>
                  </a:lnTo>
                  <a:lnTo>
                    <a:pt x="556" y="815"/>
                  </a:lnTo>
                  <a:lnTo>
                    <a:pt x="569" y="824"/>
                  </a:lnTo>
                  <a:lnTo>
                    <a:pt x="582" y="831"/>
                  </a:lnTo>
                  <a:lnTo>
                    <a:pt x="594" y="838"/>
                  </a:lnTo>
                  <a:lnTo>
                    <a:pt x="607" y="842"/>
                  </a:lnTo>
                  <a:lnTo>
                    <a:pt x="619" y="845"/>
                  </a:lnTo>
                  <a:lnTo>
                    <a:pt x="625" y="845"/>
                  </a:lnTo>
                  <a:lnTo>
                    <a:pt x="632" y="845"/>
                  </a:lnTo>
                  <a:lnTo>
                    <a:pt x="638" y="845"/>
                  </a:lnTo>
                  <a:lnTo>
                    <a:pt x="645" y="844"/>
                  </a:lnTo>
                  <a:lnTo>
                    <a:pt x="651" y="842"/>
                  </a:lnTo>
                  <a:lnTo>
                    <a:pt x="657" y="840"/>
                  </a:lnTo>
                  <a:lnTo>
                    <a:pt x="664" y="837"/>
                  </a:lnTo>
                  <a:lnTo>
                    <a:pt x="671" y="833"/>
                  </a:lnTo>
                  <a:lnTo>
                    <a:pt x="685" y="823"/>
                  </a:lnTo>
                  <a:lnTo>
                    <a:pt x="701" y="809"/>
                  </a:lnTo>
                  <a:lnTo>
                    <a:pt x="360" y="0"/>
                  </a:lnTo>
                  <a:lnTo>
                    <a:pt x="0" y="126"/>
                  </a:lnTo>
                  <a:lnTo>
                    <a:pt x="12" y="149"/>
                  </a:lnTo>
                  <a:lnTo>
                    <a:pt x="24" y="170"/>
                  </a:lnTo>
                  <a:lnTo>
                    <a:pt x="35" y="193"/>
                  </a:lnTo>
                  <a:lnTo>
                    <a:pt x="43" y="215"/>
                  </a:lnTo>
                  <a:lnTo>
                    <a:pt x="51" y="239"/>
                  </a:lnTo>
                  <a:lnTo>
                    <a:pt x="57" y="264"/>
                  </a:lnTo>
                  <a:lnTo>
                    <a:pt x="62" y="289"/>
                  </a:lnTo>
                  <a:lnTo>
                    <a:pt x="64" y="316"/>
                  </a:lnTo>
                  <a:lnTo>
                    <a:pt x="65" y="346"/>
                  </a:lnTo>
                  <a:lnTo>
                    <a:pt x="64" y="382"/>
                  </a:lnTo>
                  <a:lnTo>
                    <a:pt x="63" y="424"/>
                  </a:lnTo>
                  <a:lnTo>
                    <a:pt x="62" y="471"/>
                  </a:lnTo>
                  <a:lnTo>
                    <a:pt x="62" y="518"/>
                  </a:lnTo>
                  <a:lnTo>
                    <a:pt x="64" y="568"/>
                  </a:lnTo>
                  <a:lnTo>
                    <a:pt x="65" y="592"/>
                  </a:lnTo>
                  <a:lnTo>
                    <a:pt x="67" y="617"/>
                  </a:lnTo>
                  <a:lnTo>
                    <a:pt x="70" y="641"/>
                  </a:lnTo>
                  <a:lnTo>
                    <a:pt x="75" y="664"/>
                  </a:lnTo>
                  <a:lnTo>
                    <a:pt x="80" y="687"/>
                  </a:lnTo>
                  <a:lnTo>
                    <a:pt x="87" y="708"/>
                  </a:lnTo>
                  <a:lnTo>
                    <a:pt x="95" y="726"/>
                  </a:lnTo>
                  <a:lnTo>
                    <a:pt x="104" y="743"/>
                  </a:lnTo>
                  <a:lnTo>
                    <a:pt x="113" y="757"/>
                  </a:lnTo>
                  <a:lnTo>
                    <a:pt x="124" y="769"/>
                  </a:lnTo>
                  <a:lnTo>
                    <a:pt x="135" y="779"/>
                  </a:lnTo>
                  <a:lnTo>
                    <a:pt x="145" y="787"/>
                  </a:lnTo>
                  <a:lnTo>
                    <a:pt x="154" y="792"/>
                  </a:lnTo>
                  <a:lnTo>
                    <a:pt x="164" y="795"/>
                  </a:lnTo>
                  <a:lnTo>
                    <a:pt x="168" y="796"/>
                  </a:lnTo>
                  <a:lnTo>
                    <a:pt x="172" y="796"/>
                  </a:lnTo>
                  <a:lnTo>
                    <a:pt x="176" y="795"/>
                  </a:lnTo>
                  <a:lnTo>
                    <a:pt x="179" y="794"/>
                  </a:lnTo>
                  <a:lnTo>
                    <a:pt x="181" y="792"/>
                  </a:lnTo>
                  <a:lnTo>
                    <a:pt x="183" y="789"/>
                  </a:lnTo>
                  <a:lnTo>
                    <a:pt x="186" y="786"/>
                  </a:lnTo>
                  <a:lnTo>
                    <a:pt x="187" y="782"/>
                  </a:lnTo>
                  <a:lnTo>
                    <a:pt x="188" y="778"/>
                  </a:lnTo>
                  <a:lnTo>
                    <a:pt x="188" y="772"/>
                  </a:lnTo>
                  <a:lnTo>
                    <a:pt x="188" y="767"/>
                  </a:lnTo>
                  <a:lnTo>
                    <a:pt x="187" y="760"/>
                  </a:lnTo>
                  <a:lnTo>
                    <a:pt x="131" y="384"/>
                  </a:lnTo>
                  <a:close/>
                </a:path>
              </a:pathLst>
            </a:custGeom>
            <a:noFill/>
            <a:ln w="6350">
              <a:solidFill>
                <a:srgbClr val="1F1A17"/>
              </a:solidFill>
              <a:prstDash val="solid"/>
              <a:round/>
              <a:headEnd/>
              <a:tailEnd/>
            </a:ln>
          </p:spPr>
          <p:txBody>
            <a:bodyPr/>
            <a:lstStyle/>
            <a:p>
              <a:endParaRPr lang="pt-BR"/>
            </a:p>
          </p:txBody>
        </p:sp>
        <p:sp>
          <p:nvSpPr>
            <p:cNvPr id="398351" name="Freeform 15"/>
            <p:cNvSpPr>
              <a:spLocks/>
            </p:cNvSpPr>
            <p:nvPr/>
          </p:nvSpPr>
          <p:spPr bwMode="auto">
            <a:xfrm>
              <a:off x="4174" y="2345"/>
              <a:ext cx="70" cy="218"/>
            </a:xfrm>
            <a:custGeom>
              <a:avLst/>
              <a:gdLst/>
              <a:ahLst/>
              <a:cxnLst>
                <a:cxn ang="0">
                  <a:pos x="135" y="13"/>
                </a:cxn>
                <a:cxn ang="0">
                  <a:pos x="136" y="45"/>
                </a:cxn>
                <a:cxn ang="0">
                  <a:pos x="145" y="107"/>
                </a:cxn>
                <a:cxn ang="0">
                  <a:pos x="164" y="214"/>
                </a:cxn>
                <a:cxn ang="0">
                  <a:pos x="189" y="336"/>
                </a:cxn>
                <a:cxn ang="0">
                  <a:pos x="217" y="466"/>
                </a:cxn>
                <a:cxn ang="0">
                  <a:pos x="244" y="595"/>
                </a:cxn>
                <a:cxn ang="0">
                  <a:pos x="266" y="716"/>
                </a:cxn>
                <a:cxn ang="0">
                  <a:pos x="277" y="795"/>
                </a:cxn>
                <a:cxn ang="0">
                  <a:pos x="280" y="840"/>
                </a:cxn>
                <a:cxn ang="0">
                  <a:pos x="266" y="864"/>
                </a:cxn>
                <a:cxn ang="0">
                  <a:pos x="234" y="869"/>
                </a:cxn>
                <a:cxn ang="0">
                  <a:pos x="198" y="871"/>
                </a:cxn>
                <a:cxn ang="0">
                  <a:pos x="159" y="869"/>
                </a:cxn>
                <a:cxn ang="0">
                  <a:pos x="120" y="861"/>
                </a:cxn>
                <a:cxn ang="0">
                  <a:pos x="93" y="851"/>
                </a:cxn>
                <a:cxn ang="0">
                  <a:pos x="75" y="841"/>
                </a:cxn>
                <a:cxn ang="0">
                  <a:pos x="59" y="828"/>
                </a:cxn>
                <a:cxn ang="0">
                  <a:pos x="45" y="813"/>
                </a:cxn>
                <a:cxn ang="0">
                  <a:pos x="32" y="796"/>
                </a:cxn>
                <a:cxn ang="0">
                  <a:pos x="21" y="774"/>
                </a:cxn>
                <a:cxn ang="0">
                  <a:pos x="23" y="727"/>
                </a:cxn>
                <a:cxn ang="0">
                  <a:pos x="42" y="589"/>
                </a:cxn>
                <a:cxn ang="0">
                  <a:pos x="60" y="410"/>
                </a:cxn>
                <a:cxn ang="0">
                  <a:pos x="71" y="282"/>
                </a:cxn>
                <a:cxn ang="0">
                  <a:pos x="75" y="213"/>
                </a:cxn>
                <a:cxn ang="0">
                  <a:pos x="74" y="169"/>
                </a:cxn>
                <a:cxn ang="0">
                  <a:pos x="68" y="141"/>
                </a:cxn>
                <a:cxn ang="0">
                  <a:pos x="56" y="118"/>
                </a:cxn>
                <a:cxn ang="0">
                  <a:pos x="42" y="100"/>
                </a:cxn>
                <a:cxn ang="0">
                  <a:pos x="19" y="77"/>
                </a:cxn>
                <a:cxn ang="0">
                  <a:pos x="3" y="58"/>
                </a:cxn>
                <a:cxn ang="0">
                  <a:pos x="0" y="44"/>
                </a:cxn>
                <a:cxn ang="0">
                  <a:pos x="15" y="34"/>
                </a:cxn>
                <a:cxn ang="0">
                  <a:pos x="49" y="24"/>
                </a:cxn>
                <a:cxn ang="0">
                  <a:pos x="86" y="12"/>
                </a:cxn>
                <a:cxn ang="0">
                  <a:pos x="121" y="1"/>
                </a:cxn>
              </a:cxnLst>
              <a:rect l="0" t="0" r="r" b="b"/>
              <a:pathLst>
                <a:path w="280" h="871">
                  <a:moveTo>
                    <a:pt x="135" y="0"/>
                  </a:moveTo>
                  <a:lnTo>
                    <a:pt x="135" y="13"/>
                  </a:lnTo>
                  <a:lnTo>
                    <a:pt x="135" y="28"/>
                  </a:lnTo>
                  <a:lnTo>
                    <a:pt x="136" y="45"/>
                  </a:lnTo>
                  <a:lnTo>
                    <a:pt x="139" y="64"/>
                  </a:lnTo>
                  <a:lnTo>
                    <a:pt x="145" y="107"/>
                  </a:lnTo>
                  <a:lnTo>
                    <a:pt x="154" y="158"/>
                  </a:lnTo>
                  <a:lnTo>
                    <a:pt x="164" y="214"/>
                  </a:lnTo>
                  <a:lnTo>
                    <a:pt x="176" y="273"/>
                  </a:lnTo>
                  <a:lnTo>
                    <a:pt x="189" y="336"/>
                  </a:lnTo>
                  <a:lnTo>
                    <a:pt x="203" y="400"/>
                  </a:lnTo>
                  <a:lnTo>
                    <a:pt x="217" y="466"/>
                  </a:lnTo>
                  <a:lnTo>
                    <a:pt x="231" y="532"/>
                  </a:lnTo>
                  <a:lnTo>
                    <a:pt x="244" y="595"/>
                  </a:lnTo>
                  <a:lnTo>
                    <a:pt x="256" y="658"/>
                  </a:lnTo>
                  <a:lnTo>
                    <a:pt x="266" y="716"/>
                  </a:lnTo>
                  <a:lnTo>
                    <a:pt x="273" y="770"/>
                  </a:lnTo>
                  <a:lnTo>
                    <a:pt x="277" y="795"/>
                  </a:lnTo>
                  <a:lnTo>
                    <a:pt x="278" y="818"/>
                  </a:lnTo>
                  <a:lnTo>
                    <a:pt x="280" y="840"/>
                  </a:lnTo>
                  <a:lnTo>
                    <a:pt x="280" y="860"/>
                  </a:lnTo>
                  <a:lnTo>
                    <a:pt x="266" y="864"/>
                  </a:lnTo>
                  <a:lnTo>
                    <a:pt x="251" y="866"/>
                  </a:lnTo>
                  <a:lnTo>
                    <a:pt x="234" y="869"/>
                  </a:lnTo>
                  <a:lnTo>
                    <a:pt x="216" y="870"/>
                  </a:lnTo>
                  <a:lnTo>
                    <a:pt x="198" y="871"/>
                  </a:lnTo>
                  <a:lnTo>
                    <a:pt x="178" y="871"/>
                  </a:lnTo>
                  <a:lnTo>
                    <a:pt x="159" y="869"/>
                  </a:lnTo>
                  <a:lnTo>
                    <a:pt x="140" y="866"/>
                  </a:lnTo>
                  <a:lnTo>
                    <a:pt x="120" y="861"/>
                  </a:lnTo>
                  <a:lnTo>
                    <a:pt x="102" y="855"/>
                  </a:lnTo>
                  <a:lnTo>
                    <a:pt x="93" y="851"/>
                  </a:lnTo>
                  <a:lnTo>
                    <a:pt x="84" y="845"/>
                  </a:lnTo>
                  <a:lnTo>
                    <a:pt x="75" y="841"/>
                  </a:lnTo>
                  <a:lnTo>
                    <a:pt x="68" y="834"/>
                  </a:lnTo>
                  <a:lnTo>
                    <a:pt x="59" y="828"/>
                  </a:lnTo>
                  <a:lnTo>
                    <a:pt x="52" y="820"/>
                  </a:lnTo>
                  <a:lnTo>
                    <a:pt x="45" y="813"/>
                  </a:lnTo>
                  <a:lnTo>
                    <a:pt x="38" y="804"/>
                  </a:lnTo>
                  <a:lnTo>
                    <a:pt x="32" y="796"/>
                  </a:lnTo>
                  <a:lnTo>
                    <a:pt x="27" y="785"/>
                  </a:lnTo>
                  <a:lnTo>
                    <a:pt x="21" y="774"/>
                  </a:lnTo>
                  <a:lnTo>
                    <a:pt x="17" y="763"/>
                  </a:lnTo>
                  <a:lnTo>
                    <a:pt x="23" y="727"/>
                  </a:lnTo>
                  <a:lnTo>
                    <a:pt x="32" y="666"/>
                  </a:lnTo>
                  <a:lnTo>
                    <a:pt x="42" y="589"/>
                  </a:lnTo>
                  <a:lnTo>
                    <a:pt x="51" y="502"/>
                  </a:lnTo>
                  <a:lnTo>
                    <a:pt x="60" y="410"/>
                  </a:lnTo>
                  <a:lnTo>
                    <a:pt x="68" y="323"/>
                  </a:lnTo>
                  <a:lnTo>
                    <a:pt x="71" y="282"/>
                  </a:lnTo>
                  <a:lnTo>
                    <a:pt x="73" y="245"/>
                  </a:lnTo>
                  <a:lnTo>
                    <a:pt x="75" y="213"/>
                  </a:lnTo>
                  <a:lnTo>
                    <a:pt x="75" y="185"/>
                  </a:lnTo>
                  <a:lnTo>
                    <a:pt x="74" y="169"/>
                  </a:lnTo>
                  <a:lnTo>
                    <a:pt x="72" y="154"/>
                  </a:lnTo>
                  <a:lnTo>
                    <a:pt x="68" y="141"/>
                  </a:lnTo>
                  <a:lnTo>
                    <a:pt x="62" y="129"/>
                  </a:lnTo>
                  <a:lnTo>
                    <a:pt x="56" y="118"/>
                  </a:lnTo>
                  <a:lnTo>
                    <a:pt x="49" y="108"/>
                  </a:lnTo>
                  <a:lnTo>
                    <a:pt x="42" y="100"/>
                  </a:lnTo>
                  <a:lnTo>
                    <a:pt x="34" y="91"/>
                  </a:lnTo>
                  <a:lnTo>
                    <a:pt x="19" y="77"/>
                  </a:lnTo>
                  <a:lnTo>
                    <a:pt x="7" y="64"/>
                  </a:lnTo>
                  <a:lnTo>
                    <a:pt x="3" y="58"/>
                  </a:lnTo>
                  <a:lnTo>
                    <a:pt x="1" y="50"/>
                  </a:lnTo>
                  <a:lnTo>
                    <a:pt x="0" y="44"/>
                  </a:lnTo>
                  <a:lnTo>
                    <a:pt x="0" y="36"/>
                  </a:lnTo>
                  <a:lnTo>
                    <a:pt x="15" y="34"/>
                  </a:lnTo>
                  <a:lnTo>
                    <a:pt x="32" y="30"/>
                  </a:lnTo>
                  <a:lnTo>
                    <a:pt x="49" y="24"/>
                  </a:lnTo>
                  <a:lnTo>
                    <a:pt x="68" y="18"/>
                  </a:lnTo>
                  <a:lnTo>
                    <a:pt x="86" y="12"/>
                  </a:lnTo>
                  <a:lnTo>
                    <a:pt x="104" y="5"/>
                  </a:lnTo>
                  <a:lnTo>
                    <a:pt x="121" y="1"/>
                  </a:lnTo>
                  <a:lnTo>
                    <a:pt x="135" y="0"/>
                  </a:lnTo>
                  <a:close/>
                </a:path>
              </a:pathLst>
            </a:custGeom>
            <a:solidFill>
              <a:srgbClr val="FFF500"/>
            </a:solidFill>
            <a:ln w="9525">
              <a:noFill/>
              <a:round/>
              <a:headEnd/>
              <a:tailEnd/>
            </a:ln>
          </p:spPr>
          <p:txBody>
            <a:bodyPr/>
            <a:lstStyle/>
            <a:p>
              <a:endParaRPr lang="pt-BR"/>
            </a:p>
          </p:txBody>
        </p:sp>
        <p:sp>
          <p:nvSpPr>
            <p:cNvPr id="398352" name="Freeform 16"/>
            <p:cNvSpPr>
              <a:spLocks/>
            </p:cNvSpPr>
            <p:nvPr/>
          </p:nvSpPr>
          <p:spPr bwMode="auto">
            <a:xfrm>
              <a:off x="4174" y="2345"/>
              <a:ext cx="70" cy="218"/>
            </a:xfrm>
            <a:custGeom>
              <a:avLst/>
              <a:gdLst/>
              <a:ahLst/>
              <a:cxnLst>
                <a:cxn ang="0">
                  <a:pos x="135" y="13"/>
                </a:cxn>
                <a:cxn ang="0">
                  <a:pos x="136" y="45"/>
                </a:cxn>
                <a:cxn ang="0">
                  <a:pos x="145" y="107"/>
                </a:cxn>
                <a:cxn ang="0">
                  <a:pos x="164" y="214"/>
                </a:cxn>
                <a:cxn ang="0">
                  <a:pos x="189" y="336"/>
                </a:cxn>
                <a:cxn ang="0">
                  <a:pos x="217" y="466"/>
                </a:cxn>
                <a:cxn ang="0">
                  <a:pos x="244" y="595"/>
                </a:cxn>
                <a:cxn ang="0">
                  <a:pos x="266" y="716"/>
                </a:cxn>
                <a:cxn ang="0">
                  <a:pos x="277" y="795"/>
                </a:cxn>
                <a:cxn ang="0">
                  <a:pos x="280" y="840"/>
                </a:cxn>
                <a:cxn ang="0">
                  <a:pos x="266" y="864"/>
                </a:cxn>
                <a:cxn ang="0">
                  <a:pos x="234" y="869"/>
                </a:cxn>
                <a:cxn ang="0">
                  <a:pos x="198" y="871"/>
                </a:cxn>
                <a:cxn ang="0">
                  <a:pos x="159" y="869"/>
                </a:cxn>
                <a:cxn ang="0">
                  <a:pos x="120" y="861"/>
                </a:cxn>
                <a:cxn ang="0">
                  <a:pos x="93" y="851"/>
                </a:cxn>
                <a:cxn ang="0">
                  <a:pos x="75" y="841"/>
                </a:cxn>
                <a:cxn ang="0">
                  <a:pos x="59" y="828"/>
                </a:cxn>
                <a:cxn ang="0">
                  <a:pos x="45" y="813"/>
                </a:cxn>
                <a:cxn ang="0">
                  <a:pos x="32" y="796"/>
                </a:cxn>
                <a:cxn ang="0">
                  <a:pos x="21" y="774"/>
                </a:cxn>
                <a:cxn ang="0">
                  <a:pos x="23" y="727"/>
                </a:cxn>
                <a:cxn ang="0">
                  <a:pos x="42" y="589"/>
                </a:cxn>
                <a:cxn ang="0">
                  <a:pos x="60" y="410"/>
                </a:cxn>
                <a:cxn ang="0">
                  <a:pos x="71" y="282"/>
                </a:cxn>
                <a:cxn ang="0">
                  <a:pos x="75" y="213"/>
                </a:cxn>
                <a:cxn ang="0">
                  <a:pos x="74" y="169"/>
                </a:cxn>
                <a:cxn ang="0">
                  <a:pos x="68" y="141"/>
                </a:cxn>
                <a:cxn ang="0">
                  <a:pos x="56" y="118"/>
                </a:cxn>
                <a:cxn ang="0">
                  <a:pos x="42" y="100"/>
                </a:cxn>
                <a:cxn ang="0">
                  <a:pos x="19" y="77"/>
                </a:cxn>
                <a:cxn ang="0">
                  <a:pos x="3" y="58"/>
                </a:cxn>
                <a:cxn ang="0">
                  <a:pos x="0" y="44"/>
                </a:cxn>
                <a:cxn ang="0">
                  <a:pos x="15" y="34"/>
                </a:cxn>
                <a:cxn ang="0">
                  <a:pos x="49" y="24"/>
                </a:cxn>
                <a:cxn ang="0">
                  <a:pos x="86" y="12"/>
                </a:cxn>
                <a:cxn ang="0">
                  <a:pos x="121" y="1"/>
                </a:cxn>
              </a:cxnLst>
              <a:rect l="0" t="0" r="r" b="b"/>
              <a:pathLst>
                <a:path w="280" h="871">
                  <a:moveTo>
                    <a:pt x="135" y="0"/>
                  </a:moveTo>
                  <a:lnTo>
                    <a:pt x="135" y="13"/>
                  </a:lnTo>
                  <a:lnTo>
                    <a:pt x="135" y="28"/>
                  </a:lnTo>
                  <a:lnTo>
                    <a:pt x="136" y="45"/>
                  </a:lnTo>
                  <a:lnTo>
                    <a:pt x="139" y="64"/>
                  </a:lnTo>
                  <a:lnTo>
                    <a:pt x="145" y="107"/>
                  </a:lnTo>
                  <a:lnTo>
                    <a:pt x="154" y="158"/>
                  </a:lnTo>
                  <a:lnTo>
                    <a:pt x="164" y="214"/>
                  </a:lnTo>
                  <a:lnTo>
                    <a:pt x="176" y="273"/>
                  </a:lnTo>
                  <a:lnTo>
                    <a:pt x="189" y="336"/>
                  </a:lnTo>
                  <a:lnTo>
                    <a:pt x="203" y="400"/>
                  </a:lnTo>
                  <a:lnTo>
                    <a:pt x="217" y="466"/>
                  </a:lnTo>
                  <a:lnTo>
                    <a:pt x="231" y="532"/>
                  </a:lnTo>
                  <a:lnTo>
                    <a:pt x="244" y="595"/>
                  </a:lnTo>
                  <a:lnTo>
                    <a:pt x="256" y="658"/>
                  </a:lnTo>
                  <a:lnTo>
                    <a:pt x="266" y="716"/>
                  </a:lnTo>
                  <a:lnTo>
                    <a:pt x="273" y="770"/>
                  </a:lnTo>
                  <a:lnTo>
                    <a:pt x="277" y="795"/>
                  </a:lnTo>
                  <a:lnTo>
                    <a:pt x="278" y="818"/>
                  </a:lnTo>
                  <a:lnTo>
                    <a:pt x="280" y="840"/>
                  </a:lnTo>
                  <a:lnTo>
                    <a:pt x="280" y="860"/>
                  </a:lnTo>
                  <a:lnTo>
                    <a:pt x="266" y="864"/>
                  </a:lnTo>
                  <a:lnTo>
                    <a:pt x="251" y="866"/>
                  </a:lnTo>
                  <a:lnTo>
                    <a:pt x="234" y="869"/>
                  </a:lnTo>
                  <a:lnTo>
                    <a:pt x="216" y="870"/>
                  </a:lnTo>
                  <a:lnTo>
                    <a:pt x="198" y="871"/>
                  </a:lnTo>
                  <a:lnTo>
                    <a:pt x="178" y="871"/>
                  </a:lnTo>
                  <a:lnTo>
                    <a:pt x="159" y="869"/>
                  </a:lnTo>
                  <a:lnTo>
                    <a:pt x="140" y="866"/>
                  </a:lnTo>
                  <a:lnTo>
                    <a:pt x="120" y="861"/>
                  </a:lnTo>
                  <a:lnTo>
                    <a:pt x="102" y="855"/>
                  </a:lnTo>
                  <a:lnTo>
                    <a:pt x="93" y="851"/>
                  </a:lnTo>
                  <a:lnTo>
                    <a:pt x="84" y="845"/>
                  </a:lnTo>
                  <a:lnTo>
                    <a:pt x="75" y="841"/>
                  </a:lnTo>
                  <a:lnTo>
                    <a:pt x="68" y="834"/>
                  </a:lnTo>
                  <a:lnTo>
                    <a:pt x="59" y="828"/>
                  </a:lnTo>
                  <a:lnTo>
                    <a:pt x="52" y="820"/>
                  </a:lnTo>
                  <a:lnTo>
                    <a:pt x="45" y="813"/>
                  </a:lnTo>
                  <a:lnTo>
                    <a:pt x="38" y="804"/>
                  </a:lnTo>
                  <a:lnTo>
                    <a:pt x="32" y="796"/>
                  </a:lnTo>
                  <a:lnTo>
                    <a:pt x="27" y="785"/>
                  </a:lnTo>
                  <a:lnTo>
                    <a:pt x="21" y="774"/>
                  </a:lnTo>
                  <a:lnTo>
                    <a:pt x="17" y="763"/>
                  </a:lnTo>
                  <a:lnTo>
                    <a:pt x="23" y="727"/>
                  </a:lnTo>
                  <a:lnTo>
                    <a:pt x="32" y="666"/>
                  </a:lnTo>
                  <a:lnTo>
                    <a:pt x="42" y="589"/>
                  </a:lnTo>
                  <a:lnTo>
                    <a:pt x="51" y="502"/>
                  </a:lnTo>
                  <a:lnTo>
                    <a:pt x="60" y="410"/>
                  </a:lnTo>
                  <a:lnTo>
                    <a:pt x="68" y="323"/>
                  </a:lnTo>
                  <a:lnTo>
                    <a:pt x="71" y="282"/>
                  </a:lnTo>
                  <a:lnTo>
                    <a:pt x="73" y="245"/>
                  </a:lnTo>
                  <a:lnTo>
                    <a:pt x="75" y="213"/>
                  </a:lnTo>
                  <a:lnTo>
                    <a:pt x="75" y="185"/>
                  </a:lnTo>
                  <a:lnTo>
                    <a:pt x="74" y="169"/>
                  </a:lnTo>
                  <a:lnTo>
                    <a:pt x="72" y="154"/>
                  </a:lnTo>
                  <a:lnTo>
                    <a:pt x="68" y="141"/>
                  </a:lnTo>
                  <a:lnTo>
                    <a:pt x="62" y="129"/>
                  </a:lnTo>
                  <a:lnTo>
                    <a:pt x="56" y="118"/>
                  </a:lnTo>
                  <a:lnTo>
                    <a:pt x="49" y="108"/>
                  </a:lnTo>
                  <a:lnTo>
                    <a:pt x="42" y="100"/>
                  </a:lnTo>
                  <a:lnTo>
                    <a:pt x="34" y="91"/>
                  </a:lnTo>
                  <a:lnTo>
                    <a:pt x="19" y="77"/>
                  </a:lnTo>
                  <a:lnTo>
                    <a:pt x="7" y="64"/>
                  </a:lnTo>
                  <a:lnTo>
                    <a:pt x="3" y="58"/>
                  </a:lnTo>
                  <a:lnTo>
                    <a:pt x="1" y="50"/>
                  </a:lnTo>
                  <a:lnTo>
                    <a:pt x="0" y="44"/>
                  </a:lnTo>
                  <a:lnTo>
                    <a:pt x="0" y="36"/>
                  </a:lnTo>
                  <a:lnTo>
                    <a:pt x="15" y="34"/>
                  </a:lnTo>
                  <a:lnTo>
                    <a:pt x="32" y="30"/>
                  </a:lnTo>
                  <a:lnTo>
                    <a:pt x="49" y="24"/>
                  </a:lnTo>
                  <a:lnTo>
                    <a:pt x="68" y="18"/>
                  </a:lnTo>
                  <a:lnTo>
                    <a:pt x="86" y="12"/>
                  </a:lnTo>
                  <a:lnTo>
                    <a:pt x="104" y="5"/>
                  </a:lnTo>
                  <a:lnTo>
                    <a:pt x="121" y="1"/>
                  </a:lnTo>
                  <a:lnTo>
                    <a:pt x="135" y="0"/>
                  </a:lnTo>
                  <a:close/>
                </a:path>
              </a:pathLst>
            </a:custGeom>
            <a:noFill/>
            <a:ln w="6350">
              <a:solidFill>
                <a:srgbClr val="1F1A17"/>
              </a:solidFill>
              <a:prstDash val="solid"/>
              <a:round/>
              <a:headEnd/>
              <a:tailEnd/>
            </a:ln>
          </p:spPr>
          <p:txBody>
            <a:bodyPr/>
            <a:lstStyle/>
            <a:p>
              <a:endParaRPr lang="pt-BR"/>
            </a:p>
          </p:txBody>
        </p:sp>
        <p:sp>
          <p:nvSpPr>
            <p:cNvPr id="398353" name="Freeform 17"/>
            <p:cNvSpPr>
              <a:spLocks/>
            </p:cNvSpPr>
            <p:nvPr/>
          </p:nvSpPr>
          <p:spPr bwMode="auto">
            <a:xfrm>
              <a:off x="4284" y="2541"/>
              <a:ext cx="59" cy="79"/>
            </a:xfrm>
            <a:custGeom>
              <a:avLst/>
              <a:gdLst/>
              <a:ahLst/>
              <a:cxnLst>
                <a:cxn ang="0">
                  <a:pos x="58" y="11"/>
                </a:cxn>
                <a:cxn ang="0">
                  <a:pos x="75" y="5"/>
                </a:cxn>
                <a:cxn ang="0">
                  <a:pos x="82" y="3"/>
                </a:cxn>
                <a:cxn ang="0">
                  <a:pos x="91" y="1"/>
                </a:cxn>
                <a:cxn ang="0">
                  <a:pos x="98" y="1"/>
                </a:cxn>
                <a:cxn ang="0">
                  <a:pos x="106" y="0"/>
                </a:cxn>
                <a:cxn ang="0">
                  <a:pos x="113" y="1"/>
                </a:cxn>
                <a:cxn ang="0">
                  <a:pos x="121" y="2"/>
                </a:cxn>
                <a:cxn ang="0">
                  <a:pos x="127" y="4"/>
                </a:cxn>
                <a:cxn ang="0">
                  <a:pos x="134" y="6"/>
                </a:cxn>
                <a:cxn ang="0">
                  <a:pos x="140" y="10"/>
                </a:cxn>
                <a:cxn ang="0">
                  <a:pos x="146" y="13"/>
                </a:cxn>
                <a:cxn ang="0">
                  <a:pos x="151" y="17"/>
                </a:cxn>
                <a:cxn ang="0">
                  <a:pos x="156" y="22"/>
                </a:cxn>
                <a:cxn ang="0">
                  <a:pos x="161" y="27"/>
                </a:cxn>
                <a:cxn ang="0">
                  <a:pos x="164" y="32"/>
                </a:cxn>
                <a:cxn ang="0">
                  <a:pos x="167" y="39"/>
                </a:cxn>
                <a:cxn ang="0">
                  <a:pos x="170" y="45"/>
                </a:cxn>
                <a:cxn ang="0">
                  <a:pos x="239" y="260"/>
                </a:cxn>
                <a:cxn ang="0">
                  <a:pos x="72" y="313"/>
                </a:cxn>
                <a:cxn ang="0">
                  <a:pos x="3" y="99"/>
                </a:cxn>
                <a:cxn ang="0">
                  <a:pos x="2" y="92"/>
                </a:cxn>
                <a:cxn ang="0">
                  <a:pos x="1" y="85"/>
                </a:cxn>
                <a:cxn ang="0">
                  <a:pos x="0" y="79"/>
                </a:cxn>
                <a:cxn ang="0">
                  <a:pos x="1" y="71"/>
                </a:cxn>
                <a:cxn ang="0">
                  <a:pos x="2" y="65"/>
                </a:cxn>
                <a:cxn ang="0">
                  <a:pos x="4" y="58"/>
                </a:cxn>
                <a:cxn ang="0">
                  <a:pos x="7" y="52"/>
                </a:cxn>
                <a:cxn ang="0">
                  <a:pos x="11" y="46"/>
                </a:cxn>
                <a:cxn ang="0">
                  <a:pos x="14" y="40"/>
                </a:cxn>
                <a:cxn ang="0">
                  <a:pos x="18" y="34"/>
                </a:cxn>
                <a:cxn ang="0">
                  <a:pos x="24" y="30"/>
                </a:cxn>
                <a:cxn ang="0">
                  <a:pos x="30" y="25"/>
                </a:cxn>
                <a:cxn ang="0">
                  <a:pos x="36" y="20"/>
                </a:cxn>
                <a:cxn ang="0">
                  <a:pos x="43" y="16"/>
                </a:cxn>
                <a:cxn ang="0">
                  <a:pos x="51" y="13"/>
                </a:cxn>
                <a:cxn ang="0">
                  <a:pos x="58" y="11"/>
                </a:cxn>
              </a:cxnLst>
              <a:rect l="0" t="0" r="r" b="b"/>
              <a:pathLst>
                <a:path w="239" h="313">
                  <a:moveTo>
                    <a:pt x="58" y="11"/>
                  </a:moveTo>
                  <a:lnTo>
                    <a:pt x="75" y="5"/>
                  </a:lnTo>
                  <a:lnTo>
                    <a:pt x="82" y="3"/>
                  </a:lnTo>
                  <a:lnTo>
                    <a:pt x="91" y="1"/>
                  </a:lnTo>
                  <a:lnTo>
                    <a:pt x="98" y="1"/>
                  </a:lnTo>
                  <a:lnTo>
                    <a:pt x="106" y="0"/>
                  </a:lnTo>
                  <a:lnTo>
                    <a:pt x="113" y="1"/>
                  </a:lnTo>
                  <a:lnTo>
                    <a:pt x="121" y="2"/>
                  </a:lnTo>
                  <a:lnTo>
                    <a:pt x="127" y="4"/>
                  </a:lnTo>
                  <a:lnTo>
                    <a:pt x="134" y="6"/>
                  </a:lnTo>
                  <a:lnTo>
                    <a:pt x="140" y="10"/>
                  </a:lnTo>
                  <a:lnTo>
                    <a:pt x="146" y="13"/>
                  </a:lnTo>
                  <a:lnTo>
                    <a:pt x="151" y="17"/>
                  </a:lnTo>
                  <a:lnTo>
                    <a:pt x="156" y="22"/>
                  </a:lnTo>
                  <a:lnTo>
                    <a:pt x="161" y="27"/>
                  </a:lnTo>
                  <a:lnTo>
                    <a:pt x="164" y="32"/>
                  </a:lnTo>
                  <a:lnTo>
                    <a:pt x="167" y="39"/>
                  </a:lnTo>
                  <a:lnTo>
                    <a:pt x="170" y="45"/>
                  </a:lnTo>
                  <a:lnTo>
                    <a:pt x="239" y="260"/>
                  </a:lnTo>
                  <a:lnTo>
                    <a:pt x="72" y="313"/>
                  </a:lnTo>
                  <a:lnTo>
                    <a:pt x="3" y="99"/>
                  </a:lnTo>
                  <a:lnTo>
                    <a:pt x="2" y="92"/>
                  </a:lnTo>
                  <a:lnTo>
                    <a:pt x="1" y="85"/>
                  </a:lnTo>
                  <a:lnTo>
                    <a:pt x="0" y="79"/>
                  </a:lnTo>
                  <a:lnTo>
                    <a:pt x="1" y="71"/>
                  </a:lnTo>
                  <a:lnTo>
                    <a:pt x="2" y="65"/>
                  </a:lnTo>
                  <a:lnTo>
                    <a:pt x="4" y="58"/>
                  </a:lnTo>
                  <a:lnTo>
                    <a:pt x="7" y="52"/>
                  </a:lnTo>
                  <a:lnTo>
                    <a:pt x="11" y="46"/>
                  </a:lnTo>
                  <a:lnTo>
                    <a:pt x="14" y="40"/>
                  </a:lnTo>
                  <a:lnTo>
                    <a:pt x="18" y="34"/>
                  </a:lnTo>
                  <a:lnTo>
                    <a:pt x="24" y="30"/>
                  </a:lnTo>
                  <a:lnTo>
                    <a:pt x="30" y="25"/>
                  </a:lnTo>
                  <a:lnTo>
                    <a:pt x="36" y="20"/>
                  </a:lnTo>
                  <a:lnTo>
                    <a:pt x="43" y="16"/>
                  </a:lnTo>
                  <a:lnTo>
                    <a:pt x="51" y="13"/>
                  </a:lnTo>
                  <a:lnTo>
                    <a:pt x="58" y="11"/>
                  </a:lnTo>
                  <a:close/>
                </a:path>
              </a:pathLst>
            </a:custGeom>
            <a:solidFill>
              <a:srgbClr val="DA251D"/>
            </a:solidFill>
            <a:ln w="9525">
              <a:noFill/>
              <a:round/>
              <a:headEnd/>
              <a:tailEnd/>
            </a:ln>
          </p:spPr>
          <p:txBody>
            <a:bodyPr/>
            <a:lstStyle/>
            <a:p>
              <a:endParaRPr lang="pt-BR"/>
            </a:p>
          </p:txBody>
        </p:sp>
        <p:sp>
          <p:nvSpPr>
            <p:cNvPr id="398354" name="Freeform 18"/>
            <p:cNvSpPr>
              <a:spLocks/>
            </p:cNvSpPr>
            <p:nvPr/>
          </p:nvSpPr>
          <p:spPr bwMode="auto">
            <a:xfrm>
              <a:off x="4284" y="2541"/>
              <a:ext cx="59" cy="79"/>
            </a:xfrm>
            <a:custGeom>
              <a:avLst/>
              <a:gdLst/>
              <a:ahLst/>
              <a:cxnLst>
                <a:cxn ang="0">
                  <a:pos x="58" y="11"/>
                </a:cxn>
                <a:cxn ang="0">
                  <a:pos x="75" y="5"/>
                </a:cxn>
                <a:cxn ang="0">
                  <a:pos x="82" y="3"/>
                </a:cxn>
                <a:cxn ang="0">
                  <a:pos x="91" y="1"/>
                </a:cxn>
                <a:cxn ang="0">
                  <a:pos x="98" y="1"/>
                </a:cxn>
                <a:cxn ang="0">
                  <a:pos x="106" y="0"/>
                </a:cxn>
                <a:cxn ang="0">
                  <a:pos x="113" y="1"/>
                </a:cxn>
                <a:cxn ang="0">
                  <a:pos x="121" y="2"/>
                </a:cxn>
                <a:cxn ang="0">
                  <a:pos x="127" y="4"/>
                </a:cxn>
                <a:cxn ang="0">
                  <a:pos x="134" y="6"/>
                </a:cxn>
                <a:cxn ang="0">
                  <a:pos x="140" y="10"/>
                </a:cxn>
                <a:cxn ang="0">
                  <a:pos x="146" y="13"/>
                </a:cxn>
                <a:cxn ang="0">
                  <a:pos x="151" y="17"/>
                </a:cxn>
                <a:cxn ang="0">
                  <a:pos x="156" y="22"/>
                </a:cxn>
                <a:cxn ang="0">
                  <a:pos x="161" y="27"/>
                </a:cxn>
                <a:cxn ang="0">
                  <a:pos x="164" y="32"/>
                </a:cxn>
                <a:cxn ang="0">
                  <a:pos x="167" y="39"/>
                </a:cxn>
                <a:cxn ang="0">
                  <a:pos x="170" y="45"/>
                </a:cxn>
                <a:cxn ang="0">
                  <a:pos x="239" y="260"/>
                </a:cxn>
                <a:cxn ang="0">
                  <a:pos x="72" y="313"/>
                </a:cxn>
                <a:cxn ang="0">
                  <a:pos x="3" y="99"/>
                </a:cxn>
                <a:cxn ang="0">
                  <a:pos x="2" y="92"/>
                </a:cxn>
                <a:cxn ang="0">
                  <a:pos x="1" y="85"/>
                </a:cxn>
                <a:cxn ang="0">
                  <a:pos x="0" y="79"/>
                </a:cxn>
                <a:cxn ang="0">
                  <a:pos x="1" y="71"/>
                </a:cxn>
                <a:cxn ang="0">
                  <a:pos x="2" y="65"/>
                </a:cxn>
                <a:cxn ang="0">
                  <a:pos x="4" y="58"/>
                </a:cxn>
                <a:cxn ang="0">
                  <a:pos x="7" y="52"/>
                </a:cxn>
                <a:cxn ang="0">
                  <a:pos x="11" y="46"/>
                </a:cxn>
                <a:cxn ang="0">
                  <a:pos x="14" y="40"/>
                </a:cxn>
                <a:cxn ang="0">
                  <a:pos x="18" y="34"/>
                </a:cxn>
                <a:cxn ang="0">
                  <a:pos x="24" y="30"/>
                </a:cxn>
                <a:cxn ang="0">
                  <a:pos x="30" y="25"/>
                </a:cxn>
                <a:cxn ang="0">
                  <a:pos x="36" y="20"/>
                </a:cxn>
                <a:cxn ang="0">
                  <a:pos x="43" y="16"/>
                </a:cxn>
                <a:cxn ang="0">
                  <a:pos x="51" y="13"/>
                </a:cxn>
                <a:cxn ang="0">
                  <a:pos x="58" y="11"/>
                </a:cxn>
              </a:cxnLst>
              <a:rect l="0" t="0" r="r" b="b"/>
              <a:pathLst>
                <a:path w="239" h="313">
                  <a:moveTo>
                    <a:pt x="58" y="11"/>
                  </a:moveTo>
                  <a:lnTo>
                    <a:pt x="75" y="5"/>
                  </a:lnTo>
                  <a:lnTo>
                    <a:pt x="82" y="3"/>
                  </a:lnTo>
                  <a:lnTo>
                    <a:pt x="91" y="1"/>
                  </a:lnTo>
                  <a:lnTo>
                    <a:pt x="98" y="1"/>
                  </a:lnTo>
                  <a:lnTo>
                    <a:pt x="106" y="0"/>
                  </a:lnTo>
                  <a:lnTo>
                    <a:pt x="113" y="1"/>
                  </a:lnTo>
                  <a:lnTo>
                    <a:pt x="121" y="2"/>
                  </a:lnTo>
                  <a:lnTo>
                    <a:pt x="127" y="4"/>
                  </a:lnTo>
                  <a:lnTo>
                    <a:pt x="134" y="6"/>
                  </a:lnTo>
                  <a:lnTo>
                    <a:pt x="140" y="10"/>
                  </a:lnTo>
                  <a:lnTo>
                    <a:pt x="146" y="13"/>
                  </a:lnTo>
                  <a:lnTo>
                    <a:pt x="151" y="17"/>
                  </a:lnTo>
                  <a:lnTo>
                    <a:pt x="156" y="22"/>
                  </a:lnTo>
                  <a:lnTo>
                    <a:pt x="161" y="27"/>
                  </a:lnTo>
                  <a:lnTo>
                    <a:pt x="164" y="32"/>
                  </a:lnTo>
                  <a:lnTo>
                    <a:pt x="167" y="39"/>
                  </a:lnTo>
                  <a:lnTo>
                    <a:pt x="170" y="45"/>
                  </a:lnTo>
                  <a:lnTo>
                    <a:pt x="239" y="260"/>
                  </a:lnTo>
                  <a:lnTo>
                    <a:pt x="72" y="313"/>
                  </a:lnTo>
                  <a:lnTo>
                    <a:pt x="3" y="99"/>
                  </a:lnTo>
                  <a:lnTo>
                    <a:pt x="2" y="92"/>
                  </a:lnTo>
                  <a:lnTo>
                    <a:pt x="1" y="85"/>
                  </a:lnTo>
                  <a:lnTo>
                    <a:pt x="0" y="79"/>
                  </a:lnTo>
                  <a:lnTo>
                    <a:pt x="1" y="71"/>
                  </a:lnTo>
                  <a:lnTo>
                    <a:pt x="2" y="65"/>
                  </a:lnTo>
                  <a:lnTo>
                    <a:pt x="4" y="58"/>
                  </a:lnTo>
                  <a:lnTo>
                    <a:pt x="7" y="52"/>
                  </a:lnTo>
                  <a:lnTo>
                    <a:pt x="11" y="46"/>
                  </a:lnTo>
                  <a:lnTo>
                    <a:pt x="14" y="40"/>
                  </a:lnTo>
                  <a:lnTo>
                    <a:pt x="18" y="34"/>
                  </a:lnTo>
                  <a:lnTo>
                    <a:pt x="24" y="30"/>
                  </a:lnTo>
                  <a:lnTo>
                    <a:pt x="30" y="25"/>
                  </a:lnTo>
                  <a:lnTo>
                    <a:pt x="36" y="20"/>
                  </a:lnTo>
                  <a:lnTo>
                    <a:pt x="43" y="16"/>
                  </a:lnTo>
                  <a:lnTo>
                    <a:pt x="51" y="13"/>
                  </a:lnTo>
                  <a:lnTo>
                    <a:pt x="58" y="11"/>
                  </a:lnTo>
                  <a:close/>
                </a:path>
              </a:pathLst>
            </a:custGeom>
            <a:noFill/>
            <a:ln w="11113">
              <a:solidFill>
                <a:srgbClr val="1F1A17"/>
              </a:solidFill>
              <a:prstDash val="solid"/>
              <a:round/>
              <a:headEnd/>
              <a:tailEnd/>
            </a:ln>
          </p:spPr>
          <p:txBody>
            <a:bodyPr/>
            <a:lstStyle/>
            <a:p>
              <a:endParaRPr lang="pt-BR"/>
            </a:p>
          </p:txBody>
        </p:sp>
        <p:sp>
          <p:nvSpPr>
            <p:cNvPr id="398355" name="Freeform 19"/>
            <p:cNvSpPr>
              <a:spLocks/>
            </p:cNvSpPr>
            <p:nvPr/>
          </p:nvSpPr>
          <p:spPr bwMode="auto">
            <a:xfrm>
              <a:off x="4065" y="2581"/>
              <a:ext cx="170" cy="253"/>
            </a:xfrm>
            <a:custGeom>
              <a:avLst/>
              <a:gdLst/>
              <a:ahLst/>
              <a:cxnLst>
                <a:cxn ang="0">
                  <a:pos x="0" y="222"/>
                </a:cxn>
                <a:cxn ang="0">
                  <a:pos x="19" y="218"/>
                </a:cxn>
                <a:cxn ang="0">
                  <a:pos x="38" y="211"/>
                </a:cxn>
                <a:cxn ang="0">
                  <a:pos x="61" y="199"/>
                </a:cxn>
                <a:cxn ang="0">
                  <a:pos x="84" y="181"/>
                </a:cxn>
                <a:cxn ang="0">
                  <a:pos x="106" y="155"/>
                </a:cxn>
                <a:cxn ang="0">
                  <a:pos x="116" y="140"/>
                </a:cxn>
                <a:cxn ang="0">
                  <a:pos x="123" y="122"/>
                </a:cxn>
                <a:cxn ang="0">
                  <a:pos x="130" y="101"/>
                </a:cxn>
                <a:cxn ang="0">
                  <a:pos x="134" y="78"/>
                </a:cxn>
                <a:cxn ang="0">
                  <a:pos x="138" y="55"/>
                </a:cxn>
                <a:cxn ang="0">
                  <a:pos x="144" y="38"/>
                </a:cxn>
                <a:cxn ang="0">
                  <a:pos x="151" y="24"/>
                </a:cxn>
                <a:cxn ang="0">
                  <a:pos x="161" y="13"/>
                </a:cxn>
                <a:cxn ang="0">
                  <a:pos x="171" y="6"/>
                </a:cxn>
                <a:cxn ang="0">
                  <a:pos x="181" y="2"/>
                </a:cxn>
                <a:cxn ang="0">
                  <a:pos x="193" y="0"/>
                </a:cxn>
                <a:cxn ang="0">
                  <a:pos x="205" y="1"/>
                </a:cxn>
                <a:cxn ang="0">
                  <a:pos x="230" y="9"/>
                </a:cxn>
                <a:cxn ang="0">
                  <a:pos x="255" y="23"/>
                </a:cxn>
                <a:cxn ang="0">
                  <a:pos x="276" y="39"/>
                </a:cxn>
                <a:cxn ang="0">
                  <a:pos x="293" y="56"/>
                </a:cxn>
                <a:cxn ang="0">
                  <a:pos x="329" y="95"/>
                </a:cxn>
                <a:cxn ang="0">
                  <a:pos x="350" y="115"/>
                </a:cxn>
                <a:cxn ang="0">
                  <a:pos x="373" y="135"/>
                </a:cxn>
                <a:cxn ang="0">
                  <a:pos x="397" y="150"/>
                </a:cxn>
                <a:cxn ang="0">
                  <a:pos x="422" y="160"/>
                </a:cxn>
                <a:cxn ang="0">
                  <a:pos x="446" y="162"/>
                </a:cxn>
                <a:cxn ang="0">
                  <a:pos x="459" y="160"/>
                </a:cxn>
                <a:cxn ang="0">
                  <a:pos x="471" y="154"/>
                </a:cxn>
                <a:cxn ang="0">
                  <a:pos x="492" y="202"/>
                </a:cxn>
                <a:cxn ang="0">
                  <a:pos x="521" y="288"/>
                </a:cxn>
                <a:cxn ang="0">
                  <a:pos x="592" y="520"/>
                </a:cxn>
                <a:cxn ang="0">
                  <a:pos x="655" y="741"/>
                </a:cxn>
                <a:cxn ang="0">
                  <a:pos x="683" y="839"/>
                </a:cxn>
              </a:cxnLst>
              <a:rect l="0" t="0" r="r" b="b"/>
              <a:pathLst>
                <a:path w="683" h="1014">
                  <a:moveTo>
                    <a:pt x="355" y="1014"/>
                  </a:moveTo>
                  <a:lnTo>
                    <a:pt x="0" y="222"/>
                  </a:lnTo>
                  <a:lnTo>
                    <a:pt x="6" y="221"/>
                  </a:lnTo>
                  <a:lnTo>
                    <a:pt x="19" y="218"/>
                  </a:lnTo>
                  <a:lnTo>
                    <a:pt x="28" y="214"/>
                  </a:lnTo>
                  <a:lnTo>
                    <a:pt x="38" y="211"/>
                  </a:lnTo>
                  <a:lnTo>
                    <a:pt x="49" y="206"/>
                  </a:lnTo>
                  <a:lnTo>
                    <a:pt x="61" y="199"/>
                  </a:lnTo>
                  <a:lnTo>
                    <a:pt x="73" y="191"/>
                  </a:lnTo>
                  <a:lnTo>
                    <a:pt x="84" y="181"/>
                  </a:lnTo>
                  <a:lnTo>
                    <a:pt x="95" y="169"/>
                  </a:lnTo>
                  <a:lnTo>
                    <a:pt x="106" y="155"/>
                  </a:lnTo>
                  <a:lnTo>
                    <a:pt x="110" y="148"/>
                  </a:lnTo>
                  <a:lnTo>
                    <a:pt x="116" y="140"/>
                  </a:lnTo>
                  <a:lnTo>
                    <a:pt x="119" y="130"/>
                  </a:lnTo>
                  <a:lnTo>
                    <a:pt x="123" y="122"/>
                  </a:lnTo>
                  <a:lnTo>
                    <a:pt x="126" y="111"/>
                  </a:lnTo>
                  <a:lnTo>
                    <a:pt x="130" y="101"/>
                  </a:lnTo>
                  <a:lnTo>
                    <a:pt x="132" y="90"/>
                  </a:lnTo>
                  <a:lnTo>
                    <a:pt x="134" y="78"/>
                  </a:lnTo>
                  <a:lnTo>
                    <a:pt x="136" y="66"/>
                  </a:lnTo>
                  <a:lnTo>
                    <a:pt x="138" y="55"/>
                  </a:lnTo>
                  <a:lnTo>
                    <a:pt x="140" y="46"/>
                  </a:lnTo>
                  <a:lnTo>
                    <a:pt x="144" y="38"/>
                  </a:lnTo>
                  <a:lnTo>
                    <a:pt x="148" y="30"/>
                  </a:lnTo>
                  <a:lnTo>
                    <a:pt x="151" y="24"/>
                  </a:lnTo>
                  <a:lnTo>
                    <a:pt x="155" y="17"/>
                  </a:lnTo>
                  <a:lnTo>
                    <a:pt x="161" y="13"/>
                  </a:lnTo>
                  <a:lnTo>
                    <a:pt x="165" y="9"/>
                  </a:lnTo>
                  <a:lnTo>
                    <a:pt x="171" y="6"/>
                  </a:lnTo>
                  <a:lnTo>
                    <a:pt x="176" y="3"/>
                  </a:lnTo>
                  <a:lnTo>
                    <a:pt x="181" y="2"/>
                  </a:lnTo>
                  <a:lnTo>
                    <a:pt x="187" y="1"/>
                  </a:lnTo>
                  <a:lnTo>
                    <a:pt x="193" y="0"/>
                  </a:lnTo>
                  <a:lnTo>
                    <a:pt x="200" y="1"/>
                  </a:lnTo>
                  <a:lnTo>
                    <a:pt x="205" y="1"/>
                  </a:lnTo>
                  <a:lnTo>
                    <a:pt x="218" y="4"/>
                  </a:lnTo>
                  <a:lnTo>
                    <a:pt x="230" y="9"/>
                  </a:lnTo>
                  <a:lnTo>
                    <a:pt x="243" y="15"/>
                  </a:lnTo>
                  <a:lnTo>
                    <a:pt x="255" y="23"/>
                  </a:lnTo>
                  <a:lnTo>
                    <a:pt x="265" y="30"/>
                  </a:lnTo>
                  <a:lnTo>
                    <a:pt x="276" y="39"/>
                  </a:lnTo>
                  <a:lnTo>
                    <a:pt x="286" y="48"/>
                  </a:lnTo>
                  <a:lnTo>
                    <a:pt x="293" y="56"/>
                  </a:lnTo>
                  <a:lnTo>
                    <a:pt x="310" y="74"/>
                  </a:lnTo>
                  <a:lnTo>
                    <a:pt x="329" y="95"/>
                  </a:lnTo>
                  <a:lnTo>
                    <a:pt x="339" y="106"/>
                  </a:lnTo>
                  <a:lnTo>
                    <a:pt x="350" y="115"/>
                  </a:lnTo>
                  <a:lnTo>
                    <a:pt x="361" y="125"/>
                  </a:lnTo>
                  <a:lnTo>
                    <a:pt x="373" y="135"/>
                  </a:lnTo>
                  <a:lnTo>
                    <a:pt x="385" y="142"/>
                  </a:lnTo>
                  <a:lnTo>
                    <a:pt x="397" y="150"/>
                  </a:lnTo>
                  <a:lnTo>
                    <a:pt x="409" y="155"/>
                  </a:lnTo>
                  <a:lnTo>
                    <a:pt x="422" y="160"/>
                  </a:lnTo>
                  <a:lnTo>
                    <a:pt x="434" y="162"/>
                  </a:lnTo>
                  <a:lnTo>
                    <a:pt x="446" y="162"/>
                  </a:lnTo>
                  <a:lnTo>
                    <a:pt x="453" y="161"/>
                  </a:lnTo>
                  <a:lnTo>
                    <a:pt x="459" y="160"/>
                  </a:lnTo>
                  <a:lnTo>
                    <a:pt x="465" y="157"/>
                  </a:lnTo>
                  <a:lnTo>
                    <a:pt x="471" y="154"/>
                  </a:lnTo>
                  <a:lnTo>
                    <a:pt x="480" y="172"/>
                  </a:lnTo>
                  <a:lnTo>
                    <a:pt x="492" y="202"/>
                  </a:lnTo>
                  <a:lnTo>
                    <a:pt x="505" y="240"/>
                  </a:lnTo>
                  <a:lnTo>
                    <a:pt x="521" y="288"/>
                  </a:lnTo>
                  <a:lnTo>
                    <a:pt x="555" y="399"/>
                  </a:lnTo>
                  <a:lnTo>
                    <a:pt x="592" y="520"/>
                  </a:lnTo>
                  <a:lnTo>
                    <a:pt x="626" y="639"/>
                  </a:lnTo>
                  <a:lnTo>
                    <a:pt x="655" y="741"/>
                  </a:lnTo>
                  <a:lnTo>
                    <a:pt x="676" y="812"/>
                  </a:lnTo>
                  <a:lnTo>
                    <a:pt x="683" y="839"/>
                  </a:lnTo>
                  <a:lnTo>
                    <a:pt x="355" y="1014"/>
                  </a:lnTo>
                  <a:close/>
                </a:path>
              </a:pathLst>
            </a:custGeom>
            <a:solidFill>
              <a:srgbClr val="0093DD"/>
            </a:solidFill>
            <a:ln w="9525">
              <a:noFill/>
              <a:round/>
              <a:headEnd/>
              <a:tailEnd/>
            </a:ln>
          </p:spPr>
          <p:txBody>
            <a:bodyPr/>
            <a:lstStyle/>
            <a:p>
              <a:endParaRPr lang="pt-BR"/>
            </a:p>
          </p:txBody>
        </p:sp>
        <p:sp>
          <p:nvSpPr>
            <p:cNvPr id="398356" name="Freeform 20"/>
            <p:cNvSpPr>
              <a:spLocks/>
            </p:cNvSpPr>
            <p:nvPr/>
          </p:nvSpPr>
          <p:spPr bwMode="auto">
            <a:xfrm>
              <a:off x="4065" y="2581"/>
              <a:ext cx="170" cy="253"/>
            </a:xfrm>
            <a:custGeom>
              <a:avLst/>
              <a:gdLst/>
              <a:ahLst/>
              <a:cxnLst>
                <a:cxn ang="0">
                  <a:pos x="0" y="222"/>
                </a:cxn>
                <a:cxn ang="0">
                  <a:pos x="19" y="218"/>
                </a:cxn>
                <a:cxn ang="0">
                  <a:pos x="38" y="211"/>
                </a:cxn>
                <a:cxn ang="0">
                  <a:pos x="61" y="199"/>
                </a:cxn>
                <a:cxn ang="0">
                  <a:pos x="84" y="181"/>
                </a:cxn>
                <a:cxn ang="0">
                  <a:pos x="106" y="155"/>
                </a:cxn>
                <a:cxn ang="0">
                  <a:pos x="116" y="140"/>
                </a:cxn>
                <a:cxn ang="0">
                  <a:pos x="123" y="122"/>
                </a:cxn>
                <a:cxn ang="0">
                  <a:pos x="130" y="101"/>
                </a:cxn>
                <a:cxn ang="0">
                  <a:pos x="134" y="78"/>
                </a:cxn>
                <a:cxn ang="0">
                  <a:pos x="138" y="55"/>
                </a:cxn>
                <a:cxn ang="0">
                  <a:pos x="144" y="38"/>
                </a:cxn>
                <a:cxn ang="0">
                  <a:pos x="151" y="24"/>
                </a:cxn>
                <a:cxn ang="0">
                  <a:pos x="161" y="13"/>
                </a:cxn>
                <a:cxn ang="0">
                  <a:pos x="171" y="6"/>
                </a:cxn>
                <a:cxn ang="0">
                  <a:pos x="181" y="2"/>
                </a:cxn>
                <a:cxn ang="0">
                  <a:pos x="193" y="0"/>
                </a:cxn>
                <a:cxn ang="0">
                  <a:pos x="205" y="1"/>
                </a:cxn>
                <a:cxn ang="0">
                  <a:pos x="230" y="9"/>
                </a:cxn>
                <a:cxn ang="0">
                  <a:pos x="255" y="23"/>
                </a:cxn>
                <a:cxn ang="0">
                  <a:pos x="276" y="39"/>
                </a:cxn>
                <a:cxn ang="0">
                  <a:pos x="293" y="56"/>
                </a:cxn>
                <a:cxn ang="0">
                  <a:pos x="329" y="95"/>
                </a:cxn>
                <a:cxn ang="0">
                  <a:pos x="350" y="115"/>
                </a:cxn>
                <a:cxn ang="0">
                  <a:pos x="373" y="135"/>
                </a:cxn>
                <a:cxn ang="0">
                  <a:pos x="397" y="150"/>
                </a:cxn>
                <a:cxn ang="0">
                  <a:pos x="422" y="160"/>
                </a:cxn>
                <a:cxn ang="0">
                  <a:pos x="446" y="162"/>
                </a:cxn>
                <a:cxn ang="0">
                  <a:pos x="459" y="160"/>
                </a:cxn>
                <a:cxn ang="0">
                  <a:pos x="471" y="154"/>
                </a:cxn>
                <a:cxn ang="0">
                  <a:pos x="492" y="202"/>
                </a:cxn>
                <a:cxn ang="0">
                  <a:pos x="521" y="288"/>
                </a:cxn>
                <a:cxn ang="0">
                  <a:pos x="592" y="520"/>
                </a:cxn>
                <a:cxn ang="0">
                  <a:pos x="655" y="741"/>
                </a:cxn>
                <a:cxn ang="0">
                  <a:pos x="683" y="839"/>
                </a:cxn>
              </a:cxnLst>
              <a:rect l="0" t="0" r="r" b="b"/>
              <a:pathLst>
                <a:path w="683" h="1014">
                  <a:moveTo>
                    <a:pt x="355" y="1014"/>
                  </a:moveTo>
                  <a:lnTo>
                    <a:pt x="0" y="222"/>
                  </a:lnTo>
                  <a:lnTo>
                    <a:pt x="6" y="221"/>
                  </a:lnTo>
                  <a:lnTo>
                    <a:pt x="19" y="218"/>
                  </a:lnTo>
                  <a:lnTo>
                    <a:pt x="28" y="214"/>
                  </a:lnTo>
                  <a:lnTo>
                    <a:pt x="38" y="211"/>
                  </a:lnTo>
                  <a:lnTo>
                    <a:pt x="49" y="206"/>
                  </a:lnTo>
                  <a:lnTo>
                    <a:pt x="61" y="199"/>
                  </a:lnTo>
                  <a:lnTo>
                    <a:pt x="73" y="191"/>
                  </a:lnTo>
                  <a:lnTo>
                    <a:pt x="84" y="181"/>
                  </a:lnTo>
                  <a:lnTo>
                    <a:pt x="95" y="169"/>
                  </a:lnTo>
                  <a:lnTo>
                    <a:pt x="106" y="155"/>
                  </a:lnTo>
                  <a:lnTo>
                    <a:pt x="110" y="148"/>
                  </a:lnTo>
                  <a:lnTo>
                    <a:pt x="116" y="140"/>
                  </a:lnTo>
                  <a:lnTo>
                    <a:pt x="119" y="130"/>
                  </a:lnTo>
                  <a:lnTo>
                    <a:pt x="123" y="122"/>
                  </a:lnTo>
                  <a:lnTo>
                    <a:pt x="126" y="111"/>
                  </a:lnTo>
                  <a:lnTo>
                    <a:pt x="130" y="101"/>
                  </a:lnTo>
                  <a:lnTo>
                    <a:pt x="132" y="90"/>
                  </a:lnTo>
                  <a:lnTo>
                    <a:pt x="134" y="78"/>
                  </a:lnTo>
                  <a:lnTo>
                    <a:pt x="136" y="66"/>
                  </a:lnTo>
                  <a:lnTo>
                    <a:pt x="138" y="55"/>
                  </a:lnTo>
                  <a:lnTo>
                    <a:pt x="140" y="46"/>
                  </a:lnTo>
                  <a:lnTo>
                    <a:pt x="144" y="38"/>
                  </a:lnTo>
                  <a:lnTo>
                    <a:pt x="148" y="30"/>
                  </a:lnTo>
                  <a:lnTo>
                    <a:pt x="151" y="24"/>
                  </a:lnTo>
                  <a:lnTo>
                    <a:pt x="155" y="17"/>
                  </a:lnTo>
                  <a:lnTo>
                    <a:pt x="161" y="13"/>
                  </a:lnTo>
                  <a:lnTo>
                    <a:pt x="165" y="9"/>
                  </a:lnTo>
                  <a:lnTo>
                    <a:pt x="171" y="6"/>
                  </a:lnTo>
                  <a:lnTo>
                    <a:pt x="176" y="3"/>
                  </a:lnTo>
                  <a:lnTo>
                    <a:pt x="181" y="2"/>
                  </a:lnTo>
                  <a:lnTo>
                    <a:pt x="187" y="1"/>
                  </a:lnTo>
                  <a:lnTo>
                    <a:pt x="193" y="0"/>
                  </a:lnTo>
                  <a:lnTo>
                    <a:pt x="200" y="1"/>
                  </a:lnTo>
                  <a:lnTo>
                    <a:pt x="205" y="1"/>
                  </a:lnTo>
                  <a:lnTo>
                    <a:pt x="218" y="4"/>
                  </a:lnTo>
                  <a:lnTo>
                    <a:pt x="230" y="9"/>
                  </a:lnTo>
                  <a:lnTo>
                    <a:pt x="243" y="15"/>
                  </a:lnTo>
                  <a:lnTo>
                    <a:pt x="255" y="23"/>
                  </a:lnTo>
                  <a:lnTo>
                    <a:pt x="265" y="30"/>
                  </a:lnTo>
                  <a:lnTo>
                    <a:pt x="276" y="39"/>
                  </a:lnTo>
                  <a:lnTo>
                    <a:pt x="286" y="48"/>
                  </a:lnTo>
                  <a:lnTo>
                    <a:pt x="293" y="56"/>
                  </a:lnTo>
                  <a:lnTo>
                    <a:pt x="310" y="74"/>
                  </a:lnTo>
                  <a:lnTo>
                    <a:pt x="329" y="95"/>
                  </a:lnTo>
                  <a:lnTo>
                    <a:pt x="339" y="106"/>
                  </a:lnTo>
                  <a:lnTo>
                    <a:pt x="350" y="115"/>
                  </a:lnTo>
                  <a:lnTo>
                    <a:pt x="361" y="125"/>
                  </a:lnTo>
                  <a:lnTo>
                    <a:pt x="373" y="135"/>
                  </a:lnTo>
                  <a:lnTo>
                    <a:pt x="385" y="142"/>
                  </a:lnTo>
                  <a:lnTo>
                    <a:pt x="397" y="150"/>
                  </a:lnTo>
                  <a:lnTo>
                    <a:pt x="409" y="155"/>
                  </a:lnTo>
                  <a:lnTo>
                    <a:pt x="422" y="160"/>
                  </a:lnTo>
                  <a:lnTo>
                    <a:pt x="434" y="162"/>
                  </a:lnTo>
                  <a:lnTo>
                    <a:pt x="446" y="162"/>
                  </a:lnTo>
                  <a:lnTo>
                    <a:pt x="453" y="161"/>
                  </a:lnTo>
                  <a:lnTo>
                    <a:pt x="459" y="160"/>
                  </a:lnTo>
                  <a:lnTo>
                    <a:pt x="465" y="157"/>
                  </a:lnTo>
                  <a:lnTo>
                    <a:pt x="471" y="154"/>
                  </a:lnTo>
                  <a:lnTo>
                    <a:pt x="480" y="172"/>
                  </a:lnTo>
                  <a:lnTo>
                    <a:pt x="492" y="202"/>
                  </a:lnTo>
                  <a:lnTo>
                    <a:pt x="505" y="240"/>
                  </a:lnTo>
                  <a:lnTo>
                    <a:pt x="521" y="288"/>
                  </a:lnTo>
                  <a:lnTo>
                    <a:pt x="555" y="399"/>
                  </a:lnTo>
                  <a:lnTo>
                    <a:pt x="592" y="520"/>
                  </a:lnTo>
                  <a:lnTo>
                    <a:pt x="626" y="639"/>
                  </a:lnTo>
                  <a:lnTo>
                    <a:pt x="655" y="741"/>
                  </a:lnTo>
                  <a:lnTo>
                    <a:pt x="676" y="812"/>
                  </a:lnTo>
                  <a:lnTo>
                    <a:pt x="683" y="839"/>
                  </a:lnTo>
                  <a:lnTo>
                    <a:pt x="355" y="1014"/>
                  </a:lnTo>
                  <a:close/>
                </a:path>
              </a:pathLst>
            </a:custGeom>
            <a:noFill/>
            <a:ln w="6350">
              <a:solidFill>
                <a:srgbClr val="1F1A17"/>
              </a:solidFill>
              <a:prstDash val="solid"/>
              <a:round/>
              <a:headEnd/>
              <a:tailEnd/>
            </a:ln>
          </p:spPr>
          <p:txBody>
            <a:bodyPr/>
            <a:lstStyle/>
            <a:p>
              <a:endParaRPr lang="pt-BR"/>
            </a:p>
          </p:txBody>
        </p:sp>
        <p:sp>
          <p:nvSpPr>
            <p:cNvPr id="398357" name="Freeform 21"/>
            <p:cNvSpPr>
              <a:spLocks/>
            </p:cNvSpPr>
            <p:nvPr/>
          </p:nvSpPr>
          <p:spPr bwMode="auto">
            <a:xfrm>
              <a:off x="4019" y="2325"/>
              <a:ext cx="135" cy="276"/>
            </a:xfrm>
            <a:custGeom>
              <a:avLst/>
              <a:gdLst/>
              <a:ahLst/>
              <a:cxnLst>
                <a:cxn ang="0">
                  <a:pos x="289" y="91"/>
                </a:cxn>
                <a:cxn ang="0">
                  <a:pos x="540" y="936"/>
                </a:cxn>
                <a:cxn ang="0">
                  <a:pos x="525" y="940"/>
                </a:cxn>
                <a:cxn ang="0">
                  <a:pos x="512" y="943"/>
                </a:cxn>
                <a:cxn ang="0">
                  <a:pos x="499" y="945"/>
                </a:cxn>
                <a:cxn ang="0">
                  <a:pos x="487" y="945"/>
                </a:cxn>
                <a:cxn ang="0">
                  <a:pos x="477" y="945"/>
                </a:cxn>
                <a:cxn ang="0">
                  <a:pos x="467" y="944"/>
                </a:cxn>
                <a:cxn ang="0">
                  <a:pos x="458" y="941"/>
                </a:cxn>
                <a:cxn ang="0">
                  <a:pos x="451" y="939"/>
                </a:cxn>
                <a:cxn ang="0">
                  <a:pos x="443" y="936"/>
                </a:cxn>
                <a:cxn ang="0">
                  <a:pos x="436" y="933"/>
                </a:cxn>
                <a:cxn ang="0">
                  <a:pos x="430" y="929"/>
                </a:cxn>
                <a:cxn ang="0">
                  <a:pos x="424" y="924"/>
                </a:cxn>
                <a:cxn ang="0">
                  <a:pos x="414" y="915"/>
                </a:cxn>
                <a:cxn ang="0">
                  <a:pos x="404" y="904"/>
                </a:cxn>
                <a:cxn ang="0">
                  <a:pos x="396" y="893"/>
                </a:cxn>
                <a:cxn ang="0">
                  <a:pos x="387" y="883"/>
                </a:cxn>
                <a:cxn ang="0">
                  <a:pos x="379" y="875"/>
                </a:cxn>
                <a:cxn ang="0">
                  <a:pos x="368" y="868"/>
                </a:cxn>
                <a:cxn ang="0">
                  <a:pos x="362" y="866"/>
                </a:cxn>
                <a:cxn ang="0">
                  <a:pos x="356" y="864"/>
                </a:cxn>
                <a:cxn ang="0">
                  <a:pos x="349" y="863"/>
                </a:cxn>
                <a:cxn ang="0">
                  <a:pos x="342" y="863"/>
                </a:cxn>
                <a:cxn ang="0">
                  <a:pos x="334" y="864"/>
                </a:cxn>
                <a:cxn ang="0">
                  <a:pos x="326" y="865"/>
                </a:cxn>
                <a:cxn ang="0">
                  <a:pos x="316" y="868"/>
                </a:cxn>
                <a:cxn ang="0">
                  <a:pos x="305" y="871"/>
                </a:cxn>
                <a:cxn ang="0">
                  <a:pos x="294" y="877"/>
                </a:cxn>
                <a:cxn ang="0">
                  <a:pos x="285" y="882"/>
                </a:cxn>
                <a:cxn ang="0">
                  <a:pos x="276" y="888"/>
                </a:cxn>
                <a:cxn ang="0">
                  <a:pos x="269" y="893"/>
                </a:cxn>
                <a:cxn ang="0">
                  <a:pos x="262" y="899"/>
                </a:cxn>
                <a:cxn ang="0">
                  <a:pos x="256" y="906"/>
                </a:cxn>
                <a:cxn ang="0">
                  <a:pos x="250" y="913"/>
                </a:cxn>
                <a:cxn ang="0">
                  <a:pos x="246" y="921"/>
                </a:cxn>
                <a:cxn ang="0">
                  <a:pos x="237" y="936"/>
                </a:cxn>
                <a:cxn ang="0">
                  <a:pos x="231" y="951"/>
                </a:cxn>
                <a:cxn ang="0">
                  <a:pos x="226" y="968"/>
                </a:cxn>
                <a:cxn ang="0">
                  <a:pos x="219" y="985"/>
                </a:cxn>
                <a:cxn ang="0">
                  <a:pos x="214" y="1002"/>
                </a:cxn>
                <a:cxn ang="0">
                  <a:pos x="207" y="1018"/>
                </a:cxn>
                <a:cxn ang="0">
                  <a:pos x="200" y="1034"/>
                </a:cxn>
                <a:cxn ang="0">
                  <a:pos x="189" y="1050"/>
                </a:cxn>
                <a:cxn ang="0">
                  <a:pos x="184" y="1058"/>
                </a:cxn>
                <a:cxn ang="0">
                  <a:pos x="177" y="1065"/>
                </a:cxn>
                <a:cxn ang="0">
                  <a:pos x="170" y="1072"/>
                </a:cxn>
                <a:cxn ang="0">
                  <a:pos x="161" y="1078"/>
                </a:cxn>
                <a:cxn ang="0">
                  <a:pos x="152" y="1085"/>
                </a:cxn>
                <a:cxn ang="0">
                  <a:pos x="142" y="1091"/>
                </a:cxn>
                <a:cxn ang="0">
                  <a:pos x="131" y="1097"/>
                </a:cxn>
                <a:cxn ang="0">
                  <a:pos x="118" y="1102"/>
                </a:cxn>
                <a:cxn ang="0">
                  <a:pos x="0" y="0"/>
                </a:cxn>
                <a:cxn ang="0">
                  <a:pos x="289" y="91"/>
                </a:cxn>
              </a:cxnLst>
              <a:rect l="0" t="0" r="r" b="b"/>
              <a:pathLst>
                <a:path w="540" h="1102">
                  <a:moveTo>
                    <a:pt x="289" y="91"/>
                  </a:moveTo>
                  <a:lnTo>
                    <a:pt x="540" y="936"/>
                  </a:lnTo>
                  <a:lnTo>
                    <a:pt x="525" y="940"/>
                  </a:lnTo>
                  <a:lnTo>
                    <a:pt x="512" y="943"/>
                  </a:lnTo>
                  <a:lnTo>
                    <a:pt x="499" y="945"/>
                  </a:lnTo>
                  <a:lnTo>
                    <a:pt x="487" y="945"/>
                  </a:lnTo>
                  <a:lnTo>
                    <a:pt x="477" y="945"/>
                  </a:lnTo>
                  <a:lnTo>
                    <a:pt x="467" y="944"/>
                  </a:lnTo>
                  <a:lnTo>
                    <a:pt x="458" y="941"/>
                  </a:lnTo>
                  <a:lnTo>
                    <a:pt x="451" y="939"/>
                  </a:lnTo>
                  <a:lnTo>
                    <a:pt x="443" y="936"/>
                  </a:lnTo>
                  <a:lnTo>
                    <a:pt x="436" y="933"/>
                  </a:lnTo>
                  <a:lnTo>
                    <a:pt x="430" y="929"/>
                  </a:lnTo>
                  <a:lnTo>
                    <a:pt x="424" y="924"/>
                  </a:lnTo>
                  <a:lnTo>
                    <a:pt x="414" y="915"/>
                  </a:lnTo>
                  <a:lnTo>
                    <a:pt x="404" y="904"/>
                  </a:lnTo>
                  <a:lnTo>
                    <a:pt x="396" y="893"/>
                  </a:lnTo>
                  <a:lnTo>
                    <a:pt x="387" y="883"/>
                  </a:lnTo>
                  <a:lnTo>
                    <a:pt x="379" y="875"/>
                  </a:lnTo>
                  <a:lnTo>
                    <a:pt x="368" y="868"/>
                  </a:lnTo>
                  <a:lnTo>
                    <a:pt x="362" y="866"/>
                  </a:lnTo>
                  <a:lnTo>
                    <a:pt x="356" y="864"/>
                  </a:lnTo>
                  <a:lnTo>
                    <a:pt x="349" y="863"/>
                  </a:lnTo>
                  <a:lnTo>
                    <a:pt x="342" y="863"/>
                  </a:lnTo>
                  <a:lnTo>
                    <a:pt x="334" y="864"/>
                  </a:lnTo>
                  <a:lnTo>
                    <a:pt x="326" y="865"/>
                  </a:lnTo>
                  <a:lnTo>
                    <a:pt x="316" y="868"/>
                  </a:lnTo>
                  <a:lnTo>
                    <a:pt x="305" y="871"/>
                  </a:lnTo>
                  <a:lnTo>
                    <a:pt x="294" y="877"/>
                  </a:lnTo>
                  <a:lnTo>
                    <a:pt x="285" y="882"/>
                  </a:lnTo>
                  <a:lnTo>
                    <a:pt x="276" y="888"/>
                  </a:lnTo>
                  <a:lnTo>
                    <a:pt x="269" y="893"/>
                  </a:lnTo>
                  <a:lnTo>
                    <a:pt x="262" y="899"/>
                  </a:lnTo>
                  <a:lnTo>
                    <a:pt x="256" y="906"/>
                  </a:lnTo>
                  <a:lnTo>
                    <a:pt x="250" y="913"/>
                  </a:lnTo>
                  <a:lnTo>
                    <a:pt x="246" y="921"/>
                  </a:lnTo>
                  <a:lnTo>
                    <a:pt x="237" y="936"/>
                  </a:lnTo>
                  <a:lnTo>
                    <a:pt x="231" y="951"/>
                  </a:lnTo>
                  <a:lnTo>
                    <a:pt x="226" y="968"/>
                  </a:lnTo>
                  <a:lnTo>
                    <a:pt x="219" y="985"/>
                  </a:lnTo>
                  <a:lnTo>
                    <a:pt x="214" y="1002"/>
                  </a:lnTo>
                  <a:lnTo>
                    <a:pt x="207" y="1018"/>
                  </a:lnTo>
                  <a:lnTo>
                    <a:pt x="200" y="1034"/>
                  </a:lnTo>
                  <a:lnTo>
                    <a:pt x="189" y="1050"/>
                  </a:lnTo>
                  <a:lnTo>
                    <a:pt x="184" y="1058"/>
                  </a:lnTo>
                  <a:lnTo>
                    <a:pt x="177" y="1065"/>
                  </a:lnTo>
                  <a:lnTo>
                    <a:pt x="170" y="1072"/>
                  </a:lnTo>
                  <a:lnTo>
                    <a:pt x="161" y="1078"/>
                  </a:lnTo>
                  <a:lnTo>
                    <a:pt x="152" y="1085"/>
                  </a:lnTo>
                  <a:lnTo>
                    <a:pt x="142" y="1091"/>
                  </a:lnTo>
                  <a:lnTo>
                    <a:pt x="131" y="1097"/>
                  </a:lnTo>
                  <a:lnTo>
                    <a:pt x="118" y="1102"/>
                  </a:lnTo>
                  <a:lnTo>
                    <a:pt x="0" y="0"/>
                  </a:lnTo>
                  <a:lnTo>
                    <a:pt x="289" y="91"/>
                  </a:lnTo>
                  <a:close/>
                </a:path>
              </a:pathLst>
            </a:custGeom>
            <a:solidFill>
              <a:srgbClr val="DA251D"/>
            </a:solidFill>
            <a:ln w="9525">
              <a:noFill/>
              <a:round/>
              <a:headEnd/>
              <a:tailEnd/>
            </a:ln>
          </p:spPr>
          <p:txBody>
            <a:bodyPr/>
            <a:lstStyle/>
            <a:p>
              <a:endParaRPr lang="pt-BR"/>
            </a:p>
          </p:txBody>
        </p:sp>
        <p:sp>
          <p:nvSpPr>
            <p:cNvPr id="398358" name="Freeform 22"/>
            <p:cNvSpPr>
              <a:spLocks/>
            </p:cNvSpPr>
            <p:nvPr/>
          </p:nvSpPr>
          <p:spPr bwMode="auto">
            <a:xfrm>
              <a:off x="4019" y="2325"/>
              <a:ext cx="135" cy="276"/>
            </a:xfrm>
            <a:custGeom>
              <a:avLst/>
              <a:gdLst/>
              <a:ahLst/>
              <a:cxnLst>
                <a:cxn ang="0">
                  <a:pos x="289" y="91"/>
                </a:cxn>
                <a:cxn ang="0">
                  <a:pos x="540" y="936"/>
                </a:cxn>
                <a:cxn ang="0">
                  <a:pos x="525" y="940"/>
                </a:cxn>
                <a:cxn ang="0">
                  <a:pos x="512" y="943"/>
                </a:cxn>
                <a:cxn ang="0">
                  <a:pos x="499" y="945"/>
                </a:cxn>
                <a:cxn ang="0">
                  <a:pos x="487" y="945"/>
                </a:cxn>
                <a:cxn ang="0">
                  <a:pos x="477" y="945"/>
                </a:cxn>
                <a:cxn ang="0">
                  <a:pos x="467" y="944"/>
                </a:cxn>
                <a:cxn ang="0">
                  <a:pos x="458" y="941"/>
                </a:cxn>
                <a:cxn ang="0">
                  <a:pos x="451" y="939"/>
                </a:cxn>
                <a:cxn ang="0">
                  <a:pos x="443" y="936"/>
                </a:cxn>
                <a:cxn ang="0">
                  <a:pos x="436" y="933"/>
                </a:cxn>
                <a:cxn ang="0">
                  <a:pos x="430" y="929"/>
                </a:cxn>
                <a:cxn ang="0">
                  <a:pos x="424" y="924"/>
                </a:cxn>
                <a:cxn ang="0">
                  <a:pos x="414" y="915"/>
                </a:cxn>
                <a:cxn ang="0">
                  <a:pos x="404" y="904"/>
                </a:cxn>
                <a:cxn ang="0">
                  <a:pos x="396" y="893"/>
                </a:cxn>
                <a:cxn ang="0">
                  <a:pos x="387" y="883"/>
                </a:cxn>
                <a:cxn ang="0">
                  <a:pos x="379" y="875"/>
                </a:cxn>
                <a:cxn ang="0">
                  <a:pos x="368" y="868"/>
                </a:cxn>
                <a:cxn ang="0">
                  <a:pos x="362" y="866"/>
                </a:cxn>
                <a:cxn ang="0">
                  <a:pos x="356" y="864"/>
                </a:cxn>
                <a:cxn ang="0">
                  <a:pos x="349" y="863"/>
                </a:cxn>
                <a:cxn ang="0">
                  <a:pos x="342" y="863"/>
                </a:cxn>
                <a:cxn ang="0">
                  <a:pos x="334" y="864"/>
                </a:cxn>
                <a:cxn ang="0">
                  <a:pos x="326" y="865"/>
                </a:cxn>
                <a:cxn ang="0">
                  <a:pos x="316" y="868"/>
                </a:cxn>
                <a:cxn ang="0">
                  <a:pos x="305" y="871"/>
                </a:cxn>
                <a:cxn ang="0">
                  <a:pos x="294" y="877"/>
                </a:cxn>
                <a:cxn ang="0">
                  <a:pos x="285" y="882"/>
                </a:cxn>
                <a:cxn ang="0">
                  <a:pos x="276" y="888"/>
                </a:cxn>
                <a:cxn ang="0">
                  <a:pos x="269" y="893"/>
                </a:cxn>
                <a:cxn ang="0">
                  <a:pos x="262" y="899"/>
                </a:cxn>
                <a:cxn ang="0">
                  <a:pos x="256" y="906"/>
                </a:cxn>
                <a:cxn ang="0">
                  <a:pos x="250" y="913"/>
                </a:cxn>
                <a:cxn ang="0">
                  <a:pos x="246" y="921"/>
                </a:cxn>
                <a:cxn ang="0">
                  <a:pos x="237" y="936"/>
                </a:cxn>
                <a:cxn ang="0">
                  <a:pos x="231" y="951"/>
                </a:cxn>
                <a:cxn ang="0">
                  <a:pos x="226" y="968"/>
                </a:cxn>
                <a:cxn ang="0">
                  <a:pos x="219" y="985"/>
                </a:cxn>
                <a:cxn ang="0">
                  <a:pos x="214" y="1002"/>
                </a:cxn>
                <a:cxn ang="0">
                  <a:pos x="207" y="1018"/>
                </a:cxn>
                <a:cxn ang="0">
                  <a:pos x="200" y="1034"/>
                </a:cxn>
                <a:cxn ang="0">
                  <a:pos x="189" y="1050"/>
                </a:cxn>
                <a:cxn ang="0">
                  <a:pos x="184" y="1058"/>
                </a:cxn>
                <a:cxn ang="0">
                  <a:pos x="177" y="1065"/>
                </a:cxn>
                <a:cxn ang="0">
                  <a:pos x="170" y="1072"/>
                </a:cxn>
                <a:cxn ang="0">
                  <a:pos x="161" y="1078"/>
                </a:cxn>
                <a:cxn ang="0">
                  <a:pos x="152" y="1085"/>
                </a:cxn>
                <a:cxn ang="0">
                  <a:pos x="142" y="1091"/>
                </a:cxn>
                <a:cxn ang="0">
                  <a:pos x="131" y="1097"/>
                </a:cxn>
                <a:cxn ang="0">
                  <a:pos x="118" y="1102"/>
                </a:cxn>
                <a:cxn ang="0">
                  <a:pos x="0" y="0"/>
                </a:cxn>
                <a:cxn ang="0">
                  <a:pos x="289" y="91"/>
                </a:cxn>
              </a:cxnLst>
              <a:rect l="0" t="0" r="r" b="b"/>
              <a:pathLst>
                <a:path w="540" h="1102">
                  <a:moveTo>
                    <a:pt x="289" y="91"/>
                  </a:moveTo>
                  <a:lnTo>
                    <a:pt x="540" y="936"/>
                  </a:lnTo>
                  <a:lnTo>
                    <a:pt x="525" y="940"/>
                  </a:lnTo>
                  <a:lnTo>
                    <a:pt x="512" y="943"/>
                  </a:lnTo>
                  <a:lnTo>
                    <a:pt x="499" y="945"/>
                  </a:lnTo>
                  <a:lnTo>
                    <a:pt x="487" y="945"/>
                  </a:lnTo>
                  <a:lnTo>
                    <a:pt x="477" y="945"/>
                  </a:lnTo>
                  <a:lnTo>
                    <a:pt x="467" y="944"/>
                  </a:lnTo>
                  <a:lnTo>
                    <a:pt x="458" y="941"/>
                  </a:lnTo>
                  <a:lnTo>
                    <a:pt x="451" y="939"/>
                  </a:lnTo>
                  <a:lnTo>
                    <a:pt x="443" y="936"/>
                  </a:lnTo>
                  <a:lnTo>
                    <a:pt x="436" y="933"/>
                  </a:lnTo>
                  <a:lnTo>
                    <a:pt x="430" y="929"/>
                  </a:lnTo>
                  <a:lnTo>
                    <a:pt x="424" y="924"/>
                  </a:lnTo>
                  <a:lnTo>
                    <a:pt x="414" y="915"/>
                  </a:lnTo>
                  <a:lnTo>
                    <a:pt x="404" y="904"/>
                  </a:lnTo>
                  <a:lnTo>
                    <a:pt x="396" y="893"/>
                  </a:lnTo>
                  <a:lnTo>
                    <a:pt x="387" y="883"/>
                  </a:lnTo>
                  <a:lnTo>
                    <a:pt x="379" y="875"/>
                  </a:lnTo>
                  <a:lnTo>
                    <a:pt x="368" y="868"/>
                  </a:lnTo>
                  <a:lnTo>
                    <a:pt x="362" y="866"/>
                  </a:lnTo>
                  <a:lnTo>
                    <a:pt x="356" y="864"/>
                  </a:lnTo>
                  <a:lnTo>
                    <a:pt x="349" y="863"/>
                  </a:lnTo>
                  <a:lnTo>
                    <a:pt x="342" y="863"/>
                  </a:lnTo>
                  <a:lnTo>
                    <a:pt x="334" y="864"/>
                  </a:lnTo>
                  <a:lnTo>
                    <a:pt x="326" y="865"/>
                  </a:lnTo>
                  <a:lnTo>
                    <a:pt x="316" y="868"/>
                  </a:lnTo>
                  <a:lnTo>
                    <a:pt x="305" y="871"/>
                  </a:lnTo>
                  <a:lnTo>
                    <a:pt x="294" y="877"/>
                  </a:lnTo>
                  <a:lnTo>
                    <a:pt x="285" y="882"/>
                  </a:lnTo>
                  <a:lnTo>
                    <a:pt x="276" y="888"/>
                  </a:lnTo>
                  <a:lnTo>
                    <a:pt x="269" y="893"/>
                  </a:lnTo>
                  <a:lnTo>
                    <a:pt x="262" y="899"/>
                  </a:lnTo>
                  <a:lnTo>
                    <a:pt x="256" y="906"/>
                  </a:lnTo>
                  <a:lnTo>
                    <a:pt x="250" y="913"/>
                  </a:lnTo>
                  <a:lnTo>
                    <a:pt x="246" y="921"/>
                  </a:lnTo>
                  <a:lnTo>
                    <a:pt x="237" y="936"/>
                  </a:lnTo>
                  <a:lnTo>
                    <a:pt x="231" y="951"/>
                  </a:lnTo>
                  <a:lnTo>
                    <a:pt x="226" y="968"/>
                  </a:lnTo>
                  <a:lnTo>
                    <a:pt x="219" y="985"/>
                  </a:lnTo>
                  <a:lnTo>
                    <a:pt x="214" y="1002"/>
                  </a:lnTo>
                  <a:lnTo>
                    <a:pt x="207" y="1018"/>
                  </a:lnTo>
                  <a:lnTo>
                    <a:pt x="200" y="1034"/>
                  </a:lnTo>
                  <a:lnTo>
                    <a:pt x="189" y="1050"/>
                  </a:lnTo>
                  <a:lnTo>
                    <a:pt x="184" y="1058"/>
                  </a:lnTo>
                  <a:lnTo>
                    <a:pt x="177" y="1065"/>
                  </a:lnTo>
                  <a:lnTo>
                    <a:pt x="170" y="1072"/>
                  </a:lnTo>
                  <a:lnTo>
                    <a:pt x="161" y="1078"/>
                  </a:lnTo>
                  <a:lnTo>
                    <a:pt x="152" y="1085"/>
                  </a:lnTo>
                  <a:lnTo>
                    <a:pt x="142" y="1091"/>
                  </a:lnTo>
                  <a:lnTo>
                    <a:pt x="131" y="1097"/>
                  </a:lnTo>
                  <a:lnTo>
                    <a:pt x="118" y="1102"/>
                  </a:lnTo>
                  <a:lnTo>
                    <a:pt x="0" y="0"/>
                  </a:lnTo>
                  <a:lnTo>
                    <a:pt x="289" y="91"/>
                  </a:lnTo>
                  <a:close/>
                </a:path>
              </a:pathLst>
            </a:custGeom>
            <a:noFill/>
            <a:ln w="6350">
              <a:solidFill>
                <a:srgbClr val="1F1A17"/>
              </a:solidFill>
              <a:prstDash val="solid"/>
              <a:round/>
              <a:headEnd/>
              <a:tailEnd/>
            </a:ln>
          </p:spPr>
          <p:txBody>
            <a:bodyPr/>
            <a:lstStyle/>
            <a:p>
              <a:endParaRPr lang="pt-BR"/>
            </a:p>
          </p:txBody>
        </p:sp>
        <p:sp>
          <p:nvSpPr>
            <p:cNvPr id="398359" name="Freeform 23"/>
            <p:cNvSpPr>
              <a:spLocks noEditPoints="1"/>
            </p:cNvSpPr>
            <p:nvPr/>
          </p:nvSpPr>
          <p:spPr bwMode="auto">
            <a:xfrm>
              <a:off x="3866" y="2068"/>
              <a:ext cx="138" cy="260"/>
            </a:xfrm>
            <a:custGeom>
              <a:avLst/>
              <a:gdLst/>
              <a:ahLst/>
              <a:cxnLst>
                <a:cxn ang="0">
                  <a:pos x="0" y="0"/>
                </a:cxn>
                <a:cxn ang="0">
                  <a:pos x="0" y="9"/>
                </a:cxn>
                <a:cxn ang="0">
                  <a:pos x="0" y="22"/>
                </a:cxn>
                <a:cxn ang="0">
                  <a:pos x="0" y="38"/>
                </a:cxn>
                <a:cxn ang="0">
                  <a:pos x="0" y="54"/>
                </a:cxn>
                <a:cxn ang="0">
                  <a:pos x="4" y="70"/>
                </a:cxn>
                <a:cxn ang="0">
                  <a:pos x="4" y="86"/>
                </a:cxn>
                <a:cxn ang="0">
                  <a:pos x="4" y="102"/>
                </a:cxn>
                <a:cxn ang="0">
                  <a:pos x="6" y="115"/>
                </a:cxn>
                <a:cxn ang="0">
                  <a:pos x="6" y="131"/>
                </a:cxn>
                <a:cxn ang="0">
                  <a:pos x="24" y="136"/>
                </a:cxn>
                <a:cxn ang="0">
                  <a:pos x="16" y="103"/>
                </a:cxn>
                <a:cxn ang="0">
                  <a:pos x="11" y="68"/>
                </a:cxn>
                <a:cxn ang="0">
                  <a:pos x="6" y="34"/>
                </a:cxn>
                <a:cxn ang="0">
                  <a:pos x="0" y="0"/>
                </a:cxn>
                <a:cxn ang="0">
                  <a:pos x="112" y="423"/>
                </a:cxn>
                <a:cxn ang="0">
                  <a:pos x="111" y="425"/>
                </a:cxn>
                <a:cxn ang="0">
                  <a:pos x="84" y="456"/>
                </a:cxn>
                <a:cxn ang="0">
                  <a:pos x="104" y="499"/>
                </a:cxn>
                <a:cxn ang="0">
                  <a:pos x="122" y="540"/>
                </a:cxn>
                <a:cxn ang="0">
                  <a:pos x="142" y="580"/>
                </a:cxn>
                <a:cxn ang="0">
                  <a:pos x="164" y="617"/>
                </a:cxn>
                <a:cxn ang="0">
                  <a:pos x="184" y="656"/>
                </a:cxn>
                <a:cxn ang="0">
                  <a:pos x="209" y="693"/>
                </a:cxn>
                <a:cxn ang="0">
                  <a:pos x="235" y="730"/>
                </a:cxn>
                <a:cxn ang="0">
                  <a:pos x="259" y="764"/>
                </a:cxn>
                <a:cxn ang="0">
                  <a:pos x="288" y="801"/>
                </a:cxn>
                <a:cxn ang="0">
                  <a:pos x="316" y="833"/>
                </a:cxn>
                <a:cxn ang="0">
                  <a:pos x="346" y="863"/>
                </a:cxn>
                <a:cxn ang="0">
                  <a:pos x="377" y="896"/>
                </a:cxn>
                <a:cxn ang="0">
                  <a:pos x="409" y="925"/>
                </a:cxn>
                <a:cxn ang="0">
                  <a:pos x="443" y="953"/>
                </a:cxn>
                <a:cxn ang="0">
                  <a:pos x="474" y="982"/>
                </a:cxn>
                <a:cxn ang="0">
                  <a:pos x="509" y="1006"/>
                </a:cxn>
                <a:cxn ang="0">
                  <a:pos x="545" y="1032"/>
                </a:cxn>
                <a:cxn ang="0">
                  <a:pos x="555" y="1039"/>
                </a:cxn>
                <a:cxn ang="0">
                  <a:pos x="520" y="1006"/>
                </a:cxn>
                <a:cxn ang="0">
                  <a:pos x="485" y="974"/>
                </a:cxn>
                <a:cxn ang="0">
                  <a:pos x="452" y="940"/>
                </a:cxn>
                <a:cxn ang="0">
                  <a:pos x="419" y="905"/>
                </a:cxn>
                <a:cxn ang="0">
                  <a:pos x="388" y="870"/>
                </a:cxn>
                <a:cxn ang="0">
                  <a:pos x="357" y="833"/>
                </a:cxn>
                <a:cxn ang="0">
                  <a:pos x="328" y="795"/>
                </a:cxn>
                <a:cxn ang="0">
                  <a:pos x="299" y="758"/>
                </a:cxn>
                <a:cxn ang="0">
                  <a:pos x="272" y="718"/>
                </a:cxn>
                <a:cxn ang="0">
                  <a:pos x="246" y="678"/>
                </a:cxn>
                <a:cxn ang="0">
                  <a:pos x="220" y="637"/>
                </a:cxn>
                <a:cxn ang="0">
                  <a:pos x="196" y="596"/>
                </a:cxn>
                <a:cxn ang="0">
                  <a:pos x="174" y="553"/>
                </a:cxn>
                <a:cxn ang="0">
                  <a:pos x="152" y="511"/>
                </a:cxn>
                <a:cxn ang="0">
                  <a:pos x="132" y="467"/>
                </a:cxn>
                <a:cxn ang="0">
                  <a:pos x="112" y="423"/>
                </a:cxn>
              </a:cxnLst>
              <a:rect l="0" t="0" r="r" b="b"/>
              <a:pathLst>
                <a:path w="555" h="1039">
                  <a:moveTo>
                    <a:pt x="0" y="0"/>
                  </a:moveTo>
                  <a:lnTo>
                    <a:pt x="0" y="9"/>
                  </a:lnTo>
                  <a:lnTo>
                    <a:pt x="0" y="22"/>
                  </a:lnTo>
                  <a:lnTo>
                    <a:pt x="0" y="38"/>
                  </a:lnTo>
                  <a:lnTo>
                    <a:pt x="0" y="54"/>
                  </a:lnTo>
                  <a:lnTo>
                    <a:pt x="4" y="70"/>
                  </a:lnTo>
                  <a:lnTo>
                    <a:pt x="4" y="86"/>
                  </a:lnTo>
                  <a:lnTo>
                    <a:pt x="4" y="102"/>
                  </a:lnTo>
                  <a:lnTo>
                    <a:pt x="6" y="115"/>
                  </a:lnTo>
                  <a:lnTo>
                    <a:pt x="6" y="131"/>
                  </a:lnTo>
                  <a:lnTo>
                    <a:pt x="24" y="136"/>
                  </a:lnTo>
                  <a:lnTo>
                    <a:pt x="16" y="103"/>
                  </a:lnTo>
                  <a:lnTo>
                    <a:pt x="11" y="68"/>
                  </a:lnTo>
                  <a:lnTo>
                    <a:pt x="6" y="34"/>
                  </a:lnTo>
                  <a:lnTo>
                    <a:pt x="0" y="0"/>
                  </a:lnTo>
                  <a:close/>
                  <a:moveTo>
                    <a:pt x="112" y="423"/>
                  </a:moveTo>
                  <a:lnTo>
                    <a:pt x="111" y="425"/>
                  </a:lnTo>
                  <a:lnTo>
                    <a:pt x="84" y="456"/>
                  </a:lnTo>
                  <a:lnTo>
                    <a:pt x="104" y="499"/>
                  </a:lnTo>
                  <a:lnTo>
                    <a:pt x="122" y="540"/>
                  </a:lnTo>
                  <a:lnTo>
                    <a:pt x="142" y="580"/>
                  </a:lnTo>
                  <a:lnTo>
                    <a:pt x="164" y="617"/>
                  </a:lnTo>
                  <a:lnTo>
                    <a:pt x="184" y="656"/>
                  </a:lnTo>
                  <a:lnTo>
                    <a:pt x="209" y="693"/>
                  </a:lnTo>
                  <a:lnTo>
                    <a:pt x="235" y="730"/>
                  </a:lnTo>
                  <a:lnTo>
                    <a:pt x="259" y="764"/>
                  </a:lnTo>
                  <a:lnTo>
                    <a:pt x="288" y="801"/>
                  </a:lnTo>
                  <a:lnTo>
                    <a:pt x="316" y="833"/>
                  </a:lnTo>
                  <a:lnTo>
                    <a:pt x="346" y="863"/>
                  </a:lnTo>
                  <a:lnTo>
                    <a:pt x="377" y="896"/>
                  </a:lnTo>
                  <a:lnTo>
                    <a:pt x="409" y="925"/>
                  </a:lnTo>
                  <a:lnTo>
                    <a:pt x="443" y="953"/>
                  </a:lnTo>
                  <a:lnTo>
                    <a:pt x="474" y="982"/>
                  </a:lnTo>
                  <a:lnTo>
                    <a:pt x="509" y="1006"/>
                  </a:lnTo>
                  <a:lnTo>
                    <a:pt x="545" y="1032"/>
                  </a:lnTo>
                  <a:lnTo>
                    <a:pt x="555" y="1039"/>
                  </a:lnTo>
                  <a:lnTo>
                    <a:pt x="520" y="1006"/>
                  </a:lnTo>
                  <a:lnTo>
                    <a:pt x="485" y="974"/>
                  </a:lnTo>
                  <a:lnTo>
                    <a:pt x="452" y="940"/>
                  </a:lnTo>
                  <a:lnTo>
                    <a:pt x="419" y="905"/>
                  </a:lnTo>
                  <a:lnTo>
                    <a:pt x="388" y="870"/>
                  </a:lnTo>
                  <a:lnTo>
                    <a:pt x="357" y="833"/>
                  </a:lnTo>
                  <a:lnTo>
                    <a:pt x="328" y="795"/>
                  </a:lnTo>
                  <a:lnTo>
                    <a:pt x="299" y="758"/>
                  </a:lnTo>
                  <a:lnTo>
                    <a:pt x="272" y="718"/>
                  </a:lnTo>
                  <a:lnTo>
                    <a:pt x="246" y="678"/>
                  </a:lnTo>
                  <a:lnTo>
                    <a:pt x="220" y="637"/>
                  </a:lnTo>
                  <a:lnTo>
                    <a:pt x="196" y="596"/>
                  </a:lnTo>
                  <a:lnTo>
                    <a:pt x="174" y="553"/>
                  </a:lnTo>
                  <a:lnTo>
                    <a:pt x="152" y="511"/>
                  </a:lnTo>
                  <a:lnTo>
                    <a:pt x="132" y="467"/>
                  </a:lnTo>
                  <a:lnTo>
                    <a:pt x="112" y="423"/>
                  </a:lnTo>
                  <a:close/>
                </a:path>
              </a:pathLst>
            </a:custGeom>
            <a:solidFill>
              <a:srgbClr val="774B73"/>
            </a:solidFill>
            <a:ln w="9525">
              <a:noFill/>
              <a:round/>
              <a:headEnd/>
              <a:tailEnd/>
            </a:ln>
          </p:spPr>
          <p:txBody>
            <a:bodyPr/>
            <a:lstStyle/>
            <a:p>
              <a:endParaRPr lang="pt-BR"/>
            </a:p>
          </p:txBody>
        </p:sp>
        <p:sp>
          <p:nvSpPr>
            <p:cNvPr id="398360" name="Freeform 24"/>
            <p:cNvSpPr>
              <a:spLocks noEditPoints="1"/>
            </p:cNvSpPr>
            <p:nvPr/>
          </p:nvSpPr>
          <p:spPr bwMode="auto">
            <a:xfrm>
              <a:off x="3866" y="1998"/>
              <a:ext cx="193" cy="357"/>
            </a:xfrm>
            <a:custGeom>
              <a:avLst/>
              <a:gdLst/>
              <a:ahLst/>
              <a:cxnLst>
                <a:cxn ang="0">
                  <a:pos x="24" y="43"/>
                </a:cxn>
                <a:cxn ang="0">
                  <a:pos x="6" y="162"/>
                </a:cxn>
                <a:cxn ang="0">
                  <a:pos x="0" y="287"/>
                </a:cxn>
                <a:cxn ang="0">
                  <a:pos x="0" y="316"/>
                </a:cxn>
                <a:cxn ang="0">
                  <a:pos x="4" y="348"/>
                </a:cxn>
                <a:cxn ang="0">
                  <a:pos x="4" y="380"/>
                </a:cxn>
                <a:cxn ang="0">
                  <a:pos x="6" y="409"/>
                </a:cxn>
                <a:cxn ang="0">
                  <a:pos x="71" y="430"/>
                </a:cxn>
                <a:cxn ang="0">
                  <a:pos x="62" y="386"/>
                </a:cxn>
                <a:cxn ang="0">
                  <a:pos x="47" y="297"/>
                </a:cxn>
                <a:cxn ang="0">
                  <a:pos x="37" y="206"/>
                </a:cxn>
                <a:cxn ang="0">
                  <a:pos x="32" y="115"/>
                </a:cxn>
                <a:cxn ang="0">
                  <a:pos x="30" y="51"/>
                </a:cxn>
                <a:cxn ang="0">
                  <a:pos x="32" y="17"/>
                </a:cxn>
                <a:cxn ang="0">
                  <a:pos x="141" y="655"/>
                </a:cxn>
                <a:cxn ang="0">
                  <a:pos x="111" y="703"/>
                </a:cxn>
                <a:cxn ang="0">
                  <a:pos x="104" y="777"/>
                </a:cxn>
                <a:cxn ang="0">
                  <a:pos x="142" y="858"/>
                </a:cxn>
                <a:cxn ang="0">
                  <a:pos x="184" y="934"/>
                </a:cxn>
                <a:cxn ang="0">
                  <a:pos x="235" y="1008"/>
                </a:cxn>
                <a:cxn ang="0">
                  <a:pos x="288" y="1079"/>
                </a:cxn>
                <a:cxn ang="0">
                  <a:pos x="346" y="1141"/>
                </a:cxn>
                <a:cxn ang="0">
                  <a:pos x="409" y="1203"/>
                </a:cxn>
                <a:cxn ang="0">
                  <a:pos x="474" y="1260"/>
                </a:cxn>
                <a:cxn ang="0">
                  <a:pos x="545" y="1310"/>
                </a:cxn>
                <a:cxn ang="0">
                  <a:pos x="620" y="1354"/>
                </a:cxn>
                <a:cxn ang="0">
                  <a:pos x="698" y="1394"/>
                </a:cxn>
                <a:cxn ang="0">
                  <a:pos x="775" y="1427"/>
                </a:cxn>
                <a:cxn ang="0">
                  <a:pos x="722" y="1391"/>
                </a:cxn>
                <a:cxn ang="0">
                  <a:pos x="670" y="1353"/>
                </a:cxn>
                <a:cxn ang="0">
                  <a:pos x="621" y="1315"/>
                </a:cxn>
                <a:cxn ang="0">
                  <a:pos x="572" y="1274"/>
                </a:cxn>
                <a:cxn ang="0">
                  <a:pos x="526" y="1231"/>
                </a:cxn>
                <a:cxn ang="0">
                  <a:pos x="482" y="1186"/>
                </a:cxn>
                <a:cxn ang="0">
                  <a:pos x="439" y="1140"/>
                </a:cxn>
                <a:cxn ang="0">
                  <a:pos x="398" y="1092"/>
                </a:cxn>
                <a:cxn ang="0">
                  <a:pos x="359" y="1042"/>
                </a:cxn>
                <a:cxn ang="0">
                  <a:pos x="321" y="992"/>
                </a:cxn>
                <a:cxn ang="0">
                  <a:pos x="286" y="939"/>
                </a:cxn>
                <a:cxn ang="0">
                  <a:pos x="252" y="885"/>
                </a:cxn>
                <a:cxn ang="0">
                  <a:pos x="221" y="829"/>
                </a:cxn>
                <a:cxn ang="0">
                  <a:pos x="192" y="773"/>
                </a:cxn>
                <a:cxn ang="0">
                  <a:pos x="166" y="715"/>
                </a:cxn>
                <a:cxn ang="0">
                  <a:pos x="141" y="655"/>
                </a:cxn>
              </a:cxnLst>
              <a:rect l="0" t="0" r="r" b="b"/>
              <a:pathLst>
                <a:path w="775" h="1427">
                  <a:moveTo>
                    <a:pt x="33" y="0"/>
                  </a:moveTo>
                  <a:lnTo>
                    <a:pt x="24" y="43"/>
                  </a:lnTo>
                  <a:lnTo>
                    <a:pt x="13" y="101"/>
                  </a:lnTo>
                  <a:lnTo>
                    <a:pt x="6" y="162"/>
                  </a:lnTo>
                  <a:lnTo>
                    <a:pt x="0" y="225"/>
                  </a:lnTo>
                  <a:lnTo>
                    <a:pt x="0" y="287"/>
                  </a:lnTo>
                  <a:lnTo>
                    <a:pt x="0" y="300"/>
                  </a:lnTo>
                  <a:lnTo>
                    <a:pt x="0" y="316"/>
                  </a:lnTo>
                  <a:lnTo>
                    <a:pt x="0" y="332"/>
                  </a:lnTo>
                  <a:lnTo>
                    <a:pt x="4" y="348"/>
                  </a:lnTo>
                  <a:lnTo>
                    <a:pt x="4" y="364"/>
                  </a:lnTo>
                  <a:lnTo>
                    <a:pt x="4" y="380"/>
                  </a:lnTo>
                  <a:lnTo>
                    <a:pt x="6" y="393"/>
                  </a:lnTo>
                  <a:lnTo>
                    <a:pt x="6" y="409"/>
                  </a:lnTo>
                  <a:lnTo>
                    <a:pt x="40" y="420"/>
                  </a:lnTo>
                  <a:lnTo>
                    <a:pt x="71" y="430"/>
                  </a:lnTo>
                  <a:lnTo>
                    <a:pt x="71" y="430"/>
                  </a:lnTo>
                  <a:lnTo>
                    <a:pt x="62" y="386"/>
                  </a:lnTo>
                  <a:lnTo>
                    <a:pt x="54" y="342"/>
                  </a:lnTo>
                  <a:lnTo>
                    <a:pt x="47" y="297"/>
                  </a:lnTo>
                  <a:lnTo>
                    <a:pt x="41" y="252"/>
                  </a:lnTo>
                  <a:lnTo>
                    <a:pt x="37" y="206"/>
                  </a:lnTo>
                  <a:lnTo>
                    <a:pt x="34" y="161"/>
                  </a:lnTo>
                  <a:lnTo>
                    <a:pt x="32" y="115"/>
                  </a:lnTo>
                  <a:lnTo>
                    <a:pt x="30" y="68"/>
                  </a:lnTo>
                  <a:lnTo>
                    <a:pt x="30" y="51"/>
                  </a:lnTo>
                  <a:lnTo>
                    <a:pt x="32" y="34"/>
                  </a:lnTo>
                  <a:lnTo>
                    <a:pt x="32" y="17"/>
                  </a:lnTo>
                  <a:lnTo>
                    <a:pt x="33" y="0"/>
                  </a:lnTo>
                  <a:close/>
                  <a:moveTo>
                    <a:pt x="141" y="655"/>
                  </a:moveTo>
                  <a:lnTo>
                    <a:pt x="130" y="674"/>
                  </a:lnTo>
                  <a:lnTo>
                    <a:pt x="111" y="703"/>
                  </a:lnTo>
                  <a:lnTo>
                    <a:pt x="84" y="734"/>
                  </a:lnTo>
                  <a:lnTo>
                    <a:pt x="104" y="777"/>
                  </a:lnTo>
                  <a:lnTo>
                    <a:pt x="122" y="818"/>
                  </a:lnTo>
                  <a:lnTo>
                    <a:pt x="142" y="858"/>
                  </a:lnTo>
                  <a:lnTo>
                    <a:pt x="164" y="895"/>
                  </a:lnTo>
                  <a:lnTo>
                    <a:pt x="184" y="934"/>
                  </a:lnTo>
                  <a:lnTo>
                    <a:pt x="209" y="971"/>
                  </a:lnTo>
                  <a:lnTo>
                    <a:pt x="235" y="1008"/>
                  </a:lnTo>
                  <a:lnTo>
                    <a:pt x="259" y="1042"/>
                  </a:lnTo>
                  <a:lnTo>
                    <a:pt x="288" y="1079"/>
                  </a:lnTo>
                  <a:lnTo>
                    <a:pt x="316" y="1111"/>
                  </a:lnTo>
                  <a:lnTo>
                    <a:pt x="346" y="1141"/>
                  </a:lnTo>
                  <a:lnTo>
                    <a:pt x="377" y="1174"/>
                  </a:lnTo>
                  <a:lnTo>
                    <a:pt x="409" y="1203"/>
                  </a:lnTo>
                  <a:lnTo>
                    <a:pt x="443" y="1231"/>
                  </a:lnTo>
                  <a:lnTo>
                    <a:pt x="474" y="1260"/>
                  </a:lnTo>
                  <a:lnTo>
                    <a:pt x="509" y="1284"/>
                  </a:lnTo>
                  <a:lnTo>
                    <a:pt x="545" y="1310"/>
                  </a:lnTo>
                  <a:lnTo>
                    <a:pt x="583" y="1334"/>
                  </a:lnTo>
                  <a:lnTo>
                    <a:pt x="620" y="1354"/>
                  </a:lnTo>
                  <a:lnTo>
                    <a:pt x="660" y="1376"/>
                  </a:lnTo>
                  <a:lnTo>
                    <a:pt x="698" y="1394"/>
                  </a:lnTo>
                  <a:lnTo>
                    <a:pt x="738" y="1413"/>
                  </a:lnTo>
                  <a:lnTo>
                    <a:pt x="775" y="1427"/>
                  </a:lnTo>
                  <a:lnTo>
                    <a:pt x="748" y="1408"/>
                  </a:lnTo>
                  <a:lnTo>
                    <a:pt x="722" y="1391"/>
                  </a:lnTo>
                  <a:lnTo>
                    <a:pt x="696" y="1373"/>
                  </a:lnTo>
                  <a:lnTo>
                    <a:pt x="670" y="1353"/>
                  </a:lnTo>
                  <a:lnTo>
                    <a:pt x="646" y="1334"/>
                  </a:lnTo>
                  <a:lnTo>
                    <a:pt x="621" y="1315"/>
                  </a:lnTo>
                  <a:lnTo>
                    <a:pt x="597" y="1294"/>
                  </a:lnTo>
                  <a:lnTo>
                    <a:pt x="572" y="1274"/>
                  </a:lnTo>
                  <a:lnTo>
                    <a:pt x="550" y="1252"/>
                  </a:lnTo>
                  <a:lnTo>
                    <a:pt x="526" y="1231"/>
                  </a:lnTo>
                  <a:lnTo>
                    <a:pt x="503" y="1209"/>
                  </a:lnTo>
                  <a:lnTo>
                    <a:pt x="482" y="1186"/>
                  </a:lnTo>
                  <a:lnTo>
                    <a:pt x="460" y="1163"/>
                  </a:lnTo>
                  <a:lnTo>
                    <a:pt x="439" y="1140"/>
                  </a:lnTo>
                  <a:lnTo>
                    <a:pt x="418" y="1116"/>
                  </a:lnTo>
                  <a:lnTo>
                    <a:pt x="398" y="1092"/>
                  </a:lnTo>
                  <a:lnTo>
                    <a:pt x="378" y="1067"/>
                  </a:lnTo>
                  <a:lnTo>
                    <a:pt x="359" y="1042"/>
                  </a:lnTo>
                  <a:lnTo>
                    <a:pt x="340" y="1017"/>
                  </a:lnTo>
                  <a:lnTo>
                    <a:pt x="321" y="992"/>
                  </a:lnTo>
                  <a:lnTo>
                    <a:pt x="303" y="965"/>
                  </a:lnTo>
                  <a:lnTo>
                    <a:pt x="286" y="939"/>
                  </a:lnTo>
                  <a:lnTo>
                    <a:pt x="270" y="912"/>
                  </a:lnTo>
                  <a:lnTo>
                    <a:pt x="252" y="885"/>
                  </a:lnTo>
                  <a:lnTo>
                    <a:pt x="237" y="857"/>
                  </a:lnTo>
                  <a:lnTo>
                    <a:pt x="221" y="829"/>
                  </a:lnTo>
                  <a:lnTo>
                    <a:pt x="207" y="801"/>
                  </a:lnTo>
                  <a:lnTo>
                    <a:pt x="192" y="773"/>
                  </a:lnTo>
                  <a:lnTo>
                    <a:pt x="179" y="744"/>
                  </a:lnTo>
                  <a:lnTo>
                    <a:pt x="166" y="715"/>
                  </a:lnTo>
                  <a:lnTo>
                    <a:pt x="153" y="685"/>
                  </a:lnTo>
                  <a:lnTo>
                    <a:pt x="141" y="655"/>
                  </a:lnTo>
                  <a:close/>
                </a:path>
              </a:pathLst>
            </a:custGeom>
            <a:solidFill>
              <a:srgbClr val="794B73"/>
            </a:solidFill>
            <a:ln w="9525">
              <a:noFill/>
              <a:round/>
              <a:headEnd/>
              <a:tailEnd/>
            </a:ln>
          </p:spPr>
          <p:txBody>
            <a:bodyPr/>
            <a:lstStyle/>
            <a:p>
              <a:endParaRPr lang="pt-BR"/>
            </a:p>
          </p:txBody>
        </p:sp>
        <p:sp>
          <p:nvSpPr>
            <p:cNvPr id="398361" name="Freeform 25"/>
            <p:cNvSpPr>
              <a:spLocks noEditPoints="1"/>
            </p:cNvSpPr>
            <p:nvPr/>
          </p:nvSpPr>
          <p:spPr bwMode="auto">
            <a:xfrm>
              <a:off x="3866" y="1950"/>
              <a:ext cx="237" cy="418"/>
            </a:xfrm>
            <a:custGeom>
              <a:avLst/>
              <a:gdLst/>
              <a:ahLst/>
              <a:cxnLst>
                <a:cxn ang="0">
                  <a:pos x="6" y="504"/>
                </a:cxn>
                <a:cxn ang="0">
                  <a:pos x="16" y="573"/>
                </a:cxn>
                <a:cxn ang="0">
                  <a:pos x="40" y="612"/>
                </a:cxn>
                <a:cxn ang="0">
                  <a:pos x="95" y="632"/>
                </a:cxn>
                <a:cxn ang="0">
                  <a:pos x="124" y="654"/>
                </a:cxn>
                <a:cxn ang="0">
                  <a:pos x="103" y="559"/>
                </a:cxn>
                <a:cxn ang="0">
                  <a:pos x="88" y="461"/>
                </a:cxn>
                <a:cxn ang="0">
                  <a:pos x="78" y="362"/>
                </a:cxn>
                <a:cxn ang="0">
                  <a:pos x="75" y="260"/>
                </a:cxn>
                <a:cxn ang="0">
                  <a:pos x="76" y="194"/>
                </a:cxn>
                <a:cxn ang="0">
                  <a:pos x="80" y="129"/>
                </a:cxn>
                <a:cxn ang="0">
                  <a:pos x="86" y="64"/>
                </a:cxn>
                <a:cxn ang="0">
                  <a:pos x="96" y="0"/>
                </a:cxn>
                <a:cxn ang="0">
                  <a:pos x="71" y="61"/>
                </a:cxn>
                <a:cxn ang="0">
                  <a:pos x="35" y="178"/>
                </a:cxn>
                <a:cxn ang="0">
                  <a:pos x="13" y="293"/>
                </a:cxn>
                <a:cxn ang="0">
                  <a:pos x="0" y="417"/>
                </a:cxn>
                <a:cxn ang="0">
                  <a:pos x="112" y="893"/>
                </a:cxn>
                <a:cxn ang="0">
                  <a:pos x="152" y="981"/>
                </a:cxn>
                <a:cxn ang="0">
                  <a:pos x="196" y="1066"/>
                </a:cxn>
                <a:cxn ang="0">
                  <a:pos x="246" y="1148"/>
                </a:cxn>
                <a:cxn ang="0">
                  <a:pos x="299" y="1228"/>
                </a:cxn>
                <a:cxn ang="0">
                  <a:pos x="357" y="1303"/>
                </a:cxn>
                <a:cxn ang="0">
                  <a:pos x="419" y="1375"/>
                </a:cxn>
                <a:cxn ang="0">
                  <a:pos x="485" y="1444"/>
                </a:cxn>
                <a:cxn ang="0">
                  <a:pos x="555" y="1509"/>
                </a:cxn>
                <a:cxn ang="0">
                  <a:pos x="620" y="1546"/>
                </a:cxn>
                <a:cxn ang="0">
                  <a:pos x="698" y="1586"/>
                </a:cxn>
                <a:cxn ang="0">
                  <a:pos x="780" y="1621"/>
                </a:cxn>
                <a:cxn ang="0">
                  <a:pos x="865" y="1647"/>
                </a:cxn>
                <a:cxn ang="0">
                  <a:pos x="949" y="1667"/>
                </a:cxn>
                <a:cxn ang="0">
                  <a:pos x="917" y="1651"/>
                </a:cxn>
                <a:cxn ang="0">
                  <a:pos x="850" y="1613"/>
                </a:cxn>
                <a:cxn ang="0">
                  <a:pos x="787" y="1574"/>
                </a:cxn>
                <a:cxn ang="0">
                  <a:pos x="724" y="1531"/>
                </a:cxn>
                <a:cxn ang="0">
                  <a:pos x="664" y="1486"/>
                </a:cxn>
                <a:cxn ang="0">
                  <a:pos x="607" y="1438"/>
                </a:cxn>
                <a:cxn ang="0">
                  <a:pos x="552" y="1386"/>
                </a:cxn>
                <a:cxn ang="0">
                  <a:pos x="499" y="1333"/>
                </a:cxn>
                <a:cxn ang="0">
                  <a:pos x="448" y="1277"/>
                </a:cxn>
                <a:cxn ang="0">
                  <a:pos x="401" y="1218"/>
                </a:cxn>
                <a:cxn ang="0">
                  <a:pos x="357" y="1158"/>
                </a:cxn>
                <a:cxn ang="0">
                  <a:pos x="315" y="1095"/>
                </a:cxn>
                <a:cxn ang="0">
                  <a:pos x="276" y="1029"/>
                </a:cxn>
                <a:cxn ang="0">
                  <a:pos x="241" y="963"/>
                </a:cxn>
                <a:cxn ang="0">
                  <a:pos x="208" y="894"/>
                </a:cxn>
                <a:cxn ang="0">
                  <a:pos x="179" y="824"/>
                </a:cxn>
                <a:cxn ang="0">
                  <a:pos x="159" y="811"/>
                </a:cxn>
                <a:cxn ang="0">
                  <a:pos x="130" y="866"/>
                </a:cxn>
              </a:cxnLst>
              <a:rect l="0" t="0" r="r" b="b"/>
              <a:pathLst>
                <a:path w="950" h="1668">
                  <a:moveTo>
                    <a:pt x="0" y="469"/>
                  </a:moveTo>
                  <a:lnTo>
                    <a:pt x="6" y="504"/>
                  </a:lnTo>
                  <a:lnTo>
                    <a:pt x="11" y="538"/>
                  </a:lnTo>
                  <a:lnTo>
                    <a:pt x="16" y="573"/>
                  </a:lnTo>
                  <a:lnTo>
                    <a:pt x="24" y="606"/>
                  </a:lnTo>
                  <a:lnTo>
                    <a:pt x="40" y="612"/>
                  </a:lnTo>
                  <a:lnTo>
                    <a:pt x="71" y="622"/>
                  </a:lnTo>
                  <a:lnTo>
                    <a:pt x="95" y="632"/>
                  </a:lnTo>
                  <a:lnTo>
                    <a:pt x="117" y="648"/>
                  </a:lnTo>
                  <a:lnTo>
                    <a:pt x="124" y="654"/>
                  </a:lnTo>
                  <a:lnTo>
                    <a:pt x="112" y="606"/>
                  </a:lnTo>
                  <a:lnTo>
                    <a:pt x="103" y="559"/>
                  </a:lnTo>
                  <a:lnTo>
                    <a:pt x="94" y="510"/>
                  </a:lnTo>
                  <a:lnTo>
                    <a:pt x="88" y="461"/>
                  </a:lnTo>
                  <a:lnTo>
                    <a:pt x="81" y="411"/>
                  </a:lnTo>
                  <a:lnTo>
                    <a:pt x="78" y="362"/>
                  </a:lnTo>
                  <a:lnTo>
                    <a:pt x="76" y="311"/>
                  </a:lnTo>
                  <a:lnTo>
                    <a:pt x="75" y="260"/>
                  </a:lnTo>
                  <a:lnTo>
                    <a:pt x="75" y="227"/>
                  </a:lnTo>
                  <a:lnTo>
                    <a:pt x="76" y="194"/>
                  </a:lnTo>
                  <a:lnTo>
                    <a:pt x="78" y="161"/>
                  </a:lnTo>
                  <a:lnTo>
                    <a:pt x="80" y="129"/>
                  </a:lnTo>
                  <a:lnTo>
                    <a:pt x="83" y="97"/>
                  </a:lnTo>
                  <a:lnTo>
                    <a:pt x="86" y="64"/>
                  </a:lnTo>
                  <a:lnTo>
                    <a:pt x="91" y="32"/>
                  </a:lnTo>
                  <a:lnTo>
                    <a:pt x="96" y="0"/>
                  </a:lnTo>
                  <a:lnTo>
                    <a:pt x="93" y="6"/>
                  </a:lnTo>
                  <a:lnTo>
                    <a:pt x="71" y="61"/>
                  </a:lnTo>
                  <a:lnTo>
                    <a:pt x="53" y="119"/>
                  </a:lnTo>
                  <a:lnTo>
                    <a:pt x="35" y="178"/>
                  </a:lnTo>
                  <a:lnTo>
                    <a:pt x="24" y="235"/>
                  </a:lnTo>
                  <a:lnTo>
                    <a:pt x="13" y="293"/>
                  </a:lnTo>
                  <a:lnTo>
                    <a:pt x="6" y="354"/>
                  </a:lnTo>
                  <a:lnTo>
                    <a:pt x="0" y="417"/>
                  </a:lnTo>
                  <a:lnTo>
                    <a:pt x="0" y="469"/>
                  </a:lnTo>
                  <a:close/>
                  <a:moveTo>
                    <a:pt x="112" y="893"/>
                  </a:moveTo>
                  <a:lnTo>
                    <a:pt x="132" y="937"/>
                  </a:lnTo>
                  <a:lnTo>
                    <a:pt x="152" y="981"/>
                  </a:lnTo>
                  <a:lnTo>
                    <a:pt x="174" y="1023"/>
                  </a:lnTo>
                  <a:lnTo>
                    <a:pt x="196" y="1066"/>
                  </a:lnTo>
                  <a:lnTo>
                    <a:pt x="220" y="1107"/>
                  </a:lnTo>
                  <a:lnTo>
                    <a:pt x="246" y="1148"/>
                  </a:lnTo>
                  <a:lnTo>
                    <a:pt x="272" y="1188"/>
                  </a:lnTo>
                  <a:lnTo>
                    <a:pt x="299" y="1228"/>
                  </a:lnTo>
                  <a:lnTo>
                    <a:pt x="328" y="1265"/>
                  </a:lnTo>
                  <a:lnTo>
                    <a:pt x="357" y="1303"/>
                  </a:lnTo>
                  <a:lnTo>
                    <a:pt x="388" y="1340"/>
                  </a:lnTo>
                  <a:lnTo>
                    <a:pt x="419" y="1375"/>
                  </a:lnTo>
                  <a:lnTo>
                    <a:pt x="452" y="1410"/>
                  </a:lnTo>
                  <a:lnTo>
                    <a:pt x="485" y="1444"/>
                  </a:lnTo>
                  <a:lnTo>
                    <a:pt x="521" y="1476"/>
                  </a:lnTo>
                  <a:lnTo>
                    <a:pt x="555" y="1509"/>
                  </a:lnTo>
                  <a:lnTo>
                    <a:pt x="583" y="1526"/>
                  </a:lnTo>
                  <a:lnTo>
                    <a:pt x="620" y="1546"/>
                  </a:lnTo>
                  <a:lnTo>
                    <a:pt x="660" y="1568"/>
                  </a:lnTo>
                  <a:lnTo>
                    <a:pt x="698" y="1586"/>
                  </a:lnTo>
                  <a:lnTo>
                    <a:pt x="738" y="1605"/>
                  </a:lnTo>
                  <a:lnTo>
                    <a:pt x="780" y="1621"/>
                  </a:lnTo>
                  <a:lnTo>
                    <a:pt x="820" y="1636"/>
                  </a:lnTo>
                  <a:lnTo>
                    <a:pt x="865" y="1647"/>
                  </a:lnTo>
                  <a:lnTo>
                    <a:pt x="906" y="1660"/>
                  </a:lnTo>
                  <a:lnTo>
                    <a:pt x="949" y="1667"/>
                  </a:lnTo>
                  <a:lnTo>
                    <a:pt x="950" y="1668"/>
                  </a:lnTo>
                  <a:lnTo>
                    <a:pt x="917" y="1651"/>
                  </a:lnTo>
                  <a:lnTo>
                    <a:pt x="884" y="1633"/>
                  </a:lnTo>
                  <a:lnTo>
                    <a:pt x="850" y="1613"/>
                  </a:lnTo>
                  <a:lnTo>
                    <a:pt x="818" y="1594"/>
                  </a:lnTo>
                  <a:lnTo>
                    <a:pt x="787" y="1574"/>
                  </a:lnTo>
                  <a:lnTo>
                    <a:pt x="755" y="1553"/>
                  </a:lnTo>
                  <a:lnTo>
                    <a:pt x="724" y="1531"/>
                  </a:lnTo>
                  <a:lnTo>
                    <a:pt x="694" y="1509"/>
                  </a:lnTo>
                  <a:lnTo>
                    <a:pt x="664" y="1486"/>
                  </a:lnTo>
                  <a:lnTo>
                    <a:pt x="635" y="1461"/>
                  </a:lnTo>
                  <a:lnTo>
                    <a:pt x="607" y="1438"/>
                  </a:lnTo>
                  <a:lnTo>
                    <a:pt x="579" y="1412"/>
                  </a:lnTo>
                  <a:lnTo>
                    <a:pt x="552" y="1386"/>
                  </a:lnTo>
                  <a:lnTo>
                    <a:pt x="525" y="1360"/>
                  </a:lnTo>
                  <a:lnTo>
                    <a:pt x="499" y="1333"/>
                  </a:lnTo>
                  <a:lnTo>
                    <a:pt x="473" y="1305"/>
                  </a:lnTo>
                  <a:lnTo>
                    <a:pt x="448" y="1277"/>
                  </a:lnTo>
                  <a:lnTo>
                    <a:pt x="425" y="1248"/>
                  </a:lnTo>
                  <a:lnTo>
                    <a:pt x="401" y="1218"/>
                  </a:lnTo>
                  <a:lnTo>
                    <a:pt x="378" y="1188"/>
                  </a:lnTo>
                  <a:lnTo>
                    <a:pt x="357" y="1158"/>
                  </a:lnTo>
                  <a:lnTo>
                    <a:pt x="335" y="1126"/>
                  </a:lnTo>
                  <a:lnTo>
                    <a:pt x="315" y="1095"/>
                  </a:lnTo>
                  <a:lnTo>
                    <a:pt x="295" y="1063"/>
                  </a:lnTo>
                  <a:lnTo>
                    <a:pt x="276" y="1029"/>
                  </a:lnTo>
                  <a:lnTo>
                    <a:pt x="258" y="997"/>
                  </a:lnTo>
                  <a:lnTo>
                    <a:pt x="241" y="963"/>
                  </a:lnTo>
                  <a:lnTo>
                    <a:pt x="224" y="929"/>
                  </a:lnTo>
                  <a:lnTo>
                    <a:pt x="208" y="894"/>
                  </a:lnTo>
                  <a:lnTo>
                    <a:pt x="193" y="859"/>
                  </a:lnTo>
                  <a:lnTo>
                    <a:pt x="179" y="824"/>
                  </a:lnTo>
                  <a:lnTo>
                    <a:pt x="165" y="788"/>
                  </a:lnTo>
                  <a:lnTo>
                    <a:pt x="159" y="811"/>
                  </a:lnTo>
                  <a:lnTo>
                    <a:pt x="146" y="840"/>
                  </a:lnTo>
                  <a:lnTo>
                    <a:pt x="130" y="866"/>
                  </a:lnTo>
                  <a:lnTo>
                    <a:pt x="112" y="893"/>
                  </a:lnTo>
                  <a:close/>
                </a:path>
              </a:pathLst>
            </a:custGeom>
            <a:solidFill>
              <a:srgbClr val="7B4B74"/>
            </a:solidFill>
            <a:ln w="9525">
              <a:noFill/>
              <a:round/>
              <a:headEnd/>
              <a:tailEnd/>
            </a:ln>
          </p:spPr>
          <p:txBody>
            <a:bodyPr/>
            <a:lstStyle/>
            <a:p>
              <a:endParaRPr lang="pt-BR"/>
            </a:p>
          </p:txBody>
        </p:sp>
        <p:sp>
          <p:nvSpPr>
            <p:cNvPr id="398362" name="Freeform 26"/>
            <p:cNvSpPr>
              <a:spLocks/>
            </p:cNvSpPr>
            <p:nvPr/>
          </p:nvSpPr>
          <p:spPr bwMode="auto">
            <a:xfrm>
              <a:off x="3873" y="1909"/>
              <a:ext cx="270" cy="464"/>
            </a:xfrm>
            <a:custGeom>
              <a:avLst/>
              <a:gdLst/>
              <a:ahLst/>
              <a:cxnLst>
                <a:cxn ang="0">
                  <a:pos x="2" y="374"/>
                </a:cxn>
                <a:cxn ang="0">
                  <a:pos x="0" y="408"/>
                </a:cxn>
                <a:cxn ang="0">
                  <a:pos x="2" y="472"/>
                </a:cxn>
                <a:cxn ang="0">
                  <a:pos x="7" y="563"/>
                </a:cxn>
                <a:cxn ang="0">
                  <a:pos x="17" y="654"/>
                </a:cxn>
                <a:cxn ang="0">
                  <a:pos x="32" y="743"/>
                </a:cxn>
                <a:cxn ang="0">
                  <a:pos x="65" y="797"/>
                </a:cxn>
                <a:cxn ang="0">
                  <a:pos x="108" y="828"/>
                </a:cxn>
                <a:cxn ang="0">
                  <a:pos x="131" y="863"/>
                </a:cxn>
                <a:cxn ang="0">
                  <a:pos x="142" y="905"/>
                </a:cxn>
                <a:cxn ang="0">
                  <a:pos x="136" y="950"/>
                </a:cxn>
                <a:cxn ang="0">
                  <a:pos x="116" y="1005"/>
                </a:cxn>
                <a:cxn ang="0">
                  <a:pos x="123" y="1042"/>
                </a:cxn>
                <a:cxn ang="0">
                  <a:pos x="149" y="1101"/>
                </a:cxn>
                <a:cxn ang="0">
                  <a:pos x="177" y="1158"/>
                </a:cxn>
                <a:cxn ang="0">
                  <a:pos x="207" y="1214"/>
                </a:cxn>
                <a:cxn ang="0">
                  <a:pos x="240" y="1269"/>
                </a:cxn>
                <a:cxn ang="0">
                  <a:pos x="273" y="1322"/>
                </a:cxn>
                <a:cxn ang="0">
                  <a:pos x="310" y="1374"/>
                </a:cxn>
                <a:cxn ang="0">
                  <a:pos x="348" y="1424"/>
                </a:cxn>
                <a:cxn ang="0">
                  <a:pos x="388" y="1473"/>
                </a:cxn>
                <a:cxn ang="0">
                  <a:pos x="430" y="1520"/>
                </a:cxn>
                <a:cxn ang="0">
                  <a:pos x="473" y="1566"/>
                </a:cxn>
                <a:cxn ang="0">
                  <a:pos x="520" y="1609"/>
                </a:cxn>
                <a:cxn ang="0">
                  <a:pos x="567" y="1651"/>
                </a:cxn>
                <a:cxn ang="0">
                  <a:pos x="616" y="1691"/>
                </a:cxn>
                <a:cxn ang="0">
                  <a:pos x="666" y="1730"/>
                </a:cxn>
                <a:cxn ang="0">
                  <a:pos x="718" y="1765"/>
                </a:cxn>
                <a:cxn ang="0">
                  <a:pos x="750" y="1786"/>
                </a:cxn>
                <a:cxn ang="0">
                  <a:pos x="835" y="1812"/>
                </a:cxn>
                <a:cxn ang="0">
                  <a:pos x="919" y="1832"/>
                </a:cxn>
                <a:cxn ang="0">
                  <a:pos x="1009" y="1848"/>
                </a:cxn>
                <a:cxn ang="0">
                  <a:pos x="1079" y="1854"/>
                </a:cxn>
                <a:cxn ang="0">
                  <a:pos x="973" y="1809"/>
                </a:cxn>
                <a:cxn ang="0">
                  <a:pos x="871" y="1757"/>
                </a:cxn>
                <a:cxn ang="0">
                  <a:pos x="773" y="1697"/>
                </a:cxn>
                <a:cxn ang="0">
                  <a:pos x="680" y="1632"/>
                </a:cxn>
                <a:cxn ang="0">
                  <a:pos x="593" y="1559"/>
                </a:cxn>
                <a:cxn ang="0">
                  <a:pos x="511" y="1479"/>
                </a:cxn>
                <a:cxn ang="0">
                  <a:pos x="436" y="1394"/>
                </a:cxn>
                <a:cxn ang="0">
                  <a:pos x="367" y="1303"/>
                </a:cxn>
                <a:cxn ang="0">
                  <a:pos x="304" y="1208"/>
                </a:cxn>
                <a:cxn ang="0">
                  <a:pos x="249" y="1107"/>
                </a:cxn>
                <a:cxn ang="0">
                  <a:pos x="201" y="1003"/>
                </a:cxn>
                <a:cxn ang="0">
                  <a:pos x="161" y="894"/>
                </a:cxn>
                <a:cxn ang="0">
                  <a:pos x="130" y="781"/>
                </a:cxn>
                <a:cxn ang="0">
                  <a:pos x="107" y="666"/>
                </a:cxn>
                <a:cxn ang="0">
                  <a:pos x="93" y="546"/>
                </a:cxn>
                <a:cxn ang="0">
                  <a:pos x="88" y="425"/>
                </a:cxn>
                <a:cxn ang="0">
                  <a:pos x="92" y="316"/>
                </a:cxn>
                <a:cxn ang="0">
                  <a:pos x="104" y="208"/>
                </a:cxn>
                <a:cxn ang="0">
                  <a:pos x="122" y="102"/>
                </a:cxn>
                <a:cxn ang="0">
                  <a:pos x="148" y="0"/>
                </a:cxn>
                <a:cxn ang="0">
                  <a:pos x="112" y="67"/>
                </a:cxn>
                <a:cxn ang="0">
                  <a:pos x="63" y="171"/>
                </a:cxn>
                <a:cxn ang="0">
                  <a:pos x="23" y="284"/>
                </a:cxn>
                <a:cxn ang="0">
                  <a:pos x="3" y="357"/>
                </a:cxn>
              </a:cxnLst>
              <a:rect l="0" t="0" r="r" b="b"/>
              <a:pathLst>
                <a:path w="1079" h="1854">
                  <a:moveTo>
                    <a:pt x="3" y="357"/>
                  </a:moveTo>
                  <a:lnTo>
                    <a:pt x="2" y="374"/>
                  </a:lnTo>
                  <a:lnTo>
                    <a:pt x="2" y="391"/>
                  </a:lnTo>
                  <a:lnTo>
                    <a:pt x="0" y="408"/>
                  </a:lnTo>
                  <a:lnTo>
                    <a:pt x="0" y="425"/>
                  </a:lnTo>
                  <a:lnTo>
                    <a:pt x="2" y="472"/>
                  </a:lnTo>
                  <a:lnTo>
                    <a:pt x="4" y="518"/>
                  </a:lnTo>
                  <a:lnTo>
                    <a:pt x="7" y="563"/>
                  </a:lnTo>
                  <a:lnTo>
                    <a:pt x="11" y="609"/>
                  </a:lnTo>
                  <a:lnTo>
                    <a:pt x="17" y="654"/>
                  </a:lnTo>
                  <a:lnTo>
                    <a:pt x="24" y="699"/>
                  </a:lnTo>
                  <a:lnTo>
                    <a:pt x="32" y="743"/>
                  </a:lnTo>
                  <a:lnTo>
                    <a:pt x="41" y="787"/>
                  </a:lnTo>
                  <a:lnTo>
                    <a:pt x="65" y="797"/>
                  </a:lnTo>
                  <a:lnTo>
                    <a:pt x="87" y="813"/>
                  </a:lnTo>
                  <a:lnTo>
                    <a:pt x="108" y="828"/>
                  </a:lnTo>
                  <a:lnTo>
                    <a:pt x="121" y="844"/>
                  </a:lnTo>
                  <a:lnTo>
                    <a:pt x="131" y="863"/>
                  </a:lnTo>
                  <a:lnTo>
                    <a:pt x="139" y="884"/>
                  </a:lnTo>
                  <a:lnTo>
                    <a:pt x="142" y="905"/>
                  </a:lnTo>
                  <a:lnTo>
                    <a:pt x="142" y="926"/>
                  </a:lnTo>
                  <a:lnTo>
                    <a:pt x="136" y="950"/>
                  </a:lnTo>
                  <a:lnTo>
                    <a:pt x="129" y="976"/>
                  </a:lnTo>
                  <a:lnTo>
                    <a:pt x="116" y="1005"/>
                  </a:lnTo>
                  <a:lnTo>
                    <a:pt x="111" y="1012"/>
                  </a:lnTo>
                  <a:lnTo>
                    <a:pt x="123" y="1042"/>
                  </a:lnTo>
                  <a:lnTo>
                    <a:pt x="136" y="1072"/>
                  </a:lnTo>
                  <a:lnTo>
                    <a:pt x="149" y="1101"/>
                  </a:lnTo>
                  <a:lnTo>
                    <a:pt x="162" y="1130"/>
                  </a:lnTo>
                  <a:lnTo>
                    <a:pt x="177" y="1158"/>
                  </a:lnTo>
                  <a:lnTo>
                    <a:pt x="191" y="1186"/>
                  </a:lnTo>
                  <a:lnTo>
                    <a:pt x="207" y="1214"/>
                  </a:lnTo>
                  <a:lnTo>
                    <a:pt x="222" y="1242"/>
                  </a:lnTo>
                  <a:lnTo>
                    <a:pt x="240" y="1269"/>
                  </a:lnTo>
                  <a:lnTo>
                    <a:pt x="256" y="1296"/>
                  </a:lnTo>
                  <a:lnTo>
                    <a:pt x="273" y="1322"/>
                  </a:lnTo>
                  <a:lnTo>
                    <a:pt x="291" y="1349"/>
                  </a:lnTo>
                  <a:lnTo>
                    <a:pt x="310" y="1374"/>
                  </a:lnTo>
                  <a:lnTo>
                    <a:pt x="329" y="1399"/>
                  </a:lnTo>
                  <a:lnTo>
                    <a:pt x="348" y="1424"/>
                  </a:lnTo>
                  <a:lnTo>
                    <a:pt x="368" y="1449"/>
                  </a:lnTo>
                  <a:lnTo>
                    <a:pt x="388" y="1473"/>
                  </a:lnTo>
                  <a:lnTo>
                    <a:pt x="409" y="1497"/>
                  </a:lnTo>
                  <a:lnTo>
                    <a:pt x="430" y="1520"/>
                  </a:lnTo>
                  <a:lnTo>
                    <a:pt x="452" y="1543"/>
                  </a:lnTo>
                  <a:lnTo>
                    <a:pt x="473" y="1566"/>
                  </a:lnTo>
                  <a:lnTo>
                    <a:pt x="496" y="1588"/>
                  </a:lnTo>
                  <a:lnTo>
                    <a:pt x="520" y="1609"/>
                  </a:lnTo>
                  <a:lnTo>
                    <a:pt x="542" y="1631"/>
                  </a:lnTo>
                  <a:lnTo>
                    <a:pt x="567" y="1651"/>
                  </a:lnTo>
                  <a:lnTo>
                    <a:pt x="591" y="1672"/>
                  </a:lnTo>
                  <a:lnTo>
                    <a:pt x="616" y="1691"/>
                  </a:lnTo>
                  <a:lnTo>
                    <a:pt x="640" y="1710"/>
                  </a:lnTo>
                  <a:lnTo>
                    <a:pt x="666" y="1730"/>
                  </a:lnTo>
                  <a:lnTo>
                    <a:pt x="692" y="1748"/>
                  </a:lnTo>
                  <a:lnTo>
                    <a:pt x="718" y="1765"/>
                  </a:lnTo>
                  <a:lnTo>
                    <a:pt x="744" y="1784"/>
                  </a:lnTo>
                  <a:lnTo>
                    <a:pt x="750" y="1786"/>
                  </a:lnTo>
                  <a:lnTo>
                    <a:pt x="790" y="1801"/>
                  </a:lnTo>
                  <a:lnTo>
                    <a:pt x="835" y="1812"/>
                  </a:lnTo>
                  <a:lnTo>
                    <a:pt x="876" y="1825"/>
                  </a:lnTo>
                  <a:lnTo>
                    <a:pt x="919" y="1832"/>
                  </a:lnTo>
                  <a:lnTo>
                    <a:pt x="964" y="1841"/>
                  </a:lnTo>
                  <a:lnTo>
                    <a:pt x="1009" y="1848"/>
                  </a:lnTo>
                  <a:lnTo>
                    <a:pt x="1053" y="1854"/>
                  </a:lnTo>
                  <a:lnTo>
                    <a:pt x="1079" y="1854"/>
                  </a:lnTo>
                  <a:lnTo>
                    <a:pt x="1026" y="1832"/>
                  </a:lnTo>
                  <a:lnTo>
                    <a:pt x="973" y="1809"/>
                  </a:lnTo>
                  <a:lnTo>
                    <a:pt x="921" y="1784"/>
                  </a:lnTo>
                  <a:lnTo>
                    <a:pt x="871" y="1757"/>
                  </a:lnTo>
                  <a:lnTo>
                    <a:pt x="821" y="1729"/>
                  </a:lnTo>
                  <a:lnTo>
                    <a:pt x="773" y="1697"/>
                  </a:lnTo>
                  <a:lnTo>
                    <a:pt x="725" y="1665"/>
                  </a:lnTo>
                  <a:lnTo>
                    <a:pt x="680" y="1632"/>
                  </a:lnTo>
                  <a:lnTo>
                    <a:pt x="636" y="1595"/>
                  </a:lnTo>
                  <a:lnTo>
                    <a:pt x="593" y="1559"/>
                  </a:lnTo>
                  <a:lnTo>
                    <a:pt x="551" y="1520"/>
                  </a:lnTo>
                  <a:lnTo>
                    <a:pt x="511" y="1479"/>
                  </a:lnTo>
                  <a:lnTo>
                    <a:pt x="472" y="1437"/>
                  </a:lnTo>
                  <a:lnTo>
                    <a:pt x="436" y="1394"/>
                  </a:lnTo>
                  <a:lnTo>
                    <a:pt x="400" y="1350"/>
                  </a:lnTo>
                  <a:lnTo>
                    <a:pt x="367" y="1303"/>
                  </a:lnTo>
                  <a:lnTo>
                    <a:pt x="334" y="1256"/>
                  </a:lnTo>
                  <a:lnTo>
                    <a:pt x="304" y="1208"/>
                  </a:lnTo>
                  <a:lnTo>
                    <a:pt x="275" y="1158"/>
                  </a:lnTo>
                  <a:lnTo>
                    <a:pt x="249" y="1107"/>
                  </a:lnTo>
                  <a:lnTo>
                    <a:pt x="225" y="1056"/>
                  </a:lnTo>
                  <a:lnTo>
                    <a:pt x="201" y="1003"/>
                  </a:lnTo>
                  <a:lnTo>
                    <a:pt x="180" y="949"/>
                  </a:lnTo>
                  <a:lnTo>
                    <a:pt x="161" y="894"/>
                  </a:lnTo>
                  <a:lnTo>
                    <a:pt x="145" y="838"/>
                  </a:lnTo>
                  <a:lnTo>
                    <a:pt x="130" y="781"/>
                  </a:lnTo>
                  <a:lnTo>
                    <a:pt x="117" y="724"/>
                  </a:lnTo>
                  <a:lnTo>
                    <a:pt x="107" y="666"/>
                  </a:lnTo>
                  <a:lnTo>
                    <a:pt x="98" y="606"/>
                  </a:lnTo>
                  <a:lnTo>
                    <a:pt x="93" y="546"/>
                  </a:lnTo>
                  <a:lnTo>
                    <a:pt x="89" y="486"/>
                  </a:lnTo>
                  <a:lnTo>
                    <a:pt x="88" y="425"/>
                  </a:lnTo>
                  <a:lnTo>
                    <a:pt x="89" y="369"/>
                  </a:lnTo>
                  <a:lnTo>
                    <a:pt x="92" y="316"/>
                  </a:lnTo>
                  <a:lnTo>
                    <a:pt x="96" y="262"/>
                  </a:lnTo>
                  <a:lnTo>
                    <a:pt x="104" y="208"/>
                  </a:lnTo>
                  <a:lnTo>
                    <a:pt x="111" y="155"/>
                  </a:lnTo>
                  <a:lnTo>
                    <a:pt x="122" y="102"/>
                  </a:lnTo>
                  <a:lnTo>
                    <a:pt x="134" y="52"/>
                  </a:lnTo>
                  <a:lnTo>
                    <a:pt x="148" y="0"/>
                  </a:lnTo>
                  <a:lnTo>
                    <a:pt x="139" y="14"/>
                  </a:lnTo>
                  <a:lnTo>
                    <a:pt x="112" y="67"/>
                  </a:lnTo>
                  <a:lnTo>
                    <a:pt x="87" y="120"/>
                  </a:lnTo>
                  <a:lnTo>
                    <a:pt x="63" y="171"/>
                  </a:lnTo>
                  <a:lnTo>
                    <a:pt x="41" y="226"/>
                  </a:lnTo>
                  <a:lnTo>
                    <a:pt x="23" y="284"/>
                  </a:lnTo>
                  <a:lnTo>
                    <a:pt x="5" y="343"/>
                  </a:lnTo>
                  <a:lnTo>
                    <a:pt x="3" y="357"/>
                  </a:lnTo>
                  <a:close/>
                </a:path>
              </a:pathLst>
            </a:custGeom>
            <a:solidFill>
              <a:srgbClr val="7D4A74"/>
            </a:solidFill>
            <a:ln w="9525">
              <a:noFill/>
              <a:round/>
              <a:headEnd/>
              <a:tailEnd/>
            </a:ln>
          </p:spPr>
          <p:txBody>
            <a:bodyPr/>
            <a:lstStyle/>
            <a:p>
              <a:endParaRPr lang="pt-BR"/>
            </a:p>
          </p:txBody>
        </p:sp>
        <p:sp>
          <p:nvSpPr>
            <p:cNvPr id="398363" name="Freeform 27"/>
            <p:cNvSpPr>
              <a:spLocks/>
            </p:cNvSpPr>
            <p:nvPr/>
          </p:nvSpPr>
          <p:spPr bwMode="auto">
            <a:xfrm>
              <a:off x="3884" y="1877"/>
              <a:ext cx="294" cy="496"/>
            </a:xfrm>
            <a:custGeom>
              <a:avLst/>
              <a:gdLst/>
              <a:ahLst/>
              <a:cxnLst>
                <a:cxn ang="0">
                  <a:pos x="16" y="327"/>
                </a:cxn>
                <a:cxn ang="0">
                  <a:pos x="8" y="392"/>
                </a:cxn>
                <a:cxn ang="0">
                  <a:pos x="3" y="456"/>
                </a:cxn>
                <a:cxn ang="0">
                  <a:pos x="0" y="522"/>
                </a:cxn>
                <a:cxn ang="0">
                  <a:pos x="1" y="606"/>
                </a:cxn>
                <a:cxn ang="0">
                  <a:pos x="6" y="706"/>
                </a:cxn>
                <a:cxn ang="0">
                  <a:pos x="19" y="805"/>
                </a:cxn>
                <a:cxn ang="0">
                  <a:pos x="37" y="901"/>
                </a:cxn>
                <a:cxn ang="0">
                  <a:pos x="63" y="958"/>
                </a:cxn>
                <a:cxn ang="0">
                  <a:pos x="86" y="993"/>
                </a:cxn>
                <a:cxn ang="0">
                  <a:pos x="97" y="1035"/>
                </a:cxn>
                <a:cxn ang="0">
                  <a:pos x="91" y="1080"/>
                </a:cxn>
                <a:cxn ang="0">
                  <a:pos x="104" y="1119"/>
                </a:cxn>
                <a:cxn ang="0">
                  <a:pos x="133" y="1189"/>
                </a:cxn>
                <a:cxn ang="0">
                  <a:pos x="166" y="1258"/>
                </a:cxn>
                <a:cxn ang="0">
                  <a:pos x="201" y="1324"/>
                </a:cxn>
                <a:cxn ang="0">
                  <a:pos x="240" y="1390"/>
                </a:cxn>
                <a:cxn ang="0">
                  <a:pos x="282" y="1453"/>
                </a:cxn>
                <a:cxn ang="0">
                  <a:pos x="326" y="1513"/>
                </a:cxn>
                <a:cxn ang="0">
                  <a:pos x="373" y="1572"/>
                </a:cxn>
                <a:cxn ang="0">
                  <a:pos x="424" y="1628"/>
                </a:cxn>
                <a:cxn ang="0">
                  <a:pos x="477" y="1681"/>
                </a:cxn>
                <a:cxn ang="0">
                  <a:pos x="532" y="1733"/>
                </a:cxn>
                <a:cxn ang="0">
                  <a:pos x="589" y="1781"/>
                </a:cxn>
                <a:cxn ang="0">
                  <a:pos x="649" y="1826"/>
                </a:cxn>
                <a:cxn ang="0">
                  <a:pos x="712" y="1869"/>
                </a:cxn>
                <a:cxn ang="0">
                  <a:pos x="775" y="1908"/>
                </a:cxn>
                <a:cxn ang="0">
                  <a:pos x="842" y="1946"/>
                </a:cxn>
                <a:cxn ang="0">
                  <a:pos x="919" y="1971"/>
                </a:cxn>
                <a:cxn ang="0">
                  <a:pos x="1008" y="1984"/>
                </a:cxn>
                <a:cxn ang="0">
                  <a:pos x="1097" y="1986"/>
                </a:cxn>
                <a:cxn ang="0">
                  <a:pos x="1174" y="1984"/>
                </a:cxn>
                <a:cxn ang="0">
                  <a:pos x="1059" y="1946"/>
                </a:cxn>
                <a:cxn ang="0">
                  <a:pos x="947" y="1900"/>
                </a:cxn>
                <a:cxn ang="0">
                  <a:pos x="841" y="1846"/>
                </a:cxn>
                <a:cxn ang="0">
                  <a:pos x="740" y="1783"/>
                </a:cxn>
                <a:cxn ang="0">
                  <a:pos x="644" y="1712"/>
                </a:cxn>
                <a:cxn ang="0">
                  <a:pos x="554" y="1635"/>
                </a:cxn>
                <a:cxn ang="0">
                  <a:pos x="471" y="1551"/>
                </a:cxn>
                <a:cxn ang="0">
                  <a:pos x="395" y="1460"/>
                </a:cxn>
                <a:cxn ang="0">
                  <a:pos x="326" y="1363"/>
                </a:cxn>
                <a:cxn ang="0">
                  <a:pos x="266" y="1261"/>
                </a:cxn>
                <a:cxn ang="0">
                  <a:pos x="213" y="1153"/>
                </a:cxn>
                <a:cxn ang="0">
                  <a:pos x="169" y="1041"/>
                </a:cxn>
                <a:cxn ang="0">
                  <a:pos x="133" y="925"/>
                </a:cxn>
                <a:cxn ang="0">
                  <a:pos x="107" y="805"/>
                </a:cxn>
                <a:cxn ang="0">
                  <a:pos x="92" y="681"/>
                </a:cxn>
                <a:cxn ang="0">
                  <a:pos x="87" y="555"/>
                </a:cxn>
                <a:cxn ang="0">
                  <a:pos x="88" y="482"/>
                </a:cxn>
                <a:cxn ang="0">
                  <a:pos x="93" y="409"/>
                </a:cxn>
                <a:cxn ang="0">
                  <a:pos x="102" y="338"/>
                </a:cxn>
                <a:cxn ang="0">
                  <a:pos x="115" y="268"/>
                </a:cxn>
                <a:cxn ang="0">
                  <a:pos x="130" y="199"/>
                </a:cxn>
                <a:cxn ang="0">
                  <a:pos x="148" y="131"/>
                </a:cxn>
                <a:cxn ang="0">
                  <a:pos x="170" y="64"/>
                </a:cxn>
                <a:cxn ang="0">
                  <a:pos x="195" y="0"/>
                </a:cxn>
                <a:cxn ang="0">
                  <a:pos x="157" y="49"/>
                </a:cxn>
                <a:cxn ang="0">
                  <a:pos x="94" y="144"/>
                </a:cxn>
                <a:cxn ang="0">
                  <a:pos x="42" y="250"/>
                </a:cxn>
              </a:cxnLst>
              <a:rect l="0" t="0" r="r" b="b"/>
              <a:pathLst>
                <a:path w="1174" h="1986">
                  <a:moveTo>
                    <a:pt x="21" y="295"/>
                  </a:moveTo>
                  <a:lnTo>
                    <a:pt x="16" y="327"/>
                  </a:lnTo>
                  <a:lnTo>
                    <a:pt x="11" y="359"/>
                  </a:lnTo>
                  <a:lnTo>
                    <a:pt x="8" y="392"/>
                  </a:lnTo>
                  <a:lnTo>
                    <a:pt x="5" y="424"/>
                  </a:lnTo>
                  <a:lnTo>
                    <a:pt x="3" y="456"/>
                  </a:lnTo>
                  <a:lnTo>
                    <a:pt x="1" y="489"/>
                  </a:lnTo>
                  <a:lnTo>
                    <a:pt x="0" y="522"/>
                  </a:lnTo>
                  <a:lnTo>
                    <a:pt x="0" y="555"/>
                  </a:lnTo>
                  <a:lnTo>
                    <a:pt x="1" y="606"/>
                  </a:lnTo>
                  <a:lnTo>
                    <a:pt x="3" y="657"/>
                  </a:lnTo>
                  <a:lnTo>
                    <a:pt x="6" y="706"/>
                  </a:lnTo>
                  <a:lnTo>
                    <a:pt x="13" y="756"/>
                  </a:lnTo>
                  <a:lnTo>
                    <a:pt x="19" y="805"/>
                  </a:lnTo>
                  <a:lnTo>
                    <a:pt x="28" y="854"/>
                  </a:lnTo>
                  <a:lnTo>
                    <a:pt x="37" y="901"/>
                  </a:lnTo>
                  <a:lnTo>
                    <a:pt x="49" y="949"/>
                  </a:lnTo>
                  <a:lnTo>
                    <a:pt x="63" y="958"/>
                  </a:lnTo>
                  <a:lnTo>
                    <a:pt x="76" y="974"/>
                  </a:lnTo>
                  <a:lnTo>
                    <a:pt x="86" y="993"/>
                  </a:lnTo>
                  <a:lnTo>
                    <a:pt x="94" y="1014"/>
                  </a:lnTo>
                  <a:lnTo>
                    <a:pt x="97" y="1035"/>
                  </a:lnTo>
                  <a:lnTo>
                    <a:pt x="97" y="1056"/>
                  </a:lnTo>
                  <a:lnTo>
                    <a:pt x="91" y="1080"/>
                  </a:lnTo>
                  <a:lnTo>
                    <a:pt x="90" y="1083"/>
                  </a:lnTo>
                  <a:lnTo>
                    <a:pt x="104" y="1119"/>
                  </a:lnTo>
                  <a:lnTo>
                    <a:pt x="118" y="1154"/>
                  </a:lnTo>
                  <a:lnTo>
                    <a:pt x="133" y="1189"/>
                  </a:lnTo>
                  <a:lnTo>
                    <a:pt x="149" y="1224"/>
                  </a:lnTo>
                  <a:lnTo>
                    <a:pt x="166" y="1258"/>
                  </a:lnTo>
                  <a:lnTo>
                    <a:pt x="183" y="1292"/>
                  </a:lnTo>
                  <a:lnTo>
                    <a:pt x="201" y="1324"/>
                  </a:lnTo>
                  <a:lnTo>
                    <a:pt x="220" y="1358"/>
                  </a:lnTo>
                  <a:lnTo>
                    <a:pt x="240" y="1390"/>
                  </a:lnTo>
                  <a:lnTo>
                    <a:pt x="260" y="1421"/>
                  </a:lnTo>
                  <a:lnTo>
                    <a:pt x="282" y="1453"/>
                  </a:lnTo>
                  <a:lnTo>
                    <a:pt x="303" y="1483"/>
                  </a:lnTo>
                  <a:lnTo>
                    <a:pt x="326" y="1513"/>
                  </a:lnTo>
                  <a:lnTo>
                    <a:pt x="350" y="1543"/>
                  </a:lnTo>
                  <a:lnTo>
                    <a:pt x="373" y="1572"/>
                  </a:lnTo>
                  <a:lnTo>
                    <a:pt x="398" y="1600"/>
                  </a:lnTo>
                  <a:lnTo>
                    <a:pt x="424" y="1628"/>
                  </a:lnTo>
                  <a:lnTo>
                    <a:pt x="450" y="1655"/>
                  </a:lnTo>
                  <a:lnTo>
                    <a:pt x="477" y="1681"/>
                  </a:lnTo>
                  <a:lnTo>
                    <a:pt x="504" y="1707"/>
                  </a:lnTo>
                  <a:lnTo>
                    <a:pt x="532" y="1733"/>
                  </a:lnTo>
                  <a:lnTo>
                    <a:pt x="560" y="1756"/>
                  </a:lnTo>
                  <a:lnTo>
                    <a:pt x="589" y="1781"/>
                  </a:lnTo>
                  <a:lnTo>
                    <a:pt x="619" y="1804"/>
                  </a:lnTo>
                  <a:lnTo>
                    <a:pt x="649" y="1826"/>
                  </a:lnTo>
                  <a:lnTo>
                    <a:pt x="680" y="1848"/>
                  </a:lnTo>
                  <a:lnTo>
                    <a:pt x="712" y="1869"/>
                  </a:lnTo>
                  <a:lnTo>
                    <a:pt x="743" y="1889"/>
                  </a:lnTo>
                  <a:lnTo>
                    <a:pt x="775" y="1908"/>
                  </a:lnTo>
                  <a:lnTo>
                    <a:pt x="809" y="1928"/>
                  </a:lnTo>
                  <a:lnTo>
                    <a:pt x="842" y="1946"/>
                  </a:lnTo>
                  <a:lnTo>
                    <a:pt x="875" y="1963"/>
                  </a:lnTo>
                  <a:lnTo>
                    <a:pt x="919" y="1971"/>
                  </a:lnTo>
                  <a:lnTo>
                    <a:pt x="964" y="1978"/>
                  </a:lnTo>
                  <a:lnTo>
                    <a:pt x="1008" y="1984"/>
                  </a:lnTo>
                  <a:lnTo>
                    <a:pt x="1053" y="1984"/>
                  </a:lnTo>
                  <a:lnTo>
                    <a:pt x="1097" y="1986"/>
                  </a:lnTo>
                  <a:lnTo>
                    <a:pt x="1161" y="1984"/>
                  </a:lnTo>
                  <a:lnTo>
                    <a:pt x="1174" y="1984"/>
                  </a:lnTo>
                  <a:lnTo>
                    <a:pt x="1116" y="1965"/>
                  </a:lnTo>
                  <a:lnTo>
                    <a:pt x="1059" y="1946"/>
                  </a:lnTo>
                  <a:lnTo>
                    <a:pt x="1001" y="1924"/>
                  </a:lnTo>
                  <a:lnTo>
                    <a:pt x="947" y="1900"/>
                  </a:lnTo>
                  <a:lnTo>
                    <a:pt x="893" y="1874"/>
                  </a:lnTo>
                  <a:lnTo>
                    <a:pt x="841" y="1846"/>
                  </a:lnTo>
                  <a:lnTo>
                    <a:pt x="789" y="1816"/>
                  </a:lnTo>
                  <a:lnTo>
                    <a:pt x="740" y="1783"/>
                  </a:lnTo>
                  <a:lnTo>
                    <a:pt x="691" y="1749"/>
                  </a:lnTo>
                  <a:lnTo>
                    <a:pt x="644" y="1712"/>
                  </a:lnTo>
                  <a:lnTo>
                    <a:pt x="599" y="1675"/>
                  </a:lnTo>
                  <a:lnTo>
                    <a:pt x="554" y="1635"/>
                  </a:lnTo>
                  <a:lnTo>
                    <a:pt x="512" y="1594"/>
                  </a:lnTo>
                  <a:lnTo>
                    <a:pt x="471" y="1551"/>
                  </a:lnTo>
                  <a:lnTo>
                    <a:pt x="433" y="1507"/>
                  </a:lnTo>
                  <a:lnTo>
                    <a:pt x="395" y="1460"/>
                  </a:lnTo>
                  <a:lnTo>
                    <a:pt x="359" y="1412"/>
                  </a:lnTo>
                  <a:lnTo>
                    <a:pt x="326" y="1363"/>
                  </a:lnTo>
                  <a:lnTo>
                    <a:pt x="295" y="1313"/>
                  </a:lnTo>
                  <a:lnTo>
                    <a:pt x="266" y="1261"/>
                  </a:lnTo>
                  <a:lnTo>
                    <a:pt x="238" y="1208"/>
                  </a:lnTo>
                  <a:lnTo>
                    <a:pt x="213" y="1153"/>
                  </a:lnTo>
                  <a:lnTo>
                    <a:pt x="189" y="1098"/>
                  </a:lnTo>
                  <a:lnTo>
                    <a:pt x="169" y="1041"/>
                  </a:lnTo>
                  <a:lnTo>
                    <a:pt x="149" y="984"/>
                  </a:lnTo>
                  <a:lnTo>
                    <a:pt x="133" y="925"/>
                  </a:lnTo>
                  <a:lnTo>
                    <a:pt x="119" y="866"/>
                  </a:lnTo>
                  <a:lnTo>
                    <a:pt x="107" y="805"/>
                  </a:lnTo>
                  <a:lnTo>
                    <a:pt x="99" y="744"/>
                  </a:lnTo>
                  <a:lnTo>
                    <a:pt x="92" y="681"/>
                  </a:lnTo>
                  <a:lnTo>
                    <a:pt x="88" y="619"/>
                  </a:lnTo>
                  <a:lnTo>
                    <a:pt x="87" y="555"/>
                  </a:lnTo>
                  <a:lnTo>
                    <a:pt x="87" y="518"/>
                  </a:lnTo>
                  <a:lnTo>
                    <a:pt x="88" y="482"/>
                  </a:lnTo>
                  <a:lnTo>
                    <a:pt x="90" y="446"/>
                  </a:lnTo>
                  <a:lnTo>
                    <a:pt x="93" y="409"/>
                  </a:lnTo>
                  <a:lnTo>
                    <a:pt x="98" y="373"/>
                  </a:lnTo>
                  <a:lnTo>
                    <a:pt x="102" y="338"/>
                  </a:lnTo>
                  <a:lnTo>
                    <a:pt x="108" y="302"/>
                  </a:lnTo>
                  <a:lnTo>
                    <a:pt x="115" y="268"/>
                  </a:lnTo>
                  <a:lnTo>
                    <a:pt x="121" y="233"/>
                  </a:lnTo>
                  <a:lnTo>
                    <a:pt x="130" y="199"/>
                  </a:lnTo>
                  <a:lnTo>
                    <a:pt x="139" y="164"/>
                  </a:lnTo>
                  <a:lnTo>
                    <a:pt x="148" y="131"/>
                  </a:lnTo>
                  <a:lnTo>
                    <a:pt x="159" y="98"/>
                  </a:lnTo>
                  <a:lnTo>
                    <a:pt x="170" y="64"/>
                  </a:lnTo>
                  <a:lnTo>
                    <a:pt x="182" y="32"/>
                  </a:lnTo>
                  <a:lnTo>
                    <a:pt x="195" y="0"/>
                  </a:lnTo>
                  <a:lnTo>
                    <a:pt x="191" y="2"/>
                  </a:lnTo>
                  <a:lnTo>
                    <a:pt x="157" y="49"/>
                  </a:lnTo>
                  <a:lnTo>
                    <a:pt x="126" y="97"/>
                  </a:lnTo>
                  <a:lnTo>
                    <a:pt x="94" y="144"/>
                  </a:lnTo>
                  <a:lnTo>
                    <a:pt x="67" y="197"/>
                  </a:lnTo>
                  <a:lnTo>
                    <a:pt x="42" y="250"/>
                  </a:lnTo>
                  <a:lnTo>
                    <a:pt x="21" y="295"/>
                  </a:lnTo>
                  <a:close/>
                </a:path>
              </a:pathLst>
            </a:custGeom>
            <a:solidFill>
              <a:srgbClr val="7E4975"/>
            </a:solidFill>
            <a:ln w="9525">
              <a:noFill/>
              <a:round/>
              <a:headEnd/>
              <a:tailEnd/>
            </a:ln>
          </p:spPr>
          <p:txBody>
            <a:bodyPr/>
            <a:lstStyle/>
            <a:p>
              <a:endParaRPr lang="pt-BR"/>
            </a:p>
          </p:txBody>
        </p:sp>
        <p:sp>
          <p:nvSpPr>
            <p:cNvPr id="398364" name="Freeform 28"/>
            <p:cNvSpPr>
              <a:spLocks/>
            </p:cNvSpPr>
            <p:nvPr/>
          </p:nvSpPr>
          <p:spPr bwMode="auto">
            <a:xfrm>
              <a:off x="3895" y="1850"/>
              <a:ext cx="315" cy="523"/>
            </a:xfrm>
            <a:custGeom>
              <a:avLst/>
              <a:gdLst/>
              <a:ahLst/>
              <a:cxnLst>
                <a:cxn ang="0">
                  <a:pos x="46" y="289"/>
                </a:cxn>
                <a:cxn ang="0">
                  <a:pos x="23" y="392"/>
                </a:cxn>
                <a:cxn ang="0">
                  <a:pos x="8" y="499"/>
                </a:cxn>
                <a:cxn ang="0">
                  <a:pos x="1" y="606"/>
                </a:cxn>
                <a:cxn ang="0">
                  <a:pos x="1" y="723"/>
                </a:cxn>
                <a:cxn ang="0">
                  <a:pos x="10" y="843"/>
                </a:cxn>
                <a:cxn ang="0">
                  <a:pos x="29" y="961"/>
                </a:cxn>
                <a:cxn ang="0">
                  <a:pos x="57" y="1075"/>
                </a:cxn>
                <a:cxn ang="0">
                  <a:pos x="92" y="1186"/>
                </a:cxn>
                <a:cxn ang="0">
                  <a:pos x="137" y="1293"/>
                </a:cxn>
                <a:cxn ang="0">
                  <a:pos x="187" y="1395"/>
                </a:cxn>
                <a:cxn ang="0">
                  <a:pos x="246" y="1493"/>
                </a:cxn>
                <a:cxn ang="0">
                  <a:pos x="312" y="1587"/>
                </a:cxn>
                <a:cxn ang="0">
                  <a:pos x="384" y="1674"/>
                </a:cxn>
                <a:cxn ang="0">
                  <a:pos x="463" y="1757"/>
                </a:cxn>
                <a:cxn ang="0">
                  <a:pos x="548" y="1832"/>
                </a:cxn>
                <a:cxn ang="0">
                  <a:pos x="637" y="1902"/>
                </a:cxn>
                <a:cxn ang="0">
                  <a:pos x="733" y="1966"/>
                </a:cxn>
                <a:cxn ang="0">
                  <a:pos x="833" y="2021"/>
                </a:cxn>
                <a:cxn ang="0">
                  <a:pos x="938" y="2069"/>
                </a:cxn>
                <a:cxn ang="0">
                  <a:pos x="1010" y="2091"/>
                </a:cxn>
                <a:cxn ang="0">
                  <a:pos x="1118" y="2091"/>
                </a:cxn>
                <a:cxn ang="0">
                  <a:pos x="1233" y="2080"/>
                </a:cxn>
                <a:cxn ang="0">
                  <a:pos x="1198" y="2063"/>
                </a:cxn>
                <a:cxn ang="0">
                  <a:pos x="1077" y="2028"/>
                </a:cxn>
                <a:cxn ang="0">
                  <a:pos x="960" y="1984"/>
                </a:cxn>
                <a:cxn ang="0">
                  <a:pos x="849" y="1931"/>
                </a:cxn>
                <a:cxn ang="0">
                  <a:pos x="743" y="1869"/>
                </a:cxn>
                <a:cxn ang="0">
                  <a:pos x="643" y="1798"/>
                </a:cxn>
                <a:cxn ang="0">
                  <a:pos x="549" y="1718"/>
                </a:cxn>
                <a:cxn ang="0">
                  <a:pos x="463" y="1632"/>
                </a:cxn>
                <a:cxn ang="0">
                  <a:pos x="384" y="1538"/>
                </a:cxn>
                <a:cxn ang="0">
                  <a:pos x="314" y="1438"/>
                </a:cxn>
                <a:cxn ang="0">
                  <a:pos x="252" y="1331"/>
                </a:cxn>
                <a:cxn ang="0">
                  <a:pos x="199" y="1219"/>
                </a:cxn>
                <a:cxn ang="0">
                  <a:pos x="156" y="1103"/>
                </a:cxn>
                <a:cxn ang="0">
                  <a:pos x="123" y="981"/>
                </a:cxn>
                <a:cxn ang="0">
                  <a:pos x="100" y="856"/>
                </a:cxn>
                <a:cxn ang="0">
                  <a:pos x="89" y="727"/>
                </a:cxn>
                <a:cxn ang="0">
                  <a:pos x="88" y="617"/>
                </a:cxn>
                <a:cxn ang="0">
                  <a:pos x="93" y="529"/>
                </a:cxn>
                <a:cxn ang="0">
                  <a:pos x="104" y="443"/>
                </a:cxn>
                <a:cxn ang="0">
                  <a:pos x="119" y="358"/>
                </a:cxn>
                <a:cxn ang="0">
                  <a:pos x="140" y="275"/>
                </a:cxn>
                <a:cxn ang="0">
                  <a:pos x="166" y="194"/>
                </a:cxn>
                <a:cxn ang="0">
                  <a:pos x="195" y="114"/>
                </a:cxn>
                <a:cxn ang="0">
                  <a:pos x="229" y="38"/>
                </a:cxn>
                <a:cxn ang="0">
                  <a:pos x="225" y="23"/>
                </a:cxn>
                <a:cxn ang="0">
                  <a:pos x="148" y="109"/>
                </a:cxn>
                <a:cxn ang="0">
                  <a:pos x="83" y="204"/>
                </a:cxn>
              </a:cxnLst>
              <a:rect l="0" t="0" r="r" b="b"/>
              <a:pathLst>
                <a:path w="1260" h="2093">
                  <a:moveTo>
                    <a:pt x="60" y="237"/>
                  </a:moveTo>
                  <a:lnTo>
                    <a:pt x="46" y="289"/>
                  </a:lnTo>
                  <a:lnTo>
                    <a:pt x="34" y="339"/>
                  </a:lnTo>
                  <a:lnTo>
                    <a:pt x="23" y="392"/>
                  </a:lnTo>
                  <a:lnTo>
                    <a:pt x="16" y="445"/>
                  </a:lnTo>
                  <a:lnTo>
                    <a:pt x="8" y="499"/>
                  </a:lnTo>
                  <a:lnTo>
                    <a:pt x="4" y="553"/>
                  </a:lnTo>
                  <a:lnTo>
                    <a:pt x="1" y="606"/>
                  </a:lnTo>
                  <a:lnTo>
                    <a:pt x="0" y="662"/>
                  </a:lnTo>
                  <a:lnTo>
                    <a:pt x="1" y="723"/>
                  </a:lnTo>
                  <a:lnTo>
                    <a:pt x="5" y="783"/>
                  </a:lnTo>
                  <a:lnTo>
                    <a:pt x="10" y="843"/>
                  </a:lnTo>
                  <a:lnTo>
                    <a:pt x="19" y="903"/>
                  </a:lnTo>
                  <a:lnTo>
                    <a:pt x="29" y="961"/>
                  </a:lnTo>
                  <a:lnTo>
                    <a:pt x="42" y="1018"/>
                  </a:lnTo>
                  <a:lnTo>
                    <a:pt x="57" y="1075"/>
                  </a:lnTo>
                  <a:lnTo>
                    <a:pt x="73" y="1131"/>
                  </a:lnTo>
                  <a:lnTo>
                    <a:pt x="92" y="1186"/>
                  </a:lnTo>
                  <a:lnTo>
                    <a:pt x="113" y="1240"/>
                  </a:lnTo>
                  <a:lnTo>
                    <a:pt x="137" y="1293"/>
                  </a:lnTo>
                  <a:lnTo>
                    <a:pt x="161" y="1344"/>
                  </a:lnTo>
                  <a:lnTo>
                    <a:pt x="187" y="1395"/>
                  </a:lnTo>
                  <a:lnTo>
                    <a:pt x="216" y="1445"/>
                  </a:lnTo>
                  <a:lnTo>
                    <a:pt x="246" y="1493"/>
                  </a:lnTo>
                  <a:lnTo>
                    <a:pt x="279" y="1540"/>
                  </a:lnTo>
                  <a:lnTo>
                    <a:pt x="312" y="1587"/>
                  </a:lnTo>
                  <a:lnTo>
                    <a:pt x="348" y="1631"/>
                  </a:lnTo>
                  <a:lnTo>
                    <a:pt x="384" y="1674"/>
                  </a:lnTo>
                  <a:lnTo>
                    <a:pt x="423" y="1716"/>
                  </a:lnTo>
                  <a:lnTo>
                    <a:pt x="463" y="1757"/>
                  </a:lnTo>
                  <a:lnTo>
                    <a:pt x="505" y="1796"/>
                  </a:lnTo>
                  <a:lnTo>
                    <a:pt x="548" y="1832"/>
                  </a:lnTo>
                  <a:lnTo>
                    <a:pt x="592" y="1869"/>
                  </a:lnTo>
                  <a:lnTo>
                    <a:pt x="637" y="1902"/>
                  </a:lnTo>
                  <a:lnTo>
                    <a:pt x="685" y="1934"/>
                  </a:lnTo>
                  <a:lnTo>
                    <a:pt x="733" y="1966"/>
                  </a:lnTo>
                  <a:lnTo>
                    <a:pt x="783" y="1994"/>
                  </a:lnTo>
                  <a:lnTo>
                    <a:pt x="833" y="2021"/>
                  </a:lnTo>
                  <a:lnTo>
                    <a:pt x="885" y="2046"/>
                  </a:lnTo>
                  <a:lnTo>
                    <a:pt x="938" y="2069"/>
                  </a:lnTo>
                  <a:lnTo>
                    <a:pt x="991" y="2091"/>
                  </a:lnTo>
                  <a:lnTo>
                    <a:pt x="1010" y="2091"/>
                  </a:lnTo>
                  <a:lnTo>
                    <a:pt x="1054" y="2093"/>
                  </a:lnTo>
                  <a:lnTo>
                    <a:pt x="1118" y="2091"/>
                  </a:lnTo>
                  <a:lnTo>
                    <a:pt x="1176" y="2087"/>
                  </a:lnTo>
                  <a:lnTo>
                    <a:pt x="1233" y="2080"/>
                  </a:lnTo>
                  <a:lnTo>
                    <a:pt x="1260" y="2076"/>
                  </a:lnTo>
                  <a:lnTo>
                    <a:pt x="1198" y="2063"/>
                  </a:lnTo>
                  <a:lnTo>
                    <a:pt x="1136" y="2046"/>
                  </a:lnTo>
                  <a:lnTo>
                    <a:pt x="1077" y="2028"/>
                  </a:lnTo>
                  <a:lnTo>
                    <a:pt x="1018" y="2008"/>
                  </a:lnTo>
                  <a:lnTo>
                    <a:pt x="960" y="1984"/>
                  </a:lnTo>
                  <a:lnTo>
                    <a:pt x="904" y="1959"/>
                  </a:lnTo>
                  <a:lnTo>
                    <a:pt x="849" y="1931"/>
                  </a:lnTo>
                  <a:lnTo>
                    <a:pt x="795" y="1901"/>
                  </a:lnTo>
                  <a:lnTo>
                    <a:pt x="743" y="1869"/>
                  </a:lnTo>
                  <a:lnTo>
                    <a:pt x="692" y="1834"/>
                  </a:lnTo>
                  <a:lnTo>
                    <a:pt x="643" y="1798"/>
                  </a:lnTo>
                  <a:lnTo>
                    <a:pt x="595" y="1759"/>
                  </a:lnTo>
                  <a:lnTo>
                    <a:pt x="549" y="1718"/>
                  </a:lnTo>
                  <a:lnTo>
                    <a:pt x="506" y="1676"/>
                  </a:lnTo>
                  <a:lnTo>
                    <a:pt x="463" y="1632"/>
                  </a:lnTo>
                  <a:lnTo>
                    <a:pt x="423" y="1586"/>
                  </a:lnTo>
                  <a:lnTo>
                    <a:pt x="384" y="1538"/>
                  </a:lnTo>
                  <a:lnTo>
                    <a:pt x="349" y="1489"/>
                  </a:lnTo>
                  <a:lnTo>
                    <a:pt x="314" y="1438"/>
                  </a:lnTo>
                  <a:lnTo>
                    <a:pt x="282" y="1385"/>
                  </a:lnTo>
                  <a:lnTo>
                    <a:pt x="252" y="1331"/>
                  </a:lnTo>
                  <a:lnTo>
                    <a:pt x="225" y="1276"/>
                  </a:lnTo>
                  <a:lnTo>
                    <a:pt x="199" y="1219"/>
                  </a:lnTo>
                  <a:lnTo>
                    <a:pt x="176" y="1162"/>
                  </a:lnTo>
                  <a:lnTo>
                    <a:pt x="156" y="1103"/>
                  </a:lnTo>
                  <a:lnTo>
                    <a:pt x="139" y="1043"/>
                  </a:lnTo>
                  <a:lnTo>
                    <a:pt x="123" y="981"/>
                  </a:lnTo>
                  <a:lnTo>
                    <a:pt x="111" y="920"/>
                  </a:lnTo>
                  <a:lnTo>
                    <a:pt x="100" y="856"/>
                  </a:lnTo>
                  <a:lnTo>
                    <a:pt x="93" y="793"/>
                  </a:lnTo>
                  <a:lnTo>
                    <a:pt x="89" y="727"/>
                  </a:lnTo>
                  <a:lnTo>
                    <a:pt x="87" y="662"/>
                  </a:lnTo>
                  <a:lnTo>
                    <a:pt x="88" y="617"/>
                  </a:lnTo>
                  <a:lnTo>
                    <a:pt x="90" y="573"/>
                  </a:lnTo>
                  <a:lnTo>
                    <a:pt x="93" y="529"/>
                  </a:lnTo>
                  <a:lnTo>
                    <a:pt x="98" y="486"/>
                  </a:lnTo>
                  <a:lnTo>
                    <a:pt x="104" y="443"/>
                  </a:lnTo>
                  <a:lnTo>
                    <a:pt x="111" y="400"/>
                  </a:lnTo>
                  <a:lnTo>
                    <a:pt x="119" y="358"/>
                  </a:lnTo>
                  <a:lnTo>
                    <a:pt x="129" y="316"/>
                  </a:lnTo>
                  <a:lnTo>
                    <a:pt x="140" y="275"/>
                  </a:lnTo>
                  <a:lnTo>
                    <a:pt x="152" y="234"/>
                  </a:lnTo>
                  <a:lnTo>
                    <a:pt x="166" y="194"/>
                  </a:lnTo>
                  <a:lnTo>
                    <a:pt x="180" y="154"/>
                  </a:lnTo>
                  <a:lnTo>
                    <a:pt x="195" y="114"/>
                  </a:lnTo>
                  <a:lnTo>
                    <a:pt x="212" y="77"/>
                  </a:lnTo>
                  <a:lnTo>
                    <a:pt x="229" y="38"/>
                  </a:lnTo>
                  <a:lnTo>
                    <a:pt x="249" y="0"/>
                  </a:lnTo>
                  <a:lnTo>
                    <a:pt x="225" y="23"/>
                  </a:lnTo>
                  <a:lnTo>
                    <a:pt x="188" y="67"/>
                  </a:lnTo>
                  <a:lnTo>
                    <a:pt x="148" y="109"/>
                  </a:lnTo>
                  <a:lnTo>
                    <a:pt x="114" y="156"/>
                  </a:lnTo>
                  <a:lnTo>
                    <a:pt x="83" y="204"/>
                  </a:lnTo>
                  <a:lnTo>
                    <a:pt x="60" y="237"/>
                  </a:lnTo>
                  <a:close/>
                </a:path>
              </a:pathLst>
            </a:custGeom>
            <a:solidFill>
              <a:srgbClr val="814975"/>
            </a:solidFill>
            <a:ln w="9525">
              <a:noFill/>
              <a:round/>
              <a:headEnd/>
              <a:tailEnd/>
            </a:ln>
          </p:spPr>
          <p:txBody>
            <a:bodyPr/>
            <a:lstStyle/>
            <a:p>
              <a:endParaRPr lang="pt-BR"/>
            </a:p>
          </p:txBody>
        </p:sp>
        <p:sp>
          <p:nvSpPr>
            <p:cNvPr id="398365" name="Freeform 29"/>
            <p:cNvSpPr>
              <a:spLocks/>
            </p:cNvSpPr>
            <p:nvPr/>
          </p:nvSpPr>
          <p:spPr bwMode="auto">
            <a:xfrm>
              <a:off x="3906" y="1829"/>
              <a:ext cx="333" cy="544"/>
            </a:xfrm>
            <a:custGeom>
              <a:avLst/>
              <a:gdLst/>
              <a:ahLst/>
              <a:cxnLst>
                <a:cxn ang="0">
                  <a:pos x="95" y="224"/>
                </a:cxn>
                <a:cxn ang="0">
                  <a:pos x="72" y="290"/>
                </a:cxn>
                <a:cxn ang="0">
                  <a:pos x="52" y="356"/>
                </a:cxn>
                <a:cxn ang="0">
                  <a:pos x="34" y="425"/>
                </a:cxn>
                <a:cxn ang="0">
                  <a:pos x="21" y="494"/>
                </a:cxn>
                <a:cxn ang="0">
                  <a:pos x="11" y="565"/>
                </a:cxn>
                <a:cxn ang="0">
                  <a:pos x="3" y="638"/>
                </a:cxn>
                <a:cxn ang="0">
                  <a:pos x="0" y="710"/>
                </a:cxn>
                <a:cxn ang="0">
                  <a:pos x="1" y="811"/>
                </a:cxn>
                <a:cxn ang="0">
                  <a:pos x="12" y="936"/>
                </a:cxn>
                <a:cxn ang="0">
                  <a:pos x="32" y="1058"/>
                </a:cxn>
                <a:cxn ang="0">
                  <a:pos x="62" y="1176"/>
                </a:cxn>
                <a:cxn ang="0">
                  <a:pos x="102" y="1290"/>
                </a:cxn>
                <a:cxn ang="0">
                  <a:pos x="151" y="1400"/>
                </a:cxn>
                <a:cxn ang="0">
                  <a:pos x="208" y="1505"/>
                </a:cxn>
                <a:cxn ang="0">
                  <a:pos x="272" y="1604"/>
                </a:cxn>
                <a:cxn ang="0">
                  <a:pos x="346" y="1699"/>
                </a:cxn>
                <a:cxn ang="0">
                  <a:pos x="425" y="1786"/>
                </a:cxn>
                <a:cxn ang="0">
                  <a:pos x="512" y="1867"/>
                </a:cxn>
                <a:cxn ang="0">
                  <a:pos x="604" y="1941"/>
                </a:cxn>
                <a:cxn ang="0">
                  <a:pos x="702" y="2008"/>
                </a:cxn>
                <a:cxn ang="0">
                  <a:pos x="806" y="2066"/>
                </a:cxn>
                <a:cxn ang="0">
                  <a:pos x="914" y="2116"/>
                </a:cxn>
                <a:cxn ang="0">
                  <a:pos x="1029" y="2157"/>
                </a:cxn>
                <a:cxn ang="0">
                  <a:pos x="1132" y="2172"/>
                </a:cxn>
                <a:cxn ang="0">
                  <a:pos x="1247" y="2154"/>
                </a:cxn>
                <a:cxn ang="0">
                  <a:pos x="1330" y="2134"/>
                </a:cxn>
                <a:cxn ang="0">
                  <a:pos x="1201" y="2113"/>
                </a:cxn>
                <a:cxn ang="0">
                  <a:pos x="1076" y="2082"/>
                </a:cxn>
                <a:cxn ang="0">
                  <a:pos x="956" y="2039"/>
                </a:cxn>
                <a:cxn ang="0">
                  <a:pos x="841" y="1986"/>
                </a:cxn>
                <a:cxn ang="0">
                  <a:pos x="732" y="1924"/>
                </a:cxn>
                <a:cxn ang="0">
                  <a:pos x="630" y="1851"/>
                </a:cxn>
                <a:cxn ang="0">
                  <a:pos x="534" y="1771"/>
                </a:cxn>
                <a:cxn ang="0">
                  <a:pos x="447" y="1681"/>
                </a:cxn>
                <a:cxn ang="0">
                  <a:pos x="367" y="1585"/>
                </a:cxn>
                <a:cxn ang="0">
                  <a:pos x="296" y="1482"/>
                </a:cxn>
                <a:cxn ang="0">
                  <a:pos x="235" y="1372"/>
                </a:cxn>
                <a:cxn ang="0">
                  <a:pos x="183" y="1256"/>
                </a:cxn>
                <a:cxn ang="0">
                  <a:pos x="142" y="1135"/>
                </a:cxn>
                <a:cxn ang="0">
                  <a:pos x="112" y="1010"/>
                </a:cxn>
                <a:cxn ang="0">
                  <a:pos x="93" y="880"/>
                </a:cxn>
                <a:cxn ang="0">
                  <a:pos x="87" y="747"/>
                </a:cxn>
                <a:cxn ang="0">
                  <a:pos x="90" y="645"/>
                </a:cxn>
                <a:cxn ang="0">
                  <a:pos x="101" y="545"/>
                </a:cxn>
                <a:cxn ang="0">
                  <a:pos x="119" y="447"/>
                </a:cxn>
                <a:cxn ang="0">
                  <a:pos x="144" y="351"/>
                </a:cxn>
                <a:cxn ang="0">
                  <a:pos x="174" y="258"/>
                </a:cxn>
                <a:cxn ang="0">
                  <a:pos x="212" y="169"/>
                </a:cxn>
                <a:cxn ang="0">
                  <a:pos x="255" y="83"/>
                </a:cxn>
                <a:cxn ang="0">
                  <a:pos x="304" y="0"/>
                </a:cxn>
                <a:cxn ang="0">
                  <a:pos x="223" y="68"/>
                </a:cxn>
                <a:cxn ang="0">
                  <a:pos x="144" y="152"/>
                </a:cxn>
              </a:cxnLst>
              <a:rect l="0" t="0" r="r" b="b"/>
              <a:pathLst>
                <a:path w="1330" h="2176">
                  <a:moveTo>
                    <a:pt x="108" y="192"/>
                  </a:moveTo>
                  <a:lnTo>
                    <a:pt x="95" y="224"/>
                  </a:lnTo>
                  <a:lnTo>
                    <a:pt x="83" y="256"/>
                  </a:lnTo>
                  <a:lnTo>
                    <a:pt x="72" y="290"/>
                  </a:lnTo>
                  <a:lnTo>
                    <a:pt x="61" y="323"/>
                  </a:lnTo>
                  <a:lnTo>
                    <a:pt x="52" y="356"/>
                  </a:lnTo>
                  <a:lnTo>
                    <a:pt x="43" y="391"/>
                  </a:lnTo>
                  <a:lnTo>
                    <a:pt x="34" y="425"/>
                  </a:lnTo>
                  <a:lnTo>
                    <a:pt x="28" y="460"/>
                  </a:lnTo>
                  <a:lnTo>
                    <a:pt x="21" y="494"/>
                  </a:lnTo>
                  <a:lnTo>
                    <a:pt x="15" y="530"/>
                  </a:lnTo>
                  <a:lnTo>
                    <a:pt x="11" y="565"/>
                  </a:lnTo>
                  <a:lnTo>
                    <a:pt x="6" y="601"/>
                  </a:lnTo>
                  <a:lnTo>
                    <a:pt x="3" y="638"/>
                  </a:lnTo>
                  <a:lnTo>
                    <a:pt x="1" y="674"/>
                  </a:lnTo>
                  <a:lnTo>
                    <a:pt x="0" y="710"/>
                  </a:lnTo>
                  <a:lnTo>
                    <a:pt x="0" y="747"/>
                  </a:lnTo>
                  <a:lnTo>
                    <a:pt x="1" y="811"/>
                  </a:lnTo>
                  <a:lnTo>
                    <a:pt x="5" y="873"/>
                  </a:lnTo>
                  <a:lnTo>
                    <a:pt x="12" y="936"/>
                  </a:lnTo>
                  <a:lnTo>
                    <a:pt x="20" y="997"/>
                  </a:lnTo>
                  <a:lnTo>
                    <a:pt x="32" y="1058"/>
                  </a:lnTo>
                  <a:lnTo>
                    <a:pt x="46" y="1117"/>
                  </a:lnTo>
                  <a:lnTo>
                    <a:pt x="62" y="1176"/>
                  </a:lnTo>
                  <a:lnTo>
                    <a:pt x="82" y="1233"/>
                  </a:lnTo>
                  <a:lnTo>
                    <a:pt x="102" y="1290"/>
                  </a:lnTo>
                  <a:lnTo>
                    <a:pt x="126" y="1345"/>
                  </a:lnTo>
                  <a:lnTo>
                    <a:pt x="151" y="1400"/>
                  </a:lnTo>
                  <a:lnTo>
                    <a:pt x="179" y="1453"/>
                  </a:lnTo>
                  <a:lnTo>
                    <a:pt x="208" y="1505"/>
                  </a:lnTo>
                  <a:lnTo>
                    <a:pt x="239" y="1555"/>
                  </a:lnTo>
                  <a:lnTo>
                    <a:pt x="272" y="1604"/>
                  </a:lnTo>
                  <a:lnTo>
                    <a:pt x="308" y="1652"/>
                  </a:lnTo>
                  <a:lnTo>
                    <a:pt x="346" y="1699"/>
                  </a:lnTo>
                  <a:lnTo>
                    <a:pt x="384" y="1743"/>
                  </a:lnTo>
                  <a:lnTo>
                    <a:pt x="425" y="1786"/>
                  </a:lnTo>
                  <a:lnTo>
                    <a:pt x="467" y="1827"/>
                  </a:lnTo>
                  <a:lnTo>
                    <a:pt x="512" y="1867"/>
                  </a:lnTo>
                  <a:lnTo>
                    <a:pt x="557" y="1904"/>
                  </a:lnTo>
                  <a:lnTo>
                    <a:pt x="604" y="1941"/>
                  </a:lnTo>
                  <a:lnTo>
                    <a:pt x="653" y="1975"/>
                  </a:lnTo>
                  <a:lnTo>
                    <a:pt x="702" y="2008"/>
                  </a:lnTo>
                  <a:lnTo>
                    <a:pt x="754" y="2038"/>
                  </a:lnTo>
                  <a:lnTo>
                    <a:pt x="806" y="2066"/>
                  </a:lnTo>
                  <a:lnTo>
                    <a:pt x="860" y="2092"/>
                  </a:lnTo>
                  <a:lnTo>
                    <a:pt x="914" y="2116"/>
                  </a:lnTo>
                  <a:lnTo>
                    <a:pt x="972" y="2138"/>
                  </a:lnTo>
                  <a:lnTo>
                    <a:pt x="1029" y="2157"/>
                  </a:lnTo>
                  <a:lnTo>
                    <a:pt x="1087" y="2176"/>
                  </a:lnTo>
                  <a:lnTo>
                    <a:pt x="1132" y="2172"/>
                  </a:lnTo>
                  <a:lnTo>
                    <a:pt x="1189" y="2165"/>
                  </a:lnTo>
                  <a:lnTo>
                    <a:pt x="1247" y="2154"/>
                  </a:lnTo>
                  <a:lnTo>
                    <a:pt x="1305" y="2141"/>
                  </a:lnTo>
                  <a:lnTo>
                    <a:pt x="1330" y="2134"/>
                  </a:lnTo>
                  <a:lnTo>
                    <a:pt x="1266" y="2125"/>
                  </a:lnTo>
                  <a:lnTo>
                    <a:pt x="1201" y="2113"/>
                  </a:lnTo>
                  <a:lnTo>
                    <a:pt x="1139" y="2099"/>
                  </a:lnTo>
                  <a:lnTo>
                    <a:pt x="1076" y="2082"/>
                  </a:lnTo>
                  <a:lnTo>
                    <a:pt x="1016" y="2061"/>
                  </a:lnTo>
                  <a:lnTo>
                    <a:pt x="956" y="2039"/>
                  </a:lnTo>
                  <a:lnTo>
                    <a:pt x="898" y="2014"/>
                  </a:lnTo>
                  <a:lnTo>
                    <a:pt x="841" y="1986"/>
                  </a:lnTo>
                  <a:lnTo>
                    <a:pt x="786" y="1956"/>
                  </a:lnTo>
                  <a:lnTo>
                    <a:pt x="732" y="1924"/>
                  </a:lnTo>
                  <a:lnTo>
                    <a:pt x="681" y="1888"/>
                  </a:lnTo>
                  <a:lnTo>
                    <a:pt x="630" y="1851"/>
                  </a:lnTo>
                  <a:lnTo>
                    <a:pt x="582" y="1812"/>
                  </a:lnTo>
                  <a:lnTo>
                    <a:pt x="534" y="1771"/>
                  </a:lnTo>
                  <a:lnTo>
                    <a:pt x="489" y="1727"/>
                  </a:lnTo>
                  <a:lnTo>
                    <a:pt x="447" y="1681"/>
                  </a:lnTo>
                  <a:lnTo>
                    <a:pt x="406" y="1634"/>
                  </a:lnTo>
                  <a:lnTo>
                    <a:pt x="367" y="1585"/>
                  </a:lnTo>
                  <a:lnTo>
                    <a:pt x="331" y="1535"/>
                  </a:lnTo>
                  <a:lnTo>
                    <a:pt x="296" y="1482"/>
                  </a:lnTo>
                  <a:lnTo>
                    <a:pt x="264" y="1428"/>
                  </a:lnTo>
                  <a:lnTo>
                    <a:pt x="235" y="1372"/>
                  </a:lnTo>
                  <a:lnTo>
                    <a:pt x="208" y="1315"/>
                  </a:lnTo>
                  <a:lnTo>
                    <a:pt x="183" y="1256"/>
                  </a:lnTo>
                  <a:lnTo>
                    <a:pt x="160" y="1197"/>
                  </a:lnTo>
                  <a:lnTo>
                    <a:pt x="142" y="1135"/>
                  </a:lnTo>
                  <a:lnTo>
                    <a:pt x="125" y="1073"/>
                  </a:lnTo>
                  <a:lnTo>
                    <a:pt x="112" y="1010"/>
                  </a:lnTo>
                  <a:lnTo>
                    <a:pt x="101" y="946"/>
                  </a:lnTo>
                  <a:lnTo>
                    <a:pt x="93" y="880"/>
                  </a:lnTo>
                  <a:lnTo>
                    <a:pt x="88" y="814"/>
                  </a:lnTo>
                  <a:lnTo>
                    <a:pt x="87" y="747"/>
                  </a:lnTo>
                  <a:lnTo>
                    <a:pt x="87" y="696"/>
                  </a:lnTo>
                  <a:lnTo>
                    <a:pt x="90" y="645"/>
                  </a:lnTo>
                  <a:lnTo>
                    <a:pt x="95" y="595"/>
                  </a:lnTo>
                  <a:lnTo>
                    <a:pt x="101" y="545"/>
                  </a:lnTo>
                  <a:lnTo>
                    <a:pt x="110" y="495"/>
                  </a:lnTo>
                  <a:lnTo>
                    <a:pt x="119" y="447"/>
                  </a:lnTo>
                  <a:lnTo>
                    <a:pt x="130" y="398"/>
                  </a:lnTo>
                  <a:lnTo>
                    <a:pt x="144" y="351"/>
                  </a:lnTo>
                  <a:lnTo>
                    <a:pt x="158" y="305"/>
                  </a:lnTo>
                  <a:lnTo>
                    <a:pt x="174" y="258"/>
                  </a:lnTo>
                  <a:lnTo>
                    <a:pt x="193" y="213"/>
                  </a:lnTo>
                  <a:lnTo>
                    <a:pt x="212" y="169"/>
                  </a:lnTo>
                  <a:lnTo>
                    <a:pt x="233" y="125"/>
                  </a:lnTo>
                  <a:lnTo>
                    <a:pt x="255" y="83"/>
                  </a:lnTo>
                  <a:lnTo>
                    <a:pt x="279" y="41"/>
                  </a:lnTo>
                  <a:lnTo>
                    <a:pt x="304" y="0"/>
                  </a:lnTo>
                  <a:lnTo>
                    <a:pt x="266" y="31"/>
                  </a:lnTo>
                  <a:lnTo>
                    <a:pt x="223" y="68"/>
                  </a:lnTo>
                  <a:lnTo>
                    <a:pt x="181" y="108"/>
                  </a:lnTo>
                  <a:lnTo>
                    <a:pt x="144" y="152"/>
                  </a:lnTo>
                  <a:lnTo>
                    <a:pt x="108" y="192"/>
                  </a:lnTo>
                  <a:close/>
                </a:path>
              </a:pathLst>
            </a:custGeom>
            <a:solidFill>
              <a:srgbClr val="844976"/>
            </a:solidFill>
            <a:ln w="9525">
              <a:noFill/>
              <a:round/>
              <a:headEnd/>
              <a:tailEnd/>
            </a:ln>
          </p:spPr>
          <p:txBody>
            <a:bodyPr/>
            <a:lstStyle/>
            <a:p>
              <a:endParaRPr lang="pt-BR"/>
            </a:p>
          </p:txBody>
        </p:sp>
        <p:sp>
          <p:nvSpPr>
            <p:cNvPr id="398366" name="Freeform 30"/>
            <p:cNvSpPr>
              <a:spLocks/>
            </p:cNvSpPr>
            <p:nvPr/>
          </p:nvSpPr>
          <p:spPr bwMode="auto">
            <a:xfrm>
              <a:off x="3917" y="1810"/>
              <a:ext cx="348" cy="559"/>
            </a:xfrm>
            <a:custGeom>
              <a:avLst/>
              <a:gdLst/>
              <a:ahLst/>
              <a:cxnLst>
                <a:cxn ang="0">
                  <a:pos x="142" y="196"/>
                </a:cxn>
                <a:cxn ang="0">
                  <a:pos x="108" y="272"/>
                </a:cxn>
                <a:cxn ang="0">
                  <a:pos x="79" y="352"/>
                </a:cxn>
                <a:cxn ang="0">
                  <a:pos x="53" y="433"/>
                </a:cxn>
                <a:cxn ang="0">
                  <a:pos x="32" y="516"/>
                </a:cxn>
                <a:cxn ang="0">
                  <a:pos x="17" y="601"/>
                </a:cxn>
                <a:cxn ang="0">
                  <a:pos x="6" y="687"/>
                </a:cxn>
                <a:cxn ang="0">
                  <a:pos x="1" y="775"/>
                </a:cxn>
                <a:cxn ang="0">
                  <a:pos x="2" y="885"/>
                </a:cxn>
                <a:cxn ang="0">
                  <a:pos x="13" y="1014"/>
                </a:cxn>
                <a:cxn ang="0">
                  <a:pos x="36" y="1139"/>
                </a:cxn>
                <a:cxn ang="0">
                  <a:pos x="69" y="1261"/>
                </a:cxn>
                <a:cxn ang="0">
                  <a:pos x="112" y="1377"/>
                </a:cxn>
                <a:cxn ang="0">
                  <a:pos x="165" y="1489"/>
                </a:cxn>
                <a:cxn ang="0">
                  <a:pos x="227" y="1596"/>
                </a:cxn>
                <a:cxn ang="0">
                  <a:pos x="297" y="1696"/>
                </a:cxn>
                <a:cxn ang="0">
                  <a:pos x="376" y="1790"/>
                </a:cxn>
                <a:cxn ang="0">
                  <a:pos x="462" y="1876"/>
                </a:cxn>
                <a:cxn ang="0">
                  <a:pos x="556" y="1956"/>
                </a:cxn>
                <a:cxn ang="0">
                  <a:pos x="656" y="2027"/>
                </a:cxn>
                <a:cxn ang="0">
                  <a:pos x="762" y="2089"/>
                </a:cxn>
                <a:cxn ang="0">
                  <a:pos x="873" y="2142"/>
                </a:cxn>
                <a:cxn ang="0">
                  <a:pos x="990" y="2186"/>
                </a:cxn>
                <a:cxn ang="0">
                  <a:pos x="1111" y="2221"/>
                </a:cxn>
                <a:cxn ang="0">
                  <a:pos x="1204" y="2227"/>
                </a:cxn>
                <a:cxn ang="0">
                  <a:pos x="1319" y="2196"/>
                </a:cxn>
                <a:cxn ang="0">
                  <a:pos x="1393" y="2170"/>
                </a:cxn>
                <a:cxn ang="0">
                  <a:pos x="1259" y="2159"/>
                </a:cxn>
                <a:cxn ang="0">
                  <a:pos x="1129" y="2134"/>
                </a:cxn>
                <a:cxn ang="0">
                  <a:pos x="1003" y="2099"/>
                </a:cxn>
                <a:cxn ang="0">
                  <a:pos x="883" y="2052"/>
                </a:cxn>
                <a:cxn ang="0">
                  <a:pos x="769" y="1993"/>
                </a:cxn>
                <a:cxn ang="0">
                  <a:pos x="661" y="1924"/>
                </a:cxn>
                <a:cxn ang="0">
                  <a:pos x="561" y="1847"/>
                </a:cxn>
                <a:cxn ang="0">
                  <a:pos x="469" y="1760"/>
                </a:cxn>
                <a:cxn ang="0">
                  <a:pos x="385" y="1665"/>
                </a:cxn>
                <a:cxn ang="0">
                  <a:pos x="309" y="1561"/>
                </a:cxn>
                <a:cxn ang="0">
                  <a:pos x="244" y="1452"/>
                </a:cxn>
                <a:cxn ang="0">
                  <a:pos x="190" y="1335"/>
                </a:cxn>
                <a:cxn ang="0">
                  <a:pos x="145" y="1214"/>
                </a:cxn>
                <a:cxn ang="0">
                  <a:pos x="114" y="1086"/>
                </a:cxn>
                <a:cxn ang="0">
                  <a:pos x="94" y="955"/>
                </a:cxn>
                <a:cxn ang="0">
                  <a:pos x="87" y="820"/>
                </a:cxn>
                <a:cxn ang="0">
                  <a:pos x="88" y="762"/>
                </a:cxn>
                <a:cxn ang="0">
                  <a:pos x="93" y="705"/>
                </a:cxn>
                <a:cxn ang="0">
                  <a:pos x="98" y="649"/>
                </a:cxn>
                <a:cxn ang="0">
                  <a:pos x="107" y="593"/>
                </a:cxn>
                <a:cxn ang="0">
                  <a:pos x="116" y="539"/>
                </a:cxn>
                <a:cxn ang="0">
                  <a:pos x="129" y="484"/>
                </a:cxn>
                <a:cxn ang="0">
                  <a:pos x="144" y="432"/>
                </a:cxn>
                <a:cxn ang="0">
                  <a:pos x="160" y="380"/>
                </a:cxn>
                <a:cxn ang="0">
                  <a:pos x="180" y="328"/>
                </a:cxn>
                <a:cxn ang="0">
                  <a:pos x="200" y="278"/>
                </a:cxn>
                <a:cxn ang="0">
                  <a:pos x="223" y="229"/>
                </a:cxn>
                <a:cxn ang="0">
                  <a:pos x="248" y="181"/>
                </a:cxn>
                <a:cxn ang="0">
                  <a:pos x="275" y="133"/>
                </a:cxn>
                <a:cxn ang="0">
                  <a:pos x="303" y="88"/>
                </a:cxn>
                <a:cxn ang="0">
                  <a:pos x="365" y="0"/>
                </a:cxn>
                <a:cxn ang="0">
                  <a:pos x="311" y="33"/>
                </a:cxn>
                <a:cxn ang="0">
                  <a:pos x="223" y="104"/>
                </a:cxn>
                <a:cxn ang="0">
                  <a:pos x="162" y="158"/>
                </a:cxn>
              </a:cxnLst>
              <a:rect l="0" t="0" r="r" b="b"/>
              <a:pathLst>
                <a:path w="1393" h="2234">
                  <a:moveTo>
                    <a:pt x="162" y="158"/>
                  </a:moveTo>
                  <a:lnTo>
                    <a:pt x="142" y="196"/>
                  </a:lnTo>
                  <a:lnTo>
                    <a:pt x="125" y="235"/>
                  </a:lnTo>
                  <a:lnTo>
                    <a:pt x="108" y="272"/>
                  </a:lnTo>
                  <a:lnTo>
                    <a:pt x="93" y="312"/>
                  </a:lnTo>
                  <a:lnTo>
                    <a:pt x="79" y="352"/>
                  </a:lnTo>
                  <a:lnTo>
                    <a:pt x="65" y="392"/>
                  </a:lnTo>
                  <a:lnTo>
                    <a:pt x="53" y="433"/>
                  </a:lnTo>
                  <a:lnTo>
                    <a:pt x="42" y="474"/>
                  </a:lnTo>
                  <a:lnTo>
                    <a:pt x="32" y="516"/>
                  </a:lnTo>
                  <a:lnTo>
                    <a:pt x="24" y="558"/>
                  </a:lnTo>
                  <a:lnTo>
                    <a:pt x="17" y="601"/>
                  </a:lnTo>
                  <a:lnTo>
                    <a:pt x="11" y="644"/>
                  </a:lnTo>
                  <a:lnTo>
                    <a:pt x="6" y="687"/>
                  </a:lnTo>
                  <a:lnTo>
                    <a:pt x="3" y="731"/>
                  </a:lnTo>
                  <a:lnTo>
                    <a:pt x="1" y="775"/>
                  </a:lnTo>
                  <a:lnTo>
                    <a:pt x="0" y="820"/>
                  </a:lnTo>
                  <a:lnTo>
                    <a:pt x="2" y="885"/>
                  </a:lnTo>
                  <a:lnTo>
                    <a:pt x="6" y="951"/>
                  </a:lnTo>
                  <a:lnTo>
                    <a:pt x="13" y="1014"/>
                  </a:lnTo>
                  <a:lnTo>
                    <a:pt x="24" y="1078"/>
                  </a:lnTo>
                  <a:lnTo>
                    <a:pt x="36" y="1139"/>
                  </a:lnTo>
                  <a:lnTo>
                    <a:pt x="52" y="1201"/>
                  </a:lnTo>
                  <a:lnTo>
                    <a:pt x="69" y="1261"/>
                  </a:lnTo>
                  <a:lnTo>
                    <a:pt x="89" y="1320"/>
                  </a:lnTo>
                  <a:lnTo>
                    <a:pt x="112" y="1377"/>
                  </a:lnTo>
                  <a:lnTo>
                    <a:pt x="138" y="1434"/>
                  </a:lnTo>
                  <a:lnTo>
                    <a:pt x="165" y="1489"/>
                  </a:lnTo>
                  <a:lnTo>
                    <a:pt x="195" y="1543"/>
                  </a:lnTo>
                  <a:lnTo>
                    <a:pt x="227" y="1596"/>
                  </a:lnTo>
                  <a:lnTo>
                    <a:pt x="262" y="1647"/>
                  </a:lnTo>
                  <a:lnTo>
                    <a:pt x="297" y="1696"/>
                  </a:lnTo>
                  <a:lnTo>
                    <a:pt x="336" y="1744"/>
                  </a:lnTo>
                  <a:lnTo>
                    <a:pt x="376" y="1790"/>
                  </a:lnTo>
                  <a:lnTo>
                    <a:pt x="419" y="1834"/>
                  </a:lnTo>
                  <a:lnTo>
                    <a:pt x="462" y="1876"/>
                  </a:lnTo>
                  <a:lnTo>
                    <a:pt x="508" y="1917"/>
                  </a:lnTo>
                  <a:lnTo>
                    <a:pt x="556" y="1956"/>
                  </a:lnTo>
                  <a:lnTo>
                    <a:pt x="605" y="1992"/>
                  </a:lnTo>
                  <a:lnTo>
                    <a:pt x="656" y="2027"/>
                  </a:lnTo>
                  <a:lnTo>
                    <a:pt x="708" y="2059"/>
                  </a:lnTo>
                  <a:lnTo>
                    <a:pt x="762" y="2089"/>
                  </a:lnTo>
                  <a:lnTo>
                    <a:pt x="817" y="2117"/>
                  </a:lnTo>
                  <a:lnTo>
                    <a:pt x="873" y="2142"/>
                  </a:lnTo>
                  <a:lnTo>
                    <a:pt x="931" y="2166"/>
                  </a:lnTo>
                  <a:lnTo>
                    <a:pt x="990" y="2186"/>
                  </a:lnTo>
                  <a:lnTo>
                    <a:pt x="1049" y="2204"/>
                  </a:lnTo>
                  <a:lnTo>
                    <a:pt x="1111" y="2221"/>
                  </a:lnTo>
                  <a:lnTo>
                    <a:pt x="1173" y="2234"/>
                  </a:lnTo>
                  <a:lnTo>
                    <a:pt x="1204" y="2227"/>
                  </a:lnTo>
                  <a:lnTo>
                    <a:pt x="1262" y="2214"/>
                  </a:lnTo>
                  <a:lnTo>
                    <a:pt x="1319" y="2196"/>
                  </a:lnTo>
                  <a:lnTo>
                    <a:pt x="1373" y="2178"/>
                  </a:lnTo>
                  <a:lnTo>
                    <a:pt x="1393" y="2170"/>
                  </a:lnTo>
                  <a:lnTo>
                    <a:pt x="1325" y="2166"/>
                  </a:lnTo>
                  <a:lnTo>
                    <a:pt x="1259" y="2159"/>
                  </a:lnTo>
                  <a:lnTo>
                    <a:pt x="1194" y="2148"/>
                  </a:lnTo>
                  <a:lnTo>
                    <a:pt x="1129" y="2134"/>
                  </a:lnTo>
                  <a:lnTo>
                    <a:pt x="1065" y="2118"/>
                  </a:lnTo>
                  <a:lnTo>
                    <a:pt x="1003" y="2099"/>
                  </a:lnTo>
                  <a:lnTo>
                    <a:pt x="943" y="2076"/>
                  </a:lnTo>
                  <a:lnTo>
                    <a:pt x="883" y="2052"/>
                  </a:lnTo>
                  <a:lnTo>
                    <a:pt x="825" y="2024"/>
                  </a:lnTo>
                  <a:lnTo>
                    <a:pt x="769" y="1993"/>
                  </a:lnTo>
                  <a:lnTo>
                    <a:pt x="714" y="1960"/>
                  </a:lnTo>
                  <a:lnTo>
                    <a:pt x="661" y="1924"/>
                  </a:lnTo>
                  <a:lnTo>
                    <a:pt x="610" y="1887"/>
                  </a:lnTo>
                  <a:lnTo>
                    <a:pt x="561" y="1847"/>
                  </a:lnTo>
                  <a:lnTo>
                    <a:pt x="514" y="1805"/>
                  </a:lnTo>
                  <a:lnTo>
                    <a:pt x="469" y="1760"/>
                  </a:lnTo>
                  <a:lnTo>
                    <a:pt x="425" y="1713"/>
                  </a:lnTo>
                  <a:lnTo>
                    <a:pt x="385" y="1665"/>
                  </a:lnTo>
                  <a:lnTo>
                    <a:pt x="346" y="1614"/>
                  </a:lnTo>
                  <a:lnTo>
                    <a:pt x="309" y="1561"/>
                  </a:lnTo>
                  <a:lnTo>
                    <a:pt x="276" y="1508"/>
                  </a:lnTo>
                  <a:lnTo>
                    <a:pt x="244" y="1452"/>
                  </a:lnTo>
                  <a:lnTo>
                    <a:pt x="215" y="1395"/>
                  </a:lnTo>
                  <a:lnTo>
                    <a:pt x="190" y="1335"/>
                  </a:lnTo>
                  <a:lnTo>
                    <a:pt x="166" y="1275"/>
                  </a:lnTo>
                  <a:lnTo>
                    <a:pt x="145" y="1214"/>
                  </a:lnTo>
                  <a:lnTo>
                    <a:pt x="128" y="1151"/>
                  </a:lnTo>
                  <a:lnTo>
                    <a:pt x="114" y="1086"/>
                  </a:lnTo>
                  <a:lnTo>
                    <a:pt x="102" y="1022"/>
                  </a:lnTo>
                  <a:lnTo>
                    <a:pt x="94" y="955"/>
                  </a:lnTo>
                  <a:lnTo>
                    <a:pt x="89" y="888"/>
                  </a:lnTo>
                  <a:lnTo>
                    <a:pt x="87" y="820"/>
                  </a:lnTo>
                  <a:lnTo>
                    <a:pt x="87" y="791"/>
                  </a:lnTo>
                  <a:lnTo>
                    <a:pt x="88" y="762"/>
                  </a:lnTo>
                  <a:lnTo>
                    <a:pt x="90" y="734"/>
                  </a:lnTo>
                  <a:lnTo>
                    <a:pt x="93" y="705"/>
                  </a:lnTo>
                  <a:lnTo>
                    <a:pt x="95" y="677"/>
                  </a:lnTo>
                  <a:lnTo>
                    <a:pt x="98" y="649"/>
                  </a:lnTo>
                  <a:lnTo>
                    <a:pt x="102" y="621"/>
                  </a:lnTo>
                  <a:lnTo>
                    <a:pt x="107" y="593"/>
                  </a:lnTo>
                  <a:lnTo>
                    <a:pt x="111" y="566"/>
                  </a:lnTo>
                  <a:lnTo>
                    <a:pt x="116" y="539"/>
                  </a:lnTo>
                  <a:lnTo>
                    <a:pt x="123" y="511"/>
                  </a:lnTo>
                  <a:lnTo>
                    <a:pt x="129" y="484"/>
                  </a:lnTo>
                  <a:lnTo>
                    <a:pt x="137" y="459"/>
                  </a:lnTo>
                  <a:lnTo>
                    <a:pt x="144" y="432"/>
                  </a:lnTo>
                  <a:lnTo>
                    <a:pt x="152" y="406"/>
                  </a:lnTo>
                  <a:lnTo>
                    <a:pt x="160" y="380"/>
                  </a:lnTo>
                  <a:lnTo>
                    <a:pt x="170" y="354"/>
                  </a:lnTo>
                  <a:lnTo>
                    <a:pt x="180" y="328"/>
                  </a:lnTo>
                  <a:lnTo>
                    <a:pt x="190" y="303"/>
                  </a:lnTo>
                  <a:lnTo>
                    <a:pt x="200" y="278"/>
                  </a:lnTo>
                  <a:lnTo>
                    <a:pt x="212" y="253"/>
                  </a:lnTo>
                  <a:lnTo>
                    <a:pt x="223" y="229"/>
                  </a:lnTo>
                  <a:lnTo>
                    <a:pt x="236" y="204"/>
                  </a:lnTo>
                  <a:lnTo>
                    <a:pt x="248" y="181"/>
                  </a:lnTo>
                  <a:lnTo>
                    <a:pt x="261" y="157"/>
                  </a:lnTo>
                  <a:lnTo>
                    <a:pt x="275" y="133"/>
                  </a:lnTo>
                  <a:lnTo>
                    <a:pt x="289" y="111"/>
                  </a:lnTo>
                  <a:lnTo>
                    <a:pt x="303" y="88"/>
                  </a:lnTo>
                  <a:lnTo>
                    <a:pt x="333" y="43"/>
                  </a:lnTo>
                  <a:lnTo>
                    <a:pt x="365" y="0"/>
                  </a:lnTo>
                  <a:lnTo>
                    <a:pt x="362" y="2"/>
                  </a:lnTo>
                  <a:lnTo>
                    <a:pt x="311" y="33"/>
                  </a:lnTo>
                  <a:lnTo>
                    <a:pt x="267" y="68"/>
                  </a:lnTo>
                  <a:lnTo>
                    <a:pt x="223" y="104"/>
                  </a:lnTo>
                  <a:lnTo>
                    <a:pt x="180" y="141"/>
                  </a:lnTo>
                  <a:lnTo>
                    <a:pt x="162" y="158"/>
                  </a:lnTo>
                  <a:close/>
                </a:path>
              </a:pathLst>
            </a:custGeom>
            <a:solidFill>
              <a:srgbClr val="864976"/>
            </a:solidFill>
            <a:ln w="9525">
              <a:noFill/>
              <a:round/>
              <a:headEnd/>
              <a:tailEnd/>
            </a:ln>
          </p:spPr>
          <p:txBody>
            <a:bodyPr/>
            <a:lstStyle/>
            <a:p>
              <a:endParaRPr lang="pt-BR"/>
            </a:p>
          </p:txBody>
        </p:sp>
        <p:sp>
          <p:nvSpPr>
            <p:cNvPr id="398367" name="Freeform 31"/>
            <p:cNvSpPr>
              <a:spLocks/>
            </p:cNvSpPr>
            <p:nvPr/>
          </p:nvSpPr>
          <p:spPr bwMode="auto">
            <a:xfrm>
              <a:off x="3928" y="1795"/>
              <a:ext cx="361" cy="567"/>
            </a:xfrm>
            <a:custGeom>
              <a:avLst/>
              <a:gdLst/>
              <a:ahLst/>
              <a:cxnLst>
                <a:cxn ang="0">
                  <a:pos x="168" y="219"/>
                </a:cxn>
                <a:cxn ang="0">
                  <a:pos x="106" y="349"/>
                </a:cxn>
                <a:cxn ang="0">
                  <a:pos x="57" y="487"/>
                </a:cxn>
                <a:cxn ang="0">
                  <a:pos x="23" y="631"/>
                </a:cxn>
                <a:cxn ang="0">
                  <a:pos x="3" y="781"/>
                </a:cxn>
                <a:cxn ang="0">
                  <a:pos x="1" y="950"/>
                </a:cxn>
                <a:cxn ang="0">
                  <a:pos x="25" y="1146"/>
                </a:cxn>
                <a:cxn ang="0">
                  <a:pos x="73" y="1333"/>
                </a:cxn>
                <a:cxn ang="0">
                  <a:pos x="148" y="1508"/>
                </a:cxn>
                <a:cxn ang="0">
                  <a:pos x="244" y="1671"/>
                </a:cxn>
                <a:cxn ang="0">
                  <a:pos x="360" y="1817"/>
                </a:cxn>
                <a:cxn ang="0">
                  <a:pos x="495" y="1948"/>
                </a:cxn>
                <a:cxn ang="0">
                  <a:pos x="645" y="2060"/>
                </a:cxn>
                <a:cxn ang="0">
                  <a:pos x="811" y="2150"/>
                </a:cxn>
                <a:cxn ang="0">
                  <a:pos x="989" y="2218"/>
                </a:cxn>
                <a:cxn ang="0">
                  <a:pos x="1179" y="2261"/>
                </a:cxn>
                <a:cxn ang="0">
                  <a:pos x="1329" y="2241"/>
                </a:cxn>
                <a:cxn ang="0">
                  <a:pos x="1445" y="2189"/>
                </a:cxn>
                <a:cxn ang="0">
                  <a:pos x="1407" y="2190"/>
                </a:cxn>
                <a:cxn ang="0">
                  <a:pos x="1261" y="2183"/>
                </a:cxn>
                <a:cxn ang="0">
                  <a:pos x="1068" y="2149"/>
                </a:cxn>
                <a:cxn ang="0">
                  <a:pos x="886" y="2088"/>
                </a:cxn>
                <a:cxn ang="0">
                  <a:pos x="716" y="2000"/>
                </a:cxn>
                <a:cxn ang="0">
                  <a:pos x="562" y="1892"/>
                </a:cxn>
                <a:cxn ang="0">
                  <a:pos x="427" y="1762"/>
                </a:cxn>
                <a:cxn ang="0">
                  <a:pos x="310" y="1614"/>
                </a:cxn>
                <a:cxn ang="0">
                  <a:pos x="216" y="1450"/>
                </a:cxn>
                <a:cxn ang="0">
                  <a:pos x="146" y="1271"/>
                </a:cxn>
                <a:cxn ang="0">
                  <a:pos x="102" y="1082"/>
                </a:cxn>
                <a:cxn ang="0">
                  <a:pos x="87" y="883"/>
                </a:cxn>
                <a:cxn ang="0">
                  <a:pos x="91" y="788"/>
                </a:cxn>
                <a:cxn ang="0">
                  <a:pos x="100" y="695"/>
                </a:cxn>
                <a:cxn ang="0">
                  <a:pos x="116" y="604"/>
                </a:cxn>
                <a:cxn ang="0">
                  <a:pos x="139" y="515"/>
                </a:cxn>
                <a:cxn ang="0">
                  <a:pos x="168" y="429"/>
                </a:cxn>
                <a:cxn ang="0">
                  <a:pos x="202" y="346"/>
                </a:cxn>
                <a:cxn ang="0">
                  <a:pos x="241" y="265"/>
                </a:cxn>
                <a:cxn ang="0">
                  <a:pos x="287" y="189"/>
                </a:cxn>
                <a:cxn ang="0">
                  <a:pos x="336" y="114"/>
                </a:cxn>
                <a:cxn ang="0">
                  <a:pos x="391" y="44"/>
                </a:cxn>
                <a:cxn ang="0">
                  <a:pos x="415" y="7"/>
                </a:cxn>
                <a:cxn ang="0">
                  <a:pos x="267" y="96"/>
                </a:cxn>
              </a:cxnLst>
              <a:rect l="0" t="0" r="r" b="b"/>
              <a:pathLst>
                <a:path w="1445" h="2270">
                  <a:moveTo>
                    <a:pt x="217" y="136"/>
                  </a:moveTo>
                  <a:lnTo>
                    <a:pt x="192" y="177"/>
                  </a:lnTo>
                  <a:lnTo>
                    <a:pt x="168" y="219"/>
                  </a:lnTo>
                  <a:lnTo>
                    <a:pt x="146" y="261"/>
                  </a:lnTo>
                  <a:lnTo>
                    <a:pt x="125" y="305"/>
                  </a:lnTo>
                  <a:lnTo>
                    <a:pt x="106" y="349"/>
                  </a:lnTo>
                  <a:lnTo>
                    <a:pt x="87" y="394"/>
                  </a:lnTo>
                  <a:lnTo>
                    <a:pt x="71" y="441"/>
                  </a:lnTo>
                  <a:lnTo>
                    <a:pt x="57" y="487"/>
                  </a:lnTo>
                  <a:lnTo>
                    <a:pt x="43" y="534"/>
                  </a:lnTo>
                  <a:lnTo>
                    <a:pt x="32" y="583"/>
                  </a:lnTo>
                  <a:lnTo>
                    <a:pt x="23" y="631"/>
                  </a:lnTo>
                  <a:lnTo>
                    <a:pt x="14" y="681"/>
                  </a:lnTo>
                  <a:lnTo>
                    <a:pt x="8" y="731"/>
                  </a:lnTo>
                  <a:lnTo>
                    <a:pt x="3" y="781"/>
                  </a:lnTo>
                  <a:lnTo>
                    <a:pt x="0" y="832"/>
                  </a:lnTo>
                  <a:lnTo>
                    <a:pt x="0" y="883"/>
                  </a:lnTo>
                  <a:lnTo>
                    <a:pt x="1" y="950"/>
                  </a:lnTo>
                  <a:lnTo>
                    <a:pt x="6" y="1016"/>
                  </a:lnTo>
                  <a:lnTo>
                    <a:pt x="14" y="1082"/>
                  </a:lnTo>
                  <a:lnTo>
                    <a:pt x="25" y="1146"/>
                  </a:lnTo>
                  <a:lnTo>
                    <a:pt x="38" y="1209"/>
                  </a:lnTo>
                  <a:lnTo>
                    <a:pt x="55" y="1271"/>
                  </a:lnTo>
                  <a:lnTo>
                    <a:pt x="73" y="1333"/>
                  </a:lnTo>
                  <a:lnTo>
                    <a:pt x="96" y="1392"/>
                  </a:lnTo>
                  <a:lnTo>
                    <a:pt x="121" y="1451"/>
                  </a:lnTo>
                  <a:lnTo>
                    <a:pt x="148" y="1508"/>
                  </a:lnTo>
                  <a:lnTo>
                    <a:pt x="177" y="1564"/>
                  </a:lnTo>
                  <a:lnTo>
                    <a:pt x="209" y="1618"/>
                  </a:lnTo>
                  <a:lnTo>
                    <a:pt x="244" y="1671"/>
                  </a:lnTo>
                  <a:lnTo>
                    <a:pt x="280" y="1721"/>
                  </a:lnTo>
                  <a:lnTo>
                    <a:pt x="319" y="1770"/>
                  </a:lnTo>
                  <a:lnTo>
                    <a:pt x="360" y="1817"/>
                  </a:lnTo>
                  <a:lnTo>
                    <a:pt x="402" y="1863"/>
                  </a:lnTo>
                  <a:lnTo>
                    <a:pt x="447" y="1907"/>
                  </a:lnTo>
                  <a:lnTo>
                    <a:pt x="495" y="1948"/>
                  </a:lnTo>
                  <a:lnTo>
                    <a:pt x="543" y="1987"/>
                  </a:lnTo>
                  <a:lnTo>
                    <a:pt x="593" y="2024"/>
                  </a:lnTo>
                  <a:lnTo>
                    <a:pt x="645" y="2060"/>
                  </a:lnTo>
                  <a:lnTo>
                    <a:pt x="699" y="2092"/>
                  </a:lnTo>
                  <a:lnTo>
                    <a:pt x="754" y="2122"/>
                  </a:lnTo>
                  <a:lnTo>
                    <a:pt x="811" y="2150"/>
                  </a:lnTo>
                  <a:lnTo>
                    <a:pt x="869" y="2175"/>
                  </a:lnTo>
                  <a:lnTo>
                    <a:pt x="929" y="2197"/>
                  </a:lnTo>
                  <a:lnTo>
                    <a:pt x="989" y="2218"/>
                  </a:lnTo>
                  <a:lnTo>
                    <a:pt x="1052" y="2235"/>
                  </a:lnTo>
                  <a:lnTo>
                    <a:pt x="1114" y="2249"/>
                  </a:lnTo>
                  <a:lnTo>
                    <a:pt x="1179" y="2261"/>
                  </a:lnTo>
                  <a:lnTo>
                    <a:pt x="1243" y="2270"/>
                  </a:lnTo>
                  <a:lnTo>
                    <a:pt x="1275" y="2259"/>
                  </a:lnTo>
                  <a:lnTo>
                    <a:pt x="1329" y="2241"/>
                  </a:lnTo>
                  <a:lnTo>
                    <a:pt x="1382" y="2219"/>
                  </a:lnTo>
                  <a:lnTo>
                    <a:pt x="1432" y="2196"/>
                  </a:lnTo>
                  <a:lnTo>
                    <a:pt x="1445" y="2189"/>
                  </a:lnTo>
                  <a:lnTo>
                    <a:pt x="1432" y="2190"/>
                  </a:lnTo>
                  <a:lnTo>
                    <a:pt x="1420" y="2190"/>
                  </a:lnTo>
                  <a:lnTo>
                    <a:pt x="1407" y="2190"/>
                  </a:lnTo>
                  <a:lnTo>
                    <a:pt x="1394" y="2190"/>
                  </a:lnTo>
                  <a:lnTo>
                    <a:pt x="1327" y="2189"/>
                  </a:lnTo>
                  <a:lnTo>
                    <a:pt x="1261" y="2183"/>
                  </a:lnTo>
                  <a:lnTo>
                    <a:pt x="1195" y="2175"/>
                  </a:lnTo>
                  <a:lnTo>
                    <a:pt x="1131" y="2164"/>
                  </a:lnTo>
                  <a:lnTo>
                    <a:pt x="1068" y="2149"/>
                  </a:lnTo>
                  <a:lnTo>
                    <a:pt x="1005" y="2132"/>
                  </a:lnTo>
                  <a:lnTo>
                    <a:pt x="945" y="2111"/>
                  </a:lnTo>
                  <a:lnTo>
                    <a:pt x="886" y="2088"/>
                  </a:lnTo>
                  <a:lnTo>
                    <a:pt x="827" y="2062"/>
                  </a:lnTo>
                  <a:lnTo>
                    <a:pt x="771" y="2033"/>
                  </a:lnTo>
                  <a:lnTo>
                    <a:pt x="716" y="2000"/>
                  </a:lnTo>
                  <a:lnTo>
                    <a:pt x="664" y="1967"/>
                  </a:lnTo>
                  <a:lnTo>
                    <a:pt x="612" y="1930"/>
                  </a:lnTo>
                  <a:lnTo>
                    <a:pt x="562" y="1892"/>
                  </a:lnTo>
                  <a:lnTo>
                    <a:pt x="515" y="1851"/>
                  </a:lnTo>
                  <a:lnTo>
                    <a:pt x="470" y="1808"/>
                  </a:lnTo>
                  <a:lnTo>
                    <a:pt x="427" y="1762"/>
                  </a:lnTo>
                  <a:lnTo>
                    <a:pt x="386" y="1715"/>
                  </a:lnTo>
                  <a:lnTo>
                    <a:pt x="347" y="1665"/>
                  </a:lnTo>
                  <a:lnTo>
                    <a:pt x="310" y="1614"/>
                  </a:lnTo>
                  <a:lnTo>
                    <a:pt x="276" y="1561"/>
                  </a:lnTo>
                  <a:lnTo>
                    <a:pt x="245" y="1506"/>
                  </a:lnTo>
                  <a:lnTo>
                    <a:pt x="216" y="1450"/>
                  </a:lnTo>
                  <a:lnTo>
                    <a:pt x="190" y="1392"/>
                  </a:lnTo>
                  <a:lnTo>
                    <a:pt x="166" y="1333"/>
                  </a:lnTo>
                  <a:lnTo>
                    <a:pt x="146" y="1271"/>
                  </a:lnTo>
                  <a:lnTo>
                    <a:pt x="128" y="1210"/>
                  </a:lnTo>
                  <a:lnTo>
                    <a:pt x="113" y="1146"/>
                  </a:lnTo>
                  <a:lnTo>
                    <a:pt x="102" y="1082"/>
                  </a:lnTo>
                  <a:lnTo>
                    <a:pt x="94" y="1017"/>
                  </a:lnTo>
                  <a:lnTo>
                    <a:pt x="88" y="950"/>
                  </a:lnTo>
                  <a:lnTo>
                    <a:pt x="87" y="883"/>
                  </a:lnTo>
                  <a:lnTo>
                    <a:pt x="87" y="851"/>
                  </a:lnTo>
                  <a:lnTo>
                    <a:pt x="88" y="820"/>
                  </a:lnTo>
                  <a:lnTo>
                    <a:pt x="91" y="788"/>
                  </a:lnTo>
                  <a:lnTo>
                    <a:pt x="93" y="756"/>
                  </a:lnTo>
                  <a:lnTo>
                    <a:pt x="96" y="726"/>
                  </a:lnTo>
                  <a:lnTo>
                    <a:pt x="100" y="695"/>
                  </a:lnTo>
                  <a:lnTo>
                    <a:pt x="105" y="665"/>
                  </a:lnTo>
                  <a:lnTo>
                    <a:pt x="110" y="635"/>
                  </a:lnTo>
                  <a:lnTo>
                    <a:pt x="116" y="604"/>
                  </a:lnTo>
                  <a:lnTo>
                    <a:pt x="124" y="574"/>
                  </a:lnTo>
                  <a:lnTo>
                    <a:pt x="132" y="545"/>
                  </a:lnTo>
                  <a:lnTo>
                    <a:pt x="139" y="515"/>
                  </a:lnTo>
                  <a:lnTo>
                    <a:pt x="148" y="486"/>
                  </a:lnTo>
                  <a:lnTo>
                    <a:pt x="157" y="458"/>
                  </a:lnTo>
                  <a:lnTo>
                    <a:pt x="168" y="429"/>
                  </a:lnTo>
                  <a:lnTo>
                    <a:pt x="179" y="401"/>
                  </a:lnTo>
                  <a:lnTo>
                    <a:pt x="190" y="373"/>
                  </a:lnTo>
                  <a:lnTo>
                    <a:pt x="202" y="346"/>
                  </a:lnTo>
                  <a:lnTo>
                    <a:pt x="214" y="319"/>
                  </a:lnTo>
                  <a:lnTo>
                    <a:pt x="227" y="292"/>
                  </a:lnTo>
                  <a:lnTo>
                    <a:pt x="241" y="265"/>
                  </a:lnTo>
                  <a:lnTo>
                    <a:pt x="257" y="239"/>
                  </a:lnTo>
                  <a:lnTo>
                    <a:pt x="271" y="214"/>
                  </a:lnTo>
                  <a:lnTo>
                    <a:pt x="287" y="189"/>
                  </a:lnTo>
                  <a:lnTo>
                    <a:pt x="303" y="164"/>
                  </a:lnTo>
                  <a:lnTo>
                    <a:pt x="319" y="139"/>
                  </a:lnTo>
                  <a:lnTo>
                    <a:pt x="336" y="114"/>
                  </a:lnTo>
                  <a:lnTo>
                    <a:pt x="355" y="91"/>
                  </a:lnTo>
                  <a:lnTo>
                    <a:pt x="373" y="68"/>
                  </a:lnTo>
                  <a:lnTo>
                    <a:pt x="391" y="44"/>
                  </a:lnTo>
                  <a:lnTo>
                    <a:pt x="411" y="22"/>
                  </a:lnTo>
                  <a:lnTo>
                    <a:pt x="430" y="0"/>
                  </a:lnTo>
                  <a:lnTo>
                    <a:pt x="415" y="7"/>
                  </a:lnTo>
                  <a:lnTo>
                    <a:pt x="365" y="36"/>
                  </a:lnTo>
                  <a:lnTo>
                    <a:pt x="318" y="65"/>
                  </a:lnTo>
                  <a:lnTo>
                    <a:pt x="267" y="96"/>
                  </a:lnTo>
                  <a:lnTo>
                    <a:pt x="223" y="131"/>
                  </a:lnTo>
                  <a:lnTo>
                    <a:pt x="217" y="136"/>
                  </a:lnTo>
                  <a:close/>
                </a:path>
              </a:pathLst>
            </a:custGeom>
            <a:solidFill>
              <a:srgbClr val="894977"/>
            </a:solidFill>
            <a:ln w="9525">
              <a:noFill/>
              <a:round/>
              <a:headEnd/>
              <a:tailEnd/>
            </a:ln>
          </p:spPr>
          <p:txBody>
            <a:bodyPr/>
            <a:lstStyle/>
            <a:p>
              <a:endParaRPr lang="pt-BR"/>
            </a:p>
          </p:txBody>
        </p:sp>
        <p:sp>
          <p:nvSpPr>
            <p:cNvPr id="398368" name="Freeform 32"/>
            <p:cNvSpPr>
              <a:spLocks/>
            </p:cNvSpPr>
            <p:nvPr/>
          </p:nvSpPr>
          <p:spPr bwMode="auto">
            <a:xfrm>
              <a:off x="3939" y="1784"/>
              <a:ext cx="371" cy="569"/>
            </a:xfrm>
            <a:custGeom>
              <a:avLst/>
              <a:gdLst/>
              <a:ahLst/>
              <a:cxnLst>
                <a:cxn ang="0">
                  <a:pos x="216" y="194"/>
                </a:cxn>
                <a:cxn ang="0">
                  <a:pos x="174" y="263"/>
                </a:cxn>
                <a:cxn ang="0">
                  <a:pos x="136" y="335"/>
                </a:cxn>
                <a:cxn ang="0">
                  <a:pos x="103" y="409"/>
                </a:cxn>
                <a:cxn ang="0">
                  <a:pos x="73" y="486"/>
                </a:cxn>
                <a:cxn ang="0">
                  <a:pos x="50" y="565"/>
                </a:cxn>
                <a:cxn ang="0">
                  <a:pos x="29" y="645"/>
                </a:cxn>
                <a:cxn ang="0">
                  <a:pos x="15" y="727"/>
                </a:cxn>
                <a:cxn ang="0">
                  <a:pos x="6" y="811"/>
                </a:cxn>
                <a:cxn ang="0">
                  <a:pos x="0" y="897"/>
                </a:cxn>
                <a:cxn ang="0">
                  <a:pos x="7" y="1061"/>
                </a:cxn>
                <a:cxn ang="0">
                  <a:pos x="41" y="1257"/>
                </a:cxn>
                <a:cxn ang="0">
                  <a:pos x="103" y="1441"/>
                </a:cxn>
                <a:cxn ang="0">
                  <a:pos x="189" y="1614"/>
                </a:cxn>
                <a:cxn ang="0">
                  <a:pos x="298" y="1771"/>
                </a:cxn>
                <a:cxn ang="0">
                  <a:pos x="427" y="1911"/>
                </a:cxn>
                <a:cxn ang="0">
                  <a:pos x="574" y="2030"/>
                </a:cxn>
                <a:cxn ang="0">
                  <a:pos x="738" y="2130"/>
                </a:cxn>
                <a:cxn ang="0">
                  <a:pos x="916" y="2205"/>
                </a:cxn>
                <a:cxn ang="0">
                  <a:pos x="1107" y="2254"/>
                </a:cxn>
                <a:cxn ang="0">
                  <a:pos x="1306" y="2276"/>
                </a:cxn>
                <a:cxn ang="0">
                  <a:pos x="1442" y="2210"/>
                </a:cxn>
                <a:cxn ang="0">
                  <a:pos x="1420" y="2188"/>
                </a:cxn>
                <a:cxn ang="0">
                  <a:pos x="1286" y="2188"/>
                </a:cxn>
                <a:cxn ang="0">
                  <a:pos x="1097" y="2164"/>
                </a:cxn>
                <a:cxn ang="0">
                  <a:pos x="917" y="2113"/>
                </a:cxn>
                <a:cxn ang="0">
                  <a:pos x="749" y="2037"/>
                </a:cxn>
                <a:cxn ang="0">
                  <a:pos x="595" y="1939"/>
                </a:cxn>
                <a:cxn ang="0">
                  <a:pos x="458" y="1819"/>
                </a:cxn>
                <a:cxn ang="0">
                  <a:pos x="338" y="1681"/>
                </a:cxn>
                <a:cxn ang="0">
                  <a:pos x="240" y="1529"/>
                </a:cxn>
                <a:cxn ang="0">
                  <a:pos x="164" y="1361"/>
                </a:cxn>
                <a:cxn ang="0">
                  <a:pos x="113" y="1181"/>
                </a:cxn>
                <a:cxn ang="0">
                  <a:pos x="90" y="991"/>
                </a:cxn>
                <a:cxn ang="0">
                  <a:pos x="90" y="858"/>
                </a:cxn>
                <a:cxn ang="0">
                  <a:pos x="98" y="757"/>
                </a:cxn>
                <a:cxn ang="0">
                  <a:pos x="115" y="659"/>
                </a:cxn>
                <a:cxn ang="0">
                  <a:pos x="140" y="565"/>
                </a:cxn>
                <a:cxn ang="0">
                  <a:pos x="171" y="472"/>
                </a:cxn>
                <a:cxn ang="0">
                  <a:pos x="210" y="383"/>
                </a:cxn>
                <a:cxn ang="0">
                  <a:pos x="254" y="297"/>
                </a:cxn>
                <a:cxn ang="0">
                  <a:pos x="305" y="217"/>
                </a:cxn>
                <a:cxn ang="0">
                  <a:pos x="362" y="140"/>
                </a:cxn>
                <a:cxn ang="0">
                  <a:pos x="425" y="67"/>
                </a:cxn>
                <a:cxn ang="0">
                  <a:pos x="491" y="0"/>
                </a:cxn>
                <a:cxn ang="0">
                  <a:pos x="372" y="50"/>
                </a:cxn>
              </a:cxnLst>
              <a:rect l="0" t="0" r="r" b="b"/>
              <a:pathLst>
                <a:path w="1488" h="2276">
                  <a:moveTo>
                    <a:pt x="278" y="106"/>
                  </a:moveTo>
                  <a:lnTo>
                    <a:pt x="246" y="149"/>
                  </a:lnTo>
                  <a:lnTo>
                    <a:pt x="216" y="194"/>
                  </a:lnTo>
                  <a:lnTo>
                    <a:pt x="202" y="217"/>
                  </a:lnTo>
                  <a:lnTo>
                    <a:pt x="188" y="239"/>
                  </a:lnTo>
                  <a:lnTo>
                    <a:pt x="174" y="263"/>
                  </a:lnTo>
                  <a:lnTo>
                    <a:pt x="161" y="287"/>
                  </a:lnTo>
                  <a:lnTo>
                    <a:pt x="149" y="310"/>
                  </a:lnTo>
                  <a:lnTo>
                    <a:pt x="136" y="335"/>
                  </a:lnTo>
                  <a:lnTo>
                    <a:pt x="125" y="359"/>
                  </a:lnTo>
                  <a:lnTo>
                    <a:pt x="113" y="384"/>
                  </a:lnTo>
                  <a:lnTo>
                    <a:pt x="103" y="409"/>
                  </a:lnTo>
                  <a:lnTo>
                    <a:pt x="93" y="434"/>
                  </a:lnTo>
                  <a:lnTo>
                    <a:pt x="83" y="460"/>
                  </a:lnTo>
                  <a:lnTo>
                    <a:pt x="73" y="486"/>
                  </a:lnTo>
                  <a:lnTo>
                    <a:pt x="65" y="512"/>
                  </a:lnTo>
                  <a:lnTo>
                    <a:pt x="57" y="538"/>
                  </a:lnTo>
                  <a:lnTo>
                    <a:pt x="50" y="565"/>
                  </a:lnTo>
                  <a:lnTo>
                    <a:pt x="42" y="590"/>
                  </a:lnTo>
                  <a:lnTo>
                    <a:pt x="36" y="617"/>
                  </a:lnTo>
                  <a:lnTo>
                    <a:pt x="29" y="645"/>
                  </a:lnTo>
                  <a:lnTo>
                    <a:pt x="24" y="672"/>
                  </a:lnTo>
                  <a:lnTo>
                    <a:pt x="20" y="699"/>
                  </a:lnTo>
                  <a:lnTo>
                    <a:pt x="15" y="727"/>
                  </a:lnTo>
                  <a:lnTo>
                    <a:pt x="11" y="755"/>
                  </a:lnTo>
                  <a:lnTo>
                    <a:pt x="8" y="783"/>
                  </a:lnTo>
                  <a:lnTo>
                    <a:pt x="6" y="811"/>
                  </a:lnTo>
                  <a:lnTo>
                    <a:pt x="3" y="840"/>
                  </a:lnTo>
                  <a:lnTo>
                    <a:pt x="1" y="868"/>
                  </a:lnTo>
                  <a:lnTo>
                    <a:pt x="0" y="897"/>
                  </a:lnTo>
                  <a:lnTo>
                    <a:pt x="0" y="926"/>
                  </a:lnTo>
                  <a:lnTo>
                    <a:pt x="2" y="994"/>
                  </a:lnTo>
                  <a:lnTo>
                    <a:pt x="7" y="1061"/>
                  </a:lnTo>
                  <a:lnTo>
                    <a:pt x="15" y="1128"/>
                  </a:lnTo>
                  <a:lnTo>
                    <a:pt x="27" y="1192"/>
                  </a:lnTo>
                  <a:lnTo>
                    <a:pt x="41" y="1257"/>
                  </a:lnTo>
                  <a:lnTo>
                    <a:pt x="58" y="1320"/>
                  </a:lnTo>
                  <a:lnTo>
                    <a:pt x="79" y="1381"/>
                  </a:lnTo>
                  <a:lnTo>
                    <a:pt x="103" y="1441"/>
                  </a:lnTo>
                  <a:lnTo>
                    <a:pt x="128" y="1501"/>
                  </a:lnTo>
                  <a:lnTo>
                    <a:pt x="157" y="1558"/>
                  </a:lnTo>
                  <a:lnTo>
                    <a:pt x="189" y="1614"/>
                  </a:lnTo>
                  <a:lnTo>
                    <a:pt x="222" y="1667"/>
                  </a:lnTo>
                  <a:lnTo>
                    <a:pt x="259" y="1720"/>
                  </a:lnTo>
                  <a:lnTo>
                    <a:pt x="298" y="1771"/>
                  </a:lnTo>
                  <a:lnTo>
                    <a:pt x="338" y="1819"/>
                  </a:lnTo>
                  <a:lnTo>
                    <a:pt x="382" y="1866"/>
                  </a:lnTo>
                  <a:lnTo>
                    <a:pt x="427" y="1911"/>
                  </a:lnTo>
                  <a:lnTo>
                    <a:pt x="474" y="1953"/>
                  </a:lnTo>
                  <a:lnTo>
                    <a:pt x="523" y="1993"/>
                  </a:lnTo>
                  <a:lnTo>
                    <a:pt x="574" y="2030"/>
                  </a:lnTo>
                  <a:lnTo>
                    <a:pt x="627" y="2066"/>
                  </a:lnTo>
                  <a:lnTo>
                    <a:pt x="682" y="2099"/>
                  </a:lnTo>
                  <a:lnTo>
                    <a:pt x="738" y="2130"/>
                  </a:lnTo>
                  <a:lnTo>
                    <a:pt x="796" y="2158"/>
                  </a:lnTo>
                  <a:lnTo>
                    <a:pt x="856" y="2182"/>
                  </a:lnTo>
                  <a:lnTo>
                    <a:pt x="916" y="2205"/>
                  </a:lnTo>
                  <a:lnTo>
                    <a:pt x="978" y="2224"/>
                  </a:lnTo>
                  <a:lnTo>
                    <a:pt x="1042" y="2240"/>
                  </a:lnTo>
                  <a:lnTo>
                    <a:pt x="1107" y="2254"/>
                  </a:lnTo>
                  <a:lnTo>
                    <a:pt x="1172" y="2265"/>
                  </a:lnTo>
                  <a:lnTo>
                    <a:pt x="1238" y="2272"/>
                  </a:lnTo>
                  <a:lnTo>
                    <a:pt x="1306" y="2276"/>
                  </a:lnTo>
                  <a:lnTo>
                    <a:pt x="1339" y="2262"/>
                  </a:lnTo>
                  <a:lnTo>
                    <a:pt x="1389" y="2239"/>
                  </a:lnTo>
                  <a:lnTo>
                    <a:pt x="1442" y="2210"/>
                  </a:lnTo>
                  <a:lnTo>
                    <a:pt x="1488" y="2182"/>
                  </a:lnTo>
                  <a:lnTo>
                    <a:pt x="1455" y="2186"/>
                  </a:lnTo>
                  <a:lnTo>
                    <a:pt x="1420" y="2188"/>
                  </a:lnTo>
                  <a:lnTo>
                    <a:pt x="1386" y="2189"/>
                  </a:lnTo>
                  <a:lnTo>
                    <a:pt x="1351" y="2190"/>
                  </a:lnTo>
                  <a:lnTo>
                    <a:pt x="1286" y="2188"/>
                  </a:lnTo>
                  <a:lnTo>
                    <a:pt x="1222" y="2183"/>
                  </a:lnTo>
                  <a:lnTo>
                    <a:pt x="1159" y="2175"/>
                  </a:lnTo>
                  <a:lnTo>
                    <a:pt x="1097" y="2164"/>
                  </a:lnTo>
                  <a:lnTo>
                    <a:pt x="1035" y="2150"/>
                  </a:lnTo>
                  <a:lnTo>
                    <a:pt x="975" y="2133"/>
                  </a:lnTo>
                  <a:lnTo>
                    <a:pt x="917" y="2113"/>
                  </a:lnTo>
                  <a:lnTo>
                    <a:pt x="860" y="2091"/>
                  </a:lnTo>
                  <a:lnTo>
                    <a:pt x="804" y="2065"/>
                  </a:lnTo>
                  <a:lnTo>
                    <a:pt x="749" y="2037"/>
                  </a:lnTo>
                  <a:lnTo>
                    <a:pt x="696" y="2007"/>
                  </a:lnTo>
                  <a:lnTo>
                    <a:pt x="644" y="1973"/>
                  </a:lnTo>
                  <a:lnTo>
                    <a:pt x="595" y="1939"/>
                  </a:lnTo>
                  <a:lnTo>
                    <a:pt x="547" y="1901"/>
                  </a:lnTo>
                  <a:lnTo>
                    <a:pt x="501" y="1861"/>
                  </a:lnTo>
                  <a:lnTo>
                    <a:pt x="458" y="1819"/>
                  </a:lnTo>
                  <a:lnTo>
                    <a:pt x="416" y="1775"/>
                  </a:lnTo>
                  <a:lnTo>
                    <a:pt x="376" y="1730"/>
                  </a:lnTo>
                  <a:lnTo>
                    <a:pt x="338" y="1681"/>
                  </a:lnTo>
                  <a:lnTo>
                    <a:pt x="303" y="1632"/>
                  </a:lnTo>
                  <a:lnTo>
                    <a:pt x="271" y="1581"/>
                  </a:lnTo>
                  <a:lnTo>
                    <a:pt x="240" y="1529"/>
                  </a:lnTo>
                  <a:lnTo>
                    <a:pt x="212" y="1474"/>
                  </a:lnTo>
                  <a:lnTo>
                    <a:pt x="187" y="1418"/>
                  </a:lnTo>
                  <a:lnTo>
                    <a:pt x="164" y="1361"/>
                  </a:lnTo>
                  <a:lnTo>
                    <a:pt x="145" y="1301"/>
                  </a:lnTo>
                  <a:lnTo>
                    <a:pt x="127" y="1242"/>
                  </a:lnTo>
                  <a:lnTo>
                    <a:pt x="113" y="1181"/>
                  </a:lnTo>
                  <a:lnTo>
                    <a:pt x="103" y="1118"/>
                  </a:lnTo>
                  <a:lnTo>
                    <a:pt x="94" y="1055"/>
                  </a:lnTo>
                  <a:lnTo>
                    <a:pt x="90" y="991"/>
                  </a:lnTo>
                  <a:lnTo>
                    <a:pt x="87" y="926"/>
                  </a:lnTo>
                  <a:lnTo>
                    <a:pt x="87" y="892"/>
                  </a:lnTo>
                  <a:lnTo>
                    <a:pt x="90" y="858"/>
                  </a:lnTo>
                  <a:lnTo>
                    <a:pt x="92" y="824"/>
                  </a:lnTo>
                  <a:lnTo>
                    <a:pt x="95" y="791"/>
                  </a:lnTo>
                  <a:lnTo>
                    <a:pt x="98" y="757"/>
                  </a:lnTo>
                  <a:lnTo>
                    <a:pt x="104" y="724"/>
                  </a:lnTo>
                  <a:lnTo>
                    <a:pt x="109" y="692"/>
                  </a:lnTo>
                  <a:lnTo>
                    <a:pt x="115" y="659"/>
                  </a:lnTo>
                  <a:lnTo>
                    <a:pt x="123" y="627"/>
                  </a:lnTo>
                  <a:lnTo>
                    <a:pt x="132" y="596"/>
                  </a:lnTo>
                  <a:lnTo>
                    <a:pt x="140" y="565"/>
                  </a:lnTo>
                  <a:lnTo>
                    <a:pt x="150" y="533"/>
                  </a:lnTo>
                  <a:lnTo>
                    <a:pt x="161" y="502"/>
                  </a:lnTo>
                  <a:lnTo>
                    <a:pt x="171" y="472"/>
                  </a:lnTo>
                  <a:lnTo>
                    <a:pt x="183" y="442"/>
                  </a:lnTo>
                  <a:lnTo>
                    <a:pt x="196" y="413"/>
                  </a:lnTo>
                  <a:lnTo>
                    <a:pt x="210" y="383"/>
                  </a:lnTo>
                  <a:lnTo>
                    <a:pt x="224" y="355"/>
                  </a:lnTo>
                  <a:lnTo>
                    <a:pt x="239" y="325"/>
                  </a:lnTo>
                  <a:lnTo>
                    <a:pt x="254" y="297"/>
                  </a:lnTo>
                  <a:lnTo>
                    <a:pt x="271" y="271"/>
                  </a:lnTo>
                  <a:lnTo>
                    <a:pt x="288" y="244"/>
                  </a:lnTo>
                  <a:lnTo>
                    <a:pt x="305" y="217"/>
                  </a:lnTo>
                  <a:lnTo>
                    <a:pt x="323" y="191"/>
                  </a:lnTo>
                  <a:lnTo>
                    <a:pt x="343" y="165"/>
                  </a:lnTo>
                  <a:lnTo>
                    <a:pt x="362" y="140"/>
                  </a:lnTo>
                  <a:lnTo>
                    <a:pt x="383" y="115"/>
                  </a:lnTo>
                  <a:lnTo>
                    <a:pt x="403" y="91"/>
                  </a:lnTo>
                  <a:lnTo>
                    <a:pt x="425" y="67"/>
                  </a:lnTo>
                  <a:lnTo>
                    <a:pt x="446" y="44"/>
                  </a:lnTo>
                  <a:lnTo>
                    <a:pt x="469" y="22"/>
                  </a:lnTo>
                  <a:lnTo>
                    <a:pt x="491" y="0"/>
                  </a:lnTo>
                  <a:lnTo>
                    <a:pt x="477" y="6"/>
                  </a:lnTo>
                  <a:lnTo>
                    <a:pt x="426" y="26"/>
                  </a:lnTo>
                  <a:lnTo>
                    <a:pt x="372" y="50"/>
                  </a:lnTo>
                  <a:lnTo>
                    <a:pt x="322" y="79"/>
                  </a:lnTo>
                  <a:lnTo>
                    <a:pt x="278" y="106"/>
                  </a:lnTo>
                  <a:close/>
                </a:path>
              </a:pathLst>
            </a:custGeom>
            <a:solidFill>
              <a:srgbClr val="8B4977"/>
            </a:solidFill>
            <a:ln w="9525">
              <a:noFill/>
              <a:round/>
              <a:headEnd/>
              <a:tailEnd/>
            </a:ln>
          </p:spPr>
          <p:txBody>
            <a:bodyPr/>
            <a:lstStyle/>
            <a:p>
              <a:endParaRPr lang="pt-BR"/>
            </a:p>
          </p:txBody>
        </p:sp>
        <p:sp>
          <p:nvSpPr>
            <p:cNvPr id="398369" name="Freeform 33"/>
            <p:cNvSpPr>
              <a:spLocks/>
            </p:cNvSpPr>
            <p:nvPr/>
          </p:nvSpPr>
          <p:spPr bwMode="auto">
            <a:xfrm>
              <a:off x="3950" y="1775"/>
              <a:ext cx="381" cy="567"/>
            </a:xfrm>
            <a:custGeom>
              <a:avLst/>
              <a:gdLst/>
              <a:ahLst/>
              <a:cxnLst>
                <a:cxn ang="0">
                  <a:pos x="304" y="121"/>
                </a:cxn>
                <a:cxn ang="0">
                  <a:pos x="249" y="191"/>
                </a:cxn>
                <a:cxn ang="0">
                  <a:pos x="200" y="266"/>
                </a:cxn>
                <a:cxn ang="0">
                  <a:pos x="154" y="342"/>
                </a:cxn>
                <a:cxn ang="0">
                  <a:pos x="115" y="423"/>
                </a:cxn>
                <a:cxn ang="0">
                  <a:pos x="81" y="506"/>
                </a:cxn>
                <a:cxn ang="0">
                  <a:pos x="52" y="592"/>
                </a:cxn>
                <a:cxn ang="0">
                  <a:pos x="29" y="681"/>
                </a:cxn>
                <a:cxn ang="0">
                  <a:pos x="13" y="772"/>
                </a:cxn>
                <a:cxn ang="0">
                  <a:pos x="4" y="865"/>
                </a:cxn>
                <a:cxn ang="0">
                  <a:pos x="0" y="960"/>
                </a:cxn>
                <a:cxn ang="0">
                  <a:pos x="15" y="1159"/>
                </a:cxn>
                <a:cxn ang="0">
                  <a:pos x="59" y="1348"/>
                </a:cxn>
                <a:cxn ang="0">
                  <a:pos x="129" y="1527"/>
                </a:cxn>
                <a:cxn ang="0">
                  <a:pos x="223" y="1691"/>
                </a:cxn>
                <a:cxn ang="0">
                  <a:pos x="340" y="1839"/>
                </a:cxn>
                <a:cxn ang="0">
                  <a:pos x="475" y="1969"/>
                </a:cxn>
                <a:cxn ang="0">
                  <a:pos x="629" y="2077"/>
                </a:cxn>
                <a:cxn ang="0">
                  <a:pos x="799" y="2165"/>
                </a:cxn>
                <a:cxn ang="0">
                  <a:pos x="981" y="2226"/>
                </a:cxn>
                <a:cxn ang="0">
                  <a:pos x="1174" y="2260"/>
                </a:cxn>
                <a:cxn ang="0">
                  <a:pos x="1320" y="2267"/>
                </a:cxn>
                <a:cxn ang="0">
                  <a:pos x="1358" y="2266"/>
                </a:cxn>
                <a:cxn ang="0">
                  <a:pos x="1496" y="2184"/>
                </a:cxn>
                <a:cxn ang="0">
                  <a:pos x="1473" y="2169"/>
                </a:cxn>
                <a:cxn ang="0">
                  <a:pos x="1391" y="2178"/>
                </a:cxn>
                <a:cxn ang="0">
                  <a:pos x="1307" y="2180"/>
                </a:cxn>
                <a:cxn ang="0">
                  <a:pos x="1122" y="2166"/>
                </a:cxn>
                <a:cxn ang="0">
                  <a:pos x="944" y="2125"/>
                </a:cxn>
                <a:cxn ang="0">
                  <a:pos x="778" y="2060"/>
                </a:cxn>
                <a:cxn ang="0">
                  <a:pos x="625" y="1972"/>
                </a:cxn>
                <a:cxn ang="0">
                  <a:pos x="487" y="1863"/>
                </a:cxn>
                <a:cxn ang="0">
                  <a:pos x="366" y="1736"/>
                </a:cxn>
                <a:cxn ang="0">
                  <a:pos x="263" y="1593"/>
                </a:cxn>
                <a:cxn ang="0">
                  <a:pos x="182" y="1434"/>
                </a:cxn>
                <a:cxn ang="0">
                  <a:pos x="125" y="1265"/>
                </a:cxn>
                <a:cxn ang="0">
                  <a:pos x="93" y="1084"/>
                </a:cxn>
                <a:cxn ang="0">
                  <a:pos x="88" y="924"/>
                </a:cxn>
                <a:cxn ang="0">
                  <a:pos x="95" y="816"/>
                </a:cxn>
                <a:cxn ang="0">
                  <a:pos x="112" y="712"/>
                </a:cxn>
                <a:cxn ang="0">
                  <a:pos x="138" y="609"/>
                </a:cxn>
                <a:cxn ang="0">
                  <a:pos x="172" y="511"/>
                </a:cxn>
                <a:cxn ang="0">
                  <a:pos x="214" y="418"/>
                </a:cxn>
                <a:cxn ang="0">
                  <a:pos x="263" y="328"/>
                </a:cxn>
                <a:cxn ang="0">
                  <a:pos x="319" y="243"/>
                </a:cxn>
                <a:cxn ang="0">
                  <a:pos x="383" y="163"/>
                </a:cxn>
                <a:cxn ang="0">
                  <a:pos x="453" y="89"/>
                </a:cxn>
                <a:cxn ang="0">
                  <a:pos x="527" y="21"/>
                </a:cxn>
                <a:cxn ang="0">
                  <a:pos x="488" y="18"/>
                </a:cxn>
                <a:cxn ang="0">
                  <a:pos x="343" y="77"/>
                </a:cxn>
              </a:cxnLst>
              <a:rect l="0" t="0" r="r" b="b"/>
              <a:pathLst>
                <a:path w="1526" h="2267">
                  <a:moveTo>
                    <a:pt x="343" y="77"/>
                  </a:moveTo>
                  <a:lnTo>
                    <a:pt x="324" y="99"/>
                  </a:lnTo>
                  <a:lnTo>
                    <a:pt x="304" y="121"/>
                  </a:lnTo>
                  <a:lnTo>
                    <a:pt x="286" y="145"/>
                  </a:lnTo>
                  <a:lnTo>
                    <a:pt x="268" y="168"/>
                  </a:lnTo>
                  <a:lnTo>
                    <a:pt x="249" y="191"/>
                  </a:lnTo>
                  <a:lnTo>
                    <a:pt x="232" y="216"/>
                  </a:lnTo>
                  <a:lnTo>
                    <a:pt x="216" y="241"/>
                  </a:lnTo>
                  <a:lnTo>
                    <a:pt x="200" y="266"/>
                  </a:lnTo>
                  <a:lnTo>
                    <a:pt x="184" y="291"/>
                  </a:lnTo>
                  <a:lnTo>
                    <a:pt x="170" y="316"/>
                  </a:lnTo>
                  <a:lnTo>
                    <a:pt x="154" y="342"/>
                  </a:lnTo>
                  <a:lnTo>
                    <a:pt x="140" y="369"/>
                  </a:lnTo>
                  <a:lnTo>
                    <a:pt x="127" y="396"/>
                  </a:lnTo>
                  <a:lnTo>
                    <a:pt x="115" y="423"/>
                  </a:lnTo>
                  <a:lnTo>
                    <a:pt x="103" y="450"/>
                  </a:lnTo>
                  <a:lnTo>
                    <a:pt x="92" y="478"/>
                  </a:lnTo>
                  <a:lnTo>
                    <a:pt x="81" y="506"/>
                  </a:lnTo>
                  <a:lnTo>
                    <a:pt x="70" y="535"/>
                  </a:lnTo>
                  <a:lnTo>
                    <a:pt x="61" y="563"/>
                  </a:lnTo>
                  <a:lnTo>
                    <a:pt x="52" y="592"/>
                  </a:lnTo>
                  <a:lnTo>
                    <a:pt x="45" y="622"/>
                  </a:lnTo>
                  <a:lnTo>
                    <a:pt x="37" y="651"/>
                  </a:lnTo>
                  <a:lnTo>
                    <a:pt x="29" y="681"/>
                  </a:lnTo>
                  <a:lnTo>
                    <a:pt x="23" y="712"/>
                  </a:lnTo>
                  <a:lnTo>
                    <a:pt x="18" y="742"/>
                  </a:lnTo>
                  <a:lnTo>
                    <a:pt x="13" y="772"/>
                  </a:lnTo>
                  <a:lnTo>
                    <a:pt x="9" y="803"/>
                  </a:lnTo>
                  <a:lnTo>
                    <a:pt x="6" y="833"/>
                  </a:lnTo>
                  <a:lnTo>
                    <a:pt x="4" y="865"/>
                  </a:lnTo>
                  <a:lnTo>
                    <a:pt x="1" y="897"/>
                  </a:lnTo>
                  <a:lnTo>
                    <a:pt x="0" y="928"/>
                  </a:lnTo>
                  <a:lnTo>
                    <a:pt x="0" y="960"/>
                  </a:lnTo>
                  <a:lnTo>
                    <a:pt x="1" y="1027"/>
                  </a:lnTo>
                  <a:lnTo>
                    <a:pt x="7" y="1094"/>
                  </a:lnTo>
                  <a:lnTo>
                    <a:pt x="15" y="1159"/>
                  </a:lnTo>
                  <a:lnTo>
                    <a:pt x="26" y="1223"/>
                  </a:lnTo>
                  <a:lnTo>
                    <a:pt x="41" y="1287"/>
                  </a:lnTo>
                  <a:lnTo>
                    <a:pt x="59" y="1348"/>
                  </a:lnTo>
                  <a:lnTo>
                    <a:pt x="79" y="1410"/>
                  </a:lnTo>
                  <a:lnTo>
                    <a:pt x="103" y="1469"/>
                  </a:lnTo>
                  <a:lnTo>
                    <a:pt x="129" y="1527"/>
                  </a:lnTo>
                  <a:lnTo>
                    <a:pt x="158" y="1583"/>
                  </a:lnTo>
                  <a:lnTo>
                    <a:pt x="189" y="1638"/>
                  </a:lnTo>
                  <a:lnTo>
                    <a:pt x="223" y="1691"/>
                  </a:lnTo>
                  <a:lnTo>
                    <a:pt x="260" y="1742"/>
                  </a:lnTo>
                  <a:lnTo>
                    <a:pt x="299" y="1792"/>
                  </a:lnTo>
                  <a:lnTo>
                    <a:pt x="340" y="1839"/>
                  </a:lnTo>
                  <a:lnTo>
                    <a:pt x="383" y="1885"/>
                  </a:lnTo>
                  <a:lnTo>
                    <a:pt x="428" y="1928"/>
                  </a:lnTo>
                  <a:lnTo>
                    <a:pt x="475" y="1969"/>
                  </a:lnTo>
                  <a:lnTo>
                    <a:pt x="525" y="2007"/>
                  </a:lnTo>
                  <a:lnTo>
                    <a:pt x="577" y="2044"/>
                  </a:lnTo>
                  <a:lnTo>
                    <a:pt x="629" y="2077"/>
                  </a:lnTo>
                  <a:lnTo>
                    <a:pt x="684" y="2110"/>
                  </a:lnTo>
                  <a:lnTo>
                    <a:pt x="740" y="2139"/>
                  </a:lnTo>
                  <a:lnTo>
                    <a:pt x="799" y="2165"/>
                  </a:lnTo>
                  <a:lnTo>
                    <a:pt x="858" y="2188"/>
                  </a:lnTo>
                  <a:lnTo>
                    <a:pt x="918" y="2209"/>
                  </a:lnTo>
                  <a:lnTo>
                    <a:pt x="981" y="2226"/>
                  </a:lnTo>
                  <a:lnTo>
                    <a:pt x="1044" y="2241"/>
                  </a:lnTo>
                  <a:lnTo>
                    <a:pt x="1108" y="2252"/>
                  </a:lnTo>
                  <a:lnTo>
                    <a:pt x="1174" y="2260"/>
                  </a:lnTo>
                  <a:lnTo>
                    <a:pt x="1240" y="2266"/>
                  </a:lnTo>
                  <a:lnTo>
                    <a:pt x="1307" y="2267"/>
                  </a:lnTo>
                  <a:lnTo>
                    <a:pt x="1320" y="2267"/>
                  </a:lnTo>
                  <a:lnTo>
                    <a:pt x="1333" y="2267"/>
                  </a:lnTo>
                  <a:lnTo>
                    <a:pt x="1345" y="2267"/>
                  </a:lnTo>
                  <a:lnTo>
                    <a:pt x="1358" y="2266"/>
                  </a:lnTo>
                  <a:lnTo>
                    <a:pt x="1398" y="2244"/>
                  </a:lnTo>
                  <a:lnTo>
                    <a:pt x="1445" y="2215"/>
                  </a:lnTo>
                  <a:lnTo>
                    <a:pt x="1496" y="2184"/>
                  </a:lnTo>
                  <a:lnTo>
                    <a:pt x="1526" y="2160"/>
                  </a:lnTo>
                  <a:lnTo>
                    <a:pt x="1500" y="2165"/>
                  </a:lnTo>
                  <a:lnTo>
                    <a:pt x="1473" y="2169"/>
                  </a:lnTo>
                  <a:lnTo>
                    <a:pt x="1445" y="2172"/>
                  </a:lnTo>
                  <a:lnTo>
                    <a:pt x="1418" y="2175"/>
                  </a:lnTo>
                  <a:lnTo>
                    <a:pt x="1391" y="2178"/>
                  </a:lnTo>
                  <a:lnTo>
                    <a:pt x="1363" y="2179"/>
                  </a:lnTo>
                  <a:lnTo>
                    <a:pt x="1335" y="2180"/>
                  </a:lnTo>
                  <a:lnTo>
                    <a:pt x="1307" y="2180"/>
                  </a:lnTo>
                  <a:lnTo>
                    <a:pt x="1245" y="2179"/>
                  </a:lnTo>
                  <a:lnTo>
                    <a:pt x="1182" y="2173"/>
                  </a:lnTo>
                  <a:lnTo>
                    <a:pt x="1122" y="2166"/>
                  </a:lnTo>
                  <a:lnTo>
                    <a:pt x="1061" y="2155"/>
                  </a:lnTo>
                  <a:lnTo>
                    <a:pt x="1002" y="2142"/>
                  </a:lnTo>
                  <a:lnTo>
                    <a:pt x="944" y="2125"/>
                  </a:lnTo>
                  <a:lnTo>
                    <a:pt x="888" y="2106"/>
                  </a:lnTo>
                  <a:lnTo>
                    <a:pt x="832" y="2084"/>
                  </a:lnTo>
                  <a:lnTo>
                    <a:pt x="778" y="2060"/>
                  </a:lnTo>
                  <a:lnTo>
                    <a:pt x="725" y="2033"/>
                  </a:lnTo>
                  <a:lnTo>
                    <a:pt x="675" y="2003"/>
                  </a:lnTo>
                  <a:lnTo>
                    <a:pt x="625" y="1972"/>
                  </a:lnTo>
                  <a:lnTo>
                    <a:pt x="577" y="1937"/>
                  </a:lnTo>
                  <a:lnTo>
                    <a:pt x="531" y="1902"/>
                  </a:lnTo>
                  <a:lnTo>
                    <a:pt x="487" y="1863"/>
                  </a:lnTo>
                  <a:lnTo>
                    <a:pt x="444" y="1822"/>
                  </a:lnTo>
                  <a:lnTo>
                    <a:pt x="404" y="1780"/>
                  </a:lnTo>
                  <a:lnTo>
                    <a:pt x="366" y="1736"/>
                  </a:lnTo>
                  <a:lnTo>
                    <a:pt x="329" y="1690"/>
                  </a:lnTo>
                  <a:lnTo>
                    <a:pt x="296" y="1642"/>
                  </a:lnTo>
                  <a:lnTo>
                    <a:pt x="263" y="1593"/>
                  </a:lnTo>
                  <a:lnTo>
                    <a:pt x="234" y="1541"/>
                  </a:lnTo>
                  <a:lnTo>
                    <a:pt x="207" y="1489"/>
                  </a:lnTo>
                  <a:lnTo>
                    <a:pt x="182" y="1434"/>
                  </a:lnTo>
                  <a:lnTo>
                    <a:pt x="161" y="1379"/>
                  </a:lnTo>
                  <a:lnTo>
                    <a:pt x="142" y="1322"/>
                  </a:lnTo>
                  <a:lnTo>
                    <a:pt x="125" y="1265"/>
                  </a:lnTo>
                  <a:lnTo>
                    <a:pt x="111" y="1206"/>
                  </a:lnTo>
                  <a:lnTo>
                    <a:pt x="101" y="1146"/>
                  </a:lnTo>
                  <a:lnTo>
                    <a:pt x="93" y="1084"/>
                  </a:lnTo>
                  <a:lnTo>
                    <a:pt x="89" y="1023"/>
                  </a:lnTo>
                  <a:lnTo>
                    <a:pt x="87" y="960"/>
                  </a:lnTo>
                  <a:lnTo>
                    <a:pt x="88" y="924"/>
                  </a:lnTo>
                  <a:lnTo>
                    <a:pt x="89" y="887"/>
                  </a:lnTo>
                  <a:lnTo>
                    <a:pt x="92" y="852"/>
                  </a:lnTo>
                  <a:lnTo>
                    <a:pt x="95" y="816"/>
                  </a:lnTo>
                  <a:lnTo>
                    <a:pt x="101" y="781"/>
                  </a:lnTo>
                  <a:lnTo>
                    <a:pt x="106" y="746"/>
                  </a:lnTo>
                  <a:lnTo>
                    <a:pt x="112" y="712"/>
                  </a:lnTo>
                  <a:lnTo>
                    <a:pt x="120" y="677"/>
                  </a:lnTo>
                  <a:lnTo>
                    <a:pt x="129" y="643"/>
                  </a:lnTo>
                  <a:lnTo>
                    <a:pt x="138" y="609"/>
                  </a:lnTo>
                  <a:lnTo>
                    <a:pt x="148" y="577"/>
                  </a:lnTo>
                  <a:lnTo>
                    <a:pt x="160" y="544"/>
                  </a:lnTo>
                  <a:lnTo>
                    <a:pt x="172" y="511"/>
                  </a:lnTo>
                  <a:lnTo>
                    <a:pt x="186" y="480"/>
                  </a:lnTo>
                  <a:lnTo>
                    <a:pt x="199" y="449"/>
                  </a:lnTo>
                  <a:lnTo>
                    <a:pt x="214" y="418"/>
                  </a:lnTo>
                  <a:lnTo>
                    <a:pt x="230" y="387"/>
                  </a:lnTo>
                  <a:lnTo>
                    <a:pt x="246" y="357"/>
                  </a:lnTo>
                  <a:lnTo>
                    <a:pt x="263" y="328"/>
                  </a:lnTo>
                  <a:lnTo>
                    <a:pt x="282" y="299"/>
                  </a:lnTo>
                  <a:lnTo>
                    <a:pt x="300" y="271"/>
                  </a:lnTo>
                  <a:lnTo>
                    <a:pt x="319" y="243"/>
                  </a:lnTo>
                  <a:lnTo>
                    <a:pt x="340" y="216"/>
                  </a:lnTo>
                  <a:lnTo>
                    <a:pt x="361" y="189"/>
                  </a:lnTo>
                  <a:lnTo>
                    <a:pt x="383" y="163"/>
                  </a:lnTo>
                  <a:lnTo>
                    <a:pt x="405" y="139"/>
                  </a:lnTo>
                  <a:lnTo>
                    <a:pt x="428" y="114"/>
                  </a:lnTo>
                  <a:lnTo>
                    <a:pt x="453" y="89"/>
                  </a:lnTo>
                  <a:lnTo>
                    <a:pt x="477" y="66"/>
                  </a:lnTo>
                  <a:lnTo>
                    <a:pt x="502" y="44"/>
                  </a:lnTo>
                  <a:lnTo>
                    <a:pt x="527" y="21"/>
                  </a:lnTo>
                  <a:lnTo>
                    <a:pt x="554" y="0"/>
                  </a:lnTo>
                  <a:lnTo>
                    <a:pt x="544" y="2"/>
                  </a:lnTo>
                  <a:lnTo>
                    <a:pt x="488" y="18"/>
                  </a:lnTo>
                  <a:lnTo>
                    <a:pt x="433" y="40"/>
                  </a:lnTo>
                  <a:lnTo>
                    <a:pt x="382" y="60"/>
                  </a:lnTo>
                  <a:lnTo>
                    <a:pt x="343" y="77"/>
                  </a:lnTo>
                  <a:close/>
                </a:path>
              </a:pathLst>
            </a:custGeom>
            <a:solidFill>
              <a:srgbClr val="8E4978"/>
            </a:solidFill>
            <a:ln w="9525">
              <a:noFill/>
              <a:round/>
              <a:headEnd/>
              <a:tailEnd/>
            </a:ln>
          </p:spPr>
          <p:txBody>
            <a:bodyPr/>
            <a:lstStyle/>
            <a:p>
              <a:endParaRPr lang="pt-BR"/>
            </a:p>
          </p:txBody>
        </p:sp>
        <p:sp>
          <p:nvSpPr>
            <p:cNvPr id="398370" name="Freeform 34"/>
            <p:cNvSpPr>
              <a:spLocks/>
            </p:cNvSpPr>
            <p:nvPr/>
          </p:nvSpPr>
          <p:spPr bwMode="auto">
            <a:xfrm>
              <a:off x="3960" y="1770"/>
              <a:ext cx="390" cy="561"/>
            </a:xfrm>
            <a:custGeom>
              <a:avLst/>
              <a:gdLst/>
              <a:ahLst/>
              <a:cxnLst>
                <a:cxn ang="0">
                  <a:pos x="359" y="99"/>
                </a:cxn>
                <a:cxn ang="0">
                  <a:pos x="296" y="170"/>
                </a:cxn>
                <a:cxn ang="0">
                  <a:pos x="236" y="246"/>
                </a:cxn>
                <a:cxn ang="0">
                  <a:pos x="184" y="326"/>
                </a:cxn>
                <a:cxn ang="0">
                  <a:pos x="137" y="410"/>
                </a:cxn>
                <a:cxn ang="0">
                  <a:pos x="96" y="497"/>
                </a:cxn>
                <a:cxn ang="0">
                  <a:pos x="63" y="588"/>
                </a:cxn>
                <a:cxn ang="0">
                  <a:pos x="36" y="682"/>
                </a:cxn>
                <a:cxn ang="0">
                  <a:pos x="17" y="779"/>
                </a:cxn>
                <a:cxn ang="0">
                  <a:pos x="5" y="879"/>
                </a:cxn>
                <a:cxn ang="0">
                  <a:pos x="0" y="981"/>
                </a:cxn>
                <a:cxn ang="0">
                  <a:pos x="16" y="1173"/>
                </a:cxn>
                <a:cxn ang="0">
                  <a:pos x="58" y="1356"/>
                </a:cxn>
                <a:cxn ang="0">
                  <a:pos x="125" y="1529"/>
                </a:cxn>
                <a:cxn ang="0">
                  <a:pos x="216" y="1687"/>
                </a:cxn>
                <a:cxn ang="0">
                  <a:pos x="329" y="1830"/>
                </a:cxn>
                <a:cxn ang="0">
                  <a:pos x="460" y="1956"/>
                </a:cxn>
                <a:cxn ang="0">
                  <a:pos x="609" y="2062"/>
                </a:cxn>
                <a:cxn ang="0">
                  <a:pos x="773" y="2146"/>
                </a:cxn>
                <a:cxn ang="0">
                  <a:pos x="948" y="2205"/>
                </a:cxn>
                <a:cxn ang="0">
                  <a:pos x="1135" y="2238"/>
                </a:cxn>
                <a:cxn ang="0">
                  <a:pos x="1299" y="2244"/>
                </a:cxn>
                <a:cxn ang="0">
                  <a:pos x="1401" y="2237"/>
                </a:cxn>
                <a:cxn ang="0">
                  <a:pos x="1497" y="2171"/>
                </a:cxn>
                <a:cxn ang="0">
                  <a:pos x="1524" y="2129"/>
                </a:cxn>
                <a:cxn ang="0">
                  <a:pos x="1415" y="2148"/>
                </a:cxn>
                <a:cxn ang="0">
                  <a:pos x="1303" y="2157"/>
                </a:cxn>
                <a:cxn ang="0">
                  <a:pos x="1145" y="2151"/>
                </a:cxn>
                <a:cxn ang="0">
                  <a:pos x="970" y="2120"/>
                </a:cxn>
                <a:cxn ang="0">
                  <a:pos x="806" y="2065"/>
                </a:cxn>
                <a:cxn ang="0">
                  <a:pos x="654" y="1987"/>
                </a:cxn>
                <a:cxn ang="0">
                  <a:pos x="515" y="1888"/>
                </a:cxn>
                <a:cxn ang="0">
                  <a:pos x="394" y="1772"/>
                </a:cxn>
                <a:cxn ang="0">
                  <a:pos x="288" y="1638"/>
                </a:cxn>
                <a:cxn ang="0">
                  <a:pos x="204" y="1491"/>
                </a:cxn>
                <a:cxn ang="0">
                  <a:pos x="141" y="1330"/>
                </a:cxn>
                <a:cxn ang="0">
                  <a:pos x="101" y="1160"/>
                </a:cxn>
                <a:cxn ang="0">
                  <a:pos x="88" y="981"/>
                </a:cxn>
                <a:cxn ang="0">
                  <a:pos x="93" y="867"/>
                </a:cxn>
                <a:cxn ang="0">
                  <a:pos x="109" y="756"/>
                </a:cxn>
                <a:cxn ang="0">
                  <a:pos x="135" y="649"/>
                </a:cxn>
                <a:cxn ang="0">
                  <a:pos x="171" y="546"/>
                </a:cxn>
                <a:cxn ang="0">
                  <a:pos x="215" y="447"/>
                </a:cxn>
                <a:cxn ang="0">
                  <a:pos x="269" y="355"/>
                </a:cxn>
                <a:cxn ang="0">
                  <a:pos x="330" y="266"/>
                </a:cxn>
                <a:cxn ang="0">
                  <a:pos x="398" y="184"/>
                </a:cxn>
                <a:cxn ang="0">
                  <a:pos x="474" y="109"/>
                </a:cxn>
                <a:cxn ang="0">
                  <a:pos x="556" y="41"/>
                </a:cxn>
                <a:cxn ang="0">
                  <a:pos x="560" y="10"/>
                </a:cxn>
                <a:cxn ang="0">
                  <a:pos x="404" y="55"/>
                </a:cxn>
              </a:cxnLst>
              <a:rect l="0" t="0" r="r" b="b"/>
              <a:pathLst>
                <a:path w="1559" h="2245">
                  <a:moveTo>
                    <a:pt x="404" y="55"/>
                  </a:moveTo>
                  <a:lnTo>
                    <a:pt x="382" y="77"/>
                  </a:lnTo>
                  <a:lnTo>
                    <a:pt x="359" y="99"/>
                  </a:lnTo>
                  <a:lnTo>
                    <a:pt x="338" y="122"/>
                  </a:lnTo>
                  <a:lnTo>
                    <a:pt x="316" y="146"/>
                  </a:lnTo>
                  <a:lnTo>
                    <a:pt x="296" y="170"/>
                  </a:lnTo>
                  <a:lnTo>
                    <a:pt x="275" y="195"/>
                  </a:lnTo>
                  <a:lnTo>
                    <a:pt x="256" y="220"/>
                  </a:lnTo>
                  <a:lnTo>
                    <a:pt x="236" y="246"/>
                  </a:lnTo>
                  <a:lnTo>
                    <a:pt x="218" y="272"/>
                  </a:lnTo>
                  <a:lnTo>
                    <a:pt x="201" y="299"/>
                  </a:lnTo>
                  <a:lnTo>
                    <a:pt x="184" y="326"/>
                  </a:lnTo>
                  <a:lnTo>
                    <a:pt x="167" y="352"/>
                  </a:lnTo>
                  <a:lnTo>
                    <a:pt x="152" y="380"/>
                  </a:lnTo>
                  <a:lnTo>
                    <a:pt x="137" y="410"/>
                  </a:lnTo>
                  <a:lnTo>
                    <a:pt x="123" y="438"/>
                  </a:lnTo>
                  <a:lnTo>
                    <a:pt x="109" y="468"/>
                  </a:lnTo>
                  <a:lnTo>
                    <a:pt x="96" y="497"/>
                  </a:lnTo>
                  <a:lnTo>
                    <a:pt x="84" y="527"/>
                  </a:lnTo>
                  <a:lnTo>
                    <a:pt x="74" y="557"/>
                  </a:lnTo>
                  <a:lnTo>
                    <a:pt x="63" y="588"/>
                  </a:lnTo>
                  <a:lnTo>
                    <a:pt x="53" y="620"/>
                  </a:lnTo>
                  <a:lnTo>
                    <a:pt x="45" y="651"/>
                  </a:lnTo>
                  <a:lnTo>
                    <a:pt x="36" y="682"/>
                  </a:lnTo>
                  <a:lnTo>
                    <a:pt x="28" y="714"/>
                  </a:lnTo>
                  <a:lnTo>
                    <a:pt x="22" y="747"/>
                  </a:lnTo>
                  <a:lnTo>
                    <a:pt x="17" y="779"/>
                  </a:lnTo>
                  <a:lnTo>
                    <a:pt x="11" y="812"/>
                  </a:lnTo>
                  <a:lnTo>
                    <a:pt x="8" y="846"/>
                  </a:lnTo>
                  <a:lnTo>
                    <a:pt x="5" y="879"/>
                  </a:lnTo>
                  <a:lnTo>
                    <a:pt x="3" y="913"/>
                  </a:lnTo>
                  <a:lnTo>
                    <a:pt x="0" y="947"/>
                  </a:lnTo>
                  <a:lnTo>
                    <a:pt x="0" y="981"/>
                  </a:lnTo>
                  <a:lnTo>
                    <a:pt x="3" y="1046"/>
                  </a:lnTo>
                  <a:lnTo>
                    <a:pt x="7" y="1110"/>
                  </a:lnTo>
                  <a:lnTo>
                    <a:pt x="16" y="1173"/>
                  </a:lnTo>
                  <a:lnTo>
                    <a:pt x="26" y="1236"/>
                  </a:lnTo>
                  <a:lnTo>
                    <a:pt x="40" y="1297"/>
                  </a:lnTo>
                  <a:lnTo>
                    <a:pt x="58" y="1356"/>
                  </a:lnTo>
                  <a:lnTo>
                    <a:pt x="77" y="1416"/>
                  </a:lnTo>
                  <a:lnTo>
                    <a:pt x="100" y="1473"/>
                  </a:lnTo>
                  <a:lnTo>
                    <a:pt x="125" y="1529"/>
                  </a:lnTo>
                  <a:lnTo>
                    <a:pt x="153" y="1584"/>
                  </a:lnTo>
                  <a:lnTo>
                    <a:pt x="184" y="1636"/>
                  </a:lnTo>
                  <a:lnTo>
                    <a:pt x="216" y="1687"/>
                  </a:lnTo>
                  <a:lnTo>
                    <a:pt x="251" y="1736"/>
                  </a:lnTo>
                  <a:lnTo>
                    <a:pt x="289" y="1785"/>
                  </a:lnTo>
                  <a:lnTo>
                    <a:pt x="329" y="1830"/>
                  </a:lnTo>
                  <a:lnTo>
                    <a:pt x="371" y="1874"/>
                  </a:lnTo>
                  <a:lnTo>
                    <a:pt x="414" y="1916"/>
                  </a:lnTo>
                  <a:lnTo>
                    <a:pt x="460" y="1956"/>
                  </a:lnTo>
                  <a:lnTo>
                    <a:pt x="508" y="1994"/>
                  </a:lnTo>
                  <a:lnTo>
                    <a:pt x="557" y="2028"/>
                  </a:lnTo>
                  <a:lnTo>
                    <a:pt x="609" y="2062"/>
                  </a:lnTo>
                  <a:lnTo>
                    <a:pt x="662" y="2092"/>
                  </a:lnTo>
                  <a:lnTo>
                    <a:pt x="717" y="2120"/>
                  </a:lnTo>
                  <a:lnTo>
                    <a:pt x="773" y="2146"/>
                  </a:lnTo>
                  <a:lnTo>
                    <a:pt x="830" y="2168"/>
                  </a:lnTo>
                  <a:lnTo>
                    <a:pt x="888" y="2188"/>
                  </a:lnTo>
                  <a:lnTo>
                    <a:pt x="948" y="2205"/>
                  </a:lnTo>
                  <a:lnTo>
                    <a:pt x="1010" y="2219"/>
                  </a:lnTo>
                  <a:lnTo>
                    <a:pt x="1072" y="2230"/>
                  </a:lnTo>
                  <a:lnTo>
                    <a:pt x="1135" y="2238"/>
                  </a:lnTo>
                  <a:lnTo>
                    <a:pt x="1199" y="2243"/>
                  </a:lnTo>
                  <a:lnTo>
                    <a:pt x="1264" y="2245"/>
                  </a:lnTo>
                  <a:lnTo>
                    <a:pt x="1299" y="2244"/>
                  </a:lnTo>
                  <a:lnTo>
                    <a:pt x="1333" y="2243"/>
                  </a:lnTo>
                  <a:lnTo>
                    <a:pt x="1368" y="2241"/>
                  </a:lnTo>
                  <a:lnTo>
                    <a:pt x="1401" y="2237"/>
                  </a:lnTo>
                  <a:lnTo>
                    <a:pt x="1402" y="2236"/>
                  </a:lnTo>
                  <a:lnTo>
                    <a:pt x="1453" y="2205"/>
                  </a:lnTo>
                  <a:lnTo>
                    <a:pt x="1497" y="2171"/>
                  </a:lnTo>
                  <a:lnTo>
                    <a:pt x="1542" y="2136"/>
                  </a:lnTo>
                  <a:lnTo>
                    <a:pt x="1559" y="2120"/>
                  </a:lnTo>
                  <a:lnTo>
                    <a:pt x="1524" y="2129"/>
                  </a:lnTo>
                  <a:lnTo>
                    <a:pt x="1487" y="2136"/>
                  </a:lnTo>
                  <a:lnTo>
                    <a:pt x="1452" y="2143"/>
                  </a:lnTo>
                  <a:lnTo>
                    <a:pt x="1415" y="2148"/>
                  </a:lnTo>
                  <a:lnTo>
                    <a:pt x="1377" y="2152"/>
                  </a:lnTo>
                  <a:lnTo>
                    <a:pt x="1341" y="2155"/>
                  </a:lnTo>
                  <a:lnTo>
                    <a:pt x="1303" y="2157"/>
                  </a:lnTo>
                  <a:lnTo>
                    <a:pt x="1264" y="2158"/>
                  </a:lnTo>
                  <a:lnTo>
                    <a:pt x="1204" y="2155"/>
                  </a:lnTo>
                  <a:lnTo>
                    <a:pt x="1145" y="2151"/>
                  </a:lnTo>
                  <a:lnTo>
                    <a:pt x="1085" y="2144"/>
                  </a:lnTo>
                  <a:lnTo>
                    <a:pt x="1027" y="2134"/>
                  </a:lnTo>
                  <a:lnTo>
                    <a:pt x="970" y="2120"/>
                  </a:lnTo>
                  <a:lnTo>
                    <a:pt x="914" y="2105"/>
                  </a:lnTo>
                  <a:lnTo>
                    <a:pt x="860" y="2087"/>
                  </a:lnTo>
                  <a:lnTo>
                    <a:pt x="806" y="2065"/>
                  </a:lnTo>
                  <a:lnTo>
                    <a:pt x="755" y="2041"/>
                  </a:lnTo>
                  <a:lnTo>
                    <a:pt x="704" y="2015"/>
                  </a:lnTo>
                  <a:lnTo>
                    <a:pt x="654" y="1987"/>
                  </a:lnTo>
                  <a:lnTo>
                    <a:pt x="607" y="1956"/>
                  </a:lnTo>
                  <a:lnTo>
                    <a:pt x="561" y="1924"/>
                  </a:lnTo>
                  <a:lnTo>
                    <a:pt x="515" y="1888"/>
                  </a:lnTo>
                  <a:lnTo>
                    <a:pt x="473" y="1852"/>
                  </a:lnTo>
                  <a:lnTo>
                    <a:pt x="432" y="1813"/>
                  </a:lnTo>
                  <a:lnTo>
                    <a:pt x="394" y="1772"/>
                  </a:lnTo>
                  <a:lnTo>
                    <a:pt x="356" y="1729"/>
                  </a:lnTo>
                  <a:lnTo>
                    <a:pt x="321" y="1685"/>
                  </a:lnTo>
                  <a:lnTo>
                    <a:pt x="288" y="1638"/>
                  </a:lnTo>
                  <a:lnTo>
                    <a:pt x="258" y="1591"/>
                  </a:lnTo>
                  <a:lnTo>
                    <a:pt x="230" y="1542"/>
                  </a:lnTo>
                  <a:lnTo>
                    <a:pt x="204" y="1491"/>
                  </a:lnTo>
                  <a:lnTo>
                    <a:pt x="180" y="1439"/>
                  </a:lnTo>
                  <a:lnTo>
                    <a:pt x="159" y="1385"/>
                  </a:lnTo>
                  <a:lnTo>
                    <a:pt x="141" y="1330"/>
                  </a:lnTo>
                  <a:lnTo>
                    <a:pt x="124" y="1275"/>
                  </a:lnTo>
                  <a:lnTo>
                    <a:pt x="111" y="1218"/>
                  </a:lnTo>
                  <a:lnTo>
                    <a:pt x="101" y="1160"/>
                  </a:lnTo>
                  <a:lnTo>
                    <a:pt x="94" y="1101"/>
                  </a:lnTo>
                  <a:lnTo>
                    <a:pt x="89" y="1042"/>
                  </a:lnTo>
                  <a:lnTo>
                    <a:pt x="88" y="981"/>
                  </a:lnTo>
                  <a:lnTo>
                    <a:pt x="88" y="943"/>
                  </a:lnTo>
                  <a:lnTo>
                    <a:pt x="90" y="905"/>
                  </a:lnTo>
                  <a:lnTo>
                    <a:pt x="93" y="867"/>
                  </a:lnTo>
                  <a:lnTo>
                    <a:pt x="97" y="830"/>
                  </a:lnTo>
                  <a:lnTo>
                    <a:pt x="103" y="793"/>
                  </a:lnTo>
                  <a:lnTo>
                    <a:pt x="109" y="756"/>
                  </a:lnTo>
                  <a:lnTo>
                    <a:pt x="117" y="720"/>
                  </a:lnTo>
                  <a:lnTo>
                    <a:pt x="125" y="684"/>
                  </a:lnTo>
                  <a:lnTo>
                    <a:pt x="135" y="649"/>
                  </a:lnTo>
                  <a:lnTo>
                    <a:pt x="146" y="614"/>
                  </a:lnTo>
                  <a:lnTo>
                    <a:pt x="158" y="580"/>
                  </a:lnTo>
                  <a:lnTo>
                    <a:pt x="171" y="546"/>
                  </a:lnTo>
                  <a:lnTo>
                    <a:pt x="185" y="513"/>
                  </a:lnTo>
                  <a:lnTo>
                    <a:pt x="200" y="480"/>
                  </a:lnTo>
                  <a:lnTo>
                    <a:pt x="215" y="447"/>
                  </a:lnTo>
                  <a:lnTo>
                    <a:pt x="232" y="416"/>
                  </a:lnTo>
                  <a:lnTo>
                    <a:pt x="249" y="385"/>
                  </a:lnTo>
                  <a:lnTo>
                    <a:pt x="269" y="355"/>
                  </a:lnTo>
                  <a:lnTo>
                    <a:pt x="288" y="324"/>
                  </a:lnTo>
                  <a:lnTo>
                    <a:pt x="309" y="295"/>
                  </a:lnTo>
                  <a:lnTo>
                    <a:pt x="330" y="266"/>
                  </a:lnTo>
                  <a:lnTo>
                    <a:pt x="352" y="238"/>
                  </a:lnTo>
                  <a:lnTo>
                    <a:pt x="374" y="211"/>
                  </a:lnTo>
                  <a:lnTo>
                    <a:pt x="398" y="184"/>
                  </a:lnTo>
                  <a:lnTo>
                    <a:pt x="423" y="159"/>
                  </a:lnTo>
                  <a:lnTo>
                    <a:pt x="449" y="134"/>
                  </a:lnTo>
                  <a:lnTo>
                    <a:pt x="474" y="109"/>
                  </a:lnTo>
                  <a:lnTo>
                    <a:pt x="501" y="85"/>
                  </a:lnTo>
                  <a:lnTo>
                    <a:pt x="528" y="63"/>
                  </a:lnTo>
                  <a:lnTo>
                    <a:pt x="556" y="41"/>
                  </a:lnTo>
                  <a:lnTo>
                    <a:pt x="585" y="20"/>
                  </a:lnTo>
                  <a:lnTo>
                    <a:pt x="615" y="0"/>
                  </a:lnTo>
                  <a:lnTo>
                    <a:pt x="560" y="10"/>
                  </a:lnTo>
                  <a:lnTo>
                    <a:pt x="501" y="23"/>
                  </a:lnTo>
                  <a:lnTo>
                    <a:pt x="445" y="39"/>
                  </a:lnTo>
                  <a:lnTo>
                    <a:pt x="404" y="55"/>
                  </a:lnTo>
                  <a:close/>
                </a:path>
              </a:pathLst>
            </a:custGeom>
            <a:solidFill>
              <a:srgbClr val="904978"/>
            </a:solidFill>
            <a:ln w="9525">
              <a:noFill/>
              <a:round/>
              <a:headEnd/>
              <a:tailEnd/>
            </a:ln>
          </p:spPr>
          <p:txBody>
            <a:bodyPr/>
            <a:lstStyle/>
            <a:p>
              <a:endParaRPr lang="pt-BR"/>
            </a:p>
          </p:txBody>
        </p:sp>
        <p:sp>
          <p:nvSpPr>
            <p:cNvPr id="398371" name="Freeform 35"/>
            <p:cNvSpPr>
              <a:spLocks/>
            </p:cNvSpPr>
            <p:nvPr/>
          </p:nvSpPr>
          <p:spPr bwMode="auto">
            <a:xfrm>
              <a:off x="3971" y="1767"/>
              <a:ext cx="396" cy="553"/>
            </a:xfrm>
            <a:custGeom>
              <a:avLst/>
              <a:gdLst/>
              <a:ahLst/>
              <a:cxnLst>
                <a:cxn ang="0">
                  <a:pos x="415" y="78"/>
                </a:cxn>
                <a:cxn ang="0">
                  <a:pos x="341" y="148"/>
                </a:cxn>
                <a:cxn ang="0">
                  <a:pos x="274" y="223"/>
                </a:cxn>
                <a:cxn ang="0">
                  <a:pos x="213" y="305"/>
                </a:cxn>
                <a:cxn ang="0">
                  <a:pos x="159" y="391"/>
                </a:cxn>
                <a:cxn ang="0">
                  <a:pos x="112" y="483"/>
                </a:cxn>
                <a:cxn ang="0">
                  <a:pos x="73" y="578"/>
                </a:cxn>
                <a:cxn ang="0">
                  <a:pos x="42" y="677"/>
                </a:cxn>
                <a:cxn ang="0">
                  <a:pos x="19" y="780"/>
                </a:cxn>
                <a:cxn ang="0">
                  <a:pos x="5" y="886"/>
                </a:cxn>
                <a:cxn ang="0">
                  <a:pos x="0" y="994"/>
                </a:cxn>
                <a:cxn ang="0">
                  <a:pos x="14" y="1180"/>
                </a:cxn>
                <a:cxn ang="0">
                  <a:pos x="55" y="1356"/>
                </a:cxn>
                <a:cxn ang="0">
                  <a:pos x="120" y="1523"/>
                </a:cxn>
                <a:cxn ang="0">
                  <a:pos x="209" y="1676"/>
                </a:cxn>
                <a:cxn ang="0">
                  <a:pos x="317" y="1814"/>
                </a:cxn>
                <a:cxn ang="0">
                  <a:pos x="444" y="1936"/>
                </a:cxn>
                <a:cxn ang="0">
                  <a:pos x="588" y="2037"/>
                </a:cxn>
                <a:cxn ang="0">
                  <a:pos x="745" y="2118"/>
                </a:cxn>
                <a:cxn ang="0">
                  <a:pos x="915" y="2176"/>
                </a:cxn>
                <a:cxn ang="0">
                  <a:pos x="1095" y="2207"/>
                </a:cxn>
                <a:cxn ang="0">
                  <a:pos x="1248" y="2214"/>
                </a:cxn>
                <a:cxn ang="0">
                  <a:pos x="1331" y="2209"/>
                </a:cxn>
                <a:cxn ang="0">
                  <a:pos x="1413" y="2199"/>
                </a:cxn>
                <a:cxn ang="0">
                  <a:pos x="1498" y="2149"/>
                </a:cxn>
                <a:cxn ang="0">
                  <a:pos x="1582" y="2068"/>
                </a:cxn>
                <a:cxn ang="0">
                  <a:pos x="1451" y="2104"/>
                </a:cxn>
                <a:cxn ang="0">
                  <a:pos x="1314" y="2123"/>
                </a:cxn>
                <a:cxn ang="0">
                  <a:pos x="1162" y="2125"/>
                </a:cxn>
                <a:cxn ang="0">
                  <a:pos x="992" y="2104"/>
                </a:cxn>
                <a:cxn ang="0">
                  <a:pos x="831" y="2059"/>
                </a:cxn>
                <a:cxn ang="0">
                  <a:pos x="680" y="1990"/>
                </a:cxn>
                <a:cxn ang="0">
                  <a:pos x="542" y="1901"/>
                </a:cxn>
                <a:cxn ang="0">
                  <a:pos x="419" y="1795"/>
                </a:cxn>
                <a:cxn ang="0">
                  <a:pos x="312" y="1672"/>
                </a:cxn>
                <a:cxn ang="0">
                  <a:pos x="224" y="1534"/>
                </a:cxn>
                <a:cxn ang="0">
                  <a:pos x="156" y="1383"/>
                </a:cxn>
                <a:cxn ang="0">
                  <a:pos x="111" y="1222"/>
                </a:cxn>
                <a:cxn ang="0">
                  <a:pos x="89" y="1053"/>
                </a:cxn>
                <a:cxn ang="0">
                  <a:pos x="90" y="915"/>
                </a:cxn>
                <a:cxn ang="0">
                  <a:pos x="104" y="797"/>
                </a:cxn>
                <a:cxn ang="0">
                  <a:pos x="130" y="685"/>
                </a:cxn>
                <a:cxn ang="0">
                  <a:pos x="167" y="578"/>
                </a:cxn>
                <a:cxn ang="0">
                  <a:pos x="213" y="474"/>
                </a:cxn>
                <a:cxn ang="0">
                  <a:pos x="270" y="377"/>
                </a:cxn>
                <a:cxn ang="0">
                  <a:pos x="336" y="287"/>
                </a:cxn>
                <a:cxn ang="0">
                  <a:pos x="409" y="203"/>
                </a:cxn>
                <a:cxn ang="0">
                  <a:pos x="491" y="127"/>
                </a:cxn>
                <a:cxn ang="0">
                  <a:pos x="580" y="60"/>
                </a:cxn>
                <a:cxn ang="0">
                  <a:pos x="675" y="0"/>
                </a:cxn>
                <a:cxn ang="0">
                  <a:pos x="516" y="23"/>
                </a:cxn>
              </a:cxnLst>
              <a:rect l="0" t="0" r="r" b="b"/>
              <a:pathLst>
                <a:path w="1582" h="2214">
                  <a:moveTo>
                    <a:pt x="467" y="34"/>
                  </a:moveTo>
                  <a:lnTo>
                    <a:pt x="440" y="55"/>
                  </a:lnTo>
                  <a:lnTo>
                    <a:pt x="415" y="78"/>
                  </a:lnTo>
                  <a:lnTo>
                    <a:pt x="390" y="100"/>
                  </a:lnTo>
                  <a:lnTo>
                    <a:pt x="366" y="123"/>
                  </a:lnTo>
                  <a:lnTo>
                    <a:pt x="341" y="148"/>
                  </a:lnTo>
                  <a:lnTo>
                    <a:pt x="318" y="173"/>
                  </a:lnTo>
                  <a:lnTo>
                    <a:pt x="296" y="197"/>
                  </a:lnTo>
                  <a:lnTo>
                    <a:pt x="274" y="223"/>
                  </a:lnTo>
                  <a:lnTo>
                    <a:pt x="253" y="250"/>
                  </a:lnTo>
                  <a:lnTo>
                    <a:pt x="232" y="277"/>
                  </a:lnTo>
                  <a:lnTo>
                    <a:pt x="213" y="305"/>
                  </a:lnTo>
                  <a:lnTo>
                    <a:pt x="195" y="333"/>
                  </a:lnTo>
                  <a:lnTo>
                    <a:pt x="176" y="362"/>
                  </a:lnTo>
                  <a:lnTo>
                    <a:pt x="159" y="391"/>
                  </a:lnTo>
                  <a:lnTo>
                    <a:pt x="143" y="421"/>
                  </a:lnTo>
                  <a:lnTo>
                    <a:pt x="127" y="452"/>
                  </a:lnTo>
                  <a:lnTo>
                    <a:pt x="112" y="483"/>
                  </a:lnTo>
                  <a:lnTo>
                    <a:pt x="99" y="514"/>
                  </a:lnTo>
                  <a:lnTo>
                    <a:pt x="85" y="545"/>
                  </a:lnTo>
                  <a:lnTo>
                    <a:pt x="73" y="578"/>
                  </a:lnTo>
                  <a:lnTo>
                    <a:pt x="61" y="611"/>
                  </a:lnTo>
                  <a:lnTo>
                    <a:pt x="51" y="643"/>
                  </a:lnTo>
                  <a:lnTo>
                    <a:pt x="42" y="677"/>
                  </a:lnTo>
                  <a:lnTo>
                    <a:pt x="33" y="711"/>
                  </a:lnTo>
                  <a:lnTo>
                    <a:pt x="25" y="746"/>
                  </a:lnTo>
                  <a:lnTo>
                    <a:pt x="19" y="780"/>
                  </a:lnTo>
                  <a:lnTo>
                    <a:pt x="14" y="815"/>
                  </a:lnTo>
                  <a:lnTo>
                    <a:pt x="8" y="850"/>
                  </a:lnTo>
                  <a:lnTo>
                    <a:pt x="5" y="886"/>
                  </a:lnTo>
                  <a:lnTo>
                    <a:pt x="2" y="921"/>
                  </a:lnTo>
                  <a:lnTo>
                    <a:pt x="1" y="958"/>
                  </a:lnTo>
                  <a:lnTo>
                    <a:pt x="0" y="994"/>
                  </a:lnTo>
                  <a:lnTo>
                    <a:pt x="2" y="1057"/>
                  </a:lnTo>
                  <a:lnTo>
                    <a:pt x="6" y="1118"/>
                  </a:lnTo>
                  <a:lnTo>
                    <a:pt x="14" y="1180"/>
                  </a:lnTo>
                  <a:lnTo>
                    <a:pt x="24" y="1240"/>
                  </a:lnTo>
                  <a:lnTo>
                    <a:pt x="38" y="1299"/>
                  </a:lnTo>
                  <a:lnTo>
                    <a:pt x="55" y="1356"/>
                  </a:lnTo>
                  <a:lnTo>
                    <a:pt x="74" y="1413"/>
                  </a:lnTo>
                  <a:lnTo>
                    <a:pt x="95" y="1468"/>
                  </a:lnTo>
                  <a:lnTo>
                    <a:pt x="120" y="1523"/>
                  </a:lnTo>
                  <a:lnTo>
                    <a:pt x="147" y="1575"/>
                  </a:lnTo>
                  <a:lnTo>
                    <a:pt x="176" y="1627"/>
                  </a:lnTo>
                  <a:lnTo>
                    <a:pt x="209" y="1676"/>
                  </a:lnTo>
                  <a:lnTo>
                    <a:pt x="242" y="1724"/>
                  </a:lnTo>
                  <a:lnTo>
                    <a:pt x="279" y="1770"/>
                  </a:lnTo>
                  <a:lnTo>
                    <a:pt x="317" y="1814"/>
                  </a:lnTo>
                  <a:lnTo>
                    <a:pt x="357" y="1856"/>
                  </a:lnTo>
                  <a:lnTo>
                    <a:pt x="400" y="1897"/>
                  </a:lnTo>
                  <a:lnTo>
                    <a:pt x="444" y="1936"/>
                  </a:lnTo>
                  <a:lnTo>
                    <a:pt x="490" y="1971"/>
                  </a:lnTo>
                  <a:lnTo>
                    <a:pt x="538" y="2006"/>
                  </a:lnTo>
                  <a:lnTo>
                    <a:pt x="588" y="2037"/>
                  </a:lnTo>
                  <a:lnTo>
                    <a:pt x="638" y="2067"/>
                  </a:lnTo>
                  <a:lnTo>
                    <a:pt x="691" y="2094"/>
                  </a:lnTo>
                  <a:lnTo>
                    <a:pt x="745" y="2118"/>
                  </a:lnTo>
                  <a:lnTo>
                    <a:pt x="801" y="2140"/>
                  </a:lnTo>
                  <a:lnTo>
                    <a:pt x="857" y="2159"/>
                  </a:lnTo>
                  <a:lnTo>
                    <a:pt x="915" y="2176"/>
                  </a:lnTo>
                  <a:lnTo>
                    <a:pt x="974" y="2189"/>
                  </a:lnTo>
                  <a:lnTo>
                    <a:pt x="1035" y="2200"/>
                  </a:lnTo>
                  <a:lnTo>
                    <a:pt x="1095" y="2207"/>
                  </a:lnTo>
                  <a:lnTo>
                    <a:pt x="1158" y="2213"/>
                  </a:lnTo>
                  <a:lnTo>
                    <a:pt x="1220" y="2214"/>
                  </a:lnTo>
                  <a:lnTo>
                    <a:pt x="1248" y="2214"/>
                  </a:lnTo>
                  <a:lnTo>
                    <a:pt x="1276" y="2213"/>
                  </a:lnTo>
                  <a:lnTo>
                    <a:pt x="1304" y="2212"/>
                  </a:lnTo>
                  <a:lnTo>
                    <a:pt x="1331" y="2209"/>
                  </a:lnTo>
                  <a:lnTo>
                    <a:pt x="1358" y="2206"/>
                  </a:lnTo>
                  <a:lnTo>
                    <a:pt x="1386" y="2203"/>
                  </a:lnTo>
                  <a:lnTo>
                    <a:pt x="1413" y="2199"/>
                  </a:lnTo>
                  <a:lnTo>
                    <a:pt x="1439" y="2194"/>
                  </a:lnTo>
                  <a:lnTo>
                    <a:pt x="1453" y="2184"/>
                  </a:lnTo>
                  <a:lnTo>
                    <a:pt x="1498" y="2149"/>
                  </a:lnTo>
                  <a:lnTo>
                    <a:pt x="1540" y="2110"/>
                  </a:lnTo>
                  <a:lnTo>
                    <a:pt x="1579" y="2070"/>
                  </a:lnTo>
                  <a:lnTo>
                    <a:pt x="1582" y="2068"/>
                  </a:lnTo>
                  <a:lnTo>
                    <a:pt x="1539" y="2081"/>
                  </a:lnTo>
                  <a:lnTo>
                    <a:pt x="1495" y="2093"/>
                  </a:lnTo>
                  <a:lnTo>
                    <a:pt x="1451" y="2104"/>
                  </a:lnTo>
                  <a:lnTo>
                    <a:pt x="1405" y="2111"/>
                  </a:lnTo>
                  <a:lnTo>
                    <a:pt x="1360" y="2118"/>
                  </a:lnTo>
                  <a:lnTo>
                    <a:pt x="1314" y="2123"/>
                  </a:lnTo>
                  <a:lnTo>
                    <a:pt x="1267" y="2125"/>
                  </a:lnTo>
                  <a:lnTo>
                    <a:pt x="1220" y="2126"/>
                  </a:lnTo>
                  <a:lnTo>
                    <a:pt x="1162" y="2125"/>
                  </a:lnTo>
                  <a:lnTo>
                    <a:pt x="1105" y="2121"/>
                  </a:lnTo>
                  <a:lnTo>
                    <a:pt x="1048" y="2114"/>
                  </a:lnTo>
                  <a:lnTo>
                    <a:pt x="992" y="2104"/>
                  </a:lnTo>
                  <a:lnTo>
                    <a:pt x="937" y="2091"/>
                  </a:lnTo>
                  <a:lnTo>
                    <a:pt x="883" y="2076"/>
                  </a:lnTo>
                  <a:lnTo>
                    <a:pt x="831" y="2059"/>
                  </a:lnTo>
                  <a:lnTo>
                    <a:pt x="779" y="2038"/>
                  </a:lnTo>
                  <a:lnTo>
                    <a:pt x="729" y="2016"/>
                  </a:lnTo>
                  <a:lnTo>
                    <a:pt x="680" y="1990"/>
                  </a:lnTo>
                  <a:lnTo>
                    <a:pt x="633" y="1963"/>
                  </a:lnTo>
                  <a:lnTo>
                    <a:pt x="587" y="1934"/>
                  </a:lnTo>
                  <a:lnTo>
                    <a:pt x="542" y="1901"/>
                  </a:lnTo>
                  <a:lnTo>
                    <a:pt x="499" y="1868"/>
                  </a:lnTo>
                  <a:lnTo>
                    <a:pt x="458" y="1832"/>
                  </a:lnTo>
                  <a:lnTo>
                    <a:pt x="419" y="1795"/>
                  </a:lnTo>
                  <a:lnTo>
                    <a:pt x="382" y="1756"/>
                  </a:lnTo>
                  <a:lnTo>
                    <a:pt x="346" y="1715"/>
                  </a:lnTo>
                  <a:lnTo>
                    <a:pt x="312" y="1672"/>
                  </a:lnTo>
                  <a:lnTo>
                    <a:pt x="281" y="1628"/>
                  </a:lnTo>
                  <a:lnTo>
                    <a:pt x="252" y="1581"/>
                  </a:lnTo>
                  <a:lnTo>
                    <a:pt x="224" y="1534"/>
                  </a:lnTo>
                  <a:lnTo>
                    <a:pt x="199" y="1486"/>
                  </a:lnTo>
                  <a:lnTo>
                    <a:pt x="176" y="1435"/>
                  </a:lnTo>
                  <a:lnTo>
                    <a:pt x="156" y="1383"/>
                  </a:lnTo>
                  <a:lnTo>
                    <a:pt x="139" y="1330"/>
                  </a:lnTo>
                  <a:lnTo>
                    <a:pt x="122" y="1277"/>
                  </a:lnTo>
                  <a:lnTo>
                    <a:pt x="111" y="1222"/>
                  </a:lnTo>
                  <a:lnTo>
                    <a:pt x="100" y="1167"/>
                  </a:lnTo>
                  <a:lnTo>
                    <a:pt x="93" y="1110"/>
                  </a:lnTo>
                  <a:lnTo>
                    <a:pt x="89" y="1053"/>
                  </a:lnTo>
                  <a:lnTo>
                    <a:pt x="87" y="994"/>
                  </a:lnTo>
                  <a:lnTo>
                    <a:pt x="88" y="954"/>
                  </a:lnTo>
                  <a:lnTo>
                    <a:pt x="90" y="915"/>
                  </a:lnTo>
                  <a:lnTo>
                    <a:pt x="93" y="875"/>
                  </a:lnTo>
                  <a:lnTo>
                    <a:pt x="98" y="836"/>
                  </a:lnTo>
                  <a:lnTo>
                    <a:pt x="104" y="797"/>
                  </a:lnTo>
                  <a:lnTo>
                    <a:pt x="112" y="760"/>
                  </a:lnTo>
                  <a:lnTo>
                    <a:pt x="120" y="722"/>
                  </a:lnTo>
                  <a:lnTo>
                    <a:pt x="130" y="685"/>
                  </a:lnTo>
                  <a:lnTo>
                    <a:pt x="141" y="649"/>
                  </a:lnTo>
                  <a:lnTo>
                    <a:pt x="153" y="613"/>
                  </a:lnTo>
                  <a:lnTo>
                    <a:pt x="167" y="578"/>
                  </a:lnTo>
                  <a:lnTo>
                    <a:pt x="181" y="542"/>
                  </a:lnTo>
                  <a:lnTo>
                    <a:pt x="197" y="508"/>
                  </a:lnTo>
                  <a:lnTo>
                    <a:pt x="213" y="474"/>
                  </a:lnTo>
                  <a:lnTo>
                    <a:pt x="231" y="441"/>
                  </a:lnTo>
                  <a:lnTo>
                    <a:pt x="249" y="409"/>
                  </a:lnTo>
                  <a:lnTo>
                    <a:pt x="270" y="377"/>
                  </a:lnTo>
                  <a:lnTo>
                    <a:pt x="290" y="346"/>
                  </a:lnTo>
                  <a:lnTo>
                    <a:pt x="312" y="316"/>
                  </a:lnTo>
                  <a:lnTo>
                    <a:pt x="336" y="287"/>
                  </a:lnTo>
                  <a:lnTo>
                    <a:pt x="359" y="258"/>
                  </a:lnTo>
                  <a:lnTo>
                    <a:pt x="383" y="230"/>
                  </a:lnTo>
                  <a:lnTo>
                    <a:pt x="409" y="203"/>
                  </a:lnTo>
                  <a:lnTo>
                    <a:pt x="436" y="177"/>
                  </a:lnTo>
                  <a:lnTo>
                    <a:pt x="463" y="151"/>
                  </a:lnTo>
                  <a:lnTo>
                    <a:pt x="491" y="127"/>
                  </a:lnTo>
                  <a:lnTo>
                    <a:pt x="520" y="104"/>
                  </a:lnTo>
                  <a:lnTo>
                    <a:pt x="549" y="81"/>
                  </a:lnTo>
                  <a:lnTo>
                    <a:pt x="580" y="60"/>
                  </a:lnTo>
                  <a:lnTo>
                    <a:pt x="610" y="39"/>
                  </a:lnTo>
                  <a:lnTo>
                    <a:pt x="643" y="20"/>
                  </a:lnTo>
                  <a:lnTo>
                    <a:pt x="675" y="0"/>
                  </a:lnTo>
                  <a:lnTo>
                    <a:pt x="631" y="5"/>
                  </a:lnTo>
                  <a:lnTo>
                    <a:pt x="574" y="12"/>
                  </a:lnTo>
                  <a:lnTo>
                    <a:pt x="516" y="23"/>
                  </a:lnTo>
                  <a:lnTo>
                    <a:pt x="467" y="34"/>
                  </a:lnTo>
                  <a:close/>
                </a:path>
              </a:pathLst>
            </a:custGeom>
            <a:solidFill>
              <a:srgbClr val="934879"/>
            </a:solidFill>
            <a:ln w="9525">
              <a:noFill/>
              <a:round/>
              <a:headEnd/>
              <a:tailEnd/>
            </a:ln>
          </p:spPr>
          <p:txBody>
            <a:bodyPr/>
            <a:lstStyle/>
            <a:p>
              <a:endParaRPr lang="pt-BR"/>
            </a:p>
          </p:txBody>
        </p:sp>
        <p:sp>
          <p:nvSpPr>
            <p:cNvPr id="398372" name="Freeform 36"/>
            <p:cNvSpPr>
              <a:spLocks/>
            </p:cNvSpPr>
            <p:nvPr/>
          </p:nvSpPr>
          <p:spPr bwMode="auto">
            <a:xfrm>
              <a:off x="3982" y="1767"/>
              <a:ext cx="400" cy="543"/>
            </a:xfrm>
            <a:custGeom>
              <a:avLst/>
              <a:gdLst/>
              <a:ahLst/>
              <a:cxnLst>
                <a:cxn ang="0">
                  <a:pos x="468" y="55"/>
                </a:cxn>
                <a:cxn ang="0">
                  <a:pos x="386" y="123"/>
                </a:cxn>
                <a:cxn ang="0">
                  <a:pos x="310" y="198"/>
                </a:cxn>
                <a:cxn ang="0">
                  <a:pos x="242" y="280"/>
                </a:cxn>
                <a:cxn ang="0">
                  <a:pos x="181" y="369"/>
                </a:cxn>
                <a:cxn ang="0">
                  <a:pos x="127" y="461"/>
                </a:cxn>
                <a:cxn ang="0">
                  <a:pos x="83" y="560"/>
                </a:cxn>
                <a:cxn ang="0">
                  <a:pos x="47" y="663"/>
                </a:cxn>
                <a:cxn ang="0">
                  <a:pos x="21" y="770"/>
                </a:cxn>
                <a:cxn ang="0">
                  <a:pos x="5" y="881"/>
                </a:cxn>
                <a:cxn ang="0">
                  <a:pos x="0" y="995"/>
                </a:cxn>
                <a:cxn ang="0">
                  <a:pos x="13" y="1174"/>
                </a:cxn>
                <a:cxn ang="0">
                  <a:pos x="53" y="1344"/>
                </a:cxn>
                <a:cxn ang="0">
                  <a:pos x="116" y="1505"/>
                </a:cxn>
                <a:cxn ang="0">
                  <a:pos x="200" y="1652"/>
                </a:cxn>
                <a:cxn ang="0">
                  <a:pos x="306" y="1786"/>
                </a:cxn>
                <a:cxn ang="0">
                  <a:pos x="427" y="1902"/>
                </a:cxn>
                <a:cxn ang="0">
                  <a:pos x="566" y="2001"/>
                </a:cxn>
                <a:cxn ang="0">
                  <a:pos x="718" y="2079"/>
                </a:cxn>
                <a:cxn ang="0">
                  <a:pos x="882" y="2134"/>
                </a:cxn>
                <a:cxn ang="0">
                  <a:pos x="1057" y="2165"/>
                </a:cxn>
                <a:cxn ang="0">
                  <a:pos x="1215" y="2171"/>
                </a:cxn>
                <a:cxn ang="0">
                  <a:pos x="1327" y="2162"/>
                </a:cxn>
                <a:cxn ang="0">
                  <a:pos x="1436" y="2143"/>
                </a:cxn>
                <a:cxn ang="0">
                  <a:pos x="1535" y="2071"/>
                </a:cxn>
                <a:cxn ang="0">
                  <a:pos x="1576" y="2009"/>
                </a:cxn>
                <a:cxn ang="0">
                  <a:pos x="1500" y="2036"/>
                </a:cxn>
                <a:cxn ang="0">
                  <a:pos x="1422" y="2056"/>
                </a:cxn>
                <a:cxn ang="0">
                  <a:pos x="1342" y="2071"/>
                </a:cxn>
                <a:cxn ang="0">
                  <a:pos x="1260" y="2081"/>
                </a:cxn>
                <a:cxn ang="0">
                  <a:pos x="1176" y="2084"/>
                </a:cxn>
                <a:cxn ang="0">
                  <a:pos x="1010" y="2071"/>
                </a:cxn>
                <a:cxn ang="0">
                  <a:pos x="852" y="2035"/>
                </a:cxn>
                <a:cxn ang="0">
                  <a:pos x="704" y="1977"/>
                </a:cxn>
                <a:cxn ang="0">
                  <a:pos x="567" y="1898"/>
                </a:cxn>
                <a:cxn ang="0">
                  <a:pos x="444" y="1801"/>
                </a:cxn>
                <a:cxn ang="0">
                  <a:pos x="336" y="1688"/>
                </a:cxn>
                <a:cxn ang="0">
                  <a:pos x="244" y="1560"/>
                </a:cxn>
                <a:cxn ang="0">
                  <a:pos x="172" y="1419"/>
                </a:cxn>
                <a:cxn ang="0">
                  <a:pos x="121" y="1267"/>
                </a:cxn>
                <a:cxn ang="0">
                  <a:pos x="92" y="1106"/>
                </a:cxn>
                <a:cxn ang="0">
                  <a:pos x="88" y="953"/>
                </a:cxn>
                <a:cxn ang="0">
                  <a:pos x="99" y="832"/>
                </a:cxn>
                <a:cxn ang="0">
                  <a:pos x="124" y="714"/>
                </a:cxn>
                <a:cxn ang="0">
                  <a:pos x="160" y="602"/>
                </a:cxn>
                <a:cxn ang="0">
                  <a:pos x="208" y="496"/>
                </a:cxn>
                <a:cxn ang="0">
                  <a:pos x="267" y="396"/>
                </a:cxn>
                <a:cxn ang="0">
                  <a:pos x="336" y="302"/>
                </a:cxn>
                <a:cxn ang="0">
                  <a:pos x="413" y="217"/>
                </a:cxn>
                <a:cxn ang="0">
                  <a:pos x="501" y="140"/>
                </a:cxn>
                <a:cxn ang="0">
                  <a:pos x="594" y="73"/>
                </a:cxn>
                <a:cxn ang="0">
                  <a:pos x="697" y="16"/>
                </a:cxn>
                <a:cxn ang="0">
                  <a:pos x="645" y="0"/>
                </a:cxn>
                <a:cxn ang="0">
                  <a:pos x="527" y="14"/>
                </a:cxn>
              </a:cxnLst>
              <a:rect l="0" t="0" r="r" b="b"/>
              <a:pathLst>
                <a:path w="1599" h="2172">
                  <a:moveTo>
                    <a:pt x="527" y="14"/>
                  </a:moveTo>
                  <a:lnTo>
                    <a:pt x="497" y="34"/>
                  </a:lnTo>
                  <a:lnTo>
                    <a:pt x="468" y="55"/>
                  </a:lnTo>
                  <a:lnTo>
                    <a:pt x="440" y="77"/>
                  </a:lnTo>
                  <a:lnTo>
                    <a:pt x="413" y="99"/>
                  </a:lnTo>
                  <a:lnTo>
                    <a:pt x="386" y="123"/>
                  </a:lnTo>
                  <a:lnTo>
                    <a:pt x="361" y="148"/>
                  </a:lnTo>
                  <a:lnTo>
                    <a:pt x="335" y="173"/>
                  </a:lnTo>
                  <a:lnTo>
                    <a:pt x="310" y="198"/>
                  </a:lnTo>
                  <a:lnTo>
                    <a:pt x="286" y="225"/>
                  </a:lnTo>
                  <a:lnTo>
                    <a:pt x="264" y="252"/>
                  </a:lnTo>
                  <a:lnTo>
                    <a:pt x="242" y="280"/>
                  </a:lnTo>
                  <a:lnTo>
                    <a:pt x="221" y="309"/>
                  </a:lnTo>
                  <a:lnTo>
                    <a:pt x="200" y="338"/>
                  </a:lnTo>
                  <a:lnTo>
                    <a:pt x="181" y="369"/>
                  </a:lnTo>
                  <a:lnTo>
                    <a:pt x="161" y="399"/>
                  </a:lnTo>
                  <a:lnTo>
                    <a:pt x="144" y="430"/>
                  </a:lnTo>
                  <a:lnTo>
                    <a:pt x="127" y="461"/>
                  </a:lnTo>
                  <a:lnTo>
                    <a:pt x="112" y="494"/>
                  </a:lnTo>
                  <a:lnTo>
                    <a:pt x="97" y="527"/>
                  </a:lnTo>
                  <a:lnTo>
                    <a:pt x="83" y="560"/>
                  </a:lnTo>
                  <a:lnTo>
                    <a:pt x="70" y="594"/>
                  </a:lnTo>
                  <a:lnTo>
                    <a:pt x="58" y="628"/>
                  </a:lnTo>
                  <a:lnTo>
                    <a:pt x="47" y="663"/>
                  </a:lnTo>
                  <a:lnTo>
                    <a:pt x="37" y="698"/>
                  </a:lnTo>
                  <a:lnTo>
                    <a:pt x="29" y="734"/>
                  </a:lnTo>
                  <a:lnTo>
                    <a:pt x="21" y="770"/>
                  </a:lnTo>
                  <a:lnTo>
                    <a:pt x="15" y="807"/>
                  </a:lnTo>
                  <a:lnTo>
                    <a:pt x="9" y="844"/>
                  </a:lnTo>
                  <a:lnTo>
                    <a:pt x="5" y="881"/>
                  </a:lnTo>
                  <a:lnTo>
                    <a:pt x="2" y="919"/>
                  </a:lnTo>
                  <a:lnTo>
                    <a:pt x="0" y="957"/>
                  </a:lnTo>
                  <a:lnTo>
                    <a:pt x="0" y="995"/>
                  </a:lnTo>
                  <a:lnTo>
                    <a:pt x="1" y="1056"/>
                  </a:lnTo>
                  <a:lnTo>
                    <a:pt x="6" y="1115"/>
                  </a:lnTo>
                  <a:lnTo>
                    <a:pt x="13" y="1174"/>
                  </a:lnTo>
                  <a:lnTo>
                    <a:pt x="23" y="1232"/>
                  </a:lnTo>
                  <a:lnTo>
                    <a:pt x="36" y="1289"/>
                  </a:lnTo>
                  <a:lnTo>
                    <a:pt x="53" y="1344"/>
                  </a:lnTo>
                  <a:lnTo>
                    <a:pt x="71" y="1399"/>
                  </a:lnTo>
                  <a:lnTo>
                    <a:pt x="92" y="1453"/>
                  </a:lnTo>
                  <a:lnTo>
                    <a:pt x="116" y="1505"/>
                  </a:lnTo>
                  <a:lnTo>
                    <a:pt x="142" y="1556"/>
                  </a:lnTo>
                  <a:lnTo>
                    <a:pt x="170" y="1605"/>
                  </a:lnTo>
                  <a:lnTo>
                    <a:pt x="200" y="1652"/>
                  </a:lnTo>
                  <a:lnTo>
                    <a:pt x="233" y="1699"/>
                  </a:lnTo>
                  <a:lnTo>
                    <a:pt x="268" y="1743"/>
                  </a:lnTo>
                  <a:lnTo>
                    <a:pt x="306" y="1786"/>
                  </a:lnTo>
                  <a:lnTo>
                    <a:pt x="344" y="1827"/>
                  </a:lnTo>
                  <a:lnTo>
                    <a:pt x="385" y="1866"/>
                  </a:lnTo>
                  <a:lnTo>
                    <a:pt x="427" y="1902"/>
                  </a:lnTo>
                  <a:lnTo>
                    <a:pt x="473" y="1938"/>
                  </a:lnTo>
                  <a:lnTo>
                    <a:pt x="519" y="1970"/>
                  </a:lnTo>
                  <a:lnTo>
                    <a:pt x="566" y="2001"/>
                  </a:lnTo>
                  <a:lnTo>
                    <a:pt x="616" y="2029"/>
                  </a:lnTo>
                  <a:lnTo>
                    <a:pt x="667" y="2055"/>
                  </a:lnTo>
                  <a:lnTo>
                    <a:pt x="718" y="2079"/>
                  </a:lnTo>
                  <a:lnTo>
                    <a:pt x="772" y="2101"/>
                  </a:lnTo>
                  <a:lnTo>
                    <a:pt x="826" y="2119"/>
                  </a:lnTo>
                  <a:lnTo>
                    <a:pt x="882" y="2134"/>
                  </a:lnTo>
                  <a:lnTo>
                    <a:pt x="939" y="2148"/>
                  </a:lnTo>
                  <a:lnTo>
                    <a:pt x="997" y="2158"/>
                  </a:lnTo>
                  <a:lnTo>
                    <a:pt x="1057" y="2165"/>
                  </a:lnTo>
                  <a:lnTo>
                    <a:pt x="1116" y="2169"/>
                  </a:lnTo>
                  <a:lnTo>
                    <a:pt x="1176" y="2172"/>
                  </a:lnTo>
                  <a:lnTo>
                    <a:pt x="1215" y="2171"/>
                  </a:lnTo>
                  <a:lnTo>
                    <a:pt x="1253" y="2169"/>
                  </a:lnTo>
                  <a:lnTo>
                    <a:pt x="1289" y="2166"/>
                  </a:lnTo>
                  <a:lnTo>
                    <a:pt x="1327" y="2162"/>
                  </a:lnTo>
                  <a:lnTo>
                    <a:pt x="1364" y="2157"/>
                  </a:lnTo>
                  <a:lnTo>
                    <a:pt x="1399" y="2150"/>
                  </a:lnTo>
                  <a:lnTo>
                    <a:pt x="1436" y="2143"/>
                  </a:lnTo>
                  <a:lnTo>
                    <a:pt x="1471" y="2134"/>
                  </a:lnTo>
                  <a:lnTo>
                    <a:pt x="1496" y="2111"/>
                  </a:lnTo>
                  <a:lnTo>
                    <a:pt x="1535" y="2071"/>
                  </a:lnTo>
                  <a:lnTo>
                    <a:pt x="1576" y="2029"/>
                  </a:lnTo>
                  <a:lnTo>
                    <a:pt x="1599" y="1999"/>
                  </a:lnTo>
                  <a:lnTo>
                    <a:pt x="1576" y="2009"/>
                  </a:lnTo>
                  <a:lnTo>
                    <a:pt x="1551" y="2019"/>
                  </a:lnTo>
                  <a:lnTo>
                    <a:pt x="1525" y="2027"/>
                  </a:lnTo>
                  <a:lnTo>
                    <a:pt x="1500" y="2036"/>
                  </a:lnTo>
                  <a:lnTo>
                    <a:pt x="1474" y="2043"/>
                  </a:lnTo>
                  <a:lnTo>
                    <a:pt x="1449" y="2050"/>
                  </a:lnTo>
                  <a:lnTo>
                    <a:pt x="1422" y="2056"/>
                  </a:lnTo>
                  <a:lnTo>
                    <a:pt x="1396" y="2062"/>
                  </a:lnTo>
                  <a:lnTo>
                    <a:pt x="1369" y="2067"/>
                  </a:lnTo>
                  <a:lnTo>
                    <a:pt x="1342" y="2071"/>
                  </a:lnTo>
                  <a:lnTo>
                    <a:pt x="1315" y="2076"/>
                  </a:lnTo>
                  <a:lnTo>
                    <a:pt x="1288" y="2079"/>
                  </a:lnTo>
                  <a:lnTo>
                    <a:pt x="1260" y="2081"/>
                  </a:lnTo>
                  <a:lnTo>
                    <a:pt x="1232" y="2083"/>
                  </a:lnTo>
                  <a:lnTo>
                    <a:pt x="1204" y="2084"/>
                  </a:lnTo>
                  <a:lnTo>
                    <a:pt x="1176" y="2084"/>
                  </a:lnTo>
                  <a:lnTo>
                    <a:pt x="1120" y="2083"/>
                  </a:lnTo>
                  <a:lnTo>
                    <a:pt x="1065" y="2079"/>
                  </a:lnTo>
                  <a:lnTo>
                    <a:pt x="1010" y="2071"/>
                  </a:lnTo>
                  <a:lnTo>
                    <a:pt x="956" y="2062"/>
                  </a:lnTo>
                  <a:lnTo>
                    <a:pt x="904" y="2050"/>
                  </a:lnTo>
                  <a:lnTo>
                    <a:pt x="852" y="2035"/>
                  </a:lnTo>
                  <a:lnTo>
                    <a:pt x="801" y="2019"/>
                  </a:lnTo>
                  <a:lnTo>
                    <a:pt x="753" y="1998"/>
                  </a:lnTo>
                  <a:lnTo>
                    <a:pt x="704" y="1977"/>
                  </a:lnTo>
                  <a:lnTo>
                    <a:pt x="657" y="1953"/>
                  </a:lnTo>
                  <a:lnTo>
                    <a:pt x="612" y="1926"/>
                  </a:lnTo>
                  <a:lnTo>
                    <a:pt x="567" y="1898"/>
                  </a:lnTo>
                  <a:lnTo>
                    <a:pt x="524" y="1868"/>
                  </a:lnTo>
                  <a:lnTo>
                    <a:pt x="483" y="1836"/>
                  </a:lnTo>
                  <a:lnTo>
                    <a:pt x="444" y="1801"/>
                  </a:lnTo>
                  <a:lnTo>
                    <a:pt x="406" y="1766"/>
                  </a:lnTo>
                  <a:lnTo>
                    <a:pt x="370" y="1728"/>
                  </a:lnTo>
                  <a:lnTo>
                    <a:pt x="336" y="1688"/>
                  </a:lnTo>
                  <a:lnTo>
                    <a:pt x="304" y="1647"/>
                  </a:lnTo>
                  <a:lnTo>
                    <a:pt x="273" y="1604"/>
                  </a:lnTo>
                  <a:lnTo>
                    <a:pt x="244" y="1560"/>
                  </a:lnTo>
                  <a:lnTo>
                    <a:pt x="218" y="1515"/>
                  </a:lnTo>
                  <a:lnTo>
                    <a:pt x="195" y="1467"/>
                  </a:lnTo>
                  <a:lnTo>
                    <a:pt x="172" y="1419"/>
                  </a:lnTo>
                  <a:lnTo>
                    <a:pt x="153" y="1369"/>
                  </a:lnTo>
                  <a:lnTo>
                    <a:pt x="135" y="1319"/>
                  </a:lnTo>
                  <a:lnTo>
                    <a:pt x="121" y="1267"/>
                  </a:lnTo>
                  <a:lnTo>
                    <a:pt x="109" y="1214"/>
                  </a:lnTo>
                  <a:lnTo>
                    <a:pt x="99" y="1161"/>
                  </a:lnTo>
                  <a:lnTo>
                    <a:pt x="92" y="1106"/>
                  </a:lnTo>
                  <a:lnTo>
                    <a:pt x="88" y="1051"/>
                  </a:lnTo>
                  <a:lnTo>
                    <a:pt x="87" y="995"/>
                  </a:lnTo>
                  <a:lnTo>
                    <a:pt x="88" y="953"/>
                  </a:lnTo>
                  <a:lnTo>
                    <a:pt x="90" y="913"/>
                  </a:lnTo>
                  <a:lnTo>
                    <a:pt x="93" y="872"/>
                  </a:lnTo>
                  <a:lnTo>
                    <a:pt x="99" y="832"/>
                  </a:lnTo>
                  <a:lnTo>
                    <a:pt x="105" y="792"/>
                  </a:lnTo>
                  <a:lnTo>
                    <a:pt x="114" y="753"/>
                  </a:lnTo>
                  <a:lnTo>
                    <a:pt x="124" y="714"/>
                  </a:lnTo>
                  <a:lnTo>
                    <a:pt x="134" y="677"/>
                  </a:lnTo>
                  <a:lnTo>
                    <a:pt x="146" y="639"/>
                  </a:lnTo>
                  <a:lnTo>
                    <a:pt x="160" y="602"/>
                  </a:lnTo>
                  <a:lnTo>
                    <a:pt x="174" y="566"/>
                  </a:lnTo>
                  <a:lnTo>
                    <a:pt x="190" y="530"/>
                  </a:lnTo>
                  <a:lnTo>
                    <a:pt x="208" y="496"/>
                  </a:lnTo>
                  <a:lnTo>
                    <a:pt x="226" y="461"/>
                  </a:lnTo>
                  <a:lnTo>
                    <a:pt x="246" y="428"/>
                  </a:lnTo>
                  <a:lnTo>
                    <a:pt x="267" y="396"/>
                  </a:lnTo>
                  <a:lnTo>
                    <a:pt x="288" y="363"/>
                  </a:lnTo>
                  <a:lnTo>
                    <a:pt x="311" y="332"/>
                  </a:lnTo>
                  <a:lnTo>
                    <a:pt x="336" y="302"/>
                  </a:lnTo>
                  <a:lnTo>
                    <a:pt x="361" y="273"/>
                  </a:lnTo>
                  <a:lnTo>
                    <a:pt x="386" y="245"/>
                  </a:lnTo>
                  <a:lnTo>
                    <a:pt x="413" y="217"/>
                  </a:lnTo>
                  <a:lnTo>
                    <a:pt x="441" y="191"/>
                  </a:lnTo>
                  <a:lnTo>
                    <a:pt x="470" y="165"/>
                  </a:lnTo>
                  <a:lnTo>
                    <a:pt x="501" y="140"/>
                  </a:lnTo>
                  <a:lnTo>
                    <a:pt x="531" y="118"/>
                  </a:lnTo>
                  <a:lnTo>
                    <a:pt x="562" y="95"/>
                  </a:lnTo>
                  <a:lnTo>
                    <a:pt x="594" y="73"/>
                  </a:lnTo>
                  <a:lnTo>
                    <a:pt x="628" y="54"/>
                  </a:lnTo>
                  <a:lnTo>
                    <a:pt x="661" y="35"/>
                  </a:lnTo>
                  <a:lnTo>
                    <a:pt x="697" y="16"/>
                  </a:lnTo>
                  <a:lnTo>
                    <a:pt x="731" y="0"/>
                  </a:lnTo>
                  <a:lnTo>
                    <a:pt x="705" y="0"/>
                  </a:lnTo>
                  <a:lnTo>
                    <a:pt x="645" y="0"/>
                  </a:lnTo>
                  <a:lnTo>
                    <a:pt x="587" y="6"/>
                  </a:lnTo>
                  <a:lnTo>
                    <a:pt x="530" y="13"/>
                  </a:lnTo>
                  <a:lnTo>
                    <a:pt x="527" y="14"/>
                  </a:lnTo>
                  <a:close/>
                </a:path>
              </a:pathLst>
            </a:custGeom>
            <a:solidFill>
              <a:srgbClr val="954879"/>
            </a:solidFill>
            <a:ln w="9525">
              <a:noFill/>
              <a:round/>
              <a:headEnd/>
              <a:tailEnd/>
            </a:ln>
          </p:spPr>
          <p:txBody>
            <a:bodyPr/>
            <a:lstStyle/>
            <a:p>
              <a:endParaRPr lang="pt-BR"/>
            </a:p>
          </p:txBody>
        </p:sp>
        <p:sp>
          <p:nvSpPr>
            <p:cNvPr id="398373" name="Freeform 37"/>
            <p:cNvSpPr>
              <a:spLocks/>
            </p:cNvSpPr>
            <p:nvPr/>
          </p:nvSpPr>
          <p:spPr bwMode="auto">
            <a:xfrm>
              <a:off x="3993" y="1767"/>
              <a:ext cx="403" cy="532"/>
            </a:xfrm>
            <a:custGeom>
              <a:avLst/>
              <a:gdLst/>
              <a:ahLst/>
              <a:cxnLst>
                <a:cxn ang="0">
                  <a:pos x="523" y="40"/>
                </a:cxn>
                <a:cxn ang="0">
                  <a:pos x="433" y="105"/>
                </a:cxn>
                <a:cxn ang="0">
                  <a:pos x="349" y="178"/>
                </a:cxn>
                <a:cxn ang="0">
                  <a:pos x="272" y="259"/>
                </a:cxn>
                <a:cxn ang="0">
                  <a:pos x="203" y="347"/>
                </a:cxn>
                <a:cxn ang="0">
                  <a:pos x="144" y="443"/>
                </a:cxn>
                <a:cxn ang="0">
                  <a:pos x="94" y="543"/>
                </a:cxn>
                <a:cxn ang="0">
                  <a:pos x="54" y="650"/>
                </a:cxn>
                <a:cxn ang="0">
                  <a:pos x="25" y="761"/>
                </a:cxn>
                <a:cxn ang="0">
                  <a:pos x="6" y="876"/>
                </a:cxn>
                <a:cxn ang="0">
                  <a:pos x="0" y="995"/>
                </a:cxn>
                <a:cxn ang="0">
                  <a:pos x="13" y="1168"/>
                </a:cxn>
                <a:cxn ang="0">
                  <a:pos x="52" y="1331"/>
                </a:cxn>
                <a:cxn ang="0">
                  <a:pos x="112" y="1487"/>
                </a:cxn>
                <a:cxn ang="0">
                  <a:pos x="194" y="1629"/>
                </a:cxn>
                <a:cxn ang="0">
                  <a:pos x="295" y="1757"/>
                </a:cxn>
                <a:cxn ang="0">
                  <a:pos x="412" y="1869"/>
                </a:cxn>
                <a:cxn ang="0">
                  <a:pos x="546" y="1964"/>
                </a:cxn>
                <a:cxn ang="0">
                  <a:pos x="692" y="2039"/>
                </a:cxn>
                <a:cxn ang="0">
                  <a:pos x="850" y="2092"/>
                </a:cxn>
                <a:cxn ang="0">
                  <a:pos x="1018" y="2122"/>
                </a:cxn>
                <a:cxn ang="0">
                  <a:pos x="1180" y="2126"/>
                </a:cxn>
                <a:cxn ang="0">
                  <a:pos x="1318" y="2112"/>
                </a:cxn>
                <a:cxn ang="0">
                  <a:pos x="1452" y="2082"/>
                </a:cxn>
                <a:cxn ang="0">
                  <a:pos x="1568" y="1984"/>
                </a:cxn>
                <a:cxn ang="0">
                  <a:pos x="1586" y="1938"/>
                </a:cxn>
                <a:cxn ang="0">
                  <a:pos x="1502" y="1975"/>
                </a:cxn>
                <a:cxn ang="0">
                  <a:pos x="1414" y="2003"/>
                </a:cxn>
                <a:cxn ang="0">
                  <a:pos x="1323" y="2024"/>
                </a:cxn>
                <a:cxn ang="0">
                  <a:pos x="1229" y="2036"/>
                </a:cxn>
                <a:cxn ang="0">
                  <a:pos x="1133" y="2040"/>
                </a:cxn>
                <a:cxn ang="0">
                  <a:pos x="974" y="2028"/>
                </a:cxn>
                <a:cxn ang="0">
                  <a:pos x="823" y="1994"/>
                </a:cxn>
                <a:cxn ang="0">
                  <a:pos x="680" y="1938"/>
                </a:cxn>
                <a:cxn ang="0">
                  <a:pos x="548" y="1862"/>
                </a:cxn>
                <a:cxn ang="0">
                  <a:pos x="430" y="1769"/>
                </a:cxn>
                <a:cxn ang="0">
                  <a:pos x="326" y="1660"/>
                </a:cxn>
                <a:cxn ang="0">
                  <a:pos x="239" y="1537"/>
                </a:cxn>
                <a:cxn ang="0">
                  <a:pos x="170" y="1402"/>
                </a:cxn>
                <a:cxn ang="0">
                  <a:pos x="120" y="1256"/>
                </a:cxn>
                <a:cxn ang="0">
                  <a:pos x="92" y="1102"/>
                </a:cxn>
                <a:cxn ang="0">
                  <a:pos x="88" y="952"/>
                </a:cxn>
                <a:cxn ang="0">
                  <a:pos x="101" y="827"/>
                </a:cxn>
                <a:cxn ang="0">
                  <a:pos x="128" y="707"/>
                </a:cxn>
                <a:cxn ang="0">
                  <a:pos x="168" y="592"/>
                </a:cxn>
                <a:cxn ang="0">
                  <a:pos x="221" y="483"/>
                </a:cxn>
                <a:cxn ang="0">
                  <a:pos x="285" y="383"/>
                </a:cxn>
                <a:cxn ang="0">
                  <a:pos x="361" y="290"/>
                </a:cxn>
                <a:cxn ang="0">
                  <a:pos x="446" y="207"/>
                </a:cxn>
                <a:cxn ang="0">
                  <a:pos x="541" y="134"/>
                </a:cxn>
                <a:cxn ang="0">
                  <a:pos x="643" y="71"/>
                </a:cxn>
                <a:cxn ang="0">
                  <a:pos x="753" y="21"/>
                </a:cxn>
                <a:cxn ang="0">
                  <a:pos x="726" y="0"/>
                </a:cxn>
                <a:cxn ang="0">
                  <a:pos x="588" y="1"/>
                </a:cxn>
              </a:cxnLst>
              <a:rect l="0" t="0" r="r" b="b"/>
              <a:pathLst>
                <a:path w="1612" h="2127">
                  <a:moveTo>
                    <a:pt x="588" y="1"/>
                  </a:moveTo>
                  <a:lnTo>
                    <a:pt x="556" y="21"/>
                  </a:lnTo>
                  <a:lnTo>
                    <a:pt x="523" y="40"/>
                  </a:lnTo>
                  <a:lnTo>
                    <a:pt x="493" y="61"/>
                  </a:lnTo>
                  <a:lnTo>
                    <a:pt x="462" y="82"/>
                  </a:lnTo>
                  <a:lnTo>
                    <a:pt x="433" y="105"/>
                  </a:lnTo>
                  <a:lnTo>
                    <a:pt x="404" y="128"/>
                  </a:lnTo>
                  <a:lnTo>
                    <a:pt x="376" y="152"/>
                  </a:lnTo>
                  <a:lnTo>
                    <a:pt x="349" y="178"/>
                  </a:lnTo>
                  <a:lnTo>
                    <a:pt x="322" y="204"/>
                  </a:lnTo>
                  <a:lnTo>
                    <a:pt x="296" y="231"/>
                  </a:lnTo>
                  <a:lnTo>
                    <a:pt x="272" y="259"/>
                  </a:lnTo>
                  <a:lnTo>
                    <a:pt x="249" y="288"/>
                  </a:lnTo>
                  <a:lnTo>
                    <a:pt x="225" y="317"/>
                  </a:lnTo>
                  <a:lnTo>
                    <a:pt x="203" y="347"/>
                  </a:lnTo>
                  <a:lnTo>
                    <a:pt x="183" y="378"/>
                  </a:lnTo>
                  <a:lnTo>
                    <a:pt x="162" y="410"/>
                  </a:lnTo>
                  <a:lnTo>
                    <a:pt x="144" y="443"/>
                  </a:lnTo>
                  <a:lnTo>
                    <a:pt x="126" y="475"/>
                  </a:lnTo>
                  <a:lnTo>
                    <a:pt x="110" y="509"/>
                  </a:lnTo>
                  <a:lnTo>
                    <a:pt x="94" y="543"/>
                  </a:lnTo>
                  <a:lnTo>
                    <a:pt x="80" y="579"/>
                  </a:lnTo>
                  <a:lnTo>
                    <a:pt x="66" y="614"/>
                  </a:lnTo>
                  <a:lnTo>
                    <a:pt x="54" y="650"/>
                  </a:lnTo>
                  <a:lnTo>
                    <a:pt x="43" y="686"/>
                  </a:lnTo>
                  <a:lnTo>
                    <a:pt x="33" y="723"/>
                  </a:lnTo>
                  <a:lnTo>
                    <a:pt x="25" y="761"/>
                  </a:lnTo>
                  <a:lnTo>
                    <a:pt x="17" y="798"/>
                  </a:lnTo>
                  <a:lnTo>
                    <a:pt x="11" y="837"/>
                  </a:lnTo>
                  <a:lnTo>
                    <a:pt x="6" y="876"/>
                  </a:lnTo>
                  <a:lnTo>
                    <a:pt x="3" y="916"/>
                  </a:lnTo>
                  <a:lnTo>
                    <a:pt x="1" y="955"/>
                  </a:lnTo>
                  <a:lnTo>
                    <a:pt x="0" y="995"/>
                  </a:lnTo>
                  <a:lnTo>
                    <a:pt x="2" y="1054"/>
                  </a:lnTo>
                  <a:lnTo>
                    <a:pt x="6" y="1111"/>
                  </a:lnTo>
                  <a:lnTo>
                    <a:pt x="13" y="1168"/>
                  </a:lnTo>
                  <a:lnTo>
                    <a:pt x="24" y="1224"/>
                  </a:lnTo>
                  <a:lnTo>
                    <a:pt x="35" y="1278"/>
                  </a:lnTo>
                  <a:lnTo>
                    <a:pt x="52" y="1331"/>
                  </a:lnTo>
                  <a:lnTo>
                    <a:pt x="69" y="1384"/>
                  </a:lnTo>
                  <a:lnTo>
                    <a:pt x="89" y="1436"/>
                  </a:lnTo>
                  <a:lnTo>
                    <a:pt x="112" y="1487"/>
                  </a:lnTo>
                  <a:lnTo>
                    <a:pt x="137" y="1535"/>
                  </a:lnTo>
                  <a:lnTo>
                    <a:pt x="165" y="1582"/>
                  </a:lnTo>
                  <a:lnTo>
                    <a:pt x="194" y="1629"/>
                  </a:lnTo>
                  <a:lnTo>
                    <a:pt x="225" y="1673"/>
                  </a:lnTo>
                  <a:lnTo>
                    <a:pt x="259" y="1716"/>
                  </a:lnTo>
                  <a:lnTo>
                    <a:pt x="295" y="1757"/>
                  </a:lnTo>
                  <a:lnTo>
                    <a:pt x="332" y="1796"/>
                  </a:lnTo>
                  <a:lnTo>
                    <a:pt x="371" y="1833"/>
                  </a:lnTo>
                  <a:lnTo>
                    <a:pt x="412" y="1869"/>
                  </a:lnTo>
                  <a:lnTo>
                    <a:pt x="455" y="1902"/>
                  </a:lnTo>
                  <a:lnTo>
                    <a:pt x="500" y="1935"/>
                  </a:lnTo>
                  <a:lnTo>
                    <a:pt x="546" y="1964"/>
                  </a:lnTo>
                  <a:lnTo>
                    <a:pt x="593" y="1991"/>
                  </a:lnTo>
                  <a:lnTo>
                    <a:pt x="642" y="2017"/>
                  </a:lnTo>
                  <a:lnTo>
                    <a:pt x="692" y="2039"/>
                  </a:lnTo>
                  <a:lnTo>
                    <a:pt x="744" y="2060"/>
                  </a:lnTo>
                  <a:lnTo>
                    <a:pt x="796" y="2077"/>
                  </a:lnTo>
                  <a:lnTo>
                    <a:pt x="850" y="2092"/>
                  </a:lnTo>
                  <a:lnTo>
                    <a:pt x="905" y="2105"/>
                  </a:lnTo>
                  <a:lnTo>
                    <a:pt x="961" y="2115"/>
                  </a:lnTo>
                  <a:lnTo>
                    <a:pt x="1018" y="2122"/>
                  </a:lnTo>
                  <a:lnTo>
                    <a:pt x="1075" y="2126"/>
                  </a:lnTo>
                  <a:lnTo>
                    <a:pt x="1133" y="2127"/>
                  </a:lnTo>
                  <a:lnTo>
                    <a:pt x="1180" y="2126"/>
                  </a:lnTo>
                  <a:lnTo>
                    <a:pt x="1227" y="2124"/>
                  </a:lnTo>
                  <a:lnTo>
                    <a:pt x="1273" y="2119"/>
                  </a:lnTo>
                  <a:lnTo>
                    <a:pt x="1318" y="2112"/>
                  </a:lnTo>
                  <a:lnTo>
                    <a:pt x="1364" y="2105"/>
                  </a:lnTo>
                  <a:lnTo>
                    <a:pt x="1408" y="2094"/>
                  </a:lnTo>
                  <a:lnTo>
                    <a:pt x="1452" y="2082"/>
                  </a:lnTo>
                  <a:lnTo>
                    <a:pt x="1495" y="2069"/>
                  </a:lnTo>
                  <a:lnTo>
                    <a:pt x="1533" y="2029"/>
                  </a:lnTo>
                  <a:lnTo>
                    <a:pt x="1568" y="1984"/>
                  </a:lnTo>
                  <a:lnTo>
                    <a:pt x="1603" y="1938"/>
                  </a:lnTo>
                  <a:lnTo>
                    <a:pt x="1612" y="1925"/>
                  </a:lnTo>
                  <a:lnTo>
                    <a:pt x="1586" y="1938"/>
                  </a:lnTo>
                  <a:lnTo>
                    <a:pt x="1558" y="1951"/>
                  </a:lnTo>
                  <a:lnTo>
                    <a:pt x="1530" y="1963"/>
                  </a:lnTo>
                  <a:lnTo>
                    <a:pt x="1502" y="1975"/>
                  </a:lnTo>
                  <a:lnTo>
                    <a:pt x="1472" y="1984"/>
                  </a:lnTo>
                  <a:lnTo>
                    <a:pt x="1443" y="1994"/>
                  </a:lnTo>
                  <a:lnTo>
                    <a:pt x="1414" y="2003"/>
                  </a:lnTo>
                  <a:lnTo>
                    <a:pt x="1384" y="2010"/>
                  </a:lnTo>
                  <a:lnTo>
                    <a:pt x="1354" y="2018"/>
                  </a:lnTo>
                  <a:lnTo>
                    <a:pt x="1323" y="2024"/>
                  </a:lnTo>
                  <a:lnTo>
                    <a:pt x="1293" y="2028"/>
                  </a:lnTo>
                  <a:lnTo>
                    <a:pt x="1261" y="2033"/>
                  </a:lnTo>
                  <a:lnTo>
                    <a:pt x="1229" y="2036"/>
                  </a:lnTo>
                  <a:lnTo>
                    <a:pt x="1198" y="2039"/>
                  </a:lnTo>
                  <a:lnTo>
                    <a:pt x="1165" y="2040"/>
                  </a:lnTo>
                  <a:lnTo>
                    <a:pt x="1133" y="2040"/>
                  </a:lnTo>
                  <a:lnTo>
                    <a:pt x="1079" y="2039"/>
                  </a:lnTo>
                  <a:lnTo>
                    <a:pt x="1026" y="2035"/>
                  </a:lnTo>
                  <a:lnTo>
                    <a:pt x="974" y="2028"/>
                  </a:lnTo>
                  <a:lnTo>
                    <a:pt x="923" y="2020"/>
                  </a:lnTo>
                  <a:lnTo>
                    <a:pt x="872" y="2008"/>
                  </a:lnTo>
                  <a:lnTo>
                    <a:pt x="823" y="1994"/>
                  </a:lnTo>
                  <a:lnTo>
                    <a:pt x="773" y="1978"/>
                  </a:lnTo>
                  <a:lnTo>
                    <a:pt x="726" y="1958"/>
                  </a:lnTo>
                  <a:lnTo>
                    <a:pt x="680" y="1938"/>
                  </a:lnTo>
                  <a:lnTo>
                    <a:pt x="634" y="1914"/>
                  </a:lnTo>
                  <a:lnTo>
                    <a:pt x="591" y="1889"/>
                  </a:lnTo>
                  <a:lnTo>
                    <a:pt x="548" y="1862"/>
                  </a:lnTo>
                  <a:lnTo>
                    <a:pt x="507" y="1833"/>
                  </a:lnTo>
                  <a:lnTo>
                    <a:pt x="468" y="1802"/>
                  </a:lnTo>
                  <a:lnTo>
                    <a:pt x="430" y="1769"/>
                  </a:lnTo>
                  <a:lnTo>
                    <a:pt x="394" y="1734"/>
                  </a:lnTo>
                  <a:lnTo>
                    <a:pt x="360" y="1698"/>
                  </a:lnTo>
                  <a:lnTo>
                    <a:pt x="326" y="1660"/>
                  </a:lnTo>
                  <a:lnTo>
                    <a:pt x="295" y="1620"/>
                  </a:lnTo>
                  <a:lnTo>
                    <a:pt x="266" y="1579"/>
                  </a:lnTo>
                  <a:lnTo>
                    <a:pt x="239" y="1537"/>
                  </a:lnTo>
                  <a:lnTo>
                    <a:pt x="213" y="1493"/>
                  </a:lnTo>
                  <a:lnTo>
                    <a:pt x="190" y="1448"/>
                  </a:lnTo>
                  <a:lnTo>
                    <a:pt x="170" y="1402"/>
                  </a:lnTo>
                  <a:lnTo>
                    <a:pt x="151" y="1354"/>
                  </a:lnTo>
                  <a:lnTo>
                    <a:pt x="134" y="1306"/>
                  </a:lnTo>
                  <a:lnTo>
                    <a:pt x="120" y="1256"/>
                  </a:lnTo>
                  <a:lnTo>
                    <a:pt x="109" y="1205"/>
                  </a:lnTo>
                  <a:lnTo>
                    <a:pt x="99" y="1154"/>
                  </a:lnTo>
                  <a:lnTo>
                    <a:pt x="92" y="1102"/>
                  </a:lnTo>
                  <a:lnTo>
                    <a:pt x="89" y="1048"/>
                  </a:lnTo>
                  <a:lnTo>
                    <a:pt x="87" y="995"/>
                  </a:lnTo>
                  <a:lnTo>
                    <a:pt x="88" y="952"/>
                  </a:lnTo>
                  <a:lnTo>
                    <a:pt x="90" y="910"/>
                  </a:lnTo>
                  <a:lnTo>
                    <a:pt x="95" y="868"/>
                  </a:lnTo>
                  <a:lnTo>
                    <a:pt x="101" y="827"/>
                  </a:lnTo>
                  <a:lnTo>
                    <a:pt x="109" y="786"/>
                  </a:lnTo>
                  <a:lnTo>
                    <a:pt x="117" y="746"/>
                  </a:lnTo>
                  <a:lnTo>
                    <a:pt x="128" y="707"/>
                  </a:lnTo>
                  <a:lnTo>
                    <a:pt x="140" y="667"/>
                  </a:lnTo>
                  <a:lnTo>
                    <a:pt x="153" y="629"/>
                  </a:lnTo>
                  <a:lnTo>
                    <a:pt x="168" y="592"/>
                  </a:lnTo>
                  <a:lnTo>
                    <a:pt x="184" y="555"/>
                  </a:lnTo>
                  <a:lnTo>
                    <a:pt x="202" y="518"/>
                  </a:lnTo>
                  <a:lnTo>
                    <a:pt x="221" y="483"/>
                  </a:lnTo>
                  <a:lnTo>
                    <a:pt x="241" y="448"/>
                  </a:lnTo>
                  <a:lnTo>
                    <a:pt x="263" y="415"/>
                  </a:lnTo>
                  <a:lnTo>
                    <a:pt x="285" y="383"/>
                  </a:lnTo>
                  <a:lnTo>
                    <a:pt x="309" y="350"/>
                  </a:lnTo>
                  <a:lnTo>
                    <a:pt x="335" y="320"/>
                  </a:lnTo>
                  <a:lnTo>
                    <a:pt x="361" y="290"/>
                  </a:lnTo>
                  <a:lnTo>
                    <a:pt x="389" y="261"/>
                  </a:lnTo>
                  <a:lnTo>
                    <a:pt x="417" y="233"/>
                  </a:lnTo>
                  <a:lnTo>
                    <a:pt x="446" y="207"/>
                  </a:lnTo>
                  <a:lnTo>
                    <a:pt x="477" y="181"/>
                  </a:lnTo>
                  <a:lnTo>
                    <a:pt x="508" y="156"/>
                  </a:lnTo>
                  <a:lnTo>
                    <a:pt x="541" y="134"/>
                  </a:lnTo>
                  <a:lnTo>
                    <a:pt x="574" y="111"/>
                  </a:lnTo>
                  <a:lnTo>
                    <a:pt x="608" y="91"/>
                  </a:lnTo>
                  <a:lnTo>
                    <a:pt x="643" y="71"/>
                  </a:lnTo>
                  <a:lnTo>
                    <a:pt x="678" y="53"/>
                  </a:lnTo>
                  <a:lnTo>
                    <a:pt x="715" y="36"/>
                  </a:lnTo>
                  <a:lnTo>
                    <a:pt x="753" y="21"/>
                  </a:lnTo>
                  <a:lnTo>
                    <a:pt x="791" y="7"/>
                  </a:lnTo>
                  <a:lnTo>
                    <a:pt x="784" y="6"/>
                  </a:lnTo>
                  <a:lnTo>
                    <a:pt x="726" y="0"/>
                  </a:lnTo>
                  <a:lnTo>
                    <a:pt x="662" y="0"/>
                  </a:lnTo>
                  <a:lnTo>
                    <a:pt x="602" y="0"/>
                  </a:lnTo>
                  <a:lnTo>
                    <a:pt x="588" y="1"/>
                  </a:lnTo>
                  <a:close/>
                </a:path>
              </a:pathLst>
            </a:custGeom>
            <a:solidFill>
              <a:srgbClr val="974779"/>
            </a:solidFill>
            <a:ln w="9525">
              <a:noFill/>
              <a:round/>
              <a:headEnd/>
              <a:tailEnd/>
            </a:ln>
          </p:spPr>
          <p:txBody>
            <a:bodyPr/>
            <a:lstStyle/>
            <a:p>
              <a:endParaRPr lang="pt-BR"/>
            </a:p>
          </p:txBody>
        </p:sp>
        <p:sp>
          <p:nvSpPr>
            <p:cNvPr id="398374" name="Freeform 38"/>
            <p:cNvSpPr>
              <a:spLocks/>
            </p:cNvSpPr>
            <p:nvPr/>
          </p:nvSpPr>
          <p:spPr bwMode="auto">
            <a:xfrm>
              <a:off x="4004" y="1767"/>
              <a:ext cx="405" cy="521"/>
            </a:xfrm>
            <a:custGeom>
              <a:avLst/>
              <a:gdLst/>
              <a:ahLst/>
              <a:cxnLst>
                <a:cxn ang="0">
                  <a:pos x="574" y="35"/>
                </a:cxn>
                <a:cxn ang="0">
                  <a:pos x="475" y="95"/>
                </a:cxn>
                <a:cxn ang="0">
                  <a:pos x="383" y="165"/>
                </a:cxn>
                <a:cxn ang="0">
                  <a:pos x="299" y="245"/>
                </a:cxn>
                <a:cxn ang="0">
                  <a:pos x="224" y="332"/>
                </a:cxn>
                <a:cxn ang="0">
                  <a:pos x="159" y="428"/>
                </a:cxn>
                <a:cxn ang="0">
                  <a:pos x="103" y="530"/>
                </a:cxn>
                <a:cxn ang="0">
                  <a:pos x="59" y="639"/>
                </a:cxn>
                <a:cxn ang="0">
                  <a:pos x="27" y="753"/>
                </a:cxn>
                <a:cxn ang="0">
                  <a:pos x="6" y="872"/>
                </a:cxn>
                <a:cxn ang="0">
                  <a:pos x="0" y="995"/>
                </a:cxn>
                <a:cxn ang="0">
                  <a:pos x="12" y="1161"/>
                </a:cxn>
                <a:cxn ang="0">
                  <a:pos x="48" y="1319"/>
                </a:cxn>
                <a:cxn ang="0">
                  <a:pos x="108" y="1467"/>
                </a:cxn>
                <a:cxn ang="0">
                  <a:pos x="186" y="1604"/>
                </a:cxn>
                <a:cxn ang="0">
                  <a:pos x="283" y="1728"/>
                </a:cxn>
                <a:cxn ang="0">
                  <a:pos x="396" y="1836"/>
                </a:cxn>
                <a:cxn ang="0">
                  <a:pos x="525" y="1926"/>
                </a:cxn>
                <a:cxn ang="0">
                  <a:pos x="666" y="1998"/>
                </a:cxn>
                <a:cxn ang="0">
                  <a:pos x="817" y="2050"/>
                </a:cxn>
                <a:cxn ang="0">
                  <a:pos x="978" y="2079"/>
                </a:cxn>
                <a:cxn ang="0">
                  <a:pos x="1117" y="2084"/>
                </a:cxn>
                <a:cxn ang="0">
                  <a:pos x="1201" y="2079"/>
                </a:cxn>
                <a:cxn ang="0">
                  <a:pos x="1282" y="2067"/>
                </a:cxn>
                <a:cxn ang="0">
                  <a:pos x="1362" y="2050"/>
                </a:cxn>
                <a:cxn ang="0">
                  <a:pos x="1438" y="2027"/>
                </a:cxn>
                <a:cxn ang="0">
                  <a:pos x="1512" y="1999"/>
                </a:cxn>
                <a:cxn ang="0">
                  <a:pos x="1593" y="1890"/>
                </a:cxn>
                <a:cxn ang="0">
                  <a:pos x="1560" y="1880"/>
                </a:cxn>
                <a:cxn ang="0">
                  <a:pos x="1467" y="1924"/>
                </a:cxn>
                <a:cxn ang="0">
                  <a:pos x="1369" y="1957"/>
                </a:cxn>
                <a:cxn ang="0">
                  <a:pos x="1267" y="1981"/>
                </a:cxn>
                <a:cxn ang="0">
                  <a:pos x="1161" y="1995"/>
                </a:cxn>
                <a:cxn ang="0">
                  <a:pos x="1037" y="1996"/>
                </a:cxn>
                <a:cxn ang="0">
                  <a:pos x="888" y="1977"/>
                </a:cxn>
                <a:cxn ang="0">
                  <a:pos x="744" y="1937"/>
                </a:cxn>
                <a:cxn ang="0">
                  <a:pos x="612" y="1876"/>
                </a:cxn>
                <a:cxn ang="0">
                  <a:pos x="490" y="1798"/>
                </a:cxn>
                <a:cxn ang="0">
                  <a:pos x="380" y="1703"/>
                </a:cxn>
                <a:cxn ang="0">
                  <a:pos x="287" y="1594"/>
                </a:cxn>
                <a:cxn ang="0">
                  <a:pos x="208" y="1473"/>
                </a:cxn>
                <a:cxn ang="0">
                  <a:pos x="148" y="1339"/>
                </a:cxn>
                <a:cxn ang="0">
                  <a:pos x="108" y="1197"/>
                </a:cxn>
                <a:cxn ang="0">
                  <a:pos x="88" y="1046"/>
                </a:cxn>
                <a:cxn ang="0">
                  <a:pos x="90" y="908"/>
                </a:cxn>
                <a:cxn ang="0">
                  <a:pos x="110" y="781"/>
                </a:cxn>
                <a:cxn ang="0">
                  <a:pos x="144" y="660"/>
                </a:cxn>
                <a:cxn ang="0">
                  <a:pos x="193" y="546"/>
                </a:cxn>
                <a:cxn ang="0">
                  <a:pos x="255" y="440"/>
                </a:cxn>
                <a:cxn ang="0">
                  <a:pos x="330" y="342"/>
                </a:cxn>
                <a:cxn ang="0">
                  <a:pos x="415" y="254"/>
                </a:cxn>
                <a:cxn ang="0">
                  <a:pos x="510" y="177"/>
                </a:cxn>
                <a:cxn ang="0">
                  <a:pos x="614" y="112"/>
                </a:cxn>
                <a:cxn ang="0">
                  <a:pos x="727" y="61"/>
                </a:cxn>
                <a:cxn ang="0">
                  <a:pos x="847" y="23"/>
                </a:cxn>
                <a:cxn ang="0">
                  <a:pos x="682" y="0"/>
                </a:cxn>
              </a:cxnLst>
              <a:rect l="0" t="0" r="r" b="b"/>
              <a:pathLst>
                <a:path w="1619" h="2084">
                  <a:moveTo>
                    <a:pt x="644" y="0"/>
                  </a:moveTo>
                  <a:lnTo>
                    <a:pt x="610" y="16"/>
                  </a:lnTo>
                  <a:lnTo>
                    <a:pt x="574" y="35"/>
                  </a:lnTo>
                  <a:lnTo>
                    <a:pt x="541" y="54"/>
                  </a:lnTo>
                  <a:lnTo>
                    <a:pt x="507" y="73"/>
                  </a:lnTo>
                  <a:lnTo>
                    <a:pt x="475" y="95"/>
                  </a:lnTo>
                  <a:lnTo>
                    <a:pt x="444" y="118"/>
                  </a:lnTo>
                  <a:lnTo>
                    <a:pt x="414" y="140"/>
                  </a:lnTo>
                  <a:lnTo>
                    <a:pt x="383" y="165"/>
                  </a:lnTo>
                  <a:lnTo>
                    <a:pt x="354" y="191"/>
                  </a:lnTo>
                  <a:lnTo>
                    <a:pt x="326" y="217"/>
                  </a:lnTo>
                  <a:lnTo>
                    <a:pt x="299" y="245"/>
                  </a:lnTo>
                  <a:lnTo>
                    <a:pt x="274" y="273"/>
                  </a:lnTo>
                  <a:lnTo>
                    <a:pt x="249" y="302"/>
                  </a:lnTo>
                  <a:lnTo>
                    <a:pt x="224" y="332"/>
                  </a:lnTo>
                  <a:lnTo>
                    <a:pt x="201" y="363"/>
                  </a:lnTo>
                  <a:lnTo>
                    <a:pt x="180" y="396"/>
                  </a:lnTo>
                  <a:lnTo>
                    <a:pt x="159" y="428"/>
                  </a:lnTo>
                  <a:lnTo>
                    <a:pt x="139" y="461"/>
                  </a:lnTo>
                  <a:lnTo>
                    <a:pt x="121" y="496"/>
                  </a:lnTo>
                  <a:lnTo>
                    <a:pt x="103" y="530"/>
                  </a:lnTo>
                  <a:lnTo>
                    <a:pt x="87" y="566"/>
                  </a:lnTo>
                  <a:lnTo>
                    <a:pt x="73" y="602"/>
                  </a:lnTo>
                  <a:lnTo>
                    <a:pt x="59" y="639"/>
                  </a:lnTo>
                  <a:lnTo>
                    <a:pt x="47" y="677"/>
                  </a:lnTo>
                  <a:lnTo>
                    <a:pt x="37" y="714"/>
                  </a:lnTo>
                  <a:lnTo>
                    <a:pt x="27" y="753"/>
                  </a:lnTo>
                  <a:lnTo>
                    <a:pt x="18" y="792"/>
                  </a:lnTo>
                  <a:lnTo>
                    <a:pt x="12" y="832"/>
                  </a:lnTo>
                  <a:lnTo>
                    <a:pt x="6" y="872"/>
                  </a:lnTo>
                  <a:lnTo>
                    <a:pt x="3" y="913"/>
                  </a:lnTo>
                  <a:lnTo>
                    <a:pt x="1" y="953"/>
                  </a:lnTo>
                  <a:lnTo>
                    <a:pt x="0" y="995"/>
                  </a:lnTo>
                  <a:lnTo>
                    <a:pt x="1" y="1051"/>
                  </a:lnTo>
                  <a:lnTo>
                    <a:pt x="5" y="1106"/>
                  </a:lnTo>
                  <a:lnTo>
                    <a:pt x="12" y="1161"/>
                  </a:lnTo>
                  <a:lnTo>
                    <a:pt x="22" y="1214"/>
                  </a:lnTo>
                  <a:lnTo>
                    <a:pt x="34" y="1267"/>
                  </a:lnTo>
                  <a:lnTo>
                    <a:pt x="48" y="1319"/>
                  </a:lnTo>
                  <a:lnTo>
                    <a:pt x="66" y="1369"/>
                  </a:lnTo>
                  <a:lnTo>
                    <a:pt x="85" y="1419"/>
                  </a:lnTo>
                  <a:lnTo>
                    <a:pt x="108" y="1467"/>
                  </a:lnTo>
                  <a:lnTo>
                    <a:pt x="131" y="1515"/>
                  </a:lnTo>
                  <a:lnTo>
                    <a:pt x="157" y="1560"/>
                  </a:lnTo>
                  <a:lnTo>
                    <a:pt x="186" y="1604"/>
                  </a:lnTo>
                  <a:lnTo>
                    <a:pt x="217" y="1647"/>
                  </a:lnTo>
                  <a:lnTo>
                    <a:pt x="249" y="1688"/>
                  </a:lnTo>
                  <a:lnTo>
                    <a:pt x="283" y="1728"/>
                  </a:lnTo>
                  <a:lnTo>
                    <a:pt x="319" y="1766"/>
                  </a:lnTo>
                  <a:lnTo>
                    <a:pt x="357" y="1801"/>
                  </a:lnTo>
                  <a:lnTo>
                    <a:pt x="396" y="1836"/>
                  </a:lnTo>
                  <a:lnTo>
                    <a:pt x="437" y="1868"/>
                  </a:lnTo>
                  <a:lnTo>
                    <a:pt x="480" y="1898"/>
                  </a:lnTo>
                  <a:lnTo>
                    <a:pt x="525" y="1926"/>
                  </a:lnTo>
                  <a:lnTo>
                    <a:pt x="570" y="1953"/>
                  </a:lnTo>
                  <a:lnTo>
                    <a:pt x="617" y="1977"/>
                  </a:lnTo>
                  <a:lnTo>
                    <a:pt x="666" y="1998"/>
                  </a:lnTo>
                  <a:lnTo>
                    <a:pt x="714" y="2019"/>
                  </a:lnTo>
                  <a:lnTo>
                    <a:pt x="765" y="2035"/>
                  </a:lnTo>
                  <a:lnTo>
                    <a:pt x="817" y="2050"/>
                  </a:lnTo>
                  <a:lnTo>
                    <a:pt x="869" y="2062"/>
                  </a:lnTo>
                  <a:lnTo>
                    <a:pt x="923" y="2071"/>
                  </a:lnTo>
                  <a:lnTo>
                    <a:pt x="978" y="2079"/>
                  </a:lnTo>
                  <a:lnTo>
                    <a:pt x="1033" y="2083"/>
                  </a:lnTo>
                  <a:lnTo>
                    <a:pt x="1089" y="2084"/>
                  </a:lnTo>
                  <a:lnTo>
                    <a:pt x="1117" y="2084"/>
                  </a:lnTo>
                  <a:lnTo>
                    <a:pt x="1145" y="2083"/>
                  </a:lnTo>
                  <a:lnTo>
                    <a:pt x="1173" y="2081"/>
                  </a:lnTo>
                  <a:lnTo>
                    <a:pt x="1201" y="2079"/>
                  </a:lnTo>
                  <a:lnTo>
                    <a:pt x="1228" y="2076"/>
                  </a:lnTo>
                  <a:lnTo>
                    <a:pt x="1255" y="2071"/>
                  </a:lnTo>
                  <a:lnTo>
                    <a:pt x="1282" y="2067"/>
                  </a:lnTo>
                  <a:lnTo>
                    <a:pt x="1309" y="2062"/>
                  </a:lnTo>
                  <a:lnTo>
                    <a:pt x="1335" y="2056"/>
                  </a:lnTo>
                  <a:lnTo>
                    <a:pt x="1362" y="2050"/>
                  </a:lnTo>
                  <a:lnTo>
                    <a:pt x="1387" y="2043"/>
                  </a:lnTo>
                  <a:lnTo>
                    <a:pt x="1413" y="2036"/>
                  </a:lnTo>
                  <a:lnTo>
                    <a:pt x="1438" y="2027"/>
                  </a:lnTo>
                  <a:lnTo>
                    <a:pt x="1464" y="2019"/>
                  </a:lnTo>
                  <a:lnTo>
                    <a:pt x="1489" y="2009"/>
                  </a:lnTo>
                  <a:lnTo>
                    <a:pt x="1512" y="1999"/>
                  </a:lnTo>
                  <a:lnTo>
                    <a:pt x="1524" y="1984"/>
                  </a:lnTo>
                  <a:lnTo>
                    <a:pt x="1559" y="1938"/>
                  </a:lnTo>
                  <a:lnTo>
                    <a:pt x="1593" y="1890"/>
                  </a:lnTo>
                  <a:lnTo>
                    <a:pt x="1619" y="1846"/>
                  </a:lnTo>
                  <a:lnTo>
                    <a:pt x="1590" y="1864"/>
                  </a:lnTo>
                  <a:lnTo>
                    <a:pt x="1560" y="1880"/>
                  </a:lnTo>
                  <a:lnTo>
                    <a:pt x="1530" y="1896"/>
                  </a:lnTo>
                  <a:lnTo>
                    <a:pt x="1498" y="1910"/>
                  </a:lnTo>
                  <a:lnTo>
                    <a:pt x="1467" y="1924"/>
                  </a:lnTo>
                  <a:lnTo>
                    <a:pt x="1435" y="1936"/>
                  </a:lnTo>
                  <a:lnTo>
                    <a:pt x="1403" y="1948"/>
                  </a:lnTo>
                  <a:lnTo>
                    <a:pt x="1369" y="1957"/>
                  </a:lnTo>
                  <a:lnTo>
                    <a:pt x="1336" y="1967"/>
                  </a:lnTo>
                  <a:lnTo>
                    <a:pt x="1301" y="1975"/>
                  </a:lnTo>
                  <a:lnTo>
                    <a:pt x="1267" y="1981"/>
                  </a:lnTo>
                  <a:lnTo>
                    <a:pt x="1232" y="1987"/>
                  </a:lnTo>
                  <a:lnTo>
                    <a:pt x="1197" y="1992"/>
                  </a:lnTo>
                  <a:lnTo>
                    <a:pt x="1161" y="1995"/>
                  </a:lnTo>
                  <a:lnTo>
                    <a:pt x="1126" y="1996"/>
                  </a:lnTo>
                  <a:lnTo>
                    <a:pt x="1089" y="1997"/>
                  </a:lnTo>
                  <a:lnTo>
                    <a:pt x="1037" y="1996"/>
                  </a:lnTo>
                  <a:lnTo>
                    <a:pt x="987" y="1992"/>
                  </a:lnTo>
                  <a:lnTo>
                    <a:pt x="937" y="1985"/>
                  </a:lnTo>
                  <a:lnTo>
                    <a:pt x="888" y="1977"/>
                  </a:lnTo>
                  <a:lnTo>
                    <a:pt x="839" y="1966"/>
                  </a:lnTo>
                  <a:lnTo>
                    <a:pt x="792" y="1952"/>
                  </a:lnTo>
                  <a:lnTo>
                    <a:pt x="744" y="1937"/>
                  </a:lnTo>
                  <a:lnTo>
                    <a:pt x="699" y="1919"/>
                  </a:lnTo>
                  <a:lnTo>
                    <a:pt x="655" y="1898"/>
                  </a:lnTo>
                  <a:lnTo>
                    <a:pt x="612" y="1876"/>
                  </a:lnTo>
                  <a:lnTo>
                    <a:pt x="570" y="1852"/>
                  </a:lnTo>
                  <a:lnTo>
                    <a:pt x="529" y="1826"/>
                  </a:lnTo>
                  <a:lnTo>
                    <a:pt x="490" y="1798"/>
                  </a:lnTo>
                  <a:lnTo>
                    <a:pt x="451" y="1769"/>
                  </a:lnTo>
                  <a:lnTo>
                    <a:pt x="416" y="1736"/>
                  </a:lnTo>
                  <a:lnTo>
                    <a:pt x="380" y="1703"/>
                  </a:lnTo>
                  <a:lnTo>
                    <a:pt x="347" y="1669"/>
                  </a:lnTo>
                  <a:lnTo>
                    <a:pt x="316" y="1632"/>
                  </a:lnTo>
                  <a:lnTo>
                    <a:pt x="287" y="1594"/>
                  </a:lnTo>
                  <a:lnTo>
                    <a:pt x="259" y="1556"/>
                  </a:lnTo>
                  <a:lnTo>
                    <a:pt x="232" y="1515"/>
                  </a:lnTo>
                  <a:lnTo>
                    <a:pt x="208" y="1473"/>
                  </a:lnTo>
                  <a:lnTo>
                    <a:pt x="185" y="1430"/>
                  </a:lnTo>
                  <a:lnTo>
                    <a:pt x="166" y="1385"/>
                  </a:lnTo>
                  <a:lnTo>
                    <a:pt x="148" y="1339"/>
                  </a:lnTo>
                  <a:lnTo>
                    <a:pt x="132" y="1293"/>
                  </a:lnTo>
                  <a:lnTo>
                    <a:pt x="118" y="1245"/>
                  </a:lnTo>
                  <a:lnTo>
                    <a:pt x="108" y="1197"/>
                  </a:lnTo>
                  <a:lnTo>
                    <a:pt x="98" y="1147"/>
                  </a:lnTo>
                  <a:lnTo>
                    <a:pt x="93" y="1098"/>
                  </a:lnTo>
                  <a:lnTo>
                    <a:pt x="88" y="1046"/>
                  </a:lnTo>
                  <a:lnTo>
                    <a:pt x="87" y="995"/>
                  </a:lnTo>
                  <a:lnTo>
                    <a:pt x="88" y="951"/>
                  </a:lnTo>
                  <a:lnTo>
                    <a:pt x="90" y="908"/>
                  </a:lnTo>
                  <a:lnTo>
                    <a:pt x="95" y="865"/>
                  </a:lnTo>
                  <a:lnTo>
                    <a:pt x="101" y="823"/>
                  </a:lnTo>
                  <a:lnTo>
                    <a:pt x="110" y="781"/>
                  </a:lnTo>
                  <a:lnTo>
                    <a:pt x="120" y="740"/>
                  </a:lnTo>
                  <a:lnTo>
                    <a:pt x="131" y="699"/>
                  </a:lnTo>
                  <a:lnTo>
                    <a:pt x="144" y="660"/>
                  </a:lnTo>
                  <a:lnTo>
                    <a:pt x="159" y="622"/>
                  </a:lnTo>
                  <a:lnTo>
                    <a:pt x="176" y="583"/>
                  </a:lnTo>
                  <a:lnTo>
                    <a:pt x="193" y="546"/>
                  </a:lnTo>
                  <a:lnTo>
                    <a:pt x="212" y="510"/>
                  </a:lnTo>
                  <a:lnTo>
                    <a:pt x="233" y="474"/>
                  </a:lnTo>
                  <a:lnTo>
                    <a:pt x="255" y="440"/>
                  </a:lnTo>
                  <a:lnTo>
                    <a:pt x="278" y="406"/>
                  </a:lnTo>
                  <a:lnTo>
                    <a:pt x="303" y="373"/>
                  </a:lnTo>
                  <a:lnTo>
                    <a:pt x="330" y="342"/>
                  </a:lnTo>
                  <a:lnTo>
                    <a:pt x="357" y="312"/>
                  </a:lnTo>
                  <a:lnTo>
                    <a:pt x="385" y="282"/>
                  </a:lnTo>
                  <a:lnTo>
                    <a:pt x="415" y="254"/>
                  </a:lnTo>
                  <a:lnTo>
                    <a:pt x="445" y="227"/>
                  </a:lnTo>
                  <a:lnTo>
                    <a:pt x="477" y="202"/>
                  </a:lnTo>
                  <a:lnTo>
                    <a:pt x="510" y="177"/>
                  </a:lnTo>
                  <a:lnTo>
                    <a:pt x="544" y="154"/>
                  </a:lnTo>
                  <a:lnTo>
                    <a:pt x="578" y="133"/>
                  </a:lnTo>
                  <a:lnTo>
                    <a:pt x="614" y="112"/>
                  </a:lnTo>
                  <a:lnTo>
                    <a:pt x="651" y="94"/>
                  </a:lnTo>
                  <a:lnTo>
                    <a:pt x="688" y="77"/>
                  </a:lnTo>
                  <a:lnTo>
                    <a:pt x="727" y="61"/>
                  </a:lnTo>
                  <a:lnTo>
                    <a:pt x="766" y="47"/>
                  </a:lnTo>
                  <a:lnTo>
                    <a:pt x="806" y="34"/>
                  </a:lnTo>
                  <a:lnTo>
                    <a:pt x="847" y="23"/>
                  </a:lnTo>
                  <a:lnTo>
                    <a:pt x="797" y="13"/>
                  </a:lnTo>
                  <a:lnTo>
                    <a:pt x="740" y="6"/>
                  </a:lnTo>
                  <a:lnTo>
                    <a:pt x="682" y="0"/>
                  </a:lnTo>
                  <a:lnTo>
                    <a:pt x="644" y="0"/>
                  </a:lnTo>
                  <a:close/>
                </a:path>
              </a:pathLst>
            </a:custGeom>
            <a:solidFill>
              <a:srgbClr val="9A4679"/>
            </a:solidFill>
            <a:ln w="9525">
              <a:noFill/>
              <a:round/>
              <a:headEnd/>
              <a:tailEnd/>
            </a:ln>
          </p:spPr>
          <p:txBody>
            <a:bodyPr/>
            <a:lstStyle/>
            <a:p>
              <a:endParaRPr lang="pt-BR"/>
            </a:p>
          </p:txBody>
        </p:sp>
        <p:sp>
          <p:nvSpPr>
            <p:cNvPr id="398375" name="Freeform 39"/>
            <p:cNvSpPr>
              <a:spLocks/>
            </p:cNvSpPr>
            <p:nvPr/>
          </p:nvSpPr>
          <p:spPr bwMode="auto">
            <a:xfrm>
              <a:off x="4015" y="1768"/>
              <a:ext cx="406" cy="509"/>
            </a:xfrm>
            <a:custGeom>
              <a:avLst/>
              <a:gdLst/>
              <a:ahLst/>
              <a:cxnLst>
                <a:cxn ang="0">
                  <a:pos x="628" y="29"/>
                </a:cxn>
                <a:cxn ang="0">
                  <a:pos x="521" y="84"/>
                </a:cxn>
                <a:cxn ang="0">
                  <a:pos x="421" y="149"/>
                </a:cxn>
                <a:cxn ang="0">
                  <a:pos x="330" y="226"/>
                </a:cxn>
                <a:cxn ang="0">
                  <a:pos x="248" y="313"/>
                </a:cxn>
                <a:cxn ang="0">
                  <a:pos x="176" y="408"/>
                </a:cxn>
                <a:cxn ang="0">
                  <a:pos x="115" y="511"/>
                </a:cxn>
                <a:cxn ang="0">
                  <a:pos x="66" y="622"/>
                </a:cxn>
                <a:cxn ang="0">
                  <a:pos x="30" y="739"/>
                </a:cxn>
                <a:cxn ang="0">
                  <a:pos x="8" y="861"/>
                </a:cxn>
                <a:cxn ang="0">
                  <a:pos x="0" y="988"/>
                </a:cxn>
                <a:cxn ang="0">
                  <a:pos x="12" y="1147"/>
                </a:cxn>
                <a:cxn ang="0">
                  <a:pos x="47" y="1299"/>
                </a:cxn>
                <a:cxn ang="0">
                  <a:pos x="103" y="1441"/>
                </a:cxn>
                <a:cxn ang="0">
                  <a:pos x="179" y="1572"/>
                </a:cxn>
                <a:cxn ang="0">
                  <a:pos x="273" y="1691"/>
                </a:cxn>
                <a:cxn ang="0">
                  <a:pos x="381" y="1795"/>
                </a:cxn>
                <a:cxn ang="0">
                  <a:pos x="504" y="1882"/>
                </a:cxn>
                <a:cxn ang="0">
                  <a:pos x="639" y="1951"/>
                </a:cxn>
                <a:cxn ang="0">
                  <a:pos x="785" y="2001"/>
                </a:cxn>
                <a:cxn ang="0">
                  <a:pos x="939" y="2028"/>
                </a:cxn>
                <a:cxn ang="0">
                  <a:pos x="1078" y="2033"/>
                </a:cxn>
                <a:cxn ang="0">
                  <a:pos x="1174" y="2026"/>
                </a:cxn>
                <a:cxn ang="0">
                  <a:pos x="1267" y="2011"/>
                </a:cxn>
                <a:cxn ang="0">
                  <a:pos x="1356" y="1987"/>
                </a:cxn>
                <a:cxn ang="0">
                  <a:pos x="1443" y="1956"/>
                </a:cxn>
                <a:cxn ang="0">
                  <a:pos x="1525" y="1918"/>
                </a:cxn>
                <a:cxn ang="0">
                  <a:pos x="1608" y="1783"/>
                </a:cxn>
                <a:cxn ang="0">
                  <a:pos x="1561" y="1796"/>
                </a:cxn>
                <a:cxn ang="0">
                  <a:pos x="1462" y="1852"/>
                </a:cxn>
                <a:cxn ang="0">
                  <a:pos x="1355" y="1895"/>
                </a:cxn>
                <a:cxn ang="0">
                  <a:pos x="1243" y="1927"/>
                </a:cxn>
                <a:cxn ang="0">
                  <a:pos x="1127" y="1943"/>
                </a:cxn>
                <a:cxn ang="0">
                  <a:pos x="997" y="1945"/>
                </a:cxn>
                <a:cxn ang="0">
                  <a:pos x="853" y="1927"/>
                </a:cxn>
                <a:cxn ang="0">
                  <a:pos x="716" y="1889"/>
                </a:cxn>
                <a:cxn ang="0">
                  <a:pos x="589" y="1831"/>
                </a:cxn>
                <a:cxn ang="0">
                  <a:pos x="473" y="1756"/>
                </a:cxn>
                <a:cxn ang="0">
                  <a:pos x="368" y="1666"/>
                </a:cxn>
                <a:cxn ang="0">
                  <a:pos x="278" y="1561"/>
                </a:cxn>
                <a:cxn ang="0">
                  <a:pos x="204" y="1445"/>
                </a:cxn>
                <a:cxn ang="0">
                  <a:pos x="146" y="1318"/>
                </a:cxn>
                <a:cxn ang="0">
                  <a:pos x="107" y="1181"/>
                </a:cxn>
                <a:cxn ang="0">
                  <a:pos x="88" y="1037"/>
                </a:cxn>
                <a:cxn ang="0">
                  <a:pos x="92" y="899"/>
                </a:cxn>
                <a:cxn ang="0">
                  <a:pos x="112" y="770"/>
                </a:cxn>
                <a:cxn ang="0">
                  <a:pos x="150" y="646"/>
                </a:cxn>
                <a:cxn ang="0">
                  <a:pos x="204" y="531"/>
                </a:cxn>
                <a:cxn ang="0">
                  <a:pos x="270" y="424"/>
                </a:cxn>
                <a:cxn ang="0">
                  <a:pos x="351" y="328"/>
                </a:cxn>
                <a:cxn ang="0">
                  <a:pos x="443" y="243"/>
                </a:cxn>
                <a:cxn ang="0">
                  <a:pos x="545" y="170"/>
                </a:cxn>
                <a:cxn ang="0">
                  <a:pos x="657" y="112"/>
                </a:cxn>
                <a:cxn ang="0">
                  <a:pos x="778" y="68"/>
                </a:cxn>
                <a:cxn ang="0">
                  <a:pos x="905" y="40"/>
                </a:cxn>
                <a:cxn ang="0">
                  <a:pos x="754" y="6"/>
                </a:cxn>
              </a:cxnLst>
              <a:rect l="0" t="0" r="r" b="b"/>
              <a:pathLst>
                <a:path w="1623" h="2033">
                  <a:moveTo>
                    <a:pt x="704" y="0"/>
                  </a:moveTo>
                  <a:lnTo>
                    <a:pt x="666" y="14"/>
                  </a:lnTo>
                  <a:lnTo>
                    <a:pt x="628" y="29"/>
                  </a:lnTo>
                  <a:lnTo>
                    <a:pt x="591" y="46"/>
                  </a:lnTo>
                  <a:lnTo>
                    <a:pt x="556" y="64"/>
                  </a:lnTo>
                  <a:lnTo>
                    <a:pt x="521" y="84"/>
                  </a:lnTo>
                  <a:lnTo>
                    <a:pt x="487" y="104"/>
                  </a:lnTo>
                  <a:lnTo>
                    <a:pt x="454" y="127"/>
                  </a:lnTo>
                  <a:lnTo>
                    <a:pt x="421" y="149"/>
                  </a:lnTo>
                  <a:lnTo>
                    <a:pt x="390" y="174"/>
                  </a:lnTo>
                  <a:lnTo>
                    <a:pt x="359" y="200"/>
                  </a:lnTo>
                  <a:lnTo>
                    <a:pt x="330" y="226"/>
                  </a:lnTo>
                  <a:lnTo>
                    <a:pt x="302" y="254"/>
                  </a:lnTo>
                  <a:lnTo>
                    <a:pt x="274" y="283"/>
                  </a:lnTo>
                  <a:lnTo>
                    <a:pt x="248" y="313"/>
                  </a:lnTo>
                  <a:lnTo>
                    <a:pt x="222" y="343"/>
                  </a:lnTo>
                  <a:lnTo>
                    <a:pt x="198" y="376"/>
                  </a:lnTo>
                  <a:lnTo>
                    <a:pt x="176" y="408"/>
                  </a:lnTo>
                  <a:lnTo>
                    <a:pt x="154" y="441"/>
                  </a:lnTo>
                  <a:lnTo>
                    <a:pt x="134" y="476"/>
                  </a:lnTo>
                  <a:lnTo>
                    <a:pt x="115" y="511"/>
                  </a:lnTo>
                  <a:lnTo>
                    <a:pt x="97" y="548"/>
                  </a:lnTo>
                  <a:lnTo>
                    <a:pt x="81" y="585"/>
                  </a:lnTo>
                  <a:lnTo>
                    <a:pt x="66" y="622"/>
                  </a:lnTo>
                  <a:lnTo>
                    <a:pt x="53" y="660"/>
                  </a:lnTo>
                  <a:lnTo>
                    <a:pt x="41" y="700"/>
                  </a:lnTo>
                  <a:lnTo>
                    <a:pt x="30" y="739"/>
                  </a:lnTo>
                  <a:lnTo>
                    <a:pt x="22" y="779"/>
                  </a:lnTo>
                  <a:lnTo>
                    <a:pt x="14" y="820"/>
                  </a:lnTo>
                  <a:lnTo>
                    <a:pt x="8" y="861"/>
                  </a:lnTo>
                  <a:lnTo>
                    <a:pt x="3" y="903"/>
                  </a:lnTo>
                  <a:lnTo>
                    <a:pt x="1" y="945"/>
                  </a:lnTo>
                  <a:lnTo>
                    <a:pt x="0" y="988"/>
                  </a:lnTo>
                  <a:lnTo>
                    <a:pt x="2" y="1041"/>
                  </a:lnTo>
                  <a:lnTo>
                    <a:pt x="5" y="1095"/>
                  </a:lnTo>
                  <a:lnTo>
                    <a:pt x="12" y="1147"/>
                  </a:lnTo>
                  <a:lnTo>
                    <a:pt x="22" y="1198"/>
                  </a:lnTo>
                  <a:lnTo>
                    <a:pt x="33" y="1249"/>
                  </a:lnTo>
                  <a:lnTo>
                    <a:pt x="47" y="1299"/>
                  </a:lnTo>
                  <a:lnTo>
                    <a:pt x="64" y="1347"/>
                  </a:lnTo>
                  <a:lnTo>
                    <a:pt x="83" y="1395"/>
                  </a:lnTo>
                  <a:lnTo>
                    <a:pt x="103" y="1441"/>
                  </a:lnTo>
                  <a:lnTo>
                    <a:pt x="126" y="1486"/>
                  </a:lnTo>
                  <a:lnTo>
                    <a:pt x="152" y="1530"/>
                  </a:lnTo>
                  <a:lnTo>
                    <a:pt x="179" y="1572"/>
                  </a:lnTo>
                  <a:lnTo>
                    <a:pt x="208" y="1613"/>
                  </a:lnTo>
                  <a:lnTo>
                    <a:pt x="239" y="1653"/>
                  </a:lnTo>
                  <a:lnTo>
                    <a:pt x="273" y="1691"/>
                  </a:lnTo>
                  <a:lnTo>
                    <a:pt x="307" y="1727"/>
                  </a:lnTo>
                  <a:lnTo>
                    <a:pt x="343" y="1762"/>
                  </a:lnTo>
                  <a:lnTo>
                    <a:pt x="381" y="1795"/>
                  </a:lnTo>
                  <a:lnTo>
                    <a:pt x="420" y="1826"/>
                  </a:lnTo>
                  <a:lnTo>
                    <a:pt x="461" y="1855"/>
                  </a:lnTo>
                  <a:lnTo>
                    <a:pt x="504" y="1882"/>
                  </a:lnTo>
                  <a:lnTo>
                    <a:pt x="547" y="1907"/>
                  </a:lnTo>
                  <a:lnTo>
                    <a:pt x="593" y="1931"/>
                  </a:lnTo>
                  <a:lnTo>
                    <a:pt x="639" y="1951"/>
                  </a:lnTo>
                  <a:lnTo>
                    <a:pt x="686" y="1971"/>
                  </a:lnTo>
                  <a:lnTo>
                    <a:pt x="736" y="1987"/>
                  </a:lnTo>
                  <a:lnTo>
                    <a:pt x="785" y="2001"/>
                  </a:lnTo>
                  <a:lnTo>
                    <a:pt x="836" y="2013"/>
                  </a:lnTo>
                  <a:lnTo>
                    <a:pt x="887" y="2021"/>
                  </a:lnTo>
                  <a:lnTo>
                    <a:pt x="939" y="2028"/>
                  </a:lnTo>
                  <a:lnTo>
                    <a:pt x="992" y="2032"/>
                  </a:lnTo>
                  <a:lnTo>
                    <a:pt x="1046" y="2033"/>
                  </a:lnTo>
                  <a:lnTo>
                    <a:pt x="1078" y="2033"/>
                  </a:lnTo>
                  <a:lnTo>
                    <a:pt x="1111" y="2032"/>
                  </a:lnTo>
                  <a:lnTo>
                    <a:pt x="1142" y="2029"/>
                  </a:lnTo>
                  <a:lnTo>
                    <a:pt x="1174" y="2026"/>
                  </a:lnTo>
                  <a:lnTo>
                    <a:pt x="1206" y="2021"/>
                  </a:lnTo>
                  <a:lnTo>
                    <a:pt x="1236" y="2017"/>
                  </a:lnTo>
                  <a:lnTo>
                    <a:pt x="1267" y="2011"/>
                  </a:lnTo>
                  <a:lnTo>
                    <a:pt x="1297" y="2003"/>
                  </a:lnTo>
                  <a:lnTo>
                    <a:pt x="1327" y="1996"/>
                  </a:lnTo>
                  <a:lnTo>
                    <a:pt x="1356" y="1987"/>
                  </a:lnTo>
                  <a:lnTo>
                    <a:pt x="1385" y="1977"/>
                  </a:lnTo>
                  <a:lnTo>
                    <a:pt x="1415" y="1968"/>
                  </a:lnTo>
                  <a:lnTo>
                    <a:pt x="1443" y="1956"/>
                  </a:lnTo>
                  <a:lnTo>
                    <a:pt x="1471" y="1944"/>
                  </a:lnTo>
                  <a:lnTo>
                    <a:pt x="1499" y="1931"/>
                  </a:lnTo>
                  <a:lnTo>
                    <a:pt x="1525" y="1918"/>
                  </a:lnTo>
                  <a:lnTo>
                    <a:pt x="1550" y="1883"/>
                  </a:lnTo>
                  <a:lnTo>
                    <a:pt x="1579" y="1833"/>
                  </a:lnTo>
                  <a:lnTo>
                    <a:pt x="1608" y="1783"/>
                  </a:lnTo>
                  <a:lnTo>
                    <a:pt x="1623" y="1754"/>
                  </a:lnTo>
                  <a:lnTo>
                    <a:pt x="1592" y="1776"/>
                  </a:lnTo>
                  <a:lnTo>
                    <a:pt x="1561" y="1796"/>
                  </a:lnTo>
                  <a:lnTo>
                    <a:pt x="1529" y="1817"/>
                  </a:lnTo>
                  <a:lnTo>
                    <a:pt x="1495" y="1835"/>
                  </a:lnTo>
                  <a:lnTo>
                    <a:pt x="1462" y="1852"/>
                  </a:lnTo>
                  <a:lnTo>
                    <a:pt x="1427" y="1868"/>
                  </a:lnTo>
                  <a:lnTo>
                    <a:pt x="1392" y="1882"/>
                  </a:lnTo>
                  <a:lnTo>
                    <a:pt x="1355" y="1895"/>
                  </a:lnTo>
                  <a:lnTo>
                    <a:pt x="1319" y="1907"/>
                  </a:lnTo>
                  <a:lnTo>
                    <a:pt x="1282" y="1918"/>
                  </a:lnTo>
                  <a:lnTo>
                    <a:pt x="1243" y="1927"/>
                  </a:lnTo>
                  <a:lnTo>
                    <a:pt x="1206" y="1933"/>
                  </a:lnTo>
                  <a:lnTo>
                    <a:pt x="1166" y="1940"/>
                  </a:lnTo>
                  <a:lnTo>
                    <a:pt x="1127" y="1943"/>
                  </a:lnTo>
                  <a:lnTo>
                    <a:pt x="1087" y="1946"/>
                  </a:lnTo>
                  <a:lnTo>
                    <a:pt x="1046" y="1947"/>
                  </a:lnTo>
                  <a:lnTo>
                    <a:pt x="997" y="1945"/>
                  </a:lnTo>
                  <a:lnTo>
                    <a:pt x="948" y="1942"/>
                  </a:lnTo>
                  <a:lnTo>
                    <a:pt x="901" y="1935"/>
                  </a:lnTo>
                  <a:lnTo>
                    <a:pt x="853" y="1927"/>
                  </a:lnTo>
                  <a:lnTo>
                    <a:pt x="807" y="1917"/>
                  </a:lnTo>
                  <a:lnTo>
                    <a:pt x="762" y="1904"/>
                  </a:lnTo>
                  <a:lnTo>
                    <a:pt x="716" y="1889"/>
                  </a:lnTo>
                  <a:lnTo>
                    <a:pt x="673" y="1872"/>
                  </a:lnTo>
                  <a:lnTo>
                    <a:pt x="630" y="1852"/>
                  </a:lnTo>
                  <a:lnTo>
                    <a:pt x="589" y="1831"/>
                  </a:lnTo>
                  <a:lnTo>
                    <a:pt x="549" y="1808"/>
                  </a:lnTo>
                  <a:lnTo>
                    <a:pt x="511" y="1783"/>
                  </a:lnTo>
                  <a:lnTo>
                    <a:pt x="473" y="1756"/>
                  </a:lnTo>
                  <a:lnTo>
                    <a:pt x="436" y="1727"/>
                  </a:lnTo>
                  <a:lnTo>
                    <a:pt x="402" y="1697"/>
                  </a:lnTo>
                  <a:lnTo>
                    <a:pt x="368" y="1666"/>
                  </a:lnTo>
                  <a:lnTo>
                    <a:pt x="336" y="1633"/>
                  </a:lnTo>
                  <a:lnTo>
                    <a:pt x="306" y="1598"/>
                  </a:lnTo>
                  <a:lnTo>
                    <a:pt x="278" y="1561"/>
                  </a:lnTo>
                  <a:lnTo>
                    <a:pt x="251" y="1524"/>
                  </a:lnTo>
                  <a:lnTo>
                    <a:pt x="226" y="1485"/>
                  </a:lnTo>
                  <a:lnTo>
                    <a:pt x="204" y="1445"/>
                  </a:lnTo>
                  <a:lnTo>
                    <a:pt x="182" y="1403"/>
                  </a:lnTo>
                  <a:lnTo>
                    <a:pt x="163" y="1361"/>
                  </a:lnTo>
                  <a:lnTo>
                    <a:pt x="146" y="1318"/>
                  </a:lnTo>
                  <a:lnTo>
                    <a:pt x="130" y="1273"/>
                  </a:lnTo>
                  <a:lnTo>
                    <a:pt x="117" y="1228"/>
                  </a:lnTo>
                  <a:lnTo>
                    <a:pt x="107" y="1181"/>
                  </a:lnTo>
                  <a:lnTo>
                    <a:pt x="98" y="1134"/>
                  </a:lnTo>
                  <a:lnTo>
                    <a:pt x="93" y="1086"/>
                  </a:lnTo>
                  <a:lnTo>
                    <a:pt x="88" y="1037"/>
                  </a:lnTo>
                  <a:lnTo>
                    <a:pt x="87" y="988"/>
                  </a:lnTo>
                  <a:lnTo>
                    <a:pt x="88" y="943"/>
                  </a:lnTo>
                  <a:lnTo>
                    <a:pt x="92" y="899"/>
                  </a:lnTo>
                  <a:lnTo>
                    <a:pt x="97" y="855"/>
                  </a:lnTo>
                  <a:lnTo>
                    <a:pt x="103" y="812"/>
                  </a:lnTo>
                  <a:lnTo>
                    <a:pt x="112" y="770"/>
                  </a:lnTo>
                  <a:lnTo>
                    <a:pt x="123" y="728"/>
                  </a:lnTo>
                  <a:lnTo>
                    <a:pt x="136" y="687"/>
                  </a:lnTo>
                  <a:lnTo>
                    <a:pt x="150" y="646"/>
                  </a:lnTo>
                  <a:lnTo>
                    <a:pt x="166" y="607"/>
                  </a:lnTo>
                  <a:lnTo>
                    <a:pt x="184" y="568"/>
                  </a:lnTo>
                  <a:lnTo>
                    <a:pt x="204" y="531"/>
                  </a:lnTo>
                  <a:lnTo>
                    <a:pt x="224" y="494"/>
                  </a:lnTo>
                  <a:lnTo>
                    <a:pt x="247" y="459"/>
                  </a:lnTo>
                  <a:lnTo>
                    <a:pt x="270" y="424"/>
                  </a:lnTo>
                  <a:lnTo>
                    <a:pt x="296" y="392"/>
                  </a:lnTo>
                  <a:lnTo>
                    <a:pt x="322" y="359"/>
                  </a:lnTo>
                  <a:lnTo>
                    <a:pt x="351" y="328"/>
                  </a:lnTo>
                  <a:lnTo>
                    <a:pt x="380" y="298"/>
                  </a:lnTo>
                  <a:lnTo>
                    <a:pt x="411" y="270"/>
                  </a:lnTo>
                  <a:lnTo>
                    <a:pt x="443" y="243"/>
                  </a:lnTo>
                  <a:lnTo>
                    <a:pt x="476" y="217"/>
                  </a:lnTo>
                  <a:lnTo>
                    <a:pt x="511" y="194"/>
                  </a:lnTo>
                  <a:lnTo>
                    <a:pt x="545" y="170"/>
                  </a:lnTo>
                  <a:lnTo>
                    <a:pt x="582" y="149"/>
                  </a:lnTo>
                  <a:lnTo>
                    <a:pt x="619" y="130"/>
                  </a:lnTo>
                  <a:lnTo>
                    <a:pt x="657" y="112"/>
                  </a:lnTo>
                  <a:lnTo>
                    <a:pt x="697" y="96"/>
                  </a:lnTo>
                  <a:lnTo>
                    <a:pt x="737" y="80"/>
                  </a:lnTo>
                  <a:lnTo>
                    <a:pt x="778" y="68"/>
                  </a:lnTo>
                  <a:lnTo>
                    <a:pt x="819" y="57"/>
                  </a:lnTo>
                  <a:lnTo>
                    <a:pt x="862" y="47"/>
                  </a:lnTo>
                  <a:lnTo>
                    <a:pt x="905" y="40"/>
                  </a:lnTo>
                  <a:lnTo>
                    <a:pt x="870" y="30"/>
                  </a:lnTo>
                  <a:lnTo>
                    <a:pt x="812" y="17"/>
                  </a:lnTo>
                  <a:lnTo>
                    <a:pt x="754" y="6"/>
                  </a:lnTo>
                  <a:lnTo>
                    <a:pt x="704" y="0"/>
                  </a:lnTo>
                  <a:close/>
                </a:path>
              </a:pathLst>
            </a:custGeom>
            <a:solidFill>
              <a:srgbClr val="9C4579"/>
            </a:solidFill>
            <a:ln w="9525">
              <a:noFill/>
              <a:round/>
              <a:headEnd/>
              <a:tailEnd/>
            </a:ln>
          </p:spPr>
          <p:txBody>
            <a:bodyPr/>
            <a:lstStyle/>
            <a:p>
              <a:endParaRPr lang="pt-BR"/>
            </a:p>
          </p:txBody>
        </p:sp>
        <p:sp>
          <p:nvSpPr>
            <p:cNvPr id="398376" name="Freeform 40"/>
            <p:cNvSpPr>
              <a:spLocks/>
            </p:cNvSpPr>
            <p:nvPr/>
          </p:nvSpPr>
          <p:spPr bwMode="auto">
            <a:xfrm>
              <a:off x="4026" y="1772"/>
              <a:ext cx="405" cy="494"/>
            </a:xfrm>
            <a:custGeom>
              <a:avLst/>
              <a:gdLst/>
              <a:ahLst/>
              <a:cxnLst>
                <a:cxn ang="0">
                  <a:pos x="679" y="24"/>
                </a:cxn>
                <a:cxn ang="0">
                  <a:pos x="564" y="71"/>
                </a:cxn>
                <a:cxn ang="0">
                  <a:pos x="457" y="131"/>
                </a:cxn>
                <a:cxn ang="0">
                  <a:pos x="358" y="204"/>
                </a:cxn>
                <a:cxn ang="0">
                  <a:pos x="270" y="289"/>
                </a:cxn>
                <a:cxn ang="0">
                  <a:pos x="191" y="383"/>
                </a:cxn>
                <a:cxn ang="0">
                  <a:pos x="125" y="487"/>
                </a:cxn>
                <a:cxn ang="0">
                  <a:pos x="72" y="599"/>
                </a:cxn>
                <a:cxn ang="0">
                  <a:pos x="33" y="717"/>
                </a:cxn>
                <a:cxn ang="0">
                  <a:pos x="8" y="842"/>
                </a:cxn>
                <a:cxn ang="0">
                  <a:pos x="0" y="972"/>
                </a:cxn>
                <a:cxn ang="0">
                  <a:pos x="11" y="1124"/>
                </a:cxn>
                <a:cxn ang="0">
                  <a:pos x="45" y="1270"/>
                </a:cxn>
                <a:cxn ang="0">
                  <a:pos x="98" y="1407"/>
                </a:cxn>
                <a:cxn ang="0">
                  <a:pos x="172" y="1533"/>
                </a:cxn>
                <a:cxn ang="0">
                  <a:pos x="260" y="1646"/>
                </a:cxn>
                <a:cxn ang="0">
                  <a:pos x="364" y="1746"/>
                </a:cxn>
                <a:cxn ang="0">
                  <a:pos x="483" y="1829"/>
                </a:cxn>
                <a:cxn ang="0">
                  <a:pos x="612" y="1896"/>
                </a:cxn>
                <a:cxn ang="0">
                  <a:pos x="752" y="1943"/>
                </a:cxn>
                <a:cxn ang="0">
                  <a:pos x="900" y="1969"/>
                </a:cxn>
                <a:cxn ang="0">
                  <a:pos x="1039" y="1973"/>
                </a:cxn>
                <a:cxn ang="0">
                  <a:pos x="1145" y="1964"/>
                </a:cxn>
                <a:cxn ang="0">
                  <a:pos x="1249" y="1944"/>
                </a:cxn>
                <a:cxn ang="0">
                  <a:pos x="1348" y="1913"/>
                </a:cxn>
                <a:cxn ang="0">
                  <a:pos x="1443" y="1873"/>
                </a:cxn>
                <a:cxn ang="0">
                  <a:pos x="1532" y="1823"/>
                </a:cxn>
                <a:cxn ang="0">
                  <a:pos x="1590" y="1715"/>
                </a:cxn>
                <a:cxn ang="0">
                  <a:pos x="1589" y="1674"/>
                </a:cxn>
                <a:cxn ang="0">
                  <a:pos x="1489" y="1747"/>
                </a:cxn>
                <a:cxn ang="0">
                  <a:pos x="1378" y="1806"/>
                </a:cxn>
                <a:cxn ang="0">
                  <a:pos x="1260" y="1850"/>
                </a:cxn>
                <a:cxn ang="0">
                  <a:pos x="1134" y="1877"/>
                </a:cxn>
                <a:cxn ang="0">
                  <a:pos x="1002" y="1887"/>
                </a:cxn>
                <a:cxn ang="0">
                  <a:pos x="863" y="1876"/>
                </a:cxn>
                <a:cxn ang="0">
                  <a:pos x="731" y="1846"/>
                </a:cxn>
                <a:cxn ang="0">
                  <a:pos x="606" y="1796"/>
                </a:cxn>
                <a:cxn ang="0">
                  <a:pos x="490" y="1731"/>
                </a:cxn>
                <a:cxn ang="0">
                  <a:pos x="387" y="1649"/>
                </a:cxn>
                <a:cxn ang="0">
                  <a:pos x="296" y="1554"/>
                </a:cxn>
                <a:cxn ang="0">
                  <a:pos x="220" y="1446"/>
                </a:cxn>
                <a:cxn ang="0">
                  <a:pos x="159" y="1328"/>
                </a:cxn>
                <a:cxn ang="0">
                  <a:pos x="116" y="1201"/>
                </a:cxn>
                <a:cxn ang="0">
                  <a:pos x="92" y="1065"/>
                </a:cxn>
                <a:cxn ang="0">
                  <a:pos x="89" y="926"/>
                </a:cxn>
                <a:cxn ang="0">
                  <a:pos x="105" y="794"/>
                </a:cxn>
                <a:cxn ang="0">
                  <a:pos x="139" y="667"/>
                </a:cxn>
                <a:cxn ang="0">
                  <a:pos x="191" y="548"/>
                </a:cxn>
                <a:cxn ang="0">
                  <a:pos x="259" y="439"/>
                </a:cxn>
                <a:cxn ang="0">
                  <a:pos x="340" y="341"/>
                </a:cxn>
                <a:cxn ang="0">
                  <a:pos x="433" y="255"/>
                </a:cxn>
                <a:cxn ang="0">
                  <a:pos x="539" y="183"/>
                </a:cxn>
                <a:cxn ang="0">
                  <a:pos x="655" y="125"/>
                </a:cxn>
                <a:cxn ang="0">
                  <a:pos x="779" y="85"/>
                </a:cxn>
                <a:cxn ang="0">
                  <a:pos x="909" y="61"/>
                </a:cxn>
                <a:cxn ang="0">
                  <a:pos x="883" y="30"/>
                </a:cxn>
                <a:cxn ang="0">
                  <a:pos x="760" y="0"/>
                </a:cxn>
              </a:cxnLst>
              <a:rect l="0" t="0" r="r" b="b"/>
              <a:pathLst>
                <a:path w="1620" h="1974">
                  <a:moveTo>
                    <a:pt x="760" y="0"/>
                  </a:moveTo>
                  <a:lnTo>
                    <a:pt x="719" y="11"/>
                  </a:lnTo>
                  <a:lnTo>
                    <a:pt x="679" y="24"/>
                  </a:lnTo>
                  <a:lnTo>
                    <a:pt x="640" y="38"/>
                  </a:lnTo>
                  <a:lnTo>
                    <a:pt x="601" y="54"/>
                  </a:lnTo>
                  <a:lnTo>
                    <a:pt x="564" y="71"/>
                  </a:lnTo>
                  <a:lnTo>
                    <a:pt x="527" y="89"/>
                  </a:lnTo>
                  <a:lnTo>
                    <a:pt x="491" y="110"/>
                  </a:lnTo>
                  <a:lnTo>
                    <a:pt x="457" y="131"/>
                  </a:lnTo>
                  <a:lnTo>
                    <a:pt x="423" y="154"/>
                  </a:lnTo>
                  <a:lnTo>
                    <a:pt x="390" y="179"/>
                  </a:lnTo>
                  <a:lnTo>
                    <a:pt x="358" y="204"/>
                  </a:lnTo>
                  <a:lnTo>
                    <a:pt x="328" y="231"/>
                  </a:lnTo>
                  <a:lnTo>
                    <a:pt x="298" y="259"/>
                  </a:lnTo>
                  <a:lnTo>
                    <a:pt x="270" y="289"/>
                  </a:lnTo>
                  <a:lnTo>
                    <a:pt x="243" y="319"/>
                  </a:lnTo>
                  <a:lnTo>
                    <a:pt x="216" y="350"/>
                  </a:lnTo>
                  <a:lnTo>
                    <a:pt x="191" y="383"/>
                  </a:lnTo>
                  <a:lnTo>
                    <a:pt x="168" y="417"/>
                  </a:lnTo>
                  <a:lnTo>
                    <a:pt x="146" y="451"/>
                  </a:lnTo>
                  <a:lnTo>
                    <a:pt x="125" y="487"/>
                  </a:lnTo>
                  <a:lnTo>
                    <a:pt x="106" y="523"/>
                  </a:lnTo>
                  <a:lnTo>
                    <a:pt x="89" y="560"/>
                  </a:lnTo>
                  <a:lnTo>
                    <a:pt x="72" y="599"/>
                  </a:lnTo>
                  <a:lnTo>
                    <a:pt x="57" y="637"/>
                  </a:lnTo>
                  <a:lnTo>
                    <a:pt x="44" y="676"/>
                  </a:lnTo>
                  <a:lnTo>
                    <a:pt x="33" y="717"/>
                  </a:lnTo>
                  <a:lnTo>
                    <a:pt x="23" y="758"/>
                  </a:lnTo>
                  <a:lnTo>
                    <a:pt x="14" y="800"/>
                  </a:lnTo>
                  <a:lnTo>
                    <a:pt x="8" y="842"/>
                  </a:lnTo>
                  <a:lnTo>
                    <a:pt x="3" y="885"/>
                  </a:lnTo>
                  <a:lnTo>
                    <a:pt x="1" y="928"/>
                  </a:lnTo>
                  <a:lnTo>
                    <a:pt x="0" y="972"/>
                  </a:lnTo>
                  <a:lnTo>
                    <a:pt x="1" y="1023"/>
                  </a:lnTo>
                  <a:lnTo>
                    <a:pt x="6" y="1075"/>
                  </a:lnTo>
                  <a:lnTo>
                    <a:pt x="11" y="1124"/>
                  </a:lnTo>
                  <a:lnTo>
                    <a:pt x="21" y="1174"/>
                  </a:lnTo>
                  <a:lnTo>
                    <a:pt x="31" y="1222"/>
                  </a:lnTo>
                  <a:lnTo>
                    <a:pt x="45" y="1270"/>
                  </a:lnTo>
                  <a:lnTo>
                    <a:pt x="61" y="1316"/>
                  </a:lnTo>
                  <a:lnTo>
                    <a:pt x="79" y="1362"/>
                  </a:lnTo>
                  <a:lnTo>
                    <a:pt x="98" y="1407"/>
                  </a:lnTo>
                  <a:lnTo>
                    <a:pt x="121" y="1450"/>
                  </a:lnTo>
                  <a:lnTo>
                    <a:pt x="145" y="1492"/>
                  </a:lnTo>
                  <a:lnTo>
                    <a:pt x="172" y="1533"/>
                  </a:lnTo>
                  <a:lnTo>
                    <a:pt x="200" y="1571"/>
                  </a:lnTo>
                  <a:lnTo>
                    <a:pt x="229" y="1609"/>
                  </a:lnTo>
                  <a:lnTo>
                    <a:pt x="260" y="1646"/>
                  </a:lnTo>
                  <a:lnTo>
                    <a:pt x="293" y="1680"/>
                  </a:lnTo>
                  <a:lnTo>
                    <a:pt x="329" y="1713"/>
                  </a:lnTo>
                  <a:lnTo>
                    <a:pt x="364" y="1746"/>
                  </a:lnTo>
                  <a:lnTo>
                    <a:pt x="403" y="1775"/>
                  </a:lnTo>
                  <a:lnTo>
                    <a:pt x="442" y="1803"/>
                  </a:lnTo>
                  <a:lnTo>
                    <a:pt x="483" y="1829"/>
                  </a:lnTo>
                  <a:lnTo>
                    <a:pt x="525" y="1853"/>
                  </a:lnTo>
                  <a:lnTo>
                    <a:pt x="568" y="1875"/>
                  </a:lnTo>
                  <a:lnTo>
                    <a:pt x="612" y="1896"/>
                  </a:lnTo>
                  <a:lnTo>
                    <a:pt x="657" y="1914"/>
                  </a:lnTo>
                  <a:lnTo>
                    <a:pt x="705" y="1929"/>
                  </a:lnTo>
                  <a:lnTo>
                    <a:pt x="752" y="1943"/>
                  </a:lnTo>
                  <a:lnTo>
                    <a:pt x="801" y="1954"/>
                  </a:lnTo>
                  <a:lnTo>
                    <a:pt x="850" y="1962"/>
                  </a:lnTo>
                  <a:lnTo>
                    <a:pt x="900" y="1969"/>
                  </a:lnTo>
                  <a:lnTo>
                    <a:pt x="950" y="1973"/>
                  </a:lnTo>
                  <a:lnTo>
                    <a:pt x="1002" y="1974"/>
                  </a:lnTo>
                  <a:lnTo>
                    <a:pt x="1039" y="1973"/>
                  </a:lnTo>
                  <a:lnTo>
                    <a:pt x="1074" y="1972"/>
                  </a:lnTo>
                  <a:lnTo>
                    <a:pt x="1110" y="1969"/>
                  </a:lnTo>
                  <a:lnTo>
                    <a:pt x="1145" y="1964"/>
                  </a:lnTo>
                  <a:lnTo>
                    <a:pt x="1180" y="1958"/>
                  </a:lnTo>
                  <a:lnTo>
                    <a:pt x="1214" y="1952"/>
                  </a:lnTo>
                  <a:lnTo>
                    <a:pt x="1249" y="1944"/>
                  </a:lnTo>
                  <a:lnTo>
                    <a:pt x="1282" y="1934"/>
                  </a:lnTo>
                  <a:lnTo>
                    <a:pt x="1316" y="1925"/>
                  </a:lnTo>
                  <a:lnTo>
                    <a:pt x="1348" y="1913"/>
                  </a:lnTo>
                  <a:lnTo>
                    <a:pt x="1380" y="1901"/>
                  </a:lnTo>
                  <a:lnTo>
                    <a:pt x="1411" y="1887"/>
                  </a:lnTo>
                  <a:lnTo>
                    <a:pt x="1443" y="1873"/>
                  </a:lnTo>
                  <a:lnTo>
                    <a:pt x="1473" y="1857"/>
                  </a:lnTo>
                  <a:lnTo>
                    <a:pt x="1503" y="1841"/>
                  </a:lnTo>
                  <a:lnTo>
                    <a:pt x="1532" y="1823"/>
                  </a:lnTo>
                  <a:lnTo>
                    <a:pt x="1535" y="1817"/>
                  </a:lnTo>
                  <a:lnTo>
                    <a:pt x="1564" y="1767"/>
                  </a:lnTo>
                  <a:lnTo>
                    <a:pt x="1590" y="1715"/>
                  </a:lnTo>
                  <a:lnTo>
                    <a:pt x="1614" y="1662"/>
                  </a:lnTo>
                  <a:lnTo>
                    <a:pt x="1620" y="1647"/>
                  </a:lnTo>
                  <a:lnTo>
                    <a:pt x="1589" y="1674"/>
                  </a:lnTo>
                  <a:lnTo>
                    <a:pt x="1557" y="1699"/>
                  </a:lnTo>
                  <a:lnTo>
                    <a:pt x="1523" y="1724"/>
                  </a:lnTo>
                  <a:lnTo>
                    <a:pt x="1489" y="1747"/>
                  </a:lnTo>
                  <a:lnTo>
                    <a:pt x="1452" y="1768"/>
                  </a:lnTo>
                  <a:lnTo>
                    <a:pt x="1416" y="1789"/>
                  </a:lnTo>
                  <a:lnTo>
                    <a:pt x="1378" y="1806"/>
                  </a:lnTo>
                  <a:lnTo>
                    <a:pt x="1339" y="1823"/>
                  </a:lnTo>
                  <a:lnTo>
                    <a:pt x="1300" y="1837"/>
                  </a:lnTo>
                  <a:lnTo>
                    <a:pt x="1260" y="1850"/>
                  </a:lnTo>
                  <a:lnTo>
                    <a:pt x="1219" y="1861"/>
                  </a:lnTo>
                  <a:lnTo>
                    <a:pt x="1177" y="1871"/>
                  </a:lnTo>
                  <a:lnTo>
                    <a:pt x="1134" y="1877"/>
                  </a:lnTo>
                  <a:lnTo>
                    <a:pt x="1090" y="1883"/>
                  </a:lnTo>
                  <a:lnTo>
                    <a:pt x="1046" y="1886"/>
                  </a:lnTo>
                  <a:lnTo>
                    <a:pt x="1002" y="1887"/>
                  </a:lnTo>
                  <a:lnTo>
                    <a:pt x="956" y="1886"/>
                  </a:lnTo>
                  <a:lnTo>
                    <a:pt x="908" y="1883"/>
                  </a:lnTo>
                  <a:lnTo>
                    <a:pt x="863" y="1876"/>
                  </a:lnTo>
                  <a:lnTo>
                    <a:pt x="818" y="1869"/>
                  </a:lnTo>
                  <a:lnTo>
                    <a:pt x="774" y="1858"/>
                  </a:lnTo>
                  <a:lnTo>
                    <a:pt x="731" y="1846"/>
                  </a:lnTo>
                  <a:lnTo>
                    <a:pt x="688" y="1832"/>
                  </a:lnTo>
                  <a:lnTo>
                    <a:pt x="647" y="1815"/>
                  </a:lnTo>
                  <a:lnTo>
                    <a:pt x="606" y="1796"/>
                  </a:lnTo>
                  <a:lnTo>
                    <a:pt x="566" y="1777"/>
                  </a:lnTo>
                  <a:lnTo>
                    <a:pt x="528" y="1754"/>
                  </a:lnTo>
                  <a:lnTo>
                    <a:pt x="490" y="1731"/>
                  </a:lnTo>
                  <a:lnTo>
                    <a:pt x="455" y="1705"/>
                  </a:lnTo>
                  <a:lnTo>
                    <a:pt x="420" y="1678"/>
                  </a:lnTo>
                  <a:lnTo>
                    <a:pt x="387" y="1649"/>
                  </a:lnTo>
                  <a:lnTo>
                    <a:pt x="356" y="1619"/>
                  </a:lnTo>
                  <a:lnTo>
                    <a:pt x="324" y="1587"/>
                  </a:lnTo>
                  <a:lnTo>
                    <a:pt x="296" y="1554"/>
                  </a:lnTo>
                  <a:lnTo>
                    <a:pt x="268" y="1520"/>
                  </a:lnTo>
                  <a:lnTo>
                    <a:pt x="244" y="1484"/>
                  </a:lnTo>
                  <a:lnTo>
                    <a:pt x="220" y="1446"/>
                  </a:lnTo>
                  <a:lnTo>
                    <a:pt x="197" y="1408"/>
                  </a:lnTo>
                  <a:lnTo>
                    <a:pt x="177" y="1369"/>
                  </a:lnTo>
                  <a:lnTo>
                    <a:pt x="159" y="1328"/>
                  </a:lnTo>
                  <a:lnTo>
                    <a:pt x="142" y="1287"/>
                  </a:lnTo>
                  <a:lnTo>
                    <a:pt x="128" y="1244"/>
                  </a:lnTo>
                  <a:lnTo>
                    <a:pt x="116" y="1201"/>
                  </a:lnTo>
                  <a:lnTo>
                    <a:pt x="106" y="1157"/>
                  </a:lnTo>
                  <a:lnTo>
                    <a:pt x="97" y="1111"/>
                  </a:lnTo>
                  <a:lnTo>
                    <a:pt x="92" y="1065"/>
                  </a:lnTo>
                  <a:lnTo>
                    <a:pt x="89" y="1019"/>
                  </a:lnTo>
                  <a:lnTo>
                    <a:pt x="88" y="972"/>
                  </a:lnTo>
                  <a:lnTo>
                    <a:pt x="89" y="926"/>
                  </a:lnTo>
                  <a:lnTo>
                    <a:pt x="92" y="881"/>
                  </a:lnTo>
                  <a:lnTo>
                    <a:pt x="97" y="837"/>
                  </a:lnTo>
                  <a:lnTo>
                    <a:pt x="105" y="794"/>
                  </a:lnTo>
                  <a:lnTo>
                    <a:pt x="114" y="751"/>
                  </a:lnTo>
                  <a:lnTo>
                    <a:pt x="126" y="709"/>
                  </a:lnTo>
                  <a:lnTo>
                    <a:pt x="139" y="667"/>
                  </a:lnTo>
                  <a:lnTo>
                    <a:pt x="154" y="627"/>
                  </a:lnTo>
                  <a:lnTo>
                    <a:pt x="172" y="587"/>
                  </a:lnTo>
                  <a:lnTo>
                    <a:pt x="191" y="548"/>
                  </a:lnTo>
                  <a:lnTo>
                    <a:pt x="211" y="510"/>
                  </a:lnTo>
                  <a:lnTo>
                    <a:pt x="234" y="475"/>
                  </a:lnTo>
                  <a:lnTo>
                    <a:pt x="259" y="439"/>
                  </a:lnTo>
                  <a:lnTo>
                    <a:pt x="284" y="405"/>
                  </a:lnTo>
                  <a:lnTo>
                    <a:pt x="312" y="373"/>
                  </a:lnTo>
                  <a:lnTo>
                    <a:pt x="340" y="341"/>
                  </a:lnTo>
                  <a:lnTo>
                    <a:pt x="370" y="311"/>
                  </a:lnTo>
                  <a:lnTo>
                    <a:pt x="401" y="282"/>
                  </a:lnTo>
                  <a:lnTo>
                    <a:pt x="433" y="255"/>
                  </a:lnTo>
                  <a:lnTo>
                    <a:pt x="468" y="229"/>
                  </a:lnTo>
                  <a:lnTo>
                    <a:pt x="503" y="204"/>
                  </a:lnTo>
                  <a:lnTo>
                    <a:pt x="539" y="183"/>
                  </a:lnTo>
                  <a:lnTo>
                    <a:pt x="577" y="161"/>
                  </a:lnTo>
                  <a:lnTo>
                    <a:pt x="615" y="142"/>
                  </a:lnTo>
                  <a:lnTo>
                    <a:pt x="655" y="125"/>
                  </a:lnTo>
                  <a:lnTo>
                    <a:pt x="695" y="110"/>
                  </a:lnTo>
                  <a:lnTo>
                    <a:pt x="736" y="96"/>
                  </a:lnTo>
                  <a:lnTo>
                    <a:pt x="779" y="85"/>
                  </a:lnTo>
                  <a:lnTo>
                    <a:pt x="821" y="75"/>
                  </a:lnTo>
                  <a:lnTo>
                    <a:pt x="865" y="67"/>
                  </a:lnTo>
                  <a:lnTo>
                    <a:pt x="909" y="61"/>
                  </a:lnTo>
                  <a:lnTo>
                    <a:pt x="955" y="58"/>
                  </a:lnTo>
                  <a:lnTo>
                    <a:pt x="937" y="52"/>
                  </a:lnTo>
                  <a:lnTo>
                    <a:pt x="883" y="30"/>
                  </a:lnTo>
                  <a:lnTo>
                    <a:pt x="826" y="14"/>
                  </a:lnTo>
                  <a:lnTo>
                    <a:pt x="768" y="1"/>
                  </a:lnTo>
                  <a:lnTo>
                    <a:pt x="760" y="0"/>
                  </a:lnTo>
                  <a:close/>
                </a:path>
              </a:pathLst>
            </a:custGeom>
            <a:solidFill>
              <a:srgbClr val="9E447A"/>
            </a:solidFill>
            <a:ln w="9525">
              <a:noFill/>
              <a:round/>
              <a:headEnd/>
              <a:tailEnd/>
            </a:ln>
          </p:spPr>
          <p:txBody>
            <a:bodyPr/>
            <a:lstStyle/>
            <a:p>
              <a:endParaRPr lang="pt-BR"/>
            </a:p>
          </p:txBody>
        </p:sp>
        <p:sp>
          <p:nvSpPr>
            <p:cNvPr id="398377" name="Freeform 41"/>
            <p:cNvSpPr>
              <a:spLocks/>
            </p:cNvSpPr>
            <p:nvPr/>
          </p:nvSpPr>
          <p:spPr bwMode="auto">
            <a:xfrm>
              <a:off x="4037" y="1778"/>
              <a:ext cx="402" cy="477"/>
            </a:xfrm>
            <a:custGeom>
              <a:avLst/>
              <a:gdLst/>
              <a:ahLst/>
              <a:cxnLst>
                <a:cxn ang="0">
                  <a:pos x="732" y="17"/>
                </a:cxn>
                <a:cxn ang="0">
                  <a:pos x="610" y="56"/>
                </a:cxn>
                <a:cxn ang="0">
                  <a:pos x="495" y="109"/>
                </a:cxn>
                <a:cxn ang="0">
                  <a:pos x="389" y="177"/>
                </a:cxn>
                <a:cxn ang="0">
                  <a:pos x="293" y="258"/>
                </a:cxn>
                <a:cxn ang="0">
                  <a:pos x="209" y="352"/>
                </a:cxn>
                <a:cxn ang="0">
                  <a:pos x="137" y="454"/>
                </a:cxn>
                <a:cxn ang="0">
                  <a:pos x="79" y="567"/>
                </a:cxn>
                <a:cxn ang="0">
                  <a:pos x="36" y="688"/>
                </a:cxn>
                <a:cxn ang="0">
                  <a:pos x="10" y="815"/>
                </a:cxn>
                <a:cxn ang="0">
                  <a:pos x="0" y="948"/>
                </a:cxn>
                <a:cxn ang="0">
                  <a:pos x="11" y="1094"/>
                </a:cxn>
                <a:cxn ang="0">
                  <a:pos x="43" y="1233"/>
                </a:cxn>
                <a:cxn ang="0">
                  <a:pos x="95" y="1363"/>
                </a:cxn>
                <a:cxn ang="0">
                  <a:pos x="164" y="1484"/>
                </a:cxn>
                <a:cxn ang="0">
                  <a:pos x="249" y="1593"/>
                </a:cxn>
                <a:cxn ang="0">
                  <a:pos x="349" y="1687"/>
                </a:cxn>
                <a:cxn ang="0">
                  <a:pos x="462" y="1768"/>
                </a:cxn>
                <a:cxn ang="0">
                  <a:pos x="586" y="1832"/>
                </a:cxn>
                <a:cxn ang="0">
                  <a:pos x="720" y="1877"/>
                </a:cxn>
                <a:cxn ang="0">
                  <a:pos x="861" y="1902"/>
                </a:cxn>
                <a:cxn ang="0">
                  <a:pos x="1000" y="1906"/>
                </a:cxn>
                <a:cxn ang="0">
                  <a:pos x="1119" y="1893"/>
                </a:cxn>
                <a:cxn ang="0">
                  <a:pos x="1232" y="1867"/>
                </a:cxn>
                <a:cxn ang="0">
                  <a:pos x="1340" y="1828"/>
                </a:cxn>
                <a:cxn ang="0">
                  <a:pos x="1442" y="1777"/>
                </a:cxn>
                <a:cxn ang="0">
                  <a:pos x="1536" y="1714"/>
                </a:cxn>
                <a:cxn ang="0">
                  <a:pos x="1593" y="1583"/>
                </a:cxn>
                <a:cxn ang="0">
                  <a:pos x="1596" y="1543"/>
                </a:cxn>
                <a:cxn ang="0">
                  <a:pos x="1548" y="1590"/>
                </a:cxn>
                <a:cxn ang="0">
                  <a:pos x="1497" y="1635"/>
                </a:cxn>
                <a:cxn ang="0">
                  <a:pos x="1442" y="1674"/>
                </a:cxn>
                <a:cxn ang="0">
                  <a:pos x="1384" y="1709"/>
                </a:cxn>
                <a:cxn ang="0">
                  <a:pos x="1323" y="1740"/>
                </a:cxn>
                <a:cxn ang="0">
                  <a:pos x="1260" y="1766"/>
                </a:cxn>
                <a:cxn ang="0">
                  <a:pos x="1193" y="1787"/>
                </a:cxn>
                <a:cxn ang="0">
                  <a:pos x="1125" y="1804"/>
                </a:cxn>
                <a:cxn ang="0">
                  <a:pos x="1055" y="1814"/>
                </a:cxn>
                <a:cxn ang="0">
                  <a:pos x="984" y="1819"/>
                </a:cxn>
                <a:cxn ang="0">
                  <a:pos x="871" y="1814"/>
                </a:cxn>
                <a:cxn ang="0">
                  <a:pos x="741" y="1792"/>
                </a:cxn>
                <a:cxn ang="0">
                  <a:pos x="620" y="1751"/>
                </a:cxn>
                <a:cxn ang="0">
                  <a:pos x="508" y="1693"/>
                </a:cxn>
                <a:cxn ang="0">
                  <a:pos x="405" y="1621"/>
                </a:cxn>
                <a:cxn ang="0">
                  <a:pos x="314" y="1534"/>
                </a:cxn>
                <a:cxn ang="0">
                  <a:pos x="236" y="1435"/>
                </a:cxn>
                <a:cxn ang="0">
                  <a:pos x="174" y="1325"/>
                </a:cxn>
                <a:cxn ang="0">
                  <a:pos x="126" y="1207"/>
                </a:cxn>
                <a:cxn ang="0">
                  <a:pos x="97" y="1081"/>
                </a:cxn>
                <a:cxn ang="0">
                  <a:pos x="88" y="948"/>
                </a:cxn>
                <a:cxn ang="0">
                  <a:pos x="97" y="815"/>
                </a:cxn>
                <a:cxn ang="0">
                  <a:pos x="126" y="689"/>
                </a:cxn>
                <a:cxn ang="0">
                  <a:pos x="174" y="570"/>
                </a:cxn>
                <a:cxn ang="0">
                  <a:pos x="236" y="461"/>
                </a:cxn>
                <a:cxn ang="0">
                  <a:pos x="314" y="363"/>
                </a:cxn>
                <a:cxn ang="0">
                  <a:pos x="405" y="275"/>
                </a:cxn>
                <a:cxn ang="0">
                  <a:pos x="508" y="203"/>
                </a:cxn>
                <a:cxn ang="0">
                  <a:pos x="620" y="145"/>
                </a:cxn>
                <a:cxn ang="0">
                  <a:pos x="741" y="104"/>
                </a:cxn>
                <a:cxn ang="0">
                  <a:pos x="871" y="81"/>
                </a:cxn>
                <a:cxn ang="0">
                  <a:pos x="972" y="76"/>
                </a:cxn>
                <a:cxn ang="0">
                  <a:pos x="1008" y="78"/>
                </a:cxn>
                <a:cxn ang="0">
                  <a:pos x="894" y="28"/>
                </a:cxn>
              </a:cxnLst>
              <a:rect l="0" t="0" r="r" b="b"/>
              <a:pathLst>
                <a:path w="1612" h="1907">
                  <a:moveTo>
                    <a:pt x="818" y="0"/>
                  </a:moveTo>
                  <a:lnTo>
                    <a:pt x="775" y="7"/>
                  </a:lnTo>
                  <a:lnTo>
                    <a:pt x="732" y="17"/>
                  </a:lnTo>
                  <a:lnTo>
                    <a:pt x="691" y="28"/>
                  </a:lnTo>
                  <a:lnTo>
                    <a:pt x="650" y="40"/>
                  </a:lnTo>
                  <a:lnTo>
                    <a:pt x="610" y="56"/>
                  </a:lnTo>
                  <a:lnTo>
                    <a:pt x="570" y="72"/>
                  </a:lnTo>
                  <a:lnTo>
                    <a:pt x="532" y="90"/>
                  </a:lnTo>
                  <a:lnTo>
                    <a:pt x="495" y="109"/>
                  </a:lnTo>
                  <a:lnTo>
                    <a:pt x="458" y="130"/>
                  </a:lnTo>
                  <a:lnTo>
                    <a:pt x="424" y="154"/>
                  </a:lnTo>
                  <a:lnTo>
                    <a:pt x="389" y="177"/>
                  </a:lnTo>
                  <a:lnTo>
                    <a:pt x="356" y="203"/>
                  </a:lnTo>
                  <a:lnTo>
                    <a:pt x="324" y="230"/>
                  </a:lnTo>
                  <a:lnTo>
                    <a:pt x="293" y="258"/>
                  </a:lnTo>
                  <a:lnTo>
                    <a:pt x="264" y="288"/>
                  </a:lnTo>
                  <a:lnTo>
                    <a:pt x="236" y="319"/>
                  </a:lnTo>
                  <a:lnTo>
                    <a:pt x="209" y="352"/>
                  </a:lnTo>
                  <a:lnTo>
                    <a:pt x="183" y="384"/>
                  </a:lnTo>
                  <a:lnTo>
                    <a:pt x="160" y="419"/>
                  </a:lnTo>
                  <a:lnTo>
                    <a:pt x="137" y="454"/>
                  </a:lnTo>
                  <a:lnTo>
                    <a:pt x="117" y="491"/>
                  </a:lnTo>
                  <a:lnTo>
                    <a:pt x="97" y="528"/>
                  </a:lnTo>
                  <a:lnTo>
                    <a:pt x="79" y="567"/>
                  </a:lnTo>
                  <a:lnTo>
                    <a:pt x="63" y="606"/>
                  </a:lnTo>
                  <a:lnTo>
                    <a:pt x="49" y="647"/>
                  </a:lnTo>
                  <a:lnTo>
                    <a:pt x="36" y="688"/>
                  </a:lnTo>
                  <a:lnTo>
                    <a:pt x="25" y="730"/>
                  </a:lnTo>
                  <a:lnTo>
                    <a:pt x="16" y="772"/>
                  </a:lnTo>
                  <a:lnTo>
                    <a:pt x="10" y="815"/>
                  </a:lnTo>
                  <a:lnTo>
                    <a:pt x="5" y="859"/>
                  </a:lnTo>
                  <a:lnTo>
                    <a:pt x="1" y="903"/>
                  </a:lnTo>
                  <a:lnTo>
                    <a:pt x="0" y="948"/>
                  </a:lnTo>
                  <a:lnTo>
                    <a:pt x="1" y="997"/>
                  </a:lnTo>
                  <a:lnTo>
                    <a:pt x="6" y="1046"/>
                  </a:lnTo>
                  <a:lnTo>
                    <a:pt x="11" y="1094"/>
                  </a:lnTo>
                  <a:lnTo>
                    <a:pt x="20" y="1141"/>
                  </a:lnTo>
                  <a:lnTo>
                    <a:pt x="30" y="1188"/>
                  </a:lnTo>
                  <a:lnTo>
                    <a:pt x="43" y="1233"/>
                  </a:lnTo>
                  <a:lnTo>
                    <a:pt x="59" y="1278"/>
                  </a:lnTo>
                  <a:lnTo>
                    <a:pt x="76" y="1321"/>
                  </a:lnTo>
                  <a:lnTo>
                    <a:pt x="95" y="1363"/>
                  </a:lnTo>
                  <a:lnTo>
                    <a:pt x="117" y="1405"/>
                  </a:lnTo>
                  <a:lnTo>
                    <a:pt x="139" y="1445"/>
                  </a:lnTo>
                  <a:lnTo>
                    <a:pt x="164" y="1484"/>
                  </a:lnTo>
                  <a:lnTo>
                    <a:pt x="191" y="1521"/>
                  </a:lnTo>
                  <a:lnTo>
                    <a:pt x="219" y="1558"/>
                  </a:lnTo>
                  <a:lnTo>
                    <a:pt x="249" y="1593"/>
                  </a:lnTo>
                  <a:lnTo>
                    <a:pt x="281" y="1626"/>
                  </a:lnTo>
                  <a:lnTo>
                    <a:pt x="315" y="1657"/>
                  </a:lnTo>
                  <a:lnTo>
                    <a:pt x="349" y="1687"/>
                  </a:lnTo>
                  <a:lnTo>
                    <a:pt x="386" y="1716"/>
                  </a:lnTo>
                  <a:lnTo>
                    <a:pt x="424" y="1743"/>
                  </a:lnTo>
                  <a:lnTo>
                    <a:pt x="462" y="1768"/>
                  </a:lnTo>
                  <a:lnTo>
                    <a:pt x="502" y="1791"/>
                  </a:lnTo>
                  <a:lnTo>
                    <a:pt x="543" y="1812"/>
                  </a:lnTo>
                  <a:lnTo>
                    <a:pt x="586" y="1832"/>
                  </a:lnTo>
                  <a:lnTo>
                    <a:pt x="629" y="1849"/>
                  </a:lnTo>
                  <a:lnTo>
                    <a:pt x="675" y="1864"/>
                  </a:lnTo>
                  <a:lnTo>
                    <a:pt x="720" y="1877"/>
                  </a:lnTo>
                  <a:lnTo>
                    <a:pt x="766" y="1887"/>
                  </a:lnTo>
                  <a:lnTo>
                    <a:pt x="814" y="1895"/>
                  </a:lnTo>
                  <a:lnTo>
                    <a:pt x="861" y="1902"/>
                  </a:lnTo>
                  <a:lnTo>
                    <a:pt x="910" y="1905"/>
                  </a:lnTo>
                  <a:lnTo>
                    <a:pt x="959" y="1907"/>
                  </a:lnTo>
                  <a:lnTo>
                    <a:pt x="1000" y="1906"/>
                  </a:lnTo>
                  <a:lnTo>
                    <a:pt x="1040" y="1903"/>
                  </a:lnTo>
                  <a:lnTo>
                    <a:pt x="1079" y="1900"/>
                  </a:lnTo>
                  <a:lnTo>
                    <a:pt x="1119" y="1893"/>
                  </a:lnTo>
                  <a:lnTo>
                    <a:pt x="1156" y="1887"/>
                  </a:lnTo>
                  <a:lnTo>
                    <a:pt x="1195" y="1878"/>
                  </a:lnTo>
                  <a:lnTo>
                    <a:pt x="1232" y="1867"/>
                  </a:lnTo>
                  <a:lnTo>
                    <a:pt x="1268" y="1855"/>
                  </a:lnTo>
                  <a:lnTo>
                    <a:pt x="1305" y="1842"/>
                  </a:lnTo>
                  <a:lnTo>
                    <a:pt x="1340" y="1828"/>
                  </a:lnTo>
                  <a:lnTo>
                    <a:pt x="1375" y="1812"/>
                  </a:lnTo>
                  <a:lnTo>
                    <a:pt x="1408" y="1795"/>
                  </a:lnTo>
                  <a:lnTo>
                    <a:pt x="1442" y="1777"/>
                  </a:lnTo>
                  <a:lnTo>
                    <a:pt x="1474" y="1756"/>
                  </a:lnTo>
                  <a:lnTo>
                    <a:pt x="1505" y="1736"/>
                  </a:lnTo>
                  <a:lnTo>
                    <a:pt x="1536" y="1714"/>
                  </a:lnTo>
                  <a:lnTo>
                    <a:pt x="1547" y="1691"/>
                  </a:lnTo>
                  <a:lnTo>
                    <a:pt x="1571" y="1638"/>
                  </a:lnTo>
                  <a:lnTo>
                    <a:pt x="1593" y="1583"/>
                  </a:lnTo>
                  <a:lnTo>
                    <a:pt x="1611" y="1528"/>
                  </a:lnTo>
                  <a:lnTo>
                    <a:pt x="1612" y="1526"/>
                  </a:lnTo>
                  <a:lnTo>
                    <a:pt x="1596" y="1543"/>
                  </a:lnTo>
                  <a:lnTo>
                    <a:pt x="1581" y="1559"/>
                  </a:lnTo>
                  <a:lnTo>
                    <a:pt x="1565" y="1575"/>
                  </a:lnTo>
                  <a:lnTo>
                    <a:pt x="1548" y="1590"/>
                  </a:lnTo>
                  <a:lnTo>
                    <a:pt x="1531" y="1605"/>
                  </a:lnTo>
                  <a:lnTo>
                    <a:pt x="1514" y="1621"/>
                  </a:lnTo>
                  <a:lnTo>
                    <a:pt x="1497" y="1635"/>
                  </a:lnTo>
                  <a:lnTo>
                    <a:pt x="1478" y="1647"/>
                  </a:lnTo>
                  <a:lnTo>
                    <a:pt x="1460" y="1661"/>
                  </a:lnTo>
                  <a:lnTo>
                    <a:pt x="1442" y="1674"/>
                  </a:lnTo>
                  <a:lnTo>
                    <a:pt x="1422" y="1686"/>
                  </a:lnTo>
                  <a:lnTo>
                    <a:pt x="1403" y="1698"/>
                  </a:lnTo>
                  <a:lnTo>
                    <a:pt x="1384" y="1709"/>
                  </a:lnTo>
                  <a:lnTo>
                    <a:pt x="1364" y="1720"/>
                  </a:lnTo>
                  <a:lnTo>
                    <a:pt x="1344" y="1730"/>
                  </a:lnTo>
                  <a:lnTo>
                    <a:pt x="1323" y="1740"/>
                  </a:lnTo>
                  <a:lnTo>
                    <a:pt x="1302" y="1750"/>
                  </a:lnTo>
                  <a:lnTo>
                    <a:pt x="1281" y="1758"/>
                  </a:lnTo>
                  <a:lnTo>
                    <a:pt x="1260" y="1766"/>
                  </a:lnTo>
                  <a:lnTo>
                    <a:pt x="1238" y="1775"/>
                  </a:lnTo>
                  <a:lnTo>
                    <a:pt x="1215" y="1781"/>
                  </a:lnTo>
                  <a:lnTo>
                    <a:pt x="1193" y="1787"/>
                  </a:lnTo>
                  <a:lnTo>
                    <a:pt x="1171" y="1794"/>
                  </a:lnTo>
                  <a:lnTo>
                    <a:pt x="1149" y="1799"/>
                  </a:lnTo>
                  <a:lnTo>
                    <a:pt x="1125" y="1804"/>
                  </a:lnTo>
                  <a:lnTo>
                    <a:pt x="1102" y="1808"/>
                  </a:lnTo>
                  <a:lnTo>
                    <a:pt x="1079" y="1811"/>
                  </a:lnTo>
                  <a:lnTo>
                    <a:pt x="1055" y="1814"/>
                  </a:lnTo>
                  <a:lnTo>
                    <a:pt x="1031" y="1817"/>
                  </a:lnTo>
                  <a:lnTo>
                    <a:pt x="1008" y="1818"/>
                  </a:lnTo>
                  <a:lnTo>
                    <a:pt x="984" y="1819"/>
                  </a:lnTo>
                  <a:lnTo>
                    <a:pt x="959" y="1820"/>
                  </a:lnTo>
                  <a:lnTo>
                    <a:pt x="915" y="1819"/>
                  </a:lnTo>
                  <a:lnTo>
                    <a:pt x="871" y="1814"/>
                  </a:lnTo>
                  <a:lnTo>
                    <a:pt x="827" y="1809"/>
                  </a:lnTo>
                  <a:lnTo>
                    <a:pt x="783" y="1801"/>
                  </a:lnTo>
                  <a:lnTo>
                    <a:pt x="741" y="1792"/>
                  </a:lnTo>
                  <a:lnTo>
                    <a:pt x="701" y="1780"/>
                  </a:lnTo>
                  <a:lnTo>
                    <a:pt x="660" y="1767"/>
                  </a:lnTo>
                  <a:lnTo>
                    <a:pt x="620" y="1751"/>
                  </a:lnTo>
                  <a:lnTo>
                    <a:pt x="581" y="1734"/>
                  </a:lnTo>
                  <a:lnTo>
                    <a:pt x="544" y="1714"/>
                  </a:lnTo>
                  <a:lnTo>
                    <a:pt x="508" y="1693"/>
                  </a:lnTo>
                  <a:lnTo>
                    <a:pt x="472" y="1670"/>
                  </a:lnTo>
                  <a:lnTo>
                    <a:pt x="438" y="1646"/>
                  </a:lnTo>
                  <a:lnTo>
                    <a:pt x="405" y="1621"/>
                  </a:lnTo>
                  <a:lnTo>
                    <a:pt x="373" y="1593"/>
                  </a:lnTo>
                  <a:lnTo>
                    <a:pt x="343" y="1565"/>
                  </a:lnTo>
                  <a:lnTo>
                    <a:pt x="314" y="1534"/>
                  </a:lnTo>
                  <a:lnTo>
                    <a:pt x="287" y="1502"/>
                  </a:lnTo>
                  <a:lnTo>
                    <a:pt x="261" y="1470"/>
                  </a:lnTo>
                  <a:lnTo>
                    <a:pt x="236" y="1435"/>
                  </a:lnTo>
                  <a:lnTo>
                    <a:pt x="214" y="1400"/>
                  </a:lnTo>
                  <a:lnTo>
                    <a:pt x="193" y="1363"/>
                  </a:lnTo>
                  <a:lnTo>
                    <a:pt x="174" y="1325"/>
                  </a:lnTo>
                  <a:lnTo>
                    <a:pt x="157" y="1287"/>
                  </a:lnTo>
                  <a:lnTo>
                    <a:pt x="140" y="1248"/>
                  </a:lnTo>
                  <a:lnTo>
                    <a:pt x="126" y="1207"/>
                  </a:lnTo>
                  <a:lnTo>
                    <a:pt x="116" y="1166"/>
                  </a:lnTo>
                  <a:lnTo>
                    <a:pt x="106" y="1124"/>
                  </a:lnTo>
                  <a:lnTo>
                    <a:pt x="97" y="1081"/>
                  </a:lnTo>
                  <a:lnTo>
                    <a:pt x="92" y="1037"/>
                  </a:lnTo>
                  <a:lnTo>
                    <a:pt x="89" y="993"/>
                  </a:lnTo>
                  <a:lnTo>
                    <a:pt x="88" y="948"/>
                  </a:lnTo>
                  <a:lnTo>
                    <a:pt x="89" y="903"/>
                  </a:lnTo>
                  <a:lnTo>
                    <a:pt x="92" y="859"/>
                  </a:lnTo>
                  <a:lnTo>
                    <a:pt x="97" y="815"/>
                  </a:lnTo>
                  <a:lnTo>
                    <a:pt x="106" y="772"/>
                  </a:lnTo>
                  <a:lnTo>
                    <a:pt x="116" y="730"/>
                  </a:lnTo>
                  <a:lnTo>
                    <a:pt x="126" y="689"/>
                  </a:lnTo>
                  <a:lnTo>
                    <a:pt x="140" y="648"/>
                  </a:lnTo>
                  <a:lnTo>
                    <a:pt x="157" y="609"/>
                  </a:lnTo>
                  <a:lnTo>
                    <a:pt x="174" y="570"/>
                  </a:lnTo>
                  <a:lnTo>
                    <a:pt x="193" y="533"/>
                  </a:lnTo>
                  <a:lnTo>
                    <a:pt x="214" y="496"/>
                  </a:lnTo>
                  <a:lnTo>
                    <a:pt x="236" y="461"/>
                  </a:lnTo>
                  <a:lnTo>
                    <a:pt x="261" y="426"/>
                  </a:lnTo>
                  <a:lnTo>
                    <a:pt x="287" y="394"/>
                  </a:lnTo>
                  <a:lnTo>
                    <a:pt x="314" y="363"/>
                  </a:lnTo>
                  <a:lnTo>
                    <a:pt x="343" y="331"/>
                  </a:lnTo>
                  <a:lnTo>
                    <a:pt x="373" y="303"/>
                  </a:lnTo>
                  <a:lnTo>
                    <a:pt x="405" y="275"/>
                  </a:lnTo>
                  <a:lnTo>
                    <a:pt x="438" y="249"/>
                  </a:lnTo>
                  <a:lnTo>
                    <a:pt x="472" y="226"/>
                  </a:lnTo>
                  <a:lnTo>
                    <a:pt x="508" y="203"/>
                  </a:lnTo>
                  <a:lnTo>
                    <a:pt x="544" y="182"/>
                  </a:lnTo>
                  <a:lnTo>
                    <a:pt x="581" y="162"/>
                  </a:lnTo>
                  <a:lnTo>
                    <a:pt x="620" y="145"/>
                  </a:lnTo>
                  <a:lnTo>
                    <a:pt x="660" y="130"/>
                  </a:lnTo>
                  <a:lnTo>
                    <a:pt x="701" y="116"/>
                  </a:lnTo>
                  <a:lnTo>
                    <a:pt x="741" y="104"/>
                  </a:lnTo>
                  <a:lnTo>
                    <a:pt x="783" y="94"/>
                  </a:lnTo>
                  <a:lnTo>
                    <a:pt x="827" y="87"/>
                  </a:lnTo>
                  <a:lnTo>
                    <a:pt x="871" y="81"/>
                  </a:lnTo>
                  <a:lnTo>
                    <a:pt x="915" y="77"/>
                  </a:lnTo>
                  <a:lnTo>
                    <a:pt x="959" y="76"/>
                  </a:lnTo>
                  <a:lnTo>
                    <a:pt x="972" y="76"/>
                  </a:lnTo>
                  <a:lnTo>
                    <a:pt x="984" y="77"/>
                  </a:lnTo>
                  <a:lnTo>
                    <a:pt x="996" y="77"/>
                  </a:lnTo>
                  <a:lnTo>
                    <a:pt x="1008" y="78"/>
                  </a:lnTo>
                  <a:lnTo>
                    <a:pt x="997" y="72"/>
                  </a:lnTo>
                  <a:lnTo>
                    <a:pt x="947" y="48"/>
                  </a:lnTo>
                  <a:lnTo>
                    <a:pt x="894" y="28"/>
                  </a:lnTo>
                  <a:lnTo>
                    <a:pt x="840" y="6"/>
                  </a:lnTo>
                  <a:lnTo>
                    <a:pt x="818" y="0"/>
                  </a:lnTo>
                  <a:close/>
                </a:path>
              </a:pathLst>
            </a:custGeom>
            <a:solidFill>
              <a:srgbClr val="A0437A"/>
            </a:solidFill>
            <a:ln w="9525">
              <a:noFill/>
              <a:round/>
              <a:headEnd/>
              <a:tailEnd/>
            </a:ln>
          </p:spPr>
          <p:txBody>
            <a:bodyPr/>
            <a:lstStyle/>
            <a:p>
              <a:endParaRPr lang="pt-BR"/>
            </a:p>
          </p:txBody>
        </p:sp>
        <p:sp>
          <p:nvSpPr>
            <p:cNvPr id="398378" name="Freeform 42"/>
            <p:cNvSpPr>
              <a:spLocks/>
            </p:cNvSpPr>
            <p:nvPr/>
          </p:nvSpPr>
          <p:spPr bwMode="auto">
            <a:xfrm>
              <a:off x="4048" y="1787"/>
              <a:ext cx="398" cy="457"/>
            </a:xfrm>
            <a:custGeom>
              <a:avLst/>
              <a:gdLst/>
              <a:ahLst/>
              <a:cxnLst>
                <a:cxn ang="0">
                  <a:pos x="777" y="9"/>
                </a:cxn>
                <a:cxn ang="0">
                  <a:pos x="648" y="38"/>
                </a:cxn>
                <a:cxn ang="0">
                  <a:pos x="527" y="84"/>
                </a:cxn>
                <a:cxn ang="0">
                  <a:pos x="415" y="146"/>
                </a:cxn>
                <a:cxn ang="0">
                  <a:pos x="313" y="224"/>
                </a:cxn>
                <a:cxn ang="0">
                  <a:pos x="224" y="315"/>
                </a:cxn>
                <a:cxn ang="0">
                  <a:pos x="146" y="417"/>
                </a:cxn>
                <a:cxn ang="0">
                  <a:pos x="84" y="529"/>
                </a:cxn>
                <a:cxn ang="0">
                  <a:pos x="38" y="651"/>
                </a:cxn>
                <a:cxn ang="0">
                  <a:pos x="9" y="779"/>
                </a:cxn>
                <a:cxn ang="0">
                  <a:pos x="0" y="914"/>
                </a:cxn>
                <a:cxn ang="0">
                  <a:pos x="9" y="1053"/>
                </a:cxn>
                <a:cxn ang="0">
                  <a:pos x="40" y="1186"/>
                </a:cxn>
                <a:cxn ang="0">
                  <a:pos x="89" y="1311"/>
                </a:cxn>
                <a:cxn ang="0">
                  <a:pos x="156" y="1426"/>
                </a:cxn>
                <a:cxn ang="0">
                  <a:pos x="236" y="1529"/>
                </a:cxn>
                <a:cxn ang="0">
                  <a:pos x="332" y="1620"/>
                </a:cxn>
                <a:cxn ang="0">
                  <a:pos x="440" y="1696"/>
                </a:cxn>
                <a:cxn ang="0">
                  <a:pos x="559" y="1757"/>
                </a:cxn>
                <a:cxn ang="0">
                  <a:pos x="686" y="1800"/>
                </a:cxn>
                <a:cxn ang="0">
                  <a:pos x="820" y="1825"/>
                </a:cxn>
                <a:cxn ang="0">
                  <a:pos x="958" y="1828"/>
                </a:cxn>
                <a:cxn ang="0">
                  <a:pos x="1089" y="1813"/>
                </a:cxn>
                <a:cxn ang="0">
                  <a:pos x="1212" y="1779"/>
                </a:cxn>
                <a:cxn ang="0">
                  <a:pos x="1328" y="1731"/>
                </a:cxn>
                <a:cxn ang="0">
                  <a:pos x="1435" y="1666"/>
                </a:cxn>
                <a:cxn ang="0">
                  <a:pos x="1532" y="1589"/>
                </a:cxn>
                <a:cxn ang="0">
                  <a:pos x="1581" y="1436"/>
                </a:cxn>
                <a:cxn ang="0">
                  <a:pos x="1562" y="1429"/>
                </a:cxn>
                <a:cxn ang="0">
                  <a:pos x="1514" y="1484"/>
                </a:cxn>
                <a:cxn ang="0">
                  <a:pos x="1461" y="1535"/>
                </a:cxn>
                <a:cxn ang="0">
                  <a:pos x="1404" y="1581"/>
                </a:cxn>
                <a:cxn ang="0">
                  <a:pos x="1344" y="1622"/>
                </a:cxn>
                <a:cxn ang="0">
                  <a:pos x="1279" y="1658"/>
                </a:cxn>
                <a:cxn ang="0">
                  <a:pos x="1211" y="1687"/>
                </a:cxn>
                <a:cxn ang="0">
                  <a:pos x="1141" y="1710"/>
                </a:cxn>
                <a:cxn ang="0">
                  <a:pos x="1068" y="1728"/>
                </a:cxn>
                <a:cxn ang="0">
                  <a:pos x="992" y="1738"/>
                </a:cxn>
                <a:cxn ang="0">
                  <a:pos x="914" y="1742"/>
                </a:cxn>
                <a:cxn ang="0">
                  <a:pos x="788" y="1732"/>
                </a:cxn>
                <a:cxn ang="0">
                  <a:pos x="668" y="1705"/>
                </a:cxn>
                <a:cxn ang="0">
                  <a:pos x="555" y="1660"/>
                </a:cxn>
                <a:cxn ang="0">
                  <a:pos x="451" y="1601"/>
                </a:cxn>
                <a:cxn ang="0">
                  <a:pos x="357" y="1526"/>
                </a:cxn>
                <a:cxn ang="0">
                  <a:pos x="275" y="1440"/>
                </a:cxn>
                <a:cxn ang="0">
                  <a:pos x="206" y="1343"/>
                </a:cxn>
                <a:cxn ang="0">
                  <a:pos x="151" y="1236"/>
                </a:cxn>
                <a:cxn ang="0">
                  <a:pos x="113" y="1121"/>
                </a:cxn>
                <a:cxn ang="0">
                  <a:pos x="91" y="998"/>
                </a:cxn>
                <a:cxn ang="0">
                  <a:pos x="88" y="871"/>
                </a:cxn>
                <a:cxn ang="0">
                  <a:pos x="103" y="748"/>
                </a:cxn>
                <a:cxn ang="0">
                  <a:pos x="136" y="629"/>
                </a:cxn>
                <a:cxn ang="0">
                  <a:pos x="186" y="519"/>
                </a:cxn>
                <a:cxn ang="0">
                  <a:pos x="251" y="419"/>
                </a:cxn>
                <a:cxn ang="0">
                  <a:pos x="329" y="329"/>
                </a:cxn>
                <a:cxn ang="0">
                  <a:pos x="419" y="251"/>
                </a:cxn>
                <a:cxn ang="0">
                  <a:pos x="520" y="186"/>
                </a:cxn>
                <a:cxn ang="0">
                  <a:pos x="630" y="137"/>
                </a:cxn>
                <a:cxn ang="0">
                  <a:pos x="747" y="102"/>
                </a:cxn>
                <a:cxn ang="0">
                  <a:pos x="872" y="87"/>
                </a:cxn>
                <a:cxn ang="0">
                  <a:pos x="986" y="89"/>
                </a:cxn>
                <a:cxn ang="0">
                  <a:pos x="1052" y="96"/>
                </a:cxn>
                <a:cxn ang="0">
                  <a:pos x="902" y="14"/>
                </a:cxn>
              </a:cxnLst>
              <a:rect l="0" t="0" r="r" b="b"/>
              <a:pathLst>
                <a:path w="1592" h="1829">
                  <a:moveTo>
                    <a:pt x="867" y="0"/>
                  </a:moveTo>
                  <a:lnTo>
                    <a:pt x="821" y="3"/>
                  </a:lnTo>
                  <a:lnTo>
                    <a:pt x="777" y="9"/>
                  </a:lnTo>
                  <a:lnTo>
                    <a:pt x="733" y="17"/>
                  </a:lnTo>
                  <a:lnTo>
                    <a:pt x="691" y="27"/>
                  </a:lnTo>
                  <a:lnTo>
                    <a:pt x="648" y="38"/>
                  </a:lnTo>
                  <a:lnTo>
                    <a:pt x="607" y="52"/>
                  </a:lnTo>
                  <a:lnTo>
                    <a:pt x="567" y="67"/>
                  </a:lnTo>
                  <a:lnTo>
                    <a:pt x="527" y="84"/>
                  </a:lnTo>
                  <a:lnTo>
                    <a:pt x="489" y="103"/>
                  </a:lnTo>
                  <a:lnTo>
                    <a:pt x="451" y="125"/>
                  </a:lnTo>
                  <a:lnTo>
                    <a:pt x="415" y="146"/>
                  </a:lnTo>
                  <a:lnTo>
                    <a:pt x="380" y="171"/>
                  </a:lnTo>
                  <a:lnTo>
                    <a:pt x="345" y="197"/>
                  </a:lnTo>
                  <a:lnTo>
                    <a:pt x="313" y="224"/>
                  </a:lnTo>
                  <a:lnTo>
                    <a:pt x="282" y="253"/>
                  </a:lnTo>
                  <a:lnTo>
                    <a:pt x="252" y="283"/>
                  </a:lnTo>
                  <a:lnTo>
                    <a:pt x="224" y="315"/>
                  </a:lnTo>
                  <a:lnTo>
                    <a:pt x="196" y="347"/>
                  </a:lnTo>
                  <a:lnTo>
                    <a:pt x="170" y="381"/>
                  </a:lnTo>
                  <a:lnTo>
                    <a:pt x="146" y="417"/>
                  </a:lnTo>
                  <a:lnTo>
                    <a:pt x="123" y="452"/>
                  </a:lnTo>
                  <a:lnTo>
                    <a:pt x="103" y="490"/>
                  </a:lnTo>
                  <a:lnTo>
                    <a:pt x="84" y="529"/>
                  </a:lnTo>
                  <a:lnTo>
                    <a:pt x="66" y="569"/>
                  </a:lnTo>
                  <a:lnTo>
                    <a:pt x="51" y="609"/>
                  </a:lnTo>
                  <a:lnTo>
                    <a:pt x="38" y="651"/>
                  </a:lnTo>
                  <a:lnTo>
                    <a:pt x="26" y="693"/>
                  </a:lnTo>
                  <a:lnTo>
                    <a:pt x="17" y="736"/>
                  </a:lnTo>
                  <a:lnTo>
                    <a:pt x="9" y="779"/>
                  </a:lnTo>
                  <a:lnTo>
                    <a:pt x="4" y="823"/>
                  </a:lnTo>
                  <a:lnTo>
                    <a:pt x="1" y="868"/>
                  </a:lnTo>
                  <a:lnTo>
                    <a:pt x="0" y="914"/>
                  </a:lnTo>
                  <a:lnTo>
                    <a:pt x="1" y="961"/>
                  </a:lnTo>
                  <a:lnTo>
                    <a:pt x="4" y="1007"/>
                  </a:lnTo>
                  <a:lnTo>
                    <a:pt x="9" y="1053"/>
                  </a:lnTo>
                  <a:lnTo>
                    <a:pt x="18" y="1099"/>
                  </a:lnTo>
                  <a:lnTo>
                    <a:pt x="28" y="1143"/>
                  </a:lnTo>
                  <a:lnTo>
                    <a:pt x="40" y="1186"/>
                  </a:lnTo>
                  <a:lnTo>
                    <a:pt x="54" y="1229"/>
                  </a:lnTo>
                  <a:lnTo>
                    <a:pt x="71" y="1270"/>
                  </a:lnTo>
                  <a:lnTo>
                    <a:pt x="89" y="1311"/>
                  </a:lnTo>
                  <a:lnTo>
                    <a:pt x="109" y="1350"/>
                  </a:lnTo>
                  <a:lnTo>
                    <a:pt x="132" y="1388"/>
                  </a:lnTo>
                  <a:lnTo>
                    <a:pt x="156" y="1426"/>
                  </a:lnTo>
                  <a:lnTo>
                    <a:pt x="180" y="1462"/>
                  </a:lnTo>
                  <a:lnTo>
                    <a:pt x="208" y="1496"/>
                  </a:lnTo>
                  <a:lnTo>
                    <a:pt x="236" y="1529"/>
                  </a:lnTo>
                  <a:lnTo>
                    <a:pt x="267" y="1561"/>
                  </a:lnTo>
                  <a:lnTo>
                    <a:pt x="299" y="1591"/>
                  </a:lnTo>
                  <a:lnTo>
                    <a:pt x="332" y="1620"/>
                  </a:lnTo>
                  <a:lnTo>
                    <a:pt x="367" y="1647"/>
                  </a:lnTo>
                  <a:lnTo>
                    <a:pt x="402" y="1673"/>
                  </a:lnTo>
                  <a:lnTo>
                    <a:pt x="440" y="1696"/>
                  </a:lnTo>
                  <a:lnTo>
                    <a:pt x="478" y="1719"/>
                  </a:lnTo>
                  <a:lnTo>
                    <a:pt x="518" y="1738"/>
                  </a:lnTo>
                  <a:lnTo>
                    <a:pt x="559" y="1757"/>
                  </a:lnTo>
                  <a:lnTo>
                    <a:pt x="600" y="1774"/>
                  </a:lnTo>
                  <a:lnTo>
                    <a:pt x="643" y="1788"/>
                  </a:lnTo>
                  <a:lnTo>
                    <a:pt x="686" y="1800"/>
                  </a:lnTo>
                  <a:lnTo>
                    <a:pt x="730" y="1811"/>
                  </a:lnTo>
                  <a:lnTo>
                    <a:pt x="775" y="1818"/>
                  </a:lnTo>
                  <a:lnTo>
                    <a:pt x="820" y="1825"/>
                  </a:lnTo>
                  <a:lnTo>
                    <a:pt x="868" y="1828"/>
                  </a:lnTo>
                  <a:lnTo>
                    <a:pt x="914" y="1829"/>
                  </a:lnTo>
                  <a:lnTo>
                    <a:pt x="958" y="1828"/>
                  </a:lnTo>
                  <a:lnTo>
                    <a:pt x="1002" y="1825"/>
                  </a:lnTo>
                  <a:lnTo>
                    <a:pt x="1046" y="1819"/>
                  </a:lnTo>
                  <a:lnTo>
                    <a:pt x="1089" y="1813"/>
                  </a:lnTo>
                  <a:lnTo>
                    <a:pt x="1131" y="1803"/>
                  </a:lnTo>
                  <a:lnTo>
                    <a:pt x="1172" y="1792"/>
                  </a:lnTo>
                  <a:lnTo>
                    <a:pt x="1212" y="1779"/>
                  </a:lnTo>
                  <a:lnTo>
                    <a:pt x="1251" y="1765"/>
                  </a:lnTo>
                  <a:lnTo>
                    <a:pt x="1290" y="1748"/>
                  </a:lnTo>
                  <a:lnTo>
                    <a:pt x="1328" y="1731"/>
                  </a:lnTo>
                  <a:lnTo>
                    <a:pt x="1364" y="1710"/>
                  </a:lnTo>
                  <a:lnTo>
                    <a:pt x="1401" y="1689"/>
                  </a:lnTo>
                  <a:lnTo>
                    <a:pt x="1435" y="1666"/>
                  </a:lnTo>
                  <a:lnTo>
                    <a:pt x="1469" y="1641"/>
                  </a:lnTo>
                  <a:lnTo>
                    <a:pt x="1501" y="1616"/>
                  </a:lnTo>
                  <a:lnTo>
                    <a:pt x="1532" y="1589"/>
                  </a:lnTo>
                  <a:lnTo>
                    <a:pt x="1548" y="1549"/>
                  </a:lnTo>
                  <a:lnTo>
                    <a:pt x="1566" y="1494"/>
                  </a:lnTo>
                  <a:lnTo>
                    <a:pt x="1581" y="1436"/>
                  </a:lnTo>
                  <a:lnTo>
                    <a:pt x="1592" y="1391"/>
                  </a:lnTo>
                  <a:lnTo>
                    <a:pt x="1577" y="1411"/>
                  </a:lnTo>
                  <a:lnTo>
                    <a:pt x="1562" y="1429"/>
                  </a:lnTo>
                  <a:lnTo>
                    <a:pt x="1546" y="1449"/>
                  </a:lnTo>
                  <a:lnTo>
                    <a:pt x="1530" y="1467"/>
                  </a:lnTo>
                  <a:lnTo>
                    <a:pt x="1514" y="1484"/>
                  </a:lnTo>
                  <a:lnTo>
                    <a:pt x="1497" y="1503"/>
                  </a:lnTo>
                  <a:lnTo>
                    <a:pt x="1480" y="1519"/>
                  </a:lnTo>
                  <a:lnTo>
                    <a:pt x="1461" y="1535"/>
                  </a:lnTo>
                  <a:lnTo>
                    <a:pt x="1443" y="1551"/>
                  </a:lnTo>
                  <a:lnTo>
                    <a:pt x="1424" y="1566"/>
                  </a:lnTo>
                  <a:lnTo>
                    <a:pt x="1404" y="1581"/>
                  </a:lnTo>
                  <a:lnTo>
                    <a:pt x="1385" y="1595"/>
                  </a:lnTo>
                  <a:lnTo>
                    <a:pt x="1364" y="1609"/>
                  </a:lnTo>
                  <a:lnTo>
                    <a:pt x="1344" y="1622"/>
                  </a:lnTo>
                  <a:lnTo>
                    <a:pt x="1323" y="1634"/>
                  </a:lnTo>
                  <a:lnTo>
                    <a:pt x="1302" y="1646"/>
                  </a:lnTo>
                  <a:lnTo>
                    <a:pt x="1279" y="1658"/>
                  </a:lnTo>
                  <a:lnTo>
                    <a:pt x="1258" y="1667"/>
                  </a:lnTo>
                  <a:lnTo>
                    <a:pt x="1235" y="1677"/>
                  </a:lnTo>
                  <a:lnTo>
                    <a:pt x="1211" y="1687"/>
                  </a:lnTo>
                  <a:lnTo>
                    <a:pt x="1189" y="1695"/>
                  </a:lnTo>
                  <a:lnTo>
                    <a:pt x="1165" y="1703"/>
                  </a:lnTo>
                  <a:lnTo>
                    <a:pt x="1141" y="1710"/>
                  </a:lnTo>
                  <a:lnTo>
                    <a:pt x="1117" y="1717"/>
                  </a:lnTo>
                  <a:lnTo>
                    <a:pt x="1093" y="1722"/>
                  </a:lnTo>
                  <a:lnTo>
                    <a:pt x="1068" y="1728"/>
                  </a:lnTo>
                  <a:lnTo>
                    <a:pt x="1042" y="1732"/>
                  </a:lnTo>
                  <a:lnTo>
                    <a:pt x="1018" y="1735"/>
                  </a:lnTo>
                  <a:lnTo>
                    <a:pt x="992" y="1738"/>
                  </a:lnTo>
                  <a:lnTo>
                    <a:pt x="967" y="1741"/>
                  </a:lnTo>
                  <a:lnTo>
                    <a:pt x="940" y="1742"/>
                  </a:lnTo>
                  <a:lnTo>
                    <a:pt x="914" y="1742"/>
                  </a:lnTo>
                  <a:lnTo>
                    <a:pt x="872" y="1741"/>
                  </a:lnTo>
                  <a:lnTo>
                    <a:pt x="830" y="1737"/>
                  </a:lnTo>
                  <a:lnTo>
                    <a:pt x="788" y="1732"/>
                  </a:lnTo>
                  <a:lnTo>
                    <a:pt x="747" y="1725"/>
                  </a:lnTo>
                  <a:lnTo>
                    <a:pt x="707" y="1716"/>
                  </a:lnTo>
                  <a:lnTo>
                    <a:pt x="668" y="1705"/>
                  </a:lnTo>
                  <a:lnTo>
                    <a:pt x="630" y="1692"/>
                  </a:lnTo>
                  <a:lnTo>
                    <a:pt x="592" y="1677"/>
                  </a:lnTo>
                  <a:lnTo>
                    <a:pt x="555" y="1660"/>
                  </a:lnTo>
                  <a:lnTo>
                    <a:pt x="520" y="1641"/>
                  </a:lnTo>
                  <a:lnTo>
                    <a:pt x="485" y="1622"/>
                  </a:lnTo>
                  <a:lnTo>
                    <a:pt x="451" y="1601"/>
                  </a:lnTo>
                  <a:lnTo>
                    <a:pt x="419" y="1577"/>
                  </a:lnTo>
                  <a:lnTo>
                    <a:pt x="387" y="1553"/>
                  </a:lnTo>
                  <a:lnTo>
                    <a:pt x="357" y="1526"/>
                  </a:lnTo>
                  <a:lnTo>
                    <a:pt x="329" y="1499"/>
                  </a:lnTo>
                  <a:lnTo>
                    <a:pt x="301" y="1470"/>
                  </a:lnTo>
                  <a:lnTo>
                    <a:pt x="275" y="1440"/>
                  </a:lnTo>
                  <a:lnTo>
                    <a:pt x="251" y="1409"/>
                  </a:lnTo>
                  <a:lnTo>
                    <a:pt x="228" y="1377"/>
                  </a:lnTo>
                  <a:lnTo>
                    <a:pt x="206" y="1343"/>
                  </a:lnTo>
                  <a:lnTo>
                    <a:pt x="186" y="1309"/>
                  </a:lnTo>
                  <a:lnTo>
                    <a:pt x="168" y="1273"/>
                  </a:lnTo>
                  <a:lnTo>
                    <a:pt x="151" y="1236"/>
                  </a:lnTo>
                  <a:lnTo>
                    <a:pt x="136" y="1199"/>
                  </a:lnTo>
                  <a:lnTo>
                    <a:pt x="123" y="1160"/>
                  </a:lnTo>
                  <a:lnTo>
                    <a:pt x="113" y="1121"/>
                  </a:lnTo>
                  <a:lnTo>
                    <a:pt x="103" y="1080"/>
                  </a:lnTo>
                  <a:lnTo>
                    <a:pt x="95" y="1040"/>
                  </a:lnTo>
                  <a:lnTo>
                    <a:pt x="91" y="998"/>
                  </a:lnTo>
                  <a:lnTo>
                    <a:pt x="88" y="956"/>
                  </a:lnTo>
                  <a:lnTo>
                    <a:pt x="87" y="914"/>
                  </a:lnTo>
                  <a:lnTo>
                    <a:pt x="88" y="871"/>
                  </a:lnTo>
                  <a:lnTo>
                    <a:pt x="91" y="829"/>
                  </a:lnTo>
                  <a:lnTo>
                    <a:pt x="95" y="787"/>
                  </a:lnTo>
                  <a:lnTo>
                    <a:pt x="103" y="748"/>
                  </a:lnTo>
                  <a:lnTo>
                    <a:pt x="113" y="707"/>
                  </a:lnTo>
                  <a:lnTo>
                    <a:pt x="123" y="668"/>
                  </a:lnTo>
                  <a:lnTo>
                    <a:pt x="136" y="629"/>
                  </a:lnTo>
                  <a:lnTo>
                    <a:pt x="151" y="591"/>
                  </a:lnTo>
                  <a:lnTo>
                    <a:pt x="168" y="555"/>
                  </a:lnTo>
                  <a:lnTo>
                    <a:pt x="186" y="519"/>
                  </a:lnTo>
                  <a:lnTo>
                    <a:pt x="206" y="485"/>
                  </a:lnTo>
                  <a:lnTo>
                    <a:pt x="228" y="451"/>
                  </a:lnTo>
                  <a:lnTo>
                    <a:pt x="251" y="419"/>
                  </a:lnTo>
                  <a:lnTo>
                    <a:pt x="275" y="388"/>
                  </a:lnTo>
                  <a:lnTo>
                    <a:pt x="301" y="358"/>
                  </a:lnTo>
                  <a:lnTo>
                    <a:pt x="329" y="329"/>
                  </a:lnTo>
                  <a:lnTo>
                    <a:pt x="357" y="302"/>
                  </a:lnTo>
                  <a:lnTo>
                    <a:pt x="387" y="275"/>
                  </a:lnTo>
                  <a:lnTo>
                    <a:pt x="419" y="251"/>
                  </a:lnTo>
                  <a:lnTo>
                    <a:pt x="451" y="227"/>
                  </a:lnTo>
                  <a:lnTo>
                    <a:pt x="485" y="206"/>
                  </a:lnTo>
                  <a:lnTo>
                    <a:pt x="520" y="186"/>
                  </a:lnTo>
                  <a:lnTo>
                    <a:pt x="555" y="168"/>
                  </a:lnTo>
                  <a:lnTo>
                    <a:pt x="592" y="151"/>
                  </a:lnTo>
                  <a:lnTo>
                    <a:pt x="630" y="137"/>
                  </a:lnTo>
                  <a:lnTo>
                    <a:pt x="668" y="123"/>
                  </a:lnTo>
                  <a:lnTo>
                    <a:pt x="707" y="112"/>
                  </a:lnTo>
                  <a:lnTo>
                    <a:pt x="747" y="102"/>
                  </a:lnTo>
                  <a:lnTo>
                    <a:pt x="788" y="96"/>
                  </a:lnTo>
                  <a:lnTo>
                    <a:pt x="830" y="90"/>
                  </a:lnTo>
                  <a:lnTo>
                    <a:pt x="872" y="87"/>
                  </a:lnTo>
                  <a:lnTo>
                    <a:pt x="914" y="86"/>
                  </a:lnTo>
                  <a:lnTo>
                    <a:pt x="951" y="87"/>
                  </a:lnTo>
                  <a:lnTo>
                    <a:pt x="986" y="89"/>
                  </a:lnTo>
                  <a:lnTo>
                    <a:pt x="1021" y="93"/>
                  </a:lnTo>
                  <a:lnTo>
                    <a:pt x="1056" y="98"/>
                  </a:lnTo>
                  <a:lnTo>
                    <a:pt x="1052" y="96"/>
                  </a:lnTo>
                  <a:lnTo>
                    <a:pt x="1005" y="67"/>
                  </a:lnTo>
                  <a:lnTo>
                    <a:pt x="952" y="38"/>
                  </a:lnTo>
                  <a:lnTo>
                    <a:pt x="902" y="14"/>
                  </a:lnTo>
                  <a:lnTo>
                    <a:pt x="867" y="0"/>
                  </a:lnTo>
                  <a:close/>
                </a:path>
              </a:pathLst>
            </a:custGeom>
            <a:solidFill>
              <a:srgbClr val="A2427A"/>
            </a:solidFill>
            <a:ln w="9525">
              <a:noFill/>
              <a:round/>
              <a:headEnd/>
              <a:tailEnd/>
            </a:ln>
          </p:spPr>
          <p:txBody>
            <a:bodyPr/>
            <a:lstStyle/>
            <a:p>
              <a:endParaRPr lang="pt-BR"/>
            </a:p>
          </p:txBody>
        </p:sp>
        <p:sp>
          <p:nvSpPr>
            <p:cNvPr id="398379" name="Freeform 43"/>
            <p:cNvSpPr>
              <a:spLocks/>
            </p:cNvSpPr>
            <p:nvPr/>
          </p:nvSpPr>
          <p:spPr bwMode="auto">
            <a:xfrm>
              <a:off x="4058" y="1798"/>
              <a:ext cx="393" cy="435"/>
            </a:xfrm>
            <a:custGeom>
              <a:avLst/>
              <a:gdLst/>
              <a:ahLst/>
              <a:cxnLst>
                <a:cxn ang="0">
                  <a:pos x="884" y="0"/>
                </a:cxn>
                <a:cxn ang="0">
                  <a:pos x="739" y="11"/>
                </a:cxn>
                <a:cxn ang="0">
                  <a:pos x="572" y="54"/>
                </a:cxn>
                <a:cxn ang="0">
                  <a:pos x="420" y="127"/>
                </a:cxn>
                <a:cxn ang="0">
                  <a:pos x="285" y="227"/>
                </a:cxn>
                <a:cxn ang="0">
                  <a:pos x="173" y="350"/>
                </a:cxn>
                <a:cxn ang="0">
                  <a:pos x="86" y="494"/>
                </a:cxn>
                <a:cxn ang="0">
                  <a:pos x="28" y="654"/>
                </a:cxn>
                <a:cxn ang="0">
                  <a:pos x="1" y="827"/>
                </a:cxn>
                <a:cxn ang="0">
                  <a:pos x="9" y="1005"/>
                </a:cxn>
                <a:cxn ang="0">
                  <a:pos x="52" y="1172"/>
                </a:cxn>
                <a:cxn ang="0">
                  <a:pos x="126" y="1324"/>
                </a:cxn>
                <a:cxn ang="0">
                  <a:pos x="226" y="1458"/>
                </a:cxn>
                <a:cxn ang="0">
                  <a:pos x="350" y="1570"/>
                </a:cxn>
                <a:cxn ang="0">
                  <a:pos x="493" y="1658"/>
                </a:cxn>
                <a:cxn ang="0">
                  <a:pos x="653" y="1716"/>
                </a:cxn>
                <a:cxn ang="0">
                  <a:pos x="827" y="1743"/>
                </a:cxn>
                <a:cxn ang="0">
                  <a:pos x="943" y="1741"/>
                </a:cxn>
                <a:cxn ang="0">
                  <a:pos x="1037" y="1728"/>
                </a:cxn>
                <a:cxn ang="0">
                  <a:pos x="1127" y="1705"/>
                </a:cxn>
                <a:cxn ang="0">
                  <a:pos x="1214" y="1674"/>
                </a:cxn>
                <a:cxn ang="0">
                  <a:pos x="1296" y="1633"/>
                </a:cxn>
                <a:cxn ang="0">
                  <a:pos x="1372" y="1585"/>
                </a:cxn>
                <a:cxn ang="0">
                  <a:pos x="1443" y="1529"/>
                </a:cxn>
                <a:cxn ang="0">
                  <a:pos x="1508" y="1467"/>
                </a:cxn>
                <a:cxn ang="0">
                  <a:pos x="1563" y="1275"/>
                </a:cxn>
                <a:cxn ang="0">
                  <a:pos x="1527" y="1302"/>
                </a:cxn>
                <a:cxn ang="0">
                  <a:pos x="1464" y="1386"/>
                </a:cxn>
                <a:cxn ang="0">
                  <a:pos x="1390" y="1461"/>
                </a:cxn>
                <a:cxn ang="0">
                  <a:pos x="1306" y="1525"/>
                </a:cxn>
                <a:cxn ang="0">
                  <a:pos x="1215" y="1578"/>
                </a:cxn>
                <a:cxn ang="0">
                  <a:pos x="1116" y="1618"/>
                </a:cxn>
                <a:cxn ang="0">
                  <a:pos x="1010" y="1644"/>
                </a:cxn>
                <a:cxn ang="0">
                  <a:pos x="899" y="1655"/>
                </a:cxn>
                <a:cxn ang="0">
                  <a:pos x="752" y="1647"/>
                </a:cxn>
                <a:cxn ang="0">
                  <a:pos x="602" y="1609"/>
                </a:cxn>
                <a:cxn ang="0">
                  <a:pos x="465" y="1542"/>
                </a:cxn>
                <a:cxn ang="0">
                  <a:pos x="344" y="1453"/>
                </a:cxn>
                <a:cxn ang="0">
                  <a:pos x="243" y="1341"/>
                </a:cxn>
                <a:cxn ang="0">
                  <a:pos x="164" y="1212"/>
                </a:cxn>
                <a:cxn ang="0">
                  <a:pos x="112" y="1068"/>
                </a:cxn>
                <a:cxn ang="0">
                  <a:pos x="88" y="912"/>
                </a:cxn>
                <a:cxn ang="0">
                  <a:pos x="95" y="753"/>
                </a:cxn>
                <a:cxn ang="0">
                  <a:pos x="134" y="602"/>
                </a:cxn>
                <a:cxn ang="0">
                  <a:pos x="200" y="465"/>
                </a:cxn>
                <a:cxn ang="0">
                  <a:pos x="290" y="345"/>
                </a:cxn>
                <a:cxn ang="0">
                  <a:pos x="402" y="243"/>
                </a:cxn>
                <a:cxn ang="0">
                  <a:pos x="532" y="165"/>
                </a:cxn>
                <a:cxn ang="0">
                  <a:pos x="675" y="112"/>
                </a:cxn>
                <a:cxn ang="0">
                  <a:pos x="831" y="88"/>
                </a:cxn>
                <a:cxn ang="0">
                  <a:pos x="964" y="93"/>
                </a:cxn>
                <a:cxn ang="0">
                  <a:pos x="1082" y="116"/>
                </a:cxn>
                <a:cxn ang="0">
                  <a:pos x="1009" y="54"/>
                </a:cxn>
              </a:cxnLst>
              <a:rect l="0" t="0" r="r" b="b"/>
              <a:pathLst>
                <a:path w="1568" h="1744">
                  <a:moveTo>
                    <a:pt x="920" y="2"/>
                  </a:moveTo>
                  <a:lnTo>
                    <a:pt x="908" y="1"/>
                  </a:lnTo>
                  <a:lnTo>
                    <a:pt x="896" y="1"/>
                  </a:lnTo>
                  <a:lnTo>
                    <a:pt x="884" y="0"/>
                  </a:lnTo>
                  <a:lnTo>
                    <a:pt x="871" y="0"/>
                  </a:lnTo>
                  <a:lnTo>
                    <a:pt x="827" y="1"/>
                  </a:lnTo>
                  <a:lnTo>
                    <a:pt x="783" y="5"/>
                  </a:lnTo>
                  <a:lnTo>
                    <a:pt x="739" y="11"/>
                  </a:lnTo>
                  <a:lnTo>
                    <a:pt x="695" y="18"/>
                  </a:lnTo>
                  <a:lnTo>
                    <a:pt x="653" y="28"/>
                  </a:lnTo>
                  <a:lnTo>
                    <a:pt x="613" y="40"/>
                  </a:lnTo>
                  <a:lnTo>
                    <a:pt x="572" y="54"/>
                  </a:lnTo>
                  <a:lnTo>
                    <a:pt x="532" y="69"/>
                  </a:lnTo>
                  <a:lnTo>
                    <a:pt x="493" y="86"/>
                  </a:lnTo>
                  <a:lnTo>
                    <a:pt x="456" y="106"/>
                  </a:lnTo>
                  <a:lnTo>
                    <a:pt x="420" y="127"/>
                  </a:lnTo>
                  <a:lnTo>
                    <a:pt x="384" y="150"/>
                  </a:lnTo>
                  <a:lnTo>
                    <a:pt x="350" y="173"/>
                  </a:lnTo>
                  <a:lnTo>
                    <a:pt x="317" y="199"/>
                  </a:lnTo>
                  <a:lnTo>
                    <a:pt x="285" y="227"/>
                  </a:lnTo>
                  <a:lnTo>
                    <a:pt x="255" y="255"/>
                  </a:lnTo>
                  <a:lnTo>
                    <a:pt x="226" y="287"/>
                  </a:lnTo>
                  <a:lnTo>
                    <a:pt x="199" y="318"/>
                  </a:lnTo>
                  <a:lnTo>
                    <a:pt x="173" y="350"/>
                  </a:lnTo>
                  <a:lnTo>
                    <a:pt x="148" y="385"/>
                  </a:lnTo>
                  <a:lnTo>
                    <a:pt x="126" y="420"/>
                  </a:lnTo>
                  <a:lnTo>
                    <a:pt x="105" y="457"/>
                  </a:lnTo>
                  <a:lnTo>
                    <a:pt x="86" y="494"/>
                  </a:lnTo>
                  <a:lnTo>
                    <a:pt x="69" y="533"/>
                  </a:lnTo>
                  <a:lnTo>
                    <a:pt x="52" y="572"/>
                  </a:lnTo>
                  <a:lnTo>
                    <a:pt x="38" y="613"/>
                  </a:lnTo>
                  <a:lnTo>
                    <a:pt x="28" y="654"/>
                  </a:lnTo>
                  <a:lnTo>
                    <a:pt x="18" y="696"/>
                  </a:lnTo>
                  <a:lnTo>
                    <a:pt x="9" y="739"/>
                  </a:lnTo>
                  <a:lnTo>
                    <a:pt x="4" y="783"/>
                  </a:lnTo>
                  <a:lnTo>
                    <a:pt x="1" y="827"/>
                  </a:lnTo>
                  <a:lnTo>
                    <a:pt x="0" y="872"/>
                  </a:lnTo>
                  <a:lnTo>
                    <a:pt x="1" y="917"/>
                  </a:lnTo>
                  <a:lnTo>
                    <a:pt x="4" y="961"/>
                  </a:lnTo>
                  <a:lnTo>
                    <a:pt x="9" y="1005"/>
                  </a:lnTo>
                  <a:lnTo>
                    <a:pt x="18" y="1048"/>
                  </a:lnTo>
                  <a:lnTo>
                    <a:pt x="28" y="1090"/>
                  </a:lnTo>
                  <a:lnTo>
                    <a:pt x="38" y="1131"/>
                  </a:lnTo>
                  <a:lnTo>
                    <a:pt x="52" y="1172"/>
                  </a:lnTo>
                  <a:lnTo>
                    <a:pt x="69" y="1211"/>
                  </a:lnTo>
                  <a:lnTo>
                    <a:pt x="86" y="1249"/>
                  </a:lnTo>
                  <a:lnTo>
                    <a:pt x="105" y="1287"/>
                  </a:lnTo>
                  <a:lnTo>
                    <a:pt x="126" y="1324"/>
                  </a:lnTo>
                  <a:lnTo>
                    <a:pt x="148" y="1359"/>
                  </a:lnTo>
                  <a:lnTo>
                    <a:pt x="173" y="1394"/>
                  </a:lnTo>
                  <a:lnTo>
                    <a:pt x="199" y="1426"/>
                  </a:lnTo>
                  <a:lnTo>
                    <a:pt x="226" y="1458"/>
                  </a:lnTo>
                  <a:lnTo>
                    <a:pt x="255" y="1489"/>
                  </a:lnTo>
                  <a:lnTo>
                    <a:pt x="285" y="1517"/>
                  </a:lnTo>
                  <a:lnTo>
                    <a:pt x="317" y="1545"/>
                  </a:lnTo>
                  <a:lnTo>
                    <a:pt x="350" y="1570"/>
                  </a:lnTo>
                  <a:lnTo>
                    <a:pt x="384" y="1594"/>
                  </a:lnTo>
                  <a:lnTo>
                    <a:pt x="420" y="1617"/>
                  </a:lnTo>
                  <a:lnTo>
                    <a:pt x="456" y="1638"/>
                  </a:lnTo>
                  <a:lnTo>
                    <a:pt x="493" y="1658"/>
                  </a:lnTo>
                  <a:lnTo>
                    <a:pt x="532" y="1675"/>
                  </a:lnTo>
                  <a:lnTo>
                    <a:pt x="572" y="1691"/>
                  </a:lnTo>
                  <a:lnTo>
                    <a:pt x="613" y="1704"/>
                  </a:lnTo>
                  <a:lnTo>
                    <a:pt x="653" y="1716"/>
                  </a:lnTo>
                  <a:lnTo>
                    <a:pt x="695" y="1725"/>
                  </a:lnTo>
                  <a:lnTo>
                    <a:pt x="739" y="1733"/>
                  </a:lnTo>
                  <a:lnTo>
                    <a:pt x="783" y="1738"/>
                  </a:lnTo>
                  <a:lnTo>
                    <a:pt x="827" y="1743"/>
                  </a:lnTo>
                  <a:lnTo>
                    <a:pt x="871" y="1744"/>
                  </a:lnTo>
                  <a:lnTo>
                    <a:pt x="896" y="1743"/>
                  </a:lnTo>
                  <a:lnTo>
                    <a:pt x="920" y="1742"/>
                  </a:lnTo>
                  <a:lnTo>
                    <a:pt x="943" y="1741"/>
                  </a:lnTo>
                  <a:lnTo>
                    <a:pt x="967" y="1738"/>
                  </a:lnTo>
                  <a:lnTo>
                    <a:pt x="991" y="1735"/>
                  </a:lnTo>
                  <a:lnTo>
                    <a:pt x="1014" y="1732"/>
                  </a:lnTo>
                  <a:lnTo>
                    <a:pt x="1037" y="1728"/>
                  </a:lnTo>
                  <a:lnTo>
                    <a:pt x="1061" y="1723"/>
                  </a:lnTo>
                  <a:lnTo>
                    <a:pt x="1083" y="1718"/>
                  </a:lnTo>
                  <a:lnTo>
                    <a:pt x="1105" y="1711"/>
                  </a:lnTo>
                  <a:lnTo>
                    <a:pt x="1127" y="1705"/>
                  </a:lnTo>
                  <a:lnTo>
                    <a:pt x="1150" y="1699"/>
                  </a:lnTo>
                  <a:lnTo>
                    <a:pt x="1172" y="1690"/>
                  </a:lnTo>
                  <a:lnTo>
                    <a:pt x="1193" y="1682"/>
                  </a:lnTo>
                  <a:lnTo>
                    <a:pt x="1214" y="1674"/>
                  </a:lnTo>
                  <a:lnTo>
                    <a:pt x="1235" y="1664"/>
                  </a:lnTo>
                  <a:lnTo>
                    <a:pt x="1256" y="1654"/>
                  </a:lnTo>
                  <a:lnTo>
                    <a:pt x="1276" y="1644"/>
                  </a:lnTo>
                  <a:lnTo>
                    <a:pt x="1296" y="1633"/>
                  </a:lnTo>
                  <a:lnTo>
                    <a:pt x="1315" y="1622"/>
                  </a:lnTo>
                  <a:lnTo>
                    <a:pt x="1334" y="1610"/>
                  </a:lnTo>
                  <a:lnTo>
                    <a:pt x="1354" y="1598"/>
                  </a:lnTo>
                  <a:lnTo>
                    <a:pt x="1372" y="1585"/>
                  </a:lnTo>
                  <a:lnTo>
                    <a:pt x="1390" y="1571"/>
                  </a:lnTo>
                  <a:lnTo>
                    <a:pt x="1409" y="1559"/>
                  </a:lnTo>
                  <a:lnTo>
                    <a:pt x="1426" y="1545"/>
                  </a:lnTo>
                  <a:lnTo>
                    <a:pt x="1443" y="1529"/>
                  </a:lnTo>
                  <a:lnTo>
                    <a:pt x="1460" y="1514"/>
                  </a:lnTo>
                  <a:lnTo>
                    <a:pt x="1477" y="1499"/>
                  </a:lnTo>
                  <a:lnTo>
                    <a:pt x="1493" y="1483"/>
                  </a:lnTo>
                  <a:lnTo>
                    <a:pt x="1508" y="1467"/>
                  </a:lnTo>
                  <a:lnTo>
                    <a:pt x="1524" y="1450"/>
                  </a:lnTo>
                  <a:lnTo>
                    <a:pt x="1538" y="1394"/>
                  </a:lnTo>
                  <a:lnTo>
                    <a:pt x="1552" y="1333"/>
                  </a:lnTo>
                  <a:lnTo>
                    <a:pt x="1563" y="1275"/>
                  </a:lnTo>
                  <a:lnTo>
                    <a:pt x="1568" y="1233"/>
                  </a:lnTo>
                  <a:lnTo>
                    <a:pt x="1555" y="1257"/>
                  </a:lnTo>
                  <a:lnTo>
                    <a:pt x="1542" y="1280"/>
                  </a:lnTo>
                  <a:lnTo>
                    <a:pt x="1527" y="1302"/>
                  </a:lnTo>
                  <a:lnTo>
                    <a:pt x="1513" y="1324"/>
                  </a:lnTo>
                  <a:lnTo>
                    <a:pt x="1497" y="1345"/>
                  </a:lnTo>
                  <a:lnTo>
                    <a:pt x="1481" y="1366"/>
                  </a:lnTo>
                  <a:lnTo>
                    <a:pt x="1464" y="1386"/>
                  </a:lnTo>
                  <a:lnTo>
                    <a:pt x="1446" y="1406"/>
                  </a:lnTo>
                  <a:lnTo>
                    <a:pt x="1428" y="1424"/>
                  </a:lnTo>
                  <a:lnTo>
                    <a:pt x="1410" y="1442"/>
                  </a:lnTo>
                  <a:lnTo>
                    <a:pt x="1390" y="1461"/>
                  </a:lnTo>
                  <a:lnTo>
                    <a:pt x="1370" y="1478"/>
                  </a:lnTo>
                  <a:lnTo>
                    <a:pt x="1349" y="1494"/>
                  </a:lnTo>
                  <a:lnTo>
                    <a:pt x="1328" y="1510"/>
                  </a:lnTo>
                  <a:lnTo>
                    <a:pt x="1306" y="1525"/>
                  </a:lnTo>
                  <a:lnTo>
                    <a:pt x="1284" y="1539"/>
                  </a:lnTo>
                  <a:lnTo>
                    <a:pt x="1261" y="1552"/>
                  </a:lnTo>
                  <a:lnTo>
                    <a:pt x="1238" y="1565"/>
                  </a:lnTo>
                  <a:lnTo>
                    <a:pt x="1215" y="1578"/>
                  </a:lnTo>
                  <a:lnTo>
                    <a:pt x="1190" y="1589"/>
                  </a:lnTo>
                  <a:lnTo>
                    <a:pt x="1166" y="1599"/>
                  </a:lnTo>
                  <a:lnTo>
                    <a:pt x="1140" y="1609"/>
                  </a:lnTo>
                  <a:lnTo>
                    <a:pt x="1116" y="1618"/>
                  </a:lnTo>
                  <a:lnTo>
                    <a:pt x="1090" y="1625"/>
                  </a:lnTo>
                  <a:lnTo>
                    <a:pt x="1064" y="1633"/>
                  </a:lnTo>
                  <a:lnTo>
                    <a:pt x="1037" y="1638"/>
                  </a:lnTo>
                  <a:lnTo>
                    <a:pt x="1010" y="1644"/>
                  </a:lnTo>
                  <a:lnTo>
                    <a:pt x="983" y="1648"/>
                  </a:lnTo>
                  <a:lnTo>
                    <a:pt x="955" y="1652"/>
                  </a:lnTo>
                  <a:lnTo>
                    <a:pt x="928" y="1654"/>
                  </a:lnTo>
                  <a:lnTo>
                    <a:pt x="899" y="1655"/>
                  </a:lnTo>
                  <a:lnTo>
                    <a:pt x="871" y="1657"/>
                  </a:lnTo>
                  <a:lnTo>
                    <a:pt x="831" y="1655"/>
                  </a:lnTo>
                  <a:lnTo>
                    <a:pt x="791" y="1652"/>
                  </a:lnTo>
                  <a:lnTo>
                    <a:pt x="752" y="1647"/>
                  </a:lnTo>
                  <a:lnTo>
                    <a:pt x="713" y="1640"/>
                  </a:lnTo>
                  <a:lnTo>
                    <a:pt x="675" y="1632"/>
                  </a:lnTo>
                  <a:lnTo>
                    <a:pt x="638" y="1621"/>
                  </a:lnTo>
                  <a:lnTo>
                    <a:pt x="602" y="1609"/>
                  </a:lnTo>
                  <a:lnTo>
                    <a:pt x="566" y="1594"/>
                  </a:lnTo>
                  <a:lnTo>
                    <a:pt x="532" y="1579"/>
                  </a:lnTo>
                  <a:lnTo>
                    <a:pt x="497" y="1562"/>
                  </a:lnTo>
                  <a:lnTo>
                    <a:pt x="465" y="1542"/>
                  </a:lnTo>
                  <a:lnTo>
                    <a:pt x="433" y="1522"/>
                  </a:lnTo>
                  <a:lnTo>
                    <a:pt x="402" y="1500"/>
                  </a:lnTo>
                  <a:lnTo>
                    <a:pt x="372" y="1477"/>
                  </a:lnTo>
                  <a:lnTo>
                    <a:pt x="344" y="1453"/>
                  </a:lnTo>
                  <a:lnTo>
                    <a:pt x="316" y="1426"/>
                  </a:lnTo>
                  <a:lnTo>
                    <a:pt x="290" y="1399"/>
                  </a:lnTo>
                  <a:lnTo>
                    <a:pt x="266" y="1371"/>
                  </a:lnTo>
                  <a:lnTo>
                    <a:pt x="243" y="1341"/>
                  </a:lnTo>
                  <a:lnTo>
                    <a:pt x="220" y="1311"/>
                  </a:lnTo>
                  <a:lnTo>
                    <a:pt x="200" y="1279"/>
                  </a:lnTo>
                  <a:lnTo>
                    <a:pt x="182" y="1246"/>
                  </a:lnTo>
                  <a:lnTo>
                    <a:pt x="164" y="1212"/>
                  </a:lnTo>
                  <a:lnTo>
                    <a:pt x="148" y="1177"/>
                  </a:lnTo>
                  <a:lnTo>
                    <a:pt x="134" y="1142"/>
                  </a:lnTo>
                  <a:lnTo>
                    <a:pt x="122" y="1105"/>
                  </a:lnTo>
                  <a:lnTo>
                    <a:pt x="112" y="1068"/>
                  </a:lnTo>
                  <a:lnTo>
                    <a:pt x="103" y="1030"/>
                  </a:lnTo>
                  <a:lnTo>
                    <a:pt x="95" y="991"/>
                  </a:lnTo>
                  <a:lnTo>
                    <a:pt x="91" y="952"/>
                  </a:lnTo>
                  <a:lnTo>
                    <a:pt x="88" y="912"/>
                  </a:lnTo>
                  <a:lnTo>
                    <a:pt x="87" y="872"/>
                  </a:lnTo>
                  <a:lnTo>
                    <a:pt x="88" y="832"/>
                  </a:lnTo>
                  <a:lnTo>
                    <a:pt x="91" y="792"/>
                  </a:lnTo>
                  <a:lnTo>
                    <a:pt x="95" y="753"/>
                  </a:lnTo>
                  <a:lnTo>
                    <a:pt x="103" y="714"/>
                  </a:lnTo>
                  <a:lnTo>
                    <a:pt x="112" y="676"/>
                  </a:lnTo>
                  <a:lnTo>
                    <a:pt x="122" y="639"/>
                  </a:lnTo>
                  <a:lnTo>
                    <a:pt x="134" y="602"/>
                  </a:lnTo>
                  <a:lnTo>
                    <a:pt x="148" y="567"/>
                  </a:lnTo>
                  <a:lnTo>
                    <a:pt x="164" y="532"/>
                  </a:lnTo>
                  <a:lnTo>
                    <a:pt x="182" y="498"/>
                  </a:lnTo>
                  <a:lnTo>
                    <a:pt x="200" y="465"/>
                  </a:lnTo>
                  <a:lnTo>
                    <a:pt x="220" y="433"/>
                  </a:lnTo>
                  <a:lnTo>
                    <a:pt x="243" y="403"/>
                  </a:lnTo>
                  <a:lnTo>
                    <a:pt x="266" y="373"/>
                  </a:lnTo>
                  <a:lnTo>
                    <a:pt x="290" y="345"/>
                  </a:lnTo>
                  <a:lnTo>
                    <a:pt x="316" y="318"/>
                  </a:lnTo>
                  <a:lnTo>
                    <a:pt x="344" y="292"/>
                  </a:lnTo>
                  <a:lnTo>
                    <a:pt x="372" y="267"/>
                  </a:lnTo>
                  <a:lnTo>
                    <a:pt x="402" y="243"/>
                  </a:lnTo>
                  <a:lnTo>
                    <a:pt x="433" y="222"/>
                  </a:lnTo>
                  <a:lnTo>
                    <a:pt x="465" y="201"/>
                  </a:lnTo>
                  <a:lnTo>
                    <a:pt x="497" y="182"/>
                  </a:lnTo>
                  <a:lnTo>
                    <a:pt x="532" y="165"/>
                  </a:lnTo>
                  <a:lnTo>
                    <a:pt x="566" y="150"/>
                  </a:lnTo>
                  <a:lnTo>
                    <a:pt x="602" y="136"/>
                  </a:lnTo>
                  <a:lnTo>
                    <a:pt x="638" y="123"/>
                  </a:lnTo>
                  <a:lnTo>
                    <a:pt x="675" y="112"/>
                  </a:lnTo>
                  <a:lnTo>
                    <a:pt x="713" y="103"/>
                  </a:lnTo>
                  <a:lnTo>
                    <a:pt x="752" y="97"/>
                  </a:lnTo>
                  <a:lnTo>
                    <a:pt x="791" y="92"/>
                  </a:lnTo>
                  <a:lnTo>
                    <a:pt x="831" y="88"/>
                  </a:lnTo>
                  <a:lnTo>
                    <a:pt x="871" y="87"/>
                  </a:lnTo>
                  <a:lnTo>
                    <a:pt x="902" y="88"/>
                  </a:lnTo>
                  <a:lnTo>
                    <a:pt x="934" y="90"/>
                  </a:lnTo>
                  <a:lnTo>
                    <a:pt x="964" y="93"/>
                  </a:lnTo>
                  <a:lnTo>
                    <a:pt x="994" y="97"/>
                  </a:lnTo>
                  <a:lnTo>
                    <a:pt x="1024" y="102"/>
                  </a:lnTo>
                  <a:lnTo>
                    <a:pt x="1053" y="109"/>
                  </a:lnTo>
                  <a:lnTo>
                    <a:pt x="1082" y="116"/>
                  </a:lnTo>
                  <a:lnTo>
                    <a:pt x="1111" y="125"/>
                  </a:lnTo>
                  <a:lnTo>
                    <a:pt x="1104" y="120"/>
                  </a:lnTo>
                  <a:lnTo>
                    <a:pt x="1060" y="85"/>
                  </a:lnTo>
                  <a:lnTo>
                    <a:pt x="1009" y="54"/>
                  </a:lnTo>
                  <a:lnTo>
                    <a:pt x="962" y="25"/>
                  </a:lnTo>
                  <a:lnTo>
                    <a:pt x="920" y="2"/>
                  </a:lnTo>
                  <a:close/>
                </a:path>
              </a:pathLst>
            </a:custGeom>
            <a:solidFill>
              <a:srgbClr val="A4417A"/>
            </a:solidFill>
            <a:ln w="9525">
              <a:noFill/>
              <a:round/>
              <a:headEnd/>
              <a:tailEnd/>
            </a:ln>
          </p:spPr>
          <p:txBody>
            <a:bodyPr/>
            <a:lstStyle/>
            <a:p>
              <a:endParaRPr lang="pt-BR"/>
            </a:p>
          </p:txBody>
        </p:sp>
        <p:sp>
          <p:nvSpPr>
            <p:cNvPr id="398380" name="Freeform 44"/>
            <p:cNvSpPr>
              <a:spLocks/>
            </p:cNvSpPr>
            <p:nvPr/>
          </p:nvSpPr>
          <p:spPr bwMode="auto">
            <a:xfrm>
              <a:off x="4069" y="1809"/>
              <a:ext cx="383" cy="413"/>
            </a:xfrm>
            <a:custGeom>
              <a:avLst/>
              <a:gdLst/>
              <a:ahLst/>
              <a:cxnLst>
                <a:cxn ang="0">
                  <a:pos x="864" y="1"/>
                </a:cxn>
                <a:cxn ang="0">
                  <a:pos x="701" y="10"/>
                </a:cxn>
                <a:cxn ang="0">
                  <a:pos x="543" y="51"/>
                </a:cxn>
                <a:cxn ang="0">
                  <a:pos x="398" y="120"/>
                </a:cxn>
                <a:cxn ang="0">
                  <a:pos x="270" y="216"/>
                </a:cxn>
                <a:cxn ang="0">
                  <a:pos x="164" y="333"/>
                </a:cxn>
                <a:cxn ang="0">
                  <a:pos x="81" y="469"/>
                </a:cxn>
                <a:cxn ang="0">
                  <a:pos x="26" y="621"/>
                </a:cxn>
                <a:cxn ang="0">
                  <a:pos x="1" y="785"/>
                </a:cxn>
                <a:cxn ang="0">
                  <a:pos x="8" y="954"/>
                </a:cxn>
                <a:cxn ang="0">
                  <a:pos x="49" y="1113"/>
                </a:cxn>
                <a:cxn ang="0">
                  <a:pos x="119" y="1257"/>
                </a:cxn>
                <a:cxn ang="0">
                  <a:pos x="214" y="1384"/>
                </a:cxn>
                <a:cxn ang="0">
                  <a:pos x="332" y="1491"/>
                </a:cxn>
                <a:cxn ang="0">
                  <a:pos x="468" y="1574"/>
                </a:cxn>
                <a:cxn ang="0">
                  <a:pos x="620" y="1630"/>
                </a:cxn>
                <a:cxn ang="0">
                  <a:pos x="785" y="1655"/>
                </a:cxn>
                <a:cxn ang="0">
                  <a:pos x="905" y="1652"/>
                </a:cxn>
                <a:cxn ang="0">
                  <a:pos x="1006" y="1636"/>
                </a:cxn>
                <a:cxn ang="0">
                  <a:pos x="1102" y="1609"/>
                </a:cxn>
                <a:cxn ang="0">
                  <a:pos x="1192" y="1572"/>
                </a:cxn>
                <a:cxn ang="0">
                  <a:pos x="1277" y="1523"/>
                </a:cxn>
                <a:cxn ang="0">
                  <a:pos x="1356" y="1465"/>
                </a:cxn>
                <a:cxn ang="0">
                  <a:pos x="1427" y="1398"/>
                </a:cxn>
                <a:cxn ang="0">
                  <a:pos x="1490" y="1325"/>
                </a:cxn>
                <a:cxn ang="0">
                  <a:pos x="1526" y="1171"/>
                </a:cxn>
                <a:cxn ang="0">
                  <a:pos x="1510" y="1115"/>
                </a:cxn>
                <a:cxn ang="0">
                  <a:pos x="1458" y="1217"/>
                </a:cxn>
                <a:cxn ang="0">
                  <a:pos x="1390" y="1309"/>
                </a:cxn>
                <a:cxn ang="0">
                  <a:pos x="1310" y="1390"/>
                </a:cxn>
                <a:cxn ang="0">
                  <a:pos x="1218" y="1457"/>
                </a:cxn>
                <a:cxn ang="0">
                  <a:pos x="1116" y="1510"/>
                </a:cxn>
                <a:cxn ang="0">
                  <a:pos x="1006" y="1547"/>
                </a:cxn>
                <a:cxn ang="0">
                  <a:pos x="888" y="1566"/>
                </a:cxn>
                <a:cxn ang="0">
                  <a:pos x="752" y="1565"/>
                </a:cxn>
                <a:cxn ang="0">
                  <a:pos x="607" y="1535"/>
                </a:cxn>
                <a:cxn ang="0">
                  <a:pos x="474" y="1479"/>
                </a:cxn>
                <a:cxn ang="0">
                  <a:pos x="356" y="1399"/>
                </a:cxn>
                <a:cxn ang="0">
                  <a:pos x="256" y="1299"/>
                </a:cxn>
                <a:cxn ang="0">
                  <a:pos x="175" y="1181"/>
                </a:cxn>
                <a:cxn ang="0">
                  <a:pos x="119" y="1048"/>
                </a:cxn>
                <a:cxn ang="0">
                  <a:pos x="90" y="904"/>
                </a:cxn>
                <a:cxn ang="0">
                  <a:pos x="90" y="752"/>
                </a:cxn>
                <a:cxn ang="0">
                  <a:pos x="119" y="608"/>
                </a:cxn>
                <a:cxn ang="0">
                  <a:pos x="175" y="475"/>
                </a:cxn>
                <a:cxn ang="0">
                  <a:pos x="256" y="357"/>
                </a:cxn>
                <a:cxn ang="0">
                  <a:pos x="356" y="257"/>
                </a:cxn>
                <a:cxn ang="0">
                  <a:pos x="474" y="177"/>
                </a:cxn>
                <a:cxn ang="0">
                  <a:pos x="607" y="121"/>
                </a:cxn>
                <a:cxn ang="0">
                  <a:pos x="752" y="91"/>
                </a:cxn>
                <a:cxn ang="0">
                  <a:pos x="873" y="88"/>
                </a:cxn>
                <a:cxn ang="0">
                  <a:pos x="962" y="99"/>
                </a:cxn>
                <a:cxn ang="0">
                  <a:pos x="1048" y="121"/>
                </a:cxn>
                <a:cxn ang="0">
                  <a:pos x="1129" y="151"/>
                </a:cxn>
                <a:cxn ang="0">
                  <a:pos x="1105" y="112"/>
                </a:cxn>
              </a:cxnLst>
              <a:rect l="0" t="0" r="r" b="b"/>
              <a:pathLst>
                <a:path w="1531" h="1656">
                  <a:moveTo>
                    <a:pt x="969" y="12"/>
                  </a:moveTo>
                  <a:lnTo>
                    <a:pt x="934" y="7"/>
                  </a:lnTo>
                  <a:lnTo>
                    <a:pt x="899" y="3"/>
                  </a:lnTo>
                  <a:lnTo>
                    <a:pt x="864" y="1"/>
                  </a:lnTo>
                  <a:lnTo>
                    <a:pt x="827" y="0"/>
                  </a:lnTo>
                  <a:lnTo>
                    <a:pt x="785" y="1"/>
                  </a:lnTo>
                  <a:lnTo>
                    <a:pt x="743" y="4"/>
                  </a:lnTo>
                  <a:lnTo>
                    <a:pt x="701" y="10"/>
                  </a:lnTo>
                  <a:lnTo>
                    <a:pt x="660" y="16"/>
                  </a:lnTo>
                  <a:lnTo>
                    <a:pt x="620" y="26"/>
                  </a:lnTo>
                  <a:lnTo>
                    <a:pt x="581" y="37"/>
                  </a:lnTo>
                  <a:lnTo>
                    <a:pt x="543" y="51"/>
                  </a:lnTo>
                  <a:lnTo>
                    <a:pt x="505" y="65"/>
                  </a:lnTo>
                  <a:lnTo>
                    <a:pt x="468" y="82"/>
                  </a:lnTo>
                  <a:lnTo>
                    <a:pt x="433" y="100"/>
                  </a:lnTo>
                  <a:lnTo>
                    <a:pt x="398" y="120"/>
                  </a:lnTo>
                  <a:lnTo>
                    <a:pt x="364" y="141"/>
                  </a:lnTo>
                  <a:lnTo>
                    <a:pt x="332" y="165"/>
                  </a:lnTo>
                  <a:lnTo>
                    <a:pt x="300" y="189"/>
                  </a:lnTo>
                  <a:lnTo>
                    <a:pt x="270" y="216"/>
                  </a:lnTo>
                  <a:lnTo>
                    <a:pt x="242" y="243"/>
                  </a:lnTo>
                  <a:lnTo>
                    <a:pt x="214" y="272"/>
                  </a:lnTo>
                  <a:lnTo>
                    <a:pt x="188" y="302"/>
                  </a:lnTo>
                  <a:lnTo>
                    <a:pt x="164" y="333"/>
                  </a:lnTo>
                  <a:lnTo>
                    <a:pt x="141" y="365"/>
                  </a:lnTo>
                  <a:lnTo>
                    <a:pt x="119" y="399"/>
                  </a:lnTo>
                  <a:lnTo>
                    <a:pt x="99" y="433"/>
                  </a:lnTo>
                  <a:lnTo>
                    <a:pt x="81" y="469"/>
                  </a:lnTo>
                  <a:lnTo>
                    <a:pt x="64" y="505"/>
                  </a:lnTo>
                  <a:lnTo>
                    <a:pt x="49" y="543"/>
                  </a:lnTo>
                  <a:lnTo>
                    <a:pt x="36" y="582"/>
                  </a:lnTo>
                  <a:lnTo>
                    <a:pt x="26" y="621"/>
                  </a:lnTo>
                  <a:lnTo>
                    <a:pt x="16" y="662"/>
                  </a:lnTo>
                  <a:lnTo>
                    <a:pt x="8" y="701"/>
                  </a:lnTo>
                  <a:lnTo>
                    <a:pt x="4" y="743"/>
                  </a:lnTo>
                  <a:lnTo>
                    <a:pt x="1" y="785"/>
                  </a:lnTo>
                  <a:lnTo>
                    <a:pt x="0" y="828"/>
                  </a:lnTo>
                  <a:lnTo>
                    <a:pt x="1" y="870"/>
                  </a:lnTo>
                  <a:lnTo>
                    <a:pt x="4" y="912"/>
                  </a:lnTo>
                  <a:lnTo>
                    <a:pt x="8" y="954"/>
                  </a:lnTo>
                  <a:lnTo>
                    <a:pt x="16" y="994"/>
                  </a:lnTo>
                  <a:lnTo>
                    <a:pt x="26" y="1035"/>
                  </a:lnTo>
                  <a:lnTo>
                    <a:pt x="36" y="1074"/>
                  </a:lnTo>
                  <a:lnTo>
                    <a:pt x="49" y="1113"/>
                  </a:lnTo>
                  <a:lnTo>
                    <a:pt x="64" y="1150"/>
                  </a:lnTo>
                  <a:lnTo>
                    <a:pt x="81" y="1187"/>
                  </a:lnTo>
                  <a:lnTo>
                    <a:pt x="99" y="1223"/>
                  </a:lnTo>
                  <a:lnTo>
                    <a:pt x="119" y="1257"/>
                  </a:lnTo>
                  <a:lnTo>
                    <a:pt x="141" y="1291"/>
                  </a:lnTo>
                  <a:lnTo>
                    <a:pt x="164" y="1323"/>
                  </a:lnTo>
                  <a:lnTo>
                    <a:pt x="188" y="1354"/>
                  </a:lnTo>
                  <a:lnTo>
                    <a:pt x="214" y="1384"/>
                  </a:lnTo>
                  <a:lnTo>
                    <a:pt x="242" y="1413"/>
                  </a:lnTo>
                  <a:lnTo>
                    <a:pt x="270" y="1440"/>
                  </a:lnTo>
                  <a:lnTo>
                    <a:pt x="300" y="1467"/>
                  </a:lnTo>
                  <a:lnTo>
                    <a:pt x="332" y="1491"/>
                  </a:lnTo>
                  <a:lnTo>
                    <a:pt x="364" y="1515"/>
                  </a:lnTo>
                  <a:lnTo>
                    <a:pt x="398" y="1536"/>
                  </a:lnTo>
                  <a:lnTo>
                    <a:pt x="433" y="1555"/>
                  </a:lnTo>
                  <a:lnTo>
                    <a:pt x="468" y="1574"/>
                  </a:lnTo>
                  <a:lnTo>
                    <a:pt x="505" y="1591"/>
                  </a:lnTo>
                  <a:lnTo>
                    <a:pt x="543" y="1606"/>
                  </a:lnTo>
                  <a:lnTo>
                    <a:pt x="581" y="1619"/>
                  </a:lnTo>
                  <a:lnTo>
                    <a:pt x="620" y="1630"/>
                  </a:lnTo>
                  <a:lnTo>
                    <a:pt x="660" y="1639"/>
                  </a:lnTo>
                  <a:lnTo>
                    <a:pt x="701" y="1646"/>
                  </a:lnTo>
                  <a:lnTo>
                    <a:pt x="743" y="1651"/>
                  </a:lnTo>
                  <a:lnTo>
                    <a:pt x="785" y="1655"/>
                  </a:lnTo>
                  <a:lnTo>
                    <a:pt x="827" y="1656"/>
                  </a:lnTo>
                  <a:lnTo>
                    <a:pt x="853" y="1656"/>
                  </a:lnTo>
                  <a:lnTo>
                    <a:pt x="880" y="1655"/>
                  </a:lnTo>
                  <a:lnTo>
                    <a:pt x="905" y="1652"/>
                  </a:lnTo>
                  <a:lnTo>
                    <a:pt x="931" y="1649"/>
                  </a:lnTo>
                  <a:lnTo>
                    <a:pt x="955" y="1646"/>
                  </a:lnTo>
                  <a:lnTo>
                    <a:pt x="981" y="1642"/>
                  </a:lnTo>
                  <a:lnTo>
                    <a:pt x="1006" y="1636"/>
                  </a:lnTo>
                  <a:lnTo>
                    <a:pt x="1030" y="1631"/>
                  </a:lnTo>
                  <a:lnTo>
                    <a:pt x="1054" y="1624"/>
                  </a:lnTo>
                  <a:lnTo>
                    <a:pt x="1078" y="1617"/>
                  </a:lnTo>
                  <a:lnTo>
                    <a:pt x="1102" y="1609"/>
                  </a:lnTo>
                  <a:lnTo>
                    <a:pt x="1124" y="1601"/>
                  </a:lnTo>
                  <a:lnTo>
                    <a:pt x="1148" y="1591"/>
                  </a:lnTo>
                  <a:lnTo>
                    <a:pt x="1171" y="1581"/>
                  </a:lnTo>
                  <a:lnTo>
                    <a:pt x="1192" y="1572"/>
                  </a:lnTo>
                  <a:lnTo>
                    <a:pt x="1215" y="1560"/>
                  </a:lnTo>
                  <a:lnTo>
                    <a:pt x="1236" y="1548"/>
                  </a:lnTo>
                  <a:lnTo>
                    <a:pt x="1257" y="1536"/>
                  </a:lnTo>
                  <a:lnTo>
                    <a:pt x="1277" y="1523"/>
                  </a:lnTo>
                  <a:lnTo>
                    <a:pt x="1298" y="1509"/>
                  </a:lnTo>
                  <a:lnTo>
                    <a:pt x="1317" y="1495"/>
                  </a:lnTo>
                  <a:lnTo>
                    <a:pt x="1337" y="1480"/>
                  </a:lnTo>
                  <a:lnTo>
                    <a:pt x="1356" y="1465"/>
                  </a:lnTo>
                  <a:lnTo>
                    <a:pt x="1374" y="1449"/>
                  </a:lnTo>
                  <a:lnTo>
                    <a:pt x="1393" y="1433"/>
                  </a:lnTo>
                  <a:lnTo>
                    <a:pt x="1410" y="1417"/>
                  </a:lnTo>
                  <a:lnTo>
                    <a:pt x="1427" y="1398"/>
                  </a:lnTo>
                  <a:lnTo>
                    <a:pt x="1443" y="1381"/>
                  </a:lnTo>
                  <a:lnTo>
                    <a:pt x="1459" y="1363"/>
                  </a:lnTo>
                  <a:lnTo>
                    <a:pt x="1475" y="1343"/>
                  </a:lnTo>
                  <a:lnTo>
                    <a:pt x="1490" y="1325"/>
                  </a:lnTo>
                  <a:lnTo>
                    <a:pt x="1505" y="1305"/>
                  </a:lnTo>
                  <a:lnTo>
                    <a:pt x="1508" y="1289"/>
                  </a:lnTo>
                  <a:lnTo>
                    <a:pt x="1519" y="1231"/>
                  </a:lnTo>
                  <a:lnTo>
                    <a:pt x="1526" y="1171"/>
                  </a:lnTo>
                  <a:lnTo>
                    <a:pt x="1529" y="1108"/>
                  </a:lnTo>
                  <a:lnTo>
                    <a:pt x="1531" y="1060"/>
                  </a:lnTo>
                  <a:lnTo>
                    <a:pt x="1521" y="1088"/>
                  </a:lnTo>
                  <a:lnTo>
                    <a:pt x="1510" y="1115"/>
                  </a:lnTo>
                  <a:lnTo>
                    <a:pt x="1499" y="1141"/>
                  </a:lnTo>
                  <a:lnTo>
                    <a:pt x="1486" y="1167"/>
                  </a:lnTo>
                  <a:lnTo>
                    <a:pt x="1472" y="1192"/>
                  </a:lnTo>
                  <a:lnTo>
                    <a:pt x="1458" y="1217"/>
                  </a:lnTo>
                  <a:lnTo>
                    <a:pt x="1442" y="1241"/>
                  </a:lnTo>
                  <a:lnTo>
                    <a:pt x="1426" y="1265"/>
                  </a:lnTo>
                  <a:lnTo>
                    <a:pt x="1409" y="1287"/>
                  </a:lnTo>
                  <a:lnTo>
                    <a:pt x="1390" y="1309"/>
                  </a:lnTo>
                  <a:lnTo>
                    <a:pt x="1372" y="1330"/>
                  </a:lnTo>
                  <a:lnTo>
                    <a:pt x="1352" y="1351"/>
                  </a:lnTo>
                  <a:lnTo>
                    <a:pt x="1331" y="1370"/>
                  </a:lnTo>
                  <a:lnTo>
                    <a:pt x="1310" y="1390"/>
                  </a:lnTo>
                  <a:lnTo>
                    <a:pt x="1288" y="1408"/>
                  </a:lnTo>
                  <a:lnTo>
                    <a:pt x="1266" y="1425"/>
                  </a:lnTo>
                  <a:lnTo>
                    <a:pt x="1242" y="1441"/>
                  </a:lnTo>
                  <a:lnTo>
                    <a:pt x="1218" y="1457"/>
                  </a:lnTo>
                  <a:lnTo>
                    <a:pt x="1193" y="1471"/>
                  </a:lnTo>
                  <a:lnTo>
                    <a:pt x="1169" y="1485"/>
                  </a:lnTo>
                  <a:lnTo>
                    <a:pt x="1143" y="1498"/>
                  </a:lnTo>
                  <a:lnTo>
                    <a:pt x="1116" y="1510"/>
                  </a:lnTo>
                  <a:lnTo>
                    <a:pt x="1089" y="1521"/>
                  </a:lnTo>
                  <a:lnTo>
                    <a:pt x="1062" y="1531"/>
                  </a:lnTo>
                  <a:lnTo>
                    <a:pt x="1034" y="1539"/>
                  </a:lnTo>
                  <a:lnTo>
                    <a:pt x="1006" y="1547"/>
                  </a:lnTo>
                  <a:lnTo>
                    <a:pt x="977" y="1553"/>
                  </a:lnTo>
                  <a:lnTo>
                    <a:pt x="948" y="1559"/>
                  </a:lnTo>
                  <a:lnTo>
                    <a:pt x="919" y="1563"/>
                  </a:lnTo>
                  <a:lnTo>
                    <a:pt x="888" y="1566"/>
                  </a:lnTo>
                  <a:lnTo>
                    <a:pt x="858" y="1568"/>
                  </a:lnTo>
                  <a:lnTo>
                    <a:pt x="827" y="1568"/>
                  </a:lnTo>
                  <a:lnTo>
                    <a:pt x="789" y="1567"/>
                  </a:lnTo>
                  <a:lnTo>
                    <a:pt x="752" y="1565"/>
                  </a:lnTo>
                  <a:lnTo>
                    <a:pt x="714" y="1560"/>
                  </a:lnTo>
                  <a:lnTo>
                    <a:pt x="678" y="1553"/>
                  </a:lnTo>
                  <a:lnTo>
                    <a:pt x="642" y="1546"/>
                  </a:lnTo>
                  <a:lnTo>
                    <a:pt x="607" y="1535"/>
                  </a:lnTo>
                  <a:lnTo>
                    <a:pt x="573" y="1524"/>
                  </a:lnTo>
                  <a:lnTo>
                    <a:pt x="539" y="1510"/>
                  </a:lnTo>
                  <a:lnTo>
                    <a:pt x="506" y="1495"/>
                  </a:lnTo>
                  <a:lnTo>
                    <a:pt x="474" y="1479"/>
                  </a:lnTo>
                  <a:lnTo>
                    <a:pt x="444" y="1462"/>
                  </a:lnTo>
                  <a:lnTo>
                    <a:pt x="413" y="1442"/>
                  </a:lnTo>
                  <a:lnTo>
                    <a:pt x="384" y="1422"/>
                  </a:lnTo>
                  <a:lnTo>
                    <a:pt x="356" y="1399"/>
                  </a:lnTo>
                  <a:lnTo>
                    <a:pt x="329" y="1377"/>
                  </a:lnTo>
                  <a:lnTo>
                    <a:pt x="304" y="1352"/>
                  </a:lnTo>
                  <a:lnTo>
                    <a:pt x="279" y="1326"/>
                  </a:lnTo>
                  <a:lnTo>
                    <a:pt x="256" y="1299"/>
                  </a:lnTo>
                  <a:lnTo>
                    <a:pt x="234" y="1271"/>
                  </a:lnTo>
                  <a:lnTo>
                    <a:pt x="213" y="1242"/>
                  </a:lnTo>
                  <a:lnTo>
                    <a:pt x="194" y="1212"/>
                  </a:lnTo>
                  <a:lnTo>
                    <a:pt x="175" y="1181"/>
                  </a:lnTo>
                  <a:lnTo>
                    <a:pt x="159" y="1149"/>
                  </a:lnTo>
                  <a:lnTo>
                    <a:pt x="145" y="1116"/>
                  </a:lnTo>
                  <a:lnTo>
                    <a:pt x="131" y="1083"/>
                  </a:lnTo>
                  <a:lnTo>
                    <a:pt x="119" y="1048"/>
                  </a:lnTo>
                  <a:lnTo>
                    <a:pt x="110" y="1013"/>
                  </a:lnTo>
                  <a:lnTo>
                    <a:pt x="101" y="977"/>
                  </a:lnTo>
                  <a:lnTo>
                    <a:pt x="95" y="940"/>
                  </a:lnTo>
                  <a:lnTo>
                    <a:pt x="90" y="904"/>
                  </a:lnTo>
                  <a:lnTo>
                    <a:pt x="87" y="866"/>
                  </a:lnTo>
                  <a:lnTo>
                    <a:pt x="86" y="828"/>
                  </a:lnTo>
                  <a:lnTo>
                    <a:pt x="87" y="790"/>
                  </a:lnTo>
                  <a:lnTo>
                    <a:pt x="90" y="752"/>
                  </a:lnTo>
                  <a:lnTo>
                    <a:pt x="95" y="715"/>
                  </a:lnTo>
                  <a:lnTo>
                    <a:pt x="101" y="679"/>
                  </a:lnTo>
                  <a:lnTo>
                    <a:pt x="110" y="643"/>
                  </a:lnTo>
                  <a:lnTo>
                    <a:pt x="119" y="608"/>
                  </a:lnTo>
                  <a:lnTo>
                    <a:pt x="131" y="573"/>
                  </a:lnTo>
                  <a:lnTo>
                    <a:pt x="145" y="540"/>
                  </a:lnTo>
                  <a:lnTo>
                    <a:pt x="159" y="506"/>
                  </a:lnTo>
                  <a:lnTo>
                    <a:pt x="175" y="475"/>
                  </a:lnTo>
                  <a:lnTo>
                    <a:pt x="194" y="444"/>
                  </a:lnTo>
                  <a:lnTo>
                    <a:pt x="213" y="414"/>
                  </a:lnTo>
                  <a:lnTo>
                    <a:pt x="234" y="385"/>
                  </a:lnTo>
                  <a:lnTo>
                    <a:pt x="256" y="357"/>
                  </a:lnTo>
                  <a:lnTo>
                    <a:pt x="279" y="330"/>
                  </a:lnTo>
                  <a:lnTo>
                    <a:pt x="304" y="304"/>
                  </a:lnTo>
                  <a:lnTo>
                    <a:pt x="329" y="279"/>
                  </a:lnTo>
                  <a:lnTo>
                    <a:pt x="356" y="257"/>
                  </a:lnTo>
                  <a:lnTo>
                    <a:pt x="384" y="234"/>
                  </a:lnTo>
                  <a:lnTo>
                    <a:pt x="413" y="213"/>
                  </a:lnTo>
                  <a:lnTo>
                    <a:pt x="444" y="194"/>
                  </a:lnTo>
                  <a:lnTo>
                    <a:pt x="474" y="177"/>
                  </a:lnTo>
                  <a:lnTo>
                    <a:pt x="506" y="161"/>
                  </a:lnTo>
                  <a:lnTo>
                    <a:pt x="539" y="146"/>
                  </a:lnTo>
                  <a:lnTo>
                    <a:pt x="573" y="133"/>
                  </a:lnTo>
                  <a:lnTo>
                    <a:pt x="607" y="121"/>
                  </a:lnTo>
                  <a:lnTo>
                    <a:pt x="642" y="110"/>
                  </a:lnTo>
                  <a:lnTo>
                    <a:pt x="678" y="102"/>
                  </a:lnTo>
                  <a:lnTo>
                    <a:pt x="714" y="96"/>
                  </a:lnTo>
                  <a:lnTo>
                    <a:pt x="752" y="91"/>
                  </a:lnTo>
                  <a:lnTo>
                    <a:pt x="789" y="88"/>
                  </a:lnTo>
                  <a:lnTo>
                    <a:pt x="827" y="87"/>
                  </a:lnTo>
                  <a:lnTo>
                    <a:pt x="851" y="87"/>
                  </a:lnTo>
                  <a:lnTo>
                    <a:pt x="873" y="88"/>
                  </a:lnTo>
                  <a:lnTo>
                    <a:pt x="896" y="91"/>
                  </a:lnTo>
                  <a:lnTo>
                    <a:pt x="918" y="93"/>
                  </a:lnTo>
                  <a:lnTo>
                    <a:pt x="940" y="96"/>
                  </a:lnTo>
                  <a:lnTo>
                    <a:pt x="962" y="99"/>
                  </a:lnTo>
                  <a:lnTo>
                    <a:pt x="984" y="104"/>
                  </a:lnTo>
                  <a:lnTo>
                    <a:pt x="1006" y="109"/>
                  </a:lnTo>
                  <a:lnTo>
                    <a:pt x="1026" y="114"/>
                  </a:lnTo>
                  <a:lnTo>
                    <a:pt x="1048" y="121"/>
                  </a:lnTo>
                  <a:lnTo>
                    <a:pt x="1068" y="127"/>
                  </a:lnTo>
                  <a:lnTo>
                    <a:pt x="1089" y="135"/>
                  </a:lnTo>
                  <a:lnTo>
                    <a:pt x="1109" y="142"/>
                  </a:lnTo>
                  <a:lnTo>
                    <a:pt x="1129" y="151"/>
                  </a:lnTo>
                  <a:lnTo>
                    <a:pt x="1148" y="161"/>
                  </a:lnTo>
                  <a:lnTo>
                    <a:pt x="1167" y="170"/>
                  </a:lnTo>
                  <a:lnTo>
                    <a:pt x="1147" y="149"/>
                  </a:lnTo>
                  <a:lnTo>
                    <a:pt x="1105" y="112"/>
                  </a:lnTo>
                  <a:lnTo>
                    <a:pt x="1060" y="76"/>
                  </a:lnTo>
                  <a:lnTo>
                    <a:pt x="1016" y="41"/>
                  </a:lnTo>
                  <a:lnTo>
                    <a:pt x="969" y="12"/>
                  </a:lnTo>
                  <a:close/>
                </a:path>
              </a:pathLst>
            </a:custGeom>
            <a:solidFill>
              <a:srgbClr val="A6407A"/>
            </a:solidFill>
            <a:ln w="9525">
              <a:noFill/>
              <a:round/>
              <a:headEnd/>
              <a:tailEnd/>
            </a:ln>
          </p:spPr>
          <p:txBody>
            <a:bodyPr/>
            <a:lstStyle/>
            <a:p>
              <a:endParaRPr lang="pt-BR"/>
            </a:p>
          </p:txBody>
        </p:sp>
        <p:sp>
          <p:nvSpPr>
            <p:cNvPr id="398381" name="Freeform 45"/>
            <p:cNvSpPr>
              <a:spLocks/>
            </p:cNvSpPr>
            <p:nvPr/>
          </p:nvSpPr>
          <p:spPr bwMode="auto">
            <a:xfrm>
              <a:off x="4080" y="1819"/>
              <a:ext cx="372" cy="393"/>
            </a:xfrm>
            <a:custGeom>
              <a:avLst/>
              <a:gdLst/>
              <a:ahLst/>
              <a:cxnLst>
                <a:cxn ang="0">
                  <a:pos x="937" y="15"/>
                </a:cxn>
                <a:cxn ang="0">
                  <a:pos x="815" y="1"/>
                </a:cxn>
                <a:cxn ang="0">
                  <a:pos x="665" y="10"/>
                </a:cxn>
                <a:cxn ang="0">
                  <a:pos x="515" y="49"/>
                </a:cxn>
                <a:cxn ang="0">
                  <a:pos x="378" y="114"/>
                </a:cxn>
                <a:cxn ang="0">
                  <a:pos x="257" y="205"/>
                </a:cxn>
                <a:cxn ang="0">
                  <a:pos x="156" y="316"/>
                </a:cxn>
                <a:cxn ang="0">
                  <a:pos x="77" y="445"/>
                </a:cxn>
                <a:cxn ang="0">
                  <a:pos x="25" y="589"/>
                </a:cxn>
                <a:cxn ang="0">
                  <a:pos x="1" y="745"/>
                </a:cxn>
                <a:cxn ang="0">
                  <a:pos x="8" y="904"/>
                </a:cxn>
                <a:cxn ang="0">
                  <a:pos x="47" y="1055"/>
                </a:cxn>
                <a:cxn ang="0">
                  <a:pos x="113" y="1192"/>
                </a:cxn>
                <a:cxn ang="0">
                  <a:pos x="203" y="1312"/>
                </a:cxn>
                <a:cxn ang="0">
                  <a:pos x="315" y="1413"/>
                </a:cxn>
                <a:cxn ang="0">
                  <a:pos x="445" y="1492"/>
                </a:cxn>
                <a:cxn ang="0">
                  <a:pos x="588" y="1545"/>
                </a:cxn>
                <a:cxn ang="0">
                  <a:pos x="744" y="1568"/>
                </a:cxn>
                <a:cxn ang="0">
                  <a:pos x="868" y="1565"/>
                </a:cxn>
                <a:cxn ang="0">
                  <a:pos x="977" y="1546"/>
                </a:cxn>
                <a:cxn ang="0">
                  <a:pos x="1079" y="1512"/>
                </a:cxn>
                <a:cxn ang="0">
                  <a:pos x="1174" y="1465"/>
                </a:cxn>
                <a:cxn ang="0">
                  <a:pos x="1262" y="1407"/>
                </a:cxn>
                <a:cxn ang="0">
                  <a:pos x="1341" y="1337"/>
                </a:cxn>
                <a:cxn ang="0">
                  <a:pos x="1410" y="1258"/>
                </a:cxn>
                <a:cxn ang="0">
                  <a:pos x="1468" y="1170"/>
                </a:cxn>
                <a:cxn ang="0">
                  <a:pos x="1489" y="1004"/>
                </a:cxn>
                <a:cxn ang="0">
                  <a:pos x="1476" y="879"/>
                </a:cxn>
                <a:cxn ang="0">
                  <a:pos x="1446" y="1007"/>
                </a:cxn>
                <a:cxn ang="0">
                  <a:pos x="1394" y="1124"/>
                </a:cxn>
                <a:cxn ang="0">
                  <a:pos x="1322" y="1229"/>
                </a:cxn>
                <a:cxn ang="0">
                  <a:pos x="1233" y="1319"/>
                </a:cxn>
                <a:cxn ang="0">
                  <a:pos x="1129" y="1391"/>
                </a:cxn>
                <a:cxn ang="0">
                  <a:pos x="1012" y="1445"/>
                </a:cxn>
                <a:cxn ang="0">
                  <a:pos x="885" y="1475"/>
                </a:cxn>
                <a:cxn ang="0">
                  <a:pos x="749" y="1481"/>
                </a:cxn>
                <a:cxn ang="0">
                  <a:pos x="610" y="1460"/>
                </a:cxn>
                <a:cxn ang="0">
                  <a:pos x="482" y="1413"/>
                </a:cxn>
                <a:cxn ang="0">
                  <a:pos x="367" y="1343"/>
                </a:cxn>
                <a:cxn ang="0">
                  <a:pos x="268" y="1254"/>
                </a:cxn>
                <a:cxn ang="0">
                  <a:pos x="188" y="1146"/>
                </a:cxn>
                <a:cxn ang="0">
                  <a:pos x="129" y="1025"/>
                </a:cxn>
                <a:cxn ang="0">
                  <a:pos x="95" y="891"/>
                </a:cxn>
                <a:cxn ang="0">
                  <a:pos x="88" y="749"/>
                </a:cxn>
                <a:cxn ang="0">
                  <a:pos x="109" y="611"/>
                </a:cxn>
                <a:cxn ang="0">
                  <a:pos x="156" y="483"/>
                </a:cxn>
                <a:cxn ang="0">
                  <a:pos x="226" y="368"/>
                </a:cxn>
                <a:cxn ang="0">
                  <a:pos x="315" y="268"/>
                </a:cxn>
                <a:cxn ang="0">
                  <a:pos x="423" y="189"/>
                </a:cxn>
                <a:cxn ang="0">
                  <a:pos x="545" y="131"/>
                </a:cxn>
                <a:cxn ang="0">
                  <a:pos x="679" y="96"/>
                </a:cxn>
                <a:cxn ang="0">
                  <a:pos x="816" y="89"/>
                </a:cxn>
                <a:cxn ang="0">
                  <a:pos x="940" y="106"/>
                </a:cxn>
                <a:cxn ang="0">
                  <a:pos x="1057" y="144"/>
                </a:cxn>
                <a:cxn ang="0">
                  <a:pos x="1163" y="200"/>
                </a:cxn>
                <a:cxn ang="0">
                  <a:pos x="1219" y="232"/>
                </a:cxn>
                <a:cxn ang="0">
                  <a:pos x="1062" y="69"/>
                </a:cxn>
              </a:cxnLst>
              <a:rect l="0" t="0" r="r" b="b"/>
              <a:pathLst>
                <a:path w="1489" h="1570">
                  <a:moveTo>
                    <a:pt x="1024" y="38"/>
                  </a:moveTo>
                  <a:lnTo>
                    <a:pt x="995" y="29"/>
                  </a:lnTo>
                  <a:lnTo>
                    <a:pt x="966" y="22"/>
                  </a:lnTo>
                  <a:lnTo>
                    <a:pt x="937" y="15"/>
                  </a:lnTo>
                  <a:lnTo>
                    <a:pt x="907" y="10"/>
                  </a:lnTo>
                  <a:lnTo>
                    <a:pt x="877" y="6"/>
                  </a:lnTo>
                  <a:lnTo>
                    <a:pt x="847" y="3"/>
                  </a:lnTo>
                  <a:lnTo>
                    <a:pt x="815" y="1"/>
                  </a:lnTo>
                  <a:lnTo>
                    <a:pt x="784" y="0"/>
                  </a:lnTo>
                  <a:lnTo>
                    <a:pt x="744" y="1"/>
                  </a:lnTo>
                  <a:lnTo>
                    <a:pt x="704" y="5"/>
                  </a:lnTo>
                  <a:lnTo>
                    <a:pt x="665" y="10"/>
                  </a:lnTo>
                  <a:lnTo>
                    <a:pt x="626" y="16"/>
                  </a:lnTo>
                  <a:lnTo>
                    <a:pt x="588" y="25"/>
                  </a:lnTo>
                  <a:lnTo>
                    <a:pt x="551" y="36"/>
                  </a:lnTo>
                  <a:lnTo>
                    <a:pt x="515" y="49"/>
                  </a:lnTo>
                  <a:lnTo>
                    <a:pt x="479" y="63"/>
                  </a:lnTo>
                  <a:lnTo>
                    <a:pt x="445" y="78"/>
                  </a:lnTo>
                  <a:lnTo>
                    <a:pt x="410" y="95"/>
                  </a:lnTo>
                  <a:lnTo>
                    <a:pt x="378" y="114"/>
                  </a:lnTo>
                  <a:lnTo>
                    <a:pt x="346" y="135"/>
                  </a:lnTo>
                  <a:lnTo>
                    <a:pt x="315" y="156"/>
                  </a:lnTo>
                  <a:lnTo>
                    <a:pt x="285" y="180"/>
                  </a:lnTo>
                  <a:lnTo>
                    <a:pt x="257" y="205"/>
                  </a:lnTo>
                  <a:lnTo>
                    <a:pt x="229" y="231"/>
                  </a:lnTo>
                  <a:lnTo>
                    <a:pt x="203" y="258"/>
                  </a:lnTo>
                  <a:lnTo>
                    <a:pt x="179" y="286"/>
                  </a:lnTo>
                  <a:lnTo>
                    <a:pt x="156" y="316"/>
                  </a:lnTo>
                  <a:lnTo>
                    <a:pt x="133" y="346"/>
                  </a:lnTo>
                  <a:lnTo>
                    <a:pt x="113" y="378"/>
                  </a:lnTo>
                  <a:lnTo>
                    <a:pt x="95" y="411"/>
                  </a:lnTo>
                  <a:lnTo>
                    <a:pt x="77" y="445"/>
                  </a:lnTo>
                  <a:lnTo>
                    <a:pt x="61" y="480"/>
                  </a:lnTo>
                  <a:lnTo>
                    <a:pt x="47" y="515"/>
                  </a:lnTo>
                  <a:lnTo>
                    <a:pt x="35" y="552"/>
                  </a:lnTo>
                  <a:lnTo>
                    <a:pt x="25" y="589"/>
                  </a:lnTo>
                  <a:lnTo>
                    <a:pt x="16" y="627"/>
                  </a:lnTo>
                  <a:lnTo>
                    <a:pt x="8" y="666"/>
                  </a:lnTo>
                  <a:lnTo>
                    <a:pt x="4" y="705"/>
                  </a:lnTo>
                  <a:lnTo>
                    <a:pt x="1" y="745"/>
                  </a:lnTo>
                  <a:lnTo>
                    <a:pt x="0" y="785"/>
                  </a:lnTo>
                  <a:lnTo>
                    <a:pt x="1" y="825"/>
                  </a:lnTo>
                  <a:lnTo>
                    <a:pt x="4" y="865"/>
                  </a:lnTo>
                  <a:lnTo>
                    <a:pt x="8" y="904"/>
                  </a:lnTo>
                  <a:lnTo>
                    <a:pt x="16" y="943"/>
                  </a:lnTo>
                  <a:lnTo>
                    <a:pt x="25" y="981"/>
                  </a:lnTo>
                  <a:lnTo>
                    <a:pt x="35" y="1018"/>
                  </a:lnTo>
                  <a:lnTo>
                    <a:pt x="47" y="1055"/>
                  </a:lnTo>
                  <a:lnTo>
                    <a:pt x="61" y="1090"/>
                  </a:lnTo>
                  <a:lnTo>
                    <a:pt x="77" y="1125"/>
                  </a:lnTo>
                  <a:lnTo>
                    <a:pt x="95" y="1159"/>
                  </a:lnTo>
                  <a:lnTo>
                    <a:pt x="113" y="1192"/>
                  </a:lnTo>
                  <a:lnTo>
                    <a:pt x="133" y="1224"/>
                  </a:lnTo>
                  <a:lnTo>
                    <a:pt x="156" y="1254"/>
                  </a:lnTo>
                  <a:lnTo>
                    <a:pt x="179" y="1284"/>
                  </a:lnTo>
                  <a:lnTo>
                    <a:pt x="203" y="1312"/>
                  </a:lnTo>
                  <a:lnTo>
                    <a:pt x="229" y="1339"/>
                  </a:lnTo>
                  <a:lnTo>
                    <a:pt x="257" y="1366"/>
                  </a:lnTo>
                  <a:lnTo>
                    <a:pt x="285" y="1390"/>
                  </a:lnTo>
                  <a:lnTo>
                    <a:pt x="315" y="1413"/>
                  </a:lnTo>
                  <a:lnTo>
                    <a:pt x="346" y="1435"/>
                  </a:lnTo>
                  <a:lnTo>
                    <a:pt x="378" y="1455"/>
                  </a:lnTo>
                  <a:lnTo>
                    <a:pt x="410" y="1475"/>
                  </a:lnTo>
                  <a:lnTo>
                    <a:pt x="445" y="1492"/>
                  </a:lnTo>
                  <a:lnTo>
                    <a:pt x="479" y="1507"/>
                  </a:lnTo>
                  <a:lnTo>
                    <a:pt x="515" y="1522"/>
                  </a:lnTo>
                  <a:lnTo>
                    <a:pt x="551" y="1534"/>
                  </a:lnTo>
                  <a:lnTo>
                    <a:pt x="588" y="1545"/>
                  </a:lnTo>
                  <a:lnTo>
                    <a:pt x="626" y="1553"/>
                  </a:lnTo>
                  <a:lnTo>
                    <a:pt x="665" y="1560"/>
                  </a:lnTo>
                  <a:lnTo>
                    <a:pt x="704" y="1565"/>
                  </a:lnTo>
                  <a:lnTo>
                    <a:pt x="744" y="1568"/>
                  </a:lnTo>
                  <a:lnTo>
                    <a:pt x="784" y="1570"/>
                  </a:lnTo>
                  <a:lnTo>
                    <a:pt x="812" y="1568"/>
                  </a:lnTo>
                  <a:lnTo>
                    <a:pt x="841" y="1567"/>
                  </a:lnTo>
                  <a:lnTo>
                    <a:pt x="868" y="1565"/>
                  </a:lnTo>
                  <a:lnTo>
                    <a:pt x="896" y="1561"/>
                  </a:lnTo>
                  <a:lnTo>
                    <a:pt x="923" y="1557"/>
                  </a:lnTo>
                  <a:lnTo>
                    <a:pt x="950" y="1551"/>
                  </a:lnTo>
                  <a:lnTo>
                    <a:pt x="977" y="1546"/>
                  </a:lnTo>
                  <a:lnTo>
                    <a:pt x="1003" y="1538"/>
                  </a:lnTo>
                  <a:lnTo>
                    <a:pt x="1029" y="1531"/>
                  </a:lnTo>
                  <a:lnTo>
                    <a:pt x="1053" y="1522"/>
                  </a:lnTo>
                  <a:lnTo>
                    <a:pt x="1079" y="1512"/>
                  </a:lnTo>
                  <a:lnTo>
                    <a:pt x="1103" y="1502"/>
                  </a:lnTo>
                  <a:lnTo>
                    <a:pt x="1128" y="1491"/>
                  </a:lnTo>
                  <a:lnTo>
                    <a:pt x="1151" y="1478"/>
                  </a:lnTo>
                  <a:lnTo>
                    <a:pt x="1174" y="1465"/>
                  </a:lnTo>
                  <a:lnTo>
                    <a:pt x="1197" y="1452"/>
                  </a:lnTo>
                  <a:lnTo>
                    <a:pt x="1219" y="1438"/>
                  </a:lnTo>
                  <a:lnTo>
                    <a:pt x="1241" y="1423"/>
                  </a:lnTo>
                  <a:lnTo>
                    <a:pt x="1262" y="1407"/>
                  </a:lnTo>
                  <a:lnTo>
                    <a:pt x="1283" y="1391"/>
                  </a:lnTo>
                  <a:lnTo>
                    <a:pt x="1303" y="1374"/>
                  </a:lnTo>
                  <a:lnTo>
                    <a:pt x="1323" y="1355"/>
                  </a:lnTo>
                  <a:lnTo>
                    <a:pt x="1341" y="1337"/>
                  </a:lnTo>
                  <a:lnTo>
                    <a:pt x="1359" y="1319"/>
                  </a:lnTo>
                  <a:lnTo>
                    <a:pt x="1377" y="1299"/>
                  </a:lnTo>
                  <a:lnTo>
                    <a:pt x="1394" y="1279"/>
                  </a:lnTo>
                  <a:lnTo>
                    <a:pt x="1410" y="1258"/>
                  </a:lnTo>
                  <a:lnTo>
                    <a:pt x="1426" y="1237"/>
                  </a:lnTo>
                  <a:lnTo>
                    <a:pt x="1440" y="1215"/>
                  </a:lnTo>
                  <a:lnTo>
                    <a:pt x="1455" y="1193"/>
                  </a:lnTo>
                  <a:lnTo>
                    <a:pt x="1468" y="1170"/>
                  </a:lnTo>
                  <a:lnTo>
                    <a:pt x="1481" y="1146"/>
                  </a:lnTo>
                  <a:lnTo>
                    <a:pt x="1483" y="1128"/>
                  </a:lnTo>
                  <a:lnTo>
                    <a:pt x="1486" y="1065"/>
                  </a:lnTo>
                  <a:lnTo>
                    <a:pt x="1489" y="1004"/>
                  </a:lnTo>
                  <a:lnTo>
                    <a:pt x="1486" y="942"/>
                  </a:lnTo>
                  <a:lnTo>
                    <a:pt x="1483" y="879"/>
                  </a:lnTo>
                  <a:lnTo>
                    <a:pt x="1479" y="846"/>
                  </a:lnTo>
                  <a:lnTo>
                    <a:pt x="1476" y="879"/>
                  </a:lnTo>
                  <a:lnTo>
                    <a:pt x="1470" y="913"/>
                  </a:lnTo>
                  <a:lnTo>
                    <a:pt x="1464" y="944"/>
                  </a:lnTo>
                  <a:lnTo>
                    <a:pt x="1455" y="976"/>
                  </a:lnTo>
                  <a:lnTo>
                    <a:pt x="1446" y="1007"/>
                  </a:lnTo>
                  <a:lnTo>
                    <a:pt x="1435" y="1037"/>
                  </a:lnTo>
                  <a:lnTo>
                    <a:pt x="1422" y="1067"/>
                  </a:lnTo>
                  <a:lnTo>
                    <a:pt x="1409" y="1096"/>
                  </a:lnTo>
                  <a:lnTo>
                    <a:pt x="1394" y="1124"/>
                  </a:lnTo>
                  <a:lnTo>
                    <a:pt x="1378" y="1152"/>
                  </a:lnTo>
                  <a:lnTo>
                    <a:pt x="1360" y="1179"/>
                  </a:lnTo>
                  <a:lnTo>
                    <a:pt x="1342" y="1204"/>
                  </a:lnTo>
                  <a:lnTo>
                    <a:pt x="1322" y="1229"/>
                  </a:lnTo>
                  <a:lnTo>
                    <a:pt x="1301" y="1253"/>
                  </a:lnTo>
                  <a:lnTo>
                    <a:pt x="1280" y="1276"/>
                  </a:lnTo>
                  <a:lnTo>
                    <a:pt x="1257" y="1298"/>
                  </a:lnTo>
                  <a:lnTo>
                    <a:pt x="1233" y="1319"/>
                  </a:lnTo>
                  <a:lnTo>
                    <a:pt x="1209" y="1339"/>
                  </a:lnTo>
                  <a:lnTo>
                    <a:pt x="1183" y="1357"/>
                  </a:lnTo>
                  <a:lnTo>
                    <a:pt x="1156" y="1375"/>
                  </a:lnTo>
                  <a:lnTo>
                    <a:pt x="1129" y="1391"/>
                  </a:lnTo>
                  <a:lnTo>
                    <a:pt x="1101" y="1407"/>
                  </a:lnTo>
                  <a:lnTo>
                    <a:pt x="1072" y="1420"/>
                  </a:lnTo>
                  <a:lnTo>
                    <a:pt x="1043" y="1433"/>
                  </a:lnTo>
                  <a:lnTo>
                    <a:pt x="1012" y="1445"/>
                  </a:lnTo>
                  <a:lnTo>
                    <a:pt x="981" y="1454"/>
                  </a:lnTo>
                  <a:lnTo>
                    <a:pt x="950" y="1463"/>
                  </a:lnTo>
                  <a:lnTo>
                    <a:pt x="918" y="1469"/>
                  </a:lnTo>
                  <a:lnTo>
                    <a:pt x="885" y="1475"/>
                  </a:lnTo>
                  <a:lnTo>
                    <a:pt x="852" y="1479"/>
                  </a:lnTo>
                  <a:lnTo>
                    <a:pt x="819" y="1481"/>
                  </a:lnTo>
                  <a:lnTo>
                    <a:pt x="784" y="1482"/>
                  </a:lnTo>
                  <a:lnTo>
                    <a:pt x="749" y="1481"/>
                  </a:lnTo>
                  <a:lnTo>
                    <a:pt x="713" y="1478"/>
                  </a:lnTo>
                  <a:lnTo>
                    <a:pt x="679" y="1474"/>
                  </a:lnTo>
                  <a:lnTo>
                    <a:pt x="644" y="1468"/>
                  </a:lnTo>
                  <a:lnTo>
                    <a:pt x="610" y="1460"/>
                  </a:lnTo>
                  <a:lnTo>
                    <a:pt x="577" y="1451"/>
                  </a:lnTo>
                  <a:lnTo>
                    <a:pt x="545" y="1440"/>
                  </a:lnTo>
                  <a:lnTo>
                    <a:pt x="513" y="1427"/>
                  </a:lnTo>
                  <a:lnTo>
                    <a:pt x="482" y="1413"/>
                  </a:lnTo>
                  <a:lnTo>
                    <a:pt x="452" y="1398"/>
                  </a:lnTo>
                  <a:lnTo>
                    <a:pt x="423" y="1381"/>
                  </a:lnTo>
                  <a:lnTo>
                    <a:pt x="394" y="1363"/>
                  </a:lnTo>
                  <a:lnTo>
                    <a:pt x="367" y="1343"/>
                  </a:lnTo>
                  <a:lnTo>
                    <a:pt x="340" y="1323"/>
                  </a:lnTo>
                  <a:lnTo>
                    <a:pt x="315" y="1301"/>
                  </a:lnTo>
                  <a:lnTo>
                    <a:pt x="292" y="1278"/>
                  </a:lnTo>
                  <a:lnTo>
                    <a:pt x="268" y="1254"/>
                  </a:lnTo>
                  <a:lnTo>
                    <a:pt x="247" y="1228"/>
                  </a:lnTo>
                  <a:lnTo>
                    <a:pt x="226" y="1202"/>
                  </a:lnTo>
                  <a:lnTo>
                    <a:pt x="206" y="1174"/>
                  </a:lnTo>
                  <a:lnTo>
                    <a:pt x="188" y="1146"/>
                  </a:lnTo>
                  <a:lnTo>
                    <a:pt x="171" y="1117"/>
                  </a:lnTo>
                  <a:lnTo>
                    <a:pt x="156" y="1087"/>
                  </a:lnTo>
                  <a:lnTo>
                    <a:pt x="142" y="1056"/>
                  </a:lnTo>
                  <a:lnTo>
                    <a:pt x="129" y="1025"/>
                  </a:lnTo>
                  <a:lnTo>
                    <a:pt x="118" y="992"/>
                  </a:lnTo>
                  <a:lnTo>
                    <a:pt x="109" y="959"/>
                  </a:lnTo>
                  <a:lnTo>
                    <a:pt x="101" y="925"/>
                  </a:lnTo>
                  <a:lnTo>
                    <a:pt x="95" y="891"/>
                  </a:lnTo>
                  <a:lnTo>
                    <a:pt x="90" y="857"/>
                  </a:lnTo>
                  <a:lnTo>
                    <a:pt x="88" y="821"/>
                  </a:lnTo>
                  <a:lnTo>
                    <a:pt x="87" y="785"/>
                  </a:lnTo>
                  <a:lnTo>
                    <a:pt x="88" y="749"/>
                  </a:lnTo>
                  <a:lnTo>
                    <a:pt x="90" y="713"/>
                  </a:lnTo>
                  <a:lnTo>
                    <a:pt x="95" y="679"/>
                  </a:lnTo>
                  <a:lnTo>
                    <a:pt x="101" y="644"/>
                  </a:lnTo>
                  <a:lnTo>
                    <a:pt x="109" y="611"/>
                  </a:lnTo>
                  <a:lnTo>
                    <a:pt x="118" y="578"/>
                  </a:lnTo>
                  <a:lnTo>
                    <a:pt x="129" y="545"/>
                  </a:lnTo>
                  <a:lnTo>
                    <a:pt x="142" y="514"/>
                  </a:lnTo>
                  <a:lnTo>
                    <a:pt x="156" y="483"/>
                  </a:lnTo>
                  <a:lnTo>
                    <a:pt x="171" y="453"/>
                  </a:lnTo>
                  <a:lnTo>
                    <a:pt x="188" y="424"/>
                  </a:lnTo>
                  <a:lnTo>
                    <a:pt x="206" y="396"/>
                  </a:lnTo>
                  <a:lnTo>
                    <a:pt x="226" y="368"/>
                  </a:lnTo>
                  <a:lnTo>
                    <a:pt x="247" y="342"/>
                  </a:lnTo>
                  <a:lnTo>
                    <a:pt x="268" y="316"/>
                  </a:lnTo>
                  <a:lnTo>
                    <a:pt x="292" y="292"/>
                  </a:lnTo>
                  <a:lnTo>
                    <a:pt x="315" y="268"/>
                  </a:lnTo>
                  <a:lnTo>
                    <a:pt x="340" y="247"/>
                  </a:lnTo>
                  <a:lnTo>
                    <a:pt x="367" y="226"/>
                  </a:lnTo>
                  <a:lnTo>
                    <a:pt x="394" y="207"/>
                  </a:lnTo>
                  <a:lnTo>
                    <a:pt x="423" y="189"/>
                  </a:lnTo>
                  <a:lnTo>
                    <a:pt x="452" y="172"/>
                  </a:lnTo>
                  <a:lnTo>
                    <a:pt x="482" y="156"/>
                  </a:lnTo>
                  <a:lnTo>
                    <a:pt x="513" y="142"/>
                  </a:lnTo>
                  <a:lnTo>
                    <a:pt x="545" y="131"/>
                  </a:lnTo>
                  <a:lnTo>
                    <a:pt x="577" y="119"/>
                  </a:lnTo>
                  <a:lnTo>
                    <a:pt x="610" y="110"/>
                  </a:lnTo>
                  <a:lnTo>
                    <a:pt x="644" y="102"/>
                  </a:lnTo>
                  <a:lnTo>
                    <a:pt x="679" y="96"/>
                  </a:lnTo>
                  <a:lnTo>
                    <a:pt x="713" y="92"/>
                  </a:lnTo>
                  <a:lnTo>
                    <a:pt x="749" y="89"/>
                  </a:lnTo>
                  <a:lnTo>
                    <a:pt x="784" y="88"/>
                  </a:lnTo>
                  <a:lnTo>
                    <a:pt x="816" y="89"/>
                  </a:lnTo>
                  <a:lnTo>
                    <a:pt x="848" y="91"/>
                  </a:lnTo>
                  <a:lnTo>
                    <a:pt x="879" y="94"/>
                  </a:lnTo>
                  <a:lnTo>
                    <a:pt x="910" y="99"/>
                  </a:lnTo>
                  <a:lnTo>
                    <a:pt x="940" y="106"/>
                  </a:lnTo>
                  <a:lnTo>
                    <a:pt x="970" y="113"/>
                  </a:lnTo>
                  <a:lnTo>
                    <a:pt x="1000" y="122"/>
                  </a:lnTo>
                  <a:lnTo>
                    <a:pt x="1029" y="132"/>
                  </a:lnTo>
                  <a:lnTo>
                    <a:pt x="1057" y="144"/>
                  </a:lnTo>
                  <a:lnTo>
                    <a:pt x="1085" y="155"/>
                  </a:lnTo>
                  <a:lnTo>
                    <a:pt x="1112" y="169"/>
                  </a:lnTo>
                  <a:lnTo>
                    <a:pt x="1137" y="183"/>
                  </a:lnTo>
                  <a:lnTo>
                    <a:pt x="1163" y="200"/>
                  </a:lnTo>
                  <a:lnTo>
                    <a:pt x="1188" y="217"/>
                  </a:lnTo>
                  <a:lnTo>
                    <a:pt x="1212" y="234"/>
                  </a:lnTo>
                  <a:lnTo>
                    <a:pt x="1235" y="253"/>
                  </a:lnTo>
                  <a:lnTo>
                    <a:pt x="1219" y="232"/>
                  </a:lnTo>
                  <a:lnTo>
                    <a:pt x="1184" y="190"/>
                  </a:lnTo>
                  <a:lnTo>
                    <a:pt x="1143" y="146"/>
                  </a:lnTo>
                  <a:lnTo>
                    <a:pt x="1104" y="106"/>
                  </a:lnTo>
                  <a:lnTo>
                    <a:pt x="1062" y="69"/>
                  </a:lnTo>
                  <a:lnTo>
                    <a:pt x="1024" y="38"/>
                  </a:lnTo>
                  <a:close/>
                </a:path>
              </a:pathLst>
            </a:custGeom>
            <a:solidFill>
              <a:srgbClr val="A83F7A"/>
            </a:solidFill>
            <a:ln w="9525">
              <a:noFill/>
              <a:round/>
              <a:headEnd/>
              <a:tailEnd/>
            </a:ln>
          </p:spPr>
          <p:txBody>
            <a:bodyPr/>
            <a:lstStyle/>
            <a:p>
              <a:endParaRPr lang="pt-BR"/>
            </a:p>
          </p:txBody>
        </p:sp>
        <p:sp>
          <p:nvSpPr>
            <p:cNvPr id="398382" name="Freeform 46"/>
            <p:cNvSpPr>
              <a:spLocks noEditPoints="1"/>
            </p:cNvSpPr>
            <p:nvPr/>
          </p:nvSpPr>
          <p:spPr bwMode="auto">
            <a:xfrm>
              <a:off x="4091" y="1830"/>
              <a:ext cx="361" cy="371"/>
            </a:xfrm>
            <a:custGeom>
              <a:avLst/>
              <a:gdLst/>
              <a:ahLst/>
              <a:cxnLst>
                <a:cxn ang="0">
                  <a:pos x="1003" y="48"/>
                </a:cxn>
                <a:cxn ang="0">
                  <a:pos x="898" y="17"/>
                </a:cxn>
                <a:cxn ang="0">
                  <a:pos x="787" y="1"/>
                </a:cxn>
                <a:cxn ang="0">
                  <a:pos x="628" y="9"/>
                </a:cxn>
                <a:cxn ang="0">
                  <a:pos x="453" y="59"/>
                </a:cxn>
                <a:cxn ang="0">
                  <a:pos x="298" y="147"/>
                </a:cxn>
                <a:cxn ang="0">
                  <a:pos x="170" y="270"/>
                </a:cxn>
                <a:cxn ang="0">
                  <a:pos x="73" y="419"/>
                </a:cxn>
                <a:cxn ang="0">
                  <a:pos x="15" y="592"/>
                </a:cxn>
                <a:cxn ang="0">
                  <a:pos x="1" y="779"/>
                </a:cxn>
                <a:cxn ang="0">
                  <a:pos x="33" y="961"/>
                </a:cxn>
                <a:cxn ang="0">
                  <a:pos x="108" y="1125"/>
                </a:cxn>
                <a:cxn ang="0">
                  <a:pos x="218" y="1265"/>
                </a:cxn>
                <a:cxn ang="0">
                  <a:pos x="358" y="1375"/>
                </a:cxn>
                <a:cxn ang="0">
                  <a:pos x="521" y="1448"/>
                </a:cxn>
                <a:cxn ang="0">
                  <a:pos x="703" y="1480"/>
                </a:cxn>
                <a:cxn ang="0">
                  <a:pos x="862" y="1472"/>
                </a:cxn>
                <a:cxn ang="0">
                  <a:pos x="1003" y="1434"/>
                </a:cxn>
                <a:cxn ang="0">
                  <a:pos x="1132" y="1370"/>
                </a:cxn>
                <a:cxn ang="0">
                  <a:pos x="1245" y="1283"/>
                </a:cxn>
                <a:cxn ang="0">
                  <a:pos x="1340" y="1178"/>
                </a:cxn>
                <a:cxn ang="0">
                  <a:pos x="1413" y="1054"/>
                </a:cxn>
                <a:cxn ang="0">
                  <a:pos x="1443" y="898"/>
                </a:cxn>
                <a:cxn ang="0">
                  <a:pos x="1393" y="600"/>
                </a:cxn>
                <a:cxn ang="0">
                  <a:pos x="1274" y="330"/>
                </a:cxn>
                <a:cxn ang="0">
                  <a:pos x="1100" y="102"/>
                </a:cxn>
                <a:cxn ang="0">
                  <a:pos x="1387" y="841"/>
                </a:cxn>
                <a:cxn ang="0">
                  <a:pos x="1343" y="996"/>
                </a:cxn>
                <a:cxn ang="0">
                  <a:pos x="1265" y="1132"/>
                </a:cxn>
                <a:cxn ang="0">
                  <a:pos x="1157" y="1246"/>
                </a:cxn>
                <a:cxn ang="0">
                  <a:pos x="1024" y="1331"/>
                </a:cxn>
                <a:cxn ang="0">
                  <a:pos x="874" y="1381"/>
                </a:cxn>
                <a:cxn ang="0">
                  <a:pos x="708" y="1394"/>
                </a:cxn>
                <a:cxn ang="0">
                  <a:pos x="547" y="1365"/>
                </a:cxn>
                <a:cxn ang="0">
                  <a:pos x="403" y="1299"/>
                </a:cxn>
                <a:cxn ang="0">
                  <a:pos x="279" y="1204"/>
                </a:cxn>
                <a:cxn ang="0">
                  <a:pos x="182" y="1080"/>
                </a:cxn>
                <a:cxn ang="0">
                  <a:pos x="117" y="935"/>
                </a:cxn>
                <a:cxn ang="0">
                  <a:pos x="88" y="775"/>
                </a:cxn>
                <a:cxn ang="0">
                  <a:pos x="101" y="609"/>
                </a:cxn>
                <a:cxn ang="0">
                  <a:pos x="152" y="457"/>
                </a:cxn>
                <a:cxn ang="0">
                  <a:pos x="237" y="326"/>
                </a:cxn>
                <a:cxn ang="0">
                  <a:pos x="350" y="217"/>
                </a:cxn>
                <a:cxn ang="0">
                  <a:pos x="487" y="138"/>
                </a:cxn>
                <a:cxn ang="0">
                  <a:pos x="642" y="95"/>
                </a:cxn>
                <a:cxn ang="0">
                  <a:pos x="808" y="91"/>
                </a:cxn>
                <a:cxn ang="0">
                  <a:pos x="966" y="128"/>
                </a:cxn>
                <a:cxn ang="0">
                  <a:pos x="1107" y="199"/>
                </a:cxn>
                <a:cxn ang="0">
                  <a:pos x="1225" y="302"/>
                </a:cxn>
                <a:cxn ang="0">
                  <a:pos x="1316" y="429"/>
                </a:cxn>
                <a:cxn ang="0">
                  <a:pos x="1375" y="578"/>
                </a:cxn>
                <a:cxn ang="0">
                  <a:pos x="1395" y="741"/>
                </a:cxn>
              </a:cxnLst>
              <a:rect l="0" t="0" r="r" b="b"/>
              <a:pathLst>
                <a:path w="1446" h="1481">
                  <a:moveTo>
                    <a:pt x="1081" y="83"/>
                  </a:moveTo>
                  <a:lnTo>
                    <a:pt x="1062" y="74"/>
                  </a:lnTo>
                  <a:lnTo>
                    <a:pt x="1043" y="64"/>
                  </a:lnTo>
                  <a:lnTo>
                    <a:pt x="1023" y="55"/>
                  </a:lnTo>
                  <a:lnTo>
                    <a:pt x="1003" y="48"/>
                  </a:lnTo>
                  <a:lnTo>
                    <a:pt x="982" y="40"/>
                  </a:lnTo>
                  <a:lnTo>
                    <a:pt x="962" y="34"/>
                  </a:lnTo>
                  <a:lnTo>
                    <a:pt x="940" y="27"/>
                  </a:lnTo>
                  <a:lnTo>
                    <a:pt x="920" y="22"/>
                  </a:lnTo>
                  <a:lnTo>
                    <a:pt x="898" y="17"/>
                  </a:lnTo>
                  <a:lnTo>
                    <a:pt x="876" y="12"/>
                  </a:lnTo>
                  <a:lnTo>
                    <a:pt x="854" y="9"/>
                  </a:lnTo>
                  <a:lnTo>
                    <a:pt x="832" y="6"/>
                  </a:lnTo>
                  <a:lnTo>
                    <a:pt x="810" y="4"/>
                  </a:lnTo>
                  <a:lnTo>
                    <a:pt x="787" y="1"/>
                  </a:lnTo>
                  <a:lnTo>
                    <a:pt x="765" y="0"/>
                  </a:lnTo>
                  <a:lnTo>
                    <a:pt x="741" y="0"/>
                  </a:lnTo>
                  <a:lnTo>
                    <a:pt x="703" y="1"/>
                  </a:lnTo>
                  <a:lnTo>
                    <a:pt x="666" y="4"/>
                  </a:lnTo>
                  <a:lnTo>
                    <a:pt x="628" y="9"/>
                  </a:lnTo>
                  <a:lnTo>
                    <a:pt x="592" y="15"/>
                  </a:lnTo>
                  <a:lnTo>
                    <a:pt x="556" y="23"/>
                  </a:lnTo>
                  <a:lnTo>
                    <a:pt x="521" y="34"/>
                  </a:lnTo>
                  <a:lnTo>
                    <a:pt x="487" y="46"/>
                  </a:lnTo>
                  <a:lnTo>
                    <a:pt x="453" y="59"/>
                  </a:lnTo>
                  <a:lnTo>
                    <a:pt x="420" y="74"/>
                  </a:lnTo>
                  <a:lnTo>
                    <a:pt x="388" y="90"/>
                  </a:lnTo>
                  <a:lnTo>
                    <a:pt x="358" y="107"/>
                  </a:lnTo>
                  <a:lnTo>
                    <a:pt x="327" y="126"/>
                  </a:lnTo>
                  <a:lnTo>
                    <a:pt x="298" y="147"/>
                  </a:lnTo>
                  <a:lnTo>
                    <a:pt x="270" y="170"/>
                  </a:lnTo>
                  <a:lnTo>
                    <a:pt x="243" y="192"/>
                  </a:lnTo>
                  <a:lnTo>
                    <a:pt x="218" y="217"/>
                  </a:lnTo>
                  <a:lnTo>
                    <a:pt x="193" y="243"/>
                  </a:lnTo>
                  <a:lnTo>
                    <a:pt x="170" y="270"/>
                  </a:lnTo>
                  <a:lnTo>
                    <a:pt x="148" y="298"/>
                  </a:lnTo>
                  <a:lnTo>
                    <a:pt x="127" y="327"/>
                  </a:lnTo>
                  <a:lnTo>
                    <a:pt x="108" y="357"/>
                  </a:lnTo>
                  <a:lnTo>
                    <a:pt x="89" y="388"/>
                  </a:lnTo>
                  <a:lnTo>
                    <a:pt x="73" y="419"/>
                  </a:lnTo>
                  <a:lnTo>
                    <a:pt x="59" y="453"/>
                  </a:lnTo>
                  <a:lnTo>
                    <a:pt x="45" y="486"/>
                  </a:lnTo>
                  <a:lnTo>
                    <a:pt x="33" y="521"/>
                  </a:lnTo>
                  <a:lnTo>
                    <a:pt x="24" y="556"/>
                  </a:lnTo>
                  <a:lnTo>
                    <a:pt x="15" y="592"/>
                  </a:lnTo>
                  <a:lnTo>
                    <a:pt x="9" y="628"/>
                  </a:lnTo>
                  <a:lnTo>
                    <a:pt x="4" y="665"/>
                  </a:lnTo>
                  <a:lnTo>
                    <a:pt x="1" y="703"/>
                  </a:lnTo>
                  <a:lnTo>
                    <a:pt x="0" y="741"/>
                  </a:lnTo>
                  <a:lnTo>
                    <a:pt x="1" y="779"/>
                  </a:lnTo>
                  <a:lnTo>
                    <a:pt x="4" y="817"/>
                  </a:lnTo>
                  <a:lnTo>
                    <a:pt x="9" y="853"/>
                  </a:lnTo>
                  <a:lnTo>
                    <a:pt x="15" y="890"/>
                  </a:lnTo>
                  <a:lnTo>
                    <a:pt x="24" y="926"/>
                  </a:lnTo>
                  <a:lnTo>
                    <a:pt x="33" y="961"/>
                  </a:lnTo>
                  <a:lnTo>
                    <a:pt x="45" y="996"/>
                  </a:lnTo>
                  <a:lnTo>
                    <a:pt x="59" y="1029"/>
                  </a:lnTo>
                  <a:lnTo>
                    <a:pt x="73" y="1062"/>
                  </a:lnTo>
                  <a:lnTo>
                    <a:pt x="89" y="1094"/>
                  </a:lnTo>
                  <a:lnTo>
                    <a:pt x="108" y="1125"/>
                  </a:lnTo>
                  <a:lnTo>
                    <a:pt x="127" y="1155"/>
                  </a:lnTo>
                  <a:lnTo>
                    <a:pt x="148" y="1184"/>
                  </a:lnTo>
                  <a:lnTo>
                    <a:pt x="170" y="1212"/>
                  </a:lnTo>
                  <a:lnTo>
                    <a:pt x="193" y="1239"/>
                  </a:lnTo>
                  <a:lnTo>
                    <a:pt x="218" y="1265"/>
                  </a:lnTo>
                  <a:lnTo>
                    <a:pt x="243" y="1290"/>
                  </a:lnTo>
                  <a:lnTo>
                    <a:pt x="270" y="1312"/>
                  </a:lnTo>
                  <a:lnTo>
                    <a:pt x="298" y="1335"/>
                  </a:lnTo>
                  <a:lnTo>
                    <a:pt x="327" y="1355"/>
                  </a:lnTo>
                  <a:lnTo>
                    <a:pt x="358" y="1375"/>
                  </a:lnTo>
                  <a:lnTo>
                    <a:pt x="388" y="1392"/>
                  </a:lnTo>
                  <a:lnTo>
                    <a:pt x="420" y="1408"/>
                  </a:lnTo>
                  <a:lnTo>
                    <a:pt x="453" y="1423"/>
                  </a:lnTo>
                  <a:lnTo>
                    <a:pt x="487" y="1437"/>
                  </a:lnTo>
                  <a:lnTo>
                    <a:pt x="521" y="1448"/>
                  </a:lnTo>
                  <a:lnTo>
                    <a:pt x="556" y="1459"/>
                  </a:lnTo>
                  <a:lnTo>
                    <a:pt x="592" y="1466"/>
                  </a:lnTo>
                  <a:lnTo>
                    <a:pt x="628" y="1473"/>
                  </a:lnTo>
                  <a:lnTo>
                    <a:pt x="666" y="1478"/>
                  </a:lnTo>
                  <a:lnTo>
                    <a:pt x="703" y="1480"/>
                  </a:lnTo>
                  <a:lnTo>
                    <a:pt x="741" y="1481"/>
                  </a:lnTo>
                  <a:lnTo>
                    <a:pt x="772" y="1481"/>
                  </a:lnTo>
                  <a:lnTo>
                    <a:pt x="802" y="1479"/>
                  </a:lnTo>
                  <a:lnTo>
                    <a:pt x="833" y="1476"/>
                  </a:lnTo>
                  <a:lnTo>
                    <a:pt x="862" y="1472"/>
                  </a:lnTo>
                  <a:lnTo>
                    <a:pt x="891" y="1466"/>
                  </a:lnTo>
                  <a:lnTo>
                    <a:pt x="920" y="1460"/>
                  </a:lnTo>
                  <a:lnTo>
                    <a:pt x="948" y="1452"/>
                  </a:lnTo>
                  <a:lnTo>
                    <a:pt x="976" y="1444"/>
                  </a:lnTo>
                  <a:lnTo>
                    <a:pt x="1003" y="1434"/>
                  </a:lnTo>
                  <a:lnTo>
                    <a:pt x="1030" y="1423"/>
                  </a:lnTo>
                  <a:lnTo>
                    <a:pt x="1057" y="1411"/>
                  </a:lnTo>
                  <a:lnTo>
                    <a:pt x="1083" y="1398"/>
                  </a:lnTo>
                  <a:lnTo>
                    <a:pt x="1107" y="1384"/>
                  </a:lnTo>
                  <a:lnTo>
                    <a:pt x="1132" y="1370"/>
                  </a:lnTo>
                  <a:lnTo>
                    <a:pt x="1156" y="1354"/>
                  </a:lnTo>
                  <a:lnTo>
                    <a:pt x="1180" y="1338"/>
                  </a:lnTo>
                  <a:lnTo>
                    <a:pt x="1202" y="1321"/>
                  </a:lnTo>
                  <a:lnTo>
                    <a:pt x="1224" y="1303"/>
                  </a:lnTo>
                  <a:lnTo>
                    <a:pt x="1245" y="1283"/>
                  </a:lnTo>
                  <a:lnTo>
                    <a:pt x="1266" y="1264"/>
                  </a:lnTo>
                  <a:lnTo>
                    <a:pt x="1286" y="1243"/>
                  </a:lnTo>
                  <a:lnTo>
                    <a:pt x="1304" y="1222"/>
                  </a:lnTo>
                  <a:lnTo>
                    <a:pt x="1323" y="1200"/>
                  </a:lnTo>
                  <a:lnTo>
                    <a:pt x="1340" y="1178"/>
                  </a:lnTo>
                  <a:lnTo>
                    <a:pt x="1356" y="1154"/>
                  </a:lnTo>
                  <a:lnTo>
                    <a:pt x="1372" y="1130"/>
                  </a:lnTo>
                  <a:lnTo>
                    <a:pt x="1386" y="1105"/>
                  </a:lnTo>
                  <a:lnTo>
                    <a:pt x="1400" y="1080"/>
                  </a:lnTo>
                  <a:lnTo>
                    <a:pt x="1413" y="1054"/>
                  </a:lnTo>
                  <a:lnTo>
                    <a:pt x="1424" y="1028"/>
                  </a:lnTo>
                  <a:lnTo>
                    <a:pt x="1435" y="1001"/>
                  </a:lnTo>
                  <a:lnTo>
                    <a:pt x="1445" y="973"/>
                  </a:lnTo>
                  <a:lnTo>
                    <a:pt x="1446" y="960"/>
                  </a:lnTo>
                  <a:lnTo>
                    <a:pt x="1443" y="898"/>
                  </a:lnTo>
                  <a:lnTo>
                    <a:pt x="1440" y="835"/>
                  </a:lnTo>
                  <a:lnTo>
                    <a:pt x="1433" y="774"/>
                  </a:lnTo>
                  <a:lnTo>
                    <a:pt x="1422" y="716"/>
                  </a:lnTo>
                  <a:lnTo>
                    <a:pt x="1408" y="659"/>
                  </a:lnTo>
                  <a:lnTo>
                    <a:pt x="1393" y="600"/>
                  </a:lnTo>
                  <a:lnTo>
                    <a:pt x="1375" y="542"/>
                  </a:lnTo>
                  <a:lnTo>
                    <a:pt x="1353" y="487"/>
                  </a:lnTo>
                  <a:lnTo>
                    <a:pt x="1329" y="436"/>
                  </a:lnTo>
                  <a:lnTo>
                    <a:pt x="1303" y="383"/>
                  </a:lnTo>
                  <a:lnTo>
                    <a:pt x="1274" y="330"/>
                  </a:lnTo>
                  <a:lnTo>
                    <a:pt x="1245" y="283"/>
                  </a:lnTo>
                  <a:lnTo>
                    <a:pt x="1211" y="235"/>
                  </a:lnTo>
                  <a:lnTo>
                    <a:pt x="1176" y="188"/>
                  </a:lnTo>
                  <a:lnTo>
                    <a:pt x="1141" y="146"/>
                  </a:lnTo>
                  <a:lnTo>
                    <a:pt x="1100" y="102"/>
                  </a:lnTo>
                  <a:lnTo>
                    <a:pt x="1081" y="83"/>
                  </a:lnTo>
                  <a:close/>
                  <a:moveTo>
                    <a:pt x="1395" y="741"/>
                  </a:moveTo>
                  <a:lnTo>
                    <a:pt x="1394" y="775"/>
                  </a:lnTo>
                  <a:lnTo>
                    <a:pt x="1392" y="808"/>
                  </a:lnTo>
                  <a:lnTo>
                    <a:pt x="1387" y="841"/>
                  </a:lnTo>
                  <a:lnTo>
                    <a:pt x="1382" y="873"/>
                  </a:lnTo>
                  <a:lnTo>
                    <a:pt x="1375" y="904"/>
                  </a:lnTo>
                  <a:lnTo>
                    <a:pt x="1366" y="935"/>
                  </a:lnTo>
                  <a:lnTo>
                    <a:pt x="1355" y="965"/>
                  </a:lnTo>
                  <a:lnTo>
                    <a:pt x="1343" y="996"/>
                  </a:lnTo>
                  <a:lnTo>
                    <a:pt x="1330" y="1025"/>
                  </a:lnTo>
                  <a:lnTo>
                    <a:pt x="1316" y="1053"/>
                  </a:lnTo>
                  <a:lnTo>
                    <a:pt x="1300" y="1080"/>
                  </a:lnTo>
                  <a:lnTo>
                    <a:pt x="1283" y="1107"/>
                  </a:lnTo>
                  <a:lnTo>
                    <a:pt x="1265" y="1132"/>
                  </a:lnTo>
                  <a:lnTo>
                    <a:pt x="1245" y="1157"/>
                  </a:lnTo>
                  <a:lnTo>
                    <a:pt x="1225" y="1181"/>
                  </a:lnTo>
                  <a:lnTo>
                    <a:pt x="1203" y="1204"/>
                  </a:lnTo>
                  <a:lnTo>
                    <a:pt x="1181" y="1225"/>
                  </a:lnTo>
                  <a:lnTo>
                    <a:pt x="1157" y="1246"/>
                  </a:lnTo>
                  <a:lnTo>
                    <a:pt x="1132" y="1265"/>
                  </a:lnTo>
                  <a:lnTo>
                    <a:pt x="1107" y="1283"/>
                  </a:lnTo>
                  <a:lnTo>
                    <a:pt x="1080" y="1299"/>
                  </a:lnTo>
                  <a:lnTo>
                    <a:pt x="1052" y="1316"/>
                  </a:lnTo>
                  <a:lnTo>
                    <a:pt x="1024" y="1331"/>
                  </a:lnTo>
                  <a:lnTo>
                    <a:pt x="995" y="1344"/>
                  </a:lnTo>
                  <a:lnTo>
                    <a:pt x="966" y="1355"/>
                  </a:lnTo>
                  <a:lnTo>
                    <a:pt x="936" y="1365"/>
                  </a:lnTo>
                  <a:lnTo>
                    <a:pt x="905" y="1374"/>
                  </a:lnTo>
                  <a:lnTo>
                    <a:pt x="874" y="1381"/>
                  </a:lnTo>
                  <a:lnTo>
                    <a:pt x="841" y="1387"/>
                  </a:lnTo>
                  <a:lnTo>
                    <a:pt x="808" y="1391"/>
                  </a:lnTo>
                  <a:lnTo>
                    <a:pt x="774" y="1394"/>
                  </a:lnTo>
                  <a:lnTo>
                    <a:pt x="741" y="1394"/>
                  </a:lnTo>
                  <a:lnTo>
                    <a:pt x="708" y="1394"/>
                  </a:lnTo>
                  <a:lnTo>
                    <a:pt x="674" y="1391"/>
                  </a:lnTo>
                  <a:lnTo>
                    <a:pt x="642" y="1387"/>
                  </a:lnTo>
                  <a:lnTo>
                    <a:pt x="610" y="1381"/>
                  </a:lnTo>
                  <a:lnTo>
                    <a:pt x="578" y="1374"/>
                  </a:lnTo>
                  <a:lnTo>
                    <a:pt x="547" y="1365"/>
                  </a:lnTo>
                  <a:lnTo>
                    <a:pt x="517" y="1355"/>
                  </a:lnTo>
                  <a:lnTo>
                    <a:pt x="487" y="1344"/>
                  </a:lnTo>
                  <a:lnTo>
                    <a:pt x="458" y="1331"/>
                  </a:lnTo>
                  <a:lnTo>
                    <a:pt x="430" y="1316"/>
                  </a:lnTo>
                  <a:lnTo>
                    <a:pt x="403" y="1299"/>
                  </a:lnTo>
                  <a:lnTo>
                    <a:pt x="376" y="1283"/>
                  </a:lnTo>
                  <a:lnTo>
                    <a:pt x="350" y="1265"/>
                  </a:lnTo>
                  <a:lnTo>
                    <a:pt x="325" y="1246"/>
                  </a:lnTo>
                  <a:lnTo>
                    <a:pt x="302" y="1225"/>
                  </a:lnTo>
                  <a:lnTo>
                    <a:pt x="279" y="1204"/>
                  </a:lnTo>
                  <a:lnTo>
                    <a:pt x="257" y="1181"/>
                  </a:lnTo>
                  <a:lnTo>
                    <a:pt x="237" y="1157"/>
                  </a:lnTo>
                  <a:lnTo>
                    <a:pt x="218" y="1132"/>
                  </a:lnTo>
                  <a:lnTo>
                    <a:pt x="199" y="1107"/>
                  </a:lnTo>
                  <a:lnTo>
                    <a:pt x="182" y="1080"/>
                  </a:lnTo>
                  <a:lnTo>
                    <a:pt x="167" y="1053"/>
                  </a:lnTo>
                  <a:lnTo>
                    <a:pt x="152" y="1025"/>
                  </a:lnTo>
                  <a:lnTo>
                    <a:pt x="139" y="996"/>
                  </a:lnTo>
                  <a:lnTo>
                    <a:pt x="127" y="965"/>
                  </a:lnTo>
                  <a:lnTo>
                    <a:pt x="117" y="935"/>
                  </a:lnTo>
                  <a:lnTo>
                    <a:pt x="108" y="904"/>
                  </a:lnTo>
                  <a:lnTo>
                    <a:pt x="101" y="873"/>
                  </a:lnTo>
                  <a:lnTo>
                    <a:pt x="95" y="841"/>
                  </a:lnTo>
                  <a:lnTo>
                    <a:pt x="92" y="808"/>
                  </a:lnTo>
                  <a:lnTo>
                    <a:pt x="88" y="775"/>
                  </a:lnTo>
                  <a:lnTo>
                    <a:pt x="87" y="741"/>
                  </a:lnTo>
                  <a:lnTo>
                    <a:pt x="88" y="707"/>
                  </a:lnTo>
                  <a:lnTo>
                    <a:pt x="92" y="674"/>
                  </a:lnTo>
                  <a:lnTo>
                    <a:pt x="95" y="641"/>
                  </a:lnTo>
                  <a:lnTo>
                    <a:pt x="101" y="609"/>
                  </a:lnTo>
                  <a:lnTo>
                    <a:pt x="108" y="578"/>
                  </a:lnTo>
                  <a:lnTo>
                    <a:pt x="117" y="546"/>
                  </a:lnTo>
                  <a:lnTo>
                    <a:pt x="127" y="516"/>
                  </a:lnTo>
                  <a:lnTo>
                    <a:pt x="139" y="486"/>
                  </a:lnTo>
                  <a:lnTo>
                    <a:pt x="152" y="457"/>
                  </a:lnTo>
                  <a:lnTo>
                    <a:pt x="167" y="429"/>
                  </a:lnTo>
                  <a:lnTo>
                    <a:pt x="182" y="402"/>
                  </a:lnTo>
                  <a:lnTo>
                    <a:pt x="199" y="375"/>
                  </a:lnTo>
                  <a:lnTo>
                    <a:pt x="218" y="349"/>
                  </a:lnTo>
                  <a:lnTo>
                    <a:pt x="237" y="326"/>
                  </a:lnTo>
                  <a:lnTo>
                    <a:pt x="257" y="302"/>
                  </a:lnTo>
                  <a:lnTo>
                    <a:pt x="279" y="278"/>
                  </a:lnTo>
                  <a:lnTo>
                    <a:pt x="302" y="257"/>
                  </a:lnTo>
                  <a:lnTo>
                    <a:pt x="325" y="236"/>
                  </a:lnTo>
                  <a:lnTo>
                    <a:pt x="350" y="217"/>
                  </a:lnTo>
                  <a:lnTo>
                    <a:pt x="376" y="199"/>
                  </a:lnTo>
                  <a:lnTo>
                    <a:pt x="403" y="182"/>
                  </a:lnTo>
                  <a:lnTo>
                    <a:pt x="430" y="166"/>
                  </a:lnTo>
                  <a:lnTo>
                    <a:pt x="458" y="152"/>
                  </a:lnTo>
                  <a:lnTo>
                    <a:pt x="487" y="138"/>
                  </a:lnTo>
                  <a:lnTo>
                    <a:pt x="517" y="128"/>
                  </a:lnTo>
                  <a:lnTo>
                    <a:pt x="547" y="117"/>
                  </a:lnTo>
                  <a:lnTo>
                    <a:pt x="578" y="108"/>
                  </a:lnTo>
                  <a:lnTo>
                    <a:pt x="610" y="101"/>
                  </a:lnTo>
                  <a:lnTo>
                    <a:pt x="642" y="95"/>
                  </a:lnTo>
                  <a:lnTo>
                    <a:pt x="674" y="91"/>
                  </a:lnTo>
                  <a:lnTo>
                    <a:pt x="708" y="88"/>
                  </a:lnTo>
                  <a:lnTo>
                    <a:pt x="741" y="88"/>
                  </a:lnTo>
                  <a:lnTo>
                    <a:pt x="774" y="88"/>
                  </a:lnTo>
                  <a:lnTo>
                    <a:pt x="808" y="91"/>
                  </a:lnTo>
                  <a:lnTo>
                    <a:pt x="841" y="95"/>
                  </a:lnTo>
                  <a:lnTo>
                    <a:pt x="874" y="101"/>
                  </a:lnTo>
                  <a:lnTo>
                    <a:pt x="905" y="108"/>
                  </a:lnTo>
                  <a:lnTo>
                    <a:pt x="936" y="117"/>
                  </a:lnTo>
                  <a:lnTo>
                    <a:pt x="966" y="128"/>
                  </a:lnTo>
                  <a:lnTo>
                    <a:pt x="995" y="138"/>
                  </a:lnTo>
                  <a:lnTo>
                    <a:pt x="1024" y="152"/>
                  </a:lnTo>
                  <a:lnTo>
                    <a:pt x="1052" y="166"/>
                  </a:lnTo>
                  <a:lnTo>
                    <a:pt x="1080" y="182"/>
                  </a:lnTo>
                  <a:lnTo>
                    <a:pt x="1107" y="199"/>
                  </a:lnTo>
                  <a:lnTo>
                    <a:pt x="1132" y="217"/>
                  </a:lnTo>
                  <a:lnTo>
                    <a:pt x="1157" y="236"/>
                  </a:lnTo>
                  <a:lnTo>
                    <a:pt x="1181" y="257"/>
                  </a:lnTo>
                  <a:lnTo>
                    <a:pt x="1203" y="278"/>
                  </a:lnTo>
                  <a:lnTo>
                    <a:pt x="1225" y="302"/>
                  </a:lnTo>
                  <a:lnTo>
                    <a:pt x="1245" y="326"/>
                  </a:lnTo>
                  <a:lnTo>
                    <a:pt x="1265" y="349"/>
                  </a:lnTo>
                  <a:lnTo>
                    <a:pt x="1283" y="375"/>
                  </a:lnTo>
                  <a:lnTo>
                    <a:pt x="1300" y="402"/>
                  </a:lnTo>
                  <a:lnTo>
                    <a:pt x="1316" y="429"/>
                  </a:lnTo>
                  <a:lnTo>
                    <a:pt x="1330" y="457"/>
                  </a:lnTo>
                  <a:lnTo>
                    <a:pt x="1343" y="486"/>
                  </a:lnTo>
                  <a:lnTo>
                    <a:pt x="1355" y="516"/>
                  </a:lnTo>
                  <a:lnTo>
                    <a:pt x="1366" y="546"/>
                  </a:lnTo>
                  <a:lnTo>
                    <a:pt x="1375" y="578"/>
                  </a:lnTo>
                  <a:lnTo>
                    <a:pt x="1382" y="609"/>
                  </a:lnTo>
                  <a:lnTo>
                    <a:pt x="1387" y="641"/>
                  </a:lnTo>
                  <a:lnTo>
                    <a:pt x="1392" y="674"/>
                  </a:lnTo>
                  <a:lnTo>
                    <a:pt x="1394" y="707"/>
                  </a:lnTo>
                  <a:lnTo>
                    <a:pt x="1395" y="741"/>
                  </a:lnTo>
                  <a:close/>
                </a:path>
              </a:pathLst>
            </a:custGeom>
            <a:solidFill>
              <a:srgbClr val="AC3E7B"/>
            </a:solidFill>
            <a:ln w="9525">
              <a:noFill/>
              <a:round/>
              <a:headEnd/>
              <a:tailEnd/>
            </a:ln>
          </p:spPr>
          <p:txBody>
            <a:bodyPr/>
            <a:lstStyle/>
            <a:p>
              <a:endParaRPr lang="pt-BR"/>
            </a:p>
          </p:txBody>
        </p:sp>
        <p:sp>
          <p:nvSpPr>
            <p:cNvPr id="398383" name="Freeform 47"/>
            <p:cNvSpPr>
              <a:spLocks noEditPoints="1"/>
            </p:cNvSpPr>
            <p:nvPr/>
          </p:nvSpPr>
          <p:spPr bwMode="auto">
            <a:xfrm>
              <a:off x="4102" y="1841"/>
              <a:ext cx="348" cy="349"/>
            </a:xfrm>
            <a:custGeom>
              <a:avLst/>
              <a:gdLst/>
              <a:ahLst/>
              <a:cxnLst>
                <a:cxn ang="0">
                  <a:pos x="1076" y="112"/>
                </a:cxn>
                <a:cxn ang="0">
                  <a:pos x="970" y="56"/>
                </a:cxn>
                <a:cxn ang="0">
                  <a:pos x="853" y="18"/>
                </a:cxn>
                <a:cxn ang="0">
                  <a:pos x="729" y="1"/>
                </a:cxn>
                <a:cxn ang="0">
                  <a:pos x="592" y="8"/>
                </a:cxn>
                <a:cxn ang="0">
                  <a:pos x="458" y="43"/>
                </a:cxn>
                <a:cxn ang="0">
                  <a:pos x="336" y="101"/>
                </a:cxn>
                <a:cxn ang="0">
                  <a:pos x="228" y="180"/>
                </a:cxn>
                <a:cxn ang="0">
                  <a:pos x="139" y="280"/>
                </a:cxn>
                <a:cxn ang="0">
                  <a:pos x="69" y="395"/>
                </a:cxn>
                <a:cxn ang="0">
                  <a:pos x="22" y="523"/>
                </a:cxn>
                <a:cxn ang="0">
                  <a:pos x="1" y="661"/>
                </a:cxn>
                <a:cxn ang="0">
                  <a:pos x="8" y="803"/>
                </a:cxn>
                <a:cxn ang="0">
                  <a:pos x="42" y="937"/>
                </a:cxn>
                <a:cxn ang="0">
                  <a:pos x="101" y="1058"/>
                </a:cxn>
                <a:cxn ang="0">
                  <a:pos x="181" y="1166"/>
                </a:cxn>
                <a:cxn ang="0">
                  <a:pos x="280" y="1255"/>
                </a:cxn>
                <a:cxn ang="0">
                  <a:pos x="395" y="1325"/>
                </a:cxn>
                <a:cxn ang="0">
                  <a:pos x="523" y="1372"/>
                </a:cxn>
                <a:cxn ang="0">
                  <a:pos x="662" y="1393"/>
                </a:cxn>
                <a:cxn ang="0">
                  <a:pos x="798" y="1387"/>
                </a:cxn>
                <a:cxn ang="0">
                  <a:pos x="925" y="1357"/>
                </a:cxn>
                <a:cxn ang="0">
                  <a:pos x="1042" y="1303"/>
                </a:cxn>
                <a:cxn ang="0">
                  <a:pos x="1146" y="1231"/>
                </a:cxn>
                <a:cxn ang="0">
                  <a:pos x="1235" y="1141"/>
                </a:cxn>
                <a:cxn ang="0">
                  <a:pos x="1307" y="1036"/>
                </a:cxn>
                <a:cxn ang="0">
                  <a:pos x="1359" y="919"/>
                </a:cxn>
                <a:cxn ang="0">
                  <a:pos x="1389" y="791"/>
                </a:cxn>
                <a:cxn ang="0">
                  <a:pos x="1364" y="615"/>
                </a:cxn>
                <a:cxn ang="0">
                  <a:pos x="1285" y="392"/>
                </a:cxn>
                <a:cxn ang="0">
                  <a:pos x="1167" y="191"/>
                </a:cxn>
                <a:cxn ang="0">
                  <a:pos x="1305" y="759"/>
                </a:cxn>
                <a:cxn ang="0">
                  <a:pos x="1280" y="878"/>
                </a:cxn>
                <a:cxn ang="0">
                  <a:pos x="1234" y="987"/>
                </a:cxn>
                <a:cxn ang="0">
                  <a:pos x="1168" y="1085"/>
                </a:cxn>
                <a:cxn ang="0">
                  <a:pos x="1085" y="1168"/>
                </a:cxn>
                <a:cxn ang="0">
                  <a:pos x="988" y="1234"/>
                </a:cxn>
                <a:cxn ang="0">
                  <a:pos x="879" y="1279"/>
                </a:cxn>
                <a:cxn ang="0">
                  <a:pos x="760" y="1304"/>
                </a:cxn>
                <a:cxn ang="0">
                  <a:pos x="635" y="1304"/>
                </a:cxn>
                <a:cxn ang="0">
                  <a:pos x="516" y="1279"/>
                </a:cxn>
                <a:cxn ang="0">
                  <a:pos x="406" y="1234"/>
                </a:cxn>
                <a:cxn ang="0">
                  <a:pos x="309" y="1168"/>
                </a:cxn>
                <a:cxn ang="0">
                  <a:pos x="226" y="1085"/>
                </a:cxn>
                <a:cxn ang="0">
                  <a:pos x="161" y="987"/>
                </a:cxn>
                <a:cxn ang="0">
                  <a:pos x="114" y="878"/>
                </a:cxn>
                <a:cxn ang="0">
                  <a:pos x="91" y="759"/>
                </a:cxn>
                <a:cxn ang="0">
                  <a:pos x="91" y="635"/>
                </a:cxn>
                <a:cxn ang="0">
                  <a:pos x="114" y="515"/>
                </a:cxn>
                <a:cxn ang="0">
                  <a:pos x="161" y="407"/>
                </a:cxn>
                <a:cxn ang="0">
                  <a:pos x="226" y="309"/>
                </a:cxn>
                <a:cxn ang="0">
                  <a:pos x="309" y="226"/>
                </a:cxn>
                <a:cxn ang="0">
                  <a:pos x="406" y="161"/>
                </a:cxn>
                <a:cxn ang="0">
                  <a:pos x="516" y="115"/>
                </a:cxn>
                <a:cxn ang="0">
                  <a:pos x="635" y="90"/>
                </a:cxn>
                <a:cxn ang="0">
                  <a:pos x="760" y="90"/>
                </a:cxn>
                <a:cxn ang="0">
                  <a:pos x="879" y="115"/>
                </a:cxn>
                <a:cxn ang="0">
                  <a:pos x="988" y="161"/>
                </a:cxn>
                <a:cxn ang="0">
                  <a:pos x="1085" y="226"/>
                </a:cxn>
                <a:cxn ang="0">
                  <a:pos x="1168" y="309"/>
                </a:cxn>
                <a:cxn ang="0">
                  <a:pos x="1234" y="407"/>
                </a:cxn>
                <a:cxn ang="0">
                  <a:pos x="1280" y="515"/>
                </a:cxn>
                <a:cxn ang="0">
                  <a:pos x="1305" y="635"/>
                </a:cxn>
              </a:cxnLst>
              <a:rect l="0" t="0" r="r" b="b"/>
              <a:pathLst>
                <a:path w="1392" h="1394">
                  <a:moveTo>
                    <a:pt x="1148" y="165"/>
                  </a:moveTo>
                  <a:lnTo>
                    <a:pt x="1125" y="146"/>
                  </a:lnTo>
                  <a:lnTo>
                    <a:pt x="1101" y="129"/>
                  </a:lnTo>
                  <a:lnTo>
                    <a:pt x="1076" y="112"/>
                  </a:lnTo>
                  <a:lnTo>
                    <a:pt x="1050" y="95"/>
                  </a:lnTo>
                  <a:lnTo>
                    <a:pt x="1025" y="81"/>
                  </a:lnTo>
                  <a:lnTo>
                    <a:pt x="998" y="67"/>
                  </a:lnTo>
                  <a:lnTo>
                    <a:pt x="970" y="56"/>
                  </a:lnTo>
                  <a:lnTo>
                    <a:pt x="942" y="44"/>
                  </a:lnTo>
                  <a:lnTo>
                    <a:pt x="913" y="34"/>
                  </a:lnTo>
                  <a:lnTo>
                    <a:pt x="883" y="25"/>
                  </a:lnTo>
                  <a:lnTo>
                    <a:pt x="853" y="18"/>
                  </a:lnTo>
                  <a:lnTo>
                    <a:pt x="823" y="11"/>
                  </a:lnTo>
                  <a:lnTo>
                    <a:pt x="792" y="6"/>
                  </a:lnTo>
                  <a:lnTo>
                    <a:pt x="761" y="3"/>
                  </a:lnTo>
                  <a:lnTo>
                    <a:pt x="729" y="1"/>
                  </a:lnTo>
                  <a:lnTo>
                    <a:pt x="697" y="0"/>
                  </a:lnTo>
                  <a:lnTo>
                    <a:pt x="662" y="1"/>
                  </a:lnTo>
                  <a:lnTo>
                    <a:pt x="626" y="4"/>
                  </a:lnTo>
                  <a:lnTo>
                    <a:pt x="592" y="8"/>
                  </a:lnTo>
                  <a:lnTo>
                    <a:pt x="557" y="14"/>
                  </a:lnTo>
                  <a:lnTo>
                    <a:pt x="523" y="22"/>
                  </a:lnTo>
                  <a:lnTo>
                    <a:pt x="490" y="31"/>
                  </a:lnTo>
                  <a:lnTo>
                    <a:pt x="458" y="43"/>
                  </a:lnTo>
                  <a:lnTo>
                    <a:pt x="426" y="54"/>
                  </a:lnTo>
                  <a:lnTo>
                    <a:pt x="395" y="68"/>
                  </a:lnTo>
                  <a:lnTo>
                    <a:pt x="365" y="84"/>
                  </a:lnTo>
                  <a:lnTo>
                    <a:pt x="336" y="101"/>
                  </a:lnTo>
                  <a:lnTo>
                    <a:pt x="307" y="119"/>
                  </a:lnTo>
                  <a:lnTo>
                    <a:pt x="280" y="138"/>
                  </a:lnTo>
                  <a:lnTo>
                    <a:pt x="253" y="159"/>
                  </a:lnTo>
                  <a:lnTo>
                    <a:pt x="228" y="180"/>
                  </a:lnTo>
                  <a:lnTo>
                    <a:pt x="205" y="204"/>
                  </a:lnTo>
                  <a:lnTo>
                    <a:pt x="181" y="228"/>
                  </a:lnTo>
                  <a:lnTo>
                    <a:pt x="160" y="254"/>
                  </a:lnTo>
                  <a:lnTo>
                    <a:pt x="139" y="280"/>
                  </a:lnTo>
                  <a:lnTo>
                    <a:pt x="119" y="308"/>
                  </a:lnTo>
                  <a:lnTo>
                    <a:pt x="101" y="336"/>
                  </a:lnTo>
                  <a:lnTo>
                    <a:pt x="84" y="365"/>
                  </a:lnTo>
                  <a:lnTo>
                    <a:pt x="69" y="395"/>
                  </a:lnTo>
                  <a:lnTo>
                    <a:pt x="55" y="426"/>
                  </a:lnTo>
                  <a:lnTo>
                    <a:pt x="42" y="457"/>
                  </a:lnTo>
                  <a:lnTo>
                    <a:pt x="31" y="490"/>
                  </a:lnTo>
                  <a:lnTo>
                    <a:pt x="22" y="523"/>
                  </a:lnTo>
                  <a:lnTo>
                    <a:pt x="14" y="556"/>
                  </a:lnTo>
                  <a:lnTo>
                    <a:pt x="8" y="591"/>
                  </a:lnTo>
                  <a:lnTo>
                    <a:pt x="3" y="625"/>
                  </a:lnTo>
                  <a:lnTo>
                    <a:pt x="1" y="661"/>
                  </a:lnTo>
                  <a:lnTo>
                    <a:pt x="0" y="697"/>
                  </a:lnTo>
                  <a:lnTo>
                    <a:pt x="1" y="733"/>
                  </a:lnTo>
                  <a:lnTo>
                    <a:pt x="3" y="769"/>
                  </a:lnTo>
                  <a:lnTo>
                    <a:pt x="8" y="803"/>
                  </a:lnTo>
                  <a:lnTo>
                    <a:pt x="14" y="837"/>
                  </a:lnTo>
                  <a:lnTo>
                    <a:pt x="22" y="871"/>
                  </a:lnTo>
                  <a:lnTo>
                    <a:pt x="31" y="904"/>
                  </a:lnTo>
                  <a:lnTo>
                    <a:pt x="42" y="937"/>
                  </a:lnTo>
                  <a:lnTo>
                    <a:pt x="55" y="968"/>
                  </a:lnTo>
                  <a:lnTo>
                    <a:pt x="69" y="999"/>
                  </a:lnTo>
                  <a:lnTo>
                    <a:pt x="84" y="1029"/>
                  </a:lnTo>
                  <a:lnTo>
                    <a:pt x="101" y="1058"/>
                  </a:lnTo>
                  <a:lnTo>
                    <a:pt x="119" y="1086"/>
                  </a:lnTo>
                  <a:lnTo>
                    <a:pt x="139" y="1114"/>
                  </a:lnTo>
                  <a:lnTo>
                    <a:pt x="160" y="1140"/>
                  </a:lnTo>
                  <a:lnTo>
                    <a:pt x="181" y="1166"/>
                  </a:lnTo>
                  <a:lnTo>
                    <a:pt x="205" y="1190"/>
                  </a:lnTo>
                  <a:lnTo>
                    <a:pt x="228" y="1213"/>
                  </a:lnTo>
                  <a:lnTo>
                    <a:pt x="253" y="1235"/>
                  </a:lnTo>
                  <a:lnTo>
                    <a:pt x="280" y="1255"/>
                  </a:lnTo>
                  <a:lnTo>
                    <a:pt x="307" y="1275"/>
                  </a:lnTo>
                  <a:lnTo>
                    <a:pt x="336" y="1293"/>
                  </a:lnTo>
                  <a:lnTo>
                    <a:pt x="365" y="1310"/>
                  </a:lnTo>
                  <a:lnTo>
                    <a:pt x="395" y="1325"/>
                  </a:lnTo>
                  <a:lnTo>
                    <a:pt x="426" y="1339"/>
                  </a:lnTo>
                  <a:lnTo>
                    <a:pt x="458" y="1352"/>
                  </a:lnTo>
                  <a:lnTo>
                    <a:pt x="490" y="1363"/>
                  </a:lnTo>
                  <a:lnTo>
                    <a:pt x="523" y="1372"/>
                  </a:lnTo>
                  <a:lnTo>
                    <a:pt x="557" y="1380"/>
                  </a:lnTo>
                  <a:lnTo>
                    <a:pt x="592" y="1386"/>
                  </a:lnTo>
                  <a:lnTo>
                    <a:pt x="626" y="1390"/>
                  </a:lnTo>
                  <a:lnTo>
                    <a:pt x="662" y="1393"/>
                  </a:lnTo>
                  <a:lnTo>
                    <a:pt x="697" y="1394"/>
                  </a:lnTo>
                  <a:lnTo>
                    <a:pt x="732" y="1393"/>
                  </a:lnTo>
                  <a:lnTo>
                    <a:pt x="765" y="1391"/>
                  </a:lnTo>
                  <a:lnTo>
                    <a:pt x="798" y="1387"/>
                  </a:lnTo>
                  <a:lnTo>
                    <a:pt x="831" y="1381"/>
                  </a:lnTo>
                  <a:lnTo>
                    <a:pt x="863" y="1375"/>
                  </a:lnTo>
                  <a:lnTo>
                    <a:pt x="894" y="1366"/>
                  </a:lnTo>
                  <a:lnTo>
                    <a:pt x="925" y="1357"/>
                  </a:lnTo>
                  <a:lnTo>
                    <a:pt x="956" y="1345"/>
                  </a:lnTo>
                  <a:lnTo>
                    <a:pt x="985" y="1332"/>
                  </a:lnTo>
                  <a:lnTo>
                    <a:pt x="1014" y="1319"/>
                  </a:lnTo>
                  <a:lnTo>
                    <a:pt x="1042" y="1303"/>
                  </a:lnTo>
                  <a:lnTo>
                    <a:pt x="1069" y="1287"/>
                  </a:lnTo>
                  <a:lnTo>
                    <a:pt x="1096" y="1269"/>
                  </a:lnTo>
                  <a:lnTo>
                    <a:pt x="1122" y="1251"/>
                  </a:lnTo>
                  <a:lnTo>
                    <a:pt x="1146" y="1231"/>
                  </a:lnTo>
                  <a:lnTo>
                    <a:pt x="1170" y="1210"/>
                  </a:lnTo>
                  <a:lnTo>
                    <a:pt x="1193" y="1188"/>
                  </a:lnTo>
                  <a:lnTo>
                    <a:pt x="1214" y="1165"/>
                  </a:lnTo>
                  <a:lnTo>
                    <a:pt x="1235" y="1141"/>
                  </a:lnTo>
                  <a:lnTo>
                    <a:pt x="1255" y="1116"/>
                  </a:lnTo>
                  <a:lnTo>
                    <a:pt x="1273" y="1091"/>
                  </a:lnTo>
                  <a:lnTo>
                    <a:pt x="1291" y="1064"/>
                  </a:lnTo>
                  <a:lnTo>
                    <a:pt x="1307" y="1036"/>
                  </a:lnTo>
                  <a:lnTo>
                    <a:pt x="1322" y="1008"/>
                  </a:lnTo>
                  <a:lnTo>
                    <a:pt x="1335" y="979"/>
                  </a:lnTo>
                  <a:lnTo>
                    <a:pt x="1348" y="949"/>
                  </a:lnTo>
                  <a:lnTo>
                    <a:pt x="1359" y="919"/>
                  </a:lnTo>
                  <a:lnTo>
                    <a:pt x="1368" y="888"/>
                  </a:lnTo>
                  <a:lnTo>
                    <a:pt x="1376" y="856"/>
                  </a:lnTo>
                  <a:lnTo>
                    <a:pt x="1383" y="825"/>
                  </a:lnTo>
                  <a:lnTo>
                    <a:pt x="1389" y="791"/>
                  </a:lnTo>
                  <a:lnTo>
                    <a:pt x="1392" y="758"/>
                  </a:lnTo>
                  <a:lnTo>
                    <a:pt x="1389" y="730"/>
                  </a:lnTo>
                  <a:lnTo>
                    <a:pt x="1378" y="672"/>
                  </a:lnTo>
                  <a:lnTo>
                    <a:pt x="1364" y="615"/>
                  </a:lnTo>
                  <a:lnTo>
                    <a:pt x="1349" y="556"/>
                  </a:lnTo>
                  <a:lnTo>
                    <a:pt x="1331" y="498"/>
                  </a:lnTo>
                  <a:lnTo>
                    <a:pt x="1309" y="443"/>
                  </a:lnTo>
                  <a:lnTo>
                    <a:pt x="1285" y="392"/>
                  </a:lnTo>
                  <a:lnTo>
                    <a:pt x="1259" y="339"/>
                  </a:lnTo>
                  <a:lnTo>
                    <a:pt x="1230" y="286"/>
                  </a:lnTo>
                  <a:lnTo>
                    <a:pt x="1201" y="239"/>
                  </a:lnTo>
                  <a:lnTo>
                    <a:pt x="1167" y="191"/>
                  </a:lnTo>
                  <a:lnTo>
                    <a:pt x="1148" y="165"/>
                  </a:lnTo>
                  <a:close/>
                  <a:moveTo>
                    <a:pt x="1308" y="697"/>
                  </a:moveTo>
                  <a:lnTo>
                    <a:pt x="1307" y="729"/>
                  </a:lnTo>
                  <a:lnTo>
                    <a:pt x="1305" y="759"/>
                  </a:lnTo>
                  <a:lnTo>
                    <a:pt x="1300" y="790"/>
                  </a:lnTo>
                  <a:lnTo>
                    <a:pt x="1295" y="820"/>
                  </a:lnTo>
                  <a:lnTo>
                    <a:pt x="1288" y="849"/>
                  </a:lnTo>
                  <a:lnTo>
                    <a:pt x="1280" y="878"/>
                  </a:lnTo>
                  <a:lnTo>
                    <a:pt x="1270" y="906"/>
                  </a:lnTo>
                  <a:lnTo>
                    <a:pt x="1259" y="934"/>
                  </a:lnTo>
                  <a:lnTo>
                    <a:pt x="1248" y="961"/>
                  </a:lnTo>
                  <a:lnTo>
                    <a:pt x="1234" y="987"/>
                  </a:lnTo>
                  <a:lnTo>
                    <a:pt x="1220" y="1013"/>
                  </a:lnTo>
                  <a:lnTo>
                    <a:pt x="1203" y="1038"/>
                  </a:lnTo>
                  <a:lnTo>
                    <a:pt x="1186" y="1061"/>
                  </a:lnTo>
                  <a:lnTo>
                    <a:pt x="1168" y="1085"/>
                  </a:lnTo>
                  <a:lnTo>
                    <a:pt x="1148" y="1107"/>
                  </a:lnTo>
                  <a:lnTo>
                    <a:pt x="1129" y="1128"/>
                  </a:lnTo>
                  <a:lnTo>
                    <a:pt x="1108" y="1149"/>
                  </a:lnTo>
                  <a:lnTo>
                    <a:pt x="1085" y="1168"/>
                  </a:lnTo>
                  <a:lnTo>
                    <a:pt x="1062" y="1185"/>
                  </a:lnTo>
                  <a:lnTo>
                    <a:pt x="1039" y="1203"/>
                  </a:lnTo>
                  <a:lnTo>
                    <a:pt x="1014" y="1219"/>
                  </a:lnTo>
                  <a:lnTo>
                    <a:pt x="988" y="1234"/>
                  </a:lnTo>
                  <a:lnTo>
                    <a:pt x="962" y="1247"/>
                  </a:lnTo>
                  <a:lnTo>
                    <a:pt x="935" y="1259"/>
                  </a:lnTo>
                  <a:lnTo>
                    <a:pt x="907" y="1270"/>
                  </a:lnTo>
                  <a:lnTo>
                    <a:pt x="879" y="1279"/>
                  </a:lnTo>
                  <a:lnTo>
                    <a:pt x="850" y="1288"/>
                  </a:lnTo>
                  <a:lnTo>
                    <a:pt x="820" y="1294"/>
                  </a:lnTo>
                  <a:lnTo>
                    <a:pt x="790" y="1300"/>
                  </a:lnTo>
                  <a:lnTo>
                    <a:pt x="760" y="1304"/>
                  </a:lnTo>
                  <a:lnTo>
                    <a:pt x="728" y="1306"/>
                  </a:lnTo>
                  <a:lnTo>
                    <a:pt x="697" y="1307"/>
                  </a:lnTo>
                  <a:lnTo>
                    <a:pt x="666" y="1306"/>
                  </a:lnTo>
                  <a:lnTo>
                    <a:pt x="635" y="1304"/>
                  </a:lnTo>
                  <a:lnTo>
                    <a:pt x="604" y="1300"/>
                  </a:lnTo>
                  <a:lnTo>
                    <a:pt x="574" y="1294"/>
                  </a:lnTo>
                  <a:lnTo>
                    <a:pt x="545" y="1288"/>
                  </a:lnTo>
                  <a:lnTo>
                    <a:pt x="516" y="1279"/>
                  </a:lnTo>
                  <a:lnTo>
                    <a:pt x="487" y="1270"/>
                  </a:lnTo>
                  <a:lnTo>
                    <a:pt x="460" y="1259"/>
                  </a:lnTo>
                  <a:lnTo>
                    <a:pt x="433" y="1247"/>
                  </a:lnTo>
                  <a:lnTo>
                    <a:pt x="406" y="1234"/>
                  </a:lnTo>
                  <a:lnTo>
                    <a:pt x="381" y="1219"/>
                  </a:lnTo>
                  <a:lnTo>
                    <a:pt x="357" y="1203"/>
                  </a:lnTo>
                  <a:lnTo>
                    <a:pt x="332" y="1185"/>
                  </a:lnTo>
                  <a:lnTo>
                    <a:pt x="309" y="1168"/>
                  </a:lnTo>
                  <a:lnTo>
                    <a:pt x="287" y="1149"/>
                  </a:lnTo>
                  <a:lnTo>
                    <a:pt x="266" y="1128"/>
                  </a:lnTo>
                  <a:lnTo>
                    <a:pt x="246" y="1107"/>
                  </a:lnTo>
                  <a:lnTo>
                    <a:pt x="226" y="1085"/>
                  </a:lnTo>
                  <a:lnTo>
                    <a:pt x="208" y="1061"/>
                  </a:lnTo>
                  <a:lnTo>
                    <a:pt x="192" y="1038"/>
                  </a:lnTo>
                  <a:lnTo>
                    <a:pt x="176" y="1013"/>
                  </a:lnTo>
                  <a:lnTo>
                    <a:pt x="161" y="987"/>
                  </a:lnTo>
                  <a:lnTo>
                    <a:pt x="148" y="961"/>
                  </a:lnTo>
                  <a:lnTo>
                    <a:pt x="135" y="934"/>
                  </a:lnTo>
                  <a:lnTo>
                    <a:pt x="124" y="906"/>
                  </a:lnTo>
                  <a:lnTo>
                    <a:pt x="114" y="878"/>
                  </a:lnTo>
                  <a:lnTo>
                    <a:pt x="107" y="849"/>
                  </a:lnTo>
                  <a:lnTo>
                    <a:pt x="99" y="820"/>
                  </a:lnTo>
                  <a:lnTo>
                    <a:pt x="94" y="790"/>
                  </a:lnTo>
                  <a:lnTo>
                    <a:pt x="91" y="759"/>
                  </a:lnTo>
                  <a:lnTo>
                    <a:pt x="88" y="729"/>
                  </a:lnTo>
                  <a:lnTo>
                    <a:pt x="87" y="697"/>
                  </a:lnTo>
                  <a:lnTo>
                    <a:pt x="88" y="665"/>
                  </a:lnTo>
                  <a:lnTo>
                    <a:pt x="91" y="635"/>
                  </a:lnTo>
                  <a:lnTo>
                    <a:pt x="94" y="604"/>
                  </a:lnTo>
                  <a:lnTo>
                    <a:pt x="99" y="574"/>
                  </a:lnTo>
                  <a:lnTo>
                    <a:pt x="107" y="545"/>
                  </a:lnTo>
                  <a:lnTo>
                    <a:pt x="114" y="515"/>
                  </a:lnTo>
                  <a:lnTo>
                    <a:pt x="124" y="487"/>
                  </a:lnTo>
                  <a:lnTo>
                    <a:pt x="135" y="459"/>
                  </a:lnTo>
                  <a:lnTo>
                    <a:pt x="148" y="432"/>
                  </a:lnTo>
                  <a:lnTo>
                    <a:pt x="161" y="407"/>
                  </a:lnTo>
                  <a:lnTo>
                    <a:pt x="176" y="381"/>
                  </a:lnTo>
                  <a:lnTo>
                    <a:pt x="192" y="356"/>
                  </a:lnTo>
                  <a:lnTo>
                    <a:pt x="208" y="332"/>
                  </a:lnTo>
                  <a:lnTo>
                    <a:pt x="226" y="309"/>
                  </a:lnTo>
                  <a:lnTo>
                    <a:pt x="246" y="287"/>
                  </a:lnTo>
                  <a:lnTo>
                    <a:pt x="266" y="266"/>
                  </a:lnTo>
                  <a:lnTo>
                    <a:pt x="287" y="245"/>
                  </a:lnTo>
                  <a:lnTo>
                    <a:pt x="309" y="226"/>
                  </a:lnTo>
                  <a:lnTo>
                    <a:pt x="332" y="208"/>
                  </a:lnTo>
                  <a:lnTo>
                    <a:pt x="357" y="191"/>
                  </a:lnTo>
                  <a:lnTo>
                    <a:pt x="381" y="175"/>
                  </a:lnTo>
                  <a:lnTo>
                    <a:pt x="406" y="161"/>
                  </a:lnTo>
                  <a:lnTo>
                    <a:pt x="433" y="147"/>
                  </a:lnTo>
                  <a:lnTo>
                    <a:pt x="460" y="135"/>
                  </a:lnTo>
                  <a:lnTo>
                    <a:pt x="487" y="124"/>
                  </a:lnTo>
                  <a:lnTo>
                    <a:pt x="516" y="115"/>
                  </a:lnTo>
                  <a:lnTo>
                    <a:pt x="545" y="106"/>
                  </a:lnTo>
                  <a:lnTo>
                    <a:pt x="574" y="100"/>
                  </a:lnTo>
                  <a:lnTo>
                    <a:pt x="604" y="94"/>
                  </a:lnTo>
                  <a:lnTo>
                    <a:pt x="635" y="90"/>
                  </a:lnTo>
                  <a:lnTo>
                    <a:pt x="666" y="88"/>
                  </a:lnTo>
                  <a:lnTo>
                    <a:pt x="697" y="87"/>
                  </a:lnTo>
                  <a:lnTo>
                    <a:pt x="728" y="88"/>
                  </a:lnTo>
                  <a:lnTo>
                    <a:pt x="760" y="90"/>
                  </a:lnTo>
                  <a:lnTo>
                    <a:pt x="790" y="94"/>
                  </a:lnTo>
                  <a:lnTo>
                    <a:pt x="820" y="100"/>
                  </a:lnTo>
                  <a:lnTo>
                    <a:pt x="850" y="106"/>
                  </a:lnTo>
                  <a:lnTo>
                    <a:pt x="879" y="115"/>
                  </a:lnTo>
                  <a:lnTo>
                    <a:pt x="907" y="124"/>
                  </a:lnTo>
                  <a:lnTo>
                    <a:pt x="935" y="135"/>
                  </a:lnTo>
                  <a:lnTo>
                    <a:pt x="962" y="147"/>
                  </a:lnTo>
                  <a:lnTo>
                    <a:pt x="988" y="161"/>
                  </a:lnTo>
                  <a:lnTo>
                    <a:pt x="1014" y="175"/>
                  </a:lnTo>
                  <a:lnTo>
                    <a:pt x="1039" y="191"/>
                  </a:lnTo>
                  <a:lnTo>
                    <a:pt x="1062" y="208"/>
                  </a:lnTo>
                  <a:lnTo>
                    <a:pt x="1085" y="226"/>
                  </a:lnTo>
                  <a:lnTo>
                    <a:pt x="1108" y="245"/>
                  </a:lnTo>
                  <a:lnTo>
                    <a:pt x="1129" y="266"/>
                  </a:lnTo>
                  <a:lnTo>
                    <a:pt x="1148" y="287"/>
                  </a:lnTo>
                  <a:lnTo>
                    <a:pt x="1168" y="309"/>
                  </a:lnTo>
                  <a:lnTo>
                    <a:pt x="1186" y="332"/>
                  </a:lnTo>
                  <a:lnTo>
                    <a:pt x="1203" y="356"/>
                  </a:lnTo>
                  <a:lnTo>
                    <a:pt x="1220" y="381"/>
                  </a:lnTo>
                  <a:lnTo>
                    <a:pt x="1234" y="407"/>
                  </a:lnTo>
                  <a:lnTo>
                    <a:pt x="1248" y="432"/>
                  </a:lnTo>
                  <a:lnTo>
                    <a:pt x="1259" y="459"/>
                  </a:lnTo>
                  <a:lnTo>
                    <a:pt x="1270" y="487"/>
                  </a:lnTo>
                  <a:lnTo>
                    <a:pt x="1280" y="515"/>
                  </a:lnTo>
                  <a:lnTo>
                    <a:pt x="1288" y="545"/>
                  </a:lnTo>
                  <a:lnTo>
                    <a:pt x="1295" y="574"/>
                  </a:lnTo>
                  <a:lnTo>
                    <a:pt x="1300" y="604"/>
                  </a:lnTo>
                  <a:lnTo>
                    <a:pt x="1305" y="635"/>
                  </a:lnTo>
                  <a:lnTo>
                    <a:pt x="1307" y="665"/>
                  </a:lnTo>
                  <a:lnTo>
                    <a:pt x="1308" y="697"/>
                  </a:lnTo>
                  <a:close/>
                </a:path>
              </a:pathLst>
            </a:custGeom>
            <a:solidFill>
              <a:srgbClr val="B03D7B"/>
            </a:solidFill>
            <a:ln w="9525">
              <a:noFill/>
              <a:round/>
              <a:headEnd/>
              <a:tailEnd/>
            </a:ln>
          </p:spPr>
          <p:txBody>
            <a:bodyPr/>
            <a:lstStyle/>
            <a:p>
              <a:endParaRPr lang="pt-BR"/>
            </a:p>
          </p:txBody>
        </p:sp>
        <p:sp>
          <p:nvSpPr>
            <p:cNvPr id="398384" name="Freeform 48"/>
            <p:cNvSpPr>
              <a:spLocks noEditPoints="1"/>
            </p:cNvSpPr>
            <p:nvPr/>
          </p:nvSpPr>
          <p:spPr bwMode="auto">
            <a:xfrm>
              <a:off x="4113" y="1852"/>
              <a:ext cx="327" cy="327"/>
            </a:xfrm>
            <a:custGeom>
              <a:avLst/>
              <a:gdLst/>
              <a:ahLst/>
              <a:cxnLst>
                <a:cxn ang="0">
                  <a:pos x="1295" y="521"/>
                </a:cxn>
                <a:cxn ang="0">
                  <a:pos x="1243" y="369"/>
                </a:cxn>
                <a:cxn ang="0">
                  <a:pos x="1158" y="238"/>
                </a:cxn>
                <a:cxn ang="0">
                  <a:pos x="1045" y="129"/>
                </a:cxn>
                <a:cxn ang="0">
                  <a:pos x="908" y="50"/>
                </a:cxn>
                <a:cxn ang="0">
                  <a:pos x="754" y="7"/>
                </a:cxn>
                <a:cxn ang="0">
                  <a:pos x="587" y="3"/>
                </a:cxn>
                <a:cxn ang="0">
                  <a:pos x="430" y="40"/>
                </a:cxn>
                <a:cxn ang="0">
                  <a:pos x="289" y="111"/>
                </a:cxn>
                <a:cxn ang="0">
                  <a:pos x="170" y="214"/>
                </a:cxn>
                <a:cxn ang="0">
                  <a:pos x="80" y="341"/>
                </a:cxn>
                <a:cxn ang="0">
                  <a:pos x="21" y="490"/>
                </a:cxn>
                <a:cxn ang="0">
                  <a:pos x="0" y="653"/>
                </a:cxn>
                <a:cxn ang="0">
                  <a:pos x="21" y="816"/>
                </a:cxn>
                <a:cxn ang="0">
                  <a:pos x="80" y="965"/>
                </a:cxn>
                <a:cxn ang="0">
                  <a:pos x="170" y="1093"/>
                </a:cxn>
                <a:cxn ang="0">
                  <a:pos x="289" y="1195"/>
                </a:cxn>
                <a:cxn ang="0">
                  <a:pos x="430" y="1267"/>
                </a:cxn>
                <a:cxn ang="0">
                  <a:pos x="587" y="1303"/>
                </a:cxn>
                <a:cxn ang="0">
                  <a:pos x="754" y="1299"/>
                </a:cxn>
                <a:cxn ang="0">
                  <a:pos x="908" y="1256"/>
                </a:cxn>
                <a:cxn ang="0">
                  <a:pos x="1045" y="1177"/>
                </a:cxn>
                <a:cxn ang="0">
                  <a:pos x="1158" y="1069"/>
                </a:cxn>
                <a:cxn ang="0">
                  <a:pos x="1243" y="937"/>
                </a:cxn>
                <a:cxn ang="0">
                  <a:pos x="1295" y="785"/>
                </a:cxn>
                <a:cxn ang="0">
                  <a:pos x="1221" y="653"/>
                </a:cxn>
                <a:cxn ang="0">
                  <a:pos x="1203" y="795"/>
                </a:cxn>
                <a:cxn ang="0">
                  <a:pos x="1153" y="923"/>
                </a:cxn>
                <a:cxn ang="0">
                  <a:pos x="1074" y="1034"/>
                </a:cxn>
                <a:cxn ang="0">
                  <a:pos x="971" y="1123"/>
                </a:cxn>
                <a:cxn ang="0">
                  <a:pos x="849" y="1186"/>
                </a:cxn>
                <a:cxn ang="0">
                  <a:pos x="712" y="1217"/>
                </a:cxn>
                <a:cxn ang="0">
                  <a:pos x="568" y="1212"/>
                </a:cxn>
                <a:cxn ang="0">
                  <a:pos x="434" y="1175"/>
                </a:cxn>
                <a:cxn ang="0">
                  <a:pos x="316" y="1107"/>
                </a:cxn>
                <a:cxn ang="0">
                  <a:pos x="217" y="1013"/>
                </a:cxn>
                <a:cxn ang="0">
                  <a:pos x="143" y="899"/>
                </a:cxn>
                <a:cxn ang="0">
                  <a:pos x="99" y="768"/>
                </a:cxn>
                <a:cxn ang="0">
                  <a:pos x="89" y="623"/>
                </a:cxn>
                <a:cxn ang="0">
                  <a:pos x="113" y="484"/>
                </a:cxn>
                <a:cxn ang="0">
                  <a:pos x="169" y="359"/>
                </a:cxn>
                <a:cxn ang="0">
                  <a:pos x="253" y="253"/>
                </a:cxn>
                <a:cxn ang="0">
                  <a:pos x="361" y="169"/>
                </a:cxn>
                <a:cxn ang="0">
                  <a:pos x="486" y="112"/>
                </a:cxn>
                <a:cxn ang="0">
                  <a:pos x="625" y="87"/>
                </a:cxn>
                <a:cxn ang="0">
                  <a:pos x="768" y="98"/>
                </a:cxn>
                <a:cxn ang="0">
                  <a:pos x="900" y="142"/>
                </a:cxn>
                <a:cxn ang="0">
                  <a:pos x="1015" y="216"/>
                </a:cxn>
                <a:cxn ang="0">
                  <a:pos x="1109" y="314"/>
                </a:cxn>
                <a:cxn ang="0">
                  <a:pos x="1177" y="433"/>
                </a:cxn>
                <a:cxn ang="0">
                  <a:pos x="1214" y="566"/>
                </a:cxn>
              </a:cxnLst>
              <a:rect l="0" t="0" r="r" b="b"/>
              <a:pathLst>
                <a:path w="1308" h="1306">
                  <a:moveTo>
                    <a:pt x="1308" y="653"/>
                  </a:moveTo>
                  <a:lnTo>
                    <a:pt x="1307" y="619"/>
                  </a:lnTo>
                  <a:lnTo>
                    <a:pt x="1305" y="586"/>
                  </a:lnTo>
                  <a:lnTo>
                    <a:pt x="1300" y="553"/>
                  </a:lnTo>
                  <a:lnTo>
                    <a:pt x="1295" y="521"/>
                  </a:lnTo>
                  <a:lnTo>
                    <a:pt x="1288" y="490"/>
                  </a:lnTo>
                  <a:lnTo>
                    <a:pt x="1279" y="458"/>
                  </a:lnTo>
                  <a:lnTo>
                    <a:pt x="1268" y="428"/>
                  </a:lnTo>
                  <a:lnTo>
                    <a:pt x="1256" y="398"/>
                  </a:lnTo>
                  <a:lnTo>
                    <a:pt x="1243" y="369"/>
                  </a:lnTo>
                  <a:lnTo>
                    <a:pt x="1229" y="341"/>
                  </a:lnTo>
                  <a:lnTo>
                    <a:pt x="1213" y="314"/>
                  </a:lnTo>
                  <a:lnTo>
                    <a:pt x="1196" y="287"/>
                  </a:lnTo>
                  <a:lnTo>
                    <a:pt x="1179" y="261"/>
                  </a:lnTo>
                  <a:lnTo>
                    <a:pt x="1158" y="238"/>
                  </a:lnTo>
                  <a:lnTo>
                    <a:pt x="1138" y="214"/>
                  </a:lnTo>
                  <a:lnTo>
                    <a:pt x="1116" y="190"/>
                  </a:lnTo>
                  <a:lnTo>
                    <a:pt x="1094" y="169"/>
                  </a:lnTo>
                  <a:lnTo>
                    <a:pt x="1070" y="148"/>
                  </a:lnTo>
                  <a:lnTo>
                    <a:pt x="1045" y="129"/>
                  </a:lnTo>
                  <a:lnTo>
                    <a:pt x="1020" y="111"/>
                  </a:lnTo>
                  <a:lnTo>
                    <a:pt x="993" y="94"/>
                  </a:lnTo>
                  <a:lnTo>
                    <a:pt x="965" y="78"/>
                  </a:lnTo>
                  <a:lnTo>
                    <a:pt x="937" y="64"/>
                  </a:lnTo>
                  <a:lnTo>
                    <a:pt x="908" y="50"/>
                  </a:lnTo>
                  <a:lnTo>
                    <a:pt x="879" y="40"/>
                  </a:lnTo>
                  <a:lnTo>
                    <a:pt x="849" y="29"/>
                  </a:lnTo>
                  <a:lnTo>
                    <a:pt x="818" y="20"/>
                  </a:lnTo>
                  <a:lnTo>
                    <a:pt x="787" y="13"/>
                  </a:lnTo>
                  <a:lnTo>
                    <a:pt x="754" y="7"/>
                  </a:lnTo>
                  <a:lnTo>
                    <a:pt x="721" y="3"/>
                  </a:lnTo>
                  <a:lnTo>
                    <a:pt x="687" y="0"/>
                  </a:lnTo>
                  <a:lnTo>
                    <a:pt x="654" y="0"/>
                  </a:lnTo>
                  <a:lnTo>
                    <a:pt x="621" y="0"/>
                  </a:lnTo>
                  <a:lnTo>
                    <a:pt x="587" y="3"/>
                  </a:lnTo>
                  <a:lnTo>
                    <a:pt x="555" y="7"/>
                  </a:lnTo>
                  <a:lnTo>
                    <a:pt x="523" y="13"/>
                  </a:lnTo>
                  <a:lnTo>
                    <a:pt x="491" y="20"/>
                  </a:lnTo>
                  <a:lnTo>
                    <a:pt x="460" y="29"/>
                  </a:lnTo>
                  <a:lnTo>
                    <a:pt x="430" y="40"/>
                  </a:lnTo>
                  <a:lnTo>
                    <a:pt x="400" y="50"/>
                  </a:lnTo>
                  <a:lnTo>
                    <a:pt x="371" y="64"/>
                  </a:lnTo>
                  <a:lnTo>
                    <a:pt x="343" y="78"/>
                  </a:lnTo>
                  <a:lnTo>
                    <a:pt x="316" y="94"/>
                  </a:lnTo>
                  <a:lnTo>
                    <a:pt x="289" y="111"/>
                  </a:lnTo>
                  <a:lnTo>
                    <a:pt x="263" y="129"/>
                  </a:lnTo>
                  <a:lnTo>
                    <a:pt x="238" y="148"/>
                  </a:lnTo>
                  <a:lnTo>
                    <a:pt x="215" y="169"/>
                  </a:lnTo>
                  <a:lnTo>
                    <a:pt x="192" y="190"/>
                  </a:lnTo>
                  <a:lnTo>
                    <a:pt x="170" y="214"/>
                  </a:lnTo>
                  <a:lnTo>
                    <a:pt x="150" y="238"/>
                  </a:lnTo>
                  <a:lnTo>
                    <a:pt x="131" y="261"/>
                  </a:lnTo>
                  <a:lnTo>
                    <a:pt x="112" y="287"/>
                  </a:lnTo>
                  <a:lnTo>
                    <a:pt x="95" y="314"/>
                  </a:lnTo>
                  <a:lnTo>
                    <a:pt x="80" y="341"/>
                  </a:lnTo>
                  <a:lnTo>
                    <a:pt x="65" y="369"/>
                  </a:lnTo>
                  <a:lnTo>
                    <a:pt x="52" y="398"/>
                  </a:lnTo>
                  <a:lnTo>
                    <a:pt x="40" y="428"/>
                  </a:lnTo>
                  <a:lnTo>
                    <a:pt x="30" y="458"/>
                  </a:lnTo>
                  <a:lnTo>
                    <a:pt x="21" y="490"/>
                  </a:lnTo>
                  <a:lnTo>
                    <a:pt x="14" y="521"/>
                  </a:lnTo>
                  <a:lnTo>
                    <a:pt x="8" y="553"/>
                  </a:lnTo>
                  <a:lnTo>
                    <a:pt x="5" y="586"/>
                  </a:lnTo>
                  <a:lnTo>
                    <a:pt x="1" y="619"/>
                  </a:lnTo>
                  <a:lnTo>
                    <a:pt x="0" y="653"/>
                  </a:lnTo>
                  <a:lnTo>
                    <a:pt x="1" y="687"/>
                  </a:lnTo>
                  <a:lnTo>
                    <a:pt x="5" y="720"/>
                  </a:lnTo>
                  <a:lnTo>
                    <a:pt x="8" y="753"/>
                  </a:lnTo>
                  <a:lnTo>
                    <a:pt x="14" y="785"/>
                  </a:lnTo>
                  <a:lnTo>
                    <a:pt x="21" y="816"/>
                  </a:lnTo>
                  <a:lnTo>
                    <a:pt x="30" y="847"/>
                  </a:lnTo>
                  <a:lnTo>
                    <a:pt x="40" y="877"/>
                  </a:lnTo>
                  <a:lnTo>
                    <a:pt x="52" y="908"/>
                  </a:lnTo>
                  <a:lnTo>
                    <a:pt x="65" y="937"/>
                  </a:lnTo>
                  <a:lnTo>
                    <a:pt x="80" y="965"/>
                  </a:lnTo>
                  <a:lnTo>
                    <a:pt x="95" y="992"/>
                  </a:lnTo>
                  <a:lnTo>
                    <a:pt x="112" y="1019"/>
                  </a:lnTo>
                  <a:lnTo>
                    <a:pt x="131" y="1044"/>
                  </a:lnTo>
                  <a:lnTo>
                    <a:pt x="150" y="1069"/>
                  </a:lnTo>
                  <a:lnTo>
                    <a:pt x="170" y="1093"/>
                  </a:lnTo>
                  <a:lnTo>
                    <a:pt x="192" y="1116"/>
                  </a:lnTo>
                  <a:lnTo>
                    <a:pt x="215" y="1137"/>
                  </a:lnTo>
                  <a:lnTo>
                    <a:pt x="238" y="1158"/>
                  </a:lnTo>
                  <a:lnTo>
                    <a:pt x="263" y="1177"/>
                  </a:lnTo>
                  <a:lnTo>
                    <a:pt x="289" y="1195"/>
                  </a:lnTo>
                  <a:lnTo>
                    <a:pt x="316" y="1212"/>
                  </a:lnTo>
                  <a:lnTo>
                    <a:pt x="343" y="1228"/>
                  </a:lnTo>
                  <a:lnTo>
                    <a:pt x="371" y="1243"/>
                  </a:lnTo>
                  <a:lnTo>
                    <a:pt x="400" y="1256"/>
                  </a:lnTo>
                  <a:lnTo>
                    <a:pt x="430" y="1267"/>
                  </a:lnTo>
                  <a:lnTo>
                    <a:pt x="460" y="1277"/>
                  </a:lnTo>
                  <a:lnTo>
                    <a:pt x="491" y="1286"/>
                  </a:lnTo>
                  <a:lnTo>
                    <a:pt x="523" y="1293"/>
                  </a:lnTo>
                  <a:lnTo>
                    <a:pt x="555" y="1299"/>
                  </a:lnTo>
                  <a:lnTo>
                    <a:pt x="587" y="1303"/>
                  </a:lnTo>
                  <a:lnTo>
                    <a:pt x="621" y="1306"/>
                  </a:lnTo>
                  <a:lnTo>
                    <a:pt x="654" y="1306"/>
                  </a:lnTo>
                  <a:lnTo>
                    <a:pt x="687" y="1306"/>
                  </a:lnTo>
                  <a:lnTo>
                    <a:pt x="721" y="1303"/>
                  </a:lnTo>
                  <a:lnTo>
                    <a:pt x="754" y="1299"/>
                  </a:lnTo>
                  <a:lnTo>
                    <a:pt x="787" y="1293"/>
                  </a:lnTo>
                  <a:lnTo>
                    <a:pt x="818" y="1286"/>
                  </a:lnTo>
                  <a:lnTo>
                    <a:pt x="849" y="1277"/>
                  </a:lnTo>
                  <a:lnTo>
                    <a:pt x="879" y="1267"/>
                  </a:lnTo>
                  <a:lnTo>
                    <a:pt x="908" y="1256"/>
                  </a:lnTo>
                  <a:lnTo>
                    <a:pt x="937" y="1243"/>
                  </a:lnTo>
                  <a:lnTo>
                    <a:pt x="965" y="1228"/>
                  </a:lnTo>
                  <a:lnTo>
                    <a:pt x="993" y="1212"/>
                  </a:lnTo>
                  <a:lnTo>
                    <a:pt x="1020" y="1195"/>
                  </a:lnTo>
                  <a:lnTo>
                    <a:pt x="1045" y="1177"/>
                  </a:lnTo>
                  <a:lnTo>
                    <a:pt x="1070" y="1158"/>
                  </a:lnTo>
                  <a:lnTo>
                    <a:pt x="1094" y="1137"/>
                  </a:lnTo>
                  <a:lnTo>
                    <a:pt x="1116" y="1116"/>
                  </a:lnTo>
                  <a:lnTo>
                    <a:pt x="1138" y="1093"/>
                  </a:lnTo>
                  <a:lnTo>
                    <a:pt x="1158" y="1069"/>
                  </a:lnTo>
                  <a:lnTo>
                    <a:pt x="1179" y="1044"/>
                  </a:lnTo>
                  <a:lnTo>
                    <a:pt x="1196" y="1019"/>
                  </a:lnTo>
                  <a:lnTo>
                    <a:pt x="1213" y="992"/>
                  </a:lnTo>
                  <a:lnTo>
                    <a:pt x="1229" y="965"/>
                  </a:lnTo>
                  <a:lnTo>
                    <a:pt x="1243" y="937"/>
                  </a:lnTo>
                  <a:lnTo>
                    <a:pt x="1256" y="908"/>
                  </a:lnTo>
                  <a:lnTo>
                    <a:pt x="1268" y="877"/>
                  </a:lnTo>
                  <a:lnTo>
                    <a:pt x="1279" y="847"/>
                  </a:lnTo>
                  <a:lnTo>
                    <a:pt x="1288" y="816"/>
                  </a:lnTo>
                  <a:lnTo>
                    <a:pt x="1295" y="785"/>
                  </a:lnTo>
                  <a:lnTo>
                    <a:pt x="1300" y="753"/>
                  </a:lnTo>
                  <a:lnTo>
                    <a:pt x="1305" y="720"/>
                  </a:lnTo>
                  <a:lnTo>
                    <a:pt x="1307" y="687"/>
                  </a:lnTo>
                  <a:lnTo>
                    <a:pt x="1308" y="653"/>
                  </a:lnTo>
                  <a:close/>
                  <a:moveTo>
                    <a:pt x="1221" y="653"/>
                  </a:moveTo>
                  <a:lnTo>
                    <a:pt x="1220" y="683"/>
                  </a:lnTo>
                  <a:lnTo>
                    <a:pt x="1217" y="711"/>
                  </a:lnTo>
                  <a:lnTo>
                    <a:pt x="1214" y="740"/>
                  </a:lnTo>
                  <a:lnTo>
                    <a:pt x="1209" y="768"/>
                  </a:lnTo>
                  <a:lnTo>
                    <a:pt x="1203" y="795"/>
                  </a:lnTo>
                  <a:lnTo>
                    <a:pt x="1196" y="821"/>
                  </a:lnTo>
                  <a:lnTo>
                    <a:pt x="1186" y="847"/>
                  </a:lnTo>
                  <a:lnTo>
                    <a:pt x="1177" y="873"/>
                  </a:lnTo>
                  <a:lnTo>
                    <a:pt x="1165" y="899"/>
                  </a:lnTo>
                  <a:lnTo>
                    <a:pt x="1153" y="923"/>
                  </a:lnTo>
                  <a:lnTo>
                    <a:pt x="1139" y="946"/>
                  </a:lnTo>
                  <a:lnTo>
                    <a:pt x="1124" y="970"/>
                  </a:lnTo>
                  <a:lnTo>
                    <a:pt x="1109" y="992"/>
                  </a:lnTo>
                  <a:lnTo>
                    <a:pt x="1091" y="1013"/>
                  </a:lnTo>
                  <a:lnTo>
                    <a:pt x="1074" y="1034"/>
                  </a:lnTo>
                  <a:lnTo>
                    <a:pt x="1055" y="1053"/>
                  </a:lnTo>
                  <a:lnTo>
                    <a:pt x="1035" y="1072"/>
                  </a:lnTo>
                  <a:lnTo>
                    <a:pt x="1015" y="1090"/>
                  </a:lnTo>
                  <a:lnTo>
                    <a:pt x="993" y="1107"/>
                  </a:lnTo>
                  <a:lnTo>
                    <a:pt x="971" y="1123"/>
                  </a:lnTo>
                  <a:lnTo>
                    <a:pt x="948" y="1137"/>
                  </a:lnTo>
                  <a:lnTo>
                    <a:pt x="924" y="1151"/>
                  </a:lnTo>
                  <a:lnTo>
                    <a:pt x="900" y="1164"/>
                  </a:lnTo>
                  <a:lnTo>
                    <a:pt x="875" y="1175"/>
                  </a:lnTo>
                  <a:lnTo>
                    <a:pt x="849" y="1186"/>
                  </a:lnTo>
                  <a:lnTo>
                    <a:pt x="823" y="1194"/>
                  </a:lnTo>
                  <a:lnTo>
                    <a:pt x="796" y="1202"/>
                  </a:lnTo>
                  <a:lnTo>
                    <a:pt x="768" y="1208"/>
                  </a:lnTo>
                  <a:lnTo>
                    <a:pt x="740" y="1212"/>
                  </a:lnTo>
                  <a:lnTo>
                    <a:pt x="712" y="1217"/>
                  </a:lnTo>
                  <a:lnTo>
                    <a:pt x="683" y="1219"/>
                  </a:lnTo>
                  <a:lnTo>
                    <a:pt x="654" y="1219"/>
                  </a:lnTo>
                  <a:lnTo>
                    <a:pt x="625" y="1219"/>
                  </a:lnTo>
                  <a:lnTo>
                    <a:pt x="596" y="1217"/>
                  </a:lnTo>
                  <a:lnTo>
                    <a:pt x="568" y="1212"/>
                  </a:lnTo>
                  <a:lnTo>
                    <a:pt x="540" y="1208"/>
                  </a:lnTo>
                  <a:lnTo>
                    <a:pt x="513" y="1202"/>
                  </a:lnTo>
                  <a:lnTo>
                    <a:pt x="486" y="1194"/>
                  </a:lnTo>
                  <a:lnTo>
                    <a:pt x="459" y="1186"/>
                  </a:lnTo>
                  <a:lnTo>
                    <a:pt x="434" y="1175"/>
                  </a:lnTo>
                  <a:lnTo>
                    <a:pt x="408" y="1164"/>
                  </a:lnTo>
                  <a:lnTo>
                    <a:pt x="385" y="1151"/>
                  </a:lnTo>
                  <a:lnTo>
                    <a:pt x="361" y="1137"/>
                  </a:lnTo>
                  <a:lnTo>
                    <a:pt x="337" y="1123"/>
                  </a:lnTo>
                  <a:lnTo>
                    <a:pt x="316" y="1107"/>
                  </a:lnTo>
                  <a:lnTo>
                    <a:pt x="294" y="1090"/>
                  </a:lnTo>
                  <a:lnTo>
                    <a:pt x="274" y="1072"/>
                  </a:lnTo>
                  <a:lnTo>
                    <a:pt x="253" y="1053"/>
                  </a:lnTo>
                  <a:lnTo>
                    <a:pt x="235" y="1034"/>
                  </a:lnTo>
                  <a:lnTo>
                    <a:pt x="217" y="1013"/>
                  </a:lnTo>
                  <a:lnTo>
                    <a:pt x="201" y="992"/>
                  </a:lnTo>
                  <a:lnTo>
                    <a:pt x="184" y="970"/>
                  </a:lnTo>
                  <a:lnTo>
                    <a:pt x="169" y="946"/>
                  </a:lnTo>
                  <a:lnTo>
                    <a:pt x="156" y="923"/>
                  </a:lnTo>
                  <a:lnTo>
                    <a:pt x="143" y="899"/>
                  </a:lnTo>
                  <a:lnTo>
                    <a:pt x="133" y="873"/>
                  </a:lnTo>
                  <a:lnTo>
                    <a:pt x="122" y="847"/>
                  </a:lnTo>
                  <a:lnTo>
                    <a:pt x="113" y="821"/>
                  </a:lnTo>
                  <a:lnTo>
                    <a:pt x="106" y="795"/>
                  </a:lnTo>
                  <a:lnTo>
                    <a:pt x="99" y="768"/>
                  </a:lnTo>
                  <a:lnTo>
                    <a:pt x="94" y="740"/>
                  </a:lnTo>
                  <a:lnTo>
                    <a:pt x="91" y="711"/>
                  </a:lnTo>
                  <a:lnTo>
                    <a:pt x="89" y="683"/>
                  </a:lnTo>
                  <a:lnTo>
                    <a:pt x="87" y="653"/>
                  </a:lnTo>
                  <a:lnTo>
                    <a:pt x="89" y="623"/>
                  </a:lnTo>
                  <a:lnTo>
                    <a:pt x="91" y="595"/>
                  </a:lnTo>
                  <a:lnTo>
                    <a:pt x="94" y="566"/>
                  </a:lnTo>
                  <a:lnTo>
                    <a:pt x="99" y="539"/>
                  </a:lnTo>
                  <a:lnTo>
                    <a:pt x="106" y="511"/>
                  </a:lnTo>
                  <a:lnTo>
                    <a:pt x="113" y="484"/>
                  </a:lnTo>
                  <a:lnTo>
                    <a:pt x="122" y="458"/>
                  </a:lnTo>
                  <a:lnTo>
                    <a:pt x="133" y="433"/>
                  </a:lnTo>
                  <a:lnTo>
                    <a:pt x="143" y="408"/>
                  </a:lnTo>
                  <a:lnTo>
                    <a:pt x="156" y="383"/>
                  </a:lnTo>
                  <a:lnTo>
                    <a:pt x="169" y="359"/>
                  </a:lnTo>
                  <a:lnTo>
                    <a:pt x="184" y="336"/>
                  </a:lnTo>
                  <a:lnTo>
                    <a:pt x="201" y="314"/>
                  </a:lnTo>
                  <a:lnTo>
                    <a:pt x="217" y="293"/>
                  </a:lnTo>
                  <a:lnTo>
                    <a:pt x="235" y="272"/>
                  </a:lnTo>
                  <a:lnTo>
                    <a:pt x="253" y="253"/>
                  </a:lnTo>
                  <a:lnTo>
                    <a:pt x="274" y="233"/>
                  </a:lnTo>
                  <a:lnTo>
                    <a:pt x="294" y="216"/>
                  </a:lnTo>
                  <a:lnTo>
                    <a:pt x="316" y="199"/>
                  </a:lnTo>
                  <a:lnTo>
                    <a:pt x="337" y="183"/>
                  </a:lnTo>
                  <a:lnTo>
                    <a:pt x="361" y="169"/>
                  </a:lnTo>
                  <a:lnTo>
                    <a:pt x="385" y="155"/>
                  </a:lnTo>
                  <a:lnTo>
                    <a:pt x="408" y="142"/>
                  </a:lnTo>
                  <a:lnTo>
                    <a:pt x="434" y="131"/>
                  </a:lnTo>
                  <a:lnTo>
                    <a:pt x="459" y="121"/>
                  </a:lnTo>
                  <a:lnTo>
                    <a:pt x="486" y="112"/>
                  </a:lnTo>
                  <a:lnTo>
                    <a:pt x="513" y="104"/>
                  </a:lnTo>
                  <a:lnTo>
                    <a:pt x="540" y="98"/>
                  </a:lnTo>
                  <a:lnTo>
                    <a:pt x="568" y="93"/>
                  </a:lnTo>
                  <a:lnTo>
                    <a:pt x="596" y="89"/>
                  </a:lnTo>
                  <a:lnTo>
                    <a:pt x="625" y="87"/>
                  </a:lnTo>
                  <a:lnTo>
                    <a:pt x="654" y="87"/>
                  </a:lnTo>
                  <a:lnTo>
                    <a:pt x="683" y="87"/>
                  </a:lnTo>
                  <a:lnTo>
                    <a:pt x="712" y="89"/>
                  </a:lnTo>
                  <a:lnTo>
                    <a:pt x="740" y="93"/>
                  </a:lnTo>
                  <a:lnTo>
                    <a:pt x="768" y="98"/>
                  </a:lnTo>
                  <a:lnTo>
                    <a:pt x="796" y="104"/>
                  </a:lnTo>
                  <a:lnTo>
                    <a:pt x="823" y="112"/>
                  </a:lnTo>
                  <a:lnTo>
                    <a:pt x="849" y="121"/>
                  </a:lnTo>
                  <a:lnTo>
                    <a:pt x="875" y="131"/>
                  </a:lnTo>
                  <a:lnTo>
                    <a:pt x="900" y="142"/>
                  </a:lnTo>
                  <a:lnTo>
                    <a:pt x="924" y="155"/>
                  </a:lnTo>
                  <a:lnTo>
                    <a:pt x="948" y="169"/>
                  </a:lnTo>
                  <a:lnTo>
                    <a:pt x="971" y="183"/>
                  </a:lnTo>
                  <a:lnTo>
                    <a:pt x="993" y="199"/>
                  </a:lnTo>
                  <a:lnTo>
                    <a:pt x="1015" y="216"/>
                  </a:lnTo>
                  <a:lnTo>
                    <a:pt x="1035" y="233"/>
                  </a:lnTo>
                  <a:lnTo>
                    <a:pt x="1055" y="253"/>
                  </a:lnTo>
                  <a:lnTo>
                    <a:pt x="1074" y="272"/>
                  </a:lnTo>
                  <a:lnTo>
                    <a:pt x="1091" y="293"/>
                  </a:lnTo>
                  <a:lnTo>
                    <a:pt x="1109" y="314"/>
                  </a:lnTo>
                  <a:lnTo>
                    <a:pt x="1124" y="336"/>
                  </a:lnTo>
                  <a:lnTo>
                    <a:pt x="1139" y="359"/>
                  </a:lnTo>
                  <a:lnTo>
                    <a:pt x="1153" y="383"/>
                  </a:lnTo>
                  <a:lnTo>
                    <a:pt x="1165" y="408"/>
                  </a:lnTo>
                  <a:lnTo>
                    <a:pt x="1177" y="433"/>
                  </a:lnTo>
                  <a:lnTo>
                    <a:pt x="1186" y="458"/>
                  </a:lnTo>
                  <a:lnTo>
                    <a:pt x="1196" y="484"/>
                  </a:lnTo>
                  <a:lnTo>
                    <a:pt x="1203" y="511"/>
                  </a:lnTo>
                  <a:lnTo>
                    <a:pt x="1209" y="539"/>
                  </a:lnTo>
                  <a:lnTo>
                    <a:pt x="1214" y="566"/>
                  </a:lnTo>
                  <a:lnTo>
                    <a:pt x="1217" y="595"/>
                  </a:lnTo>
                  <a:lnTo>
                    <a:pt x="1220" y="623"/>
                  </a:lnTo>
                  <a:lnTo>
                    <a:pt x="1221" y="653"/>
                  </a:lnTo>
                  <a:close/>
                </a:path>
              </a:pathLst>
            </a:custGeom>
            <a:solidFill>
              <a:srgbClr val="B33C7B"/>
            </a:solidFill>
            <a:ln w="9525">
              <a:noFill/>
              <a:round/>
              <a:headEnd/>
              <a:tailEnd/>
            </a:ln>
          </p:spPr>
          <p:txBody>
            <a:bodyPr/>
            <a:lstStyle/>
            <a:p>
              <a:endParaRPr lang="pt-BR"/>
            </a:p>
          </p:txBody>
        </p:sp>
        <p:sp>
          <p:nvSpPr>
            <p:cNvPr id="398385" name="Freeform 49"/>
            <p:cNvSpPr>
              <a:spLocks noEditPoints="1"/>
            </p:cNvSpPr>
            <p:nvPr/>
          </p:nvSpPr>
          <p:spPr bwMode="auto">
            <a:xfrm>
              <a:off x="4124" y="1863"/>
              <a:ext cx="305" cy="305"/>
            </a:xfrm>
            <a:custGeom>
              <a:avLst/>
              <a:gdLst/>
              <a:ahLst/>
              <a:cxnLst>
                <a:cxn ang="0">
                  <a:pos x="1208" y="487"/>
                </a:cxn>
                <a:cxn ang="0">
                  <a:pos x="1161" y="345"/>
                </a:cxn>
                <a:cxn ang="0">
                  <a:pos x="1081" y="222"/>
                </a:cxn>
                <a:cxn ang="0">
                  <a:pos x="975" y="121"/>
                </a:cxn>
                <a:cxn ang="0">
                  <a:pos x="848" y="48"/>
                </a:cxn>
                <a:cxn ang="0">
                  <a:pos x="703" y="7"/>
                </a:cxn>
                <a:cxn ang="0">
                  <a:pos x="548" y="3"/>
                </a:cxn>
                <a:cxn ang="0">
                  <a:pos x="400" y="37"/>
                </a:cxn>
                <a:cxn ang="0">
                  <a:pos x="270" y="104"/>
                </a:cxn>
                <a:cxn ang="0">
                  <a:pos x="159" y="200"/>
                </a:cxn>
                <a:cxn ang="0">
                  <a:pos x="74" y="320"/>
                </a:cxn>
                <a:cxn ang="0">
                  <a:pos x="20" y="458"/>
                </a:cxn>
                <a:cxn ang="0">
                  <a:pos x="0" y="610"/>
                </a:cxn>
                <a:cxn ang="0">
                  <a:pos x="20" y="762"/>
                </a:cxn>
                <a:cxn ang="0">
                  <a:pos x="74" y="900"/>
                </a:cxn>
                <a:cxn ang="0">
                  <a:pos x="159" y="1020"/>
                </a:cxn>
                <a:cxn ang="0">
                  <a:pos x="270" y="1116"/>
                </a:cxn>
                <a:cxn ang="0">
                  <a:pos x="400" y="1183"/>
                </a:cxn>
                <a:cxn ang="0">
                  <a:pos x="548" y="1217"/>
                </a:cxn>
                <a:cxn ang="0">
                  <a:pos x="703" y="1213"/>
                </a:cxn>
                <a:cxn ang="0">
                  <a:pos x="848" y="1172"/>
                </a:cxn>
                <a:cxn ang="0">
                  <a:pos x="975" y="1098"/>
                </a:cxn>
                <a:cxn ang="0">
                  <a:pos x="1081" y="998"/>
                </a:cxn>
                <a:cxn ang="0">
                  <a:pos x="1161" y="874"/>
                </a:cxn>
                <a:cxn ang="0">
                  <a:pos x="1208" y="733"/>
                </a:cxn>
                <a:cxn ang="0">
                  <a:pos x="1134" y="610"/>
                </a:cxn>
                <a:cxn ang="0">
                  <a:pos x="1116" y="741"/>
                </a:cxn>
                <a:cxn ang="0">
                  <a:pos x="1070" y="859"/>
                </a:cxn>
                <a:cxn ang="0">
                  <a:pos x="998" y="962"/>
                </a:cxn>
                <a:cxn ang="0">
                  <a:pos x="903" y="1043"/>
                </a:cxn>
                <a:cxn ang="0">
                  <a:pos x="790" y="1102"/>
                </a:cxn>
                <a:cxn ang="0">
                  <a:pos x="664" y="1130"/>
                </a:cxn>
                <a:cxn ang="0">
                  <a:pos x="530" y="1126"/>
                </a:cxn>
                <a:cxn ang="0">
                  <a:pos x="406" y="1092"/>
                </a:cxn>
                <a:cxn ang="0">
                  <a:pos x="298" y="1029"/>
                </a:cxn>
                <a:cxn ang="0">
                  <a:pos x="207" y="942"/>
                </a:cxn>
                <a:cxn ang="0">
                  <a:pos x="139" y="837"/>
                </a:cxn>
                <a:cxn ang="0">
                  <a:pos x="98" y="715"/>
                </a:cxn>
                <a:cxn ang="0">
                  <a:pos x="88" y="584"/>
                </a:cxn>
                <a:cxn ang="0">
                  <a:pos x="111" y="454"/>
                </a:cxn>
                <a:cxn ang="0">
                  <a:pos x="163" y="339"/>
                </a:cxn>
                <a:cxn ang="0">
                  <a:pos x="241" y="240"/>
                </a:cxn>
                <a:cxn ang="0">
                  <a:pos x="339" y="162"/>
                </a:cxn>
                <a:cxn ang="0">
                  <a:pos x="455" y="111"/>
                </a:cxn>
                <a:cxn ang="0">
                  <a:pos x="583" y="88"/>
                </a:cxn>
                <a:cxn ang="0">
                  <a:pos x="716" y="98"/>
                </a:cxn>
                <a:cxn ang="0">
                  <a:pos x="837" y="139"/>
                </a:cxn>
                <a:cxn ang="0">
                  <a:pos x="943" y="207"/>
                </a:cxn>
                <a:cxn ang="0">
                  <a:pos x="1029" y="297"/>
                </a:cxn>
                <a:cxn ang="0">
                  <a:pos x="1093" y="407"/>
                </a:cxn>
                <a:cxn ang="0">
                  <a:pos x="1127" y="531"/>
                </a:cxn>
              </a:cxnLst>
              <a:rect l="0" t="0" r="r" b="b"/>
              <a:pathLst>
                <a:path w="1221" h="1220">
                  <a:moveTo>
                    <a:pt x="1221" y="610"/>
                  </a:moveTo>
                  <a:lnTo>
                    <a:pt x="1220" y="578"/>
                  </a:lnTo>
                  <a:lnTo>
                    <a:pt x="1218" y="548"/>
                  </a:lnTo>
                  <a:lnTo>
                    <a:pt x="1213" y="517"/>
                  </a:lnTo>
                  <a:lnTo>
                    <a:pt x="1208" y="487"/>
                  </a:lnTo>
                  <a:lnTo>
                    <a:pt x="1201" y="458"/>
                  </a:lnTo>
                  <a:lnTo>
                    <a:pt x="1193" y="428"/>
                  </a:lnTo>
                  <a:lnTo>
                    <a:pt x="1183" y="400"/>
                  </a:lnTo>
                  <a:lnTo>
                    <a:pt x="1172" y="372"/>
                  </a:lnTo>
                  <a:lnTo>
                    <a:pt x="1161" y="345"/>
                  </a:lnTo>
                  <a:lnTo>
                    <a:pt x="1147" y="320"/>
                  </a:lnTo>
                  <a:lnTo>
                    <a:pt x="1133" y="294"/>
                  </a:lnTo>
                  <a:lnTo>
                    <a:pt x="1116" y="269"/>
                  </a:lnTo>
                  <a:lnTo>
                    <a:pt x="1099" y="245"/>
                  </a:lnTo>
                  <a:lnTo>
                    <a:pt x="1081" y="222"/>
                  </a:lnTo>
                  <a:lnTo>
                    <a:pt x="1061" y="200"/>
                  </a:lnTo>
                  <a:lnTo>
                    <a:pt x="1042" y="179"/>
                  </a:lnTo>
                  <a:lnTo>
                    <a:pt x="1021" y="158"/>
                  </a:lnTo>
                  <a:lnTo>
                    <a:pt x="998" y="139"/>
                  </a:lnTo>
                  <a:lnTo>
                    <a:pt x="975" y="121"/>
                  </a:lnTo>
                  <a:lnTo>
                    <a:pt x="952" y="104"/>
                  </a:lnTo>
                  <a:lnTo>
                    <a:pt x="927" y="88"/>
                  </a:lnTo>
                  <a:lnTo>
                    <a:pt x="901" y="74"/>
                  </a:lnTo>
                  <a:lnTo>
                    <a:pt x="875" y="60"/>
                  </a:lnTo>
                  <a:lnTo>
                    <a:pt x="848" y="48"/>
                  </a:lnTo>
                  <a:lnTo>
                    <a:pt x="820" y="37"/>
                  </a:lnTo>
                  <a:lnTo>
                    <a:pt x="792" y="28"/>
                  </a:lnTo>
                  <a:lnTo>
                    <a:pt x="763" y="19"/>
                  </a:lnTo>
                  <a:lnTo>
                    <a:pt x="733" y="13"/>
                  </a:lnTo>
                  <a:lnTo>
                    <a:pt x="703" y="7"/>
                  </a:lnTo>
                  <a:lnTo>
                    <a:pt x="673" y="3"/>
                  </a:lnTo>
                  <a:lnTo>
                    <a:pt x="641" y="1"/>
                  </a:lnTo>
                  <a:lnTo>
                    <a:pt x="610" y="0"/>
                  </a:lnTo>
                  <a:lnTo>
                    <a:pt x="579" y="1"/>
                  </a:lnTo>
                  <a:lnTo>
                    <a:pt x="548" y="3"/>
                  </a:lnTo>
                  <a:lnTo>
                    <a:pt x="517" y="7"/>
                  </a:lnTo>
                  <a:lnTo>
                    <a:pt x="487" y="13"/>
                  </a:lnTo>
                  <a:lnTo>
                    <a:pt x="458" y="19"/>
                  </a:lnTo>
                  <a:lnTo>
                    <a:pt x="429" y="28"/>
                  </a:lnTo>
                  <a:lnTo>
                    <a:pt x="400" y="37"/>
                  </a:lnTo>
                  <a:lnTo>
                    <a:pt x="373" y="48"/>
                  </a:lnTo>
                  <a:lnTo>
                    <a:pt x="346" y="60"/>
                  </a:lnTo>
                  <a:lnTo>
                    <a:pt x="319" y="74"/>
                  </a:lnTo>
                  <a:lnTo>
                    <a:pt x="294" y="88"/>
                  </a:lnTo>
                  <a:lnTo>
                    <a:pt x="270" y="104"/>
                  </a:lnTo>
                  <a:lnTo>
                    <a:pt x="245" y="121"/>
                  </a:lnTo>
                  <a:lnTo>
                    <a:pt x="222" y="139"/>
                  </a:lnTo>
                  <a:lnTo>
                    <a:pt x="200" y="158"/>
                  </a:lnTo>
                  <a:lnTo>
                    <a:pt x="179" y="179"/>
                  </a:lnTo>
                  <a:lnTo>
                    <a:pt x="159" y="200"/>
                  </a:lnTo>
                  <a:lnTo>
                    <a:pt x="139" y="222"/>
                  </a:lnTo>
                  <a:lnTo>
                    <a:pt x="121" y="245"/>
                  </a:lnTo>
                  <a:lnTo>
                    <a:pt x="105" y="269"/>
                  </a:lnTo>
                  <a:lnTo>
                    <a:pt x="89" y="294"/>
                  </a:lnTo>
                  <a:lnTo>
                    <a:pt x="74" y="320"/>
                  </a:lnTo>
                  <a:lnTo>
                    <a:pt x="61" y="345"/>
                  </a:lnTo>
                  <a:lnTo>
                    <a:pt x="48" y="372"/>
                  </a:lnTo>
                  <a:lnTo>
                    <a:pt x="37" y="400"/>
                  </a:lnTo>
                  <a:lnTo>
                    <a:pt x="27" y="428"/>
                  </a:lnTo>
                  <a:lnTo>
                    <a:pt x="20" y="458"/>
                  </a:lnTo>
                  <a:lnTo>
                    <a:pt x="12" y="487"/>
                  </a:lnTo>
                  <a:lnTo>
                    <a:pt x="7" y="517"/>
                  </a:lnTo>
                  <a:lnTo>
                    <a:pt x="4" y="548"/>
                  </a:lnTo>
                  <a:lnTo>
                    <a:pt x="1" y="578"/>
                  </a:lnTo>
                  <a:lnTo>
                    <a:pt x="0" y="610"/>
                  </a:lnTo>
                  <a:lnTo>
                    <a:pt x="1" y="642"/>
                  </a:lnTo>
                  <a:lnTo>
                    <a:pt x="4" y="672"/>
                  </a:lnTo>
                  <a:lnTo>
                    <a:pt x="7" y="703"/>
                  </a:lnTo>
                  <a:lnTo>
                    <a:pt x="12" y="733"/>
                  </a:lnTo>
                  <a:lnTo>
                    <a:pt x="20" y="762"/>
                  </a:lnTo>
                  <a:lnTo>
                    <a:pt x="27" y="791"/>
                  </a:lnTo>
                  <a:lnTo>
                    <a:pt x="37" y="819"/>
                  </a:lnTo>
                  <a:lnTo>
                    <a:pt x="48" y="847"/>
                  </a:lnTo>
                  <a:lnTo>
                    <a:pt x="61" y="874"/>
                  </a:lnTo>
                  <a:lnTo>
                    <a:pt x="74" y="900"/>
                  </a:lnTo>
                  <a:lnTo>
                    <a:pt x="89" y="926"/>
                  </a:lnTo>
                  <a:lnTo>
                    <a:pt x="105" y="951"/>
                  </a:lnTo>
                  <a:lnTo>
                    <a:pt x="121" y="974"/>
                  </a:lnTo>
                  <a:lnTo>
                    <a:pt x="139" y="998"/>
                  </a:lnTo>
                  <a:lnTo>
                    <a:pt x="159" y="1020"/>
                  </a:lnTo>
                  <a:lnTo>
                    <a:pt x="179" y="1041"/>
                  </a:lnTo>
                  <a:lnTo>
                    <a:pt x="200" y="1062"/>
                  </a:lnTo>
                  <a:lnTo>
                    <a:pt x="222" y="1081"/>
                  </a:lnTo>
                  <a:lnTo>
                    <a:pt x="245" y="1098"/>
                  </a:lnTo>
                  <a:lnTo>
                    <a:pt x="270" y="1116"/>
                  </a:lnTo>
                  <a:lnTo>
                    <a:pt x="294" y="1132"/>
                  </a:lnTo>
                  <a:lnTo>
                    <a:pt x="319" y="1147"/>
                  </a:lnTo>
                  <a:lnTo>
                    <a:pt x="346" y="1160"/>
                  </a:lnTo>
                  <a:lnTo>
                    <a:pt x="373" y="1172"/>
                  </a:lnTo>
                  <a:lnTo>
                    <a:pt x="400" y="1183"/>
                  </a:lnTo>
                  <a:lnTo>
                    <a:pt x="429" y="1192"/>
                  </a:lnTo>
                  <a:lnTo>
                    <a:pt x="458" y="1201"/>
                  </a:lnTo>
                  <a:lnTo>
                    <a:pt x="487" y="1207"/>
                  </a:lnTo>
                  <a:lnTo>
                    <a:pt x="517" y="1213"/>
                  </a:lnTo>
                  <a:lnTo>
                    <a:pt x="548" y="1217"/>
                  </a:lnTo>
                  <a:lnTo>
                    <a:pt x="579" y="1219"/>
                  </a:lnTo>
                  <a:lnTo>
                    <a:pt x="610" y="1220"/>
                  </a:lnTo>
                  <a:lnTo>
                    <a:pt x="641" y="1219"/>
                  </a:lnTo>
                  <a:lnTo>
                    <a:pt x="673" y="1217"/>
                  </a:lnTo>
                  <a:lnTo>
                    <a:pt x="703" y="1213"/>
                  </a:lnTo>
                  <a:lnTo>
                    <a:pt x="733" y="1207"/>
                  </a:lnTo>
                  <a:lnTo>
                    <a:pt x="763" y="1201"/>
                  </a:lnTo>
                  <a:lnTo>
                    <a:pt x="792" y="1192"/>
                  </a:lnTo>
                  <a:lnTo>
                    <a:pt x="820" y="1183"/>
                  </a:lnTo>
                  <a:lnTo>
                    <a:pt x="848" y="1172"/>
                  </a:lnTo>
                  <a:lnTo>
                    <a:pt x="875" y="1160"/>
                  </a:lnTo>
                  <a:lnTo>
                    <a:pt x="901" y="1147"/>
                  </a:lnTo>
                  <a:lnTo>
                    <a:pt x="927" y="1132"/>
                  </a:lnTo>
                  <a:lnTo>
                    <a:pt x="952" y="1116"/>
                  </a:lnTo>
                  <a:lnTo>
                    <a:pt x="975" y="1098"/>
                  </a:lnTo>
                  <a:lnTo>
                    <a:pt x="998" y="1081"/>
                  </a:lnTo>
                  <a:lnTo>
                    <a:pt x="1021" y="1062"/>
                  </a:lnTo>
                  <a:lnTo>
                    <a:pt x="1042" y="1041"/>
                  </a:lnTo>
                  <a:lnTo>
                    <a:pt x="1061" y="1020"/>
                  </a:lnTo>
                  <a:lnTo>
                    <a:pt x="1081" y="998"/>
                  </a:lnTo>
                  <a:lnTo>
                    <a:pt x="1099" y="974"/>
                  </a:lnTo>
                  <a:lnTo>
                    <a:pt x="1116" y="951"/>
                  </a:lnTo>
                  <a:lnTo>
                    <a:pt x="1133" y="926"/>
                  </a:lnTo>
                  <a:lnTo>
                    <a:pt x="1147" y="900"/>
                  </a:lnTo>
                  <a:lnTo>
                    <a:pt x="1161" y="874"/>
                  </a:lnTo>
                  <a:lnTo>
                    <a:pt x="1172" y="847"/>
                  </a:lnTo>
                  <a:lnTo>
                    <a:pt x="1183" y="819"/>
                  </a:lnTo>
                  <a:lnTo>
                    <a:pt x="1193" y="791"/>
                  </a:lnTo>
                  <a:lnTo>
                    <a:pt x="1201" y="762"/>
                  </a:lnTo>
                  <a:lnTo>
                    <a:pt x="1208" y="733"/>
                  </a:lnTo>
                  <a:lnTo>
                    <a:pt x="1213" y="703"/>
                  </a:lnTo>
                  <a:lnTo>
                    <a:pt x="1218" y="672"/>
                  </a:lnTo>
                  <a:lnTo>
                    <a:pt x="1220" y="642"/>
                  </a:lnTo>
                  <a:lnTo>
                    <a:pt x="1221" y="610"/>
                  </a:lnTo>
                  <a:close/>
                  <a:moveTo>
                    <a:pt x="1134" y="610"/>
                  </a:moveTo>
                  <a:lnTo>
                    <a:pt x="1133" y="637"/>
                  </a:lnTo>
                  <a:lnTo>
                    <a:pt x="1130" y="663"/>
                  </a:lnTo>
                  <a:lnTo>
                    <a:pt x="1127" y="689"/>
                  </a:lnTo>
                  <a:lnTo>
                    <a:pt x="1123" y="715"/>
                  </a:lnTo>
                  <a:lnTo>
                    <a:pt x="1116" y="741"/>
                  </a:lnTo>
                  <a:lnTo>
                    <a:pt x="1110" y="766"/>
                  </a:lnTo>
                  <a:lnTo>
                    <a:pt x="1101" y="789"/>
                  </a:lnTo>
                  <a:lnTo>
                    <a:pt x="1093" y="813"/>
                  </a:lnTo>
                  <a:lnTo>
                    <a:pt x="1082" y="837"/>
                  </a:lnTo>
                  <a:lnTo>
                    <a:pt x="1070" y="859"/>
                  </a:lnTo>
                  <a:lnTo>
                    <a:pt x="1057" y="881"/>
                  </a:lnTo>
                  <a:lnTo>
                    <a:pt x="1044" y="902"/>
                  </a:lnTo>
                  <a:lnTo>
                    <a:pt x="1029" y="923"/>
                  </a:lnTo>
                  <a:lnTo>
                    <a:pt x="1014" y="942"/>
                  </a:lnTo>
                  <a:lnTo>
                    <a:pt x="998" y="962"/>
                  </a:lnTo>
                  <a:lnTo>
                    <a:pt x="981" y="980"/>
                  </a:lnTo>
                  <a:lnTo>
                    <a:pt x="962" y="997"/>
                  </a:lnTo>
                  <a:lnTo>
                    <a:pt x="943" y="1013"/>
                  </a:lnTo>
                  <a:lnTo>
                    <a:pt x="924" y="1029"/>
                  </a:lnTo>
                  <a:lnTo>
                    <a:pt x="903" y="1043"/>
                  </a:lnTo>
                  <a:lnTo>
                    <a:pt x="882" y="1057"/>
                  </a:lnTo>
                  <a:lnTo>
                    <a:pt x="860" y="1069"/>
                  </a:lnTo>
                  <a:lnTo>
                    <a:pt x="837" y="1081"/>
                  </a:lnTo>
                  <a:lnTo>
                    <a:pt x="814" y="1092"/>
                  </a:lnTo>
                  <a:lnTo>
                    <a:pt x="790" y="1102"/>
                  </a:lnTo>
                  <a:lnTo>
                    <a:pt x="766" y="1109"/>
                  </a:lnTo>
                  <a:lnTo>
                    <a:pt x="742" y="1117"/>
                  </a:lnTo>
                  <a:lnTo>
                    <a:pt x="716" y="1122"/>
                  </a:lnTo>
                  <a:lnTo>
                    <a:pt x="690" y="1126"/>
                  </a:lnTo>
                  <a:lnTo>
                    <a:pt x="664" y="1130"/>
                  </a:lnTo>
                  <a:lnTo>
                    <a:pt x="637" y="1132"/>
                  </a:lnTo>
                  <a:lnTo>
                    <a:pt x="610" y="1133"/>
                  </a:lnTo>
                  <a:lnTo>
                    <a:pt x="583" y="1132"/>
                  </a:lnTo>
                  <a:lnTo>
                    <a:pt x="557" y="1130"/>
                  </a:lnTo>
                  <a:lnTo>
                    <a:pt x="530" y="1126"/>
                  </a:lnTo>
                  <a:lnTo>
                    <a:pt x="505" y="1122"/>
                  </a:lnTo>
                  <a:lnTo>
                    <a:pt x="480" y="1117"/>
                  </a:lnTo>
                  <a:lnTo>
                    <a:pt x="455" y="1109"/>
                  </a:lnTo>
                  <a:lnTo>
                    <a:pt x="430" y="1102"/>
                  </a:lnTo>
                  <a:lnTo>
                    <a:pt x="406" y="1092"/>
                  </a:lnTo>
                  <a:lnTo>
                    <a:pt x="384" y="1081"/>
                  </a:lnTo>
                  <a:lnTo>
                    <a:pt x="361" y="1069"/>
                  </a:lnTo>
                  <a:lnTo>
                    <a:pt x="339" y="1057"/>
                  </a:lnTo>
                  <a:lnTo>
                    <a:pt x="318" y="1043"/>
                  </a:lnTo>
                  <a:lnTo>
                    <a:pt x="298" y="1029"/>
                  </a:lnTo>
                  <a:lnTo>
                    <a:pt x="277" y="1013"/>
                  </a:lnTo>
                  <a:lnTo>
                    <a:pt x="259" y="997"/>
                  </a:lnTo>
                  <a:lnTo>
                    <a:pt x="241" y="980"/>
                  </a:lnTo>
                  <a:lnTo>
                    <a:pt x="223" y="962"/>
                  </a:lnTo>
                  <a:lnTo>
                    <a:pt x="207" y="942"/>
                  </a:lnTo>
                  <a:lnTo>
                    <a:pt x="191" y="923"/>
                  </a:lnTo>
                  <a:lnTo>
                    <a:pt x="177" y="902"/>
                  </a:lnTo>
                  <a:lnTo>
                    <a:pt x="163" y="881"/>
                  </a:lnTo>
                  <a:lnTo>
                    <a:pt x="150" y="859"/>
                  </a:lnTo>
                  <a:lnTo>
                    <a:pt x="139" y="837"/>
                  </a:lnTo>
                  <a:lnTo>
                    <a:pt x="129" y="813"/>
                  </a:lnTo>
                  <a:lnTo>
                    <a:pt x="119" y="789"/>
                  </a:lnTo>
                  <a:lnTo>
                    <a:pt x="111" y="766"/>
                  </a:lnTo>
                  <a:lnTo>
                    <a:pt x="104" y="741"/>
                  </a:lnTo>
                  <a:lnTo>
                    <a:pt x="98" y="715"/>
                  </a:lnTo>
                  <a:lnTo>
                    <a:pt x="93" y="689"/>
                  </a:lnTo>
                  <a:lnTo>
                    <a:pt x="90" y="663"/>
                  </a:lnTo>
                  <a:lnTo>
                    <a:pt x="88" y="637"/>
                  </a:lnTo>
                  <a:lnTo>
                    <a:pt x="88" y="610"/>
                  </a:lnTo>
                  <a:lnTo>
                    <a:pt x="88" y="584"/>
                  </a:lnTo>
                  <a:lnTo>
                    <a:pt x="90" y="557"/>
                  </a:lnTo>
                  <a:lnTo>
                    <a:pt x="93" y="531"/>
                  </a:lnTo>
                  <a:lnTo>
                    <a:pt x="98" y="505"/>
                  </a:lnTo>
                  <a:lnTo>
                    <a:pt x="104" y="479"/>
                  </a:lnTo>
                  <a:lnTo>
                    <a:pt x="111" y="454"/>
                  </a:lnTo>
                  <a:lnTo>
                    <a:pt x="119" y="431"/>
                  </a:lnTo>
                  <a:lnTo>
                    <a:pt x="129" y="407"/>
                  </a:lnTo>
                  <a:lnTo>
                    <a:pt x="139" y="383"/>
                  </a:lnTo>
                  <a:lnTo>
                    <a:pt x="150" y="361"/>
                  </a:lnTo>
                  <a:lnTo>
                    <a:pt x="163" y="339"/>
                  </a:lnTo>
                  <a:lnTo>
                    <a:pt x="177" y="317"/>
                  </a:lnTo>
                  <a:lnTo>
                    <a:pt x="191" y="297"/>
                  </a:lnTo>
                  <a:lnTo>
                    <a:pt x="207" y="278"/>
                  </a:lnTo>
                  <a:lnTo>
                    <a:pt x="223" y="258"/>
                  </a:lnTo>
                  <a:lnTo>
                    <a:pt x="241" y="240"/>
                  </a:lnTo>
                  <a:lnTo>
                    <a:pt x="259" y="223"/>
                  </a:lnTo>
                  <a:lnTo>
                    <a:pt x="277" y="207"/>
                  </a:lnTo>
                  <a:lnTo>
                    <a:pt x="298" y="191"/>
                  </a:lnTo>
                  <a:lnTo>
                    <a:pt x="318" y="176"/>
                  </a:lnTo>
                  <a:lnTo>
                    <a:pt x="339" y="162"/>
                  </a:lnTo>
                  <a:lnTo>
                    <a:pt x="361" y="151"/>
                  </a:lnTo>
                  <a:lnTo>
                    <a:pt x="384" y="139"/>
                  </a:lnTo>
                  <a:lnTo>
                    <a:pt x="406" y="128"/>
                  </a:lnTo>
                  <a:lnTo>
                    <a:pt x="430" y="119"/>
                  </a:lnTo>
                  <a:lnTo>
                    <a:pt x="455" y="111"/>
                  </a:lnTo>
                  <a:lnTo>
                    <a:pt x="480" y="103"/>
                  </a:lnTo>
                  <a:lnTo>
                    <a:pt x="505" y="98"/>
                  </a:lnTo>
                  <a:lnTo>
                    <a:pt x="530" y="93"/>
                  </a:lnTo>
                  <a:lnTo>
                    <a:pt x="557" y="90"/>
                  </a:lnTo>
                  <a:lnTo>
                    <a:pt x="583" y="88"/>
                  </a:lnTo>
                  <a:lnTo>
                    <a:pt x="610" y="87"/>
                  </a:lnTo>
                  <a:lnTo>
                    <a:pt x="637" y="88"/>
                  </a:lnTo>
                  <a:lnTo>
                    <a:pt x="664" y="90"/>
                  </a:lnTo>
                  <a:lnTo>
                    <a:pt x="690" y="93"/>
                  </a:lnTo>
                  <a:lnTo>
                    <a:pt x="716" y="98"/>
                  </a:lnTo>
                  <a:lnTo>
                    <a:pt x="742" y="103"/>
                  </a:lnTo>
                  <a:lnTo>
                    <a:pt x="766" y="111"/>
                  </a:lnTo>
                  <a:lnTo>
                    <a:pt x="790" y="119"/>
                  </a:lnTo>
                  <a:lnTo>
                    <a:pt x="814" y="128"/>
                  </a:lnTo>
                  <a:lnTo>
                    <a:pt x="837" y="139"/>
                  </a:lnTo>
                  <a:lnTo>
                    <a:pt x="860" y="151"/>
                  </a:lnTo>
                  <a:lnTo>
                    <a:pt x="882" y="162"/>
                  </a:lnTo>
                  <a:lnTo>
                    <a:pt x="903" y="176"/>
                  </a:lnTo>
                  <a:lnTo>
                    <a:pt x="924" y="191"/>
                  </a:lnTo>
                  <a:lnTo>
                    <a:pt x="943" y="207"/>
                  </a:lnTo>
                  <a:lnTo>
                    <a:pt x="962" y="223"/>
                  </a:lnTo>
                  <a:lnTo>
                    <a:pt x="981" y="240"/>
                  </a:lnTo>
                  <a:lnTo>
                    <a:pt x="998" y="258"/>
                  </a:lnTo>
                  <a:lnTo>
                    <a:pt x="1014" y="278"/>
                  </a:lnTo>
                  <a:lnTo>
                    <a:pt x="1029" y="297"/>
                  </a:lnTo>
                  <a:lnTo>
                    <a:pt x="1044" y="317"/>
                  </a:lnTo>
                  <a:lnTo>
                    <a:pt x="1057" y="339"/>
                  </a:lnTo>
                  <a:lnTo>
                    <a:pt x="1070" y="361"/>
                  </a:lnTo>
                  <a:lnTo>
                    <a:pt x="1082" y="383"/>
                  </a:lnTo>
                  <a:lnTo>
                    <a:pt x="1093" y="407"/>
                  </a:lnTo>
                  <a:lnTo>
                    <a:pt x="1101" y="431"/>
                  </a:lnTo>
                  <a:lnTo>
                    <a:pt x="1110" y="454"/>
                  </a:lnTo>
                  <a:lnTo>
                    <a:pt x="1116" y="479"/>
                  </a:lnTo>
                  <a:lnTo>
                    <a:pt x="1123" y="505"/>
                  </a:lnTo>
                  <a:lnTo>
                    <a:pt x="1127" y="531"/>
                  </a:lnTo>
                  <a:lnTo>
                    <a:pt x="1130" y="557"/>
                  </a:lnTo>
                  <a:lnTo>
                    <a:pt x="1133" y="584"/>
                  </a:lnTo>
                  <a:lnTo>
                    <a:pt x="1134" y="610"/>
                  </a:lnTo>
                  <a:close/>
                </a:path>
              </a:pathLst>
            </a:custGeom>
            <a:solidFill>
              <a:srgbClr val="B73B7C"/>
            </a:solidFill>
            <a:ln w="9525">
              <a:noFill/>
              <a:round/>
              <a:headEnd/>
              <a:tailEnd/>
            </a:ln>
          </p:spPr>
          <p:txBody>
            <a:bodyPr/>
            <a:lstStyle/>
            <a:p>
              <a:endParaRPr lang="pt-BR"/>
            </a:p>
          </p:txBody>
        </p:sp>
        <p:sp>
          <p:nvSpPr>
            <p:cNvPr id="398386" name="Freeform 50"/>
            <p:cNvSpPr>
              <a:spLocks noEditPoints="1"/>
            </p:cNvSpPr>
            <p:nvPr/>
          </p:nvSpPr>
          <p:spPr bwMode="auto">
            <a:xfrm>
              <a:off x="4135" y="1874"/>
              <a:ext cx="283" cy="283"/>
            </a:xfrm>
            <a:custGeom>
              <a:avLst/>
              <a:gdLst/>
              <a:ahLst/>
              <a:cxnLst>
                <a:cxn ang="0">
                  <a:pos x="1122" y="452"/>
                </a:cxn>
                <a:cxn ang="0">
                  <a:pos x="1078" y="321"/>
                </a:cxn>
                <a:cxn ang="0">
                  <a:pos x="1004" y="206"/>
                </a:cxn>
                <a:cxn ang="0">
                  <a:pos x="906" y="112"/>
                </a:cxn>
                <a:cxn ang="0">
                  <a:pos x="788" y="44"/>
                </a:cxn>
                <a:cxn ang="0">
                  <a:pos x="653" y="6"/>
                </a:cxn>
                <a:cxn ang="0">
                  <a:pos x="509" y="2"/>
                </a:cxn>
                <a:cxn ang="0">
                  <a:pos x="372" y="34"/>
                </a:cxn>
                <a:cxn ang="0">
                  <a:pos x="250" y="96"/>
                </a:cxn>
                <a:cxn ang="0">
                  <a:pos x="148" y="185"/>
                </a:cxn>
                <a:cxn ang="0">
                  <a:pos x="69" y="296"/>
                </a:cxn>
                <a:cxn ang="0">
                  <a:pos x="19" y="424"/>
                </a:cxn>
                <a:cxn ang="0">
                  <a:pos x="0" y="566"/>
                </a:cxn>
                <a:cxn ang="0">
                  <a:pos x="19" y="708"/>
                </a:cxn>
                <a:cxn ang="0">
                  <a:pos x="69" y="836"/>
                </a:cxn>
                <a:cxn ang="0">
                  <a:pos x="148" y="947"/>
                </a:cxn>
                <a:cxn ang="0">
                  <a:pos x="250" y="1036"/>
                </a:cxn>
                <a:cxn ang="0">
                  <a:pos x="372" y="1099"/>
                </a:cxn>
                <a:cxn ang="0">
                  <a:pos x="509" y="1130"/>
                </a:cxn>
                <a:cxn ang="0">
                  <a:pos x="653" y="1125"/>
                </a:cxn>
                <a:cxn ang="0">
                  <a:pos x="788" y="1088"/>
                </a:cxn>
                <a:cxn ang="0">
                  <a:pos x="906" y="1020"/>
                </a:cxn>
                <a:cxn ang="0">
                  <a:pos x="1004" y="926"/>
                </a:cxn>
                <a:cxn ang="0">
                  <a:pos x="1078" y="812"/>
                </a:cxn>
                <a:cxn ang="0">
                  <a:pos x="1122" y="681"/>
                </a:cxn>
                <a:cxn ang="0">
                  <a:pos x="1046" y="566"/>
                </a:cxn>
                <a:cxn ang="0">
                  <a:pos x="1031" y="686"/>
                </a:cxn>
                <a:cxn ang="0">
                  <a:pos x="989" y="795"/>
                </a:cxn>
                <a:cxn ang="0">
                  <a:pos x="923" y="888"/>
                </a:cxn>
                <a:cxn ang="0">
                  <a:pos x="835" y="964"/>
                </a:cxn>
                <a:cxn ang="0">
                  <a:pos x="732" y="1017"/>
                </a:cxn>
                <a:cxn ang="0">
                  <a:pos x="617" y="1043"/>
                </a:cxn>
                <a:cxn ang="0">
                  <a:pos x="494" y="1039"/>
                </a:cxn>
                <a:cxn ang="0">
                  <a:pos x="381" y="1008"/>
                </a:cxn>
                <a:cxn ang="0">
                  <a:pos x="281" y="950"/>
                </a:cxn>
                <a:cxn ang="0">
                  <a:pos x="198" y="871"/>
                </a:cxn>
                <a:cxn ang="0">
                  <a:pos x="135" y="773"/>
                </a:cxn>
                <a:cxn ang="0">
                  <a:pos x="97" y="662"/>
                </a:cxn>
                <a:cxn ang="0">
                  <a:pos x="89" y="542"/>
                </a:cxn>
                <a:cxn ang="0">
                  <a:pos x="109" y="423"/>
                </a:cxn>
                <a:cxn ang="0">
                  <a:pos x="158" y="318"/>
                </a:cxn>
                <a:cxn ang="0">
                  <a:pos x="229" y="227"/>
                </a:cxn>
                <a:cxn ang="0">
                  <a:pos x="318" y="156"/>
                </a:cxn>
                <a:cxn ang="0">
                  <a:pos x="425" y="109"/>
                </a:cxn>
                <a:cxn ang="0">
                  <a:pos x="542" y="87"/>
                </a:cxn>
                <a:cxn ang="0">
                  <a:pos x="664" y="97"/>
                </a:cxn>
                <a:cxn ang="0">
                  <a:pos x="775" y="133"/>
                </a:cxn>
                <a:cxn ang="0">
                  <a:pos x="872" y="196"/>
                </a:cxn>
                <a:cxn ang="0">
                  <a:pos x="952" y="279"/>
                </a:cxn>
                <a:cxn ang="0">
                  <a:pos x="1009" y="379"/>
                </a:cxn>
                <a:cxn ang="0">
                  <a:pos x="1041" y="493"/>
                </a:cxn>
              </a:cxnLst>
              <a:rect l="0" t="0" r="r" b="b"/>
              <a:pathLst>
                <a:path w="1134" h="1132">
                  <a:moveTo>
                    <a:pt x="1134" y="566"/>
                  </a:moveTo>
                  <a:lnTo>
                    <a:pt x="1133" y="536"/>
                  </a:lnTo>
                  <a:lnTo>
                    <a:pt x="1130" y="508"/>
                  </a:lnTo>
                  <a:lnTo>
                    <a:pt x="1127" y="479"/>
                  </a:lnTo>
                  <a:lnTo>
                    <a:pt x="1122" y="452"/>
                  </a:lnTo>
                  <a:lnTo>
                    <a:pt x="1116" y="424"/>
                  </a:lnTo>
                  <a:lnTo>
                    <a:pt x="1109" y="397"/>
                  </a:lnTo>
                  <a:lnTo>
                    <a:pt x="1099" y="371"/>
                  </a:lnTo>
                  <a:lnTo>
                    <a:pt x="1090" y="346"/>
                  </a:lnTo>
                  <a:lnTo>
                    <a:pt x="1078" y="321"/>
                  </a:lnTo>
                  <a:lnTo>
                    <a:pt x="1066" y="296"/>
                  </a:lnTo>
                  <a:lnTo>
                    <a:pt x="1052" y="272"/>
                  </a:lnTo>
                  <a:lnTo>
                    <a:pt x="1037" y="249"/>
                  </a:lnTo>
                  <a:lnTo>
                    <a:pt x="1022" y="227"/>
                  </a:lnTo>
                  <a:lnTo>
                    <a:pt x="1004" y="206"/>
                  </a:lnTo>
                  <a:lnTo>
                    <a:pt x="987" y="185"/>
                  </a:lnTo>
                  <a:lnTo>
                    <a:pt x="968" y="166"/>
                  </a:lnTo>
                  <a:lnTo>
                    <a:pt x="948" y="146"/>
                  </a:lnTo>
                  <a:lnTo>
                    <a:pt x="928" y="129"/>
                  </a:lnTo>
                  <a:lnTo>
                    <a:pt x="906" y="112"/>
                  </a:lnTo>
                  <a:lnTo>
                    <a:pt x="884" y="96"/>
                  </a:lnTo>
                  <a:lnTo>
                    <a:pt x="861" y="82"/>
                  </a:lnTo>
                  <a:lnTo>
                    <a:pt x="837" y="68"/>
                  </a:lnTo>
                  <a:lnTo>
                    <a:pt x="813" y="55"/>
                  </a:lnTo>
                  <a:lnTo>
                    <a:pt x="788" y="44"/>
                  </a:lnTo>
                  <a:lnTo>
                    <a:pt x="762" y="34"/>
                  </a:lnTo>
                  <a:lnTo>
                    <a:pt x="736" y="25"/>
                  </a:lnTo>
                  <a:lnTo>
                    <a:pt x="709" y="17"/>
                  </a:lnTo>
                  <a:lnTo>
                    <a:pt x="681" y="11"/>
                  </a:lnTo>
                  <a:lnTo>
                    <a:pt x="653" y="6"/>
                  </a:lnTo>
                  <a:lnTo>
                    <a:pt x="625" y="2"/>
                  </a:lnTo>
                  <a:lnTo>
                    <a:pt x="596" y="0"/>
                  </a:lnTo>
                  <a:lnTo>
                    <a:pt x="567" y="0"/>
                  </a:lnTo>
                  <a:lnTo>
                    <a:pt x="538" y="0"/>
                  </a:lnTo>
                  <a:lnTo>
                    <a:pt x="509" y="2"/>
                  </a:lnTo>
                  <a:lnTo>
                    <a:pt x="481" y="6"/>
                  </a:lnTo>
                  <a:lnTo>
                    <a:pt x="453" y="11"/>
                  </a:lnTo>
                  <a:lnTo>
                    <a:pt x="426" y="17"/>
                  </a:lnTo>
                  <a:lnTo>
                    <a:pt x="399" y="25"/>
                  </a:lnTo>
                  <a:lnTo>
                    <a:pt x="372" y="34"/>
                  </a:lnTo>
                  <a:lnTo>
                    <a:pt x="347" y="44"/>
                  </a:lnTo>
                  <a:lnTo>
                    <a:pt x="321" y="55"/>
                  </a:lnTo>
                  <a:lnTo>
                    <a:pt x="298" y="68"/>
                  </a:lnTo>
                  <a:lnTo>
                    <a:pt x="274" y="82"/>
                  </a:lnTo>
                  <a:lnTo>
                    <a:pt x="250" y="96"/>
                  </a:lnTo>
                  <a:lnTo>
                    <a:pt x="229" y="112"/>
                  </a:lnTo>
                  <a:lnTo>
                    <a:pt x="207" y="129"/>
                  </a:lnTo>
                  <a:lnTo>
                    <a:pt x="187" y="146"/>
                  </a:lnTo>
                  <a:lnTo>
                    <a:pt x="166" y="166"/>
                  </a:lnTo>
                  <a:lnTo>
                    <a:pt x="148" y="185"/>
                  </a:lnTo>
                  <a:lnTo>
                    <a:pt x="130" y="206"/>
                  </a:lnTo>
                  <a:lnTo>
                    <a:pt x="114" y="227"/>
                  </a:lnTo>
                  <a:lnTo>
                    <a:pt x="97" y="249"/>
                  </a:lnTo>
                  <a:lnTo>
                    <a:pt x="82" y="272"/>
                  </a:lnTo>
                  <a:lnTo>
                    <a:pt x="69" y="296"/>
                  </a:lnTo>
                  <a:lnTo>
                    <a:pt x="56" y="321"/>
                  </a:lnTo>
                  <a:lnTo>
                    <a:pt x="46" y="346"/>
                  </a:lnTo>
                  <a:lnTo>
                    <a:pt x="35" y="371"/>
                  </a:lnTo>
                  <a:lnTo>
                    <a:pt x="26" y="397"/>
                  </a:lnTo>
                  <a:lnTo>
                    <a:pt x="19" y="424"/>
                  </a:lnTo>
                  <a:lnTo>
                    <a:pt x="12" y="452"/>
                  </a:lnTo>
                  <a:lnTo>
                    <a:pt x="7" y="479"/>
                  </a:lnTo>
                  <a:lnTo>
                    <a:pt x="4" y="508"/>
                  </a:lnTo>
                  <a:lnTo>
                    <a:pt x="2" y="536"/>
                  </a:lnTo>
                  <a:lnTo>
                    <a:pt x="0" y="566"/>
                  </a:lnTo>
                  <a:lnTo>
                    <a:pt x="2" y="596"/>
                  </a:lnTo>
                  <a:lnTo>
                    <a:pt x="4" y="624"/>
                  </a:lnTo>
                  <a:lnTo>
                    <a:pt x="7" y="653"/>
                  </a:lnTo>
                  <a:lnTo>
                    <a:pt x="12" y="681"/>
                  </a:lnTo>
                  <a:lnTo>
                    <a:pt x="19" y="708"/>
                  </a:lnTo>
                  <a:lnTo>
                    <a:pt x="26" y="734"/>
                  </a:lnTo>
                  <a:lnTo>
                    <a:pt x="35" y="760"/>
                  </a:lnTo>
                  <a:lnTo>
                    <a:pt x="46" y="786"/>
                  </a:lnTo>
                  <a:lnTo>
                    <a:pt x="56" y="812"/>
                  </a:lnTo>
                  <a:lnTo>
                    <a:pt x="69" y="836"/>
                  </a:lnTo>
                  <a:lnTo>
                    <a:pt x="82" y="859"/>
                  </a:lnTo>
                  <a:lnTo>
                    <a:pt x="97" y="883"/>
                  </a:lnTo>
                  <a:lnTo>
                    <a:pt x="114" y="905"/>
                  </a:lnTo>
                  <a:lnTo>
                    <a:pt x="130" y="926"/>
                  </a:lnTo>
                  <a:lnTo>
                    <a:pt x="148" y="947"/>
                  </a:lnTo>
                  <a:lnTo>
                    <a:pt x="166" y="966"/>
                  </a:lnTo>
                  <a:lnTo>
                    <a:pt x="187" y="985"/>
                  </a:lnTo>
                  <a:lnTo>
                    <a:pt x="207" y="1003"/>
                  </a:lnTo>
                  <a:lnTo>
                    <a:pt x="229" y="1020"/>
                  </a:lnTo>
                  <a:lnTo>
                    <a:pt x="250" y="1036"/>
                  </a:lnTo>
                  <a:lnTo>
                    <a:pt x="274" y="1050"/>
                  </a:lnTo>
                  <a:lnTo>
                    <a:pt x="298" y="1064"/>
                  </a:lnTo>
                  <a:lnTo>
                    <a:pt x="321" y="1077"/>
                  </a:lnTo>
                  <a:lnTo>
                    <a:pt x="347" y="1088"/>
                  </a:lnTo>
                  <a:lnTo>
                    <a:pt x="372" y="1099"/>
                  </a:lnTo>
                  <a:lnTo>
                    <a:pt x="399" y="1107"/>
                  </a:lnTo>
                  <a:lnTo>
                    <a:pt x="426" y="1115"/>
                  </a:lnTo>
                  <a:lnTo>
                    <a:pt x="453" y="1121"/>
                  </a:lnTo>
                  <a:lnTo>
                    <a:pt x="481" y="1125"/>
                  </a:lnTo>
                  <a:lnTo>
                    <a:pt x="509" y="1130"/>
                  </a:lnTo>
                  <a:lnTo>
                    <a:pt x="538" y="1132"/>
                  </a:lnTo>
                  <a:lnTo>
                    <a:pt x="567" y="1132"/>
                  </a:lnTo>
                  <a:lnTo>
                    <a:pt x="596" y="1132"/>
                  </a:lnTo>
                  <a:lnTo>
                    <a:pt x="625" y="1130"/>
                  </a:lnTo>
                  <a:lnTo>
                    <a:pt x="653" y="1125"/>
                  </a:lnTo>
                  <a:lnTo>
                    <a:pt x="681" y="1121"/>
                  </a:lnTo>
                  <a:lnTo>
                    <a:pt x="709" y="1115"/>
                  </a:lnTo>
                  <a:lnTo>
                    <a:pt x="736" y="1107"/>
                  </a:lnTo>
                  <a:lnTo>
                    <a:pt x="762" y="1099"/>
                  </a:lnTo>
                  <a:lnTo>
                    <a:pt x="788" y="1088"/>
                  </a:lnTo>
                  <a:lnTo>
                    <a:pt x="813" y="1077"/>
                  </a:lnTo>
                  <a:lnTo>
                    <a:pt x="837" y="1064"/>
                  </a:lnTo>
                  <a:lnTo>
                    <a:pt x="861" y="1050"/>
                  </a:lnTo>
                  <a:lnTo>
                    <a:pt x="884" y="1036"/>
                  </a:lnTo>
                  <a:lnTo>
                    <a:pt x="906" y="1020"/>
                  </a:lnTo>
                  <a:lnTo>
                    <a:pt x="928" y="1003"/>
                  </a:lnTo>
                  <a:lnTo>
                    <a:pt x="948" y="985"/>
                  </a:lnTo>
                  <a:lnTo>
                    <a:pt x="968" y="966"/>
                  </a:lnTo>
                  <a:lnTo>
                    <a:pt x="987" y="947"/>
                  </a:lnTo>
                  <a:lnTo>
                    <a:pt x="1004" y="926"/>
                  </a:lnTo>
                  <a:lnTo>
                    <a:pt x="1022" y="905"/>
                  </a:lnTo>
                  <a:lnTo>
                    <a:pt x="1037" y="883"/>
                  </a:lnTo>
                  <a:lnTo>
                    <a:pt x="1052" y="859"/>
                  </a:lnTo>
                  <a:lnTo>
                    <a:pt x="1066" y="836"/>
                  </a:lnTo>
                  <a:lnTo>
                    <a:pt x="1078" y="812"/>
                  </a:lnTo>
                  <a:lnTo>
                    <a:pt x="1090" y="786"/>
                  </a:lnTo>
                  <a:lnTo>
                    <a:pt x="1099" y="760"/>
                  </a:lnTo>
                  <a:lnTo>
                    <a:pt x="1109" y="734"/>
                  </a:lnTo>
                  <a:lnTo>
                    <a:pt x="1116" y="708"/>
                  </a:lnTo>
                  <a:lnTo>
                    <a:pt x="1122" y="681"/>
                  </a:lnTo>
                  <a:lnTo>
                    <a:pt x="1127" y="653"/>
                  </a:lnTo>
                  <a:lnTo>
                    <a:pt x="1130" y="624"/>
                  </a:lnTo>
                  <a:lnTo>
                    <a:pt x="1133" y="596"/>
                  </a:lnTo>
                  <a:lnTo>
                    <a:pt x="1134" y="566"/>
                  </a:lnTo>
                  <a:close/>
                  <a:moveTo>
                    <a:pt x="1046" y="566"/>
                  </a:moveTo>
                  <a:lnTo>
                    <a:pt x="1046" y="590"/>
                  </a:lnTo>
                  <a:lnTo>
                    <a:pt x="1044" y="615"/>
                  </a:lnTo>
                  <a:lnTo>
                    <a:pt x="1041" y="639"/>
                  </a:lnTo>
                  <a:lnTo>
                    <a:pt x="1037" y="662"/>
                  </a:lnTo>
                  <a:lnTo>
                    <a:pt x="1031" y="686"/>
                  </a:lnTo>
                  <a:lnTo>
                    <a:pt x="1025" y="709"/>
                  </a:lnTo>
                  <a:lnTo>
                    <a:pt x="1017" y="731"/>
                  </a:lnTo>
                  <a:lnTo>
                    <a:pt x="1009" y="753"/>
                  </a:lnTo>
                  <a:lnTo>
                    <a:pt x="999" y="773"/>
                  </a:lnTo>
                  <a:lnTo>
                    <a:pt x="989" y="795"/>
                  </a:lnTo>
                  <a:lnTo>
                    <a:pt x="978" y="814"/>
                  </a:lnTo>
                  <a:lnTo>
                    <a:pt x="965" y="834"/>
                  </a:lnTo>
                  <a:lnTo>
                    <a:pt x="952" y="853"/>
                  </a:lnTo>
                  <a:lnTo>
                    <a:pt x="938" y="871"/>
                  </a:lnTo>
                  <a:lnTo>
                    <a:pt x="923" y="888"/>
                  </a:lnTo>
                  <a:lnTo>
                    <a:pt x="906" y="905"/>
                  </a:lnTo>
                  <a:lnTo>
                    <a:pt x="889" y="921"/>
                  </a:lnTo>
                  <a:lnTo>
                    <a:pt x="872" y="936"/>
                  </a:lnTo>
                  <a:lnTo>
                    <a:pt x="854" y="950"/>
                  </a:lnTo>
                  <a:lnTo>
                    <a:pt x="835" y="964"/>
                  </a:lnTo>
                  <a:lnTo>
                    <a:pt x="816" y="976"/>
                  </a:lnTo>
                  <a:lnTo>
                    <a:pt x="795" y="988"/>
                  </a:lnTo>
                  <a:lnTo>
                    <a:pt x="775" y="998"/>
                  </a:lnTo>
                  <a:lnTo>
                    <a:pt x="753" y="1008"/>
                  </a:lnTo>
                  <a:lnTo>
                    <a:pt x="732" y="1017"/>
                  </a:lnTo>
                  <a:lnTo>
                    <a:pt x="710" y="1024"/>
                  </a:lnTo>
                  <a:lnTo>
                    <a:pt x="687" y="1031"/>
                  </a:lnTo>
                  <a:lnTo>
                    <a:pt x="664" y="1035"/>
                  </a:lnTo>
                  <a:lnTo>
                    <a:pt x="640" y="1039"/>
                  </a:lnTo>
                  <a:lnTo>
                    <a:pt x="617" y="1043"/>
                  </a:lnTo>
                  <a:lnTo>
                    <a:pt x="592" y="1045"/>
                  </a:lnTo>
                  <a:lnTo>
                    <a:pt x="567" y="1046"/>
                  </a:lnTo>
                  <a:lnTo>
                    <a:pt x="542" y="1045"/>
                  </a:lnTo>
                  <a:lnTo>
                    <a:pt x="519" y="1043"/>
                  </a:lnTo>
                  <a:lnTo>
                    <a:pt x="494" y="1039"/>
                  </a:lnTo>
                  <a:lnTo>
                    <a:pt x="471" y="1035"/>
                  </a:lnTo>
                  <a:lnTo>
                    <a:pt x="448" y="1031"/>
                  </a:lnTo>
                  <a:lnTo>
                    <a:pt x="425" y="1024"/>
                  </a:lnTo>
                  <a:lnTo>
                    <a:pt x="402" y="1017"/>
                  </a:lnTo>
                  <a:lnTo>
                    <a:pt x="381" y="1008"/>
                  </a:lnTo>
                  <a:lnTo>
                    <a:pt x="359" y="998"/>
                  </a:lnTo>
                  <a:lnTo>
                    <a:pt x="339" y="988"/>
                  </a:lnTo>
                  <a:lnTo>
                    <a:pt x="318" y="976"/>
                  </a:lnTo>
                  <a:lnTo>
                    <a:pt x="299" y="964"/>
                  </a:lnTo>
                  <a:lnTo>
                    <a:pt x="281" y="950"/>
                  </a:lnTo>
                  <a:lnTo>
                    <a:pt x="262" y="936"/>
                  </a:lnTo>
                  <a:lnTo>
                    <a:pt x="245" y="921"/>
                  </a:lnTo>
                  <a:lnTo>
                    <a:pt x="229" y="905"/>
                  </a:lnTo>
                  <a:lnTo>
                    <a:pt x="213" y="888"/>
                  </a:lnTo>
                  <a:lnTo>
                    <a:pt x="198" y="871"/>
                  </a:lnTo>
                  <a:lnTo>
                    <a:pt x="184" y="853"/>
                  </a:lnTo>
                  <a:lnTo>
                    <a:pt x="170" y="834"/>
                  </a:lnTo>
                  <a:lnTo>
                    <a:pt x="158" y="814"/>
                  </a:lnTo>
                  <a:lnTo>
                    <a:pt x="146" y="795"/>
                  </a:lnTo>
                  <a:lnTo>
                    <a:pt x="135" y="773"/>
                  </a:lnTo>
                  <a:lnTo>
                    <a:pt x="125" y="753"/>
                  </a:lnTo>
                  <a:lnTo>
                    <a:pt x="117" y="731"/>
                  </a:lnTo>
                  <a:lnTo>
                    <a:pt x="109" y="709"/>
                  </a:lnTo>
                  <a:lnTo>
                    <a:pt x="103" y="686"/>
                  </a:lnTo>
                  <a:lnTo>
                    <a:pt x="97" y="662"/>
                  </a:lnTo>
                  <a:lnTo>
                    <a:pt x="93" y="639"/>
                  </a:lnTo>
                  <a:lnTo>
                    <a:pt x="91" y="615"/>
                  </a:lnTo>
                  <a:lnTo>
                    <a:pt x="89" y="590"/>
                  </a:lnTo>
                  <a:lnTo>
                    <a:pt x="88" y="566"/>
                  </a:lnTo>
                  <a:lnTo>
                    <a:pt x="89" y="542"/>
                  </a:lnTo>
                  <a:lnTo>
                    <a:pt x="91" y="517"/>
                  </a:lnTo>
                  <a:lnTo>
                    <a:pt x="93" y="493"/>
                  </a:lnTo>
                  <a:lnTo>
                    <a:pt x="97" y="470"/>
                  </a:lnTo>
                  <a:lnTo>
                    <a:pt x="103" y="446"/>
                  </a:lnTo>
                  <a:lnTo>
                    <a:pt x="109" y="423"/>
                  </a:lnTo>
                  <a:lnTo>
                    <a:pt x="117" y="402"/>
                  </a:lnTo>
                  <a:lnTo>
                    <a:pt x="125" y="379"/>
                  </a:lnTo>
                  <a:lnTo>
                    <a:pt x="135" y="359"/>
                  </a:lnTo>
                  <a:lnTo>
                    <a:pt x="146" y="337"/>
                  </a:lnTo>
                  <a:lnTo>
                    <a:pt x="158" y="318"/>
                  </a:lnTo>
                  <a:lnTo>
                    <a:pt x="170" y="298"/>
                  </a:lnTo>
                  <a:lnTo>
                    <a:pt x="184" y="279"/>
                  </a:lnTo>
                  <a:lnTo>
                    <a:pt x="198" y="261"/>
                  </a:lnTo>
                  <a:lnTo>
                    <a:pt x="213" y="243"/>
                  </a:lnTo>
                  <a:lnTo>
                    <a:pt x="229" y="227"/>
                  </a:lnTo>
                  <a:lnTo>
                    <a:pt x="245" y="211"/>
                  </a:lnTo>
                  <a:lnTo>
                    <a:pt x="262" y="196"/>
                  </a:lnTo>
                  <a:lnTo>
                    <a:pt x="281" y="182"/>
                  </a:lnTo>
                  <a:lnTo>
                    <a:pt x="299" y="169"/>
                  </a:lnTo>
                  <a:lnTo>
                    <a:pt x="318" y="156"/>
                  </a:lnTo>
                  <a:lnTo>
                    <a:pt x="339" y="144"/>
                  </a:lnTo>
                  <a:lnTo>
                    <a:pt x="359" y="133"/>
                  </a:lnTo>
                  <a:lnTo>
                    <a:pt x="381" y="124"/>
                  </a:lnTo>
                  <a:lnTo>
                    <a:pt x="402" y="116"/>
                  </a:lnTo>
                  <a:lnTo>
                    <a:pt x="425" y="109"/>
                  </a:lnTo>
                  <a:lnTo>
                    <a:pt x="448" y="102"/>
                  </a:lnTo>
                  <a:lnTo>
                    <a:pt x="471" y="97"/>
                  </a:lnTo>
                  <a:lnTo>
                    <a:pt x="494" y="93"/>
                  </a:lnTo>
                  <a:lnTo>
                    <a:pt x="519" y="89"/>
                  </a:lnTo>
                  <a:lnTo>
                    <a:pt x="542" y="87"/>
                  </a:lnTo>
                  <a:lnTo>
                    <a:pt x="567" y="87"/>
                  </a:lnTo>
                  <a:lnTo>
                    <a:pt x="592" y="87"/>
                  </a:lnTo>
                  <a:lnTo>
                    <a:pt x="617" y="89"/>
                  </a:lnTo>
                  <a:lnTo>
                    <a:pt x="640" y="93"/>
                  </a:lnTo>
                  <a:lnTo>
                    <a:pt x="664" y="97"/>
                  </a:lnTo>
                  <a:lnTo>
                    <a:pt x="687" y="102"/>
                  </a:lnTo>
                  <a:lnTo>
                    <a:pt x="710" y="109"/>
                  </a:lnTo>
                  <a:lnTo>
                    <a:pt x="732" y="116"/>
                  </a:lnTo>
                  <a:lnTo>
                    <a:pt x="753" y="124"/>
                  </a:lnTo>
                  <a:lnTo>
                    <a:pt x="775" y="133"/>
                  </a:lnTo>
                  <a:lnTo>
                    <a:pt x="795" y="144"/>
                  </a:lnTo>
                  <a:lnTo>
                    <a:pt x="816" y="156"/>
                  </a:lnTo>
                  <a:lnTo>
                    <a:pt x="835" y="169"/>
                  </a:lnTo>
                  <a:lnTo>
                    <a:pt x="854" y="182"/>
                  </a:lnTo>
                  <a:lnTo>
                    <a:pt x="872" y="196"/>
                  </a:lnTo>
                  <a:lnTo>
                    <a:pt x="889" y="211"/>
                  </a:lnTo>
                  <a:lnTo>
                    <a:pt x="906" y="227"/>
                  </a:lnTo>
                  <a:lnTo>
                    <a:pt x="923" y="243"/>
                  </a:lnTo>
                  <a:lnTo>
                    <a:pt x="938" y="261"/>
                  </a:lnTo>
                  <a:lnTo>
                    <a:pt x="952" y="279"/>
                  </a:lnTo>
                  <a:lnTo>
                    <a:pt x="965" y="298"/>
                  </a:lnTo>
                  <a:lnTo>
                    <a:pt x="978" y="318"/>
                  </a:lnTo>
                  <a:lnTo>
                    <a:pt x="989" y="337"/>
                  </a:lnTo>
                  <a:lnTo>
                    <a:pt x="999" y="359"/>
                  </a:lnTo>
                  <a:lnTo>
                    <a:pt x="1009" y="379"/>
                  </a:lnTo>
                  <a:lnTo>
                    <a:pt x="1017" y="402"/>
                  </a:lnTo>
                  <a:lnTo>
                    <a:pt x="1025" y="423"/>
                  </a:lnTo>
                  <a:lnTo>
                    <a:pt x="1031" y="446"/>
                  </a:lnTo>
                  <a:lnTo>
                    <a:pt x="1037" y="470"/>
                  </a:lnTo>
                  <a:lnTo>
                    <a:pt x="1041" y="493"/>
                  </a:lnTo>
                  <a:lnTo>
                    <a:pt x="1044" y="517"/>
                  </a:lnTo>
                  <a:lnTo>
                    <a:pt x="1046" y="542"/>
                  </a:lnTo>
                  <a:lnTo>
                    <a:pt x="1046" y="566"/>
                  </a:lnTo>
                  <a:close/>
                </a:path>
              </a:pathLst>
            </a:custGeom>
            <a:solidFill>
              <a:srgbClr val="BC397C"/>
            </a:solidFill>
            <a:ln w="9525">
              <a:noFill/>
              <a:round/>
              <a:headEnd/>
              <a:tailEnd/>
            </a:ln>
          </p:spPr>
          <p:txBody>
            <a:bodyPr/>
            <a:lstStyle/>
            <a:p>
              <a:endParaRPr lang="pt-BR"/>
            </a:p>
          </p:txBody>
        </p:sp>
        <p:sp>
          <p:nvSpPr>
            <p:cNvPr id="398387" name="Freeform 51"/>
            <p:cNvSpPr>
              <a:spLocks noEditPoints="1"/>
            </p:cNvSpPr>
            <p:nvPr/>
          </p:nvSpPr>
          <p:spPr bwMode="auto">
            <a:xfrm>
              <a:off x="4146" y="1885"/>
              <a:ext cx="261" cy="261"/>
            </a:xfrm>
            <a:custGeom>
              <a:avLst/>
              <a:gdLst/>
              <a:ahLst/>
              <a:cxnLst>
                <a:cxn ang="0">
                  <a:pos x="1035" y="418"/>
                </a:cxn>
                <a:cxn ang="0">
                  <a:pos x="994" y="296"/>
                </a:cxn>
                <a:cxn ang="0">
                  <a:pos x="926" y="191"/>
                </a:cxn>
                <a:cxn ang="0">
                  <a:pos x="836" y="104"/>
                </a:cxn>
                <a:cxn ang="0">
                  <a:pos x="726" y="41"/>
                </a:cxn>
                <a:cxn ang="0">
                  <a:pos x="602" y="6"/>
                </a:cxn>
                <a:cxn ang="0">
                  <a:pos x="469" y="3"/>
                </a:cxn>
                <a:cxn ang="0">
                  <a:pos x="342" y="32"/>
                </a:cxn>
                <a:cxn ang="0">
                  <a:pos x="230" y="89"/>
                </a:cxn>
                <a:cxn ang="0">
                  <a:pos x="135" y="171"/>
                </a:cxn>
                <a:cxn ang="0">
                  <a:pos x="62" y="274"/>
                </a:cxn>
                <a:cxn ang="0">
                  <a:pos x="16" y="392"/>
                </a:cxn>
                <a:cxn ang="0">
                  <a:pos x="0" y="523"/>
                </a:cxn>
                <a:cxn ang="0">
                  <a:pos x="16" y="654"/>
                </a:cxn>
                <a:cxn ang="0">
                  <a:pos x="62" y="772"/>
                </a:cxn>
                <a:cxn ang="0">
                  <a:pos x="135" y="875"/>
                </a:cxn>
                <a:cxn ang="0">
                  <a:pos x="230" y="956"/>
                </a:cxn>
                <a:cxn ang="0">
                  <a:pos x="342" y="1015"/>
                </a:cxn>
                <a:cxn ang="0">
                  <a:pos x="469" y="1043"/>
                </a:cxn>
                <a:cxn ang="0">
                  <a:pos x="602" y="1039"/>
                </a:cxn>
                <a:cxn ang="0">
                  <a:pos x="726" y="1005"/>
                </a:cxn>
                <a:cxn ang="0">
                  <a:pos x="836" y="942"/>
                </a:cxn>
                <a:cxn ang="0">
                  <a:pos x="926" y="855"/>
                </a:cxn>
                <a:cxn ang="0">
                  <a:pos x="994" y="750"/>
                </a:cxn>
                <a:cxn ang="0">
                  <a:pos x="1035" y="628"/>
                </a:cxn>
                <a:cxn ang="0">
                  <a:pos x="958" y="523"/>
                </a:cxn>
                <a:cxn ang="0">
                  <a:pos x="944" y="632"/>
                </a:cxn>
                <a:cxn ang="0">
                  <a:pos x="906" y="730"/>
                </a:cxn>
                <a:cxn ang="0">
                  <a:pos x="845" y="816"/>
                </a:cxn>
                <a:cxn ang="0">
                  <a:pos x="766" y="884"/>
                </a:cxn>
                <a:cxn ang="0">
                  <a:pos x="672" y="933"/>
                </a:cxn>
                <a:cxn ang="0">
                  <a:pos x="567" y="956"/>
                </a:cxn>
                <a:cxn ang="0">
                  <a:pos x="456" y="953"/>
                </a:cxn>
                <a:cxn ang="0">
                  <a:pos x="353" y="924"/>
                </a:cxn>
                <a:cxn ang="0">
                  <a:pos x="261" y="872"/>
                </a:cxn>
                <a:cxn ang="0">
                  <a:pos x="186" y="800"/>
                </a:cxn>
                <a:cxn ang="0">
                  <a:pos x="130" y="712"/>
                </a:cxn>
                <a:cxn ang="0">
                  <a:pos x="95" y="611"/>
                </a:cxn>
                <a:cxn ang="0">
                  <a:pos x="87" y="501"/>
                </a:cxn>
                <a:cxn ang="0">
                  <a:pos x="106" y="393"/>
                </a:cxn>
                <a:cxn ang="0">
                  <a:pos x="149" y="297"/>
                </a:cxn>
                <a:cxn ang="0">
                  <a:pos x="214" y="214"/>
                </a:cxn>
                <a:cxn ang="0">
                  <a:pos x="296" y="151"/>
                </a:cxn>
                <a:cxn ang="0">
                  <a:pos x="393" y="107"/>
                </a:cxn>
                <a:cxn ang="0">
                  <a:pos x="499" y="88"/>
                </a:cxn>
                <a:cxn ang="0">
                  <a:pos x="610" y="96"/>
                </a:cxn>
                <a:cxn ang="0">
                  <a:pos x="712" y="130"/>
                </a:cxn>
                <a:cxn ang="0">
                  <a:pos x="800" y="186"/>
                </a:cxn>
                <a:cxn ang="0">
                  <a:pos x="871" y="262"/>
                </a:cxn>
                <a:cxn ang="0">
                  <a:pos x="924" y="353"/>
                </a:cxn>
                <a:cxn ang="0">
                  <a:pos x="953" y="457"/>
                </a:cxn>
              </a:cxnLst>
              <a:rect l="0" t="0" r="r" b="b"/>
              <a:pathLst>
                <a:path w="1046" h="1046">
                  <a:moveTo>
                    <a:pt x="1046" y="523"/>
                  </a:moveTo>
                  <a:lnTo>
                    <a:pt x="1045" y="497"/>
                  </a:lnTo>
                  <a:lnTo>
                    <a:pt x="1042" y="470"/>
                  </a:lnTo>
                  <a:lnTo>
                    <a:pt x="1039" y="444"/>
                  </a:lnTo>
                  <a:lnTo>
                    <a:pt x="1035" y="418"/>
                  </a:lnTo>
                  <a:lnTo>
                    <a:pt x="1028" y="392"/>
                  </a:lnTo>
                  <a:lnTo>
                    <a:pt x="1022" y="367"/>
                  </a:lnTo>
                  <a:lnTo>
                    <a:pt x="1013" y="344"/>
                  </a:lnTo>
                  <a:lnTo>
                    <a:pt x="1005" y="320"/>
                  </a:lnTo>
                  <a:lnTo>
                    <a:pt x="994" y="296"/>
                  </a:lnTo>
                  <a:lnTo>
                    <a:pt x="982" y="274"/>
                  </a:lnTo>
                  <a:lnTo>
                    <a:pt x="969" y="252"/>
                  </a:lnTo>
                  <a:lnTo>
                    <a:pt x="956" y="230"/>
                  </a:lnTo>
                  <a:lnTo>
                    <a:pt x="941" y="210"/>
                  </a:lnTo>
                  <a:lnTo>
                    <a:pt x="926" y="191"/>
                  </a:lnTo>
                  <a:lnTo>
                    <a:pt x="910" y="171"/>
                  </a:lnTo>
                  <a:lnTo>
                    <a:pt x="893" y="153"/>
                  </a:lnTo>
                  <a:lnTo>
                    <a:pt x="874" y="136"/>
                  </a:lnTo>
                  <a:lnTo>
                    <a:pt x="855" y="120"/>
                  </a:lnTo>
                  <a:lnTo>
                    <a:pt x="836" y="104"/>
                  </a:lnTo>
                  <a:lnTo>
                    <a:pt x="815" y="89"/>
                  </a:lnTo>
                  <a:lnTo>
                    <a:pt x="794" y="75"/>
                  </a:lnTo>
                  <a:lnTo>
                    <a:pt x="772" y="64"/>
                  </a:lnTo>
                  <a:lnTo>
                    <a:pt x="749" y="52"/>
                  </a:lnTo>
                  <a:lnTo>
                    <a:pt x="726" y="41"/>
                  </a:lnTo>
                  <a:lnTo>
                    <a:pt x="702" y="32"/>
                  </a:lnTo>
                  <a:lnTo>
                    <a:pt x="678" y="24"/>
                  </a:lnTo>
                  <a:lnTo>
                    <a:pt x="654" y="16"/>
                  </a:lnTo>
                  <a:lnTo>
                    <a:pt x="628" y="11"/>
                  </a:lnTo>
                  <a:lnTo>
                    <a:pt x="602" y="6"/>
                  </a:lnTo>
                  <a:lnTo>
                    <a:pt x="576" y="3"/>
                  </a:lnTo>
                  <a:lnTo>
                    <a:pt x="549" y="1"/>
                  </a:lnTo>
                  <a:lnTo>
                    <a:pt x="522" y="0"/>
                  </a:lnTo>
                  <a:lnTo>
                    <a:pt x="495" y="1"/>
                  </a:lnTo>
                  <a:lnTo>
                    <a:pt x="469" y="3"/>
                  </a:lnTo>
                  <a:lnTo>
                    <a:pt x="442" y="6"/>
                  </a:lnTo>
                  <a:lnTo>
                    <a:pt x="417" y="11"/>
                  </a:lnTo>
                  <a:lnTo>
                    <a:pt x="392" y="16"/>
                  </a:lnTo>
                  <a:lnTo>
                    <a:pt x="367" y="24"/>
                  </a:lnTo>
                  <a:lnTo>
                    <a:pt x="342" y="32"/>
                  </a:lnTo>
                  <a:lnTo>
                    <a:pt x="318" y="41"/>
                  </a:lnTo>
                  <a:lnTo>
                    <a:pt x="296" y="52"/>
                  </a:lnTo>
                  <a:lnTo>
                    <a:pt x="273" y="64"/>
                  </a:lnTo>
                  <a:lnTo>
                    <a:pt x="251" y="75"/>
                  </a:lnTo>
                  <a:lnTo>
                    <a:pt x="230" y="89"/>
                  </a:lnTo>
                  <a:lnTo>
                    <a:pt x="210" y="104"/>
                  </a:lnTo>
                  <a:lnTo>
                    <a:pt x="189" y="120"/>
                  </a:lnTo>
                  <a:lnTo>
                    <a:pt x="171" y="136"/>
                  </a:lnTo>
                  <a:lnTo>
                    <a:pt x="153" y="153"/>
                  </a:lnTo>
                  <a:lnTo>
                    <a:pt x="135" y="171"/>
                  </a:lnTo>
                  <a:lnTo>
                    <a:pt x="119" y="191"/>
                  </a:lnTo>
                  <a:lnTo>
                    <a:pt x="103" y="210"/>
                  </a:lnTo>
                  <a:lnTo>
                    <a:pt x="89" y="230"/>
                  </a:lnTo>
                  <a:lnTo>
                    <a:pt x="75" y="252"/>
                  </a:lnTo>
                  <a:lnTo>
                    <a:pt x="62" y="274"/>
                  </a:lnTo>
                  <a:lnTo>
                    <a:pt x="51" y="296"/>
                  </a:lnTo>
                  <a:lnTo>
                    <a:pt x="41" y="320"/>
                  </a:lnTo>
                  <a:lnTo>
                    <a:pt x="31" y="344"/>
                  </a:lnTo>
                  <a:lnTo>
                    <a:pt x="23" y="367"/>
                  </a:lnTo>
                  <a:lnTo>
                    <a:pt x="16" y="392"/>
                  </a:lnTo>
                  <a:lnTo>
                    <a:pt x="10" y="418"/>
                  </a:lnTo>
                  <a:lnTo>
                    <a:pt x="5" y="444"/>
                  </a:lnTo>
                  <a:lnTo>
                    <a:pt x="2" y="470"/>
                  </a:lnTo>
                  <a:lnTo>
                    <a:pt x="0" y="497"/>
                  </a:lnTo>
                  <a:lnTo>
                    <a:pt x="0" y="523"/>
                  </a:lnTo>
                  <a:lnTo>
                    <a:pt x="0" y="550"/>
                  </a:lnTo>
                  <a:lnTo>
                    <a:pt x="2" y="576"/>
                  </a:lnTo>
                  <a:lnTo>
                    <a:pt x="5" y="602"/>
                  </a:lnTo>
                  <a:lnTo>
                    <a:pt x="10" y="628"/>
                  </a:lnTo>
                  <a:lnTo>
                    <a:pt x="16" y="654"/>
                  </a:lnTo>
                  <a:lnTo>
                    <a:pt x="23" y="679"/>
                  </a:lnTo>
                  <a:lnTo>
                    <a:pt x="31" y="702"/>
                  </a:lnTo>
                  <a:lnTo>
                    <a:pt x="41" y="726"/>
                  </a:lnTo>
                  <a:lnTo>
                    <a:pt x="51" y="750"/>
                  </a:lnTo>
                  <a:lnTo>
                    <a:pt x="62" y="772"/>
                  </a:lnTo>
                  <a:lnTo>
                    <a:pt x="75" y="794"/>
                  </a:lnTo>
                  <a:lnTo>
                    <a:pt x="89" y="815"/>
                  </a:lnTo>
                  <a:lnTo>
                    <a:pt x="103" y="836"/>
                  </a:lnTo>
                  <a:lnTo>
                    <a:pt x="119" y="855"/>
                  </a:lnTo>
                  <a:lnTo>
                    <a:pt x="135" y="875"/>
                  </a:lnTo>
                  <a:lnTo>
                    <a:pt x="153" y="893"/>
                  </a:lnTo>
                  <a:lnTo>
                    <a:pt x="171" y="910"/>
                  </a:lnTo>
                  <a:lnTo>
                    <a:pt x="189" y="926"/>
                  </a:lnTo>
                  <a:lnTo>
                    <a:pt x="210" y="942"/>
                  </a:lnTo>
                  <a:lnTo>
                    <a:pt x="230" y="956"/>
                  </a:lnTo>
                  <a:lnTo>
                    <a:pt x="251" y="970"/>
                  </a:lnTo>
                  <a:lnTo>
                    <a:pt x="273" y="982"/>
                  </a:lnTo>
                  <a:lnTo>
                    <a:pt x="296" y="994"/>
                  </a:lnTo>
                  <a:lnTo>
                    <a:pt x="318" y="1005"/>
                  </a:lnTo>
                  <a:lnTo>
                    <a:pt x="342" y="1015"/>
                  </a:lnTo>
                  <a:lnTo>
                    <a:pt x="367" y="1022"/>
                  </a:lnTo>
                  <a:lnTo>
                    <a:pt x="392" y="1030"/>
                  </a:lnTo>
                  <a:lnTo>
                    <a:pt x="417" y="1035"/>
                  </a:lnTo>
                  <a:lnTo>
                    <a:pt x="442" y="1039"/>
                  </a:lnTo>
                  <a:lnTo>
                    <a:pt x="469" y="1043"/>
                  </a:lnTo>
                  <a:lnTo>
                    <a:pt x="495" y="1045"/>
                  </a:lnTo>
                  <a:lnTo>
                    <a:pt x="522" y="1046"/>
                  </a:lnTo>
                  <a:lnTo>
                    <a:pt x="549" y="1045"/>
                  </a:lnTo>
                  <a:lnTo>
                    <a:pt x="576" y="1043"/>
                  </a:lnTo>
                  <a:lnTo>
                    <a:pt x="602" y="1039"/>
                  </a:lnTo>
                  <a:lnTo>
                    <a:pt x="628" y="1035"/>
                  </a:lnTo>
                  <a:lnTo>
                    <a:pt x="654" y="1030"/>
                  </a:lnTo>
                  <a:lnTo>
                    <a:pt x="678" y="1022"/>
                  </a:lnTo>
                  <a:lnTo>
                    <a:pt x="702" y="1015"/>
                  </a:lnTo>
                  <a:lnTo>
                    <a:pt x="726" y="1005"/>
                  </a:lnTo>
                  <a:lnTo>
                    <a:pt x="749" y="994"/>
                  </a:lnTo>
                  <a:lnTo>
                    <a:pt x="772" y="982"/>
                  </a:lnTo>
                  <a:lnTo>
                    <a:pt x="794" y="970"/>
                  </a:lnTo>
                  <a:lnTo>
                    <a:pt x="815" y="956"/>
                  </a:lnTo>
                  <a:lnTo>
                    <a:pt x="836" y="942"/>
                  </a:lnTo>
                  <a:lnTo>
                    <a:pt x="855" y="926"/>
                  </a:lnTo>
                  <a:lnTo>
                    <a:pt x="874" y="910"/>
                  </a:lnTo>
                  <a:lnTo>
                    <a:pt x="893" y="893"/>
                  </a:lnTo>
                  <a:lnTo>
                    <a:pt x="910" y="875"/>
                  </a:lnTo>
                  <a:lnTo>
                    <a:pt x="926" y="855"/>
                  </a:lnTo>
                  <a:lnTo>
                    <a:pt x="941" y="836"/>
                  </a:lnTo>
                  <a:lnTo>
                    <a:pt x="956" y="815"/>
                  </a:lnTo>
                  <a:lnTo>
                    <a:pt x="969" y="794"/>
                  </a:lnTo>
                  <a:lnTo>
                    <a:pt x="982" y="772"/>
                  </a:lnTo>
                  <a:lnTo>
                    <a:pt x="994" y="750"/>
                  </a:lnTo>
                  <a:lnTo>
                    <a:pt x="1005" y="726"/>
                  </a:lnTo>
                  <a:lnTo>
                    <a:pt x="1013" y="702"/>
                  </a:lnTo>
                  <a:lnTo>
                    <a:pt x="1022" y="679"/>
                  </a:lnTo>
                  <a:lnTo>
                    <a:pt x="1028" y="654"/>
                  </a:lnTo>
                  <a:lnTo>
                    <a:pt x="1035" y="628"/>
                  </a:lnTo>
                  <a:lnTo>
                    <a:pt x="1039" y="602"/>
                  </a:lnTo>
                  <a:lnTo>
                    <a:pt x="1042" y="576"/>
                  </a:lnTo>
                  <a:lnTo>
                    <a:pt x="1045" y="550"/>
                  </a:lnTo>
                  <a:lnTo>
                    <a:pt x="1046" y="523"/>
                  </a:lnTo>
                  <a:close/>
                  <a:moveTo>
                    <a:pt x="958" y="523"/>
                  </a:moveTo>
                  <a:lnTo>
                    <a:pt x="957" y="545"/>
                  </a:lnTo>
                  <a:lnTo>
                    <a:pt x="956" y="568"/>
                  </a:lnTo>
                  <a:lnTo>
                    <a:pt x="953" y="589"/>
                  </a:lnTo>
                  <a:lnTo>
                    <a:pt x="950" y="611"/>
                  </a:lnTo>
                  <a:lnTo>
                    <a:pt x="944" y="632"/>
                  </a:lnTo>
                  <a:lnTo>
                    <a:pt x="939" y="653"/>
                  </a:lnTo>
                  <a:lnTo>
                    <a:pt x="931" y="673"/>
                  </a:lnTo>
                  <a:lnTo>
                    <a:pt x="924" y="693"/>
                  </a:lnTo>
                  <a:lnTo>
                    <a:pt x="915" y="712"/>
                  </a:lnTo>
                  <a:lnTo>
                    <a:pt x="906" y="730"/>
                  </a:lnTo>
                  <a:lnTo>
                    <a:pt x="895" y="749"/>
                  </a:lnTo>
                  <a:lnTo>
                    <a:pt x="884" y="767"/>
                  </a:lnTo>
                  <a:lnTo>
                    <a:pt x="871" y="784"/>
                  </a:lnTo>
                  <a:lnTo>
                    <a:pt x="858" y="800"/>
                  </a:lnTo>
                  <a:lnTo>
                    <a:pt x="845" y="816"/>
                  </a:lnTo>
                  <a:lnTo>
                    <a:pt x="830" y="831"/>
                  </a:lnTo>
                  <a:lnTo>
                    <a:pt x="815" y="845"/>
                  </a:lnTo>
                  <a:lnTo>
                    <a:pt x="800" y="859"/>
                  </a:lnTo>
                  <a:lnTo>
                    <a:pt x="783" y="872"/>
                  </a:lnTo>
                  <a:lnTo>
                    <a:pt x="766" y="884"/>
                  </a:lnTo>
                  <a:lnTo>
                    <a:pt x="748" y="896"/>
                  </a:lnTo>
                  <a:lnTo>
                    <a:pt x="730" y="906"/>
                  </a:lnTo>
                  <a:lnTo>
                    <a:pt x="712" y="916"/>
                  </a:lnTo>
                  <a:lnTo>
                    <a:pt x="692" y="924"/>
                  </a:lnTo>
                  <a:lnTo>
                    <a:pt x="672" y="933"/>
                  </a:lnTo>
                  <a:lnTo>
                    <a:pt x="652" y="939"/>
                  </a:lnTo>
                  <a:lnTo>
                    <a:pt x="631" y="945"/>
                  </a:lnTo>
                  <a:lnTo>
                    <a:pt x="610" y="950"/>
                  </a:lnTo>
                  <a:lnTo>
                    <a:pt x="589" y="953"/>
                  </a:lnTo>
                  <a:lnTo>
                    <a:pt x="567" y="956"/>
                  </a:lnTo>
                  <a:lnTo>
                    <a:pt x="545" y="959"/>
                  </a:lnTo>
                  <a:lnTo>
                    <a:pt x="522" y="959"/>
                  </a:lnTo>
                  <a:lnTo>
                    <a:pt x="499" y="959"/>
                  </a:lnTo>
                  <a:lnTo>
                    <a:pt x="478" y="956"/>
                  </a:lnTo>
                  <a:lnTo>
                    <a:pt x="456" y="953"/>
                  </a:lnTo>
                  <a:lnTo>
                    <a:pt x="435" y="950"/>
                  </a:lnTo>
                  <a:lnTo>
                    <a:pt x="413" y="945"/>
                  </a:lnTo>
                  <a:lnTo>
                    <a:pt x="393" y="939"/>
                  </a:lnTo>
                  <a:lnTo>
                    <a:pt x="372" y="933"/>
                  </a:lnTo>
                  <a:lnTo>
                    <a:pt x="353" y="924"/>
                  </a:lnTo>
                  <a:lnTo>
                    <a:pt x="334" y="916"/>
                  </a:lnTo>
                  <a:lnTo>
                    <a:pt x="314" y="906"/>
                  </a:lnTo>
                  <a:lnTo>
                    <a:pt x="296" y="896"/>
                  </a:lnTo>
                  <a:lnTo>
                    <a:pt x="279" y="884"/>
                  </a:lnTo>
                  <a:lnTo>
                    <a:pt x="261" y="872"/>
                  </a:lnTo>
                  <a:lnTo>
                    <a:pt x="245" y="859"/>
                  </a:lnTo>
                  <a:lnTo>
                    <a:pt x="229" y="845"/>
                  </a:lnTo>
                  <a:lnTo>
                    <a:pt x="214" y="831"/>
                  </a:lnTo>
                  <a:lnTo>
                    <a:pt x="200" y="816"/>
                  </a:lnTo>
                  <a:lnTo>
                    <a:pt x="186" y="800"/>
                  </a:lnTo>
                  <a:lnTo>
                    <a:pt x="173" y="784"/>
                  </a:lnTo>
                  <a:lnTo>
                    <a:pt x="161" y="767"/>
                  </a:lnTo>
                  <a:lnTo>
                    <a:pt x="149" y="749"/>
                  </a:lnTo>
                  <a:lnTo>
                    <a:pt x="140" y="730"/>
                  </a:lnTo>
                  <a:lnTo>
                    <a:pt x="130" y="712"/>
                  </a:lnTo>
                  <a:lnTo>
                    <a:pt x="120" y="693"/>
                  </a:lnTo>
                  <a:lnTo>
                    <a:pt x="113" y="673"/>
                  </a:lnTo>
                  <a:lnTo>
                    <a:pt x="106" y="653"/>
                  </a:lnTo>
                  <a:lnTo>
                    <a:pt x="100" y="632"/>
                  </a:lnTo>
                  <a:lnTo>
                    <a:pt x="95" y="611"/>
                  </a:lnTo>
                  <a:lnTo>
                    <a:pt x="91" y="589"/>
                  </a:lnTo>
                  <a:lnTo>
                    <a:pt x="89" y="568"/>
                  </a:lnTo>
                  <a:lnTo>
                    <a:pt x="87" y="545"/>
                  </a:lnTo>
                  <a:lnTo>
                    <a:pt x="87" y="523"/>
                  </a:lnTo>
                  <a:lnTo>
                    <a:pt x="87" y="501"/>
                  </a:lnTo>
                  <a:lnTo>
                    <a:pt x="89" y="478"/>
                  </a:lnTo>
                  <a:lnTo>
                    <a:pt x="91" y="457"/>
                  </a:lnTo>
                  <a:lnTo>
                    <a:pt x="95" y="435"/>
                  </a:lnTo>
                  <a:lnTo>
                    <a:pt x="100" y="414"/>
                  </a:lnTo>
                  <a:lnTo>
                    <a:pt x="106" y="393"/>
                  </a:lnTo>
                  <a:lnTo>
                    <a:pt x="113" y="373"/>
                  </a:lnTo>
                  <a:lnTo>
                    <a:pt x="120" y="353"/>
                  </a:lnTo>
                  <a:lnTo>
                    <a:pt x="130" y="334"/>
                  </a:lnTo>
                  <a:lnTo>
                    <a:pt x="140" y="316"/>
                  </a:lnTo>
                  <a:lnTo>
                    <a:pt x="149" y="297"/>
                  </a:lnTo>
                  <a:lnTo>
                    <a:pt x="161" y="279"/>
                  </a:lnTo>
                  <a:lnTo>
                    <a:pt x="173" y="262"/>
                  </a:lnTo>
                  <a:lnTo>
                    <a:pt x="186" y="246"/>
                  </a:lnTo>
                  <a:lnTo>
                    <a:pt x="200" y="230"/>
                  </a:lnTo>
                  <a:lnTo>
                    <a:pt x="214" y="214"/>
                  </a:lnTo>
                  <a:lnTo>
                    <a:pt x="229" y="200"/>
                  </a:lnTo>
                  <a:lnTo>
                    <a:pt x="245" y="186"/>
                  </a:lnTo>
                  <a:lnTo>
                    <a:pt x="261" y="173"/>
                  </a:lnTo>
                  <a:lnTo>
                    <a:pt x="279" y="162"/>
                  </a:lnTo>
                  <a:lnTo>
                    <a:pt x="296" y="151"/>
                  </a:lnTo>
                  <a:lnTo>
                    <a:pt x="314" y="140"/>
                  </a:lnTo>
                  <a:lnTo>
                    <a:pt x="334" y="130"/>
                  </a:lnTo>
                  <a:lnTo>
                    <a:pt x="353" y="122"/>
                  </a:lnTo>
                  <a:lnTo>
                    <a:pt x="372" y="114"/>
                  </a:lnTo>
                  <a:lnTo>
                    <a:pt x="393" y="107"/>
                  </a:lnTo>
                  <a:lnTo>
                    <a:pt x="413" y="101"/>
                  </a:lnTo>
                  <a:lnTo>
                    <a:pt x="435" y="96"/>
                  </a:lnTo>
                  <a:lnTo>
                    <a:pt x="456" y="93"/>
                  </a:lnTo>
                  <a:lnTo>
                    <a:pt x="478" y="89"/>
                  </a:lnTo>
                  <a:lnTo>
                    <a:pt x="499" y="88"/>
                  </a:lnTo>
                  <a:lnTo>
                    <a:pt x="522" y="87"/>
                  </a:lnTo>
                  <a:lnTo>
                    <a:pt x="545" y="88"/>
                  </a:lnTo>
                  <a:lnTo>
                    <a:pt x="567" y="89"/>
                  </a:lnTo>
                  <a:lnTo>
                    <a:pt x="589" y="93"/>
                  </a:lnTo>
                  <a:lnTo>
                    <a:pt x="610" y="96"/>
                  </a:lnTo>
                  <a:lnTo>
                    <a:pt x="631" y="101"/>
                  </a:lnTo>
                  <a:lnTo>
                    <a:pt x="652" y="107"/>
                  </a:lnTo>
                  <a:lnTo>
                    <a:pt x="672" y="114"/>
                  </a:lnTo>
                  <a:lnTo>
                    <a:pt x="692" y="122"/>
                  </a:lnTo>
                  <a:lnTo>
                    <a:pt x="712" y="130"/>
                  </a:lnTo>
                  <a:lnTo>
                    <a:pt x="730" y="140"/>
                  </a:lnTo>
                  <a:lnTo>
                    <a:pt x="748" y="151"/>
                  </a:lnTo>
                  <a:lnTo>
                    <a:pt x="766" y="162"/>
                  </a:lnTo>
                  <a:lnTo>
                    <a:pt x="783" y="173"/>
                  </a:lnTo>
                  <a:lnTo>
                    <a:pt x="800" y="186"/>
                  </a:lnTo>
                  <a:lnTo>
                    <a:pt x="815" y="200"/>
                  </a:lnTo>
                  <a:lnTo>
                    <a:pt x="830" y="214"/>
                  </a:lnTo>
                  <a:lnTo>
                    <a:pt x="845" y="230"/>
                  </a:lnTo>
                  <a:lnTo>
                    <a:pt x="858" y="246"/>
                  </a:lnTo>
                  <a:lnTo>
                    <a:pt x="871" y="262"/>
                  </a:lnTo>
                  <a:lnTo>
                    <a:pt x="884" y="279"/>
                  </a:lnTo>
                  <a:lnTo>
                    <a:pt x="895" y="297"/>
                  </a:lnTo>
                  <a:lnTo>
                    <a:pt x="906" y="316"/>
                  </a:lnTo>
                  <a:lnTo>
                    <a:pt x="915" y="334"/>
                  </a:lnTo>
                  <a:lnTo>
                    <a:pt x="924" y="353"/>
                  </a:lnTo>
                  <a:lnTo>
                    <a:pt x="931" y="373"/>
                  </a:lnTo>
                  <a:lnTo>
                    <a:pt x="939" y="393"/>
                  </a:lnTo>
                  <a:lnTo>
                    <a:pt x="944" y="414"/>
                  </a:lnTo>
                  <a:lnTo>
                    <a:pt x="950" y="435"/>
                  </a:lnTo>
                  <a:lnTo>
                    <a:pt x="953" y="457"/>
                  </a:lnTo>
                  <a:lnTo>
                    <a:pt x="956" y="478"/>
                  </a:lnTo>
                  <a:lnTo>
                    <a:pt x="957" y="501"/>
                  </a:lnTo>
                  <a:lnTo>
                    <a:pt x="958" y="523"/>
                  </a:lnTo>
                  <a:close/>
                </a:path>
              </a:pathLst>
            </a:custGeom>
            <a:solidFill>
              <a:srgbClr val="BF387C"/>
            </a:solidFill>
            <a:ln w="9525">
              <a:noFill/>
              <a:round/>
              <a:headEnd/>
              <a:tailEnd/>
            </a:ln>
          </p:spPr>
          <p:txBody>
            <a:bodyPr/>
            <a:lstStyle/>
            <a:p>
              <a:endParaRPr lang="pt-BR"/>
            </a:p>
          </p:txBody>
        </p:sp>
        <p:sp>
          <p:nvSpPr>
            <p:cNvPr id="398388" name="Freeform 52"/>
            <p:cNvSpPr>
              <a:spLocks noEditPoints="1"/>
            </p:cNvSpPr>
            <p:nvPr/>
          </p:nvSpPr>
          <p:spPr bwMode="auto">
            <a:xfrm>
              <a:off x="4156" y="1896"/>
              <a:ext cx="240" cy="239"/>
            </a:xfrm>
            <a:custGeom>
              <a:avLst/>
              <a:gdLst/>
              <a:ahLst/>
              <a:cxnLst>
                <a:cxn ang="0">
                  <a:pos x="949" y="383"/>
                </a:cxn>
                <a:cxn ang="0">
                  <a:pos x="911" y="272"/>
                </a:cxn>
                <a:cxn ang="0">
                  <a:pos x="850" y="174"/>
                </a:cxn>
                <a:cxn ang="0">
                  <a:pos x="766" y="95"/>
                </a:cxn>
                <a:cxn ang="0">
                  <a:pos x="665" y="37"/>
                </a:cxn>
                <a:cxn ang="0">
                  <a:pos x="552" y="6"/>
                </a:cxn>
                <a:cxn ang="0">
                  <a:pos x="431" y="2"/>
                </a:cxn>
                <a:cxn ang="0">
                  <a:pos x="314" y="29"/>
                </a:cxn>
                <a:cxn ang="0">
                  <a:pos x="211" y="82"/>
                </a:cxn>
                <a:cxn ang="0">
                  <a:pos x="125" y="156"/>
                </a:cxn>
                <a:cxn ang="0">
                  <a:pos x="58" y="250"/>
                </a:cxn>
                <a:cxn ang="0">
                  <a:pos x="15" y="359"/>
                </a:cxn>
                <a:cxn ang="0">
                  <a:pos x="0" y="479"/>
                </a:cxn>
                <a:cxn ang="0">
                  <a:pos x="15" y="599"/>
                </a:cxn>
                <a:cxn ang="0">
                  <a:pos x="58" y="708"/>
                </a:cxn>
                <a:cxn ang="0">
                  <a:pos x="125" y="801"/>
                </a:cxn>
                <a:cxn ang="0">
                  <a:pos x="211" y="877"/>
                </a:cxn>
                <a:cxn ang="0">
                  <a:pos x="314" y="930"/>
                </a:cxn>
                <a:cxn ang="0">
                  <a:pos x="431" y="956"/>
                </a:cxn>
                <a:cxn ang="0">
                  <a:pos x="552" y="952"/>
                </a:cxn>
                <a:cxn ang="0">
                  <a:pos x="665" y="921"/>
                </a:cxn>
                <a:cxn ang="0">
                  <a:pos x="766" y="863"/>
                </a:cxn>
                <a:cxn ang="0">
                  <a:pos x="850" y="784"/>
                </a:cxn>
                <a:cxn ang="0">
                  <a:pos x="911" y="686"/>
                </a:cxn>
                <a:cxn ang="0">
                  <a:pos x="949" y="575"/>
                </a:cxn>
                <a:cxn ang="0">
                  <a:pos x="871" y="479"/>
                </a:cxn>
                <a:cxn ang="0">
                  <a:pos x="859" y="577"/>
                </a:cxn>
                <a:cxn ang="0">
                  <a:pos x="824" y="666"/>
                </a:cxn>
                <a:cxn ang="0">
                  <a:pos x="770" y="742"/>
                </a:cxn>
                <a:cxn ang="0">
                  <a:pos x="699" y="804"/>
                </a:cxn>
                <a:cxn ang="0">
                  <a:pos x="614" y="848"/>
                </a:cxn>
                <a:cxn ang="0">
                  <a:pos x="519" y="869"/>
                </a:cxn>
                <a:cxn ang="0">
                  <a:pos x="420" y="866"/>
                </a:cxn>
                <a:cxn ang="0">
                  <a:pos x="327" y="840"/>
                </a:cxn>
                <a:cxn ang="0">
                  <a:pos x="244" y="793"/>
                </a:cxn>
                <a:cxn ang="0">
                  <a:pos x="176" y="728"/>
                </a:cxn>
                <a:cxn ang="0">
                  <a:pos x="126" y="649"/>
                </a:cxn>
                <a:cxn ang="0">
                  <a:pos x="96" y="558"/>
                </a:cxn>
                <a:cxn ang="0">
                  <a:pos x="88" y="459"/>
                </a:cxn>
                <a:cxn ang="0">
                  <a:pos x="104" y="362"/>
                </a:cxn>
                <a:cxn ang="0">
                  <a:pos x="144" y="276"/>
                </a:cxn>
                <a:cxn ang="0">
                  <a:pos x="202" y="202"/>
                </a:cxn>
                <a:cxn ang="0">
                  <a:pos x="275" y="143"/>
                </a:cxn>
                <a:cxn ang="0">
                  <a:pos x="363" y="105"/>
                </a:cxn>
                <a:cxn ang="0">
                  <a:pos x="459" y="87"/>
                </a:cxn>
                <a:cxn ang="0">
                  <a:pos x="559" y="95"/>
                </a:cxn>
                <a:cxn ang="0">
                  <a:pos x="649" y="125"/>
                </a:cxn>
                <a:cxn ang="0">
                  <a:pos x="729" y="177"/>
                </a:cxn>
                <a:cxn ang="0">
                  <a:pos x="794" y="245"/>
                </a:cxn>
                <a:cxn ang="0">
                  <a:pos x="841" y="327"/>
                </a:cxn>
                <a:cxn ang="0">
                  <a:pos x="867" y="419"/>
                </a:cxn>
              </a:cxnLst>
              <a:rect l="0" t="0" r="r" b="b"/>
              <a:pathLst>
                <a:path w="958" h="959">
                  <a:moveTo>
                    <a:pt x="958" y="479"/>
                  </a:moveTo>
                  <a:lnTo>
                    <a:pt x="958" y="455"/>
                  </a:lnTo>
                  <a:lnTo>
                    <a:pt x="956" y="430"/>
                  </a:lnTo>
                  <a:lnTo>
                    <a:pt x="953" y="406"/>
                  </a:lnTo>
                  <a:lnTo>
                    <a:pt x="949" y="383"/>
                  </a:lnTo>
                  <a:lnTo>
                    <a:pt x="943" y="359"/>
                  </a:lnTo>
                  <a:lnTo>
                    <a:pt x="937" y="336"/>
                  </a:lnTo>
                  <a:lnTo>
                    <a:pt x="929" y="315"/>
                  </a:lnTo>
                  <a:lnTo>
                    <a:pt x="921" y="292"/>
                  </a:lnTo>
                  <a:lnTo>
                    <a:pt x="911" y="272"/>
                  </a:lnTo>
                  <a:lnTo>
                    <a:pt x="901" y="250"/>
                  </a:lnTo>
                  <a:lnTo>
                    <a:pt x="890" y="231"/>
                  </a:lnTo>
                  <a:lnTo>
                    <a:pt x="877" y="211"/>
                  </a:lnTo>
                  <a:lnTo>
                    <a:pt x="864" y="192"/>
                  </a:lnTo>
                  <a:lnTo>
                    <a:pt x="850" y="174"/>
                  </a:lnTo>
                  <a:lnTo>
                    <a:pt x="835" y="156"/>
                  </a:lnTo>
                  <a:lnTo>
                    <a:pt x="818" y="140"/>
                  </a:lnTo>
                  <a:lnTo>
                    <a:pt x="801" y="124"/>
                  </a:lnTo>
                  <a:lnTo>
                    <a:pt x="784" y="109"/>
                  </a:lnTo>
                  <a:lnTo>
                    <a:pt x="766" y="95"/>
                  </a:lnTo>
                  <a:lnTo>
                    <a:pt x="747" y="82"/>
                  </a:lnTo>
                  <a:lnTo>
                    <a:pt x="728" y="69"/>
                  </a:lnTo>
                  <a:lnTo>
                    <a:pt x="707" y="57"/>
                  </a:lnTo>
                  <a:lnTo>
                    <a:pt x="687" y="46"/>
                  </a:lnTo>
                  <a:lnTo>
                    <a:pt x="665" y="37"/>
                  </a:lnTo>
                  <a:lnTo>
                    <a:pt x="644" y="29"/>
                  </a:lnTo>
                  <a:lnTo>
                    <a:pt x="622" y="22"/>
                  </a:lnTo>
                  <a:lnTo>
                    <a:pt x="599" y="15"/>
                  </a:lnTo>
                  <a:lnTo>
                    <a:pt x="576" y="10"/>
                  </a:lnTo>
                  <a:lnTo>
                    <a:pt x="552" y="6"/>
                  </a:lnTo>
                  <a:lnTo>
                    <a:pt x="529" y="2"/>
                  </a:lnTo>
                  <a:lnTo>
                    <a:pt x="504" y="0"/>
                  </a:lnTo>
                  <a:lnTo>
                    <a:pt x="479" y="0"/>
                  </a:lnTo>
                  <a:lnTo>
                    <a:pt x="454" y="0"/>
                  </a:lnTo>
                  <a:lnTo>
                    <a:pt x="431" y="2"/>
                  </a:lnTo>
                  <a:lnTo>
                    <a:pt x="406" y="6"/>
                  </a:lnTo>
                  <a:lnTo>
                    <a:pt x="383" y="10"/>
                  </a:lnTo>
                  <a:lnTo>
                    <a:pt x="360" y="15"/>
                  </a:lnTo>
                  <a:lnTo>
                    <a:pt x="337" y="22"/>
                  </a:lnTo>
                  <a:lnTo>
                    <a:pt x="314" y="29"/>
                  </a:lnTo>
                  <a:lnTo>
                    <a:pt x="293" y="37"/>
                  </a:lnTo>
                  <a:lnTo>
                    <a:pt x="271" y="46"/>
                  </a:lnTo>
                  <a:lnTo>
                    <a:pt x="251" y="57"/>
                  </a:lnTo>
                  <a:lnTo>
                    <a:pt x="230" y="69"/>
                  </a:lnTo>
                  <a:lnTo>
                    <a:pt x="211" y="82"/>
                  </a:lnTo>
                  <a:lnTo>
                    <a:pt x="193" y="95"/>
                  </a:lnTo>
                  <a:lnTo>
                    <a:pt x="174" y="109"/>
                  </a:lnTo>
                  <a:lnTo>
                    <a:pt x="157" y="124"/>
                  </a:lnTo>
                  <a:lnTo>
                    <a:pt x="141" y="140"/>
                  </a:lnTo>
                  <a:lnTo>
                    <a:pt x="125" y="156"/>
                  </a:lnTo>
                  <a:lnTo>
                    <a:pt x="110" y="174"/>
                  </a:lnTo>
                  <a:lnTo>
                    <a:pt x="96" y="192"/>
                  </a:lnTo>
                  <a:lnTo>
                    <a:pt x="82" y="211"/>
                  </a:lnTo>
                  <a:lnTo>
                    <a:pt x="70" y="231"/>
                  </a:lnTo>
                  <a:lnTo>
                    <a:pt x="58" y="250"/>
                  </a:lnTo>
                  <a:lnTo>
                    <a:pt x="47" y="272"/>
                  </a:lnTo>
                  <a:lnTo>
                    <a:pt x="37" y="292"/>
                  </a:lnTo>
                  <a:lnTo>
                    <a:pt x="29" y="315"/>
                  </a:lnTo>
                  <a:lnTo>
                    <a:pt x="21" y="336"/>
                  </a:lnTo>
                  <a:lnTo>
                    <a:pt x="15" y="359"/>
                  </a:lnTo>
                  <a:lnTo>
                    <a:pt x="9" y="383"/>
                  </a:lnTo>
                  <a:lnTo>
                    <a:pt x="5" y="406"/>
                  </a:lnTo>
                  <a:lnTo>
                    <a:pt x="3" y="430"/>
                  </a:lnTo>
                  <a:lnTo>
                    <a:pt x="1" y="455"/>
                  </a:lnTo>
                  <a:lnTo>
                    <a:pt x="0" y="479"/>
                  </a:lnTo>
                  <a:lnTo>
                    <a:pt x="1" y="503"/>
                  </a:lnTo>
                  <a:lnTo>
                    <a:pt x="3" y="528"/>
                  </a:lnTo>
                  <a:lnTo>
                    <a:pt x="5" y="552"/>
                  </a:lnTo>
                  <a:lnTo>
                    <a:pt x="9" y="575"/>
                  </a:lnTo>
                  <a:lnTo>
                    <a:pt x="15" y="599"/>
                  </a:lnTo>
                  <a:lnTo>
                    <a:pt x="21" y="622"/>
                  </a:lnTo>
                  <a:lnTo>
                    <a:pt x="29" y="644"/>
                  </a:lnTo>
                  <a:lnTo>
                    <a:pt x="37" y="666"/>
                  </a:lnTo>
                  <a:lnTo>
                    <a:pt x="47" y="686"/>
                  </a:lnTo>
                  <a:lnTo>
                    <a:pt x="58" y="708"/>
                  </a:lnTo>
                  <a:lnTo>
                    <a:pt x="70" y="727"/>
                  </a:lnTo>
                  <a:lnTo>
                    <a:pt x="82" y="747"/>
                  </a:lnTo>
                  <a:lnTo>
                    <a:pt x="96" y="766"/>
                  </a:lnTo>
                  <a:lnTo>
                    <a:pt x="110" y="784"/>
                  </a:lnTo>
                  <a:lnTo>
                    <a:pt x="125" y="801"/>
                  </a:lnTo>
                  <a:lnTo>
                    <a:pt x="141" y="818"/>
                  </a:lnTo>
                  <a:lnTo>
                    <a:pt x="157" y="834"/>
                  </a:lnTo>
                  <a:lnTo>
                    <a:pt x="174" y="849"/>
                  </a:lnTo>
                  <a:lnTo>
                    <a:pt x="193" y="863"/>
                  </a:lnTo>
                  <a:lnTo>
                    <a:pt x="211" y="877"/>
                  </a:lnTo>
                  <a:lnTo>
                    <a:pt x="230" y="889"/>
                  </a:lnTo>
                  <a:lnTo>
                    <a:pt x="251" y="901"/>
                  </a:lnTo>
                  <a:lnTo>
                    <a:pt x="271" y="911"/>
                  </a:lnTo>
                  <a:lnTo>
                    <a:pt x="293" y="921"/>
                  </a:lnTo>
                  <a:lnTo>
                    <a:pt x="314" y="930"/>
                  </a:lnTo>
                  <a:lnTo>
                    <a:pt x="337" y="937"/>
                  </a:lnTo>
                  <a:lnTo>
                    <a:pt x="360" y="944"/>
                  </a:lnTo>
                  <a:lnTo>
                    <a:pt x="383" y="948"/>
                  </a:lnTo>
                  <a:lnTo>
                    <a:pt x="406" y="952"/>
                  </a:lnTo>
                  <a:lnTo>
                    <a:pt x="431" y="956"/>
                  </a:lnTo>
                  <a:lnTo>
                    <a:pt x="454" y="958"/>
                  </a:lnTo>
                  <a:lnTo>
                    <a:pt x="479" y="959"/>
                  </a:lnTo>
                  <a:lnTo>
                    <a:pt x="504" y="958"/>
                  </a:lnTo>
                  <a:lnTo>
                    <a:pt x="529" y="956"/>
                  </a:lnTo>
                  <a:lnTo>
                    <a:pt x="552" y="952"/>
                  </a:lnTo>
                  <a:lnTo>
                    <a:pt x="576" y="948"/>
                  </a:lnTo>
                  <a:lnTo>
                    <a:pt x="599" y="944"/>
                  </a:lnTo>
                  <a:lnTo>
                    <a:pt x="622" y="937"/>
                  </a:lnTo>
                  <a:lnTo>
                    <a:pt x="644" y="930"/>
                  </a:lnTo>
                  <a:lnTo>
                    <a:pt x="665" y="921"/>
                  </a:lnTo>
                  <a:lnTo>
                    <a:pt x="687" y="911"/>
                  </a:lnTo>
                  <a:lnTo>
                    <a:pt x="707" y="901"/>
                  </a:lnTo>
                  <a:lnTo>
                    <a:pt x="728" y="889"/>
                  </a:lnTo>
                  <a:lnTo>
                    <a:pt x="747" y="877"/>
                  </a:lnTo>
                  <a:lnTo>
                    <a:pt x="766" y="863"/>
                  </a:lnTo>
                  <a:lnTo>
                    <a:pt x="784" y="849"/>
                  </a:lnTo>
                  <a:lnTo>
                    <a:pt x="801" y="834"/>
                  </a:lnTo>
                  <a:lnTo>
                    <a:pt x="818" y="818"/>
                  </a:lnTo>
                  <a:lnTo>
                    <a:pt x="835" y="801"/>
                  </a:lnTo>
                  <a:lnTo>
                    <a:pt x="850" y="784"/>
                  </a:lnTo>
                  <a:lnTo>
                    <a:pt x="864" y="766"/>
                  </a:lnTo>
                  <a:lnTo>
                    <a:pt x="877" y="747"/>
                  </a:lnTo>
                  <a:lnTo>
                    <a:pt x="890" y="727"/>
                  </a:lnTo>
                  <a:lnTo>
                    <a:pt x="901" y="708"/>
                  </a:lnTo>
                  <a:lnTo>
                    <a:pt x="911" y="686"/>
                  </a:lnTo>
                  <a:lnTo>
                    <a:pt x="921" y="666"/>
                  </a:lnTo>
                  <a:lnTo>
                    <a:pt x="929" y="644"/>
                  </a:lnTo>
                  <a:lnTo>
                    <a:pt x="937" y="622"/>
                  </a:lnTo>
                  <a:lnTo>
                    <a:pt x="943" y="599"/>
                  </a:lnTo>
                  <a:lnTo>
                    <a:pt x="949" y="575"/>
                  </a:lnTo>
                  <a:lnTo>
                    <a:pt x="953" y="552"/>
                  </a:lnTo>
                  <a:lnTo>
                    <a:pt x="956" y="528"/>
                  </a:lnTo>
                  <a:lnTo>
                    <a:pt x="958" y="503"/>
                  </a:lnTo>
                  <a:lnTo>
                    <a:pt x="958" y="479"/>
                  </a:lnTo>
                  <a:close/>
                  <a:moveTo>
                    <a:pt x="871" y="479"/>
                  </a:moveTo>
                  <a:lnTo>
                    <a:pt x="871" y="499"/>
                  </a:lnTo>
                  <a:lnTo>
                    <a:pt x="869" y="519"/>
                  </a:lnTo>
                  <a:lnTo>
                    <a:pt x="867" y="539"/>
                  </a:lnTo>
                  <a:lnTo>
                    <a:pt x="864" y="558"/>
                  </a:lnTo>
                  <a:lnTo>
                    <a:pt x="859" y="577"/>
                  </a:lnTo>
                  <a:lnTo>
                    <a:pt x="854" y="596"/>
                  </a:lnTo>
                  <a:lnTo>
                    <a:pt x="848" y="614"/>
                  </a:lnTo>
                  <a:lnTo>
                    <a:pt x="841" y="631"/>
                  </a:lnTo>
                  <a:lnTo>
                    <a:pt x="832" y="649"/>
                  </a:lnTo>
                  <a:lnTo>
                    <a:pt x="824" y="666"/>
                  </a:lnTo>
                  <a:lnTo>
                    <a:pt x="815" y="682"/>
                  </a:lnTo>
                  <a:lnTo>
                    <a:pt x="804" y="698"/>
                  </a:lnTo>
                  <a:lnTo>
                    <a:pt x="794" y="713"/>
                  </a:lnTo>
                  <a:lnTo>
                    <a:pt x="782" y="728"/>
                  </a:lnTo>
                  <a:lnTo>
                    <a:pt x="770" y="742"/>
                  </a:lnTo>
                  <a:lnTo>
                    <a:pt x="757" y="756"/>
                  </a:lnTo>
                  <a:lnTo>
                    <a:pt x="743" y="769"/>
                  </a:lnTo>
                  <a:lnTo>
                    <a:pt x="729" y="781"/>
                  </a:lnTo>
                  <a:lnTo>
                    <a:pt x="714" y="793"/>
                  </a:lnTo>
                  <a:lnTo>
                    <a:pt x="699" y="804"/>
                  </a:lnTo>
                  <a:lnTo>
                    <a:pt x="683" y="814"/>
                  </a:lnTo>
                  <a:lnTo>
                    <a:pt x="667" y="824"/>
                  </a:lnTo>
                  <a:lnTo>
                    <a:pt x="649" y="833"/>
                  </a:lnTo>
                  <a:lnTo>
                    <a:pt x="632" y="840"/>
                  </a:lnTo>
                  <a:lnTo>
                    <a:pt x="614" y="848"/>
                  </a:lnTo>
                  <a:lnTo>
                    <a:pt x="595" y="853"/>
                  </a:lnTo>
                  <a:lnTo>
                    <a:pt x="577" y="859"/>
                  </a:lnTo>
                  <a:lnTo>
                    <a:pt x="559" y="863"/>
                  </a:lnTo>
                  <a:lnTo>
                    <a:pt x="539" y="866"/>
                  </a:lnTo>
                  <a:lnTo>
                    <a:pt x="519" y="869"/>
                  </a:lnTo>
                  <a:lnTo>
                    <a:pt x="500" y="870"/>
                  </a:lnTo>
                  <a:lnTo>
                    <a:pt x="479" y="872"/>
                  </a:lnTo>
                  <a:lnTo>
                    <a:pt x="459" y="870"/>
                  </a:lnTo>
                  <a:lnTo>
                    <a:pt x="439" y="869"/>
                  </a:lnTo>
                  <a:lnTo>
                    <a:pt x="420" y="866"/>
                  </a:lnTo>
                  <a:lnTo>
                    <a:pt x="400" y="863"/>
                  </a:lnTo>
                  <a:lnTo>
                    <a:pt x="381" y="859"/>
                  </a:lnTo>
                  <a:lnTo>
                    <a:pt x="363" y="853"/>
                  </a:lnTo>
                  <a:lnTo>
                    <a:pt x="344" y="848"/>
                  </a:lnTo>
                  <a:lnTo>
                    <a:pt x="327" y="840"/>
                  </a:lnTo>
                  <a:lnTo>
                    <a:pt x="309" y="833"/>
                  </a:lnTo>
                  <a:lnTo>
                    <a:pt x="293" y="824"/>
                  </a:lnTo>
                  <a:lnTo>
                    <a:pt x="275" y="814"/>
                  </a:lnTo>
                  <a:lnTo>
                    <a:pt x="260" y="804"/>
                  </a:lnTo>
                  <a:lnTo>
                    <a:pt x="244" y="793"/>
                  </a:lnTo>
                  <a:lnTo>
                    <a:pt x="230" y="781"/>
                  </a:lnTo>
                  <a:lnTo>
                    <a:pt x="215" y="769"/>
                  </a:lnTo>
                  <a:lnTo>
                    <a:pt x="202" y="756"/>
                  </a:lnTo>
                  <a:lnTo>
                    <a:pt x="189" y="742"/>
                  </a:lnTo>
                  <a:lnTo>
                    <a:pt x="176" y="728"/>
                  </a:lnTo>
                  <a:lnTo>
                    <a:pt x="165" y="713"/>
                  </a:lnTo>
                  <a:lnTo>
                    <a:pt x="154" y="698"/>
                  </a:lnTo>
                  <a:lnTo>
                    <a:pt x="144" y="682"/>
                  </a:lnTo>
                  <a:lnTo>
                    <a:pt x="134" y="666"/>
                  </a:lnTo>
                  <a:lnTo>
                    <a:pt x="126" y="649"/>
                  </a:lnTo>
                  <a:lnTo>
                    <a:pt x="118" y="631"/>
                  </a:lnTo>
                  <a:lnTo>
                    <a:pt x="111" y="614"/>
                  </a:lnTo>
                  <a:lnTo>
                    <a:pt x="104" y="596"/>
                  </a:lnTo>
                  <a:lnTo>
                    <a:pt x="100" y="577"/>
                  </a:lnTo>
                  <a:lnTo>
                    <a:pt x="96" y="558"/>
                  </a:lnTo>
                  <a:lnTo>
                    <a:pt x="91" y="539"/>
                  </a:lnTo>
                  <a:lnTo>
                    <a:pt x="89" y="519"/>
                  </a:lnTo>
                  <a:lnTo>
                    <a:pt x="88" y="499"/>
                  </a:lnTo>
                  <a:lnTo>
                    <a:pt x="87" y="479"/>
                  </a:lnTo>
                  <a:lnTo>
                    <a:pt x="88" y="459"/>
                  </a:lnTo>
                  <a:lnTo>
                    <a:pt x="89" y="439"/>
                  </a:lnTo>
                  <a:lnTo>
                    <a:pt x="91" y="419"/>
                  </a:lnTo>
                  <a:lnTo>
                    <a:pt x="96" y="400"/>
                  </a:lnTo>
                  <a:lnTo>
                    <a:pt x="100" y="381"/>
                  </a:lnTo>
                  <a:lnTo>
                    <a:pt x="104" y="362"/>
                  </a:lnTo>
                  <a:lnTo>
                    <a:pt x="111" y="344"/>
                  </a:lnTo>
                  <a:lnTo>
                    <a:pt x="118" y="327"/>
                  </a:lnTo>
                  <a:lnTo>
                    <a:pt x="126" y="309"/>
                  </a:lnTo>
                  <a:lnTo>
                    <a:pt x="134" y="292"/>
                  </a:lnTo>
                  <a:lnTo>
                    <a:pt x="144" y="276"/>
                  </a:lnTo>
                  <a:lnTo>
                    <a:pt x="154" y="260"/>
                  </a:lnTo>
                  <a:lnTo>
                    <a:pt x="165" y="245"/>
                  </a:lnTo>
                  <a:lnTo>
                    <a:pt x="176" y="230"/>
                  </a:lnTo>
                  <a:lnTo>
                    <a:pt x="189" y="216"/>
                  </a:lnTo>
                  <a:lnTo>
                    <a:pt x="202" y="202"/>
                  </a:lnTo>
                  <a:lnTo>
                    <a:pt x="215" y="189"/>
                  </a:lnTo>
                  <a:lnTo>
                    <a:pt x="230" y="177"/>
                  </a:lnTo>
                  <a:lnTo>
                    <a:pt x="244" y="165"/>
                  </a:lnTo>
                  <a:lnTo>
                    <a:pt x="260" y="154"/>
                  </a:lnTo>
                  <a:lnTo>
                    <a:pt x="275" y="143"/>
                  </a:lnTo>
                  <a:lnTo>
                    <a:pt x="293" y="134"/>
                  </a:lnTo>
                  <a:lnTo>
                    <a:pt x="309" y="125"/>
                  </a:lnTo>
                  <a:lnTo>
                    <a:pt x="327" y="118"/>
                  </a:lnTo>
                  <a:lnTo>
                    <a:pt x="344" y="111"/>
                  </a:lnTo>
                  <a:lnTo>
                    <a:pt x="363" y="105"/>
                  </a:lnTo>
                  <a:lnTo>
                    <a:pt x="381" y="99"/>
                  </a:lnTo>
                  <a:lnTo>
                    <a:pt x="400" y="95"/>
                  </a:lnTo>
                  <a:lnTo>
                    <a:pt x="420" y="92"/>
                  </a:lnTo>
                  <a:lnTo>
                    <a:pt x="439" y="88"/>
                  </a:lnTo>
                  <a:lnTo>
                    <a:pt x="459" y="87"/>
                  </a:lnTo>
                  <a:lnTo>
                    <a:pt x="479" y="86"/>
                  </a:lnTo>
                  <a:lnTo>
                    <a:pt x="500" y="87"/>
                  </a:lnTo>
                  <a:lnTo>
                    <a:pt x="519" y="88"/>
                  </a:lnTo>
                  <a:lnTo>
                    <a:pt x="539" y="92"/>
                  </a:lnTo>
                  <a:lnTo>
                    <a:pt x="559" y="95"/>
                  </a:lnTo>
                  <a:lnTo>
                    <a:pt x="577" y="99"/>
                  </a:lnTo>
                  <a:lnTo>
                    <a:pt x="595" y="105"/>
                  </a:lnTo>
                  <a:lnTo>
                    <a:pt x="614" y="111"/>
                  </a:lnTo>
                  <a:lnTo>
                    <a:pt x="632" y="118"/>
                  </a:lnTo>
                  <a:lnTo>
                    <a:pt x="649" y="125"/>
                  </a:lnTo>
                  <a:lnTo>
                    <a:pt x="667" y="134"/>
                  </a:lnTo>
                  <a:lnTo>
                    <a:pt x="683" y="143"/>
                  </a:lnTo>
                  <a:lnTo>
                    <a:pt x="699" y="154"/>
                  </a:lnTo>
                  <a:lnTo>
                    <a:pt x="714" y="165"/>
                  </a:lnTo>
                  <a:lnTo>
                    <a:pt x="729" y="177"/>
                  </a:lnTo>
                  <a:lnTo>
                    <a:pt x="743" y="189"/>
                  </a:lnTo>
                  <a:lnTo>
                    <a:pt x="757" y="202"/>
                  </a:lnTo>
                  <a:lnTo>
                    <a:pt x="770" y="216"/>
                  </a:lnTo>
                  <a:lnTo>
                    <a:pt x="782" y="230"/>
                  </a:lnTo>
                  <a:lnTo>
                    <a:pt x="794" y="245"/>
                  </a:lnTo>
                  <a:lnTo>
                    <a:pt x="804" y="260"/>
                  </a:lnTo>
                  <a:lnTo>
                    <a:pt x="815" y="276"/>
                  </a:lnTo>
                  <a:lnTo>
                    <a:pt x="824" y="292"/>
                  </a:lnTo>
                  <a:lnTo>
                    <a:pt x="832" y="309"/>
                  </a:lnTo>
                  <a:lnTo>
                    <a:pt x="841" y="327"/>
                  </a:lnTo>
                  <a:lnTo>
                    <a:pt x="848" y="344"/>
                  </a:lnTo>
                  <a:lnTo>
                    <a:pt x="854" y="362"/>
                  </a:lnTo>
                  <a:lnTo>
                    <a:pt x="859" y="381"/>
                  </a:lnTo>
                  <a:lnTo>
                    <a:pt x="864" y="400"/>
                  </a:lnTo>
                  <a:lnTo>
                    <a:pt x="867" y="419"/>
                  </a:lnTo>
                  <a:lnTo>
                    <a:pt x="869" y="439"/>
                  </a:lnTo>
                  <a:lnTo>
                    <a:pt x="871" y="459"/>
                  </a:lnTo>
                  <a:lnTo>
                    <a:pt x="871" y="479"/>
                  </a:lnTo>
                  <a:close/>
                </a:path>
              </a:pathLst>
            </a:custGeom>
            <a:solidFill>
              <a:srgbClr val="C2377D"/>
            </a:solidFill>
            <a:ln w="9525">
              <a:noFill/>
              <a:round/>
              <a:headEnd/>
              <a:tailEnd/>
            </a:ln>
          </p:spPr>
          <p:txBody>
            <a:bodyPr/>
            <a:lstStyle/>
            <a:p>
              <a:endParaRPr lang="pt-BR"/>
            </a:p>
          </p:txBody>
        </p:sp>
        <p:sp>
          <p:nvSpPr>
            <p:cNvPr id="398389" name="Freeform 53"/>
            <p:cNvSpPr>
              <a:spLocks noEditPoints="1"/>
            </p:cNvSpPr>
            <p:nvPr/>
          </p:nvSpPr>
          <p:spPr bwMode="auto">
            <a:xfrm>
              <a:off x="4167" y="1907"/>
              <a:ext cx="218" cy="217"/>
            </a:xfrm>
            <a:custGeom>
              <a:avLst/>
              <a:gdLst/>
              <a:ahLst/>
              <a:cxnLst>
                <a:cxn ang="0">
                  <a:pos x="863" y="348"/>
                </a:cxn>
                <a:cxn ang="0">
                  <a:pos x="828" y="247"/>
                </a:cxn>
                <a:cxn ang="0">
                  <a:pos x="771" y="159"/>
                </a:cxn>
                <a:cxn ang="0">
                  <a:pos x="696" y="86"/>
                </a:cxn>
                <a:cxn ang="0">
                  <a:pos x="605" y="35"/>
                </a:cxn>
                <a:cxn ang="0">
                  <a:pos x="502" y="6"/>
                </a:cxn>
                <a:cxn ang="0">
                  <a:pos x="391" y="2"/>
                </a:cxn>
                <a:cxn ang="0">
                  <a:pos x="285" y="27"/>
                </a:cxn>
                <a:cxn ang="0">
                  <a:pos x="192" y="75"/>
                </a:cxn>
                <a:cxn ang="0">
                  <a:pos x="113" y="143"/>
                </a:cxn>
                <a:cxn ang="0">
                  <a:pos x="52" y="229"/>
                </a:cxn>
                <a:cxn ang="0">
                  <a:pos x="13" y="327"/>
                </a:cxn>
                <a:cxn ang="0">
                  <a:pos x="0" y="436"/>
                </a:cxn>
                <a:cxn ang="0">
                  <a:pos x="13" y="545"/>
                </a:cxn>
                <a:cxn ang="0">
                  <a:pos x="52" y="643"/>
                </a:cxn>
                <a:cxn ang="0">
                  <a:pos x="113" y="729"/>
                </a:cxn>
                <a:cxn ang="0">
                  <a:pos x="192" y="797"/>
                </a:cxn>
                <a:cxn ang="0">
                  <a:pos x="285" y="846"/>
                </a:cxn>
                <a:cxn ang="0">
                  <a:pos x="391" y="869"/>
                </a:cxn>
                <a:cxn ang="0">
                  <a:pos x="502" y="866"/>
                </a:cxn>
                <a:cxn ang="0">
                  <a:pos x="605" y="837"/>
                </a:cxn>
                <a:cxn ang="0">
                  <a:pos x="696" y="785"/>
                </a:cxn>
                <a:cxn ang="0">
                  <a:pos x="771" y="713"/>
                </a:cxn>
                <a:cxn ang="0">
                  <a:pos x="828" y="625"/>
                </a:cxn>
                <a:cxn ang="0">
                  <a:pos x="863" y="524"/>
                </a:cxn>
                <a:cxn ang="0">
                  <a:pos x="784" y="436"/>
                </a:cxn>
                <a:cxn ang="0">
                  <a:pos x="773" y="523"/>
                </a:cxn>
                <a:cxn ang="0">
                  <a:pos x="742" y="602"/>
                </a:cxn>
                <a:cxn ang="0">
                  <a:pos x="694" y="670"/>
                </a:cxn>
                <a:cxn ang="0">
                  <a:pos x="630" y="725"/>
                </a:cxn>
                <a:cxn ang="0">
                  <a:pos x="556" y="764"/>
                </a:cxn>
                <a:cxn ang="0">
                  <a:pos x="471" y="782"/>
                </a:cxn>
                <a:cxn ang="0">
                  <a:pos x="382" y="780"/>
                </a:cxn>
                <a:cxn ang="0">
                  <a:pos x="299" y="757"/>
                </a:cxn>
                <a:cxn ang="0">
                  <a:pos x="227" y="715"/>
                </a:cxn>
                <a:cxn ang="0">
                  <a:pos x="166" y="657"/>
                </a:cxn>
                <a:cxn ang="0">
                  <a:pos x="121" y="587"/>
                </a:cxn>
                <a:cxn ang="0">
                  <a:pos x="94" y="506"/>
                </a:cxn>
                <a:cxn ang="0">
                  <a:pos x="87" y="418"/>
                </a:cxn>
                <a:cxn ang="0">
                  <a:pos x="102" y="332"/>
                </a:cxn>
                <a:cxn ang="0">
                  <a:pos x="137" y="255"/>
                </a:cxn>
                <a:cxn ang="0">
                  <a:pos x="188" y="190"/>
                </a:cxn>
                <a:cxn ang="0">
                  <a:pos x="254" y="138"/>
                </a:cxn>
                <a:cxn ang="0">
                  <a:pos x="332" y="103"/>
                </a:cxn>
                <a:cxn ang="0">
                  <a:pos x="418" y="87"/>
                </a:cxn>
                <a:cxn ang="0">
                  <a:pos x="505" y="94"/>
                </a:cxn>
                <a:cxn ang="0">
                  <a:pos x="587" y="122"/>
                </a:cxn>
                <a:cxn ang="0">
                  <a:pos x="657" y="167"/>
                </a:cxn>
                <a:cxn ang="0">
                  <a:pos x="715" y="227"/>
                </a:cxn>
                <a:cxn ang="0">
                  <a:pos x="756" y="301"/>
                </a:cxn>
                <a:cxn ang="0">
                  <a:pos x="780" y="383"/>
                </a:cxn>
              </a:cxnLst>
              <a:rect l="0" t="0" r="r" b="b"/>
              <a:pathLst>
                <a:path w="871" h="872">
                  <a:moveTo>
                    <a:pt x="871" y="436"/>
                  </a:moveTo>
                  <a:lnTo>
                    <a:pt x="870" y="414"/>
                  </a:lnTo>
                  <a:lnTo>
                    <a:pt x="869" y="391"/>
                  </a:lnTo>
                  <a:lnTo>
                    <a:pt x="866" y="370"/>
                  </a:lnTo>
                  <a:lnTo>
                    <a:pt x="863" y="348"/>
                  </a:lnTo>
                  <a:lnTo>
                    <a:pt x="857" y="327"/>
                  </a:lnTo>
                  <a:lnTo>
                    <a:pt x="852" y="306"/>
                  </a:lnTo>
                  <a:lnTo>
                    <a:pt x="844" y="286"/>
                  </a:lnTo>
                  <a:lnTo>
                    <a:pt x="837" y="266"/>
                  </a:lnTo>
                  <a:lnTo>
                    <a:pt x="828" y="247"/>
                  </a:lnTo>
                  <a:lnTo>
                    <a:pt x="819" y="229"/>
                  </a:lnTo>
                  <a:lnTo>
                    <a:pt x="808" y="210"/>
                  </a:lnTo>
                  <a:lnTo>
                    <a:pt x="797" y="192"/>
                  </a:lnTo>
                  <a:lnTo>
                    <a:pt x="784" y="175"/>
                  </a:lnTo>
                  <a:lnTo>
                    <a:pt x="771" y="159"/>
                  </a:lnTo>
                  <a:lnTo>
                    <a:pt x="758" y="143"/>
                  </a:lnTo>
                  <a:lnTo>
                    <a:pt x="743" y="127"/>
                  </a:lnTo>
                  <a:lnTo>
                    <a:pt x="728" y="113"/>
                  </a:lnTo>
                  <a:lnTo>
                    <a:pt x="713" y="99"/>
                  </a:lnTo>
                  <a:lnTo>
                    <a:pt x="696" y="86"/>
                  </a:lnTo>
                  <a:lnTo>
                    <a:pt x="679" y="75"/>
                  </a:lnTo>
                  <a:lnTo>
                    <a:pt x="661" y="64"/>
                  </a:lnTo>
                  <a:lnTo>
                    <a:pt x="643" y="53"/>
                  </a:lnTo>
                  <a:lnTo>
                    <a:pt x="625" y="43"/>
                  </a:lnTo>
                  <a:lnTo>
                    <a:pt x="605" y="35"/>
                  </a:lnTo>
                  <a:lnTo>
                    <a:pt x="585" y="27"/>
                  </a:lnTo>
                  <a:lnTo>
                    <a:pt x="565" y="20"/>
                  </a:lnTo>
                  <a:lnTo>
                    <a:pt x="544" y="14"/>
                  </a:lnTo>
                  <a:lnTo>
                    <a:pt x="523" y="9"/>
                  </a:lnTo>
                  <a:lnTo>
                    <a:pt x="502" y="6"/>
                  </a:lnTo>
                  <a:lnTo>
                    <a:pt x="480" y="2"/>
                  </a:lnTo>
                  <a:lnTo>
                    <a:pt x="458" y="0"/>
                  </a:lnTo>
                  <a:lnTo>
                    <a:pt x="435" y="0"/>
                  </a:lnTo>
                  <a:lnTo>
                    <a:pt x="412" y="0"/>
                  </a:lnTo>
                  <a:lnTo>
                    <a:pt x="391" y="2"/>
                  </a:lnTo>
                  <a:lnTo>
                    <a:pt x="369" y="6"/>
                  </a:lnTo>
                  <a:lnTo>
                    <a:pt x="348" y="9"/>
                  </a:lnTo>
                  <a:lnTo>
                    <a:pt x="326" y="14"/>
                  </a:lnTo>
                  <a:lnTo>
                    <a:pt x="306" y="20"/>
                  </a:lnTo>
                  <a:lnTo>
                    <a:pt x="285" y="27"/>
                  </a:lnTo>
                  <a:lnTo>
                    <a:pt x="266" y="35"/>
                  </a:lnTo>
                  <a:lnTo>
                    <a:pt x="247" y="43"/>
                  </a:lnTo>
                  <a:lnTo>
                    <a:pt x="227" y="53"/>
                  </a:lnTo>
                  <a:lnTo>
                    <a:pt x="209" y="64"/>
                  </a:lnTo>
                  <a:lnTo>
                    <a:pt x="192" y="75"/>
                  </a:lnTo>
                  <a:lnTo>
                    <a:pt x="174" y="86"/>
                  </a:lnTo>
                  <a:lnTo>
                    <a:pt x="158" y="99"/>
                  </a:lnTo>
                  <a:lnTo>
                    <a:pt x="142" y="113"/>
                  </a:lnTo>
                  <a:lnTo>
                    <a:pt x="127" y="127"/>
                  </a:lnTo>
                  <a:lnTo>
                    <a:pt x="113" y="143"/>
                  </a:lnTo>
                  <a:lnTo>
                    <a:pt x="99" y="159"/>
                  </a:lnTo>
                  <a:lnTo>
                    <a:pt x="86" y="175"/>
                  </a:lnTo>
                  <a:lnTo>
                    <a:pt x="74" y="192"/>
                  </a:lnTo>
                  <a:lnTo>
                    <a:pt x="62" y="210"/>
                  </a:lnTo>
                  <a:lnTo>
                    <a:pt x="52" y="229"/>
                  </a:lnTo>
                  <a:lnTo>
                    <a:pt x="43" y="247"/>
                  </a:lnTo>
                  <a:lnTo>
                    <a:pt x="33" y="266"/>
                  </a:lnTo>
                  <a:lnTo>
                    <a:pt x="26" y="286"/>
                  </a:lnTo>
                  <a:lnTo>
                    <a:pt x="19" y="306"/>
                  </a:lnTo>
                  <a:lnTo>
                    <a:pt x="13" y="327"/>
                  </a:lnTo>
                  <a:lnTo>
                    <a:pt x="8" y="348"/>
                  </a:lnTo>
                  <a:lnTo>
                    <a:pt x="4" y="370"/>
                  </a:lnTo>
                  <a:lnTo>
                    <a:pt x="2" y="391"/>
                  </a:lnTo>
                  <a:lnTo>
                    <a:pt x="0" y="414"/>
                  </a:lnTo>
                  <a:lnTo>
                    <a:pt x="0" y="436"/>
                  </a:lnTo>
                  <a:lnTo>
                    <a:pt x="0" y="458"/>
                  </a:lnTo>
                  <a:lnTo>
                    <a:pt x="2" y="481"/>
                  </a:lnTo>
                  <a:lnTo>
                    <a:pt x="4" y="502"/>
                  </a:lnTo>
                  <a:lnTo>
                    <a:pt x="8" y="524"/>
                  </a:lnTo>
                  <a:lnTo>
                    <a:pt x="13" y="545"/>
                  </a:lnTo>
                  <a:lnTo>
                    <a:pt x="19" y="566"/>
                  </a:lnTo>
                  <a:lnTo>
                    <a:pt x="26" y="586"/>
                  </a:lnTo>
                  <a:lnTo>
                    <a:pt x="33" y="606"/>
                  </a:lnTo>
                  <a:lnTo>
                    <a:pt x="43" y="625"/>
                  </a:lnTo>
                  <a:lnTo>
                    <a:pt x="52" y="643"/>
                  </a:lnTo>
                  <a:lnTo>
                    <a:pt x="62" y="662"/>
                  </a:lnTo>
                  <a:lnTo>
                    <a:pt x="74" y="680"/>
                  </a:lnTo>
                  <a:lnTo>
                    <a:pt x="86" y="697"/>
                  </a:lnTo>
                  <a:lnTo>
                    <a:pt x="99" y="713"/>
                  </a:lnTo>
                  <a:lnTo>
                    <a:pt x="113" y="729"/>
                  </a:lnTo>
                  <a:lnTo>
                    <a:pt x="127" y="744"/>
                  </a:lnTo>
                  <a:lnTo>
                    <a:pt x="142" y="758"/>
                  </a:lnTo>
                  <a:lnTo>
                    <a:pt x="158" y="772"/>
                  </a:lnTo>
                  <a:lnTo>
                    <a:pt x="174" y="785"/>
                  </a:lnTo>
                  <a:lnTo>
                    <a:pt x="192" y="797"/>
                  </a:lnTo>
                  <a:lnTo>
                    <a:pt x="209" y="809"/>
                  </a:lnTo>
                  <a:lnTo>
                    <a:pt x="227" y="819"/>
                  </a:lnTo>
                  <a:lnTo>
                    <a:pt x="247" y="829"/>
                  </a:lnTo>
                  <a:lnTo>
                    <a:pt x="266" y="837"/>
                  </a:lnTo>
                  <a:lnTo>
                    <a:pt x="285" y="846"/>
                  </a:lnTo>
                  <a:lnTo>
                    <a:pt x="306" y="852"/>
                  </a:lnTo>
                  <a:lnTo>
                    <a:pt x="326" y="858"/>
                  </a:lnTo>
                  <a:lnTo>
                    <a:pt x="348" y="863"/>
                  </a:lnTo>
                  <a:lnTo>
                    <a:pt x="369" y="866"/>
                  </a:lnTo>
                  <a:lnTo>
                    <a:pt x="391" y="869"/>
                  </a:lnTo>
                  <a:lnTo>
                    <a:pt x="412" y="872"/>
                  </a:lnTo>
                  <a:lnTo>
                    <a:pt x="435" y="872"/>
                  </a:lnTo>
                  <a:lnTo>
                    <a:pt x="458" y="872"/>
                  </a:lnTo>
                  <a:lnTo>
                    <a:pt x="480" y="869"/>
                  </a:lnTo>
                  <a:lnTo>
                    <a:pt x="502" y="866"/>
                  </a:lnTo>
                  <a:lnTo>
                    <a:pt x="523" y="863"/>
                  </a:lnTo>
                  <a:lnTo>
                    <a:pt x="544" y="858"/>
                  </a:lnTo>
                  <a:lnTo>
                    <a:pt x="565" y="852"/>
                  </a:lnTo>
                  <a:lnTo>
                    <a:pt x="585" y="846"/>
                  </a:lnTo>
                  <a:lnTo>
                    <a:pt x="605" y="837"/>
                  </a:lnTo>
                  <a:lnTo>
                    <a:pt x="625" y="829"/>
                  </a:lnTo>
                  <a:lnTo>
                    <a:pt x="643" y="819"/>
                  </a:lnTo>
                  <a:lnTo>
                    <a:pt x="661" y="809"/>
                  </a:lnTo>
                  <a:lnTo>
                    <a:pt x="679" y="797"/>
                  </a:lnTo>
                  <a:lnTo>
                    <a:pt x="696" y="785"/>
                  </a:lnTo>
                  <a:lnTo>
                    <a:pt x="713" y="772"/>
                  </a:lnTo>
                  <a:lnTo>
                    <a:pt x="728" y="758"/>
                  </a:lnTo>
                  <a:lnTo>
                    <a:pt x="743" y="744"/>
                  </a:lnTo>
                  <a:lnTo>
                    <a:pt x="758" y="729"/>
                  </a:lnTo>
                  <a:lnTo>
                    <a:pt x="771" y="713"/>
                  </a:lnTo>
                  <a:lnTo>
                    <a:pt x="784" y="697"/>
                  </a:lnTo>
                  <a:lnTo>
                    <a:pt x="797" y="680"/>
                  </a:lnTo>
                  <a:lnTo>
                    <a:pt x="808" y="662"/>
                  </a:lnTo>
                  <a:lnTo>
                    <a:pt x="819" y="643"/>
                  </a:lnTo>
                  <a:lnTo>
                    <a:pt x="828" y="625"/>
                  </a:lnTo>
                  <a:lnTo>
                    <a:pt x="837" y="606"/>
                  </a:lnTo>
                  <a:lnTo>
                    <a:pt x="844" y="586"/>
                  </a:lnTo>
                  <a:lnTo>
                    <a:pt x="852" y="566"/>
                  </a:lnTo>
                  <a:lnTo>
                    <a:pt x="857" y="545"/>
                  </a:lnTo>
                  <a:lnTo>
                    <a:pt x="863" y="524"/>
                  </a:lnTo>
                  <a:lnTo>
                    <a:pt x="866" y="502"/>
                  </a:lnTo>
                  <a:lnTo>
                    <a:pt x="869" y="481"/>
                  </a:lnTo>
                  <a:lnTo>
                    <a:pt x="870" y="458"/>
                  </a:lnTo>
                  <a:lnTo>
                    <a:pt x="871" y="436"/>
                  </a:lnTo>
                  <a:close/>
                  <a:moveTo>
                    <a:pt x="784" y="436"/>
                  </a:moveTo>
                  <a:lnTo>
                    <a:pt x="783" y="454"/>
                  </a:lnTo>
                  <a:lnTo>
                    <a:pt x="782" y="472"/>
                  </a:lnTo>
                  <a:lnTo>
                    <a:pt x="780" y="489"/>
                  </a:lnTo>
                  <a:lnTo>
                    <a:pt x="777" y="506"/>
                  </a:lnTo>
                  <a:lnTo>
                    <a:pt x="773" y="523"/>
                  </a:lnTo>
                  <a:lnTo>
                    <a:pt x="768" y="540"/>
                  </a:lnTo>
                  <a:lnTo>
                    <a:pt x="763" y="556"/>
                  </a:lnTo>
                  <a:lnTo>
                    <a:pt x="756" y="571"/>
                  </a:lnTo>
                  <a:lnTo>
                    <a:pt x="750" y="587"/>
                  </a:lnTo>
                  <a:lnTo>
                    <a:pt x="742" y="602"/>
                  </a:lnTo>
                  <a:lnTo>
                    <a:pt x="733" y="616"/>
                  </a:lnTo>
                  <a:lnTo>
                    <a:pt x="725" y="630"/>
                  </a:lnTo>
                  <a:lnTo>
                    <a:pt x="715" y="644"/>
                  </a:lnTo>
                  <a:lnTo>
                    <a:pt x="704" y="657"/>
                  </a:lnTo>
                  <a:lnTo>
                    <a:pt x="694" y="670"/>
                  </a:lnTo>
                  <a:lnTo>
                    <a:pt x="682" y="682"/>
                  </a:lnTo>
                  <a:lnTo>
                    <a:pt x="670" y="694"/>
                  </a:lnTo>
                  <a:lnTo>
                    <a:pt x="657" y="705"/>
                  </a:lnTo>
                  <a:lnTo>
                    <a:pt x="644" y="715"/>
                  </a:lnTo>
                  <a:lnTo>
                    <a:pt x="630" y="725"/>
                  </a:lnTo>
                  <a:lnTo>
                    <a:pt x="616" y="734"/>
                  </a:lnTo>
                  <a:lnTo>
                    <a:pt x="601" y="742"/>
                  </a:lnTo>
                  <a:lnTo>
                    <a:pt x="587" y="750"/>
                  </a:lnTo>
                  <a:lnTo>
                    <a:pt x="571" y="757"/>
                  </a:lnTo>
                  <a:lnTo>
                    <a:pt x="556" y="764"/>
                  </a:lnTo>
                  <a:lnTo>
                    <a:pt x="539" y="769"/>
                  </a:lnTo>
                  <a:lnTo>
                    <a:pt x="522" y="774"/>
                  </a:lnTo>
                  <a:lnTo>
                    <a:pt x="505" y="778"/>
                  </a:lnTo>
                  <a:lnTo>
                    <a:pt x="489" y="780"/>
                  </a:lnTo>
                  <a:lnTo>
                    <a:pt x="471" y="782"/>
                  </a:lnTo>
                  <a:lnTo>
                    <a:pt x="453" y="784"/>
                  </a:lnTo>
                  <a:lnTo>
                    <a:pt x="435" y="784"/>
                  </a:lnTo>
                  <a:lnTo>
                    <a:pt x="418" y="784"/>
                  </a:lnTo>
                  <a:lnTo>
                    <a:pt x="400" y="782"/>
                  </a:lnTo>
                  <a:lnTo>
                    <a:pt x="382" y="780"/>
                  </a:lnTo>
                  <a:lnTo>
                    <a:pt x="365" y="778"/>
                  </a:lnTo>
                  <a:lnTo>
                    <a:pt x="348" y="774"/>
                  </a:lnTo>
                  <a:lnTo>
                    <a:pt x="332" y="769"/>
                  </a:lnTo>
                  <a:lnTo>
                    <a:pt x="316" y="764"/>
                  </a:lnTo>
                  <a:lnTo>
                    <a:pt x="299" y="757"/>
                  </a:lnTo>
                  <a:lnTo>
                    <a:pt x="284" y="750"/>
                  </a:lnTo>
                  <a:lnTo>
                    <a:pt x="269" y="742"/>
                  </a:lnTo>
                  <a:lnTo>
                    <a:pt x="254" y="734"/>
                  </a:lnTo>
                  <a:lnTo>
                    <a:pt x="240" y="725"/>
                  </a:lnTo>
                  <a:lnTo>
                    <a:pt x="227" y="715"/>
                  </a:lnTo>
                  <a:lnTo>
                    <a:pt x="213" y="705"/>
                  </a:lnTo>
                  <a:lnTo>
                    <a:pt x="201" y="694"/>
                  </a:lnTo>
                  <a:lnTo>
                    <a:pt x="188" y="682"/>
                  </a:lnTo>
                  <a:lnTo>
                    <a:pt x="178" y="670"/>
                  </a:lnTo>
                  <a:lnTo>
                    <a:pt x="166" y="657"/>
                  </a:lnTo>
                  <a:lnTo>
                    <a:pt x="156" y="644"/>
                  </a:lnTo>
                  <a:lnTo>
                    <a:pt x="146" y="630"/>
                  </a:lnTo>
                  <a:lnTo>
                    <a:pt x="137" y="616"/>
                  </a:lnTo>
                  <a:lnTo>
                    <a:pt x="129" y="602"/>
                  </a:lnTo>
                  <a:lnTo>
                    <a:pt x="121" y="587"/>
                  </a:lnTo>
                  <a:lnTo>
                    <a:pt x="114" y="571"/>
                  </a:lnTo>
                  <a:lnTo>
                    <a:pt x="108" y="556"/>
                  </a:lnTo>
                  <a:lnTo>
                    <a:pt x="102" y="540"/>
                  </a:lnTo>
                  <a:lnTo>
                    <a:pt x="98" y="523"/>
                  </a:lnTo>
                  <a:lnTo>
                    <a:pt x="94" y="506"/>
                  </a:lnTo>
                  <a:lnTo>
                    <a:pt x="90" y="489"/>
                  </a:lnTo>
                  <a:lnTo>
                    <a:pt x="88" y="472"/>
                  </a:lnTo>
                  <a:lnTo>
                    <a:pt x="87" y="454"/>
                  </a:lnTo>
                  <a:lnTo>
                    <a:pt x="87" y="436"/>
                  </a:lnTo>
                  <a:lnTo>
                    <a:pt x="87" y="418"/>
                  </a:lnTo>
                  <a:lnTo>
                    <a:pt x="88" y="400"/>
                  </a:lnTo>
                  <a:lnTo>
                    <a:pt x="90" y="383"/>
                  </a:lnTo>
                  <a:lnTo>
                    <a:pt x="94" y="365"/>
                  </a:lnTo>
                  <a:lnTo>
                    <a:pt x="98" y="349"/>
                  </a:lnTo>
                  <a:lnTo>
                    <a:pt x="102" y="332"/>
                  </a:lnTo>
                  <a:lnTo>
                    <a:pt x="108" y="316"/>
                  </a:lnTo>
                  <a:lnTo>
                    <a:pt x="114" y="301"/>
                  </a:lnTo>
                  <a:lnTo>
                    <a:pt x="121" y="285"/>
                  </a:lnTo>
                  <a:lnTo>
                    <a:pt x="129" y="270"/>
                  </a:lnTo>
                  <a:lnTo>
                    <a:pt x="137" y="255"/>
                  </a:lnTo>
                  <a:lnTo>
                    <a:pt x="146" y="241"/>
                  </a:lnTo>
                  <a:lnTo>
                    <a:pt x="156" y="227"/>
                  </a:lnTo>
                  <a:lnTo>
                    <a:pt x="166" y="215"/>
                  </a:lnTo>
                  <a:lnTo>
                    <a:pt x="178" y="202"/>
                  </a:lnTo>
                  <a:lnTo>
                    <a:pt x="188" y="190"/>
                  </a:lnTo>
                  <a:lnTo>
                    <a:pt x="201" y="178"/>
                  </a:lnTo>
                  <a:lnTo>
                    <a:pt x="213" y="167"/>
                  </a:lnTo>
                  <a:lnTo>
                    <a:pt x="227" y="156"/>
                  </a:lnTo>
                  <a:lnTo>
                    <a:pt x="240" y="147"/>
                  </a:lnTo>
                  <a:lnTo>
                    <a:pt x="254" y="138"/>
                  </a:lnTo>
                  <a:lnTo>
                    <a:pt x="269" y="129"/>
                  </a:lnTo>
                  <a:lnTo>
                    <a:pt x="284" y="122"/>
                  </a:lnTo>
                  <a:lnTo>
                    <a:pt x="299" y="114"/>
                  </a:lnTo>
                  <a:lnTo>
                    <a:pt x="316" y="109"/>
                  </a:lnTo>
                  <a:lnTo>
                    <a:pt x="332" y="103"/>
                  </a:lnTo>
                  <a:lnTo>
                    <a:pt x="348" y="98"/>
                  </a:lnTo>
                  <a:lnTo>
                    <a:pt x="365" y="94"/>
                  </a:lnTo>
                  <a:lnTo>
                    <a:pt x="382" y="92"/>
                  </a:lnTo>
                  <a:lnTo>
                    <a:pt x="400" y="90"/>
                  </a:lnTo>
                  <a:lnTo>
                    <a:pt x="418" y="87"/>
                  </a:lnTo>
                  <a:lnTo>
                    <a:pt x="435" y="87"/>
                  </a:lnTo>
                  <a:lnTo>
                    <a:pt x="453" y="87"/>
                  </a:lnTo>
                  <a:lnTo>
                    <a:pt x="471" y="90"/>
                  </a:lnTo>
                  <a:lnTo>
                    <a:pt x="489" y="92"/>
                  </a:lnTo>
                  <a:lnTo>
                    <a:pt x="505" y="94"/>
                  </a:lnTo>
                  <a:lnTo>
                    <a:pt x="522" y="98"/>
                  </a:lnTo>
                  <a:lnTo>
                    <a:pt x="539" y="103"/>
                  </a:lnTo>
                  <a:lnTo>
                    <a:pt x="556" y="109"/>
                  </a:lnTo>
                  <a:lnTo>
                    <a:pt x="571" y="114"/>
                  </a:lnTo>
                  <a:lnTo>
                    <a:pt x="587" y="122"/>
                  </a:lnTo>
                  <a:lnTo>
                    <a:pt x="601" y="129"/>
                  </a:lnTo>
                  <a:lnTo>
                    <a:pt x="616" y="138"/>
                  </a:lnTo>
                  <a:lnTo>
                    <a:pt x="630" y="147"/>
                  </a:lnTo>
                  <a:lnTo>
                    <a:pt x="644" y="156"/>
                  </a:lnTo>
                  <a:lnTo>
                    <a:pt x="657" y="167"/>
                  </a:lnTo>
                  <a:lnTo>
                    <a:pt x="670" y="178"/>
                  </a:lnTo>
                  <a:lnTo>
                    <a:pt x="682" y="190"/>
                  </a:lnTo>
                  <a:lnTo>
                    <a:pt x="694" y="202"/>
                  </a:lnTo>
                  <a:lnTo>
                    <a:pt x="704" y="215"/>
                  </a:lnTo>
                  <a:lnTo>
                    <a:pt x="715" y="227"/>
                  </a:lnTo>
                  <a:lnTo>
                    <a:pt x="725" y="241"/>
                  </a:lnTo>
                  <a:lnTo>
                    <a:pt x="733" y="255"/>
                  </a:lnTo>
                  <a:lnTo>
                    <a:pt x="742" y="270"/>
                  </a:lnTo>
                  <a:lnTo>
                    <a:pt x="750" y="285"/>
                  </a:lnTo>
                  <a:lnTo>
                    <a:pt x="756" y="301"/>
                  </a:lnTo>
                  <a:lnTo>
                    <a:pt x="763" y="316"/>
                  </a:lnTo>
                  <a:lnTo>
                    <a:pt x="768" y="332"/>
                  </a:lnTo>
                  <a:lnTo>
                    <a:pt x="773" y="349"/>
                  </a:lnTo>
                  <a:lnTo>
                    <a:pt x="777" y="365"/>
                  </a:lnTo>
                  <a:lnTo>
                    <a:pt x="780" y="383"/>
                  </a:lnTo>
                  <a:lnTo>
                    <a:pt x="782" y="400"/>
                  </a:lnTo>
                  <a:lnTo>
                    <a:pt x="783" y="418"/>
                  </a:lnTo>
                  <a:lnTo>
                    <a:pt x="784" y="436"/>
                  </a:lnTo>
                  <a:close/>
                </a:path>
              </a:pathLst>
            </a:custGeom>
            <a:solidFill>
              <a:srgbClr val="C6367D"/>
            </a:solidFill>
            <a:ln w="9525">
              <a:noFill/>
              <a:round/>
              <a:headEnd/>
              <a:tailEnd/>
            </a:ln>
          </p:spPr>
          <p:txBody>
            <a:bodyPr/>
            <a:lstStyle/>
            <a:p>
              <a:endParaRPr lang="pt-BR"/>
            </a:p>
          </p:txBody>
        </p:sp>
        <p:sp>
          <p:nvSpPr>
            <p:cNvPr id="398390" name="Freeform 54"/>
            <p:cNvSpPr>
              <a:spLocks noEditPoints="1"/>
            </p:cNvSpPr>
            <p:nvPr/>
          </p:nvSpPr>
          <p:spPr bwMode="auto">
            <a:xfrm>
              <a:off x="4178" y="1917"/>
              <a:ext cx="196" cy="197"/>
            </a:xfrm>
            <a:custGeom>
              <a:avLst/>
              <a:gdLst/>
              <a:ahLst/>
              <a:cxnLst>
                <a:cxn ang="0">
                  <a:pos x="777" y="314"/>
                </a:cxn>
                <a:cxn ang="0">
                  <a:pos x="745" y="223"/>
                </a:cxn>
                <a:cxn ang="0">
                  <a:pos x="695" y="144"/>
                </a:cxn>
                <a:cxn ang="0">
                  <a:pos x="627" y="79"/>
                </a:cxn>
                <a:cxn ang="0">
                  <a:pos x="545" y="32"/>
                </a:cxn>
                <a:cxn ang="0">
                  <a:pos x="452" y="6"/>
                </a:cxn>
                <a:cxn ang="0">
                  <a:pos x="352" y="2"/>
                </a:cxn>
                <a:cxn ang="0">
                  <a:pos x="257" y="25"/>
                </a:cxn>
                <a:cxn ang="0">
                  <a:pos x="173" y="68"/>
                </a:cxn>
                <a:cxn ang="0">
                  <a:pos x="102" y="130"/>
                </a:cxn>
                <a:cxn ang="0">
                  <a:pos x="47" y="206"/>
                </a:cxn>
                <a:cxn ang="0">
                  <a:pos x="13" y="295"/>
                </a:cxn>
                <a:cxn ang="0">
                  <a:pos x="0" y="393"/>
                </a:cxn>
                <a:cxn ang="0">
                  <a:pos x="13" y="491"/>
                </a:cxn>
                <a:cxn ang="0">
                  <a:pos x="47" y="580"/>
                </a:cxn>
                <a:cxn ang="0">
                  <a:pos x="102" y="656"/>
                </a:cxn>
                <a:cxn ang="0">
                  <a:pos x="173" y="718"/>
                </a:cxn>
                <a:cxn ang="0">
                  <a:pos x="257" y="762"/>
                </a:cxn>
                <a:cxn ang="0">
                  <a:pos x="352" y="783"/>
                </a:cxn>
                <a:cxn ang="0">
                  <a:pos x="452" y="780"/>
                </a:cxn>
                <a:cxn ang="0">
                  <a:pos x="545" y="754"/>
                </a:cxn>
                <a:cxn ang="0">
                  <a:pos x="627" y="707"/>
                </a:cxn>
                <a:cxn ang="0">
                  <a:pos x="695" y="642"/>
                </a:cxn>
                <a:cxn ang="0">
                  <a:pos x="745" y="563"/>
                </a:cxn>
                <a:cxn ang="0">
                  <a:pos x="777" y="472"/>
                </a:cxn>
                <a:cxn ang="0">
                  <a:pos x="697" y="393"/>
                </a:cxn>
                <a:cxn ang="0">
                  <a:pos x="688" y="469"/>
                </a:cxn>
                <a:cxn ang="0">
                  <a:pos x="660" y="539"/>
                </a:cxn>
                <a:cxn ang="0">
                  <a:pos x="618" y="598"/>
                </a:cxn>
                <a:cxn ang="0">
                  <a:pos x="563" y="645"/>
                </a:cxn>
                <a:cxn ang="0">
                  <a:pos x="498" y="680"/>
                </a:cxn>
                <a:cxn ang="0">
                  <a:pos x="423" y="696"/>
                </a:cxn>
                <a:cxn ang="0">
                  <a:pos x="346" y="694"/>
                </a:cxn>
                <a:cxn ang="0">
                  <a:pos x="274" y="673"/>
                </a:cxn>
                <a:cxn ang="0">
                  <a:pos x="210" y="637"/>
                </a:cxn>
                <a:cxn ang="0">
                  <a:pos x="157" y="587"/>
                </a:cxn>
                <a:cxn ang="0">
                  <a:pos x="117" y="525"/>
                </a:cxn>
                <a:cxn ang="0">
                  <a:pos x="94" y="455"/>
                </a:cxn>
                <a:cxn ang="0">
                  <a:pos x="87" y="377"/>
                </a:cxn>
                <a:cxn ang="0">
                  <a:pos x="101" y="302"/>
                </a:cxn>
                <a:cxn ang="0">
                  <a:pos x="131" y="235"/>
                </a:cxn>
                <a:cxn ang="0">
                  <a:pos x="177" y="177"/>
                </a:cxn>
                <a:cxn ang="0">
                  <a:pos x="234" y="132"/>
                </a:cxn>
                <a:cxn ang="0">
                  <a:pos x="302" y="102"/>
                </a:cxn>
                <a:cxn ang="0">
                  <a:pos x="377" y="89"/>
                </a:cxn>
                <a:cxn ang="0">
                  <a:pos x="453" y="94"/>
                </a:cxn>
                <a:cxn ang="0">
                  <a:pos x="525" y="118"/>
                </a:cxn>
                <a:cxn ang="0">
                  <a:pos x="586" y="158"/>
                </a:cxn>
                <a:cxn ang="0">
                  <a:pos x="637" y="210"/>
                </a:cxn>
                <a:cxn ang="0">
                  <a:pos x="673" y="274"/>
                </a:cxn>
                <a:cxn ang="0">
                  <a:pos x="694" y="346"/>
                </a:cxn>
              </a:cxnLst>
              <a:rect l="0" t="0" r="r" b="b"/>
              <a:pathLst>
                <a:path w="784" h="786">
                  <a:moveTo>
                    <a:pt x="784" y="393"/>
                  </a:moveTo>
                  <a:lnTo>
                    <a:pt x="784" y="373"/>
                  </a:lnTo>
                  <a:lnTo>
                    <a:pt x="782" y="353"/>
                  </a:lnTo>
                  <a:lnTo>
                    <a:pt x="780" y="333"/>
                  </a:lnTo>
                  <a:lnTo>
                    <a:pt x="777" y="314"/>
                  </a:lnTo>
                  <a:lnTo>
                    <a:pt x="772" y="295"/>
                  </a:lnTo>
                  <a:lnTo>
                    <a:pt x="767" y="276"/>
                  </a:lnTo>
                  <a:lnTo>
                    <a:pt x="761" y="258"/>
                  </a:lnTo>
                  <a:lnTo>
                    <a:pt x="754" y="241"/>
                  </a:lnTo>
                  <a:lnTo>
                    <a:pt x="745" y="223"/>
                  </a:lnTo>
                  <a:lnTo>
                    <a:pt x="737" y="206"/>
                  </a:lnTo>
                  <a:lnTo>
                    <a:pt x="728" y="190"/>
                  </a:lnTo>
                  <a:lnTo>
                    <a:pt x="717" y="174"/>
                  </a:lnTo>
                  <a:lnTo>
                    <a:pt x="707" y="159"/>
                  </a:lnTo>
                  <a:lnTo>
                    <a:pt x="695" y="144"/>
                  </a:lnTo>
                  <a:lnTo>
                    <a:pt x="683" y="130"/>
                  </a:lnTo>
                  <a:lnTo>
                    <a:pt x="670" y="116"/>
                  </a:lnTo>
                  <a:lnTo>
                    <a:pt x="656" y="103"/>
                  </a:lnTo>
                  <a:lnTo>
                    <a:pt x="642" y="91"/>
                  </a:lnTo>
                  <a:lnTo>
                    <a:pt x="627" y="79"/>
                  </a:lnTo>
                  <a:lnTo>
                    <a:pt x="612" y="68"/>
                  </a:lnTo>
                  <a:lnTo>
                    <a:pt x="596" y="57"/>
                  </a:lnTo>
                  <a:lnTo>
                    <a:pt x="580" y="48"/>
                  </a:lnTo>
                  <a:lnTo>
                    <a:pt x="562" y="39"/>
                  </a:lnTo>
                  <a:lnTo>
                    <a:pt x="545" y="32"/>
                  </a:lnTo>
                  <a:lnTo>
                    <a:pt x="527" y="25"/>
                  </a:lnTo>
                  <a:lnTo>
                    <a:pt x="508" y="19"/>
                  </a:lnTo>
                  <a:lnTo>
                    <a:pt x="490" y="13"/>
                  </a:lnTo>
                  <a:lnTo>
                    <a:pt x="472" y="9"/>
                  </a:lnTo>
                  <a:lnTo>
                    <a:pt x="452" y="6"/>
                  </a:lnTo>
                  <a:lnTo>
                    <a:pt x="432" y="2"/>
                  </a:lnTo>
                  <a:lnTo>
                    <a:pt x="413" y="1"/>
                  </a:lnTo>
                  <a:lnTo>
                    <a:pt x="392" y="0"/>
                  </a:lnTo>
                  <a:lnTo>
                    <a:pt x="372" y="1"/>
                  </a:lnTo>
                  <a:lnTo>
                    <a:pt x="352" y="2"/>
                  </a:lnTo>
                  <a:lnTo>
                    <a:pt x="333" y="6"/>
                  </a:lnTo>
                  <a:lnTo>
                    <a:pt x="313" y="9"/>
                  </a:lnTo>
                  <a:lnTo>
                    <a:pt x="294" y="13"/>
                  </a:lnTo>
                  <a:lnTo>
                    <a:pt x="276" y="19"/>
                  </a:lnTo>
                  <a:lnTo>
                    <a:pt x="257" y="25"/>
                  </a:lnTo>
                  <a:lnTo>
                    <a:pt x="240" y="32"/>
                  </a:lnTo>
                  <a:lnTo>
                    <a:pt x="222" y="39"/>
                  </a:lnTo>
                  <a:lnTo>
                    <a:pt x="206" y="48"/>
                  </a:lnTo>
                  <a:lnTo>
                    <a:pt x="188" y="57"/>
                  </a:lnTo>
                  <a:lnTo>
                    <a:pt x="173" y="68"/>
                  </a:lnTo>
                  <a:lnTo>
                    <a:pt x="157" y="79"/>
                  </a:lnTo>
                  <a:lnTo>
                    <a:pt x="143" y="91"/>
                  </a:lnTo>
                  <a:lnTo>
                    <a:pt x="128" y="103"/>
                  </a:lnTo>
                  <a:lnTo>
                    <a:pt x="115" y="116"/>
                  </a:lnTo>
                  <a:lnTo>
                    <a:pt x="102" y="130"/>
                  </a:lnTo>
                  <a:lnTo>
                    <a:pt x="89" y="144"/>
                  </a:lnTo>
                  <a:lnTo>
                    <a:pt x="78" y="159"/>
                  </a:lnTo>
                  <a:lnTo>
                    <a:pt x="67" y="174"/>
                  </a:lnTo>
                  <a:lnTo>
                    <a:pt x="57" y="190"/>
                  </a:lnTo>
                  <a:lnTo>
                    <a:pt x="47" y="206"/>
                  </a:lnTo>
                  <a:lnTo>
                    <a:pt x="39" y="223"/>
                  </a:lnTo>
                  <a:lnTo>
                    <a:pt x="31" y="241"/>
                  </a:lnTo>
                  <a:lnTo>
                    <a:pt x="24" y="258"/>
                  </a:lnTo>
                  <a:lnTo>
                    <a:pt x="17" y="276"/>
                  </a:lnTo>
                  <a:lnTo>
                    <a:pt x="13" y="295"/>
                  </a:lnTo>
                  <a:lnTo>
                    <a:pt x="9" y="314"/>
                  </a:lnTo>
                  <a:lnTo>
                    <a:pt x="4" y="333"/>
                  </a:lnTo>
                  <a:lnTo>
                    <a:pt x="2" y="353"/>
                  </a:lnTo>
                  <a:lnTo>
                    <a:pt x="1" y="373"/>
                  </a:lnTo>
                  <a:lnTo>
                    <a:pt x="0" y="393"/>
                  </a:lnTo>
                  <a:lnTo>
                    <a:pt x="1" y="413"/>
                  </a:lnTo>
                  <a:lnTo>
                    <a:pt x="2" y="433"/>
                  </a:lnTo>
                  <a:lnTo>
                    <a:pt x="4" y="453"/>
                  </a:lnTo>
                  <a:lnTo>
                    <a:pt x="9" y="472"/>
                  </a:lnTo>
                  <a:lnTo>
                    <a:pt x="13" y="491"/>
                  </a:lnTo>
                  <a:lnTo>
                    <a:pt x="17" y="510"/>
                  </a:lnTo>
                  <a:lnTo>
                    <a:pt x="24" y="528"/>
                  </a:lnTo>
                  <a:lnTo>
                    <a:pt x="31" y="545"/>
                  </a:lnTo>
                  <a:lnTo>
                    <a:pt x="39" y="563"/>
                  </a:lnTo>
                  <a:lnTo>
                    <a:pt x="47" y="580"/>
                  </a:lnTo>
                  <a:lnTo>
                    <a:pt x="57" y="596"/>
                  </a:lnTo>
                  <a:lnTo>
                    <a:pt x="67" y="612"/>
                  </a:lnTo>
                  <a:lnTo>
                    <a:pt x="78" y="627"/>
                  </a:lnTo>
                  <a:lnTo>
                    <a:pt x="89" y="642"/>
                  </a:lnTo>
                  <a:lnTo>
                    <a:pt x="102" y="656"/>
                  </a:lnTo>
                  <a:lnTo>
                    <a:pt x="115" y="670"/>
                  </a:lnTo>
                  <a:lnTo>
                    <a:pt x="128" y="683"/>
                  </a:lnTo>
                  <a:lnTo>
                    <a:pt x="143" y="695"/>
                  </a:lnTo>
                  <a:lnTo>
                    <a:pt x="157" y="707"/>
                  </a:lnTo>
                  <a:lnTo>
                    <a:pt x="173" y="718"/>
                  </a:lnTo>
                  <a:lnTo>
                    <a:pt x="188" y="728"/>
                  </a:lnTo>
                  <a:lnTo>
                    <a:pt x="206" y="738"/>
                  </a:lnTo>
                  <a:lnTo>
                    <a:pt x="222" y="747"/>
                  </a:lnTo>
                  <a:lnTo>
                    <a:pt x="240" y="754"/>
                  </a:lnTo>
                  <a:lnTo>
                    <a:pt x="257" y="762"/>
                  </a:lnTo>
                  <a:lnTo>
                    <a:pt x="276" y="767"/>
                  </a:lnTo>
                  <a:lnTo>
                    <a:pt x="294" y="773"/>
                  </a:lnTo>
                  <a:lnTo>
                    <a:pt x="313" y="777"/>
                  </a:lnTo>
                  <a:lnTo>
                    <a:pt x="333" y="780"/>
                  </a:lnTo>
                  <a:lnTo>
                    <a:pt x="352" y="783"/>
                  </a:lnTo>
                  <a:lnTo>
                    <a:pt x="372" y="784"/>
                  </a:lnTo>
                  <a:lnTo>
                    <a:pt x="392" y="786"/>
                  </a:lnTo>
                  <a:lnTo>
                    <a:pt x="413" y="784"/>
                  </a:lnTo>
                  <a:lnTo>
                    <a:pt x="432" y="783"/>
                  </a:lnTo>
                  <a:lnTo>
                    <a:pt x="452" y="780"/>
                  </a:lnTo>
                  <a:lnTo>
                    <a:pt x="472" y="777"/>
                  </a:lnTo>
                  <a:lnTo>
                    <a:pt x="490" y="773"/>
                  </a:lnTo>
                  <a:lnTo>
                    <a:pt x="508" y="767"/>
                  </a:lnTo>
                  <a:lnTo>
                    <a:pt x="527" y="762"/>
                  </a:lnTo>
                  <a:lnTo>
                    <a:pt x="545" y="754"/>
                  </a:lnTo>
                  <a:lnTo>
                    <a:pt x="562" y="747"/>
                  </a:lnTo>
                  <a:lnTo>
                    <a:pt x="580" y="738"/>
                  </a:lnTo>
                  <a:lnTo>
                    <a:pt x="596" y="728"/>
                  </a:lnTo>
                  <a:lnTo>
                    <a:pt x="612" y="718"/>
                  </a:lnTo>
                  <a:lnTo>
                    <a:pt x="627" y="707"/>
                  </a:lnTo>
                  <a:lnTo>
                    <a:pt x="642" y="695"/>
                  </a:lnTo>
                  <a:lnTo>
                    <a:pt x="656" y="683"/>
                  </a:lnTo>
                  <a:lnTo>
                    <a:pt x="670" y="670"/>
                  </a:lnTo>
                  <a:lnTo>
                    <a:pt x="683" y="656"/>
                  </a:lnTo>
                  <a:lnTo>
                    <a:pt x="695" y="642"/>
                  </a:lnTo>
                  <a:lnTo>
                    <a:pt x="707" y="627"/>
                  </a:lnTo>
                  <a:lnTo>
                    <a:pt x="717" y="612"/>
                  </a:lnTo>
                  <a:lnTo>
                    <a:pt x="728" y="596"/>
                  </a:lnTo>
                  <a:lnTo>
                    <a:pt x="737" y="580"/>
                  </a:lnTo>
                  <a:lnTo>
                    <a:pt x="745" y="563"/>
                  </a:lnTo>
                  <a:lnTo>
                    <a:pt x="754" y="545"/>
                  </a:lnTo>
                  <a:lnTo>
                    <a:pt x="761" y="528"/>
                  </a:lnTo>
                  <a:lnTo>
                    <a:pt x="767" y="510"/>
                  </a:lnTo>
                  <a:lnTo>
                    <a:pt x="772" y="491"/>
                  </a:lnTo>
                  <a:lnTo>
                    <a:pt x="777" y="472"/>
                  </a:lnTo>
                  <a:lnTo>
                    <a:pt x="780" y="453"/>
                  </a:lnTo>
                  <a:lnTo>
                    <a:pt x="782" y="433"/>
                  </a:lnTo>
                  <a:lnTo>
                    <a:pt x="784" y="413"/>
                  </a:lnTo>
                  <a:lnTo>
                    <a:pt x="784" y="393"/>
                  </a:lnTo>
                  <a:close/>
                  <a:moveTo>
                    <a:pt x="697" y="393"/>
                  </a:moveTo>
                  <a:lnTo>
                    <a:pt x="697" y="409"/>
                  </a:lnTo>
                  <a:lnTo>
                    <a:pt x="696" y="424"/>
                  </a:lnTo>
                  <a:lnTo>
                    <a:pt x="694" y="440"/>
                  </a:lnTo>
                  <a:lnTo>
                    <a:pt x="692" y="455"/>
                  </a:lnTo>
                  <a:lnTo>
                    <a:pt x="688" y="469"/>
                  </a:lnTo>
                  <a:lnTo>
                    <a:pt x="684" y="484"/>
                  </a:lnTo>
                  <a:lnTo>
                    <a:pt x="679" y="498"/>
                  </a:lnTo>
                  <a:lnTo>
                    <a:pt x="673" y="512"/>
                  </a:lnTo>
                  <a:lnTo>
                    <a:pt x="667" y="525"/>
                  </a:lnTo>
                  <a:lnTo>
                    <a:pt x="660" y="539"/>
                  </a:lnTo>
                  <a:lnTo>
                    <a:pt x="653" y="551"/>
                  </a:lnTo>
                  <a:lnTo>
                    <a:pt x="645" y="564"/>
                  </a:lnTo>
                  <a:lnTo>
                    <a:pt x="637" y="575"/>
                  </a:lnTo>
                  <a:lnTo>
                    <a:pt x="628" y="587"/>
                  </a:lnTo>
                  <a:lnTo>
                    <a:pt x="618" y="598"/>
                  </a:lnTo>
                  <a:lnTo>
                    <a:pt x="608" y="609"/>
                  </a:lnTo>
                  <a:lnTo>
                    <a:pt x="598" y="619"/>
                  </a:lnTo>
                  <a:lnTo>
                    <a:pt x="586" y="628"/>
                  </a:lnTo>
                  <a:lnTo>
                    <a:pt x="575" y="637"/>
                  </a:lnTo>
                  <a:lnTo>
                    <a:pt x="563" y="645"/>
                  </a:lnTo>
                  <a:lnTo>
                    <a:pt x="550" y="654"/>
                  </a:lnTo>
                  <a:lnTo>
                    <a:pt x="538" y="662"/>
                  </a:lnTo>
                  <a:lnTo>
                    <a:pt x="525" y="668"/>
                  </a:lnTo>
                  <a:lnTo>
                    <a:pt x="511" y="673"/>
                  </a:lnTo>
                  <a:lnTo>
                    <a:pt x="498" y="680"/>
                  </a:lnTo>
                  <a:lnTo>
                    <a:pt x="483" y="684"/>
                  </a:lnTo>
                  <a:lnTo>
                    <a:pt x="469" y="689"/>
                  </a:lnTo>
                  <a:lnTo>
                    <a:pt x="453" y="692"/>
                  </a:lnTo>
                  <a:lnTo>
                    <a:pt x="438" y="694"/>
                  </a:lnTo>
                  <a:lnTo>
                    <a:pt x="423" y="696"/>
                  </a:lnTo>
                  <a:lnTo>
                    <a:pt x="408" y="697"/>
                  </a:lnTo>
                  <a:lnTo>
                    <a:pt x="392" y="698"/>
                  </a:lnTo>
                  <a:lnTo>
                    <a:pt x="377" y="697"/>
                  </a:lnTo>
                  <a:lnTo>
                    <a:pt x="361" y="696"/>
                  </a:lnTo>
                  <a:lnTo>
                    <a:pt x="346" y="694"/>
                  </a:lnTo>
                  <a:lnTo>
                    <a:pt x="331" y="692"/>
                  </a:lnTo>
                  <a:lnTo>
                    <a:pt x="316" y="689"/>
                  </a:lnTo>
                  <a:lnTo>
                    <a:pt x="302" y="684"/>
                  </a:lnTo>
                  <a:lnTo>
                    <a:pt x="288" y="680"/>
                  </a:lnTo>
                  <a:lnTo>
                    <a:pt x="274" y="673"/>
                  </a:lnTo>
                  <a:lnTo>
                    <a:pt x="260" y="668"/>
                  </a:lnTo>
                  <a:lnTo>
                    <a:pt x="247" y="662"/>
                  </a:lnTo>
                  <a:lnTo>
                    <a:pt x="234" y="654"/>
                  </a:lnTo>
                  <a:lnTo>
                    <a:pt x="222" y="645"/>
                  </a:lnTo>
                  <a:lnTo>
                    <a:pt x="210" y="637"/>
                  </a:lnTo>
                  <a:lnTo>
                    <a:pt x="198" y="628"/>
                  </a:lnTo>
                  <a:lnTo>
                    <a:pt x="187" y="619"/>
                  </a:lnTo>
                  <a:lnTo>
                    <a:pt x="177" y="609"/>
                  </a:lnTo>
                  <a:lnTo>
                    <a:pt x="167" y="598"/>
                  </a:lnTo>
                  <a:lnTo>
                    <a:pt x="157" y="587"/>
                  </a:lnTo>
                  <a:lnTo>
                    <a:pt x="148" y="575"/>
                  </a:lnTo>
                  <a:lnTo>
                    <a:pt x="139" y="564"/>
                  </a:lnTo>
                  <a:lnTo>
                    <a:pt x="131" y="551"/>
                  </a:lnTo>
                  <a:lnTo>
                    <a:pt x="124" y="539"/>
                  </a:lnTo>
                  <a:lnTo>
                    <a:pt x="117" y="525"/>
                  </a:lnTo>
                  <a:lnTo>
                    <a:pt x="111" y="512"/>
                  </a:lnTo>
                  <a:lnTo>
                    <a:pt x="106" y="498"/>
                  </a:lnTo>
                  <a:lnTo>
                    <a:pt x="101" y="484"/>
                  </a:lnTo>
                  <a:lnTo>
                    <a:pt x="97" y="469"/>
                  </a:lnTo>
                  <a:lnTo>
                    <a:pt x="94" y="455"/>
                  </a:lnTo>
                  <a:lnTo>
                    <a:pt x="90" y="440"/>
                  </a:lnTo>
                  <a:lnTo>
                    <a:pt x="88" y="424"/>
                  </a:lnTo>
                  <a:lnTo>
                    <a:pt x="87" y="409"/>
                  </a:lnTo>
                  <a:lnTo>
                    <a:pt x="87" y="393"/>
                  </a:lnTo>
                  <a:lnTo>
                    <a:pt x="87" y="377"/>
                  </a:lnTo>
                  <a:lnTo>
                    <a:pt x="88" y="362"/>
                  </a:lnTo>
                  <a:lnTo>
                    <a:pt x="90" y="346"/>
                  </a:lnTo>
                  <a:lnTo>
                    <a:pt x="94" y="331"/>
                  </a:lnTo>
                  <a:lnTo>
                    <a:pt x="97" y="317"/>
                  </a:lnTo>
                  <a:lnTo>
                    <a:pt x="101" y="302"/>
                  </a:lnTo>
                  <a:lnTo>
                    <a:pt x="106" y="288"/>
                  </a:lnTo>
                  <a:lnTo>
                    <a:pt x="111" y="274"/>
                  </a:lnTo>
                  <a:lnTo>
                    <a:pt x="117" y="261"/>
                  </a:lnTo>
                  <a:lnTo>
                    <a:pt x="124" y="248"/>
                  </a:lnTo>
                  <a:lnTo>
                    <a:pt x="131" y="235"/>
                  </a:lnTo>
                  <a:lnTo>
                    <a:pt x="139" y="222"/>
                  </a:lnTo>
                  <a:lnTo>
                    <a:pt x="148" y="210"/>
                  </a:lnTo>
                  <a:lnTo>
                    <a:pt x="157" y="198"/>
                  </a:lnTo>
                  <a:lnTo>
                    <a:pt x="167" y="188"/>
                  </a:lnTo>
                  <a:lnTo>
                    <a:pt x="177" y="177"/>
                  </a:lnTo>
                  <a:lnTo>
                    <a:pt x="187" y="167"/>
                  </a:lnTo>
                  <a:lnTo>
                    <a:pt x="198" y="158"/>
                  </a:lnTo>
                  <a:lnTo>
                    <a:pt x="210" y="149"/>
                  </a:lnTo>
                  <a:lnTo>
                    <a:pt x="222" y="140"/>
                  </a:lnTo>
                  <a:lnTo>
                    <a:pt x="234" y="132"/>
                  </a:lnTo>
                  <a:lnTo>
                    <a:pt x="247" y="125"/>
                  </a:lnTo>
                  <a:lnTo>
                    <a:pt x="260" y="118"/>
                  </a:lnTo>
                  <a:lnTo>
                    <a:pt x="274" y="112"/>
                  </a:lnTo>
                  <a:lnTo>
                    <a:pt x="288" y="107"/>
                  </a:lnTo>
                  <a:lnTo>
                    <a:pt x="302" y="102"/>
                  </a:lnTo>
                  <a:lnTo>
                    <a:pt x="316" y="97"/>
                  </a:lnTo>
                  <a:lnTo>
                    <a:pt x="331" y="94"/>
                  </a:lnTo>
                  <a:lnTo>
                    <a:pt x="346" y="92"/>
                  </a:lnTo>
                  <a:lnTo>
                    <a:pt x="361" y="90"/>
                  </a:lnTo>
                  <a:lnTo>
                    <a:pt x="377" y="89"/>
                  </a:lnTo>
                  <a:lnTo>
                    <a:pt x="392" y="88"/>
                  </a:lnTo>
                  <a:lnTo>
                    <a:pt x="408" y="89"/>
                  </a:lnTo>
                  <a:lnTo>
                    <a:pt x="423" y="90"/>
                  </a:lnTo>
                  <a:lnTo>
                    <a:pt x="438" y="92"/>
                  </a:lnTo>
                  <a:lnTo>
                    <a:pt x="453" y="94"/>
                  </a:lnTo>
                  <a:lnTo>
                    <a:pt x="469" y="97"/>
                  </a:lnTo>
                  <a:lnTo>
                    <a:pt x="483" y="102"/>
                  </a:lnTo>
                  <a:lnTo>
                    <a:pt x="498" y="107"/>
                  </a:lnTo>
                  <a:lnTo>
                    <a:pt x="511" y="112"/>
                  </a:lnTo>
                  <a:lnTo>
                    <a:pt x="525" y="118"/>
                  </a:lnTo>
                  <a:lnTo>
                    <a:pt x="538" y="125"/>
                  </a:lnTo>
                  <a:lnTo>
                    <a:pt x="550" y="132"/>
                  </a:lnTo>
                  <a:lnTo>
                    <a:pt x="563" y="140"/>
                  </a:lnTo>
                  <a:lnTo>
                    <a:pt x="575" y="149"/>
                  </a:lnTo>
                  <a:lnTo>
                    <a:pt x="586" y="158"/>
                  </a:lnTo>
                  <a:lnTo>
                    <a:pt x="598" y="167"/>
                  </a:lnTo>
                  <a:lnTo>
                    <a:pt x="608" y="177"/>
                  </a:lnTo>
                  <a:lnTo>
                    <a:pt x="618" y="188"/>
                  </a:lnTo>
                  <a:lnTo>
                    <a:pt x="628" y="198"/>
                  </a:lnTo>
                  <a:lnTo>
                    <a:pt x="637" y="210"/>
                  </a:lnTo>
                  <a:lnTo>
                    <a:pt x="645" y="222"/>
                  </a:lnTo>
                  <a:lnTo>
                    <a:pt x="653" y="235"/>
                  </a:lnTo>
                  <a:lnTo>
                    <a:pt x="660" y="248"/>
                  </a:lnTo>
                  <a:lnTo>
                    <a:pt x="667" y="261"/>
                  </a:lnTo>
                  <a:lnTo>
                    <a:pt x="673" y="274"/>
                  </a:lnTo>
                  <a:lnTo>
                    <a:pt x="679" y="288"/>
                  </a:lnTo>
                  <a:lnTo>
                    <a:pt x="684" y="302"/>
                  </a:lnTo>
                  <a:lnTo>
                    <a:pt x="688" y="317"/>
                  </a:lnTo>
                  <a:lnTo>
                    <a:pt x="692" y="331"/>
                  </a:lnTo>
                  <a:lnTo>
                    <a:pt x="694" y="346"/>
                  </a:lnTo>
                  <a:lnTo>
                    <a:pt x="696" y="362"/>
                  </a:lnTo>
                  <a:lnTo>
                    <a:pt x="697" y="377"/>
                  </a:lnTo>
                  <a:lnTo>
                    <a:pt x="697" y="393"/>
                  </a:lnTo>
                  <a:close/>
                </a:path>
              </a:pathLst>
            </a:custGeom>
            <a:solidFill>
              <a:srgbClr val="C8347D"/>
            </a:solidFill>
            <a:ln w="9525">
              <a:noFill/>
              <a:round/>
              <a:headEnd/>
              <a:tailEnd/>
            </a:ln>
          </p:spPr>
          <p:txBody>
            <a:bodyPr/>
            <a:lstStyle/>
            <a:p>
              <a:endParaRPr lang="pt-BR"/>
            </a:p>
          </p:txBody>
        </p:sp>
        <p:sp>
          <p:nvSpPr>
            <p:cNvPr id="398391" name="Freeform 55"/>
            <p:cNvSpPr>
              <a:spLocks noEditPoints="1"/>
            </p:cNvSpPr>
            <p:nvPr/>
          </p:nvSpPr>
          <p:spPr bwMode="auto">
            <a:xfrm>
              <a:off x="4189" y="1928"/>
              <a:ext cx="175" cy="175"/>
            </a:xfrm>
            <a:custGeom>
              <a:avLst/>
              <a:gdLst/>
              <a:ahLst/>
              <a:cxnLst>
                <a:cxn ang="0">
                  <a:pos x="690" y="278"/>
                </a:cxn>
                <a:cxn ang="0">
                  <a:pos x="663" y="198"/>
                </a:cxn>
                <a:cxn ang="0">
                  <a:pos x="617" y="128"/>
                </a:cxn>
                <a:cxn ang="0">
                  <a:pos x="557" y="69"/>
                </a:cxn>
                <a:cxn ang="0">
                  <a:pos x="484" y="27"/>
                </a:cxn>
                <a:cxn ang="0">
                  <a:pos x="402" y="5"/>
                </a:cxn>
                <a:cxn ang="0">
                  <a:pos x="313" y="3"/>
                </a:cxn>
                <a:cxn ang="0">
                  <a:pos x="229" y="22"/>
                </a:cxn>
                <a:cxn ang="0">
                  <a:pos x="153" y="60"/>
                </a:cxn>
                <a:cxn ang="0">
                  <a:pos x="91" y="115"/>
                </a:cxn>
                <a:cxn ang="0">
                  <a:pos x="42" y="183"/>
                </a:cxn>
                <a:cxn ang="0">
                  <a:pos x="11" y="262"/>
                </a:cxn>
                <a:cxn ang="0">
                  <a:pos x="0" y="349"/>
                </a:cxn>
                <a:cxn ang="0">
                  <a:pos x="11" y="436"/>
                </a:cxn>
                <a:cxn ang="0">
                  <a:pos x="42" y="515"/>
                </a:cxn>
                <a:cxn ang="0">
                  <a:pos x="91" y="583"/>
                </a:cxn>
                <a:cxn ang="0">
                  <a:pos x="153" y="638"/>
                </a:cxn>
                <a:cxn ang="0">
                  <a:pos x="229" y="677"/>
                </a:cxn>
                <a:cxn ang="0">
                  <a:pos x="313" y="695"/>
                </a:cxn>
                <a:cxn ang="0">
                  <a:pos x="402" y="693"/>
                </a:cxn>
                <a:cxn ang="0">
                  <a:pos x="484" y="670"/>
                </a:cxn>
                <a:cxn ang="0">
                  <a:pos x="557" y="628"/>
                </a:cxn>
                <a:cxn ang="0">
                  <a:pos x="617" y="570"/>
                </a:cxn>
                <a:cxn ang="0">
                  <a:pos x="663" y="500"/>
                </a:cxn>
                <a:cxn ang="0">
                  <a:pos x="690" y="419"/>
                </a:cxn>
                <a:cxn ang="0">
                  <a:pos x="610" y="349"/>
                </a:cxn>
                <a:cxn ang="0">
                  <a:pos x="601" y="414"/>
                </a:cxn>
                <a:cxn ang="0">
                  <a:pos x="579" y="473"/>
                </a:cxn>
                <a:cxn ang="0">
                  <a:pos x="542" y="525"/>
                </a:cxn>
                <a:cxn ang="0">
                  <a:pos x="495" y="566"/>
                </a:cxn>
                <a:cxn ang="0">
                  <a:pos x="439" y="595"/>
                </a:cxn>
                <a:cxn ang="0">
                  <a:pos x="375" y="609"/>
                </a:cxn>
                <a:cxn ang="0">
                  <a:pos x="308" y="607"/>
                </a:cxn>
                <a:cxn ang="0">
                  <a:pos x="247" y="590"/>
                </a:cxn>
                <a:cxn ang="0">
                  <a:pos x="192" y="558"/>
                </a:cxn>
                <a:cxn ang="0">
                  <a:pos x="147" y="515"/>
                </a:cxn>
                <a:cxn ang="0">
                  <a:pos x="112" y="463"/>
                </a:cxn>
                <a:cxn ang="0">
                  <a:pos x="92" y="401"/>
                </a:cxn>
                <a:cxn ang="0">
                  <a:pos x="87" y="335"/>
                </a:cxn>
                <a:cxn ang="0">
                  <a:pos x="98" y="271"/>
                </a:cxn>
                <a:cxn ang="0">
                  <a:pos x="125" y="214"/>
                </a:cxn>
                <a:cxn ang="0">
                  <a:pos x="164" y="164"/>
                </a:cxn>
                <a:cxn ang="0">
                  <a:pos x="212" y="125"/>
                </a:cxn>
                <a:cxn ang="0">
                  <a:pos x="271" y="100"/>
                </a:cxn>
                <a:cxn ang="0">
                  <a:pos x="335" y="88"/>
                </a:cxn>
                <a:cxn ang="0">
                  <a:pos x="401" y="93"/>
                </a:cxn>
                <a:cxn ang="0">
                  <a:pos x="461" y="114"/>
                </a:cxn>
                <a:cxn ang="0">
                  <a:pos x="515" y="147"/>
                </a:cxn>
                <a:cxn ang="0">
                  <a:pos x="558" y="192"/>
                </a:cxn>
                <a:cxn ang="0">
                  <a:pos x="589" y="247"/>
                </a:cxn>
                <a:cxn ang="0">
                  <a:pos x="607" y="310"/>
                </a:cxn>
              </a:cxnLst>
              <a:rect l="0" t="0" r="r" b="b"/>
              <a:pathLst>
                <a:path w="697" h="697">
                  <a:moveTo>
                    <a:pt x="697" y="349"/>
                  </a:moveTo>
                  <a:lnTo>
                    <a:pt x="696" y="331"/>
                  </a:lnTo>
                  <a:lnTo>
                    <a:pt x="695" y="313"/>
                  </a:lnTo>
                  <a:lnTo>
                    <a:pt x="693" y="296"/>
                  </a:lnTo>
                  <a:lnTo>
                    <a:pt x="690" y="278"/>
                  </a:lnTo>
                  <a:lnTo>
                    <a:pt x="686" y="262"/>
                  </a:lnTo>
                  <a:lnTo>
                    <a:pt x="681" y="245"/>
                  </a:lnTo>
                  <a:lnTo>
                    <a:pt x="676" y="229"/>
                  </a:lnTo>
                  <a:lnTo>
                    <a:pt x="669" y="214"/>
                  </a:lnTo>
                  <a:lnTo>
                    <a:pt x="663" y="198"/>
                  </a:lnTo>
                  <a:lnTo>
                    <a:pt x="655" y="183"/>
                  </a:lnTo>
                  <a:lnTo>
                    <a:pt x="646" y="168"/>
                  </a:lnTo>
                  <a:lnTo>
                    <a:pt x="638" y="154"/>
                  </a:lnTo>
                  <a:lnTo>
                    <a:pt x="628" y="140"/>
                  </a:lnTo>
                  <a:lnTo>
                    <a:pt x="617" y="128"/>
                  </a:lnTo>
                  <a:lnTo>
                    <a:pt x="607" y="115"/>
                  </a:lnTo>
                  <a:lnTo>
                    <a:pt x="595" y="103"/>
                  </a:lnTo>
                  <a:lnTo>
                    <a:pt x="583" y="91"/>
                  </a:lnTo>
                  <a:lnTo>
                    <a:pt x="570" y="80"/>
                  </a:lnTo>
                  <a:lnTo>
                    <a:pt x="557" y="69"/>
                  </a:lnTo>
                  <a:lnTo>
                    <a:pt x="543" y="60"/>
                  </a:lnTo>
                  <a:lnTo>
                    <a:pt x="529" y="51"/>
                  </a:lnTo>
                  <a:lnTo>
                    <a:pt x="514" y="42"/>
                  </a:lnTo>
                  <a:lnTo>
                    <a:pt x="500" y="35"/>
                  </a:lnTo>
                  <a:lnTo>
                    <a:pt x="484" y="27"/>
                  </a:lnTo>
                  <a:lnTo>
                    <a:pt x="469" y="22"/>
                  </a:lnTo>
                  <a:lnTo>
                    <a:pt x="452" y="16"/>
                  </a:lnTo>
                  <a:lnTo>
                    <a:pt x="435" y="11"/>
                  </a:lnTo>
                  <a:lnTo>
                    <a:pt x="418" y="7"/>
                  </a:lnTo>
                  <a:lnTo>
                    <a:pt x="402" y="5"/>
                  </a:lnTo>
                  <a:lnTo>
                    <a:pt x="384" y="3"/>
                  </a:lnTo>
                  <a:lnTo>
                    <a:pt x="366" y="0"/>
                  </a:lnTo>
                  <a:lnTo>
                    <a:pt x="348" y="0"/>
                  </a:lnTo>
                  <a:lnTo>
                    <a:pt x="331" y="0"/>
                  </a:lnTo>
                  <a:lnTo>
                    <a:pt x="313" y="3"/>
                  </a:lnTo>
                  <a:lnTo>
                    <a:pt x="295" y="5"/>
                  </a:lnTo>
                  <a:lnTo>
                    <a:pt x="278" y="7"/>
                  </a:lnTo>
                  <a:lnTo>
                    <a:pt x="261" y="11"/>
                  </a:lnTo>
                  <a:lnTo>
                    <a:pt x="245" y="16"/>
                  </a:lnTo>
                  <a:lnTo>
                    <a:pt x="229" y="22"/>
                  </a:lnTo>
                  <a:lnTo>
                    <a:pt x="212" y="27"/>
                  </a:lnTo>
                  <a:lnTo>
                    <a:pt x="197" y="35"/>
                  </a:lnTo>
                  <a:lnTo>
                    <a:pt x="182" y="42"/>
                  </a:lnTo>
                  <a:lnTo>
                    <a:pt x="167" y="51"/>
                  </a:lnTo>
                  <a:lnTo>
                    <a:pt x="153" y="60"/>
                  </a:lnTo>
                  <a:lnTo>
                    <a:pt x="140" y="69"/>
                  </a:lnTo>
                  <a:lnTo>
                    <a:pt x="126" y="80"/>
                  </a:lnTo>
                  <a:lnTo>
                    <a:pt x="114" y="91"/>
                  </a:lnTo>
                  <a:lnTo>
                    <a:pt x="101" y="103"/>
                  </a:lnTo>
                  <a:lnTo>
                    <a:pt x="91" y="115"/>
                  </a:lnTo>
                  <a:lnTo>
                    <a:pt x="79" y="128"/>
                  </a:lnTo>
                  <a:lnTo>
                    <a:pt x="69" y="140"/>
                  </a:lnTo>
                  <a:lnTo>
                    <a:pt x="59" y="154"/>
                  </a:lnTo>
                  <a:lnTo>
                    <a:pt x="50" y="168"/>
                  </a:lnTo>
                  <a:lnTo>
                    <a:pt x="42" y="183"/>
                  </a:lnTo>
                  <a:lnTo>
                    <a:pt x="34" y="198"/>
                  </a:lnTo>
                  <a:lnTo>
                    <a:pt x="27" y="214"/>
                  </a:lnTo>
                  <a:lnTo>
                    <a:pt x="21" y="229"/>
                  </a:lnTo>
                  <a:lnTo>
                    <a:pt x="15" y="245"/>
                  </a:lnTo>
                  <a:lnTo>
                    <a:pt x="11" y="262"/>
                  </a:lnTo>
                  <a:lnTo>
                    <a:pt x="7" y="278"/>
                  </a:lnTo>
                  <a:lnTo>
                    <a:pt x="3" y="296"/>
                  </a:lnTo>
                  <a:lnTo>
                    <a:pt x="1" y="313"/>
                  </a:lnTo>
                  <a:lnTo>
                    <a:pt x="0" y="331"/>
                  </a:lnTo>
                  <a:lnTo>
                    <a:pt x="0" y="349"/>
                  </a:lnTo>
                  <a:lnTo>
                    <a:pt x="0" y="367"/>
                  </a:lnTo>
                  <a:lnTo>
                    <a:pt x="1" y="385"/>
                  </a:lnTo>
                  <a:lnTo>
                    <a:pt x="3" y="402"/>
                  </a:lnTo>
                  <a:lnTo>
                    <a:pt x="7" y="419"/>
                  </a:lnTo>
                  <a:lnTo>
                    <a:pt x="11" y="436"/>
                  </a:lnTo>
                  <a:lnTo>
                    <a:pt x="15" y="453"/>
                  </a:lnTo>
                  <a:lnTo>
                    <a:pt x="21" y="469"/>
                  </a:lnTo>
                  <a:lnTo>
                    <a:pt x="27" y="484"/>
                  </a:lnTo>
                  <a:lnTo>
                    <a:pt x="34" y="500"/>
                  </a:lnTo>
                  <a:lnTo>
                    <a:pt x="42" y="515"/>
                  </a:lnTo>
                  <a:lnTo>
                    <a:pt x="50" y="529"/>
                  </a:lnTo>
                  <a:lnTo>
                    <a:pt x="59" y="543"/>
                  </a:lnTo>
                  <a:lnTo>
                    <a:pt x="69" y="557"/>
                  </a:lnTo>
                  <a:lnTo>
                    <a:pt x="79" y="570"/>
                  </a:lnTo>
                  <a:lnTo>
                    <a:pt x="91" y="583"/>
                  </a:lnTo>
                  <a:lnTo>
                    <a:pt x="101" y="595"/>
                  </a:lnTo>
                  <a:lnTo>
                    <a:pt x="114" y="607"/>
                  </a:lnTo>
                  <a:lnTo>
                    <a:pt x="126" y="618"/>
                  </a:lnTo>
                  <a:lnTo>
                    <a:pt x="140" y="628"/>
                  </a:lnTo>
                  <a:lnTo>
                    <a:pt x="153" y="638"/>
                  </a:lnTo>
                  <a:lnTo>
                    <a:pt x="167" y="647"/>
                  </a:lnTo>
                  <a:lnTo>
                    <a:pt x="182" y="655"/>
                  </a:lnTo>
                  <a:lnTo>
                    <a:pt x="197" y="663"/>
                  </a:lnTo>
                  <a:lnTo>
                    <a:pt x="212" y="670"/>
                  </a:lnTo>
                  <a:lnTo>
                    <a:pt x="229" y="677"/>
                  </a:lnTo>
                  <a:lnTo>
                    <a:pt x="245" y="682"/>
                  </a:lnTo>
                  <a:lnTo>
                    <a:pt x="261" y="687"/>
                  </a:lnTo>
                  <a:lnTo>
                    <a:pt x="278" y="691"/>
                  </a:lnTo>
                  <a:lnTo>
                    <a:pt x="295" y="693"/>
                  </a:lnTo>
                  <a:lnTo>
                    <a:pt x="313" y="695"/>
                  </a:lnTo>
                  <a:lnTo>
                    <a:pt x="331" y="697"/>
                  </a:lnTo>
                  <a:lnTo>
                    <a:pt x="348" y="697"/>
                  </a:lnTo>
                  <a:lnTo>
                    <a:pt x="366" y="697"/>
                  </a:lnTo>
                  <a:lnTo>
                    <a:pt x="384" y="695"/>
                  </a:lnTo>
                  <a:lnTo>
                    <a:pt x="402" y="693"/>
                  </a:lnTo>
                  <a:lnTo>
                    <a:pt x="418" y="691"/>
                  </a:lnTo>
                  <a:lnTo>
                    <a:pt x="435" y="687"/>
                  </a:lnTo>
                  <a:lnTo>
                    <a:pt x="452" y="682"/>
                  </a:lnTo>
                  <a:lnTo>
                    <a:pt x="469" y="677"/>
                  </a:lnTo>
                  <a:lnTo>
                    <a:pt x="484" y="670"/>
                  </a:lnTo>
                  <a:lnTo>
                    <a:pt x="500" y="663"/>
                  </a:lnTo>
                  <a:lnTo>
                    <a:pt x="514" y="655"/>
                  </a:lnTo>
                  <a:lnTo>
                    <a:pt x="529" y="647"/>
                  </a:lnTo>
                  <a:lnTo>
                    <a:pt x="543" y="638"/>
                  </a:lnTo>
                  <a:lnTo>
                    <a:pt x="557" y="628"/>
                  </a:lnTo>
                  <a:lnTo>
                    <a:pt x="570" y="618"/>
                  </a:lnTo>
                  <a:lnTo>
                    <a:pt x="583" y="607"/>
                  </a:lnTo>
                  <a:lnTo>
                    <a:pt x="595" y="595"/>
                  </a:lnTo>
                  <a:lnTo>
                    <a:pt x="607" y="583"/>
                  </a:lnTo>
                  <a:lnTo>
                    <a:pt x="617" y="570"/>
                  </a:lnTo>
                  <a:lnTo>
                    <a:pt x="628" y="557"/>
                  </a:lnTo>
                  <a:lnTo>
                    <a:pt x="638" y="543"/>
                  </a:lnTo>
                  <a:lnTo>
                    <a:pt x="646" y="529"/>
                  </a:lnTo>
                  <a:lnTo>
                    <a:pt x="655" y="515"/>
                  </a:lnTo>
                  <a:lnTo>
                    <a:pt x="663" y="500"/>
                  </a:lnTo>
                  <a:lnTo>
                    <a:pt x="669" y="484"/>
                  </a:lnTo>
                  <a:lnTo>
                    <a:pt x="676" y="469"/>
                  </a:lnTo>
                  <a:lnTo>
                    <a:pt x="681" y="453"/>
                  </a:lnTo>
                  <a:lnTo>
                    <a:pt x="686" y="436"/>
                  </a:lnTo>
                  <a:lnTo>
                    <a:pt x="690" y="419"/>
                  </a:lnTo>
                  <a:lnTo>
                    <a:pt x="693" y="402"/>
                  </a:lnTo>
                  <a:lnTo>
                    <a:pt x="695" y="385"/>
                  </a:lnTo>
                  <a:lnTo>
                    <a:pt x="696" y="367"/>
                  </a:lnTo>
                  <a:lnTo>
                    <a:pt x="697" y="349"/>
                  </a:lnTo>
                  <a:close/>
                  <a:moveTo>
                    <a:pt x="610" y="349"/>
                  </a:moveTo>
                  <a:lnTo>
                    <a:pt x="610" y="362"/>
                  </a:lnTo>
                  <a:lnTo>
                    <a:pt x="609" y="375"/>
                  </a:lnTo>
                  <a:lnTo>
                    <a:pt x="607" y="388"/>
                  </a:lnTo>
                  <a:lnTo>
                    <a:pt x="604" y="401"/>
                  </a:lnTo>
                  <a:lnTo>
                    <a:pt x="601" y="414"/>
                  </a:lnTo>
                  <a:lnTo>
                    <a:pt x="598" y="427"/>
                  </a:lnTo>
                  <a:lnTo>
                    <a:pt x="594" y="439"/>
                  </a:lnTo>
                  <a:lnTo>
                    <a:pt x="589" y="451"/>
                  </a:lnTo>
                  <a:lnTo>
                    <a:pt x="584" y="463"/>
                  </a:lnTo>
                  <a:lnTo>
                    <a:pt x="579" y="473"/>
                  </a:lnTo>
                  <a:lnTo>
                    <a:pt x="572" y="484"/>
                  </a:lnTo>
                  <a:lnTo>
                    <a:pt x="566" y="495"/>
                  </a:lnTo>
                  <a:lnTo>
                    <a:pt x="558" y="506"/>
                  </a:lnTo>
                  <a:lnTo>
                    <a:pt x="551" y="515"/>
                  </a:lnTo>
                  <a:lnTo>
                    <a:pt x="542" y="525"/>
                  </a:lnTo>
                  <a:lnTo>
                    <a:pt x="533" y="534"/>
                  </a:lnTo>
                  <a:lnTo>
                    <a:pt x="524" y="542"/>
                  </a:lnTo>
                  <a:lnTo>
                    <a:pt x="515" y="551"/>
                  </a:lnTo>
                  <a:lnTo>
                    <a:pt x="504" y="558"/>
                  </a:lnTo>
                  <a:lnTo>
                    <a:pt x="495" y="566"/>
                  </a:lnTo>
                  <a:lnTo>
                    <a:pt x="484" y="572"/>
                  </a:lnTo>
                  <a:lnTo>
                    <a:pt x="473" y="579"/>
                  </a:lnTo>
                  <a:lnTo>
                    <a:pt x="461" y="584"/>
                  </a:lnTo>
                  <a:lnTo>
                    <a:pt x="450" y="590"/>
                  </a:lnTo>
                  <a:lnTo>
                    <a:pt x="439" y="595"/>
                  </a:lnTo>
                  <a:lnTo>
                    <a:pt x="426" y="598"/>
                  </a:lnTo>
                  <a:lnTo>
                    <a:pt x="414" y="603"/>
                  </a:lnTo>
                  <a:lnTo>
                    <a:pt x="401" y="605"/>
                  </a:lnTo>
                  <a:lnTo>
                    <a:pt x="388" y="607"/>
                  </a:lnTo>
                  <a:lnTo>
                    <a:pt x="375" y="609"/>
                  </a:lnTo>
                  <a:lnTo>
                    <a:pt x="362" y="610"/>
                  </a:lnTo>
                  <a:lnTo>
                    <a:pt x="348" y="610"/>
                  </a:lnTo>
                  <a:lnTo>
                    <a:pt x="335" y="610"/>
                  </a:lnTo>
                  <a:lnTo>
                    <a:pt x="321" y="609"/>
                  </a:lnTo>
                  <a:lnTo>
                    <a:pt x="308" y="607"/>
                  </a:lnTo>
                  <a:lnTo>
                    <a:pt x="295" y="605"/>
                  </a:lnTo>
                  <a:lnTo>
                    <a:pt x="283" y="603"/>
                  </a:lnTo>
                  <a:lnTo>
                    <a:pt x="271" y="598"/>
                  </a:lnTo>
                  <a:lnTo>
                    <a:pt x="259" y="595"/>
                  </a:lnTo>
                  <a:lnTo>
                    <a:pt x="247" y="590"/>
                  </a:lnTo>
                  <a:lnTo>
                    <a:pt x="235" y="584"/>
                  </a:lnTo>
                  <a:lnTo>
                    <a:pt x="224" y="579"/>
                  </a:lnTo>
                  <a:lnTo>
                    <a:pt x="212" y="572"/>
                  </a:lnTo>
                  <a:lnTo>
                    <a:pt x="203" y="566"/>
                  </a:lnTo>
                  <a:lnTo>
                    <a:pt x="192" y="558"/>
                  </a:lnTo>
                  <a:lnTo>
                    <a:pt x="182" y="551"/>
                  </a:lnTo>
                  <a:lnTo>
                    <a:pt x="172" y="542"/>
                  </a:lnTo>
                  <a:lnTo>
                    <a:pt x="164" y="534"/>
                  </a:lnTo>
                  <a:lnTo>
                    <a:pt x="155" y="525"/>
                  </a:lnTo>
                  <a:lnTo>
                    <a:pt x="147" y="515"/>
                  </a:lnTo>
                  <a:lnTo>
                    <a:pt x="139" y="506"/>
                  </a:lnTo>
                  <a:lnTo>
                    <a:pt x="132" y="495"/>
                  </a:lnTo>
                  <a:lnTo>
                    <a:pt x="125" y="484"/>
                  </a:lnTo>
                  <a:lnTo>
                    <a:pt x="119" y="473"/>
                  </a:lnTo>
                  <a:lnTo>
                    <a:pt x="112" y="463"/>
                  </a:lnTo>
                  <a:lnTo>
                    <a:pt x="108" y="451"/>
                  </a:lnTo>
                  <a:lnTo>
                    <a:pt x="102" y="439"/>
                  </a:lnTo>
                  <a:lnTo>
                    <a:pt x="98" y="427"/>
                  </a:lnTo>
                  <a:lnTo>
                    <a:pt x="95" y="414"/>
                  </a:lnTo>
                  <a:lnTo>
                    <a:pt x="92" y="401"/>
                  </a:lnTo>
                  <a:lnTo>
                    <a:pt x="90" y="388"/>
                  </a:lnTo>
                  <a:lnTo>
                    <a:pt x="88" y="375"/>
                  </a:lnTo>
                  <a:lnTo>
                    <a:pt x="87" y="362"/>
                  </a:lnTo>
                  <a:lnTo>
                    <a:pt x="87" y="349"/>
                  </a:lnTo>
                  <a:lnTo>
                    <a:pt x="87" y="335"/>
                  </a:lnTo>
                  <a:lnTo>
                    <a:pt x="88" y="323"/>
                  </a:lnTo>
                  <a:lnTo>
                    <a:pt x="90" y="310"/>
                  </a:lnTo>
                  <a:lnTo>
                    <a:pt x="92" y="297"/>
                  </a:lnTo>
                  <a:lnTo>
                    <a:pt x="95" y="284"/>
                  </a:lnTo>
                  <a:lnTo>
                    <a:pt x="98" y="271"/>
                  </a:lnTo>
                  <a:lnTo>
                    <a:pt x="102" y="259"/>
                  </a:lnTo>
                  <a:lnTo>
                    <a:pt x="108" y="247"/>
                  </a:lnTo>
                  <a:lnTo>
                    <a:pt x="112" y="235"/>
                  </a:lnTo>
                  <a:lnTo>
                    <a:pt x="119" y="225"/>
                  </a:lnTo>
                  <a:lnTo>
                    <a:pt x="125" y="214"/>
                  </a:lnTo>
                  <a:lnTo>
                    <a:pt x="132" y="203"/>
                  </a:lnTo>
                  <a:lnTo>
                    <a:pt x="139" y="192"/>
                  </a:lnTo>
                  <a:lnTo>
                    <a:pt x="147" y="183"/>
                  </a:lnTo>
                  <a:lnTo>
                    <a:pt x="155" y="173"/>
                  </a:lnTo>
                  <a:lnTo>
                    <a:pt x="164" y="164"/>
                  </a:lnTo>
                  <a:lnTo>
                    <a:pt x="172" y="156"/>
                  </a:lnTo>
                  <a:lnTo>
                    <a:pt x="182" y="147"/>
                  </a:lnTo>
                  <a:lnTo>
                    <a:pt x="192" y="139"/>
                  </a:lnTo>
                  <a:lnTo>
                    <a:pt x="203" y="132"/>
                  </a:lnTo>
                  <a:lnTo>
                    <a:pt x="212" y="125"/>
                  </a:lnTo>
                  <a:lnTo>
                    <a:pt x="224" y="119"/>
                  </a:lnTo>
                  <a:lnTo>
                    <a:pt x="235" y="114"/>
                  </a:lnTo>
                  <a:lnTo>
                    <a:pt x="247" y="108"/>
                  </a:lnTo>
                  <a:lnTo>
                    <a:pt x="259" y="104"/>
                  </a:lnTo>
                  <a:lnTo>
                    <a:pt x="271" y="100"/>
                  </a:lnTo>
                  <a:lnTo>
                    <a:pt x="283" y="95"/>
                  </a:lnTo>
                  <a:lnTo>
                    <a:pt x="295" y="93"/>
                  </a:lnTo>
                  <a:lnTo>
                    <a:pt x="308" y="91"/>
                  </a:lnTo>
                  <a:lnTo>
                    <a:pt x="321" y="89"/>
                  </a:lnTo>
                  <a:lnTo>
                    <a:pt x="335" y="88"/>
                  </a:lnTo>
                  <a:lnTo>
                    <a:pt x="348" y="88"/>
                  </a:lnTo>
                  <a:lnTo>
                    <a:pt x="362" y="88"/>
                  </a:lnTo>
                  <a:lnTo>
                    <a:pt x="375" y="89"/>
                  </a:lnTo>
                  <a:lnTo>
                    <a:pt x="388" y="91"/>
                  </a:lnTo>
                  <a:lnTo>
                    <a:pt x="401" y="93"/>
                  </a:lnTo>
                  <a:lnTo>
                    <a:pt x="414" y="95"/>
                  </a:lnTo>
                  <a:lnTo>
                    <a:pt x="426" y="100"/>
                  </a:lnTo>
                  <a:lnTo>
                    <a:pt x="439" y="104"/>
                  </a:lnTo>
                  <a:lnTo>
                    <a:pt x="450" y="108"/>
                  </a:lnTo>
                  <a:lnTo>
                    <a:pt x="461" y="114"/>
                  </a:lnTo>
                  <a:lnTo>
                    <a:pt x="473" y="119"/>
                  </a:lnTo>
                  <a:lnTo>
                    <a:pt x="484" y="125"/>
                  </a:lnTo>
                  <a:lnTo>
                    <a:pt x="495" y="132"/>
                  </a:lnTo>
                  <a:lnTo>
                    <a:pt x="504" y="139"/>
                  </a:lnTo>
                  <a:lnTo>
                    <a:pt x="515" y="147"/>
                  </a:lnTo>
                  <a:lnTo>
                    <a:pt x="524" y="156"/>
                  </a:lnTo>
                  <a:lnTo>
                    <a:pt x="533" y="164"/>
                  </a:lnTo>
                  <a:lnTo>
                    <a:pt x="542" y="173"/>
                  </a:lnTo>
                  <a:lnTo>
                    <a:pt x="551" y="183"/>
                  </a:lnTo>
                  <a:lnTo>
                    <a:pt x="558" y="192"/>
                  </a:lnTo>
                  <a:lnTo>
                    <a:pt x="566" y="203"/>
                  </a:lnTo>
                  <a:lnTo>
                    <a:pt x="572" y="214"/>
                  </a:lnTo>
                  <a:lnTo>
                    <a:pt x="579" y="225"/>
                  </a:lnTo>
                  <a:lnTo>
                    <a:pt x="584" y="235"/>
                  </a:lnTo>
                  <a:lnTo>
                    <a:pt x="589" y="247"/>
                  </a:lnTo>
                  <a:lnTo>
                    <a:pt x="594" y="259"/>
                  </a:lnTo>
                  <a:lnTo>
                    <a:pt x="598" y="271"/>
                  </a:lnTo>
                  <a:lnTo>
                    <a:pt x="601" y="284"/>
                  </a:lnTo>
                  <a:lnTo>
                    <a:pt x="604" y="297"/>
                  </a:lnTo>
                  <a:lnTo>
                    <a:pt x="607" y="310"/>
                  </a:lnTo>
                  <a:lnTo>
                    <a:pt x="609" y="323"/>
                  </a:lnTo>
                  <a:lnTo>
                    <a:pt x="610" y="335"/>
                  </a:lnTo>
                  <a:lnTo>
                    <a:pt x="610" y="349"/>
                  </a:lnTo>
                  <a:close/>
                </a:path>
              </a:pathLst>
            </a:custGeom>
            <a:solidFill>
              <a:srgbClr val="CB317D"/>
            </a:solidFill>
            <a:ln w="9525">
              <a:noFill/>
              <a:round/>
              <a:headEnd/>
              <a:tailEnd/>
            </a:ln>
          </p:spPr>
          <p:txBody>
            <a:bodyPr/>
            <a:lstStyle/>
            <a:p>
              <a:endParaRPr lang="pt-BR"/>
            </a:p>
          </p:txBody>
        </p:sp>
        <p:sp>
          <p:nvSpPr>
            <p:cNvPr id="398392" name="Freeform 56"/>
            <p:cNvSpPr>
              <a:spLocks noEditPoints="1"/>
            </p:cNvSpPr>
            <p:nvPr/>
          </p:nvSpPr>
          <p:spPr bwMode="auto">
            <a:xfrm>
              <a:off x="4200" y="1939"/>
              <a:ext cx="152" cy="153"/>
            </a:xfrm>
            <a:custGeom>
              <a:avLst/>
              <a:gdLst/>
              <a:ahLst/>
              <a:cxnLst>
                <a:cxn ang="0">
                  <a:pos x="607" y="258"/>
                </a:cxn>
                <a:cxn ang="0">
                  <a:pos x="592" y="200"/>
                </a:cxn>
                <a:cxn ang="0">
                  <a:pos x="566" y="147"/>
                </a:cxn>
                <a:cxn ang="0">
                  <a:pos x="531" y="100"/>
                </a:cxn>
                <a:cxn ang="0">
                  <a:pos x="488" y="61"/>
                </a:cxn>
                <a:cxn ang="0">
                  <a:pos x="438" y="30"/>
                </a:cxn>
                <a:cxn ang="0">
                  <a:pos x="382" y="9"/>
                </a:cxn>
                <a:cxn ang="0">
                  <a:pos x="321" y="1"/>
                </a:cxn>
                <a:cxn ang="0">
                  <a:pos x="259" y="4"/>
                </a:cxn>
                <a:cxn ang="0">
                  <a:pos x="201" y="19"/>
                </a:cxn>
                <a:cxn ang="0">
                  <a:pos x="147" y="44"/>
                </a:cxn>
                <a:cxn ang="0">
                  <a:pos x="100" y="79"/>
                </a:cxn>
                <a:cxn ang="0">
                  <a:pos x="61" y="122"/>
                </a:cxn>
                <a:cxn ang="0">
                  <a:pos x="30" y="173"/>
                </a:cxn>
                <a:cxn ang="0">
                  <a:pos x="10" y="229"/>
                </a:cxn>
                <a:cxn ang="0">
                  <a:pos x="0" y="289"/>
                </a:cxn>
                <a:cxn ang="0">
                  <a:pos x="3" y="352"/>
                </a:cxn>
                <a:cxn ang="0">
                  <a:pos x="19" y="410"/>
                </a:cxn>
                <a:cxn ang="0">
                  <a:pos x="44" y="463"/>
                </a:cxn>
                <a:cxn ang="0">
                  <a:pos x="80" y="510"/>
                </a:cxn>
                <a:cxn ang="0">
                  <a:pos x="123" y="549"/>
                </a:cxn>
                <a:cxn ang="0">
                  <a:pos x="173" y="580"/>
                </a:cxn>
                <a:cxn ang="0">
                  <a:pos x="229" y="601"/>
                </a:cxn>
                <a:cxn ang="0">
                  <a:pos x="290" y="609"/>
                </a:cxn>
                <a:cxn ang="0">
                  <a:pos x="351" y="606"/>
                </a:cxn>
                <a:cxn ang="0">
                  <a:pos x="411" y="592"/>
                </a:cxn>
                <a:cxn ang="0">
                  <a:pos x="463" y="566"/>
                </a:cxn>
                <a:cxn ang="0">
                  <a:pos x="511" y="531"/>
                </a:cxn>
                <a:cxn ang="0">
                  <a:pos x="550" y="487"/>
                </a:cxn>
                <a:cxn ang="0">
                  <a:pos x="580" y="437"/>
                </a:cxn>
                <a:cxn ang="0">
                  <a:pos x="601" y="381"/>
                </a:cxn>
                <a:cxn ang="0">
                  <a:pos x="610" y="321"/>
                </a:cxn>
                <a:cxn ang="0">
                  <a:pos x="522" y="327"/>
                </a:cxn>
                <a:cxn ang="0">
                  <a:pos x="507" y="389"/>
                </a:cxn>
                <a:cxn ang="0">
                  <a:pos x="459" y="459"/>
                </a:cxn>
                <a:cxn ang="0">
                  <a:pos x="390" y="506"/>
                </a:cxn>
                <a:cxn ang="0">
                  <a:pos x="328" y="522"/>
                </a:cxn>
                <a:cxn ang="0">
                  <a:pos x="284" y="522"/>
                </a:cxn>
                <a:cxn ang="0">
                  <a:pos x="221" y="506"/>
                </a:cxn>
                <a:cxn ang="0">
                  <a:pos x="151" y="459"/>
                </a:cxn>
                <a:cxn ang="0">
                  <a:pos x="105" y="389"/>
                </a:cxn>
                <a:cxn ang="0">
                  <a:pos x="89" y="327"/>
                </a:cxn>
                <a:cxn ang="0">
                  <a:pos x="89" y="283"/>
                </a:cxn>
                <a:cxn ang="0">
                  <a:pos x="105" y="220"/>
                </a:cxn>
                <a:cxn ang="0">
                  <a:pos x="151" y="150"/>
                </a:cxn>
                <a:cxn ang="0">
                  <a:pos x="221" y="104"/>
                </a:cxn>
                <a:cxn ang="0">
                  <a:pos x="284" y="88"/>
                </a:cxn>
                <a:cxn ang="0">
                  <a:pos x="328" y="88"/>
                </a:cxn>
                <a:cxn ang="0">
                  <a:pos x="390" y="104"/>
                </a:cxn>
                <a:cxn ang="0">
                  <a:pos x="459" y="150"/>
                </a:cxn>
                <a:cxn ang="0">
                  <a:pos x="507" y="220"/>
                </a:cxn>
                <a:cxn ang="0">
                  <a:pos x="522" y="283"/>
                </a:cxn>
              </a:cxnLst>
              <a:rect l="0" t="0" r="r" b="b"/>
              <a:pathLst>
                <a:path w="610" h="610">
                  <a:moveTo>
                    <a:pt x="610" y="305"/>
                  </a:moveTo>
                  <a:lnTo>
                    <a:pt x="610" y="289"/>
                  </a:lnTo>
                  <a:lnTo>
                    <a:pt x="609" y="274"/>
                  </a:lnTo>
                  <a:lnTo>
                    <a:pt x="607" y="258"/>
                  </a:lnTo>
                  <a:lnTo>
                    <a:pt x="605" y="243"/>
                  </a:lnTo>
                  <a:lnTo>
                    <a:pt x="601" y="229"/>
                  </a:lnTo>
                  <a:lnTo>
                    <a:pt x="597" y="214"/>
                  </a:lnTo>
                  <a:lnTo>
                    <a:pt x="592" y="200"/>
                  </a:lnTo>
                  <a:lnTo>
                    <a:pt x="586" y="186"/>
                  </a:lnTo>
                  <a:lnTo>
                    <a:pt x="580" y="173"/>
                  </a:lnTo>
                  <a:lnTo>
                    <a:pt x="573" y="160"/>
                  </a:lnTo>
                  <a:lnTo>
                    <a:pt x="566" y="147"/>
                  </a:lnTo>
                  <a:lnTo>
                    <a:pt x="558" y="134"/>
                  </a:lnTo>
                  <a:lnTo>
                    <a:pt x="550" y="122"/>
                  </a:lnTo>
                  <a:lnTo>
                    <a:pt x="541" y="110"/>
                  </a:lnTo>
                  <a:lnTo>
                    <a:pt x="531" y="100"/>
                  </a:lnTo>
                  <a:lnTo>
                    <a:pt x="521" y="89"/>
                  </a:lnTo>
                  <a:lnTo>
                    <a:pt x="511" y="79"/>
                  </a:lnTo>
                  <a:lnTo>
                    <a:pt x="499" y="70"/>
                  </a:lnTo>
                  <a:lnTo>
                    <a:pt x="488" y="61"/>
                  </a:lnTo>
                  <a:lnTo>
                    <a:pt x="476" y="52"/>
                  </a:lnTo>
                  <a:lnTo>
                    <a:pt x="463" y="44"/>
                  </a:lnTo>
                  <a:lnTo>
                    <a:pt x="451" y="37"/>
                  </a:lnTo>
                  <a:lnTo>
                    <a:pt x="438" y="30"/>
                  </a:lnTo>
                  <a:lnTo>
                    <a:pt x="424" y="24"/>
                  </a:lnTo>
                  <a:lnTo>
                    <a:pt x="411" y="19"/>
                  </a:lnTo>
                  <a:lnTo>
                    <a:pt x="396" y="14"/>
                  </a:lnTo>
                  <a:lnTo>
                    <a:pt x="382" y="9"/>
                  </a:lnTo>
                  <a:lnTo>
                    <a:pt x="366" y="6"/>
                  </a:lnTo>
                  <a:lnTo>
                    <a:pt x="351" y="4"/>
                  </a:lnTo>
                  <a:lnTo>
                    <a:pt x="336" y="2"/>
                  </a:lnTo>
                  <a:lnTo>
                    <a:pt x="321" y="1"/>
                  </a:lnTo>
                  <a:lnTo>
                    <a:pt x="305" y="0"/>
                  </a:lnTo>
                  <a:lnTo>
                    <a:pt x="290" y="1"/>
                  </a:lnTo>
                  <a:lnTo>
                    <a:pt x="274" y="2"/>
                  </a:lnTo>
                  <a:lnTo>
                    <a:pt x="259" y="4"/>
                  </a:lnTo>
                  <a:lnTo>
                    <a:pt x="244" y="6"/>
                  </a:lnTo>
                  <a:lnTo>
                    <a:pt x="229" y="9"/>
                  </a:lnTo>
                  <a:lnTo>
                    <a:pt x="215" y="14"/>
                  </a:lnTo>
                  <a:lnTo>
                    <a:pt x="201" y="19"/>
                  </a:lnTo>
                  <a:lnTo>
                    <a:pt x="187" y="24"/>
                  </a:lnTo>
                  <a:lnTo>
                    <a:pt x="173" y="30"/>
                  </a:lnTo>
                  <a:lnTo>
                    <a:pt x="160" y="37"/>
                  </a:lnTo>
                  <a:lnTo>
                    <a:pt x="147" y="44"/>
                  </a:lnTo>
                  <a:lnTo>
                    <a:pt x="135" y="52"/>
                  </a:lnTo>
                  <a:lnTo>
                    <a:pt x="123" y="61"/>
                  </a:lnTo>
                  <a:lnTo>
                    <a:pt x="111" y="70"/>
                  </a:lnTo>
                  <a:lnTo>
                    <a:pt x="100" y="79"/>
                  </a:lnTo>
                  <a:lnTo>
                    <a:pt x="90" y="89"/>
                  </a:lnTo>
                  <a:lnTo>
                    <a:pt x="80" y="100"/>
                  </a:lnTo>
                  <a:lnTo>
                    <a:pt x="70" y="110"/>
                  </a:lnTo>
                  <a:lnTo>
                    <a:pt x="61" y="122"/>
                  </a:lnTo>
                  <a:lnTo>
                    <a:pt x="52" y="134"/>
                  </a:lnTo>
                  <a:lnTo>
                    <a:pt x="44" y="147"/>
                  </a:lnTo>
                  <a:lnTo>
                    <a:pt x="37" y="160"/>
                  </a:lnTo>
                  <a:lnTo>
                    <a:pt x="30" y="173"/>
                  </a:lnTo>
                  <a:lnTo>
                    <a:pt x="24" y="186"/>
                  </a:lnTo>
                  <a:lnTo>
                    <a:pt x="19" y="200"/>
                  </a:lnTo>
                  <a:lnTo>
                    <a:pt x="14" y="214"/>
                  </a:lnTo>
                  <a:lnTo>
                    <a:pt x="10" y="229"/>
                  </a:lnTo>
                  <a:lnTo>
                    <a:pt x="7" y="243"/>
                  </a:lnTo>
                  <a:lnTo>
                    <a:pt x="3" y="258"/>
                  </a:lnTo>
                  <a:lnTo>
                    <a:pt x="1" y="274"/>
                  </a:lnTo>
                  <a:lnTo>
                    <a:pt x="0" y="289"/>
                  </a:lnTo>
                  <a:lnTo>
                    <a:pt x="0" y="305"/>
                  </a:lnTo>
                  <a:lnTo>
                    <a:pt x="0" y="321"/>
                  </a:lnTo>
                  <a:lnTo>
                    <a:pt x="1" y="336"/>
                  </a:lnTo>
                  <a:lnTo>
                    <a:pt x="3" y="352"/>
                  </a:lnTo>
                  <a:lnTo>
                    <a:pt x="7" y="367"/>
                  </a:lnTo>
                  <a:lnTo>
                    <a:pt x="10" y="381"/>
                  </a:lnTo>
                  <a:lnTo>
                    <a:pt x="14" y="396"/>
                  </a:lnTo>
                  <a:lnTo>
                    <a:pt x="19" y="410"/>
                  </a:lnTo>
                  <a:lnTo>
                    <a:pt x="24" y="424"/>
                  </a:lnTo>
                  <a:lnTo>
                    <a:pt x="30" y="437"/>
                  </a:lnTo>
                  <a:lnTo>
                    <a:pt x="37" y="451"/>
                  </a:lnTo>
                  <a:lnTo>
                    <a:pt x="44" y="463"/>
                  </a:lnTo>
                  <a:lnTo>
                    <a:pt x="52" y="476"/>
                  </a:lnTo>
                  <a:lnTo>
                    <a:pt x="61" y="487"/>
                  </a:lnTo>
                  <a:lnTo>
                    <a:pt x="70" y="499"/>
                  </a:lnTo>
                  <a:lnTo>
                    <a:pt x="80" y="510"/>
                  </a:lnTo>
                  <a:lnTo>
                    <a:pt x="90" y="521"/>
                  </a:lnTo>
                  <a:lnTo>
                    <a:pt x="100" y="531"/>
                  </a:lnTo>
                  <a:lnTo>
                    <a:pt x="111" y="540"/>
                  </a:lnTo>
                  <a:lnTo>
                    <a:pt x="123" y="549"/>
                  </a:lnTo>
                  <a:lnTo>
                    <a:pt x="135" y="557"/>
                  </a:lnTo>
                  <a:lnTo>
                    <a:pt x="147" y="566"/>
                  </a:lnTo>
                  <a:lnTo>
                    <a:pt x="160" y="574"/>
                  </a:lnTo>
                  <a:lnTo>
                    <a:pt x="173" y="580"/>
                  </a:lnTo>
                  <a:lnTo>
                    <a:pt x="187" y="585"/>
                  </a:lnTo>
                  <a:lnTo>
                    <a:pt x="201" y="592"/>
                  </a:lnTo>
                  <a:lnTo>
                    <a:pt x="215" y="596"/>
                  </a:lnTo>
                  <a:lnTo>
                    <a:pt x="229" y="601"/>
                  </a:lnTo>
                  <a:lnTo>
                    <a:pt x="244" y="604"/>
                  </a:lnTo>
                  <a:lnTo>
                    <a:pt x="259" y="606"/>
                  </a:lnTo>
                  <a:lnTo>
                    <a:pt x="274" y="608"/>
                  </a:lnTo>
                  <a:lnTo>
                    <a:pt x="290" y="609"/>
                  </a:lnTo>
                  <a:lnTo>
                    <a:pt x="305" y="610"/>
                  </a:lnTo>
                  <a:lnTo>
                    <a:pt x="321" y="609"/>
                  </a:lnTo>
                  <a:lnTo>
                    <a:pt x="336" y="608"/>
                  </a:lnTo>
                  <a:lnTo>
                    <a:pt x="351" y="606"/>
                  </a:lnTo>
                  <a:lnTo>
                    <a:pt x="366" y="604"/>
                  </a:lnTo>
                  <a:lnTo>
                    <a:pt x="382" y="601"/>
                  </a:lnTo>
                  <a:lnTo>
                    <a:pt x="396" y="596"/>
                  </a:lnTo>
                  <a:lnTo>
                    <a:pt x="411" y="592"/>
                  </a:lnTo>
                  <a:lnTo>
                    <a:pt x="424" y="585"/>
                  </a:lnTo>
                  <a:lnTo>
                    <a:pt x="438" y="580"/>
                  </a:lnTo>
                  <a:lnTo>
                    <a:pt x="451" y="574"/>
                  </a:lnTo>
                  <a:lnTo>
                    <a:pt x="463" y="566"/>
                  </a:lnTo>
                  <a:lnTo>
                    <a:pt x="476" y="557"/>
                  </a:lnTo>
                  <a:lnTo>
                    <a:pt x="488" y="549"/>
                  </a:lnTo>
                  <a:lnTo>
                    <a:pt x="499" y="540"/>
                  </a:lnTo>
                  <a:lnTo>
                    <a:pt x="511" y="531"/>
                  </a:lnTo>
                  <a:lnTo>
                    <a:pt x="521" y="521"/>
                  </a:lnTo>
                  <a:lnTo>
                    <a:pt x="531" y="510"/>
                  </a:lnTo>
                  <a:lnTo>
                    <a:pt x="541" y="499"/>
                  </a:lnTo>
                  <a:lnTo>
                    <a:pt x="550" y="487"/>
                  </a:lnTo>
                  <a:lnTo>
                    <a:pt x="558" y="476"/>
                  </a:lnTo>
                  <a:lnTo>
                    <a:pt x="566" y="463"/>
                  </a:lnTo>
                  <a:lnTo>
                    <a:pt x="573" y="451"/>
                  </a:lnTo>
                  <a:lnTo>
                    <a:pt x="580" y="437"/>
                  </a:lnTo>
                  <a:lnTo>
                    <a:pt x="586" y="424"/>
                  </a:lnTo>
                  <a:lnTo>
                    <a:pt x="592" y="410"/>
                  </a:lnTo>
                  <a:lnTo>
                    <a:pt x="597" y="396"/>
                  </a:lnTo>
                  <a:lnTo>
                    <a:pt x="601" y="381"/>
                  </a:lnTo>
                  <a:lnTo>
                    <a:pt x="605" y="367"/>
                  </a:lnTo>
                  <a:lnTo>
                    <a:pt x="607" y="352"/>
                  </a:lnTo>
                  <a:lnTo>
                    <a:pt x="609" y="336"/>
                  </a:lnTo>
                  <a:lnTo>
                    <a:pt x="610" y="321"/>
                  </a:lnTo>
                  <a:lnTo>
                    <a:pt x="610" y="305"/>
                  </a:lnTo>
                  <a:close/>
                  <a:moveTo>
                    <a:pt x="524" y="305"/>
                  </a:moveTo>
                  <a:lnTo>
                    <a:pt x="523" y="316"/>
                  </a:lnTo>
                  <a:lnTo>
                    <a:pt x="522" y="327"/>
                  </a:lnTo>
                  <a:lnTo>
                    <a:pt x="521" y="338"/>
                  </a:lnTo>
                  <a:lnTo>
                    <a:pt x="518" y="349"/>
                  </a:lnTo>
                  <a:lnTo>
                    <a:pt x="513" y="370"/>
                  </a:lnTo>
                  <a:lnTo>
                    <a:pt x="507" y="389"/>
                  </a:lnTo>
                  <a:lnTo>
                    <a:pt x="497" y="409"/>
                  </a:lnTo>
                  <a:lnTo>
                    <a:pt x="486" y="427"/>
                  </a:lnTo>
                  <a:lnTo>
                    <a:pt x="473" y="443"/>
                  </a:lnTo>
                  <a:lnTo>
                    <a:pt x="459" y="459"/>
                  </a:lnTo>
                  <a:lnTo>
                    <a:pt x="444" y="473"/>
                  </a:lnTo>
                  <a:lnTo>
                    <a:pt x="427" y="485"/>
                  </a:lnTo>
                  <a:lnTo>
                    <a:pt x="410" y="496"/>
                  </a:lnTo>
                  <a:lnTo>
                    <a:pt x="390" y="506"/>
                  </a:lnTo>
                  <a:lnTo>
                    <a:pt x="370" y="513"/>
                  </a:lnTo>
                  <a:lnTo>
                    <a:pt x="349" y="519"/>
                  </a:lnTo>
                  <a:lnTo>
                    <a:pt x="338" y="520"/>
                  </a:lnTo>
                  <a:lnTo>
                    <a:pt x="328" y="522"/>
                  </a:lnTo>
                  <a:lnTo>
                    <a:pt x="317" y="523"/>
                  </a:lnTo>
                  <a:lnTo>
                    <a:pt x="305" y="523"/>
                  </a:lnTo>
                  <a:lnTo>
                    <a:pt x="294" y="523"/>
                  </a:lnTo>
                  <a:lnTo>
                    <a:pt x="284" y="522"/>
                  </a:lnTo>
                  <a:lnTo>
                    <a:pt x="272" y="520"/>
                  </a:lnTo>
                  <a:lnTo>
                    <a:pt x="261" y="519"/>
                  </a:lnTo>
                  <a:lnTo>
                    <a:pt x="240" y="513"/>
                  </a:lnTo>
                  <a:lnTo>
                    <a:pt x="221" y="506"/>
                  </a:lnTo>
                  <a:lnTo>
                    <a:pt x="202" y="496"/>
                  </a:lnTo>
                  <a:lnTo>
                    <a:pt x="183" y="485"/>
                  </a:lnTo>
                  <a:lnTo>
                    <a:pt x="167" y="473"/>
                  </a:lnTo>
                  <a:lnTo>
                    <a:pt x="151" y="459"/>
                  </a:lnTo>
                  <a:lnTo>
                    <a:pt x="137" y="443"/>
                  </a:lnTo>
                  <a:lnTo>
                    <a:pt x="125" y="427"/>
                  </a:lnTo>
                  <a:lnTo>
                    <a:pt x="113" y="409"/>
                  </a:lnTo>
                  <a:lnTo>
                    <a:pt x="105" y="389"/>
                  </a:lnTo>
                  <a:lnTo>
                    <a:pt x="97" y="370"/>
                  </a:lnTo>
                  <a:lnTo>
                    <a:pt x="92" y="349"/>
                  </a:lnTo>
                  <a:lnTo>
                    <a:pt x="90" y="338"/>
                  </a:lnTo>
                  <a:lnTo>
                    <a:pt x="89" y="327"/>
                  </a:lnTo>
                  <a:lnTo>
                    <a:pt x="87" y="316"/>
                  </a:lnTo>
                  <a:lnTo>
                    <a:pt x="87" y="305"/>
                  </a:lnTo>
                  <a:lnTo>
                    <a:pt x="87" y="294"/>
                  </a:lnTo>
                  <a:lnTo>
                    <a:pt x="89" y="283"/>
                  </a:lnTo>
                  <a:lnTo>
                    <a:pt x="90" y="272"/>
                  </a:lnTo>
                  <a:lnTo>
                    <a:pt x="92" y="261"/>
                  </a:lnTo>
                  <a:lnTo>
                    <a:pt x="97" y="240"/>
                  </a:lnTo>
                  <a:lnTo>
                    <a:pt x="105" y="220"/>
                  </a:lnTo>
                  <a:lnTo>
                    <a:pt x="113" y="201"/>
                  </a:lnTo>
                  <a:lnTo>
                    <a:pt x="125" y="183"/>
                  </a:lnTo>
                  <a:lnTo>
                    <a:pt x="137" y="167"/>
                  </a:lnTo>
                  <a:lnTo>
                    <a:pt x="151" y="150"/>
                  </a:lnTo>
                  <a:lnTo>
                    <a:pt x="167" y="136"/>
                  </a:lnTo>
                  <a:lnTo>
                    <a:pt x="183" y="124"/>
                  </a:lnTo>
                  <a:lnTo>
                    <a:pt x="202" y="114"/>
                  </a:lnTo>
                  <a:lnTo>
                    <a:pt x="221" y="104"/>
                  </a:lnTo>
                  <a:lnTo>
                    <a:pt x="240" y="96"/>
                  </a:lnTo>
                  <a:lnTo>
                    <a:pt x="261" y="91"/>
                  </a:lnTo>
                  <a:lnTo>
                    <a:pt x="272" y="90"/>
                  </a:lnTo>
                  <a:lnTo>
                    <a:pt x="284" y="88"/>
                  </a:lnTo>
                  <a:lnTo>
                    <a:pt x="294" y="88"/>
                  </a:lnTo>
                  <a:lnTo>
                    <a:pt x="305" y="87"/>
                  </a:lnTo>
                  <a:lnTo>
                    <a:pt x="317" y="88"/>
                  </a:lnTo>
                  <a:lnTo>
                    <a:pt x="328" y="88"/>
                  </a:lnTo>
                  <a:lnTo>
                    <a:pt x="338" y="90"/>
                  </a:lnTo>
                  <a:lnTo>
                    <a:pt x="349" y="91"/>
                  </a:lnTo>
                  <a:lnTo>
                    <a:pt x="370" y="96"/>
                  </a:lnTo>
                  <a:lnTo>
                    <a:pt x="390" y="104"/>
                  </a:lnTo>
                  <a:lnTo>
                    <a:pt x="410" y="114"/>
                  </a:lnTo>
                  <a:lnTo>
                    <a:pt x="427" y="124"/>
                  </a:lnTo>
                  <a:lnTo>
                    <a:pt x="444" y="136"/>
                  </a:lnTo>
                  <a:lnTo>
                    <a:pt x="459" y="150"/>
                  </a:lnTo>
                  <a:lnTo>
                    <a:pt x="473" y="167"/>
                  </a:lnTo>
                  <a:lnTo>
                    <a:pt x="486" y="183"/>
                  </a:lnTo>
                  <a:lnTo>
                    <a:pt x="497" y="201"/>
                  </a:lnTo>
                  <a:lnTo>
                    <a:pt x="507" y="220"/>
                  </a:lnTo>
                  <a:lnTo>
                    <a:pt x="513" y="240"/>
                  </a:lnTo>
                  <a:lnTo>
                    <a:pt x="518" y="261"/>
                  </a:lnTo>
                  <a:lnTo>
                    <a:pt x="521" y="272"/>
                  </a:lnTo>
                  <a:lnTo>
                    <a:pt x="522" y="283"/>
                  </a:lnTo>
                  <a:lnTo>
                    <a:pt x="523" y="294"/>
                  </a:lnTo>
                  <a:lnTo>
                    <a:pt x="524" y="305"/>
                  </a:lnTo>
                  <a:close/>
                </a:path>
              </a:pathLst>
            </a:custGeom>
            <a:solidFill>
              <a:srgbClr val="CD2E7D"/>
            </a:solidFill>
            <a:ln w="9525">
              <a:noFill/>
              <a:round/>
              <a:headEnd/>
              <a:tailEnd/>
            </a:ln>
          </p:spPr>
          <p:txBody>
            <a:bodyPr/>
            <a:lstStyle/>
            <a:p>
              <a:endParaRPr lang="pt-BR"/>
            </a:p>
          </p:txBody>
        </p:sp>
        <p:sp>
          <p:nvSpPr>
            <p:cNvPr id="398393" name="Freeform 57"/>
            <p:cNvSpPr>
              <a:spLocks noEditPoints="1"/>
            </p:cNvSpPr>
            <p:nvPr/>
          </p:nvSpPr>
          <p:spPr bwMode="auto">
            <a:xfrm>
              <a:off x="4211" y="1950"/>
              <a:ext cx="131" cy="131"/>
            </a:xfrm>
            <a:custGeom>
              <a:avLst/>
              <a:gdLst/>
              <a:ahLst/>
              <a:cxnLst>
                <a:cxn ang="0">
                  <a:pos x="520" y="222"/>
                </a:cxn>
                <a:cxn ang="0">
                  <a:pos x="507" y="171"/>
                </a:cxn>
                <a:cxn ang="0">
                  <a:pos x="485" y="126"/>
                </a:cxn>
                <a:cxn ang="0">
                  <a:pos x="455" y="85"/>
                </a:cxn>
                <a:cxn ang="0">
                  <a:pos x="417" y="51"/>
                </a:cxn>
                <a:cxn ang="0">
                  <a:pos x="374" y="26"/>
                </a:cxn>
                <a:cxn ang="0">
                  <a:pos x="327" y="7"/>
                </a:cxn>
                <a:cxn ang="0">
                  <a:pos x="275" y="0"/>
                </a:cxn>
                <a:cxn ang="0">
                  <a:pos x="221" y="3"/>
                </a:cxn>
                <a:cxn ang="0">
                  <a:pos x="172" y="16"/>
                </a:cxn>
                <a:cxn ang="0">
                  <a:pos x="125" y="37"/>
                </a:cxn>
                <a:cxn ang="0">
                  <a:pos x="85" y="68"/>
                </a:cxn>
                <a:cxn ang="0">
                  <a:pos x="52" y="104"/>
                </a:cxn>
                <a:cxn ang="0">
                  <a:pos x="25" y="147"/>
                </a:cxn>
                <a:cxn ang="0">
                  <a:pos x="8" y="196"/>
                </a:cxn>
                <a:cxn ang="0">
                  <a:pos x="0" y="247"/>
                </a:cxn>
                <a:cxn ang="0">
                  <a:pos x="3" y="300"/>
                </a:cxn>
                <a:cxn ang="0">
                  <a:pos x="15" y="351"/>
                </a:cxn>
                <a:cxn ang="0">
                  <a:pos x="38" y="396"/>
                </a:cxn>
                <a:cxn ang="0">
                  <a:pos x="68" y="437"/>
                </a:cxn>
                <a:cxn ang="0">
                  <a:pos x="105" y="470"/>
                </a:cxn>
                <a:cxn ang="0">
                  <a:pos x="148" y="496"/>
                </a:cxn>
                <a:cxn ang="0">
                  <a:pos x="196" y="515"/>
                </a:cxn>
                <a:cxn ang="0">
                  <a:pos x="248" y="522"/>
                </a:cxn>
                <a:cxn ang="0">
                  <a:pos x="301" y="519"/>
                </a:cxn>
                <a:cxn ang="0">
                  <a:pos x="352" y="507"/>
                </a:cxn>
                <a:cxn ang="0">
                  <a:pos x="397" y="484"/>
                </a:cxn>
                <a:cxn ang="0">
                  <a:pos x="437" y="454"/>
                </a:cxn>
                <a:cxn ang="0">
                  <a:pos x="471" y="418"/>
                </a:cxn>
                <a:cxn ang="0">
                  <a:pos x="497" y="375"/>
                </a:cxn>
                <a:cxn ang="0">
                  <a:pos x="514" y="326"/>
                </a:cxn>
                <a:cxn ang="0">
                  <a:pos x="523" y="274"/>
                </a:cxn>
                <a:cxn ang="0">
                  <a:pos x="432" y="296"/>
                </a:cxn>
                <a:cxn ang="0">
                  <a:pos x="405" y="358"/>
                </a:cxn>
                <a:cxn ang="0">
                  <a:pos x="359" y="406"/>
                </a:cxn>
                <a:cxn ang="0">
                  <a:pos x="297" y="432"/>
                </a:cxn>
                <a:cxn ang="0">
                  <a:pos x="227" y="432"/>
                </a:cxn>
                <a:cxn ang="0">
                  <a:pos x="164" y="406"/>
                </a:cxn>
                <a:cxn ang="0">
                  <a:pos x="117" y="358"/>
                </a:cxn>
                <a:cxn ang="0">
                  <a:pos x="91" y="296"/>
                </a:cxn>
                <a:cxn ang="0">
                  <a:pos x="91" y="226"/>
                </a:cxn>
                <a:cxn ang="0">
                  <a:pos x="117" y="163"/>
                </a:cxn>
                <a:cxn ang="0">
                  <a:pos x="164" y="116"/>
                </a:cxn>
                <a:cxn ang="0">
                  <a:pos x="227" y="90"/>
                </a:cxn>
                <a:cxn ang="0">
                  <a:pos x="297" y="90"/>
                </a:cxn>
                <a:cxn ang="0">
                  <a:pos x="359" y="116"/>
                </a:cxn>
                <a:cxn ang="0">
                  <a:pos x="405" y="163"/>
                </a:cxn>
                <a:cxn ang="0">
                  <a:pos x="432" y="226"/>
                </a:cxn>
              </a:cxnLst>
              <a:rect l="0" t="0" r="r" b="b"/>
              <a:pathLst>
                <a:path w="523" h="522">
                  <a:moveTo>
                    <a:pt x="523" y="261"/>
                  </a:moveTo>
                  <a:lnTo>
                    <a:pt x="523" y="247"/>
                  </a:lnTo>
                  <a:lnTo>
                    <a:pt x="522" y="235"/>
                  </a:lnTo>
                  <a:lnTo>
                    <a:pt x="520" y="222"/>
                  </a:lnTo>
                  <a:lnTo>
                    <a:pt x="517" y="209"/>
                  </a:lnTo>
                  <a:lnTo>
                    <a:pt x="514" y="196"/>
                  </a:lnTo>
                  <a:lnTo>
                    <a:pt x="511" y="183"/>
                  </a:lnTo>
                  <a:lnTo>
                    <a:pt x="507" y="171"/>
                  </a:lnTo>
                  <a:lnTo>
                    <a:pt x="502" y="159"/>
                  </a:lnTo>
                  <a:lnTo>
                    <a:pt x="497" y="147"/>
                  </a:lnTo>
                  <a:lnTo>
                    <a:pt x="492" y="137"/>
                  </a:lnTo>
                  <a:lnTo>
                    <a:pt x="485" y="126"/>
                  </a:lnTo>
                  <a:lnTo>
                    <a:pt x="479" y="115"/>
                  </a:lnTo>
                  <a:lnTo>
                    <a:pt x="471" y="104"/>
                  </a:lnTo>
                  <a:lnTo>
                    <a:pt x="464" y="95"/>
                  </a:lnTo>
                  <a:lnTo>
                    <a:pt x="455" y="85"/>
                  </a:lnTo>
                  <a:lnTo>
                    <a:pt x="446" y="76"/>
                  </a:lnTo>
                  <a:lnTo>
                    <a:pt x="437" y="68"/>
                  </a:lnTo>
                  <a:lnTo>
                    <a:pt x="428" y="59"/>
                  </a:lnTo>
                  <a:lnTo>
                    <a:pt x="417" y="51"/>
                  </a:lnTo>
                  <a:lnTo>
                    <a:pt x="408" y="44"/>
                  </a:lnTo>
                  <a:lnTo>
                    <a:pt x="397" y="37"/>
                  </a:lnTo>
                  <a:lnTo>
                    <a:pt x="386" y="31"/>
                  </a:lnTo>
                  <a:lnTo>
                    <a:pt x="374" y="26"/>
                  </a:lnTo>
                  <a:lnTo>
                    <a:pt x="363" y="20"/>
                  </a:lnTo>
                  <a:lnTo>
                    <a:pt x="352" y="16"/>
                  </a:lnTo>
                  <a:lnTo>
                    <a:pt x="339" y="12"/>
                  </a:lnTo>
                  <a:lnTo>
                    <a:pt x="327" y="7"/>
                  </a:lnTo>
                  <a:lnTo>
                    <a:pt x="314" y="5"/>
                  </a:lnTo>
                  <a:lnTo>
                    <a:pt x="301" y="3"/>
                  </a:lnTo>
                  <a:lnTo>
                    <a:pt x="288" y="1"/>
                  </a:lnTo>
                  <a:lnTo>
                    <a:pt x="275" y="0"/>
                  </a:lnTo>
                  <a:lnTo>
                    <a:pt x="261" y="0"/>
                  </a:lnTo>
                  <a:lnTo>
                    <a:pt x="248" y="0"/>
                  </a:lnTo>
                  <a:lnTo>
                    <a:pt x="234" y="1"/>
                  </a:lnTo>
                  <a:lnTo>
                    <a:pt x="221" y="3"/>
                  </a:lnTo>
                  <a:lnTo>
                    <a:pt x="208" y="5"/>
                  </a:lnTo>
                  <a:lnTo>
                    <a:pt x="196" y="7"/>
                  </a:lnTo>
                  <a:lnTo>
                    <a:pt x="184" y="12"/>
                  </a:lnTo>
                  <a:lnTo>
                    <a:pt x="172" y="16"/>
                  </a:lnTo>
                  <a:lnTo>
                    <a:pt x="160" y="20"/>
                  </a:lnTo>
                  <a:lnTo>
                    <a:pt x="148" y="26"/>
                  </a:lnTo>
                  <a:lnTo>
                    <a:pt x="137" y="31"/>
                  </a:lnTo>
                  <a:lnTo>
                    <a:pt x="125" y="37"/>
                  </a:lnTo>
                  <a:lnTo>
                    <a:pt x="116" y="44"/>
                  </a:lnTo>
                  <a:lnTo>
                    <a:pt x="105" y="51"/>
                  </a:lnTo>
                  <a:lnTo>
                    <a:pt x="95" y="59"/>
                  </a:lnTo>
                  <a:lnTo>
                    <a:pt x="85" y="68"/>
                  </a:lnTo>
                  <a:lnTo>
                    <a:pt x="77" y="76"/>
                  </a:lnTo>
                  <a:lnTo>
                    <a:pt x="68" y="85"/>
                  </a:lnTo>
                  <a:lnTo>
                    <a:pt x="60" y="95"/>
                  </a:lnTo>
                  <a:lnTo>
                    <a:pt x="52" y="104"/>
                  </a:lnTo>
                  <a:lnTo>
                    <a:pt x="45" y="115"/>
                  </a:lnTo>
                  <a:lnTo>
                    <a:pt x="38" y="126"/>
                  </a:lnTo>
                  <a:lnTo>
                    <a:pt x="32" y="137"/>
                  </a:lnTo>
                  <a:lnTo>
                    <a:pt x="25" y="147"/>
                  </a:lnTo>
                  <a:lnTo>
                    <a:pt x="21" y="159"/>
                  </a:lnTo>
                  <a:lnTo>
                    <a:pt x="15" y="171"/>
                  </a:lnTo>
                  <a:lnTo>
                    <a:pt x="11" y="183"/>
                  </a:lnTo>
                  <a:lnTo>
                    <a:pt x="8" y="196"/>
                  </a:lnTo>
                  <a:lnTo>
                    <a:pt x="5" y="209"/>
                  </a:lnTo>
                  <a:lnTo>
                    <a:pt x="3" y="222"/>
                  </a:lnTo>
                  <a:lnTo>
                    <a:pt x="1" y="235"/>
                  </a:lnTo>
                  <a:lnTo>
                    <a:pt x="0" y="247"/>
                  </a:lnTo>
                  <a:lnTo>
                    <a:pt x="0" y="261"/>
                  </a:lnTo>
                  <a:lnTo>
                    <a:pt x="0" y="274"/>
                  </a:lnTo>
                  <a:lnTo>
                    <a:pt x="1" y="287"/>
                  </a:lnTo>
                  <a:lnTo>
                    <a:pt x="3" y="300"/>
                  </a:lnTo>
                  <a:lnTo>
                    <a:pt x="5" y="313"/>
                  </a:lnTo>
                  <a:lnTo>
                    <a:pt x="8" y="326"/>
                  </a:lnTo>
                  <a:lnTo>
                    <a:pt x="11" y="339"/>
                  </a:lnTo>
                  <a:lnTo>
                    <a:pt x="15" y="351"/>
                  </a:lnTo>
                  <a:lnTo>
                    <a:pt x="21" y="363"/>
                  </a:lnTo>
                  <a:lnTo>
                    <a:pt x="25" y="375"/>
                  </a:lnTo>
                  <a:lnTo>
                    <a:pt x="32" y="385"/>
                  </a:lnTo>
                  <a:lnTo>
                    <a:pt x="38" y="396"/>
                  </a:lnTo>
                  <a:lnTo>
                    <a:pt x="45" y="407"/>
                  </a:lnTo>
                  <a:lnTo>
                    <a:pt x="52" y="418"/>
                  </a:lnTo>
                  <a:lnTo>
                    <a:pt x="60" y="427"/>
                  </a:lnTo>
                  <a:lnTo>
                    <a:pt x="68" y="437"/>
                  </a:lnTo>
                  <a:lnTo>
                    <a:pt x="77" y="446"/>
                  </a:lnTo>
                  <a:lnTo>
                    <a:pt x="85" y="454"/>
                  </a:lnTo>
                  <a:lnTo>
                    <a:pt x="95" y="463"/>
                  </a:lnTo>
                  <a:lnTo>
                    <a:pt x="105" y="470"/>
                  </a:lnTo>
                  <a:lnTo>
                    <a:pt x="116" y="478"/>
                  </a:lnTo>
                  <a:lnTo>
                    <a:pt x="125" y="484"/>
                  </a:lnTo>
                  <a:lnTo>
                    <a:pt x="137" y="491"/>
                  </a:lnTo>
                  <a:lnTo>
                    <a:pt x="148" y="496"/>
                  </a:lnTo>
                  <a:lnTo>
                    <a:pt x="160" y="502"/>
                  </a:lnTo>
                  <a:lnTo>
                    <a:pt x="172" y="507"/>
                  </a:lnTo>
                  <a:lnTo>
                    <a:pt x="184" y="510"/>
                  </a:lnTo>
                  <a:lnTo>
                    <a:pt x="196" y="515"/>
                  </a:lnTo>
                  <a:lnTo>
                    <a:pt x="208" y="517"/>
                  </a:lnTo>
                  <a:lnTo>
                    <a:pt x="221" y="519"/>
                  </a:lnTo>
                  <a:lnTo>
                    <a:pt x="234" y="521"/>
                  </a:lnTo>
                  <a:lnTo>
                    <a:pt x="248" y="522"/>
                  </a:lnTo>
                  <a:lnTo>
                    <a:pt x="261" y="522"/>
                  </a:lnTo>
                  <a:lnTo>
                    <a:pt x="275" y="522"/>
                  </a:lnTo>
                  <a:lnTo>
                    <a:pt x="288" y="521"/>
                  </a:lnTo>
                  <a:lnTo>
                    <a:pt x="301" y="519"/>
                  </a:lnTo>
                  <a:lnTo>
                    <a:pt x="314" y="517"/>
                  </a:lnTo>
                  <a:lnTo>
                    <a:pt x="327" y="515"/>
                  </a:lnTo>
                  <a:lnTo>
                    <a:pt x="339" y="510"/>
                  </a:lnTo>
                  <a:lnTo>
                    <a:pt x="352" y="507"/>
                  </a:lnTo>
                  <a:lnTo>
                    <a:pt x="363" y="502"/>
                  </a:lnTo>
                  <a:lnTo>
                    <a:pt x="374" y="496"/>
                  </a:lnTo>
                  <a:lnTo>
                    <a:pt x="386" y="491"/>
                  </a:lnTo>
                  <a:lnTo>
                    <a:pt x="397" y="484"/>
                  </a:lnTo>
                  <a:lnTo>
                    <a:pt x="408" y="478"/>
                  </a:lnTo>
                  <a:lnTo>
                    <a:pt x="417" y="470"/>
                  </a:lnTo>
                  <a:lnTo>
                    <a:pt x="428" y="463"/>
                  </a:lnTo>
                  <a:lnTo>
                    <a:pt x="437" y="454"/>
                  </a:lnTo>
                  <a:lnTo>
                    <a:pt x="446" y="446"/>
                  </a:lnTo>
                  <a:lnTo>
                    <a:pt x="455" y="437"/>
                  </a:lnTo>
                  <a:lnTo>
                    <a:pt x="464" y="427"/>
                  </a:lnTo>
                  <a:lnTo>
                    <a:pt x="471" y="418"/>
                  </a:lnTo>
                  <a:lnTo>
                    <a:pt x="479" y="407"/>
                  </a:lnTo>
                  <a:lnTo>
                    <a:pt x="485" y="396"/>
                  </a:lnTo>
                  <a:lnTo>
                    <a:pt x="492" y="385"/>
                  </a:lnTo>
                  <a:lnTo>
                    <a:pt x="497" y="375"/>
                  </a:lnTo>
                  <a:lnTo>
                    <a:pt x="502" y="363"/>
                  </a:lnTo>
                  <a:lnTo>
                    <a:pt x="507" y="351"/>
                  </a:lnTo>
                  <a:lnTo>
                    <a:pt x="511" y="339"/>
                  </a:lnTo>
                  <a:lnTo>
                    <a:pt x="514" y="326"/>
                  </a:lnTo>
                  <a:lnTo>
                    <a:pt x="517" y="313"/>
                  </a:lnTo>
                  <a:lnTo>
                    <a:pt x="520" y="300"/>
                  </a:lnTo>
                  <a:lnTo>
                    <a:pt x="522" y="287"/>
                  </a:lnTo>
                  <a:lnTo>
                    <a:pt x="523" y="274"/>
                  </a:lnTo>
                  <a:lnTo>
                    <a:pt x="523" y="261"/>
                  </a:lnTo>
                  <a:close/>
                  <a:moveTo>
                    <a:pt x="436" y="261"/>
                  </a:moveTo>
                  <a:lnTo>
                    <a:pt x="435" y="279"/>
                  </a:lnTo>
                  <a:lnTo>
                    <a:pt x="432" y="296"/>
                  </a:lnTo>
                  <a:lnTo>
                    <a:pt x="428" y="313"/>
                  </a:lnTo>
                  <a:lnTo>
                    <a:pt x="422" y="329"/>
                  </a:lnTo>
                  <a:lnTo>
                    <a:pt x="415" y="344"/>
                  </a:lnTo>
                  <a:lnTo>
                    <a:pt x="405" y="358"/>
                  </a:lnTo>
                  <a:lnTo>
                    <a:pt x="396" y="371"/>
                  </a:lnTo>
                  <a:lnTo>
                    <a:pt x="385" y="384"/>
                  </a:lnTo>
                  <a:lnTo>
                    <a:pt x="372" y="395"/>
                  </a:lnTo>
                  <a:lnTo>
                    <a:pt x="359" y="406"/>
                  </a:lnTo>
                  <a:lnTo>
                    <a:pt x="344" y="414"/>
                  </a:lnTo>
                  <a:lnTo>
                    <a:pt x="329" y="422"/>
                  </a:lnTo>
                  <a:lnTo>
                    <a:pt x="313" y="427"/>
                  </a:lnTo>
                  <a:lnTo>
                    <a:pt x="297" y="432"/>
                  </a:lnTo>
                  <a:lnTo>
                    <a:pt x="279" y="434"/>
                  </a:lnTo>
                  <a:lnTo>
                    <a:pt x="261" y="435"/>
                  </a:lnTo>
                  <a:lnTo>
                    <a:pt x="244" y="434"/>
                  </a:lnTo>
                  <a:lnTo>
                    <a:pt x="227" y="432"/>
                  </a:lnTo>
                  <a:lnTo>
                    <a:pt x="209" y="427"/>
                  </a:lnTo>
                  <a:lnTo>
                    <a:pt x="193" y="422"/>
                  </a:lnTo>
                  <a:lnTo>
                    <a:pt x="178" y="414"/>
                  </a:lnTo>
                  <a:lnTo>
                    <a:pt x="164" y="406"/>
                  </a:lnTo>
                  <a:lnTo>
                    <a:pt x="150" y="395"/>
                  </a:lnTo>
                  <a:lnTo>
                    <a:pt x="138" y="384"/>
                  </a:lnTo>
                  <a:lnTo>
                    <a:pt x="126" y="371"/>
                  </a:lnTo>
                  <a:lnTo>
                    <a:pt x="117" y="358"/>
                  </a:lnTo>
                  <a:lnTo>
                    <a:pt x="108" y="344"/>
                  </a:lnTo>
                  <a:lnTo>
                    <a:pt x="101" y="329"/>
                  </a:lnTo>
                  <a:lnTo>
                    <a:pt x="95" y="313"/>
                  </a:lnTo>
                  <a:lnTo>
                    <a:pt x="91" y="296"/>
                  </a:lnTo>
                  <a:lnTo>
                    <a:pt x="88" y="279"/>
                  </a:lnTo>
                  <a:lnTo>
                    <a:pt x="87" y="261"/>
                  </a:lnTo>
                  <a:lnTo>
                    <a:pt x="88" y="243"/>
                  </a:lnTo>
                  <a:lnTo>
                    <a:pt x="91" y="226"/>
                  </a:lnTo>
                  <a:lnTo>
                    <a:pt x="95" y="209"/>
                  </a:lnTo>
                  <a:lnTo>
                    <a:pt x="101" y="194"/>
                  </a:lnTo>
                  <a:lnTo>
                    <a:pt x="108" y="177"/>
                  </a:lnTo>
                  <a:lnTo>
                    <a:pt x="117" y="163"/>
                  </a:lnTo>
                  <a:lnTo>
                    <a:pt x="126" y="151"/>
                  </a:lnTo>
                  <a:lnTo>
                    <a:pt x="138" y="138"/>
                  </a:lnTo>
                  <a:lnTo>
                    <a:pt x="150" y="127"/>
                  </a:lnTo>
                  <a:lnTo>
                    <a:pt x="164" y="116"/>
                  </a:lnTo>
                  <a:lnTo>
                    <a:pt x="178" y="107"/>
                  </a:lnTo>
                  <a:lnTo>
                    <a:pt x="193" y="100"/>
                  </a:lnTo>
                  <a:lnTo>
                    <a:pt x="209" y="95"/>
                  </a:lnTo>
                  <a:lnTo>
                    <a:pt x="227" y="90"/>
                  </a:lnTo>
                  <a:lnTo>
                    <a:pt x="244" y="88"/>
                  </a:lnTo>
                  <a:lnTo>
                    <a:pt x="261" y="87"/>
                  </a:lnTo>
                  <a:lnTo>
                    <a:pt x="279" y="88"/>
                  </a:lnTo>
                  <a:lnTo>
                    <a:pt x="297" y="90"/>
                  </a:lnTo>
                  <a:lnTo>
                    <a:pt x="313" y="95"/>
                  </a:lnTo>
                  <a:lnTo>
                    <a:pt x="329" y="100"/>
                  </a:lnTo>
                  <a:lnTo>
                    <a:pt x="344" y="107"/>
                  </a:lnTo>
                  <a:lnTo>
                    <a:pt x="359" y="116"/>
                  </a:lnTo>
                  <a:lnTo>
                    <a:pt x="372" y="127"/>
                  </a:lnTo>
                  <a:lnTo>
                    <a:pt x="385" y="138"/>
                  </a:lnTo>
                  <a:lnTo>
                    <a:pt x="396" y="151"/>
                  </a:lnTo>
                  <a:lnTo>
                    <a:pt x="405" y="163"/>
                  </a:lnTo>
                  <a:lnTo>
                    <a:pt x="415" y="177"/>
                  </a:lnTo>
                  <a:lnTo>
                    <a:pt x="422" y="194"/>
                  </a:lnTo>
                  <a:lnTo>
                    <a:pt x="428" y="209"/>
                  </a:lnTo>
                  <a:lnTo>
                    <a:pt x="432" y="226"/>
                  </a:lnTo>
                  <a:lnTo>
                    <a:pt x="435" y="243"/>
                  </a:lnTo>
                  <a:lnTo>
                    <a:pt x="436" y="261"/>
                  </a:lnTo>
                  <a:close/>
                </a:path>
              </a:pathLst>
            </a:custGeom>
            <a:solidFill>
              <a:srgbClr val="D02B7C"/>
            </a:solidFill>
            <a:ln w="9525">
              <a:noFill/>
              <a:round/>
              <a:headEnd/>
              <a:tailEnd/>
            </a:ln>
          </p:spPr>
          <p:txBody>
            <a:bodyPr/>
            <a:lstStyle/>
            <a:p>
              <a:endParaRPr lang="pt-BR"/>
            </a:p>
          </p:txBody>
        </p:sp>
        <p:sp>
          <p:nvSpPr>
            <p:cNvPr id="398394" name="Freeform 58"/>
            <p:cNvSpPr>
              <a:spLocks noEditPoints="1"/>
            </p:cNvSpPr>
            <p:nvPr/>
          </p:nvSpPr>
          <p:spPr bwMode="auto">
            <a:xfrm>
              <a:off x="4222" y="1961"/>
              <a:ext cx="109" cy="109"/>
            </a:xfrm>
            <a:custGeom>
              <a:avLst/>
              <a:gdLst/>
              <a:ahLst/>
              <a:cxnLst>
                <a:cxn ang="0">
                  <a:pos x="435" y="196"/>
                </a:cxn>
                <a:cxn ang="0">
                  <a:pos x="426" y="153"/>
                </a:cxn>
                <a:cxn ang="0">
                  <a:pos x="399" y="96"/>
                </a:cxn>
                <a:cxn ang="0">
                  <a:pos x="357" y="49"/>
                </a:cxn>
                <a:cxn ang="0">
                  <a:pos x="303" y="17"/>
                </a:cxn>
                <a:cxn ang="0">
                  <a:pos x="251" y="3"/>
                </a:cxn>
                <a:cxn ang="0">
                  <a:pos x="218" y="0"/>
                </a:cxn>
                <a:cxn ang="0">
                  <a:pos x="185" y="3"/>
                </a:cxn>
                <a:cxn ang="0">
                  <a:pos x="134" y="17"/>
                </a:cxn>
                <a:cxn ang="0">
                  <a:pos x="80" y="49"/>
                </a:cxn>
                <a:cxn ang="0">
                  <a:pos x="38" y="96"/>
                </a:cxn>
                <a:cxn ang="0">
                  <a:pos x="10" y="153"/>
                </a:cxn>
                <a:cxn ang="0">
                  <a:pos x="2" y="196"/>
                </a:cxn>
                <a:cxn ang="0">
                  <a:pos x="0" y="229"/>
                </a:cxn>
                <a:cxn ang="0">
                  <a:pos x="5" y="262"/>
                </a:cxn>
                <a:cxn ang="0">
                  <a:pos x="26" y="322"/>
                </a:cxn>
                <a:cxn ang="0">
                  <a:pos x="64" y="372"/>
                </a:cxn>
                <a:cxn ang="0">
                  <a:pos x="115" y="409"/>
                </a:cxn>
                <a:cxn ang="0">
                  <a:pos x="174" y="432"/>
                </a:cxn>
                <a:cxn ang="0">
                  <a:pos x="207" y="436"/>
                </a:cxn>
                <a:cxn ang="0">
                  <a:pos x="241" y="435"/>
                </a:cxn>
                <a:cxn ang="0">
                  <a:pos x="283" y="426"/>
                </a:cxn>
                <a:cxn ang="0">
                  <a:pos x="340" y="398"/>
                </a:cxn>
                <a:cxn ang="0">
                  <a:pos x="386" y="356"/>
                </a:cxn>
                <a:cxn ang="0">
                  <a:pos x="420" y="302"/>
                </a:cxn>
                <a:cxn ang="0">
                  <a:pos x="434" y="251"/>
                </a:cxn>
                <a:cxn ang="0">
                  <a:pos x="437" y="218"/>
                </a:cxn>
                <a:cxn ang="0">
                  <a:pos x="346" y="244"/>
                </a:cxn>
                <a:cxn ang="0">
                  <a:pos x="333" y="280"/>
                </a:cxn>
                <a:cxn ang="0">
                  <a:pos x="311" y="310"/>
                </a:cxn>
                <a:cxn ang="0">
                  <a:pos x="281" y="333"/>
                </a:cxn>
                <a:cxn ang="0">
                  <a:pos x="245" y="346"/>
                </a:cxn>
                <a:cxn ang="0">
                  <a:pos x="205" y="348"/>
                </a:cxn>
                <a:cxn ang="0">
                  <a:pos x="167" y="338"/>
                </a:cxn>
                <a:cxn ang="0">
                  <a:pos x="135" y="319"/>
                </a:cxn>
                <a:cxn ang="0">
                  <a:pos x="110" y="291"/>
                </a:cxn>
                <a:cxn ang="0">
                  <a:pos x="93" y="257"/>
                </a:cxn>
                <a:cxn ang="0">
                  <a:pos x="88" y="218"/>
                </a:cxn>
                <a:cxn ang="0">
                  <a:pos x="93" y="179"/>
                </a:cxn>
                <a:cxn ang="0">
                  <a:pos x="110" y="145"/>
                </a:cxn>
                <a:cxn ang="0">
                  <a:pos x="135" y="117"/>
                </a:cxn>
                <a:cxn ang="0">
                  <a:pos x="167" y="98"/>
                </a:cxn>
                <a:cxn ang="0">
                  <a:pos x="205" y="88"/>
                </a:cxn>
                <a:cxn ang="0">
                  <a:pos x="245" y="90"/>
                </a:cxn>
                <a:cxn ang="0">
                  <a:pos x="281" y="103"/>
                </a:cxn>
                <a:cxn ang="0">
                  <a:pos x="311" y="126"/>
                </a:cxn>
                <a:cxn ang="0">
                  <a:pos x="333" y="156"/>
                </a:cxn>
                <a:cxn ang="0">
                  <a:pos x="346" y="192"/>
                </a:cxn>
              </a:cxnLst>
              <a:rect l="0" t="0" r="r" b="b"/>
              <a:pathLst>
                <a:path w="437" h="436">
                  <a:moveTo>
                    <a:pt x="437" y="218"/>
                  </a:moveTo>
                  <a:lnTo>
                    <a:pt x="436" y="207"/>
                  </a:lnTo>
                  <a:lnTo>
                    <a:pt x="435" y="196"/>
                  </a:lnTo>
                  <a:lnTo>
                    <a:pt x="434" y="185"/>
                  </a:lnTo>
                  <a:lnTo>
                    <a:pt x="431" y="174"/>
                  </a:lnTo>
                  <a:lnTo>
                    <a:pt x="426" y="153"/>
                  </a:lnTo>
                  <a:lnTo>
                    <a:pt x="420" y="133"/>
                  </a:lnTo>
                  <a:lnTo>
                    <a:pt x="410" y="114"/>
                  </a:lnTo>
                  <a:lnTo>
                    <a:pt x="399" y="96"/>
                  </a:lnTo>
                  <a:lnTo>
                    <a:pt x="386" y="80"/>
                  </a:lnTo>
                  <a:lnTo>
                    <a:pt x="372" y="64"/>
                  </a:lnTo>
                  <a:lnTo>
                    <a:pt x="357" y="49"/>
                  </a:lnTo>
                  <a:lnTo>
                    <a:pt x="340" y="37"/>
                  </a:lnTo>
                  <a:lnTo>
                    <a:pt x="323" y="27"/>
                  </a:lnTo>
                  <a:lnTo>
                    <a:pt x="303" y="17"/>
                  </a:lnTo>
                  <a:lnTo>
                    <a:pt x="283" y="9"/>
                  </a:lnTo>
                  <a:lnTo>
                    <a:pt x="262" y="4"/>
                  </a:lnTo>
                  <a:lnTo>
                    <a:pt x="251" y="3"/>
                  </a:lnTo>
                  <a:lnTo>
                    <a:pt x="241" y="1"/>
                  </a:lnTo>
                  <a:lnTo>
                    <a:pt x="230" y="1"/>
                  </a:lnTo>
                  <a:lnTo>
                    <a:pt x="218" y="0"/>
                  </a:lnTo>
                  <a:lnTo>
                    <a:pt x="207" y="1"/>
                  </a:lnTo>
                  <a:lnTo>
                    <a:pt x="197" y="1"/>
                  </a:lnTo>
                  <a:lnTo>
                    <a:pt x="185" y="3"/>
                  </a:lnTo>
                  <a:lnTo>
                    <a:pt x="174" y="4"/>
                  </a:lnTo>
                  <a:lnTo>
                    <a:pt x="153" y="9"/>
                  </a:lnTo>
                  <a:lnTo>
                    <a:pt x="134" y="17"/>
                  </a:lnTo>
                  <a:lnTo>
                    <a:pt x="115" y="27"/>
                  </a:lnTo>
                  <a:lnTo>
                    <a:pt x="96" y="37"/>
                  </a:lnTo>
                  <a:lnTo>
                    <a:pt x="80" y="49"/>
                  </a:lnTo>
                  <a:lnTo>
                    <a:pt x="64" y="64"/>
                  </a:lnTo>
                  <a:lnTo>
                    <a:pt x="50" y="80"/>
                  </a:lnTo>
                  <a:lnTo>
                    <a:pt x="38" y="96"/>
                  </a:lnTo>
                  <a:lnTo>
                    <a:pt x="26" y="114"/>
                  </a:lnTo>
                  <a:lnTo>
                    <a:pt x="18" y="133"/>
                  </a:lnTo>
                  <a:lnTo>
                    <a:pt x="10" y="153"/>
                  </a:lnTo>
                  <a:lnTo>
                    <a:pt x="5" y="174"/>
                  </a:lnTo>
                  <a:lnTo>
                    <a:pt x="3" y="185"/>
                  </a:lnTo>
                  <a:lnTo>
                    <a:pt x="2" y="196"/>
                  </a:lnTo>
                  <a:lnTo>
                    <a:pt x="0" y="207"/>
                  </a:lnTo>
                  <a:lnTo>
                    <a:pt x="0" y="218"/>
                  </a:lnTo>
                  <a:lnTo>
                    <a:pt x="0" y="229"/>
                  </a:lnTo>
                  <a:lnTo>
                    <a:pt x="2" y="240"/>
                  </a:lnTo>
                  <a:lnTo>
                    <a:pt x="3" y="251"/>
                  </a:lnTo>
                  <a:lnTo>
                    <a:pt x="5" y="262"/>
                  </a:lnTo>
                  <a:lnTo>
                    <a:pt x="10" y="283"/>
                  </a:lnTo>
                  <a:lnTo>
                    <a:pt x="18" y="302"/>
                  </a:lnTo>
                  <a:lnTo>
                    <a:pt x="26" y="322"/>
                  </a:lnTo>
                  <a:lnTo>
                    <a:pt x="38" y="340"/>
                  </a:lnTo>
                  <a:lnTo>
                    <a:pt x="50" y="356"/>
                  </a:lnTo>
                  <a:lnTo>
                    <a:pt x="64" y="372"/>
                  </a:lnTo>
                  <a:lnTo>
                    <a:pt x="80" y="386"/>
                  </a:lnTo>
                  <a:lnTo>
                    <a:pt x="96" y="398"/>
                  </a:lnTo>
                  <a:lnTo>
                    <a:pt x="115" y="409"/>
                  </a:lnTo>
                  <a:lnTo>
                    <a:pt x="134" y="419"/>
                  </a:lnTo>
                  <a:lnTo>
                    <a:pt x="153" y="426"/>
                  </a:lnTo>
                  <a:lnTo>
                    <a:pt x="174" y="432"/>
                  </a:lnTo>
                  <a:lnTo>
                    <a:pt x="185" y="433"/>
                  </a:lnTo>
                  <a:lnTo>
                    <a:pt x="197" y="435"/>
                  </a:lnTo>
                  <a:lnTo>
                    <a:pt x="207" y="436"/>
                  </a:lnTo>
                  <a:lnTo>
                    <a:pt x="218" y="436"/>
                  </a:lnTo>
                  <a:lnTo>
                    <a:pt x="230" y="436"/>
                  </a:lnTo>
                  <a:lnTo>
                    <a:pt x="241" y="435"/>
                  </a:lnTo>
                  <a:lnTo>
                    <a:pt x="251" y="433"/>
                  </a:lnTo>
                  <a:lnTo>
                    <a:pt x="262" y="432"/>
                  </a:lnTo>
                  <a:lnTo>
                    <a:pt x="283" y="426"/>
                  </a:lnTo>
                  <a:lnTo>
                    <a:pt x="303" y="419"/>
                  </a:lnTo>
                  <a:lnTo>
                    <a:pt x="323" y="409"/>
                  </a:lnTo>
                  <a:lnTo>
                    <a:pt x="340" y="398"/>
                  </a:lnTo>
                  <a:lnTo>
                    <a:pt x="357" y="386"/>
                  </a:lnTo>
                  <a:lnTo>
                    <a:pt x="372" y="372"/>
                  </a:lnTo>
                  <a:lnTo>
                    <a:pt x="386" y="356"/>
                  </a:lnTo>
                  <a:lnTo>
                    <a:pt x="399" y="340"/>
                  </a:lnTo>
                  <a:lnTo>
                    <a:pt x="410" y="322"/>
                  </a:lnTo>
                  <a:lnTo>
                    <a:pt x="420" y="302"/>
                  </a:lnTo>
                  <a:lnTo>
                    <a:pt x="426" y="283"/>
                  </a:lnTo>
                  <a:lnTo>
                    <a:pt x="431" y="262"/>
                  </a:lnTo>
                  <a:lnTo>
                    <a:pt x="434" y="251"/>
                  </a:lnTo>
                  <a:lnTo>
                    <a:pt x="435" y="240"/>
                  </a:lnTo>
                  <a:lnTo>
                    <a:pt x="436" y="229"/>
                  </a:lnTo>
                  <a:lnTo>
                    <a:pt x="437" y="218"/>
                  </a:lnTo>
                  <a:close/>
                  <a:moveTo>
                    <a:pt x="350" y="218"/>
                  </a:moveTo>
                  <a:lnTo>
                    <a:pt x="348" y="231"/>
                  </a:lnTo>
                  <a:lnTo>
                    <a:pt x="346" y="244"/>
                  </a:lnTo>
                  <a:lnTo>
                    <a:pt x="343" y="257"/>
                  </a:lnTo>
                  <a:lnTo>
                    <a:pt x="339" y="269"/>
                  </a:lnTo>
                  <a:lnTo>
                    <a:pt x="333" y="280"/>
                  </a:lnTo>
                  <a:lnTo>
                    <a:pt x="327" y="291"/>
                  </a:lnTo>
                  <a:lnTo>
                    <a:pt x="319" y="301"/>
                  </a:lnTo>
                  <a:lnTo>
                    <a:pt x="311" y="310"/>
                  </a:lnTo>
                  <a:lnTo>
                    <a:pt x="301" y="319"/>
                  </a:lnTo>
                  <a:lnTo>
                    <a:pt x="291" y="326"/>
                  </a:lnTo>
                  <a:lnTo>
                    <a:pt x="281" y="333"/>
                  </a:lnTo>
                  <a:lnTo>
                    <a:pt x="269" y="338"/>
                  </a:lnTo>
                  <a:lnTo>
                    <a:pt x="257" y="342"/>
                  </a:lnTo>
                  <a:lnTo>
                    <a:pt x="245" y="346"/>
                  </a:lnTo>
                  <a:lnTo>
                    <a:pt x="232" y="348"/>
                  </a:lnTo>
                  <a:lnTo>
                    <a:pt x="218" y="349"/>
                  </a:lnTo>
                  <a:lnTo>
                    <a:pt x="205" y="348"/>
                  </a:lnTo>
                  <a:lnTo>
                    <a:pt x="192" y="346"/>
                  </a:lnTo>
                  <a:lnTo>
                    <a:pt x="179" y="342"/>
                  </a:lnTo>
                  <a:lnTo>
                    <a:pt x="167" y="338"/>
                  </a:lnTo>
                  <a:lnTo>
                    <a:pt x="156" y="333"/>
                  </a:lnTo>
                  <a:lnTo>
                    <a:pt x="145" y="326"/>
                  </a:lnTo>
                  <a:lnTo>
                    <a:pt x="135" y="319"/>
                  </a:lnTo>
                  <a:lnTo>
                    <a:pt x="125" y="310"/>
                  </a:lnTo>
                  <a:lnTo>
                    <a:pt x="118" y="301"/>
                  </a:lnTo>
                  <a:lnTo>
                    <a:pt x="110" y="291"/>
                  </a:lnTo>
                  <a:lnTo>
                    <a:pt x="104" y="280"/>
                  </a:lnTo>
                  <a:lnTo>
                    <a:pt x="97" y="269"/>
                  </a:lnTo>
                  <a:lnTo>
                    <a:pt x="93" y="257"/>
                  </a:lnTo>
                  <a:lnTo>
                    <a:pt x="90" y="244"/>
                  </a:lnTo>
                  <a:lnTo>
                    <a:pt x="88" y="231"/>
                  </a:lnTo>
                  <a:lnTo>
                    <a:pt x="88" y="218"/>
                  </a:lnTo>
                  <a:lnTo>
                    <a:pt x="88" y="204"/>
                  </a:lnTo>
                  <a:lnTo>
                    <a:pt x="90" y="192"/>
                  </a:lnTo>
                  <a:lnTo>
                    <a:pt x="93" y="179"/>
                  </a:lnTo>
                  <a:lnTo>
                    <a:pt x="97" y="167"/>
                  </a:lnTo>
                  <a:lnTo>
                    <a:pt x="104" y="156"/>
                  </a:lnTo>
                  <a:lnTo>
                    <a:pt x="110" y="145"/>
                  </a:lnTo>
                  <a:lnTo>
                    <a:pt x="118" y="134"/>
                  </a:lnTo>
                  <a:lnTo>
                    <a:pt x="125" y="126"/>
                  </a:lnTo>
                  <a:lnTo>
                    <a:pt x="135" y="117"/>
                  </a:lnTo>
                  <a:lnTo>
                    <a:pt x="145" y="110"/>
                  </a:lnTo>
                  <a:lnTo>
                    <a:pt x="156" y="103"/>
                  </a:lnTo>
                  <a:lnTo>
                    <a:pt x="167" y="98"/>
                  </a:lnTo>
                  <a:lnTo>
                    <a:pt x="179" y="94"/>
                  </a:lnTo>
                  <a:lnTo>
                    <a:pt x="192" y="90"/>
                  </a:lnTo>
                  <a:lnTo>
                    <a:pt x="205" y="88"/>
                  </a:lnTo>
                  <a:lnTo>
                    <a:pt x="218" y="87"/>
                  </a:lnTo>
                  <a:lnTo>
                    <a:pt x="232" y="88"/>
                  </a:lnTo>
                  <a:lnTo>
                    <a:pt x="245" y="90"/>
                  </a:lnTo>
                  <a:lnTo>
                    <a:pt x="257" y="94"/>
                  </a:lnTo>
                  <a:lnTo>
                    <a:pt x="269" y="98"/>
                  </a:lnTo>
                  <a:lnTo>
                    <a:pt x="281" y="103"/>
                  </a:lnTo>
                  <a:lnTo>
                    <a:pt x="291" y="110"/>
                  </a:lnTo>
                  <a:lnTo>
                    <a:pt x="301" y="117"/>
                  </a:lnTo>
                  <a:lnTo>
                    <a:pt x="311" y="126"/>
                  </a:lnTo>
                  <a:lnTo>
                    <a:pt x="319" y="134"/>
                  </a:lnTo>
                  <a:lnTo>
                    <a:pt x="327" y="145"/>
                  </a:lnTo>
                  <a:lnTo>
                    <a:pt x="333" y="156"/>
                  </a:lnTo>
                  <a:lnTo>
                    <a:pt x="339" y="167"/>
                  </a:lnTo>
                  <a:lnTo>
                    <a:pt x="343" y="179"/>
                  </a:lnTo>
                  <a:lnTo>
                    <a:pt x="346" y="192"/>
                  </a:lnTo>
                  <a:lnTo>
                    <a:pt x="348" y="204"/>
                  </a:lnTo>
                  <a:lnTo>
                    <a:pt x="350" y="218"/>
                  </a:lnTo>
                  <a:close/>
                </a:path>
              </a:pathLst>
            </a:custGeom>
            <a:solidFill>
              <a:srgbClr val="D2287C"/>
            </a:solidFill>
            <a:ln w="9525">
              <a:noFill/>
              <a:round/>
              <a:headEnd/>
              <a:tailEnd/>
            </a:ln>
          </p:spPr>
          <p:txBody>
            <a:bodyPr/>
            <a:lstStyle/>
            <a:p>
              <a:endParaRPr lang="pt-BR"/>
            </a:p>
          </p:txBody>
        </p:sp>
        <p:sp>
          <p:nvSpPr>
            <p:cNvPr id="398395" name="Freeform 59"/>
            <p:cNvSpPr>
              <a:spLocks noEditPoints="1"/>
            </p:cNvSpPr>
            <p:nvPr/>
          </p:nvSpPr>
          <p:spPr bwMode="auto">
            <a:xfrm>
              <a:off x="4233" y="1972"/>
              <a:ext cx="87" cy="87"/>
            </a:xfrm>
            <a:custGeom>
              <a:avLst/>
              <a:gdLst/>
              <a:ahLst/>
              <a:cxnLst>
                <a:cxn ang="0">
                  <a:pos x="345" y="139"/>
                </a:cxn>
                <a:cxn ang="0">
                  <a:pos x="328" y="90"/>
                </a:cxn>
                <a:cxn ang="0">
                  <a:pos x="298" y="51"/>
                </a:cxn>
                <a:cxn ang="0">
                  <a:pos x="257" y="20"/>
                </a:cxn>
                <a:cxn ang="0">
                  <a:pos x="210" y="3"/>
                </a:cxn>
                <a:cxn ang="0">
                  <a:pos x="157" y="1"/>
                </a:cxn>
                <a:cxn ang="0">
                  <a:pos x="106" y="13"/>
                </a:cxn>
                <a:cxn ang="0">
                  <a:pos x="63" y="40"/>
                </a:cxn>
                <a:cxn ang="0">
                  <a:pos x="30" y="76"/>
                </a:cxn>
                <a:cxn ang="0">
                  <a:pos x="8" y="122"/>
                </a:cxn>
                <a:cxn ang="0">
                  <a:pos x="0" y="174"/>
                </a:cxn>
                <a:cxn ang="0">
                  <a:pos x="8" y="226"/>
                </a:cxn>
                <a:cxn ang="0">
                  <a:pos x="30" y="271"/>
                </a:cxn>
                <a:cxn ang="0">
                  <a:pos x="63" y="308"/>
                </a:cxn>
                <a:cxn ang="0">
                  <a:pos x="106" y="335"/>
                </a:cxn>
                <a:cxn ang="0">
                  <a:pos x="157" y="348"/>
                </a:cxn>
                <a:cxn ang="0">
                  <a:pos x="210" y="345"/>
                </a:cxn>
                <a:cxn ang="0">
                  <a:pos x="257" y="327"/>
                </a:cxn>
                <a:cxn ang="0">
                  <a:pos x="298" y="297"/>
                </a:cxn>
                <a:cxn ang="0">
                  <a:pos x="328" y="257"/>
                </a:cxn>
                <a:cxn ang="0">
                  <a:pos x="345" y="209"/>
                </a:cxn>
                <a:cxn ang="0">
                  <a:pos x="261" y="174"/>
                </a:cxn>
                <a:cxn ang="0">
                  <a:pos x="258" y="200"/>
                </a:cxn>
                <a:cxn ang="0">
                  <a:pos x="246" y="223"/>
                </a:cxn>
                <a:cxn ang="0">
                  <a:pos x="230" y="241"/>
                </a:cxn>
                <a:cxn ang="0">
                  <a:pos x="209" y="254"/>
                </a:cxn>
                <a:cxn ang="0">
                  <a:pos x="184" y="261"/>
                </a:cxn>
                <a:cxn ang="0">
                  <a:pos x="157" y="260"/>
                </a:cxn>
                <a:cxn ang="0">
                  <a:pos x="133" y="251"/>
                </a:cxn>
                <a:cxn ang="0">
                  <a:pos x="113" y="236"/>
                </a:cxn>
                <a:cxn ang="0">
                  <a:pos x="98" y="215"/>
                </a:cxn>
                <a:cxn ang="0">
                  <a:pos x="89" y="192"/>
                </a:cxn>
                <a:cxn ang="0">
                  <a:pos x="88" y="165"/>
                </a:cxn>
                <a:cxn ang="0">
                  <a:pos x="94" y="140"/>
                </a:cxn>
                <a:cxn ang="0">
                  <a:pos x="107" y="118"/>
                </a:cxn>
                <a:cxn ang="0">
                  <a:pos x="126" y="101"/>
                </a:cxn>
                <a:cxn ang="0">
                  <a:pos x="148" y="90"/>
                </a:cxn>
                <a:cxn ang="0">
                  <a:pos x="174" y="87"/>
                </a:cxn>
                <a:cxn ang="0">
                  <a:pos x="200" y="90"/>
                </a:cxn>
                <a:cxn ang="0">
                  <a:pos x="223" y="101"/>
                </a:cxn>
                <a:cxn ang="0">
                  <a:pos x="242" y="118"/>
                </a:cxn>
                <a:cxn ang="0">
                  <a:pos x="255" y="140"/>
                </a:cxn>
                <a:cxn ang="0">
                  <a:pos x="261" y="165"/>
                </a:cxn>
              </a:cxnLst>
              <a:rect l="0" t="0" r="r" b="b"/>
              <a:pathLst>
                <a:path w="349" h="348">
                  <a:moveTo>
                    <a:pt x="349" y="174"/>
                  </a:moveTo>
                  <a:lnTo>
                    <a:pt x="348" y="156"/>
                  </a:lnTo>
                  <a:lnTo>
                    <a:pt x="345" y="139"/>
                  </a:lnTo>
                  <a:lnTo>
                    <a:pt x="341" y="122"/>
                  </a:lnTo>
                  <a:lnTo>
                    <a:pt x="335" y="107"/>
                  </a:lnTo>
                  <a:lnTo>
                    <a:pt x="328" y="90"/>
                  </a:lnTo>
                  <a:lnTo>
                    <a:pt x="318" y="76"/>
                  </a:lnTo>
                  <a:lnTo>
                    <a:pt x="309" y="64"/>
                  </a:lnTo>
                  <a:lnTo>
                    <a:pt x="298" y="51"/>
                  </a:lnTo>
                  <a:lnTo>
                    <a:pt x="285" y="40"/>
                  </a:lnTo>
                  <a:lnTo>
                    <a:pt x="272" y="29"/>
                  </a:lnTo>
                  <a:lnTo>
                    <a:pt x="257" y="20"/>
                  </a:lnTo>
                  <a:lnTo>
                    <a:pt x="242" y="13"/>
                  </a:lnTo>
                  <a:lnTo>
                    <a:pt x="226" y="8"/>
                  </a:lnTo>
                  <a:lnTo>
                    <a:pt x="210" y="3"/>
                  </a:lnTo>
                  <a:lnTo>
                    <a:pt x="192" y="1"/>
                  </a:lnTo>
                  <a:lnTo>
                    <a:pt x="174" y="0"/>
                  </a:lnTo>
                  <a:lnTo>
                    <a:pt x="157" y="1"/>
                  </a:lnTo>
                  <a:lnTo>
                    <a:pt x="140" y="3"/>
                  </a:lnTo>
                  <a:lnTo>
                    <a:pt x="122" y="8"/>
                  </a:lnTo>
                  <a:lnTo>
                    <a:pt x="106" y="13"/>
                  </a:lnTo>
                  <a:lnTo>
                    <a:pt x="91" y="20"/>
                  </a:lnTo>
                  <a:lnTo>
                    <a:pt x="77" y="29"/>
                  </a:lnTo>
                  <a:lnTo>
                    <a:pt x="63" y="40"/>
                  </a:lnTo>
                  <a:lnTo>
                    <a:pt x="51" y="51"/>
                  </a:lnTo>
                  <a:lnTo>
                    <a:pt x="39" y="64"/>
                  </a:lnTo>
                  <a:lnTo>
                    <a:pt x="30" y="76"/>
                  </a:lnTo>
                  <a:lnTo>
                    <a:pt x="21" y="90"/>
                  </a:lnTo>
                  <a:lnTo>
                    <a:pt x="14" y="107"/>
                  </a:lnTo>
                  <a:lnTo>
                    <a:pt x="8" y="122"/>
                  </a:lnTo>
                  <a:lnTo>
                    <a:pt x="4" y="139"/>
                  </a:lnTo>
                  <a:lnTo>
                    <a:pt x="1" y="156"/>
                  </a:lnTo>
                  <a:lnTo>
                    <a:pt x="0" y="174"/>
                  </a:lnTo>
                  <a:lnTo>
                    <a:pt x="1" y="192"/>
                  </a:lnTo>
                  <a:lnTo>
                    <a:pt x="4" y="209"/>
                  </a:lnTo>
                  <a:lnTo>
                    <a:pt x="8" y="226"/>
                  </a:lnTo>
                  <a:lnTo>
                    <a:pt x="14" y="242"/>
                  </a:lnTo>
                  <a:lnTo>
                    <a:pt x="21" y="257"/>
                  </a:lnTo>
                  <a:lnTo>
                    <a:pt x="30" y="271"/>
                  </a:lnTo>
                  <a:lnTo>
                    <a:pt x="39" y="284"/>
                  </a:lnTo>
                  <a:lnTo>
                    <a:pt x="51" y="297"/>
                  </a:lnTo>
                  <a:lnTo>
                    <a:pt x="63" y="308"/>
                  </a:lnTo>
                  <a:lnTo>
                    <a:pt x="77" y="319"/>
                  </a:lnTo>
                  <a:lnTo>
                    <a:pt x="91" y="327"/>
                  </a:lnTo>
                  <a:lnTo>
                    <a:pt x="106" y="335"/>
                  </a:lnTo>
                  <a:lnTo>
                    <a:pt x="122" y="340"/>
                  </a:lnTo>
                  <a:lnTo>
                    <a:pt x="140" y="345"/>
                  </a:lnTo>
                  <a:lnTo>
                    <a:pt x="157" y="348"/>
                  </a:lnTo>
                  <a:lnTo>
                    <a:pt x="174" y="348"/>
                  </a:lnTo>
                  <a:lnTo>
                    <a:pt x="192" y="348"/>
                  </a:lnTo>
                  <a:lnTo>
                    <a:pt x="210" y="345"/>
                  </a:lnTo>
                  <a:lnTo>
                    <a:pt x="226" y="340"/>
                  </a:lnTo>
                  <a:lnTo>
                    <a:pt x="242" y="335"/>
                  </a:lnTo>
                  <a:lnTo>
                    <a:pt x="257" y="327"/>
                  </a:lnTo>
                  <a:lnTo>
                    <a:pt x="272" y="319"/>
                  </a:lnTo>
                  <a:lnTo>
                    <a:pt x="285" y="308"/>
                  </a:lnTo>
                  <a:lnTo>
                    <a:pt x="298" y="297"/>
                  </a:lnTo>
                  <a:lnTo>
                    <a:pt x="309" y="284"/>
                  </a:lnTo>
                  <a:lnTo>
                    <a:pt x="318" y="271"/>
                  </a:lnTo>
                  <a:lnTo>
                    <a:pt x="328" y="257"/>
                  </a:lnTo>
                  <a:lnTo>
                    <a:pt x="335" y="242"/>
                  </a:lnTo>
                  <a:lnTo>
                    <a:pt x="341" y="226"/>
                  </a:lnTo>
                  <a:lnTo>
                    <a:pt x="345" y="209"/>
                  </a:lnTo>
                  <a:lnTo>
                    <a:pt x="348" y="192"/>
                  </a:lnTo>
                  <a:lnTo>
                    <a:pt x="349" y="174"/>
                  </a:lnTo>
                  <a:close/>
                  <a:moveTo>
                    <a:pt x="261" y="174"/>
                  </a:moveTo>
                  <a:lnTo>
                    <a:pt x="261" y="183"/>
                  </a:lnTo>
                  <a:lnTo>
                    <a:pt x="260" y="192"/>
                  </a:lnTo>
                  <a:lnTo>
                    <a:pt x="258" y="200"/>
                  </a:lnTo>
                  <a:lnTo>
                    <a:pt x="255" y="208"/>
                  </a:lnTo>
                  <a:lnTo>
                    <a:pt x="251" y="215"/>
                  </a:lnTo>
                  <a:lnTo>
                    <a:pt x="246" y="223"/>
                  </a:lnTo>
                  <a:lnTo>
                    <a:pt x="242" y="229"/>
                  </a:lnTo>
                  <a:lnTo>
                    <a:pt x="235" y="236"/>
                  </a:lnTo>
                  <a:lnTo>
                    <a:pt x="230" y="241"/>
                  </a:lnTo>
                  <a:lnTo>
                    <a:pt x="223" y="247"/>
                  </a:lnTo>
                  <a:lnTo>
                    <a:pt x="216" y="251"/>
                  </a:lnTo>
                  <a:lnTo>
                    <a:pt x="209" y="254"/>
                  </a:lnTo>
                  <a:lnTo>
                    <a:pt x="200" y="257"/>
                  </a:lnTo>
                  <a:lnTo>
                    <a:pt x="192" y="260"/>
                  </a:lnTo>
                  <a:lnTo>
                    <a:pt x="184" y="261"/>
                  </a:lnTo>
                  <a:lnTo>
                    <a:pt x="174" y="261"/>
                  </a:lnTo>
                  <a:lnTo>
                    <a:pt x="165" y="261"/>
                  </a:lnTo>
                  <a:lnTo>
                    <a:pt x="157" y="260"/>
                  </a:lnTo>
                  <a:lnTo>
                    <a:pt x="148" y="257"/>
                  </a:lnTo>
                  <a:lnTo>
                    <a:pt x="141" y="254"/>
                  </a:lnTo>
                  <a:lnTo>
                    <a:pt x="133" y="251"/>
                  </a:lnTo>
                  <a:lnTo>
                    <a:pt x="126" y="247"/>
                  </a:lnTo>
                  <a:lnTo>
                    <a:pt x="119" y="241"/>
                  </a:lnTo>
                  <a:lnTo>
                    <a:pt x="113" y="236"/>
                  </a:lnTo>
                  <a:lnTo>
                    <a:pt x="107" y="229"/>
                  </a:lnTo>
                  <a:lnTo>
                    <a:pt x="102" y="223"/>
                  </a:lnTo>
                  <a:lnTo>
                    <a:pt x="98" y="215"/>
                  </a:lnTo>
                  <a:lnTo>
                    <a:pt x="94" y="208"/>
                  </a:lnTo>
                  <a:lnTo>
                    <a:pt x="91" y="200"/>
                  </a:lnTo>
                  <a:lnTo>
                    <a:pt x="89" y="192"/>
                  </a:lnTo>
                  <a:lnTo>
                    <a:pt x="88" y="183"/>
                  </a:lnTo>
                  <a:lnTo>
                    <a:pt x="87" y="174"/>
                  </a:lnTo>
                  <a:lnTo>
                    <a:pt x="88" y="165"/>
                  </a:lnTo>
                  <a:lnTo>
                    <a:pt x="89" y="156"/>
                  </a:lnTo>
                  <a:lnTo>
                    <a:pt x="91" y="148"/>
                  </a:lnTo>
                  <a:lnTo>
                    <a:pt x="94" y="140"/>
                  </a:lnTo>
                  <a:lnTo>
                    <a:pt x="98" y="132"/>
                  </a:lnTo>
                  <a:lnTo>
                    <a:pt x="102" y="125"/>
                  </a:lnTo>
                  <a:lnTo>
                    <a:pt x="107" y="118"/>
                  </a:lnTo>
                  <a:lnTo>
                    <a:pt x="113" y="112"/>
                  </a:lnTo>
                  <a:lnTo>
                    <a:pt x="119" y="107"/>
                  </a:lnTo>
                  <a:lnTo>
                    <a:pt x="126" y="101"/>
                  </a:lnTo>
                  <a:lnTo>
                    <a:pt x="133" y="97"/>
                  </a:lnTo>
                  <a:lnTo>
                    <a:pt x="141" y="94"/>
                  </a:lnTo>
                  <a:lnTo>
                    <a:pt x="148" y="90"/>
                  </a:lnTo>
                  <a:lnTo>
                    <a:pt x="157" y="88"/>
                  </a:lnTo>
                  <a:lnTo>
                    <a:pt x="165" y="87"/>
                  </a:lnTo>
                  <a:lnTo>
                    <a:pt x="174" y="87"/>
                  </a:lnTo>
                  <a:lnTo>
                    <a:pt x="184" y="87"/>
                  </a:lnTo>
                  <a:lnTo>
                    <a:pt x="192" y="88"/>
                  </a:lnTo>
                  <a:lnTo>
                    <a:pt x="200" y="90"/>
                  </a:lnTo>
                  <a:lnTo>
                    <a:pt x="209" y="94"/>
                  </a:lnTo>
                  <a:lnTo>
                    <a:pt x="216" y="97"/>
                  </a:lnTo>
                  <a:lnTo>
                    <a:pt x="223" y="101"/>
                  </a:lnTo>
                  <a:lnTo>
                    <a:pt x="230" y="107"/>
                  </a:lnTo>
                  <a:lnTo>
                    <a:pt x="235" y="112"/>
                  </a:lnTo>
                  <a:lnTo>
                    <a:pt x="242" y="118"/>
                  </a:lnTo>
                  <a:lnTo>
                    <a:pt x="246" y="125"/>
                  </a:lnTo>
                  <a:lnTo>
                    <a:pt x="251" y="132"/>
                  </a:lnTo>
                  <a:lnTo>
                    <a:pt x="255" y="140"/>
                  </a:lnTo>
                  <a:lnTo>
                    <a:pt x="258" y="148"/>
                  </a:lnTo>
                  <a:lnTo>
                    <a:pt x="260" y="156"/>
                  </a:lnTo>
                  <a:lnTo>
                    <a:pt x="261" y="165"/>
                  </a:lnTo>
                  <a:lnTo>
                    <a:pt x="261" y="174"/>
                  </a:lnTo>
                  <a:close/>
                </a:path>
              </a:pathLst>
            </a:custGeom>
            <a:solidFill>
              <a:srgbClr val="D5257C"/>
            </a:solidFill>
            <a:ln w="9525">
              <a:noFill/>
              <a:round/>
              <a:headEnd/>
              <a:tailEnd/>
            </a:ln>
          </p:spPr>
          <p:txBody>
            <a:bodyPr/>
            <a:lstStyle/>
            <a:p>
              <a:endParaRPr lang="pt-BR"/>
            </a:p>
          </p:txBody>
        </p:sp>
        <p:sp>
          <p:nvSpPr>
            <p:cNvPr id="398396" name="Freeform 60"/>
            <p:cNvSpPr>
              <a:spLocks/>
            </p:cNvSpPr>
            <p:nvPr/>
          </p:nvSpPr>
          <p:spPr bwMode="auto">
            <a:xfrm>
              <a:off x="4244" y="1983"/>
              <a:ext cx="65" cy="65"/>
            </a:xfrm>
            <a:custGeom>
              <a:avLst/>
              <a:gdLst/>
              <a:ahLst/>
              <a:cxnLst>
                <a:cxn ang="0">
                  <a:pos x="260" y="117"/>
                </a:cxn>
                <a:cxn ang="0">
                  <a:pos x="255" y="92"/>
                </a:cxn>
                <a:cxn ang="0">
                  <a:pos x="245" y="69"/>
                </a:cxn>
                <a:cxn ang="0">
                  <a:pos x="231" y="47"/>
                </a:cxn>
                <a:cxn ang="0">
                  <a:pos x="213" y="30"/>
                </a:cxn>
                <a:cxn ang="0">
                  <a:pos x="193" y="16"/>
                </a:cxn>
                <a:cxn ang="0">
                  <a:pos x="169" y="7"/>
                </a:cxn>
                <a:cxn ang="0">
                  <a:pos x="144" y="1"/>
                </a:cxn>
                <a:cxn ang="0">
                  <a:pos x="117" y="1"/>
                </a:cxn>
                <a:cxn ang="0">
                  <a:pos x="91" y="7"/>
                </a:cxn>
                <a:cxn ang="0">
                  <a:pos x="68" y="16"/>
                </a:cxn>
                <a:cxn ang="0">
                  <a:pos x="47" y="30"/>
                </a:cxn>
                <a:cxn ang="0">
                  <a:pos x="30" y="47"/>
                </a:cxn>
                <a:cxn ang="0">
                  <a:pos x="16" y="69"/>
                </a:cxn>
                <a:cxn ang="0">
                  <a:pos x="5" y="92"/>
                </a:cxn>
                <a:cxn ang="0">
                  <a:pos x="0" y="117"/>
                </a:cxn>
                <a:cxn ang="0">
                  <a:pos x="0" y="144"/>
                </a:cxn>
                <a:cxn ang="0">
                  <a:pos x="5" y="170"/>
                </a:cxn>
                <a:cxn ang="0">
                  <a:pos x="16" y="193"/>
                </a:cxn>
                <a:cxn ang="0">
                  <a:pos x="30" y="214"/>
                </a:cxn>
                <a:cxn ang="0">
                  <a:pos x="47" y="232"/>
                </a:cxn>
                <a:cxn ang="0">
                  <a:pos x="68" y="246"/>
                </a:cxn>
                <a:cxn ang="0">
                  <a:pos x="91" y="255"/>
                </a:cxn>
                <a:cxn ang="0">
                  <a:pos x="117" y="261"/>
                </a:cxn>
                <a:cxn ang="0">
                  <a:pos x="144" y="261"/>
                </a:cxn>
                <a:cxn ang="0">
                  <a:pos x="169" y="255"/>
                </a:cxn>
                <a:cxn ang="0">
                  <a:pos x="193" y="246"/>
                </a:cxn>
                <a:cxn ang="0">
                  <a:pos x="213" y="232"/>
                </a:cxn>
                <a:cxn ang="0">
                  <a:pos x="231" y="214"/>
                </a:cxn>
                <a:cxn ang="0">
                  <a:pos x="245" y="193"/>
                </a:cxn>
                <a:cxn ang="0">
                  <a:pos x="255" y="170"/>
                </a:cxn>
                <a:cxn ang="0">
                  <a:pos x="260" y="144"/>
                </a:cxn>
              </a:cxnLst>
              <a:rect l="0" t="0" r="r" b="b"/>
              <a:pathLst>
                <a:path w="262" h="262">
                  <a:moveTo>
                    <a:pt x="262" y="131"/>
                  </a:moveTo>
                  <a:lnTo>
                    <a:pt x="260" y="117"/>
                  </a:lnTo>
                  <a:lnTo>
                    <a:pt x="258" y="105"/>
                  </a:lnTo>
                  <a:lnTo>
                    <a:pt x="255" y="92"/>
                  </a:lnTo>
                  <a:lnTo>
                    <a:pt x="251" y="80"/>
                  </a:lnTo>
                  <a:lnTo>
                    <a:pt x="245" y="69"/>
                  </a:lnTo>
                  <a:lnTo>
                    <a:pt x="239" y="58"/>
                  </a:lnTo>
                  <a:lnTo>
                    <a:pt x="231" y="47"/>
                  </a:lnTo>
                  <a:lnTo>
                    <a:pt x="223" y="39"/>
                  </a:lnTo>
                  <a:lnTo>
                    <a:pt x="213" y="30"/>
                  </a:lnTo>
                  <a:lnTo>
                    <a:pt x="203" y="23"/>
                  </a:lnTo>
                  <a:lnTo>
                    <a:pt x="193" y="16"/>
                  </a:lnTo>
                  <a:lnTo>
                    <a:pt x="181" y="11"/>
                  </a:lnTo>
                  <a:lnTo>
                    <a:pt x="169" y="7"/>
                  </a:lnTo>
                  <a:lnTo>
                    <a:pt x="157" y="3"/>
                  </a:lnTo>
                  <a:lnTo>
                    <a:pt x="144" y="1"/>
                  </a:lnTo>
                  <a:lnTo>
                    <a:pt x="130" y="0"/>
                  </a:lnTo>
                  <a:lnTo>
                    <a:pt x="117" y="1"/>
                  </a:lnTo>
                  <a:lnTo>
                    <a:pt x="104" y="3"/>
                  </a:lnTo>
                  <a:lnTo>
                    <a:pt x="91" y="7"/>
                  </a:lnTo>
                  <a:lnTo>
                    <a:pt x="79" y="11"/>
                  </a:lnTo>
                  <a:lnTo>
                    <a:pt x="68" y="16"/>
                  </a:lnTo>
                  <a:lnTo>
                    <a:pt x="57" y="23"/>
                  </a:lnTo>
                  <a:lnTo>
                    <a:pt x="47" y="30"/>
                  </a:lnTo>
                  <a:lnTo>
                    <a:pt x="37" y="39"/>
                  </a:lnTo>
                  <a:lnTo>
                    <a:pt x="30" y="47"/>
                  </a:lnTo>
                  <a:lnTo>
                    <a:pt x="22" y="58"/>
                  </a:lnTo>
                  <a:lnTo>
                    <a:pt x="16" y="69"/>
                  </a:lnTo>
                  <a:lnTo>
                    <a:pt x="9" y="80"/>
                  </a:lnTo>
                  <a:lnTo>
                    <a:pt x="5" y="92"/>
                  </a:lnTo>
                  <a:lnTo>
                    <a:pt x="2" y="105"/>
                  </a:lnTo>
                  <a:lnTo>
                    <a:pt x="0" y="117"/>
                  </a:lnTo>
                  <a:lnTo>
                    <a:pt x="0" y="131"/>
                  </a:lnTo>
                  <a:lnTo>
                    <a:pt x="0" y="144"/>
                  </a:lnTo>
                  <a:lnTo>
                    <a:pt x="2" y="157"/>
                  </a:lnTo>
                  <a:lnTo>
                    <a:pt x="5" y="170"/>
                  </a:lnTo>
                  <a:lnTo>
                    <a:pt x="9" y="182"/>
                  </a:lnTo>
                  <a:lnTo>
                    <a:pt x="16" y="193"/>
                  </a:lnTo>
                  <a:lnTo>
                    <a:pt x="22" y="204"/>
                  </a:lnTo>
                  <a:lnTo>
                    <a:pt x="30" y="214"/>
                  </a:lnTo>
                  <a:lnTo>
                    <a:pt x="37" y="223"/>
                  </a:lnTo>
                  <a:lnTo>
                    <a:pt x="47" y="232"/>
                  </a:lnTo>
                  <a:lnTo>
                    <a:pt x="57" y="239"/>
                  </a:lnTo>
                  <a:lnTo>
                    <a:pt x="68" y="246"/>
                  </a:lnTo>
                  <a:lnTo>
                    <a:pt x="79" y="251"/>
                  </a:lnTo>
                  <a:lnTo>
                    <a:pt x="91" y="255"/>
                  </a:lnTo>
                  <a:lnTo>
                    <a:pt x="104" y="259"/>
                  </a:lnTo>
                  <a:lnTo>
                    <a:pt x="117" y="261"/>
                  </a:lnTo>
                  <a:lnTo>
                    <a:pt x="130" y="262"/>
                  </a:lnTo>
                  <a:lnTo>
                    <a:pt x="144" y="261"/>
                  </a:lnTo>
                  <a:lnTo>
                    <a:pt x="157" y="259"/>
                  </a:lnTo>
                  <a:lnTo>
                    <a:pt x="169" y="255"/>
                  </a:lnTo>
                  <a:lnTo>
                    <a:pt x="181" y="251"/>
                  </a:lnTo>
                  <a:lnTo>
                    <a:pt x="193" y="246"/>
                  </a:lnTo>
                  <a:lnTo>
                    <a:pt x="203" y="239"/>
                  </a:lnTo>
                  <a:lnTo>
                    <a:pt x="213" y="232"/>
                  </a:lnTo>
                  <a:lnTo>
                    <a:pt x="223" y="223"/>
                  </a:lnTo>
                  <a:lnTo>
                    <a:pt x="231" y="214"/>
                  </a:lnTo>
                  <a:lnTo>
                    <a:pt x="239" y="204"/>
                  </a:lnTo>
                  <a:lnTo>
                    <a:pt x="245" y="193"/>
                  </a:lnTo>
                  <a:lnTo>
                    <a:pt x="251" y="182"/>
                  </a:lnTo>
                  <a:lnTo>
                    <a:pt x="255" y="170"/>
                  </a:lnTo>
                  <a:lnTo>
                    <a:pt x="258" y="157"/>
                  </a:lnTo>
                  <a:lnTo>
                    <a:pt x="260" y="144"/>
                  </a:lnTo>
                  <a:lnTo>
                    <a:pt x="262" y="131"/>
                  </a:lnTo>
                  <a:close/>
                </a:path>
              </a:pathLst>
            </a:custGeom>
            <a:solidFill>
              <a:srgbClr val="D7207B"/>
            </a:solidFill>
            <a:ln w="9525">
              <a:noFill/>
              <a:round/>
              <a:headEnd/>
              <a:tailEnd/>
            </a:ln>
          </p:spPr>
          <p:txBody>
            <a:bodyPr/>
            <a:lstStyle/>
            <a:p>
              <a:endParaRPr lang="pt-BR"/>
            </a:p>
          </p:txBody>
        </p:sp>
        <p:sp>
          <p:nvSpPr>
            <p:cNvPr id="398397" name="Freeform 61"/>
            <p:cNvSpPr>
              <a:spLocks/>
            </p:cNvSpPr>
            <p:nvPr/>
          </p:nvSpPr>
          <p:spPr bwMode="auto">
            <a:xfrm>
              <a:off x="4254" y="1994"/>
              <a:ext cx="44" cy="43"/>
            </a:xfrm>
            <a:custGeom>
              <a:avLst/>
              <a:gdLst/>
              <a:ahLst/>
              <a:cxnLst>
                <a:cxn ang="0">
                  <a:pos x="174" y="78"/>
                </a:cxn>
                <a:cxn ang="0">
                  <a:pos x="171" y="61"/>
                </a:cxn>
                <a:cxn ang="0">
                  <a:pos x="164" y="45"/>
                </a:cxn>
                <a:cxn ang="0">
                  <a:pos x="155" y="31"/>
                </a:cxn>
                <a:cxn ang="0">
                  <a:pos x="143" y="20"/>
                </a:cxn>
                <a:cxn ang="0">
                  <a:pos x="129" y="10"/>
                </a:cxn>
                <a:cxn ang="0">
                  <a:pos x="113" y="3"/>
                </a:cxn>
                <a:cxn ang="0">
                  <a:pos x="97" y="0"/>
                </a:cxn>
                <a:cxn ang="0">
                  <a:pos x="78" y="0"/>
                </a:cxn>
                <a:cxn ang="0">
                  <a:pos x="61" y="3"/>
                </a:cxn>
                <a:cxn ang="0">
                  <a:pos x="46" y="10"/>
                </a:cxn>
                <a:cxn ang="0">
                  <a:pos x="32" y="20"/>
                </a:cxn>
                <a:cxn ang="0">
                  <a:pos x="20" y="31"/>
                </a:cxn>
                <a:cxn ang="0">
                  <a:pos x="11" y="45"/>
                </a:cxn>
                <a:cxn ang="0">
                  <a:pos x="4" y="61"/>
                </a:cxn>
                <a:cxn ang="0">
                  <a:pos x="1" y="78"/>
                </a:cxn>
                <a:cxn ang="0">
                  <a:pos x="1" y="96"/>
                </a:cxn>
                <a:cxn ang="0">
                  <a:pos x="4" y="113"/>
                </a:cxn>
                <a:cxn ang="0">
                  <a:pos x="11" y="128"/>
                </a:cxn>
                <a:cxn ang="0">
                  <a:pos x="20" y="142"/>
                </a:cxn>
                <a:cxn ang="0">
                  <a:pos x="32" y="154"/>
                </a:cxn>
                <a:cxn ang="0">
                  <a:pos x="46" y="164"/>
                </a:cxn>
                <a:cxn ang="0">
                  <a:pos x="61" y="170"/>
                </a:cxn>
                <a:cxn ang="0">
                  <a:pos x="78" y="174"/>
                </a:cxn>
                <a:cxn ang="0">
                  <a:pos x="97" y="174"/>
                </a:cxn>
                <a:cxn ang="0">
                  <a:pos x="113" y="170"/>
                </a:cxn>
                <a:cxn ang="0">
                  <a:pos x="129" y="164"/>
                </a:cxn>
                <a:cxn ang="0">
                  <a:pos x="143" y="154"/>
                </a:cxn>
                <a:cxn ang="0">
                  <a:pos x="155" y="142"/>
                </a:cxn>
                <a:cxn ang="0">
                  <a:pos x="164" y="128"/>
                </a:cxn>
                <a:cxn ang="0">
                  <a:pos x="171" y="113"/>
                </a:cxn>
                <a:cxn ang="0">
                  <a:pos x="174" y="96"/>
                </a:cxn>
              </a:cxnLst>
              <a:rect l="0" t="0" r="r" b="b"/>
              <a:pathLst>
                <a:path w="174" h="174">
                  <a:moveTo>
                    <a:pt x="174" y="87"/>
                  </a:moveTo>
                  <a:lnTo>
                    <a:pt x="174" y="78"/>
                  </a:lnTo>
                  <a:lnTo>
                    <a:pt x="173" y="69"/>
                  </a:lnTo>
                  <a:lnTo>
                    <a:pt x="171" y="61"/>
                  </a:lnTo>
                  <a:lnTo>
                    <a:pt x="168" y="53"/>
                  </a:lnTo>
                  <a:lnTo>
                    <a:pt x="164" y="45"/>
                  </a:lnTo>
                  <a:lnTo>
                    <a:pt x="159" y="38"/>
                  </a:lnTo>
                  <a:lnTo>
                    <a:pt x="155" y="31"/>
                  </a:lnTo>
                  <a:lnTo>
                    <a:pt x="148" y="25"/>
                  </a:lnTo>
                  <a:lnTo>
                    <a:pt x="143" y="20"/>
                  </a:lnTo>
                  <a:lnTo>
                    <a:pt x="136" y="14"/>
                  </a:lnTo>
                  <a:lnTo>
                    <a:pt x="129" y="10"/>
                  </a:lnTo>
                  <a:lnTo>
                    <a:pt x="122" y="7"/>
                  </a:lnTo>
                  <a:lnTo>
                    <a:pt x="113" y="3"/>
                  </a:lnTo>
                  <a:lnTo>
                    <a:pt x="105" y="1"/>
                  </a:lnTo>
                  <a:lnTo>
                    <a:pt x="97" y="0"/>
                  </a:lnTo>
                  <a:lnTo>
                    <a:pt x="87" y="0"/>
                  </a:lnTo>
                  <a:lnTo>
                    <a:pt x="78" y="0"/>
                  </a:lnTo>
                  <a:lnTo>
                    <a:pt x="70" y="1"/>
                  </a:lnTo>
                  <a:lnTo>
                    <a:pt x="61" y="3"/>
                  </a:lnTo>
                  <a:lnTo>
                    <a:pt x="54" y="7"/>
                  </a:lnTo>
                  <a:lnTo>
                    <a:pt x="46" y="10"/>
                  </a:lnTo>
                  <a:lnTo>
                    <a:pt x="39" y="14"/>
                  </a:lnTo>
                  <a:lnTo>
                    <a:pt x="32" y="20"/>
                  </a:lnTo>
                  <a:lnTo>
                    <a:pt x="26" y="25"/>
                  </a:lnTo>
                  <a:lnTo>
                    <a:pt x="20" y="31"/>
                  </a:lnTo>
                  <a:lnTo>
                    <a:pt x="15" y="38"/>
                  </a:lnTo>
                  <a:lnTo>
                    <a:pt x="11" y="45"/>
                  </a:lnTo>
                  <a:lnTo>
                    <a:pt x="7" y="53"/>
                  </a:lnTo>
                  <a:lnTo>
                    <a:pt x="4" y="61"/>
                  </a:lnTo>
                  <a:lnTo>
                    <a:pt x="2" y="69"/>
                  </a:lnTo>
                  <a:lnTo>
                    <a:pt x="1" y="78"/>
                  </a:lnTo>
                  <a:lnTo>
                    <a:pt x="0" y="87"/>
                  </a:lnTo>
                  <a:lnTo>
                    <a:pt x="1" y="96"/>
                  </a:lnTo>
                  <a:lnTo>
                    <a:pt x="2" y="105"/>
                  </a:lnTo>
                  <a:lnTo>
                    <a:pt x="4" y="113"/>
                  </a:lnTo>
                  <a:lnTo>
                    <a:pt x="7" y="121"/>
                  </a:lnTo>
                  <a:lnTo>
                    <a:pt x="11" y="128"/>
                  </a:lnTo>
                  <a:lnTo>
                    <a:pt x="15" y="136"/>
                  </a:lnTo>
                  <a:lnTo>
                    <a:pt x="20" y="142"/>
                  </a:lnTo>
                  <a:lnTo>
                    <a:pt x="26" y="149"/>
                  </a:lnTo>
                  <a:lnTo>
                    <a:pt x="32" y="154"/>
                  </a:lnTo>
                  <a:lnTo>
                    <a:pt x="39" y="160"/>
                  </a:lnTo>
                  <a:lnTo>
                    <a:pt x="46" y="164"/>
                  </a:lnTo>
                  <a:lnTo>
                    <a:pt x="54" y="167"/>
                  </a:lnTo>
                  <a:lnTo>
                    <a:pt x="61" y="170"/>
                  </a:lnTo>
                  <a:lnTo>
                    <a:pt x="70" y="173"/>
                  </a:lnTo>
                  <a:lnTo>
                    <a:pt x="78" y="174"/>
                  </a:lnTo>
                  <a:lnTo>
                    <a:pt x="87" y="174"/>
                  </a:lnTo>
                  <a:lnTo>
                    <a:pt x="97" y="174"/>
                  </a:lnTo>
                  <a:lnTo>
                    <a:pt x="105" y="173"/>
                  </a:lnTo>
                  <a:lnTo>
                    <a:pt x="113" y="170"/>
                  </a:lnTo>
                  <a:lnTo>
                    <a:pt x="122" y="167"/>
                  </a:lnTo>
                  <a:lnTo>
                    <a:pt x="129" y="164"/>
                  </a:lnTo>
                  <a:lnTo>
                    <a:pt x="136" y="160"/>
                  </a:lnTo>
                  <a:lnTo>
                    <a:pt x="143" y="154"/>
                  </a:lnTo>
                  <a:lnTo>
                    <a:pt x="148" y="149"/>
                  </a:lnTo>
                  <a:lnTo>
                    <a:pt x="155" y="142"/>
                  </a:lnTo>
                  <a:lnTo>
                    <a:pt x="159" y="136"/>
                  </a:lnTo>
                  <a:lnTo>
                    <a:pt x="164" y="128"/>
                  </a:lnTo>
                  <a:lnTo>
                    <a:pt x="168" y="121"/>
                  </a:lnTo>
                  <a:lnTo>
                    <a:pt x="171" y="113"/>
                  </a:lnTo>
                  <a:lnTo>
                    <a:pt x="173" y="105"/>
                  </a:lnTo>
                  <a:lnTo>
                    <a:pt x="174" y="96"/>
                  </a:lnTo>
                  <a:lnTo>
                    <a:pt x="174" y="87"/>
                  </a:lnTo>
                  <a:close/>
                </a:path>
              </a:pathLst>
            </a:custGeom>
            <a:solidFill>
              <a:srgbClr val="D91C7B"/>
            </a:solidFill>
            <a:ln w="9525">
              <a:noFill/>
              <a:round/>
              <a:headEnd/>
              <a:tailEnd/>
            </a:ln>
          </p:spPr>
          <p:txBody>
            <a:bodyPr/>
            <a:lstStyle/>
            <a:p>
              <a:endParaRPr lang="pt-BR"/>
            </a:p>
          </p:txBody>
        </p:sp>
        <p:sp>
          <p:nvSpPr>
            <p:cNvPr id="398398" name="Freeform 62"/>
            <p:cNvSpPr>
              <a:spLocks/>
            </p:cNvSpPr>
            <p:nvPr/>
          </p:nvSpPr>
          <p:spPr bwMode="auto">
            <a:xfrm>
              <a:off x="4265" y="2005"/>
              <a:ext cx="22" cy="21"/>
            </a:xfrm>
            <a:custGeom>
              <a:avLst/>
              <a:gdLst/>
              <a:ahLst/>
              <a:cxnLst>
                <a:cxn ang="0">
                  <a:pos x="87" y="44"/>
                </a:cxn>
                <a:cxn ang="0">
                  <a:pos x="86" y="35"/>
                </a:cxn>
                <a:cxn ang="0">
                  <a:pos x="84" y="27"/>
                </a:cxn>
                <a:cxn ang="0">
                  <a:pos x="80" y="20"/>
                </a:cxn>
                <a:cxn ang="0">
                  <a:pos x="74" y="13"/>
                </a:cxn>
                <a:cxn ang="0">
                  <a:pos x="68" y="8"/>
                </a:cxn>
                <a:cxn ang="0">
                  <a:pos x="60" y="4"/>
                </a:cxn>
                <a:cxn ang="0">
                  <a:pos x="52" y="1"/>
                </a:cxn>
                <a:cxn ang="0">
                  <a:pos x="43" y="0"/>
                </a:cxn>
                <a:cxn ang="0">
                  <a:pos x="34" y="1"/>
                </a:cxn>
                <a:cxn ang="0">
                  <a:pos x="26" y="4"/>
                </a:cxn>
                <a:cxn ang="0">
                  <a:pos x="19" y="8"/>
                </a:cxn>
                <a:cxn ang="0">
                  <a:pos x="13" y="13"/>
                </a:cxn>
                <a:cxn ang="0">
                  <a:pos x="8" y="20"/>
                </a:cxn>
                <a:cxn ang="0">
                  <a:pos x="3" y="27"/>
                </a:cxn>
                <a:cxn ang="0">
                  <a:pos x="1" y="35"/>
                </a:cxn>
                <a:cxn ang="0">
                  <a:pos x="0" y="44"/>
                </a:cxn>
                <a:cxn ang="0">
                  <a:pos x="1" y="53"/>
                </a:cxn>
                <a:cxn ang="0">
                  <a:pos x="3" y="61"/>
                </a:cxn>
                <a:cxn ang="0">
                  <a:pos x="8" y="68"/>
                </a:cxn>
                <a:cxn ang="0">
                  <a:pos x="13" y="75"/>
                </a:cxn>
                <a:cxn ang="0">
                  <a:pos x="19" y="80"/>
                </a:cxn>
                <a:cxn ang="0">
                  <a:pos x="26" y="84"/>
                </a:cxn>
                <a:cxn ang="0">
                  <a:pos x="34" y="86"/>
                </a:cxn>
                <a:cxn ang="0">
                  <a:pos x="43" y="88"/>
                </a:cxn>
                <a:cxn ang="0">
                  <a:pos x="52" y="86"/>
                </a:cxn>
                <a:cxn ang="0">
                  <a:pos x="60" y="84"/>
                </a:cxn>
                <a:cxn ang="0">
                  <a:pos x="68" y="80"/>
                </a:cxn>
                <a:cxn ang="0">
                  <a:pos x="74" y="75"/>
                </a:cxn>
                <a:cxn ang="0">
                  <a:pos x="80" y="68"/>
                </a:cxn>
                <a:cxn ang="0">
                  <a:pos x="84" y="61"/>
                </a:cxn>
                <a:cxn ang="0">
                  <a:pos x="86" y="53"/>
                </a:cxn>
                <a:cxn ang="0">
                  <a:pos x="87" y="44"/>
                </a:cxn>
              </a:cxnLst>
              <a:rect l="0" t="0" r="r" b="b"/>
              <a:pathLst>
                <a:path w="87" h="88">
                  <a:moveTo>
                    <a:pt x="87" y="44"/>
                  </a:moveTo>
                  <a:lnTo>
                    <a:pt x="86" y="35"/>
                  </a:lnTo>
                  <a:lnTo>
                    <a:pt x="84" y="27"/>
                  </a:lnTo>
                  <a:lnTo>
                    <a:pt x="80" y="20"/>
                  </a:lnTo>
                  <a:lnTo>
                    <a:pt x="74" y="13"/>
                  </a:lnTo>
                  <a:lnTo>
                    <a:pt x="68" y="8"/>
                  </a:lnTo>
                  <a:lnTo>
                    <a:pt x="60" y="4"/>
                  </a:lnTo>
                  <a:lnTo>
                    <a:pt x="52" y="1"/>
                  </a:lnTo>
                  <a:lnTo>
                    <a:pt x="43" y="0"/>
                  </a:lnTo>
                  <a:lnTo>
                    <a:pt x="34" y="1"/>
                  </a:lnTo>
                  <a:lnTo>
                    <a:pt x="26" y="4"/>
                  </a:lnTo>
                  <a:lnTo>
                    <a:pt x="19" y="8"/>
                  </a:lnTo>
                  <a:lnTo>
                    <a:pt x="13" y="13"/>
                  </a:lnTo>
                  <a:lnTo>
                    <a:pt x="8" y="20"/>
                  </a:lnTo>
                  <a:lnTo>
                    <a:pt x="3" y="27"/>
                  </a:lnTo>
                  <a:lnTo>
                    <a:pt x="1" y="35"/>
                  </a:lnTo>
                  <a:lnTo>
                    <a:pt x="0" y="44"/>
                  </a:lnTo>
                  <a:lnTo>
                    <a:pt x="1" y="53"/>
                  </a:lnTo>
                  <a:lnTo>
                    <a:pt x="3" y="61"/>
                  </a:lnTo>
                  <a:lnTo>
                    <a:pt x="8" y="68"/>
                  </a:lnTo>
                  <a:lnTo>
                    <a:pt x="13" y="75"/>
                  </a:lnTo>
                  <a:lnTo>
                    <a:pt x="19" y="80"/>
                  </a:lnTo>
                  <a:lnTo>
                    <a:pt x="26" y="84"/>
                  </a:lnTo>
                  <a:lnTo>
                    <a:pt x="34" y="86"/>
                  </a:lnTo>
                  <a:lnTo>
                    <a:pt x="43" y="88"/>
                  </a:lnTo>
                  <a:lnTo>
                    <a:pt x="52" y="86"/>
                  </a:lnTo>
                  <a:lnTo>
                    <a:pt x="60" y="84"/>
                  </a:lnTo>
                  <a:lnTo>
                    <a:pt x="68" y="80"/>
                  </a:lnTo>
                  <a:lnTo>
                    <a:pt x="74" y="75"/>
                  </a:lnTo>
                  <a:lnTo>
                    <a:pt x="80" y="68"/>
                  </a:lnTo>
                  <a:lnTo>
                    <a:pt x="84" y="61"/>
                  </a:lnTo>
                  <a:lnTo>
                    <a:pt x="86" y="53"/>
                  </a:lnTo>
                  <a:lnTo>
                    <a:pt x="87" y="44"/>
                  </a:lnTo>
                  <a:close/>
                </a:path>
              </a:pathLst>
            </a:custGeom>
            <a:solidFill>
              <a:srgbClr val="DD137B"/>
            </a:solidFill>
            <a:ln w="9525">
              <a:noFill/>
              <a:round/>
              <a:headEnd/>
              <a:tailEnd/>
            </a:ln>
          </p:spPr>
          <p:txBody>
            <a:bodyPr/>
            <a:lstStyle/>
            <a:p>
              <a:endParaRPr lang="pt-BR"/>
            </a:p>
          </p:txBody>
        </p:sp>
        <p:sp>
          <p:nvSpPr>
            <p:cNvPr id="398399" name="Freeform 63"/>
            <p:cNvSpPr>
              <a:spLocks/>
            </p:cNvSpPr>
            <p:nvPr/>
          </p:nvSpPr>
          <p:spPr bwMode="auto">
            <a:xfrm>
              <a:off x="3866" y="1767"/>
              <a:ext cx="586" cy="606"/>
            </a:xfrm>
            <a:custGeom>
              <a:avLst/>
              <a:gdLst/>
              <a:ahLst/>
              <a:cxnLst>
                <a:cxn ang="0">
                  <a:pos x="1054" y="6"/>
                </a:cxn>
                <a:cxn ang="0">
                  <a:pos x="880" y="37"/>
                </a:cxn>
                <a:cxn ang="0">
                  <a:pos x="718" y="95"/>
                </a:cxn>
                <a:cxn ang="0">
                  <a:pos x="567" y="177"/>
                </a:cxn>
                <a:cxn ang="0">
                  <a:pos x="428" y="279"/>
                </a:cxn>
                <a:cxn ang="0">
                  <a:pos x="306" y="400"/>
                </a:cxn>
                <a:cxn ang="0">
                  <a:pos x="201" y="537"/>
                </a:cxn>
                <a:cxn ang="0">
                  <a:pos x="117" y="690"/>
                </a:cxn>
                <a:cxn ang="0">
                  <a:pos x="53" y="854"/>
                </a:cxn>
                <a:cxn ang="0">
                  <a:pos x="13" y="1028"/>
                </a:cxn>
                <a:cxn ang="0">
                  <a:pos x="0" y="1214"/>
                </a:cxn>
                <a:cxn ang="0">
                  <a:pos x="0" y="1259"/>
                </a:cxn>
                <a:cxn ang="0">
                  <a:pos x="4" y="1307"/>
                </a:cxn>
                <a:cxn ang="0">
                  <a:pos x="40" y="1347"/>
                </a:cxn>
                <a:cxn ang="0">
                  <a:pos x="117" y="1383"/>
                </a:cxn>
                <a:cxn ang="0">
                  <a:pos x="161" y="1433"/>
                </a:cxn>
                <a:cxn ang="0">
                  <a:pos x="172" y="1496"/>
                </a:cxn>
                <a:cxn ang="0">
                  <a:pos x="146" y="1575"/>
                </a:cxn>
                <a:cxn ang="0">
                  <a:pos x="84" y="1661"/>
                </a:cxn>
                <a:cxn ang="0">
                  <a:pos x="142" y="1785"/>
                </a:cxn>
                <a:cxn ang="0">
                  <a:pos x="209" y="1898"/>
                </a:cxn>
                <a:cxn ang="0">
                  <a:pos x="288" y="2006"/>
                </a:cxn>
                <a:cxn ang="0">
                  <a:pos x="377" y="2101"/>
                </a:cxn>
                <a:cxn ang="0">
                  <a:pos x="474" y="2187"/>
                </a:cxn>
                <a:cxn ang="0">
                  <a:pos x="583" y="2261"/>
                </a:cxn>
                <a:cxn ang="0">
                  <a:pos x="698" y="2321"/>
                </a:cxn>
                <a:cxn ang="0">
                  <a:pos x="820" y="2371"/>
                </a:cxn>
                <a:cxn ang="0">
                  <a:pos x="949" y="2402"/>
                </a:cxn>
                <a:cxn ang="0">
                  <a:pos x="1083" y="2424"/>
                </a:cxn>
                <a:cxn ang="0">
                  <a:pos x="1236" y="2424"/>
                </a:cxn>
                <a:cxn ang="0">
                  <a:pos x="1409" y="2402"/>
                </a:cxn>
                <a:cxn ang="0">
                  <a:pos x="1578" y="2353"/>
                </a:cxn>
                <a:cxn ang="0">
                  <a:pos x="1734" y="2279"/>
                </a:cxn>
                <a:cxn ang="0">
                  <a:pos x="1876" y="2185"/>
                </a:cxn>
                <a:cxn ang="0">
                  <a:pos x="2002" y="2071"/>
                </a:cxn>
                <a:cxn ang="0">
                  <a:pos x="2113" y="1938"/>
                </a:cxn>
                <a:cxn ang="0">
                  <a:pos x="2205" y="1790"/>
                </a:cxn>
                <a:cxn ang="0">
                  <a:pos x="2277" y="1630"/>
                </a:cxn>
                <a:cxn ang="0">
                  <a:pos x="2324" y="1456"/>
                </a:cxn>
                <a:cxn ang="0">
                  <a:pos x="2345" y="1275"/>
                </a:cxn>
                <a:cxn ang="0">
                  <a:pos x="2342" y="1089"/>
                </a:cxn>
                <a:cxn ang="0">
                  <a:pos x="2310" y="913"/>
                </a:cxn>
                <a:cxn ang="0">
                  <a:pos x="2255" y="741"/>
                </a:cxn>
                <a:cxn ang="0">
                  <a:pos x="2176" y="584"/>
                </a:cxn>
                <a:cxn ang="0">
                  <a:pos x="2078" y="442"/>
                </a:cxn>
                <a:cxn ang="0">
                  <a:pos x="1963" y="316"/>
                </a:cxn>
                <a:cxn ang="0">
                  <a:pos x="1832" y="208"/>
                </a:cxn>
                <a:cxn ang="0">
                  <a:pos x="1681" y="119"/>
                </a:cxn>
                <a:cxn ang="0">
                  <a:pos x="1524" y="53"/>
                </a:cxn>
                <a:cxn ang="0">
                  <a:pos x="1351" y="13"/>
                </a:cxn>
                <a:cxn ang="0">
                  <a:pos x="1172" y="0"/>
                </a:cxn>
              </a:cxnLst>
              <a:rect l="0" t="0" r="r" b="b"/>
              <a:pathLst>
                <a:path w="2348" h="2426">
                  <a:moveTo>
                    <a:pt x="1172" y="0"/>
                  </a:moveTo>
                  <a:lnTo>
                    <a:pt x="1112" y="0"/>
                  </a:lnTo>
                  <a:lnTo>
                    <a:pt x="1054" y="6"/>
                  </a:lnTo>
                  <a:lnTo>
                    <a:pt x="997" y="13"/>
                  </a:lnTo>
                  <a:lnTo>
                    <a:pt x="939" y="24"/>
                  </a:lnTo>
                  <a:lnTo>
                    <a:pt x="880" y="37"/>
                  </a:lnTo>
                  <a:lnTo>
                    <a:pt x="824" y="53"/>
                  </a:lnTo>
                  <a:lnTo>
                    <a:pt x="769" y="75"/>
                  </a:lnTo>
                  <a:lnTo>
                    <a:pt x="718" y="95"/>
                  </a:lnTo>
                  <a:lnTo>
                    <a:pt x="664" y="119"/>
                  </a:lnTo>
                  <a:lnTo>
                    <a:pt x="614" y="148"/>
                  </a:lnTo>
                  <a:lnTo>
                    <a:pt x="567" y="177"/>
                  </a:lnTo>
                  <a:lnTo>
                    <a:pt x="516" y="208"/>
                  </a:lnTo>
                  <a:lnTo>
                    <a:pt x="472" y="243"/>
                  </a:lnTo>
                  <a:lnTo>
                    <a:pt x="428" y="279"/>
                  </a:lnTo>
                  <a:lnTo>
                    <a:pt x="385" y="316"/>
                  </a:lnTo>
                  <a:lnTo>
                    <a:pt x="343" y="356"/>
                  </a:lnTo>
                  <a:lnTo>
                    <a:pt x="306" y="400"/>
                  </a:lnTo>
                  <a:lnTo>
                    <a:pt x="266" y="442"/>
                  </a:lnTo>
                  <a:lnTo>
                    <a:pt x="232" y="489"/>
                  </a:lnTo>
                  <a:lnTo>
                    <a:pt x="201" y="537"/>
                  </a:lnTo>
                  <a:lnTo>
                    <a:pt x="169" y="584"/>
                  </a:lnTo>
                  <a:lnTo>
                    <a:pt x="142" y="637"/>
                  </a:lnTo>
                  <a:lnTo>
                    <a:pt x="117" y="690"/>
                  </a:lnTo>
                  <a:lnTo>
                    <a:pt x="93" y="741"/>
                  </a:lnTo>
                  <a:lnTo>
                    <a:pt x="71" y="796"/>
                  </a:lnTo>
                  <a:lnTo>
                    <a:pt x="53" y="854"/>
                  </a:lnTo>
                  <a:lnTo>
                    <a:pt x="35" y="913"/>
                  </a:lnTo>
                  <a:lnTo>
                    <a:pt x="24" y="970"/>
                  </a:lnTo>
                  <a:lnTo>
                    <a:pt x="13" y="1028"/>
                  </a:lnTo>
                  <a:lnTo>
                    <a:pt x="6" y="1089"/>
                  </a:lnTo>
                  <a:lnTo>
                    <a:pt x="0" y="1152"/>
                  </a:lnTo>
                  <a:lnTo>
                    <a:pt x="0" y="1214"/>
                  </a:lnTo>
                  <a:lnTo>
                    <a:pt x="0" y="1227"/>
                  </a:lnTo>
                  <a:lnTo>
                    <a:pt x="0" y="1243"/>
                  </a:lnTo>
                  <a:lnTo>
                    <a:pt x="0" y="1259"/>
                  </a:lnTo>
                  <a:lnTo>
                    <a:pt x="4" y="1275"/>
                  </a:lnTo>
                  <a:lnTo>
                    <a:pt x="4" y="1291"/>
                  </a:lnTo>
                  <a:lnTo>
                    <a:pt x="4" y="1307"/>
                  </a:lnTo>
                  <a:lnTo>
                    <a:pt x="6" y="1320"/>
                  </a:lnTo>
                  <a:lnTo>
                    <a:pt x="6" y="1336"/>
                  </a:lnTo>
                  <a:lnTo>
                    <a:pt x="40" y="1347"/>
                  </a:lnTo>
                  <a:lnTo>
                    <a:pt x="71" y="1357"/>
                  </a:lnTo>
                  <a:lnTo>
                    <a:pt x="95" y="1367"/>
                  </a:lnTo>
                  <a:lnTo>
                    <a:pt x="117" y="1383"/>
                  </a:lnTo>
                  <a:lnTo>
                    <a:pt x="138" y="1398"/>
                  </a:lnTo>
                  <a:lnTo>
                    <a:pt x="151" y="1414"/>
                  </a:lnTo>
                  <a:lnTo>
                    <a:pt x="161" y="1433"/>
                  </a:lnTo>
                  <a:lnTo>
                    <a:pt x="169" y="1454"/>
                  </a:lnTo>
                  <a:lnTo>
                    <a:pt x="172" y="1475"/>
                  </a:lnTo>
                  <a:lnTo>
                    <a:pt x="172" y="1496"/>
                  </a:lnTo>
                  <a:lnTo>
                    <a:pt x="166" y="1520"/>
                  </a:lnTo>
                  <a:lnTo>
                    <a:pt x="159" y="1546"/>
                  </a:lnTo>
                  <a:lnTo>
                    <a:pt x="146" y="1575"/>
                  </a:lnTo>
                  <a:lnTo>
                    <a:pt x="130" y="1601"/>
                  </a:lnTo>
                  <a:lnTo>
                    <a:pt x="111" y="1630"/>
                  </a:lnTo>
                  <a:lnTo>
                    <a:pt x="84" y="1661"/>
                  </a:lnTo>
                  <a:lnTo>
                    <a:pt x="104" y="1704"/>
                  </a:lnTo>
                  <a:lnTo>
                    <a:pt x="122" y="1745"/>
                  </a:lnTo>
                  <a:lnTo>
                    <a:pt x="142" y="1785"/>
                  </a:lnTo>
                  <a:lnTo>
                    <a:pt x="164" y="1822"/>
                  </a:lnTo>
                  <a:lnTo>
                    <a:pt x="184" y="1861"/>
                  </a:lnTo>
                  <a:lnTo>
                    <a:pt x="209" y="1898"/>
                  </a:lnTo>
                  <a:lnTo>
                    <a:pt x="235" y="1935"/>
                  </a:lnTo>
                  <a:lnTo>
                    <a:pt x="259" y="1969"/>
                  </a:lnTo>
                  <a:lnTo>
                    <a:pt x="288" y="2006"/>
                  </a:lnTo>
                  <a:lnTo>
                    <a:pt x="316" y="2038"/>
                  </a:lnTo>
                  <a:lnTo>
                    <a:pt x="346" y="2068"/>
                  </a:lnTo>
                  <a:lnTo>
                    <a:pt x="377" y="2101"/>
                  </a:lnTo>
                  <a:lnTo>
                    <a:pt x="409" y="2130"/>
                  </a:lnTo>
                  <a:lnTo>
                    <a:pt x="443" y="2158"/>
                  </a:lnTo>
                  <a:lnTo>
                    <a:pt x="474" y="2187"/>
                  </a:lnTo>
                  <a:lnTo>
                    <a:pt x="509" y="2211"/>
                  </a:lnTo>
                  <a:lnTo>
                    <a:pt x="545" y="2237"/>
                  </a:lnTo>
                  <a:lnTo>
                    <a:pt x="583" y="2261"/>
                  </a:lnTo>
                  <a:lnTo>
                    <a:pt x="620" y="2281"/>
                  </a:lnTo>
                  <a:lnTo>
                    <a:pt x="660" y="2303"/>
                  </a:lnTo>
                  <a:lnTo>
                    <a:pt x="698" y="2321"/>
                  </a:lnTo>
                  <a:lnTo>
                    <a:pt x="738" y="2340"/>
                  </a:lnTo>
                  <a:lnTo>
                    <a:pt x="780" y="2356"/>
                  </a:lnTo>
                  <a:lnTo>
                    <a:pt x="820" y="2371"/>
                  </a:lnTo>
                  <a:lnTo>
                    <a:pt x="865" y="2382"/>
                  </a:lnTo>
                  <a:lnTo>
                    <a:pt x="906" y="2395"/>
                  </a:lnTo>
                  <a:lnTo>
                    <a:pt x="949" y="2402"/>
                  </a:lnTo>
                  <a:lnTo>
                    <a:pt x="994" y="2411"/>
                  </a:lnTo>
                  <a:lnTo>
                    <a:pt x="1039" y="2418"/>
                  </a:lnTo>
                  <a:lnTo>
                    <a:pt x="1083" y="2424"/>
                  </a:lnTo>
                  <a:lnTo>
                    <a:pt x="1128" y="2424"/>
                  </a:lnTo>
                  <a:lnTo>
                    <a:pt x="1172" y="2426"/>
                  </a:lnTo>
                  <a:lnTo>
                    <a:pt x="1236" y="2424"/>
                  </a:lnTo>
                  <a:lnTo>
                    <a:pt x="1294" y="2420"/>
                  </a:lnTo>
                  <a:lnTo>
                    <a:pt x="1351" y="2413"/>
                  </a:lnTo>
                  <a:lnTo>
                    <a:pt x="1409" y="2402"/>
                  </a:lnTo>
                  <a:lnTo>
                    <a:pt x="1467" y="2389"/>
                  </a:lnTo>
                  <a:lnTo>
                    <a:pt x="1524" y="2371"/>
                  </a:lnTo>
                  <a:lnTo>
                    <a:pt x="1578" y="2353"/>
                  </a:lnTo>
                  <a:lnTo>
                    <a:pt x="1631" y="2331"/>
                  </a:lnTo>
                  <a:lnTo>
                    <a:pt x="1681" y="2308"/>
                  </a:lnTo>
                  <a:lnTo>
                    <a:pt x="1734" y="2279"/>
                  </a:lnTo>
                  <a:lnTo>
                    <a:pt x="1781" y="2250"/>
                  </a:lnTo>
                  <a:lnTo>
                    <a:pt x="1832" y="2219"/>
                  </a:lnTo>
                  <a:lnTo>
                    <a:pt x="1876" y="2185"/>
                  </a:lnTo>
                  <a:lnTo>
                    <a:pt x="1921" y="2150"/>
                  </a:lnTo>
                  <a:lnTo>
                    <a:pt x="1963" y="2111"/>
                  </a:lnTo>
                  <a:lnTo>
                    <a:pt x="2002" y="2071"/>
                  </a:lnTo>
                  <a:lnTo>
                    <a:pt x="2043" y="2029"/>
                  </a:lnTo>
                  <a:lnTo>
                    <a:pt x="2078" y="1984"/>
                  </a:lnTo>
                  <a:lnTo>
                    <a:pt x="2113" y="1938"/>
                  </a:lnTo>
                  <a:lnTo>
                    <a:pt x="2147" y="1890"/>
                  </a:lnTo>
                  <a:lnTo>
                    <a:pt x="2176" y="1840"/>
                  </a:lnTo>
                  <a:lnTo>
                    <a:pt x="2205" y="1790"/>
                  </a:lnTo>
                  <a:lnTo>
                    <a:pt x="2231" y="1738"/>
                  </a:lnTo>
                  <a:lnTo>
                    <a:pt x="2255" y="1685"/>
                  </a:lnTo>
                  <a:lnTo>
                    <a:pt x="2277" y="1630"/>
                  </a:lnTo>
                  <a:lnTo>
                    <a:pt x="2295" y="1575"/>
                  </a:lnTo>
                  <a:lnTo>
                    <a:pt x="2310" y="1517"/>
                  </a:lnTo>
                  <a:lnTo>
                    <a:pt x="2324" y="1456"/>
                  </a:lnTo>
                  <a:lnTo>
                    <a:pt x="2335" y="1398"/>
                  </a:lnTo>
                  <a:lnTo>
                    <a:pt x="2342" y="1338"/>
                  </a:lnTo>
                  <a:lnTo>
                    <a:pt x="2345" y="1275"/>
                  </a:lnTo>
                  <a:lnTo>
                    <a:pt x="2348" y="1214"/>
                  </a:lnTo>
                  <a:lnTo>
                    <a:pt x="2345" y="1152"/>
                  </a:lnTo>
                  <a:lnTo>
                    <a:pt x="2342" y="1089"/>
                  </a:lnTo>
                  <a:lnTo>
                    <a:pt x="2335" y="1028"/>
                  </a:lnTo>
                  <a:lnTo>
                    <a:pt x="2324" y="970"/>
                  </a:lnTo>
                  <a:lnTo>
                    <a:pt x="2310" y="913"/>
                  </a:lnTo>
                  <a:lnTo>
                    <a:pt x="2295" y="854"/>
                  </a:lnTo>
                  <a:lnTo>
                    <a:pt x="2277" y="796"/>
                  </a:lnTo>
                  <a:lnTo>
                    <a:pt x="2255" y="741"/>
                  </a:lnTo>
                  <a:lnTo>
                    <a:pt x="2231" y="690"/>
                  </a:lnTo>
                  <a:lnTo>
                    <a:pt x="2205" y="637"/>
                  </a:lnTo>
                  <a:lnTo>
                    <a:pt x="2176" y="584"/>
                  </a:lnTo>
                  <a:lnTo>
                    <a:pt x="2147" y="537"/>
                  </a:lnTo>
                  <a:lnTo>
                    <a:pt x="2113" y="489"/>
                  </a:lnTo>
                  <a:lnTo>
                    <a:pt x="2078" y="442"/>
                  </a:lnTo>
                  <a:lnTo>
                    <a:pt x="2043" y="400"/>
                  </a:lnTo>
                  <a:lnTo>
                    <a:pt x="2002" y="356"/>
                  </a:lnTo>
                  <a:lnTo>
                    <a:pt x="1963" y="316"/>
                  </a:lnTo>
                  <a:lnTo>
                    <a:pt x="1921" y="279"/>
                  </a:lnTo>
                  <a:lnTo>
                    <a:pt x="1876" y="243"/>
                  </a:lnTo>
                  <a:lnTo>
                    <a:pt x="1832" y="208"/>
                  </a:lnTo>
                  <a:lnTo>
                    <a:pt x="1781" y="177"/>
                  </a:lnTo>
                  <a:lnTo>
                    <a:pt x="1734" y="148"/>
                  </a:lnTo>
                  <a:lnTo>
                    <a:pt x="1681" y="119"/>
                  </a:lnTo>
                  <a:lnTo>
                    <a:pt x="1631" y="95"/>
                  </a:lnTo>
                  <a:lnTo>
                    <a:pt x="1578" y="75"/>
                  </a:lnTo>
                  <a:lnTo>
                    <a:pt x="1524" y="53"/>
                  </a:lnTo>
                  <a:lnTo>
                    <a:pt x="1467" y="37"/>
                  </a:lnTo>
                  <a:lnTo>
                    <a:pt x="1409" y="24"/>
                  </a:lnTo>
                  <a:lnTo>
                    <a:pt x="1351" y="13"/>
                  </a:lnTo>
                  <a:lnTo>
                    <a:pt x="1294" y="6"/>
                  </a:lnTo>
                  <a:lnTo>
                    <a:pt x="1236" y="0"/>
                  </a:lnTo>
                  <a:lnTo>
                    <a:pt x="1172" y="0"/>
                  </a:lnTo>
                  <a:close/>
                </a:path>
              </a:pathLst>
            </a:custGeom>
            <a:noFill/>
            <a:ln w="3175">
              <a:solidFill>
                <a:srgbClr val="4E495D"/>
              </a:solidFill>
              <a:prstDash val="solid"/>
              <a:round/>
              <a:headEnd/>
              <a:tailEnd/>
            </a:ln>
          </p:spPr>
          <p:txBody>
            <a:bodyPr/>
            <a:lstStyle/>
            <a:p>
              <a:endParaRPr lang="pt-BR"/>
            </a:p>
          </p:txBody>
        </p:sp>
        <p:sp>
          <p:nvSpPr>
            <p:cNvPr id="398400" name="Freeform 64"/>
            <p:cNvSpPr>
              <a:spLocks/>
            </p:cNvSpPr>
            <p:nvPr/>
          </p:nvSpPr>
          <p:spPr bwMode="auto">
            <a:xfrm>
              <a:off x="3925" y="1928"/>
              <a:ext cx="170" cy="169"/>
            </a:xfrm>
            <a:custGeom>
              <a:avLst/>
              <a:gdLst/>
              <a:ahLst/>
              <a:cxnLst>
                <a:cxn ang="0">
                  <a:pos x="376" y="4"/>
                </a:cxn>
                <a:cxn ang="0">
                  <a:pos x="439" y="18"/>
                </a:cxn>
                <a:cxn ang="0">
                  <a:pos x="502" y="43"/>
                </a:cxn>
                <a:cxn ang="0">
                  <a:pos x="556" y="80"/>
                </a:cxn>
                <a:cxn ang="0">
                  <a:pos x="603" y="126"/>
                </a:cxn>
                <a:cxn ang="0">
                  <a:pos x="639" y="180"/>
                </a:cxn>
                <a:cxn ang="0">
                  <a:pos x="666" y="239"/>
                </a:cxn>
                <a:cxn ang="0">
                  <a:pos x="679" y="305"/>
                </a:cxn>
                <a:cxn ang="0">
                  <a:pos x="679" y="372"/>
                </a:cxn>
                <a:cxn ang="0">
                  <a:pos x="666" y="439"/>
                </a:cxn>
                <a:cxn ang="0">
                  <a:pos x="639" y="498"/>
                </a:cxn>
                <a:cxn ang="0">
                  <a:pos x="603" y="552"/>
                </a:cxn>
                <a:cxn ang="0">
                  <a:pos x="556" y="598"/>
                </a:cxn>
                <a:cxn ang="0">
                  <a:pos x="502" y="635"/>
                </a:cxn>
                <a:cxn ang="0">
                  <a:pos x="439" y="661"/>
                </a:cxn>
                <a:cxn ang="0">
                  <a:pos x="376" y="675"/>
                </a:cxn>
                <a:cxn ang="0">
                  <a:pos x="306" y="675"/>
                </a:cxn>
                <a:cxn ang="0">
                  <a:pos x="241" y="661"/>
                </a:cxn>
                <a:cxn ang="0">
                  <a:pos x="180" y="635"/>
                </a:cxn>
                <a:cxn ang="0">
                  <a:pos x="127" y="598"/>
                </a:cxn>
                <a:cxn ang="0">
                  <a:pos x="80" y="552"/>
                </a:cxn>
                <a:cxn ang="0">
                  <a:pos x="43" y="498"/>
                </a:cxn>
                <a:cxn ang="0">
                  <a:pos x="17" y="439"/>
                </a:cxn>
                <a:cxn ang="0">
                  <a:pos x="4" y="372"/>
                </a:cxn>
                <a:cxn ang="0">
                  <a:pos x="4" y="305"/>
                </a:cxn>
                <a:cxn ang="0">
                  <a:pos x="17" y="239"/>
                </a:cxn>
                <a:cxn ang="0">
                  <a:pos x="43" y="180"/>
                </a:cxn>
                <a:cxn ang="0">
                  <a:pos x="80" y="126"/>
                </a:cxn>
                <a:cxn ang="0">
                  <a:pos x="127" y="80"/>
                </a:cxn>
                <a:cxn ang="0">
                  <a:pos x="180" y="43"/>
                </a:cxn>
                <a:cxn ang="0">
                  <a:pos x="241" y="18"/>
                </a:cxn>
                <a:cxn ang="0">
                  <a:pos x="306" y="4"/>
                </a:cxn>
              </a:cxnLst>
              <a:rect l="0" t="0" r="r" b="b"/>
              <a:pathLst>
                <a:path w="679" h="678">
                  <a:moveTo>
                    <a:pt x="340" y="0"/>
                  </a:moveTo>
                  <a:lnTo>
                    <a:pt x="376" y="4"/>
                  </a:lnTo>
                  <a:lnTo>
                    <a:pt x="406" y="7"/>
                  </a:lnTo>
                  <a:lnTo>
                    <a:pt x="439" y="18"/>
                  </a:lnTo>
                  <a:lnTo>
                    <a:pt x="472" y="27"/>
                  </a:lnTo>
                  <a:lnTo>
                    <a:pt x="502" y="43"/>
                  </a:lnTo>
                  <a:lnTo>
                    <a:pt x="529" y="57"/>
                  </a:lnTo>
                  <a:lnTo>
                    <a:pt x="556" y="80"/>
                  </a:lnTo>
                  <a:lnTo>
                    <a:pt x="579" y="100"/>
                  </a:lnTo>
                  <a:lnTo>
                    <a:pt x="603" y="126"/>
                  </a:lnTo>
                  <a:lnTo>
                    <a:pt x="623" y="150"/>
                  </a:lnTo>
                  <a:lnTo>
                    <a:pt x="639" y="180"/>
                  </a:lnTo>
                  <a:lnTo>
                    <a:pt x="652" y="206"/>
                  </a:lnTo>
                  <a:lnTo>
                    <a:pt x="666" y="239"/>
                  </a:lnTo>
                  <a:lnTo>
                    <a:pt x="673" y="273"/>
                  </a:lnTo>
                  <a:lnTo>
                    <a:pt x="679" y="305"/>
                  </a:lnTo>
                  <a:lnTo>
                    <a:pt x="679" y="339"/>
                  </a:lnTo>
                  <a:lnTo>
                    <a:pt x="679" y="372"/>
                  </a:lnTo>
                  <a:lnTo>
                    <a:pt x="673" y="405"/>
                  </a:lnTo>
                  <a:lnTo>
                    <a:pt x="666" y="439"/>
                  </a:lnTo>
                  <a:lnTo>
                    <a:pt x="652" y="472"/>
                  </a:lnTo>
                  <a:lnTo>
                    <a:pt x="639" y="498"/>
                  </a:lnTo>
                  <a:lnTo>
                    <a:pt x="623" y="528"/>
                  </a:lnTo>
                  <a:lnTo>
                    <a:pt x="603" y="552"/>
                  </a:lnTo>
                  <a:lnTo>
                    <a:pt x="579" y="578"/>
                  </a:lnTo>
                  <a:lnTo>
                    <a:pt x="556" y="598"/>
                  </a:lnTo>
                  <a:lnTo>
                    <a:pt x="529" y="621"/>
                  </a:lnTo>
                  <a:lnTo>
                    <a:pt x="502" y="635"/>
                  </a:lnTo>
                  <a:lnTo>
                    <a:pt x="472" y="651"/>
                  </a:lnTo>
                  <a:lnTo>
                    <a:pt x="439" y="661"/>
                  </a:lnTo>
                  <a:lnTo>
                    <a:pt x="406" y="670"/>
                  </a:lnTo>
                  <a:lnTo>
                    <a:pt x="376" y="675"/>
                  </a:lnTo>
                  <a:lnTo>
                    <a:pt x="340" y="678"/>
                  </a:lnTo>
                  <a:lnTo>
                    <a:pt x="306" y="675"/>
                  </a:lnTo>
                  <a:lnTo>
                    <a:pt x="273" y="670"/>
                  </a:lnTo>
                  <a:lnTo>
                    <a:pt x="241" y="661"/>
                  </a:lnTo>
                  <a:lnTo>
                    <a:pt x="210" y="651"/>
                  </a:lnTo>
                  <a:lnTo>
                    <a:pt x="180" y="635"/>
                  </a:lnTo>
                  <a:lnTo>
                    <a:pt x="150" y="621"/>
                  </a:lnTo>
                  <a:lnTo>
                    <a:pt x="127" y="598"/>
                  </a:lnTo>
                  <a:lnTo>
                    <a:pt x="99" y="578"/>
                  </a:lnTo>
                  <a:lnTo>
                    <a:pt x="80" y="552"/>
                  </a:lnTo>
                  <a:lnTo>
                    <a:pt x="61" y="528"/>
                  </a:lnTo>
                  <a:lnTo>
                    <a:pt x="43" y="498"/>
                  </a:lnTo>
                  <a:lnTo>
                    <a:pt x="31" y="472"/>
                  </a:lnTo>
                  <a:lnTo>
                    <a:pt x="17" y="439"/>
                  </a:lnTo>
                  <a:lnTo>
                    <a:pt x="10" y="405"/>
                  </a:lnTo>
                  <a:lnTo>
                    <a:pt x="4" y="372"/>
                  </a:lnTo>
                  <a:lnTo>
                    <a:pt x="0" y="339"/>
                  </a:lnTo>
                  <a:lnTo>
                    <a:pt x="4" y="305"/>
                  </a:lnTo>
                  <a:lnTo>
                    <a:pt x="10" y="273"/>
                  </a:lnTo>
                  <a:lnTo>
                    <a:pt x="17" y="239"/>
                  </a:lnTo>
                  <a:lnTo>
                    <a:pt x="31" y="206"/>
                  </a:lnTo>
                  <a:lnTo>
                    <a:pt x="43" y="180"/>
                  </a:lnTo>
                  <a:lnTo>
                    <a:pt x="61" y="150"/>
                  </a:lnTo>
                  <a:lnTo>
                    <a:pt x="80" y="126"/>
                  </a:lnTo>
                  <a:lnTo>
                    <a:pt x="99" y="100"/>
                  </a:lnTo>
                  <a:lnTo>
                    <a:pt x="127" y="80"/>
                  </a:lnTo>
                  <a:lnTo>
                    <a:pt x="150" y="57"/>
                  </a:lnTo>
                  <a:lnTo>
                    <a:pt x="180" y="43"/>
                  </a:lnTo>
                  <a:lnTo>
                    <a:pt x="210" y="27"/>
                  </a:lnTo>
                  <a:lnTo>
                    <a:pt x="241" y="18"/>
                  </a:lnTo>
                  <a:lnTo>
                    <a:pt x="273" y="7"/>
                  </a:lnTo>
                  <a:lnTo>
                    <a:pt x="306" y="4"/>
                  </a:lnTo>
                  <a:lnTo>
                    <a:pt x="340" y="0"/>
                  </a:lnTo>
                  <a:close/>
                </a:path>
              </a:pathLst>
            </a:custGeom>
            <a:solidFill>
              <a:srgbClr val="75C5F0"/>
            </a:solidFill>
            <a:ln w="9525">
              <a:noFill/>
              <a:round/>
              <a:headEnd/>
              <a:tailEnd/>
            </a:ln>
          </p:spPr>
          <p:txBody>
            <a:bodyPr/>
            <a:lstStyle/>
            <a:p>
              <a:endParaRPr lang="pt-BR"/>
            </a:p>
          </p:txBody>
        </p:sp>
        <p:sp>
          <p:nvSpPr>
            <p:cNvPr id="398401" name="Freeform 65"/>
            <p:cNvSpPr>
              <a:spLocks/>
            </p:cNvSpPr>
            <p:nvPr/>
          </p:nvSpPr>
          <p:spPr bwMode="auto">
            <a:xfrm>
              <a:off x="3925" y="1928"/>
              <a:ext cx="170" cy="169"/>
            </a:xfrm>
            <a:custGeom>
              <a:avLst/>
              <a:gdLst/>
              <a:ahLst/>
              <a:cxnLst>
                <a:cxn ang="0">
                  <a:pos x="376" y="4"/>
                </a:cxn>
                <a:cxn ang="0">
                  <a:pos x="439" y="18"/>
                </a:cxn>
                <a:cxn ang="0">
                  <a:pos x="502" y="43"/>
                </a:cxn>
                <a:cxn ang="0">
                  <a:pos x="556" y="80"/>
                </a:cxn>
                <a:cxn ang="0">
                  <a:pos x="603" y="126"/>
                </a:cxn>
                <a:cxn ang="0">
                  <a:pos x="639" y="180"/>
                </a:cxn>
                <a:cxn ang="0">
                  <a:pos x="666" y="239"/>
                </a:cxn>
                <a:cxn ang="0">
                  <a:pos x="679" y="305"/>
                </a:cxn>
                <a:cxn ang="0">
                  <a:pos x="679" y="372"/>
                </a:cxn>
                <a:cxn ang="0">
                  <a:pos x="666" y="439"/>
                </a:cxn>
                <a:cxn ang="0">
                  <a:pos x="639" y="498"/>
                </a:cxn>
                <a:cxn ang="0">
                  <a:pos x="603" y="552"/>
                </a:cxn>
                <a:cxn ang="0">
                  <a:pos x="556" y="598"/>
                </a:cxn>
                <a:cxn ang="0">
                  <a:pos x="502" y="635"/>
                </a:cxn>
                <a:cxn ang="0">
                  <a:pos x="439" y="661"/>
                </a:cxn>
                <a:cxn ang="0">
                  <a:pos x="376" y="675"/>
                </a:cxn>
                <a:cxn ang="0">
                  <a:pos x="306" y="675"/>
                </a:cxn>
                <a:cxn ang="0">
                  <a:pos x="241" y="661"/>
                </a:cxn>
                <a:cxn ang="0">
                  <a:pos x="180" y="635"/>
                </a:cxn>
                <a:cxn ang="0">
                  <a:pos x="127" y="598"/>
                </a:cxn>
                <a:cxn ang="0">
                  <a:pos x="80" y="552"/>
                </a:cxn>
                <a:cxn ang="0">
                  <a:pos x="43" y="498"/>
                </a:cxn>
                <a:cxn ang="0">
                  <a:pos x="17" y="439"/>
                </a:cxn>
                <a:cxn ang="0">
                  <a:pos x="4" y="372"/>
                </a:cxn>
                <a:cxn ang="0">
                  <a:pos x="4" y="305"/>
                </a:cxn>
                <a:cxn ang="0">
                  <a:pos x="17" y="239"/>
                </a:cxn>
                <a:cxn ang="0">
                  <a:pos x="43" y="180"/>
                </a:cxn>
                <a:cxn ang="0">
                  <a:pos x="80" y="126"/>
                </a:cxn>
                <a:cxn ang="0">
                  <a:pos x="127" y="80"/>
                </a:cxn>
                <a:cxn ang="0">
                  <a:pos x="180" y="43"/>
                </a:cxn>
                <a:cxn ang="0">
                  <a:pos x="241" y="18"/>
                </a:cxn>
                <a:cxn ang="0">
                  <a:pos x="306" y="4"/>
                </a:cxn>
              </a:cxnLst>
              <a:rect l="0" t="0" r="r" b="b"/>
              <a:pathLst>
                <a:path w="679" h="678">
                  <a:moveTo>
                    <a:pt x="340" y="0"/>
                  </a:moveTo>
                  <a:lnTo>
                    <a:pt x="376" y="4"/>
                  </a:lnTo>
                  <a:lnTo>
                    <a:pt x="406" y="7"/>
                  </a:lnTo>
                  <a:lnTo>
                    <a:pt x="439" y="18"/>
                  </a:lnTo>
                  <a:lnTo>
                    <a:pt x="472" y="27"/>
                  </a:lnTo>
                  <a:lnTo>
                    <a:pt x="502" y="43"/>
                  </a:lnTo>
                  <a:lnTo>
                    <a:pt x="529" y="57"/>
                  </a:lnTo>
                  <a:lnTo>
                    <a:pt x="556" y="80"/>
                  </a:lnTo>
                  <a:lnTo>
                    <a:pt x="579" y="100"/>
                  </a:lnTo>
                  <a:lnTo>
                    <a:pt x="603" y="126"/>
                  </a:lnTo>
                  <a:lnTo>
                    <a:pt x="623" y="150"/>
                  </a:lnTo>
                  <a:lnTo>
                    <a:pt x="639" y="180"/>
                  </a:lnTo>
                  <a:lnTo>
                    <a:pt x="652" y="206"/>
                  </a:lnTo>
                  <a:lnTo>
                    <a:pt x="666" y="239"/>
                  </a:lnTo>
                  <a:lnTo>
                    <a:pt x="673" y="273"/>
                  </a:lnTo>
                  <a:lnTo>
                    <a:pt x="679" y="305"/>
                  </a:lnTo>
                  <a:lnTo>
                    <a:pt x="679" y="339"/>
                  </a:lnTo>
                  <a:lnTo>
                    <a:pt x="679" y="372"/>
                  </a:lnTo>
                  <a:lnTo>
                    <a:pt x="673" y="405"/>
                  </a:lnTo>
                  <a:lnTo>
                    <a:pt x="666" y="439"/>
                  </a:lnTo>
                  <a:lnTo>
                    <a:pt x="652" y="472"/>
                  </a:lnTo>
                  <a:lnTo>
                    <a:pt x="639" y="498"/>
                  </a:lnTo>
                  <a:lnTo>
                    <a:pt x="623" y="528"/>
                  </a:lnTo>
                  <a:lnTo>
                    <a:pt x="603" y="552"/>
                  </a:lnTo>
                  <a:lnTo>
                    <a:pt x="579" y="578"/>
                  </a:lnTo>
                  <a:lnTo>
                    <a:pt x="556" y="598"/>
                  </a:lnTo>
                  <a:lnTo>
                    <a:pt x="529" y="621"/>
                  </a:lnTo>
                  <a:lnTo>
                    <a:pt x="502" y="635"/>
                  </a:lnTo>
                  <a:lnTo>
                    <a:pt x="472" y="651"/>
                  </a:lnTo>
                  <a:lnTo>
                    <a:pt x="439" y="661"/>
                  </a:lnTo>
                  <a:lnTo>
                    <a:pt x="406" y="670"/>
                  </a:lnTo>
                  <a:lnTo>
                    <a:pt x="376" y="675"/>
                  </a:lnTo>
                  <a:lnTo>
                    <a:pt x="340" y="678"/>
                  </a:lnTo>
                  <a:lnTo>
                    <a:pt x="306" y="675"/>
                  </a:lnTo>
                  <a:lnTo>
                    <a:pt x="273" y="670"/>
                  </a:lnTo>
                  <a:lnTo>
                    <a:pt x="241" y="661"/>
                  </a:lnTo>
                  <a:lnTo>
                    <a:pt x="210" y="651"/>
                  </a:lnTo>
                  <a:lnTo>
                    <a:pt x="180" y="635"/>
                  </a:lnTo>
                  <a:lnTo>
                    <a:pt x="150" y="621"/>
                  </a:lnTo>
                  <a:lnTo>
                    <a:pt x="127" y="598"/>
                  </a:lnTo>
                  <a:lnTo>
                    <a:pt x="99" y="578"/>
                  </a:lnTo>
                  <a:lnTo>
                    <a:pt x="80" y="552"/>
                  </a:lnTo>
                  <a:lnTo>
                    <a:pt x="61" y="528"/>
                  </a:lnTo>
                  <a:lnTo>
                    <a:pt x="43" y="498"/>
                  </a:lnTo>
                  <a:lnTo>
                    <a:pt x="31" y="472"/>
                  </a:lnTo>
                  <a:lnTo>
                    <a:pt x="17" y="439"/>
                  </a:lnTo>
                  <a:lnTo>
                    <a:pt x="10" y="405"/>
                  </a:lnTo>
                  <a:lnTo>
                    <a:pt x="4" y="372"/>
                  </a:lnTo>
                  <a:lnTo>
                    <a:pt x="0" y="339"/>
                  </a:lnTo>
                  <a:lnTo>
                    <a:pt x="4" y="305"/>
                  </a:lnTo>
                  <a:lnTo>
                    <a:pt x="10" y="273"/>
                  </a:lnTo>
                  <a:lnTo>
                    <a:pt x="17" y="239"/>
                  </a:lnTo>
                  <a:lnTo>
                    <a:pt x="31" y="206"/>
                  </a:lnTo>
                  <a:lnTo>
                    <a:pt x="43" y="180"/>
                  </a:lnTo>
                  <a:lnTo>
                    <a:pt x="61" y="150"/>
                  </a:lnTo>
                  <a:lnTo>
                    <a:pt x="80" y="126"/>
                  </a:lnTo>
                  <a:lnTo>
                    <a:pt x="99" y="100"/>
                  </a:lnTo>
                  <a:lnTo>
                    <a:pt x="127" y="80"/>
                  </a:lnTo>
                  <a:lnTo>
                    <a:pt x="150" y="57"/>
                  </a:lnTo>
                  <a:lnTo>
                    <a:pt x="180" y="43"/>
                  </a:lnTo>
                  <a:lnTo>
                    <a:pt x="210" y="27"/>
                  </a:lnTo>
                  <a:lnTo>
                    <a:pt x="241" y="18"/>
                  </a:lnTo>
                  <a:lnTo>
                    <a:pt x="273" y="7"/>
                  </a:lnTo>
                  <a:lnTo>
                    <a:pt x="306" y="4"/>
                  </a:lnTo>
                  <a:lnTo>
                    <a:pt x="340" y="0"/>
                  </a:lnTo>
                  <a:close/>
                </a:path>
              </a:pathLst>
            </a:custGeom>
            <a:noFill/>
            <a:ln w="3175">
              <a:solidFill>
                <a:srgbClr val="29166F"/>
              </a:solidFill>
              <a:prstDash val="solid"/>
              <a:round/>
              <a:headEnd/>
              <a:tailEnd/>
            </a:ln>
          </p:spPr>
          <p:txBody>
            <a:bodyPr/>
            <a:lstStyle/>
            <a:p>
              <a:endParaRPr lang="pt-BR"/>
            </a:p>
          </p:txBody>
        </p:sp>
        <p:sp>
          <p:nvSpPr>
            <p:cNvPr id="398402" name="Freeform 66"/>
            <p:cNvSpPr>
              <a:spLocks/>
            </p:cNvSpPr>
            <p:nvPr/>
          </p:nvSpPr>
          <p:spPr bwMode="auto">
            <a:xfrm>
              <a:off x="3947" y="1960"/>
              <a:ext cx="59" cy="59"/>
            </a:xfrm>
            <a:custGeom>
              <a:avLst/>
              <a:gdLst/>
              <a:ahLst/>
              <a:cxnLst>
                <a:cxn ang="0">
                  <a:pos x="120" y="0"/>
                </a:cxn>
                <a:cxn ang="0">
                  <a:pos x="143" y="2"/>
                </a:cxn>
                <a:cxn ang="0">
                  <a:pos x="162" y="9"/>
                </a:cxn>
                <a:cxn ang="0">
                  <a:pos x="183" y="22"/>
                </a:cxn>
                <a:cxn ang="0">
                  <a:pos x="200" y="35"/>
                </a:cxn>
                <a:cxn ang="0">
                  <a:pos x="213" y="52"/>
                </a:cxn>
                <a:cxn ang="0">
                  <a:pos x="226" y="72"/>
                </a:cxn>
                <a:cxn ang="0">
                  <a:pos x="234" y="94"/>
                </a:cxn>
                <a:cxn ang="0">
                  <a:pos x="236" y="118"/>
                </a:cxn>
                <a:cxn ang="0">
                  <a:pos x="234" y="142"/>
                </a:cxn>
                <a:cxn ang="0">
                  <a:pos x="226" y="162"/>
                </a:cxn>
                <a:cxn ang="0">
                  <a:pos x="213" y="185"/>
                </a:cxn>
                <a:cxn ang="0">
                  <a:pos x="200" y="202"/>
                </a:cxn>
                <a:cxn ang="0">
                  <a:pos x="183" y="214"/>
                </a:cxn>
                <a:cxn ang="0">
                  <a:pos x="162" y="225"/>
                </a:cxn>
                <a:cxn ang="0">
                  <a:pos x="143" y="231"/>
                </a:cxn>
                <a:cxn ang="0">
                  <a:pos x="120" y="234"/>
                </a:cxn>
                <a:cxn ang="0">
                  <a:pos x="97" y="231"/>
                </a:cxn>
                <a:cxn ang="0">
                  <a:pos x="73" y="225"/>
                </a:cxn>
                <a:cxn ang="0">
                  <a:pos x="49" y="214"/>
                </a:cxn>
                <a:cxn ang="0">
                  <a:pos x="33" y="202"/>
                </a:cxn>
                <a:cxn ang="0">
                  <a:pos x="20" y="185"/>
                </a:cxn>
                <a:cxn ang="0">
                  <a:pos x="9" y="162"/>
                </a:cxn>
                <a:cxn ang="0">
                  <a:pos x="4" y="142"/>
                </a:cxn>
                <a:cxn ang="0">
                  <a:pos x="0" y="118"/>
                </a:cxn>
                <a:cxn ang="0">
                  <a:pos x="4" y="94"/>
                </a:cxn>
                <a:cxn ang="0">
                  <a:pos x="9" y="72"/>
                </a:cxn>
                <a:cxn ang="0">
                  <a:pos x="20" y="52"/>
                </a:cxn>
                <a:cxn ang="0">
                  <a:pos x="33" y="35"/>
                </a:cxn>
                <a:cxn ang="0">
                  <a:pos x="49" y="22"/>
                </a:cxn>
                <a:cxn ang="0">
                  <a:pos x="73" y="9"/>
                </a:cxn>
                <a:cxn ang="0">
                  <a:pos x="97" y="2"/>
                </a:cxn>
                <a:cxn ang="0">
                  <a:pos x="120" y="0"/>
                </a:cxn>
              </a:cxnLst>
              <a:rect l="0" t="0" r="r" b="b"/>
              <a:pathLst>
                <a:path w="236" h="234">
                  <a:moveTo>
                    <a:pt x="120" y="0"/>
                  </a:moveTo>
                  <a:lnTo>
                    <a:pt x="143" y="2"/>
                  </a:lnTo>
                  <a:lnTo>
                    <a:pt x="162" y="9"/>
                  </a:lnTo>
                  <a:lnTo>
                    <a:pt x="183" y="22"/>
                  </a:lnTo>
                  <a:lnTo>
                    <a:pt x="200" y="35"/>
                  </a:lnTo>
                  <a:lnTo>
                    <a:pt x="213" y="52"/>
                  </a:lnTo>
                  <a:lnTo>
                    <a:pt x="226" y="72"/>
                  </a:lnTo>
                  <a:lnTo>
                    <a:pt x="234" y="94"/>
                  </a:lnTo>
                  <a:lnTo>
                    <a:pt x="236" y="118"/>
                  </a:lnTo>
                  <a:lnTo>
                    <a:pt x="234" y="142"/>
                  </a:lnTo>
                  <a:lnTo>
                    <a:pt x="226" y="162"/>
                  </a:lnTo>
                  <a:lnTo>
                    <a:pt x="213" y="185"/>
                  </a:lnTo>
                  <a:lnTo>
                    <a:pt x="200" y="202"/>
                  </a:lnTo>
                  <a:lnTo>
                    <a:pt x="183" y="214"/>
                  </a:lnTo>
                  <a:lnTo>
                    <a:pt x="162" y="225"/>
                  </a:lnTo>
                  <a:lnTo>
                    <a:pt x="143" y="231"/>
                  </a:lnTo>
                  <a:lnTo>
                    <a:pt x="120" y="234"/>
                  </a:lnTo>
                  <a:lnTo>
                    <a:pt x="97" y="231"/>
                  </a:lnTo>
                  <a:lnTo>
                    <a:pt x="73" y="225"/>
                  </a:lnTo>
                  <a:lnTo>
                    <a:pt x="49" y="214"/>
                  </a:lnTo>
                  <a:lnTo>
                    <a:pt x="33" y="202"/>
                  </a:lnTo>
                  <a:lnTo>
                    <a:pt x="20" y="185"/>
                  </a:lnTo>
                  <a:lnTo>
                    <a:pt x="9" y="162"/>
                  </a:lnTo>
                  <a:lnTo>
                    <a:pt x="4" y="142"/>
                  </a:lnTo>
                  <a:lnTo>
                    <a:pt x="0" y="118"/>
                  </a:lnTo>
                  <a:lnTo>
                    <a:pt x="4" y="94"/>
                  </a:lnTo>
                  <a:lnTo>
                    <a:pt x="9" y="72"/>
                  </a:lnTo>
                  <a:lnTo>
                    <a:pt x="20" y="52"/>
                  </a:lnTo>
                  <a:lnTo>
                    <a:pt x="33" y="35"/>
                  </a:lnTo>
                  <a:lnTo>
                    <a:pt x="49" y="22"/>
                  </a:lnTo>
                  <a:lnTo>
                    <a:pt x="73" y="9"/>
                  </a:lnTo>
                  <a:lnTo>
                    <a:pt x="97" y="2"/>
                  </a:lnTo>
                  <a:lnTo>
                    <a:pt x="120" y="0"/>
                  </a:lnTo>
                  <a:close/>
                </a:path>
              </a:pathLst>
            </a:custGeom>
            <a:solidFill>
              <a:srgbClr val="DA251D"/>
            </a:solidFill>
            <a:ln w="9525">
              <a:noFill/>
              <a:round/>
              <a:headEnd/>
              <a:tailEnd/>
            </a:ln>
          </p:spPr>
          <p:txBody>
            <a:bodyPr/>
            <a:lstStyle/>
            <a:p>
              <a:endParaRPr lang="pt-BR"/>
            </a:p>
          </p:txBody>
        </p:sp>
        <p:sp>
          <p:nvSpPr>
            <p:cNvPr id="398403" name="Freeform 67"/>
            <p:cNvSpPr>
              <a:spLocks/>
            </p:cNvSpPr>
            <p:nvPr/>
          </p:nvSpPr>
          <p:spPr bwMode="auto">
            <a:xfrm>
              <a:off x="4010" y="2007"/>
              <a:ext cx="59" cy="58"/>
            </a:xfrm>
            <a:custGeom>
              <a:avLst/>
              <a:gdLst/>
              <a:ahLst/>
              <a:cxnLst>
                <a:cxn ang="0">
                  <a:pos x="116" y="0"/>
                </a:cxn>
                <a:cxn ang="0">
                  <a:pos x="140" y="0"/>
                </a:cxn>
                <a:cxn ang="0">
                  <a:pos x="162" y="6"/>
                </a:cxn>
                <a:cxn ang="0">
                  <a:pos x="183" y="19"/>
                </a:cxn>
                <a:cxn ang="0">
                  <a:pos x="199" y="33"/>
                </a:cxn>
                <a:cxn ang="0">
                  <a:pos x="213" y="49"/>
                </a:cxn>
                <a:cxn ang="0">
                  <a:pos x="226" y="70"/>
                </a:cxn>
                <a:cxn ang="0">
                  <a:pos x="232" y="93"/>
                </a:cxn>
                <a:cxn ang="0">
                  <a:pos x="236" y="116"/>
                </a:cxn>
                <a:cxn ang="0">
                  <a:pos x="232" y="140"/>
                </a:cxn>
                <a:cxn ang="0">
                  <a:pos x="226" y="159"/>
                </a:cxn>
                <a:cxn ang="0">
                  <a:pos x="213" y="182"/>
                </a:cxn>
                <a:cxn ang="0">
                  <a:pos x="199" y="199"/>
                </a:cxn>
                <a:cxn ang="0">
                  <a:pos x="183" y="212"/>
                </a:cxn>
                <a:cxn ang="0">
                  <a:pos x="162" y="222"/>
                </a:cxn>
                <a:cxn ang="0">
                  <a:pos x="140" y="231"/>
                </a:cxn>
                <a:cxn ang="0">
                  <a:pos x="116" y="231"/>
                </a:cxn>
                <a:cxn ang="0">
                  <a:pos x="97" y="231"/>
                </a:cxn>
                <a:cxn ang="0">
                  <a:pos x="73" y="222"/>
                </a:cxn>
                <a:cxn ang="0">
                  <a:pos x="49" y="212"/>
                </a:cxn>
                <a:cxn ang="0">
                  <a:pos x="33" y="199"/>
                </a:cxn>
                <a:cxn ang="0">
                  <a:pos x="19" y="182"/>
                </a:cxn>
                <a:cxn ang="0">
                  <a:pos x="9" y="159"/>
                </a:cxn>
                <a:cxn ang="0">
                  <a:pos x="0" y="140"/>
                </a:cxn>
                <a:cxn ang="0">
                  <a:pos x="0" y="116"/>
                </a:cxn>
                <a:cxn ang="0">
                  <a:pos x="0" y="93"/>
                </a:cxn>
                <a:cxn ang="0">
                  <a:pos x="9" y="70"/>
                </a:cxn>
                <a:cxn ang="0">
                  <a:pos x="19" y="49"/>
                </a:cxn>
                <a:cxn ang="0">
                  <a:pos x="33" y="33"/>
                </a:cxn>
                <a:cxn ang="0">
                  <a:pos x="49" y="19"/>
                </a:cxn>
                <a:cxn ang="0">
                  <a:pos x="73" y="6"/>
                </a:cxn>
                <a:cxn ang="0">
                  <a:pos x="97" y="0"/>
                </a:cxn>
                <a:cxn ang="0">
                  <a:pos x="116" y="0"/>
                </a:cxn>
              </a:cxnLst>
              <a:rect l="0" t="0" r="r" b="b"/>
              <a:pathLst>
                <a:path w="236" h="231">
                  <a:moveTo>
                    <a:pt x="116" y="0"/>
                  </a:moveTo>
                  <a:lnTo>
                    <a:pt x="140" y="0"/>
                  </a:lnTo>
                  <a:lnTo>
                    <a:pt x="162" y="6"/>
                  </a:lnTo>
                  <a:lnTo>
                    <a:pt x="183" y="19"/>
                  </a:lnTo>
                  <a:lnTo>
                    <a:pt x="199" y="33"/>
                  </a:lnTo>
                  <a:lnTo>
                    <a:pt x="213" y="49"/>
                  </a:lnTo>
                  <a:lnTo>
                    <a:pt x="226" y="70"/>
                  </a:lnTo>
                  <a:lnTo>
                    <a:pt x="232" y="93"/>
                  </a:lnTo>
                  <a:lnTo>
                    <a:pt x="236" y="116"/>
                  </a:lnTo>
                  <a:lnTo>
                    <a:pt x="232" y="140"/>
                  </a:lnTo>
                  <a:lnTo>
                    <a:pt x="226" y="159"/>
                  </a:lnTo>
                  <a:lnTo>
                    <a:pt x="213" y="182"/>
                  </a:lnTo>
                  <a:lnTo>
                    <a:pt x="199" y="199"/>
                  </a:lnTo>
                  <a:lnTo>
                    <a:pt x="183" y="212"/>
                  </a:lnTo>
                  <a:lnTo>
                    <a:pt x="162" y="222"/>
                  </a:lnTo>
                  <a:lnTo>
                    <a:pt x="140" y="231"/>
                  </a:lnTo>
                  <a:lnTo>
                    <a:pt x="116" y="231"/>
                  </a:lnTo>
                  <a:lnTo>
                    <a:pt x="97" y="231"/>
                  </a:lnTo>
                  <a:lnTo>
                    <a:pt x="73" y="222"/>
                  </a:lnTo>
                  <a:lnTo>
                    <a:pt x="49" y="212"/>
                  </a:lnTo>
                  <a:lnTo>
                    <a:pt x="33" y="199"/>
                  </a:lnTo>
                  <a:lnTo>
                    <a:pt x="19" y="182"/>
                  </a:lnTo>
                  <a:lnTo>
                    <a:pt x="9" y="159"/>
                  </a:lnTo>
                  <a:lnTo>
                    <a:pt x="0" y="140"/>
                  </a:lnTo>
                  <a:lnTo>
                    <a:pt x="0" y="116"/>
                  </a:lnTo>
                  <a:lnTo>
                    <a:pt x="0" y="93"/>
                  </a:lnTo>
                  <a:lnTo>
                    <a:pt x="9" y="70"/>
                  </a:lnTo>
                  <a:lnTo>
                    <a:pt x="19" y="49"/>
                  </a:lnTo>
                  <a:lnTo>
                    <a:pt x="33" y="33"/>
                  </a:lnTo>
                  <a:lnTo>
                    <a:pt x="49" y="19"/>
                  </a:lnTo>
                  <a:lnTo>
                    <a:pt x="73" y="6"/>
                  </a:lnTo>
                  <a:lnTo>
                    <a:pt x="97" y="0"/>
                  </a:lnTo>
                  <a:lnTo>
                    <a:pt x="116" y="0"/>
                  </a:lnTo>
                  <a:close/>
                </a:path>
              </a:pathLst>
            </a:custGeom>
            <a:solidFill>
              <a:srgbClr val="DA251D"/>
            </a:solidFill>
            <a:ln w="9525">
              <a:noFill/>
              <a:round/>
              <a:headEnd/>
              <a:tailEnd/>
            </a:ln>
          </p:spPr>
          <p:txBody>
            <a:bodyPr/>
            <a:lstStyle/>
            <a:p>
              <a:endParaRPr lang="pt-BR"/>
            </a:p>
          </p:txBody>
        </p:sp>
        <p:sp>
          <p:nvSpPr>
            <p:cNvPr id="398404" name="Freeform 68"/>
            <p:cNvSpPr>
              <a:spLocks/>
            </p:cNvSpPr>
            <p:nvPr/>
          </p:nvSpPr>
          <p:spPr bwMode="auto">
            <a:xfrm>
              <a:off x="3966" y="1978"/>
              <a:ext cx="22" cy="23"/>
            </a:xfrm>
            <a:custGeom>
              <a:avLst/>
              <a:gdLst/>
              <a:ahLst/>
              <a:cxnLst>
                <a:cxn ang="0">
                  <a:pos x="47" y="0"/>
                </a:cxn>
                <a:cxn ang="0">
                  <a:pos x="64" y="3"/>
                </a:cxn>
                <a:cxn ang="0">
                  <a:pos x="78" y="13"/>
                </a:cxn>
                <a:cxn ang="0">
                  <a:pos x="87" y="27"/>
                </a:cxn>
                <a:cxn ang="0">
                  <a:pos x="89" y="43"/>
                </a:cxn>
                <a:cxn ang="0">
                  <a:pos x="87" y="62"/>
                </a:cxn>
                <a:cxn ang="0">
                  <a:pos x="78" y="76"/>
                </a:cxn>
                <a:cxn ang="0">
                  <a:pos x="64" y="83"/>
                </a:cxn>
                <a:cxn ang="0">
                  <a:pos x="47" y="90"/>
                </a:cxn>
                <a:cxn ang="0">
                  <a:pos x="27" y="83"/>
                </a:cxn>
                <a:cxn ang="0">
                  <a:pos x="14" y="76"/>
                </a:cxn>
                <a:cxn ang="0">
                  <a:pos x="6" y="62"/>
                </a:cxn>
                <a:cxn ang="0">
                  <a:pos x="0" y="43"/>
                </a:cxn>
                <a:cxn ang="0">
                  <a:pos x="6" y="27"/>
                </a:cxn>
                <a:cxn ang="0">
                  <a:pos x="14" y="13"/>
                </a:cxn>
                <a:cxn ang="0">
                  <a:pos x="27" y="3"/>
                </a:cxn>
                <a:cxn ang="0">
                  <a:pos x="47" y="0"/>
                </a:cxn>
              </a:cxnLst>
              <a:rect l="0" t="0" r="r" b="b"/>
              <a:pathLst>
                <a:path w="89" h="90">
                  <a:moveTo>
                    <a:pt x="47" y="0"/>
                  </a:moveTo>
                  <a:lnTo>
                    <a:pt x="64" y="3"/>
                  </a:lnTo>
                  <a:lnTo>
                    <a:pt x="78" y="13"/>
                  </a:lnTo>
                  <a:lnTo>
                    <a:pt x="87" y="27"/>
                  </a:lnTo>
                  <a:lnTo>
                    <a:pt x="89" y="43"/>
                  </a:lnTo>
                  <a:lnTo>
                    <a:pt x="87" y="62"/>
                  </a:lnTo>
                  <a:lnTo>
                    <a:pt x="78" y="76"/>
                  </a:lnTo>
                  <a:lnTo>
                    <a:pt x="64" y="83"/>
                  </a:lnTo>
                  <a:lnTo>
                    <a:pt x="47" y="90"/>
                  </a:lnTo>
                  <a:lnTo>
                    <a:pt x="27" y="83"/>
                  </a:lnTo>
                  <a:lnTo>
                    <a:pt x="14" y="76"/>
                  </a:lnTo>
                  <a:lnTo>
                    <a:pt x="6" y="62"/>
                  </a:lnTo>
                  <a:lnTo>
                    <a:pt x="0" y="43"/>
                  </a:lnTo>
                  <a:lnTo>
                    <a:pt x="6" y="27"/>
                  </a:lnTo>
                  <a:lnTo>
                    <a:pt x="14" y="13"/>
                  </a:lnTo>
                  <a:lnTo>
                    <a:pt x="27" y="3"/>
                  </a:lnTo>
                  <a:lnTo>
                    <a:pt x="47" y="0"/>
                  </a:lnTo>
                  <a:close/>
                </a:path>
              </a:pathLst>
            </a:custGeom>
            <a:solidFill>
              <a:srgbClr val="1F1A17"/>
            </a:solidFill>
            <a:ln w="9525">
              <a:noFill/>
              <a:round/>
              <a:headEnd/>
              <a:tailEnd/>
            </a:ln>
          </p:spPr>
          <p:txBody>
            <a:bodyPr/>
            <a:lstStyle/>
            <a:p>
              <a:endParaRPr lang="pt-BR"/>
            </a:p>
          </p:txBody>
        </p:sp>
        <p:sp>
          <p:nvSpPr>
            <p:cNvPr id="398405" name="Freeform 69"/>
            <p:cNvSpPr>
              <a:spLocks/>
            </p:cNvSpPr>
            <p:nvPr/>
          </p:nvSpPr>
          <p:spPr bwMode="auto">
            <a:xfrm>
              <a:off x="3966" y="1978"/>
              <a:ext cx="22" cy="23"/>
            </a:xfrm>
            <a:custGeom>
              <a:avLst/>
              <a:gdLst/>
              <a:ahLst/>
              <a:cxnLst>
                <a:cxn ang="0">
                  <a:pos x="47" y="0"/>
                </a:cxn>
                <a:cxn ang="0">
                  <a:pos x="64" y="3"/>
                </a:cxn>
                <a:cxn ang="0">
                  <a:pos x="78" y="13"/>
                </a:cxn>
                <a:cxn ang="0">
                  <a:pos x="87" y="27"/>
                </a:cxn>
                <a:cxn ang="0">
                  <a:pos x="89" y="43"/>
                </a:cxn>
                <a:cxn ang="0">
                  <a:pos x="87" y="62"/>
                </a:cxn>
                <a:cxn ang="0">
                  <a:pos x="78" y="76"/>
                </a:cxn>
                <a:cxn ang="0">
                  <a:pos x="64" y="83"/>
                </a:cxn>
                <a:cxn ang="0">
                  <a:pos x="47" y="90"/>
                </a:cxn>
                <a:cxn ang="0">
                  <a:pos x="27" y="83"/>
                </a:cxn>
                <a:cxn ang="0">
                  <a:pos x="14" y="76"/>
                </a:cxn>
                <a:cxn ang="0">
                  <a:pos x="6" y="62"/>
                </a:cxn>
                <a:cxn ang="0">
                  <a:pos x="0" y="43"/>
                </a:cxn>
                <a:cxn ang="0">
                  <a:pos x="6" y="27"/>
                </a:cxn>
                <a:cxn ang="0">
                  <a:pos x="14" y="13"/>
                </a:cxn>
                <a:cxn ang="0">
                  <a:pos x="27" y="3"/>
                </a:cxn>
                <a:cxn ang="0">
                  <a:pos x="47" y="0"/>
                </a:cxn>
              </a:cxnLst>
              <a:rect l="0" t="0" r="r" b="b"/>
              <a:pathLst>
                <a:path w="89" h="90">
                  <a:moveTo>
                    <a:pt x="47" y="0"/>
                  </a:moveTo>
                  <a:lnTo>
                    <a:pt x="64" y="3"/>
                  </a:lnTo>
                  <a:lnTo>
                    <a:pt x="78" y="13"/>
                  </a:lnTo>
                  <a:lnTo>
                    <a:pt x="87" y="27"/>
                  </a:lnTo>
                  <a:lnTo>
                    <a:pt x="89" y="43"/>
                  </a:lnTo>
                  <a:lnTo>
                    <a:pt x="87" y="62"/>
                  </a:lnTo>
                  <a:lnTo>
                    <a:pt x="78" y="76"/>
                  </a:lnTo>
                  <a:lnTo>
                    <a:pt x="64" y="83"/>
                  </a:lnTo>
                  <a:lnTo>
                    <a:pt x="47" y="90"/>
                  </a:lnTo>
                  <a:lnTo>
                    <a:pt x="27" y="83"/>
                  </a:lnTo>
                  <a:lnTo>
                    <a:pt x="14" y="76"/>
                  </a:lnTo>
                  <a:lnTo>
                    <a:pt x="6" y="62"/>
                  </a:lnTo>
                  <a:lnTo>
                    <a:pt x="0" y="43"/>
                  </a:lnTo>
                  <a:lnTo>
                    <a:pt x="6" y="27"/>
                  </a:lnTo>
                  <a:lnTo>
                    <a:pt x="14" y="13"/>
                  </a:lnTo>
                  <a:lnTo>
                    <a:pt x="27" y="3"/>
                  </a:lnTo>
                  <a:lnTo>
                    <a:pt x="47" y="0"/>
                  </a:lnTo>
                </a:path>
              </a:pathLst>
            </a:custGeom>
            <a:noFill/>
            <a:ln w="0">
              <a:solidFill>
                <a:srgbClr val="25221E"/>
              </a:solidFill>
              <a:prstDash val="solid"/>
              <a:round/>
              <a:headEnd/>
              <a:tailEnd/>
            </a:ln>
          </p:spPr>
          <p:txBody>
            <a:bodyPr/>
            <a:lstStyle/>
            <a:p>
              <a:endParaRPr lang="pt-BR"/>
            </a:p>
          </p:txBody>
        </p:sp>
        <p:sp>
          <p:nvSpPr>
            <p:cNvPr id="398406" name="Freeform 70"/>
            <p:cNvSpPr>
              <a:spLocks/>
            </p:cNvSpPr>
            <p:nvPr/>
          </p:nvSpPr>
          <p:spPr bwMode="auto">
            <a:xfrm>
              <a:off x="4028" y="2024"/>
              <a:ext cx="23" cy="23"/>
            </a:xfrm>
            <a:custGeom>
              <a:avLst/>
              <a:gdLst/>
              <a:ahLst/>
              <a:cxnLst>
                <a:cxn ang="0">
                  <a:pos x="43" y="0"/>
                </a:cxn>
                <a:cxn ang="0">
                  <a:pos x="63" y="6"/>
                </a:cxn>
                <a:cxn ang="0">
                  <a:pos x="76" y="13"/>
                </a:cxn>
                <a:cxn ang="0">
                  <a:pos x="87" y="26"/>
                </a:cxn>
                <a:cxn ang="0">
                  <a:pos x="89" y="46"/>
                </a:cxn>
                <a:cxn ang="0">
                  <a:pos x="87" y="62"/>
                </a:cxn>
                <a:cxn ang="0">
                  <a:pos x="76" y="76"/>
                </a:cxn>
                <a:cxn ang="0">
                  <a:pos x="63" y="86"/>
                </a:cxn>
                <a:cxn ang="0">
                  <a:pos x="43" y="89"/>
                </a:cxn>
                <a:cxn ang="0">
                  <a:pos x="26" y="86"/>
                </a:cxn>
                <a:cxn ang="0">
                  <a:pos x="14" y="76"/>
                </a:cxn>
                <a:cxn ang="0">
                  <a:pos x="3" y="62"/>
                </a:cxn>
                <a:cxn ang="0">
                  <a:pos x="0" y="46"/>
                </a:cxn>
                <a:cxn ang="0">
                  <a:pos x="3" y="26"/>
                </a:cxn>
                <a:cxn ang="0">
                  <a:pos x="14" y="13"/>
                </a:cxn>
                <a:cxn ang="0">
                  <a:pos x="26" y="6"/>
                </a:cxn>
                <a:cxn ang="0">
                  <a:pos x="43" y="0"/>
                </a:cxn>
              </a:cxnLst>
              <a:rect l="0" t="0" r="r" b="b"/>
              <a:pathLst>
                <a:path w="89" h="89">
                  <a:moveTo>
                    <a:pt x="43" y="0"/>
                  </a:moveTo>
                  <a:lnTo>
                    <a:pt x="63" y="6"/>
                  </a:lnTo>
                  <a:lnTo>
                    <a:pt x="76" y="13"/>
                  </a:lnTo>
                  <a:lnTo>
                    <a:pt x="87" y="26"/>
                  </a:lnTo>
                  <a:lnTo>
                    <a:pt x="89" y="46"/>
                  </a:lnTo>
                  <a:lnTo>
                    <a:pt x="87" y="62"/>
                  </a:lnTo>
                  <a:lnTo>
                    <a:pt x="76" y="76"/>
                  </a:lnTo>
                  <a:lnTo>
                    <a:pt x="63" y="86"/>
                  </a:lnTo>
                  <a:lnTo>
                    <a:pt x="43" y="89"/>
                  </a:lnTo>
                  <a:lnTo>
                    <a:pt x="26" y="86"/>
                  </a:lnTo>
                  <a:lnTo>
                    <a:pt x="14" y="76"/>
                  </a:lnTo>
                  <a:lnTo>
                    <a:pt x="3" y="62"/>
                  </a:lnTo>
                  <a:lnTo>
                    <a:pt x="0" y="46"/>
                  </a:lnTo>
                  <a:lnTo>
                    <a:pt x="3" y="26"/>
                  </a:lnTo>
                  <a:lnTo>
                    <a:pt x="14" y="13"/>
                  </a:lnTo>
                  <a:lnTo>
                    <a:pt x="26" y="6"/>
                  </a:lnTo>
                  <a:lnTo>
                    <a:pt x="43" y="0"/>
                  </a:lnTo>
                  <a:close/>
                </a:path>
              </a:pathLst>
            </a:custGeom>
            <a:solidFill>
              <a:srgbClr val="1F1A17"/>
            </a:solidFill>
            <a:ln w="9525">
              <a:noFill/>
              <a:round/>
              <a:headEnd/>
              <a:tailEnd/>
            </a:ln>
          </p:spPr>
          <p:txBody>
            <a:bodyPr/>
            <a:lstStyle/>
            <a:p>
              <a:endParaRPr lang="pt-BR"/>
            </a:p>
          </p:txBody>
        </p:sp>
        <p:sp>
          <p:nvSpPr>
            <p:cNvPr id="398407" name="Freeform 71"/>
            <p:cNvSpPr>
              <a:spLocks/>
            </p:cNvSpPr>
            <p:nvPr/>
          </p:nvSpPr>
          <p:spPr bwMode="auto">
            <a:xfrm>
              <a:off x="4028" y="2024"/>
              <a:ext cx="23" cy="23"/>
            </a:xfrm>
            <a:custGeom>
              <a:avLst/>
              <a:gdLst/>
              <a:ahLst/>
              <a:cxnLst>
                <a:cxn ang="0">
                  <a:pos x="43" y="0"/>
                </a:cxn>
                <a:cxn ang="0">
                  <a:pos x="63" y="6"/>
                </a:cxn>
                <a:cxn ang="0">
                  <a:pos x="76" y="13"/>
                </a:cxn>
                <a:cxn ang="0">
                  <a:pos x="87" y="26"/>
                </a:cxn>
                <a:cxn ang="0">
                  <a:pos x="89" y="46"/>
                </a:cxn>
                <a:cxn ang="0">
                  <a:pos x="87" y="62"/>
                </a:cxn>
                <a:cxn ang="0">
                  <a:pos x="76" y="76"/>
                </a:cxn>
                <a:cxn ang="0">
                  <a:pos x="63" y="86"/>
                </a:cxn>
                <a:cxn ang="0">
                  <a:pos x="43" y="89"/>
                </a:cxn>
                <a:cxn ang="0">
                  <a:pos x="26" y="86"/>
                </a:cxn>
                <a:cxn ang="0">
                  <a:pos x="14" y="76"/>
                </a:cxn>
                <a:cxn ang="0">
                  <a:pos x="3" y="62"/>
                </a:cxn>
                <a:cxn ang="0">
                  <a:pos x="0" y="46"/>
                </a:cxn>
                <a:cxn ang="0">
                  <a:pos x="3" y="26"/>
                </a:cxn>
                <a:cxn ang="0">
                  <a:pos x="14" y="13"/>
                </a:cxn>
                <a:cxn ang="0">
                  <a:pos x="26" y="6"/>
                </a:cxn>
                <a:cxn ang="0">
                  <a:pos x="43" y="0"/>
                </a:cxn>
              </a:cxnLst>
              <a:rect l="0" t="0" r="r" b="b"/>
              <a:pathLst>
                <a:path w="89" h="89">
                  <a:moveTo>
                    <a:pt x="43" y="0"/>
                  </a:moveTo>
                  <a:lnTo>
                    <a:pt x="63" y="6"/>
                  </a:lnTo>
                  <a:lnTo>
                    <a:pt x="76" y="13"/>
                  </a:lnTo>
                  <a:lnTo>
                    <a:pt x="87" y="26"/>
                  </a:lnTo>
                  <a:lnTo>
                    <a:pt x="89" y="46"/>
                  </a:lnTo>
                  <a:lnTo>
                    <a:pt x="87" y="62"/>
                  </a:lnTo>
                  <a:lnTo>
                    <a:pt x="76" y="76"/>
                  </a:lnTo>
                  <a:lnTo>
                    <a:pt x="63" y="86"/>
                  </a:lnTo>
                  <a:lnTo>
                    <a:pt x="43" y="89"/>
                  </a:lnTo>
                  <a:lnTo>
                    <a:pt x="26" y="86"/>
                  </a:lnTo>
                  <a:lnTo>
                    <a:pt x="14" y="76"/>
                  </a:lnTo>
                  <a:lnTo>
                    <a:pt x="3" y="62"/>
                  </a:lnTo>
                  <a:lnTo>
                    <a:pt x="0" y="46"/>
                  </a:lnTo>
                  <a:lnTo>
                    <a:pt x="3" y="26"/>
                  </a:lnTo>
                  <a:lnTo>
                    <a:pt x="14" y="13"/>
                  </a:lnTo>
                  <a:lnTo>
                    <a:pt x="26" y="6"/>
                  </a:lnTo>
                  <a:lnTo>
                    <a:pt x="43" y="0"/>
                  </a:lnTo>
                </a:path>
              </a:pathLst>
            </a:custGeom>
            <a:noFill/>
            <a:ln w="0">
              <a:solidFill>
                <a:srgbClr val="25221E"/>
              </a:solidFill>
              <a:prstDash val="solid"/>
              <a:round/>
              <a:headEnd/>
              <a:tailEnd/>
            </a:ln>
          </p:spPr>
          <p:txBody>
            <a:bodyPr/>
            <a:lstStyle/>
            <a:p>
              <a:endParaRPr lang="pt-BR"/>
            </a:p>
          </p:txBody>
        </p:sp>
        <p:sp>
          <p:nvSpPr>
            <p:cNvPr id="398408" name="Freeform 72"/>
            <p:cNvSpPr>
              <a:spLocks/>
            </p:cNvSpPr>
            <p:nvPr/>
          </p:nvSpPr>
          <p:spPr bwMode="auto">
            <a:xfrm>
              <a:off x="4270" y="1934"/>
              <a:ext cx="28" cy="23"/>
            </a:xfrm>
            <a:custGeom>
              <a:avLst/>
              <a:gdLst/>
              <a:ahLst/>
              <a:cxnLst>
                <a:cxn ang="0">
                  <a:pos x="57" y="0"/>
                </a:cxn>
                <a:cxn ang="0">
                  <a:pos x="79" y="4"/>
                </a:cxn>
                <a:cxn ang="0">
                  <a:pos x="97" y="15"/>
                </a:cxn>
                <a:cxn ang="0">
                  <a:pos x="110" y="29"/>
                </a:cxn>
                <a:cxn ang="0">
                  <a:pos x="114" y="46"/>
                </a:cxn>
                <a:cxn ang="0">
                  <a:pos x="110" y="65"/>
                </a:cxn>
                <a:cxn ang="0">
                  <a:pos x="97" y="78"/>
                </a:cxn>
                <a:cxn ang="0">
                  <a:pos x="79" y="88"/>
                </a:cxn>
                <a:cxn ang="0">
                  <a:pos x="57" y="92"/>
                </a:cxn>
                <a:cxn ang="0">
                  <a:pos x="37" y="88"/>
                </a:cxn>
                <a:cxn ang="0">
                  <a:pos x="20" y="78"/>
                </a:cxn>
                <a:cxn ang="0">
                  <a:pos x="8" y="65"/>
                </a:cxn>
                <a:cxn ang="0">
                  <a:pos x="0" y="46"/>
                </a:cxn>
                <a:cxn ang="0">
                  <a:pos x="8" y="29"/>
                </a:cxn>
                <a:cxn ang="0">
                  <a:pos x="20" y="15"/>
                </a:cxn>
                <a:cxn ang="0">
                  <a:pos x="37" y="4"/>
                </a:cxn>
                <a:cxn ang="0">
                  <a:pos x="57" y="0"/>
                </a:cxn>
              </a:cxnLst>
              <a:rect l="0" t="0" r="r" b="b"/>
              <a:pathLst>
                <a:path w="114" h="92">
                  <a:moveTo>
                    <a:pt x="57" y="0"/>
                  </a:moveTo>
                  <a:lnTo>
                    <a:pt x="79" y="4"/>
                  </a:lnTo>
                  <a:lnTo>
                    <a:pt x="97" y="15"/>
                  </a:lnTo>
                  <a:lnTo>
                    <a:pt x="110" y="29"/>
                  </a:lnTo>
                  <a:lnTo>
                    <a:pt x="114" y="46"/>
                  </a:lnTo>
                  <a:lnTo>
                    <a:pt x="110" y="65"/>
                  </a:lnTo>
                  <a:lnTo>
                    <a:pt x="97" y="78"/>
                  </a:lnTo>
                  <a:lnTo>
                    <a:pt x="79" y="88"/>
                  </a:lnTo>
                  <a:lnTo>
                    <a:pt x="57" y="92"/>
                  </a:lnTo>
                  <a:lnTo>
                    <a:pt x="37" y="88"/>
                  </a:lnTo>
                  <a:lnTo>
                    <a:pt x="20" y="78"/>
                  </a:lnTo>
                  <a:lnTo>
                    <a:pt x="8" y="65"/>
                  </a:lnTo>
                  <a:lnTo>
                    <a:pt x="0" y="46"/>
                  </a:lnTo>
                  <a:lnTo>
                    <a:pt x="8" y="29"/>
                  </a:lnTo>
                  <a:lnTo>
                    <a:pt x="20" y="15"/>
                  </a:lnTo>
                  <a:lnTo>
                    <a:pt x="37" y="4"/>
                  </a:lnTo>
                  <a:lnTo>
                    <a:pt x="57" y="0"/>
                  </a:lnTo>
                  <a:close/>
                </a:path>
              </a:pathLst>
            </a:custGeom>
            <a:solidFill>
              <a:srgbClr val="FFF500"/>
            </a:solidFill>
            <a:ln w="9525">
              <a:noFill/>
              <a:round/>
              <a:headEnd/>
              <a:tailEnd/>
            </a:ln>
          </p:spPr>
          <p:txBody>
            <a:bodyPr/>
            <a:lstStyle/>
            <a:p>
              <a:endParaRPr lang="pt-BR"/>
            </a:p>
          </p:txBody>
        </p:sp>
        <p:sp>
          <p:nvSpPr>
            <p:cNvPr id="398409" name="Freeform 73"/>
            <p:cNvSpPr>
              <a:spLocks/>
            </p:cNvSpPr>
            <p:nvPr/>
          </p:nvSpPr>
          <p:spPr bwMode="auto">
            <a:xfrm>
              <a:off x="4243" y="1906"/>
              <a:ext cx="27" cy="23"/>
            </a:xfrm>
            <a:custGeom>
              <a:avLst/>
              <a:gdLst/>
              <a:ahLst/>
              <a:cxnLst>
                <a:cxn ang="0">
                  <a:pos x="52" y="0"/>
                </a:cxn>
                <a:cxn ang="0">
                  <a:pos x="77" y="4"/>
                </a:cxn>
                <a:cxn ang="0">
                  <a:pos x="94" y="14"/>
                </a:cxn>
                <a:cxn ang="0">
                  <a:pos x="105" y="29"/>
                </a:cxn>
                <a:cxn ang="0">
                  <a:pos x="107" y="46"/>
                </a:cxn>
                <a:cxn ang="0">
                  <a:pos x="105" y="64"/>
                </a:cxn>
                <a:cxn ang="0">
                  <a:pos x="94" y="78"/>
                </a:cxn>
                <a:cxn ang="0">
                  <a:pos x="77" y="87"/>
                </a:cxn>
                <a:cxn ang="0">
                  <a:pos x="52" y="92"/>
                </a:cxn>
                <a:cxn ang="0">
                  <a:pos x="31" y="87"/>
                </a:cxn>
                <a:cxn ang="0">
                  <a:pos x="12" y="78"/>
                </a:cxn>
                <a:cxn ang="0">
                  <a:pos x="3" y="64"/>
                </a:cxn>
                <a:cxn ang="0">
                  <a:pos x="0" y="46"/>
                </a:cxn>
                <a:cxn ang="0">
                  <a:pos x="3" y="29"/>
                </a:cxn>
                <a:cxn ang="0">
                  <a:pos x="12" y="14"/>
                </a:cxn>
                <a:cxn ang="0">
                  <a:pos x="31" y="4"/>
                </a:cxn>
                <a:cxn ang="0">
                  <a:pos x="52" y="0"/>
                </a:cxn>
              </a:cxnLst>
              <a:rect l="0" t="0" r="r" b="b"/>
              <a:pathLst>
                <a:path w="107" h="92">
                  <a:moveTo>
                    <a:pt x="52" y="0"/>
                  </a:moveTo>
                  <a:lnTo>
                    <a:pt x="77" y="4"/>
                  </a:lnTo>
                  <a:lnTo>
                    <a:pt x="94" y="14"/>
                  </a:lnTo>
                  <a:lnTo>
                    <a:pt x="105" y="29"/>
                  </a:lnTo>
                  <a:lnTo>
                    <a:pt x="107" y="46"/>
                  </a:lnTo>
                  <a:lnTo>
                    <a:pt x="105" y="64"/>
                  </a:lnTo>
                  <a:lnTo>
                    <a:pt x="94" y="78"/>
                  </a:lnTo>
                  <a:lnTo>
                    <a:pt x="77" y="87"/>
                  </a:lnTo>
                  <a:lnTo>
                    <a:pt x="52" y="92"/>
                  </a:lnTo>
                  <a:lnTo>
                    <a:pt x="31" y="87"/>
                  </a:lnTo>
                  <a:lnTo>
                    <a:pt x="12" y="78"/>
                  </a:lnTo>
                  <a:lnTo>
                    <a:pt x="3" y="64"/>
                  </a:lnTo>
                  <a:lnTo>
                    <a:pt x="0" y="46"/>
                  </a:lnTo>
                  <a:lnTo>
                    <a:pt x="3" y="29"/>
                  </a:lnTo>
                  <a:lnTo>
                    <a:pt x="12" y="14"/>
                  </a:lnTo>
                  <a:lnTo>
                    <a:pt x="31" y="4"/>
                  </a:lnTo>
                  <a:lnTo>
                    <a:pt x="52" y="0"/>
                  </a:lnTo>
                  <a:close/>
                </a:path>
              </a:pathLst>
            </a:custGeom>
            <a:solidFill>
              <a:srgbClr val="FFF500"/>
            </a:solidFill>
            <a:ln w="9525">
              <a:noFill/>
              <a:round/>
              <a:headEnd/>
              <a:tailEnd/>
            </a:ln>
          </p:spPr>
          <p:txBody>
            <a:bodyPr/>
            <a:lstStyle/>
            <a:p>
              <a:endParaRPr lang="pt-BR"/>
            </a:p>
          </p:txBody>
        </p:sp>
        <p:sp>
          <p:nvSpPr>
            <p:cNvPr id="398410" name="Freeform 74"/>
            <p:cNvSpPr>
              <a:spLocks/>
            </p:cNvSpPr>
            <p:nvPr/>
          </p:nvSpPr>
          <p:spPr bwMode="auto">
            <a:xfrm>
              <a:off x="4186" y="1901"/>
              <a:ext cx="29" cy="23"/>
            </a:xfrm>
            <a:custGeom>
              <a:avLst/>
              <a:gdLst/>
              <a:ahLst/>
              <a:cxnLst>
                <a:cxn ang="0">
                  <a:pos x="53" y="0"/>
                </a:cxn>
                <a:cxn ang="0">
                  <a:pos x="78" y="3"/>
                </a:cxn>
                <a:cxn ang="0">
                  <a:pos x="96" y="13"/>
                </a:cxn>
                <a:cxn ang="0">
                  <a:pos x="106" y="28"/>
                </a:cxn>
                <a:cxn ang="0">
                  <a:pos x="113" y="45"/>
                </a:cxn>
                <a:cxn ang="0">
                  <a:pos x="106" y="62"/>
                </a:cxn>
                <a:cxn ang="0">
                  <a:pos x="96" y="76"/>
                </a:cxn>
                <a:cxn ang="0">
                  <a:pos x="78" y="87"/>
                </a:cxn>
                <a:cxn ang="0">
                  <a:pos x="53" y="90"/>
                </a:cxn>
                <a:cxn ang="0">
                  <a:pos x="32" y="87"/>
                </a:cxn>
                <a:cxn ang="0">
                  <a:pos x="19" y="76"/>
                </a:cxn>
                <a:cxn ang="0">
                  <a:pos x="4" y="62"/>
                </a:cxn>
                <a:cxn ang="0">
                  <a:pos x="0" y="45"/>
                </a:cxn>
                <a:cxn ang="0">
                  <a:pos x="4" y="28"/>
                </a:cxn>
                <a:cxn ang="0">
                  <a:pos x="19" y="13"/>
                </a:cxn>
                <a:cxn ang="0">
                  <a:pos x="32" y="3"/>
                </a:cxn>
                <a:cxn ang="0">
                  <a:pos x="53" y="0"/>
                </a:cxn>
              </a:cxnLst>
              <a:rect l="0" t="0" r="r" b="b"/>
              <a:pathLst>
                <a:path w="113" h="90">
                  <a:moveTo>
                    <a:pt x="53" y="0"/>
                  </a:moveTo>
                  <a:lnTo>
                    <a:pt x="78" y="3"/>
                  </a:lnTo>
                  <a:lnTo>
                    <a:pt x="96" y="13"/>
                  </a:lnTo>
                  <a:lnTo>
                    <a:pt x="106" y="28"/>
                  </a:lnTo>
                  <a:lnTo>
                    <a:pt x="113" y="45"/>
                  </a:lnTo>
                  <a:lnTo>
                    <a:pt x="106" y="62"/>
                  </a:lnTo>
                  <a:lnTo>
                    <a:pt x="96" y="76"/>
                  </a:lnTo>
                  <a:lnTo>
                    <a:pt x="78" y="87"/>
                  </a:lnTo>
                  <a:lnTo>
                    <a:pt x="53" y="90"/>
                  </a:lnTo>
                  <a:lnTo>
                    <a:pt x="32" y="87"/>
                  </a:lnTo>
                  <a:lnTo>
                    <a:pt x="19" y="76"/>
                  </a:lnTo>
                  <a:lnTo>
                    <a:pt x="4" y="62"/>
                  </a:lnTo>
                  <a:lnTo>
                    <a:pt x="0" y="45"/>
                  </a:lnTo>
                  <a:lnTo>
                    <a:pt x="4" y="28"/>
                  </a:lnTo>
                  <a:lnTo>
                    <a:pt x="19" y="13"/>
                  </a:lnTo>
                  <a:lnTo>
                    <a:pt x="32" y="3"/>
                  </a:lnTo>
                  <a:lnTo>
                    <a:pt x="53" y="0"/>
                  </a:lnTo>
                  <a:close/>
                </a:path>
              </a:pathLst>
            </a:custGeom>
            <a:solidFill>
              <a:srgbClr val="FFF500"/>
            </a:solidFill>
            <a:ln w="9525">
              <a:noFill/>
              <a:round/>
              <a:headEnd/>
              <a:tailEnd/>
            </a:ln>
          </p:spPr>
          <p:txBody>
            <a:bodyPr/>
            <a:lstStyle/>
            <a:p>
              <a:endParaRPr lang="pt-BR"/>
            </a:p>
          </p:txBody>
        </p:sp>
        <p:sp>
          <p:nvSpPr>
            <p:cNvPr id="398411" name="Freeform 75"/>
            <p:cNvSpPr>
              <a:spLocks/>
            </p:cNvSpPr>
            <p:nvPr/>
          </p:nvSpPr>
          <p:spPr bwMode="auto">
            <a:xfrm>
              <a:off x="4203" y="1984"/>
              <a:ext cx="28" cy="23"/>
            </a:xfrm>
            <a:custGeom>
              <a:avLst/>
              <a:gdLst/>
              <a:ahLst/>
              <a:cxnLst>
                <a:cxn ang="0">
                  <a:pos x="54" y="0"/>
                </a:cxn>
                <a:cxn ang="0">
                  <a:pos x="78" y="7"/>
                </a:cxn>
                <a:cxn ang="0">
                  <a:pos x="95" y="12"/>
                </a:cxn>
                <a:cxn ang="0">
                  <a:pos x="107" y="28"/>
                </a:cxn>
                <a:cxn ang="0">
                  <a:pos x="113" y="48"/>
                </a:cxn>
                <a:cxn ang="0">
                  <a:pos x="107" y="62"/>
                </a:cxn>
                <a:cxn ang="0">
                  <a:pos x="95" y="77"/>
                </a:cxn>
                <a:cxn ang="0">
                  <a:pos x="78" y="87"/>
                </a:cxn>
                <a:cxn ang="0">
                  <a:pos x="54" y="90"/>
                </a:cxn>
                <a:cxn ang="0">
                  <a:pos x="32" y="87"/>
                </a:cxn>
                <a:cxn ang="0">
                  <a:pos x="17" y="77"/>
                </a:cxn>
                <a:cxn ang="0">
                  <a:pos x="4" y="62"/>
                </a:cxn>
                <a:cxn ang="0">
                  <a:pos x="0" y="48"/>
                </a:cxn>
                <a:cxn ang="0">
                  <a:pos x="4" y="28"/>
                </a:cxn>
                <a:cxn ang="0">
                  <a:pos x="17" y="12"/>
                </a:cxn>
                <a:cxn ang="0">
                  <a:pos x="32" y="7"/>
                </a:cxn>
                <a:cxn ang="0">
                  <a:pos x="54" y="0"/>
                </a:cxn>
              </a:cxnLst>
              <a:rect l="0" t="0" r="r" b="b"/>
              <a:pathLst>
                <a:path w="113" h="90">
                  <a:moveTo>
                    <a:pt x="54" y="0"/>
                  </a:moveTo>
                  <a:lnTo>
                    <a:pt x="78" y="7"/>
                  </a:lnTo>
                  <a:lnTo>
                    <a:pt x="95" y="12"/>
                  </a:lnTo>
                  <a:lnTo>
                    <a:pt x="107" y="28"/>
                  </a:lnTo>
                  <a:lnTo>
                    <a:pt x="113" y="48"/>
                  </a:lnTo>
                  <a:lnTo>
                    <a:pt x="107" y="62"/>
                  </a:lnTo>
                  <a:lnTo>
                    <a:pt x="95" y="77"/>
                  </a:lnTo>
                  <a:lnTo>
                    <a:pt x="78" y="87"/>
                  </a:lnTo>
                  <a:lnTo>
                    <a:pt x="54" y="90"/>
                  </a:lnTo>
                  <a:lnTo>
                    <a:pt x="32" y="87"/>
                  </a:lnTo>
                  <a:lnTo>
                    <a:pt x="17" y="77"/>
                  </a:lnTo>
                  <a:lnTo>
                    <a:pt x="4" y="62"/>
                  </a:lnTo>
                  <a:lnTo>
                    <a:pt x="0" y="48"/>
                  </a:lnTo>
                  <a:lnTo>
                    <a:pt x="4" y="28"/>
                  </a:lnTo>
                  <a:lnTo>
                    <a:pt x="17" y="12"/>
                  </a:lnTo>
                  <a:lnTo>
                    <a:pt x="32" y="7"/>
                  </a:lnTo>
                  <a:lnTo>
                    <a:pt x="54" y="0"/>
                  </a:lnTo>
                  <a:close/>
                </a:path>
              </a:pathLst>
            </a:custGeom>
            <a:solidFill>
              <a:srgbClr val="FFF500"/>
            </a:solidFill>
            <a:ln w="9525">
              <a:noFill/>
              <a:round/>
              <a:headEnd/>
              <a:tailEnd/>
            </a:ln>
          </p:spPr>
          <p:txBody>
            <a:bodyPr/>
            <a:lstStyle/>
            <a:p>
              <a:endParaRPr lang="pt-BR"/>
            </a:p>
          </p:txBody>
        </p:sp>
        <p:sp>
          <p:nvSpPr>
            <p:cNvPr id="398412" name="Freeform 76"/>
            <p:cNvSpPr>
              <a:spLocks/>
            </p:cNvSpPr>
            <p:nvPr/>
          </p:nvSpPr>
          <p:spPr bwMode="auto">
            <a:xfrm>
              <a:off x="4237" y="1973"/>
              <a:ext cx="28" cy="23"/>
            </a:xfrm>
            <a:custGeom>
              <a:avLst/>
              <a:gdLst/>
              <a:ahLst/>
              <a:cxnLst>
                <a:cxn ang="0">
                  <a:pos x="56" y="0"/>
                </a:cxn>
                <a:cxn ang="0">
                  <a:pos x="77" y="5"/>
                </a:cxn>
                <a:cxn ang="0">
                  <a:pos x="98" y="14"/>
                </a:cxn>
                <a:cxn ang="0">
                  <a:pos x="109" y="29"/>
                </a:cxn>
                <a:cxn ang="0">
                  <a:pos x="112" y="47"/>
                </a:cxn>
                <a:cxn ang="0">
                  <a:pos x="109" y="64"/>
                </a:cxn>
                <a:cxn ang="0">
                  <a:pos x="98" y="78"/>
                </a:cxn>
                <a:cxn ang="0">
                  <a:pos x="77" y="89"/>
                </a:cxn>
                <a:cxn ang="0">
                  <a:pos x="56" y="92"/>
                </a:cxn>
                <a:cxn ang="0">
                  <a:pos x="34" y="89"/>
                </a:cxn>
                <a:cxn ang="0">
                  <a:pos x="17" y="78"/>
                </a:cxn>
                <a:cxn ang="0">
                  <a:pos x="6" y="64"/>
                </a:cxn>
                <a:cxn ang="0">
                  <a:pos x="0" y="47"/>
                </a:cxn>
                <a:cxn ang="0">
                  <a:pos x="6" y="29"/>
                </a:cxn>
                <a:cxn ang="0">
                  <a:pos x="17" y="14"/>
                </a:cxn>
                <a:cxn ang="0">
                  <a:pos x="34" y="5"/>
                </a:cxn>
                <a:cxn ang="0">
                  <a:pos x="56" y="0"/>
                </a:cxn>
              </a:cxnLst>
              <a:rect l="0" t="0" r="r" b="b"/>
              <a:pathLst>
                <a:path w="112" h="92">
                  <a:moveTo>
                    <a:pt x="56" y="0"/>
                  </a:moveTo>
                  <a:lnTo>
                    <a:pt x="77" y="5"/>
                  </a:lnTo>
                  <a:lnTo>
                    <a:pt x="98" y="14"/>
                  </a:lnTo>
                  <a:lnTo>
                    <a:pt x="109" y="29"/>
                  </a:lnTo>
                  <a:lnTo>
                    <a:pt x="112" y="47"/>
                  </a:lnTo>
                  <a:lnTo>
                    <a:pt x="109" y="64"/>
                  </a:lnTo>
                  <a:lnTo>
                    <a:pt x="98" y="78"/>
                  </a:lnTo>
                  <a:lnTo>
                    <a:pt x="77" y="89"/>
                  </a:lnTo>
                  <a:lnTo>
                    <a:pt x="56" y="92"/>
                  </a:lnTo>
                  <a:lnTo>
                    <a:pt x="34" y="89"/>
                  </a:lnTo>
                  <a:lnTo>
                    <a:pt x="17" y="78"/>
                  </a:lnTo>
                  <a:lnTo>
                    <a:pt x="6" y="64"/>
                  </a:lnTo>
                  <a:lnTo>
                    <a:pt x="0" y="47"/>
                  </a:lnTo>
                  <a:lnTo>
                    <a:pt x="6" y="29"/>
                  </a:lnTo>
                  <a:lnTo>
                    <a:pt x="17" y="14"/>
                  </a:lnTo>
                  <a:lnTo>
                    <a:pt x="34" y="5"/>
                  </a:lnTo>
                  <a:lnTo>
                    <a:pt x="56" y="0"/>
                  </a:lnTo>
                  <a:close/>
                </a:path>
              </a:pathLst>
            </a:custGeom>
            <a:solidFill>
              <a:srgbClr val="FFF500"/>
            </a:solidFill>
            <a:ln w="9525">
              <a:noFill/>
              <a:round/>
              <a:headEnd/>
              <a:tailEnd/>
            </a:ln>
          </p:spPr>
          <p:txBody>
            <a:bodyPr/>
            <a:lstStyle/>
            <a:p>
              <a:endParaRPr lang="pt-BR"/>
            </a:p>
          </p:txBody>
        </p:sp>
        <p:sp>
          <p:nvSpPr>
            <p:cNvPr id="398413" name="Freeform 77"/>
            <p:cNvSpPr>
              <a:spLocks/>
            </p:cNvSpPr>
            <p:nvPr/>
          </p:nvSpPr>
          <p:spPr bwMode="auto">
            <a:xfrm>
              <a:off x="1289" y="2588"/>
              <a:ext cx="175" cy="185"/>
            </a:xfrm>
            <a:custGeom>
              <a:avLst/>
              <a:gdLst/>
              <a:ahLst/>
              <a:cxnLst>
                <a:cxn ang="0">
                  <a:pos x="421" y="276"/>
                </a:cxn>
                <a:cxn ang="0">
                  <a:pos x="223" y="322"/>
                </a:cxn>
                <a:cxn ang="0">
                  <a:pos x="148" y="142"/>
                </a:cxn>
                <a:cxn ang="0">
                  <a:pos x="138" y="134"/>
                </a:cxn>
                <a:cxn ang="0">
                  <a:pos x="114" y="114"/>
                </a:cxn>
                <a:cxn ang="0">
                  <a:pos x="107" y="110"/>
                </a:cxn>
                <a:cxn ang="0">
                  <a:pos x="99" y="105"/>
                </a:cxn>
                <a:cxn ang="0">
                  <a:pos x="92" y="102"/>
                </a:cxn>
                <a:cxn ang="0">
                  <a:pos x="83" y="98"/>
                </a:cxn>
                <a:cxn ang="0">
                  <a:pos x="76" y="96"/>
                </a:cxn>
                <a:cxn ang="0">
                  <a:pos x="68" y="95"/>
                </a:cxn>
                <a:cxn ang="0">
                  <a:pos x="60" y="96"/>
                </a:cxn>
                <a:cxn ang="0">
                  <a:pos x="54" y="97"/>
                </a:cxn>
                <a:cxn ang="0">
                  <a:pos x="39" y="104"/>
                </a:cxn>
                <a:cxn ang="0">
                  <a:pos x="32" y="107"/>
                </a:cxn>
                <a:cxn ang="0">
                  <a:pos x="27" y="111"/>
                </a:cxn>
                <a:cxn ang="0">
                  <a:pos x="23" y="118"/>
                </a:cxn>
                <a:cxn ang="0">
                  <a:pos x="18" y="124"/>
                </a:cxn>
                <a:cxn ang="0">
                  <a:pos x="14" y="131"/>
                </a:cxn>
                <a:cxn ang="0">
                  <a:pos x="11" y="138"/>
                </a:cxn>
                <a:cxn ang="0">
                  <a:pos x="9" y="147"/>
                </a:cxn>
                <a:cxn ang="0">
                  <a:pos x="7" y="154"/>
                </a:cxn>
                <a:cxn ang="0">
                  <a:pos x="3" y="169"/>
                </a:cxn>
                <a:cxn ang="0">
                  <a:pos x="1" y="182"/>
                </a:cxn>
                <a:cxn ang="0">
                  <a:pos x="0" y="192"/>
                </a:cxn>
                <a:cxn ang="0">
                  <a:pos x="0" y="196"/>
                </a:cxn>
                <a:cxn ang="0">
                  <a:pos x="106" y="416"/>
                </a:cxn>
                <a:cxn ang="0">
                  <a:pos x="263" y="738"/>
                </a:cxn>
                <a:cxn ang="0">
                  <a:pos x="700" y="623"/>
                </a:cxn>
                <a:cxn ang="0">
                  <a:pos x="573" y="247"/>
                </a:cxn>
                <a:cxn ang="0">
                  <a:pos x="545" y="62"/>
                </a:cxn>
                <a:cxn ang="0">
                  <a:pos x="543" y="57"/>
                </a:cxn>
                <a:cxn ang="0">
                  <a:pos x="538" y="50"/>
                </a:cxn>
                <a:cxn ang="0">
                  <a:pos x="529" y="39"/>
                </a:cxn>
                <a:cxn ang="0">
                  <a:pos x="519" y="26"/>
                </a:cxn>
                <a:cxn ang="0">
                  <a:pos x="513" y="21"/>
                </a:cxn>
                <a:cxn ang="0">
                  <a:pos x="508" y="15"/>
                </a:cxn>
                <a:cxn ang="0">
                  <a:pos x="501" y="10"/>
                </a:cxn>
                <a:cxn ang="0">
                  <a:pos x="494" y="6"/>
                </a:cxn>
                <a:cxn ang="0">
                  <a:pos x="487" y="2"/>
                </a:cxn>
                <a:cxn ang="0">
                  <a:pos x="480" y="0"/>
                </a:cxn>
                <a:cxn ang="0">
                  <a:pos x="472" y="0"/>
                </a:cxn>
                <a:cxn ang="0">
                  <a:pos x="464" y="0"/>
                </a:cxn>
                <a:cxn ang="0">
                  <a:pos x="449" y="5"/>
                </a:cxn>
                <a:cxn ang="0">
                  <a:pos x="443" y="7"/>
                </a:cxn>
                <a:cxn ang="0">
                  <a:pos x="436" y="10"/>
                </a:cxn>
                <a:cxn ang="0">
                  <a:pos x="430" y="15"/>
                </a:cxn>
                <a:cxn ang="0">
                  <a:pos x="425" y="21"/>
                </a:cxn>
                <a:cxn ang="0">
                  <a:pos x="415" y="35"/>
                </a:cxn>
                <a:cxn ang="0">
                  <a:pos x="406" y="49"/>
                </a:cxn>
                <a:cxn ang="0">
                  <a:pos x="400" y="64"/>
                </a:cxn>
                <a:cxn ang="0">
                  <a:pos x="394" y="77"/>
                </a:cxn>
                <a:cxn ang="0">
                  <a:pos x="391" y="85"/>
                </a:cxn>
                <a:cxn ang="0">
                  <a:pos x="391" y="90"/>
                </a:cxn>
                <a:cxn ang="0">
                  <a:pos x="421" y="276"/>
                </a:cxn>
              </a:cxnLst>
              <a:rect l="0" t="0" r="r" b="b"/>
              <a:pathLst>
                <a:path w="700" h="738">
                  <a:moveTo>
                    <a:pt x="421" y="276"/>
                  </a:moveTo>
                  <a:lnTo>
                    <a:pt x="223" y="322"/>
                  </a:lnTo>
                  <a:lnTo>
                    <a:pt x="148" y="142"/>
                  </a:lnTo>
                  <a:lnTo>
                    <a:pt x="138" y="134"/>
                  </a:lnTo>
                  <a:lnTo>
                    <a:pt x="114" y="114"/>
                  </a:lnTo>
                  <a:lnTo>
                    <a:pt x="107" y="110"/>
                  </a:lnTo>
                  <a:lnTo>
                    <a:pt x="99" y="105"/>
                  </a:lnTo>
                  <a:lnTo>
                    <a:pt x="92" y="102"/>
                  </a:lnTo>
                  <a:lnTo>
                    <a:pt x="83" y="98"/>
                  </a:lnTo>
                  <a:lnTo>
                    <a:pt x="76" y="96"/>
                  </a:lnTo>
                  <a:lnTo>
                    <a:pt x="68" y="95"/>
                  </a:lnTo>
                  <a:lnTo>
                    <a:pt x="60" y="96"/>
                  </a:lnTo>
                  <a:lnTo>
                    <a:pt x="54" y="97"/>
                  </a:lnTo>
                  <a:lnTo>
                    <a:pt x="39" y="104"/>
                  </a:lnTo>
                  <a:lnTo>
                    <a:pt x="32" y="107"/>
                  </a:lnTo>
                  <a:lnTo>
                    <a:pt x="27" y="111"/>
                  </a:lnTo>
                  <a:lnTo>
                    <a:pt x="23" y="118"/>
                  </a:lnTo>
                  <a:lnTo>
                    <a:pt x="18" y="124"/>
                  </a:lnTo>
                  <a:lnTo>
                    <a:pt x="14" y="131"/>
                  </a:lnTo>
                  <a:lnTo>
                    <a:pt x="11" y="138"/>
                  </a:lnTo>
                  <a:lnTo>
                    <a:pt x="9" y="147"/>
                  </a:lnTo>
                  <a:lnTo>
                    <a:pt x="7" y="154"/>
                  </a:lnTo>
                  <a:lnTo>
                    <a:pt x="3" y="169"/>
                  </a:lnTo>
                  <a:lnTo>
                    <a:pt x="1" y="182"/>
                  </a:lnTo>
                  <a:lnTo>
                    <a:pt x="0" y="192"/>
                  </a:lnTo>
                  <a:lnTo>
                    <a:pt x="0" y="196"/>
                  </a:lnTo>
                  <a:lnTo>
                    <a:pt x="106" y="416"/>
                  </a:lnTo>
                  <a:lnTo>
                    <a:pt x="263" y="738"/>
                  </a:lnTo>
                  <a:lnTo>
                    <a:pt x="700" y="623"/>
                  </a:lnTo>
                  <a:lnTo>
                    <a:pt x="573" y="247"/>
                  </a:lnTo>
                  <a:lnTo>
                    <a:pt x="545" y="62"/>
                  </a:lnTo>
                  <a:lnTo>
                    <a:pt x="543" y="57"/>
                  </a:lnTo>
                  <a:lnTo>
                    <a:pt x="538" y="50"/>
                  </a:lnTo>
                  <a:lnTo>
                    <a:pt x="529" y="39"/>
                  </a:lnTo>
                  <a:lnTo>
                    <a:pt x="519" y="26"/>
                  </a:lnTo>
                  <a:lnTo>
                    <a:pt x="513" y="21"/>
                  </a:lnTo>
                  <a:lnTo>
                    <a:pt x="508" y="15"/>
                  </a:lnTo>
                  <a:lnTo>
                    <a:pt x="501" y="10"/>
                  </a:lnTo>
                  <a:lnTo>
                    <a:pt x="494" y="6"/>
                  </a:lnTo>
                  <a:lnTo>
                    <a:pt x="487" y="2"/>
                  </a:lnTo>
                  <a:lnTo>
                    <a:pt x="480" y="0"/>
                  </a:lnTo>
                  <a:lnTo>
                    <a:pt x="472" y="0"/>
                  </a:lnTo>
                  <a:lnTo>
                    <a:pt x="464" y="0"/>
                  </a:lnTo>
                  <a:lnTo>
                    <a:pt x="449" y="5"/>
                  </a:lnTo>
                  <a:lnTo>
                    <a:pt x="443" y="7"/>
                  </a:lnTo>
                  <a:lnTo>
                    <a:pt x="436" y="10"/>
                  </a:lnTo>
                  <a:lnTo>
                    <a:pt x="430" y="15"/>
                  </a:lnTo>
                  <a:lnTo>
                    <a:pt x="425" y="21"/>
                  </a:lnTo>
                  <a:lnTo>
                    <a:pt x="415" y="35"/>
                  </a:lnTo>
                  <a:lnTo>
                    <a:pt x="406" y="49"/>
                  </a:lnTo>
                  <a:lnTo>
                    <a:pt x="400" y="64"/>
                  </a:lnTo>
                  <a:lnTo>
                    <a:pt x="394" y="77"/>
                  </a:lnTo>
                  <a:lnTo>
                    <a:pt x="391" y="85"/>
                  </a:lnTo>
                  <a:lnTo>
                    <a:pt x="391" y="90"/>
                  </a:lnTo>
                  <a:lnTo>
                    <a:pt x="421" y="276"/>
                  </a:lnTo>
                  <a:close/>
                </a:path>
              </a:pathLst>
            </a:custGeom>
            <a:solidFill>
              <a:srgbClr val="75C5F0"/>
            </a:solidFill>
            <a:ln w="9525">
              <a:noFill/>
              <a:round/>
              <a:headEnd/>
              <a:tailEnd/>
            </a:ln>
          </p:spPr>
          <p:txBody>
            <a:bodyPr/>
            <a:lstStyle/>
            <a:p>
              <a:endParaRPr lang="pt-BR"/>
            </a:p>
          </p:txBody>
        </p:sp>
        <p:sp>
          <p:nvSpPr>
            <p:cNvPr id="398414" name="Freeform 78"/>
            <p:cNvSpPr>
              <a:spLocks/>
            </p:cNvSpPr>
            <p:nvPr/>
          </p:nvSpPr>
          <p:spPr bwMode="auto">
            <a:xfrm>
              <a:off x="1289" y="2588"/>
              <a:ext cx="175" cy="185"/>
            </a:xfrm>
            <a:custGeom>
              <a:avLst/>
              <a:gdLst/>
              <a:ahLst/>
              <a:cxnLst>
                <a:cxn ang="0">
                  <a:pos x="421" y="276"/>
                </a:cxn>
                <a:cxn ang="0">
                  <a:pos x="223" y="322"/>
                </a:cxn>
                <a:cxn ang="0">
                  <a:pos x="148" y="142"/>
                </a:cxn>
                <a:cxn ang="0">
                  <a:pos x="138" y="134"/>
                </a:cxn>
                <a:cxn ang="0">
                  <a:pos x="114" y="114"/>
                </a:cxn>
                <a:cxn ang="0">
                  <a:pos x="107" y="110"/>
                </a:cxn>
                <a:cxn ang="0">
                  <a:pos x="99" y="105"/>
                </a:cxn>
                <a:cxn ang="0">
                  <a:pos x="92" y="102"/>
                </a:cxn>
                <a:cxn ang="0">
                  <a:pos x="83" y="98"/>
                </a:cxn>
                <a:cxn ang="0">
                  <a:pos x="76" y="96"/>
                </a:cxn>
                <a:cxn ang="0">
                  <a:pos x="68" y="95"/>
                </a:cxn>
                <a:cxn ang="0">
                  <a:pos x="60" y="96"/>
                </a:cxn>
                <a:cxn ang="0">
                  <a:pos x="54" y="97"/>
                </a:cxn>
                <a:cxn ang="0">
                  <a:pos x="39" y="104"/>
                </a:cxn>
                <a:cxn ang="0">
                  <a:pos x="32" y="107"/>
                </a:cxn>
                <a:cxn ang="0">
                  <a:pos x="27" y="111"/>
                </a:cxn>
                <a:cxn ang="0">
                  <a:pos x="23" y="118"/>
                </a:cxn>
                <a:cxn ang="0">
                  <a:pos x="18" y="124"/>
                </a:cxn>
                <a:cxn ang="0">
                  <a:pos x="14" y="131"/>
                </a:cxn>
                <a:cxn ang="0">
                  <a:pos x="11" y="138"/>
                </a:cxn>
                <a:cxn ang="0">
                  <a:pos x="9" y="147"/>
                </a:cxn>
                <a:cxn ang="0">
                  <a:pos x="7" y="154"/>
                </a:cxn>
                <a:cxn ang="0">
                  <a:pos x="3" y="169"/>
                </a:cxn>
                <a:cxn ang="0">
                  <a:pos x="1" y="182"/>
                </a:cxn>
                <a:cxn ang="0">
                  <a:pos x="0" y="192"/>
                </a:cxn>
                <a:cxn ang="0">
                  <a:pos x="0" y="196"/>
                </a:cxn>
                <a:cxn ang="0">
                  <a:pos x="106" y="416"/>
                </a:cxn>
                <a:cxn ang="0">
                  <a:pos x="263" y="738"/>
                </a:cxn>
                <a:cxn ang="0">
                  <a:pos x="700" y="623"/>
                </a:cxn>
                <a:cxn ang="0">
                  <a:pos x="573" y="247"/>
                </a:cxn>
                <a:cxn ang="0">
                  <a:pos x="545" y="62"/>
                </a:cxn>
                <a:cxn ang="0">
                  <a:pos x="543" y="57"/>
                </a:cxn>
                <a:cxn ang="0">
                  <a:pos x="538" y="50"/>
                </a:cxn>
                <a:cxn ang="0">
                  <a:pos x="529" y="39"/>
                </a:cxn>
                <a:cxn ang="0">
                  <a:pos x="519" y="26"/>
                </a:cxn>
                <a:cxn ang="0">
                  <a:pos x="513" y="21"/>
                </a:cxn>
                <a:cxn ang="0">
                  <a:pos x="508" y="15"/>
                </a:cxn>
                <a:cxn ang="0">
                  <a:pos x="501" y="10"/>
                </a:cxn>
                <a:cxn ang="0">
                  <a:pos x="494" y="6"/>
                </a:cxn>
                <a:cxn ang="0">
                  <a:pos x="487" y="2"/>
                </a:cxn>
                <a:cxn ang="0">
                  <a:pos x="480" y="0"/>
                </a:cxn>
                <a:cxn ang="0">
                  <a:pos x="472" y="0"/>
                </a:cxn>
                <a:cxn ang="0">
                  <a:pos x="464" y="0"/>
                </a:cxn>
                <a:cxn ang="0">
                  <a:pos x="449" y="5"/>
                </a:cxn>
                <a:cxn ang="0">
                  <a:pos x="443" y="7"/>
                </a:cxn>
                <a:cxn ang="0">
                  <a:pos x="436" y="10"/>
                </a:cxn>
                <a:cxn ang="0">
                  <a:pos x="430" y="15"/>
                </a:cxn>
                <a:cxn ang="0">
                  <a:pos x="425" y="21"/>
                </a:cxn>
                <a:cxn ang="0">
                  <a:pos x="415" y="35"/>
                </a:cxn>
                <a:cxn ang="0">
                  <a:pos x="406" y="49"/>
                </a:cxn>
                <a:cxn ang="0">
                  <a:pos x="400" y="64"/>
                </a:cxn>
                <a:cxn ang="0">
                  <a:pos x="394" y="77"/>
                </a:cxn>
                <a:cxn ang="0">
                  <a:pos x="391" y="85"/>
                </a:cxn>
                <a:cxn ang="0">
                  <a:pos x="391" y="90"/>
                </a:cxn>
                <a:cxn ang="0">
                  <a:pos x="421" y="276"/>
                </a:cxn>
              </a:cxnLst>
              <a:rect l="0" t="0" r="r" b="b"/>
              <a:pathLst>
                <a:path w="700" h="738">
                  <a:moveTo>
                    <a:pt x="421" y="276"/>
                  </a:moveTo>
                  <a:lnTo>
                    <a:pt x="223" y="322"/>
                  </a:lnTo>
                  <a:lnTo>
                    <a:pt x="148" y="142"/>
                  </a:lnTo>
                  <a:lnTo>
                    <a:pt x="138" y="134"/>
                  </a:lnTo>
                  <a:lnTo>
                    <a:pt x="114" y="114"/>
                  </a:lnTo>
                  <a:lnTo>
                    <a:pt x="107" y="110"/>
                  </a:lnTo>
                  <a:lnTo>
                    <a:pt x="99" y="105"/>
                  </a:lnTo>
                  <a:lnTo>
                    <a:pt x="92" y="102"/>
                  </a:lnTo>
                  <a:lnTo>
                    <a:pt x="83" y="98"/>
                  </a:lnTo>
                  <a:lnTo>
                    <a:pt x="76" y="96"/>
                  </a:lnTo>
                  <a:lnTo>
                    <a:pt x="68" y="95"/>
                  </a:lnTo>
                  <a:lnTo>
                    <a:pt x="60" y="96"/>
                  </a:lnTo>
                  <a:lnTo>
                    <a:pt x="54" y="97"/>
                  </a:lnTo>
                  <a:lnTo>
                    <a:pt x="39" y="104"/>
                  </a:lnTo>
                  <a:lnTo>
                    <a:pt x="32" y="107"/>
                  </a:lnTo>
                  <a:lnTo>
                    <a:pt x="27" y="111"/>
                  </a:lnTo>
                  <a:lnTo>
                    <a:pt x="23" y="118"/>
                  </a:lnTo>
                  <a:lnTo>
                    <a:pt x="18" y="124"/>
                  </a:lnTo>
                  <a:lnTo>
                    <a:pt x="14" y="131"/>
                  </a:lnTo>
                  <a:lnTo>
                    <a:pt x="11" y="138"/>
                  </a:lnTo>
                  <a:lnTo>
                    <a:pt x="9" y="147"/>
                  </a:lnTo>
                  <a:lnTo>
                    <a:pt x="7" y="154"/>
                  </a:lnTo>
                  <a:lnTo>
                    <a:pt x="3" y="169"/>
                  </a:lnTo>
                  <a:lnTo>
                    <a:pt x="1" y="182"/>
                  </a:lnTo>
                  <a:lnTo>
                    <a:pt x="0" y="192"/>
                  </a:lnTo>
                  <a:lnTo>
                    <a:pt x="0" y="196"/>
                  </a:lnTo>
                  <a:lnTo>
                    <a:pt x="106" y="416"/>
                  </a:lnTo>
                  <a:lnTo>
                    <a:pt x="263" y="738"/>
                  </a:lnTo>
                  <a:lnTo>
                    <a:pt x="700" y="623"/>
                  </a:lnTo>
                  <a:lnTo>
                    <a:pt x="573" y="247"/>
                  </a:lnTo>
                  <a:lnTo>
                    <a:pt x="545" y="62"/>
                  </a:lnTo>
                  <a:lnTo>
                    <a:pt x="543" y="57"/>
                  </a:lnTo>
                  <a:lnTo>
                    <a:pt x="538" y="50"/>
                  </a:lnTo>
                  <a:lnTo>
                    <a:pt x="529" y="39"/>
                  </a:lnTo>
                  <a:lnTo>
                    <a:pt x="519" y="26"/>
                  </a:lnTo>
                  <a:lnTo>
                    <a:pt x="513" y="21"/>
                  </a:lnTo>
                  <a:lnTo>
                    <a:pt x="508" y="15"/>
                  </a:lnTo>
                  <a:lnTo>
                    <a:pt x="501" y="10"/>
                  </a:lnTo>
                  <a:lnTo>
                    <a:pt x="494" y="6"/>
                  </a:lnTo>
                  <a:lnTo>
                    <a:pt x="487" y="2"/>
                  </a:lnTo>
                  <a:lnTo>
                    <a:pt x="480" y="0"/>
                  </a:lnTo>
                  <a:lnTo>
                    <a:pt x="472" y="0"/>
                  </a:lnTo>
                  <a:lnTo>
                    <a:pt x="464" y="0"/>
                  </a:lnTo>
                  <a:lnTo>
                    <a:pt x="449" y="5"/>
                  </a:lnTo>
                  <a:lnTo>
                    <a:pt x="443" y="7"/>
                  </a:lnTo>
                  <a:lnTo>
                    <a:pt x="436" y="10"/>
                  </a:lnTo>
                  <a:lnTo>
                    <a:pt x="430" y="15"/>
                  </a:lnTo>
                  <a:lnTo>
                    <a:pt x="425" y="21"/>
                  </a:lnTo>
                  <a:lnTo>
                    <a:pt x="415" y="35"/>
                  </a:lnTo>
                  <a:lnTo>
                    <a:pt x="406" y="49"/>
                  </a:lnTo>
                  <a:lnTo>
                    <a:pt x="400" y="64"/>
                  </a:lnTo>
                  <a:lnTo>
                    <a:pt x="394" y="77"/>
                  </a:lnTo>
                  <a:lnTo>
                    <a:pt x="391" y="85"/>
                  </a:lnTo>
                  <a:lnTo>
                    <a:pt x="391" y="90"/>
                  </a:lnTo>
                  <a:lnTo>
                    <a:pt x="421" y="276"/>
                  </a:lnTo>
                  <a:close/>
                </a:path>
              </a:pathLst>
            </a:custGeom>
            <a:noFill/>
            <a:ln w="11113">
              <a:solidFill>
                <a:srgbClr val="1F1A17"/>
              </a:solidFill>
              <a:prstDash val="solid"/>
              <a:round/>
              <a:headEnd/>
              <a:tailEnd/>
            </a:ln>
          </p:spPr>
          <p:txBody>
            <a:bodyPr/>
            <a:lstStyle/>
            <a:p>
              <a:endParaRPr lang="pt-BR"/>
            </a:p>
          </p:txBody>
        </p:sp>
        <p:sp>
          <p:nvSpPr>
            <p:cNvPr id="398415" name="Freeform 79"/>
            <p:cNvSpPr>
              <a:spLocks/>
            </p:cNvSpPr>
            <p:nvPr/>
          </p:nvSpPr>
          <p:spPr bwMode="auto">
            <a:xfrm>
              <a:off x="1217" y="2321"/>
              <a:ext cx="176" cy="239"/>
            </a:xfrm>
            <a:custGeom>
              <a:avLst/>
              <a:gdLst/>
              <a:ahLst/>
              <a:cxnLst>
                <a:cxn ang="0">
                  <a:pos x="253" y="956"/>
                </a:cxn>
                <a:cxn ang="0">
                  <a:pos x="299" y="937"/>
                </a:cxn>
                <a:cxn ang="0">
                  <a:pos x="320" y="925"/>
                </a:cxn>
                <a:cxn ang="0">
                  <a:pos x="338" y="909"/>
                </a:cxn>
                <a:cxn ang="0">
                  <a:pos x="353" y="890"/>
                </a:cxn>
                <a:cxn ang="0">
                  <a:pos x="365" y="866"/>
                </a:cxn>
                <a:cxn ang="0">
                  <a:pos x="371" y="836"/>
                </a:cxn>
                <a:cxn ang="0">
                  <a:pos x="372" y="799"/>
                </a:cxn>
                <a:cxn ang="0">
                  <a:pos x="380" y="781"/>
                </a:cxn>
                <a:cxn ang="0">
                  <a:pos x="389" y="767"/>
                </a:cxn>
                <a:cxn ang="0">
                  <a:pos x="399" y="756"/>
                </a:cxn>
                <a:cxn ang="0">
                  <a:pos x="412" y="750"/>
                </a:cxn>
                <a:cxn ang="0">
                  <a:pos x="427" y="746"/>
                </a:cxn>
                <a:cxn ang="0">
                  <a:pos x="445" y="747"/>
                </a:cxn>
                <a:cxn ang="0">
                  <a:pos x="464" y="752"/>
                </a:cxn>
                <a:cxn ang="0">
                  <a:pos x="486" y="759"/>
                </a:cxn>
                <a:cxn ang="0">
                  <a:pos x="544" y="806"/>
                </a:cxn>
                <a:cxn ang="0">
                  <a:pos x="570" y="824"/>
                </a:cxn>
                <a:cxn ang="0">
                  <a:pos x="594" y="838"/>
                </a:cxn>
                <a:cxn ang="0">
                  <a:pos x="619" y="845"/>
                </a:cxn>
                <a:cxn ang="0">
                  <a:pos x="632" y="845"/>
                </a:cxn>
                <a:cxn ang="0">
                  <a:pos x="645" y="844"/>
                </a:cxn>
                <a:cxn ang="0">
                  <a:pos x="658" y="840"/>
                </a:cxn>
                <a:cxn ang="0">
                  <a:pos x="672" y="833"/>
                </a:cxn>
                <a:cxn ang="0">
                  <a:pos x="701" y="809"/>
                </a:cxn>
                <a:cxn ang="0">
                  <a:pos x="0" y="126"/>
                </a:cxn>
                <a:cxn ang="0">
                  <a:pos x="24" y="170"/>
                </a:cxn>
                <a:cxn ang="0">
                  <a:pos x="44" y="215"/>
                </a:cxn>
                <a:cxn ang="0">
                  <a:pos x="58" y="264"/>
                </a:cxn>
                <a:cxn ang="0">
                  <a:pos x="64" y="316"/>
                </a:cxn>
                <a:cxn ang="0">
                  <a:pos x="64" y="382"/>
                </a:cxn>
                <a:cxn ang="0">
                  <a:pos x="62" y="471"/>
                </a:cxn>
                <a:cxn ang="0">
                  <a:pos x="63" y="568"/>
                </a:cxn>
                <a:cxn ang="0">
                  <a:pos x="68" y="617"/>
                </a:cxn>
                <a:cxn ang="0">
                  <a:pos x="74" y="664"/>
                </a:cxn>
                <a:cxn ang="0">
                  <a:pos x="87" y="708"/>
                </a:cxn>
                <a:cxn ang="0">
                  <a:pos x="104" y="743"/>
                </a:cxn>
                <a:cxn ang="0">
                  <a:pos x="125" y="769"/>
                </a:cxn>
                <a:cxn ang="0">
                  <a:pos x="145" y="787"/>
                </a:cxn>
                <a:cxn ang="0">
                  <a:pos x="165" y="795"/>
                </a:cxn>
                <a:cxn ang="0">
                  <a:pos x="172" y="796"/>
                </a:cxn>
                <a:cxn ang="0">
                  <a:pos x="179" y="794"/>
                </a:cxn>
                <a:cxn ang="0">
                  <a:pos x="184" y="789"/>
                </a:cxn>
                <a:cxn ang="0">
                  <a:pos x="187" y="782"/>
                </a:cxn>
                <a:cxn ang="0">
                  <a:pos x="188" y="772"/>
                </a:cxn>
                <a:cxn ang="0">
                  <a:pos x="186" y="760"/>
                </a:cxn>
              </a:cxnLst>
              <a:rect l="0" t="0" r="r" b="b"/>
              <a:pathLst>
                <a:path w="701" h="956">
                  <a:moveTo>
                    <a:pt x="131" y="384"/>
                  </a:moveTo>
                  <a:lnTo>
                    <a:pt x="253" y="956"/>
                  </a:lnTo>
                  <a:lnTo>
                    <a:pt x="277" y="948"/>
                  </a:lnTo>
                  <a:lnTo>
                    <a:pt x="299" y="937"/>
                  </a:lnTo>
                  <a:lnTo>
                    <a:pt x="309" y="932"/>
                  </a:lnTo>
                  <a:lnTo>
                    <a:pt x="320" y="925"/>
                  </a:lnTo>
                  <a:lnTo>
                    <a:pt x="329" y="918"/>
                  </a:lnTo>
                  <a:lnTo>
                    <a:pt x="338" y="909"/>
                  </a:lnTo>
                  <a:lnTo>
                    <a:pt x="345" y="900"/>
                  </a:lnTo>
                  <a:lnTo>
                    <a:pt x="353" y="890"/>
                  </a:lnTo>
                  <a:lnTo>
                    <a:pt x="359" y="879"/>
                  </a:lnTo>
                  <a:lnTo>
                    <a:pt x="365" y="866"/>
                  </a:lnTo>
                  <a:lnTo>
                    <a:pt x="368" y="852"/>
                  </a:lnTo>
                  <a:lnTo>
                    <a:pt x="371" y="836"/>
                  </a:lnTo>
                  <a:lnTo>
                    <a:pt x="372" y="819"/>
                  </a:lnTo>
                  <a:lnTo>
                    <a:pt x="372" y="799"/>
                  </a:lnTo>
                  <a:lnTo>
                    <a:pt x="376" y="789"/>
                  </a:lnTo>
                  <a:lnTo>
                    <a:pt x="380" y="781"/>
                  </a:lnTo>
                  <a:lnTo>
                    <a:pt x="384" y="773"/>
                  </a:lnTo>
                  <a:lnTo>
                    <a:pt x="389" y="767"/>
                  </a:lnTo>
                  <a:lnTo>
                    <a:pt x="394" y="761"/>
                  </a:lnTo>
                  <a:lnTo>
                    <a:pt x="399" y="756"/>
                  </a:lnTo>
                  <a:lnTo>
                    <a:pt x="406" y="753"/>
                  </a:lnTo>
                  <a:lnTo>
                    <a:pt x="412" y="750"/>
                  </a:lnTo>
                  <a:lnTo>
                    <a:pt x="420" y="747"/>
                  </a:lnTo>
                  <a:lnTo>
                    <a:pt x="427" y="746"/>
                  </a:lnTo>
                  <a:lnTo>
                    <a:pt x="436" y="746"/>
                  </a:lnTo>
                  <a:lnTo>
                    <a:pt x="445" y="747"/>
                  </a:lnTo>
                  <a:lnTo>
                    <a:pt x="454" y="748"/>
                  </a:lnTo>
                  <a:lnTo>
                    <a:pt x="464" y="752"/>
                  </a:lnTo>
                  <a:lnTo>
                    <a:pt x="475" y="755"/>
                  </a:lnTo>
                  <a:lnTo>
                    <a:pt x="486" y="759"/>
                  </a:lnTo>
                  <a:lnTo>
                    <a:pt x="516" y="783"/>
                  </a:lnTo>
                  <a:lnTo>
                    <a:pt x="544" y="806"/>
                  </a:lnTo>
                  <a:lnTo>
                    <a:pt x="557" y="815"/>
                  </a:lnTo>
                  <a:lnTo>
                    <a:pt x="570" y="824"/>
                  </a:lnTo>
                  <a:lnTo>
                    <a:pt x="581" y="831"/>
                  </a:lnTo>
                  <a:lnTo>
                    <a:pt x="594" y="838"/>
                  </a:lnTo>
                  <a:lnTo>
                    <a:pt x="606" y="842"/>
                  </a:lnTo>
                  <a:lnTo>
                    <a:pt x="619" y="845"/>
                  </a:lnTo>
                  <a:lnTo>
                    <a:pt x="626" y="845"/>
                  </a:lnTo>
                  <a:lnTo>
                    <a:pt x="632" y="845"/>
                  </a:lnTo>
                  <a:lnTo>
                    <a:pt x="638" y="845"/>
                  </a:lnTo>
                  <a:lnTo>
                    <a:pt x="645" y="844"/>
                  </a:lnTo>
                  <a:lnTo>
                    <a:pt x="651" y="842"/>
                  </a:lnTo>
                  <a:lnTo>
                    <a:pt x="658" y="840"/>
                  </a:lnTo>
                  <a:lnTo>
                    <a:pt x="664" y="837"/>
                  </a:lnTo>
                  <a:lnTo>
                    <a:pt x="672" y="833"/>
                  </a:lnTo>
                  <a:lnTo>
                    <a:pt x="686" y="823"/>
                  </a:lnTo>
                  <a:lnTo>
                    <a:pt x="701" y="809"/>
                  </a:lnTo>
                  <a:lnTo>
                    <a:pt x="361" y="0"/>
                  </a:lnTo>
                  <a:lnTo>
                    <a:pt x="0" y="126"/>
                  </a:lnTo>
                  <a:lnTo>
                    <a:pt x="13" y="149"/>
                  </a:lnTo>
                  <a:lnTo>
                    <a:pt x="24" y="170"/>
                  </a:lnTo>
                  <a:lnTo>
                    <a:pt x="35" y="193"/>
                  </a:lnTo>
                  <a:lnTo>
                    <a:pt x="44" y="215"/>
                  </a:lnTo>
                  <a:lnTo>
                    <a:pt x="51" y="239"/>
                  </a:lnTo>
                  <a:lnTo>
                    <a:pt x="58" y="264"/>
                  </a:lnTo>
                  <a:lnTo>
                    <a:pt x="62" y="289"/>
                  </a:lnTo>
                  <a:lnTo>
                    <a:pt x="64" y="316"/>
                  </a:lnTo>
                  <a:lnTo>
                    <a:pt x="65" y="346"/>
                  </a:lnTo>
                  <a:lnTo>
                    <a:pt x="64" y="382"/>
                  </a:lnTo>
                  <a:lnTo>
                    <a:pt x="63" y="424"/>
                  </a:lnTo>
                  <a:lnTo>
                    <a:pt x="62" y="471"/>
                  </a:lnTo>
                  <a:lnTo>
                    <a:pt x="62" y="518"/>
                  </a:lnTo>
                  <a:lnTo>
                    <a:pt x="63" y="568"/>
                  </a:lnTo>
                  <a:lnTo>
                    <a:pt x="65" y="592"/>
                  </a:lnTo>
                  <a:lnTo>
                    <a:pt x="68" y="617"/>
                  </a:lnTo>
                  <a:lnTo>
                    <a:pt x="71" y="641"/>
                  </a:lnTo>
                  <a:lnTo>
                    <a:pt x="74" y="664"/>
                  </a:lnTo>
                  <a:lnTo>
                    <a:pt x="79" y="687"/>
                  </a:lnTo>
                  <a:lnTo>
                    <a:pt x="87" y="708"/>
                  </a:lnTo>
                  <a:lnTo>
                    <a:pt x="94" y="726"/>
                  </a:lnTo>
                  <a:lnTo>
                    <a:pt x="104" y="743"/>
                  </a:lnTo>
                  <a:lnTo>
                    <a:pt x="114" y="757"/>
                  </a:lnTo>
                  <a:lnTo>
                    <a:pt x="125" y="769"/>
                  </a:lnTo>
                  <a:lnTo>
                    <a:pt x="134" y="779"/>
                  </a:lnTo>
                  <a:lnTo>
                    <a:pt x="145" y="787"/>
                  </a:lnTo>
                  <a:lnTo>
                    <a:pt x="155" y="792"/>
                  </a:lnTo>
                  <a:lnTo>
                    <a:pt x="165" y="795"/>
                  </a:lnTo>
                  <a:lnTo>
                    <a:pt x="168" y="796"/>
                  </a:lnTo>
                  <a:lnTo>
                    <a:pt x="172" y="796"/>
                  </a:lnTo>
                  <a:lnTo>
                    <a:pt x="175" y="795"/>
                  </a:lnTo>
                  <a:lnTo>
                    <a:pt x="179" y="794"/>
                  </a:lnTo>
                  <a:lnTo>
                    <a:pt x="182" y="792"/>
                  </a:lnTo>
                  <a:lnTo>
                    <a:pt x="184" y="789"/>
                  </a:lnTo>
                  <a:lnTo>
                    <a:pt x="186" y="786"/>
                  </a:lnTo>
                  <a:lnTo>
                    <a:pt x="187" y="782"/>
                  </a:lnTo>
                  <a:lnTo>
                    <a:pt x="188" y="778"/>
                  </a:lnTo>
                  <a:lnTo>
                    <a:pt x="188" y="772"/>
                  </a:lnTo>
                  <a:lnTo>
                    <a:pt x="187" y="767"/>
                  </a:lnTo>
                  <a:lnTo>
                    <a:pt x="186" y="760"/>
                  </a:lnTo>
                  <a:lnTo>
                    <a:pt x="131" y="384"/>
                  </a:lnTo>
                  <a:close/>
                </a:path>
              </a:pathLst>
            </a:custGeom>
            <a:solidFill>
              <a:srgbClr val="EE9BA0"/>
            </a:solidFill>
            <a:ln w="9525">
              <a:noFill/>
              <a:round/>
              <a:headEnd/>
              <a:tailEnd/>
            </a:ln>
          </p:spPr>
          <p:txBody>
            <a:bodyPr/>
            <a:lstStyle/>
            <a:p>
              <a:endParaRPr lang="pt-BR"/>
            </a:p>
          </p:txBody>
        </p:sp>
        <p:sp>
          <p:nvSpPr>
            <p:cNvPr id="398416" name="Freeform 80"/>
            <p:cNvSpPr>
              <a:spLocks/>
            </p:cNvSpPr>
            <p:nvPr/>
          </p:nvSpPr>
          <p:spPr bwMode="auto">
            <a:xfrm>
              <a:off x="1217" y="2321"/>
              <a:ext cx="176" cy="239"/>
            </a:xfrm>
            <a:custGeom>
              <a:avLst/>
              <a:gdLst/>
              <a:ahLst/>
              <a:cxnLst>
                <a:cxn ang="0">
                  <a:pos x="253" y="956"/>
                </a:cxn>
                <a:cxn ang="0">
                  <a:pos x="299" y="937"/>
                </a:cxn>
                <a:cxn ang="0">
                  <a:pos x="320" y="925"/>
                </a:cxn>
                <a:cxn ang="0">
                  <a:pos x="338" y="909"/>
                </a:cxn>
                <a:cxn ang="0">
                  <a:pos x="353" y="890"/>
                </a:cxn>
                <a:cxn ang="0">
                  <a:pos x="365" y="866"/>
                </a:cxn>
                <a:cxn ang="0">
                  <a:pos x="371" y="836"/>
                </a:cxn>
                <a:cxn ang="0">
                  <a:pos x="372" y="799"/>
                </a:cxn>
                <a:cxn ang="0">
                  <a:pos x="380" y="781"/>
                </a:cxn>
                <a:cxn ang="0">
                  <a:pos x="389" y="767"/>
                </a:cxn>
                <a:cxn ang="0">
                  <a:pos x="399" y="756"/>
                </a:cxn>
                <a:cxn ang="0">
                  <a:pos x="412" y="750"/>
                </a:cxn>
                <a:cxn ang="0">
                  <a:pos x="427" y="746"/>
                </a:cxn>
                <a:cxn ang="0">
                  <a:pos x="445" y="747"/>
                </a:cxn>
                <a:cxn ang="0">
                  <a:pos x="464" y="752"/>
                </a:cxn>
                <a:cxn ang="0">
                  <a:pos x="486" y="759"/>
                </a:cxn>
                <a:cxn ang="0">
                  <a:pos x="544" y="806"/>
                </a:cxn>
                <a:cxn ang="0">
                  <a:pos x="570" y="824"/>
                </a:cxn>
                <a:cxn ang="0">
                  <a:pos x="594" y="838"/>
                </a:cxn>
                <a:cxn ang="0">
                  <a:pos x="619" y="845"/>
                </a:cxn>
                <a:cxn ang="0">
                  <a:pos x="632" y="845"/>
                </a:cxn>
                <a:cxn ang="0">
                  <a:pos x="645" y="844"/>
                </a:cxn>
                <a:cxn ang="0">
                  <a:pos x="658" y="840"/>
                </a:cxn>
                <a:cxn ang="0">
                  <a:pos x="672" y="833"/>
                </a:cxn>
                <a:cxn ang="0">
                  <a:pos x="701" y="809"/>
                </a:cxn>
                <a:cxn ang="0">
                  <a:pos x="0" y="126"/>
                </a:cxn>
                <a:cxn ang="0">
                  <a:pos x="24" y="170"/>
                </a:cxn>
                <a:cxn ang="0">
                  <a:pos x="44" y="215"/>
                </a:cxn>
                <a:cxn ang="0">
                  <a:pos x="58" y="264"/>
                </a:cxn>
                <a:cxn ang="0">
                  <a:pos x="64" y="316"/>
                </a:cxn>
                <a:cxn ang="0">
                  <a:pos x="64" y="382"/>
                </a:cxn>
                <a:cxn ang="0">
                  <a:pos x="62" y="471"/>
                </a:cxn>
                <a:cxn ang="0">
                  <a:pos x="63" y="568"/>
                </a:cxn>
                <a:cxn ang="0">
                  <a:pos x="68" y="617"/>
                </a:cxn>
                <a:cxn ang="0">
                  <a:pos x="74" y="664"/>
                </a:cxn>
                <a:cxn ang="0">
                  <a:pos x="87" y="708"/>
                </a:cxn>
                <a:cxn ang="0">
                  <a:pos x="104" y="743"/>
                </a:cxn>
                <a:cxn ang="0">
                  <a:pos x="125" y="769"/>
                </a:cxn>
                <a:cxn ang="0">
                  <a:pos x="145" y="787"/>
                </a:cxn>
                <a:cxn ang="0">
                  <a:pos x="165" y="795"/>
                </a:cxn>
                <a:cxn ang="0">
                  <a:pos x="172" y="796"/>
                </a:cxn>
                <a:cxn ang="0">
                  <a:pos x="179" y="794"/>
                </a:cxn>
                <a:cxn ang="0">
                  <a:pos x="184" y="789"/>
                </a:cxn>
                <a:cxn ang="0">
                  <a:pos x="187" y="782"/>
                </a:cxn>
                <a:cxn ang="0">
                  <a:pos x="188" y="772"/>
                </a:cxn>
                <a:cxn ang="0">
                  <a:pos x="186" y="760"/>
                </a:cxn>
              </a:cxnLst>
              <a:rect l="0" t="0" r="r" b="b"/>
              <a:pathLst>
                <a:path w="701" h="956">
                  <a:moveTo>
                    <a:pt x="131" y="384"/>
                  </a:moveTo>
                  <a:lnTo>
                    <a:pt x="253" y="956"/>
                  </a:lnTo>
                  <a:lnTo>
                    <a:pt x="277" y="948"/>
                  </a:lnTo>
                  <a:lnTo>
                    <a:pt x="299" y="937"/>
                  </a:lnTo>
                  <a:lnTo>
                    <a:pt x="309" y="932"/>
                  </a:lnTo>
                  <a:lnTo>
                    <a:pt x="320" y="925"/>
                  </a:lnTo>
                  <a:lnTo>
                    <a:pt x="329" y="918"/>
                  </a:lnTo>
                  <a:lnTo>
                    <a:pt x="338" y="909"/>
                  </a:lnTo>
                  <a:lnTo>
                    <a:pt x="345" y="900"/>
                  </a:lnTo>
                  <a:lnTo>
                    <a:pt x="353" y="890"/>
                  </a:lnTo>
                  <a:lnTo>
                    <a:pt x="359" y="879"/>
                  </a:lnTo>
                  <a:lnTo>
                    <a:pt x="365" y="866"/>
                  </a:lnTo>
                  <a:lnTo>
                    <a:pt x="368" y="852"/>
                  </a:lnTo>
                  <a:lnTo>
                    <a:pt x="371" y="836"/>
                  </a:lnTo>
                  <a:lnTo>
                    <a:pt x="372" y="819"/>
                  </a:lnTo>
                  <a:lnTo>
                    <a:pt x="372" y="799"/>
                  </a:lnTo>
                  <a:lnTo>
                    <a:pt x="376" y="789"/>
                  </a:lnTo>
                  <a:lnTo>
                    <a:pt x="380" y="781"/>
                  </a:lnTo>
                  <a:lnTo>
                    <a:pt x="384" y="773"/>
                  </a:lnTo>
                  <a:lnTo>
                    <a:pt x="389" y="767"/>
                  </a:lnTo>
                  <a:lnTo>
                    <a:pt x="394" y="761"/>
                  </a:lnTo>
                  <a:lnTo>
                    <a:pt x="399" y="756"/>
                  </a:lnTo>
                  <a:lnTo>
                    <a:pt x="406" y="753"/>
                  </a:lnTo>
                  <a:lnTo>
                    <a:pt x="412" y="750"/>
                  </a:lnTo>
                  <a:lnTo>
                    <a:pt x="420" y="747"/>
                  </a:lnTo>
                  <a:lnTo>
                    <a:pt x="427" y="746"/>
                  </a:lnTo>
                  <a:lnTo>
                    <a:pt x="436" y="746"/>
                  </a:lnTo>
                  <a:lnTo>
                    <a:pt x="445" y="747"/>
                  </a:lnTo>
                  <a:lnTo>
                    <a:pt x="454" y="748"/>
                  </a:lnTo>
                  <a:lnTo>
                    <a:pt x="464" y="752"/>
                  </a:lnTo>
                  <a:lnTo>
                    <a:pt x="475" y="755"/>
                  </a:lnTo>
                  <a:lnTo>
                    <a:pt x="486" y="759"/>
                  </a:lnTo>
                  <a:lnTo>
                    <a:pt x="516" y="783"/>
                  </a:lnTo>
                  <a:lnTo>
                    <a:pt x="544" y="806"/>
                  </a:lnTo>
                  <a:lnTo>
                    <a:pt x="557" y="815"/>
                  </a:lnTo>
                  <a:lnTo>
                    <a:pt x="570" y="824"/>
                  </a:lnTo>
                  <a:lnTo>
                    <a:pt x="581" y="831"/>
                  </a:lnTo>
                  <a:lnTo>
                    <a:pt x="594" y="838"/>
                  </a:lnTo>
                  <a:lnTo>
                    <a:pt x="606" y="842"/>
                  </a:lnTo>
                  <a:lnTo>
                    <a:pt x="619" y="845"/>
                  </a:lnTo>
                  <a:lnTo>
                    <a:pt x="626" y="845"/>
                  </a:lnTo>
                  <a:lnTo>
                    <a:pt x="632" y="845"/>
                  </a:lnTo>
                  <a:lnTo>
                    <a:pt x="638" y="845"/>
                  </a:lnTo>
                  <a:lnTo>
                    <a:pt x="645" y="844"/>
                  </a:lnTo>
                  <a:lnTo>
                    <a:pt x="651" y="842"/>
                  </a:lnTo>
                  <a:lnTo>
                    <a:pt x="658" y="840"/>
                  </a:lnTo>
                  <a:lnTo>
                    <a:pt x="664" y="837"/>
                  </a:lnTo>
                  <a:lnTo>
                    <a:pt x="672" y="833"/>
                  </a:lnTo>
                  <a:lnTo>
                    <a:pt x="686" y="823"/>
                  </a:lnTo>
                  <a:lnTo>
                    <a:pt x="701" y="809"/>
                  </a:lnTo>
                  <a:lnTo>
                    <a:pt x="361" y="0"/>
                  </a:lnTo>
                  <a:lnTo>
                    <a:pt x="0" y="126"/>
                  </a:lnTo>
                  <a:lnTo>
                    <a:pt x="13" y="149"/>
                  </a:lnTo>
                  <a:lnTo>
                    <a:pt x="24" y="170"/>
                  </a:lnTo>
                  <a:lnTo>
                    <a:pt x="35" y="193"/>
                  </a:lnTo>
                  <a:lnTo>
                    <a:pt x="44" y="215"/>
                  </a:lnTo>
                  <a:lnTo>
                    <a:pt x="51" y="239"/>
                  </a:lnTo>
                  <a:lnTo>
                    <a:pt x="58" y="264"/>
                  </a:lnTo>
                  <a:lnTo>
                    <a:pt x="62" y="289"/>
                  </a:lnTo>
                  <a:lnTo>
                    <a:pt x="64" y="316"/>
                  </a:lnTo>
                  <a:lnTo>
                    <a:pt x="65" y="346"/>
                  </a:lnTo>
                  <a:lnTo>
                    <a:pt x="64" y="382"/>
                  </a:lnTo>
                  <a:lnTo>
                    <a:pt x="63" y="424"/>
                  </a:lnTo>
                  <a:lnTo>
                    <a:pt x="62" y="471"/>
                  </a:lnTo>
                  <a:lnTo>
                    <a:pt x="62" y="518"/>
                  </a:lnTo>
                  <a:lnTo>
                    <a:pt x="63" y="568"/>
                  </a:lnTo>
                  <a:lnTo>
                    <a:pt x="65" y="592"/>
                  </a:lnTo>
                  <a:lnTo>
                    <a:pt x="68" y="617"/>
                  </a:lnTo>
                  <a:lnTo>
                    <a:pt x="71" y="641"/>
                  </a:lnTo>
                  <a:lnTo>
                    <a:pt x="74" y="664"/>
                  </a:lnTo>
                  <a:lnTo>
                    <a:pt x="79" y="687"/>
                  </a:lnTo>
                  <a:lnTo>
                    <a:pt x="87" y="708"/>
                  </a:lnTo>
                  <a:lnTo>
                    <a:pt x="94" y="726"/>
                  </a:lnTo>
                  <a:lnTo>
                    <a:pt x="104" y="743"/>
                  </a:lnTo>
                  <a:lnTo>
                    <a:pt x="114" y="757"/>
                  </a:lnTo>
                  <a:lnTo>
                    <a:pt x="125" y="769"/>
                  </a:lnTo>
                  <a:lnTo>
                    <a:pt x="134" y="779"/>
                  </a:lnTo>
                  <a:lnTo>
                    <a:pt x="145" y="787"/>
                  </a:lnTo>
                  <a:lnTo>
                    <a:pt x="155" y="792"/>
                  </a:lnTo>
                  <a:lnTo>
                    <a:pt x="165" y="795"/>
                  </a:lnTo>
                  <a:lnTo>
                    <a:pt x="168" y="796"/>
                  </a:lnTo>
                  <a:lnTo>
                    <a:pt x="172" y="796"/>
                  </a:lnTo>
                  <a:lnTo>
                    <a:pt x="175" y="795"/>
                  </a:lnTo>
                  <a:lnTo>
                    <a:pt x="179" y="794"/>
                  </a:lnTo>
                  <a:lnTo>
                    <a:pt x="182" y="792"/>
                  </a:lnTo>
                  <a:lnTo>
                    <a:pt x="184" y="789"/>
                  </a:lnTo>
                  <a:lnTo>
                    <a:pt x="186" y="786"/>
                  </a:lnTo>
                  <a:lnTo>
                    <a:pt x="187" y="782"/>
                  </a:lnTo>
                  <a:lnTo>
                    <a:pt x="188" y="778"/>
                  </a:lnTo>
                  <a:lnTo>
                    <a:pt x="188" y="772"/>
                  </a:lnTo>
                  <a:lnTo>
                    <a:pt x="187" y="767"/>
                  </a:lnTo>
                  <a:lnTo>
                    <a:pt x="186" y="760"/>
                  </a:lnTo>
                  <a:lnTo>
                    <a:pt x="131" y="384"/>
                  </a:lnTo>
                  <a:close/>
                </a:path>
              </a:pathLst>
            </a:custGeom>
            <a:noFill/>
            <a:ln w="6350">
              <a:solidFill>
                <a:srgbClr val="1F1A17"/>
              </a:solidFill>
              <a:prstDash val="solid"/>
              <a:round/>
              <a:headEnd/>
              <a:tailEnd/>
            </a:ln>
          </p:spPr>
          <p:txBody>
            <a:bodyPr/>
            <a:lstStyle/>
            <a:p>
              <a:endParaRPr lang="pt-BR"/>
            </a:p>
          </p:txBody>
        </p:sp>
        <p:sp>
          <p:nvSpPr>
            <p:cNvPr id="398417" name="Freeform 81"/>
            <p:cNvSpPr>
              <a:spLocks/>
            </p:cNvSpPr>
            <p:nvPr/>
          </p:nvSpPr>
          <p:spPr bwMode="auto">
            <a:xfrm>
              <a:off x="1208" y="2345"/>
              <a:ext cx="70" cy="218"/>
            </a:xfrm>
            <a:custGeom>
              <a:avLst/>
              <a:gdLst/>
              <a:ahLst/>
              <a:cxnLst>
                <a:cxn ang="0">
                  <a:pos x="137" y="13"/>
                </a:cxn>
                <a:cxn ang="0">
                  <a:pos x="138" y="45"/>
                </a:cxn>
                <a:cxn ang="0">
                  <a:pos x="146" y="107"/>
                </a:cxn>
                <a:cxn ang="0">
                  <a:pos x="166" y="214"/>
                </a:cxn>
                <a:cxn ang="0">
                  <a:pos x="191" y="336"/>
                </a:cxn>
                <a:cxn ang="0">
                  <a:pos x="219" y="466"/>
                </a:cxn>
                <a:cxn ang="0">
                  <a:pos x="246" y="595"/>
                </a:cxn>
                <a:cxn ang="0">
                  <a:pos x="267" y="716"/>
                </a:cxn>
                <a:cxn ang="0">
                  <a:pos x="277" y="795"/>
                </a:cxn>
                <a:cxn ang="0">
                  <a:pos x="280" y="840"/>
                </a:cxn>
                <a:cxn ang="0">
                  <a:pos x="267" y="864"/>
                </a:cxn>
                <a:cxn ang="0">
                  <a:pos x="235" y="869"/>
                </a:cxn>
                <a:cxn ang="0">
                  <a:pos x="199" y="871"/>
                </a:cxn>
                <a:cxn ang="0">
                  <a:pos x="160" y="869"/>
                </a:cxn>
                <a:cxn ang="0">
                  <a:pos x="122" y="861"/>
                </a:cxn>
                <a:cxn ang="0">
                  <a:pos x="94" y="851"/>
                </a:cxn>
                <a:cxn ang="0">
                  <a:pos x="76" y="841"/>
                </a:cxn>
                <a:cxn ang="0">
                  <a:pos x="60" y="828"/>
                </a:cxn>
                <a:cxn ang="0">
                  <a:pos x="46" y="813"/>
                </a:cxn>
                <a:cxn ang="0">
                  <a:pos x="33" y="796"/>
                </a:cxn>
                <a:cxn ang="0">
                  <a:pos x="23" y="774"/>
                </a:cxn>
                <a:cxn ang="0">
                  <a:pos x="25" y="727"/>
                </a:cxn>
                <a:cxn ang="0">
                  <a:pos x="43" y="589"/>
                </a:cxn>
                <a:cxn ang="0">
                  <a:pos x="61" y="410"/>
                </a:cxn>
                <a:cxn ang="0">
                  <a:pos x="72" y="282"/>
                </a:cxn>
                <a:cxn ang="0">
                  <a:pos x="75" y="213"/>
                </a:cxn>
                <a:cxn ang="0">
                  <a:pos x="75" y="169"/>
                </a:cxn>
                <a:cxn ang="0">
                  <a:pos x="69" y="141"/>
                </a:cxn>
                <a:cxn ang="0">
                  <a:pos x="57" y="118"/>
                </a:cxn>
                <a:cxn ang="0">
                  <a:pos x="42" y="100"/>
                </a:cxn>
                <a:cxn ang="0">
                  <a:pos x="20" y="77"/>
                </a:cxn>
                <a:cxn ang="0">
                  <a:pos x="4" y="58"/>
                </a:cxn>
                <a:cxn ang="0">
                  <a:pos x="0" y="44"/>
                </a:cxn>
                <a:cxn ang="0">
                  <a:pos x="16" y="34"/>
                </a:cxn>
                <a:cxn ang="0">
                  <a:pos x="51" y="24"/>
                </a:cxn>
                <a:cxn ang="0">
                  <a:pos x="87" y="12"/>
                </a:cxn>
                <a:cxn ang="0">
                  <a:pos x="122" y="1"/>
                </a:cxn>
              </a:cxnLst>
              <a:rect l="0" t="0" r="r" b="b"/>
              <a:pathLst>
                <a:path w="281" h="871">
                  <a:moveTo>
                    <a:pt x="137" y="0"/>
                  </a:moveTo>
                  <a:lnTo>
                    <a:pt x="137" y="13"/>
                  </a:lnTo>
                  <a:lnTo>
                    <a:pt x="137" y="28"/>
                  </a:lnTo>
                  <a:lnTo>
                    <a:pt x="138" y="45"/>
                  </a:lnTo>
                  <a:lnTo>
                    <a:pt x="140" y="64"/>
                  </a:lnTo>
                  <a:lnTo>
                    <a:pt x="146" y="107"/>
                  </a:lnTo>
                  <a:lnTo>
                    <a:pt x="155" y="158"/>
                  </a:lnTo>
                  <a:lnTo>
                    <a:pt x="166" y="214"/>
                  </a:lnTo>
                  <a:lnTo>
                    <a:pt x="178" y="273"/>
                  </a:lnTo>
                  <a:lnTo>
                    <a:pt x="191" y="336"/>
                  </a:lnTo>
                  <a:lnTo>
                    <a:pt x="205" y="400"/>
                  </a:lnTo>
                  <a:lnTo>
                    <a:pt x="219" y="466"/>
                  </a:lnTo>
                  <a:lnTo>
                    <a:pt x="233" y="532"/>
                  </a:lnTo>
                  <a:lnTo>
                    <a:pt x="246" y="595"/>
                  </a:lnTo>
                  <a:lnTo>
                    <a:pt x="256" y="658"/>
                  </a:lnTo>
                  <a:lnTo>
                    <a:pt x="267" y="716"/>
                  </a:lnTo>
                  <a:lnTo>
                    <a:pt x="275" y="770"/>
                  </a:lnTo>
                  <a:lnTo>
                    <a:pt x="277" y="795"/>
                  </a:lnTo>
                  <a:lnTo>
                    <a:pt x="279" y="818"/>
                  </a:lnTo>
                  <a:lnTo>
                    <a:pt x="280" y="840"/>
                  </a:lnTo>
                  <a:lnTo>
                    <a:pt x="281" y="860"/>
                  </a:lnTo>
                  <a:lnTo>
                    <a:pt x="267" y="864"/>
                  </a:lnTo>
                  <a:lnTo>
                    <a:pt x="252" y="866"/>
                  </a:lnTo>
                  <a:lnTo>
                    <a:pt x="235" y="869"/>
                  </a:lnTo>
                  <a:lnTo>
                    <a:pt x="218" y="870"/>
                  </a:lnTo>
                  <a:lnTo>
                    <a:pt x="199" y="871"/>
                  </a:lnTo>
                  <a:lnTo>
                    <a:pt x="180" y="871"/>
                  </a:lnTo>
                  <a:lnTo>
                    <a:pt x="160" y="869"/>
                  </a:lnTo>
                  <a:lnTo>
                    <a:pt x="141" y="866"/>
                  </a:lnTo>
                  <a:lnTo>
                    <a:pt x="122" y="861"/>
                  </a:lnTo>
                  <a:lnTo>
                    <a:pt x="103" y="855"/>
                  </a:lnTo>
                  <a:lnTo>
                    <a:pt x="94" y="851"/>
                  </a:lnTo>
                  <a:lnTo>
                    <a:pt x="85" y="845"/>
                  </a:lnTo>
                  <a:lnTo>
                    <a:pt x="76" y="841"/>
                  </a:lnTo>
                  <a:lnTo>
                    <a:pt x="69" y="834"/>
                  </a:lnTo>
                  <a:lnTo>
                    <a:pt x="60" y="828"/>
                  </a:lnTo>
                  <a:lnTo>
                    <a:pt x="53" y="820"/>
                  </a:lnTo>
                  <a:lnTo>
                    <a:pt x="46" y="813"/>
                  </a:lnTo>
                  <a:lnTo>
                    <a:pt x="40" y="804"/>
                  </a:lnTo>
                  <a:lnTo>
                    <a:pt x="33" y="796"/>
                  </a:lnTo>
                  <a:lnTo>
                    <a:pt x="27" y="785"/>
                  </a:lnTo>
                  <a:lnTo>
                    <a:pt x="23" y="774"/>
                  </a:lnTo>
                  <a:lnTo>
                    <a:pt x="17" y="763"/>
                  </a:lnTo>
                  <a:lnTo>
                    <a:pt x="25" y="727"/>
                  </a:lnTo>
                  <a:lnTo>
                    <a:pt x="33" y="666"/>
                  </a:lnTo>
                  <a:lnTo>
                    <a:pt x="43" y="589"/>
                  </a:lnTo>
                  <a:lnTo>
                    <a:pt x="53" y="502"/>
                  </a:lnTo>
                  <a:lnTo>
                    <a:pt x="61" y="410"/>
                  </a:lnTo>
                  <a:lnTo>
                    <a:pt x="69" y="323"/>
                  </a:lnTo>
                  <a:lnTo>
                    <a:pt x="72" y="282"/>
                  </a:lnTo>
                  <a:lnTo>
                    <a:pt x="74" y="245"/>
                  </a:lnTo>
                  <a:lnTo>
                    <a:pt x="75" y="213"/>
                  </a:lnTo>
                  <a:lnTo>
                    <a:pt x="76" y="185"/>
                  </a:lnTo>
                  <a:lnTo>
                    <a:pt x="75" y="169"/>
                  </a:lnTo>
                  <a:lnTo>
                    <a:pt x="72" y="154"/>
                  </a:lnTo>
                  <a:lnTo>
                    <a:pt x="69" y="141"/>
                  </a:lnTo>
                  <a:lnTo>
                    <a:pt x="64" y="129"/>
                  </a:lnTo>
                  <a:lnTo>
                    <a:pt x="57" y="118"/>
                  </a:lnTo>
                  <a:lnTo>
                    <a:pt x="50" y="108"/>
                  </a:lnTo>
                  <a:lnTo>
                    <a:pt x="42" y="100"/>
                  </a:lnTo>
                  <a:lnTo>
                    <a:pt x="34" y="91"/>
                  </a:lnTo>
                  <a:lnTo>
                    <a:pt x="20" y="77"/>
                  </a:lnTo>
                  <a:lnTo>
                    <a:pt x="9" y="64"/>
                  </a:lnTo>
                  <a:lnTo>
                    <a:pt x="4" y="58"/>
                  </a:lnTo>
                  <a:lnTo>
                    <a:pt x="1" y="50"/>
                  </a:lnTo>
                  <a:lnTo>
                    <a:pt x="0" y="44"/>
                  </a:lnTo>
                  <a:lnTo>
                    <a:pt x="1" y="36"/>
                  </a:lnTo>
                  <a:lnTo>
                    <a:pt x="16" y="34"/>
                  </a:lnTo>
                  <a:lnTo>
                    <a:pt x="33" y="30"/>
                  </a:lnTo>
                  <a:lnTo>
                    <a:pt x="51" y="24"/>
                  </a:lnTo>
                  <a:lnTo>
                    <a:pt x="69" y="18"/>
                  </a:lnTo>
                  <a:lnTo>
                    <a:pt x="87" y="12"/>
                  </a:lnTo>
                  <a:lnTo>
                    <a:pt x="106" y="5"/>
                  </a:lnTo>
                  <a:lnTo>
                    <a:pt x="122" y="1"/>
                  </a:lnTo>
                  <a:lnTo>
                    <a:pt x="137" y="0"/>
                  </a:lnTo>
                  <a:close/>
                </a:path>
              </a:pathLst>
            </a:custGeom>
            <a:solidFill>
              <a:srgbClr val="FFF500"/>
            </a:solidFill>
            <a:ln w="9525">
              <a:noFill/>
              <a:round/>
              <a:headEnd/>
              <a:tailEnd/>
            </a:ln>
          </p:spPr>
          <p:txBody>
            <a:bodyPr/>
            <a:lstStyle/>
            <a:p>
              <a:endParaRPr lang="pt-BR"/>
            </a:p>
          </p:txBody>
        </p:sp>
        <p:sp>
          <p:nvSpPr>
            <p:cNvPr id="398418" name="Freeform 82"/>
            <p:cNvSpPr>
              <a:spLocks/>
            </p:cNvSpPr>
            <p:nvPr/>
          </p:nvSpPr>
          <p:spPr bwMode="auto">
            <a:xfrm>
              <a:off x="1208" y="2345"/>
              <a:ext cx="70" cy="218"/>
            </a:xfrm>
            <a:custGeom>
              <a:avLst/>
              <a:gdLst/>
              <a:ahLst/>
              <a:cxnLst>
                <a:cxn ang="0">
                  <a:pos x="137" y="13"/>
                </a:cxn>
                <a:cxn ang="0">
                  <a:pos x="138" y="45"/>
                </a:cxn>
                <a:cxn ang="0">
                  <a:pos x="146" y="107"/>
                </a:cxn>
                <a:cxn ang="0">
                  <a:pos x="166" y="214"/>
                </a:cxn>
                <a:cxn ang="0">
                  <a:pos x="191" y="336"/>
                </a:cxn>
                <a:cxn ang="0">
                  <a:pos x="219" y="466"/>
                </a:cxn>
                <a:cxn ang="0">
                  <a:pos x="246" y="595"/>
                </a:cxn>
                <a:cxn ang="0">
                  <a:pos x="267" y="716"/>
                </a:cxn>
                <a:cxn ang="0">
                  <a:pos x="277" y="795"/>
                </a:cxn>
                <a:cxn ang="0">
                  <a:pos x="280" y="840"/>
                </a:cxn>
                <a:cxn ang="0">
                  <a:pos x="267" y="864"/>
                </a:cxn>
                <a:cxn ang="0">
                  <a:pos x="235" y="869"/>
                </a:cxn>
                <a:cxn ang="0">
                  <a:pos x="199" y="871"/>
                </a:cxn>
                <a:cxn ang="0">
                  <a:pos x="160" y="869"/>
                </a:cxn>
                <a:cxn ang="0">
                  <a:pos x="122" y="861"/>
                </a:cxn>
                <a:cxn ang="0">
                  <a:pos x="94" y="851"/>
                </a:cxn>
                <a:cxn ang="0">
                  <a:pos x="76" y="841"/>
                </a:cxn>
                <a:cxn ang="0">
                  <a:pos x="60" y="828"/>
                </a:cxn>
                <a:cxn ang="0">
                  <a:pos x="46" y="813"/>
                </a:cxn>
                <a:cxn ang="0">
                  <a:pos x="33" y="796"/>
                </a:cxn>
                <a:cxn ang="0">
                  <a:pos x="23" y="774"/>
                </a:cxn>
                <a:cxn ang="0">
                  <a:pos x="25" y="727"/>
                </a:cxn>
                <a:cxn ang="0">
                  <a:pos x="43" y="589"/>
                </a:cxn>
                <a:cxn ang="0">
                  <a:pos x="61" y="410"/>
                </a:cxn>
                <a:cxn ang="0">
                  <a:pos x="72" y="282"/>
                </a:cxn>
                <a:cxn ang="0">
                  <a:pos x="75" y="213"/>
                </a:cxn>
                <a:cxn ang="0">
                  <a:pos x="75" y="169"/>
                </a:cxn>
                <a:cxn ang="0">
                  <a:pos x="69" y="141"/>
                </a:cxn>
                <a:cxn ang="0">
                  <a:pos x="57" y="118"/>
                </a:cxn>
                <a:cxn ang="0">
                  <a:pos x="42" y="100"/>
                </a:cxn>
                <a:cxn ang="0">
                  <a:pos x="20" y="77"/>
                </a:cxn>
                <a:cxn ang="0">
                  <a:pos x="4" y="58"/>
                </a:cxn>
                <a:cxn ang="0">
                  <a:pos x="0" y="44"/>
                </a:cxn>
                <a:cxn ang="0">
                  <a:pos x="16" y="34"/>
                </a:cxn>
                <a:cxn ang="0">
                  <a:pos x="51" y="24"/>
                </a:cxn>
                <a:cxn ang="0">
                  <a:pos x="87" y="12"/>
                </a:cxn>
                <a:cxn ang="0">
                  <a:pos x="122" y="1"/>
                </a:cxn>
              </a:cxnLst>
              <a:rect l="0" t="0" r="r" b="b"/>
              <a:pathLst>
                <a:path w="281" h="871">
                  <a:moveTo>
                    <a:pt x="137" y="0"/>
                  </a:moveTo>
                  <a:lnTo>
                    <a:pt x="137" y="13"/>
                  </a:lnTo>
                  <a:lnTo>
                    <a:pt x="137" y="28"/>
                  </a:lnTo>
                  <a:lnTo>
                    <a:pt x="138" y="45"/>
                  </a:lnTo>
                  <a:lnTo>
                    <a:pt x="140" y="64"/>
                  </a:lnTo>
                  <a:lnTo>
                    <a:pt x="146" y="107"/>
                  </a:lnTo>
                  <a:lnTo>
                    <a:pt x="155" y="158"/>
                  </a:lnTo>
                  <a:lnTo>
                    <a:pt x="166" y="214"/>
                  </a:lnTo>
                  <a:lnTo>
                    <a:pt x="178" y="273"/>
                  </a:lnTo>
                  <a:lnTo>
                    <a:pt x="191" y="336"/>
                  </a:lnTo>
                  <a:lnTo>
                    <a:pt x="205" y="400"/>
                  </a:lnTo>
                  <a:lnTo>
                    <a:pt x="219" y="466"/>
                  </a:lnTo>
                  <a:lnTo>
                    <a:pt x="233" y="532"/>
                  </a:lnTo>
                  <a:lnTo>
                    <a:pt x="246" y="595"/>
                  </a:lnTo>
                  <a:lnTo>
                    <a:pt x="256" y="658"/>
                  </a:lnTo>
                  <a:lnTo>
                    <a:pt x="267" y="716"/>
                  </a:lnTo>
                  <a:lnTo>
                    <a:pt x="275" y="770"/>
                  </a:lnTo>
                  <a:lnTo>
                    <a:pt x="277" y="795"/>
                  </a:lnTo>
                  <a:lnTo>
                    <a:pt x="279" y="818"/>
                  </a:lnTo>
                  <a:lnTo>
                    <a:pt x="280" y="840"/>
                  </a:lnTo>
                  <a:lnTo>
                    <a:pt x="281" y="860"/>
                  </a:lnTo>
                  <a:lnTo>
                    <a:pt x="267" y="864"/>
                  </a:lnTo>
                  <a:lnTo>
                    <a:pt x="252" y="866"/>
                  </a:lnTo>
                  <a:lnTo>
                    <a:pt x="235" y="869"/>
                  </a:lnTo>
                  <a:lnTo>
                    <a:pt x="218" y="870"/>
                  </a:lnTo>
                  <a:lnTo>
                    <a:pt x="199" y="871"/>
                  </a:lnTo>
                  <a:lnTo>
                    <a:pt x="180" y="871"/>
                  </a:lnTo>
                  <a:lnTo>
                    <a:pt x="160" y="869"/>
                  </a:lnTo>
                  <a:lnTo>
                    <a:pt x="141" y="866"/>
                  </a:lnTo>
                  <a:lnTo>
                    <a:pt x="122" y="861"/>
                  </a:lnTo>
                  <a:lnTo>
                    <a:pt x="103" y="855"/>
                  </a:lnTo>
                  <a:lnTo>
                    <a:pt x="94" y="851"/>
                  </a:lnTo>
                  <a:lnTo>
                    <a:pt x="85" y="845"/>
                  </a:lnTo>
                  <a:lnTo>
                    <a:pt x="76" y="841"/>
                  </a:lnTo>
                  <a:lnTo>
                    <a:pt x="69" y="834"/>
                  </a:lnTo>
                  <a:lnTo>
                    <a:pt x="60" y="828"/>
                  </a:lnTo>
                  <a:lnTo>
                    <a:pt x="53" y="820"/>
                  </a:lnTo>
                  <a:lnTo>
                    <a:pt x="46" y="813"/>
                  </a:lnTo>
                  <a:lnTo>
                    <a:pt x="40" y="804"/>
                  </a:lnTo>
                  <a:lnTo>
                    <a:pt x="33" y="796"/>
                  </a:lnTo>
                  <a:lnTo>
                    <a:pt x="27" y="785"/>
                  </a:lnTo>
                  <a:lnTo>
                    <a:pt x="23" y="774"/>
                  </a:lnTo>
                  <a:lnTo>
                    <a:pt x="17" y="763"/>
                  </a:lnTo>
                  <a:lnTo>
                    <a:pt x="25" y="727"/>
                  </a:lnTo>
                  <a:lnTo>
                    <a:pt x="33" y="666"/>
                  </a:lnTo>
                  <a:lnTo>
                    <a:pt x="43" y="589"/>
                  </a:lnTo>
                  <a:lnTo>
                    <a:pt x="53" y="502"/>
                  </a:lnTo>
                  <a:lnTo>
                    <a:pt x="61" y="410"/>
                  </a:lnTo>
                  <a:lnTo>
                    <a:pt x="69" y="323"/>
                  </a:lnTo>
                  <a:lnTo>
                    <a:pt x="72" y="282"/>
                  </a:lnTo>
                  <a:lnTo>
                    <a:pt x="74" y="245"/>
                  </a:lnTo>
                  <a:lnTo>
                    <a:pt x="75" y="213"/>
                  </a:lnTo>
                  <a:lnTo>
                    <a:pt x="76" y="185"/>
                  </a:lnTo>
                  <a:lnTo>
                    <a:pt x="75" y="169"/>
                  </a:lnTo>
                  <a:lnTo>
                    <a:pt x="72" y="154"/>
                  </a:lnTo>
                  <a:lnTo>
                    <a:pt x="69" y="141"/>
                  </a:lnTo>
                  <a:lnTo>
                    <a:pt x="64" y="129"/>
                  </a:lnTo>
                  <a:lnTo>
                    <a:pt x="57" y="118"/>
                  </a:lnTo>
                  <a:lnTo>
                    <a:pt x="50" y="108"/>
                  </a:lnTo>
                  <a:lnTo>
                    <a:pt x="42" y="100"/>
                  </a:lnTo>
                  <a:lnTo>
                    <a:pt x="34" y="91"/>
                  </a:lnTo>
                  <a:lnTo>
                    <a:pt x="20" y="77"/>
                  </a:lnTo>
                  <a:lnTo>
                    <a:pt x="9" y="64"/>
                  </a:lnTo>
                  <a:lnTo>
                    <a:pt x="4" y="58"/>
                  </a:lnTo>
                  <a:lnTo>
                    <a:pt x="1" y="50"/>
                  </a:lnTo>
                  <a:lnTo>
                    <a:pt x="0" y="44"/>
                  </a:lnTo>
                  <a:lnTo>
                    <a:pt x="1" y="36"/>
                  </a:lnTo>
                  <a:lnTo>
                    <a:pt x="16" y="34"/>
                  </a:lnTo>
                  <a:lnTo>
                    <a:pt x="33" y="30"/>
                  </a:lnTo>
                  <a:lnTo>
                    <a:pt x="51" y="24"/>
                  </a:lnTo>
                  <a:lnTo>
                    <a:pt x="69" y="18"/>
                  </a:lnTo>
                  <a:lnTo>
                    <a:pt x="87" y="12"/>
                  </a:lnTo>
                  <a:lnTo>
                    <a:pt x="106" y="5"/>
                  </a:lnTo>
                  <a:lnTo>
                    <a:pt x="122" y="1"/>
                  </a:lnTo>
                  <a:lnTo>
                    <a:pt x="137" y="0"/>
                  </a:lnTo>
                </a:path>
              </a:pathLst>
            </a:custGeom>
            <a:noFill/>
            <a:ln w="6350">
              <a:solidFill>
                <a:srgbClr val="1F1A17"/>
              </a:solidFill>
              <a:prstDash val="solid"/>
              <a:round/>
              <a:headEnd/>
              <a:tailEnd/>
            </a:ln>
          </p:spPr>
          <p:txBody>
            <a:bodyPr/>
            <a:lstStyle/>
            <a:p>
              <a:endParaRPr lang="pt-BR"/>
            </a:p>
          </p:txBody>
        </p:sp>
        <p:sp>
          <p:nvSpPr>
            <p:cNvPr id="398419" name="Freeform 83"/>
            <p:cNvSpPr>
              <a:spLocks/>
            </p:cNvSpPr>
            <p:nvPr/>
          </p:nvSpPr>
          <p:spPr bwMode="auto">
            <a:xfrm>
              <a:off x="1318" y="2541"/>
              <a:ext cx="60" cy="79"/>
            </a:xfrm>
            <a:custGeom>
              <a:avLst/>
              <a:gdLst/>
              <a:ahLst/>
              <a:cxnLst>
                <a:cxn ang="0">
                  <a:pos x="58" y="11"/>
                </a:cxn>
                <a:cxn ang="0">
                  <a:pos x="74" y="5"/>
                </a:cxn>
                <a:cxn ang="0">
                  <a:pos x="81" y="3"/>
                </a:cxn>
                <a:cxn ang="0">
                  <a:pos x="89" y="1"/>
                </a:cxn>
                <a:cxn ang="0">
                  <a:pos x="98" y="1"/>
                </a:cxn>
                <a:cxn ang="0">
                  <a:pos x="105" y="0"/>
                </a:cxn>
                <a:cxn ang="0">
                  <a:pos x="113" y="1"/>
                </a:cxn>
                <a:cxn ang="0">
                  <a:pos x="119" y="2"/>
                </a:cxn>
                <a:cxn ang="0">
                  <a:pos x="127" y="4"/>
                </a:cxn>
                <a:cxn ang="0">
                  <a:pos x="133" y="6"/>
                </a:cxn>
                <a:cxn ang="0">
                  <a:pos x="140" y="10"/>
                </a:cxn>
                <a:cxn ang="0">
                  <a:pos x="145" y="13"/>
                </a:cxn>
                <a:cxn ang="0">
                  <a:pos x="150" y="17"/>
                </a:cxn>
                <a:cxn ang="0">
                  <a:pos x="156" y="22"/>
                </a:cxn>
                <a:cxn ang="0">
                  <a:pos x="160" y="27"/>
                </a:cxn>
                <a:cxn ang="0">
                  <a:pos x="163" y="32"/>
                </a:cxn>
                <a:cxn ang="0">
                  <a:pos x="167" y="39"/>
                </a:cxn>
                <a:cxn ang="0">
                  <a:pos x="170" y="45"/>
                </a:cxn>
                <a:cxn ang="0">
                  <a:pos x="239" y="260"/>
                </a:cxn>
                <a:cxn ang="0">
                  <a:pos x="72" y="313"/>
                </a:cxn>
                <a:cxn ang="0">
                  <a:pos x="3" y="99"/>
                </a:cxn>
                <a:cxn ang="0">
                  <a:pos x="1" y="92"/>
                </a:cxn>
                <a:cxn ang="0">
                  <a:pos x="0" y="85"/>
                </a:cxn>
                <a:cxn ang="0">
                  <a:pos x="0" y="79"/>
                </a:cxn>
                <a:cxn ang="0">
                  <a:pos x="1" y="71"/>
                </a:cxn>
                <a:cxn ang="0">
                  <a:pos x="2" y="65"/>
                </a:cxn>
                <a:cxn ang="0">
                  <a:pos x="4" y="58"/>
                </a:cxn>
                <a:cxn ang="0">
                  <a:pos x="6" y="52"/>
                </a:cxn>
                <a:cxn ang="0">
                  <a:pos x="9" y="46"/>
                </a:cxn>
                <a:cxn ang="0">
                  <a:pos x="14" y="40"/>
                </a:cxn>
                <a:cxn ang="0">
                  <a:pos x="18" y="34"/>
                </a:cxn>
                <a:cxn ang="0">
                  <a:pos x="23" y="30"/>
                </a:cxn>
                <a:cxn ang="0">
                  <a:pos x="29" y="25"/>
                </a:cxn>
                <a:cxn ang="0">
                  <a:pos x="35" y="20"/>
                </a:cxn>
                <a:cxn ang="0">
                  <a:pos x="43" y="16"/>
                </a:cxn>
                <a:cxn ang="0">
                  <a:pos x="49" y="13"/>
                </a:cxn>
                <a:cxn ang="0">
                  <a:pos x="58" y="11"/>
                </a:cxn>
              </a:cxnLst>
              <a:rect l="0" t="0" r="r" b="b"/>
              <a:pathLst>
                <a:path w="239" h="313">
                  <a:moveTo>
                    <a:pt x="58" y="11"/>
                  </a:moveTo>
                  <a:lnTo>
                    <a:pt x="74" y="5"/>
                  </a:lnTo>
                  <a:lnTo>
                    <a:pt x="81" y="3"/>
                  </a:lnTo>
                  <a:lnTo>
                    <a:pt x="89" y="1"/>
                  </a:lnTo>
                  <a:lnTo>
                    <a:pt x="98" y="1"/>
                  </a:lnTo>
                  <a:lnTo>
                    <a:pt x="105" y="0"/>
                  </a:lnTo>
                  <a:lnTo>
                    <a:pt x="113" y="1"/>
                  </a:lnTo>
                  <a:lnTo>
                    <a:pt x="119" y="2"/>
                  </a:lnTo>
                  <a:lnTo>
                    <a:pt x="127" y="4"/>
                  </a:lnTo>
                  <a:lnTo>
                    <a:pt x="133" y="6"/>
                  </a:lnTo>
                  <a:lnTo>
                    <a:pt x="140" y="10"/>
                  </a:lnTo>
                  <a:lnTo>
                    <a:pt x="145" y="13"/>
                  </a:lnTo>
                  <a:lnTo>
                    <a:pt x="150" y="17"/>
                  </a:lnTo>
                  <a:lnTo>
                    <a:pt x="156" y="22"/>
                  </a:lnTo>
                  <a:lnTo>
                    <a:pt x="160" y="27"/>
                  </a:lnTo>
                  <a:lnTo>
                    <a:pt x="163" y="32"/>
                  </a:lnTo>
                  <a:lnTo>
                    <a:pt x="167" y="39"/>
                  </a:lnTo>
                  <a:lnTo>
                    <a:pt x="170" y="45"/>
                  </a:lnTo>
                  <a:lnTo>
                    <a:pt x="239" y="260"/>
                  </a:lnTo>
                  <a:lnTo>
                    <a:pt x="72" y="313"/>
                  </a:lnTo>
                  <a:lnTo>
                    <a:pt x="3" y="99"/>
                  </a:lnTo>
                  <a:lnTo>
                    <a:pt x="1" y="92"/>
                  </a:lnTo>
                  <a:lnTo>
                    <a:pt x="0" y="85"/>
                  </a:lnTo>
                  <a:lnTo>
                    <a:pt x="0" y="79"/>
                  </a:lnTo>
                  <a:lnTo>
                    <a:pt x="1" y="71"/>
                  </a:lnTo>
                  <a:lnTo>
                    <a:pt x="2" y="65"/>
                  </a:lnTo>
                  <a:lnTo>
                    <a:pt x="4" y="58"/>
                  </a:lnTo>
                  <a:lnTo>
                    <a:pt x="6" y="52"/>
                  </a:lnTo>
                  <a:lnTo>
                    <a:pt x="9" y="46"/>
                  </a:lnTo>
                  <a:lnTo>
                    <a:pt x="14" y="40"/>
                  </a:lnTo>
                  <a:lnTo>
                    <a:pt x="18" y="34"/>
                  </a:lnTo>
                  <a:lnTo>
                    <a:pt x="23" y="30"/>
                  </a:lnTo>
                  <a:lnTo>
                    <a:pt x="29" y="25"/>
                  </a:lnTo>
                  <a:lnTo>
                    <a:pt x="35" y="20"/>
                  </a:lnTo>
                  <a:lnTo>
                    <a:pt x="43" y="16"/>
                  </a:lnTo>
                  <a:lnTo>
                    <a:pt x="49" y="13"/>
                  </a:lnTo>
                  <a:lnTo>
                    <a:pt x="58" y="11"/>
                  </a:lnTo>
                  <a:close/>
                </a:path>
              </a:pathLst>
            </a:custGeom>
            <a:solidFill>
              <a:srgbClr val="DA251D"/>
            </a:solidFill>
            <a:ln w="9525">
              <a:noFill/>
              <a:round/>
              <a:headEnd/>
              <a:tailEnd/>
            </a:ln>
          </p:spPr>
          <p:txBody>
            <a:bodyPr/>
            <a:lstStyle/>
            <a:p>
              <a:endParaRPr lang="pt-BR"/>
            </a:p>
          </p:txBody>
        </p:sp>
        <p:sp>
          <p:nvSpPr>
            <p:cNvPr id="398420" name="Freeform 84"/>
            <p:cNvSpPr>
              <a:spLocks/>
            </p:cNvSpPr>
            <p:nvPr/>
          </p:nvSpPr>
          <p:spPr bwMode="auto">
            <a:xfrm>
              <a:off x="1318" y="2541"/>
              <a:ext cx="60" cy="79"/>
            </a:xfrm>
            <a:custGeom>
              <a:avLst/>
              <a:gdLst/>
              <a:ahLst/>
              <a:cxnLst>
                <a:cxn ang="0">
                  <a:pos x="58" y="11"/>
                </a:cxn>
                <a:cxn ang="0">
                  <a:pos x="74" y="5"/>
                </a:cxn>
                <a:cxn ang="0">
                  <a:pos x="81" y="3"/>
                </a:cxn>
                <a:cxn ang="0">
                  <a:pos x="89" y="1"/>
                </a:cxn>
                <a:cxn ang="0">
                  <a:pos x="98" y="1"/>
                </a:cxn>
                <a:cxn ang="0">
                  <a:pos x="105" y="0"/>
                </a:cxn>
                <a:cxn ang="0">
                  <a:pos x="113" y="1"/>
                </a:cxn>
                <a:cxn ang="0">
                  <a:pos x="119" y="2"/>
                </a:cxn>
                <a:cxn ang="0">
                  <a:pos x="127" y="4"/>
                </a:cxn>
                <a:cxn ang="0">
                  <a:pos x="133" y="6"/>
                </a:cxn>
                <a:cxn ang="0">
                  <a:pos x="140" y="10"/>
                </a:cxn>
                <a:cxn ang="0">
                  <a:pos x="145" y="13"/>
                </a:cxn>
                <a:cxn ang="0">
                  <a:pos x="150" y="17"/>
                </a:cxn>
                <a:cxn ang="0">
                  <a:pos x="156" y="22"/>
                </a:cxn>
                <a:cxn ang="0">
                  <a:pos x="160" y="27"/>
                </a:cxn>
                <a:cxn ang="0">
                  <a:pos x="163" y="32"/>
                </a:cxn>
                <a:cxn ang="0">
                  <a:pos x="167" y="39"/>
                </a:cxn>
                <a:cxn ang="0">
                  <a:pos x="170" y="45"/>
                </a:cxn>
                <a:cxn ang="0">
                  <a:pos x="239" y="260"/>
                </a:cxn>
                <a:cxn ang="0">
                  <a:pos x="72" y="313"/>
                </a:cxn>
                <a:cxn ang="0">
                  <a:pos x="3" y="99"/>
                </a:cxn>
                <a:cxn ang="0">
                  <a:pos x="1" y="92"/>
                </a:cxn>
                <a:cxn ang="0">
                  <a:pos x="0" y="85"/>
                </a:cxn>
                <a:cxn ang="0">
                  <a:pos x="0" y="79"/>
                </a:cxn>
                <a:cxn ang="0">
                  <a:pos x="1" y="71"/>
                </a:cxn>
                <a:cxn ang="0">
                  <a:pos x="2" y="65"/>
                </a:cxn>
                <a:cxn ang="0">
                  <a:pos x="4" y="58"/>
                </a:cxn>
                <a:cxn ang="0">
                  <a:pos x="6" y="52"/>
                </a:cxn>
                <a:cxn ang="0">
                  <a:pos x="9" y="46"/>
                </a:cxn>
                <a:cxn ang="0">
                  <a:pos x="14" y="40"/>
                </a:cxn>
                <a:cxn ang="0">
                  <a:pos x="18" y="34"/>
                </a:cxn>
                <a:cxn ang="0">
                  <a:pos x="23" y="30"/>
                </a:cxn>
                <a:cxn ang="0">
                  <a:pos x="29" y="25"/>
                </a:cxn>
                <a:cxn ang="0">
                  <a:pos x="35" y="20"/>
                </a:cxn>
                <a:cxn ang="0">
                  <a:pos x="43" y="16"/>
                </a:cxn>
                <a:cxn ang="0">
                  <a:pos x="49" y="13"/>
                </a:cxn>
                <a:cxn ang="0">
                  <a:pos x="58" y="11"/>
                </a:cxn>
              </a:cxnLst>
              <a:rect l="0" t="0" r="r" b="b"/>
              <a:pathLst>
                <a:path w="239" h="313">
                  <a:moveTo>
                    <a:pt x="58" y="11"/>
                  </a:moveTo>
                  <a:lnTo>
                    <a:pt x="74" y="5"/>
                  </a:lnTo>
                  <a:lnTo>
                    <a:pt x="81" y="3"/>
                  </a:lnTo>
                  <a:lnTo>
                    <a:pt x="89" y="1"/>
                  </a:lnTo>
                  <a:lnTo>
                    <a:pt x="98" y="1"/>
                  </a:lnTo>
                  <a:lnTo>
                    <a:pt x="105" y="0"/>
                  </a:lnTo>
                  <a:lnTo>
                    <a:pt x="113" y="1"/>
                  </a:lnTo>
                  <a:lnTo>
                    <a:pt x="119" y="2"/>
                  </a:lnTo>
                  <a:lnTo>
                    <a:pt x="127" y="4"/>
                  </a:lnTo>
                  <a:lnTo>
                    <a:pt x="133" y="6"/>
                  </a:lnTo>
                  <a:lnTo>
                    <a:pt x="140" y="10"/>
                  </a:lnTo>
                  <a:lnTo>
                    <a:pt x="145" y="13"/>
                  </a:lnTo>
                  <a:lnTo>
                    <a:pt x="150" y="17"/>
                  </a:lnTo>
                  <a:lnTo>
                    <a:pt x="156" y="22"/>
                  </a:lnTo>
                  <a:lnTo>
                    <a:pt x="160" y="27"/>
                  </a:lnTo>
                  <a:lnTo>
                    <a:pt x="163" y="32"/>
                  </a:lnTo>
                  <a:lnTo>
                    <a:pt x="167" y="39"/>
                  </a:lnTo>
                  <a:lnTo>
                    <a:pt x="170" y="45"/>
                  </a:lnTo>
                  <a:lnTo>
                    <a:pt x="239" y="260"/>
                  </a:lnTo>
                  <a:lnTo>
                    <a:pt x="72" y="313"/>
                  </a:lnTo>
                  <a:lnTo>
                    <a:pt x="3" y="99"/>
                  </a:lnTo>
                  <a:lnTo>
                    <a:pt x="1" y="92"/>
                  </a:lnTo>
                  <a:lnTo>
                    <a:pt x="0" y="85"/>
                  </a:lnTo>
                  <a:lnTo>
                    <a:pt x="0" y="79"/>
                  </a:lnTo>
                  <a:lnTo>
                    <a:pt x="1" y="71"/>
                  </a:lnTo>
                  <a:lnTo>
                    <a:pt x="2" y="65"/>
                  </a:lnTo>
                  <a:lnTo>
                    <a:pt x="4" y="58"/>
                  </a:lnTo>
                  <a:lnTo>
                    <a:pt x="6" y="52"/>
                  </a:lnTo>
                  <a:lnTo>
                    <a:pt x="9" y="46"/>
                  </a:lnTo>
                  <a:lnTo>
                    <a:pt x="14" y="40"/>
                  </a:lnTo>
                  <a:lnTo>
                    <a:pt x="18" y="34"/>
                  </a:lnTo>
                  <a:lnTo>
                    <a:pt x="23" y="30"/>
                  </a:lnTo>
                  <a:lnTo>
                    <a:pt x="29" y="25"/>
                  </a:lnTo>
                  <a:lnTo>
                    <a:pt x="35" y="20"/>
                  </a:lnTo>
                  <a:lnTo>
                    <a:pt x="43" y="16"/>
                  </a:lnTo>
                  <a:lnTo>
                    <a:pt x="49" y="13"/>
                  </a:lnTo>
                  <a:lnTo>
                    <a:pt x="58" y="11"/>
                  </a:lnTo>
                </a:path>
              </a:pathLst>
            </a:custGeom>
            <a:noFill/>
            <a:ln w="11113">
              <a:solidFill>
                <a:srgbClr val="1F1A17"/>
              </a:solidFill>
              <a:prstDash val="solid"/>
              <a:round/>
              <a:headEnd/>
              <a:tailEnd/>
            </a:ln>
          </p:spPr>
          <p:txBody>
            <a:bodyPr/>
            <a:lstStyle/>
            <a:p>
              <a:endParaRPr lang="pt-BR"/>
            </a:p>
          </p:txBody>
        </p:sp>
        <p:sp>
          <p:nvSpPr>
            <p:cNvPr id="398421" name="Freeform 85"/>
            <p:cNvSpPr>
              <a:spLocks/>
            </p:cNvSpPr>
            <p:nvPr/>
          </p:nvSpPr>
          <p:spPr bwMode="auto">
            <a:xfrm>
              <a:off x="1099" y="2581"/>
              <a:ext cx="171" cy="253"/>
            </a:xfrm>
            <a:custGeom>
              <a:avLst/>
              <a:gdLst/>
              <a:ahLst/>
              <a:cxnLst>
                <a:cxn ang="0">
                  <a:pos x="0" y="222"/>
                </a:cxn>
                <a:cxn ang="0">
                  <a:pos x="18" y="218"/>
                </a:cxn>
                <a:cxn ang="0">
                  <a:pos x="37" y="211"/>
                </a:cxn>
                <a:cxn ang="0">
                  <a:pos x="60" y="199"/>
                </a:cxn>
                <a:cxn ang="0">
                  <a:pos x="84" y="181"/>
                </a:cxn>
                <a:cxn ang="0">
                  <a:pos x="105" y="155"/>
                </a:cxn>
                <a:cxn ang="0">
                  <a:pos x="114" y="140"/>
                </a:cxn>
                <a:cxn ang="0">
                  <a:pos x="123" y="122"/>
                </a:cxn>
                <a:cxn ang="0">
                  <a:pos x="129" y="101"/>
                </a:cxn>
                <a:cxn ang="0">
                  <a:pos x="133" y="78"/>
                </a:cxn>
                <a:cxn ang="0">
                  <a:pos x="137" y="55"/>
                </a:cxn>
                <a:cxn ang="0">
                  <a:pos x="143" y="38"/>
                </a:cxn>
                <a:cxn ang="0">
                  <a:pos x="151" y="24"/>
                </a:cxn>
                <a:cxn ang="0">
                  <a:pos x="159" y="13"/>
                </a:cxn>
                <a:cxn ang="0">
                  <a:pos x="170" y="6"/>
                </a:cxn>
                <a:cxn ang="0">
                  <a:pos x="181" y="2"/>
                </a:cxn>
                <a:cxn ang="0">
                  <a:pos x="193" y="0"/>
                </a:cxn>
                <a:cxn ang="0">
                  <a:pos x="204" y="1"/>
                </a:cxn>
                <a:cxn ang="0">
                  <a:pos x="229" y="9"/>
                </a:cxn>
                <a:cxn ang="0">
                  <a:pos x="254" y="23"/>
                </a:cxn>
                <a:cxn ang="0">
                  <a:pos x="276" y="39"/>
                </a:cxn>
                <a:cxn ang="0">
                  <a:pos x="293" y="56"/>
                </a:cxn>
                <a:cxn ang="0">
                  <a:pos x="328" y="95"/>
                </a:cxn>
                <a:cxn ang="0">
                  <a:pos x="349" y="115"/>
                </a:cxn>
                <a:cxn ang="0">
                  <a:pos x="371" y="135"/>
                </a:cxn>
                <a:cxn ang="0">
                  <a:pos x="396" y="150"/>
                </a:cxn>
                <a:cxn ang="0">
                  <a:pos x="421" y="160"/>
                </a:cxn>
                <a:cxn ang="0">
                  <a:pos x="446" y="162"/>
                </a:cxn>
                <a:cxn ang="0">
                  <a:pos x="458" y="160"/>
                </a:cxn>
                <a:cxn ang="0">
                  <a:pos x="471" y="154"/>
                </a:cxn>
                <a:cxn ang="0">
                  <a:pos x="490" y="202"/>
                </a:cxn>
                <a:cxn ang="0">
                  <a:pos x="519" y="288"/>
                </a:cxn>
                <a:cxn ang="0">
                  <a:pos x="591" y="520"/>
                </a:cxn>
                <a:cxn ang="0">
                  <a:pos x="655" y="741"/>
                </a:cxn>
                <a:cxn ang="0">
                  <a:pos x="683" y="839"/>
                </a:cxn>
              </a:cxnLst>
              <a:rect l="0" t="0" r="r" b="b"/>
              <a:pathLst>
                <a:path w="683" h="1014">
                  <a:moveTo>
                    <a:pt x="353" y="1014"/>
                  </a:moveTo>
                  <a:lnTo>
                    <a:pt x="0" y="222"/>
                  </a:lnTo>
                  <a:lnTo>
                    <a:pt x="4" y="221"/>
                  </a:lnTo>
                  <a:lnTo>
                    <a:pt x="18" y="218"/>
                  </a:lnTo>
                  <a:lnTo>
                    <a:pt x="27" y="214"/>
                  </a:lnTo>
                  <a:lnTo>
                    <a:pt x="37" y="211"/>
                  </a:lnTo>
                  <a:lnTo>
                    <a:pt x="48" y="206"/>
                  </a:lnTo>
                  <a:lnTo>
                    <a:pt x="60" y="199"/>
                  </a:lnTo>
                  <a:lnTo>
                    <a:pt x="72" y="191"/>
                  </a:lnTo>
                  <a:lnTo>
                    <a:pt x="84" y="181"/>
                  </a:lnTo>
                  <a:lnTo>
                    <a:pt x="95" y="169"/>
                  </a:lnTo>
                  <a:lnTo>
                    <a:pt x="105" y="155"/>
                  </a:lnTo>
                  <a:lnTo>
                    <a:pt x="110" y="148"/>
                  </a:lnTo>
                  <a:lnTo>
                    <a:pt x="114" y="140"/>
                  </a:lnTo>
                  <a:lnTo>
                    <a:pt x="118" y="130"/>
                  </a:lnTo>
                  <a:lnTo>
                    <a:pt x="123" y="122"/>
                  </a:lnTo>
                  <a:lnTo>
                    <a:pt x="126" y="111"/>
                  </a:lnTo>
                  <a:lnTo>
                    <a:pt x="129" y="101"/>
                  </a:lnTo>
                  <a:lnTo>
                    <a:pt x="131" y="90"/>
                  </a:lnTo>
                  <a:lnTo>
                    <a:pt x="133" y="78"/>
                  </a:lnTo>
                  <a:lnTo>
                    <a:pt x="134" y="66"/>
                  </a:lnTo>
                  <a:lnTo>
                    <a:pt x="137" y="55"/>
                  </a:lnTo>
                  <a:lnTo>
                    <a:pt x="140" y="46"/>
                  </a:lnTo>
                  <a:lnTo>
                    <a:pt x="143" y="38"/>
                  </a:lnTo>
                  <a:lnTo>
                    <a:pt x="146" y="30"/>
                  </a:lnTo>
                  <a:lnTo>
                    <a:pt x="151" y="24"/>
                  </a:lnTo>
                  <a:lnTo>
                    <a:pt x="155" y="17"/>
                  </a:lnTo>
                  <a:lnTo>
                    <a:pt x="159" y="13"/>
                  </a:lnTo>
                  <a:lnTo>
                    <a:pt x="165" y="9"/>
                  </a:lnTo>
                  <a:lnTo>
                    <a:pt x="170" y="6"/>
                  </a:lnTo>
                  <a:lnTo>
                    <a:pt x="175" y="3"/>
                  </a:lnTo>
                  <a:lnTo>
                    <a:pt x="181" y="2"/>
                  </a:lnTo>
                  <a:lnTo>
                    <a:pt x="186" y="1"/>
                  </a:lnTo>
                  <a:lnTo>
                    <a:pt x="193" y="0"/>
                  </a:lnTo>
                  <a:lnTo>
                    <a:pt x="198" y="1"/>
                  </a:lnTo>
                  <a:lnTo>
                    <a:pt x="204" y="1"/>
                  </a:lnTo>
                  <a:lnTo>
                    <a:pt x="217" y="4"/>
                  </a:lnTo>
                  <a:lnTo>
                    <a:pt x="229" y="9"/>
                  </a:lnTo>
                  <a:lnTo>
                    <a:pt x="242" y="15"/>
                  </a:lnTo>
                  <a:lnTo>
                    <a:pt x="254" y="23"/>
                  </a:lnTo>
                  <a:lnTo>
                    <a:pt x="265" y="30"/>
                  </a:lnTo>
                  <a:lnTo>
                    <a:pt x="276" y="39"/>
                  </a:lnTo>
                  <a:lnTo>
                    <a:pt x="285" y="48"/>
                  </a:lnTo>
                  <a:lnTo>
                    <a:pt x="293" y="56"/>
                  </a:lnTo>
                  <a:lnTo>
                    <a:pt x="309" y="74"/>
                  </a:lnTo>
                  <a:lnTo>
                    <a:pt x="328" y="95"/>
                  </a:lnTo>
                  <a:lnTo>
                    <a:pt x="338" y="106"/>
                  </a:lnTo>
                  <a:lnTo>
                    <a:pt x="349" y="115"/>
                  </a:lnTo>
                  <a:lnTo>
                    <a:pt x="361" y="125"/>
                  </a:lnTo>
                  <a:lnTo>
                    <a:pt x="371" y="135"/>
                  </a:lnTo>
                  <a:lnTo>
                    <a:pt x="384" y="142"/>
                  </a:lnTo>
                  <a:lnTo>
                    <a:pt x="396" y="150"/>
                  </a:lnTo>
                  <a:lnTo>
                    <a:pt x="408" y="155"/>
                  </a:lnTo>
                  <a:lnTo>
                    <a:pt x="421" y="160"/>
                  </a:lnTo>
                  <a:lnTo>
                    <a:pt x="433" y="162"/>
                  </a:lnTo>
                  <a:lnTo>
                    <a:pt x="446" y="162"/>
                  </a:lnTo>
                  <a:lnTo>
                    <a:pt x="452" y="161"/>
                  </a:lnTo>
                  <a:lnTo>
                    <a:pt x="458" y="160"/>
                  </a:lnTo>
                  <a:lnTo>
                    <a:pt x="464" y="157"/>
                  </a:lnTo>
                  <a:lnTo>
                    <a:pt x="471" y="154"/>
                  </a:lnTo>
                  <a:lnTo>
                    <a:pt x="479" y="172"/>
                  </a:lnTo>
                  <a:lnTo>
                    <a:pt x="490" y="202"/>
                  </a:lnTo>
                  <a:lnTo>
                    <a:pt x="504" y="240"/>
                  </a:lnTo>
                  <a:lnTo>
                    <a:pt x="519" y="288"/>
                  </a:lnTo>
                  <a:lnTo>
                    <a:pt x="555" y="399"/>
                  </a:lnTo>
                  <a:lnTo>
                    <a:pt x="591" y="520"/>
                  </a:lnTo>
                  <a:lnTo>
                    <a:pt x="626" y="639"/>
                  </a:lnTo>
                  <a:lnTo>
                    <a:pt x="655" y="741"/>
                  </a:lnTo>
                  <a:lnTo>
                    <a:pt x="675" y="812"/>
                  </a:lnTo>
                  <a:lnTo>
                    <a:pt x="683" y="839"/>
                  </a:lnTo>
                  <a:lnTo>
                    <a:pt x="353" y="1014"/>
                  </a:lnTo>
                  <a:close/>
                </a:path>
              </a:pathLst>
            </a:custGeom>
            <a:solidFill>
              <a:srgbClr val="0093DD"/>
            </a:solidFill>
            <a:ln w="9525">
              <a:noFill/>
              <a:round/>
              <a:headEnd/>
              <a:tailEnd/>
            </a:ln>
          </p:spPr>
          <p:txBody>
            <a:bodyPr/>
            <a:lstStyle/>
            <a:p>
              <a:endParaRPr lang="pt-BR"/>
            </a:p>
          </p:txBody>
        </p:sp>
        <p:sp>
          <p:nvSpPr>
            <p:cNvPr id="398422" name="Freeform 86"/>
            <p:cNvSpPr>
              <a:spLocks/>
            </p:cNvSpPr>
            <p:nvPr/>
          </p:nvSpPr>
          <p:spPr bwMode="auto">
            <a:xfrm>
              <a:off x="1099" y="2581"/>
              <a:ext cx="171" cy="253"/>
            </a:xfrm>
            <a:custGeom>
              <a:avLst/>
              <a:gdLst/>
              <a:ahLst/>
              <a:cxnLst>
                <a:cxn ang="0">
                  <a:pos x="0" y="222"/>
                </a:cxn>
                <a:cxn ang="0">
                  <a:pos x="18" y="218"/>
                </a:cxn>
                <a:cxn ang="0">
                  <a:pos x="37" y="211"/>
                </a:cxn>
                <a:cxn ang="0">
                  <a:pos x="60" y="199"/>
                </a:cxn>
                <a:cxn ang="0">
                  <a:pos x="84" y="181"/>
                </a:cxn>
                <a:cxn ang="0">
                  <a:pos x="105" y="155"/>
                </a:cxn>
                <a:cxn ang="0">
                  <a:pos x="114" y="140"/>
                </a:cxn>
                <a:cxn ang="0">
                  <a:pos x="123" y="122"/>
                </a:cxn>
                <a:cxn ang="0">
                  <a:pos x="129" y="101"/>
                </a:cxn>
                <a:cxn ang="0">
                  <a:pos x="133" y="78"/>
                </a:cxn>
                <a:cxn ang="0">
                  <a:pos x="137" y="55"/>
                </a:cxn>
                <a:cxn ang="0">
                  <a:pos x="143" y="38"/>
                </a:cxn>
                <a:cxn ang="0">
                  <a:pos x="151" y="24"/>
                </a:cxn>
                <a:cxn ang="0">
                  <a:pos x="159" y="13"/>
                </a:cxn>
                <a:cxn ang="0">
                  <a:pos x="170" y="6"/>
                </a:cxn>
                <a:cxn ang="0">
                  <a:pos x="181" y="2"/>
                </a:cxn>
                <a:cxn ang="0">
                  <a:pos x="193" y="0"/>
                </a:cxn>
                <a:cxn ang="0">
                  <a:pos x="204" y="1"/>
                </a:cxn>
                <a:cxn ang="0">
                  <a:pos x="229" y="9"/>
                </a:cxn>
                <a:cxn ang="0">
                  <a:pos x="254" y="23"/>
                </a:cxn>
                <a:cxn ang="0">
                  <a:pos x="276" y="39"/>
                </a:cxn>
                <a:cxn ang="0">
                  <a:pos x="293" y="56"/>
                </a:cxn>
                <a:cxn ang="0">
                  <a:pos x="328" y="95"/>
                </a:cxn>
                <a:cxn ang="0">
                  <a:pos x="349" y="115"/>
                </a:cxn>
                <a:cxn ang="0">
                  <a:pos x="371" y="135"/>
                </a:cxn>
                <a:cxn ang="0">
                  <a:pos x="396" y="150"/>
                </a:cxn>
                <a:cxn ang="0">
                  <a:pos x="421" y="160"/>
                </a:cxn>
                <a:cxn ang="0">
                  <a:pos x="446" y="162"/>
                </a:cxn>
                <a:cxn ang="0">
                  <a:pos x="458" y="160"/>
                </a:cxn>
                <a:cxn ang="0">
                  <a:pos x="471" y="154"/>
                </a:cxn>
                <a:cxn ang="0">
                  <a:pos x="490" y="202"/>
                </a:cxn>
                <a:cxn ang="0">
                  <a:pos x="519" y="288"/>
                </a:cxn>
                <a:cxn ang="0">
                  <a:pos x="591" y="520"/>
                </a:cxn>
                <a:cxn ang="0">
                  <a:pos x="655" y="741"/>
                </a:cxn>
                <a:cxn ang="0">
                  <a:pos x="683" y="839"/>
                </a:cxn>
              </a:cxnLst>
              <a:rect l="0" t="0" r="r" b="b"/>
              <a:pathLst>
                <a:path w="683" h="1014">
                  <a:moveTo>
                    <a:pt x="353" y="1014"/>
                  </a:moveTo>
                  <a:lnTo>
                    <a:pt x="0" y="222"/>
                  </a:lnTo>
                  <a:lnTo>
                    <a:pt x="4" y="221"/>
                  </a:lnTo>
                  <a:lnTo>
                    <a:pt x="18" y="218"/>
                  </a:lnTo>
                  <a:lnTo>
                    <a:pt x="27" y="214"/>
                  </a:lnTo>
                  <a:lnTo>
                    <a:pt x="37" y="211"/>
                  </a:lnTo>
                  <a:lnTo>
                    <a:pt x="48" y="206"/>
                  </a:lnTo>
                  <a:lnTo>
                    <a:pt x="60" y="199"/>
                  </a:lnTo>
                  <a:lnTo>
                    <a:pt x="72" y="191"/>
                  </a:lnTo>
                  <a:lnTo>
                    <a:pt x="84" y="181"/>
                  </a:lnTo>
                  <a:lnTo>
                    <a:pt x="95" y="169"/>
                  </a:lnTo>
                  <a:lnTo>
                    <a:pt x="105" y="155"/>
                  </a:lnTo>
                  <a:lnTo>
                    <a:pt x="110" y="148"/>
                  </a:lnTo>
                  <a:lnTo>
                    <a:pt x="114" y="140"/>
                  </a:lnTo>
                  <a:lnTo>
                    <a:pt x="118" y="130"/>
                  </a:lnTo>
                  <a:lnTo>
                    <a:pt x="123" y="122"/>
                  </a:lnTo>
                  <a:lnTo>
                    <a:pt x="126" y="111"/>
                  </a:lnTo>
                  <a:lnTo>
                    <a:pt x="129" y="101"/>
                  </a:lnTo>
                  <a:lnTo>
                    <a:pt x="131" y="90"/>
                  </a:lnTo>
                  <a:lnTo>
                    <a:pt x="133" y="78"/>
                  </a:lnTo>
                  <a:lnTo>
                    <a:pt x="134" y="66"/>
                  </a:lnTo>
                  <a:lnTo>
                    <a:pt x="137" y="55"/>
                  </a:lnTo>
                  <a:lnTo>
                    <a:pt x="140" y="46"/>
                  </a:lnTo>
                  <a:lnTo>
                    <a:pt x="143" y="38"/>
                  </a:lnTo>
                  <a:lnTo>
                    <a:pt x="146" y="30"/>
                  </a:lnTo>
                  <a:lnTo>
                    <a:pt x="151" y="24"/>
                  </a:lnTo>
                  <a:lnTo>
                    <a:pt x="155" y="17"/>
                  </a:lnTo>
                  <a:lnTo>
                    <a:pt x="159" y="13"/>
                  </a:lnTo>
                  <a:lnTo>
                    <a:pt x="165" y="9"/>
                  </a:lnTo>
                  <a:lnTo>
                    <a:pt x="170" y="6"/>
                  </a:lnTo>
                  <a:lnTo>
                    <a:pt x="175" y="3"/>
                  </a:lnTo>
                  <a:lnTo>
                    <a:pt x="181" y="2"/>
                  </a:lnTo>
                  <a:lnTo>
                    <a:pt x="186" y="1"/>
                  </a:lnTo>
                  <a:lnTo>
                    <a:pt x="193" y="0"/>
                  </a:lnTo>
                  <a:lnTo>
                    <a:pt x="198" y="1"/>
                  </a:lnTo>
                  <a:lnTo>
                    <a:pt x="204" y="1"/>
                  </a:lnTo>
                  <a:lnTo>
                    <a:pt x="217" y="4"/>
                  </a:lnTo>
                  <a:lnTo>
                    <a:pt x="229" y="9"/>
                  </a:lnTo>
                  <a:lnTo>
                    <a:pt x="242" y="15"/>
                  </a:lnTo>
                  <a:lnTo>
                    <a:pt x="254" y="23"/>
                  </a:lnTo>
                  <a:lnTo>
                    <a:pt x="265" y="30"/>
                  </a:lnTo>
                  <a:lnTo>
                    <a:pt x="276" y="39"/>
                  </a:lnTo>
                  <a:lnTo>
                    <a:pt x="285" y="48"/>
                  </a:lnTo>
                  <a:lnTo>
                    <a:pt x="293" y="56"/>
                  </a:lnTo>
                  <a:lnTo>
                    <a:pt x="309" y="74"/>
                  </a:lnTo>
                  <a:lnTo>
                    <a:pt x="328" y="95"/>
                  </a:lnTo>
                  <a:lnTo>
                    <a:pt x="338" y="106"/>
                  </a:lnTo>
                  <a:lnTo>
                    <a:pt x="349" y="115"/>
                  </a:lnTo>
                  <a:lnTo>
                    <a:pt x="361" y="125"/>
                  </a:lnTo>
                  <a:lnTo>
                    <a:pt x="371" y="135"/>
                  </a:lnTo>
                  <a:lnTo>
                    <a:pt x="384" y="142"/>
                  </a:lnTo>
                  <a:lnTo>
                    <a:pt x="396" y="150"/>
                  </a:lnTo>
                  <a:lnTo>
                    <a:pt x="408" y="155"/>
                  </a:lnTo>
                  <a:lnTo>
                    <a:pt x="421" y="160"/>
                  </a:lnTo>
                  <a:lnTo>
                    <a:pt x="433" y="162"/>
                  </a:lnTo>
                  <a:lnTo>
                    <a:pt x="446" y="162"/>
                  </a:lnTo>
                  <a:lnTo>
                    <a:pt x="452" y="161"/>
                  </a:lnTo>
                  <a:lnTo>
                    <a:pt x="458" y="160"/>
                  </a:lnTo>
                  <a:lnTo>
                    <a:pt x="464" y="157"/>
                  </a:lnTo>
                  <a:lnTo>
                    <a:pt x="471" y="154"/>
                  </a:lnTo>
                  <a:lnTo>
                    <a:pt x="479" y="172"/>
                  </a:lnTo>
                  <a:lnTo>
                    <a:pt x="490" y="202"/>
                  </a:lnTo>
                  <a:lnTo>
                    <a:pt x="504" y="240"/>
                  </a:lnTo>
                  <a:lnTo>
                    <a:pt x="519" y="288"/>
                  </a:lnTo>
                  <a:lnTo>
                    <a:pt x="555" y="399"/>
                  </a:lnTo>
                  <a:lnTo>
                    <a:pt x="591" y="520"/>
                  </a:lnTo>
                  <a:lnTo>
                    <a:pt x="626" y="639"/>
                  </a:lnTo>
                  <a:lnTo>
                    <a:pt x="655" y="741"/>
                  </a:lnTo>
                  <a:lnTo>
                    <a:pt x="675" y="812"/>
                  </a:lnTo>
                  <a:lnTo>
                    <a:pt x="683" y="839"/>
                  </a:lnTo>
                  <a:lnTo>
                    <a:pt x="353" y="1014"/>
                  </a:lnTo>
                  <a:close/>
                </a:path>
              </a:pathLst>
            </a:custGeom>
            <a:noFill/>
            <a:ln w="6350">
              <a:solidFill>
                <a:srgbClr val="1F1A17"/>
              </a:solidFill>
              <a:prstDash val="solid"/>
              <a:round/>
              <a:headEnd/>
              <a:tailEnd/>
            </a:ln>
          </p:spPr>
          <p:txBody>
            <a:bodyPr/>
            <a:lstStyle/>
            <a:p>
              <a:endParaRPr lang="pt-BR"/>
            </a:p>
          </p:txBody>
        </p:sp>
        <p:sp>
          <p:nvSpPr>
            <p:cNvPr id="398423" name="Freeform 87"/>
            <p:cNvSpPr>
              <a:spLocks/>
            </p:cNvSpPr>
            <p:nvPr/>
          </p:nvSpPr>
          <p:spPr bwMode="auto">
            <a:xfrm>
              <a:off x="1704" y="2607"/>
              <a:ext cx="148" cy="197"/>
            </a:xfrm>
            <a:custGeom>
              <a:avLst/>
              <a:gdLst/>
              <a:ahLst/>
              <a:cxnLst>
                <a:cxn ang="0">
                  <a:pos x="376" y="345"/>
                </a:cxn>
                <a:cxn ang="0">
                  <a:pos x="183" y="282"/>
                </a:cxn>
                <a:cxn ang="0">
                  <a:pos x="212" y="90"/>
                </a:cxn>
                <a:cxn ang="0">
                  <a:pos x="209" y="76"/>
                </a:cxn>
                <a:cxn ang="0">
                  <a:pos x="198" y="48"/>
                </a:cxn>
                <a:cxn ang="0">
                  <a:pos x="194" y="40"/>
                </a:cxn>
                <a:cxn ang="0">
                  <a:pos x="190" y="32"/>
                </a:cxn>
                <a:cxn ang="0">
                  <a:pos x="185" y="24"/>
                </a:cxn>
                <a:cxn ang="0">
                  <a:pos x="180" y="18"/>
                </a:cxn>
                <a:cxn ang="0">
                  <a:pos x="175" y="13"/>
                </a:cxn>
                <a:cxn ang="0">
                  <a:pos x="168" y="7"/>
                </a:cxn>
                <a:cxn ang="0">
                  <a:pos x="162" y="4"/>
                </a:cxn>
                <a:cxn ang="0">
                  <a:pos x="155" y="2"/>
                </a:cxn>
                <a:cxn ang="0">
                  <a:pos x="139" y="0"/>
                </a:cxn>
                <a:cxn ang="0">
                  <a:pos x="133" y="0"/>
                </a:cxn>
                <a:cxn ang="0">
                  <a:pos x="125" y="0"/>
                </a:cxn>
                <a:cxn ang="0">
                  <a:pos x="119" y="3"/>
                </a:cxn>
                <a:cxn ang="0">
                  <a:pos x="111" y="6"/>
                </a:cxn>
                <a:cxn ang="0">
                  <a:pos x="105" y="9"/>
                </a:cxn>
                <a:cxn ang="0">
                  <a:pos x="98" y="15"/>
                </a:cxn>
                <a:cxn ang="0">
                  <a:pos x="92" y="20"/>
                </a:cxn>
                <a:cxn ang="0">
                  <a:pos x="85" y="26"/>
                </a:cxn>
                <a:cxn ang="0">
                  <a:pos x="66" y="47"/>
                </a:cxn>
                <a:cxn ang="0">
                  <a:pos x="57" y="58"/>
                </a:cxn>
                <a:cxn ang="0">
                  <a:pos x="34" y="301"/>
                </a:cxn>
                <a:cxn ang="0">
                  <a:pos x="0" y="657"/>
                </a:cxn>
                <a:cxn ang="0">
                  <a:pos x="433" y="787"/>
                </a:cxn>
                <a:cxn ang="0">
                  <a:pos x="522" y="400"/>
                </a:cxn>
                <a:cxn ang="0">
                  <a:pos x="594" y="227"/>
                </a:cxn>
                <a:cxn ang="0">
                  <a:pos x="594" y="223"/>
                </a:cxn>
                <a:cxn ang="0">
                  <a:pos x="594" y="213"/>
                </a:cxn>
                <a:cxn ang="0">
                  <a:pos x="592" y="200"/>
                </a:cxn>
                <a:cxn ang="0">
                  <a:pos x="589" y="184"/>
                </a:cxn>
                <a:cxn ang="0">
                  <a:pos x="587" y="176"/>
                </a:cxn>
                <a:cxn ang="0">
                  <a:pos x="585" y="168"/>
                </a:cxn>
                <a:cxn ang="0">
                  <a:pos x="582" y="160"/>
                </a:cxn>
                <a:cxn ang="0">
                  <a:pos x="579" y="153"/>
                </a:cxn>
                <a:cxn ang="0">
                  <a:pos x="574" y="146"/>
                </a:cxn>
                <a:cxn ang="0">
                  <a:pos x="569" y="141"/>
                </a:cxn>
                <a:cxn ang="0">
                  <a:pos x="564" y="136"/>
                </a:cxn>
                <a:cxn ang="0">
                  <a:pos x="557" y="133"/>
                </a:cxn>
                <a:cxn ang="0">
                  <a:pos x="542" y="129"/>
                </a:cxn>
                <a:cxn ang="0">
                  <a:pos x="534" y="127"/>
                </a:cxn>
                <a:cxn ang="0">
                  <a:pos x="527" y="127"/>
                </a:cxn>
                <a:cxn ang="0">
                  <a:pos x="519" y="128"/>
                </a:cxn>
                <a:cxn ang="0">
                  <a:pos x="512" y="130"/>
                </a:cxn>
                <a:cxn ang="0">
                  <a:pos x="496" y="136"/>
                </a:cxn>
                <a:cxn ang="0">
                  <a:pos x="481" y="144"/>
                </a:cxn>
                <a:cxn ang="0">
                  <a:pos x="468" y="153"/>
                </a:cxn>
                <a:cxn ang="0">
                  <a:pos x="457" y="161"/>
                </a:cxn>
                <a:cxn ang="0">
                  <a:pos x="450" y="168"/>
                </a:cxn>
                <a:cxn ang="0">
                  <a:pos x="447" y="171"/>
                </a:cxn>
                <a:cxn ang="0">
                  <a:pos x="376" y="345"/>
                </a:cxn>
              </a:cxnLst>
              <a:rect l="0" t="0" r="r" b="b"/>
              <a:pathLst>
                <a:path w="594" h="787">
                  <a:moveTo>
                    <a:pt x="376" y="345"/>
                  </a:moveTo>
                  <a:lnTo>
                    <a:pt x="183" y="282"/>
                  </a:lnTo>
                  <a:lnTo>
                    <a:pt x="212" y="90"/>
                  </a:lnTo>
                  <a:lnTo>
                    <a:pt x="209" y="76"/>
                  </a:lnTo>
                  <a:lnTo>
                    <a:pt x="198" y="48"/>
                  </a:lnTo>
                  <a:lnTo>
                    <a:pt x="194" y="40"/>
                  </a:lnTo>
                  <a:lnTo>
                    <a:pt x="190" y="32"/>
                  </a:lnTo>
                  <a:lnTo>
                    <a:pt x="185" y="24"/>
                  </a:lnTo>
                  <a:lnTo>
                    <a:pt x="180" y="18"/>
                  </a:lnTo>
                  <a:lnTo>
                    <a:pt x="175" y="13"/>
                  </a:lnTo>
                  <a:lnTo>
                    <a:pt x="168" y="7"/>
                  </a:lnTo>
                  <a:lnTo>
                    <a:pt x="162" y="4"/>
                  </a:lnTo>
                  <a:lnTo>
                    <a:pt x="155" y="2"/>
                  </a:lnTo>
                  <a:lnTo>
                    <a:pt x="139" y="0"/>
                  </a:lnTo>
                  <a:lnTo>
                    <a:pt x="133" y="0"/>
                  </a:lnTo>
                  <a:lnTo>
                    <a:pt x="125" y="0"/>
                  </a:lnTo>
                  <a:lnTo>
                    <a:pt x="119" y="3"/>
                  </a:lnTo>
                  <a:lnTo>
                    <a:pt x="111" y="6"/>
                  </a:lnTo>
                  <a:lnTo>
                    <a:pt x="105" y="9"/>
                  </a:lnTo>
                  <a:lnTo>
                    <a:pt x="98" y="15"/>
                  </a:lnTo>
                  <a:lnTo>
                    <a:pt x="92" y="20"/>
                  </a:lnTo>
                  <a:lnTo>
                    <a:pt x="85" y="26"/>
                  </a:lnTo>
                  <a:lnTo>
                    <a:pt x="66" y="47"/>
                  </a:lnTo>
                  <a:lnTo>
                    <a:pt x="57" y="58"/>
                  </a:lnTo>
                  <a:lnTo>
                    <a:pt x="34" y="301"/>
                  </a:lnTo>
                  <a:lnTo>
                    <a:pt x="0" y="657"/>
                  </a:lnTo>
                  <a:lnTo>
                    <a:pt x="433" y="787"/>
                  </a:lnTo>
                  <a:lnTo>
                    <a:pt x="522" y="400"/>
                  </a:lnTo>
                  <a:lnTo>
                    <a:pt x="594" y="227"/>
                  </a:lnTo>
                  <a:lnTo>
                    <a:pt x="594" y="223"/>
                  </a:lnTo>
                  <a:lnTo>
                    <a:pt x="594" y="213"/>
                  </a:lnTo>
                  <a:lnTo>
                    <a:pt x="592" y="200"/>
                  </a:lnTo>
                  <a:lnTo>
                    <a:pt x="589" y="184"/>
                  </a:lnTo>
                  <a:lnTo>
                    <a:pt x="587" y="176"/>
                  </a:lnTo>
                  <a:lnTo>
                    <a:pt x="585" y="168"/>
                  </a:lnTo>
                  <a:lnTo>
                    <a:pt x="582" y="160"/>
                  </a:lnTo>
                  <a:lnTo>
                    <a:pt x="579" y="153"/>
                  </a:lnTo>
                  <a:lnTo>
                    <a:pt x="574" y="146"/>
                  </a:lnTo>
                  <a:lnTo>
                    <a:pt x="569" y="141"/>
                  </a:lnTo>
                  <a:lnTo>
                    <a:pt x="564" y="136"/>
                  </a:lnTo>
                  <a:lnTo>
                    <a:pt x="557" y="133"/>
                  </a:lnTo>
                  <a:lnTo>
                    <a:pt x="542" y="129"/>
                  </a:lnTo>
                  <a:lnTo>
                    <a:pt x="534" y="127"/>
                  </a:lnTo>
                  <a:lnTo>
                    <a:pt x="527" y="127"/>
                  </a:lnTo>
                  <a:lnTo>
                    <a:pt x="519" y="128"/>
                  </a:lnTo>
                  <a:lnTo>
                    <a:pt x="512" y="130"/>
                  </a:lnTo>
                  <a:lnTo>
                    <a:pt x="496" y="136"/>
                  </a:lnTo>
                  <a:lnTo>
                    <a:pt x="481" y="144"/>
                  </a:lnTo>
                  <a:lnTo>
                    <a:pt x="468" y="153"/>
                  </a:lnTo>
                  <a:lnTo>
                    <a:pt x="457" y="161"/>
                  </a:lnTo>
                  <a:lnTo>
                    <a:pt x="450" y="168"/>
                  </a:lnTo>
                  <a:lnTo>
                    <a:pt x="447" y="171"/>
                  </a:lnTo>
                  <a:lnTo>
                    <a:pt x="376" y="345"/>
                  </a:lnTo>
                  <a:close/>
                </a:path>
              </a:pathLst>
            </a:custGeom>
            <a:solidFill>
              <a:srgbClr val="75C5F0"/>
            </a:solidFill>
            <a:ln w="9525">
              <a:noFill/>
              <a:round/>
              <a:headEnd/>
              <a:tailEnd/>
            </a:ln>
          </p:spPr>
          <p:txBody>
            <a:bodyPr/>
            <a:lstStyle/>
            <a:p>
              <a:endParaRPr lang="pt-BR"/>
            </a:p>
          </p:txBody>
        </p:sp>
        <p:sp>
          <p:nvSpPr>
            <p:cNvPr id="398424" name="Freeform 88"/>
            <p:cNvSpPr>
              <a:spLocks/>
            </p:cNvSpPr>
            <p:nvPr/>
          </p:nvSpPr>
          <p:spPr bwMode="auto">
            <a:xfrm>
              <a:off x="1704" y="2607"/>
              <a:ext cx="148" cy="197"/>
            </a:xfrm>
            <a:custGeom>
              <a:avLst/>
              <a:gdLst/>
              <a:ahLst/>
              <a:cxnLst>
                <a:cxn ang="0">
                  <a:pos x="376" y="345"/>
                </a:cxn>
                <a:cxn ang="0">
                  <a:pos x="183" y="282"/>
                </a:cxn>
                <a:cxn ang="0">
                  <a:pos x="212" y="90"/>
                </a:cxn>
                <a:cxn ang="0">
                  <a:pos x="209" y="76"/>
                </a:cxn>
                <a:cxn ang="0">
                  <a:pos x="198" y="48"/>
                </a:cxn>
                <a:cxn ang="0">
                  <a:pos x="194" y="40"/>
                </a:cxn>
                <a:cxn ang="0">
                  <a:pos x="190" y="32"/>
                </a:cxn>
                <a:cxn ang="0">
                  <a:pos x="185" y="24"/>
                </a:cxn>
                <a:cxn ang="0">
                  <a:pos x="180" y="18"/>
                </a:cxn>
                <a:cxn ang="0">
                  <a:pos x="175" y="13"/>
                </a:cxn>
                <a:cxn ang="0">
                  <a:pos x="168" y="7"/>
                </a:cxn>
                <a:cxn ang="0">
                  <a:pos x="162" y="4"/>
                </a:cxn>
                <a:cxn ang="0">
                  <a:pos x="155" y="2"/>
                </a:cxn>
                <a:cxn ang="0">
                  <a:pos x="139" y="0"/>
                </a:cxn>
                <a:cxn ang="0">
                  <a:pos x="133" y="0"/>
                </a:cxn>
                <a:cxn ang="0">
                  <a:pos x="125" y="0"/>
                </a:cxn>
                <a:cxn ang="0">
                  <a:pos x="119" y="3"/>
                </a:cxn>
                <a:cxn ang="0">
                  <a:pos x="111" y="6"/>
                </a:cxn>
                <a:cxn ang="0">
                  <a:pos x="105" y="9"/>
                </a:cxn>
                <a:cxn ang="0">
                  <a:pos x="98" y="15"/>
                </a:cxn>
                <a:cxn ang="0">
                  <a:pos x="92" y="20"/>
                </a:cxn>
                <a:cxn ang="0">
                  <a:pos x="85" y="26"/>
                </a:cxn>
                <a:cxn ang="0">
                  <a:pos x="66" y="47"/>
                </a:cxn>
                <a:cxn ang="0">
                  <a:pos x="57" y="58"/>
                </a:cxn>
                <a:cxn ang="0">
                  <a:pos x="34" y="301"/>
                </a:cxn>
                <a:cxn ang="0">
                  <a:pos x="0" y="657"/>
                </a:cxn>
                <a:cxn ang="0">
                  <a:pos x="433" y="787"/>
                </a:cxn>
                <a:cxn ang="0">
                  <a:pos x="522" y="400"/>
                </a:cxn>
                <a:cxn ang="0">
                  <a:pos x="594" y="227"/>
                </a:cxn>
                <a:cxn ang="0">
                  <a:pos x="594" y="223"/>
                </a:cxn>
                <a:cxn ang="0">
                  <a:pos x="594" y="213"/>
                </a:cxn>
                <a:cxn ang="0">
                  <a:pos x="592" y="200"/>
                </a:cxn>
                <a:cxn ang="0">
                  <a:pos x="589" y="184"/>
                </a:cxn>
                <a:cxn ang="0">
                  <a:pos x="587" y="176"/>
                </a:cxn>
                <a:cxn ang="0">
                  <a:pos x="585" y="168"/>
                </a:cxn>
                <a:cxn ang="0">
                  <a:pos x="582" y="160"/>
                </a:cxn>
                <a:cxn ang="0">
                  <a:pos x="579" y="153"/>
                </a:cxn>
                <a:cxn ang="0">
                  <a:pos x="574" y="146"/>
                </a:cxn>
                <a:cxn ang="0">
                  <a:pos x="569" y="141"/>
                </a:cxn>
                <a:cxn ang="0">
                  <a:pos x="564" y="136"/>
                </a:cxn>
                <a:cxn ang="0">
                  <a:pos x="557" y="133"/>
                </a:cxn>
                <a:cxn ang="0">
                  <a:pos x="542" y="129"/>
                </a:cxn>
                <a:cxn ang="0">
                  <a:pos x="534" y="127"/>
                </a:cxn>
                <a:cxn ang="0">
                  <a:pos x="527" y="127"/>
                </a:cxn>
                <a:cxn ang="0">
                  <a:pos x="519" y="128"/>
                </a:cxn>
                <a:cxn ang="0">
                  <a:pos x="512" y="130"/>
                </a:cxn>
                <a:cxn ang="0">
                  <a:pos x="496" y="136"/>
                </a:cxn>
                <a:cxn ang="0">
                  <a:pos x="481" y="144"/>
                </a:cxn>
                <a:cxn ang="0">
                  <a:pos x="468" y="153"/>
                </a:cxn>
                <a:cxn ang="0">
                  <a:pos x="457" y="161"/>
                </a:cxn>
                <a:cxn ang="0">
                  <a:pos x="450" y="168"/>
                </a:cxn>
                <a:cxn ang="0">
                  <a:pos x="447" y="171"/>
                </a:cxn>
                <a:cxn ang="0">
                  <a:pos x="376" y="345"/>
                </a:cxn>
              </a:cxnLst>
              <a:rect l="0" t="0" r="r" b="b"/>
              <a:pathLst>
                <a:path w="594" h="787">
                  <a:moveTo>
                    <a:pt x="376" y="345"/>
                  </a:moveTo>
                  <a:lnTo>
                    <a:pt x="183" y="282"/>
                  </a:lnTo>
                  <a:lnTo>
                    <a:pt x="212" y="90"/>
                  </a:lnTo>
                  <a:lnTo>
                    <a:pt x="209" y="76"/>
                  </a:lnTo>
                  <a:lnTo>
                    <a:pt x="198" y="48"/>
                  </a:lnTo>
                  <a:lnTo>
                    <a:pt x="194" y="40"/>
                  </a:lnTo>
                  <a:lnTo>
                    <a:pt x="190" y="32"/>
                  </a:lnTo>
                  <a:lnTo>
                    <a:pt x="185" y="24"/>
                  </a:lnTo>
                  <a:lnTo>
                    <a:pt x="180" y="18"/>
                  </a:lnTo>
                  <a:lnTo>
                    <a:pt x="175" y="13"/>
                  </a:lnTo>
                  <a:lnTo>
                    <a:pt x="168" y="7"/>
                  </a:lnTo>
                  <a:lnTo>
                    <a:pt x="162" y="4"/>
                  </a:lnTo>
                  <a:lnTo>
                    <a:pt x="155" y="2"/>
                  </a:lnTo>
                  <a:lnTo>
                    <a:pt x="139" y="0"/>
                  </a:lnTo>
                  <a:lnTo>
                    <a:pt x="133" y="0"/>
                  </a:lnTo>
                  <a:lnTo>
                    <a:pt x="125" y="0"/>
                  </a:lnTo>
                  <a:lnTo>
                    <a:pt x="119" y="3"/>
                  </a:lnTo>
                  <a:lnTo>
                    <a:pt x="111" y="6"/>
                  </a:lnTo>
                  <a:lnTo>
                    <a:pt x="105" y="9"/>
                  </a:lnTo>
                  <a:lnTo>
                    <a:pt x="98" y="15"/>
                  </a:lnTo>
                  <a:lnTo>
                    <a:pt x="92" y="20"/>
                  </a:lnTo>
                  <a:lnTo>
                    <a:pt x="85" y="26"/>
                  </a:lnTo>
                  <a:lnTo>
                    <a:pt x="66" y="47"/>
                  </a:lnTo>
                  <a:lnTo>
                    <a:pt x="57" y="58"/>
                  </a:lnTo>
                  <a:lnTo>
                    <a:pt x="34" y="301"/>
                  </a:lnTo>
                  <a:lnTo>
                    <a:pt x="0" y="657"/>
                  </a:lnTo>
                  <a:lnTo>
                    <a:pt x="433" y="787"/>
                  </a:lnTo>
                  <a:lnTo>
                    <a:pt x="522" y="400"/>
                  </a:lnTo>
                  <a:lnTo>
                    <a:pt x="594" y="227"/>
                  </a:lnTo>
                  <a:lnTo>
                    <a:pt x="594" y="223"/>
                  </a:lnTo>
                  <a:lnTo>
                    <a:pt x="594" y="213"/>
                  </a:lnTo>
                  <a:lnTo>
                    <a:pt x="592" y="200"/>
                  </a:lnTo>
                  <a:lnTo>
                    <a:pt x="589" y="184"/>
                  </a:lnTo>
                  <a:lnTo>
                    <a:pt x="587" y="176"/>
                  </a:lnTo>
                  <a:lnTo>
                    <a:pt x="585" y="168"/>
                  </a:lnTo>
                  <a:lnTo>
                    <a:pt x="582" y="160"/>
                  </a:lnTo>
                  <a:lnTo>
                    <a:pt x="579" y="153"/>
                  </a:lnTo>
                  <a:lnTo>
                    <a:pt x="574" y="146"/>
                  </a:lnTo>
                  <a:lnTo>
                    <a:pt x="569" y="141"/>
                  </a:lnTo>
                  <a:lnTo>
                    <a:pt x="564" y="136"/>
                  </a:lnTo>
                  <a:lnTo>
                    <a:pt x="557" y="133"/>
                  </a:lnTo>
                  <a:lnTo>
                    <a:pt x="542" y="129"/>
                  </a:lnTo>
                  <a:lnTo>
                    <a:pt x="534" y="127"/>
                  </a:lnTo>
                  <a:lnTo>
                    <a:pt x="527" y="127"/>
                  </a:lnTo>
                  <a:lnTo>
                    <a:pt x="519" y="128"/>
                  </a:lnTo>
                  <a:lnTo>
                    <a:pt x="512" y="130"/>
                  </a:lnTo>
                  <a:lnTo>
                    <a:pt x="496" y="136"/>
                  </a:lnTo>
                  <a:lnTo>
                    <a:pt x="481" y="144"/>
                  </a:lnTo>
                  <a:lnTo>
                    <a:pt x="468" y="153"/>
                  </a:lnTo>
                  <a:lnTo>
                    <a:pt x="457" y="161"/>
                  </a:lnTo>
                  <a:lnTo>
                    <a:pt x="450" y="168"/>
                  </a:lnTo>
                  <a:lnTo>
                    <a:pt x="447" y="171"/>
                  </a:lnTo>
                  <a:lnTo>
                    <a:pt x="376" y="345"/>
                  </a:lnTo>
                </a:path>
              </a:pathLst>
            </a:custGeom>
            <a:noFill/>
            <a:ln w="11113">
              <a:solidFill>
                <a:srgbClr val="1F1A17"/>
              </a:solidFill>
              <a:prstDash val="solid"/>
              <a:round/>
              <a:headEnd/>
              <a:tailEnd/>
            </a:ln>
          </p:spPr>
          <p:txBody>
            <a:bodyPr/>
            <a:lstStyle/>
            <a:p>
              <a:endParaRPr lang="pt-BR"/>
            </a:p>
          </p:txBody>
        </p:sp>
        <p:sp>
          <p:nvSpPr>
            <p:cNvPr id="398425" name="Freeform 89"/>
            <p:cNvSpPr>
              <a:spLocks/>
            </p:cNvSpPr>
            <p:nvPr/>
          </p:nvSpPr>
          <p:spPr bwMode="auto">
            <a:xfrm>
              <a:off x="1747" y="2342"/>
              <a:ext cx="152" cy="238"/>
            </a:xfrm>
            <a:custGeom>
              <a:avLst/>
              <a:gdLst/>
              <a:ahLst/>
              <a:cxnLst>
                <a:cxn ang="0">
                  <a:pos x="16" y="840"/>
                </a:cxn>
                <a:cxn ang="0">
                  <a:pos x="64" y="846"/>
                </a:cxn>
                <a:cxn ang="0">
                  <a:pos x="89" y="848"/>
                </a:cxn>
                <a:cxn ang="0">
                  <a:pos x="113" y="843"/>
                </a:cxn>
                <a:cxn ang="0">
                  <a:pos x="135" y="835"/>
                </a:cxn>
                <a:cxn ang="0">
                  <a:pos x="158" y="821"/>
                </a:cxn>
                <a:cxn ang="0">
                  <a:pos x="180" y="798"/>
                </a:cxn>
                <a:cxn ang="0">
                  <a:pos x="199" y="767"/>
                </a:cxn>
                <a:cxn ang="0">
                  <a:pos x="215" y="756"/>
                </a:cxn>
                <a:cxn ang="0">
                  <a:pos x="230" y="748"/>
                </a:cxn>
                <a:cxn ang="0">
                  <a:pos x="245" y="745"/>
                </a:cxn>
                <a:cxn ang="0">
                  <a:pos x="259" y="746"/>
                </a:cxn>
                <a:cxn ang="0">
                  <a:pos x="274" y="752"/>
                </a:cxn>
                <a:cxn ang="0">
                  <a:pos x="288" y="761"/>
                </a:cxn>
                <a:cxn ang="0">
                  <a:pos x="302" y="774"/>
                </a:cxn>
                <a:cxn ang="0">
                  <a:pos x="317" y="793"/>
                </a:cxn>
                <a:cxn ang="0">
                  <a:pos x="342" y="862"/>
                </a:cxn>
                <a:cxn ang="0">
                  <a:pos x="354" y="892"/>
                </a:cxn>
                <a:cxn ang="0">
                  <a:pos x="368" y="916"/>
                </a:cxn>
                <a:cxn ang="0">
                  <a:pos x="386" y="936"/>
                </a:cxn>
                <a:cxn ang="0">
                  <a:pos x="396" y="942"/>
                </a:cxn>
                <a:cxn ang="0">
                  <a:pos x="408" y="948"/>
                </a:cxn>
                <a:cxn ang="0">
                  <a:pos x="422" y="951"/>
                </a:cxn>
                <a:cxn ang="0">
                  <a:pos x="437" y="952"/>
                </a:cxn>
                <a:cxn ang="0">
                  <a:pos x="475" y="947"/>
                </a:cxn>
                <a:cxn ang="0">
                  <a:pos x="232" y="0"/>
                </a:cxn>
                <a:cxn ang="0">
                  <a:pos x="230" y="49"/>
                </a:cxn>
                <a:cxn ang="0">
                  <a:pos x="224" y="99"/>
                </a:cxn>
                <a:cxn ang="0">
                  <a:pos x="210" y="146"/>
                </a:cxn>
                <a:cxn ang="0">
                  <a:pos x="189" y="194"/>
                </a:cxn>
                <a:cxn ang="0">
                  <a:pos x="154" y="252"/>
                </a:cxn>
                <a:cxn ang="0">
                  <a:pos x="106" y="325"/>
                </a:cxn>
                <a:cxn ang="0">
                  <a:pos x="57" y="409"/>
                </a:cxn>
                <a:cxn ang="0">
                  <a:pos x="34" y="453"/>
                </a:cxn>
                <a:cxn ang="0">
                  <a:pos x="15" y="497"/>
                </a:cxn>
                <a:cxn ang="0">
                  <a:pos x="3" y="541"/>
                </a:cxn>
                <a:cxn ang="0">
                  <a:pos x="0" y="579"/>
                </a:cxn>
                <a:cxn ang="0">
                  <a:pos x="3" y="613"/>
                </a:cxn>
                <a:cxn ang="0">
                  <a:pos x="11" y="639"/>
                </a:cxn>
                <a:cxn ang="0">
                  <a:pos x="23" y="656"/>
                </a:cxn>
                <a:cxn ang="0">
                  <a:pos x="31" y="660"/>
                </a:cxn>
                <a:cxn ang="0">
                  <a:pos x="37" y="662"/>
                </a:cxn>
                <a:cxn ang="0">
                  <a:pos x="44" y="661"/>
                </a:cxn>
                <a:cxn ang="0">
                  <a:pos x="50" y="656"/>
                </a:cxn>
                <a:cxn ang="0">
                  <a:pos x="56" y="648"/>
                </a:cxn>
                <a:cxn ang="0">
                  <a:pos x="61" y="637"/>
                </a:cxn>
              </a:cxnLst>
              <a:rect l="0" t="0" r="r" b="b"/>
              <a:pathLst>
                <a:path w="606" h="952">
                  <a:moveTo>
                    <a:pt x="210" y="289"/>
                  </a:moveTo>
                  <a:lnTo>
                    <a:pt x="16" y="840"/>
                  </a:lnTo>
                  <a:lnTo>
                    <a:pt x="41" y="844"/>
                  </a:lnTo>
                  <a:lnTo>
                    <a:pt x="64" y="846"/>
                  </a:lnTo>
                  <a:lnTo>
                    <a:pt x="77" y="848"/>
                  </a:lnTo>
                  <a:lnTo>
                    <a:pt x="89" y="848"/>
                  </a:lnTo>
                  <a:lnTo>
                    <a:pt x="101" y="845"/>
                  </a:lnTo>
                  <a:lnTo>
                    <a:pt x="113" y="843"/>
                  </a:lnTo>
                  <a:lnTo>
                    <a:pt x="125" y="840"/>
                  </a:lnTo>
                  <a:lnTo>
                    <a:pt x="135" y="835"/>
                  </a:lnTo>
                  <a:lnTo>
                    <a:pt x="147" y="828"/>
                  </a:lnTo>
                  <a:lnTo>
                    <a:pt x="158" y="821"/>
                  </a:lnTo>
                  <a:lnTo>
                    <a:pt x="169" y="810"/>
                  </a:lnTo>
                  <a:lnTo>
                    <a:pt x="180" y="798"/>
                  </a:lnTo>
                  <a:lnTo>
                    <a:pt x="189" y="784"/>
                  </a:lnTo>
                  <a:lnTo>
                    <a:pt x="199" y="767"/>
                  </a:lnTo>
                  <a:lnTo>
                    <a:pt x="208" y="761"/>
                  </a:lnTo>
                  <a:lnTo>
                    <a:pt x="215" y="756"/>
                  </a:lnTo>
                  <a:lnTo>
                    <a:pt x="223" y="752"/>
                  </a:lnTo>
                  <a:lnTo>
                    <a:pt x="230" y="748"/>
                  </a:lnTo>
                  <a:lnTo>
                    <a:pt x="238" y="746"/>
                  </a:lnTo>
                  <a:lnTo>
                    <a:pt x="245" y="745"/>
                  </a:lnTo>
                  <a:lnTo>
                    <a:pt x="253" y="745"/>
                  </a:lnTo>
                  <a:lnTo>
                    <a:pt x="259" y="746"/>
                  </a:lnTo>
                  <a:lnTo>
                    <a:pt x="267" y="748"/>
                  </a:lnTo>
                  <a:lnTo>
                    <a:pt x="274" y="752"/>
                  </a:lnTo>
                  <a:lnTo>
                    <a:pt x="281" y="756"/>
                  </a:lnTo>
                  <a:lnTo>
                    <a:pt x="288" y="761"/>
                  </a:lnTo>
                  <a:lnTo>
                    <a:pt x="295" y="767"/>
                  </a:lnTo>
                  <a:lnTo>
                    <a:pt x="302" y="774"/>
                  </a:lnTo>
                  <a:lnTo>
                    <a:pt x="310" y="783"/>
                  </a:lnTo>
                  <a:lnTo>
                    <a:pt x="317" y="793"/>
                  </a:lnTo>
                  <a:lnTo>
                    <a:pt x="330" y="828"/>
                  </a:lnTo>
                  <a:lnTo>
                    <a:pt x="342" y="862"/>
                  </a:lnTo>
                  <a:lnTo>
                    <a:pt x="349" y="878"/>
                  </a:lnTo>
                  <a:lnTo>
                    <a:pt x="354" y="892"/>
                  </a:lnTo>
                  <a:lnTo>
                    <a:pt x="361" y="905"/>
                  </a:lnTo>
                  <a:lnTo>
                    <a:pt x="368" y="916"/>
                  </a:lnTo>
                  <a:lnTo>
                    <a:pt x="377" y="927"/>
                  </a:lnTo>
                  <a:lnTo>
                    <a:pt x="386" y="936"/>
                  </a:lnTo>
                  <a:lnTo>
                    <a:pt x="391" y="939"/>
                  </a:lnTo>
                  <a:lnTo>
                    <a:pt x="396" y="942"/>
                  </a:lnTo>
                  <a:lnTo>
                    <a:pt x="403" y="946"/>
                  </a:lnTo>
                  <a:lnTo>
                    <a:pt x="408" y="948"/>
                  </a:lnTo>
                  <a:lnTo>
                    <a:pt x="414" y="950"/>
                  </a:lnTo>
                  <a:lnTo>
                    <a:pt x="422" y="951"/>
                  </a:lnTo>
                  <a:lnTo>
                    <a:pt x="429" y="952"/>
                  </a:lnTo>
                  <a:lnTo>
                    <a:pt x="437" y="952"/>
                  </a:lnTo>
                  <a:lnTo>
                    <a:pt x="454" y="951"/>
                  </a:lnTo>
                  <a:lnTo>
                    <a:pt x="475" y="947"/>
                  </a:lnTo>
                  <a:lnTo>
                    <a:pt x="606" y="80"/>
                  </a:lnTo>
                  <a:lnTo>
                    <a:pt x="232" y="0"/>
                  </a:lnTo>
                  <a:lnTo>
                    <a:pt x="232" y="25"/>
                  </a:lnTo>
                  <a:lnTo>
                    <a:pt x="230" y="49"/>
                  </a:lnTo>
                  <a:lnTo>
                    <a:pt x="228" y="74"/>
                  </a:lnTo>
                  <a:lnTo>
                    <a:pt x="224" y="99"/>
                  </a:lnTo>
                  <a:lnTo>
                    <a:pt x="217" y="123"/>
                  </a:lnTo>
                  <a:lnTo>
                    <a:pt x="210" y="146"/>
                  </a:lnTo>
                  <a:lnTo>
                    <a:pt x="200" y="170"/>
                  </a:lnTo>
                  <a:lnTo>
                    <a:pt x="189" y="194"/>
                  </a:lnTo>
                  <a:lnTo>
                    <a:pt x="173" y="221"/>
                  </a:lnTo>
                  <a:lnTo>
                    <a:pt x="154" y="252"/>
                  </a:lnTo>
                  <a:lnTo>
                    <a:pt x="131" y="286"/>
                  </a:lnTo>
                  <a:lnTo>
                    <a:pt x="106" y="325"/>
                  </a:lnTo>
                  <a:lnTo>
                    <a:pt x="82" y="366"/>
                  </a:lnTo>
                  <a:lnTo>
                    <a:pt x="57" y="409"/>
                  </a:lnTo>
                  <a:lnTo>
                    <a:pt x="45" y="431"/>
                  </a:lnTo>
                  <a:lnTo>
                    <a:pt x="34" y="453"/>
                  </a:lnTo>
                  <a:lnTo>
                    <a:pt x="24" y="475"/>
                  </a:lnTo>
                  <a:lnTo>
                    <a:pt x="15" y="497"/>
                  </a:lnTo>
                  <a:lnTo>
                    <a:pt x="8" y="520"/>
                  </a:lnTo>
                  <a:lnTo>
                    <a:pt x="3" y="541"/>
                  </a:lnTo>
                  <a:lnTo>
                    <a:pt x="1" y="561"/>
                  </a:lnTo>
                  <a:lnTo>
                    <a:pt x="0" y="579"/>
                  </a:lnTo>
                  <a:lnTo>
                    <a:pt x="1" y="597"/>
                  </a:lnTo>
                  <a:lnTo>
                    <a:pt x="3" y="613"/>
                  </a:lnTo>
                  <a:lnTo>
                    <a:pt x="7" y="627"/>
                  </a:lnTo>
                  <a:lnTo>
                    <a:pt x="11" y="639"/>
                  </a:lnTo>
                  <a:lnTo>
                    <a:pt x="18" y="648"/>
                  </a:lnTo>
                  <a:lnTo>
                    <a:pt x="23" y="656"/>
                  </a:lnTo>
                  <a:lnTo>
                    <a:pt x="27" y="658"/>
                  </a:lnTo>
                  <a:lnTo>
                    <a:pt x="31" y="660"/>
                  </a:lnTo>
                  <a:lnTo>
                    <a:pt x="34" y="661"/>
                  </a:lnTo>
                  <a:lnTo>
                    <a:pt x="37" y="662"/>
                  </a:lnTo>
                  <a:lnTo>
                    <a:pt x="41" y="661"/>
                  </a:lnTo>
                  <a:lnTo>
                    <a:pt x="44" y="661"/>
                  </a:lnTo>
                  <a:lnTo>
                    <a:pt x="47" y="659"/>
                  </a:lnTo>
                  <a:lnTo>
                    <a:pt x="50" y="656"/>
                  </a:lnTo>
                  <a:lnTo>
                    <a:pt x="53" y="653"/>
                  </a:lnTo>
                  <a:lnTo>
                    <a:pt x="56" y="648"/>
                  </a:lnTo>
                  <a:lnTo>
                    <a:pt x="59" y="643"/>
                  </a:lnTo>
                  <a:lnTo>
                    <a:pt x="61" y="637"/>
                  </a:lnTo>
                  <a:lnTo>
                    <a:pt x="210" y="289"/>
                  </a:lnTo>
                  <a:close/>
                </a:path>
              </a:pathLst>
            </a:custGeom>
            <a:solidFill>
              <a:srgbClr val="EE9BA0"/>
            </a:solidFill>
            <a:ln w="9525">
              <a:noFill/>
              <a:round/>
              <a:headEnd/>
              <a:tailEnd/>
            </a:ln>
          </p:spPr>
          <p:txBody>
            <a:bodyPr/>
            <a:lstStyle/>
            <a:p>
              <a:endParaRPr lang="pt-BR"/>
            </a:p>
          </p:txBody>
        </p:sp>
        <p:sp>
          <p:nvSpPr>
            <p:cNvPr id="398426" name="Freeform 90"/>
            <p:cNvSpPr>
              <a:spLocks/>
            </p:cNvSpPr>
            <p:nvPr/>
          </p:nvSpPr>
          <p:spPr bwMode="auto">
            <a:xfrm>
              <a:off x="1747" y="2342"/>
              <a:ext cx="152" cy="238"/>
            </a:xfrm>
            <a:custGeom>
              <a:avLst/>
              <a:gdLst/>
              <a:ahLst/>
              <a:cxnLst>
                <a:cxn ang="0">
                  <a:pos x="16" y="840"/>
                </a:cxn>
                <a:cxn ang="0">
                  <a:pos x="64" y="846"/>
                </a:cxn>
                <a:cxn ang="0">
                  <a:pos x="89" y="848"/>
                </a:cxn>
                <a:cxn ang="0">
                  <a:pos x="113" y="843"/>
                </a:cxn>
                <a:cxn ang="0">
                  <a:pos x="135" y="835"/>
                </a:cxn>
                <a:cxn ang="0">
                  <a:pos x="158" y="821"/>
                </a:cxn>
                <a:cxn ang="0">
                  <a:pos x="180" y="798"/>
                </a:cxn>
                <a:cxn ang="0">
                  <a:pos x="199" y="767"/>
                </a:cxn>
                <a:cxn ang="0">
                  <a:pos x="215" y="756"/>
                </a:cxn>
                <a:cxn ang="0">
                  <a:pos x="230" y="748"/>
                </a:cxn>
                <a:cxn ang="0">
                  <a:pos x="245" y="745"/>
                </a:cxn>
                <a:cxn ang="0">
                  <a:pos x="259" y="746"/>
                </a:cxn>
                <a:cxn ang="0">
                  <a:pos x="274" y="752"/>
                </a:cxn>
                <a:cxn ang="0">
                  <a:pos x="288" y="761"/>
                </a:cxn>
                <a:cxn ang="0">
                  <a:pos x="302" y="774"/>
                </a:cxn>
                <a:cxn ang="0">
                  <a:pos x="317" y="793"/>
                </a:cxn>
                <a:cxn ang="0">
                  <a:pos x="342" y="862"/>
                </a:cxn>
                <a:cxn ang="0">
                  <a:pos x="354" y="892"/>
                </a:cxn>
                <a:cxn ang="0">
                  <a:pos x="368" y="916"/>
                </a:cxn>
                <a:cxn ang="0">
                  <a:pos x="386" y="936"/>
                </a:cxn>
                <a:cxn ang="0">
                  <a:pos x="396" y="942"/>
                </a:cxn>
                <a:cxn ang="0">
                  <a:pos x="408" y="948"/>
                </a:cxn>
                <a:cxn ang="0">
                  <a:pos x="422" y="951"/>
                </a:cxn>
                <a:cxn ang="0">
                  <a:pos x="437" y="952"/>
                </a:cxn>
                <a:cxn ang="0">
                  <a:pos x="475" y="947"/>
                </a:cxn>
                <a:cxn ang="0">
                  <a:pos x="232" y="0"/>
                </a:cxn>
                <a:cxn ang="0">
                  <a:pos x="230" y="49"/>
                </a:cxn>
                <a:cxn ang="0">
                  <a:pos x="224" y="99"/>
                </a:cxn>
                <a:cxn ang="0">
                  <a:pos x="210" y="146"/>
                </a:cxn>
                <a:cxn ang="0">
                  <a:pos x="189" y="194"/>
                </a:cxn>
                <a:cxn ang="0">
                  <a:pos x="154" y="252"/>
                </a:cxn>
                <a:cxn ang="0">
                  <a:pos x="106" y="325"/>
                </a:cxn>
                <a:cxn ang="0">
                  <a:pos x="57" y="409"/>
                </a:cxn>
                <a:cxn ang="0">
                  <a:pos x="34" y="453"/>
                </a:cxn>
                <a:cxn ang="0">
                  <a:pos x="15" y="497"/>
                </a:cxn>
                <a:cxn ang="0">
                  <a:pos x="3" y="541"/>
                </a:cxn>
                <a:cxn ang="0">
                  <a:pos x="0" y="579"/>
                </a:cxn>
                <a:cxn ang="0">
                  <a:pos x="3" y="613"/>
                </a:cxn>
                <a:cxn ang="0">
                  <a:pos x="11" y="639"/>
                </a:cxn>
                <a:cxn ang="0">
                  <a:pos x="23" y="656"/>
                </a:cxn>
                <a:cxn ang="0">
                  <a:pos x="31" y="660"/>
                </a:cxn>
                <a:cxn ang="0">
                  <a:pos x="37" y="662"/>
                </a:cxn>
                <a:cxn ang="0">
                  <a:pos x="44" y="661"/>
                </a:cxn>
                <a:cxn ang="0">
                  <a:pos x="50" y="656"/>
                </a:cxn>
                <a:cxn ang="0">
                  <a:pos x="56" y="648"/>
                </a:cxn>
                <a:cxn ang="0">
                  <a:pos x="61" y="637"/>
                </a:cxn>
              </a:cxnLst>
              <a:rect l="0" t="0" r="r" b="b"/>
              <a:pathLst>
                <a:path w="606" h="952">
                  <a:moveTo>
                    <a:pt x="210" y="289"/>
                  </a:moveTo>
                  <a:lnTo>
                    <a:pt x="16" y="840"/>
                  </a:lnTo>
                  <a:lnTo>
                    <a:pt x="41" y="844"/>
                  </a:lnTo>
                  <a:lnTo>
                    <a:pt x="64" y="846"/>
                  </a:lnTo>
                  <a:lnTo>
                    <a:pt x="77" y="848"/>
                  </a:lnTo>
                  <a:lnTo>
                    <a:pt x="89" y="848"/>
                  </a:lnTo>
                  <a:lnTo>
                    <a:pt x="101" y="845"/>
                  </a:lnTo>
                  <a:lnTo>
                    <a:pt x="113" y="843"/>
                  </a:lnTo>
                  <a:lnTo>
                    <a:pt x="125" y="840"/>
                  </a:lnTo>
                  <a:lnTo>
                    <a:pt x="135" y="835"/>
                  </a:lnTo>
                  <a:lnTo>
                    <a:pt x="147" y="828"/>
                  </a:lnTo>
                  <a:lnTo>
                    <a:pt x="158" y="821"/>
                  </a:lnTo>
                  <a:lnTo>
                    <a:pt x="169" y="810"/>
                  </a:lnTo>
                  <a:lnTo>
                    <a:pt x="180" y="798"/>
                  </a:lnTo>
                  <a:lnTo>
                    <a:pt x="189" y="784"/>
                  </a:lnTo>
                  <a:lnTo>
                    <a:pt x="199" y="767"/>
                  </a:lnTo>
                  <a:lnTo>
                    <a:pt x="208" y="761"/>
                  </a:lnTo>
                  <a:lnTo>
                    <a:pt x="215" y="756"/>
                  </a:lnTo>
                  <a:lnTo>
                    <a:pt x="223" y="752"/>
                  </a:lnTo>
                  <a:lnTo>
                    <a:pt x="230" y="748"/>
                  </a:lnTo>
                  <a:lnTo>
                    <a:pt x="238" y="746"/>
                  </a:lnTo>
                  <a:lnTo>
                    <a:pt x="245" y="745"/>
                  </a:lnTo>
                  <a:lnTo>
                    <a:pt x="253" y="745"/>
                  </a:lnTo>
                  <a:lnTo>
                    <a:pt x="259" y="746"/>
                  </a:lnTo>
                  <a:lnTo>
                    <a:pt x="267" y="748"/>
                  </a:lnTo>
                  <a:lnTo>
                    <a:pt x="274" y="752"/>
                  </a:lnTo>
                  <a:lnTo>
                    <a:pt x="281" y="756"/>
                  </a:lnTo>
                  <a:lnTo>
                    <a:pt x="288" y="761"/>
                  </a:lnTo>
                  <a:lnTo>
                    <a:pt x="295" y="767"/>
                  </a:lnTo>
                  <a:lnTo>
                    <a:pt x="302" y="774"/>
                  </a:lnTo>
                  <a:lnTo>
                    <a:pt x="310" y="783"/>
                  </a:lnTo>
                  <a:lnTo>
                    <a:pt x="317" y="793"/>
                  </a:lnTo>
                  <a:lnTo>
                    <a:pt x="330" y="828"/>
                  </a:lnTo>
                  <a:lnTo>
                    <a:pt x="342" y="862"/>
                  </a:lnTo>
                  <a:lnTo>
                    <a:pt x="349" y="878"/>
                  </a:lnTo>
                  <a:lnTo>
                    <a:pt x="354" y="892"/>
                  </a:lnTo>
                  <a:lnTo>
                    <a:pt x="361" y="905"/>
                  </a:lnTo>
                  <a:lnTo>
                    <a:pt x="368" y="916"/>
                  </a:lnTo>
                  <a:lnTo>
                    <a:pt x="377" y="927"/>
                  </a:lnTo>
                  <a:lnTo>
                    <a:pt x="386" y="936"/>
                  </a:lnTo>
                  <a:lnTo>
                    <a:pt x="391" y="939"/>
                  </a:lnTo>
                  <a:lnTo>
                    <a:pt x="396" y="942"/>
                  </a:lnTo>
                  <a:lnTo>
                    <a:pt x="403" y="946"/>
                  </a:lnTo>
                  <a:lnTo>
                    <a:pt x="408" y="948"/>
                  </a:lnTo>
                  <a:lnTo>
                    <a:pt x="414" y="950"/>
                  </a:lnTo>
                  <a:lnTo>
                    <a:pt x="422" y="951"/>
                  </a:lnTo>
                  <a:lnTo>
                    <a:pt x="429" y="952"/>
                  </a:lnTo>
                  <a:lnTo>
                    <a:pt x="437" y="952"/>
                  </a:lnTo>
                  <a:lnTo>
                    <a:pt x="454" y="951"/>
                  </a:lnTo>
                  <a:lnTo>
                    <a:pt x="475" y="947"/>
                  </a:lnTo>
                  <a:lnTo>
                    <a:pt x="606" y="80"/>
                  </a:lnTo>
                  <a:lnTo>
                    <a:pt x="232" y="0"/>
                  </a:lnTo>
                  <a:lnTo>
                    <a:pt x="232" y="25"/>
                  </a:lnTo>
                  <a:lnTo>
                    <a:pt x="230" y="49"/>
                  </a:lnTo>
                  <a:lnTo>
                    <a:pt x="228" y="74"/>
                  </a:lnTo>
                  <a:lnTo>
                    <a:pt x="224" y="99"/>
                  </a:lnTo>
                  <a:lnTo>
                    <a:pt x="217" y="123"/>
                  </a:lnTo>
                  <a:lnTo>
                    <a:pt x="210" y="146"/>
                  </a:lnTo>
                  <a:lnTo>
                    <a:pt x="200" y="170"/>
                  </a:lnTo>
                  <a:lnTo>
                    <a:pt x="189" y="194"/>
                  </a:lnTo>
                  <a:lnTo>
                    <a:pt x="173" y="221"/>
                  </a:lnTo>
                  <a:lnTo>
                    <a:pt x="154" y="252"/>
                  </a:lnTo>
                  <a:lnTo>
                    <a:pt x="131" y="286"/>
                  </a:lnTo>
                  <a:lnTo>
                    <a:pt x="106" y="325"/>
                  </a:lnTo>
                  <a:lnTo>
                    <a:pt x="82" y="366"/>
                  </a:lnTo>
                  <a:lnTo>
                    <a:pt x="57" y="409"/>
                  </a:lnTo>
                  <a:lnTo>
                    <a:pt x="45" y="431"/>
                  </a:lnTo>
                  <a:lnTo>
                    <a:pt x="34" y="453"/>
                  </a:lnTo>
                  <a:lnTo>
                    <a:pt x="24" y="475"/>
                  </a:lnTo>
                  <a:lnTo>
                    <a:pt x="15" y="497"/>
                  </a:lnTo>
                  <a:lnTo>
                    <a:pt x="8" y="520"/>
                  </a:lnTo>
                  <a:lnTo>
                    <a:pt x="3" y="541"/>
                  </a:lnTo>
                  <a:lnTo>
                    <a:pt x="1" y="561"/>
                  </a:lnTo>
                  <a:lnTo>
                    <a:pt x="0" y="579"/>
                  </a:lnTo>
                  <a:lnTo>
                    <a:pt x="1" y="597"/>
                  </a:lnTo>
                  <a:lnTo>
                    <a:pt x="3" y="613"/>
                  </a:lnTo>
                  <a:lnTo>
                    <a:pt x="7" y="627"/>
                  </a:lnTo>
                  <a:lnTo>
                    <a:pt x="11" y="639"/>
                  </a:lnTo>
                  <a:lnTo>
                    <a:pt x="18" y="648"/>
                  </a:lnTo>
                  <a:lnTo>
                    <a:pt x="23" y="656"/>
                  </a:lnTo>
                  <a:lnTo>
                    <a:pt x="27" y="658"/>
                  </a:lnTo>
                  <a:lnTo>
                    <a:pt x="31" y="660"/>
                  </a:lnTo>
                  <a:lnTo>
                    <a:pt x="34" y="661"/>
                  </a:lnTo>
                  <a:lnTo>
                    <a:pt x="37" y="662"/>
                  </a:lnTo>
                  <a:lnTo>
                    <a:pt x="41" y="661"/>
                  </a:lnTo>
                  <a:lnTo>
                    <a:pt x="44" y="661"/>
                  </a:lnTo>
                  <a:lnTo>
                    <a:pt x="47" y="659"/>
                  </a:lnTo>
                  <a:lnTo>
                    <a:pt x="50" y="656"/>
                  </a:lnTo>
                  <a:lnTo>
                    <a:pt x="53" y="653"/>
                  </a:lnTo>
                  <a:lnTo>
                    <a:pt x="56" y="648"/>
                  </a:lnTo>
                  <a:lnTo>
                    <a:pt x="59" y="643"/>
                  </a:lnTo>
                  <a:lnTo>
                    <a:pt x="61" y="637"/>
                  </a:lnTo>
                  <a:lnTo>
                    <a:pt x="210" y="289"/>
                  </a:lnTo>
                  <a:close/>
                </a:path>
              </a:pathLst>
            </a:custGeom>
            <a:noFill/>
            <a:ln w="6350">
              <a:solidFill>
                <a:srgbClr val="1F1A17"/>
              </a:solidFill>
              <a:prstDash val="solid"/>
              <a:round/>
              <a:headEnd/>
              <a:tailEnd/>
            </a:ln>
          </p:spPr>
          <p:txBody>
            <a:bodyPr/>
            <a:lstStyle/>
            <a:p>
              <a:endParaRPr lang="pt-BR"/>
            </a:p>
          </p:txBody>
        </p:sp>
        <p:sp>
          <p:nvSpPr>
            <p:cNvPr id="398427" name="Freeform 91"/>
            <p:cNvSpPr>
              <a:spLocks/>
            </p:cNvSpPr>
            <p:nvPr/>
          </p:nvSpPr>
          <p:spPr bwMode="auto">
            <a:xfrm>
              <a:off x="1705" y="2338"/>
              <a:ext cx="126" cy="212"/>
            </a:xfrm>
            <a:custGeom>
              <a:avLst/>
              <a:gdLst/>
              <a:ahLst/>
              <a:cxnLst>
                <a:cxn ang="0">
                  <a:pos x="497" y="49"/>
                </a:cxn>
                <a:cxn ang="0">
                  <a:pos x="482" y="77"/>
                </a:cxn>
                <a:cxn ang="0">
                  <a:pos x="456" y="135"/>
                </a:cxn>
                <a:cxn ang="0">
                  <a:pos x="417" y="237"/>
                </a:cxn>
                <a:cxn ang="0">
                  <a:pos x="375" y="354"/>
                </a:cxn>
                <a:cxn ang="0">
                  <a:pos x="331" y="479"/>
                </a:cxn>
                <a:cxn ang="0">
                  <a:pos x="286" y="604"/>
                </a:cxn>
                <a:cxn ang="0">
                  <a:pos x="242" y="718"/>
                </a:cxn>
                <a:cxn ang="0">
                  <a:pos x="209" y="790"/>
                </a:cxn>
                <a:cxn ang="0">
                  <a:pos x="189" y="831"/>
                </a:cxn>
                <a:cxn ang="0">
                  <a:pos x="165" y="843"/>
                </a:cxn>
                <a:cxn ang="0">
                  <a:pos x="135" y="831"/>
                </a:cxn>
                <a:cxn ang="0">
                  <a:pos x="103" y="815"/>
                </a:cxn>
                <a:cxn ang="0">
                  <a:pos x="70" y="793"/>
                </a:cxn>
                <a:cxn ang="0">
                  <a:pos x="42" y="767"/>
                </a:cxn>
                <a:cxn ang="0">
                  <a:pos x="24" y="743"/>
                </a:cxn>
                <a:cxn ang="0">
                  <a:pos x="14" y="725"/>
                </a:cxn>
                <a:cxn ang="0">
                  <a:pos x="7" y="706"/>
                </a:cxn>
                <a:cxn ang="0">
                  <a:pos x="3" y="686"/>
                </a:cxn>
                <a:cxn ang="0">
                  <a:pos x="0" y="664"/>
                </a:cxn>
                <a:cxn ang="0">
                  <a:pos x="3" y="641"/>
                </a:cxn>
                <a:cxn ang="0">
                  <a:pos x="30" y="601"/>
                </a:cxn>
                <a:cxn ang="0">
                  <a:pos x="117" y="493"/>
                </a:cxn>
                <a:cxn ang="0">
                  <a:pos x="226" y="350"/>
                </a:cxn>
                <a:cxn ang="0">
                  <a:pos x="302" y="246"/>
                </a:cxn>
                <a:cxn ang="0">
                  <a:pos x="341" y="189"/>
                </a:cxn>
                <a:cxn ang="0">
                  <a:pos x="363" y="151"/>
                </a:cxn>
                <a:cxn ang="0">
                  <a:pos x="372" y="124"/>
                </a:cxn>
                <a:cxn ang="0">
                  <a:pos x="374" y="98"/>
                </a:cxn>
                <a:cxn ang="0">
                  <a:pos x="372" y="75"/>
                </a:cxn>
                <a:cxn ang="0">
                  <a:pos x="365" y="44"/>
                </a:cxn>
                <a:cxn ang="0">
                  <a:pos x="361" y="19"/>
                </a:cxn>
                <a:cxn ang="0">
                  <a:pos x="365" y="5"/>
                </a:cxn>
                <a:cxn ang="0">
                  <a:pos x="383" y="5"/>
                </a:cxn>
                <a:cxn ang="0">
                  <a:pos x="417" y="15"/>
                </a:cxn>
                <a:cxn ang="0">
                  <a:pos x="456" y="23"/>
                </a:cxn>
                <a:cxn ang="0">
                  <a:pos x="491" y="32"/>
                </a:cxn>
              </a:cxnLst>
              <a:rect l="0" t="0" r="r" b="b"/>
              <a:pathLst>
                <a:path w="505" h="849">
                  <a:moveTo>
                    <a:pt x="505" y="39"/>
                  </a:moveTo>
                  <a:lnTo>
                    <a:pt x="497" y="49"/>
                  </a:lnTo>
                  <a:lnTo>
                    <a:pt x="489" y="62"/>
                  </a:lnTo>
                  <a:lnTo>
                    <a:pt x="482" y="77"/>
                  </a:lnTo>
                  <a:lnTo>
                    <a:pt x="473" y="96"/>
                  </a:lnTo>
                  <a:lnTo>
                    <a:pt x="456" y="135"/>
                  </a:lnTo>
                  <a:lnTo>
                    <a:pt x="437" y="183"/>
                  </a:lnTo>
                  <a:lnTo>
                    <a:pt x="417" y="237"/>
                  </a:lnTo>
                  <a:lnTo>
                    <a:pt x="397" y="294"/>
                  </a:lnTo>
                  <a:lnTo>
                    <a:pt x="375" y="354"/>
                  </a:lnTo>
                  <a:lnTo>
                    <a:pt x="354" y="417"/>
                  </a:lnTo>
                  <a:lnTo>
                    <a:pt x="331" y="479"/>
                  </a:lnTo>
                  <a:lnTo>
                    <a:pt x="309" y="543"/>
                  </a:lnTo>
                  <a:lnTo>
                    <a:pt x="286" y="604"/>
                  </a:lnTo>
                  <a:lnTo>
                    <a:pt x="263" y="663"/>
                  </a:lnTo>
                  <a:lnTo>
                    <a:pt x="242" y="718"/>
                  </a:lnTo>
                  <a:lnTo>
                    <a:pt x="220" y="768"/>
                  </a:lnTo>
                  <a:lnTo>
                    <a:pt x="209" y="790"/>
                  </a:lnTo>
                  <a:lnTo>
                    <a:pt x="199" y="812"/>
                  </a:lnTo>
                  <a:lnTo>
                    <a:pt x="189" y="831"/>
                  </a:lnTo>
                  <a:lnTo>
                    <a:pt x="179" y="849"/>
                  </a:lnTo>
                  <a:lnTo>
                    <a:pt x="165" y="843"/>
                  </a:lnTo>
                  <a:lnTo>
                    <a:pt x="151" y="838"/>
                  </a:lnTo>
                  <a:lnTo>
                    <a:pt x="135" y="831"/>
                  </a:lnTo>
                  <a:lnTo>
                    <a:pt x="119" y="824"/>
                  </a:lnTo>
                  <a:lnTo>
                    <a:pt x="103" y="815"/>
                  </a:lnTo>
                  <a:lnTo>
                    <a:pt x="87" y="804"/>
                  </a:lnTo>
                  <a:lnTo>
                    <a:pt x="70" y="793"/>
                  </a:lnTo>
                  <a:lnTo>
                    <a:pt x="56" y="781"/>
                  </a:lnTo>
                  <a:lnTo>
                    <a:pt x="42" y="767"/>
                  </a:lnTo>
                  <a:lnTo>
                    <a:pt x="30" y="751"/>
                  </a:lnTo>
                  <a:lnTo>
                    <a:pt x="24" y="743"/>
                  </a:lnTo>
                  <a:lnTo>
                    <a:pt x="19" y="734"/>
                  </a:lnTo>
                  <a:lnTo>
                    <a:pt x="14" y="725"/>
                  </a:lnTo>
                  <a:lnTo>
                    <a:pt x="10" y="716"/>
                  </a:lnTo>
                  <a:lnTo>
                    <a:pt x="7" y="706"/>
                  </a:lnTo>
                  <a:lnTo>
                    <a:pt x="5" y="696"/>
                  </a:lnTo>
                  <a:lnTo>
                    <a:pt x="3" y="686"/>
                  </a:lnTo>
                  <a:lnTo>
                    <a:pt x="2" y="675"/>
                  </a:lnTo>
                  <a:lnTo>
                    <a:pt x="0" y="664"/>
                  </a:lnTo>
                  <a:lnTo>
                    <a:pt x="2" y="652"/>
                  </a:lnTo>
                  <a:lnTo>
                    <a:pt x="3" y="641"/>
                  </a:lnTo>
                  <a:lnTo>
                    <a:pt x="5" y="628"/>
                  </a:lnTo>
                  <a:lnTo>
                    <a:pt x="30" y="601"/>
                  </a:lnTo>
                  <a:lnTo>
                    <a:pt x="68" y="554"/>
                  </a:lnTo>
                  <a:lnTo>
                    <a:pt x="117" y="493"/>
                  </a:lnTo>
                  <a:lnTo>
                    <a:pt x="171" y="423"/>
                  </a:lnTo>
                  <a:lnTo>
                    <a:pt x="226" y="350"/>
                  </a:lnTo>
                  <a:lnTo>
                    <a:pt x="278" y="279"/>
                  </a:lnTo>
                  <a:lnTo>
                    <a:pt x="302" y="246"/>
                  </a:lnTo>
                  <a:lnTo>
                    <a:pt x="323" y="216"/>
                  </a:lnTo>
                  <a:lnTo>
                    <a:pt x="341" y="189"/>
                  </a:lnTo>
                  <a:lnTo>
                    <a:pt x="356" y="166"/>
                  </a:lnTo>
                  <a:lnTo>
                    <a:pt x="363" y="151"/>
                  </a:lnTo>
                  <a:lnTo>
                    <a:pt x="369" y="137"/>
                  </a:lnTo>
                  <a:lnTo>
                    <a:pt x="372" y="124"/>
                  </a:lnTo>
                  <a:lnTo>
                    <a:pt x="374" y="111"/>
                  </a:lnTo>
                  <a:lnTo>
                    <a:pt x="374" y="98"/>
                  </a:lnTo>
                  <a:lnTo>
                    <a:pt x="373" y="86"/>
                  </a:lnTo>
                  <a:lnTo>
                    <a:pt x="372" y="75"/>
                  </a:lnTo>
                  <a:lnTo>
                    <a:pt x="370" y="64"/>
                  </a:lnTo>
                  <a:lnTo>
                    <a:pt x="365" y="44"/>
                  </a:lnTo>
                  <a:lnTo>
                    <a:pt x="361" y="27"/>
                  </a:lnTo>
                  <a:lnTo>
                    <a:pt x="361" y="19"/>
                  </a:lnTo>
                  <a:lnTo>
                    <a:pt x="362" y="12"/>
                  </a:lnTo>
                  <a:lnTo>
                    <a:pt x="365" y="5"/>
                  </a:lnTo>
                  <a:lnTo>
                    <a:pt x="370" y="0"/>
                  </a:lnTo>
                  <a:lnTo>
                    <a:pt x="383" y="5"/>
                  </a:lnTo>
                  <a:lnTo>
                    <a:pt x="400" y="11"/>
                  </a:lnTo>
                  <a:lnTo>
                    <a:pt x="417" y="15"/>
                  </a:lnTo>
                  <a:lnTo>
                    <a:pt x="437" y="19"/>
                  </a:lnTo>
                  <a:lnTo>
                    <a:pt x="456" y="23"/>
                  </a:lnTo>
                  <a:lnTo>
                    <a:pt x="474" y="28"/>
                  </a:lnTo>
                  <a:lnTo>
                    <a:pt x="491" y="32"/>
                  </a:lnTo>
                  <a:lnTo>
                    <a:pt x="505" y="39"/>
                  </a:lnTo>
                  <a:close/>
                </a:path>
              </a:pathLst>
            </a:custGeom>
            <a:solidFill>
              <a:srgbClr val="FFF500"/>
            </a:solidFill>
            <a:ln w="9525">
              <a:noFill/>
              <a:round/>
              <a:headEnd/>
              <a:tailEnd/>
            </a:ln>
          </p:spPr>
          <p:txBody>
            <a:bodyPr/>
            <a:lstStyle/>
            <a:p>
              <a:endParaRPr lang="pt-BR"/>
            </a:p>
          </p:txBody>
        </p:sp>
        <p:sp>
          <p:nvSpPr>
            <p:cNvPr id="398428" name="Freeform 92"/>
            <p:cNvSpPr>
              <a:spLocks/>
            </p:cNvSpPr>
            <p:nvPr/>
          </p:nvSpPr>
          <p:spPr bwMode="auto">
            <a:xfrm>
              <a:off x="1705" y="2338"/>
              <a:ext cx="126" cy="212"/>
            </a:xfrm>
            <a:custGeom>
              <a:avLst/>
              <a:gdLst/>
              <a:ahLst/>
              <a:cxnLst>
                <a:cxn ang="0">
                  <a:pos x="497" y="49"/>
                </a:cxn>
                <a:cxn ang="0">
                  <a:pos x="482" y="77"/>
                </a:cxn>
                <a:cxn ang="0">
                  <a:pos x="456" y="135"/>
                </a:cxn>
                <a:cxn ang="0">
                  <a:pos x="417" y="237"/>
                </a:cxn>
                <a:cxn ang="0">
                  <a:pos x="375" y="354"/>
                </a:cxn>
                <a:cxn ang="0">
                  <a:pos x="331" y="479"/>
                </a:cxn>
                <a:cxn ang="0">
                  <a:pos x="286" y="604"/>
                </a:cxn>
                <a:cxn ang="0">
                  <a:pos x="242" y="718"/>
                </a:cxn>
                <a:cxn ang="0">
                  <a:pos x="209" y="790"/>
                </a:cxn>
                <a:cxn ang="0">
                  <a:pos x="189" y="831"/>
                </a:cxn>
                <a:cxn ang="0">
                  <a:pos x="165" y="843"/>
                </a:cxn>
                <a:cxn ang="0">
                  <a:pos x="135" y="831"/>
                </a:cxn>
                <a:cxn ang="0">
                  <a:pos x="103" y="815"/>
                </a:cxn>
                <a:cxn ang="0">
                  <a:pos x="70" y="793"/>
                </a:cxn>
                <a:cxn ang="0">
                  <a:pos x="42" y="767"/>
                </a:cxn>
                <a:cxn ang="0">
                  <a:pos x="24" y="743"/>
                </a:cxn>
                <a:cxn ang="0">
                  <a:pos x="14" y="725"/>
                </a:cxn>
                <a:cxn ang="0">
                  <a:pos x="7" y="706"/>
                </a:cxn>
                <a:cxn ang="0">
                  <a:pos x="3" y="686"/>
                </a:cxn>
                <a:cxn ang="0">
                  <a:pos x="0" y="664"/>
                </a:cxn>
                <a:cxn ang="0">
                  <a:pos x="3" y="641"/>
                </a:cxn>
                <a:cxn ang="0">
                  <a:pos x="30" y="601"/>
                </a:cxn>
                <a:cxn ang="0">
                  <a:pos x="117" y="493"/>
                </a:cxn>
                <a:cxn ang="0">
                  <a:pos x="226" y="350"/>
                </a:cxn>
                <a:cxn ang="0">
                  <a:pos x="302" y="246"/>
                </a:cxn>
                <a:cxn ang="0">
                  <a:pos x="341" y="189"/>
                </a:cxn>
                <a:cxn ang="0">
                  <a:pos x="363" y="151"/>
                </a:cxn>
                <a:cxn ang="0">
                  <a:pos x="372" y="124"/>
                </a:cxn>
                <a:cxn ang="0">
                  <a:pos x="374" y="98"/>
                </a:cxn>
                <a:cxn ang="0">
                  <a:pos x="372" y="75"/>
                </a:cxn>
                <a:cxn ang="0">
                  <a:pos x="365" y="44"/>
                </a:cxn>
                <a:cxn ang="0">
                  <a:pos x="361" y="19"/>
                </a:cxn>
                <a:cxn ang="0">
                  <a:pos x="365" y="5"/>
                </a:cxn>
                <a:cxn ang="0">
                  <a:pos x="383" y="5"/>
                </a:cxn>
                <a:cxn ang="0">
                  <a:pos x="417" y="15"/>
                </a:cxn>
                <a:cxn ang="0">
                  <a:pos x="456" y="23"/>
                </a:cxn>
                <a:cxn ang="0">
                  <a:pos x="491" y="32"/>
                </a:cxn>
              </a:cxnLst>
              <a:rect l="0" t="0" r="r" b="b"/>
              <a:pathLst>
                <a:path w="505" h="849">
                  <a:moveTo>
                    <a:pt x="505" y="39"/>
                  </a:moveTo>
                  <a:lnTo>
                    <a:pt x="497" y="49"/>
                  </a:lnTo>
                  <a:lnTo>
                    <a:pt x="489" y="62"/>
                  </a:lnTo>
                  <a:lnTo>
                    <a:pt x="482" y="77"/>
                  </a:lnTo>
                  <a:lnTo>
                    <a:pt x="473" y="96"/>
                  </a:lnTo>
                  <a:lnTo>
                    <a:pt x="456" y="135"/>
                  </a:lnTo>
                  <a:lnTo>
                    <a:pt x="437" y="183"/>
                  </a:lnTo>
                  <a:lnTo>
                    <a:pt x="417" y="237"/>
                  </a:lnTo>
                  <a:lnTo>
                    <a:pt x="397" y="294"/>
                  </a:lnTo>
                  <a:lnTo>
                    <a:pt x="375" y="354"/>
                  </a:lnTo>
                  <a:lnTo>
                    <a:pt x="354" y="417"/>
                  </a:lnTo>
                  <a:lnTo>
                    <a:pt x="331" y="479"/>
                  </a:lnTo>
                  <a:lnTo>
                    <a:pt x="309" y="543"/>
                  </a:lnTo>
                  <a:lnTo>
                    <a:pt x="286" y="604"/>
                  </a:lnTo>
                  <a:lnTo>
                    <a:pt x="263" y="663"/>
                  </a:lnTo>
                  <a:lnTo>
                    <a:pt x="242" y="718"/>
                  </a:lnTo>
                  <a:lnTo>
                    <a:pt x="220" y="768"/>
                  </a:lnTo>
                  <a:lnTo>
                    <a:pt x="209" y="790"/>
                  </a:lnTo>
                  <a:lnTo>
                    <a:pt x="199" y="812"/>
                  </a:lnTo>
                  <a:lnTo>
                    <a:pt x="189" y="831"/>
                  </a:lnTo>
                  <a:lnTo>
                    <a:pt x="179" y="849"/>
                  </a:lnTo>
                  <a:lnTo>
                    <a:pt x="165" y="843"/>
                  </a:lnTo>
                  <a:lnTo>
                    <a:pt x="151" y="838"/>
                  </a:lnTo>
                  <a:lnTo>
                    <a:pt x="135" y="831"/>
                  </a:lnTo>
                  <a:lnTo>
                    <a:pt x="119" y="824"/>
                  </a:lnTo>
                  <a:lnTo>
                    <a:pt x="103" y="815"/>
                  </a:lnTo>
                  <a:lnTo>
                    <a:pt x="87" y="804"/>
                  </a:lnTo>
                  <a:lnTo>
                    <a:pt x="70" y="793"/>
                  </a:lnTo>
                  <a:lnTo>
                    <a:pt x="56" y="781"/>
                  </a:lnTo>
                  <a:lnTo>
                    <a:pt x="42" y="767"/>
                  </a:lnTo>
                  <a:lnTo>
                    <a:pt x="30" y="751"/>
                  </a:lnTo>
                  <a:lnTo>
                    <a:pt x="24" y="743"/>
                  </a:lnTo>
                  <a:lnTo>
                    <a:pt x="19" y="734"/>
                  </a:lnTo>
                  <a:lnTo>
                    <a:pt x="14" y="725"/>
                  </a:lnTo>
                  <a:lnTo>
                    <a:pt x="10" y="716"/>
                  </a:lnTo>
                  <a:lnTo>
                    <a:pt x="7" y="706"/>
                  </a:lnTo>
                  <a:lnTo>
                    <a:pt x="5" y="696"/>
                  </a:lnTo>
                  <a:lnTo>
                    <a:pt x="3" y="686"/>
                  </a:lnTo>
                  <a:lnTo>
                    <a:pt x="2" y="675"/>
                  </a:lnTo>
                  <a:lnTo>
                    <a:pt x="0" y="664"/>
                  </a:lnTo>
                  <a:lnTo>
                    <a:pt x="2" y="652"/>
                  </a:lnTo>
                  <a:lnTo>
                    <a:pt x="3" y="641"/>
                  </a:lnTo>
                  <a:lnTo>
                    <a:pt x="5" y="628"/>
                  </a:lnTo>
                  <a:lnTo>
                    <a:pt x="30" y="601"/>
                  </a:lnTo>
                  <a:lnTo>
                    <a:pt x="68" y="554"/>
                  </a:lnTo>
                  <a:lnTo>
                    <a:pt x="117" y="493"/>
                  </a:lnTo>
                  <a:lnTo>
                    <a:pt x="171" y="423"/>
                  </a:lnTo>
                  <a:lnTo>
                    <a:pt x="226" y="350"/>
                  </a:lnTo>
                  <a:lnTo>
                    <a:pt x="278" y="279"/>
                  </a:lnTo>
                  <a:lnTo>
                    <a:pt x="302" y="246"/>
                  </a:lnTo>
                  <a:lnTo>
                    <a:pt x="323" y="216"/>
                  </a:lnTo>
                  <a:lnTo>
                    <a:pt x="341" y="189"/>
                  </a:lnTo>
                  <a:lnTo>
                    <a:pt x="356" y="166"/>
                  </a:lnTo>
                  <a:lnTo>
                    <a:pt x="363" y="151"/>
                  </a:lnTo>
                  <a:lnTo>
                    <a:pt x="369" y="137"/>
                  </a:lnTo>
                  <a:lnTo>
                    <a:pt x="372" y="124"/>
                  </a:lnTo>
                  <a:lnTo>
                    <a:pt x="374" y="111"/>
                  </a:lnTo>
                  <a:lnTo>
                    <a:pt x="374" y="98"/>
                  </a:lnTo>
                  <a:lnTo>
                    <a:pt x="373" y="86"/>
                  </a:lnTo>
                  <a:lnTo>
                    <a:pt x="372" y="75"/>
                  </a:lnTo>
                  <a:lnTo>
                    <a:pt x="370" y="64"/>
                  </a:lnTo>
                  <a:lnTo>
                    <a:pt x="365" y="44"/>
                  </a:lnTo>
                  <a:lnTo>
                    <a:pt x="361" y="27"/>
                  </a:lnTo>
                  <a:lnTo>
                    <a:pt x="361" y="19"/>
                  </a:lnTo>
                  <a:lnTo>
                    <a:pt x="362" y="12"/>
                  </a:lnTo>
                  <a:lnTo>
                    <a:pt x="365" y="5"/>
                  </a:lnTo>
                  <a:lnTo>
                    <a:pt x="370" y="0"/>
                  </a:lnTo>
                  <a:lnTo>
                    <a:pt x="383" y="5"/>
                  </a:lnTo>
                  <a:lnTo>
                    <a:pt x="400" y="11"/>
                  </a:lnTo>
                  <a:lnTo>
                    <a:pt x="417" y="15"/>
                  </a:lnTo>
                  <a:lnTo>
                    <a:pt x="437" y="19"/>
                  </a:lnTo>
                  <a:lnTo>
                    <a:pt x="456" y="23"/>
                  </a:lnTo>
                  <a:lnTo>
                    <a:pt x="474" y="28"/>
                  </a:lnTo>
                  <a:lnTo>
                    <a:pt x="491" y="32"/>
                  </a:lnTo>
                  <a:lnTo>
                    <a:pt x="505" y="39"/>
                  </a:lnTo>
                </a:path>
              </a:pathLst>
            </a:custGeom>
            <a:noFill/>
            <a:ln w="6350">
              <a:solidFill>
                <a:srgbClr val="1F1A17"/>
              </a:solidFill>
              <a:prstDash val="solid"/>
              <a:round/>
              <a:headEnd/>
              <a:tailEnd/>
            </a:ln>
          </p:spPr>
          <p:txBody>
            <a:bodyPr/>
            <a:lstStyle/>
            <a:p>
              <a:endParaRPr lang="pt-BR"/>
            </a:p>
          </p:txBody>
        </p:sp>
        <p:sp>
          <p:nvSpPr>
            <p:cNvPr id="398429" name="Freeform 93"/>
            <p:cNvSpPr>
              <a:spLocks/>
            </p:cNvSpPr>
            <p:nvPr/>
          </p:nvSpPr>
          <p:spPr bwMode="auto">
            <a:xfrm>
              <a:off x="1768" y="2564"/>
              <a:ext cx="56" cy="78"/>
            </a:xfrm>
            <a:custGeom>
              <a:avLst/>
              <a:gdLst/>
              <a:ahLst/>
              <a:cxnLst>
                <a:cxn ang="0">
                  <a:pos x="144" y="2"/>
                </a:cxn>
                <a:cxn ang="0">
                  <a:pos x="161" y="6"/>
                </a:cxn>
                <a:cxn ang="0">
                  <a:pos x="169" y="8"/>
                </a:cxn>
                <a:cxn ang="0">
                  <a:pos x="176" y="11"/>
                </a:cxn>
                <a:cxn ang="0">
                  <a:pos x="184" y="15"/>
                </a:cxn>
                <a:cxn ang="0">
                  <a:pos x="190" y="19"/>
                </a:cxn>
                <a:cxn ang="0">
                  <a:pos x="197" y="23"/>
                </a:cxn>
                <a:cxn ang="0">
                  <a:pos x="202" y="28"/>
                </a:cxn>
                <a:cxn ang="0">
                  <a:pos x="206" y="33"/>
                </a:cxn>
                <a:cxn ang="0">
                  <a:pos x="211" y="38"/>
                </a:cxn>
                <a:cxn ang="0">
                  <a:pos x="215" y="44"/>
                </a:cxn>
                <a:cxn ang="0">
                  <a:pos x="218" y="50"/>
                </a:cxn>
                <a:cxn ang="0">
                  <a:pos x="220" y="57"/>
                </a:cxn>
                <a:cxn ang="0">
                  <a:pos x="222" y="63"/>
                </a:cxn>
                <a:cxn ang="0">
                  <a:pos x="224" y="70"/>
                </a:cxn>
                <a:cxn ang="0">
                  <a:pos x="224" y="76"/>
                </a:cxn>
                <a:cxn ang="0">
                  <a:pos x="224" y="84"/>
                </a:cxn>
                <a:cxn ang="0">
                  <a:pos x="221" y="90"/>
                </a:cxn>
                <a:cxn ang="0">
                  <a:pos x="169" y="309"/>
                </a:cxn>
                <a:cxn ang="0">
                  <a:pos x="0" y="268"/>
                </a:cxn>
                <a:cxn ang="0">
                  <a:pos x="52" y="49"/>
                </a:cxn>
                <a:cxn ang="0">
                  <a:pos x="53" y="43"/>
                </a:cxn>
                <a:cxn ang="0">
                  <a:pos x="57" y="36"/>
                </a:cxn>
                <a:cxn ang="0">
                  <a:pos x="60" y="30"/>
                </a:cxn>
                <a:cxn ang="0">
                  <a:pos x="64" y="24"/>
                </a:cxn>
                <a:cxn ang="0">
                  <a:pos x="68" y="20"/>
                </a:cxn>
                <a:cxn ang="0">
                  <a:pos x="74" y="15"/>
                </a:cxn>
                <a:cxn ang="0">
                  <a:pos x="79" y="11"/>
                </a:cxn>
                <a:cxn ang="0">
                  <a:pos x="85" y="8"/>
                </a:cxn>
                <a:cxn ang="0">
                  <a:pos x="91" y="5"/>
                </a:cxn>
                <a:cxn ang="0">
                  <a:pos x="99" y="3"/>
                </a:cxn>
                <a:cxn ang="0">
                  <a:pos x="105" y="1"/>
                </a:cxn>
                <a:cxn ang="0">
                  <a:pos x="113" y="0"/>
                </a:cxn>
                <a:cxn ang="0">
                  <a:pos x="120" y="0"/>
                </a:cxn>
                <a:cxn ang="0">
                  <a:pos x="128" y="0"/>
                </a:cxn>
                <a:cxn ang="0">
                  <a:pos x="136" y="1"/>
                </a:cxn>
                <a:cxn ang="0">
                  <a:pos x="144" y="2"/>
                </a:cxn>
              </a:cxnLst>
              <a:rect l="0" t="0" r="r" b="b"/>
              <a:pathLst>
                <a:path w="224" h="309">
                  <a:moveTo>
                    <a:pt x="144" y="2"/>
                  </a:moveTo>
                  <a:lnTo>
                    <a:pt x="161" y="6"/>
                  </a:lnTo>
                  <a:lnTo>
                    <a:pt x="169" y="8"/>
                  </a:lnTo>
                  <a:lnTo>
                    <a:pt x="176" y="11"/>
                  </a:lnTo>
                  <a:lnTo>
                    <a:pt x="184" y="15"/>
                  </a:lnTo>
                  <a:lnTo>
                    <a:pt x="190" y="19"/>
                  </a:lnTo>
                  <a:lnTo>
                    <a:pt x="197" y="23"/>
                  </a:lnTo>
                  <a:lnTo>
                    <a:pt x="202" y="28"/>
                  </a:lnTo>
                  <a:lnTo>
                    <a:pt x="206" y="33"/>
                  </a:lnTo>
                  <a:lnTo>
                    <a:pt x="211" y="38"/>
                  </a:lnTo>
                  <a:lnTo>
                    <a:pt x="215" y="44"/>
                  </a:lnTo>
                  <a:lnTo>
                    <a:pt x="218" y="50"/>
                  </a:lnTo>
                  <a:lnTo>
                    <a:pt x="220" y="57"/>
                  </a:lnTo>
                  <a:lnTo>
                    <a:pt x="222" y="63"/>
                  </a:lnTo>
                  <a:lnTo>
                    <a:pt x="224" y="70"/>
                  </a:lnTo>
                  <a:lnTo>
                    <a:pt x="224" y="76"/>
                  </a:lnTo>
                  <a:lnTo>
                    <a:pt x="224" y="84"/>
                  </a:lnTo>
                  <a:lnTo>
                    <a:pt x="221" y="90"/>
                  </a:lnTo>
                  <a:lnTo>
                    <a:pt x="169" y="309"/>
                  </a:lnTo>
                  <a:lnTo>
                    <a:pt x="0" y="268"/>
                  </a:lnTo>
                  <a:lnTo>
                    <a:pt x="52" y="49"/>
                  </a:lnTo>
                  <a:lnTo>
                    <a:pt x="53" y="43"/>
                  </a:lnTo>
                  <a:lnTo>
                    <a:pt x="57" y="36"/>
                  </a:lnTo>
                  <a:lnTo>
                    <a:pt x="60" y="30"/>
                  </a:lnTo>
                  <a:lnTo>
                    <a:pt x="64" y="24"/>
                  </a:lnTo>
                  <a:lnTo>
                    <a:pt x="68" y="20"/>
                  </a:lnTo>
                  <a:lnTo>
                    <a:pt x="74" y="15"/>
                  </a:lnTo>
                  <a:lnTo>
                    <a:pt x="79" y="11"/>
                  </a:lnTo>
                  <a:lnTo>
                    <a:pt x="85" y="8"/>
                  </a:lnTo>
                  <a:lnTo>
                    <a:pt x="91" y="5"/>
                  </a:lnTo>
                  <a:lnTo>
                    <a:pt x="99" y="3"/>
                  </a:lnTo>
                  <a:lnTo>
                    <a:pt x="105" y="1"/>
                  </a:lnTo>
                  <a:lnTo>
                    <a:pt x="113" y="0"/>
                  </a:lnTo>
                  <a:lnTo>
                    <a:pt x="120" y="0"/>
                  </a:lnTo>
                  <a:lnTo>
                    <a:pt x="128" y="0"/>
                  </a:lnTo>
                  <a:lnTo>
                    <a:pt x="136" y="1"/>
                  </a:lnTo>
                  <a:lnTo>
                    <a:pt x="144" y="2"/>
                  </a:lnTo>
                  <a:close/>
                </a:path>
              </a:pathLst>
            </a:custGeom>
            <a:solidFill>
              <a:srgbClr val="DA251D"/>
            </a:solidFill>
            <a:ln w="9525">
              <a:noFill/>
              <a:round/>
              <a:headEnd/>
              <a:tailEnd/>
            </a:ln>
          </p:spPr>
          <p:txBody>
            <a:bodyPr/>
            <a:lstStyle/>
            <a:p>
              <a:endParaRPr lang="pt-BR"/>
            </a:p>
          </p:txBody>
        </p:sp>
        <p:sp>
          <p:nvSpPr>
            <p:cNvPr id="398430" name="Freeform 94"/>
            <p:cNvSpPr>
              <a:spLocks/>
            </p:cNvSpPr>
            <p:nvPr/>
          </p:nvSpPr>
          <p:spPr bwMode="auto">
            <a:xfrm>
              <a:off x="1768" y="2564"/>
              <a:ext cx="56" cy="78"/>
            </a:xfrm>
            <a:custGeom>
              <a:avLst/>
              <a:gdLst/>
              <a:ahLst/>
              <a:cxnLst>
                <a:cxn ang="0">
                  <a:pos x="144" y="2"/>
                </a:cxn>
                <a:cxn ang="0">
                  <a:pos x="161" y="6"/>
                </a:cxn>
                <a:cxn ang="0">
                  <a:pos x="169" y="8"/>
                </a:cxn>
                <a:cxn ang="0">
                  <a:pos x="176" y="11"/>
                </a:cxn>
                <a:cxn ang="0">
                  <a:pos x="184" y="15"/>
                </a:cxn>
                <a:cxn ang="0">
                  <a:pos x="190" y="19"/>
                </a:cxn>
                <a:cxn ang="0">
                  <a:pos x="197" y="23"/>
                </a:cxn>
                <a:cxn ang="0">
                  <a:pos x="202" y="28"/>
                </a:cxn>
                <a:cxn ang="0">
                  <a:pos x="206" y="33"/>
                </a:cxn>
                <a:cxn ang="0">
                  <a:pos x="211" y="38"/>
                </a:cxn>
                <a:cxn ang="0">
                  <a:pos x="215" y="44"/>
                </a:cxn>
                <a:cxn ang="0">
                  <a:pos x="218" y="50"/>
                </a:cxn>
                <a:cxn ang="0">
                  <a:pos x="220" y="57"/>
                </a:cxn>
                <a:cxn ang="0">
                  <a:pos x="222" y="63"/>
                </a:cxn>
                <a:cxn ang="0">
                  <a:pos x="224" y="70"/>
                </a:cxn>
                <a:cxn ang="0">
                  <a:pos x="224" y="76"/>
                </a:cxn>
                <a:cxn ang="0">
                  <a:pos x="224" y="84"/>
                </a:cxn>
                <a:cxn ang="0">
                  <a:pos x="221" y="90"/>
                </a:cxn>
                <a:cxn ang="0">
                  <a:pos x="169" y="309"/>
                </a:cxn>
                <a:cxn ang="0">
                  <a:pos x="0" y="268"/>
                </a:cxn>
                <a:cxn ang="0">
                  <a:pos x="52" y="49"/>
                </a:cxn>
                <a:cxn ang="0">
                  <a:pos x="53" y="43"/>
                </a:cxn>
                <a:cxn ang="0">
                  <a:pos x="57" y="36"/>
                </a:cxn>
                <a:cxn ang="0">
                  <a:pos x="60" y="30"/>
                </a:cxn>
                <a:cxn ang="0">
                  <a:pos x="64" y="24"/>
                </a:cxn>
                <a:cxn ang="0">
                  <a:pos x="68" y="20"/>
                </a:cxn>
                <a:cxn ang="0">
                  <a:pos x="74" y="15"/>
                </a:cxn>
                <a:cxn ang="0">
                  <a:pos x="79" y="11"/>
                </a:cxn>
                <a:cxn ang="0">
                  <a:pos x="85" y="8"/>
                </a:cxn>
                <a:cxn ang="0">
                  <a:pos x="91" y="5"/>
                </a:cxn>
                <a:cxn ang="0">
                  <a:pos x="99" y="3"/>
                </a:cxn>
                <a:cxn ang="0">
                  <a:pos x="105" y="1"/>
                </a:cxn>
                <a:cxn ang="0">
                  <a:pos x="113" y="0"/>
                </a:cxn>
                <a:cxn ang="0">
                  <a:pos x="120" y="0"/>
                </a:cxn>
                <a:cxn ang="0">
                  <a:pos x="128" y="0"/>
                </a:cxn>
                <a:cxn ang="0">
                  <a:pos x="136" y="1"/>
                </a:cxn>
                <a:cxn ang="0">
                  <a:pos x="144" y="2"/>
                </a:cxn>
              </a:cxnLst>
              <a:rect l="0" t="0" r="r" b="b"/>
              <a:pathLst>
                <a:path w="224" h="309">
                  <a:moveTo>
                    <a:pt x="144" y="2"/>
                  </a:moveTo>
                  <a:lnTo>
                    <a:pt x="161" y="6"/>
                  </a:lnTo>
                  <a:lnTo>
                    <a:pt x="169" y="8"/>
                  </a:lnTo>
                  <a:lnTo>
                    <a:pt x="176" y="11"/>
                  </a:lnTo>
                  <a:lnTo>
                    <a:pt x="184" y="15"/>
                  </a:lnTo>
                  <a:lnTo>
                    <a:pt x="190" y="19"/>
                  </a:lnTo>
                  <a:lnTo>
                    <a:pt x="197" y="23"/>
                  </a:lnTo>
                  <a:lnTo>
                    <a:pt x="202" y="28"/>
                  </a:lnTo>
                  <a:lnTo>
                    <a:pt x="206" y="33"/>
                  </a:lnTo>
                  <a:lnTo>
                    <a:pt x="211" y="38"/>
                  </a:lnTo>
                  <a:lnTo>
                    <a:pt x="215" y="44"/>
                  </a:lnTo>
                  <a:lnTo>
                    <a:pt x="218" y="50"/>
                  </a:lnTo>
                  <a:lnTo>
                    <a:pt x="220" y="57"/>
                  </a:lnTo>
                  <a:lnTo>
                    <a:pt x="222" y="63"/>
                  </a:lnTo>
                  <a:lnTo>
                    <a:pt x="224" y="70"/>
                  </a:lnTo>
                  <a:lnTo>
                    <a:pt x="224" y="76"/>
                  </a:lnTo>
                  <a:lnTo>
                    <a:pt x="224" y="84"/>
                  </a:lnTo>
                  <a:lnTo>
                    <a:pt x="221" y="90"/>
                  </a:lnTo>
                  <a:lnTo>
                    <a:pt x="169" y="309"/>
                  </a:lnTo>
                  <a:lnTo>
                    <a:pt x="0" y="268"/>
                  </a:lnTo>
                  <a:lnTo>
                    <a:pt x="52" y="49"/>
                  </a:lnTo>
                  <a:lnTo>
                    <a:pt x="53" y="43"/>
                  </a:lnTo>
                  <a:lnTo>
                    <a:pt x="57" y="36"/>
                  </a:lnTo>
                  <a:lnTo>
                    <a:pt x="60" y="30"/>
                  </a:lnTo>
                  <a:lnTo>
                    <a:pt x="64" y="24"/>
                  </a:lnTo>
                  <a:lnTo>
                    <a:pt x="68" y="20"/>
                  </a:lnTo>
                  <a:lnTo>
                    <a:pt x="74" y="15"/>
                  </a:lnTo>
                  <a:lnTo>
                    <a:pt x="79" y="11"/>
                  </a:lnTo>
                  <a:lnTo>
                    <a:pt x="85" y="8"/>
                  </a:lnTo>
                  <a:lnTo>
                    <a:pt x="91" y="5"/>
                  </a:lnTo>
                  <a:lnTo>
                    <a:pt x="99" y="3"/>
                  </a:lnTo>
                  <a:lnTo>
                    <a:pt x="105" y="1"/>
                  </a:lnTo>
                  <a:lnTo>
                    <a:pt x="113" y="0"/>
                  </a:lnTo>
                  <a:lnTo>
                    <a:pt x="120" y="0"/>
                  </a:lnTo>
                  <a:lnTo>
                    <a:pt x="128" y="0"/>
                  </a:lnTo>
                  <a:lnTo>
                    <a:pt x="136" y="1"/>
                  </a:lnTo>
                  <a:lnTo>
                    <a:pt x="144" y="2"/>
                  </a:lnTo>
                </a:path>
              </a:pathLst>
            </a:custGeom>
            <a:noFill/>
            <a:ln w="11113">
              <a:solidFill>
                <a:srgbClr val="1F1A17"/>
              </a:solidFill>
              <a:prstDash val="solid"/>
              <a:round/>
              <a:headEnd/>
              <a:tailEnd/>
            </a:ln>
          </p:spPr>
          <p:txBody>
            <a:bodyPr/>
            <a:lstStyle/>
            <a:p>
              <a:endParaRPr lang="pt-BR"/>
            </a:p>
          </p:txBody>
        </p:sp>
        <p:sp>
          <p:nvSpPr>
            <p:cNvPr id="398431" name="Freeform 95"/>
            <p:cNvSpPr>
              <a:spLocks/>
            </p:cNvSpPr>
            <p:nvPr/>
          </p:nvSpPr>
          <p:spPr bwMode="auto">
            <a:xfrm>
              <a:off x="1625" y="1857"/>
              <a:ext cx="574" cy="572"/>
            </a:xfrm>
            <a:custGeom>
              <a:avLst/>
              <a:gdLst/>
              <a:ahLst/>
              <a:cxnLst>
                <a:cxn ang="0">
                  <a:pos x="6" y="1261"/>
                </a:cxn>
                <a:cxn ang="0">
                  <a:pos x="36" y="1430"/>
                </a:cxn>
                <a:cxn ang="0">
                  <a:pos x="90" y="1590"/>
                </a:cxn>
                <a:cxn ang="0">
                  <a:pos x="167" y="1737"/>
                </a:cxn>
                <a:cxn ang="0">
                  <a:pos x="263" y="1872"/>
                </a:cxn>
                <a:cxn ang="0">
                  <a:pos x="377" y="1991"/>
                </a:cxn>
                <a:cxn ang="0">
                  <a:pos x="507" y="2094"/>
                </a:cxn>
                <a:cxn ang="0">
                  <a:pos x="650" y="2176"/>
                </a:cxn>
                <a:cxn ang="0">
                  <a:pos x="807" y="2238"/>
                </a:cxn>
                <a:cxn ang="0">
                  <a:pos x="972" y="2276"/>
                </a:cxn>
                <a:cxn ang="0">
                  <a:pos x="1147" y="2289"/>
                </a:cxn>
                <a:cxn ang="0">
                  <a:pos x="1322" y="2276"/>
                </a:cxn>
                <a:cxn ang="0">
                  <a:pos x="1487" y="2238"/>
                </a:cxn>
                <a:cxn ang="0">
                  <a:pos x="1644" y="2176"/>
                </a:cxn>
                <a:cxn ang="0">
                  <a:pos x="1788" y="2094"/>
                </a:cxn>
                <a:cxn ang="0">
                  <a:pos x="1917" y="1991"/>
                </a:cxn>
                <a:cxn ang="0">
                  <a:pos x="2031" y="1872"/>
                </a:cxn>
                <a:cxn ang="0">
                  <a:pos x="2127" y="1737"/>
                </a:cxn>
                <a:cxn ang="0">
                  <a:pos x="2204" y="1590"/>
                </a:cxn>
                <a:cxn ang="0">
                  <a:pos x="2258" y="1430"/>
                </a:cxn>
                <a:cxn ang="0">
                  <a:pos x="2288" y="1261"/>
                </a:cxn>
                <a:cxn ang="0">
                  <a:pos x="2293" y="1086"/>
                </a:cxn>
                <a:cxn ang="0">
                  <a:pos x="2271" y="914"/>
                </a:cxn>
                <a:cxn ang="0">
                  <a:pos x="2224" y="752"/>
                </a:cxn>
                <a:cxn ang="0">
                  <a:pos x="2155" y="600"/>
                </a:cxn>
                <a:cxn ang="0">
                  <a:pos x="2066" y="461"/>
                </a:cxn>
                <a:cxn ang="0">
                  <a:pos x="1957" y="336"/>
                </a:cxn>
                <a:cxn ang="0">
                  <a:pos x="1833" y="228"/>
                </a:cxn>
                <a:cxn ang="0">
                  <a:pos x="1693" y="139"/>
                </a:cxn>
                <a:cxn ang="0">
                  <a:pos x="1541" y="70"/>
                </a:cxn>
                <a:cxn ang="0">
                  <a:pos x="1378" y="24"/>
                </a:cxn>
                <a:cxn ang="0">
                  <a:pos x="1206" y="2"/>
                </a:cxn>
                <a:cxn ang="0">
                  <a:pos x="1031" y="6"/>
                </a:cxn>
                <a:cxn ang="0">
                  <a:pos x="862" y="37"/>
                </a:cxn>
                <a:cxn ang="0">
                  <a:pos x="701" y="90"/>
                </a:cxn>
                <a:cxn ang="0">
                  <a:pos x="553" y="167"/>
                </a:cxn>
                <a:cxn ang="0">
                  <a:pos x="419" y="263"/>
                </a:cxn>
                <a:cxn ang="0">
                  <a:pos x="299" y="376"/>
                </a:cxn>
                <a:cxn ang="0">
                  <a:pos x="197" y="506"/>
                </a:cxn>
                <a:cxn ang="0">
                  <a:pos x="114" y="649"/>
                </a:cxn>
                <a:cxn ang="0">
                  <a:pos x="51" y="806"/>
                </a:cxn>
                <a:cxn ang="0">
                  <a:pos x="14" y="970"/>
                </a:cxn>
                <a:cxn ang="0">
                  <a:pos x="0" y="1145"/>
                </a:cxn>
              </a:cxnLst>
              <a:rect l="0" t="0" r="r" b="b"/>
              <a:pathLst>
                <a:path w="2294" h="2289">
                  <a:moveTo>
                    <a:pt x="0" y="1145"/>
                  </a:moveTo>
                  <a:lnTo>
                    <a:pt x="2" y="1203"/>
                  </a:lnTo>
                  <a:lnTo>
                    <a:pt x="6" y="1261"/>
                  </a:lnTo>
                  <a:lnTo>
                    <a:pt x="14" y="1318"/>
                  </a:lnTo>
                  <a:lnTo>
                    <a:pt x="23" y="1375"/>
                  </a:lnTo>
                  <a:lnTo>
                    <a:pt x="36" y="1430"/>
                  </a:lnTo>
                  <a:lnTo>
                    <a:pt x="51" y="1484"/>
                  </a:lnTo>
                  <a:lnTo>
                    <a:pt x="70" y="1538"/>
                  </a:lnTo>
                  <a:lnTo>
                    <a:pt x="90" y="1590"/>
                  </a:lnTo>
                  <a:lnTo>
                    <a:pt x="114" y="1640"/>
                  </a:lnTo>
                  <a:lnTo>
                    <a:pt x="139" y="1690"/>
                  </a:lnTo>
                  <a:lnTo>
                    <a:pt x="167" y="1737"/>
                  </a:lnTo>
                  <a:lnTo>
                    <a:pt x="197" y="1784"/>
                  </a:lnTo>
                  <a:lnTo>
                    <a:pt x="228" y="1829"/>
                  </a:lnTo>
                  <a:lnTo>
                    <a:pt x="263" y="1872"/>
                  </a:lnTo>
                  <a:lnTo>
                    <a:pt x="299" y="1914"/>
                  </a:lnTo>
                  <a:lnTo>
                    <a:pt x="337" y="1954"/>
                  </a:lnTo>
                  <a:lnTo>
                    <a:pt x="377" y="1991"/>
                  </a:lnTo>
                  <a:lnTo>
                    <a:pt x="419" y="2027"/>
                  </a:lnTo>
                  <a:lnTo>
                    <a:pt x="462" y="2061"/>
                  </a:lnTo>
                  <a:lnTo>
                    <a:pt x="507" y="2094"/>
                  </a:lnTo>
                  <a:lnTo>
                    <a:pt x="553" y="2123"/>
                  </a:lnTo>
                  <a:lnTo>
                    <a:pt x="601" y="2151"/>
                  </a:lnTo>
                  <a:lnTo>
                    <a:pt x="650" y="2176"/>
                  </a:lnTo>
                  <a:lnTo>
                    <a:pt x="701" y="2199"/>
                  </a:lnTo>
                  <a:lnTo>
                    <a:pt x="754" y="2220"/>
                  </a:lnTo>
                  <a:lnTo>
                    <a:pt x="807" y="2238"/>
                  </a:lnTo>
                  <a:lnTo>
                    <a:pt x="862" y="2253"/>
                  </a:lnTo>
                  <a:lnTo>
                    <a:pt x="916" y="2266"/>
                  </a:lnTo>
                  <a:lnTo>
                    <a:pt x="972" y="2276"/>
                  </a:lnTo>
                  <a:lnTo>
                    <a:pt x="1031" y="2283"/>
                  </a:lnTo>
                  <a:lnTo>
                    <a:pt x="1089" y="2288"/>
                  </a:lnTo>
                  <a:lnTo>
                    <a:pt x="1147" y="2289"/>
                  </a:lnTo>
                  <a:lnTo>
                    <a:pt x="1206" y="2288"/>
                  </a:lnTo>
                  <a:lnTo>
                    <a:pt x="1264" y="2283"/>
                  </a:lnTo>
                  <a:lnTo>
                    <a:pt x="1322" y="2276"/>
                  </a:lnTo>
                  <a:lnTo>
                    <a:pt x="1378" y="2266"/>
                  </a:lnTo>
                  <a:lnTo>
                    <a:pt x="1434" y="2253"/>
                  </a:lnTo>
                  <a:lnTo>
                    <a:pt x="1487" y="2238"/>
                  </a:lnTo>
                  <a:lnTo>
                    <a:pt x="1541" y="2220"/>
                  </a:lnTo>
                  <a:lnTo>
                    <a:pt x="1593" y="2199"/>
                  </a:lnTo>
                  <a:lnTo>
                    <a:pt x="1644" y="2176"/>
                  </a:lnTo>
                  <a:lnTo>
                    <a:pt x="1693" y="2151"/>
                  </a:lnTo>
                  <a:lnTo>
                    <a:pt x="1742" y="2123"/>
                  </a:lnTo>
                  <a:lnTo>
                    <a:pt x="1788" y="2094"/>
                  </a:lnTo>
                  <a:lnTo>
                    <a:pt x="1833" y="2061"/>
                  </a:lnTo>
                  <a:lnTo>
                    <a:pt x="1876" y="2027"/>
                  </a:lnTo>
                  <a:lnTo>
                    <a:pt x="1917" y="1991"/>
                  </a:lnTo>
                  <a:lnTo>
                    <a:pt x="1957" y="1954"/>
                  </a:lnTo>
                  <a:lnTo>
                    <a:pt x="1996" y="1914"/>
                  </a:lnTo>
                  <a:lnTo>
                    <a:pt x="2031" y="1872"/>
                  </a:lnTo>
                  <a:lnTo>
                    <a:pt x="2066" y="1829"/>
                  </a:lnTo>
                  <a:lnTo>
                    <a:pt x="2098" y="1784"/>
                  </a:lnTo>
                  <a:lnTo>
                    <a:pt x="2127" y="1737"/>
                  </a:lnTo>
                  <a:lnTo>
                    <a:pt x="2155" y="1690"/>
                  </a:lnTo>
                  <a:lnTo>
                    <a:pt x="2181" y="1640"/>
                  </a:lnTo>
                  <a:lnTo>
                    <a:pt x="2204" y="1590"/>
                  </a:lnTo>
                  <a:lnTo>
                    <a:pt x="2224" y="1538"/>
                  </a:lnTo>
                  <a:lnTo>
                    <a:pt x="2243" y="1484"/>
                  </a:lnTo>
                  <a:lnTo>
                    <a:pt x="2258" y="1430"/>
                  </a:lnTo>
                  <a:lnTo>
                    <a:pt x="2271" y="1375"/>
                  </a:lnTo>
                  <a:lnTo>
                    <a:pt x="2281" y="1318"/>
                  </a:lnTo>
                  <a:lnTo>
                    <a:pt x="2288" y="1261"/>
                  </a:lnTo>
                  <a:lnTo>
                    <a:pt x="2293" y="1203"/>
                  </a:lnTo>
                  <a:lnTo>
                    <a:pt x="2294" y="1145"/>
                  </a:lnTo>
                  <a:lnTo>
                    <a:pt x="2293" y="1086"/>
                  </a:lnTo>
                  <a:lnTo>
                    <a:pt x="2288" y="1029"/>
                  </a:lnTo>
                  <a:lnTo>
                    <a:pt x="2281" y="970"/>
                  </a:lnTo>
                  <a:lnTo>
                    <a:pt x="2271" y="914"/>
                  </a:lnTo>
                  <a:lnTo>
                    <a:pt x="2258" y="859"/>
                  </a:lnTo>
                  <a:lnTo>
                    <a:pt x="2243" y="806"/>
                  </a:lnTo>
                  <a:lnTo>
                    <a:pt x="2224" y="752"/>
                  </a:lnTo>
                  <a:lnTo>
                    <a:pt x="2204" y="700"/>
                  </a:lnTo>
                  <a:lnTo>
                    <a:pt x="2181" y="649"/>
                  </a:lnTo>
                  <a:lnTo>
                    <a:pt x="2155" y="600"/>
                  </a:lnTo>
                  <a:lnTo>
                    <a:pt x="2127" y="553"/>
                  </a:lnTo>
                  <a:lnTo>
                    <a:pt x="2098" y="506"/>
                  </a:lnTo>
                  <a:lnTo>
                    <a:pt x="2066" y="461"/>
                  </a:lnTo>
                  <a:lnTo>
                    <a:pt x="2031" y="418"/>
                  </a:lnTo>
                  <a:lnTo>
                    <a:pt x="1996" y="376"/>
                  </a:lnTo>
                  <a:lnTo>
                    <a:pt x="1957" y="336"/>
                  </a:lnTo>
                  <a:lnTo>
                    <a:pt x="1917" y="298"/>
                  </a:lnTo>
                  <a:lnTo>
                    <a:pt x="1876" y="263"/>
                  </a:lnTo>
                  <a:lnTo>
                    <a:pt x="1833" y="228"/>
                  </a:lnTo>
                  <a:lnTo>
                    <a:pt x="1788" y="196"/>
                  </a:lnTo>
                  <a:lnTo>
                    <a:pt x="1742" y="167"/>
                  </a:lnTo>
                  <a:lnTo>
                    <a:pt x="1693" y="139"/>
                  </a:lnTo>
                  <a:lnTo>
                    <a:pt x="1644" y="113"/>
                  </a:lnTo>
                  <a:lnTo>
                    <a:pt x="1593" y="90"/>
                  </a:lnTo>
                  <a:lnTo>
                    <a:pt x="1541" y="70"/>
                  </a:lnTo>
                  <a:lnTo>
                    <a:pt x="1487" y="52"/>
                  </a:lnTo>
                  <a:lnTo>
                    <a:pt x="1434" y="37"/>
                  </a:lnTo>
                  <a:lnTo>
                    <a:pt x="1378" y="24"/>
                  </a:lnTo>
                  <a:lnTo>
                    <a:pt x="1322" y="14"/>
                  </a:lnTo>
                  <a:lnTo>
                    <a:pt x="1264" y="6"/>
                  </a:lnTo>
                  <a:lnTo>
                    <a:pt x="1206" y="2"/>
                  </a:lnTo>
                  <a:lnTo>
                    <a:pt x="1147" y="0"/>
                  </a:lnTo>
                  <a:lnTo>
                    <a:pt x="1089" y="2"/>
                  </a:lnTo>
                  <a:lnTo>
                    <a:pt x="1031" y="6"/>
                  </a:lnTo>
                  <a:lnTo>
                    <a:pt x="972" y="14"/>
                  </a:lnTo>
                  <a:lnTo>
                    <a:pt x="916" y="24"/>
                  </a:lnTo>
                  <a:lnTo>
                    <a:pt x="862" y="37"/>
                  </a:lnTo>
                  <a:lnTo>
                    <a:pt x="807" y="52"/>
                  </a:lnTo>
                  <a:lnTo>
                    <a:pt x="754" y="70"/>
                  </a:lnTo>
                  <a:lnTo>
                    <a:pt x="701" y="90"/>
                  </a:lnTo>
                  <a:lnTo>
                    <a:pt x="650" y="113"/>
                  </a:lnTo>
                  <a:lnTo>
                    <a:pt x="601" y="139"/>
                  </a:lnTo>
                  <a:lnTo>
                    <a:pt x="553" y="167"/>
                  </a:lnTo>
                  <a:lnTo>
                    <a:pt x="507" y="196"/>
                  </a:lnTo>
                  <a:lnTo>
                    <a:pt x="462" y="228"/>
                  </a:lnTo>
                  <a:lnTo>
                    <a:pt x="419" y="263"/>
                  </a:lnTo>
                  <a:lnTo>
                    <a:pt x="377" y="298"/>
                  </a:lnTo>
                  <a:lnTo>
                    <a:pt x="337" y="336"/>
                  </a:lnTo>
                  <a:lnTo>
                    <a:pt x="299" y="376"/>
                  </a:lnTo>
                  <a:lnTo>
                    <a:pt x="263" y="418"/>
                  </a:lnTo>
                  <a:lnTo>
                    <a:pt x="228" y="461"/>
                  </a:lnTo>
                  <a:lnTo>
                    <a:pt x="197" y="506"/>
                  </a:lnTo>
                  <a:lnTo>
                    <a:pt x="167" y="553"/>
                  </a:lnTo>
                  <a:lnTo>
                    <a:pt x="139" y="600"/>
                  </a:lnTo>
                  <a:lnTo>
                    <a:pt x="114" y="649"/>
                  </a:lnTo>
                  <a:lnTo>
                    <a:pt x="90" y="700"/>
                  </a:lnTo>
                  <a:lnTo>
                    <a:pt x="70" y="752"/>
                  </a:lnTo>
                  <a:lnTo>
                    <a:pt x="51" y="806"/>
                  </a:lnTo>
                  <a:lnTo>
                    <a:pt x="36" y="859"/>
                  </a:lnTo>
                  <a:lnTo>
                    <a:pt x="23" y="914"/>
                  </a:lnTo>
                  <a:lnTo>
                    <a:pt x="14" y="970"/>
                  </a:lnTo>
                  <a:lnTo>
                    <a:pt x="6" y="1029"/>
                  </a:lnTo>
                  <a:lnTo>
                    <a:pt x="2" y="1086"/>
                  </a:lnTo>
                  <a:lnTo>
                    <a:pt x="0" y="1145"/>
                  </a:lnTo>
                  <a:close/>
                </a:path>
              </a:pathLst>
            </a:custGeom>
            <a:solidFill>
              <a:srgbClr val="8B92C3"/>
            </a:solidFill>
            <a:ln w="9525">
              <a:noFill/>
              <a:round/>
              <a:headEnd/>
              <a:tailEnd/>
            </a:ln>
          </p:spPr>
          <p:txBody>
            <a:bodyPr/>
            <a:lstStyle/>
            <a:p>
              <a:endParaRPr lang="pt-BR"/>
            </a:p>
          </p:txBody>
        </p:sp>
        <p:sp>
          <p:nvSpPr>
            <p:cNvPr id="398432" name="Freeform 96"/>
            <p:cNvSpPr>
              <a:spLocks/>
            </p:cNvSpPr>
            <p:nvPr/>
          </p:nvSpPr>
          <p:spPr bwMode="auto">
            <a:xfrm>
              <a:off x="1625" y="1857"/>
              <a:ext cx="574" cy="572"/>
            </a:xfrm>
            <a:custGeom>
              <a:avLst/>
              <a:gdLst/>
              <a:ahLst/>
              <a:cxnLst>
                <a:cxn ang="0">
                  <a:pos x="6" y="1261"/>
                </a:cxn>
                <a:cxn ang="0">
                  <a:pos x="36" y="1430"/>
                </a:cxn>
                <a:cxn ang="0">
                  <a:pos x="90" y="1590"/>
                </a:cxn>
                <a:cxn ang="0">
                  <a:pos x="167" y="1737"/>
                </a:cxn>
                <a:cxn ang="0">
                  <a:pos x="263" y="1872"/>
                </a:cxn>
                <a:cxn ang="0">
                  <a:pos x="377" y="1991"/>
                </a:cxn>
                <a:cxn ang="0">
                  <a:pos x="507" y="2094"/>
                </a:cxn>
                <a:cxn ang="0">
                  <a:pos x="650" y="2176"/>
                </a:cxn>
                <a:cxn ang="0">
                  <a:pos x="807" y="2238"/>
                </a:cxn>
                <a:cxn ang="0">
                  <a:pos x="972" y="2276"/>
                </a:cxn>
                <a:cxn ang="0">
                  <a:pos x="1147" y="2289"/>
                </a:cxn>
                <a:cxn ang="0">
                  <a:pos x="1322" y="2276"/>
                </a:cxn>
                <a:cxn ang="0">
                  <a:pos x="1487" y="2238"/>
                </a:cxn>
                <a:cxn ang="0">
                  <a:pos x="1644" y="2176"/>
                </a:cxn>
                <a:cxn ang="0">
                  <a:pos x="1788" y="2094"/>
                </a:cxn>
                <a:cxn ang="0">
                  <a:pos x="1917" y="1991"/>
                </a:cxn>
                <a:cxn ang="0">
                  <a:pos x="2031" y="1872"/>
                </a:cxn>
                <a:cxn ang="0">
                  <a:pos x="2127" y="1737"/>
                </a:cxn>
                <a:cxn ang="0">
                  <a:pos x="2204" y="1590"/>
                </a:cxn>
                <a:cxn ang="0">
                  <a:pos x="2258" y="1430"/>
                </a:cxn>
                <a:cxn ang="0">
                  <a:pos x="2288" y="1261"/>
                </a:cxn>
                <a:cxn ang="0">
                  <a:pos x="2293" y="1086"/>
                </a:cxn>
                <a:cxn ang="0">
                  <a:pos x="2271" y="914"/>
                </a:cxn>
                <a:cxn ang="0">
                  <a:pos x="2224" y="752"/>
                </a:cxn>
                <a:cxn ang="0">
                  <a:pos x="2155" y="600"/>
                </a:cxn>
                <a:cxn ang="0">
                  <a:pos x="2066" y="461"/>
                </a:cxn>
                <a:cxn ang="0">
                  <a:pos x="1957" y="336"/>
                </a:cxn>
                <a:cxn ang="0">
                  <a:pos x="1833" y="228"/>
                </a:cxn>
                <a:cxn ang="0">
                  <a:pos x="1693" y="139"/>
                </a:cxn>
                <a:cxn ang="0">
                  <a:pos x="1541" y="70"/>
                </a:cxn>
                <a:cxn ang="0">
                  <a:pos x="1378" y="24"/>
                </a:cxn>
                <a:cxn ang="0">
                  <a:pos x="1206" y="2"/>
                </a:cxn>
                <a:cxn ang="0">
                  <a:pos x="1031" y="6"/>
                </a:cxn>
                <a:cxn ang="0">
                  <a:pos x="862" y="37"/>
                </a:cxn>
                <a:cxn ang="0">
                  <a:pos x="701" y="90"/>
                </a:cxn>
                <a:cxn ang="0">
                  <a:pos x="553" y="167"/>
                </a:cxn>
                <a:cxn ang="0">
                  <a:pos x="419" y="263"/>
                </a:cxn>
                <a:cxn ang="0">
                  <a:pos x="299" y="376"/>
                </a:cxn>
                <a:cxn ang="0">
                  <a:pos x="197" y="506"/>
                </a:cxn>
                <a:cxn ang="0">
                  <a:pos x="114" y="649"/>
                </a:cxn>
                <a:cxn ang="0">
                  <a:pos x="51" y="806"/>
                </a:cxn>
                <a:cxn ang="0">
                  <a:pos x="14" y="970"/>
                </a:cxn>
                <a:cxn ang="0">
                  <a:pos x="0" y="1145"/>
                </a:cxn>
              </a:cxnLst>
              <a:rect l="0" t="0" r="r" b="b"/>
              <a:pathLst>
                <a:path w="2294" h="2289">
                  <a:moveTo>
                    <a:pt x="0" y="1145"/>
                  </a:moveTo>
                  <a:lnTo>
                    <a:pt x="2" y="1203"/>
                  </a:lnTo>
                  <a:lnTo>
                    <a:pt x="6" y="1261"/>
                  </a:lnTo>
                  <a:lnTo>
                    <a:pt x="14" y="1318"/>
                  </a:lnTo>
                  <a:lnTo>
                    <a:pt x="23" y="1375"/>
                  </a:lnTo>
                  <a:lnTo>
                    <a:pt x="36" y="1430"/>
                  </a:lnTo>
                  <a:lnTo>
                    <a:pt x="51" y="1484"/>
                  </a:lnTo>
                  <a:lnTo>
                    <a:pt x="70" y="1538"/>
                  </a:lnTo>
                  <a:lnTo>
                    <a:pt x="90" y="1590"/>
                  </a:lnTo>
                  <a:lnTo>
                    <a:pt x="114" y="1640"/>
                  </a:lnTo>
                  <a:lnTo>
                    <a:pt x="139" y="1690"/>
                  </a:lnTo>
                  <a:lnTo>
                    <a:pt x="167" y="1737"/>
                  </a:lnTo>
                  <a:lnTo>
                    <a:pt x="197" y="1784"/>
                  </a:lnTo>
                  <a:lnTo>
                    <a:pt x="228" y="1829"/>
                  </a:lnTo>
                  <a:lnTo>
                    <a:pt x="263" y="1872"/>
                  </a:lnTo>
                  <a:lnTo>
                    <a:pt x="299" y="1914"/>
                  </a:lnTo>
                  <a:lnTo>
                    <a:pt x="337" y="1954"/>
                  </a:lnTo>
                  <a:lnTo>
                    <a:pt x="377" y="1991"/>
                  </a:lnTo>
                  <a:lnTo>
                    <a:pt x="419" y="2027"/>
                  </a:lnTo>
                  <a:lnTo>
                    <a:pt x="462" y="2061"/>
                  </a:lnTo>
                  <a:lnTo>
                    <a:pt x="507" y="2094"/>
                  </a:lnTo>
                  <a:lnTo>
                    <a:pt x="553" y="2123"/>
                  </a:lnTo>
                  <a:lnTo>
                    <a:pt x="601" y="2151"/>
                  </a:lnTo>
                  <a:lnTo>
                    <a:pt x="650" y="2176"/>
                  </a:lnTo>
                  <a:lnTo>
                    <a:pt x="701" y="2199"/>
                  </a:lnTo>
                  <a:lnTo>
                    <a:pt x="754" y="2220"/>
                  </a:lnTo>
                  <a:lnTo>
                    <a:pt x="807" y="2238"/>
                  </a:lnTo>
                  <a:lnTo>
                    <a:pt x="862" y="2253"/>
                  </a:lnTo>
                  <a:lnTo>
                    <a:pt x="916" y="2266"/>
                  </a:lnTo>
                  <a:lnTo>
                    <a:pt x="972" y="2276"/>
                  </a:lnTo>
                  <a:lnTo>
                    <a:pt x="1031" y="2283"/>
                  </a:lnTo>
                  <a:lnTo>
                    <a:pt x="1089" y="2288"/>
                  </a:lnTo>
                  <a:lnTo>
                    <a:pt x="1147" y="2289"/>
                  </a:lnTo>
                  <a:lnTo>
                    <a:pt x="1206" y="2288"/>
                  </a:lnTo>
                  <a:lnTo>
                    <a:pt x="1264" y="2283"/>
                  </a:lnTo>
                  <a:lnTo>
                    <a:pt x="1322" y="2276"/>
                  </a:lnTo>
                  <a:lnTo>
                    <a:pt x="1378" y="2266"/>
                  </a:lnTo>
                  <a:lnTo>
                    <a:pt x="1434" y="2253"/>
                  </a:lnTo>
                  <a:lnTo>
                    <a:pt x="1487" y="2238"/>
                  </a:lnTo>
                  <a:lnTo>
                    <a:pt x="1541" y="2220"/>
                  </a:lnTo>
                  <a:lnTo>
                    <a:pt x="1593" y="2199"/>
                  </a:lnTo>
                  <a:lnTo>
                    <a:pt x="1644" y="2176"/>
                  </a:lnTo>
                  <a:lnTo>
                    <a:pt x="1693" y="2151"/>
                  </a:lnTo>
                  <a:lnTo>
                    <a:pt x="1742" y="2123"/>
                  </a:lnTo>
                  <a:lnTo>
                    <a:pt x="1788" y="2094"/>
                  </a:lnTo>
                  <a:lnTo>
                    <a:pt x="1833" y="2061"/>
                  </a:lnTo>
                  <a:lnTo>
                    <a:pt x="1876" y="2027"/>
                  </a:lnTo>
                  <a:lnTo>
                    <a:pt x="1917" y="1991"/>
                  </a:lnTo>
                  <a:lnTo>
                    <a:pt x="1957" y="1954"/>
                  </a:lnTo>
                  <a:lnTo>
                    <a:pt x="1996" y="1914"/>
                  </a:lnTo>
                  <a:lnTo>
                    <a:pt x="2031" y="1872"/>
                  </a:lnTo>
                  <a:lnTo>
                    <a:pt x="2066" y="1829"/>
                  </a:lnTo>
                  <a:lnTo>
                    <a:pt x="2098" y="1784"/>
                  </a:lnTo>
                  <a:lnTo>
                    <a:pt x="2127" y="1737"/>
                  </a:lnTo>
                  <a:lnTo>
                    <a:pt x="2155" y="1690"/>
                  </a:lnTo>
                  <a:lnTo>
                    <a:pt x="2181" y="1640"/>
                  </a:lnTo>
                  <a:lnTo>
                    <a:pt x="2204" y="1590"/>
                  </a:lnTo>
                  <a:lnTo>
                    <a:pt x="2224" y="1538"/>
                  </a:lnTo>
                  <a:lnTo>
                    <a:pt x="2243" y="1484"/>
                  </a:lnTo>
                  <a:lnTo>
                    <a:pt x="2258" y="1430"/>
                  </a:lnTo>
                  <a:lnTo>
                    <a:pt x="2271" y="1375"/>
                  </a:lnTo>
                  <a:lnTo>
                    <a:pt x="2281" y="1318"/>
                  </a:lnTo>
                  <a:lnTo>
                    <a:pt x="2288" y="1261"/>
                  </a:lnTo>
                  <a:lnTo>
                    <a:pt x="2293" y="1203"/>
                  </a:lnTo>
                  <a:lnTo>
                    <a:pt x="2294" y="1145"/>
                  </a:lnTo>
                  <a:lnTo>
                    <a:pt x="2293" y="1086"/>
                  </a:lnTo>
                  <a:lnTo>
                    <a:pt x="2288" y="1029"/>
                  </a:lnTo>
                  <a:lnTo>
                    <a:pt x="2281" y="970"/>
                  </a:lnTo>
                  <a:lnTo>
                    <a:pt x="2271" y="914"/>
                  </a:lnTo>
                  <a:lnTo>
                    <a:pt x="2258" y="859"/>
                  </a:lnTo>
                  <a:lnTo>
                    <a:pt x="2243" y="806"/>
                  </a:lnTo>
                  <a:lnTo>
                    <a:pt x="2224" y="752"/>
                  </a:lnTo>
                  <a:lnTo>
                    <a:pt x="2204" y="700"/>
                  </a:lnTo>
                  <a:lnTo>
                    <a:pt x="2181" y="649"/>
                  </a:lnTo>
                  <a:lnTo>
                    <a:pt x="2155" y="600"/>
                  </a:lnTo>
                  <a:lnTo>
                    <a:pt x="2127" y="553"/>
                  </a:lnTo>
                  <a:lnTo>
                    <a:pt x="2098" y="506"/>
                  </a:lnTo>
                  <a:lnTo>
                    <a:pt x="2066" y="461"/>
                  </a:lnTo>
                  <a:lnTo>
                    <a:pt x="2031" y="418"/>
                  </a:lnTo>
                  <a:lnTo>
                    <a:pt x="1996" y="376"/>
                  </a:lnTo>
                  <a:lnTo>
                    <a:pt x="1957" y="336"/>
                  </a:lnTo>
                  <a:lnTo>
                    <a:pt x="1917" y="298"/>
                  </a:lnTo>
                  <a:lnTo>
                    <a:pt x="1876" y="263"/>
                  </a:lnTo>
                  <a:lnTo>
                    <a:pt x="1833" y="228"/>
                  </a:lnTo>
                  <a:lnTo>
                    <a:pt x="1788" y="196"/>
                  </a:lnTo>
                  <a:lnTo>
                    <a:pt x="1742" y="167"/>
                  </a:lnTo>
                  <a:lnTo>
                    <a:pt x="1693" y="139"/>
                  </a:lnTo>
                  <a:lnTo>
                    <a:pt x="1644" y="113"/>
                  </a:lnTo>
                  <a:lnTo>
                    <a:pt x="1593" y="90"/>
                  </a:lnTo>
                  <a:lnTo>
                    <a:pt x="1541" y="70"/>
                  </a:lnTo>
                  <a:lnTo>
                    <a:pt x="1487" y="52"/>
                  </a:lnTo>
                  <a:lnTo>
                    <a:pt x="1434" y="37"/>
                  </a:lnTo>
                  <a:lnTo>
                    <a:pt x="1378" y="24"/>
                  </a:lnTo>
                  <a:lnTo>
                    <a:pt x="1322" y="14"/>
                  </a:lnTo>
                  <a:lnTo>
                    <a:pt x="1264" y="6"/>
                  </a:lnTo>
                  <a:lnTo>
                    <a:pt x="1206" y="2"/>
                  </a:lnTo>
                  <a:lnTo>
                    <a:pt x="1147" y="0"/>
                  </a:lnTo>
                  <a:lnTo>
                    <a:pt x="1089" y="2"/>
                  </a:lnTo>
                  <a:lnTo>
                    <a:pt x="1031" y="6"/>
                  </a:lnTo>
                  <a:lnTo>
                    <a:pt x="972" y="14"/>
                  </a:lnTo>
                  <a:lnTo>
                    <a:pt x="916" y="24"/>
                  </a:lnTo>
                  <a:lnTo>
                    <a:pt x="862" y="37"/>
                  </a:lnTo>
                  <a:lnTo>
                    <a:pt x="807" y="52"/>
                  </a:lnTo>
                  <a:lnTo>
                    <a:pt x="754" y="70"/>
                  </a:lnTo>
                  <a:lnTo>
                    <a:pt x="701" y="90"/>
                  </a:lnTo>
                  <a:lnTo>
                    <a:pt x="650" y="113"/>
                  </a:lnTo>
                  <a:lnTo>
                    <a:pt x="601" y="139"/>
                  </a:lnTo>
                  <a:lnTo>
                    <a:pt x="553" y="167"/>
                  </a:lnTo>
                  <a:lnTo>
                    <a:pt x="507" y="196"/>
                  </a:lnTo>
                  <a:lnTo>
                    <a:pt x="462" y="228"/>
                  </a:lnTo>
                  <a:lnTo>
                    <a:pt x="419" y="263"/>
                  </a:lnTo>
                  <a:lnTo>
                    <a:pt x="377" y="298"/>
                  </a:lnTo>
                  <a:lnTo>
                    <a:pt x="337" y="336"/>
                  </a:lnTo>
                  <a:lnTo>
                    <a:pt x="299" y="376"/>
                  </a:lnTo>
                  <a:lnTo>
                    <a:pt x="263" y="418"/>
                  </a:lnTo>
                  <a:lnTo>
                    <a:pt x="228" y="461"/>
                  </a:lnTo>
                  <a:lnTo>
                    <a:pt x="197" y="506"/>
                  </a:lnTo>
                  <a:lnTo>
                    <a:pt x="167" y="553"/>
                  </a:lnTo>
                  <a:lnTo>
                    <a:pt x="139" y="600"/>
                  </a:lnTo>
                  <a:lnTo>
                    <a:pt x="114" y="649"/>
                  </a:lnTo>
                  <a:lnTo>
                    <a:pt x="90" y="700"/>
                  </a:lnTo>
                  <a:lnTo>
                    <a:pt x="70" y="752"/>
                  </a:lnTo>
                  <a:lnTo>
                    <a:pt x="51" y="806"/>
                  </a:lnTo>
                  <a:lnTo>
                    <a:pt x="36" y="859"/>
                  </a:lnTo>
                  <a:lnTo>
                    <a:pt x="23" y="914"/>
                  </a:lnTo>
                  <a:lnTo>
                    <a:pt x="14" y="970"/>
                  </a:lnTo>
                  <a:lnTo>
                    <a:pt x="6" y="1029"/>
                  </a:lnTo>
                  <a:lnTo>
                    <a:pt x="2" y="1086"/>
                  </a:lnTo>
                  <a:lnTo>
                    <a:pt x="0" y="1145"/>
                  </a:lnTo>
                </a:path>
              </a:pathLst>
            </a:custGeom>
            <a:noFill/>
            <a:ln w="3175">
              <a:solidFill>
                <a:srgbClr val="994779"/>
              </a:solidFill>
              <a:prstDash val="solid"/>
              <a:round/>
              <a:headEnd/>
              <a:tailEnd/>
            </a:ln>
          </p:spPr>
          <p:txBody>
            <a:bodyPr/>
            <a:lstStyle/>
            <a:p>
              <a:endParaRPr lang="pt-BR"/>
            </a:p>
          </p:txBody>
        </p:sp>
        <p:sp>
          <p:nvSpPr>
            <p:cNvPr id="398433" name="Freeform 97"/>
            <p:cNvSpPr>
              <a:spLocks/>
            </p:cNvSpPr>
            <p:nvPr/>
          </p:nvSpPr>
          <p:spPr bwMode="auto">
            <a:xfrm>
              <a:off x="1708" y="1939"/>
              <a:ext cx="450" cy="449"/>
            </a:xfrm>
            <a:custGeom>
              <a:avLst/>
              <a:gdLst/>
              <a:ahLst/>
              <a:cxnLst>
                <a:cxn ang="0">
                  <a:pos x="5" y="990"/>
                </a:cxn>
                <a:cxn ang="0">
                  <a:pos x="28" y="1123"/>
                </a:cxn>
                <a:cxn ang="0">
                  <a:pos x="70" y="1248"/>
                </a:cxn>
                <a:cxn ang="0">
                  <a:pos x="131" y="1363"/>
                </a:cxn>
                <a:cxn ang="0">
                  <a:pos x="206" y="1469"/>
                </a:cxn>
                <a:cxn ang="0">
                  <a:pos x="296" y="1562"/>
                </a:cxn>
                <a:cxn ang="0">
                  <a:pos x="397" y="1643"/>
                </a:cxn>
                <a:cxn ang="0">
                  <a:pos x="510" y="1708"/>
                </a:cxn>
                <a:cxn ang="0">
                  <a:pos x="633" y="1756"/>
                </a:cxn>
                <a:cxn ang="0">
                  <a:pos x="763" y="1786"/>
                </a:cxn>
                <a:cxn ang="0">
                  <a:pos x="900" y="1796"/>
                </a:cxn>
                <a:cxn ang="0">
                  <a:pos x="1037" y="1786"/>
                </a:cxn>
                <a:cxn ang="0">
                  <a:pos x="1167" y="1756"/>
                </a:cxn>
                <a:cxn ang="0">
                  <a:pos x="1290" y="1708"/>
                </a:cxn>
                <a:cxn ang="0">
                  <a:pos x="1403" y="1643"/>
                </a:cxn>
                <a:cxn ang="0">
                  <a:pos x="1504" y="1562"/>
                </a:cxn>
                <a:cxn ang="0">
                  <a:pos x="1594" y="1469"/>
                </a:cxn>
                <a:cxn ang="0">
                  <a:pos x="1669" y="1363"/>
                </a:cxn>
                <a:cxn ang="0">
                  <a:pos x="1729" y="1248"/>
                </a:cxn>
                <a:cxn ang="0">
                  <a:pos x="1771" y="1123"/>
                </a:cxn>
                <a:cxn ang="0">
                  <a:pos x="1795" y="990"/>
                </a:cxn>
                <a:cxn ang="0">
                  <a:pos x="1798" y="852"/>
                </a:cxn>
                <a:cxn ang="0">
                  <a:pos x="1781" y="718"/>
                </a:cxn>
                <a:cxn ang="0">
                  <a:pos x="1745" y="590"/>
                </a:cxn>
                <a:cxn ang="0">
                  <a:pos x="1691" y="471"/>
                </a:cxn>
                <a:cxn ang="0">
                  <a:pos x="1621" y="361"/>
                </a:cxn>
                <a:cxn ang="0">
                  <a:pos x="1535" y="263"/>
                </a:cxn>
                <a:cxn ang="0">
                  <a:pos x="1437" y="179"/>
                </a:cxn>
                <a:cxn ang="0">
                  <a:pos x="1329" y="109"/>
                </a:cxn>
                <a:cxn ang="0">
                  <a:pos x="1209" y="55"/>
                </a:cxn>
                <a:cxn ang="0">
                  <a:pos x="1081" y="19"/>
                </a:cxn>
                <a:cxn ang="0">
                  <a:pos x="946" y="2"/>
                </a:cxn>
                <a:cxn ang="0">
                  <a:pos x="808" y="5"/>
                </a:cxn>
                <a:cxn ang="0">
                  <a:pos x="676" y="28"/>
                </a:cxn>
                <a:cxn ang="0">
                  <a:pos x="550" y="72"/>
                </a:cxn>
                <a:cxn ang="0">
                  <a:pos x="433" y="131"/>
                </a:cxn>
                <a:cxn ang="0">
                  <a:pos x="328" y="206"/>
                </a:cxn>
                <a:cxn ang="0">
                  <a:pos x="234" y="295"/>
                </a:cxn>
                <a:cxn ang="0">
                  <a:pos x="154" y="397"/>
                </a:cxn>
                <a:cxn ang="0">
                  <a:pos x="89" y="510"/>
                </a:cxn>
                <a:cxn ang="0">
                  <a:pos x="40" y="632"/>
                </a:cxn>
                <a:cxn ang="0">
                  <a:pos x="10" y="762"/>
                </a:cxn>
                <a:cxn ang="0">
                  <a:pos x="0" y="899"/>
                </a:cxn>
              </a:cxnLst>
              <a:rect l="0" t="0" r="r" b="b"/>
              <a:pathLst>
                <a:path w="1799" h="1796">
                  <a:moveTo>
                    <a:pt x="0" y="899"/>
                  </a:moveTo>
                  <a:lnTo>
                    <a:pt x="1" y="944"/>
                  </a:lnTo>
                  <a:lnTo>
                    <a:pt x="5" y="990"/>
                  </a:lnTo>
                  <a:lnTo>
                    <a:pt x="10" y="1034"/>
                  </a:lnTo>
                  <a:lnTo>
                    <a:pt x="19" y="1079"/>
                  </a:lnTo>
                  <a:lnTo>
                    <a:pt x="28" y="1123"/>
                  </a:lnTo>
                  <a:lnTo>
                    <a:pt x="40" y="1165"/>
                  </a:lnTo>
                  <a:lnTo>
                    <a:pt x="54" y="1207"/>
                  </a:lnTo>
                  <a:lnTo>
                    <a:pt x="70" y="1248"/>
                  </a:lnTo>
                  <a:lnTo>
                    <a:pt x="89" y="1287"/>
                  </a:lnTo>
                  <a:lnTo>
                    <a:pt x="109" y="1325"/>
                  </a:lnTo>
                  <a:lnTo>
                    <a:pt x="131" y="1363"/>
                  </a:lnTo>
                  <a:lnTo>
                    <a:pt x="154" y="1400"/>
                  </a:lnTo>
                  <a:lnTo>
                    <a:pt x="179" y="1435"/>
                  </a:lnTo>
                  <a:lnTo>
                    <a:pt x="206" y="1469"/>
                  </a:lnTo>
                  <a:lnTo>
                    <a:pt x="234" y="1502"/>
                  </a:lnTo>
                  <a:lnTo>
                    <a:pt x="264" y="1533"/>
                  </a:lnTo>
                  <a:lnTo>
                    <a:pt x="296" y="1562"/>
                  </a:lnTo>
                  <a:lnTo>
                    <a:pt x="328" y="1591"/>
                  </a:lnTo>
                  <a:lnTo>
                    <a:pt x="362" y="1617"/>
                  </a:lnTo>
                  <a:lnTo>
                    <a:pt x="397" y="1643"/>
                  </a:lnTo>
                  <a:lnTo>
                    <a:pt x="433" y="1666"/>
                  </a:lnTo>
                  <a:lnTo>
                    <a:pt x="471" y="1687"/>
                  </a:lnTo>
                  <a:lnTo>
                    <a:pt x="510" y="1708"/>
                  </a:lnTo>
                  <a:lnTo>
                    <a:pt x="550" y="1726"/>
                  </a:lnTo>
                  <a:lnTo>
                    <a:pt x="591" y="1742"/>
                  </a:lnTo>
                  <a:lnTo>
                    <a:pt x="633" y="1756"/>
                  </a:lnTo>
                  <a:lnTo>
                    <a:pt x="676" y="1768"/>
                  </a:lnTo>
                  <a:lnTo>
                    <a:pt x="719" y="1778"/>
                  </a:lnTo>
                  <a:lnTo>
                    <a:pt x="763" y="1786"/>
                  </a:lnTo>
                  <a:lnTo>
                    <a:pt x="808" y="1792"/>
                  </a:lnTo>
                  <a:lnTo>
                    <a:pt x="854" y="1795"/>
                  </a:lnTo>
                  <a:lnTo>
                    <a:pt x="900" y="1796"/>
                  </a:lnTo>
                  <a:lnTo>
                    <a:pt x="946" y="1795"/>
                  </a:lnTo>
                  <a:lnTo>
                    <a:pt x="991" y="1792"/>
                  </a:lnTo>
                  <a:lnTo>
                    <a:pt x="1037" y="1786"/>
                  </a:lnTo>
                  <a:lnTo>
                    <a:pt x="1081" y="1778"/>
                  </a:lnTo>
                  <a:lnTo>
                    <a:pt x="1124" y="1768"/>
                  </a:lnTo>
                  <a:lnTo>
                    <a:pt x="1167" y="1756"/>
                  </a:lnTo>
                  <a:lnTo>
                    <a:pt x="1209" y="1742"/>
                  </a:lnTo>
                  <a:lnTo>
                    <a:pt x="1250" y="1726"/>
                  </a:lnTo>
                  <a:lnTo>
                    <a:pt x="1290" y="1708"/>
                  </a:lnTo>
                  <a:lnTo>
                    <a:pt x="1329" y="1687"/>
                  </a:lnTo>
                  <a:lnTo>
                    <a:pt x="1366" y="1666"/>
                  </a:lnTo>
                  <a:lnTo>
                    <a:pt x="1403" y="1643"/>
                  </a:lnTo>
                  <a:lnTo>
                    <a:pt x="1437" y="1617"/>
                  </a:lnTo>
                  <a:lnTo>
                    <a:pt x="1472" y="1591"/>
                  </a:lnTo>
                  <a:lnTo>
                    <a:pt x="1504" y="1562"/>
                  </a:lnTo>
                  <a:lnTo>
                    <a:pt x="1535" y="1533"/>
                  </a:lnTo>
                  <a:lnTo>
                    <a:pt x="1566" y="1502"/>
                  </a:lnTo>
                  <a:lnTo>
                    <a:pt x="1594" y="1469"/>
                  </a:lnTo>
                  <a:lnTo>
                    <a:pt x="1621" y="1435"/>
                  </a:lnTo>
                  <a:lnTo>
                    <a:pt x="1645" y="1400"/>
                  </a:lnTo>
                  <a:lnTo>
                    <a:pt x="1669" y="1363"/>
                  </a:lnTo>
                  <a:lnTo>
                    <a:pt x="1691" y="1325"/>
                  </a:lnTo>
                  <a:lnTo>
                    <a:pt x="1711" y="1287"/>
                  </a:lnTo>
                  <a:lnTo>
                    <a:pt x="1729" y="1248"/>
                  </a:lnTo>
                  <a:lnTo>
                    <a:pt x="1745" y="1207"/>
                  </a:lnTo>
                  <a:lnTo>
                    <a:pt x="1760" y="1165"/>
                  </a:lnTo>
                  <a:lnTo>
                    <a:pt x="1771" y="1123"/>
                  </a:lnTo>
                  <a:lnTo>
                    <a:pt x="1781" y="1079"/>
                  </a:lnTo>
                  <a:lnTo>
                    <a:pt x="1790" y="1034"/>
                  </a:lnTo>
                  <a:lnTo>
                    <a:pt x="1795" y="990"/>
                  </a:lnTo>
                  <a:lnTo>
                    <a:pt x="1798" y="944"/>
                  </a:lnTo>
                  <a:lnTo>
                    <a:pt x="1799" y="899"/>
                  </a:lnTo>
                  <a:lnTo>
                    <a:pt x="1798" y="852"/>
                  </a:lnTo>
                  <a:lnTo>
                    <a:pt x="1795" y="807"/>
                  </a:lnTo>
                  <a:lnTo>
                    <a:pt x="1790" y="762"/>
                  </a:lnTo>
                  <a:lnTo>
                    <a:pt x="1781" y="718"/>
                  </a:lnTo>
                  <a:lnTo>
                    <a:pt x="1771" y="675"/>
                  </a:lnTo>
                  <a:lnTo>
                    <a:pt x="1760" y="632"/>
                  </a:lnTo>
                  <a:lnTo>
                    <a:pt x="1745" y="590"/>
                  </a:lnTo>
                  <a:lnTo>
                    <a:pt x="1729" y="550"/>
                  </a:lnTo>
                  <a:lnTo>
                    <a:pt x="1711" y="510"/>
                  </a:lnTo>
                  <a:lnTo>
                    <a:pt x="1691" y="471"/>
                  </a:lnTo>
                  <a:lnTo>
                    <a:pt x="1669" y="433"/>
                  </a:lnTo>
                  <a:lnTo>
                    <a:pt x="1645" y="397"/>
                  </a:lnTo>
                  <a:lnTo>
                    <a:pt x="1621" y="361"/>
                  </a:lnTo>
                  <a:lnTo>
                    <a:pt x="1594" y="328"/>
                  </a:lnTo>
                  <a:lnTo>
                    <a:pt x="1566" y="295"/>
                  </a:lnTo>
                  <a:lnTo>
                    <a:pt x="1535" y="263"/>
                  </a:lnTo>
                  <a:lnTo>
                    <a:pt x="1504" y="234"/>
                  </a:lnTo>
                  <a:lnTo>
                    <a:pt x="1472" y="206"/>
                  </a:lnTo>
                  <a:lnTo>
                    <a:pt x="1437" y="179"/>
                  </a:lnTo>
                  <a:lnTo>
                    <a:pt x="1403" y="155"/>
                  </a:lnTo>
                  <a:lnTo>
                    <a:pt x="1366" y="131"/>
                  </a:lnTo>
                  <a:lnTo>
                    <a:pt x="1329" y="109"/>
                  </a:lnTo>
                  <a:lnTo>
                    <a:pt x="1290" y="89"/>
                  </a:lnTo>
                  <a:lnTo>
                    <a:pt x="1250" y="72"/>
                  </a:lnTo>
                  <a:lnTo>
                    <a:pt x="1209" y="55"/>
                  </a:lnTo>
                  <a:lnTo>
                    <a:pt x="1167" y="40"/>
                  </a:lnTo>
                  <a:lnTo>
                    <a:pt x="1124" y="28"/>
                  </a:lnTo>
                  <a:lnTo>
                    <a:pt x="1081" y="19"/>
                  </a:lnTo>
                  <a:lnTo>
                    <a:pt x="1037" y="10"/>
                  </a:lnTo>
                  <a:lnTo>
                    <a:pt x="991" y="5"/>
                  </a:lnTo>
                  <a:lnTo>
                    <a:pt x="946" y="2"/>
                  </a:lnTo>
                  <a:lnTo>
                    <a:pt x="900" y="0"/>
                  </a:lnTo>
                  <a:lnTo>
                    <a:pt x="854" y="2"/>
                  </a:lnTo>
                  <a:lnTo>
                    <a:pt x="808" y="5"/>
                  </a:lnTo>
                  <a:lnTo>
                    <a:pt x="763" y="10"/>
                  </a:lnTo>
                  <a:lnTo>
                    <a:pt x="719" y="19"/>
                  </a:lnTo>
                  <a:lnTo>
                    <a:pt x="676" y="28"/>
                  </a:lnTo>
                  <a:lnTo>
                    <a:pt x="633" y="40"/>
                  </a:lnTo>
                  <a:lnTo>
                    <a:pt x="591" y="55"/>
                  </a:lnTo>
                  <a:lnTo>
                    <a:pt x="550" y="72"/>
                  </a:lnTo>
                  <a:lnTo>
                    <a:pt x="510" y="89"/>
                  </a:lnTo>
                  <a:lnTo>
                    <a:pt x="471" y="109"/>
                  </a:lnTo>
                  <a:lnTo>
                    <a:pt x="433" y="131"/>
                  </a:lnTo>
                  <a:lnTo>
                    <a:pt x="397" y="155"/>
                  </a:lnTo>
                  <a:lnTo>
                    <a:pt x="362" y="179"/>
                  </a:lnTo>
                  <a:lnTo>
                    <a:pt x="328" y="206"/>
                  </a:lnTo>
                  <a:lnTo>
                    <a:pt x="296" y="234"/>
                  </a:lnTo>
                  <a:lnTo>
                    <a:pt x="264" y="263"/>
                  </a:lnTo>
                  <a:lnTo>
                    <a:pt x="234" y="295"/>
                  </a:lnTo>
                  <a:lnTo>
                    <a:pt x="206" y="328"/>
                  </a:lnTo>
                  <a:lnTo>
                    <a:pt x="179" y="361"/>
                  </a:lnTo>
                  <a:lnTo>
                    <a:pt x="154" y="397"/>
                  </a:lnTo>
                  <a:lnTo>
                    <a:pt x="131" y="433"/>
                  </a:lnTo>
                  <a:lnTo>
                    <a:pt x="109" y="471"/>
                  </a:lnTo>
                  <a:lnTo>
                    <a:pt x="89" y="510"/>
                  </a:lnTo>
                  <a:lnTo>
                    <a:pt x="70" y="550"/>
                  </a:lnTo>
                  <a:lnTo>
                    <a:pt x="54" y="590"/>
                  </a:lnTo>
                  <a:lnTo>
                    <a:pt x="40" y="632"/>
                  </a:lnTo>
                  <a:lnTo>
                    <a:pt x="28" y="675"/>
                  </a:lnTo>
                  <a:lnTo>
                    <a:pt x="19" y="718"/>
                  </a:lnTo>
                  <a:lnTo>
                    <a:pt x="10" y="762"/>
                  </a:lnTo>
                  <a:lnTo>
                    <a:pt x="5" y="807"/>
                  </a:lnTo>
                  <a:lnTo>
                    <a:pt x="1" y="852"/>
                  </a:lnTo>
                  <a:lnTo>
                    <a:pt x="0" y="899"/>
                  </a:lnTo>
                  <a:close/>
                </a:path>
              </a:pathLst>
            </a:custGeom>
            <a:solidFill>
              <a:srgbClr val="7C667C"/>
            </a:solidFill>
            <a:ln w="9525">
              <a:noFill/>
              <a:round/>
              <a:headEnd/>
              <a:tailEnd/>
            </a:ln>
          </p:spPr>
          <p:txBody>
            <a:bodyPr/>
            <a:lstStyle/>
            <a:p>
              <a:endParaRPr lang="pt-BR"/>
            </a:p>
          </p:txBody>
        </p:sp>
        <p:sp>
          <p:nvSpPr>
            <p:cNvPr id="398434" name="Freeform 98"/>
            <p:cNvSpPr>
              <a:spLocks/>
            </p:cNvSpPr>
            <p:nvPr/>
          </p:nvSpPr>
          <p:spPr bwMode="auto">
            <a:xfrm>
              <a:off x="1054" y="2325"/>
              <a:ext cx="135" cy="276"/>
            </a:xfrm>
            <a:custGeom>
              <a:avLst/>
              <a:gdLst/>
              <a:ahLst/>
              <a:cxnLst>
                <a:cxn ang="0">
                  <a:pos x="288" y="91"/>
                </a:cxn>
                <a:cxn ang="0">
                  <a:pos x="539" y="936"/>
                </a:cxn>
                <a:cxn ang="0">
                  <a:pos x="524" y="940"/>
                </a:cxn>
                <a:cxn ang="0">
                  <a:pos x="511" y="943"/>
                </a:cxn>
                <a:cxn ang="0">
                  <a:pos x="499" y="945"/>
                </a:cxn>
                <a:cxn ang="0">
                  <a:pos x="487" y="945"/>
                </a:cxn>
                <a:cxn ang="0">
                  <a:pos x="476" y="945"/>
                </a:cxn>
                <a:cxn ang="0">
                  <a:pos x="466" y="944"/>
                </a:cxn>
                <a:cxn ang="0">
                  <a:pos x="458" y="941"/>
                </a:cxn>
                <a:cxn ang="0">
                  <a:pos x="449" y="939"/>
                </a:cxn>
                <a:cxn ang="0">
                  <a:pos x="443" y="936"/>
                </a:cxn>
                <a:cxn ang="0">
                  <a:pos x="435" y="933"/>
                </a:cxn>
                <a:cxn ang="0">
                  <a:pos x="429" y="929"/>
                </a:cxn>
                <a:cxn ang="0">
                  <a:pos x="423" y="924"/>
                </a:cxn>
                <a:cxn ang="0">
                  <a:pos x="413" y="915"/>
                </a:cxn>
                <a:cxn ang="0">
                  <a:pos x="404" y="904"/>
                </a:cxn>
                <a:cxn ang="0">
                  <a:pos x="395" y="893"/>
                </a:cxn>
                <a:cxn ang="0">
                  <a:pos x="387" y="883"/>
                </a:cxn>
                <a:cxn ang="0">
                  <a:pos x="378" y="875"/>
                </a:cxn>
                <a:cxn ang="0">
                  <a:pos x="367" y="868"/>
                </a:cxn>
                <a:cxn ang="0">
                  <a:pos x="362" y="866"/>
                </a:cxn>
                <a:cxn ang="0">
                  <a:pos x="355" y="864"/>
                </a:cxn>
                <a:cxn ang="0">
                  <a:pos x="349" y="863"/>
                </a:cxn>
                <a:cxn ang="0">
                  <a:pos x="341" y="863"/>
                </a:cxn>
                <a:cxn ang="0">
                  <a:pos x="334" y="864"/>
                </a:cxn>
                <a:cxn ang="0">
                  <a:pos x="324" y="865"/>
                </a:cxn>
                <a:cxn ang="0">
                  <a:pos x="314" y="868"/>
                </a:cxn>
                <a:cxn ang="0">
                  <a:pos x="305" y="871"/>
                </a:cxn>
                <a:cxn ang="0">
                  <a:pos x="294" y="877"/>
                </a:cxn>
                <a:cxn ang="0">
                  <a:pos x="284" y="882"/>
                </a:cxn>
                <a:cxn ang="0">
                  <a:pos x="276" y="888"/>
                </a:cxn>
                <a:cxn ang="0">
                  <a:pos x="268" y="893"/>
                </a:cxn>
                <a:cxn ang="0">
                  <a:pos x="262" y="899"/>
                </a:cxn>
                <a:cxn ang="0">
                  <a:pos x="255" y="906"/>
                </a:cxn>
                <a:cxn ang="0">
                  <a:pos x="250" y="913"/>
                </a:cxn>
                <a:cxn ang="0">
                  <a:pos x="245" y="921"/>
                </a:cxn>
                <a:cxn ang="0">
                  <a:pos x="237" y="936"/>
                </a:cxn>
                <a:cxn ang="0">
                  <a:pos x="230" y="951"/>
                </a:cxn>
                <a:cxn ang="0">
                  <a:pos x="224" y="968"/>
                </a:cxn>
                <a:cxn ang="0">
                  <a:pos x="218" y="985"/>
                </a:cxn>
                <a:cxn ang="0">
                  <a:pos x="213" y="1002"/>
                </a:cxn>
                <a:cxn ang="0">
                  <a:pos x="207" y="1018"/>
                </a:cxn>
                <a:cxn ang="0">
                  <a:pos x="198" y="1034"/>
                </a:cxn>
                <a:cxn ang="0">
                  <a:pos x="188" y="1050"/>
                </a:cxn>
                <a:cxn ang="0">
                  <a:pos x="183" y="1058"/>
                </a:cxn>
                <a:cxn ang="0">
                  <a:pos x="176" y="1065"/>
                </a:cxn>
                <a:cxn ang="0">
                  <a:pos x="169" y="1072"/>
                </a:cxn>
                <a:cxn ang="0">
                  <a:pos x="160" y="1078"/>
                </a:cxn>
                <a:cxn ang="0">
                  <a:pos x="151" y="1085"/>
                </a:cxn>
                <a:cxn ang="0">
                  <a:pos x="141" y="1091"/>
                </a:cxn>
                <a:cxn ang="0">
                  <a:pos x="129" y="1097"/>
                </a:cxn>
                <a:cxn ang="0">
                  <a:pos x="117" y="1102"/>
                </a:cxn>
                <a:cxn ang="0">
                  <a:pos x="0" y="0"/>
                </a:cxn>
                <a:cxn ang="0">
                  <a:pos x="288" y="91"/>
                </a:cxn>
              </a:cxnLst>
              <a:rect l="0" t="0" r="r" b="b"/>
              <a:pathLst>
                <a:path w="539" h="1102">
                  <a:moveTo>
                    <a:pt x="288" y="91"/>
                  </a:moveTo>
                  <a:lnTo>
                    <a:pt x="539" y="936"/>
                  </a:lnTo>
                  <a:lnTo>
                    <a:pt x="524" y="940"/>
                  </a:lnTo>
                  <a:lnTo>
                    <a:pt x="511" y="943"/>
                  </a:lnTo>
                  <a:lnTo>
                    <a:pt x="499" y="945"/>
                  </a:lnTo>
                  <a:lnTo>
                    <a:pt x="487" y="945"/>
                  </a:lnTo>
                  <a:lnTo>
                    <a:pt x="476" y="945"/>
                  </a:lnTo>
                  <a:lnTo>
                    <a:pt x="466" y="944"/>
                  </a:lnTo>
                  <a:lnTo>
                    <a:pt x="458" y="941"/>
                  </a:lnTo>
                  <a:lnTo>
                    <a:pt x="449" y="939"/>
                  </a:lnTo>
                  <a:lnTo>
                    <a:pt x="443" y="936"/>
                  </a:lnTo>
                  <a:lnTo>
                    <a:pt x="435" y="933"/>
                  </a:lnTo>
                  <a:lnTo>
                    <a:pt x="429" y="929"/>
                  </a:lnTo>
                  <a:lnTo>
                    <a:pt x="423" y="924"/>
                  </a:lnTo>
                  <a:lnTo>
                    <a:pt x="413" y="915"/>
                  </a:lnTo>
                  <a:lnTo>
                    <a:pt x="404" y="904"/>
                  </a:lnTo>
                  <a:lnTo>
                    <a:pt x="395" y="893"/>
                  </a:lnTo>
                  <a:lnTo>
                    <a:pt x="387" y="883"/>
                  </a:lnTo>
                  <a:lnTo>
                    <a:pt x="378" y="875"/>
                  </a:lnTo>
                  <a:lnTo>
                    <a:pt x="367" y="868"/>
                  </a:lnTo>
                  <a:lnTo>
                    <a:pt x="362" y="866"/>
                  </a:lnTo>
                  <a:lnTo>
                    <a:pt x="355" y="864"/>
                  </a:lnTo>
                  <a:lnTo>
                    <a:pt x="349" y="863"/>
                  </a:lnTo>
                  <a:lnTo>
                    <a:pt x="341" y="863"/>
                  </a:lnTo>
                  <a:lnTo>
                    <a:pt x="334" y="864"/>
                  </a:lnTo>
                  <a:lnTo>
                    <a:pt x="324" y="865"/>
                  </a:lnTo>
                  <a:lnTo>
                    <a:pt x="314" y="868"/>
                  </a:lnTo>
                  <a:lnTo>
                    <a:pt x="305" y="871"/>
                  </a:lnTo>
                  <a:lnTo>
                    <a:pt x="294" y="877"/>
                  </a:lnTo>
                  <a:lnTo>
                    <a:pt x="284" y="882"/>
                  </a:lnTo>
                  <a:lnTo>
                    <a:pt x="276" y="888"/>
                  </a:lnTo>
                  <a:lnTo>
                    <a:pt x="268" y="893"/>
                  </a:lnTo>
                  <a:lnTo>
                    <a:pt x="262" y="899"/>
                  </a:lnTo>
                  <a:lnTo>
                    <a:pt x="255" y="906"/>
                  </a:lnTo>
                  <a:lnTo>
                    <a:pt x="250" y="913"/>
                  </a:lnTo>
                  <a:lnTo>
                    <a:pt x="245" y="921"/>
                  </a:lnTo>
                  <a:lnTo>
                    <a:pt x="237" y="936"/>
                  </a:lnTo>
                  <a:lnTo>
                    <a:pt x="230" y="951"/>
                  </a:lnTo>
                  <a:lnTo>
                    <a:pt x="224" y="968"/>
                  </a:lnTo>
                  <a:lnTo>
                    <a:pt x="218" y="985"/>
                  </a:lnTo>
                  <a:lnTo>
                    <a:pt x="213" y="1002"/>
                  </a:lnTo>
                  <a:lnTo>
                    <a:pt x="207" y="1018"/>
                  </a:lnTo>
                  <a:lnTo>
                    <a:pt x="198" y="1034"/>
                  </a:lnTo>
                  <a:lnTo>
                    <a:pt x="188" y="1050"/>
                  </a:lnTo>
                  <a:lnTo>
                    <a:pt x="183" y="1058"/>
                  </a:lnTo>
                  <a:lnTo>
                    <a:pt x="176" y="1065"/>
                  </a:lnTo>
                  <a:lnTo>
                    <a:pt x="169" y="1072"/>
                  </a:lnTo>
                  <a:lnTo>
                    <a:pt x="160" y="1078"/>
                  </a:lnTo>
                  <a:lnTo>
                    <a:pt x="151" y="1085"/>
                  </a:lnTo>
                  <a:lnTo>
                    <a:pt x="141" y="1091"/>
                  </a:lnTo>
                  <a:lnTo>
                    <a:pt x="129" y="1097"/>
                  </a:lnTo>
                  <a:lnTo>
                    <a:pt x="117" y="1102"/>
                  </a:lnTo>
                  <a:lnTo>
                    <a:pt x="0" y="0"/>
                  </a:lnTo>
                  <a:lnTo>
                    <a:pt x="288" y="91"/>
                  </a:lnTo>
                  <a:close/>
                </a:path>
              </a:pathLst>
            </a:custGeom>
            <a:solidFill>
              <a:srgbClr val="DA251D"/>
            </a:solidFill>
            <a:ln w="9525">
              <a:noFill/>
              <a:round/>
              <a:headEnd/>
              <a:tailEnd/>
            </a:ln>
          </p:spPr>
          <p:txBody>
            <a:bodyPr/>
            <a:lstStyle/>
            <a:p>
              <a:endParaRPr lang="pt-BR"/>
            </a:p>
          </p:txBody>
        </p:sp>
        <p:sp>
          <p:nvSpPr>
            <p:cNvPr id="398435" name="Freeform 99"/>
            <p:cNvSpPr>
              <a:spLocks/>
            </p:cNvSpPr>
            <p:nvPr/>
          </p:nvSpPr>
          <p:spPr bwMode="auto">
            <a:xfrm>
              <a:off x="1054" y="2325"/>
              <a:ext cx="135" cy="276"/>
            </a:xfrm>
            <a:custGeom>
              <a:avLst/>
              <a:gdLst/>
              <a:ahLst/>
              <a:cxnLst>
                <a:cxn ang="0">
                  <a:pos x="288" y="91"/>
                </a:cxn>
                <a:cxn ang="0">
                  <a:pos x="539" y="936"/>
                </a:cxn>
                <a:cxn ang="0">
                  <a:pos x="524" y="940"/>
                </a:cxn>
                <a:cxn ang="0">
                  <a:pos x="511" y="943"/>
                </a:cxn>
                <a:cxn ang="0">
                  <a:pos x="499" y="945"/>
                </a:cxn>
                <a:cxn ang="0">
                  <a:pos x="487" y="945"/>
                </a:cxn>
                <a:cxn ang="0">
                  <a:pos x="476" y="945"/>
                </a:cxn>
                <a:cxn ang="0">
                  <a:pos x="466" y="944"/>
                </a:cxn>
                <a:cxn ang="0">
                  <a:pos x="458" y="941"/>
                </a:cxn>
                <a:cxn ang="0">
                  <a:pos x="449" y="939"/>
                </a:cxn>
                <a:cxn ang="0">
                  <a:pos x="443" y="936"/>
                </a:cxn>
                <a:cxn ang="0">
                  <a:pos x="435" y="933"/>
                </a:cxn>
                <a:cxn ang="0">
                  <a:pos x="429" y="929"/>
                </a:cxn>
                <a:cxn ang="0">
                  <a:pos x="423" y="924"/>
                </a:cxn>
                <a:cxn ang="0">
                  <a:pos x="413" y="915"/>
                </a:cxn>
                <a:cxn ang="0">
                  <a:pos x="404" y="904"/>
                </a:cxn>
                <a:cxn ang="0">
                  <a:pos x="395" y="893"/>
                </a:cxn>
                <a:cxn ang="0">
                  <a:pos x="387" y="883"/>
                </a:cxn>
                <a:cxn ang="0">
                  <a:pos x="378" y="875"/>
                </a:cxn>
                <a:cxn ang="0">
                  <a:pos x="367" y="868"/>
                </a:cxn>
                <a:cxn ang="0">
                  <a:pos x="362" y="866"/>
                </a:cxn>
                <a:cxn ang="0">
                  <a:pos x="355" y="864"/>
                </a:cxn>
                <a:cxn ang="0">
                  <a:pos x="349" y="863"/>
                </a:cxn>
                <a:cxn ang="0">
                  <a:pos x="341" y="863"/>
                </a:cxn>
                <a:cxn ang="0">
                  <a:pos x="334" y="864"/>
                </a:cxn>
                <a:cxn ang="0">
                  <a:pos x="324" y="865"/>
                </a:cxn>
                <a:cxn ang="0">
                  <a:pos x="314" y="868"/>
                </a:cxn>
                <a:cxn ang="0">
                  <a:pos x="305" y="871"/>
                </a:cxn>
                <a:cxn ang="0">
                  <a:pos x="294" y="877"/>
                </a:cxn>
                <a:cxn ang="0">
                  <a:pos x="284" y="882"/>
                </a:cxn>
                <a:cxn ang="0">
                  <a:pos x="276" y="888"/>
                </a:cxn>
                <a:cxn ang="0">
                  <a:pos x="268" y="893"/>
                </a:cxn>
                <a:cxn ang="0">
                  <a:pos x="262" y="899"/>
                </a:cxn>
                <a:cxn ang="0">
                  <a:pos x="255" y="906"/>
                </a:cxn>
                <a:cxn ang="0">
                  <a:pos x="250" y="913"/>
                </a:cxn>
                <a:cxn ang="0">
                  <a:pos x="245" y="921"/>
                </a:cxn>
                <a:cxn ang="0">
                  <a:pos x="237" y="936"/>
                </a:cxn>
                <a:cxn ang="0">
                  <a:pos x="230" y="951"/>
                </a:cxn>
                <a:cxn ang="0">
                  <a:pos x="224" y="968"/>
                </a:cxn>
                <a:cxn ang="0">
                  <a:pos x="218" y="985"/>
                </a:cxn>
                <a:cxn ang="0">
                  <a:pos x="213" y="1002"/>
                </a:cxn>
                <a:cxn ang="0">
                  <a:pos x="207" y="1018"/>
                </a:cxn>
                <a:cxn ang="0">
                  <a:pos x="198" y="1034"/>
                </a:cxn>
                <a:cxn ang="0">
                  <a:pos x="188" y="1050"/>
                </a:cxn>
                <a:cxn ang="0">
                  <a:pos x="183" y="1058"/>
                </a:cxn>
                <a:cxn ang="0">
                  <a:pos x="176" y="1065"/>
                </a:cxn>
                <a:cxn ang="0">
                  <a:pos x="169" y="1072"/>
                </a:cxn>
                <a:cxn ang="0">
                  <a:pos x="160" y="1078"/>
                </a:cxn>
                <a:cxn ang="0">
                  <a:pos x="151" y="1085"/>
                </a:cxn>
                <a:cxn ang="0">
                  <a:pos x="141" y="1091"/>
                </a:cxn>
                <a:cxn ang="0">
                  <a:pos x="129" y="1097"/>
                </a:cxn>
                <a:cxn ang="0">
                  <a:pos x="117" y="1102"/>
                </a:cxn>
                <a:cxn ang="0">
                  <a:pos x="0" y="0"/>
                </a:cxn>
                <a:cxn ang="0">
                  <a:pos x="288" y="91"/>
                </a:cxn>
              </a:cxnLst>
              <a:rect l="0" t="0" r="r" b="b"/>
              <a:pathLst>
                <a:path w="539" h="1102">
                  <a:moveTo>
                    <a:pt x="288" y="91"/>
                  </a:moveTo>
                  <a:lnTo>
                    <a:pt x="539" y="936"/>
                  </a:lnTo>
                  <a:lnTo>
                    <a:pt x="524" y="940"/>
                  </a:lnTo>
                  <a:lnTo>
                    <a:pt x="511" y="943"/>
                  </a:lnTo>
                  <a:lnTo>
                    <a:pt x="499" y="945"/>
                  </a:lnTo>
                  <a:lnTo>
                    <a:pt x="487" y="945"/>
                  </a:lnTo>
                  <a:lnTo>
                    <a:pt x="476" y="945"/>
                  </a:lnTo>
                  <a:lnTo>
                    <a:pt x="466" y="944"/>
                  </a:lnTo>
                  <a:lnTo>
                    <a:pt x="458" y="941"/>
                  </a:lnTo>
                  <a:lnTo>
                    <a:pt x="449" y="939"/>
                  </a:lnTo>
                  <a:lnTo>
                    <a:pt x="443" y="936"/>
                  </a:lnTo>
                  <a:lnTo>
                    <a:pt x="435" y="933"/>
                  </a:lnTo>
                  <a:lnTo>
                    <a:pt x="429" y="929"/>
                  </a:lnTo>
                  <a:lnTo>
                    <a:pt x="423" y="924"/>
                  </a:lnTo>
                  <a:lnTo>
                    <a:pt x="413" y="915"/>
                  </a:lnTo>
                  <a:lnTo>
                    <a:pt x="404" y="904"/>
                  </a:lnTo>
                  <a:lnTo>
                    <a:pt x="395" y="893"/>
                  </a:lnTo>
                  <a:lnTo>
                    <a:pt x="387" y="883"/>
                  </a:lnTo>
                  <a:lnTo>
                    <a:pt x="378" y="875"/>
                  </a:lnTo>
                  <a:lnTo>
                    <a:pt x="367" y="868"/>
                  </a:lnTo>
                  <a:lnTo>
                    <a:pt x="362" y="866"/>
                  </a:lnTo>
                  <a:lnTo>
                    <a:pt x="355" y="864"/>
                  </a:lnTo>
                  <a:lnTo>
                    <a:pt x="349" y="863"/>
                  </a:lnTo>
                  <a:lnTo>
                    <a:pt x="341" y="863"/>
                  </a:lnTo>
                  <a:lnTo>
                    <a:pt x="334" y="864"/>
                  </a:lnTo>
                  <a:lnTo>
                    <a:pt x="324" y="865"/>
                  </a:lnTo>
                  <a:lnTo>
                    <a:pt x="314" y="868"/>
                  </a:lnTo>
                  <a:lnTo>
                    <a:pt x="305" y="871"/>
                  </a:lnTo>
                  <a:lnTo>
                    <a:pt x="294" y="877"/>
                  </a:lnTo>
                  <a:lnTo>
                    <a:pt x="284" y="882"/>
                  </a:lnTo>
                  <a:lnTo>
                    <a:pt x="276" y="888"/>
                  </a:lnTo>
                  <a:lnTo>
                    <a:pt x="268" y="893"/>
                  </a:lnTo>
                  <a:lnTo>
                    <a:pt x="262" y="899"/>
                  </a:lnTo>
                  <a:lnTo>
                    <a:pt x="255" y="906"/>
                  </a:lnTo>
                  <a:lnTo>
                    <a:pt x="250" y="913"/>
                  </a:lnTo>
                  <a:lnTo>
                    <a:pt x="245" y="921"/>
                  </a:lnTo>
                  <a:lnTo>
                    <a:pt x="237" y="936"/>
                  </a:lnTo>
                  <a:lnTo>
                    <a:pt x="230" y="951"/>
                  </a:lnTo>
                  <a:lnTo>
                    <a:pt x="224" y="968"/>
                  </a:lnTo>
                  <a:lnTo>
                    <a:pt x="218" y="985"/>
                  </a:lnTo>
                  <a:lnTo>
                    <a:pt x="213" y="1002"/>
                  </a:lnTo>
                  <a:lnTo>
                    <a:pt x="207" y="1018"/>
                  </a:lnTo>
                  <a:lnTo>
                    <a:pt x="198" y="1034"/>
                  </a:lnTo>
                  <a:lnTo>
                    <a:pt x="188" y="1050"/>
                  </a:lnTo>
                  <a:lnTo>
                    <a:pt x="183" y="1058"/>
                  </a:lnTo>
                  <a:lnTo>
                    <a:pt x="176" y="1065"/>
                  </a:lnTo>
                  <a:lnTo>
                    <a:pt x="169" y="1072"/>
                  </a:lnTo>
                  <a:lnTo>
                    <a:pt x="160" y="1078"/>
                  </a:lnTo>
                  <a:lnTo>
                    <a:pt x="151" y="1085"/>
                  </a:lnTo>
                  <a:lnTo>
                    <a:pt x="141" y="1091"/>
                  </a:lnTo>
                  <a:lnTo>
                    <a:pt x="129" y="1097"/>
                  </a:lnTo>
                  <a:lnTo>
                    <a:pt x="117" y="1102"/>
                  </a:lnTo>
                  <a:lnTo>
                    <a:pt x="0" y="0"/>
                  </a:lnTo>
                  <a:lnTo>
                    <a:pt x="288" y="91"/>
                  </a:lnTo>
                </a:path>
              </a:pathLst>
            </a:custGeom>
            <a:noFill/>
            <a:ln w="6350">
              <a:solidFill>
                <a:srgbClr val="1F1A17"/>
              </a:solidFill>
              <a:prstDash val="solid"/>
              <a:round/>
              <a:headEnd/>
              <a:tailEnd/>
            </a:ln>
          </p:spPr>
          <p:txBody>
            <a:bodyPr/>
            <a:lstStyle/>
            <a:p>
              <a:endParaRPr lang="pt-BR"/>
            </a:p>
          </p:txBody>
        </p:sp>
        <p:sp>
          <p:nvSpPr>
            <p:cNvPr id="398436" name="Freeform 100"/>
            <p:cNvSpPr>
              <a:spLocks noEditPoints="1"/>
            </p:cNvSpPr>
            <p:nvPr/>
          </p:nvSpPr>
          <p:spPr bwMode="auto">
            <a:xfrm>
              <a:off x="900" y="2068"/>
              <a:ext cx="139" cy="260"/>
            </a:xfrm>
            <a:custGeom>
              <a:avLst/>
              <a:gdLst/>
              <a:ahLst/>
              <a:cxnLst>
                <a:cxn ang="0">
                  <a:pos x="0" y="0"/>
                </a:cxn>
                <a:cxn ang="0">
                  <a:pos x="0" y="10"/>
                </a:cxn>
                <a:cxn ang="0">
                  <a:pos x="0" y="23"/>
                </a:cxn>
                <a:cxn ang="0">
                  <a:pos x="0" y="39"/>
                </a:cxn>
                <a:cxn ang="0">
                  <a:pos x="0" y="55"/>
                </a:cxn>
                <a:cxn ang="0">
                  <a:pos x="3" y="71"/>
                </a:cxn>
                <a:cxn ang="0">
                  <a:pos x="3" y="87"/>
                </a:cxn>
                <a:cxn ang="0">
                  <a:pos x="3" y="103"/>
                </a:cxn>
                <a:cxn ang="0">
                  <a:pos x="5" y="116"/>
                </a:cxn>
                <a:cxn ang="0">
                  <a:pos x="5" y="132"/>
                </a:cxn>
                <a:cxn ang="0">
                  <a:pos x="22" y="137"/>
                </a:cxn>
                <a:cxn ang="0">
                  <a:pos x="16" y="104"/>
                </a:cxn>
                <a:cxn ang="0">
                  <a:pos x="9" y="69"/>
                </a:cxn>
                <a:cxn ang="0">
                  <a:pos x="4" y="35"/>
                </a:cxn>
                <a:cxn ang="0">
                  <a:pos x="0" y="0"/>
                </a:cxn>
                <a:cxn ang="0">
                  <a:pos x="112" y="424"/>
                </a:cxn>
                <a:cxn ang="0">
                  <a:pos x="111" y="426"/>
                </a:cxn>
                <a:cxn ang="0">
                  <a:pos x="84" y="457"/>
                </a:cxn>
                <a:cxn ang="0">
                  <a:pos x="102" y="500"/>
                </a:cxn>
                <a:cxn ang="0">
                  <a:pos x="120" y="541"/>
                </a:cxn>
                <a:cxn ang="0">
                  <a:pos x="142" y="581"/>
                </a:cxn>
                <a:cxn ang="0">
                  <a:pos x="163" y="618"/>
                </a:cxn>
                <a:cxn ang="0">
                  <a:pos x="184" y="657"/>
                </a:cxn>
                <a:cxn ang="0">
                  <a:pos x="208" y="694"/>
                </a:cxn>
                <a:cxn ang="0">
                  <a:pos x="235" y="731"/>
                </a:cxn>
                <a:cxn ang="0">
                  <a:pos x="257" y="765"/>
                </a:cxn>
                <a:cxn ang="0">
                  <a:pos x="287" y="802"/>
                </a:cxn>
                <a:cxn ang="0">
                  <a:pos x="315" y="834"/>
                </a:cxn>
                <a:cxn ang="0">
                  <a:pos x="344" y="864"/>
                </a:cxn>
                <a:cxn ang="0">
                  <a:pos x="377" y="897"/>
                </a:cxn>
                <a:cxn ang="0">
                  <a:pos x="408" y="926"/>
                </a:cxn>
                <a:cxn ang="0">
                  <a:pos x="442" y="954"/>
                </a:cxn>
                <a:cxn ang="0">
                  <a:pos x="474" y="983"/>
                </a:cxn>
                <a:cxn ang="0">
                  <a:pos x="508" y="1007"/>
                </a:cxn>
                <a:cxn ang="0">
                  <a:pos x="545" y="1033"/>
                </a:cxn>
                <a:cxn ang="0">
                  <a:pos x="554" y="1040"/>
                </a:cxn>
                <a:cxn ang="0">
                  <a:pos x="519" y="1007"/>
                </a:cxn>
                <a:cxn ang="0">
                  <a:pos x="484" y="975"/>
                </a:cxn>
                <a:cxn ang="0">
                  <a:pos x="451" y="941"/>
                </a:cxn>
                <a:cxn ang="0">
                  <a:pos x="419" y="906"/>
                </a:cxn>
                <a:cxn ang="0">
                  <a:pos x="387" y="871"/>
                </a:cxn>
                <a:cxn ang="0">
                  <a:pos x="356" y="834"/>
                </a:cxn>
                <a:cxn ang="0">
                  <a:pos x="327" y="796"/>
                </a:cxn>
                <a:cxn ang="0">
                  <a:pos x="298" y="759"/>
                </a:cxn>
                <a:cxn ang="0">
                  <a:pos x="271" y="719"/>
                </a:cxn>
                <a:cxn ang="0">
                  <a:pos x="244" y="679"/>
                </a:cxn>
                <a:cxn ang="0">
                  <a:pos x="219" y="638"/>
                </a:cxn>
                <a:cxn ang="0">
                  <a:pos x="196" y="597"/>
                </a:cxn>
                <a:cxn ang="0">
                  <a:pos x="173" y="555"/>
                </a:cxn>
                <a:cxn ang="0">
                  <a:pos x="152" y="512"/>
                </a:cxn>
                <a:cxn ang="0">
                  <a:pos x="131" y="468"/>
                </a:cxn>
                <a:cxn ang="0">
                  <a:pos x="112" y="424"/>
                </a:cxn>
              </a:cxnLst>
              <a:rect l="0" t="0" r="r" b="b"/>
              <a:pathLst>
                <a:path w="554" h="1040">
                  <a:moveTo>
                    <a:pt x="0" y="0"/>
                  </a:moveTo>
                  <a:lnTo>
                    <a:pt x="0" y="10"/>
                  </a:lnTo>
                  <a:lnTo>
                    <a:pt x="0" y="23"/>
                  </a:lnTo>
                  <a:lnTo>
                    <a:pt x="0" y="39"/>
                  </a:lnTo>
                  <a:lnTo>
                    <a:pt x="0" y="55"/>
                  </a:lnTo>
                  <a:lnTo>
                    <a:pt x="3" y="71"/>
                  </a:lnTo>
                  <a:lnTo>
                    <a:pt x="3" y="87"/>
                  </a:lnTo>
                  <a:lnTo>
                    <a:pt x="3" y="103"/>
                  </a:lnTo>
                  <a:lnTo>
                    <a:pt x="5" y="116"/>
                  </a:lnTo>
                  <a:lnTo>
                    <a:pt x="5" y="132"/>
                  </a:lnTo>
                  <a:lnTo>
                    <a:pt x="22" y="137"/>
                  </a:lnTo>
                  <a:lnTo>
                    <a:pt x="16" y="104"/>
                  </a:lnTo>
                  <a:lnTo>
                    <a:pt x="9" y="69"/>
                  </a:lnTo>
                  <a:lnTo>
                    <a:pt x="4" y="35"/>
                  </a:lnTo>
                  <a:lnTo>
                    <a:pt x="0" y="0"/>
                  </a:lnTo>
                  <a:close/>
                  <a:moveTo>
                    <a:pt x="112" y="424"/>
                  </a:moveTo>
                  <a:lnTo>
                    <a:pt x="111" y="426"/>
                  </a:lnTo>
                  <a:lnTo>
                    <a:pt x="84" y="457"/>
                  </a:lnTo>
                  <a:lnTo>
                    <a:pt x="102" y="500"/>
                  </a:lnTo>
                  <a:lnTo>
                    <a:pt x="120" y="541"/>
                  </a:lnTo>
                  <a:lnTo>
                    <a:pt x="142" y="581"/>
                  </a:lnTo>
                  <a:lnTo>
                    <a:pt x="163" y="618"/>
                  </a:lnTo>
                  <a:lnTo>
                    <a:pt x="184" y="657"/>
                  </a:lnTo>
                  <a:lnTo>
                    <a:pt x="208" y="694"/>
                  </a:lnTo>
                  <a:lnTo>
                    <a:pt x="235" y="731"/>
                  </a:lnTo>
                  <a:lnTo>
                    <a:pt x="257" y="765"/>
                  </a:lnTo>
                  <a:lnTo>
                    <a:pt x="287" y="802"/>
                  </a:lnTo>
                  <a:lnTo>
                    <a:pt x="315" y="834"/>
                  </a:lnTo>
                  <a:lnTo>
                    <a:pt x="344" y="864"/>
                  </a:lnTo>
                  <a:lnTo>
                    <a:pt x="377" y="897"/>
                  </a:lnTo>
                  <a:lnTo>
                    <a:pt x="408" y="926"/>
                  </a:lnTo>
                  <a:lnTo>
                    <a:pt x="442" y="954"/>
                  </a:lnTo>
                  <a:lnTo>
                    <a:pt x="474" y="983"/>
                  </a:lnTo>
                  <a:lnTo>
                    <a:pt x="508" y="1007"/>
                  </a:lnTo>
                  <a:lnTo>
                    <a:pt x="545" y="1033"/>
                  </a:lnTo>
                  <a:lnTo>
                    <a:pt x="554" y="1040"/>
                  </a:lnTo>
                  <a:lnTo>
                    <a:pt x="519" y="1007"/>
                  </a:lnTo>
                  <a:lnTo>
                    <a:pt x="484" y="975"/>
                  </a:lnTo>
                  <a:lnTo>
                    <a:pt x="451" y="941"/>
                  </a:lnTo>
                  <a:lnTo>
                    <a:pt x="419" y="906"/>
                  </a:lnTo>
                  <a:lnTo>
                    <a:pt x="387" y="871"/>
                  </a:lnTo>
                  <a:lnTo>
                    <a:pt x="356" y="834"/>
                  </a:lnTo>
                  <a:lnTo>
                    <a:pt x="327" y="796"/>
                  </a:lnTo>
                  <a:lnTo>
                    <a:pt x="298" y="759"/>
                  </a:lnTo>
                  <a:lnTo>
                    <a:pt x="271" y="719"/>
                  </a:lnTo>
                  <a:lnTo>
                    <a:pt x="244" y="679"/>
                  </a:lnTo>
                  <a:lnTo>
                    <a:pt x="219" y="638"/>
                  </a:lnTo>
                  <a:lnTo>
                    <a:pt x="196" y="597"/>
                  </a:lnTo>
                  <a:lnTo>
                    <a:pt x="173" y="555"/>
                  </a:lnTo>
                  <a:lnTo>
                    <a:pt x="152" y="512"/>
                  </a:lnTo>
                  <a:lnTo>
                    <a:pt x="131" y="468"/>
                  </a:lnTo>
                  <a:lnTo>
                    <a:pt x="112" y="424"/>
                  </a:lnTo>
                  <a:close/>
                </a:path>
              </a:pathLst>
            </a:custGeom>
            <a:solidFill>
              <a:srgbClr val="774B73"/>
            </a:solidFill>
            <a:ln w="9525">
              <a:noFill/>
              <a:round/>
              <a:headEnd/>
              <a:tailEnd/>
            </a:ln>
          </p:spPr>
          <p:txBody>
            <a:bodyPr/>
            <a:lstStyle/>
            <a:p>
              <a:endParaRPr lang="pt-BR"/>
            </a:p>
          </p:txBody>
        </p:sp>
        <p:sp>
          <p:nvSpPr>
            <p:cNvPr id="398437" name="Freeform 101"/>
            <p:cNvSpPr>
              <a:spLocks noEditPoints="1"/>
            </p:cNvSpPr>
            <p:nvPr/>
          </p:nvSpPr>
          <p:spPr bwMode="auto">
            <a:xfrm>
              <a:off x="900" y="1998"/>
              <a:ext cx="194" cy="357"/>
            </a:xfrm>
            <a:custGeom>
              <a:avLst/>
              <a:gdLst/>
              <a:ahLst/>
              <a:cxnLst>
                <a:cxn ang="0">
                  <a:pos x="23" y="43"/>
                </a:cxn>
                <a:cxn ang="0">
                  <a:pos x="5" y="162"/>
                </a:cxn>
                <a:cxn ang="0">
                  <a:pos x="0" y="287"/>
                </a:cxn>
                <a:cxn ang="0">
                  <a:pos x="0" y="316"/>
                </a:cxn>
                <a:cxn ang="0">
                  <a:pos x="3" y="348"/>
                </a:cxn>
                <a:cxn ang="0">
                  <a:pos x="3" y="380"/>
                </a:cxn>
                <a:cxn ang="0">
                  <a:pos x="5" y="409"/>
                </a:cxn>
                <a:cxn ang="0">
                  <a:pos x="71" y="430"/>
                </a:cxn>
                <a:cxn ang="0">
                  <a:pos x="61" y="386"/>
                </a:cxn>
                <a:cxn ang="0">
                  <a:pos x="46" y="297"/>
                </a:cxn>
                <a:cxn ang="0">
                  <a:pos x="36" y="206"/>
                </a:cxn>
                <a:cxn ang="0">
                  <a:pos x="31" y="115"/>
                </a:cxn>
                <a:cxn ang="0">
                  <a:pos x="30" y="51"/>
                </a:cxn>
                <a:cxn ang="0">
                  <a:pos x="31" y="17"/>
                </a:cxn>
                <a:cxn ang="0">
                  <a:pos x="141" y="655"/>
                </a:cxn>
                <a:cxn ang="0">
                  <a:pos x="111" y="703"/>
                </a:cxn>
                <a:cxn ang="0">
                  <a:pos x="102" y="777"/>
                </a:cxn>
                <a:cxn ang="0">
                  <a:pos x="142" y="858"/>
                </a:cxn>
                <a:cxn ang="0">
                  <a:pos x="184" y="934"/>
                </a:cxn>
                <a:cxn ang="0">
                  <a:pos x="235" y="1008"/>
                </a:cxn>
                <a:cxn ang="0">
                  <a:pos x="287" y="1079"/>
                </a:cxn>
                <a:cxn ang="0">
                  <a:pos x="344" y="1141"/>
                </a:cxn>
                <a:cxn ang="0">
                  <a:pos x="408" y="1203"/>
                </a:cxn>
                <a:cxn ang="0">
                  <a:pos x="474" y="1260"/>
                </a:cxn>
                <a:cxn ang="0">
                  <a:pos x="545" y="1310"/>
                </a:cxn>
                <a:cxn ang="0">
                  <a:pos x="618" y="1354"/>
                </a:cxn>
                <a:cxn ang="0">
                  <a:pos x="698" y="1394"/>
                </a:cxn>
                <a:cxn ang="0">
                  <a:pos x="773" y="1427"/>
                </a:cxn>
                <a:cxn ang="0">
                  <a:pos x="721" y="1391"/>
                </a:cxn>
                <a:cxn ang="0">
                  <a:pos x="670" y="1353"/>
                </a:cxn>
                <a:cxn ang="0">
                  <a:pos x="620" y="1315"/>
                </a:cxn>
                <a:cxn ang="0">
                  <a:pos x="572" y="1274"/>
                </a:cxn>
                <a:cxn ang="0">
                  <a:pos x="525" y="1231"/>
                </a:cxn>
                <a:cxn ang="0">
                  <a:pos x="481" y="1186"/>
                </a:cxn>
                <a:cxn ang="0">
                  <a:pos x="438" y="1140"/>
                </a:cxn>
                <a:cxn ang="0">
                  <a:pos x="397" y="1092"/>
                </a:cxn>
                <a:cxn ang="0">
                  <a:pos x="357" y="1042"/>
                </a:cxn>
                <a:cxn ang="0">
                  <a:pos x="321" y="992"/>
                </a:cxn>
                <a:cxn ang="0">
                  <a:pos x="285" y="939"/>
                </a:cxn>
                <a:cxn ang="0">
                  <a:pos x="252" y="885"/>
                </a:cxn>
                <a:cxn ang="0">
                  <a:pos x="221" y="829"/>
                </a:cxn>
                <a:cxn ang="0">
                  <a:pos x="191" y="773"/>
                </a:cxn>
                <a:cxn ang="0">
                  <a:pos x="164" y="715"/>
                </a:cxn>
                <a:cxn ang="0">
                  <a:pos x="141" y="655"/>
                </a:cxn>
              </a:cxnLst>
              <a:rect l="0" t="0" r="r" b="b"/>
              <a:pathLst>
                <a:path w="773" h="1427">
                  <a:moveTo>
                    <a:pt x="32" y="0"/>
                  </a:moveTo>
                  <a:lnTo>
                    <a:pt x="23" y="43"/>
                  </a:lnTo>
                  <a:lnTo>
                    <a:pt x="13" y="101"/>
                  </a:lnTo>
                  <a:lnTo>
                    <a:pt x="5" y="162"/>
                  </a:lnTo>
                  <a:lnTo>
                    <a:pt x="0" y="225"/>
                  </a:lnTo>
                  <a:lnTo>
                    <a:pt x="0" y="287"/>
                  </a:lnTo>
                  <a:lnTo>
                    <a:pt x="0" y="300"/>
                  </a:lnTo>
                  <a:lnTo>
                    <a:pt x="0" y="316"/>
                  </a:lnTo>
                  <a:lnTo>
                    <a:pt x="0" y="332"/>
                  </a:lnTo>
                  <a:lnTo>
                    <a:pt x="3" y="348"/>
                  </a:lnTo>
                  <a:lnTo>
                    <a:pt x="3" y="364"/>
                  </a:lnTo>
                  <a:lnTo>
                    <a:pt x="3" y="380"/>
                  </a:lnTo>
                  <a:lnTo>
                    <a:pt x="5" y="393"/>
                  </a:lnTo>
                  <a:lnTo>
                    <a:pt x="5" y="409"/>
                  </a:lnTo>
                  <a:lnTo>
                    <a:pt x="40" y="420"/>
                  </a:lnTo>
                  <a:lnTo>
                    <a:pt x="71" y="430"/>
                  </a:lnTo>
                  <a:lnTo>
                    <a:pt x="71" y="430"/>
                  </a:lnTo>
                  <a:lnTo>
                    <a:pt x="61" y="386"/>
                  </a:lnTo>
                  <a:lnTo>
                    <a:pt x="54" y="342"/>
                  </a:lnTo>
                  <a:lnTo>
                    <a:pt x="46" y="297"/>
                  </a:lnTo>
                  <a:lnTo>
                    <a:pt x="41" y="252"/>
                  </a:lnTo>
                  <a:lnTo>
                    <a:pt x="36" y="206"/>
                  </a:lnTo>
                  <a:lnTo>
                    <a:pt x="33" y="161"/>
                  </a:lnTo>
                  <a:lnTo>
                    <a:pt x="31" y="115"/>
                  </a:lnTo>
                  <a:lnTo>
                    <a:pt x="30" y="68"/>
                  </a:lnTo>
                  <a:lnTo>
                    <a:pt x="30" y="51"/>
                  </a:lnTo>
                  <a:lnTo>
                    <a:pt x="31" y="34"/>
                  </a:lnTo>
                  <a:lnTo>
                    <a:pt x="31" y="17"/>
                  </a:lnTo>
                  <a:lnTo>
                    <a:pt x="32" y="0"/>
                  </a:lnTo>
                  <a:close/>
                  <a:moveTo>
                    <a:pt x="141" y="655"/>
                  </a:moveTo>
                  <a:lnTo>
                    <a:pt x="129" y="674"/>
                  </a:lnTo>
                  <a:lnTo>
                    <a:pt x="111" y="703"/>
                  </a:lnTo>
                  <a:lnTo>
                    <a:pt x="84" y="734"/>
                  </a:lnTo>
                  <a:lnTo>
                    <a:pt x="102" y="777"/>
                  </a:lnTo>
                  <a:lnTo>
                    <a:pt x="120" y="818"/>
                  </a:lnTo>
                  <a:lnTo>
                    <a:pt x="142" y="858"/>
                  </a:lnTo>
                  <a:lnTo>
                    <a:pt x="163" y="895"/>
                  </a:lnTo>
                  <a:lnTo>
                    <a:pt x="184" y="934"/>
                  </a:lnTo>
                  <a:lnTo>
                    <a:pt x="208" y="971"/>
                  </a:lnTo>
                  <a:lnTo>
                    <a:pt x="235" y="1008"/>
                  </a:lnTo>
                  <a:lnTo>
                    <a:pt x="257" y="1042"/>
                  </a:lnTo>
                  <a:lnTo>
                    <a:pt x="287" y="1079"/>
                  </a:lnTo>
                  <a:lnTo>
                    <a:pt x="315" y="1111"/>
                  </a:lnTo>
                  <a:lnTo>
                    <a:pt x="344" y="1141"/>
                  </a:lnTo>
                  <a:lnTo>
                    <a:pt x="377" y="1174"/>
                  </a:lnTo>
                  <a:lnTo>
                    <a:pt x="408" y="1203"/>
                  </a:lnTo>
                  <a:lnTo>
                    <a:pt x="442" y="1231"/>
                  </a:lnTo>
                  <a:lnTo>
                    <a:pt x="474" y="1260"/>
                  </a:lnTo>
                  <a:lnTo>
                    <a:pt x="508" y="1284"/>
                  </a:lnTo>
                  <a:lnTo>
                    <a:pt x="545" y="1310"/>
                  </a:lnTo>
                  <a:lnTo>
                    <a:pt x="582" y="1334"/>
                  </a:lnTo>
                  <a:lnTo>
                    <a:pt x="618" y="1354"/>
                  </a:lnTo>
                  <a:lnTo>
                    <a:pt x="659" y="1376"/>
                  </a:lnTo>
                  <a:lnTo>
                    <a:pt x="698" y="1394"/>
                  </a:lnTo>
                  <a:lnTo>
                    <a:pt x="738" y="1413"/>
                  </a:lnTo>
                  <a:lnTo>
                    <a:pt x="773" y="1427"/>
                  </a:lnTo>
                  <a:lnTo>
                    <a:pt x="747" y="1409"/>
                  </a:lnTo>
                  <a:lnTo>
                    <a:pt x="721" y="1391"/>
                  </a:lnTo>
                  <a:lnTo>
                    <a:pt x="696" y="1373"/>
                  </a:lnTo>
                  <a:lnTo>
                    <a:pt x="670" y="1353"/>
                  </a:lnTo>
                  <a:lnTo>
                    <a:pt x="645" y="1334"/>
                  </a:lnTo>
                  <a:lnTo>
                    <a:pt x="620" y="1315"/>
                  </a:lnTo>
                  <a:lnTo>
                    <a:pt x="595" y="1294"/>
                  </a:lnTo>
                  <a:lnTo>
                    <a:pt x="572" y="1274"/>
                  </a:lnTo>
                  <a:lnTo>
                    <a:pt x="549" y="1252"/>
                  </a:lnTo>
                  <a:lnTo>
                    <a:pt x="525" y="1231"/>
                  </a:lnTo>
                  <a:lnTo>
                    <a:pt x="503" y="1209"/>
                  </a:lnTo>
                  <a:lnTo>
                    <a:pt x="481" y="1186"/>
                  </a:lnTo>
                  <a:lnTo>
                    <a:pt x="460" y="1163"/>
                  </a:lnTo>
                  <a:lnTo>
                    <a:pt x="438" y="1140"/>
                  </a:lnTo>
                  <a:lnTo>
                    <a:pt x="418" y="1116"/>
                  </a:lnTo>
                  <a:lnTo>
                    <a:pt x="397" y="1092"/>
                  </a:lnTo>
                  <a:lnTo>
                    <a:pt x="377" y="1067"/>
                  </a:lnTo>
                  <a:lnTo>
                    <a:pt x="357" y="1042"/>
                  </a:lnTo>
                  <a:lnTo>
                    <a:pt x="339" y="1017"/>
                  </a:lnTo>
                  <a:lnTo>
                    <a:pt x="321" y="992"/>
                  </a:lnTo>
                  <a:lnTo>
                    <a:pt x="302" y="965"/>
                  </a:lnTo>
                  <a:lnTo>
                    <a:pt x="285" y="939"/>
                  </a:lnTo>
                  <a:lnTo>
                    <a:pt x="268" y="912"/>
                  </a:lnTo>
                  <a:lnTo>
                    <a:pt x="252" y="885"/>
                  </a:lnTo>
                  <a:lnTo>
                    <a:pt x="236" y="857"/>
                  </a:lnTo>
                  <a:lnTo>
                    <a:pt x="221" y="829"/>
                  </a:lnTo>
                  <a:lnTo>
                    <a:pt x="207" y="801"/>
                  </a:lnTo>
                  <a:lnTo>
                    <a:pt x="191" y="773"/>
                  </a:lnTo>
                  <a:lnTo>
                    <a:pt x="179" y="744"/>
                  </a:lnTo>
                  <a:lnTo>
                    <a:pt x="164" y="715"/>
                  </a:lnTo>
                  <a:lnTo>
                    <a:pt x="153" y="685"/>
                  </a:lnTo>
                  <a:lnTo>
                    <a:pt x="141" y="655"/>
                  </a:lnTo>
                  <a:close/>
                </a:path>
              </a:pathLst>
            </a:custGeom>
            <a:solidFill>
              <a:srgbClr val="794B73"/>
            </a:solidFill>
            <a:ln w="9525">
              <a:noFill/>
              <a:round/>
              <a:headEnd/>
              <a:tailEnd/>
            </a:ln>
          </p:spPr>
          <p:txBody>
            <a:bodyPr/>
            <a:lstStyle/>
            <a:p>
              <a:endParaRPr lang="pt-BR"/>
            </a:p>
          </p:txBody>
        </p:sp>
        <p:sp>
          <p:nvSpPr>
            <p:cNvPr id="398438" name="Freeform 102"/>
            <p:cNvSpPr>
              <a:spLocks noEditPoints="1"/>
            </p:cNvSpPr>
            <p:nvPr/>
          </p:nvSpPr>
          <p:spPr bwMode="auto">
            <a:xfrm>
              <a:off x="900" y="1950"/>
              <a:ext cx="238" cy="418"/>
            </a:xfrm>
            <a:custGeom>
              <a:avLst/>
              <a:gdLst/>
              <a:ahLst/>
              <a:cxnLst>
                <a:cxn ang="0">
                  <a:pos x="4" y="504"/>
                </a:cxn>
                <a:cxn ang="0">
                  <a:pos x="16" y="573"/>
                </a:cxn>
                <a:cxn ang="0">
                  <a:pos x="40" y="612"/>
                </a:cxn>
                <a:cxn ang="0">
                  <a:pos x="94" y="632"/>
                </a:cxn>
                <a:cxn ang="0">
                  <a:pos x="124" y="654"/>
                </a:cxn>
                <a:cxn ang="0">
                  <a:pos x="102" y="559"/>
                </a:cxn>
                <a:cxn ang="0">
                  <a:pos x="86" y="461"/>
                </a:cxn>
                <a:cxn ang="0">
                  <a:pos x="77" y="362"/>
                </a:cxn>
                <a:cxn ang="0">
                  <a:pos x="74" y="260"/>
                </a:cxn>
                <a:cxn ang="0">
                  <a:pos x="75" y="194"/>
                </a:cxn>
                <a:cxn ang="0">
                  <a:pos x="79" y="129"/>
                </a:cxn>
                <a:cxn ang="0">
                  <a:pos x="86" y="64"/>
                </a:cxn>
                <a:cxn ang="0">
                  <a:pos x="96" y="0"/>
                </a:cxn>
                <a:cxn ang="0">
                  <a:pos x="71" y="61"/>
                </a:cxn>
                <a:cxn ang="0">
                  <a:pos x="34" y="178"/>
                </a:cxn>
                <a:cxn ang="0">
                  <a:pos x="13" y="293"/>
                </a:cxn>
                <a:cxn ang="0">
                  <a:pos x="0" y="417"/>
                </a:cxn>
                <a:cxn ang="0">
                  <a:pos x="112" y="893"/>
                </a:cxn>
                <a:cxn ang="0">
                  <a:pos x="152" y="981"/>
                </a:cxn>
                <a:cxn ang="0">
                  <a:pos x="196" y="1066"/>
                </a:cxn>
                <a:cxn ang="0">
                  <a:pos x="245" y="1148"/>
                </a:cxn>
                <a:cxn ang="0">
                  <a:pos x="298" y="1228"/>
                </a:cxn>
                <a:cxn ang="0">
                  <a:pos x="356" y="1303"/>
                </a:cxn>
                <a:cxn ang="0">
                  <a:pos x="419" y="1375"/>
                </a:cxn>
                <a:cxn ang="0">
                  <a:pos x="484" y="1444"/>
                </a:cxn>
                <a:cxn ang="0">
                  <a:pos x="554" y="1509"/>
                </a:cxn>
                <a:cxn ang="0">
                  <a:pos x="618" y="1546"/>
                </a:cxn>
                <a:cxn ang="0">
                  <a:pos x="698" y="1586"/>
                </a:cxn>
                <a:cxn ang="0">
                  <a:pos x="780" y="1621"/>
                </a:cxn>
                <a:cxn ang="0">
                  <a:pos x="864" y="1647"/>
                </a:cxn>
                <a:cxn ang="0">
                  <a:pos x="949" y="1667"/>
                </a:cxn>
                <a:cxn ang="0">
                  <a:pos x="916" y="1651"/>
                </a:cxn>
                <a:cxn ang="0">
                  <a:pos x="850" y="1613"/>
                </a:cxn>
                <a:cxn ang="0">
                  <a:pos x="786" y="1574"/>
                </a:cxn>
                <a:cxn ang="0">
                  <a:pos x="724" y="1531"/>
                </a:cxn>
                <a:cxn ang="0">
                  <a:pos x="663" y="1486"/>
                </a:cxn>
                <a:cxn ang="0">
                  <a:pos x="606" y="1438"/>
                </a:cxn>
                <a:cxn ang="0">
                  <a:pos x="551" y="1386"/>
                </a:cxn>
                <a:cxn ang="0">
                  <a:pos x="498" y="1333"/>
                </a:cxn>
                <a:cxn ang="0">
                  <a:pos x="448" y="1277"/>
                </a:cxn>
                <a:cxn ang="0">
                  <a:pos x="400" y="1218"/>
                </a:cxn>
                <a:cxn ang="0">
                  <a:pos x="356" y="1158"/>
                </a:cxn>
                <a:cxn ang="0">
                  <a:pos x="314" y="1095"/>
                </a:cxn>
                <a:cxn ang="0">
                  <a:pos x="275" y="1029"/>
                </a:cxn>
                <a:cxn ang="0">
                  <a:pos x="240" y="963"/>
                </a:cxn>
                <a:cxn ang="0">
                  <a:pos x="208" y="894"/>
                </a:cxn>
                <a:cxn ang="0">
                  <a:pos x="179" y="824"/>
                </a:cxn>
                <a:cxn ang="0">
                  <a:pos x="158" y="811"/>
                </a:cxn>
                <a:cxn ang="0">
                  <a:pos x="129" y="866"/>
                </a:cxn>
              </a:cxnLst>
              <a:rect l="0" t="0" r="r" b="b"/>
              <a:pathLst>
                <a:path w="950" h="1668">
                  <a:moveTo>
                    <a:pt x="0" y="469"/>
                  </a:moveTo>
                  <a:lnTo>
                    <a:pt x="4" y="504"/>
                  </a:lnTo>
                  <a:lnTo>
                    <a:pt x="9" y="538"/>
                  </a:lnTo>
                  <a:lnTo>
                    <a:pt x="16" y="573"/>
                  </a:lnTo>
                  <a:lnTo>
                    <a:pt x="22" y="606"/>
                  </a:lnTo>
                  <a:lnTo>
                    <a:pt x="40" y="612"/>
                  </a:lnTo>
                  <a:lnTo>
                    <a:pt x="71" y="622"/>
                  </a:lnTo>
                  <a:lnTo>
                    <a:pt x="94" y="632"/>
                  </a:lnTo>
                  <a:lnTo>
                    <a:pt x="115" y="648"/>
                  </a:lnTo>
                  <a:lnTo>
                    <a:pt x="124" y="654"/>
                  </a:lnTo>
                  <a:lnTo>
                    <a:pt x="112" y="606"/>
                  </a:lnTo>
                  <a:lnTo>
                    <a:pt x="102" y="559"/>
                  </a:lnTo>
                  <a:lnTo>
                    <a:pt x="93" y="510"/>
                  </a:lnTo>
                  <a:lnTo>
                    <a:pt x="86" y="461"/>
                  </a:lnTo>
                  <a:lnTo>
                    <a:pt x="80" y="411"/>
                  </a:lnTo>
                  <a:lnTo>
                    <a:pt x="77" y="362"/>
                  </a:lnTo>
                  <a:lnTo>
                    <a:pt x="74" y="311"/>
                  </a:lnTo>
                  <a:lnTo>
                    <a:pt x="74" y="260"/>
                  </a:lnTo>
                  <a:lnTo>
                    <a:pt x="74" y="227"/>
                  </a:lnTo>
                  <a:lnTo>
                    <a:pt x="75" y="194"/>
                  </a:lnTo>
                  <a:lnTo>
                    <a:pt x="76" y="161"/>
                  </a:lnTo>
                  <a:lnTo>
                    <a:pt x="79" y="129"/>
                  </a:lnTo>
                  <a:lnTo>
                    <a:pt x="83" y="96"/>
                  </a:lnTo>
                  <a:lnTo>
                    <a:pt x="86" y="64"/>
                  </a:lnTo>
                  <a:lnTo>
                    <a:pt x="90" y="32"/>
                  </a:lnTo>
                  <a:lnTo>
                    <a:pt x="96" y="0"/>
                  </a:lnTo>
                  <a:lnTo>
                    <a:pt x="92" y="6"/>
                  </a:lnTo>
                  <a:lnTo>
                    <a:pt x="71" y="61"/>
                  </a:lnTo>
                  <a:lnTo>
                    <a:pt x="52" y="119"/>
                  </a:lnTo>
                  <a:lnTo>
                    <a:pt x="34" y="178"/>
                  </a:lnTo>
                  <a:lnTo>
                    <a:pt x="23" y="235"/>
                  </a:lnTo>
                  <a:lnTo>
                    <a:pt x="13" y="293"/>
                  </a:lnTo>
                  <a:lnTo>
                    <a:pt x="5" y="354"/>
                  </a:lnTo>
                  <a:lnTo>
                    <a:pt x="0" y="417"/>
                  </a:lnTo>
                  <a:lnTo>
                    <a:pt x="0" y="469"/>
                  </a:lnTo>
                  <a:close/>
                  <a:moveTo>
                    <a:pt x="112" y="893"/>
                  </a:moveTo>
                  <a:lnTo>
                    <a:pt x="131" y="937"/>
                  </a:lnTo>
                  <a:lnTo>
                    <a:pt x="152" y="981"/>
                  </a:lnTo>
                  <a:lnTo>
                    <a:pt x="173" y="1024"/>
                  </a:lnTo>
                  <a:lnTo>
                    <a:pt x="196" y="1066"/>
                  </a:lnTo>
                  <a:lnTo>
                    <a:pt x="219" y="1107"/>
                  </a:lnTo>
                  <a:lnTo>
                    <a:pt x="245" y="1148"/>
                  </a:lnTo>
                  <a:lnTo>
                    <a:pt x="271" y="1188"/>
                  </a:lnTo>
                  <a:lnTo>
                    <a:pt x="298" y="1228"/>
                  </a:lnTo>
                  <a:lnTo>
                    <a:pt x="327" y="1265"/>
                  </a:lnTo>
                  <a:lnTo>
                    <a:pt x="356" y="1303"/>
                  </a:lnTo>
                  <a:lnTo>
                    <a:pt x="387" y="1340"/>
                  </a:lnTo>
                  <a:lnTo>
                    <a:pt x="419" y="1375"/>
                  </a:lnTo>
                  <a:lnTo>
                    <a:pt x="451" y="1410"/>
                  </a:lnTo>
                  <a:lnTo>
                    <a:pt x="484" y="1444"/>
                  </a:lnTo>
                  <a:lnTo>
                    <a:pt x="519" y="1476"/>
                  </a:lnTo>
                  <a:lnTo>
                    <a:pt x="554" y="1509"/>
                  </a:lnTo>
                  <a:lnTo>
                    <a:pt x="582" y="1526"/>
                  </a:lnTo>
                  <a:lnTo>
                    <a:pt x="618" y="1546"/>
                  </a:lnTo>
                  <a:lnTo>
                    <a:pt x="659" y="1568"/>
                  </a:lnTo>
                  <a:lnTo>
                    <a:pt x="698" y="1586"/>
                  </a:lnTo>
                  <a:lnTo>
                    <a:pt x="738" y="1605"/>
                  </a:lnTo>
                  <a:lnTo>
                    <a:pt x="780" y="1621"/>
                  </a:lnTo>
                  <a:lnTo>
                    <a:pt x="819" y="1636"/>
                  </a:lnTo>
                  <a:lnTo>
                    <a:pt x="864" y="1647"/>
                  </a:lnTo>
                  <a:lnTo>
                    <a:pt x="906" y="1660"/>
                  </a:lnTo>
                  <a:lnTo>
                    <a:pt x="949" y="1667"/>
                  </a:lnTo>
                  <a:lnTo>
                    <a:pt x="950" y="1668"/>
                  </a:lnTo>
                  <a:lnTo>
                    <a:pt x="916" y="1651"/>
                  </a:lnTo>
                  <a:lnTo>
                    <a:pt x="883" y="1633"/>
                  </a:lnTo>
                  <a:lnTo>
                    <a:pt x="850" y="1613"/>
                  </a:lnTo>
                  <a:lnTo>
                    <a:pt x="817" y="1594"/>
                  </a:lnTo>
                  <a:lnTo>
                    <a:pt x="786" y="1574"/>
                  </a:lnTo>
                  <a:lnTo>
                    <a:pt x="754" y="1553"/>
                  </a:lnTo>
                  <a:lnTo>
                    <a:pt x="724" y="1531"/>
                  </a:lnTo>
                  <a:lnTo>
                    <a:pt x="693" y="1509"/>
                  </a:lnTo>
                  <a:lnTo>
                    <a:pt x="663" y="1486"/>
                  </a:lnTo>
                  <a:lnTo>
                    <a:pt x="634" y="1461"/>
                  </a:lnTo>
                  <a:lnTo>
                    <a:pt x="606" y="1438"/>
                  </a:lnTo>
                  <a:lnTo>
                    <a:pt x="578" y="1412"/>
                  </a:lnTo>
                  <a:lnTo>
                    <a:pt x="551" y="1386"/>
                  </a:lnTo>
                  <a:lnTo>
                    <a:pt x="524" y="1360"/>
                  </a:lnTo>
                  <a:lnTo>
                    <a:pt x="498" y="1333"/>
                  </a:lnTo>
                  <a:lnTo>
                    <a:pt x="473" y="1305"/>
                  </a:lnTo>
                  <a:lnTo>
                    <a:pt x="448" y="1277"/>
                  </a:lnTo>
                  <a:lnTo>
                    <a:pt x="424" y="1248"/>
                  </a:lnTo>
                  <a:lnTo>
                    <a:pt x="400" y="1218"/>
                  </a:lnTo>
                  <a:lnTo>
                    <a:pt x="378" y="1188"/>
                  </a:lnTo>
                  <a:lnTo>
                    <a:pt x="356" y="1158"/>
                  </a:lnTo>
                  <a:lnTo>
                    <a:pt x="335" y="1126"/>
                  </a:lnTo>
                  <a:lnTo>
                    <a:pt x="314" y="1095"/>
                  </a:lnTo>
                  <a:lnTo>
                    <a:pt x="295" y="1063"/>
                  </a:lnTo>
                  <a:lnTo>
                    <a:pt x="275" y="1029"/>
                  </a:lnTo>
                  <a:lnTo>
                    <a:pt x="257" y="997"/>
                  </a:lnTo>
                  <a:lnTo>
                    <a:pt x="240" y="963"/>
                  </a:lnTo>
                  <a:lnTo>
                    <a:pt x="223" y="929"/>
                  </a:lnTo>
                  <a:lnTo>
                    <a:pt x="208" y="894"/>
                  </a:lnTo>
                  <a:lnTo>
                    <a:pt x="193" y="859"/>
                  </a:lnTo>
                  <a:lnTo>
                    <a:pt x="179" y="824"/>
                  </a:lnTo>
                  <a:lnTo>
                    <a:pt x="164" y="788"/>
                  </a:lnTo>
                  <a:lnTo>
                    <a:pt x="158" y="811"/>
                  </a:lnTo>
                  <a:lnTo>
                    <a:pt x="145" y="840"/>
                  </a:lnTo>
                  <a:lnTo>
                    <a:pt x="129" y="866"/>
                  </a:lnTo>
                  <a:lnTo>
                    <a:pt x="112" y="893"/>
                  </a:lnTo>
                  <a:close/>
                </a:path>
              </a:pathLst>
            </a:custGeom>
            <a:solidFill>
              <a:srgbClr val="7B4B74"/>
            </a:solidFill>
            <a:ln w="9525">
              <a:noFill/>
              <a:round/>
              <a:headEnd/>
              <a:tailEnd/>
            </a:ln>
          </p:spPr>
          <p:txBody>
            <a:bodyPr/>
            <a:lstStyle/>
            <a:p>
              <a:endParaRPr lang="pt-BR"/>
            </a:p>
          </p:txBody>
        </p:sp>
        <p:sp>
          <p:nvSpPr>
            <p:cNvPr id="398439" name="Freeform 103"/>
            <p:cNvSpPr>
              <a:spLocks/>
            </p:cNvSpPr>
            <p:nvPr/>
          </p:nvSpPr>
          <p:spPr bwMode="auto">
            <a:xfrm>
              <a:off x="908" y="1909"/>
              <a:ext cx="269" cy="464"/>
            </a:xfrm>
            <a:custGeom>
              <a:avLst/>
              <a:gdLst/>
              <a:ahLst/>
              <a:cxnLst>
                <a:cxn ang="0">
                  <a:pos x="1" y="374"/>
                </a:cxn>
                <a:cxn ang="0">
                  <a:pos x="0" y="408"/>
                </a:cxn>
                <a:cxn ang="0">
                  <a:pos x="1" y="472"/>
                </a:cxn>
                <a:cxn ang="0">
                  <a:pos x="6" y="563"/>
                </a:cxn>
                <a:cxn ang="0">
                  <a:pos x="16" y="654"/>
                </a:cxn>
                <a:cxn ang="0">
                  <a:pos x="31" y="743"/>
                </a:cxn>
                <a:cxn ang="0">
                  <a:pos x="64" y="797"/>
                </a:cxn>
                <a:cxn ang="0">
                  <a:pos x="106" y="828"/>
                </a:cxn>
                <a:cxn ang="0">
                  <a:pos x="130" y="863"/>
                </a:cxn>
                <a:cxn ang="0">
                  <a:pos x="141" y="905"/>
                </a:cxn>
                <a:cxn ang="0">
                  <a:pos x="136" y="950"/>
                </a:cxn>
                <a:cxn ang="0">
                  <a:pos x="115" y="1005"/>
                </a:cxn>
                <a:cxn ang="0">
                  <a:pos x="123" y="1042"/>
                </a:cxn>
                <a:cxn ang="0">
                  <a:pos x="149" y="1101"/>
                </a:cxn>
                <a:cxn ang="0">
                  <a:pos x="177" y="1158"/>
                </a:cxn>
                <a:cxn ang="0">
                  <a:pos x="206" y="1214"/>
                </a:cxn>
                <a:cxn ang="0">
                  <a:pos x="238" y="1269"/>
                </a:cxn>
                <a:cxn ang="0">
                  <a:pos x="272" y="1322"/>
                </a:cxn>
                <a:cxn ang="0">
                  <a:pos x="309" y="1374"/>
                </a:cxn>
                <a:cxn ang="0">
                  <a:pos x="347" y="1424"/>
                </a:cxn>
                <a:cxn ang="0">
                  <a:pos x="388" y="1473"/>
                </a:cxn>
                <a:cxn ang="0">
                  <a:pos x="430" y="1520"/>
                </a:cxn>
                <a:cxn ang="0">
                  <a:pos x="473" y="1566"/>
                </a:cxn>
                <a:cxn ang="0">
                  <a:pos x="519" y="1609"/>
                </a:cxn>
                <a:cxn ang="0">
                  <a:pos x="565" y="1651"/>
                </a:cxn>
                <a:cxn ang="0">
                  <a:pos x="615" y="1691"/>
                </a:cxn>
                <a:cxn ang="0">
                  <a:pos x="666" y="1730"/>
                </a:cxn>
                <a:cxn ang="0">
                  <a:pos x="717" y="1765"/>
                </a:cxn>
                <a:cxn ang="0">
                  <a:pos x="750" y="1786"/>
                </a:cxn>
                <a:cxn ang="0">
                  <a:pos x="834" y="1812"/>
                </a:cxn>
                <a:cxn ang="0">
                  <a:pos x="919" y="1832"/>
                </a:cxn>
                <a:cxn ang="0">
                  <a:pos x="1008" y="1848"/>
                </a:cxn>
                <a:cxn ang="0">
                  <a:pos x="1078" y="1854"/>
                </a:cxn>
                <a:cxn ang="0">
                  <a:pos x="972" y="1809"/>
                </a:cxn>
                <a:cxn ang="0">
                  <a:pos x="869" y="1757"/>
                </a:cxn>
                <a:cxn ang="0">
                  <a:pos x="772" y="1697"/>
                </a:cxn>
                <a:cxn ang="0">
                  <a:pos x="680" y="1632"/>
                </a:cxn>
                <a:cxn ang="0">
                  <a:pos x="592" y="1559"/>
                </a:cxn>
                <a:cxn ang="0">
                  <a:pos x="510" y="1479"/>
                </a:cxn>
                <a:cxn ang="0">
                  <a:pos x="435" y="1394"/>
                </a:cxn>
                <a:cxn ang="0">
                  <a:pos x="366" y="1303"/>
                </a:cxn>
                <a:cxn ang="0">
                  <a:pos x="304" y="1208"/>
                </a:cxn>
                <a:cxn ang="0">
                  <a:pos x="249" y="1107"/>
                </a:cxn>
                <a:cxn ang="0">
                  <a:pos x="200" y="1003"/>
                </a:cxn>
                <a:cxn ang="0">
                  <a:pos x="160" y="894"/>
                </a:cxn>
                <a:cxn ang="0">
                  <a:pos x="129" y="781"/>
                </a:cxn>
                <a:cxn ang="0">
                  <a:pos x="106" y="666"/>
                </a:cxn>
                <a:cxn ang="0">
                  <a:pos x="91" y="546"/>
                </a:cxn>
                <a:cxn ang="0">
                  <a:pos x="87" y="425"/>
                </a:cxn>
                <a:cxn ang="0">
                  <a:pos x="91" y="316"/>
                </a:cxn>
                <a:cxn ang="0">
                  <a:pos x="102" y="208"/>
                </a:cxn>
                <a:cxn ang="0">
                  <a:pos x="122" y="102"/>
                </a:cxn>
                <a:cxn ang="0">
                  <a:pos x="147" y="0"/>
                </a:cxn>
                <a:cxn ang="0">
                  <a:pos x="112" y="67"/>
                </a:cxn>
                <a:cxn ang="0">
                  <a:pos x="62" y="171"/>
                </a:cxn>
                <a:cxn ang="0">
                  <a:pos x="22" y="284"/>
                </a:cxn>
                <a:cxn ang="0">
                  <a:pos x="2" y="357"/>
                </a:cxn>
              </a:cxnLst>
              <a:rect l="0" t="0" r="r" b="b"/>
              <a:pathLst>
                <a:path w="1078" h="1854">
                  <a:moveTo>
                    <a:pt x="2" y="357"/>
                  </a:moveTo>
                  <a:lnTo>
                    <a:pt x="1" y="374"/>
                  </a:lnTo>
                  <a:lnTo>
                    <a:pt x="1" y="391"/>
                  </a:lnTo>
                  <a:lnTo>
                    <a:pt x="0" y="408"/>
                  </a:lnTo>
                  <a:lnTo>
                    <a:pt x="0" y="425"/>
                  </a:lnTo>
                  <a:lnTo>
                    <a:pt x="1" y="472"/>
                  </a:lnTo>
                  <a:lnTo>
                    <a:pt x="3" y="518"/>
                  </a:lnTo>
                  <a:lnTo>
                    <a:pt x="6" y="563"/>
                  </a:lnTo>
                  <a:lnTo>
                    <a:pt x="11" y="609"/>
                  </a:lnTo>
                  <a:lnTo>
                    <a:pt x="16" y="654"/>
                  </a:lnTo>
                  <a:lnTo>
                    <a:pt x="24" y="699"/>
                  </a:lnTo>
                  <a:lnTo>
                    <a:pt x="31" y="743"/>
                  </a:lnTo>
                  <a:lnTo>
                    <a:pt x="41" y="787"/>
                  </a:lnTo>
                  <a:lnTo>
                    <a:pt x="64" y="797"/>
                  </a:lnTo>
                  <a:lnTo>
                    <a:pt x="85" y="813"/>
                  </a:lnTo>
                  <a:lnTo>
                    <a:pt x="106" y="828"/>
                  </a:lnTo>
                  <a:lnTo>
                    <a:pt x="120" y="844"/>
                  </a:lnTo>
                  <a:lnTo>
                    <a:pt x="130" y="863"/>
                  </a:lnTo>
                  <a:lnTo>
                    <a:pt x="138" y="884"/>
                  </a:lnTo>
                  <a:lnTo>
                    <a:pt x="141" y="905"/>
                  </a:lnTo>
                  <a:lnTo>
                    <a:pt x="141" y="926"/>
                  </a:lnTo>
                  <a:lnTo>
                    <a:pt x="136" y="950"/>
                  </a:lnTo>
                  <a:lnTo>
                    <a:pt x="128" y="976"/>
                  </a:lnTo>
                  <a:lnTo>
                    <a:pt x="115" y="1005"/>
                  </a:lnTo>
                  <a:lnTo>
                    <a:pt x="111" y="1012"/>
                  </a:lnTo>
                  <a:lnTo>
                    <a:pt x="123" y="1042"/>
                  </a:lnTo>
                  <a:lnTo>
                    <a:pt x="134" y="1072"/>
                  </a:lnTo>
                  <a:lnTo>
                    <a:pt x="149" y="1101"/>
                  </a:lnTo>
                  <a:lnTo>
                    <a:pt x="161" y="1130"/>
                  </a:lnTo>
                  <a:lnTo>
                    <a:pt x="177" y="1158"/>
                  </a:lnTo>
                  <a:lnTo>
                    <a:pt x="191" y="1186"/>
                  </a:lnTo>
                  <a:lnTo>
                    <a:pt x="206" y="1214"/>
                  </a:lnTo>
                  <a:lnTo>
                    <a:pt x="222" y="1242"/>
                  </a:lnTo>
                  <a:lnTo>
                    <a:pt x="238" y="1269"/>
                  </a:lnTo>
                  <a:lnTo>
                    <a:pt x="255" y="1296"/>
                  </a:lnTo>
                  <a:lnTo>
                    <a:pt x="272" y="1322"/>
                  </a:lnTo>
                  <a:lnTo>
                    <a:pt x="291" y="1349"/>
                  </a:lnTo>
                  <a:lnTo>
                    <a:pt x="309" y="1374"/>
                  </a:lnTo>
                  <a:lnTo>
                    <a:pt x="327" y="1399"/>
                  </a:lnTo>
                  <a:lnTo>
                    <a:pt x="347" y="1424"/>
                  </a:lnTo>
                  <a:lnTo>
                    <a:pt x="367" y="1449"/>
                  </a:lnTo>
                  <a:lnTo>
                    <a:pt x="388" y="1473"/>
                  </a:lnTo>
                  <a:lnTo>
                    <a:pt x="408" y="1497"/>
                  </a:lnTo>
                  <a:lnTo>
                    <a:pt x="430" y="1520"/>
                  </a:lnTo>
                  <a:lnTo>
                    <a:pt x="451" y="1543"/>
                  </a:lnTo>
                  <a:lnTo>
                    <a:pt x="473" y="1566"/>
                  </a:lnTo>
                  <a:lnTo>
                    <a:pt x="495" y="1588"/>
                  </a:lnTo>
                  <a:lnTo>
                    <a:pt x="519" y="1609"/>
                  </a:lnTo>
                  <a:lnTo>
                    <a:pt x="542" y="1631"/>
                  </a:lnTo>
                  <a:lnTo>
                    <a:pt x="565" y="1651"/>
                  </a:lnTo>
                  <a:lnTo>
                    <a:pt x="590" y="1672"/>
                  </a:lnTo>
                  <a:lnTo>
                    <a:pt x="615" y="1691"/>
                  </a:lnTo>
                  <a:lnTo>
                    <a:pt x="640" y="1710"/>
                  </a:lnTo>
                  <a:lnTo>
                    <a:pt x="666" y="1730"/>
                  </a:lnTo>
                  <a:lnTo>
                    <a:pt x="691" y="1748"/>
                  </a:lnTo>
                  <a:lnTo>
                    <a:pt x="717" y="1765"/>
                  </a:lnTo>
                  <a:lnTo>
                    <a:pt x="743" y="1784"/>
                  </a:lnTo>
                  <a:lnTo>
                    <a:pt x="750" y="1786"/>
                  </a:lnTo>
                  <a:lnTo>
                    <a:pt x="789" y="1801"/>
                  </a:lnTo>
                  <a:lnTo>
                    <a:pt x="834" y="1812"/>
                  </a:lnTo>
                  <a:lnTo>
                    <a:pt x="876" y="1825"/>
                  </a:lnTo>
                  <a:lnTo>
                    <a:pt x="919" y="1832"/>
                  </a:lnTo>
                  <a:lnTo>
                    <a:pt x="963" y="1841"/>
                  </a:lnTo>
                  <a:lnTo>
                    <a:pt x="1008" y="1848"/>
                  </a:lnTo>
                  <a:lnTo>
                    <a:pt x="1052" y="1854"/>
                  </a:lnTo>
                  <a:lnTo>
                    <a:pt x="1078" y="1854"/>
                  </a:lnTo>
                  <a:lnTo>
                    <a:pt x="1024" y="1832"/>
                  </a:lnTo>
                  <a:lnTo>
                    <a:pt x="972" y="1809"/>
                  </a:lnTo>
                  <a:lnTo>
                    <a:pt x="920" y="1784"/>
                  </a:lnTo>
                  <a:lnTo>
                    <a:pt x="869" y="1757"/>
                  </a:lnTo>
                  <a:lnTo>
                    <a:pt x="821" y="1729"/>
                  </a:lnTo>
                  <a:lnTo>
                    <a:pt x="772" y="1697"/>
                  </a:lnTo>
                  <a:lnTo>
                    <a:pt x="725" y="1665"/>
                  </a:lnTo>
                  <a:lnTo>
                    <a:pt x="680" y="1632"/>
                  </a:lnTo>
                  <a:lnTo>
                    <a:pt x="635" y="1595"/>
                  </a:lnTo>
                  <a:lnTo>
                    <a:pt x="592" y="1559"/>
                  </a:lnTo>
                  <a:lnTo>
                    <a:pt x="550" y="1520"/>
                  </a:lnTo>
                  <a:lnTo>
                    <a:pt x="510" y="1479"/>
                  </a:lnTo>
                  <a:lnTo>
                    <a:pt x="472" y="1437"/>
                  </a:lnTo>
                  <a:lnTo>
                    <a:pt x="435" y="1394"/>
                  </a:lnTo>
                  <a:lnTo>
                    <a:pt x="400" y="1350"/>
                  </a:lnTo>
                  <a:lnTo>
                    <a:pt x="366" y="1303"/>
                  </a:lnTo>
                  <a:lnTo>
                    <a:pt x="334" y="1256"/>
                  </a:lnTo>
                  <a:lnTo>
                    <a:pt x="304" y="1208"/>
                  </a:lnTo>
                  <a:lnTo>
                    <a:pt x="275" y="1158"/>
                  </a:lnTo>
                  <a:lnTo>
                    <a:pt x="249" y="1107"/>
                  </a:lnTo>
                  <a:lnTo>
                    <a:pt x="223" y="1056"/>
                  </a:lnTo>
                  <a:lnTo>
                    <a:pt x="200" y="1003"/>
                  </a:lnTo>
                  <a:lnTo>
                    <a:pt x="180" y="949"/>
                  </a:lnTo>
                  <a:lnTo>
                    <a:pt x="160" y="894"/>
                  </a:lnTo>
                  <a:lnTo>
                    <a:pt x="144" y="838"/>
                  </a:lnTo>
                  <a:lnTo>
                    <a:pt x="129" y="781"/>
                  </a:lnTo>
                  <a:lnTo>
                    <a:pt x="116" y="724"/>
                  </a:lnTo>
                  <a:lnTo>
                    <a:pt x="106" y="666"/>
                  </a:lnTo>
                  <a:lnTo>
                    <a:pt x="98" y="606"/>
                  </a:lnTo>
                  <a:lnTo>
                    <a:pt x="91" y="546"/>
                  </a:lnTo>
                  <a:lnTo>
                    <a:pt x="88" y="486"/>
                  </a:lnTo>
                  <a:lnTo>
                    <a:pt x="87" y="425"/>
                  </a:lnTo>
                  <a:lnTo>
                    <a:pt x="88" y="369"/>
                  </a:lnTo>
                  <a:lnTo>
                    <a:pt x="91" y="316"/>
                  </a:lnTo>
                  <a:lnTo>
                    <a:pt x="96" y="262"/>
                  </a:lnTo>
                  <a:lnTo>
                    <a:pt x="102" y="208"/>
                  </a:lnTo>
                  <a:lnTo>
                    <a:pt x="111" y="155"/>
                  </a:lnTo>
                  <a:lnTo>
                    <a:pt x="122" y="102"/>
                  </a:lnTo>
                  <a:lnTo>
                    <a:pt x="133" y="51"/>
                  </a:lnTo>
                  <a:lnTo>
                    <a:pt x="147" y="0"/>
                  </a:lnTo>
                  <a:lnTo>
                    <a:pt x="138" y="14"/>
                  </a:lnTo>
                  <a:lnTo>
                    <a:pt x="112" y="67"/>
                  </a:lnTo>
                  <a:lnTo>
                    <a:pt x="85" y="120"/>
                  </a:lnTo>
                  <a:lnTo>
                    <a:pt x="62" y="171"/>
                  </a:lnTo>
                  <a:lnTo>
                    <a:pt x="41" y="226"/>
                  </a:lnTo>
                  <a:lnTo>
                    <a:pt x="22" y="284"/>
                  </a:lnTo>
                  <a:lnTo>
                    <a:pt x="4" y="343"/>
                  </a:lnTo>
                  <a:lnTo>
                    <a:pt x="2" y="357"/>
                  </a:lnTo>
                  <a:close/>
                </a:path>
              </a:pathLst>
            </a:custGeom>
            <a:solidFill>
              <a:srgbClr val="7D4A74"/>
            </a:solidFill>
            <a:ln w="9525">
              <a:noFill/>
              <a:round/>
              <a:headEnd/>
              <a:tailEnd/>
            </a:ln>
          </p:spPr>
          <p:txBody>
            <a:bodyPr/>
            <a:lstStyle/>
            <a:p>
              <a:endParaRPr lang="pt-BR"/>
            </a:p>
          </p:txBody>
        </p:sp>
        <p:sp>
          <p:nvSpPr>
            <p:cNvPr id="398440" name="Freeform 104"/>
            <p:cNvSpPr>
              <a:spLocks/>
            </p:cNvSpPr>
            <p:nvPr/>
          </p:nvSpPr>
          <p:spPr bwMode="auto">
            <a:xfrm>
              <a:off x="919" y="1877"/>
              <a:ext cx="293" cy="496"/>
            </a:xfrm>
            <a:custGeom>
              <a:avLst/>
              <a:gdLst/>
              <a:ahLst/>
              <a:cxnLst>
                <a:cxn ang="0">
                  <a:pos x="16" y="327"/>
                </a:cxn>
                <a:cxn ang="0">
                  <a:pos x="9" y="391"/>
                </a:cxn>
                <a:cxn ang="0">
                  <a:pos x="2" y="456"/>
                </a:cxn>
                <a:cxn ang="0">
                  <a:pos x="0" y="522"/>
                </a:cxn>
                <a:cxn ang="0">
                  <a:pos x="0" y="606"/>
                </a:cxn>
                <a:cxn ang="0">
                  <a:pos x="6" y="706"/>
                </a:cxn>
                <a:cxn ang="0">
                  <a:pos x="19" y="805"/>
                </a:cxn>
                <a:cxn ang="0">
                  <a:pos x="38" y="901"/>
                </a:cxn>
                <a:cxn ang="0">
                  <a:pos x="62" y="958"/>
                </a:cxn>
                <a:cxn ang="0">
                  <a:pos x="86" y="993"/>
                </a:cxn>
                <a:cxn ang="0">
                  <a:pos x="97" y="1035"/>
                </a:cxn>
                <a:cxn ang="0">
                  <a:pos x="92" y="1080"/>
                </a:cxn>
                <a:cxn ang="0">
                  <a:pos x="105" y="1119"/>
                </a:cxn>
                <a:cxn ang="0">
                  <a:pos x="134" y="1189"/>
                </a:cxn>
                <a:cxn ang="0">
                  <a:pos x="166" y="1258"/>
                </a:cxn>
                <a:cxn ang="0">
                  <a:pos x="201" y="1324"/>
                </a:cxn>
                <a:cxn ang="0">
                  <a:pos x="240" y="1390"/>
                </a:cxn>
                <a:cxn ang="0">
                  <a:pos x="282" y="1453"/>
                </a:cxn>
                <a:cxn ang="0">
                  <a:pos x="326" y="1513"/>
                </a:cxn>
                <a:cxn ang="0">
                  <a:pos x="374" y="1572"/>
                </a:cxn>
                <a:cxn ang="0">
                  <a:pos x="424" y="1628"/>
                </a:cxn>
                <a:cxn ang="0">
                  <a:pos x="477" y="1681"/>
                </a:cxn>
                <a:cxn ang="0">
                  <a:pos x="532" y="1733"/>
                </a:cxn>
                <a:cxn ang="0">
                  <a:pos x="589" y="1781"/>
                </a:cxn>
                <a:cxn ang="0">
                  <a:pos x="650" y="1826"/>
                </a:cxn>
                <a:cxn ang="0">
                  <a:pos x="712" y="1869"/>
                </a:cxn>
                <a:cxn ang="0">
                  <a:pos x="776" y="1908"/>
                </a:cxn>
                <a:cxn ang="0">
                  <a:pos x="842" y="1946"/>
                </a:cxn>
                <a:cxn ang="0">
                  <a:pos x="919" y="1971"/>
                </a:cxn>
                <a:cxn ang="0">
                  <a:pos x="1008" y="1984"/>
                </a:cxn>
                <a:cxn ang="0">
                  <a:pos x="1098" y="1986"/>
                </a:cxn>
                <a:cxn ang="0">
                  <a:pos x="1174" y="1984"/>
                </a:cxn>
                <a:cxn ang="0">
                  <a:pos x="1058" y="1946"/>
                </a:cxn>
                <a:cxn ang="0">
                  <a:pos x="947" y="1900"/>
                </a:cxn>
                <a:cxn ang="0">
                  <a:pos x="840" y="1846"/>
                </a:cxn>
                <a:cxn ang="0">
                  <a:pos x="740" y="1783"/>
                </a:cxn>
                <a:cxn ang="0">
                  <a:pos x="644" y="1712"/>
                </a:cxn>
                <a:cxn ang="0">
                  <a:pos x="555" y="1635"/>
                </a:cxn>
                <a:cxn ang="0">
                  <a:pos x="472" y="1551"/>
                </a:cxn>
                <a:cxn ang="0">
                  <a:pos x="395" y="1460"/>
                </a:cxn>
                <a:cxn ang="0">
                  <a:pos x="326" y="1363"/>
                </a:cxn>
                <a:cxn ang="0">
                  <a:pos x="265" y="1261"/>
                </a:cxn>
                <a:cxn ang="0">
                  <a:pos x="212" y="1153"/>
                </a:cxn>
                <a:cxn ang="0">
                  <a:pos x="168" y="1041"/>
                </a:cxn>
                <a:cxn ang="0">
                  <a:pos x="134" y="925"/>
                </a:cxn>
                <a:cxn ang="0">
                  <a:pos x="108" y="805"/>
                </a:cxn>
                <a:cxn ang="0">
                  <a:pos x="92" y="681"/>
                </a:cxn>
                <a:cxn ang="0">
                  <a:pos x="87" y="555"/>
                </a:cxn>
                <a:cxn ang="0">
                  <a:pos x="88" y="481"/>
                </a:cxn>
                <a:cxn ang="0">
                  <a:pos x="94" y="409"/>
                </a:cxn>
                <a:cxn ang="0">
                  <a:pos x="102" y="338"/>
                </a:cxn>
                <a:cxn ang="0">
                  <a:pos x="114" y="268"/>
                </a:cxn>
                <a:cxn ang="0">
                  <a:pos x="130" y="199"/>
                </a:cxn>
                <a:cxn ang="0">
                  <a:pos x="149" y="131"/>
                </a:cxn>
                <a:cxn ang="0">
                  <a:pos x="170" y="64"/>
                </a:cxn>
                <a:cxn ang="0">
                  <a:pos x="195" y="0"/>
                </a:cxn>
                <a:cxn ang="0">
                  <a:pos x="157" y="49"/>
                </a:cxn>
                <a:cxn ang="0">
                  <a:pos x="94" y="144"/>
                </a:cxn>
                <a:cxn ang="0">
                  <a:pos x="41" y="250"/>
                </a:cxn>
              </a:cxnLst>
              <a:rect l="0" t="0" r="r" b="b"/>
              <a:pathLst>
                <a:path w="1174" h="1986">
                  <a:moveTo>
                    <a:pt x="22" y="295"/>
                  </a:moveTo>
                  <a:lnTo>
                    <a:pt x="16" y="327"/>
                  </a:lnTo>
                  <a:lnTo>
                    <a:pt x="12" y="359"/>
                  </a:lnTo>
                  <a:lnTo>
                    <a:pt x="9" y="391"/>
                  </a:lnTo>
                  <a:lnTo>
                    <a:pt x="5" y="424"/>
                  </a:lnTo>
                  <a:lnTo>
                    <a:pt x="2" y="456"/>
                  </a:lnTo>
                  <a:lnTo>
                    <a:pt x="1" y="489"/>
                  </a:lnTo>
                  <a:lnTo>
                    <a:pt x="0" y="522"/>
                  </a:lnTo>
                  <a:lnTo>
                    <a:pt x="0" y="555"/>
                  </a:lnTo>
                  <a:lnTo>
                    <a:pt x="0" y="606"/>
                  </a:lnTo>
                  <a:lnTo>
                    <a:pt x="3" y="657"/>
                  </a:lnTo>
                  <a:lnTo>
                    <a:pt x="6" y="706"/>
                  </a:lnTo>
                  <a:lnTo>
                    <a:pt x="12" y="756"/>
                  </a:lnTo>
                  <a:lnTo>
                    <a:pt x="19" y="805"/>
                  </a:lnTo>
                  <a:lnTo>
                    <a:pt x="28" y="854"/>
                  </a:lnTo>
                  <a:lnTo>
                    <a:pt x="38" y="901"/>
                  </a:lnTo>
                  <a:lnTo>
                    <a:pt x="50" y="949"/>
                  </a:lnTo>
                  <a:lnTo>
                    <a:pt x="62" y="958"/>
                  </a:lnTo>
                  <a:lnTo>
                    <a:pt x="76" y="974"/>
                  </a:lnTo>
                  <a:lnTo>
                    <a:pt x="86" y="993"/>
                  </a:lnTo>
                  <a:lnTo>
                    <a:pt x="94" y="1014"/>
                  </a:lnTo>
                  <a:lnTo>
                    <a:pt x="97" y="1035"/>
                  </a:lnTo>
                  <a:lnTo>
                    <a:pt x="97" y="1056"/>
                  </a:lnTo>
                  <a:lnTo>
                    <a:pt x="92" y="1080"/>
                  </a:lnTo>
                  <a:lnTo>
                    <a:pt x="90" y="1083"/>
                  </a:lnTo>
                  <a:lnTo>
                    <a:pt x="105" y="1119"/>
                  </a:lnTo>
                  <a:lnTo>
                    <a:pt x="119" y="1154"/>
                  </a:lnTo>
                  <a:lnTo>
                    <a:pt x="134" y="1189"/>
                  </a:lnTo>
                  <a:lnTo>
                    <a:pt x="149" y="1224"/>
                  </a:lnTo>
                  <a:lnTo>
                    <a:pt x="166" y="1258"/>
                  </a:lnTo>
                  <a:lnTo>
                    <a:pt x="183" y="1292"/>
                  </a:lnTo>
                  <a:lnTo>
                    <a:pt x="201" y="1324"/>
                  </a:lnTo>
                  <a:lnTo>
                    <a:pt x="221" y="1358"/>
                  </a:lnTo>
                  <a:lnTo>
                    <a:pt x="240" y="1390"/>
                  </a:lnTo>
                  <a:lnTo>
                    <a:pt x="261" y="1421"/>
                  </a:lnTo>
                  <a:lnTo>
                    <a:pt x="282" y="1453"/>
                  </a:lnTo>
                  <a:lnTo>
                    <a:pt x="304" y="1483"/>
                  </a:lnTo>
                  <a:lnTo>
                    <a:pt x="326" y="1513"/>
                  </a:lnTo>
                  <a:lnTo>
                    <a:pt x="350" y="1543"/>
                  </a:lnTo>
                  <a:lnTo>
                    <a:pt x="374" y="1572"/>
                  </a:lnTo>
                  <a:lnTo>
                    <a:pt x="399" y="1600"/>
                  </a:lnTo>
                  <a:lnTo>
                    <a:pt x="424" y="1628"/>
                  </a:lnTo>
                  <a:lnTo>
                    <a:pt x="450" y="1655"/>
                  </a:lnTo>
                  <a:lnTo>
                    <a:pt x="477" y="1681"/>
                  </a:lnTo>
                  <a:lnTo>
                    <a:pt x="504" y="1707"/>
                  </a:lnTo>
                  <a:lnTo>
                    <a:pt x="532" y="1733"/>
                  </a:lnTo>
                  <a:lnTo>
                    <a:pt x="560" y="1756"/>
                  </a:lnTo>
                  <a:lnTo>
                    <a:pt x="589" y="1781"/>
                  </a:lnTo>
                  <a:lnTo>
                    <a:pt x="619" y="1804"/>
                  </a:lnTo>
                  <a:lnTo>
                    <a:pt x="650" y="1826"/>
                  </a:lnTo>
                  <a:lnTo>
                    <a:pt x="680" y="1848"/>
                  </a:lnTo>
                  <a:lnTo>
                    <a:pt x="712" y="1869"/>
                  </a:lnTo>
                  <a:lnTo>
                    <a:pt x="743" y="1889"/>
                  </a:lnTo>
                  <a:lnTo>
                    <a:pt x="776" y="1908"/>
                  </a:lnTo>
                  <a:lnTo>
                    <a:pt x="809" y="1928"/>
                  </a:lnTo>
                  <a:lnTo>
                    <a:pt x="842" y="1946"/>
                  </a:lnTo>
                  <a:lnTo>
                    <a:pt x="876" y="1963"/>
                  </a:lnTo>
                  <a:lnTo>
                    <a:pt x="919" y="1971"/>
                  </a:lnTo>
                  <a:lnTo>
                    <a:pt x="964" y="1978"/>
                  </a:lnTo>
                  <a:lnTo>
                    <a:pt x="1008" y="1984"/>
                  </a:lnTo>
                  <a:lnTo>
                    <a:pt x="1052" y="1984"/>
                  </a:lnTo>
                  <a:lnTo>
                    <a:pt x="1098" y="1986"/>
                  </a:lnTo>
                  <a:lnTo>
                    <a:pt x="1161" y="1984"/>
                  </a:lnTo>
                  <a:lnTo>
                    <a:pt x="1174" y="1984"/>
                  </a:lnTo>
                  <a:lnTo>
                    <a:pt x="1116" y="1965"/>
                  </a:lnTo>
                  <a:lnTo>
                    <a:pt x="1058" y="1946"/>
                  </a:lnTo>
                  <a:lnTo>
                    <a:pt x="1002" y="1924"/>
                  </a:lnTo>
                  <a:lnTo>
                    <a:pt x="947" y="1900"/>
                  </a:lnTo>
                  <a:lnTo>
                    <a:pt x="893" y="1874"/>
                  </a:lnTo>
                  <a:lnTo>
                    <a:pt x="840" y="1846"/>
                  </a:lnTo>
                  <a:lnTo>
                    <a:pt x="790" y="1816"/>
                  </a:lnTo>
                  <a:lnTo>
                    <a:pt x="740" y="1783"/>
                  </a:lnTo>
                  <a:lnTo>
                    <a:pt x="691" y="1749"/>
                  </a:lnTo>
                  <a:lnTo>
                    <a:pt x="644" y="1712"/>
                  </a:lnTo>
                  <a:lnTo>
                    <a:pt x="598" y="1675"/>
                  </a:lnTo>
                  <a:lnTo>
                    <a:pt x="555" y="1635"/>
                  </a:lnTo>
                  <a:lnTo>
                    <a:pt x="512" y="1594"/>
                  </a:lnTo>
                  <a:lnTo>
                    <a:pt x="472" y="1551"/>
                  </a:lnTo>
                  <a:lnTo>
                    <a:pt x="432" y="1507"/>
                  </a:lnTo>
                  <a:lnTo>
                    <a:pt x="395" y="1460"/>
                  </a:lnTo>
                  <a:lnTo>
                    <a:pt x="360" y="1412"/>
                  </a:lnTo>
                  <a:lnTo>
                    <a:pt x="326" y="1363"/>
                  </a:lnTo>
                  <a:lnTo>
                    <a:pt x="295" y="1313"/>
                  </a:lnTo>
                  <a:lnTo>
                    <a:pt x="265" y="1261"/>
                  </a:lnTo>
                  <a:lnTo>
                    <a:pt x="238" y="1208"/>
                  </a:lnTo>
                  <a:lnTo>
                    <a:pt x="212" y="1153"/>
                  </a:lnTo>
                  <a:lnTo>
                    <a:pt x="190" y="1098"/>
                  </a:lnTo>
                  <a:lnTo>
                    <a:pt x="168" y="1041"/>
                  </a:lnTo>
                  <a:lnTo>
                    <a:pt x="150" y="984"/>
                  </a:lnTo>
                  <a:lnTo>
                    <a:pt x="134" y="925"/>
                  </a:lnTo>
                  <a:lnTo>
                    <a:pt x="120" y="866"/>
                  </a:lnTo>
                  <a:lnTo>
                    <a:pt x="108" y="805"/>
                  </a:lnTo>
                  <a:lnTo>
                    <a:pt x="99" y="744"/>
                  </a:lnTo>
                  <a:lnTo>
                    <a:pt x="92" y="681"/>
                  </a:lnTo>
                  <a:lnTo>
                    <a:pt x="88" y="619"/>
                  </a:lnTo>
                  <a:lnTo>
                    <a:pt x="87" y="555"/>
                  </a:lnTo>
                  <a:lnTo>
                    <a:pt x="87" y="518"/>
                  </a:lnTo>
                  <a:lnTo>
                    <a:pt x="88" y="481"/>
                  </a:lnTo>
                  <a:lnTo>
                    <a:pt x="90" y="446"/>
                  </a:lnTo>
                  <a:lnTo>
                    <a:pt x="94" y="409"/>
                  </a:lnTo>
                  <a:lnTo>
                    <a:pt x="98" y="373"/>
                  </a:lnTo>
                  <a:lnTo>
                    <a:pt x="102" y="338"/>
                  </a:lnTo>
                  <a:lnTo>
                    <a:pt x="108" y="302"/>
                  </a:lnTo>
                  <a:lnTo>
                    <a:pt x="114" y="268"/>
                  </a:lnTo>
                  <a:lnTo>
                    <a:pt x="122" y="233"/>
                  </a:lnTo>
                  <a:lnTo>
                    <a:pt x="130" y="199"/>
                  </a:lnTo>
                  <a:lnTo>
                    <a:pt x="139" y="164"/>
                  </a:lnTo>
                  <a:lnTo>
                    <a:pt x="149" y="131"/>
                  </a:lnTo>
                  <a:lnTo>
                    <a:pt x="158" y="98"/>
                  </a:lnTo>
                  <a:lnTo>
                    <a:pt x="170" y="64"/>
                  </a:lnTo>
                  <a:lnTo>
                    <a:pt x="182" y="32"/>
                  </a:lnTo>
                  <a:lnTo>
                    <a:pt x="195" y="0"/>
                  </a:lnTo>
                  <a:lnTo>
                    <a:pt x="192" y="2"/>
                  </a:lnTo>
                  <a:lnTo>
                    <a:pt x="157" y="49"/>
                  </a:lnTo>
                  <a:lnTo>
                    <a:pt x="126" y="97"/>
                  </a:lnTo>
                  <a:lnTo>
                    <a:pt x="94" y="144"/>
                  </a:lnTo>
                  <a:lnTo>
                    <a:pt x="68" y="197"/>
                  </a:lnTo>
                  <a:lnTo>
                    <a:pt x="41" y="250"/>
                  </a:lnTo>
                  <a:lnTo>
                    <a:pt x="22" y="295"/>
                  </a:lnTo>
                  <a:close/>
                </a:path>
              </a:pathLst>
            </a:custGeom>
            <a:solidFill>
              <a:srgbClr val="7E4975"/>
            </a:solidFill>
            <a:ln w="9525">
              <a:noFill/>
              <a:round/>
              <a:headEnd/>
              <a:tailEnd/>
            </a:ln>
          </p:spPr>
          <p:txBody>
            <a:bodyPr/>
            <a:lstStyle/>
            <a:p>
              <a:endParaRPr lang="pt-BR"/>
            </a:p>
          </p:txBody>
        </p:sp>
        <p:sp>
          <p:nvSpPr>
            <p:cNvPr id="398441" name="Freeform 105"/>
            <p:cNvSpPr>
              <a:spLocks/>
            </p:cNvSpPr>
            <p:nvPr/>
          </p:nvSpPr>
          <p:spPr bwMode="auto">
            <a:xfrm>
              <a:off x="930" y="1850"/>
              <a:ext cx="314" cy="523"/>
            </a:xfrm>
            <a:custGeom>
              <a:avLst/>
              <a:gdLst/>
              <a:ahLst/>
              <a:cxnLst>
                <a:cxn ang="0">
                  <a:pos x="46" y="288"/>
                </a:cxn>
                <a:cxn ang="0">
                  <a:pos x="24" y="392"/>
                </a:cxn>
                <a:cxn ang="0">
                  <a:pos x="9" y="499"/>
                </a:cxn>
                <a:cxn ang="0">
                  <a:pos x="1" y="606"/>
                </a:cxn>
                <a:cxn ang="0">
                  <a:pos x="1" y="723"/>
                </a:cxn>
                <a:cxn ang="0">
                  <a:pos x="11" y="843"/>
                </a:cxn>
                <a:cxn ang="0">
                  <a:pos x="29" y="961"/>
                </a:cxn>
                <a:cxn ang="0">
                  <a:pos x="57" y="1075"/>
                </a:cxn>
                <a:cxn ang="0">
                  <a:pos x="93" y="1186"/>
                </a:cxn>
                <a:cxn ang="0">
                  <a:pos x="136" y="1293"/>
                </a:cxn>
                <a:cxn ang="0">
                  <a:pos x="188" y="1395"/>
                </a:cxn>
                <a:cxn ang="0">
                  <a:pos x="247" y="1493"/>
                </a:cxn>
                <a:cxn ang="0">
                  <a:pos x="313" y="1587"/>
                </a:cxn>
                <a:cxn ang="0">
                  <a:pos x="385" y="1674"/>
                </a:cxn>
                <a:cxn ang="0">
                  <a:pos x="463" y="1757"/>
                </a:cxn>
                <a:cxn ang="0">
                  <a:pos x="548" y="1832"/>
                </a:cxn>
                <a:cxn ang="0">
                  <a:pos x="638" y="1902"/>
                </a:cxn>
                <a:cxn ang="0">
                  <a:pos x="734" y="1966"/>
                </a:cxn>
                <a:cxn ang="0">
                  <a:pos x="833" y="2021"/>
                </a:cxn>
                <a:cxn ang="0">
                  <a:pos x="937" y="2069"/>
                </a:cxn>
                <a:cxn ang="0">
                  <a:pos x="1009" y="2091"/>
                </a:cxn>
                <a:cxn ang="0">
                  <a:pos x="1118" y="2091"/>
                </a:cxn>
                <a:cxn ang="0">
                  <a:pos x="1234" y="2080"/>
                </a:cxn>
                <a:cxn ang="0">
                  <a:pos x="1198" y="2063"/>
                </a:cxn>
                <a:cxn ang="0">
                  <a:pos x="1076" y="2028"/>
                </a:cxn>
                <a:cxn ang="0">
                  <a:pos x="960" y="1984"/>
                </a:cxn>
                <a:cxn ang="0">
                  <a:pos x="849" y="1931"/>
                </a:cxn>
                <a:cxn ang="0">
                  <a:pos x="743" y="1869"/>
                </a:cxn>
                <a:cxn ang="0">
                  <a:pos x="643" y="1798"/>
                </a:cxn>
                <a:cxn ang="0">
                  <a:pos x="549" y="1718"/>
                </a:cxn>
                <a:cxn ang="0">
                  <a:pos x="463" y="1632"/>
                </a:cxn>
                <a:cxn ang="0">
                  <a:pos x="385" y="1538"/>
                </a:cxn>
                <a:cxn ang="0">
                  <a:pos x="315" y="1438"/>
                </a:cxn>
                <a:cxn ang="0">
                  <a:pos x="252" y="1331"/>
                </a:cxn>
                <a:cxn ang="0">
                  <a:pos x="199" y="1219"/>
                </a:cxn>
                <a:cxn ang="0">
                  <a:pos x="156" y="1103"/>
                </a:cxn>
                <a:cxn ang="0">
                  <a:pos x="123" y="981"/>
                </a:cxn>
                <a:cxn ang="0">
                  <a:pos x="100" y="856"/>
                </a:cxn>
                <a:cxn ang="0">
                  <a:pos x="88" y="727"/>
                </a:cxn>
                <a:cxn ang="0">
                  <a:pos x="88" y="617"/>
                </a:cxn>
                <a:cxn ang="0">
                  <a:pos x="94" y="529"/>
                </a:cxn>
                <a:cxn ang="0">
                  <a:pos x="104" y="443"/>
                </a:cxn>
                <a:cxn ang="0">
                  <a:pos x="120" y="358"/>
                </a:cxn>
                <a:cxn ang="0">
                  <a:pos x="140" y="275"/>
                </a:cxn>
                <a:cxn ang="0">
                  <a:pos x="165" y="194"/>
                </a:cxn>
                <a:cxn ang="0">
                  <a:pos x="195" y="114"/>
                </a:cxn>
                <a:cxn ang="0">
                  <a:pos x="230" y="38"/>
                </a:cxn>
                <a:cxn ang="0">
                  <a:pos x="225" y="23"/>
                </a:cxn>
                <a:cxn ang="0">
                  <a:pos x="149" y="109"/>
                </a:cxn>
                <a:cxn ang="0">
                  <a:pos x="83" y="204"/>
                </a:cxn>
              </a:cxnLst>
              <a:rect l="0" t="0" r="r" b="b"/>
              <a:pathLst>
                <a:path w="1259" h="2093">
                  <a:moveTo>
                    <a:pt x="60" y="237"/>
                  </a:moveTo>
                  <a:lnTo>
                    <a:pt x="46" y="288"/>
                  </a:lnTo>
                  <a:lnTo>
                    <a:pt x="35" y="339"/>
                  </a:lnTo>
                  <a:lnTo>
                    <a:pt x="24" y="392"/>
                  </a:lnTo>
                  <a:lnTo>
                    <a:pt x="15" y="445"/>
                  </a:lnTo>
                  <a:lnTo>
                    <a:pt x="9" y="499"/>
                  </a:lnTo>
                  <a:lnTo>
                    <a:pt x="4" y="553"/>
                  </a:lnTo>
                  <a:lnTo>
                    <a:pt x="1" y="606"/>
                  </a:lnTo>
                  <a:lnTo>
                    <a:pt x="0" y="662"/>
                  </a:lnTo>
                  <a:lnTo>
                    <a:pt x="1" y="723"/>
                  </a:lnTo>
                  <a:lnTo>
                    <a:pt x="4" y="783"/>
                  </a:lnTo>
                  <a:lnTo>
                    <a:pt x="11" y="843"/>
                  </a:lnTo>
                  <a:lnTo>
                    <a:pt x="19" y="903"/>
                  </a:lnTo>
                  <a:lnTo>
                    <a:pt x="29" y="961"/>
                  </a:lnTo>
                  <a:lnTo>
                    <a:pt x="42" y="1018"/>
                  </a:lnTo>
                  <a:lnTo>
                    <a:pt x="57" y="1075"/>
                  </a:lnTo>
                  <a:lnTo>
                    <a:pt x="73" y="1131"/>
                  </a:lnTo>
                  <a:lnTo>
                    <a:pt x="93" y="1186"/>
                  </a:lnTo>
                  <a:lnTo>
                    <a:pt x="113" y="1240"/>
                  </a:lnTo>
                  <a:lnTo>
                    <a:pt x="136" y="1293"/>
                  </a:lnTo>
                  <a:lnTo>
                    <a:pt x="162" y="1344"/>
                  </a:lnTo>
                  <a:lnTo>
                    <a:pt x="188" y="1395"/>
                  </a:lnTo>
                  <a:lnTo>
                    <a:pt x="217" y="1445"/>
                  </a:lnTo>
                  <a:lnTo>
                    <a:pt x="247" y="1493"/>
                  </a:lnTo>
                  <a:lnTo>
                    <a:pt x="279" y="1540"/>
                  </a:lnTo>
                  <a:lnTo>
                    <a:pt x="313" y="1587"/>
                  </a:lnTo>
                  <a:lnTo>
                    <a:pt x="348" y="1631"/>
                  </a:lnTo>
                  <a:lnTo>
                    <a:pt x="385" y="1674"/>
                  </a:lnTo>
                  <a:lnTo>
                    <a:pt x="423" y="1716"/>
                  </a:lnTo>
                  <a:lnTo>
                    <a:pt x="463" y="1757"/>
                  </a:lnTo>
                  <a:lnTo>
                    <a:pt x="505" y="1796"/>
                  </a:lnTo>
                  <a:lnTo>
                    <a:pt x="548" y="1832"/>
                  </a:lnTo>
                  <a:lnTo>
                    <a:pt x="593" y="1869"/>
                  </a:lnTo>
                  <a:lnTo>
                    <a:pt x="638" y="1902"/>
                  </a:lnTo>
                  <a:lnTo>
                    <a:pt x="685" y="1934"/>
                  </a:lnTo>
                  <a:lnTo>
                    <a:pt x="734" y="1966"/>
                  </a:lnTo>
                  <a:lnTo>
                    <a:pt x="782" y="1994"/>
                  </a:lnTo>
                  <a:lnTo>
                    <a:pt x="833" y="2021"/>
                  </a:lnTo>
                  <a:lnTo>
                    <a:pt x="885" y="2046"/>
                  </a:lnTo>
                  <a:lnTo>
                    <a:pt x="937" y="2069"/>
                  </a:lnTo>
                  <a:lnTo>
                    <a:pt x="991" y="2091"/>
                  </a:lnTo>
                  <a:lnTo>
                    <a:pt x="1009" y="2091"/>
                  </a:lnTo>
                  <a:lnTo>
                    <a:pt x="1055" y="2093"/>
                  </a:lnTo>
                  <a:lnTo>
                    <a:pt x="1118" y="2091"/>
                  </a:lnTo>
                  <a:lnTo>
                    <a:pt x="1175" y="2087"/>
                  </a:lnTo>
                  <a:lnTo>
                    <a:pt x="1234" y="2080"/>
                  </a:lnTo>
                  <a:lnTo>
                    <a:pt x="1259" y="2076"/>
                  </a:lnTo>
                  <a:lnTo>
                    <a:pt x="1198" y="2063"/>
                  </a:lnTo>
                  <a:lnTo>
                    <a:pt x="1137" y="2046"/>
                  </a:lnTo>
                  <a:lnTo>
                    <a:pt x="1076" y="2028"/>
                  </a:lnTo>
                  <a:lnTo>
                    <a:pt x="1018" y="2008"/>
                  </a:lnTo>
                  <a:lnTo>
                    <a:pt x="960" y="1984"/>
                  </a:lnTo>
                  <a:lnTo>
                    <a:pt x="904" y="1959"/>
                  </a:lnTo>
                  <a:lnTo>
                    <a:pt x="849" y="1931"/>
                  </a:lnTo>
                  <a:lnTo>
                    <a:pt x="795" y="1901"/>
                  </a:lnTo>
                  <a:lnTo>
                    <a:pt x="743" y="1869"/>
                  </a:lnTo>
                  <a:lnTo>
                    <a:pt x="692" y="1834"/>
                  </a:lnTo>
                  <a:lnTo>
                    <a:pt x="643" y="1798"/>
                  </a:lnTo>
                  <a:lnTo>
                    <a:pt x="596" y="1759"/>
                  </a:lnTo>
                  <a:lnTo>
                    <a:pt x="549" y="1718"/>
                  </a:lnTo>
                  <a:lnTo>
                    <a:pt x="505" y="1676"/>
                  </a:lnTo>
                  <a:lnTo>
                    <a:pt x="463" y="1632"/>
                  </a:lnTo>
                  <a:lnTo>
                    <a:pt x="423" y="1586"/>
                  </a:lnTo>
                  <a:lnTo>
                    <a:pt x="385" y="1538"/>
                  </a:lnTo>
                  <a:lnTo>
                    <a:pt x="349" y="1489"/>
                  </a:lnTo>
                  <a:lnTo>
                    <a:pt x="315" y="1438"/>
                  </a:lnTo>
                  <a:lnTo>
                    <a:pt x="282" y="1385"/>
                  </a:lnTo>
                  <a:lnTo>
                    <a:pt x="252" y="1331"/>
                  </a:lnTo>
                  <a:lnTo>
                    <a:pt x="225" y="1276"/>
                  </a:lnTo>
                  <a:lnTo>
                    <a:pt x="199" y="1219"/>
                  </a:lnTo>
                  <a:lnTo>
                    <a:pt x="177" y="1162"/>
                  </a:lnTo>
                  <a:lnTo>
                    <a:pt x="156" y="1103"/>
                  </a:lnTo>
                  <a:lnTo>
                    <a:pt x="138" y="1043"/>
                  </a:lnTo>
                  <a:lnTo>
                    <a:pt x="123" y="981"/>
                  </a:lnTo>
                  <a:lnTo>
                    <a:pt x="110" y="920"/>
                  </a:lnTo>
                  <a:lnTo>
                    <a:pt x="100" y="856"/>
                  </a:lnTo>
                  <a:lnTo>
                    <a:pt x="93" y="793"/>
                  </a:lnTo>
                  <a:lnTo>
                    <a:pt x="88" y="727"/>
                  </a:lnTo>
                  <a:lnTo>
                    <a:pt x="87" y="662"/>
                  </a:lnTo>
                  <a:lnTo>
                    <a:pt x="88" y="617"/>
                  </a:lnTo>
                  <a:lnTo>
                    <a:pt x="90" y="573"/>
                  </a:lnTo>
                  <a:lnTo>
                    <a:pt x="94" y="529"/>
                  </a:lnTo>
                  <a:lnTo>
                    <a:pt x="98" y="486"/>
                  </a:lnTo>
                  <a:lnTo>
                    <a:pt x="104" y="443"/>
                  </a:lnTo>
                  <a:lnTo>
                    <a:pt x="111" y="400"/>
                  </a:lnTo>
                  <a:lnTo>
                    <a:pt x="120" y="358"/>
                  </a:lnTo>
                  <a:lnTo>
                    <a:pt x="129" y="316"/>
                  </a:lnTo>
                  <a:lnTo>
                    <a:pt x="140" y="275"/>
                  </a:lnTo>
                  <a:lnTo>
                    <a:pt x="152" y="234"/>
                  </a:lnTo>
                  <a:lnTo>
                    <a:pt x="165" y="194"/>
                  </a:lnTo>
                  <a:lnTo>
                    <a:pt x="180" y="154"/>
                  </a:lnTo>
                  <a:lnTo>
                    <a:pt x="195" y="114"/>
                  </a:lnTo>
                  <a:lnTo>
                    <a:pt x="212" y="75"/>
                  </a:lnTo>
                  <a:lnTo>
                    <a:pt x="230" y="38"/>
                  </a:lnTo>
                  <a:lnTo>
                    <a:pt x="248" y="0"/>
                  </a:lnTo>
                  <a:lnTo>
                    <a:pt x="225" y="23"/>
                  </a:lnTo>
                  <a:lnTo>
                    <a:pt x="189" y="67"/>
                  </a:lnTo>
                  <a:lnTo>
                    <a:pt x="149" y="109"/>
                  </a:lnTo>
                  <a:lnTo>
                    <a:pt x="114" y="156"/>
                  </a:lnTo>
                  <a:lnTo>
                    <a:pt x="83" y="204"/>
                  </a:lnTo>
                  <a:lnTo>
                    <a:pt x="60" y="237"/>
                  </a:lnTo>
                  <a:close/>
                </a:path>
              </a:pathLst>
            </a:custGeom>
            <a:solidFill>
              <a:srgbClr val="814975"/>
            </a:solidFill>
            <a:ln w="9525">
              <a:noFill/>
              <a:round/>
              <a:headEnd/>
              <a:tailEnd/>
            </a:ln>
          </p:spPr>
          <p:txBody>
            <a:bodyPr/>
            <a:lstStyle/>
            <a:p>
              <a:endParaRPr lang="pt-BR"/>
            </a:p>
          </p:txBody>
        </p:sp>
        <p:sp>
          <p:nvSpPr>
            <p:cNvPr id="398442" name="Freeform 106"/>
            <p:cNvSpPr>
              <a:spLocks/>
            </p:cNvSpPr>
            <p:nvPr/>
          </p:nvSpPr>
          <p:spPr bwMode="auto">
            <a:xfrm>
              <a:off x="941" y="1829"/>
              <a:ext cx="332" cy="544"/>
            </a:xfrm>
            <a:custGeom>
              <a:avLst/>
              <a:gdLst/>
              <a:ahLst/>
              <a:cxnLst>
                <a:cxn ang="0">
                  <a:pos x="95" y="224"/>
                </a:cxn>
                <a:cxn ang="0">
                  <a:pos x="71" y="290"/>
                </a:cxn>
                <a:cxn ang="0">
                  <a:pos x="52" y="356"/>
                </a:cxn>
                <a:cxn ang="0">
                  <a:pos x="35" y="425"/>
                </a:cxn>
                <a:cxn ang="0">
                  <a:pos x="21" y="494"/>
                </a:cxn>
                <a:cxn ang="0">
                  <a:pos x="11" y="565"/>
                </a:cxn>
                <a:cxn ang="0">
                  <a:pos x="3" y="638"/>
                </a:cxn>
                <a:cxn ang="0">
                  <a:pos x="0" y="710"/>
                </a:cxn>
                <a:cxn ang="0">
                  <a:pos x="1" y="811"/>
                </a:cxn>
                <a:cxn ang="0">
                  <a:pos x="12" y="936"/>
                </a:cxn>
                <a:cxn ang="0">
                  <a:pos x="33" y="1058"/>
                </a:cxn>
                <a:cxn ang="0">
                  <a:pos x="63" y="1176"/>
                </a:cxn>
                <a:cxn ang="0">
                  <a:pos x="103" y="1290"/>
                </a:cxn>
                <a:cxn ang="0">
                  <a:pos x="151" y="1400"/>
                </a:cxn>
                <a:cxn ang="0">
                  <a:pos x="208" y="1505"/>
                </a:cxn>
                <a:cxn ang="0">
                  <a:pos x="273" y="1604"/>
                </a:cxn>
                <a:cxn ang="0">
                  <a:pos x="345" y="1699"/>
                </a:cxn>
                <a:cxn ang="0">
                  <a:pos x="425" y="1786"/>
                </a:cxn>
                <a:cxn ang="0">
                  <a:pos x="511" y="1867"/>
                </a:cxn>
                <a:cxn ang="0">
                  <a:pos x="604" y="1941"/>
                </a:cxn>
                <a:cxn ang="0">
                  <a:pos x="703" y="2008"/>
                </a:cxn>
                <a:cxn ang="0">
                  <a:pos x="806" y="2066"/>
                </a:cxn>
                <a:cxn ang="0">
                  <a:pos x="915" y="2116"/>
                </a:cxn>
                <a:cxn ang="0">
                  <a:pos x="1029" y="2157"/>
                </a:cxn>
                <a:cxn ang="0">
                  <a:pos x="1131" y="2172"/>
                </a:cxn>
                <a:cxn ang="0">
                  <a:pos x="1248" y="2154"/>
                </a:cxn>
                <a:cxn ang="0">
                  <a:pos x="1331" y="2134"/>
                </a:cxn>
                <a:cxn ang="0">
                  <a:pos x="1201" y="2113"/>
                </a:cxn>
                <a:cxn ang="0">
                  <a:pos x="1076" y="2082"/>
                </a:cxn>
                <a:cxn ang="0">
                  <a:pos x="957" y="2039"/>
                </a:cxn>
                <a:cxn ang="0">
                  <a:pos x="842" y="1986"/>
                </a:cxn>
                <a:cxn ang="0">
                  <a:pos x="733" y="1924"/>
                </a:cxn>
                <a:cxn ang="0">
                  <a:pos x="630" y="1851"/>
                </a:cxn>
                <a:cxn ang="0">
                  <a:pos x="535" y="1771"/>
                </a:cxn>
                <a:cxn ang="0">
                  <a:pos x="446" y="1681"/>
                </a:cxn>
                <a:cxn ang="0">
                  <a:pos x="367" y="1585"/>
                </a:cxn>
                <a:cxn ang="0">
                  <a:pos x="297" y="1482"/>
                </a:cxn>
                <a:cxn ang="0">
                  <a:pos x="235" y="1372"/>
                </a:cxn>
                <a:cxn ang="0">
                  <a:pos x="183" y="1256"/>
                </a:cxn>
                <a:cxn ang="0">
                  <a:pos x="141" y="1135"/>
                </a:cxn>
                <a:cxn ang="0">
                  <a:pos x="111" y="1010"/>
                </a:cxn>
                <a:cxn ang="0">
                  <a:pos x="93" y="880"/>
                </a:cxn>
                <a:cxn ang="0">
                  <a:pos x="86" y="747"/>
                </a:cxn>
                <a:cxn ang="0">
                  <a:pos x="91" y="645"/>
                </a:cxn>
                <a:cxn ang="0">
                  <a:pos x="102" y="545"/>
                </a:cxn>
                <a:cxn ang="0">
                  <a:pos x="120" y="447"/>
                </a:cxn>
                <a:cxn ang="0">
                  <a:pos x="144" y="351"/>
                </a:cxn>
                <a:cxn ang="0">
                  <a:pos x="175" y="258"/>
                </a:cxn>
                <a:cxn ang="0">
                  <a:pos x="212" y="169"/>
                </a:cxn>
                <a:cxn ang="0">
                  <a:pos x="256" y="83"/>
                </a:cxn>
                <a:cxn ang="0">
                  <a:pos x="304" y="0"/>
                </a:cxn>
                <a:cxn ang="0">
                  <a:pos x="223" y="68"/>
                </a:cxn>
                <a:cxn ang="0">
                  <a:pos x="145" y="152"/>
                </a:cxn>
              </a:cxnLst>
              <a:rect l="0" t="0" r="r" b="b"/>
              <a:pathLst>
                <a:path w="1331" h="2176">
                  <a:moveTo>
                    <a:pt x="108" y="192"/>
                  </a:moveTo>
                  <a:lnTo>
                    <a:pt x="95" y="224"/>
                  </a:lnTo>
                  <a:lnTo>
                    <a:pt x="83" y="256"/>
                  </a:lnTo>
                  <a:lnTo>
                    <a:pt x="71" y="290"/>
                  </a:lnTo>
                  <a:lnTo>
                    <a:pt x="62" y="323"/>
                  </a:lnTo>
                  <a:lnTo>
                    <a:pt x="52" y="356"/>
                  </a:lnTo>
                  <a:lnTo>
                    <a:pt x="43" y="391"/>
                  </a:lnTo>
                  <a:lnTo>
                    <a:pt x="35" y="425"/>
                  </a:lnTo>
                  <a:lnTo>
                    <a:pt x="27" y="460"/>
                  </a:lnTo>
                  <a:lnTo>
                    <a:pt x="21" y="494"/>
                  </a:lnTo>
                  <a:lnTo>
                    <a:pt x="15" y="530"/>
                  </a:lnTo>
                  <a:lnTo>
                    <a:pt x="11" y="565"/>
                  </a:lnTo>
                  <a:lnTo>
                    <a:pt x="7" y="601"/>
                  </a:lnTo>
                  <a:lnTo>
                    <a:pt x="3" y="638"/>
                  </a:lnTo>
                  <a:lnTo>
                    <a:pt x="1" y="673"/>
                  </a:lnTo>
                  <a:lnTo>
                    <a:pt x="0" y="710"/>
                  </a:lnTo>
                  <a:lnTo>
                    <a:pt x="0" y="747"/>
                  </a:lnTo>
                  <a:lnTo>
                    <a:pt x="1" y="811"/>
                  </a:lnTo>
                  <a:lnTo>
                    <a:pt x="5" y="873"/>
                  </a:lnTo>
                  <a:lnTo>
                    <a:pt x="12" y="936"/>
                  </a:lnTo>
                  <a:lnTo>
                    <a:pt x="21" y="997"/>
                  </a:lnTo>
                  <a:lnTo>
                    <a:pt x="33" y="1058"/>
                  </a:lnTo>
                  <a:lnTo>
                    <a:pt x="47" y="1117"/>
                  </a:lnTo>
                  <a:lnTo>
                    <a:pt x="63" y="1176"/>
                  </a:lnTo>
                  <a:lnTo>
                    <a:pt x="81" y="1233"/>
                  </a:lnTo>
                  <a:lnTo>
                    <a:pt x="103" y="1290"/>
                  </a:lnTo>
                  <a:lnTo>
                    <a:pt x="125" y="1345"/>
                  </a:lnTo>
                  <a:lnTo>
                    <a:pt x="151" y="1400"/>
                  </a:lnTo>
                  <a:lnTo>
                    <a:pt x="178" y="1453"/>
                  </a:lnTo>
                  <a:lnTo>
                    <a:pt x="208" y="1505"/>
                  </a:lnTo>
                  <a:lnTo>
                    <a:pt x="239" y="1555"/>
                  </a:lnTo>
                  <a:lnTo>
                    <a:pt x="273" y="1604"/>
                  </a:lnTo>
                  <a:lnTo>
                    <a:pt x="308" y="1652"/>
                  </a:lnTo>
                  <a:lnTo>
                    <a:pt x="345" y="1699"/>
                  </a:lnTo>
                  <a:lnTo>
                    <a:pt x="385" y="1743"/>
                  </a:lnTo>
                  <a:lnTo>
                    <a:pt x="425" y="1786"/>
                  </a:lnTo>
                  <a:lnTo>
                    <a:pt x="468" y="1827"/>
                  </a:lnTo>
                  <a:lnTo>
                    <a:pt x="511" y="1867"/>
                  </a:lnTo>
                  <a:lnTo>
                    <a:pt x="557" y="1904"/>
                  </a:lnTo>
                  <a:lnTo>
                    <a:pt x="604" y="1941"/>
                  </a:lnTo>
                  <a:lnTo>
                    <a:pt x="653" y="1975"/>
                  </a:lnTo>
                  <a:lnTo>
                    <a:pt x="703" y="2008"/>
                  </a:lnTo>
                  <a:lnTo>
                    <a:pt x="753" y="2038"/>
                  </a:lnTo>
                  <a:lnTo>
                    <a:pt x="806" y="2066"/>
                  </a:lnTo>
                  <a:lnTo>
                    <a:pt x="860" y="2092"/>
                  </a:lnTo>
                  <a:lnTo>
                    <a:pt x="915" y="2116"/>
                  </a:lnTo>
                  <a:lnTo>
                    <a:pt x="971" y="2138"/>
                  </a:lnTo>
                  <a:lnTo>
                    <a:pt x="1029" y="2157"/>
                  </a:lnTo>
                  <a:lnTo>
                    <a:pt x="1087" y="2176"/>
                  </a:lnTo>
                  <a:lnTo>
                    <a:pt x="1131" y="2172"/>
                  </a:lnTo>
                  <a:lnTo>
                    <a:pt x="1190" y="2165"/>
                  </a:lnTo>
                  <a:lnTo>
                    <a:pt x="1248" y="2154"/>
                  </a:lnTo>
                  <a:lnTo>
                    <a:pt x="1306" y="2141"/>
                  </a:lnTo>
                  <a:lnTo>
                    <a:pt x="1331" y="2134"/>
                  </a:lnTo>
                  <a:lnTo>
                    <a:pt x="1266" y="2125"/>
                  </a:lnTo>
                  <a:lnTo>
                    <a:pt x="1201" y="2113"/>
                  </a:lnTo>
                  <a:lnTo>
                    <a:pt x="1139" y="2099"/>
                  </a:lnTo>
                  <a:lnTo>
                    <a:pt x="1076" y="2082"/>
                  </a:lnTo>
                  <a:lnTo>
                    <a:pt x="1016" y="2061"/>
                  </a:lnTo>
                  <a:lnTo>
                    <a:pt x="957" y="2039"/>
                  </a:lnTo>
                  <a:lnTo>
                    <a:pt x="899" y="2014"/>
                  </a:lnTo>
                  <a:lnTo>
                    <a:pt x="842" y="1986"/>
                  </a:lnTo>
                  <a:lnTo>
                    <a:pt x="787" y="1956"/>
                  </a:lnTo>
                  <a:lnTo>
                    <a:pt x="733" y="1924"/>
                  </a:lnTo>
                  <a:lnTo>
                    <a:pt x="680" y="1888"/>
                  </a:lnTo>
                  <a:lnTo>
                    <a:pt x="630" y="1851"/>
                  </a:lnTo>
                  <a:lnTo>
                    <a:pt x="581" y="1812"/>
                  </a:lnTo>
                  <a:lnTo>
                    <a:pt x="535" y="1771"/>
                  </a:lnTo>
                  <a:lnTo>
                    <a:pt x="489" y="1727"/>
                  </a:lnTo>
                  <a:lnTo>
                    <a:pt x="446" y="1681"/>
                  </a:lnTo>
                  <a:lnTo>
                    <a:pt x="405" y="1634"/>
                  </a:lnTo>
                  <a:lnTo>
                    <a:pt x="367" y="1585"/>
                  </a:lnTo>
                  <a:lnTo>
                    <a:pt x="330" y="1535"/>
                  </a:lnTo>
                  <a:lnTo>
                    <a:pt x="297" y="1482"/>
                  </a:lnTo>
                  <a:lnTo>
                    <a:pt x="264" y="1428"/>
                  </a:lnTo>
                  <a:lnTo>
                    <a:pt x="235" y="1372"/>
                  </a:lnTo>
                  <a:lnTo>
                    <a:pt x="207" y="1315"/>
                  </a:lnTo>
                  <a:lnTo>
                    <a:pt x="183" y="1256"/>
                  </a:lnTo>
                  <a:lnTo>
                    <a:pt x="161" y="1197"/>
                  </a:lnTo>
                  <a:lnTo>
                    <a:pt x="141" y="1135"/>
                  </a:lnTo>
                  <a:lnTo>
                    <a:pt x="125" y="1073"/>
                  </a:lnTo>
                  <a:lnTo>
                    <a:pt x="111" y="1010"/>
                  </a:lnTo>
                  <a:lnTo>
                    <a:pt x="100" y="946"/>
                  </a:lnTo>
                  <a:lnTo>
                    <a:pt x="93" y="880"/>
                  </a:lnTo>
                  <a:lnTo>
                    <a:pt x="89" y="814"/>
                  </a:lnTo>
                  <a:lnTo>
                    <a:pt x="86" y="747"/>
                  </a:lnTo>
                  <a:lnTo>
                    <a:pt x="88" y="696"/>
                  </a:lnTo>
                  <a:lnTo>
                    <a:pt x="91" y="645"/>
                  </a:lnTo>
                  <a:lnTo>
                    <a:pt x="95" y="595"/>
                  </a:lnTo>
                  <a:lnTo>
                    <a:pt x="102" y="545"/>
                  </a:lnTo>
                  <a:lnTo>
                    <a:pt x="109" y="495"/>
                  </a:lnTo>
                  <a:lnTo>
                    <a:pt x="120" y="447"/>
                  </a:lnTo>
                  <a:lnTo>
                    <a:pt x="131" y="398"/>
                  </a:lnTo>
                  <a:lnTo>
                    <a:pt x="144" y="351"/>
                  </a:lnTo>
                  <a:lnTo>
                    <a:pt x="159" y="305"/>
                  </a:lnTo>
                  <a:lnTo>
                    <a:pt x="175" y="258"/>
                  </a:lnTo>
                  <a:lnTo>
                    <a:pt x="193" y="213"/>
                  </a:lnTo>
                  <a:lnTo>
                    <a:pt x="212" y="169"/>
                  </a:lnTo>
                  <a:lnTo>
                    <a:pt x="233" y="125"/>
                  </a:lnTo>
                  <a:lnTo>
                    <a:pt x="256" y="83"/>
                  </a:lnTo>
                  <a:lnTo>
                    <a:pt x="279" y="41"/>
                  </a:lnTo>
                  <a:lnTo>
                    <a:pt x="304" y="0"/>
                  </a:lnTo>
                  <a:lnTo>
                    <a:pt x="265" y="31"/>
                  </a:lnTo>
                  <a:lnTo>
                    <a:pt x="223" y="68"/>
                  </a:lnTo>
                  <a:lnTo>
                    <a:pt x="181" y="108"/>
                  </a:lnTo>
                  <a:lnTo>
                    <a:pt x="145" y="152"/>
                  </a:lnTo>
                  <a:lnTo>
                    <a:pt x="108" y="192"/>
                  </a:lnTo>
                  <a:close/>
                </a:path>
              </a:pathLst>
            </a:custGeom>
            <a:solidFill>
              <a:srgbClr val="844976"/>
            </a:solidFill>
            <a:ln w="9525">
              <a:noFill/>
              <a:round/>
              <a:headEnd/>
              <a:tailEnd/>
            </a:ln>
          </p:spPr>
          <p:txBody>
            <a:bodyPr/>
            <a:lstStyle/>
            <a:p>
              <a:endParaRPr lang="pt-BR"/>
            </a:p>
          </p:txBody>
        </p:sp>
        <p:sp>
          <p:nvSpPr>
            <p:cNvPr id="398443" name="Freeform 107"/>
            <p:cNvSpPr>
              <a:spLocks/>
            </p:cNvSpPr>
            <p:nvPr/>
          </p:nvSpPr>
          <p:spPr bwMode="auto">
            <a:xfrm>
              <a:off x="951" y="1810"/>
              <a:ext cx="349" cy="559"/>
            </a:xfrm>
            <a:custGeom>
              <a:avLst/>
              <a:gdLst/>
              <a:ahLst/>
              <a:cxnLst>
                <a:cxn ang="0">
                  <a:pos x="143" y="196"/>
                </a:cxn>
                <a:cxn ang="0">
                  <a:pos x="108" y="272"/>
                </a:cxn>
                <a:cxn ang="0">
                  <a:pos x="78" y="352"/>
                </a:cxn>
                <a:cxn ang="0">
                  <a:pos x="53" y="433"/>
                </a:cxn>
                <a:cxn ang="0">
                  <a:pos x="33" y="516"/>
                </a:cxn>
                <a:cxn ang="0">
                  <a:pos x="17" y="601"/>
                </a:cxn>
                <a:cxn ang="0">
                  <a:pos x="7" y="687"/>
                </a:cxn>
                <a:cxn ang="0">
                  <a:pos x="1" y="775"/>
                </a:cxn>
                <a:cxn ang="0">
                  <a:pos x="1" y="885"/>
                </a:cxn>
                <a:cxn ang="0">
                  <a:pos x="13" y="1014"/>
                </a:cxn>
                <a:cxn ang="0">
                  <a:pos x="36" y="1139"/>
                </a:cxn>
                <a:cxn ang="0">
                  <a:pos x="69" y="1261"/>
                </a:cxn>
                <a:cxn ang="0">
                  <a:pos x="112" y="1377"/>
                </a:cxn>
                <a:cxn ang="0">
                  <a:pos x="165" y="1489"/>
                </a:cxn>
                <a:cxn ang="0">
                  <a:pos x="228" y="1596"/>
                </a:cxn>
                <a:cxn ang="0">
                  <a:pos x="298" y="1696"/>
                </a:cxn>
                <a:cxn ang="0">
                  <a:pos x="376" y="1790"/>
                </a:cxn>
                <a:cxn ang="0">
                  <a:pos x="462" y="1876"/>
                </a:cxn>
                <a:cxn ang="0">
                  <a:pos x="556" y="1956"/>
                </a:cxn>
                <a:cxn ang="0">
                  <a:pos x="656" y="2027"/>
                </a:cxn>
                <a:cxn ang="0">
                  <a:pos x="762" y="2089"/>
                </a:cxn>
                <a:cxn ang="0">
                  <a:pos x="873" y="2142"/>
                </a:cxn>
                <a:cxn ang="0">
                  <a:pos x="989" y="2186"/>
                </a:cxn>
                <a:cxn ang="0">
                  <a:pos x="1111" y="2221"/>
                </a:cxn>
                <a:cxn ang="0">
                  <a:pos x="1205" y="2227"/>
                </a:cxn>
                <a:cxn ang="0">
                  <a:pos x="1318" y="2196"/>
                </a:cxn>
                <a:cxn ang="0">
                  <a:pos x="1393" y="2170"/>
                </a:cxn>
                <a:cxn ang="0">
                  <a:pos x="1259" y="2159"/>
                </a:cxn>
                <a:cxn ang="0">
                  <a:pos x="1129" y="2134"/>
                </a:cxn>
                <a:cxn ang="0">
                  <a:pos x="1003" y="2099"/>
                </a:cxn>
                <a:cxn ang="0">
                  <a:pos x="884" y="2052"/>
                </a:cxn>
                <a:cxn ang="0">
                  <a:pos x="770" y="1993"/>
                </a:cxn>
                <a:cxn ang="0">
                  <a:pos x="662" y="1924"/>
                </a:cxn>
                <a:cxn ang="0">
                  <a:pos x="561" y="1847"/>
                </a:cxn>
                <a:cxn ang="0">
                  <a:pos x="468" y="1760"/>
                </a:cxn>
                <a:cxn ang="0">
                  <a:pos x="384" y="1665"/>
                </a:cxn>
                <a:cxn ang="0">
                  <a:pos x="310" y="1561"/>
                </a:cxn>
                <a:cxn ang="0">
                  <a:pos x="244" y="1452"/>
                </a:cxn>
                <a:cxn ang="0">
                  <a:pos x="190" y="1335"/>
                </a:cxn>
                <a:cxn ang="0">
                  <a:pos x="146" y="1214"/>
                </a:cxn>
                <a:cxn ang="0">
                  <a:pos x="113" y="1086"/>
                </a:cxn>
                <a:cxn ang="0">
                  <a:pos x="94" y="955"/>
                </a:cxn>
                <a:cxn ang="0">
                  <a:pos x="88" y="820"/>
                </a:cxn>
                <a:cxn ang="0">
                  <a:pos x="89" y="762"/>
                </a:cxn>
                <a:cxn ang="0">
                  <a:pos x="92" y="705"/>
                </a:cxn>
                <a:cxn ang="0">
                  <a:pos x="98" y="649"/>
                </a:cxn>
                <a:cxn ang="0">
                  <a:pos x="106" y="593"/>
                </a:cxn>
                <a:cxn ang="0">
                  <a:pos x="117" y="539"/>
                </a:cxn>
                <a:cxn ang="0">
                  <a:pos x="130" y="484"/>
                </a:cxn>
                <a:cxn ang="0">
                  <a:pos x="145" y="432"/>
                </a:cxn>
                <a:cxn ang="0">
                  <a:pos x="161" y="380"/>
                </a:cxn>
                <a:cxn ang="0">
                  <a:pos x="180" y="328"/>
                </a:cxn>
                <a:cxn ang="0">
                  <a:pos x="201" y="278"/>
                </a:cxn>
                <a:cxn ang="0">
                  <a:pos x="223" y="229"/>
                </a:cxn>
                <a:cxn ang="0">
                  <a:pos x="248" y="181"/>
                </a:cxn>
                <a:cxn ang="0">
                  <a:pos x="275" y="133"/>
                </a:cxn>
                <a:cxn ang="0">
                  <a:pos x="303" y="88"/>
                </a:cxn>
                <a:cxn ang="0">
                  <a:pos x="366" y="0"/>
                </a:cxn>
                <a:cxn ang="0">
                  <a:pos x="312" y="33"/>
                </a:cxn>
                <a:cxn ang="0">
                  <a:pos x="222" y="104"/>
                </a:cxn>
                <a:cxn ang="0">
                  <a:pos x="161" y="158"/>
                </a:cxn>
              </a:cxnLst>
              <a:rect l="0" t="0" r="r" b="b"/>
              <a:pathLst>
                <a:path w="1393" h="2234">
                  <a:moveTo>
                    <a:pt x="161" y="158"/>
                  </a:moveTo>
                  <a:lnTo>
                    <a:pt x="143" y="196"/>
                  </a:lnTo>
                  <a:lnTo>
                    <a:pt x="125" y="233"/>
                  </a:lnTo>
                  <a:lnTo>
                    <a:pt x="108" y="272"/>
                  </a:lnTo>
                  <a:lnTo>
                    <a:pt x="93" y="312"/>
                  </a:lnTo>
                  <a:lnTo>
                    <a:pt x="78" y="352"/>
                  </a:lnTo>
                  <a:lnTo>
                    <a:pt x="65" y="392"/>
                  </a:lnTo>
                  <a:lnTo>
                    <a:pt x="53" y="433"/>
                  </a:lnTo>
                  <a:lnTo>
                    <a:pt x="42" y="474"/>
                  </a:lnTo>
                  <a:lnTo>
                    <a:pt x="33" y="516"/>
                  </a:lnTo>
                  <a:lnTo>
                    <a:pt x="24" y="558"/>
                  </a:lnTo>
                  <a:lnTo>
                    <a:pt x="17" y="601"/>
                  </a:lnTo>
                  <a:lnTo>
                    <a:pt x="11" y="644"/>
                  </a:lnTo>
                  <a:lnTo>
                    <a:pt x="7" y="687"/>
                  </a:lnTo>
                  <a:lnTo>
                    <a:pt x="3" y="731"/>
                  </a:lnTo>
                  <a:lnTo>
                    <a:pt x="1" y="775"/>
                  </a:lnTo>
                  <a:lnTo>
                    <a:pt x="0" y="820"/>
                  </a:lnTo>
                  <a:lnTo>
                    <a:pt x="1" y="885"/>
                  </a:lnTo>
                  <a:lnTo>
                    <a:pt x="6" y="951"/>
                  </a:lnTo>
                  <a:lnTo>
                    <a:pt x="13" y="1014"/>
                  </a:lnTo>
                  <a:lnTo>
                    <a:pt x="23" y="1078"/>
                  </a:lnTo>
                  <a:lnTo>
                    <a:pt x="36" y="1139"/>
                  </a:lnTo>
                  <a:lnTo>
                    <a:pt x="51" y="1201"/>
                  </a:lnTo>
                  <a:lnTo>
                    <a:pt x="69" y="1261"/>
                  </a:lnTo>
                  <a:lnTo>
                    <a:pt x="90" y="1320"/>
                  </a:lnTo>
                  <a:lnTo>
                    <a:pt x="112" y="1377"/>
                  </a:lnTo>
                  <a:lnTo>
                    <a:pt x="138" y="1434"/>
                  </a:lnTo>
                  <a:lnTo>
                    <a:pt x="165" y="1489"/>
                  </a:lnTo>
                  <a:lnTo>
                    <a:pt x="195" y="1543"/>
                  </a:lnTo>
                  <a:lnTo>
                    <a:pt x="228" y="1596"/>
                  </a:lnTo>
                  <a:lnTo>
                    <a:pt x="262" y="1647"/>
                  </a:lnTo>
                  <a:lnTo>
                    <a:pt x="298" y="1696"/>
                  </a:lnTo>
                  <a:lnTo>
                    <a:pt x="336" y="1744"/>
                  </a:lnTo>
                  <a:lnTo>
                    <a:pt x="376" y="1790"/>
                  </a:lnTo>
                  <a:lnTo>
                    <a:pt x="418" y="1834"/>
                  </a:lnTo>
                  <a:lnTo>
                    <a:pt x="462" y="1876"/>
                  </a:lnTo>
                  <a:lnTo>
                    <a:pt x="509" y="1917"/>
                  </a:lnTo>
                  <a:lnTo>
                    <a:pt x="556" y="1956"/>
                  </a:lnTo>
                  <a:lnTo>
                    <a:pt x="605" y="1992"/>
                  </a:lnTo>
                  <a:lnTo>
                    <a:pt x="656" y="2027"/>
                  </a:lnTo>
                  <a:lnTo>
                    <a:pt x="708" y="2059"/>
                  </a:lnTo>
                  <a:lnTo>
                    <a:pt x="762" y="2089"/>
                  </a:lnTo>
                  <a:lnTo>
                    <a:pt x="817" y="2117"/>
                  </a:lnTo>
                  <a:lnTo>
                    <a:pt x="873" y="2142"/>
                  </a:lnTo>
                  <a:lnTo>
                    <a:pt x="931" y="2166"/>
                  </a:lnTo>
                  <a:lnTo>
                    <a:pt x="989" y="2186"/>
                  </a:lnTo>
                  <a:lnTo>
                    <a:pt x="1050" y="2204"/>
                  </a:lnTo>
                  <a:lnTo>
                    <a:pt x="1111" y="2221"/>
                  </a:lnTo>
                  <a:lnTo>
                    <a:pt x="1172" y="2234"/>
                  </a:lnTo>
                  <a:lnTo>
                    <a:pt x="1205" y="2227"/>
                  </a:lnTo>
                  <a:lnTo>
                    <a:pt x="1263" y="2214"/>
                  </a:lnTo>
                  <a:lnTo>
                    <a:pt x="1318" y="2196"/>
                  </a:lnTo>
                  <a:lnTo>
                    <a:pt x="1373" y="2178"/>
                  </a:lnTo>
                  <a:lnTo>
                    <a:pt x="1393" y="2170"/>
                  </a:lnTo>
                  <a:lnTo>
                    <a:pt x="1325" y="2166"/>
                  </a:lnTo>
                  <a:lnTo>
                    <a:pt x="1259" y="2159"/>
                  </a:lnTo>
                  <a:lnTo>
                    <a:pt x="1193" y="2148"/>
                  </a:lnTo>
                  <a:lnTo>
                    <a:pt x="1129" y="2134"/>
                  </a:lnTo>
                  <a:lnTo>
                    <a:pt x="1066" y="2118"/>
                  </a:lnTo>
                  <a:lnTo>
                    <a:pt x="1003" y="2099"/>
                  </a:lnTo>
                  <a:lnTo>
                    <a:pt x="943" y="2076"/>
                  </a:lnTo>
                  <a:lnTo>
                    <a:pt x="884" y="2052"/>
                  </a:lnTo>
                  <a:lnTo>
                    <a:pt x="826" y="2024"/>
                  </a:lnTo>
                  <a:lnTo>
                    <a:pt x="770" y="1993"/>
                  </a:lnTo>
                  <a:lnTo>
                    <a:pt x="715" y="1960"/>
                  </a:lnTo>
                  <a:lnTo>
                    <a:pt x="662" y="1924"/>
                  </a:lnTo>
                  <a:lnTo>
                    <a:pt x="610" y="1887"/>
                  </a:lnTo>
                  <a:lnTo>
                    <a:pt x="561" y="1847"/>
                  </a:lnTo>
                  <a:lnTo>
                    <a:pt x="513" y="1805"/>
                  </a:lnTo>
                  <a:lnTo>
                    <a:pt x="468" y="1760"/>
                  </a:lnTo>
                  <a:lnTo>
                    <a:pt x="425" y="1713"/>
                  </a:lnTo>
                  <a:lnTo>
                    <a:pt x="384" y="1665"/>
                  </a:lnTo>
                  <a:lnTo>
                    <a:pt x="346" y="1614"/>
                  </a:lnTo>
                  <a:lnTo>
                    <a:pt x="310" y="1561"/>
                  </a:lnTo>
                  <a:lnTo>
                    <a:pt x="275" y="1508"/>
                  </a:lnTo>
                  <a:lnTo>
                    <a:pt x="244" y="1452"/>
                  </a:lnTo>
                  <a:lnTo>
                    <a:pt x="216" y="1395"/>
                  </a:lnTo>
                  <a:lnTo>
                    <a:pt x="190" y="1335"/>
                  </a:lnTo>
                  <a:lnTo>
                    <a:pt x="166" y="1275"/>
                  </a:lnTo>
                  <a:lnTo>
                    <a:pt x="146" y="1214"/>
                  </a:lnTo>
                  <a:lnTo>
                    <a:pt x="129" y="1151"/>
                  </a:lnTo>
                  <a:lnTo>
                    <a:pt x="113" y="1086"/>
                  </a:lnTo>
                  <a:lnTo>
                    <a:pt x="103" y="1022"/>
                  </a:lnTo>
                  <a:lnTo>
                    <a:pt x="94" y="955"/>
                  </a:lnTo>
                  <a:lnTo>
                    <a:pt x="89" y="888"/>
                  </a:lnTo>
                  <a:lnTo>
                    <a:pt x="88" y="820"/>
                  </a:lnTo>
                  <a:lnTo>
                    <a:pt x="88" y="791"/>
                  </a:lnTo>
                  <a:lnTo>
                    <a:pt x="89" y="762"/>
                  </a:lnTo>
                  <a:lnTo>
                    <a:pt x="90" y="734"/>
                  </a:lnTo>
                  <a:lnTo>
                    <a:pt x="92" y="705"/>
                  </a:lnTo>
                  <a:lnTo>
                    <a:pt x="95" y="677"/>
                  </a:lnTo>
                  <a:lnTo>
                    <a:pt x="98" y="649"/>
                  </a:lnTo>
                  <a:lnTo>
                    <a:pt x="102" y="621"/>
                  </a:lnTo>
                  <a:lnTo>
                    <a:pt x="106" y="593"/>
                  </a:lnTo>
                  <a:lnTo>
                    <a:pt x="111" y="566"/>
                  </a:lnTo>
                  <a:lnTo>
                    <a:pt x="117" y="539"/>
                  </a:lnTo>
                  <a:lnTo>
                    <a:pt x="123" y="511"/>
                  </a:lnTo>
                  <a:lnTo>
                    <a:pt x="130" y="484"/>
                  </a:lnTo>
                  <a:lnTo>
                    <a:pt x="136" y="459"/>
                  </a:lnTo>
                  <a:lnTo>
                    <a:pt x="145" y="432"/>
                  </a:lnTo>
                  <a:lnTo>
                    <a:pt x="152" y="406"/>
                  </a:lnTo>
                  <a:lnTo>
                    <a:pt x="161" y="380"/>
                  </a:lnTo>
                  <a:lnTo>
                    <a:pt x="171" y="354"/>
                  </a:lnTo>
                  <a:lnTo>
                    <a:pt x="180" y="328"/>
                  </a:lnTo>
                  <a:lnTo>
                    <a:pt x="190" y="302"/>
                  </a:lnTo>
                  <a:lnTo>
                    <a:pt x="201" y="278"/>
                  </a:lnTo>
                  <a:lnTo>
                    <a:pt x="211" y="253"/>
                  </a:lnTo>
                  <a:lnTo>
                    <a:pt x="223" y="229"/>
                  </a:lnTo>
                  <a:lnTo>
                    <a:pt x="235" y="204"/>
                  </a:lnTo>
                  <a:lnTo>
                    <a:pt x="248" y="181"/>
                  </a:lnTo>
                  <a:lnTo>
                    <a:pt x="261" y="157"/>
                  </a:lnTo>
                  <a:lnTo>
                    <a:pt x="275" y="133"/>
                  </a:lnTo>
                  <a:lnTo>
                    <a:pt x="289" y="111"/>
                  </a:lnTo>
                  <a:lnTo>
                    <a:pt x="303" y="88"/>
                  </a:lnTo>
                  <a:lnTo>
                    <a:pt x="333" y="43"/>
                  </a:lnTo>
                  <a:lnTo>
                    <a:pt x="366" y="0"/>
                  </a:lnTo>
                  <a:lnTo>
                    <a:pt x="362" y="2"/>
                  </a:lnTo>
                  <a:lnTo>
                    <a:pt x="312" y="33"/>
                  </a:lnTo>
                  <a:lnTo>
                    <a:pt x="268" y="68"/>
                  </a:lnTo>
                  <a:lnTo>
                    <a:pt x="222" y="104"/>
                  </a:lnTo>
                  <a:lnTo>
                    <a:pt x="180" y="141"/>
                  </a:lnTo>
                  <a:lnTo>
                    <a:pt x="161" y="158"/>
                  </a:lnTo>
                  <a:close/>
                </a:path>
              </a:pathLst>
            </a:custGeom>
            <a:solidFill>
              <a:srgbClr val="864976"/>
            </a:solidFill>
            <a:ln w="9525">
              <a:noFill/>
              <a:round/>
              <a:headEnd/>
              <a:tailEnd/>
            </a:ln>
          </p:spPr>
          <p:txBody>
            <a:bodyPr/>
            <a:lstStyle/>
            <a:p>
              <a:endParaRPr lang="pt-BR"/>
            </a:p>
          </p:txBody>
        </p:sp>
        <p:sp>
          <p:nvSpPr>
            <p:cNvPr id="398444" name="Freeform 108"/>
            <p:cNvSpPr>
              <a:spLocks/>
            </p:cNvSpPr>
            <p:nvPr/>
          </p:nvSpPr>
          <p:spPr bwMode="auto">
            <a:xfrm>
              <a:off x="962" y="1795"/>
              <a:ext cx="362" cy="567"/>
            </a:xfrm>
            <a:custGeom>
              <a:avLst/>
              <a:gdLst/>
              <a:ahLst/>
              <a:cxnLst>
                <a:cxn ang="0">
                  <a:pos x="170" y="219"/>
                </a:cxn>
                <a:cxn ang="0">
                  <a:pos x="107" y="349"/>
                </a:cxn>
                <a:cxn ang="0">
                  <a:pos x="58" y="487"/>
                </a:cxn>
                <a:cxn ang="0">
                  <a:pos x="23" y="631"/>
                </a:cxn>
                <a:cxn ang="0">
                  <a:pos x="5" y="781"/>
                </a:cxn>
                <a:cxn ang="0">
                  <a:pos x="3" y="950"/>
                </a:cxn>
                <a:cxn ang="0">
                  <a:pos x="25" y="1146"/>
                </a:cxn>
                <a:cxn ang="0">
                  <a:pos x="75" y="1333"/>
                </a:cxn>
                <a:cxn ang="0">
                  <a:pos x="148" y="1508"/>
                </a:cxn>
                <a:cxn ang="0">
                  <a:pos x="244" y="1671"/>
                </a:cxn>
                <a:cxn ang="0">
                  <a:pos x="360" y="1817"/>
                </a:cxn>
                <a:cxn ang="0">
                  <a:pos x="495" y="1948"/>
                </a:cxn>
                <a:cxn ang="0">
                  <a:pos x="647" y="2060"/>
                </a:cxn>
                <a:cxn ang="0">
                  <a:pos x="813" y="2150"/>
                </a:cxn>
                <a:cxn ang="0">
                  <a:pos x="990" y="2218"/>
                </a:cxn>
                <a:cxn ang="0">
                  <a:pos x="1180" y="2261"/>
                </a:cxn>
                <a:cxn ang="0">
                  <a:pos x="1330" y="2241"/>
                </a:cxn>
                <a:cxn ang="0">
                  <a:pos x="1446" y="2189"/>
                </a:cxn>
                <a:cxn ang="0">
                  <a:pos x="1408" y="2190"/>
                </a:cxn>
                <a:cxn ang="0">
                  <a:pos x="1262" y="2183"/>
                </a:cxn>
                <a:cxn ang="0">
                  <a:pos x="1069" y="2149"/>
                </a:cxn>
                <a:cxn ang="0">
                  <a:pos x="887" y="2088"/>
                </a:cxn>
                <a:cxn ang="0">
                  <a:pos x="718" y="2000"/>
                </a:cxn>
                <a:cxn ang="0">
                  <a:pos x="564" y="1892"/>
                </a:cxn>
                <a:cxn ang="0">
                  <a:pos x="428" y="1762"/>
                </a:cxn>
                <a:cxn ang="0">
                  <a:pos x="312" y="1614"/>
                </a:cxn>
                <a:cxn ang="0">
                  <a:pos x="217" y="1450"/>
                </a:cxn>
                <a:cxn ang="0">
                  <a:pos x="147" y="1271"/>
                </a:cxn>
                <a:cxn ang="0">
                  <a:pos x="103" y="1082"/>
                </a:cxn>
                <a:cxn ang="0">
                  <a:pos x="88" y="883"/>
                </a:cxn>
                <a:cxn ang="0">
                  <a:pos x="91" y="788"/>
                </a:cxn>
                <a:cxn ang="0">
                  <a:pos x="102" y="695"/>
                </a:cxn>
                <a:cxn ang="0">
                  <a:pos x="118" y="604"/>
                </a:cxn>
                <a:cxn ang="0">
                  <a:pos x="140" y="515"/>
                </a:cxn>
                <a:cxn ang="0">
                  <a:pos x="168" y="429"/>
                </a:cxn>
                <a:cxn ang="0">
                  <a:pos x="203" y="346"/>
                </a:cxn>
                <a:cxn ang="0">
                  <a:pos x="243" y="265"/>
                </a:cxn>
                <a:cxn ang="0">
                  <a:pos x="288" y="189"/>
                </a:cxn>
                <a:cxn ang="0">
                  <a:pos x="338" y="114"/>
                </a:cxn>
                <a:cxn ang="0">
                  <a:pos x="393" y="44"/>
                </a:cxn>
                <a:cxn ang="0">
                  <a:pos x="416" y="7"/>
                </a:cxn>
                <a:cxn ang="0">
                  <a:pos x="269" y="96"/>
                </a:cxn>
              </a:cxnLst>
              <a:rect l="0" t="0" r="r" b="b"/>
              <a:pathLst>
                <a:path w="1446" h="2270">
                  <a:moveTo>
                    <a:pt x="218" y="136"/>
                  </a:moveTo>
                  <a:lnTo>
                    <a:pt x="193" y="177"/>
                  </a:lnTo>
                  <a:lnTo>
                    <a:pt x="170" y="219"/>
                  </a:lnTo>
                  <a:lnTo>
                    <a:pt x="147" y="261"/>
                  </a:lnTo>
                  <a:lnTo>
                    <a:pt x="126" y="305"/>
                  </a:lnTo>
                  <a:lnTo>
                    <a:pt x="107" y="349"/>
                  </a:lnTo>
                  <a:lnTo>
                    <a:pt x="89" y="394"/>
                  </a:lnTo>
                  <a:lnTo>
                    <a:pt x="73" y="441"/>
                  </a:lnTo>
                  <a:lnTo>
                    <a:pt x="58" y="487"/>
                  </a:lnTo>
                  <a:lnTo>
                    <a:pt x="45" y="534"/>
                  </a:lnTo>
                  <a:lnTo>
                    <a:pt x="34" y="583"/>
                  </a:lnTo>
                  <a:lnTo>
                    <a:pt x="23" y="631"/>
                  </a:lnTo>
                  <a:lnTo>
                    <a:pt x="16" y="681"/>
                  </a:lnTo>
                  <a:lnTo>
                    <a:pt x="9" y="731"/>
                  </a:lnTo>
                  <a:lnTo>
                    <a:pt x="5" y="781"/>
                  </a:lnTo>
                  <a:lnTo>
                    <a:pt x="2" y="832"/>
                  </a:lnTo>
                  <a:lnTo>
                    <a:pt x="0" y="883"/>
                  </a:lnTo>
                  <a:lnTo>
                    <a:pt x="3" y="950"/>
                  </a:lnTo>
                  <a:lnTo>
                    <a:pt x="7" y="1016"/>
                  </a:lnTo>
                  <a:lnTo>
                    <a:pt x="14" y="1082"/>
                  </a:lnTo>
                  <a:lnTo>
                    <a:pt x="25" y="1146"/>
                  </a:lnTo>
                  <a:lnTo>
                    <a:pt x="39" y="1209"/>
                  </a:lnTo>
                  <a:lnTo>
                    <a:pt x="55" y="1271"/>
                  </a:lnTo>
                  <a:lnTo>
                    <a:pt x="75" y="1333"/>
                  </a:lnTo>
                  <a:lnTo>
                    <a:pt x="97" y="1392"/>
                  </a:lnTo>
                  <a:lnTo>
                    <a:pt x="121" y="1451"/>
                  </a:lnTo>
                  <a:lnTo>
                    <a:pt x="148" y="1508"/>
                  </a:lnTo>
                  <a:lnTo>
                    <a:pt x="178" y="1564"/>
                  </a:lnTo>
                  <a:lnTo>
                    <a:pt x="211" y="1618"/>
                  </a:lnTo>
                  <a:lnTo>
                    <a:pt x="244" y="1671"/>
                  </a:lnTo>
                  <a:lnTo>
                    <a:pt x="281" y="1721"/>
                  </a:lnTo>
                  <a:lnTo>
                    <a:pt x="319" y="1770"/>
                  </a:lnTo>
                  <a:lnTo>
                    <a:pt x="360" y="1817"/>
                  </a:lnTo>
                  <a:lnTo>
                    <a:pt x="403" y="1863"/>
                  </a:lnTo>
                  <a:lnTo>
                    <a:pt x="449" y="1907"/>
                  </a:lnTo>
                  <a:lnTo>
                    <a:pt x="495" y="1948"/>
                  </a:lnTo>
                  <a:lnTo>
                    <a:pt x="544" y="1987"/>
                  </a:lnTo>
                  <a:lnTo>
                    <a:pt x="594" y="2024"/>
                  </a:lnTo>
                  <a:lnTo>
                    <a:pt x="647" y="2060"/>
                  </a:lnTo>
                  <a:lnTo>
                    <a:pt x="701" y="2092"/>
                  </a:lnTo>
                  <a:lnTo>
                    <a:pt x="756" y="2122"/>
                  </a:lnTo>
                  <a:lnTo>
                    <a:pt x="813" y="2150"/>
                  </a:lnTo>
                  <a:lnTo>
                    <a:pt x="871" y="2175"/>
                  </a:lnTo>
                  <a:lnTo>
                    <a:pt x="930" y="2197"/>
                  </a:lnTo>
                  <a:lnTo>
                    <a:pt x="990" y="2218"/>
                  </a:lnTo>
                  <a:lnTo>
                    <a:pt x="1053" y="2235"/>
                  </a:lnTo>
                  <a:lnTo>
                    <a:pt x="1115" y="2249"/>
                  </a:lnTo>
                  <a:lnTo>
                    <a:pt x="1180" y="2261"/>
                  </a:lnTo>
                  <a:lnTo>
                    <a:pt x="1245" y="2270"/>
                  </a:lnTo>
                  <a:lnTo>
                    <a:pt x="1275" y="2259"/>
                  </a:lnTo>
                  <a:lnTo>
                    <a:pt x="1330" y="2241"/>
                  </a:lnTo>
                  <a:lnTo>
                    <a:pt x="1384" y="2219"/>
                  </a:lnTo>
                  <a:lnTo>
                    <a:pt x="1433" y="2196"/>
                  </a:lnTo>
                  <a:lnTo>
                    <a:pt x="1446" y="2189"/>
                  </a:lnTo>
                  <a:lnTo>
                    <a:pt x="1433" y="2190"/>
                  </a:lnTo>
                  <a:lnTo>
                    <a:pt x="1420" y="2190"/>
                  </a:lnTo>
                  <a:lnTo>
                    <a:pt x="1408" y="2190"/>
                  </a:lnTo>
                  <a:lnTo>
                    <a:pt x="1395" y="2190"/>
                  </a:lnTo>
                  <a:lnTo>
                    <a:pt x="1329" y="2189"/>
                  </a:lnTo>
                  <a:lnTo>
                    <a:pt x="1262" y="2183"/>
                  </a:lnTo>
                  <a:lnTo>
                    <a:pt x="1196" y="2175"/>
                  </a:lnTo>
                  <a:lnTo>
                    <a:pt x="1132" y="2164"/>
                  </a:lnTo>
                  <a:lnTo>
                    <a:pt x="1069" y="2149"/>
                  </a:lnTo>
                  <a:lnTo>
                    <a:pt x="1007" y="2132"/>
                  </a:lnTo>
                  <a:lnTo>
                    <a:pt x="946" y="2111"/>
                  </a:lnTo>
                  <a:lnTo>
                    <a:pt x="887" y="2088"/>
                  </a:lnTo>
                  <a:lnTo>
                    <a:pt x="829" y="2062"/>
                  </a:lnTo>
                  <a:lnTo>
                    <a:pt x="773" y="2033"/>
                  </a:lnTo>
                  <a:lnTo>
                    <a:pt x="718" y="2000"/>
                  </a:lnTo>
                  <a:lnTo>
                    <a:pt x="664" y="1967"/>
                  </a:lnTo>
                  <a:lnTo>
                    <a:pt x="613" y="1930"/>
                  </a:lnTo>
                  <a:lnTo>
                    <a:pt x="564" y="1892"/>
                  </a:lnTo>
                  <a:lnTo>
                    <a:pt x="516" y="1851"/>
                  </a:lnTo>
                  <a:lnTo>
                    <a:pt x="471" y="1808"/>
                  </a:lnTo>
                  <a:lnTo>
                    <a:pt x="428" y="1762"/>
                  </a:lnTo>
                  <a:lnTo>
                    <a:pt x="386" y="1715"/>
                  </a:lnTo>
                  <a:lnTo>
                    <a:pt x="347" y="1665"/>
                  </a:lnTo>
                  <a:lnTo>
                    <a:pt x="312" y="1614"/>
                  </a:lnTo>
                  <a:lnTo>
                    <a:pt x="277" y="1561"/>
                  </a:lnTo>
                  <a:lnTo>
                    <a:pt x="246" y="1506"/>
                  </a:lnTo>
                  <a:lnTo>
                    <a:pt x="217" y="1450"/>
                  </a:lnTo>
                  <a:lnTo>
                    <a:pt x="191" y="1392"/>
                  </a:lnTo>
                  <a:lnTo>
                    <a:pt x="167" y="1333"/>
                  </a:lnTo>
                  <a:lnTo>
                    <a:pt x="147" y="1271"/>
                  </a:lnTo>
                  <a:lnTo>
                    <a:pt x="130" y="1210"/>
                  </a:lnTo>
                  <a:lnTo>
                    <a:pt x="115" y="1146"/>
                  </a:lnTo>
                  <a:lnTo>
                    <a:pt x="103" y="1082"/>
                  </a:lnTo>
                  <a:lnTo>
                    <a:pt x="95" y="1017"/>
                  </a:lnTo>
                  <a:lnTo>
                    <a:pt x="90" y="950"/>
                  </a:lnTo>
                  <a:lnTo>
                    <a:pt x="88" y="883"/>
                  </a:lnTo>
                  <a:lnTo>
                    <a:pt x="89" y="851"/>
                  </a:lnTo>
                  <a:lnTo>
                    <a:pt x="90" y="820"/>
                  </a:lnTo>
                  <a:lnTo>
                    <a:pt x="91" y="788"/>
                  </a:lnTo>
                  <a:lnTo>
                    <a:pt x="94" y="756"/>
                  </a:lnTo>
                  <a:lnTo>
                    <a:pt x="97" y="726"/>
                  </a:lnTo>
                  <a:lnTo>
                    <a:pt x="102" y="695"/>
                  </a:lnTo>
                  <a:lnTo>
                    <a:pt x="106" y="665"/>
                  </a:lnTo>
                  <a:lnTo>
                    <a:pt x="111" y="635"/>
                  </a:lnTo>
                  <a:lnTo>
                    <a:pt x="118" y="604"/>
                  </a:lnTo>
                  <a:lnTo>
                    <a:pt x="124" y="574"/>
                  </a:lnTo>
                  <a:lnTo>
                    <a:pt x="132" y="544"/>
                  </a:lnTo>
                  <a:lnTo>
                    <a:pt x="140" y="515"/>
                  </a:lnTo>
                  <a:lnTo>
                    <a:pt x="149" y="486"/>
                  </a:lnTo>
                  <a:lnTo>
                    <a:pt x="159" y="458"/>
                  </a:lnTo>
                  <a:lnTo>
                    <a:pt x="168" y="429"/>
                  </a:lnTo>
                  <a:lnTo>
                    <a:pt x="179" y="401"/>
                  </a:lnTo>
                  <a:lnTo>
                    <a:pt x="191" y="373"/>
                  </a:lnTo>
                  <a:lnTo>
                    <a:pt x="203" y="346"/>
                  </a:lnTo>
                  <a:lnTo>
                    <a:pt x="216" y="319"/>
                  </a:lnTo>
                  <a:lnTo>
                    <a:pt x="229" y="292"/>
                  </a:lnTo>
                  <a:lnTo>
                    <a:pt x="243" y="265"/>
                  </a:lnTo>
                  <a:lnTo>
                    <a:pt x="257" y="239"/>
                  </a:lnTo>
                  <a:lnTo>
                    <a:pt x="272" y="214"/>
                  </a:lnTo>
                  <a:lnTo>
                    <a:pt x="288" y="189"/>
                  </a:lnTo>
                  <a:lnTo>
                    <a:pt x="304" y="163"/>
                  </a:lnTo>
                  <a:lnTo>
                    <a:pt x="320" y="139"/>
                  </a:lnTo>
                  <a:lnTo>
                    <a:pt x="338" y="114"/>
                  </a:lnTo>
                  <a:lnTo>
                    <a:pt x="356" y="91"/>
                  </a:lnTo>
                  <a:lnTo>
                    <a:pt x="373" y="68"/>
                  </a:lnTo>
                  <a:lnTo>
                    <a:pt x="393" y="44"/>
                  </a:lnTo>
                  <a:lnTo>
                    <a:pt x="412" y="22"/>
                  </a:lnTo>
                  <a:lnTo>
                    <a:pt x="431" y="0"/>
                  </a:lnTo>
                  <a:lnTo>
                    <a:pt x="416" y="7"/>
                  </a:lnTo>
                  <a:lnTo>
                    <a:pt x="367" y="36"/>
                  </a:lnTo>
                  <a:lnTo>
                    <a:pt x="319" y="65"/>
                  </a:lnTo>
                  <a:lnTo>
                    <a:pt x="269" y="96"/>
                  </a:lnTo>
                  <a:lnTo>
                    <a:pt x="225" y="131"/>
                  </a:lnTo>
                  <a:lnTo>
                    <a:pt x="218" y="136"/>
                  </a:lnTo>
                  <a:close/>
                </a:path>
              </a:pathLst>
            </a:custGeom>
            <a:solidFill>
              <a:srgbClr val="894977"/>
            </a:solidFill>
            <a:ln w="9525">
              <a:noFill/>
              <a:round/>
              <a:headEnd/>
              <a:tailEnd/>
            </a:ln>
          </p:spPr>
          <p:txBody>
            <a:bodyPr/>
            <a:lstStyle/>
            <a:p>
              <a:endParaRPr lang="pt-BR"/>
            </a:p>
          </p:txBody>
        </p:sp>
        <p:sp>
          <p:nvSpPr>
            <p:cNvPr id="398445" name="Freeform 109"/>
            <p:cNvSpPr>
              <a:spLocks/>
            </p:cNvSpPr>
            <p:nvPr/>
          </p:nvSpPr>
          <p:spPr bwMode="auto">
            <a:xfrm>
              <a:off x="973" y="1784"/>
              <a:ext cx="372" cy="569"/>
            </a:xfrm>
            <a:custGeom>
              <a:avLst/>
              <a:gdLst/>
              <a:ahLst/>
              <a:cxnLst>
                <a:cxn ang="0">
                  <a:pos x="215" y="194"/>
                </a:cxn>
                <a:cxn ang="0">
                  <a:pos x="173" y="263"/>
                </a:cxn>
                <a:cxn ang="0">
                  <a:pos x="135" y="335"/>
                </a:cxn>
                <a:cxn ang="0">
                  <a:pos x="102" y="408"/>
                </a:cxn>
                <a:cxn ang="0">
                  <a:pos x="73" y="486"/>
                </a:cxn>
                <a:cxn ang="0">
                  <a:pos x="48" y="565"/>
                </a:cxn>
                <a:cxn ang="0">
                  <a:pos x="29" y="645"/>
                </a:cxn>
                <a:cxn ang="0">
                  <a:pos x="14" y="727"/>
                </a:cxn>
                <a:cxn ang="0">
                  <a:pos x="4" y="811"/>
                </a:cxn>
                <a:cxn ang="0">
                  <a:pos x="0" y="897"/>
                </a:cxn>
                <a:cxn ang="0">
                  <a:pos x="6" y="1061"/>
                </a:cxn>
                <a:cxn ang="0">
                  <a:pos x="41" y="1257"/>
                </a:cxn>
                <a:cxn ang="0">
                  <a:pos x="102" y="1441"/>
                </a:cxn>
                <a:cxn ang="0">
                  <a:pos x="187" y="1614"/>
                </a:cxn>
                <a:cxn ang="0">
                  <a:pos x="296" y="1771"/>
                </a:cxn>
                <a:cxn ang="0">
                  <a:pos x="425" y="1911"/>
                </a:cxn>
                <a:cxn ang="0">
                  <a:pos x="574" y="2030"/>
                </a:cxn>
                <a:cxn ang="0">
                  <a:pos x="738" y="2130"/>
                </a:cxn>
                <a:cxn ang="0">
                  <a:pos x="915" y="2205"/>
                </a:cxn>
                <a:cxn ang="0">
                  <a:pos x="1105" y="2254"/>
                </a:cxn>
                <a:cxn ang="0">
                  <a:pos x="1305" y="2276"/>
                </a:cxn>
                <a:cxn ang="0">
                  <a:pos x="1441" y="2210"/>
                </a:cxn>
                <a:cxn ang="0">
                  <a:pos x="1419" y="2188"/>
                </a:cxn>
                <a:cxn ang="0">
                  <a:pos x="1286" y="2188"/>
                </a:cxn>
                <a:cxn ang="0">
                  <a:pos x="1096" y="2164"/>
                </a:cxn>
                <a:cxn ang="0">
                  <a:pos x="916" y="2113"/>
                </a:cxn>
                <a:cxn ang="0">
                  <a:pos x="748" y="2037"/>
                </a:cxn>
                <a:cxn ang="0">
                  <a:pos x="594" y="1939"/>
                </a:cxn>
                <a:cxn ang="0">
                  <a:pos x="456" y="1819"/>
                </a:cxn>
                <a:cxn ang="0">
                  <a:pos x="338" y="1681"/>
                </a:cxn>
                <a:cxn ang="0">
                  <a:pos x="239" y="1529"/>
                </a:cxn>
                <a:cxn ang="0">
                  <a:pos x="163" y="1361"/>
                </a:cxn>
                <a:cxn ang="0">
                  <a:pos x="113" y="1181"/>
                </a:cxn>
                <a:cxn ang="0">
                  <a:pos x="88" y="991"/>
                </a:cxn>
                <a:cxn ang="0">
                  <a:pos x="88" y="858"/>
                </a:cxn>
                <a:cxn ang="0">
                  <a:pos x="98" y="757"/>
                </a:cxn>
                <a:cxn ang="0">
                  <a:pos x="115" y="659"/>
                </a:cxn>
                <a:cxn ang="0">
                  <a:pos x="140" y="565"/>
                </a:cxn>
                <a:cxn ang="0">
                  <a:pos x="171" y="472"/>
                </a:cxn>
                <a:cxn ang="0">
                  <a:pos x="209" y="383"/>
                </a:cxn>
                <a:cxn ang="0">
                  <a:pos x="254" y="297"/>
                </a:cxn>
                <a:cxn ang="0">
                  <a:pos x="304" y="217"/>
                </a:cxn>
                <a:cxn ang="0">
                  <a:pos x="362" y="139"/>
                </a:cxn>
                <a:cxn ang="0">
                  <a:pos x="423" y="67"/>
                </a:cxn>
                <a:cxn ang="0">
                  <a:pos x="491" y="0"/>
                </a:cxn>
                <a:cxn ang="0">
                  <a:pos x="371" y="50"/>
                </a:cxn>
              </a:cxnLst>
              <a:rect l="0" t="0" r="r" b="b"/>
              <a:pathLst>
                <a:path w="1487" h="2276">
                  <a:moveTo>
                    <a:pt x="278" y="106"/>
                  </a:moveTo>
                  <a:lnTo>
                    <a:pt x="245" y="149"/>
                  </a:lnTo>
                  <a:lnTo>
                    <a:pt x="215" y="194"/>
                  </a:lnTo>
                  <a:lnTo>
                    <a:pt x="201" y="217"/>
                  </a:lnTo>
                  <a:lnTo>
                    <a:pt x="187" y="239"/>
                  </a:lnTo>
                  <a:lnTo>
                    <a:pt x="173" y="263"/>
                  </a:lnTo>
                  <a:lnTo>
                    <a:pt x="160" y="287"/>
                  </a:lnTo>
                  <a:lnTo>
                    <a:pt x="147" y="310"/>
                  </a:lnTo>
                  <a:lnTo>
                    <a:pt x="135" y="335"/>
                  </a:lnTo>
                  <a:lnTo>
                    <a:pt x="123" y="359"/>
                  </a:lnTo>
                  <a:lnTo>
                    <a:pt x="113" y="384"/>
                  </a:lnTo>
                  <a:lnTo>
                    <a:pt x="102" y="408"/>
                  </a:lnTo>
                  <a:lnTo>
                    <a:pt x="92" y="434"/>
                  </a:lnTo>
                  <a:lnTo>
                    <a:pt x="83" y="460"/>
                  </a:lnTo>
                  <a:lnTo>
                    <a:pt x="73" y="486"/>
                  </a:lnTo>
                  <a:lnTo>
                    <a:pt x="64" y="512"/>
                  </a:lnTo>
                  <a:lnTo>
                    <a:pt x="57" y="538"/>
                  </a:lnTo>
                  <a:lnTo>
                    <a:pt x="48" y="565"/>
                  </a:lnTo>
                  <a:lnTo>
                    <a:pt x="42" y="590"/>
                  </a:lnTo>
                  <a:lnTo>
                    <a:pt x="35" y="617"/>
                  </a:lnTo>
                  <a:lnTo>
                    <a:pt x="29" y="645"/>
                  </a:lnTo>
                  <a:lnTo>
                    <a:pt x="23" y="672"/>
                  </a:lnTo>
                  <a:lnTo>
                    <a:pt x="18" y="699"/>
                  </a:lnTo>
                  <a:lnTo>
                    <a:pt x="14" y="727"/>
                  </a:lnTo>
                  <a:lnTo>
                    <a:pt x="10" y="755"/>
                  </a:lnTo>
                  <a:lnTo>
                    <a:pt x="7" y="783"/>
                  </a:lnTo>
                  <a:lnTo>
                    <a:pt x="4" y="811"/>
                  </a:lnTo>
                  <a:lnTo>
                    <a:pt x="2" y="840"/>
                  </a:lnTo>
                  <a:lnTo>
                    <a:pt x="1" y="868"/>
                  </a:lnTo>
                  <a:lnTo>
                    <a:pt x="0" y="897"/>
                  </a:lnTo>
                  <a:lnTo>
                    <a:pt x="0" y="926"/>
                  </a:lnTo>
                  <a:lnTo>
                    <a:pt x="1" y="994"/>
                  </a:lnTo>
                  <a:lnTo>
                    <a:pt x="6" y="1061"/>
                  </a:lnTo>
                  <a:lnTo>
                    <a:pt x="15" y="1128"/>
                  </a:lnTo>
                  <a:lnTo>
                    <a:pt x="25" y="1192"/>
                  </a:lnTo>
                  <a:lnTo>
                    <a:pt x="41" y="1257"/>
                  </a:lnTo>
                  <a:lnTo>
                    <a:pt x="58" y="1320"/>
                  </a:lnTo>
                  <a:lnTo>
                    <a:pt x="78" y="1381"/>
                  </a:lnTo>
                  <a:lnTo>
                    <a:pt x="102" y="1441"/>
                  </a:lnTo>
                  <a:lnTo>
                    <a:pt x="128" y="1501"/>
                  </a:lnTo>
                  <a:lnTo>
                    <a:pt x="156" y="1558"/>
                  </a:lnTo>
                  <a:lnTo>
                    <a:pt x="187" y="1614"/>
                  </a:lnTo>
                  <a:lnTo>
                    <a:pt x="222" y="1667"/>
                  </a:lnTo>
                  <a:lnTo>
                    <a:pt x="258" y="1720"/>
                  </a:lnTo>
                  <a:lnTo>
                    <a:pt x="296" y="1771"/>
                  </a:lnTo>
                  <a:lnTo>
                    <a:pt x="337" y="1819"/>
                  </a:lnTo>
                  <a:lnTo>
                    <a:pt x="380" y="1866"/>
                  </a:lnTo>
                  <a:lnTo>
                    <a:pt x="425" y="1911"/>
                  </a:lnTo>
                  <a:lnTo>
                    <a:pt x="473" y="1953"/>
                  </a:lnTo>
                  <a:lnTo>
                    <a:pt x="522" y="1993"/>
                  </a:lnTo>
                  <a:lnTo>
                    <a:pt x="574" y="2030"/>
                  </a:lnTo>
                  <a:lnTo>
                    <a:pt x="627" y="2066"/>
                  </a:lnTo>
                  <a:lnTo>
                    <a:pt x="682" y="2099"/>
                  </a:lnTo>
                  <a:lnTo>
                    <a:pt x="738" y="2130"/>
                  </a:lnTo>
                  <a:lnTo>
                    <a:pt x="796" y="2158"/>
                  </a:lnTo>
                  <a:lnTo>
                    <a:pt x="855" y="2182"/>
                  </a:lnTo>
                  <a:lnTo>
                    <a:pt x="915" y="2205"/>
                  </a:lnTo>
                  <a:lnTo>
                    <a:pt x="978" y="2224"/>
                  </a:lnTo>
                  <a:lnTo>
                    <a:pt x="1041" y="2240"/>
                  </a:lnTo>
                  <a:lnTo>
                    <a:pt x="1105" y="2254"/>
                  </a:lnTo>
                  <a:lnTo>
                    <a:pt x="1171" y="2265"/>
                  </a:lnTo>
                  <a:lnTo>
                    <a:pt x="1237" y="2272"/>
                  </a:lnTo>
                  <a:lnTo>
                    <a:pt x="1305" y="2276"/>
                  </a:lnTo>
                  <a:lnTo>
                    <a:pt x="1339" y="2262"/>
                  </a:lnTo>
                  <a:lnTo>
                    <a:pt x="1388" y="2239"/>
                  </a:lnTo>
                  <a:lnTo>
                    <a:pt x="1441" y="2210"/>
                  </a:lnTo>
                  <a:lnTo>
                    <a:pt x="1487" y="2182"/>
                  </a:lnTo>
                  <a:lnTo>
                    <a:pt x="1453" y="2186"/>
                  </a:lnTo>
                  <a:lnTo>
                    <a:pt x="1419" y="2188"/>
                  </a:lnTo>
                  <a:lnTo>
                    <a:pt x="1385" y="2189"/>
                  </a:lnTo>
                  <a:lnTo>
                    <a:pt x="1350" y="2190"/>
                  </a:lnTo>
                  <a:lnTo>
                    <a:pt x="1286" y="2188"/>
                  </a:lnTo>
                  <a:lnTo>
                    <a:pt x="1221" y="2183"/>
                  </a:lnTo>
                  <a:lnTo>
                    <a:pt x="1158" y="2175"/>
                  </a:lnTo>
                  <a:lnTo>
                    <a:pt x="1096" y="2164"/>
                  </a:lnTo>
                  <a:lnTo>
                    <a:pt x="1035" y="2150"/>
                  </a:lnTo>
                  <a:lnTo>
                    <a:pt x="975" y="2133"/>
                  </a:lnTo>
                  <a:lnTo>
                    <a:pt x="916" y="2113"/>
                  </a:lnTo>
                  <a:lnTo>
                    <a:pt x="858" y="2091"/>
                  </a:lnTo>
                  <a:lnTo>
                    <a:pt x="802" y="2065"/>
                  </a:lnTo>
                  <a:lnTo>
                    <a:pt x="748" y="2037"/>
                  </a:lnTo>
                  <a:lnTo>
                    <a:pt x="696" y="2007"/>
                  </a:lnTo>
                  <a:lnTo>
                    <a:pt x="644" y="1973"/>
                  </a:lnTo>
                  <a:lnTo>
                    <a:pt x="594" y="1939"/>
                  </a:lnTo>
                  <a:lnTo>
                    <a:pt x="547" y="1901"/>
                  </a:lnTo>
                  <a:lnTo>
                    <a:pt x="501" y="1861"/>
                  </a:lnTo>
                  <a:lnTo>
                    <a:pt x="456" y="1819"/>
                  </a:lnTo>
                  <a:lnTo>
                    <a:pt x="415" y="1775"/>
                  </a:lnTo>
                  <a:lnTo>
                    <a:pt x="376" y="1730"/>
                  </a:lnTo>
                  <a:lnTo>
                    <a:pt x="338" y="1681"/>
                  </a:lnTo>
                  <a:lnTo>
                    <a:pt x="302" y="1632"/>
                  </a:lnTo>
                  <a:lnTo>
                    <a:pt x="270" y="1581"/>
                  </a:lnTo>
                  <a:lnTo>
                    <a:pt x="239" y="1529"/>
                  </a:lnTo>
                  <a:lnTo>
                    <a:pt x="211" y="1474"/>
                  </a:lnTo>
                  <a:lnTo>
                    <a:pt x="186" y="1418"/>
                  </a:lnTo>
                  <a:lnTo>
                    <a:pt x="163" y="1361"/>
                  </a:lnTo>
                  <a:lnTo>
                    <a:pt x="144" y="1301"/>
                  </a:lnTo>
                  <a:lnTo>
                    <a:pt x="127" y="1242"/>
                  </a:lnTo>
                  <a:lnTo>
                    <a:pt x="113" y="1181"/>
                  </a:lnTo>
                  <a:lnTo>
                    <a:pt x="101" y="1118"/>
                  </a:lnTo>
                  <a:lnTo>
                    <a:pt x="93" y="1055"/>
                  </a:lnTo>
                  <a:lnTo>
                    <a:pt x="88" y="991"/>
                  </a:lnTo>
                  <a:lnTo>
                    <a:pt x="87" y="926"/>
                  </a:lnTo>
                  <a:lnTo>
                    <a:pt x="87" y="892"/>
                  </a:lnTo>
                  <a:lnTo>
                    <a:pt x="88" y="858"/>
                  </a:lnTo>
                  <a:lnTo>
                    <a:pt x="91" y="824"/>
                  </a:lnTo>
                  <a:lnTo>
                    <a:pt x="93" y="791"/>
                  </a:lnTo>
                  <a:lnTo>
                    <a:pt x="98" y="757"/>
                  </a:lnTo>
                  <a:lnTo>
                    <a:pt x="103" y="724"/>
                  </a:lnTo>
                  <a:lnTo>
                    <a:pt x="108" y="692"/>
                  </a:lnTo>
                  <a:lnTo>
                    <a:pt x="115" y="659"/>
                  </a:lnTo>
                  <a:lnTo>
                    <a:pt x="122" y="627"/>
                  </a:lnTo>
                  <a:lnTo>
                    <a:pt x="130" y="596"/>
                  </a:lnTo>
                  <a:lnTo>
                    <a:pt x="140" y="565"/>
                  </a:lnTo>
                  <a:lnTo>
                    <a:pt x="149" y="533"/>
                  </a:lnTo>
                  <a:lnTo>
                    <a:pt x="159" y="502"/>
                  </a:lnTo>
                  <a:lnTo>
                    <a:pt x="171" y="472"/>
                  </a:lnTo>
                  <a:lnTo>
                    <a:pt x="183" y="442"/>
                  </a:lnTo>
                  <a:lnTo>
                    <a:pt x="196" y="413"/>
                  </a:lnTo>
                  <a:lnTo>
                    <a:pt x="209" y="383"/>
                  </a:lnTo>
                  <a:lnTo>
                    <a:pt x="224" y="355"/>
                  </a:lnTo>
                  <a:lnTo>
                    <a:pt x="238" y="325"/>
                  </a:lnTo>
                  <a:lnTo>
                    <a:pt x="254" y="297"/>
                  </a:lnTo>
                  <a:lnTo>
                    <a:pt x="270" y="271"/>
                  </a:lnTo>
                  <a:lnTo>
                    <a:pt x="287" y="244"/>
                  </a:lnTo>
                  <a:lnTo>
                    <a:pt x="304" y="217"/>
                  </a:lnTo>
                  <a:lnTo>
                    <a:pt x="323" y="191"/>
                  </a:lnTo>
                  <a:lnTo>
                    <a:pt x="342" y="165"/>
                  </a:lnTo>
                  <a:lnTo>
                    <a:pt x="362" y="139"/>
                  </a:lnTo>
                  <a:lnTo>
                    <a:pt x="381" y="115"/>
                  </a:lnTo>
                  <a:lnTo>
                    <a:pt x="403" y="91"/>
                  </a:lnTo>
                  <a:lnTo>
                    <a:pt x="423" y="67"/>
                  </a:lnTo>
                  <a:lnTo>
                    <a:pt x="446" y="44"/>
                  </a:lnTo>
                  <a:lnTo>
                    <a:pt x="468" y="22"/>
                  </a:lnTo>
                  <a:lnTo>
                    <a:pt x="491" y="0"/>
                  </a:lnTo>
                  <a:lnTo>
                    <a:pt x="477" y="6"/>
                  </a:lnTo>
                  <a:lnTo>
                    <a:pt x="424" y="26"/>
                  </a:lnTo>
                  <a:lnTo>
                    <a:pt x="371" y="50"/>
                  </a:lnTo>
                  <a:lnTo>
                    <a:pt x="322" y="79"/>
                  </a:lnTo>
                  <a:lnTo>
                    <a:pt x="278" y="106"/>
                  </a:lnTo>
                  <a:close/>
                </a:path>
              </a:pathLst>
            </a:custGeom>
            <a:solidFill>
              <a:srgbClr val="8B4977"/>
            </a:solidFill>
            <a:ln w="9525">
              <a:noFill/>
              <a:round/>
              <a:headEnd/>
              <a:tailEnd/>
            </a:ln>
          </p:spPr>
          <p:txBody>
            <a:bodyPr/>
            <a:lstStyle/>
            <a:p>
              <a:endParaRPr lang="pt-BR"/>
            </a:p>
          </p:txBody>
        </p:sp>
        <p:sp>
          <p:nvSpPr>
            <p:cNvPr id="398446" name="Freeform 110"/>
            <p:cNvSpPr>
              <a:spLocks/>
            </p:cNvSpPr>
            <p:nvPr/>
          </p:nvSpPr>
          <p:spPr bwMode="auto">
            <a:xfrm>
              <a:off x="984" y="1775"/>
              <a:ext cx="382" cy="567"/>
            </a:xfrm>
            <a:custGeom>
              <a:avLst/>
              <a:gdLst/>
              <a:ahLst/>
              <a:cxnLst>
                <a:cxn ang="0">
                  <a:pos x="305" y="121"/>
                </a:cxn>
                <a:cxn ang="0">
                  <a:pos x="250" y="191"/>
                </a:cxn>
                <a:cxn ang="0">
                  <a:pos x="200" y="266"/>
                </a:cxn>
                <a:cxn ang="0">
                  <a:pos x="155" y="342"/>
                </a:cxn>
                <a:cxn ang="0">
                  <a:pos x="115" y="423"/>
                </a:cxn>
                <a:cxn ang="0">
                  <a:pos x="80" y="506"/>
                </a:cxn>
                <a:cxn ang="0">
                  <a:pos x="52" y="592"/>
                </a:cxn>
                <a:cxn ang="0">
                  <a:pos x="30" y="681"/>
                </a:cxn>
                <a:cxn ang="0">
                  <a:pos x="14" y="772"/>
                </a:cxn>
                <a:cxn ang="0">
                  <a:pos x="3" y="865"/>
                </a:cxn>
                <a:cxn ang="0">
                  <a:pos x="0" y="960"/>
                </a:cxn>
                <a:cxn ang="0">
                  <a:pos x="15" y="1159"/>
                </a:cxn>
                <a:cxn ang="0">
                  <a:pos x="59" y="1348"/>
                </a:cxn>
                <a:cxn ang="0">
                  <a:pos x="129" y="1527"/>
                </a:cxn>
                <a:cxn ang="0">
                  <a:pos x="224" y="1691"/>
                </a:cxn>
                <a:cxn ang="0">
                  <a:pos x="340" y="1839"/>
                </a:cxn>
                <a:cxn ang="0">
                  <a:pos x="476" y="1969"/>
                </a:cxn>
                <a:cxn ang="0">
                  <a:pos x="630" y="2077"/>
                </a:cxn>
                <a:cxn ang="0">
                  <a:pos x="799" y="2165"/>
                </a:cxn>
                <a:cxn ang="0">
                  <a:pos x="981" y="2226"/>
                </a:cxn>
                <a:cxn ang="0">
                  <a:pos x="1174" y="2260"/>
                </a:cxn>
                <a:cxn ang="0">
                  <a:pos x="1320" y="2267"/>
                </a:cxn>
                <a:cxn ang="0">
                  <a:pos x="1358" y="2266"/>
                </a:cxn>
                <a:cxn ang="0">
                  <a:pos x="1496" y="2184"/>
                </a:cxn>
                <a:cxn ang="0">
                  <a:pos x="1472" y="2169"/>
                </a:cxn>
                <a:cxn ang="0">
                  <a:pos x="1390" y="2178"/>
                </a:cxn>
                <a:cxn ang="0">
                  <a:pos x="1307" y="2180"/>
                </a:cxn>
                <a:cxn ang="0">
                  <a:pos x="1122" y="2166"/>
                </a:cxn>
                <a:cxn ang="0">
                  <a:pos x="944" y="2125"/>
                </a:cxn>
                <a:cxn ang="0">
                  <a:pos x="779" y="2060"/>
                </a:cxn>
                <a:cxn ang="0">
                  <a:pos x="626" y="1972"/>
                </a:cxn>
                <a:cxn ang="0">
                  <a:pos x="487" y="1863"/>
                </a:cxn>
                <a:cxn ang="0">
                  <a:pos x="366" y="1736"/>
                </a:cxn>
                <a:cxn ang="0">
                  <a:pos x="264" y="1593"/>
                </a:cxn>
                <a:cxn ang="0">
                  <a:pos x="183" y="1434"/>
                </a:cxn>
                <a:cxn ang="0">
                  <a:pos x="126" y="1265"/>
                </a:cxn>
                <a:cxn ang="0">
                  <a:pos x="93" y="1084"/>
                </a:cxn>
                <a:cxn ang="0">
                  <a:pos x="88" y="924"/>
                </a:cxn>
                <a:cxn ang="0">
                  <a:pos x="96" y="816"/>
                </a:cxn>
                <a:cxn ang="0">
                  <a:pos x="113" y="712"/>
                </a:cxn>
                <a:cxn ang="0">
                  <a:pos x="139" y="609"/>
                </a:cxn>
                <a:cxn ang="0">
                  <a:pos x="172" y="511"/>
                </a:cxn>
                <a:cxn ang="0">
                  <a:pos x="214" y="418"/>
                </a:cxn>
                <a:cxn ang="0">
                  <a:pos x="264" y="328"/>
                </a:cxn>
                <a:cxn ang="0">
                  <a:pos x="320" y="243"/>
                </a:cxn>
                <a:cxn ang="0">
                  <a:pos x="383" y="163"/>
                </a:cxn>
                <a:cxn ang="0">
                  <a:pos x="452" y="89"/>
                </a:cxn>
                <a:cxn ang="0">
                  <a:pos x="528" y="21"/>
                </a:cxn>
                <a:cxn ang="0">
                  <a:pos x="489" y="18"/>
                </a:cxn>
                <a:cxn ang="0">
                  <a:pos x="343" y="77"/>
                </a:cxn>
              </a:cxnLst>
              <a:rect l="0" t="0" r="r" b="b"/>
              <a:pathLst>
                <a:path w="1526" h="2267">
                  <a:moveTo>
                    <a:pt x="343" y="77"/>
                  </a:moveTo>
                  <a:lnTo>
                    <a:pt x="324" y="99"/>
                  </a:lnTo>
                  <a:lnTo>
                    <a:pt x="305" y="121"/>
                  </a:lnTo>
                  <a:lnTo>
                    <a:pt x="285" y="145"/>
                  </a:lnTo>
                  <a:lnTo>
                    <a:pt x="268" y="168"/>
                  </a:lnTo>
                  <a:lnTo>
                    <a:pt x="250" y="191"/>
                  </a:lnTo>
                  <a:lnTo>
                    <a:pt x="232" y="216"/>
                  </a:lnTo>
                  <a:lnTo>
                    <a:pt x="216" y="240"/>
                  </a:lnTo>
                  <a:lnTo>
                    <a:pt x="200" y="266"/>
                  </a:lnTo>
                  <a:lnTo>
                    <a:pt x="184" y="291"/>
                  </a:lnTo>
                  <a:lnTo>
                    <a:pt x="169" y="316"/>
                  </a:lnTo>
                  <a:lnTo>
                    <a:pt x="155" y="342"/>
                  </a:lnTo>
                  <a:lnTo>
                    <a:pt x="141" y="369"/>
                  </a:lnTo>
                  <a:lnTo>
                    <a:pt x="128" y="396"/>
                  </a:lnTo>
                  <a:lnTo>
                    <a:pt x="115" y="423"/>
                  </a:lnTo>
                  <a:lnTo>
                    <a:pt x="103" y="450"/>
                  </a:lnTo>
                  <a:lnTo>
                    <a:pt x="91" y="478"/>
                  </a:lnTo>
                  <a:lnTo>
                    <a:pt x="80" y="506"/>
                  </a:lnTo>
                  <a:lnTo>
                    <a:pt x="71" y="535"/>
                  </a:lnTo>
                  <a:lnTo>
                    <a:pt x="61" y="563"/>
                  </a:lnTo>
                  <a:lnTo>
                    <a:pt x="52" y="592"/>
                  </a:lnTo>
                  <a:lnTo>
                    <a:pt x="44" y="621"/>
                  </a:lnTo>
                  <a:lnTo>
                    <a:pt x="36" y="651"/>
                  </a:lnTo>
                  <a:lnTo>
                    <a:pt x="30" y="681"/>
                  </a:lnTo>
                  <a:lnTo>
                    <a:pt x="23" y="712"/>
                  </a:lnTo>
                  <a:lnTo>
                    <a:pt x="18" y="742"/>
                  </a:lnTo>
                  <a:lnTo>
                    <a:pt x="14" y="772"/>
                  </a:lnTo>
                  <a:lnTo>
                    <a:pt x="9" y="803"/>
                  </a:lnTo>
                  <a:lnTo>
                    <a:pt x="6" y="833"/>
                  </a:lnTo>
                  <a:lnTo>
                    <a:pt x="3" y="865"/>
                  </a:lnTo>
                  <a:lnTo>
                    <a:pt x="2" y="897"/>
                  </a:lnTo>
                  <a:lnTo>
                    <a:pt x="1" y="928"/>
                  </a:lnTo>
                  <a:lnTo>
                    <a:pt x="0" y="960"/>
                  </a:lnTo>
                  <a:lnTo>
                    <a:pt x="2" y="1027"/>
                  </a:lnTo>
                  <a:lnTo>
                    <a:pt x="7" y="1094"/>
                  </a:lnTo>
                  <a:lnTo>
                    <a:pt x="15" y="1159"/>
                  </a:lnTo>
                  <a:lnTo>
                    <a:pt x="27" y="1223"/>
                  </a:lnTo>
                  <a:lnTo>
                    <a:pt x="42" y="1287"/>
                  </a:lnTo>
                  <a:lnTo>
                    <a:pt x="59" y="1348"/>
                  </a:lnTo>
                  <a:lnTo>
                    <a:pt x="79" y="1410"/>
                  </a:lnTo>
                  <a:lnTo>
                    <a:pt x="103" y="1469"/>
                  </a:lnTo>
                  <a:lnTo>
                    <a:pt x="129" y="1527"/>
                  </a:lnTo>
                  <a:lnTo>
                    <a:pt x="158" y="1583"/>
                  </a:lnTo>
                  <a:lnTo>
                    <a:pt x="189" y="1638"/>
                  </a:lnTo>
                  <a:lnTo>
                    <a:pt x="224" y="1691"/>
                  </a:lnTo>
                  <a:lnTo>
                    <a:pt x="259" y="1742"/>
                  </a:lnTo>
                  <a:lnTo>
                    <a:pt x="298" y="1792"/>
                  </a:lnTo>
                  <a:lnTo>
                    <a:pt x="340" y="1839"/>
                  </a:lnTo>
                  <a:lnTo>
                    <a:pt x="383" y="1885"/>
                  </a:lnTo>
                  <a:lnTo>
                    <a:pt x="428" y="1928"/>
                  </a:lnTo>
                  <a:lnTo>
                    <a:pt x="476" y="1969"/>
                  </a:lnTo>
                  <a:lnTo>
                    <a:pt x="525" y="2007"/>
                  </a:lnTo>
                  <a:lnTo>
                    <a:pt x="576" y="2044"/>
                  </a:lnTo>
                  <a:lnTo>
                    <a:pt x="630" y="2077"/>
                  </a:lnTo>
                  <a:lnTo>
                    <a:pt x="685" y="2110"/>
                  </a:lnTo>
                  <a:lnTo>
                    <a:pt x="741" y="2139"/>
                  </a:lnTo>
                  <a:lnTo>
                    <a:pt x="799" y="2165"/>
                  </a:lnTo>
                  <a:lnTo>
                    <a:pt x="858" y="2188"/>
                  </a:lnTo>
                  <a:lnTo>
                    <a:pt x="919" y="2209"/>
                  </a:lnTo>
                  <a:lnTo>
                    <a:pt x="981" y="2226"/>
                  </a:lnTo>
                  <a:lnTo>
                    <a:pt x="1044" y="2241"/>
                  </a:lnTo>
                  <a:lnTo>
                    <a:pt x="1108" y="2252"/>
                  </a:lnTo>
                  <a:lnTo>
                    <a:pt x="1174" y="2260"/>
                  </a:lnTo>
                  <a:lnTo>
                    <a:pt x="1241" y="2266"/>
                  </a:lnTo>
                  <a:lnTo>
                    <a:pt x="1307" y="2267"/>
                  </a:lnTo>
                  <a:lnTo>
                    <a:pt x="1320" y="2267"/>
                  </a:lnTo>
                  <a:lnTo>
                    <a:pt x="1332" y="2267"/>
                  </a:lnTo>
                  <a:lnTo>
                    <a:pt x="1345" y="2267"/>
                  </a:lnTo>
                  <a:lnTo>
                    <a:pt x="1358" y="2266"/>
                  </a:lnTo>
                  <a:lnTo>
                    <a:pt x="1398" y="2244"/>
                  </a:lnTo>
                  <a:lnTo>
                    <a:pt x="1445" y="2215"/>
                  </a:lnTo>
                  <a:lnTo>
                    <a:pt x="1496" y="2184"/>
                  </a:lnTo>
                  <a:lnTo>
                    <a:pt x="1526" y="2160"/>
                  </a:lnTo>
                  <a:lnTo>
                    <a:pt x="1499" y="2165"/>
                  </a:lnTo>
                  <a:lnTo>
                    <a:pt x="1472" y="2169"/>
                  </a:lnTo>
                  <a:lnTo>
                    <a:pt x="1445" y="2172"/>
                  </a:lnTo>
                  <a:lnTo>
                    <a:pt x="1418" y="2175"/>
                  </a:lnTo>
                  <a:lnTo>
                    <a:pt x="1390" y="2178"/>
                  </a:lnTo>
                  <a:lnTo>
                    <a:pt x="1364" y="2179"/>
                  </a:lnTo>
                  <a:lnTo>
                    <a:pt x="1335" y="2180"/>
                  </a:lnTo>
                  <a:lnTo>
                    <a:pt x="1307" y="2180"/>
                  </a:lnTo>
                  <a:lnTo>
                    <a:pt x="1245" y="2179"/>
                  </a:lnTo>
                  <a:lnTo>
                    <a:pt x="1183" y="2173"/>
                  </a:lnTo>
                  <a:lnTo>
                    <a:pt x="1122" y="2166"/>
                  </a:lnTo>
                  <a:lnTo>
                    <a:pt x="1062" y="2155"/>
                  </a:lnTo>
                  <a:lnTo>
                    <a:pt x="1003" y="2142"/>
                  </a:lnTo>
                  <a:lnTo>
                    <a:pt x="944" y="2125"/>
                  </a:lnTo>
                  <a:lnTo>
                    <a:pt x="888" y="2106"/>
                  </a:lnTo>
                  <a:lnTo>
                    <a:pt x="832" y="2084"/>
                  </a:lnTo>
                  <a:lnTo>
                    <a:pt x="779" y="2060"/>
                  </a:lnTo>
                  <a:lnTo>
                    <a:pt x="726" y="2033"/>
                  </a:lnTo>
                  <a:lnTo>
                    <a:pt x="675" y="2003"/>
                  </a:lnTo>
                  <a:lnTo>
                    <a:pt x="626" y="1972"/>
                  </a:lnTo>
                  <a:lnTo>
                    <a:pt x="577" y="1937"/>
                  </a:lnTo>
                  <a:lnTo>
                    <a:pt x="532" y="1902"/>
                  </a:lnTo>
                  <a:lnTo>
                    <a:pt x="487" y="1863"/>
                  </a:lnTo>
                  <a:lnTo>
                    <a:pt x="445" y="1822"/>
                  </a:lnTo>
                  <a:lnTo>
                    <a:pt x="405" y="1780"/>
                  </a:lnTo>
                  <a:lnTo>
                    <a:pt x="366" y="1736"/>
                  </a:lnTo>
                  <a:lnTo>
                    <a:pt x="329" y="1690"/>
                  </a:lnTo>
                  <a:lnTo>
                    <a:pt x="296" y="1642"/>
                  </a:lnTo>
                  <a:lnTo>
                    <a:pt x="264" y="1593"/>
                  </a:lnTo>
                  <a:lnTo>
                    <a:pt x="235" y="1541"/>
                  </a:lnTo>
                  <a:lnTo>
                    <a:pt x="208" y="1489"/>
                  </a:lnTo>
                  <a:lnTo>
                    <a:pt x="183" y="1434"/>
                  </a:lnTo>
                  <a:lnTo>
                    <a:pt x="161" y="1379"/>
                  </a:lnTo>
                  <a:lnTo>
                    <a:pt x="142" y="1322"/>
                  </a:lnTo>
                  <a:lnTo>
                    <a:pt x="126" y="1265"/>
                  </a:lnTo>
                  <a:lnTo>
                    <a:pt x="112" y="1206"/>
                  </a:lnTo>
                  <a:lnTo>
                    <a:pt x="101" y="1146"/>
                  </a:lnTo>
                  <a:lnTo>
                    <a:pt x="93" y="1084"/>
                  </a:lnTo>
                  <a:lnTo>
                    <a:pt x="89" y="1023"/>
                  </a:lnTo>
                  <a:lnTo>
                    <a:pt x="87" y="960"/>
                  </a:lnTo>
                  <a:lnTo>
                    <a:pt x="88" y="924"/>
                  </a:lnTo>
                  <a:lnTo>
                    <a:pt x="89" y="887"/>
                  </a:lnTo>
                  <a:lnTo>
                    <a:pt x="92" y="852"/>
                  </a:lnTo>
                  <a:lnTo>
                    <a:pt x="96" y="816"/>
                  </a:lnTo>
                  <a:lnTo>
                    <a:pt x="100" y="781"/>
                  </a:lnTo>
                  <a:lnTo>
                    <a:pt x="106" y="746"/>
                  </a:lnTo>
                  <a:lnTo>
                    <a:pt x="113" y="712"/>
                  </a:lnTo>
                  <a:lnTo>
                    <a:pt x="120" y="677"/>
                  </a:lnTo>
                  <a:lnTo>
                    <a:pt x="129" y="643"/>
                  </a:lnTo>
                  <a:lnTo>
                    <a:pt x="139" y="609"/>
                  </a:lnTo>
                  <a:lnTo>
                    <a:pt x="148" y="577"/>
                  </a:lnTo>
                  <a:lnTo>
                    <a:pt x="160" y="544"/>
                  </a:lnTo>
                  <a:lnTo>
                    <a:pt x="172" y="511"/>
                  </a:lnTo>
                  <a:lnTo>
                    <a:pt x="185" y="480"/>
                  </a:lnTo>
                  <a:lnTo>
                    <a:pt x="199" y="449"/>
                  </a:lnTo>
                  <a:lnTo>
                    <a:pt x="214" y="418"/>
                  </a:lnTo>
                  <a:lnTo>
                    <a:pt x="230" y="387"/>
                  </a:lnTo>
                  <a:lnTo>
                    <a:pt x="246" y="357"/>
                  </a:lnTo>
                  <a:lnTo>
                    <a:pt x="264" y="328"/>
                  </a:lnTo>
                  <a:lnTo>
                    <a:pt x="282" y="299"/>
                  </a:lnTo>
                  <a:lnTo>
                    <a:pt x="300" y="271"/>
                  </a:lnTo>
                  <a:lnTo>
                    <a:pt x="320" y="243"/>
                  </a:lnTo>
                  <a:lnTo>
                    <a:pt x="340" y="216"/>
                  </a:lnTo>
                  <a:lnTo>
                    <a:pt x="362" y="189"/>
                  </a:lnTo>
                  <a:lnTo>
                    <a:pt x="383" y="163"/>
                  </a:lnTo>
                  <a:lnTo>
                    <a:pt x="406" y="139"/>
                  </a:lnTo>
                  <a:lnTo>
                    <a:pt x="428" y="114"/>
                  </a:lnTo>
                  <a:lnTo>
                    <a:pt x="452" y="89"/>
                  </a:lnTo>
                  <a:lnTo>
                    <a:pt x="477" y="66"/>
                  </a:lnTo>
                  <a:lnTo>
                    <a:pt x="502" y="44"/>
                  </a:lnTo>
                  <a:lnTo>
                    <a:pt x="528" y="21"/>
                  </a:lnTo>
                  <a:lnTo>
                    <a:pt x="554" y="0"/>
                  </a:lnTo>
                  <a:lnTo>
                    <a:pt x="545" y="2"/>
                  </a:lnTo>
                  <a:lnTo>
                    <a:pt x="489" y="18"/>
                  </a:lnTo>
                  <a:lnTo>
                    <a:pt x="434" y="40"/>
                  </a:lnTo>
                  <a:lnTo>
                    <a:pt x="381" y="60"/>
                  </a:lnTo>
                  <a:lnTo>
                    <a:pt x="343" y="77"/>
                  </a:lnTo>
                  <a:close/>
                </a:path>
              </a:pathLst>
            </a:custGeom>
            <a:solidFill>
              <a:srgbClr val="8E4978"/>
            </a:solidFill>
            <a:ln w="9525">
              <a:noFill/>
              <a:round/>
              <a:headEnd/>
              <a:tailEnd/>
            </a:ln>
          </p:spPr>
          <p:txBody>
            <a:bodyPr/>
            <a:lstStyle/>
            <a:p>
              <a:endParaRPr lang="pt-BR"/>
            </a:p>
          </p:txBody>
        </p:sp>
        <p:sp>
          <p:nvSpPr>
            <p:cNvPr id="398447" name="Freeform 111"/>
            <p:cNvSpPr>
              <a:spLocks/>
            </p:cNvSpPr>
            <p:nvPr/>
          </p:nvSpPr>
          <p:spPr bwMode="auto">
            <a:xfrm>
              <a:off x="995" y="1770"/>
              <a:ext cx="390" cy="561"/>
            </a:xfrm>
            <a:custGeom>
              <a:avLst/>
              <a:gdLst/>
              <a:ahLst/>
              <a:cxnLst>
                <a:cxn ang="0">
                  <a:pos x="359" y="99"/>
                </a:cxn>
                <a:cxn ang="0">
                  <a:pos x="294" y="170"/>
                </a:cxn>
                <a:cxn ang="0">
                  <a:pos x="236" y="246"/>
                </a:cxn>
                <a:cxn ang="0">
                  <a:pos x="183" y="326"/>
                </a:cxn>
                <a:cxn ang="0">
                  <a:pos x="137" y="410"/>
                </a:cxn>
                <a:cxn ang="0">
                  <a:pos x="96" y="497"/>
                </a:cxn>
                <a:cxn ang="0">
                  <a:pos x="62" y="588"/>
                </a:cxn>
                <a:cxn ang="0">
                  <a:pos x="35" y="682"/>
                </a:cxn>
                <a:cxn ang="0">
                  <a:pos x="16" y="779"/>
                </a:cxn>
                <a:cxn ang="0">
                  <a:pos x="4" y="879"/>
                </a:cxn>
                <a:cxn ang="0">
                  <a:pos x="0" y="981"/>
                </a:cxn>
                <a:cxn ang="0">
                  <a:pos x="14" y="1173"/>
                </a:cxn>
                <a:cxn ang="0">
                  <a:pos x="57" y="1356"/>
                </a:cxn>
                <a:cxn ang="0">
                  <a:pos x="124" y="1529"/>
                </a:cxn>
                <a:cxn ang="0">
                  <a:pos x="215" y="1687"/>
                </a:cxn>
                <a:cxn ang="0">
                  <a:pos x="328" y="1830"/>
                </a:cxn>
                <a:cxn ang="0">
                  <a:pos x="460" y="1956"/>
                </a:cxn>
                <a:cxn ang="0">
                  <a:pos x="609" y="2062"/>
                </a:cxn>
                <a:cxn ang="0">
                  <a:pos x="771" y="2146"/>
                </a:cxn>
                <a:cxn ang="0">
                  <a:pos x="948" y="2205"/>
                </a:cxn>
                <a:cxn ang="0">
                  <a:pos x="1134" y="2238"/>
                </a:cxn>
                <a:cxn ang="0">
                  <a:pos x="1298" y="2244"/>
                </a:cxn>
                <a:cxn ang="0">
                  <a:pos x="1400" y="2237"/>
                </a:cxn>
                <a:cxn ang="0">
                  <a:pos x="1496" y="2171"/>
                </a:cxn>
                <a:cxn ang="0">
                  <a:pos x="1523" y="2129"/>
                </a:cxn>
                <a:cxn ang="0">
                  <a:pos x="1413" y="2148"/>
                </a:cxn>
                <a:cxn ang="0">
                  <a:pos x="1301" y="2157"/>
                </a:cxn>
                <a:cxn ang="0">
                  <a:pos x="1143" y="2151"/>
                </a:cxn>
                <a:cxn ang="0">
                  <a:pos x="969" y="2120"/>
                </a:cxn>
                <a:cxn ang="0">
                  <a:pos x="806" y="2065"/>
                </a:cxn>
                <a:cxn ang="0">
                  <a:pos x="654" y="1987"/>
                </a:cxn>
                <a:cxn ang="0">
                  <a:pos x="515" y="1888"/>
                </a:cxn>
                <a:cxn ang="0">
                  <a:pos x="392" y="1772"/>
                </a:cxn>
                <a:cxn ang="0">
                  <a:pos x="287" y="1638"/>
                </a:cxn>
                <a:cxn ang="0">
                  <a:pos x="202" y="1491"/>
                </a:cxn>
                <a:cxn ang="0">
                  <a:pos x="140" y="1330"/>
                </a:cxn>
                <a:cxn ang="0">
                  <a:pos x="100" y="1160"/>
                </a:cxn>
                <a:cxn ang="0">
                  <a:pos x="87" y="981"/>
                </a:cxn>
                <a:cxn ang="0">
                  <a:pos x="93" y="867"/>
                </a:cxn>
                <a:cxn ang="0">
                  <a:pos x="109" y="756"/>
                </a:cxn>
                <a:cxn ang="0">
                  <a:pos x="135" y="649"/>
                </a:cxn>
                <a:cxn ang="0">
                  <a:pos x="170" y="546"/>
                </a:cxn>
                <a:cxn ang="0">
                  <a:pos x="214" y="447"/>
                </a:cxn>
                <a:cxn ang="0">
                  <a:pos x="268" y="355"/>
                </a:cxn>
                <a:cxn ang="0">
                  <a:pos x="328" y="266"/>
                </a:cxn>
                <a:cxn ang="0">
                  <a:pos x="397" y="184"/>
                </a:cxn>
                <a:cxn ang="0">
                  <a:pos x="474" y="109"/>
                </a:cxn>
                <a:cxn ang="0">
                  <a:pos x="556" y="41"/>
                </a:cxn>
                <a:cxn ang="0">
                  <a:pos x="559" y="10"/>
                </a:cxn>
                <a:cxn ang="0">
                  <a:pos x="404" y="55"/>
                </a:cxn>
              </a:cxnLst>
              <a:rect l="0" t="0" r="r" b="b"/>
              <a:pathLst>
                <a:path w="1559" h="2245">
                  <a:moveTo>
                    <a:pt x="404" y="55"/>
                  </a:moveTo>
                  <a:lnTo>
                    <a:pt x="381" y="77"/>
                  </a:lnTo>
                  <a:lnTo>
                    <a:pt x="359" y="99"/>
                  </a:lnTo>
                  <a:lnTo>
                    <a:pt x="336" y="122"/>
                  </a:lnTo>
                  <a:lnTo>
                    <a:pt x="316" y="146"/>
                  </a:lnTo>
                  <a:lnTo>
                    <a:pt x="294" y="170"/>
                  </a:lnTo>
                  <a:lnTo>
                    <a:pt x="275" y="194"/>
                  </a:lnTo>
                  <a:lnTo>
                    <a:pt x="255" y="220"/>
                  </a:lnTo>
                  <a:lnTo>
                    <a:pt x="236" y="246"/>
                  </a:lnTo>
                  <a:lnTo>
                    <a:pt x="217" y="272"/>
                  </a:lnTo>
                  <a:lnTo>
                    <a:pt x="200" y="299"/>
                  </a:lnTo>
                  <a:lnTo>
                    <a:pt x="183" y="326"/>
                  </a:lnTo>
                  <a:lnTo>
                    <a:pt x="167" y="352"/>
                  </a:lnTo>
                  <a:lnTo>
                    <a:pt x="151" y="380"/>
                  </a:lnTo>
                  <a:lnTo>
                    <a:pt x="137" y="410"/>
                  </a:lnTo>
                  <a:lnTo>
                    <a:pt x="122" y="438"/>
                  </a:lnTo>
                  <a:lnTo>
                    <a:pt x="109" y="468"/>
                  </a:lnTo>
                  <a:lnTo>
                    <a:pt x="96" y="497"/>
                  </a:lnTo>
                  <a:lnTo>
                    <a:pt x="84" y="527"/>
                  </a:lnTo>
                  <a:lnTo>
                    <a:pt x="72" y="557"/>
                  </a:lnTo>
                  <a:lnTo>
                    <a:pt x="62" y="588"/>
                  </a:lnTo>
                  <a:lnTo>
                    <a:pt x="53" y="620"/>
                  </a:lnTo>
                  <a:lnTo>
                    <a:pt x="43" y="651"/>
                  </a:lnTo>
                  <a:lnTo>
                    <a:pt x="35" y="682"/>
                  </a:lnTo>
                  <a:lnTo>
                    <a:pt x="28" y="714"/>
                  </a:lnTo>
                  <a:lnTo>
                    <a:pt x="21" y="747"/>
                  </a:lnTo>
                  <a:lnTo>
                    <a:pt x="16" y="779"/>
                  </a:lnTo>
                  <a:lnTo>
                    <a:pt x="11" y="812"/>
                  </a:lnTo>
                  <a:lnTo>
                    <a:pt x="6" y="846"/>
                  </a:lnTo>
                  <a:lnTo>
                    <a:pt x="4" y="879"/>
                  </a:lnTo>
                  <a:lnTo>
                    <a:pt x="1" y="913"/>
                  </a:lnTo>
                  <a:lnTo>
                    <a:pt x="0" y="947"/>
                  </a:lnTo>
                  <a:lnTo>
                    <a:pt x="0" y="981"/>
                  </a:lnTo>
                  <a:lnTo>
                    <a:pt x="1" y="1046"/>
                  </a:lnTo>
                  <a:lnTo>
                    <a:pt x="6" y="1110"/>
                  </a:lnTo>
                  <a:lnTo>
                    <a:pt x="14" y="1173"/>
                  </a:lnTo>
                  <a:lnTo>
                    <a:pt x="26" y="1236"/>
                  </a:lnTo>
                  <a:lnTo>
                    <a:pt x="40" y="1297"/>
                  </a:lnTo>
                  <a:lnTo>
                    <a:pt x="57" y="1356"/>
                  </a:lnTo>
                  <a:lnTo>
                    <a:pt x="76" y="1416"/>
                  </a:lnTo>
                  <a:lnTo>
                    <a:pt x="99" y="1473"/>
                  </a:lnTo>
                  <a:lnTo>
                    <a:pt x="124" y="1529"/>
                  </a:lnTo>
                  <a:lnTo>
                    <a:pt x="152" y="1584"/>
                  </a:lnTo>
                  <a:lnTo>
                    <a:pt x="183" y="1636"/>
                  </a:lnTo>
                  <a:lnTo>
                    <a:pt x="215" y="1687"/>
                  </a:lnTo>
                  <a:lnTo>
                    <a:pt x="251" y="1736"/>
                  </a:lnTo>
                  <a:lnTo>
                    <a:pt x="289" y="1785"/>
                  </a:lnTo>
                  <a:lnTo>
                    <a:pt x="328" y="1830"/>
                  </a:lnTo>
                  <a:lnTo>
                    <a:pt x="369" y="1874"/>
                  </a:lnTo>
                  <a:lnTo>
                    <a:pt x="414" y="1916"/>
                  </a:lnTo>
                  <a:lnTo>
                    <a:pt x="460" y="1956"/>
                  </a:lnTo>
                  <a:lnTo>
                    <a:pt x="507" y="1994"/>
                  </a:lnTo>
                  <a:lnTo>
                    <a:pt x="557" y="2028"/>
                  </a:lnTo>
                  <a:lnTo>
                    <a:pt x="609" y="2062"/>
                  </a:lnTo>
                  <a:lnTo>
                    <a:pt x="661" y="2092"/>
                  </a:lnTo>
                  <a:lnTo>
                    <a:pt x="715" y="2120"/>
                  </a:lnTo>
                  <a:lnTo>
                    <a:pt x="771" y="2146"/>
                  </a:lnTo>
                  <a:lnTo>
                    <a:pt x="829" y="2168"/>
                  </a:lnTo>
                  <a:lnTo>
                    <a:pt x="888" y="2188"/>
                  </a:lnTo>
                  <a:lnTo>
                    <a:pt x="948" y="2205"/>
                  </a:lnTo>
                  <a:lnTo>
                    <a:pt x="1009" y="2219"/>
                  </a:lnTo>
                  <a:lnTo>
                    <a:pt x="1071" y="2230"/>
                  </a:lnTo>
                  <a:lnTo>
                    <a:pt x="1134" y="2238"/>
                  </a:lnTo>
                  <a:lnTo>
                    <a:pt x="1199" y="2243"/>
                  </a:lnTo>
                  <a:lnTo>
                    <a:pt x="1263" y="2245"/>
                  </a:lnTo>
                  <a:lnTo>
                    <a:pt x="1298" y="2244"/>
                  </a:lnTo>
                  <a:lnTo>
                    <a:pt x="1332" y="2243"/>
                  </a:lnTo>
                  <a:lnTo>
                    <a:pt x="1366" y="2241"/>
                  </a:lnTo>
                  <a:lnTo>
                    <a:pt x="1400" y="2237"/>
                  </a:lnTo>
                  <a:lnTo>
                    <a:pt x="1401" y="2236"/>
                  </a:lnTo>
                  <a:lnTo>
                    <a:pt x="1452" y="2205"/>
                  </a:lnTo>
                  <a:lnTo>
                    <a:pt x="1496" y="2171"/>
                  </a:lnTo>
                  <a:lnTo>
                    <a:pt x="1541" y="2136"/>
                  </a:lnTo>
                  <a:lnTo>
                    <a:pt x="1559" y="2120"/>
                  </a:lnTo>
                  <a:lnTo>
                    <a:pt x="1523" y="2129"/>
                  </a:lnTo>
                  <a:lnTo>
                    <a:pt x="1486" y="2136"/>
                  </a:lnTo>
                  <a:lnTo>
                    <a:pt x="1450" y="2143"/>
                  </a:lnTo>
                  <a:lnTo>
                    <a:pt x="1413" y="2148"/>
                  </a:lnTo>
                  <a:lnTo>
                    <a:pt x="1377" y="2152"/>
                  </a:lnTo>
                  <a:lnTo>
                    <a:pt x="1339" y="2155"/>
                  </a:lnTo>
                  <a:lnTo>
                    <a:pt x="1301" y="2157"/>
                  </a:lnTo>
                  <a:lnTo>
                    <a:pt x="1263" y="2158"/>
                  </a:lnTo>
                  <a:lnTo>
                    <a:pt x="1203" y="2155"/>
                  </a:lnTo>
                  <a:lnTo>
                    <a:pt x="1143" y="2151"/>
                  </a:lnTo>
                  <a:lnTo>
                    <a:pt x="1085" y="2144"/>
                  </a:lnTo>
                  <a:lnTo>
                    <a:pt x="1026" y="2134"/>
                  </a:lnTo>
                  <a:lnTo>
                    <a:pt x="969" y="2120"/>
                  </a:lnTo>
                  <a:lnTo>
                    <a:pt x="913" y="2105"/>
                  </a:lnTo>
                  <a:lnTo>
                    <a:pt x="858" y="2087"/>
                  </a:lnTo>
                  <a:lnTo>
                    <a:pt x="806" y="2065"/>
                  </a:lnTo>
                  <a:lnTo>
                    <a:pt x="753" y="2041"/>
                  </a:lnTo>
                  <a:lnTo>
                    <a:pt x="702" y="2015"/>
                  </a:lnTo>
                  <a:lnTo>
                    <a:pt x="654" y="1987"/>
                  </a:lnTo>
                  <a:lnTo>
                    <a:pt x="605" y="1956"/>
                  </a:lnTo>
                  <a:lnTo>
                    <a:pt x="559" y="1924"/>
                  </a:lnTo>
                  <a:lnTo>
                    <a:pt x="515" y="1888"/>
                  </a:lnTo>
                  <a:lnTo>
                    <a:pt x="473" y="1852"/>
                  </a:lnTo>
                  <a:lnTo>
                    <a:pt x="432" y="1813"/>
                  </a:lnTo>
                  <a:lnTo>
                    <a:pt x="392" y="1772"/>
                  </a:lnTo>
                  <a:lnTo>
                    <a:pt x="355" y="1729"/>
                  </a:lnTo>
                  <a:lnTo>
                    <a:pt x="321" y="1685"/>
                  </a:lnTo>
                  <a:lnTo>
                    <a:pt x="287" y="1638"/>
                  </a:lnTo>
                  <a:lnTo>
                    <a:pt x="257" y="1591"/>
                  </a:lnTo>
                  <a:lnTo>
                    <a:pt x="229" y="1542"/>
                  </a:lnTo>
                  <a:lnTo>
                    <a:pt x="202" y="1491"/>
                  </a:lnTo>
                  <a:lnTo>
                    <a:pt x="180" y="1439"/>
                  </a:lnTo>
                  <a:lnTo>
                    <a:pt x="158" y="1385"/>
                  </a:lnTo>
                  <a:lnTo>
                    <a:pt x="140" y="1330"/>
                  </a:lnTo>
                  <a:lnTo>
                    <a:pt x="124" y="1275"/>
                  </a:lnTo>
                  <a:lnTo>
                    <a:pt x="111" y="1218"/>
                  </a:lnTo>
                  <a:lnTo>
                    <a:pt x="100" y="1160"/>
                  </a:lnTo>
                  <a:lnTo>
                    <a:pt x="93" y="1101"/>
                  </a:lnTo>
                  <a:lnTo>
                    <a:pt x="88" y="1042"/>
                  </a:lnTo>
                  <a:lnTo>
                    <a:pt x="87" y="981"/>
                  </a:lnTo>
                  <a:lnTo>
                    <a:pt x="87" y="943"/>
                  </a:lnTo>
                  <a:lnTo>
                    <a:pt x="89" y="905"/>
                  </a:lnTo>
                  <a:lnTo>
                    <a:pt x="93" y="867"/>
                  </a:lnTo>
                  <a:lnTo>
                    <a:pt x="97" y="830"/>
                  </a:lnTo>
                  <a:lnTo>
                    <a:pt x="102" y="793"/>
                  </a:lnTo>
                  <a:lnTo>
                    <a:pt x="109" y="756"/>
                  </a:lnTo>
                  <a:lnTo>
                    <a:pt x="116" y="720"/>
                  </a:lnTo>
                  <a:lnTo>
                    <a:pt x="125" y="684"/>
                  </a:lnTo>
                  <a:lnTo>
                    <a:pt x="135" y="649"/>
                  </a:lnTo>
                  <a:lnTo>
                    <a:pt x="145" y="614"/>
                  </a:lnTo>
                  <a:lnTo>
                    <a:pt x="157" y="580"/>
                  </a:lnTo>
                  <a:lnTo>
                    <a:pt x="170" y="546"/>
                  </a:lnTo>
                  <a:lnTo>
                    <a:pt x="184" y="513"/>
                  </a:lnTo>
                  <a:lnTo>
                    <a:pt x="199" y="480"/>
                  </a:lnTo>
                  <a:lnTo>
                    <a:pt x="214" y="447"/>
                  </a:lnTo>
                  <a:lnTo>
                    <a:pt x="231" y="416"/>
                  </a:lnTo>
                  <a:lnTo>
                    <a:pt x="249" y="385"/>
                  </a:lnTo>
                  <a:lnTo>
                    <a:pt x="268" y="355"/>
                  </a:lnTo>
                  <a:lnTo>
                    <a:pt x="287" y="324"/>
                  </a:lnTo>
                  <a:lnTo>
                    <a:pt x="308" y="295"/>
                  </a:lnTo>
                  <a:lnTo>
                    <a:pt x="328" y="266"/>
                  </a:lnTo>
                  <a:lnTo>
                    <a:pt x="351" y="238"/>
                  </a:lnTo>
                  <a:lnTo>
                    <a:pt x="374" y="211"/>
                  </a:lnTo>
                  <a:lnTo>
                    <a:pt x="397" y="184"/>
                  </a:lnTo>
                  <a:lnTo>
                    <a:pt x="422" y="159"/>
                  </a:lnTo>
                  <a:lnTo>
                    <a:pt x="447" y="134"/>
                  </a:lnTo>
                  <a:lnTo>
                    <a:pt x="474" y="109"/>
                  </a:lnTo>
                  <a:lnTo>
                    <a:pt x="500" y="85"/>
                  </a:lnTo>
                  <a:lnTo>
                    <a:pt x="528" y="63"/>
                  </a:lnTo>
                  <a:lnTo>
                    <a:pt x="556" y="41"/>
                  </a:lnTo>
                  <a:lnTo>
                    <a:pt x="585" y="20"/>
                  </a:lnTo>
                  <a:lnTo>
                    <a:pt x="614" y="0"/>
                  </a:lnTo>
                  <a:lnTo>
                    <a:pt x="559" y="10"/>
                  </a:lnTo>
                  <a:lnTo>
                    <a:pt x="501" y="23"/>
                  </a:lnTo>
                  <a:lnTo>
                    <a:pt x="445" y="39"/>
                  </a:lnTo>
                  <a:lnTo>
                    <a:pt x="404" y="55"/>
                  </a:lnTo>
                  <a:close/>
                </a:path>
              </a:pathLst>
            </a:custGeom>
            <a:solidFill>
              <a:srgbClr val="904978"/>
            </a:solidFill>
            <a:ln w="9525">
              <a:noFill/>
              <a:round/>
              <a:headEnd/>
              <a:tailEnd/>
            </a:ln>
          </p:spPr>
          <p:txBody>
            <a:bodyPr/>
            <a:lstStyle/>
            <a:p>
              <a:endParaRPr lang="pt-BR"/>
            </a:p>
          </p:txBody>
        </p:sp>
        <p:sp>
          <p:nvSpPr>
            <p:cNvPr id="398448" name="Freeform 112"/>
            <p:cNvSpPr>
              <a:spLocks/>
            </p:cNvSpPr>
            <p:nvPr/>
          </p:nvSpPr>
          <p:spPr bwMode="auto">
            <a:xfrm>
              <a:off x="1006" y="1767"/>
              <a:ext cx="395" cy="553"/>
            </a:xfrm>
            <a:custGeom>
              <a:avLst/>
              <a:gdLst/>
              <a:ahLst/>
              <a:cxnLst>
                <a:cxn ang="0">
                  <a:pos x="415" y="78"/>
                </a:cxn>
                <a:cxn ang="0">
                  <a:pos x="341" y="148"/>
                </a:cxn>
                <a:cxn ang="0">
                  <a:pos x="275" y="223"/>
                </a:cxn>
                <a:cxn ang="0">
                  <a:pos x="213" y="305"/>
                </a:cxn>
                <a:cxn ang="0">
                  <a:pos x="159" y="391"/>
                </a:cxn>
                <a:cxn ang="0">
                  <a:pos x="112" y="483"/>
                </a:cxn>
                <a:cxn ang="0">
                  <a:pos x="73" y="578"/>
                </a:cxn>
                <a:cxn ang="0">
                  <a:pos x="42" y="677"/>
                </a:cxn>
                <a:cxn ang="0">
                  <a:pos x="19" y="780"/>
                </a:cxn>
                <a:cxn ang="0">
                  <a:pos x="5" y="886"/>
                </a:cxn>
                <a:cxn ang="0">
                  <a:pos x="0" y="994"/>
                </a:cxn>
                <a:cxn ang="0">
                  <a:pos x="14" y="1180"/>
                </a:cxn>
                <a:cxn ang="0">
                  <a:pos x="55" y="1356"/>
                </a:cxn>
                <a:cxn ang="0">
                  <a:pos x="121" y="1523"/>
                </a:cxn>
                <a:cxn ang="0">
                  <a:pos x="209" y="1676"/>
                </a:cxn>
                <a:cxn ang="0">
                  <a:pos x="318" y="1814"/>
                </a:cxn>
                <a:cxn ang="0">
                  <a:pos x="445" y="1936"/>
                </a:cxn>
                <a:cxn ang="0">
                  <a:pos x="588" y="2037"/>
                </a:cxn>
                <a:cxn ang="0">
                  <a:pos x="745" y="2118"/>
                </a:cxn>
                <a:cxn ang="0">
                  <a:pos x="916" y="2176"/>
                </a:cxn>
                <a:cxn ang="0">
                  <a:pos x="1096" y="2207"/>
                </a:cxn>
                <a:cxn ang="0">
                  <a:pos x="1248" y="2214"/>
                </a:cxn>
                <a:cxn ang="0">
                  <a:pos x="1331" y="2209"/>
                </a:cxn>
                <a:cxn ang="0">
                  <a:pos x="1412" y="2199"/>
                </a:cxn>
                <a:cxn ang="0">
                  <a:pos x="1498" y="2149"/>
                </a:cxn>
                <a:cxn ang="0">
                  <a:pos x="1581" y="2068"/>
                </a:cxn>
                <a:cxn ang="0">
                  <a:pos x="1451" y="2104"/>
                </a:cxn>
                <a:cxn ang="0">
                  <a:pos x="1314" y="2123"/>
                </a:cxn>
                <a:cxn ang="0">
                  <a:pos x="1162" y="2125"/>
                </a:cxn>
                <a:cxn ang="0">
                  <a:pos x="992" y="2104"/>
                </a:cxn>
                <a:cxn ang="0">
                  <a:pos x="831" y="2059"/>
                </a:cxn>
                <a:cxn ang="0">
                  <a:pos x="681" y="1990"/>
                </a:cxn>
                <a:cxn ang="0">
                  <a:pos x="543" y="1901"/>
                </a:cxn>
                <a:cxn ang="0">
                  <a:pos x="419" y="1795"/>
                </a:cxn>
                <a:cxn ang="0">
                  <a:pos x="312" y="1672"/>
                </a:cxn>
                <a:cxn ang="0">
                  <a:pos x="224" y="1534"/>
                </a:cxn>
                <a:cxn ang="0">
                  <a:pos x="156" y="1383"/>
                </a:cxn>
                <a:cxn ang="0">
                  <a:pos x="111" y="1222"/>
                </a:cxn>
                <a:cxn ang="0">
                  <a:pos x="89" y="1053"/>
                </a:cxn>
                <a:cxn ang="0">
                  <a:pos x="90" y="915"/>
                </a:cxn>
                <a:cxn ang="0">
                  <a:pos x="104" y="797"/>
                </a:cxn>
                <a:cxn ang="0">
                  <a:pos x="130" y="685"/>
                </a:cxn>
                <a:cxn ang="0">
                  <a:pos x="167" y="578"/>
                </a:cxn>
                <a:cxn ang="0">
                  <a:pos x="213" y="474"/>
                </a:cxn>
                <a:cxn ang="0">
                  <a:pos x="270" y="377"/>
                </a:cxn>
                <a:cxn ang="0">
                  <a:pos x="335" y="287"/>
                </a:cxn>
                <a:cxn ang="0">
                  <a:pos x="409" y="203"/>
                </a:cxn>
                <a:cxn ang="0">
                  <a:pos x="491" y="127"/>
                </a:cxn>
                <a:cxn ang="0">
                  <a:pos x="580" y="60"/>
                </a:cxn>
                <a:cxn ang="0">
                  <a:pos x="675" y="0"/>
                </a:cxn>
                <a:cxn ang="0">
                  <a:pos x="516" y="23"/>
                </a:cxn>
              </a:cxnLst>
              <a:rect l="0" t="0" r="r" b="b"/>
              <a:pathLst>
                <a:path w="1581" h="2214">
                  <a:moveTo>
                    <a:pt x="467" y="34"/>
                  </a:moveTo>
                  <a:lnTo>
                    <a:pt x="441" y="55"/>
                  </a:lnTo>
                  <a:lnTo>
                    <a:pt x="415" y="78"/>
                  </a:lnTo>
                  <a:lnTo>
                    <a:pt x="390" y="100"/>
                  </a:lnTo>
                  <a:lnTo>
                    <a:pt x="365" y="123"/>
                  </a:lnTo>
                  <a:lnTo>
                    <a:pt x="341" y="148"/>
                  </a:lnTo>
                  <a:lnTo>
                    <a:pt x="319" y="173"/>
                  </a:lnTo>
                  <a:lnTo>
                    <a:pt x="296" y="197"/>
                  </a:lnTo>
                  <a:lnTo>
                    <a:pt x="275" y="223"/>
                  </a:lnTo>
                  <a:lnTo>
                    <a:pt x="253" y="250"/>
                  </a:lnTo>
                  <a:lnTo>
                    <a:pt x="233" y="277"/>
                  </a:lnTo>
                  <a:lnTo>
                    <a:pt x="213" y="305"/>
                  </a:lnTo>
                  <a:lnTo>
                    <a:pt x="195" y="333"/>
                  </a:lnTo>
                  <a:lnTo>
                    <a:pt x="177" y="362"/>
                  </a:lnTo>
                  <a:lnTo>
                    <a:pt x="159" y="391"/>
                  </a:lnTo>
                  <a:lnTo>
                    <a:pt x="143" y="421"/>
                  </a:lnTo>
                  <a:lnTo>
                    <a:pt x="127" y="452"/>
                  </a:lnTo>
                  <a:lnTo>
                    <a:pt x="112" y="483"/>
                  </a:lnTo>
                  <a:lnTo>
                    <a:pt x="98" y="514"/>
                  </a:lnTo>
                  <a:lnTo>
                    <a:pt x="85" y="545"/>
                  </a:lnTo>
                  <a:lnTo>
                    <a:pt x="73" y="578"/>
                  </a:lnTo>
                  <a:lnTo>
                    <a:pt x="61" y="611"/>
                  </a:lnTo>
                  <a:lnTo>
                    <a:pt x="52" y="643"/>
                  </a:lnTo>
                  <a:lnTo>
                    <a:pt x="42" y="677"/>
                  </a:lnTo>
                  <a:lnTo>
                    <a:pt x="33" y="711"/>
                  </a:lnTo>
                  <a:lnTo>
                    <a:pt x="26" y="746"/>
                  </a:lnTo>
                  <a:lnTo>
                    <a:pt x="19" y="780"/>
                  </a:lnTo>
                  <a:lnTo>
                    <a:pt x="13" y="815"/>
                  </a:lnTo>
                  <a:lnTo>
                    <a:pt x="9" y="850"/>
                  </a:lnTo>
                  <a:lnTo>
                    <a:pt x="5" y="886"/>
                  </a:lnTo>
                  <a:lnTo>
                    <a:pt x="2" y="921"/>
                  </a:lnTo>
                  <a:lnTo>
                    <a:pt x="1" y="958"/>
                  </a:lnTo>
                  <a:lnTo>
                    <a:pt x="0" y="994"/>
                  </a:lnTo>
                  <a:lnTo>
                    <a:pt x="2" y="1057"/>
                  </a:lnTo>
                  <a:lnTo>
                    <a:pt x="6" y="1118"/>
                  </a:lnTo>
                  <a:lnTo>
                    <a:pt x="14" y="1180"/>
                  </a:lnTo>
                  <a:lnTo>
                    <a:pt x="25" y="1240"/>
                  </a:lnTo>
                  <a:lnTo>
                    <a:pt x="39" y="1299"/>
                  </a:lnTo>
                  <a:lnTo>
                    <a:pt x="55" y="1356"/>
                  </a:lnTo>
                  <a:lnTo>
                    <a:pt x="74" y="1413"/>
                  </a:lnTo>
                  <a:lnTo>
                    <a:pt x="96" y="1468"/>
                  </a:lnTo>
                  <a:lnTo>
                    <a:pt x="121" y="1523"/>
                  </a:lnTo>
                  <a:lnTo>
                    <a:pt x="148" y="1575"/>
                  </a:lnTo>
                  <a:lnTo>
                    <a:pt x="177" y="1627"/>
                  </a:lnTo>
                  <a:lnTo>
                    <a:pt x="209" y="1676"/>
                  </a:lnTo>
                  <a:lnTo>
                    <a:pt x="242" y="1724"/>
                  </a:lnTo>
                  <a:lnTo>
                    <a:pt x="279" y="1770"/>
                  </a:lnTo>
                  <a:lnTo>
                    <a:pt x="318" y="1814"/>
                  </a:lnTo>
                  <a:lnTo>
                    <a:pt x="358" y="1856"/>
                  </a:lnTo>
                  <a:lnTo>
                    <a:pt x="400" y="1897"/>
                  </a:lnTo>
                  <a:lnTo>
                    <a:pt x="445" y="1936"/>
                  </a:lnTo>
                  <a:lnTo>
                    <a:pt x="490" y="1971"/>
                  </a:lnTo>
                  <a:lnTo>
                    <a:pt x="539" y="2006"/>
                  </a:lnTo>
                  <a:lnTo>
                    <a:pt x="588" y="2037"/>
                  </a:lnTo>
                  <a:lnTo>
                    <a:pt x="639" y="2067"/>
                  </a:lnTo>
                  <a:lnTo>
                    <a:pt x="692" y="2094"/>
                  </a:lnTo>
                  <a:lnTo>
                    <a:pt x="745" y="2118"/>
                  </a:lnTo>
                  <a:lnTo>
                    <a:pt x="801" y="2140"/>
                  </a:lnTo>
                  <a:lnTo>
                    <a:pt x="857" y="2159"/>
                  </a:lnTo>
                  <a:lnTo>
                    <a:pt x="916" y="2176"/>
                  </a:lnTo>
                  <a:lnTo>
                    <a:pt x="975" y="2189"/>
                  </a:lnTo>
                  <a:lnTo>
                    <a:pt x="1035" y="2200"/>
                  </a:lnTo>
                  <a:lnTo>
                    <a:pt x="1096" y="2207"/>
                  </a:lnTo>
                  <a:lnTo>
                    <a:pt x="1158" y="2213"/>
                  </a:lnTo>
                  <a:lnTo>
                    <a:pt x="1220" y="2214"/>
                  </a:lnTo>
                  <a:lnTo>
                    <a:pt x="1248" y="2214"/>
                  </a:lnTo>
                  <a:lnTo>
                    <a:pt x="1277" y="2213"/>
                  </a:lnTo>
                  <a:lnTo>
                    <a:pt x="1303" y="2212"/>
                  </a:lnTo>
                  <a:lnTo>
                    <a:pt x="1331" y="2209"/>
                  </a:lnTo>
                  <a:lnTo>
                    <a:pt x="1358" y="2206"/>
                  </a:lnTo>
                  <a:lnTo>
                    <a:pt x="1385" y="2203"/>
                  </a:lnTo>
                  <a:lnTo>
                    <a:pt x="1412" y="2199"/>
                  </a:lnTo>
                  <a:lnTo>
                    <a:pt x="1439" y="2194"/>
                  </a:lnTo>
                  <a:lnTo>
                    <a:pt x="1453" y="2184"/>
                  </a:lnTo>
                  <a:lnTo>
                    <a:pt x="1498" y="2149"/>
                  </a:lnTo>
                  <a:lnTo>
                    <a:pt x="1540" y="2110"/>
                  </a:lnTo>
                  <a:lnTo>
                    <a:pt x="1579" y="2070"/>
                  </a:lnTo>
                  <a:lnTo>
                    <a:pt x="1581" y="2068"/>
                  </a:lnTo>
                  <a:lnTo>
                    <a:pt x="1539" y="2081"/>
                  </a:lnTo>
                  <a:lnTo>
                    <a:pt x="1495" y="2093"/>
                  </a:lnTo>
                  <a:lnTo>
                    <a:pt x="1451" y="2104"/>
                  </a:lnTo>
                  <a:lnTo>
                    <a:pt x="1406" y="2111"/>
                  </a:lnTo>
                  <a:lnTo>
                    <a:pt x="1361" y="2118"/>
                  </a:lnTo>
                  <a:lnTo>
                    <a:pt x="1314" y="2123"/>
                  </a:lnTo>
                  <a:lnTo>
                    <a:pt x="1268" y="2125"/>
                  </a:lnTo>
                  <a:lnTo>
                    <a:pt x="1220" y="2126"/>
                  </a:lnTo>
                  <a:lnTo>
                    <a:pt x="1162" y="2125"/>
                  </a:lnTo>
                  <a:lnTo>
                    <a:pt x="1104" y="2121"/>
                  </a:lnTo>
                  <a:lnTo>
                    <a:pt x="1048" y="2114"/>
                  </a:lnTo>
                  <a:lnTo>
                    <a:pt x="992" y="2104"/>
                  </a:lnTo>
                  <a:lnTo>
                    <a:pt x="937" y="2091"/>
                  </a:lnTo>
                  <a:lnTo>
                    <a:pt x="883" y="2076"/>
                  </a:lnTo>
                  <a:lnTo>
                    <a:pt x="831" y="2059"/>
                  </a:lnTo>
                  <a:lnTo>
                    <a:pt x="780" y="2038"/>
                  </a:lnTo>
                  <a:lnTo>
                    <a:pt x="729" y="2016"/>
                  </a:lnTo>
                  <a:lnTo>
                    <a:pt x="681" y="1990"/>
                  </a:lnTo>
                  <a:lnTo>
                    <a:pt x="633" y="1963"/>
                  </a:lnTo>
                  <a:lnTo>
                    <a:pt x="587" y="1934"/>
                  </a:lnTo>
                  <a:lnTo>
                    <a:pt x="543" y="1901"/>
                  </a:lnTo>
                  <a:lnTo>
                    <a:pt x="500" y="1868"/>
                  </a:lnTo>
                  <a:lnTo>
                    <a:pt x="459" y="1832"/>
                  </a:lnTo>
                  <a:lnTo>
                    <a:pt x="419" y="1795"/>
                  </a:lnTo>
                  <a:lnTo>
                    <a:pt x="381" y="1756"/>
                  </a:lnTo>
                  <a:lnTo>
                    <a:pt x="346" y="1715"/>
                  </a:lnTo>
                  <a:lnTo>
                    <a:pt x="312" y="1672"/>
                  </a:lnTo>
                  <a:lnTo>
                    <a:pt x="281" y="1628"/>
                  </a:lnTo>
                  <a:lnTo>
                    <a:pt x="251" y="1581"/>
                  </a:lnTo>
                  <a:lnTo>
                    <a:pt x="224" y="1534"/>
                  </a:lnTo>
                  <a:lnTo>
                    <a:pt x="199" y="1486"/>
                  </a:lnTo>
                  <a:lnTo>
                    <a:pt x="177" y="1435"/>
                  </a:lnTo>
                  <a:lnTo>
                    <a:pt x="156" y="1383"/>
                  </a:lnTo>
                  <a:lnTo>
                    <a:pt x="138" y="1330"/>
                  </a:lnTo>
                  <a:lnTo>
                    <a:pt x="123" y="1277"/>
                  </a:lnTo>
                  <a:lnTo>
                    <a:pt x="111" y="1222"/>
                  </a:lnTo>
                  <a:lnTo>
                    <a:pt x="100" y="1167"/>
                  </a:lnTo>
                  <a:lnTo>
                    <a:pt x="94" y="1110"/>
                  </a:lnTo>
                  <a:lnTo>
                    <a:pt x="89" y="1053"/>
                  </a:lnTo>
                  <a:lnTo>
                    <a:pt x="87" y="994"/>
                  </a:lnTo>
                  <a:lnTo>
                    <a:pt x="88" y="954"/>
                  </a:lnTo>
                  <a:lnTo>
                    <a:pt x="90" y="915"/>
                  </a:lnTo>
                  <a:lnTo>
                    <a:pt x="94" y="875"/>
                  </a:lnTo>
                  <a:lnTo>
                    <a:pt x="98" y="836"/>
                  </a:lnTo>
                  <a:lnTo>
                    <a:pt x="104" y="797"/>
                  </a:lnTo>
                  <a:lnTo>
                    <a:pt x="112" y="760"/>
                  </a:lnTo>
                  <a:lnTo>
                    <a:pt x="121" y="722"/>
                  </a:lnTo>
                  <a:lnTo>
                    <a:pt x="130" y="685"/>
                  </a:lnTo>
                  <a:lnTo>
                    <a:pt x="141" y="649"/>
                  </a:lnTo>
                  <a:lnTo>
                    <a:pt x="153" y="613"/>
                  </a:lnTo>
                  <a:lnTo>
                    <a:pt x="167" y="578"/>
                  </a:lnTo>
                  <a:lnTo>
                    <a:pt x="181" y="542"/>
                  </a:lnTo>
                  <a:lnTo>
                    <a:pt x="197" y="508"/>
                  </a:lnTo>
                  <a:lnTo>
                    <a:pt x="213" y="474"/>
                  </a:lnTo>
                  <a:lnTo>
                    <a:pt x="232" y="441"/>
                  </a:lnTo>
                  <a:lnTo>
                    <a:pt x="250" y="409"/>
                  </a:lnTo>
                  <a:lnTo>
                    <a:pt x="270" y="377"/>
                  </a:lnTo>
                  <a:lnTo>
                    <a:pt x="291" y="346"/>
                  </a:lnTo>
                  <a:lnTo>
                    <a:pt x="312" y="316"/>
                  </a:lnTo>
                  <a:lnTo>
                    <a:pt x="335" y="287"/>
                  </a:lnTo>
                  <a:lnTo>
                    <a:pt x="359" y="258"/>
                  </a:lnTo>
                  <a:lnTo>
                    <a:pt x="383" y="230"/>
                  </a:lnTo>
                  <a:lnTo>
                    <a:pt x="409" y="203"/>
                  </a:lnTo>
                  <a:lnTo>
                    <a:pt x="435" y="177"/>
                  </a:lnTo>
                  <a:lnTo>
                    <a:pt x="463" y="151"/>
                  </a:lnTo>
                  <a:lnTo>
                    <a:pt x="491" y="127"/>
                  </a:lnTo>
                  <a:lnTo>
                    <a:pt x="520" y="104"/>
                  </a:lnTo>
                  <a:lnTo>
                    <a:pt x="549" y="81"/>
                  </a:lnTo>
                  <a:lnTo>
                    <a:pt x="580" y="60"/>
                  </a:lnTo>
                  <a:lnTo>
                    <a:pt x="611" y="39"/>
                  </a:lnTo>
                  <a:lnTo>
                    <a:pt x="643" y="20"/>
                  </a:lnTo>
                  <a:lnTo>
                    <a:pt x="675" y="0"/>
                  </a:lnTo>
                  <a:lnTo>
                    <a:pt x="631" y="5"/>
                  </a:lnTo>
                  <a:lnTo>
                    <a:pt x="573" y="12"/>
                  </a:lnTo>
                  <a:lnTo>
                    <a:pt x="516" y="23"/>
                  </a:lnTo>
                  <a:lnTo>
                    <a:pt x="467" y="34"/>
                  </a:lnTo>
                  <a:close/>
                </a:path>
              </a:pathLst>
            </a:custGeom>
            <a:solidFill>
              <a:srgbClr val="934879"/>
            </a:solidFill>
            <a:ln w="9525">
              <a:noFill/>
              <a:round/>
              <a:headEnd/>
              <a:tailEnd/>
            </a:ln>
          </p:spPr>
          <p:txBody>
            <a:bodyPr/>
            <a:lstStyle/>
            <a:p>
              <a:endParaRPr lang="pt-BR"/>
            </a:p>
          </p:txBody>
        </p:sp>
        <p:sp>
          <p:nvSpPr>
            <p:cNvPr id="398449" name="Freeform 113"/>
            <p:cNvSpPr>
              <a:spLocks/>
            </p:cNvSpPr>
            <p:nvPr/>
          </p:nvSpPr>
          <p:spPr bwMode="auto">
            <a:xfrm>
              <a:off x="1017" y="1767"/>
              <a:ext cx="400" cy="543"/>
            </a:xfrm>
            <a:custGeom>
              <a:avLst/>
              <a:gdLst/>
              <a:ahLst/>
              <a:cxnLst>
                <a:cxn ang="0">
                  <a:pos x="469" y="55"/>
                </a:cxn>
                <a:cxn ang="0">
                  <a:pos x="387" y="123"/>
                </a:cxn>
                <a:cxn ang="0">
                  <a:pos x="310" y="198"/>
                </a:cxn>
                <a:cxn ang="0">
                  <a:pos x="241" y="280"/>
                </a:cxn>
                <a:cxn ang="0">
                  <a:pos x="181" y="369"/>
                </a:cxn>
                <a:cxn ang="0">
                  <a:pos x="127" y="461"/>
                </a:cxn>
                <a:cxn ang="0">
                  <a:pos x="83" y="560"/>
                </a:cxn>
                <a:cxn ang="0">
                  <a:pos x="48" y="663"/>
                </a:cxn>
                <a:cxn ang="0">
                  <a:pos x="22" y="770"/>
                </a:cxn>
                <a:cxn ang="0">
                  <a:pos x="6" y="881"/>
                </a:cxn>
                <a:cxn ang="0">
                  <a:pos x="0" y="995"/>
                </a:cxn>
                <a:cxn ang="0">
                  <a:pos x="13" y="1174"/>
                </a:cxn>
                <a:cxn ang="0">
                  <a:pos x="53" y="1344"/>
                </a:cxn>
                <a:cxn ang="0">
                  <a:pos x="115" y="1505"/>
                </a:cxn>
                <a:cxn ang="0">
                  <a:pos x="200" y="1652"/>
                </a:cxn>
                <a:cxn ang="0">
                  <a:pos x="305" y="1786"/>
                </a:cxn>
                <a:cxn ang="0">
                  <a:pos x="428" y="1902"/>
                </a:cxn>
                <a:cxn ang="0">
                  <a:pos x="567" y="2001"/>
                </a:cxn>
                <a:cxn ang="0">
                  <a:pos x="719" y="2079"/>
                </a:cxn>
                <a:cxn ang="0">
                  <a:pos x="882" y="2134"/>
                </a:cxn>
                <a:cxn ang="0">
                  <a:pos x="1056" y="2165"/>
                </a:cxn>
                <a:cxn ang="0">
                  <a:pos x="1214" y="2171"/>
                </a:cxn>
                <a:cxn ang="0">
                  <a:pos x="1326" y="2162"/>
                </a:cxn>
                <a:cxn ang="0">
                  <a:pos x="1436" y="2143"/>
                </a:cxn>
                <a:cxn ang="0">
                  <a:pos x="1535" y="2071"/>
                </a:cxn>
                <a:cxn ang="0">
                  <a:pos x="1575" y="2009"/>
                </a:cxn>
                <a:cxn ang="0">
                  <a:pos x="1500" y="2036"/>
                </a:cxn>
                <a:cxn ang="0">
                  <a:pos x="1422" y="2056"/>
                </a:cxn>
                <a:cxn ang="0">
                  <a:pos x="1342" y="2071"/>
                </a:cxn>
                <a:cxn ang="0">
                  <a:pos x="1261" y="2081"/>
                </a:cxn>
                <a:cxn ang="0">
                  <a:pos x="1176" y="2084"/>
                </a:cxn>
                <a:cxn ang="0">
                  <a:pos x="1011" y="2071"/>
                </a:cxn>
                <a:cxn ang="0">
                  <a:pos x="852" y="2035"/>
                </a:cxn>
                <a:cxn ang="0">
                  <a:pos x="705" y="1977"/>
                </a:cxn>
                <a:cxn ang="0">
                  <a:pos x="568" y="1898"/>
                </a:cxn>
                <a:cxn ang="0">
                  <a:pos x="444" y="1801"/>
                </a:cxn>
                <a:cxn ang="0">
                  <a:pos x="336" y="1688"/>
                </a:cxn>
                <a:cxn ang="0">
                  <a:pos x="245" y="1560"/>
                </a:cxn>
                <a:cxn ang="0">
                  <a:pos x="172" y="1419"/>
                </a:cxn>
                <a:cxn ang="0">
                  <a:pos x="121" y="1267"/>
                </a:cxn>
                <a:cxn ang="0">
                  <a:pos x="93" y="1106"/>
                </a:cxn>
                <a:cxn ang="0">
                  <a:pos x="87" y="953"/>
                </a:cxn>
                <a:cxn ang="0">
                  <a:pos x="99" y="832"/>
                </a:cxn>
                <a:cxn ang="0">
                  <a:pos x="123" y="714"/>
                </a:cxn>
                <a:cxn ang="0">
                  <a:pos x="160" y="602"/>
                </a:cxn>
                <a:cxn ang="0">
                  <a:pos x="208" y="496"/>
                </a:cxn>
                <a:cxn ang="0">
                  <a:pos x="267" y="396"/>
                </a:cxn>
                <a:cxn ang="0">
                  <a:pos x="335" y="302"/>
                </a:cxn>
                <a:cxn ang="0">
                  <a:pos x="414" y="217"/>
                </a:cxn>
                <a:cxn ang="0">
                  <a:pos x="500" y="140"/>
                </a:cxn>
                <a:cxn ang="0">
                  <a:pos x="595" y="73"/>
                </a:cxn>
                <a:cxn ang="0">
                  <a:pos x="696" y="16"/>
                </a:cxn>
                <a:cxn ang="0">
                  <a:pos x="645" y="0"/>
                </a:cxn>
                <a:cxn ang="0">
                  <a:pos x="527" y="14"/>
                </a:cxn>
              </a:cxnLst>
              <a:rect l="0" t="0" r="r" b="b"/>
              <a:pathLst>
                <a:path w="1600" h="2172">
                  <a:moveTo>
                    <a:pt x="527" y="14"/>
                  </a:moveTo>
                  <a:lnTo>
                    <a:pt x="498" y="34"/>
                  </a:lnTo>
                  <a:lnTo>
                    <a:pt x="469" y="55"/>
                  </a:lnTo>
                  <a:lnTo>
                    <a:pt x="441" y="77"/>
                  </a:lnTo>
                  <a:lnTo>
                    <a:pt x="413" y="99"/>
                  </a:lnTo>
                  <a:lnTo>
                    <a:pt x="387" y="123"/>
                  </a:lnTo>
                  <a:lnTo>
                    <a:pt x="360" y="148"/>
                  </a:lnTo>
                  <a:lnTo>
                    <a:pt x="335" y="173"/>
                  </a:lnTo>
                  <a:lnTo>
                    <a:pt x="310" y="198"/>
                  </a:lnTo>
                  <a:lnTo>
                    <a:pt x="287" y="225"/>
                  </a:lnTo>
                  <a:lnTo>
                    <a:pt x="264" y="252"/>
                  </a:lnTo>
                  <a:lnTo>
                    <a:pt x="241" y="280"/>
                  </a:lnTo>
                  <a:lnTo>
                    <a:pt x="221" y="309"/>
                  </a:lnTo>
                  <a:lnTo>
                    <a:pt x="200" y="338"/>
                  </a:lnTo>
                  <a:lnTo>
                    <a:pt x="181" y="369"/>
                  </a:lnTo>
                  <a:lnTo>
                    <a:pt x="162" y="399"/>
                  </a:lnTo>
                  <a:lnTo>
                    <a:pt x="144" y="430"/>
                  </a:lnTo>
                  <a:lnTo>
                    <a:pt x="127" y="461"/>
                  </a:lnTo>
                  <a:lnTo>
                    <a:pt x="112" y="494"/>
                  </a:lnTo>
                  <a:lnTo>
                    <a:pt x="97" y="527"/>
                  </a:lnTo>
                  <a:lnTo>
                    <a:pt x="83" y="560"/>
                  </a:lnTo>
                  <a:lnTo>
                    <a:pt x="70" y="594"/>
                  </a:lnTo>
                  <a:lnTo>
                    <a:pt x="58" y="628"/>
                  </a:lnTo>
                  <a:lnTo>
                    <a:pt x="48" y="663"/>
                  </a:lnTo>
                  <a:lnTo>
                    <a:pt x="38" y="698"/>
                  </a:lnTo>
                  <a:lnTo>
                    <a:pt x="29" y="734"/>
                  </a:lnTo>
                  <a:lnTo>
                    <a:pt x="22" y="770"/>
                  </a:lnTo>
                  <a:lnTo>
                    <a:pt x="15" y="807"/>
                  </a:lnTo>
                  <a:lnTo>
                    <a:pt x="10" y="844"/>
                  </a:lnTo>
                  <a:lnTo>
                    <a:pt x="6" y="881"/>
                  </a:lnTo>
                  <a:lnTo>
                    <a:pt x="2" y="919"/>
                  </a:lnTo>
                  <a:lnTo>
                    <a:pt x="0" y="957"/>
                  </a:lnTo>
                  <a:lnTo>
                    <a:pt x="0" y="995"/>
                  </a:lnTo>
                  <a:lnTo>
                    <a:pt x="1" y="1056"/>
                  </a:lnTo>
                  <a:lnTo>
                    <a:pt x="6" y="1115"/>
                  </a:lnTo>
                  <a:lnTo>
                    <a:pt x="13" y="1174"/>
                  </a:lnTo>
                  <a:lnTo>
                    <a:pt x="24" y="1232"/>
                  </a:lnTo>
                  <a:lnTo>
                    <a:pt x="37" y="1289"/>
                  </a:lnTo>
                  <a:lnTo>
                    <a:pt x="53" y="1344"/>
                  </a:lnTo>
                  <a:lnTo>
                    <a:pt x="71" y="1399"/>
                  </a:lnTo>
                  <a:lnTo>
                    <a:pt x="93" y="1453"/>
                  </a:lnTo>
                  <a:lnTo>
                    <a:pt x="115" y="1505"/>
                  </a:lnTo>
                  <a:lnTo>
                    <a:pt x="142" y="1556"/>
                  </a:lnTo>
                  <a:lnTo>
                    <a:pt x="170" y="1605"/>
                  </a:lnTo>
                  <a:lnTo>
                    <a:pt x="200" y="1652"/>
                  </a:lnTo>
                  <a:lnTo>
                    <a:pt x="234" y="1699"/>
                  </a:lnTo>
                  <a:lnTo>
                    <a:pt x="268" y="1743"/>
                  </a:lnTo>
                  <a:lnTo>
                    <a:pt x="305" y="1786"/>
                  </a:lnTo>
                  <a:lnTo>
                    <a:pt x="345" y="1827"/>
                  </a:lnTo>
                  <a:lnTo>
                    <a:pt x="386" y="1866"/>
                  </a:lnTo>
                  <a:lnTo>
                    <a:pt x="428" y="1902"/>
                  </a:lnTo>
                  <a:lnTo>
                    <a:pt x="472" y="1938"/>
                  </a:lnTo>
                  <a:lnTo>
                    <a:pt x="518" y="1970"/>
                  </a:lnTo>
                  <a:lnTo>
                    <a:pt x="567" y="2001"/>
                  </a:lnTo>
                  <a:lnTo>
                    <a:pt x="615" y="2029"/>
                  </a:lnTo>
                  <a:lnTo>
                    <a:pt x="666" y="2055"/>
                  </a:lnTo>
                  <a:lnTo>
                    <a:pt x="719" y="2079"/>
                  </a:lnTo>
                  <a:lnTo>
                    <a:pt x="771" y="2101"/>
                  </a:lnTo>
                  <a:lnTo>
                    <a:pt x="826" y="2119"/>
                  </a:lnTo>
                  <a:lnTo>
                    <a:pt x="882" y="2134"/>
                  </a:lnTo>
                  <a:lnTo>
                    <a:pt x="939" y="2148"/>
                  </a:lnTo>
                  <a:lnTo>
                    <a:pt x="998" y="2158"/>
                  </a:lnTo>
                  <a:lnTo>
                    <a:pt x="1056" y="2165"/>
                  </a:lnTo>
                  <a:lnTo>
                    <a:pt x="1116" y="2169"/>
                  </a:lnTo>
                  <a:lnTo>
                    <a:pt x="1176" y="2172"/>
                  </a:lnTo>
                  <a:lnTo>
                    <a:pt x="1214" y="2171"/>
                  </a:lnTo>
                  <a:lnTo>
                    <a:pt x="1252" y="2169"/>
                  </a:lnTo>
                  <a:lnTo>
                    <a:pt x="1290" y="2166"/>
                  </a:lnTo>
                  <a:lnTo>
                    <a:pt x="1326" y="2162"/>
                  </a:lnTo>
                  <a:lnTo>
                    <a:pt x="1363" y="2157"/>
                  </a:lnTo>
                  <a:lnTo>
                    <a:pt x="1399" y="2150"/>
                  </a:lnTo>
                  <a:lnTo>
                    <a:pt x="1436" y="2143"/>
                  </a:lnTo>
                  <a:lnTo>
                    <a:pt x="1472" y="2134"/>
                  </a:lnTo>
                  <a:lnTo>
                    <a:pt x="1496" y="2111"/>
                  </a:lnTo>
                  <a:lnTo>
                    <a:pt x="1535" y="2071"/>
                  </a:lnTo>
                  <a:lnTo>
                    <a:pt x="1575" y="2029"/>
                  </a:lnTo>
                  <a:lnTo>
                    <a:pt x="1600" y="1999"/>
                  </a:lnTo>
                  <a:lnTo>
                    <a:pt x="1575" y="2009"/>
                  </a:lnTo>
                  <a:lnTo>
                    <a:pt x="1550" y="2019"/>
                  </a:lnTo>
                  <a:lnTo>
                    <a:pt x="1526" y="2027"/>
                  </a:lnTo>
                  <a:lnTo>
                    <a:pt x="1500" y="2036"/>
                  </a:lnTo>
                  <a:lnTo>
                    <a:pt x="1475" y="2043"/>
                  </a:lnTo>
                  <a:lnTo>
                    <a:pt x="1448" y="2050"/>
                  </a:lnTo>
                  <a:lnTo>
                    <a:pt x="1422" y="2056"/>
                  </a:lnTo>
                  <a:lnTo>
                    <a:pt x="1396" y="2062"/>
                  </a:lnTo>
                  <a:lnTo>
                    <a:pt x="1369" y="2067"/>
                  </a:lnTo>
                  <a:lnTo>
                    <a:pt x="1342" y="2071"/>
                  </a:lnTo>
                  <a:lnTo>
                    <a:pt x="1315" y="2076"/>
                  </a:lnTo>
                  <a:lnTo>
                    <a:pt x="1287" y="2079"/>
                  </a:lnTo>
                  <a:lnTo>
                    <a:pt x="1261" y="2081"/>
                  </a:lnTo>
                  <a:lnTo>
                    <a:pt x="1233" y="2083"/>
                  </a:lnTo>
                  <a:lnTo>
                    <a:pt x="1204" y="2084"/>
                  </a:lnTo>
                  <a:lnTo>
                    <a:pt x="1176" y="2084"/>
                  </a:lnTo>
                  <a:lnTo>
                    <a:pt x="1120" y="2083"/>
                  </a:lnTo>
                  <a:lnTo>
                    <a:pt x="1066" y="2079"/>
                  </a:lnTo>
                  <a:lnTo>
                    <a:pt x="1011" y="2071"/>
                  </a:lnTo>
                  <a:lnTo>
                    <a:pt x="957" y="2062"/>
                  </a:lnTo>
                  <a:lnTo>
                    <a:pt x="904" y="2050"/>
                  </a:lnTo>
                  <a:lnTo>
                    <a:pt x="852" y="2035"/>
                  </a:lnTo>
                  <a:lnTo>
                    <a:pt x="802" y="2019"/>
                  </a:lnTo>
                  <a:lnTo>
                    <a:pt x="752" y="1998"/>
                  </a:lnTo>
                  <a:lnTo>
                    <a:pt x="705" y="1977"/>
                  </a:lnTo>
                  <a:lnTo>
                    <a:pt x="657" y="1953"/>
                  </a:lnTo>
                  <a:lnTo>
                    <a:pt x="612" y="1926"/>
                  </a:lnTo>
                  <a:lnTo>
                    <a:pt x="568" y="1898"/>
                  </a:lnTo>
                  <a:lnTo>
                    <a:pt x="525" y="1868"/>
                  </a:lnTo>
                  <a:lnTo>
                    <a:pt x="484" y="1836"/>
                  </a:lnTo>
                  <a:lnTo>
                    <a:pt x="444" y="1801"/>
                  </a:lnTo>
                  <a:lnTo>
                    <a:pt x="406" y="1766"/>
                  </a:lnTo>
                  <a:lnTo>
                    <a:pt x="370" y="1728"/>
                  </a:lnTo>
                  <a:lnTo>
                    <a:pt x="336" y="1688"/>
                  </a:lnTo>
                  <a:lnTo>
                    <a:pt x="304" y="1647"/>
                  </a:lnTo>
                  <a:lnTo>
                    <a:pt x="273" y="1604"/>
                  </a:lnTo>
                  <a:lnTo>
                    <a:pt x="245" y="1560"/>
                  </a:lnTo>
                  <a:lnTo>
                    <a:pt x="219" y="1515"/>
                  </a:lnTo>
                  <a:lnTo>
                    <a:pt x="194" y="1467"/>
                  </a:lnTo>
                  <a:lnTo>
                    <a:pt x="172" y="1419"/>
                  </a:lnTo>
                  <a:lnTo>
                    <a:pt x="153" y="1369"/>
                  </a:lnTo>
                  <a:lnTo>
                    <a:pt x="136" y="1319"/>
                  </a:lnTo>
                  <a:lnTo>
                    <a:pt x="121" y="1267"/>
                  </a:lnTo>
                  <a:lnTo>
                    <a:pt x="109" y="1214"/>
                  </a:lnTo>
                  <a:lnTo>
                    <a:pt x="99" y="1161"/>
                  </a:lnTo>
                  <a:lnTo>
                    <a:pt x="93" y="1106"/>
                  </a:lnTo>
                  <a:lnTo>
                    <a:pt x="88" y="1051"/>
                  </a:lnTo>
                  <a:lnTo>
                    <a:pt x="87" y="995"/>
                  </a:lnTo>
                  <a:lnTo>
                    <a:pt x="87" y="953"/>
                  </a:lnTo>
                  <a:lnTo>
                    <a:pt x="90" y="913"/>
                  </a:lnTo>
                  <a:lnTo>
                    <a:pt x="94" y="872"/>
                  </a:lnTo>
                  <a:lnTo>
                    <a:pt x="99" y="832"/>
                  </a:lnTo>
                  <a:lnTo>
                    <a:pt x="106" y="792"/>
                  </a:lnTo>
                  <a:lnTo>
                    <a:pt x="114" y="753"/>
                  </a:lnTo>
                  <a:lnTo>
                    <a:pt x="123" y="714"/>
                  </a:lnTo>
                  <a:lnTo>
                    <a:pt x="135" y="677"/>
                  </a:lnTo>
                  <a:lnTo>
                    <a:pt x="147" y="639"/>
                  </a:lnTo>
                  <a:lnTo>
                    <a:pt x="160" y="602"/>
                  </a:lnTo>
                  <a:lnTo>
                    <a:pt x="175" y="566"/>
                  </a:lnTo>
                  <a:lnTo>
                    <a:pt x="191" y="530"/>
                  </a:lnTo>
                  <a:lnTo>
                    <a:pt x="208" y="496"/>
                  </a:lnTo>
                  <a:lnTo>
                    <a:pt x="226" y="461"/>
                  </a:lnTo>
                  <a:lnTo>
                    <a:pt x="246" y="428"/>
                  </a:lnTo>
                  <a:lnTo>
                    <a:pt x="267" y="396"/>
                  </a:lnTo>
                  <a:lnTo>
                    <a:pt x="289" y="363"/>
                  </a:lnTo>
                  <a:lnTo>
                    <a:pt x="311" y="332"/>
                  </a:lnTo>
                  <a:lnTo>
                    <a:pt x="335" y="302"/>
                  </a:lnTo>
                  <a:lnTo>
                    <a:pt x="361" y="273"/>
                  </a:lnTo>
                  <a:lnTo>
                    <a:pt x="387" y="245"/>
                  </a:lnTo>
                  <a:lnTo>
                    <a:pt x="414" y="217"/>
                  </a:lnTo>
                  <a:lnTo>
                    <a:pt x="442" y="191"/>
                  </a:lnTo>
                  <a:lnTo>
                    <a:pt x="471" y="165"/>
                  </a:lnTo>
                  <a:lnTo>
                    <a:pt x="500" y="140"/>
                  </a:lnTo>
                  <a:lnTo>
                    <a:pt x="531" y="118"/>
                  </a:lnTo>
                  <a:lnTo>
                    <a:pt x="562" y="95"/>
                  </a:lnTo>
                  <a:lnTo>
                    <a:pt x="595" y="73"/>
                  </a:lnTo>
                  <a:lnTo>
                    <a:pt x="628" y="54"/>
                  </a:lnTo>
                  <a:lnTo>
                    <a:pt x="662" y="35"/>
                  </a:lnTo>
                  <a:lnTo>
                    <a:pt x="696" y="16"/>
                  </a:lnTo>
                  <a:lnTo>
                    <a:pt x="732" y="0"/>
                  </a:lnTo>
                  <a:lnTo>
                    <a:pt x="706" y="0"/>
                  </a:lnTo>
                  <a:lnTo>
                    <a:pt x="645" y="0"/>
                  </a:lnTo>
                  <a:lnTo>
                    <a:pt x="587" y="6"/>
                  </a:lnTo>
                  <a:lnTo>
                    <a:pt x="529" y="13"/>
                  </a:lnTo>
                  <a:lnTo>
                    <a:pt x="527" y="14"/>
                  </a:lnTo>
                  <a:close/>
                </a:path>
              </a:pathLst>
            </a:custGeom>
            <a:solidFill>
              <a:srgbClr val="954879"/>
            </a:solidFill>
            <a:ln w="9525">
              <a:noFill/>
              <a:round/>
              <a:headEnd/>
              <a:tailEnd/>
            </a:ln>
          </p:spPr>
          <p:txBody>
            <a:bodyPr/>
            <a:lstStyle/>
            <a:p>
              <a:endParaRPr lang="pt-BR"/>
            </a:p>
          </p:txBody>
        </p:sp>
        <p:sp>
          <p:nvSpPr>
            <p:cNvPr id="398450" name="Freeform 114"/>
            <p:cNvSpPr>
              <a:spLocks/>
            </p:cNvSpPr>
            <p:nvPr/>
          </p:nvSpPr>
          <p:spPr bwMode="auto">
            <a:xfrm>
              <a:off x="1028" y="1767"/>
              <a:ext cx="403" cy="532"/>
            </a:xfrm>
            <a:custGeom>
              <a:avLst/>
              <a:gdLst/>
              <a:ahLst/>
              <a:cxnLst>
                <a:cxn ang="0">
                  <a:pos x="524" y="40"/>
                </a:cxn>
                <a:cxn ang="0">
                  <a:pos x="433" y="105"/>
                </a:cxn>
                <a:cxn ang="0">
                  <a:pos x="348" y="178"/>
                </a:cxn>
                <a:cxn ang="0">
                  <a:pos x="272" y="259"/>
                </a:cxn>
                <a:cxn ang="0">
                  <a:pos x="204" y="347"/>
                </a:cxn>
                <a:cxn ang="0">
                  <a:pos x="145" y="442"/>
                </a:cxn>
                <a:cxn ang="0">
                  <a:pos x="94" y="543"/>
                </a:cxn>
                <a:cxn ang="0">
                  <a:pos x="54" y="650"/>
                </a:cxn>
                <a:cxn ang="0">
                  <a:pos x="25" y="761"/>
                </a:cxn>
                <a:cxn ang="0">
                  <a:pos x="7" y="876"/>
                </a:cxn>
                <a:cxn ang="0">
                  <a:pos x="0" y="995"/>
                </a:cxn>
                <a:cxn ang="0">
                  <a:pos x="13" y="1168"/>
                </a:cxn>
                <a:cxn ang="0">
                  <a:pos x="51" y="1331"/>
                </a:cxn>
                <a:cxn ang="0">
                  <a:pos x="112" y="1487"/>
                </a:cxn>
                <a:cxn ang="0">
                  <a:pos x="194" y="1629"/>
                </a:cxn>
                <a:cxn ang="0">
                  <a:pos x="294" y="1757"/>
                </a:cxn>
                <a:cxn ang="0">
                  <a:pos x="413" y="1869"/>
                </a:cxn>
                <a:cxn ang="0">
                  <a:pos x="546" y="1964"/>
                </a:cxn>
                <a:cxn ang="0">
                  <a:pos x="693" y="2039"/>
                </a:cxn>
                <a:cxn ang="0">
                  <a:pos x="850" y="2092"/>
                </a:cxn>
                <a:cxn ang="0">
                  <a:pos x="1017" y="2122"/>
                </a:cxn>
                <a:cxn ang="0">
                  <a:pos x="1181" y="2126"/>
                </a:cxn>
                <a:cxn ang="0">
                  <a:pos x="1319" y="2112"/>
                </a:cxn>
                <a:cxn ang="0">
                  <a:pos x="1452" y="2082"/>
                </a:cxn>
                <a:cxn ang="0">
                  <a:pos x="1569" y="1984"/>
                </a:cxn>
                <a:cxn ang="0">
                  <a:pos x="1586" y="1938"/>
                </a:cxn>
                <a:cxn ang="0">
                  <a:pos x="1502" y="1975"/>
                </a:cxn>
                <a:cxn ang="0">
                  <a:pos x="1414" y="2003"/>
                </a:cxn>
                <a:cxn ang="0">
                  <a:pos x="1323" y="2024"/>
                </a:cxn>
                <a:cxn ang="0">
                  <a:pos x="1229" y="2036"/>
                </a:cxn>
                <a:cxn ang="0">
                  <a:pos x="1133" y="2040"/>
                </a:cxn>
                <a:cxn ang="0">
                  <a:pos x="974" y="2028"/>
                </a:cxn>
                <a:cxn ang="0">
                  <a:pos x="822" y="1994"/>
                </a:cxn>
                <a:cxn ang="0">
                  <a:pos x="680" y="1938"/>
                </a:cxn>
                <a:cxn ang="0">
                  <a:pos x="549" y="1862"/>
                </a:cxn>
                <a:cxn ang="0">
                  <a:pos x="430" y="1769"/>
                </a:cxn>
                <a:cxn ang="0">
                  <a:pos x="327" y="1660"/>
                </a:cxn>
                <a:cxn ang="0">
                  <a:pos x="239" y="1537"/>
                </a:cxn>
                <a:cxn ang="0">
                  <a:pos x="169" y="1402"/>
                </a:cxn>
                <a:cxn ang="0">
                  <a:pos x="121" y="1256"/>
                </a:cxn>
                <a:cxn ang="0">
                  <a:pos x="93" y="1102"/>
                </a:cxn>
                <a:cxn ang="0">
                  <a:pos x="89" y="952"/>
                </a:cxn>
                <a:cxn ang="0">
                  <a:pos x="101" y="827"/>
                </a:cxn>
                <a:cxn ang="0">
                  <a:pos x="128" y="707"/>
                </a:cxn>
                <a:cxn ang="0">
                  <a:pos x="168" y="592"/>
                </a:cxn>
                <a:cxn ang="0">
                  <a:pos x="221" y="483"/>
                </a:cxn>
                <a:cxn ang="0">
                  <a:pos x="286" y="383"/>
                </a:cxn>
                <a:cxn ang="0">
                  <a:pos x="361" y="290"/>
                </a:cxn>
                <a:cxn ang="0">
                  <a:pos x="446" y="207"/>
                </a:cxn>
                <a:cxn ang="0">
                  <a:pos x="541" y="134"/>
                </a:cxn>
                <a:cxn ang="0">
                  <a:pos x="643" y="71"/>
                </a:cxn>
                <a:cxn ang="0">
                  <a:pos x="753" y="21"/>
                </a:cxn>
                <a:cxn ang="0">
                  <a:pos x="726" y="0"/>
                </a:cxn>
                <a:cxn ang="0">
                  <a:pos x="588" y="1"/>
                </a:cxn>
              </a:cxnLst>
              <a:rect l="0" t="0" r="r" b="b"/>
              <a:pathLst>
                <a:path w="1613" h="2127">
                  <a:moveTo>
                    <a:pt x="588" y="1"/>
                  </a:moveTo>
                  <a:lnTo>
                    <a:pt x="556" y="21"/>
                  </a:lnTo>
                  <a:lnTo>
                    <a:pt x="524" y="40"/>
                  </a:lnTo>
                  <a:lnTo>
                    <a:pt x="493" y="61"/>
                  </a:lnTo>
                  <a:lnTo>
                    <a:pt x="462" y="82"/>
                  </a:lnTo>
                  <a:lnTo>
                    <a:pt x="433" y="105"/>
                  </a:lnTo>
                  <a:lnTo>
                    <a:pt x="404" y="128"/>
                  </a:lnTo>
                  <a:lnTo>
                    <a:pt x="376" y="152"/>
                  </a:lnTo>
                  <a:lnTo>
                    <a:pt x="348" y="178"/>
                  </a:lnTo>
                  <a:lnTo>
                    <a:pt x="322" y="204"/>
                  </a:lnTo>
                  <a:lnTo>
                    <a:pt x="296" y="231"/>
                  </a:lnTo>
                  <a:lnTo>
                    <a:pt x="272" y="259"/>
                  </a:lnTo>
                  <a:lnTo>
                    <a:pt x="248" y="288"/>
                  </a:lnTo>
                  <a:lnTo>
                    <a:pt x="225" y="317"/>
                  </a:lnTo>
                  <a:lnTo>
                    <a:pt x="204" y="347"/>
                  </a:lnTo>
                  <a:lnTo>
                    <a:pt x="183" y="378"/>
                  </a:lnTo>
                  <a:lnTo>
                    <a:pt x="163" y="410"/>
                  </a:lnTo>
                  <a:lnTo>
                    <a:pt x="145" y="442"/>
                  </a:lnTo>
                  <a:lnTo>
                    <a:pt x="126" y="475"/>
                  </a:lnTo>
                  <a:lnTo>
                    <a:pt x="110" y="509"/>
                  </a:lnTo>
                  <a:lnTo>
                    <a:pt x="94" y="543"/>
                  </a:lnTo>
                  <a:lnTo>
                    <a:pt x="80" y="579"/>
                  </a:lnTo>
                  <a:lnTo>
                    <a:pt x="66" y="614"/>
                  </a:lnTo>
                  <a:lnTo>
                    <a:pt x="54" y="650"/>
                  </a:lnTo>
                  <a:lnTo>
                    <a:pt x="43" y="686"/>
                  </a:lnTo>
                  <a:lnTo>
                    <a:pt x="34" y="723"/>
                  </a:lnTo>
                  <a:lnTo>
                    <a:pt x="25" y="761"/>
                  </a:lnTo>
                  <a:lnTo>
                    <a:pt x="17" y="798"/>
                  </a:lnTo>
                  <a:lnTo>
                    <a:pt x="11" y="837"/>
                  </a:lnTo>
                  <a:lnTo>
                    <a:pt x="7" y="876"/>
                  </a:lnTo>
                  <a:lnTo>
                    <a:pt x="3" y="916"/>
                  </a:lnTo>
                  <a:lnTo>
                    <a:pt x="1" y="955"/>
                  </a:lnTo>
                  <a:lnTo>
                    <a:pt x="0" y="995"/>
                  </a:lnTo>
                  <a:lnTo>
                    <a:pt x="2" y="1054"/>
                  </a:lnTo>
                  <a:lnTo>
                    <a:pt x="7" y="1111"/>
                  </a:lnTo>
                  <a:lnTo>
                    <a:pt x="13" y="1168"/>
                  </a:lnTo>
                  <a:lnTo>
                    <a:pt x="24" y="1224"/>
                  </a:lnTo>
                  <a:lnTo>
                    <a:pt x="36" y="1278"/>
                  </a:lnTo>
                  <a:lnTo>
                    <a:pt x="51" y="1331"/>
                  </a:lnTo>
                  <a:lnTo>
                    <a:pt x="69" y="1384"/>
                  </a:lnTo>
                  <a:lnTo>
                    <a:pt x="90" y="1436"/>
                  </a:lnTo>
                  <a:lnTo>
                    <a:pt x="112" y="1487"/>
                  </a:lnTo>
                  <a:lnTo>
                    <a:pt x="137" y="1535"/>
                  </a:lnTo>
                  <a:lnTo>
                    <a:pt x="164" y="1582"/>
                  </a:lnTo>
                  <a:lnTo>
                    <a:pt x="194" y="1629"/>
                  </a:lnTo>
                  <a:lnTo>
                    <a:pt x="225" y="1673"/>
                  </a:lnTo>
                  <a:lnTo>
                    <a:pt x="259" y="1716"/>
                  </a:lnTo>
                  <a:lnTo>
                    <a:pt x="294" y="1757"/>
                  </a:lnTo>
                  <a:lnTo>
                    <a:pt x="332" y="1796"/>
                  </a:lnTo>
                  <a:lnTo>
                    <a:pt x="372" y="1833"/>
                  </a:lnTo>
                  <a:lnTo>
                    <a:pt x="413" y="1869"/>
                  </a:lnTo>
                  <a:lnTo>
                    <a:pt x="456" y="1902"/>
                  </a:lnTo>
                  <a:lnTo>
                    <a:pt x="500" y="1935"/>
                  </a:lnTo>
                  <a:lnTo>
                    <a:pt x="546" y="1964"/>
                  </a:lnTo>
                  <a:lnTo>
                    <a:pt x="594" y="1991"/>
                  </a:lnTo>
                  <a:lnTo>
                    <a:pt x="642" y="2017"/>
                  </a:lnTo>
                  <a:lnTo>
                    <a:pt x="693" y="2039"/>
                  </a:lnTo>
                  <a:lnTo>
                    <a:pt x="744" y="2060"/>
                  </a:lnTo>
                  <a:lnTo>
                    <a:pt x="796" y="2077"/>
                  </a:lnTo>
                  <a:lnTo>
                    <a:pt x="850" y="2092"/>
                  </a:lnTo>
                  <a:lnTo>
                    <a:pt x="905" y="2105"/>
                  </a:lnTo>
                  <a:lnTo>
                    <a:pt x="961" y="2115"/>
                  </a:lnTo>
                  <a:lnTo>
                    <a:pt x="1017" y="2122"/>
                  </a:lnTo>
                  <a:lnTo>
                    <a:pt x="1075" y="2126"/>
                  </a:lnTo>
                  <a:lnTo>
                    <a:pt x="1133" y="2127"/>
                  </a:lnTo>
                  <a:lnTo>
                    <a:pt x="1181" y="2126"/>
                  </a:lnTo>
                  <a:lnTo>
                    <a:pt x="1227" y="2124"/>
                  </a:lnTo>
                  <a:lnTo>
                    <a:pt x="1274" y="2119"/>
                  </a:lnTo>
                  <a:lnTo>
                    <a:pt x="1319" y="2112"/>
                  </a:lnTo>
                  <a:lnTo>
                    <a:pt x="1364" y="2105"/>
                  </a:lnTo>
                  <a:lnTo>
                    <a:pt x="1408" y="2094"/>
                  </a:lnTo>
                  <a:lnTo>
                    <a:pt x="1452" y="2082"/>
                  </a:lnTo>
                  <a:lnTo>
                    <a:pt x="1494" y="2069"/>
                  </a:lnTo>
                  <a:lnTo>
                    <a:pt x="1532" y="2029"/>
                  </a:lnTo>
                  <a:lnTo>
                    <a:pt x="1569" y="1984"/>
                  </a:lnTo>
                  <a:lnTo>
                    <a:pt x="1603" y="1938"/>
                  </a:lnTo>
                  <a:lnTo>
                    <a:pt x="1613" y="1925"/>
                  </a:lnTo>
                  <a:lnTo>
                    <a:pt x="1586" y="1938"/>
                  </a:lnTo>
                  <a:lnTo>
                    <a:pt x="1558" y="1951"/>
                  </a:lnTo>
                  <a:lnTo>
                    <a:pt x="1530" y="1963"/>
                  </a:lnTo>
                  <a:lnTo>
                    <a:pt x="1502" y="1975"/>
                  </a:lnTo>
                  <a:lnTo>
                    <a:pt x="1473" y="1984"/>
                  </a:lnTo>
                  <a:lnTo>
                    <a:pt x="1444" y="1994"/>
                  </a:lnTo>
                  <a:lnTo>
                    <a:pt x="1414" y="2003"/>
                  </a:lnTo>
                  <a:lnTo>
                    <a:pt x="1384" y="2010"/>
                  </a:lnTo>
                  <a:lnTo>
                    <a:pt x="1353" y="2018"/>
                  </a:lnTo>
                  <a:lnTo>
                    <a:pt x="1323" y="2024"/>
                  </a:lnTo>
                  <a:lnTo>
                    <a:pt x="1292" y="2028"/>
                  </a:lnTo>
                  <a:lnTo>
                    <a:pt x="1261" y="2033"/>
                  </a:lnTo>
                  <a:lnTo>
                    <a:pt x="1229" y="2036"/>
                  </a:lnTo>
                  <a:lnTo>
                    <a:pt x="1198" y="2039"/>
                  </a:lnTo>
                  <a:lnTo>
                    <a:pt x="1166" y="2040"/>
                  </a:lnTo>
                  <a:lnTo>
                    <a:pt x="1133" y="2040"/>
                  </a:lnTo>
                  <a:lnTo>
                    <a:pt x="1080" y="2039"/>
                  </a:lnTo>
                  <a:lnTo>
                    <a:pt x="1027" y="2035"/>
                  </a:lnTo>
                  <a:lnTo>
                    <a:pt x="974" y="2028"/>
                  </a:lnTo>
                  <a:lnTo>
                    <a:pt x="922" y="2020"/>
                  </a:lnTo>
                  <a:lnTo>
                    <a:pt x="872" y="2008"/>
                  </a:lnTo>
                  <a:lnTo>
                    <a:pt x="822" y="1994"/>
                  </a:lnTo>
                  <a:lnTo>
                    <a:pt x="774" y="1978"/>
                  </a:lnTo>
                  <a:lnTo>
                    <a:pt x="726" y="1958"/>
                  </a:lnTo>
                  <a:lnTo>
                    <a:pt x="680" y="1938"/>
                  </a:lnTo>
                  <a:lnTo>
                    <a:pt x="635" y="1914"/>
                  </a:lnTo>
                  <a:lnTo>
                    <a:pt x="592" y="1889"/>
                  </a:lnTo>
                  <a:lnTo>
                    <a:pt x="549" y="1862"/>
                  </a:lnTo>
                  <a:lnTo>
                    <a:pt x="508" y="1833"/>
                  </a:lnTo>
                  <a:lnTo>
                    <a:pt x="468" y="1802"/>
                  </a:lnTo>
                  <a:lnTo>
                    <a:pt x="430" y="1769"/>
                  </a:lnTo>
                  <a:lnTo>
                    <a:pt x="393" y="1734"/>
                  </a:lnTo>
                  <a:lnTo>
                    <a:pt x="359" y="1698"/>
                  </a:lnTo>
                  <a:lnTo>
                    <a:pt x="327" y="1660"/>
                  </a:lnTo>
                  <a:lnTo>
                    <a:pt x="295" y="1620"/>
                  </a:lnTo>
                  <a:lnTo>
                    <a:pt x="266" y="1579"/>
                  </a:lnTo>
                  <a:lnTo>
                    <a:pt x="239" y="1537"/>
                  </a:lnTo>
                  <a:lnTo>
                    <a:pt x="214" y="1493"/>
                  </a:lnTo>
                  <a:lnTo>
                    <a:pt x="191" y="1448"/>
                  </a:lnTo>
                  <a:lnTo>
                    <a:pt x="169" y="1402"/>
                  </a:lnTo>
                  <a:lnTo>
                    <a:pt x="151" y="1354"/>
                  </a:lnTo>
                  <a:lnTo>
                    <a:pt x="135" y="1306"/>
                  </a:lnTo>
                  <a:lnTo>
                    <a:pt x="121" y="1256"/>
                  </a:lnTo>
                  <a:lnTo>
                    <a:pt x="109" y="1205"/>
                  </a:lnTo>
                  <a:lnTo>
                    <a:pt x="99" y="1154"/>
                  </a:lnTo>
                  <a:lnTo>
                    <a:pt x="93" y="1102"/>
                  </a:lnTo>
                  <a:lnTo>
                    <a:pt x="89" y="1048"/>
                  </a:lnTo>
                  <a:lnTo>
                    <a:pt x="87" y="995"/>
                  </a:lnTo>
                  <a:lnTo>
                    <a:pt x="89" y="952"/>
                  </a:lnTo>
                  <a:lnTo>
                    <a:pt x="91" y="910"/>
                  </a:lnTo>
                  <a:lnTo>
                    <a:pt x="95" y="868"/>
                  </a:lnTo>
                  <a:lnTo>
                    <a:pt x="101" y="827"/>
                  </a:lnTo>
                  <a:lnTo>
                    <a:pt x="108" y="786"/>
                  </a:lnTo>
                  <a:lnTo>
                    <a:pt x="118" y="746"/>
                  </a:lnTo>
                  <a:lnTo>
                    <a:pt x="128" y="707"/>
                  </a:lnTo>
                  <a:lnTo>
                    <a:pt x="140" y="667"/>
                  </a:lnTo>
                  <a:lnTo>
                    <a:pt x="153" y="629"/>
                  </a:lnTo>
                  <a:lnTo>
                    <a:pt x="168" y="592"/>
                  </a:lnTo>
                  <a:lnTo>
                    <a:pt x="184" y="555"/>
                  </a:lnTo>
                  <a:lnTo>
                    <a:pt x="202" y="518"/>
                  </a:lnTo>
                  <a:lnTo>
                    <a:pt x="221" y="483"/>
                  </a:lnTo>
                  <a:lnTo>
                    <a:pt x="242" y="448"/>
                  </a:lnTo>
                  <a:lnTo>
                    <a:pt x="263" y="415"/>
                  </a:lnTo>
                  <a:lnTo>
                    <a:pt x="286" y="383"/>
                  </a:lnTo>
                  <a:lnTo>
                    <a:pt x="309" y="350"/>
                  </a:lnTo>
                  <a:lnTo>
                    <a:pt x="335" y="320"/>
                  </a:lnTo>
                  <a:lnTo>
                    <a:pt x="361" y="290"/>
                  </a:lnTo>
                  <a:lnTo>
                    <a:pt x="388" y="261"/>
                  </a:lnTo>
                  <a:lnTo>
                    <a:pt x="417" y="233"/>
                  </a:lnTo>
                  <a:lnTo>
                    <a:pt x="446" y="207"/>
                  </a:lnTo>
                  <a:lnTo>
                    <a:pt x="477" y="181"/>
                  </a:lnTo>
                  <a:lnTo>
                    <a:pt x="509" y="156"/>
                  </a:lnTo>
                  <a:lnTo>
                    <a:pt x="541" y="134"/>
                  </a:lnTo>
                  <a:lnTo>
                    <a:pt x="574" y="111"/>
                  </a:lnTo>
                  <a:lnTo>
                    <a:pt x="608" y="91"/>
                  </a:lnTo>
                  <a:lnTo>
                    <a:pt x="643" y="71"/>
                  </a:lnTo>
                  <a:lnTo>
                    <a:pt x="679" y="53"/>
                  </a:lnTo>
                  <a:lnTo>
                    <a:pt x="716" y="36"/>
                  </a:lnTo>
                  <a:lnTo>
                    <a:pt x="753" y="21"/>
                  </a:lnTo>
                  <a:lnTo>
                    <a:pt x="791" y="7"/>
                  </a:lnTo>
                  <a:lnTo>
                    <a:pt x="783" y="6"/>
                  </a:lnTo>
                  <a:lnTo>
                    <a:pt x="726" y="0"/>
                  </a:lnTo>
                  <a:lnTo>
                    <a:pt x="663" y="0"/>
                  </a:lnTo>
                  <a:lnTo>
                    <a:pt x="602" y="0"/>
                  </a:lnTo>
                  <a:lnTo>
                    <a:pt x="588" y="1"/>
                  </a:lnTo>
                  <a:close/>
                </a:path>
              </a:pathLst>
            </a:custGeom>
            <a:solidFill>
              <a:srgbClr val="974779"/>
            </a:solidFill>
            <a:ln w="9525">
              <a:noFill/>
              <a:round/>
              <a:headEnd/>
              <a:tailEnd/>
            </a:ln>
          </p:spPr>
          <p:txBody>
            <a:bodyPr/>
            <a:lstStyle/>
            <a:p>
              <a:endParaRPr lang="pt-BR"/>
            </a:p>
          </p:txBody>
        </p:sp>
        <p:sp>
          <p:nvSpPr>
            <p:cNvPr id="398451" name="Freeform 115"/>
            <p:cNvSpPr>
              <a:spLocks/>
            </p:cNvSpPr>
            <p:nvPr/>
          </p:nvSpPr>
          <p:spPr bwMode="auto">
            <a:xfrm>
              <a:off x="1039" y="1767"/>
              <a:ext cx="404" cy="521"/>
            </a:xfrm>
            <a:custGeom>
              <a:avLst/>
              <a:gdLst/>
              <a:ahLst/>
              <a:cxnLst>
                <a:cxn ang="0">
                  <a:pos x="575" y="35"/>
                </a:cxn>
                <a:cxn ang="0">
                  <a:pos x="475" y="95"/>
                </a:cxn>
                <a:cxn ang="0">
                  <a:pos x="384" y="165"/>
                </a:cxn>
                <a:cxn ang="0">
                  <a:pos x="300" y="245"/>
                </a:cxn>
                <a:cxn ang="0">
                  <a:pos x="224" y="332"/>
                </a:cxn>
                <a:cxn ang="0">
                  <a:pos x="159" y="428"/>
                </a:cxn>
                <a:cxn ang="0">
                  <a:pos x="104" y="530"/>
                </a:cxn>
                <a:cxn ang="0">
                  <a:pos x="60" y="639"/>
                </a:cxn>
                <a:cxn ang="0">
                  <a:pos x="27" y="753"/>
                </a:cxn>
                <a:cxn ang="0">
                  <a:pos x="7" y="872"/>
                </a:cxn>
                <a:cxn ang="0">
                  <a:pos x="0" y="995"/>
                </a:cxn>
                <a:cxn ang="0">
                  <a:pos x="12" y="1161"/>
                </a:cxn>
                <a:cxn ang="0">
                  <a:pos x="49" y="1319"/>
                </a:cxn>
                <a:cxn ang="0">
                  <a:pos x="107" y="1467"/>
                </a:cxn>
                <a:cxn ang="0">
                  <a:pos x="186" y="1604"/>
                </a:cxn>
                <a:cxn ang="0">
                  <a:pos x="283" y="1728"/>
                </a:cxn>
                <a:cxn ang="0">
                  <a:pos x="397" y="1836"/>
                </a:cxn>
                <a:cxn ang="0">
                  <a:pos x="525" y="1926"/>
                </a:cxn>
                <a:cxn ang="0">
                  <a:pos x="665" y="1998"/>
                </a:cxn>
                <a:cxn ang="0">
                  <a:pos x="817" y="2050"/>
                </a:cxn>
                <a:cxn ang="0">
                  <a:pos x="979" y="2079"/>
                </a:cxn>
                <a:cxn ang="0">
                  <a:pos x="1117" y="2084"/>
                </a:cxn>
                <a:cxn ang="0">
                  <a:pos x="1200" y="2079"/>
                </a:cxn>
                <a:cxn ang="0">
                  <a:pos x="1282" y="2067"/>
                </a:cxn>
                <a:cxn ang="0">
                  <a:pos x="1361" y="2050"/>
                </a:cxn>
                <a:cxn ang="0">
                  <a:pos x="1439" y="2027"/>
                </a:cxn>
                <a:cxn ang="0">
                  <a:pos x="1513" y="1999"/>
                </a:cxn>
                <a:cxn ang="0">
                  <a:pos x="1594" y="1890"/>
                </a:cxn>
                <a:cxn ang="0">
                  <a:pos x="1560" y="1880"/>
                </a:cxn>
                <a:cxn ang="0">
                  <a:pos x="1468" y="1924"/>
                </a:cxn>
                <a:cxn ang="0">
                  <a:pos x="1370" y="1957"/>
                </a:cxn>
                <a:cxn ang="0">
                  <a:pos x="1267" y="1981"/>
                </a:cxn>
                <a:cxn ang="0">
                  <a:pos x="1162" y="1995"/>
                </a:cxn>
                <a:cxn ang="0">
                  <a:pos x="1038" y="1996"/>
                </a:cxn>
                <a:cxn ang="0">
                  <a:pos x="888" y="1977"/>
                </a:cxn>
                <a:cxn ang="0">
                  <a:pos x="745" y="1937"/>
                </a:cxn>
                <a:cxn ang="0">
                  <a:pos x="612" y="1876"/>
                </a:cxn>
                <a:cxn ang="0">
                  <a:pos x="489" y="1798"/>
                </a:cxn>
                <a:cxn ang="0">
                  <a:pos x="381" y="1703"/>
                </a:cxn>
                <a:cxn ang="0">
                  <a:pos x="286" y="1594"/>
                </a:cxn>
                <a:cxn ang="0">
                  <a:pos x="208" y="1473"/>
                </a:cxn>
                <a:cxn ang="0">
                  <a:pos x="148" y="1339"/>
                </a:cxn>
                <a:cxn ang="0">
                  <a:pos x="107" y="1197"/>
                </a:cxn>
                <a:cxn ang="0">
                  <a:pos x="89" y="1046"/>
                </a:cxn>
                <a:cxn ang="0">
                  <a:pos x="91" y="908"/>
                </a:cxn>
                <a:cxn ang="0">
                  <a:pos x="110" y="781"/>
                </a:cxn>
                <a:cxn ang="0">
                  <a:pos x="145" y="660"/>
                </a:cxn>
                <a:cxn ang="0">
                  <a:pos x="193" y="546"/>
                </a:cxn>
                <a:cxn ang="0">
                  <a:pos x="256" y="440"/>
                </a:cxn>
                <a:cxn ang="0">
                  <a:pos x="329" y="342"/>
                </a:cxn>
                <a:cxn ang="0">
                  <a:pos x="415" y="254"/>
                </a:cxn>
                <a:cxn ang="0">
                  <a:pos x="510" y="177"/>
                </a:cxn>
                <a:cxn ang="0">
                  <a:pos x="614" y="112"/>
                </a:cxn>
                <a:cxn ang="0">
                  <a:pos x="728" y="61"/>
                </a:cxn>
                <a:cxn ang="0">
                  <a:pos x="847" y="23"/>
                </a:cxn>
                <a:cxn ang="0">
                  <a:pos x="682" y="0"/>
                </a:cxn>
              </a:cxnLst>
              <a:rect l="0" t="0" r="r" b="b"/>
              <a:pathLst>
                <a:path w="1618" h="2084">
                  <a:moveTo>
                    <a:pt x="645" y="0"/>
                  </a:moveTo>
                  <a:lnTo>
                    <a:pt x="609" y="16"/>
                  </a:lnTo>
                  <a:lnTo>
                    <a:pt x="575" y="35"/>
                  </a:lnTo>
                  <a:lnTo>
                    <a:pt x="541" y="54"/>
                  </a:lnTo>
                  <a:lnTo>
                    <a:pt x="508" y="73"/>
                  </a:lnTo>
                  <a:lnTo>
                    <a:pt x="475" y="95"/>
                  </a:lnTo>
                  <a:lnTo>
                    <a:pt x="444" y="118"/>
                  </a:lnTo>
                  <a:lnTo>
                    <a:pt x="413" y="140"/>
                  </a:lnTo>
                  <a:lnTo>
                    <a:pt x="384" y="165"/>
                  </a:lnTo>
                  <a:lnTo>
                    <a:pt x="355" y="191"/>
                  </a:lnTo>
                  <a:lnTo>
                    <a:pt x="327" y="217"/>
                  </a:lnTo>
                  <a:lnTo>
                    <a:pt x="300" y="245"/>
                  </a:lnTo>
                  <a:lnTo>
                    <a:pt x="274" y="273"/>
                  </a:lnTo>
                  <a:lnTo>
                    <a:pt x="248" y="302"/>
                  </a:lnTo>
                  <a:lnTo>
                    <a:pt x="224" y="332"/>
                  </a:lnTo>
                  <a:lnTo>
                    <a:pt x="202" y="363"/>
                  </a:lnTo>
                  <a:lnTo>
                    <a:pt x="180" y="396"/>
                  </a:lnTo>
                  <a:lnTo>
                    <a:pt x="159" y="428"/>
                  </a:lnTo>
                  <a:lnTo>
                    <a:pt x="139" y="461"/>
                  </a:lnTo>
                  <a:lnTo>
                    <a:pt x="121" y="496"/>
                  </a:lnTo>
                  <a:lnTo>
                    <a:pt x="104" y="530"/>
                  </a:lnTo>
                  <a:lnTo>
                    <a:pt x="88" y="566"/>
                  </a:lnTo>
                  <a:lnTo>
                    <a:pt x="73" y="602"/>
                  </a:lnTo>
                  <a:lnTo>
                    <a:pt x="60" y="639"/>
                  </a:lnTo>
                  <a:lnTo>
                    <a:pt x="48" y="677"/>
                  </a:lnTo>
                  <a:lnTo>
                    <a:pt x="36" y="714"/>
                  </a:lnTo>
                  <a:lnTo>
                    <a:pt x="27" y="753"/>
                  </a:lnTo>
                  <a:lnTo>
                    <a:pt x="19" y="792"/>
                  </a:lnTo>
                  <a:lnTo>
                    <a:pt x="12" y="832"/>
                  </a:lnTo>
                  <a:lnTo>
                    <a:pt x="7" y="872"/>
                  </a:lnTo>
                  <a:lnTo>
                    <a:pt x="3" y="913"/>
                  </a:lnTo>
                  <a:lnTo>
                    <a:pt x="0" y="953"/>
                  </a:lnTo>
                  <a:lnTo>
                    <a:pt x="0" y="995"/>
                  </a:lnTo>
                  <a:lnTo>
                    <a:pt x="1" y="1051"/>
                  </a:lnTo>
                  <a:lnTo>
                    <a:pt x="6" y="1106"/>
                  </a:lnTo>
                  <a:lnTo>
                    <a:pt x="12" y="1161"/>
                  </a:lnTo>
                  <a:lnTo>
                    <a:pt x="22" y="1214"/>
                  </a:lnTo>
                  <a:lnTo>
                    <a:pt x="34" y="1267"/>
                  </a:lnTo>
                  <a:lnTo>
                    <a:pt x="49" y="1319"/>
                  </a:lnTo>
                  <a:lnTo>
                    <a:pt x="66" y="1369"/>
                  </a:lnTo>
                  <a:lnTo>
                    <a:pt x="85" y="1419"/>
                  </a:lnTo>
                  <a:lnTo>
                    <a:pt x="107" y="1467"/>
                  </a:lnTo>
                  <a:lnTo>
                    <a:pt x="132" y="1515"/>
                  </a:lnTo>
                  <a:lnTo>
                    <a:pt x="158" y="1560"/>
                  </a:lnTo>
                  <a:lnTo>
                    <a:pt x="186" y="1604"/>
                  </a:lnTo>
                  <a:lnTo>
                    <a:pt x="217" y="1647"/>
                  </a:lnTo>
                  <a:lnTo>
                    <a:pt x="249" y="1688"/>
                  </a:lnTo>
                  <a:lnTo>
                    <a:pt x="283" y="1728"/>
                  </a:lnTo>
                  <a:lnTo>
                    <a:pt x="319" y="1766"/>
                  </a:lnTo>
                  <a:lnTo>
                    <a:pt x="357" y="1801"/>
                  </a:lnTo>
                  <a:lnTo>
                    <a:pt x="397" y="1836"/>
                  </a:lnTo>
                  <a:lnTo>
                    <a:pt x="438" y="1868"/>
                  </a:lnTo>
                  <a:lnTo>
                    <a:pt x="481" y="1898"/>
                  </a:lnTo>
                  <a:lnTo>
                    <a:pt x="525" y="1926"/>
                  </a:lnTo>
                  <a:lnTo>
                    <a:pt x="570" y="1953"/>
                  </a:lnTo>
                  <a:lnTo>
                    <a:pt x="618" y="1977"/>
                  </a:lnTo>
                  <a:lnTo>
                    <a:pt x="665" y="1998"/>
                  </a:lnTo>
                  <a:lnTo>
                    <a:pt x="715" y="2019"/>
                  </a:lnTo>
                  <a:lnTo>
                    <a:pt x="765" y="2035"/>
                  </a:lnTo>
                  <a:lnTo>
                    <a:pt x="817" y="2050"/>
                  </a:lnTo>
                  <a:lnTo>
                    <a:pt x="870" y="2062"/>
                  </a:lnTo>
                  <a:lnTo>
                    <a:pt x="924" y="2071"/>
                  </a:lnTo>
                  <a:lnTo>
                    <a:pt x="979" y="2079"/>
                  </a:lnTo>
                  <a:lnTo>
                    <a:pt x="1033" y="2083"/>
                  </a:lnTo>
                  <a:lnTo>
                    <a:pt x="1089" y="2084"/>
                  </a:lnTo>
                  <a:lnTo>
                    <a:pt x="1117" y="2084"/>
                  </a:lnTo>
                  <a:lnTo>
                    <a:pt x="1146" y="2083"/>
                  </a:lnTo>
                  <a:lnTo>
                    <a:pt x="1174" y="2081"/>
                  </a:lnTo>
                  <a:lnTo>
                    <a:pt x="1200" y="2079"/>
                  </a:lnTo>
                  <a:lnTo>
                    <a:pt x="1228" y="2076"/>
                  </a:lnTo>
                  <a:lnTo>
                    <a:pt x="1255" y="2071"/>
                  </a:lnTo>
                  <a:lnTo>
                    <a:pt x="1282" y="2067"/>
                  </a:lnTo>
                  <a:lnTo>
                    <a:pt x="1309" y="2062"/>
                  </a:lnTo>
                  <a:lnTo>
                    <a:pt x="1335" y="2056"/>
                  </a:lnTo>
                  <a:lnTo>
                    <a:pt x="1361" y="2050"/>
                  </a:lnTo>
                  <a:lnTo>
                    <a:pt x="1388" y="2043"/>
                  </a:lnTo>
                  <a:lnTo>
                    <a:pt x="1413" y="2036"/>
                  </a:lnTo>
                  <a:lnTo>
                    <a:pt x="1439" y="2027"/>
                  </a:lnTo>
                  <a:lnTo>
                    <a:pt x="1463" y="2019"/>
                  </a:lnTo>
                  <a:lnTo>
                    <a:pt x="1488" y="2009"/>
                  </a:lnTo>
                  <a:lnTo>
                    <a:pt x="1513" y="1999"/>
                  </a:lnTo>
                  <a:lnTo>
                    <a:pt x="1525" y="1984"/>
                  </a:lnTo>
                  <a:lnTo>
                    <a:pt x="1559" y="1938"/>
                  </a:lnTo>
                  <a:lnTo>
                    <a:pt x="1594" y="1890"/>
                  </a:lnTo>
                  <a:lnTo>
                    <a:pt x="1618" y="1846"/>
                  </a:lnTo>
                  <a:lnTo>
                    <a:pt x="1589" y="1864"/>
                  </a:lnTo>
                  <a:lnTo>
                    <a:pt x="1560" y="1880"/>
                  </a:lnTo>
                  <a:lnTo>
                    <a:pt x="1530" y="1896"/>
                  </a:lnTo>
                  <a:lnTo>
                    <a:pt x="1499" y="1910"/>
                  </a:lnTo>
                  <a:lnTo>
                    <a:pt x="1468" y="1924"/>
                  </a:lnTo>
                  <a:lnTo>
                    <a:pt x="1435" y="1936"/>
                  </a:lnTo>
                  <a:lnTo>
                    <a:pt x="1403" y="1948"/>
                  </a:lnTo>
                  <a:lnTo>
                    <a:pt x="1370" y="1957"/>
                  </a:lnTo>
                  <a:lnTo>
                    <a:pt x="1336" y="1967"/>
                  </a:lnTo>
                  <a:lnTo>
                    <a:pt x="1302" y="1975"/>
                  </a:lnTo>
                  <a:lnTo>
                    <a:pt x="1267" y="1981"/>
                  </a:lnTo>
                  <a:lnTo>
                    <a:pt x="1233" y="1987"/>
                  </a:lnTo>
                  <a:lnTo>
                    <a:pt x="1197" y="1992"/>
                  </a:lnTo>
                  <a:lnTo>
                    <a:pt x="1162" y="1995"/>
                  </a:lnTo>
                  <a:lnTo>
                    <a:pt x="1126" y="1996"/>
                  </a:lnTo>
                  <a:lnTo>
                    <a:pt x="1089" y="1997"/>
                  </a:lnTo>
                  <a:lnTo>
                    <a:pt x="1038" y="1996"/>
                  </a:lnTo>
                  <a:lnTo>
                    <a:pt x="987" y="1992"/>
                  </a:lnTo>
                  <a:lnTo>
                    <a:pt x="937" y="1985"/>
                  </a:lnTo>
                  <a:lnTo>
                    <a:pt x="888" y="1977"/>
                  </a:lnTo>
                  <a:lnTo>
                    <a:pt x="838" y="1966"/>
                  </a:lnTo>
                  <a:lnTo>
                    <a:pt x="791" y="1952"/>
                  </a:lnTo>
                  <a:lnTo>
                    <a:pt x="745" y="1937"/>
                  </a:lnTo>
                  <a:lnTo>
                    <a:pt x="700" y="1919"/>
                  </a:lnTo>
                  <a:lnTo>
                    <a:pt x="655" y="1898"/>
                  </a:lnTo>
                  <a:lnTo>
                    <a:pt x="612" y="1876"/>
                  </a:lnTo>
                  <a:lnTo>
                    <a:pt x="570" y="1852"/>
                  </a:lnTo>
                  <a:lnTo>
                    <a:pt x="529" y="1826"/>
                  </a:lnTo>
                  <a:lnTo>
                    <a:pt x="489" y="1798"/>
                  </a:lnTo>
                  <a:lnTo>
                    <a:pt x="452" y="1769"/>
                  </a:lnTo>
                  <a:lnTo>
                    <a:pt x="415" y="1736"/>
                  </a:lnTo>
                  <a:lnTo>
                    <a:pt x="381" y="1703"/>
                  </a:lnTo>
                  <a:lnTo>
                    <a:pt x="347" y="1669"/>
                  </a:lnTo>
                  <a:lnTo>
                    <a:pt x="316" y="1632"/>
                  </a:lnTo>
                  <a:lnTo>
                    <a:pt x="286" y="1594"/>
                  </a:lnTo>
                  <a:lnTo>
                    <a:pt x="258" y="1556"/>
                  </a:lnTo>
                  <a:lnTo>
                    <a:pt x="232" y="1515"/>
                  </a:lnTo>
                  <a:lnTo>
                    <a:pt x="208" y="1473"/>
                  </a:lnTo>
                  <a:lnTo>
                    <a:pt x="186" y="1430"/>
                  </a:lnTo>
                  <a:lnTo>
                    <a:pt x="166" y="1385"/>
                  </a:lnTo>
                  <a:lnTo>
                    <a:pt x="148" y="1339"/>
                  </a:lnTo>
                  <a:lnTo>
                    <a:pt x="132" y="1293"/>
                  </a:lnTo>
                  <a:lnTo>
                    <a:pt x="119" y="1245"/>
                  </a:lnTo>
                  <a:lnTo>
                    <a:pt x="107" y="1197"/>
                  </a:lnTo>
                  <a:lnTo>
                    <a:pt x="98" y="1147"/>
                  </a:lnTo>
                  <a:lnTo>
                    <a:pt x="92" y="1098"/>
                  </a:lnTo>
                  <a:lnTo>
                    <a:pt x="89" y="1046"/>
                  </a:lnTo>
                  <a:lnTo>
                    <a:pt x="88" y="995"/>
                  </a:lnTo>
                  <a:lnTo>
                    <a:pt x="88" y="951"/>
                  </a:lnTo>
                  <a:lnTo>
                    <a:pt x="91" y="908"/>
                  </a:lnTo>
                  <a:lnTo>
                    <a:pt x="95" y="865"/>
                  </a:lnTo>
                  <a:lnTo>
                    <a:pt x="102" y="823"/>
                  </a:lnTo>
                  <a:lnTo>
                    <a:pt x="110" y="781"/>
                  </a:lnTo>
                  <a:lnTo>
                    <a:pt x="120" y="740"/>
                  </a:lnTo>
                  <a:lnTo>
                    <a:pt x="132" y="699"/>
                  </a:lnTo>
                  <a:lnTo>
                    <a:pt x="145" y="660"/>
                  </a:lnTo>
                  <a:lnTo>
                    <a:pt x="159" y="622"/>
                  </a:lnTo>
                  <a:lnTo>
                    <a:pt x="175" y="583"/>
                  </a:lnTo>
                  <a:lnTo>
                    <a:pt x="193" y="546"/>
                  </a:lnTo>
                  <a:lnTo>
                    <a:pt x="213" y="510"/>
                  </a:lnTo>
                  <a:lnTo>
                    <a:pt x="233" y="474"/>
                  </a:lnTo>
                  <a:lnTo>
                    <a:pt x="256" y="440"/>
                  </a:lnTo>
                  <a:lnTo>
                    <a:pt x="278" y="406"/>
                  </a:lnTo>
                  <a:lnTo>
                    <a:pt x="303" y="373"/>
                  </a:lnTo>
                  <a:lnTo>
                    <a:pt x="329" y="342"/>
                  </a:lnTo>
                  <a:lnTo>
                    <a:pt x="357" y="312"/>
                  </a:lnTo>
                  <a:lnTo>
                    <a:pt x="385" y="282"/>
                  </a:lnTo>
                  <a:lnTo>
                    <a:pt x="415" y="254"/>
                  </a:lnTo>
                  <a:lnTo>
                    <a:pt x="445" y="227"/>
                  </a:lnTo>
                  <a:lnTo>
                    <a:pt x="478" y="202"/>
                  </a:lnTo>
                  <a:lnTo>
                    <a:pt x="510" y="177"/>
                  </a:lnTo>
                  <a:lnTo>
                    <a:pt x="544" y="154"/>
                  </a:lnTo>
                  <a:lnTo>
                    <a:pt x="579" y="133"/>
                  </a:lnTo>
                  <a:lnTo>
                    <a:pt x="614" y="112"/>
                  </a:lnTo>
                  <a:lnTo>
                    <a:pt x="651" y="94"/>
                  </a:lnTo>
                  <a:lnTo>
                    <a:pt x="689" y="77"/>
                  </a:lnTo>
                  <a:lnTo>
                    <a:pt x="728" y="61"/>
                  </a:lnTo>
                  <a:lnTo>
                    <a:pt x="766" y="47"/>
                  </a:lnTo>
                  <a:lnTo>
                    <a:pt x="806" y="34"/>
                  </a:lnTo>
                  <a:lnTo>
                    <a:pt x="847" y="23"/>
                  </a:lnTo>
                  <a:lnTo>
                    <a:pt x="798" y="13"/>
                  </a:lnTo>
                  <a:lnTo>
                    <a:pt x="739" y="6"/>
                  </a:lnTo>
                  <a:lnTo>
                    <a:pt x="682" y="0"/>
                  </a:lnTo>
                  <a:lnTo>
                    <a:pt x="645" y="0"/>
                  </a:lnTo>
                  <a:close/>
                </a:path>
              </a:pathLst>
            </a:custGeom>
            <a:solidFill>
              <a:srgbClr val="9A4679"/>
            </a:solidFill>
            <a:ln w="9525">
              <a:noFill/>
              <a:round/>
              <a:headEnd/>
              <a:tailEnd/>
            </a:ln>
          </p:spPr>
          <p:txBody>
            <a:bodyPr/>
            <a:lstStyle/>
            <a:p>
              <a:endParaRPr lang="pt-BR"/>
            </a:p>
          </p:txBody>
        </p:sp>
        <p:sp>
          <p:nvSpPr>
            <p:cNvPr id="398452" name="Freeform 116"/>
            <p:cNvSpPr>
              <a:spLocks/>
            </p:cNvSpPr>
            <p:nvPr/>
          </p:nvSpPr>
          <p:spPr bwMode="auto">
            <a:xfrm>
              <a:off x="1049" y="1768"/>
              <a:ext cx="406" cy="509"/>
            </a:xfrm>
            <a:custGeom>
              <a:avLst/>
              <a:gdLst/>
              <a:ahLst/>
              <a:cxnLst>
                <a:cxn ang="0">
                  <a:pos x="629" y="29"/>
                </a:cxn>
                <a:cxn ang="0">
                  <a:pos x="521" y="84"/>
                </a:cxn>
                <a:cxn ang="0">
                  <a:pos x="422" y="149"/>
                </a:cxn>
                <a:cxn ang="0">
                  <a:pos x="330" y="226"/>
                </a:cxn>
                <a:cxn ang="0">
                  <a:pos x="248" y="313"/>
                </a:cxn>
                <a:cxn ang="0">
                  <a:pos x="176" y="408"/>
                </a:cxn>
                <a:cxn ang="0">
                  <a:pos x="115" y="511"/>
                </a:cxn>
                <a:cxn ang="0">
                  <a:pos x="66" y="622"/>
                </a:cxn>
                <a:cxn ang="0">
                  <a:pos x="31" y="739"/>
                </a:cxn>
                <a:cxn ang="0">
                  <a:pos x="8" y="861"/>
                </a:cxn>
                <a:cxn ang="0">
                  <a:pos x="0" y="988"/>
                </a:cxn>
                <a:cxn ang="0">
                  <a:pos x="12" y="1147"/>
                </a:cxn>
                <a:cxn ang="0">
                  <a:pos x="48" y="1299"/>
                </a:cxn>
                <a:cxn ang="0">
                  <a:pos x="104" y="1441"/>
                </a:cxn>
                <a:cxn ang="0">
                  <a:pos x="179" y="1572"/>
                </a:cxn>
                <a:cxn ang="0">
                  <a:pos x="272" y="1691"/>
                </a:cxn>
                <a:cxn ang="0">
                  <a:pos x="381" y="1795"/>
                </a:cxn>
                <a:cxn ang="0">
                  <a:pos x="505" y="1882"/>
                </a:cxn>
                <a:cxn ang="0">
                  <a:pos x="639" y="1951"/>
                </a:cxn>
                <a:cxn ang="0">
                  <a:pos x="785" y="2001"/>
                </a:cxn>
                <a:cxn ang="0">
                  <a:pos x="940" y="2028"/>
                </a:cxn>
                <a:cxn ang="0">
                  <a:pos x="1079" y="2033"/>
                </a:cxn>
                <a:cxn ang="0">
                  <a:pos x="1174" y="2026"/>
                </a:cxn>
                <a:cxn ang="0">
                  <a:pos x="1266" y="2011"/>
                </a:cxn>
                <a:cxn ang="0">
                  <a:pos x="1357" y="1987"/>
                </a:cxn>
                <a:cxn ang="0">
                  <a:pos x="1443" y="1956"/>
                </a:cxn>
                <a:cxn ang="0">
                  <a:pos x="1526" y="1918"/>
                </a:cxn>
                <a:cxn ang="0">
                  <a:pos x="1609" y="1783"/>
                </a:cxn>
                <a:cxn ang="0">
                  <a:pos x="1561" y="1797"/>
                </a:cxn>
                <a:cxn ang="0">
                  <a:pos x="1462" y="1852"/>
                </a:cxn>
                <a:cxn ang="0">
                  <a:pos x="1356" y="1895"/>
                </a:cxn>
                <a:cxn ang="0">
                  <a:pos x="1244" y="1927"/>
                </a:cxn>
                <a:cxn ang="0">
                  <a:pos x="1127" y="1943"/>
                </a:cxn>
                <a:cxn ang="0">
                  <a:pos x="997" y="1945"/>
                </a:cxn>
                <a:cxn ang="0">
                  <a:pos x="854" y="1927"/>
                </a:cxn>
                <a:cxn ang="0">
                  <a:pos x="717" y="1889"/>
                </a:cxn>
                <a:cxn ang="0">
                  <a:pos x="590" y="1831"/>
                </a:cxn>
                <a:cxn ang="0">
                  <a:pos x="473" y="1756"/>
                </a:cxn>
                <a:cxn ang="0">
                  <a:pos x="369" y="1666"/>
                </a:cxn>
                <a:cxn ang="0">
                  <a:pos x="278" y="1561"/>
                </a:cxn>
                <a:cxn ang="0">
                  <a:pos x="203" y="1445"/>
                </a:cxn>
                <a:cxn ang="0">
                  <a:pos x="146" y="1318"/>
                </a:cxn>
                <a:cxn ang="0">
                  <a:pos x="107" y="1181"/>
                </a:cxn>
                <a:cxn ang="0">
                  <a:pos x="89" y="1037"/>
                </a:cxn>
                <a:cxn ang="0">
                  <a:pos x="92" y="899"/>
                </a:cxn>
                <a:cxn ang="0">
                  <a:pos x="113" y="770"/>
                </a:cxn>
                <a:cxn ang="0">
                  <a:pos x="150" y="646"/>
                </a:cxn>
                <a:cxn ang="0">
                  <a:pos x="203" y="531"/>
                </a:cxn>
                <a:cxn ang="0">
                  <a:pos x="271" y="424"/>
                </a:cxn>
                <a:cxn ang="0">
                  <a:pos x="351" y="328"/>
                </a:cxn>
                <a:cxn ang="0">
                  <a:pos x="443" y="243"/>
                </a:cxn>
                <a:cxn ang="0">
                  <a:pos x="546" y="170"/>
                </a:cxn>
                <a:cxn ang="0">
                  <a:pos x="658" y="112"/>
                </a:cxn>
                <a:cxn ang="0">
                  <a:pos x="778" y="68"/>
                </a:cxn>
                <a:cxn ang="0">
                  <a:pos x="904" y="40"/>
                </a:cxn>
                <a:cxn ang="0">
                  <a:pos x="755" y="6"/>
                </a:cxn>
              </a:cxnLst>
              <a:rect l="0" t="0" r="r" b="b"/>
              <a:pathLst>
                <a:path w="1623" h="2033">
                  <a:moveTo>
                    <a:pt x="704" y="0"/>
                  </a:moveTo>
                  <a:lnTo>
                    <a:pt x="666" y="14"/>
                  </a:lnTo>
                  <a:lnTo>
                    <a:pt x="629" y="29"/>
                  </a:lnTo>
                  <a:lnTo>
                    <a:pt x="592" y="46"/>
                  </a:lnTo>
                  <a:lnTo>
                    <a:pt x="556" y="64"/>
                  </a:lnTo>
                  <a:lnTo>
                    <a:pt x="521" y="84"/>
                  </a:lnTo>
                  <a:lnTo>
                    <a:pt x="487" y="104"/>
                  </a:lnTo>
                  <a:lnTo>
                    <a:pt x="454" y="127"/>
                  </a:lnTo>
                  <a:lnTo>
                    <a:pt x="422" y="149"/>
                  </a:lnTo>
                  <a:lnTo>
                    <a:pt x="390" y="174"/>
                  </a:lnTo>
                  <a:lnTo>
                    <a:pt x="359" y="200"/>
                  </a:lnTo>
                  <a:lnTo>
                    <a:pt x="330" y="226"/>
                  </a:lnTo>
                  <a:lnTo>
                    <a:pt x="301" y="254"/>
                  </a:lnTo>
                  <a:lnTo>
                    <a:pt x="274" y="283"/>
                  </a:lnTo>
                  <a:lnTo>
                    <a:pt x="248" y="313"/>
                  </a:lnTo>
                  <a:lnTo>
                    <a:pt x="222" y="343"/>
                  </a:lnTo>
                  <a:lnTo>
                    <a:pt x="199" y="376"/>
                  </a:lnTo>
                  <a:lnTo>
                    <a:pt x="176" y="408"/>
                  </a:lnTo>
                  <a:lnTo>
                    <a:pt x="155" y="441"/>
                  </a:lnTo>
                  <a:lnTo>
                    <a:pt x="134" y="476"/>
                  </a:lnTo>
                  <a:lnTo>
                    <a:pt x="115" y="511"/>
                  </a:lnTo>
                  <a:lnTo>
                    <a:pt x="97" y="548"/>
                  </a:lnTo>
                  <a:lnTo>
                    <a:pt x="81" y="585"/>
                  </a:lnTo>
                  <a:lnTo>
                    <a:pt x="66" y="622"/>
                  </a:lnTo>
                  <a:lnTo>
                    <a:pt x="53" y="660"/>
                  </a:lnTo>
                  <a:lnTo>
                    <a:pt x="41" y="700"/>
                  </a:lnTo>
                  <a:lnTo>
                    <a:pt x="31" y="739"/>
                  </a:lnTo>
                  <a:lnTo>
                    <a:pt x="21" y="779"/>
                  </a:lnTo>
                  <a:lnTo>
                    <a:pt x="14" y="820"/>
                  </a:lnTo>
                  <a:lnTo>
                    <a:pt x="8" y="861"/>
                  </a:lnTo>
                  <a:lnTo>
                    <a:pt x="4" y="903"/>
                  </a:lnTo>
                  <a:lnTo>
                    <a:pt x="2" y="945"/>
                  </a:lnTo>
                  <a:lnTo>
                    <a:pt x="0" y="988"/>
                  </a:lnTo>
                  <a:lnTo>
                    <a:pt x="2" y="1041"/>
                  </a:lnTo>
                  <a:lnTo>
                    <a:pt x="6" y="1095"/>
                  </a:lnTo>
                  <a:lnTo>
                    <a:pt x="12" y="1147"/>
                  </a:lnTo>
                  <a:lnTo>
                    <a:pt x="22" y="1198"/>
                  </a:lnTo>
                  <a:lnTo>
                    <a:pt x="34" y="1249"/>
                  </a:lnTo>
                  <a:lnTo>
                    <a:pt x="48" y="1299"/>
                  </a:lnTo>
                  <a:lnTo>
                    <a:pt x="64" y="1347"/>
                  </a:lnTo>
                  <a:lnTo>
                    <a:pt x="82" y="1395"/>
                  </a:lnTo>
                  <a:lnTo>
                    <a:pt x="104" y="1441"/>
                  </a:lnTo>
                  <a:lnTo>
                    <a:pt x="127" y="1486"/>
                  </a:lnTo>
                  <a:lnTo>
                    <a:pt x="152" y="1530"/>
                  </a:lnTo>
                  <a:lnTo>
                    <a:pt x="179" y="1572"/>
                  </a:lnTo>
                  <a:lnTo>
                    <a:pt x="208" y="1613"/>
                  </a:lnTo>
                  <a:lnTo>
                    <a:pt x="240" y="1653"/>
                  </a:lnTo>
                  <a:lnTo>
                    <a:pt x="272" y="1691"/>
                  </a:lnTo>
                  <a:lnTo>
                    <a:pt x="306" y="1727"/>
                  </a:lnTo>
                  <a:lnTo>
                    <a:pt x="343" y="1762"/>
                  </a:lnTo>
                  <a:lnTo>
                    <a:pt x="381" y="1795"/>
                  </a:lnTo>
                  <a:lnTo>
                    <a:pt x="421" y="1826"/>
                  </a:lnTo>
                  <a:lnTo>
                    <a:pt x="462" y="1855"/>
                  </a:lnTo>
                  <a:lnTo>
                    <a:pt x="505" y="1882"/>
                  </a:lnTo>
                  <a:lnTo>
                    <a:pt x="548" y="1907"/>
                  </a:lnTo>
                  <a:lnTo>
                    <a:pt x="593" y="1931"/>
                  </a:lnTo>
                  <a:lnTo>
                    <a:pt x="639" y="1951"/>
                  </a:lnTo>
                  <a:lnTo>
                    <a:pt x="687" y="1971"/>
                  </a:lnTo>
                  <a:lnTo>
                    <a:pt x="735" y="1987"/>
                  </a:lnTo>
                  <a:lnTo>
                    <a:pt x="785" y="2001"/>
                  </a:lnTo>
                  <a:lnTo>
                    <a:pt x="835" y="2013"/>
                  </a:lnTo>
                  <a:lnTo>
                    <a:pt x="887" y="2021"/>
                  </a:lnTo>
                  <a:lnTo>
                    <a:pt x="940" y="2028"/>
                  </a:lnTo>
                  <a:lnTo>
                    <a:pt x="993" y="2032"/>
                  </a:lnTo>
                  <a:lnTo>
                    <a:pt x="1046" y="2033"/>
                  </a:lnTo>
                  <a:lnTo>
                    <a:pt x="1079" y="2033"/>
                  </a:lnTo>
                  <a:lnTo>
                    <a:pt x="1111" y="2032"/>
                  </a:lnTo>
                  <a:lnTo>
                    <a:pt x="1142" y="2029"/>
                  </a:lnTo>
                  <a:lnTo>
                    <a:pt x="1174" y="2026"/>
                  </a:lnTo>
                  <a:lnTo>
                    <a:pt x="1205" y="2021"/>
                  </a:lnTo>
                  <a:lnTo>
                    <a:pt x="1236" y="2017"/>
                  </a:lnTo>
                  <a:lnTo>
                    <a:pt x="1266" y="2011"/>
                  </a:lnTo>
                  <a:lnTo>
                    <a:pt x="1297" y="2003"/>
                  </a:lnTo>
                  <a:lnTo>
                    <a:pt x="1327" y="1996"/>
                  </a:lnTo>
                  <a:lnTo>
                    <a:pt x="1357" y="1987"/>
                  </a:lnTo>
                  <a:lnTo>
                    <a:pt x="1386" y="1977"/>
                  </a:lnTo>
                  <a:lnTo>
                    <a:pt x="1415" y="1968"/>
                  </a:lnTo>
                  <a:lnTo>
                    <a:pt x="1443" y="1956"/>
                  </a:lnTo>
                  <a:lnTo>
                    <a:pt x="1471" y="1944"/>
                  </a:lnTo>
                  <a:lnTo>
                    <a:pt x="1499" y="1931"/>
                  </a:lnTo>
                  <a:lnTo>
                    <a:pt x="1526" y="1918"/>
                  </a:lnTo>
                  <a:lnTo>
                    <a:pt x="1551" y="1883"/>
                  </a:lnTo>
                  <a:lnTo>
                    <a:pt x="1580" y="1833"/>
                  </a:lnTo>
                  <a:lnTo>
                    <a:pt x="1609" y="1783"/>
                  </a:lnTo>
                  <a:lnTo>
                    <a:pt x="1623" y="1754"/>
                  </a:lnTo>
                  <a:lnTo>
                    <a:pt x="1593" y="1776"/>
                  </a:lnTo>
                  <a:lnTo>
                    <a:pt x="1561" y="1797"/>
                  </a:lnTo>
                  <a:lnTo>
                    <a:pt x="1529" y="1817"/>
                  </a:lnTo>
                  <a:lnTo>
                    <a:pt x="1496" y="1835"/>
                  </a:lnTo>
                  <a:lnTo>
                    <a:pt x="1462" y="1852"/>
                  </a:lnTo>
                  <a:lnTo>
                    <a:pt x="1427" y="1868"/>
                  </a:lnTo>
                  <a:lnTo>
                    <a:pt x="1392" y="1882"/>
                  </a:lnTo>
                  <a:lnTo>
                    <a:pt x="1356" y="1895"/>
                  </a:lnTo>
                  <a:lnTo>
                    <a:pt x="1319" y="1907"/>
                  </a:lnTo>
                  <a:lnTo>
                    <a:pt x="1281" y="1918"/>
                  </a:lnTo>
                  <a:lnTo>
                    <a:pt x="1244" y="1927"/>
                  </a:lnTo>
                  <a:lnTo>
                    <a:pt x="1206" y="1933"/>
                  </a:lnTo>
                  <a:lnTo>
                    <a:pt x="1166" y="1940"/>
                  </a:lnTo>
                  <a:lnTo>
                    <a:pt x="1127" y="1943"/>
                  </a:lnTo>
                  <a:lnTo>
                    <a:pt x="1087" y="1946"/>
                  </a:lnTo>
                  <a:lnTo>
                    <a:pt x="1046" y="1947"/>
                  </a:lnTo>
                  <a:lnTo>
                    <a:pt x="997" y="1945"/>
                  </a:lnTo>
                  <a:lnTo>
                    <a:pt x="948" y="1942"/>
                  </a:lnTo>
                  <a:lnTo>
                    <a:pt x="900" y="1935"/>
                  </a:lnTo>
                  <a:lnTo>
                    <a:pt x="854" y="1927"/>
                  </a:lnTo>
                  <a:lnTo>
                    <a:pt x="807" y="1917"/>
                  </a:lnTo>
                  <a:lnTo>
                    <a:pt x="761" y="1904"/>
                  </a:lnTo>
                  <a:lnTo>
                    <a:pt x="717" y="1889"/>
                  </a:lnTo>
                  <a:lnTo>
                    <a:pt x="674" y="1872"/>
                  </a:lnTo>
                  <a:lnTo>
                    <a:pt x="631" y="1852"/>
                  </a:lnTo>
                  <a:lnTo>
                    <a:pt x="590" y="1831"/>
                  </a:lnTo>
                  <a:lnTo>
                    <a:pt x="550" y="1808"/>
                  </a:lnTo>
                  <a:lnTo>
                    <a:pt x="510" y="1783"/>
                  </a:lnTo>
                  <a:lnTo>
                    <a:pt x="473" y="1756"/>
                  </a:lnTo>
                  <a:lnTo>
                    <a:pt x="437" y="1727"/>
                  </a:lnTo>
                  <a:lnTo>
                    <a:pt x="402" y="1697"/>
                  </a:lnTo>
                  <a:lnTo>
                    <a:pt x="369" y="1666"/>
                  </a:lnTo>
                  <a:lnTo>
                    <a:pt x="337" y="1633"/>
                  </a:lnTo>
                  <a:lnTo>
                    <a:pt x="306" y="1598"/>
                  </a:lnTo>
                  <a:lnTo>
                    <a:pt x="278" y="1561"/>
                  </a:lnTo>
                  <a:lnTo>
                    <a:pt x="251" y="1524"/>
                  </a:lnTo>
                  <a:lnTo>
                    <a:pt x="227" y="1485"/>
                  </a:lnTo>
                  <a:lnTo>
                    <a:pt x="203" y="1445"/>
                  </a:lnTo>
                  <a:lnTo>
                    <a:pt x="183" y="1403"/>
                  </a:lnTo>
                  <a:lnTo>
                    <a:pt x="163" y="1361"/>
                  </a:lnTo>
                  <a:lnTo>
                    <a:pt x="146" y="1318"/>
                  </a:lnTo>
                  <a:lnTo>
                    <a:pt x="131" y="1273"/>
                  </a:lnTo>
                  <a:lnTo>
                    <a:pt x="118" y="1228"/>
                  </a:lnTo>
                  <a:lnTo>
                    <a:pt x="107" y="1181"/>
                  </a:lnTo>
                  <a:lnTo>
                    <a:pt x="99" y="1134"/>
                  </a:lnTo>
                  <a:lnTo>
                    <a:pt x="93" y="1086"/>
                  </a:lnTo>
                  <a:lnTo>
                    <a:pt x="89" y="1037"/>
                  </a:lnTo>
                  <a:lnTo>
                    <a:pt x="88" y="988"/>
                  </a:lnTo>
                  <a:lnTo>
                    <a:pt x="89" y="943"/>
                  </a:lnTo>
                  <a:lnTo>
                    <a:pt x="92" y="899"/>
                  </a:lnTo>
                  <a:lnTo>
                    <a:pt x="96" y="855"/>
                  </a:lnTo>
                  <a:lnTo>
                    <a:pt x="104" y="812"/>
                  </a:lnTo>
                  <a:lnTo>
                    <a:pt x="113" y="770"/>
                  </a:lnTo>
                  <a:lnTo>
                    <a:pt x="123" y="728"/>
                  </a:lnTo>
                  <a:lnTo>
                    <a:pt x="136" y="687"/>
                  </a:lnTo>
                  <a:lnTo>
                    <a:pt x="150" y="646"/>
                  </a:lnTo>
                  <a:lnTo>
                    <a:pt x="166" y="607"/>
                  </a:lnTo>
                  <a:lnTo>
                    <a:pt x="184" y="568"/>
                  </a:lnTo>
                  <a:lnTo>
                    <a:pt x="203" y="531"/>
                  </a:lnTo>
                  <a:lnTo>
                    <a:pt x="225" y="494"/>
                  </a:lnTo>
                  <a:lnTo>
                    <a:pt x="247" y="459"/>
                  </a:lnTo>
                  <a:lnTo>
                    <a:pt x="271" y="424"/>
                  </a:lnTo>
                  <a:lnTo>
                    <a:pt x="296" y="392"/>
                  </a:lnTo>
                  <a:lnTo>
                    <a:pt x="323" y="359"/>
                  </a:lnTo>
                  <a:lnTo>
                    <a:pt x="351" y="328"/>
                  </a:lnTo>
                  <a:lnTo>
                    <a:pt x="381" y="298"/>
                  </a:lnTo>
                  <a:lnTo>
                    <a:pt x="411" y="270"/>
                  </a:lnTo>
                  <a:lnTo>
                    <a:pt x="443" y="243"/>
                  </a:lnTo>
                  <a:lnTo>
                    <a:pt x="477" y="217"/>
                  </a:lnTo>
                  <a:lnTo>
                    <a:pt x="510" y="194"/>
                  </a:lnTo>
                  <a:lnTo>
                    <a:pt x="546" y="170"/>
                  </a:lnTo>
                  <a:lnTo>
                    <a:pt x="582" y="149"/>
                  </a:lnTo>
                  <a:lnTo>
                    <a:pt x="620" y="130"/>
                  </a:lnTo>
                  <a:lnTo>
                    <a:pt x="658" y="112"/>
                  </a:lnTo>
                  <a:lnTo>
                    <a:pt x="696" y="96"/>
                  </a:lnTo>
                  <a:lnTo>
                    <a:pt x="737" y="80"/>
                  </a:lnTo>
                  <a:lnTo>
                    <a:pt x="778" y="68"/>
                  </a:lnTo>
                  <a:lnTo>
                    <a:pt x="819" y="57"/>
                  </a:lnTo>
                  <a:lnTo>
                    <a:pt x="862" y="47"/>
                  </a:lnTo>
                  <a:lnTo>
                    <a:pt x="904" y="40"/>
                  </a:lnTo>
                  <a:lnTo>
                    <a:pt x="871" y="30"/>
                  </a:lnTo>
                  <a:lnTo>
                    <a:pt x="813" y="17"/>
                  </a:lnTo>
                  <a:lnTo>
                    <a:pt x="755" y="6"/>
                  </a:lnTo>
                  <a:lnTo>
                    <a:pt x="704" y="0"/>
                  </a:lnTo>
                  <a:close/>
                </a:path>
              </a:pathLst>
            </a:custGeom>
            <a:solidFill>
              <a:srgbClr val="9C4579"/>
            </a:solidFill>
            <a:ln w="9525">
              <a:noFill/>
              <a:round/>
              <a:headEnd/>
              <a:tailEnd/>
            </a:ln>
          </p:spPr>
          <p:txBody>
            <a:bodyPr/>
            <a:lstStyle/>
            <a:p>
              <a:endParaRPr lang="pt-BR"/>
            </a:p>
          </p:txBody>
        </p:sp>
        <p:sp>
          <p:nvSpPr>
            <p:cNvPr id="398453" name="Freeform 117"/>
            <p:cNvSpPr>
              <a:spLocks/>
            </p:cNvSpPr>
            <p:nvPr/>
          </p:nvSpPr>
          <p:spPr bwMode="auto">
            <a:xfrm>
              <a:off x="1060" y="1772"/>
              <a:ext cx="405" cy="494"/>
            </a:xfrm>
            <a:custGeom>
              <a:avLst/>
              <a:gdLst/>
              <a:ahLst/>
              <a:cxnLst>
                <a:cxn ang="0">
                  <a:pos x="678" y="24"/>
                </a:cxn>
                <a:cxn ang="0">
                  <a:pos x="563" y="71"/>
                </a:cxn>
                <a:cxn ang="0">
                  <a:pos x="456" y="131"/>
                </a:cxn>
                <a:cxn ang="0">
                  <a:pos x="357" y="204"/>
                </a:cxn>
                <a:cxn ang="0">
                  <a:pos x="269" y="289"/>
                </a:cxn>
                <a:cxn ang="0">
                  <a:pos x="190" y="383"/>
                </a:cxn>
                <a:cxn ang="0">
                  <a:pos x="125" y="487"/>
                </a:cxn>
                <a:cxn ang="0">
                  <a:pos x="71" y="599"/>
                </a:cxn>
                <a:cxn ang="0">
                  <a:pos x="32" y="717"/>
                </a:cxn>
                <a:cxn ang="0">
                  <a:pos x="7" y="842"/>
                </a:cxn>
                <a:cxn ang="0">
                  <a:pos x="0" y="972"/>
                </a:cxn>
                <a:cxn ang="0">
                  <a:pos x="10" y="1124"/>
                </a:cxn>
                <a:cxn ang="0">
                  <a:pos x="44" y="1270"/>
                </a:cxn>
                <a:cxn ang="0">
                  <a:pos x="98" y="1407"/>
                </a:cxn>
                <a:cxn ang="0">
                  <a:pos x="170" y="1533"/>
                </a:cxn>
                <a:cxn ang="0">
                  <a:pos x="259" y="1646"/>
                </a:cxn>
                <a:cxn ang="0">
                  <a:pos x="364" y="1746"/>
                </a:cxn>
                <a:cxn ang="0">
                  <a:pos x="482" y="1829"/>
                </a:cxn>
                <a:cxn ang="0">
                  <a:pos x="612" y="1896"/>
                </a:cxn>
                <a:cxn ang="0">
                  <a:pos x="750" y="1943"/>
                </a:cxn>
                <a:cxn ang="0">
                  <a:pos x="899" y="1969"/>
                </a:cxn>
                <a:cxn ang="0">
                  <a:pos x="1038" y="1973"/>
                </a:cxn>
                <a:cxn ang="0">
                  <a:pos x="1145" y="1964"/>
                </a:cxn>
                <a:cxn ang="0">
                  <a:pos x="1248" y="1944"/>
                </a:cxn>
                <a:cxn ang="0">
                  <a:pos x="1347" y="1913"/>
                </a:cxn>
                <a:cxn ang="0">
                  <a:pos x="1442" y="1873"/>
                </a:cxn>
                <a:cxn ang="0">
                  <a:pos x="1530" y="1823"/>
                </a:cxn>
                <a:cxn ang="0">
                  <a:pos x="1590" y="1715"/>
                </a:cxn>
                <a:cxn ang="0">
                  <a:pos x="1589" y="1674"/>
                </a:cxn>
                <a:cxn ang="0">
                  <a:pos x="1487" y="1747"/>
                </a:cxn>
                <a:cxn ang="0">
                  <a:pos x="1377" y="1806"/>
                </a:cxn>
                <a:cxn ang="0">
                  <a:pos x="1259" y="1850"/>
                </a:cxn>
                <a:cxn ang="0">
                  <a:pos x="1133" y="1877"/>
                </a:cxn>
                <a:cxn ang="0">
                  <a:pos x="1001" y="1887"/>
                </a:cxn>
                <a:cxn ang="0">
                  <a:pos x="863" y="1876"/>
                </a:cxn>
                <a:cxn ang="0">
                  <a:pos x="729" y="1846"/>
                </a:cxn>
                <a:cxn ang="0">
                  <a:pos x="605" y="1796"/>
                </a:cxn>
                <a:cxn ang="0">
                  <a:pos x="490" y="1731"/>
                </a:cxn>
                <a:cxn ang="0">
                  <a:pos x="386" y="1649"/>
                </a:cxn>
                <a:cxn ang="0">
                  <a:pos x="295" y="1554"/>
                </a:cxn>
                <a:cxn ang="0">
                  <a:pos x="218" y="1446"/>
                </a:cxn>
                <a:cxn ang="0">
                  <a:pos x="158" y="1328"/>
                </a:cxn>
                <a:cxn ang="0">
                  <a:pos x="115" y="1201"/>
                </a:cxn>
                <a:cxn ang="0">
                  <a:pos x="91" y="1065"/>
                </a:cxn>
                <a:cxn ang="0">
                  <a:pos x="88" y="926"/>
                </a:cxn>
                <a:cxn ang="0">
                  <a:pos x="104" y="794"/>
                </a:cxn>
                <a:cxn ang="0">
                  <a:pos x="139" y="667"/>
                </a:cxn>
                <a:cxn ang="0">
                  <a:pos x="190" y="548"/>
                </a:cxn>
                <a:cxn ang="0">
                  <a:pos x="257" y="439"/>
                </a:cxn>
                <a:cxn ang="0">
                  <a:pos x="339" y="341"/>
                </a:cxn>
                <a:cxn ang="0">
                  <a:pos x="433" y="255"/>
                </a:cxn>
                <a:cxn ang="0">
                  <a:pos x="538" y="183"/>
                </a:cxn>
                <a:cxn ang="0">
                  <a:pos x="654" y="125"/>
                </a:cxn>
                <a:cxn ang="0">
                  <a:pos x="777" y="85"/>
                </a:cxn>
                <a:cxn ang="0">
                  <a:pos x="909" y="61"/>
                </a:cxn>
                <a:cxn ang="0">
                  <a:pos x="881" y="30"/>
                </a:cxn>
                <a:cxn ang="0">
                  <a:pos x="759" y="0"/>
                </a:cxn>
              </a:cxnLst>
              <a:rect l="0" t="0" r="r" b="b"/>
              <a:pathLst>
                <a:path w="1620" h="1974">
                  <a:moveTo>
                    <a:pt x="759" y="0"/>
                  </a:moveTo>
                  <a:lnTo>
                    <a:pt x="718" y="11"/>
                  </a:lnTo>
                  <a:lnTo>
                    <a:pt x="678" y="24"/>
                  </a:lnTo>
                  <a:lnTo>
                    <a:pt x="640" y="38"/>
                  </a:lnTo>
                  <a:lnTo>
                    <a:pt x="601" y="54"/>
                  </a:lnTo>
                  <a:lnTo>
                    <a:pt x="563" y="71"/>
                  </a:lnTo>
                  <a:lnTo>
                    <a:pt x="526" y="89"/>
                  </a:lnTo>
                  <a:lnTo>
                    <a:pt x="491" y="110"/>
                  </a:lnTo>
                  <a:lnTo>
                    <a:pt x="456" y="131"/>
                  </a:lnTo>
                  <a:lnTo>
                    <a:pt x="422" y="154"/>
                  </a:lnTo>
                  <a:lnTo>
                    <a:pt x="390" y="179"/>
                  </a:lnTo>
                  <a:lnTo>
                    <a:pt x="357" y="204"/>
                  </a:lnTo>
                  <a:lnTo>
                    <a:pt x="327" y="231"/>
                  </a:lnTo>
                  <a:lnTo>
                    <a:pt x="297" y="259"/>
                  </a:lnTo>
                  <a:lnTo>
                    <a:pt x="269" y="289"/>
                  </a:lnTo>
                  <a:lnTo>
                    <a:pt x="241" y="319"/>
                  </a:lnTo>
                  <a:lnTo>
                    <a:pt x="215" y="350"/>
                  </a:lnTo>
                  <a:lnTo>
                    <a:pt x="190" y="383"/>
                  </a:lnTo>
                  <a:lnTo>
                    <a:pt x="168" y="417"/>
                  </a:lnTo>
                  <a:lnTo>
                    <a:pt x="145" y="451"/>
                  </a:lnTo>
                  <a:lnTo>
                    <a:pt x="125" y="487"/>
                  </a:lnTo>
                  <a:lnTo>
                    <a:pt x="105" y="523"/>
                  </a:lnTo>
                  <a:lnTo>
                    <a:pt x="87" y="560"/>
                  </a:lnTo>
                  <a:lnTo>
                    <a:pt x="71" y="599"/>
                  </a:lnTo>
                  <a:lnTo>
                    <a:pt x="57" y="637"/>
                  </a:lnTo>
                  <a:lnTo>
                    <a:pt x="44" y="676"/>
                  </a:lnTo>
                  <a:lnTo>
                    <a:pt x="32" y="717"/>
                  </a:lnTo>
                  <a:lnTo>
                    <a:pt x="22" y="758"/>
                  </a:lnTo>
                  <a:lnTo>
                    <a:pt x="14" y="800"/>
                  </a:lnTo>
                  <a:lnTo>
                    <a:pt x="7" y="842"/>
                  </a:lnTo>
                  <a:lnTo>
                    <a:pt x="3" y="885"/>
                  </a:lnTo>
                  <a:lnTo>
                    <a:pt x="0" y="928"/>
                  </a:lnTo>
                  <a:lnTo>
                    <a:pt x="0" y="972"/>
                  </a:lnTo>
                  <a:lnTo>
                    <a:pt x="1" y="1023"/>
                  </a:lnTo>
                  <a:lnTo>
                    <a:pt x="4" y="1075"/>
                  </a:lnTo>
                  <a:lnTo>
                    <a:pt x="10" y="1124"/>
                  </a:lnTo>
                  <a:lnTo>
                    <a:pt x="19" y="1174"/>
                  </a:lnTo>
                  <a:lnTo>
                    <a:pt x="31" y="1222"/>
                  </a:lnTo>
                  <a:lnTo>
                    <a:pt x="44" y="1270"/>
                  </a:lnTo>
                  <a:lnTo>
                    <a:pt x="60" y="1316"/>
                  </a:lnTo>
                  <a:lnTo>
                    <a:pt x="78" y="1362"/>
                  </a:lnTo>
                  <a:lnTo>
                    <a:pt x="98" y="1407"/>
                  </a:lnTo>
                  <a:lnTo>
                    <a:pt x="120" y="1450"/>
                  </a:lnTo>
                  <a:lnTo>
                    <a:pt x="144" y="1492"/>
                  </a:lnTo>
                  <a:lnTo>
                    <a:pt x="170" y="1533"/>
                  </a:lnTo>
                  <a:lnTo>
                    <a:pt x="198" y="1571"/>
                  </a:lnTo>
                  <a:lnTo>
                    <a:pt x="228" y="1609"/>
                  </a:lnTo>
                  <a:lnTo>
                    <a:pt x="259" y="1646"/>
                  </a:lnTo>
                  <a:lnTo>
                    <a:pt x="293" y="1680"/>
                  </a:lnTo>
                  <a:lnTo>
                    <a:pt x="327" y="1713"/>
                  </a:lnTo>
                  <a:lnTo>
                    <a:pt x="364" y="1746"/>
                  </a:lnTo>
                  <a:lnTo>
                    <a:pt x="401" y="1775"/>
                  </a:lnTo>
                  <a:lnTo>
                    <a:pt x="441" y="1803"/>
                  </a:lnTo>
                  <a:lnTo>
                    <a:pt x="482" y="1829"/>
                  </a:lnTo>
                  <a:lnTo>
                    <a:pt x="524" y="1853"/>
                  </a:lnTo>
                  <a:lnTo>
                    <a:pt x="567" y="1875"/>
                  </a:lnTo>
                  <a:lnTo>
                    <a:pt x="612" y="1896"/>
                  </a:lnTo>
                  <a:lnTo>
                    <a:pt x="657" y="1914"/>
                  </a:lnTo>
                  <a:lnTo>
                    <a:pt x="703" y="1929"/>
                  </a:lnTo>
                  <a:lnTo>
                    <a:pt x="750" y="1943"/>
                  </a:lnTo>
                  <a:lnTo>
                    <a:pt x="800" y="1954"/>
                  </a:lnTo>
                  <a:lnTo>
                    <a:pt x="849" y="1962"/>
                  </a:lnTo>
                  <a:lnTo>
                    <a:pt x="899" y="1969"/>
                  </a:lnTo>
                  <a:lnTo>
                    <a:pt x="950" y="1973"/>
                  </a:lnTo>
                  <a:lnTo>
                    <a:pt x="1001" y="1974"/>
                  </a:lnTo>
                  <a:lnTo>
                    <a:pt x="1038" y="1973"/>
                  </a:lnTo>
                  <a:lnTo>
                    <a:pt x="1074" y="1972"/>
                  </a:lnTo>
                  <a:lnTo>
                    <a:pt x="1109" y="1969"/>
                  </a:lnTo>
                  <a:lnTo>
                    <a:pt x="1145" y="1964"/>
                  </a:lnTo>
                  <a:lnTo>
                    <a:pt x="1179" y="1958"/>
                  </a:lnTo>
                  <a:lnTo>
                    <a:pt x="1214" y="1952"/>
                  </a:lnTo>
                  <a:lnTo>
                    <a:pt x="1248" y="1944"/>
                  </a:lnTo>
                  <a:lnTo>
                    <a:pt x="1282" y="1934"/>
                  </a:lnTo>
                  <a:lnTo>
                    <a:pt x="1315" y="1925"/>
                  </a:lnTo>
                  <a:lnTo>
                    <a:pt x="1347" y="1913"/>
                  </a:lnTo>
                  <a:lnTo>
                    <a:pt x="1380" y="1901"/>
                  </a:lnTo>
                  <a:lnTo>
                    <a:pt x="1411" y="1887"/>
                  </a:lnTo>
                  <a:lnTo>
                    <a:pt x="1442" y="1873"/>
                  </a:lnTo>
                  <a:lnTo>
                    <a:pt x="1472" y="1857"/>
                  </a:lnTo>
                  <a:lnTo>
                    <a:pt x="1501" y="1841"/>
                  </a:lnTo>
                  <a:lnTo>
                    <a:pt x="1530" y="1823"/>
                  </a:lnTo>
                  <a:lnTo>
                    <a:pt x="1535" y="1817"/>
                  </a:lnTo>
                  <a:lnTo>
                    <a:pt x="1564" y="1767"/>
                  </a:lnTo>
                  <a:lnTo>
                    <a:pt x="1590" y="1715"/>
                  </a:lnTo>
                  <a:lnTo>
                    <a:pt x="1613" y="1662"/>
                  </a:lnTo>
                  <a:lnTo>
                    <a:pt x="1620" y="1647"/>
                  </a:lnTo>
                  <a:lnTo>
                    <a:pt x="1589" y="1674"/>
                  </a:lnTo>
                  <a:lnTo>
                    <a:pt x="1556" y="1699"/>
                  </a:lnTo>
                  <a:lnTo>
                    <a:pt x="1523" y="1724"/>
                  </a:lnTo>
                  <a:lnTo>
                    <a:pt x="1487" y="1747"/>
                  </a:lnTo>
                  <a:lnTo>
                    <a:pt x="1452" y="1768"/>
                  </a:lnTo>
                  <a:lnTo>
                    <a:pt x="1415" y="1789"/>
                  </a:lnTo>
                  <a:lnTo>
                    <a:pt x="1377" y="1806"/>
                  </a:lnTo>
                  <a:lnTo>
                    <a:pt x="1339" y="1823"/>
                  </a:lnTo>
                  <a:lnTo>
                    <a:pt x="1299" y="1837"/>
                  </a:lnTo>
                  <a:lnTo>
                    <a:pt x="1259" y="1850"/>
                  </a:lnTo>
                  <a:lnTo>
                    <a:pt x="1218" y="1861"/>
                  </a:lnTo>
                  <a:lnTo>
                    <a:pt x="1176" y="1871"/>
                  </a:lnTo>
                  <a:lnTo>
                    <a:pt x="1133" y="1877"/>
                  </a:lnTo>
                  <a:lnTo>
                    <a:pt x="1090" y="1883"/>
                  </a:lnTo>
                  <a:lnTo>
                    <a:pt x="1046" y="1886"/>
                  </a:lnTo>
                  <a:lnTo>
                    <a:pt x="1001" y="1887"/>
                  </a:lnTo>
                  <a:lnTo>
                    <a:pt x="954" y="1886"/>
                  </a:lnTo>
                  <a:lnTo>
                    <a:pt x="908" y="1883"/>
                  </a:lnTo>
                  <a:lnTo>
                    <a:pt x="863" y="1876"/>
                  </a:lnTo>
                  <a:lnTo>
                    <a:pt x="817" y="1869"/>
                  </a:lnTo>
                  <a:lnTo>
                    <a:pt x="773" y="1858"/>
                  </a:lnTo>
                  <a:lnTo>
                    <a:pt x="729" y="1846"/>
                  </a:lnTo>
                  <a:lnTo>
                    <a:pt x="687" y="1832"/>
                  </a:lnTo>
                  <a:lnTo>
                    <a:pt x="645" y="1815"/>
                  </a:lnTo>
                  <a:lnTo>
                    <a:pt x="605" y="1796"/>
                  </a:lnTo>
                  <a:lnTo>
                    <a:pt x="565" y="1777"/>
                  </a:lnTo>
                  <a:lnTo>
                    <a:pt x="527" y="1754"/>
                  </a:lnTo>
                  <a:lnTo>
                    <a:pt x="490" y="1731"/>
                  </a:lnTo>
                  <a:lnTo>
                    <a:pt x="454" y="1705"/>
                  </a:lnTo>
                  <a:lnTo>
                    <a:pt x="420" y="1678"/>
                  </a:lnTo>
                  <a:lnTo>
                    <a:pt x="386" y="1649"/>
                  </a:lnTo>
                  <a:lnTo>
                    <a:pt x="354" y="1619"/>
                  </a:lnTo>
                  <a:lnTo>
                    <a:pt x="324" y="1587"/>
                  </a:lnTo>
                  <a:lnTo>
                    <a:pt x="295" y="1554"/>
                  </a:lnTo>
                  <a:lnTo>
                    <a:pt x="268" y="1520"/>
                  </a:lnTo>
                  <a:lnTo>
                    <a:pt x="243" y="1484"/>
                  </a:lnTo>
                  <a:lnTo>
                    <a:pt x="218" y="1446"/>
                  </a:lnTo>
                  <a:lnTo>
                    <a:pt x="197" y="1408"/>
                  </a:lnTo>
                  <a:lnTo>
                    <a:pt x="176" y="1369"/>
                  </a:lnTo>
                  <a:lnTo>
                    <a:pt x="158" y="1328"/>
                  </a:lnTo>
                  <a:lnTo>
                    <a:pt x="142" y="1287"/>
                  </a:lnTo>
                  <a:lnTo>
                    <a:pt x="128" y="1244"/>
                  </a:lnTo>
                  <a:lnTo>
                    <a:pt x="115" y="1201"/>
                  </a:lnTo>
                  <a:lnTo>
                    <a:pt x="105" y="1157"/>
                  </a:lnTo>
                  <a:lnTo>
                    <a:pt x="97" y="1111"/>
                  </a:lnTo>
                  <a:lnTo>
                    <a:pt x="91" y="1065"/>
                  </a:lnTo>
                  <a:lnTo>
                    <a:pt x="88" y="1019"/>
                  </a:lnTo>
                  <a:lnTo>
                    <a:pt x="86" y="972"/>
                  </a:lnTo>
                  <a:lnTo>
                    <a:pt x="88" y="926"/>
                  </a:lnTo>
                  <a:lnTo>
                    <a:pt x="91" y="881"/>
                  </a:lnTo>
                  <a:lnTo>
                    <a:pt x="97" y="837"/>
                  </a:lnTo>
                  <a:lnTo>
                    <a:pt x="104" y="794"/>
                  </a:lnTo>
                  <a:lnTo>
                    <a:pt x="114" y="751"/>
                  </a:lnTo>
                  <a:lnTo>
                    <a:pt x="125" y="709"/>
                  </a:lnTo>
                  <a:lnTo>
                    <a:pt x="139" y="667"/>
                  </a:lnTo>
                  <a:lnTo>
                    <a:pt x="154" y="627"/>
                  </a:lnTo>
                  <a:lnTo>
                    <a:pt x="171" y="587"/>
                  </a:lnTo>
                  <a:lnTo>
                    <a:pt x="190" y="548"/>
                  </a:lnTo>
                  <a:lnTo>
                    <a:pt x="211" y="510"/>
                  </a:lnTo>
                  <a:lnTo>
                    <a:pt x="233" y="475"/>
                  </a:lnTo>
                  <a:lnTo>
                    <a:pt x="257" y="439"/>
                  </a:lnTo>
                  <a:lnTo>
                    <a:pt x="283" y="405"/>
                  </a:lnTo>
                  <a:lnTo>
                    <a:pt x="310" y="373"/>
                  </a:lnTo>
                  <a:lnTo>
                    <a:pt x="339" y="341"/>
                  </a:lnTo>
                  <a:lnTo>
                    <a:pt x="369" y="311"/>
                  </a:lnTo>
                  <a:lnTo>
                    <a:pt x="400" y="282"/>
                  </a:lnTo>
                  <a:lnTo>
                    <a:pt x="433" y="255"/>
                  </a:lnTo>
                  <a:lnTo>
                    <a:pt x="467" y="229"/>
                  </a:lnTo>
                  <a:lnTo>
                    <a:pt x="502" y="204"/>
                  </a:lnTo>
                  <a:lnTo>
                    <a:pt x="538" y="183"/>
                  </a:lnTo>
                  <a:lnTo>
                    <a:pt x="576" y="161"/>
                  </a:lnTo>
                  <a:lnTo>
                    <a:pt x="615" y="143"/>
                  </a:lnTo>
                  <a:lnTo>
                    <a:pt x="654" y="125"/>
                  </a:lnTo>
                  <a:lnTo>
                    <a:pt x="694" y="110"/>
                  </a:lnTo>
                  <a:lnTo>
                    <a:pt x="735" y="96"/>
                  </a:lnTo>
                  <a:lnTo>
                    <a:pt x="777" y="85"/>
                  </a:lnTo>
                  <a:lnTo>
                    <a:pt x="821" y="75"/>
                  </a:lnTo>
                  <a:lnTo>
                    <a:pt x="865" y="67"/>
                  </a:lnTo>
                  <a:lnTo>
                    <a:pt x="909" y="61"/>
                  </a:lnTo>
                  <a:lnTo>
                    <a:pt x="954" y="58"/>
                  </a:lnTo>
                  <a:lnTo>
                    <a:pt x="936" y="52"/>
                  </a:lnTo>
                  <a:lnTo>
                    <a:pt x="881" y="30"/>
                  </a:lnTo>
                  <a:lnTo>
                    <a:pt x="826" y="14"/>
                  </a:lnTo>
                  <a:lnTo>
                    <a:pt x="768" y="1"/>
                  </a:lnTo>
                  <a:lnTo>
                    <a:pt x="759" y="0"/>
                  </a:lnTo>
                  <a:close/>
                </a:path>
              </a:pathLst>
            </a:custGeom>
            <a:solidFill>
              <a:srgbClr val="9E447A"/>
            </a:solidFill>
            <a:ln w="9525">
              <a:noFill/>
              <a:round/>
              <a:headEnd/>
              <a:tailEnd/>
            </a:ln>
          </p:spPr>
          <p:txBody>
            <a:bodyPr/>
            <a:lstStyle/>
            <a:p>
              <a:endParaRPr lang="pt-BR"/>
            </a:p>
          </p:txBody>
        </p:sp>
        <p:sp>
          <p:nvSpPr>
            <p:cNvPr id="398454" name="Freeform 118"/>
            <p:cNvSpPr>
              <a:spLocks/>
            </p:cNvSpPr>
            <p:nvPr/>
          </p:nvSpPr>
          <p:spPr bwMode="auto">
            <a:xfrm>
              <a:off x="1071" y="1778"/>
              <a:ext cx="403" cy="477"/>
            </a:xfrm>
            <a:custGeom>
              <a:avLst/>
              <a:gdLst/>
              <a:ahLst/>
              <a:cxnLst>
                <a:cxn ang="0">
                  <a:pos x="731" y="17"/>
                </a:cxn>
                <a:cxn ang="0">
                  <a:pos x="609" y="56"/>
                </a:cxn>
                <a:cxn ang="0">
                  <a:pos x="494" y="109"/>
                </a:cxn>
                <a:cxn ang="0">
                  <a:pos x="389" y="177"/>
                </a:cxn>
                <a:cxn ang="0">
                  <a:pos x="293" y="258"/>
                </a:cxn>
                <a:cxn ang="0">
                  <a:pos x="208" y="352"/>
                </a:cxn>
                <a:cxn ang="0">
                  <a:pos x="137" y="454"/>
                </a:cxn>
                <a:cxn ang="0">
                  <a:pos x="78" y="567"/>
                </a:cxn>
                <a:cxn ang="0">
                  <a:pos x="35" y="688"/>
                </a:cxn>
                <a:cxn ang="0">
                  <a:pos x="8" y="815"/>
                </a:cxn>
                <a:cxn ang="0">
                  <a:pos x="0" y="948"/>
                </a:cxn>
                <a:cxn ang="0">
                  <a:pos x="11" y="1094"/>
                </a:cxn>
                <a:cxn ang="0">
                  <a:pos x="43" y="1233"/>
                </a:cxn>
                <a:cxn ang="0">
                  <a:pos x="95" y="1363"/>
                </a:cxn>
                <a:cxn ang="0">
                  <a:pos x="163" y="1484"/>
                </a:cxn>
                <a:cxn ang="0">
                  <a:pos x="249" y="1593"/>
                </a:cxn>
                <a:cxn ang="0">
                  <a:pos x="349" y="1687"/>
                </a:cxn>
                <a:cxn ang="0">
                  <a:pos x="462" y="1768"/>
                </a:cxn>
                <a:cxn ang="0">
                  <a:pos x="586" y="1832"/>
                </a:cxn>
                <a:cxn ang="0">
                  <a:pos x="719" y="1877"/>
                </a:cxn>
                <a:cxn ang="0">
                  <a:pos x="860" y="1902"/>
                </a:cxn>
                <a:cxn ang="0">
                  <a:pos x="999" y="1906"/>
                </a:cxn>
                <a:cxn ang="0">
                  <a:pos x="1118" y="1893"/>
                </a:cxn>
                <a:cxn ang="0">
                  <a:pos x="1231" y="1867"/>
                </a:cxn>
                <a:cxn ang="0">
                  <a:pos x="1339" y="1828"/>
                </a:cxn>
                <a:cxn ang="0">
                  <a:pos x="1441" y="1777"/>
                </a:cxn>
                <a:cxn ang="0">
                  <a:pos x="1535" y="1714"/>
                </a:cxn>
                <a:cxn ang="0">
                  <a:pos x="1592" y="1583"/>
                </a:cxn>
                <a:cxn ang="0">
                  <a:pos x="1595" y="1543"/>
                </a:cxn>
                <a:cxn ang="0">
                  <a:pos x="1548" y="1590"/>
                </a:cxn>
                <a:cxn ang="0">
                  <a:pos x="1496" y="1635"/>
                </a:cxn>
                <a:cxn ang="0">
                  <a:pos x="1441" y="1674"/>
                </a:cxn>
                <a:cxn ang="0">
                  <a:pos x="1383" y="1709"/>
                </a:cxn>
                <a:cxn ang="0">
                  <a:pos x="1322" y="1740"/>
                </a:cxn>
                <a:cxn ang="0">
                  <a:pos x="1258" y="1766"/>
                </a:cxn>
                <a:cxn ang="0">
                  <a:pos x="1192" y="1787"/>
                </a:cxn>
                <a:cxn ang="0">
                  <a:pos x="1124" y="1804"/>
                </a:cxn>
                <a:cxn ang="0">
                  <a:pos x="1054" y="1814"/>
                </a:cxn>
                <a:cxn ang="0">
                  <a:pos x="983" y="1819"/>
                </a:cxn>
                <a:cxn ang="0">
                  <a:pos x="869" y="1814"/>
                </a:cxn>
                <a:cxn ang="0">
                  <a:pos x="741" y="1792"/>
                </a:cxn>
                <a:cxn ang="0">
                  <a:pos x="619" y="1751"/>
                </a:cxn>
                <a:cxn ang="0">
                  <a:pos x="506" y="1693"/>
                </a:cxn>
                <a:cxn ang="0">
                  <a:pos x="404" y="1621"/>
                </a:cxn>
                <a:cxn ang="0">
                  <a:pos x="313" y="1534"/>
                </a:cxn>
                <a:cxn ang="0">
                  <a:pos x="236" y="1435"/>
                </a:cxn>
                <a:cxn ang="0">
                  <a:pos x="173" y="1325"/>
                </a:cxn>
                <a:cxn ang="0">
                  <a:pos x="126" y="1207"/>
                </a:cxn>
                <a:cxn ang="0">
                  <a:pos x="97" y="1081"/>
                </a:cxn>
                <a:cxn ang="0">
                  <a:pos x="87" y="948"/>
                </a:cxn>
                <a:cxn ang="0">
                  <a:pos x="97" y="815"/>
                </a:cxn>
                <a:cxn ang="0">
                  <a:pos x="126" y="689"/>
                </a:cxn>
                <a:cxn ang="0">
                  <a:pos x="173" y="570"/>
                </a:cxn>
                <a:cxn ang="0">
                  <a:pos x="236" y="461"/>
                </a:cxn>
                <a:cxn ang="0">
                  <a:pos x="313" y="363"/>
                </a:cxn>
                <a:cxn ang="0">
                  <a:pos x="404" y="275"/>
                </a:cxn>
                <a:cxn ang="0">
                  <a:pos x="506" y="203"/>
                </a:cxn>
                <a:cxn ang="0">
                  <a:pos x="619" y="145"/>
                </a:cxn>
                <a:cxn ang="0">
                  <a:pos x="741" y="104"/>
                </a:cxn>
                <a:cxn ang="0">
                  <a:pos x="869" y="81"/>
                </a:cxn>
                <a:cxn ang="0">
                  <a:pos x="970" y="76"/>
                </a:cxn>
                <a:cxn ang="0">
                  <a:pos x="1007" y="78"/>
                </a:cxn>
                <a:cxn ang="0">
                  <a:pos x="893" y="28"/>
                </a:cxn>
              </a:cxnLst>
              <a:rect l="0" t="0" r="r" b="b"/>
              <a:pathLst>
                <a:path w="1610" h="1907">
                  <a:moveTo>
                    <a:pt x="816" y="0"/>
                  </a:moveTo>
                  <a:lnTo>
                    <a:pt x="774" y="7"/>
                  </a:lnTo>
                  <a:lnTo>
                    <a:pt x="731" y="17"/>
                  </a:lnTo>
                  <a:lnTo>
                    <a:pt x="690" y="28"/>
                  </a:lnTo>
                  <a:lnTo>
                    <a:pt x="649" y="40"/>
                  </a:lnTo>
                  <a:lnTo>
                    <a:pt x="609" y="56"/>
                  </a:lnTo>
                  <a:lnTo>
                    <a:pt x="570" y="72"/>
                  </a:lnTo>
                  <a:lnTo>
                    <a:pt x="532" y="90"/>
                  </a:lnTo>
                  <a:lnTo>
                    <a:pt x="494" y="109"/>
                  </a:lnTo>
                  <a:lnTo>
                    <a:pt x="458" y="130"/>
                  </a:lnTo>
                  <a:lnTo>
                    <a:pt x="422" y="154"/>
                  </a:lnTo>
                  <a:lnTo>
                    <a:pt x="389" y="177"/>
                  </a:lnTo>
                  <a:lnTo>
                    <a:pt x="355" y="203"/>
                  </a:lnTo>
                  <a:lnTo>
                    <a:pt x="323" y="230"/>
                  </a:lnTo>
                  <a:lnTo>
                    <a:pt x="293" y="258"/>
                  </a:lnTo>
                  <a:lnTo>
                    <a:pt x="263" y="288"/>
                  </a:lnTo>
                  <a:lnTo>
                    <a:pt x="235" y="319"/>
                  </a:lnTo>
                  <a:lnTo>
                    <a:pt x="208" y="352"/>
                  </a:lnTo>
                  <a:lnTo>
                    <a:pt x="183" y="384"/>
                  </a:lnTo>
                  <a:lnTo>
                    <a:pt x="159" y="419"/>
                  </a:lnTo>
                  <a:lnTo>
                    <a:pt x="137" y="454"/>
                  </a:lnTo>
                  <a:lnTo>
                    <a:pt x="115" y="491"/>
                  </a:lnTo>
                  <a:lnTo>
                    <a:pt x="96" y="528"/>
                  </a:lnTo>
                  <a:lnTo>
                    <a:pt x="78" y="567"/>
                  </a:lnTo>
                  <a:lnTo>
                    <a:pt x="62" y="606"/>
                  </a:lnTo>
                  <a:lnTo>
                    <a:pt x="48" y="647"/>
                  </a:lnTo>
                  <a:lnTo>
                    <a:pt x="35" y="688"/>
                  </a:lnTo>
                  <a:lnTo>
                    <a:pt x="25" y="730"/>
                  </a:lnTo>
                  <a:lnTo>
                    <a:pt x="16" y="772"/>
                  </a:lnTo>
                  <a:lnTo>
                    <a:pt x="8" y="815"/>
                  </a:lnTo>
                  <a:lnTo>
                    <a:pt x="4" y="859"/>
                  </a:lnTo>
                  <a:lnTo>
                    <a:pt x="1" y="903"/>
                  </a:lnTo>
                  <a:lnTo>
                    <a:pt x="0" y="948"/>
                  </a:lnTo>
                  <a:lnTo>
                    <a:pt x="1" y="997"/>
                  </a:lnTo>
                  <a:lnTo>
                    <a:pt x="5" y="1046"/>
                  </a:lnTo>
                  <a:lnTo>
                    <a:pt x="11" y="1094"/>
                  </a:lnTo>
                  <a:lnTo>
                    <a:pt x="19" y="1141"/>
                  </a:lnTo>
                  <a:lnTo>
                    <a:pt x="30" y="1188"/>
                  </a:lnTo>
                  <a:lnTo>
                    <a:pt x="43" y="1233"/>
                  </a:lnTo>
                  <a:lnTo>
                    <a:pt x="58" y="1278"/>
                  </a:lnTo>
                  <a:lnTo>
                    <a:pt x="75" y="1321"/>
                  </a:lnTo>
                  <a:lnTo>
                    <a:pt x="95" y="1363"/>
                  </a:lnTo>
                  <a:lnTo>
                    <a:pt x="115" y="1405"/>
                  </a:lnTo>
                  <a:lnTo>
                    <a:pt x="139" y="1445"/>
                  </a:lnTo>
                  <a:lnTo>
                    <a:pt x="163" y="1484"/>
                  </a:lnTo>
                  <a:lnTo>
                    <a:pt x="190" y="1521"/>
                  </a:lnTo>
                  <a:lnTo>
                    <a:pt x="218" y="1558"/>
                  </a:lnTo>
                  <a:lnTo>
                    <a:pt x="249" y="1593"/>
                  </a:lnTo>
                  <a:lnTo>
                    <a:pt x="281" y="1626"/>
                  </a:lnTo>
                  <a:lnTo>
                    <a:pt x="314" y="1657"/>
                  </a:lnTo>
                  <a:lnTo>
                    <a:pt x="349" y="1687"/>
                  </a:lnTo>
                  <a:lnTo>
                    <a:pt x="385" y="1716"/>
                  </a:lnTo>
                  <a:lnTo>
                    <a:pt x="422" y="1743"/>
                  </a:lnTo>
                  <a:lnTo>
                    <a:pt x="462" y="1768"/>
                  </a:lnTo>
                  <a:lnTo>
                    <a:pt x="502" y="1791"/>
                  </a:lnTo>
                  <a:lnTo>
                    <a:pt x="543" y="1812"/>
                  </a:lnTo>
                  <a:lnTo>
                    <a:pt x="586" y="1832"/>
                  </a:lnTo>
                  <a:lnTo>
                    <a:pt x="629" y="1849"/>
                  </a:lnTo>
                  <a:lnTo>
                    <a:pt x="673" y="1864"/>
                  </a:lnTo>
                  <a:lnTo>
                    <a:pt x="719" y="1877"/>
                  </a:lnTo>
                  <a:lnTo>
                    <a:pt x="766" y="1887"/>
                  </a:lnTo>
                  <a:lnTo>
                    <a:pt x="812" y="1895"/>
                  </a:lnTo>
                  <a:lnTo>
                    <a:pt x="860" y="1902"/>
                  </a:lnTo>
                  <a:lnTo>
                    <a:pt x="909" y="1905"/>
                  </a:lnTo>
                  <a:lnTo>
                    <a:pt x="958" y="1907"/>
                  </a:lnTo>
                  <a:lnTo>
                    <a:pt x="999" y="1906"/>
                  </a:lnTo>
                  <a:lnTo>
                    <a:pt x="1039" y="1903"/>
                  </a:lnTo>
                  <a:lnTo>
                    <a:pt x="1078" y="1900"/>
                  </a:lnTo>
                  <a:lnTo>
                    <a:pt x="1118" y="1893"/>
                  </a:lnTo>
                  <a:lnTo>
                    <a:pt x="1156" y="1887"/>
                  </a:lnTo>
                  <a:lnTo>
                    <a:pt x="1193" y="1878"/>
                  </a:lnTo>
                  <a:lnTo>
                    <a:pt x="1231" y="1867"/>
                  </a:lnTo>
                  <a:lnTo>
                    <a:pt x="1268" y="1855"/>
                  </a:lnTo>
                  <a:lnTo>
                    <a:pt x="1304" y="1842"/>
                  </a:lnTo>
                  <a:lnTo>
                    <a:pt x="1339" y="1828"/>
                  </a:lnTo>
                  <a:lnTo>
                    <a:pt x="1374" y="1812"/>
                  </a:lnTo>
                  <a:lnTo>
                    <a:pt x="1408" y="1795"/>
                  </a:lnTo>
                  <a:lnTo>
                    <a:pt x="1441" y="1777"/>
                  </a:lnTo>
                  <a:lnTo>
                    <a:pt x="1473" y="1757"/>
                  </a:lnTo>
                  <a:lnTo>
                    <a:pt x="1505" y="1736"/>
                  </a:lnTo>
                  <a:lnTo>
                    <a:pt x="1535" y="1714"/>
                  </a:lnTo>
                  <a:lnTo>
                    <a:pt x="1547" y="1691"/>
                  </a:lnTo>
                  <a:lnTo>
                    <a:pt x="1570" y="1638"/>
                  </a:lnTo>
                  <a:lnTo>
                    <a:pt x="1592" y="1583"/>
                  </a:lnTo>
                  <a:lnTo>
                    <a:pt x="1610" y="1528"/>
                  </a:lnTo>
                  <a:lnTo>
                    <a:pt x="1610" y="1526"/>
                  </a:lnTo>
                  <a:lnTo>
                    <a:pt x="1595" y="1543"/>
                  </a:lnTo>
                  <a:lnTo>
                    <a:pt x="1580" y="1559"/>
                  </a:lnTo>
                  <a:lnTo>
                    <a:pt x="1564" y="1575"/>
                  </a:lnTo>
                  <a:lnTo>
                    <a:pt x="1548" y="1590"/>
                  </a:lnTo>
                  <a:lnTo>
                    <a:pt x="1531" y="1605"/>
                  </a:lnTo>
                  <a:lnTo>
                    <a:pt x="1513" y="1621"/>
                  </a:lnTo>
                  <a:lnTo>
                    <a:pt x="1496" y="1635"/>
                  </a:lnTo>
                  <a:lnTo>
                    <a:pt x="1478" y="1647"/>
                  </a:lnTo>
                  <a:lnTo>
                    <a:pt x="1459" y="1661"/>
                  </a:lnTo>
                  <a:lnTo>
                    <a:pt x="1441" y="1674"/>
                  </a:lnTo>
                  <a:lnTo>
                    <a:pt x="1422" y="1686"/>
                  </a:lnTo>
                  <a:lnTo>
                    <a:pt x="1402" y="1698"/>
                  </a:lnTo>
                  <a:lnTo>
                    <a:pt x="1383" y="1709"/>
                  </a:lnTo>
                  <a:lnTo>
                    <a:pt x="1362" y="1720"/>
                  </a:lnTo>
                  <a:lnTo>
                    <a:pt x="1343" y="1730"/>
                  </a:lnTo>
                  <a:lnTo>
                    <a:pt x="1322" y="1740"/>
                  </a:lnTo>
                  <a:lnTo>
                    <a:pt x="1301" y="1750"/>
                  </a:lnTo>
                  <a:lnTo>
                    <a:pt x="1280" y="1758"/>
                  </a:lnTo>
                  <a:lnTo>
                    <a:pt x="1258" y="1766"/>
                  </a:lnTo>
                  <a:lnTo>
                    <a:pt x="1236" y="1775"/>
                  </a:lnTo>
                  <a:lnTo>
                    <a:pt x="1215" y="1781"/>
                  </a:lnTo>
                  <a:lnTo>
                    <a:pt x="1192" y="1787"/>
                  </a:lnTo>
                  <a:lnTo>
                    <a:pt x="1170" y="1794"/>
                  </a:lnTo>
                  <a:lnTo>
                    <a:pt x="1147" y="1799"/>
                  </a:lnTo>
                  <a:lnTo>
                    <a:pt x="1124" y="1804"/>
                  </a:lnTo>
                  <a:lnTo>
                    <a:pt x="1102" y="1808"/>
                  </a:lnTo>
                  <a:lnTo>
                    <a:pt x="1078" y="1811"/>
                  </a:lnTo>
                  <a:lnTo>
                    <a:pt x="1054" y="1814"/>
                  </a:lnTo>
                  <a:lnTo>
                    <a:pt x="1031" y="1817"/>
                  </a:lnTo>
                  <a:lnTo>
                    <a:pt x="1007" y="1818"/>
                  </a:lnTo>
                  <a:lnTo>
                    <a:pt x="983" y="1819"/>
                  </a:lnTo>
                  <a:lnTo>
                    <a:pt x="958" y="1820"/>
                  </a:lnTo>
                  <a:lnTo>
                    <a:pt x="913" y="1819"/>
                  </a:lnTo>
                  <a:lnTo>
                    <a:pt x="869" y="1814"/>
                  </a:lnTo>
                  <a:lnTo>
                    <a:pt x="826" y="1809"/>
                  </a:lnTo>
                  <a:lnTo>
                    <a:pt x="783" y="1801"/>
                  </a:lnTo>
                  <a:lnTo>
                    <a:pt x="741" y="1792"/>
                  </a:lnTo>
                  <a:lnTo>
                    <a:pt x="699" y="1780"/>
                  </a:lnTo>
                  <a:lnTo>
                    <a:pt x="659" y="1767"/>
                  </a:lnTo>
                  <a:lnTo>
                    <a:pt x="619" y="1751"/>
                  </a:lnTo>
                  <a:lnTo>
                    <a:pt x="580" y="1734"/>
                  </a:lnTo>
                  <a:lnTo>
                    <a:pt x="543" y="1714"/>
                  </a:lnTo>
                  <a:lnTo>
                    <a:pt x="506" y="1693"/>
                  </a:lnTo>
                  <a:lnTo>
                    <a:pt x="472" y="1670"/>
                  </a:lnTo>
                  <a:lnTo>
                    <a:pt x="437" y="1646"/>
                  </a:lnTo>
                  <a:lnTo>
                    <a:pt x="404" y="1621"/>
                  </a:lnTo>
                  <a:lnTo>
                    <a:pt x="372" y="1593"/>
                  </a:lnTo>
                  <a:lnTo>
                    <a:pt x="342" y="1565"/>
                  </a:lnTo>
                  <a:lnTo>
                    <a:pt x="313" y="1534"/>
                  </a:lnTo>
                  <a:lnTo>
                    <a:pt x="286" y="1502"/>
                  </a:lnTo>
                  <a:lnTo>
                    <a:pt x="260" y="1470"/>
                  </a:lnTo>
                  <a:lnTo>
                    <a:pt x="236" y="1435"/>
                  </a:lnTo>
                  <a:lnTo>
                    <a:pt x="213" y="1400"/>
                  </a:lnTo>
                  <a:lnTo>
                    <a:pt x="193" y="1363"/>
                  </a:lnTo>
                  <a:lnTo>
                    <a:pt x="173" y="1325"/>
                  </a:lnTo>
                  <a:lnTo>
                    <a:pt x="156" y="1287"/>
                  </a:lnTo>
                  <a:lnTo>
                    <a:pt x="140" y="1248"/>
                  </a:lnTo>
                  <a:lnTo>
                    <a:pt x="126" y="1207"/>
                  </a:lnTo>
                  <a:lnTo>
                    <a:pt x="114" y="1166"/>
                  </a:lnTo>
                  <a:lnTo>
                    <a:pt x="104" y="1124"/>
                  </a:lnTo>
                  <a:lnTo>
                    <a:pt x="97" y="1081"/>
                  </a:lnTo>
                  <a:lnTo>
                    <a:pt x="91" y="1037"/>
                  </a:lnTo>
                  <a:lnTo>
                    <a:pt x="88" y="993"/>
                  </a:lnTo>
                  <a:lnTo>
                    <a:pt x="87" y="948"/>
                  </a:lnTo>
                  <a:lnTo>
                    <a:pt x="88" y="903"/>
                  </a:lnTo>
                  <a:lnTo>
                    <a:pt x="91" y="859"/>
                  </a:lnTo>
                  <a:lnTo>
                    <a:pt x="97" y="815"/>
                  </a:lnTo>
                  <a:lnTo>
                    <a:pt x="104" y="772"/>
                  </a:lnTo>
                  <a:lnTo>
                    <a:pt x="114" y="730"/>
                  </a:lnTo>
                  <a:lnTo>
                    <a:pt x="126" y="689"/>
                  </a:lnTo>
                  <a:lnTo>
                    <a:pt x="140" y="648"/>
                  </a:lnTo>
                  <a:lnTo>
                    <a:pt x="156" y="609"/>
                  </a:lnTo>
                  <a:lnTo>
                    <a:pt x="173" y="570"/>
                  </a:lnTo>
                  <a:lnTo>
                    <a:pt x="193" y="533"/>
                  </a:lnTo>
                  <a:lnTo>
                    <a:pt x="213" y="496"/>
                  </a:lnTo>
                  <a:lnTo>
                    <a:pt x="236" y="461"/>
                  </a:lnTo>
                  <a:lnTo>
                    <a:pt x="260" y="426"/>
                  </a:lnTo>
                  <a:lnTo>
                    <a:pt x="286" y="394"/>
                  </a:lnTo>
                  <a:lnTo>
                    <a:pt x="313" y="363"/>
                  </a:lnTo>
                  <a:lnTo>
                    <a:pt x="342" y="331"/>
                  </a:lnTo>
                  <a:lnTo>
                    <a:pt x="372" y="303"/>
                  </a:lnTo>
                  <a:lnTo>
                    <a:pt x="404" y="275"/>
                  </a:lnTo>
                  <a:lnTo>
                    <a:pt x="437" y="249"/>
                  </a:lnTo>
                  <a:lnTo>
                    <a:pt x="472" y="226"/>
                  </a:lnTo>
                  <a:lnTo>
                    <a:pt x="506" y="203"/>
                  </a:lnTo>
                  <a:lnTo>
                    <a:pt x="543" y="182"/>
                  </a:lnTo>
                  <a:lnTo>
                    <a:pt x="580" y="162"/>
                  </a:lnTo>
                  <a:lnTo>
                    <a:pt x="619" y="145"/>
                  </a:lnTo>
                  <a:lnTo>
                    <a:pt x="659" y="130"/>
                  </a:lnTo>
                  <a:lnTo>
                    <a:pt x="699" y="116"/>
                  </a:lnTo>
                  <a:lnTo>
                    <a:pt x="741" y="104"/>
                  </a:lnTo>
                  <a:lnTo>
                    <a:pt x="783" y="94"/>
                  </a:lnTo>
                  <a:lnTo>
                    <a:pt x="826" y="87"/>
                  </a:lnTo>
                  <a:lnTo>
                    <a:pt x="869" y="81"/>
                  </a:lnTo>
                  <a:lnTo>
                    <a:pt x="913" y="77"/>
                  </a:lnTo>
                  <a:lnTo>
                    <a:pt x="958" y="76"/>
                  </a:lnTo>
                  <a:lnTo>
                    <a:pt x="970" y="76"/>
                  </a:lnTo>
                  <a:lnTo>
                    <a:pt x="983" y="77"/>
                  </a:lnTo>
                  <a:lnTo>
                    <a:pt x="995" y="77"/>
                  </a:lnTo>
                  <a:lnTo>
                    <a:pt x="1007" y="78"/>
                  </a:lnTo>
                  <a:lnTo>
                    <a:pt x="996" y="72"/>
                  </a:lnTo>
                  <a:lnTo>
                    <a:pt x="947" y="48"/>
                  </a:lnTo>
                  <a:lnTo>
                    <a:pt x="893" y="28"/>
                  </a:lnTo>
                  <a:lnTo>
                    <a:pt x="838" y="6"/>
                  </a:lnTo>
                  <a:lnTo>
                    <a:pt x="816" y="0"/>
                  </a:lnTo>
                  <a:close/>
                </a:path>
              </a:pathLst>
            </a:custGeom>
            <a:solidFill>
              <a:srgbClr val="A0437A"/>
            </a:solidFill>
            <a:ln w="9525">
              <a:noFill/>
              <a:round/>
              <a:headEnd/>
              <a:tailEnd/>
            </a:ln>
          </p:spPr>
          <p:txBody>
            <a:bodyPr/>
            <a:lstStyle/>
            <a:p>
              <a:endParaRPr lang="pt-BR"/>
            </a:p>
          </p:txBody>
        </p:sp>
        <p:sp>
          <p:nvSpPr>
            <p:cNvPr id="398455" name="Freeform 119"/>
            <p:cNvSpPr>
              <a:spLocks/>
            </p:cNvSpPr>
            <p:nvPr/>
          </p:nvSpPr>
          <p:spPr bwMode="auto">
            <a:xfrm>
              <a:off x="1082" y="1787"/>
              <a:ext cx="398" cy="457"/>
            </a:xfrm>
            <a:custGeom>
              <a:avLst/>
              <a:gdLst/>
              <a:ahLst/>
              <a:cxnLst>
                <a:cxn ang="0">
                  <a:pos x="779" y="9"/>
                </a:cxn>
                <a:cxn ang="0">
                  <a:pos x="649" y="38"/>
                </a:cxn>
                <a:cxn ang="0">
                  <a:pos x="529" y="85"/>
                </a:cxn>
                <a:cxn ang="0">
                  <a:pos x="416" y="148"/>
                </a:cxn>
                <a:cxn ang="0">
                  <a:pos x="314" y="224"/>
                </a:cxn>
                <a:cxn ang="0">
                  <a:pos x="224" y="315"/>
                </a:cxn>
                <a:cxn ang="0">
                  <a:pos x="147" y="417"/>
                </a:cxn>
                <a:cxn ang="0">
                  <a:pos x="85" y="529"/>
                </a:cxn>
                <a:cxn ang="0">
                  <a:pos x="39" y="651"/>
                </a:cxn>
                <a:cxn ang="0">
                  <a:pos x="11" y="779"/>
                </a:cxn>
                <a:cxn ang="0">
                  <a:pos x="0" y="914"/>
                </a:cxn>
                <a:cxn ang="0">
                  <a:pos x="11" y="1053"/>
                </a:cxn>
                <a:cxn ang="0">
                  <a:pos x="42" y="1186"/>
                </a:cxn>
                <a:cxn ang="0">
                  <a:pos x="90" y="1311"/>
                </a:cxn>
                <a:cxn ang="0">
                  <a:pos x="157" y="1426"/>
                </a:cxn>
                <a:cxn ang="0">
                  <a:pos x="238" y="1529"/>
                </a:cxn>
                <a:cxn ang="0">
                  <a:pos x="334" y="1620"/>
                </a:cxn>
                <a:cxn ang="0">
                  <a:pos x="440" y="1696"/>
                </a:cxn>
                <a:cxn ang="0">
                  <a:pos x="559" y="1757"/>
                </a:cxn>
                <a:cxn ang="0">
                  <a:pos x="687" y="1800"/>
                </a:cxn>
                <a:cxn ang="0">
                  <a:pos x="822" y="1825"/>
                </a:cxn>
                <a:cxn ang="0">
                  <a:pos x="960" y="1828"/>
                </a:cxn>
                <a:cxn ang="0">
                  <a:pos x="1090" y="1813"/>
                </a:cxn>
                <a:cxn ang="0">
                  <a:pos x="1213" y="1779"/>
                </a:cxn>
                <a:cxn ang="0">
                  <a:pos x="1329" y="1731"/>
                </a:cxn>
                <a:cxn ang="0">
                  <a:pos x="1437" y="1666"/>
                </a:cxn>
                <a:cxn ang="0">
                  <a:pos x="1534" y="1589"/>
                </a:cxn>
                <a:cxn ang="0">
                  <a:pos x="1582" y="1436"/>
                </a:cxn>
                <a:cxn ang="0">
                  <a:pos x="1563" y="1430"/>
                </a:cxn>
                <a:cxn ang="0">
                  <a:pos x="1516" y="1485"/>
                </a:cxn>
                <a:cxn ang="0">
                  <a:pos x="1463" y="1535"/>
                </a:cxn>
                <a:cxn ang="0">
                  <a:pos x="1406" y="1581"/>
                </a:cxn>
                <a:cxn ang="0">
                  <a:pos x="1345" y="1622"/>
                </a:cxn>
                <a:cxn ang="0">
                  <a:pos x="1281" y="1658"/>
                </a:cxn>
                <a:cxn ang="0">
                  <a:pos x="1213" y="1687"/>
                </a:cxn>
                <a:cxn ang="0">
                  <a:pos x="1143" y="1710"/>
                </a:cxn>
                <a:cxn ang="0">
                  <a:pos x="1068" y="1728"/>
                </a:cxn>
                <a:cxn ang="0">
                  <a:pos x="993" y="1738"/>
                </a:cxn>
                <a:cxn ang="0">
                  <a:pos x="915" y="1742"/>
                </a:cxn>
                <a:cxn ang="0">
                  <a:pos x="789" y="1732"/>
                </a:cxn>
                <a:cxn ang="0">
                  <a:pos x="669" y="1705"/>
                </a:cxn>
                <a:cxn ang="0">
                  <a:pos x="557" y="1660"/>
                </a:cxn>
                <a:cxn ang="0">
                  <a:pos x="452" y="1601"/>
                </a:cxn>
                <a:cxn ang="0">
                  <a:pos x="359" y="1526"/>
                </a:cxn>
                <a:cxn ang="0">
                  <a:pos x="277" y="1440"/>
                </a:cxn>
                <a:cxn ang="0">
                  <a:pos x="208" y="1343"/>
                </a:cxn>
                <a:cxn ang="0">
                  <a:pos x="153" y="1236"/>
                </a:cxn>
                <a:cxn ang="0">
                  <a:pos x="114" y="1121"/>
                </a:cxn>
                <a:cxn ang="0">
                  <a:pos x="91" y="998"/>
                </a:cxn>
                <a:cxn ang="0">
                  <a:pos x="88" y="871"/>
                </a:cxn>
                <a:cxn ang="0">
                  <a:pos x="104" y="748"/>
                </a:cxn>
                <a:cxn ang="0">
                  <a:pos x="138" y="629"/>
                </a:cxn>
                <a:cxn ang="0">
                  <a:pos x="187" y="519"/>
                </a:cxn>
                <a:cxn ang="0">
                  <a:pos x="252" y="419"/>
                </a:cxn>
                <a:cxn ang="0">
                  <a:pos x="331" y="329"/>
                </a:cxn>
                <a:cxn ang="0">
                  <a:pos x="420" y="251"/>
                </a:cxn>
                <a:cxn ang="0">
                  <a:pos x="521" y="186"/>
                </a:cxn>
                <a:cxn ang="0">
                  <a:pos x="631" y="137"/>
                </a:cxn>
                <a:cxn ang="0">
                  <a:pos x="749" y="102"/>
                </a:cxn>
                <a:cxn ang="0">
                  <a:pos x="872" y="87"/>
                </a:cxn>
                <a:cxn ang="0">
                  <a:pos x="988" y="89"/>
                </a:cxn>
                <a:cxn ang="0">
                  <a:pos x="1053" y="96"/>
                </a:cxn>
                <a:cxn ang="0">
                  <a:pos x="904" y="14"/>
                </a:cxn>
              </a:cxnLst>
              <a:rect l="0" t="0" r="r" b="b"/>
              <a:pathLst>
                <a:path w="1592" h="1829">
                  <a:moveTo>
                    <a:pt x="868" y="0"/>
                  </a:moveTo>
                  <a:lnTo>
                    <a:pt x="823" y="3"/>
                  </a:lnTo>
                  <a:lnTo>
                    <a:pt x="779" y="9"/>
                  </a:lnTo>
                  <a:lnTo>
                    <a:pt x="735" y="17"/>
                  </a:lnTo>
                  <a:lnTo>
                    <a:pt x="691" y="27"/>
                  </a:lnTo>
                  <a:lnTo>
                    <a:pt x="649" y="38"/>
                  </a:lnTo>
                  <a:lnTo>
                    <a:pt x="608" y="52"/>
                  </a:lnTo>
                  <a:lnTo>
                    <a:pt x="568" y="67"/>
                  </a:lnTo>
                  <a:lnTo>
                    <a:pt x="529" y="85"/>
                  </a:lnTo>
                  <a:lnTo>
                    <a:pt x="490" y="103"/>
                  </a:lnTo>
                  <a:lnTo>
                    <a:pt x="452" y="125"/>
                  </a:lnTo>
                  <a:lnTo>
                    <a:pt x="416" y="148"/>
                  </a:lnTo>
                  <a:lnTo>
                    <a:pt x="381" y="171"/>
                  </a:lnTo>
                  <a:lnTo>
                    <a:pt x="347" y="197"/>
                  </a:lnTo>
                  <a:lnTo>
                    <a:pt x="314" y="224"/>
                  </a:lnTo>
                  <a:lnTo>
                    <a:pt x="283" y="253"/>
                  </a:lnTo>
                  <a:lnTo>
                    <a:pt x="253" y="283"/>
                  </a:lnTo>
                  <a:lnTo>
                    <a:pt x="224" y="315"/>
                  </a:lnTo>
                  <a:lnTo>
                    <a:pt x="197" y="347"/>
                  </a:lnTo>
                  <a:lnTo>
                    <a:pt x="171" y="381"/>
                  </a:lnTo>
                  <a:lnTo>
                    <a:pt x="147" y="417"/>
                  </a:lnTo>
                  <a:lnTo>
                    <a:pt x="125" y="452"/>
                  </a:lnTo>
                  <a:lnTo>
                    <a:pt x="104" y="490"/>
                  </a:lnTo>
                  <a:lnTo>
                    <a:pt x="85" y="529"/>
                  </a:lnTo>
                  <a:lnTo>
                    <a:pt x="68" y="569"/>
                  </a:lnTo>
                  <a:lnTo>
                    <a:pt x="53" y="609"/>
                  </a:lnTo>
                  <a:lnTo>
                    <a:pt x="39" y="651"/>
                  </a:lnTo>
                  <a:lnTo>
                    <a:pt x="28" y="693"/>
                  </a:lnTo>
                  <a:lnTo>
                    <a:pt x="18" y="736"/>
                  </a:lnTo>
                  <a:lnTo>
                    <a:pt x="11" y="779"/>
                  </a:lnTo>
                  <a:lnTo>
                    <a:pt x="5" y="823"/>
                  </a:lnTo>
                  <a:lnTo>
                    <a:pt x="1" y="868"/>
                  </a:lnTo>
                  <a:lnTo>
                    <a:pt x="0" y="914"/>
                  </a:lnTo>
                  <a:lnTo>
                    <a:pt x="2" y="961"/>
                  </a:lnTo>
                  <a:lnTo>
                    <a:pt x="5" y="1007"/>
                  </a:lnTo>
                  <a:lnTo>
                    <a:pt x="11" y="1053"/>
                  </a:lnTo>
                  <a:lnTo>
                    <a:pt x="19" y="1099"/>
                  </a:lnTo>
                  <a:lnTo>
                    <a:pt x="29" y="1143"/>
                  </a:lnTo>
                  <a:lnTo>
                    <a:pt x="42" y="1186"/>
                  </a:lnTo>
                  <a:lnTo>
                    <a:pt x="56" y="1229"/>
                  </a:lnTo>
                  <a:lnTo>
                    <a:pt x="72" y="1270"/>
                  </a:lnTo>
                  <a:lnTo>
                    <a:pt x="90" y="1311"/>
                  </a:lnTo>
                  <a:lnTo>
                    <a:pt x="111" y="1350"/>
                  </a:lnTo>
                  <a:lnTo>
                    <a:pt x="132" y="1388"/>
                  </a:lnTo>
                  <a:lnTo>
                    <a:pt x="157" y="1426"/>
                  </a:lnTo>
                  <a:lnTo>
                    <a:pt x="182" y="1462"/>
                  </a:lnTo>
                  <a:lnTo>
                    <a:pt x="209" y="1496"/>
                  </a:lnTo>
                  <a:lnTo>
                    <a:pt x="238" y="1529"/>
                  </a:lnTo>
                  <a:lnTo>
                    <a:pt x="268" y="1561"/>
                  </a:lnTo>
                  <a:lnTo>
                    <a:pt x="300" y="1591"/>
                  </a:lnTo>
                  <a:lnTo>
                    <a:pt x="334" y="1620"/>
                  </a:lnTo>
                  <a:lnTo>
                    <a:pt x="368" y="1647"/>
                  </a:lnTo>
                  <a:lnTo>
                    <a:pt x="404" y="1673"/>
                  </a:lnTo>
                  <a:lnTo>
                    <a:pt x="440" y="1696"/>
                  </a:lnTo>
                  <a:lnTo>
                    <a:pt x="479" y="1719"/>
                  </a:lnTo>
                  <a:lnTo>
                    <a:pt x="519" y="1738"/>
                  </a:lnTo>
                  <a:lnTo>
                    <a:pt x="559" y="1757"/>
                  </a:lnTo>
                  <a:lnTo>
                    <a:pt x="601" y="1774"/>
                  </a:lnTo>
                  <a:lnTo>
                    <a:pt x="643" y="1788"/>
                  </a:lnTo>
                  <a:lnTo>
                    <a:pt x="687" y="1800"/>
                  </a:lnTo>
                  <a:lnTo>
                    <a:pt x="731" y="1811"/>
                  </a:lnTo>
                  <a:lnTo>
                    <a:pt x="777" y="1818"/>
                  </a:lnTo>
                  <a:lnTo>
                    <a:pt x="822" y="1825"/>
                  </a:lnTo>
                  <a:lnTo>
                    <a:pt x="868" y="1828"/>
                  </a:lnTo>
                  <a:lnTo>
                    <a:pt x="915" y="1829"/>
                  </a:lnTo>
                  <a:lnTo>
                    <a:pt x="960" y="1828"/>
                  </a:lnTo>
                  <a:lnTo>
                    <a:pt x="1004" y="1825"/>
                  </a:lnTo>
                  <a:lnTo>
                    <a:pt x="1047" y="1819"/>
                  </a:lnTo>
                  <a:lnTo>
                    <a:pt x="1090" y="1813"/>
                  </a:lnTo>
                  <a:lnTo>
                    <a:pt x="1132" y="1803"/>
                  </a:lnTo>
                  <a:lnTo>
                    <a:pt x="1173" y="1792"/>
                  </a:lnTo>
                  <a:lnTo>
                    <a:pt x="1213" y="1779"/>
                  </a:lnTo>
                  <a:lnTo>
                    <a:pt x="1253" y="1765"/>
                  </a:lnTo>
                  <a:lnTo>
                    <a:pt x="1291" y="1748"/>
                  </a:lnTo>
                  <a:lnTo>
                    <a:pt x="1329" y="1731"/>
                  </a:lnTo>
                  <a:lnTo>
                    <a:pt x="1366" y="1710"/>
                  </a:lnTo>
                  <a:lnTo>
                    <a:pt x="1401" y="1689"/>
                  </a:lnTo>
                  <a:lnTo>
                    <a:pt x="1437" y="1666"/>
                  </a:lnTo>
                  <a:lnTo>
                    <a:pt x="1470" y="1643"/>
                  </a:lnTo>
                  <a:lnTo>
                    <a:pt x="1503" y="1617"/>
                  </a:lnTo>
                  <a:lnTo>
                    <a:pt x="1534" y="1589"/>
                  </a:lnTo>
                  <a:lnTo>
                    <a:pt x="1549" y="1549"/>
                  </a:lnTo>
                  <a:lnTo>
                    <a:pt x="1567" y="1494"/>
                  </a:lnTo>
                  <a:lnTo>
                    <a:pt x="1582" y="1436"/>
                  </a:lnTo>
                  <a:lnTo>
                    <a:pt x="1592" y="1391"/>
                  </a:lnTo>
                  <a:lnTo>
                    <a:pt x="1578" y="1411"/>
                  </a:lnTo>
                  <a:lnTo>
                    <a:pt x="1563" y="1430"/>
                  </a:lnTo>
                  <a:lnTo>
                    <a:pt x="1548" y="1449"/>
                  </a:lnTo>
                  <a:lnTo>
                    <a:pt x="1532" y="1467"/>
                  </a:lnTo>
                  <a:lnTo>
                    <a:pt x="1516" y="1485"/>
                  </a:lnTo>
                  <a:lnTo>
                    <a:pt x="1498" y="1503"/>
                  </a:lnTo>
                  <a:lnTo>
                    <a:pt x="1481" y="1519"/>
                  </a:lnTo>
                  <a:lnTo>
                    <a:pt x="1463" y="1535"/>
                  </a:lnTo>
                  <a:lnTo>
                    <a:pt x="1444" y="1551"/>
                  </a:lnTo>
                  <a:lnTo>
                    <a:pt x="1425" y="1566"/>
                  </a:lnTo>
                  <a:lnTo>
                    <a:pt x="1406" y="1581"/>
                  </a:lnTo>
                  <a:lnTo>
                    <a:pt x="1386" y="1595"/>
                  </a:lnTo>
                  <a:lnTo>
                    <a:pt x="1366" y="1609"/>
                  </a:lnTo>
                  <a:lnTo>
                    <a:pt x="1345" y="1622"/>
                  </a:lnTo>
                  <a:lnTo>
                    <a:pt x="1324" y="1634"/>
                  </a:lnTo>
                  <a:lnTo>
                    <a:pt x="1302" y="1646"/>
                  </a:lnTo>
                  <a:lnTo>
                    <a:pt x="1281" y="1658"/>
                  </a:lnTo>
                  <a:lnTo>
                    <a:pt x="1258" y="1667"/>
                  </a:lnTo>
                  <a:lnTo>
                    <a:pt x="1235" y="1678"/>
                  </a:lnTo>
                  <a:lnTo>
                    <a:pt x="1213" y="1687"/>
                  </a:lnTo>
                  <a:lnTo>
                    <a:pt x="1190" y="1695"/>
                  </a:lnTo>
                  <a:lnTo>
                    <a:pt x="1166" y="1703"/>
                  </a:lnTo>
                  <a:lnTo>
                    <a:pt x="1143" y="1710"/>
                  </a:lnTo>
                  <a:lnTo>
                    <a:pt x="1118" y="1717"/>
                  </a:lnTo>
                  <a:lnTo>
                    <a:pt x="1093" y="1722"/>
                  </a:lnTo>
                  <a:lnTo>
                    <a:pt x="1068" y="1728"/>
                  </a:lnTo>
                  <a:lnTo>
                    <a:pt x="1044" y="1732"/>
                  </a:lnTo>
                  <a:lnTo>
                    <a:pt x="1019" y="1735"/>
                  </a:lnTo>
                  <a:lnTo>
                    <a:pt x="993" y="1738"/>
                  </a:lnTo>
                  <a:lnTo>
                    <a:pt x="967" y="1741"/>
                  </a:lnTo>
                  <a:lnTo>
                    <a:pt x="941" y="1742"/>
                  </a:lnTo>
                  <a:lnTo>
                    <a:pt x="915" y="1742"/>
                  </a:lnTo>
                  <a:lnTo>
                    <a:pt x="872" y="1741"/>
                  </a:lnTo>
                  <a:lnTo>
                    <a:pt x="830" y="1737"/>
                  </a:lnTo>
                  <a:lnTo>
                    <a:pt x="789" y="1732"/>
                  </a:lnTo>
                  <a:lnTo>
                    <a:pt x="749" y="1725"/>
                  </a:lnTo>
                  <a:lnTo>
                    <a:pt x="709" y="1716"/>
                  </a:lnTo>
                  <a:lnTo>
                    <a:pt x="669" y="1705"/>
                  </a:lnTo>
                  <a:lnTo>
                    <a:pt x="631" y="1692"/>
                  </a:lnTo>
                  <a:lnTo>
                    <a:pt x="593" y="1677"/>
                  </a:lnTo>
                  <a:lnTo>
                    <a:pt x="557" y="1660"/>
                  </a:lnTo>
                  <a:lnTo>
                    <a:pt x="521" y="1641"/>
                  </a:lnTo>
                  <a:lnTo>
                    <a:pt x="486" y="1622"/>
                  </a:lnTo>
                  <a:lnTo>
                    <a:pt x="452" y="1601"/>
                  </a:lnTo>
                  <a:lnTo>
                    <a:pt x="420" y="1577"/>
                  </a:lnTo>
                  <a:lnTo>
                    <a:pt x="389" y="1553"/>
                  </a:lnTo>
                  <a:lnTo>
                    <a:pt x="359" y="1526"/>
                  </a:lnTo>
                  <a:lnTo>
                    <a:pt x="331" y="1499"/>
                  </a:lnTo>
                  <a:lnTo>
                    <a:pt x="303" y="1470"/>
                  </a:lnTo>
                  <a:lnTo>
                    <a:pt x="277" y="1440"/>
                  </a:lnTo>
                  <a:lnTo>
                    <a:pt x="252" y="1409"/>
                  </a:lnTo>
                  <a:lnTo>
                    <a:pt x="229" y="1377"/>
                  </a:lnTo>
                  <a:lnTo>
                    <a:pt x="208" y="1343"/>
                  </a:lnTo>
                  <a:lnTo>
                    <a:pt x="187" y="1309"/>
                  </a:lnTo>
                  <a:lnTo>
                    <a:pt x="169" y="1273"/>
                  </a:lnTo>
                  <a:lnTo>
                    <a:pt x="153" y="1236"/>
                  </a:lnTo>
                  <a:lnTo>
                    <a:pt x="138" y="1199"/>
                  </a:lnTo>
                  <a:lnTo>
                    <a:pt x="125" y="1160"/>
                  </a:lnTo>
                  <a:lnTo>
                    <a:pt x="114" y="1121"/>
                  </a:lnTo>
                  <a:lnTo>
                    <a:pt x="104" y="1080"/>
                  </a:lnTo>
                  <a:lnTo>
                    <a:pt x="97" y="1040"/>
                  </a:lnTo>
                  <a:lnTo>
                    <a:pt x="91" y="998"/>
                  </a:lnTo>
                  <a:lnTo>
                    <a:pt x="88" y="956"/>
                  </a:lnTo>
                  <a:lnTo>
                    <a:pt x="87" y="914"/>
                  </a:lnTo>
                  <a:lnTo>
                    <a:pt x="88" y="871"/>
                  </a:lnTo>
                  <a:lnTo>
                    <a:pt x="91" y="829"/>
                  </a:lnTo>
                  <a:lnTo>
                    <a:pt x="97" y="787"/>
                  </a:lnTo>
                  <a:lnTo>
                    <a:pt x="104" y="748"/>
                  </a:lnTo>
                  <a:lnTo>
                    <a:pt x="114" y="707"/>
                  </a:lnTo>
                  <a:lnTo>
                    <a:pt x="125" y="668"/>
                  </a:lnTo>
                  <a:lnTo>
                    <a:pt x="138" y="629"/>
                  </a:lnTo>
                  <a:lnTo>
                    <a:pt x="153" y="591"/>
                  </a:lnTo>
                  <a:lnTo>
                    <a:pt x="169" y="555"/>
                  </a:lnTo>
                  <a:lnTo>
                    <a:pt x="187" y="519"/>
                  </a:lnTo>
                  <a:lnTo>
                    <a:pt x="208" y="485"/>
                  </a:lnTo>
                  <a:lnTo>
                    <a:pt x="229" y="451"/>
                  </a:lnTo>
                  <a:lnTo>
                    <a:pt x="252" y="419"/>
                  </a:lnTo>
                  <a:lnTo>
                    <a:pt x="277" y="388"/>
                  </a:lnTo>
                  <a:lnTo>
                    <a:pt x="303" y="358"/>
                  </a:lnTo>
                  <a:lnTo>
                    <a:pt x="331" y="329"/>
                  </a:lnTo>
                  <a:lnTo>
                    <a:pt x="359" y="302"/>
                  </a:lnTo>
                  <a:lnTo>
                    <a:pt x="389" y="275"/>
                  </a:lnTo>
                  <a:lnTo>
                    <a:pt x="420" y="251"/>
                  </a:lnTo>
                  <a:lnTo>
                    <a:pt x="452" y="227"/>
                  </a:lnTo>
                  <a:lnTo>
                    <a:pt x="486" y="206"/>
                  </a:lnTo>
                  <a:lnTo>
                    <a:pt x="521" y="186"/>
                  </a:lnTo>
                  <a:lnTo>
                    <a:pt x="557" y="168"/>
                  </a:lnTo>
                  <a:lnTo>
                    <a:pt x="593" y="151"/>
                  </a:lnTo>
                  <a:lnTo>
                    <a:pt x="631" y="137"/>
                  </a:lnTo>
                  <a:lnTo>
                    <a:pt x="669" y="123"/>
                  </a:lnTo>
                  <a:lnTo>
                    <a:pt x="709" y="112"/>
                  </a:lnTo>
                  <a:lnTo>
                    <a:pt x="749" y="102"/>
                  </a:lnTo>
                  <a:lnTo>
                    <a:pt x="789" y="96"/>
                  </a:lnTo>
                  <a:lnTo>
                    <a:pt x="830" y="90"/>
                  </a:lnTo>
                  <a:lnTo>
                    <a:pt x="872" y="87"/>
                  </a:lnTo>
                  <a:lnTo>
                    <a:pt x="915" y="86"/>
                  </a:lnTo>
                  <a:lnTo>
                    <a:pt x="951" y="87"/>
                  </a:lnTo>
                  <a:lnTo>
                    <a:pt x="988" y="89"/>
                  </a:lnTo>
                  <a:lnTo>
                    <a:pt x="1022" y="93"/>
                  </a:lnTo>
                  <a:lnTo>
                    <a:pt x="1058" y="98"/>
                  </a:lnTo>
                  <a:lnTo>
                    <a:pt x="1053" y="96"/>
                  </a:lnTo>
                  <a:lnTo>
                    <a:pt x="1006" y="67"/>
                  </a:lnTo>
                  <a:lnTo>
                    <a:pt x="953" y="38"/>
                  </a:lnTo>
                  <a:lnTo>
                    <a:pt x="904" y="14"/>
                  </a:lnTo>
                  <a:lnTo>
                    <a:pt x="868" y="0"/>
                  </a:lnTo>
                  <a:close/>
                </a:path>
              </a:pathLst>
            </a:custGeom>
            <a:solidFill>
              <a:srgbClr val="A2427A"/>
            </a:solidFill>
            <a:ln w="9525">
              <a:noFill/>
              <a:round/>
              <a:headEnd/>
              <a:tailEnd/>
            </a:ln>
          </p:spPr>
          <p:txBody>
            <a:bodyPr/>
            <a:lstStyle/>
            <a:p>
              <a:endParaRPr lang="pt-BR"/>
            </a:p>
          </p:txBody>
        </p:sp>
        <p:sp>
          <p:nvSpPr>
            <p:cNvPr id="398456" name="Freeform 120"/>
            <p:cNvSpPr>
              <a:spLocks/>
            </p:cNvSpPr>
            <p:nvPr/>
          </p:nvSpPr>
          <p:spPr bwMode="auto">
            <a:xfrm>
              <a:off x="1093" y="1798"/>
              <a:ext cx="392" cy="435"/>
            </a:xfrm>
            <a:custGeom>
              <a:avLst/>
              <a:gdLst/>
              <a:ahLst/>
              <a:cxnLst>
                <a:cxn ang="0">
                  <a:pos x="883" y="0"/>
                </a:cxn>
                <a:cxn ang="0">
                  <a:pos x="739" y="11"/>
                </a:cxn>
                <a:cxn ang="0">
                  <a:pos x="572" y="54"/>
                </a:cxn>
                <a:cxn ang="0">
                  <a:pos x="419" y="127"/>
                </a:cxn>
                <a:cxn ang="0">
                  <a:pos x="285" y="227"/>
                </a:cxn>
                <a:cxn ang="0">
                  <a:pos x="173" y="350"/>
                </a:cxn>
                <a:cxn ang="0">
                  <a:pos x="86" y="494"/>
                </a:cxn>
                <a:cxn ang="0">
                  <a:pos x="27" y="654"/>
                </a:cxn>
                <a:cxn ang="0">
                  <a:pos x="1" y="827"/>
                </a:cxn>
                <a:cxn ang="0">
                  <a:pos x="10" y="1005"/>
                </a:cxn>
                <a:cxn ang="0">
                  <a:pos x="53" y="1172"/>
                </a:cxn>
                <a:cxn ang="0">
                  <a:pos x="126" y="1324"/>
                </a:cxn>
                <a:cxn ang="0">
                  <a:pos x="226" y="1458"/>
                </a:cxn>
                <a:cxn ang="0">
                  <a:pos x="350" y="1570"/>
                </a:cxn>
                <a:cxn ang="0">
                  <a:pos x="493" y="1658"/>
                </a:cxn>
                <a:cxn ang="0">
                  <a:pos x="654" y="1716"/>
                </a:cxn>
                <a:cxn ang="0">
                  <a:pos x="826" y="1743"/>
                </a:cxn>
                <a:cxn ang="0">
                  <a:pos x="944" y="1741"/>
                </a:cxn>
                <a:cxn ang="0">
                  <a:pos x="1037" y="1728"/>
                </a:cxn>
                <a:cxn ang="0">
                  <a:pos x="1128" y="1705"/>
                </a:cxn>
                <a:cxn ang="0">
                  <a:pos x="1214" y="1674"/>
                </a:cxn>
                <a:cxn ang="0">
                  <a:pos x="1296" y="1633"/>
                </a:cxn>
                <a:cxn ang="0">
                  <a:pos x="1372" y="1585"/>
                </a:cxn>
                <a:cxn ang="0">
                  <a:pos x="1444" y="1529"/>
                </a:cxn>
                <a:cxn ang="0">
                  <a:pos x="1508" y="1467"/>
                </a:cxn>
                <a:cxn ang="0">
                  <a:pos x="1562" y="1275"/>
                </a:cxn>
                <a:cxn ang="0">
                  <a:pos x="1528" y="1302"/>
                </a:cxn>
                <a:cxn ang="0">
                  <a:pos x="1464" y="1386"/>
                </a:cxn>
                <a:cxn ang="0">
                  <a:pos x="1390" y="1461"/>
                </a:cxn>
                <a:cxn ang="0">
                  <a:pos x="1307" y="1525"/>
                </a:cxn>
                <a:cxn ang="0">
                  <a:pos x="1215" y="1578"/>
                </a:cxn>
                <a:cxn ang="0">
                  <a:pos x="1116" y="1618"/>
                </a:cxn>
                <a:cxn ang="0">
                  <a:pos x="1010" y="1644"/>
                </a:cxn>
                <a:cxn ang="0">
                  <a:pos x="899" y="1655"/>
                </a:cxn>
                <a:cxn ang="0">
                  <a:pos x="752" y="1647"/>
                </a:cxn>
                <a:cxn ang="0">
                  <a:pos x="602" y="1609"/>
                </a:cxn>
                <a:cxn ang="0">
                  <a:pos x="464" y="1542"/>
                </a:cxn>
                <a:cxn ang="0">
                  <a:pos x="344" y="1453"/>
                </a:cxn>
                <a:cxn ang="0">
                  <a:pos x="242" y="1341"/>
                </a:cxn>
                <a:cxn ang="0">
                  <a:pos x="165" y="1212"/>
                </a:cxn>
                <a:cxn ang="0">
                  <a:pos x="112" y="1068"/>
                </a:cxn>
                <a:cxn ang="0">
                  <a:pos x="88" y="912"/>
                </a:cxn>
                <a:cxn ang="0">
                  <a:pos x="96" y="753"/>
                </a:cxn>
                <a:cxn ang="0">
                  <a:pos x="135" y="602"/>
                </a:cxn>
                <a:cxn ang="0">
                  <a:pos x="200" y="465"/>
                </a:cxn>
                <a:cxn ang="0">
                  <a:pos x="291" y="345"/>
                </a:cxn>
                <a:cxn ang="0">
                  <a:pos x="402" y="243"/>
                </a:cxn>
                <a:cxn ang="0">
                  <a:pos x="531" y="165"/>
                </a:cxn>
                <a:cxn ang="0">
                  <a:pos x="675" y="112"/>
                </a:cxn>
                <a:cxn ang="0">
                  <a:pos x="832" y="88"/>
                </a:cxn>
                <a:cxn ang="0">
                  <a:pos x="964" y="93"/>
                </a:cxn>
                <a:cxn ang="0">
                  <a:pos x="1083" y="116"/>
                </a:cxn>
                <a:cxn ang="0">
                  <a:pos x="1009" y="54"/>
                </a:cxn>
              </a:cxnLst>
              <a:rect l="0" t="0" r="r" b="b"/>
              <a:pathLst>
                <a:path w="1568" h="1744">
                  <a:moveTo>
                    <a:pt x="920" y="2"/>
                  </a:moveTo>
                  <a:lnTo>
                    <a:pt x="908" y="1"/>
                  </a:lnTo>
                  <a:lnTo>
                    <a:pt x="896" y="1"/>
                  </a:lnTo>
                  <a:lnTo>
                    <a:pt x="883" y="0"/>
                  </a:lnTo>
                  <a:lnTo>
                    <a:pt x="871" y="0"/>
                  </a:lnTo>
                  <a:lnTo>
                    <a:pt x="826" y="1"/>
                  </a:lnTo>
                  <a:lnTo>
                    <a:pt x="782" y="5"/>
                  </a:lnTo>
                  <a:lnTo>
                    <a:pt x="739" y="11"/>
                  </a:lnTo>
                  <a:lnTo>
                    <a:pt x="696" y="18"/>
                  </a:lnTo>
                  <a:lnTo>
                    <a:pt x="654" y="28"/>
                  </a:lnTo>
                  <a:lnTo>
                    <a:pt x="612" y="40"/>
                  </a:lnTo>
                  <a:lnTo>
                    <a:pt x="572" y="54"/>
                  </a:lnTo>
                  <a:lnTo>
                    <a:pt x="532" y="69"/>
                  </a:lnTo>
                  <a:lnTo>
                    <a:pt x="493" y="86"/>
                  </a:lnTo>
                  <a:lnTo>
                    <a:pt x="456" y="106"/>
                  </a:lnTo>
                  <a:lnTo>
                    <a:pt x="419" y="127"/>
                  </a:lnTo>
                  <a:lnTo>
                    <a:pt x="385" y="150"/>
                  </a:lnTo>
                  <a:lnTo>
                    <a:pt x="350" y="173"/>
                  </a:lnTo>
                  <a:lnTo>
                    <a:pt x="317" y="199"/>
                  </a:lnTo>
                  <a:lnTo>
                    <a:pt x="285" y="227"/>
                  </a:lnTo>
                  <a:lnTo>
                    <a:pt x="255" y="255"/>
                  </a:lnTo>
                  <a:lnTo>
                    <a:pt x="226" y="287"/>
                  </a:lnTo>
                  <a:lnTo>
                    <a:pt x="199" y="318"/>
                  </a:lnTo>
                  <a:lnTo>
                    <a:pt x="173" y="350"/>
                  </a:lnTo>
                  <a:lnTo>
                    <a:pt x="149" y="385"/>
                  </a:lnTo>
                  <a:lnTo>
                    <a:pt x="126" y="420"/>
                  </a:lnTo>
                  <a:lnTo>
                    <a:pt x="106" y="457"/>
                  </a:lnTo>
                  <a:lnTo>
                    <a:pt x="86" y="494"/>
                  </a:lnTo>
                  <a:lnTo>
                    <a:pt x="69" y="533"/>
                  </a:lnTo>
                  <a:lnTo>
                    <a:pt x="53" y="572"/>
                  </a:lnTo>
                  <a:lnTo>
                    <a:pt x="39" y="613"/>
                  </a:lnTo>
                  <a:lnTo>
                    <a:pt x="27" y="654"/>
                  </a:lnTo>
                  <a:lnTo>
                    <a:pt x="17" y="696"/>
                  </a:lnTo>
                  <a:lnTo>
                    <a:pt x="10" y="739"/>
                  </a:lnTo>
                  <a:lnTo>
                    <a:pt x="4" y="783"/>
                  </a:lnTo>
                  <a:lnTo>
                    <a:pt x="1" y="827"/>
                  </a:lnTo>
                  <a:lnTo>
                    <a:pt x="0" y="872"/>
                  </a:lnTo>
                  <a:lnTo>
                    <a:pt x="1" y="917"/>
                  </a:lnTo>
                  <a:lnTo>
                    <a:pt x="4" y="961"/>
                  </a:lnTo>
                  <a:lnTo>
                    <a:pt x="10" y="1005"/>
                  </a:lnTo>
                  <a:lnTo>
                    <a:pt x="17" y="1048"/>
                  </a:lnTo>
                  <a:lnTo>
                    <a:pt x="27" y="1090"/>
                  </a:lnTo>
                  <a:lnTo>
                    <a:pt x="39" y="1131"/>
                  </a:lnTo>
                  <a:lnTo>
                    <a:pt x="53" y="1172"/>
                  </a:lnTo>
                  <a:lnTo>
                    <a:pt x="69" y="1211"/>
                  </a:lnTo>
                  <a:lnTo>
                    <a:pt x="86" y="1249"/>
                  </a:lnTo>
                  <a:lnTo>
                    <a:pt x="106" y="1287"/>
                  </a:lnTo>
                  <a:lnTo>
                    <a:pt x="126" y="1324"/>
                  </a:lnTo>
                  <a:lnTo>
                    <a:pt x="149" y="1359"/>
                  </a:lnTo>
                  <a:lnTo>
                    <a:pt x="173" y="1394"/>
                  </a:lnTo>
                  <a:lnTo>
                    <a:pt x="199" y="1426"/>
                  </a:lnTo>
                  <a:lnTo>
                    <a:pt x="226" y="1458"/>
                  </a:lnTo>
                  <a:lnTo>
                    <a:pt x="255" y="1489"/>
                  </a:lnTo>
                  <a:lnTo>
                    <a:pt x="285" y="1517"/>
                  </a:lnTo>
                  <a:lnTo>
                    <a:pt x="317" y="1545"/>
                  </a:lnTo>
                  <a:lnTo>
                    <a:pt x="350" y="1570"/>
                  </a:lnTo>
                  <a:lnTo>
                    <a:pt x="385" y="1594"/>
                  </a:lnTo>
                  <a:lnTo>
                    <a:pt x="419" y="1617"/>
                  </a:lnTo>
                  <a:lnTo>
                    <a:pt x="456" y="1638"/>
                  </a:lnTo>
                  <a:lnTo>
                    <a:pt x="493" y="1658"/>
                  </a:lnTo>
                  <a:lnTo>
                    <a:pt x="532" y="1675"/>
                  </a:lnTo>
                  <a:lnTo>
                    <a:pt x="572" y="1691"/>
                  </a:lnTo>
                  <a:lnTo>
                    <a:pt x="612" y="1704"/>
                  </a:lnTo>
                  <a:lnTo>
                    <a:pt x="654" y="1716"/>
                  </a:lnTo>
                  <a:lnTo>
                    <a:pt x="696" y="1725"/>
                  </a:lnTo>
                  <a:lnTo>
                    <a:pt x="739" y="1733"/>
                  </a:lnTo>
                  <a:lnTo>
                    <a:pt x="782" y="1738"/>
                  </a:lnTo>
                  <a:lnTo>
                    <a:pt x="826" y="1743"/>
                  </a:lnTo>
                  <a:lnTo>
                    <a:pt x="871" y="1744"/>
                  </a:lnTo>
                  <a:lnTo>
                    <a:pt x="896" y="1743"/>
                  </a:lnTo>
                  <a:lnTo>
                    <a:pt x="920" y="1742"/>
                  </a:lnTo>
                  <a:lnTo>
                    <a:pt x="944" y="1741"/>
                  </a:lnTo>
                  <a:lnTo>
                    <a:pt x="967" y="1738"/>
                  </a:lnTo>
                  <a:lnTo>
                    <a:pt x="991" y="1735"/>
                  </a:lnTo>
                  <a:lnTo>
                    <a:pt x="1015" y="1732"/>
                  </a:lnTo>
                  <a:lnTo>
                    <a:pt x="1037" y="1728"/>
                  </a:lnTo>
                  <a:lnTo>
                    <a:pt x="1060" y="1723"/>
                  </a:lnTo>
                  <a:lnTo>
                    <a:pt x="1083" y="1718"/>
                  </a:lnTo>
                  <a:lnTo>
                    <a:pt x="1105" y="1711"/>
                  </a:lnTo>
                  <a:lnTo>
                    <a:pt x="1128" y="1705"/>
                  </a:lnTo>
                  <a:lnTo>
                    <a:pt x="1149" y="1699"/>
                  </a:lnTo>
                  <a:lnTo>
                    <a:pt x="1171" y="1690"/>
                  </a:lnTo>
                  <a:lnTo>
                    <a:pt x="1193" y="1682"/>
                  </a:lnTo>
                  <a:lnTo>
                    <a:pt x="1214" y="1674"/>
                  </a:lnTo>
                  <a:lnTo>
                    <a:pt x="1235" y="1664"/>
                  </a:lnTo>
                  <a:lnTo>
                    <a:pt x="1256" y="1654"/>
                  </a:lnTo>
                  <a:lnTo>
                    <a:pt x="1275" y="1644"/>
                  </a:lnTo>
                  <a:lnTo>
                    <a:pt x="1296" y="1633"/>
                  </a:lnTo>
                  <a:lnTo>
                    <a:pt x="1315" y="1622"/>
                  </a:lnTo>
                  <a:lnTo>
                    <a:pt x="1335" y="1610"/>
                  </a:lnTo>
                  <a:lnTo>
                    <a:pt x="1354" y="1598"/>
                  </a:lnTo>
                  <a:lnTo>
                    <a:pt x="1372" y="1585"/>
                  </a:lnTo>
                  <a:lnTo>
                    <a:pt x="1391" y="1571"/>
                  </a:lnTo>
                  <a:lnTo>
                    <a:pt x="1409" y="1559"/>
                  </a:lnTo>
                  <a:lnTo>
                    <a:pt x="1426" y="1545"/>
                  </a:lnTo>
                  <a:lnTo>
                    <a:pt x="1444" y="1529"/>
                  </a:lnTo>
                  <a:lnTo>
                    <a:pt x="1461" y="1514"/>
                  </a:lnTo>
                  <a:lnTo>
                    <a:pt x="1477" y="1499"/>
                  </a:lnTo>
                  <a:lnTo>
                    <a:pt x="1493" y="1483"/>
                  </a:lnTo>
                  <a:lnTo>
                    <a:pt x="1508" y="1467"/>
                  </a:lnTo>
                  <a:lnTo>
                    <a:pt x="1523" y="1450"/>
                  </a:lnTo>
                  <a:lnTo>
                    <a:pt x="1538" y="1394"/>
                  </a:lnTo>
                  <a:lnTo>
                    <a:pt x="1551" y="1333"/>
                  </a:lnTo>
                  <a:lnTo>
                    <a:pt x="1562" y="1275"/>
                  </a:lnTo>
                  <a:lnTo>
                    <a:pt x="1568" y="1233"/>
                  </a:lnTo>
                  <a:lnTo>
                    <a:pt x="1556" y="1257"/>
                  </a:lnTo>
                  <a:lnTo>
                    <a:pt x="1542" y="1280"/>
                  </a:lnTo>
                  <a:lnTo>
                    <a:pt x="1528" y="1302"/>
                  </a:lnTo>
                  <a:lnTo>
                    <a:pt x="1512" y="1324"/>
                  </a:lnTo>
                  <a:lnTo>
                    <a:pt x="1497" y="1345"/>
                  </a:lnTo>
                  <a:lnTo>
                    <a:pt x="1481" y="1366"/>
                  </a:lnTo>
                  <a:lnTo>
                    <a:pt x="1464" y="1386"/>
                  </a:lnTo>
                  <a:lnTo>
                    <a:pt x="1447" y="1406"/>
                  </a:lnTo>
                  <a:lnTo>
                    <a:pt x="1428" y="1424"/>
                  </a:lnTo>
                  <a:lnTo>
                    <a:pt x="1409" y="1442"/>
                  </a:lnTo>
                  <a:lnTo>
                    <a:pt x="1390" y="1461"/>
                  </a:lnTo>
                  <a:lnTo>
                    <a:pt x="1370" y="1478"/>
                  </a:lnTo>
                  <a:lnTo>
                    <a:pt x="1350" y="1494"/>
                  </a:lnTo>
                  <a:lnTo>
                    <a:pt x="1328" y="1510"/>
                  </a:lnTo>
                  <a:lnTo>
                    <a:pt x="1307" y="1525"/>
                  </a:lnTo>
                  <a:lnTo>
                    <a:pt x="1284" y="1539"/>
                  </a:lnTo>
                  <a:lnTo>
                    <a:pt x="1261" y="1552"/>
                  </a:lnTo>
                  <a:lnTo>
                    <a:pt x="1239" y="1565"/>
                  </a:lnTo>
                  <a:lnTo>
                    <a:pt x="1215" y="1578"/>
                  </a:lnTo>
                  <a:lnTo>
                    <a:pt x="1190" y="1589"/>
                  </a:lnTo>
                  <a:lnTo>
                    <a:pt x="1166" y="1599"/>
                  </a:lnTo>
                  <a:lnTo>
                    <a:pt x="1141" y="1609"/>
                  </a:lnTo>
                  <a:lnTo>
                    <a:pt x="1116" y="1618"/>
                  </a:lnTo>
                  <a:lnTo>
                    <a:pt x="1090" y="1625"/>
                  </a:lnTo>
                  <a:lnTo>
                    <a:pt x="1063" y="1633"/>
                  </a:lnTo>
                  <a:lnTo>
                    <a:pt x="1037" y="1638"/>
                  </a:lnTo>
                  <a:lnTo>
                    <a:pt x="1010" y="1644"/>
                  </a:lnTo>
                  <a:lnTo>
                    <a:pt x="984" y="1648"/>
                  </a:lnTo>
                  <a:lnTo>
                    <a:pt x="956" y="1652"/>
                  </a:lnTo>
                  <a:lnTo>
                    <a:pt x="928" y="1654"/>
                  </a:lnTo>
                  <a:lnTo>
                    <a:pt x="899" y="1655"/>
                  </a:lnTo>
                  <a:lnTo>
                    <a:pt x="871" y="1657"/>
                  </a:lnTo>
                  <a:lnTo>
                    <a:pt x="832" y="1655"/>
                  </a:lnTo>
                  <a:lnTo>
                    <a:pt x="792" y="1652"/>
                  </a:lnTo>
                  <a:lnTo>
                    <a:pt x="752" y="1647"/>
                  </a:lnTo>
                  <a:lnTo>
                    <a:pt x="713" y="1640"/>
                  </a:lnTo>
                  <a:lnTo>
                    <a:pt x="675" y="1632"/>
                  </a:lnTo>
                  <a:lnTo>
                    <a:pt x="638" y="1621"/>
                  </a:lnTo>
                  <a:lnTo>
                    <a:pt x="602" y="1609"/>
                  </a:lnTo>
                  <a:lnTo>
                    <a:pt x="567" y="1594"/>
                  </a:lnTo>
                  <a:lnTo>
                    <a:pt x="531" y="1579"/>
                  </a:lnTo>
                  <a:lnTo>
                    <a:pt x="498" y="1562"/>
                  </a:lnTo>
                  <a:lnTo>
                    <a:pt x="464" y="1542"/>
                  </a:lnTo>
                  <a:lnTo>
                    <a:pt x="433" y="1522"/>
                  </a:lnTo>
                  <a:lnTo>
                    <a:pt x="402" y="1500"/>
                  </a:lnTo>
                  <a:lnTo>
                    <a:pt x="373" y="1477"/>
                  </a:lnTo>
                  <a:lnTo>
                    <a:pt x="344" y="1453"/>
                  </a:lnTo>
                  <a:lnTo>
                    <a:pt x="317" y="1426"/>
                  </a:lnTo>
                  <a:lnTo>
                    <a:pt x="291" y="1399"/>
                  </a:lnTo>
                  <a:lnTo>
                    <a:pt x="266" y="1371"/>
                  </a:lnTo>
                  <a:lnTo>
                    <a:pt x="242" y="1341"/>
                  </a:lnTo>
                  <a:lnTo>
                    <a:pt x="221" y="1311"/>
                  </a:lnTo>
                  <a:lnTo>
                    <a:pt x="200" y="1279"/>
                  </a:lnTo>
                  <a:lnTo>
                    <a:pt x="182" y="1246"/>
                  </a:lnTo>
                  <a:lnTo>
                    <a:pt x="165" y="1212"/>
                  </a:lnTo>
                  <a:lnTo>
                    <a:pt x="149" y="1177"/>
                  </a:lnTo>
                  <a:lnTo>
                    <a:pt x="135" y="1142"/>
                  </a:lnTo>
                  <a:lnTo>
                    <a:pt x="123" y="1105"/>
                  </a:lnTo>
                  <a:lnTo>
                    <a:pt x="112" y="1068"/>
                  </a:lnTo>
                  <a:lnTo>
                    <a:pt x="103" y="1030"/>
                  </a:lnTo>
                  <a:lnTo>
                    <a:pt x="96" y="991"/>
                  </a:lnTo>
                  <a:lnTo>
                    <a:pt x="92" y="952"/>
                  </a:lnTo>
                  <a:lnTo>
                    <a:pt x="88" y="912"/>
                  </a:lnTo>
                  <a:lnTo>
                    <a:pt x="87" y="872"/>
                  </a:lnTo>
                  <a:lnTo>
                    <a:pt x="88" y="832"/>
                  </a:lnTo>
                  <a:lnTo>
                    <a:pt x="92" y="792"/>
                  </a:lnTo>
                  <a:lnTo>
                    <a:pt x="96" y="753"/>
                  </a:lnTo>
                  <a:lnTo>
                    <a:pt x="103" y="714"/>
                  </a:lnTo>
                  <a:lnTo>
                    <a:pt x="112" y="676"/>
                  </a:lnTo>
                  <a:lnTo>
                    <a:pt x="123" y="639"/>
                  </a:lnTo>
                  <a:lnTo>
                    <a:pt x="135" y="602"/>
                  </a:lnTo>
                  <a:lnTo>
                    <a:pt x="149" y="567"/>
                  </a:lnTo>
                  <a:lnTo>
                    <a:pt x="165" y="532"/>
                  </a:lnTo>
                  <a:lnTo>
                    <a:pt x="182" y="498"/>
                  </a:lnTo>
                  <a:lnTo>
                    <a:pt x="200" y="465"/>
                  </a:lnTo>
                  <a:lnTo>
                    <a:pt x="221" y="433"/>
                  </a:lnTo>
                  <a:lnTo>
                    <a:pt x="242" y="403"/>
                  </a:lnTo>
                  <a:lnTo>
                    <a:pt x="266" y="373"/>
                  </a:lnTo>
                  <a:lnTo>
                    <a:pt x="291" y="345"/>
                  </a:lnTo>
                  <a:lnTo>
                    <a:pt x="317" y="318"/>
                  </a:lnTo>
                  <a:lnTo>
                    <a:pt x="344" y="292"/>
                  </a:lnTo>
                  <a:lnTo>
                    <a:pt x="373" y="267"/>
                  </a:lnTo>
                  <a:lnTo>
                    <a:pt x="402" y="243"/>
                  </a:lnTo>
                  <a:lnTo>
                    <a:pt x="433" y="222"/>
                  </a:lnTo>
                  <a:lnTo>
                    <a:pt x="464" y="201"/>
                  </a:lnTo>
                  <a:lnTo>
                    <a:pt x="498" y="182"/>
                  </a:lnTo>
                  <a:lnTo>
                    <a:pt x="531" y="165"/>
                  </a:lnTo>
                  <a:lnTo>
                    <a:pt x="567" y="150"/>
                  </a:lnTo>
                  <a:lnTo>
                    <a:pt x="602" y="136"/>
                  </a:lnTo>
                  <a:lnTo>
                    <a:pt x="638" y="123"/>
                  </a:lnTo>
                  <a:lnTo>
                    <a:pt x="675" y="112"/>
                  </a:lnTo>
                  <a:lnTo>
                    <a:pt x="713" y="103"/>
                  </a:lnTo>
                  <a:lnTo>
                    <a:pt x="752" y="97"/>
                  </a:lnTo>
                  <a:lnTo>
                    <a:pt x="792" y="92"/>
                  </a:lnTo>
                  <a:lnTo>
                    <a:pt x="832" y="88"/>
                  </a:lnTo>
                  <a:lnTo>
                    <a:pt x="871" y="87"/>
                  </a:lnTo>
                  <a:lnTo>
                    <a:pt x="903" y="88"/>
                  </a:lnTo>
                  <a:lnTo>
                    <a:pt x="934" y="90"/>
                  </a:lnTo>
                  <a:lnTo>
                    <a:pt x="964" y="93"/>
                  </a:lnTo>
                  <a:lnTo>
                    <a:pt x="994" y="97"/>
                  </a:lnTo>
                  <a:lnTo>
                    <a:pt x="1024" y="102"/>
                  </a:lnTo>
                  <a:lnTo>
                    <a:pt x="1054" y="109"/>
                  </a:lnTo>
                  <a:lnTo>
                    <a:pt x="1083" y="116"/>
                  </a:lnTo>
                  <a:lnTo>
                    <a:pt x="1111" y="125"/>
                  </a:lnTo>
                  <a:lnTo>
                    <a:pt x="1104" y="120"/>
                  </a:lnTo>
                  <a:lnTo>
                    <a:pt x="1060" y="85"/>
                  </a:lnTo>
                  <a:lnTo>
                    <a:pt x="1009" y="54"/>
                  </a:lnTo>
                  <a:lnTo>
                    <a:pt x="962" y="25"/>
                  </a:lnTo>
                  <a:lnTo>
                    <a:pt x="920" y="2"/>
                  </a:lnTo>
                  <a:close/>
                </a:path>
              </a:pathLst>
            </a:custGeom>
            <a:solidFill>
              <a:srgbClr val="A4417A"/>
            </a:solidFill>
            <a:ln w="9525">
              <a:noFill/>
              <a:round/>
              <a:headEnd/>
              <a:tailEnd/>
            </a:ln>
          </p:spPr>
          <p:txBody>
            <a:bodyPr/>
            <a:lstStyle/>
            <a:p>
              <a:endParaRPr lang="pt-BR"/>
            </a:p>
          </p:txBody>
        </p:sp>
        <p:sp>
          <p:nvSpPr>
            <p:cNvPr id="398457" name="Freeform 121"/>
            <p:cNvSpPr>
              <a:spLocks/>
            </p:cNvSpPr>
            <p:nvPr/>
          </p:nvSpPr>
          <p:spPr bwMode="auto">
            <a:xfrm>
              <a:off x="1104" y="1809"/>
              <a:ext cx="383" cy="413"/>
            </a:xfrm>
            <a:custGeom>
              <a:avLst/>
              <a:gdLst/>
              <a:ahLst/>
              <a:cxnLst>
                <a:cxn ang="0">
                  <a:pos x="864" y="1"/>
                </a:cxn>
                <a:cxn ang="0">
                  <a:pos x="702" y="10"/>
                </a:cxn>
                <a:cxn ang="0">
                  <a:pos x="544" y="51"/>
                </a:cxn>
                <a:cxn ang="0">
                  <a:pos x="399" y="120"/>
                </a:cxn>
                <a:cxn ang="0">
                  <a:pos x="272" y="216"/>
                </a:cxn>
                <a:cxn ang="0">
                  <a:pos x="165" y="333"/>
                </a:cxn>
                <a:cxn ang="0">
                  <a:pos x="82" y="469"/>
                </a:cxn>
                <a:cxn ang="0">
                  <a:pos x="27" y="621"/>
                </a:cxn>
                <a:cxn ang="0">
                  <a:pos x="1" y="785"/>
                </a:cxn>
                <a:cxn ang="0">
                  <a:pos x="10" y="954"/>
                </a:cxn>
                <a:cxn ang="0">
                  <a:pos x="51" y="1113"/>
                </a:cxn>
                <a:cxn ang="0">
                  <a:pos x="121" y="1257"/>
                </a:cxn>
                <a:cxn ang="0">
                  <a:pos x="216" y="1384"/>
                </a:cxn>
                <a:cxn ang="0">
                  <a:pos x="333" y="1491"/>
                </a:cxn>
                <a:cxn ang="0">
                  <a:pos x="470" y="1574"/>
                </a:cxn>
                <a:cxn ang="0">
                  <a:pos x="622" y="1630"/>
                </a:cxn>
                <a:cxn ang="0">
                  <a:pos x="785" y="1655"/>
                </a:cxn>
                <a:cxn ang="0">
                  <a:pos x="906" y="1652"/>
                </a:cxn>
                <a:cxn ang="0">
                  <a:pos x="1006" y="1636"/>
                </a:cxn>
                <a:cxn ang="0">
                  <a:pos x="1103" y="1609"/>
                </a:cxn>
                <a:cxn ang="0">
                  <a:pos x="1194" y="1572"/>
                </a:cxn>
                <a:cxn ang="0">
                  <a:pos x="1279" y="1523"/>
                </a:cxn>
                <a:cxn ang="0">
                  <a:pos x="1357" y="1465"/>
                </a:cxn>
                <a:cxn ang="0">
                  <a:pos x="1429" y="1399"/>
                </a:cxn>
                <a:cxn ang="0">
                  <a:pos x="1491" y="1325"/>
                </a:cxn>
                <a:cxn ang="0">
                  <a:pos x="1528" y="1171"/>
                </a:cxn>
                <a:cxn ang="0">
                  <a:pos x="1511" y="1115"/>
                </a:cxn>
                <a:cxn ang="0">
                  <a:pos x="1459" y="1217"/>
                </a:cxn>
                <a:cxn ang="0">
                  <a:pos x="1392" y="1309"/>
                </a:cxn>
                <a:cxn ang="0">
                  <a:pos x="1311" y="1390"/>
                </a:cxn>
                <a:cxn ang="0">
                  <a:pos x="1220" y="1457"/>
                </a:cxn>
                <a:cxn ang="0">
                  <a:pos x="1117" y="1510"/>
                </a:cxn>
                <a:cxn ang="0">
                  <a:pos x="1007" y="1547"/>
                </a:cxn>
                <a:cxn ang="0">
                  <a:pos x="890" y="1566"/>
                </a:cxn>
                <a:cxn ang="0">
                  <a:pos x="753" y="1565"/>
                </a:cxn>
                <a:cxn ang="0">
                  <a:pos x="609" y="1535"/>
                </a:cxn>
                <a:cxn ang="0">
                  <a:pos x="475" y="1479"/>
                </a:cxn>
                <a:cxn ang="0">
                  <a:pos x="358" y="1399"/>
                </a:cxn>
                <a:cxn ang="0">
                  <a:pos x="256" y="1299"/>
                </a:cxn>
                <a:cxn ang="0">
                  <a:pos x="177" y="1181"/>
                </a:cxn>
                <a:cxn ang="0">
                  <a:pos x="121" y="1048"/>
                </a:cxn>
                <a:cxn ang="0">
                  <a:pos x="92" y="904"/>
                </a:cxn>
                <a:cxn ang="0">
                  <a:pos x="92" y="752"/>
                </a:cxn>
                <a:cxn ang="0">
                  <a:pos x="121" y="608"/>
                </a:cxn>
                <a:cxn ang="0">
                  <a:pos x="177" y="475"/>
                </a:cxn>
                <a:cxn ang="0">
                  <a:pos x="256" y="357"/>
                </a:cxn>
                <a:cxn ang="0">
                  <a:pos x="358" y="257"/>
                </a:cxn>
                <a:cxn ang="0">
                  <a:pos x="475" y="177"/>
                </a:cxn>
                <a:cxn ang="0">
                  <a:pos x="609" y="121"/>
                </a:cxn>
                <a:cxn ang="0">
                  <a:pos x="753" y="91"/>
                </a:cxn>
                <a:cxn ang="0">
                  <a:pos x="874" y="88"/>
                </a:cxn>
                <a:cxn ang="0">
                  <a:pos x="963" y="99"/>
                </a:cxn>
                <a:cxn ang="0">
                  <a:pos x="1048" y="121"/>
                </a:cxn>
                <a:cxn ang="0">
                  <a:pos x="1130" y="151"/>
                </a:cxn>
                <a:cxn ang="0">
                  <a:pos x="1106" y="112"/>
                </a:cxn>
              </a:cxnLst>
              <a:rect l="0" t="0" r="r" b="b"/>
              <a:pathLst>
                <a:path w="1532" h="1656">
                  <a:moveTo>
                    <a:pt x="971" y="12"/>
                  </a:moveTo>
                  <a:lnTo>
                    <a:pt x="935" y="7"/>
                  </a:lnTo>
                  <a:lnTo>
                    <a:pt x="901" y="3"/>
                  </a:lnTo>
                  <a:lnTo>
                    <a:pt x="864" y="1"/>
                  </a:lnTo>
                  <a:lnTo>
                    <a:pt x="828" y="0"/>
                  </a:lnTo>
                  <a:lnTo>
                    <a:pt x="785" y="1"/>
                  </a:lnTo>
                  <a:lnTo>
                    <a:pt x="743" y="4"/>
                  </a:lnTo>
                  <a:lnTo>
                    <a:pt x="702" y="10"/>
                  </a:lnTo>
                  <a:lnTo>
                    <a:pt x="662" y="16"/>
                  </a:lnTo>
                  <a:lnTo>
                    <a:pt x="622" y="26"/>
                  </a:lnTo>
                  <a:lnTo>
                    <a:pt x="582" y="37"/>
                  </a:lnTo>
                  <a:lnTo>
                    <a:pt x="544" y="51"/>
                  </a:lnTo>
                  <a:lnTo>
                    <a:pt x="506" y="65"/>
                  </a:lnTo>
                  <a:lnTo>
                    <a:pt x="470" y="82"/>
                  </a:lnTo>
                  <a:lnTo>
                    <a:pt x="434" y="100"/>
                  </a:lnTo>
                  <a:lnTo>
                    <a:pt x="399" y="120"/>
                  </a:lnTo>
                  <a:lnTo>
                    <a:pt x="365" y="141"/>
                  </a:lnTo>
                  <a:lnTo>
                    <a:pt x="333" y="165"/>
                  </a:lnTo>
                  <a:lnTo>
                    <a:pt x="302" y="189"/>
                  </a:lnTo>
                  <a:lnTo>
                    <a:pt x="272" y="216"/>
                  </a:lnTo>
                  <a:lnTo>
                    <a:pt x="244" y="243"/>
                  </a:lnTo>
                  <a:lnTo>
                    <a:pt x="216" y="272"/>
                  </a:lnTo>
                  <a:lnTo>
                    <a:pt x="190" y="302"/>
                  </a:lnTo>
                  <a:lnTo>
                    <a:pt x="165" y="333"/>
                  </a:lnTo>
                  <a:lnTo>
                    <a:pt x="142" y="365"/>
                  </a:lnTo>
                  <a:lnTo>
                    <a:pt x="121" y="399"/>
                  </a:lnTo>
                  <a:lnTo>
                    <a:pt x="100" y="433"/>
                  </a:lnTo>
                  <a:lnTo>
                    <a:pt x="82" y="469"/>
                  </a:lnTo>
                  <a:lnTo>
                    <a:pt x="66" y="505"/>
                  </a:lnTo>
                  <a:lnTo>
                    <a:pt x="51" y="543"/>
                  </a:lnTo>
                  <a:lnTo>
                    <a:pt x="38" y="582"/>
                  </a:lnTo>
                  <a:lnTo>
                    <a:pt x="27" y="621"/>
                  </a:lnTo>
                  <a:lnTo>
                    <a:pt x="17" y="662"/>
                  </a:lnTo>
                  <a:lnTo>
                    <a:pt x="10" y="701"/>
                  </a:lnTo>
                  <a:lnTo>
                    <a:pt x="4" y="743"/>
                  </a:lnTo>
                  <a:lnTo>
                    <a:pt x="1" y="785"/>
                  </a:lnTo>
                  <a:lnTo>
                    <a:pt x="0" y="828"/>
                  </a:lnTo>
                  <a:lnTo>
                    <a:pt x="1" y="870"/>
                  </a:lnTo>
                  <a:lnTo>
                    <a:pt x="4" y="912"/>
                  </a:lnTo>
                  <a:lnTo>
                    <a:pt x="10" y="954"/>
                  </a:lnTo>
                  <a:lnTo>
                    <a:pt x="17" y="994"/>
                  </a:lnTo>
                  <a:lnTo>
                    <a:pt x="27" y="1035"/>
                  </a:lnTo>
                  <a:lnTo>
                    <a:pt x="38" y="1074"/>
                  </a:lnTo>
                  <a:lnTo>
                    <a:pt x="51" y="1113"/>
                  </a:lnTo>
                  <a:lnTo>
                    <a:pt x="66" y="1150"/>
                  </a:lnTo>
                  <a:lnTo>
                    <a:pt x="82" y="1187"/>
                  </a:lnTo>
                  <a:lnTo>
                    <a:pt x="100" y="1223"/>
                  </a:lnTo>
                  <a:lnTo>
                    <a:pt x="121" y="1257"/>
                  </a:lnTo>
                  <a:lnTo>
                    <a:pt x="142" y="1291"/>
                  </a:lnTo>
                  <a:lnTo>
                    <a:pt x="165" y="1323"/>
                  </a:lnTo>
                  <a:lnTo>
                    <a:pt x="190" y="1354"/>
                  </a:lnTo>
                  <a:lnTo>
                    <a:pt x="216" y="1384"/>
                  </a:lnTo>
                  <a:lnTo>
                    <a:pt x="244" y="1413"/>
                  </a:lnTo>
                  <a:lnTo>
                    <a:pt x="272" y="1440"/>
                  </a:lnTo>
                  <a:lnTo>
                    <a:pt x="302" y="1467"/>
                  </a:lnTo>
                  <a:lnTo>
                    <a:pt x="333" y="1491"/>
                  </a:lnTo>
                  <a:lnTo>
                    <a:pt x="365" y="1515"/>
                  </a:lnTo>
                  <a:lnTo>
                    <a:pt x="399" y="1536"/>
                  </a:lnTo>
                  <a:lnTo>
                    <a:pt x="434" y="1555"/>
                  </a:lnTo>
                  <a:lnTo>
                    <a:pt x="470" y="1574"/>
                  </a:lnTo>
                  <a:lnTo>
                    <a:pt x="506" y="1591"/>
                  </a:lnTo>
                  <a:lnTo>
                    <a:pt x="544" y="1606"/>
                  </a:lnTo>
                  <a:lnTo>
                    <a:pt x="582" y="1619"/>
                  </a:lnTo>
                  <a:lnTo>
                    <a:pt x="622" y="1630"/>
                  </a:lnTo>
                  <a:lnTo>
                    <a:pt x="662" y="1639"/>
                  </a:lnTo>
                  <a:lnTo>
                    <a:pt x="702" y="1646"/>
                  </a:lnTo>
                  <a:lnTo>
                    <a:pt x="743" y="1651"/>
                  </a:lnTo>
                  <a:lnTo>
                    <a:pt x="785" y="1655"/>
                  </a:lnTo>
                  <a:lnTo>
                    <a:pt x="828" y="1656"/>
                  </a:lnTo>
                  <a:lnTo>
                    <a:pt x="854" y="1656"/>
                  </a:lnTo>
                  <a:lnTo>
                    <a:pt x="880" y="1655"/>
                  </a:lnTo>
                  <a:lnTo>
                    <a:pt x="906" y="1652"/>
                  </a:lnTo>
                  <a:lnTo>
                    <a:pt x="932" y="1649"/>
                  </a:lnTo>
                  <a:lnTo>
                    <a:pt x="957" y="1646"/>
                  </a:lnTo>
                  <a:lnTo>
                    <a:pt x="981" y="1642"/>
                  </a:lnTo>
                  <a:lnTo>
                    <a:pt x="1006" y="1636"/>
                  </a:lnTo>
                  <a:lnTo>
                    <a:pt x="1031" y="1631"/>
                  </a:lnTo>
                  <a:lnTo>
                    <a:pt x="1056" y="1624"/>
                  </a:lnTo>
                  <a:lnTo>
                    <a:pt x="1079" y="1617"/>
                  </a:lnTo>
                  <a:lnTo>
                    <a:pt x="1103" y="1609"/>
                  </a:lnTo>
                  <a:lnTo>
                    <a:pt x="1126" y="1601"/>
                  </a:lnTo>
                  <a:lnTo>
                    <a:pt x="1148" y="1592"/>
                  </a:lnTo>
                  <a:lnTo>
                    <a:pt x="1171" y="1581"/>
                  </a:lnTo>
                  <a:lnTo>
                    <a:pt x="1194" y="1572"/>
                  </a:lnTo>
                  <a:lnTo>
                    <a:pt x="1215" y="1560"/>
                  </a:lnTo>
                  <a:lnTo>
                    <a:pt x="1237" y="1548"/>
                  </a:lnTo>
                  <a:lnTo>
                    <a:pt x="1258" y="1536"/>
                  </a:lnTo>
                  <a:lnTo>
                    <a:pt x="1279" y="1523"/>
                  </a:lnTo>
                  <a:lnTo>
                    <a:pt x="1299" y="1509"/>
                  </a:lnTo>
                  <a:lnTo>
                    <a:pt x="1319" y="1495"/>
                  </a:lnTo>
                  <a:lnTo>
                    <a:pt x="1338" y="1480"/>
                  </a:lnTo>
                  <a:lnTo>
                    <a:pt x="1357" y="1465"/>
                  </a:lnTo>
                  <a:lnTo>
                    <a:pt x="1376" y="1449"/>
                  </a:lnTo>
                  <a:lnTo>
                    <a:pt x="1394" y="1433"/>
                  </a:lnTo>
                  <a:lnTo>
                    <a:pt x="1411" y="1417"/>
                  </a:lnTo>
                  <a:lnTo>
                    <a:pt x="1429" y="1399"/>
                  </a:lnTo>
                  <a:lnTo>
                    <a:pt x="1445" y="1381"/>
                  </a:lnTo>
                  <a:lnTo>
                    <a:pt x="1461" y="1363"/>
                  </a:lnTo>
                  <a:lnTo>
                    <a:pt x="1476" y="1344"/>
                  </a:lnTo>
                  <a:lnTo>
                    <a:pt x="1491" y="1325"/>
                  </a:lnTo>
                  <a:lnTo>
                    <a:pt x="1505" y="1305"/>
                  </a:lnTo>
                  <a:lnTo>
                    <a:pt x="1508" y="1289"/>
                  </a:lnTo>
                  <a:lnTo>
                    <a:pt x="1519" y="1231"/>
                  </a:lnTo>
                  <a:lnTo>
                    <a:pt x="1528" y="1171"/>
                  </a:lnTo>
                  <a:lnTo>
                    <a:pt x="1530" y="1108"/>
                  </a:lnTo>
                  <a:lnTo>
                    <a:pt x="1532" y="1061"/>
                  </a:lnTo>
                  <a:lnTo>
                    <a:pt x="1522" y="1088"/>
                  </a:lnTo>
                  <a:lnTo>
                    <a:pt x="1511" y="1115"/>
                  </a:lnTo>
                  <a:lnTo>
                    <a:pt x="1500" y="1141"/>
                  </a:lnTo>
                  <a:lnTo>
                    <a:pt x="1488" y="1167"/>
                  </a:lnTo>
                  <a:lnTo>
                    <a:pt x="1474" y="1192"/>
                  </a:lnTo>
                  <a:lnTo>
                    <a:pt x="1459" y="1217"/>
                  </a:lnTo>
                  <a:lnTo>
                    <a:pt x="1444" y="1241"/>
                  </a:lnTo>
                  <a:lnTo>
                    <a:pt x="1427" y="1265"/>
                  </a:lnTo>
                  <a:lnTo>
                    <a:pt x="1410" y="1287"/>
                  </a:lnTo>
                  <a:lnTo>
                    <a:pt x="1392" y="1309"/>
                  </a:lnTo>
                  <a:lnTo>
                    <a:pt x="1372" y="1330"/>
                  </a:lnTo>
                  <a:lnTo>
                    <a:pt x="1353" y="1351"/>
                  </a:lnTo>
                  <a:lnTo>
                    <a:pt x="1333" y="1371"/>
                  </a:lnTo>
                  <a:lnTo>
                    <a:pt x="1311" y="1390"/>
                  </a:lnTo>
                  <a:lnTo>
                    <a:pt x="1290" y="1408"/>
                  </a:lnTo>
                  <a:lnTo>
                    <a:pt x="1267" y="1425"/>
                  </a:lnTo>
                  <a:lnTo>
                    <a:pt x="1243" y="1441"/>
                  </a:lnTo>
                  <a:lnTo>
                    <a:pt x="1220" y="1457"/>
                  </a:lnTo>
                  <a:lnTo>
                    <a:pt x="1195" y="1473"/>
                  </a:lnTo>
                  <a:lnTo>
                    <a:pt x="1170" y="1485"/>
                  </a:lnTo>
                  <a:lnTo>
                    <a:pt x="1144" y="1498"/>
                  </a:lnTo>
                  <a:lnTo>
                    <a:pt x="1117" y="1510"/>
                  </a:lnTo>
                  <a:lnTo>
                    <a:pt x="1090" y="1521"/>
                  </a:lnTo>
                  <a:lnTo>
                    <a:pt x="1063" y="1531"/>
                  </a:lnTo>
                  <a:lnTo>
                    <a:pt x="1035" y="1539"/>
                  </a:lnTo>
                  <a:lnTo>
                    <a:pt x="1007" y="1547"/>
                  </a:lnTo>
                  <a:lnTo>
                    <a:pt x="978" y="1553"/>
                  </a:lnTo>
                  <a:lnTo>
                    <a:pt x="949" y="1559"/>
                  </a:lnTo>
                  <a:lnTo>
                    <a:pt x="919" y="1563"/>
                  </a:lnTo>
                  <a:lnTo>
                    <a:pt x="890" y="1566"/>
                  </a:lnTo>
                  <a:lnTo>
                    <a:pt x="859" y="1568"/>
                  </a:lnTo>
                  <a:lnTo>
                    <a:pt x="828" y="1568"/>
                  </a:lnTo>
                  <a:lnTo>
                    <a:pt x="791" y="1567"/>
                  </a:lnTo>
                  <a:lnTo>
                    <a:pt x="753" y="1565"/>
                  </a:lnTo>
                  <a:lnTo>
                    <a:pt x="715" y="1560"/>
                  </a:lnTo>
                  <a:lnTo>
                    <a:pt x="679" y="1553"/>
                  </a:lnTo>
                  <a:lnTo>
                    <a:pt x="643" y="1546"/>
                  </a:lnTo>
                  <a:lnTo>
                    <a:pt x="609" y="1535"/>
                  </a:lnTo>
                  <a:lnTo>
                    <a:pt x="574" y="1524"/>
                  </a:lnTo>
                  <a:lnTo>
                    <a:pt x="540" y="1510"/>
                  </a:lnTo>
                  <a:lnTo>
                    <a:pt x="507" y="1495"/>
                  </a:lnTo>
                  <a:lnTo>
                    <a:pt x="475" y="1479"/>
                  </a:lnTo>
                  <a:lnTo>
                    <a:pt x="444" y="1462"/>
                  </a:lnTo>
                  <a:lnTo>
                    <a:pt x="415" y="1442"/>
                  </a:lnTo>
                  <a:lnTo>
                    <a:pt x="386" y="1422"/>
                  </a:lnTo>
                  <a:lnTo>
                    <a:pt x="358" y="1399"/>
                  </a:lnTo>
                  <a:lnTo>
                    <a:pt x="331" y="1377"/>
                  </a:lnTo>
                  <a:lnTo>
                    <a:pt x="305" y="1352"/>
                  </a:lnTo>
                  <a:lnTo>
                    <a:pt x="280" y="1326"/>
                  </a:lnTo>
                  <a:lnTo>
                    <a:pt x="256" y="1299"/>
                  </a:lnTo>
                  <a:lnTo>
                    <a:pt x="235" y="1271"/>
                  </a:lnTo>
                  <a:lnTo>
                    <a:pt x="214" y="1242"/>
                  </a:lnTo>
                  <a:lnTo>
                    <a:pt x="195" y="1212"/>
                  </a:lnTo>
                  <a:lnTo>
                    <a:pt x="177" y="1181"/>
                  </a:lnTo>
                  <a:lnTo>
                    <a:pt x="161" y="1149"/>
                  </a:lnTo>
                  <a:lnTo>
                    <a:pt x="146" y="1116"/>
                  </a:lnTo>
                  <a:lnTo>
                    <a:pt x="133" y="1083"/>
                  </a:lnTo>
                  <a:lnTo>
                    <a:pt x="121" y="1048"/>
                  </a:lnTo>
                  <a:lnTo>
                    <a:pt x="111" y="1013"/>
                  </a:lnTo>
                  <a:lnTo>
                    <a:pt x="102" y="977"/>
                  </a:lnTo>
                  <a:lnTo>
                    <a:pt x="96" y="940"/>
                  </a:lnTo>
                  <a:lnTo>
                    <a:pt x="92" y="904"/>
                  </a:lnTo>
                  <a:lnTo>
                    <a:pt x="88" y="866"/>
                  </a:lnTo>
                  <a:lnTo>
                    <a:pt x="87" y="828"/>
                  </a:lnTo>
                  <a:lnTo>
                    <a:pt x="88" y="790"/>
                  </a:lnTo>
                  <a:lnTo>
                    <a:pt x="92" y="752"/>
                  </a:lnTo>
                  <a:lnTo>
                    <a:pt x="96" y="715"/>
                  </a:lnTo>
                  <a:lnTo>
                    <a:pt x="102" y="679"/>
                  </a:lnTo>
                  <a:lnTo>
                    <a:pt x="111" y="643"/>
                  </a:lnTo>
                  <a:lnTo>
                    <a:pt x="121" y="608"/>
                  </a:lnTo>
                  <a:lnTo>
                    <a:pt x="133" y="573"/>
                  </a:lnTo>
                  <a:lnTo>
                    <a:pt x="146" y="540"/>
                  </a:lnTo>
                  <a:lnTo>
                    <a:pt x="161" y="506"/>
                  </a:lnTo>
                  <a:lnTo>
                    <a:pt x="177" y="475"/>
                  </a:lnTo>
                  <a:lnTo>
                    <a:pt x="195" y="444"/>
                  </a:lnTo>
                  <a:lnTo>
                    <a:pt x="214" y="414"/>
                  </a:lnTo>
                  <a:lnTo>
                    <a:pt x="235" y="385"/>
                  </a:lnTo>
                  <a:lnTo>
                    <a:pt x="256" y="357"/>
                  </a:lnTo>
                  <a:lnTo>
                    <a:pt x="280" y="330"/>
                  </a:lnTo>
                  <a:lnTo>
                    <a:pt x="305" y="304"/>
                  </a:lnTo>
                  <a:lnTo>
                    <a:pt x="331" y="279"/>
                  </a:lnTo>
                  <a:lnTo>
                    <a:pt x="358" y="257"/>
                  </a:lnTo>
                  <a:lnTo>
                    <a:pt x="386" y="234"/>
                  </a:lnTo>
                  <a:lnTo>
                    <a:pt x="415" y="213"/>
                  </a:lnTo>
                  <a:lnTo>
                    <a:pt x="444" y="194"/>
                  </a:lnTo>
                  <a:lnTo>
                    <a:pt x="475" y="177"/>
                  </a:lnTo>
                  <a:lnTo>
                    <a:pt x="507" y="161"/>
                  </a:lnTo>
                  <a:lnTo>
                    <a:pt x="540" y="146"/>
                  </a:lnTo>
                  <a:lnTo>
                    <a:pt x="574" y="133"/>
                  </a:lnTo>
                  <a:lnTo>
                    <a:pt x="609" y="121"/>
                  </a:lnTo>
                  <a:lnTo>
                    <a:pt x="643" y="110"/>
                  </a:lnTo>
                  <a:lnTo>
                    <a:pt x="679" y="102"/>
                  </a:lnTo>
                  <a:lnTo>
                    <a:pt x="715" y="96"/>
                  </a:lnTo>
                  <a:lnTo>
                    <a:pt x="753" y="91"/>
                  </a:lnTo>
                  <a:lnTo>
                    <a:pt x="791" y="88"/>
                  </a:lnTo>
                  <a:lnTo>
                    <a:pt x="828" y="87"/>
                  </a:lnTo>
                  <a:lnTo>
                    <a:pt x="851" y="87"/>
                  </a:lnTo>
                  <a:lnTo>
                    <a:pt x="874" y="88"/>
                  </a:lnTo>
                  <a:lnTo>
                    <a:pt x="896" y="91"/>
                  </a:lnTo>
                  <a:lnTo>
                    <a:pt x="919" y="93"/>
                  </a:lnTo>
                  <a:lnTo>
                    <a:pt x="942" y="96"/>
                  </a:lnTo>
                  <a:lnTo>
                    <a:pt x="963" y="99"/>
                  </a:lnTo>
                  <a:lnTo>
                    <a:pt x="985" y="104"/>
                  </a:lnTo>
                  <a:lnTo>
                    <a:pt x="1006" y="109"/>
                  </a:lnTo>
                  <a:lnTo>
                    <a:pt x="1028" y="114"/>
                  </a:lnTo>
                  <a:lnTo>
                    <a:pt x="1048" y="121"/>
                  </a:lnTo>
                  <a:lnTo>
                    <a:pt x="1070" y="127"/>
                  </a:lnTo>
                  <a:lnTo>
                    <a:pt x="1090" y="135"/>
                  </a:lnTo>
                  <a:lnTo>
                    <a:pt x="1110" y="142"/>
                  </a:lnTo>
                  <a:lnTo>
                    <a:pt x="1130" y="151"/>
                  </a:lnTo>
                  <a:lnTo>
                    <a:pt x="1150" y="161"/>
                  </a:lnTo>
                  <a:lnTo>
                    <a:pt x="1169" y="170"/>
                  </a:lnTo>
                  <a:lnTo>
                    <a:pt x="1148" y="149"/>
                  </a:lnTo>
                  <a:lnTo>
                    <a:pt x="1106" y="112"/>
                  </a:lnTo>
                  <a:lnTo>
                    <a:pt x="1061" y="76"/>
                  </a:lnTo>
                  <a:lnTo>
                    <a:pt x="1017" y="41"/>
                  </a:lnTo>
                  <a:lnTo>
                    <a:pt x="971" y="12"/>
                  </a:lnTo>
                  <a:close/>
                </a:path>
              </a:pathLst>
            </a:custGeom>
            <a:solidFill>
              <a:srgbClr val="A6407A"/>
            </a:solidFill>
            <a:ln w="9525">
              <a:noFill/>
              <a:round/>
              <a:headEnd/>
              <a:tailEnd/>
            </a:ln>
          </p:spPr>
          <p:txBody>
            <a:bodyPr/>
            <a:lstStyle/>
            <a:p>
              <a:endParaRPr lang="pt-BR"/>
            </a:p>
          </p:txBody>
        </p:sp>
        <p:sp>
          <p:nvSpPr>
            <p:cNvPr id="398458" name="Freeform 122"/>
            <p:cNvSpPr>
              <a:spLocks/>
            </p:cNvSpPr>
            <p:nvPr/>
          </p:nvSpPr>
          <p:spPr bwMode="auto">
            <a:xfrm>
              <a:off x="1115" y="1819"/>
              <a:ext cx="372" cy="393"/>
            </a:xfrm>
            <a:custGeom>
              <a:avLst/>
              <a:gdLst/>
              <a:ahLst/>
              <a:cxnLst>
                <a:cxn ang="0">
                  <a:pos x="937" y="15"/>
                </a:cxn>
                <a:cxn ang="0">
                  <a:pos x="816" y="1"/>
                </a:cxn>
                <a:cxn ang="0">
                  <a:pos x="665" y="10"/>
                </a:cxn>
                <a:cxn ang="0">
                  <a:pos x="515" y="49"/>
                </a:cxn>
                <a:cxn ang="0">
                  <a:pos x="377" y="114"/>
                </a:cxn>
                <a:cxn ang="0">
                  <a:pos x="257" y="205"/>
                </a:cxn>
                <a:cxn ang="0">
                  <a:pos x="155" y="316"/>
                </a:cxn>
                <a:cxn ang="0">
                  <a:pos x="78" y="445"/>
                </a:cxn>
                <a:cxn ang="0">
                  <a:pos x="25" y="589"/>
                </a:cxn>
                <a:cxn ang="0">
                  <a:pos x="1" y="745"/>
                </a:cxn>
                <a:cxn ang="0">
                  <a:pos x="9" y="904"/>
                </a:cxn>
                <a:cxn ang="0">
                  <a:pos x="48" y="1055"/>
                </a:cxn>
                <a:cxn ang="0">
                  <a:pos x="113" y="1192"/>
                </a:cxn>
                <a:cxn ang="0">
                  <a:pos x="204" y="1312"/>
                </a:cxn>
                <a:cxn ang="0">
                  <a:pos x="315" y="1413"/>
                </a:cxn>
                <a:cxn ang="0">
                  <a:pos x="444" y="1492"/>
                </a:cxn>
                <a:cxn ang="0">
                  <a:pos x="588" y="1545"/>
                </a:cxn>
                <a:cxn ang="0">
                  <a:pos x="745" y="1568"/>
                </a:cxn>
                <a:cxn ang="0">
                  <a:pos x="869" y="1565"/>
                </a:cxn>
                <a:cxn ang="0">
                  <a:pos x="976" y="1546"/>
                </a:cxn>
                <a:cxn ang="0">
                  <a:pos x="1079" y="1512"/>
                </a:cxn>
                <a:cxn ang="0">
                  <a:pos x="1174" y="1465"/>
                </a:cxn>
                <a:cxn ang="0">
                  <a:pos x="1263" y="1407"/>
                </a:cxn>
                <a:cxn ang="0">
                  <a:pos x="1341" y="1337"/>
                </a:cxn>
                <a:cxn ang="0">
                  <a:pos x="1410" y="1258"/>
                </a:cxn>
                <a:cxn ang="0">
                  <a:pos x="1469" y="1170"/>
                </a:cxn>
                <a:cxn ang="0">
                  <a:pos x="1489" y="1004"/>
                </a:cxn>
                <a:cxn ang="0">
                  <a:pos x="1475" y="879"/>
                </a:cxn>
                <a:cxn ang="0">
                  <a:pos x="1446" y="1007"/>
                </a:cxn>
                <a:cxn ang="0">
                  <a:pos x="1394" y="1125"/>
                </a:cxn>
                <a:cxn ang="0">
                  <a:pos x="1322" y="1229"/>
                </a:cxn>
                <a:cxn ang="0">
                  <a:pos x="1233" y="1319"/>
                </a:cxn>
                <a:cxn ang="0">
                  <a:pos x="1129" y="1391"/>
                </a:cxn>
                <a:cxn ang="0">
                  <a:pos x="1012" y="1445"/>
                </a:cxn>
                <a:cxn ang="0">
                  <a:pos x="885" y="1475"/>
                </a:cxn>
                <a:cxn ang="0">
                  <a:pos x="749" y="1481"/>
                </a:cxn>
                <a:cxn ang="0">
                  <a:pos x="610" y="1460"/>
                </a:cxn>
                <a:cxn ang="0">
                  <a:pos x="482" y="1413"/>
                </a:cxn>
                <a:cxn ang="0">
                  <a:pos x="368" y="1343"/>
                </a:cxn>
                <a:cxn ang="0">
                  <a:pos x="268" y="1254"/>
                </a:cxn>
                <a:cxn ang="0">
                  <a:pos x="188" y="1146"/>
                </a:cxn>
                <a:cxn ang="0">
                  <a:pos x="130" y="1025"/>
                </a:cxn>
                <a:cxn ang="0">
                  <a:pos x="95" y="891"/>
                </a:cxn>
                <a:cxn ang="0">
                  <a:pos x="89" y="749"/>
                </a:cxn>
                <a:cxn ang="0">
                  <a:pos x="109" y="611"/>
                </a:cxn>
                <a:cxn ang="0">
                  <a:pos x="156" y="483"/>
                </a:cxn>
                <a:cxn ang="0">
                  <a:pos x="225" y="368"/>
                </a:cxn>
                <a:cxn ang="0">
                  <a:pos x="316" y="268"/>
                </a:cxn>
                <a:cxn ang="0">
                  <a:pos x="423" y="189"/>
                </a:cxn>
                <a:cxn ang="0">
                  <a:pos x="544" y="131"/>
                </a:cxn>
                <a:cxn ang="0">
                  <a:pos x="678" y="96"/>
                </a:cxn>
                <a:cxn ang="0">
                  <a:pos x="817" y="89"/>
                </a:cxn>
                <a:cxn ang="0">
                  <a:pos x="941" y="106"/>
                </a:cxn>
                <a:cxn ang="0">
                  <a:pos x="1057" y="144"/>
                </a:cxn>
                <a:cxn ang="0">
                  <a:pos x="1164" y="200"/>
                </a:cxn>
                <a:cxn ang="0">
                  <a:pos x="1220" y="232"/>
                </a:cxn>
                <a:cxn ang="0">
                  <a:pos x="1062" y="69"/>
                </a:cxn>
              </a:cxnLst>
              <a:rect l="0" t="0" r="r" b="b"/>
              <a:pathLst>
                <a:path w="1489" h="1570">
                  <a:moveTo>
                    <a:pt x="1024" y="38"/>
                  </a:moveTo>
                  <a:lnTo>
                    <a:pt x="996" y="29"/>
                  </a:lnTo>
                  <a:lnTo>
                    <a:pt x="967" y="22"/>
                  </a:lnTo>
                  <a:lnTo>
                    <a:pt x="937" y="15"/>
                  </a:lnTo>
                  <a:lnTo>
                    <a:pt x="907" y="10"/>
                  </a:lnTo>
                  <a:lnTo>
                    <a:pt x="877" y="6"/>
                  </a:lnTo>
                  <a:lnTo>
                    <a:pt x="847" y="3"/>
                  </a:lnTo>
                  <a:lnTo>
                    <a:pt x="816" y="1"/>
                  </a:lnTo>
                  <a:lnTo>
                    <a:pt x="784" y="0"/>
                  </a:lnTo>
                  <a:lnTo>
                    <a:pt x="745" y="1"/>
                  </a:lnTo>
                  <a:lnTo>
                    <a:pt x="705" y="5"/>
                  </a:lnTo>
                  <a:lnTo>
                    <a:pt x="665" y="10"/>
                  </a:lnTo>
                  <a:lnTo>
                    <a:pt x="626" y="16"/>
                  </a:lnTo>
                  <a:lnTo>
                    <a:pt x="588" y="25"/>
                  </a:lnTo>
                  <a:lnTo>
                    <a:pt x="551" y="36"/>
                  </a:lnTo>
                  <a:lnTo>
                    <a:pt x="515" y="49"/>
                  </a:lnTo>
                  <a:lnTo>
                    <a:pt x="480" y="63"/>
                  </a:lnTo>
                  <a:lnTo>
                    <a:pt x="444" y="78"/>
                  </a:lnTo>
                  <a:lnTo>
                    <a:pt x="411" y="95"/>
                  </a:lnTo>
                  <a:lnTo>
                    <a:pt x="377" y="114"/>
                  </a:lnTo>
                  <a:lnTo>
                    <a:pt x="346" y="135"/>
                  </a:lnTo>
                  <a:lnTo>
                    <a:pt x="315" y="156"/>
                  </a:lnTo>
                  <a:lnTo>
                    <a:pt x="286" y="180"/>
                  </a:lnTo>
                  <a:lnTo>
                    <a:pt x="257" y="205"/>
                  </a:lnTo>
                  <a:lnTo>
                    <a:pt x="230" y="231"/>
                  </a:lnTo>
                  <a:lnTo>
                    <a:pt x="204" y="258"/>
                  </a:lnTo>
                  <a:lnTo>
                    <a:pt x="179" y="286"/>
                  </a:lnTo>
                  <a:lnTo>
                    <a:pt x="155" y="316"/>
                  </a:lnTo>
                  <a:lnTo>
                    <a:pt x="134" y="346"/>
                  </a:lnTo>
                  <a:lnTo>
                    <a:pt x="113" y="378"/>
                  </a:lnTo>
                  <a:lnTo>
                    <a:pt x="95" y="411"/>
                  </a:lnTo>
                  <a:lnTo>
                    <a:pt x="78" y="445"/>
                  </a:lnTo>
                  <a:lnTo>
                    <a:pt x="62" y="480"/>
                  </a:lnTo>
                  <a:lnTo>
                    <a:pt x="48" y="515"/>
                  </a:lnTo>
                  <a:lnTo>
                    <a:pt x="36" y="552"/>
                  </a:lnTo>
                  <a:lnTo>
                    <a:pt x="25" y="589"/>
                  </a:lnTo>
                  <a:lnTo>
                    <a:pt x="16" y="627"/>
                  </a:lnTo>
                  <a:lnTo>
                    <a:pt x="9" y="666"/>
                  </a:lnTo>
                  <a:lnTo>
                    <a:pt x="5" y="705"/>
                  </a:lnTo>
                  <a:lnTo>
                    <a:pt x="1" y="745"/>
                  </a:lnTo>
                  <a:lnTo>
                    <a:pt x="0" y="785"/>
                  </a:lnTo>
                  <a:lnTo>
                    <a:pt x="1" y="825"/>
                  </a:lnTo>
                  <a:lnTo>
                    <a:pt x="5" y="865"/>
                  </a:lnTo>
                  <a:lnTo>
                    <a:pt x="9" y="904"/>
                  </a:lnTo>
                  <a:lnTo>
                    <a:pt x="16" y="943"/>
                  </a:lnTo>
                  <a:lnTo>
                    <a:pt x="25" y="981"/>
                  </a:lnTo>
                  <a:lnTo>
                    <a:pt x="36" y="1018"/>
                  </a:lnTo>
                  <a:lnTo>
                    <a:pt x="48" y="1055"/>
                  </a:lnTo>
                  <a:lnTo>
                    <a:pt x="62" y="1090"/>
                  </a:lnTo>
                  <a:lnTo>
                    <a:pt x="78" y="1125"/>
                  </a:lnTo>
                  <a:lnTo>
                    <a:pt x="95" y="1159"/>
                  </a:lnTo>
                  <a:lnTo>
                    <a:pt x="113" y="1192"/>
                  </a:lnTo>
                  <a:lnTo>
                    <a:pt x="134" y="1224"/>
                  </a:lnTo>
                  <a:lnTo>
                    <a:pt x="155" y="1254"/>
                  </a:lnTo>
                  <a:lnTo>
                    <a:pt x="179" y="1284"/>
                  </a:lnTo>
                  <a:lnTo>
                    <a:pt x="204" y="1312"/>
                  </a:lnTo>
                  <a:lnTo>
                    <a:pt x="230" y="1339"/>
                  </a:lnTo>
                  <a:lnTo>
                    <a:pt x="257" y="1366"/>
                  </a:lnTo>
                  <a:lnTo>
                    <a:pt x="286" y="1390"/>
                  </a:lnTo>
                  <a:lnTo>
                    <a:pt x="315" y="1413"/>
                  </a:lnTo>
                  <a:lnTo>
                    <a:pt x="346" y="1435"/>
                  </a:lnTo>
                  <a:lnTo>
                    <a:pt x="377" y="1455"/>
                  </a:lnTo>
                  <a:lnTo>
                    <a:pt x="411" y="1475"/>
                  </a:lnTo>
                  <a:lnTo>
                    <a:pt x="444" y="1492"/>
                  </a:lnTo>
                  <a:lnTo>
                    <a:pt x="480" y="1507"/>
                  </a:lnTo>
                  <a:lnTo>
                    <a:pt x="515" y="1522"/>
                  </a:lnTo>
                  <a:lnTo>
                    <a:pt x="551" y="1534"/>
                  </a:lnTo>
                  <a:lnTo>
                    <a:pt x="588" y="1545"/>
                  </a:lnTo>
                  <a:lnTo>
                    <a:pt x="626" y="1553"/>
                  </a:lnTo>
                  <a:lnTo>
                    <a:pt x="665" y="1560"/>
                  </a:lnTo>
                  <a:lnTo>
                    <a:pt x="705" y="1565"/>
                  </a:lnTo>
                  <a:lnTo>
                    <a:pt x="745" y="1568"/>
                  </a:lnTo>
                  <a:lnTo>
                    <a:pt x="784" y="1570"/>
                  </a:lnTo>
                  <a:lnTo>
                    <a:pt x="812" y="1568"/>
                  </a:lnTo>
                  <a:lnTo>
                    <a:pt x="841" y="1567"/>
                  </a:lnTo>
                  <a:lnTo>
                    <a:pt x="869" y="1565"/>
                  </a:lnTo>
                  <a:lnTo>
                    <a:pt x="897" y="1561"/>
                  </a:lnTo>
                  <a:lnTo>
                    <a:pt x="923" y="1557"/>
                  </a:lnTo>
                  <a:lnTo>
                    <a:pt x="950" y="1551"/>
                  </a:lnTo>
                  <a:lnTo>
                    <a:pt x="976" y="1546"/>
                  </a:lnTo>
                  <a:lnTo>
                    <a:pt x="1003" y="1538"/>
                  </a:lnTo>
                  <a:lnTo>
                    <a:pt x="1029" y="1531"/>
                  </a:lnTo>
                  <a:lnTo>
                    <a:pt x="1054" y="1522"/>
                  </a:lnTo>
                  <a:lnTo>
                    <a:pt x="1079" y="1512"/>
                  </a:lnTo>
                  <a:lnTo>
                    <a:pt x="1103" y="1502"/>
                  </a:lnTo>
                  <a:lnTo>
                    <a:pt x="1128" y="1491"/>
                  </a:lnTo>
                  <a:lnTo>
                    <a:pt x="1152" y="1478"/>
                  </a:lnTo>
                  <a:lnTo>
                    <a:pt x="1174" y="1465"/>
                  </a:lnTo>
                  <a:lnTo>
                    <a:pt x="1197" y="1452"/>
                  </a:lnTo>
                  <a:lnTo>
                    <a:pt x="1220" y="1438"/>
                  </a:lnTo>
                  <a:lnTo>
                    <a:pt x="1241" y="1423"/>
                  </a:lnTo>
                  <a:lnTo>
                    <a:pt x="1263" y="1407"/>
                  </a:lnTo>
                  <a:lnTo>
                    <a:pt x="1283" y="1391"/>
                  </a:lnTo>
                  <a:lnTo>
                    <a:pt x="1303" y="1374"/>
                  </a:lnTo>
                  <a:lnTo>
                    <a:pt x="1322" y="1355"/>
                  </a:lnTo>
                  <a:lnTo>
                    <a:pt x="1341" y="1337"/>
                  </a:lnTo>
                  <a:lnTo>
                    <a:pt x="1360" y="1319"/>
                  </a:lnTo>
                  <a:lnTo>
                    <a:pt x="1377" y="1299"/>
                  </a:lnTo>
                  <a:lnTo>
                    <a:pt x="1394" y="1279"/>
                  </a:lnTo>
                  <a:lnTo>
                    <a:pt x="1410" y="1258"/>
                  </a:lnTo>
                  <a:lnTo>
                    <a:pt x="1425" y="1237"/>
                  </a:lnTo>
                  <a:lnTo>
                    <a:pt x="1441" y="1215"/>
                  </a:lnTo>
                  <a:lnTo>
                    <a:pt x="1455" y="1193"/>
                  </a:lnTo>
                  <a:lnTo>
                    <a:pt x="1469" y="1170"/>
                  </a:lnTo>
                  <a:lnTo>
                    <a:pt x="1481" y="1146"/>
                  </a:lnTo>
                  <a:lnTo>
                    <a:pt x="1484" y="1128"/>
                  </a:lnTo>
                  <a:lnTo>
                    <a:pt x="1486" y="1065"/>
                  </a:lnTo>
                  <a:lnTo>
                    <a:pt x="1489" y="1004"/>
                  </a:lnTo>
                  <a:lnTo>
                    <a:pt x="1486" y="942"/>
                  </a:lnTo>
                  <a:lnTo>
                    <a:pt x="1484" y="879"/>
                  </a:lnTo>
                  <a:lnTo>
                    <a:pt x="1479" y="847"/>
                  </a:lnTo>
                  <a:lnTo>
                    <a:pt x="1475" y="879"/>
                  </a:lnTo>
                  <a:lnTo>
                    <a:pt x="1471" y="913"/>
                  </a:lnTo>
                  <a:lnTo>
                    <a:pt x="1463" y="945"/>
                  </a:lnTo>
                  <a:lnTo>
                    <a:pt x="1456" y="976"/>
                  </a:lnTo>
                  <a:lnTo>
                    <a:pt x="1446" y="1007"/>
                  </a:lnTo>
                  <a:lnTo>
                    <a:pt x="1435" y="1037"/>
                  </a:lnTo>
                  <a:lnTo>
                    <a:pt x="1422" y="1067"/>
                  </a:lnTo>
                  <a:lnTo>
                    <a:pt x="1408" y="1096"/>
                  </a:lnTo>
                  <a:lnTo>
                    <a:pt x="1394" y="1125"/>
                  </a:lnTo>
                  <a:lnTo>
                    <a:pt x="1378" y="1152"/>
                  </a:lnTo>
                  <a:lnTo>
                    <a:pt x="1360" y="1179"/>
                  </a:lnTo>
                  <a:lnTo>
                    <a:pt x="1341" y="1204"/>
                  </a:lnTo>
                  <a:lnTo>
                    <a:pt x="1322" y="1229"/>
                  </a:lnTo>
                  <a:lnTo>
                    <a:pt x="1302" y="1253"/>
                  </a:lnTo>
                  <a:lnTo>
                    <a:pt x="1280" y="1276"/>
                  </a:lnTo>
                  <a:lnTo>
                    <a:pt x="1256" y="1298"/>
                  </a:lnTo>
                  <a:lnTo>
                    <a:pt x="1233" y="1319"/>
                  </a:lnTo>
                  <a:lnTo>
                    <a:pt x="1208" y="1339"/>
                  </a:lnTo>
                  <a:lnTo>
                    <a:pt x="1183" y="1357"/>
                  </a:lnTo>
                  <a:lnTo>
                    <a:pt x="1156" y="1375"/>
                  </a:lnTo>
                  <a:lnTo>
                    <a:pt x="1129" y="1391"/>
                  </a:lnTo>
                  <a:lnTo>
                    <a:pt x="1101" y="1407"/>
                  </a:lnTo>
                  <a:lnTo>
                    <a:pt x="1072" y="1420"/>
                  </a:lnTo>
                  <a:lnTo>
                    <a:pt x="1042" y="1433"/>
                  </a:lnTo>
                  <a:lnTo>
                    <a:pt x="1012" y="1445"/>
                  </a:lnTo>
                  <a:lnTo>
                    <a:pt x="982" y="1454"/>
                  </a:lnTo>
                  <a:lnTo>
                    <a:pt x="949" y="1463"/>
                  </a:lnTo>
                  <a:lnTo>
                    <a:pt x="918" y="1469"/>
                  </a:lnTo>
                  <a:lnTo>
                    <a:pt x="885" y="1475"/>
                  </a:lnTo>
                  <a:lnTo>
                    <a:pt x="852" y="1479"/>
                  </a:lnTo>
                  <a:lnTo>
                    <a:pt x="819" y="1481"/>
                  </a:lnTo>
                  <a:lnTo>
                    <a:pt x="784" y="1482"/>
                  </a:lnTo>
                  <a:lnTo>
                    <a:pt x="749" y="1481"/>
                  </a:lnTo>
                  <a:lnTo>
                    <a:pt x="713" y="1478"/>
                  </a:lnTo>
                  <a:lnTo>
                    <a:pt x="678" y="1474"/>
                  </a:lnTo>
                  <a:lnTo>
                    <a:pt x="644" y="1468"/>
                  </a:lnTo>
                  <a:lnTo>
                    <a:pt x="610" y="1460"/>
                  </a:lnTo>
                  <a:lnTo>
                    <a:pt x="578" y="1451"/>
                  </a:lnTo>
                  <a:lnTo>
                    <a:pt x="544" y="1440"/>
                  </a:lnTo>
                  <a:lnTo>
                    <a:pt x="513" y="1427"/>
                  </a:lnTo>
                  <a:lnTo>
                    <a:pt x="482" y="1413"/>
                  </a:lnTo>
                  <a:lnTo>
                    <a:pt x="453" y="1398"/>
                  </a:lnTo>
                  <a:lnTo>
                    <a:pt x="423" y="1381"/>
                  </a:lnTo>
                  <a:lnTo>
                    <a:pt x="395" y="1363"/>
                  </a:lnTo>
                  <a:lnTo>
                    <a:pt x="368" y="1343"/>
                  </a:lnTo>
                  <a:lnTo>
                    <a:pt x="341" y="1323"/>
                  </a:lnTo>
                  <a:lnTo>
                    <a:pt x="316" y="1301"/>
                  </a:lnTo>
                  <a:lnTo>
                    <a:pt x="291" y="1278"/>
                  </a:lnTo>
                  <a:lnTo>
                    <a:pt x="268" y="1254"/>
                  </a:lnTo>
                  <a:lnTo>
                    <a:pt x="247" y="1228"/>
                  </a:lnTo>
                  <a:lnTo>
                    <a:pt x="225" y="1202"/>
                  </a:lnTo>
                  <a:lnTo>
                    <a:pt x="206" y="1174"/>
                  </a:lnTo>
                  <a:lnTo>
                    <a:pt x="188" y="1146"/>
                  </a:lnTo>
                  <a:lnTo>
                    <a:pt x="172" y="1117"/>
                  </a:lnTo>
                  <a:lnTo>
                    <a:pt x="156" y="1087"/>
                  </a:lnTo>
                  <a:lnTo>
                    <a:pt x="142" y="1056"/>
                  </a:lnTo>
                  <a:lnTo>
                    <a:pt x="130" y="1025"/>
                  </a:lnTo>
                  <a:lnTo>
                    <a:pt x="119" y="992"/>
                  </a:lnTo>
                  <a:lnTo>
                    <a:pt x="109" y="959"/>
                  </a:lnTo>
                  <a:lnTo>
                    <a:pt x="102" y="925"/>
                  </a:lnTo>
                  <a:lnTo>
                    <a:pt x="95" y="891"/>
                  </a:lnTo>
                  <a:lnTo>
                    <a:pt x="91" y="857"/>
                  </a:lnTo>
                  <a:lnTo>
                    <a:pt x="89" y="821"/>
                  </a:lnTo>
                  <a:lnTo>
                    <a:pt x="88" y="785"/>
                  </a:lnTo>
                  <a:lnTo>
                    <a:pt x="89" y="749"/>
                  </a:lnTo>
                  <a:lnTo>
                    <a:pt x="91" y="713"/>
                  </a:lnTo>
                  <a:lnTo>
                    <a:pt x="95" y="679"/>
                  </a:lnTo>
                  <a:lnTo>
                    <a:pt x="102" y="644"/>
                  </a:lnTo>
                  <a:lnTo>
                    <a:pt x="109" y="611"/>
                  </a:lnTo>
                  <a:lnTo>
                    <a:pt x="119" y="578"/>
                  </a:lnTo>
                  <a:lnTo>
                    <a:pt x="130" y="545"/>
                  </a:lnTo>
                  <a:lnTo>
                    <a:pt x="142" y="514"/>
                  </a:lnTo>
                  <a:lnTo>
                    <a:pt x="156" y="483"/>
                  </a:lnTo>
                  <a:lnTo>
                    <a:pt x="172" y="453"/>
                  </a:lnTo>
                  <a:lnTo>
                    <a:pt x="188" y="424"/>
                  </a:lnTo>
                  <a:lnTo>
                    <a:pt x="206" y="396"/>
                  </a:lnTo>
                  <a:lnTo>
                    <a:pt x="225" y="368"/>
                  </a:lnTo>
                  <a:lnTo>
                    <a:pt x="247" y="342"/>
                  </a:lnTo>
                  <a:lnTo>
                    <a:pt x="268" y="316"/>
                  </a:lnTo>
                  <a:lnTo>
                    <a:pt x="291" y="292"/>
                  </a:lnTo>
                  <a:lnTo>
                    <a:pt x="316" y="268"/>
                  </a:lnTo>
                  <a:lnTo>
                    <a:pt x="341" y="247"/>
                  </a:lnTo>
                  <a:lnTo>
                    <a:pt x="368" y="226"/>
                  </a:lnTo>
                  <a:lnTo>
                    <a:pt x="395" y="207"/>
                  </a:lnTo>
                  <a:lnTo>
                    <a:pt x="423" y="189"/>
                  </a:lnTo>
                  <a:lnTo>
                    <a:pt x="453" y="172"/>
                  </a:lnTo>
                  <a:lnTo>
                    <a:pt x="482" y="156"/>
                  </a:lnTo>
                  <a:lnTo>
                    <a:pt x="513" y="142"/>
                  </a:lnTo>
                  <a:lnTo>
                    <a:pt x="544" y="131"/>
                  </a:lnTo>
                  <a:lnTo>
                    <a:pt x="578" y="119"/>
                  </a:lnTo>
                  <a:lnTo>
                    <a:pt x="610" y="110"/>
                  </a:lnTo>
                  <a:lnTo>
                    <a:pt x="644" y="102"/>
                  </a:lnTo>
                  <a:lnTo>
                    <a:pt x="678" y="96"/>
                  </a:lnTo>
                  <a:lnTo>
                    <a:pt x="713" y="92"/>
                  </a:lnTo>
                  <a:lnTo>
                    <a:pt x="749" y="89"/>
                  </a:lnTo>
                  <a:lnTo>
                    <a:pt x="784" y="88"/>
                  </a:lnTo>
                  <a:lnTo>
                    <a:pt x="817" y="89"/>
                  </a:lnTo>
                  <a:lnTo>
                    <a:pt x="848" y="91"/>
                  </a:lnTo>
                  <a:lnTo>
                    <a:pt x="879" y="94"/>
                  </a:lnTo>
                  <a:lnTo>
                    <a:pt x="911" y="99"/>
                  </a:lnTo>
                  <a:lnTo>
                    <a:pt x="941" y="106"/>
                  </a:lnTo>
                  <a:lnTo>
                    <a:pt x="971" y="113"/>
                  </a:lnTo>
                  <a:lnTo>
                    <a:pt x="1000" y="122"/>
                  </a:lnTo>
                  <a:lnTo>
                    <a:pt x="1029" y="132"/>
                  </a:lnTo>
                  <a:lnTo>
                    <a:pt x="1057" y="144"/>
                  </a:lnTo>
                  <a:lnTo>
                    <a:pt x="1085" y="155"/>
                  </a:lnTo>
                  <a:lnTo>
                    <a:pt x="1112" y="169"/>
                  </a:lnTo>
                  <a:lnTo>
                    <a:pt x="1138" y="183"/>
                  </a:lnTo>
                  <a:lnTo>
                    <a:pt x="1164" y="200"/>
                  </a:lnTo>
                  <a:lnTo>
                    <a:pt x="1188" y="217"/>
                  </a:lnTo>
                  <a:lnTo>
                    <a:pt x="1212" y="234"/>
                  </a:lnTo>
                  <a:lnTo>
                    <a:pt x="1236" y="253"/>
                  </a:lnTo>
                  <a:lnTo>
                    <a:pt x="1220" y="232"/>
                  </a:lnTo>
                  <a:lnTo>
                    <a:pt x="1183" y="190"/>
                  </a:lnTo>
                  <a:lnTo>
                    <a:pt x="1143" y="146"/>
                  </a:lnTo>
                  <a:lnTo>
                    <a:pt x="1104" y="106"/>
                  </a:lnTo>
                  <a:lnTo>
                    <a:pt x="1062" y="69"/>
                  </a:lnTo>
                  <a:lnTo>
                    <a:pt x="1024" y="38"/>
                  </a:lnTo>
                  <a:close/>
                </a:path>
              </a:pathLst>
            </a:custGeom>
            <a:solidFill>
              <a:srgbClr val="A83F7A"/>
            </a:solidFill>
            <a:ln w="9525">
              <a:noFill/>
              <a:round/>
              <a:headEnd/>
              <a:tailEnd/>
            </a:ln>
          </p:spPr>
          <p:txBody>
            <a:bodyPr/>
            <a:lstStyle/>
            <a:p>
              <a:endParaRPr lang="pt-BR"/>
            </a:p>
          </p:txBody>
        </p:sp>
        <p:sp>
          <p:nvSpPr>
            <p:cNvPr id="398459" name="Freeform 123"/>
            <p:cNvSpPr>
              <a:spLocks noEditPoints="1"/>
            </p:cNvSpPr>
            <p:nvPr/>
          </p:nvSpPr>
          <p:spPr bwMode="auto">
            <a:xfrm>
              <a:off x="1126" y="1830"/>
              <a:ext cx="361" cy="371"/>
            </a:xfrm>
            <a:custGeom>
              <a:avLst/>
              <a:gdLst/>
              <a:ahLst/>
              <a:cxnLst>
                <a:cxn ang="0">
                  <a:pos x="1003" y="48"/>
                </a:cxn>
                <a:cxn ang="0">
                  <a:pos x="898" y="17"/>
                </a:cxn>
                <a:cxn ang="0">
                  <a:pos x="787" y="1"/>
                </a:cxn>
                <a:cxn ang="0">
                  <a:pos x="628" y="9"/>
                </a:cxn>
                <a:cxn ang="0">
                  <a:pos x="453" y="59"/>
                </a:cxn>
                <a:cxn ang="0">
                  <a:pos x="299" y="147"/>
                </a:cxn>
                <a:cxn ang="0">
                  <a:pos x="169" y="270"/>
                </a:cxn>
                <a:cxn ang="0">
                  <a:pos x="74" y="419"/>
                </a:cxn>
                <a:cxn ang="0">
                  <a:pos x="15" y="592"/>
                </a:cxn>
                <a:cxn ang="0">
                  <a:pos x="1" y="779"/>
                </a:cxn>
                <a:cxn ang="0">
                  <a:pos x="34" y="961"/>
                </a:cxn>
                <a:cxn ang="0">
                  <a:pos x="108" y="1125"/>
                </a:cxn>
                <a:cxn ang="0">
                  <a:pos x="218" y="1265"/>
                </a:cxn>
                <a:cxn ang="0">
                  <a:pos x="357" y="1375"/>
                </a:cxn>
                <a:cxn ang="0">
                  <a:pos x="522" y="1448"/>
                </a:cxn>
                <a:cxn ang="0">
                  <a:pos x="704" y="1480"/>
                </a:cxn>
                <a:cxn ang="0">
                  <a:pos x="862" y="1472"/>
                </a:cxn>
                <a:cxn ang="0">
                  <a:pos x="1003" y="1434"/>
                </a:cxn>
                <a:cxn ang="0">
                  <a:pos x="1133" y="1370"/>
                </a:cxn>
                <a:cxn ang="0">
                  <a:pos x="1246" y="1284"/>
                </a:cxn>
                <a:cxn ang="0">
                  <a:pos x="1340" y="1178"/>
                </a:cxn>
                <a:cxn ang="0">
                  <a:pos x="1413" y="1054"/>
                </a:cxn>
                <a:cxn ang="0">
                  <a:pos x="1443" y="898"/>
                </a:cxn>
                <a:cxn ang="0">
                  <a:pos x="1393" y="600"/>
                </a:cxn>
                <a:cxn ang="0">
                  <a:pos x="1275" y="330"/>
                </a:cxn>
                <a:cxn ang="0">
                  <a:pos x="1100" y="102"/>
                </a:cxn>
                <a:cxn ang="0">
                  <a:pos x="1388" y="841"/>
                </a:cxn>
                <a:cxn ang="0">
                  <a:pos x="1344" y="996"/>
                </a:cxn>
                <a:cxn ang="0">
                  <a:pos x="1265" y="1132"/>
                </a:cxn>
                <a:cxn ang="0">
                  <a:pos x="1157" y="1246"/>
                </a:cxn>
                <a:cxn ang="0">
                  <a:pos x="1025" y="1331"/>
                </a:cxn>
                <a:cxn ang="0">
                  <a:pos x="873" y="1381"/>
                </a:cxn>
                <a:cxn ang="0">
                  <a:pos x="708" y="1394"/>
                </a:cxn>
                <a:cxn ang="0">
                  <a:pos x="548" y="1365"/>
                </a:cxn>
                <a:cxn ang="0">
                  <a:pos x="402" y="1299"/>
                </a:cxn>
                <a:cxn ang="0">
                  <a:pos x="279" y="1204"/>
                </a:cxn>
                <a:cxn ang="0">
                  <a:pos x="182" y="1080"/>
                </a:cxn>
                <a:cxn ang="0">
                  <a:pos x="117" y="935"/>
                </a:cxn>
                <a:cxn ang="0">
                  <a:pos x="89" y="775"/>
                </a:cxn>
                <a:cxn ang="0">
                  <a:pos x="102" y="609"/>
                </a:cxn>
                <a:cxn ang="0">
                  <a:pos x="152" y="457"/>
                </a:cxn>
                <a:cxn ang="0">
                  <a:pos x="237" y="326"/>
                </a:cxn>
                <a:cxn ang="0">
                  <a:pos x="350" y="217"/>
                </a:cxn>
                <a:cxn ang="0">
                  <a:pos x="487" y="138"/>
                </a:cxn>
                <a:cxn ang="0">
                  <a:pos x="642" y="95"/>
                </a:cxn>
                <a:cxn ang="0">
                  <a:pos x="808" y="91"/>
                </a:cxn>
                <a:cxn ang="0">
                  <a:pos x="967" y="128"/>
                </a:cxn>
                <a:cxn ang="0">
                  <a:pos x="1107" y="199"/>
                </a:cxn>
                <a:cxn ang="0">
                  <a:pos x="1225" y="302"/>
                </a:cxn>
                <a:cxn ang="0">
                  <a:pos x="1317" y="429"/>
                </a:cxn>
                <a:cxn ang="0">
                  <a:pos x="1375" y="578"/>
                </a:cxn>
                <a:cxn ang="0">
                  <a:pos x="1395" y="741"/>
                </a:cxn>
              </a:cxnLst>
              <a:rect l="0" t="0" r="r" b="b"/>
              <a:pathLst>
                <a:path w="1446" h="1481">
                  <a:moveTo>
                    <a:pt x="1082" y="83"/>
                  </a:moveTo>
                  <a:lnTo>
                    <a:pt x="1063" y="74"/>
                  </a:lnTo>
                  <a:lnTo>
                    <a:pt x="1043" y="64"/>
                  </a:lnTo>
                  <a:lnTo>
                    <a:pt x="1023" y="55"/>
                  </a:lnTo>
                  <a:lnTo>
                    <a:pt x="1003" y="48"/>
                  </a:lnTo>
                  <a:lnTo>
                    <a:pt x="983" y="40"/>
                  </a:lnTo>
                  <a:lnTo>
                    <a:pt x="961" y="34"/>
                  </a:lnTo>
                  <a:lnTo>
                    <a:pt x="941" y="27"/>
                  </a:lnTo>
                  <a:lnTo>
                    <a:pt x="919" y="22"/>
                  </a:lnTo>
                  <a:lnTo>
                    <a:pt x="898" y="17"/>
                  </a:lnTo>
                  <a:lnTo>
                    <a:pt x="876" y="12"/>
                  </a:lnTo>
                  <a:lnTo>
                    <a:pt x="855" y="9"/>
                  </a:lnTo>
                  <a:lnTo>
                    <a:pt x="832" y="6"/>
                  </a:lnTo>
                  <a:lnTo>
                    <a:pt x="809" y="4"/>
                  </a:lnTo>
                  <a:lnTo>
                    <a:pt x="787" y="1"/>
                  </a:lnTo>
                  <a:lnTo>
                    <a:pt x="764" y="0"/>
                  </a:lnTo>
                  <a:lnTo>
                    <a:pt x="741" y="0"/>
                  </a:lnTo>
                  <a:lnTo>
                    <a:pt x="704" y="1"/>
                  </a:lnTo>
                  <a:lnTo>
                    <a:pt x="666" y="4"/>
                  </a:lnTo>
                  <a:lnTo>
                    <a:pt x="628" y="9"/>
                  </a:lnTo>
                  <a:lnTo>
                    <a:pt x="592" y="15"/>
                  </a:lnTo>
                  <a:lnTo>
                    <a:pt x="556" y="23"/>
                  </a:lnTo>
                  <a:lnTo>
                    <a:pt x="522" y="34"/>
                  </a:lnTo>
                  <a:lnTo>
                    <a:pt x="487" y="46"/>
                  </a:lnTo>
                  <a:lnTo>
                    <a:pt x="453" y="59"/>
                  </a:lnTo>
                  <a:lnTo>
                    <a:pt x="420" y="74"/>
                  </a:lnTo>
                  <a:lnTo>
                    <a:pt x="388" y="90"/>
                  </a:lnTo>
                  <a:lnTo>
                    <a:pt x="357" y="107"/>
                  </a:lnTo>
                  <a:lnTo>
                    <a:pt x="328" y="126"/>
                  </a:lnTo>
                  <a:lnTo>
                    <a:pt x="299" y="147"/>
                  </a:lnTo>
                  <a:lnTo>
                    <a:pt x="271" y="170"/>
                  </a:lnTo>
                  <a:lnTo>
                    <a:pt x="244" y="192"/>
                  </a:lnTo>
                  <a:lnTo>
                    <a:pt x="218" y="217"/>
                  </a:lnTo>
                  <a:lnTo>
                    <a:pt x="193" y="243"/>
                  </a:lnTo>
                  <a:lnTo>
                    <a:pt x="169" y="270"/>
                  </a:lnTo>
                  <a:lnTo>
                    <a:pt x="148" y="298"/>
                  </a:lnTo>
                  <a:lnTo>
                    <a:pt x="127" y="327"/>
                  </a:lnTo>
                  <a:lnTo>
                    <a:pt x="108" y="357"/>
                  </a:lnTo>
                  <a:lnTo>
                    <a:pt x="90" y="388"/>
                  </a:lnTo>
                  <a:lnTo>
                    <a:pt x="74" y="419"/>
                  </a:lnTo>
                  <a:lnTo>
                    <a:pt x="59" y="453"/>
                  </a:lnTo>
                  <a:lnTo>
                    <a:pt x="46" y="486"/>
                  </a:lnTo>
                  <a:lnTo>
                    <a:pt x="34" y="521"/>
                  </a:lnTo>
                  <a:lnTo>
                    <a:pt x="24" y="556"/>
                  </a:lnTo>
                  <a:lnTo>
                    <a:pt x="15" y="592"/>
                  </a:lnTo>
                  <a:lnTo>
                    <a:pt x="9" y="628"/>
                  </a:lnTo>
                  <a:lnTo>
                    <a:pt x="5" y="665"/>
                  </a:lnTo>
                  <a:lnTo>
                    <a:pt x="1" y="703"/>
                  </a:lnTo>
                  <a:lnTo>
                    <a:pt x="0" y="741"/>
                  </a:lnTo>
                  <a:lnTo>
                    <a:pt x="1" y="779"/>
                  </a:lnTo>
                  <a:lnTo>
                    <a:pt x="5" y="817"/>
                  </a:lnTo>
                  <a:lnTo>
                    <a:pt x="9" y="853"/>
                  </a:lnTo>
                  <a:lnTo>
                    <a:pt x="15" y="890"/>
                  </a:lnTo>
                  <a:lnTo>
                    <a:pt x="24" y="926"/>
                  </a:lnTo>
                  <a:lnTo>
                    <a:pt x="34" y="961"/>
                  </a:lnTo>
                  <a:lnTo>
                    <a:pt x="46" y="996"/>
                  </a:lnTo>
                  <a:lnTo>
                    <a:pt x="59" y="1029"/>
                  </a:lnTo>
                  <a:lnTo>
                    <a:pt x="74" y="1062"/>
                  </a:lnTo>
                  <a:lnTo>
                    <a:pt x="90" y="1094"/>
                  </a:lnTo>
                  <a:lnTo>
                    <a:pt x="108" y="1125"/>
                  </a:lnTo>
                  <a:lnTo>
                    <a:pt x="127" y="1155"/>
                  </a:lnTo>
                  <a:lnTo>
                    <a:pt x="148" y="1184"/>
                  </a:lnTo>
                  <a:lnTo>
                    <a:pt x="169" y="1212"/>
                  </a:lnTo>
                  <a:lnTo>
                    <a:pt x="193" y="1239"/>
                  </a:lnTo>
                  <a:lnTo>
                    <a:pt x="218" y="1265"/>
                  </a:lnTo>
                  <a:lnTo>
                    <a:pt x="244" y="1290"/>
                  </a:lnTo>
                  <a:lnTo>
                    <a:pt x="271" y="1312"/>
                  </a:lnTo>
                  <a:lnTo>
                    <a:pt x="299" y="1335"/>
                  </a:lnTo>
                  <a:lnTo>
                    <a:pt x="328" y="1355"/>
                  </a:lnTo>
                  <a:lnTo>
                    <a:pt x="357" y="1375"/>
                  </a:lnTo>
                  <a:lnTo>
                    <a:pt x="388" y="1392"/>
                  </a:lnTo>
                  <a:lnTo>
                    <a:pt x="420" y="1408"/>
                  </a:lnTo>
                  <a:lnTo>
                    <a:pt x="453" y="1423"/>
                  </a:lnTo>
                  <a:lnTo>
                    <a:pt x="487" y="1437"/>
                  </a:lnTo>
                  <a:lnTo>
                    <a:pt x="522" y="1448"/>
                  </a:lnTo>
                  <a:lnTo>
                    <a:pt x="556" y="1459"/>
                  </a:lnTo>
                  <a:lnTo>
                    <a:pt x="592" y="1466"/>
                  </a:lnTo>
                  <a:lnTo>
                    <a:pt x="628" y="1473"/>
                  </a:lnTo>
                  <a:lnTo>
                    <a:pt x="666" y="1478"/>
                  </a:lnTo>
                  <a:lnTo>
                    <a:pt x="704" y="1480"/>
                  </a:lnTo>
                  <a:lnTo>
                    <a:pt x="741" y="1481"/>
                  </a:lnTo>
                  <a:lnTo>
                    <a:pt x="772" y="1481"/>
                  </a:lnTo>
                  <a:lnTo>
                    <a:pt x="803" y="1479"/>
                  </a:lnTo>
                  <a:lnTo>
                    <a:pt x="832" y="1476"/>
                  </a:lnTo>
                  <a:lnTo>
                    <a:pt x="862" y="1472"/>
                  </a:lnTo>
                  <a:lnTo>
                    <a:pt x="891" y="1466"/>
                  </a:lnTo>
                  <a:lnTo>
                    <a:pt x="920" y="1460"/>
                  </a:lnTo>
                  <a:lnTo>
                    <a:pt x="948" y="1452"/>
                  </a:lnTo>
                  <a:lnTo>
                    <a:pt x="976" y="1444"/>
                  </a:lnTo>
                  <a:lnTo>
                    <a:pt x="1003" y="1434"/>
                  </a:lnTo>
                  <a:lnTo>
                    <a:pt x="1030" y="1423"/>
                  </a:lnTo>
                  <a:lnTo>
                    <a:pt x="1057" y="1411"/>
                  </a:lnTo>
                  <a:lnTo>
                    <a:pt x="1083" y="1398"/>
                  </a:lnTo>
                  <a:lnTo>
                    <a:pt x="1108" y="1386"/>
                  </a:lnTo>
                  <a:lnTo>
                    <a:pt x="1133" y="1370"/>
                  </a:lnTo>
                  <a:lnTo>
                    <a:pt x="1156" y="1354"/>
                  </a:lnTo>
                  <a:lnTo>
                    <a:pt x="1180" y="1338"/>
                  </a:lnTo>
                  <a:lnTo>
                    <a:pt x="1203" y="1321"/>
                  </a:lnTo>
                  <a:lnTo>
                    <a:pt x="1224" y="1303"/>
                  </a:lnTo>
                  <a:lnTo>
                    <a:pt x="1246" y="1284"/>
                  </a:lnTo>
                  <a:lnTo>
                    <a:pt x="1266" y="1264"/>
                  </a:lnTo>
                  <a:lnTo>
                    <a:pt x="1285" y="1243"/>
                  </a:lnTo>
                  <a:lnTo>
                    <a:pt x="1305" y="1222"/>
                  </a:lnTo>
                  <a:lnTo>
                    <a:pt x="1323" y="1200"/>
                  </a:lnTo>
                  <a:lnTo>
                    <a:pt x="1340" y="1178"/>
                  </a:lnTo>
                  <a:lnTo>
                    <a:pt x="1357" y="1154"/>
                  </a:lnTo>
                  <a:lnTo>
                    <a:pt x="1372" y="1130"/>
                  </a:lnTo>
                  <a:lnTo>
                    <a:pt x="1387" y="1105"/>
                  </a:lnTo>
                  <a:lnTo>
                    <a:pt x="1401" y="1080"/>
                  </a:lnTo>
                  <a:lnTo>
                    <a:pt x="1413" y="1054"/>
                  </a:lnTo>
                  <a:lnTo>
                    <a:pt x="1424" y="1028"/>
                  </a:lnTo>
                  <a:lnTo>
                    <a:pt x="1435" y="1001"/>
                  </a:lnTo>
                  <a:lnTo>
                    <a:pt x="1445" y="974"/>
                  </a:lnTo>
                  <a:lnTo>
                    <a:pt x="1446" y="960"/>
                  </a:lnTo>
                  <a:lnTo>
                    <a:pt x="1443" y="898"/>
                  </a:lnTo>
                  <a:lnTo>
                    <a:pt x="1441" y="835"/>
                  </a:lnTo>
                  <a:lnTo>
                    <a:pt x="1432" y="774"/>
                  </a:lnTo>
                  <a:lnTo>
                    <a:pt x="1421" y="716"/>
                  </a:lnTo>
                  <a:lnTo>
                    <a:pt x="1408" y="659"/>
                  </a:lnTo>
                  <a:lnTo>
                    <a:pt x="1393" y="600"/>
                  </a:lnTo>
                  <a:lnTo>
                    <a:pt x="1375" y="542"/>
                  </a:lnTo>
                  <a:lnTo>
                    <a:pt x="1353" y="487"/>
                  </a:lnTo>
                  <a:lnTo>
                    <a:pt x="1330" y="436"/>
                  </a:lnTo>
                  <a:lnTo>
                    <a:pt x="1304" y="383"/>
                  </a:lnTo>
                  <a:lnTo>
                    <a:pt x="1275" y="330"/>
                  </a:lnTo>
                  <a:lnTo>
                    <a:pt x="1246" y="283"/>
                  </a:lnTo>
                  <a:lnTo>
                    <a:pt x="1211" y="235"/>
                  </a:lnTo>
                  <a:lnTo>
                    <a:pt x="1177" y="188"/>
                  </a:lnTo>
                  <a:lnTo>
                    <a:pt x="1140" y="146"/>
                  </a:lnTo>
                  <a:lnTo>
                    <a:pt x="1100" y="102"/>
                  </a:lnTo>
                  <a:lnTo>
                    <a:pt x="1082" y="83"/>
                  </a:lnTo>
                  <a:close/>
                  <a:moveTo>
                    <a:pt x="1395" y="741"/>
                  </a:moveTo>
                  <a:lnTo>
                    <a:pt x="1394" y="775"/>
                  </a:lnTo>
                  <a:lnTo>
                    <a:pt x="1392" y="808"/>
                  </a:lnTo>
                  <a:lnTo>
                    <a:pt x="1388" y="841"/>
                  </a:lnTo>
                  <a:lnTo>
                    <a:pt x="1382" y="873"/>
                  </a:lnTo>
                  <a:lnTo>
                    <a:pt x="1375" y="904"/>
                  </a:lnTo>
                  <a:lnTo>
                    <a:pt x="1366" y="935"/>
                  </a:lnTo>
                  <a:lnTo>
                    <a:pt x="1356" y="965"/>
                  </a:lnTo>
                  <a:lnTo>
                    <a:pt x="1344" y="996"/>
                  </a:lnTo>
                  <a:lnTo>
                    <a:pt x="1331" y="1025"/>
                  </a:lnTo>
                  <a:lnTo>
                    <a:pt x="1317" y="1053"/>
                  </a:lnTo>
                  <a:lnTo>
                    <a:pt x="1301" y="1080"/>
                  </a:lnTo>
                  <a:lnTo>
                    <a:pt x="1283" y="1107"/>
                  </a:lnTo>
                  <a:lnTo>
                    <a:pt x="1265" y="1132"/>
                  </a:lnTo>
                  <a:lnTo>
                    <a:pt x="1246" y="1157"/>
                  </a:lnTo>
                  <a:lnTo>
                    <a:pt x="1225" y="1181"/>
                  </a:lnTo>
                  <a:lnTo>
                    <a:pt x="1204" y="1204"/>
                  </a:lnTo>
                  <a:lnTo>
                    <a:pt x="1181" y="1225"/>
                  </a:lnTo>
                  <a:lnTo>
                    <a:pt x="1157" y="1246"/>
                  </a:lnTo>
                  <a:lnTo>
                    <a:pt x="1133" y="1265"/>
                  </a:lnTo>
                  <a:lnTo>
                    <a:pt x="1107" y="1283"/>
                  </a:lnTo>
                  <a:lnTo>
                    <a:pt x="1081" y="1299"/>
                  </a:lnTo>
                  <a:lnTo>
                    <a:pt x="1053" y="1316"/>
                  </a:lnTo>
                  <a:lnTo>
                    <a:pt x="1025" y="1331"/>
                  </a:lnTo>
                  <a:lnTo>
                    <a:pt x="996" y="1344"/>
                  </a:lnTo>
                  <a:lnTo>
                    <a:pt x="967" y="1355"/>
                  </a:lnTo>
                  <a:lnTo>
                    <a:pt x="935" y="1365"/>
                  </a:lnTo>
                  <a:lnTo>
                    <a:pt x="905" y="1374"/>
                  </a:lnTo>
                  <a:lnTo>
                    <a:pt x="873" y="1381"/>
                  </a:lnTo>
                  <a:lnTo>
                    <a:pt x="841" y="1387"/>
                  </a:lnTo>
                  <a:lnTo>
                    <a:pt x="808" y="1391"/>
                  </a:lnTo>
                  <a:lnTo>
                    <a:pt x="775" y="1394"/>
                  </a:lnTo>
                  <a:lnTo>
                    <a:pt x="741" y="1394"/>
                  </a:lnTo>
                  <a:lnTo>
                    <a:pt x="708" y="1394"/>
                  </a:lnTo>
                  <a:lnTo>
                    <a:pt x="675" y="1391"/>
                  </a:lnTo>
                  <a:lnTo>
                    <a:pt x="642" y="1387"/>
                  </a:lnTo>
                  <a:lnTo>
                    <a:pt x="610" y="1381"/>
                  </a:lnTo>
                  <a:lnTo>
                    <a:pt x="578" y="1374"/>
                  </a:lnTo>
                  <a:lnTo>
                    <a:pt x="548" y="1365"/>
                  </a:lnTo>
                  <a:lnTo>
                    <a:pt x="516" y="1355"/>
                  </a:lnTo>
                  <a:lnTo>
                    <a:pt x="487" y="1344"/>
                  </a:lnTo>
                  <a:lnTo>
                    <a:pt x="458" y="1331"/>
                  </a:lnTo>
                  <a:lnTo>
                    <a:pt x="430" y="1316"/>
                  </a:lnTo>
                  <a:lnTo>
                    <a:pt x="402" y="1299"/>
                  </a:lnTo>
                  <a:lnTo>
                    <a:pt x="376" y="1283"/>
                  </a:lnTo>
                  <a:lnTo>
                    <a:pt x="350" y="1265"/>
                  </a:lnTo>
                  <a:lnTo>
                    <a:pt x="326" y="1246"/>
                  </a:lnTo>
                  <a:lnTo>
                    <a:pt x="302" y="1225"/>
                  </a:lnTo>
                  <a:lnTo>
                    <a:pt x="279" y="1204"/>
                  </a:lnTo>
                  <a:lnTo>
                    <a:pt x="258" y="1181"/>
                  </a:lnTo>
                  <a:lnTo>
                    <a:pt x="237" y="1157"/>
                  </a:lnTo>
                  <a:lnTo>
                    <a:pt x="218" y="1132"/>
                  </a:lnTo>
                  <a:lnTo>
                    <a:pt x="200" y="1107"/>
                  </a:lnTo>
                  <a:lnTo>
                    <a:pt x="182" y="1080"/>
                  </a:lnTo>
                  <a:lnTo>
                    <a:pt x="166" y="1053"/>
                  </a:lnTo>
                  <a:lnTo>
                    <a:pt x="152" y="1025"/>
                  </a:lnTo>
                  <a:lnTo>
                    <a:pt x="139" y="996"/>
                  </a:lnTo>
                  <a:lnTo>
                    <a:pt x="127" y="965"/>
                  </a:lnTo>
                  <a:lnTo>
                    <a:pt x="117" y="935"/>
                  </a:lnTo>
                  <a:lnTo>
                    <a:pt x="108" y="904"/>
                  </a:lnTo>
                  <a:lnTo>
                    <a:pt x="102" y="873"/>
                  </a:lnTo>
                  <a:lnTo>
                    <a:pt x="95" y="841"/>
                  </a:lnTo>
                  <a:lnTo>
                    <a:pt x="91" y="808"/>
                  </a:lnTo>
                  <a:lnTo>
                    <a:pt x="89" y="775"/>
                  </a:lnTo>
                  <a:lnTo>
                    <a:pt x="88" y="741"/>
                  </a:lnTo>
                  <a:lnTo>
                    <a:pt x="89" y="707"/>
                  </a:lnTo>
                  <a:lnTo>
                    <a:pt x="91" y="674"/>
                  </a:lnTo>
                  <a:lnTo>
                    <a:pt x="95" y="641"/>
                  </a:lnTo>
                  <a:lnTo>
                    <a:pt x="102" y="609"/>
                  </a:lnTo>
                  <a:lnTo>
                    <a:pt x="108" y="578"/>
                  </a:lnTo>
                  <a:lnTo>
                    <a:pt x="117" y="546"/>
                  </a:lnTo>
                  <a:lnTo>
                    <a:pt x="127" y="516"/>
                  </a:lnTo>
                  <a:lnTo>
                    <a:pt x="139" y="486"/>
                  </a:lnTo>
                  <a:lnTo>
                    <a:pt x="152" y="457"/>
                  </a:lnTo>
                  <a:lnTo>
                    <a:pt x="166" y="429"/>
                  </a:lnTo>
                  <a:lnTo>
                    <a:pt x="182" y="402"/>
                  </a:lnTo>
                  <a:lnTo>
                    <a:pt x="200" y="375"/>
                  </a:lnTo>
                  <a:lnTo>
                    <a:pt x="218" y="349"/>
                  </a:lnTo>
                  <a:lnTo>
                    <a:pt x="237" y="326"/>
                  </a:lnTo>
                  <a:lnTo>
                    <a:pt x="258" y="302"/>
                  </a:lnTo>
                  <a:lnTo>
                    <a:pt x="279" y="278"/>
                  </a:lnTo>
                  <a:lnTo>
                    <a:pt x="302" y="257"/>
                  </a:lnTo>
                  <a:lnTo>
                    <a:pt x="326" y="236"/>
                  </a:lnTo>
                  <a:lnTo>
                    <a:pt x="350" y="217"/>
                  </a:lnTo>
                  <a:lnTo>
                    <a:pt x="376" y="199"/>
                  </a:lnTo>
                  <a:lnTo>
                    <a:pt x="402" y="182"/>
                  </a:lnTo>
                  <a:lnTo>
                    <a:pt x="430" y="166"/>
                  </a:lnTo>
                  <a:lnTo>
                    <a:pt x="458" y="152"/>
                  </a:lnTo>
                  <a:lnTo>
                    <a:pt x="487" y="138"/>
                  </a:lnTo>
                  <a:lnTo>
                    <a:pt x="516" y="128"/>
                  </a:lnTo>
                  <a:lnTo>
                    <a:pt x="548" y="117"/>
                  </a:lnTo>
                  <a:lnTo>
                    <a:pt x="578" y="108"/>
                  </a:lnTo>
                  <a:lnTo>
                    <a:pt x="610" y="101"/>
                  </a:lnTo>
                  <a:lnTo>
                    <a:pt x="642" y="95"/>
                  </a:lnTo>
                  <a:lnTo>
                    <a:pt x="675" y="91"/>
                  </a:lnTo>
                  <a:lnTo>
                    <a:pt x="708" y="88"/>
                  </a:lnTo>
                  <a:lnTo>
                    <a:pt x="741" y="88"/>
                  </a:lnTo>
                  <a:lnTo>
                    <a:pt x="775" y="88"/>
                  </a:lnTo>
                  <a:lnTo>
                    <a:pt x="808" y="91"/>
                  </a:lnTo>
                  <a:lnTo>
                    <a:pt x="841" y="95"/>
                  </a:lnTo>
                  <a:lnTo>
                    <a:pt x="873" y="101"/>
                  </a:lnTo>
                  <a:lnTo>
                    <a:pt x="905" y="108"/>
                  </a:lnTo>
                  <a:lnTo>
                    <a:pt x="935" y="117"/>
                  </a:lnTo>
                  <a:lnTo>
                    <a:pt x="967" y="128"/>
                  </a:lnTo>
                  <a:lnTo>
                    <a:pt x="996" y="138"/>
                  </a:lnTo>
                  <a:lnTo>
                    <a:pt x="1025" y="152"/>
                  </a:lnTo>
                  <a:lnTo>
                    <a:pt x="1053" y="166"/>
                  </a:lnTo>
                  <a:lnTo>
                    <a:pt x="1081" y="182"/>
                  </a:lnTo>
                  <a:lnTo>
                    <a:pt x="1107" y="199"/>
                  </a:lnTo>
                  <a:lnTo>
                    <a:pt x="1133" y="217"/>
                  </a:lnTo>
                  <a:lnTo>
                    <a:pt x="1157" y="236"/>
                  </a:lnTo>
                  <a:lnTo>
                    <a:pt x="1181" y="257"/>
                  </a:lnTo>
                  <a:lnTo>
                    <a:pt x="1204" y="278"/>
                  </a:lnTo>
                  <a:lnTo>
                    <a:pt x="1225" y="302"/>
                  </a:lnTo>
                  <a:lnTo>
                    <a:pt x="1246" y="326"/>
                  </a:lnTo>
                  <a:lnTo>
                    <a:pt x="1265" y="349"/>
                  </a:lnTo>
                  <a:lnTo>
                    <a:pt x="1283" y="375"/>
                  </a:lnTo>
                  <a:lnTo>
                    <a:pt x="1301" y="402"/>
                  </a:lnTo>
                  <a:lnTo>
                    <a:pt x="1317" y="429"/>
                  </a:lnTo>
                  <a:lnTo>
                    <a:pt x="1331" y="457"/>
                  </a:lnTo>
                  <a:lnTo>
                    <a:pt x="1344" y="486"/>
                  </a:lnTo>
                  <a:lnTo>
                    <a:pt x="1356" y="516"/>
                  </a:lnTo>
                  <a:lnTo>
                    <a:pt x="1366" y="546"/>
                  </a:lnTo>
                  <a:lnTo>
                    <a:pt x="1375" y="578"/>
                  </a:lnTo>
                  <a:lnTo>
                    <a:pt x="1382" y="609"/>
                  </a:lnTo>
                  <a:lnTo>
                    <a:pt x="1388" y="641"/>
                  </a:lnTo>
                  <a:lnTo>
                    <a:pt x="1392" y="674"/>
                  </a:lnTo>
                  <a:lnTo>
                    <a:pt x="1394" y="707"/>
                  </a:lnTo>
                  <a:lnTo>
                    <a:pt x="1395" y="741"/>
                  </a:lnTo>
                  <a:close/>
                </a:path>
              </a:pathLst>
            </a:custGeom>
            <a:solidFill>
              <a:srgbClr val="AC3E7B"/>
            </a:solidFill>
            <a:ln w="9525">
              <a:noFill/>
              <a:round/>
              <a:headEnd/>
              <a:tailEnd/>
            </a:ln>
          </p:spPr>
          <p:txBody>
            <a:bodyPr/>
            <a:lstStyle/>
            <a:p>
              <a:endParaRPr lang="pt-BR"/>
            </a:p>
          </p:txBody>
        </p:sp>
        <p:sp>
          <p:nvSpPr>
            <p:cNvPr id="398460" name="Freeform 124"/>
            <p:cNvSpPr>
              <a:spLocks noEditPoints="1"/>
            </p:cNvSpPr>
            <p:nvPr/>
          </p:nvSpPr>
          <p:spPr bwMode="auto">
            <a:xfrm>
              <a:off x="1137" y="1841"/>
              <a:ext cx="348" cy="349"/>
            </a:xfrm>
            <a:custGeom>
              <a:avLst/>
              <a:gdLst/>
              <a:ahLst/>
              <a:cxnLst>
                <a:cxn ang="0">
                  <a:pos x="1076" y="112"/>
                </a:cxn>
                <a:cxn ang="0">
                  <a:pos x="969" y="56"/>
                </a:cxn>
                <a:cxn ang="0">
                  <a:pos x="853" y="18"/>
                </a:cxn>
                <a:cxn ang="0">
                  <a:pos x="729" y="1"/>
                </a:cxn>
                <a:cxn ang="0">
                  <a:pos x="590" y="8"/>
                </a:cxn>
                <a:cxn ang="0">
                  <a:pos x="456" y="43"/>
                </a:cxn>
                <a:cxn ang="0">
                  <a:pos x="335" y="101"/>
                </a:cxn>
                <a:cxn ang="0">
                  <a:pos x="228" y="180"/>
                </a:cxn>
                <a:cxn ang="0">
                  <a:pos x="137" y="280"/>
                </a:cxn>
                <a:cxn ang="0">
                  <a:pos x="68" y="395"/>
                </a:cxn>
                <a:cxn ang="0">
                  <a:pos x="21" y="523"/>
                </a:cxn>
                <a:cxn ang="0">
                  <a:pos x="1" y="661"/>
                </a:cxn>
                <a:cxn ang="0">
                  <a:pos x="7" y="803"/>
                </a:cxn>
                <a:cxn ang="0">
                  <a:pos x="42" y="937"/>
                </a:cxn>
                <a:cxn ang="0">
                  <a:pos x="100" y="1058"/>
                </a:cxn>
                <a:cxn ang="0">
                  <a:pos x="180" y="1166"/>
                </a:cxn>
                <a:cxn ang="0">
                  <a:pos x="280" y="1255"/>
                </a:cxn>
                <a:cxn ang="0">
                  <a:pos x="394" y="1325"/>
                </a:cxn>
                <a:cxn ang="0">
                  <a:pos x="522" y="1372"/>
                </a:cxn>
                <a:cxn ang="0">
                  <a:pos x="661" y="1393"/>
                </a:cxn>
                <a:cxn ang="0">
                  <a:pos x="797" y="1387"/>
                </a:cxn>
                <a:cxn ang="0">
                  <a:pos x="924" y="1357"/>
                </a:cxn>
                <a:cxn ang="0">
                  <a:pos x="1041" y="1303"/>
                </a:cxn>
                <a:cxn ang="0">
                  <a:pos x="1145" y="1231"/>
                </a:cxn>
                <a:cxn ang="0">
                  <a:pos x="1234" y="1141"/>
                </a:cxn>
                <a:cxn ang="0">
                  <a:pos x="1306" y="1037"/>
                </a:cxn>
                <a:cxn ang="0">
                  <a:pos x="1358" y="919"/>
                </a:cxn>
                <a:cxn ang="0">
                  <a:pos x="1387" y="791"/>
                </a:cxn>
                <a:cxn ang="0">
                  <a:pos x="1363" y="615"/>
                </a:cxn>
                <a:cxn ang="0">
                  <a:pos x="1285" y="392"/>
                </a:cxn>
                <a:cxn ang="0">
                  <a:pos x="1166" y="191"/>
                </a:cxn>
                <a:cxn ang="0">
                  <a:pos x="1304" y="759"/>
                </a:cxn>
                <a:cxn ang="0">
                  <a:pos x="1279" y="878"/>
                </a:cxn>
                <a:cxn ang="0">
                  <a:pos x="1233" y="987"/>
                </a:cxn>
                <a:cxn ang="0">
                  <a:pos x="1167" y="1085"/>
                </a:cxn>
                <a:cxn ang="0">
                  <a:pos x="1084" y="1168"/>
                </a:cxn>
                <a:cxn ang="0">
                  <a:pos x="987" y="1234"/>
                </a:cxn>
                <a:cxn ang="0">
                  <a:pos x="877" y="1279"/>
                </a:cxn>
                <a:cxn ang="0">
                  <a:pos x="759" y="1304"/>
                </a:cxn>
                <a:cxn ang="0">
                  <a:pos x="634" y="1304"/>
                </a:cxn>
                <a:cxn ang="0">
                  <a:pos x="516" y="1279"/>
                </a:cxn>
                <a:cxn ang="0">
                  <a:pos x="406" y="1234"/>
                </a:cxn>
                <a:cxn ang="0">
                  <a:pos x="309" y="1168"/>
                </a:cxn>
                <a:cxn ang="0">
                  <a:pos x="226" y="1085"/>
                </a:cxn>
                <a:cxn ang="0">
                  <a:pos x="160" y="987"/>
                </a:cxn>
                <a:cxn ang="0">
                  <a:pos x="114" y="878"/>
                </a:cxn>
                <a:cxn ang="0">
                  <a:pos x="90" y="759"/>
                </a:cxn>
                <a:cxn ang="0">
                  <a:pos x="90" y="635"/>
                </a:cxn>
                <a:cxn ang="0">
                  <a:pos x="114" y="515"/>
                </a:cxn>
                <a:cxn ang="0">
                  <a:pos x="160" y="407"/>
                </a:cxn>
                <a:cxn ang="0">
                  <a:pos x="226" y="309"/>
                </a:cxn>
                <a:cxn ang="0">
                  <a:pos x="309" y="226"/>
                </a:cxn>
                <a:cxn ang="0">
                  <a:pos x="406" y="161"/>
                </a:cxn>
                <a:cxn ang="0">
                  <a:pos x="516" y="115"/>
                </a:cxn>
                <a:cxn ang="0">
                  <a:pos x="634" y="90"/>
                </a:cxn>
                <a:cxn ang="0">
                  <a:pos x="759" y="90"/>
                </a:cxn>
                <a:cxn ang="0">
                  <a:pos x="877" y="115"/>
                </a:cxn>
                <a:cxn ang="0">
                  <a:pos x="987" y="161"/>
                </a:cxn>
                <a:cxn ang="0">
                  <a:pos x="1084" y="226"/>
                </a:cxn>
                <a:cxn ang="0">
                  <a:pos x="1167" y="309"/>
                </a:cxn>
                <a:cxn ang="0">
                  <a:pos x="1233" y="407"/>
                </a:cxn>
                <a:cxn ang="0">
                  <a:pos x="1279" y="515"/>
                </a:cxn>
                <a:cxn ang="0">
                  <a:pos x="1304" y="635"/>
                </a:cxn>
              </a:cxnLst>
              <a:rect l="0" t="0" r="r" b="b"/>
              <a:pathLst>
                <a:path w="1391" h="1394">
                  <a:moveTo>
                    <a:pt x="1148" y="165"/>
                  </a:moveTo>
                  <a:lnTo>
                    <a:pt x="1124" y="146"/>
                  </a:lnTo>
                  <a:lnTo>
                    <a:pt x="1100" y="129"/>
                  </a:lnTo>
                  <a:lnTo>
                    <a:pt x="1076" y="112"/>
                  </a:lnTo>
                  <a:lnTo>
                    <a:pt x="1050" y="95"/>
                  </a:lnTo>
                  <a:lnTo>
                    <a:pt x="1024" y="81"/>
                  </a:lnTo>
                  <a:lnTo>
                    <a:pt x="997" y="67"/>
                  </a:lnTo>
                  <a:lnTo>
                    <a:pt x="969" y="56"/>
                  </a:lnTo>
                  <a:lnTo>
                    <a:pt x="941" y="44"/>
                  </a:lnTo>
                  <a:lnTo>
                    <a:pt x="912" y="34"/>
                  </a:lnTo>
                  <a:lnTo>
                    <a:pt x="883" y="25"/>
                  </a:lnTo>
                  <a:lnTo>
                    <a:pt x="853" y="18"/>
                  </a:lnTo>
                  <a:lnTo>
                    <a:pt x="823" y="11"/>
                  </a:lnTo>
                  <a:lnTo>
                    <a:pt x="791" y="6"/>
                  </a:lnTo>
                  <a:lnTo>
                    <a:pt x="760" y="3"/>
                  </a:lnTo>
                  <a:lnTo>
                    <a:pt x="729" y="1"/>
                  </a:lnTo>
                  <a:lnTo>
                    <a:pt x="696" y="0"/>
                  </a:lnTo>
                  <a:lnTo>
                    <a:pt x="661" y="1"/>
                  </a:lnTo>
                  <a:lnTo>
                    <a:pt x="625" y="4"/>
                  </a:lnTo>
                  <a:lnTo>
                    <a:pt x="590" y="8"/>
                  </a:lnTo>
                  <a:lnTo>
                    <a:pt x="556" y="14"/>
                  </a:lnTo>
                  <a:lnTo>
                    <a:pt x="522" y="22"/>
                  </a:lnTo>
                  <a:lnTo>
                    <a:pt x="490" y="31"/>
                  </a:lnTo>
                  <a:lnTo>
                    <a:pt x="456" y="43"/>
                  </a:lnTo>
                  <a:lnTo>
                    <a:pt x="425" y="54"/>
                  </a:lnTo>
                  <a:lnTo>
                    <a:pt x="394" y="68"/>
                  </a:lnTo>
                  <a:lnTo>
                    <a:pt x="365" y="84"/>
                  </a:lnTo>
                  <a:lnTo>
                    <a:pt x="335" y="101"/>
                  </a:lnTo>
                  <a:lnTo>
                    <a:pt x="307" y="119"/>
                  </a:lnTo>
                  <a:lnTo>
                    <a:pt x="280" y="138"/>
                  </a:lnTo>
                  <a:lnTo>
                    <a:pt x="253" y="159"/>
                  </a:lnTo>
                  <a:lnTo>
                    <a:pt x="228" y="180"/>
                  </a:lnTo>
                  <a:lnTo>
                    <a:pt x="203" y="204"/>
                  </a:lnTo>
                  <a:lnTo>
                    <a:pt x="180" y="228"/>
                  </a:lnTo>
                  <a:lnTo>
                    <a:pt x="159" y="254"/>
                  </a:lnTo>
                  <a:lnTo>
                    <a:pt x="137" y="280"/>
                  </a:lnTo>
                  <a:lnTo>
                    <a:pt x="118" y="308"/>
                  </a:lnTo>
                  <a:lnTo>
                    <a:pt x="100" y="336"/>
                  </a:lnTo>
                  <a:lnTo>
                    <a:pt x="84" y="365"/>
                  </a:lnTo>
                  <a:lnTo>
                    <a:pt x="68" y="395"/>
                  </a:lnTo>
                  <a:lnTo>
                    <a:pt x="54" y="426"/>
                  </a:lnTo>
                  <a:lnTo>
                    <a:pt x="42" y="457"/>
                  </a:lnTo>
                  <a:lnTo>
                    <a:pt x="31" y="490"/>
                  </a:lnTo>
                  <a:lnTo>
                    <a:pt x="21" y="523"/>
                  </a:lnTo>
                  <a:lnTo>
                    <a:pt x="14" y="556"/>
                  </a:lnTo>
                  <a:lnTo>
                    <a:pt x="7" y="591"/>
                  </a:lnTo>
                  <a:lnTo>
                    <a:pt x="3" y="625"/>
                  </a:lnTo>
                  <a:lnTo>
                    <a:pt x="1" y="661"/>
                  </a:lnTo>
                  <a:lnTo>
                    <a:pt x="0" y="697"/>
                  </a:lnTo>
                  <a:lnTo>
                    <a:pt x="1" y="733"/>
                  </a:lnTo>
                  <a:lnTo>
                    <a:pt x="3" y="769"/>
                  </a:lnTo>
                  <a:lnTo>
                    <a:pt x="7" y="803"/>
                  </a:lnTo>
                  <a:lnTo>
                    <a:pt x="14" y="837"/>
                  </a:lnTo>
                  <a:lnTo>
                    <a:pt x="21" y="871"/>
                  </a:lnTo>
                  <a:lnTo>
                    <a:pt x="31" y="904"/>
                  </a:lnTo>
                  <a:lnTo>
                    <a:pt x="42" y="937"/>
                  </a:lnTo>
                  <a:lnTo>
                    <a:pt x="54" y="968"/>
                  </a:lnTo>
                  <a:lnTo>
                    <a:pt x="68" y="999"/>
                  </a:lnTo>
                  <a:lnTo>
                    <a:pt x="84" y="1029"/>
                  </a:lnTo>
                  <a:lnTo>
                    <a:pt x="100" y="1058"/>
                  </a:lnTo>
                  <a:lnTo>
                    <a:pt x="118" y="1086"/>
                  </a:lnTo>
                  <a:lnTo>
                    <a:pt x="137" y="1114"/>
                  </a:lnTo>
                  <a:lnTo>
                    <a:pt x="159" y="1140"/>
                  </a:lnTo>
                  <a:lnTo>
                    <a:pt x="180" y="1166"/>
                  </a:lnTo>
                  <a:lnTo>
                    <a:pt x="203" y="1190"/>
                  </a:lnTo>
                  <a:lnTo>
                    <a:pt x="228" y="1213"/>
                  </a:lnTo>
                  <a:lnTo>
                    <a:pt x="253" y="1235"/>
                  </a:lnTo>
                  <a:lnTo>
                    <a:pt x="280" y="1255"/>
                  </a:lnTo>
                  <a:lnTo>
                    <a:pt x="307" y="1275"/>
                  </a:lnTo>
                  <a:lnTo>
                    <a:pt x="335" y="1293"/>
                  </a:lnTo>
                  <a:lnTo>
                    <a:pt x="365" y="1310"/>
                  </a:lnTo>
                  <a:lnTo>
                    <a:pt x="394" y="1325"/>
                  </a:lnTo>
                  <a:lnTo>
                    <a:pt x="425" y="1339"/>
                  </a:lnTo>
                  <a:lnTo>
                    <a:pt x="456" y="1352"/>
                  </a:lnTo>
                  <a:lnTo>
                    <a:pt x="490" y="1363"/>
                  </a:lnTo>
                  <a:lnTo>
                    <a:pt x="522" y="1372"/>
                  </a:lnTo>
                  <a:lnTo>
                    <a:pt x="556" y="1380"/>
                  </a:lnTo>
                  <a:lnTo>
                    <a:pt x="590" y="1386"/>
                  </a:lnTo>
                  <a:lnTo>
                    <a:pt x="625" y="1390"/>
                  </a:lnTo>
                  <a:lnTo>
                    <a:pt x="661" y="1393"/>
                  </a:lnTo>
                  <a:lnTo>
                    <a:pt x="696" y="1394"/>
                  </a:lnTo>
                  <a:lnTo>
                    <a:pt x="731" y="1393"/>
                  </a:lnTo>
                  <a:lnTo>
                    <a:pt x="764" y="1391"/>
                  </a:lnTo>
                  <a:lnTo>
                    <a:pt x="797" y="1387"/>
                  </a:lnTo>
                  <a:lnTo>
                    <a:pt x="830" y="1381"/>
                  </a:lnTo>
                  <a:lnTo>
                    <a:pt x="861" y="1375"/>
                  </a:lnTo>
                  <a:lnTo>
                    <a:pt x="894" y="1366"/>
                  </a:lnTo>
                  <a:lnTo>
                    <a:pt x="924" y="1357"/>
                  </a:lnTo>
                  <a:lnTo>
                    <a:pt x="954" y="1345"/>
                  </a:lnTo>
                  <a:lnTo>
                    <a:pt x="984" y="1332"/>
                  </a:lnTo>
                  <a:lnTo>
                    <a:pt x="1013" y="1319"/>
                  </a:lnTo>
                  <a:lnTo>
                    <a:pt x="1041" y="1303"/>
                  </a:lnTo>
                  <a:lnTo>
                    <a:pt x="1068" y="1287"/>
                  </a:lnTo>
                  <a:lnTo>
                    <a:pt x="1095" y="1269"/>
                  </a:lnTo>
                  <a:lnTo>
                    <a:pt x="1120" y="1251"/>
                  </a:lnTo>
                  <a:lnTo>
                    <a:pt x="1145" y="1231"/>
                  </a:lnTo>
                  <a:lnTo>
                    <a:pt x="1168" y="1210"/>
                  </a:lnTo>
                  <a:lnTo>
                    <a:pt x="1192" y="1188"/>
                  </a:lnTo>
                  <a:lnTo>
                    <a:pt x="1214" y="1165"/>
                  </a:lnTo>
                  <a:lnTo>
                    <a:pt x="1234" y="1141"/>
                  </a:lnTo>
                  <a:lnTo>
                    <a:pt x="1253" y="1116"/>
                  </a:lnTo>
                  <a:lnTo>
                    <a:pt x="1272" y="1091"/>
                  </a:lnTo>
                  <a:lnTo>
                    <a:pt x="1290" y="1064"/>
                  </a:lnTo>
                  <a:lnTo>
                    <a:pt x="1306" y="1037"/>
                  </a:lnTo>
                  <a:lnTo>
                    <a:pt x="1320" y="1008"/>
                  </a:lnTo>
                  <a:lnTo>
                    <a:pt x="1334" y="979"/>
                  </a:lnTo>
                  <a:lnTo>
                    <a:pt x="1347" y="949"/>
                  </a:lnTo>
                  <a:lnTo>
                    <a:pt x="1358" y="919"/>
                  </a:lnTo>
                  <a:lnTo>
                    <a:pt x="1368" y="888"/>
                  </a:lnTo>
                  <a:lnTo>
                    <a:pt x="1375" y="857"/>
                  </a:lnTo>
                  <a:lnTo>
                    <a:pt x="1383" y="825"/>
                  </a:lnTo>
                  <a:lnTo>
                    <a:pt x="1387" y="791"/>
                  </a:lnTo>
                  <a:lnTo>
                    <a:pt x="1391" y="759"/>
                  </a:lnTo>
                  <a:lnTo>
                    <a:pt x="1387" y="730"/>
                  </a:lnTo>
                  <a:lnTo>
                    <a:pt x="1376" y="672"/>
                  </a:lnTo>
                  <a:lnTo>
                    <a:pt x="1363" y="615"/>
                  </a:lnTo>
                  <a:lnTo>
                    <a:pt x="1348" y="556"/>
                  </a:lnTo>
                  <a:lnTo>
                    <a:pt x="1330" y="498"/>
                  </a:lnTo>
                  <a:lnTo>
                    <a:pt x="1308" y="443"/>
                  </a:lnTo>
                  <a:lnTo>
                    <a:pt x="1285" y="392"/>
                  </a:lnTo>
                  <a:lnTo>
                    <a:pt x="1259" y="339"/>
                  </a:lnTo>
                  <a:lnTo>
                    <a:pt x="1230" y="286"/>
                  </a:lnTo>
                  <a:lnTo>
                    <a:pt x="1201" y="239"/>
                  </a:lnTo>
                  <a:lnTo>
                    <a:pt x="1166" y="191"/>
                  </a:lnTo>
                  <a:lnTo>
                    <a:pt x="1148" y="165"/>
                  </a:lnTo>
                  <a:close/>
                  <a:moveTo>
                    <a:pt x="1306" y="697"/>
                  </a:moveTo>
                  <a:lnTo>
                    <a:pt x="1306" y="729"/>
                  </a:lnTo>
                  <a:lnTo>
                    <a:pt x="1304" y="759"/>
                  </a:lnTo>
                  <a:lnTo>
                    <a:pt x="1300" y="790"/>
                  </a:lnTo>
                  <a:lnTo>
                    <a:pt x="1294" y="820"/>
                  </a:lnTo>
                  <a:lnTo>
                    <a:pt x="1288" y="849"/>
                  </a:lnTo>
                  <a:lnTo>
                    <a:pt x="1279" y="878"/>
                  </a:lnTo>
                  <a:lnTo>
                    <a:pt x="1270" y="906"/>
                  </a:lnTo>
                  <a:lnTo>
                    <a:pt x="1259" y="934"/>
                  </a:lnTo>
                  <a:lnTo>
                    <a:pt x="1247" y="961"/>
                  </a:lnTo>
                  <a:lnTo>
                    <a:pt x="1233" y="987"/>
                  </a:lnTo>
                  <a:lnTo>
                    <a:pt x="1218" y="1013"/>
                  </a:lnTo>
                  <a:lnTo>
                    <a:pt x="1203" y="1038"/>
                  </a:lnTo>
                  <a:lnTo>
                    <a:pt x="1186" y="1061"/>
                  </a:lnTo>
                  <a:lnTo>
                    <a:pt x="1167" y="1085"/>
                  </a:lnTo>
                  <a:lnTo>
                    <a:pt x="1148" y="1107"/>
                  </a:lnTo>
                  <a:lnTo>
                    <a:pt x="1128" y="1128"/>
                  </a:lnTo>
                  <a:lnTo>
                    <a:pt x="1107" y="1149"/>
                  </a:lnTo>
                  <a:lnTo>
                    <a:pt x="1084" y="1168"/>
                  </a:lnTo>
                  <a:lnTo>
                    <a:pt x="1062" y="1185"/>
                  </a:lnTo>
                  <a:lnTo>
                    <a:pt x="1038" y="1203"/>
                  </a:lnTo>
                  <a:lnTo>
                    <a:pt x="1013" y="1219"/>
                  </a:lnTo>
                  <a:lnTo>
                    <a:pt x="987" y="1234"/>
                  </a:lnTo>
                  <a:lnTo>
                    <a:pt x="961" y="1247"/>
                  </a:lnTo>
                  <a:lnTo>
                    <a:pt x="933" y="1259"/>
                  </a:lnTo>
                  <a:lnTo>
                    <a:pt x="907" y="1270"/>
                  </a:lnTo>
                  <a:lnTo>
                    <a:pt x="877" y="1279"/>
                  </a:lnTo>
                  <a:lnTo>
                    <a:pt x="849" y="1288"/>
                  </a:lnTo>
                  <a:lnTo>
                    <a:pt x="819" y="1294"/>
                  </a:lnTo>
                  <a:lnTo>
                    <a:pt x="789" y="1300"/>
                  </a:lnTo>
                  <a:lnTo>
                    <a:pt x="759" y="1304"/>
                  </a:lnTo>
                  <a:lnTo>
                    <a:pt x="728" y="1306"/>
                  </a:lnTo>
                  <a:lnTo>
                    <a:pt x="696" y="1307"/>
                  </a:lnTo>
                  <a:lnTo>
                    <a:pt x="665" y="1306"/>
                  </a:lnTo>
                  <a:lnTo>
                    <a:pt x="634" y="1304"/>
                  </a:lnTo>
                  <a:lnTo>
                    <a:pt x="604" y="1300"/>
                  </a:lnTo>
                  <a:lnTo>
                    <a:pt x="574" y="1294"/>
                  </a:lnTo>
                  <a:lnTo>
                    <a:pt x="544" y="1288"/>
                  </a:lnTo>
                  <a:lnTo>
                    <a:pt x="516" y="1279"/>
                  </a:lnTo>
                  <a:lnTo>
                    <a:pt x="486" y="1270"/>
                  </a:lnTo>
                  <a:lnTo>
                    <a:pt x="459" y="1259"/>
                  </a:lnTo>
                  <a:lnTo>
                    <a:pt x="431" y="1247"/>
                  </a:lnTo>
                  <a:lnTo>
                    <a:pt x="406" y="1234"/>
                  </a:lnTo>
                  <a:lnTo>
                    <a:pt x="380" y="1219"/>
                  </a:lnTo>
                  <a:lnTo>
                    <a:pt x="355" y="1203"/>
                  </a:lnTo>
                  <a:lnTo>
                    <a:pt x="331" y="1185"/>
                  </a:lnTo>
                  <a:lnTo>
                    <a:pt x="309" y="1168"/>
                  </a:lnTo>
                  <a:lnTo>
                    <a:pt x="286" y="1149"/>
                  </a:lnTo>
                  <a:lnTo>
                    <a:pt x="266" y="1128"/>
                  </a:lnTo>
                  <a:lnTo>
                    <a:pt x="245" y="1107"/>
                  </a:lnTo>
                  <a:lnTo>
                    <a:pt x="226" y="1085"/>
                  </a:lnTo>
                  <a:lnTo>
                    <a:pt x="207" y="1061"/>
                  </a:lnTo>
                  <a:lnTo>
                    <a:pt x="190" y="1038"/>
                  </a:lnTo>
                  <a:lnTo>
                    <a:pt x="175" y="1013"/>
                  </a:lnTo>
                  <a:lnTo>
                    <a:pt x="160" y="987"/>
                  </a:lnTo>
                  <a:lnTo>
                    <a:pt x="147" y="961"/>
                  </a:lnTo>
                  <a:lnTo>
                    <a:pt x="134" y="934"/>
                  </a:lnTo>
                  <a:lnTo>
                    <a:pt x="123" y="906"/>
                  </a:lnTo>
                  <a:lnTo>
                    <a:pt x="114" y="878"/>
                  </a:lnTo>
                  <a:lnTo>
                    <a:pt x="105" y="849"/>
                  </a:lnTo>
                  <a:lnTo>
                    <a:pt x="99" y="820"/>
                  </a:lnTo>
                  <a:lnTo>
                    <a:pt x="93" y="790"/>
                  </a:lnTo>
                  <a:lnTo>
                    <a:pt x="90" y="759"/>
                  </a:lnTo>
                  <a:lnTo>
                    <a:pt x="87" y="729"/>
                  </a:lnTo>
                  <a:lnTo>
                    <a:pt x="87" y="697"/>
                  </a:lnTo>
                  <a:lnTo>
                    <a:pt x="87" y="665"/>
                  </a:lnTo>
                  <a:lnTo>
                    <a:pt x="90" y="635"/>
                  </a:lnTo>
                  <a:lnTo>
                    <a:pt x="93" y="604"/>
                  </a:lnTo>
                  <a:lnTo>
                    <a:pt x="99" y="574"/>
                  </a:lnTo>
                  <a:lnTo>
                    <a:pt x="105" y="545"/>
                  </a:lnTo>
                  <a:lnTo>
                    <a:pt x="114" y="515"/>
                  </a:lnTo>
                  <a:lnTo>
                    <a:pt x="123" y="487"/>
                  </a:lnTo>
                  <a:lnTo>
                    <a:pt x="134" y="459"/>
                  </a:lnTo>
                  <a:lnTo>
                    <a:pt x="147" y="432"/>
                  </a:lnTo>
                  <a:lnTo>
                    <a:pt x="160" y="407"/>
                  </a:lnTo>
                  <a:lnTo>
                    <a:pt x="175" y="381"/>
                  </a:lnTo>
                  <a:lnTo>
                    <a:pt x="190" y="356"/>
                  </a:lnTo>
                  <a:lnTo>
                    <a:pt x="207" y="332"/>
                  </a:lnTo>
                  <a:lnTo>
                    <a:pt x="226" y="309"/>
                  </a:lnTo>
                  <a:lnTo>
                    <a:pt x="245" y="287"/>
                  </a:lnTo>
                  <a:lnTo>
                    <a:pt x="266" y="266"/>
                  </a:lnTo>
                  <a:lnTo>
                    <a:pt x="286" y="245"/>
                  </a:lnTo>
                  <a:lnTo>
                    <a:pt x="309" y="226"/>
                  </a:lnTo>
                  <a:lnTo>
                    <a:pt x="331" y="208"/>
                  </a:lnTo>
                  <a:lnTo>
                    <a:pt x="355" y="191"/>
                  </a:lnTo>
                  <a:lnTo>
                    <a:pt x="380" y="175"/>
                  </a:lnTo>
                  <a:lnTo>
                    <a:pt x="406" y="161"/>
                  </a:lnTo>
                  <a:lnTo>
                    <a:pt x="431" y="147"/>
                  </a:lnTo>
                  <a:lnTo>
                    <a:pt x="459" y="135"/>
                  </a:lnTo>
                  <a:lnTo>
                    <a:pt x="486" y="124"/>
                  </a:lnTo>
                  <a:lnTo>
                    <a:pt x="516" y="115"/>
                  </a:lnTo>
                  <a:lnTo>
                    <a:pt x="544" y="106"/>
                  </a:lnTo>
                  <a:lnTo>
                    <a:pt x="574" y="100"/>
                  </a:lnTo>
                  <a:lnTo>
                    <a:pt x="604" y="94"/>
                  </a:lnTo>
                  <a:lnTo>
                    <a:pt x="634" y="90"/>
                  </a:lnTo>
                  <a:lnTo>
                    <a:pt x="665" y="88"/>
                  </a:lnTo>
                  <a:lnTo>
                    <a:pt x="696" y="87"/>
                  </a:lnTo>
                  <a:lnTo>
                    <a:pt x="728" y="88"/>
                  </a:lnTo>
                  <a:lnTo>
                    <a:pt x="759" y="90"/>
                  </a:lnTo>
                  <a:lnTo>
                    <a:pt x="789" y="94"/>
                  </a:lnTo>
                  <a:lnTo>
                    <a:pt x="819" y="100"/>
                  </a:lnTo>
                  <a:lnTo>
                    <a:pt x="849" y="106"/>
                  </a:lnTo>
                  <a:lnTo>
                    <a:pt x="877" y="115"/>
                  </a:lnTo>
                  <a:lnTo>
                    <a:pt x="907" y="124"/>
                  </a:lnTo>
                  <a:lnTo>
                    <a:pt x="933" y="135"/>
                  </a:lnTo>
                  <a:lnTo>
                    <a:pt x="961" y="147"/>
                  </a:lnTo>
                  <a:lnTo>
                    <a:pt x="987" y="161"/>
                  </a:lnTo>
                  <a:lnTo>
                    <a:pt x="1013" y="175"/>
                  </a:lnTo>
                  <a:lnTo>
                    <a:pt x="1038" y="191"/>
                  </a:lnTo>
                  <a:lnTo>
                    <a:pt x="1062" y="208"/>
                  </a:lnTo>
                  <a:lnTo>
                    <a:pt x="1084" y="226"/>
                  </a:lnTo>
                  <a:lnTo>
                    <a:pt x="1107" y="245"/>
                  </a:lnTo>
                  <a:lnTo>
                    <a:pt x="1128" y="266"/>
                  </a:lnTo>
                  <a:lnTo>
                    <a:pt x="1148" y="287"/>
                  </a:lnTo>
                  <a:lnTo>
                    <a:pt x="1167" y="309"/>
                  </a:lnTo>
                  <a:lnTo>
                    <a:pt x="1186" y="332"/>
                  </a:lnTo>
                  <a:lnTo>
                    <a:pt x="1203" y="356"/>
                  </a:lnTo>
                  <a:lnTo>
                    <a:pt x="1218" y="381"/>
                  </a:lnTo>
                  <a:lnTo>
                    <a:pt x="1233" y="407"/>
                  </a:lnTo>
                  <a:lnTo>
                    <a:pt x="1247" y="432"/>
                  </a:lnTo>
                  <a:lnTo>
                    <a:pt x="1259" y="459"/>
                  </a:lnTo>
                  <a:lnTo>
                    <a:pt x="1270" y="487"/>
                  </a:lnTo>
                  <a:lnTo>
                    <a:pt x="1279" y="515"/>
                  </a:lnTo>
                  <a:lnTo>
                    <a:pt x="1288" y="545"/>
                  </a:lnTo>
                  <a:lnTo>
                    <a:pt x="1294" y="574"/>
                  </a:lnTo>
                  <a:lnTo>
                    <a:pt x="1300" y="604"/>
                  </a:lnTo>
                  <a:lnTo>
                    <a:pt x="1304" y="635"/>
                  </a:lnTo>
                  <a:lnTo>
                    <a:pt x="1306" y="665"/>
                  </a:lnTo>
                  <a:lnTo>
                    <a:pt x="1306" y="697"/>
                  </a:lnTo>
                  <a:close/>
                </a:path>
              </a:pathLst>
            </a:custGeom>
            <a:solidFill>
              <a:srgbClr val="B03D7B"/>
            </a:solidFill>
            <a:ln w="9525">
              <a:noFill/>
              <a:round/>
              <a:headEnd/>
              <a:tailEnd/>
            </a:ln>
          </p:spPr>
          <p:txBody>
            <a:bodyPr/>
            <a:lstStyle/>
            <a:p>
              <a:endParaRPr lang="pt-BR"/>
            </a:p>
          </p:txBody>
        </p:sp>
        <p:sp>
          <p:nvSpPr>
            <p:cNvPr id="398461" name="Freeform 125"/>
            <p:cNvSpPr>
              <a:spLocks noEditPoints="1"/>
            </p:cNvSpPr>
            <p:nvPr/>
          </p:nvSpPr>
          <p:spPr bwMode="auto">
            <a:xfrm>
              <a:off x="1147" y="1852"/>
              <a:ext cx="327" cy="327"/>
            </a:xfrm>
            <a:custGeom>
              <a:avLst/>
              <a:gdLst/>
              <a:ahLst/>
              <a:cxnLst>
                <a:cxn ang="0">
                  <a:pos x="1294" y="521"/>
                </a:cxn>
                <a:cxn ang="0">
                  <a:pos x="1243" y="369"/>
                </a:cxn>
                <a:cxn ang="0">
                  <a:pos x="1158" y="238"/>
                </a:cxn>
                <a:cxn ang="0">
                  <a:pos x="1045" y="129"/>
                </a:cxn>
                <a:cxn ang="0">
                  <a:pos x="908" y="50"/>
                </a:cxn>
                <a:cxn ang="0">
                  <a:pos x="753" y="7"/>
                </a:cxn>
                <a:cxn ang="0">
                  <a:pos x="587" y="3"/>
                </a:cxn>
                <a:cxn ang="0">
                  <a:pos x="428" y="40"/>
                </a:cxn>
                <a:cxn ang="0">
                  <a:pos x="288" y="111"/>
                </a:cxn>
                <a:cxn ang="0">
                  <a:pos x="170" y="214"/>
                </a:cxn>
                <a:cxn ang="0">
                  <a:pos x="78" y="341"/>
                </a:cxn>
                <a:cxn ang="0">
                  <a:pos x="20" y="490"/>
                </a:cxn>
                <a:cxn ang="0">
                  <a:pos x="0" y="653"/>
                </a:cxn>
                <a:cxn ang="0">
                  <a:pos x="20" y="816"/>
                </a:cxn>
                <a:cxn ang="0">
                  <a:pos x="78" y="965"/>
                </a:cxn>
                <a:cxn ang="0">
                  <a:pos x="170" y="1093"/>
                </a:cxn>
                <a:cxn ang="0">
                  <a:pos x="288" y="1195"/>
                </a:cxn>
                <a:cxn ang="0">
                  <a:pos x="428" y="1267"/>
                </a:cxn>
                <a:cxn ang="0">
                  <a:pos x="587" y="1303"/>
                </a:cxn>
                <a:cxn ang="0">
                  <a:pos x="753" y="1299"/>
                </a:cxn>
                <a:cxn ang="0">
                  <a:pos x="908" y="1256"/>
                </a:cxn>
                <a:cxn ang="0">
                  <a:pos x="1045" y="1177"/>
                </a:cxn>
                <a:cxn ang="0">
                  <a:pos x="1158" y="1069"/>
                </a:cxn>
                <a:cxn ang="0">
                  <a:pos x="1243" y="937"/>
                </a:cxn>
                <a:cxn ang="0">
                  <a:pos x="1294" y="785"/>
                </a:cxn>
                <a:cxn ang="0">
                  <a:pos x="1220" y="653"/>
                </a:cxn>
                <a:cxn ang="0">
                  <a:pos x="1202" y="795"/>
                </a:cxn>
                <a:cxn ang="0">
                  <a:pos x="1151" y="923"/>
                </a:cxn>
                <a:cxn ang="0">
                  <a:pos x="1073" y="1034"/>
                </a:cxn>
                <a:cxn ang="0">
                  <a:pos x="970" y="1123"/>
                </a:cxn>
                <a:cxn ang="0">
                  <a:pos x="848" y="1186"/>
                </a:cxn>
                <a:cxn ang="0">
                  <a:pos x="712" y="1217"/>
                </a:cxn>
                <a:cxn ang="0">
                  <a:pos x="567" y="1212"/>
                </a:cxn>
                <a:cxn ang="0">
                  <a:pos x="433" y="1175"/>
                </a:cxn>
                <a:cxn ang="0">
                  <a:pos x="314" y="1107"/>
                </a:cxn>
                <a:cxn ang="0">
                  <a:pos x="216" y="1013"/>
                </a:cxn>
                <a:cxn ang="0">
                  <a:pos x="143" y="899"/>
                </a:cxn>
                <a:cxn ang="0">
                  <a:pos x="99" y="768"/>
                </a:cxn>
                <a:cxn ang="0">
                  <a:pos x="88" y="623"/>
                </a:cxn>
                <a:cxn ang="0">
                  <a:pos x="113" y="484"/>
                </a:cxn>
                <a:cxn ang="0">
                  <a:pos x="169" y="359"/>
                </a:cxn>
                <a:cxn ang="0">
                  <a:pos x="253" y="253"/>
                </a:cxn>
                <a:cxn ang="0">
                  <a:pos x="359" y="169"/>
                </a:cxn>
                <a:cxn ang="0">
                  <a:pos x="485" y="112"/>
                </a:cxn>
                <a:cxn ang="0">
                  <a:pos x="624" y="87"/>
                </a:cxn>
                <a:cxn ang="0">
                  <a:pos x="768" y="98"/>
                </a:cxn>
                <a:cxn ang="0">
                  <a:pos x="899" y="142"/>
                </a:cxn>
                <a:cxn ang="0">
                  <a:pos x="1014" y="216"/>
                </a:cxn>
                <a:cxn ang="0">
                  <a:pos x="1107" y="314"/>
                </a:cxn>
                <a:cxn ang="0">
                  <a:pos x="1176" y="433"/>
                </a:cxn>
                <a:cxn ang="0">
                  <a:pos x="1214" y="566"/>
                </a:cxn>
              </a:cxnLst>
              <a:rect l="0" t="0" r="r" b="b"/>
              <a:pathLst>
                <a:path w="1307" h="1306">
                  <a:moveTo>
                    <a:pt x="1307" y="653"/>
                  </a:moveTo>
                  <a:lnTo>
                    <a:pt x="1306" y="619"/>
                  </a:lnTo>
                  <a:lnTo>
                    <a:pt x="1304" y="586"/>
                  </a:lnTo>
                  <a:lnTo>
                    <a:pt x="1300" y="553"/>
                  </a:lnTo>
                  <a:lnTo>
                    <a:pt x="1294" y="521"/>
                  </a:lnTo>
                  <a:lnTo>
                    <a:pt x="1287" y="490"/>
                  </a:lnTo>
                  <a:lnTo>
                    <a:pt x="1278" y="458"/>
                  </a:lnTo>
                  <a:lnTo>
                    <a:pt x="1268" y="428"/>
                  </a:lnTo>
                  <a:lnTo>
                    <a:pt x="1256" y="398"/>
                  </a:lnTo>
                  <a:lnTo>
                    <a:pt x="1243" y="369"/>
                  </a:lnTo>
                  <a:lnTo>
                    <a:pt x="1229" y="341"/>
                  </a:lnTo>
                  <a:lnTo>
                    <a:pt x="1213" y="314"/>
                  </a:lnTo>
                  <a:lnTo>
                    <a:pt x="1195" y="287"/>
                  </a:lnTo>
                  <a:lnTo>
                    <a:pt x="1177" y="261"/>
                  </a:lnTo>
                  <a:lnTo>
                    <a:pt x="1158" y="238"/>
                  </a:lnTo>
                  <a:lnTo>
                    <a:pt x="1137" y="214"/>
                  </a:lnTo>
                  <a:lnTo>
                    <a:pt x="1116" y="190"/>
                  </a:lnTo>
                  <a:lnTo>
                    <a:pt x="1093" y="169"/>
                  </a:lnTo>
                  <a:lnTo>
                    <a:pt x="1069" y="148"/>
                  </a:lnTo>
                  <a:lnTo>
                    <a:pt x="1045" y="129"/>
                  </a:lnTo>
                  <a:lnTo>
                    <a:pt x="1019" y="111"/>
                  </a:lnTo>
                  <a:lnTo>
                    <a:pt x="993" y="94"/>
                  </a:lnTo>
                  <a:lnTo>
                    <a:pt x="965" y="78"/>
                  </a:lnTo>
                  <a:lnTo>
                    <a:pt x="937" y="64"/>
                  </a:lnTo>
                  <a:lnTo>
                    <a:pt x="908" y="50"/>
                  </a:lnTo>
                  <a:lnTo>
                    <a:pt x="879" y="40"/>
                  </a:lnTo>
                  <a:lnTo>
                    <a:pt x="847" y="29"/>
                  </a:lnTo>
                  <a:lnTo>
                    <a:pt x="817" y="20"/>
                  </a:lnTo>
                  <a:lnTo>
                    <a:pt x="785" y="13"/>
                  </a:lnTo>
                  <a:lnTo>
                    <a:pt x="753" y="7"/>
                  </a:lnTo>
                  <a:lnTo>
                    <a:pt x="720" y="3"/>
                  </a:lnTo>
                  <a:lnTo>
                    <a:pt x="687" y="0"/>
                  </a:lnTo>
                  <a:lnTo>
                    <a:pt x="653" y="0"/>
                  </a:lnTo>
                  <a:lnTo>
                    <a:pt x="620" y="0"/>
                  </a:lnTo>
                  <a:lnTo>
                    <a:pt x="587" y="3"/>
                  </a:lnTo>
                  <a:lnTo>
                    <a:pt x="554" y="7"/>
                  </a:lnTo>
                  <a:lnTo>
                    <a:pt x="522" y="13"/>
                  </a:lnTo>
                  <a:lnTo>
                    <a:pt x="490" y="20"/>
                  </a:lnTo>
                  <a:lnTo>
                    <a:pt x="460" y="29"/>
                  </a:lnTo>
                  <a:lnTo>
                    <a:pt x="428" y="40"/>
                  </a:lnTo>
                  <a:lnTo>
                    <a:pt x="399" y="50"/>
                  </a:lnTo>
                  <a:lnTo>
                    <a:pt x="370" y="64"/>
                  </a:lnTo>
                  <a:lnTo>
                    <a:pt x="342" y="78"/>
                  </a:lnTo>
                  <a:lnTo>
                    <a:pt x="314" y="94"/>
                  </a:lnTo>
                  <a:lnTo>
                    <a:pt x="288" y="111"/>
                  </a:lnTo>
                  <a:lnTo>
                    <a:pt x="262" y="129"/>
                  </a:lnTo>
                  <a:lnTo>
                    <a:pt x="238" y="148"/>
                  </a:lnTo>
                  <a:lnTo>
                    <a:pt x="214" y="169"/>
                  </a:lnTo>
                  <a:lnTo>
                    <a:pt x="191" y="190"/>
                  </a:lnTo>
                  <a:lnTo>
                    <a:pt x="170" y="214"/>
                  </a:lnTo>
                  <a:lnTo>
                    <a:pt x="149" y="238"/>
                  </a:lnTo>
                  <a:lnTo>
                    <a:pt x="130" y="261"/>
                  </a:lnTo>
                  <a:lnTo>
                    <a:pt x="112" y="287"/>
                  </a:lnTo>
                  <a:lnTo>
                    <a:pt x="94" y="314"/>
                  </a:lnTo>
                  <a:lnTo>
                    <a:pt x="78" y="341"/>
                  </a:lnTo>
                  <a:lnTo>
                    <a:pt x="64" y="369"/>
                  </a:lnTo>
                  <a:lnTo>
                    <a:pt x="51" y="398"/>
                  </a:lnTo>
                  <a:lnTo>
                    <a:pt x="39" y="428"/>
                  </a:lnTo>
                  <a:lnTo>
                    <a:pt x="29" y="458"/>
                  </a:lnTo>
                  <a:lnTo>
                    <a:pt x="20" y="490"/>
                  </a:lnTo>
                  <a:lnTo>
                    <a:pt x="14" y="521"/>
                  </a:lnTo>
                  <a:lnTo>
                    <a:pt x="7" y="553"/>
                  </a:lnTo>
                  <a:lnTo>
                    <a:pt x="3" y="586"/>
                  </a:lnTo>
                  <a:lnTo>
                    <a:pt x="1" y="619"/>
                  </a:lnTo>
                  <a:lnTo>
                    <a:pt x="0" y="653"/>
                  </a:lnTo>
                  <a:lnTo>
                    <a:pt x="1" y="687"/>
                  </a:lnTo>
                  <a:lnTo>
                    <a:pt x="3" y="720"/>
                  </a:lnTo>
                  <a:lnTo>
                    <a:pt x="7" y="753"/>
                  </a:lnTo>
                  <a:lnTo>
                    <a:pt x="14" y="785"/>
                  </a:lnTo>
                  <a:lnTo>
                    <a:pt x="20" y="816"/>
                  </a:lnTo>
                  <a:lnTo>
                    <a:pt x="29" y="847"/>
                  </a:lnTo>
                  <a:lnTo>
                    <a:pt x="39" y="877"/>
                  </a:lnTo>
                  <a:lnTo>
                    <a:pt x="51" y="908"/>
                  </a:lnTo>
                  <a:lnTo>
                    <a:pt x="64" y="937"/>
                  </a:lnTo>
                  <a:lnTo>
                    <a:pt x="78" y="965"/>
                  </a:lnTo>
                  <a:lnTo>
                    <a:pt x="94" y="992"/>
                  </a:lnTo>
                  <a:lnTo>
                    <a:pt x="112" y="1019"/>
                  </a:lnTo>
                  <a:lnTo>
                    <a:pt x="130" y="1044"/>
                  </a:lnTo>
                  <a:lnTo>
                    <a:pt x="149" y="1069"/>
                  </a:lnTo>
                  <a:lnTo>
                    <a:pt x="170" y="1093"/>
                  </a:lnTo>
                  <a:lnTo>
                    <a:pt x="191" y="1116"/>
                  </a:lnTo>
                  <a:lnTo>
                    <a:pt x="214" y="1137"/>
                  </a:lnTo>
                  <a:lnTo>
                    <a:pt x="238" y="1158"/>
                  </a:lnTo>
                  <a:lnTo>
                    <a:pt x="262" y="1177"/>
                  </a:lnTo>
                  <a:lnTo>
                    <a:pt x="288" y="1195"/>
                  </a:lnTo>
                  <a:lnTo>
                    <a:pt x="314" y="1212"/>
                  </a:lnTo>
                  <a:lnTo>
                    <a:pt x="342" y="1228"/>
                  </a:lnTo>
                  <a:lnTo>
                    <a:pt x="370" y="1243"/>
                  </a:lnTo>
                  <a:lnTo>
                    <a:pt x="399" y="1256"/>
                  </a:lnTo>
                  <a:lnTo>
                    <a:pt x="428" y="1267"/>
                  </a:lnTo>
                  <a:lnTo>
                    <a:pt x="460" y="1277"/>
                  </a:lnTo>
                  <a:lnTo>
                    <a:pt x="490" y="1286"/>
                  </a:lnTo>
                  <a:lnTo>
                    <a:pt x="522" y="1293"/>
                  </a:lnTo>
                  <a:lnTo>
                    <a:pt x="554" y="1299"/>
                  </a:lnTo>
                  <a:lnTo>
                    <a:pt x="587" y="1303"/>
                  </a:lnTo>
                  <a:lnTo>
                    <a:pt x="620" y="1306"/>
                  </a:lnTo>
                  <a:lnTo>
                    <a:pt x="653" y="1306"/>
                  </a:lnTo>
                  <a:lnTo>
                    <a:pt x="687" y="1306"/>
                  </a:lnTo>
                  <a:lnTo>
                    <a:pt x="720" y="1303"/>
                  </a:lnTo>
                  <a:lnTo>
                    <a:pt x="753" y="1299"/>
                  </a:lnTo>
                  <a:lnTo>
                    <a:pt x="785" y="1293"/>
                  </a:lnTo>
                  <a:lnTo>
                    <a:pt x="817" y="1286"/>
                  </a:lnTo>
                  <a:lnTo>
                    <a:pt x="847" y="1277"/>
                  </a:lnTo>
                  <a:lnTo>
                    <a:pt x="879" y="1267"/>
                  </a:lnTo>
                  <a:lnTo>
                    <a:pt x="908" y="1256"/>
                  </a:lnTo>
                  <a:lnTo>
                    <a:pt x="937" y="1243"/>
                  </a:lnTo>
                  <a:lnTo>
                    <a:pt x="965" y="1228"/>
                  </a:lnTo>
                  <a:lnTo>
                    <a:pt x="993" y="1212"/>
                  </a:lnTo>
                  <a:lnTo>
                    <a:pt x="1019" y="1195"/>
                  </a:lnTo>
                  <a:lnTo>
                    <a:pt x="1045" y="1177"/>
                  </a:lnTo>
                  <a:lnTo>
                    <a:pt x="1069" y="1158"/>
                  </a:lnTo>
                  <a:lnTo>
                    <a:pt x="1093" y="1137"/>
                  </a:lnTo>
                  <a:lnTo>
                    <a:pt x="1116" y="1116"/>
                  </a:lnTo>
                  <a:lnTo>
                    <a:pt x="1137" y="1093"/>
                  </a:lnTo>
                  <a:lnTo>
                    <a:pt x="1158" y="1069"/>
                  </a:lnTo>
                  <a:lnTo>
                    <a:pt x="1177" y="1044"/>
                  </a:lnTo>
                  <a:lnTo>
                    <a:pt x="1195" y="1019"/>
                  </a:lnTo>
                  <a:lnTo>
                    <a:pt x="1213" y="992"/>
                  </a:lnTo>
                  <a:lnTo>
                    <a:pt x="1229" y="965"/>
                  </a:lnTo>
                  <a:lnTo>
                    <a:pt x="1243" y="937"/>
                  </a:lnTo>
                  <a:lnTo>
                    <a:pt x="1256" y="908"/>
                  </a:lnTo>
                  <a:lnTo>
                    <a:pt x="1268" y="877"/>
                  </a:lnTo>
                  <a:lnTo>
                    <a:pt x="1278" y="847"/>
                  </a:lnTo>
                  <a:lnTo>
                    <a:pt x="1287" y="816"/>
                  </a:lnTo>
                  <a:lnTo>
                    <a:pt x="1294" y="785"/>
                  </a:lnTo>
                  <a:lnTo>
                    <a:pt x="1300" y="753"/>
                  </a:lnTo>
                  <a:lnTo>
                    <a:pt x="1304" y="720"/>
                  </a:lnTo>
                  <a:lnTo>
                    <a:pt x="1306" y="687"/>
                  </a:lnTo>
                  <a:lnTo>
                    <a:pt x="1307" y="653"/>
                  </a:lnTo>
                  <a:close/>
                  <a:moveTo>
                    <a:pt x="1220" y="653"/>
                  </a:moveTo>
                  <a:lnTo>
                    <a:pt x="1219" y="683"/>
                  </a:lnTo>
                  <a:lnTo>
                    <a:pt x="1217" y="711"/>
                  </a:lnTo>
                  <a:lnTo>
                    <a:pt x="1214" y="740"/>
                  </a:lnTo>
                  <a:lnTo>
                    <a:pt x="1208" y="768"/>
                  </a:lnTo>
                  <a:lnTo>
                    <a:pt x="1202" y="795"/>
                  </a:lnTo>
                  <a:lnTo>
                    <a:pt x="1194" y="821"/>
                  </a:lnTo>
                  <a:lnTo>
                    <a:pt x="1186" y="847"/>
                  </a:lnTo>
                  <a:lnTo>
                    <a:pt x="1176" y="873"/>
                  </a:lnTo>
                  <a:lnTo>
                    <a:pt x="1164" y="899"/>
                  </a:lnTo>
                  <a:lnTo>
                    <a:pt x="1151" y="923"/>
                  </a:lnTo>
                  <a:lnTo>
                    <a:pt x="1138" y="946"/>
                  </a:lnTo>
                  <a:lnTo>
                    <a:pt x="1123" y="970"/>
                  </a:lnTo>
                  <a:lnTo>
                    <a:pt x="1107" y="992"/>
                  </a:lnTo>
                  <a:lnTo>
                    <a:pt x="1091" y="1013"/>
                  </a:lnTo>
                  <a:lnTo>
                    <a:pt x="1073" y="1034"/>
                  </a:lnTo>
                  <a:lnTo>
                    <a:pt x="1054" y="1053"/>
                  </a:lnTo>
                  <a:lnTo>
                    <a:pt x="1035" y="1072"/>
                  </a:lnTo>
                  <a:lnTo>
                    <a:pt x="1014" y="1090"/>
                  </a:lnTo>
                  <a:lnTo>
                    <a:pt x="993" y="1107"/>
                  </a:lnTo>
                  <a:lnTo>
                    <a:pt x="970" y="1123"/>
                  </a:lnTo>
                  <a:lnTo>
                    <a:pt x="948" y="1137"/>
                  </a:lnTo>
                  <a:lnTo>
                    <a:pt x="924" y="1151"/>
                  </a:lnTo>
                  <a:lnTo>
                    <a:pt x="899" y="1164"/>
                  </a:lnTo>
                  <a:lnTo>
                    <a:pt x="874" y="1175"/>
                  </a:lnTo>
                  <a:lnTo>
                    <a:pt x="848" y="1186"/>
                  </a:lnTo>
                  <a:lnTo>
                    <a:pt x="822" y="1194"/>
                  </a:lnTo>
                  <a:lnTo>
                    <a:pt x="795" y="1202"/>
                  </a:lnTo>
                  <a:lnTo>
                    <a:pt x="768" y="1208"/>
                  </a:lnTo>
                  <a:lnTo>
                    <a:pt x="740" y="1212"/>
                  </a:lnTo>
                  <a:lnTo>
                    <a:pt x="712" y="1217"/>
                  </a:lnTo>
                  <a:lnTo>
                    <a:pt x="683" y="1219"/>
                  </a:lnTo>
                  <a:lnTo>
                    <a:pt x="653" y="1219"/>
                  </a:lnTo>
                  <a:lnTo>
                    <a:pt x="624" y="1219"/>
                  </a:lnTo>
                  <a:lnTo>
                    <a:pt x="595" y="1217"/>
                  </a:lnTo>
                  <a:lnTo>
                    <a:pt x="567" y="1212"/>
                  </a:lnTo>
                  <a:lnTo>
                    <a:pt x="539" y="1208"/>
                  </a:lnTo>
                  <a:lnTo>
                    <a:pt x="512" y="1202"/>
                  </a:lnTo>
                  <a:lnTo>
                    <a:pt x="485" y="1194"/>
                  </a:lnTo>
                  <a:lnTo>
                    <a:pt x="459" y="1186"/>
                  </a:lnTo>
                  <a:lnTo>
                    <a:pt x="433" y="1175"/>
                  </a:lnTo>
                  <a:lnTo>
                    <a:pt x="408" y="1164"/>
                  </a:lnTo>
                  <a:lnTo>
                    <a:pt x="383" y="1151"/>
                  </a:lnTo>
                  <a:lnTo>
                    <a:pt x="359" y="1137"/>
                  </a:lnTo>
                  <a:lnTo>
                    <a:pt x="337" y="1123"/>
                  </a:lnTo>
                  <a:lnTo>
                    <a:pt x="314" y="1107"/>
                  </a:lnTo>
                  <a:lnTo>
                    <a:pt x="294" y="1090"/>
                  </a:lnTo>
                  <a:lnTo>
                    <a:pt x="272" y="1072"/>
                  </a:lnTo>
                  <a:lnTo>
                    <a:pt x="253" y="1053"/>
                  </a:lnTo>
                  <a:lnTo>
                    <a:pt x="234" y="1034"/>
                  </a:lnTo>
                  <a:lnTo>
                    <a:pt x="216" y="1013"/>
                  </a:lnTo>
                  <a:lnTo>
                    <a:pt x="200" y="992"/>
                  </a:lnTo>
                  <a:lnTo>
                    <a:pt x="184" y="970"/>
                  </a:lnTo>
                  <a:lnTo>
                    <a:pt x="169" y="946"/>
                  </a:lnTo>
                  <a:lnTo>
                    <a:pt x="156" y="923"/>
                  </a:lnTo>
                  <a:lnTo>
                    <a:pt x="143" y="899"/>
                  </a:lnTo>
                  <a:lnTo>
                    <a:pt x="131" y="873"/>
                  </a:lnTo>
                  <a:lnTo>
                    <a:pt x="121" y="847"/>
                  </a:lnTo>
                  <a:lnTo>
                    <a:pt x="113" y="821"/>
                  </a:lnTo>
                  <a:lnTo>
                    <a:pt x="105" y="795"/>
                  </a:lnTo>
                  <a:lnTo>
                    <a:pt x="99" y="768"/>
                  </a:lnTo>
                  <a:lnTo>
                    <a:pt x="93" y="740"/>
                  </a:lnTo>
                  <a:lnTo>
                    <a:pt x="90" y="711"/>
                  </a:lnTo>
                  <a:lnTo>
                    <a:pt x="88" y="683"/>
                  </a:lnTo>
                  <a:lnTo>
                    <a:pt x="87" y="653"/>
                  </a:lnTo>
                  <a:lnTo>
                    <a:pt x="88" y="623"/>
                  </a:lnTo>
                  <a:lnTo>
                    <a:pt x="90" y="595"/>
                  </a:lnTo>
                  <a:lnTo>
                    <a:pt x="93" y="566"/>
                  </a:lnTo>
                  <a:lnTo>
                    <a:pt x="99" y="539"/>
                  </a:lnTo>
                  <a:lnTo>
                    <a:pt x="105" y="511"/>
                  </a:lnTo>
                  <a:lnTo>
                    <a:pt x="113" y="484"/>
                  </a:lnTo>
                  <a:lnTo>
                    <a:pt x="121" y="458"/>
                  </a:lnTo>
                  <a:lnTo>
                    <a:pt x="131" y="433"/>
                  </a:lnTo>
                  <a:lnTo>
                    <a:pt x="143" y="408"/>
                  </a:lnTo>
                  <a:lnTo>
                    <a:pt x="156" y="383"/>
                  </a:lnTo>
                  <a:lnTo>
                    <a:pt x="169" y="359"/>
                  </a:lnTo>
                  <a:lnTo>
                    <a:pt x="184" y="336"/>
                  </a:lnTo>
                  <a:lnTo>
                    <a:pt x="200" y="314"/>
                  </a:lnTo>
                  <a:lnTo>
                    <a:pt x="216" y="293"/>
                  </a:lnTo>
                  <a:lnTo>
                    <a:pt x="234" y="272"/>
                  </a:lnTo>
                  <a:lnTo>
                    <a:pt x="253" y="253"/>
                  </a:lnTo>
                  <a:lnTo>
                    <a:pt x="272" y="233"/>
                  </a:lnTo>
                  <a:lnTo>
                    <a:pt x="294" y="216"/>
                  </a:lnTo>
                  <a:lnTo>
                    <a:pt x="314" y="199"/>
                  </a:lnTo>
                  <a:lnTo>
                    <a:pt x="337" y="183"/>
                  </a:lnTo>
                  <a:lnTo>
                    <a:pt x="359" y="169"/>
                  </a:lnTo>
                  <a:lnTo>
                    <a:pt x="383" y="155"/>
                  </a:lnTo>
                  <a:lnTo>
                    <a:pt x="408" y="142"/>
                  </a:lnTo>
                  <a:lnTo>
                    <a:pt x="433" y="131"/>
                  </a:lnTo>
                  <a:lnTo>
                    <a:pt x="459" y="121"/>
                  </a:lnTo>
                  <a:lnTo>
                    <a:pt x="485" y="112"/>
                  </a:lnTo>
                  <a:lnTo>
                    <a:pt x="512" y="104"/>
                  </a:lnTo>
                  <a:lnTo>
                    <a:pt x="539" y="98"/>
                  </a:lnTo>
                  <a:lnTo>
                    <a:pt x="567" y="93"/>
                  </a:lnTo>
                  <a:lnTo>
                    <a:pt x="595" y="89"/>
                  </a:lnTo>
                  <a:lnTo>
                    <a:pt x="624" y="87"/>
                  </a:lnTo>
                  <a:lnTo>
                    <a:pt x="653" y="87"/>
                  </a:lnTo>
                  <a:lnTo>
                    <a:pt x="683" y="87"/>
                  </a:lnTo>
                  <a:lnTo>
                    <a:pt x="712" y="89"/>
                  </a:lnTo>
                  <a:lnTo>
                    <a:pt x="740" y="93"/>
                  </a:lnTo>
                  <a:lnTo>
                    <a:pt x="768" y="98"/>
                  </a:lnTo>
                  <a:lnTo>
                    <a:pt x="795" y="104"/>
                  </a:lnTo>
                  <a:lnTo>
                    <a:pt x="822" y="112"/>
                  </a:lnTo>
                  <a:lnTo>
                    <a:pt x="848" y="121"/>
                  </a:lnTo>
                  <a:lnTo>
                    <a:pt x="874" y="131"/>
                  </a:lnTo>
                  <a:lnTo>
                    <a:pt x="899" y="142"/>
                  </a:lnTo>
                  <a:lnTo>
                    <a:pt x="924" y="155"/>
                  </a:lnTo>
                  <a:lnTo>
                    <a:pt x="948" y="169"/>
                  </a:lnTo>
                  <a:lnTo>
                    <a:pt x="970" y="183"/>
                  </a:lnTo>
                  <a:lnTo>
                    <a:pt x="993" y="199"/>
                  </a:lnTo>
                  <a:lnTo>
                    <a:pt x="1014" y="216"/>
                  </a:lnTo>
                  <a:lnTo>
                    <a:pt x="1035" y="233"/>
                  </a:lnTo>
                  <a:lnTo>
                    <a:pt x="1054" y="253"/>
                  </a:lnTo>
                  <a:lnTo>
                    <a:pt x="1073" y="272"/>
                  </a:lnTo>
                  <a:lnTo>
                    <a:pt x="1091" y="293"/>
                  </a:lnTo>
                  <a:lnTo>
                    <a:pt x="1107" y="314"/>
                  </a:lnTo>
                  <a:lnTo>
                    <a:pt x="1123" y="336"/>
                  </a:lnTo>
                  <a:lnTo>
                    <a:pt x="1138" y="359"/>
                  </a:lnTo>
                  <a:lnTo>
                    <a:pt x="1151" y="383"/>
                  </a:lnTo>
                  <a:lnTo>
                    <a:pt x="1164" y="408"/>
                  </a:lnTo>
                  <a:lnTo>
                    <a:pt x="1176" y="433"/>
                  </a:lnTo>
                  <a:lnTo>
                    <a:pt x="1186" y="458"/>
                  </a:lnTo>
                  <a:lnTo>
                    <a:pt x="1194" y="484"/>
                  </a:lnTo>
                  <a:lnTo>
                    <a:pt x="1202" y="511"/>
                  </a:lnTo>
                  <a:lnTo>
                    <a:pt x="1208" y="539"/>
                  </a:lnTo>
                  <a:lnTo>
                    <a:pt x="1214" y="566"/>
                  </a:lnTo>
                  <a:lnTo>
                    <a:pt x="1217" y="595"/>
                  </a:lnTo>
                  <a:lnTo>
                    <a:pt x="1219" y="623"/>
                  </a:lnTo>
                  <a:lnTo>
                    <a:pt x="1220" y="653"/>
                  </a:lnTo>
                  <a:close/>
                </a:path>
              </a:pathLst>
            </a:custGeom>
            <a:solidFill>
              <a:srgbClr val="B33C7B"/>
            </a:solidFill>
            <a:ln w="9525">
              <a:noFill/>
              <a:round/>
              <a:headEnd/>
              <a:tailEnd/>
            </a:ln>
          </p:spPr>
          <p:txBody>
            <a:bodyPr/>
            <a:lstStyle/>
            <a:p>
              <a:endParaRPr lang="pt-BR"/>
            </a:p>
          </p:txBody>
        </p:sp>
        <p:sp>
          <p:nvSpPr>
            <p:cNvPr id="398462" name="Freeform 126"/>
            <p:cNvSpPr>
              <a:spLocks noEditPoints="1"/>
            </p:cNvSpPr>
            <p:nvPr/>
          </p:nvSpPr>
          <p:spPr bwMode="auto">
            <a:xfrm>
              <a:off x="1158" y="1863"/>
              <a:ext cx="305" cy="305"/>
            </a:xfrm>
            <a:custGeom>
              <a:avLst/>
              <a:gdLst/>
              <a:ahLst/>
              <a:cxnLst>
                <a:cxn ang="0">
                  <a:pos x="1207" y="487"/>
                </a:cxn>
                <a:cxn ang="0">
                  <a:pos x="1160" y="345"/>
                </a:cxn>
                <a:cxn ang="0">
                  <a:pos x="1080" y="222"/>
                </a:cxn>
                <a:cxn ang="0">
                  <a:pos x="975" y="121"/>
                </a:cxn>
                <a:cxn ang="0">
                  <a:pos x="846" y="48"/>
                </a:cxn>
                <a:cxn ang="0">
                  <a:pos x="702" y="7"/>
                </a:cxn>
                <a:cxn ang="0">
                  <a:pos x="547" y="3"/>
                </a:cxn>
                <a:cxn ang="0">
                  <a:pos x="399" y="37"/>
                </a:cxn>
                <a:cxn ang="0">
                  <a:pos x="268" y="104"/>
                </a:cxn>
                <a:cxn ang="0">
                  <a:pos x="158" y="200"/>
                </a:cxn>
                <a:cxn ang="0">
                  <a:pos x="73" y="320"/>
                </a:cxn>
                <a:cxn ang="0">
                  <a:pos x="18" y="458"/>
                </a:cxn>
                <a:cxn ang="0">
                  <a:pos x="0" y="610"/>
                </a:cxn>
                <a:cxn ang="0">
                  <a:pos x="18" y="762"/>
                </a:cxn>
                <a:cxn ang="0">
                  <a:pos x="73" y="900"/>
                </a:cxn>
                <a:cxn ang="0">
                  <a:pos x="158" y="1020"/>
                </a:cxn>
                <a:cxn ang="0">
                  <a:pos x="268" y="1116"/>
                </a:cxn>
                <a:cxn ang="0">
                  <a:pos x="399" y="1183"/>
                </a:cxn>
                <a:cxn ang="0">
                  <a:pos x="547" y="1217"/>
                </a:cxn>
                <a:cxn ang="0">
                  <a:pos x="702" y="1213"/>
                </a:cxn>
                <a:cxn ang="0">
                  <a:pos x="846" y="1172"/>
                </a:cxn>
                <a:cxn ang="0">
                  <a:pos x="975" y="1098"/>
                </a:cxn>
                <a:cxn ang="0">
                  <a:pos x="1080" y="998"/>
                </a:cxn>
                <a:cxn ang="0">
                  <a:pos x="1160" y="874"/>
                </a:cxn>
                <a:cxn ang="0">
                  <a:pos x="1207" y="733"/>
                </a:cxn>
                <a:cxn ang="0">
                  <a:pos x="1133" y="610"/>
                </a:cxn>
                <a:cxn ang="0">
                  <a:pos x="1116" y="741"/>
                </a:cxn>
                <a:cxn ang="0">
                  <a:pos x="1069" y="859"/>
                </a:cxn>
                <a:cxn ang="0">
                  <a:pos x="996" y="962"/>
                </a:cxn>
                <a:cxn ang="0">
                  <a:pos x="901" y="1043"/>
                </a:cxn>
                <a:cxn ang="0">
                  <a:pos x="789" y="1102"/>
                </a:cxn>
                <a:cxn ang="0">
                  <a:pos x="663" y="1130"/>
                </a:cxn>
                <a:cxn ang="0">
                  <a:pos x="530" y="1126"/>
                </a:cxn>
                <a:cxn ang="0">
                  <a:pos x="406" y="1092"/>
                </a:cxn>
                <a:cxn ang="0">
                  <a:pos x="297" y="1029"/>
                </a:cxn>
                <a:cxn ang="0">
                  <a:pos x="206" y="942"/>
                </a:cxn>
                <a:cxn ang="0">
                  <a:pos x="138" y="837"/>
                </a:cxn>
                <a:cxn ang="0">
                  <a:pos x="97" y="715"/>
                </a:cxn>
                <a:cxn ang="0">
                  <a:pos x="87" y="584"/>
                </a:cxn>
                <a:cxn ang="0">
                  <a:pos x="110" y="454"/>
                </a:cxn>
                <a:cxn ang="0">
                  <a:pos x="162" y="339"/>
                </a:cxn>
                <a:cxn ang="0">
                  <a:pos x="240" y="240"/>
                </a:cxn>
                <a:cxn ang="0">
                  <a:pos x="338" y="162"/>
                </a:cxn>
                <a:cxn ang="0">
                  <a:pos x="454" y="111"/>
                </a:cxn>
                <a:cxn ang="0">
                  <a:pos x="583" y="88"/>
                </a:cxn>
                <a:cxn ang="0">
                  <a:pos x="715" y="98"/>
                </a:cxn>
                <a:cxn ang="0">
                  <a:pos x="836" y="139"/>
                </a:cxn>
                <a:cxn ang="0">
                  <a:pos x="942" y="207"/>
                </a:cxn>
                <a:cxn ang="0">
                  <a:pos x="1029" y="297"/>
                </a:cxn>
                <a:cxn ang="0">
                  <a:pos x="1091" y="407"/>
                </a:cxn>
                <a:cxn ang="0">
                  <a:pos x="1127" y="531"/>
                </a:cxn>
              </a:cxnLst>
              <a:rect l="0" t="0" r="r" b="b"/>
              <a:pathLst>
                <a:path w="1219" h="1220">
                  <a:moveTo>
                    <a:pt x="1219" y="610"/>
                  </a:moveTo>
                  <a:lnTo>
                    <a:pt x="1219" y="578"/>
                  </a:lnTo>
                  <a:lnTo>
                    <a:pt x="1217" y="548"/>
                  </a:lnTo>
                  <a:lnTo>
                    <a:pt x="1213" y="517"/>
                  </a:lnTo>
                  <a:lnTo>
                    <a:pt x="1207" y="487"/>
                  </a:lnTo>
                  <a:lnTo>
                    <a:pt x="1201" y="458"/>
                  </a:lnTo>
                  <a:lnTo>
                    <a:pt x="1192" y="428"/>
                  </a:lnTo>
                  <a:lnTo>
                    <a:pt x="1183" y="400"/>
                  </a:lnTo>
                  <a:lnTo>
                    <a:pt x="1172" y="372"/>
                  </a:lnTo>
                  <a:lnTo>
                    <a:pt x="1160" y="345"/>
                  </a:lnTo>
                  <a:lnTo>
                    <a:pt x="1146" y="320"/>
                  </a:lnTo>
                  <a:lnTo>
                    <a:pt x="1131" y="294"/>
                  </a:lnTo>
                  <a:lnTo>
                    <a:pt x="1116" y="269"/>
                  </a:lnTo>
                  <a:lnTo>
                    <a:pt x="1099" y="245"/>
                  </a:lnTo>
                  <a:lnTo>
                    <a:pt x="1080" y="222"/>
                  </a:lnTo>
                  <a:lnTo>
                    <a:pt x="1061" y="200"/>
                  </a:lnTo>
                  <a:lnTo>
                    <a:pt x="1041" y="179"/>
                  </a:lnTo>
                  <a:lnTo>
                    <a:pt x="1020" y="158"/>
                  </a:lnTo>
                  <a:lnTo>
                    <a:pt x="997" y="139"/>
                  </a:lnTo>
                  <a:lnTo>
                    <a:pt x="975" y="121"/>
                  </a:lnTo>
                  <a:lnTo>
                    <a:pt x="951" y="104"/>
                  </a:lnTo>
                  <a:lnTo>
                    <a:pt x="926" y="88"/>
                  </a:lnTo>
                  <a:lnTo>
                    <a:pt x="900" y="74"/>
                  </a:lnTo>
                  <a:lnTo>
                    <a:pt x="874" y="60"/>
                  </a:lnTo>
                  <a:lnTo>
                    <a:pt x="846" y="48"/>
                  </a:lnTo>
                  <a:lnTo>
                    <a:pt x="820" y="37"/>
                  </a:lnTo>
                  <a:lnTo>
                    <a:pt x="790" y="28"/>
                  </a:lnTo>
                  <a:lnTo>
                    <a:pt x="762" y="19"/>
                  </a:lnTo>
                  <a:lnTo>
                    <a:pt x="732" y="13"/>
                  </a:lnTo>
                  <a:lnTo>
                    <a:pt x="702" y="7"/>
                  </a:lnTo>
                  <a:lnTo>
                    <a:pt x="672" y="3"/>
                  </a:lnTo>
                  <a:lnTo>
                    <a:pt x="641" y="1"/>
                  </a:lnTo>
                  <a:lnTo>
                    <a:pt x="609" y="0"/>
                  </a:lnTo>
                  <a:lnTo>
                    <a:pt x="578" y="1"/>
                  </a:lnTo>
                  <a:lnTo>
                    <a:pt x="547" y="3"/>
                  </a:lnTo>
                  <a:lnTo>
                    <a:pt x="517" y="7"/>
                  </a:lnTo>
                  <a:lnTo>
                    <a:pt x="487" y="13"/>
                  </a:lnTo>
                  <a:lnTo>
                    <a:pt x="457" y="19"/>
                  </a:lnTo>
                  <a:lnTo>
                    <a:pt x="429" y="28"/>
                  </a:lnTo>
                  <a:lnTo>
                    <a:pt x="399" y="37"/>
                  </a:lnTo>
                  <a:lnTo>
                    <a:pt x="372" y="48"/>
                  </a:lnTo>
                  <a:lnTo>
                    <a:pt x="344" y="60"/>
                  </a:lnTo>
                  <a:lnTo>
                    <a:pt x="319" y="74"/>
                  </a:lnTo>
                  <a:lnTo>
                    <a:pt x="293" y="88"/>
                  </a:lnTo>
                  <a:lnTo>
                    <a:pt x="268" y="104"/>
                  </a:lnTo>
                  <a:lnTo>
                    <a:pt x="244" y="121"/>
                  </a:lnTo>
                  <a:lnTo>
                    <a:pt x="222" y="139"/>
                  </a:lnTo>
                  <a:lnTo>
                    <a:pt x="199" y="158"/>
                  </a:lnTo>
                  <a:lnTo>
                    <a:pt x="179" y="179"/>
                  </a:lnTo>
                  <a:lnTo>
                    <a:pt x="158" y="200"/>
                  </a:lnTo>
                  <a:lnTo>
                    <a:pt x="139" y="222"/>
                  </a:lnTo>
                  <a:lnTo>
                    <a:pt x="120" y="245"/>
                  </a:lnTo>
                  <a:lnTo>
                    <a:pt x="103" y="269"/>
                  </a:lnTo>
                  <a:lnTo>
                    <a:pt x="88" y="294"/>
                  </a:lnTo>
                  <a:lnTo>
                    <a:pt x="73" y="320"/>
                  </a:lnTo>
                  <a:lnTo>
                    <a:pt x="60" y="345"/>
                  </a:lnTo>
                  <a:lnTo>
                    <a:pt x="47" y="372"/>
                  </a:lnTo>
                  <a:lnTo>
                    <a:pt x="36" y="400"/>
                  </a:lnTo>
                  <a:lnTo>
                    <a:pt x="27" y="428"/>
                  </a:lnTo>
                  <a:lnTo>
                    <a:pt x="18" y="458"/>
                  </a:lnTo>
                  <a:lnTo>
                    <a:pt x="12" y="487"/>
                  </a:lnTo>
                  <a:lnTo>
                    <a:pt x="6" y="517"/>
                  </a:lnTo>
                  <a:lnTo>
                    <a:pt x="3" y="548"/>
                  </a:lnTo>
                  <a:lnTo>
                    <a:pt x="0" y="578"/>
                  </a:lnTo>
                  <a:lnTo>
                    <a:pt x="0" y="610"/>
                  </a:lnTo>
                  <a:lnTo>
                    <a:pt x="0" y="642"/>
                  </a:lnTo>
                  <a:lnTo>
                    <a:pt x="3" y="672"/>
                  </a:lnTo>
                  <a:lnTo>
                    <a:pt x="6" y="703"/>
                  </a:lnTo>
                  <a:lnTo>
                    <a:pt x="12" y="733"/>
                  </a:lnTo>
                  <a:lnTo>
                    <a:pt x="18" y="762"/>
                  </a:lnTo>
                  <a:lnTo>
                    <a:pt x="27" y="791"/>
                  </a:lnTo>
                  <a:lnTo>
                    <a:pt x="36" y="819"/>
                  </a:lnTo>
                  <a:lnTo>
                    <a:pt x="47" y="847"/>
                  </a:lnTo>
                  <a:lnTo>
                    <a:pt x="60" y="874"/>
                  </a:lnTo>
                  <a:lnTo>
                    <a:pt x="73" y="900"/>
                  </a:lnTo>
                  <a:lnTo>
                    <a:pt x="88" y="926"/>
                  </a:lnTo>
                  <a:lnTo>
                    <a:pt x="103" y="951"/>
                  </a:lnTo>
                  <a:lnTo>
                    <a:pt x="120" y="974"/>
                  </a:lnTo>
                  <a:lnTo>
                    <a:pt x="139" y="998"/>
                  </a:lnTo>
                  <a:lnTo>
                    <a:pt x="158" y="1020"/>
                  </a:lnTo>
                  <a:lnTo>
                    <a:pt x="179" y="1041"/>
                  </a:lnTo>
                  <a:lnTo>
                    <a:pt x="199" y="1062"/>
                  </a:lnTo>
                  <a:lnTo>
                    <a:pt x="222" y="1081"/>
                  </a:lnTo>
                  <a:lnTo>
                    <a:pt x="244" y="1098"/>
                  </a:lnTo>
                  <a:lnTo>
                    <a:pt x="268" y="1116"/>
                  </a:lnTo>
                  <a:lnTo>
                    <a:pt x="293" y="1132"/>
                  </a:lnTo>
                  <a:lnTo>
                    <a:pt x="319" y="1147"/>
                  </a:lnTo>
                  <a:lnTo>
                    <a:pt x="344" y="1160"/>
                  </a:lnTo>
                  <a:lnTo>
                    <a:pt x="372" y="1172"/>
                  </a:lnTo>
                  <a:lnTo>
                    <a:pt x="399" y="1183"/>
                  </a:lnTo>
                  <a:lnTo>
                    <a:pt x="429" y="1192"/>
                  </a:lnTo>
                  <a:lnTo>
                    <a:pt x="457" y="1201"/>
                  </a:lnTo>
                  <a:lnTo>
                    <a:pt x="487" y="1207"/>
                  </a:lnTo>
                  <a:lnTo>
                    <a:pt x="517" y="1213"/>
                  </a:lnTo>
                  <a:lnTo>
                    <a:pt x="547" y="1217"/>
                  </a:lnTo>
                  <a:lnTo>
                    <a:pt x="578" y="1219"/>
                  </a:lnTo>
                  <a:lnTo>
                    <a:pt x="609" y="1220"/>
                  </a:lnTo>
                  <a:lnTo>
                    <a:pt x="641" y="1219"/>
                  </a:lnTo>
                  <a:lnTo>
                    <a:pt x="672" y="1217"/>
                  </a:lnTo>
                  <a:lnTo>
                    <a:pt x="702" y="1213"/>
                  </a:lnTo>
                  <a:lnTo>
                    <a:pt x="732" y="1207"/>
                  </a:lnTo>
                  <a:lnTo>
                    <a:pt x="762" y="1201"/>
                  </a:lnTo>
                  <a:lnTo>
                    <a:pt x="790" y="1192"/>
                  </a:lnTo>
                  <a:lnTo>
                    <a:pt x="820" y="1183"/>
                  </a:lnTo>
                  <a:lnTo>
                    <a:pt x="846" y="1172"/>
                  </a:lnTo>
                  <a:lnTo>
                    <a:pt x="874" y="1160"/>
                  </a:lnTo>
                  <a:lnTo>
                    <a:pt x="900" y="1147"/>
                  </a:lnTo>
                  <a:lnTo>
                    <a:pt x="926" y="1132"/>
                  </a:lnTo>
                  <a:lnTo>
                    <a:pt x="951" y="1116"/>
                  </a:lnTo>
                  <a:lnTo>
                    <a:pt x="975" y="1098"/>
                  </a:lnTo>
                  <a:lnTo>
                    <a:pt x="997" y="1081"/>
                  </a:lnTo>
                  <a:lnTo>
                    <a:pt x="1020" y="1062"/>
                  </a:lnTo>
                  <a:lnTo>
                    <a:pt x="1041" y="1041"/>
                  </a:lnTo>
                  <a:lnTo>
                    <a:pt x="1061" y="1020"/>
                  </a:lnTo>
                  <a:lnTo>
                    <a:pt x="1080" y="998"/>
                  </a:lnTo>
                  <a:lnTo>
                    <a:pt x="1099" y="974"/>
                  </a:lnTo>
                  <a:lnTo>
                    <a:pt x="1116" y="951"/>
                  </a:lnTo>
                  <a:lnTo>
                    <a:pt x="1131" y="926"/>
                  </a:lnTo>
                  <a:lnTo>
                    <a:pt x="1146" y="900"/>
                  </a:lnTo>
                  <a:lnTo>
                    <a:pt x="1160" y="874"/>
                  </a:lnTo>
                  <a:lnTo>
                    <a:pt x="1172" y="847"/>
                  </a:lnTo>
                  <a:lnTo>
                    <a:pt x="1183" y="819"/>
                  </a:lnTo>
                  <a:lnTo>
                    <a:pt x="1192" y="791"/>
                  </a:lnTo>
                  <a:lnTo>
                    <a:pt x="1201" y="762"/>
                  </a:lnTo>
                  <a:lnTo>
                    <a:pt x="1207" y="733"/>
                  </a:lnTo>
                  <a:lnTo>
                    <a:pt x="1213" y="703"/>
                  </a:lnTo>
                  <a:lnTo>
                    <a:pt x="1217" y="672"/>
                  </a:lnTo>
                  <a:lnTo>
                    <a:pt x="1219" y="642"/>
                  </a:lnTo>
                  <a:lnTo>
                    <a:pt x="1219" y="610"/>
                  </a:lnTo>
                  <a:close/>
                  <a:moveTo>
                    <a:pt x="1133" y="610"/>
                  </a:moveTo>
                  <a:lnTo>
                    <a:pt x="1132" y="637"/>
                  </a:lnTo>
                  <a:lnTo>
                    <a:pt x="1130" y="663"/>
                  </a:lnTo>
                  <a:lnTo>
                    <a:pt x="1127" y="689"/>
                  </a:lnTo>
                  <a:lnTo>
                    <a:pt x="1122" y="715"/>
                  </a:lnTo>
                  <a:lnTo>
                    <a:pt x="1116" y="741"/>
                  </a:lnTo>
                  <a:lnTo>
                    <a:pt x="1109" y="766"/>
                  </a:lnTo>
                  <a:lnTo>
                    <a:pt x="1101" y="789"/>
                  </a:lnTo>
                  <a:lnTo>
                    <a:pt x="1091" y="813"/>
                  </a:lnTo>
                  <a:lnTo>
                    <a:pt x="1081" y="837"/>
                  </a:lnTo>
                  <a:lnTo>
                    <a:pt x="1069" y="859"/>
                  </a:lnTo>
                  <a:lnTo>
                    <a:pt x="1057" y="881"/>
                  </a:lnTo>
                  <a:lnTo>
                    <a:pt x="1044" y="902"/>
                  </a:lnTo>
                  <a:lnTo>
                    <a:pt x="1029" y="923"/>
                  </a:lnTo>
                  <a:lnTo>
                    <a:pt x="1013" y="942"/>
                  </a:lnTo>
                  <a:lnTo>
                    <a:pt x="996" y="962"/>
                  </a:lnTo>
                  <a:lnTo>
                    <a:pt x="979" y="980"/>
                  </a:lnTo>
                  <a:lnTo>
                    <a:pt x="961" y="997"/>
                  </a:lnTo>
                  <a:lnTo>
                    <a:pt x="942" y="1013"/>
                  </a:lnTo>
                  <a:lnTo>
                    <a:pt x="922" y="1029"/>
                  </a:lnTo>
                  <a:lnTo>
                    <a:pt x="901" y="1043"/>
                  </a:lnTo>
                  <a:lnTo>
                    <a:pt x="881" y="1057"/>
                  </a:lnTo>
                  <a:lnTo>
                    <a:pt x="858" y="1069"/>
                  </a:lnTo>
                  <a:lnTo>
                    <a:pt x="836" y="1081"/>
                  </a:lnTo>
                  <a:lnTo>
                    <a:pt x="813" y="1092"/>
                  </a:lnTo>
                  <a:lnTo>
                    <a:pt x="789" y="1102"/>
                  </a:lnTo>
                  <a:lnTo>
                    <a:pt x="765" y="1109"/>
                  </a:lnTo>
                  <a:lnTo>
                    <a:pt x="740" y="1117"/>
                  </a:lnTo>
                  <a:lnTo>
                    <a:pt x="715" y="1122"/>
                  </a:lnTo>
                  <a:lnTo>
                    <a:pt x="689" y="1126"/>
                  </a:lnTo>
                  <a:lnTo>
                    <a:pt x="663" y="1130"/>
                  </a:lnTo>
                  <a:lnTo>
                    <a:pt x="636" y="1132"/>
                  </a:lnTo>
                  <a:lnTo>
                    <a:pt x="609" y="1133"/>
                  </a:lnTo>
                  <a:lnTo>
                    <a:pt x="583" y="1132"/>
                  </a:lnTo>
                  <a:lnTo>
                    <a:pt x="556" y="1130"/>
                  </a:lnTo>
                  <a:lnTo>
                    <a:pt x="530" y="1126"/>
                  </a:lnTo>
                  <a:lnTo>
                    <a:pt x="504" y="1122"/>
                  </a:lnTo>
                  <a:lnTo>
                    <a:pt x="479" y="1117"/>
                  </a:lnTo>
                  <a:lnTo>
                    <a:pt x="454" y="1109"/>
                  </a:lnTo>
                  <a:lnTo>
                    <a:pt x="430" y="1102"/>
                  </a:lnTo>
                  <a:lnTo>
                    <a:pt x="406" y="1092"/>
                  </a:lnTo>
                  <a:lnTo>
                    <a:pt x="383" y="1081"/>
                  </a:lnTo>
                  <a:lnTo>
                    <a:pt x="361" y="1069"/>
                  </a:lnTo>
                  <a:lnTo>
                    <a:pt x="338" y="1057"/>
                  </a:lnTo>
                  <a:lnTo>
                    <a:pt x="318" y="1043"/>
                  </a:lnTo>
                  <a:lnTo>
                    <a:pt x="297" y="1029"/>
                  </a:lnTo>
                  <a:lnTo>
                    <a:pt x="277" y="1013"/>
                  </a:lnTo>
                  <a:lnTo>
                    <a:pt x="258" y="997"/>
                  </a:lnTo>
                  <a:lnTo>
                    <a:pt x="240" y="980"/>
                  </a:lnTo>
                  <a:lnTo>
                    <a:pt x="223" y="962"/>
                  </a:lnTo>
                  <a:lnTo>
                    <a:pt x="206" y="942"/>
                  </a:lnTo>
                  <a:lnTo>
                    <a:pt x="190" y="923"/>
                  </a:lnTo>
                  <a:lnTo>
                    <a:pt x="175" y="902"/>
                  </a:lnTo>
                  <a:lnTo>
                    <a:pt x="162" y="881"/>
                  </a:lnTo>
                  <a:lnTo>
                    <a:pt x="150" y="859"/>
                  </a:lnTo>
                  <a:lnTo>
                    <a:pt x="138" y="837"/>
                  </a:lnTo>
                  <a:lnTo>
                    <a:pt x="128" y="813"/>
                  </a:lnTo>
                  <a:lnTo>
                    <a:pt x="118" y="789"/>
                  </a:lnTo>
                  <a:lnTo>
                    <a:pt x="110" y="766"/>
                  </a:lnTo>
                  <a:lnTo>
                    <a:pt x="103" y="741"/>
                  </a:lnTo>
                  <a:lnTo>
                    <a:pt x="97" y="715"/>
                  </a:lnTo>
                  <a:lnTo>
                    <a:pt x="92" y="689"/>
                  </a:lnTo>
                  <a:lnTo>
                    <a:pt x="89" y="663"/>
                  </a:lnTo>
                  <a:lnTo>
                    <a:pt x="87" y="637"/>
                  </a:lnTo>
                  <a:lnTo>
                    <a:pt x="87" y="610"/>
                  </a:lnTo>
                  <a:lnTo>
                    <a:pt x="87" y="584"/>
                  </a:lnTo>
                  <a:lnTo>
                    <a:pt x="89" y="557"/>
                  </a:lnTo>
                  <a:lnTo>
                    <a:pt x="92" y="531"/>
                  </a:lnTo>
                  <a:lnTo>
                    <a:pt x="97" y="505"/>
                  </a:lnTo>
                  <a:lnTo>
                    <a:pt x="103" y="479"/>
                  </a:lnTo>
                  <a:lnTo>
                    <a:pt x="110" y="454"/>
                  </a:lnTo>
                  <a:lnTo>
                    <a:pt x="118" y="431"/>
                  </a:lnTo>
                  <a:lnTo>
                    <a:pt x="128" y="407"/>
                  </a:lnTo>
                  <a:lnTo>
                    <a:pt x="138" y="383"/>
                  </a:lnTo>
                  <a:lnTo>
                    <a:pt x="150" y="361"/>
                  </a:lnTo>
                  <a:lnTo>
                    <a:pt x="162" y="339"/>
                  </a:lnTo>
                  <a:lnTo>
                    <a:pt x="175" y="317"/>
                  </a:lnTo>
                  <a:lnTo>
                    <a:pt x="190" y="297"/>
                  </a:lnTo>
                  <a:lnTo>
                    <a:pt x="206" y="278"/>
                  </a:lnTo>
                  <a:lnTo>
                    <a:pt x="223" y="258"/>
                  </a:lnTo>
                  <a:lnTo>
                    <a:pt x="240" y="240"/>
                  </a:lnTo>
                  <a:lnTo>
                    <a:pt x="258" y="223"/>
                  </a:lnTo>
                  <a:lnTo>
                    <a:pt x="277" y="207"/>
                  </a:lnTo>
                  <a:lnTo>
                    <a:pt x="297" y="191"/>
                  </a:lnTo>
                  <a:lnTo>
                    <a:pt x="318" y="176"/>
                  </a:lnTo>
                  <a:lnTo>
                    <a:pt x="338" y="162"/>
                  </a:lnTo>
                  <a:lnTo>
                    <a:pt x="361" y="151"/>
                  </a:lnTo>
                  <a:lnTo>
                    <a:pt x="383" y="139"/>
                  </a:lnTo>
                  <a:lnTo>
                    <a:pt x="406" y="128"/>
                  </a:lnTo>
                  <a:lnTo>
                    <a:pt x="430" y="119"/>
                  </a:lnTo>
                  <a:lnTo>
                    <a:pt x="454" y="111"/>
                  </a:lnTo>
                  <a:lnTo>
                    <a:pt x="479" y="103"/>
                  </a:lnTo>
                  <a:lnTo>
                    <a:pt x="504" y="98"/>
                  </a:lnTo>
                  <a:lnTo>
                    <a:pt x="530" y="93"/>
                  </a:lnTo>
                  <a:lnTo>
                    <a:pt x="556" y="90"/>
                  </a:lnTo>
                  <a:lnTo>
                    <a:pt x="583" y="88"/>
                  </a:lnTo>
                  <a:lnTo>
                    <a:pt x="609" y="87"/>
                  </a:lnTo>
                  <a:lnTo>
                    <a:pt x="636" y="88"/>
                  </a:lnTo>
                  <a:lnTo>
                    <a:pt x="663" y="90"/>
                  </a:lnTo>
                  <a:lnTo>
                    <a:pt x="689" y="93"/>
                  </a:lnTo>
                  <a:lnTo>
                    <a:pt x="715" y="98"/>
                  </a:lnTo>
                  <a:lnTo>
                    <a:pt x="740" y="103"/>
                  </a:lnTo>
                  <a:lnTo>
                    <a:pt x="765" y="111"/>
                  </a:lnTo>
                  <a:lnTo>
                    <a:pt x="789" y="119"/>
                  </a:lnTo>
                  <a:lnTo>
                    <a:pt x="813" y="128"/>
                  </a:lnTo>
                  <a:lnTo>
                    <a:pt x="836" y="139"/>
                  </a:lnTo>
                  <a:lnTo>
                    <a:pt x="858" y="151"/>
                  </a:lnTo>
                  <a:lnTo>
                    <a:pt x="881" y="162"/>
                  </a:lnTo>
                  <a:lnTo>
                    <a:pt x="901" y="176"/>
                  </a:lnTo>
                  <a:lnTo>
                    <a:pt x="922" y="191"/>
                  </a:lnTo>
                  <a:lnTo>
                    <a:pt x="942" y="207"/>
                  </a:lnTo>
                  <a:lnTo>
                    <a:pt x="961" y="223"/>
                  </a:lnTo>
                  <a:lnTo>
                    <a:pt x="979" y="240"/>
                  </a:lnTo>
                  <a:lnTo>
                    <a:pt x="996" y="258"/>
                  </a:lnTo>
                  <a:lnTo>
                    <a:pt x="1013" y="278"/>
                  </a:lnTo>
                  <a:lnTo>
                    <a:pt x="1029" y="297"/>
                  </a:lnTo>
                  <a:lnTo>
                    <a:pt x="1044" y="317"/>
                  </a:lnTo>
                  <a:lnTo>
                    <a:pt x="1057" y="339"/>
                  </a:lnTo>
                  <a:lnTo>
                    <a:pt x="1069" y="361"/>
                  </a:lnTo>
                  <a:lnTo>
                    <a:pt x="1081" y="383"/>
                  </a:lnTo>
                  <a:lnTo>
                    <a:pt x="1091" y="407"/>
                  </a:lnTo>
                  <a:lnTo>
                    <a:pt x="1101" y="431"/>
                  </a:lnTo>
                  <a:lnTo>
                    <a:pt x="1109" y="454"/>
                  </a:lnTo>
                  <a:lnTo>
                    <a:pt x="1116" y="479"/>
                  </a:lnTo>
                  <a:lnTo>
                    <a:pt x="1122" y="505"/>
                  </a:lnTo>
                  <a:lnTo>
                    <a:pt x="1127" y="531"/>
                  </a:lnTo>
                  <a:lnTo>
                    <a:pt x="1130" y="557"/>
                  </a:lnTo>
                  <a:lnTo>
                    <a:pt x="1132" y="584"/>
                  </a:lnTo>
                  <a:lnTo>
                    <a:pt x="1133" y="610"/>
                  </a:lnTo>
                  <a:close/>
                </a:path>
              </a:pathLst>
            </a:custGeom>
            <a:solidFill>
              <a:srgbClr val="B73B7C"/>
            </a:solidFill>
            <a:ln w="9525">
              <a:noFill/>
              <a:round/>
              <a:headEnd/>
              <a:tailEnd/>
            </a:ln>
          </p:spPr>
          <p:txBody>
            <a:bodyPr/>
            <a:lstStyle/>
            <a:p>
              <a:endParaRPr lang="pt-BR"/>
            </a:p>
          </p:txBody>
        </p:sp>
        <p:sp>
          <p:nvSpPr>
            <p:cNvPr id="398463" name="Freeform 127"/>
            <p:cNvSpPr>
              <a:spLocks noEditPoints="1"/>
            </p:cNvSpPr>
            <p:nvPr/>
          </p:nvSpPr>
          <p:spPr bwMode="auto">
            <a:xfrm>
              <a:off x="1169" y="1874"/>
              <a:ext cx="284" cy="283"/>
            </a:xfrm>
            <a:custGeom>
              <a:avLst/>
              <a:gdLst/>
              <a:ahLst/>
              <a:cxnLst>
                <a:cxn ang="0">
                  <a:pos x="1121" y="452"/>
                </a:cxn>
                <a:cxn ang="0">
                  <a:pos x="1077" y="321"/>
                </a:cxn>
                <a:cxn ang="0">
                  <a:pos x="1004" y="206"/>
                </a:cxn>
                <a:cxn ang="0">
                  <a:pos x="906" y="112"/>
                </a:cxn>
                <a:cxn ang="0">
                  <a:pos x="787" y="44"/>
                </a:cxn>
                <a:cxn ang="0">
                  <a:pos x="653" y="6"/>
                </a:cxn>
                <a:cxn ang="0">
                  <a:pos x="508" y="2"/>
                </a:cxn>
                <a:cxn ang="0">
                  <a:pos x="372" y="34"/>
                </a:cxn>
                <a:cxn ang="0">
                  <a:pos x="250" y="96"/>
                </a:cxn>
                <a:cxn ang="0">
                  <a:pos x="147" y="185"/>
                </a:cxn>
                <a:cxn ang="0">
                  <a:pos x="69" y="296"/>
                </a:cxn>
                <a:cxn ang="0">
                  <a:pos x="18" y="424"/>
                </a:cxn>
                <a:cxn ang="0">
                  <a:pos x="0" y="566"/>
                </a:cxn>
                <a:cxn ang="0">
                  <a:pos x="18" y="708"/>
                </a:cxn>
                <a:cxn ang="0">
                  <a:pos x="69" y="836"/>
                </a:cxn>
                <a:cxn ang="0">
                  <a:pos x="147" y="947"/>
                </a:cxn>
                <a:cxn ang="0">
                  <a:pos x="250" y="1036"/>
                </a:cxn>
                <a:cxn ang="0">
                  <a:pos x="372" y="1099"/>
                </a:cxn>
                <a:cxn ang="0">
                  <a:pos x="508" y="1130"/>
                </a:cxn>
                <a:cxn ang="0">
                  <a:pos x="653" y="1125"/>
                </a:cxn>
                <a:cxn ang="0">
                  <a:pos x="787" y="1088"/>
                </a:cxn>
                <a:cxn ang="0">
                  <a:pos x="906" y="1020"/>
                </a:cxn>
                <a:cxn ang="0">
                  <a:pos x="1004" y="926"/>
                </a:cxn>
                <a:cxn ang="0">
                  <a:pos x="1077" y="812"/>
                </a:cxn>
                <a:cxn ang="0">
                  <a:pos x="1121" y="681"/>
                </a:cxn>
                <a:cxn ang="0">
                  <a:pos x="1046" y="566"/>
                </a:cxn>
                <a:cxn ang="0">
                  <a:pos x="1031" y="686"/>
                </a:cxn>
                <a:cxn ang="0">
                  <a:pos x="988" y="795"/>
                </a:cxn>
                <a:cxn ang="0">
                  <a:pos x="921" y="888"/>
                </a:cxn>
                <a:cxn ang="0">
                  <a:pos x="835" y="964"/>
                </a:cxn>
                <a:cxn ang="0">
                  <a:pos x="731" y="1017"/>
                </a:cxn>
                <a:cxn ang="0">
                  <a:pos x="616" y="1043"/>
                </a:cxn>
                <a:cxn ang="0">
                  <a:pos x="493" y="1039"/>
                </a:cxn>
                <a:cxn ang="0">
                  <a:pos x="380" y="1008"/>
                </a:cxn>
                <a:cxn ang="0">
                  <a:pos x="280" y="950"/>
                </a:cxn>
                <a:cxn ang="0">
                  <a:pos x="197" y="871"/>
                </a:cxn>
                <a:cxn ang="0">
                  <a:pos x="135" y="773"/>
                </a:cxn>
                <a:cxn ang="0">
                  <a:pos x="97" y="662"/>
                </a:cxn>
                <a:cxn ang="0">
                  <a:pos x="88" y="542"/>
                </a:cxn>
                <a:cxn ang="0">
                  <a:pos x="109" y="423"/>
                </a:cxn>
                <a:cxn ang="0">
                  <a:pos x="156" y="318"/>
                </a:cxn>
                <a:cxn ang="0">
                  <a:pos x="227" y="227"/>
                </a:cxn>
                <a:cxn ang="0">
                  <a:pos x="318" y="156"/>
                </a:cxn>
                <a:cxn ang="0">
                  <a:pos x="424" y="109"/>
                </a:cxn>
                <a:cxn ang="0">
                  <a:pos x="542" y="87"/>
                </a:cxn>
                <a:cxn ang="0">
                  <a:pos x="663" y="97"/>
                </a:cxn>
                <a:cxn ang="0">
                  <a:pos x="774" y="133"/>
                </a:cxn>
                <a:cxn ang="0">
                  <a:pos x="871" y="196"/>
                </a:cxn>
                <a:cxn ang="0">
                  <a:pos x="951" y="279"/>
                </a:cxn>
                <a:cxn ang="0">
                  <a:pos x="1008" y="379"/>
                </a:cxn>
                <a:cxn ang="0">
                  <a:pos x="1040" y="493"/>
                </a:cxn>
              </a:cxnLst>
              <a:rect l="0" t="0" r="r" b="b"/>
              <a:pathLst>
                <a:path w="1133" h="1132">
                  <a:moveTo>
                    <a:pt x="1133" y="566"/>
                  </a:moveTo>
                  <a:lnTo>
                    <a:pt x="1132" y="536"/>
                  </a:lnTo>
                  <a:lnTo>
                    <a:pt x="1130" y="508"/>
                  </a:lnTo>
                  <a:lnTo>
                    <a:pt x="1127" y="479"/>
                  </a:lnTo>
                  <a:lnTo>
                    <a:pt x="1121" y="452"/>
                  </a:lnTo>
                  <a:lnTo>
                    <a:pt x="1115" y="424"/>
                  </a:lnTo>
                  <a:lnTo>
                    <a:pt x="1107" y="397"/>
                  </a:lnTo>
                  <a:lnTo>
                    <a:pt x="1099" y="371"/>
                  </a:lnTo>
                  <a:lnTo>
                    <a:pt x="1089" y="346"/>
                  </a:lnTo>
                  <a:lnTo>
                    <a:pt x="1077" y="321"/>
                  </a:lnTo>
                  <a:lnTo>
                    <a:pt x="1064" y="296"/>
                  </a:lnTo>
                  <a:lnTo>
                    <a:pt x="1051" y="272"/>
                  </a:lnTo>
                  <a:lnTo>
                    <a:pt x="1036" y="249"/>
                  </a:lnTo>
                  <a:lnTo>
                    <a:pt x="1020" y="227"/>
                  </a:lnTo>
                  <a:lnTo>
                    <a:pt x="1004" y="206"/>
                  </a:lnTo>
                  <a:lnTo>
                    <a:pt x="986" y="185"/>
                  </a:lnTo>
                  <a:lnTo>
                    <a:pt x="967" y="166"/>
                  </a:lnTo>
                  <a:lnTo>
                    <a:pt x="948" y="146"/>
                  </a:lnTo>
                  <a:lnTo>
                    <a:pt x="927" y="129"/>
                  </a:lnTo>
                  <a:lnTo>
                    <a:pt x="906" y="112"/>
                  </a:lnTo>
                  <a:lnTo>
                    <a:pt x="883" y="96"/>
                  </a:lnTo>
                  <a:lnTo>
                    <a:pt x="861" y="82"/>
                  </a:lnTo>
                  <a:lnTo>
                    <a:pt x="837" y="68"/>
                  </a:lnTo>
                  <a:lnTo>
                    <a:pt x="812" y="55"/>
                  </a:lnTo>
                  <a:lnTo>
                    <a:pt x="787" y="44"/>
                  </a:lnTo>
                  <a:lnTo>
                    <a:pt x="761" y="34"/>
                  </a:lnTo>
                  <a:lnTo>
                    <a:pt x="735" y="25"/>
                  </a:lnTo>
                  <a:lnTo>
                    <a:pt x="708" y="17"/>
                  </a:lnTo>
                  <a:lnTo>
                    <a:pt x="681" y="11"/>
                  </a:lnTo>
                  <a:lnTo>
                    <a:pt x="653" y="6"/>
                  </a:lnTo>
                  <a:lnTo>
                    <a:pt x="625" y="2"/>
                  </a:lnTo>
                  <a:lnTo>
                    <a:pt x="596" y="0"/>
                  </a:lnTo>
                  <a:lnTo>
                    <a:pt x="566" y="0"/>
                  </a:lnTo>
                  <a:lnTo>
                    <a:pt x="537" y="0"/>
                  </a:lnTo>
                  <a:lnTo>
                    <a:pt x="508" y="2"/>
                  </a:lnTo>
                  <a:lnTo>
                    <a:pt x="480" y="6"/>
                  </a:lnTo>
                  <a:lnTo>
                    <a:pt x="452" y="11"/>
                  </a:lnTo>
                  <a:lnTo>
                    <a:pt x="425" y="17"/>
                  </a:lnTo>
                  <a:lnTo>
                    <a:pt x="398" y="25"/>
                  </a:lnTo>
                  <a:lnTo>
                    <a:pt x="372" y="34"/>
                  </a:lnTo>
                  <a:lnTo>
                    <a:pt x="346" y="44"/>
                  </a:lnTo>
                  <a:lnTo>
                    <a:pt x="321" y="55"/>
                  </a:lnTo>
                  <a:lnTo>
                    <a:pt x="296" y="68"/>
                  </a:lnTo>
                  <a:lnTo>
                    <a:pt x="272" y="82"/>
                  </a:lnTo>
                  <a:lnTo>
                    <a:pt x="250" y="96"/>
                  </a:lnTo>
                  <a:lnTo>
                    <a:pt x="227" y="112"/>
                  </a:lnTo>
                  <a:lnTo>
                    <a:pt x="207" y="129"/>
                  </a:lnTo>
                  <a:lnTo>
                    <a:pt x="185" y="146"/>
                  </a:lnTo>
                  <a:lnTo>
                    <a:pt x="166" y="166"/>
                  </a:lnTo>
                  <a:lnTo>
                    <a:pt x="147" y="185"/>
                  </a:lnTo>
                  <a:lnTo>
                    <a:pt x="129" y="206"/>
                  </a:lnTo>
                  <a:lnTo>
                    <a:pt x="113" y="227"/>
                  </a:lnTo>
                  <a:lnTo>
                    <a:pt x="97" y="249"/>
                  </a:lnTo>
                  <a:lnTo>
                    <a:pt x="82" y="272"/>
                  </a:lnTo>
                  <a:lnTo>
                    <a:pt x="69" y="296"/>
                  </a:lnTo>
                  <a:lnTo>
                    <a:pt x="56" y="321"/>
                  </a:lnTo>
                  <a:lnTo>
                    <a:pt x="44" y="346"/>
                  </a:lnTo>
                  <a:lnTo>
                    <a:pt x="34" y="371"/>
                  </a:lnTo>
                  <a:lnTo>
                    <a:pt x="26" y="397"/>
                  </a:lnTo>
                  <a:lnTo>
                    <a:pt x="18" y="424"/>
                  </a:lnTo>
                  <a:lnTo>
                    <a:pt x="12" y="452"/>
                  </a:lnTo>
                  <a:lnTo>
                    <a:pt x="6" y="479"/>
                  </a:lnTo>
                  <a:lnTo>
                    <a:pt x="3" y="508"/>
                  </a:lnTo>
                  <a:lnTo>
                    <a:pt x="1" y="536"/>
                  </a:lnTo>
                  <a:lnTo>
                    <a:pt x="0" y="566"/>
                  </a:lnTo>
                  <a:lnTo>
                    <a:pt x="1" y="596"/>
                  </a:lnTo>
                  <a:lnTo>
                    <a:pt x="3" y="624"/>
                  </a:lnTo>
                  <a:lnTo>
                    <a:pt x="6" y="653"/>
                  </a:lnTo>
                  <a:lnTo>
                    <a:pt x="12" y="681"/>
                  </a:lnTo>
                  <a:lnTo>
                    <a:pt x="18" y="708"/>
                  </a:lnTo>
                  <a:lnTo>
                    <a:pt x="26" y="734"/>
                  </a:lnTo>
                  <a:lnTo>
                    <a:pt x="34" y="760"/>
                  </a:lnTo>
                  <a:lnTo>
                    <a:pt x="44" y="786"/>
                  </a:lnTo>
                  <a:lnTo>
                    <a:pt x="56" y="812"/>
                  </a:lnTo>
                  <a:lnTo>
                    <a:pt x="69" y="836"/>
                  </a:lnTo>
                  <a:lnTo>
                    <a:pt x="82" y="859"/>
                  </a:lnTo>
                  <a:lnTo>
                    <a:pt x="97" y="883"/>
                  </a:lnTo>
                  <a:lnTo>
                    <a:pt x="113" y="905"/>
                  </a:lnTo>
                  <a:lnTo>
                    <a:pt x="129" y="926"/>
                  </a:lnTo>
                  <a:lnTo>
                    <a:pt x="147" y="947"/>
                  </a:lnTo>
                  <a:lnTo>
                    <a:pt x="166" y="966"/>
                  </a:lnTo>
                  <a:lnTo>
                    <a:pt x="185" y="985"/>
                  </a:lnTo>
                  <a:lnTo>
                    <a:pt x="207" y="1003"/>
                  </a:lnTo>
                  <a:lnTo>
                    <a:pt x="227" y="1020"/>
                  </a:lnTo>
                  <a:lnTo>
                    <a:pt x="250" y="1036"/>
                  </a:lnTo>
                  <a:lnTo>
                    <a:pt x="272" y="1050"/>
                  </a:lnTo>
                  <a:lnTo>
                    <a:pt x="296" y="1064"/>
                  </a:lnTo>
                  <a:lnTo>
                    <a:pt x="321" y="1077"/>
                  </a:lnTo>
                  <a:lnTo>
                    <a:pt x="346" y="1088"/>
                  </a:lnTo>
                  <a:lnTo>
                    <a:pt x="372" y="1099"/>
                  </a:lnTo>
                  <a:lnTo>
                    <a:pt x="398" y="1107"/>
                  </a:lnTo>
                  <a:lnTo>
                    <a:pt x="425" y="1115"/>
                  </a:lnTo>
                  <a:lnTo>
                    <a:pt x="452" y="1121"/>
                  </a:lnTo>
                  <a:lnTo>
                    <a:pt x="480" y="1125"/>
                  </a:lnTo>
                  <a:lnTo>
                    <a:pt x="508" y="1130"/>
                  </a:lnTo>
                  <a:lnTo>
                    <a:pt x="537" y="1132"/>
                  </a:lnTo>
                  <a:lnTo>
                    <a:pt x="566" y="1132"/>
                  </a:lnTo>
                  <a:lnTo>
                    <a:pt x="596" y="1132"/>
                  </a:lnTo>
                  <a:lnTo>
                    <a:pt x="625" y="1130"/>
                  </a:lnTo>
                  <a:lnTo>
                    <a:pt x="653" y="1125"/>
                  </a:lnTo>
                  <a:lnTo>
                    <a:pt x="681" y="1121"/>
                  </a:lnTo>
                  <a:lnTo>
                    <a:pt x="708" y="1115"/>
                  </a:lnTo>
                  <a:lnTo>
                    <a:pt x="735" y="1107"/>
                  </a:lnTo>
                  <a:lnTo>
                    <a:pt x="761" y="1099"/>
                  </a:lnTo>
                  <a:lnTo>
                    <a:pt x="787" y="1088"/>
                  </a:lnTo>
                  <a:lnTo>
                    <a:pt x="812" y="1077"/>
                  </a:lnTo>
                  <a:lnTo>
                    <a:pt x="837" y="1064"/>
                  </a:lnTo>
                  <a:lnTo>
                    <a:pt x="861" y="1050"/>
                  </a:lnTo>
                  <a:lnTo>
                    <a:pt x="883" y="1036"/>
                  </a:lnTo>
                  <a:lnTo>
                    <a:pt x="906" y="1020"/>
                  </a:lnTo>
                  <a:lnTo>
                    <a:pt x="927" y="1003"/>
                  </a:lnTo>
                  <a:lnTo>
                    <a:pt x="948" y="985"/>
                  </a:lnTo>
                  <a:lnTo>
                    <a:pt x="967" y="966"/>
                  </a:lnTo>
                  <a:lnTo>
                    <a:pt x="986" y="947"/>
                  </a:lnTo>
                  <a:lnTo>
                    <a:pt x="1004" y="926"/>
                  </a:lnTo>
                  <a:lnTo>
                    <a:pt x="1020" y="905"/>
                  </a:lnTo>
                  <a:lnTo>
                    <a:pt x="1036" y="883"/>
                  </a:lnTo>
                  <a:lnTo>
                    <a:pt x="1051" y="859"/>
                  </a:lnTo>
                  <a:lnTo>
                    <a:pt x="1064" y="836"/>
                  </a:lnTo>
                  <a:lnTo>
                    <a:pt x="1077" y="812"/>
                  </a:lnTo>
                  <a:lnTo>
                    <a:pt x="1089" y="786"/>
                  </a:lnTo>
                  <a:lnTo>
                    <a:pt x="1099" y="760"/>
                  </a:lnTo>
                  <a:lnTo>
                    <a:pt x="1107" y="734"/>
                  </a:lnTo>
                  <a:lnTo>
                    <a:pt x="1115" y="708"/>
                  </a:lnTo>
                  <a:lnTo>
                    <a:pt x="1121" y="681"/>
                  </a:lnTo>
                  <a:lnTo>
                    <a:pt x="1127" y="653"/>
                  </a:lnTo>
                  <a:lnTo>
                    <a:pt x="1130" y="624"/>
                  </a:lnTo>
                  <a:lnTo>
                    <a:pt x="1132" y="596"/>
                  </a:lnTo>
                  <a:lnTo>
                    <a:pt x="1133" y="566"/>
                  </a:lnTo>
                  <a:close/>
                  <a:moveTo>
                    <a:pt x="1046" y="566"/>
                  </a:moveTo>
                  <a:lnTo>
                    <a:pt x="1045" y="590"/>
                  </a:lnTo>
                  <a:lnTo>
                    <a:pt x="1044" y="615"/>
                  </a:lnTo>
                  <a:lnTo>
                    <a:pt x="1040" y="639"/>
                  </a:lnTo>
                  <a:lnTo>
                    <a:pt x="1036" y="662"/>
                  </a:lnTo>
                  <a:lnTo>
                    <a:pt x="1031" y="686"/>
                  </a:lnTo>
                  <a:lnTo>
                    <a:pt x="1024" y="709"/>
                  </a:lnTo>
                  <a:lnTo>
                    <a:pt x="1017" y="731"/>
                  </a:lnTo>
                  <a:lnTo>
                    <a:pt x="1008" y="753"/>
                  </a:lnTo>
                  <a:lnTo>
                    <a:pt x="998" y="773"/>
                  </a:lnTo>
                  <a:lnTo>
                    <a:pt x="988" y="795"/>
                  </a:lnTo>
                  <a:lnTo>
                    <a:pt x="977" y="814"/>
                  </a:lnTo>
                  <a:lnTo>
                    <a:pt x="964" y="834"/>
                  </a:lnTo>
                  <a:lnTo>
                    <a:pt x="951" y="853"/>
                  </a:lnTo>
                  <a:lnTo>
                    <a:pt x="936" y="871"/>
                  </a:lnTo>
                  <a:lnTo>
                    <a:pt x="921" y="888"/>
                  </a:lnTo>
                  <a:lnTo>
                    <a:pt x="906" y="905"/>
                  </a:lnTo>
                  <a:lnTo>
                    <a:pt x="889" y="921"/>
                  </a:lnTo>
                  <a:lnTo>
                    <a:pt x="871" y="936"/>
                  </a:lnTo>
                  <a:lnTo>
                    <a:pt x="853" y="950"/>
                  </a:lnTo>
                  <a:lnTo>
                    <a:pt x="835" y="964"/>
                  </a:lnTo>
                  <a:lnTo>
                    <a:pt x="815" y="976"/>
                  </a:lnTo>
                  <a:lnTo>
                    <a:pt x="795" y="988"/>
                  </a:lnTo>
                  <a:lnTo>
                    <a:pt x="774" y="998"/>
                  </a:lnTo>
                  <a:lnTo>
                    <a:pt x="753" y="1008"/>
                  </a:lnTo>
                  <a:lnTo>
                    <a:pt x="731" y="1017"/>
                  </a:lnTo>
                  <a:lnTo>
                    <a:pt x="709" y="1024"/>
                  </a:lnTo>
                  <a:lnTo>
                    <a:pt x="686" y="1031"/>
                  </a:lnTo>
                  <a:lnTo>
                    <a:pt x="663" y="1035"/>
                  </a:lnTo>
                  <a:lnTo>
                    <a:pt x="640" y="1039"/>
                  </a:lnTo>
                  <a:lnTo>
                    <a:pt x="616" y="1043"/>
                  </a:lnTo>
                  <a:lnTo>
                    <a:pt x="591" y="1045"/>
                  </a:lnTo>
                  <a:lnTo>
                    <a:pt x="566" y="1046"/>
                  </a:lnTo>
                  <a:lnTo>
                    <a:pt x="542" y="1045"/>
                  </a:lnTo>
                  <a:lnTo>
                    <a:pt x="518" y="1043"/>
                  </a:lnTo>
                  <a:lnTo>
                    <a:pt x="493" y="1039"/>
                  </a:lnTo>
                  <a:lnTo>
                    <a:pt x="470" y="1035"/>
                  </a:lnTo>
                  <a:lnTo>
                    <a:pt x="447" y="1031"/>
                  </a:lnTo>
                  <a:lnTo>
                    <a:pt x="424" y="1024"/>
                  </a:lnTo>
                  <a:lnTo>
                    <a:pt x="402" y="1017"/>
                  </a:lnTo>
                  <a:lnTo>
                    <a:pt x="380" y="1008"/>
                  </a:lnTo>
                  <a:lnTo>
                    <a:pt x="359" y="998"/>
                  </a:lnTo>
                  <a:lnTo>
                    <a:pt x="338" y="988"/>
                  </a:lnTo>
                  <a:lnTo>
                    <a:pt x="318" y="976"/>
                  </a:lnTo>
                  <a:lnTo>
                    <a:pt x="298" y="964"/>
                  </a:lnTo>
                  <a:lnTo>
                    <a:pt x="280" y="950"/>
                  </a:lnTo>
                  <a:lnTo>
                    <a:pt x="262" y="936"/>
                  </a:lnTo>
                  <a:lnTo>
                    <a:pt x="244" y="921"/>
                  </a:lnTo>
                  <a:lnTo>
                    <a:pt x="227" y="905"/>
                  </a:lnTo>
                  <a:lnTo>
                    <a:pt x="212" y="888"/>
                  </a:lnTo>
                  <a:lnTo>
                    <a:pt x="197" y="871"/>
                  </a:lnTo>
                  <a:lnTo>
                    <a:pt x="182" y="853"/>
                  </a:lnTo>
                  <a:lnTo>
                    <a:pt x="169" y="834"/>
                  </a:lnTo>
                  <a:lnTo>
                    <a:pt x="156" y="814"/>
                  </a:lnTo>
                  <a:lnTo>
                    <a:pt x="145" y="795"/>
                  </a:lnTo>
                  <a:lnTo>
                    <a:pt x="135" y="773"/>
                  </a:lnTo>
                  <a:lnTo>
                    <a:pt x="125" y="753"/>
                  </a:lnTo>
                  <a:lnTo>
                    <a:pt x="116" y="731"/>
                  </a:lnTo>
                  <a:lnTo>
                    <a:pt x="109" y="709"/>
                  </a:lnTo>
                  <a:lnTo>
                    <a:pt x="102" y="686"/>
                  </a:lnTo>
                  <a:lnTo>
                    <a:pt x="97" y="662"/>
                  </a:lnTo>
                  <a:lnTo>
                    <a:pt x="92" y="639"/>
                  </a:lnTo>
                  <a:lnTo>
                    <a:pt x="89" y="615"/>
                  </a:lnTo>
                  <a:lnTo>
                    <a:pt x="88" y="590"/>
                  </a:lnTo>
                  <a:lnTo>
                    <a:pt x="87" y="566"/>
                  </a:lnTo>
                  <a:lnTo>
                    <a:pt x="88" y="542"/>
                  </a:lnTo>
                  <a:lnTo>
                    <a:pt x="89" y="517"/>
                  </a:lnTo>
                  <a:lnTo>
                    <a:pt x="92" y="493"/>
                  </a:lnTo>
                  <a:lnTo>
                    <a:pt x="97" y="470"/>
                  </a:lnTo>
                  <a:lnTo>
                    <a:pt x="102" y="446"/>
                  </a:lnTo>
                  <a:lnTo>
                    <a:pt x="109" y="423"/>
                  </a:lnTo>
                  <a:lnTo>
                    <a:pt x="116" y="402"/>
                  </a:lnTo>
                  <a:lnTo>
                    <a:pt x="125" y="379"/>
                  </a:lnTo>
                  <a:lnTo>
                    <a:pt x="135" y="359"/>
                  </a:lnTo>
                  <a:lnTo>
                    <a:pt x="145" y="337"/>
                  </a:lnTo>
                  <a:lnTo>
                    <a:pt x="156" y="318"/>
                  </a:lnTo>
                  <a:lnTo>
                    <a:pt x="169" y="298"/>
                  </a:lnTo>
                  <a:lnTo>
                    <a:pt x="182" y="279"/>
                  </a:lnTo>
                  <a:lnTo>
                    <a:pt x="197" y="261"/>
                  </a:lnTo>
                  <a:lnTo>
                    <a:pt x="212" y="243"/>
                  </a:lnTo>
                  <a:lnTo>
                    <a:pt x="227" y="227"/>
                  </a:lnTo>
                  <a:lnTo>
                    <a:pt x="244" y="211"/>
                  </a:lnTo>
                  <a:lnTo>
                    <a:pt x="262" y="196"/>
                  </a:lnTo>
                  <a:lnTo>
                    <a:pt x="280" y="182"/>
                  </a:lnTo>
                  <a:lnTo>
                    <a:pt x="298" y="169"/>
                  </a:lnTo>
                  <a:lnTo>
                    <a:pt x="318" y="156"/>
                  </a:lnTo>
                  <a:lnTo>
                    <a:pt x="338" y="144"/>
                  </a:lnTo>
                  <a:lnTo>
                    <a:pt x="359" y="133"/>
                  </a:lnTo>
                  <a:lnTo>
                    <a:pt x="380" y="124"/>
                  </a:lnTo>
                  <a:lnTo>
                    <a:pt x="402" y="116"/>
                  </a:lnTo>
                  <a:lnTo>
                    <a:pt x="424" y="109"/>
                  </a:lnTo>
                  <a:lnTo>
                    <a:pt x="447" y="102"/>
                  </a:lnTo>
                  <a:lnTo>
                    <a:pt x="470" y="97"/>
                  </a:lnTo>
                  <a:lnTo>
                    <a:pt x="493" y="93"/>
                  </a:lnTo>
                  <a:lnTo>
                    <a:pt x="518" y="89"/>
                  </a:lnTo>
                  <a:lnTo>
                    <a:pt x="542" y="87"/>
                  </a:lnTo>
                  <a:lnTo>
                    <a:pt x="566" y="87"/>
                  </a:lnTo>
                  <a:lnTo>
                    <a:pt x="591" y="87"/>
                  </a:lnTo>
                  <a:lnTo>
                    <a:pt x="616" y="89"/>
                  </a:lnTo>
                  <a:lnTo>
                    <a:pt x="640" y="93"/>
                  </a:lnTo>
                  <a:lnTo>
                    <a:pt x="663" y="97"/>
                  </a:lnTo>
                  <a:lnTo>
                    <a:pt x="686" y="102"/>
                  </a:lnTo>
                  <a:lnTo>
                    <a:pt x="709" y="109"/>
                  </a:lnTo>
                  <a:lnTo>
                    <a:pt x="731" y="116"/>
                  </a:lnTo>
                  <a:lnTo>
                    <a:pt x="753" y="124"/>
                  </a:lnTo>
                  <a:lnTo>
                    <a:pt x="774" y="133"/>
                  </a:lnTo>
                  <a:lnTo>
                    <a:pt x="795" y="144"/>
                  </a:lnTo>
                  <a:lnTo>
                    <a:pt x="815" y="156"/>
                  </a:lnTo>
                  <a:lnTo>
                    <a:pt x="835" y="169"/>
                  </a:lnTo>
                  <a:lnTo>
                    <a:pt x="853" y="182"/>
                  </a:lnTo>
                  <a:lnTo>
                    <a:pt x="871" y="196"/>
                  </a:lnTo>
                  <a:lnTo>
                    <a:pt x="889" y="211"/>
                  </a:lnTo>
                  <a:lnTo>
                    <a:pt x="906" y="227"/>
                  </a:lnTo>
                  <a:lnTo>
                    <a:pt x="921" y="243"/>
                  </a:lnTo>
                  <a:lnTo>
                    <a:pt x="936" y="261"/>
                  </a:lnTo>
                  <a:lnTo>
                    <a:pt x="951" y="279"/>
                  </a:lnTo>
                  <a:lnTo>
                    <a:pt x="964" y="298"/>
                  </a:lnTo>
                  <a:lnTo>
                    <a:pt x="977" y="318"/>
                  </a:lnTo>
                  <a:lnTo>
                    <a:pt x="988" y="337"/>
                  </a:lnTo>
                  <a:lnTo>
                    <a:pt x="998" y="359"/>
                  </a:lnTo>
                  <a:lnTo>
                    <a:pt x="1008" y="379"/>
                  </a:lnTo>
                  <a:lnTo>
                    <a:pt x="1017" y="402"/>
                  </a:lnTo>
                  <a:lnTo>
                    <a:pt x="1024" y="423"/>
                  </a:lnTo>
                  <a:lnTo>
                    <a:pt x="1031" y="446"/>
                  </a:lnTo>
                  <a:lnTo>
                    <a:pt x="1036" y="470"/>
                  </a:lnTo>
                  <a:lnTo>
                    <a:pt x="1040" y="493"/>
                  </a:lnTo>
                  <a:lnTo>
                    <a:pt x="1044" y="517"/>
                  </a:lnTo>
                  <a:lnTo>
                    <a:pt x="1045" y="542"/>
                  </a:lnTo>
                  <a:lnTo>
                    <a:pt x="1046" y="566"/>
                  </a:lnTo>
                  <a:close/>
                </a:path>
              </a:pathLst>
            </a:custGeom>
            <a:solidFill>
              <a:srgbClr val="BC397C"/>
            </a:solidFill>
            <a:ln w="9525">
              <a:noFill/>
              <a:round/>
              <a:headEnd/>
              <a:tailEnd/>
            </a:ln>
          </p:spPr>
          <p:txBody>
            <a:bodyPr/>
            <a:lstStyle/>
            <a:p>
              <a:endParaRPr lang="pt-BR"/>
            </a:p>
          </p:txBody>
        </p:sp>
        <p:sp>
          <p:nvSpPr>
            <p:cNvPr id="398464" name="Freeform 128"/>
            <p:cNvSpPr>
              <a:spLocks noEditPoints="1"/>
            </p:cNvSpPr>
            <p:nvPr/>
          </p:nvSpPr>
          <p:spPr bwMode="auto">
            <a:xfrm>
              <a:off x="1180" y="1885"/>
              <a:ext cx="262" cy="261"/>
            </a:xfrm>
            <a:custGeom>
              <a:avLst/>
              <a:gdLst/>
              <a:ahLst/>
              <a:cxnLst>
                <a:cxn ang="0">
                  <a:pos x="1035" y="418"/>
                </a:cxn>
                <a:cxn ang="0">
                  <a:pos x="994" y="296"/>
                </a:cxn>
                <a:cxn ang="0">
                  <a:pos x="926" y="191"/>
                </a:cxn>
                <a:cxn ang="0">
                  <a:pos x="835" y="104"/>
                </a:cxn>
                <a:cxn ang="0">
                  <a:pos x="726" y="41"/>
                </a:cxn>
                <a:cxn ang="0">
                  <a:pos x="602" y="6"/>
                </a:cxn>
                <a:cxn ang="0">
                  <a:pos x="469" y="3"/>
                </a:cxn>
                <a:cxn ang="0">
                  <a:pos x="343" y="32"/>
                </a:cxn>
                <a:cxn ang="0">
                  <a:pos x="231" y="89"/>
                </a:cxn>
                <a:cxn ang="0">
                  <a:pos x="136" y="171"/>
                </a:cxn>
                <a:cxn ang="0">
                  <a:pos x="63" y="274"/>
                </a:cxn>
                <a:cxn ang="0">
                  <a:pos x="16" y="392"/>
                </a:cxn>
                <a:cxn ang="0">
                  <a:pos x="0" y="523"/>
                </a:cxn>
                <a:cxn ang="0">
                  <a:pos x="16" y="654"/>
                </a:cxn>
                <a:cxn ang="0">
                  <a:pos x="63" y="772"/>
                </a:cxn>
                <a:cxn ang="0">
                  <a:pos x="136" y="875"/>
                </a:cxn>
                <a:cxn ang="0">
                  <a:pos x="231" y="956"/>
                </a:cxn>
                <a:cxn ang="0">
                  <a:pos x="343" y="1015"/>
                </a:cxn>
                <a:cxn ang="0">
                  <a:pos x="469" y="1043"/>
                </a:cxn>
                <a:cxn ang="0">
                  <a:pos x="602" y="1039"/>
                </a:cxn>
                <a:cxn ang="0">
                  <a:pos x="726" y="1005"/>
                </a:cxn>
                <a:cxn ang="0">
                  <a:pos x="835" y="942"/>
                </a:cxn>
                <a:cxn ang="0">
                  <a:pos x="926" y="855"/>
                </a:cxn>
                <a:cxn ang="0">
                  <a:pos x="994" y="750"/>
                </a:cxn>
                <a:cxn ang="0">
                  <a:pos x="1035" y="628"/>
                </a:cxn>
                <a:cxn ang="0">
                  <a:pos x="959" y="523"/>
                </a:cxn>
                <a:cxn ang="0">
                  <a:pos x="945" y="632"/>
                </a:cxn>
                <a:cxn ang="0">
                  <a:pos x="906" y="730"/>
                </a:cxn>
                <a:cxn ang="0">
                  <a:pos x="845" y="816"/>
                </a:cxn>
                <a:cxn ang="0">
                  <a:pos x="766" y="884"/>
                </a:cxn>
                <a:cxn ang="0">
                  <a:pos x="672" y="933"/>
                </a:cxn>
                <a:cxn ang="0">
                  <a:pos x="567" y="956"/>
                </a:cxn>
                <a:cxn ang="0">
                  <a:pos x="456" y="953"/>
                </a:cxn>
                <a:cxn ang="0">
                  <a:pos x="353" y="924"/>
                </a:cxn>
                <a:cxn ang="0">
                  <a:pos x="262" y="872"/>
                </a:cxn>
                <a:cxn ang="0">
                  <a:pos x="186" y="800"/>
                </a:cxn>
                <a:cxn ang="0">
                  <a:pos x="129" y="712"/>
                </a:cxn>
                <a:cxn ang="0">
                  <a:pos x="96" y="611"/>
                </a:cxn>
                <a:cxn ang="0">
                  <a:pos x="87" y="501"/>
                </a:cxn>
                <a:cxn ang="0">
                  <a:pos x="107" y="393"/>
                </a:cxn>
                <a:cxn ang="0">
                  <a:pos x="150" y="297"/>
                </a:cxn>
                <a:cxn ang="0">
                  <a:pos x="214" y="214"/>
                </a:cxn>
                <a:cxn ang="0">
                  <a:pos x="296" y="151"/>
                </a:cxn>
                <a:cxn ang="0">
                  <a:pos x="393" y="107"/>
                </a:cxn>
                <a:cxn ang="0">
                  <a:pos x="500" y="88"/>
                </a:cxn>
                <a:cxn ang="0">
                  <a:pos x="611" y="96"/>
                </a:cxn>
                <a:cxn ang="0">
                  <a:pos x="711" y="130"/>
                </a:cxn>
                <a:cxn ang="0">
                  <a:pos x="799" y="186"/>
                </a:cxn>
                <a:cxn ang="0">
                  <a:pos x="872" y="262"/>
                </a:cxn>
                <a:cxn ang="0">
                  <a:pos x="924" y="353"/>
                </a:cxn>
                <a:cxn ang="0">
                  <a:pos x="953" y="457"/>
                </a:cxn>
              </a:cxnLst>
              <a:rect l="0" t="0" r="r" b="b"/>
              <a:pathLst>
                <a:path w="1046" h="1046">
                  <a:moveTo>
                    <a:pt x="1046" y="523"/>
                  </a:moveTo>
                  <a:lnTo>
                    <a:pt x="1045" y="497"/>
                  </a:lnTo>
                  <a:lnTo>
                    <a:pt x="1043" y="470"/>
                  </a:lnTo>
                  <a:lnTo>
                    <a:pt x="1040" y="444"/>
                  </a:lnTo>
                  <a:lnTo>
                    <a:pt x="1035" y="418"/>
                  </a:lnTo>
                  <a:lnTo>
                    <a:pt x="1029" y="392"/>
                  </a:lnTo>
                  <a:lnTo>
                    <a:pt x="1022" y="367"/>
                  </a:lnTo>
                  <a:lnTo>
                    <a:pt x="1014" y="344"/>
                  </a:lnTo>
                  <a:lnTo>
                    <a:pt x="1004" y="320"/>
                  </a:lnTo>
                  <a:lnTo>
                    <a:pt x="994" y="296"/>
                  </a:lnTo>
                  <a:lnTo>
                    <a:pt x="982" y="274"/>
                  </a:lnTo>
                  <a:lnTo>
                    <a:pt x="970" y="252"/>
                  </a:lnTo>
                  <a:lnTo>
                    <a:pt x="957" y="230"/>
                  </a:lnTo>
                  <a:lnTo>
                    <a:pt x="942" y="210"/>
                  </a:lnTo>
                  <a:lnTo>
                    <a:pt x="926" y="191"/>
                  </a:lnTo>
                  <a:lnTo>
                    <a:pt x="909" y="171"/>
                  </a:lnTo>
                  <a:lnTo>
                    <a:pt x="892" y="153"/>
                  </a:lnTo>
                  <a:lnTo>
                    <a:pt x="874" y="136"/>
                  </a:lnTo>
                  <a:lnTo>
                    <a:pt x="855" y="120"/>
                  </a:lnTo>
                  <a:lnTo>
                    <a:pt x="835" y="104"/>
                  </a:lnTo>
                  <a:lnTo>
                    <a:pt x="814" y="89"/>
                  </a:lnTo>
                  <a:lnTo>
                    <a:pt x="794" y="75"/>
                  </a:lnTo>
                  <a:lnTo>
                    <a:pt x="771" y="64"/>
                  </a:lnTo>
                  <a:lnTo>
                    <a:pt x="749" y="52"/>
                  </a:lnTo>
                  <a:lnTo>
                    <a:pt x="726" y="41"/>
                  </a:lnTo>
                  <a:lnTo>
                    <a:pt x="702" y="32"/>
                  </a:lnTo>
                  <a:lnTo>
                    <a:pt x="678" y="24"/>
                  </a:lnTo>
                  <a:lnTo>
                    <a:pt x="653" y="16"/>
                  </a:lnTo>
                  <a:lnTo>
                    <a:pt x="628" y="11"/>
                  </a:lnTo>
                  <a:lnTo>
                    <a:pt x="602" y="6"/>
                  </a:lnTo>
                  <a:lnTo>
                    <a:pt x="576" y="3"/>
                  </a:lnTo>
                  <a:lnTo>
                    <a:pt x="549" y="1"/>
                  </a:lnTo>
                  <a:lnTo>
                    <a:pt x="522" y="0"/>
                  </a:lnTo>
                  <a:lnTo>
                    <a:pt x="496" y="1"/>
                  </a:lnTo>
                  <a:lnTo>
                    <a:pt x="469" y="3"/>
                  </a:lnTo>
                  <a:lnTo>
                    <a:pt x="443" y="6"/>
                  </a:lnTo>
                  <a:lnTo>
                    <a:pt x="417" y="11"/>
                  </a:lnTo>
                  <a:lnTo>
                    <a:pt x="392" y="16"/>
                  </a:lnTo>
                  <a:lnTo>
                    <a:pt x="367" y="24"/>
                  </a:lnTo>
                  <a:lnTo>
                    <a:pt x="343" y="32"/>
                  </a:lnTo>
                  <a:lnTo>
                    <a:pt x="319" y="41"/>
                  </a:lnTo>
                  <a:lnTo>
                    <a:pt x="296" y="52"/>
                  </a:lnTo>
                  <a:lnTo>
                    <a:pt x="274" y="64"/>
                  </a:lnTo>
                  <a:lnTo>
                    <a:pt x="251" y="75"/>
                  </a:lnTo>
                  <a:lnTo>
                    <a:pt x="231" y="89"/>
                  </a:lnTo>
                  <a:lnTo>
                    <a:pt x="210" y="104"/>
                  </a:lnTo>
                  <a:lnTo>
                    <a:pt x="190" y="120"/>
                  </a:lnTo>
                  <a:lnTo>
                    <a:pt x="171" y="136"/>
                  </a:lnTo>
                  <a:lnTo>
                    <a:pt x="153" y="153"/>
                  </a:lnTo>
                  <a:lnTo>
                    <a:pt x="136" y="171"/>
                  </a:lnTo>
                  <a:lnTo>
                    <a:pt x="119" y="191"/>
                  </a:lnTo>
                  <a:lnTo>
                    <a:pt x="103" y="210"/>
                  </a:lnTo>
                  <a:lnTo>
                    <a:pt x="88" y="230"/>
                  </a:lnTo>
                  <a:lnTo>
                    <a:pt x="75" y="252"/>
                  </a:lnTo>
                  <a:lnTo>
                    <a:pt x="63" y="274"/>
                  </a:lnTo>
                  <a:lnTo>
                    <a:pt x="51" y="296"/>
                  </a:lnTo>
                  <a:lnTo>
                    <a:pt x="41" y="320"/>
                  </a:lnTo>
                  <a:lnTo>
                    <a:pt x="31" y="344"/>
                  </a:lnTo>
                  <a:lnTo>
                    <a:pt x="23" y="367"/>
                  </a:lnTo>
                  <a:lnTo>
                    <a:pt x="16" y="392"/>
                  </a:lnTo>
                  <a:lnTo>
                    <a:pt x="10" y="418"/>
                  </a:lnTo>
                  <a:lnTo>
                    <a:pt x="5" y="444"/>
                  </a:lnTo>
                  <a:lnTo>
                    <a:pt x="2" y="470"/>
                  </a:lnTo>
                  <a:lnTo>
                    <a:pt x="0" y="497"/>
                  </a:lnTo>
                  <a:lnTo>
                    <a:pt x="0" y="523"/>
                  </a:lnTo>
                  <a:lnTo>
                    <a:pt x="0" y="550"/>
                  </a:lnTo>
                  <a:lnTo>
                    <a:pt x="2" y="576"/>
                  </a:lnTo>
                  <a:lnTo>
                    <a:pt x="5" y="602"/>
                  </a:lnTo>
                  <a:lnTo>
                    <a:pt x="10" y="628"/>
                  </a:lnTo>
                  <a:lnTo>
                    <a:pt x="16" y="654"/>
                  </a:lnTo>
                  <a:lnTo>
                    <a:pt x="23" y="679"/>
                  </a:lnTo>
                  <a:lnTo>
                    <a:pt x="31" y="702"/>
                  </a:lnTo>
                  <a:lnTo>
                    <a:pt x="41" y="726"/>
                  </a:lnTo>
                  <a:lnTo>
                    <a:pt x="51" y="750"/>
                  </a:lnTo>
                  <a:lnTo>
                    <a:pt x="63" y="772"/>
                  </a:lnTo>
                  <a:lnTo>
                    <a:pt x="75" y="794"/>
                  </a:lnTo>
                  <a:lnTo>
                    <a:pt x="88" y="815"/>
                  </a:lnTo>
                  <a:lnTo>
                    <a:pt x="103" y="836"/>
                  </a:lnTo>
                  <a:lnTo>
                    <a:pt x="119" y="855"/>
                  </a:lnTo>
                  <a:lnTo>
                    <a:pt x="136" y="875"/>
                  </a:lnTo>
                  <a:lnTo>
                    <a:pt x="153" y="893"/>
                  </a:lnTo>
                  <a:lnTo>
                    <a:pt x="171" y="910"/>
                  </a:lnTo>
                  <a:lnTo>
                    <a:pt x="190" y="926"/>
                  </a:lnTo>
                  <a:lnTo>
                    <a:pt x="210" y="942"/>
                  </a:lnTo>
                  <a:lnTo>
                    <a:pt x="231" y="956"/>
                  </a:lnTo>
                  <a:lnTo>
                    <a:pt x="251" y="970"/>
                  </a:lnTo>
                  <a:lnTo>
                    <a:pt x="274" y="982"/>
                  </a:lnTo>
                  <a:lnTo>
                    <a:pt x="296" y="994"/>
                  </a:lnTo>
                  <a:lnTo>
                    <a:pt x="319" y="1005"/>
                  </a:lnTo>
                  <a:lnTo>
                    <a:pt x="343" y="1015"/>
                  </a:lnTo>
                  <a:lnTo>
                    <a:pt x="367" y="1022"/>
                  </a:lnTo>
                  <a:lnTo>
                    <a:pt x="392" y="1030"/>
                  </a:lnTo>
                  <a:lnTo>
                    <a:pt x="417" y="1035"/>
                  </a:lnTo>
                  <a:lnTo>
                    <a:pt x="443" y="1039"/>
                  </a:lnTo>
                  <a:lnTo>
                    <a:pt x="469" y="1043"/>
                  </a:lnTo>
                  <a:lnTo>
                    <a:pt x="496" y="1045"/>
                  </a:lnTo>
                  <a:lnTo>
                    <a:pt x="522" y="1046"/>
                  </a:lnTo>
                  <a:lnTo>
                    <a:pt x="549" y="1045"/>
                  </a:lnTo>
                  <a:lnTo>
                    <a:pt x="576" y="1043"/>
                  </a:lnTo>
                  <a:lnTo>
                    <a:pt x="602" y="1039"/>
                  </a:lnTo>
                  <a:lnTo>
                    <a:pt x="628" y="1035"/>
                  </a:lnTo>
                  <a:lnTo>
                    <a:pt x="653" y="1030"/>
                  </a:lnTo>
                  <a:lnTo>
                    <a:pt x="678" y="1022"/>
                  </a:lnTo>
                  <a:lnTo>
                    <a:pt x="702" y="1015"/>
                  </a:lnTo>
                  <a:lnTo>
                    <a:pt x="726" y="1005"/>
                  </a:lnTo>
                  <a:lnTo>
                    <a:pt x="749" y="994"/>
                  </a:lnTo>
                  <a:lnTo>
                    <a:pt x="771" y="982"/>
                  </a:lnTo>
                  <a:lnTo>
                    <a:pt x="794" y="970"/>
                  </a:lnTo>
                  <a:lnTo>
                    <a:pt x="814" y="956"/>
                  </a:lnTo>
                  <a:lnTo>
                    <a:pt x="835" y="942"/>
                  </a:lnTo>
                  <a:lnTo>
                    <a:pt x="855" y="926"/>
                  </a:lnTo>
                  <a:lnTo>
                    <a:pt x="874" y="910"/>
                  </a:lnTo>
                  <a:lnTo>
                    <a:pt x="892" y="893"/>
                  </a:lnTo>
                  <a:lnTo>
                    <a:pt x="909" y="875"/>
                  </a:lnTo>
                  <a:lnTo>
                    <a:pt x="926" y="855"/>
                  </a:lnTo>
                  <a:lnTo>
                    <a:pt x="942" y="836"/>
                  </a:lnTo>
                  <a:lnTo>
                    <a:pt x="957" y="815"/>
                  </a:lnTo>
                  <a:lnTo>
                    <a:pt x="970" y="794"/>
                  </a:lnTo>
                  <a:lnTo>
                    <a:pt x="982" y="772"/>
                  </a:lnTo>
                  <a:lnTo>
                    <a:pt x="994" y="750"/>
                  </a:lnTo>
                  <a:lnTo>
                    <a:pt x="1004" y="726"/>
                  </a:lnTo>
                  <a:lnTo>
                    <a:pt x="1014" y="702"/>
                  </a:lnTo>
                  <a:lnTo>
                    <a:pt x="1022" y="679"/>
                  </a:lnTo>
                  <a:lnTo>
                    <a:pt x="1029" y="654"/>
                  </a:lnTo>
                  <a:lnTo>
                    <a:pt x="1035" y="628"/>
                  </a:lnTo>
                  <a:lnTo>
                    <a:pt x="1040" y="602"/>
                  </a:lnTo>
                  <a:lnTo>
                    <a:pt x="1043" y="576"/>
                  </a:lnTo>
                  <a:lnTo>
                    <a:pt x="1045" y="550"/>
                  </a:lnTo>
                  <a:lnTo>
                    <a:pt x="1046" y="523"/>
                  </a:lnTo>
                  <a:close/>
                  <a:moveTo>
                    <a:pt x="959" y="523"/>
                  </a:moveTo>
                  <a:lnTo>
                    <a:pt x="958" y="545"/>
                  </a:lnTo>
                  <a:lnTo>
                    <a:pt x="957" y="568"/>
                  </a:lnTo>
                  <a:lnTo>
                    <a:pt x="953" y="589"/>
                  </a:lnTo>
                  <a:lnTo>
                    <a:pt x="949" y="611"/>
                  </a:lnTo>
                  <a:lnTo>
                    <a:pt x="945" y="632"/>
                  </a:lnTo>
                  <a:lnTo>
                    <a:pt x="938" y="653"/>
                  </a:lnTo>
                  <a:lnTo>
                    <a:pt x="932" y="673"/>
                  </a:lnTo>
                  <a:lnTo>
                    <a:pt x="924" y="693"/>
                  </a:lnTo>
                  <a:lnTo>
                    <a:pt x="916" y="712"/>
                  </a:lnTo>
                  <a:lnTo>
                    <a:pt x="906" y="730"/>
                  </a:lnTo>
                  <a:lnTo>
                    <a:pt x="895" y="749"/>
                  </a:lnTo>
                  <a:lnTo>
                    <a:pt x="883" y="767"/>
                  </a:lnTo>
                  <a:lnTo>
                    <a:pt x="872" y="784"/>
                  </a:lnTo>
                  <a:lnTo>
                    <a:pt x="859" y="800"/>
                  </a:lnTo>
                  <a:lnTo>
                    <a:pt x="845" y="816"/>
                  </a:lnTo>
                  <a:lnTo>
                    <a:pt x="831" y="831"/>
                  </a:lnTo>
                  <a:lnTo>
                    <a:pt x="815" y="845"/>
                  </a:lnTo>
                  <a:lnTo>
                    <a:pt x="799" y="859"/>
                  </a:lnTo>
                  <a:lnTo>
                    <a:pt x="783" y="872"/>
                  </a:lnTo>
                  <a:lnTo>
                    <a:pt x="766" y="884"/>
                  </a:lnTo>
                  <a:lnTo>
                    <a:pt x="749" y="896"/>
                  </a:lnTo>
                  <a:lnTo>
                    <a:pt x="730" y="906"/>
                  </a:lnTo>
                  <a:lnTo>
                    <a:pt x="711" y="916"/>
                  </a:lnTo>
                  <a:lnTo>
                    <a:pt x="693" y="924"/>
                  </a:lnTo>
                  <a:lnTo>
                    <a:pt x="672" y="933"/>
                  </a:lnTo>
                  <a:lnTo>
                    <a:pt x="652" y="939"/>
                  </a:lnTo>
                  <a:lnTo>
                    <a:pt x="631" y="945"/>
                  </a:lnTo>
                  <a:lnTo>
                    <a:pt x="611" y="950"/>
                  </a:lnTo>
                  <a:lnTo>
                    <a:pt x="589" y="953"/>
                  </a:lnTo>
                  <a:lnTo>
                    <a:pt x="567" y="956"/>
                  </a:lnTo>
                  <a:lnTo>
                    <a:pt x="545" y="959"/>
                  </a:lnTo>
                  <a:lnTo>
                    <a:pt x="522" y="959"/>
                  </a:lnTo>
                  <a:lnTo>
                    <a:pt x="500" y="959"/>
                  </a:lnTo>
                  <a:lnTo>
                    <a:pt x="478" y="956"/>
                  </a:lnTo>
                  <a:lnTo>
                    <a:pt x="456" y="953"/>
                  </a:lnTo>
                  <a:lnTo>
                    <a:pt x="435" y="950"/>
                  </a:lnTo>
                  <a:lnTo>
                    <a:pt x="414" y="945"/>
                  </a:lnTo>
                  <a:lnTo>
                    <a:pt x="393" y="939"/>
                  </a:lnTo>
                  <a:lnTo>
                    <a:pt x="373" y="933"/>
                  </a:lnTo>
                  <a:lnTo>
                    <a:pt x="353" y="924"/>
                  </a:lnTo>
                  <a:lnTo>
                    <a:pt x="334" y="916"/>
                  </a:lnTo>
                  <a:lnTo>
                    <a:pt x="315" y="906"/>
                  </a:lnTo>
                  <a:lnTo>
                    <a:pt x="296" y="896"/>
                  </a:lnTo>
                  <a:lnTo>
                    <a:pt x="279" y="884"/>
                  </a:lnTo>
                  <a:lnTo>
                    <a:pt x="262" y="872"/>
                  </a:lnTo>
                  <a:lnTo>
                    <a:pt x="246" y="859"/>
                  </a:lnTo>
                  <a:lnTo>
                    <a:pt x="229" y="845"/>
                  </a:lnTo>
                  <a:lnTo>
                    <a:pt x="214" y="831"/>
                  </a:lnTo>
                  <a:lnTo>
                    <a:pt x="200" y="816"/>
                  </a:lnTo>
                  <a:lnTo>
                    <a:pt x="186" y="800"/>
                  </a:lnTo>
                  <a:lnTo>
                    <a:pt x="173" y="784"/>
                  </a:lnTo>
                  <a:lnTo>
                    <a:pt x="162" y="767"/>
                  </a:lnTo>
                  <a:lnTo>
                    <a:pt x="150" y="749"/>
                  </a:lnTo>
                  <a:lnTo>
                    <a:pt x="139" y="730"/>
                  </a:lnTo>
                  <a:lnTo>
                    <a:pt x="129" y="712"/>
                  </a:lnTo>
                  <a:lnTo>
                    <a:pt x="121" y="693"/>
                  </a:lnTo>
                  <a:lnTo>
                    <a:pt x="113" y="673"/>
                  </a:lnTo>
                  <a:lnTo>
                    <a:pt x="107" y="653"/>
                  </a:lnTo>
                  <a:lnTo>
                    <a:pt x="100" y="632"/>
                  </a:lnTo>
                  <a:lnTo>
                    <a:pt x="96" y="611"/>
                  </a:lnTo>
                  <a:lnTo>
                    <a:pt x="92" y="589"/>
                  </a:lnTo>
                  <a:lnTo>
                    <a:pt x="89" y="568"/>
                  </a:lnTo>
                  <a:lnTo>
                    <a:pt x="87" y="545"/>
                  </a:lnTo>
                  <a:lnTo>
                    <a:pt x="86" y="523"/>
                  </a:lnTo>
                  <a:lnTo>
                    <a:pt x="87" y="501"/>
                  </a:lnTo>
                  <a:lnTo>
                    <a:pt x="89" y="478"/>
                  </a:lnTo>
                  <a:lnTo>
                    <a:pt x="92" y="457"/>
                  </a:lnTo>
                  <a:lnTo>
                    <a:pt x="96" y="435"/>
                  </a:lnTo>
                  <a:lnTo>
                    <a:pt x="100" y="414"/>
                  </a:lnTo>
                  <a:lnTo>
                    <a:pt x="107" y="393"/>
                  </a:lnTo>
                  <a:lnTo>
                    <a:pt x="113" y="373"/>
                  </a:lnTo>
                  <a:lnTo>
                    <a:pt x="121" y="353"/>
                  </a:lnTo>
                  <a:lnTo>
                    <a:pt x="129" y="334"/>
                  </a:lnTo>
                  <a:lnTo>
                    <a:pt x="139" y="316"/>
                  </a:lnTo>
                  <a:lnTo>
                    <a:pt x="150" y="297"/>
                  </a:lnTo>
                  <a:lnTo>
                    <a:pt x="162" y="279"/>
                  </a:lnTo>
                  <a:lnTo>
                    <a:pt x="173" y="262"/>
                  </a:lnTo>
                  <a:lnTo>
                    <a:pt x="186" y="246"/>
                  </a:lnTo>
                  <a:lnTo>
                    <a:pt x="200" y="230"/>
                  </a:lnTo>
                  <a:lnTo>
                    <a:pt x="214" y="214"/>
                  </a:lnTo>
                  <a:lnTo>
                    <a:pt x="229" y="200"/>
                  </a:lnTo>
                  <a:lnTo>
                    <a:pt x="246" y="186"/>
                  </a:lnTo>
                  <a:lnTo>
                    <a:pt x="262" y="173"/>
                  </a:lnTo>
                  <a:lnTo>
                    <a:pt x="279" y="162"/>
                  </a:lnTo>
                  <a:lnTo>
                    <a:pt x="296" y="151"/>
                  </a:lnTo>
                  <a:lnTo>
                    <a:pt x="315" y="140"/>
                  </a:lnTo>
                  <a:lnTo>
                    <a:pt x="334" y="130"/>
                  </a:lnTo>
                  <a:lnTo>
                    <a:pt x="353" y="122"/>
                  </a:lnTo>
                  <a:lnTo>
                    <a:pt x="373" y="114"/>
                  </a:lnTo>
                  <a:lnTo>
                    <a:pt x="393" y="107"/>
                  </a:lnTo>
                  <a:lnTo>
                    <a:pt x="414" y="101"/>
                  </a:lnTo>
                  <a:lnTo>
                    <a:pt x="435" y="96"/>
                  </a:lnTo>
                  <a:lnTo>
                    <a:pt x="456" y="93"/>
                  </a:lnTo>
                  <a:lnTo>
                    <a:pt x="478" y="89"/>
                  </a:lnTo>
                  <a:lnTo>
                    <a:pt x="500" y="88"/>
                  </a:lnTo>
                  <a:lnTo>
                    <a:pt x="522" y="87"/>
                  </a:lnTo>
                  <a:lnTo>
                    <a:pt x="545" y="88"/>
                  </a:lnTo>
                  <a:lnTo>
                    <a:pt x="567" y="89"/>
                  </a:lnTo>
                  <a:lnTo>
                    <a:pt x="589" y="93"/>
                  </a:lnTo>
                  <a:lnTo>
                    <a:pt x="611" y="96"/>
                  </a:lnTo>
                  <a:lnTo>
                    <a:pt x="631" y="101"/>
                  </a:lnTo>
                  <a:lnTo>
                    <a:pt x="652" y="107"/>
                  </a:lnTo>
                  <a:lnTo>
                    <a:pt x="672" y="114"/>
                  </a:lnTo>
                  <a:lnTo>
                    <a:pt x="693" y="122"/>
                  </a:lnTo>
                  <a:lnTo>
                    <a:pt x="711" y="130"/>
                  </a:lnTo>
                  <a:lnTo>
                    <a:pt x="730" y="140"/>
                  </a:lnTo>
                  <a:lnTo>
                    <a:pt x="749" y="151"/>
                  </a:lnTo>
                  <a:lnTo>
                    <a:pt x="766" y="162"/>
                  </a:lnTo>
                  <a:lnTo>
                    <a:pt x="783" y="173"/>
                  </a:lnTo>
                  <a:lnTo>
                    <a:pt x="799" y="186"/>
                  </a:lnTo>
                  <a:lnTo>
                    <a:pt x="815" y="200"/>
                  </a:lnTo>
                  <a:lnTo>
                    <a:pt x="831" y="214"/>
                  </a:lnTo>
                  <a:lnTo>
                    <a:pt x="845" y="230"/>
                  </a:lnTo>
                  <a:lnTo>
                    <a:pt x="859" y="246"/>
                  </a:lnTo>
                  <a:lnTo>
                    <a:pt x="872" y="262"/>
                  </a:lnTo>
                  <a:lnTo>
                    <a:pt x="883" y="279"/>
                  </a:lnTo>
                  <a:lnTo>
                    <a:pt x="895" y="297"/>
                  </a:lnTo>
                  <a:lnTo>
                    <a:pt x="906" y="316"/>
                  </a:lnTo>
                  <a:lnTo>
                    <a:pt x="916" y="334"/>
                  </a:lnTo>
                  <a:lnTo>
                    <a:pt x="924" y="353"/>
                  </a:lnTo>
                  <a:lnTo>
                    <a:pt x="932" y="373"/>
                  </a:lnTo>
                  <a:lnTo>
                    <a:pt x="938" y="393"/>
                  </a:lnTo>
                  <a:lnTo>
                    <a:pt x="945" y="414"/>
                  </a:lnTo>
                  <a:lnTo>
                    <a:pt x="949" y="435"/>
                  </a:lnTo>
                  <a:lnTo>
                    <a:pt x="953" y="457"/>
                  </a:lnTo>
                  <a:lnTo>
                    <a:pt x="957" y="478"/>
                  </a:lnTo>
                  <a:lnTo>
                    <a:pt x="958" y="501"/>
                  </a:lnTo>
                  <a:lnTo>
                    <a:pt x="959" y="523"/>
                  </a:lnTo>
                  <a:close/>
                </a:path>
              </a:pathLst>
            </a:custGeom>
            <a:solidFill>
              <a:srgbClr val="BF387C"/>
            </a:solidFill>
            <a:ln w="9525">
              <a:noFill/>
              <a:round/>
              <a:headEnd/>
              <a:tailEnd/>
            </a:ln>
          </p:spPr>
          <p:txBody>
            <a:bodyPr/>
            <a:lstStyle/>
            <a:p>
              <a:endParaRPr lang="pt-BR"/>
            </a:p>
          </p:txBody>
        </p:sp>
        <p:sp>
          <p:nvSpPr>
            <p:cNvPr id="398465" name="Freeform 129"/>
            <p:cNvSpPr>
              <a:spLocks noEditPoints="1"/>
            </p:cNvSpPr>
            <p:nvPr/>
          </p:nvSpPr>
          <p:spPr bwMode="auto">
            <a:xfrm>
              <a:off x="1191" y="1896"/>
              <a:ext cx="240" cy="239"/>
            </a:xfrm>
            <a:custGeom>
              <a:avLst/>
              <a:gdLst/>
              <a:ahLst/>
              <a:cxnLst>
                <a:cxn ang="0">
                  <a:pos x="949" y="383"/>
                </a:cxn>
                <a:cxn ang="0">
                  <a:pos x="911" y="272"/>
                </a:cxn>
                <a:cxn ang="0">
                  <a:pos x="849" y="174"/>
                </a:cxn>
                <a:cxn ang="0">
                  <a:pos x="766" y="95"/>
                </a:cxn>
                <a:cxn ang="0">
                  <a:pos x="666" y="37"/>
                </a:cxn>
                <a:cxn ang="0">
                  <a:pos x="553" y="6"/>
                </a:cxn>
                <a:cxn ang="0">
                  <a:pos x="431" y="2"/>
                </a:cxn>
                <a:cxn ang="0">
                  <a:pos x="315" y="29"/>
                </a:cxn>
                <a:cxn ang="0">
                  <a:pos x="211" y="82"/>
                </a:cxn>
                <a:cxn ang="0">
                  <a:pos x="125" y="156"/>
                </a:cxn>
                <a:cxn ang="0">
                  <a:pos x="58" y="250"/>
                </a:cxn>
                <a:cxn ang="0">
                  <a:pos x="15" y="359"/>
                </a:cxn>
                <a:cxn ang="0">
                  <a:pos x="0" y="479"/>
                </a:cxn>
                <a:cxn ang="0">
                  <a:pos x="15" y="599"/>
                </a:cxn>
                <a:cxn ang="0">
                  <a:pos x="58" y="708"/>
                </a:cxn>
                <a:cxn ang="0">
                  <a:pos x="125" y="801"/>
                </a:cxn>
                <a:cxn ang="0">
                  <a:pos x="211" y="877"/>
                </a:cxn>
                <a:cxn ang="0">
                  <a:pos x="315" y="930"/>
                </a:cxn>
                <a:cxn ang="0">
                  <a:pos x="431" y="956"/>
                </a:cxn>
                <a:cxn ang="0">
                  <a:pos x="553" y="952"/>
                </a:cxn>
                <a:cxn ang="0">
                  <a:pos x="666" y="921"/>
                </a:cxn>
                <a:cxn ang="0">
                  <a:pos x="766" y="863"/>
                </a:cxn>
                <a:cxn ang="0">
                  <a:pos x="849" y="784"/>
                </a:cxn>
                <a:cxn ang="0">
                  <a:pos x="911" y="686"/>
                </a:cxn>
                <a:cxn ang="0">
                  <a:pos x="949" y="575"/>
                </a:cxn>
                <a:cxn ang="0">
                  <a:pos x="872" y="479"/>
                </a:cxn>
                <a:cxn ang="0">
                  <a:pos x="860" y="577"/>
                </a:cxn>
                <a:cxn ang="0">
                  <a:pos x="824" y="666"/>
                </a:cxn>
                <a:cxn ang="0">
                  <a:pos x="770" y="742"/>
                </a:cxn>
                <a:cxn ang="0">
                  <a:pos x="699" y="804"/>
                </a:cxn>
                <a:cxn ang="0">
                  <a:pos x="614" y="848"/>
                </a:cxn>
                <a:cxn ang="0">
                  <a:pos x="519" y="869"/>
                </a:cxn>
                <a:cxn ang="0">
                  <a:pos x="420" y="866"/>
                </a:cxn>
                <a:cxn ang="0">
                  <a:pos x="327" y="840"/>
                </a:cxn>
                <a:cxn ang="0">
                  <a:pos x="245" y="793"/>
                </a:cxn>
                <a:cxn ang="0">
                  <a:pos x="177" y="728"/>
                </a:cxn>
                <a:cxn ang="0">
                  <a:pos x="126" y="649"/>
                </a:cxn>
                <a:cxn ang="0">
                  <a:pos x="95" y="558"/>
                </a:cxn>
                <a:cxn ang="0">
                  <a:pos x="87" y="459"/>
                </a:cxn>
                <a:cxn ang="0">
                  <a:pos x="105" y="362"/>
                </a:cxn>
                <a:cxn ang="0">
                  <a:pos x="144" y="276"/>
                </a:cxn>
                <a:cxn ang="0">
                  <a:pos x="203" y="202"/>
                </a:cxn>
                <a:cxn ang="0">
                  <a:pos x="276" y="143"/>
                </a:cxn>
                <a:cxn ang="0">
                  <a:pos x="363" y="105"/>
                </a:cxn>
                <a:cxn ang="0">
                  <a:pos x="459" y="87"/>
                </a:cxn>
                <a:cxn ang="0">
                  <a:pos x="558" y="95"/>
                </a:cxn>
                <a:cxn ang="0">
                  <a:pos x="650" y="125"/>
                </a:cxn>
                <a:cxn ang="0">
                  <a:pos x="729" y="177"/>
                </a:cxn>
                <a:cxn ang="0">
                  <a:pos x="794" y="245"/>
                </a:cxn>
                <a:cxn ang="0">
                  <a:pos x="841" y="327"/>
                </a:cxn>
                <a:cxn ang="0">
                  <a:pos x="867" y="419"/>
                </a:cxn>
              </a:cxnLst>
              <a:rect l="0" t="0" r="r" b="b"/>
              <a:pathLst>
                <a:path w="959" h="959">
                  <a:moveTo>
                    <a:pt x="959" y="479"/>
                  </a:moveTo>
                  <a:lnTo>
                    <a:pt x="958" y="455"/>
                  </a:lnTo>
                  <a:lnTo>
                    <a:pt x="957" y="430"/>
                  </a:lnTo>
                  <a:lnTo>
                    <a:pt x="953" y="406"/>
                  </a:lnTo>
                  <a:lnTo>
                    <a:pt x="949" y="383"/>
                  </a:lnTo>
                  <a:lnTo>
                    <a:pt x="944" y="359"/>
                  </a:lnTo>
                  <a:lnTo>
                    <a:pt x="937" y="336"/>
                  </a:lnTo>
                  <a:lnTo>
                    <a:pt x="930" y="315"/>
                  </a:lnTo>
                  <a:lnTo>
                    <a:pt x="921" y="292"/>
                  </a:lnTo>
                  <a:lnTo>
                    <a:pt x="911" y="272"/>
                  </a:lnTo>
                  <a:lnTo>
                    <a:pt x="901" y="250"/>
                  </a:lnTo>
                  <a:lnTo>
                    <a:pt x="890" y="231"/>
                  </a:lnTo>
                  <a:lnTo>
                    <a:pt x="877" y="211"/>
                  </a:lnTo>
                  <a:lnTo>
                    <a:pt x="864" y="192"/>
                  </a:lnTo>
                  <a:lnTo>
                    <a:pt x="849" y="174"/>
                  </a:lnTo>
                  <a:lnTo>
                    <a:pt x="834" y="156"/>
                  </a:lnTo>
                  <a:lnTo>
                    <a:pt x="819" y="140"/>
                  </a:lnTo>
                  <a:lnTo>
                    <a:pt x="802" y="124"/>
                  </a:lnTo>
                  <a:lnTo>
                    <a:pt x="784" y="109"/>
                  </a:lnTo>
                  <a:lnTo>
                    <a:pt x="766" y="95"/>
                  </a:lnTo>
                  <a:lnTo>
                    <a:pt x="748" y="82"/>
                  </a:lnTo>
                  <a:lnTo>
                    <a:pt x="728" y="69"/>
                  </a:lnTo>
                  <a:lnTo>
                    <a:pt x="708" y="57"/>
                  </a:lnTo>
                  <a:lnTo>
                    <a:pt x="687" y="46"/>
                  </a:lnTo>
                  <a:lnTo>
                    <a:pt x="666" y="37"/>
                  </a:lnTo>
                  <a:lnTo>
                    <a:pt x="644" y="29"/>
                  </a:lnTo>
                  <a:lnTo>
                    <a:pt x="622" y="22"/>
                  </a:lnTo>
                  <a:lnTo>
                    <a:pt x="599" y="15"/>
                  </a:lnTo>
                  <a:lnTo>
                    <a:pt x="576" y="10"/>
                  </a:lnTo>
                  <a:lnTo>
                    <a:pt x="553" y="6"/>
                  </a:lnTo>
                  <a:lnTo>
                    <a:pt x="529" y="2"/>
                  </a:lnTo>
                  <a:lnTo>
                    <a:pt x="504" y="0"/>
                  </a:lnTo>
                  <a:lnTo>
                    <a:pt x="479" y="0"/>
                  </a:lnTo>
                  <a:lnTo>
                    <a:pt x="455" y="0"/>
                  </a:lnTo>
                  <a:lnTo>
                    <a:pt x="431" y="2"/>
                  </a:lnTo>
                  <a:lnTo>
                    <a:pt x="406" y="6"/>
                  </a:lnTo>
                  <a:lnTo>
                    <a:pt x="383" y="10"/>
                  </a:lnTo>
                  <a:lnTo>
                    <a:pt x="360" y="15"/>
                  </a:lnTo>
                  <a:lnTo>
                    <a:pt x="337" y="22"/>
                  </a:lnTo>
                  <a:lnTo>
                    <a:pt x="315" y="29"/>
                  </a:lnTo>
                  <a:lnTo>
                    <a:pt x="293" y="37"/>
                  </a:lnTo>
                  <a:lnTo>
                    <a:pt x="272" y="46"/>
                  </a:lnTo>
                  <a:lnTo>
                    <a:pt x="251" y="57"/>
                  </a:lnTo>
                  <a:lnTo>
                    <a:pt x="231" y="69"/>
                  </a:lnTo>
                  <a:lnTo>
                    <a:pt x="211" y="82"/>
                  </a:lnTo>
                  <a:lnTo>
                    <a:pt x="193" y="95"/>
                  </a:lnTo>
                  <a:lnTo>
                    <a:pt x="175" y="109"/>
                  </a:lnTo>
                  <a:lnTo>
                    <a:pt x="157" y="124"/>
                  </a:lnTo>
                  <a:lnTo>
                    <a:pt x="140" y="140"/>
                  </a:lnTo>
                  <a:lnTo>
                    <a:pt x="125" y="156"/>
                  </a:lnTo>
                  <a:lnTo>
                    <a:pt x="110" y="174"/>
                  </a:lnTo>
                  <a:lnTo>
                    <a:pt x="95" y="192"/>
                  </a:lnTo>
                  <a:lnTo>
                    <a:pt x="82" y="211"/>
                  </a:lnTo>
                  <a:lnTo>
                    <a:pt x="69" y="231"/>
                  </a:lnTo>
                  <a:lnTo>
                    <a:pt x="58" y="250"/>
                  </a:lnTo>
                  <a:lnTo>
                    <a:pt x="48" y="272"/>
                  </a:lnTo>
                  <a:lnTo>
                    <a:pt x="38" y="292"/>
                  </a:lnTo>
                  <a:lnTo>
                    <a:pt x="29" y="315"/>
                  </a:lnTo>
                  <a:lnTo>
                    <a:pt x="22" y="336"/>
                  </a:lnTo>
                  <a:lnTo>
                    <a:pt x="15" y="359"/>
                  </a:lnTo>
                  <a:lnTo>
                    <a:pt x="10" y="383"/>
                  </a:lnTo>
                  <a:lnTo>
                    <a:pt x="5" y="406"/>
                  </a:lnTo>
                  <a:lnTo>
                    <a:pt x="2" y="430"/>
                  </a:lnTo>
                  <a:lnTo>
                    <a:pt x="1" y="455"/>
                  </a:lnTo>
                  <a:lnTo>
                    <a:pt x="0" y="479"/>
                  </a:lnTo>
                  <a:lnTo>
                    <a:pt x="1" y="503"/>
                  </a:lnTo>
                  <a:lnTo>
                    <a:pt x="2" y="528"/>
                  </a:lnTo>
                  <a:lnTo>
                    <a:pt x="5" y="552"/>
                  </a:lnTo>
                  <a:lnTo>
                    <a:pt x="10" y="575"/>
                  </a:lnTo>
                  <a:lnTo>
                    <a:pt x="15" y="599"/>
                  </a:lnTo>
                  <a:lnTo>
                    <a:pt x="22" y="622"/>
                  </a:lnTo>
                  <a:lnTo>
                    <a:pt x="29" y="644"/>
                  </a:lnTo>
                  <a:lnTo>
                    <a:pt x="38" y="666"/>
                  </a:lnTo>
                  <a:lnTo>
                    <a:pt x="48" y="686"/>
                  </a:lnTo>
                  <a:lnTo>
                    <a:pt x="58" y="708"/>
                  </a:lnTo>
                  <a:lnTo>
                    <a:pt x="69" y="727"/>
                  </a:lnTo>
                  <a:lnTo>
                    <a:pt x="82" y="747"/>
                  </a:lnTo>
                  <a:lnTo>
                    <a:pt x="95" y="766"/>
                  </a:lnTo>
                  <a:lnTo>
                    <a:pt x="110" y="784"/>
                  </a:lnTo>
                  <a:lnTo>
                    <a:pt x="125" y="801"/>
                  </a:lnTo>
                  <a:lnTo>
                    <a:pt x="140" y="818"/>
                  </a:lnTo>
                  <a:lnTo>
                    <a:pt x="157" y="834"/>
                  </a:lnTo>
                  <a:lnTo>
                    <a:pt x="175" y="849"/>
                  </a:lnTo>
                  <a:lnTo>
                    <a:pt x="193" y="863"/>
                  </a:lnTo>
                  <a:lnTo>
                    <a:pt x="211" y="877"/>
                  </a:lnTo>
                  <a:lnTo>
                    <a:pt x="231" y="889"/>
                  </a:lnTo>
                  <a:lnTo>
                    <a:pt x="251" y="901"/>
                  </a:lnTo>
                  <a:lnTo>
                    <a:pt x="272" y="911"/>
                  </a:lnTo>
                  <a:lnTo>
                    <a:pt x="293" y="921"/>
                  </a:lnTo>
                  <a:lnTo>
                    <a:pt x="315" y="930"/>
                  </a:lnTo>
                  <a:lnTo>
                    <a:pt x="337" y="937"/>
                  </a:lnTo>
                  <a:lnTo>
                    <a:pt x="360" y="944"/>
                  </a:lnTo>
                  <a:lnTo>
                    <a:pt x="383" y="948"/>
                  </a:lnTo>
                  <a:lnTo>
                    <a:pt x="406" y="952"/>
                  </a:lnTo>
                  <a:lnTo>
                    <a:pt x="431" y="956"/>
                  </a:lnTo>
                  <a:lnTo>
                    <a:pt x="455" y="958"/>
                  </a:lnTo>
                  <a:lnTo>
                    <a:pt x="479" y="959"/>
                  </a:lnTo>
                  <a:lnTo>
                    <a:pt x="504" y="958"/>
                  </a:lnTo>
                  <a:lnTo>
                    <a:pt x="529" y="956"/>
                  </a:lnTo>
                  <a:lnTo>
                    <a:pt x="553" y="952"/>
                  </a:lnTo>
                  <a:lnTo>
                    <a:pt x="576" y="948"/>
                  </a:lnTo>
                  <a:lnTo>
                    <a:pt x="599" y="944"/>
                  </a:lnTo>
                  <a:lnTo>
                    <a:pt x="622" y="937"/>
                  </a:lnTo>
                  <a:lnTo>
                    <a:pt x="644" y="930"/>
                  </a:lnTo>
                  <a:lnTo>
                    <a:pt x="666" y="921"/>
                  </a:lnTo>
                  <a:lnTo>
                    <a:pt x="687" y="911"/>
                  </a:lnTo>
                  <a:lnTo>
                    <a:pt x="708" y="901"/>
                  </a:lnTo>
                  <a:lnTo>
                    <a:pt x="728" y="889"/>
                  </a:lnTo>
                  <a:lnTo>
                    <a:pt x="748" y="877"/>
                  </a:lnTo>
                  <a:lnTo>
                    <a:pt x="766" y="863"/>
                  </a:lnTo>
                  <a:lnTo>
                    <a:pt x="784" y="849"/>
                  </a:lnTo>
                  <a:lnTo>
                    <a:pt x="802" y="834"/>
                  </a:lnTo>
                  <a:lnTo>
                    <a:pt x="819" y="818"/>
                  </a:lnTo>
                  <a:lnTo>
                    <a:pt x="834" y="801"/>
                  </a:lnTo>
                  <a:lnTo>
                    <a:pt x="849" y="784"/>
                  </a:lnTo>
                  <a:lnTo>
                    <a:pt x="864" y="766"/>
                  </a:lnTo>
                  <a:lnTo>
                    <a:pt x="877" y="747"/>
                  </a:lnTo>
                  <a:lnTo>
                    <a:pt x="890" y="727"/>
                  </a:lnTo>
                  <a:lnTo>
                    <a:pt x="901" y="708"/>
                  </a:lnTo>
                  <a:lnTo>
                    <a:pt x="911" y="686"/>
                  </a:lnTo>
                  <a:lnTo>
                    <a:pt x="921" y="666"/>
                  </a:lnTo>
                  <a:lnTo>
                    <a:pt x="930" y="644"/>
                  </a:lnTo>
                  <a:lnTo>
                    <a:pt x="937" y="622"/>
                  </a:lnTo>
                  <a:lnTo>
                    <a:pt x="944" y="599"/>
                  </a:lnTo>
                  <a:lnTo>
                    <a:pt x="949" y="575"/>
                  </a:lnTo>
                  <a:lnTo>
                    <a:pt x="953" y="552"/>
                  </a:lnTo>
                  <a:lnTo>
                    <a:pt x="957" y="528"/>
                  </a:lnTo>
                  <a:lnTo>
                    <a:pt x="958" y="503"/>
                  </a:lnTo>
                  <a:lnTo>
                    <a:pt x="959" y="479"/>
                  </a:lnTo>
                  <a:close/>
                  <a:moveTo>
                    <a:pt x="872" y="479"/>
                  </a:moveTo>
                  <a:lnTo>
                    <a:pt x="872" y="499"/>
                  </a:lnTo>
                  <a:lnTo>
                    <a:pt x="869" y="519"/>
                  </a:lnTo>
                  <a:lnTo>
                    <a:pt x="867" y="539"/>
                  </a:lnTo>
                  <a:lnTo>
                    <a:pt x="864" y="558"/>
                  </a:lnTo>
                  <a:lnTo>
                    <a:pt x="860" y="577"/>
                  </a:lnTo>
                  <a:lnTo>
                    <a:pt x="854" y="596"/>
                  </a:lnTo>
                  <a:lnTo>
                    <a:pt x="848" y="614"/>
                  </a:lnTo>
                  <a:lnTo>
                    <a:pt x="841" y="631"/>
                  </a:lnTo>
                  <a:lnTo>
                    <a:pt x="833" y="649"/>
                  </a:lnTo>
                  <a:lnTo>
                    <a:pt x="824" y="666"/>
                  </a:lnTo>
                  <a:lnTo>
                    <a:pt x="815" y="682"/>
                  </a:lnTo>
                  <a:lnTo>
                    <a:pt x="805" y="698"/>
                  </a:lnTo>
                  <a:lnTo>
                    <a:pt x="794" y="713"/>
                  </a:lnTo>
                  <a:lnTo>
                    <a:pt x="782" y="728"/>
                  </a:lnTo>
                  <a:lnTo>
                    <a:pt x="770" y="742"/>
                  </a:lnTo>
                  <a:lnTo>
                    <a:pt x="757" y="756"/>
                  </a:lnTo>
                  <a:lnTo>
                    <a:pt x="743" y="769"/>
                  </a:lnTo>
                  <a:lnTo>
                    <a:pt x="729" y="781"/>
                  </a:lnTo>
                  <a:lnTo>
                    <a:pt x="714" y="793"/>
                  </a:lnTo>
                  <a:lnTo>
                    <a:pt x="699" y="804"/>
                  </a:lnTo>
                  <a:lnTo>
                    <a:pt x="683" y="814"/>
                  </a:lnTo>
                  <a:lnTo>
                    <a:pt x="667" y="824"/>
                  </a:lnTo>
                  <a:lnTo>
                    <a:pt x="650" y="833"/>
                  </a:lnTo>
                  <a:lnTo>
                    <a:pt x="632" y="840"/>
                  </a:lnTo>
                  <a:lnTo>
                    <a:pt x="614" y="848"/>
                  </a:lnTo>
                  <a:lnTo>
                    <a:pt x="596" y="853"/>
                  </a:lnTo>
                  <a:lnTo>
                    <a:pt x="578" y="859"/>
                  </a:lnTo>
                  <a:lnTo>
                    <a:pt x="558" y="863"/>
                  </a:lnTo>
                  <a:lnTo>
                    <a:pt x="539" y="866"/>
                  </a:lnTo>
                  <a:lnTo>
                    <a:pt x="519" y="869"/>
                  </a:lnTo>
                  <a:lnTo>
                    <a:pt x="500" y="870"/>
                  </a:lnTo>
                  <a:lnTo>
                    <a:pt x="479" y="872"/>
                  </a:lnTo>
                  <a:lnTo>
                    <a:pt x="459" y="870"/>
                  </a:lnTo>
                  <a:lnTo>
                    <a:pt x="440" y="869"/>
                  </a:lnTo>
                  <a:lnTo>
                    <a:pt x="420" y="866"/>
                  </a:lnTo>
                  <a:lnTo>
                    <a:pt x="401" y="863"/>
                  </a:lnTo>
                  <a:lnTo>
                    <a:pt x="381" y="859"/>
                  </a:lnTo>
                  <a:lnTo>
                    <a:pt x="363" y="853"/>
                  </a:lnTo>
                  <a:lnTo>
                    <a:pt x="345" y="848"/>
                  </a:lnTo>
                  <a:lnTo>
                    <a:pt x="327" y="840"/>
                  </a:lnTo>
                  <a:lnTo>
                    <a:pt x="309" y="833"/>
                  </a:lnTo>
                  <a:lnTo>
                    <a:pt x="292" y="824"/>
                  </a:lnTo>
                  <a:lnTo>
                    <a:pt x="276" y="814"/>
                  </a:lnTo>
                  <a:lnTo>
                    <a:pt x="260" y="804"/>
                  </a:lnTo>
                  <a:lnTo>
                    <a:pt x="245" y="793"/>
                  </a:lnTo>
                  <a:lnTo>
                    <a:pt x="230" y="781"/>
                  </a:lnTo>
                  <a:lnTo>
                    <a:pt x="216" y="769"/>
                  </a:lnTo>
                  <a:lnTo>
                    <a:pt x="203" y="756"/>
                  </a:lnTo>
                  <a:lnTo>
                    <a:pt x="190" y="742"/>
                  </a:lnTo>
                  <a:lnTo>
                    <a:pt x="177" y="728"/>
                  </a:lnTo>
                  <a:lnTo>
                    <a:pt x="165" y="713"/>
                  </a:lnTo>
                  <a:lnTo>
                    <a:pt x="154" y="698"/>
                  </a:lnTo>
                  <a:lnTo>
                    <a:pt x="144" y="682"/>
                  </a:lnTo>
                  <a:lnTo>
                    <a:pt x="135" y="666"/>
                  </a:lnTo>
                  <a:lnTo>
                    <a:pt x="126" y="649"/>
                  </a:lnTo>
                  <a:lnTo>
                    <a:pt x="119" y="631"/>
                  </a:lnTo>
                  <a:lnTo>
                    <a:pt x="111" y="614"/>
                  </a:lnTo>
                  <a:lnTo>
                    <a:pt x="105" y="596"/>
                  </a:lnTo>
                  <a:lnTo>
                    <a:pt x="99" y="577"/>
                  </a:lnTo>
                  <a:lnTo>
                    <a:pt x="95" y="558"/>
                  </a:lnTo>
                  <a:lnTo>
                    <a:pt x="92" y="539"/>
                  </a:lnTo>
                  <a:lnTo>
                    <a:pt x="90" y="519"/>
                  </a:lnTo>
                  <a:lnTo>
                    <a:pt x="87" y="499"/>
                  </a:lnTo>
                  <a:lnTo>
                    <a:pt x="87" y="479"/>
                  </a:lnTo>
                  <a:lnTo>
                    <a:pt x="87" y="459"/>
                  </a:lnTo>
                  <a:lnTo>
                    <a:pt x="90" y="439"/>
                  </a:lnTo>
                  <a:lnTo>
                    <a:pt x="92" y="419"/>
                  </a:lnTo>
                  <a:lnTo>
                    <a:pt x="95" y="400"/>
                  </a:lnTo>
                  <a:lnTo>
                    <a:pt x="99" y="381"/>
                  </a:lnTo>
                  <a:lnTo>
                    <a:pt x="105" y="362"/>
                  </a:lnTo>
                  <a:lnTo>
                    <a:pt x="111" y="344"/>
                  </a:lnTo>
                  <a:lnTo>
                    <a:pt x="119" y="327"/>
                  </a:lnTo>
                  <a:lnTo>
                    <a:pt x="126" y="309"/>
                  </a:lnTo>
                  <a:lnTo>
                    <a:pt x="135" y="292"/>
                  </a:lnTo>
                  <a:lnTo>
                    <a:pt x="144" y="276"/>
                  </a:lnTo>
                  <a:lnTo>
                    <a:pt x="154" y="260"/>
                  </a:lnTo>
                  <a:lnTo>
                    <a:pt x="165" y="245"/>
                  </a:lnTo>
                  <a:lnTo>
                    <a:pt x="177" y="230"/>
                  </a:lnTo>
                  <a:lnTo>
                    <a:pt x="190" y="216"/>
                  </a:lnTo>
                  <a:lnTo>
                    <a:pt x="203" y="202"/>
                  </a:lnTo>
                  <a:lnTo>
                    <a:pt x="216" y="189"/>
                  </a:lnTo>
                  <a:lnTo>
                    <a:pt x="230" y="177"/>
                  </a:lnTo>
                  <a:lnTo>
                    <a:pt x="245" y="165"/>
                  </a:lnTo>
                  <a:lnTo>
                    <a:pt x="260" y="154"/>
                  </a:lnTo>
                  <a:lnTo>
                    <a:pt x="276" y="143"/>
                  </a:lnTo>
                  <a:lnTo>
                    <a:pt x="292" y="134"/>
                  </a:lnTo>
                  <a:lnTo>
                    <a:pt x="309" y="125"/>
                  </a:lnTo>
                  <a:lnTo>
                    <a:pt x="327" y="118"/>
                  </a:lnTo>
                  <a:lnTo>
                    <a:pt x="345" y="111"/>
                  </a:lnTo>
                  <a:lnTo>
                    <a:pt x="363" y="105"/>
                  </a:lnTo>
                  <a:lnTo>
                    <a:pt x="381" y="99"/>
                  </a:lnTo>
                  <a:lnTo>
                    <a:pt x="401" y="95"/>
                  </a:lnTo>
                  <a:lnTo>
                    <a:pt x="420" y="92"/>
                  </a:lnTo>
                  <a:lnTo>
                    <a:pt x="440" y="88"/>
                  </a:lnTo>
                  <a:lnTo>
                    <a:pt x="459" y="87"/>
                  </a:lnTo>
                  <a:lnTo>
                    <a:pt x="479" y="86"/>
                  </a:lnTo>
                  <a:lnTo>
                    <a:pt x="500" y="87"/>
                  </a:lnTo>
                  <a:lnTo>
                    <a:pt x="519" y="88"/>
                  </a:lnTo>
                  <a:lnTo>
                    <a:pt x="539" y="92"/>
                  </a:lnTo>
                  <a:lnTo>
                    <a:pt x="558" y="95"/>
                  </a:lnTo>
                  <a:lnTo>
                    <a:pt x="578" y="99"/>
                  </a:lnTo>
                  <a:lnTo>
                    <a:pt x="596" y="105"/>
                  </a:lnTo>
                  <a:lnTo>
                    <a:pt x="614" y="111"/>
                  </a:lnTo>
                  <a:lnTo>
                    <a:pt x="632" y="118"/>
                  </a:lnTo>
                  <a:lnTo>
                    <a:pt x="650" y="125"/>
                  </a:lnTo>
                  <a:lnTo>
                    <a:pt x="667" y="134"/>
                  </a:lnTo>
                  <a:lnTo>
                    <a:pt x="683" y="143"/>
                  </a:lnTo>
                  <a:lnTo>
                    <a:pt x="699" y="154"/>
                  </a:lnTo>
                  <a:lnTo>
                    <a:pt x="714" y="165"/>
                  </a:lnTo>
                  <a:lnTo>
                    <a:pt x="729" y="177"/>
                  </a:lnTo>
                  <a:lnTo>
                    <a:pt x="743" y="189"/>
                  </a:lnTo>
                  <a:lnTo>
                    <a:pt x="757" y="202"/>
                  </a:lnTo>
                  <a:lnTo>
                    <a:pt x="770" y="216"/>
                  </a:lnTo>
                  <a:lnTo>
                    <a:pt x="782" y="230"/>
                  </a:lnTo>
                  <a:lnTo>
                    <a:pt x="794" y="245"/>
                  </a:lnTo>
                  <a:lnTo>
                    <a:pt x="805" y="260"/>
                  </a:lnTo>
                  <a:lnTo>
                    <a:pt x="815" y="276"/>
                  </a:lnTo>
                  <a:lnTo>
                    <a:pt x="824" y="292"/>
                  </a:lnTo>
                  <a:lnTo>
                    <a:pt x="833" y="309"/>
                  </a:lnTo>
                  <a:lnTo>
                    <a:pt x="841" y="327"/>
                  </a:lnTo>
                  <a:lnTo>
                    <a:pt x="848" y="344"/>
                  </a:lnTo>
                  <a:lnTo>
                    <a:pt x="854" y="362"/>
                  </a:lnTo>
                  <a:lnTo>
                    <a:pt x="860" y="381"/>
                  </a:lnTo>
                  <a:lnTo>
                    <a:pt x="864" y="400"/>
                  </a:lnTo>
                  <a:lnTo>
                    <a:pt x="867" y="419"/>
                  </a:lnTo>
                  <a:lnTo>
                    <a:pt x="869" y="439"/>
                  </a:lnTo>
                  <a:lnTo>
                    <a:pt x="872" y="459"/>
                  </a:lnTo>
                  <a:lnTo>
                    <a:pt x="872" y="479"/>
                  </a:lnTo>
                  <a:close/>
                </a:path>
              </a:pathLst>
            </a:custGeom>
            <a:solidFill>
              <a:srgbClr val="C2377D"/>
            </a:solidFill>
            <a:ln w="9525">
              <a:noFill/>
              <a:round/>
              <a:headEnd/>
              <a:tailEnd/>
            </a:ln>
          </p:spPr>
          <p:txBody>
            <a:bodyPr/>
            <a:lstStyle/>
            <a:p>
              <a:endParaRPr lang="pt-BR"/>
            </a:p>
          </p:txBody>
        </p:sp>
        <p:sp>
          <p:nvSpPr>
            <p:cNvPr id="398466" name="Freeform 130"/>
            <p:cNvSpPr>
              <a:spLocks noEditPoints="1"/>
            </p:cNvSpPr>
            <p:nvPr/>
          </p:nvSpPr>
          <p:spPr bwMode="auto">
            <a:xfrm>
              <a:off x="1202" y="1907"/>
              <a:ext cx="218" cy="217"/>
            </a:xfrm>
            <a:custGeom>
              <a:avLst/>
              <a:gdLst/>
              <a:ahLst/>
              <a:cxnLst>
                <a:cxn ang="0">
                  <a:pos x="863" y="348"/>
                </a:cxn>
                <a:cxn ang="0">
                  <a:pos x="830" y="247"/>
                </a:cxn>
                <a:cxn ang="0">
                  <a:pos x="773" y="159"/>
                </a:cxn>
                <a:cxn ang="0">
                  <a:pos x="697" y="86"/>
                </a:cxn>
                <a:cxn ang="0">
                  <a:pos x="607" y="35"/>
                </a:cxn>
                <a:cxn ang="0">
                  <a:pos x="503" y="6"/>
                </a:cxn>
                <a:cxn ang="0">
                  <a:pos x="392" y="2"/>
                </a:cxn>
                <a:cxn ang="0">
                  <a:pos x="287" y="27"/>
                </a:cxn>
                <a:cxn ang="0">
                  <a:pos x="193" y="75"/>
                </a:cxn>
                <a:cxn ang="0">
                  <a:pos x="114" y="143"/>
                </a:cxn>
                <a:cxn ang="0">
                  <a:pos x="53" y="229"/>
                </a:cxn>
                <a:cxn ang="0">
                  <a:pos x="14" y="327"/>
                </a:cxn>
                <a:cxn ang="0">
                  <a:pos x="0" y="436"/>
                </a:cxn>
                <a:cxn ang="0">
                  <a:pos x="14" y="545"/>
                </a:cxn>
                <a:cxn ang="0">
                  <a:pos x="53" y="643"/>
                </a:cxn>
                <a:cxn ang="0">
                  <a:pos x="114" y="729"/>
                </a:cxn>
                <a:cxn ang="0">
                  <a:pos x="193" y="797"/>
                </a:cxn>
                <a:cxn ang="0">
                  <a:pos x="287" y="846"/>
                </a:cxn>
                <a:cxn ang="0">
                  <a:pos x="392" y="869"/>
                </a:cxn>
                <a:cxn ang="0">
                  <a:pos x="503" y="866"/>
                </a:cxn>
                <a:cxn ang="0">
                  <a:pos x="607" y="837"/>
                </a:cxn>
                <a:cxn ang="0">
                  <a:pos x="697" y="785"/>
                </a:cxn>
                <a:cxn ang="0">
                  <a:pos x="773" y="713"/>
                </a:cxn>
                <a:cxn ang="0">
                  <a:pos x="830" y="625"/>
                </a:cxn>
                <a:cxn ang="0">
                  <a:pos x="863" y="524"/>
                </a:cxn>
                <a:cxn ang="0">
                  <a:pos x="786" y="436"/>
                </a:cxn>
                <a:cxn ang="0">
                  <a:pos x="774" y="523"/>
                </a:cxn>
                <a:cxn ang="0">
                  <a:pos x="744" y="602"/>
                </a:cxn>
                <a:cxn ang="0">
                  <a:pos x="695" y="670"/>
                </a:cxn>
                <a:cxn ang="0">
                  <a:pos x="631" y="725"/>
                </a:cxn>
                <a:cxn ang="0">
                  <a:pos x="556" y="764"/>
                </a:cxn>
                <a:cxn ang="0">
                  <a:pos x="472" y="782"/>
                </a:cxn>
                <a:cxn ang="0">
                  <a:pos x="384" y="780"/>
                </a:cxn>
                <a:cxn ang="0">
                  <a:pos x="301" y="757"/>
                </a:cxn>
                <a:cxn ang="0">
                  <a:pos x="228" y="715"/>
                </a:cxn>
                <a:cxn ang="0">
                  <a:pos x="167" y="657"/>
                </a:cxn>
                <a:cxn ang="0">
                  <a:pos x="122" y="587"/>
                </a:cxn>
                <a:cxn ang="0">
                  <a:pos x="95" y="506"/>
                </a:cxn>
                <a:cxn ang="0">
                  <a:pos x="89" y="418"/>
                </a:cxn>
                <a:cxn ang="0">
                  <a:pos x="104" y="332"/>
                </a:cxn>
                <a:cxn ang="0">
                  <a:pos x="138" y="255"/>
                </a:cxn>
                <a:cxn ang="0">
                  <a:pos x="190" y="190"/>
                </a:cxn>
                <a:cxn ang="0">
                  <a:pos x="256" y="138"/>
                </a:cxn>
                <a:cxn ang="0">
                  <a:pos x="333" y="103"/>
                </a:cxn>
                <a:cxn ang="0">
                  <a:pos x="418" y="87"/>
                </a:cxn>
                <a:cxn ang="0">
                  <a:pos x="507" y="94"/>
                </a:cxn>
                <a:cxn ang="0">
                  <a:pos x="587" y="122"/>
                </a:cxn>
                <a:cxn ang="0">
                  <a:pos x="658" y="167"/>
                </a:cxn>
                <a:cxn ang="0">
                  <a:pos x="715" y="227"/>
                </a:cxn>
                <a:cxn ang="0">
                  <a:pos x="758" y="301"/>
                </a:cxn>
                <a:cxn ang="0">
                  <a:pos x="781" y="383"/>
                </a:cxn>
              </a:cxnLst>
              <a:rect l="0" t="0" r="r" b="b"/>
              <a:pathLst>
                <a:path w="873" h="872">
                  <a:moveTo>
                    <a:pt x="873" y="436"/>
                  </a:moveTo>
                  <a:lnTo>
                    <a:pt x="872" y="414"/>
                  </a:lnTo>
                  <a:lnTo>
                    <a:pt x="871" y="391"/>
                  </a:lnTo>
                  <a:lnTo>
                    <a:pt x="867" y="370"/>
                  </a:lnTo>
                  <a:lnTo>
                    <a:pt x="863" y="348"/>
                  </a:lnTo>
                  <a:lnTo>
                    <a:pt x="859" y="327"/>
                  </a:lnTo>
                  <a:lnTo>
                    <a:pt x="852" y="306"/>
                  </a:lnTo>
                  <a:lnTo>
                    <a:pt x="846" y="286"/>
                  </a:lnTo>
                  <a:lnTo>
                    <a:pt x="838" y="266"/>
                  </a:lnTo>
                  <a:lnTo>
                    <a:pt x="830" y="247"/>
                  </a:lnTo>
                  <a:lnTo>
                    <a:pt x="820" y="229"/>
                  </a:lnTo>
                  <a:lnTo>
                    <a:pt x="809" y="210"/>
                  </a:lnTo>
                  <a:lnTo>
                    <a:pt x="798" y="192"/>
                  </a:lnTo>
                  <a:lnTo>
                    <a:pt x="786" y="175"/>
                  </a:lnTo>
                  <a:lnTo>
                    <a:pt x="773" y="159"/>
                  </a:lnTo>
                  <a:lnTo>
                    <a:pt x="759" y="143"/>
                  </a:lnTo>
                  <a:lnTo>
                    <a:pt x="745" y="127"/>
                  </a:lnTo>
                  <a:lnTo>
                    <a:pt x="729" y="113"/>
                  </a:lnTo>
                  <a:lnTo>
                    <a:pt x="713" y="99"/>
                  </a:lnTo>
                  <a:lnTo>
                    <a:pt x="697" y="86"/>
                  </a:lnTo>
                  <a:lnTo>
                    <a:pt x="680" y="75"/>
                  </a:lnTo>
                  <a:lnTo>
                    <a:pt x="663" y="64"/>
                  </a:lnTo>
                  <a:lnTo>
                    <a:pt x="644" y="53"/>
                  </a:lnTo>
                  <a:lnTo>
                    <a:pt x="625" y="43"/>
                  </a:lnTo>
                  <a:lnTo>
                    <a:pt x="607" y="35"/>
                  </a:lnTo>
                  <a:lnTo>
                    <a:pt x="586" y="27"/>
                  </a:lnTo>
                  <a:lnTo>
                    <a:pt x="566" y="20"/>
                  </a:lnTo>
                  <a:lnTo>
                    <a:pt x="545" y="14"/>
                  </a:lnTo>
                  <a:lnTo>
                    <a:pt x="525" y="9"/>
                  </a:lnTo>
                  <a:lnTo>
                    <a:pt x="503" y="6"/>
                  </a:lnTo>
                  <a:lnTo>
                    <a:pt x="481" y="2"/>
                  </a:lnTo>
                  <a:lnTo>
                    <a:pt x="459" y="0"/>
                  </a:lnTo>
                  <a:lnTo>
                    <a:pt x="436" y="0"/>
                  </a:lnTo>
                  <a:lnTo>
                    <a:pt x="414" y="0"/>
                  </a:lnTo>
                  <a:lnTo>
                    <a:pt x="392" y="2"/>
                  </a:lnTo>
                  <a:lnTo>
                    <a:pt x="370" y="6"/>
                  </a:lnTo>
                  <a:lnTo>
                    <a:pt x="349" y="9"/>
                  </a:lnTo>
                  <a:lnTo>
                    <a:pt x="328" y="14"/>
                  </a:lnTo>
                  <a:lnTo>
                    <a:pt x="307" y="20"/>
                  </a:lnTo>
                  <a:lnTo>
                    <a:pt x="287" y="27"/>
                  </a:lnTo>
                  <a:lnTo>
                    <a:pt x="267" y="35"/>
                  </a:lnTo>
                  <a:lnTo>
                    <a:pt x="248" y="43"/>
                  </a:lnTo>
                  <a:lnTo>
                    <a:pt x="229" y="53"/>
                  </a:lnTo>
                  <a:lnTo>
                    <a:pt x="210" y="64"/>
                  </a:lnTo>
                  <a:lnTo>
                    <a:pt x="193" y="75"/>
                  </a:lnTo>
                  <a:lnTo>
                    <a:pt x="176" y="86"/>
                  </a:lnTo>
                  <a:lnTo>
                    <a:pt x="160" y="99"/>
                  </a:lnTo>
                  <a:lnTo>
                    <a:pt x="143" y="113"/>
                  </a:lnTo>
                  <a:lnTo>
                    <a:pt x="128" y="127"/>
                  </a:lnTo>
                  <a:lnTo>
                    <a:pt x="114" y="143"/>
                  </a:lnTo>
                  <a:lnTo>
                    <a:pt x="100" y="159"/>
                  </a:lnTo>
                  <a:lnTo>
                    <a:pt x="87" y="175"/>
                  </a:lnTo>
                  <a:lnTo>
                    <a:pt x="76" y="192"/>
                  </a:lnTo>
                  <a:lnTo>
                    <a:pt x="64" y="210"/>
                  </a:lnTo>
                  <a:lnTo>
                    <a:pt x="53" y="229"/>
                  </a:lnTo>
                  <a:lnTo>
                    <a:pt x="43" y="247"/>
                  </a:lnTo>
                  <a:lnTo>
                    <a:pt x="35" y="266"/>
                  </a:lnTo>
                  <a:lnTo>
                    <a:pt x="27" y="286"/>
                  </a:lnTo>
                  <a:lnTo>
                    <a:pt x="21" y="306"/>
                  </a:lnTo>
                  <a:lnTo>
                    <a:pt x="14" y="327"/>
                  </a:lnTo>
                  <a:lnTo>
                    <a:pt x="10" y="348"/>
                  </a:lnTo>
                  <a:lnTo>
                    <a:pt x="6" y="370"/>
                  </a:lnTo>
                  <a:lnTo>
                    <a:pt x="3" y="391"/>
                  </a:lnTo>
                  <a:lnTo>
                    <a:pt x="1" y="414"/>
                  </a:lnTo>
                  <a:lnTo>
                    <a:pt x="0" y="436"/>
                  </a:lnTo>
                  <a:lnTo>
                    <a:pt x="1" y="458"/>
                  </a:lnTo>
                  <a:lnTo>
                    <a:pt x="3" y="481"/>
                  </a:lnTo>
                  <a:lnTo>
                    <a:pt x="6" y="502"/>
                  </a:lnTo>
                  <a:lnTo>
                    <a:pt x="10" y="524"/>
                  </a:lnTo>
                  <a:lnTo>
                    <a:pt x="14" y="545"/>
                  </a:lnTo>
                  <a:lnTo>
                    <a:pt x="21" y="566"/>
                  </a:lnTo>
                  <a:lnTo>
                    <a:pt x="27" y="586"/>
                  </a:lnTo>
                  <a:lnTo>
                    <a:pt x="35" y="606"/>
                  </a:lnTo>
                  <a:lnTo>
                    <a:pt x="43" y="625"/>
                  </a:lnTo>
                  <a:lnTo>
                    <a:pt x="53" y="643"/>
                  </a:lnTo>
                  <a:lnTo>
                    <a:pt x="64" y="662"/>
                  </a:lnTo>
                  <a:lnTo>
                    <a:pt x="76" y="680"/>
                  </a:lnTo>
                  <a:lnTo>
                    <a:pt x="87" y="697"/>
                  </a:lnTo>
                  <a:lnTo>
                    <a:pt x="100" y="713"/>
                  </a:lnTo>
                  <a:lnTo>
                    <a:pt x="114" y="729"/>
                  </a:lnTo>
                  <a:lnTo>
                    <a:pt x="128" y="744"/>
                  </a:lnTo>
                  <a:lnTo>
                    <a:pt x="143" y="758"/>
                  </a:lnTo>
                  <a:lnTo>
                    <a:pt x="160" y="772"/>
                  </a:lnTo>
                  <a:lnTo>
                    <a:pt x="176" y="785"/>
                  </a:lnTo>
                  <a:lnTo>
                    <a:pt x="193" y="797"/>
                  </a:lnTo>
                  <a:lnTo>
                    <a:pt x="210" y="809"/>
                  </a:lnTo>
                  <a:lnTo>
                    <a:pt x="229" y="819"/>
                  </a:lnTo>
                  <a:lnTo>
                    <a:pt x="248" y="829"/>
                  </a:lnTo>
                  <a:lnTo>
                    <a:pt x="267" y="837"/>
                  </a:lnTo>
                  <a:lnTo>
                    <a:pt x="287" y="846"/>
                  </a:lnTo>
                  <a:lnTo>
                    <a:pt x="307" y="852"/>
                  </a:lnTo>
                  <a:lnTo>
                    <a:pt x="328" y="858"/>
                  </a:lnTo>
                  <a:lnTo>
                    <a:pt x="349" y="863"/>
                  </a:lnTo>
                  <a:lnTo>
                    <a:pt x="370" y="866"/>
                  </a:lnTo>
                  <a:lnTo>
                    <a:pt x="392" y="869"/>
                  </a:lnTo>
                  <a:lnTo>
                    <a:pt x="414" y="872"/>
                  </a:lnTo>
                  <a:lnTo>
                    <a:pt x="436" y="872"/>
                  </a:lnTo>
                  <a:lnTo>
                    <a:pt x="459" y="872"/>
                  </a:lnTo>
                  <a:lnTo>
                    <a:pt x="481" y="869"/>
                  </a:lnTo>
                  <a:lnTo>
                    <a:pt x="503" y="866"/>
                  </a:lnTo>
                  <a:lnTo>
                    <a:pt x="525" y="863"/>
                  </a:lnTo>
                  <a:lnTo>
                    <a:pt x="545" y="858"/>
                  </a:lnTo>
                  <a:lnTo>
                    <a:pt x="566" y="852"/>
                  </a:lnTo>
                  <a:lnTo>
                    <a:pt x="586" y="846"/>
                  </a:lnTo>
                  <a:lnTo>
                    <a:pt x="607" y="837"/>
                  </a:lnTo>
                  <a:lnTo>
                    <a:pt x="625" y="829"/>
                  </a:lnTo>
                  <a:lnTo>
                    <a:pt x="644" y="819"/>
                  </a:lnTo>
                  <a:lnTo>
                    <a:pt x="663" y="809"/>
                  </a:lnTo>
                  <a:lnTo>
                    <a:pt x="680" y="797"/>
                  </a:lnTo>
                  <a:lnTo>
                    <a:pt x="697" y="785"/>
                  </a:lnTo>
                  <a:lnTo>
                    <a:pt x="713" y="772"/>
                  </a:lnTo>
                  <a:lnTo>
                    <a:pt x="729" y="758"/>
                  </a:lnTo>
                  <a:lnTo>
                    <a:pt x="745" y="744"/>
                  </a:lnTo>
                  <a:lnTo>
                    <a:pt x="759" y="729"/>
                  </a:lnTo>
                  <a:lnTo>
                    <a:pt x="773" y="713"/>
                  </a:lnTo>
                  <a:lnTo>
                    <a:pt x="786" y="697"/>
                  </a:lnTo>
                  <a:lnTo>
                    <a:pt x="798" y="680"/>
                  </a:lnTo>
                  <a:lnTo>
                    <a:pt x="809" y="662"/>
                  </a:lnTo>
                  <a:lnTo>
                    <a:pt x="820" y="643"/>
                  </a:lnTo>
                  <a:lnTo>
                    <a:pt x="830" y="625"/>
                  </a:lnTo>
                  <a:lnTo>
                    <a:pt x="838" y="606"/>
                  </a:lnTo>
                  <a:lnTo>
                    <a:pt x="846" y="586"/>
                  </a:lnTo>
                  <a:lnTo>
                    <a:pt x="852" y="566"/>
                  </a:lnTo>
                  <a:lnTo>
                    <a:pt x="859" y="545"/>
                  </a:lnTo>
                  <a:lnTo>
                    <a:pt x="863" y="524"/>
                  </a:lnTo>
                  <a:lnTo>
                    <a:pt x="867" y="502"/>
                  </a:lnTo>
                  <a:lnTo>
                    <a:pt x="871" y="481"/>
                  </a:lnTo>
                  <a:lnTo>
                    <a:pt x="872" y="458"/>
                  </a:lnTo>
                  <a:lnTo>
                    <a:pt x="873" y="436"/>
                  </a:lnTo>
                  <a:close/>
                  <a:moveTo>
                    <a:pt x="786" y="436"/>
                  </a:moveTo>
                  <a:lnTo>
                    <a:pt x="784" y="454"/>
                  </a:lnTo>
                  <a:lnTo>
                    <a:pt x="783" y="472"/>
                  </a:lnTo>
                  <a:lnTo>
                    <a:pt x="781" y="489"/>
                  </a:lnTo>
                  <a:lnTo>
                    <a:pt x="778" y="506"/>
                  </a:lnTo>
                  <a:lnTo>
                    <a:pt x="774" y="523"/>
                  </a:lnTo>
                  <a:lnTo>
                    <a:pt x="769" y="540"/>
                  </a:lnTo>
                  <a:lnTo>
                    <a:pt x="764" y="556"/>
                  </a:lnTo>
                  <a:lnTo>
                    <a:pt x="758" y="571"/>
                  </a:lnTo>
                  <a:lnTo>
                    <a:pt x="751" y="587"/>
                  </a:lnTo>
                  <a:lnTo>
                    <a:pt x="744" y="602"/>
                  </a:lnTo>
                  <a:lnTo>
                    <a:pt x="735" y="616"/>
                  </a:lnTo>
                  <a:lnTo>
                    <a:pt x="725" y="630"/>
                  </a:lnTo>
                  <a:lnTo>
                    <a:pt x="715" y="644"/>
                  </a:lnTo>
                  <a:lnTo>
                    <a:pt x="706" y="657"/>
                  </a:lnTo>
                  <a:lnTo>
                    <a:pt x="695" y="670"/>
                  </a:lnTo>
                  <a:lnTo>
                    <a:pt x="683" y="682"/>
                  </a:lnTo>
                  <a:lnTo>
                    <a:pt x="671" y="694"/>
                  </a:lnTo>
                  <a:lnTo>
                    <a:pt x="658" y="705"/>
                  </a:lnTo>
                  <a:lnTo>
                    <a:pt x="645" y="715"/>
                  </a:lnTo>
                  <a:lnTo>
                    <a:pt x="631" y="725"/>
                  </a:lnTo>
                  <a:lnTo>
                    <a:pt x="617" y="734"/>
                  </a:lnTo>
                  <a:lnTo>
                    <a:pt x="602" y="742"/>
                  </a:lnTo>
                  <a:lnTo>
                    <a:pt x="587" y="750"/>
                  </a:lnTo>
                  <a:lnTo>
                    <a:pt x="572" y="757"/>
                  </a:lnTo>
                  <a:lnTo>
                    <a:pt x="556" y="764"/>
                  </a:lnTo>
                  <a:lnTo>
                    <a:pt x="540" y="769"/>
                  </a:lnTo>
                  <a:lnTo>
                    <a:pt x="524" y="774"/>
                  </a:lnTo>
                  <a:lnTo>
                    <a:pt x="507" y="778"/>
                  </a:lnTo>
                  <a:lnTo>
                    <a:pt x="489" y="780"/>
                  </a:lnTo>
                  <a:lnTo>
                    <a:pt x="472" y="782"/>
                  </a:lnTo>
                  <a:lnTo>
                    <a:pt x="455" y="784"/>
                  </a:lnTo>
                  <a:lnTo>
                    <a:pt x="436" y="784"/>
                  </a:lnTo>
                  <a:lnTo>
                    <a:pt x="418" y="784"/>
                  </a:lnTo>
                  <a:lnTo>
                    <a:pt x="401" y="782"/>
                  </a:lnTo>
                  <a:lnTo>
                    <a:pt x="384" y="780"/>
                  </a:lnTo>
                  <a:lnTo>
                    <a:pt x="366" y="778"/>
                  </a:lnTo>
                  <a:lnTo>
                    <a:pt x="349" y="774"/>
                  </a:lnTo>
                  <a:lnTo>
                    <a:pt x="333" y="769"/>
                  </a:lnTo>
                  <a:lnTo>
                    <a:pt x="317" y="764"/>
                  </a:lnTo>
                  <a:lnTo>
                    <a:pt x="301" y="757"/>
                  </a:lnTo>
                  <a:lnTo>
                    <a:pt x="286" y="750"/>
                  </a:lnTo>
                  <a:lnTo>
                    <a:pt x="271" y="742"/>
                  </a:lnTo>
                  <a:lnTo>
                    <a:pt x="256" y="734"/>
                  </a:lnTo>
                  <a:lnTo>
                    <a:pt x="242" y="725"/>
                  </a:lnTo>
                  <a:lnTo>
                    <a:pt x="228" y="715"/>
                  </a:lnTo>
                  <a:lnTo>
                    <a:pt x="215" y="705"/>
                  </a:lnTo>
                  <a:lnTo>
                    <a:pt x="202" y="694"/>
                  </a:lnTo>
                  <a:lnTo>
                    <a:pt x="190" y="682"/>
                  </a:lnTo>
                  <a:lnTo>
                    <a:pt x="178" y="670"/>
                  </a:lnTo>
                  <a:lnTo>
                    <a:pt x="167" y="657"/>
                  </a:lnTo>
                  <a:lnTo>
                    <a:pt x="157" y="644"/>
                  </a:lnTo>
                  <a:lnTo>
                    <a:pt x="148" y="630"/>
                  </a:lnTo>
                  <a:lnTo>
                    <a:pt x="138" y="616"/>
                  </a:lnTo>
                  <a:lnTo>
                    <a:pt x="129" y="602"/>
                  </a:lnTo>
                  <a:lnTo>
                    <a:pt x="122" y="587"/>
                  </a:lnTo>
                  <a:lnTo>
                    <a:pt x="115" y="571"/>
                  </a:lnTo>
                  <a:lnTo>
                    <a:pt x="109" y="556"/>
                  </a:lnTo>
                  <a:lnTo>
                    <a:pt x="104" y="540"/>
                  </a:lnTo>
                  <a:lnTo>
                    <a:pt x="99" y="523"/>
                  </a:lnTo>
                  <a:lnTo>
                    <a:pt x="95" y="506"/>
                  </a:lnTo>
                  <a:lnTo>
                    <a:pt x="92" y="489"/>
                  </a:lnTo>
                  <a:lnTo>
                    <a:pt x="90" y="472"/>
                  </a:lnTo>
                  <a:lnTo>
                    <a:pt x="89" y="454"/>
                  </a:lnTo>
                  <a:lnTo>
                    <a:pt x="87" y="436"/>
                  </a:lnTo>
                  <a:lnTo>
                    <a:pt x="89" y="418"/>
                  </a:lnTo>
                  <a:lnTo>
                    <a:pt x="90" y="400"/>
                  </a:lnTo>
                  <a:lnTo>
                    <a:pt x="92" y="383"/>
                  </a:lnTo>
                  <a:lnTo>
                    <a:pt x="95" y="365"/>
                  </a:lnTo>
                  <a:lnTo>
                    <a:pt x="99" y="349"/>
                  </a:lnTo>
                  <a:lnTo>
                    <a:pt x="104" y="332"/>
                  </a:lnTo>
                  <a:lnTo>
                    <a:pt x="109" y="316"/>
                  </a:lnTo>
                  <a:lnTo>
                    <a:pt x="115" y="301"/>
                  </a:lnTo>
                  <a:lnTo>
                    <a:pt x="122" y="285"/>
                  </a:lnTo>
                  <a:lnTo>
                    <a:pt x="129" y="270"/>
                  </a:lnTo>
                  <a:lnTo>
                    <a:pt x="138" y="255"/>
                  </a:lnTo>
                  <a:lnTo>
                    <a:pt x="148" y="241"/>
                  </a:lnTo>
                  <a:lnTo>
                    <a:pt x="157" y="227"/>
                  </a:lnTo>
                  <a:lnTo>
                    <a:pt x="167" y="215"/>
                  </a:lnTo>
                  <a:lnTo>
                    <a:pt x="178" y="202"/>
                  </a:lnTo>
                  <a:lnTo>
                    <a:pt x="190" y="190"/>
                  </a:lnTo>
                  <a:lnTo>
                    <a:pt x="202" y="178"/>
                  </a:lnTo>
                  <a:lnTo>
                    <a:pt x="215" y="167"/>
                  </a:lnTo>
                  <a:lnTo>
                    <a:pt x="228" y="156"/>
                  </a:lnTo>
                  <a:lnTo>
                    <a:pt x="242" y="147"/>
                  </a:lnTo>
                  <a:lnTo>
                    <a:pt x="256" y="138"/>
                  </a:lnTo>
                  <a:lnTo>
                    <a:pt x="271" y="129"/>
                  </a:lnTo>
                  <a:lnTo>
                    <a:pt x="286" y="122"/>
                  </a:lnTo>
                  <a:lnTo>
                    <a:pt x="301" y="114"/>
                  </a:lnTo>
                  <a:lnTo>
                    <a:pt x="317" y="109"/>
                  </a:lnTo>
                  <a:lnTo>
                    <a:pt x="333" y="103"/>
                  </a:lnTo>
                  <a:lnTo>
                    <a:pt x="349" y="98"/>
                  </a:lnTo>
                  <a:lnTo>
                    <a:pt x="366" y="94"/>
                  </a:lnTo>
                  <a:lnTo>
                    <a:pt x="384" y="92"/>
                  </a:lnTo>
                  <a:lnTo>
                    <a:pt x="401" y="90"/>
                  </a:lnTo>
                  <a:lnTo>
                    <a:pt x="418" y="87"/>
                  </a:lnTo>
                  <a:lnTo>
                    <a:pt x="436" y="87"/>
                  </a:lnTo>
                  <a:lnTo>
                    <a:pt x="455" y="87"/>
                  </a:lnTo>
                  <a:lnTo>
                    <a:pt x="472" y="90"/>
                  </a:lnTo>
                  <a:lnTo>
                    <a:pt x="489" y="92"/>
                  </a:lnTo>
                  <a:lnTo>
                    <a:pt x="507" y="94"/>
                  </a:lnTo>
                  <a:lnTo>
                    <a:pt x="524" y="98"/>
                  </a:lnTo>
                  <a:lnTo>
                    <a:pt x="540" y="103"/>
                  </a:lnTo>
                  <a:lnTo>
                    <a:pt x="556" y="109"/>
                  </a:lnTo>
                  <a:lnTo>
                    <a:pt x="572" y="114"/>
                  </a:lnTo>
                  <a:lnTo>
                    <a:pt x="587" y="122"/>
                  </a:lnTo>
                  <a:lnTo>
                    <a:pt x="602" y="129"/>
                  </a:lnTo>
                  <a:lnTo>
                    <a:pt x="617" y="138"/>
                  </a:lnTo>
                  <a:lnTo>
                    <a:pt x="631" y="147"/>
                  </a:lnTo>
                  <a:lnTo>
                    <a:pt x="645" y="156"/>
                  </a:lnTo>
                  <a:lnTo>
                    <a:pt x="658" y="167"/>
                  </a:lnTo>
                  <a:lnTo>
                    <a:pt x="671" y="178"/>
                  </a:lnTo>
                  <a:lnTo>
                    <a:pt x="683" y="190"/>
                  </a:lnTo>
                  <a:lnTo>
                    <a:pt x="695" y="202"/>
                  </a:lnTo>
                  <a:lnTo>
                    <a:pt x="706" y="215"/>
                  </a:lnTo>
                  <a:lnTo>
                    <a:pt x="715" y="227"/>
                  </a:lnTo>
                  <a:lnTo>
                    <a:pt x="725" y="241"/>
                  </a:lnTo>
                  <a:lnTo>
                    <a:pt x="735" y="255"/>
                  </a:lnTo>
                  <a:lnTo>
                    <a:pt x="744" y="270"/>
                  </a:lnTo>
                  <a:lnTo>
                    <a:pt x="751" y="285"/>
                  </a:lnTo>
                  <a:lnTo>
                    <a:pt x="758" y="301"/>
                  </a:lnTo>
                  <a:lnTo>
                    <a:pt x="764" y="316"/>
                  </a:lnTo>
                  <a:lnTo>
                    <a:pt x="769" y="332"/>
                  </a:lnTo>
                  <a:lnTo>
                    <a:pt x="774" y="349"/>
                  </a:lnTo>
                  <a:lnTo>
                    <a:pt x="778" y="365"/>
                  </a:lnTo>
                  <a:lnTo>
                    <a:pt x="781" y="383"/>
                  </a:lnTo>
                  <a:lnTo>
                    <a:pt x="783" y="400"/>
                  </a:lnTo>
                  <a:lnTo>
                    <a:pt x="784" y="418"/>
                  </a:lnTo>
                  <a:lnTo>
                    <a:pt x="786" y="436"/>
                  </a:lnTo>
                  <a:close/>
                </a:path>
              </a:pathLst>
            </a:custGeom>
            <a:solidFill>
              <a:srgbClr val="C6367D"/>
            </a:solidFill>
            <a:ln w="9525">
              <a:noFill/>
              <a:round/>
              <a:headEnd/>
              <a:tailEnd/>
            </a:ln>
          </p:spPr>
          <p:txBody>
            <a:bodyPr/>
            <a:lstStyle/>
            <a:p>
              <a:endParaRPr lang="pt-BR"/>
            </a:p>
          </p:txBody>
        </p:sp>
        <p:sp>
          <p:nvSpPr>
            <p:cNvPr id="398467" name="Freeform 131"/>
            <p:cNvSpPr>
              <a:spLocks noEditPoints="1"/>
            </p:cNvSpPr>
            <p:nvPr/>
          </p:nvSpPr>
          <p:spPr bwMode="auto">
            <a:xfrm>
              <a:off x="1213" y="1917"/>
              <a:ext cx="196" cy="197"/>
            </a:xfrm>
            <a:custGeom>
              <a:avLst/>
              <a:gdLst/>
              <a:ahLst/>
              <a:cxnLst>
                <a:cxn ang="0">
                  <a:pos x="777" y="314"/>
                </a:cxn>
                <a:cxn ang="0">
                  <a:pos x="746" y="223"/>
                </a:cxn>
                <a:cxn ang="0">
                  <a:pos x="695" y="144"/>
                </a:cxn>
                <a:cxn ang="0">
                  <a:pos x="627" y="79"/>
                </a:cxn>
                <a:cxn ang="0">
                  <a:pos x="545" y="32"/>
                </a:cxn>
                <a:cxn ang="0">
                  <a:pos x="452" y="6"/>
                </a:cxn>
                <a:cxn ang="0">
                  <a:pos x="353" y="2"/>
                </a:cxn>
                <a:cxn ang="0">
                  <a:pos x="258" y="25"/>
                </a:cxn>
                <a:cxn ang="0">
                  <a:pos x="173" y="68"/>
                </a:cxn>
                <a:cxn ang="0">
                  <a:pos x="103" y="130"/>
                </a:cxn>
                <a:cxn ang="0">
                  <a:pos x="48" y="206"/>
                </a:cxn>
                <a:cxn ang="0">
                  <a:pos x="12" y="295"/>
                </a:cxn>
                <a:cxn ang="0">
                  <a:pos x="0" y="393"/>
                </a:cxn>
                <a:cxn ang="0">
                  <a:pos x="12" y="491"/>
                </a:cxn>
                <a:cxn ang="0">
                  <a:pos x="48" y="580"/>
                </a:cxn>
                <a:cxn ang="0">
                  <a:pos x="103" y="656"/>
                </a:cxn>
                <a:cxn ang="0">
                  <a:pos x="173" y="718"/>
                </a:cxn>
                <a:cxn ang="0">
                  <a:pos x="258" y="762"/>
                </a:cxn>
                <a:cxn ang="0">
                  <a:pos x="353" y="783"/>
                </a:cxn>
                <a:cxn ang="0">
                  <a:pos x="452" y="780"/>
                </a:cxn>
                <a:cxn ang="0">
                  <a:pos x="545" y="754"/>
                </a:cxn>
                <a:cxn ang="0">
                  <a:pos x="627" y="707"/>
                </a:cxn>
                <a:cxn ang="0">
                  <a:pos x="695" y="642"/>
                </a:cxn>
                <a:cxn ang="0">
                  <a:pos x="746" y="563"/>
                </a:cxn>
                <a:cxn ang="0">
                  <a:pos x="777" y="472"/>
                </a:cxn>
                <a:cxn ang="0">
                  <a:pos x="697" y="393"/>
                </a:cxn>
                <a:cxn ang="0">
                  <a:pos x="688" y="469"/>
                </a:cxn>
                <a:cxn ang="0">
                  <a:pos x="661" y="539"/>
                </a:cxn>
                <a:cxn ang="0">
                  <a:pos x="619" y="598"/>
                </a:cxn>
                <a:cxn ang="0">
                  <a:pos x="563" y="645"/>
                </a:cxn>
                <a:cxn ang="0">
                  <a:pos x="497" y="680"/>
                </a:cxn>
                <a:cxn ang="0">
                  <a:pos x="424" y="696"/>
                </a:cxn>
                <a:cxn ang="0">
                  <a:pos x="346" y="694"/>
                </a:cxn>
                <a:cxn ang="0">
                  <a:pos x="274" y="673"/>
                </a:cxn>
                <a:cxn ang="0">
                  <a:pos x="210" y="637"/>
                </a:cxn>
                <a:cxn ang="0">
                  <a:pos x="158" y="587"/>
                </a:cxn>
                <a:cxn ang="0">
                  <a:pos x="118" y="525"/>
                </a:cxn>
                <a:cxn ang="0">
                  <a:pos x="94" y="455"/>
                </a:cxn>
                <a:cxn ang="0">
                  <a:pos x="88" y="377"/>
                </a:cxn>
                <a:cxn ang="0">
                  <a:pos x="102" y="302"/>
                </a:cxn>
                <a:cxn ang="0">
                  <a:pos x="132" y="235"/>
                </a:cxn>
                <a:cxn ang="0">
                  <a:pos x="177" y="177"/>
                </a:cxn>
                <a:cxn ang="0">
                  <a:pos x="234" y="132"/>
                </a:cxn>
                <a:cxn ang="0">
                  <a:pos x="302" y="102"/>
                </a:cxn>
                <a:cxn ang="0">
                  <a:pos x="376" y="89"/>
                </a:cxn>
                <a:cxn ang="0">
                  <a:pos x="454" y="94"/>
                </a:cxn>
                <a:cxn ang="0">
                  <a:pos x="525" y="118"/>
                </a:cxn>
                <a:cxn ang="0">
                  <a:pos x="586" y="158"/>
                </a:cxn>
                <a:cxn ang="0">
                  <a:pos x="637" y="210"/>
                </a:cxn>
                <a:cxn ang="0">
                  <a:pos x="674" y="274"/>
                </a:cxn>
                <a:cxn ang="0">
                  <a:pos x="694" y="346"/>
                </a:cxn>
              </a:cxnLst>
              <a:rect l="0" t="0" r="r" b="b"/>
              <a:pathLst>
                <a:path w="785" h="786">
                  <a:moveTo>
                    <a:pt x="785" y="393"/>
                  </a:moveTo>
                  <a:lnTo>
                    <a:pt x="785" y="373"/>
                  </a:lnTo>
                  <a:lnTo>
                    <a:pt x="782" y="353"/>
                  </a:lnTo>
                  <a:lnTo>
                    <a:pt x="780" y="333"/>
                  </a:lnTo>
                  <a:lnTo>
                    <a:pt x="777" y="314"/>
                  </a:lnTo>
                  <a:lnTo>
                    <a:pt x="773" y="295"/>
                  </a:lnTo>
                  <a:lnTo>
                    <a:pt x="767" y="276"/>
                  </a:lnTo>
                  <a:lnTo>
                    <a:pt x="761" y="258"/>
                  </a:lnTo>
                  <a:lnTo>
                    <a:pt x="754" y="241"/>
                  </a:lnTo>
                  <a:lnTo>
                    <a:pt x="746" y="223"/>
                  </a:lnTo>
                  <a:lnTo>
                    <a:pt x="737" y="206"/>
                  </a:lnTo>
                  <a:lnTo>
                    <a:pt x="728" y="190"/>
                  </a:lnTo>
                  <a:lnTo>
                    <a:pt x="718" y="174"/>
                  </a:lnTo>
                  <a:lnTo>
                    <a:pt x="707" y="159"/>
                  </a:lnTo>
                  <a:lnTo>
                    <a:pt x="695" y="144"/>
                  </a:lnTo>
                  <a:lnTo>
                    <a:pt x="683" y="130"/>
                  </a:lnTo>
                  <a:lnTo>
                    <a:pt x="670" y="116"/>
                  </a:lnTo>
                  <a:lnTo>
                    <a:pt x="656" y="103"/>
                  </a:lnTo>
                  <a:lnTo>
                    <a:pt x="642" y="91"/>
                  </a:lnTo>
                  <a:lnTo>
                    <a:pt x="627" y="79"/>
                  </a:lnTo>
                  <a:lnTo>
                    <a:pt x="612" y="68"/>
                  </a:lnTo>
                  <a:lnTo>
                    <a:pt x="596" y="57"/>
                  </a:lnTo>
                  <a:lnTo>
                    <a:pt x="580" y="48"/>
                  </a:lnTo>
                  <a:lnTo>
                    <a:pt x="563" y="39"/>
                  </a:lnTo>
                  <a:lnTo>
                    <a:pt x="545" y="32"/>
                  </a:lnTo>
                  <a:lnTo>
                    <a:pt x="527" y="25"/>
                  </a:lnTo>
                  <a:lnTo>
                    <a:pt x="509" y="19"/>
                  </a:lnTo>
                  <a:lnTo>
                    <a:pt x="491" y="13"/>
                  </a:lnTo>
                  <a:lnTo>
                    <a:pt x="471" y="9"/>
                  </a:lnTo>
                  <a:lnTo>
                    <a:pt x="452" y="6"/>
                  </a:lnTo>
                  <a:lnTo>
                    <a:pt x="432" y="2"/>
                  </a:lnTo>
                  <a:lnTo>
                    <a:pt x="413" y="1"/>
                  </a:lnTo>
                  <a:lnTo>
                    <a:pt x="392" y="0"/>
                  </a:lnTo>
                  <a:lnTo>
                    <a:pt x="372" y="1"/>
                  </a:lnTo>
                  <a:lnTo>
                    <a:pt x="353" y="2"/>
                  </a:lnTo>
                  <a:lnTo>
                    <a:pt x="333" y="6"/>
                  </a:lnTo>
                  <a:lnTo>
                    <a:pt x="314" y="9"/>
                  </a:lnTo>
                  <a:lnTo>
                    <a:pt x="294" y="13"/>
                  </a:lnTo>
                  <a:lnTo>
                    <a:pt x="276" y="19"/>
                  </a:lnTo>
                  <a:lnTo>
                    <a:pt x="258" y="25"/>
                  </a:lnTo>
                  <a:lnTo>
                    <a:pt x="240" y="32"/>
                  </a:lnTo>
                  <a:lnTo>
                    <a:pt x="222" y="39"/>
                  </a:lnTo>
                  <a:lnTo>
                    <a:pt x="205" y="48"/>
                  </a:lnTo>
                  <a:lnTo>
                    <a:pt x="189" y="57"/>
                  </a:lnTo>
                  <a:lnTo>
                    <a:pt x="173" y="68"/>
                  </a:lnTo>
                  <a:lnTo>
                    <a:pt x="158" y="79"/>
                  </a:lnTo>
                  <a:lnTo>
                    <a:pt x="143" y="91"/>
                  </a:lnTo>
                  <a:lnTo>
                    <a:pt x="129" y="103"/>
                  </a:lnTo>
                  <a:lnTo>
                    <a:pt x="116" y="116"/>
                  </a:lnTo>
                  <a:lnTo>
                    <a:pt x="103" y="130"/>
                  </a:lnTo>
                  <a:lnTo>
                    <a:pt x="90" y="144"/>
                  </a:lnTo>
                  <a:lnTo>
                    <a:pt x="78" y="159"/>
                  </a:lnTo>
                  <a:lnTo>
                    <a:pt x="67" y="174"/>
                  </a:lnTo>
                  <a:lnTo>
                    <a:pt x="57" y="190"/>
                  </a:lnTo>
                  <a:lnTo>
                    <a:pt x="48" y="206"/>
                  </a:lnTo>
                  <a:lnTo>
                    <a:pt x="39" y="223"/>
                  </a:lnTo>
                  <a:lnTo>
                    <a:pt x="32" y="241"/>
                  </a:lnTo>
                  <a:lnTo>
                    <a:pt x="24" y="258"/>
                  </a:lnTo>
                  <a:lnTo>
                    <a:pt x="18" y="276"/>
                  </a:lnTo>
                  <a:lnTo>
                    <a:pt x="12" y="295"/>
                  </a:lnTo>
                  <a:lnTo>
                    <a:pt x="8" y="314"/>
                  </a:lnTo>
                  <a:lnTo>
                    <a:pt x="5" y="333"/>
                  </a:lnTo>
                  <a:lnTo>
                    <a:pt x="3" y="353"/>
                  </a:lnTo>
                  <a:lnTo>
                    <a:pt x="0" y="373"/>
                  </a:lnTo>
                  <a:lnTo>
                    <a:pt x="0" y="393"/>
                  </a:lnTo>
                  <a:lnTo>
                    <a:pt x="0" y="413"/>
                  </a:lnTo>
                  <a:lnTo>
                    <a:pt x="3" y="433"/>
                  </a:lnTo>
                  <a:lnTo>
                    <a:pt x="5" y="453"/>
                  </a:lnTo>
                  <a:lnTo>
                    <a:pt x="8" y="472"/>
                  </a:lnTo>
                  <a:lnTo>
                    <a:pt x="12" y="491"/>
                  </a:lnTo>
                  <a:lnTo>
                    <a:pt x="18" y="510"/>
                  </a:lnTo>
                  <a:lnTo>
                    <a:pt x="24" y="528"/>
                  </a:lnTo>
                  <a:lnTo>
                    <a:pt x="32" y="545"/>
                  </a:lnTo>
                  <a:lnTo>
                    <a:pt x="39" y="563"/>
                  </a:lnTo>
                  <a:lnTo>
                    <a:pt x="48" y="580"/>
                  </a:lnTo>
                  <a:lnTo>
                    <a:pt x="57" y="596"/>
                  </a:lnTo>
                  <a:lnTo>
                    <a:pt x="67" y="612"/>
                  </a:lnTo>
                  <a:lnTo>
                    <a:pt x="78" y="627"/>
                  </a:lnTo>
                  <a:lnTo>
                    <a:pt x="90" y="642"/>
                  </a:lnTo>
                  <a:lnTo>
                    <a:pt x="103" y="656"/>
                  </a:lnTo>
                  <a:lnTo>
                    <a:pt x="116" y="670"/>
                  </a:lnTo>
                  <a:lnTo>
                    <a:pt x="129" y="683"/>
                  </a:lnTo>
                  <a:lnTo>
                    <a:pt x="143" y="695"/>
                  </a:lnTo>
                  <a:lnTo>
                    <a:pt x="158" y="707"/>
                  </a:lnTo>
                  <a:lnTo>
                    <a:pt x="173" y="718"/>
                  </a:lnTo>
                  <a:lnTo>
                    <a:pt x="189" y="728"/>
                  </a:lnTo>
                  <a:lnTo>
                    <a:pt x="205" y="738"/>
                  </a:lnTo>
                  <a:lnTo>
                    <a:pt x="222" y="747"/>
                  </a:lnTo>
                  <a:lnTo>
                    <a:pt x="240" y="754"/>
                  </a:lnTo>
                  <a:lnTo>
                    <a:pt x="258" y="762"/>
                  </a:lnTo>
                  <a:lnTo>
                    <a:pt x="276" y="767"/>
                  </a:lnTo>
                  <a:lnTo>
                    <a:pt x="294" y="773"/>
                  </a:lnTo>
                  <a:lnTo>
                    <a:pt x="314" y="777"/>
                  </a:lnTo>
                  <a:lnTo>
                    <a:pt x="333" y="780"/>
                  </a:lnTo>
                  <a:lnTo>
                    <a:pt x="353" y="783"/>
                  </a:lnTo>
                  <a:lnTo>
                    <a:pt x="372" y="784"/>
                  </a:lnTo>
                  <a:lnTo>
                    <a:pt x="392" y="786"/>
                  </a:lnTo>
                  <a:lnTo>
                    <a:pt x="413" y="784"/>
                  </a:lnTo>
                  <a:lnTo>
                    <a:pt x="432" y="783"/>
                  </a:lnTo>
                  <a:lnTo>
                    <a:pt x="452" y="780"/>
                  </a:lnTo>
                  <a:lnTo>
                    <a:pt x="471" y="777"/>
                  </a:lnTo>
                  <a:lnTo>
                    <a:pt x="491" y="773"/>
                  </a:lnTo>
                  <a:lnTo>
                    <a:pt x="509" y="767"/>
                  </a:lnTo>
                  <a:lnTo>
                    <a:pt x="527" y="762"/>
                  </a:lnTo>
                  <a:lnTo>
                    <a:pt x="545" y="754"/>
                  </a:lnTo>
                  <a:lnTo>
                    <a:pt x="563" y="747"/>
                  </a:lnTo>
                  <a:lnTo>
                    <a:pt x="580" y="738"/>
                  </a:lnTo>
                  <a:lnTo>
                    <a:pt x="596" y="728"/>
                  </a:lnTo>
                  <a:lnTo>
                    <a:pt x="612" y="718"/>
                  </a:lnTo>
                  <a:lnTo>
                    <a:pt x="627" y="707"/>
                  </a:lnTo>
                  <a:lnTo>
                    <a:pt x="642" y="695"/>
                  </a:lnTo>
                  <a:lnTo>
                    <a:pt x="656" y="683"/>
                  </a:lnTo>
                  <a:lnTo>
                    <a:pt x="670" y="670"/>
                  </a:lnTo>
                  <a:lnTo>
                    <a:pt x="683" y="656"/>
                  </a:lnTo>
                  <a:lnTo>
                    <a:pt x="695" y="642"/>
                  </a:lnTo>
                  <a:lnTo>
                    <a:pt x="707" y="627"/>
                  </a:lnTo>
                  <a:lnTo>
                    <a:pt x="718" y="612"/>
                  </a:lnTo>
                  <a:lnTo>
                    <a:pt x="728" y="596"/>
                  </a:lnTo>
                  <a:lnTo>
                    <a:pt x="737" y="580"/>
                  </a:lnTo>
                  <a:lnTo>
                    <a:pt x="746" y="563"/>
                  </a:lnTo>
                  <a:lnTo>
                    <a:pt x="754" y="545"/>
                  </a:lnTo>
                  <a:lnTo>
                    <a:pt x="761" y="528"/>
                  </a:lnTo>
                  <a:lnTo>
                    <a:pt x="767" y="510"/>
                  </a:lnTo>
                  <a:lnTo>
                    <a:pt x="773" y="491"/>
                  </a:lnTo>
                  <a:lnTo>
                    <a:pt x="777" y="472"/>
                  </a:lnTo>
                  <a:lnTo>
                    <a:pt x="780" y="453"/>
                  </a:lnTo>
                  <a:lnTo>
                    <a:pt x="782" y="433"/>
                  </a:lnTo>
                  <a:lnTo>
                    <a:pt x="785" y="413"/>
                  </a:lnTo>
                  <a:lnTo>
                    <a:pt x="785" y="393"/>
                  </a:lnTo>
                  <a:close/>
                  <a:moveTo>
                    <a:pt x="697" y="393"/>
                  </a:moveTo>
                  <a:lnTo>
                    <a:pt x="697" y="409"/>
                  </a:lnTo>
                  <a:lnTo>
                    <a:pt x="696" y="424"/>
                  </a:lnTo>
                  <a:lnTo>
                    <a:pt x="694" y="440"/>
                  </a:lnTo>
                  <a:lnTo>
                    <a:pt x="691" y="455"/>
                  </a:lnTo>
                  <a:lnTo>
                    <a:pt x="688" y="469"/>
                  </a:lnTo>
                  <a:lnTo>
                    <a:pt x="684" y="484"/>
                  </a:lnTo>
                  <a:lnTo>
                    <a:pt x="679" y="498"/>
                  </a:lnTo>
                  <a:lnTo>
                    <a:pt x="674" y="512"/>
                  </a:lnTo>
                  <a:lnTo>
                    <a:pt x="667" y="525"/>
                  </a:lnTo>
                  <a:lnTo>
                    <a:pt x="661" y="539"/>
                  </a:lnTo>
                  <a:lnTo>
                    <a:pt x="653" y="551"/>
                  </a:lnTo>
                  <a:lnTo>
                    <a:pt x="646" y="564"/>
                  </a:lnTo>
                  <a:lnTo>
                    <a:pt x="637" y="575"/>
                  </a:lnTo>
                  <a:lnTo>
                    <a:pt x="628" y="587"/>
                  </a:lnTo>
                  <a:lnTo>
                    <a:pt x="619" y="598"/>
                  </a:lnTo>
                  <a:lnTo>
                    <a:pt x="608" y="609"/>
                  </a:lnTo>
                  <a:lnTo>
                    <a:pt x="597" y="619"/>
                  </a:lnTo>
                  <a:lnTo>
                    <a:pt x="586" y="628"/>
                  </a:lnTo>
                  <a:lnTo>
                    <a:pt x="575" y="637"/>
                  </a:lnTo>
                  <a:lnTo>
                    <a:pt x="563" y="645"/>
                  </a:lnTo>
                  <a:lnTo>
                    <a:pt x="551" y="654"/>
                  </a:lnTo>
                  <a:lnTo>
                    <a:pt x="538" y="662"/>
                  </a:lnTo>
                  <a:lnTo>
                    <a:pt x="525" y="668"/>
                  </a:lnTo>
                  <a:lnTo>
                    <a:pt x="511" y="673"/>
                  </a:lnTo>
                  <a:lnTo>
                    <a:pt x="497" y="680"/>
                  </a:lnTo>
                  <a:lnTo>
                    <a:pt x="483" y="684"/>
                  </a:lnTo>
                  <a:lnTo>
                    <a:pt x="469" y="689"/>
                  </a:lnTo>
                  <a:lnTo>
                    <a:pt x="454" y="692"/>
                  </a:lnTo>
                  <a:lnTo>
                    <a:pt x="439" y="694"/>
                  </a:lnTo>
                  <a:lnTo>
                    <a:pt x="424" y="696"/>
                  </a:lnTo>
                  <a:lnTo>
                    <a:pt x="409" y="697"/>
                  </a:lnTo>
                  <a:lnTo>
                    <a:pt x="392" y="698"/>
                  </a:lnTo>
                  <a:lnTo>
                    <a:pt x="376" y="697"/>
                  </a:lnTo>
                  <a:lnTo>
                    <a:pt x="361" y="696"/>
                  </a:lnTo>
                  <a:lnTo>
                    <a:pt x="346" y="694"/>
                  </a:lnTo>
                  <a:lnTo>
                    <a:pt x="331" y="692"/>
                  </a:lnTo>
                  <a:lnTo>
                    <a:pt x="316" y="689"/>
                  </a:lnTo>
                  <a:lnTo>
                    <a:pt x="302" y="684"/>
                  </a:lnTo>
                  <a:lnTo>
                    <a:pt x="288" y="680"/>
                  </a:lnTo>
                  <a:lnTo>
                    <a:pt x="274" y="673"/>
                  </a:lnTo>
                  <a:lnTo>
                    <a:pt x="260" y="668"/>
                  </a:lnTo>
                  <a:lnTo>
                    <a:pt x="247" y="662"/>
                  </a:lnTo>
                  <a:lnTo>
                    <a:pt x="234" y="654"/>
                  </a:lnTo>
                  <a:lnTo>
                    <a:pt x="222" y="645"/>
                  </a:lnTo>
                  <a:lnTo>
                    <a:pt x="210" y="637"/>
                  </a:lnTo>
                  <a:lnTo>
                    <a:pt x="199" y="628"/>
                  </a:lnTo>
                  <a:lnTo>
                    <a:pt x="188" y="619"/>
                  </a:lnTo>
                  <a:lnTo>
                    <a:pt x="177" y="609"/>
                  </a:lnTo>
                  <a:lnTo>
                    <a:pt x="166" y="598"/>
                  </a:lnTo>
                  <a:lnTo>
                    <a:pt x="158" y="587"/>
                  </a:lnTo>
                  <a:lnTo>
                    <a:pt x="148" y="575"/>
                  </a:lnTo>
                  <a:lnTo>
                    <a:pt x="139" y="564"/>
                  </a:lnTo>
                  <a:lnTo>
                    <a:pt x="132" y="551"/>
                  </a:lnTo>
                  <a:lnTo>
                    <a:pt x="124" y="539"/>
                  </a:lnTo>
                  <a:lnTo>
                    <a:pt x="118" y="525"/>
                  </a:lnTo>
                  <a:lnTo>
                    <a:pt x="111" y="512"/>
                  </a:lnTo>
                  <a:lnTo>
                    <a:pt x="106" y="498"/>
                  </a:lnTo>
                  <a:lnTo>
                    <a:pt x="102" y="484"/>
                  </a:lnTo>
                  <a:lnTo>
                    <a:pt x="97" y="469"/>
                  </a:lnTo>
                  <a:lnTo>
                    <a:pt x="94" y="455"/>
                  </a:lnTo>
                  <a:lnTo>
                    <a:pt x="91" y="440"/>
                  </a:lnTo>
                  <a:lnTo>
                    <a:pt x="89" y="424"/>
                  </a:lnTo>
                  <a:lnTo>
                    <a:pt x="88" y="409"/>
                  </a:lnTo>
                  <a:lnTo>
                    <a:pt x="88" y="393"/>
                  </a:lnTo>
                  <a:lnTo>
                    <a:pt x="88" y="377"/>
                  </a:lnTo>
                  <a:lnTo>
                    <a:pt x="89" y="362"/>
                  </a:lnTo>
                  <a:lnTo>
                    <a:pt x="91" y="346"/>
                  </a:lnTo>
                  <a:lnTo>
                    <a:pt x="94" y="331"/>
                  </a:lnTo>
                  <a:lnTo>
                    <a:pt x="97" y="317"/>
                  </a:lnTo>
                  <a:lnTo>
                    <a:pt x="102" y="302"/>
                  </a:lnTo>
                  <a:lnTo>
                    <a:pt x="106" y="288"/>
                  </a:lnTo>
                  <a:lnTo>
                    <a:pt x="111" y="274"/>
                  </a:lnTo>
                  <a:lnTo>
                    <a:pt x="118" y="261"/>
                  </a:lnTo>
                  <a:lnTo>
                    <a:pt x="124" y="248"/>
                  </a:lnTo>
                  <a:lnTo>
                    <a:pt x="132" y="235"/>
                  </a:lnTo>
                  <a:lnTo>
                    <a:pt x="139" y="222"/>
                  </a:lnTo>
                  <a:lnTo>
                    <a:pt x="148" y="210"/>
                  </a:lnTo>
                  <a:lnTo>
                    <a:pt x="158" y="198"/>
                  </a:lnTo>
                  <a:lnTo>
                    <a:pt x="166" y="188"/>
                  </a:lnTo>
                  <a:lnTo>
                    <a:pt x="177" y="177"/>
                  </a:lnTo>
                  <a:lnTo>
                    <a:pt x="188" y="167"/>
                  </a:lnTo>
                  <a:lnTo>
                    <a:pt x="199" y="158"/>
                  </a:lnTo>
                  <a:lnTo>
                    <a:pt x="210" y="149"/>
                  </a:lnTo>
                  <a:lnTo>
                    <a:pt x="222" y="140"/>
                  </a:lnTo>
                  <a:lnTo>
                    <a:pt x="234" y="132"/>
                  </a:lnTo>
                  <a:lnTo>
                    <a:pt x="247" y="125"/>
                  </a:lnTo>
                  <a:lnTo>
                    <a:pt x="260" y="118"/>
                  </a:lnTo>
                  <a:lnTo>
                    <a:pt x="274" y="112"/>
                  </a:lnTo>
                  <a:lnTo>
                    <a:pt x="288" y="107"/>
                  </a:lnTo>
                  <a:lnTo>
                    <a:pt x="302" y="102"/>
                  </a:lnTo>
                  <a:lnTo>
                    <a:pt x="316" y="97"/>
                  </a:lnTo>
                  <a:lnTo>
                    <a:pt x="331" y="94"/>
                  </a:lnTo>
                  <a:lnTo>
                    <a:pt x="346" y="92"/>
                  </a:lnTo>
                  <a:lnTo>
                    <a:pt x="361" y="90"/>
                  </a:lnTo>
                  <a:lnTo>
                    <a:pt x="376" y="89"/>
                  </a:lnTo>
                  <a:lnTo>
                    <a:pt x="392" y="88"/>
                  </a:lnTo>
                  <a:lnTo>
                    <a:pt x="409" y="89"/>
                  </a:lnTo>
                  <a:lnTo>
                    <a:pt x="424" y="90"/>
                  </a:lnTo>
                  <a:lnTo>
                    <a:pt x="439" y="92"/>
                  </a:lnTo>
                  <a:lnTo>
                    <a:pt x="454" y="94"/>
                  </a:lnTo>
                  <a:lnTo>
                    <a:pt x="469" y="97"/>
                  </a:lnTo>
                  <a:lnTo>
                    <a:pt x="483" y="102"/>
                  </a:lnTo>
                  <a:lnTo>
                    <a:pt x="497" y="107"/>
                  </a:lnTo>
                  <a:lnTo>
                    <a:pt x="511" y="112"/>
                  </a:lnTo>
                  <a:lnTo>
                    <a:pt x="525" y="118"/>
                  </a:lnTo>
                  <a:lnTo>
                    <a:pt x="538" y="125"/>
                  </a:lnTo>
                  <a:lnTo>
                    <a:pt x="551" y="132"/>
                  </a:lnTo>
                  <a:lnTo>
                    <a:pt x="563" y="140"/>
                  </a:lnTo>
                  <a:lnTo>
                    <a:pt x="575" y="149"/>
                  </a:lnTo>
                  <a:lnTo>
                    <a:pt x="586" y="158"/>
                  </a:lnTo>
                  <a:lnTo>
                    <a:pt x="597" y="167"/>
                  </a:lnTo>
                  <a:lnTo>
                    <a:pt x="608" y="177"/>
                  </a:lnTo>
                  <a:lnTo>
                    <a:pt x="619" y="188"/>
                  </a:lnTo>
                  <a:lnTo>
                    <a:pt x="628" y="198"/>
                  </a:lnTo>
                  <a:lnTo>
                    <a:pt x="637" y="210"/>
                  </a:lnTo>
                  <a:lnTo>
                    <a:pt x="646" y="222"/>
                  </a:lnTo>
                  <a:lnTo>
                    <a:pt x="653" y="235"/>
                  </a:lnTo>
                  <a:lnTo>
                    <a:pt x="661" y="248"/>
                  </a:lnTo>
                  <a:lnTo>
                    <a:pt x="667" y="261"/>
                  </a:lnTo>
                  <a:lnTo>
                    <a:pt x="674" y="274"/>
                  </a:lnTo>
                  <a:lnTo>
                    <a:pt x="679" y="288"/>
                  </a:lnTo>
                  <a:lnTo>
                    <a:pt x="684" y="302"/>
                  </a:lnTo>
                  <a:lnTo>
                    <a:pt x="688" y="317"/>
                  </a:lnTo>
                  <a:lnTo>
                    <a:pt x="691" y="331"/>
                  </a:lnTo>
                  <a:lnTo>
                    <a:pt x="694" y="346"/>
                  </a:lnTo>
                  <a:lnTo>
                    <a:pt x="696" y="362"/>
                  </a:lnTo>
                  <a:lnTo>
                    <a:pt x="697" y="377"/>
                  </a:lnTo>
                  <a:lnTo>
                    <a:pt x="697" y="393"/>
                  </a:lnTo>
                  <a:close/>
                </a:path>
              </a:pathLst>
            </a:custGeom>
            <a:solidFill>
              <a:srgbClr val="C8347D"/>
            </a:solidFill>
            <a:ln w="9525">
              <a:noFill/>
              <a:round/>
              <a:headEnd/>
              <a:tailEnd/>
            </a:ln>
          </p:spPr>
          <p:txBody>
            <a:bodyPr/>
            <a:lstStyle/>
            <a:p>
              <a:endParaRPr lang="pt-BR"/>
            </a:p>
          </p:txBody>
        </p:sp>
        <p:sp>
          <p:nvSpPr>
            <p:cNvPr id="398468" name="Freeform 132"/>
            <p:cNvSpPr>
              <a:spLocks noEditPoints="1"/>
            </p:cNvSpPr>
            <p:nvPr/>
          </p:nvSpPr>
          <p:spPr bwMode="auto">
            <a:xfrm>
              <a:off x="1224" y="1928"/>
              <a:ext cx="174" cy="175"/>
            </a:xfrm>
            <a:custGeom>
              <a:avLst/>
              <a:gdLst/>
              <a:ahLst/>
              <a:cxnLst>
                <a:cxn ang="0">
                  <a:pos x="691" y="278"/>
                </a:cxn>
                <a:cxn ang="0">
                  <a:pos x="664" y="198"/>
                </a:cxn>
                <a:cxn ang="0">
                  <a:pos x="619" y="128"/>
                </a:cxn>
                <a:cxn ang="0">
                  <a:pos x="558" y="69"/>
                </a:cxn>
                <a:cxn ang="0">
                  <a:pos x="485" y="27"/>
                </a:cxn>
                <a:cxn ang="0">
                  <a:pos x="402" y="5"/>
                </a:cxn>
                <a:cxn ang="0">
                  <a:pos x="314" y="3"/>
                </a:cxn>
                <a:cxn ang="0">
                  <a:pos x="230" y="22"/>
                </a:cxn>
                <a:cxn ang="0">
                  <a:pos x="155" y="60"/>
                </a:cxn>
                <a:cxn ang="0">
                  <a:pos x="91" y="115"/>
                </a:cxn>
                <a:cxn ang="0">
                  <a:pos x="42" y="183"/>
                </a:cxn>
                <a:cxn ang="0">
                  <a:pos x="12" y="262"/>
                </a:cxn>
                <a:cxn ang="0">
                  <a:pos x="0" y="349"/>
                </a:cxn>
                <a:cxn ang="0">
                  <a:pos x="12" y="436"/>
                </a:cxn>
                <a:cxn ang="0">
                  <a:pos x="42" y="515"/>
                </a:cxn>
                <a:cxn ang="0">
                  <a:pos x="91" y="583"/>
                </a:cxn>
                <a:cxn ang="0">
                  <a:pos x="155" y="638"/>
                </a:cxn>
                <a:cxn ang="0">
                  <a:pos x="230" y="677"/>
                </a:cxn>
                <a:cxn ang="0">
                  <a:pos x="314" y="695"/>
                </a:cxn>
                <a:cxn ang="0">
                  <a:pos x="402" y="693"/>
                </a:cxn>
                <a:cxn ang="0">
                  <a:pos x="485" y="670"/>
                </a:cxn>
                <a:cxn ang="0">
                  <a:pos x="558" y="628"/>
                </a:cxn>
                <a:cxn ang="0">
                  <a:pos x="619" y="570"/>
                </a:cxn>
                <a:cxn ang="0">
                  <a:pos x="664" y="500"/>
                </a:cxn>
                <a:cxn ang="0">
                  <a:pos x="691" y="419"/>
                </a:cxn>
                <a:cxn ang="0">
                  <a:pos x="611" y="349"/>
                </a:cxn>
                <a:cxn ang="0">
                  <a:pos x="603" y="414"/>
                </a:cxn>
                <a:cxn ang="0">
                  <a:pos x="579" y="473"/>
                </a:cxn>
                <a:cxn ang="0">
                  <a:pos x="543" y="525"/>
                </a:cxn>
                <a:cxn ang="0">
                  <a:pos x="496" y="566"/>
                </a:cxn>
                <a:cxn ang="0">
                  <a:pos x="439" y="595"/>
                </a:cxn>
                <a:cxn ang="0">
                  <a:pos x="376" y="609"/>
                </a:cxn>
                <a:cxn ang="0">
                  <a:pos x="310" y="607"/>
                </a:cxn>
                <a:cxn ang="0">
                  <a:pos x="248" y="590"/>
                </a:cxn>
                <a:cxn ang="0">
                  <a:pos x="193" y="558"/>
                </a:cxn>
                <a:cxn ang="0">
                  <a:pos x="148" y="515"/>
                </a:cxn>
                <a:cxn ang="0">
                  <a:pos x="114" y="463"/>
                </a:cxn>
                <a:cxn ang="0">
                  <a:pos x="93" y="401"/>
                </a:cxn>
                <a:cxn ang="0">
                  <a:pos x="89" y="335"/>
                </a:cxn>
                <a:cxn ang="0">
                  <a:pos x="100" y="271"/>
                </a:cxn>
                <a:cxn ang="0">
                  <a:pos x="125" y="214"/>
                </a:cxn>
                <a:cxn ang="0">
                  <a:pos x="164" y="164"/>
                </a:cxn>
                <a:cxn ang="0">
                  <a:pos x="214" y="125"/>
                </a:cxn>
                <a:cxn ang="0">
                  <a:pos x="272" y="100"/>
                </a:cxn>
                <a:cxn ang="0">
                  <a:pos x="337" y="88"/>
                </a:cxn>
                <a:cxn ang="0">
                  <a:pos x="402" y="93"/>
                </a:cxn>
                <a:cxn ang="0">
                  <a:pos x="463" y="114"/>
                </a:cxn>
                <a:cxn ang="0">
                  <a:pos x="515" y="147"/>
                </a:cxn>
                <a:cxn ang="0">
                  <a:pos x="560" y="192"/>
                </a:cxn>
                <a:cxn ang="0">
                  <a:pos x="591" y="247"/>
                </a:cxn>
                <a:cxn ang="0">
                  <a:pos x="608" y="310"/>
                </a:cxn>
              </a:cxnLst>
              <a:rect l="0" t="0" r="r" b="b"/>
              <a:pathLst>
                <a:path w="699" h="697">
                  <a:moveTo>
                    <a:pt x="699" y="349"/>
                  </a:moveTo>
                  <a:lnTo>
                    <a:pt x="697" y="331"/>
                  </a:lnTo>
                  <a:lnTo>
                    <a:pt x="696" y="313"/>
                  </a:lnTo>
                  <a:lnTo>
                    <a:pt x="694" y="296"/>
                  </a:lnTo>
                  <a:lnTo>
                    <a:pt x="691" y="278"/>
                  </a:lnTo>
                  <a:lnTo>
                    <a:pt x="687" y="262"/>
                  </a:lnTo>
                  <a:lnTo>
                    <a:pt x="682" y="245"/>
                  </a:lnTo>
                  <a:lnTo>
                    <a:pt x="677" y="229"/>
                  </a:lnTo>
                  <a:lnTo>
                    <a:pt x="671" y="214"/>
                  </a:lnTo>
                  <a:lnTo>
                    <a:pt x="664" y="198"/>
                  </a:lnTo>
                  <a:lnTo>
                    <a:pt x="657" y="183"/>
                  </a:lnTo>
                  <a:lnTo>
                    <a:pt x="648" y="168"/>
                  </a:lnTo>
                  <a:lnTo>
                    <a:pt x="638" y="154"/>
                  </a:lnTo>
                  <a:lnTo>
                    <a:pt x="628" y="140"/>
                  </a:lnTo>
                  <a:lnTo>
                    <a:pt x="619" y="128"/>
                  </a:lnTo>
                  <a:lnTo>
                    <a:pt x="608" y="115"/>
                  </a:lnTo>
                  <a:lnTo>
                    <a:pt x="596" y="103"/>
                  </a:lnTo>
                  <a:lnTo>
                    <a:pt x="584" y="91"/>
                  </a:lnTo>
                  <a:lnTo>
                    <a:pt x="571" y="80"/>
                  </a:lnTo>
                  <a:lnTo>
                    <a:pt x="558" y="69"/>
                  </a:lnTo>
                  <a:lnTo>
                    <a:pt x="544" y="60"/>
                  </a:lnTo>
                  <a:lnTo>
                    <a:pt x="530" y="51"/>
                  </a:lnTo>
                  <a:lnTo>
                    <a:pt x="515" y="42"/>
                  </a:lnTo>
                  <a:lnTo>
                    <a:pt x="500" y="35"/>
                  </a:lnTo>
                  <a:lnTo>
                    <a:pt x="485" y="27"/>
                  </a:lnTo>
                  <a:lnTo>
                    <a:pt x="469" y="22"/>
                  </a:lnTo>
                  <a:lnTo>
                    <a:pt x="453" y="16"/>
                  </a:lnTo>
                  <a:lnTo>
                    <a:pt x="437" y="11"/>
                  </a:lnTo>
                  <a:lnTo>
                    <a:pt x="420" y="7"/>
                  </a:lnTo>
                  <a:lnTo>
                    <a:pt x="402" y="5"/>
                  </a:lnTo>
                  <a:lnTo>
                    <a:pt x="385" y="3"/>
                  </a:lnTo>
                  <a:lnTo>
                    <a:pt x="368" y="0"/>
                  </a:lnTo>
                  <a:lnTo>
                    <a:pt x="349" y="0"/>
                  </a:lnTo>
                  <a:lnTo>
                    <a:pt x="331" y="0"/>
                  </a:lnTo>
                  <a:lnTo>
                    <a:pt x="314" y="3"/>
                  </a:lnTo>
                  <a:lnTo>
                    <a:pt x="297" y="5"/>
                  </a:lnTo>
                  <a:lnTo>
                    <a:pt x="279" y="7"/>
                  </a:lnTo>
                  <a:lnTo>
                    <a:pt x="262" y="11"/>
                  </a:lnTo>
                  <a:lnTo>
                    <a:pt x="246" y="16"/>
                  </a:lnTo>
                  <a:lnTo>
                    <a:pt x="230" y="22"/>
                  </a:lnTo>
                  <a:lnTo>
                    <a:pt x="214" y="27"/>
                  </a:lnTo>
                  <a:lnTo>
                    <a:pt x="199" y="35"/>
                  </a:lnTo>
                  <a:lnTo>
                    <a:pt x="184" y="42"/>
                  </a:lnTo>
                  <a:lnTo>
                    <a:pt x="169" y="51"/>
                  </a:lnTo>
                  <a:lnTo>
                    <a:pt x="155" y="60"/>
                  </a:lnTo>
                  <a:lnTo>
                    <a:pt x="141" y="69"/>
                  </a:lnTo>
                  <a:lnTo>
                    <a:pt x="128" y="80"/>
                  </a:lnTo>
                  <a:lnTo>
                    <a:pt x="115" y="91"/>
                  </a:lnTo>
                  <a:lnTo>
                    <a:pt x="103" y="103"/>
                  </a:lnTo>
                  <a:lnTo>
                    <a:pt x="91" y="115"/>
                  </a:lnTo>
                  <a:lnTo>
                    <a:pt x="80" y="128"/>
                  </a:lnTo>
                  <a:lnTo>
                    <a:pt x="70" y="140"/>
                  </a:lnTo>
                  <a:lnTo>
                    <a:pt x="61" y="154"/>
                  </a:lnTo>
                  <a:lnTo>
                    <a:pt x="51" y="168"/>
                  </a:lnTo>
                  <a:lnTo>
                    <a:pt x="42" y="183"/>
                  </a:lnTo>
                  <a:lnTo>
                    <a:pt x="35" y="198"/>
                  </a:lnTo>
                  <a:lnTo>
                    <a:pt x="28" y="214"/>
                  </a:lnTo>
                  <a:lnTo>
                    <a:pt x="22" y="229"/>
                  </a:lnTo>
                  <a:lnTo>
                    <a:pt x="17" y="245"/>
                  </a:lnTo>
                  <a:lnTo>
                    <a:pt x="12" y="262"/>
                  </a:lnTo>
                  <a:lnTo>
                    <a:pt x="8" y="278"/>
                  </a:lnTo>
                  <a:lnTo>
                    <a:pt x="5" y="296"/>
                  </a:lnTo>
                  <a:lnTo>
                    <a:pt x="3" y="313"/>
                  </a:lnTo>
                  <a:lnTo>
                    <a:pt x="2" y="331"/>
                  </a:lnTo>
                  <a:lnTo>
                    <a:pt x="0" y="349"/>
                  </a:lnTo>
                  <a:lnTo>
                    <a:pt x="2" y="367"/>
                  </a:lnTo>
                  <a:lnTo>
                    <a:pt x="3" y="385"/>
                  </a:lnTo>
                  <a:lnTo>
                    <a:pt x="5" y="402"/>
                  </a:lnTo>
                  <a:lnTo>
                    <a:pt x="8" y="419"/>
                  </a:lnTo>
                  <a:lnTo>
                    <a:pt x="12" y="436"/>
                  </a:lnTo>
                  <a:lnTo>
                    <a:pt x="17" y="453"/>
                  </a:lnTo>
                  <a:lnTo>
                    <a:pt x="22" y="469"/>
                  </a:lnTo>
                  <a:lnTo>
                    <a:pt x="28" y="484"/>
                  </a:lnTo>
                  <a:lnTo>
                    <a:pt x="35" y="500"/>
                  </a:lnTo>
                  <a:lnTo>
                    <a:pt x="42" y="515"/>
                  </a:lnTo>
                  <a:lnTo>
                    <a:pt x="51" y="529"/>
                  </a:lnTo>
                  <a:lnTo>
                    <a:pt x="61" y="543"/>
                  </a:lnTo>
                  <a:lnTo>
                    <a:pt x="70" y="557"/>
                  </a:lnTo>
                  <a:lnTo>
                    <a:pt x="80" y="570"/>
                  </a:lnTo>
                  <a:lnTo>
                    <a:pt x="91" y="583"/>
                  </a:lnTo>
                  <a:lnTo>
                    <a:pt x="103" y="595"/>
                  </a:lnTo>
                  <a:lnTo>
                    <a:pt x="115" y="607"/>
                  </a:lnTo>
                  <a:lnTo>
                    <a:pt x="128" y="618"/>
                  </a:lnTo>
                  <a:lnTo>
                    <a:pt x="141" y="628"/>
                  </a:lnTo>
                  <a:lnTo>
                    <a:pt x="155" y="638"/>
                  </a:lnTo>
                  <a:lnTo>
                    <a:pt x="169" y="647"/>
                  </a:lnTo>
                  <a:lnTo>
                    <a:pt x="184" y="655"/>
                  </a:lnTo>
                  <a:lnTo>
                    <a:pt x="199" y="663"/>
                  </a:lnTo>
                  <a:lnTo>
                    <a:pt x="214" y="670"/>
                  </a:lnTo>
                  <a:lnTo>
                    <a:pt x="230" y="677"/>
                  </a:lnTo>
                  <a:lnTo>
                    <a:pt x="246" y="682"/>
                  </a:lnTo>
                  <a:lnTo>
                    <a:pt x="262" y="687"/>
                  </a:lnTo>
                  <a:lnTo>
                    <a:pt x="279" y="691"/>
                  </a:lnTo>
                  <a:lnTo>
                    <a:pt x="297" y="693"/>
                  </a:lnTo>
                  <a:lnTo>
                    <a:pt x="314" y="695"/>
                  </a:lnTo>
                  <a:lnTo>
                    <a:pt x="331" y="697"/>
                  </a:lnTo>
                  <a:lnTo>
                    <a:pt x="349" y="697"/>
                  </a:lnTo>
                  <a:lnTo>
                    <a:pt x="368" y="697"/>
                  </a:lnTo>
                  <a:lnTo>
                    <a:pt x="385" y="695"/>
                  </a:lnTo>
                  <a:lnTo>
                    <a:pt x="402" y="693"/>
                  </a:lnTo>
                  <a:lnTo>
                    <a:pt x="420" y="691"/>
                  </a:lnTo>
                  <a:lnTo>
                    <a:pt x="437" y="687"/>
                  </a:lnTo>
                  <a:lnTo>
                    <a:pt x="453" y="682"/>
                  </a:lnTo>
                  <a:lnTo>
                    <a:pt x="469" y="677"/>
                  </a:lnTo>
                  <a:lnTo>
                    <a:pt x="485" y="670"/>
                  </a:lnTo>
                  <a:lnTo>
                    <a:pt x="500" y="663"/>
                  </a:lnTo>
                  <a:lnTo>
                    <a:pt x="515" y="655"/>
                  </a:lnTo>
                  <a:lnTo>
                    <a:pt x="530" y="647"/>
                  </a:lnTo>
                  <a:lnTo>
                    <a:pt x="544" y="638"/>
                  </a:lnTo>
                  <a:lnTo>
                    <a:pt x="558" y="628"/>
                  </a:lnTo>
                  <a:lnTo>
                    <a:pt x="571" y="618"/>
                  </a:lnTo>
                  <a:lnTo>
                    <a:pt x="584" y="607"/>
                  </a:lnTo>
                  <a:lnTo>
                    <a:pt x="596" y="595"/>
                  </a:lnTo>
                  <a:lnTo>
                    <a:pt x="608" y="583"/>
                  </a:lnTo>
                  <a:lnTo>
                    <a:pt x="619" y="570"/>
                  </a:lnTo>
                  <a:lnTo>
                    <a:pt x="628" y="557"/>
                  </a:lnTo>
                  <a:lnTo>
                    <a:pt x="638" y="543"/>
                  </a:lnTo>
                  <a:lnTo>
                    <a:pt x="648" y="529"/>
                  </a:lnTo>
                  <a:lnTo>
                    <a:pt x="657" y="515"/>
                  </a:lnTo>
                  <a:lnTo>
                    <a:pt x="664" y="500"/>
                  </a:lnTo>
                  <a:lnTo>
                    <a:pt x="671" y="484"/>
                  </a:lnTo>
                  <a:lnTo>
                    <a:pt x="677" y="469"/>
                  </a:lnTo>
                  <a:lnTo>
                    <a:pt x="682" y="453"/>
                  </a:lnTo>
                  <a:lnTo>
                    <a:pt x="687" y="436"/>
                  </a:lnTo>
                  <a:lnTo>
                    <a:pt x="691" y="419"/>
                  </a:lnTo>
                  <a:lnTo>
                    <a:pt x="694" y="402"/>
                  </a:lnTo>
                  <a:lnTo>
                    <a:pt x="696" y="385"/>
                  </a:lnTo>
                  <a:lnTo>
                    <a:pt x="697" y="367"/>
                  </a:lnTo>
                  <a:lnTo>
                    <a:pt x="699" y="349"/>
                  </a:lnTo>
                  <a:close/>
                  <a:moveTo>
                    <a:pt x="611" y="349"/>
                  </a:moveTo>
                  <a:lnTo>
                    <a:pt x="610" y="362"/>
                  </a:lnTo>
                  <a:lnTo>
                    <a:pt x="610" y="375"/>
                  </a:lnTo>
                  <a:lnTo>
                    <a:pt x="608" y="388"/>
                  </a:lnTo>
                  <a:lnTo>
                    <a:pt x="606" y="401"/>
                  </a:lnTo>
                  <a:lnTo>
                    <a:pt x="603" y="414"/>
                  </a:lnTo>
                  <a:lnTo>
                    <a:pt x="599" y="427"/>
                  </a:lnTo>
                  <a:lnTo>
                    <a:pt x="595" y="439"/>
                  </a:lnTo>
                  <a:lnTo>
                    <a:pt x="591" y="451"/>
                  </a:lnTo>
                  <a:lnTo>
                    <a:pt x="585" y="463"/>
                  </a:lnTo>
                  <a:lnTo>
                    <a:pt x="579" y="473"/>
                  </a:lnTo>
                  <a:lnTo>
                    <a:pt x="574" y="484"/>
                  </a:lnTo>
                  <a:lnTo>
                    <a:pt x="566" y="495"/>
                  </a:lnTo>
                  <a:lnTo>
                    <a:pt x="560" y="506"/>
                  </a:lnTo>
                  <a:lnTo>
                    <a:pt x="551" y="515"/>
                  </a:lnTo>
                  <a:lnTo>
                    <a:pt x="543" y="525"/>
                  </a:lnTo>
                  <a:lnTo>
                    <a:pt x="535" y="534"/>
                  </a:lnTo>
                  <a:lnTo>
                    <a:pt x="525" y="542"/>
                  </a:lnTo>
                  <a:lnTo>
                    <a:pt x="515" y="551"/>
                  </a:lnTo>
                  <a:lnTo>
                    <a:pt x="506" y="558"/>
                  </a:lnTo>
                  <a:lnTo>
                    <a:pt x="496" y="566"/>
                  </a:lnTo>
                  <a:lnTo>
                    <a:pt x="485" y="572"/>
                  </a:lnTo>
                  <a:lnTo>
                    <a:pt x="474" y="579"/>
                  </a:lnTo>
                  <a:lnTo>
                    <a:pt x="463" y="584"/>
                  </a:lnTo>
                  <a:lnTo>
                    <a:pt x="452" y="590"/>
                  </a:lnTo>
                  <a:lnTo>
                    <a:pt x="439" y="595"/>
                  </a:lnTo>
                  <a:lnTo>
                    <a:pt x="427" y="598"/>
                  </a:lnTo>
                  <a:lnTo>
                    <a:pt x="415" y="603"/>
                  </a:lnTo>
                  <a:lnTo>
                    <a:pt x="402" y="605"/>
                  </a:lnTo>
                  <a:lnTo>
                    <a:pt x="389" y="607"/>
                  </a:lnTo>
                  <a:lnTo>
                    <a:pt x="376" y="609"/>
                  </a:lnTo>
                  <a:lnTo>
                    <a:pt x="363" y="610"/>
                  </a:lnTo>
                  <a:lnTo>
                    <a:pt x="349" y="610"/>
                  </a:lnTo>
                  <a:lnTo>
                    <a:pt x="337" y="610"/>
                  </a:lnTo>
                  <a:lnTo>
                    <a:pt x="323" y="609"/>
                  </a:lnTo>
                  <a:lnTo>
                    <a:pt x="310" y="607"/>
                  </a:lnTo>
                  <a:lnTo>
                    <a:pt x="297" y="605"/>
                  </a:lnTo>
                  <a:lnTo>
                    <a:pt x="284" y="603"/>
                  </a:lnTo>
                  <a:lnTo>
                    <a:pt x="272" y="598"/>
                  </a:lnTo>
                  <a:lnTo>
                    <a:pt x="260" y="595"/>
                  </a:lnTo>
                  <a:lnTo>
                    <a:pt x="248" y="590"/>
                  </a:lnTo>
                  <a:lnTo>
                    <a:pt x="236" y="584"/>
                  </a:lnTo>
                  <a:lnTo>
                    <a:pt x="225" y="579"/>
                  </a:lnTo>
                  <a:lnTo>
                    <a:pt x="214" y="572"/>
                  </a:lnTo>
                  <a:lnTo>
                    <a:pt x="203" y="566"/>
                  </a:lnTo>
                  <a:lnTo>
                    <a:pt x="193" y="558"/>
                  </a:lnTo>
                  <a:lnTo>
                    <a:pt x="184" y="551"/>
                  </a:lnTo>
                  <a:lnTo>
                    <a:pt x="174" y="542"/>
                  </a:lnTo>
                  <a:lnTo>
                    <a:pt x="164" y="534"/>
                  </a:lnTo>
                  <a:lnTo>
                    <a:pt x="156" y="525"/>
                  </a:lnTo>
                  <a:lnTo>
                    <a:pt x="148" y="515"/>
                  </a:lnTo>
                  <a:lnTo>
                    <a:pt x="141" y="506"/>
                  </a:lnTo>
                  <a:lnTo>
                    <a:pt x="133" y="495"/>
                  </a:lnTo>
                  <a:lnTo>
                    <a:pt x="125" y="484"/>
                  </a:lnTo>
                  <a:lnTo>
                    <a:pt x="120" y="473"/>
                  </a:lnTo>
                  <a:lnTo>
                    <a:pt x="114" y="463"/>
                  </a:lnTo>
                  <a:lnTo>
                    <a:pt x="108" y="451"/>
                  </a:lnTo>
                  <a:lnTo>
                    <a:pt x="104" y="439"/>
                  </a:lnTo>
                  <a:lnTo>
                    <a:pt x="100" y="427"/>
                  </a:lnTo>
                  <a:lnTo>
                    <a:pt x="96" y="414"/>
                  </a:lnTo>
                  <a:lnTo>
                    <a:pt x="93" y="401"/>
                  </a:lnTo>
                  <a:lnTo>
                    <a:pt x="91" y="388"/>
                  </a:lnTo>
                  <a:lnTo>
                    <a:pt x="90" y="375"/>
                  </a:lnTo>
                  <a:lnTo>
                    <a:pt x="89" y="362"/>
                  </a:lnTo>
                  <a:lnTo>
                    <a:pt x="88" y="349"/>
                  </a:lnTo>
                  <a:lnTo>
                    <a:pt x="89" y="335"/>
                  </a:lnTo>
                  <a:lnTo>
                    <a:pt x="90" y="323"/>
                  </a:lnTo>
                  <a:lnTo>
                    <a:pt x="91" y="310"/>
                  </a:lnTo>
                  <a:lnTo>
                    <a:pt x="93" y="297"/>
                  </a:lnTo>
                  <a:lnTo>
                    <a:pt x="96" y="284"/>
                  </a:lnTo>
                  <a:lnTo>
                    <a:pt x="100" y="271"/>
                  </a:lnTo>
                  <a:lnTo>
                    <a:pt x="104" y="259"/>
                  </a:lnTo>
                  <a:lnTo>
                    <a:pt x="108" y="247"/>
                  </a:lnTo>
                  <a:lnTo>
                    <a:pt x="114" y="235"/>
                  </a:lnTo>
                  <a:lnTo>
                    <a:pt x="120" y="225"/>
                  </a:lnTo>
                  <a:lnTo>
                    <a:pt x="125" y="214"/>
                  </a:lnTo>
                  <a:lnTo>
                    <a:pt x="133" y="203"/>
                  </a:lnTo>
                  <a:lnTo>
                    <a:pt x="141" y="192"/>
                  </a:lnTo>
                  <a:lnTo>
                    <a:pt x="148" y="183"/>
                  </a:lnTo>
                  <a:lnTo>
                    <a:pt x="156" y="173"/>
                  </a:lnTo>
                  <a:lnTo>
                    <a:pt x="164" y="164"/>
                  </a:lnTo>
                  <a:lnTo>
                    <a:pt x="174" y="156"/>
                  </a:lnTo>
                  <a:lnTo>
                    <a:pt x="184" y="147"/>
                  </a:lnTo>
                  <a:lnTo>
                    <a:pt x="193" y="139"/>
                  </a:lnTo>
                  <a:lnTo>
                    <a:pt x="203" y="132"/>
                  </a:lnTo>
                  <a:lnTo>
                    <a:pt x="214" y="125"/>
                  </a:lnTo>
                  <a:lnTo>
                    <a:pt x="225" y="119"/>
                  </a:lnTo>
                  <a:lnTo>
                    <a:pt x="236" y="114"/>
                  </a:lnTo>
                  <a:lnTo>
                    <a:pt x="248" y="108"/>
                  </a:lnTo>
                  <a:lnTo>
                    <a:pt x="260" y="104"/>
                  </a:lnTo>
                  <a:lnTo>
                    <a:pt x="272" y="100"/>
                  </a:lnTo>
                  <a:lnTo>
                    <a:pt x="284" y="95"/>
                  </a:lnTo>
                  <a:lnTo>
                    <a:pt x="297" y="93"/>
                  </a:lnTo>
                  <a:lnTo>
                    <a:pt x="310" y="91"/>
                  </a:lnTo>
                  <a:lnTo>
                    <a:pt x="323" y="89"/>
                  </a:lnTo>
                  <a:lnTo>
                    <a:pt x="337" y="88"/>
                  </a:lnTo>
                  <a:lnTo>
                    <a:pt x="349" y="88"/>
                  </a:lnTo>
                  <a:lnTo>
                    <a:pt x="363" y="88"/>
                  </a:lnTo>
                  <a:lnTo>
                    <a:pt x="376" y="89"/>
                  </a:lnTo>
                  <a:lnTo>
                    <a:pt x="389" y="91"/>
                  </a:lnTo>
                  <a:lnTo>
                    <a:pt x="402" y="93"/>
                  </a:lnTo>
                  <a:lnTo>
                    <a:pt x="415" y="95"/>
                  </a:lnTo>
                  <a:lnTo>
                    <a:pt x="427" y="100"/>
                  </a:lnTo>
                  <a:lnTo>
                    <a:pt x="439" y="104"/>
                  </a:lnTo>
                  <a:lnTo>
                    <a:pt x="452" y="108"/>
                  </a:lnTo>
                  <a:lnTo>
                    <a:pt x="463" y="114"/>
                  </a:lnTo>
                  <a:lnTo>
                    <a:pt x="474" y="119"/>
                  </a:lnTo>
                  <a:lnTo>
                    <a:pt x="485" y="125"/>
                  </a:lnTo>
                  <a:lnTo>
                    <a:pt x="496" y="132"/>
                  </a:lnTo>
                  <a:lnTo>
                    <a:pt x="506" y="139"/>
                  </a:lnTo>
                  <a:lnTo>
                    <a:pt x="515" y="147"/>
                  </a:lnTo>
                  <a:lnTo>
                    <a:pt x="525" y="156"/>
                  </a:lnTo>
                  <a:lnTo>
                    <a:pt x="535" y="164"/>
                  </a:lnTo>
                  <a:lnTo>
                    <a:pt x="543" y="173"/>
                  </a:lnTo>
                  <a:lnTo>
                    <a:pt x="551" y="183"/>
                  </a:lnTo>
                  <a:lnTo>
                    <a:pt x="560" y="192"/>
                  </a:lnTo>
                  <a:lnTo>
                    <a:pt x="566" y="203"/>
                  </a:lnTo>
                  <a:lnTo>
                    <a:pt x="574" y="214"/>
                  </a:lnTo>
                  <a:lnTo>
                    <a:pt x="579" y="225"/>
                  </a:lnTo>
                  <a:lnTo>
                    <a:pt x="585" y="235"/>
                  </a:lnTo>
                  <a:lnTo>
                    <a:pt x="591" y="247"/>
                  </a:lnTo>
                  <a:lnTo>
                    <a:pt x="595" y="259"/>
                  </a:lnTo>
                  <a:lnTo>
                    <a:pt x="599" y="271"/>
                  </a:lnTo>
                  <a:lnTo>
                    <a:pt x="603" y="284"/>
                  </a:lnTo>
                  <a:lnTo>
                    <a:pt x="606" y="297"/>
                  </a:lnTo>
                  <a:lnTo>
                    <a:pt x="608" y="310"/>
                  </a:lnTo>
                  <a:lnTo>
                    <a:pt x="610" y="323"/>
                  </a:lnTo>
                  <a:lnTo>
                    <a:pt x="610" y="335"/>
                  </a:lnTo>
                  <a:lnTo>
                    <a:pt x="611" y="349"/>
                  </a:lnTo>
                  <a:close/>
                </a:path>
              </a:pathLst>
            </a:custGeom>
            <a:solidFill>
              <a:srgbClr val="CB317D"/>
            </a:solidFill>
            <a:ln w="9525">
              <a:noFill/>
              <a:round/>
              <a:headEnd/>
              <a:tailEnd/>
            </a:ln>
          </p:spPr>
          <p:txBody>
            <a:bodyPr/>
            <a:lstStyle/>
            <a:p>
              <a:endParaRPr lang="pt-BR"/>
            </a:p>
          </p:txBody>
        </p:sp>
        <p:sp>
          <p:nvSpPr>
            <p:cNvPr id="398469" name="Freeform 133"/>
            <p:cNvSpPr>
              <a:spLocks noEditPoints="1"/>
            </p:cNvSpPr>
            <p:nvPr/>
          </p:nvSpPr>
          <p:spPr bwMode="auto">
            <a:xfrm>
              <a:off x="1235" y="1939"/>
              <a:ext cx="152" cy="153"/>
            </a:xfrm>
            <a:custGeom>
              <a:avLst/>
              <a:gdLst/>
              <a:ahLst/>
              <a:cxnLst>
                <a:cxn ang="0">
                  <a:pos x="606" y="258"/>
                </a:cxn>
                <a:cxn ang="0">
                  <a:pos x="591" y="200"/>
                </a:cxn>
                <a:cxn ang="0">
                  <a:pos x="565" y="147"/>
                </a:cxn>
                <a:cxn ang="0">
                  <a:pos x="531" y="100"/>
                </a:cxn>
                <a:cxn ang="0">
                  <a:pos x="487" y="61"/>
                </a:cxn>
                <a:cxn ang="0">
                  <a:pos x="437" y="30"/>
                </a:cxn>
                <a:cxn ang="0">
                  <a:pos x="381" y="9"/>
                </a:cxn>
                <a:cxn ang="0">
                  <a:pos x="321" y="1"/>
                </a:cxn>
                <a:cxn ang="0">
                  <a:pos x="258" y="4"/>
                </a:cxn>
                <a:cxn ang="0">
                  <a:pos x="200" y="19"/>
                </a:cxn>
                <a:cxn ang="0">
                  <a:pos x="146" y="44"/>
                </a:cxn>
                <a:cxn ang="0">
                  <a:pos x="100" y="79"/>
                </a:cxn>
                <a:cxn ang="0">
                  <a:pos x="60" y="122"/>
                </a:cxn>
                <a:cxn ang="0">
                  <a:pos x="30" y="173"/>
                </a:cxn>
                <a:cxn ang="0">
                  <a:pos x="9" y="229"/>
                </a:cxn>
                <a:cxn ang="0">
                  <a:pos x="0" y="289"/>
                </a:cxn>
                <a:cxn ang="0">
                  <a:pos x="3" y="352"/>
                </a:cxn>
                <a:cxn ang="0">
                  <a:pos x="18" y="410"/>
                </a:cxn>
                <a:cxn ang="0">
                  <a:pos x="44" y="463"/>
                </a:cxn>
                <a:cxn ang="0">
                  <a:pos x="78" y="510"/>
                </a:cxn>
                <a:cxn ang="0">
                  <a:pos x="122" y="549"/>
                </a:cxn>
                <a:cxn ang="0">
                  <a:pos x="172" y="580"/>
                </a:cxn>
                <a:cxn ang="0">
                  <a:pos x="228" y="601"/>
                </a:cxn>
                <a:cxn ang="0">
                  <a:pos x="288" y="609"/>
                </a:cxn>
                <a:cxn ang="0">
                  <a:pos x="351" y="606"/>
                </a:cxn>
                <a:cxn ang="0">
                  <a:pos x="409" y="592"/>
                </a:cxn>
                <a:cxn ang="0">
                  <a:pos x="463" y="566"/>
                </a:cxn>
                <a:cxn ang="0">
                  <a:pos x="509" y="531"/>
                </a:cxn>
                <a:cxn ang="0">
                  <a:pos x="549" y="487"/>
                </a:cxn>
                <a:cxn ang="0">
                  <a:pos x="579" y="437"/>
                </a:cxn>
                <a:cxn ang="0">
                  <a:pos x="600" y="381"/>
                </a:cxn>
                <a:cxn ang="0">
                  <a:pos x="609" y="321"/>
                </a:cxn>
                <a:cxn ang="0">
                  <a:pos x="521" y="327"/>
                </a:cxn>
                <a:cxn ang="0">
                  <a:pos x="505" y="389"/>
                </a:cxn>
                <a:cxn ang="0">
                  <a:pos x="459" y="459"/>
                </a:cxn>
                <a:cxn ang="0">
                  <a:pos x="390" y="506"/>
                </a:cxn>
                <a:cxn ang="0">
                  <a:pos x="327" y="522"/>
                </a:cxn>
                <a:cxn ang="0">
                  <a:pos x="282" y="522"/>
                </a:cxn>
                <a:cxn ang="0">
                  <a:pos x="219" y="506"/>
                </a:cxn>
                <a:cxn ang="0">
                  <a:pos x="150" y="459"/>
                </a:cxn>
                <a:cxn ang="0">
                  <a:pos x="104" y="389"/>
                </a:cxn>
                <a:cxn ang="0">
                  <a:pos x="88" y="327"/>
                </a:cxn>
                <a:cxn ang="0">
                  <a:pos x="88" y="283"/>
                </a:cxn>
                <a:cxn ang="0">
                  <a:pos x="104" y="220"/>
                </a:cxn>
                <a:cxn ang="0">
                  <a:pos x="150" y="150"/>
                </a:cxn>
                <a:cxn ang="0">
                  <a:pos x="219" y="104"/>
                </a:cxn>
                <a:cxn ang="0">
                  <a:pos x="282" y="88"/>
                </a:cxn>
                <a:cxn ang="0">
                  <a:pos x="327" y="88"/>
                </a:cxn>
                <a:cxn ang="0">
                  <a:pos x="390" y="104"/>
                </a:cxn>
                <a:cxn ang="0">
                  <a:pos x="459" y="150"/>
                </a:cxn>
                <a:cxn ang="0">
                  <a:pos x="505" y="220"/>
                </a:cxn>
                <a:cxn ang="0">
                  <a:pos x="521" y="283"/>
                </a:cxn>
              </a:cxnLst>
              <a:rect l="0" t="0" r="r" b="b"/>
              <a:pathLst>
                <a:path w="609" h="610">
                  <a:moveTo>
                    <a:pt x="609" y="305"/>
                  </a:moveTo>
                  <a:lnTo>
                    <a:pt x="609" y="289"/>
                  </a:lnTo>
                  <a:lnTo>
                    <a:pt x="608" y="274"/>
                  </a:lnTo>
                  <a:lnTo>
                    <a:pt x="606" y="258"/>
                  </a:lnTo>
                  <a:lnTo>
                    <a:pt x="603" y="243"/>
                  </a:lnTo>
                  <a:lnTo>
                    <a:pt x="600" y="229"/>
                  </a:lnTo>
                  <a:lnTo>
                    <a:pt x="596" y="214"/>
                  </a:lnTo>
                  <a:lnTo>
                    <a:pt x="591" y="200"/>
                  </a:lnTo>
                  <a:lnTo>
                    <a:pt x="586" y="186"/>
                  </a:lnTo>
                  <a:lnTo>
                    <a:pt x="579" y="173"/>
                  </a:lnTo>
                  <a:lnTo>
                    <a:pt x="573" y="160"/>
                  </a:lnTo>
                  <a:lnTo>
                    <a:pt x="565" y="147"/>
                  </a:lnTo>
                  <a:lnTo>
                    <a:pt x="558" y="134"/>
                  </a:lnTo>
                  <a:lnTo>
                    <a:pt x="549" y="122"/>
                  </a:lnTo>
                  <a:lnTo>
                    <a:pt x="540" y="110"/>
                  </a:lnTo>
                  <a:lnTo>
                    <a:pt x="531" y="100"/>
                  </a:lnTo>
                  <a:lnTo>
                    <a:pt x="520" y="89"/>
                  </a:lnTo>
                  <a:lnTo>
                    <a:pt x="509" y="79"/>
                  </a:lnTo>
                  <a:lnTo>
                    <a:pt x="498" y="70"/>
                  </a:lnTo>
                  <a:lnTo>
                    <a:pt x="487" y="61"/>
                  </a:lnTo>
                  <a:lnTo>
                    <a:pt x="475" y="52"/>
                  </a:lnTo>
                  <a:lnTo>
                    <a:pt x="463" y="44"/>
                  </a:lnTo>
                  <a:lnTo>
                    <a:pt x="450" y="37"/>
                  </a:lnTo>
                  <a:lnTo>
                    <a:pt x="437" y="30"/>
                  </a:lnTo>
                  <a:lnTo>
                    <a:pt x="423" y="24"/>
                  </a:lnTo>
                  <a:lnTo>
                    <a:pt x="409" y="19"/>
                  </a:lnTo>
                  <a:lnTo>
                    <a:pt x="395" y="14"/>
                  </a:lnTo>
                  <a:lnTo>
                    <a:pt x="381" y="9"/>
                  </a:lnTo>
                  <a:lnTo>
                    <a:pt x="366" y="6"/>
                  </a:lnTo>
                  <a:lnTo>
                    <a:pt x="351" y="4"/>
                  </a:lnTo>
                  <a:lnTo>
                    <a:pt x="336" y="2"/>
                  </a:lnTo>
                  <a:lnTo>
                    <a:pt x="321" y="1"/>
                  </a:lnTo>
                  <a:lnTo>
                    <a:pt x="304" y="0"/>
                  </a:lnTo>
                  <a:lnTo>
                    <a:pt x="288" y="1"/>
                  </a:lnTo>
                  <a:lnTo>
                    <a:pt x="273" y="2"/>
                  </a:lnTo>
                  <a:lnTo>
                    <a:pt x="258" y="4"/>
                  </a:lnTo>
                  <a:lnTo>
                    <a:pt x="243" y="6"/>
                  </a:lnTo>
                  <a:lnTo>
                    <a:pt x="228" y="9"/>
                  </a:lnTo>
                  <a:lnTo>
                    <a:pt x="214" y="14"/>
                  </a:lnTo>
                  <a:lnTo>
                    <a:pt x="200" y="19"/>
                  </a:lnTo>
                  <a:lnTo>
                    <a:pt x="186" y="24"/>
                  </a:lnTo>
                  <a:lnTo>
                    <a:pt x="172" y="30"/>
                  </a:lnTo>
                  <a:lnTo>
                    <a:pt x="159" y="37"/>
                  </a:lnTo>
                  <a:lnTo>
                    <a:pt x="146" y="44"/>
                  </a:lnTo>
                  <a:lnTo>
                    <a:pt x="134" y="52"/>
                  </a:lnTo>
                  <a:lnTo>
                    <a:pt x="122" y="61"/>
                  </a:lnTo>
                  <a:lnTo>
                    <a:pt x="111" y="70"/>
                  </a:lnTo>
                  <a:lnTo>
                    <a:pt x="100" y="79"/>
                  </a:lnTo>
                  <a:lnTo>
                    <a:pt x="89" y="89"/>
                  </a:lnTo>
                  <a:lnTo>
                    <a:pt x="78" y="100"/>
                  </a:lnTo>
                  <a:lnTo>
                    <a:pt x="70" y="110"/>
                  </a:lnTo>
                  <a:lnTo>
                    <a:pt x="60" y="122"/>
                  </a:lnTo>
                  <a:lnTo>
                    <a:pt x="51" y="134"/>
                  </a:lnTo>
                  <a:lnTo>
                    <a:pt x="44" y="147"/>
                  </a:lnTo>
                  <a:lnTo>
                    <a:pt x="36" y="160"/>
                  </a:lnTo>
                  <a:lnTo>
                    <a:pt x="30" y="173"/>
                  </a:lnTo>
                  <a:lnTo>
                    <a:pt x="23" y="186"/>
                  </a:lnTo>
                  <a:lnTo>
                    <a:pt x="18" y="200"/>
                  </a:lnTo>
                  <a:lnTo>
                    <a:pt x="14" y="214"/>
                  </a:lnTo>
                  <a:lnTo>
                    <a:pt x="9" y="229"/>
                  </a:lnTo>
                  <a:lnTo>
                    <a:pt x="6" y="243"/>
                  </a:lnTo>
                  <a:lnTo>
                    <a:pt x="3" y="258"/>
                  </a:lnTo>
                  <a:lnTo>
                    <a:pt x="1" y="274"/>
                  </a:lnTo>
                  <a:lnTo>
                    <a:pt x="0" y="289"/>
                  </a:lnTo>
                  <a:lnTo>
                    <a:pt x="0" y="305"/>
                  </a:lnTo>
                  <a:lnTo>
                    <a:pt x="0" y="321"/>
                  </a:lnTo>
                  <a:lnTo>
                    <a:pt x="1" y="336"/>
                  </a:lnTo>
                  <a:lnTo>
                    <a:pt x="3" y="352"/>
                  </a:lnTo>
                  <a:lnTo>
                    <a:pt x="6" y="367"/>
                  </a:lnTo>
                  <a:lnTo>
                    <a:pt x="9" y="381"/>
                  </a:lnTo>
                  <a:lnTo>
                    <a:pt x="14" y="396"/>
                  </a:lnTo>
                  <a:lnTo>
                    <a:pt x="18" y="410"/>
                  </a:lnTo>
                  <a:lnTo>
                    <a:pt x="23" y="424"/>
                  </a:lnTo>
                  <a:lnTo>
                    <a:pt x="30" y="437"/>
                  </a:lnTo>
                  <a:lnTo>
                    <a:pt x="36" y="451"/>
                  </a:lnTo>
                  <a:lnTo>
                    <a:pt x="44" y="463"/>
                  </a:lnTo>
                  <a:lnTo>
                    <a:pt x="51" y="476"/>
                  </a:lnTo>
                  <a:lnTo>
                    <a:pt x="60" y="487"/>
                  </a:lnTo>
                  <a:lnTo>
                    <a:pt x="70" y="499"/>
                  </a:lnTo>
                  <a:lnTo>
                    <a:pt x="78" y="510"/>
                  </a:lnTo>
                  <a:lnTo>
                    <a:pt x="89" y="521"/>
                  </a:lnTo>
                  <a:lnTo>
                    <a:pt x="100" y="531"/>
                  </a:lnTo>
                  <a:lnTo>
                    <a:pt x="111" y="540"/>
                  </a:lnTo>
                  <a:lnTo>
                    <a:pt x="122" y="549"/>
                  </a:lnTo>
                  <a:lnTo>
                    <a:pt x="134" y="557"/>
                  </a:lnTo>
                  <a:lnTo>
                    <a:pt x="146" y="566"/>
                  </a:lnTo>
                  <a:lnTo>
                    <a:pt x="159" y="574"/>
                  </a:lnTo>
                  <a:lnTo>
                    <a:pt x="172" y="580"/>
                  </a:lnTo>
                  <a:lnTo>
                    <a:pt x="186" y="585"/>
                  </a:lnTo>
                  <a:lnTo>
                    <a:pt x="200" y="592"/>
                  </a:lnTo>
                  <a:lnTo>
                    <a:pt x="214" y="596"/>
                  </a:lnTo>
                  <a:lnTo>
                    <a:pt x="228" y="601"/>
                  </a:lnTo>
                  <a:lnTo>
                    <a:pt x="243" y="604"/>
                  </a:lnTo>
                  <a:lnTo>
                    <a:pt x="258" y="606"/>
                  </a:lnTo>
                  <a:lnTo>
                    <a:pt x="273" y="608"/>
                  </a:lnTo>
                  <a:lnTo>
                    <a:pt x="288" y="609"/>
                  </a:lnTo>
                  <a:lnTo>
                    <a:pt x="304" y="610"/>
                  </a:lnTo>
                  <a:lnTo>
                    <a:pt x="321" y="609"/>
                  </a:lnTo>
                  <a:lnTo>
                    <a:pt x="336" y="608"/>
                  </a:lnTo>
                  <a:lnTo>
                    <a:pt x="351" y="606"/>
                  </a:lnTo>
                  <a:lnTo>
                    <a:pt x="366" y="604"/>
                  </a:lnTo>
                  <a:lnTo>
                    <a:pt x="381" y="601"/>
                  </a:lnTo>
                  <a:lnTo>
                    <a:pt x="395" y="596"/>
                  </a:lnTo>
                  <a:lnTo>
                    <a:pt x="409" y="592"/>
                  </a:lnTo>
                  <a:lnTo>
                    <a:pt x="423" y="585"/>
                  </a:lnTo>
                  <a:lnTo>
                    <a:pt x="437" y="580"/>
                  </a:lnTo>
                  <a:lnTo>
                    <a:pt x="450" y="574"/>
                  </a:lnTo>
                  <a:lnTo>
                    <a:pt x="463" y="566"/>
                  </a:lnTo>
                  <a:lnTo>
                    <a:pt x="475" y="557"/>
                  </a:lnTo>
                  <a:lnTo>
                    <a:pt x="487" y="549"/>
                  </a:lnTo>
                  <a:lnTo>
                    <a:pt x="498" y="540"/>
                  </a:lnTo>
                  <a:lnTo>
                    <a:pt x="509" y="531"/>
                  </a:lnTo>
                  <a:lnTo>
                    <a:pt x="520" y="521"/>
                  </a:lnTo>
                  <a:lnTo>
                    <a:pt x="531" y="510"/>
                  </a:lnTo>
                  <a:lnTo>
                    <a:pt x="540" y="499"/>
                  </a:lnTo>
                  <a:lnTo>
                    <a:pt x="549" y="487"/>
                  </a:lnTo>
                  <a:lnTo>
                    <a:pt x="558" y="476"/>
                  </a:lnTo>
                  <a:lnTo>
                    <a:pt x="565" y="463"/>
                  </a:lnTo>
                  <a:lnTo>
                    <a:pt x="573" y="451"/>
                  </a:lnTo>
                  <a:lnTo>
                    <a:pt x="579" y="437"/>
                  </a:lnTo>
                  <a:lnTo>
                    <a:pt x="586" y="424"/>
                  </a:lnTo>
                  <a:lnTo>
                    <a:pt x="591" y="410"/>
                  </a:lnTo>
                  <a:lnTo>
                    <a:pt x="596" y="396"/>
                  </a:lnTo>
                  <a:lnTo>
                    <a:pt x="600" y="381"/>
                  </a:lnTo>
                  <a:lnTo>
                    <a:pt x="603" y="367"/>
                  </a:lnTo>
                  <a:lnTo>
                    <a:pt x="606" y="352"/>
                  </a:lnTo>
                  <a:lnTo>
                    <a:pt x="608" y="336"/>
                  </a:lnTo>
                  <a:lnTo>
                    <a:pt x="609" y="321"/>
                  </a:lnTo>
                  <a:lnTo>
                    <a:pt x="609" y="305"/>
                  </a:lnTo>
                  <a:close/>
                  <a:moveTo>
                    <a:pt x="522" y="305"/>
                  </a:moveTo>
                  <a:lnTo>
                    <a:pt x="522" y="316"/>
                  </a:lnTo>
                  <a:lnTo>
                    <a:pt x="521" y="327"/>
                  </a:lnTo>
                  <a:lnTo>
                    <a:pt x="520" y="338"/>
                  </a:lnTo>
                  <a:lnTo>
                    <a:pt x="518" y="349"/>
                  </a:lnTo>
                  <a:lnTo>
                    <a:pt x="512" y="370"/>
                  </a:lnTo>
                  <a:lnTo>
                    <a:pt x="505" y="389"/>
                  </a:lnTo>
                  <a:lnTo>
                    <a:pt x="496" y="409"/>
                  </a:lnTo>
                  <a:lnTo>
                    <a:pt x="485" y="427"/>
                  </a:lnTo>
                  <a:lnTo>
                    <a:pt x="473" y="443"/>
                  </a:lnTo>
                  <a:lnTo>
                    <a:pt x="459" y="459"/>
                  </a:lnTo>
                  <a:lnTo>
                    <a:pt x="443" y="473"/>
                  </a:lnTo>
                  <a:lnTo>
                    <a:pt x="426" y="485"/>
                  </a:lnTo>
                  <a:lnTo>
                    <a:pt x="408" y="496"/>
                  </a:lnTo>
                  <a:lnTo>
                    <a:pt x="390" y="506"/>
                  </a:lnTo>
                  <a:lnTo>
                    <a:pt x="369" y="513"/>
                  </a:lnTo>
                  <a:lnTo>
                    <a:pt x="349" y="519"/>
                  </a:lnTo>
                  <a:lnTo>
                    <a:pt x="338" y="520"/>
                  </a:lnTo>
                  <a:lnTo>
                    <a:pt x="327" y="522"/>
                  </a:lnTo>
                  <a:lnTo>
                    <a:pt x="315" y="523"/>
                  </a:lnTo>
                  <a:lnTo>
                    <a:pt x="304" y="523"/>
                  </a:lnTo>
                  <a:lnTo>
                    <a:pt x="294" y="523"/>
                  </a:lnTo>
                  <a:lnTo>
                    <a:pt x="282" y="522"/>
                  </a:lnTo>
                  <a:lnTo>
                    <a:pt x="271" y="520"/>
                  </a:lnTo>
                  <a:lnTo>
                    <a:pt x="260" y="519"/>
                  </a:lnTo>
                  <a:lnTo>
                    <a:pt x="240" y="513"/>
                  </a:lnTo>
                  <a:lnTo>
                    <a:pt x="219" y="506"/>
                  </a:lnTo>
                  <a:lnTo>
                    <a:pt x="201" y="496"/>
                  </a:lnTo>
                  <a:lnTo>
                    <a:pt x="183" y="485"/>
                  </a:lnTo>
                  <a:lnTo>
                    <a:pt x="166" y="473"/>
                  </a:lnTo>
                  <a:lnTo>
                    <a:pt x="150" y="459"/>
                  </a:lnTo>
                  <a:lnTo>
                    <a:pt x="136" y="443"/>
                  </a:lnTo>
                  <a:lnTo>
                    <a:pt x="124" y="427"/>
                  </a:lnTo>
                  <a:lnTo>
                    <a:pt x="113" y="409"/>
                  </a:lnTo>
                  <a:lnTo>
                    <a:pt x="104" y="389"/>
                  </a:lnTo>
                  <a:lnTo>
                    <a:pt x="97" y="370"/>
                  </a:lnTo>
                  <a:lnTo>
                    <a:pt x="91" y="349"/>
                  </a:lnTo>
                  <a:lnTo>
                    <a:pt x="89" y="338"/>
                  </a:lnTo>
                  <a:lnTo>
                    <a:pt x="88" y="327"/>
                  </a:lnTo>
                  <a:lnTo>
                    <a:pt x="87" y="316"/>
                  </a:lnTo>
                  <a:lnTo>
                    <a:pt x="87" y="305"/>
                  </a:lnTo>
                  <a:lnTo>
                    <a:pt x="87" y="294"/>
                  </a:lnTo>
                  <a:lnTo>
                    <a:pt x="88" y="283"/>
                  </a:lnTo>
                  <a:lnTo>
                    <a:pt x="89" y="272"/>
                  </a:lnTo>
                  <a:lnTo>
                    <a:pt x="91" y="261"/>
                  </a:lnTo>
                  <a:lnTo>
                    <a:pt x="97" y="240"/>
                  </a:lnTo>
                  <a:lnTo>
                    <a:pt x="104" y="220"/>
                  </a:lnTo>
                  <a:lnTo>
                    <a:pt x="113" y="201"/>
                  </a:lnTo>
                  <a:lnTo>
                    <a:pt x="124" y="183"/>
                  </a:lnTo>
                  <a:lnTo>
                    <a:pt x="136" y="167"/>
                  </a:lnTo>
                  <a:lnTo>
                    <a:pt x="150" y="150"/>
                  </a:lnTo>
                  <a:lnTo>
                    <a:pt x="166" y="136"/>
                  </a:lnTo>
                  <a:lnTo>
                    <a:pt x="183" y="124"/>
                  </a:lnTo>
                  <a:lnTo>
                    <a:pt x="201" y="114"/>
                  </a:lnTo>
                  <a:lnTo>
                    <a:pt x="219" y="104"/>
                  </a:lnTo>
                  <a:lnTo>
                    <a:pt x="240" y="96"/>
                  </a:lnTo>
                  <a:lnTo>
                    <a:pt x="260" y="91"/>
                  </a:lnTo>
                  <a:lnTo>
                    <a:pt x="271" y="90"/>
                  </a:lnTo>
                  <a:lnTo>
                    <a:pt x="282" y="88"/>
                  </a:lnTo>
                  <a:lnTo>
                    <a:pt x="294" y="88"/>
                  </a:lnTo>
                  <a:lnTo>
                    <a:pt x="304" y="87"/>
                  </a:lnTo>
                  <a:lnTo>
                    <a:pt x="315" y="88"/>
                  </a:lnTo>
                  <a:lnTo>
                    <a:pt x="327" y="88"/>
                  </a:lnTo>
                  <a:lnTo>
                    <a:pt x="338" y="90"/>
                  </a:lnTo>
                  <a:lnTo>
                    <a:pt x="349" y="91"/>
                  </a:lnTo>
                  <a:lnTo>
                    <a:pt x="369" y="96"/>
                  </a:lnTo>
                  <a:lnTo>
                    <a:pt x="390" y="104"/>
                  </a:lnTo>
                  <a:lnTo>
                    <a:pt x="408" y="114"/>
                  </a:lnTo>
                  <a:lnTo>
                    <a:pt x="426" y="124"/>
                  </a:lnTo>
                  <a:lnTo>
                    <a:pt x="443" y="136"/>
                  </a:lnTo>
                  <a:lnTo>
                    <a:pt x="459" y="150"/>
                  </a:lnTo>
                  <a:lnTo>
                    <a:pt x="473" y="167"/>
                  </a:lnTo>
                  <a:lnTo>
                    <a:pt x="485" y="183"/>
                  </a:lnTo>
                  <a:lnTo>
                    <a:pt x="496" y="201"/>
                  </a:lnTo>
                  <a:lnTo>
                    <a:pt x="505" y="220"/>
                  </a:lnTo>
                  <a:lnTo>
                    <a:pt x="512" y="240"/>
                  </a:lnTo>
                  <a:lnTo>
                    <a:pt x="518" y="261"/>
                  </a:lnTo>
                  <a:lnTo>
                    <a:pt x="520" y="272"/>
                  </a:lnTo>
                  <a:lnTo>
                    <a:pt x="521" y="283"/>
                  </a:lnTo>
                  <a:lnTo>
                    <a:pt x="522" y="294"/>
                  </a:lnTo>
                  <a:lnTo>
                    <a:pt x="522" y="305"/>
                  </a:lnTo>
                  <a:close/>
                </a:path>
              </a:pathLst>
            </a:custGeom>
            <a:solidFill>
              <a:srgbClr val="CD2E7D"/>
            </a:solidFill>
            <a:ln w="9525">
              <a:noFill/>
              <a:round/>
              <a:headEnd/>
              <a:tailEnd/>
            </a:ln>
          </p:spPr>
          <p:txBody>
            <a:bodyPr/>
            <a:lstStyle/>
            <a:p>
              <a:endParaRPr lang="pt-BR"/>
            </a:p>
          </p:txBody>
        </p:sp>
        <p:sp>
          <p:nvSpPr>
            <p:cNvPr id="398470" name="Freeform 134"/>
            <p:cNvSpPr>
              <a:spLocks noEditPoints="1"/>
            </p:cNvSpPr>
            <p:nvPr/>
          </p:nvSpPr>
          <p:spPr bwMode="auto">
            <a:xfrm>
              <a:off x="1245" y="1950"/>
              <a:ext cx="131" cy="131"/>
            </a:xfrm>
            <a:custGeom>
              <a:avLst/>
              <a:gdLst/>
              <a:ahLst/>
              <a:cxnLst>
                <a:cxn ang="0">
                  <a:pos x="520" y="222"/>
                </a:cxn>
                <a:cxn ang="0">
                  <a:pos x="507" y="171"/>
                </a:cxn>
                <a:cxn ang="0">
                  <a:pos x="486" y="126"/>
                </a:cxn>
                <a:cxn ang="0">
                  <a:pos x="455" y="85"/>
                </a:cxn>
                <a:cxn ang="0">
                  <a:pos x="418" y="51"/>
                </a:cxn>
                <a:cxn ang="0">
                  <a:pos x="375" y="26"/>
                </a:cxn>
                <a:cxn ang="0">
                  <a:pos x="327" y="7"/>
                </a:cxn>
                <a:cxn ang="0">
                  <a:pos x="275" y="0"/>
                </a:cxn>
                <a:cxn ang="0">
                  <a:pos x="222" y="3"/>
                </a:cxn>
                <a:cxn ang="0">
                  <a:pos x="172" y="16"/>
                </a:cxn>
                <a:cxn ang="0">
                  <a:pos x="126" y="37"/>
                </a:cxn>
                <a:cxn ang="0">
                  <a:pos x="86" y="68"/>
                </a:cxn>
                <a:cxn ang="0">
                  <a:pos x="53" y="104"/>
                </a:cxn>
                <a:cxn ang="0">
                  <a:pos x="26" y="147"/>
                </a:cxn>
                <a:cxn ang="0">
                  <a:pos x="8" y="196"/>
                </a:cxn>
                <a:cxn ang="0">
                  <a:pos x="1" y="247"/>
                </a:cxn>
                <a:cxn ang="0">
                  <a:pos x="3" y="300"/>
                </a:cxn>
                <a:cxn ang="0">
                  <a:pos x="16" y="351"/>
                </a:cxn>
                <a:cxn ang="0">
                  <a:pos x="37" y="396"/>
                </a:cxn>
                <a:cxn ang="0">
                  <a:pos x="68" y="437"/>
                </a:cxn>
                <a:cxn ang="0">
                  <a:pos x="105" y="470"/>
                </a:cxn>
                <a:cxn ang="0">
                  <a:pos x="148" y="496"/>
                </a:cxn>
                <a:cxn ang="0">
                  <a:pos x="196" y="515"/>
                </a:cxn>
                <a:cxn ang="0">
                  <a:pos x="249" y="522"/>
                </a:cxn>
                <a:cxn ang="0">
                  <a:pos x="301" y="519"/>
                </a:cxn>
                <a:cxn ang="0">
                  <a:pos x="351" y="507"/>
                </a:cxn>
                <a:cxn ang="0">
                  <a:pos x="397" y="484"/>
                </a:cxn>
                <a:cxn ang="0">
                  <a:pos x="437" y="454"/>
                </a:cxn>
                <a:cxn ang="0">
                  <a:pos x="472" y="418"/>
                </a:cxn>
                <a:cxn ang="0">
                  <a:pos x="497" y="375"/>
                </a:cxn>
                <a:cxn ang="0">
                  <a:pos x="515" y="326"/>
                </a:cxn>
                <a:cxn ang="0">
                  <a:pos x="522" y="274"/>
                </a:cxn>
                <a:cxn ang="0">
                  <a:pos x="433" y="296"/>
                </a:cxn>
                <a:cxn ang="0">
                  <a:pos x="406" y="358"/>
                </a:cxn>
                <a:cxn ang="0">
                  <a:pos x="360" y="406"/>
                </a:cxn>
                <a:cxn ang="0">
                  <a:pos x="297" y="432"/>
                </a:cxn>
                <a:cxn ang="0">
                  <a:pos x="226" y="432"/>
                </a:cxn>
                <a:cxn ang="0">
                  <a:pos x="165" y="406"/>
                </a:cxn>
                <a:cxn ang="0">
                  <a:pos x="117" y="358"/>
                </a:cxn>
                <a:cxn ang="0">
                  <a:pos x="91" y="296"/>
                </a:cxn>
                <a:cxn ang="0">
                  <a:pos x="91" y="226"/>
                </a:cxn>
                <a:cxn ang="0">
                  <a:pos x="117" y="163"/>
                </a:cxn>
                <a:cxn ang="0">
                  <a:pos x="165" y="116"/>
                </a:cxn>
                <a:cxn ang="0">
                  <a:pos x="226" y="90"/>
                </a:cxn>
                <a:cxn ang="0">
                  <a:pos x="297" y="90"/>
                </a:cxn>
                <a:cxn ang="0">
                  <a:pos x="360" y="116"/>
                </a:cxn>
                <a:cxn ang="0">
                  <a:pos x="406" y="163"/>
                </a:cxn>
                <a:cxn ang="0">
                  <a:pos x="433" y="226"/>
                </a:cxn>
              </a:cxnLst>
              <a:rect l="0" t="0" r="r" b="b"/>
              <a:pathLst>
                <a:path w="523" h="522">
                  <a:moveTo>
                    <a:pt x="523" y="261"/>
                  </a:moveTo>
                  <a:lnTo>
                    <a:pt x="522" y="247"/>
                  </a:lnTo>
                  <a:lnTo>
                    <a:pt x="522" y="235"/>
                  </a:lnTo>
                  <a:lnTo>
                    <a:pt x="520" y="222"/>
                  </a:lnTo>
                  <a:lnTo>
                    <a:pt x="518" y="209"/>
                  </a:lnTo>
                  <a:lnTo>
                    <a:pt x="515" y="196"/>
                  </a:lnTo>
                  <a:lnTo>
                    <a:pt x="511" y="183"/>
                  </a:lnTo>
                  <a:lnTo>
                    <a:pt x="507" y="171"/>
                  </a:lnTo>
                  <a:lnTo>
                    <a:pt x="503" y="159"/>
                  </a:lnTo>
                  <a:lnTo>
                    <a:pt x="497" y="147"/>
                  </a:lnTo>
                  <a:lnTo>
                    <a:pt x="491" y="137"/>
                  </a:lnTo>
                  <a:lnTo>
                    <a:pt x="486" y="126"/>
                  </a:lnTo>
                  <a:lnTo>
                    <a:pt x="478" y="115"/>
                  </a:lnTo>
                  <a:lnTo>
                    <a:pt x="472" y="104"/>
                  </a:lnTo>
                  <a:lnTo>
                    <a:pt x="463" y="95"/>
                  </a:lnTo>
                  <a:lnTo>
                    <a:pt x="455" y="85"/>
                  </a:lnTo>
                  <a:lnTo>
                    <a:pt x="447" y="76"/>
                  </a:lnTo>
                  <a:lnTo>
                    <a:pt x="437" y="68"/>
                  </a:lnTo>
                  <a:lnTo>
                    <a:pt x="427" y="59"/>
                  </a:lnTo>
                  <a:lnTo>
                    <a:pt x="418" y="51"/>
                  </a:lnTo>
                  <a:lnTo>
                    <a:pt x="408" y="44"/>
                  </a:lnTo>
                  <a:lnTo>
                    <a:pt x="397" y="37"/>
                  </a:lnTo>
                  <a:lnTo>
                    <a:pt x="386" y="31"/>
                  </a:lnTo>
                  <a:lnTo>
                    <a:pt x="375" y="26"/>
                  </a:lnTo>
                  <a:lnTo>
                    <a:pt x="364" y="20"/>
                  </a:lnTo>
                  <a:lnTo>
                    <a:pt x="351" y="16"/>
                  </a:lnTo>
                  <a:lnTo>
                    <a:pt x="339" y="12"/>
                  </a:lnTo>
                  <a:lnTo>
                    <a:pt x="327" y="7"/>
                  </a:lnTo>
                  <a:lnTo>
                    <a:pt x="314" y="5"/>
                  </a:lnTo>
                  <a:lnTo>
                    <a:pt x="301" y="3"/>
                  </a:lnTo>
                  <a:lnTo>
                    <a:pt x="288" y="1"/>
                  </a:lnTo>
                  <a:lnTo>
                    <a:pt x="275" y="0"/>
                  </a:lnTo>
                  <a:lnTo>
                    <a:pt x="261" y="0"/>
                  </a:lnTo>
                  <a:lnTo>
                    <a:pt x="249" y="0"/>
                  </a:lnTo>
                  <a:lnTo>
                    <a:pt x="235" y="1"/>
                  </a:lnTo>
                  <a:lnTo>
                    <a:pt x="222" y="3"/>
                  </a:lnTo>
                  <a:lnTo>
                    <a:pt x="209" y="5"/>
                  </a:lnTo>
                  <a:lnTo>
                    <a:pt x="196" y="7"/>
                  </a:lnTo>
                  <a:lnTo>
                    <a:pt x="184" y="12"/>
                  </a:lnTo>
                  <a:lnTo>
                    <a:pt x="172" y="16"/>
                  </a:lnTo>
                  <a:lnTo>
                    <a:pt x="160" y="20"/>
                  </a:lnTo>
                  <a:lnTo>
                    <a:pt x="148" y="26"/>
                  </a:lnTo>
                  <a:lnTo>
                    <a:pt x="137" y="31"/>
                  </a:lnTo>
                  <a:lnTo>
                    <a:pt x="126" y="37"/>
                  </a:lnTo>
                  <a:lnTo>
                    <a:pt x="115" y="44"/>
                  </a:lnTo>
                  <a:lnTo>
                    <a:pt x="105" y="51"/>
                  </a:lnTo>
                  <a:lnTo>
                    <a:pt x="96" y="59"/>
                  </a:lnTo>
                  <a:lnTo>
                    <a:pt x="86" y="68"/>
                  </a:lnTo>
                  <a:lnTo>
                    <a:pt x="76" y="76"/>
                  </a:lnTo>
                  <a:lnTo>
                    <a:pt x="68" y="85"/>
                  </a:lnTo>
                  <a:lnTo>
                    <a:pt x="60" y="95"/>
                  </a:lnTo>
                  <a:lnTo>
                    <a:pt x="53" y="104"/>
                  </a:lnTo>
                  <a:lnTo>
                    <a:pt x="45" y="115"/>
                  </a:lnTo>
                  <a:lnTo>
                    <a:pt x="37" y="126"/>
                  </a:lnTo>
                  <a:lnTo>
                    <a:pt x="32" y="137"/>
                  </a:lnTo>
                  <a:lnTo>
                    <a:pt x="26" y="147"/>
                  </a:lnTo>
                  <a:lnTo>
                    <a:pt x="20" y="159"/>
                  </a:lnTo>
                  <a:lnTo>
                    <a:pt x="16" y="171"/>
                  </a:lnTo>
                  <a:lnTo>
                    <a:pt x="12" y="183"/>
                  </a:lnTo>
                  <a:lnTo>
                    <a:pt x="8" y="196"/>
                  </a:lnTo>
                  <a:lnTo>
                    <a:pt x="5" y="209"/>
                  </a:lnTo>
                  <a:lnTo>
                    <a:pt x="3" y="222"/>
                  </a:lnTo>
                  <a:lnTo>
                    <a:pt x="2" y="235"/>
                  </a:lnTo>
                  <a:lnTo>
                    <a:pt x="1" y="247"/>
                  </a:lnTo>
                  <a:lnTo>
                    <a:pt x="0" y="261"/>
                  </a:lnTo>
                  <a:lnTo>
                    <a:pt x="1" y="274"/>
                  </a:lnTo>
                  <a:lnTo>
                    <a:pt x="2" y="287"/>
                  </a:lnTo>
                  <a:lnTo>
                    <a:pt x="3" y="300"/>
                  </a:lnTo>
                  <a:lnTo>
                    <a:pt x="5" y="313"/>
                  </a:lnTo>
                  <a:lnTo>
                    <a:pt x="8" y="326"/>
                  </a:lnTo>
                  <a:lnTo>
                    <a:pt x="12" y="339"/>
                  </a:lnTo>
                  <a:lnTo>
                    <a:pt x="16" y="351"/>
                  </a:lnTo>
                  <a:lnTo>
                    <a:pt x="20" y="363"/>
                  </a:lnTo>
                  <a:lnTo>
                    <a:pt x="26" y="375"/>
                  </a:lnTo>
                  <a:lnTo>
                    <a:pt x="32" y="385"/>
                  </a:lnTo>
                  <a:lnTo>
                    <a:pt x="37" y="396"/>
                  </a:lnTo>
                  <a:lnTo>
                    <a:pt x="45" y="407"/>
                  </a:lnTo>
                  <a:lnTo>
                    <a:pt x="53" y="418"/>
                  </a:lnTo>
                  <a:lnTo>
                    <a:pt x="60" y="427"/>
                  </a:lnTo>
                  <a:lnTo>
                    <a:pt x="68" y="437"/>
                  </a:lnTo>
                  <a:lnTo>
                    <a:pt x="76" y="446"/>
                  </a:lnTo>
                  <a:lnTo>
                    <a:pt x="86" y="454"/>
                  </a:lnTo>
                  <a:lnTo>
                    <a:pt x="96" y="463"/>
                  </a:lnTo>
                  <a:lnTo>
                    <a:pt x="105" y="470"/>
                  </a:lnTo>
                  <a:lnTo>
                    <a:pt x="115" y="478"/>
                  </a:lnTo>
                  <a:lnTo>
                    <a:pt x="126" y="484"/>
                  </a:lnTo>
                  <a:lnTo>
                    <a:pt x="137" y="491"/>
                  </a:lnTo>
                  <a:lnTo>
                    <a:pt x="148" y="496"/>
                  </a:lnTo>
                  <a:lnTo>
                    <a:pt x="160" y="502"/>
                  </a:lnTo>
                  <a:lnTo>
                    <a:pt x="172" y="507"/>
                  </a:lnTo>
                  <a:lnTo>
                    <a:pt x="184" y="510"/>
                  </a:lnTo>
                  <a:lnTo>
                    <a:pt x="196" y="515"/>
                  </a:lnTo>
                  <a:lnTo>
                    <a:pt x="209" y="517"/>
                  </a:lnTo>
                  <a:lnTo>
                    <a:pt x="222" y="519"/>
                  </a:lnTo>
                  <a:lnTo>
                    <a:pt x="235" y="521"/>
                  </a:lnTo>
                  <a:lnTo>
                    <a:pt x="249" y="522"/>
                  </a:lnTo>
                  <a:lnTo>
                    <a:pt x="261" y="522"/>
                  </a:lnTo>
                  <a:lnTo>
                    <a:pt x="275" y="522"/>
                  </a:lnTo>
                  <a:lnTo>
                    <a:pt x="288" y="521"/>
                  </a:lnTo>
                  <a:lnTo>
                    <a:pt x="301" y="519"/>
                  </a:lnTo>
                  <a:lnTo>
                    <a:pt x="314" y="517"/>
                  </a:lnTo>
                  <a:lnTo>
                    <a:pt x="327" y="515"/>
                  </a:lnTo>
                  <a:lnTo>
                    <a:pt x="339" y="510"/>
                  </a:lnTo>
                  <a:lnTo>
                    <a:pt x="351" y="507"/>
                  </a:lnTo>
                  <a:lnTo>
                    <a:pt x="364" y="502"/>
                  </a:lnTo>
                  <a:lnTo>
                    <a:pt x="375" y="496"/>
                  </a:lnTo>
                  <a:lnTo>
                    <a:pt x="386" y="491"/>
                  </a:lnTo>
                  <a:lnTo>
                    <a:pt x="397" y="484"/>
                  </a:lnTo>
                  <a:lnTo>
                    <a:pt x="408" y="478"/>
                  </a:lnTo>
                  <a:lnTo>
                    <a:pt x="418" y="470"/>
                  </a:lnTo>
                  <a:lnTo>
                    <a:pt x="427" y="463"/>
                  </a:lnTo>
                  <a:lnTo>
                    <a:pt x="437" y="454"/>
                  </a:lnTo>
                  <a:lnTo>
                    <a:pt x="447" y="446"/>
                  </a:lnTo>
                  <a:lnTo>
                    <a:pt x="455" y="437"/>
                  </a:lnTo>
                  <a:lnTo>
                    <a:pt x="463" y="427"/>
                  </a:lnTo>
                  <a:lnTo>
                    <a:pt x="472" y="418"/>
                  </a:lnTo>
                  <a:lnTo>
                    <a:pt x="478" y="407"/>
                  </a:lnTo>
                  <a:lnTo>
                    <a:pt x="486" y="396"/>
                  </a:lnTo>
                  <a:lnTo>
                    <a:pt x="491" y="385"/>
                  </a:lnTo>
                  <a:lnTo>
                    <a:pt x="497" y="375"/>
                  </a:lnTo>
                  <a:lnTo>
                    <a:pt x="503" y="363"/>
                  </a:lnTo>
                  <a:lnTo>
                    <a:pt x="507" y="351"/>
                  </a:lnTo>
                  <a:lnTo>
                    <a:pt x="511" y="339"/>
                  </a:lnTo>
                  <a:lnTo>
                    <a:pt x="515" y="326"/>
                  </a:lnTo>
                  <a:lnTo>
                    <a:pt x="518" y="313"/>
                  </a:lnTo>
                  <a:lnTo>
                    <a:pt x="520" y="300"/>
                  </a:lnTo>
                  <a:lnTo>
                    <a:pt x="522" y="287"/>
                  </a:lnTo>
                  <a:lnTo>
                    <a:pt x="522" y="274"/>
                  </a:lnTo>
                  <a:lnTo>
                    <a:pt x="523" y="261"/>
                  </a:lnTo>
                  <a:close/>
                  <a:moveTo>
                    <a:pt x="436" y="261"/>
                  </a:moveTo>
                  <a:lnTo>
                    <a:pt x="435" y="279"/>
                  </a:lnTo>
                  <a:lnTo>
                    <a:pt x="433" y="296"/>
                  </a:lnTo>
                  <a:lnTo>
                    <a:pt x="428" y="313"/>
                  </a:lnTo>
                  <a:lnTo>
                    <a:pt x="422" y="329"/>
                  </a:lnTo>
                  <a:lnTo>
                    <a:pt x="414" y="344"/>
                  </a:lnTo>
                  <a:lnTo>
                    <a:pt x="406" y="358"/>
                  </a:lnTo>
                  <a:lnTo>
                    <a:pt x="396" y="371"/>
                  </a:lnTo>
                  <a:lnTo>
                    <a:pt x="384" y="384"/>
                  </a:lnTo>
                  <a:lnTo>
                    <a:pt x="372" y="395"/>
                  </a:lnTo>
                  <a:lnTo>
                    <a:pt x="360" y="406"/>
                  </a:lnTo>
                  <a:lnTo>
                    <a:pt x="344" y="414"/>
                  </a:lnTo>
                  <a:lnTo>
                    <a:pt x="329" y="422"/>
                  </a:lnTo>
                  <a:lnTo>
                    <a:pt x="313" y="427"/>
                  </a:lnTo>
                  <a:lnTo>
                    <a:pt x="297" y="432"/>
                  </a:lnTo>
                  <a:lnTo>
                    <a:pt x="280" y="434"/>
                  </a:lnTo>
                  <a:lnTo>
                    <a:pt x="261" y="435"/>
                  </a:lnTo>
                  <a:lnTo>
                    <a:pt x="243" y="434"/>
                  </a:lnTo>
                  <a:lnTo>
                    <a:pt x="226" y="432"/>
                  </a:lnTo>
                  <a:lnTo>
                    <a:pt x="210" y="427"/>
                  </a:lnTo>
                  <a:lnTo>
                    <a:pt x="194" y="422"/>
                  </a:lnTo>
                  <a:lnTo>
                    <a:pt x="179" y="414"/>
                  </a:lnTo>
                  <a:lnTo>
                    <a:pt x="165" y="406"/>
                  </a:lnTo>
                  <a:lnTo>
                    <a:pt x="151" y="395"/>
                  </a:lnTo>
                  <a:lnTo>
                    <a:pt x="139" y="384"/>
                  </a:lnTo>
                  <a:lnTo>
                    <a:pt x="127" y="371"/>
                  </a:lnTo>
                  <a:lnTo>
                    <a:pt x="117" y="358"/>
                  </a:lnTo>
                  <a:lnTo>
                    <a:pt x="109" y="344"/>
                  </a:lnTo>
                  <a:lnTo>
                    <a:pt x="101" y="329"/>
                  </a:lnTo>
                  <a:lnTo>
                    <a:pt x="95" y="313"/>
                  </a:lnTo>
                  <a:lnTo>
                    <a:pt x="91" y="296"/>
                  </a:lnTo>
                  <a:lnTo>
                    <a:pt x="88" y="279"/>
                  </a:lnTo>
                  <a:lnTo>
                    <a:pt x="87" y="261"/>
                  </a:lnTo>
                  <a:lnTo>
                    <a:pt x="88" y="243"/>
                  </a:lnTo>
                  <a:lnTo>
                    <a:pt x="91" y="226"/>
                  </a:lnTo>
                  <a:lnTo>
                    <a:pt x="95" y="209"/>
                  </a:lnTo>
                  <a:lnTo>
                    <a:pt x="101" y="194"/>
                  </a:lnTo>
                  <a:lnTo>
                    <a:pt x="109" y="177"/>
                  </a:lnTo>
                  <a:lnTo>
                    <a:pt x="117" y="163"/>
                  </a:lnTo>
                  <a:lnTo>
                    <a:pt x="127" y="151"/>
                  </a:lnTo>
                  <a:lnTo>
                    <a:pt x="139" y="138"/>
                  </a:lnTo>
                  <a:lnTo>
                    <a:pt x="151" y="127"/>
                  </a:lnTo>
                  <a:lnTo>
                    <a:pt x="165" y="116"/>
                  </a:lnTo>
                  <a:lnTo>
                    <a:pt x="179" y="107"/>
                  </a:lnTo>
                  <a:lnTo>
                    <a:pt x="194" y="100"/>
                  </a:lnTo>
                  <a:lnTo>
                    <a:pt x="210" y="95"/>
                  </a:lnTo>
                  <a:lnTo>
                    <a:pt x="226" y="90"/>
                  </a:lnTo>
                  <a:lnTo>
                    <a:pt x="243" y="88"/>
                  </a:lnTo>
                  <a:lnTo>
                    <a:pt x="261" y="87"/>
                  </a:lnTo>
                  <a:lnTo>
                    <a:pt x="280" y="88"/>
                  </a:lnTo>
                  <a:lnTo>
                    <a:pt x="297" y="90"/>
                  </a:lnTo>
                  <a:lnTo>
                    <a:pt x="313" y="95"/>
                  </a:lnTo>
                  <a:lnTo>
                    <a:pt x="329" y="100"/>
                  </a:lnTo>
                  <a:lnTo>
                    <a:pt x="344" y="107"/>
                  </a:lnTo>
                  <a:lnTo>
                    <a:pt x="360" y="116"/>
                  </a:lnTo>
                  <a:lnTo>
                    <a:pt x="372" y="127"/>
                  </a:lnTo>
                  <a:lnTo>
                    <a:pt x="384" y="138"/>
                  </a:lnTo>
                  <a:lnTo>
                    <a:pt x="396" y="151"/>
                  </a:lnTo>
                  <a:lnTo>
                    <a:pt x="406" y="163"/>
                  </a:lnTo>
                  <a:lnTo>
                    <a:pt x="414" y="177"/>
                  </a:lnTo>
                  <a:lnTo>
                    <a:pt x="422" y="194"/>
                  </a:lnTo>
                  <a:lnTo>
                    <a:pt x="428" y="209"/>
                  </a:lnTo>
                  <a:lnTo>
                    <a:pt x="433" y="226"/>
                  </a:lnTo>
                  <a:lnTo>
                    <a:pt x="435" y="243"/>
                  </a:lnTo>
                  <a:lnTo>
                    <a:pt x="436" y="261"/>
                  </a:lnTo>
                  <a:close/>
                </a:path>
              </a:pathLst>
            </a:custGeom>
            <a:solidFill>
              <a:srgbClr val="D02B7C"/>
            </a:solidFill>
            <a:ln w="9525">
              <a:noFill/>
              <a:round/>
              <a:headEnd/>
              <a:tailEnd/>
            </a:ln>
          </p:spPr>
          <p:txBody>
            <a:bodyPr/>
            <a:lstStyle/>
            <a:p>
              <a:endParaRPr lang="pt-BR"/>
            </a:p>
          </p:txBody>
        </p:sp>
        <p:sp>
          <p:nvSpPr>
            <p:cNvPr id="398471" name="Freeform 135"/>
            <p:cNvSpPr>
              <a:spLocks noEditPoints="1"/>
            </p:cNvSpPr>
            <p:nvPr/>
          </p:nvSpPr>
          <p:spPr bwMode="auto">
            <a:xfrm>
              <a:off x="1256" y="1961"/>
              <a:ext cx="109" cy="109"/>
            </a:xfrm>
            <a:custGeom>
              <a:avLst/>
              <a:gdLst/>
              <a:ahLst/>
              <a:cxnLst>
                <a:cxn ang="0">
                  <a:pos x="434" y="196"/>
                </a:cxn>
                <a:cxn ang="0">
                  <a:pos x="425" y="153"/>
                </a:cxn>
                <a:cxn ang="0">
                  <a:pos x="398" y="96"/>
                </a:cxn>
                <a:cxn ang="0">
                  <a:pos x="356" y="49"/>
                </a:cxn>
                <a:cxn ang="0">
                  <a:pos x="303" y="17"/>
                </a:cxn>
                <a:cxn ang="0">
                  <a:pos x="251" y="3"/>
                </a:cxn>
                <a:cxn ang="0">
                  <a:pos x="217" y="0"/>
                </a:cxn>
                <a:cxn ang="0">
                  <a:pos x="184" y="3"/>
                </a:cxn>
                <a:cxn ang="0">
                  <a:pos x="132" y="17"/>
                </a:cxn>
                <a:cxn ang="0">
                  <a:pos x="79" y="49"/>
                </a:cxn>
                <a:cxn ang="0">
                  <a:pos x="37" y="96"/>
                </a:cxn>
                <a:cxn ang="0">
                  <a:pos x="10" y="153"/>
                </a:cxn>
                <a:cxn ang="0">
                  <a:pos x="1" y="196"/>
                </a:cxn>
                <a:cxn ang="0">
                  <a:pos x="0" y="229"/>
                </a:cxn>
                <a:cxn ang="0">
                  <a:pos x="4" y="262"/>
                </a:cxn>
                <a:cxn ang="0">
                  <a:pos x="26" y="322"/>
                </a:cxn>
                <a:cxn ang="0">
                  <a:pos x="63" y="372"/>
                </a:cxn>
                <a:cxn ang="0">
                  <a:pos x="114" y="409"/>
                </a:cxn>
                <a:cxn ang="0">
                  <a:pos x="173" y="432"/>
                </a:cxn>
                <a:cxn ang="0">
                  <a:pos x="207" y="436"/>
                </a:cxn>
                <a:cxn ang="0">
                  <a:pos x="240" y="435"/>
                </a:cxn>
                <a:cxn ang="0">
                  <a:pos x="282" y="426"/>
                </a:cxn>
                <a:cxn ang="0">
                  <a:pos x="339" y="398"/>
                </a:cxn>
                <a:cxn ang="0">
                  <a:pos x="386" y="356"/>
                </a:cxn>
                <a:cxn ang="0">
                  <a:pos x="418" y="302"/>
                </a:cxn>
                <a:cxn ang="0">
                  <a:pos x="433" y="251"/>
                </a:cxn>
                <a:cxn ang="0">
                  <a:pos x="435" y="218"/>
                </a:cxn>
                <a:cxn ang="0">
                  <a:pos x="346" y="244"/>
                </a:cxn>
                <a:cxn ang="0">
                  <a:pos x="333" y="280"/>
                </a:cxn>
                <a:cxn ang="0">
                  <a:pos x="310" y="310"/>
                </a:cxn>
                <a:cxn ang="0">
                  <a:pos x="280" y="333"/>
                </a:cxn>
                <a:cxn ang="0">
                  <a:pos x="243" y="346"/>
                </a:cxn>
                <a:cxn ang="0">
                  <a:pos x="205" y="348"/>
                </a:cxn>
                <a:cxn ang="0">
                  <a:pos x="167" y="338"/>
                </a:cxn>
                <a:cxn ang="0">
                  <a:pos x="135" y="319"/>
                </a:cxn>
                <a:cxn ang="0">
                  <a:pos x="109" y="291"/>
                </a:cxn>
                <a:cxn ang="0">
                  <a:pos x="93" y="257"/>
                </a:cxn>
                <a:cxn ang="0">
                  <a:pos x="87" y="218"/>
                </a:cxn>
                <a:cxn ang="0">
                  <a:pos x="93" y="179"/>
                </a:cxn>
                <a:cxn ang="0">
                  <a:pos x="109" y="145"/>
                </a:cxn>
                <a:cxn ang="0">
                  <a:pos x="135" y="117"/>
                </a:cxn>
                <a:cxn ang="0">
                  <a:pos x="167" y="98"/>
                </a:cxn>
                <a:cxn ang="0">
                  <a:pos x="205" y="88"/>
                </a:cxn>
                <a:cxn ang="0">
                  <a:pos x="243" y="90"/>
                </a:cxn>
                <a:cxn ang="0">
                  <a:pos x="280" y="103"/>
                </a:cxn>
                <a:cxn ang="0">
                  <a:pos x="310" y="126"/>
                </a:cxn>
                <a:cxn ang="0">
                  <a:pos x="333" y="156"/>
                </a:cxn>
                <a:cxn ang="0">
                  <a:pos x="346" y="192"/>
                </a:cxn>
              </a:cxnLst>
              <a:rect l="0" t="0" r="r" b="b"/>
              <a:pathLst>
                <a:path w="435" h="436">
                  <a:moveTo>
                    <a:pt x="435" y="218"/>
                  </a:moveTo>
                  <a:lnTo>
                    <a:pt x="435" y="207"/>
                  </a:lnTo>
                  <a:lnTo>
                    <a:pt x="434" y="196"/>
                  </a:lnTo>
                  <a:lnTo>
                    <a:pt x="433" y="185"/>
                  </a:lnTo>
                  <a:lnTo>
                    <a:pt x="431" y="174"/>
                  </a:lnTo>
                  <a:lnTo>
                    <a:pt x="425" y="153"/>
                  </a:lnTo>
                  <a:lnTo>
                    <a:pt x="418" y="133"/>
                  </a:lnTo>
                  <a:lnTo>
                    <a:pt x="409" y="114"/>
                  </a:lnTo>
                  <a:lnTo>
                    <a:pt x="398" y="96"/>
                  </a:lnTo>
                  <a:lnTo>
                    <a:pt x="386" y="80"/>
                  </a:lnTo>
                  <a:lnTo>
                    <a:pt x="372" y="64"/>
                  </a:lnTo>
                  <a:lnTo>
                    <a:pt x="356" y="49"/>
                  </a:lnTo>
                  <a:lnTo>
                    <a:pt x="339" y="37"/>
                  </a:lnTo>
                  <a:lnTo>
                    <a:pt x="321" y="27"/>
                  </a:lnTo>
                  <a:lnTo>
                    <a:pt x="303" y="17"/>
                  </a:lnTo>
                  <a:lnTo>
                    <a:pt x="282" y="9"/>
                  </a:lnTo>
                  <a:lnTo>
                    <a:pt x="262" y="4"/>
                  </a:lnTo>
                  <a:lnTo>
                    <a:pt x="251" y="3"/>
                  </a:lnTo>
                  <a:lnTo>
                    <a:pt x="240" y="1"/>
                  </a:lnTo>
                  <a:lnTo>
                    <a:pt x="228" y="1"/>
                  </a:lnTo>
                  <a:lnTo>
                    <a:pt x="217" y="0"/>
                  </a:lnTo>
                  <a:lnTo>
                    <a:pt x="207" y="1"/>
                  </a:lnTo>
                  <a:lnTo>
                    <a:pt x="195" y="1"/>
                  </a:lnTo>
                  <a:lnTo>
                    <a:pt x="184" y="3"/>
                  </a:lnTo>
                  <a:lnTo>
                    <a:pt x="173" y="4"/>
                  </a:lnTo>
                  <a:lnTo>
                    <a:pt x="153" y="9"/>
                  </a:lnTo>
                  <a:lnTo>
                    <a:pt x="132" y="17"/>
                  </a:lnTo>
                  <a:lnTo>
                    <a:pt x="114" y="27"/>
                  </a:lnTo>
                  <a:lnTo>
                    <a:pt x="96" y="37"/>
                  </a:lnTo>
                  <a:lnTo>
                    <a:pt x="79" y="49"/>
                  </a:lnTo>
                  <a:lnTo>
                    <a:pt x="63" y="64"/>
                  </a:lnTo>
                  <a:lnTo>
                    <a:pt x="49" y="80"/>
                  </a:lnTo>
                  <a:lnTo>
                    <a:pt x="37" y="96"/>
                  </a:lnTo>
                  <a:lnTo>
                    <a:pt x="26" y="114"/>
                  </a:lnTo>
                  <a:lnTo>
                    <a:pt x="17" y="133"/>
                  </a:lnTo>
                  <a:lnTo>
                    <a:pt x="10" y="153"/>
                  </a:lnTo>
                  <a:lnTo>
                    <a:pt x="4" y="174"/>
                  </a:lnTo>
                  <a:lnTo>
                    <a:pt x="2" y="185"/>
                  </a:lnTo>
                  <a:lnTo>
                    <a:pt x="1" y="196"/>
                  </a:lnTo>
                  <a:lnTo>
                    <a:pt x="0" y="207"/>
                  </a:lnTo>
                  <a:lnTo>
                    <a:pt x="0" y="218"/>
                  </a:lnTo>
                  <a:lnTo>
                    <a:pt x="0" y="229"/>
                  </a:lnTo>
                  <a:lnTo>
                    <a:pt x="1" y="240"/>
                  </a:lnTo>
                  <a:lnTo>
                    <a:pt x="2" y="251"/>
                  </a:lnTo>
                  <a:lnTo>
                    <a:pt x="4" y="262"/>
                  </a:lnTo>
                  <a:lnTo>
                    <a:pt x="10" y="283"/>
                  </a:lnTo>
                  <a:lnTo>
                    <a:pt x="17" y="302"/>
                  </a:lnTo>
                  <a:lnTo>
                    <a:pt x="26" y="322"/>
                  </a:lnTo>
                  <a:lnTo>
                    <a:pt x="37" y="340"/>
                  </a:lnTo>
                  <a:lnTo>
                    <a:pt x="49" y="356"/>
                  </a:lnTo>
                  <a:lnTo>
                    <a:pt x="63" y="372"/>
                  </a:lnTo>
                  <a:lnTo>
                    <a:pt x="79" y="386"/>
                  </a:lnTo>
                  <a:lnTo>
                    <a:pt x="96" y="398"/>
                  </a:lnTo>
                  <a:lnTo>
                    <a:pt x="114" y="409"/>
                  </a:lnTo>
                  <a:lnTo>
                    <a:pt x="132" y="419"/>
                  </a:lnTo>
                  <a:lnTo>
                    <a:pt x="153" y="426"/>
                  </a:lnTo>
                  <a:lnTo>
                    <a:pt x="173" y="432"/>
                  </a:lnTo>
                  <a:lnTo>
                    <a:pt x="184" y="433"/>
                  </a:lnTo>
                  <a:lnTo>
                    <a:pt x="195" y="435"/>
                  </a:lnTo>
                  <a:lnTo>
                    <a:pt x="207" y="436"/>
                  </a:lnTo>
                  <a:lnTo>
                    <a:pt x="217" y="436"/>
                  </a:lnTo>
                  <a:lnTo>
                    <a:pt x="228" y="436"/>
                  </a:lnTo>
                  <a:lnTo>
                    <a:pt x="240" y="435"/>
                  </a:lnTo>
                  <a:lnTo>
                    <a:pt x="251" y="433"/>
                  </a:lnTo>
                  <a:lnTo>
                    <a:pt x="262" y="432"/>
                  </a:lnTo>
                  <a:lnTo>
                    <a:pt x="282" y="426"/>
                  </a:lnTo>
                  <a:lnTo>
                    <a:pt x="303" y="419"/>
                  </a:lnTo>
                  <a:lnTo>
                    <a:pt x="321" y="409"/>
                  </a:lnTo>
                  <a:lnTo>
                    <a:pt x="339" y="398"/>
                  </a:lnTo>
                  <a:lnTo>
                    <a:pt x="356" y="386"/>
                  </a:lnTo>
                  <a:lnTo>
                    <a:pt x="372" y="372"/>
                  </a:lnTo>
                  <a:lnTo>
                    <a:pt x="386" y="356"/>
                  </a:lnTo>
                  <a:lnTo>
                    <a:pt x="398" y="340"/>
                  </a:lnTo>
                  <a:lnTo>
                    <a:pt x="409" y="322"/>
                  </a:lnTo>
                  <a:lnTo>
                    <a:pt x="418" y="302"/>
                  </a:lnTo>
                  <a:lnTo>
                    <a:pt x="425" y="283"/>
                  </a:lnTo>
                  <a:lnTo>
                    <a:pt x="431" y="262"/>
                  </a:lnTo>
                  <a:lnTo>
                    <a:pt x="433" y="251"/>
                  </a:lnTo>
                  <a:lnTo>
                    <a:pt x="434" y="240"/>
                  </a:lnTo>
                  <a:lnTo>
                    <a:pt x="435" y="229"/>
                  </a:lnTo>
                  <a:lnTo>
                    <a:pt x="435" y="218"/>
                  </a:lnTo>
                  <a:close/>
                  <a:moveTo>
                    <a:pt x="348" y="218"/>
                  </a:moveTo>
                  <a:lnTo>
                    <a:pt x="348" y="231"/>
                  </a:lnTo>
                  <a:lnTo>
                    <a:pt x="346" y="244"/>
                  </a:lnTo>
                  <a:lnTo>
                    <a:pt x="342" y="257"/>
                  </a:lnTo>
                  <a:lnTo>
                    <a:pt x="338" y="269"/>
                  </a:lnTo>
                  <a:lnTo>
                    <a:pt x="333" y="280"/>
                  </a:lnTo>
                  <a:lnTo>
                    <a:pt x="326" y="291"/>
                  </a:lnTo>
                  <a:lnTo>
                    <a:pt x="319" y="301"/>
                  </a:lnTo>
                  <a:lnTo>
                    <a:pt x="310" y="310"/>
                  </a:lnTo>
                  <a:lnTo>
                    <a:pt x="300" y="319"/>
                  </a:lnTo>
                  <a:lnTo>
                    <a:pt x="291" y="326"/>
                  </a:lnTo>
                  <a:lnTo>
                    <a:pt x="280" y="333"/>
                  </a:lnTo>
                  <a:lnTo>
                    <a:pt x="268" y="338"/>
                  </a:lnTo>
                  <a:lnTo>
                    <a:pt x="256" y="342"/>
                  </a:lnTo>
                  <a:lnTo>
                    <a:pt x="243" y="346"/>
                  </a:lnTo>
                  <a:lnTo>
                    <a:pt x="230" y="348"/>
                  </a:lnTo>
                  <a:lnTo>
                    <a:pt x="217" y="349"/>
                  </a:lnTo>
                  <a:lnTo>
                    <a:pt x="205" y="348"/>
                  </a:lnTo>
                  <a:lnTo>
                    <a:pt x="192" y="346"/>
                  </a:lnTo>
                  <a:lnTo>
                    <a:pt x="179" y="342"/>
                  </a:lnTo>
                  <a:lnTo>
                    <a:pt x="167" y="338"/>
                  </a:lnTo>
                  <a:lnTo>
                    <a:pt x="155" y="333"/>
                  </a:lnTo>
                  <a:lnTo>
                    <a:pt x="144" y="326"/>
                  </a:lnTo>
                  <a:lnTo>
                    <a:pt x="135" y="319"/>
                  </a:lnTo>
                  <a:lnTo>
                    <a:pt x="125" y="310"/>
                  </a:lnTo>
                  <a:lnTo>
                    <a:pt x="116" y="301"/>
                  </a:lnTo>
                  <a:lnTo>
                    <a:pt x="109" y="291"/>
                  </a:lnTo>
                  <a:lnTo>
                    <a:pt x="102" y="280"/>
                  </a:lnTo>
                  <a:lnTo>
                    <a:pt x="97" y="269"/>
                  </a:lnTo>
                  <a:lnTo>
                    <a:pt x="93" y="257"/>
                  </a:lnTo>
                  <a:lnTo>
                    <a:pt x="89" y="244"/>
                  </a:lnTo>
                  <a:lnTo>
                    <a:pt x="87" y="231"/>
                  </a:lnTo>
                  <a:lnTo>
                    <a:pt x="87" y="218"/>
                  </a:lnTo>
                  <a:lnTo>
                    <a:pt x="87" y="204"/>
                  </a:lnTo>
                  <a:lnTo>
                    <a:pt x="89" y="192"/>
                  </a:lnTo>
                  <a:lnTo>
                    <a:pt x="93" y="179"/>
                  </a:lnTo>
                  <a:lnTo>
                    <a:pt x="97" y="167"/>
                  </a:lnTo>
                  <a:lnTo>
                    <a:pt x="102" y="156"/>
                  </a:lnTo>
                  <a:lnTo>
                    <a:pt x="109" y="145"/>
                  </a:lnTo>
                  <a:lnTo>
                    <a:pt x="116" y="134"/>
                  </a:lnTo>
                  <a:lnTo>
                    <a:pt x="125" y="126"/>
                  </a:lnTo>
                  <a:lnTo>
                    <a:pt x="135" y="117"/>
                  </a:lnTo>
                  <a:lnTo>
                    <a:pt x="144" y="110"/>
                  </a:lnTo>
                  <a:lnTo>
                    <a:pt x="155" y="103"/>
                  </a:lnTo>
                  <a:lnTo>
                    <a:pt x="167" y="98"/>
                  </a:lnTo>
                  <a:lnTo>
                    <a:pt x="179" y="94"/>
                  </a:lnTo>
                  <a:lnTo>
                    <a:pt x="192" y="90"/>
                  </a:lnTo>
                  <a:lnTo>
                    <a:pt x="205" y="88"/>
                  </a:lnTo>
                  <a:lnTo>
                    <a:pt x="217" y="87"/>
                  </a:lnTo>
                  <a:lnTo>
                    <a:pt x="230" y="88"/>
                  </a:lnTo>
                  <a:lnTo>
                    <a:pt x="243" y="90"/>
                  </a:lnTo>
                  <a:lnTo>
                    <a:pt x="256" y="94"/>
                  </a:lnTo>
                  <a:lnTo>
                    <a:pt x="268" y="98"/>
                  </a:lnTo>
                  <a:lnTo>
                    <a:pt x="280" y="103"/>
                  </a:lnTo>
                  <a:lnTo>
                    <a:pt x="291" y="110"/>
                  </a:lnTo>
                  <a:lnTo>
                    <a:pt x="300" y="117"/>
                  </a:lnTo>
                  <a:lnTo>
                    <a:pt x="310" y="126"/>
                  </a:lnTo>
                  <a:lnTo>
                    <a:pt x="319" y="134"/>
                  </a:lnTo>
                  <a:lnTo>
                    <a:pt x="326" y="145"/>
                  </a:lnTo>
                  <a:lnTo>
                    <a:pt x="333" y="156"/>
                  </a:lnTo>
                  <a:lnTo>
                    <a:pt x="338" y="167"/>
                  </a:lnTo>
                  <a:lnTo>
                    <a:pt x="342" y="179"/>
                  </a:lnTo>
                  <a:lnTo>
                    <a:pt x="346" y="192"/>
                  </a:lnTo>
                  <a:lnTo>
                    <a:pt x="348" y="204"/>
                  </a:lnTo>
                  <a:lnTo>
                    <a:pt x="348" y="218"/>
                  </a:lnTo>
                  <a:close/>
                </a:path>
              </a:pathLst>
            </a:custGeom>
            <a:solidFill>
              <a:srgbClr val="D2287C"/>
            </a:solidFill>
            <a:ln w="9525">
              <a:noFill/>
              <a:round/>
              <a:headEnd/>
              <a:tailEnd/>
            </a:ln>
          </p:spPr>
          <p:txBody>
            <a:bodyPr/>
            <a:lstStyle/>
            <a:p>
              <a:endParaRPr lang="pt-BR"/>
            </a:p>
          </p:txBody>
        </p:sp>
        <p:sp>
          <p:nvSpPr>
            <p:cNvPr id="398472" name="Freeform 136"/>
            <p:cNvSpPr>
              <a:spLocks noEditPoints="1"/>
            </p:cNvSpPr>
            <p:nvPr/>
          </p:nvSpPr>
          <p:spPr bwMode="auto">
            <a:xfrm>
              <a:off x="1267" y="1972"/>
              <a:ext cx="88" cy="87"/>
            </a:xfrm>
            <a:custGeom>
              <a:avLst/>
              <a:gdLst/>
              <a:ahLst/>
              <a:cxnLst>
                <a:cxn ang="0">
                  <a:pos x="346" y="139"/>
                </a:cxn>
                <a:cxn ang="0">
                  <a:pos x="327" y="90"/>
                </a:cxn>
                <a:cxn ang="0">
                  <a:pos x="297" y="51"/>
                </a:cxn>
                <a:cxn ang="0">
                  <a:pos x="257" y="20"/>
                </a:cxn>
                <a:cxn ang="0">
                  <a:pos x="210" y="3"/>
                </a:cxn>
                <a:cxn ang="0">
                  <a:pos x="156" y="1"/>
                </a:cxn>
                <a:cxn ang="0">
                  <a:pos x="107" y="13"/>
                </a:cxn>
                <a:cxn ang="0">
                  <a:pos x="64" y="40"/>
                </a:cxn>
                <a:cxn ang="0">
                  <a:pos x="30" y="76"/>
                </a:cxn>
                <a:cxn ang="0">
                  <a:pos x="8" y="122"/>
                </a:cxn>
                <a:cxn ang="0">
                  <a:pos x="0" y="174"/>
                </a:cxn>
                <a:cxn ang="0">
                  <a:pos x="8" y="226"/>
                </a:cxn>
                <a:cxn ang="0">
                  <a:pos x="30" y="271"/>
                </a:cxn>
                <a:cxn ang="0">
                  <a:pos x="64" y="308"/>
                </a:cxn>
                <a:cxn ang="0">
                  <a:pos x="107" y="335"/>
                </a:cxn>
                <a:cxn ang="0">
                  <a:pos x="156" y="348"/>
                </a:cxn>
                <a:cxn ang="0">
                  <a:pos x="210" y="345"/>
                </a:cxn>
                <a:cxn ang="0">
                  <a:pos x="257" y="327"/>
                </a:cxn>
                <a:cxn ang="0">
                  <a:pos x="297" y="297"/>
                </a:cxn>
                <a:cxn ang="0">
                  <a:pos x="327" y="257"/>
                </a:cxn>
                <a:cxn ang="0">
                  <a:pos x="346" y="209"/>
                </a:cxn>
                <a:cxn ang="0">
                  <a:pos x="262" y="174"/>
                </a:cxn>
                <a:cxn ang="0">
                  <a:pos x="257" y="200"/>
                </a:cxn>
                <a:cxn ang="0">
                  <a:pos x="247" y="223"/>
                </a:cxn>
                <a:cxn ang="0">
                  <a:pos x="231" y="241"/>
                </a:cxn>
                <a:cxn ang="0">
                  <a:pos x="209" y="254"/>
                </a:cxn>
                <a:cxn ang="0">
                  <a:pos x="183" y="261"/>
                </a:cxn>
                <a:cxn ang="0">
                  <a:pos x="157" y="260"/>
                </a:cxn>
                <a:cxn ang="0">
                  <a:pos x="132" y="251"/>
                </a:cxn>
                <a:cxn ang="0">
                  <a:pos x="113" y="236"/>
                </a:cxn>
                <a:cxn ang="0">
                  <a:pos x="98" y="215"/>
                </a:cxn>
                <a:cxn ang="0">
                  <a:pos x="89" y="192"/>
                </a:cxn>
                <a:cxn ang="0">
                  <a:pos x="88" y="165"/>
                </a:cxn>
                <a:cxn ang="0">
                  <a:pos x="94" y="140"/>
                </a:cxn>
                <a:cxn ang="0">
                  <a:pos x="108" y="118"/>
                </a:cxn>
                <a:cxn ang="0">
                  <a:pos x="126" y="101"/>
                </a:cxn>
                <a:cxn ang="0">
                  <a:pos x="149" y="90"/>
                </a:cxn>
                <a:cxn ang="0">
                  <a:pos x="174" y="87"/>
                </a:cxn>
                <a:cxn ang="0">
                  <a:pos x="200" y="90"/>
                </a:cxn>
                <a:cxn ang="0">
                  <a:pos x="223" y="101"/>
                </a:cxn>
                <a:cxn ang="0">
                  <a:pos x="241" y="118"/>
                </a:cxn>
                <a:cxn ang="0">
                  <a:pos x="255" y="140"/>
                </a:cxn>
                <a:cxn ang="0">
                  <a:pos x="262" y="165"/>
                </a:cxn>
              </a:cxnLst>
              <a:rect l="0" t="0" r="r" b="b"/>
              <a:pathLst>
                <a:path w="349" h="348">
                  <a:moveTo>
                    <a:pt x="349" y="174"/>
                  </a:moveTo>
                  <a:lnTo>
                    <a:pt x="348" y="156"/>
                  </a:lnTo>
                  <a:lnTo>
                    <a:pt x="346" y="139"/>
                  </a:lnTo>
                  <a:lnTo>
                    <a:pt x="341" y="122"/>
                  </a:lnTo>
                  <a:lnTo>
                    <a:pt x="335" y="107"/>
                  </a:lnTo>
                  <a:lnTo>
                    <a:pt x="327" y="90"/>
                  </a:lnTo>
                  <a:lnTo>
                    <a:pt x="319" y="76"/>
                  </a:lnTo>
                  <a:lnTo>
                    <a:pt x="309" y="64"/>
                  </a:lnTo>
                  <a:lnTo>
                    <a:pt x="297" y="51"/>
                  </a:lnTo>
                  <a:lnTo>
                    <a:pt x="285" y="40"/>
                  </a:lnTo>
                  <a:lnTo>
                    <a:pt x="273" y="29"/>
                  </a:lnTo>
                  <a:lnTo>
                    <a:pt x="257" y="20"/>
                  </a:lnTo>
                  <a:lnTo>
                    <a:pt x="242" y="13"/>
                  </a:lnTo>
                  <a:lnTo>
                    <a:pt x="226" y="8"/>
                  </a:lnTo>
                  <a:lnTo>
                    <a:pt x="210" y="3"/>
                  </a:lnTo>
                  <a:lnTo>
                    <a:pt x="193" y="1"/>
                  </a:lnTo>
                  <a:lnTo>
                    <a:pt x="174" y="0"/>
                  </a:lnTo>
                  <a:lnTo>
                    <a:pt x="156" y="1"/>
                  </a:lnTo>
                  <a:lnTo>
                    <a:pt x="139" y="3"/>
                  </a:lnTo>
                  <a:lnTo>
                    <a:pt x="123" y="8"/>
                  </a:lnTo>
                  <a:lnTo>
                    <a:pt x="107" y="13"/>
                  </a:lnTo>
                  <a:lnTo>
                    <a:pt x="92" y="20"/>
                  </a:lnTo>
                  <a:lnTo>
                    <a:pt x="78" y="29"/>
                  </a:lnTo>
                  <a:lnTo>
                    <a:pt x="64" y="40"/>
                  </a:lnTo>
                  <a:lnTo>
                    <a:pt x="52" y="51"/>
                  </a:lnTo>
                  <a:lnTo>
                    <a:pt x="40" y="64"/>
                  </a:lnTo>
                  <a:lnTo>
                    <a:pt x="30" y="76"/>
                  </a:lnTo>
                  <a:lnTo>
                    <a:pt x="22" y="90"/>
                  </a:lnTo>
                  <a:lnTo>
                    <a:pt x="14" y="107"/>
                  </a:lnTo>
                  <a:lnTo>
                    <a:pt x="8" y="122"/>
                  </a:lnTo>
                  <a:lnTo>
                    <a:pt x="4" y="139"/>
                  </a:lnTo>
                  <a:lnTo>
                    <a:pt x="1" y="156"/>
                  </a:lnTo>
                  <a:lnTo>
                    <a:pt x="0" y="174"/>
                  </a:lnTo>
                  <a:lnTo>
                    <a:pt x="1" y="192"/>
                  </a:lnTo>
                  <a:lnTo>
                    <a:pt x="4" y="209"/>
                  </a:lnTo>
                  <a:lnTo>
                    <a:pt x="8" y="226"/>
                  </a:lnTo>
                  <a:lnTo>
                    <a:pt x="14" y="242"/>
                  </a:lnTo>
                  <a:lnTo>
                    <a:pt x="22" y="257"/>
                  </a:lnTo>
                  <a:lnTo>
                    <a:pt x="30" y="271"/>
                  </a:lnTo>
                  <a:lnTo>
                    <a:pt x="40" y="284"/>
                  </a:lnTo>
                  <a:lnTo>
                    <a:pt x="52" y="297"/>
                  </a:lnTo>
                  <a:lnTo>
                    <a:pt x="64" y="308"/>
                  </a:lnTo>
                  <a:lnTo>
                    <a:pt x="78" y="319"/>
                  </a:lnTo>
                  <a:lnTo>
                    <a:pt x="92" y="327"/>
                  </a:lnTo>
                  <a:lnTo>
                    <a:pt x="107" y="335"/>
                  </a:lnTo>
                  <a:lnTo>
                    <a:pt x="123" y="340"/>
                  </a:lnTo>
                  <a:lnTo>
                    <a:pt x="139" y="345"/>
                  </a:lnTo>
                  <a:lnTo>
                    <a:pt x="156" y="348"/>
                  </a:lnTo>
                  <a:lnTo>
                    <a:pt x="174" y="348"/>
                  </a:lnTo>
                  <a:lnTo>
                    <a:pt x="193" y="348"/>
                  </a:lnTo>
                  <a:lnTo>
                    <a:pt x="210" y="345"/>
                  </a:lnTo>
                  <a:lnTo>
                    <a:pt x="226" y="340"/>
                  </a:lnTo>
                  <a:lnTo>
                    <a:pt x="242" y="335"/>
                  </a:lnTo>
                  <a:lnTo>
                    <a:pt x="257" y="327"/>
                  </a:lnTo>
                  <a:lnTo>
                    <a:pt x="273" y="319"/>
                  </a:lnTo>
                  <a:lnTo>
                    <a:pt x="285" y="308"/>
                  </a:lnTo>
                  <a:lnTo>
                    <a:pt x="297" y="297"/>
                  </a:lnTo>
                  <a:lnTo>
                    <a:pt x="309" y="284"/>
                  </a:lnTo>
                  <a:lnTo>
                    <a:pt x="319" y="271"/>
                  </a:lnTo>
                  <a:lnTo>
                    <a:pt x="327" y="257"/>
                  </a:lnTo>
                  <a:lnTo>
                    <a:pt x="335" y="242"/>
                  </a:lnTo>
                  <a:lnTo>
                    <a:pt x="341" y="226"/>
                  </a:lnTo>
                  <a:lnTo>
                    <a:pt x="346" y="209"/>
                  </a:lnTo>
                  <a:lnTo>
                    <a:pt x="348" y="192"/>
                  </a:lnTo>
                  <a:lnTo>
                    <a:pt x="349" y="174"/>
                  </a:lnTo>
                  <a:close/>
                  <a:moveTo>
                    <a:pt x="262" y="174"/>
                  </a:moveTo>
                  <a:lnTo>
                    <a:pt x="262" y="183"/>
                  </a:lnTo>
                  <a:lnTo>
                    <a:pt x="260" y="192"/>
                  </a:lnTo>
                  <a:lnTo>
                    <a:pt x="257" y="200"/>
                  </a:lnTo>
                  <a:lnTo>
                    <a:pt x="255" y="208"/>
                  </a:lnTo>
                  <a:lnTo>
                    <a:pt x="251" y="215"/>
                  </a:lnTo>
                  <a:lnTo>
                    <a:pt x="247" y="223"/>
                  </a:lnTo>
                  <a:lnTo>
                    <a:pt x="241" y="229"/>
                  </a:lnTo>
                  <a:lnTo>
                    <a:pt x="236" y="236"/>
                  </a:lnTo>
                  <a:lnTo>
                    <a:pt x="231" y="241"/>
                  </a:lnTo>
                  <a:lnTo>
                    <a:pt x="223" y="247"/>
                  </a:lnTo>
                  <a:lnTo>
                    <a:pt x="216" y="251"/>
                  </a:lnTo>
                  <a:lnTo>
                    <a:pt x="209" y="254"/>
                  </a:lnTo>
                  <a:lnTo>
                    <a:pt x="200" y="257"/>
                  </a:lnTo>
                  <a:lnTo>
                    <a:pt x="192" y="260"/>
                  </a:lnTo>
                  <a:lnTo>
                    <a:pt x="183" y="261"/>
                  </a:lnTo>
                  <a:lnTo>
                    <a:pt x="174" y="261"/>
                  </a:lnTo>
                  <a:lnTo>
                    <a:pt x="166" y="261"/>
                  </a:lnTo>
                  <a:lnTo>
                    <a:pt x="157" y="260"/>
                  </a:lnTo>
                  <a:lnTo>
                    <a:pt x="149" y="257"/>
                  </a:lnTo>
                  <a:lnTo>
                    <a:pt x="141" y="254"/>
                  </a:lnTo>
                  <a:lnTo>
                    <a:pt x="132" y="251"/>
                  </a:lnTo>
                  <a:lnTo>
                    <a:pt x="126" y="247"/>
                  </a:lnTo>
                  <a:lnTo>
                    <a:pt x="120" y="241"/>
                  </a:lnTo>
                  <a:lnTo>
                    <a:pt x="113" y="236"/>
                  </a:lnTo>
                  <a:lnTo>
                    <a:pt x="108" y="229"/>
                  </a:lnTo>
                  <a:lnTo>
                    <a:pt x="102" y="223"/>
                  </a:lnTo>
                  <a:lnTo>
                    <a:pt x="98" y="215"/>
                  </a:lnTo>
                  <a:lnTo>
                    <a:pt x="94" y="208"/>
                  </a:lnTo>
                  <a:lnTo>
                    <a:pt x="92" y="200"/>
                  </a:lnTo>
                  <a:lnTo>
                    <a:pt x="89" y="192"/>
                  </a:lnTo>
                  <a:lnTo>
                    <a:pt x="88" y="183"/>
                  </a:lnTo>
                  <a:lnTo>
                    <a:pt x="87" y="174"/>
                  </a:lnTo>
                  <a:lnTo>
                    <a:pt x="88" y="165"/>
                  </a:lnTo>
                  <a:lnTo>
                    <a:pt x="89" y="156"/>
                  </a:lnTo>
                  <a:lnTo>
                    <a:pt x="92" y="148"/>
                  </a:lnTo>
                  <a:lnTo>
                    <a:pt x="94" y="140"/>
                  </a:lnTo>
                  <a:lnTo>
                    <a:pt x="98" y="132"/>
                  </a:lnTo>
                  <a:lnTo>
                    <a:pt x="102" y="125"/>
                  </a:lnTo>
                  <a:lnTo>
                    <a:pt x="108" y="118"/>
                  </a:lnTo>
                  <a:lnTo>
                    <a:pt x="113" y="112"/>
                  </a:lnTo>
                  <a:lnTo>
                    <a:pt x="120" y="107"/>
                  </a:lnTo>
                  <a:lnTo>
                    <a:pt x="126" y="101"/>
                  </a:lnTo>
                  <a:lnTo>
                    <a:pt x="132" y="97"/>
                  </a:lnTo>
                  <a:lnTo>
                    <a:pt x="141" y="94"/>
                  </a:lnTo>
                  <a:lnTo>
                    <a:pt x="149" y="90"/>
                  </a:lnTo>
                  <a:lnTo>
                    <a:pt x="157" y="88"/>
                  </a:lnTo>
                  <a:lnTo>
                    <a:pt x="166" y="87"/>
                  </a:lnTo>
                  <a:lnTo>
                    <a:pt x="174" y="87"/>
                  </a:lnTo>
                  <a:lnTo>
                    <a:pt x="183" y="87"/>
                  </a:lnTo>
                  <a:lnTo>
                    <a:pt x="192" y="88"/>
                  </a:lnTo>
                  <a:lnTo>
                    <a:pt x="200" y="90"/>
                  </a:lnTo>
                  <a:lnTo>
                    <a:pt x="209" y="94"/>
                  </a:lnTo>
                  <a:lnTo>
                    <a:pt x="216" y="97"/>
                  </a:lnTo>
                  <a:lnTo>
                    <a:pt x="223" y="101"/>
                  </a:lnTo>
                  <a:lnTo>
                    <a:pt x="231" y="107"/>
                  </a:lnTo>
                  <a:lnTo>
                    <a:pt x="236" y="112"/>
                  </a:lnTo>
                  <a:lnTo>
                    <a:pt x="241" y="118"/>
                  </a:lnTo>
                  <a:lnTo>
                    <a:pt x="247" y="125"/>
                  </a:lnTo>
                  <a:lnTo>
                    <a:pt x="251" y="132"/>
                  </a:lnTo>
                  <a:lnTo>
                    <a:pt x="255" y="140"/>
                  </a:lnTo>
                  <a:lnTo>
                    <a:pt x="257" y="148"/>
                  </a:lnTo>
                  <a:lnTo>
                    <a:pt x="260" y="156"/>
                  </a:lnTo>
                  <a:lnTo>
                    <a:pt x="262" y="165"/>
                  </a:lnTo>
                  <a:lnTo>
                    <a:pt x="262" y="174"/>
                  </a:lnTo>
                  <a:close/>
                </a:path>
              </a:pathLst>
            </a:custGeom>
            <a:solidFill>
              <a:srgbClr val="D5257C"/>
            </a:solidFill>
            <a:ln w="9525">
              <a:noFill/>
              <a:round/>
              <a:headEnd/>
              <a:tailEnd/>
            </a:ln>
          </p:spPr>
          <p:txBody>
            <a:bodyPr/>
            <a:lstStyle/>
            <a:p>
              <a:endParaRPr lang="pt-BR"/>
            </a:p>
          </p:txBody>
        </p:sp>
        <p:sp>
          <p:nvSpPr>
            <p:cNvPr id="398473" name="Freeform 137"/>
            <p:cNvSpPr>
              <a:spLocks/>
            </p:cNvSpPr>
            <p:nvPr/>
          </p:nvSpPr>
          <p:spPr bwMode="auto">
            <a:xfrm>
              <a:off x="1278" y="1983"/>
              <a:ext cx="65" cy="65"/>
            </a:xfrm>
            <a:custGeom>
              <a:avLst/>
              <a:gdLst/>
              <a:ahLst/>
              <a:cxnLst>
                <a:cxn ang="0">
                  <a:pos x="261" y="117"/>
                </a:cxn>
                <a:cxn ang="0">
                  <a:pos x="255" y="92"/>
                </a:cxn>
                <a:cxn ang="0">
                  <a:pos x="246" y="69"/>
                </a:cxn>
                <a:cxn ang="0">
                  <a:pos x="232" y="47"/>
                </a:cxn>
                <a:cxn ang="0">
                  <a:pos x="213" y="30"/>
                </a:cxn>
                <a:cxn ang="0">
                  <a:pos x="193" y="16"/>
                </a:cxn>
                <a:cxn ang="0">
                  <a:pos x="169" y="7"/>
                </a:cxn>
                <a:cxn ang="0">
                  <a:pos x="143" y="1"/>
                </a:cxn>
                <a:cxn ang="0">
                  <a:pos x="118" y="1"/>
                </a:cxn>
                <a:cxn ang="0">
                  <a:pos x="92" y="7"/>
                </a:cxn>
                <a:cxn ang="0">
                  <a:pos x="68" y="16"/>
                </a:cxn>
                <a:cxn ang="0">
                  <a:pos x="48" y="30"/>
                </a:cxn>
                <a:cxn ang="0">
                  <a:pos x="29" y="47"/>
                </a:cxn>
                <a:cxn ang="0">
                  <a:pos x="15" y="69"/>
                </a:cxn>
                <a:cxn ang="0">
                  <a:pos x="6" y="92"/>
                </a:cxn>
                <a:cxn ang="0">
                  <a:pos x="0" y="117"/>
                </a:cxn>
                <a:cxn ang="0">
                  <a:pos x="0" y="144"/>
                </a:cxn>
                <a:cxn ang="0">
                  <a:pos x="6" y="170"/>
                </a:cxn>
                <a:cxn ang="0">
                  <a:pos x="15" y="193"/>
                </a:cxn>
                <a:cxn ang="0">
                  <a:pos x="29" y="214"/>
                </a:cxn>
                <a:cxn ang="0">
                  <a:pos x="48" y="232"/>
                </a:cxn>
                <a:cxn ang="0">
                  <a:pos x="68" y="246"/>
                </a:cxn>
                <a:cxn ang="0">
                  <a:pos x="92" y="255"/>
                </a:cxn>
                <a:cxn ang="0">
                  <a:pos x="118" y="261"/>
                </a:cxn>
                <a:cxn ang="0">
                  <a:pos x="143" y="261"/>
                </a:cxn>
                <a:cxn ang="0">
                  <a:pos x="169" y="255"/>
                </a:cxn>
                <a:cxn ang="0">
                  <a:pos x="193" y="246"/>
                </a:cxn>
                <a:cxn ang="0">
                  <a:pos x="213" y="232"/>
                </a:cxn>
                <a:cxn ang="0">
                  <a:pos x="232" y="214"/>
                </a:cxn>
                <a:cxn ang="0">
                  <a:pos x="246" y="193"/>
                </a:cxn>
                <a:cxn ang="0">
                  <a:pos x="255" y="170"/>
                </a:cxn>
                <a:cxn ang="0">
                  <a:pos x="261" y="144"/>
                </a:cxn>
              </a:cxnLst>
              <a:rect l="0" t="0" r="r" b="b"/>
              <a:pathLst>
                <a:path w="261" h="262">
                  <a:moveTo>
                    <a:pt x="261" y="131"/>
                  </a:moveTo>
                  <a:lnTo>
                    <a:pt x="261" y="117"/>
                  </a:lnTo>
                  <a:lnTo>
                    <a:pt x="259" y="105"/>
                  </a:lnTo>
                  <a:lnTo>
                    <a:pt x="255" y="92"/>
                  </a:lnTo>
                  <a:lnTo>
                    <a:pt x="251" y="80"/>
                  </a:lnTo>
                  <a:lnTo>
                    <a:pt x="246" y="69"/>
                  </a:lnTo>
                  <a:lnTo>
                    <a:pt x="239" y="58"/>
                  </a:lnTo>
                  <a:lnTo>
                    <a:pt x="232" y="47"/>
                  </a:lnTo>
                  <a:lnTo>
                    <a:pt x="223" y="39"/>
                  </a:lnTo>
                  <a:lnTo>
                    <a:pt x="213" y="30"/>
                  </a:lnTo>
                  <a:lnTo>
                    <a:pt x="204" y="23"/>
                  </a:lnTo>
                  <a:lnTo>
                    <a:pt x="193" y="16"/>
                  </a:lnTo>
                  <a:lnTo>
                    <a:pt x="181" y="11"/>
                  </a:lnTo>
                  <a:lnTo>
                    <a:pt x="169" y="7"/>
                  </a:lnTo>
                  <a:lnTo>
                    <a:pt x="156" y="3"/>
                  </a:lnTo>
                  <a:lnTo>
                    <a:pt x="143" y="1"/>
                  </a:lnTo>
                  <a:lnTo>
                    <a:pt x="130" y="0"/>
                  </a:lnTo>
                  <a:lnTo>
                    <a:pt x="118" y="1"/>
                  </a:lnTo>
                  <a:lnTo>
                    <a:pt x="105" y="3"/>
                  </a:lnTo>
                  <a:lnTo>
                    <a:pt x="92" y="7"/>
                  </a:lnTo>
                  <a:lnTo>
                    <a:pt x="80" y="11"/>
                  </a:lnTo>
                  <a:lnTo>
                    <a:pt x="68" y="16"/>
                  </a:lnTo>
                  <a:lnTo>
                    <a:pt x="57" y="23"/>
                  </a:lnTo>
                  <a:lnTo>
                    <a:pt x="48" y="30"/>
                  </a:lnTo>
                  <a:lnTo>
                    <a:pt x="38" y="39"/>
                  </a:lnTo>
                  <a:lnTo>
                    <a:pt x="29" y="47"/>
                  </a:lnTo>
                  <a:lnTo>
                    <a:pt x="22" y="58"/>
                  </a:lnTo>
                  <a:lnTo>
                    <a:pt x="15" y="69"/>
                  </a:lnTo>
                  <a:lnTo>
                    <a:pt x="10" y="80"/>
                  </a:lnTo>
                  <a:lnTo>
                    <a:pt x="6" y="92"/>
                  </a:lnTo>
                  <a:lnTo>
                    <a:pt x="2" y="105"/>
                  </a:lnTo>
                  <a:lnTo>
                    <a:pt x="0" y="117"/>
                  </a:lnTo>
                  <a:lnTo>
                    <a:pt x="0" y="131"/>
                  </a:lnTo>
                  <a:lnTo>
                    <a:pt x="0" y="144"/>
                  </a:lnTo>
                  <a:lnTo>
                    <a:pt x="2" y="157"/>
                  </a:lnTo>
                  <a:lnTo>
                    <a:pt x="6" y="170"/>
                  </a:lnTo>
                  <a:lnTo>
                    <a:pt x="10" y="182"/>
                  </a:lnTo>
                  <a:lnTo>
                    <a:pt x="15" y="193"/>
                  </a:lnTo>
                  <a:lnTo>
                    <a:pt x="22" y="204"/>
                  </a:lnTo>
                  <a:lnTo>
                    <a:pt x="29" y="214"/>
                  </a:lnTo>
                  <a:lnTo>
                    <a:pt x="38" y="223"/>
                  </a:lnTo>
                  <a:lnTo>
                    <a:pt x="48" y="232"/>
                  </a:lnTo>
                  <a:lnTo>
                    <a:pt x="57" y="239"/>
                  </a:lnTo>
                  <a:lnTo>
                    <a:pt x="68" y="246"/>
                  </a:lnTo>
                  <a:lnTo>
                    <a:pt x="80" y="251"/>
                  </a:lnTo>
                  <a:lnTo>
                    <a:pt x="92" y="255"/>
                  </a:lnTo>
                  <a:lnTo>
                    <a:pt x="105" y="259"/>
                  </a:lnTo>
                  <a:lnTo>
                    <a:pt x="118" y="261"/>
                  </a:lnTo>
                  <a:lnTo>
                    <a:pt x="130" y="262"/>
                  </a:lnTo>
                  <a:lnTo>
                    <a:pt x="143" y="261"/>
                  </a:lnTo>
                  <a:lnTo>
                    <a:pt x="156" y="259"/>
                  </a:lnTo>
                  <a:lnTo>
                    <a:pt x="169" y="255"/>
                  </a:lnTo>
                  <a:lnTo>
                    <a:pt x="181" y="251"/>
                  </a:lnTo>
                  <a:lnTo>
                    <a:pt x="193" y="246"/>
                  </a:lnTo>
                  <a:lnTo>
                    <a:pt x="204" y="239"/>
                  </a:lnTo>
                  <a:lnTo>
                    <a:pt x="213" y="232"/>
                  </a:lnTo>
                  <a:lnTo>
                    <a:pt x="223" y="223"/>
                  </a:lnTo>
                  <a:lnTo>
                    <a:pt x="232" y="214"/>
                  </a:lnTo>
                  <a:lnTo>
                    <a:pt x="239" y="204"/>
                  </a:lnTo>
                  <a:lnTo>
                    <a:pt x="246" y="193"/>
                  </a:lnTo>
                  <a:lnTo>
                    <a:pt x="251" y="182"/>
                  </a:lnTo>
                  <a:lnTo>
                    <a:pt x="255" y="170"/>
                  </a:lnTo>
                  <a:lnTo>
                    <a:pt x="259" y="157"/>
                  </a:lnTo>
                  <a:lnTo>
                    <a:pt x="261" y="144"/>
                  </a:lnTo>
                  <a:lnTo>
                    <a:pt x="261" y="131"/>
                  </a:lnTo>
                  <a:close/>
                </a:path>
              </a:pathLst>
            </a:custGeom>
            <a:solidFill>
              <a:srgbClr val="D7207B"/>
            </a:solidFill>
            <a:ln w="9525">
              <a:noFill/>
              <a:round/>
              <a:headEnd/>
              <a:tailEnd/>
            </a:ln>
          </p:spPr>
          <p:txBody>
            <a:bodyPr/>
            <a:lstStyle/>
            <a:p>
              <a:endParaRPr lang="pt-BR"/>
            </a:p>
          </p:txBody>
        </p:sp>
        <p:sp>
          <p:nvSpPr>
            <p:cNvPr id="398474" name="Freeform 138"/>
            <p:cNvSpPr>
              <a:spLocks/>
            </p:cNvSpPr>
            <p:nvPr/>
          </p:nvSpPr>
          <p:spPr bwMode="auto">
            <a:xfrm>
              <a:off x="1289" y="1994"/>
              <a:ext cx="44" cy="43"/>
            </a:xfrm>
            <a:custGeom>
              <a:avLst/>
              <a:gdLst/>
              <a:ahLst/>
              <a:cxnLst>
                <a:cxn ang="0">
                  <a:pos x="175" y="78"/>
                </a:cxn>
                <a:cxn ang="0">
                  <a:pos x="170" y="61"/>
                </a:cxn>
                <a:cxn ang="0">
                  <a:pos x="164" y="45"/>
                </a:cxn>
                <a:cxn ang="0">
                  <a:pos x="154" y="31"/>
                </a:cxn>
                <a:cxn ang="0">
                  <a:pos x="144" y="20"/>
                </a:cxn>
                <a:cxn ang="0">
                  <a:pos x="129" y="10"/>
                </a:cxn>
                <a:cxn ang="0">
                  <a:pos x="113" y="3"/>
                </a:cxn>
                <a:cxn ang="0">
                  <a:pos x="96" y="0"/>
                </a:cxn>
                <a:cxn ang="0">
                  <a:pos x="79" y="0"/>
                </a:cxn>
                <a:cxn ang="0">
                  <a:pos x="62" y="3"/>
                </a:cxn>
                <a:cxn ang="0">
                  <a:pos x="45" y="10"/>
                </a:cxn>
                <a:cxn ang="0">
                  <a:pos x="33" y="20"/>
                </a:cxn>
                <a:cxn ang="0">
                  <a:pos x="21" y="31"/>
                </a:cxn>
                <a:cxn ang="0">
                  <a:pos x="11" y="45"/>
                </a:cxn>
                <a:cxn ang="0">
                  <a:pos x="5" y="61"/>
                </a:cxn>
                <a:cxn ang="0">
                  <a:pos x="1" y="78"/>
                </a:cxn>
                <a:cxn ang="0">
                  <a:pos x="1" y="96"/>
                </a:cxn>
                <a:cxn ang="0">
                  <a:pos x="5" y="113"/>
                </a:cxn>
                <a:cxn ang="0">
                  <a:pos x="11" y="128"/>
                </a:cxn>
                <a:cxn ang="0">
                  <a:pos x="21" y="142"/>
                </a:cxn>
                <a:cxn ang="0">
                  <a:pos x="33" y="154"/>
                </a:cxn>
                <a:cxn ang="0">
                  <a:pos x="45" y="164"/>
                </a:cxn>
                <a:cxn ang="0">
                  <a:pos x="62" y="170"/>
                </a:cxn>
                <a:cxn ang="0">
                  <a:pos x="79" y="174"/>
                </a:cxn>
                <a:cxn ang="0">
                  <a:pos x="96" y="174"/>
                </a:cxn>
                <a:cxn ang="0">
                  <a:pos x="113" y="170"/>
                </a:cxn>
                <a:cxn ang="0">
                  <a:pos x="129" y="164"/>
                </a:cxn>
                <a:cxn ang="0">
                  <a:pos x="144" y="154"/>
                </a:cxn>
                <a:cxn ang="0">
                  <a:pos x="154" y="142"/>
                </a:cxn>
                <a:cxn ang="0">
                  <a:pos x="164" y="128"/>
                </a:cxn>
                <a:cxn ang="0">
                  <a:pos x="170" y="113"/>
                </a:cxn>
                <a:cxn ang="0">
                  <a:pos x="175" y="96"/>
                </a:cxn>
              </a:cxnLst>
              <a:rect l="0" t="0" r="r" b="b"/>
              <a:pathLst>
                <a:path w="175" h="174">
                  <a:moveTo>
                    <a:pt x="175" y="87"/>
                  </a:moveTo>
                  <a:lnTo>
                    <a:pt x="175" y="78"/>
                  </a:lnTo>
                  <a:lnTo>
                    <a:pt x="173" y="69"/>
                  </a:lnTo>
                  <a:lnTo>
                    <a:pt x="170" y="61"/>
                  </a:lnTo>
                  <a:lnTo>
                    <a:pt x="168" y="53"/>
                  </a:lnTo>
                  <a:lnTo>
                    <a:pt x="164" y="45"/>
                  </a:lnTo>
                  <a:lnTo>
                    <a:pt x="160" y="38"/>
                  </a:lnTo>
                  <a:lnTo>
                    <a:pt x="154" y="31"/>
                  </a:lnTo>
                  <a:lnTo>
                    <a:pt x="149" y="25"/>
                  </a:lnTo>
                  <a:lnTo>
                    <a:pt x="144" y="20"/>
                  </a:lnTo>
                  <a:lnTo>
                    <a:pt x="136" y="14"/>
                  </a:lnTo>
                  <a:lnTo>
                    <a:pt x="129" y="10"/>
                  </a:lnTo>
                  <a:lnTo>
                    <a:pt x="122" y="7"/>
                  </a:lnTo>
                  <a:lnTo>
                    <a:pt x="113" y="3"/>
                  </a:lnTo>
                  <a:lnTo>
                    <a:pt x="105" y="1"/>
                  </a:lnTo>
                  <a:lnTo>
                    <a:pt x="96" y="0"/>
                  </a:lnTo>
                  <a:lnTo>
                    <a:pt x="87" y="0"/>
                  </a:lnTo>
                  <a:lnTo>
                    <a:pt x="79" y="0"/>
                  </a:lnTo>
                  <a:lnTo>
                    <a:pt x="70" y="1"/>
                  </a:lnTo>
                  <a:lnTo>
                    <a:pt x="62" y="3"/>
                  </a:lnTo>
                  <a:lnTo>
                    <a:pt x="54" y="7"/>
                  </a:lnTo>
                  <a:lnTo>
                    <a:pt x="45" y="10"/>
                  </a:lnTo>
                  <a:lnTo>
                    <a:pt x="39" y="14"/>
                  </a:lnTo>
                  <a:lnTo>
                    <a:pt x="33" y="20"/>
                  </a:lnTo>
                  <a:lnTo>
                    <a:pt x="26" y="25"/>
                  </a:lnTo>
                  <a:lnTo>
                    <a:pt x="21" y="31"/>
                  </a:lnTo>
                  <a:lnTo>
                    <a:pt x="15" y="38"/>
                  </a:lnTo>
                  <a:lnTo>
                    <a:pt x="11" y="45"/>
                  </a:lnTo>
                  <a:lnTo>
                    <a:pt x="7" y="53"/>
                  </a:lnTo>
                  <a:lnTo>
                    <a:pt x="5" y="61"/>
                  </a:lnTo>
                  <a:lnTo>
                    <a:pt x="2" y="69"/>
                  </a:lnTo>
                  <a:lnTo>
                    <a:pt x="1" y="78"/>
                  </a:lnTo>
                  <a:lnTo>
                    <a:pt x="0" y="87"/>
                  </a:lnTo>
                  <a:lnTo>
                    <a:pt x="1" y="96"/>
                  </a:lnTo>
                  <a:lnTo>
                    <a:pt x="2" y="105"/>
                  </a:lnTo>
                  <a:lnTo>
                    <a:pt x="5" y="113"/>
                  </a:lnTo>
                  <a:lnTo>
                    <a:pt x="7" y="121"/>
                  </a:lnTo>
                  <a:lnTo>
                    <a:pt x="11" y="128"/>
                  </a:lnTo>
                  <a:lnTo>
                    <a:pt x="15" y="136"/>
                  </a:lnTo>
                  <a:lnTo>
                    <a:pt x="21" y="142"/>
                  </a:lnTo>
                  <a:lnTo>
                    <a:pt x="26" y="149"/>
                  </a:lnTo>
                  <a:lnTo>
                    <a:pt x="33" y="154"/>
                  </a:lnTo>
                  <a:lnTo>
                    <a:pt x="39" y="160"/>
                  </a:lnTo>
                  <a:lnTo>
                    <a:pt x="45" y="164"/>
                  </a:lnTo>
                  <a:lnTo>
                    <a:pt x="54" y="167"/>
                  </a:lnTo>
                  <a:lnTo>
                    <a:pt x="62" y="170"/>
                  </a:lnTo>
                  <a:lnTo>
                    <a:pt x="70" y="173"/>
                  </a:lnTo>
                  <a:lnTo>
                    <a:pt x="79" y="174"/>
                  </a:lnTo>
                  <a:lnTo>
                    <a:pt x="87" y="174"/>
                  </a:lnTo>
                  <a:lnTo>
                    <a:pt x="96" y="174"/>
                  </a:lnTo>
                  <a:lnTo>
                    <a:pt x="105" y="173"/>
                  </a:lnTo>
                  <a:lnTo>
                    <a:pt x="113" y="170"/>
                  </a:lnTo>
                  <a:lnTo>
                    <a:pt x="122" y="167"/>
                  </a:lnTo>
                  <a:lnTo>
                    <a:pt x="129" y="164"/>
                  </a:lnTo>
                  <a:lnTo>
                    <a:pt x="136" y="160"/>
                  </a:lnTo>
                  <a:lnTo>
                    <a:pt x="144" y="154"/>
                  </a:lnTo>
                  <a:lnTo>
                    <a:pt x="149" y="149"/>
                  </a:lnTo>
                  <a:lnTo>
                    <a:pt x="154" y="142"/>
                  </a:lnTo>
                  <a:lnTo>
                    <a:pt x="160" y="136"/>
                  </a:lnTo>
                  <a:lnTo>
                    <a:pt x="164" y="128"/>
                  </a:lnTo>
                  <a:lnTo>
                    <a:pt x="168" y="121"/>
                  </a:lnTo>
                  <a:lnTo>
                    <a:pt x="170" y="113"/>
                  </a:lnTo>
                  <a:lnTo>
                    <a:pt x="173" y="105"/>
                  </a:lnTo>
                  <a:lnTo>
                    <a:pt x="175" y="96"/>
                  </a:lnTo>
                  <a:lnTo>
                    <a:pt x="175" y="87"/>
                  </a:lnTo>
                  <a:close/>
                </a:path>
              </a:pathLst>
            </a:custGeom>
            <a:solidFill>
              <a:srgbClr val="D91C7B"/>
            </a:solidFill>
            <a:ln w="9525">
              <a:noFill/>
              <a:round/>
              <a:headEnd/>
              <a:tailEnd/>
            </a:ln>
          </p:spPr>
          <p:txBody>
            <a:bodyPr/>
            <a:lstStyle/>
            <a:p>
              <a:endParaRPr lang="pt-BR"/>
            </a:p>
          </p:txBody>
        </p:sp>
        <p:sp>
          <p:nvSpPr>
            <p:cNvPr id="398475" name="Freeform 139"/>
            <p:cNvSpPr>
              <a:spLocks/>
            </p:cNvSpPr>
            <p:nvPr/>
          </p:nvSpPr>
          <p:spPr bwMode="auto">
            <a:xfrm>
              <a:off x="1300" y="2005"/>
              <a:ext cx="22" cy="21"/>
            </a:xfrm>
            <a:custGeom>
              <a:avLst/>
              <a:gdLst/>
              <a:ahLst/>
              <a:cxnLst>
                <a:cxn ang="0">
                  <a:pos x="88" y="44"/>
                </a:cxn>
                <a:cxn ang="0">
                  <a:pos x="87" y="35"/>
                </a:cxn>
                <a:cxn ang="0">
                  <a:pos x="83" y="27"/>
                </a:cxn>
                <a:cxn ang="0">
                  <a:pos x="80" y="20"/>
                </a:cxn>
                <a:cxn ang="0">
                  <a:pos x="75" y="13"/>
                </a:cxn>
                <a:cxn ang="0">
                  <a:pos x="68" y="8"/>
                </a:cxn>
                <a:cxn ang="0">
                  <a:pos x="61" y="4"/>
                </a:cxn>
                <a:cxn ang="0">
                  <a:pos x="52" y="1"/>
                </a:cxn>
                <a:cxn ang="0">
                  <a:pos x="43" y="0"/>
                </a:cxn>
                <a:cxn ang="0">
                  <a:pos x="35" y="1"/>
                </a:cxn>
                <a:cxn ang="0">
                  <a:pos x="26" y="4"/>
                </a:cxn>
                <a:cxn ang="0">
                  <a:pos x="19" y="8"/>
                </a:cxn>
                <a:cxn ang="0">
                  <a:pos x="12" y="13"/>
                </a:cxn>
                <a:cxn ang="0">
                  <a:pos x="7" y="20"/>
                </a:cxn>
                <a:cxn ang="0">
                  <a:pos x="4" y="27"/>
                </a:cxn>
                <a:cxn ang="0">
                  <a:pos x="0" y="35"/>
                </a:cxn>
                <a:cxn ang="0">
                  <a:pos x="0" y="44"/>
                </a:cxn>
                <a:cxn ang="0">
                  <a:pos x="0" y="53"/>
                </a:cxn>
                <a:cxn ang="0">
                  <a:pos x="4" y="61"/>
                </a:cxn>
                <a:cxn ang="0">
                  <a:pos x="7" y="68"/>
                </a:cxn>
                <a:cxn ang="0">
                  <a:pos x="12" y="75"/>
                </a:cxn>
                <a:cxn ang="0">
                  <a:pos x="19" y="80"/>
                </a:cxn>
                <a:cxn ang="0">
                  <a:pos x="26" y="84"/>
                </a:cxn>
                <a:cxn ang="0">
                  <a:pos x="35" y="86"/>
                </a:cxn>
                <a:cxn ang="0">
                  <a:pos x="43" y="88"/>
                </a:cxn>
                <a:cxn ang="0">
                  <a:pos x="52" y="86"/>
                </a:cxn>
                <a:cxn ang="0">
                  <a:pos x="61" y="84"/>
                </a:cxn>
                <a:cxn ang="0">
                  <a:pos x="68" y="80"/>
                </a:cxn>
                <a:cxn ang="0">
                  <a:pos x="75" y="75"/>
                </a:cxn>
                <a:cxn ang="0">
                  <a:pos x="80" y="68"/>
                </a:cxn>
                <a:cxn ang="0">
                  <a:pos x="83" y="61"/>
                </a:cxn>
                <a:cxn ang="0">
                  <a:pos x="87" y="53"/>
                </a:cxn>
                <a:cxn ang="0">
                  <a:pos x="88" y="44"/>
                </a:cxn>
              </a:cxnLst>
              <a:rect l="0" t="0" r="r" b="b"/>
              <a:pathLst>
                <a:path w="88" h="88">
                  <a:moveTo>
                    <a:pt x="88" y="44"/>
                  </a:moveTo>
                  <a:lnTo>
                    <a:pt x="87" y="35"/>
                  </a:lnTo>
                  <a:lnTo>
                    <a:pt x="83" y="27"/>
                  </a:lnTo>
                  <a:lnTo>
                    <a:pt x="80" y="20"/>
                  </a:lnTo>
                  <a:lnTo>
                    <a:pt x="75" y="13"/>
                  </a:lnTo>
                  <a:lnTo>
                    <a:pt x="68" y="8"/>
                  </a:lnTo>
                  <a:lnTo>
                    <a:pt x="61" y="4"/>
                  </a:lnTo>
                  <a:lnTo>
                    <a:pt x="52" y="1"/>
                  </a:lnTo>
                  <a:lnTo>
                    <a:pt x="43" y="0"/>
                  </a:lnTo>
                  <a:lnTo>
                    <a:pt x="35" y="1"/>
                  </a:lnTo>
                  <a:lnTo>
                    <a:pt x="26" y="4"/>
                  </a:lnTo>
                  <a:lnTo>
                    <a:pt x="19" y="8"/>
                  </a:lnTo>
                  <a:lnTo>
                    <a:pt x="12" y="13"/>
                  </a:lnTo>
                  <a:lnTo>
                    <a:pt x="7" y="20"/>
                  </a:lnTo>
                  <a:lnTo>
                    <a:pt x="4" y="27"/>
                  </a:lnTo>
                  <a:lnTo>
                    <a:pt x="0" y="35"/>
                  </a:lnTo>
                  <a:lnTo>
                    <a:pt x="0" y="44"/>
                  </a:lnTo>
                  <a:lnTo>
                    <a:pt x="0" y="53"/>
                  </a:lnTo>
                  <a:lnTo>
                    <a:pt x="4" y="61"/>
                  </a:lnTo>
                  <a:lnTo>
                    <a:pt x="7" y="68"/>
                  </a:lnTo>
                  <a:lnTo>
                    <a:pt x="12" y="75"/>
                  </a:lnTo>
                  <a:lnTo>
                    <a:pt x="19" y="80"/>
                  </a:lnTo>
                  <a:lnTo>
                    <a:pt x="26" y="84"/>
                  </a:lnTo>
                  <a:lnTo>
                    <a:pt x="35" y="86"/>
                  </a:lnTo>
                  <a:lnTo>
                    <a:pt x="43" y="88"/>
                  </a:lnTo>
                  <a:lnTo>
                    <a:pt x="52" y="86"/>
                  </a:lnTo>
                  <a:lnTo>
                    <a:pt x="61" y="84"/>
                  </a:lnTo>
                  <a:lnTo>
                    <a:pt x="68" y="80"/>
                  </a:lnTo>
                  <a:lnTo>
                    <a:pt x="75" y="75"/>
                  </a:lnTo>
                  <a:lnTo>
                    <a:pt x="80" y="68"/>
                  </a:lnTo>
                  <a:lnTo>
                    <a:pt x="83" y="61"/>
                  </a:lnTo>
                  <a:lnTo>
                    <a:pt x="87" y="53"/>
                  </a:lnTo>
                  <a:lnTo>
                    <a:pt x="88" y="44"/>
                  </a:lnTo>
                  <a:close/>
                </a:path>
              </a:pathLst>
            </a:custGeom>
            <a:solidFill>
              <a:srgbClr val="DD137B"/>
            </a:solidFill>
            <a:ln w="9525">
              <a:noFill/>
              <a:round/>
              <a:headEnd/>
              <a:tailEnd/>
            </a:ln>
          </p:spPr>
          <p:txBody>
            <a:bodyPr/>
            <a:lstStyle/>
            <a:p>
              <a:endParaRPr lang="pt-BR"/>
            </a:p>
          </p:txBody>
        </p:sp>
        <p:sp>
          <p:nvSpPr>
            <p:cNvPr id="398476" name="Freeform 140"/>
            <p:cNvSpPr>
              <a:spLocks/>
            </p:cNvSpPr>
            <p:nvPr/>
          </p:nvSpPr>
          <p:spPr bwMode="auto">
            <a:xfrm>
              <a:off x="900" y="1767"/>
              <a:ext cx="587" cy="606"/>
            </a:xfrm>
            <a:custGeom>
              <a:avLst/>
              <a:gdLst/>
              <a:ahLst/>
              <a:cxnLst>
                <a:cxn ang="0">
                  <a:pos x="1053" y="6"/>
                </a:cxn>
                <a:cxn ang="0">
                  <a:pos x="880" y="37"/>
                </a:cxn>
                <a:cxn ang="0">
                  <a:pos x="716" y="95"/>
                </a:cxn>
                <a:cxn ang="0">
                  <a:pos x="566" y="177"/>
                </a:cxn>
                <a:cxn ang="0">
                  <a:pos x="426" y="279"/>
                </a:cxn>
                <a:cxn ang="0">
                  <a:pos x="306" y="400"/>
                </a:cxn>
                <a:cxn ang="0">
                  <a:pos x="200" y="537"/>
                </a:cxn>
                <a:cxn ang="0">
                  <a:pos x="115" y="690"/>
                </a:cxn>
                <a:cxn ang="0">
                  <a:pos x="52" y="854"/>
                </a:cxn>
                <a:cxn ang="0">
                  <a:pos x="13" y="1028"/>
                </a:cxn>
                <a:cxn ang="0">
                  <a:pos x="0" y="1214"/>
                </a:cxn>
                <a:cxn ang="0">
                  <a:pos x="0" y="1259"/>
                </a:cxn>
                <a:cxn ang="0">
                  <a:pos x="3" y="1307"/>
                </a:cxn>
                <a:cxn ang="0">
                  <a:pos x="40" y="1347"/>
                </a:cxn>
                <a:cxn ang="0">
                  <a:pos x="115" y="1383"/>
                </a:cxn>
                <a:cxn ang="0">
                  <a:pos x="160" y="1433"/>
                </a:cxn>
                <a:cxn ang="0">
                  <a:pos x="171" y="1496"/>
                </a:cxn>
                <a:cxn ang="0">
                  <a:pos x="145" y="1575"/>
                </a:cxn>
                <a:cxn ang="0">
                  <a:pos x="84" y="1661"/>
                </a:cxn>
                <a:cxn ang="0">
                  <a:pos x="142" y="1785"/>
                </a:cxn>
                <a:cxn ang="0">
                  <a:pos x="208" y="1898"/>
                </a:cxn>
                <a:cxn ang="0">
                  <a:pos x="287" y="2006"/>
                </a:cxn>
                <a:cxn ang="0">
                  <a:pos x="377" y="2101"/>
                </a:cxn>
                <a:cxn ang="0">
                  <a:pos x="474" y="2187"/>
                </a:cxn>
                <a:cxn ang="0">
                  <a:pos x="582" y="2261"/>
                </a:cxn>
                <a:cxn ang="0">
                  <a:pos x="698" y="2321"/>
                </a:cxn>
                <a:cxn ang="0">
                  <a:pos x="819" y="2371"/>
                </a:cxn>
                <a:cxn ang="0">
                  <a:pos x="949" y="2402"/>
                </a:cxn>
                <a:cxn ang="0">
                  <a:pos x="1082" y="2424"/>
                </a:cxn>
                <a:cxn ang="0">
                  <a:pos x="1235" y="2424"/>
                </a:cxn>
                <a:cxn ang="0">
                  <a:pos x="1409" y="2402"/>
                </a:cxn>
                <a:cxn ang="0">
                  <a:pos x="1577" y="2353"/>
                </a:cxn>
                <a:cxn ang="0">
                  <a:pos x="1733" y="2279"/>
                </a:cxn>
                <a:cxn ang="0">
                  <a:pos x="1875" y="2185"/>
                </a:cxn>
                <a:cxn ang="0">
                  <a:pos x="2001" y="2071"/>
                </a:cxn>
                <a:cxn ang="0">
                  <a:pos x="2112" y="1938"/>
                </a:cxn>
                <a:cxn ang="0">
                  <a:pos x="2205" y="1790"/>
                </a:cxn>
                <a:cxn ang="0">
                  <a:pos x="2276" y="1630"/>
                </a:cxn>
                <a:cxn ang="0">
                  <a:pos x="2322" y="1456"/>
                </a:cxn>
                <a:cxn ang="0">
                  <a:pos x="2344" y="1275"/>
                </a:cxn>
                <a:cxn ang="0">
                  <a:pos x="2342" y="1089"/>
                </a:cxn>
                <a:cxn ang="0">
                  <a:pos x="2309" y="913"/>
                </a:cxn>
                <a:cxn ang="0">
                  <a:pos x="2254" y="741"/>
                </a:cxn>
                <a:cxn ang="0">
                  <a:pos x="2176" y="584"/>
                </a:cxn>
                <a:cxn ang="0">
                  <a:pos x="2078" y="442"/>
                </a:cxn>
                <a:cxn ang="0">
                  <a:pos x="1962" y="316"/>
                </a:cxn>
                <a:cxn ang="0">
                  <a:pos x="1831" y="208"/>
                </a:cxn>
                <a:cxn ang="0">
                  <a:pos x="1680" y="119"/>
                </a:cxn>
                <a:cxn ang="0">
                  <a:pos x="1522" y="53"/>
                </a:cxn>
                <a:cxn ang="0">
                  <a:pos x="1351" y="13"/>
                </a:cxn>
                <a:cxn ang="0">
                  <a:pos x="1172" y="0"/>
                </a:cxn>
              </a:cxnLst>
              <a:rect l="0" t="0" r="r" b="b"/>
              <a:pathLst>
                <a:path w="2347" h="2426">
                  <a:moveTo>
                    <a:pt x="1172" y="0"/>
                  </a:moveTo>
                  <a:lnTo>
                    <a:pt x="1111" y="0"/>
                  </a:lnTo>
                  <a:lnTo>
                    <a:pt x="1053" y="6"/>
                  </a:lnTo>
                  <a:lnTo>
                    <a:pt x="995" y="13"/>
                  </a:lnTo>
                  <a:lnTo>
                    <a:pt x="938" y="24"/>
                  </a:lnTo>
                  <a:lnTo>
                    <a:pt x="880" y="37"/>
                  </a:lnTo>
                  <a:lnTo>
                    <a:pt x="824" y="53"/>
                  </a:lnTo>
                  <a:lnTo>
                    <a:pt x="769" y="75"/>
                  </a:lnTo>
                  <a:lnTo>
                    <a:pt x="716" y="95"/>
                  </a:lnTo>
                  <a:lnTo>
                    <a:pt x="663" y="119"/>
                  </a:lnTo>
                  <a:lnTo>
                    <a:pt x="614" y="148"/>
                  </a:lnTo>
                  <a:lnTo>
                    <a:pt x="566" y="177"/>
                  </a:lnTo>
                  <a:lnTo>
                    <a:pt x="516" y="208"/>
                  </a:lnTo>
                  <a:lnTo>
                    <a:pt x="472" y="243"/>
                  </a:lnTo>
                  <a:lnTo>
                    <a:pt x="426" y="279"/>
                  </a:lnTo>
                  <a:lnTo>
                    <a:pt x="384" y="316"/>
                  </a:lnTo>
                  <a:lnTo>
                    <a:pt x="342" y="356"/>
                  </a:lnTo>
                  <a:lnTo>
                    <a:pt x="306" y="400"/>
                  </a:lnTo>
                  <a:lnTo>
                    <a:pt x="266" y="442"/>
                  </a:lnTo>
                  <a:lnTo>
                    <a:pt x="231" y="489"/>
                  </a:lnTo>
                  <a:lnTo>
                    <a:pt x="200" y="537"/>
                  </a:lnTo>
                  <a:lnTo>
                    <a:pt x="168" y="584"/>
                  </a:lnTo>
                  <a:lnTo>
                    <a:pt x="142" y="637"/>
                  </a:lnTo>
                  <a:lnTo>
                    <a:pt x="115" y="690"/>
                  </a:lnTo>
                  <a:lnTo>
                    <a:pt x="92" y="741"/>
                  </a:lnTo>
                  <a:lnTo>
                    <a:pt x="71" y="796"/>
                  </a:lnTo>
                  <a:lnTo>
                    <a:pt x="52" y="854"/>
                  </a:lnTo>
                  <a:lnTo>
                    <a:pt x="34" y="913"/>
                  </a:lnTo>
                  <a:lnTo>
                    <a:pt x="23" y="970"/>
                  </a:lnTo>
                  <a:lnTo>
                    <a:pt x="13" y="1028"/>
                  </a:lnTo>
                  <a:lnTo>
                    <a:pt x="5" y="1089"/>
                  </a:lnTo>
                  <a:lnTo>
                    <a:pt x="0" y="1152"/>
                  </a:lnTo>
                  <a:lnTo>
                    <a:pt x="0" y="1214"/>
                  </a:lnTo>
                  <a:lnTo>
                    <a:pt x="0" y="1227"/>
                  </a:lnTo>
                  <a:lnTo>
                    <a:pt x="0" y="1243"/>
                  </a:lnTo>
                  <a:lnTo>
                    <a:pt x="0" y="1259"/>
                  </a:lnTo>
                  <a:lnTo>
                    <a:pt x="3" y="1275"/>
                  </a:lnTo>
                  <a:lnTo>
                    <a:pt x="3" y="1291"/>
                  </a:lnTo>
                  <a:lnTo>
                    <a:pt x="3" y="1307"/>
                  </a:lnTo>
                  <a:lnTo>
                    <a:pt x="5" y="1320"/>
                  </a:lnTo>
                  <a:lnTo>
                    <a:pt x="5" y="1336"/>
                  </a:lnTo>
                  <a:lnTo>
                    <a:pt x="40" y="1347"/>
                  </a:lnTo>
                  <a:lnTo>
                    <a:pt x="71" y="1357"/>
                  </a:lnTo>
                  <a:lnTo>
                    <a:pt x="94" y="1367"/>
                  </a:lnTo>
                  <a:lnTo>
                    <a:pt x="115" y="1383"/>
                  </a:lnTo>
                  <a:lnTo>
                    <a:pt x="136" y="1398"/>
                  </a:lnTo>
                  <a:lnTo>
                    <a:pt x="150" y="1414"/>
                  </a:lnTo>
                  <a:lnTo>
                    <a:pt x="160" y="1433"/>
                  </a:lnTo>
                  <a:lnTo>
                    <a:pt x="168" y="1454"/>
                  </a:lnTo>
                  <a:lnTo>
                    <a:pt x="171" y="1475"/>
                  </a:lnTo>
                  <a:lnTo>
                    <a:pt x="171" y="1496"/>
                  </a:lnTo>
                  <a:lnTo>
                    <a:pt x="166" y="1520"/>
                  </a:lnTo>
                  <a:lnTo>
                    <a:pt x="158" y="1546"/>
                  </a:lnTo>
                  <a:lnTo>
                    <a:pt x="145" y="1575"/>
                  </a:lnTo>
                  <a:lnTo>
                    <a:pt x="129" y="1601"/>
                  </a:lnTo>
                  <a:lnTo>
                    <a:pt x="111" y="1630"/>
                  </a:lnTo>
                  <a:lnTo>
                    <a:pt x="84" y="1661"/>
                  </a:lnTo>
                  <a:lnTo>
                    <a:pt x="102" y="1704"/>
                  </a:lnTo>
                  <a:lnTo>
                    <a:pt x="120" y="1745"/>
                  </a:lnTo>
                  <a:lnTo>
                    <a:pt x="142" y="1785"/>
                  </a:lnTo>
                  <a:lnTo>
                    <a:pt x="163" y="1822"/>
                  </a:lnTo>
                  <a:lnTo>
                    <a:pt x="184" y="1861"/>
                  </a:lnTo>
                  <a:lnTo>
                    <a:pt x="208" y="1898"/>
                  </a:lnTo>
                  <a:lnTo>
                    <a:pt x="235" y="1935"/>
                  </a:lnTo>
                  <a:lnTo>
                    <a:pt x="257" y="1969"/>
                  </a:lnTo>
                  <a:lnTo>
                    <a:pt x="287" y="2006"/>
                  </a:lnTo>
                  <a:lnTo>
                    <a:pt x="315" y="2038"/>
                  </a:lnTo>
                  <a:lnTo>
                    <a:pt x="344" y="2068"/>
                  </a:lnTo>
                  <a:lnTo>
                    <a:pt x="377" y="2101"/>
                  </a:lnTo>
                  <a:lnTo>
                    <a:pt x="408" y="2130"/>
                  </a:lnTo>
                  <a:lnTo>
                    <a:pt x="442" y="2158"/>
                  </a:lnTo>
                  <a:lnTo>
                    <a:pt x="474" y="2187"/>
                  </a:lnTo>
                  <a:lnTo>
                    <a:pt x="508" y="2211"/>
                  </a:lnTo>
                  <a:lnTo>
                    <a:pt x="545" y="2237"/>
                  </a:lnTo>
                  <a:lnTo>
                    <a:pt x="582" y="2261"/>
                  </a:lnTo>
                  <a:lnTo>
                    <a:pt x="618" y="2281"/>
                  </a:lnTo>
                  <a:lnTo>
                    <a:pt x="659" y="2303"/>
                  </a:lnTo>
                  <a:lnTo>
                    <a:pt x="698" y="2321"/>
                  </a:lnTo>
                  <a:lnTo>
                    <a:pt x="738" y="2340"/>
                  </a:lnTo>
                  <a:lnTo>
                    <a:pt x="780" y="2356"/>
                  </a:lnTo>
                  <a:lnTo>
                    <a:pt x="819" y="2371"/>
                  </a:lnTo>
                  <a:lnTo>
                    <a:pt x="864" y="2382"/>
                  </a:lnTo>
                  <a:lnTo>
                    <a:pt x="906" y="2395"/>
                  </a:lnTo>
                  <a:lnTo>
                    <a:pt x="949" y="2402"/>
                  </a:lnTo>
                  <a:lnTo>
                    <a:pt x="993" y="2411"/>
                  </a:lnTo>
                  <a:lnTo>
                    <a:pt x="1038" y="2418"/>
                  </a:lnTo>
                  <a:lnTo>
                    <a:pt x="1082" y="2424"/>
                  </a:lnTo>
                  <a:lnTo>
                    <a:pt x="1126" y="2424"/>
                  </a:lnTo>
                  <a:lnTo>
                    <a:pt x="1172" y="2426"/>
                  </a:lnTo>
                  <a:lnTo>
                    <a:pt x="1235" y="2424"/>
                  </a:lnTo>
                  <a:lnTo>
                    <a:pt x="1292" y="2420"/>
                  </a:lnTo>
                  <a:lnTo>
                    <a:pt x="1351" y="2413"/>
                  </a:lnTo>
                  <a:lnTo>
                    <a:pt x="1409" y="2402"/>
                  </a:lnTo>
                  <a:lnTo>
                    <a:pt x="1467" y="2389"/>
                  </a:lnTo>
                  <a:lnTo>
                    <a:pt x="1522" y="2371"/>
                  </a:lnTo>
                  <a:lnTo>
                    <a:pt x="1577" y="2353"/>
                  </a:lnTo>
                  <a:lnTo>
                    <a:pt x="1631" y="2331"/>
                  </a:lnTo>
                  <a:lnTo>
                    <a:pt x="1680" y="2308"/>
                  </a:lnTo>
                  <a:lnTo>
                    <a:pt x="1733" y="2279"/>
                  </a:lnTo>
                  <a:lnTo>
                    <a:pt x="1780" y="2250"/>
                  </a:lnTo>
                  <a:lnTo>
                    <a:pt x="1831" y="2219"/>
                  </a:lnTo>
                  <a:lnTo>
                    <a:pt x="1875" y="2185"/>
                  </a:lnTo>
                  <a:lnTo>
                    <a:pt x="1920" y="2150"/>
                  </a:lnTo>
                  <a:lnTo>
                    <a:pt x="1962" y="2111"/>
                  </a:lnTo>
                  <a:lnTo>
                    <a:pt x="2001" y="2071"/>
                  </a:lnTo>
                  <a:lnTo>
                    <a:pt x="2041" y="2029"/>
                  </a:lnTo>
                  <a:lnTo>
                    <a:pt x="2078" y="1984"/>
                  </a:lnTo>
                  <a:lnTo>
                    <a:pt x="2112" y="1938"/>
                  </a:lnTo>
                  <a:lnTo>
                    <a:pt x="2147" y="1890"/>
                  </a:lnTo>
                  <a:lnTo>
                    <a:pt x="2176" y="1840"/>
                  </a:lnTo>
                  <a:lnTo>
                    <a:pt x="2205" y="1790"/>
                  </a:lnTo>
                  <a:lnTo>
                    <a:pt x="2231" y="1738"/>
                  </a:lnTo>
                  <a:lnTo>
                    <a:pt x="2254" y="1685"/>
                  </a:lnTo>
                  <a:lnTo>
                    <a:pt x="2276" y="1630"/>
                  </a:lnTo>
                  <a:lnTo>
                    <a:pt x="2294" y="1575"/>
                  </a:lnTo>
                  <a:lnTo>
                    <a:pt x="2309" y="1517"/>
                  </a:lnTo>
                  <a:lnTo>
                    <a:pt x="2322" y="1456"/>
                  </a:lnTo>
                  <a:lnTo>
                    <a:pt x="2333" y="1398"/>
                  </a:lnTo>
                  <a:lnTo>
                    <a:pt x="2342" y="1338"/>
                  </a:lnTo>
                  <a:lnTo>
                    <a:pt x="2344" y="1275"/>
                  </a:lnTo>
                  <a:lnTo>
                    <a:pt x="2347" y="1214"/>
                  </a:lnTo>
                  <a:lnTo>
                    <a:pt x="2344" y="1152"/>
                  </a:lnTo>
                  <a:lnTo>
                    <a:pt x="2342" y="1089"/>
                  </a:lnTo>
                  <a:lnTo>
                    <a:pt x="2333" y="1028"/>
                  </a:lnTo>
                  <a:lnTo>
                    <a:pt x="2322" y="970"/>
                  </a:lnTo>
                  <a:lnTo>
                    <a:pt x="2309" y="913"/>
                  </a:lnTo>
                  <a:lnTo>
                    <a:pt x="2294" y="854"/>
                  </a:lnTo>
                  <a:lnTo>
                    <a:pt x="2276" y="796"/>
                  </a:lnTo>
                  <a:lnTo>
                    <a:pt x="2254" y="741"/>
                  </a:lnTo>
                  <a:lnTo>
                    <a:pt x="2231" y="690"/>
                  </a:lnTo>
                  <a:lnTo>
                    <a:pt x="2205" y="637"/>
                  </a:lnTo>
                  <a:lnTo>
                    <a:pt x="2176" y="584"/>
                  </a:lnTo>
                  <a:lnTo>
                    <a:pt x="2147" y="537"/>
                  </a:lnTo>
                  <a:lnTo>
                    <a:pt x="2112" y="489"/>
                  </a:lnTo>
                  <a:lnTo>
                    <a:pt x="2078" y="442"/>
                  </a:lnTo>
                  <a:lnTo>
                    <a:pt x="2041" y="400"/>
                  </a:lnTo>
                  <a:lnTo>
                    <a:pt x="2001" y="356"/>
                  </a:lnTo>
                  <a:lnTo>
                    <a:pt x="1962" y="316"/>
                  </a:lnTo>
                  <a:lnTo>
                    <a:pt x="1920" y="279"/>
                  </a:lnTo>
                  <a:lnTo>
                    <a:pt x="1875" y="243"/>
                  </a:lnTo>
                  <a:lnTo>
                    <a:pt x="1831" y="208"/>
                  </a:lnTo>
                  <a:lnTo>
                    <a:pt x="1780" y="177"/>
                  </a:lnTo>
                  <a:lnTo>
                    <a:pt x="1733" y="148"/>
                  </a:lnTo>
                  <a:lnTo>
                    <a:pt x="1680" y="119"/>
                  </a:lnTo>
                  <a:lnTo>
                    <a:pt x="1631" y="95"/>
                  </a:lnTo>
                  <a:lnTo>
                    <a:pt x="1577" y="75"/>
                  </a:lnTo>
                  <a:lnTo>
                    <a:pt x="1522" y="53"/>
                  </a:lnTo>
                  <a:lnTo>
                    <a:pt x="1467" y="37"/>
                  </a:lnTo>
                  <a:lnTo>
                    <a:pt x="1409" y="24"/>
                  </a:lnTo>
                  <a:lnTo>
                    <a:pt x="1351" y="13"/>
                  </a:lnTo>
                  <a:lnTo>
                    <a:pt x="1292" y="6"/>
                  </a:lnTo>
                  <a:lnTo>
                    <a:pt x="1235" y="0"/>
                  </a:lnTo>
                  <a:lnTo>
                    <a:pt x="1172" y="0"/>
                  </a:lnTo>
                  <a:close/>
                </a:path>
              </a:pathLst>
            </a:custGeom>
            <a:noFill/>
            <a:ln w="3175">
              <a:solidFill>
                <a:srgbClr val="4E495D"/>
              </a:solidFill>
              <a:prstDash val="solid"/>
              <a:round/>
              <a:headEnd/>
              <a:tailEnd/>
            </a:ln>
          </p:spPr>
          <p:txBody>
            <a:bodyPr/>
            <a:lstStyle/>
            <a:p>
              <a:endParaRPr lang="pt-BR"/>
            </a:p>
          </p:txBody>
        </p:sp>
        <p:sp>
          <p:nvSpPr>
            <p:cNvPr id="398477" name="Freeform 141"/>
            <p:cNvSpPr>
              <a:spLocks/>
            </p:cNvSpPr>
            <p:nvPr/>
          </p:nvSpPr>
          <p:spPr bwMode="auto">
            <a:xfrm>
              <a:off x="960" y="1928"/>
              <a:ext cx="169" cy="169"/>
            </a:xfrm>
            <a:custGeom>
              <a:avLst/>
              <a:gdLst/>
              <a:ahLst/>
              <a:cxnLst>
                <a:cxn ang="0">
                  <a:pos x="375" y="4"/>
                </a:cxn>
                <a:cxn ang="0">
                  <a:pos x="438" y="18"/>
                </a:cxn>
                <a:cxn ang="0">
                  <a:pos x="502" y="43"/>
                </a:cxn>
                <a:cxn ang="0">
                  <a:pos x="556" y="80"/>
                </a:cxn>
                <a:cxn ang="0">
                  <a:pos x="602" y="126"/>
                </a:cxn>
                <a:cxn ang="0">
                  <a:pos x="639" y="180"/>
                </a:cxn>
                <a:cxn ang="0">
                  <a:pos x="664" y="239"/>
                </a:cxn>
                <a:cxn ang="0">
                  <a:pos x="678" y="305"/>
                </a:cxn>
                <a:cxn ang="0">
                  <a:pos x="678" y="372"/>
                </a:cxn>
                <a:cxn ang="0">
                  <a:pos x="664" y="439"/>
                </a:cxn>
                <a:cxn ang="0">
                  <a:pos x="639" y="498"/>
                </a:cxn>
                <a:cxn ang="0">
                  <a:pos x="602" y="552"/>
                </a:cxn>
                <a:cxn ang="0">
                  <a:pos x="556" y="598"/>
                </a:cxn>
                <a:cxn ang="0">
                  <a:pos x="502" y="635"/>
                </a:cxn>
                <a:cxn ang="0">
                  <a:pos x="438" y="661"/>
                </a:cxn>
                <a:cxn ang="0">
                  <a:pos x="375" y="675"/>
                </a:cxn>
                <a:cxn ang="0">
                  <a:pos x="306" y="675"/>
                </a:cxn>
                <a:cxn ang="0">
                  <a:pos x="239" y="661"/>
                </a:cxn>
                <a:cxn ang="0">
                  <a:pos x="179" y="635"/>
                </a:cxn>
                <a:cxn ang="0">
                  <a:pos x="126" y="598"/>
                </a:cxn>
                <a:cxn ang="0">
                  <a:pos x="79" y="552"/>
                </a:cxn>
                <a:cxn ang="0">
                  <a:pos x="43" y="498"/>
                </a:cxn>
                <a:cxn ang="0">
                  <a:pos x="16" y="439"/>
                </a:cxn>
                <a:cxn ang="0">
                  <a:pos x="3" y="372"/>
                </a:cxn>
                <a:cxn ang="0">
                  <a:pos x="3" y="305"/>
                </a:cxn>
                <a:cxn ang="0">
                  <a:pos x="16" y="239"/>
                </a:cxn>
                <a:cxn ang="0">
                  <a:pos x="43" y="180"/>
                </a:cxn>
                <a:cxn ang="0">
                  <a:pos x="79" y="126"/>
                </a:cxn>
                <a:cxn ang="0">
                  <a:pos x="126" y="80"/>
                </a:cxn>
                <a:cxn ang="0">
                  <a:pos x="179" y="43"/>
                </a:cxn>
                <a:cxn ang="0">
                  <a:pos x="239" y="18"/>
                </a:cxn>
                <a:cxn ang="0">
                  <a:pos x="306" y="4"/>
                </a:cxn>
              </a:cxnLst>
              <a:rect l="0" t="0" r="r" b="b"/>
              <a:pathLst>
                <a:path w="678" h="678">
                  <a:moveTo>
                    <a:pt x="339" y="0"/>
                  </a:moveTo>
                  <a:lnTo>
                    <a:pt x="375" y="4"/>
                  </a:lnTo>
                  <a:lnTo>
                    <a:pt x="405" y="7"/>
                  </a:lnTo>
                  <a:lnTo>
                    <a:pt x="438" y="18"/>
                  </a:lnTo>
                  <a:lnTo>
                    <a:pt x="472" y="27"/>
                  </a:lnTo>
                  <a:lnTo>
                    <a:pt x="502" y="43"/>
                  </a:lnTo>
                  <a:lnTo>
                    <a:pt x="529" y="57"/>
                  </a:lnTo>
                  <a:lnTo>
                    <a:pt x="556" y="80"/>
                  </a:lnTo>
                  <a:lnTo>
                    <a:pt x="578" y="100"/>
                  </a:lnTo>
                  <a:lnTo>
                    <a:pt x="602" y="126"/>
                  </a:lnTo>
                  <a:lnTo>
                    <a:pt x="621" y="150"/>
                  </a:lnTo>
                  <a:lnTo>
                    <a:pt x="639" y="180"/>
                  </a:lnTo>
                  <a:lnTo>
                    <a:pt x="651" y="206"/>
                  </a:lnTo>
                  <a:lnTo>
                    <a:pt x="664" y="239"/>
                  </a:lnTo>
                  <a:lnTo>
                    <a:pt x="672" y="273"/>
                  </a:lnTo>
                  <a:lnTo>
                    <a:pt x="678" y="305"/>
                  </a:lnTo>
                  <a:lnTo>
                    <a:pt x="678" y="339"/>
                  </a:lnTo>
                  <a:lnTo>
                    <a:pt x="678" y="372"/>
                  </a:lnTo>
                  <a:lnTo>
                    <a:pt x="672" y="405"/>
                  </a:lnTo>
                  <a:lnTo>
                    <a:pt x="664" y="439"/>
                  </a:lnTo>
                  <a:lnTo>
                    <a:pt x="651" y="472"/>
                  </a:lnTo>
                  <a:lnTo>
                    <a:pt x="639" y="498"/>
                  </a:lnTo>
                  <a:lnTo>
                    <a:pt x="621" y="528"/>
                  </a:lnTo>
                  <a:lnTo>
                    <a:pt x="602" y="552"/>
                  </a:lnTo>
                  <a:lnTo>
                    <a:pt x="578" y="578"/>
                  </a:lnTo>
                  <a:lnTo>
                    <a:pt x="556" y="598"/>
                  </a:lnTo>
                  <a:lnTo>
                    <a:pt x="529" y="621"/>
                  </a:lnTo>
                  <a:lnTo>
                    <a:pt x="502" y="635"/>
                  </a:lnTo>
                  <a:lnTo>
                    <a:pt x="472" y="651"/>
                  </a:lnTo>
                  <a:lnTo>
                    <a:pt x="438" y="661"/>
                  </a:lnTo>
                  <a:lnTo>
                    <a:pt x="405" y="670"/>
                  </a:lnTo>
                  <a:lnTo>
                    <a:pt x="375" y="675"/>
                  </a:lnTo>
                  <a:lnTo>
                    <a:pt x="339" y="678"/>
                  </a:lnTo>
                  <a:lnTo>
                    <a:pt x="306" y="675"/>
                  </a:lnTo>
                  <a:lnTo>
                    <a:pt x="272" y="670"/>
                  </a:lnTo>
                  <a:lnTo>
                    <a:pt x="239" y="661"/>
                  </a:lnTo>
                  <a:lnTo>
                    <a:pt x="209" y="651"/>
                  </a:lnTo>
                  <a:lnTo>
                    <a:pt x="179" y="635"/>
                  </a:lnTo>
                  <a:lnTo>
                    <a:pt x="149" y="621"/>
                  </a:lnTo>
                  <a:lnTo>
                    <a:pt x="126" y="598"/>
                  </a:lnTo>
                  <a:lnTo>
                    <a:pt x="99" y="578"/>
                  </a:lnTo>
                  <a:lnTo>
                    <a:pt x="79" y="552"/>
                  </a:lnTo>
                  <a:lnTo>
                    <a:pt x="60" y="528"/>
                  </a:lnTo>
                  <a:lnTo>
                    <a:pt x="43" y="498"/>
                  </a:lnTo>
                  <a:lnTo>
                    <a:pt x="30" y="472"/>
                  </a:lnTo>
                  <a:lnTo>
                    <a:pt x="16" y="439"/>
                  </a:lnTo>
                  <a:lnTo>
                    <a:pt x="9" y="405"/>
                  </a:lnTo>
                  <a:lnTo>
                    <a:pt x="3" y="372"/>
                  </a:lnTo>
                  <a:lnTo>
                    <a:pt x="0" y="339"/>
                  </a:lnTo>
                  <a:lnTo>
                    <a:pt x="3" y="305"/>
                  </a:lnTo>
                  <a:lnTo>
                    <a:pt x="9" y="273"/>
                  </a:lnTo>
                  <a:lnTo>
                    <a:pt x="16" y="239"/>
                  </a:lnTo>
                  <a:lnTo>
                    <a:pt x="30" y="206"/>
                  </a:lnTo>
                  <a:lnTo>
                    <a:pt x="43" y="180"/>
                  </a:lnTo>
                  <a:lnTo>
                    <a:pt x="60" y="150"/>
                  </a:lnTo>
                  <a:lnTo>
                    <a:pt x="79" y="126"/>
                  </a:lnTo>
                  <a:lnTo>
                    <a:pt x="99" y="100"/>
                  </a:lnTo>
                  <a:lnTo>
                    <a:pt x="126" y="80"/>
                  </a:lnTo>
                  <a:lnTo>
                    <a:pt x="149" y="57"/>
                  </a:lnTo>
                  <a:lnTo>
                    <a:pt x="179" y="43"/>
                  </a:lnTo>
                  <a:lnTo>
                    <a:pt x="209" y="27"/>
                  </a:lnTo>
                  <a:lnTo>
                    <a:pt x="239" y="18"/>
                  </a:lnTo>
                  <a:lnTo>
                    <a:pt x="272" y="7"/>
                  </a:lnTo>
                  <a:lnTo>
                    <a:pt x="306" y="4"/>
                  </a:lnTo>
                  <a:lnTo>
                    <a:pt x="339" y="0"/>
                  </a:lnTo>
                  <a:close/>
                </a:path>
              </a:pathLst>
            </a:custGeom>
            <a:solidFill>
              <a:srgbClr val="75C5F0"/>
            </a:solidFill>
            <a:ln w="9525">
              <a:noFill/>
              <a:round/>
              <a:headEnd/>
              <a:tailEnd/>
            </a:ln>
          </p:spPr>
          <p:txBody>
            <a:bodyPr/>
            <a:lstStyle/>
            <a:p>
              <a:endParaRPr lang="pt-BR"/>
            </a:p>
          </p:txBody>
        </p:sp>
        <p:sp>
          <p:nvSpPr>
            <p:cNvPr id="398478" name="Freeform 142"/>
            <p:cNvSpPr>
              <a:spLocks/>
            </p:cNvSpPr>
            <p:nvPr/>
          </p:nvSpPr>
          <p:spPr bwMode="auto">
            <a:xfrm>
              <a:off x="960" y="1928"/>
              <a:ext cx="169" cy="169"/>
            </a:xfrm>
            <a:custGeom>
              <a:avLst/>
              <a:gdLst/>
              <a:ahLst/>
              <a:cxnLst>
                <a:cxn ang="0">
                  <a:pos x="375" y="4"/>
                </a:cxn>
                <a:cxn ang="0">
                  <a:pos x="438" y="18"/>
                </a:cxn>
                <a:cxn ang="0">
                  <a:pos x="502" y="43"/>
                </a:cxn>
                <a:cxn ang="0">
                  <a:pos x="556" y="80"/>
                </a:cxn>
                <a:cxn ang="0">
                  <a:pos x="602" y="126"/>
                </a:cxn>
                <a:cxn ang="0">
                  <a:pos x="639" y="180"/>
                </a:cxn>
                <a:cxn ang="0">
                  <a:pos x="664" y="239"/>
                </a:cxn>
                <a:cxn ang="0">
                  <a:pos x="678" y="305"/>
                </a:cxn>
                <a:cxn ang="0">
                  <a:pos x="678" y="372"/>
                </a:cxn>
                <a:cxn ang="0">
                  <a:pos x="664" y="439"/>
                </a:cxn>
                <a:cxn ang="0">
                  <a:pos x="639" y="498"/>
                </a:cxn>
                <a:cxn ang="0">
                  <a:pos x="602" y="552"/>
                </a:cxn>
                <a:cxn ang="0">
                  <a:pos x="556" y="598"/>
                </a:cxn>
                <a:cxn ang="0">
                  <a:pos x="502" y="635"/>
                </a:cxn>
                <a:cxn ang="0">
                  <a:pos x="438" y="661"/>
                </a:cxn>
                <a:cxn ang="0">
                  <a:pos x="375" y="675"/>
                </a:cxn>
                <a:cxn ang="0">
                  <a:pos x="306" y="675"/>
                </a:cxn>
                <a:cxn ang="0">
                  <a:pos x="239" y="661"/>
                </a:cxn>
                <a:cxn ang="0">
                  <a:pos x="179" y="635"/>
                </a:cxn>
                <a:cxn ang="0">
                  <a:pos x="126" y="598"/>
                </a:cxn>
                <a:cxn ang="0">
                  <a:pos x="79" y="552"/>
                </a:cxn>
                <a:cxn ang="0">
                  <a:pos x="43" y="498"/>
                </a:cxn>
                <a:cxn ang="0">
                  <a:pos x="16" y="439"/>
                </a:cxn>
                <a:cxn ang="0">
                  <a:pos x="3" y="372"/>
                </a:cxn>
                <a:cxn ang="0">
                  <a:pos x="3" y="305"/>
                </a:cxn>
                <a:cxn ang="0">
                  <a:pos x="16" y="239"/>
                </a:cxn>
                <a:cxn ang="0">
                  <a:pos x="43" y="180"/>
                </a:cxn>
                <a:cxn ang="0">
                  <a:pos x="79" y="126"/>
                </a:cxn>
                <a:cxn ang="0">
                  <a:pos x="126" y="80"/>
                </a:cxn>
                <a:cxn ang="0">
                  <a:pos x="179" y="43"/>
                </a:cxn>
                <a:cxn ang="0">
                  <a:pos x="239" y="18"/>
                </a:cxn>
                <a:cxn ang="0">
                  <a:pos x="306" y="4"/>
                </a:cxn>
              </a:cxnLst>
              <a:rect l="0" t="0" r="r" b="b"/>
              <a:pathLst>
                <a:path w="678" h="678">
                  <a:moveTo>
                    <a:pt x="339" y="0"/>
                  </a:moveTo>
                  <a:lnTo>
                    <a:pt x="375" y="4"/>
                  </a:lnTo>
                  <a:lnTo>
                    <a:pt x="405" y="7"/>
                  </a:lnTo>
                  <a:lnTo>
                    <a:pt x="438" y="18"/>
                  </a:lnTo>
                  <a:lnTo>
                    <a:pt x="472" y="27"/>
                  </a:lnTo>
                  <a:lnTo>
                    <a:pt x="502" y="43"/>
                  </a:lnTo>
                  <a:lnTo>
                    <a:pt x="529" y="57"/>
                  </a:lnTo>
                  <a:lnTo>
                    <a:pt x="556" y="80"/>
                  </a:lnTo>
                  <a:lnTo>
                    <a:pt x="578" y="100"/>
                  </a:lnTo>
                  <a:lnTo>
                    <a:pt x="602" y="126"/>
                  </a:lnTo>
                  <a:lnTo>
                    <a:pt x="621" y="150"/>
                  </a:lnTo>
                  <a:lnTo>
                    <a:pt x="639" y="180"/>
                  </a:lnTo>
                  <a:lnTo>
                    <a:pt x="651" y="206"/>
                  </a:lnTo>
                  <a:lnTo>
                    <a:pt x="664" y="239"/>
                  </a:lnTo>
                  <a:lnTo>
                    <a:pt x="672" y="273"/>
                  </a:lnTo>
                  <a:lnTo>
                    <a:pt x="678" y="305"/>
                  </a:lnTo>
                  <a:lnTo>
                    <a:pt x="678" y="339"/>
                  </a:lnTo>
                  <a:lnTo>
                    <a:pt x="678" y="372"/>
                  </a:lnTo>
                  <a:lnTo>
                    <a:pt x="672" y="405"/>
                  </a:lnTo>
                  <a:lnTo>
                    <a:pt x="664" y="439"/>
                  </a:lnTo>
                  <a:lnTo>
                    <a:pt x="651" y="472"/>
                  </a:lnTo>
                  <a:lnTo>
                    <a:pt x="639" y="498"/>
                  </a:lnTo>
                  <a:lnTo>
                    <a:pt x="621" y="528"/>
                  </a:lnTo>
                  <a:lnTo>
                    <a:pt x="602" y="552"/>
                  </a:lnTo>
                  <a:lnTo>
                    <a:pt x="578" y="578"/>
                  </a:lnTo>
                  <a:lnTo>
                    <a:pt x="556" y="598"/>
                  </a:lnTo>
                  <a:lnTo>
                    <a:pt x="529" y="621"/>
                  </a:lnTo>
                  <a:lnTo>
                    <a:pt x="502" y="635"/>
                  </a:lnTo>
                  <a:lnTo>
                    <a:pt x="472" y="651"/>
                  </a:lnTo>
                  <a:lnTo>
                    <a:pt x="438" y="661"/>
                  </a:lnTo>
                  <a:lnTo>
                    <a:pt x="405" y="670"/>
                  </a:lnTo>
                  <a:lnTo>
                    <a:pt x="375" y="675"/>
                  </a:lnTo>
                  <a:lnTo>
                    <a:pt x="339" y="678"/>
                  </a:lnTo>
                  <a:lnTo>
                    <a:pt x="306" y="675"/>
                  </a:lnTo>
                  <a:lnTo>
                    <a:pt x="272" y="670"/>
                  </a:lnTo>
                  <a:lnTo>
                    <a:pt x="239" y="661"/>
                  </a:lnTo>
                  <a:lnTo>
                    <a:pt x="209" y="651"/>
                  </a:lnTo>
                  <a:lnTo>
                    <a:pt x="179" y="635"/>
                  </a:lnTo>
                  <a:lnTo>
                    <a:pt x="149" y="621"/>
                  </a:lnTo>
                  <a:lnTo>
                    <a:pt x="126" y="598"/>
                  </a:lnTo>
                  <a:lnTo>
                    <a:pt x="99" y="578"/>
                  </a:lnTo>
                  <a:lnTo>
                    <a:pt x="79" y="552"/>
                  </a:lnTo>
                  <a:lnTo>
                    <a:pt x="60" y="528"/>
                  </a:lnTo>
                  <a:lnTo>
                    <a:pt x="43" y="498"/>
                  </a:lnTo>
                  <a:lnTo>
                    <a:pt x="30" y="472"/>
                  </a:lnTo>
                  <a:lnTo>
                    <a:pt x="16" y="439"/>
                  </a:lnTo>
                  <a:lnTo>
                    <a:pt x="9" y="405"/>
                  </a:lnTo>
                  <a:lnTo>
                    <a:pt x="3" y="372"/>
                  </a:lnTo>
                  <a:lnTo>
                    <a:pt x="0" y="339"/>
                  </a:lnTo>
                  <a:lnTo>
                    <a:pt x="3" y="305"/>
                  </a:lnTo>
                  <a:lnTo>
                    <a:pt x="9" y="273"/>
                  </a:lnTo>
                  <a:lnTo>
                    <a:pt x="16" y="239"/>
                  </a:lnTo>
                  <a:lnTo>
                    <a:pt x="30" y="206"/>
                  </a:lnTo>
                  <a:lnTo>
                    <a:pt x="43" y="180"/>
                  </a:lnTo>
                  <a:lnTo>
                    <a:pt x="60" y="150"/>
                  </a:lnTo>
                  <a:lnTo>
                    <a:pt x="79" y="126"/>
                  </a:lnTo>
                  <a:lnTo>
                    <a:pt x="99" y="100"/>
                  </a:lnTo>
                  <a:lnTo>
                    <a:pt x="126" y="80"/>
                  </a:lnTo>
                  <a:lnTo>
                    <a:pt x="149" y="57"/>
                  </a:lnTo>
                  <a:lnTo>
                    <a:pt x="179" y="43"/>
                  </a:lnTo>
                  <a:lnTo>
                    <a:pt x="209" y="27"/>
                  </a:lnTo>
                  <a:lnTo>
                    <a:pt x="239" y="18"/>
                  </a:lnTo>
                  <a:lnTo>
                    <a:pt x="272" y="7"/>
                  </a:lnTo>
                  <a:lnTo>
                    <a:pt x="306" y="4"/>
                  </a:lnTo>
                  <a:lnTo>
                    <a:pt x="339" y="0"/>
                  </a:lnTo>
                  <a:close/>
                </a:path>
              </a:pathLst>
            </a:custGeom>
            <a:noFill/>
            <a:ln w="3175">
              <a:solidFill>
                <a:srgbClr val="29166F"/>
              </a:solidFill>
              <a:prstDash val="solid"/>
              <a:round/>
              <a:headEnd/>
              <a:tailEnd/>
            </a:ln>
          </p:spPr>
          <p:txBody>
            <a:bodyPr/>
            <a:lstStyle/>
            <a:p>
              <a:endParaRPr lang="pt-BR"/>
            </a:p>
          </p:txBody>
        </p:sp>
        <p:sp>
          <p:nvSpPr>
            <p:cNvPr id="398479" name="Freeform 143"/>
            <p:cNvSpPr>
              <a:spLocks/>
            </p:cNvSpPr>
            <p:nvPr/>
          </p:nvSpPr>
          <p:spPr bwMode="auto">
            <a:xfrm>
              <a:off x="982" y="1960"/>
              <a:ext cx="59" cy="59"/>
            </a:xfrm>
            <a:custGeom>
              <a:avLst/>
              <a:gdLst/>
              <a:ahLst/>
              <a:cxnLst>
                <a:cxn ang="0">
                  <a:pos x="120" y="0"/>
                </a:cxn>
                <a:cxn ang="0">
                  <a:pos x="143" y="2"/>
                </a:cxn>
                <a:cxn ang="0">
                  <a:pos x="163" y="9"/>
                </a:cxn>
                <a:cxn ang="0">
                  <a:pos x="183" y="22"/>
                </a:cxn>
                <a:cxn ang="0">
                  <a:pos x="201" y="35"/>
                </a:cxn>
                <a:cxn ang="0">
                  <a:pos x="213" y="52"/>
                </a:cxn>
                <a:cxn ang="0">
                  <a:pos x="226" y="72"/>
                </a:cxn>
                <a:cxn ang="0">
                  <a:pos x="233" y="94"/>
                </a:cxn>
                <a:cxn ang="0">
                  <a:pos x="236" y="118"/>
                </a:cxn>
                <a:cxn ang="0">
                  <a:pos x="233" y="142"/>
                </a:cxn>
                <a:cxn ang="0">
                  <a:pos x="226" y="162"/>
                </a:cxn>
                <a:cxn ang="0">
                  <a:pos x="213" y="185"/>
                </a:cxn>
                <a:cxn ang="0">
                  <a:pos x="201" y="202"/>
                </a:cxn>
                <a:cxn ang="0">
                  <a:pos x="183" y="214"/>
                </a:cxn>
                <a:cxn ang="0">
                  <a:pos x="163" y="225"/>
                </a:cxn>
                <a:cxn ang="0">
                  <a:pos x="143" y="231"/>
                </a:cxn>
                <a:cxn ang="0">
                  <a:pos x="120" y="234"/>
                </a:cxn>
                <a:cxn ang="0">
                  <a:pos x="97" y="231"/>
                </a:cxn>
                <a:cxn ang="0">
                  <a:pos x="73" y="225"/>
                </a:cxn>
                <a:cxn ang="0">
                  <a:pos x="50" y="214"/>
                </a:cxn>
                <a:cxn ang="0">
                  <a:pos x="34" y="202"/>
                </a:cxn>
                <a:cxn ang="0">
                  <a:pos x="21" y="185"/>
                </a:cxn>
                <a:cxn ang="0">
                  <a:pos x="10" y="162"/>
                </a:cxn>
                <a:cxn ang="0">
                  <a:pos x="4" y="142"/>
                </a:cxn>
                <a:cxn ang="0">
                  <a:pos x="0" y="118"/>
                </a:cxn>
                <a:cxn ang="0">
                  <a:pos x="4" y="94"/>
                </a:cxn>
                <a:cxn ang="0">
                  <a:pos x="10" y="72"/>
                </a:cxn>
                <a:cxn ang="0">
                  <a:pos x="21" y="52"/>
                </a:cxn>
                <a:cxn ang="0">
                  <a:pos x="34" y="35"/>
                </a:cxn>
                <a:cxn ang="0">
                  <a:pos x="50" y="22"/>
                </a:cxn>
                <a:cxn ang="0">
                  <a:pos x="73" y="9"/>
                </a:cxn>
                <a:cxn ang="0">
                  <a:pos x="97" y="2"/>
                </a:cxn>
                <a:cxn ang="0">
                  <a:pos x="120" y="0"/>
                </a:cxn>
              </a:cxnLst>
              <a:rect l="0" t="0" r="r" b="b"/>
              <a:pathLst>
                <a:path w="236" h="234">
                  <a:moveTo>
                    <a:pt x="120" y="0"/>
                  </a:moveTo>
                  <a:lnTo>
                    <a:pt x="143" y="2"/>
                  </a:lnTo>
                  <a:lnTo>
                    <a:pt x="163" y="9"/>
                  </a:lnTo>
                  <a:lnTo>
                    <a:pt x="183" y="22"/>
                  </a:lnTo>
                  <a:lnTo>
                    <a:pt x="201" y="35"/>
                  </a:lnTo>
                  <a:lnTo>
                    <a:pt x="213" y="52"/>
                  </a:lnTo>
                  <a:lnTo>
                    <a:pt x="226" y="72"/>
                  </a:lnTo>
                  <a:lnTo>
                    <a:pt x="233" y="94"/>
                  </a:lnTo>
                  <a:lnTo>
                    <a:pt x="236" y="118"/>
                  </a:lnTo>
                  <a:lnTo>
                    <a:pt x="233" y="142"/>
                  </a:lnTo>
                  <a:lnTo>
                    <a:pt x="226" y="162"/>
                  </a:lnTo>
                  <a:lnTo>
                    <a:pt x="213" y="185"/>
                  </a:lnTo>
                  <a:lnTo>
                    <a:pt x="201" y="202"/>
                  </a:lnTo>
                  <a:lnTo>
                    <a:pt x="183" y="214"/>
                  </a:lnTo>
                  <a:lnTo>
                    <a:pt x="163" y="225"/>
                  </a:lnTo>
                  <a:lnTo>
                    <a:pt x="143" y="231"/>
                  </a:lnTo>
                  <a:lnTo>
                    <a:pt x="120" y="234"/>
                  </a:lnTo>
                  <a:lnTo>
                    <a:pt x="97" y="231"/>
                  </a:lnTo>
                  <a:lnTo>
                    <a:pt x="73" y="225"/>
                  </a:lnTo>
                  <a:lnTo>
                    <a:pt x="50" y="214"/>
                  </a:lnTo>
                  <a:lnTo>
                    <a:pt x="34" y="202"/>
                  </a:lnTo>
                  <a:lnTo>
                    <a:pt x="21" y="185"/>
                  </a:lnTo>
                  <a:lnTo>
                    <a:pt x="10" y="162"/>
                  </a:lnTo>
                  <a:lnTo>
                    <a:pt x="4" y="142"/>
                  </a:lnTo>
                  <a:lnTo>
                    <a:pt x="0" y="118"/>
                  </a:lnTo>
                  <a:lnTo>
                    <a:pt x="4" y="94"/>
                  </a:lnTo>
                  <a:lnTo>
                    <a:pt x="10" y="72"/>
                  </a:lnTo>
                  <a:lnTo>
                    <a:pt x="21" y="52"/>
                  </a:lnTo>
                  <a:lnTo>
                    <a:pt x="34" y="35"/>
                  </a:lnTo>
                  <a:lnTo>
                    <a:pt x="50" y="22"/>
                  </a:lnTo>
                  <a:lnTo>
                    <a:pt x="73" y="9"/>
                  </a:lnTo>
                  <a:lnTo>
                    <a:pt x="97" y="2"/>
                  </a:lnTo>
                  <a:lnTo>
                    <a:pt x="120" y="0"/>
                  </a:lnTo>
                  <a:close/>
                </a:path>
              </a:pathLst>
            </a:custGeom>
            <a:solidFill>
              <a:srgbClr val="DA251D"/>
            </a:solidFill>
            <a:ln w="9525">
              <a:noFill/>
              <a:round/>
              <a:headEnd/>
              <a:tailEnd/>
            </a:ln>
          </p:spPr>
          <p:txBody>
            <a:bodyPr/>
            <a:lstStyle/>
            <a:p>
              <a:endParaRPr lang="pt-BR"/>
            </a:p>
          </p:txBody>
        </p:sp>
        <p:sp>
          <p:nvSpPr>
            <p:cNvPr id="398480" name="Freeform 144"/>
            <p:cNvSpPr>
              <a:spLocks/>
            </p:cNvSpPr>
            <p:nvPr/>
          </p:nvSpPr>
          <p:spPr bwMode="auto">
            <a:xfrm>
              <a:off x="1045" y="2007"/>
              <a:ext cx="59" cy="58"/>
            </a:xfrm>
            <a:custGeom>
              <a:avLst/>
              <a:gdLst/>
              <a:ahLst/>
              <a:cxnLst>
                <a:cxn ang="0">
                  <a:pos x="116" y="0"/>
                </a:cxn>
                <a:cxn ang="0">
                  <a:pos x="139" y="0"/>
                </a:cxn>
                <a:cxn ang="0">
                  <a:pos x="163" y="6"/>
                </a:cxn>
                <a:cxn ang="0">
                  <a:pos x="182" y="19"/>
                </a:cxn>
                <a:cxn ang="0">
                  <a:pos x="199" y="33"/>
                </a:cxn>
                <a:cxn ang="0">
                  <a:pos x="212" y="49"/>
                </a:cxn>
                <a:cxn ang="0">
                  <a:pos x="226" y="70"/>
                </a:cxn>
                <a:cxn ang="0">
                  <a:pos x="233" y="93"/>
                </a:cxn>
                <a:cxn ang="0">
                  <a:pos x="236" y="116"/>
                </a:cxn>
                <a:cxn ang="0">
                  <a:pos x="233" y="140"/>
                </a:cxn>
                <a:cxn ang="0">
                  <a:pos x="226" y="159"/>
                </a:cxn>
                <a:cxn ang="0">
                  <a:pos x="212" y="182"/>
                </a:cxn>
                <a:cxn ang="0">
                  <a:pos x="199" y="199"/>
                </a:cxn>
                <a:cxn ang="0">
                  <a:pos x="182" y="212"/>
                </a:cxn>
                <a:cxn ang="0">
                  <a:pos x="163" y="222"/>
                </a:cxn>
                <a:cxn ang="0">
                  <a:pos x="139" y="231"/>
                </a:cxn>
                <a:cxn ang="0">
                  <a:pos x="116" y="231"/>
                </a:cxn>
                <a:cxn ang="0">
                  <a:pos x="96" y="231"/>
                </a:cxn>
                <a:cxn ang="0">
                  <a:pos x="73" y="222"/>
                </a:cxn>
                <a:cxn ang="0">
                  <a:pos x="50" y="212"/>
                </a:cxn>
                <a:cxn ang="0">
                  <a:pos x="33" y="199"/>
                </a:cxn>
                <a:cxn ang="0">
                  <a:pos x="19" y="182"/>
                </a:cxn>
                <a:cxn ang="0">
                  <a:pos x="10" y="159"/>
                </a:cxn>
                <a:cxn ang="0">
                  <a:pos x="0" y="140"/>
                </a:cxn>
                <a:cxn ang="0">
                  <a:pos x="0" y="116"/>
                </a:cxn>
                <a:cxn ang="0">
                  <a:pos x="0" y="93"/>
                </a:cxn>
                <a:cxn ang="0">
                  <a:pos x="10" y="70"/>
                </a:cxn>
                <a:cxn ang="0">
                  <a:pos x="19" y="49"/>
                </a:cxn>
                <a:cxn ang="0">
                  <a:pos x="33" y="33"/>
                </a:cxn>
                <a:cxn ang="0">
                  <a:pos x="50" y="19"/>
                </a:cxn>
                <a:cxn ang="0">
                  <a:pos x="73" y="6"/>
                </a:cxn>
                <a:cxn ang="0">
                  <a:pos x="96" y="0"/>
                </a:cxn>
                <a:cxn ang="0">
                  <a:pos x="116" y="0"/>
                </a:cxn>
              </a:cxnLst>
              <a:rect l="0" t="0" r="r" b="b"/>
              <a:pathLst>
                <a:path w="236" h="231">
                  <a:moveTo>
                    <a:pt x="116" y="0"/>
                  </a:moveTo>
                  <a:lnTo>
                    <a:pt x="139" y="0"/>
                  </a:lnTo>
                  <a:lnTo>
                    <a:pt x="163" y="6"/>
                  </a:lnTo>
                  <a:lnTo>
                    <a:pt x="182" y="19"/>
                  </a:lnTo>
                  <a:lnTo>
                    <a:pt x="199" y="33"/>
                  </a:lnTo>
                  <a:lnTo>
                    <a:pt x="212" y="49"/>
                  </a:lnTo>
                  <a:lnTo>
                    <a:pt x="226" y="70"/>
                  </a:lnTo>
                  <a:lnTo>
                    <a:pt x="233" y="93"/>
                  </a:lnTo>
                  <a:lnTo>
                    <a:pt x="236" y="116"/>
                  </a:lnTo>
                  <a:lnTo>
                    <a:pt x="233" y="140"/>
                  </a:lnTo>
                  <a:lnTo>
                    <a:pt x="226" y="159"/>
                  </a:lnTo>
                  <a:lnTo>
                    <a:pt x="212" y="182"/>
                  </a:lnTo>
                  <a:lnTo>
                    <a:pt x="199" y="199"/>
                  </a:lnTo>
                  <a:lnTo>
                    <a:pt x="182" y="212"/>
                  </a:lnTo>
                  <a:lnTo>
                    <a:pt x="163" y="222"/>
                  </a:lnTo>
                  <a:lnTo>
                    <a:pt x="139" y="231"/>
                  </a:lnTo>
                  <a:lnTo>
                    <a:pt x="116" y="231"/>
                  </a:lnTo>
                  <a:lnTo>
                    <a:pt x="96" y="231"/>
                  </a:lnTo>
                  <a:lnTo>
                    <a:pt x="73" y="222"/>
                  </a:lnTo>
                  <a:lnTo>
                    <a:pt x="50" y="212"/>
                  </a:lnTo>
                  <a:lnTo>
                    <a:pt x="33" y="199"/>
                  </a:lnTo>
                  <a:lnTo>
                    <a:pt x="19" y="182"/>
                  </a:lnTo>
                  <a:lnTo>
                    <a:pt x="10" y="159"/>
                  </a:lnTo>
                  <a:lnTo>
                    <a:pt x="0" y="140"/>
                  </a:lnTo>
                  <a:lnTo>
                    <a:pt x="0" y="116"/>
                  </a:lnTo>
                  <a:lnTo>
                    <a:pt x="0" y="93"/>
                  </a:lnTo>
                  <a:lnTo>
                    <a:pt x="10" y="70"/>
                  </a:lnTo>
                  <a:lnTo>
                    <a:pt x="19" y="49"/>
                  </a:lnTo>
                  <a:lnTo>
                    <a:pt x="33" y="33"/>
                  </a:lnTo>
                  <a:lnTo>
                    <a:pt x="50" y="19"/>
                  </a:lnTo>
                  <a:lnTo>
                    <a:pt x="73" y="6"/>
                  </a:lnTo>
                  <a:lnTo>
                    <a:pt x="96" y="0"/>
                  </a:lnTo>
                  <a:lnTo>
                    <a:pt x="116" y="0"/>
                  </a:lnTo>
                  <a:close/>
                </a:path>
              </a:pathLst>
            </a:custGeom>
            <a:solidFill>
              <a:srgbClr val="DA251D"/>
            </a:solidFill>
            <a:ln w="9525">
              <a:noFill/>
              <a:round/>
              <a:headEnd/>
              <a:tailEnd/>
            </a:ln>
          </p:spPr>
          <p:txBody>
            <a:bodyPr/>
            <a:lstStyle/>
            <a:p>
              <a:endParaRPr lang="pt-BR"/>
            </a:p>
          </p:txBody>
        </p:sp>
        <p:sp>
          <p:nvSpPr>
            <p:cNvPr id="398481" name="Freeform 145"/>
            <p:cNvSpPr>
              <a:spLocks/>
            </p:cNvSpPr>
            <p:nvPr/>
          </p:nvSpPr>
          <p:spPr bwMode="auto">
            <a:xfrm>
              <a:off x="1000" y="1978"/>
              <a:ext cx="23" cy="23"/>
            </a:xfrm>
            <a:custGeom>
              <a:avLst/>
              <a:gdLst/>
              <a:ahLst/>
              <a:cxnLst>
                <a:cxn ang="0">
                  <a:pos x="47" y="0"/>
                </a:cxn>
                <a:cxn ang="0">
                  <a:pos x="64" y="3"/>
                </a:cxn>
                <a:cxn ang="0">
                  <a:pos x="77" y="13"/>
                </a:cxn>
                <a:cxn ang="0">
                  <a:pos x="87" y="27"/>
                </a:cxn>
                <a:cxn ang="0">
                  <a:pos x="90" y="43"/>
                </a:cxn>
                <a:cxn ang="0">
                  <a:pos x="87" y="62"/>
                </a:cxn>
                <a:cxn ang="0">
                  <a:pos x="77" y="76"/>
                </a:cxn>
                <a:cxn ang="0">
                  <a:pos x="64" y="83"/>
                </a:cxn>
                <a:cxn ang="0">
                  <a:pos x="47" y="90"/>
                </a:cxn>
                <a:cxn ang="0">
                  <a:pos x="27" y="83"/>
                </a:cxn>
                <a:cxn ang="0">
                  <a:pos x="14" y="76"/>
                </a:cxn>
                <a:cxn ang="0">
                  <a:pos x="7" y="62"/>
                </a:cxn>
                <a:cxn ang="0">
                  <a:pos x="0" y="43"/>
                </a:cxn>
                <a:cxn ang="0">
                  <a:pos x="7" y="27"/>
                </a:cxn>
                <a:cxn ang="0">
                  <a:pos x="14" y="13"/>
                </a:cxn>
                <a:cxn ang="0">
                  <a:pos x="27" y="3"/>
                </a:cxn>
                <a:cxn ang="0">
                  <a:pos x="47" y="0"/>
                </a:cxn>
              </a:cxnLst>
              <a:rect l="0" t="0" r="r" b="b"/>
              <a:pathLst>
                <a:path w="90" h="90">
                  <a:moveTo>
                    <a:pt x="47" y="0"/>
                  </a:moveTo>
                  <a:lnTo>
                    <a:pt x="64" y="3"/>
                  </a:lnTo>
                  <a:lnTo>
                    <a:pt x="77" y="13"/>
                  </a:lnTo>
                  <a:lnTo>
                    <a:pt x="87" y="27"/>
                  </a:lnTo>
                  <a:lnTo>
                    <a:pt x="90" y="43"/>
                  </a:lnTo>
                  <a:lnTo>
                    <a:pt x="87" y="62"/>
                  </a:lnTo>
                  <a:lnTo>
                    <a:pt x="77" y="76"/>
                  </a:lnTo>
                  <a:lnTo>
                    <a:pt x="64" y="83"/>
                  </a:lnTo>
                  <a:lnTo>
                    <a:pt x="47" y="90"/>
                  </a:lnTo>
                  <a:lnTo>
                    <a:pt x="27" y="83"/>
                  </a:lnTo>
                  <a:lnTo>
                    <a:pt x="14" y="76"/>
                  </a:lnTo>
                  <a:lnTo>
                    <a:pt x="7" y="62"/>
                  </a:lnTo>
                  <a:lnTo>
                    <a:pt x="0" y="43"/>
                  </a:lnTo>
                  <a:lnTo>
                    <a:pt x="7" y="27"/>
                  </a:lnTo>
                  <a:lnTo>
                    <a:pt x="14" y="13"/>
                  </a:lnTo>
                  <a:lnTo>
                    <a:pt x="27" y="3"/>
                  </a:lnTo>
                  <a:lnTo>
                    <a:pt x="47" y="0"/>
                  </a:lnTo>
                  <a:close/>
                </a:path>
              </a:pathLst>
            </a:custGeom>
            <a:solidFill>
              <a:srgbClr val="1F1A17"/>
            </a:solidFill>
            <a:ln w="9525">
              <a:noFill/>
              <a:round/>
              <a:headEnd/>
              <a:tailEnd/>
            </a:ln>
          </p:spPr>
          <p:txBody>
            <a:bodyPr/>
            <a:lstStyle/>
            <a:p>
              <a:endParaRPr lang="pt-BR"/>
            </a:p>
          </p:txBody>
        </p:sp>
        <p:sp>
          <p:nvSpPr>
            <p:cNvPr id="398482" name="Freeform 146"/>
            <p:cNvSpPr>
              <a:spLocks/>
            </p:cNvSpPr>
            <p:nvPr/>
          </p:nvSpPr>
          <p:spPr bwMode="auto">
            <a:xfrm>
              <a:off x="1000" y="1978"/>
              <a:ext cx="23" cy="23"/>
            </a:xfrm>
            <a:custGeom>
              <a:avLst/>
              <a:gdLst/>
              <a:ahLst/>
              <a:cxnLst>
                <a:cxn ang="0">
                  <a:pos x="47" y="0"/>
                </a:cxn>
                <a:cxn ang="0">
                  <a:pos x="64" y="3"/>
                </a:cxn>
                <a:cxn ang="0">
                  <a:pos x="77" y="13"/>
                </a:cxn>
                <a:cxn ang="0">
                  <a:pos x="87" y="27"/>
                </a:cxn>
                <a:cxn ang="0">
                  <a:pos x="90" y="43"/>
                </a:cxn>
                <a:cxn ang="0">
                  <a:pos x="87" y="62"/>
                </a:cxn>
                <a:cxn ang="0">
                  <a:pos x="77" y="76"/>
                </a:cxn>
                <a:cxn ang="0">
                  <a:pos x="64" y="83"/>
                </a:cxn>
                <a:cxn ang="0">
                  <a:pos x="47" y="90"/>
                </a:cxn>
                <a:cxn ang="0">
                  <a:pos x="27" y="83"/>
                </a:cxn>
                <a:cxn ang="0">
                  <a:pos x="14" y="76"/>
                </a:cxn>
                <a:cxn ang="0">
                  <a:pos x="7" y="62"/>
                </a:cxn>
                <a:cxn ang="0">
                  <a:pos x="0" y="43"/>
                </a:cxn>
                <a:cxn ang="0">
                  <a:pos x="7" y="27"/>
                </a:cxn>
                <a:cxn ang="0">
                  <a:pos x="14" y="13"/>
                </a:cxn>
                <a:cxn ang="0">
                  <a:pos x="27" y="3"/>
                </a:cxn>
                <a:cxn ang="0">
                  <a:pos x="47" y="0"/>
                </a:cxn>
              </a:cxnLst>
              <a:rect l="0" t="0" r="r" b="b"/>
              <a:pathLst>
                <a:path w="90" h="90">
                  <a:moveTo>
                    <a:pt x="47" y="0"/>
                  </a:moveTo>
                  <a:lnTo>
                    <a:pt x="64" y="3"/>
                  </a:lnTo>
                  <a:lnTo>
                    <a:pt x="77" y="13"/>
                  </a:lnTo>
                  <a:lnTo>
                    <a:pt x="87" y="27"/>
                  </a:lnTo>
                  <a:lnTo>
                    <a:pt x="90" y="43"/>
                  </a:lnTo>
                  <a:lnTo>
                    <a:pt x="87" y="62"/>
                  </a:lnTo>
                  <a:lnTo>
                    <a:pt x="77" y="76"/>
                  </a:lnTo>
                  <a:lnTo>
                    <a:pt x="64" y="83"/>
                  </a:lnTo>
                  <a:lnTo>
                    <a:pt x="47" y="90"/>
                  </a:lnTo>
                  <a:lnTo>
                    <a:pt x="27" y="83"/>
                  </a:lnTo>
                  <a:lnTo>
                    <a:pt x="14" y="76"/>
                  </a:lnTo>
                  <a:lnTo>
                    <a:pt x="7" y="62"/>
                  </a:lnTo>
                  <a:lnTo>
                    <a:pt x="0" y="43"/>
                  </a:lnTo>
                  <a:lnTo>
                    <a:pt x="7" y="27"/>
                  </a:lnTo>
                  <a:lnTo>
                    <a:pt x="14" y="13"/>
                  </a:lnTo>
                  <a:lnTo>
                    <a:pt x="27" y="3"/>
                  </a:lnTo>
                  <a:lnTo>
                    <a:pt x="47" y="0"/>
                  </a:lnTo>
                </a:path>
              </a:pathLst>
            </a:custGeom>
            <a:noFill/>
            <a:ln w="0">
              <a:solidFill>
                <a:srgbClr val="25221E"/>
              </a:solidFill>
              <a:prstDash val="solid"/>
              <a:round/>
              <a:headEnd/>
              <a:tailEnd/>
            </a:ln>
          </p:spPr>
          <p:txBody>
            <a:bodyPr/>
            <a:lstStyle/>
            <a:p>
              <a:endParaRPr lang="pt-BR"/>
            </a:p>
          </p:txBody>
        </p:sp>
        <p:sp>
          <p:nvSpPr>
            <p:cNvPr id="398483" name="Freeform 147"/>
            <p:cNvSpPr>
              <a:spLocks/>
            </p:cNvSpPr>
            <p:nvPr/>
          </p:nvSpPr>
          <p:spPr bwMode="auto">
            <a:xfrm>
              <a:off x="1063" y="2024"/>
              <a:ext cx="22" cy="23"/>
            </a:xfrm>
            <a:custGeom>
              <a:avLst/>
              <a:gdLst/>
              <a:ahLst/>
              <a:cxnLst>
                <a:cxn ang="0">
                  <a:pos x="43" y="0"/>
                </a:cxn>
                <a:cxn ang="0">
                  <a:pos x="64" y="6"/>
                </a:cxn>
                <a:cxn ang="0">
                  <a:pos x="77" y="13"/>
                </a:cxn>
                <a:cxn ang="0">
                  <a:pos x="87" y="26"/>
                </a:cxn>
                <a:cxn ang="0">
                  <a:pos x="90" y="46"/>
                </a:cxn>
                <a:cxn ang="0">
                  <a:pos x="87" y="62"/>
                </a:cxn>
                <a:cxn ang="0">
                  <a:pos x="77" y="76"/>
                </a:cxn>
                <a:cxn ang="0">
                  <a:pos x="64" y="86"/>
                </a:cxn>
                <a:cxn ang="0">
                  <a:pos x="43" y="89"/>
                </a:cxn>
                <a:cxn ang="0">
                  <a:pos x="26" y="86"/>
                </a:cxn>
                <a:cxn ang="0">
                  <a:pos x="13" y="76"/>
                </a:cxn>
                <a:cxn ang="0">
                  <a:pos x="4" y="62"/>
                </a:cxn>
                <a:cxn ang="0">
                  <a:pos x="0" y="46"/>
                </a:cxn>
                <a:cxn ang="0">
                  <a:pos x="4" y="26"/>
                </a:cxn>
                <a:cxn ang="0">
                  <a:pos x="13" y="13"/>
                </a:cxn>
                <a:cxn ang="0">
                  <a:pos x="26" y="6"/>
                </a:cxn>
                <a:cxn ang="0">
                  <a:pos x="43" y="0"/>
                </a:cxn>
              </a:cxnLst>
              <a:rect l="0" t="0" r="r" b="b"/>
              <a:pathLst>
                <a:path w="90" h="89">
                  <a:moveTo>
                    <a:pt x="43" y="0"/>
                  </a:moveTo>
                  <a:lnTo>
                    <a:pt x="64" y="6"/>
                  </a:lnTo>
                  <a:lnTo>
                    <a:pt x="77" y="13"/>
                  </a:lnTo>
                  <a:lnTo>
                    <a:pt x="87" y="26"/>
                  </a:lnTo>
                  <a:lnTo>
                    <a:pt x="90" y="46"/>
                  </a:lnTo>
                  <a:lnTo>
                    <a:pt x="87" y="62"/>
                  </a:lnTo>
                  <a:lnTo>
                    <a:pt x="77" y="76"/>
                  </a:lnTo>
                  <a:lnTo>
                    <a:pt x="64" y="86"/>
                  </a:lnTo>
                  <a:lnTo>
                    <a:pt x="43" y="89"/>
                  </a:lnTo>
                  <a:lnTo>
                    <a:pt x="26" y="86"/>
                  </a:lnTo>
                  <a:lnTo>
                    <a:pt x="13" y="76"/>
                  </a:lnTo>
                  <a:lnTo>
                    <a:pt x="4" y="62"/>
                  </a:lnTo>
                  <a:lnTo>
                    <a:pt x="0" y="46"/>
                  </a:lnTo>
                  <a:lnTo>
                    <a:pt x="4" y="26"/>
                  </a:lnTo>
                  <a:lnTo>
                    <a:pt x="13" y="13"/>
                  </a:lnTo>
                  <a:lnTo>
                    <a:pt x="26" y="6"/>
                  </a:lnTo>
                  <a:lnTo>
                    <a:pt x="43" y="0"/>
                  </a:lnTo>
                  <a:close/>
                </a:path>
              </a:pathLst>
            </a:custGeom>
            <a:solidFill>
              <a:srgbClr val="1F1A17"/>
            </a:solidFill>
            <a:ln w="9525">
              <a:noFill/>
              <a:round/>
              <a:headEnd/>
              <a:tailEnd/>
            </a:ln>
          </p:spPr>
          <p:txBody>
            <a:bodyPr/>
            <a:lstStyle/>
            <a:p>
              <a:endParaRPr lang="pt-BR"/>
            </a:p>
          </p:txBody>
        </p:sp>
        <p:sp>
          <p:nvSpPr>
            <p:cNvPr id="398484" name="Freeform 148"/>
            <p:cNvSpPr>
              <a:spLocks/>
            </p:cNvSpPr>
            <p:nvPr/>
          </p:nvSpPr>
          <p:spPr bwMode="auto">
            <a:xfrm>
              <a:off x="1063" y="2024"/>
              <a:ext cx="22" cy="23"/>
            </a:xfrm>
            <a:custGeom>
              <a:avLst/>
              <a:gdLst/>
              <a:ahLst/>
              <a:cxnLst>
                <a:cxn ang="0">
                  <a:pos x="43" y="0"/>
                </a:cxn>
                <a:cxn ang="0">
                  <a:pos x="64" y="6"/>
                </a:cxn>
                <a:cxn ang="0">
                  <a:pos x="77" y="13"/>
                </a:cxn>
                <a:cxn ang="0">
                  <a:pos x="87" y="26"/>
                </a:cxn>
                <a:cxn ang="0">
                  <a:pos x="90" y="46"/>
                </a:cxn>
                <a:cxn ang="0">
                  <a:pos x="87" y="62"/>
                </a:cxn>
                <a:cxn ang="0">
                  <a:pos x="77" y="76"/>
                </a:cxn>
                <a:cxn ang="0">
                  <a:pos x="64" y="86"/>
                </a:cxn>
                <a:cxn ang="0">
                  <a:pos x="43" y="89"/>
                </a:cxn>
                <a:cxn ang="0">
                  <a:pos x="26" y="86"/>
                </a:cxn>
                <a:cxn ang="0">
                  <a:pos x="13" y="76"/>
                </a:cxn>
                <a:cxn ang="0">
                  <a:pos x="4" y="62"/>
                </a:cxn>
                <a:cxn ang="0">
                  <a:pos x="0" y="46"/>
                </a:cxn>
                <a:cxn ang="0">
                  <a:pos x="4" y="26"/>
                </a:cxn>
                <a:cxn ang="0">
                  <a:pos x="13" y="13"/>
                </a:cxn>
                <a:cxn ang="0">
                  <a:pos x="26" y="6"/>
                </a:cxn>
                <a:cxn ang="0">
                  <a:pos x="43" y="0"/>
                </a:cxn>
              </a:cxnLst>
              <a:rect l="0" t="0" r="r" b="b"/>
              <a:pathLst>
                <a:path w="90" h="89">
                  <a:moveTo>
                    <a:pt x="43" y="0"/>
                  </a:moveTo>
                  <a:lnTo>
                    <a:pt x="64" y="6"/>
                  </a:lnTo>
                  <a:lnTo>
                    <a:pt x="77" y="13"/>
                  </a:lnTo>
                  <a:lnTo>
                    <a:pt x="87" y="26"/>
                  </a:lnTo>
                  <a:lnTo>
                    <a:pt x="90" y="46"/>
                  </a:lnTo>
                  <a:lnTo>
                    <a:pt x="87" y="62"/>
                  </a:lnTo>
                  <a:lnTo>
                    <a:pt x="77" y="76"/>
                  </a:lnTo>
                  <a:lnTo>
                    <a:pt x="64" y="86"/>
                  </a:lnTo>
                  <a:lnTo>
                    <a:pt x="43" y="89"/>
                  </a:lnTo>
                  <a:lnTo>
                    <a:pt x="26" y="86"/>
                  </a:lnTo>
                  <a:lnTo>
                    <a:pt x="13" y="76"/>
                  </a:lnTo>
                  <a:lnTo>
                    <a:pt x="4" y="62"/>
                  </a:lnTo>
                  <a:lnTo>
                    <a:pt x="0" y="46"/>
                  </a:lnTo>
                  <a:lnTo>
                    <a:pt x="4" y="26"/>
                  </a:lnTo>
                  <a:lnTo>
                    <a:pt x="13" y="13"/>
                  </a:lnTo>
                  <a:lnTo>
                    <a:pt x="26" y="6"/>
                  </a:lnTo>
                  <a:lnTo>
                    <a:pt x="43" y="0"/>
                  </a:lnTo>
                </a:path>
              </a:pathLst>
            </a:custGeom>
            <a:noFill/>
            <a:ln w="0">
              <a:solidFill>
                <a:srgbClr val="25221E"/>
              </a:solidFill>
              <a:prstDash val="solid"/>
              <a:round/>
              <a:headEnd/>
              <a:tailEnd/>
            </a:ln>
          </p:spPr>
          <p:txBody>
            <a:bodyPr/>
            <a:lstStyle/>
            <a:p>
              <a:endParaRPr lang="pt-BR"/>
            </a:p>
          </p:txBody>
        </p:sp>
        <p:sp>
          <p:nvSpPr>
            <p:cNvPr id="398485" name="Freeform 149"/>
            <p:cNvSpPr>
              <a:spLocks/>
            </p:cNvSpPr>
            <p:nvPr/>
          </p:nvSpPr>
          <p:spPr bwMode="auto">
            <a:xfrm>
              <a:off x="1304" y="1934"/>
              <a:ext cx="29" cy="23"/>
            </a:xfrm>
            <a:custGeom>
              <a:avLst/>
              <a:gdLst/>
              <a:ahLst/>
              <a:cxnLst>
                <a:cxn ang="0">
                  <a:pos x="57" y="0"/>
                </a:cxn>
                <a:cxn ang="0">
                  <a:pos x="78" y="4"/>
                </a:cxn>
                <a:cxn ang="0">
                  <a:pos x="96" y="15"/>
                </a:cxn>
                <a:cxn ang="0">
                  <a:pos x="110" y="29"/>
                </a:cxn>
                <a:cxn ang="0">
                  <a:pos x="114" y="46"/>
                </a:cxn>
                <a:cxn ang="0">
                  <a:pos x="110" y="65"/>
                </a:cxn>
                <a:cxn ang="0">
                  <a:pos x="96" y="78"/>
                </a:cxn>
                <a:cxn ang="0">
                  <a:pos x="78" y="88"/>
                </a:cxn>
                <a:cxn ang="0">
                  <a:pos x="57" y="92"/>
                </a:cxn>
                <a:cxn ang="0">
                  <a:pos x="36" y="88"/>
                </a:cxn>
                <a:cxn ang="0">
                  <a:pos x="18" y="78"/>
                </a:cxn>
                <a:cxn ang="0">
                  <a:pos x="7" y="65"/>
                </a:cxn>
                <a:cxn ang="0">
                  <a:pos x="0" y="46"/>
                </a:cxn>
                <a:cxn ang="0">
                  <a:pos x="7" y="29"/>
                </a:cxn>
                <a:cxn ang="0">
                  <a:pos x="18" y="15"/>
                </a:cxn>
                <a:cxn ang="0">
                  <a:pos x="36" y="4"/>
                </a:cxn>
                <a:cxn ang="0">
                  <a:pos x="57" y="0"/>
                </a:cxn>
              </a:cxnLst>
              <a:rect l="0" t="0" r="r" b="b"/>
              <a:pathLst>
                <a:path w="114" h="92">
                  <a:moveTo>
                    <a:pt x="57" y="0"/>
                  </a:moveTo>
                  <a:lnTo>
                    <a:pt x="78" y="4"/>
                  </a:lnTo>
                  <a:lnTo>
                    <a:pt x="96" y="15"/>
                  </a:lnTo>
                  <a:lnTo>
                    <a:pt x="110" y="29"/>
                  </a:lnTo>
                  <a:lnTo>
                    <a:pt x="114" y="46"/>
                  </a:lnTo>
                  <a:lnTo>
                    <a:pt x="110" y="65"/>
                  </a:lnTo>
                  <a:lnTo>
                    <a:pt x="96" y="78"/>
                  </a:lnTo>
                  <a:lnTo>
                    <a:pt x="78" y="88"/>
                  </a:lnTo>
                  <a:lnTo>
                    <a:pt x="57" y="92"/>
                  </a:lnTo>
                  <a:lnTo>
                    <a:pt x="36" y="88"/>
                  </a:lnTo>
                  <a:lnTo>
                    <a:pt x="18" y="78"/>
                  </a:lnTo>
                  <a:lnTo>
                    <a:pt x="7" y="65"/>
                  </a:lnTo>
                  <a:lnTo>
                    <a:pt x="0" y="46"/>
                  </a:lnTo>
                  <a:lnTo>
                    <a:pt x="7" y="29"/>
                  </a:lnTo>
                  <a:lnTo>
                    <a:pt x="18" y="15"/>
                  </a:lnTo>
                  <a:lnTo>
                    <a:pt x="36" y="4"/>
                  </a:lnTo>
                  <a:lnTo>
                    <a:pt x="57" y="0"/>
                  </a:lnTo>
                  <a:close/>
                </a:path>
              </a:pathLst>
            </a:custGeom>
            <a:solidFill>
              <a:srgbClr val="FFF500"/>
            </a:solidFill>
            <a:ln w="9525">
              <a:noFill/>
              <a:round/>
              <a:headEnd/>
              <a:tailEnd/>
            </a:ln>
          </p:spPr>
          <p:txBody>
            <a:bodyPr/>
            <a:lstStyle/>
            <a:p>
              <a:endParaRPr lang="pt-BR"/>
            </a:p>
          </p:txBody>
        </p:sp>
        <p:sp>
          <p:nvSpPr>
            <p:cNvPr id="398486" name="Freeform 150"/>
            <p:cNvSpPr>
              <a:spLocks/>
            </p:cNvSpPr>
            <p:nvPr/>
          </p:nvSpPr>
          <p:spPr bwMode="auto">
            <a:xfrm>
              <a:off x="1277" y="1906"/>
              <a:ext cx="27" cy="23"/>
            </a:xfrm>
            <a:custGeom>
              <a:avLst/>
              <a:gdLst/>
              <a:ahLst/>
              <a:cxnLst>
                <a:cxn ang="0">
                  <a:pos x="53" y="0"/>
                </a:cxn>
                <a:cxn ang="0">
                  <a:pos x="77" y="4"/>
                </a:cxn>
                <a:cxn ang="0">
                  <a:pos x="96" y="14"/>
                </a:cxn>
                <a:cxn ang="0">
                  <a:pos x="105" y="29"/>
                </a:cxn>
                <a:cxn ang="0">
                  <a:pos x="109" y="46"/>
                </a:cxn>
                <a:cxn ang="0">
                  <a:pos x="105" y="64"/>
                </a:cxn>
                <a:cxn ang="0">
                  <a:pos x="96" y="78"/>
                </a:cxn>
                <a:cxn ang="0">
                  <a:pos x="77" y="87"/>
                </a:cxn>
                <a:cxn ang="0">
                  <a:pos x="53" y="92"/>
                </a:cxn>
                <a:cxn ang="0">
                  <a:pos x="31" y="87"/>
                </a:cxn>
                <a:cxn ang="0">
                  <a:pos x="14" y="78"/>
                </a:cxn>
                <a:cxn ang="0">
                  <a:pos x="3" y="64"/>
                </a:cxn>
                <a:cxn ang="0">
                  <a:pos x="0" y="46"/>
                </a:cxn>
                <a:cxn ang="0">
                  <a:pos x="3" y="29"/>
                </a:cxn>
                <a:cxn ang="0">
                  <a:pos x="14" y="14"/>
                </a:cxn>
                <a:cxn ang="0">
                  <a:pos x="31" y="4"/>
                </a:cxn>
                <a:cxn ang="0">
                  <a:pos x="53" y="0"/>
                </a:cxn>
              </a:cxnLst>
              <a:rect l="0" t="0" r="r" b="b"/>
              <a:pathLst>
                <a:path w="109" h="92">
                  <a:moveTo>
                    <a:pt x="53" y="0"/>
                  </a:moveTo>
                  <a:lnTo>
                    <a:pt x="77" y="4"/>
                  </a:lnTo>
                  <a:lnTo>
                    <a:pt x="96" y="14"/>
                  </a:lnTo>
                  <a:lnTo>
                    <a:pt x="105" y="29"/>
                  </a:lnTo>
                  <a:lnTo>
                    <a:pt x="109" y="46"/>
                  </a:lnTo>
                  <a:lnTo>
                    <a:pt x="105" y="64"/>
                  </a:lnTo>
                  <a:lnTo>
                    <a:pt x="96" y="78"/>
                  </a:lnTo>
                  <a:lnTo>
                    <a:pt x="77" y="87"/>
                  </a:lnTo>
                  <a:lnTo>
                    <a:pt x="53" y="92"/>
                  </a:lnTo>
                  <a:lnTo>
                    <a:pt x="31" y="87"/>
                  </a:lnTo>
                  <a:lnTo>
                    <a:pt x="14" y="78"/>
                  </a:lnTo>
                  <a:lnTo>
                    <a:pt x="3" y="64"/>
                  </a:lnTo>
                  <a:lnTo>
                    <a:pt x="0" y="46"/>
                  </a:lnTo>
                  <a:lnTo>
                    <a:pt x="3" y="29"/>
                  </a:lnTo>
                  <a:lnTo>
                    <a:pt x="14" y="14"/>
                  </a:lnTo>
                  <a:lnTo>
                    <a:pt x="31" y="4"/>
                  </a:lnTo>
                  <a:lnTo>
                    <a:pt x="53" y="0"/>
                  </a:lnTo>
                  <a:close/>
                </a:path>
              </a:pathLst>
            </a:custGeom>
            <a:solidFill>
              <a:srgbClr val="FFF500"/>
            </a:solidFill>
            <a:ln w="9525">
              <a:noFill/>
              <a:round/>
              <a:headEnd/>
              <a:tailEnd/>
            </a:ln>
          </p:spPr>
          <p:txBody>
            <a:bodyPr/>
            <a:lstStyle/>
            <a:p>
              <a:endParaRPr lang="pt-BR"/>
            </a:p>
          </p:txBody>
        </p:sp>
        <p:sp>
          <p:nvSpPr>
            <p:cNvPr id="398487" name="Freeform 151"/>
            <p:cNvSpPr>
              <a:spLocks/>
            </p:cNvSpPr>
            <p:nvPr/>
          </p:nvSpPr>
          <p:spPr bwMode="auto">
            <a:xfrm>
              <a:off x="1221" y="1901"/>
              <a:ext cx="28" cy="23"/>
            </a:xfrm>
            <a:custGeom>
              <a:avLst/>
              <a:gdLst/>
              <a:ahLst/>
              <a:cxnLst>
                <a:cxn ang="0">
                  <a:pos x="52" y="0"/>
                </a:cxn>
                <a:cxn ang="0">
                  <a:pos x="77" y="3"/>
                </a:cxn>
                <a:cxn ang="0">
                  <a:pos x="94" y="13"/>
                </a:cxn>
                <a:cxn ang="0">
                  <a:pos x="105" y="28"/>
                </a:cxn>
                <a:cxn ang="0">
                  <a:pos x="113" y="45"/>
                </a:cxn>
                <a:cxn ang="0">
                  <a:pos x="105" y="62"/>
                </a:cxn>
                <a:cxn ang="0">
                  <a:pos x="94" y="76"/>
                </a:cxn>
                <a:cxn ang="0">
                  <a:pos x="77" y="87"/>
                </a:cxn>
                <a:cxn ang="0">
                  <a:pos x="52" y="90"/>
                </a:cxn>
                <a:cxn ang="0">
                  <a:pos x="31" y="87"/>
                </a:cxn>
                <a:cxn ang="0">
                  <a:pos x="17" y="76"/>
                </a:cxn>
                <a:cxn ang="0">
                  <a:pos x="3" y="62"/>
                </a:cxn>
                <a:cxn ang="0">
                  <a:pos x="0" y="45"/>
                </a:cxn>
                <a:cxn ang="0">
                  <a:pos x="3" y="28"/>
                </a:cxn>
                <a:cxn ang="0">
                  <a:pos x="17" y="13"/>
                </a:cxn>
                <a:cxn ang="0">
                  <a:pos x="31" y="3"/>
                </a:cxn>
                <a:cxn ang="0">
                  <a:pos x="52" y="0"/>
                </a:cxn>
              </a:cxnLst>
              <a:rect l="0" t="0" r="r" b="b"/>
              <a:pathLst>
                <a:path w="113" h="90">
                  <a:moveTo>
                    <a:pt x="52" y="0"/>
                  </a:moveTo>
                  <a:lnTo>
                    <a:pt x="77" y="3"/>
                  </a:lnTo>
                  <a:lnTo>
                    <a:pt x="94" y="13"/>
                  </a:lnTo>
                  <a:lnTo>
                    <a:pt x="105" y="28"/>
                  </a:lnTo>
                  <a:lnTo>
                    <a:pt x="113" y="45"/>
                  </a:lnTo>
                  <a:lnTo>
                    <a:pt x="105" y="62"/>
                  </a:lnTo>
                  <a:lnTo>
                    <a:pt x="94" y="76"/>
                  </a:lnTo>
                  <a:lnTo>
                    <a:pt x="77" y="87"/>
                  </a:lnTo>
                  <a:lnTo>
                    <a:pt x="52" y="90"/>
                  </a:lnTo>
                  <a:lnTo>
                    <a:pt x="31" y="87"/>
                  </a:lnTo>
                  <a:lnTo>
                    <a:pt x="17" y="76"/>
                  </a:lnTo>
                  <a:lnTo>
                    <a:pt x="3" y="62"/>
                  </a:lnTo>
                  <a:lnTo>
                    <a:pt x="0" y="45"/>
                  </a:lnTo>
                  <a:lnTo>
                    <a:pt x="3" y="28"/>
                  </a:lnTo>
                  <a:lnTo>
                    <a:pt x="17" y="13"/>
                  </a:lnTo>
                  <a:lnTo>
                    <a:pt x="31" y="3"/>
                  </a:lnTo>
                  <a:lnTo>
                    <a:pt x="52" y="0"/>
                  </a:lnTo>
                  <a:close/>
                </a:path>
              </a:pathLst>
            </a:custGeom>
            <a:solidFill>
              <a:srgbClr val="FFF500"/>
            </a:solidFill>
            <a:ln w="9525">
              <a:noFill/>
              <a:round/>
              <a:headEnd/>
              <a:tailEnd/>
            </a:ln>
          </p:spPr>
          <p:txBody>
            <a:bodyPr/>
            <a:lstStyle/>
            <a:p>
              <a:endParaRPr lang="pt-BR"/>
            </a:p>
          </p:txBody>
        </p:sp>
        <p:sp>
          <p:nvSpPr>
            <p:cNvPr id="398488" name="Freeform 152"/>
            <p:cNvSpPr>
              <a:spLocks/>
            </p:cNvSpPr>
            <p:nvPr/>
          </p:nvSpPr>
          <p:spPr bwMode="auto">
            <a:xfrm>
              <a:off x="1238" y="1984"/>
              <a:ext cx="28" cy="23"/>
            </a:xfrm>
            <a:custGeom>
              <a:avLst/>
              <a:gdLst/>
              <a:ahLst/>
              <a:cxnLst>
                <a:cxn ang="0">
                  <a:pos x="53" y="0"/>
                </a:cxn>
                <a:cxn ang="0">
                  <a:pos x="78" y="7"/>
                </a:cxn>
                <a:cxn ang="0">
                  <a:pos x="95" y="12"/>
                </a:cxn>
                <a:cxn ang="0">
                  <a:pos x="106" y="28"/>
                </a:cxn>
                <a:cxn ang="0">
                  <a:pos x="113" y="48"/>
                </a:cxn>
                <a:cxn ang="0">
                  <a:pos x="106" y="62"/>
                </a:cxn>
                <a:cxn ang="0">
                  <a:pos x="95" y="77"/>
                </a:cxn>
                <a:cxn ang="0">
                  <a:pos x="78" y="87"/>
                </a:cxn>
                <a:cxn ang="0">
                  <a:pos x="53" y="90"/>
                </a:cxn>
                <a:cxn ang="0">
                  <a:pos x="32" y="87"/>
                </a:cxn>
                <a:cxn ang="0">
                  <a:pos x="18" y="77"/>
                </a:cxn>
                <a:cxn ang="0">
                  <a:pos x="4" y="62"/>
                </a:cxn>
                <a:cxn ang="0">
                  <a:pos x="0" y="48"/>
                </a:cxn>
                <a:cxn ang="0">
                  <a:pos x="4" y="28"/>
                </a:cxn>
                <a:cxn ang="0">
                  <a:pos x="18" y="12"/>
                </a:cxn>
                <a:cxn ang="0">
                  <a:pos x="32" y="7"/>
                </a:cxn>
                <a:cxn ang="0">
                  <a:pos x="53" y="0"/>
                </a:cxn>
              </a:cxnLst>
              <a:rect l="0" t="0" r="r" b="b"/>
              <a:pathLst>
                <a:path w="113" h="90">
                  <a:moveTo>
                    <a:pt x="53" y="0"/>
                  </a:moveTo>
                  <a:lnTo>
                    <a:pt x="78" y="7"/>
                  </a:lnTo>
                  <a:lnTo>
                    <a:pt x="95" y="12"/>
                  </a:lnTo>
                  <a:lnTo>
                    <a:pt x="106" y="28"/>
                  </a:lnTo>
                  <a:lnTo>
                    <a:pt x="113" y="48"/>
                  </a:lnTo>
                  <a:lnTo>
                    <a:pt x="106" y="62"/>
                  </a:lnTo>
                  <a:lnTo>
                    <a:pt x="95" y="77"/>
                  </a:lnTo>
                  <a:lnTo>
                    <a:pt x="78" y="87"/>
                  </a:lnTo>
                  <a:lnTo>
                    <a:pt x="53" y="90"/>
                  </a:lnTo>
                  <a:lnTo>
                    <a:pt x="32" y="87"/>
                  </a:lnTo>
                  <a:lnTo>
                    <a:pt x="18" y="77"/>
                  </a:lnTo>
                  <a:lnTo>
                    <a:pt x="4" y="62"/>
                  </a:lnTo>
                  <a:lnTo>
                    <a:pt x="0" y="48"/>
                  </a:lnTo>
                  <a:lnTo>
                    <a:pt x="4" y="28"/>
                  </a:lnTo>
                  <a:lnTo>
                    <a:pt x="18" y="12"/>
                  </a:lnTo>
                  <a:lnTo>
                    <a:pt x="32" y="7"/>
                  </a:lnTo>
                  <a:lnTo>
                    <a:pt x="53" y="0"/>
                  </a:lnTo>
                  <a:close/>
                </a:path>
              </a:pathLst>
            </a:custGeom>
            <a:solidFill>
              <a:srgbClr val="FFF500"/>
            </a:solidFill>
            <a:ln w="9525">
              <a:noFill/>
              <a:round/>
              <a:headEnd/>
              <a:tailEnd/>
            </a:ln>
          </p:spPr>
          <p:txBody>
            <a:bodyPr/>
            <a:lstStyle/>
            <a:p>
              <a:endParaRPr lang="pt-BR"/>
            </a:p>
          </p:txBody>
        </p:sp>
        <p:sp>
          <p:nvSpPr>
            <p:cNvPr id="398489" name="Freeform 153"/>
            <p:cNvSpPr>
              <a:spLocks/>
            </p:cNvSpPr>
            <p:nvPr/>
          </p:nvSpPr>
          <p:spPr bwMode="auto">
            <a:xfrm>
              <a:off x="1271" y="1973"/>
              <a:ext cx="28" cy="23"/>
            </a:xfrm>
            <a:custGeom>
              <a:avLst/>
              <a:gdLst/>
              <a:ahLst/>
              <a:cxnLst>
                <a:cxn ang="0">
                  <a:pos x="56" y="0"/>
                </a:cxn>
                <a:cxn ang="0">
                  <a:pos x="78" y="5"/>
                </a:cxn>
                <a:cxn ang="0">
                  <a:pos x="99" y="14"/>
                </a:cxn>
                <a:cxn ang="0">
                  <a:pos x="110" y="29"/>
                </a:cxn>
                <a:cxn ang="0">
                  <a:pos x="113" y="47"/>
                </a:cxn>
                <a:cxn ang="0">
                  <a:pos x="110" y="64"/>
                </a:cxn>
                <a:cxn ang="0">
                  <a:pos x="99" y="78"/>
                </a:cxn>
                <a:cxn ang="0">
                  <a:pos x="78" y="89"/>
                </a:cxn>
                <a:cxn ang="0">
                  <a:pos x="56" y="92"/>
                </a:cxn>
                <a:cxn ang="0">
                  <a:pos x="36" y="89"/>
                </a:cxn>
                <a:cxn ang="0">
                  <a:pos x="18" y="78"/>
                </a:cxn>
                <a:cxn ang="0">
                  <a:pos x="8" y="64"/>
                </a:cxn>
                <a:cxn ang="0">
                  <a:pos x="0" y="47"/>
                </a:cxn>
                <a:cxn ang="0">
                  <a:pos x="8" y="29"/>
                </a:cxn>
                <a:cxn ang="0">
                  <a:pos x="18" y="14"/>
                </a:cxn>
                <a:cxn ang="0">
                  <a:pos x="36" y="5"/>
                </a:cxn>
                <a:cxn ang="0">
                  <a:pos x="56" y="0"/>
                </a:cxn>
              </a:cxnLst>
              <a:rect l="0" t="0" r="r" b="b"/>
              <a:pathLst>
                <a:path w="113" h="92">
                  <a:moveTo>
                    <a:pt x="56" y="0"/>
                  </a:moveTo>
                  <a:lnTo>
                    <a:pt x="78" y="5"/>
                  </a:lnTo>
                  <a:lnTo>
                    <a:pt x="99" y="14"/>
                  </a:lnTo>
                  <a:lnTo>
                    <a:pt x="110" y="29"/>
                  </a:lnTo>
                  <a:lnTo>
                    <a:pt x="113" y="47"/>
                  </a:lnTo>
                  <a:lnTo>
                    <a:pt x="110" y="64"/>
                  </a:lnTo>
                  <a:lnTo>
                    <a:pt x="99" y="78"/>
                  </a:lnTo>
                  <a:lnTo>
                    <a:pt x="78" y="89"/>
                  </a:lnTo>
                  <a:lnTo>
                    <a:pt x="56" y="92"/>
                  </a:lnTo>
                  <a:lnTo>
                    <a:pt x="36" y="89"/>
                  </a:lnTo>
                  <a:lnTo>
                    <a:pt x="18" y="78"/>
                  </a:lnTo>
                  <a:lnTo>
                    <a:pt x="8" y="64"/>
                  </a:lnTo>
                  <a:lnTo>
                    <a:pt x="0" y="47"/>
                  </a:lnTo>
                  <a:lnTo>
                    <a:pt x="8" y="29"/>
                  </a:lnTo>
                  <a:lnTo>
                    <a:pt x="18" y="14"/>
                  </a:lnTo>
                  <a:lnTo>
                    <a:pt x="36" y="5"/>
                  </a:lnTo>
                  <a:lnTo>
                    <a:pt x="56" y="0"/>
                  </a:lnTo>
                  <a:close/>
                </a:path>
              </a:pathLst>
            </a:custGeom>
            <a:solidFill>
              <a:srgbClr val="FFF500"/>
            </a:solidFill>
            <a:ln w="9525">
              <a:noFill/>
              <a:round/>
              <a:headEnd/>
              <a:tailEnd/>
            </a:ln>
          </p:spPr>
          <p:txBody>
            <a:bodyPr/>
            <a:lstStyle/>
            <a:p>
              <a:endParaRPr lang="pt-BR"/>
            </a:p>
          </p:txBody>
        </p:sp>
        <p:sp>
          <p:nvSpPr>
            <p:cNvPr id="398490" name="Rectangle 154"/>
            <p:cNvSpPr>
              <a:spLocks noChangeArrowheads="1"/>
            </p:cNvSpPr>
            <p:nvPr/>
          </p:nvSpPr>
          <p:spPr bwMode="auto">
            <a:xfrm>
              <a:off x="1067" y="3295"/>
              <a:ext cx="853" cy="144"/>
            </a:xfrm>
            <a:prstGeom prst="rect">
              <a:avLst/>
            </a:prstGeom>
            <a:noFill/>
            <a:ln w="9525">
              <a:noFill/>
              <a:miter lim="800000"/>
              <a:headEnd/>
              <a:tailEnd/>
            </a:ln>
          </p:spPr>
          <p:txBody>
            <a:bodyPr wrap="none" lIns="0" tIns="0" rIns="0" bIns="0">
              <a:spAutoFit/>
            </a:bodyPr>
            <a:lstStyle/>
            <a:p>
              <a:r>
                <a:rPr lang="pt-BR" sz="1500" b="1" u="none">
                  <a:solidFill>
                    <a:srgbClr val="FFFFFF"/>
                  </a:solidFill>
                </a:rPr>
                <a:t>CÉLULA ALVO</a:t>
              </a:r>
              <a:endParaRPr lang="pt-BR" u="none">
                <a:latin typeface="Times New Roman" pitchFamily="18" charset="0"/>
              </a:endParaRPr>
            </a:p>
          </p:txBody>
        </p:sp>
        <p:sp>
          <p:nvSpPr>
            <p:cNvPr id="398491" name="Rectangle 155"/>
            <p:cNvSpPr>
              <a:spLocks noChangeArrowheads="1"/>
            </p:cNvSpPr>
            <p:nvPr/>
          </p:nvSpPr>
          <p:spPr bwMode="auto">
            <a:xfrm>
              <a:off x="768" y="2869"/>
              <a:ext cx="215" cy="170"/>
            </a:xfrm>
            <a:prstGeom prst="rect">
              <a:avLst/>
            </a:prstGeom>
            <a:noFill/>
            <a:ln w="9525">
              <a:noFill/>
              <a:miter lim="800000"/>
              <a:headEnd/>
              <a:tailEnd/>
            </a:ln>
          </p:spPr>
          <p:txBody>
            <a:bodyPr wrap="none" lIns="0" tIns="0" rIns="0" bIns="0">
              <a:spAutoFit/>
            </a:bodyPr>
            <a:lstStyle/>
            <a:p>
              <a:r>
                <a:rPr lang="pt-BR" sz="1500" b="1" u="none">
                  <a:solidFill>
                    <a:srgbClr val="FFFFFF"/>
                  </a:solidFill>
                </a:rPr>
                <a:t>B7</a:t>
              </a:r>
              <a:endParaRPr lang="pt-BR" u="none">
                <a:latin typeface="Times New Roman" pitchFamily="18" charset="0"/>
              </a:endParaRPr>
            </a:p>
          </p:txBody>
        </p:sp>
        <p:sp>
          <p:nvSpPr>
            <p:cNvPr id="398492" name="Rectangle 156"/>
            <p:cNvSpPr>
              <a:spLocks noChangeArrowheads="1"/>
            </p:cNvSpPr>
            <p:nvPr/>
          </p:nvSpPr>
          <p:spPr bwMode="auto">
            <a:xfrm>
              <a:off x="720" y="2435"/>
              <a:ext cx="372" cy="170"/>
            </a:xfrm>
            <a:prstGeom prst="rect">
              <a:avLst/>
            </a:prstGeom>
            <a:noFill/>
            <a:ln w="9525">
              <a:noFill/>
              <a:miter lim="800000"/>
              <a:headEnd/>
              <a:tailEnd/>
            </a:ln>
          </p:spPr>
          <p:txBody>
            <a:bodyPr wrap="none" lIns="0" tIns="0" rIns="0" bIns="0">
              <a:spAutoFit/>
            </a:bodyPr>
            <a:lstStyle/>
            <a:p>
              <a:r>
                <a:rPr lang="pt-BR" sz="1500" b="1" u="none">
                  <a:solidFill>
                    <a:srgbClr val="FFFFFF"/>
                  </a:solidFill>
                </a:rPr>
                <a:t>CD28</a:t>
              </a:r>
              <a:endParaRPr lang="pt-BR" u="none">
                <a:latin typeface="Times New Roman" pitchFamily="18" charset="0"/>
              </a:endParaRPr>
            </a:p>
          </p:txBody>
        </p:sp>
        <p:sp>
          <p:nvSpPr>
            <p:cNvPr id="398493" name="Rectangle 157"/>
            <p:cNvSpPr>
              <a:spLocks noChangeArrowheads="1"/>
            </p:cNvSpPr>
            <p:nvPr/>
          </p:nvSpPr>
          <p:spPr bwMode="auto">
            <a:xfrm>
              <a:off x="1814" y="2105"/>
              <a:ext cx="290" cy="170"/>
            </a:xfrm>
            <a:prstGeom prst="rect">
              <a:avLst/>
            </a:prstGeom>
            <a:noFill/>
            <a:ln w="9525">
              <a:noFill/>
              <a:miter lim="800000"/>
              <a:headEnd/>
              <a:tailEnd/>
            </a:ln>
          </p:spPr>
          <p:txBody>
            <a:bodyPr wrap="none" lIns="0" tIns="0" rIns="0" bIns="0">
              <a:spAutoFit/>
            </a:bodyPr>
            <a:lstStyle/>
            <a:p>
              <a:r>
                <a:rPr lang="pt-BR" sz="1500" b="1" u="none">
                  <a:solidFill>
                    <a:srgbClr val="FFFFFF"/>
                  </a:solidFill>
                </a:rPr>
                <a:t>TH1</a:t>
              </a:r>
              <a:endParaRPr lang="pt-BR" u="none">
                <a:latin typeface="Times New Roman" pitchFamily="18" charset="0"/>
              </a:endParaRPr>
            </a:p>
          </p:txBody>
        </p:sp>
        <p:sp>
          <p:nvSpPr>
            <p:cNvPr id="398494" name="Rectangle 158"/>
            <p:cNvSpPr>
              <a:spLocks noChangeArrowheads="1"/>
            </p:cNvSpPr>
            <p:nvPr/>
          </p:nvSpPr>
          <p:spPr bwMode="auto">
            <a:xfrm>
              <a:off x="4043" y="3295"/>
              <a:ext cx="853" cy="144"/>
            </a:xfrm>
            <a:prstGeom prst="rect">
              <a:avLst/>
            </a:prstGeom>
            <a:noFill/>
            <a:ln w="9525">
              <a:noFill/>
              <a:miter lim="800000"/>
              <a:headEnd/>
              <a:tailEnd/>
            </a:ln>
          </p:spPr>
          <p:txBody>
            <a:bodyPr wrap="none" lIns="0" tIns="0" rIns="0" bIns="0">
              <a:spAutoFit/>
            </a:bodyPr>
            <a:lstStyle/>
            <a:p>
              <a:r>
                <a:rPr lang="pt-BR" sz="1500" b="1" u="none">
                  <a:solidFill>
                    <a:srgbClr val="FFFFFF"/>
                  </a:solidFill>
                </a:rPr>
                <a:t>CÉLULA ALVO</a:t>
              </a:r>
              <a:endParaRPr lang="pt-BR" u="none">
                <a:latin typeface="Times New Roman" pitchFamily="18" charset="0"/>
              </a:endParaRPr>
            </a:p>
          </p:txBody>
        </p:sp>
        <p:sp>
          <p:nvSpPr>
            <p:cNvPr id="398495" name="Rectangle 159"/>
            <p:cNvSpPr>
              <a:spLocks noChangeArrowheads="1"/>
            </p:cNvSpPr>
            <p:nvPr/>
          </p:nvSpPr>
          <p:spPr bwMode="auto">
            <a:xfrm>
              <a:off x="3731" y="2869"/>
              <a:ext cx="215" cy="170"/>
            </a:xfrm>
            <a:prstGeom prst="rect">
              <a:avLst/>
            </a:prstGeom>
            <a:noFill/>
            <a:ln w="9525">
              <a:noFill/>
              <a:miter lim="800000"/>
              <a:headEnd/>
              <a:tailEnd/>
            </a:ln>
          </p:spPr>
          <p:txBody>
            <a:bodyPr wrap="none" lIns="0" tIns="0" rIns="0" bIns="0">
              <a:spAutoFit/>
            </a:bodyPr>
            <a:lstStyle/>
            <a:p>
              <a:r>
                <a:rPr lang="pt-BR" sz="1500" b="1" u="none">
                  <a:solidFill>
                    <a:srgbClr val="FFFFFF"/>
                  </a:solidFill>
                </a:rPr>
                <a:t>B7</a:t>
              </a:r>
              <a:endParaRPr lang="pt-BR" u="none">
                <a:latin typeface="Times New Roman" pitchFamily="18" charset="0"/>
              </a:endParaRPr>
            </a:p>
          </p:txBody>
        </p:sp>
        <p:sp>
          <p:nvSpPr>
            <p:cNvPr id="398496" name="Rectangle 160"/>
            <p:cNvSpPr>
              <a:spLocks noChangeArrowheads="1"/>
            </p:cNvSpPr>
            <p:nvPr/>
          </p:nvSpPr>
          <p:spPr bwMode="auto">
            <a:xfrm>
              <a:off x="3683" y="2435"/>
              <a:ext cx="372" cy="170"/>
            </a:xfrm>
            <a:prstGeom prst="rect">
              <a:avLst/>
            </a:prstGeom>
            <a:noFill/>
            <a:ln w="9525">
              <a:noFill/>
              <a:miter lim="800000"/>
              <a:headEnd/>
              <a:tailEnd/>
            </a:ln>
          </p:spPr>
          <p:txBody>
            <a:bodyPr wrap="none" lIns="0" tIns="0" rIns="0" bIns="0">
              <a:spAutoFit/>
            </a:bodyPr>
            <a:lstStyle/>
            <a:p>
              <a:r>
                <a:rPr lang="pt-BR" sz="1500" b="1" u="none">
                  <a:solidFill>
                    <a:srgbClr val="FFFFFF"/>
                  </a:solidFill>
                </a:rPr>
                <a:t>CD28</a:t>
              </a:r>
              <a:endParaRPr lang="pt-BR" u="none">
                <a:latin typeface="Times New Roman" pitchFamily="18" charset="0"/>
              </a:endParaRPr>
            </a:p>
          </p:txBody>
        </p:sp>
        <p:sp>
          <p:nvSpPr>
            <p:cNvPr id="398497" name="Freeform 161"/>
            <p:cNvSpPr>
              <a:spLocks/>
            </p:cNvSpPr>
            <p:nvPr/>
          </p:nvSpPr>
          <p:spPr bwMode="auto">
            <a:xfrm>
              <a:off x="960" y="2738"/>
              <a:ext cx="1091" cy="507"/>
            </a:xfrm>
            <a:custGeom>
              <a:avLst/>
              <a:gdLst/>
              <a:ahLst/>
              <a:cxnLst>
                <a:cxn ang="0">
                  <a:pos x="2362" y="11"/>
                </a:cxn>
                <a:cxn ang="0">
                  <a:pos x="2849" y="83"/>
                </a:cxn>
                <a:cxn ang="0">
                  <a:pos x="3388" y="209"/>
                </a:cxn>
                <a:cxn ang="0">
                  <a:pos x="3851" y="238"/>
                </a:cxn>
                <a:cxn ang="0">
                  <a:pos x="4121" y="278"/>
                </a:cxn>
                <a:cxn ang="0">
                  <a:pos x="4205" y="340"/>
                </a:cxn>
                <a:cxn ang="0">
                  <a:pos x="4088" y="424"/>
                </a:cxn>
                <a:cxn ang="0">
                  <a:pos x="3715" y="534"/>
                </a:cxn>
                <a:cxn ang="0">
                  <a:pos x="3352" y="628"/>
                </a:cxn>
                <a:cxn ang="0">
                  <a:pos x="3258" y="691"/>
                </a:cxn>
                <a:cxn ang="0">
                  <a:pos x="3345" y="768"/>
                </a:cxn>
                <a:cxn ang="0">
                  <a:pos x="3607" y="845"/>
                </a:cxn>
                <a:cxn ang="0">
                  <a:pos x="4097" y="918"/>
                </a:cxn>
                <a:cxn ang="0">
                  <a:pos x="4322" y="924"/>
                </a:cxn>
                <a:cxn ang="0">
                  <a:pos x="4317" y="999"/>
                </a:cxn>
                <a:cxn ang="0">
                  <a:pos x="4153" y="1116"/>
                </a:cxn>
                <a:cxn ang="0">
                  <a:pos x="3932" y="1216"/>
                </a:cxn>
                <a:cxn ang="0">
                  <a:pos x="3771" y="1246"/>
                </a:cxn>
                <a:cxn ang="0">
                  <a:pos x="3902" y="1273"/>
                </a:cxn>
                <a:cxn ang="0">
                  <a:pos x="4287" y="1294"/>
                </a:cxn>
                <a:cxn ang="0">
                  <a:pos x="4358" y="1297"/>
                </a:cxn>
                <a:cxn ang="0">
                  <a:pos x="4353" y="1360"/>
                </a:cxn>
                <a:cxn ang="0">
                  <a:pos x="4241" y="1461"/>
                </a:cxn>
                <a:cxn ang="0">
                  <a:pos x="3982" y="1564"/>
                </a:cxn>
                <a:cxn ang="0">
                  <a:pos x="3641" y="1658"/>
                </a:cxn>
                <a:cxn ang="0">
                  <a:pos x="3478" y="1791"/>
                </a:cxn>
                <a:cxn ang="0">
                  <a:pos x="3323" y="1923"/>
                </a:cxn>
                <a:cxn ang="0">
                  <a:pos x="2958" y="2005"/>
                </a:cxn>
                <a:cxn ang="0">
                  <a:pos x="2444" y="2025"/>
                </a:cxn>
                <a:cxn ang="0">
                  <a:pos x="2096" y="1995"/>
                </a:cxn>
                <a:cxn ang="0">
                  <a:pos x="1685" y="1910"/>
                </a:cxn>
                <a:cxn ang="0">
                  <a:pos x="1442" y="1901"/>
                </a:cxn>
                <a:cxn ang="0">
                  <a:pos x="977" y="1976"/>
                </a:cxn>
                <a:cxn ang="0">
                  <a:pos x="661" y="1989"/>
                </a:cxn>
                <a:cxn ang="0">
                  <a:pos x="330" y="1878"/>
                </a:cxn>
                <a:cxn ang="0">
                  <a:pos x="57" y="1773"/>
                </a:cxn>
                <a:cxn ang="0">
                  <a:pos x="4" y="1696"/>
                </a:cxn>
                <a:cxn ang="0">
                  <a:pos x="167" y="1598"/>
                </a:cxn>
                <a:cxn ang="0">
                  <a:pos x="395" y="1476"/>
                </a:cxn>
                <a:cxn ang="0">
                  <a:pos x="579" y="1312"/>
                </a:cxn>
                <a:cxn ang="0">
                  <a:pos x="454" y="1307"/>
                </a:cxn>
                <a:cxn ang="0">
                  <a:pos x="283" y="1250"/>
                </a:cxn>
                <a:cxn ang="0">
                  <a:pos x="190" y="1168"/>
                </a:cxn>
                <a:cxn ang="0">
                  <a:pos x="311" y="1116"/>
                </a:cxn>
                <a:cxn ang="0">
                  <a:pos x="585" y="1053"/>
                </a:cxn>
                <a:cxn ang="0">
                  <a:pos x="711" y="958"/>
                </a:cxn>
                <a:cxn ang="0">
                  <a:pos x="641" y="897"/>
                </a:cxn>
                <a:cxn ang="0">
                  <a:pos x="284" y="904"/>
                </a:cxn>
                <a:cxn ang="0">
                  <a:pos x="86" y="890"/>
                </a:cxn>
                <a:cxn ang="0">
                  <a:pos x="29" y="820"/>
                </a:cxn>
                <a:cxn ang="0">
                  <a:pos x="15" y="719"/>
                </a:cxn>
                <a:cxn ang="0">
                  <a:pos x="41" y="607"/>
                </a:cxn>
                <a:cxn ang="0">
                  <a:pos x="106" y="504"/>
                </a:cxn>
                <a:cxn ang="0">
                  <a:pos x="220" y="443"/>
                </a:cxn>
                <a:cxn ang="0">
                  <a:pos x="584" y="408"/>
                </a:cxn>
                <a:cxn ang="0">
                  <a:pos x="873" y="350"/>
                </a:cxn>
                <a:cxn ang="0">
                  <a:pos x="1250" y="194"/>
                </a:cxn>
                <a:cxn ang="0">
                  <a:pos x="1461" y="69"/>
                </a:cxn>
                <a:cxn ang="0">
                  <a:pos x="1366" y="48"/>
                </a:cxn>
                <a:cxn ang="0">
                  <a:pos x="1263" y="39"/>
                </a:cxn>
              </a:cxnLst>
              <a:rect l="0" t="0" r="r" b="b"/>
              <a:pathLst>
                <a:path w="4367" h="2026">
                  <a:moveTo>
                    <a:pt x="1776" y="8"/>
                  </a:moveTo>
                  <a:lnTo>
                    <a:pt x="1872" y="3"/>
                  </a:lnTo>
                  <a:lnTo>
                    <a:pt x="1963" y="1"/>
                  </a:lnTo>
                  <a:lnTo>
                    <a:pt x="2050" y="0"/>
                  </a:lnTo>
                  <a:lnTo>
                    <a:pt x="2133" y="0"/>
                  </a:lnTo>
                  <a:lnTo>
                    <a:pt x="2212" y="2"/>
                  </a:lnTo>
                  <a:lnTo>
                    <a:pt x="2289" y="6"/>
                  </a:lnTo>
                  <a:lnTo>
                    <a:pt x="2362" y="11"/>
                  </a:lnTo>
                  <a:lnTo>
                    <a:pt x="2432" y="16"/>
                  </a:lnTo>
                  <a:lnTo>
                    <a:pt x="2499" y="24"/>
                  </a:lnTo>
                  <a:lnTo>
                    <a:pt x="2564" y="31"/>
                  </a:lnTo>
                  <a:lnTo>
                    <a:pt x="2625" y="41"/>
                  </a:lnTo>
                  <a:lnTo>
                    <a:pt x="2684" y="51"/>
                  </a:lnTo>
                  <a:lnTo>
                    <a:pt x="2741" y="61"/>
                  </a:lnTo>
                  <a:lnTo>
                    <a:pt x="2796" y="71"/>
                  </a:lnTo>
                  <a:lnTo>
                    <a:pt x="2849" y="83"/>
                  </a:lnTo>
                  <a:lnTo>
                    <a:pt x="2900" y="95"/>
                  </a:lnTo>
                  <a:lnTo>
                    <a:pt x="2997" y="118"/>
                  </a:lnTo>
                  <a:lnTo>
                    <a:pt x="3089" y="141"/>
                  </a:lnTo>
                  <a:lnTo>
                    <a:pt x="3177" y="164"/>
                  </a:lnTo>
                  <a:lnTo>
                    <a:pt x="3262" y="184"/>
                  </a:lnTo>
                  <a:lnTo>
                    <a:pt x="3304" y="193"/>
                  </a:lnTo>
                  <a:lnTo>
                    <a:pt x="3346" y="202"/>
                  </a:lnTo>
                  <a:lnTo>
                    <a:pt x="3388" y="209"/>
                  </a:lnTo>
                  <a:lnTo>
                    <a:pt x="3430" y="216"/>
                  </a:lnTo>
                  <a:lnTo>
                    <a:pt x="3472" y="221"/>
                  </a:lnTo>
                  <a:lnTo>
                    <a:pt x="3515" y="225"/>
                  </a:lnTo>
                  <a:lnTo>
                    <a:pt x="3558" y="228"/>
                  </a:lnTo>
                  <a:lnTo>
                    <a:pt x="3602" y="229"/>
                  </a:lnTo>
                  <a:lnTo>
                    <a:pt x="3689" y="230"/>
                  </a:lnTo>
                  <a:lnTo>
                    <a:pt x="3772" y="233"/>
                  </a:lnTo>
                  <a:lnTo>
                    <a:pt x="3851" y="238"/>
                  </a:lnTo>
                  <a:lnTo>
                    <a:pt x="3923" y="244"/>
                  </a:lnTo>
                  <a:lnTo>
                    <a:pt x="3958" y="248"/>
                  </a:lnTo>
                  <a:lnTo>
                    <a:pt x="3990" y="252"/>
                  </a:lnTo>
                  <a:lnTo>
                    <a:pt x="4020" y="257"/>
                  </a:lnTo>
                  <a:lnTo>
                    <a:pt x="4048" y="261"/>
                  </a:lnTo>
                  <a:lnTo>
                    <a:pt x="4075" y="266"/>
                  </a:lnTo>
                  <a:lnTo>
                    <a:pt x="4099" y="273"/>
                  </a:lnTo>
                  <a:lnTo>
                    <a:pt x="4121" y="278"/>
                  </a:lnTo>
                  <a:lnTo>
                    <a:pt x="4141" y="285"/>
                  </a:lnTo>
                  <a:lnTo>
                    <a:pt x="4158" y="291"/>
                  </a:lnTo>
                  <a:lnTo>
                    <a:pt x="4173" y="299"/>
                  </a:lnTo>
                  <a:lnTo>
                    <a:pt x="4185" y="306"/>
                  </a:lnTo>
                  <a:lnTo>
                    <a:pt x="4195" y="314"/>
                  </a:lnTo>
                  <a:lnTo>
                    <a:pt x="4201" y="322"/>
                  </a:lnTo>
                  <a:lnTo>
                    <a:pt x="4204" y="331"/>
                  </a:lnTo>
                  <a:lnTo>
                    <a:pt x="4205" y="340"/>
                  </a:lnTo>
                  <a:lnTo>
                    <a:pt x="4202" y="349"/>
                  </a:lnTo>
                  <a:lnTo>
                    <a:pt x="4197" y="359"/>
                  </a:lnTo>
                  <a:lnTo>
                    <a:pt x="4187" y="369"/>
                  </a:lnTo>
                  <a:lnTo>
                    <a:pt x="4175" y="378"/>
                  </a:lnTo>
                  <a:lnTo>
                    <a:pt x="4159" y="389"/>
                  </a:lnTo>
                  <a:lnTo>
                    <a:pt x="4139" y="401"/>
                  </a:lnTo>
                  <a:lnTo>
                    <a:pt x="4116" y="412"/>
                  </a:lnTo>
                  <a:lnTo>
                    <a:pt x="4088" y="424"/>
                  </a:lnTo>
                  <a:lnTo>
                    <a:pt x="4057" y="435"/>
                  </a:lnTo>
                  <a:lnTo>
                    <a:pt x="4023" y="447"/>
                  </a:lnTo>
                  <a:lnTo>
                    <a:pt x="3990" y="459"/>
                  </a:lnTo>
                  <a:lnTo>
                    <a:pt x="3955" y="470"/>
                  </a:lnTo>
                  <a:lnTo>
                    <a:pt x="3921" y="480"/>
                  </a:lnTo>
                  <a:lnTo>
                    <a:pt x="3852" y="499"/>
                  </a:lnTo>
                  <a:lnTo>
                    <a:pt x="3783" y="517"/>
                  </a:lnTo>
                  <a:lnTo>
                    <a:pt x="3715" y="534"/>
                  </a:lnTo>
                  <a:lnTo>
                    <a:pt x="3649" y="550"/>
                  </a:lnTo>
                  <a:lnTo>
                    <a:pt x="3586" y="565"/>
                  </a:lnTo>
                  <a:lnTo>
                    <a:pt x="3526" y="580"/>
                  </a:lnTo>
                  <a:lnTo>
                    <a:pt x="3470" y="593"/>
                  </a:lnTo>
                  <a:lnTo>
                    <a:pt x="3419" y="607"/>
                  </a:lnTo>
                  <a:lnTo>
                    <a:pt x="3395" y="614"/>
                  </a:lnTo>
                  <a:lnTo>
                    <a:pt x="3373" y="621"/>
                  </a:lnTo>
                  <a:lnTo>
                    <a:pt x="3352" y="628"/>
                  </a:lnTo>
                  <a:lnTo>
                    <a:pt x="3334" y="635"/>
                  </a:lnTo>
                  <a:lnTo>
                    <a:pt x="3317" y="642"/>
                  </a:lnTo>
                  <a:lnTo>
                    <a:pt x="3302" y="650"/>
                  </a:lnTo>
                  <a:lnTo>
                    <a:pt x="3289" y="657"/>
                  </a:lnTo>
                  <a:lnTo>
                    <a:pt x="3278" y="665"/>
                  </a:lnTo>
                  <a:lnTo>
                    <a:pt x="3269" y="673"/>
                  </a:lnTo>
                  <a:lnTo>
                    <a:pt x="3263" y="682"/>
                  </a:lnTo>
                  <a:lnTo>
                    <a:pt x="3258" y="691"/>
                  </a:lnTo>
                  <a:lnTo>
                    <a:pt x="3256" y="699"/>
                  </a:lnTo>
                  <a:lnTo>
                    <a:pt x="3258" y="709"/>
                  </a:lnTo>
                  <a:lnTo>
                    <a:pt x="3264" y="719"/>
                  </a:lnTo>
                  <a:lnTo>
                    <a:pt x="3274" y="728"/>
                  </a:lnTo>
                  <a:lnTo>
                    <a:pt x="3286" y="738"/>
                  </a:lnTo>
                  <a:lnTo>
                    <a:pt x="3303" y="748"/>
                  </a:lnTo>
                  <a:lnTo>
                    <a:pt x="3322" y="757"/>
                  </a:lnTo>
                  <a:lnTo>
                    <a:pt x="3345" y="768"/>
                  </a:lnTo>
                  <a:lnTo>
                    <a:pt x="3370" y="778"/>
                  </a:lnTo>
                  <a:lnTo>
                    <a:pt x="3398" y="788"/>
                  </a:lnTo>
                  <a:lnTo>
                    <a:pt x="3429" y="797"/>
                  </a:lnTo>
                  <a:lnTo>
                    <a:pt x="3461" y="807"/>
                  </a:lnTo>
                  <a:lnTo>
                    <a:pt x="3495" y="817"/>
                  </a:lnTo>
                  <a:lnTo>
                    <a:pt x="3531" y="826"/>
                  </a:lnTo>
                  <a:lnTo>
                    <a:pt x="3569" y="836"/>
                  </a:lnTo>
                  <a:lnTo>
                    <a:pt x="3607" y="845"/>
                  </a:lnTo>
                  <a:lnTo>
                    <a:pt x="3647" y="853"/>
                  </a:lnTo>
                  <a:lnTo>
                    <a:pt x="3729" y="869"/>
                  </a:lnTo>
                  <a:lnTo>
                    <a:pt x="3813" y="885"/>
                  </a:lnTo>
                  <a:lnTo>
                    <a:pt x="3897" y="896"/>
                  </a:lnTo>
                  <a:lnTo>
                    <a:pt x="3980" y="907"/>
                  </a:lnTo>
                  <a:lnTo>
                    <a:pt x="4020" y="911"/>
                  </a:lnTo>
                  <a:lnTo>
                    <a:pt x="4059" y="915"/>
                  </a:lnTo>
                  <a:lnTo>
                    <a:pt x="4097" y="918"/>
                  </a:lnTo>
                  <a:lnTo>
                    <a:pt x="4133" y="920"/>
                  </a:lnTo>
                  <a:lnTo>
                    <a:pt x="4168" y="921"/>
                  </a:lnTo>
                  <a:lnTo>
                    <a:pt x="4201" y="922"/>
                  </a:lnTo>
                  <a:lnTo>
                    <a:pt x="4231" y="922"/>
                  </a:lnTo>
                  <a:lnTo>
                    <a:pt x="4260" y="921"/>
                  </a:lnTo>
                  <a:lnTo>
                    <a:pt x="4285" y="920"/>
                  </a:lnTo>
                  <a:lnTo>
                    <a:pt x="4306" y="921"/>
                  </a:lnTo>
                  <a:lnTo>
                    <a:pt x="4322" y="924"/>
                  </a:lnTo>
                  <a:lnTo>
                    <a:pt x="4334" y="930"/>
                  </a:lnTo>
                  <a:lnTo>
                    <a:pt x="4341" y="935"/>
                  </a:lnTo>
                  <a:lnTo>
                    <a:pt x="4345" y="943"/>
                  </a:lnTo>
                  <a:lnTo>
                    <a:pt x="4346" y="952"/>
                  </a:lnTo>
                  <a:lnTo>
                    <a:pt x="4343" y="962"/>
                  </a:lnTo>
                  <a:lnTo>
                    <a:pt x="4338" y="973"/>
                  </a:lnTo>
                  <a:lnTo>
                    <a:pt x="4329" y="986"/>
                  </a:lnTo>
                  <a:lnTo>
                    <a:pt x="4317" y="999"/>
                  </a:lnTo>
                  <a:lnTo>
                    <a:pt x="4303" y="1012"/>
                  </a:lnTo>
                  <a:lnTo>
                    <a:pt x="4287" y="1026"/>
                  </a:lnTo>
                  <a:lnTo>
                    <a:pt x="4269" y="1041"/>
                  </a:lnTo>
                  <a:lnTo>
                    <a:pt x="4248" y="1056"/>
                  </a:lnTo>
                  <a:lnTo>
                    <a:pt x="4227" y="1071"/>
                  </a:lnTo>
                  <a:lnTo>
                    <a:pt x="4203" y="1086"/>
                  </a:lnTo>
                  <a:lnTo>
                    <a:pt x="4178" y="1101"/>
                  </a:lnTo>
                  <a:lnTo>
                    <a:pt x="4153" y="1116"/>
                  </a:lnTo>
                  <a:lnTo>
                    <a:pt x="4126" y="1130"/>
                  </a:lnTo>
                  <a:lnTo>
                    <a:pt x="4099" y="1145"/>
                  </a:lnTo>
                  <a:lnTo>
                    <a:pt x="4071" y="1159"/>
                  </a:lnTo>
                  <a:lnTo>
                    <a:pt x="4043" y="1172"/>
                  </a:lnTo>
                  <a:lnTo>
                    <a:pt x="4015" y="1184"/>
                  </a:lnTo>
                  <a:lnTo>
                    <a:pt x="3987" y="1196"/>
                  </a:lnTo>
                  <a:lnTo>
                    <a:pt x="3959" y="1207"/>
                  </a:lnTo>
                  <a:lnTo>
                    <a:pt x="3932" y="1216"/>
                  </a:lnTo>
                  <a:lnTo>
                    <a:pt x="3905" y="1224"/>
                  </a:lnTo>
                  <a:lnTo>
                    <a:pt x="3880" y="1231"/>
                  </a:lnTo>
                  <a:lnTo>
                    <a:pt x="3855" y="1237"/>
                  </a:lnTo>
                  <a:lnTo>
                    <a:pt x="3833" y="1240"/>
                  </a:lnTo>
                  <a:lnTo>
                    <a:pt x="3811" y="1242"/>
                  </a:lnTo>
                  <a:lnTo>
                    <a:pt x="3793" y="1243"/>
                  </a:lnTo>
                  <a:lnTo>
                    <a:pt x="3780" y="1245"/>
                  </a:lnTo>
                  <a:lnTo>
                    <a:pt x="3771" y="1246"/>
                  </a:lnTo>
                  <a:lnTo>
                    <a:pt x="3767" y="1249"/>
                  </a:lnTo>
                  <a:lnTo>
                    <a:pt x="3767" y="1251"/>
                  </a:lnTo>
                  <a:lnTo>
                    <a:pt x="3770" y="1253"/>
                  </a:lnTo>
                  <a:lnTo>
                    <a:pt x="3777" y="1255"/>
                  </a:lnTo>
                  <a:lnTo>
                    <a:pt x="3787" y="1258"/>
                  </a:lnTo>
                  <a:lnTo>
                    <a:pt x="3816" y="1264"/>
                  </a:lnTo>
                  <a:lnTo>
                    <a:pt x="3854" y="1268"/>
                  </a:lnTo>
                  <a:lnTo>
                    <a:pt x="3902" y="1273"/>
                  </a:lnTo>
                  <a:lnTo>
                    <a:pt x="3953" y="1279"/>
                  </a:lnTo>
                  <a:lnTo>
                    <a:pt x="4009" y="1283"/>
                  </a:lnTo>
                  <a:lnTo>
                    <a:pt x="4066" y="1287"/>
                  </a:lnTo>
                  <a:lnTo>
                    <a:pt x="4123" y="1291"/>
                  </a:lnTo>
                  <a:lnTo>
                    <a:pt x="4177" y="1293"/>
                  </a:lnTo>
                  <a:lnTo>
                    <a:pt x="4227" y="1295"/>
                  </a:lnTo>
                  <a:lnTo>
                    <a:pt x="4270" y="1295"/>
                  </a:lnTo>
                  <a:lnTo>
                    <a:pt x="4287" y="1294"/>
                  </a:lnTo>
                  <a:lnTo>
                    <a:pt x="4303" y="1293"/>
                  </a:lnTo>
                  <a:lnTo>
                    <a:pt x="4316" y="1292"/>
                  </a:lnTo>
                  <a:lnTo>
                    <a:pt x="4326" y="1291"/>
                  </a:lnTo>
                  <a:lnTo>
                    <a:pt x="4335" y="1288"/>
                  </a:lnTo>
                  <a:lnTo>
                    <a:pt x="4342" y="1288"/>
                  </a:lnTo>
                  <a:lnTo>
                    <a:pt x="4349" y="1291"/>
                  </a:lnTo>
                  <a:lnTo>
                    <a:pt x="4354" y="1293"/>
                  </a:lnTo>
                  <a:lnTo>
                    <a:pt x="4358" y="1297"/>
                  </a:lnTo>
                  <a:lnTo>
                    <a:pt x="4363" y="1301"/>
                  </a:lnTo>
                  <a:lnTo>
                    <a:pt x="4365" y="1307"/>
                  </a:lnTo>
                  <a:lnTo>
                    <a:pt x="4367" y="1314"/>
                  </a:lnTo>
                  <a:lnTo>
                    <a:pt x="4367" y="1322"/>
                  </a:lnTo>
                  <a:lnTo>
                    <a:pt x="4366" y="1330"/>
                  </a:lnTo>
                  <a:lnTo>
                    <a:pt x="4363" y="1339"/>
                  </a:lnTo>
                  <a:lnTo>
                    <a:pt x="4358" y="1350"/>
                  </a:lnTo>
                  <a:lnTo>
                    <a:pt x="4353" y="1360"/>
                  </a:lnTo>
                  <a:lnTo>
                    <a:pt x="4345" y="1371"/>
                  </a:lnTo>
                  <a:lnTo>
                    <a:pt x="4337" y="1383"/>
                  </a:lnTo>
                  <a:lnTo>
                    <a:pt x="4326" y="1395"/>
                  </a:lnTo>
                  <a:lnTo>
                    <a:pt x="4313" y="1408"/>
                  </a:lnTo>
                  <a:lnTo>
                    <a:pt x="4298" y="1421"/>
                  </a:lnTo>
                  <a:lnTo>
                    <a:pt x="4281" y="1434"/>
                  </a:lnTo>
                  <a:lnTo>
                    <a:pt x="4262" y="1447"/>
                  </a:lnTo>
                  <a:lnTo>
                    <a:pt x="4241" y="1461"/>
                  </a:lnTo>
                  <a:lnTo>
                    <a:pt x="4217" y="1474"/>
                  </a:lnTo>
                  <a:lnTo>
                    <a:pt x="4191" y="1488"/>
                  </a:lnTo>
                  <a:lnTo>
                    <a:pt x="4163" y="1501"/>
                  </a:lnTo>
                  <a:lnTo>
                    <a:pt x="4133" y="1514"/>
                  </a:lnTo>
                  <a:lnTo>
                    <a:pt x="4099" y="1528"/>
                  </a:lnTo>
                  <a:lnTo>
                    <a:pt x="4063" y="1539"/>
                  </a:lnTo>
                  <a:lnTo>
                    <a:pt x="4024" y="1552"/>
                  </a:lnTo>
                  <a:lnTo>
                    <a:pt x="3982" y="1564"/>
                  </a:lnTo>
                  <a:lnTo>
                    <a:pt x="3938" y="1576"/>
                  </a:lnTo>
                  <a:lnTo>
                    <a:pt x="3891" y="1588"/>
                  </a:lnTo>
                  <a:lnTo>
                    <a:pt x="3840" y="1599"/>
                  </a:lnTo>
                  <a:lnTo>
                    <a:pt x="3791" y="1608"/>
                  </a:lnTo>
                  <a:lnTo>
                    <a:pt x="3746" y="1620"/>
                  </a:lnTo>
                  <a:lnTo>
                    <a:pt x="3707" y="1632"/>
                  </a:lnTo>
                  <a:lnTo>
                    <a:pt x="3671" y="1645"/>
                  </a:lnTo>
                  <a:lnTo>
                    <a:pt x="3641" y="1658"/>
                  </a:lnTo>
                  <a:lnTo>
                    <a:pt x="3613" y="1672"/>
                  </a:lnTo>
                  <a:lnTo>
                    <a:pt x="3589" y="1686"/>
                  </a:lnTo>
                  <a:lnTo>
                    <a:pt x="3568" y="1700"/>
                  </a:lnTo>
                  <a:lnTo>
                    <a:pt x="3549" y="1715"/>
                  </a:lnTo>
                  <a:lnTo>
                    <a:pt x="3532" y="1730"/>
                  </a:lnTo>
                  <a:lnTo>
                    <a:pt x="3518" y="1745"/>
                  </a:lnTo>
                  <a:lnTo>
                    <a:pt x="3504" y="1761"/>
                  </a:lnTo>
                  <a:lnTo>
                    <a:pt x="3478" y="1791"/>
                  </a:lnTo>
                  <a:lnTo>
                    <a:pt x="3453" y="1823"/>
                  </a:lnTo>
                  <a:lnTo>
                    <a:pt x="3440" y="1838"/>
                  </a:lnTo>
                  <a:lnTo>
                    <a:pt x="3426" y="1853"/>
                  </a:lnTo>
                  <a:lnTo>
                    <a:pt x="3410" y="1868"/>
                  </a:lnTo>
                  <a:lnTo>
                    <a:pt x="3392" y="1882"/>
                  </a:lnTo>
                  <a:lnTo>
                    <a:pt x="3373" y="1896"/>
                  </a:lnTo>
                  <a:lnTo>
                    <a:pt x="3349" y="1910"/>
                  </a:lnTo>
                  <a:lnTo>
                    <a:pt x="3323" y="1923"/>
                  </a:lnTo>
                  <a:lnTo>
                    <a:pt x="3294" y="1936"/>
                  </a:lnTo>
                  <a:lnTo>
                    <a:pt x="3261" y="1948"/>
                  </a:lnTo>
                  <a:lnTo>
                    <a:pt x="3224" y="1959"/>
                  </a:lnTo>
                  <a:lnTo>
                    <a:pt x="3181" y="1970"/>
                  </a:lnTo>
                  <a:lnTo>
                    <a:pt x="3135" y="1980"/>
                  </a:lnTo>
                  <a:lnTo>
                    <a:pt x="3082" y="1990"/>
                  </a:lnTo>
                  <a:lnTo>
                    <a:pt x="3023" y="1997"/>
                  </a:lnTo>
                  <a:lnTo>
                    <a:pt x="2958" y="2005"/>
                  </a:lnTo>
                  <a:lnTo>
                    <a:pt x="2887" y="2011"/>
                  </a:lnTo>
                  <a:lnTo>
                    <a:pt x="2814" y="2017"/>
                  </a:lnTo>
                  <a:lnTo>
                    <a:pt x="2745" y="2020"/>
                  </a:lnTo>
                  <a:lnTo>
                    <a:pt x="2678" y="2023"/>
                  </a:lnTo>
                  <a:lnTo>
                    <a:pt x="2615" y="2025"/>
                  </a:lnTo>
                  <a:lnTo>
                    <a:pt x="2555" y="2026"/>
                  </a:lnTo>
                  <a:lnTo>
                    <a:pt x="2498" y="2026"/>
                  </a:lnTo>
                  <a:lnTo>
                    <a:pt x="2444" y="2025"/>
                  </a:lnTo>
                  <a:lnTo>
                    <a:pt x="2392" y="2024"/>
                  </a:lnTo>
                  <a:lnTo>
                    <a:pt x="2344" y="2021"/>
                  </a:lnTo>
                  <a:lnTo>
                    <a:pt x="2298" y="2019"/>
                  </a:lnTo>
                  <a:lnTo>
                    <a:pt x="2253" y="2014"/>
                  </a:lnTo>
                  <a:lnTo>
                    <a:pt x="2211" y="2010"/>
                  </a:lnTo>
                  <a:lnTo>
                    <a:pt x="2170" y="2006"/>
                  </a:lnTo>
                  <a:lnTo>
                    <a:pt x="2133" y="2000"/>
                  </a:lnTo>
                  <a:lnTo>
                    <a:pt x="2096" y="1995"/>
                  </a:lnTo>
                  <a:lnTo>
                    <a:pt x="2061" y="1989"/>
                  </a:lnTo>
                  <a:lnTo>
                    <a:pt x="1995" y="1977"/>
                  </a:lnTo>
                  <a:lnTo>
                    <a:pt x="1933" y="1964"/>
                  </a:lnTo>
                  <a:lnTo>
                    <a:pt x="1876" y="1950"/>
                  </a:lnTo>
                  <a:lnTo>
                    <a:pt x="1820" y="1938"/>
                  </a:lnTo>
                  <a:lnTo>
                    <a:pt x="1766" y="1925"/>
                  </a:lnTo>
                  <a:lnTo>
                    <a:pt x="1712" y="1915"/>
                  </a:lnTo>
                  <a:lnTo>
                    <a:pt x="1685" y="1910"/>
                  </a:lnTo>
                  <a:lnTo>
                    <a:pt x="1657" y="1906"/>
                  </a:lnTo>
                  <a:lnTo>
                    <a:pt x="1629" y="1902"/>
                  </a:lnTo>
                  <a:lnTo>
                    <a:pt x="1599" y="1899"/>
                  </a:lnTo>
                  <a:lnTo>
                    <a:pt x="1569" y="1897"/>
                  </a:lnTo>
                  <a:lnTo>
                    <a:pt x="1539" y="1897"/>
                  </a:lnTo>
                  <a:lnTo>
                    <a:pt x="1508" y="1897"/>
                  </a:lnTo>
                  <a:lnTo>
                    <a:pt x="1476" y="1899"/>
                  </a:lnTo>
                  <a:lnTo>
                    <a:pt x="1442" y="1901"/>
                  </a:lnTo>
                  <a:lnTo>
                    <a:pt x="1409" y="1905"/>
                  </a:lnTo>
                  <a:lnTo>
                    <a:pt x="1374" y="1909"/>
                  </a:lnTo>
                  <a:lnTo>
                    <a:pt x="1340" y="1914"/>
                  </a:lnTo>
                  <a:lnTo>
                    <a:pt x="1269" y="1925"/>
                  </a:lnTo>
                  <a:lnTo>
                    <a:pt x="1197" y="1938"/>
                  </a:lnTo>
                  <a:lnTo>
                    <a:pt x="1123" y="1952"/>
                  </a:lnTo>
                  <a:lnTo>
                    <a:pt x="1050" y="1964"/>
                  </a:lnTo>
                  <a:lnTo>
                    <a:pt x="977" y="1976"/>
                  </a:lnTo>
                  <a:lnTo>
                    <a:pt x="904" y="1985"/>
                  </a:lnTo>
                  <a:lnTo>
                    <a:pt x="868" y="1989"/>
                  </a:lnTo>
                  <a:lnTo>
                    <a:pt x="832" y="1992"/>
                  </a:lnTo>
                  <a:lnTo>
                    <a:pt x="797" y="1993"/>
                  </a:lnTo>
                  <a:lnTo>
                    <a:pt x="762" y="1994"/>
                  </a:lnTo>
                  <a:lnTo>
                    <a:pt x="728" y="1993"/>
                  </a:lnTo>
                  <a:lnTo>
                    <a:pt x="695" y="1992"/>
                  </a:lnTo>
                  <a:lnTo>
                    <a:pt x="661" y="1989"/>
                  </a:lnTo>
                  <a:lnTo>
                    <a:pt x="629" y="1983"/>
                  </a:lnTo>
                  <a:lnTo>
                    <a:pt x="598" y="1977"/>
                  </a:lnTo>
                  <a:lnTo>
                    <a:pt x="566" y="1969"/>
                  </a:lnTo>
                  <a:lnTo>
                    <a:pt x="536" y="1959"/>
                  </a:lnTo>
                  <a:lnTo>
                    <a:pt x="508" y="1948"/>
                  </a:lnTo>
                  <a:lnTo>
                    <a:pt x="450" y="1922"/>
                  </a:lnTo>
                  <a:lnTo>
                    <a:pt x="390" y="1899"/>
                  </a:lnTo>
                  <a:lnTo>
                    <a:pt x="330" y="1878"/>
                  </a:lnTo>
                  <a:lnTo>
                    <a:pt x="271" y="1857"/>
                  </a:lnTo>
                  <a:lnTo>
                    <a:pt x="215" y="1838"/>
                  </a:lnTo>
                  <a:lnTo>
                    <a:pt x="163" y="1818"/>
                  </a:lnTo>
                  <a:lnTo>
                    <a:pt x="139" y="1810"/>
                  </a:lnTo>
                  <a:lnTo>
                    <a:pt x="116" y="1800"/>
                  </a:lnTo>
                  <a:lnTo>
                    <a:pt x="95" y="1791"/>
                  </a:lnTo>
                  <a:lnTo>
                    <a:pt x="74" y="1782"/>
                  </a:lnTo>
                  <a:lnTo>
                    <a:pt x="57" y="1773"/>
                  </a:lnTo>
                  <a:lnTo>
                    <a:pt x="41" y="1763"/>
                  </a:lnTo>
                  <a:lnTo>
                    <a:pt x="28" y="1755"/>
                  </a:lnTo>
                  <a:lnTo>
                    <a:pt x="17" y="1745"/>
                  </a:lnTo>
                  <a:lnTo>
                    <a:pt x="8" y="1735"/>
                  </a:lnTo>
                  <a:lnTo>
                    <a:pt x="3" y="1726"/>
                  </a:lnTo>
                  <a:lnTo>
                    <a:pt x="0" y="1716"/>
                  </a:lnTo>
                  <a:lnTo>
                    <a:pt x="1" y="1705"/>
                  </a:lnTo>
                  <a:lnTo>
                    <a:pt x="4" y="1696"/>
                  </a:lnTo>
                  <a:lnTo>
                    <a:pt x="12" y="1685"/>
                  </a:lnTo>
                  <a:lnTo>
                    <a:pt x="21" y="1673"/>
                  </a:lnTo>
                  <a:lnTo>
                    <a:pt x="36" y="1662"/>
                  </a:lnTo>
                  <a:lnTo>
                    <a:pt x="55" y="1650"/>
                  </a:lnTo>
                  <a:lnTo>
                    <a:pt x="76" y="1637"/>
                  </a:lnTo>
                  <a:lnTo>
                    <a:pt x="103" y="1624"/>
                  </a:lnTo>
                  <a:lnTo>
                    <a:pt x="134" y="1612"/>
                  </a:lnTo>
                  <a:lnTo>
                    <a:pt x="167" y="1598"/>
                  </a:lnTo>
                  <a:lnTo>
                    <a:pt x="197" y="1584"/>
                  </a:lnTo>
                  <a:lnTo>
                    <a:pt x="227" y="1571"/>
                  </a:lnTo>
                  <a:lnTo>
                    <a:pt x="255" y="1557"/>
                  </a:lnTo>
                  <a:lnTo>
                    <a:pt x="282" y="1543"/>
                  </a:lnTo>
                  <a:lnTo>
                    <a:pt x="307" y="1530"/>
                  </a:lnTo>
                  <a:lnTo>
                    <a:pt x="330" y="1516"/>
                  </a:lnTo>
                  <a:lnTo>
                    <a:pt x="353" y="1503"/>
                  </a:lnTo>
                  <a:lnTo>
                    <a:pt x="395" y="1476"/>
                  </a:lnTo>
                  <a:lnTo>
                    <a:pt x="432" y="1451"/>
                  </a:lnTo>
                  <a:lnTo>
                    <a:pt x="464" y="1426"/>
                  </a:lnTo>
                  <a:lnTo>
                    <a:pt x="492" y="1404"/>
                  </a:lnTo>
                  <a:lnTo>
                    <a:pt x="516" y="1383"/>
                  </a:lnTo>
                  <a:lnTo>
                    <a:pt x="535" y="1364"/>
                  </a:lnTo>
                  <a:lnTo>
                    <a:pt x="551" y="1348"/>
                  </a:lnTo>
                  <a:lnTo>
                    <a:pt x="563" y="1333"/>
                  </a:lnTo>
                  <a:lnTo>
                    <a:pt x="579" y="1312"/>
                  </a:lnTo>
                  <a:lnTo>
                    <a:pt x="585" y="1306"/>
                  </a:lnTo>
                  <a:lnTo>
                    <a:pt x="577" y="1307"/>
                  </a:lnTo>
                  <a:lnTo>
                    <a:pt x="556" y="1310"/>
                  </a:lnTo>
                  <a:lnTo>
                    <a:pt x="541" y="1311"/>
                  </a:lnTo>
                  <a:lnTo>
                    <a:pt x="523" y="1311"/>
                  </a:lnTo>
                  <a:lnTo>
                    <a:pt x="503" y="1311"/>
                  </a:lnTo>
                  <a:lnTo>
                    <a:pt x="479" y="1310"/>
                  </a:lnTo>
                  <a:lnTo>
                    <a:pt x="454" y="1307"/>
                  </a:lnTo>
                  <a:lnTo>
                    <a:pt x="427" y="1301"/>
                  </a:lnTo>
                  <a:lnTo>
                    <a:pt x="397" y="1295"/>
                  </a:lnTo>
                  <a:lnTo>
                    <a:pt x="367" y="1285"/>
                  </a:lnTo>
                  <a:lnTo>
                    <a:pt x="351" y="1280"/>
                  </a:lnTo>
                  <a:lnTo>
                    <a:pt x="335" y="1273"/>
                  </a:lnTo>
                  <a:lnTo>
                    <a:pt x="318" y="1266"/>
                  </a:lnTo>
                  <a:lnTo>
                    <a:pt x="300" y="1258"/>
                  </a:lnTo>
                  <a:lnTo>
                    <a:pt x="283" y="1250"/>
                  </a:lnTo>
                  <a:lnTo>
                    <a:pt x="266" y="1239"/>
                  </a:lnTo>
                  <a:lnTo>
                    <a:pt x="249" y="1229"/>
                  </a:lnTo>
                  <a:lnTo>
                    <a:pt x="230" y="1217"/>
                  </a:lnTo>
                  <a:lnTo>
                    <a:pt x="214" y="1205"/>
                  </a:lnTo>
                  <a:lnTo>
                    <a:pt x="202" y="1195"/>
                  </a:lnTo>
                  <a:lnTo>
                    <a:pt x="195" y="1185"/>
                  </a:lnTo>
                  <a:lnTo>
                    <a:pt x="192" y="1176"/>
                  </a:lnTo>
                  <a:lnTo>
                    <a:pt x="190" y="1168"/>
                  </a:lnTo>
                  <a:lnTo>
                    <a:pt x="194" y="1160"/>
                  </a:lnTo>
                  <a:lnTo>
                    <a:pt x="200" y="1154"/>
                  </a:lnTo>
                  <a:lnTo>
                    <a:pt x="209" y="1147"/>
                  </a:lnTo>
                  <a:lnTo>
                    <a:pt x="221" y="1141"/>
                  </a:lnTo>
                  <a:lnTo>
                    <a:pt x="235" y="1135"/>
                  </a:lnTo>
                  <a:lnTo>
                    <a:pt x="252" y="1130"/>
                  </a:lnTo>
                  <a:lnTo>
                    <a:pt x="270" y="1126"/>
                  </a:lnTo>
                  <a:lnTo>
                    <a:pt x="311" y="1116"/>
                  </a:lnTo>
                  <a:lnTo>
                    <a:pt x="358" y="1106"/>
                  </a:lnTo>
                  <a:lnTo>
                    <a:pt x="408" y="1097"/>
                  </a:lnTo>
                  <a:lnTo>
                    <a:pt x="461" y="1087"/>
                  </a:lnTo>
                  <a:lnTo>
                    <a:pt x="487" y="1081"/>
                  </a:lnTo>
                  <a:lnTo>
                    <a:pt x="513" y="1074"/>
                  </a:lnTo>
                  <a:lnTo>
                    <a:pt x="537" y="1068"/>
                  </a:lnTo>
                  <a:lnTo>
                    <a:pt x="562" y="1060"/>
                  </a:lnTo>
                  <a:lnTo>
                    <a:pt x="585" y="1053"/>
                  </a:lnTo>
                  <a:lnTo>
                    <a:pt x="607" y="1044"/>
                  </a:lnTo>
                  <a:lnTo>
                    <a:pt x="628" y="1034"/>
                  </a:lnTo>
                  <a:lnTo>
                    <a:pt x="647" y="1023"/>
                  </a:lnTo>
                  <a:lnTo>
                    <a:pt x="664" y="1013"/>
                  </a:lnTo>
                  <a:lnTo>
                    <a:pt x="681" y="1000"/>
                  </a:lnTo>
                  <a:lnTo>
                    <a:pt x="694" y="987"/>
                  </a:lnTo>
                  <a:lnTo>
                    <a:pt x="703" y="972"/>
                  </a:lnTo>
                  <a:lnTo>
                    <a:pt x="711" y="958"/>
                  </a:lnTo>
                  <a:lnTo>
                    <a:pt x="714" y="945"/>
                  </a:lnTo>
                  <a:lnTo>
                    <a:pt x="713" y="934"/>
                  </a:lnTo>
                  <a:lnTo>
                    <a:pt x="709" y="925"/>
                  </a:lnTo>
                  <a:lnTo>
                    <a:pt x="701" y="917"/>
                  </a:lnTo>
                  <a:lnTo>
                    <a:pt x="690" y="910"/>
                  </a:lnTo>
                  <a:lnTo>
                    <a:pt x="676" y="905"/>
                  </a:lnTo>
                  <a:lnTo>
                    <a:pt x="660" y="901"/>
                  </a:lnTo>
                  <a:lnTo>
                    <a:pt x="641" y="897"/>
                  </a:lnTo>
                  <a:lnTo>
                    <a:pt x="620" y="895"/>
                  </a:lnTo>
                  <a:lnTo>
                    <a:pt x="598" y="893"/>
                  </a:lnTo>
                  <a:lnTo>
                    <a:pt x="573" y="892"/>
                  </a:lnTo>
                  <a:lnTo>
                    <a:pt x="520" y="893"/>
                  </a:lnTo>
                  <a:lnTo>
                    <a:pt x="462" y="895"/>
                  </a:lnTo>
                  <a:lnTo>
                    <a:pt x="403" y="897"/>
                  </a:lnTo>
                  <a:lnTo>
                    <a:pt x="342" y="902"/>
                  </a:lnTo>
                  <a:lnTo>
                    <a:pt x="284" y="904"/>
                  </a:lnTo>
                  <a:lnTo>
                    <a:pt x="228" y="906"/>
                  </a:lnTo>
                  <a:lnTo>
                    <a:pt x="202" y="906"/>
                  </a:lnTo>
                  <a:lnTo>
                    <a:pt x="177" y="905"/>
                  </a:lnTo>
                  <a:lnTo>
                    <a:pt x="155" y="904"/>
                  </a:lnTo>
                  <a:lnTo>
                    <a:pt x="134" y="902"/>
                  </a:lnTo>
                  <a:lnTo>
                    <a:pt x="116" y="900"/>
                  </a:lnTo>
                  <a:lnTo>
                    <a:pt x="100" y="895"/>
                  </a:lnTo>
                  <a:lnTo>
                    <a:pt x="86" y="890"/>
                  </a:lnTo>
                  <a:lnTo>
                    <a:pt x="75" y="885"/>
                  </a:lnTo>
                  <a:lnTo>
                    <a:pt x="67" y="877"/>
                  </a:lnTo>
                  <a:lnTo>
                    <a:pt x="59" y="869"/>
                  </a:lnTo>
                  <a:lnTo>
                    <a:pt x="51" y="861"/>
                  </a:lnTo>
                  <a:lnTo>
                    <a:pt x="45" y="851"/>
                  </a:lnTo>
                  <a:lnTo>
                    <a:pt x="39" y="841"/>
                  </a:lnTo>
                  <a:lnTo>
                    <a:pt x="33" y="832"/>
                  </a:lnTo>
                  <a:lnTo>
                    <a:pt x="29" y="820"/>
                  </a:lnTo>
                  <a:lnTo>
                    <a:pt x="25" y="809"/>
                  </a:lnTo>
                  <a:lnTo>
                    <a:pt x="21" y="797"/>
                  </a:lnTo>
                  <a:lnTo>
                    <a:pt x="18" y="785"/>
                  </a:lnTo>
                  <a:lnTo>
                    <a:pt x="16" y="773"/>
                  </a:lnTo>
                  <a:lnTo>
                    <a:pt x="15" y="760"/>
                  </a:lnTo>
                  <a:lnTo>
                    <a:pt x="14" y="747"/>
                  </a:lnTo>
                  <a:lnTo>
                    <a:pt x="14" y="733"/>
                  </a:lnTo>
                  <a:lnTo>
                    <a:pt x="15" y="719"/>
                  </a:lnTo>
                  <a:lnTo>
                    <a:pt x="16" y="705"/>
                  </a:lnTo>
                  <a:lnTo>
                    <a:pt x="17" y="691"/>
                  </a:lnTo>
                  <a:lnTo>
                    <a:pt x="20" y="677"/>
                  </a:lnTo>
                  <a:lnTo>
                    <a:pt x="22" y="663"/>
                  </a:lnTo>
                  <a:lnTo>
                    <a:pt x="27" y="649"/>
                  </a:lnTo>
                  <a:lnTo>
                    <a:pt x="31" y="635"/>
                  </a:lnTo>
                  <a:lnTo>
                    <a:pt x="35" y="621"/>
                  </a:lnTo>
                  <a:lnTo>
                    <a:pt x="41" y="607"/>
                  </a:lnTo>
                  <a:lnTo>
                    <a:pt x="47" y="593"/>
                  </a:lnTo>
                  <a:lnTo>
                    <a:pt x="54" y="580"/>
                  </a:lnTo>
                  <a:lnTo>
                    <a:pt x="61" y="566"/>
                  </a:lnTo>
                  <a:lnTo>
                    <a:pt x="69" y="553"/>
                  </a:lnTo>
                  <a:lnTo>
                    <a:pt x="77" y="540"/>
                  </a:lnTo>
                  <a:lnTo>
                    <a:pt x="87" y="528"/>
                  </a:lnTo>
                  <a:lnTo>
                    <a:pt x="97" y="516"/>
                  </a:lnTo>
                  <a:lnTo>
                    <a:pt x="106" y="504"/>
                  </a:lnTo>
                  <a:lnTo>
                    <a:pt x="117" y="494"/>
                  </a:lnTo>
                  <a:lnTo>
                    <a:pt x="129" y="483"/>
                  </a:lnTo>
                  <a:lnTo>
                    <a:pt x="142" y="474"/>
                  </a:lnTo>
                  <a:lnTo>
                    <a:pt x="155" y="466"/>
                  </a:lnTo>
                  <a:lnTo>
                    <a:pt x="170" y="459"/>
                  </a:lnTo>
                  <a:lnTo>
                    <a:pt x="186" y="453"/>
                  </a:lnTo>
                  <a:lnTo>
                    <a:pt x="202" y="447"/>
                  </a:lnTo>
                  <a:lnTo>
                    <a:pt x="220" y="443"/>
                  </a:lnTo>
                  <a:lnTo>
                    <a:pt x="239" y="439"/>
                  </a:lnTo>
                  <a:lnTo>
                    <a:pt x="278" y="432"/>
                  </a:lnTo>
                  <a:lnTo>
                    <a:pt x="322" y="428"/>
                  </a:lnTo>
                  <a:lnTo>
                    <a:pt x="368" y="425"/>
                  </a:lnTo>
                  <a:lnTo>
                    <a:pt x="418" y="421"/>
                  </a:lnTo>
                  <a:lnTo>
                    <a:pt x="471" y="418"/>
                  </a:lnTo>
                  <a:lnTo>
                    <a:pt x="525" y="414"/>
                  </a:lnTo>
                  <a:lnTo>
                    <a:pt x="584" y="408"/>
                  </a:lnTo>
                  <a:lnTo>
                    <a:pt x="644" y="401"/>
                  </a:lnTo>
                  <a:lnTo>
                    <a:pt x="675" y="397"/>
                  </a:lnTo>
                  <a:lnTo>
                    <a:pt x="708" y="391"/>
                  </a:lnTo>
                  <a:lnTo>
                    <a:pt x="739" y="385"/>
                  </a:lnTo>
                  <a:lnTo>
                    <a:pt x="772" y="378"/>
                  </a:lnTo>
                  <a:lnTo>
                    <a:pt x="806" y="370"/>
                  </a:lnTo>
                  <a:lnTo>
                    <a:pt x="839" y="360"/>
                  </a:lnTo>
                  <a:lnTo>
                    <a:pt x="873" y="350"/>
                  </a:lnTo>
                  <a:lnTo>
                    <a:pt x="908" y="338"/>
                  </a:lnTo>
                  <a:lnTo>
                    <a:pt x="975" y="315"/>
                  </a:lnTo>
                  <a:lnTo>
                    <a:pt x="1035" y="292"/>
                  </a:lnTo>
                  <a:lnTo>
                    <a:pt x="1088" y="271"/>
                  </a:lnTo>
                  <a:lnTo>
                    <a:pt x="1136" y="249"/>
                  </a:lnTo>
                  <a:lnTo>
                    <a:pt x="1178" y="230"/>
                  </a:lnTo>
                  <a:lnTo>
                    <a:pt x="1217" y="211"/>
                  </a:lnTo>
                  <a:lnTo>
                    <a:pt x="1250" y="194"/>
                  </a:lnTo>
                  <a:lnTo>
                    <a:pt x="1282" y="177"/>
                  </a:lnTo>
                  <a:lnTo>
                    <a:pt x="1333" y="147"/>
                  </a:lnTo>
                  <a:lnTo>
                    <a:pt x="1376" y="119"/>
                  </a:lnTo>
                  <a:lnTo>
                    <a:pt x="1396" y="107"/>
                  </a:lnTo>
                  <a:lnTo>
                    <a:pt x="1415" y="95"/>
                  </a:lnTo>
                  <a:lnTo>
                    <a:pt x="1434" y="84"/>
                  </a:lnTo>
                  <a:lnTo>
                    <a:pt x="1453" y="73"/>
                  </a:lnTo>
                  <a:lnTo>
                    <a:pt x="1461" y="69"/>
                  </a:lnTo>
                  <a:lnTo>
                    <a:pt x="1463" y="65"/>
                  </a:lnTo>
                  <a:lnTo>
                    <a:pt x="1461" y="62"/>
                  </a:lnTo>
                  <a:lnTo>
                    <a:pt x="1455" y="58"/>
                  </a:lnTo>
                  <a:lnTo>
                    <a:pt x="1445" y="55"/>
                  </a:lnTo>
                  <a:lnTo>
                    <a:pt x="1434" y="53"/>
                  </a:lnTo>
                  <a:lnTo>
                    <a:pt x="1418" y="51"/>
                  </a:lnTo>
                  <a:lnTo>
                    <a:pt x="1402" y="50"/>
                  </a:lnTo>
                  <a:lnTo>
                    <a:pt x="1366" y="48"/>
                  </a:lnTo>
                  <a:lnTo>
                    <a:pt x="1329" y="45"/>
                  </a:lnTo>
                  <a:lnTo>
                    <a:pt x="1294" y="44"/>
                  </a:lnTo>
                  <a:lnTo>
                    <a:pt x="1266" y="43"/>
                  </a:lnTo>
                  <a:lnTo>
                    <a:pt x="1256" y="43"/>
                  </a:lnTo>
                  <a:lnTo>
                    <a:pt x="1249" y="43"/>
                  </a:lnTo>
                  <a:lnTo>
                    <a:pt x="1246" y="42"/>
                  </a:lnTo>
                  <a:lnTo>
                    <a:pt x="1247" y="41"/>
                  </a:lnTo>
                  <a:lnTo>
                    <a:pt x="1263" y="39"/>
                  </a:lnTo>
                  <a:lnTo>
                    <a:pt x="1304" y="37"/>
                  </a:lnTo>
                  <a:lnTo>
                    <a:pt x="1371" y="33"/>
                  </a:lnTo>
                  <a:lnTo>
                    <a:pt x="1469" y="26"/>
                  </a:lnTo>
                  <a:lnTo>
                    <a:pt x="1604" y="19"/>
                  </a:lnTo>
                  <a:lnTo>
                    <a:pt x="1776" y="8"/>
                  </a:lnTo>
                  <a:close/>
                </a:path>
              </a:pathLst>
            </a:custGeom>
            <a:solidFill>
              <a:srgbClr val="F0D8C1"/>
            </a:solidFill>
            <a:ln w="9525">
              <a:noFill/>
              <a:round/>
              <a:headEnd/>
              <a:tailEnd/>
            </a:ln>
          </p:spPr>
          <p:txBody>
            <a:bodyPr/>
            <a:lstStyle/>
            <a:p>
              <a:endParaRPr lang="pt-BR"/>
            </a:p>
          </p:txBody>
        </p:sp>
        <p:sp>
          <p:nvSpPr>
            <p:cNvPr id="398498" name="Freeform 162"/>
            <p:cNvSpPr>
              <a:spLocks/>
            </p:cNvSpPr>
            <p:nvPr/>
          </p:nvSpPr>
          <p:spPr bwMode="auto">
            <a:xfrm>
              <a:off x="973" y="2749"/>
              <a:ext cx="1064" cy="485"/>
            </a:xfrm>
            <a:custGeom>
              <a:avLst/>
              <a:gdLst/>
              <a:ahLst/>
              <a:cxnLst>
                <a:cxn ang="0">
                  <a:pos x="3958" y="910"/>
                </a:cxn>
                <a:cxn ang="0">
                  <a:pos x="4191" y="922"/>
                </a:cxn>
                <a:cxn ang="0">
                  <a:pos x="4152" y="988"/>
                </a:cxn>
                <a:cxn ang="0">
                  <a:pos x="3948" y="1099"/>
                </a:cxn>
                <a:cxn ang="0">
                  <a:pos x="3790" y="1152"/>
                </a:cxn>
                <a:cxn ang="0">
                  <a:pos x="3661" y="1227"/>
                </a:cxn>
                <a:cxn ang="0">
                  <a:pos x="3841" y="1273"/>
                </a:cxn>
                <a:cxn ang="0">
                  <a:pos x="4097" y="1293"/>
                </a:cxn>
                <a:cxn ang="0">
                  <a:pos x="4241" y="1320"/>
                </a:cxn>
                <a:cxn ang="0">
                  <a:pos x="4125" y="1402"/>
                </a:cxn>
                <a:cxn ang="0">
                  <a:pos x="3934" y="1475"/>
                </a:cxn>
                <a:cxn ang="0">
                  <a:pos x="3637" y="1549"/>
                </a:cxn>
                <a:cxn ang="0">
                  <a:pos x="3396" y="1711"/>
                </a:cxn>
                <a:cxn ang="0">
                  <a:pos x="3271" y="1830"/>
                </a:cxn>
                <a:cxn ang="0">
                  <a:pos x="2806" y="1926"/>
                </a:cxn>
                <a:cxn ang="0">
                  <a:pos x="2603" y="1938"/>
                </a:cxn>
                <a:cxn ang="0">
                  <a:pos x="2410" y="1939"/>
                </a:cxn>
                <a:cxn ang="0">
                  <a:pos x="2191" y="1926"/>
                </a:cxn>
                <a:cxn ang="0">
                  <a:pos x="2020" y="1904"/>
                </a:cxn>
                <a:cxn ang="0">
                  <a:pos x="1761" y="1848"/>
                </a:cxn>
                <a:cxn ang="0">
                  <a:pos x="1488" y="1810"/>
                </a:cxn>
                <a:cxn ang="0">
                  <a:pos x="1153" y="1850"/>
                </a:cxn>
                <a:cxn ang="0">
                  <a:pos x="804" y="1902"/>
                </a:cxn>
                <a:cxn ang="0">
                  <a:pos x="533" y="1885"/>
                </a:cxn>
                <a:cxn ang="0">
                  <a:pos x="313" y="1800"/>
                </a:cxn>
                <a:cxn ang="0">
                  <a:pos x="54" y="1704"/>
                </a:cxn>
                <a:cxn ang="0">
                  <a:pos x="24" y="1648"/>
                </a:cxn>
                <a:cxn ang="0">
                  <a:pos x="256" y="1537"/>
                </a:cxn>
                <a:cxn ang="0">
                  <a:pos x="462" y="1404"/>
                </a:cxn>
                <a:cxn ang="0">
                  <a:pos x="519" y="1221"/>
                </a:cxn>
                <a:cxn ang="0">
                  <a:pos x="362" y="1210"/>
                </a:cxn>
                <a:cxn ang="0">
                  <a:pos x="202" y="1133"/>
                </a:cxn>
                <a:cxn ang="0">
                  <a:pos x="365" y="1097"/>
                </a:cxn>
                <a:cxn ang="0">
                  <a:pos x="584" y="1036"/>
                </a:cxn>
                <a:cxn ang="0">
                  <a:pos x="714" y="905"/>
                </a:cxn>
                <a:cxn ang="0">
                  <a:pos x="539" y="807"/>
                </a:cxn>
                <a:cxn ang="0">
                  <a:pos x="263" y="817"/>
                </a:cxn>
                <a:cxn ang="0">
                  <a:pos x="82" y="815"/>
                </a:cxn>
                <a:cxn ang="0">
                  <a:pos x="26" y="765"/>
                </a:cxn>
                <a:cxn ang="0">
                  <a:pos x="21" y="635"/>
                </a:cxn>
                <a:cxn ang="0">
                  <a:pos x="78" y="509"/>
                </a:cxn>
                <a:cxn ang="0">
                  <a:pos x="192" y="440"/>
                </a:cxn>
                <a:cxn ang="0">
                  <a:pos x="392" y="420"/>
                </a:cxn>
                <a:cxn ang="0">
                  <a:pos x="580" y="404"/>
                </a:cxn>
                <a:cxn ang="0">
                  <a:pos x="844" y="346"/>
                </a:cxn>
                <a:cxn ang="0">
                  <a:pos x="1132" y="234"/>
                </a:cxn>
                <a:cxn ang="0">
                  <a:pos x="1322" y="132"/>
                </a:cxn>
                <a:cxn ang="0">
                  <a:pos x="1601" y="16"/>
                </a:cxn>
                <a:cxn ang="0">
                  <a:pos x="1920" y="1"/>
                </a:cxn>
                <a:cxn ang="0">
                  <a:pos x="2504" y="32"/>
                </a:cxn>
                <a:cxn ang="0">
                  <a:pos x="2680" y="61"/>
                </a:cxn>
                <a:cxn ang="0">
                  <a:pos x="3038" y="144"/>
                </a:cxn>
                <a:cxn ang="0">
                  <a:pos x="3426" y="222"/>
                </a:cxn>
                <a:cxn ang="0">
                  <a:pos x="3756" y="236"/>
                </a:cxn>
                <a:cxn ang="0">
                  <a:pos x="4041" y="273"/>
                </a:cxn>
                <a:cxn ang="0">
                  <a:pos x="4071" y="315"/>
                </a:cxn>
                <a:cxn ang="0">
                  <a:pos x="3851" y="397"/>
                </a:cxn>
                <a:cxn ang="0">
                  <a:pos x="3532" y="477"/>
                </a:cxn>
                <a:cxn ang="0">
                  <a:pos x="3271" y="550"/>
                </a:cxn>
                <a:cxn ang="0">
                  <a:pos x="3158" y="679"/>
                </a:cxn>
                <a:cxn ang="0">
                  <a:pos x="3328" y="786"/>
                </a:cxn>
                <a:cxn ang="0">
                  <a:pos x="3526" y="839"/>
                </a:cxn>
              </a:cxnLst>
              <a:rect l="0" t="0" r="r" b="b"/>
              <a:pathLst>
                <a:path w="4259" h="1940">
                  <a:moveTo>
                    <a:pt x="3625" y="861"/>
                  </a:moveTo>
                  <a:lnTo>
                    <a:pt x="3711" y="876"/>
                  </a:lnTo>
                  <a:lnTo>
                    <a:pt x="3751" y="884"/>
                  </a:lnTo>
                  <a:lnTo>
                    <a:pt x="3792" y="890"/>
                  </a:lnTo>
                  <a:lnTo>
                    <a:pt x="3834" y="895"/>
                  </a:lnTo>
                  <a:lnTo>
                    <a:pt x="3875" y="901"/>
                  </a:lnTo>
                  <a:lnTo>
                    <a:pt x="3916" y="906"/>
                  </a:lnTo>
                  <a:lnTo>
                    <a:pt x="3958" y="910"/>
                  </a:lnTo>
                  <a:lnTo>
                    <a:pt x="4000" y="915"/>
                  </a:lnTo>
                  <a:lnTo>
                    <a:pt x="4042" y="918"/>
                  </a:lnTo>
                  <a:lnTo>
                    <a:pt x="4069" y="920"/>
                  </a:lnTo>
                  <a:lnTo>
                    <a:pt x="4096" y="921"/>
                  </a:lnTo>
                  <a:lnTo>
                    <a:pt x="4123" y="922"/>
                  </a:lnTo>
                  <a:lnTo>
                    <a:pt x="4150" y="922"/>
                  </a:lnTo>
                  <a:lnTo>
                    <a:pt x="4170" y="922"/>
                  </a:lnTo>
                  <a:lnTo>
                    <a:pt x="4191" y="922"/>
                  </a:lnTo>
                  <a:lnTo>
                    <a:pt x="4213" y="921"/>
                  </a:lnTo>
                  <a:lnTo>
                    <a:pt x="4233" y="921"/>
                  </a:lnTo>
                  <a:lnTo>
                    <a:pt x="4233" y="921"/>
                  </a:lnTo>
                  <a:lnTo>
                    <a:pt x="4221" y="933"/>
                  </a:lnTo>
                  <a:lnTo>
                    <a:pt x="4208" y="945"/>
                  </a:lnTo>
                  <a:lnTo>
                    <a:pt x="4195" y="957"/>
                  </a:lnTo>
                  <a:lnTo>
                    <a:pt x="4181" y="968"/>
                  </a:lnTo>
                  <a:lnTo>
                    <a:pt x="4152" y="988"/>
                  </a:lnTo>
                  <a:lnTo>
                    <a:pt x="4122" y="1007"/>
                  </a:lnTo>
                  <a:lnTo>
                    <a:pt x="4104" y="1019"/>
                  </a:lnTo>
                  <a:lnTo>
                    <a:pt x="4085" y="1030"/>
                  </a:lnTo>
                  <a:lnTo>
                    <a:pt x="4066" y="1041"/>
                  </a:lnTo>
                  <a:lnTo>
                    <a:pt x="4048" y="1050"/>
                  </a:lnTo>
                  <a:lnTo>
                    <a:pt x="4014" y="1068"/>
                  </a:lnTo>
                  <a:lnTo>
                    <a:pt x="3982" y="1084"/>
                  </a:lnTo>
                  <a:lnTo>
                    <a:pt x="3948" y="1099"/>
                  </a:lnTo>
                  <a:lnTo>
                    <a:pt x="3914" y="1114"/>
                  </a:lnTo>
                  <a:lnTo>
                    <a:pt x="3895" y="1120"/>
                  </a:lnTo>
                  <a:lnTo>
                    <a:pt x="3876" y="1127"/>
                  </a:lnTo>
                  <a:lnTo>
                    <a:pt x="3857" y="1133"/>
                  </a:lnTo>
                  <a:lnTo>
                    <a:pt x="3838" y="1140"/>
                  </a:lnTo>
                  <a:lnTo>
                    <a:pt x="3821" y="1144"/>
                  </a:lnTo>
                  <a:lnTo>
                    <a:pt x="3806" y="1148"/>
                  </a:lnTo>
                  <a:lnTo>
                    <a:pt x="3790" y="1152"/>
                  </a:lnTo>
                  <a:lnTo>
                    <a:pt x="3774" y="1154"/>
                  </a:lnTo>
                  <a:lnTo>
                    <a:pt x="3760" y="1156"/>
                  </a:lnTo>
                  <a:lnTo>
                    <a:pt x="3747" y="1157"/>
                  </a:lnTo>
                  <a:lnTo>
                    <a:pt x="3733" y="1158"/>
                  </a:lnTo>
                  <a:lnTo>
                    <a:pt x="3719" y="1159"/>
                  </a:lnTo>
                  <a:lnTo>
                    <a:pt x="3703" y="1162"/>
                  </a:lnTo>
                  <a:lnTo>
                    <a:pt x="3670" y="1178"/>
                  </a:lnTo>
                  <a:lnTo>
                    <a:pt x="3661" y="1227"/>
                  </a:lnTo>
                  <a:lnTo>
                    <a:pt x="3693" y="1248"/>
                  </a:lnTo>
                  <a:lnTo>
                    <a:pt x="3705" y="1252"/>
                  </a:lnTo>
                  <a:lnTo>
                    <a:pt x="3716" y="1255"/>
                  </a:lnTo>
                  <a:lnTo>
                    <a:pt x="3727" y="1257"/>
                  </a:lnTo>
                  <a:lnTo>
                    <a:pt x="3739" y="1260"/>
                  </a:lnTo>
                  <a:lnTo>
                    <a:pt x="3772" y="1265"/>
                  </a:lnTo>
                  <a:lnTo>
                    <a:pt x="3806" y="1270"/>
                  </a:lnTo>
                  <a:lnTo>
                    <a:pt x="3841" y="1273"/>
                  </a:lnTo>
                  <a:lnTo>
                    <a:pt x="3874" y="1277"/>
                  </a:lnTo>
                  <a:lnTo>
                    <a:pt x="3909" y="1280"/>
                  </a:lnTo>
                  <a:lnTo>
                    <a:pt x="3943" y="1283"/>
                  </a:lnTo>
                  <a:lnTo>
                    <a:pt x="3978" y="1285"/>
                  </a:lnTo>
                  <a:lnTo>
                    <a:pt x="4011" y="1287"/>
                  </a:lnTo>
                  <a:lnTo>
                    <a:pt x="4040" y="1290"/>
                  </a:lnTo>
                  <a:lnTo>
                    <a:pt x="4068" y="1291"/>
                  </a:lnTo>
                  <a:lnTo>
                    <a:pt x="4097" y="1293"/>
                  </a:lnTo>
                  <a:lnTo>
                    <a:pt x="4125" y="1294"/>
                  </a:lnTo>
                  <a:lnTo>
                    <a:pt x="4153" y="1294"/>
                  </a:lnTo>
                  <a:lnTo>
                    <a:pt x="4182" y="1295"/>
                  </a:lnTo>
                  <a:lnTo>
                    <a:pt x="4210" y="1295"/>
                  </a:lnTo>
                  <a:lnTo>
                    <a:pt x="4239" y="1294"/>
                  </a:lnTo>
                  <a:lnTo>
                    <a:pt x="4259" y="1293"/>
                  </a:lnTo>
                  <a:lnTo>
                    <a:pt x="4250" y="1307"/>
                  </a:lnTo>
                  <a:lnTo>
                    <a:pt x="4241" y="1320"/>
                  </a:lnTo>
                  <a:lnTo>
                    <a:pt x="4229" y="1332"/>
                  </a:lnTo>
                  <a:lnTo>
                    <a:pt x="4216" y="1342"/>
                  </a:lnTo>
                  <a:lnTo>
                    <a:pt x="4203" y="1353"/>
                  </a:lnTo>
                  <a:lnTo>
                    <a:pt x="4189" y="1363"/>
                  </a:lnTo>
                  <a:lnTo>
                    <a:pt x="4175" y="1373"/>
                  </a:lnTo>
                  <a:lnTo>
                    <a:pt x="4161" y="1382"/>
                  </a:lnTo>
                  <a:lnTo>
                    <a:pt x="4142" y="1392"/>
                  </a:lnTo>
                  <a:lnTo>
                    <a:pt x="4125" y="1402"/>
                  </a:lnTo>
                  <a:lnTo>
                    <a:pt x="4107" y="1410"/>
                  </a:lnTo>
                  <a:lnTo>
                    <a:pt x="4089" y="1419"/>
                  </a:lnTo>
                  <a:lnTo>
                    <a:pt x="4065" y="1430"/>
                  </a:lnTo>
                  <a:lnTo>
                    <a:pt x="4041" y="1438"/>
                  </a:lnTo>
                  <a:lnTo>
                    <a:pt x="4018" y="1448"/>
                  </a:lnTo>
                  <a:lnTo>
                    <a:pt x="3993" y="1457"/>
                  </a:lnTo>
                  <a:lnTo>
                    <a:pt x="3964" y="1466"/>
                  </a:lnTo>
                  <a:lnTo>
                    <a:pt x="3934" y="1475"/>
                  </a:lnTo>
                  <a:lnTo>
                    <a:pt x="3903" y="1483"/>
                  </a:lnTo>
                  <a:lnTo>
                    <a:pt x="3873" y="1492"/>
                  </a:lnTo>
                  <a:lnTo>
                    <a:pt x="3835" y="1500"/>
                  </a:lnTo>
                  <a:lnTo>
                    <a:pt x="3799" y="1508"/>
                  </a:lnTo>
                  <a:lnTo>
                    <a:pt x="3762" y="1516"/>
                  </a:lnTo>
                  <a:lnTo>
                    <a:pt x="3726" y="1524"/>
                  </a:lnTo>
                  <a:lnTo>
                    <a:pt x="3679" y="1536"/>
                  </a:lnTo>
                  <a:lnTo>
                    <a:pt x="3637" y="1549"/>
                  </a:lnTo>
                  <a:lnTo>
                    <a:pt x="3600" y="1562"/>
                  </a:lnTo>
                  <a:lnTo>
                    <a:pt x="3565" y="1577"/>
                  </a:lnTo>
                  <a:lnTo>
                    <a:pt x="3535" y="1592"/>
                  </a:lnTo>
                  <a:lnTo>
                    <a:pt x="3508" y="1608"/>
                  </a:lnTo>
                  <a:lnTo>
                    <a:pt x="3483" y="1625"/>
                  </a:lnTo>
                  <a:lnTo>
                    <a:pt x="3443" y="1658"/>
                  </a:lnTo>
                  <a:lnTo>
                    <a:pt x="3412" y="1692"/>
                  </a:lnTo>
                  <a:lnTo>
                    <a:pt x="3396" y="1711"/>
                  </a:lnTo>
                  <a:lnTo>
                    <a:pt x="3381" y="1730"/>
                  </a:lnTo>
                  <a:lnTo>
                    <a:pt x="3365" y="1749"/>
                  </a:lnTo>
                  <a:lnTo>
                    <a:pt x="3350" y="1768"/>
                  </a:lnTo>
                  <a:lnTo>
                    <a:pt x="3339" y="1779"/>
                  </a:lnTo>
                  <a:lnTo>
                    <a:pt x="3329" y="1788"/>
                  </a:lnTo>
                  <a:lnTo>
                    <a:pt x="3318" y="1797"/>
                  </a:lnTo>
                  <a:lnTo>
                    <a:pt x="3308" y="1807"/>
                  </a:lnTo>
                  <a:lnTo>
                    <a:pt x="3271" y="1830"/>
                  </a:lnTo>
                  <a:lnTo>
                    <a:pt x="3221" y="1854"/>
                  </a:lnTo>
                  <a:lnTo>
                    <a:pt x="3191" y="1865"/>
                  </a:lnTo>
                  <a:lnTo>
                    <a:pt x="3157" y="1876"/>
                  </a:lnTo>
                  <a:lnTo>
                    <a:pt x="3117" y="1885"/>
                  </a:lnTo>
                  <a:lnTo>
                    <a:pt x="3072" y="1895"/>
                  </a:lnTo>
                  <a:lnTo>
                    <a:pt x="2964" y="1911"/>
                  </a:lnTo>
                  <a:lnTo>
                    <a:pt x="2831" y="1925"/>
                  </a:lnTo>
                  <a:lnTo>
                    <a:pt x="2806" y="1926"/>
                  </a:lnTo>
                  <a:lnTo>
                    <a:pt x="2780" y="1928"/>
                  </a:lnTo>
                  <a:lnTo>
                    <a:pt x="2754" y="1930"/>
                  </a:lnTo>
                  <a:lnTo>
                    <a:pt x="2728" y="1932"/>
                  </a:lnTo>
                  <a:lnTo>
                    <a:pt x="2702" y="1933"/>
                  </a:lnTo>
                  <a:lnTo>
                    <a:pt x="2676" y="1935"/>
                  </a:lnTo>
                  <a:lnTo>
                    <a:pt x="2650" y="1936"/>
                  </a:lnTo>
                  <a:lnTo>
                    <a:pt x="2625" y="1937"/>
                  </a:lnTo>
                  <a:lnTo>
                    <a:pt x="2603" y="1938"/>
                  </a:lnTo>
                  <a:lnTo>
                    <a:pt x="2580" y="1938"/>
                  </a:lnTo>
                  <a:lnTo>
                    <a:pt x="2558" y="1939"/>
                  </a:lnTo>
                  <a:lnTo>
                    <a:pt x="2536" y="1939"/>
                  </a:lnTo>
                  <a:lnTo>
                    <a:pt x="2514" y="1939"/>
                  </a:lnTo>
                  <a:lnTo>
                    <a:pt x="2492" y="1939"/>
                  </a:lnTo>
                  <a:lnTo>
                    <a:pt x="2470" y="1940"/>
                  </a:lnTo>
                  <a:lnTo>
                    <a:pt x="2448" y="1940"/>
                  </a:lnTo>
                  <a:lnTo>
                    <a:pt x="2410" y="1939"/>
                  </a:lnTo>
                  <a:lnTo>
                    <a:pt x="2371" y="1938"/>
                  </a:lnTo>
                  <a:lnTo>
                    <a:pt x="2334" y="1937"/>
                  </a:lnTo>
                  <a:lnTo>
                    <a:pt x="2296" y="1935"/>
                  </a:lnTo>
                  <a:lnTo>
                    <a:pt x="2275" y="1934"/>
                  </a:lnTo>
                  <a:lnTo>
                    <a:pt x="2254" y="1932"/>
                  </a:lnTo>
                  <a:lnTo>
                    <a:pt x="2233" y="1930"/>
                  </a:lnTo>
                  <a:lnTo>
                    <a:pt x="2212" y="1928"/>
                  </a:lnTo>
                  <a:lnTo>
                    <a:pt x="2191" y="1926"/>
                  </a:lnTo>
                  <a:lnTo>
                    <a:pt x="2170" y="1924"/>
                  </a:lnTo>
                  <a:lnTo>
                    <a:pt x="2148" y="1922"/>
                  </a:lnTo>
                  <a:lnTo>
                    <a:pt x="2127" y="1920"/>
                  </a:lnTo>
                  <a:lnTo>
                    <a:pt x="2105" y="1916"/>
                  </a:lnTo>
                  <a:lnTo>
                    <a:pt x="2084" y="1913"/>
                  </a:lnTo>
                  <a:lnTo>
                    <a:pt x="2062" y="1910"/>
                  </a:lnTo>
                  <a:lnTo>
                    <a:pt x="2042" y="1907"/>
                  </a:lnTo>
                  <a:lnTo>
                    <a:pt x="2020" y="1904"/>
                  </a:lnTo>
                  <a:lnTo>
                    <a:pt x="1999" y="1899"/>
                  </a:lnTo>
                  <a:lnTo>
                    <a:pt x="1977" y="1895"/>
                  </a:lnTo>
                  <a:lnTo>
                    <a:pt x="1956" y="1892"/>
                  </a:lnTo>
                  <a:lnTo>
                    <a:pt x="1917" y="1883"/>
                  </a:lnTo>
                  <a:lnTo>
                    <a:pt x="1878" y="1874"/>
                  </a:lnTo>
                  <a:lnTo>
                    <a:pt x="1839" y="1866"/>
                  </a:lnTo>
                  <a:lnTo>
                    <a:pt x="1799" y="1856"/>
                  </a:lnTo>
                  <a:lnTo>
                    <a:pt x="1761" y="1848"/>
                  </a:lnTo>
                  <a:lnTo>
                    <a:pt x="1722" y="1840"/>
                  </a:lnTo>
                  <a:lnTo>
                    <a:pt x="1682" y="1831"/>
                  </a:lnTo>
                  <a:lnTo>
                    <a:pt x="1643" y="1825"/>
                  </a:lnTo>
                  <a:lnTo>
                    <a:pt x="1621" y="1822"/>
                  </a:lnTo>
                  <a:lnTo>
                    <a:pt x="1598" y="1818"/>
                  </a:lnTo>
                  <a:lnTo>
                    <a:pt x="1576" y="1815"/>
                  </a:lnTo>
                  <a:lnTo>
                    <a:pt x="1554" y="1813"/>
                  </a:lnTo>
                  <a:lnTo>
                    <a:pt x="1488" y="1810"/>
                  </a:lnTo>
                  <a:lnTo>
                    <a:pt x="1462" y="1811"/>
                  </a:lnTo>
                  <a:lnTo>
                    <a:pt x="1438" y="1812"/>
                  </a:lnTo>
                  <a:lnTo>
                    <a:pt x="1412" y="1813"/>
                  </a:lnTo>
                  <a:lnTo>
                    <a:pt x="1386" y="1815"/>
                  </a:lnTo>
                  <a:lnTo>
                    <a:pt x="1316" y="1824"/>
                  </a:lnTo>
                  <a:lnTo>
                    <a:pt x="1261" y="1831"/>
                  </a:lnTo>
                  <a:lnTo>
                    <a:pt x="1207" y="1840"/>
                  </a:lnTo>
                  <a:lnTo>
                    <a:pt x="1153" y="1850"/>
                  </a:lnTo>
                  <a:lnTo>
                    <a:pt x="1099" y="1859"/>
                  </a:lnTo>
                  <a:lnTo>
                    <a:pt x="1044" y="1869"/>
                  </a:lnTo>
                  <a:lnTo>
                    <a:pt x="990" y="1878"/>
                  </a:lnTo>
                  <a:lnTo>
                    <a:pt x="937" y="1887"/>
                  </a:lnTo>
                  <a:lnTo>
                    <a:pt x="882" y="1895"/>
                  </a:lnTo>
                  <a:lnTo>
                    <a:pt x="856" y="1898"/>
                  </a:lnTo>
                  <a:lnTo>
                    <a:pt x="830" y="1900"/>
                  </a:lnTo>
                  <a:lnTo>
                    <a:pt x="804" y="1902"/>
                  </a:lnTo>
                  <a:lnTo>
                    <a:pt x="777" y="1905"/>
                  </a:lnTo>
                  <a:lnTo>
                    <a:pt x="711" y="1908"/>
                  </a:lnTo>
                  <a:lnTo>
                    <a:pt x="688" y="1907"/>
                  </a:lnTo>
                  <a:lnTo>
                    <a:pt x="664" y="1906"/>
                  </a:lnTo>
                  <a:lnTo>
                    <a:pt x="641" y="1905"/>
                  </a:lnTo>
                  <a:lnTo>
                    <a:pt x="618" y="1902"/>
                  </a:lnTo>
                  <a:lnTo>
                    <a:pt x="560" y="1893"/>
                  </a:lnTo>
                  <a:lnTo>
                    <a:pt x="533" y="1885"/>
                  </a:lnTo>
                  <a:lnTo>
                    <a:pt x="506" y="1877"/>
                  </a:lnTo>
                  <a:lnTo>
                    <a:pt x="485" y="1867"/>
                  </a:lnTo>
                  <a:lnTo>
                    <a:pt x="464" y="1858"/>
                  </a:lnTo>
                  <a:lnTo>
                    <a:pt x="442" y="1850"/>
                  </a:lnTo>
                  <a:lnTo>
                    <a:pt x="421" y="1840"/>
                  </a:lnTo>
                  <a:lnTo>
                    <a:pt x="385" y="1826"/>
                  </a:lnTo>
                  <a:lnTo>
                    <a:pt x="349" y="1813"/>
                  </a:lnTo>
                  <a:lnTo>
                    <a:pt x="313" y="1800"/>
                  </a:lnTo>
                  <a:lnTo>
                    <a:pt x="277" y="1787"/>
                  </a:lnTo>
                  <a:lnTo>
                    <a:pt x="241" y="1774"/>
                  </a:lnTo>
                  <a:lnTo>
                    <a:pt x="205" y="1761"/>
                  </a:lnTo>
                  <a:lnTo>
                    <a:pt x="169" y="1748"/>
                  </a:lnTo>
                  <a:lnTo>
                    <a:pt x="132" y="1735"/>
                  </a:lnTo>
                  <a:lnTo>
                    <a:pt x="101" y="1724"/>
                  </a:lnTo>
                  <a:lnTo>
                    <a:pt x="69" y="1711"/>
                  </a:lnTo>
                  <a:lnTo>
                    <a:pt x="54" y="1704"/>
                  </a:lnTo>
                  <a:lnTo>
                    <a:pt x="39" y="1697"/>
                  </a:lnTo>
                  <a:lnTo>
                    <a:pt x="25" y="1688"/>
                  </a:lnTo>
                  <a:lnTo>
                    <a:pt x="11" y="1679"/>
                  </a:lnTo>
                  <a:lnTo>
                    <a:pt x="6" y="1674"/>
                  </a:lnTo>
                  <a:lnTo>
                    <a:pt x="0" y="1669"/>
                  </a:lnTo>
                  <a:lnTo>
                    <a:pt x="7" y="1661"/>
                  </a:lnTo>
                  <a:lnTo>
                    <a:pt x="16" y="1654"/>
                  </a:lnTo>
                  <a:lnTo>
                    <a:pt x="24" y="1648"/>
                  </a:lnTo>
                  <a:lnTo>
                    <a:pt x="33" y="1642"/>
                  </a:lnTo>
                  <a:lnTo>
                    <a:pt x="66" y="1625"/>
                  </a:lnTo>
                  <a:lnTo>
                    <a:pt x="101" y="1609"/>
                  </a:lnTo>
                  <a:lnTo>
                    <a:pt x="135" y="1594"/>
                  </a:lnTo>
                  <a:lnTo>
                    <a:pt x="171" y="1579"/>
                  </a:lnTo>
                  <a:lnTo>
                    <a:pt x="199" y="1565"/>
                  </a:lnTo>
                  <a:lnTo>
                    <a:pt x="228" y="1551"/>
                  </a:lnTo>
                  <a:lnTo>
                    <a:pt x="256" y="1537"/>
                  </a:lnTo>
                  <a:lnTo>
                    <a:pt x="284" y="1522"/>
                  </a:lnTo>
                  <a:lnTo>
                    <a:pt x="332" y="1495"/>
                  </a:lnTo>
                  <a:lnTo>
                    <a:pt x="355" y="1480"/>
                  </a:lnTo>
                  <a:lnTo>
                    <a:pt x="377" y="1466"/>
                  </a:lnTo>
                  <a:lnTo>
                    <a:pt x="399" y="1451"/>
                  </a:lnTo>
                  <a:lnTo>
                    <a:pt x="421" y="1436"/>
                  </a:lnTo>
                  <a:lnTo>
                    <a:pt x="441" y="1420"/>
                  </a:lnTo>
                  <a:lnTo>
                    <a:pt x="462" y="1404"/>
                  </a:lnTo>
                  <a:lnTo>
                    <a:pt x="482" y="1387"/>
                  </a:lnTo>
                  <a:lnTo>
                    <a:pt x="501" y="1369"/>
                  </a:lnTo>
                  <a:lnTo>
                    <a:pt x="522" y="1350"/>
                  </a:lnTo>
                  <a:lnTo>
                    <a:pt x="542" y="1329"/>
                  </a:lnTo>
                  <a:lnTo>
                    <a:pt x="561" y="1308"/>
                  </a:lnTo>
                  <a:lnTo>
                    <a:pt x="577" y="1285"/>
                  </a:lnTo>
                  <a:lnTo>
                    <a:pt x="632" y="1194"/>
                  </a:lnTo>
                  <a:lnTo>
                    <a:pt x="519" y="1221"/>
                  </a:lnTo>
                  <a:lnTo>
                    <a:pt x="499" y="1224"/>
                  </a:lnTo>
                  <a:lnTo>
                    <a:pt x="480" y="1225"/>
                  </a:lnTo>
                  <a:lnTo>
                    <a:pt x="460" y="1225"/>
                  </a:lnTo>
                  <a:lnTo>
                    <a:pt x="440" y="1224"/>
                  </a:lnTo>
                  <a:lnTo>
                    <a:pt x="420" y="1222"/>
                  </a:lnTo>
                  <a:lnTo>
                    <a:pt x="400" y="1218"/>
                  </a:lnTo>
                  <a:lnTo>
                    <a:pt x="381" y="1215"/>
                  </a:lnTo>
                  <a:lnTo>
                    <a:pt x="362" y="1210"/>
                  </a:lnTo>
                  <a:lnTo>
                    <a:pt x="341" y="1203"/>
                  </a:lnTo>
                  <a:lnTo>
                    <a:pt x="319" y="1196"/>
                  </a:lnTo>
                  <a:lnTo>
                    <a:pt x="298" y="1187"/>
                  </a:lnTo>
                  <a:lnTo>
                    <a:pt x="277" y="1179"/>
                  </a:lnTo>
                  <a:lnTo>
                    <a:pt x="258" y="1169"/>
                  </a:lnTo>
                  <a:lnTo>
                    <a:pt x="239" y="1158"/>
                  </a:lnTo>
                  <a:lnTo>
                    <a:pt x="220" y="1146"/>
                  </a:lnTo>
                  <a:lnTo>
                    <a:pt x="202" y="1133"/>
                  </a:lnTo>
                  <a:lnTo>
                    <a:pt x="214" y="1129"/>
                  </a:lnTo>
                  <a:lnTo>
                    <a:pt x="227" y="1126"/>
                  </a:lnTo>
                  <a:lnTo>
                    <a:pt x="240" y="1123"/>
                  </a:lnTo>
                  <a:lnTo>
                    <a:pt x="251" y="1119"/>
                  </a:lnTo>
                  <a:lnTo>
                    <a:pt x="279" y="1114"/>
                  </a:lnTo>
                  <a:lnTo>
                    <a:pt x="307" y="1109"/>
                  </a:lnTo>
                  <a:lnTo>
                    <a:pt x="335" y="1102"/>
                  </a:lnTo>
                  <a:lnTo>
                    <a:pt x="365" y="1097"/>
                  </a:lnTo>
                  <a:lnTo>
                    <a:pt x="393" y="1091"/>
                  </a:lnTo>
                  <a:lnTo>
                    <a:pt x="421" y="1086"/>
                  </a:lnTo>
                  <a:lnTo>
                    <a:pt x="448" y="1080"/>
                  </a:lnTo>
                  <a:lnTo>
                    <a:pt x="476" y="1073"/>
                  </a:lnTo>
                  <a:lnTo>
                    <a:pt x="528" y="1058"/>
                  </a:lnTo>
                  <a:lnTo>
                    <a:pt x="548" y="1052"/>
                  </a:lnTo>
                  <a:lnTo>
                    <a:pt x="566" y="1044"/>
                  </a:lnTo>
                  <a:lnTo>
                    <a:pt x="584" y="1036"/>
                  </a:lnTo>
                  <a:lnTo>
                    <a:pt x="603" y="1029"/>
                  </a:lnTo>
                  <a:lnTo>
                    <a:pt x="625" y="1016"/>
                  </a:lnTo>
                  <a:lnTo>
                    <a:pt x="647" y="1002"/>
                  </a:lnTo>
                  <a:lnTo>
                    <a:pt x="666" y="987"/>
                  </a:lnTo>
                  <a:lnTo>
                    <a:pt x="683" y="969"/>
                  </a:lnTo>
                  <a:lnTo>
                    <a:pt x="699" y="949"/>
                  </a:lnTo>
                  <a:lnTo>
                    <a:pt x="708" y="928"/>
                  </a:lnTo>
                  <a:lnTo>
                    <a:pt x="714" y="905"/>
                  </a:lnTo>
                  <a:lnTo>
                    <a:pt x="713" y="881"/>
                  </a:lnTo>
                  <a:lnTo>
                    <a:pt x="702" y="860"/>
                  </a:lnTo>
                  <a:lnTo>
                    <a:pt x="685" y="843"/>
                  </a:lnTo>
                  <a:lnTo>
                    <a:pt x="665" y="830"/>
                  </a:lnTo>
                  <a:lnTo>
                    <a:pt x="644" y="821"/>
                  </a:lnTo>
                  <a:lnTo>
                    <a:pt x="622" y="816"/>
                  </a:lnTo>
                  <a:lnTo>
                    <a:pt x="575" y="809"/>
                  </a:lnTo>
                  <a:lnTo>
                    <a:pt x="539" y="807"/>
                  </a:lnTo>
                  <a:lnTo>
                    <a:pt x="504" y="806"/>
                  </a:lnTo>
                  <a:lnTo>
                    <a:pt x="467" y="806"/>
                  </a:lnTo>
                  <a:lnTo>
                    <a:pt x="431" y="807"/>
                  </a:lnTo>
                  <a:lnTo>
                    <a:pt x="396" y="809"/>
                  </a:lnTo>
                  <a:lnTo>
                    <a:pt x="360" y="811"/>
                  </a:lnTo>
                  <a:lnTo>
                    <a:pt x="324" y="812"/>
                  </a:lnTo>
                  <a:lnTo>
                    <a:pt x="288" y="815"/>
                  </a:lnTo>
                  <a:lnTo>
                    <a:pt x="263" y="817"/>
                  </a:lnTo>
                  <a:lnTo>
                    <a:pt x="239" y="818"/>
                  </a:lnTo>
                  <a:lnTo>
                    <a:pt x="214" y="819"/>
                  </a:lnTo>
                  <a:lnTo>
                    <a:pt x="190" y="819"/>
                  </a:lnTo>
                  <a:lnTo>
                    <a:pt x="165" y="820"/>
                  </a:lnTo>
                  <a:lnTo>
                    <a:pt x="141" y="819"/>
                  </a:lnTo>
                  <a:lnTo>
                    <a:pt x="116" y="818"/>
                  </a:lnTo>
                  <a:lnTo>
                    <a:pt x="91" y="816"/>
                  </a:lnTo>
                  <a:lnTo>
                    <a:pt x="82" y="815"/>
                  </a:lnTo>
                  <a:lnTo>
                    <a:pt x="74" y="814"/>
                  </a:lnTo>
                  <a:lnTo>
                    <a:pt x="65" y="811"/>
                  </a:lnTo>
                  <a:lnTo>
                    <a:pt x="56" y="807"/>
                  </a:lnTo>
                  <a:lnTo>
                    <a:pt x="49" y="801"/>
                  </a:lnTo>
                  <a:lnTo>
                    <a:pt x="41" y="792"/>
                  </a:lnTo>
                  <a:lnTo>
                    <a:pt x="36" y="783"/>
                  </a:lnTo>
                  <a:lnTo>
                    <a:pt x="31" y="775"/>
                  </a:lnTo>
                  <a:lnTo>
                    <a:pt x="26" y="765"/>
                  </a:lnTo>
                  <a:lnTo>
                    <a:pt x="23" y="755"/>
                  </a:lnTo>
                  <a:lnTo>
                    <a:pt x="20" y="746"/>
                  </a:lnTo>
                  <a:lnTo>
                    <a:pt x="18" y="735"/>
                  </a:lnTo>
                  <a:lnTo>
                    <a:pt x="14" y="714"/>
                  </a:lnTo>
                  <a:lnTo>
                    <a:pt x="14" y="693"/>
                  </a:lnTo>
                  <a:lnTo>
                    <a:pt x="16" y="672"/>
                  </a:lnTo>
                  <a:lnTo>
                    <a:pt x="17" y="653"/>
                  </a:lnTo>
                  <a:lnTo>
                    <a:pt x="21" y="635"/>
                  </a:lnTo>
                  <a:lnTo>
                    <a:pt x="25" y="615"/>
                  </a:lnTo>
                  <a:lnTo>
                    <a:pt x="32" y="597"/>
                  </a:lnTo>
                  <a:lnTo>
                    <a:pt x="38" y="579"/>
                  </a:lnTo>
                  <a:lnTo>
                    <a:pt x="45" y="564"/>
                  </a:lnTo>
                  <a:lnTo>
                    <a:pt x="52" y="550"/>
                  </a:lnTo>
                  <a:lnTo>
                    <a:pt x="60" y="536"/>
                  </a:lnTo>
                  <a:lnTo>
                    <a:pt x="69" y="522"/>
                  </a:lnTo>
                  <a:lnTo>
                    <a:pt x="78" y="509"/>
                  </a:lnTo>
                  <a:lnTo>
                    <a:pt x="89" y="496"/>
                  </a:lnTo>
                  <a:lnTo>
                    <a:pt x="101" y="484"/>
                  </a:lnTo>
                  <a:lnTo>
                    <a:pt x="112" y="472"/>
                  </a:lnTo>
                  <a:lnTo>
                    <a:pt x="125" y="463"/>
                  </a:lnTo>
                  <a:lnTo>
                    <a:pt x="139" y="456"/>
                  </a:lnTo>
                  <a:lnTo>
                    <a:pt x="152" y="451"/>
                  </a:lnTo>
                  <a:lnTo>
                    <a:pt x="167" y="445"/>
                  </a:lnTo>
                  <a:lnTo>
                    <a:pt x="192" y="440"/>
                  </a:lnTo>
                  <a:lnTo>
                    <a:pt x="217" y="434"/>
                  </a:lnTo>
                  <a:lnTo>
                    <a:pt x="243" y="431"/>
                  </a:lnTo>
                  <a:lnTo>
                    <a:pt x="268" y="429"/>
                  </a:lnTo>
                  <a:lnTo>
                    <a:pt x="293" y="427"/>
                  </a:lnTo>
                  <a:lnTo>
                    <a:pt x="319" y="425"/>
                  </a:lnTo>
                  <a:lnTo>
                    <a:pt x="344" y="424"/>
                  </a:lnTo>
                  <a:lnTo>
                    <a:pt x="370" y="421"/>
                  </a:lnTo>
                  <a:lnTo>
                    <a:pt x="392" y="420"/>
                  </a:lnTo>
                  <a:lnTo>
                    <a:pt x="412" y="419"/>
                  </a:lnTo>
                  <a:lnTo>
                    <a:pt x="434" y="417"/>
                  </a:lnTo>
                  <a:lnTo>
                    <a:pt x="454" y="416"/>
                  </a:lnTo>
                  <a:lnTo>
                    <a:pt x="476" y="415"/>
                  </a:lnTo>
                  <a:lnTo>
                    <a:pt x="497" y="413"/>
                  </a:lnTo>
                  <a:lnTo>
                    <a:pt x="518" y="411"/>
                  </a:lnTo>
                  <a:lnTo>
                    <a:pt x="539" y="409"/>
                  </a:lnTo>
                  <a:lnTo>
                    <a:pt x="580" y="404"/>
                  </a:lnTo>
                  <a:lnTo>
                    <a:pt x="620" y="398"/>
                  </a:lnTo>
                  <a:lnTo>
                    <a:pt x="660" y="391"/>
                  </a:lnTo>
                  <a:lnTo>
                    <a:pt x="701" y="384"/>
                  </a:lnTo>
                  <a:lnTo>
                    <a:pt x="727" y="378"/>
                  </a:lnTo>
                  <a:lnTo>
                    <a:pt x="752" y="372"/>
                  </a:lnTo>
                  <a:lnTo>
                    <a:pt x="778" y="365"/>
                  </a:lnTo>
                  <a:lnTo>
                    <a:pt x="805" y="359"/>
                  </a:lnTo>
                  <a:lnTo>
                    <a:pt x="844" y="346"/>
                  </a:lnTo>
                  <a:lnTo>
                    <a:pt x="883" y="333"/>
                  </a:lnTo>
                  <a:lnTo>
                    <a:pt x="920" y="320"/>
                  </a:lnTo>
                  <a:lnTo>
                    <a:pt x="959" y="306"/>
                  </a:lnTo>
                  <a:lnTo>
                    <a:pt x="997" y="291"/>
                  </a:lnTo>
                  <a:lnTo>
                    <a:pt x="1035" y="276"/>
                  </a:lnTo>
                  <a:lnTo>
                    <a:pt x="1071" y="261"/>
                  </a:lnTo>
                  <a:lnTo>
                    <a:pt x="1109" y="245"/>
                  </a:lnTo>
                  <a:lnTo>
                    <a:pt x="1132" y="234"/>
                  </a:lnTo>
                  <a:lnTo>
                    <a:pt x="1154" y="223"/>
                  </a:lnTo>
                  <a:lnTo>
                    <a:pt x="1177" y="213"/>
                  </a:lnTo>
                  <a:lnTo>
                    <a:pt x="1199" y="202"/>
                  </a:lnTo>
                  <a:lnTo>
                    <a:pt x="1221" y="190"/>
                  </a:lnTo>
                  <a:lnTo>
                    <a:pt x="1244" y="178"/>
                  </a:lnTo>
                  <a:lnTo>
                    <a:pt x="1265" y="166"/>
                  </a:lnTo>
                  <a:lnTo>
                    <a:pt x="1287" y="153"/>
                  </a:lnTo>
                  <a:lnTo>
                    <a:pt x="1322" y="132"/>
                  </a:lnTo>
                  <a:lnTo>
                    <a:pt x="1358" y="109"/>
                  </a:lnTo>
                  <a:lnTo>
                    <a:pt x="1393" y="88"/>
                  </a:lnTo>
                  <a:lnTo>
                    <a:pt x="1431" y="67"/>
                  </a:lnTo>
                  <a:lnTo>
                    <a:pt x="1449" y="54"/>
                  </a:lnTo>
                  <a:lnTo>
                    <a:pt x="1468" y="24"/>
                  </a:lnTo>
                  <a:lnTo>
                    <a:pt x="1512" y="21"/>
                  </a:lnTo>
                  <a:lnTo>
                    <a:pt x="1556" y="19"/>
                  </a:lnTo>
                  <a:lnTo>
                    <a:pt x="1601" y="16"/>
                  </a:lnTo>
                  <a:lnTo>
                    <a:pt x="1645" y="13"/>
                  </a:lnTo>
                  <a:lnTo>
                    <a:pt x="1690" y="11"/>
                  </a:lnTo>
                  <a:lnTo>
                    <a:pt x="1734" y="9"/>
                  </a:lnTo>
                  <a:lnTo>
                    <a:pt x="1779" y="6"/>
                  </a:lnTo>
                  <a:lnTo>
                    <a:pt x="1823" y="4"/>
                  </a:lnTo>
                  <a:lnTo>
                    <a:pt x="1855" y="2"/>
                  </a:lnTo>
                  <a:lnTo>
                    <a:pt x="1888" y="2"/>
                  </a:lnTo>
                  <a:lnTo>
                    <a:pt x="1920" y="1"/>
                  </a:lnTo>
                  <a:lnTo>
                    <a:pt x="1952" y="1"/>
                  </a:lnTo>
                  <a:lnTo>
                    <a:pt x="1985" y="0"/>
                  </a:lnTo>
                  <a:lnTo>
                    <a:pt x="2016" y="0"/>
                  </a:lnTo>
                  <a:lnTo>
                    <a:pt x="2048" y="0"/>
                  </a:lnTo>
                  <a:lnTo>
                    <a:pt x="2081" y="0"/>
                  </a:lnTo>
                  <a:lnTo>
                    <a:pt x="2235" y="6"/>
                  </a:lnTo>
                  <a:lnTo>
                    <a:pt x="2376" y="16"/>
                  </a:lnTo>
                  <a:lnTo>
                    <a:pt x="2504" y="32"/>
                  </a:lnTo>
                  <a:lnTo>
                    <a:pt x="2527" y="35"/>
                  </a:lnTo>
                  <a:lnTo>
                    <a:pt x="2548" y="38"/>
                  </a:lnTo>
                  <a:lnTo>
                    <a:pt x="2570" y="42"/>
                  </a:lnTo>
                  <a:lnTo>
                    <a:pt x="2592" y="46"/>
                  </a:lnTo>
                  <a:lnTo>
                    <a:pt x="2614" y="49"/>
                  </a:lnTo>
                  <a:lnTo>
                    <a:pt x="2635" y="53"/>
                  </a:lnTo>
                  <a:lnTo>
                    <a:pt x="2657" y="56"/>
                  </a:lnTo>
                  <a:lnTo>
                    <a:pt x="2680" y="61"/>
                  </a:lnTo>
                  <a:lnTo>
                    <a:pt x="2718" y="68"/>
                  </a:lnTo>
                  <a:lnTo>
                    <a:pt x="2757" y="77"/>
                  </a:lnTo>
                  <a:lnTo>
                    <a:pt x="2796" y="84"/>
                  </a:lnTo>
                  <a:lnTo>
                    <a:pt x="2836" y="93"/>
                  </a:lnTo>
                  <a:lnTo>
                    <a:pt x="2886" y="106"/>
                  </a:lnTo>
                  <a:lnTo>
                    <a:pt x="2937" y="119"/>
                  </a:lnTo>
                  <a:lnTo>
                    <a:pt x="2988" y="131"/>
                  </a:lnTo>
                  <a:lnTo>
                    <a:pt x="3038" y="144"/>
                  </a:lnTo>
                  <a:lnTo>
                    <a:pt x="3089" y="156"/>
                  </a:lnTo>
                  <a:lnTo>
                    <a:pt x="3140" y="169"/>
                  </a:lnTo>
                  <a:lnTo>
                    <a:pt x="3190" y="181"/>
                  </a:lnTo>
                  <a:lnTo>
                    <a:pt x="3241" y="192"/>
                  </a:lnTo>
                  <a:lnTo>
                    <a:pt x="3327" y="209"/>
                  </a:lnTo>
                  <a:lnTo>
                    <a:pt x="3360" y="214"/>
                  </a:lnTo>
                  <a:lnTo>
                    <a:pt x="3393" y="218"/>
                  </a:lnTo>
                  <a:lnTo>
                    <a:pt x="3426" y="222"/>
                  </a:lnTo>
                  <a:lnTo>
                    <a:pt x="3460" y="225"/>
                  </a:lnTo>
                  <a:lnTo>
                    <a:pt x="3493" y="227"/>
                  </a:lnTo>
                  <a:lnTo>
                    <a:pt x="3526" y="228"/>
                  </a:lnTo>
                  <a:lnTo>
                    <a:pt x="3561" y="229"/>
                  </a:lnTo>
                  <a:lnTo>
                    <a:pt x="3594" y="230"/>
                  </a:lnTo>
                  <a:lnTo>
                    <a:pt x="3678" y="232"/>
                  </a:lnTo>
                  <a:lnTo>
                    <a:pt x="3717" y="234"/>
                  </a:lnTo>
                  <a:lnTo>
                    <a:pt x="3756" y="236"/>
                  </a:lnTo>
                  <a:lnTo>
                    <a:pt x="3795" y="238"/>
                  </a:lnTo>
                  <a:lnTo>
                    <a:pt x="3833" y="242"/>
                  </a:lnTo>
                  <a:lnTo>
                    <a:pt x="3871" y="245"/>
                  </a:lnTo>
                  <a:lnTo>
                    <a:pt x="3910" y="249"/>
                  </a:lnTo>
                  <a:lnTo>
                    <a:pt x="3949" y="255"/>
                  </a:lnTo>
                  <a:lnTo>
                    <a:pt x="3986" y="261"/>
                  </a:lnTo>
                  <a:lnTo>
                    <a:pt x="4014" y="266"/>
                  </a:lnTo>
                  <a:lnTo>
                    <a:pt x="4041" y="273"/>
                  </a:lnTo>
                  <a:lnTo>
                    <a:pt x="4055" y="277"/>
                  </a:lnTo>
                  <a:lnTo>
                    <a:pt x="4068" y="281"/>
                  </a:lnTo>
                  <a:lnTo>
                    <a:pt x="4081" y="287"/>
                  </a:lnTo>
                  <a:lnTo>
                    <a:pt x="4094" y="292"/>
                  </a:lnTo>
                  <a:lnTo>
                    <a:pt x="4099" y="295"/>
                  </a:lnTo>
                  <a:lnTo>
                    <a:pt x="4091" y="303"/>
                  </a:lnTo>
                  <a:lnTo>
                    <a:pt x="4081" y="309"/>
                  </a:lnTo>
                  <a:lnTo>
                    <a:pt x="4071" y="315"/>
                  </a:lnTo>
                  <a:lnTo>
                    <a:pt x="4062" y="320"/>
                  </a:lnTo>
                  <a:lnTo>
                    <a:pt x="4033" y="333"/>
                  </a:lnTo>
                  <a:lnTo>
                    <a:pt x="4004" y="346"/>
                  </a:lnTo>
                  <a:lnTo>
                    <a:pt x="3973" y="357"/>
                  </a:lnTo>
                  <a:lnTo>
                    <a:pt x="3943" y="368"/>
                  </a:lnTo>
                  <a:lnTo>
                    <a:pt x="3912" y="377"/>
                  </a:lnTo>
                  <a:lnTo>
                    <a:pt x="3881" y="387"/>
                  </a:lnTo>
                  <a:lnTo>
                    <a:pt x="3851" y="397"/>
                  </a:lnTo>
                  <a:lnTo>
                    <a:pt x="3819" y="405"/>
                  </a:lnTo>
                  <a:lnTo>
                    <a:pt x="3778" y="417"/>
                  </a:lnTo>
                  <a:lnTo>
                    <a:pt x="3737" y="428"/>
                  </a:lnTo>
                  <a:lnTo>
                    <a:pt x="3697" y="438"/>
                  </a:lnTo>
                  <a:lnTo>
                    <a:pt x="3656" y="448"/>
                  </a:lnTo>
                  <a:lnTo>
                    <a:pt x="3615" y="458"/>
                  </a:lnTo>
                  <a:lnTo>
                    <a:pt x="3573" y="468"/>
                  </a:lnTo>
                  <a:lnTo>
                    <a:pt x="3532" y="477"/>
                  </a:lnTo>
                  <a:lnTo>
                    <a:pt x="3491" y="487"/>
                  </a:lnTo>
                  <a:lnTo>
                    <a:pt x="3458" y="495"/>
                  </a:lnTo>
                  <a:lnTo>
                    <a:pt x="3427" y="502"/>
                  </a:lnTo>
                  <a:lnTo>
                    <a:pt x="3395" y="511"/>
                  </a:lnTo>
                  <a:lnTo>
                    <a:pt x="3364" y="519"/>
                  </a:lnTo>
                  <a:lnTo>
                    <a:pt x="3332" y="528"/>
                  </a:lnTo>
                  <a:lnTo>
                    <a:pt x="3302" y="538"/>
                  </a:lnTo>
                  <a:lnTo>
                    <a:pt x="3271" y="550"/>
                  </a:lnTo>
                  <a:lnTo>
                    <a:pt x="3242" y="561"/>
                  </a:lnTo>
                  <a:lnTo>
                    <a:pt x="3206" y="580"/>
                  </a:lnTo>
                  <a:lnTo>
                    <a:pt x="3191" y="591"/>
                  </a:lnTo>
                  <a:lnTo>
                    <a:pt x="3177" y="603"/>
                  </a:lnTo>
                  <a:lnTo>
                    <a:pt x="3166" y="619"/>
                  </a:lnTo>
                  <a:lnTo>
                    <a:pt x="3158" y="636"/>
                  </a:lnTo>
                  <a:lnTo>
                    <a:pt x="3154" y="656"/>
                  </a:lnTo>
                  <a:lnTo>
                    <a:pt x="3158" y="679"/>
                  </a:lnTo>
                  <a:lnTo>
                    <a:pt x="3170" y="699"/>
                  </a:lnTo>
                  <a:lnTo>
                    <a:pt x="3185" y="715"/>
                  </a:lnTo>
                  <a:lnTo>
                    <a:pt x="3203" y="728"/>
                  </a:lnTo>
                  <a:lnTo>
                    <a:pt x="3246" y="752"/>
                  </a:lnTo>
                  <a:lnTo>
                    <a:pt x="3267" y="762"/>
                  </a:lnTo>
                  <a:lnTo>
                    <a:pt x="3287" y="769"/>
                  </a:lnTo>
                  <a:lnTo>
                    <a:pt x="3308" y="777"/>
                  </a:lnTo>
                  <a:lnTo>
                    <a:pt x="3328" y="786"/>
                  </a:lnTo>
                  <a:lnTo>
                    <a:pt x="3353" y="793"/>
                  </a:lnTo>
                  <a:lnTo>
                    <a:pt x="3378" y="801"/>
                  </a:lnTo>
                  <a:lnTo>
                    <a:pt x="3403" y="808"/>
                  </a:lnTo>
                  <a:lnTo>
                    <a:pt x="3428" y="816"/>
                  </a:lnTo>
                  <a:lnTo>
                    <a:pt x="3453" y="822"/>
                  </a:lnTo>
                  <a:lnTo>
                    <a:pt x="3478" y="828"/>
                  </a:lnTo>
                  <a:lnTo>
                    <a:pt x="3502" y="834"/>
                  </a:lnTo>
                  <a:lnTo>
                    <a:pt x="3526" y="839"/>
                  </a:lnTo>
                  <a:lnTo>
                    <a:pt x="3551" y="845"/>
                  </a:lnTo>
                  <a:lnTo>
                    <a:pt x="3576" y="850"/>
                  </a:lnTo>
                  <a:lnTo>
                    <a:pt x="3601" y="856"/>
                  </a:lnTo>
                  <a:lnTo>
                    <a:pt x="3625" y="861"/>
                  </a:lnTo>
                  <a:close/>
                </a:path>
              </a:pathLst>
            </a:custGeom>
            <a:solidFill>
              <a:srgbClr val="E1C29B"/>
            </a:solidFill>
            <a:ln w="9525">
              <a:noFill/>
              <a:round/>
              <a:headEnd/>
              <a:tailEnd/>
            </a:ln>
          </p:spPr>
          <p:txBody>
            <a:bodyPr/>
            <a:lstStyle/>
            <a:p>
              <a:endParaRPr lang="pt-BR"/>
            </a:p>
          </p:txBody>
        </p:sp>
        <p:sp>
          <p:nvSpPr>
            <p:cNvPr id="398499" name="Freeform 163"/>
            <p:cNvSpPr>
              <a:spLocks/>
            </p:cNvSpPr>
            <p:nvPr/>
          </p:nvSpPr>
          <p:spPr bwMode="auto">
            <a:xfrm>
              <a:off x="989" y="2760"/>
              <a:ext cx="1020" cy="463"/>
            </a:xfrm>
            <a:custGeom>
              <a:avLst/>
              <a:gdLst/>
              <a:ahLst/>
              <a:cxnLst>
                <a:cxn ang="0">
                  <a:pos x="1951" y="1815"/>
                </a:cxn>
                <a:cxn ang="0">
                  <a:pos x="1706" y="1762"/>
                </a:cxn>
                <a:cxn ang="0">
                  <a:pos x="1494" y="1727"/>
                </a:cxn>
                <a:cxn ang="0">
                  <a:pos x="1184" y="1746"/>
                </a:cxn>
                <a:cxn ang="0">
                  <a:pos x="775" y="1813"/>
                </a:cxn>
                <a:cxn ang="0">
                  <a:pos x="574" y="1817"/>
                </a:cxn>
                <a:cxn ang="0">
                  <a:pos x="378" y="1758"/>
                </a:cxn>
                <a:cxn ang="0">
                  <a:pos x="168" y="1682"/>
                </a:cxn>
                <a:cxn ang="0">
                  <a:pos x="72" y="1599"/>
                </a:cxn>
                <a:cxn ang="0">
                  <a:pos x="270" y="1502"/>
                </a:cxn>
                <a:cxn ang="0">
                  <a:pos x="461" y="1367"/>
                </a:cxn>
                <a:cxn ang="0">
                  <a:pos x="666" y="1082"/>
                </a:cxn>
                <a:cxn ang="0">
                  <a:pos x="343" y="1132"/>
                </a:cxn>
                <a:cxn ang="0">
                  <a:pos x="342" y="1090"/>
                </a:cxn>
                <a:cxn ang="0">
                  <a:pos x="590" y="1009"/>
                </a:cxn>
                <a:cxn ang="0">
                  <a:pos x="697" y="830"/>
                </a:cxn>
                <a:cxn ang="0">
                  <a:pos x="459" y="720"/>
                </a:cxn>
                <a:cxn ang="0">
                  <a:pos x="154" y="732"/>
                </a:cxn>
                <a:cxn ang="0">
                  <a:pos x="15" y="719"/>
                </a:cxn>
                <a:cxn ang="0">
                  <a:pos x="0" y="652"/>
                </a:cxn>
                <a:cxn ang="0">
                  <a:pos x="29" y="534"/>
                </a:cxn>
                <a:cxn ang="0">
                  <a:pos x="93" y="454"/>
                </a:cxn>
                <a:cxn ang="0">
                  <a:pos x="237" y="427"/>
                </a:cxn>
                <a:cxn ang="0">
                  <a:pos x="450" y="412"/>
                </a:cxn>
                <a:cxn ang="0">
                  <a:pos x="683" y="375"/>
                </a:cxn>
                <a:cxn ang="0">
                  <a:pos x="965" y="284"/>
                </a:cxn>
                <a:cxn ang="0">
                  <a:pos x="1288" y="123"/>
                </a:cxn>
                <a:cxn ang="0">
                  <a:pos x="1425" y="40"/>
                </a:cxn>
                <a:cxn ang="0">
                  <a:pos x="1680" y="8"/>
                </a:cxn>
                <a:cxn ang="0">
                  <a:pos x="2392" y="26"/>
                </a:cxn>
                <a:cxn ang="0">
                  <a:pos x="2548" y="50"/>
                </a:cxn>
                <a:cxn ang="0">
                  <a:pos x="2829" y="110"/>
                </a:cxn>
                <a:cxn ang="0">
                  <a:pos x="3098" y="177"/>
                </a:cxn>
                <a:cxn ang="0">
                  <a:pos x="3389" y="226"/>
                </a:cxn>
                <a:cxn ang="0">
                  <a:pos x="3666" y="235"/>
                </a:cxn>
                <a:cxn ang="0">
                  <a:pos x="3848" y="250"/>
                </a:cxn>
                <a:cxn ang="0">
                  <a:pos x="3716" y="328"/>
                </a:cxn>
                <a:cxn ang="0">
                  <a:pos x="3389" y="408"/>
                </a:cxn>
                <a:cxn ang="0">
                  <a:pos x="3163" y="475"/>
                </a:cxn>
                <a:cxn ang="0">
                  <a:pos x="3043" y="581"/>
                </a:cxn>
                <a:cxn ang="0">
                  <a:pos x="3183" y="760"/>
                </a:cxn>
                <a:cxn ang="0">
                  <a:pos x="3388" y="824"/>
                </a:cxn>
                <a:cxn ang="0">
                  <a:pos x="3837" y="906"/>
                </a:cxn>
                <a:cxn ang="0">
                  <a:pos x="3904" y="997"/>
                </a:cxn>
                <a:cxn ang="0">
                  <a:pos x="3727" y="1063"/>
                </a:cxn>
                <a:cxn ang="0">
                  <a:pos x="3558" y="1107"/>
                </a:cxn>
                <a:cxn ang="0">
                  <a:pos x="3773" y="1274"/>
                </a:cxn>
                <a:cxn ang="0">
                  <a:pos x="4042" y="1293"/>
                </a:cxn>
                <a:cxn ang="0">
                  <a:pos x="3955" y="1356"/>
                </a:cxn>
                <a:cxn ang="0">
                  <a:pos x="3756" y="1416"/>
                </a:cxn>
                <a:cxn ang="0">
                  <a:pos x="3475" y="1495"/>
                </a:cxn>
                <a:cxn ang="0">
                  <a:pos x="3282" y="1652"/>
                </a:cxn>
                <a:cxn ang="0">
                  <a:pos x="3178" y="1751"/>
                </a:cxn>
                <a:cxn ang="0">
                  <a:pos x="2710" y="1842"/>
                </a:cxn>
                <a:cxn ang="0">
                  <a:pos x="2536" y="1851"/>
                </a:cxn>
                <a:cxn ang="0">
                  <a:pos x="2383" y="1853"/>
                </a:cxn>
              </a:cxnLst>
              <a:rect l="0" t="0" r="r" b="b"/>
              <a:pathLst>
                <a:path w="4080" h="1853">
                  <a:moveTo>
                    <a:pt x="2148" y="1842"/>
                  </a:moveTo>
                  <a:lnTo>
                    <a:pt x="2110" y="1838"/>
                  </a:lnTo>
                  <a:lnTo>
                    <a:pt x="2074" y="1834"/>
                  </a:lnTo>
                  <a:lnTo>
                    <a:pt x="2036" y="1829"/>
                  </a:lnTo>
                  <a:lnTo>
                    <a:pt x="1998" y="1824"/>
                  </a:lnTo>
                  <a:lnTo>
                    <a:pt x="1975" y="1820"/>
                  </a:lnTo>
                  <a:lnTo>
                    <a:pt x="1951" y="1815"/>
                  </a:lnTo>
                  <a:lnTo>
                    <a:pt x="1926" y="1811"/>
                  </a:lnTo>
                  <a:lnTo>
                    <a:pt x="1903" y="1806"/>
                  </a:lnTo>
                  <a:lnTo>
                    <a:pt x="1864" y="1798"/>
                  </a:lnTo>
                  <a:lnTo>
                    <a:pt x="1824" y="1789"/>
                  </a:lnTo>
                  <a:lnTo>
                    <a:pt x="1785" y="1780"/>
                  </a:lnTo>
                  <a:lnTo>
                    <a:pt x="1745" y="1771"/>
                  </a:lnTo>
                  <a:lnTo>
                    <a:pt x="1706" y="1762"/>
                  </a:lnTo>
                  <a:lnTo>
                    <a:pt x="1667" y="1754"/>
                  </a:lnTo>
                  <a:lnTo>
                    <a:pt x="1627" y="1746"/>
                  </a:lnTo>
                  <a:lnTo>
                    <a:pt x="1588" y="1739"/>
                  </a:lnTo>
                  <a:lnTo>
                    <a:pt x="1564" y="1736"/>
                  </a:lnTo>
                  <a:lnTo>
                    <a:pt x="1541" y="1732"/>
                  </a:lnTo>
                  <a:lnTo>
                    <a:pt x="1517" y="1729"/>
                  </a:lnTo>
                  <a:lnTo>
                    <a:pt x="1494" y="1727"/>
                  </a:lnTo>
                  <a:lnTo>
                    <a:pt x="1423" y="1724"/>
                  </a:lnTo>
                  <a:lnTo>
                    <a:pt x="1396" y="1725"/>
                  </a:lnTo>
                  <a:lnTo>
                    <a:pt x="1369" y="1726"/>
                  </a:lnTo>
                  <a:lnTo>
                    <a:pt x="1342" y="1727"/>
                  </a:lnTo>
                  <a:lnTo>
                    <a:pt x="1315" y="1729"/>
                  </a:lnTo>
                  <a:lnTo>
                    <a:pt x="1242" y="1738"/>
                  </a:lnTo>
                  <a:lnTo>
                    <a:pt x="1184" y="1746"/>
                  </a:lnTo>
                  <a:lnTo>
                    <a:pt x="1126" y="1756"/>
                  </a:lnTo>
                  <a:lnTo>
                    <a:pt x="1068" y="1766"/>
                  </a:lnTo>
                  <a:lnTo>
                    <a:pt x="1009" y="1777"/>
                  </a:lnTo>
                  <a:lnTo>
                    <a:pt x="951" y="1786"/>
                  </a:lnTo>
                  <a:lnTo>
                    <a:pt x="892" y="1796"/>
                  </a:lnTo>
                  <a:lnTo>
                    <a:pt x="834" y="1806"/>
                  </a:lnTo>
                  <a:lnTo>
                    <a:pt x="775" y="1813"/>
                  </a:lnTo>
                  <a:lnTo>
                    <a:pt x="751" y="1815"/>
                  </a:lnTo>
                  <a:lnTo>
                    <a:pt x="726" y="1817"/>
                  </a:lnTo>
                  <a:lnTo>
                    <a:pt x="701" y="1819"/>
                  </a:lnTo>
                  <a:lnTo>
                    <a:pt x="677" y="1821"/>
                  </a:lnTo>
                  <a:lnTo>
                    <a:pt x="616" y="1821"/>
                  </a:lnTo>
                  <a:lnTo>
                    <a:pt x="595" y="1820"/>
                  </a:lnTo>
                  <a:lnTo>
                    <a:pt x="574" y="1817"/>
                  </a:lnTo>
                  <a:lnTo>
                    <a:pt x="554" y="1815"/>
                  </a:lnTo>
                  <a:lnTo>
                    <a:pt x="533" y="1812"/>
                  </a:lnTo>
                  <a:lnTo>
                    <a:pt x="484" y="1801"/>
                  </a:lnTo>
                  <a:lnTo>
                    <a:pt x="457" y="1792"/>
                  </a:lnTo>
                  <a:lnTo>
                    <a:pt x="431" y="1781"/>
                  </a:lnTo>
                  <a:lnTo>
                    <a:pt x="404" y="1769"/>
                  </a:lnTo>
                  <a:lnTo>
                    <a:pt x="378" y="1758"/>
                  </a:lnTo>
                  <a:lnTo>
                    <a:pt x="348" y="1746"/>
                  </a:lnTo>
                  <a:lnTo>
                    <a:pt x="319" y="1736"/>
                  </a:lnTo>
                  <a:lnTo>
                    <a:pt x="289" y="1724"/>
                  </a:lnTo>
                  <a:lnTo>
                    <a:pt x="259" y="1713"/>
                  </a:lnTo>
                  <a:lnTo>
                    <a:pt x="228" y="1702"/>
                  </a:lnTo>
                  <a:lnTo>
                    <a:pt x="198" y="1692"/>
                  </a:lnTo>
                  <a:lnTo>
                    <a:pt x="168" y="1682"/>
                  </a:lnTo>
                  <a:lnTo>
                    <a:pt x="138" y="1671"/>
                  </a:lnTo>
                  <a:lnTo>
                    <a:pt x="108" y="1660"/>
                  </a:lnTo>
                  <a:lnTo>
                    <a:pt x="77" y="1649"/>
                  </a:lnTo>
                  <a:lnTo>
                    <a:pt x="46" y="1638"/>
                  </a:lnTo>
                  <a:lnTo>
                    <a:pt x="17" y="1624"/>
                  </a:lnTo>
                  <a:lnTo>
                    <a:pt x="44" y="1612"/>
                  </a:lnTo>
                  <a:lnTo>
                    <a:pt x="72" y="1599"/>
                  </a:lnTo>
                  <a:lnTo>
                    <a:pt x="101" y="1587"/>
                  </a:lnTo>
                  <a:lnTo>
                    <a:pt x="129" y="1575"/>
                  </a:lnTo>
                  <a:lnTo>
                    <a:pt x="158" y="1561"/>
                  </a:lnTo>
                  <a:lnTo>
                    <a:pt x="189" y="1546"/>
                  </a:lnTo>
                  <a:lnTo>
                    <a:pt x="218" y="1531"/>
                  </a:lnTo>
                  <a:lnTo>
                    <a:pt x="246" y="1516"/>
                  </a:lnTo>
                  <a:lnTo>
                    <a:pt x="270" y="1502"/>
                  </a:lnTo>
                  <a:lnTo>
                    <a:pt x="294" y="1488"/>
                  </a:lnTo>
                  <a:lnTo>
                    <a:pt x="318" y="1474"/>
                  </a:lnTo>
                  <a:lnTo>
                    <a:pt x="342" y="1459"/>
                  </a:lnTo>
                  <a:lnTo>
                    <a:pt x="373" y="1437"/>
                  </a:lnTo>
                  <a:lnTo>
                    <a:pt x="403" y="1415"/>
                  </a:lnTo>
                  <a:lnTo>
                    <a:pt x="433" y="1392"/>
                  </a:lnTo>
                  <a:lnTo>
                    <a:pt x="461" y="1367"/>
                  </a:lnTo>
                  <a:lnTo>
                    <a:pt x="488" y="1344"/>
                  </a:lnTo>
                  <a:lnTo>
                    <a:pt x="513" y="1318"/>
                  </a:lnTo>
                  <a:lnTo>
                    <a:pt x="525" y="1305"/>
                  </a:lnTo>
                  <a:lnTo>
                    <a:pt x="535" y="1292"/>
                  </a:lnTo>
                  <a:lnTo>
                    <a:pt x="546" y="1278"/>
                  </a:lnTo>
                  <a:lnTo>
                    <a:pt x="556" y="1264"/>
                  </a:lnTo>
                  <a:lnTo>
                    <a:pt x="666" y="1082"/>
                  </a:lnTo>
                  <a:lnTo>
                    <a:pt x="441" y="1136"/>
                  </a:lnTo>
                  <a:lnTo>
                    <a:pt x="436" y="1137"/>
                  </a:lnTo>
                  <a:lnTo>
                    <a:pt x="432" y="1137"/>
                  </a:lnTo>
                  <a:lnTo>
                    <a:pt x="409" y="1139"/>
                  </a:lnTo>
                  <a:lnTo>
                    <a:pt x="387" y="1138"/>
                  </a:lnTo>
                  <a:lnTo>
                    <a:pt x="365" y="1137"/>
                  </a:lnTo>
                  <a:lnTo>
                    <a:pt x="343" y="1132"/>
                  </a:lnTo>
                  <a:lnTo>
                    <a:pt x="320" y="1128"/>
                  </a:lnTo>
                  <a:lnTo>
                    <a:pt x="298" y="1122"/>
                  </a:lnTo>
                  <a:lnTo>
                    <a:pt x="278" y="1115"/>
                  </a:lnTo>
                  <a:lnTo>
                    <a:pt x="258" y="1107"/>
                  </a:lnTo>
                  <a:lnTo>
                    <a:pt x="286" y="1101"/>
                  </a:lnTo>
                  <a:lnTo>
                    <a:pt x="314" y="1096"/>
                  </a:lnTo>
                  <a:lnTo>
                    <a:pt x="342" y="1090"/>
                  </a:lnTo>
                  <a:lnTo>
                    <a:pt x="370" y="1085"/>
                  </a:lnTo>
                  <a:lnTo>
                    <a:pt x="405" y="1076"/>
                  </a:lnTo>
                  <a:lnTo>
                    <a:pt x="441" y="1067"/>
                  </a:lnTo>
                  <a:lnTo>
                    <a:pt x="475" y="1057"/>
                  </a:lnTo>
                  <a:lnTo>
                    <a:pt x="510" y="1046"/>
                  </a:lnTo>
                  <a:lnTo>
                    <a:pt x="563" y="1023"/>
                  </a:lnTo>
                  <a:lnTo>
                    <a:pt x="590" y="1009"/>
                  </a:lnTo>
                  <a:lnTo>
                    <a:pt x="615" y="992"/>
                  </a:lnTo>
                  <a:lnTo>
                    <a:pt x="639" y="973"/>
                  </a:lnTo>
                  <a:lnTo>
                    <a:pt x="660" y="951"/>
                  </a:lnTo>
                  <a:lnTo>
                    <a:pt x="679" y="926"/>
                  </a:lnTo>
                  <a:lnTo>
                    <a:pt x="693" y="898"/>
                  </a:lnTo>
                  <a:lnTo>
                    <a:pt x="700" y="865"/>
                  </a:lnTo>
                  <a:lnTo>
                    <a:pt x="697" y="830"/>
                  </a:lnTo>
                  <a:lnTo>
                    <a:pt x="681" y="794"/>
                  </a:lnTo>
                  <a:lnTo>
                    <a:pt x="655" y="767"/>
                  </a:lnTo>
                  <a:lnTo>
                    <a:pt x="626" y="749"/>
                  </a:lnTo>
                  <a:lnTo>
                    <a:pt x="597" y="738"/>
                  </a:lnTo>
                  <a:lnTo>
                    <a:pt x="570" y="731"/>
                  </a:lnTo>
                  <a:lnTo>
                    <a:pt x="515" y="722"/>
                  </a:lnTo>
                  <a:lnTo>
                    <a:pt x="459" y="720"/>
                  </a:lnTo>
                  <a:lnTo>
                    <a:pt x="416" y="720"/>
                  </a:lnTo>
                  <a:lnTo>
                    <a:pt x="372" y="721"/>
                  </a:lnTo>
                  <a:lnTo>
                    <a:pt x="329" y="723"/>
                  </a:lnTo>
                  <a:lnTo>
                    <a:pt x="284" y="725"/>
                  </a:lnTo>
                  <a:lnTo>
                    <a:pt x="241" y="727"/>
                  </a:lnTo>
                  <a:lnTo>
                    <a:pt x="198" y="730"/>
                  </a:lnTo>
                  <a:lnTo>
                    <a:pt x="154" y="732"/>
                  </a:lnTo>
                  <a:lnTo>
                    <a:pt x="111" y="733"/>
                  </a:lnTo>
                  <a:lnTo>
                    <a:pt x="88" y="733"/>
                  </a:lnTo>
                  <a:lnTo>
                    <a:pt x="67" y="733"/>
                  </a:lnTo>
                  <a:lnTo>
                    <a:pt x="45" y="731"/>
                  </a:lnTo>
                  <a:lnTo>
                    <a:pt x="23" y="729"/>
                  </a:lnTo>
                  <a:lnTo>
                    <a:pt x="19" y="725"/>
                  </a:lnTo>
                  <a:lnTo>
                    <a:pt x="15" y="719"/>
                  </a:lnTo>
                  <a:lnTo>
                    <a:pt x="12" y="711"/>
                  </a:lnTo>
                  <a:lnTo>
                    <a:pt x="10" y="707"/>
                  </a:lnTo>
                  <a:lnTo>
                    <a:pt x="7" y="698"/>
                  </a:lnTo>
                  <a:lnTo>
                    <a:pt x="4" y="689"/>
                  </a:lnTo>
                  <a:lnTo>
                    <a:pt x="2" y="680"/>
                  </a:lnTo>
                  <a:lnTo>
                    <a:pt x="1" y="670"/>
                  </a:lnTo>
                  <a:lnTo>
                    <a:pt x="0" y="652"/>
                  </a:lnTo>
                  <a:lnTo>
                    <a:pt x="0" y="634"/>
                  </a:lnTo>
                  <a:lnTo>
                    <a:pt x="2" y="615"/>
                  </a:lnTo>
                  <a:lnTo>
                    <a:pt x="7" y="597"/>
                  </a:lnTo>
                  <a:lnTo>
                    <a:pt x="11" y="579"/>
                  </a:lnTo>
                  <a:lnTo>
                    <a:pt x="17" y="560"/>
                  </a:lnTo>
                  <a:lnTo>
                    <a:pt x="23" y="548"/>
                  </a:lnTo>
                  <a:lnTo>
                    <a:pt x="29" y="534"/>
                  </a:lnTo>
                  <a:lnTo>
                    <a:pt x="36" y="521"/>
                  </a:lnTo>
                  <a:lnTo>
                    <a:pt x="43" y="508"/>
                  </a:lnTo>
                  <a:lnTo>
                    <a:pt x="52" y="495"/>
                  </a:lnTo>
                  <a:lnTo>
                    <a:pt x="61" y="483"/>
                  </a:lnTo>
                  <a:lnTo>
                    <a:pt x="71" y="471"/>
                  </a:lnTo>
                  <a:lnTo>
                    <a:pt x="83" y="460"/>
                  </a:lnTo>
                  <a:lnTo>
                    <a:pt x="93" y="454"/>
                  </a:lnTo>
                  <a:lnTo>
                    <a:pt x="104" y="448"/>
                  </a:lnTo>
                  <a:lnTo>
                    <a:pt x="115" y="444"/>
                  </a:lnTo>
                  <a:lnTo>
                    <a:pt x="127" y="441"/>
                  </a:lnTo>
                  <a:lnTo>
                    <a:pt x="152" y="436"/>
                  </a:lnTo>
                  <a:lnTo>
                    <a:pt x="178" y="432"/>
                  </a:lnTo>
                  <a:lnTo>
                    <a:pt x="207" y="429"/>
                  </a:lnTo>
                  <a:lnTo>
                    <a:pt x="237" y="427"/>
                  </a:lnTo>
                  <a:lnTo>
                    <a:pt x="267" y="424"/>
                  </a:lnTo>
                  <a:lnTo>
                    <a:pt x="298" y="423"/>
                  </a:lnTo>
                  <a:lnTo>
                    <a:pt x="329" y="420"/>
                  </a:lnTo>
                  <a:lnTo>
                    <a:pt x="359" y="418"/>
                  </a:lnTo>
                  <a:lnTo>
                    <a:pt x="389" y="417"/>
                  </a:lnTo>
                  <a:lnTo>
                    <a:pt x="419" y="415"/>
                  </a:lnTo>
                  <a:lnTo>
                    <a:pt x="450" y="412"/>
                  </a:lnTo>
                  <a:lnTo>
                    <a:pt x="482" y="409"/>
                  </a:lnTo>
                  <a:lnTo>
                    <a:pt x="513" y="405"/>
                  </a:lnTo>
                  <a:lnTo>
                    <a:pt x="545" y="401"/>
                  </a:lnTo>
                  <a:lnTo>
                    <a:pt x="580" y="396"/>
                  </a:lnTo>
                  <a:lnTo>
                    <a:pt x="614" y="389"/>
                  </a:lnTo>
                  <a:lnTo>
                    <a:pt x="649" y="383"/>
                  </a:lnTo>
                  <a:lnTo>
                    <a:pt x="683" y="375"/>
                  </a:lnTo>
                  <a:lnTo>
                    <a:pt x="711" y="369"/>
                  </a:lnTo>
                  <a:lnTo>
                    <a:pt x="738" y="361"/>
                  </a:lnTo>
                  <a:lnTo>
                    <a:pt x="766" y="354"/>
                  </a:lnTo>
                  <a:lnTo>
                    <a:pt x="793" y="345"/>
                  </a:lnTo>
                  <a:lnTo>
                    <a:pt x="851" y="326"/>
                  </a:lnTo>
                  <a:lnTo>
                    <a:pt x="908" y="305"/>
                  </a:lnTo>
                  <a:lnTo>
                    <a:pt x="965" y="284"/>
                  </a:lnTo>
                  <a:lnTo>
                    <a:pt x="1021" y="260"/>
                  </a:lnTo>
                  <a:lnTo>
                    <a:pt x="1076" y="236"/>
                  </a:lnTo>
                  <a:lnTo>
                    <a:pt x="1131" y="210"/>
                  </a:lnTo>
                  <a:lnTo>
                    <a:pt x="1184" y="184"/>
                  </a:lnTo>
                  <a:lnTo>
                    <a:pt x="1237" y="154"/>
                  </a:lnTo>
                  <a:lnTo>
                    <a:pt x="1263" y="139"/>
                  </a:lnTo>
                  <a:lnTo>
                    <a:pt x="1288" y="123"/>
                  </a:lnTo>
                  <a:lnTo>
                    <a:pt x="1314" y="107"/>
                  </a:lnTo>
                  <a:lnTo>
                    <a:pt x="1340" y="91"/>
                  </a:lnTo>
                  <a:lnTo>
                    <a:pt x="1353" y="82"/>
                  </a:lnTo>
                  <a:lnTo>
                    <a:pt x="1367" y="75"/>
                  </a:lnTo>
                  <a:lnTo>
                    <a:pt x="1380" y="67"/>
                  </a:lnTo>
                  <a:lnTo>
                    <a:pt x="1394" y="60"/>
                  </a:lnTo>
                  <a:lnTo>
                    <a:pt x="1425" y="40"/>
                  </a:lnTo>
                  <a:lnTo>
                    <a:pt x="1435" y="22"/>
                  </a:lnTo>
                  <a:lnTo>
                    <a:pt x="1476" y="20"/>
                  </a:lnTo>
                  <a:lnTo>
                    <a:pt x="1517" y="18"/>
                  </a:lnTo>
                  <a:lnTo>
                    <a:pt x="1557" y="15"/>
                  </a:lnTo>
                  <a:lnTo>
                    <a:pt x="1598" y="13"/>
                  </a:lnTo>
                  <a:lnTo>
                    <a:pt x="1639" y="11"/>
                  </a:lnTo>
                  <a:lnTo>
                    <a:pt x="1680" y="8"/>
                  </a:lnTo>
                  <a:lnTo>
                    <a:pt x="1719" y="6"/>
                  </a:lnTo>
                  <a:lnTo>
                    <a:pt x="1760" y="5"/>
                  </a:lnTo>
                  <a:lnTo>
                    <a:pt x="1934" y="0"/>
                  </a:lnTo>
                  <a:lnTo>
                    <a:pt x="2092" y="4"/>
                  </a:lnTo>
                  <a:lnTo>
                    <a:pt x="2238" y="11"/>
                  </a:lnTo>
                  <a:lnTo>
                    <a:pt x="2369" y="24"/>
                  </a:lnTo>
                  <a:lnTo>
                    <a:pt x="2392" y="26"/>
                  </a:lnTo>
                  <a:lnTo>
                    <a:pt x="2414" y="29"/>
                  </a:lnTo>
                  <a:lnTo>
                    <a:pt x="2437" y="33"/>
                  </a:lnTo>
                  <a:lnTo>
                    <a:pt x="2458" y="36"/>
                  </a:lnTo>
                  <a:lnTo>
                    <a:pt x="2481" y="39"/>
                  </a:lnTo>
                  <a:lnTo>
                    <a:pt x="2504" y="42"/>
                  </a:lnTo>
                  <a:lnTo>
                    <a:pt x="2525" y="46"/>
                  </a:lnTo>
                  <a:lnTo>
                    <a:pt x="2548" y="50"/>
                  </a:lnTo>
                  <a:lnTo>
                    <a:pt x="2588" y="57"/>
                  </a:lnTo>
                  <a:lnTo>
                    <a:pt x="2628" y="65"/>
                  </a:lnTo>
                  <a:lnTo>
                    <a:pt x="2667" y="73"/>
                  </a:lnTo>
                  <a:lnTo>
                    <a:pt x="2707" y="81"/>
                  </a:lnTo>
                  <a:lnTo>
                    <a:pt x="2748" y="91"/>
                  </a:lnTo>
                  <a:lnTo>
                    <a:pt x="2789" y="101"/>
                  </a:lnTo>
                  <a:lnTo>
                    <a:pt x="2829" y="110"/>
                  </a:lnTo>
                  <a:lnTo>
                    <a:pt x="2870" y="120"/>
                  </a:lnTo>
                  <a:lnTo>
                    <a:pt x="2911" y="131"/>
                  </a:lnTo>
                  <a:lnTo>
                    <a:pt x="2951" y="140"/>
                  </a:lnTo>
                  <a:lnTo>
                    <a:pt x="2992" y="151"/>
                  </a:lnTo>
                  <a:lnTo>
                    <a:pt x="3033" y="161"/>
                  </a:lnTo>
                  <a:lnTo>
                    <a:pt x="3065" y="170"/>
                  </a:lnTo>
                  <a:lnTo>
                    <a:pt x="3098" y="177"/>
                  </a:lnTo>
                  <a:lnTo>
                    <a:pt x="3131" y="185"/>
                  </a:lnTo>
                  <a:lnTo>
                    <a:pt x="3164" y="192"/>
                  </a:lnTo>
                  <a:lnTo>
                    <a:pt x="3197" y="199"/>
                  </a:lnTo>
                  <a:lnTo>
                    <a:pt x="3231" y="204"/>
                  </a:lnTo>
                  <a:lnTo>
                    <a:pt x="3264" y="210"/>
                  </a:lnTo>
                  <a:lnTo>
                    <a:pt x="3298" y="216"/>
                  </a:lnTo>
                  <a:lnTo>
                    <a:pt x="3389" y="226"/>
                  </a:lnTo>
                  <a:lnTo>
                    <a:pt x="3484" y="230"/>
                  </a:lnTo>
                  <a:lnTo>
                    <a:pt x="3514" y="230"/>
                  </a:lnTo>
                  <a:lnTo>
                    <a:pt x="3544" y="231"/>
                  </a:lnTo>
                  <a:lnTo>
                    <a:pt x="3574" y="231"/>
                  </a:lnTo>
                  <a:lnTo>
                    <a:pt x="3605" y="232"/>
                  </a:lnTo>
                  <a:lnTo>
                    <a:pt x="3636" y="233"/>
                  </a:lnTo>
                  <a:lnTo>
                    <a:pt x="3666" y="235"/>
                  </a:lnTo>
                  <a:lnTo>
                    <a:pt x="3696" y="236"/>
                  </a:lnTo>
                  <a:lnTo>
                    <a:pt x="3726" y="238"/>
                  </a:lnTo>
                  <a:lnTo>
                    <a:pt x="3750" y="241"/>
                  </a:lnTo>
                  <a:lnTo>
                    <a:pt x="3775" y="243"/>
                  </a:lnTo>
                  <a:lnTo>
                    <a:pt x="3800" y="245"/>
                  </a:lnTo>
                  <a:lnTo>
                    <a:pt x="3823" y="247"/>
                  </a:lnTo>
                  <a:lnTo>
                    <a:pt x="3848" y="250"/>
                  </a:lnTo>
                  <a:lnTo>
                    <a:pt x="3872" y="254"/>
                  </a:lnTo>
                  <a:lnTo>
                    <a:pt x="3897" y="258"/>
                  </a:lnTo>
                  <a:lnTo>
                    <a:pt x="3920" y="262"/>
                  </a:lnTo>
                  <a:lnTo>
                    <a:pt x="3870" y="280"/>
                  </a:lnTo>
                  <a:lnTo>
                    <a:pt x="3819" y="298"/>
                  </a:lnTo>
                  <a:lnTo>
                    <a:pt x="3767" y="313"/>
                  </a:lnTo>
                  <a:lnTo>
                    <a:pt x="3716" y="328"/>
                  </a:lnTo>
                  <a:lnTo>
                    <a:pt x="3664" y="342"/>
                  </a:lnTo>
                  <a:lnTo>
                    <a:pt x="3611" y="355"/>
                  </a:lnTo>
                  <a:lnTo>
                    <a:pt x="3558" y="368"/>
                  </a:lnTo>
                  <a:lnTo>
                    <a:pt x="3505" y="381"/>
                  </a:lnTo>
                  <a:lnTo>
                    <a:pt x="3467" y="389"/>
                  </a:lnTo>
                  <a:lnTo>
                    <a:pt x="3428" y="399"/>
                  </a:lnTo>
                  <a:lnTo>
                    <a:pt x="3389" y="408"/>
                  </a:lnTo>
                  <a:lnTo>
                    <a:pt x="3349" y="417"/>
                  </a:lnTo>
                  <a:lnTo>
                    <a:pt x="3310" y="428"/>
                  </a:lnTo>
                  <a:lnTo>
                    <a:pt x="3273" y="438"/>
                  </a:lnTo>
                  <a:lnTo>
                    <a:pt x="3234" y="450"/>
                  </a:lnTo>
                  <a:lnTo>
                    <a:pt x="3196" y="462"/>
                  </a:lnTo>
                  <a:lnTo>
                    <a:pt x="3180" y="469"/>
                  </a:lnTo>
                  <a:lnTo>
                    <a:pt x="3163" y="475"/>
                  </a:lnTo>
                  <a:lnTo>
                    <a:pt x="3148" y="483"/>
                  </a:lnTo>
                  <a:lnTo>
                    <a:pt x="3132" y="490"/>
                  </a:lnTo>
                  <a:lnTo>
                    <a:pt x="3111" y="502"/>
                  </a:lnTo>
                  <a:lnTo>
                    <a:pt x="3092" y="516"/>
                  </a:lnTo>
                  <a:lnTo>
                    <a:pt x="3072" y="534"/>
                  </a:lnTo>
                  <a:lnTo>
                    <a:pt x="3056" y="555"/>
                  </a:lnTo>
                  <a:lnTo>
                    <a:pt x="3043" y="581"/>
                  </a:lnTo>
                  <a:lnTo>
                    <a:pt x="3037" y="612"/>
                  </a:lnTo>
                  <a:lnTo>
                    <a:pt x="3043" y="649"/>
                  </a:lnTo>
                  <a:lnTo>
                    <a:pt x="3062" y="680"/>
                  </a:lnTo>
                  <a:lnTo>
                    <a:pt x="3083" y="703"/>
                  </a:lnTo>
                  <a:lnTo>
                    <a:pt x="3107" y="720"/>
                  </a:lnTo>
                  <a:lnTo>
                    <a:pt x="3131" y="734"/>
                  </a:lnTo>
                  <a:lnTo>
                    <a:pt x="3183" y="760"/>
                  </a:lnTo>
                  <a:lnTo>
                    <a:pt x="3207" y="768"/>
                  </a:lnTo>
                  <a:lnTo>
                    <a:pt x="3230" y="777"/>
                  </a:lnTo>
                  <a:lnTo>
                    <a:pt x="3253" y="786"/>
                  </a:lnTo>
                  <a:lnTo>
                    <a:pt x="3277" y="793"/>
                  </a:lnTo>
                  <a:lnTo>
                    <a:pt x="3314" y="804"/>
                  </a:lnTo>
                  <a:lnTo>
                    <a:pt x="3350" y="814"/>
                  </a:lnTo>
                  <a:lnTo>
                    <a:pt x="3388" y="824"/>
                  </a:lnTo>
                  <a:lnTo>
                    <a:pt x="3425" y="833"/>
                  </a:lnTo>
                  <a:lnTo>
                    <a:pt x="3507" y="851"/>
                  </a:lnTo>
                  <a:lnTo>
                    <a:pt x="3572" y="864"/>
                  </a:lnTo>
                  <a:lnTo>
                    <a:pt x="3638" y="876"/>
                  </a:lnTo>
                  <a:lnTo>
                    <a:pt x="3705" y="888"/>
                  </a:lnTo>
                  <a:lnTo>
                    <a:pt x="3770" y="898"/>
                  </a:lnTo>
                  <a:lnTo>
                    <a:pt x="3837" y="906"/>
                  </a:lnTo>
                  <a:lnTo>
                    <a:pt x="3904" y="913"/>
                  </a:lnTo>
                  <a:lnTo>
                    <a:pt x="3972" y="918"/>
                  </a:lnTo>
                  <a:lnTo>
                    <a:pt x="4039" y="922"/>
                  </a:lnTo>
                  <a:lnTo>
                    <a:pt x="4006" y="942"/>
                  </a:lnTo>
                  <a:lnTo>
                    <a:pt x="3973" y="961"/>
                  </a:lnTo>
                  <a:lnTo>
                    <a:pt x="3939" y="979"/>
                  </a:lnTo>
                  <a:lnTo>
                    <a:pt x="3904" y="997"/>
                  </a:lnTo>
                  <a:lnTo>
                    <a:pt x="3880" y="1009"/>
                  </a:lnTo>
                  <a:lnTo>
                    <a:pt x="3856" y="1019"/>
                  </a:lnTo>
                  <a:lnTo>
                    <a:pt x="3831" y="1030"/>
                  </a:lnTo>
                  <a:lnTo>
                    <a:pt x="3806" y="1040"/>
                  </a:lnTo>
                  <a:lnTo>
                    <a:pt x="3780" y="1048"/>
                  </a:lnTo>
                  <a:lnTo>
                    <a:pt x="3754" y="1056"/>
                  </a:lnTo>
                  <a:lnTo>
                    <a:pt x="3727" y="1063"/>
                  </a:lnTo>
                  <a:lnTo>
                    <a:pt x="3700" y="1069"/>
                  </a:lnTo>
                  <a:lnTo>
                    <a:pt x="3686" y="1070"/>
                  </a:lnTo>
                  <a:lnTo>
                    <a:pt x="3674" y="1071"/>
                  </a:lnTo>
                  <a:lnTo>
                    <a:pt x="3660" y="1072"/>
                  </a:lnTo>
                  <a:lnTo>
                    <a:pt x="3646" y="1074"/>
                  </a:lnTo>
                  <a:lnTo>
                    <a:pt x="3620" y="1079"/>
                  </a:lnTo>
                  <a:lnTo>
                    <a:pt x="3558" y="1107"/>
                  </a:lnTo>
                  <a:lnTo>
                    <a:pt x="3541" y="1202"/>
                  </a:lnTo>
                  <a:lnTo>
                    <a:pt x="3602" y="1243"/>
                  </a:lnTo>
                  <a:lnTo>
                    <a:pt x="3627" y="1252"/>
                  </a:lnTo>
                  <a:lnTo>
                    <a:pt x="3664" y="1260"/>
                  </a:lnTo>
                  <a:lnTo>
                    <a:pt x="3699" y="1265"/>
                  </a:lnTo>
                  <a:lnTo>
                    <a:pt x="3736" y="1270"/>
                  </a:lnTo>
                  <a:lnTo>
                    <a:pt x="3773" y="1274"/>
                  </a:lnTo>
                  <a:lnTo>
                    <a:pt x="3811" y="1278"/>
                  </a:lnTo>
                  <a:lnTo>
                    <a:pt x="3849" y="1281"/>
                  </a:lnTo>
                  <a:lnTo>
                    <a:pt x="3888" y="1284"/>
                  </a:lnTo>
                  <a:lnTo>
                    <a:pt x="3926" y="1286"/>
                  </a:lnTo>
                  <a:lnTo>
                    <a:pt x="3964" y="1290"/>
                  </a:lnTo>
                  <a:lnTo>
                    <a:pt x="4003" y="1292"/>
                  </a:lnTo>
                  <a:lnTo>
                    <a:pt x="4042" y="1293"/>
                  </a:lnTo>
                  <a:lnTo>
                    <a:pt x="4080" y="1295"/>
                  </a:lnTo>
                  <a:lnTo>
                    <a:pt x="4060" y="1307"/>
                  </a:lnTo>
                  <a:lnTo>
                    <a:pt x="4041" y="1318"/>
                  </a:lnTo>
                  <a:lnTo>
                    <a:pt x="4020" y="1327"/>
                  </a:lnTo>
                  <a:lnTo>
                    <a:pt x="4000" y="1338"/>
                  </a:lnTo>
                  <a:lnTo>
                    <a:pt x="3977" y="1348"/>
                  </a:lnTo>
                  <a:lnTo>
                    <a:pt x="3955" y="1356"/>
                  </a:lnTo>
                  <a:lnTo>
                    <a:pt x="3932" y="1365"/>
                  </a:lnTo>
                  <a:lnTo>
                    <a:pt x="3909" y="1374"/>
                  </a:lnTo>
                  <a:lnTo>
                    <a:pt x="3880" y="1382"/>
                  </a:lnTo>
                  <a:lnTo>
                    <a:pt x="3851" y="1391"/>
                  </a:lnTo>
                  <a:lnTo>
                    <a:pt x="3822" y="1400"/>
                  </a:lnTo>
                  <a:lnTo>
                    <a:pt x="3793" y="1407"/>
                  </a:lnTo>
                  <a:lnTo>
                    <a:pt x="3756" y="1416"/>
                  </a:lnTo>
                  <a:lnTo>
                    <a:pt x="3720" y="1423"/>
                  </a:lnTo>
                  <a:lnTo>
                    <a:pt x="3683" y="1432"/>
                  </a:lnTo>
                  <a:lnTo>
                    <a:pt x="3647" y="1439"/>
                  </a:lnTo>
                  <a:lnTo>
                    <a:pt x="3598" y="1452"/>
                  </a:lnTo>
                  <a:lnTo>
                    <a:pt x="3553" y="1465"/>
                  </a:lnTo>
                  <a:lnTo>
                    <a:pt x="3513" y="1480"/>
                  </a:lnTo>
                  <a:lnTo>
                    <a:pt x="3475" y="1495"/>
                  </a:lnTo>
                  <a:lnTo>
                    <a:pt x="3442" y="1513"/>
                  </a:lnTo>
                  <a:lnTo>
                    <a:pt x="3413" y="1530"/>
                  </a:lnTo>
                  <a:lnTo>
                    <a:pt x="3386" y="1548"/>
                  </a:lnTo>
                  <a:lnTo>
                    <a:pt x="3361" y="1568"/>
                  </a:lnTo>
                  <a:lnTo>
                    <a:pt x="3322" y="1605"/>
                  </a:lnTo>
                  <a:lnTo>
                    <a:pt x="3302" y="1628"/>
                  </a:lnTo>
                  <a:lnTo>
                    <a:pt x="3282" y="1652"/>
                  </a:lnTo>
                  <a:lnTo>
                    <a:pt x="3263" y="1675"/>
                  </a:lnTo>
                  <a:lnTo>
                    <a:pt x="3244" y="1699"/>
                  </a:lnTo>
                  <a:lnTo>
                    <a:pt x="3221" y="1720"/>
                  </a:lnTo>
                  <a:lnTo>
                    <a:pt x="3210" y="1729"/>
                  </a:lnTo>
                  <a:lnTo>
                    <a:pt x="3201" y="1737"/>
                  </a:lnTo>
                  <a:lnTo>
                    <a:pt x="3189" y="1744"/>
                  </a:lnTo>
                  <a:lnTo>
                    <a:pt x="3178" y="1751"/>
                  </a:lnTo>
                  <a:lnTo>
                    <a:pt x="3135" y="1771"/>
                  </a:lnTo>
                  <a:lnTo>
                    <a:pt x="3076" y="1791"/>
                  </a:lnTo>
                  <a:lnTo>
                    <a:pt x="2996" y="1809"/>
                  </a:lnTo>
                  <a:lnTo>
                    <a:pt x="2891" y="1825"/>
                  </a:lnTo>
                  <a:lnTo>
                    <a:pt x="2761" y="1839"/>
                  </a:lnTo>
                  <a:lnTo>
                    <a:pt x="2735" y="1840"/>
                  </a:lnTo>
                  <a:lnTo>
                    <a:pt x="2710" y="1842"/>
                  </a:lnTo>
                  <a:lnTo>
                    <a:pt x="2685" y="1843"/>
                  </a:lnTo>
                  <a:lnTo>
                    <a:pt x="2660" y="1845"/>
                  </a:lnTo>
                  <a:lnTo>
                    <a:pt x="2634" y="1847"/>
                  </a:lnTo>
                  <a:lnTo>
                    <a:pt x="2608" y="1848"/>
                  </a:lnTo>
                  <a:lnTo>
                    <a:pt x="2583" y="1850"/>
                  </a:lnTo>
                  <a:lnTo>
                    <a:pt x="2557" y="1851"/>
                  </a:lnTo>
                  <a:lnTo>
                    <a:pt x="2536" y="1851"/>
                  </a:lnTo>
                  <a:lnTo>
                    <a:pt x="2513" y="1852"/>
                  </a:lnTo>
                  <a:lnTo>
                    <a:pt x="2492" y="1852"/>
                  </a:lnTo>
                  <a:lnTo>
                    <a:pt x="2470" y="1853"/>
                  </a:lnTo>
                  <a:lnTo>
                    <a:pt x="2449" y="1853"/>
                  </a:lnTo>
                  <a:lnTo>
                    <a:pt x="2427" y="1853"/>
                  </a:lnTo>
                  <a:lnTo>
                    <a:pt x="2405" y="1853"/>
                  </a:lnTo>
                  <a:lnTo>
                    <a:pt x="2383" y="1853"/>
                  </a:lnTo>
                  <a:lnTo>
                    <a:pt x="2282" y="1851"/>
                  </a:lnTo>
                  <a:lnTo>
                    <a:pt x="2248" y="1850"/>
                  </a:lnTo>
                  <a:lnTo>
                    <a:pt x="2215" y="1848"/>
                  </a:lnTo>
                  <a:lnTo>
                    <a:pt x="2182" y="1845"/>
                  </a:lnTo>
                  <a:lnTo>
                    <a:pt x="2148" y="1842"/>
                  </a:lnTo>
                  <a:close/>
                </a:path>
              </a:pathLst>
            </a:custGeom>
            <a:solidFill>
              <a:srgbClr val="CEB07C"/>
            </a:solidFill>
            <a:ln w="9525">
              <a:noFill/>
              <a:round/>
              <a:headEnd/>
              <a:tailEnd/>
            </a:ln>
          </p:spPr>
          <p:txBody>
            <a:bodyPr/>
            <a:lstStyle/>
            <a:p>
              <a:endParaRPr lang="pt-BR"/>
            </a:p>
          </p:txBody>
        </p:sp>
        <p:sp>
          <p:nvSpPr>
            <p:cNvPr id="398500" name="Freeform 164"/>
            <p:cNvSpPr>
              <a:spLocks/>
            </p:cNvSpPr>
            <p:nvPr/>
          </p:nvSpPr>
          <p:spPr bwMode="auto">
            <a:xfrm>
              <a:off x="1001" y="2770"/>
              <a:ext cx="963" cy="442"/>
            </a:xfrm>
            <a:custGeom>
              <a:avLst/>
              <a:gdLst/>
              <a:ahLst/>
              <a:cxnLst>
                <a:cxn ang="0">
                  <a:pos x="4" y="569"/>
                </a:cxn>
                <a:cxn ang="0">
                  <a:pos x="28" y="501"/>
                </a:cxn>
                <a:cxn ang="0">
                  <a:pos x="69" y="449"/>
                </a:cxn>
                <a:cxn ang="0">
                  <a:pos x="144" y="431"/>
                </a:cxn>
                <a:cxn ang="0">
                  <a:pos x="339" y="417"/>
                </a:cxn>
                <a:cxn ang="0">
                  <a:pos x="504" y="400"/>
                </a:cxn>
                <a:cxn ang="0">
                  <a:pos x="693" y="362"/>
                </a:cxn>
                <a:cxn ang="0">
                  <a:pos x="938" y="278"/>
                </a:cxn>
                <a:cxn ang="0">
                  <a:pos x="1177" y="169"/>
                </a:cxn>
                <a:cxn ang="0">
                  <a:pos x="1339" y="70"/>
                </a:cxn>
                <a:cxn ang="0">
                  <a:pos x="1454" y="19"/>
                </a:cxn>
                <a:cxn ang="0">
                  <a:pos x="1675" y="7"/>
                </a:cxn>
                <a:cxn ang="0">
                  <a:pos x="2333" y="26"/>
                </a:cxn>
                <a:cxn ang="0">
                  <a:pos x="2464" y="46"/>
                </a:cxn>
                <a:cxn ang="0">
                  <a:pos x="2615" y="75"/>
                </a:cxn>
                <a:cxn ang="0">
                  <a:pos x="2846" y="129"/>
                </a:cxn>
                <a:cxn ang="0">
                  <a:pos x="3192" y="208"/>
                </a:cxn>
                <a:cxn ang="0">
                  <a:pos x="3461" y="230"/>
                </a:cxn>
                <a:cxn ang="0">
                  <a:pos x="3638" y="236"/>
                </a:cxn>
                <a:cxn ang="0">
                  <a:pos x="3527" y="275"/>
                </a:cxn>
                <a:cxn ang="0">
                  <a:pos x="3332" y="321"/>
                </a:cxn>
                <a:cxn ang="0">
                  <a:pos x="3131" y="377"/>
                </a:cxn>
                <a:cxn ang="0">
                  <a:pos x="3005" y="442"/>
                </a:cxn>
                <a:cxn ang="0">
                  <a:pos x="2968" y="661"/>
                </a:cxn>
                <a:cxn ang="0">
                  <a:pos x="3159" y="774"/>
                </a:cxn>
                <a:cxn ang="0">
                  <a:pos x="3320" y="822"/>
                </a:cxn>
                <a:cxn ang="0">
                  <a:pos x="3509" y="863"/>
                </a:cxn>
                <a:cxn ang="0">
                  <a:pos x="3705" y="897"/>
                </a:cxn>
                <a:cxn ang="0">
                  <a:pos x="3794" y="932"/>
                </a:cxn>
                <a:cxn ang="0">
                  <a:pos x="3655" y="981"/>
                </a:cxn>
                <a:cxn ang="0">
                  <a:pos x="3460" y="1036"/>
                </a:cxn>
                <a:cxn ang="0">
                  <a:pos x="3606" y="1260"/>
                </a:cxn>
                <a:cxn ang="0">
                  <a:pos x="3765" y="1279"/>
                </a:cxn>
                <a:cxn ang="0">
                  <a:pos x="3752" y="1316"/>
                </a:cxn>
                <a:cxn ang="0">
                  <a:pos x="3531" y="1367"/>
                </a:cxn>
                <a:cxn ang="0">
                  <a:pos x="3301" y="1473"/>
                </a:cxn>
                <a:cxn ang="0">
                  <a:pos x="3154" y="1627"/>
                </a:cxn>
                <a:cxn ang="0">
                  <a:pos x="3069" y="1686"/>
                </a:cxn>
                <a:cxn ang="0">
                  <a:pos x="2748" y="1749"/>
                </a:cxn>
                <a:cxn ang="0">
                  <a:pos x="2594" y="1759"/>
                </a:cxn>
                <a:cxn ang="0">
                  <a:pos x="2455" y="1766"/>
                </a:cxn>
                <a:cxn ang="0">
                  <a:pos x="2272" y="1766"/>
                </a:cxn>
                <a:cxn ang="0">
                  <a:pos x="2127" y="1758"/>
                </a:cxn>
                <a:cxn ang="0">
                  <a:pos x="1959" y="1738"/>
                </a:cxn>
                <a:cxn ang="0">
                  <a:pos x="1779" y="1702"/>
                </a:cxn>
                <a:cxn ang="0">
                  <a:pos x="1583" y="1660"/>
                </a:cxn>
                <a:cxn ang="0">
                  <a:pos x="1372" y="1638"/>
                </a:cxn>
                <a:cxn ang="0">
                  <a:pos x="1134" y="1659"/>
                </a:cxn>
                <a:cxn ang="0">
                  <a:pos x="835" y="1711"/>
                </a:cxn>
                <a:cxn ang="0">
                  <a:pos x="632" y="1734"/>
                </a:cxn>
                <a:cxn ang="0">
                  <a:pos x="482" y="1725"/>
                </a:cxn>
                <a:cxn ang="0">
                  <a:pos x="349" y="1675"/>
                </a:cxn>
                <a:cxn ang="0">
                  <a:pos x="211" y="1624"/>
                </a:cxn>
                <a:cxn ang="0">
                  <a:pos x="82" y="1579"/>
                </a:cxn>
                <a:cxn ang="0">
                  <a:pos x="209" y="1517"/>
                </a:cxn>
                <a:cxn ang="0">
                  <a:pos x="322" y="1450"/>
                </a:cxn>
                <a:cxn ang="0">
                  <a:pos x="510" y="1292"/>
                </a:cxn>
                <a:cxn ang="0">
                  <a:pos x="557" y="1008"/>
                </a:cxn>
                <a:cxn ang="0">
                  <a:pos x="700" y="826"/>
                </a:cxn>
                <a:cxn ang="0">
                  <a:pos x="531" y="646"/>
                </a:cxn>
                <a:cxn ang="0">
                  <a:pos x="287" y="636"/>
                </a:cxn>
                <a:cxn ang="0">
                  <a:pos x="86" y="646"/>
                </a:cxn>
              </a:cxnLst>
              <a:rect l="0" t="0" r="r" b="b"/>
              <a:pathLst>
                <a:path w="3852" h="1767">
                  <a:moveTo>
                    <a:pt x="1" y="628"/>
                  </a:moveTo>
                  <a:lnTo>
                    <a:pt x="1" y="617"/>
                  </a:lnTo>
                  <a:lnTo>
                    <a:pt x="0" y="605"/>
                  </a:lnTo>
                  <a:lnTo>
                    <a:pt x="1" y="593"/>
                  </a:lnTo>
                  <a:lnTo>
                    <a:pt x="2" y="581"/>
                  </a:lnTo>
                  <a:lnTo>
                    <a:pt x="4" y="569"/>
                  </a:lnTo>
                  <a:lnTo>
                    <a:pt x="6" y="557"/>
                  </a:lnTo>
                  <a:lnTo>
                    <a:pt x="9" y="547"/>
                  </a:lnTo>
                  <a:lnTo>
                    <a:pt x="13" y="535"/>
                  </a:lnTo>
                  <a:lnTo>
                    <a:pt x="17" y="523"/>
                  </a:lnTo>
                  <a:lnTo>
                    <a:pt x="22" y="512"/>
                  </a:lnTo>
                  <a:lnTo>
                    <a:pt x="28" y="501"/>
                  </a:lnTo>
                  <a:lnTo>
                    <a:pt x="34" y="491"/>
                  </a:lnTo>
                  <a:lnTo>
                    <a:pt x="41" y="480"/>
                  </a:lnTo>
                  <a:lnTo>
                    <a:pt x="48" y="470"/>
                  </a:lnTo>
                  <a:lnTo>
                    <a:pt x="56" y="460"/>
                  </a:lnTo>
                  <a:lnTo>
                    <a:pt x="64" y="451"/>
                  </a:lnTo>
                  <a:lnTo>
                    <a:pt x="69" y="449"/>
                  </a:lnTo>
                  <a:lnTo>
                    <a:pt x="73" y="445"/>
                  </a:lnTo>
                  <a:lnTo>
                    <a:pt x="78" y="443"/>
                  </a:lnTo>
                  <a:lnTo>
                    <a:pt x="84" y="442"/>
                  </a:lnTo>
                  <a:lnTo>
                    <a:pt x="95" y="439"/>
                  </a:lnTo>
                  <a:lnTo>
                    <a:pt x="105" y="437"/>
                  </a:lnTo>
                  <a:lnTo>
                    <a:pt x="144" y="431"/>
                  </a:lnTo>
                  <a:lnTo>
                    <a:pt x="183" y="427"/>
                  </a:lnTo>
                  <a:lnTo>
                    <a:pt x="222" y="425"/>
                  </a:lnTo>
                  <a:lnTo>
                    <a:pt x="260" y="423"/>
                  </a:lnTo>
                  <a:lnTo>
                    <a:pt x="287" y="421"/>
                  </a:lnTo>
                  <a:lnTo>
                    <a:pt x="313" y="419"/>
                  </a:lnTo>
                  <a:lnTo>
                    <a:pt x="339" y="417"/>
                  </a:lnTo>
                  <a:lnTo>
                    <a:pt x="365" y="415"/>
                  </a:lnTo>
                  <a:lnTo>
                    <a:pt x="391" y="413"/>
                  </a:lnTo>
                  <a:lnTo>
                    <a:pt x="417" y="411"/>
                  </a:lnTo>
                  <a:lnTo>
                    <a:pt x="442" y="408"/>
                  </a:lnTo>
                  <a:lnTo>
                    <a:pt x="468" y="405"/>
                  </a:lnTo>
                  <a:lnTo>
                    <a:pt x="504" y="400"/>
                  </a:lnTo>
                  <a:lnTo>
                    <a:pt x="538" y="395"/>
                  </a:lnTo>
                  <a:lnTo>
                    <a:pt x="574" y="389"/>
                  </a:lnTo>
                  <a:lnTo>
                    <a:pt x="608" y="383"/>
                  </a:lnTo>
                  <a:lnTo>
                    <a:pt x="636" y="376"/>
                  </a:lnTo>
                  <a:lnTo>
                    <a:pt x="665" y="369"/>
                  </a:lnTo>
                  <a:lnTo>
                    <a:pt x="693" y="362"/>
                  </a:lnTo>
                  <a:lnTo>
                    <a:pt x="721" y="355"/>
                  </a:lnTo>
                  <a:lnTo>
                    <a:pt x="766" y="341"/>
                  </a:lnTo>
                  <a:lnTo>
                    <a:pt x="809" y="327"/>
                  </a:lnTo>
                  <a:lnTo>
                    <a:pt x="852" y="312"/>
                  </a:lnTo>
                  <a:lnTo>
                    <a:pt x="895" y="296"/>
                  </a:lnTo>
                  <a:lnTo>
                    <a:pt x="938" y="278"/>
                  </a:lnTo>
                  <a:lnTo>
                    <a:pt x="980" y="261"/>
                  </a:lnTo>
                  <a:lnTo>
                    <a:pt x="1022" y="244"/>
                  </a:lnTo>
                  <a:lnTo>
                    <a:pt x="1064" y="226"/>
                  </a:lnTo>
                  <a:lnTo>
                    <a:pt x="1102" y="207"/>
                  </a:lnTo>
                  <a:lnTo>
                    <a:pt x="1139" y="188"/>
                  </a:lnTo>
                  <a:lnTo>
                    <a:pt x="1177" y="169"/>
                  </a:lnTo>
                  <a:lnTo>
                    <a:pt x="1214" y="147"/>
                  </a:lnTo>
                  <a:lnTo>
                    <a:pt x="1243" y="130"/>
                  </a:lnTo>
                  <a:lnTo>
                    <a:pt x="1271" y="113"/>
                  </a:lnTo>
                  <a:lnTo>
                    <a:pt x="1299" y="95"/>
                  </a:lnTo>
                  <a:lnTo>
                    <a:pt x="1328" y="77"/>
                  </a:lnTo>
                  <a:lnTo>
                    <a:pt x="1339" y="70"/>
                  </a:lnTo>
                  <a:lnTo>
                    <a:pt x="1350" y="65"/>
                  </a:lnTo>
                  <a:lnTo>
                    <a:pt x="1360" y="59"/>
                  </a:lnTo>
                  <a:lnTo>
                    <a:pt x="1372" y="52"/>
                  </a:lnTo>
                  <a:lnTo>
                    <a:pt x="1415" y="25"/>
                  </a:lnTo>
                  <a:lnTo>
                    <a:pt x="1417" y="21"/>
                  </a:lnTo>
                  <a:lnTo>
                    <a:pt x="1454" y="19"/>
                  </a:lnTo>
                  <a:lnTo>
                    <a:pt x="1491" y="17"/>
                  </a:lnTo>
                  <a:lnTo>
                    <a:pt x="1527" y="14"/>
                  </a:lnTo>
                  <a:lnTo>
                    <a:pt x="1565" y="12"/>
                  </a:lnTo>
                  <a:lnTo>
                    <a:pt x="1602" y="10"/>
                  </a:lnTo>
                  <a:lnTo>
                    <a:pt x="1638" y="8"/>
                  </a:lnTo>
                  <a:lnTo>
                    <a:pt x="1675" y="7"/>
                  </a:lnTo>
                  <a:lnTo>
                    <a:pt x="1711" y="5"/>
                  </a:lnTo>
                  <a:lnTo>
                    <a:pt x="1883" y="0"/>
                  </a:lnTo>
                  <a:lnTo>
                    <a:pt x="2039" y="4"/>
                  </a:lnTo>
                  <a:lnTo>
                    <a:pt x="2181" y="11"/>
                  </a:lnTo>
                  <a:lnTo>
                    <a:pt x="2312" y="24"/>
                  </a:lnTo>
                  <a:lnTo>
                    <a:pt x="2333" y="26"/>
                  </a:lnTo>
                  <a:lnTo>
                    <a:pt x="2356" y="30"/>
                  </a:lnTo>
                  <a:lnTo>
                    <a:pt x="2377" y="33"/>
                  </a:lnTo>
                  <a:lnTo>
                    <a:pt x="2400" y="36"/>
                  </a:lnTo>
                  <a:lnTo>
                    <a:pt x="2421" y="39"/>
                  </a:lnTo>
                  <a:lnTo>
                    <a:pt x="2443" y="42"/>
                  </a:lnTo>
                  <a:lnTo>
                    <a:pt x="2464" y="46"/>
                  </a:lnTo>
                  <a:lnTo>
                    <a:pt x="2487" y="49"/>
                  </a:lnTo>
                  <a:lnTo>
                    <a:pt x="2513" y="54"/>
                  </a:lnTo>
                  <a:lnTo>
                    <a:pt x="2539" y="59"/>
                  </a:lnTo>
                  <a:lnTo>
                    <a:pt x="2565" y="64"/>
                  </a:lnTo>
                  <a:lnTo>
                    <a:pt x="2591" y="69"/>
                  </a:lnTo>
                  <a:lnTo>
                    <a:pt x="2615" y="75"/>
                  </a:lnTo>
                  <a:lnTo>
                    <a:pt x="2641" y="80"/>
                  </a:lnTo>
                  <a:lnTo>
                    <a:pt x="2667" y="86"/>
                  </a:lnTo>
                  <a:lnTo>
                    <a:pt x="2693" y="91"/>
                  </a:lnTo>
                  <a:lnTo>
                    <a:pt x="2743" y="104"/>
                  </a:lnTo>
                  <a:lnTo>
                    <a:pt x="2794" y="116"/>
                  </a:lnTo>
                  <a:lnTo>
                    <a:pt x="2846" y="129"/>
                  </a:lnTo>
                  <a:lnTo>
                    <a:pt x="2896" y="142"/>
                  </a:lnTo>
                  <a:lnTo>
                    <a:pt x="2947" y="155"/>
                  </a:lnTo>
                  <a:lnTo>
                    <a:pt x="2998" y="167"/>
                  </a:lnTo>
                  <a:lnTo>
                    <a:pt x="3049" y="179"/>
                  </a:lnTo>
                  <a:lnTo>
                    <a:pt x="3100" y="191"/>
                  </a:lnTo>
                  <a:lnTo>
                    <a:pt x="3192" y="208"/>
                  </a:lnTo>
                  <a:lnTo>
                    <a:pt x="3227" y="213"/>
                  </a:lnTo>
                  <a:lnTo>
                    <a:pt x="3263" y="218"/>
                  </a:lnTo>
                  <a:lnTo>
                    <a:pt x="3298" y="222"/>
                  </a:lnTo>
                  <a:lnTo>
                    <a:pt x="3334" y="226"/>
                  </a:lnTo>
                  <a:lnTo>
                    <a:pt x="3432" y="230"/>
                  </a:lnTo>
                  <a:lnTo>
                    <a:pt x="3461" y="230"/>
                  </a:lnTo>
                  <a:lnTo>
                    <a:pt x="3491" y="231"/>
                  </a:lnTo>
                  <a:lnTo>
                    <a:pt x="3520" y="231"/>
                  </a:lnTo>
                  <a:lnTo>
                    <a:pt x="3549" y="232"/>
                  </a:lnTo>
                  <a:lnTo>
                    <a:pt x="3579" y="233"/>
                  </a:lnTo>
                  <a:lnTo>
                    <a:pt x="3609" y="235"/>
                  </a:lnTo>
                  <a:lnTo>
                    <a:pt x="3638" y="236"/>
                  </a:lnTo>
                  <a:lnTo>
                    <a:pt x="3668" y="239"/>
                  </a:lnTo>
                  <a:lnTo>
                    <a:pt x="3639" y="246"/>
                  </a:lnTo>
                  <a:lnTo>
                    <a:pt x="3611" y="254"/>
                  </a:lnTo>
                  <a:lnTo>
                    <a:pt x="3583" y="261"/>
                  </a:lnTo>
                  <a:lnTo>
                    <a:pt x="3555" y="268"/>
                  </a:lnTo>
                  <a:lnTo>
                    <a:pt x="3527" y="275"/>
                  </a:lnTo>
                  <a:lnTo>
                    <a:pt x="3498" y="282"/>
                  </a:lnTo>
                  <a:lnTo>
                    <a:pt x="3470" y="289"/>
                  </a:lnTo>
                  <a:lnTo>
                    <a:pt x="3442" y="296"/>
                  </a:lnTo>
                  <a:lnTo>
                    <a:pt x="3405" y="304"/>
                  </a:lnTo>
                  <a:lnTo>
                    <a:pt x="3368" y="313"/>
                  </a:lnTo>
                  <a:lnTo>
                    <a:pt x="3332" y="321"/>
                  </a:lnTo>
                  <a:lnTo>
                    <a:pt x="3295" y="330"/>
                  </a:lnTo>
                  <a:lnTo>
                    <a:pt x="3258" y="340"/>
                  </a:lnTo>
                  <a:lnTo>
                    <a:pt x="3222" y="349"/>
                  </a:lnTo>
                  <a:lnTo>
                    <a:pt x="3186" y="359"/>
                  </a:lnTo>
                  <a:lnTo>
                    <a:pt x="3151" y="371"/>
                  </a:lnTo>
                  <a:lnTo>
                    <a:pt x="3131" y="377"/>
                  </a:lnTo>
                  <a:lnTo>
                    <a:pt x="3113" y="384"/>
                  </a:lnTo>
                  <a:lnTo>
                    <a:pt x="3095" y="391"/>
                  </a:lnTo>
                  <a:lnTo>
                    <a:pt x="3076" y="399"/>
                  </a:lnTo>
                  <a:lnTo>
                    <a:pt x="3053" y="411"/>
                  </a:lnTo>
                  <a:lnTo>
                    <a:pt x="3029" y="425"/>
                  </a:lnTo>
                  <a:lnTo>
                    <a:pt x="3005" y="442"/>
                  </a:lnTo>
                  <a:lnTo>
                    <a:pt x="2982" y="464"/>
                  </a:lnTo>
                  <a:lnTo>
                    <a:pt x="2960" y="492"/>
                  </a:lnTo>
                  <a:lnTo>
                    <a:pt x="2943" y="525"/>
                  </a:lnTo>
                  <a:lnTo>
                    <a:pt x="2934" y="569"/>
                  </a:lnTo>
                  <a:lnTo>
                    <a:pt x="2943" y="619"/>
                  </a:lnTo>
                  <a:lnTo>
                    <a:pt x="2968" y="661"/>
                  </a:lnTo>
                  <a:lnTo>
                    <a:pt x="2996" y="690"/>
                  </a:lnTo>
                  <a:lnTo>
                    <a:pt x="3024" y="711"/>
                  </a:lnTo>
                  <a:lnTo>
                    <a:pt x="3052" y="728"/>
                  </a:lnTo>
                  <a:lnTo>
                    <a:pt x="3110" y="756"/>
                  </a:lnTo>
                  <a:lnTo>
                    <a:pt x="3135" y="765"/>
                  </a:lnTo>
                  <a:lnTo>
                    <a:pt x="3159" y="774"/>
                  </a:lnTo>
                  <a:lnTo>
                    <a:pt x="3183" y="782"/>
                  </a:lnTo>
                  <a:lnTo>
                    <a:pt x="3208" y="791"/>
                  </a:lnTo>
                  <a:lnTo>
                    <a:pt x="3236" y="799"/>
                  </a:lnTo>
                  <a:lnTo>
                    <a:pt x="3264" y="807"/>
                  </a:lnTo>
                  <a:lnTo>
                    <a:pt x="3292" y="815"/>
                  </a:lnTo>
                  <a:lnTo>
                    <a:pt x="3320" y="822"/>
                  </a:lnTo>
                  <a:lnTo>
                    <a:pt x="3352" y="830"/>
                  </a:lnTo>
                  <a:lnTo>
                    <a:pt x="3383" y="837"/>
                  </a:lnTo>
                  <a:lnTo>
                    <a:pt x="3415" y="844"/>
                  </a:lnTo>
                  <a:lnTo>
                    <a:pt x="3446" y="850"/>
                  </a:lnTo>
                  <a:lnTo>
                    <a:pt x="3478" y="858"/>
                  </a:lnTo>
                  <a:lnTo>
                    <a:pt x="3509" y="863"/>
                  </a:lnTo>
                  <a:lnTo>
                    <a:pt x="3542" y="870"/>
                  </a:lnTo>
                  <a:lnTo>
                    <a:pt x="3574" y="875"/>
                  </a:lnTo>
                  <a:lnTo>
                    <a:pt x="3606" y="880"/>
                  </a:lnTo>
                  <a:lnTo>
                    <a:pt x="3639" y="886"/>
                  </a:lnTo>
                  <a:lnTo>
                    <a:pt x="3672" y="891"/>
                  </a:lnTo>
                  <a:lnTo>
                    <a:pt x="3705" y="897"/>
                  </a:lnTo>
                  <a:lnTo>
                    <a:pt x="3738" y="901"/>
                  </a:lnTo>
                  <a:lnTo>
                    <a:pt x="3771" y="905"/>
                  </a:lnTo>
                  <a:lnTo>
                    <a:pt x="3805" y="908"/>
                  </a:lnTo>
                  <a:lnTo>
                    <a:pt x="3837" y="912"/>
                  </a:lnTo>
                  <a:lnTo>
                    <a:pt x="3815" y="922"/>
                  </a:lnTo>
                  <a:lnTo>
                    <a:pt x="3794" y="932"/>
                  </a:lnTo>
                  <a:lnTo>
                    <a:pt x="3771" y="942"/>
                  </a:lnTo>
                  <a:lnTo>
                    <a:pt x="3749" y="952"/>
                  </a:lnTo>
                  <a:lnTo>
                    <a:pt x="3725" y="960"/>
                  </a:lnTo>
                  <a:lnTo>
                    <a:pt x="3702" y="968"/>
                  </a:lnTo>
                  <a:lnTo>
                    <a:pt x="3679" y="974"/>
                  </a:lnTo>
                  <a:lnTo>
                    <a:pt x="3655" y="981"/>
                  </a:lnTo>
                  <a:lnTo>
                    <a:pt x="3638" y="983"/>
                  </a:lnTo>
                  <a:lnTo>
                    <a:pt x="3619" y="985"/>
                  </a:lnTo>
                  <a:lnTo>
                    <a:pt x="3602" y="986"/>
                  </a:lnTo>
                  <a:lnTo>
                    <a:pt x="3585" y="988"/>
                  </a:lnTo>
                  <a:lnTo>
                    <a:pt x="3550" y="995"/>
                  </a:lnTo>
                  <a:lnTo>
                    <a:pt x="3460" y="1036"/>
                  </a:lnTo>
                  <a:lnTo>
                    <a:pt x="3435" y="1178"/>
                  </a:lnTo>
                  <a:lnTo>
                    <a:pt x="3526" y="1238"/>
                  </a:lnTo>
                  <a:lnTo>
                    <a:pt x="3560" y="1250"/>
                  </a:lnTo>
                  <a:lnTo>
                    <a:pt x="3575" y="1253"/>
                  </a:lnTo>
                  <a:lnTo>
                    <a:pt x="3590" y="1256"/>
                  </a:lnTo>
                  <a:lnTo>
                    <a:pt x="3606" y="1260"/>
                  </a:lnTo>
                  <a:lnTo>
                    <a:pt x="3621" y="1262"/>
                  </a:lnTo>
                  <a:lnTo>
                    <a:pt x="3651" y="1266"/>
                  </a:lnTo>
                  <a:lnTo>
                    <a:pt x="3679" y="1269"/>
                  </a:lnTo>
                  <a:lnTo>
                    <a:pt x="3708" y="1273"/>
                  </a:lnTo>
                  <a:lnTo>
                    <a:pt x="3737" y="1276"/>
                  </a:lnTo>
                  <a:lnTo>
                    <a:pt x="3765" y="1279"/>
                  </a:lnTo>
                  <a:lnTo>
                    <a:pt x="3794" y="1281"/>
                  </a:lnTo>
                  <a:lnTo>
                    <a:pt x="3823" y="1283"/>
                  </a:lnTo>
                  <a:lnTo>
                    <a:pt x="3852" y="1285"/>
                  </a:lnTo>
                  <a:lnTo>
                    <a:pt x="3819" y="1296"/>
                  </a:lnTo>
                  <a:lnTo>
                    <a:pt x="3785" y="1307"/>
                  </a:lnTo>
                  <a:lnTo>
                    <a:pt x="3752" y="1316"/>
                  </a:lnTo>
                  <a:lnTo>
                    <a:pt x="3718" y="1324"/>
                  </a:lnTo>
                  <a:lnTo>
                    <a:pt x="3685" y="1332"/>
                  </a:lnTo>
                  <a:lnTo>
                    <a:pt x="3651" y="1339"/>
                  </a:lnTo>
                  <a:lnTo>
                    <a:pt x="3616" y="1347"/>
                  </a:lnTo>
                  <a:lnTo>
                    <a:pt x="3583" y="1354"/>
                  </a:lnTo>
                  <a:lnTo>
                    <a:pt x="3531" y="1367"/>
                  </a:lnTo>
                  <a:lnTo>
                    <a:pt x="3484" y="1382"/>
                  </a:lnTo>
                  <a:lnTo>
                    <a:pt x="3440" y="1397"/>
                  </a:lnTo>
                  <a:lnTo>
                    <a:pt x="3401" y="1415"/>
                  </a:lnTo>
                  <a:lnTo>
                    <a:pt x="3364" y="1433"/>
                  </a:lnTo>
                  <a:lnTo>
                    <a:pt x="3331" y="1452"/>
                  </a:lnTo>
                  <a:lnTo>
                    <a:pt x="3301" y="1473"/>
                  </a:lnTo>
                  <a:lnTo>
                    <a:pt x="3275" y="1493"/>
                  </a:lnTo>
                  <a:lnTo>
                    <a:pt x="3231" y="1535"/>
                  </a:lnTo>
                  <a:lnTo>
                    <a:pt x="3198" y="1573"/>
                  </a:lnTo>
                  <a:lnTo>
                    <a:pt x="3181" y="1595"/>
                  </a:lnTo>
                  <a:lnTo>
                    <a:pt x="3164" y="1616"/>
                  </a:lnTo>
                  <a:lnTo>
                    <a:pt x="3154" y="1627"/>
                  </a:lnTo>
                  <a:lnTo>
                    <a:pt x="3144" y="1637"/>
                  </a:lnTo>
                  <a:lnTo>
                    <a:pt x="3135" y="1646"/>
                  </a:lnTo>
                  <a:lnTo>
                    <a:pt x="3124" y="1656"/>
                  </a:lnTo>
                  <a:lnTo>
                    <a:pt x="3099" y="1672"/>
                  </a:lnTo>
                  <a:lnTo>
                    <a:pt x="3084" y="1679"/>
                  </a:lnTo>
                  <a:lnTo>
                    <a:pt x="3069" y="1686"/>
                  </a:lnTo>
                  <a:lnTo>
                    <a:pt x="3054" y="1691"/>
                  </a:lnTo>
                  <a:lnTo>
                    <a:pt x="3039" y="1698"/>
                  </a:lnTo>
                  <a:lnTo>
                    <a:pt x="2974" y="1715"/>
                  </a:lnTo>
                  <a:lnTo>
                    <a:pt x="2887" y="1732"/>
                  </a:lnTo>
                  <a:lnTo>
                    <a:pt x="2774" y="1746"/>
                  </a:lnTo>
                  <a:lnTo>
                    <a:pt x="2748" y="1749"/>
                  </a:lnTo>
                  <a:lnTo>
                    <a:pt x="2722" y="1751"/>
                  </a:lnTo>
                  <a:lnTo>
                    <a:pt x="2696" y="1753"/>
                  </a:lnTo>
                  <a:lnTo>
                    <a:pt x="2670" y="1755"/>
                  </a:lnTo>
                  <a:lnTo>
                    <a:pt x="2645" y="1756"/>
                  </a:lnTo>
                  <a:lnTo>
                    <a:pt x="2620" y="1758"/>
                  </a:lnTo>
                  <a:lnTo>
                    <a:pt x="2594" y="1759"/>
                  </a:lnTo>
                  <a:lnTo>
                    <a:pt x="2568" y="1762"/>
                  </a:lnTo>
                  <a:lnTo>
                    <a:pt x="2545" y="1763"/>
                  </a:lnTo>
                  <a:lnTo>
                    <a:pt x="2523" y="1764"/>
                  </a:lnTo>
                  <a:lnTo>
                    <a:pt x="2500" y="1764"/>
                  </a:lnTo>
                  <a:lnTo>
                    <a:pt x="2477" y="1765"/>
                  </a:lnTo>
                  <a:lnTo>
                    <a:pt x="2455" y="1766"/>
                  </a:lnTo>
                  <a:lnTo>
                    <a:pt x="2432" y="1766"/>
                  </a:lnTo>
                  <a:lnTo>
                    <a:pt x="2410" y="1767"/>
                  </a:lnTo>
                  <a:lnTo>
                    <a:pt x="2387" y="1767"/>
                  </a:lnTo>
                  <a:lnTo>
                    <a:pt x="2348" y="1767"/>
                  </a:lnTo>
                  <a:lnTo>
                    <a:pt x="2309" y="1767"/>
                  </a:lnTo>
                  <a:lnTo>
                    <a:pt x="2272" y="1766"/>
                  </a:lnTo>
                  <a:lnTo>
                    <a:pt x="2233" y="1765"/>
                  </a:lnTo>
                  <a:lnTo>
                    <a:pt x="2211" y="1764"/>
                  </a:lnTo>
                  <a:lnTo>
                    <a:pt x="2191" y="1763"/>
                  </a:lnTo>
                  <a:lnTo>
                    <a:pt x="2169" y="1762"/>
                  </a:lnTo>
                  <a:lnTo>
                    <a:pt x="2148" y="1759"/>
                  </a:lnTo>
                  <a:lnTo>
                    <a:pt x="2127" y="1758"/>
                  </a:lnTo>
                  <a:lnTo>
                    <a:pt x="2106" y="1756"/>
                  </a:lnTo>
                  <a:lnTo>
                    <a:pt x="2084" y="1754"/>
                  </a:lnTo>
                  <a:lnTo>
                    <a:pt x="2064" y="1752"/>
                  </a:lnTo>
                  <a:lnTo>
                    <a:pt x="2028" y="1748"/>
                  </a:lnTo>
                  <a:lnTo>
                    <a:pt x="1994" y="1743"/>
                  </a:lnTo>
                  <a:lnTo>
                    <a:pt x="1959" y="1738"/>
                  </a:lnTo>
                  <a:lnTo>
                    <a:pt x="1925" y="1732"/>
                  </a:lnTo>
                  <a:lnTo>
                    <a:pt x="1896" y="1727"/>
                  </a:lnTo>
                  <a:lnTo>
                    <a:pt x="1867" y="1722"/>
                  </a:lnTo>
                  <a:lnTo>
                    <a:pt x="1838" y="1715"/>
                  </a:lnTo>
                  <a:lnTo>
                    <a:pt x="1808" y="1709"/>
                  </a:lnTo>
                  <a:lnTo>
                    <a:pt x="1779" y="1702"/>
                  </a:lnTo>
                  <a:lnTo>
                    <a:pt x="1750" y="1696"/>
                  </a:lnTo>
                  <a:lnTo>
                    <a:pt x="1722" y="1689"/>
                  </a:lnTo>
                  <a:lnTo>
                    <a:pt x="1693" y="1683"/>
                  </a:lnTo>
                  <a:lnTo>
                    <a:pt x="1657" y="1674"/>
                  </a:lnTo>
                  <a:lnTo>
                    <a:pt x="1620" y="1667"/>
                  </a:lnTo>
                  <a:lnTo>
                    <a:pt x="1583" y="1660"/>
                  </a:lnTo>
                  <a:lnTo>
                    <a:pt x="1546" y="1653"/>
                  </a:lnTo>
                  <a:lnTo>
                    <a:pt x="1522" y="1649"/>
                  </a:lnTo>
                  <a:lnTo>
                    <a:pt x="1497" y="1646"/>
                  </a:lnTo>
                  <a:lnTo>
                    <a:pt x="1472" y="1643"/>
                  </a:lnTo>
                  <a:lnTo>
                    <a:pt x="1448" y="1641"/>
                  </a:lnTo>
                  <a:lnTo>
                    <a:pt x="1372" y="1638"/>
                  </a:lnTo>
                  <a:lnTo>
                    <a:pt x="1297" y="1640"/>
                  </a:lnTo>
                  <a:lnTo>
                    <a:pt x="1269" y="1642"/>
                  </a:lnTo>
                  <a:lnTo>
                    <a:pt x="1240" y="1645"/>
                  </a:lnTo>
                  <a:lnTo>
                    <a:pt x="1212" y="1648"/>
                  </a:lnTo>
                  <a:lnTo>
                    <a:pt x="1184" y="1652"/>
                  </a:lnTo>
                  <a:lnTo>
                    <a:pt x="1134" y="1659"/>
                  </a:lnTo>
                  <a:lnTo>
                    <a:pt x="1083" y="1667"/>
                  </a:lnTo>
                  <a:lnTo>
                    <a:pt x="1034" y="1675"/>
                  </a:lnTo>
                  <a:lnTo>
                    <a:pt x="984" y="1684"/>
                  </a:lnTo>
                  <a:lnTo>
                    <a:pt x="934" y="1694"/>
                  </a:lnTo>
                  <a:lnTo>
                    <a:pt x="884" y="1702"/>
                  </a:lnTo>
                  <a:lnTo>
                    <a:pt x="835" y="1711"/>
                  </a:lnTo>
                  <a:lnTo>
                    <a:pt x="784" y="1718"/>
                  </a:lnTo>
                  <a:lnTo>
                    <a:pt x="752" y="1723"/>
                  </a:lnTo>
                  <a:lnTo>
                    <a:pt x="719" y="1726"/>
                  </a:lnTo>
                  <a:lnTo>
                    <a:pt x="687" y="1730"/>
                  </a:lnTo>
                  <a:lnTo>
                    <a:pt x="654" y="1732"/>
                  </a:lnTo>
                  <a:lnTo>
                    <a:pt x="632" y="1734"/>
                  </a:lnTo>
                  <a:lnTo>
                    <a:pt x="611" y="1735"/>
                  </a:lnTo>
                  <a:lnTo>
                    <a:pt x="589" y="1735"/>
                  </a:lnTo>
                  <a:lnTo>
                    <a:pt x="567" y="1735"/>
                  </a:lnTo>
                  <a:lnTo>
                    <a:pt x="516" y="1730"/>
                  </a:lnTo>
                  <a:lnTo>
                    <a:pt x="500" y="1728"/>
                  </a:lnTo>
                  <a:lnTo>
                    <a:pt x="482" y="1725"/>
                  </a:lnTo>
                  <a:lnTo>
                    <a:pt x="466" y="1722"/>
                  </a:lnTo>
                  <a:lnTo>
                    <a:pt x="450" y="1717"/>
                  </a:lnTo>
                  <a:lnTo>
                    <a:pt x="424" y="1708"/>
                  </a:lnTo>
                  <a:lnTo>
                    <a:pt x="399" y="1697"/>
                  </a:lnTo>
                  <a:lnTo>
                    <a:pt x="374" y="1686"/>
                  </a:lnTo>
                  <a:lnTo>
                    <a:pt x="349" y="1675"/>
                  </a:lnTo>
                  <a:lnTo>
                    <a:pt x="325" y="1667"/>
                  </a:lnTo>
                  <a:lnTo>
                    <a:pt x="301" y="1657"/>
                  </a:lnTo>
                  <a:lnTo>
                    <a:pt x="278" y="1648"/>
                  </a:lnTo>
                  <a:lnTo>
                    <a:pt x="253" y="1640"/>
                  </a:lnTo>
                  <a:lnTo>
                    <a:pt x="231" y="1632"/>
                  </a:lnTo>
                  <a:lnTo>
                    <a:pt x="211" y="1624"/>
                  </a:lnTo>
                  <a:lnTo>
                    <a:pt x="189" y="1616"/>
                  </a:lnTo>
                  <a:lnTo>
                    <a:pt x="168" y="1610"/>
                  </a:lnTo>
                  <a:lnTo>
                    <a:pt x="146" y="1602"/>
                  </a:lnTo>
                  <a:lnTo>
                    <a:pt x="125" y="1595"/>
                  </a:lnTo>
                  <a:lnTo>
                    <a:pt x="103" y="1587"/>
                  </a:lnTo>
                  <a:lnTo>
                    <a:pt x="82" y="1579"/>
                  </a:lnTo>
                  <a:lnTo>
                    <a:pt x="103" y="1570"/>
                  </a:lnTo>
                  <a:lnTo>
                    <a:pt x="125" y="1559"/>
                  </a:lnTo>
                  <a:lnTo>
                    <a:pt x="146" y="1549"/>
                  </a:lnTo>
                  <a:lnTo>
                    <a:pt x="167" y="1539"/>
                  </a:lnTo>
                  <a:lnTo>
                    <a:pt x="188" y="1528"/>
                  </a:lnTo>
                  <a:lnTo>
                    <a:pt x="209" y="1517"/>
                  </a:lnTo>
                  <a:lnTo>
                    <a:pt x="229" y="1506"/>
                  </a:lnTo>
                  <a:lnTo>
                    <a:pt x="250" y="1494"/>
                  </a:lnTo>
                  <a:lnTo>
                    <a:pt x="268" y="1484"/>
                  </a:lnTo>
                  <a:lnTo>
                    <a:pt x="286" y="1473"/>
                  </a:lnTo>
                  <a:lnTo>
                    <a:pt x="304" y="1461"/>
                  </a:lnTo>
                  <a:lnTo>
                    <a:pt x="322" y="1450"/>
                  </a:lnTo>
                  <a:lnTo>
                    <a:pt x="358" y="1424"/>
                  </a:lnTo>
                  <a:lnTo>
                    <a:pt x="394" y="1399"/>
                  </a:lnTo>
                  <a:lnTo>
                    <a:pt x="427" y="1371"/>
                  </a:lnTo>
                  <a:lnTo>
                    <a:pt x="461" y="1343"/>
                  </a:lnTo>
                  <a:lnTo>
                    <a:pt x="486" y="1318"/>
                  </a:lnTo>
                  <a:lnTo>
                    <a:pt x="510" y="1292"/>
                  </a:lnTo>
                  <a:lnTo>
                    <a:pt x="521" y="1279"/>
                  </a:lnTo>
                  <a:lnTo>
                    <a:pt x="532" y="1266"/>
                  </a:lnTo>
                  <a:lnTo>
                    <a:pt x="543" y="1252"/>
                  </a:lnTo>
                  <a:lnTo>
                    <a:pt x="552" y="1238"/>
                  </a:lnTo>
                  <a:lnTo>
                    <a:pt x="714" y="970"/>
                  </a:lnTo>
                  <a:lnTo>
                    <a:pt x="557" y="1008"/>
                  </a:lnTo>
                  <a:lnTo>
                    <a:pt x="598" y="983"/>
                  </a:lnTo>
                  <a:lnTo>
                    <a:pt x="626" y="960"/>
                  </a:lnTo>
                  <a:lnTo>
                    <a:pt x="651" y="933"/>
                  </a:lnTo>
                  <a:lnTo>
                    <a:pt x="673" y="902"/>
                  </a:lnTo>
                  <a:lnTo>
                    <a:pt x="690" y="868"/>
                  </a:lnTo>
                  <a:lnTo>
                    <a:pt x="700" y="826"/>
                  </a:lnTo>
                  <a:lnTo>
                    <a:pt x="697" y="777"/>
                  </a:lnTo>
                  <a:lnTo>
                    <a:pt x="675" y="730"/>
                  </a:lnTo>
                  <a:lnTo>
                    <a:pt x="640" y="693"/>
                  </a:lnTo>
                  <a:lnTo>
                    <a:pt x="601" y="669"/>
                  </a:lnTo>
                  <a:lnTo>
                    <a:pt x="565" y="654"/>
                  </a:lnTo>
                  <a:lnTo>
                    <a:pt x="531" y="646"/>
                  </a:lnTo>
                  <a:lnTo>
                    <a:pt x="500" y="640"/>
                  </a:lnTo>
                  <a:lnTo>
                    <a:pt x="439" y="635"/>
                  </a:lnTo>
                  <a:lnTo>
                    <a:pt x="402" y="634"/>
                  </a:lnTo>
                  <a:lnTo>
                    <a:pt x="363" y="634"/>
                  </a:lnTo>
                  <a:lnTo>
                    <a:pt x="325" y="635"/>
                  </a:lnTo>
                  <a:lnTo>
                    <a:pt x="287" y="636"/>
                  </a:lnTo>
                  <a:lnTo>
                    <a:pt x="257" y="637"/>
                  </a:lnTo>
                  <a:lnTo>
                    <a:pt x="226" y="639"/>
                  </a:lnTo>
                  <a:lnTo>
                    <a:pt x="196" y="640"/>
                  </a:lnTo>
                  <a:lnTo>
                    <a:pt x="166" y="642"/>
                  </a:lnTo>
                  <a:lnTo>
                    <a:pt x="126" y="645"/>
                  </a:lnTo>
                  <a:lnTo>
                    <a:pt x="86" y="646"/>
                  </a:lnTo>
                  <a:lnTo>
                    <a:pt x="45" y="647"/>
                  </a:lnTo>
                  <a:lnTo>
                    <a:pt x="5" y="646"/>
                  </a:lnTo>
                  <a:lnTo>
                    <a:pt x="3" y="637"/>
                  </a:lnTo>
                  <a:lnTo>
                    <a:pt x="1" y="628"/>
                  </a:lnTo>
                  <a:close/>
                </a:path>
              </a:pathLst>
            </a:custGeom>
            <a:solidFill>
              <a:srgbClr val="C0A264"/>
            </a:solidFill>
            <a:ln w="9525">
              <a:noFill/>
              <a:round/>
              <a:headEnd/>
              <a:tailEnd/>
            </a:ln>
          </p:spPr>
          <p:txBody>
            <a:bodyPr/>
            <a:lstStyle/>
            <a:p>
              <a:endParaRPr lang="pt-BR"/>
            </a:p>
          </p:txBody>
        </p:sp>
        <p:sp>
          <p:nvSpPr>
            <p:cNvPr id="398501" name="Freeform 165"/>
            <p:cNvSpPr>
              <a:spLocks/>
            </p:cNvSpPr>
            <p:nvPr/>
          </p:nvSpPr>
          <p:spPr bwMode="auto">
            <a:xfrm>
              <a:off x="1353" y="2914"/>
              <a:ext cx="245" cy="142"/>
            </a:xfrm>
            <a:custGeom>
              <a:avLst/>
              <a:gdLst/>
              <a:ahLst/>
              <a:cxnLst>
                <a:cxn ang="0">
                  <a:pos x="975" y="312"/>
                </a:cxn>
                <a:cxn ang="0">
                  <a:pos x="962" y="354"/>
                </a:cxn>
                <a:cxn ang="0">
                  <a:pos x="938" y="394"/>
                </a:cxn>
                <a:cxn ang="0">
                  <a:pos x="906" y="430"/>
                </a:cxn>
                <a:cxn ang="0">
                  <a:pos x="865" y="464"/>
                </a:cxn>
                <a:cxn ang="0">
                  <a:pos x="816" y="493"/>
                </a:cxn>
                <a:cxn ang="0">
                  <a:pos x="761" y="519"/>
                </a:cxn>
                <a:cxn ang="0">
                  <a:pos x="700" y="539"/>
                </a:cxn>
                <a:cxn ang="0">
                  <a:pos x="633" y="554"/>
                </a:cxn>
                <a:cxn ang="0">
                  <a:pos x="562" y="564"/>
                </a:cxn>
                <a:cxn ang="0">
                  <a:pos x="488" y="567"/>
                </a:cxn>
                <a:cxn ang="0">
                  <a:pos x="414" y="564"/>
                </a:cxn>
                <a:cxn ang="0">
                  <a:pos x="343" y="554"/>
                </a:cxn>
                <a:cxn ang="0">
                  <a:pos x="277" y="539"/>
                </a:cxn>
                <a:cxn ang="0">
                  <a:pos x="215" y="519"/>
                </a:cxn>
                <a:cxn ang="0">
                  <a:pos x="160" y="493"/>
                </a:cxn>
                <a:cxn ang="0">
                  <a:pos x="112" y="464"/>
                </a:cxn>
                <a:cxn ang="0">
                  <a:pos x="71" y="430"/>
                </a:cxn>
                <a:cxn ang="0">
                  <a:pos x="38" y="394"/>
                </a:cxn>
                <a:cxn ang="0">
                  <a:pos x="15" y="354"/>
                </a:cxn>
                <a:cxn ang="0">
                  <a:pos x="2" y="312"/>
                </a:cxn>
                <a:cxn ang="0">
                  <a:pos x="1" y="269"/>
                </a:cxn>
                <a:cxn ang="0">
                  <a:pos x="9" y="226"/>
                </a:cxn>
                <a:cxn ang="0">
                  <a:pos x="30" y="186"/>
                </a:cxn>
                <a:cxn ang="0">
                  <a:pos x="59" y="148"/>
                </a:cxn>
                <a:cxn ang="0">
                  <a:pos x="97" y="114"/>
                </a:cxn>
                <a:cxn ang="0">
                  <a:pos x="143" y="83"/>
                </a:cxn>
                <a:cxn ang="0">
                  <a:pos x="196" y="57"/>
                </a:cxn>
                <a:cxn ang="0">
                  <a:pos x="256" y="34"/>
                </a:cxn>
                <a:cxn ang="0">
                  <a:pos x="321" y="17"/>
                </a:cxn>
                <a:cxn ang="0">
                  <a:pos x="390" y="5"/>
                </a:cxn>
                <a:cxn ang="0">
                  <a:pos x="463" y="0"/>
                </a:cxn>
                <a:cxn ang="0">
                  <a:pos x="538" y="1"/>
                </a:cxn>
                <a:cxn ang="0">
                  <a:pos x="610" y="8"/>
                </a:cxn>
                <a:cxn ang="0">
                  <a:pos x="678" y="22"/>
                </a:cxn>
                <a:cxn ang="0">
                  <a:pos x="741" y="40"/>
                </a:cxn>
                <a:cxn ang="0">
                  <a:pos x="799" y="64"/>
                </a:cxn>
                <a:cxn ang="0">
                  <a:pos x="850" y="93"/>
                </a:cxn>
                <a:cxn ang="0">
                  <a:pos x="893" y="125"/>
                </a:cxn>
                <a:cxn ang="0">
                  <a:pos x="928" y="160"/>
                </a:cxn>
                <a:cxn ang="0">
                  <a:pos x="955" y="199"/>
                </a:cxn>
                <a:cxn ang="0">
                  <a:pos x="971" y="240"/>
                </a:cxn>
                <a:cxn ang="0">
                  <a:pos x="977" y="283"/>
                </a:cxn>
              </a:cxnLst>
              <a:rect l="0" t="0" r="r" b="b"/>
              <a:pathLst>
                <a:path w="977" h="567">
                  <a:moveTo>
                    <a:pt x="977" y="283"/>
                  </a:moveTo>
                  <a:lnTo>
                    <a:pt x="976" y="298"/>
                  </a:lnTo>
                  <a:lnTo>
                    <a:pt x="975" y="312"/>
                  </a:lnTo>
                  <a:lnTo>
                    <a:pt x="971" y="326"/>
                  </a:lnTo>
                  <a:lnTo>
                    <a:pt x="967" y="340"/>
                  </a:lnTo>
                  <a:lnTo>
                    <a:pt x="962" y="354"/>
                  </a:lnTo>
                  <a:lnTo>
                    <a:pt x="955" y="367"/>
                  </a:lnTo>
                  <a:lnTo>
                    <a:pt x="947" y="381"/>
                  </a:lnTo>
                  <a:lnTo>
                    <a:pt x="938" y="394"/>
                  </a:lnTo>
                  <a:lnTo>
                    <a:pt x="928" y="406"/>
                  </a:lnTo>
                  <a:lnTo>
                    <a:pt x="918" y="419"/>
                  </a:lnTo>
                  <a:lnTo>
                    <a:pt x="906" y="430"/>
                  </a:lnTo>
                  <a:lnTo>
                    <a:pt x="893" y="441"/>
                  </a:lnTo>
                  <a:lnTo>
                    <a:pt x="880" y="453"/>
                  </a:lnTo>
                  <a:lnTo>
                    <a:pt x="865" y="464"/>
                  </a:lnTo>
                  <a:lnTo>
                    <a:pt x="850" y="473"/>
                  </a:lnTo>
                  <a:lnTo>
                    <a:pt x="833" y="483"/>
                  </a:lnTo>
                  <a:lnTo>
                    <a:pt x="816" y="493"/>
                  </a:lnTo>
                  <a:lnTo>
                    <a:pt x="799" y="501"/>
                  </a:lnTo>
                  <a:lnTo>
                    <a:pt x="781" y="510"/>
                  </a:lnTo>
                  <a:lnTo>
                    <a:pt x="761" y="519"/>
                  </a:lnTo>
                  <a:lnTo>
                    <a:pt x="741" y="525"/>
                  </a:lnTo>
                  <a:lnTo>
                    <a:pt x="720" y="533"/>
                  </a:lnTo>
                  <a:lnTo>
                    <a:pt x="700" y="539"/>
                  </a:lnTo>
                  <a:lnTo>
                    <a:pt x="678" y="545"/>
                  </a:lnTo>
                  <a:lnTo>
                    <a:pt x="656" y="550"/>
                  </a:lnTo>
                  <a:lnTo>
                    <a:pt x="633" y="554"/>
                  </a:lnTo>
                  <a:lnTo>
                    <a:pt x="610" y="557"/>
                  </a:lnTo>
                  <a:lnTo>
                    <a:pt x="587" y="561"/>
                  </a:lnTo>
                  <a:lnTo>
                    <a:pt x="562" y="564"/>
                  </a:lnTo>
                  <a:lnTo>
                    <a:pt x="538" y="565"/>
                  </a:lnTo>
                  <a:lnTo>
                    <a:pt x="514" y="566"/>
                  </a:lnTo>
                  <a:lnTo>
                    <a:pt x="488" y="567"/>
                  </a:lnTo>
                  <a:lnTo>
                    <a:pt x="463" y="566"/>
                  </a:lnTo>
                  <a:lnTo>
                    <a:pt x="438" y="565"/>
                  </a:lnTo>
                  <a:lnTo>
                    <a:pt x="414" y="564"/>
                  </a:lnTo>
                  <a:lnTo>
                    <a:pt x="390" y="561"/>
                  </a:lnTo>
                  <a:lnTo>
                    <a:pt x="366" y="557"/>
                  </a:lnTo>
                  <a:lnTo>
                    <a:pt x="343" y="554"/>
                  </a:lnTo>
                  <a:lnTo>
                    <a:pt x="321" y="550"/>
                  </a:lnTo>
                  <a:lnTo>
                    <a:pt x="298" y="545"/>
                  </a:lnTo>
                  <a:lnTo>
                    <a:pt x="277" y="539"/>
                  </a:lnTo>
                  <a:lnTo>
                    <a:pt x="256" y="533"/>
                  </a:lnTo>
                  <a:lnTo>
                    <a:pt x="236" y="525"/>
                  </a:lnTo>
                  <a:lnTo>
                    <a:pt x="215" y="519"/>
                  </a:lnTo>
                  <a:lnTo>
                    <a:pt x="196" y="510"/>
                  </a:lnTo>
                  <a:lnTo>
                    <a:pt x="177" y="501"/>
                  </a:lnTo>
                  <a:lnTo>
                    <a:pt x="160" y="493"/>
                  </a:lnTo>
                  <a:lnTo>
                    <a:pt x="143" y="483"/>
                  </a:lnTo>
                  <a:lnTo>
                    <a:pt x="127" y="473"/>
                  </a:lnTo>
                  <a:lnTo>
                    <a:pt x="112" y="464"/>
                  </a:lnTo>
                  <a:lnTo>
                    <a:pt x="97" y="453"/>
                  </a:lnTo>
                  <a:lnTo>
                    <a:pt x="84" y="441"/>
                  </a:lnTo>
                  <a:lnTo>
                    <a:pt x="71" y="430"/>
                  </a:lnTo>
                  <a:lnTo>
                    <a:pt x="59" y="419"/>
                  </a:lnTo>
                  <a:lnTo>
                    <a:pt x="48" y="406"/>
                  </a:lnTo>
                  <a:lnTo>
                    <a:pt x="38" y="394"/>
                  </a:lnTo>
                  <a:lnTo>
                    <a:pt x="30" y="381"/>
                  </a:lnTo>
                  <a:lnTo>
                    <a:pt x="21" y="367"/>
                  </a:lnTo>
                  <a:lnTo>
                    <a:pt x="15" y="354"/>
                  </a:lnTo>
                  <a:lnTo>
                    <a:pt x="9" y="340"/>
                  </a:lnTo>
                  <a:lnTo>
                    <a:pt x="5" y="326"/>
                  </a:lnTo>
                  <a:lnTo>
                    <a:pt x="2" y="312"/>
                  </a:lnTo>
                  <a:lnTo>
                    <a:pt x="1" y="298"/>
                  </a:lnTo>
                  <a:lnTo>
                    <a:pt x="0" y="283"/>
                  </a:lnTo>
                  <a:lnTo>
                    <a:pt x="1" y="269"/>
                  </a:lnTo>
                  <a:lnTo>
                    <a:pt x="2" y="254"/>
                  </a:lnTo>
                  <a:lnTo>
                    <a:pt x="5" y="240"/>
                  </a:lnTo>
                  <a:lnTo>
                    <a:pt x="9" y="226"/>
                  </a:lnTo>
                  <a:lnTo>
                    <a:pt x="15" y="213"/>
                  </a:lnTo>
                  <a:lnTo>
                    <a:pt x="21" y="199"/>
                  </a:lnTo>
                  <a:lnTo>
                    <a:pt x="30" y="186"/>
                  </a:lnTo>
                  <a:lnTo>
                    <a:pt x="38" y="173"/>
                  </a:lnTo>
                  <a:lnTo>
                    <a:pt x="48" y="160"/>
                  </a:lnTo>
                  <a:lnTo>
                    <a:pt x="59" y="148"/>
                  </a:lnTo>
                  <a:lnTo>
                    <a:pt x="71" y="136"/>
                  </a:lnTo>
                  <a:lnTo>
                    <a:pt x="84" y="125"/>
                  </a:lnTo>
                  <a:lnTo>
                    <a:pt x="97" y="114"/>
                  </a:lnTo>
                  <a:lnTo>
                    <a:pt x="112" y="103"/>
                  </a:lnTo>
                  <a:lnTo>
                    <a:pt x="127" y="93"/>
                  </a:lnTo>
                  <a:lnTo>
                    <a:pt x="143" y="83"/>
                  </a:lnTo>
                  <a:lnTo>
                    <a:pt x="160" y="74"/>
                  </a:lnTo>
                  <a:lnTo>
                    <a:pt x="177" y="64"/>
                  </a:lnTo>
                  <a:lnTo>
                    <a:pt x="196" y="57"/>
                  </a:lnTo>
                  <a:lnTo>
                    <a:pt x="215" y="48"/>
                  </a:lnTo>
                  <a:lnTo>
                    <a:pt x="236" y="40"/>
                  </a:lnTo>
                  <a:lnTo>
                    <a:pt x="256" y="34"/>
                  </a:lnTo>
                  <a:lnTo>
                    <a:pt x="277" y="28"/>
                  </a:lnTo>
                  <a:lnTo>
                    <a:pt x="298" y="22"/>
                  </a:lnTo>
                  <a:lnTo>
                    <a:pt x="321" y="17"/>
                  </a:lnTo>
                  <a:lnTo>
                    <a:pt x="343" y="12"/>
                  </a:lnTo>
                  <a:lnTo>
                    <a:pt x="366" y="8"/>
                  </a:lnTo>
                  <a:lnTo>
                    <a:pt x="390" y="5"/>
                  </a:lnTo>
                  <a:lnTo>
                    <a:pt x="414" y="3"/>
                  </a:lnTo>
                  <a:lnTo>
                    <a:pt x="438" y="1"/>
                  </a:lnTo>
                  <a:lnTo>
                    <a:pt x="463" y="0"/>
                  </a:lnTo>
                  <a:lnTo>
                    <a:pt x="488" y="0"/>
                  </a:lnTo>
                  <a:lnTo>
                    <a:pt x="514" y="0"/>
                  </a:lnTo>
                  <a:lnTo>
                    <a:pt x="538" y="1"/>
                  </a:lnTo>
                  <a:lnTo>
                    <a:pt x="562" y="3"/>
                  </a:lnTo>
                  <a:lnTo>
                    <a:pt x="587" y="5"/>
                  </a:lnTo>
                  <a:lnTo>
                    <a:pt x="610" y="8"/>
                  </a:lnTo>
                  <a:lnTo>
                    <a:pt x="633" y="12"/>
                  </a:lnTo>
                  <a:lnTo>
                    <a:pt x="656" y="17"/>
                  </a:lnTo>
                  <a:lnTo>
                    <a:pt x="678" y="22"/>
                  </a:lnTo>
                  <a:lnTo>
                    <a:pt x="700" y="28"/>
                  </a:lnTo>
                  <a:lnTo>
                    <a:pt x="720" y="34"/>
                  </a:lnTo>
                  <a:lnTo>
                    <a:pt x="741" y="40"/>
                  </a:lnTo>
                  <a:lnTo>
                    <a:pt x="761" y="48"/>
                  </a:lnTo>
                  <a:lnTo>
                    <a:pt x="781" y="57"/>
                  </a:lnTo>
                  <a:lnTo>
                    <a:pt x="799" y="64"/>
                  </a:lnTo>
                  <a:lnTo>
                    <a:pt x="816" y="74"/>
                  </a:lnTo>
                  <a:lnTo>
                    <a:pt x="833" y="83"/>
                  </a:lnTo>
                  <a:lnTo>
                    <a:pt x="850" y="93"/>
                  </a:lnTo>
                  <a:lnTo>
                    <a:pt x="865" y="103"/>
                  </a:lnTo>
                  <a:lnTo>
                    <a:pt x="880" y="114"/>
                  </a:lnTo>
                  <a:lnTo>
                    <a:pt x="893" y="125"/>
                  </a:lnTo>
                  <a:lnTo>
                    <a:pt x="906" y="136"/>
                  </a:lnTo>
                  <a:lnTo>
                    <a:pt x="918" y="148"/>
                  </a:lnTo>
                  <a:lnTo>
                    <a:pt x="928" y="160"/>
                  </a:lnTo>
                  <a:lnTo>
                    <a:pt x="938" y="173"/>
                  </a:lnTo>
                  <a:lnTo>
                    <a:pt x="947" y="186"/>
                  </a:lnTo>
                  <a:lnTo>
                    <a:pt x="955" y="199"/>
                  </a:lnTo>
                  <a:lnTo>
                    <a:pt x="962" y="213"/>
                  </a:lnTo>
                  <a:lnTo>
                    <a:pt x="967" y="226"/>
                  </a:lnTo>
                  <a:lnTo>
                    <a:pt x="971" y="240"/>
                  </a:lnTo>
                  <a:lnTo>
                    <a:pt x="975" y="254"/>
                  </a:lnTo>
                  <a:lnTo>
                    <a:pt x="976" y="269"/>
                  </a:lnTo>
                  <a:lnTo>
                    <a:pt x="977" y="283"/>
                  </a:lnTo>
                  <a:close/>
                </a:path>
              </a:pathLst>
            </a:custGeom>
            <a:solidFill>
              <a:srgbClr val="B7683E"/>
            </a:solidFill>
            <a:ln w="9525">
              <a:noFill/>
              <a:round/>
              <a:headEnd/>
              <a:tailEnd/>
            </a:ln>
          </p:spPr>
          <p:txBody>
            <a:bodyPr/>
            <a:lstStyle/>
            <a:p>
              <a:endParaRPr lang="pt-BR"/>
            </a:p>
          </p:txBody>
        </p:sp>
        <p:sp>
          <p:nvSpPr>
            <p:cNvPr id="398502" name="Freeform 166"/>
            <p:cNvSpPr>
              <a:spLocks/>
            </p:cNvSpPr>
            <p:nvPr/>
          </p:nvSpPr>
          <p:spPr bwMode="auto">
            <a:xfrm>
              <a:off x="1475" y="2985"/>
              <a:ext cx="130" cy="78"/>
            </a:xfrm>
            <a:custGeom>
              <a:avLst/>
              <a:gdLst/>
              <a:ahLst/>
              <a:cxnLst>
                <a:cxn ang="0">
                  <a:pos x="0" y="314"/>
                </a:cxn>
                <a:cxn ang="0">
                  <a:pos x="51" y="313"/>
                </a:cxn>
                <a:cxn ang="0">
                  <a:pos x="102" y="308"/>
                </a:cxn>
                <a:cxn ang="0">
                  <a:pos x="151" y="301"/>
                </a:cxn>
                <a:cxn ang="0">
                  <a:pos x="197" y="291"/>
                </a:cxn>
                <a:cxn ang="0">
                  <a:pos x="242" y="279"/>
                </a:cxn>
                <a:cxn ang="0">
                  <a:pos x="284" y="264"/>
                </a:cxn>
                <a:cxn ang="0">
                  <a:pos x="324" y="246"/>
                </a:cxn>
                <a:cxn ang="0">
                  <a:pos x="361" y="227"/>
                </a:cxn>
                <a:cxn ang="0">
                  <a:pos x="395" y="206"/>
                </a:cxn>
                <a:cxn ang="0">
                  <a:pos x="425" y="182"/>
                </a:cxn>
                <a:cxn ang="0">
                  <a:pos x="452" y="156"/>
                </a:cxn>
                <a:cxn ang="0">
                  <a:pos x="475" y="128"/>
                </a:cxn>
                <a:cxn ang="0">
                  <a:pos x="493" y="99"/>
                </a:cxn>
                <a:cxn ang="0">
                  <a:pos x="507" y="68"/>
                </a:cxn>
                <a:cxn ang="0">
                  <a:pos x="517" y="34"/>
                </a:cxn>
                <a:cxn ang="0">
                  <a:pos x="519" y="0"/>
                </a:cxn>
                <a:cxn ang="0">
                  <a:pos x="458" y="12"/>
                </a:cxn>
                <a:cxn ang="0">
                  <a:pos x="453" y="35"/>
                </a:cxn>
                <a:cxn ang="0">
                  <a:pos x="446" y="58"/>
                </a:cxn>
                <a:cxn ang="0">
                  <a:pos x="433" y="82"/>
                </a:cxn>
                <a:cxn ang="0">
                  <a:pos x="417" y="103"/>
                </a:cxn>
                <a:cxn ang="0">
                  <a:pos x="397" y="125"/>
                </a:cxn>
                <a:cxn ang="0">
                  <a:pos x="372" y="145"/>
                </a:cxn>
                <a:cxn ang="0">
                  <a:pos x="345" y="165"/>
                </a:cxn>
                <a:cxn ang="0">
                  <a:pos x="314" y="183"/>
                </a:cxn>
                <a:cxn ang="0">
                  <a:pos x="280" y="199"/>
                </a:cxn>
                <a:cxn ang="0">
                  <a:pos x="243" y="214"/>
                </a:cxn>
                <a:cxn ang="0">
                  <a:pos x="203" y="226"/>
                </a:cxn>
                <a:cxn ang="0">
                  <a:pos x="161" y="237"/>
                </a:cxn>
                <a:cxn ang="0">
                  <a:pos x="117" y="244"/>
                </a:cxn>
                <a:cxn ang="0">
                  <a:pos x="72" y="250"/>
                </a:cxn>
                <a:cxn ang="0">
                  <a:pos x="24" y="253"/>
                </a:cxn>
                <a:cxn ang="0">
                  <a:pos x="0" y="253"/>
                </a:cxn>
              </a:cxnLst>
              <a:rect l="0" t="0" r="r" b="b"/>
              <a:pathLst>
                <a:path w="519" h="314">
                  <a:moveTo>
                    <a:pt x="0" y="314"/>
                  </a:moveTo>
                  <a:lnTo>
                    <a:pt x="0" y="314"/>
                  </a:lnTo>
                  <a:lnTo>
                    <a:pt x="27" y="314"/>
                  </a:lnTo>
                  <a:lnTo>
                    <a:pt x="51" y="313"/>
                  </a:lnTo>
                  <a:lnTo>
                    <a:pt x="77" y="311"/>
                  </a:lnTo>
                  <a:lnTo>
                    <a:pt x="102" y="308"/>
                  </a:lnTo>
                  <a:lnTo>
                    <a:pt x="127" y="305"/>
                  </a:lnTo>
                  <a:lnTo>
                    <a:pt x="151" y="301"/>
                  </a:lnTo>
                  <a:lnTo>
                    <a:pt x="174" y="296"/>
                  </a:lnTo>
                  <a:lnTo>
                    <a:pt x="197" y="291"/>
                  </a:lnTo>
                  <a:lnTo>
                    <a:pt x="219" y="285"/>
                  </a:lnTo>
                  <a:lnTo>
                    <a:pt x="242" y="279"/>
                  </a:lnTo>
                  <a:lnTo>
                    <a:pt x="264" y="271"/>
                  </a:lnTo>
                  <a:lnTo>
                    <a:pt x="284" y="264"/>
                  </a:lnTo>
                  <a:lnTo>
                    <a:pt x="305" y="255"/>
                  </a:lnTo>
                  <a:lnTo>
                    <a:pt x="324" y="246"/>
                  </a:lnTo>
                  <a:lnTo>
                    <a:pt x="342" y="237"/>
                  </a:lnTo>
                  <a:lnTo>
                    <a:pt x="361" y="227"/>
                  </a:lnTo>
                  <a:lnTo>
                    <a:pt x="378" y="216"/>
                  </a:lnTo>
                  <a:lnTo>
                    <a:pt x="395" y="206"/>
                  </a:lnTo>
                  <a:lnTo>
                    <a:pt x="410" y="194"/>
                  </a:lnTo>
                  <a:lnTo>
                    <a:pt x="425" y="182"/>
                  </a:lnTo>
                  <a:lnTo>
                    <a:pt x="439" y="169"/>
                  </a:lnTo>
                  <a:lnTo>
                    <a:pt x="452" y="156"/>
                  </a:lnTo>
                  <a:lnTo>
                    <a:pt x="464" y="142"/>
                  </a:lnTo>
                  <a:lnTo>
                    <a:pt x="475" y="128"/>
                  </a:lnTo>
                  <a:lnTo>
                    <a:pt x="484" y="114"/>
                  </a:lnTo>
                  <a:lnTo>
                    <a:pt x="493" y="99"/>
                  </a:lnTo>
                  <a:lnTo>
                    <a:pt x="502" y="84"/>
                  </a:lnTo>
                  <a:lnTo>
                    <a:pt x="507" y="68"/>
                  </a:lnTo>
                  <a:lnTo>
                    <a:pt x="512" y="52"/>
                  </a:lnTo>
                  <a:lnTo>
                    <a:pt x="517" y="34"/>
                  </a:lnTo>
                  <a:lnTo>
                    <a:pt x="519" y="17"/>
                  </a:lnTo>
                  <a:lnTo>
                    <a:pt x="519" y="0"/>
                  </a:lnTo>
                  <a:lnTo>
                    <a:pt x="459" y="0"/>
                  </a:lnTo>
                  <a:lnTo>
                    <a:pt x="458" y="12"/>
                  </a:lnTo>
                  <a:lnTo>
                    <a:pt x="456" y="24"/>
                  </a:lnTo>
                  <a:lnTo>
                    <a:pt x="453" y="35"/>
                  </a:lnTo>
                  <a:lnTo>
                    <a:pt x="450" y="47"/>
                  </a:lnTo>
                  <a:lnTo>
                    <a:pt x="446" y="58"/>
                  </a:lnTo>
                  <a:lnTo>
                    <a:pt x="440" y="70"/>
                  </a:lnTo>
                  <a:lnTo>
                    <a:pt x="433" y="82"/>
                  </a:lnTo>
                  <a:lnTo>
                    <a:pt x="425" y="92"/>
                  </a:lnTo>
                  <a:lnTo>
                    <a:pt x="417" y="103"/>
                  </a:lnTo>
                  <a:lnTo>
                    <a:pt x="407" y="114"/>
                  </a:lnTo>
                  <a:lnTo>
                    <a:pt x="397" y="125"/>
                  </a:lnTo>
                  <a:lnTo>
                    <a:pt x="385" y="136"/>
                  </a:lnTo>
                  <a:lnTo>
                    <a:pt x="372" y="145"/>
                  </a:lnTo>
                  <a:lnTo>
                    <a:pt x="359" y="155"/>
                  </a:lnTo>
                  <a:lnTo>
                    <a:pt x="345" y="165"/>
                  </a:lnTo>
                  <a:lnTo>
                    <a:pt x="330" y="174"/>
                  </a:lnTo>
                  <a:lnTo>
                    <a:pt x="314" y="183"/>
                  </a:lnTo>
                  <a:lnTo>
                    <a:pt x="297" y="192"/>
                  </a:lnTo>
                  <a:lnTo>
                    <a:pt x="280" y="199"/>
                  </a:lnTo>
                  <a:lnTo>
                    <a:pt x="261" y="207"/>
                  </a:lnTo>
                  <a:lnTo>
                    <a:pt x="243" y="214"/>
                  </a:lnTo>
                  <a:lnTo>
                    <a:pt x="224" y="221"/>
                  </a:lnTo>
                  <a:lnTo>
                    <a:pt x="203" y="226"/>
                  </a:lnTo>
                  <a:lnTo>
                    <a:pt x="183" y="231"/>
                  </a:lnTo>
                  <a:lnTo>
                    <a:pt x="161" y="237"/>
                  </a:lnTo>
                  <a:lnTo>
                    <a:pt x="140" y="241"/>
                  </a:lnTo>
                  <a:lnTo>
                    <a:pt x="117" y="244"/>
                  </a:lnTo>
                  <a:lnTo>
                    <a:pt x="94" y="248"/>
                  </a:lnTo>
                  <a:lnTo>
                    <a:pt x="72" y="250"/>
                  </a:lnTo>
                  <a:lnTo>
                    <a:pt x="48" y="252"/>
                  </a:lnTo>
                  <a:lnTo>
                    <a:pt x="24" y="253"/>
                  </a:lnTo>
                  <a:lnTo>
                    <a:pt x="0" y="253"/>
                  </a:lnTo>
                  <a:lnTo>
                    <a:pt x="0" y="253"/>
                  </a:lnTo>
                  <a:lnTo>
                    <a:pt x="0" y="314"/>
                  </a:lnTo>
                  <a:close/>
                </a:path>
              </a:pathLst>
            </a:custGeom>
            <a:solidFill>
              <a:srgbClr val="8F5545"/>
            </a:solidFill>
            <a:ln w="9525">
              <a:noFill/>
              <a:round/>
              <a:headEnd/>
              <a:tailEnd/>
            </a:ln>
          </p:spPr>
          <p:txBody>
            <a:bodyPr/>
            <a:lstStyle/>
            <a:p>
              <a:endParaRPr lang="pt-BR"/>
            </a:p>
          </p:txBody>
        </p:sp>
        <p:sp>
          <p:nvSpPr>
            <p:cNvPr id="398503" name="Freeform 167"/>
            <p:cNvSpPr>
              <a:spLocks/>
            </p:cNvSpPr>
            <p:nvPr/>
          </p:nvSpPr>
          <p:spPr bwMode="auto">
            <a:xfrm>
              <a:off x="1346" y="2985"/>
              <a:ext cx="129" cy="78"/>
            </a:xfrm>
            <a:custGeom>
              <a:avLst/>
              <a:gdLst/>
              <a:ahLst/>
              <a:cxnLst>
                <a:cxn ang="0">
                  <a:pos x="0" y="0"/>
                </a:cxn>
                <a:cxn ang="0">
                  <a:pos x="2" y="34"/>
                </a:cxn>
                <a:cxn ang="0">
                  <a:pos x="10" y="68"/>
                </a:cxn>
                <a:cxn ang="0">
                  <a:pos x="24" y="99"/>
                </a:cxn>
                <a:cxn ang="0">
                  <a:pos x="44" y="128"/>
                </a:cxn>
                <a:cxn ang="0">
                  <a:pos x="66" y="156"/>
                </a:cxn>
                <a:cxn ang="0">
                  <a:pos x="93" y="182"/>
                </a:cxn>
                <a:cxn ang="0">
                  <a:pos x="123" y="206"/>
                </a:cxn>
                <a:cxn ang="0">
                  <a:pos x="158" y="227"/>
                </a:cxn>
                <a:cxn ang="0">
                  <a:pos x="195" y="246"/>
                </a:cxn>
                <a:cxn ang="0">
                  <a:pos x="234" y="264"/>
                </a:cxn>
                <a:cxn ang="0">
                  <a:pos x="276" y="279"/>
                </a:cxn>
                <a:cxn ang="0">
                  <a:pos x="321" y="291"/>
                </a:cxn>
                <a:cxn ang="0">
                  <a:pos x="368" y="301"/>
                </a:cxn>
                <a:cxn ang="0">
                  <a:pos x="416" y="308"/>
                </a:cxn>
                <a:cxn ang="0">
                  <a:pos x="467" y="313"/>
                </a:cxn>
                <a:cxn ang="0">
                  <a:pos x="518" y="314"/>
                </a:cxn>
                <a:cxn ang="0">
                  <a:pos x="494" y="253"/>
                </a:cxn>
                <a:cxn ang="0">
                  <a:pos x="447" y="250"/>
                </a:cxn>
                <a:cxn ang="0">
                  <a:pos x="400" y="244"/>
                </a:cxn>
                <a:cxn ang="0">
                  <a:pos x="357" y="237"/>
                </a:cxn>
                <a:cxn ang="0">
                  <a:pos x="315" y="226"/>
                </a:cxn>
                <a:cxn ang="0">
                  <a:pos x="275" y="214"/>
                </a:cxn>
                <a:cxn ang="0">
                  <a:pos x="239" y="199"/>
                </a:cxn>
                <a:cxn ang="0">
                  <a:pos x="204" y="183"/>
                </a:cxn>
                <a:cxn ang="0">
                  <a:pos x="173" y="165"/>
                </a:cxn>
                <a:cxn ang="0">
                  <a:pos x="146" y="145"/>
                </a:cxn>
                <a:cxn ang="0">
                  <a:pos x="121" y="125"/>
                </a:cxn>
                <a:cxn ang="0">
                  <a:pos x="102" y="103"/>
                </a:cxn>
                <a:cxn ang="0">
                  <a:pos x="86" y="82"/>
                </a:cxn>
                <a:cxn ang="0">
                  <a:pos x="73" y="58"/>
                </a:cxn>
                <a:cxn ang="0">
                  <a:pos x="65" y="35"/>
                </a:cxn>
                <a:cxn ang="0">
                  <a:pos x="61" y="12"/>
                </a:cxn>
                <a:cxn ang="0">
                  <a:pos x="60" y="0"/>
                </a:cxn>
              </a:cxnLst>
              <a:rect l="0" t="0" r="r" b="b"/>
              <a:pathLst>
                <a:path w="518" h="314">
                  <a:moveTo>
                    <a:pt x="0" y="0"/>
                  </a:moveTo>
                  <a:lnTo>
                    <a:pt x="0" y="0"/>
                  </a:lnTo>
                  <a:lnTo>
                    <a:pt x="0" y="17"/>
                  </a:lnTo>
                  <a:lnTo>
                    <a:pt x="2" y="34"/>
                  </a:lnTo>
                  <a:lnTo>
                    <a:pt x="6" y="52"/>
                  </a:lnTo>
                  <a:lnTo>
                    <a:pt x="10" y="68"/>
                  </a:lnTo>
                  <a:lnTo>
                    <a:pt x="17" y="84"/>
                  </a:lnTo>
                  <a:lnTo>
                    <a:pt x="24" y="99"/>
                  </a:lnTo>
                  <a:lnTo>
                    <a:pt x="34" y="114"/>
                  </a:lnTo>
                  <a:lnTo>
                    <a:pt x="44" y="128"/>
                  </a:lnTo>
                  <a:lnTo>
                    <a:pt x="54" y="142"/>
                  </a:lnTo>
                  <a:lnTo>
                    <a:pt x="66" y="156"/>
                  </a:lnTo>
                  <a:lnTo>
                    <a:pt x="79" y="169"/>
                  </a:lnTo>
                  <a:lnTo>
                    <a:pt x="93" y="182"/>
                  </a:lnTo>
                  <a:lnTo>
                    <a:pt x="108" y="194"/>
                  </a:lnTo>
                  <a:lnTo>
                    <a:pt x="123" y="206"/>
                  </a:lnTo>
                  <a:lnTo>
                    <a:pt x="141" y="216"/>
                  </a:lnTo>
                  <a:lnTo>
                    <a:pt x="158" y="227"/>
                  </a:lnTo>
                  <a:lnTo>
                    <a:pt x="176" y="237"/>
                  </a:lnTo>
                  <a:lnTo>
                    <a:pt x="195" y="246"/>
                  </a:lnTo>
                  <a:lnTo>
                    <a:pt x="214" y="255"/>
                  </a:lnTo>
                  <a:lnTo>
                    <a:pt x="234" y="264"/>
                  </a:lnTo>
                  <a:lnTo>
                    <a:pt x="255" y="271"/>
                  </a:lnTo>
                  <a:lnTo>
                    <a:pt x="276" y="279"/>
                  </a:lnTo>
                  <a:lnTo>
                    <a:pt x="299" y="285"/>
                  </a:lnTo>
                  <a:lnTo>
                    <a:pt x="321" y="291"/>
                  </a:lnTo>
                  <a:lnTo>
                    <a:pt x="344" y="296"/>
                  </a:lnTo>
                  <a:lnTo>
                    <a:pt x="368" y="301"/>
                  </a:lnTo>
                  <a:lnTo>
                    <a:pt x="392" y="305"/>
                  </a:lnTo>
                  <a:lnTo>
                    <a:pt x="416" y="308"/>
                  </a:lnTo>
                  <a:lnTo>
                    <a:pt x="441" y="311"/>
                  </a:lnTo>
                  <a:lnTo>
                    <a:pt x="467" y="313"/>
                  </a:lnTo>
                  <a:lnTo>
                    <a:pt x="492" y="314"/>
                  </a:lnTo>
                  <a:lnTo>
                    <a:pt x="518" y="314"/>
                  </a:lnTo>
                  <a:lnTo>
                    <a:pt x="518" y="253"/>
                  </a:lnTo>
                  <a:lnTo>
                    <a:pt x="494" y="253"/>
                  </a:lnTo>
                  <a:lnTo>
                    <a:pt x="470" y="252"/>
                  </a:lnTo>
                  <a:lnTo>
                    <a:pt x="447" y="250"/>
                  </a:lnTo>
                  <a:lnTo>
                    <a:pt x="424" y="248"/>
                  </a:lnTo>
                  <a:lnTo>
                    <a:pt x="400" y="244"/>
                  </a:lnTo>
                  <a:lnTo>
                    <a:pt x="379" y="241"/>
                  </a:lnTo>
                  <a:lnTo>
                    <a:pt x="357" y="237"/>
                  </a:lnTo>
                  <a:lnTo>
                    <a:pt x="336" y="231"/>
                  </a:lnTo>
                  <a:lnTo>
                    <a:pt x="315" y="226"/>
                  </a:lnTo>
                  <a:lnTo>
                    <a:pt x="295" y="221"/>
                  </a:lnTo>
                  <a:lnTo>
                    <a:pt x="275" y="214"/>
                  </a:lnTo>
                  <a:lnTo>
                    <a:pt x="257" y="207"/>
                  </a:lnTo>
                  <a:lnTo>
                    <a:pt x="239" y="199"/>
                  </a:lnTo>
                  <a:lnTo>
                    <a:pt x="221" y="192"/>
                  </a:lnTo>
                  <a:lnTo>
                    <a:pt x="204" y="183"/>
                  </a:lnTo>
                  <a:lnTo>
                    <a:pt x="188" y="174"/>
                  </a:lnTo>
                  <a:lnTo>
                    <a:pt x="173" y="165"/>
                  </a:lnTo>
                  <a:lnTo>
                    <a:pt x="159" y="155"/>
                  </a:lnTo>
                  <a:lnTo>
                    <a:pt x="146" y="145"/>
                  </a:lnTo>
                  <a:lnTo>
                    <a:pt x="133" y="136"/>
                  </a:lnTo>
                  <a:lnTo>
                    <a:pt x="121" y="125"/>
                  </a:lnTo>
                  <a:lnTo>
                    <a:pt x="112" y="114"/>
                  </a:lnTo>
                  <a:lnTo>
                    <a:pt x="102" y="103"/>
                  </a:lnTo>
                  <a:lnTo>
                    <a:pt x="93" y="92"/>
                  </a:lnTo>
                  <a:lnTo>
                    <a:pt x="86" y="82"/>
                  </a:lnTo>
                  <a:lnTo>
                    <a:pt x="78" y="70"/>
                  </a:lnTo>
                  <a:lnTo>
                    <a:pt x="73" y="58"/>
                  </a:lnTo>
                  <a:lnTo>
                    <a:pt x="68" y="47"/>
                  </a:lnTo>
                  <a:lnTo>
                    <a:pt x="65" y="35"/>
                  </a:lnTo>
                  <a:lnTo>
                    <a:pt x="62" y="24"/>
                  </a:lnTo>
                  <a:lnTo>
                    <a:pt x="61" y="12"/>
                  </a:lnTo>
                  <a:lnTo>
                    <a:pt x="60" y="0"/>
                  </a:lnTo>
                  <a:lnTo>
                    <a:pt x="60" y="0"/>
                  </a:lnTo>
                  <a:lnTo>
                    <a:pt x="0" y="0"/>
                  </a:lnTo>
                  <a:close/>
                </a:path>
              </a:pathLst>
            </a:custGeom>
            <a:solidFill>
              <a:srgbClr val="8F5545"/>
            </a:solidFill>
            <a:ln w="9525">
              <a:noFill/>
              <a:round/>
              <a:headEnd/>
              <a:tailEnd/>
            </a:ln>
          </p:spPr>
          <p:txBody>
            <a:bodyPr/>
            <a:lstStyle/>
            <a:p>
              <a:endParaRPr lang="pt-BR"/>
            </a:p>
          </p:txBody>
        </p:sp>
        <p:sp>
          <p:nvSpPr>
            <p:cNvPr id="398504" name="Freeform 168"/>
            <p:cNvSpPr>
              <a:spLocks/>
            </p:cNvSpPr>
            <p:nvPr/>
          </p:nvSpPr>
          <p:spPr bwMode="auto">
            <a:xfrm>
              <a:off x="1346" y="2906"/>
              <a:ext cx="129" cy="79"/>
            </a:xfrm>
            <a:custGeom>
              <a:avLst/>
              <a:gdLst/>
              <a:ahLst/>
              <a:cxnLst>
                <a:cxn ang="0">
                  <a:pos x="518" y="0"/>
                </a:cxn>
                <a:cxn ang="0">
                  <a:pos x="467" y="1"/>
                </a:cxn>
                <a:cxn ang="0">
                  <a:pos x="416" y="6"/>
                </a:cxn>
                <a:cxn ang="0">
                  <a:pos x="368" y="13"/>
                </a:cxn>
                <a:cxn ang="0">
                  <a:pos x="321" y="23"/>
                </a:cxn>
                <a:cxn ang="0">
                  <a:pos x="276" y="36"/>
                </a:cxn>
                <a:cxn ang="0">
                  <a:pos x="234" y="51"/>
                </a:cxn>
                <a:cxn ang="0">
                  <a:pos x="195" y="68"/>
                </a:cxn>
                <a:cxn ang="0">
                  <a:pos x="158" y="88"/>
                </a:cxn>
                <a:cxn ang="0">
                  <a:pos x="123" y="109"/>
                </a:cxn>
                <a:cxn ang="0">
                  <a:pos x="93" y="133"/>
                </a:cxn>
                <a:cxn ang="0">
                  <a:pos x="66" y="159"/>
                </a:cxn>
                <a:cxn ang="0">
                  <a:pos x="44" y="186"/>
                </a:cxn>
                <a:cxn ang="0">
                  <a:pos x="24" y="216"/>
                </a:cxn>
                <a:cxn ang="0">
                  <a:pos x="10" y="247"/>
                </a:cxn>
                <a:cxn ang="0">
                  <a:pos x="2" y="280"/>
                </a:cxn>
                <a:cxn ang="0">
                  <a:pos x="0" y="314"/>
                </a:cxn>
                <a:cxn ang="0">
                  <a:pos x="61" y="302"/>
                </a:cxn>
                <a:cxn ang="0">
                  <a:pos x="65" y="279"/>
                </a:cxn>
                <a:cxn ang="0">
                  <a:pos x="73" y="256"/>
                </a:cxn>
                <a:cxn ang="0">
                  <a:pos x="86" y="233"/>
                </a:cxn>
                <a:cxn ang="0">
                  <a:pos x="102" y="212"/>
                </a:cxn>
                <a:cxn ang="0">
                  <a:pos x="121" y="190"/>
                </a:cxn>
                <a:cxn ang="0">
                  <a:pos x="146" y="168"/>
                </a:cxn>
                <a:cxn ang="0">
                  <a:pos x="173" y="149"/>
                </a:cxn>
                <a:cxn ang="0">
                  <a:pos x="204" y="132"/>
                </a:cxn>
                <a:cxn ang="0">
                  <a:pos x="239" y="116"/>
                </a:cxn>
                <a:cxn ang="0">
                  <a:pos x="275" y="101"/>
                </a:cxn>
                <a:cxn ang="0">
                  <a:pos x="315" y="88"/>
                </a:cxn>
                <a:cxn ang="0">
                  <a:pos x="357" y="78"/>
                </a:cxn>
                <a:cxn ang="0">
                  <a:pos x="400" y="70"/>
                </a:cxn>
                <a:cxn ang="0">
                  <a:pos x="447" y="64"/>
                </a:cxn>
                <a:cxn ang="0">
                  <a:pos x="494" y="62"/>
                </a:cxn>
                <a:cxn ang="0">
                  <a:pos x="518" y="62"/>
                </a:cxn>
              </a:cxnLst>
              <a:rect l="0" t="0" r="r" b="b"/>
              <a:pathLst>
                <a:path w="518" h="314">
                  <a:moveTo>
                    <a:pt x="518" y="0"/>
                  </a:moveTo>
                  <a:lnTo>
                    <a:pt x="518" y="0"/>
                  </a:lnTo>
                  <a:lnTo>
                    <a:pt x="492" y="0"/>
                  </a:lnTo>
                  <a:lnTo>
                    <a:pt x="467" y="1"/>
                  </a:lnTo>
                  <a:lnTo>
                    <a:pt x="441" y="4"/>
                  </a:lnTo>
                  <a:lnTo>
                    <a:pt x="416" y="6"/>
                  </a:lnTo>
                  <a:lnTo>
                    <a:pt x="392" y="9"/>
                  </a:lnTo>
                  <a:lnTo>
                    <a:pt x="368" y="13"/>
                  </a:lnTo>
                  <a:lnTo>
                    <a:pt x="344" y="18"/>
                  </a:lnTo>
                  <a:lnTo>
                    <a:pt x="321" y="23"/>
                  </a:lnTo>
                  <a:lnTo>
                    <a:pt x="299" y="29"/>
                  </a:lnTo>
                  <a:lnTo>
                    <a:pt x="276" y="36"/>
                  </a:lnTo>
                  <a:lnTo>
                    <a:pt x="255" y="43"/>
                  </a:lnTo>
                  <a:lnTo>
                    <a:pt x="234" y="51"/>
                  </a:lnTo>
                  <a:lnTo>
                    <a:pt x="214" y="60"/>
                  </a:lnTo>
                  <a:lnTo>
                    <a:pt x="195" y="68"/>
                  </a:lnTo>
                  <a:lnTo>
                    <a:pt x="176" y="78"/>
                  </a:lnTo>
                  <a:lnTo>
                    <a:pt x="158" y="88"/>
                  </a:lnTo>
                  <a:lnTo>
                    <a:pt x="141" y="98"/>
                  </a:lnTo>
                  <a:lnTo>
                    <a:pt x="123" y="109"/>
                  </a:lnTo>
                  <a:lnTo>
                    <a:pt x="108" y="121"/>
                  </a:lnTo>
                  <a:lnTo>
                    <a:pt x="93" y="133"/>
                  </a:lnTo>
                  <a:lnTo>
                    <a:pt x="79" y="145"/>
                  </a:lnTo>
                  <a:lnTo>
                    <a:pt x="66" y="159"/>
                  </a:lnTo>
                  <a:lnTo>
                    <a:pt x="54" y="172"/>
                  </a:lnTo>
                  <a:lnTo>
                    <a:pt x="44" y="186"/>
                  </a:lnTo>
                  <a:lnTo>
                    <a:pt x="34" y="201"/>
                  </a:lnTo>
                  <a:lnTo>
                    <a:pt x="24" y="216"/>
                  </a:lnTo>
                  <a:lnTo>
                    <a:pt x="17" y="231"/>
                  </a:lnTo>
                  <a:lnTo>
                    <a:pt x="10" y="247"/>
                  </a:lnTo>
                  <a:lnTo>
                    <a:pt x="6" y="263"/>
                  </a:lnTo>
                  <a:lnTo>
                    <a:pt x="2" y="280"/>
                  </a:lnTo>
                  <a:lnTo>
                    <a:pt x="0" y="297"/>
                  </a:lnTo>
                  <a:lnTo>
                    <a:pt x="0" y="314"/>
                  </a:lnTo>
                  <a:lnTo>
                    <a:pt x="60" y="314"/>
                  </a:lnTo>
                  <a:lnTo>
                    <a:pt x="61" y="302"/>
                  </a:lnTo>
                  <a:lnTo>
                    <a:pt x="62" y="290"/>
                  </a:lnTo>
                  <a:lnTo>
                    <a:pt x="65" y="279"/>
                  </a:lnTo>
                  <a:lnTo>
                    <a:pt x="68" y="268"/>
                  </a:lnTo>
                  <a:lnTo>
                    <a:pt x="73" y="256"/>
                  </a:lnTo>
                  <a:lnTo>
                    <a:pt x="78" y="245"/>
                  </a:lnTo>
                  <a:lnTo>
                    <a:pt x="86" y="233"/>
                  </a:lnTo>
                  <a:lnTo>
                    <a:pt x="93" y="222"/>
                  </a:lnTo>
                  <a:lnTo>
                    <a:pt x="102" y="212"/>
                  </a:lnTo>
                  <a:lnTo>
                    <a:pt x="112" y="201"/>
                  </a:lnTo>
                  <a:lnTo>
                    <a:pt x="121" y="190"/>
                  </a:lnTo>
                  <a:lnTo>
                    <a:pt x="133" y="179"/>
                  </a:lnTo>
                  <a:lnTo>
                    <a:pt x="146" y="168"/>
                  </a:lnTo>
                  <a:lnTo>
                    <a:pt x="159" y="159"/>
                  </a:lnTo>
                  <a:lnTo>
                    <a:pt x="173" y="149"/>
                  </a:lnTo>
                  <a:lnTo>
                    <a:pt x="188" y="140"/>
                  </a:lnTo>
                  <a:lnTo>
                    <a:pt x="204" y="132"/>
                  </a:lnTo>
                  <a:lnTo>
                    <a:pt x="221" y="123"/>
                  </a:lnTo>
                  <a:lnTo>
                    <a:pt x="239" y="116"/>
                  </a:lnTo>
                  <a:lnTo>
                    <a:pt x="257" y="108"/>
                  </a:lnTo>
                  <a:lnTo>
                    <a:pt x="275" y="101"/>
                  </a:lnTo>
                  <a:lnTo>
                    <a:pt x="295" y="94"/>
                  </a:lnTo>
                  <a:lnTo>
                    <a:pt x="315" y="88"/>
                  </a:lnTo>
                  <a:lnTo>
                    <a:pt x="336" y="82"/>
                  </a:lnTo>
                  <a:lnTo>
                    <a:pt x="357" y="78"/>
                  </a:lnTo>
                  <a:lnTo>
                    <a:pt x="379" y="74"/>
                  </a:lnTo>
                  <a:lnTo>
                    <a:pt x="400" y="70"/>
                  </a:lnTo>
                  <a:lnTo>
                    <a:pt x="424" y="67"/>
                  </a:lnTo>
                  <a:lnTo>
                    <a:pt x="447" y="64"/>
                  </a:lnTo>
                  <a:lnTo>
                    <a:pt x="470" y="63"/>
                  </a:lnTo>
                  <a:lnTo>
                    <a:pt x="494" y="62"/>
                  </a:lnTo>
                  <a:lnTo>
                    <a:pt x="518" y="62"/>
                  </a:lnTo>
                  <a:lnTo>
                    <a:pt x="518" y="62"/>
                  </a:lnTo>
                  <a:lnTo>
                    <a:pt x="518" y="0"/>
                  </a:lnTo>
                  <a:close/>
                </a:path>
              </a:pathLst>
            </a:custGeom>
            <a:solidFill>
              <a:srgbClr val="8F5545"/>
            </a:solidFill>
            <a:ln w="9525">
              <a:noFill/>
              <a:round/>
              <a:headEnd/>
              <a:tailEnd/>
            </a:ln>
          </p:spPr>
          <p:txBody>
            <a:bodyPr/>
            <a:lstStyle/>
            <a:p>
              <a:endParaRPr lang="pt-BR"/>
            </a:p>
          </p:txBody>
        </p:sp>
        <p:sp>
          <p:nvSpPr>
            <p:cNvPr id="398505" name="Freeform 169"/>
            <p:cNvSpPr>
              <a:spLocks/>
            </p:cNvSpPr>
            <p:nvPr/>
          </p:nvSpPr>
          <p:spPr bwMode="auto">
            <a:xfrm>
              <a:off x="1475" y="2906"/>
              <a:ext cx="130" cy="79"/>
            </a:xfrm>
            <a:custGeom>
              <a:avLst/>
              <a:gdLst/>
              <a:ahLst/>
              <a:cxnLst>
                <a:cxn ang="0">
                  <a:pos x="519" y="314"/>
                </a:cxn>
                <a:cxn ang="0">
                  <a:pos x="517" y="280"/>
                </a:cxn>
                <a:cxn ang="0">
                  <a:pos x="507" y="247"/>
                </a:cxn>
                <a:cxn ang="0">
                  <a:pos x="493" y="216"/>
                </a:cxn>
                <a:cxn ang="0">
                  <a:pos x="475" y="186"/>
                </a:cxn>
                <a:cxn ang="0">
                  <a:pos x="452" y="159"/>
                </a:cxn>
                <a:cxn ang="0">
                  <a:pos x="425" y="133"/>
                </a:cxn>
                <a:cxn ang="0">
                  <a:pos x="395" y="109"/>
                </a:cxn>
                <a:cxn ang="0">
                  <a:pos x="361" y="88"/>
                </a:cxn>
                <a:cxn ang="0">
                  <a:pos x="324" y="68"/>
                </a:cxn>
                <a:cxn ang="0">
                  <a:pos x="284" y="51"/>
                </a:cxn>
                <a:cxn ang="0">
                  <a:pos x="242" y="36"/>
                </a:cxn>
                <a:cxn ang="0">
                  <a:pos x="197" y="23"/>
                </a:cxn>
                <a:cxn ang="0">
                  <a:pos x="151" y="13"/>
                </a:cxn>
                <a:cxn ang="0">
                  <a:pos x="102" y="6"/>
                </a:cxn>
                <a:cxn ang="0">
                  <a:pos x="51" y="1"/>
                </a:cxn>
                <a:cxn ang="0">
                  <a:pos x="0" y="0"/>
                </a:cxn>
                <a:cxn ang="0">
                  <a:pos x="24" y="62"/>
                </a:cxn>
                <a:cxn ang="0">
                  <a:pos x="72" y="64"/>
                </a:cxn>
                <a:cxn ang="0">
                  <a:pos x="117" y="70"/>
                </a:cxn>
                <a:cxn ang="0">
                  <a:pos x="161" y="78"/>
                </a:cxn>
                <a:cxn ang="0">
                  <a:pos x="203" y="88"/>
                </a:cxn>
                <a:cxn ang="0">
                  <a:pos x="243" y="101"/>
                </a:cxn>
                <a:cxn ang="0">
                  <a:pos x="280" y="116"/>
                </a:cxn>
                <a:cxn ang="0">
                  <a:pos x="314" y="132"/>
                </a:cxn>
                <a:cxn ang="0">
                  <a:pos x="345" y="149"/>
                </a:cxn>
                <a:cxn ang="0">
                  <a:pos x="372" y="168"/>
                </a:cxn>
                <a:cxn ang="0">
                  <a:pos x="397" y="190"/>
                </a:cxn>
                <a:cxn ang="0">
                  <a:pos x="417" y="212"/>
                </a:cxn>
                <a:cxn ang="0">
                  <a:pos x="433" y="233"/>
                </a:cxn>
                <a:cxn ang="0">
                  <a:pos x="446" y="256"/>
                </a:cxn>
                <a:cxn ang="0">
                  <a:pos x="453" y="279"/>
                </a:cxn>
                <a:cxn ang="0">
                  <a:pos x="458" y="302"/>
                </a:cxn>
                <a:cxn ang="0">
                  <a:pos x="459" y="314"/>
                </a:cxn>
              </a:cxnLst>
              <a:rect l="0" t="0" r="r" b="b"/>
              <a:pathLst>
                <a:path w="519" h="314">
                  <a:moveTo>
                    <a:pt x="519" y="314"/>
                  </a:moveTo>
                  <a:lnTo>
                    <a:pt x="519" y="314"/>
                  </a:lnTo>
                  <a:lnTo>
                    <a:pt x="519" y="297"/>
                  </a:lnTo>
                  <a:lnTo>
                    <a:pt x="517" y="280"/>
                  </a:lnTo>
                  <a:lnTo>
                    <a:pt x="512" y="263"/>
                  </a:lnTo>
                  <a:lnTo>
                    <a:pt x="507" y="247"/>
                  </a:lnTo>
                  <a:lnTo>
                    <a:pt x="502" y="231"/>
                  </a:lnTo>
                  <a:lnTo>
                    <a:pt x="493" y="216"/>
                  </a:lnTo>
                  <a:lnTo>
                    <a:pt x="484" y="201"/>
                  </a:lnTo>
                  <a:lnTo>
                    <a:pt x="475" y="186"/>
                  </a:lnTo>
                  <a:lnTo>
                    <a:pt x="464" y="172"/>
                  </a:lnTo>
                  <a:lnTo>
                    <a:pt x="452" y="159"/>
                  </a:lnTo>
                  <a:lnTo>
                    <a:pt x="439" y="145"/>
                  </a:lnTo>
                  <a:lnTo>
                    <a:pt x="425" y="133"/>
                  </a:lnTo>
                  <a:lnTo>
                    <a:pt x="410" y="121"/>
                  </a:lnTo>
                  <a:lnTo>
                    <a:pt x="395" y="109"/>
                  </a:lnTo>
                  <a:lnTo>
                    <a:pt x="378" y="98"/>
                  </a:lnTo>
                  <a:lnTo>
                    <a:pt x="361" y="88"/>
                  </a:lnTo>
                  <a:lnTo>
                    <a:pt x="342" y="78"/>
                  </a:lnTo>
                  <a:lnTo>
                    <a:pt x="324" y="68"/>
                  </a:lnTo>
                  <a:lnTo>
                    <a:pt x="305" y="60"/>
                  </a:lnTo>
                  <a:lnTo>
                    <a:pt x="284" y="51"/>
                  </a:lnTo>
                  <a:lnTo>
                    <a:pt x="264" y="43"/>
                  </a:lnTo>
                  <a:lnTo>
                    <a:pt x="242" y="36"/>
                  </a:lnTo>
                  <a:lnTo>
                    <a:pt x="219" y="29"/>
                  </a:lnTo>
                  <a:lnTo>
                    <a:pt x="197" y="23"/>
                  </a:lnTo>
                  <a:lnTo>
                    <a:pt x="174" y="18"/>
                  </a:lnTo>
                  <a:lnTo>
                    <a:pt x="151" y="13"/>
                  </a:lnTo>
                  <a:lnTo>
                    <a:pt x="127" y="9"/>
                  </a:lnTo>
                  <a:lnTo>
                    <a:pt x="102" y="6"/>
                  </a:lnTo>
                  <a:lnTo>
                    <a:pt x="77" y="4"/>
                  </a:lnTo>
                  <a:lnTo>
                    <a:pt x="51" y="1"/>
                  </a:lnTo>
                  <a:lnTo>
                    <a:pt x="27" y="0"/>
                  </a:lnTo>
                  <a:lnTo>
                    <a:pt x="0" y="0"/>
                  </a:lnTo>
                  <a:lnTo>
                    <a:pt x="0" y="62"/>
                  </a:lnTo>
                  <a:lnTo>
                    <a:pt x="24" y="62"/>
                  </a:lnTo>
                  <a:lnTo>
                    <a:pt x="48" y="63"/>
                  </a:lnTo>
                  <a:lnTo>
                    <a:pt x="72" y="64"/>
                  </a:lnTo>
                  <a:lnTo>
                    <a:pt x="94" y="67"/>
                  </a:lnTo>
                  <a:lnTo>
                    <a:pt x="117" y="70"/>
                  </a:lnTo>
                  <a:lnTo>
                    <a:pt x="140" y="74"/>
                  </a:lnTo>
                  <a:lnTo>
                    <a:pt x="161" y="78"/>
                  </a:lnTo>
                  <a:lnTo>
                    <a:pt x="183" y="82"/>
                  </a:lnTo>
                  <a:lnTo>
                    <a:pt x="203" y="88"/>
                  </a:lnTo>
                  <a:lnTo>
                    <a:pt x="224" y="94"/>
                  </a:lnTo>
                  <a:lnTo>
                    <a:pt x="243" y="101"/>
                  </a:lnTo>
                  <a:lnTo>
                    <a:pt x="261" y="108"/>
                  </a:lnTo>
                  <a:lnTo>
                    <a:pt x="280" y="116"/>
                  </a:lnTo>
                  <a:lnTo>
                    <a:pt x="297" y="123"/>
                  </a:lnTo>
                  <a:lnTo>
                    <a:pt x="314" y="132"/>
                  </a:lnTo>
                  <a:lnTo>
                    <a:pt x="330" y="140"/>
                  </a:lnTo>
                  <a:lnTo>
                    <a:pt x="345" y="149"/>
                  </a:lnTo>
                  <a:lnTo>
                    <a:pt x="359" y="159"/>
                  </a:lnTo>
                  <a:lnTo>
                    <a:pt x="372" y="168"/>
                  </a:lnTo>
                  <a:lnTo>
                    <a:pt x="385" y="179"/>
                  </a:lnTo>
                  <a:lnTo>
                    <a:pt x="397" y="190"/>
                  </a:lnTo>
                  <a:lnTo>
                    <a:pt x="407" y="201"/>
                  </a:lnTo>
                  <a:lnTo>
                    <a:pt x="417" y="212"/>
                  </a:lnTo>
                  <a:lnTo>
                    <a:pt x="425" y="222"/>
                  </a:lnTo>
                  <a:lnTo>
                    <a:pt x="433" y="233"/>
                  </a:lnTo>
                  <a:lnTo>
                    <a:pt x="440" y="245"/>
                  </a:lnTo>
                  <a:lnTo>
                    <a:pt x="446" y="256"/>
                  </a:lnTo>
                  <a:lnTo>
                    <a:pt x="450" y="268"/>
                  </a:lnTo>
                  <a:lnTo>
                    <a:pt x="453" y="279"/>
                  </a:lnTo>
                  <a:lnTo>
                    <a:pt x="456" y="290"/>
                  </a:lnTo>
                  <a:lnTo>
                    <a:pt x="458" y="302"/>
                  </a:lnTo>
                  <a:lnTo>
                    <a:pt x="459" y="314"/>
                  </a:lnTo>
                  <a:lnTo>
                    <a:pt x="459" y="314"/>
                  </a:lnTo>
                  <a:lnTo>
                    <a:pt x="519" y="314"/>
                  </a:lnTo>
                  <a:close/>
                </a:path>
              </a:pathLst>
            </a:custGeom>
            <a:solidFill>
              <a:srgbClr val="8F5545"/>
            </a:solidFill>
            <a:ln w="9525">
              <a:noFill/>
              <a:round/>
              <a:headEnd/>
              <a:tailEnd/>
            </a:ln>
          </p:spPr>
          <p:txBody>
            <a:bodyPr/>
            <a:lstStyle/>
            <a:p>
              <a:endParaRPr lang="pt-BR"/>
            </a:p>
          </p:txBody>
        </p:sp>
        <p:sp>
          <p:nvSpPr>
            <p:cNvPr id="398506" name="Freeform 170"/>
            <p:cNvSpPr>
              <a:spLocks/>
            </p:cNvSpPr>
            <p:nvPr/>
          </p:nvSpPr>
          <p:spPr bwMode="auto">
            <a:xfrm>
              <a:off x="3923" y="2738"/>
              <a:ext cx="1091" cy="507"/>
            </a:xfrm>
            <a:custGeom>
              <a:avLst/>
              <a:gdLst/>
              <a:ahLst/>
              <a:cxnLst>
                <a:cxn ang="0">
                  <a:pos x="2362" y="11"/>
                </a:cxn>
                <a:cxn ang="0">
                  <a:pos x="2848" y="83"/>
                </a:cxn>
                <a:cxn ang="0">
                  <a:pos x="3388" y="209"/>
                </a:cxn>
                <a:cxn ang="0">
                  <a:pos x="3851" y="238"/>
                </a:cxn>
                <a:cxn ang="0">
                  <a:pos x="4120" y="278"/>
                </a:cxn>
                <a:cxn ang="0">
                  <a:pos x="4204" y="340"/>
                </a:cxn>
                <a:cxn ang="0">
                  <a:pos x="4088" y="424"/>
                </a:cxn>
                <a:cxn ang="0">
                  <a:pos x="3714" y="534"/>
                </a:cxn>
                <a:cxn ang="0">
                  <a:pos x="3352" y="628"/>
                </a:cxn>
                <a:cxn ang="0">
                  <a:pos x="3257" y="691"/>
                </a:cxn>
                <a:cxn ang="0">
                  <a:pos x="3345" y="768"/>
                </a:cxn>
                <a:cxn ang="0">
                  <a:pos x="3606" y="845"/>
                </a:cxn>
                <a:cxn ang="0">
                  <a:pos x="4097" y="918"/>
                </a:cxn>
                <a:cxn ang="0">
                  <a:pos x="4321" y="924"/>
                </a:cxn>
                <a:cxn ang="0">
                  <a:pos x="4317" y="999"/>
                </a:cxn>
                <a:cxn ang="0">
                  <a:pos x="4151" y="1116"/>
                </a:cxn>
                <a:cxn ang="0">
                  <a:pos x="3931" y="1216"/>
                </a:cxn>
                <a:cxn ang="0">
                  <a:pos x="3771" y="1246"/>
                </a:cxn>
                <a:cxn ang="0">
                  <a:pos x="3900" y="1273"/>
                </a:cxn>
                <a:cxn ang="0">
                  <a:pos x="4287" y="1294"/>
                </a:cxn>
                <a:cxn ang="0">
                  <a:pos x="4358" y="1297"/>
                </a:cxn>
                <a:cxn ang="0">
                  <a:pos x="4353" y="1360"/>
                </a:cxn>
                <a:cxn ang="0">
                  <a:pos x="4241" y="1461"/>
                </a:cxn>
                <a:cxn ang="0">
                  <a:pos x="3982" y="1564"/>
                </a:cxn>
                <a:cxn ang="0">
                  <a:pos x="3640" y="1658"/>
                </a:cxn>
                <a:cxn ang="0">
                  <a:pos x="3478" y="1791"/>
                </a:cxn>
                <a:cxn ang="0">
                  <a:pos x="3323" y="1923"/>
                </a:cxn>
                <a:cxn ang="0">
                  <a:pos x="2958" y="2005"/>
                </a:cxn>
                <a:cxn ang="0">
                  <a:pos x="2444" y="2025"/>
                </a:cxn>
                <a:cxn ang="0">
                  <a:pos x="2096" y="1995"/>
                </a:cxn>
                <a:cxn ang="0">
                  <a:pos x="1685" y="1910"/>
                </a:cxn>
                <a:cxn ang="0">
                  <a:pos x="1442" y="1901"/>
                </a:cxn>
                <a:cxn ang="0">
                  <a:pos x="977" y="1976"/>
                </a:cxn>
                <a:cxn ang="0">
                  <a:pos x="661" y="1989"/>
                </a:cxn>
                <a:cxn ang="0">
                  <a:pos x="330" y="1878"/>
                </a:cxn>
                <a:cxn ang="0">
                  <a:pos x="57" y="1773"/>
                </a:cxn>
                <a:cxn ang="0">
                  <a:pos x="4" y="1696"/>
                </a:cxn>
                <a:cxn ang="0">
                  <a:pos x="166" y="1598"/>
                </a:cxn>
                <a:cxn ang="0">
                  <a:pos x="395" y="1476"/>
                </a:cxn>
                <a:cxn ang="0">
                  <a:pos x="579" y="1312"/>
                </a:cxn>
                <a:cxn ang="0">
                  <a:pos x="453" y="1307"/>
                </a:cxn>
                <a:cxn ang="0">
                  <a:pos x="283" y="1250"/>
                </a:cxn>
                <a:cxn ang="0">
                  <a:pos x="190" y="1168"/>
                </a:cxn>
                <a:cxn ang="0">
                  <a:pos x="311" y="1116"/>
                </a:cxn>
                <a:cxn ang="0">
                  <a:pos x="585" y="1053"/>
                </a:cxn>
                <a:cxn ang="0">
                  <a:pos x="710" y="958"/>
                </a:cxn>
                <a:cxn ang="0">
                  <a:pos x="641" y="897"/>
                </a:cxn>
                <a:cxn ang="0">
                  <a:pos x="283" y="904"/>
                </a:cxn>
                <a:cxn ang="0">
                  <a:pos x="86" y="890"/>
                </a:cxn>
                <a:cxn ang="0">
                  <a:pos x="28" y="820"/>
                </a:cxn>
                <a:cxn ang="0">
                  <a:pos x="14" y="719"/>
                </a:cxn>
                <a:cxn ang="0">
                  <a:pos x="41" y="607"/>
                </a:cxn>
                <a:cxn ang="0">
                  <a:pos x="106" y="504"/>
                </a:cxn>
                <a:cxn ang="0">
                  <a:pos x="219" y="443"/>
                </a:cxn>
                <a:cxn ang="0">
                  <a:pos x="583" y="408"/>
                </a:cxn>
                <a:cxn ang="0">
                  <a:pos x="873" y="350"/>
                </a:cxn>
                <a:cxn ang="0">
                  <a:pos x="1250" y="194"/>
                </a:cxn>
                <a:cxn ang="0">
                  <a:pos x="1460" y="69"/>
                </a:cxn>
                <a:cxn ang="0">
                  <a:pos x="1366" y="48"/>
                </a:cxn>
                <a:cxn ang="0">
                  <a:pos x="1263" y="39"/>
                </a:cxn>
              </a:cxnLst>
              <a:rect l="0" t="0" r="r" b="b"/>
              <a:pathLst>
                <a:path w="4366" h="2026">
                  <a:moveTo>
                    <a:pt x="1776" y="8"/>
                  </a:moveTo>
                  <a:lnTo>
                    <a:pt x="1871" y="3"/>
                  </a:lnTo>
                  <a:lnTo>
                    <a:pt x="1962" y="1"/>
                  </a:lnTo>
                  <a:lnTo>
                    <a:pt x="2050" y="0"/>
                  </a:lnTo>
                  <a:lnTo>
                    <a:pt x="2133" y="0"/>
                  </a:lnTo>
                  <a:lnTo>
                    <a:pt x="2212" y="2"/>
                  </a:lnTo>
                  <a:lnTo>
                    <a:pt x="2289" y="6"/>
                  </a:lnTo>
                  <a:lnTo>
                    <a:pt x="2362" y="11"/>
                  </a:lnTo>
                  <a:lnTo>
                    <a:pt x="2432" y="16"/>
                  </a:lnTo>
                  <a:lnTo>
                    <a:pt x="2499" y="24"/>
                  </a:lnTo>
                  <a:lnTo>
                    <a:pt x="2563" y="31"/>
                  </a:lnTo>
                  <a:lnTo>
                    <a:pt x="2625" y="41"/>
                  </a:lnTo>
                  <a:lnTo>
                    <a:pt x="2684" y="51"/>
                  </a:lnTo>
                  <a:lnTo>
                    <a:pt x="2740" y="61"/>
                  </a:lnTo>
                  <a:lnTo>
                    <a:pt x="2795" y="71"/>
                  </a:lnTo>
                  <a:lnTo>
                    <a:pt x="2848" y="83"/>
                  </a:lnTo>
                  <a:lnTo>
                    <a:pt x="2900" y="95"/>
                  </a:lnTo>
                  <a:lnTo>
                    <a:pt x="2997" y="118"/>
                  </a:lnTo>
                  <a:lnTo>
                    <a:pt x="3088" y="141"/>
                  </a:lnTo>
                  <a:lnTo>
                    <a:pt x="3177" y="164"/>
                  </a:lnTo>
                  <a:lnTo>
                    <a:pt x="3262" y="184"/>
                  </a:lnTo>
                  <a:lnTo>
                    <a:pt x="3304" y="193"/>
                  </a:lnTo>
                  <a:lnTo>
                    <a:pt x="3346" y="202"/>
                  </a:lnTo>
                  <a:lnTo>
                    <a:pt x="3388" y="209"/>
                  </a:lnTo>
                  <a:lnTo>
                    <a:pt x="3430" y="216"/>
                  </a:lnTo>
                  <a:lnTo>
                    <a:pt x="3472" y="221"/>
                  </a:lnTo>
                  <a:lnTo>
                    <a:pt x="3514" y="225"/>
                  </a:lnTo>
                  <a:lnTo>
                    <a:pt x="3558" y="228"/>
                  </a:lnTo>
                  <a:lnTo>
                    <a:pt x="3602" y="229"/>
                  </a:lnTo>
                  <a:lnTo>
                    <a:pt x="3689" y="230"/>
                  </a:lnTo>
                  <a:lnTo>
                    <a:pt x="3772" y="233"/>
                  </a:lnTo>
                  <a:lnTo>
                    <a:pt x="3851" y="238"/>
                  </a:lnTo>
                  <a:lnTo>
                    <a:pt x="3923" y="244"/>
                  </a:lnTo>
                  <a:lnTo>
                    <a:pt x="3956" y="248"/>
                  </a:lnTo>
                  <a:lnTo>
                    <a:pt x="3989" y="252"/>
                  </a:lnTo>
                  <a:lnTo>
                    <a:pt x="4019" y="257"/>
                  </a:lnTo>
                  <a:lnTo>
                    <a:pt x="4048" y="261"/>
                  </a:lnTo>
                  <a:lnTo>
                    <a:pt x="4074" y="266"/>
                  </a:lnTo>
                  <a:lnTo>
                    <a:pt x="4099" y="273"/>
                  </a:lnTo>
                  <a:lnTo>
                    <a:pt x="4120" y="278"/>
                  </a:lnTo>
                  <a:lnTo>
                    <a:pt x="4141" y="285"/>
                  </a:lnTo>
                  <a:lnTo>
                    <a:pt x="4158" y="291"/>
                  </a:lnTo>
                  <a:lnTo>
                    <a:pt x="4172" y="299"/>
                  </a:lnTo>
                  <a:lnTo>
                    <a:pt x="4184" y="306"/>
                  </a:lnTo>
                  <a:lnTo>
                    <a:pt x="4193" y="314"/>
                  </a:lnTo>
                  <a:lnTo>
                    <a:pt x="4200" y="322"/>
                  </a:lnTo>
                  <a:lnTo>
                    <a:pt x="4204" y="331"/>
                  </a:lnTo>
                  <a:lnTo>
                    <a:pt x="4204" y="340"/>
                  </a:lnTo>
                  <a:lnTo>
                    <a:pt x="4202" y="349"/>
                  </a:lnTo>
                  <a:lnTo>
                    <a:pt x="4196" y="359"/>
                  </a:lnTo>
                  <a:lnTo>
                    <a:pt x="4187" y="369"/>
                  </a:lnTo>
                  <a:lnTo>
                    <a:pt x="4174" y="378"/>
                  </a:lnTo>
                  <a:lnTo>
                    <a:pt x="4158" y="389"/>
                  </a:lnTo>
                  <a:lnTo>
                    <a:pt x="4139" y="401"/>
                  </a:lnTo>
                  <a:lnTo>
                    <a:pt x="4115" y="412"/>
                  </a:lnTo>
                  <a:lnTo>
                    <a:pt x="4088" y="424"/>
                  </a:lnTo>
                  <a:lnTo>
                    <a:pt x="4057" y="435"/>
                  </a:lnTo>
                  <a:lnTo>
                    <a:pt x="4023" y="447"/>
                  </a:lnTo>
                  <a:lnTo>
                    <a:pt x="3989" y="459"/>
                  </a:lnTo>
                  <a:lnTo>
                    <a:pt x="3954" y="470"/>
                  </a:lnTo>
                  <a:lnTo>
                    <a:pt x="3920" y="480"/>
                  </a:lnTo>
                  <a:lnTo>
                    <a:pt x="3851" y="499"/>
                  </a:lnTo>
                  <a:lnTo>
                    <a:pt x="3782" y="517"/>
                  </a:lnTo>
                  <a:lnTo>
                    <a:pt x="3714" y="534"/>
                  </a:lnTo>
                  <a:lnTo>
                    <a:pt x="3648" y="550"/>
                  </a:lnTo>
                  <a:lnTo>
                    <a:pt x="3585" y="565"/>
                  </a:lnTo>
                  <a:lnTo>
                    <a:pt x="3526" y="580"/>
                  </a:lnTo>
                  <a:lnTo>
                    <a:pt x="3470" y="593"/>
                  </a:lnTo>
                  <a:lnTo>
                    <a:pt x="3418" y="607"/>
                  </a:lnTo>
                  <a:lnTo>
                    <a:pt x="3394" y="614"/>
                  </a:lnTo>
                  <a:lnTo>
                    <a:pt x="3373" y="621"/>
                  </a:lnTo>
                  <a:lnTo>
                    <a:pt x="3352" y="628"/>
                  </a:lnTo>
                  <a:lnTo>
                    <a:pt x="3334" y="635"/>
                  </a:lnTo>
                  <a:lnTo>
                    <a:pt x="3317" y="642"/>
                  </a:lnTo>
                  <a:lnTo>
                    <a:pt x="3302" y="650"/>
                  </a:lnTo>
                  <a:lnTo>
                    <a:pt x="3289" y="657"/>
                  </a:lnTo>
                  <a:lnTo>
                    <a:pt x="3277" y="665"/>
                  </a:lnTo>
                  <a:lnTo>
                    <a:pt x="3268" y="673"/>
                  </a:lnTo>
                  <a:lnTo>
                    <a:pt x="3262" y="682"/>
                  </a:lnTo>
                  <a:lnTo>
                    <a:pt x="3257" y="691"/>
                  </a:lnTo>
                  <a:lnTo>
                    <a:pt x="3256" y="699"/>
                  </a:lnTo>
                  <a:lnTo>
                    <a:pt x="3257" y="709"/>
                  </a:lnTo>
                  <a:lnTo>
                    <a:pt x="3263" y="719"/>
                  </a:lnTo>
                  <a:lnTo>
                    <a:pt x="3272" y="728"/>
                  </a:lnTo>
                  <a:lnTo>
                    <a:pt x="3285" y="738"/>
                  </a:lnTo>
                  <a:lnTo>
                    <a:pt x="3302" y="748"/>
                  </a:lnTo>
                  <a:lnTo>
                    <a:pt x="3322" y="757"/>
                  </a:lnTo>
                  <a:lnTo>
                    <a:pt x="3345" y="768"/>
                  </a:lnTo>
                  <a:lnTo>
                    <a:pt x="3369" y="778"/>
                  </a:lnTo>
                  <a:lnTo>
                    <a:pt x="3397" y="788"/>
                  </a:lnTo>
                  <a:lnTo>
                    <a:pt x="3428" y="797"/>
                  </a:lnTo>
                  <a:lnTo>
                    <a:pt x="3460" y="807"/>
                  </a:lnTo>
                  <a:lnTo>
                    <a:pt x="3494" y="817"/>
                  </a:lnTo>
                  <a:lnTo>
                    <a:pt x="3531" y="826"/>
                  </a:lnTo>
                  <a:lnTo>
                    <a:pt x="3568" y="836"/>
                  </a:lnTo>
                  <a:lnTo>
                    <a:pt x="3606" y="845"/>
                  </a:lnTo>
                  <a:lnTo>
                    <a:pt x="3646" y="853"/>
                  </a:lnTo>
                  <a:lnTo>
                    <a:pt x="3729" y="869"/>
                  </a:lnTo>
                  <a:lnTo>
                    <a:pt x="3813" y="885"/>
                  </a:lnTo>
                  <a:lnTo>
                    <a:pt x="3897" y="896"/>
                  </a:lnTo>
                  <a:lnTo>
                    <a:pt x="3979" y="907"/>
                  </a:lnTo>
                  <a:lnTo>
                    <a:pt x="4020" y="911"/>
                  </a:lnTo>
                  <a:lnTo>
                    <a:pt x="4059" y="915"/>
                  </a:lnTo>
                  <a:lnTo>
                    <a:pt x="4097" y="918"/>
                  </a:lnTo>
                  <a:lnTo>
                    <a:pt x="4133" y="920"/>
                  </a:lnTo>
                  <a:lnTo>
                    <a:pt x="4168" y="921"/>
                  </a:lnTo>
                  <a:lnTo>
                    <a:pt x="4200" y="922"/>
                  </a:lnTo>
                  <a:lnTo>
                    <a:pt x="4231" y="922"/>
                  </a:lnTo>
                  <a:lnTo>
                    <a:pt x="4259" y="921"/>
                  </a:lnTo>
                  <a:lnTo>
                    <a:pt x="4285" y="920"/>
                  </a:lnTo>
                  <a:lnTo>
                    <a:pt x="4306" y="921"/>
                  </a:lnTo>
                  <a:lnTo>
                    <a:pt x="4321" y="924"/>
                  </a:lnTo>
                  <a:lnTo>
                    <a:pt x="4332" y="930"/>
                  </a:lnTo>
                  <a:lnTo>
                    <a:pt x="4341" y="935"/>
                  </a:lnTo>
                  <a:lnTo>
                    <a:pt x="4345" y="943"/>
                  </a:lnTo>
                  <a:lnTo>
                    <a:pt x="4345" y="952"/>
                  </a:lnTo>
                  <a:lnTo>
                    <a:pt x="4343" y="962"/>
                  </a:lnTo>
                  <a:lnTo>
                    <a:pt x="4337" y="973"/>
                  </a:lnTo>
                  <a:lnTo>
                    <a:pt x="4328" y="986"/>
                  </a:lnTo>
                  <a:lnTo>
                    <a:pt x="4317" y="999"/>
                  </a:lnTo>
                  <a:lnTo>
                    <a:pt x="4303" y="1012"/>
                  </a:lnTo>
                  <a:lnTo>
                    <a:pt x="4286" y="1026"/>
                  </a:lnTo>
                  <a:lnTo>
                    <a:pt x="4268" y="1041"/>
                  </a:lnTo>
                  <a:lnTo>
                    <a:pt x="4248" y="1056"/>
                  </a:lnTo>
                  <a:lnTo>
                    <a:pt x="4226" y="1071"/>
                  </a:lnTo>
                  <a:lnTo>
                    <a:pt x="4202" y="1086"/>
                  </a:lnTo>
                  <a:lnTo>
                    <a:pt x="4177" y="1101"/>
                  </a:lnTo>
                  <a:lnTo>
                    <a:pt x="4151" y="1116"/>
                  </a:lnTo>
                  <a:lnTo>
                    <a:pt x="4126" y="1130"/>
                  </a:lnTo>
                  <a:lnTo>
                    <a:pt x="4098" y="1145"/>
                  </a:lnTo>
                  <a:lnTo>
                    <a:pt x="4070" y="1159"/>
                  </a:lnTo>
                  <a:lnTo>
                    <a:pt x="4042" y="1172"/>
                  </a:lnTo>
                  <a:lnTo>
                    <a:pt x="4014" y="1184"/>
                  </a:lnTo>
                  <a:lnTo>
                    <a:pt x="3986" y="1196"/>
                  </a:lnTo>
                  <a:lnTo>
                    <a:pt x="3958" y="1207"/>
                  </a:lnTo>
                  <a:lnTo>
                    <a:pt x="3931" y="1216"/>
                  </a:lnTo>
                  <a:lnTo>
                    <a:pt x="3905" y="1224"/>
                  </a:lnTo>
                  <a:lnTo>
                    <a:pt x="3879" y="1231"/>
                  </a:lnTo>
                  <a:lnTo>
                    <a:pt x="3855" y="1237"/>
                  </a:lnTo>
                  <a:lnTo>
                    <a:pt x="3832" y="1240"/>
                  </a:lnTo>
                  <a:lnTo>
                    <a:pt x="3811" y="1242"/>
                  </a:lnTo>
                  <a:lnTo>
                    <a:pt x="3793" y="1243"/>
                  </a:lnTo>
                  <a:lnTo>
                    <a:pt x="3780" y="1245"/>
                  </a:lnTo>
                  <a:lnTo>
                    <a:pt x="3771" y="1246"/>
                  </a:lnTo>
                  <a:lnTo>
                    <a:pt x="3767" y="1249"/>
                  </a:lnTo>
                  <a:lnTo>
                    <a:pt x="3766" y="1251"/>
                  </a:lnTo>
                  <a:lnTo>
                    <a:pt x="3769" y="1253"/>
                  </a:lnTo>
                  <a:lnTo>
                    <a:pt x="3777" y="1255"/>
                  </a:lnTo>
                  <a:lnTo>
                    <a:pt x="3786" y="1258"/>
                  </a:lnTo>
                  <a:lnTo>
                    <a:pt x="3815" y="1264"/>
                  </a:lnTo>
                  <a:lnTo>
                    <a:pt x="3854" y="1268"/>
                  </a:lnTo>
                  <a:lnTo>
                    <a:pt x="3900" y="1273"/>
                  </a:lnTo>
                  <a:lnTo>
                    <a:pt x="3953" y="1279"/>
                  </a:lnTo>
                  <a:lnTo>
                    <a:pt x="4008" y="1283"/>
                  </a:lnTo>
                  <a:lnTo>
                    <a:pt x="4066" y="1287"/>
                  </a:lnTo>
                  <a:lnTo>
                    <a:pt x="4122" y="1291"/>
                  </a:lnTo>
                  <a:lnTo>
                    <a:pt x="4177" y="1293"/>
                  </a:lnTo>
                  <a:lnTo>
                    <a:pt x="4226" y="1295"/>
                  </a:lnTo>
                  <a:lnTo>
                    <a:pt x="4269" y="1295"/>
                  </a:lnTo>
                  <a:lnTo>
                    <a:pt x="4287" y="1294"/>
                  </a:lnTo>
                  <a:lnTo>
                    <a:pt x="4303" y="1293"/>
                  </a:lnTo>
                  <a:lnTo>
                    <a:pt x="4316" y="1292"/>
                  </a:lnTo>
                  <a:lnTo>
                    <a:pt x="4326" y="1291"/>
                  </a:lnTo>
                  <a:lnTo>
                    <a:pt x="4334" y="1288"/>
                  </a:lnTo>
                  <a:lnTo>
                    <a:pt x="4341" y="1288"/>
                  </a:lnTo>
                  <a:lnTo>
                    <a:pt x="4348" y="1291"/>
                  </a:lnTo>
                  <a:lnTo>
                    <a:pt x="4354" y="1293"/>
                  </a:lnTo>
                  <a:lnTo>
                    <a:pt x="4358" y="1297"/>
                  </a:lnTo>
                  <a:lnTo>
                    <a:pt x="4362" y="1301"/>
                  </a:lnTo>
                  <a:lnTo>
                    <a:pt x="4365" y="1307"/>
                  </a:lnTo>
                  <a:lnTo>
                    <a:pt x="4366" y="1314"/>
                  </a:lnTo>
                  <a:lnTo>
                    <a:pt x="4366" y="1322"/>
                  </a:lnTo>
                  <a:lnTo>
                    <a:pt x="4365" y="1330"/>
                  </a:lnTo>
                  <a:lnTo>
                    <a:pt x="4363" y="1339"/>
                  </a:lnTo>
                  <a:lnTo>
                    <a:pt x="4358" y="1350"/>
                  </a:lnTo>
                  <a:lnTo>
                    <a:pt x="4353" y="1360"/>
                  </a:lnTo>
                  <a:lnTo>
                    <a:pt x="4345" y="1371"/>
                  </a:lnTo>
                  <a:lnTo>
                    <a:pt x="4336" y="1383"/>
                  </a:lnTo>
                  <a:lnTo>
                    <a:pt x="4325" y="1395"/>
                  </a:lnTo>
                  <a:lnTo>
                    <a:pt x="4312" y="1408"/>
                  </a:lnTo>
                  <a:lnTo>
                    <a:pt x="4298" y="1421"/>
                  </a:lnTo>
                  <a:lnTo>
                    <a:pt x="4281" y="1434"/>
                  </a:lnTo>
                  <a:lnTo>
                    <a:pt x="4261" y="1447"/>
                  </a:lnTo>
                  <a:lnTo>
                    <a:pt x="4241" y="1461"/>
                  </a:lnTo>
                  <a:lnTo>
                    <a:pt x="4217" y="1474"/>
                  </a:lnTo>
                  <a:lnTo>
                    <a:pt x="4191" y="1488"/>
                  </a:lnTo>
                  <a:lnTo>
                    <a:pt x="4163" y="1501"/>
                  </a:lnTo>
                  <a:lnTo>
                    <a:pt x="4132" y="1514"/>
                  </a:lnTo>
                  <a:lnTo>
                    <a:pt x="4099" y="1528"/>
                  </a:lnTo>
                  <a:lnTo>
                    <a:pt x="4063" y="1539"/>
                  </a:lnTo>
                  <a:lnTo>
                    <a:pt x="4024" y="1552"/>
                  </a:lnTo>
                  <a:lnTo>
                    <a:pt x="3982" y="1564"/>
                  </a:lnTo>
                  <a:lnTo>
                    <a:pt x="3937" y="1576"/>
                  </a:lnTo>
                  <a:lnTo>
                    <a:pt x="3890" y="1588"/>
                  </a:lnTo>
                  <a:lnTo>
                    <a:pt x="3839" y="1599"/>
                  </a:lnTo>
                  <a:lnTo>
                    <a:pt x="3789" y="1608"/>
                  </a:lnTo>
                  <a:lnTo>
                    <a:pt x="3745" y="1620"/>
                  </a:lnTo>
                  <a:lnTo>
                    <a:pt x="3707" y="1632"/>
                  </a:lnTo>
                  <a:lnTo>
                    <a:pt x="3671" y="1645"/>
                  </a:lnTo>
                  <a:lnTo>
                    <a:pt x="3640" y="1658"/>
                  </a:lnTo>
                  <a:lnTo>
                    <a:pt x="3613" y="1672"/>
                  </a:lnTo>
                  <a:lnTo>
                    <a:pt x="3589" y="1686"/>
                  </a:lnTo>
                  <a:lnTo>
                    <a:pt x="3568" y="1700"/>
                  </a:lnTo>
                  <a:lnTo>
                    <a:pt x="3549" y="1715"/>
                  </a:lnTo>
                  <a:lnTo>
                    <a:pt x="3532" y="1730"/>
                  </a:lnTo>
                  <a:lnTo>
                    <a:pt x="3517" y="1745"/>
                  </a:lnTo>
                  <a:lnTo>
                    <a:pt x="3503" y="1761"/>
                  </a:lnTo>
                  <a:lnTo>
                    <a:pt x="3478" y="1791"/>
                  </a:lnTo>
                  <a:lnTo>
                    <a:pt x="3453" y="1823"/>
                  </a:lnTo>
                  <a:lnTo>
                    <a:pt x="3439" y="1838"/>
                  </a:lnTo>
                  <a:lnTo>
                    <a:pt x="3425" y="1853"/>
                  </a:lnTo>
                  <a:lnTo>
                    <a:pt x="3409" y="1868"/>
                  </a:lnTo>
                  <a:lnTo>
                    <a:pt x="3392" y="1882"/>
                  </a:lnTo>
                  <a:lnTo>
                    <a:pt x="3372" y="1896"/>
                  </a:lnTo>
                  <a:lnTo>
                    <a:pt x="3349" y="1910"/>
                  </a:lnTo>
                  <a:lnTo>
                    <a:pt x="3323" y="1923"/>
                  </a:lnTo>
                  <a:lnTo>
                    <a:pt x="3294" y="1936"/>
                  </a:lnTo>
                  <a:lnTo>
                    <a:pt x="3261" y="1948"/>
                  </a:lnTo>
                  <a:lnTo>
                    <a:pt x="3223" y="1959"/>
                  </a:lnTo>
                  <a:lnTo>
                    <a:pt x="3181" y="1970"/>
                  </a:lnTo>
                  <a:lnTo>
                    <a:pt x="3133" y="1980"/>
                  </a:lnTo>
                  <a:lnTo>
                    <a:pt x="3081" y="1990"/>
                  </a:lnTo>
                  <a:lnTo>
                    <a:pt x="3022" y="1997"/>
                  </a:lnTo>
                  <a:lnTo>
                    <a:pt x="2958" y="2005"/>
                  </a:lnTo>
                  <a:lnTo>
                    <a:pt x="2887" y="2011"/>
                  </a:lnTo>
                  <a:lnTo>
                    <a:pt x="2814" y="2017"/>
                  </a:lnTo>
                  <a:lnTo>
                    <a:pt x="2743" y="2020"/>
                  </a:lnTo>
                  <a:lnTo>
                    <a:pt x="2678" y="2023"/>
                  </a:lnTo>
                  <a:lnTo>
                    <a:pt x="2614" y="2025"/>
                  </a:lnTo>
                  <a:lnTo>
                    <a:pt x="2555" y="2026"/>
                  </a:lnTo>
                  <a:lnTo>
                    <a:pt x="2498" y="2026"/>
                  </a:lnTo>
                  <a:lnTo>
                    <a:pt x="2444" y="2025"/>
                  </a:lnTo>
                  <a:lnTo>
                    <a:pt x="2392" y="2024"/>
                  </a:lnTo>
                  <a:lnTo>
                    <a:pt x="2344" y="2021"/>
                  </a:lnTo>
                  <a:lnTo>
                    <a:pt x="2296" y="2019"/>
                  </a:lnTo>
                  <a:lnTo>
                    <a:pt x="2252" y="2014"/>
                  </a:lnTo>
                  <a:lnTo>
                    <a:pt x="2210" y="2010"/>
                  </a:lnTo>
                  <a:lnTo>
                    <a:pt x="2170" y="2006"/>
                  </a:lnTo>
                  <a:lnTo>
                    <a:pt x="2132" y="2000"/>
                  </a:lnTo>
                  <a:lnTo>
                    <a:pt x="2096" y="1995"/>
                  </a:lnTo>
                  <a:lnTo>
                    <a:pt x="2061" y="1989"/>
                  </a:lnTo>
                  <a:lnTo>
                    <a:pt x="1995" y="1977"/>
                  </a:lnTo>
                  <a:lnTo>
                    <a:pt x="1933" y="1964"/>
                  </a:lnTo>
                  <a:lnTo>
                    <a:pt x="1875" y="1950"/>
                  </a:lnTo>
                  <a:lnTo>
                    <a:pt x="1820" y="1938"/>
                  </a:lnTo>
                  <a:lnTo>
                    <a:pt x="1765" y="1925"/>
                  </a:lnTo>
                  <a:lnTo>
                    <a:pt x="1711" y="1915"/>
                  </a:lnTo>
                  <a:lnTo>
                    <a:pt x="1685" y="1910"/>
                  </a:lnTo>
                  <a:lnTo>
                    <a:pt x="1657" y="1906"/>
                  </a:lnTo>
                  <a:lnTo>
                    <a:pt x="1629" y="1902"/>
                  </a:lnTo>
                  <a:lnTo>
                    <a:pt x="1599" y="1899"/>
                  </a:lnTo>
                  <a:lnTo>
                    <a:pt x="1569" y="1897"/>
                  </a:lnTo>
                  <a:lnTo>
                    <a:pt x="1539" y="1897"/>
                  </a:lnTo>
                  <a:lnTo>
                    <a:pt x="1507" y="1897"/>
                  </a:lnTo>
                  <a:lnTo>
                    <a:pt x="1474" y="1899"/>
                  </a:lnTo>
                  <a:lnTo>
                    <a:pt x="1442" y="1901"/>
                  </a:lnTo>
                  <a:lnTo>
                    <a:pt x="1408" y="1905"/>
                  </a:lnTo>
                  <a:lnTo>
                    <a:pt x="1374" y="1909"/>
                  </a:lnTo>
                  <a:lnTo>
                    <a:pt x="1339" y="1914"/>
                  </a:lnTo>
                  <a:lnTo>
                    <a:pt x="1269" y="1925"/>
                  </a:lnTo>
                  <a:lnTo>
                    <a:pt x="1197" y="1938"/>
                  </a:lnTo>
                  <a:lnTo>
                    <a:pt x="1123" y="1952"/>
                  </a:lnTo>
                  <a:lnTo>
                    <a:pt x="1050" y="1964"/>
                  </a:lnTo>
                  <a:lnTo>
                    <a:pt x="977" y="1976"/>
                  </a:lnTo>
                  <a:lnTo>
                    <a:pt x="904" y="1985"/>
                  </a:lnTo>
                  <a:lnTo>
                    <a:pt x="868" y="1989"/>
                  </a:lnTo>
                  <a:lnTo>
                    <a:pt x="831" y="1992"/>
                  </a:lnTo>
                  <a:lnTo>
                    <a:pt x="797" y="1993"/>
                  </a:lnTo>
                  <a:lnTo>
                    <a:pt x="761" y="1994"/>
                  </a:lnTo>
                  <a:lnTo>
                    <a:pt x="728" y="1993"/>
                  </a:lnTo>
                  <a:lnTo>
                    <a:pt x="693" y="1992"/>
                  </a:lnTo>
                  <a:lnTo>
                    <a:pt x="661" y="1989"/>
                  </a:lnTo>
                  <a:lnTo>
                    <a:pt x="629" y="1983"/>
                  </a:lnTo>
                  <a:lnTo>
                    <a:pt x="597" y="1977"/>
                  </a:lnTo>
                  <a:lnTo>
                    <a:pt x="566" y="1969"/>
                  </a:lnTo>
                  <a:lnTo>
                    <a:pt x="536" y="1959"/>
                  </a:lnTo>
                  <a:lnTo>
                    <a:pt x="507" y="1948"/>
                  </a:lnTo>
                  <a:lnTo>
                    <a:pt x="449" y="1922"/>
                  </a:lnTo>
                  <a:lnTo>
                    <a:pt x="390" y="1899"/>
                  </a:lnTo>
                  <a:lnTo>
                    <a:pt x="330" y="1878"/>
                  </a:lnTo>
                  <a:lnTo>
                    <a:pt x="271" y="1857"/>
                  </a:lnTo>
                  <a:lnTo>
                    <a:pt x="215" y="1838"/>
                  </a:lnTo>
                  <a:lnTo>
                    <a:pt x="162" y="1818"/>
                  </a:lnTo>
                  <a:lnTo>
                    <a:pt x="138" y="1810"/>
                  </a:lnTo>
                  <a:lnTo>
                    <a:pt x="115" y="1800"/>
                  </a:lnTo>
                  <a:lnTo>
                    <a:pt x="93" y="1791"/>
                  </a:lnTo>
                  <a:lnTo>
                    <a:pt x="74" y="1782"/>
                  </a:lnTo>
                  <a:lnTo>
                    <a:pt x="57" y="1773"/>
                  </a:lnTo>
                  <a:lnTo>
                    <a:pt x="41" y="1763"/>
                  </a:lnTo>
                  <a:lnTo>
                    <a:pt x="28" y="1755"/>
                  </a:lnTo>
                  <a:lnTo>
                    <a:pt x="16" y="1745"/>
                  </a:lnTo>
                  <a:lnTo>
                    <a:pt x="8" y="1735"/>
                  </a:lnTo>
                  <a:lnTo>
                    <a:pt x="2" y="1726"/>
                  </a:lnTo>
                  <a:lnTo>
                    <a:pt x="0" y="1716"/>
                  </a:lnTo>
                  <a:lnTo>
                    <a:pt x="0" y="1705"/>
                  </a:lnTo>
                  <a:lnTo>
                    <a:pt x="4" y="1696"/>
                  </a:lnTo>
                  <a:lnTo>
                    <a:pt x="11" y="1685"/>
                  </a:lnTo>
                  <a:lnTo>
                    <a:pt x="21" y="1673"/>
                  </a:lnTo>
                  <a:lnTo>
                    <a:pt x="35" y="1662"/>
                  </a:lnTo>
                  <a:lnTo>
                    <a:pt x="54" y="1650"/>
                  </a:lnTo>
                  <a:lnTo>
                    <a:pt x="76" y="1637"/>
                  </a:lnTo>
                  <a:lnTo>
                    <a:pt x="102" y="1624"/>
                  </a:lnTo>
                  <a:lnTo>
                    <a:pt x="133" y="1612"/>
                  </a:lnTo>
                  <a:lnTo>
                    <a:pt x="166" y="1598"/>
                  </a:lnTo>
                  <a:lnTo>
                    <a:pt x="197" y="1584"/>
                  </a:lnTo>
                  <a:lnTo>
                    <a:pt x="226" y="1571"/>
                  </a:lnTo>
                  <a:lnTo>
                    <a:pt x="254" y="1557"/>
                  </a:lnTo>
                  <a:lnTo>
                    <a:pt x="281" y="1543"/>
                  </a:lnTo>
                  <a:lnTo>
                    <a:pt x="307" y="1530"/>
                  </a:lnTo>
                  <a:lnTo>
                    <a:pt x="330" y="1516"/>
                  </a:lnTo>
                  <a:lnTo>
                    <a:pt x="353" y="1503"/>
                  </a:lnTo>
                  <a:lnTo>
                    <a:pt x="395" y="1476"/>
                  </a:lnTo>
                  <a:lnTo>
                    <a:pt x="432" y="1451"/>
                  </a:lnTo>
                  <a:lnTo>
                    <a:pt x="463" y="1426"/>
                  </a:lnTo>
                  <a:lnTo>
                    <a:pt x="491" y="1404"/>
                  </a:lnTo>
                  <a:lnTo>
                    <a:pt x="515" y="1383"/>
                  </a:lnTo>
                  <a:lnTo>
                    <a:pt x="534" y="1364"/>
                  </a:lnTo>
                  <a:lnTo>
                    <a:pt x="550" y="1348"/>
                  </a:lnTo>
                  <a:lnTo>
                    <a:pt x="563" y="1333"/>
                  </a:lnTo>
                  <a:lnTo>
                    <a:pt x="579" y="1312"/>
                  </a:lnTo>
                  <a:lnTo>
                    <a:pt x="584" y="1306"/>
                  </a:lnTo>
                  <a:lnTo>
                    <a:pt x="576" y="1307"/>
                  </a:lnTo>
                  <a:lnTo>
                    <a:pt x="556" y="1310"/>
                  </a:lnTo>
                  <a:lnTo>
                    <a:pt x="541" y="1311"/>
                  </a:lnTo>
                  <a:lnTo>
                    <a:pt x="522" y="1311"/>
                  </a:lnTo>
                  <a:lnTo>
                    <a:pt x="502" y="1311"/>
                  </a:lnTo>
                  <a:lnTo>
                    <a:pt x="479" y="1310"/>
                  </a:lnTo>
                  <a:lnTo>
                    <a:pt x="453" y="1307"/>
                  </a:lnTo>
                  <a:lnTo>
                    <a:pt x="426" y="1301"/>
                  </a:lnTo>
                  <a:lnTo>
                    <a:pt x="397" y="1295"/>
                  </a:lnTo>
                  <a:lnTo>
                    <a:pt x="366" y="1285"/>
                  </a:lnTo>
                  <a:lnTo>
                    <a:pt x="350" y="1280"/>
                  </a:lnTo>
                  <a:lnTo>
                    <a:pt x="334" y="1273"/>
                  </a:lnTo>
                  <a:lnTo>
                    <a:pt x="318" y="1266"/>
                  </a:lnTo>
                  <a:lnTo>
                    <a:pt x="300" y="1258"/>
                  </a:lnTo>
                  <a:lnTo>
                    <a:pt x="283" y="1250"/>
                  </a:lnTo>
                  <a:lnTo>
                    <a:pt x="266" y="1239"/>
                  </a:lnTo>
                  <a:lnTo>
                    <a:pt x="248" y="1229"/>
                  </a:lnTo>
                  <a:lnTo>
                    <a:pt x="229" y="1217"/>
                  </a:lnTo>
                  <a:lnTo>
                    <a:pt x="214" y="1205"/>
                  </a:lnTo>
                  <a:lnTo>
                    <a:pt x="202" y="1195"/>
                  </a:lnTo>
                  <a:lnTo>
                    <a:pt x="195" y="1185"/>
                  </a:lnTo>
                  <a:lnTo>
                    <a:pt x="190" y="1176"/>
                  </a:lnTo>
                  <a:lnTo>
                    <a:pt x="190" y="1168"/>
                  </a:lnTo>
                  <a:lnTo>
                    <a:pt x="194" y="1160"/>
                  </a:lnTo>
                  <a:lnTo>
                    <a:pt x="200" y="1154"/>
                  </a:lnTo>
                  <a:lnTo>
                    <a:pt x="209" y="1147"/>
                  </a:lnTo>
                  <a:lnTo>
                    <a:pt x="221" y="1141"/>
                  </a:lnTo>
                  <a:lnTo>
                    <a:pt x="235" y="1135"/>
                  </a:lnTo>
                  <a:lnTo>
                    <a:pt x="251" y="1130"/>
                  </a:lnTo>
                  <a:lnTo>
                    <a:pt x="269" y="1126"/>
                  </a:lnTo>
                  <a:lnTo>
                    <a:pt x="311" y="1116"/>
                  </a:lnTo>
                  <a:lnTo>
                    <a:pt x="357" y="1106"/>
                  </a:lnTo>
                  <a:lnTo>
                    <a:pt x="408" y="1097"/>
                  </a:lnTo>
                  <a:lnTo>
                    <a:pt x="460" y="1087"/>
                  </a:lnTo>
                  <a:lnTo>
                    <a:pt x="486" y="1081"/>
                  </a:lnTo>
                  <a:lnTo>
                    <a:pt x="511" y="1074"/>
                  </a:lnTo>
                  <a:lnTo>
                    <a:pt x="536" y="1068"/>
                  </a:lnTo>
                  <a:lnTo>
                    <a:pt x="561" y="1060"/>
                  </a:lnTo>
                  <a:lnTo>
                    <a:pt x="585" y="1053"/>
                  </a:lnTo>
                  <a:lnTo>
                    <a:pt x="607" y="1044"/>
                  </a:lnTo>
                  <a:lnTo>
                    <a:pt x="628" y="1034"/>
                  </a:lnTo>
                  <a:lnTo>
                    <a:pt x="647" y="1023"/>
                  </a:lnTo>
                  <a:lnTo>
                    <a:pt x="664" y="1013"/>
                  </a:lnTo>
                  <a:lnTo>
                    <a:pt x="679" y="1000"/>
                  </a:lnTo>
                  <a:lnTo>
                    <a:pt x="692" y="987"/>
                  </a:lnTo>
                  <a:lnTo>
                    <a:pt x="703" y="972"/>
                  </a:lnTo>
                  <a:lnTo>
                    <a:pt x="710" y="958"/>
                  </a:lnTo>
                  <a:lnTo>
                    <a:pt x="713" y="945"/>
                  </a:lnTo>
                  <a:lnTo>
                    <a:pt x="712" y="934"/>
                  </a:lnTo>
                  <a:lnTo>
                    <a:pt x="707" y="925"/>
                  </a:lnTo>
                  <a:lnTo>
                    <a:pt x="700" y="917"/>
                  </a:lnTo>
                  <a:lnTo>
                    <a:pt x="689" y="910"/>
                  </a:lnTo>
                  <a:lnTo>
                    <a:pt x="675" y="905"/>
                  </a:lnTo>
                  <a:lnTo>
                    <a:pt x="659" y="901"/>
                  </a:lnTo>
                  <a:lnTo>
                    <a:pt x="641" y="897"/>
                  </a:lnTo>
                  <a:lnTo>
                    <a:pt x="620" y="895"/>
                  </a:lnTo>
                  <a:lnTo>
                    <a:pt x="597" y="893"/>
                  </a:lnTo>
                  <a:lnTo>
                    <a:pt x="573" y="892"/>
                  </a:lnTo>
                  <a:lnTo>
                    <a:pt x="519" y="893"/>
                  </a:lnTo>
                  <a:lnTo>
                    <a:pt x="462" y="895"/>
                  </a:lnTo>
                  <a:lnTo>
                    <a:pt x="402" y="897"/>
                  </a:lnTo>
                  <a:lnTo>
                    <a:pt x="342" y="902"/>
                  </a:lnTo>
                  <a:lnTo>
                    <a:pt x="283" y="904"/>
                  </a:lnTo>
                  <a:lnTo>
                    <a:pt x="228" y="906"/>
                  </a:lnTo>
                  <a:lnTo>
                    <a:pt x="202" y="906"/>
                  </a:lnTo>
                  <a:lnTo>
                    <a:pt x="177" y="905"/>
                  </a:lnTo>
                  <a:lnTo>
                    <a:pt x="155" y="904"/>
                  </a:lnTo>
                  <a:lnTo>
                    <a:pt x="134" y="902"/>
                  </a:lnTo>
                  <a:lnTo>
                    <a:pt x="115" y="900"/>
                  </a:lnTo>
                  <a:lnTo>
                    <a:pt x="99" y="895"/>
                  </a:lnTo>
                  <a:lnTo>
                    <a:pt x="86" y="890"/>
                  </a:lnTo>
                  <a:lnTo>
                    <a:pt x="75" y="885"/>
                  </a:lnTo>
                  <a:lnTo>
                    <a:pt x="67" y="877"/>
                  </a:lnTo>
                  <a:lnTo>
                    <a:pt x="58" y="869"/>
                  </a:lnTo>
                  <a:lnTo>
                    <a:pt x="50" y="861"/>
                  </a:lnTo>
                  <a:lnTo>
                    <a:pt x="44" y="851"/>
                  </a:lnTo>
                  <a:lnTo>
                    <a:pt x="39" y="841"/>
                  </a:lnTo>
                  <a:lnTo>
                    <a:pt x="33" y="832"/>
                  </a:lnTo>
                  <a:lnTo>
                    <a:pt x="28" y="820"/>
                  </a:lnTo>
                  <a:lnTo>
                    <a:pt x="25" y="809"/>
                  </a:lnTo>
                  <a:lnTo>
                    <a:pt x="20" y="797"/>
                  </a:lnTo>
                  <a:lnTo>
                    <a:pt x="18" y="785"/>
                  </a:lnTo>
                  <a:lnTo>
                    <a:pt x="16" y="773"/>
                  </a:lnTo>
                  <a:lnTo>
                    <a:pt x="15" y="760"/>
                  </a:lnTo>
                  <a:lnTo>
                    <a:pt x="14" y="747"/>
                  </a:lnTo>
                  <a:lnTo>
                    <a:pt x="14" y="733"/>
                  </a:lnTo>
                  <a:lnTo>
                    <a:pt x="14" y="719"/>
                  </a:lnTo>
                  <a:lnTo>
                    <a:pt x="15" y="705"/>
                  </a:lnTo>
                  <a:lnTo>
                    <a:pt x="17" y="691"/>
                  </a:lnTo>
                  <a:lnTo>
                    <a:pt x="19" y="677"/>
                  </a:lnTo>
                  <a:lnTo>
                    <a:pt x="22" y="663"/>
                  </a:lnTo>
                  <a:lnTo>
                    <a:pt x="26" y="649"/>
                  </a:lnTo>
                  <a:lnTo>
                    <a:pt x="30" y="635"/>
                  </a:lnTo>
                  <a:lnTo>
                    <a:pt x="35" y="621"/>
                  </a:lnTo>
                  <a:lnTo>
                    <a:pt x="41" y="607"/>
                  </a:lnTo>
                  <a:lnTo>
                    <a:pt x="47" y="593"/>
                  </a:lnTo>
                  <a:lnTo>
                    <a:pt x="54" y="580"/>
                  </a:lnTo>
                  <a:lnTo>
                    <a:pt x="61" y="566"/>
                  </a:lnTo>
                  <a:lnTo>
                    <a:pt x="69" y="553"/>
                  </a:lnTo>
                  <a:lnTo>
                    <a:pt x="77" y="540"/>
                  </a:lnTo>
                  <a:lnTo>
                    <a:pt x="86" y="528"/>
                  </a:lnTo>
                  <a:lnTo>
                    <a:pt x="96" y="516"/>
                  </a:lnTo>
                  <a:lnTo>
                    <a:pt x="106" y="504"/>
                  </a:lnTo>
                  <a:lnTo>
                    <a:pt x="117" y="494"/>
                  </a:lnTo>
                  <a:lnTo>
                    <a:pt x="128" y="483"/>
                  </a:lnTo>
                  <a:lnTo>
                    <a:pt x="141" y="474"/>
                  </a:lnTo>
                  <a:lnTo>
                    <a:pt x="155" y="466"/>
                  </a:lnTo>
                  <a:lnTo>
                    <a:pt x="170" y="459"/>
                  </a:lnTo>
                  <a:lnTo>
                    <a:pt x="185" y="453"/>
                  </a:lnTo>
                  <a:lnTo>
                    <a:pt x="202" y="447"/>
                  </a:lnTo>
                  <a:lnTo>
                    <a:pt x="219" y="443"/>
                  </a:lnTo>
                  <a:lnTo>
                    <a:pt x="238" y="439"/>
                  </a:lnTo>
                  <a:lnTo>
                    <a:pt x="278" y="432"/>
                  </a:lnTo>
                  <a:lnTo>
                    <a:pt x="321" y="428"/>
                  </a:lnTo>
                  <a:lnTo>
                    <a:pt x="367" y="425"/>
                  </a:lnTo>
                  <a:lnTo>
                    <a:pt x="417" y="421"/>
                  </a:lnTo>
                  <a:lnTo>
                    <a:pt x="469" y="418"/>
                  </a:lnTo>
                  <a:lnTo>
                    <a:pt x="525" y="414"/>
                  </a:lnTo>
                  <a:lnTo>
                    <a:pt x="583" y="408"/>
                  </a:lnTo>
                  <a:lnTo>
                    <a:pt x="644" y="401"/>
                  </a:lnTo>
                  <a:lnTo>
                    <a:pt x="675" y="397"/>
                  </a:lnTo>
                  <a:lnTo>
                    <a:pt x="706" y="391"/>
                  </a:lnTo>
                  <a:lnTo>
                    <a:pt x="739" y="385"/>
                  </a:lnTo>
                  <a:lnTo>
                    <a:pt x="772" y="378"/>
                  </a:lnTo>
                  <a:lnTo>
                    <a:pt x="806" y="370"/>
                  </a:lnTo>
                  <a:lnTo>
                    <a:pt x="839" y="360"/>
                  </a:lnTo>
                  <a:lnTo>
                    <a:pt x="873" y="350"/>
                  </a:lnTo>
                  <a:lnTo>
                    <a:pt x="908" y="338"/>
                  </a:lnTo>
                  <a:lnTo>
                    <a:pt x="975" y="315"/>
                  </a:lnTo>
                  <a:lnTo>
                    <a:pt x="1034" y="292"/>
                  </a:lnTo>
                  <a:lnTo>
                    <a:pt x="1088" y="271"/>
                  </a:lnTo>
                  <a:lnTo>
                    <a:pt x="1135" y="249"/>
                  </a:lnTo>
                  <a:lnTo>
                    <a:pt x="1178" y="230"/>
                  </a:lnTo>
                  <a:lnTo>
                    <a:pt x="1216" y="211"/>
                  </a:lnTo>
                  <a:lnTo>
                    <a:pt x="1250" y="194"/>
                  </a:lnTo>
                  <a:lnTo>
                    <a:pt x="1281" y="177"/>
                  </a:lnTo>
                  <a:lnTo>
                    <a:pt x="1332" y="147"/>
                  </a:lnTo>
                  <a:lnTo>
                    <a:pt x="1375" y="119"/>
                  </a:lnTo>
                  <a:lnTo>
                    <a:pt x="1395" y="107"/>
                  </a:lnTo>
                  <a:lnTo>
                    <a:pt x="1414" y="95"/>
                  </a:lnTo>
                  <a:lnTo>
                    <a:pt x="1434" y="84"/>
                  </a:lnTo>
                  <a:lnTo>
                    <a:pt x="1453" y="73"/>
                  </a:lnTo>
                  <a:lnTo>
                    <a:pt x="1460" y="69"/>
                  </a:lnTo>
                  <a:lnTo>
                    <a:pt x="1463" y="65"/>
                  </a:lnTo>
                  <a:lnTo>
                    <a:pt x="1460" y="62"/>
                  </a:lnTo>
                  <a:lnTo>
                    <a:pt x="1454" y="58"/>
                  </a:lnTo>
                  <a:lnTo>
                    <a:pt x="1445" y="55"/>
                  </a:lnTo>
                  <a:lnTo>
                    <a:pt x="1432" y="53"/>
                  </a:lnTo>
                  <a:lnTo>
                    <a:pt x="1418" y="51"/>
                  </a:lnTo>
                  <a:lnTo>
                    <a:pt x="1402" y="50"/>
                  </a:lnTo>
                  <a:lnTo>
                    <a:pt x="1366" y="48"/>
                  </a:lnTo>
                  <a:lnTo>
                    <a:pt x="1328" y="45"/>
                  </a:lnTo>
                  <a:lnTo>
                    <a:pt x="1294" y="44"/>
                  </a:lnTo>
                  <a:lnTo>
                    <a:pt x="1266" y="43"/>
                  </a:lnTo>
                  <a:lnTo>
                    <a:pt x="1256" y="43"/>
                  </a:lnTo>
                  <a:lnTo>
                    <a:pt x="1248" y="43"/>
                  </a:lnTo>
                  <a:lnTo>
                    <a:pt x="1245" y="42"/>
                  </a:lnTo>
                  <a:lnTo>
                    <a:pt x="1246" y="41"/>
                  </a:lnTo>
                  <a:lnTo>
                    <a:pt x="1263" y="39"/>
                  </a:lnTo>
                  <a:lnTo>
                    <a:pt x="1303" y="37"/>
                  </a:lnTo>
                  <a:lnTo>
                    <a:pt x="1371" y="33"/>
                  </a:lnTo>
                  <a:lnTo>
                    <a:pt x="1469" y="26"/>
                  </a:lnTo>
                  <a:lnTo>
                    <a:pt x="1603" y="19"/>
                  </a:lnTo>
                  <a:lnTo>
                    <a:pt x="1776" y="8"/>
                  </a:lnTo>
                  <a:close/>
                </a:path>
              </a:pathLst>
            </a:custGeom>
            <a:solidFill>
              <a:srgbClr val="F0D8C1"/>
            </a:solidFill>
            <a:ln w="9525">
              <a:noFill/>
              <a:round/>
              <a:headEnd/>
              <a:tailEnd/>
            </a:ln>
          </p:spPr>
          <p:txBody>
            <a:bodyPr/>
            <a:lstStyle/>
            <a:p>
              <a:endParaRPr lang="pt-BR"/>
            </a:p>
          </p:txBody>
        </p:sp>
        <p:sp>
          <p:nvSpPr>
            <p:cNvPr id="398507" name="Freeform 171"/>
            <p:cNvSpPr>
              <a:spLocks/>
            </p:cNvSpPr>
            <p:nvPr/>
          </p:nvSpPr>
          <p:spPr bwMode="auto">
            <a:xfrm>
              <a:off x="3936" y="2749"/>
              <a:ext cx="1064" cy="485"/>
            </a:xfrm>
            <a:custGeom>
              <a:avLst/>
              <a:gdLst/>
              <a:ahLst/>
              <a:cxnLst>
                <a:cxn ang="0">
                  <a:pos x="3958" y="910"/>
                </a:cxn>
                <a:cxn ang="0">
                  <a:pos x="4191" y="922"/>
                </a:cxn>
                <a:cxn ang="0">
                  <a:pos x="4151" y="988"/>
                </a:cxn>
                <a:cxn ang="0">
                  <a:pos x="3947" y="1099"/>
                </a:cxn>
                <a:cxn ang="0">
                  <a:pos x="3789" y="1152"/>
                </a:cxn>
                <a:cxn ang="0">
                  <a:pos x="3660" y="1227"/>
                </a:cxn>
                <a:cxn ang="0">
                  <a:pos x="3840" y="1273"/>
                </a:cxn>
                <a:cxn ang="0">
                  <a:pos x="4096" y="1293"/>
                </a:cxn>
                <a:cxn ang="0">
                  <a:pos x="4239" y="1320"/>
                </a:cxn>
                <a:cxn ang="0">
                  <a:pos x="4124" y="1402"/>
                </a:cxn>
                <a:cxn ang="0">
                  <a:pos x="3932" y="1475"/>
                </a:cxn>
                <a:cxn ang="0">
                  <a:pos x="3636" y="1549"/>
                </a:cxn>
                <a:cxn ang="0">
                  <a:pos x="3396" y="1711"/>
                </a:cxn>
                <a:cxn ang="0">
                  <a:pos x="3270" y="1830"/>
                </a:cxn>
                <a:cxn ang="0">
                  <a:pos x="2805" y="1926"/>
                </a:cxn>
                <a:cxn ang="0">
                  <a:pos x="2602" y="1938"/>
                </a:cxn>
                <a:cxn ang="0">
                  <a:pos x="2409" y="1939"/>
                </a:cxn>
                <a:cxn ang="0">
                  <a:pos x="2190" y="1926"/>
                </a:cxn>
                <a:cxn ang="0">
                  <a:pos x="2019" y="1904"/>
                </a:cxn>
                <a:cxn ang="0">
                  <a:pos x="1761" y="1848"/>
                </a:cxn>
                <a:cxn ang="0">
                  <a:pos x="1488" y="1810"/>
                </a:cxn>
                <a:cxn ang="0">
                  <a:pos x="1152" y="1850"/>
                </a:cxn>
                <a:cxn ang="0">
                  <a:pos x="803" y="1902"/>
                </a:cxn>
                <a:cxn ang="0">
                  <a:pos x="532" y="1885"/>
                </a:cxn>
                <a:cxn ang="0">
                  <a:pos x="313" y="1800"/>
                </a:cxn>
                <a:cxn ang="0">
                  <a:pos x="53" y="1704"/>
                </a:cxn>
                <a:cxn ang="0">
                  <a:pos x="23" y="1648"/>
                </a:cxn>
                <a:cxn ang="0">
                  <a:pos x="255" y="1537"/>
                </a:cxn>
                <a:cxn ang="0">
                  <a:pos x="462" y="1404"/>
                </a:cxn>
                <a:cxn ang="0">
                  <a:pos x="519" y="1221"/>
                </a:cxn>
                <a:cxn ang="0">
                  <a:pos x="361" y="1210"/>
                </a:cxn>
                <a:cxn ang="0">
                  <a:pos x="201" y="1133"/>
                </a:cxn>
                <a:cxn ang="0">
                  <a:pos x="363" y="1097"/>
                </a:cxn>
                <a:cxn ang="0">
                  <a:pos x="584" y="1036"/>
                </a:cxn>
                <a:cxn ang="0">
                  <a:pos x="714" y="905"/>
                </a:cxn>
                <a:cxn ang="0">
                  <a:pos x="538" y="807"/>
                </a:cxn>
                <a:cxn ang="0">
                  <a:pos x="263" y="817"/>
                </a:cxn>
                <a:cxn ang="0">
                  <a:pos x="81" y="815"/>
                </a:cxn>
                <a:cxn ang="0">
                  <a:pos x="25" y="765"/>
                </a:cxn>
                <a:cxn ang="0">
                  <a:pos x="20" y="635"/>
                </a:cxn>
                <a:cxn ang="0">
                  <a:pos x="78" y="509"/>
                </a:cxn>
                <a:cxn ang="0">
                  <a:pos x="192" y="440"/>
                </a:cxn>
                <a:cxn ang="0">
                  <a:pos x="390" y="420"/>
                </a:cxn>
                <a:cxn ang="0">
                  <a:pos x="579" y="404"/>
                </a:cxn>
                <a:cxn ang="0">
                  <a:pos x="843" y="346"/>
                </a:cxn>
                <a:cxn ang="0">
                  <a:pos x="1132" y="234"/>
                </a:cxn>
                <a:cxn ang="0">
                  <a:pos x="1322" y="132"/>
                </a:cxn>
                <a:cxn ang="0">
                  <a:pos x="1600" y="16"/>
                </a:cxn>
                <a:cxn ang="0">
                  <a:pos x="1919" y="1"/>
                </a:cxn>
                <a:cxn ang="0">
                  <a:pos x="2504" y="32"/>
                </a:cxn>
                <a:cxn ang="0">
                  <a:pos x="2678" y="61"/>
                </a:cxn>
                <a:cxn ang="0">
                  <a:pos x="3037" y="144"/>
                </a:cxn>
                <a:cxn ang="0">
                  <a:pos x="3425" y="222"/>
                </a:cxn>
                <a:cxn ang="0">
                  <a:pos x="3756" y="236"/>
                </a:cxn>
                <a:cxn ang="0">
                  <a:pos x="4041" y="273"/>
                </a:cxn>
                <a:cxn ang="0">
                  <a:pos x="4070" y="315"/>
                </a:cxn>
                <a:cxn ang="0">
                  <a:pos x="3849" y="397"/>
                </a:cxn>
                <a:cxn ang="0">
                  <a:pos x="3532" y="477"/>
                </a:cxn>
                <a:cxn ang="0">
                  <a:pos x="3271" y="550"/>
                </a:cxn>
                <a:cxn ang="0">
                  <a:pos x="3157" y="679"/>
                </a:cxn>
                <a:cxn ang="0">
                  <a:pos x="3327" y="786"/>
                </a:cxn>
                <a:cxn ang="0">
                  <a:pos x="3526" y="839"/>
                </a:cxn>
              </a:cxnLst>
              <a:rect l="0" t="0" r="r" b="b"/>
              <a:pathLst>
                <a:path w="4258" h="1940">
                  <a:moveTo>
                    <a:pt x="3625" y="861"/>
                  </a:moveTo>
                  <a:lnTo>
                    <a:pt x="3709" y="876"/>
                  </a:lnTo>
                  <a:lnTo>
                    <a:pt x="3750" y="884"/>
                  </a:lnTo>
                  <a:lnTo>
                    <a:pt x="3792" y="890"/>
                  </a:lnTo>
                  <a:lnTo>
                    <a:pt x="3833" y="895"/>
                  </a:lnTo>
                  <a:lnTo>
                    <a:pt x="3875" y="901"/>
                  </a:lnTo>
                  <a:lnTo>
                    <a:pt x="3916" y="906"/>
                  </a:lnTo>
                  <a:lnTo>
                    <a:pt x="3958" y="910"/>
                  </a:lnTo>
                  <a:lnTo>
                    <a:pt x="3999" y="915"/>
                  </a:lnTo>
                  <a:lnTo>
                    <a:pt x="4041" y="918"/>
                  </a:lnTo>
                  <a:lnTo>
                    <a:pt x="4068" y="920"/>
                  </a:lnTo>
                  <a:lnTo>
                    <a:pt x="4095" y="921"/>
                  </a:lnTo>
                  <a:lnTo>
                    <a:pt x="4122" y="922"/>
                  </a:lnTo>
                  <a:lnTo>
                    <a:pt x="4149" y="922"/>
                  </a:lnTo>
                  <a:lnTo>
                    <a:pt x="4170" y="922"/>
                  </a:lnTo>
                  <a:lnTo>
                    <a:pt x="4191" y="922"/>
                  </a:lnTo>
                  <a:lnTo>
                    <a:pt x="4211" y="921"/>
                  </a:lnTo>
                  <a:lnTo>
                    <a:pt x="4233" y="921"/>
                  </a:lnTo>
                  <a:lnTo>
                    <a:pt x="4233" y="921"/>
                  </a:lnTo>
                  <a:lnTo>
                    <a:pt x="4221" y="933"/>
                  </a:lnTo>
                  <a:lnTo>
                    <a:pt x="4208" y="945"/>
                  </a:lnTo>
                  <a:lnTo>
                    <a:pt x="4194" y="957"/>
                  </a:lnTo>
                  <a:lnTo>
                    <a:pt x="4180" y="968"/>
                  </a:lnTo>
                  <a:lnTo>
                    <a:pt x="4151" y="988"/>
                  </a:lnTo>
                  <a:lnTo>
                    <a:pt x="4121" y="1007"/>
                  </a:lnTo>
                  <a:lnTo>
                    <a:pt x="4103" y="1019"/>
                  </a:lnTo>
                  <a:lnTo>
                    <a:pt x="4084" y="1030"/>
                  </a:lnTo>
                  <a:lnTo>
                    <a:pt x="4066" y="1041"/>
                  </a:lnTo>
                  <a:lnTo>
                    <a:pt x="4047" y="1050"/>
                  </a:lnTo>
                  <a:lnTo>
                    <a:pt x="4014" y="1068"/>
                  </a:lnTo>
                  <a:lnTo>
                    <a:pt x="3981" y="1084"/>
                  </a:lnTo>
                  <a:lnTo>
                    <a:pt x="3947" y="1099"/>
                  </a:lnTo>
                  <a:lnTo>
                    <a:pt x="3913" y="1114"/>
                  </a:lnTo>
                  <a:lnTo>
                    <a:pt x="3895" y="1120"/>
                  </a:lnTo>
                  <a:lnTo>
                    <a:pt x="3875" y="1127"/>
                  </a:lnTo>
                  <a:lnTo>
                    <a:pt x="3856" y="1133"/>
                  </a:lnTo>
                  <a:lnTo>
                    <a:pt x="3838" y="1140"/>
                  </a:lnTo>
                  <a:lnTo>
                    <a:pt x="3821" y="1144"/>
                  </a:lnTo>
                  <a:lnTo>
                    <a:pt x="3805" y="1148"/>
                  </a:lnTo>
                  <a:lnTo>
                    <a:pt x="3789" y="1152"/>
                  </a:lnTo>
                  <a:lnTo>
                    <a:pt x="3773" y="1154"/>
                  </a:lnTo>
                  <a:lnTo>
                    <a:pt x="3760" y="1156"/>
                  </a:lnTo>
                  <a:lnTo>
                    <a:pt x="3746" y="1157"/>
                  </a:lnTo>
                  <a:lnTo>
                    <a:pt x="3733" y="1158"/>
                  </a:lnTo>
                  <a:lnTo>
                    <a:pt x="3719" y="1159"/>
                  </a:lnTo>
                  <a:lnTo>
                    <a:pt x="3702" y="1162"/>
                  </a:lnTo>
                  <a:lnTo>
                    <a:pt x="3668" y="1178"/>
                  </a:lnTo>
                  <a:lnTo>
                    <a:pt x="3660" y="1227"/>
                  </a:lnTo>
                  <a:lnTo>
                    <a:pt x="3693" y="1248"/>
                  </a:lnTo>
                  <a:lnTo>
                    <a:pt x="3704" y="1252"/>
                  </a:lnTo>
                  <a:lnTo>
                    <a:pt x="3715" y="1255"/>
                  </a:lnTo>
                  <a:lnTo>
                    <a:pt x="3727" y="1257"/>
                  </a:lnTo>
                  <a:lnTo>
                    <a:pt x="3738" y="1260"/>
                  </a:lnTo>
                  <a:lnTo>
                    <a:pt x="3772" y="1265"/>
                  </a:lnTo>
                  <a:lnTo>
                    <a:pt x="3805" y="1270"/>
                  </a:lnTo>
                  <a:lnTo>
                    <a:pt x="3840" y="1273"/>
                  </a:lnTo>
                  <a:lnTo>
                    <a:pt x="3874" y="1277"/>
                  </a:lnTo>
                  <a:lnTo>
                    <a:pt x="3909" y="1280"/>
                  </a:lnTo>
                  <a:lnTo>
                    <a:pt x="3942" y="1283"/>
                  </a:lnTo>
                  <a:lnTo>
                    <a:pt x="3977" y="1285"/>
                  </a:lnTo>
                  <a:lnTo>
                    <a:pt x="4011" y="1287"/>
                  </a:lnTo>
                  <a:lnTo>
                    <a:pt x="4039" y="1290"/>
                  </a:lnTo>
                  <a:lnTo>
                    <a:pt x="4068" y="1291"/>
                  </a:lnTo>
                  <a:lnTo>
                    <a:pt x="4096" y="1293"/>
                  </a:lnTo>
                  <a:lnTo>
                    <a:pt x="4125" y="1294"/>
                  </a:lnTo>
                  <a:lnTo>
                    <a:pt x="4153" y="1294"/>
                  </a:lnTo>
                  <a:lnTo>
                    <a:pt x="4181" y="1295"/>
                  </a:lnTo>
                  <a:lnTo>
                    <a:pt x="4210" y="1295"/>
                  </a:lnTo>
                  <a:lnTo>
                    <a:pt x="4238" y="1294"/>
                  </a:lnTo>
                  <a:lnTo>
                    <a:pt x="4258" y="1293"/>
                  </a:lnTo>
                  <a:lnTo>
                    <a:pt x="4250" y="1307"/>
                  </a:lnTo>
                  <a:lnTo>
                    <a:pt x="4239" y="1320"/>
                  </a:lnTo>
                  <a:lnTo>
                    <a:pt x="4229" y="1332"/>
                  </a:lnTo>
                  <a:lnTo>
                    <a:pt x="4216" y="1342"/>
                  </a:lnTo>
                  <a:lnTo>
                    <a:pt x="4202" y="1353"/>
                  </a:lnTo>
                  <a:lnTo>
                    <a:pt x="4189" y="1363"/>
                  </a:lnTo>
                  <a:lnTo>
                    <a:pt x="4174" y="1373"/>
                  </a:lnTo>
                  <a:lnTo>
                    <a:pt x="4160" y="1382"/>
                  </a:lnTo>
                  <a:lnTo>
                    <a:pt x="4142" y="1392"/>
                  </a:lnTo>
                  <a:lnTo>
                    <a:pt x="4124" y="1402"/>
                  </a:lnTo>
                  <a:lnTo>
                    <a:pt x="4107" y="1410"/>
                  </a:lnTo>
                  <a:lnTo>
                    <a:pt x="4088" y="1419"/>
                  </a:lnTo>
                  <a:lnTo>
                    <a:pt x="4065" y="1430"/>
                  </a:lnTo>
                  <a:lnTo>
                    <a:pt x="4041" y="1438"/>
                  </a:lnTo>
                  <a:lnTo>
                    <a:pt x="4016" y="1448"/>
                  </a:lnTo>
                  <a:lnTo>
                    <a:pt x="3993" y="1457"/>
                  </a:lnTo>
                  <a:lnTo>
                    <a:pt x="3963" y="1466"/>
                  </a:lnTo>
                  <a:lnTo>
                    <a:pt x="3932" y="1475"/>
                  </a:lnTo>
                  <a:lnTo>
                    <a:pt x="3902" y="1483"/>
                  </a:lnTo>
                  <a:lnTo>
                    <a:pt x="3872" y="1492"/>
                  </a:lnTo>
                  <a:lnTo>
                    <a:pt x="3835" y="1500"/>
                  </a:lnTo>
                  <a:lnTo>
                    <a:pt x="3799" y="1508"/>
                  </a:lnTo>
                  <a:lnTo>
                    <a:pt x="3762" y="1516"/>
                  </a:lnTo>
                  <a:lnTo>
                    <a:pt x="3726" y="1524"/>
                  </a:lnTo>
                  <a:lnTo>
                    <a:pt x="3678" y="1536"/>
                  </a:lnTo>
                  <a:lnTo>
                    <a:pt x="3636" y="1549"/>
                  </a:lnTo>
                  <a:lnTo>
                    <a:pt x="3598" y="1562"/>
                  </a:lnTo>
                  <a:lnTo>
                    <a:pt x="3565" y="1577"/>
                  </a:lnTo>
                  <a:lnTo>
                    <a:pt x="3535" y="1592"/>
                  </a:lnTo>
                  <a:lnTo>
                    <a:pt x="3507" y="1608"/>
                  </a:lnTo>
                  <a:lnTo>
                    <a:pt x="3483" y="1625"/>
                  </a:lnTo>
                  <a:lnTo>
                    <a:pt x="3443" y="1658"/>
                  </a:lnTo>
                  <a:lnTo>
                    <a:pt x="3411" y="1692"/>
                  </a:lnTo>
                  <a:lnTo>
                    <a:pt x="3396" y="1711"/>
                  </a:lnTo>
                  <a:lnTo>
                    <a:pt x="3380" y="1730"/>
                  </a:lnTo>
                  <a:lnTo>
                    <a:pt x="3365" y="1749"/>
                  </a:lnTo>
                  <a:lnTo>
                    <a:pt x="3349" y="1768"/>
                  </a:lnTo>
                  <a:lnTo>
                    <a:pt x="3339" y="1779"/>
                  </a:lnTo>
                  <a:lnTo>
                    <a:pt x="3328" y="1788"/>
                  </a:lnTo>
                  <a:lnTo>
                    <a:pt x="3318" y="1797"/>
                  </a:lnTo>
                  <a:lnTo>
                    <a:pt x="3307" y="1807"/>
                  </a:lnTo>
                  <a:lnTo>
                    <a:pt x="3270" y="1830"/>
                  </a:lnTo>
                  <a:lnTo>
                    <a:pt x="3221" y="1854"/>
                  </a:lnTo>
                  <a:lnTo>
                    <a:pt x="3191" y="1865"/>
                  </a:lnTo>
                  <a:lnTo>
                    <a:pt x="3156" y="1876"/>
                  </a:lnTo>
                  <a:lnTo>
                    <a:pt x="3117" y="1885"/>
                  </a:lnTo>
                  <a:lnTo>
                    <a:pt x="3072" y="1895"/>
                  </a:lnTo>
                  <a:lnTo>
                    <a:pt x="2964" y="1911"/>
                  </a:lnTo>
                  <a:lnTo>
                    <a:pt x="2830" y="1925"/>
                  </a:lnTo>
                  <a:lnTo>
                    <a:pt x="2805" y="1926"/>
                  </a:lnTo>
                  <a:lnTo>
                    <a:pt x="2779" y="1928"/>
                  </a:lnTo>
                  <a:lnTo>
                    <a:pt x="2753" y="1930"/>
                  </a:lnTo>
                  <a:lnTo>
                    <a:pt x="2727" y="1932"/>
                  </a:lnTo>
                  <a:lnTo>
                    <a:pt x="2702" y="1933"/>
                  </a:lnTo>
                  <a:lnTo>
                    <a:pt x="2676" y="1935"/>
                  </a:lnTo>
                  <a:lnTo>
                    <a:pt x="2650" y="1936"/>
                  </a:lnTo>
                  <a:lnTo>
                    <a:pt x="2625" y="1937"/>
                  </a:lnTo>
                  <a:lnTo>
                    <a:pt x="2602" y="1938"/>
                  </a:lnTo>
                  <a:lnTo>
                    <a:pt x="2580" y="1938"/>
                  </a:lnTo>
                  <a:lnTo>
                    <a:pt x="2558" y="1939"/>
                  </a:lnTo>
                  <a:lnTo>
                    <a:pt x="2535" y="1939"/>
                  </a:lnTo>
                  <a:lnTo>
                    <a:pt x="2514" y="1939"/>
                  </a:lnTo>
                  <a:lnTo>
                    <a:pt x="2491" y="1939"/>
                  </a:lnTo>
                  <a:lnTo>
                    <a:pt x="2469" y="1940"/>
                  </a:lnTo>
                  <a:lnTo>
                    <a:pt x="2447" y="1940"/>
                  </a:lnTo>
                  <a:lnTo>
                    <a:pt x="2409" y="1939"/>
                  </a:lnTo>
                  <a:lnTo>
                    <a:pt x="2371" y="1938"/>
                  </a:lnTo>
                  <a:lnTo>
                    <a:pt x="2334" y="1937"/>
                  </a:lnTo>
                  <a:lnTo>
                    <a:pt x="2296" y="1935"/>
                  </a:lnTo>
                  <a:lnTo>
                    <a:pt x="2275" y="1934"/>
                  </a:lnTo>
                  <a:lnTo>
                    <a:pt x="2253" y="1932"/>
                  </a:lnTo>
                  <a:lnTo>
                    <a:pt x="2233" y="1930"/>
                  </a:lnTo>
                  <a:lnTo>
                    <a:pt x="2211" y="1928"/>
                  </a:lnTo>
                  <a:lnTo>
                    <a:pt x="2190" y="1926"/>
                  </a:lnTo>
                  <a:lnTo>
                    <a:pt x="2169" y="1924"/>
                  </a:lnTo>
                  <a:lnTo>
                    <a:pt x="2148" y="1922"/>
                  </a:lnTo>
                  <a:lnTo>
                    <a:pt x="2127" y="1920"/>
                  </a:lnTo>
                  <a:lnTo>
                    <a:pt x="2105" y="1916"/>
                  </a:lnTo>
                  <a:lnTo>
                    <a:pt x="2084" y="1913"/>
                  </a:lnTo>
                  <a:lnTo>
                    <a:pt x="2062" y="1910"/>
                  </a:lnTo>
                  <a:lnTo>
                    <a:pt x="2041" y="1907"/>
                  </a:lnTo>
                  <a:lnTo>
                    <a:pt x="2019" y="1904"/>
                  </a:lnTo>
                  <a:lnTo>
                    <a:pt x="1998" y="1899"/>
                  </a:lnTo>
                  <a:lnTo>
                    <a:pt x="1977" y="1895"/>
                  </a:lnTo>
                  <a:lnTo>
                    <a:pt x="1956" y="1892"/>
                  </a:lnTo>
                  <a:lnTo>
                    <a:pt x="1916" y="1883"/>
                  </a:lnTo>
                  <a:lnTo>
                    <a:pt x="1877" y="1874"/>
                  </a:lnTo>
                  <a:lnTo>
                    <a:pt x="1838" y="1866"/>
                  </a:lnTo>
                  <a:lnTo>
                    <a:pt x="1799" y="1856"/>
                  </a:lnTo>
                  <a:lnTo>
                    <a:pt x="1761" y="1848"/>
                  </a:lnTo>
                  <a:lnTo>
                    <a:pt x="1721" y="1840"/>
                  </a:lnTo>
                  <a:lnTo>
                    <a:pt x="1682" y="1831"/>
                  </a:lnTo>
                  <a:lnTo>
                    <a:pt x="1642" y="1825"/>
                  </a:lnTo>
                  <a:lnTo>
                    <a:pt x="1621" y="1822"/>
                  </a:lnTo>
                  <a:lnTo>
                    <a:pt x="1598" y="1818"/>
                  </a:lnTo>
                  <a:lnTo>
                    <a:pt x="1575" y="1815"/>
                  </a:lnTo>
                  <a:lnTo>
                    <a:pt x="1553" y="1813"/>
                  </a:lnTo>
                  <a:lnTo>
                    <a:pt x="1488" y="1810"/>
                  </a:lnTo>
                  <a:lnTo>
                    <a:pt x="1462" y="1811"/>
                  </a:lnTo>
                  <a:lnTo>
                    <a:pt x="1436" y="1812"/>
                  </a:lnTo>
                  <a:lnTo>
                    <a:pt x="1411" y="1813"/>
                  </a:lnTo>
                  <a:lnTo>
                    <a:pt x="1386" y="1815"/>
                  </a:lnTo>
                  <a:lnTo>
                    <a:pt x="1315" y="1824"/>
                  </a:lnTo>
                  <a:lnTo>
                    <a:pt x="1261" y="1831"/>
                  </a:lnTo>
                  <a:lnTo>
                    <a:pt x="1207" y="1840"/>
                  </a:lnTo>
                  <a:lnTo>
                    <a:pt x="1152" y="1850"/>
                  </a:lnTo>
                  <a:lnTo>
                    <a:pt x="1098" y="1859"/>
                  </a:lnTo>
                  <a:lnTo>
                    <a:pt x="1044" y="1869"/>
                  </a:lnTo>
                  <a:lnTo>
                    <a:pt x="990" y="1878"/>
                  </a:lnTo>
                  <a:lnTo>
                    <a:pt x="935" y="1887"/>
                  </a:lnTo>
                  <a:lnTo>
                    <a:pt x="882" y="1895"/>
                  </a:lnTo>
                  <a:lnTo>
                    <a:pt x="856" y="1898"/>
                  </a:lnTo>
                  <a:lnTo>
                    <a:pt x="829" y="1900"/>
                  </a:lnTo>
                  <a:lnTo>
                    <a:pt x="803" y="1902"/>
                  </a:lnTo>
                  <a:lnTo>
                    <a:pt x="777" y="1905"/>
                  </a:lnTo>
                  <a:lnTo>
                    <a:pt x="710" y="1908"/>
                  </a:lnTo>
                  <a:lnTo>
                    <a:pt x="687" y="1907"/>
                  </a:lnTo>
                  <a:lnTo>
                    <a:pt x="664" y="1906"/>
                  </a:lnTo>
                  <a:lnTo>
                    <a:pt x="640" y="1905"/>
                  </a:lnTo>
                  <a:lnTo>
                    <a:pt x="617" y="1902"/>
                  </a:lnTo>
                  <a:lnTo>
                    <a:pt x="560" y="1893"/>
                  </a:lnTo>
                  <a:lnTo>
                    <a:pt x="532" y="1885"/>
                  </a:lnTo>
                  <a:lnTo>
                    <a:pt x="506" y="1877"/>
                  </a:lnTo>
                  <a:lnTo>
                    <a:pt x="484" y="1867"/>
                  </a:lnTo>
                  <a:lnTo>
                    <a:pt x="463" y="1858"/>
                  </a:lnTo>
                  <a:lnTo>
                    <a:pt x="442" y="1850"/>
                  </a:lnTo>
                  <a:lnTo>
                    <a:pt x="421" y="1840"/>
                  </a:lnTo>
                  <a:lnTo>
                    <a:pt x="385" y="1826"/>
                  </a:lnTo>
                  <a:lnTo>
                    <a:pt x="348" y="1813"/>
                  </a:lnTo>
                  <a:lnTo>
                    <a:pt x="313" y="1800"/>
                  </a:lnTo>
                  <a:lnTo>
                    <a:pt x="276" y="1787"/>
                  </a:lnTo>
                  <a:lnTo>
                    <a:pt x="241" y="1774"/>
                  </a:lnTo>
                  <a:lnTo>
                    <a:pt x="204" y="1761"/>
                  </a:lnTo>
                  <a:lnTo>
                    <a:pt x="168" y="1748"/>
                  </a:lnTo>
                  <a:lnTo>
                    <a:pt x="132" y="1735"/>
                  </a:lnTo>
                  <a:lnTo>
                    <a:pt x="101" y="1724"/>
                  </a:lnTo>
                  <a:lnTo>
                    <a:pt x="69" y="1711"/>
                  </a:lnTo>
                  <a:lnTo>
                    <a:pt x="53" y="1704"/>
                  </a:lnTo>
                  <a:lnTo>
                    <a:pt x="39" y="1697"/>
                  </a:lnTo>
                  <a:lnTo>
                    <a:pt x="24" y="1688"/>
                  </a:lnTo>
                  <a:lnTo>
                    <a:pt x="10" y="1679"/>
                  </a:lnTo>
                  <a:lnTo>
                    <a:pt x="5" y="1674"/>
                  </a:lnTo>
                  <a:lnTo>
                    <a:pt x="0" y="1669"/>
                  </a:lnTo>
                  <a:lnTo>
                    <a:pt x="7" y="1661"/>
                  </a:lnTo>
                  <a:lnTo>
                    <a:pt x="14" y="1654"/>
                  </a:lnTo>
                  <a:lnTo>
                    <a:pt x="23" y="1648"/>
                  </a:lnTo>
                  <a:lnTo>
                    <a:pt x="33" y="1642"/>
                  </a:lnTo>
                  <a:lnTo>
                    <a:pt x="66" y="1625"/>
                  </a:lnTo>
                  <a:lnTo>
                    <a:pt x="101" y="1609"/>
                  </a:lnTo>
                  <a:lnTo>
                    <a:pt x="135" y="1594"/>
                  </a:lnTo>
                  <a:lnTo>
                    <a:pt x="170" y="1579"/>
                  </a:lnTo>
                  <a:lnTo>
                    <a:pt x="199" y="1565"/>
                  </a:lnTo>
                  <a:lnTo>
                    <a:pt x="227" y="1551"/>
                  </a:lnTo>
                  <a:lnTo>
                    <a:pt x="255" y="1537"/>
                  </a:lnTo>
                  <a:lnTo>
                    <a:pt x="283" y="1522"/>
                  </a:lnTo>
                  <a:lnTo>
                    <a:pt x="331" y="1495"/>
                  </a:lnTo>
                  <a:lnTo>
                    <a:pt x="354" y="1480"/>
                  </a:lnTo>
                  <a:lnTo>
                    <a:pt x="376" y="1466"/>
                  </a:lnTo>
                  <a:lnTo>
                    <a:pt x="399" y="1451"/>
                  </a:lnTo>
                  <a:lnTo>
                    <a:pt x="419" y="1436"/>
                  </a:lnTo>
                  <a:lnTo>
                    <a:pt x="441" y="1420"/>
                  </a:lnTo>
                  <a:lnTo>
                    <a:pt x="462" y="1404"/>
                  </a:lnTo>
                  <a:lnTo>
                    <a:pt x="482" y="1387"/>
                  </a:lnTo>
                  <a:lnTo>
                    <a:pt x="501" y="1369"/>
                  </a:lnTo>
                  <a:lnTo>
                    <a:pt x="522" y="1350"/>
                  </a:lnTo>
                  <a:lnTo>
                    <a:pt x="541" y="1329"/>
                  </a:lnTo>
                  <a:lnTo>
                    <a:pt x="560" y="1308"/>
                  </a:lnTo>
                  <a:lnTo>
                    <a:pt x="576" y="1285"/>
                  </a:lnTo>
                  <a:lnTo>
                    <a:pt x="632" y="1194"/>
                  </a:lnTo>
                  <a:lnTo>
                    <a:pt x="519" y="1221"/>
                  </a:lnTo>
                  <a:lnTo>
                    <a:pt x="499" y="1224"/>
                  </a:lnTo>
                  <a:lnTo>
                    <a:pt x="480" y="1225"/>
                  </a:lnTo>
                  <a:lnTo>
                    <a:pt x="459" y="1225"/>
                  </a:lnTo>
                  <a:lnTo>
                    <a:pt x="439" y="1224"/>
                  </a:lnTo>
                  <a:lnTo>
                    <a:pt x="419" y="1222"/>
                  </a:lnTo>
                  <a:lnTo>
                    <a:pt x="399" y="1218"/>
                  </a:lnTo>
                  <a:lnTo>
                    <a:pt x="381" y="1215"/>
                  </a:lnTo>
                  <a:lnTo>
                    <a:pt x="361" y="1210"/>
                  </a:lnTo>
                  <a:lnTo>
                    <a:pt x="340" y="1203"/>
                  </a:lnTo>
                  <a:lnTo>
                    <a:pt x="318" y="1196"/>
                  </a:lnTo>
                  <a:lnTo>
                    <a:pt x="298" y="1187"/>
                  </a:lnTo>
                  <a:lnTo>
                    <a:pt x="277" y="1179"/>
                  </a:lnTo>
                  <a:lnTo>
                    <a:pt x="257" y="1169"/>
                  </a:lnTo>
                  <a:lnTo>
                    <a:pt x="239" y="1158"/>
                  </a:lnTo>
                  <a:lnTo>
                    <a:pt x="219" y="1146"/>
                  </a:lnTo>
                  <a:lnTo>
                    <a:pt x="201" y="1133"/>
                  </a:lnTo>
                  <a:lnTo>
                    <a:pt x="214" y="1129"/>
                  </a:lnTo>
                  <a:lnTo>
                    <a:pt x="226" y="1126"/>
                  </a:lnTo>
                  <a:lnTo>
                    <a:pt x="239" y="1123"/>
                  </a:lnTo>
                  <a:lnTo>
                    <a:pt x="251" y="1119"/>
                  </a:lnTo>
                  <a:lnTo>
                    <a:pt x="279" y="1114"/>
                  </a:lnTo>
                  <a:lnTo>
                    <a:pt x="307" y="1109"/>
                  </a:lnTo>
                  <a:lnTo>
                    <a:pt x="335" y="1102"/>
                  </a:lnTo>
                  <a:lnTo>
                    <a:pt x="363" y="1097"/>
                  </a:lnTo>
                  <a:lnTo>
                    <a:pt x="391" y="1091"/>
                  </a:lnTo>
                  <a:lnTo>
                    <a:pt x="419" y="1086"/>
                  </a:lnTo>
                  <a:lnTo>
                    <a:pt x="448" y="1080"/>
                  </a:lnTo>
                  <a:lnTo>
                    <a:pt x="476" y="1073"/>
                  </a:lnTo>
                  <a:lnTo>
                    <a:pt x="528" y="1058"/>
                  </a:lnTo>
                  <a:lnTo>
                    <a:pt x="548" y="1052"/>
                  </a:lnTo>
                  <a:lnTo>
                    <a:pt x="566" y="1044"/>
                  </a:lnTo>
                  <a:lnTo>
                    <a:pt x="584" y="1036"/>
                  </a:lnTo>
                  <a:lnTo>
                    <a:pt x="603" y="1029"/>
                  </a:lnTo>
                  <a:lnTo>
                    <a:pt x="625" y="1016"/>
                  </a:lnTo>
                  <a:lnTo>
                    <a:pt x="647" y="1002"/>
                  </a:lnTo>
                  <a:lnTo>
                    <a:pt x="666" y="987"/>
                  </a:lnTo>
                  <a:lnTo>
                    <a:pt x="683" y="969"/>
                  </a:lnTo>
                  <a:lnTo>
                    <a:pt x="697" y="949"/>
                  </a:lnTo>
                  <a:lnTo>
                    <a:pt x="708" y="928"/>
                  </a:lnTo>
                  <a:lnTo>
                    <a:pt x="714" y="905"/>
                  </a:lnTo>
                  <a:lnTo>
                    <a:pt x="711" y="881"/>
                  </a:lnTo>
                  <a:lnTo>
                    <a:pt x="702" y="860"/>
                  </a:lnTo>
                  <a:lnTo>
                    <a:pt x="684" y="843"/>
                  </a:lnTo>
                  <a:lnTo>
                    <a:pt x="664" y="830"/>
                  </a:lnTo>
                  <a:lnTo>
                    <a:pt x="644" y="821"/>
                  </a:lnTo>
                  <a:lnTo>
                    <a:pt x="621" y="816"/>
                  </a:lnTo>
                  <a:lnTo>
                    <a:pt x="575" y="809"/>
                  </a:lnTo>
                  <a:lnTo>
                    <a:pt x="538" y="807"/>
                  </a:lnTo>
                  <a:lnTo>
                    <a:pt x="502" y="806"/>
                  </a:lnTo>
                  <a:lnTo>
                    <a:pt x="467" y="806"/>
                  </a:lnTo>
                  <a:lnTo>
                    <a:pt x="431" y="807"/>
                  </a:lnTo>
                  <a:lnTo>
                    <a:pt x="395" y="809"/>
                  </a:lnTo>
                  <a:lnTo>
                    <a:pt x="359" y="811"/>
                  </a:lnTo>
                  <a:lnTo>
                    <a:pt x="324" y="812"/>
                  </a:lnTo>
                  <a:lnTo>
                    <a:pt x="288" y="815"/>
                  </a:lnTo>
                  <a:lnTo>
                    <a:pt x="263" y="817"/>
                  </a:lnTo>
                  <a:lnTo>
                    <a:pt x="239" y="818"/>
                  </a:lnTo>
                  <a:lnTo>
                    <a:pt x="214" y="819"/>
                  </a:lnTo>
                  <a:lnTo>
                    <a:pt x="189" y="819"/>
                  </a:lnTo>
                  <a:lnTo>
                    <a:pt x="164" y="820"/>
                  </a:lnTo>
                  <a:lnTo>
                    <a:pt x="139" y="819"/>
                  </a:lnTo>
                  <a:lnTo>
                    <a:pt x="115" y="818"/>
                  </a:lnTo>
                  <a:lnTo>
                    <a:pt x="91" y="816"/>
                  </a:lnTo>
                  <a:lnTo>
                    <a:pt x="81" y="815"/>
                  </a:lnTo>
                  <a:lnTo>
                    <a:pt x="73" y="814"/>
                  </a:lnTo>
                  <a:lnTo>
                    <a:pt x="64" y="811"/>
                  </a:lnTo>
                  <a:lnTo>
                    <a:pt x="56" y="807"/>
                  </a:lnTo>
                  <a:lnTo>
                    <a:pt x="48" y="801"/>
                  </a:lnTo>
                  <a:lnTo>
                    <a:pt x="41" y="792"/>
                  </a:lnTo>
                  <a:lnTo>
                    <a:pt x="35" y="783"/>
                  </a:lnTo>
                  <a:lnTo>
                    <a:pt x="31" y="775"/>
                  </a:lnTo>
                  <a:lnTo>
                    <a:pt x="25" y="765"/>
                  </a:lnTo>
                  <a:lnTo>
                    <a:pt x="22" y="755"/>
                  </a:lnTo>
                  <a:lnTo>
                    <a:pt x="19" y="746"/>
                  </a:lnTo>
                  <a:lnTo>
                    <a:pt x="17" y="735"/>
                  </a:lnTo>
                  <a:lnTo>
                    <a:pt x="14" y="714"/>
                  </a:lnTo>
                  <a:lnTo>
                    <a:pt x="13" y="693"/>
                  </a:lnTo>
                  <a:lnTo>
                    <a:pt x="14" y="672"/>
                  </a:lnTo>
                  <a:lnTo>
                    <a:pt x="17" y="653"/>
                  </a:lnTo>
                  <a:lnTo>
                    <a:pt x="20" y="635"/>
                  </a:lnTo>
                  <a:lnTo>
                    <a:pt x="25" y="615"/>
                  </a:lnTo>
                  <a:lnTo>
                    <a:pt x="31" y="597"/>
                  </a:lnTo>
                  <a:lnTo>
                    <a:pt x="37" y="579"/>
                  </a:lnTo>
                  <a:lnTo>
                    <a:pt x="45" y="564"/>
                  </a:lnTo>
                  <a:lnTo>
                    <a:pt x="52" y="550"/>
                  </a:lnTo>
                  <a:lnTo>
                    <a:pt x="60" y="536"/>
                  </a:lnTo>
                  <a:lnTo>
                    <a:pt x="68" y="522"/>
                  </a:lnTo>
                  <a:lnTo>
                    <a:pt x="78" y="509"/>
                  </a:lnTo>
                  <a:lnTo>
                    <a:pt x="89" y="496"/>
                  </a:lnTo>
                  <a:lnTo>
                    <a:pt x="100" y="484"/>
                  </a:lnTo>
                  <a:lnTo>
                    <a:pt x="112" y="472"/>
                  </a:lnTo>
                  <a:lnTo>
                    <a:pt x="125" y="463"/>
                  </a:lnTo>
                  <a:lnTo>
                    <a:pt x="138" y="456"/>
                  </a:lnTo>
                  <a:lnTo>
                    <a:pt x="152" y="451"/>
                  </a:lnTo>
                  <a:lnTo>
                    <a:pt x="167" y="445"/>
                  </a:lnTo>
                  <a:lnTo>
                    <a:pt x="192" y="440"/>
                  </a:lnTo>
                  <a:lnTo>
                    <a:pt x="217" y="434"/>
                  </a:lnTo>
                  <a:lnTo>
                    <a:pt x="242" y="431"/>
                  </a:lnTo>
                  <a:lnTo>
                    <a:pt x="268" y="429"/>
                  </a:lnTo>
                  <a:lnTo>
                    <a:pt x="293" y="427"/>
                  </a:lnTo>
                  <a:lnTo>
                    <a:pt x="318" y="425"/>
                  </a:lnTo>
                  <a:lnTo>
                    <a:pt x="344" y="424"/>
                  </a:lnTo>
                  <a:lnTo>
                    <a:pt x="370" y="421"/>
                  </a:lnTo>
                  <a:lnTo>
                    <a:pt x="390" y="420"/>
                  </a:lnTo>
                  <a:lnTo>
                    <a:pt x="412" y="419"/>
                  </a:lnTo>
                  <a:lnTo>
                    <a:pt x="432" y="417"/>
                  </a:lnTo>
                  <a:lnTo>
                    <a:pt x="454" y="416"/>
                  </a:lnTo>
                  <a:lnTo>
                    <a:pt x="476" y="415"/>
                  </a:lnTo>
                  <a:lnTo>
                    <a:pt x="496" y="413"/>
                  </a:lnTo>
                  <a:lnTo>
                    <a:pt x="518" y="411"/>
                  </a:lnTo>
                  <a:lnTo>
                    <a:pt x="538" y="409"/>
                  </a:lnTo>
                  <a:lnTo>
                    <a:pt x="579" y="404"/>
                  </a:lnTo>
                  <a:lnTo>
                    <a:pt x="620" y="398"/>
                  </a:lnTo>
                  <a:lnTo>
                    <a:pt x="660" y="391"/>
                  </a:lnTo>
                  <a:lnTo>
                    <a:pt x="700" y="384"/>
                  </a:lnTo>
                  <a:lnTo>
                    <a:pt x="727" y="378"/>
                  </a:lnTo>
                  <a:lnTo>
                    <a:pt x="752" y="372"/>
                  </a:lnTo>
                  <a:lnTo>
                    <a:pt x="778" y="365"/>
                  </a:lnTo>
                  <a:lnTo>
                    <a:pt x="804" y="359"/>
                  </a:lnTo>
                  <a:lnTo>
                    <a:pt x="843" y="346"/>
                  </a:lnTo>
                  <a:lnTo>
                    <a:pt x="882" y="333"/>
                  </a:lnTo>
                  <a:lnTo>
                    <a:pt x="920" y="320"/>
                  </a:lnTo>
                  <a:lnTo>
                    <a:pt x="958" y="306"/>
                  </a:lnTo>
                  <a:lnTo>
                    <a:pt x="996" y="291"/>
                  </a:lnTo>
                  <a:lnTo>
                    <a:pt x="1034" y="276"/>
                  </a:lnTo>
                  <a:lnTo>
                    <a:pt x="1071" y="261"/>
                  </a:lnTo>
                  <a:lnTo>
                    <a:pt x="1108" y="245"/>
                  </a:lnTo>
                  <a:lnTo>
                    <a:pt x="1132" y="234"/>
                  </a:lnTo>
                  <a:lnTo>
                    <a:pt x="1154" y="223"/>
                  </a:lnTo>
                  <a:lnTo>
                    <a:pt x="1177" y="213"/>
                  </a:lnTo>
                  <a:lnTo>
                    <a:pt x="1198" y="202"/>
                  </a:lnTo>
                  <a:lnTo>
                    <a:pt x="1221" y="190"/>
                  </a:lnTo>
                  <a:lnTo>
                    <a:pt x="1243" y="178"/>
                  </a:lnTo>
                  <a:lnTo>
                    <a:pt x="1264" y="166"/>
                  </a:lnTo>
                  <a:lnTo>
                    <a:pt x="1286" y="153"/>
                  </a:lnTo>
                  <a:lnTo>
                    <a:pt x="1322" y="132"/>
                  </a:lnTo>
                  <a:lnTo>
                    <a:pt x="1358" y="109"/>
                  </a:lnTo>
                  <a:lnTo>
                    <a:pt x="1393" y="88"/>
                  </a:lnTo>
                  <a:lnTo>
                    <a:pt x="1430" y="67"/>
                  </a:lnTo>
                  <a:lnTo>
                    <a:pt x="1449" y="54"/>
                  </a:lnTo>
                  <a:lnTo>
                    <a:pt x="1467" y="24"/>
                  </a:lnTo>
                  <a:lnTo>
                    <a:pt x="1512" y="21"/>
                  </a:lnTo>
                  <a:lnTo>
                    <a:pt x="1556" y="19"/>
                  </a:lnTo>
                  <a:lnTo>
                    <a:pt x="1600" y="16"/>
                  </a:lnTo>
                  <a:lnTo>
                    <a:pt x="1644" y="13"/>
                  </a:lnTo>
                  <a:lnTo>
                    <a:pt x="1690" y="11"/>
                  </a:lnTo>
                  <a:lnTo>
                    <a:pt x="1734" y="9"/>
                  </a:lnTo>
                  <a:lnTo>
                    <a:pt x="1778" y="6"/>
                  </a:lnTo>
                  <a:lnTo>
                    <a:pt x="1822" y="4"/>
                  </a:lnTo>
                  <a:lnTo>
                    <a:pt x="1854" y="2"/>
                  </a:lnTo>
                  <a:lnTo>
                    <a:pt x="1887" y="2"/>
                  </a:lnTo>
                  <a:lnTo>
                    <a:pt x="1919" y="1"/>
                  </a:lnTo>
                  <a:lnTo>
                    <a:pt x="1951" y="1"/>
                  </a:lnTo>
                  <a:lnTo>
                    <a:pt x="1984" y="0"/>
                  </a:lnTo>
                  <a:lnTo>
                    <a:pt x="2016" y="0"/>
                  </a:lnTo>
                  <a:lnTo>
                    <a:pt x="2048" y="0"/>
                  </a:lnTo>
                  <a:lnTo>
                    <a:pt x="2081" y="0"/>
                  </a:lnTo>
                  <a:lnTo>
                    <a:pt x="2235" y="6"/>
                  </a:lnTo>
                  <a:lnTo>
                    <a:pt x="2375" y="16"/>
                  </a:lnTo>
                  <a:lnTo>
                    <a:pt x="2504" y="32"/>
                  </a:lnTo>
                  <a:lnTo>
                    <a:pt x="2526" y="35"/>
                  </a:lnTo>
                  <a:lnTo>
                    <a:pt x="2548" y="38"/>
                  </a:lnTo>
                  <a:lnTo>
                    <a:pt x="2570" y="42"/>
                  </a:lnTo>
                  <a:lnTo>
                    <a:pt x="2591" y="46"/>
                  </a:lnTo>
                  <a:lnTo>
                    <a:pt x="2613" y="49"/>
                  </a:lnTo>
                  <a:lnTo>
                    <a:pt x="2635" y="53"/>
                  </a:lnTo>
                  <a:lnTo>
                    <a:pt x="2657" y="56"/>
                  </a:lnTo>
                  <a:lnTo>
                    <a:pt x="2678" y="61"/>
                  </a:lnTo>
                  <a:lnTo>
                    <a:pt x="2717" y="68"/>
                  </a:lnTo>
                  <a:lnTo>
                    <a:pt x="2757" y="77"/>
                  </a:lnTo>
                  <a:lnTo>
                    <a:pt x="2796" y="84"/>
                  </a:lnTo>
                  <a:lnTo>
                    <a:pt x="2835" y="93"/>
                  </a:lnTo>
                  <a:lnTo>
                    <a:pt x="2885" y="106"/>
                  </a:lnTo>
                  <a:lnTo>
                    <a:pt x="2936" y="119"/>
                  </a:lnTo>
                  <a:lnTo>
                    <a:pt x="2987" y="131"/>
                  </a:lnTo>
                  <a:lnTo>
                    <a:pt x="3037" y="144"/>
                  </a:lnTo>
                  <a:lnTo>
                    <a:pt x="3088" y="156"/>
                  </a:lnTo>
                  <a:lnTo>
                    <a:pt x="3138" y="169"/>
                  </a:lnTo>
                  <a:lnTo>
                    <a:pt x="3189" y="181"/>
                  </a:lnTo>
                  <a:lnTo>
                    <a:pt x="3241" y="192"/>
                  </a:lnTo>
                  <a:lnTo>
                    <a:pt x="3327" y="209"/>
                  </a:lnTo>
                  <a:lnTo>
                    <a:pt x="3359" y="214"/>
                  </a:lnTo>
                  <a:lnTo>
                    <a:pt x="3393" y="218"/>
                  </a:lnTo>
                  <a:lnTo>
                    <a:pt x="3425" y="222"/>
                  </a:lnTo>
                  <a:lnTo>
                    <a:pt x="3458" y="225"/>
                  </a:lnTo>
                  <a:lnTo>
                    <a:pt x="3493" y="227"/>
                  </a:lnTo>
                  <a:lnTo>
                    <a:pt x="3526" y="228"/>
                  </a:lnTo>
                  <a:lnTo>
                    <a:pt x="3560" y="229"/>
                  </a:lnTo>
                  <a:lnTo>
                    <a:pt x="3594" y="230"/>
                  </a:lnTo>
                  <a:lnTo>
                    <a:pt x="3678" y="232"/>
                  </a:lnTo>
                  <a:lnTo>
                    <a:pt x="3717" y="234"/>
                  </a:lnTo>
                  <a:lnTo>
                    <a:pt x="3756" y="236"/>
                  </a:lnTo>
                  <a:lnTo>
                    <a:pt x="3795" y="238"/>
                  </a:lnTo>
                  <a:lnTo>
                    <a:pt x="3832" y="242"/>
                  </a:lnTo>
                  <a:lnTo>
                    <a:pt x="3871" y="245"/>
                  </a:lnTo>
                  <a:lnTo>
                    <a:pt x="3910" y="249"/>
                  </a:lnTo>
                  <a:lnTo>
                    <a:pt x="3947" y="255"/>
                  </a:lnTo>
                  <a:lnTo>
                    <a:pt x="3986" y="261"/>
                  </a:lnTo>
                  <a:lnTo>
                    <a:pt x="4014" y="266"/>
                  </a:lnTo>
                  <a:lnTo>
                    <a:pt x="4041" y="273"/>
                  </a:lnTo>
                  <a:lnTo>
                    <a:pt x="4054" y="277"/>
                  </a:lnTo>
                  <a:lnTo>
                    <a:pt x="4068" y="281"/>
                  </a:lnTo>
                  <a:lnTo>
                    <a:pt x="4081" y="287"/>
                  </a:lnTo>
                  <a:lnTo>
                    <a:pt x="4094" y="292"/>
                  </a:lnTo>
                  <a:lnTo>
                    <a:pt x="4098" y="295"/>
                  </a:lnTo>
                  <a:lnTo>
                    <a:pt x="4091" y="303"/>
                  </a:lnTo>
                  <a:lnTo>
                    <a:pt x="4081" y="309"/>
                  </a:lnTo>
                  <a:lnTo>
                    <a:pt x="4070" y="315"/>
                  </a:lnTo>
                  <a:lnTo>
                    <a:pt x="4061" y="320"/>
                  </a:lnTo>
                  <a:lnTo>
                    <a:pt x="4033" y="333"/>
                  </a:lnTo>
                  <a:lnTo>
                    <a:pt x="4002" y="346"/>
                  </a:lnTo>
                  <a:lnTo>
                    <a:pt x="3972" y="357"/>
                  </a:lnTo>
                  <a:lnTo>
                    <a:pt x="3942" y="368"/>
                  </a:lnTo>
                  <a:lnTo>
                    <a:pt x="3912" y="377"/>
                  </a:lnTo>
                  <a:lnTo>
                    <a:pt x="3881" y="387"/>
                  </a:lnTo>
                  <a:lnTo>
                    <a:pt x="3849" y="397"/>
                  </a:lnTo>
                  <a:lnTo>
                    <a:pt x="3818" y="405"/>
                  </a:lnTo>
                  <a:lnTo>
                    <a:pt x="3778" y="417"/>
                  </a:lnTo>
                  <a:lnTo>
                    <a:pt x="3737" y="428"/>
                  </a:lnTo>
                  <a:lnTo>
                    <a:pt x="3695" y="438"/>
                  </a:lnTo>
                  <a:lnTo>
                    <a:pt x="3654" y="448"/>
                  </a:lnTo>
                  <a:lnTo>
                    <a:pt x="3614" y="458"/>
                  </a:lnTo>
                  <a:lnTo>
                    <a:pt x="3573" y="468"/>
                  </a:lnTo>
                  <a:lnTo>
                    <a:pt x="3532" y="477"/>
                  </a:lnTo>
                  <a:lnTo>
                    <a:pt x="3490" y="487"/>
                  </a:lnTo>
                  <a:lnTo>
                    <a:pt x="3458" y="495"/>
                  </a:lnTo>
                  <a:lnTo>
                    <a:pt x="3426" y="502"/>
                  </a:lnTo>
                  <a:lnTo>
                    <a:pt x="3395" y="511"/>
                  </a:lnTo>
                  <a:lnTo>
                    <a:pt x="3364" y="519"/>
                  </a:lnTo>
                  <a:lnTo>
                    <a:pt x="3332" y="528"/>
                  </a:lnTo>
                  <a:lnTo>
                    <a:pt x="3301" y="538"/>
                  </a:lnTo>
                  <a:lnTo>
                    <a:pt x="3271" y="550"/>
                  </a:lnTo>
                  <a:lnTo>
                    <a:pt x="3241" y="561"/>
                  </a:lnTo>
                  <a:lnTo>
                    <a:pt x="3206" y="580"/>
                  </a:lnTo>
                  <a:lnTo>
                    <a:pt x="3191" y="591"/>
                  </a:lnTo>
                  <a:lnTo>
                    <a:pt x="3177" y="603"/>
                  </a:lnTo>
                  <a:lnTo>
                    <a:pt x="3165" y="619"/>
                  </a:lnTo>
                  <a:lnTo>
                    <a:pt x="3158" y="636"/>
                  </a:lnTo>
                  <a:lnTo>
                    <a:pt x="3154" y="656"/>
                  </a:lnTo>
                  <a:lnTo>
                    <a:pt x="3157" y="679"/>
                  </a:lnTo>
                  <a:lnTo>
                    <a:pt x="3169" y="699"/>
                  </a:lnTo>
                  <a:lnTo>
                    <a:pt x="3185" y="715"/>
                  </a:lnTo>
                  <a:lnTo>
                    <a:pt x="3203" y="728"/>
                  </a:lnTo>
                  <a:lnTo>
                    <a:pt x="3246" y="752"/>
                  </a:lnTo>
                  <a:lnTo>
                    <a:pt x="3266" y="762"/>
                  </a:lnTo>
                  <a:lnTo>
                    <a:pt x="3286" y="769"/>
                  </a:lnTo>
                  <a:lnTo>
                    <a:pt x="3307" y="777"/>
                  </a:lnTo>
                  <a:lnTo>
                    <a:pt x="3327" y="786"/>
                  </a:lnTo>
                  <a:lnTo>
                    <a:pt x="3353" y="793"/>
                  </a:lnTo>
                  <a:lnTo>
                    <a:pt x="3378" y="801"/>
                  </a:lnTo>
                  <a:lnTo>
                    <a:pt x="3402" y="808"/>
                  </a:lnTo>
                  <a:lnTo>
                    <a:pt x="3428" y="816"/>
                  </a:lnTo>
                  <a:lnTo>
                    <a:pt x="3452" y="822"/>
                  </a:lnTo>
                  <a:lnTo>
                    <a:pt x="3477" y="828"/>
                  </a:lnTo>
                  <a:lnTo>
                    <a:pt x="3502" y="834"/>
                  </a:lnTo>
                  <a:lnTo>
                    <a:pt x="3526" y="839"/>
                  </a:lnTo>
                  <a:lnTo>
                    <a:pt x="3551" y="845"/>
                  </a:lnTo>
                  <a:lnTo>
                    <a:pt x="3576" y="850"/>
                  </a:lnTo>
                  <a:lnTo>
                    <a:pt x="3601" y="856"/>
                  </a:lnTo>
                  <a:lnTo>
                    <a:pt x="3625" y="861"/>
                  </a:lnTo>
                  <a:close/>
                </a:path>
              </a:pathLst>
            </a:custGeom>
            <a:solidFill>
              <a:srgbClr val="E1C29B"/>
            </a:solidFill>
            <a:ln w="9525">
              <a:noFill/>
              <a:round/>
              <a:headEnd/>
              <a:tailEnd/>
            </a:ln>
          </p:spPr>
          <p:txBody>
            <a:bodyPr/>
            <a:lstStyle/>
            <a:p>
              <a:endParaRPr lang="pt-BR"/>
            </a:p>
          </p:txBody>
        </p:sp>
        <p:sp>
          <p:nvSpPr>
            <p:cNvPr id="398508" name="Freeform 172"/>
            <p:cNvSpPr>
              <a:spLocks/>
            </p:cNvSpPr>
            <p:nvPr/>
          </p:nvSpPr>
          <p:spPr bwMode="auto">
            <a:xfrm>
              <a:off x="3952" y="2760"/>
              <a:ext cx="1020" cy="463"/>
            </a:xfrm>
            <a:custGeom>
              <a:avLst/>
              <a:gdLst/>
              <a:ahLst/>
              <a:cxnLst>
                <a:cxn ang="0">
                  <a:pos x="1951" y="1815"/>
                </a:cxn>
                <a:cxn ang="0">
                  <a:pos x="1706" y="1762"/>
                </a:cxn>
                <a:cxn ang="0">
                  <a:pos x="1494" y="1727"/>
                </a:cxn>
                <a:cxn ang="0">
                  <a:pos x="1185" y="1746"/>
                </a:cxn>
                <a:cxn ang="0">
                  <a:pos x="776" y="1813"/>
                </a:cxn>
                <a:cxn ang="0">
                  <a:pos x="575" y="1817"/>
                </a:cxn>
                <a:cxn ang="0">
                  <a:pos x="378" y="1758"/>
                </a:cxn>
                <a:cxn ang="0">
                  <a:pos x="169" y="1682"/>
                </a:cxn>
                <a:cxn ang="0">
                  <a:pos x="73" y="1599"/>
                </a:cxn>
                <a:cxn ang="0">
                  <a:pos x="271" y="1502"/>
                </a:cxn>
                <a:cxn ang="0">
                  <a:pos x="462" y="1367"/>
                </a:cxn>
                <a:cxn ang="0">
                  <a:pos x="667" y="1082"/>
                </a:cxn>
                <a:cxn ang="0">
                  <a:pos x="343" y="1132"/>
                </a:cxn>
                <a:cxn ang="0">
                  <a:pos x="343" y="1090"/>
                </a:cxn>
                <a:cxn ang="0">
                  <a:pos x="590" y="1009"/>
                </a:cxn>
                <a:cxn ang="0">
                  <a:pos x="698" y="830"/>
                </a:cxn>
                <a:cxn ang="0">
                  <a:pos x="460" y="720"/>
                </a:cxn>
                <a:cxn ang="0">
                  <a:pos x="155" y="732"/>
                </a:cxn>
                <a:cxn ang="0">
                  <a:pos x="15" y="719"/>
                </a:cxn>
                <a:cxn ang="0">
                  <a:pos x="0" y="652"/>
                </a:cxn>
                <a:cxn ang="0">
                  <a:pos x="29" y="534"/>
                </a:cxn>
                <a:cxn ang="0">
                  <a:pos x="94" y="454"/>
                </a:cxn>
                <a:cxn ang="0">
                  <a:pos x="238" y="427"/>
                </a:cxn>
                <a:cxn ang="0">
                  <a:pos x="451" y="412"/>
                </a:cxn>
                <a:cxn ang="0">
                  <a:pos x="683" y="375"/>
                </a:cxn>
                <a:cxn ang="0">
                  <a:pos x="965" y="284"/>
                </a:cxn>
                <a:cxn ang="0">
                  <a:pos x="1289" y="123"/>
                </a:cxn>
                <a:cxn ang="0">
                  <a:pos x="1426" y="40"/>
                </a:cxn>
                <a:cxn ang="0">
                  <a:pos x="1679" y="8"/>
                </a:cxn>
                <a:cxn ang="0">
                  <a:pos x="2393" y="26"/>
                </a:cxn>
                <a:cxn ang="0">
                  <a:pos x="2549" y="50"/>
                </a:cxn>
                <a:cxn ang="0">
                  <a:pos x="2830" y="110"/>
                </a:cxn>
                <a:cxn ang="0">
                  <a:pos x="3098" y="177"/>
                </a:cxn>
                <a:cxn ang="0">
                  <a:pos x="3390" y="226"/>
                </a:cxn>
                <a:cxn ang="0">
                  <a:pos x="3666" y="235"/>
                </a:cxn>
                <a:cxn ang="0">
                  <a:pos x="3848" y="250"/>
                </a:cxn>
                <a:cxn ang="0">
                  <a:pos x="3717" y="328"/>
                </a:cxn>
                <a:cxn ang="0">
                  <a:pos x="3389" y="408"/>
                </a:cxn>
                <a:cxn ang="0">
                  <a:pos x="3164" y="475"/>
                </a:cxn>
                <a:cxn ang="0">
                  <a:pos x="3044" y="581"/>
                </a:cxn>
                <a:cxn ang="0">
                  <a:pos x="3184" y="760"/>
                </a:cxn>
                <a:cxn ang="0">
                  <a:pos x="3388" y="824"/>
                </a:cxn>
                <a:cxn ang="0">
                  <a:pos x="3838" y="906"/>
                </a:cxn>
                <a:cxn ang="0">
                  <a:pos x="3905" y="997"/>
                </a:cxn>
                <a:cxn ang="0">
                  <a:pos x="3728" y="1063"/>
                </a:cxn>
                <a:cxn ang="0">
                  <a:pos x="3558" y="1107"/>
                </a:cxn>
                <a:cxn ang="0">
                  <a:pos x="3774" y="1274"/>
                </a:cxn>
                <a:cxn ang="0">
                  <a:pos x="4042" y="1293"/>
                </a:cxn>
                <a:cxn ang="0">
                  <a:pos x="3956" y="1356"/>
                </a:cxn>
                <a:cxn ang="0">
                  <a:pos x="3757" y="1416"/>
                </a:cxn>
                <a:cxn ang="0">
                  <a:pos x="3476" y="1495"/>
                </a:cxn>
                <a:cxn ang="0">
                  <a:pos x="3283" y="1652"/>
                </a:cxn>
                <a:cxn ang="0">
                  <a:pos x="3178" y="1751"/>
                </a:cxn>
                <a:cxn ang="0">
                  <a:pos x="2710" y="1842"/>
                </a:cxn>
                <a:cxn ang="0">
                  <a:pos x="2536" y="1851"/>
                </a:cxn>
                <a:cxn ang="0">
                  <a:pos x="2384" y="1853"/>
                </a:cxn>
              </a:cxnLst>
              <a:rect l="0" t="0" r="r" b="b"/>
              <a:pathLst>
                <a:path w="4081" h="1853">
                  <a:moveTo>
                    <a:pt x="2149" y="1842"/>
                  </a:moveTo>
                  <a:lnTo>
                    <a:pt x="2111" y="1838"/>
                  </a:lnTo>
                  <a:lnTo>
                    <a:pt x="2074" y="1834"/>
                  </a:lnTo>
                  <a:lnTo>
                    <a:pt x="2037" y="1829"/>
                  </a:lnTo>
                  <a:lnTo>
                    <a:pt x="1999" y="1824"/>
                  </a:lnTo>
                  <a:lnTo>
                    <a:pt x="1976" y="1820"/>
                  </a:lnTo>
                  <a:lnTo>
                    <a:pt x="1951" y="1815"/>
                  </a:lnTo>
                  <a:lnTo>
                    <a:pt x="1927" y="1811"/>
                  </a:lnTo>
                  <a:lnTo>
                    <a:pt x="1904" y="1806"/>
                  </a:lnTo>
                  <a:lnTo>
                    <a:pt x="1864" y="1798"/>
                  </a:lnTo>
                  <a:lnTo>
                    <a:pt x="1825" y="1789"/>
                  </a:lnTo>
                  <a:lnTo>
                    <a:pt x="1785" y="1780"/>
                  </a:lnTo>
                  <a:lnTo>
                    <a:pt x="1746" y="1771"/>
                  </a:lnTo>
                  <a:lnTo>
                    <a:pt x="1706" y="1762"/>
                  </a:lnTo>
                  <a:lnTo>
                    <a:pt x="1668" y="1754"/>
                  </a:lnTo>
                  <a:lnTo>
                    <a:pt x="1628" y="1746"/>
                  </a:lnTo>
                  <a:lnTo>
                    <a:pt x="1588" y="1739"/>
                  </a:lnTo>
                  <a:lnTo>
                    <a:pt x="1564" y="1736"/>
                  </a:lnTo>
                  <a:lnTo>
                    <a:pt x="1542" y="1732"/>
                  </a:lnTo>
                  <a:lnTo>
                    <a:pt x="1518" y="1729"/>
                  </a:lnTo>
                  <a:lnTo>
                    <a:pt x="1494" y="1727"/>
                  </a:lnTo>
                  <a:lnTo>
                    <a:pt x="1424" y="1724"/>
                  </a:lnTo>
                  <a:lnTo>
                    <a:pt x="1397" y="1725"/>
                  </a:lnTo>
                  <a:lnTo>
                    <a:pt x="1370" y="1726"/>
                  </a:lnTo>
                  <a:lnTo>
                    <a:pt x="1343" y="1727"/>
                  </a:lnTo>
                  <a:lnTo>
                    <a:pt x="1316" y="1729"/>
                  </a:lnTo>
                  <a:lnTo>
                    <a:pt x="1243" y="1738"/>
                  </a:lnTo>
                  <a:lnTo>
                    <a:pt x="1185" y="1746"/>
                  </a:lnTo>
                  <a:lnTo>
                    <a:pt x="1126" y="1756"/>
                  </a:lnTo>
                  <a:lnTo>
                    <a:pt x="1068" y="1766"/>
                  </a:lnTo>
                  <a:lnTo>
                    <a:pt x="1009" y="1777"/>
                  </a:lnTo>
                  <a:lnTo>
                    <a:pt x="951" y="1786"/>
                  </a:lnTo>
                  <a:lnTo>
                    <a:pt x="893" y="1796"/>
                  </a:lnTo>
                  <a:lnTo>
                    <a:pt x="835" y="1806"/>
                  </a:lnTo>
                  <a:lnTo>
                    <a:pt x="776" y="1813"/>
                  </a:lnTo>
                  <a:lnTo>
                    <a:pt x="751" y="1815"/>
                  </a:lnTo>
                  <a:lnTo>
                    <a:pt x="726" y="1817"/>
                  </a:lnTo>
                  <a:lnTo>
                    <a:pt x="702" y="1819"/>
                  </a:lnTo>
                  <a:lnTo>
                    <a:pt x="678" y="1821"/>
                  </a:lnTo>
                  <a:lnTo>
                    <a:pt x="616" y="1821"/>
                  </a:lnTo>
                  <a:lnTo>
                    <a:pt x="596" y="1820"/>
                  </a:lnTo>
                  <a:lnTo>
                    <a:pt x="575" y="1817"/>
                  </a:lnTo>
                  <a:lnTo>
                    <a:pt x="555" y="1815"/>
                  </a:lnTo>
                  <a:lnTo>
                    <a:pt x="534" y="1812"/>
                  </a:lnTo>
                  <a:lnTo>
                    <a:pt x="485" y="1801"/>
                  </a:lnTo>
                  <a:lnTo>
                    <a:pt x="458" y="1792"/>
                  </a:lnTo>
                  <a:lnTo>
                    <a:pt x="431" y="1781"/>
                  </a:lnTo>
                  <a:lnTo>
                    <a:pt x="405" y="1769"/>
                  </a:lnTo>
                  <a:lnTo>
                    <a:pt x="378" y="1758"/>
                  </a:lnTo>
                  <a:lnTo>
                    <a:pt x="349" y="1746"/>
                  </a:lnTo>
                  <a:lnTo>
                    <a:pt x="319" y="1736"/>
                  </a:lnTo>
                  <a:lnTo>
                    <a:pt x="289" y="1724"/>
                  </a:lnTo>
                  <a:lnTo>
                    <a:pt x="260" y="1713"/>
                  </a:lnTo>
                  <a:lnTo>
                    <a:pt x="229" y="1702"/>
                  </a:lnTo>
                  <a:lnTo>
                    <a:pt x="199" y="1692"/>
                  </a:lnTo>
                  <a:lnTo>
                    <a:pt x="169" y="1682"/>
                  </a:lnTo>
                  <a:lnTo>
                    <a:pt x="139" y="1671"/>
                  </a:lnTo>
                  <a:lnTo>
                    <a:pt x="108" y="1660"/>
                  </a:lnTo>
                  <a:lnTo>
                    <a:pt x="78" y="1649"/>
                  </a:lnTo>
                  <a:lnTo>
                    <a:pt x="47" y="1638"/>
                  </a:lnTo>
                  <a:lnTo>
                    <a:pt x="17" y="1624"/>
                  </a:lnTo>
                  <a:lnTo>
                    <a:pt x="45" y="1612"/>
                  </a:lnTo>
                  <a:lnTo>
                    <a:pt x="73" y="1599"/>
                  </a:lnTo>
                  <a:lnTo>
                    <a:pt x="101" y="1587"/>
                  </a:lnTo>
                  <a:lnTo>
                    <a:pt x="129" y="1575"/>
                  </a:lnTo>
                  <a:lnTo>
                    <a:pt x="159" y="1561"/>
                  </a:lnTo>
                  <a:lnTo>
                    <a:pt x="189" y="1546"/>
                  </a:lnTo>
                  <a:lnTo>
                    <a:pt x="218" y="1531"/>
                  </a:lnTo>
                  <a:lnTo>
                    <a:pt x="247" y="1516"/>
                  </a:lnTo>
                  <a:lnTo>
                    <a:pt x="271" y="1502"/>
                  </a:lnTo>
                  <a:lnTo>
                    <a:pt x="295" y="1488"/>
                  </a:lnTo>
                  <a:lnTo>
                    <a:pt x="319" y="1474"/>
                  </a:lnTo>
                  <a:lnTo>
                    <a:pt x="341" y="1459"/>
                  </a:lnTo>
                  <a:lnTo>
                    <a:pt x="374" y="1437"/>
                  </a:lnTo>
                  <a:lnTo>
                    <a:pt x="404" y="1415"/>
                  </a:lnTo>
                  <a:lnTo>
                    <a:pt x="433" y="1392"/>
                  </a:lnTo>
                  <a:lnTo>
                    <a:pt x="462" y="1367"/>
                  </a:lnTo>
                  <a:lnTo>
                    <a:pt x="488" y="1344"/>
                  </a:lnTo>
                  <a:lnTo>
                    <a:pt x="513" y="1318"/>
                  </a:lnTo>
                  <a:lnTo>
                    <a:pt x="525" y="1305"/>
                  </a:lnTo>
                  <a:lnTo>
                    <a:pt x="536" y="1292"/>
                  </a:lnTo>
                  <a:lnTo>
                    <a:pt x="546" y="1278"/>
                  </a:lnTo>
                  <a:lnTo>
                    <a:pt x="557" y="1264"/>
                  </a:lnTo>
                  <a:lnTo>
                    <a:pt x="667" y="1082"/>
                  </a:lnTo>
                  <a:lnTo>
                    <a:pt x="442" y="1136"/>
                  </a:lnTo>
                  <a:lnTo>
                    <a:pt x="437" y="1137"/>
                  </a:lnTo>
                  <a:lnTo>
                    <a:pt x="433" y="1137"/>
                  </a:lnTo>
                  <a:lnTo>
                    <a:pt x="410" y="1139"/>
                  </a:lnTo>
                  <a:lnTo>
                    <a:pt x="388" y="1138"/>
                  </a:lnTo>
                  <a:lnTo>
                    <a:pt x="365" y="1137"/>
                  </a:lnTo>
                  <a:lnTo>
                    <a:pt x="343" y="1132"/>
                  </a:lnTo>
                  <a:lnTo>
                    <a:pt x="321" y="1128"/>
                  </a:lnTo>
                  <a:lnTo>
                    <a:pt x="299" y="1122"/>
                  </a:lnTo>
                  <a:lnTo>
                    <a:pt x="278" y="1115"/>
                  </a:lnTo>
                  <a:lnTo>
                    <a:pt x="259" y="1107"/>
                  </a:lnTo>
                  <a:lnTo>
                    <a:pt x="287" y="1101"/>
                  </a:lnTo>
                  <a:lnTo>
                    <a:pt x="315" y="1096"/>
                  </a:lnTo>
                  <a:lnTo>
                    <a:pt x="343" y="1090"/>
                  </a:lnTo>
                  <a:lnTo>
                    <a:pt x="371" y="1085"/>
                  </a:lnTo>
                  <a:lnTo>
                    <a:pt x="406" y="1076"/>
                  </a:lnTo>
                  <a:lnTo>
                    <a:pt x="441" y="1067"/>
                  </a:lnTo>
                  <a:lnTo>
                    <a:pt x="475" y="1057"/>
                  </a:lnTo>
                  <a:lnTo>
                    <a:pt x="510" y="1046"/>
                  </a:lnTo>
                  <a:lnTo>
                    <a:pt x="564" y="1023"/>
                  </a:lnTo>
                  <a:lnTo>
                    <a:pt x="590" y="1009"/>
                  </a:lnTo>
                  <a:lnTo>
                    <a:pt x="615" y="992"/>
                  </a:lnTo>
                  <a:lnTo>
                    <a:pt x="639" y="973"/>
                  </a:lnTo>
                  <a:lnTo>
                    <a:pt x="660" y="951"/>
                  </a:lnTo>
                  <a:lnTo>
                    <a:pt x="679" y="926"/>
                  </a:lnTo>
                  <a:lnTo>
                    <a:pt x="693" y="898"/>
                  </a:lnTo>
                  <a:lnTo>
                    <a:pt x="700" y="865"/>
                  </a:lnTo>
                  <a:lnTo>
                    <a:pt x="698" y="830"/>
                  </a:lnTo>
                  <a:lnTo>
                    <a:pt x="682" y="794"/>
                  </a:lnTo>
                  <a:lnTo>
                    <a:pt x="656" y="767"/>
                  </a:lnTo>
                  <a:lnTo>
                    <a:pt x="627" y="749"/>
                  </a:lnTo>
                  <a:lnTo>
                    <a:pt x="598" y="738"/>
                  </a:lnTo>
                  <a:lnTo>
                    <a:pt x="570" y="731"/>
                  </a:lnTo>
                  <a:lnTo>
                    <a:pt x="516" y="722"/>
                  </a:lnTo>
                  <a:lnTo>
                    <a:pt x="460" y="720"/>
                  </a:lnTo>
                  <a:lnTo>
                    <a:pt x="416" y="720"/>
                  </a:lnTo>
                  <a:lnTo>
                    <a:pt x="373" y="721"/>
                  </a:lnTo>
                  <a:lnTo>
                    <a:pt x="329" y="723"/>
                  </a:lnTo>
                  <a:lnTo>
                    <a:pt x="285" y="725"/>
                  </a:lnTo>
                  <a:lnTo>
                    <a:pt x="242" y="727"/>
                  </a:lnTo>
                  <a:lnTo>
                    <a:pt x="198" y="730"/>
                  </a:lnTo>
                  <a:lnTo>
                    <a:pt x="155" y="732"/>
                  </a:lnTo>
                  <a:lnTo>
                    <a:pt x="111" y="733"/>
                  </a:lnTo>
                  <a:lnTo>
                    <a:pt x="89" y="733"/>
                  </a:lnTo>
                  <a:lnTo>
                    <a:pt x="67" y="733"/>
                  </a:lnTo>
                  <a:lnTo>
                    <a:pt x="45" y="731"/>
                  </a:lnTo>
                  <a:lnTo>
                    <a:pt x="24" y="729"/>
                  </a:lnTo>
                  <a:lnTo>
                    <a:pt x="19" y="725"/>
                  </a:lnTo>
                  <a:lnTo>
                    <a:pt x="15" y="719"/>
                  </a:lnTo>
                  <a:lnTo>
                    <a:pt x="12" y="711"/>
                  </a:lnTo>
                  <a:lnTo>
                    <a:pt x="10" y="707"/>
                  </a:lnTo>
                  <a:lnTo>
                    <a:pt x="6" y="698"/>
                  </a:lnTo>
                  <a:lnTo>
                    <a:pt x="4" y="689"/>
                  </a:lnTo>
                  <a:lnTo>
                    <a:pt x="3" y="680"/>
                  </a:lnTo>
                  <a:lnTo>
                    <a:pt x="1" y="670"/>
                  </a:lnTo>
                  <a:lnTo>
                    <a:pt x="0" y="652"/>
                  </a:lnTo>
                  <a:lnTo>
                    <a:pt x="1" y="634"/>
                  </a:lnTo>
                  <a:lnTo>
                    <a:pt x="3" y="615"/>
                  </a:lnTo>
                  <a:lnTo>
                    <a:pt x="6" y="597"/>
                  </a:lnTo>
                  <a:lnTo>
                    <a:pt x="12" y="579"/>
                  </a:lnTo>
                  <a:lnTo>
                    <a:pt x="17" y="560"/>
                  </a:lnTo>
                  <a:lnTo>
                    <a:pt x="23" y="548"/>
                  </a:lnTo>
                  <a:lnTo>
                    <a:pt x="29" y="534"/>
                  </a:lnTo>
                  <a:lnTo>
                    <a:pt x="37" y="521"/>
                  </a:lnTo>
                  <a:lnTo>
                    <a:pt x="44" y="508"/>
                  </a:lnTo>
                  <a:lnTo>
                    <a:pt x="52" y="495"/>
                  </a:lnTo>
                  <a:lnTo>
                    <a:pt x="61" y="483"/>
                  </a:lnTo>
                  <a:lnTo>
                    <a:pt x="72" y="471"/>
                  </a:lnTo>
                  <a:lnTo>
                    <a:pt x="83" y="460"/>
                  </a:lnTo>
                  <a:lnTo>
                    <a:pt x="94" y="454"/>
                  </a:lnTo>
                  <a:lnTo>
                    <a:pt x="104" y="448"/>
                  </a:lnTo>
                  <a:lnTo>
                    <a:pt x="116" y="444"/>
                  </a:lnTo>
                  <a:lnTo>
                    <a:pt x="128" y="441"/>
                  </a:lnTo>
                  <a:lnTo>
                    <a:pt x="153" y="436"/>
                  </a:lnTo>
                  <a:lnTo>
                    <a:pt x="178" y="432"/>
                  </a:lnTo>
                  <a:lnTo>
                    <a:pt x="208" y="429"/>
                  </a:lnTo>
                  <a:lnTo>
                    <a:pt x="238" y="427"/>
                  </a:lnTo>
                  <a:lnTo>
                    <a:pt x="268" y="424"/>
                  </a:lnTo>
                  <a:lnTo>
                    <a:pt x="298" y="423"/>
                  </a:lnTo>
                  <a:lnTo>
                    <a:pt x="329" y="420"/>
                  </a:lnTo>
                  <a:lnTo>
                    <a:pt x="359" y="418"/>
                  </a:lnTo>
                  <a:lnTo>
                    <a:pt x="389" y="417"/>
                  </a:lnTo>
                  <a:lnTo>
                    <a:pt x="419" y="415"/>
                  </a:lnTo>
                  <a:lnTo>
                    <a:pt x="451" y="412"/>
                  </a:lnTo>
                  <a:lnTo>
                    <a:pt x="483" y="409"/>
                  </a:lnTo>
                  <a:lnTo>
                    <a:pt x="514" y="405"/>
                  </a:lnTo>
                  <a:lnTo>
                    <a:pt x="545" y="401"/>
                  </a:lnTo>
                  <a:lnTo>
                    <a:pt x="580" y="396"/>
                  </a:lnTo>
                  <a:lnTo>
                    <a:pt x="615" y="389"/>
                  </a:lnTo>
                  <a:lnTo>
                    <a:pt x="649" y="383"/>
                  </a:lnTo>
                  <a:lnTo>
                    <a:pt x="683" y="375"/>
                  </a:lnTo>
                  <a:lnTo>
                    <a:pt x="711" y="369"/>
                  </a:lnTo>
                  <a:lnTo>
                    <a:pt x="739" y="361"/>
                  </a:lnTo>
                  <a:lnTo>
                    <a:pt x="766" y="354"/>
                  </a:lnTo>
                  <a:lnTo>
                    <a:pt x="794" y="345"/>
                  </a:lnTo>
                  <a:lnTo>
                    <a:pt x="851" y="326"/>
                  </a:lnTo>
                  <a:lnTo>
                    <a:pt x="909" y="305"/>
                  </a:lnTo>
                  <a:lnTo>
                    <a:pt x="965" y="284"/>
                  </a:lnTo>
                  <a:lnTo>
                    <a:pt x="1021" y="260"/>
                  </a:lnTo>
                  <a:lnTo>
                    <a:pt x="1077" y="236"/>
                  </a:lnTo>
                  <a:lnTo>
                    <a:pt x="1131" y="210"/>
                  </a:lnTo>
                  <a:lnTo>
                    <a:pt x="1185" y="184"/>
                  </a:lnTo>
                  <a:lnTo>
                    <a:pt x="1237" y="154"/>
                  </a:lnTo>
                  <a:lnTo>
                    <a:pt x="1264" y="139"/>
                  </a:lnTo>
                  <a:lnTo>
                    <a:pt x="1289" y="123"/>
                  </a:lnTo>
                  <a:lnTo>
                    <a:pt x="1315" y="107"/>
                  </a:lnTo>
                  <a:lnTo>
                    <a:pt x="1340" y="91"/>
                  </a:lnTo>
                  <a:lnTo>
                    <a:pt x="1354" y="82"/>
                  </a:lnTo>
                  <a:lnTo>
                    <a:pt x="1367" y="75"/>
                  </a:lnTo>
                  <a:lnTo>
                    <a:pt x="1381" y="67"/>
                  </a:lnTo>
                  <a:lnTo>
                    <a:pt x="1395" y="60"/>
                  </a:lnTo>
                  <a:lnTo>
                    <a:pt x="1426" y="40"/>
                  </a:lnTo>
                  <a:lnTo>
                    <a:pt x="1436" y="22"/>
                  </a:lnTo>
                  <a:lnTo>
                    <a:pt x="1477" y="20"/>
                  </a:lnTo>
                  <a:lnTo>
                    <a:pt x="1517" y="18"/>
                  </a:lnTo>
                  <a:lnTo>
                    <a:pt x="1558" y="15"/>
                  </a:lnTo>
                  <a:lnTo>
                    <a:pt x="1599" y="13"/>
                  </a:lnTo>
                  <a:lnTo>
                    <a:pt x="1638" y="11"/>
                  </a:lnTo>
                  <a:lnTo>
                    <a:pt x="1679" y="8"/>
                  </a:lnTo>
                  <a:lnTo>
                    <a:pt x="1720" y="6"/>
                  </a:lnTo>
                  <a:lnTo>
                    <a:pt x="1761" y="5"/>
                  </a:lnTo>
                  <a:lnTo>
                    <a:pt x="1935" y="0"/>
                  </a:lnTo>
                  <a:lnTo>
                    <a:pt x="2093" y="4"/>
                  </a:lnTo>
                  <a:lnTo>
                    <a:pt x="2237" y="11"/>
                  </a:lnTo>
                  <a:lnTo>
                    <a:pt x="2370" y="24"/>
                  </a:lnTo>
                  <a:lnTo>
                    <a:pt x="2393" y="26"/>
                  </a:lnTo>
                  <a:lnTo>
                    <a:pt x="2415" y="29"/>
                  </a:lnTo>
                  <a:lnTo>
                    <a:pt x="2437" y="33"/>
                  </a:lnTo>
                  <a:lnTo>
                    <a:pt x="2459" y="36"/>
                  </a:lnTo>
                  <a:lnTo>
                    <a:pt x="2482" y="39"/>
                  </a:lnTo>
                  <a:lnTo>
                    <a:pt x="2504" y="42"/>
                  </a:lnTo>
                  <a:lnTo>
                    <a:pt x="2526" y="46"/>
                  </a:lnTo>
                  <a:lnTo>
                    <a:pt x="2549" y="50"/>
                  </a:lnTo>
                  <a:lnTo>
                    <a:pt x="2589" y="57"/>
                  </a:lnTo>
                  <a:lnTo>
                    <a:pt x="2628" y="65"/>
                  </a:lnTo>
                  <a:lnTo>
                    <a:pt x="2668" y="73"/>
                  </a:lnTo>
                  <a:lnTo>
                    <a:pt x="2708" y="81"/>
                  </a:lnTo>
                  <a:lnTo>
                    <a:pt x="2749" y="91"/>
                  </a:lnTo>
                  <a:lnTo>
                    <a:pt x="2789" y="101"/>
                  </a:lnTo>
                  <a:lnTo>
                    <a:pt x="2830" y="110"/>
                  </a:lnTo>
                  <a:lnTo>
                    <a:pt x="2871" y="120"/>
                  </a:lnTo>
                  <a:lnTo>
                    <a:pt x="2911" y="131"/>
                  </a:lnTo>
                  <a:lnTo>
                    <a:pt x="2952" y="140"/>
                  </a:lnTo>
                  <a:lnTo>
                    <a:pt x="2993" y="151"/>
                  </a:lnTo>
                  <a:lnTo>
                    <a:pt x="3032" y="161"/>
                  </a:lnTo>
                  <a:lnTo>
                    <a:pt x="3066" y="170"/>
                  </a:lnTo>
                  <a:lnTo>
                    <a:pt x="3098" y="177"/>
                  </a:lnTo>
                  <a:lnTo>
                    <a:pt x="3132" y="185"/>
                  </a:lnTo>
                  <a:lnTo>
                    <a:pt x="3164" y="192"/>
                  </a:lnTo>
                  <a:lnTo>
                    <a:pt x="3197" y="199"/>
                  </a:lnTo>
                  <a:lnTo>
                    <a:pt x="3231" y="204"/>
                  </a:lnTo>
                  <a:lnTo>
                    <a:pt x="3264" y="210"/>
                  </a:lnTo>
                  <a:lnTo>
                    <a:pt x="3297" y="216"/>
                  </a:lnTo>
                  <a:lnTo>
                    <a:pt x="3390" y="226"/>
                  </a:lnTo>
                  <a:lnTo>
                    <a:pt x="3485" y="230"/>
                  </a:lnTo>
                  <a:lnTo>
                    <a:pt x="3515" y="230"/>
                  </a:lnTo>
                  <a:lnTo>
                    <a:pt x="3545" y="231"/>
                  </a:lnTo>
                  <a:lnTo>
                    <a:pt x="3575" y="231"/>
                  </a:lnTo>
                  <a:lnTo>
                    <a:pt x="3606" y="232"/>
                  </a:lnTo>
                  <a:lnTo>
                    <a:pt x="3636" y="233"/>
                  </a:lnTo>
                  <a:lnTo>
                    <a:pt x="3666" y="235"/>
                  </a:lnTo>
                  <a:lnTo>
                    <a:pt x="3696" y="236"/>
                  </a:lnTo>
                  <a:lnTo>
                    <a:pt x="3726" y="238"/>
                  </a:lnTo>
                  <a:lnTo>
                    <a:pt x="3751" y="241"/>
                  </a:lnTo>
                  <a:lnTo>
                    <a:pt x="3776" y="243"/>
                  </a:lnTo>
                  <a:lnTo>
                    <a:pt x="3799" y="245"/>
                  </a:lnTo>
                  <a:lnTo>
                    <a:pt x="3824" y="247"/>
                  </a:lnTo>
                  <a:lnTo>
                    <a:pt x="3848" y="250"/>
                  </a:lnTo>
                  <a:lnTo>
                    <a:pt x="3873" y="254"/>
                  </a:lnTo>
                  <a:lnTo>
                    <a:pt x="3896" y="258"/>
                  </a:lnTo>
                  <a:lnTo>
                    <a:pt x="3921" y="262"/>
                  </a:lnTo>
                  <a:lnTo>
                    <a:pt x="3871" y="280"/>
                  </a:lnTo>
                  <a:lnTo>
                    <a:pt x="3820" y="298"/>
                  </a:lnTo>
                  <a:lnTo>
                    <a:pt x="3768" y="313"/>
                  </a:lnTo>
                  <a:lnTo>
                    <a:pt x="3717" y="328"/>
                  </a:lnTo>
                  <a:lnTo>
                    <a:pt x="3664" y="342"/>
                  </a:lnTo>
                  <a:lnTo>
                    <a:pt x="3611" y="355"/>
                  </a:lnTo>
                  <a:lnTo>
                    <a:pt x="3559" y="368"/>
                  </a:lnTo>
                  <a:lnTo>
                    <a:pt x="3506" y="381"/>
                  </a:lnTo>
                  <a:lnTo>
                    <a:pt x="3468" y="389"/>
                  </a:lnTo>
                  <a:lnTo>
                    <a:pt x="3428" y="399"/>
                  </a:lnTo>
                  <a:lnTo>
                    <a:pt x="3389" y="408"/>
                  </a:lnTo>
                  <a:lnTo>
                    <a:pt x="3350" y="417"/>
                  </a:lnTo>
                  <a:lnTo>
                    <a:pt x="3311" y="428"/>
                  </a:lnTo>
                  <a:lnTo>
                    <a:pt x="3273" y="438"/>
                  </a:lnTo>
                  <a:lnTo>
                    <a:pt x="3235" y="450"/>
                  </a:lnTo>
                  <a:lnTo>
                    <a:pt x="3197" y="462"/>
                  </a:lnTo>
                  <a:lnTo>
                    <a:pt x="3180" y="469"/>
                  </a:lnTo>
                  <a:lnTo>
                    <a:pt x="3164" y="475"/>
                  </a:lnTo>
                  <a:lnTo>
                    <a:pt x="3148" y="483"/>
                  </a:lnTo>
                  <a:lnTo>
                    <a:pt x="3132" y="490"/>
                  </a:lnTo>
                  <a:lnTo>
                    <a:pt x="3111" y="502"/>
                  </a:lnTo>
                  <a:lnTo>
                    <a:pt x="3092" y="516"/>
                  </a:lnTo>
                  <a:lnTo>
                    <a:pt x="3073" y="534"/>
                  </a:lnTo>
                  <a:lnTo>
                    <a:pt x="3056" y="555"/>
                  </a:lnTo>
                  <a:lnTo>
                    <a:pt x="3044" y="581"/>
                  </a:lnTo>
                  <a:lnTo>
                    <a:pt x="3038" y="612"/>
                  </a:lnTo>
                  <a:lnTo>
                    <a:pt x="3044" y="649"/>
                  </a:lnTo>
                  <a:lnTo>
                    <a:pt x="3063" y="680"/>
                  </a:lnTo>
                  <a:lnTo>
                    <a:pt x="3084" y="703"/>
                  </a:lnTo>
                  <a:lnTo>
                    <a:pt x="3107" y="720"/>
                  </a:lnTo>
                  <a:lnTo>
                    <a:pt x="3132" y="734"/>
                  </a:lnTo>
                  <a:lnTo>
                    <a:pt x="3184" y="760"/>
                  </a:lnTo>
                  <a:lnTo>
                    <a:pt x="3207" y="768"/>
                  </a:lnTo>
                  <a:lnTo>
                    <a:pt x="3231" y="777"/>
                  </a:lnTo>
                  <a:lnTo>
                    <a:pt x="3253" y="786"/>
                  </a:lnTo>
                  <a:lnTo>
                    <a:pt x="3277" y="793"/>
                  </a:lnTo>
                  <a:lnTo>
                    <a:pt x="3315" y="804"/>
                  </a:lnTo>
                  <a:lnTo>
                    <a:pt x="3351" y="814"/>
                  </a:lnTo>
                  <a:lnTo>
                    <a:pt x="3388" y="824"/>
                  </a:lnTo>
                  <a:lnTo>
                    <a:pt x="3426" y="833"/>
                  </a:lnTo>
                  <a:lnTo>
                    <a:pt x="3508" y="851"/>
                  </a:lnTo>
                  <a:lnTo>
                    <a:pt x="3573" y="864"/>
                  </a:lnTo>
                  <a:lnTo>
                    <a:pt x="3639" y="876"/>
                  </a:lnTo>
                  <a:lnTo>
                    <a:pt x="3705" y="888"/>
                  </a:lnTo>
                  <a:lnTo>
                    <a:pt x="3771" y="898"/>
                  </a:lnTo>
                  <a:lnTo>
                    <a:pt x="3838" y="906"/>
                  </a:lnTo>
                  <a:lnTo>
                    <a:pt x="3905" y="913"/>
                  </a:lnTo>
                  <a:lnTo>
                    <a:pt x="3972" y="918"/>
                  </a:lnTo>
                  <a:lnTo>
                    <a:pt x="4040" y="922"/>
                  </a:lnTo>
                  <a:lnTo>
                    <a:pt x="4006" y="942"/>
                  </a:lnTo>
                  <a:lnTo>
                    <a:pt x="3973" y="961"/>
                  </a:lnTo>
                  <a:lnTo>
                    <a:pt x="3940" y="979"/>
                  </a:lnTo>
                  <a:lnTo>
                    <a:pt x="3905" y="997"/>
                  </a:lnTo>
                  <a:lnTo>
                    <a:pt x="3880" y="1009"/>
                  </a:lnTo>
                  <a:lnTo>
                    <a:pt x="3857" y="1019"/>
                  </a:lnTo>
                  <a:lnTo>
                    <a:pt x="3832" y="1030"/>
                  </a:lnTo>
                  <a:lnTo>
                    <a:pt x="3806" y="1040"/>
                  </a:lnTo>
                  <a:lnTo>
                    <a:pt x="3781" y="1048"/>
                  </a:lnTo>
                  <a:lnTo>
                    <a:pt x="3754" y="1056"/>
                  </a:lnTo>
                  <a:lnTo>
                    <a:pt x="3728" y="1063"/>
                  </a:lnTo>
                  <a:lnTo>
                    <a:pt x="3701" y="1069"/>
                  </a:lnTo>
                  <a:lnTo>
                    <a:pt x="3687" y="1070"/>
                  </a:lnTo>
                  <a:lnTo>
                    <a:pt x="3673" y="1071"/>
                  </a:lnTo>
                  <a:lnTo>
                    <a:pt x="3659" y="1072"/>
                  </a:lnTo>
                  <a:lnTo>
                    <a:pt x="3645" y="1074"/>
                  </a:lnTo>
                  <a:lnTo>
                    <a:pt x="3620" y="1079"/>
                  </a:lnTo>
                  <a:lnTo>
                    <a:pt x="3558" y="1107"/>
                  </a:lnTo>
                  <a:lnTo>
                    <a:pt x="3542" y="1202"/>
                  </a:lnTo>
                  <a:lnTo>
                    <a:pt x="3603" y="1243"/>
                  </a:lnTo>
                  <a:lnTo>
                    <a:pt x="3628" y="1252"/>
                  </a:lnTo>
                  <a:lnTo>
                    <a:pt x="3664" y="1260"/>
                  </a:lnTo>
                  <a:lnTo>
                    <a:pt x="3700" y="1265"/>
                  </a:lnTo>
                  <a:lnTo>
                    <a:pt x="3737" y="1270"/>
                  </a:lnTo>
                  <a:lnTo>
                    <a:pt x="3774" y="1274"/>
                  </a:lnTo>
                  <a:lnTo>
                    <a:pt x="3811" y="1278"/>
                  </a:lnTo>
                  <a:lnTo>
                    <a:pt x="3850" y="1281"/>
                  </a:lnTo>
                  <a:lnTo>
                    <a:pt x="3888" y="1284"/>
                  </a:lnTo>
                  <a:lnTo>
                    <a:pt x="3927" y="1286"/>
                  </a:lnTo>
                  <a:lnTo>
                    <a:pt x="3965" y="1290"/>
                  </a:lnTo>
                  <a:lnTo>
                    <a:pt x="4003" y="1292"/>
                  </a:lnTo>
                  <a:lnTo>
                    <a:pt x="4042" y="1293"/>
                  </a:lnTo>
                  <a:lnTo>
                    <a:pt x="4081" y="1295"/>
                  </a:lnTo>
                  <a:lnTo>
                    <a:pt x="4061" y="1307"/>
                  </a:lnTo>
                  <a:lnTo>
                    <a:pt x="4041" y="1318"/>
                  </a:lnTo>
                  <a:lnTo>
                    <a:pt x="4021" y="1327"/>
                  </a:lnTo>
                  <a:lnTo>
                    <a:pt x="4000" y="1338"/>
                  </a:lnTo>
                  <a:lnTo>
                    <a:pt x="3977" y="1348"/>
                  </a:lnTo>
                  <a:lnTo>
                    <a:pt x="3956" y="1356"/>
                  </a:lnTo>
                  <a:lnTo>
                    <a:pt x="3933" y="1365"/>
                  </a:lnTo>
                  <a:lnTo>
                    <a:pt x="3910" y="1374"/>
                  </a:lnTo>
                  <a:lnTo>
                    <a:pt x="3881" y="1382"/>
                  </a:lnTo>
                  <a:lnTo>
                    <a:pt x="3852" y="1391"/>
                  </a:lnTo>
                  <a:lnTo>
                    <a:pt x="3823" y="1400"/>
                  </a:lnTo>
                  <a:lnTo>
                    <a:pt x="3794" y="1407"/>
                  </a:lnTo>
                  <a:lnTo>
                    <a:pt x="3757" y="1416"/>
                  </a:lnTo>
                  <a:lnTo>
                    <a:pt x="3721" y="1423"/>
                  </a:lnTo>
                  <a:lnTo>
                    <a:pt x="3684" y="1432"/>
                  </a:lnTo>
                  <a:lnTo>
                    <a:pt x="3648" y="1439"/>
                  </a:lnTo>
                  <a:lnTo>
                    <a:pt x="3598" y="1452"/>
                  </a:lnTo>
                  <a:lnTo>
                    <a:pt x="3554" y="1465"/>
                  </a:lnTo>
                  <a:lnTo>
                    <a:pt x="3513" y="1480"/>
                  </a:lnTo>
                  <a:lnTo>
                    <a:pt x="3476" y="1495"/>
                  </a:lnTo>
                  <a:lnTo>
                    <a:pt x="3443" y="1513"/>
                  </a:lnTo>
                  <a:lnTo>
                    <a:pt x="3413" y="1530"/>
                  </a:lnTo>
                  <a:lnTo>
                    <a:pt x="3386" y="1548"/>
                  </a:lnTo>
                  <a:lnTo>
                    <a:pt x="3362" y="1568"/>
                  </a:lnTo>
                  <a:lnTo>
                    <a:pt x="3322" y="1605"/>
                  </a:lnTo>
                  <a:lnTo>
                    <a:pt x="3303" y="1628"/>
                  </a:lnTo>
                  <a:lnTo>
                    <a:pt x="3283" y="1652"/>
                  </a:lnTo>
                  <a:lnTo>
                    <a:pt x="3264" y="1675"/>
                  </a:lnTo>
                  <a:lnTo>
                    <a:pt x="3245" y="1699"/>
                  </a:lnTo>
                  <a:lnTo>
                    <a:pt x="3222" y="1720"/>
                  </a:lnTo>
                  <a:lnTo>
                    <a:pt x="3211" y="1729"/>
                  </a:lnTo>
                  <a:lnTo>
                    <a:pt x="3201" y="1737"/>
                  </a:lnTo>
                  <a:lnTo>
                    <a:pt x="3190" y="1744"/>
                  </a:lnTo>
                  <a:lnTo>
                    <a:pt x="3178" y="1751"/>
                  </a:lnTo>
                  <a:lnTo>
                    <a:pt x="3136" y="1771"/>
                  </a:lnTo>
                  <a:lnTo>
                    <a:pt x="3077" y="1791"/>
                  </a:lnTo>
                  <a:lnTo>
                    <a:pt x="2996" y="1809"/>
                  </a:lnTo>
                  <a:lnTo>
                    <a:pt x="2892" y="1825"/>
                  </a:lnTo>
                  <a:lnTo>
                    <a:pt x="2762" y="1839"/>
                  </a:lnTo>
                  <a:lnTo>
                    <a:pt x="2736" y="1840"/>
                  </a:lnTo>
                  <a:lnTo>
                    <a:pt x="2710" y="1842"/>
                  </a:lnTo>
                  <a:lnTo>
                    <a:pt x="2686" y="1843"/>
                  </a:lnTo>
                  <a:lnTo>
                    <a:pt x="2660" y="1845"/>
                  </a:lnTo>
                  <a:lnTo>
                    <a:pt x="2635" y="1847"/>
                  </a:lnTo>
                  <a:lnTo>
                    <a:pt x="2609" y="1848"/>
                  </a:lnTo>
                  <a:lnTo>
                    <a:pt x="2583" y="1850"/>
                  </a:lnTo>
                  <a:lnTo>
                    <a:pt x="2558" y="1851"/>
                  </a:lnTo>
                  <a:lnTo>
                    <a:pt x="2536" y="1851"/>
                  </a:lnTo>
                  <a:lnTo>
                    <a:pt x="2514" y="1852"/>
                  </a:lnTo>
                  <a:lnTo>
                    <a:pt x="2493" y="1852"/>
                  </a:lnTo>
                  <a:lnTo>
                    <a:pt x="2471" y="1853"/>
                  </a:lnTo>
                  <a:lnTo>
                    <a:pt x="2449" y="1853"/>
                  </a:lnTo>
                  <a:lnTo>
                    <a:pt x="2427" y="1853"/>
                  </a:lnTo>
                  <a:lnTo>
                    <a:pt x="2405" y="1853"/>
                  </a:lnTo>
                  <a:lnTo>
                    <a:pt x="2384" y="1853"/>
                  </a:lnTo>
                  <a:lnTo>
                    <a:pt x="2282" y="1851"/>
                  </a:lnTo>
                  <a:lnTo>
                    <a:pt x="2248" y="1850"/>
                  </a:lnTo>
                  <a:lnTo>
                    <a:pt x="2215" y="1848"/>
                  </a:lnTo>
                  <a:lnTo>
                    <a:pt x="2181" y="1845"/>
                  </a:lnTo>
                  <a:lnTo>
                    <a:pt x="2149" y="1842"/>
                  </a:lnTo>
                  <a:close/>
                </a:path>
              </a:pathLst>
            </a:custGeom>
            <a:solidFill>
              <a:srgbClr val="CEB07C"/>
            </a:solidFill>
            <a:ln w="9525">
              <a:noFill/>
              <a:round/>
              <a:headEnd/>
              <a:tailEnd/>
            </a:ln>
          </p:spPr>
          <p:txBody>
            <a:bodyPr/>
            <a:lstStyle/>
            <a:p>
              <a:endParaRPr lang="pt-BR"/>
            </a:p>
          </p:txBody>
        </p:sp>
        <p:sp>
          <p:nvSpPr>
            <p:cNvPr id="398509" name="Freeform 173"/>
            <p:cNvSpPr>
              <a:spLocks/>
            </p:cNvSpPr>
            <p:nvPr/>
          </p:nvSpPr>
          <p:spPr bwMode="auto">
            <a:xfrm>
              <a:off x="3965" y="2770"/>
              <a:ext cx="962" cy="442"/>
            </a:xfrm>
            <a:custGeom>
              <a:avLst/>
              <a:gdLst/>
              <a:ahLst/>
              <a:cxnLst>
                <a:cxn ang="0">
                  <a:pos x="3" y="569"/>
                </a:cxn>
                <a:cxn ang="0">
                  <a:pos x="28" y="501"/>
                </a:cxn>
                <a:cxn ang="0">
                  <a:pos x="68" y="449"/>
                </a:cxn>
                <a:cxn ang="0">
                  <a:pos x="143" y="431"/>
                </a:cxn>
                <a:cxn ang="0">
                  <a:pos x="338" y="417"/>
                </a:cxn>
                <a:cxn ang="0">
                  <a:pos x="503" y="400"/>
                </a:cxn>
                <a:cxn ang="0">
                  <a:pos x="692" y="362"/>
                </a:cxn>
                <a:cxn ang="0">
                  <a:pos x="937" y="278"/>
                </a:cxn>
                <a:cxn ang="0">
                  <a:pos x="1177" y="169"/>
                </a:cxn>
                <a:cxn ang="0">
                  <a:pos x="1338" y="70"/>
                </a:cxn>
                <a:cxn ang="0">
                  <a:pos x="1454" y="19"/>
                </a:cxn>
                <a:cxn ang="0">
                  <a:pos x="1675" y="7"/>
                </a:cxn>
                <a:cxn ang="0">
                  <a:pos x="2333" y="26"/>
                </a:cxn>
                <a:cxn ang="0">
                  <a:pos x="2464" y="46"/>
                </a:cxn>
                <a:cxn ang="0">
                  <a:pos x="2615" y="75"/>
                </a:cxn>
                <a:cxn ang="0">
                  <a:pos x="2845" y="129"/>
                </a:cxn>
                <a:cxn ang="0">
                  <a:pos x="3192" y="208"/>
                </a:cxn>
                <a:cxn ang="0">
                  <a:pos x="3461" y="230"/>
                </a:cxn>
                <a:cxn ang="0">
                  <a:pos x="3638" y="236"/>
                </a:cxn>
                <a:cxn ang="0">
                  <a:pos x="3526" y="275"/>
                </a:cxn>
                <a:cxn ang="0">
                  <a:pos x="3331" y="321"/>
                </a:cxn>
                <a:cxn ang="0">
                  <a:pos x="3131" y="377"/>
                </a:cxn>
                <a:cxn ang="0">
                  <a:pos x="3004" y="442"/>
                </a:cxn>
                <a:cxn ang="0">
                  <a:pos x="2968" y="661"/>
                </a:cxn>
                <a:cxn ang="0">
                  <a:pos x="3158" y="774"/>
                </a:cxn>
                <a:cxn ang="0">
                  <a:pos x="3320" y="822"/>
                </a:cxn>
                <a:cxn ang="0">
                  <a:pos x="3509" y="863"/>
                </a:cxn>
                <a:cxn ang="0">
                  <a:pos x="3704" y="897"/>
                </a:cxn>
                <a:cxn ang="0">
                  <a:pos x="3793" y="932"/>
                </a:cxn>
                <a:cxn ang="0">
                  <a:pos x="3654" y="981"/>
                </a:cxn>
                <a:cxn ang="0">
                  <a:pos x="3460" y="1036"/>
                </a:cxn>
                <a:cxn ang="0">
                  <a:pos x="3605" y="1260"/>
                </a:cxn>
                <a:cxn ang="0">
                  <a:pos x="3765" y="1279"/>
                </a:cxn>
                <a:cxn ang="0">
                  <a:pos x="3752" y="1316"/>
                </a:cxn>
                <a:cxn ang="0">
                  <a:pos x="3531" y="1367"/>
                </a:cxn>
                <a:cxn ang="0">
                  <a:pos x="3300" y="1473"/>
                </a:cxn>
                <a:cxn ang="0">
                  <a:pos x="3154" y="1627"/>
                </a:cxn>
                <a:cxn ang="0">
                  <a:pos x="3069" y="1686"/>
                </a:cxn>
                <a:cxn ang="0">
                  <a:pos x="2747" y="1749"/>
                </a:cxn>
                <a:cxn ang="0">
                  <a:pos x="2593" y="1759"/>
                </a:cxn>
                <a:cxn ang="0">
                  <a:pos x="2454" y="1766"/>
                </a:cxn>
                <a:cxn ang="0">
                  <a:pos x="2271" y="1766"/>
                </a:cxn>
                <a:cxn ang="0">
                  <a:pos x="2126" y="1758"/>
                </a:cxn>
                <a:cxn ang="0">
                  <a:pos x="1959" y="1738"/>
                </a:cxn>
                <a:cxn ang="0">
                  <a:pos x="1779" y="1702"/>
                </a:cxn>
                <a:cxn ang="0">
                  <a:pos x="1582" y="1660"/>
                </a:cxn>
                <a:cxn ang="0">
                  <a:pos x="1372" y="1638"/>
                </a:cxn>
                <a:cxn ang="0">
                  <a:pos x="1133" y="1659"/>
                </a:cxn>
                <a:cxn ang="0">
                  <a:pos x="833" y="1711"/>
                </a:cxn>
                <a:cxn ang="0">
                  <a:pos x="632" y="1734"/>
                </a:cxn>
                <a:cxn ang="0">
                  <a:pos x="482" y="1725"/>
                </a:cxn>
                <a:cxn ang="0">
                  <a:pos x="349" y="1675"/>
                </a:cxn>
                <a:cxn ang="0">
                  <a:pos x="210" y="1624"/>
                </a:cxn>
                <a:cxn ang="0">
                  <a:pos x="81" y="1579"/>
                </a:cxn>
                <a:cxn ang="0">
                  <a:pos x="208" y="1517"/>
                </a:cxn>
                <a:cxn ang="0">
                  <a:pos x="321" y="1450"/>
                </a:cxn>
                <a:cxn ang="0">
                  <a:pos x="509" y="1292"/>
                </a:cxn>
                <a:cxn ang="0">
                  <a:pos x="557" y="1008"/>
                </a:cxn>
                <a:cxn ang="0">
                  <a:pos x="700" y="826"/>
                </a:cxn>
                <a:cxn ang="0">
                  <a:pos x="531" y="646"/>
                </a:cxn>
                <a:cxn ang="0">
                  <a:pos x="286" y="636"/>
                </a:cxn>
                <a:cxn ang="0">
                  <a:pos x="85" y="646"/>
                </a:cxn>
              </a:cxnLst>
              <a:rect l="0" t="0" r="r" b="b"/>
              <a:pathLst>
                <a:path w="3851" h="1767">
                  <a:moveTo>
                    <a:pt x="1" y="628"/>
                  </a:moveTo>
                  <a:lnTo>
                    <a:pt x="0" y="617"/>
                  </a:lnTo>
                  <a:lnTo>
                    <a:pt x="0" y="605"/>
                  </a:lnTo>
                  <a:lnTo>
                    <a:pt x="0" y="593"/>
                  </a:lnTo>
                  <a:lnTo>
                    <a:pt x="1" y="581"/>
                  </a:lnTo>
                  <a:lnTo>
                    <a:pt x="3" y="569"/>
                  </a:lnTo>
                  <a:lnTo>
                    <a:pt x="5" y="557"/>
                  </a:lnTo>
                  <a:lnTo>
                    <a:pt x="8" y="547"/>
                  </a:lnTo>
                  <a:lnTo>
                    <a:pt x="13" y="535"/>
                  </a:lnTo>
                  <a:lnTo>
                    <a:pt x="17" y="523"/>
                  </a:lnTo>
                  <a:lnTo>
                    <a:pt x="21" y="512"/>
                  </a:lnTo>
                  <a:lnTo>
                    <a:pt x="28" y="501"/>
                  </a:lnTo>
                  <a:lnTo>
                    <a:pt x="33" y="491"/>
                  </a:lnTo>
                  <a:lnTo>
                    <a:pt x="41" y="480"/>
                  </a:lnTo>
                  <a:lnTo>
                    <a:pt x="47" y="470"/>
                  </a:lnTo>
                  <a:lnTo>
                    <a:pt x="56" y="460"/>
                  </a:lnTo>
                  <a:lnTo>
                    <a:pt x="63" y="451"/>
                  </a:lnTo>
                  <a:lnTo>
                    <a:pt x="68" y="449"/>
                  </a:lnTo>
                  <a:lnTo>
                    <a:pt x="73" y="445"/>
                  </a:lnTo>
                  <a:lnTo>
                    <a:pt x="77" y="443"/>
                  </a:lnTo>
                  <a:lnTo>
                    <a:pt x="83" y="442"/>
                  </a:lnTo>
                  <a:lnTo>
                    <a:pt x="95" y="439"/>
                  </a:lnTo>
                  <a:lnTo>
                    <a:pt x="105" y="437"/>
                  </a:lnTo>
                  <a:lnTo>
                    <a:pt x="143" y="431"/>
                  </a:lnTo>
                  <a:lnTo>
                    <a:pt x="183" y="427"/>
                  </a:lnTo>
                  <a:lnTo>
                    <a:pt x="222" y="425"/>
                  </a:lnTo>
                  <a:lnTo>
                    <a:pt x="260" y="423"/>
                  </a:lnTo>
                  <a:lnTo>
                    <a:pt x="286" y="421"/>
                  </a:lnTo>
                  <a:lnTo>
                    <a:pt x="312" y="419"/>
                  </a:lnTo>
                  <a:lnTo>
                    <a:pt x="338" y="417"/>
                  </a:lnTo>
                  <a:lnTo>
                    <a:pt x="364" y="415"/>
                  </a:lnTo>
                  <a:lnTo>
                    <a:pt x="390" y="413"/>
                  </a:lnTo>
                  <a:lnTo>
                    <a:pt x="416" y="411"/>
                  </a:lnTo>
                  <a:lnTo>
                    <a:pt x="442" y="408"/>
                  </a:lnTo>
                  <a:lnTo>
                    <a:pt x="468" y="405"/>
                  </a:lnTo>
                  <a:lnTo>
                    <a:pt x="503" y="400"/>
                  </a:lnTo>
                  <a:lnTo>
                    <a:pt x="538" y="395"/>
                  </a:lnTo>
                  <a:lnTo>
                    <a:pt x="573" y="389"/>
                  </a:lnTo>
                  <a:lnTo>
                    <a:pt x="608" y="383"/>
                  </a:lnTo>
                  <a:lnTo>
                    <a:pt x="636" y="376"/>
                  </a:lnTo>
                  <a:lnTo>
                    <a:pt x="664" y="369"/>
                  </a:lnTo>
                  <a:lnTo>
                    <a:pt x="692" y="362"/>
                  </a:lnTo>
                  <a:lnTo>
                    <a:pt x="720" y="355"/>
                  </a:lnTo>
                  <a:lnTo>
                    <a:pt x="765" y="341"/>
                  </a:lnTo>
                  <a:lnTo>
                    <a:pt x="809" y="327"/>
                  </a:lnTo>
                  <a:lnTo>
                    <a:pt x="852" y="312"/>
                  </a:lnTo>
                  <a:lnTo>
                    <a:pt x="895" y="296"/>
                  </a:lnTo>
                  <a:lnTo>
                    <a:pt x="937" y="278"/>
                  </a:lnTo>
                  <a:lnTo>
                    <a:pt x="980" y="261"/>
                  </a:lnTo>
                  <a:lnTo>
                    <a:pt x="1022" y="244"/>
                  </a:lnTo>
                  <a:lnTo>
                    <a:pt x="1063" y="226"/>
                  </a:lnTo>
                  <a:lnTo>
                    <a:pt x="1102" y="207"/>
                  </a:lnTo>
                  <a:lnTo>
                    <a:pt x="1139" y="188"/>
                  </a:lnTo>
                  <a:lnTo>
                    <a:pt x="1177" y="169"/>
                  </a:lnTo>
                  <a:lnTo>
                    <a:pt x="1214" y="147"/>
                  </a:lnTo>
                  <a:lnTo>
                    <a:pt x="1243" y="130"/>
                  </a:lnTo>
                  <a:lnTo>
                    <a:pt x="1271" y="113"/>
                  </a:lnTo>
                  <a:lnTo>
                    <a:pt x="1299" y="95"/>
                  </a:lnTo>
                  <a:lnTo>
                    <a:pt x="1327" y="77"/>
                  </a:lnTo>
                  <a:lnTo>
                    <a:pt x="1338" y="70"/>
                  </a:lnTo>
                  <a:lnTo>
                    <a:pt x="1350" y="65"/>
                  </a:lnTo>
                  <a:lnTo>
                    <a:pt x="1360" y="59"/>
                  </a:lnTo>
                  <a:lnTo>
                    <a:pt x="1371" y="52"/>
                  </a:lnTo>
                  <a:lnTo>
                    <a:pt x="1414" y="25"/>
                  </a:lnTo>
                  <a:lnTo>
                    <a:pt x="1416" y="21"/>
                  </a:lnTo>
                  <a:lnTo>
                    <a:pt x="1454" y="19"/>
                  </a:lnTo>
                  <a:lnTo>
                    <a:pt x="1491" y="17"/>
                  </a:lnTo>
                  <a:lnTo>
                    <a:pt x="1527" y="14"/>
                  </a:lnTo>
                  <a:lnTo>
                    <a:pt x="1564" y="12"/>
                  </a:lnTo>
                  <a:lnTo>
                    <a:pt x="1601" y="10"/>
                  </a:lnTo>
                  <a:lnTo>
                    <a:pt x="1637" y="8"/>
                  </a:lnTo>
                  <a:lnTo>
                    <a:pt x="1675" y="7"/>
                  </a:lnTo>
                  <a:lnTo>
                    <a:pt x="1711" y="5"/>
                  </a:lnTo>
                  <a:lnTo>
                    <a:pt x="1883" y="0"/>
                  </a:lnTo>
                  <a:lnTo>
                    <a:pt x="2039" y="4"/>
                  </a:lnTo>
                  <a:lnTo>
                    <a:pt x="2181" y="11"/>
                  </a:lnTo>
                  <a:lnTo>
                    <a:pt x="2311" y="24"/>
                  </a:lnTo>
                  <a:lnTo>
                    <a:pt x="2333" y="26"/>
                  </a:lnTo>
                  <a:lnTo>
                    <a:pt x="2355" y="30"/>
                  </a:lnTo>
                  <a:lnTo>
                    <a:pt x="2377" y="33"/>
                  </a:lnTo>
                  <a:lnTo>
                    <a:pt x="2399" y="36"/>
                  </a:lnTo>
                  <a:lnTo>
                    <a:pt x="2420" y="39"/>
                  </a:lnTo>
                  <a:lnTo>
                    <a:pt x="2443" y="42"/>
                  </a:lnTo>
                  <a:lnTo>
                    <a:pt x="2464" y="46"/>
                  </a:lnTo>
                  <a:lnTo>
                    <a:pt x="2486" y="49"/>
                  </a:lnTo>
                  <a:lnTo>
                    <a:pt x="2512" y="54"/>
                  </a:lnTo>
                  <a:lnTo>
                    <a:pt x="2538" y="59"/>
                  </a:lnTo>
                  <a:lnTo>
                    <a:pt x="2564" y="64"/>
                  </a:lnTo>
                  <a:lnTo>
                    <a:pt x="2589" y="69"/>
                  </a:lnTo>
                  <a:lnTo>
                    <a:pt x="2615" y="75"/>
                  </a:lnTo>
                  <a:lnTo>
                    <a:pt x="2641" y="80"/>
                  </a:lnTo>
                  <a:lnTo>
                    <a:pt x="2666" y="86"/>
                  </a:lnTo>
                  <a:lnTo>
                    <a:pt x="2692" y="91"/>
                  </a:lnTo>
                  <a:lnTo>
                    <a:pt x="2743" y="104"/>
                  </a:lnTo>
                  <a:lnTo>
                    <a:pt x="2794" y="116"/>
                  </a:lnTo>
                  <a:lnTo>
                    <a:pt x="2845" y="129"/>
                  </a:lnTo>
                  <a:lnTo>
                    <a:pt x="2895" y="142"/>
                  </a:lnTo>
                  <a:lnTo>
                    <a:pt x="2947" y="155"/>
                  </a:lnTo>
                  <a:lnTo>
                    <a:pt x="2998" y="167"/>
                  </a:lnTo>
                  <a:lnTo>
                    <a:pt x="3048" y="179"/>
                  </a:lnTo>
                  <a:lnTo>
                    <a:pt x="3100" y="191"/>
                  </a:lnTo>
                  <a:lnTo>
                    <a:pt x="3192" y="208"/>
                  </a:lnTo>
                  <a:lnTo>
                    <a:pt x="3227" y="213"/>
                  </a:lnTo>
                  <a:lnTo>
                    <a:pt x="3262" y="218"/>
                  </a:lnTo>
                  <a:lnTo>
                    <a:pt x="3297" y="222"/>
                  </a:lnTo>
                  <a:lnTo>
                    <a:pt x="3334" y="226"/>
                  </a:lnTo>
                  <a:lnTo>
                    <a:pt x="3431" y="230"/>
                  </a:lnTo>
                  <a:lnTo>
                    <a:pt x="3461" y="230"/>
                  </a:lnTo>
                  <a:lnTo>
                    <a:pt x="3490" y="231"/>
                  </a:lnTo>
                  <a:lnTo>
                    <a:pt x="3520" y="231"/>
                  </a:lnTo>
                  <a:lnTo>
                    <a:pt x="3549" y="232"/>
                  </a:lnTo>
                  <a:lnTo>
                    <a:pt x="3578" y="233"/>
                  </a:lnTo>
                  <a:lnTo>
                    <a:pt x="3607" y="235"/>
                  </a:lnTo>
                  <a:lnTo>
                    <a:pt x="3638" y="236"/>
                  </a:lnTo>
                  <a:lnTo>
                    <a:pt x="3667" y="239"/>
                  </a:lnTo>
                  <a:lnTo>
                    <a:pt x="3639" y="246"/>
                  </a:lnTo>
                  <a:lnTo>
                    <a:pt x="3611" y="254"/>
                  </a:lnTo>
                  <a:lnTo>
                    <a:pt x="3583" y="261"/>
                  </a:lnTo>
                  <a:lnTo>
                    <a:pt x="3554" y="268"/>
                  </a:lnTo>
                  <a:lnTo>
                    <a:pt x="3526" y="275"/>
                  </a:lnTo>
                  <a:lnTo>
                    <a:pt x="3498" y="282"/>
                  </a:lnTo>
                  <a:lnTo>
                    <a:pt x="3470" y="289"/>
                  </a:lnTo>
                  <a:lnTo>
                    <a:pt x="3440" y="296"/>
                  </a:lnTo>
                  <a:lnTo>
                    <a:pt x="3404" y="304"/>
                  </a:lnTo>
                  <a:lnTo>
                    <a:pt x="3367" y="313"/>
                  </a:lnTo>
                  <a:lnTo>
                    <a:pt x="3331" y="321"/>
                  </a:lnTo>
                  <a:lnTo>
                    <a:pt x="3294" y="330"/>
                  </a:lnTo>
                  <a:lnTo>
                    <a:pt x="3258" y="340"/>
                  </a:lnTo>
                  <a:lnTo>
                    <a:pt x="3222" y="349"/>
                  </a:lnTo>
                  <a:lnTo>
                    <a:pt x="3186" y="359"/>
                  </a:lnTo>
                  <a:lnTo>
                    <a:pt x="3150" y="371"/>
                  </a:lnTo>
                  <a:lnTo>
                    <a:pt x="3131" y="377"/>
                  </a:lnTo>
                  <a:lnTo>
                    <a:pt x="3113" y="384"/>
                  </a:lnTo>
                  <a:lnTo>
                    <a:pt x="3095" y="391"/>
                  </a:lnTo>
                  <a:lnTo>
                    <a:pt x="3076" y="399"/>
                  </a:lnTo>
                  <a:lnTo>
                    <a:pt x="3053" y="411"/>
                  </a:lnTo>
                  <a:lnTo>
                    <a:pt x="3029" y="425"/>
                  </a:lnTo>
                  <a:lnTo>
                    <a:pt x="3004" y="442"/>
                  </a:lnTo>
                  <a:lnTo>
                    <a:pt x="2982" y="464"/>
                  </a:lnTo>
                  <a:lnTo>
                    <a:pt x="2959" y="492"/>
                  </a:lnTo>
                  <a:lnTo>
                    <a:pt x="2943" y="525"/>
                  </a:lnTo>
                  <a:lnTo>
                    <a:pt x="2934" y="569"/>
                  </a:lnTo>
                  <a:lnTo>
                    <a:pt x="2943" y="619"/>
                  </a:lnTo>
                  <a:lnTo>
                    <a:pt x="2968" y="661"/>
                  </a:lnTo>
                  <a:lnTo>
                    <a:pt x="2996" y="690"/>
                  </a:lnTo>
                  <a:lnTo>
                    <a:pt x="3024" y="711"/>
                  </a:lnTo>
                  <a:lnTo>
                    <a:pt x="3052" y="728"/>
                  </a:lnTo>
                  <a:lnTo>
                    <a:pt x="3110" y="756"/>
                  </a:lnTo>
                  <a:lnTo>
                    <a:pt x="3133" y="765"/>
                  </a:lnTo>
                  <a:lnTo>
                    <a:pt x="3158" y="774"/>
                  </a:lnTo>
                  <a:lnTo>
                    <a:pt x="3183" y="782"/>
                  </a:lnTo>
                  <a:lnTo>
                    <a:pt x="3208" y="791"/>
                  </a:lnTo>
                  <a:lnTo>
                    <a:pt x="3236" y="799"/>
                  </a:lnTo>
                  <a:lnTo>
                    <a:pt x="3264" y="807"/>
                  </a:lnTo>
                  <a:lnTo>
                    <a:pt x="3292" y="815"/>
                  </a:lnTo>
                  <a:lnTo>
                    <a:pt x="3320" y="822"/>
                  </a:lnTo>
                  <a:lnTo>
                    <a:pt x="3351" y="830"/>
                  </a:lnTo>
                  <a:lnTo>
                    <a:pt x="3382" y="837"/>
                  </a:lnTo>
                  <a:lnTo>
                    <a:pt x="3415" y="844"/>
                  </a:lnTo>
                  <a:lnTo>
                    <a:pt x="3446" y="850"/>
                  </a:lnTo>
                  <a:lnTo>
                    <a:pt x="3477" y="858"/>
                  </a:lnTo>
                  <a:lnTo>
                    <a:pt x="3509" y="863"/>
                  </a:lnTo>
                  <a:lnTo>
                    <a:pt x="3541" y="870"/>
                  </a:lnTo>
                  <a:lnTo>
                    <a:pt x="3573" y="875"/>
                  </a:lnTo>
                  <a:lnTo>
                    <a:pt x="3606" y="880"/>
                  </a:lnTo>
                  <a:lnTo>
                    <a:pt x="3639" y="886"/>
                  </a:lnTo>
                  <a:lnTo>
                    <a:pt x="3672" y="891"/>
                  </a:lnTo>
                  <a:lnTo>
                    <a:pt x="3704" y="897"/>
                  </a:lnTo>
                  <a:lnTo>
                    <a:pt x="3738" y="901"/>
                  </a:lnTo>
                  <a:lnTo>
                    <a:pt x="3770" y="905"/>
                  </a:lnTo>
                  <a:lnTo>
                    <a:pt x="3803" y="908"/>
                  </a:lnTo>
                  <a:lnTo>
                    <a:pt x="3837" y="912"/>
                  </a:lnTo>
                  <a:lnTo>
                    <a:pt x="3815" y="922"/>
                  </a:lnTo>
                  <a:lnTo>
                    <a:pt x="3793" y="932"/>
                  </a:lnTo>
                  <a:lnTo>
                    <a:pt x="3771" y="942"/>
                  </a:lnTo>
                  <a:lnTo>
                    <a:pt x="3747" y="952"/>
                  </a:lnTo>
                  <a:lnTo>
                    <a:pt x="3725" y="960"/>
                  </a:lnTo>
                  <a:lnTo>
                    <a:pt x="3701" y="968"/>
                  </a:lnTo>
                  <a:lnTo>
                    <a:pt x="3677" y="974"/>
                  </a:lnTo>
                  <a:lnTo>
                    <a:pt x="3654" y="981"/>
                  </a:lnTo>
                  <a:lnTo>
                    <a:pt x="3637" y="983"/>
                  </a:lnTo>
                  <a:lnTo>
                    <a:pt x="3619" y="985"/>
                  </a:lnTo>
                  <a:lnTo>
                    <a:pt x="3602" y="986"/>
                  </a:lnTo>
                  <a:lnTo>
                    <a:pt x="3585" y="988"/>
                  </a:lnTo>
                  <a:lnTo>
                    <a:pt x="3550" y="995"/>
                  </a:lnTo>
                  <a:lnTo>
                    <a:pt x="3460" y="1036"/>
                  </a:lnTo>
                  <a:lnTo>
                    <a:pt x="3435" y="1178"/>
                  </a:lnTo>
                  <a:lnTo>
                    <a:pt x="3526" y="1238"/>
                  </a:lnTo>
                  <a:lnTo>
                    <a:pt x="3560" y="1250"/>
                  </a:lnTo>
                  <a:lnTo>
                    <a:pt x="3575" y="1253"/>
                  </a:lnTo>
                  <a:lnTo>
                    <a:pt x="3590" y="1256"/>
                  </a:lnTo>
                  <a:lnTo>
                    <a:pt x="3605" y="1260"/>
                  </a:lnTo>
                  <a:lnTo>
                    <a:pt x="3621" y="1262"/>
                  </a:lnTo>
                  <a:lnTo>
                    <a:pt x="3649" y="1266"/>
                  </a:lnTo>
                  <a:lnTo>
                    <a:pt x="3679" y="1269"/>
                  </a:lnTo>
                  <a:lnTo>
                    <a:pt x="3707" y="1273"/>
                  </a:lnTo>
                  <a:lnTo>
                    <a:pt x="3736" y="1276"/>
                  </a:lnTo>
                  <a:lnTo>
                    <a:pt x="3765" y="1279"/>
                  </a:lnTo>
                  <a:lnTo>
                    <a:pt x="3794" y="1281"/>
                  </a:lnTo>
                  <a:lnTo>
                    <a:pt x="3822" y="1283"/>
                  </a:lnTo>
                  <a:lnTo>
                    <a:pt x="3851" y="1285"/>
                  </a:lnTo>
                  <a:lnTo>
                    <a:pt x="3819" y="1296"/>
                  </a:lnTo>
                  <a:lnTo>
                    <a:pt x="3785" y="1307"/>
                  </a:lnTo>
                  <a:lnTo>
                    <a:pt x="3752" y="1316"/>
                  </a:lnTo>
                  <a:lnTo>
                    <a:pt x="3718" y="1324"/>
                  </a:lnTo>
                  <a:lnTo>
                    <a:pt x="3684" y="1332"/>
                  </a:lnTo>
                  <a:lnTo>
                    <a:pt x="3651" y="1339"/>
                  </a:lnTo>
                  <a:lnTo>
                    <a:pt x="3616" y="1347"/>
                  </a:lnTo>
                  <a:lnTo>
                    <a:pt x="3582" y="1354"/>
                  </a:lnTo>
                  <a:lnTo>
                    <a:pt x="3531" y="1367"/>
                  </a:lnTo>
                  <a:lnTo>
                    <a:pt x="3484" y="1382"/>
                  </a:lnTo>
                  <a:lnTo>
                    <a:pt x="3439" y="1397"/>
                  </a:lnTo>
                  <a:lnTo>
                    <a:pt x="3400" y="1415"/>
                  </a:lnTo>
                  <a:lnTo>
                    <a:pt x="3364" y="1433"/>
                  </a:lnTo>
                  <a:lnTo>
                    <a:pt x="3331" y="1452"/>
                  </a:lnTo>
                  <a:lnTo>
                    <a:pt x="3300" y="1473"/>
                  </a:lnTo>
                  <a:lnTo>
                    <a:pt x="3275" y="1493"/>
                  </a:lnTo>
                  <a:lnTo>
                    <a:pt x="3230" y="1535"/>
                  </a:lnTo>
                  <a:lnTo>
                    <a:pt x="3198" y="1573"/>
                  </a:lnTo>
                  <a:lnTo>
                    <a:pt x="3181" y="1595"/>
                  </a:lnTo>
                  <a:lnTo>
                    <a:pt x="3164" y="1616"/>
                  </a:lnTo>
                  <a:lnTo>
                    <a:pt x="3154" y="1627"/>
                  </a:lnTo>
                  <a:lnTo>
                    <a:pt x="3144" y="1637"/>
                  </a:lnTo>
                  <a:lnTo>
                    <a:pt x="3135" y="1646"/>
                  </a:lnTo>
                  <a:lnTo>
                    <a:pt x="3123" y="1656"/>
                  </a:lnTo>
                  <a:lnTo>
                    <a:pt x="3098" y="1672"/>
                  </a:lnTo>
                  <a:lnTo>
                    <a:pt x="3084" y="1679"/>
                  </a:lnTo>
                  <a:lnTo>
                    <a:pt x="3069" y="1686"/>
                  </a:lnTo>
                  <a:lnTo>
                    <a:pt x="3054" y="1691"/>
                  </a:lnTo>
                  <a:lnTo>
                    <a:pt x="3038" y="1698"/>
                  </a:lnTo>
                  <a:lnTo>
                    <a:pt x="2974" y="1715"/>
                  </a:lnTo>
                  <a:lnTo>
                    <a:pt x="2887" y="1732"/>
                  </a:lnTo>
                  <a:lnTo>
                    <a:pt x="2773" y="1746"/>
                  </a:lnTo>
                  <a:lnTo>
                    <a:pt x="2747" y="1749"/>
                  </a:lnTo>
                  <a:lnTo>
                    <a:pt x="2722" y="1751"/>
                  </a:lnTo>
                  <a:lnTo>
                    <a:pt x="2696" y="1753"/>
                  </a:lnTo>
                  <a:lnTo>
                    <a:pt x="2670" y="1755"/>
                  </a:lnTo>
                  <a:lnTo>
                    <a:pt x="2644" y="1756"/>
                  </a:lnTo>
                  <a:lnTo>
                    <a:pt x="2619" y="1758"/>
                  </a:lnTo>
                  <a:lnTo>
                    <a:pt x="2593" y="1759"/>
                  </a:lnTo>
                  <a:lnTo>
                    <a:pt x="2568" y="1762"/>
                  </a:lnTo>
                  <a:lnTo>
                    <a:pt x="2545" y="1763"/>
                  </a:lnTo>
                  <a:lnTo>
                    <a:pt x="2523" y="1764"/>
                  </a:lnTo>
                  <a:lnTo>
                    <a:pt x="2500" y="1764"/>
                  </a:lnTo>
                  <a:lnTo>
                    <a:pt x="2476" y="1765"/>
                  </a:lnTo>
                  <a:lnTo>
                    <a:pt x="2454" y="1766"/>
                  </a:lnTo>
                  <a:lnTo>
                    <a:pt x="2431" y="1766"/>
                  </a:lnTo>
                  <a:lnTo>
                    <a:pt x="2408" y="1767"/>
                  </a:lnTo>
                  <a:lnTo>
                    <a:pt x="2386" y="1767"/>
                  </a:lnTo>
                  <a:lnTo>
                    <a:pt x="2348" y="1767"/>
                  </a:lnTo>
                  <a:lnTo>
                    <a:pt x="2309" y="1767"/>
                  </a:lnTo>
                  <a:lnTo>
                    <a:pt x="2271" y="1766"/>
                  </a:lnTo>
                  <a:lnTo>
                    <a:pt x="2233" y="1765"/>
                  </a:lnTo>
                  <a:lnTo>
                    <a:pt x="2211" y="1764"/>
                  </a:lnTo>
                  <a:lnTo>
                    <a:pt x="2190" y="1763"/>
                  </a:lnTo>
                  <a:lnTo>
                    <a:pt x="2168" y="1762"/>
                  </a:lnTo>
                  <a:lnTo>
                    <a:pt x="2148" y="1759"/>
                  </a:lnTo>
                  <a:lnTo>
                    <a:pt x="2126" y="1758"/>
                  </a:lnTo>
                  <a:lnTo>
                    <a:pt x="2106" y="1756"/>
                  </a:lnTo>
                  <a:lnTo>
                    <a:pt x="2084" y="1754"/>
                  </a:lnTo>
                  <a:lnTo>
                    <a:pt x="2063" y="1752"/>
                  </a:lnTo>
                  <a:lnTo>
                    <a:pt x="2028" y="1748"/>
                  </a:lnTo>
                  <a:lnTo>
                    <a:pt x="1994" y="1743"/>
                  </a:lnTo>
                  <a:lnTo>
                    <a:pt x="1959" y="1738"/>
                  </a:lnTo>
                  <a:lnTo>
                    <a:pt x="1925" y="1732"/>
                  </a:lnTo>
                  <a:lnTo>
                    <a:pt x="1895" y="1727"/>
                  </a:lnTo>
                  <a:lnTo>
                    <a:pt x="1866" y="1722"/>
                  </a:lnTo>
                  <a:lnTo>
                    <a:pt x="1836" y="1715"/>
                  </a:lnTo>
                  <a:lnTo>
                    <a:pt x="1808" y="1709"/>
                  </a:lnTo>
                  <a:lnTo>
                    <a:pt x="1779" y="1702"/>
                  </a:lnTo>
                  <a:lnTo>
                    <a:pt x="1750" y="1696"/>
                  </a:lnTo>
                  <a:lnTo>
                    <a:pt x="1721" y="1689"/>
                  </a:lnTo>
                  <a:lnTo>
                    <a:pt x="1692" y="1683"/>
                  </a:lnTo>
                  <a:lnTo>
                    <a:pt x="1655" y="1674"/>
                  </a:lnTo>
                  <a:lnTo>
                    <a:pt x="1619" y="1667"/>
                  </a:lnTo>
                  <a:lnTo>
                    <a:pt x="1582" y="1660"/>
                  </a:lnTo>
                  <a:lnTo>
                    <a:pt x="1546" y="1653"/>
                  </a:lnTo>
                  <a:lnTo>
                    <a:pt x="1521" y="1649"/>
                  </a:lnTo>
                  <a:lnTo>
                    <a:pt x="1496" y="1646"/>
                  </a:lnTo>
                  <a:lnTo>
                    <a:pt x="1472" y="1643"/>
                  </a:lnTo>
                  <a:lnTo>
                    <a:pt x="1448" y="1641"/>
                  </a:lnTo>
                  <a:lnTo>
                    <a:pt x="1372" y="1638"/>
                  </a:lnTo>
                  <a:lnTo>
                    <a:pt x="1297" y="1640"/>
                  </a:lnTo>
                  <a:lnTo>
                    <a:pt x="1268" y="1642"/>
                  </a:lnTo>
                  <a:lnTo>
                    <a:pt x="1240" y="1645"/>
                  </a:lnTo>
                  <a:lnTo>
                    <a:pt x="1212" y="1648"/>
                  </a:lnTo>
                  <a:lnTo>
                    <a:pt x="1184" y="1652"/>
                  </a:lnTo>
                  <a:lnTo>
                    <a:pt x="1133" y="1659"/>
                  </a:lnTo>
                  <a:lnTo>
                    <a:pt x="1083" y="1667"/>
                  </a:lnTo>
                  <a:lnTo>
                    <a:pt x="1033" y="1675"/>
                  </a:lnTo>
                  <a:lnTo>
                    <a:pt x="983" y="1684"/>
                  </a:lnTo>
                  <a:lnTo>
                    <a:pt x="934" y="1694"/>
                  </a:lnTo>
                  <a:lnTo>
                    <a:pt x="884" y="1702"/>
                  </a:lnTo>
                  <a:lnTo>
                    <a:pt x="833" y="1711"/>
                  </a:lnTo>
                  <a:lnTo>
                    <a:pt x="784" y="1718"/>
                  </a:lnTo>
                  <a:lnTo>
                    <a:pt x="752" y="1723"/>
                  </a:lnTo>
                  <a:lnTo>
                    <a:pt x="719" y="1726"/>
                  </a:lnTo>
                  <a:lnTo>
                    <a:pt x="686" y="1730"/>
                  </a:lnTo>
                  <a:lnTo>
                    <a:pt x="654" y="1732"/>
                  </a:lnTo>
                  <a:lnTo>
                    <a:pt x="632" y="1734"/>
                  </a:lnTo>
                  <a:lnTo>
                    <a:pt x="611" y="1735"/>
                  </a:lnTo>
                  <a:lnTo>
                    <a:pt x="589" y="1735"/>
                  </a:lnTo>
                  <a:lnTo>
                    <a:pt x="566" y="1735"/>
                  </a:lnTo>
                  <a:lnTo>
                    <a:pt x="516" y="1730"/>
                  </a:lnTo>
                  <a:lnTo>
                    <a:pt x="498" y="1728"/>
                  </a:lnTo>
                  <a:lnTo>
                    <a:pt x="482" y="1725"/>
                  </a:lnTo>
                  <a:lnTo>
                    <a:pt x="466" y="1722"/>
                  </a:lnTo>
                  <a:lnTo>
                    <a:pt x="450" y="1717"/>
                  </a:lnTo>
                  <a:lnTo>
                    <a:pt x="424" y="1708"/>
                  </a:lnTo>
                  <a:lnTo>
                    <a:pt x="398" y="1697"/>
                  </a:lnTo>
                  <a:lnTo>
                    <a:pt x="374" y="1686"/>
                  </a:lnTo>
                  <a:lnTo>
                    <a:pt x="349" y="1675"/>
                  </a:lnTo>
                  <a:lnTo>
                    <a:pt x="324" y="1667"/>
                  </a:lnTo>
                  <a:lnTo>
                    <a:pt x="300" y="1657"/>
                  </a:lnTo>
                  <a:lnTo>
                    <a:pt x="277" y="1648"/>
                  </a:lnTo>
                  <a:lnTo>
                    <a:pt x="253" y="1640"/>
                  </a:lnTo>
                  <a:lnTo>
                    <a:pt x="231" y="1632"/>
                  </a:lnTo>
                  <a:lnTo>
                    <a:pt x="210" y="1624"/>
                  </a:lnTo>
                  <a:lnTo>
                    <a:pt x="188" y="1616"/>
                  </a:lnTo>
                  <a:lnTo>
                    <a:pt x="167" y="1610"/>
                  </a:lnTo>
                  <a:lnTo>
                    <a:pt x="145" y="1602"/>
                  </a:lnTo>
                  <a:lnTo>
                    <a:pt x="124" y="1595"/>
                  </a:lnTo>
                  <a:lnTo>
                    <a:pt x="102" y="1587"/>
                  </a:lnTo>
                  <a:lnTo>
                    <a:pt x="81" y="1579"/>
                  </a:lnTo>
                  <a:lnTo>
                    <a:pt x="103" y="1570"/>
                  </a:lnTo>
                  <a:lnTo>
                    <a:pt x="124" y="1559"/>
                  </a:lnTo>
                  <a:lnTo>
                    <a:pt x="145" y="1549"/>
                  </a:lnTo>
                  <a:lnTo>
                    <a:pt x="167" y="1539"/>
                  </a:lnTo>
                  <a:lnTo>
                    <a:pt x="187" y="1528"/>
                  </a:lnTo>
                  <a:lnTo>
                    <a:pt x="208" y="1517"/>
                  </a:lnTo>
                  <a:lnTo>
                    <a:pt x="228" y="1506"/>
                  </a:lnTo>
                  <a:lnTo>
                    <a:pt x="249" y="1494"/>
                  </a:lnTo>
                  <a:lnTo>
                    <a:pt x="267" y="1484"/>
                  </a:lnTo>
                  <a:lnTo>
                    <a:pt x="285" y="1473"/>
                  </a:lnTo>
                  <a:lnTo>
                    <a:pt x="303" y="1461"/>
                  </a:lnTo>
                  <a:lnTo>
                    <a:pt x="321" y="1450"/>
                  </a:lnTo>
                  <a:lnTo>
                    <a:pt x="358" y="1424"/>
                  </a:lnTo>
                  <a:lnTo>
                    <a:pt x="393" y="1399"/>
                  </a:lnTo>
                  <a:lnTo>
                    <a:pt x="427" y="1371"/>
                  </a:lnTo>
                  <a:lnTo>
                    <a:pt x="461" y="1343"/>
                  </a:lnTo>
                  <a:lnTo>
                    <a:pt x="486" y="1318"/>
                  </a:lnTo>
                  <a:lnTo>
                    <a:pt x="509" y="1292"/>
                  </a:lnTo>
                  <a:lnTo>
                    <a:pt x="521" y="1279"/>
                  </a:lnTo>
                  <a:lnTo>
                    <a:pt x="532" y="1266"/>
                  </a:lnTo>
                  <a:lnTo>
                    <a:pt x="542" y="1252"/>
                  </a:lnTo>
                  <a:lnTo>
                    <a:pt x="551" y="1238"/>
                  </a:lnTo>
                  <a:lnTo>
                    <a:pt x="714" y="970"/>
                  </a:lnTo>
                  <a:lnTo>
                    <a:pt x="557" y="1008"/>
                  </a:lnTo>
                  <a:lnTo>
                    <a:pt x="597" y="983"/>
                  </a:lnTo>
                  <a:lnTo>
                    <a:pt x="625" y="960"/>
                  </a:lnTo>
                  <a:lnTo>
                    <a:pt x="650" y="933"/>
                  </a:lnTo>
                  <a:lnTo>
                    <a:pt x="673" y="902"/>
                  </a:lnTo>
                  <a:lnTo>
                    <a:pt x="690" y="868"/>
                  </a:lnTo>
                  <a:lnTo>
                    <a:pt x="700" y="826"/>
                  </a:lnTo>
                  <a:lnTo>
                    <a:pt x="697" y="777"/>
                  </a:lnTo>
                  <a:lnTo>
                    <a:pt x="674" y="730"/>
                  </a:lnTo>
                  <a:lnTo>
                    <a:pt x="639" y="693"/>
                  </a:lnTo>
                  <a:lnTo>
                    <a:pt x="601" y="669"/>
                  </a:lnTo>
                  <a:lnTo>
                    <a:pt x="564" y="654"/>
                  </a:lnTo>
                  <a:lnTo>
                    <a:pt x="531" y="646"/>
                  </a:lnTo>
                  <a:lnTo>
                    <a:pt x="500" y="640"/>
                  </a:lnTo>
                  <a:lnTo>
                    <a:pt x="439" y="635"/>
                  </a:lnTo>
                  <a:lnTo>
                    <a:pt x="400" y="634"/>
                  </a:lnTo>
                  <a:lnTo>
                    <a:pt x="363" y="634"/>
                  </a:lnTo>
                  <a:lnTo>
                    <a:pt x="325" y="635"/>
                  </a:lnTo>
                  <a:lnTo>
                    <a:pt x="286" y="636"/>
                  </a:lnTo>
                  <a:lnTo>
                    <a:pt x="256" y="637"/>
                  </a:lnTo>
                  <a:lnTo>
                    <a:pt x="226" y="639"/>
                  </a:lnTo>
                  <a:lnTo>
                    <a:pt x="196" y="640"/>
                  </a:lnTo>
                  <a:lnTo>
                    <a:pt x="166" y="642"/>
                  </a:lnTo>
                  <a:lnTo>
                    <a:pt x="125" y="645"/>
                  </a:lnTo>
                  <a:lnTo>
                    <a:pt x="85" y="646"/>
                  </a:lnTo>
                  <a:lnTo>
                    <a:pt x="45" y="647"/>
                  </a:lnTo>
                  <a:lnTo>
                    <a:pt x="5" y="646"/>
                  </a:lnTo>
                  <a:lnTo>
                    <a:pt x="3" y="637"/>
                  </a:lnTo>
                  <a:lnTo>
                    <a:pt x="1" y="628"/>
                  </a:lnTo>
                  <a:close/>
                </a:path>
              </a:pathLst>
            </a:custGeom>
            <a:solidFill>
              <a:srgbClr val="C0A264"/>
            </a:solidFill>
            <a:ln w="9525">
              <a:noFill/>
              <a:round/>
              <a:headEnd/>
              <a:tailEnd/>
            </a:ln>
          </p:spPr>
          <p:txBody>
            <a:bodyPr/>
            <a:lstStyle/>
            <a:p>
              <a:endParaRPr lang="pt-BR"/>
            </a:p>
          </p:txBody>
        </p:sp>
        <p:sp>
          <p:nvSpPr>
            <p:cNvPr id="398510" name="Freeform 174"/>
            <p:cNvSpPr>
              <a:spLocks/>
            </p:cNvSpPr>
            <p:nvPr/>
          </p:nvSpPr>
          <p:spPr bwMode="auto">
            <a:xfrm>
              <a:off x="4317" y="2914"/>
              <a:ext cx="244" cy="142"/>
            </a:xfrm>
            <a:custGeom>
              <a:avLst/>
              <a:gdLst/>
              <a:ahLst/>
              <a:cxnLst>
                <a:cxn ang="0">
                  <a:pos x="974" y="312"/>
                </a:cxn>
                <a:cxn ang="0">
                  <a:pos x="961" y="354"/>
                </a:cxn>
                <a:cxn ang="0">
                  <a:pos x="938" y="394"/>
                </a:cxn>
                <a:cxn ang="0">
                  <a:pos x="906" y="430"/>
                </a:cxn>
                <a:cxn ang="0">
                  <a:pos x="865" y="464"/>
                </a:cxn>
                <a:cxn ang="0">
                  <a:pos x="816" y="493"/>
                </a:cxn>
                <a:cxn ang="0">
                  <a:pos x="760" y="519"/>
                </a:cxn>
                <a:cxn ang="0">
                  <a:pos x="699" y="539"/>
                </a:cxn>
                <a:cxn ang="0">
                  <a:pos x="633" y="554"/>
                </a:cxn>
                <a:cxn ang="0">
                  <a:pos x="562" y="564"/>
                </a:cxn>
                <a:cxn ang="0">
                  <a:pos x="488" y="567"/>
                </a:cxn>
                <a:cxn ang="0">
                  <a:pos x="413" y="564"/>
                </a:cxn>
                <a:cxn ang="0">
                  <a:pos x="342" y="554"/>
                </a:cxn>
                <a:cxn ang="0">
                  <a:pos x="277" y="539"/>
                </a:cxn>
                <a:cxn ang="0">
                  <a:pos x="215" y="519"/>
                </a:cxn>
                <a:cxn ang="0">
                  <a:pos x="159" y="493"/>
                </a:cxn>
                <a:cxn ang="0">
                  <a:pos x="111" y="464"/>
                </a:cxn>
                <a:cxn ang="0">
                  <a:pos x="70" y="430"/>
                </a:cxn>
                <a:cxn ang="0">
                  <a:pos x="37" y="394"/>
                </a:cxn>
                <a:cxn ang="0">
                  <a:pos x="15" y="354"/>
                </a:cxn>
                <a:cxn ang="0">
                  <a:pos x="2" y="312"/>
                </a:cxn>
                <a:cxn ang="0">
                  <a:pos x="0" y="269"/>
                </a:cxn>
                <a:cxn ang="0">
                  <a:pos x="9" y="226"/>
                </a:cxn>
                <a:cxn ang="0">
                  <a:pos x="29" y="186"/>
                </a:cxn>
                <a:cxn ang="0">
                  <a:pos x="58" y="148"/>
                </a:cxn>
                <a:cxn ang="0">
                  <a:pos x="97" y="114"/>
                </a:cxn>
                <a:cxn ang="0">
                  <a:pos x="143" y="83"/>
                </a:cxn>
                <a:cxn ang="0">
                  <a:pos x="196" y="57"/>
                </a:cxn>
                <a:cxn ang="0">
                  <a:pos x="255" y="34"/>
                </a:cxn>
                <a:cxn ang="0">
                  <a:pos x="320" y="17"/>
                </a:cxn>
                <a:cxn ang="0">
                  <a:pos x="390" y="5"/>
                </a:cxn>
                <a:cxn ang="0">
                  <a:pos x="463" y="0"/>
                </a:cxn>
                <a:cxn ang="0">
                  <a:pos x="537" y="1"/>
                </a:cxn>
                <a:cxn ang="0">
                  <a:pos x="609" y="8"/>
                </a:cxn>
                <a:cxn ang="0">
                  <a:pos x="677" y="22"/>
                </a:cxn>
                <a:cxn ang="0">
                  <a:pos x="741" y="40"/>
                </a:cxn>
                <a:cxn ang="0">
                  <a:pos x="798" y="64"/>
                </a:cxn>
                <a:cxn ang="0">
                  <a:pos x="849" y="93"/>
                </a:cxn>
                <a:cxn ang="0">
                  <a:pos x="893" y="125"/>
                </a:cxn>
                <a:cxn ang="0">
                  <a:pos x="928" y="160"/>
                </a:cxn>
                <a:cxn ang="0">
                  <a:pos x="954" y="199"/>
                </a:cxn>
                <a:cxn ang="0">
                  <a:pos x="970" y="240"/>
                </a:cxn>
                <a:cxn ang="0">
                  <a:pos x="977" y="283"/>
                </a:cxn>
              </a:cxnLst>
              <a:rect l="0" t="0" r="r" b="b"/>
              <a:pathLst>
                <a:path w="977" h="567">
                  <a:moveTo>
                    <a:pt x="977" y="283"/>
                  </a:moveTo>
                  <a:lnTo>
                    <a:pt x="976" y="298"/>
                  </a:lnTo>
                  <a:lnTo>
                    <a:pt x="974" y="312"/>
                  </a:lnTo>
                  <a:lnTo>
                    <a:pt x="970" y="326"/>
                  </a:lnTo>
                  <a:lnTo>
                    <a:pt x="966" y="340"/>
                  </a:lnTo>
                  <a:lnTo>
                    <a:pt x="961" y="354"/>
                  </a:lnTo>
                  <a:lnTo>
                    <a:pt x="954" y="367"/>
                  </a:lnTo>
                  <a:lnTo>
                    <a:pt x="947" y="381"/>
                  </a:lnTo>
                  <a:lnTo>
                    <a:pt x="938" y="394"/>
                  </a:lnTo>
                  <a:lnTo>
                    <a:pt x="928" y="406"/>
                  </a:lnTo>
                  <a:lnTo>
                    <a:pt x="917" y="419"/>
                  </a:lnTo>
                  <a:lnTo>
                    <a:pt x="906" y="430"/>
                  </a:lnTo>
                  <a:lnTo>
                    <a:pt x="893" y="441"/>
                  </a:lnTo>
                  <a:lnTo>
                    <a:pt x="879" y="453"/>
                  </a:lnTo>
                  <a:lnTo>
                    <a:pt x="865" y="464"/>
                  </a:lnTo>
                  <a:lnTo>
                    <a:pt x="849" y="473"/>
                  </a:lnTo>
                  <a:lnTo>
                    <a:pt x="832" y="483"/>
                  </a:lnTo>
                  <a:lnTo>
                    <a:pt x="816" y="493"/>
                  </a:lnTo>
                  <a:lnTo>
                    <a:pt x="798" y="501"/>
                  </a:lnTo>
                  <a:lnTo>
                    <a:pt x="780" y="510"/>
                  </a:lnTo>
                  <a:lnTo>
                    <a:pt x="760" y="519"/>
                  </a:lnTo>
                  <a:lnTo>
                    <a:pt x="741" y="525"/>
                  </a:lnTo>
                  <a:lnTo>
                    <a:pt x="720" y="533"/>
                  </a:lnTo>
                  <a:lnTo>
                    <a:pt x="699" y="539"/>
                  </a:lnTo>
                  <a:lnTo>
                    <a:pt x="677" y="545"/>
                  </a:lnTo>
                  <a:lnTo>
                    <a:pt x="656" y="550"/>
                  </a:lnTo>
                  <a:lnTo>
                    <a:pt x="633" y="554"/>
                  </a:lnTo>
                  <a:lnTo>
                    <a:pt x="609" y="557"/>
                  </a:lnTo>
                  <a:lnTo>
                    <a:pt x="586" y="561"/>
                  </a:lnTo>
                  <a:lnTo>
                    <a:pt x="562" y="564"/>
                  </a:lnTo>
                  <a:lnTo>
                    <a:pt x="537" y="565"/>
                  </a:lnTo>
                  <a:lnTo>
                    <a:pt x="512" y="566"/>
                  </a:lnTo>
                  <a:lnTo>
                    <a:pt x="488" y="567"/>
                  </a:lnTo>
                  <a:lnTo>
                    <a:pt x="463" y="566"/>
                  </a:lnTo>
                  <a:lnTo>
                    <a:pt x="438" y="565"/>
                  </a:lnTo>
                  <a:lnTo>
                    <a:pt x="413" y="564"/>
                  </a:lnTo>
                  <a:lnTo>
                    <a:pt x="390" y="561"/>
                  </a:lnTo>
                  <a:lnTo>
                    <a:pt x="366" y="557"/>
                  </a:lnTo>
                  <a:lnTo>
                    <a:pt x="342" y="554"/>
                  </a:lnTo>
                  <a:lnTo>
                    <a:pt x="320" y="550"/>
                  </a:lnTo>
                  <a:lnTo>
                    <a:pt x="298" y="545"/>
                  </a:lnTo>
                  <a:lnTo>
                    <a:pt x="277" y="539"/>
                  </a:lnTo>
                  <a:lnTo>
                    <a:pt x="255" y="533"/>
                  </a:lnTo>
                  <a:lnTo>
                    <a:pt x="235" y="525"/>
                  </a:lnTo>
                  <a:lnTo>
                    <a:pt x="215" y="519"/>
                  </a:lnTo>
                  <a:lnTo>
                    <a:pt x="196" y="510"/>
                  </a:lnTo>
                  <a:lnTo>
                    <a:pt x="177" y="501"/>
                  </a:lnTo>
                  <a:lnTo>
                    <a:pt x="159" y="493"/>
                  </a:lnTo>
                  <a:lnTo>
                    <a:pt x="143" y="483"/>
                  </a:lnTo>
                  <a:lnTo>
                    <a:pt x="127" y="473"/>
                  </a:lnTo>
                  <a:lnTo>
                    <a:pt x="111" y="464"/>
                  </a:lnTo>
                  <a:lnTo>
                    <a:pt x="97" y="453"/>
                  </a:lnTo>
                  <a:lnTo>
                    <a:pt x="83" y="441"/>
                  </a:lnTo>
                  <a:lnTo>
                    <a:pt x="70" y="430"/>
                  </a:lnTo>
                  <a:lnTo>
                    <a:pt x="58" y="419"/>
                  </a:lnTo>
                  <a:lnTo>
                    <a:pt x="47" y="406"/>
                  </a:lnTo>
                  <a:lnTo>
                    <a:pt x="37" y="394"/>
                  </a:lnTo>
                  <a:lnTo>
                    <a:pt x="29" y="381"/>
                  </a:lnTo>
                  <a:lnTo>
                    <a:pt x="21" y="367"/>
                  </a:lnTo>
                  <a:lnTo>
                    <a:pt x="15" y="354"/>
                  </a:lnTo>
                  <a:lnTo>
                    <a:pt x="9" y="340"/>
                  </a:lnTo>
                  <a:lnTo>
                    <a:pt x="5" y="326"/>
                  </a:lnTo>
                  <a:lnTo>
                    <a:pt x="2" y="312"/>
                  </a:lnTo>
                  <a:lnTo>
                    <a:pt x="0" y="298"/>
                  </a:lnTo>
                  <a:lnTo>
                    <a:pt x="0" y="283"/>
                  </a:lnTo>
                  <a:lnTo>
                    <a:pt x="0" y="269"/>
                  </a:lnTo>
                  <a:lnTo>
                    <a:pt x="2" y="254"/>
                  </a:lnTo>
                  <a:lnTo>
                    <a:pt x="5" y="240"/>
                  </a:lnTo>
                  <a:lnTo>
                    <a:pt x="9" y="226"/>
                  </a:lnTo>
                  <a:lnTo>
                    <a:pt x="15" y="213"/>
                  </a:lnTo>
                  <a:lnTo>
                    <a:pt x="21" y="199"/>
                  </a:lnTo>
                  <a:lnTo>
                    <a:pt x="29" y="186"/>
                  </a:lnTo>
                  <a:lnTo>
                    <a:pt x="37" y="173"/>
                  </a:lnTo>
                  <a:lnTo>
                    <a:pt x="47" y="160"/>
                  </a:lnTo>
                  <a:lnTo>
                    <a:pt x="58" y="148"/>
                  </a:lnTo>
                  <a:lnTo>
                    <a:pt x="70" y="136"/>
                  </a:lnTo>
                  <a:lnTo>
                    <a:pt x="83" y="125"/>
                  </a:lnTo>
                  <a:lnTo>
                    <a:pt x="97" y="114"/>
                  </a:lnTo>
                  <a:lnTo>
                    <a:pt x="111" y="103"/>
                  </a:lnTo>
                  <a:lnTo>
                    <a:pt x="127" y="93"/>
                  </a:lnTo>
                  <a:lnTo>
                    <a:pt x="143" y="83"/>
                  </a:lnTo>
                  <a:lnTo>
                    <a:pt x="159" y="74"/>
                  </a:lnTo>
                  <a:lnTo>
                    <a:pt x="177" y="64"/>
                  </a:lnTo>
                  <a:lnTo>
                    <a:pt x="196" y="57"/>
                  </a:lnTo>
                  <a:lnTo>
                    <a:pt x="215" y="48"/>
                  </a:lnTo>
                  <a:lnTo>
                    <a:pt x="235" y="40"/>
                  </a:lnTo>
                  <a:lnTo>
                    <a:pt x="255" y="34"/>
                  </a:lnTo>
                  <a:lnTo>
                    <a:pt x="277" y="28"/>
                  </a:lnTo>
                  <a:lnTo>
                    <a:pt x="298" y="22"/>
                  </a:lnTo>
                  <a:lnTo>
                    <a:pt x="320" y="17"/>
                  </a:lnTo>
                  <a:lnTo>
                    <a:pt x="342" y="12"/>
                  </a:lnTo>
                  <a:lnTo>
                    <a:pt x="366" y="8"/>
                  </a:lnTo>
                  <a:lnTo>
                    <a:pt x="390" y="5"/>
                  </a:lnTo>
                  <a:lnTo>
                    <a:pt x="413" y="3"/>
                  </a:lnTo>
                  <a:lnTo>
                    <a:pt x="438" y="1"/>
                  </a:lnTo>
                  <a:lnTo>
                    <a:pt x="463" y="0"/>
                  </a:lnTo>
                  <a:lnTo>
                    <a:pt x="488" y="0"/>
                  </a:lnTo>
                  <a:lnTo>
                    <a:pt x="512" y="0"/>
                  </a:lnTo>
                  <a:lnTo>
                    <a:pt x="537" y="1"/>
                  </a:lnTo>
                  <a:lnTo>
                    <a:pt x="562" y="3"/>
                  </a:lnTo>
                  <a:lnTo>
                    <a:pt x="586" y="5"/>
                  </a:lnTo>
                  <a:lnTo>
                    <a:pt x="609" y="8"/>
                  </a:lnTo>
                  <a:lnTo>
                    <a:pt x="633" y="12"/>
                  </a:lnTo>
                  <a:lnTo>
                    <a:pt x="656" y="17"/>
                  </a:lnTo>
                  <a:lnTo>
                    <a:pt x="677" y="22"/>
                  </a:lnTo>
                  <a:lnTo>
                    <a:pt x="699" y="28"/>
                  </a:lnTo>
                  <a:lnTo>
                    <a:pt x="720" y="34"/>
                  </a:lnTo>
                  <a:lnTo>
                    <a:pt x="741" y="40"/>
                  </a:lnTo>
                  <a:lnTo>
                    <a:pt x="760" y="48"/>
                  </a:lnTo>
                  <a:lnTo>
                    <a:pt x="780" y="57"/>
                  </a:lnTo>
                  <a:lnTo>
                    <a:pt x="798" y="64"/>
                  </a:lnTo>
                  <a:lnTo>
                    <a:pt x="816" y="74"/>
                  </a:lnTo>
                  <a:lnTo>
                    <a:pt x="832" y="83"/>
                  </a:lnTo>
                  <a:lnTo>
                    <a:pt x="849" y="93"/>
                  </a:lnTo>
                  <a:lnTo>
                    <a:pt x="865" y="103"/>
                  </a:lnTo>
                  <a:lnTo>
                    <a:pt x="879" y="114"/>
                  </a:lnTo>
                  <a:lnTo>
                    <a:pt x="893" y="125"/>
                  </a:lnTo>
                  <a:lnTo>
                    <a:pt x="906" y="136"/>
                  </a:lnTo>
                  <a:lnTo>
                    <a:pt x="917" y="148"/>
                  </a:lnTo>
                  <a:lnTo>
                    <a:pt x="928" y="160"/>
                  </a:lnTo>
                  <a:lnTo>
                    <a:pt x="938" y="173"/>
                  </a:lnTo>
                  <a:lnTo>
                    <a:pt x="947" y="186"/>
                  </a:lnTo>
                  <a:lnTo>
                    <a:pt x="954" y="199"/>
                  </a:lnTo>
                  <a:lnTo>
                    <a:pt x="961" y="213"/>
                  </a:lnTo>
                  <a:lnTo>
                    <a:pt x="966" y="226"/>
                  </a:lnTo>
                  <a:lnTo>
                    <a:pt x="970" y="240"/>
                  </a:lnTo>
                  <a:lnTo>
                    <a:pt x="974" y="254"/>
                  </a:lnTo>
                  <a:lnTo>
                    <a:pt x="976" y="269"/>
                  </a:lnTo>
                  <a:lnTo>
                    <a:pt x="977" y="283"/>
                  </a:lnTo>
                  <a:close/>
                </a:path>
              </a:pathLst>
            </a:custGeom>
            <a:solidFill>
              <a:srgbClr val="B7683E"/>
            </a:solidFill>
            <a:ln w="9525">
              <a:noFill/>
              <a:round/>
              <a:headEnd/>
              <a:tailEnd/>
            </a:ln>
          </p:spPr>
          <p:txBody>
            <a:bodyPr/>
            <a:lstStyle/>
            <a:p>
              <a:endParaRPr lang="pt-BR"/>
            </a:p>
          </p:txBody>
        </p:sp>
        <p:sp>
          <p:nvSpPr>
            <p:cNvPr id="398511" name="Freeform 175"/>
            <p:cNvSpPr>
              <a:spLocks/>
            </p:cNvSpPr>
            <p:nvPr/>
          </p:nvSpPr>
          <p:spPr bwMode="auto">
            <a:xfrm>
              <a:off x="4439" y="2985"/>
              <a:ext cx="129" cy="78"/>
            </a:xfrm>
            <a:custGeom>
              <a:avLst/>
              <a:gdLst/>
              <a:ahLst/>
              <a:cxnLst>
                <a:cxn ang="0">
                  <a:pos x="0" y="314"/>
                </a:cxn>
                <a:cxn ang="0">
                  <a:pos x="51" y="313"/>
                </a:cxn>
                <a:cxn ang="0">
                  <a:pos x="102" y="308"/>
                </a:cxn>
                <a:cxn ang="0">
                  <a:pos x="150" y="301"/>
                </a:cxn>
                <a:cxn ang="0">
                  <a:pos x="197" y="291"/>
                </a:cxn>
                <a:cxn ang="0">
                  <a:pos x="241" y="279"/>
                </a:cxn>
                <a:cxn ang="0">
                  <a:pos x="284" y="264"/>
                </a:cxn>
                <a:cxn ang="0">
                  <a:pos x="323" y="246"/>
                </a:cxn>
                <a:cxn ang="0">
                  <a:pos x="361" y="227"/>
                </a:cxn>
                <a:cxn ang="0">
                  <a:pos x="394" y="206"/>
                </a:cxn>
                <a:cxn ang="0">
                  <a:pos x="424" y="182"/>
                </a:cxn>
                <a:cxn ang="0">
                  <a:pos x="451" y="156"/>
                </a:cxn>
                <a:cxn ang="0">
                  <a:pos x="475" y="128"/>
                </a:cxn>
                <a:cxn ang="0">
                  <a:pos x="493" y="99"/>
                </a:cxn>
                <a:cxn ang="0">
                  <a:pos x="507" y="68"/>
                </a:cxn>
                <a:cxn ang="0">
                  <a:pos x="516" y="34"/>
                </a:cxn>
                <a:cxn ang="0">
                  <a:pos x="519" y="0"/>
                </a:cxn>
                <a:cxn ang="0">
                  <a:pos x="457" y="12"/>
                </a:cxn>
                <a:cxn ang="0">
                  <a:pos x="453" y="35"/>
                </a:cxn>
                <a:cxn ang="0">
                  <a:pos x="445" y="58"/>
                </a:cxn>
                <a:cxn ang="0">
                  <a:pos x="433" y="82"/>
                </a:cxn>
                <a:cxn ang="0">
                  <a:pos x="417" y="103"/>
                </a:cxn>
                <a:cxn ang="0">
                  <a:pos x="396" y="125"/>
                </a:cxn>
                <a:cxn ang="0">
                  <a:pos x="372" y="145"/>
                </a:cxn>
                <a:cxn ang="0">
                  <a:pos x="344" y="165"/>
                </a:cxn>
                <a:cxn ang="0">
                  <a:pos x="313" y="183"/>
                </a:cxn>
                <a:cxn ang="0">
                  <a:pos x="280" y="199"/>
                </a:cxn>
                <a:cxn ang="0">
                  <a:pos x="242" y="214"/>
                </a:cxn>
                <a:cxn ang="0">
                  <a:pos x="203" y="226"/>
                </a:cxn>
                <a:cxn ang="0">
                  <a:pos x="161" y="237"/>
                </a:cxn>
                <a:cxn ang="0">
                  <a:pos x="117" y="244"/>
                </a:cxn>
                <a:cxn ang="0">
                  <a:pos x="72" y="250"/>
                </a:cxn>
                <a:cxn ang="0">
                  <a:pos x="24" y="253"/>
                </a:cxn>
                <a:cxn ang="0">
                  <a:pos x="0" y="253"/>
                </a:cxn>
              </a:cxnLst>
              <a:rect l="0" t="0" r="r" b="b"/>
              <a:pathLst>
                <a:path w="519" h="314">
                  <a:moveTo>
                    <a:pt x="0" y="314"/>
                  </a:moveTo>
                  <a:lnTo>
                    <a:pt x="0" y="314"/>
                  </a:lnTo>
                  <a:lnTo>
                    <a:pt x="26" y="314"/>
                  </a:lnTo>
                  <a:lnTo>
                    <a:pt x="51" y="313"/>
                  </a:lnTo>
                  <a:lnTo>
                    <a:pt x="76" y="311"/>
                  </a:lnTo>
                  <a:lnTo>
                    <a:pt x="102" y="308"/>
                  </a:lnTo>
                  <a:lnTo>
                    <a:pt x="126" y="305"/>
                  </a:lnTo>
                  <a:lnTo>
                    <a:pt x="150" y="301"/>
                  </a:lnTo>
                  <a:lnTo>
                    <a:pt x="174" y="296"/>
                  </a:lnTo>
                  <a:lnTo>
                    <a:pt x="197" y="291"/>
                  </a:lnTo>
                  <a:lnTo>
                    <a:pt x="219" y="285"/>
                  </a:lnTo>
                  <a:lnTo>
                    <a:pt x="241" y="279"/>
                  </a:lnTo>
                  <a:lnTo>
                    <a:pt x="263" y="271"/>
                  </a:lnTo>
                  <a:lnTo>
                    <a:pt x="284" y="264"/>
                  </a:lnTo>
                  <a:lnTo>
                    <a:pt x="303" y="255"/>
                  </a:lnTo>
                  <a:lnTo>
                    <a:pt x="323" y="246"/>
                  </a:lnTo>
                  <a:lnTo>
                    <a:pt x="342" y="237"/>
                  </a:lnTo>
                  <a:lnTo>
                    <a:pt x="361" y="227"/>
                  </a:lnTo>
                  <a:lnTo>
                    <a:pt x="378" y="216"/>
                  </a:lnTo>
                  <a:lnTo>
                    <a:pt x="394" y="206"/>
                  </a:lnTo>
                  <a:lnTo>
                    <a:pt x="410" y="194"/>
                  </a:lnTo>
                  <a:lnTo>
                    <a:pt x="424" y="182"/>
                  </a:lnTo>
                  <a:lnTo>
                    <a:pt x="438" y="169"/>
                  </a:lnTo>
                  <a:lnTo>
                    <a:pt x="451" y="156"/>
                  </a:lnTo>
                  <a:lnTo>
                    <a:pt x="463" y="142"/>
                  </a:lnTo>
                  <a:lnTo>
                    <a:pt x="475" y="128"/>
                  </a:lnTo>
                  <a:lnTo>
                    <a:pt x="484" y="114"/>
                  </a:lnTo>
                  <a:lnTo>
                    <a:pt x="493" y="99"/>
                  </a:lnTo>
                  <a:lnTo>
                    <a:pt x="501" y="84"/>
                  </a:lnTo>
                  <a:lnTo>
                    <a:pt x="507" y="68"/>
                  </a:lnTo>
                  <a:lnTo>
                    <a:pt x="512" y="52"/>
                  </a:lnTo>
                  <a:lnTo>
                    <a:pt x="516" y="34"/>
                  </a:lnTo>
                  <a:lnTo>
                    <a:pt x="518" y="17"/>
                  </a:lnTo>
                  <a:lnTo>
                    <a:pt x="519" y="0"/>
                  </a:lnTo>
                  <a:lnTo>
                    <a:pt x="457" y="0"/>
                  </a:lnTo>
                  <a:lnTo>
                    <a:pt x="457" y="12"/>
                  </a:lnTo>
                  <a:lnTo>
                    <a:pt x="455" y="24"/>
                  </a:lnTo>
                  <a:lnTo>
                    <a:pt x="453" y="35"/>
                  </a:lnTo>
                  <a:lnTo>
                    <a:pt x="450" y="47"/>
                  </a:lnTo>
                  <a:lnTo>
                    <a:pt x="445" y="58"/>
                  </a:lnTo>
                  <a:lnTo>
                    <a:pt x="439" y="70"/>
                  </a:lnTo>
                  <a:lnTo>
                    <a:pt x="433" y="82"/>
                  </a:lnTo>
                  <a:lnTo>
                    <a:pt x="425" y="92"/>
                  </a:lnTo>
                  <a:lnTo>
                    <a:pt x="417" y="103"/>
                  </a:lnTo>
                  <a:lnTo>
                    <a:pt x="407" y="114"/>
                  </a:lnTo>
                  <a:lnTo>
                    <a:pt x="396" y="125"/>
                  </a:lnTo>
                  <a:lnTo>
                    <a:pt x="384" y="136"/>
                  </a:lnTo>
                  <a:lnTo>
                    <a:pt x="372" y="145"/>
                  </a:lnTo>
                  <a:lnTo>
                    <a:pt x="358" y="155"/>
                  </a:lnTo>
                  <a:lnTo>
                    <a:pt x="344" y="165"/>
                  </a:lnTo>
                  <a:lnTo>
                    <a:pt x="329" y="174"/>
                  </a:lnTo>
                  <a:lnTo>
                    <a:pt x="313" y="183"/>
                  </a:lnTo>
                  <a:lnTo>
                    <a:pt x="297" y="192"/>
                  </a:lnTo>
                  <a:lnTo>
                    <a:pt x="280" y="199"/>
                  </a:lnTo>
                  <a:lnTo>
                    <a:pt x="261" y="207"/>
                  </a:lnTo>
                  <a:lnTo>
                    <a:pt x="242" y="214"/>
                  </a:lnTo>
                  <a:lnTo>
                    <a:pt x="223" y="221"/>
                  </a:lnTo>
                  <a:lnTo>
                    <a:pt x="203" y="226"/>
                  </a:lnTo>
                  <a:lnTo>
                    <a:pt x="183" y="231"/>
                  </a:lnTo>
                  <a:lnTo>
                    <a:pt x="161" y="237"/>
                  </a:lnTo>
                  <a:lnTo>
                    <a:pt x="140" y="241"/>
                  </a:lnTo>
                  <a:lnTo>
                    <a:pt x="117" y="244"/>
                  </a:lnTo>
                  <a:lnTo>
                    <a:pt x="94" y="248"/>
                  </a:lnTo>
                  <a:lnTo>
                    <a:pt x="72" y="250"/>
                  </a:lnTo>
                  <a:lnTo>
                    <a:pt x="48" y="252"/>
                  </a:lnTo>
                  <a:lnTo>
                    <a:pt x="24" y="253"/>
                  </a:lnTo>
                  <a:lnTo>
                    <a:pt x="0" y="253"/>
                  </a:lnTo>
                  <a:lnTo>
                    <a:pt x="0" y="253"/>
                  </a:lnTo>
                  <a:lnTo>
                    <a:pt x="0" y="314"/>
                  </a:lnTo>
                  <a:close/>
                </a:path>
              </a:pathLst>
            </a:custGeom>
            <a:solidFill>
              <a:srgbClr val="8F5545"/>
            </a:solidFill>
            <a:ln w="9525">
              <a:noFill/>
              <a:round/>
              <a:headEnd/>
              <a:tailEnd/>
            </a:ln>
          </p:spPr>
          <p:txBody>
            <a:bodyPr/>
            <a:lstStyle/>
            <a:p>
              <a:endParaRPr lang="pt-BR"/>
            </a:p>
          </p:txBody>
        </p:sp>
        <p:sp>
          <p:nvSpPr>
            <p:cNvPr id="398512" name="Freeform 176"/>
            <p:cNvSpPr>
              <a:spLocks/>
            </p:cNvSpPr>
            <p:nvPr/>
          </p:nvSpPr>
          <p:spPr bwMode="auto">
            <a:xfrm>
              <a:off x="4309" y="2985"/>
              <a:ext cx="130" cy="78"/>
            </a:xfrm>
            <a:custGeom>
              <a:avLst/>
              <a:gdLst/>
              <a:ahLst/>
              <a:cxnLst>
                <a:cxn ang="0">
                  <a:pos x="0" y="0"/>
                </a:cxn>
                <a:cxn ang="0">
                  <a:pos x="4" y="34"/>
                </a:cxn>
                <a:cxn ang="0">
                  <a:pos x="12" y="68"/>
                </a:cxn>
                <a:cxn ang="0">
                  <a:pos x="26" y="99"/>
                </a:cxn>
                <a:cxn ang="0">
                  <a:pos x="45" y="128"/>
                </a:cxn>
                <a:cxn ang="0">
                  <a:pos x="68" y="156"/>
                </a:cxn>
                <a:cxn ang="0">
                  <a:pos x="95" y="182"/>
                </a:cxn>
                <a:cxn ang="0">
                  <a:pos x="125" y="206"/>
                </a:cxn>
                <a:cxn ang="0">
                  <a:pos x="159" y="227"/>
                </a:cxn>
                <a:cxn ang="0">
                  <a:pos x="196" y="246"/>
                </a:cxn>
                <a:cxn ang="0">
                  <a:pos x="235" y="264"/>
                </a:cxn>
                <a:cxn ang="0">
                  <a:pos x="278" y="279"/>
                </a:cxn>
                <a:cxn ang="0">
                  <a:pos x="323" y="291"/>
                </a:cxn>
                <a:cxn ang="0">
                  <a:pos x="369" y="301"/>
                </a:cxn>
                <a:cxn ang="0">
                  <a:pos x="418" y="308"/>
                </a:cxn>
                <a:cxn ang="0">
                  <a:pos x="468" y="313"/>
                </a:cxn>
                <a:cxn ang="0">
                  <a:pos x="520" y="314"/>
                </a:cxn>
                <a:cxn ang="0">
                  <a:pos x="496" y="253"/>
                </a:cxn>
                <a:cxn ang="0">
                  <a:pos x="449" y="250"/>
                </a:cxn>
                <a:cxn ang="0">
                  <a:pos x="402" y="244"/>
                </a:cxn>
                <a:cxn ang="0">
                  <a:pos x="358" y="237"/>
                </a:cxn>
                <a:cxn ang="0">
                  <a:pos x="316" y="226"/>
                </a:cxn>
                <a:cxn ang="0">
                  <a:pos x="277" y="214"/>
                </a:cxn>
                <a:cxn ang="0">
                  <a:pos x="240" y="199"/>
                </a:cxn>
                <a:cxn ang="0">
                  <a:pos x="206" y="183"/>
                </a:cxn>
                <a:cxn ang="0">
                  <a:pos x="175" y="165"/>
                </a:cxn>
                <a:cxn ang="0">
                  <a:pos x="147" y="145"/>
                </a:cxn>
                <a:cxn ang="0">
                  <a:pos x="123" y="125"/>
                </a:cxn>
                <a:cxn ang="0">
                  <a:pos x="103" y="103"/>
                </a:cxn>
                <a:cxn ang="0">
                  <a:pos x="87" y="82"/>
                </a:cxn>
                <a:cxn ang="0">
                  <a:pos x="75" y="58"/>
                </a:cxn>
                <a:cxn ang="0">
                  <a:pos x="66" y="35"/>
                </a:cxn>
                <a:cxn ang="0">
                  <a:pos x="63" y="12"/>
                </a:cxn>
                <a:cxn ang="0">
                  <a:pos x="62" y="0"/>
                </a:cxn>
              </a:cxnLst>
              <a:rect l="0" t="0" r="r" b="b"/>
              <a:pathLst>
                <a:path w="520" h="314">
                  <a:moveTo>
                    <a:pt x="0" y="0"/>
                  </a:moveTo>
                  <a:lnTo>
                    <a:pt x="0" y="0"/>
                  </a:lnTo>
                  <a:lnTo>
                    <a:pt x="2" y="17"/>
                  </a:lnTo>
                  <a:lnTo>
                    <a:pt x="4" y="34"/>
                  </a:lnTo>
                  <a:lnTo>
                    <a:pt x="7" y="52"/>
                  </a:lnTo>
                  <a:lnTo>
                    <a:pt x="12" y="68"/>
                  </a:lnTo>
                  <a:lnTo>
                    <a:pt x="19" y="84"/>
                  </a:lnTo>
                  <a:lnTo>
                    <a:pt x="26" y="99"/>
                  </a:lnTo>
                  <a:lnTo>
                    <a:pt x="35" y="114"/>
                  </a:lnTo>
                  <a:lnTo>
                    <a:pt x="45" y="128"/>
                  </a:lnTo>
                  <a:lnTo>
                    <a:pt x="56" y="142"/>
                  </a:lnTo>
                  <a:lnTo>
                    <a:pt x="68" y="156"/>
                  </a:lnTo>
                  <a:lnTo>
                    <a:pt x="81" y="169"/>
                  </a:lnTo>
                  <a:lnTo>
                    <a:pt x="95" y="182"/>
                  </a:lnTo>
                  <a:lnTo>
                    <a:pt x="110" y="194"/>
                  </a:lnTo>
                  <a:lnTo>
                    <a:pt x="125" y="206"/>
                  </a:lnTo>
                  <a:lnTo>
                    <a:pt x="142" y="216"/>
                  </a:lnTo>
                  <a:lnTo>
                    <a:pt x="159" y="227"/>
                  </a:lnTo>
                  <a:lnTo>
                    <a:pt x="177" y="237"/>
                  </a:lnTo>
                  <a:lnTo>
                    <a:pt x="196" y="246"/>
                  </a:lnTo>
                  <a:lnTo>
                    <a:pt x="216" y="255"/>
                  </a:lnTo>
                  <a:lnTo>
                    <a:pt x="235" y="264"/>
                  </a:lnTo>
                  <a:lnTo>
                    <a:pt x="257" y="271"/>
                  </a:lnTo>
                  <a:lnTo>
                    <a:pt x="278" y="279"/>
                  </a:lnTo>
                  <a:lnTo>
                    <a:pt x="300" y="285"/>
                  </a:lnTo>
                  <a:lnTo>
                    <a:pt x="323" y="291"/>
                  </a:lnTo>
                  <a:lnTo>
                    <a:pt x="346" y="296"/>
                  </a:lnTo>
                  <a:lnTo>
                    <a:pt x="369" y="301"/>
                  </a:lnTo>
                  <a:lnTo>
                    <a:pt x="394" y="305"/>
                  </a:lnTo>
                  <a:lnTo>
                    <a:pt x="418" y="308"/>
                  </a:lnTo>
                  <a:lnTo>
                    <a:pt x="443" y="311"/>
                  </a:lnTo>
                  <a:lnTo>
                    <a:pt x="468" y="313"/>
                  </a:lnTo>
                  <a:lnTo>
                    <a:pt x="494" y="314"/>
                  </a:lnTo>
                  <a:lnTo>
                    <a:pt x="520" y="314"/>
                  </a:lnTo>
                  <a:lnTo>
                    <a:pt x="520" y="253"/>
                  </a:lnTo>
                  <a:lnTo>
                    <a:pt x="496" y="253"/>
                  </a:lnTo>
                  <a:lnTo>
                    <a:pt x="471" y="252"/>
                  </a:lnTo>
                  <a:lnTo>
                    <a:pt x="449" y="250"/>
                  </a:lnTo>
                  <a:lnTo>
                    <a:pt x="425" y="248"/>
                  </a:lnTo>
                  <a:lnTo>
                    <a:pt x="402" y="244"/>
                  </a:lnTo>
                  <a:lnTo>
                    <a:pt x="380" y="241"/>
                  </a:lnTo>
                  <a:lnTo>
                    <a:pt x="358" y="237"/>
                  </a:lnTo>
                  <a:lnTo>
                    <a:pt x="338" y="231"/>
                  </a:lnTo>
                  <a:lnTo>
                    <a:pt x="316" y="226"/>
                  </a:lnTo>
                  <a:lnTo>
                    <a:pt x="297" y="221"/>
                  </a:lnTo>
                  <a:lnTo>
                    <a:pt x="277" y="214"/>
                  </a:lnTo>
                  <a:lnTo>
                    <a:pt x="258" y="207"/>
                  </a:lnTo>
                  <a:lnTo>
                    <a:pt x="240" y="199"/>
                  </a:lnTo>
                  <a:lnTo>
                    <a:pt x="222" y="192"/>
                  </a:lnTo>
                  <a:lnTo>
                    <a:pt x="206" y="183"/>
                  </a:lnTo>
                  <a:lnTo>
                    <a:pt x="190" y="174"/>
                  </a:lnTo>
                  <a:lnTo>
                    <a:pt x="175" y="165"/>
                  </a:lnTo>
                  <a:lnTo>
                    <a:pt x="161" y="155"/>
                  </a:lnTo>
                  <a:lnTo>
                    <a:pt x="147" y="145"/>
                  </a:lnTo>
                  <a:lnTo>
                    <a:pt x="135" y="136"/>
                  </a:lnTo>
                  <a:lnTo>
                    <a:pt x="123" y="125"/>
                  </a:lnTo>
                  <a:lnTo>
                    <a:pt x="112" y="114"/>
                  </a:lnTo>
                  <a:lnTo>
                    <a:pt x="103" y="103"/>
                  </a:lnTo>
                  <a:lnTo>
                    <a:pt x="94" y="92"/>
                  </a:lnTo>
                  <a:lnTo>
                    <a:pt x="87" y="82"/>
                  </a:lnTo>
                  <a:lnTo>
                    <a:pt x="80" y="70"/>
                  </a:lnTo>
                  <a:lnTo>
                    <a:pt x="75" y="58"/>
                  </a:lnTo>
                  <a:lnTo>
                    <a:pt x="70" y="47"/>
                  </a:lnTo>
                  <a:lnTo>
                    <a:pt x="66" y="35"/>
                  </a:lnTo>
                  <a:lnTo>
                    <a:pt x="64" y="24"/>
                  </a:lnTo>
                  <a:lnTo>
                    <a:pt x="63" y="12"/>
                  </a:lnTo>
                  <a:lnTo>
                    <a:pt x="62" y="0"/>
                  </a:lnTo>
                  <a:lnTo>
                    <a:pt x="62" y="0"/>
                  </a:lnTo>
                  <a:lnTo>
                    <a:pt x="0" y="0"/>
                  </a:lnTo>
                  <a:close/>
                </a:path>
              </a:pathLst>
            </a:custGeom>
            <a:solidFill>
              <a:srgbClr val="8F5545"/>
            </a:solidFill>
            <a:ln w="9525">
              <a:noFill/>
              <a:round/>
              <a:headEnd/>
              <a:tailEnd/>
            </a:ln>
          </p:spPr>
          <p:txBody>
            <a:bodyPr/>
            <a:lstStyle/>
            <a:p>
              <a:endParaRPr lang="pt-BR"/>
            </a:p>
          </p:txBody>
        </p:sp>
        <p:sp>
          <p:nvSpPr>
            <p:cNvPr id="398513" name="Freeform 177"/>
            <p:cNvSpPr>
              <a:spLocks/>
            </p:cNvSpPr>
            <p:nvPr/>
          </p:nvSpPr>
          <p:spPr bwMode="auto">
            <a:xfrm>
              <a:off x="4309" y="2906"/>
              <a:ext cx="130" cy="79"/>
            </a:xfrm>
            <a:custGeom>
              <a:avLst/>
              <a:gdLst/>
              <a:ahLst/>
              <a:cxnLst>
                <a:cxn ang="0">
                  <a:pos x="520" y="0"/>
                </a:cxn>
                <a:cxn ang="0">
                  <a:pos x="468" y="1"/>
                </a:cxn>
                <a:cxn ang="0">
                  <a:pos x="418" y="6"/>
                </a:cxn>
                <a:cxn ang="0">
                  <a:pos x="369" y="13"/>
                </a:cxn>
                <a:cxn ang="0">
                  <a:pos x="323" y="23"/>
                </a:cxn>
                <a:cxn ang="0">
                  <a:pos x="278" y="36"/>
                </a:cxn>
                <a:cxn ang="0">
                  <a:pos x="235" y="51"/>
                </a:cxn>
                <a:cxn ang="0">
                  <a:pos x="196" y="68"/>
                </a:cxn>
                <a:cxn ang="0">
                  <a:pos x="159" y="88"/>
                </a:cxn>
                <a:cxn ang="0">
                  <a:pos x="125" y="109"/>
                </a:cxn>
                <a:cxn ang="0">
                  <a:pos x="95" y="133"/>
                </a:cxn>
                <a:cxn ang="0">
                  <a:pos x="68" y="159"/>
                </a:cxn>
                <a:cxn ang="0">
                  <a:pos x="45" y="186"/>
                </a:cxn>
                <a:cxn ang="0">
                  <a:pos x="26" y="216"/>
                </a:cxn>
                <a:cxn ang="0">
                  <a:pos x="12" y="247"/>
                </a:cxn>
                <a:cxn ang="0">
                  <a:pos x="4" y="280"/>
                </a:cxn>
                <a:cxn ang="0">
                  <a:pos x="0" y="314"/>
                </a:cxn>
                <a:cxn ang="0">
                  <a:pos x="63" y="302"/>
                </a:cxn>
                <a:cxn ang="0">
                  <a:pos x="66" y="279"/>
                </a:cxn>
                <a:cxn ang="0">
                  <a:pos x="75" y="256"/>
                </a:cxn>
                <a:cxn ang="0">
                  <a:pos x="87" y="233"/>
                </a:cxn>
                <a:cxn ang="0">
                  <a:pos x="103" y="212"/>
                </a:cxn>
                <a:cxn ang="0">
                  <a:pos x="123" y="190"/>
                </a:cxn>
                <a:cxn ang="0">
                  <a:pos x="147" y="168"/>
                </a:cxn>
                <a:cxn ang="0">
                  <a:pos x="175" y="149"/>
                </a:cxn>
                <a:cxn ang="0">
                  <a:pos x="206" y="132"/>
                </a:cxn>
                <a:cxn ang="0">
                  <a:pos x="240" y="116"/>
                </a:cxn>
                <a:cxn ang="0">
                  <a:pos x="277" y="101"/>
                </a:cxn>
                <a:cxn ang="0">
                  <a:pos x="316" y="88"/>
                </a:cxn>
                <a:cxn ang="0">
                  <a:pos x="358" y="78"/>
                </a:cxn>
                <a:cxn ang="0">
                  <a:pos x="402" y="70"/>
                </a:cxn>
                <a:cxn ang="0">
                  <a:pos x="449" y="64"/>
                </a:cxn>
                <a:cxn ang="0">
                  <a:pos x="496" y="62"/>
                </a:cxn>
                <a:cxn ang="0">
                  <a:pos x="520" y="62"/>
                </a:cxn>
              </a:cxnLst>
              <a:rect l="0" t="0" r="r" b="b"/>
              <a:pathLst>
                <a:path w="520" h="314">
                  <a:moveTo>
                    <a:pt x="520" y="0"/>
                  </a:moveTo>
                  <a:lnTo>
                    <a:pt x="520" y="0"/>
                  </a:lnTo>
                  <a:lnTo>
                    <a:pt x="494" y="0"/>
                  </a:lnTo>
                  <a:lnTo>
                    <a:pt x="468" y="1"/>
                  </a:lnTo>
                  <a:lnTo>
                    <a:pt x="443" y="4"/>
                  </a:lnTo>
                  <a:lnTo>
                    <a:pt x="418" y="6"/>
                  </a:lnTo>
                  <a:lnTo>
                    <a:pt x="394" y="9"/>
                  </a:lnTo>
                  <a:lnTo>
                    <a:pt x="369" y="13"/>
                  </a:lnTo>
                  <a:lnTo>
                    <a:pt x="346" y="18"/>
                  </a:lnTo>
                  <a:lnTo>
                    <a:pt x="323" y="23"/>
                  </a:lnTo>
                  <a:lnTo>
                    <a:pt x="300" y="29"/>
                  </a:lnTo>
                  <a:lnTo>
                    <a:pt x="278" y="36"/>
                  </a:lnTo>
                  <a:lnTo>
                    <a:pt x="257" y="43"/>
                  </a:lnTo>
                  <a:lnTo>
                    <a:pt x="235" y="51"/>
                  </a:lnTo>
                  <a:lnTo>
                    <a:pt x="216" y="60"/>
                  </a:lnTo>
                  <a:lnTo>
                    <a:pt x="196" y="68"/>
                  </a:lnTo>
                  <a:lnTo>
                    <a:pt x="177" y="78"/>
                  </a:lnTo>
                  <a:lnTo>
                    <a:pt x="159" y="88"/>
                  </a:lnTo>
                  <a:lnTo>
                    <a:pt x="142" y="98"/>
                  </a:lnTo>
                  <a:lnTo>
                    <a:pt x="125" y="109"/>
                  </a:lnTo>
                  <a:lnTo>
                    <a:pt x="110" y="121"/>
                  </a:lnTo>
                  <a:lnTo>
                    <a:pt x="95" y="133"/>
                  </a:lnTo>
                  <a:lnTo>
                    <a:pt x="81" y="145"/>
                  </a:lnTo>
                  <a:lnTo>
                    <a:pt x="68" y="159"/>
                  </a:lnTo>
                  <a:lnTo>
                    <a:pt x="56" y="172"/>
                  </a:lnTo>
                  <a:lnTo>
                    <a:pt x="45" y="186"/>
                  </a:lnTo>
                  <a:lnTo>
                    <a:pt x="35" y="201"/>
                  </a:lnTo>
                  <a:lnTo>
                    <a:pt x="26" y="216"/>
                  </a:lnTo>
                  <a:lnTo>
                    <a:pt x="19" y="231"/>
                  </a:lnTo>
                  <a:lnTo>
                    <a:pt x="12" y="247"/>
                  </a:lnTo>
                  <a:lnTo>
                    <a:pt x="7" y="263"/>
                  </a:lnTo>
                  <a:lnTo>
                    <a:pt x="4" y="280"/>
                  </a:lnTo>
                  <a:lnTo>
                    <a:pt x="2" y="297"/>
                  </a:lnTo>
                  <a:lnTo>
                    <a:pt x="0" y="314"/>
                  </a:lnTo>
                  <a:lnTo>
                    <a:pt x="62" y="314"/>
                  </a:lnTo>
                  <a:lnTo>
                    <a:pt x="63" y="302"/>
                  </a:lnTo>
                  <a:lnTo>
                    <a:pt x="64" y="290"/>
                  </a:lnTo>
                  <a:lnTo>
                    <a:pt x="66" y="279"/>
                  </a:lnTo>
                  <a:lnTo>
                    <a:pt x="70" y="268"/>
                  </a:lnTo>
                  <a:lnTo>
                    <a:pt x="75" y="256"/>
                  </a:lnTo>
                  <a:lnTo>
                    <a:pt x="80" y="245"/>
                  </a:lnTo>
                  <a:lnTo>
                    <a:pt x="87" y="233"/>
                  </a:lnTo>
                  <a:lnTo>
                    <a:pt x="94" y="222"/>
                  </a:lnTo>
                  <a:lnTo>
                    <a:pt x="103" y="212"/>
                  </a:lnTo>
                  <a:lnTo>
                    <a:pt x="112" y="201"/>
                  </a:lnTo>
                  <a:lnTo>
                    <a:pt x="123" y="190"/>
                  </a:lnTo>
                  <a:lnTo>
                    <a:pt x="135" y="179"/>
                  </a:lnTo>
                  <a:lnTo>
                    <a:pt x="147" y="168"/>
                  </a:lnTo>
                  <a:lnTo>
                    <a:pt x="161" y="159"/>
                  </a:lnTo>
                  <a:lnTo>
                    <a:pt x="175" y="149"/>
                  </a:lnTo>
                  <a:lnTo>
                    <a:pt x="190" y="140"/>
                  </a:lnTo>
                  <a:lnTo>
                    <a:pt x="206" y="132"/>
                  </a:lnTo>
                  <a:lnTo>
                    <a:pt x="222" y="123"/>
                  </a:lnTo>
                  <a:lnTo>
                    <a:pt x="240" y="116"/>
                  </a:lnTo>
                  <a:lnTo>
                    <a:pt x="258" y="108"/>
                  </a:lnTo>
                  <a:lnTo>
                    <a:pt x="277" y="101"/>
                  </a:lnTo>
                  <a:lnTo>
                    <a:pt x="297" y="94"/>
                  </a:lnTo>
                  <a:lnTo>
                    <a:pt x="316" y="88"/>
                  </a:lnTo>
                  <a:lnTo>
                    <a:pt x="338" y="82"/>
                  </a:lnTo>
                  <a:lnTo>
                    <a:pt x="358" y="78"/>
                  </a:lnTo>
                  <a:lnTo>
                    <a:pt x="380" y="74"/>
                  </a:lnTo>
                  <a:lnTo>
                    <a:pt x="402" y="70"/>
                  </a:lnTo>
                  <a:lnTo>
                    <a:pt x="425" y="67"/>
                  </a:lnTo>
                  <a:lnTo>
                    <a:pt x="449" y="64"/>
                  </a:lnTo>
                  <a:lnTo>
                    <a:pt x="471" y="63"/>
                  </a:lnTo>
                  <a:lnTo>
                    <a:pt x="496" y="62"/>
                  </a:lnTo>
                  <a:lnTo>
                    <a:pt x="520" y="62"/>
                  </a:lnTo>
                  <a:lnTo>
                    <a:pt x="520" y="62"/>
                  </a:lnTo>
                  <a:lnTo>
                    <a:pt x="520" y="0"/>
                  </a:lnTo>
                  <a:close/>
                </a:path>
              </a:pathLst>
            </a:custGeom>
            <a:solidFill>
              <a:srgbClr val="8F5545"/>
            </a:solidFill>
            <a:ln w="9525">
              <a:noFill/>
              <a:round/>
              <a:headEnd/>
              <a:tailEnd/>
            </a:ln>
          </p:spPr>
          <p:txBody>
            <a:bodyPr/>
            <a:lstStyle/>
            <a:p>
              <a:endParaRPr lang="pt-BR"/>
            </a:p>
          </p:txBody>
        </p:sp>
        <p:sp>
          <p:nvSpPr>
            <p:cNvPr id="398514" name="Freeform 178"/>
            <p:cNvSpPr>
              <a:spLocks/>
            </p:cNvSpPr>
            <p:nvPr/>
          </p:nvSpPr>
          <p:spPr bwMode="auto">
            <a:xfrm>
              <a:off x="4439" y="2906"/>
              <a:ext cx="129" cy="79"/>
            </a:xfrm>
            <a:custGeom>
              <a:avLst/>
              <a:gdLst/>
              <a:ahLst/>
              <a:cxnLst>
                <a:cxn ang="0">
                  <a:pos x="519" y="314"/>
                </a:cxn>
                <a:cxn ang="0">
                  <a:pos x="516" y="280"/>
                </a:cxn>
                <a:cxn ang="0">
                  <a:pos x="507" y="247"/>
                </a:cxn>
                <a:cxn ang="0">
                  <a:pos x="493" y="216"/>
                </a:cxn>
                <a:cxn ang="0">
                  <a:pos x="475" y="186"/>
                </a:cxn>
                <a:cxn ang="0">
                  <a:pos x="451" y="159"/>
                </a:cxn>
                <a:cxn ang="0">
                  <a:pos x="424" y="133"/>
                </a:cxn>
                <a:cxn ang="0">
                  <a:pos x="394" y="109"/>
                </a:cxn>
                <a:cxn ang="0">
                  <a:pos x="361" y="88"/>
                </a:cxn>
                <a:cxn ang="0">
                  <a:pos x="323" y="68"/>
                </a:cxn>
                <a:cxn ang="0">
                  <a:pos x="284" y="51"/>
                </a:cxn>
                <a:cxn ang="0">
                  <a:pos x="241" y="36"/>
                </a:cxn>
                <a:cxn ang="0">
                  <a:pos x="197" y="23"/>
                </a:cxn>
                <a:cxn ang="0">
                  <a:pos x="150" y="13"/>
                </a:cxn>
                <a:cxn ang="0">
                  <a:pos x="102" y="6"/>
                </a:cxn>
                <a:cxn ang="0">
                  <a:pos x="51" y="1"/>
                </a:cxn>
                <a:cxn ang="0">
                  <a:pos x="0" y="0"/>
                </a:cxn>
                <a:cxn ang="0">
                  <a:pos x="24" y="62"/>
                </a:cxn>
                <a:cxn ang="0">
                  <a:pos x="72" y="64"/>
                </a:cxn>
                <a:cxn ang="0">
                  <a:pos x="117" y="70"/>
                </a:cxn>
                <a:cxn ang="0">
                  <a:pos x="161" y="78"/>
                </a:cxn>
                <a:cxn ang="0">
                  <a:pos x="203" y="88"/>
                </a:cxn>
                <a:cxn ang="0">
                  <a:pos x="242" y="101"/>
                </a:cxn>
                <a:cxn ang="0">
                  <a:pos x="280" y="116"/>
                </a:cxn>
                <a:cxn ang="0">
                  <a:pos x="313" y="132"/>
                </a:cxn>
                <a:cxn ang="0">
                  <a:pos x="344" y="149"/>
                </a:cxn>
                <a:cxn ang="0">
                  <a:pos x="372" y="168"/>
                </a:cxn>
                <a:cxn ang="0">
                  <a:pos x="396" y="190"/>
                </a:cxn>
                <a:cxn ang="0">
                  <a:pos x="417" y="212"/>
                </a:cxn>
                <a:cxn ang="0">
                  <a:pos x="433" y="233"/>
                </a:cxn>
                <a:cxn ang="0">
                  <a:pos x="445" y="256"/>
                </a:cxn>
                <a:cxn ang="0">
                  <a:pos x="453" y="279"/>
                </a:cxn>
                <a:cxn ang="0">
                  <a:pos x="457" y="302"/>
                </a:cxn>
                <a:cxn ang="0">
                  <a:pos x="457" y="314"/>
                </a:cxn>
              </a:cxnLst>
              <a:rect l="0" t="0" r="r" b="b"/>
              <a:pathLst>
                <a:path w="519" h="314">
                  <a:moveTo>
                    <a:pt x="519" y="314"/>
                  </a:moveTo>
                  <a:lnTo>
                    <a:pt x="519" y="314"/>
                  </a:lnTo>
                  <a:lnTo>
                    <a:pt x="518" y="297"/>
                  </a:lnTo>
                  <a:lnTo>
                    <a:pt x="516" y="280"/>
                  </a:lnTo>
                  <a:lnTo>
                    <a:pt x="512" y="263"/>
                  </a:lnTo>
                  <a:lnTo>
                    <a:pt x="507" y="247"/>
                  </a:lnTo>
                  <a:lnTo>
                    <a:pt x="501" y="231"/>
                  </a:lnTo>
                  <a:lnTo>
                    <a:pt x="493" y="216"/>
                  </a:lnTo>
                  <a:lnTo>
                    <a:pt x="484" y="201"/>
                  </a:lnTo>
                  <a:lnTo>
                    <a:pt x="475" y="186"/>
                  </a:lnTo>
                  <a:lnTo>
                    <a:pt x="463" y="172"/>
                  </a:lnTo>
                  <a:lnTo>
                    <a:pt x="451" y="159"/>
                  </a:lnTo>
                  <a:lnTo>
                    <a:pt x="438" y="145"/>
                  </a:lnTo>
                  <a:lnTo>
                    <a:pt x="424" y="133"/>
                  </a:lnTo>
                  <a:lnTo>
                    <a:pt x="410" y="121"/>
                  </a:lnTo>
                  <a:lnTo>
                    <a:pt x="394" y="109"/>
                  </a:lnTo>
                  <a:lnTo>
                    <a:pt x="378" y="98"/>
                  </a:lnTo>
                  <a:lnTo>
                    <a:pt x="361" y="88"/>
                  </a:lnTo>
                  <a:lnTo>
                    <a:pt x="342" y="78"/>
                  </a:lnTo>
                  <a:lnTo>
                    <a:pt x="323" y="68"/>
                  </a:lnTo>
                  <a:lnTo>
                    <a:pt x="303" y="60"/>
                  </a:lnTo>
                  <a:lnTo>
                    <a:pt x="284" y="51"/>
                  </a:lnTo>
                  <a:lnTo>
                    <a:pt x="263" y="43"/>
                  </a:lnTo>
                  <a:lnTo>
                    <a:pt x="241" y="36"/>
                  </a:lnTo>
                  <a:lnTo>
                    <a:pt x="219" y="29"/>
                  </a:lnTo>
                  <a:lnTo>
                    <a:pt x="197" y="23"/>
                  </a:lnTo>
                  <a:lnTo>
                    <a:pt x="174" y="18"/>
                  </a:lnTo>
                  <a:lnTo>
                    <a:pt x="150" y="13"/>
                  </a:lnTo>
                  <a:lnTo>
                    <a:pt x="126" y="9"/>
                  </a:lnTo>
                  <a:lnTo>
                    <a:pt x="102" y="6"/>
                  </a:lnTo>
                  <a:lnTo>
                    <a:pt x="76" y="4"/>
                  </a:lnTo>
                  <a:lnTo>
                    <a:pt x="51" y="1"/>
                  </a:lnTo>
                  <a:lnTo>
                    <a:pt x="26" y="0"/>
                  </a:lnTo>
                  <a:lnTo>
                    <a:pt x="0" y="0"/>
                  </a:lnTo>
                  <a:lnTo>
                    <a:pt x="0" y="62"/>
                  </a:lnTo>
                  <a:lnTo>
                    <a:pt x="24" y="62"/>
                  </a:lnTo>
                  <a:lnTo>
                    <a:pt x="48" y="63"/>
                  </a:lnTo>
                  <a:lnTo>
                    <a:pt x="72" y="64"/>
                  </a:lnTo>
                  <a:lnTo>
                    <a:pt x="94" y="67"/>
                  </a:lnTo>
                  <a:lnTo>
                    <a:pt x="117" y="70"/>
                  </a:lnTo>
                  <a:lnTo>
                    <a:pt x="140" y="74"/>
                  </a:lnTo>
                  <a:lnTo>
                    <a:pt x="161" y="78"/>
                  </a:lnTo>
                  <a:lnTo>
                    <a:pt x="183" y="82"/>
                  </a:lnTo>
                  <a:lnTo>
                    <a:pt x="203" y="88"/>
                  </a:lnTo>
                  <a:lnTo>
                    <a:pt x="223" y="94"/>
                  </a:lnTo>
                  <a:lnTo>
                    <a:pt x="242" y="101"/>
                  </a:lnTo>
                  <a:lnTo>
                    <a:pt x="261" y="108"/>
                  </a:lnTo>
                  <a:lnTo>
                    <a:pt x="280" y="116"/>
                  </a:lnTo>
                  <a:lnTo>
                    <a:pt x="297" y="123"/>
                  </a:lnTo>
                  <a:lnTo>
                    <a:pt x="313" y="132"/>
                  </a:lnTo>
                  <a:lnTo>
                    <a:pt x="329" y="140"/>
                  </a:lnTo>
                  <a:lnTo>
                    <a:pt x="344" y="149"/>
                  </a:lnTo>
                  <a:lnTo>
                    <a:pt x="358" y="159"/>
                  </a:lnTo>
                  <a:lnTo>
                    <a:pt x="372" y="168"/>
                  </a:lnTo>
                  <a:lnTo>
                    <a:pt x="384" y="179"/>
                  </a:lnTo>
                  <a:lnTo>
                    <a:pt x="396" y="190"/>
                  </a:lnTo>
                  <a:lnTo>
                    <a:pt x="407" y="201"/>
                  </a:lnTo>
                  <a:lnTo>
                    <a:pt x="417" y="212"/>
                  </a:lnTo>
                  <a:lnTo>
                    <a:pt x="425" y="222"/>
                  </a:lnTo>
                  <a:lnTo>
                    <a:pt x="433" y="233"/>
                  </a:lnTo>
                  <a:lnTo>
                    <a:pt x="439" y="245"/>
                  </a:lnTo>
                  <a:lnTo>
                    <a:pt x="445" y="256"/>
                  </a:lnTo>
                  <a:lnTo>
                    <a:pt x="450" y="268"/>
                  </a:lnTo>
                  <a:lnTo>
                    <a:pt x="453" y="279"/>
                  </a:lnTo>
                  <a:lnTo>
                    <a:pt x="455" y="290"/>
                  </a:lnTo>
                  <a:lnTo>
                    <a:pt x="457" y="302"/>
                  </a:lnTo>
                  <a:lnTo>
                    <a:pt x="457" y="314"/>
                  </a:lnTo>
                  <a:lnTo>
                    <a:pt x="457" y="314"/>
                  </a:lnTo>
                  <a:lnTo>
                    <a:pt x="519" y="314"/>
                  </a:lnTo>
                  <a:close/>
                </a:path>
              </a:pathLst>
            </a:custGeom>
            <a:solidFill>
              <a:srgbClr val="8F5545"/>
            </a:solidFill>
            <a:ln w="9525">
              <a:noFill/>
              <a:round/>
              <a:headEnd/>
              <a:tailEnd/>
            </a:ln>
          </p:spPr>
          <p:txBody>
            <a:bodyPr/>
            <a:lstStyle/>
            <a:p>
              <a:endParaRPr lang="pt-BR"/>
            </a:p>
          </p:txBody>
        </p:sp>
      </p:grpSp>
      <p:sp>
        <p:nvSpPr>
          <p:cNvPr id="398515" name="Text Box 179"/>
          <p:cNvSpPr txBox="1">
            <a:spLocks noChangeArrowheads="1"/>
          </p:cNvSpPr>
          <p:nvPr/>
        </p:nvSpPr>
        <p:spPr bwMode="auto">
          <a:xfrm>
            <a:off x="1463675" y="1093788"/>
            <a:ext cx="1912938" cy="396875"/>
          </a:xfrm>
          <a:prstGeom prst="rect">
            <a:avLst/>
          </a:prstGeom>
          <a:noFill/>
          <a:ln w="9525">
            <a:noFill/>
            <a:miter lim="800000"/>
            <a:headEnd/>
            <a:tailEnd/>
          </a:ln>
          <a:effectLst/>
        </p:spPr>
        <p:txBody>
          <a:bodyPr wrap="none">
            <a:spAutoFit/>
          </a:bodyPr>
          <a:lstStyle/>
          <a:p>
            <a:pPr algn="ctr" eaLnBrk="1" hangingPunct="1"/>
            <a:r>
              <a:rPr lang="pt-BR" sz="2000" u="none">
                <a:solidFill>
                  <a:srgbClr val="800000"/>
                </a:solidFill>
                <a:latin typeface="Arial Black" pitchFamily="34" charset="0"/>
              </a:rPr>
              <a:t>     NAIVE     </a:t>
            </a:r>
          </a:p>
        </p:txBody>
      </p:sp>
      <p:sp>
        <p:nvSpPr>
          <p:cNvPr id="398516" name="Text Box 180"/>
          <p:cNvSpPr txBox="1">
            <a:spLocks noChangeArrowheads="1"/>
          </p:cNvSpPr>
          <p:nvPr/>
        </p:nvSpPr>
        <p:spPr bwMode="auto">
          <a:xfrm>
            <a:off x="5915025" y="1092200"/>
            <a:ext cx="1887538" cy="396875"/>
          </a:xfrm>
          <a:prstGeom prst="rect">
            <a:avLst/>
          </a:prstGeom>
          <a:noFill/>
          <a:ln w="9525">
            <a:noFill/>
            <a:miter lim="800000"/>
            <a:headEnd/>
            <a:tailEnd/>
          </a:ln>
          <a:effectLst/>
        </p:spPr>
        <p:txBody>
          <a:bodyPr wrap="none">
            <a:spAutoFit/>
          </a:bodyPr>
          <a:lstStyle/>
          <a:p>
            <a:pPr algn="ctr" eaLnBrk="1" hangingPunct="1"/>
            <a:r>
              <a:rPr lang="pt-BR" sz="2000" u="none">
                <a:solidFill>
                  <a:srgbClr val="800000"/>
                </a:solidFill>
                <a:latin typeface="Arial Black" pitchFamily="34" charset="0"/>
              </a:rPr>
              <a:t>  MEMÓRIA  </a:t>
            </a:r>
          </a:p>
        </p:txBody>
      </p:sp>
      <p:sp>
        <p:nvSpPr>
          <p:cNvPr id="398517" name="Text Box 181"/>
          <p:cNvSpPr txBox="1">
            <a:spLocks noChangeArrowheads="1"/>
          </p:cNvSpPr>
          <p:nvPr/>
        </p:nvSpPr>
        <p:spPr bwMode="auto">
          <a:xfrm>
            <a:off x="2130425" y="381000"/>
            <a:ext cx="4975225" cy="457200"/>
          </a:xfrm>
          <a:prstGeom prst="rect">
            <a:avLst/>
          </a:prstGeom>
          <a:noFill/>
          <a:ln w="9525">
            <a:noFill/>
            <a:miter lim="800000"/>
            <a:headEnd/>
            <a:tailEnd/>
          </a:ln>
          <a:effectLst/>
        </p:spPr>
        <p:txBody>
          <a:bodyPr wrap="none">
            <a:spAutoFit/>
          </a:bodyPr>
          <a:lstStyle/>
          <a:p>
            <a:pPr algn="ctr"/>
            <a:r>
              <a:rPr lang="pt-BR" b="1" u="none">
                <a:solidFill>
                  <a:srgbClr val="800000"/>
                </a:solidFill>
              </a:rPr>
              <a:t>IL-2 NA PROLIFERAÇÃO DA CTL</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98340"/>
                                        </p:tgtEl>
                                        <p:attrNameLst>
                                          <p:attrName>style.visibility</p:attrName>
                                        </p:attrNameLst>
                                      </p:cBhvr>
                                      <p:to>
                                        <p:strVal val="visible"/>
                                      </p:to>
                                    </p:set>
                                    <p:animEffect transition="in" filter="wipe(right)">
                                      <p:cBhvr>
                                        <p:cTn id="7" dur="500"/>
                                        <p:tgtEl>
                                          <p:spTgt spid="39834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98342"/>
                                        </p:tgtEl>
                                        <p:attrNameLst>
                                          <p:attrName>style.visibility</p:attrName>
                                        </p:attrNameLst>
                                      </p:cBhvr>
                                      <p:to>
                                        <p:strVal val="visible"/>
                                      </p:to>
                                    </p:set>
                                    <p:animEffect transition="in" filter="wipe(left)">
                                      <p:cBhvr>
                                        <p:cTn id="11" dur="500"/>
                                        <p:tgtEl>
                                          <p:spTgt spid="3983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2" fill="hold" nodeType="clickEffect">
                                  <p:stCondLst>
                                    <p:cond delay="0"/>
                                  </p:stCondLst>
                                  <p:childTnLst>
                                    <p:set>
                                      <p:cBhvr>
                                        <p:cTn id="15" dur="1" fill="hold">
                                          <p:stCondLst>
                                            <p:cond delay="0"/>
                                          </p:stCondLst>
                                        </p:cTn>
                                        <p:tgtEl>
                                          <p:spTgt spid="398341"/>
                                        </p:tgtEl>
                                        <p:attrNameLst>
                                          <p:attrName>style.visibility</p:attrName>
                                        </p:attrNameLst>
                                      </p:cBhvr>
                                      <p:to>
                                        <p:strVal val="visible"/>
                                      </p:to>
                                    </p:set>
                                    <p:animEffect transition="in" filter="wipe(right)">
                                      <p:cBhvr>
                                        <p:cTn id="16" dur="500"/>
                                        <p:tgtEl>
                                          <p:spTgt spid="39834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398345"/>
                                        </p:tgtEl>
                                        <p:attrNameLst>
                                          <p:attrName>style.visibility</p:attrName>
                                        </p:attrNameLst>
                                      </p:cBhvr>
                                      <p:to>
                                        <p:strVal val="visible"/>
                                      </p:to>
                                    </p:set>
                                    <p:animEffect transition="in" filter="wipe(right)">
                                      <p:cBhvr>
                                        <p:cTn id="20" dur="500"/>
                                        <p:tgtEl>
                                          <p:spTgt spid="398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AutoShape 2"/>
          <p:cNvSpPr>
            <a:spLocks noChangeArrowheads="1"/>
          </p:cNvSpPr>
          <p:nvPr/>
        </p:nvSpPr>
        <p:spPr bwMode="auto">
          <a:xfrm>
            <a:off x="403225" y="1665288"/>
            <a:ext cx="8339138" cy="4887912"/>
          </a:xfrm>
          <a:prstGeom prst="roundRect">
            <a:avLst>
              <a:gd name="adj" fmla="val 8060"/>
            </a:avLst>
          </a:prstGeom>
          <a:solidFill>
            <a:srgbClr val="29166F"/>
          </a:solidFill>
          <a:ln w="28575">
            <a:solidFill>
              <a:schemeClr val="bg1"/>
            </a:solidFill>
            <a:round/>
            <a:headEnd/>
            <a:tailEnd/>
          </a:ln>
          <a:effectLst/>
        </p:spPr>
        <p:txBody>
          <a:bodyPr vert="eaVert" anchor="ctr">
            <a:spAutoFit/>
          </a:bodyPr>
          <a:lstStyle/>
          <a:p>
            <a:endParaRPr lang="pt-BR"/>
          </a:p>
        </p:txBody>
      </p:sp>
      <p:pic>
        <p:nvPicPr>
          <p:cNvPr id="399363" name="Picture 3" descr="01"/>
          <p:cNvPicPr>
            <a:picLocks noChangeAspect="1" noChangeArrowheads="1"/>
          </p:cNvPicPr>
          <p:nvPr/>
        </p:nvPicPr>
        <p:blipFill>
          <a:blip r:embed="rId3" cstate="print"/>
          <a:srcRect/>
          <a:stretch>
            <a:fillRect/>
          </a:stretch>
        </p:blipFill>
        <p:spPr bwMode="auto">
          <a:xfrm>
            <a:off x="4689475" y="1924050"/>
            <a:ext cx="3578225" cy="2374900"/>
          </a:xfrm>
          <a:prstGeom prst="rect">
            <a:avLst/>
          </a:prstGeom>
          <a:noFill/>
        </p:spPr>
      </p:pic>
      <p:pic>
        <p:nvPicPr>
          <p:cNvPr id="399364" name="Picture 4" descr="01"/>
          <p:cNvPicPr>
            <a:picLocks noChangeAspect="1" noChangeArrowheads="1"/>
          </p:cNvPicPr>
          <p:nvPr/>
        </p:nvPicPr>
        <p:blipFill>
          <a:blip r:embed="rId4" cstate="print"/>
          <a:srcRect/>
          <a:stretch>
            <a:fillRect/>
          </a:stretch>
        </p:blipFill>
        <p:spPr bwMode="auto">
          <a:xfrm>
            <a:off x="3790950" y="4324350"/>
            <a:ext cx="3370263" cy="2100263"/>
          </a:xfrm>
          <a:prstGeom prst="rect">
            <a:avLst/>
          </a:prstGeom>
          <a:noFill/>
        </p:spPr>
      </p:pic>
      <p:grpSp>
        <p:nvGrpSpPr>
          <p:cNvPr id="399365" name="Group 5"/>
          <p:cNvGrpSpPr>
            <a:grpSpLocks/>
          </p:cNvGrpSpPr>
          <p:nvPr/>
        </p:nvGrpSpPr>
        <p:grpSpPr bwMode="auto">
          <a:xfrm>
            <a:off x="1028700" y="2343150"/>
            <a:ext cx="4083050" cy="2416175"/>
            <a:chOff x="900" y="1344"/>
            <a:chExt cx="2572" cy="1522"/>
          </a:xfrm>
        </p:grpSpPr>
        <p:sp>
          <p:nvSpPr>
            <p:cNvPr id="399366" name="Freeform 6"/>
            <p:cNvSpPr>
              <a:spLocks/>
            </p:cNvSpPr>
            <p:nvPr/>
          </p:nvSpPr>
          <p:spPr bwMode="auto">
            <a:xfrm>
              <a:off x="2000" y="1593"/>
              <a:ext cx="97" cy="90"/>
            </a:xfrm>
            <a:custGeom>
              <a:avLst/>
              <a:gdLst/>
              <a:ahLst/>
              <a:cxnLst>
                <a:cxn ang="0">
                  <a:pos x="0" y="442"/>
                </a:cxn>
                <a:cxn ang="0">
                  <a:pos x="335" y="0"/>
                </a:cxn>
                <a:cxn ang="0">
                  <a:pos x="676" y="253"/>
                </a:cxn>
                <a:cxn ang="0">
                  <a:pos x="288" y="632"/>
                </a:cxn>
                <a:cxn ang="0">
                  <a:pos x="0" y="442"/>
                </a:cxn>
              </a:cxnLst>
              <a:rect l="0" t="0" r="r" b="b"/>
              <a:pathLst>
                <a:path w="676" h="632">
                  <a:moveTo>
                    <a:pt x="0" y="442"/>
                  </a:moveTo>
                  <a:lnTo>
                    <a:pt x="335" y="0"/>
                  </a:lnTo>
                  <a:lnTo>
                    <a:pt x="676" y="253"/>
                  </a:lnTo>
                  <a:lnTo>
                    <a:pt x="288" y="632"/>
                  </a:lnTo>
                  <a:lnTo>
                    <a:pt x="0" y="442"/>
                  </a:lnTo>
                  <a:close/>
                </a:path>
              </a:pathLst>
            </a:custGeom>
            <a:solidFill>
              <a:srgbClr val="F09BBE"/>
            </a:solidFill>
            <a:ln w="9525">
              <a:noFill/>
              <a:round/>
              <a:headEnd/>
              <a:tailEnd/>
            </a:ln>
          </p:spPr>
          <p:txBody>
            <a:bodyPr/>
            <a:lstStyle/>
            <a:p>
              <a:endParaRPr lang="pt-BR"/>
            </a:p>
          </p:txBody>
        </p:sp>
        <p:sp>
          <p:nvSpPr>
            <p:cNvPr id="399367" name="Freeform 7"/>
            <p:cNvSpPr>
              <a:spLocks/>
            </p:cNvSpPr>
            <p:nvPr/>
          </p:nvSpPr>
          <p:spPr bwMode="auto">
            <a:xfrm>
              <a:off x="2000" y="1593"/>
              <a:ext cx="97" cy="90"/>
            </a:xfrm>
            <a:custGeom>
              <a:avLst/>
              <a:gdLst/>
              <a:ahLst/>
              <a:cxnLst>
                <a:cxn ang="0">
                  <a:pos x="0" y="442"/>
                </a:cxn>
                <a:cxn ang="0">
                  <a:pos x="335" y="0"/>
                </a:cxn>
                <a:cxn ang="0">
                  <a:pos x="676" y="253"/>
                </a:cxn>
                <a:cxn ang="0">
                  <a:pos x="288" y="632"/>
                </a:cxn>
                <a:cxn ang="0">
                  <a:pos x="0" y="442"/>
                </a:cxn>
              </a:cxnLst>
              <a:rect l="0" t="0" r="r" b="b"/>
              <a:pathLst>
                <a:path w="676" h="632">
                  <a:moveTo>
                    <a:pt x="0" y="442"/>
                  </a:moveTo>
                  <a:lnTo>
                    <a:pt x="335" y="0"/>
                  </a:lnTo>
                  <a:lnTo>
                    <a:pt x="676" y="253"/>
                  </a:lnTo>
                  <a:lnTo>
                    <a:pt x="288" y="632"/>
                  </a:lnTo>
                  <a:lnTo>
                    <a:pt x="0" y="442"/>
                  </a:lnTo>
                  <a:close/>
                </a:path>
              </a:pathLst>
            </a:custGeom>
            <a:noFill/>
            <a:ln w="3175">
              <a:solidFill>
                <a:srgbClr val="1F1A17"/>
              </a:solidFill>
              <a:prstDash val="solid"/>
              <a:round/>
              <a:headEnd/>
              <a:tailEnd/>
            </a:ln>
          </p:spPr>
          <p:txBody>
            <a:bodyPr/>
            <a:lstStyle/>
            <a:p>
              <a:endParaRPr lang="pt-BR"/>
            </a:p>
          </p:txBody>
        </p:sp>
        <p:sp>
          <p:nvSpPr>
            <p:cNvPr id="399368" name="Freeform 8"/>
            <p:cNvSpPr>
              <a:spLocks/>
            </p:cNvSpPr>
            <p:nvPr/>
          </p:nvSpPr>
          <p:spPr bwMode="auto">
            <a:xfrm>
              <a:off x="1863" y="2036"/>
              <a:ext cx="64" cy="80"/>
            </a:xfrm>
            <a:custGeom>
              <a:avLst/>
              <a:gdLst/>
              <a:ahLst/>
              <a:cxnLst>
                <a:cxn ang="0">
                  <a:pos x="0" y="556"/>
                </a:cxn>
                <a:cxn ang="0">
                  <a:pos x="31" y="0"/>
                </a:cxn>
                <a:cxn ang="0">
                  <a:pos x="449" y="9"/>
                </a:cxn>
                <a:cxn ang="0">
                  <a:pos x="350" y="549"/>
                </a:cxn>
                <a:cxn ang="0">
                  <a:pos x="0" y="556"/>
                </a:cxn>
              </a:cxnLst>
              <a:rect l="0" t="0" r="r" b="b"/>
              <a:pathLst>
                <a:path w="449" h="556">
                  <a:moveTo>
                    <a:pt x="0" y="556"/>
                  </a:moveTo>
                  <a:lnTo>
                    <a:pt x="31" y="0"/>
                  </a:lnTo>
                  <a:lnTo>
                    <a:pt x="449" y="9"/>
                  </a:lnTo>
                  <a:lnTo>
                    <a:pt x="350" y="549"/>
                  </a:lnTo>
                  <a:lnTo>
                    <a:pt x="0" y="556"/>
                  </a:lnTo>
                  <a:close/>
                </a:path>
              </a:pathLst>
            </a:custGeom>
            <a:solidFill>
              <a:srgbClr val="F09BBE"/>
            </a:solidFill>
            <a:ln w="9525">
              <a:noFill/>
              <a:round/>
              <a:headEnd/>
              <a:tailEnd/>
            </a:ln>
          </p:spPr>
          <p:txBody>
            <a:bodyPr/>
            <a:lstStyle/>
            <a:p>
              <a:endParaRPr lang="pt-BR"/>
            </a:p>
          </p:txBody>
        </p:sp>
        <p:sp>
          <p:nvSpPr>
            <p:cNvPr id="399369" name="Freeform 9"/>
            <p:cNvSpPr>
              <a:spLocks/>
            </p:cNvSpPr>
            <p:nvPr/>
          </p:nvSpPr>
          <p:spPr bwMode="auto">
            <a:xfrm>
              <a:off x="1863" y="2036"/>
              <a:ext cx="64" cy="80"/>
            </a:xfrm>
            <a:custGeom>
              <a:avLst/>
              <a:gdLst/>
              <a:ahLst/>
              <a:cxnLst>
                <a:cxn ang="0">
                  <a:pos x="0" y="556"/>
                </a:cxn>
                <a:cxn ang="0">
                  <a:pos x="31" y="0"/>
                </a:cxn>
                <a:cxn ang="0">
                  <a:pos x="449" y="9"/>
                </a:cxn>
                <a:cxn ang="0">
                  <a:pos x="350" y="549"/>
                </a:cxn>
                <a:cxn ang="0">
                  <a:pos x="0" y="556"/>
                </a:cxn>
              </a:cxnLst>
              <a:rect l="0" t="0" r="r" b="b"/>
              <a:pathLst>
                <a:path w="449" h="556">
                  <a:moveTo>
                    <a:pt x="0" y="556"/>
                  </a:moveTo>
                  <a:lnTo>
                    <a:pt x="31" y="0"/>
                  </a:lnTo>
                  <a:lnTo>
                    <a:pt x="449" y="9"/>
                  </a:lnTo>
                  <a:lnTo>
                    <a:pt x="350" y="549"/>
                  </a:lnTo>
                  <a:lnTo>
                    <a:pt x="0" y="556"/>
                  </a:lnTo>
                  <a:close/>
                </a:path>
              </a:pathLst>
            </a:custGeom>
            <a:noFill/>
            <a:ln w="3175">
              <a:solidFill>
                <a:srgbClr val="1F1A17"/>
              </a:solidFill>
              <a:prstDash val="solid"/>
              <a:round/>
              <a:headEnd/>
              <a:tailEnd/>
            </a:ln>
          </p:spPr>
          <p:txBody>
            <a:bodyPr/>
            <a:lstStyle/>
            <a:p>
              <a:endParaRPr lang="pt-BR"/>
            </a:p>
          </p:txBody>
        </p:sp>
        <p:sp>
          <p:nvSpPr>
            <p:cNvPr id="399370" name="Freeform 10"/>
            <p:cNvSpPr>
              <a:spLocks/>
            </p:cNvSpPr>
            <p:nvPr/>
          </p:nvSpPr>
          <p:spPr bwMode="auto">
            <a:xfrm>
              <a:off x="1889" y="1825"/>
              <a:ext cx="82" cy="88"/>
            </a:xfrm>
            <a:custGeom>
              <a:avLst/>
              <a:gdLst/>
              <a:ahLst/>
              <a:cxnLst>
                <a:cxn ang="0">
                  <a:pos x="0" y="524"/>
                </a:cxn>
                <a:cxn ang="0">
                  <a:pos x="174" y="0"/>
                </a:cxn>
                <a:cxn ang="0">
                  <a:pos x="571" y="121"/>
                </a:cxn>
                <a:cxn ang="0">
                  <a:pos x="334" y="616"/>
                </a:cxn>
                <a:cxn ang="0">
                  <a:pos x="0" y="524"/>
                </a:cxn>
              </a:cxnLst>
              <a:rect l="0" t="0" r="r" b="b"/>
              <a:pathLst>
                <a:path w="571" h="616">
                  <a:moveTo>
                    <a:pt x="0" y="524"/>
                  </a:moveTo>
                  <a:lnTo>
                    <a:pt x="174" y="0"/>
                  </a:lnTo>
                  <a:lnTo>
                    <a:pt x="571" y="121"/>
                  </a:lnTo>
                  <a:lnTo>
                    <a:pt x="334" y="616"/>
                  </a:lnTo>
                  <a:lnTo>
                    <a:pt x="0" y="524"/>
                  </a:lnTo>
                  <a:close/>
                </a:path>
              </a:pathLst>
            </a:custGeom>
            <a:solidFill>
              <a:srgbClr val="F09BBE"/>
            </a:solidFill>
            <a:ln w="9525">
              <a:noFill/>
              <a:round/>
              <a:headEnd/>
              <a:tailEnd/>
            </a:ln>
          </p:spPr>
          <p:txBody>
            <a:bodyPr/>
            <a:lstStyle/>
            <a:p>
              <a:endParaRPr lang="pt-BR"/>
            </a:p>
          </p:txBody>
        </p:sp>
        <p:sp>
          <p:nvSpPr>
            <p:cNvPr id="399371" name="Freeform 11"/>
            <p:cNvSpPr>
              <a:spLocks/>
            </p:cNvSpPr>
            <p:nvPr/>
          </p:nvSpPr>
          <p:spPr bwMode="auto">
            <a:xfrm>
              <a:off x="1889" y="1825"/>
              <a:ext cx="82" cy="88"/>
            </a:xfrm>
            <a:custGeom>
              <a:avLst/>
              <a:gdLst/>
              <a:ahLst/>
              <a:cxnLst>
                <a:cxn ang="0">
                  <a:pos x="0" y="524"/>
                </a:cxn>
                <a:cxn ang="0">
                  <a:pos x="174" y="0"/>
                </a:cxn>
                <a:cxn ang="0">
                  <a:pos x="571" y="121"/>
                </a:cxn>
                <a:cxn ang="0">
                  <a:pos x="334" y="616"/>
                </a:cxn>
                <a:cxn ang="0">
                  <a:pos x="0" y="524"/>
                </a:cxn>
              </a:cxnLst>
              <a:rect l="0" t="0" r="r" b="b"/>
              <a:pathLst>
                <a:path w="571" h="616">
                  <a:moveTo>
                    <a:pt x="0" y="524"/>
                  </a:moveTo>
                  <a:lnTo>
                    <a:pt x="174" y="0"/>
                  </a:lnTo>
                  <a:lnTo>
                    <a:pt x="571" y="121"/>
                  </a:lnTo>
                  <a:lnTo>
                    <a:pt x="334" y="616"/>
                  </a:lnTo>
                  <a:lnTo>
                    <a:pt x="0" y="524"/>
                  </a:lnTo>
                  <a:close/>
                </a:path>
              </a:pathLst>
            </a:custGeom>
            <a:noFill/>
            <a:ln w="3175">
              <a:solidFill>
                <a:srgbClr val="1F1A17"/>
              </a:solidFill>
              <a:prstDash val="solid"/>
              <a:round/>
              <a:headEnd/>
              <a:tailEnd/>
            </a:ln>
          </p:spPr>
          <p:txBody>
            <a:bodyPr/>
            <a:lstStyle/>
            <a:p>
              <a:endParaRPr lang="pt-BR"/>
            </a:p>
          </p:txBody>
        </p:sp>
        <p:sp>
          <p:nvSpPr>
            <p:cNvPr id="399372" name="Freeform 12"/>
            <p:cNvSpPr>
              <a:spLocks/>
            </p:cNvSpPr>
            <p:nvPr/>
          </p:nvSpPr>
          <p:spPr bwMode="auto">
            <a:xfrm>
              <a:off x="2144" y="1445"/>
              <a:ext cx="101" cy="85"/>
            </a:xfrm>
            <a:custGeom>
              <a:avLst/>
              <a:gdLst/>
              <a:ahLst/>
              <a:cxnLst>
                <a:cxn ang="0">
                  <a:pos x="0" y="335"/>
                </a:cxn>
                <a:cxn ang="0">
                  <a:pos x="450" y="0"/>
                </a:cxn>
                <a:cxn ang="0">
                  <a:pos x="707" y="326"/>
                </a:cxn>
                <a:cxn ang="0">
                  <a:pos x="229" y="594"/>
                </a:cxn>
                <a:cxn ang="0">
                  <a:pos x="0" y="335"/>
                </a:cxn>
              </a:cxnLst>
              <a:rect l="0" t="0" r="r" b="b"/>
              <a:pathLst>
                <a:path w="707" h="594">
                  <a:moveTo>
                    <a:pt x="0" y="335"/>
                  </a:moveTo>
                  <a:lnTo>
                    <a:pt x="450" y="0"/>
                  </a:lnTo>
                  <a:lnTo>
                    <a:pt x="707" y="326"/>
                  </a:lnTo>
                  <a:lnTo>
                    <a:pt x="229" y="594"/>
                  </a:lnTo>
                  <a:lnTo>
                    <a:pt x="0" y="335"/>
                  </a:lnTo>
                  <a:close/>
                </a:path>
              </a:pathLst>
            </a:custGeom>
            <a:solidFill>
              <a:srgbClr val="F09BBE"/>
            </a:solidFill>
            <a:ln w="9525">
              <a:noFill/>
              <a:round/>
              <a:headEnd/>
              <a:tailEnd/>
            </a:ln>
          </p:spPr>
          <p:txBody>
            <a:bodyPr/>
            <a:lstStyle/>
            <a:p>
              <a:endParaRPr lang="pt-BR"/>
            </a:p>
          </p:txBody>
        </p:sp>
        <p:sp>
          <p:nvSpPr>
            <p:cNvPr id="399373" name="Freeform 13"/>
            <p:cNvSpPr>
              <a:spLocks/>
            </p:cNvSpPr>
            <p:nvPr/>
          </p:nvSpPr>
          <p:spPr bwMode="auto">
            <a:xfrm>
              <a:off x="2144" y="1445"/>
              <a:ext cx="101" cy="85"/>
            </a:xfrm>
            <a:custGeom>
              <a:avLst/>
              <a:gdLst/>
              <a:ahLst/>
              <a:cxnLst>
                <a:cxn ang="0">
                  <a:pos x="0" y="335"/>
                </a:cxn>
                <a:cxn ang="0">
                  <a:pos x="450" y="0"/>
                </a:cxn>
                <a:cxn ang="0">
                  <a:pos x="707" y="326"/>
                </a:cxn>
                <a:cxn ang="0">
                  <a:pos x="229" y="594"/>
                </a:cxn>
                <a:cxn ang="0">
                  <a:pos x="0" y="335"/>
                </a:cxn>
              </a:cxnLst>
              <a:rect l="0" t="0" r="r" b="b"/>
              <a:pathLst>
                <a:path w="707" h="594">
                  <a:moveTo>
                    <a:pt x="0" y="335"/>
                  </a:moveTo>
                  <a:lnTo>
                    <a:pt x="450" y="0"/>
                  </a:lnTo>
                  <a:lnTo>
                    <a:pt x="707" y="326"/>
                  </a:lnTo>
                  <a:lnTo>
                    <a:pt x="229" y="594"/>
                  </a:lnTo>
                  <a:lnTo>
                    <a:pt x="0" y="335"/>
                  </a:lnTo>
                  <a:close/>
                </a:path>
              </a:pathLst>
            </a:custGeom>
            <a:noFill/>
            <a:ln w="3175">
              <a:solidFill>
                <a:srgbClr val="1F1A17"/>
              </a:solidFill>
              <a:prstDash val="solid"/>
              <a:round/>
              <a:headEnd/>
              <a:tailEnd/>
            </a:ln>
          </p:spPr>
          <p:txBody>
            <a:bodyPr/>
            <a:lstStyle/>
            <a:p>
              <a:endParaRPr lang="pt-BR"/>
            </a:p>
          </p:txBody>
        </p:sp>
        <p:sp>
          <p:nvSpPr>
            <p:cNvPr id="399374" name="Freeform 14"/>
            <p:cNvSpPr>
              <a:spLocks/>
            </p:cNvSpPr>
            <p:nvPr/>
          </p:nvSpPr>
          <p:spPr bwMode="auto">
            <a:xfrm>
              <a:off x="3356" y="2321"/>
              <a:ext cx="83" cy="89"/>
            </a:xfrm>
            <a:custGeom>
              <a:avLst/>
              <a:gdLst/>
              <a:ahLst/>
              <a:cxnLst>
                <a:cxn ang="0">
                  <a:pos x="585" y="105"/>
                </a:cxn>
                <a:cxn ang="0">
                  <a:pos x="395" y="622"/>
                </a:cxn>
                <a:cxn ang="0">
                  <a:pos x="0" y="486"/>
                </a:cxn>
                <a:cxn ang="0">
                  <a:pos x="250" y="0"/>
                </a:cxn>
                <a:cxn ang="0">
                  <a:pos x="585" y="105"/>
                </a:cxn>
              </a:cxnLst>
              <a:rect l="0" t="0" r="r" b="b"/>
              <a:pathLst>
                <a:path w="585" h="622">
                  <a:moveTo>
                    <a:pt x="585" y="105"/>
                  </a:moveTo>
                  <a:lnTo>
                    <a:pt x="395" y="622"/>
                  </a:lnTo>
                  <a:lnTo>
                    <a:pt x="0" y="486"/>
                  </a:lnTo>
                  <a:lnTo>
                    <a:pt x="250" y="0"/>
                  </a:lnTo>
                  <a:lnTo>
                    <a:pt x="585" y="105"/>
                  </a:lnTo>
                  <a:close/>
                </a:path>
              </a:pathLst>
            </a:custGeom>
            <a:solidFill>
              <a:srgbClr val="F09BBE"/>
            </a:solidFill>
            <a:ln w="9525">
              <a:noFill/>
              <a:round/>
              <a:headEnd/>
              <a:tailEnd/>
            </a:ln>
          </p:spPr>
          <p:txBody>
            <a:bodyPr/>
            <a:lstStyle/>
            <a:p>
              <a:endParaRPr lang="pt-BR"/>
            </a:p>
          </p:txBody>
        </p:sp>
        <p:sp>
          <p:nvSpPr>
            <p:cNvPr id="399375" name="Freeform 15"/>
            <p:cNvSpPr>
              <a:spLocks/>
            </p:cNvSpPr>
            <p:nvPr/>
          </p:nvSpPr>
          <p:spPr bwMode="auto">
            <a:xfrm>
              <a:off x="3356" y="2321"/>
              <a:ext cx="83" cy="89"/>
            </a:xfrm>
            <a:custGeom>
              <a:avLst/>
              <a:gdLst/>
              <a:ahLst/>
              <a:cxnLst>
                <a:cxn ang="0">
                  <a:pos x="585" y="105"/>
                </a:cxn>
                <a:cxn ang="0">
                  <a:pos x="395" y="622"/>
                </a:cxn>
                <a:cxn ang="0">
                  <a:pos x="0" y="486"/>
                </a:cxn>
                <a:cxn ang="0">
                  <a:pos x="250" y="0"/>
                </a:cxn>
                <a:cxn ang="0">
                  <a:pos x="585" y="105"/>
                </a:cxn>
              </a:cxnLst>
              <a:rect l="0" t="0" r="r" b="b"/>
              <a:pathLst>
                <a:path w="585" h="622">
                  <a:moveTo>
                    <a:pt x="585" y="105"/>
                  </a:moveTo>
                  <a:lnTo>
                    <a:pt x="395" y="622"/>
                  </a:lnTo>
                  <a:lnTo>
                    <a:pt x="0" y="486"/>
                  </a:lnTo>
                  <a:lnTo>
                    <a:pt x="250" y="0"/>
                  </a:lnTo>
                  <a:lnTo>
                    <a:pt x="585" y="105"/>
                  </a:lnTo>
                  <a:close/>
                </a:path>
              </a:pathLst>
            </a:custGeom>
            <a:noFill/>
            <a:ln w="3175">
              <a:solidFill>
                <a:srgbClr val="71635D"/>
              </a:solidFill>
              <a:prstDash val="solid"/>
              <a:round/>
              <a:headEnd/>
              <a:tailEnd/>
            </a:ln>
          </p:spPr>
          <p:txBody>
            <a:bodyPr/>
            <a:lstStyle/>
            <a:p>
              <a:endParaRPr lang="pt-BR"/>
            </a:p>
          </p:txBody>
        </p:sp>
        <p:sp>
          <p:nvSpPr>
            <p:cNvPr id="399376" name="Freeform 16"/>
            <p:cNvSpPr>
              <a:spLocks/>
            </p:cNvSpPr>
            <p:nvPr/>
          </p:nvSpPr>
          <p:spPr bwMode="auto">
            <a:xfrm>
              <a:off x="3308" y="1675"/>
              <a:ext cx="79" cy="100"/>
            </a:xfrm>
            <a:custGeom>
              <a:avLst/>
              <a:gdLst/>
              <a:ahLst/>
              <a:cxnLst>
                <a:cxn ang="0">
                  <a:pos x="289" y="0"/>
                </a:cxn>
                <a:cxn ang="0">
                  <a:pos x="556" y="486"/>
                </a:cxn>
                <a:cxn ang="0">
                  <a:pos x="197" y="700"/>
                </a:cxn>
                <a:cxn ang="0">
                  <a:pos x="0" y="189"/>
                </a:cxn>
                <a:cxn ang="0">
                  <a:pos x="289" y="0"/>
                </a:cxn>
              </a:cxnLst>
              <a:rect l="0" t="0" r="r" b="b"/>
              <a:pathLst>
                <a:path w="556" h="700">
                  <a:moveTo>
                    <a:pt x="289" y="0"/>
                  </a:moveTo>
                  <a:lnTo>
                    <a:pt x="556" y="486"/>
                  </a:lnTo>
                  <a:lnTo>
                    <a:pt x="197" y="700"/>
                  </a:lnTo>
                  <a:lnTo>
                    <a:pt x="0" y="189"/>
                  </a:lnTo>
                  <a:lnTo>
                    <a:pt x="289" y="0"/>
                  </a:lnTo>
                  <a:close/>
                </a:path>
              </a:pathLst>
            </a:custGeom>
            <a:solidFill>
              <a:srgbClr val="F09BBE"/>
            </a:solidFill>
            <a:ln w="9525">
              <a:noFill/>
              <a:round/>
              <a:headEnd/>
              <a:tailEnd/>
            </a:ln>
          </p:spPr>
          <p:txBody>
            <a:bodyPr/>
            <a:lstStyle/>
            <a:p>
              <a:endParaRPr lang="pt-BR"/>
            </a:p>
          </p:txBody>
        </p:sp>
        <p:sp>
          <p:nvSpPr>
            <p:cNvPr id="399377" name="Freeform 17"/>
            <p:cNvSpPr>
              <a:spLocks/>
            </p:cNvSpPr>
            <p:nvPr/>
          </p:nvSpPr>
          <p:spPr bwMode="auto">
            <a:xfrm>
              <a:off x="3308" y="1675"/>
              <a:ext cx="79" cy="100"/>
            </a:xfrm>
            <a:custGeom>
              <a:avLst/>
              <a:gdLst/>
              <a:ahLst/>
              <a:cxnLst>
                <a:cxn ang="0">
                  <a:pos x="289" y="0"/>
                </a:cxn>
                <a:cxn ang="0">
                  <a:pos x="556" y="486"/>
                </a:cxn>
                <a:cxn ang="0">
                  <a:pos x="197" y="700"/>
                </a:cxn>
                <a:cxn ang="0">
                  <a:pos x="0" y="189"/>
                </a:cxn>
                <a:cxn ang="0">
                  <a:pos x="289" y="0"/>
                </a:cxn>
              </a:cxnLst>
              <a:rect l="0" t="0" r="r" b="b"/>
              <a:pathLst>
                <a:path w="556" h="700">
                  <a:moveTo>
                    <a:pt x="289" y="0"/>
                  </a:moveTo>
                  <a:lnTo>
                    <a:pt x="556" y="486"/>
                  </a:lnTo>
                  <a:lnTo>
                    <a:pt x="197" y="700"/>
                  </a:lnTo>
                  <a:lnTo>
                    <a:pt x="0" y="189"/>
                  </a:lnTo>
                  <a:lnTo>
                    <a:pt x="289" y="0"/>
                  </a:lnTo>
                  <a:close/>
                </a:path>
              </a:pathLst>
            </a:custGeom>
            <a:noFill/>
            <a:ln w="3175">
              <a:solidFill>
                <a:srgbClr val="1F1A17"/>
              </a:solidFill>
              <a:prstDash val="solid"/>
              <a:round/>
              <a:headEnd/>
              <a:tailEnd/>
            </a:ln>
          </p:spPr>
          <p:txBody>
            <a:bodyPr/>
            <a:lstStyle/>
            <a:p>
              <a:endParaRPr lang="pt-BR"/>
            </a:p>
          </p:txBody>
        </p:sp>
        <p:sp>
          <p:nvSpPr>
            <p:cNvPr id="399378" name="Freeform 18"/>
            <p:cNvSpPr>
              <a:spLocks/>
            </p:cNvSpPr>
            <p:nvPr/>
          </p:nvSpPr>
          <p:spPr bwMode="auto">
            <a:xfrm>
              <a:off x="3159" y="1493"/>
              <a:ext cx="89" cy="99"/>
            </a:xfrm>
            <a:custGeom>
              <a:avLst/>
              <a:gdLst/>
              <a:ahLst/>
              <a:cxnLst>
                <a:cxn ang="0">
                  <a:pos x="227" y="0"/>
                </a:cxn>
                <a:cxn ang="0">
                  <a:pos x="622" y="388"/>
                </a:cxn>
                <a:cxn ang="0">
                  <a:pos x="341" y="692"/>
                </a:cxn>
                <a:cxn ang="0">
                  <a:pos x="0" y="266"/>
                </a:cxn>
                <a:cxn ang="0">
                  <a:pos x="227" y="0"/>
                </a:cxn>
              </a:cxnLst>
              <a:rect l="0" t="0" r="r" b="b"/>
              <a:pathLst>
                <a:path w="622" h="692">
                  <a:moveTo>
                    <a:pt x="227" y="0"/>
                  </a:moveTo>
                  <a:lnTo>
                    <a:pt x="622" y="388"/>
                  </a:lnTo>
                  <a:lnTo>
                    <a:pt x="341" y="692"/>
                  </a:lnTo>
                  <a:lnTo>
                    <a:pt x="0" y="266"/>
                  </a:lnTo>
                  <a:lnTo>
                    <a:pt x="227" y="0"/>
                  </a:lnTo>
                  <a:close/>
                </a:path>
              </a:pathLst>
            </a:custGeom>
            <a:solidFill>
              <a:srgbClr val="F09BBE"/>
            </a:solidFill>
            <a:ln w="9525">
              <a:noFill/>
              <a:round/>
              <a:headEnd/>
              <a:tailEnd/>
            </a:ln>
          </p:spPr>
          <p:txBody>
            <a:bodyPr/>
            <a:lstStyle/>
            <a:p>
              <a:endParaRPr lang="pt-BR"/>
            </a:p>
          </p:txBody>
        </p:sp>
        <p:sp>
          <p:nvSpPr>
            <p:cNvPr id="399379" name="Freeform 19"/>
            <p:cNvSpPr>
              <a:spLocks/>
            </p:cNvSpPr>
            <p:nvPr/>
          </p:nvSpPr>
          <p:spPr bwMode="auto">
            <a:xfrm>
              <a:off x="3159" y="1493"/>
              <a:ext cx="89" cy="99"/>
            </a:xfrm>
            <a:custGeom>
              <a:avLst/>
              <a:gdLst/>
              <a:ahLst/>
              <a:cxnLst>
                <a:cxn ang="0">
                  <a:pos x="227" y="0"/>
                </a:cxn>
                <a:cxn ang="0">
                  <a:pos x="622" y="388"/>
                </a:cxn>
                <a:cxn ang="0">
                  <a:pos x="341" y="692"/>
                </a:cxn>
                <a:cxn ang="0">
                  <a:pos x="0" y="266"/>
                </a:cxn>
                <a:cxn ang="0">
                  <a:pos x="227" y="0"/>
                </a:cxn>
              </a:cxnLst>
              <a:rect l="0" t="0" r="r" b="b"/>
              <a:pathLst>
                <a:path w="622" h="692">
                  <a:moveTo>
                    <a:pt x="227" y="0"/>
                  </a:moveTo>
                  <a:lnTo>
                    <a:pt x="622" y="388"/>
                  </a:lnTo>
                  <a:lnTo>
                    <a:pt x="341" y="692"/>
                  </a:lnTo>
                  <a:lnTo>
                    <a:pt x="0" y="266"/>
                  </a:lnTo>
                  <a:lnTo>
                    <a:pt x="227" y="0"/>
                  </a:lnTo>
                  <a:close/>
                </a:path>
              </a:pathLst>
            </a:custGeom>
            <a:noFill/>
            <a:ln w="3175">
              <a:solidFill>
                <a:srgbClr val="1F1A17"/>
              </a:solidFill>
              <a:prstDash val="solid"/>
              <a:round/>
              <a:headEnd/>
              <a:tailEnd/>
            </a:ln>
          </p:spPr>
          <p:txBody>
            <a:bodyPr/>
            <a:lstStyle/>
            <a:p>
              <a:endParaRPr lang="pt-BR"/>
            </a:p>
          </p:txBody>
        </p:sp>
        <p:sp>
          <p:nvSpPr>
            <p:cNvPr id="399380" name="Freeform 20"/>
            <p:cNvSpPr>
              <a:spLocks/>
            </p:cNvSpPr>
            <p:nvPr/>
          </p:nvSpPr>
          <p:spPr bwMode="auto">
            <a:xfrm>
              <a:off x="3419" y="2066"/>
              <a:ext cx="53" cy="82"/>
            </a:xfrm>
            <a:custGeom>
              <a:avLst/>
              <a:gdLst/>
              <a:ahLst/>
              <a:cxnLst>
                <a:cxn ang="0">
                  <a:pos x="374" y="3"/>
                </a:cxn>
                <a:cxn ang="0">
                  <a:pos x="374" y="559"/>
                </a:cxn>
                <a:cxn ang="0">
                  <a:pos x="11" y="571"/>
                </a:cxn>
                <a:cxn ang="0">
                  <a:pos x="0" y="0"/>
                </a:cxn>
                <a:cxn ang="0">
                  <a:pos x="374" y="3"/>
                </a:cxn>
              </a:cxnLst>
              <a:rect l="0" t="0" r="r" b="b"/>
              <a:pathLst>
                <a:path w="374" h="571">
                  <a:moveTo>
                    <a:pt x="374" y="3"/>
                  </a:moveTo>
                  <a:lnTo>
                    <a:pt x="374" y="559"/>
                  </a:lnTo>
                  <a:lnTo>
                    <a:pt x="11" y="571"/>
                  </a:lnTo>
                  <a:lnTo>
                    <a:pt x="0" y="0"/>
                  </a:lnTo>
                  <a:lnTo>
                    <a:pt x="374" y="3"/>
                  </a:lnTo>
                  <a:close/>
                </a:path>
              </a:pathLst>
            </a:custGeom>
            <a:solidFill>
              <a:srgbClr val="F09BBE"/>
            </a:solidFill>
            <a:ln w="9525">
              <a:noFill/>
              <a:round/>
              <a:headEnd/>
              <a:tailEnd/>
            </a:ln>
          </p:spPr>
          <p:txBody>
            <a:bodyPr/>
            <a:lstStyle/>
            <a:p>
              <a:endParaRPr lang="pt-BR"/>
            </a:p>
          </p:txBody>
        </p:sp>
        <p:sp>
          <p:nvSpPr>
            <p:cNvPr id="399381" name="Freeform 21"/>
            <p:cNvSpPr>
              <a:spLocks/>
            </p:cNvSpPr>
            <p:nvPr/>
          </p:nvSpPr>
          <p:spPr bwMode="auto">
            <a:xfrm>
              <a:off x="3419" y="2066"/>
              <a:ext cx="53" cy="82"/>
            </a:xfrm>
            <a:custGeom>
              <a:avLst/>
              <a:gdLst/>
              <a:ahLst/>
              <a:cxnLst>
                <a:cxn ang="0">
                  <a:pos x="374" y="3"/>
                </a:cxn>
                <a:cxn ang="0">
                  <a:pos x="374" y="559"/>
                </a:cxn>
                <a:cxn ang="0">
                  <a:pos x="11" y="571"/>
                </a:cxn>
                <a:cxn ang="0">
                  <a:pos x="0" y="0"/>
                </a:cxn>
                <a:cxn ang="0">
                  <a:pos x="374" y="3"/>
                </a:cxn>
              </a:cxnLst>
              <a:rect l="0" t="0" r="r" b="b"/>
              <a:pathLst>
                <a:path w="374" h="571">
                  <a:moveTo>
                    <a:pt x="374" y="3"/>
                  </a:moveTo>
                  <a:lnTo>
                    <a:pt x="374" y="559"/>
                  </a:lnTo>
                  <a:lnTo>
                    <a:pt x="11" y="571"/>
                  </a:lnTo>
                  <a:lnTo>
                    <a:pt x="0" y="0"/>
                  </a:lnTo>
                  <a:lnTo>
                    <a:pt x="374" y="3"/>
                  </a:lnTo>
                  <a:close/>
                </a:path>
              </a:pathLst>
            </a:custGeom>
            <a:noFill/>
            <a:ln w="3175">
              <a:solidFill>
                <a:srgbClr val="71635D"/>
              </a:solidFill>
              <a:prstDash val="solid"/>
              <a:round/>
              <a:headEnd/>
              <a:tailEnd/>
            </a:ln>
          </p:spPr>
          <p:txBody>
            <a:bodyPr/>
            <a:lstStyle/>
            <a:p>
              <a:endParaRPr lang="pt-BR"/>
            </a:p>
          </p:txBody>
        </p:sp>
        <p:sp>
          <p:nvSpPr>
            <p:cNvPr id="399382" name="Freeform 22"/>
            <p:cNvSpPr>
              <a:spLocks noEditPoints="1"/>
            </p:cNvSpPr>
            <p:nvPr/>
          </p:nvSpPr>
          <p:spPr bwMode="auto">
            <a:xfrm>
              <a:off x="1916" y="1344"/>
              <a:ext cx="1504" cy="1522"/>
            </a:xfrm>
            <a:custGeom>
              <a:avLst/>
              <a:gdLst/>
              <a:ahLst/>
              <a:cxnLst>
                <a:cxn ang="0">
                  <a:pos x="6320" y="109"/>
                </a:cxn>
                <a:cxn ang="0">
                  <a:pos x="7546" y="528"/>
                </a:cxn>
                <a:cxn ang="0">
                  <a:pos x="8609" y="1217"/>
                </a:cxn>
                <a:cxn ang="0">
                  <a:pos x="9484" y="2145"/>
                </a:cxn>
                <a:cxn ang="0">
                  <a:pos x="10117" y="3257"/>
                </a:cxn>
                <a:cxn ang="0">
                  <a:pos x="10468" y="4519"/>
                </a:cxn>
                <a:cxn ang="0">
                  <a:pos x="10504" y="5873"/>
                </a:cxn>
                <a:cxn ang="0">
                  <a:pos x="10206" y="7159"/>
                </a:cxn>
                <a:cxn ang="0">
                  <a:pos x="9630" y="8304"/>
                </a:cxn>
                <a:cxn ang="0">
                  <a:pos x="8799" y="9271"/>
                </a:cxn>
                <a:cxn ang="0">
                  <a:pos x="7775" y="10009"/>
                </a:cxn>
                <a:cxn ang="0">
                  <a:pos x="6578" y="10489"/>
                </a:cxn>
                <a:cxn ang="0">
                  <a:pos x="5263" y="10654"/>
                </a:cxn>
                <a:cxn ang="0">
                  <a:pos x="3946" y="10489"/>
                </a:cxn>
                <a:cxn ang="0">
                  <a:pos x="2752" y="10009"/>
                </a:cxn>
                <a:cxn ang="0">
                  <a:pos x="1728" y="9271"/>
                </a:cxn>
                <a:cxn ang="0">
                  <a:pos x="898" y="8304"/>
                </a:cxn>
                <a:cxn ang="0">
                  <a:pos x="318" y="7159"/>
                </a:cxn>
                <a:cxn ang="0">
                  <a:pos x="24" y="5873"/>
                </a:cxn>
                <a:cxn ang="0">
                  <a:pos x="60" y="4519"/>
                </a:cxn>
                <a:cxn ang="0">
                  <a:pos x="419" y="3257"/>
                </a:cxn>
                <a:cxn ang="0">
                  <a:pos x="1044" y="2145"/>
                </a:cxn>
                <a:cxn ang="0">
                  <a:pos x="1918" y="1217"/>
                </a:cxn>
                <a:cxn ang="0">
                  <a:pos x="2982" y="528"/>
                </a:cxn>
                <a:cxn ang="0">
                  <a:pos x="4208" y="109"/>
                </a:cxn>
                <a:cxn ang="0">
                  <a:pos x="10506" y="5327"/>
                </a:cxn>
                <a:cxn ang="0">
                  <a:pos x="10341" y="6637"/>
                </a:cxn>
                <a:cxn ang="0">
                  <a:pos x="9874" y="7826"/>
                </a:cxn>
                <a:cxn ang="0">
                  <a:pos x="9145" y="8852"/>
                </a:cxn>
                <a:cxn ang="0">
                  <a:pos x="8194" y="9675"/>
                </a:cxn>
                <a:cxn ang="0">
                  <a:pos x="7066" y="10252"/>
                </a:cxn>
                <a:cxn ang="0">
                  <a:pos x="5800" y="10543"/>
                </a:cxn>
                <a:cxn ang="0">
                  <a:pos x="4466" y="10509"/>
                </a:cxn>
                <a:cxn ang="0">
                  <a:pos x="3223" y="10158"/>
                </a:cxn>
                <a:cxn ang="0">
                  <a:pos x="2127" y="9528"/>
                </a:cxn>
                <a:cxn ang="0">
                  <a:pos x="1219" y="8662"/>
                </a:cxn>
                <a:cxn ang="0">
                  <a:pos x="538" y="7599"/>
                </a:cxn>
                <a:cxn ang="0">
                  <a:pos x="128" y="6384"/>
                </a:cxn>
                <a:cxn ang="0">
                  <a:pos x="29" y="5057"/>
                </a:cxn>
                <a:cxn ang="0">
                  <a:pos x="257" y="3768"/>
                </a:cxn>
                <a:cxn ang="0">
                  <a:pos x="780" y="2609"/>
                </a:cxn>
                <a:cxn ang="0">
                  <a:pos x="1557" y="1620"/>
                </a:cxn>
                <a:cxn ang="0">
                  <a:pos x="2545" y="844"/>
                </a:cxn>
                <a:cxn ang="0">
                  <a:pos x="3705" y="320"/>
                </a:cxn>
                <a:cxn ang="0">
                  <a:pos x="4994" y="91"/>
                </a:cxn>
                <a:cxn ang="0">
                  <a:pos x="6320" y="190"/>
                </a:cxn>
                <a:cxn ang="0">
                  <a:pos x="7537" y="602"/>
                </a:cxn>
                <a:cxn ang="0">
                  <a:pos x="8599" y="1282"/>
                </a:cxn>
                <a:cxn ang="0">
                  <a:pos x="9465" y="2191"/>
                </a:cxn>
                <a:cxn ang="0">
                  <a:pos x="10095" y="3287"/>
                </a:cxn>
                <a:cxn ang="0">
                  <a:pos x="10445" y="4529"/>
                </a:cxn>
              </a:cxnLst>
              <a:rect l="0" t="0" r="r" b="b"/>
              <a:pathLst>
                <a:path w="10528" h="10654">
                  <a:moveTo>
                    <a:pt x="5263" y="0"/>
                  </a:moveTo>
                  <a:lnTo>
                    <a:pt x="5538" y="12"/>
                  </a:lnTo>
                  <a:lnTo>
                    <a:pt x="5804" y="28"/>
                  </a:lnTo>
                  <a:lnTo>
                    <a:pt x="6066" y="65"/>
                  </a:lnTo>
                  <a:lnTo>
                    <a:pt x="6320" y="109"/>
                  </a:lnTo>
                  <a:lnTo>
                    <a:pt x="6578" y="169"/>
                  </a:lnTo>
                  <a:lnTo>
                    <a:pt x="6827" y="238"/>
                  </a:lnTo>
                  <a:lnTo>
                    <a:pt x="7074" y="323"/>
                  </a:lnTo>
                  <a:lnTo>
                    <a:pt x="7307" y="419"/>
                  </a:lnTo>
                  <a:lnTo>
                    <a:pt x="7546" y="528"/>
                  </a:lnTo>
                  <a:lnTo>
                    <a:pt x="7775" y="649"/>
                  </a:lnTo>
                  <a:lnTo>
                    <a:pt x="7997" y="774"/>
                  </a:lnTo>
                  <a:lnTo>
                    <a:pt x="8207" y="915"/>
                  </a:lnTo>
                  <a:lnTo>
                    <a:pt x="8412" y="1068"/>
                  </a:lnTo>
                  <a:lnTo>
                    <a:pt x="8609" y="1217"/>
                  </a:lnTo>
                  <a:lnTo>
                    <a:pt x="8799" y="1383"/>
                  </a:lnTo>
                  <a:lnTo>
                    <a:pt x="8984" y="1568"/>
                  </a:lnTo>
                  <a:lnTo>
                    <a:pt x="9158" y="1749"/>
                  </a:lnTo>
                  <a:lnTo>
                    <a:pt x="9327" y="1943"/>
                  </a:lnTo>
                  <a:lnTo>
                    <a:pt x="9484" y="2145"/>
                  </a:lnTo>
                  <a:lnTo>
                    <a:pt x="9630" y="2350"/>
                  </a:lnTo>
                  <a:lnTo>
                    <a:pt x="9766" y="2572"/>
                  </a:lnTo>
                  <a:lnTo>
                    <a:pt x="9895" y="2793"/>
                  </a:lnTo>
                  <a:lnTo>
                    <a:pt x="10008" y="3023"/>
                  </a:lnTo>
                  <a:lnTo>
                    <a:pt x="10117" y="3257"/>
                  </a:lnTo>
                  <a:lnTo>
                    <a:pt x="10206" y="3503"/>
                  </a:lnTo>
                  <a:lnTo>
                    <a:pt x="10291" y="3749"/>
                  </a:lnTo>
                  <a:lnTo>
                    <a:pt x="10367" y="4003"/>
                  </a:lnTo>
                  <a:lnTo>
                    <a:pt x="10432" y="4252"/>
                  </a:lnTo>
                  <a:lnTo>
                    <a:pt x="10468" y="4519"/>
                  </a:lnTo>
                  <a:lnTo>
                    <a:pt x="10504" y="4785"/>
                  </a:lnTo>
                  <a:lnTo>
                    <a:pt x="10516" y="5059"/>
                  </a:lnTo>
                  <a:lnTo>
                    <a:pt x="10528" y="5325"/>
                  </a:lnTo>
                  <a:lnTo>
                    <a:pt x="10516" y="5599"/>
                  </a:lnTo>
                  <a:lnTo>
                    <a:pt x="10504" y="5873"/>
                  </a:lnTo>
                  <a:lnTo>
                    <a:pt x="10468" y="6139"/>
                  </a:lnTo>
                  <a:lnTo>
                    <a:pt x="10432" y="6397"/>
                  </a:lnTo>
                  <a:lnTo>
                    <a:pt x="10367" y="6655"/>
                  </a:lnTo>
                  <a:lnTo>
                    <a:pt x="10291" y="6905"/>
                  </a:lnTo>
                  <a:lnTo>
                    <a:pt x="10206" y="7159"/>
                  </a:lnTo>
                  <a:lnTo>
                    <a:pt x="10117" y="7401"/>
                  </a:lnTo>
                  <a:lnTo>
                    <a:pt x="10008" y="7639"/>
                  </a:lnTo>
                  <a:lnTo>
                    <a:pt x="9895" y="7868"/>
                  </a:lnTo>
                  <a:lnTo>
                    <a:pt x="9766" y="8086"/>
                  </a:lnTo>
                  <a:lnTo>
                    <a:pt x="9630" y="8304"/>
                  </a:lnTo>
                  <a:lnTo>
                    <a:pt x="9484" y="8514"/>
                  </a:lnTo>
                  <a:lnTo>
                    <a:pt x="9327" y="8715"/>
                  </a:lnTo>
                  <a:lnTo>
                    <a:pt x="9158" y="8908"/>
                  </a:lnTo>
                  <a:lnTo>
                    <a:pt x="8984" y="9090"/>
                  </a:lnTo>
                  <a:lnTo>
                    <a:pt x="8799" y="9271"/>
                  </a:lnTo>
                  <a:lnTo>
                    <a:pt x="8609" y="9440"/>
                  </a:lnTo>
                  <a:lnTo>
                    <a:pt x="8412" y="9589"/>
                  </a:lnTo>
                  <a:lnTo>
                    <a:pt x="8207" y="9747"/>
                  </a:lnTo>
                  <a:lnTo>
                    <a:pt x="7997" y="9880"/>
                  </a:lnTo>
                  <a:lnTo>
                    <a:pt x="7775" y="10009"/>
                  </a:lnTo>
                  <a:lnTo>
                    <a:pt x="7546" y="10126"/>
                  </a:lnTo>
                  <a:lnTo>
                    <a:pt x="7307" y="10238"/>
                  </a:lnTo>
                  <a:lnTo>
                    <a:pt x="7074" y="10339"/>
                  </a:lnTo>
                  <a:lnTo>
                    <a:pt x="6827" y="10412"/>
                  </a:lnTo>
                  <a:lnTo>
                    <a:pt x="6578" y="10489"/>
                  </a:lnTo>
                  <a:lnTo>
                    <a:pt x="6320" y="10549"/>
                  </a:lnTo>
                  <a:lnTo>
                    <a:pt x="6066" y="10593"/>
                  </a:lnTo>
                  <a:lnTo>
                    <a:pt x="5804" y="10634"/>
                  </a:lnTo>
                  <a:lnTo>
                    <a:pt x="5538" y="10650"/>
                  </a:lnTo>
                  <a:lnTo>
                    <a:pt x="5263" y="10654"/>
                  </a:lnTo>
                  <a:lnTo>
                    <a:pt x="4990" y="10650"/>
                  </a:lnTo>
                  <a:lnTo>
                    <a:pt x="4723" y="10634"/>
                  </a:lnTo>
                  <a:lnTo>
                    <a:pt x="4466" y="10593"/>
                  </a:lnTo>
                  <a:lnTo>
                    <a:pt x="4208" y="10549"/>
                  </a:lnTo>
                  <a:lnTo>
                    <a:pt x="3946" y="10489"/>
                  </a:lnTo>
                  <a:lnTo>
                    <a:pt x="3704" y="10412"/>
                  </a:lnTo>
                  <a:lnTo>
                    <a:pt x="3454" y="10339"/>
                  </a:lnTo>
                  <a:lnTo>
                    <a:pt x="3216" y="10238"/>
                  </a:lnTo>
                  <a:lnTo>
                    <a:pt x="2982" y="10126"/>
                  </a:lnTo>
                  <a:lnTo>
                    <a:pt x="2752" y="10009"/>
                  </a:lnTo>
                  <a:lnTo>
                    <a:pt x="2543" y="9880"/>
                  </a:lnTo>
                  <a:lnTo>
                    <a:pt x="2321" y="9747"/>
                  </a:lnTo>
                  <a:lnTo>
                    <a:pt x="2116" y="9589"/>
                  </a:lnTo>
                  <a:lnTo>
                    <a:pt x="1918" y="9440"/>
                  </a:lnTo>
                  <a:lnTo>
                    <a:pt x="1728" y="9271"/>
                  </a:lnTo>
                  <a:lnTo>
                    <a:pt x="1543" y="9090"/>
                  </a:lnTo>
                  <a:lnTo>
                    <a:pt x="1370" y="8908"/>
                  </a:lnTo>
                  <a:lnTo>
                    <a:pt x="1205" y="8715"/>
                  </a:lnTo>
                  <a:lnTo>
                    <a:pt x="1044" y="8514"/>
                  </a:lnTo>
                  <a:lnTo>
                    <a:pt x="898" y="8304"/>
                  </a:lnTo>
                  <a:lnTo>
                    <a:pt x="761" y="8086"/>
                  </a:lnTo>
                  <a:lnTo>
                    <a:pt x="633" y="7868"/>
                  </a:lnTo>
                  <a:lnTo>
                    <a:pt x="516" y="7639"/>
                  </a:lnTo>
                  <a:lnTo>
                    <a:pt x="419" y="7401"/>
                  </a:lnTo>
                  <a:lnTo>
                    <a:pt x="318" y="7159"/>
                  </a:lnTo>
                  <a:lnTo>
                    <a:pt x="237" y="6905"/>
                  </a:lnTo>
                  <a:lnTo>
                    <a:pt x="169" y="6655"/>
                  </a:lnTo>
                  <a:lnTo>
                    <a:pt x="108" y="6397"/>
                  </a:lnTo>
                  <a:lnTo>
                    <a:pt x="60" y="6139"/>
                  </a:lnTo>
                  <a:lnTo>
                    <a:pt x="24" y="5873"/>
                  </a:lnTo>
                  <a:lnTo>
                    <a:pt x="7" y="5599"/>
                  </a:lnTo>
                  <a:lnTo>
                    <a:pt x="0" y="5325"/>
                  </a:lnTo>
                  <a:lnTo>
                    <a:pt x="7" y="5059"/>
                  </a:lnTo>
                  <a:lnTo>
                    <a:pt x="24" y="4785"/>
                  </a:lnTo>
                  <a:lnTo>
                    <a:pt x="60" y="4519"/>
                  </a:lnTo>
                  <a:lnTo>
                    <a:pt x="108" y="4252"/>
                  </a:lnTo>
                  <a:lnTo>
                    <a:pt x="169" y="4003"/>
                  </a:lnTo>
                  <a:lnTo>
                    <a:pt x="237" y="3749"/>
                  </a:lnTo>
                  <a:lnTo>
                    <a:pt x="318" y="3503"/>
                  </a:lnTo>
                  <a:lnTo>
                    <a:pt x="419" y="3257"/>
                  </a:lnTo>
                  <a:lnTo>
                    <a:pt x="516" y="3023"/>
                  </a:lnTo>
                  <a:lnTo>
                    <a:pt x="633" y="2793"/>
                  </a:lnTo>
                  <a:lnTo>
                    <a:pt x="761" y="2572"/>
                  </a:lnTo>
                  <a:lnTo>
                    <a:pt x="898" y="2350"/>
                  </a:lnTo>
                  <a:lnTo>
                    <a:pt x="1044" y="2145"/>
                  </a:lnTo>
                  <a:lnTo>
                    <a:pt x="1205" y="1943"/>
                  </a:lnTo>
                  <a:lnTo>
                    <a:pt x="1370" y="1749"/>
                  </a:lnTo>
                  <a:lnTo>
                    <a:pt x="1543" y="1568"/>
                  </a:lnTo>
                  <a:lnTo>
                    <a:pt x="1728" y="1383"/>
                  </a:lnTo>
                  <a:lnTo>
                    <a:pt x="1918" y="1217"/>
                  </a:lnTo>
                  <a:lnTo>
                    <a:pt x="2116" y="1068"/>
                  </a:lnTo>
                  <a:lnTo>
                    <a:pt x="2321" y="915"/>
                  </a:lnTo>
                  <a:lnTo>
                    <a:pt x="2543" y="774"/>
                  </a:lnTo>
                  <a:lnTo>
                    <a:pt x="2752" y="649"/>
                  </a:lnTo>
                  <a:lnTo>
                    <a:pt x="2982" y="528"/>
                  </a:lnTo>
                  <a:lnTo>
                    <a:pt x="3216" y="419"/>
                  </a:lnTo>
                  <a:lnTo>
                    <a:pt x="3454" y="323"/>
                  </a:lnTo>
                  <a:lnTo>
                    <a:pt x="3704" y="238"/>
                  </a:lnTo>
                  <a:lnTo>
                    <a:pt x="3946" y="169"/>
                  </a:lnTo>
                  <a:lnTo>
                    <a:pt x="4208" y="109"/>
                  </a:lnTo>
                  <a:lnTo>
                    <a:pt x="4466" y="65"/>
                  </a:lnTo>
                  <a:lnTo>
                    <a:pt x="4723" y="28"/>
                  </a:lnTo>
                  <a:lnTo>
                    <a:pt x="4990" y="12"/>
                  </a:lnTo>
                  <a:lnTo>
                    <a:pt x="5263" y="0"/>
                  </a:lnTo>
                  <a:close/>
                  <a:moveTo>
                    <a:pt x="10506" y="5327"/>
                  </a:moveTo>
                  <a:lnTo>
                    <a:pt x="10499" y="5597"/>
                  </a:lnTo>
                  <a:lnTo>
                    <a:pt x="10479" y="5863"/>
                  </a:lnTo>
                  <a:lnTo>
                    <a:pt x="10445" y="6125"/>
                  </a:lnTo>
                  <a:lnTo>
                    <a:pt x="10399" y="6384"/>
                  </a:lnTo>
                  <a:lnTo>
                    <a:pt x="10341" y="6637"/>
                  </a:lnTo>
                  <a:lnTo>
                    <a:pt x="10271" y="6886"/>
                  </a:lnTo>
                  <a:lnTo>
                    <a:pt x="10188" y="7130"/>
                  </a:lnTo>
                  <a:lnTo>
                    <a:pt x="10095" y="7367"/>
                  </a:lnTo>
                  <a:lnTo>
                    <a:pt x="9989" y="7599"/>
                  </a:lnTo>
                  <a:lnTo>
                    <a:pt x="9874" y="7826"/>
                  </a:lnTo>
                  <a:lnTo>
                    <a:pt x="9747" y="8045"/>
                  </a:lnTo>
                  <a:lnTo>
                    <a:pt x="9611" y="8258"/>
                  </a:lnTo>
                  <a:lnTo>
                    <a:pt x="9465" y="8463"/>
                  </a:lnTo>
                  <a:lnTo>
                    <a:pt x="9309" y="8662"/>
                  </a:lnTo>
                  <a:lnTo>
                    <a:pt x="9145" y="8852"/>
                  </a:lnTo>
                  <a:lnTo>
                    <a:pt x="8971" y="9034"/>
                  </a:lnTo>
                  <a:lnTo>
                    <a:pt x="8788" y="9207"/>
                  </a:lnTo>
                  <a:lnTo>
                    <a:pt x="8599" y="9372"/>
                  </a:lnTo>
                  <a:lnTo>
                    <a:pt x="8401" y="9528"/>
                  </a:lnTo>
                  <a:lnTo>
                    <a:pt x="8194" y="9675"/>
                  </a:lnTo>
                  <a:lnTo>
                    <a:pt x="7983" y="9810"/>
                  </a:lnTo>
                  <a:lnTo>
                    <a:pt x="7763" y="9937"/>
                  </a:lnTo>
                  <a:lnTo>
                    <a:pt x="7537" y="10052"/>
                  </a:lnTo>
                  <a:lnTo>
                    <a:pt x="7305" y="10158"/>
                  </a:lnTo>
                  <a:lnTo>
                    <a:pt x="7066" y="10252"/>
                  </a:lnTo>
                  <a:lnTo>
                    <a:pt x="6823" y="10334"/>
                  </a:lnTo>
                  <a:lnTo>
                    <a:pt x="6574" y="10404"/>
                  </a:lnTo>
                  <a:lnTo>
                    <a:pt x="6320" y="10464"/>
                  </a:lnTo>
                  <a:lnTo>
                    <a:pt x="6062" y="10509"/>
                  </a:lnTo>
                  <a:lnTo>
                    <a:pt x="5800" y="10543"/>
                  </a:lnTo>
                  <a:lnTo>
                    <a:pt x="5533" y="10563"/>
                  </a:lnTo>
                  <a:lnTo>
                    <a:pt x="5263" y="10570"/>
                  </a:lnTo>
                  <a:lnTo>
                    <a:pt x="4994" y="10563"/>
                  </a:lnTo>
                  <a:lnTo>
                    <a:pt x="4728" y="10543"/>
                  </a:lnTo>
                  <a:lnTo>
                    <a:pt x="4466" y="10509"/>
                  </a:lnTo>
                  <a:lnTo>
                    <a:pt x="4208" y="10464"/>
                  </a:lnTo>
                  <a:lnTo>
                    <a:pt x="3954" y="10404"/>
                  </a:lnTo>
                  <a:lnTo>
                    <a:pt x="3705" y="10334"/>
                  </a:lnTo>
                  <a:lnTo>
                    <a:pt x="3462" y="10252"/>
                  </a:lnTo>
                  <a:lnTo>
                    <a:pt x="3223" y="10158"/>
                  </a:lnTo>
                  <a:lnTo>
                    <a:pt x="2991" y="10052"/>
                  </a:lnTo>
                  <a:lnTo>
                    <a:pt x="2765" y="9937"/>
                  </a:lnTo>
                  <a:lnTo>
                    <a:pt x="2545" y="9810"/>
                  </a:lnTo>
                  <a:lnTo>
                    <a:pt x="2333" y="9675"/>
                  </a:lnTo>
                  <a:lnTo>
                    <a:pt x="2127" y="9528"/>
                  </a:lnTo>
                  <a:lnTo>
                    <a:pt x="1929" y="9372"/>
                  </a:lnTo>
                  <a:lnTo>
                    <a:pt x="1740" y="9207"/>
                  </a:lnTo>
                  <a:lnTo>
                    <a:pt x="1557" y="9034"/>
                  </a:lnTo>
                  <a:lnTo>
                    <a:pt x="1383" y="8852"/>
                  </a:lnTo>
                  <a:lnTo>
                    <a:pt x="1219" y="8662"/>
                  </a:lnTo>
                  <a:lnTo>
                    <a:pt x="1063" y="8463"/>
                  </a:lnTo>
                  <a:lnTo>
                    <a:pt x="917" y="8258"/>
                  </a:lnTo>
                  <a:lnTo>
                    <a:pt x="780" y="8045"/>
                  </a:lnTo>
                  <a:lnTo>
                    <a:pt x="654" y="7826"/>
                  </a:lnTo>
                  <a:lnTo>
                    <a:pt x="538" y="7599"/>
                  </a:lnTo>
                  <a:lnTo>
                    <a:pt x="433" y="7367"/>
                  </a:lnTo>
                  <a:lnTo>
                    <a:pt x="339" y="7130"/>
                  </a:lnTo>
                  <a:lnTo>
                    <a:pt x="257" y="6886"/>
                  </a:lnTo>
                  <a:lnTo>
                    <a:pt x="187" y="6637"/>
                  </a:lnTo>
                  <a:lnTo>
                    <a:pt x="128" y="6384"/>
                  </a:lnTo>
                  <a:lnTo>
                    <a:pt x="81" y="6125"/>
                  </a:lnTo>
                  <a:lnTo>
                    <a:pt x="49" y="5863"/>
                  </a:lnTo>
                  <a:lnTo>
                    <a:pt x="29" y="5597"/>
                  </a:lnTo>
                  <a:lnTo>
                    <a:pt x="22" y="5327"/>
                  </a:lnTo>
                  <a:lnTo>
                    <a:pt x="29" y="5057"/>
                  </a:lnTo>
                  <a:lnTo>
                    <a:pt x="49" y="4791"/>
                  </a:lnTo>
                  <a:lnTo>
                    <a:pt x="81" y="4529"/>
                  </a:lnTo>
                  <a:lnTo>
                    <a:pt x="128" y="4270"/>
                  </a:lnTo>
                  <a:lnTo>
                    <a:pt x="187" y="4017"/>
                  </a:lnTo>
                  <a:lnTo>
                    <a:pt x="257" y="3768"/>
                  </a:lnTo>
                  <a:lnTo>
                    <a:pt x="339" y="3524"/>
                  </a:lnTo>
                  <a:lnTo>
                    <a:pt x="433" y="3287"/>
                  </a:lnTo>
                  <a:lnTo>
                    <a:pt x="538" y="3055"/>
                  </a:lnTo>
                  <a:lnTo>
                    <a:pt x="654" y="2828"/>
                  </a:lnTo>
                  <a:lnTo>
                    <a:pt x="780" y="2609"/>
                  </a:lnTo>
                  <a:lnTo>
                    <a:pt x="917" y="2396"/>
                  </a:lnTo>
                  <a:lnTo>
                    <a:pt x="1063" y="2191"/>
                  </a:lnTo>
                  <a:lnTo>
                    <a:pt x="1219" y="1992"/>
                  </a:lnTo>
                  <a:lnTo>
                    <a:pt x="1383" y="1802"/>
                  </a:lnTo>
                  <a:lnTo>
                    <a:pt x="1557" y="1620"/>
                  </a:lnTo>
                  <a:lnTo>
                    <a:pt x="1740" y="1447"/>
                  </a:lnTo>
                  <a:lnTo>
                    <a:pt x="1929" y="1282"/>
                  </a:lnTo>
                  <a:lnTo>
                    <a:pt x="2127" y="1126"/>
                  </a:lnTo>
                  <a:lnTo>
                    <a:pt x="2333" y="979"/>
                  </a:lnTo>
                  <a:lnTo>
                    <a:pt x="2545" y="844"/>
                  </a:lnTo>
                  <a:lnTo>
                    <a:pt x="2765" y="717"/>
                  </a:lnTo>
                  <a:lnTo>
                    <a:pt x="2991" y="602"/>
                  </a:lnTo>
                  <a:lnTo>
                    <a:pt x="3223" y="496"/>
                  </a:lnTo>
                  <a:lnTo>
                    <a:pt x="3462" y="402"/>
                  </a:lnTo>
                  <a:lnTo>
                    <a:pt x="3705" y="320"/>
                  </a:lnTo>
                  <a:lnTo>
                    <a:pt x="3954" y="250"/>
                  </a:lnTo>
                  <a:lnTo>
                    <a:pt x="4208" y="190"/>
                  </a:lnTo>
                  <a:lnTo>
                    <a:pt x="4466" y="145"/>
                  </a:lnTo>
                  <a:lnTo>
                    <a:pt x="4728" y="111"/>
                  </a:lnTo>
                  <a:lnTo>
                    <a:pt x="4994" y="91"/>
                  </a:lnTo>
                  <a:lnTo>
                    <a:pt x="5263" y="84"/>
                  </a:lnTo>
                  <a:lnTo>
                    <a:pt x="5533" y="91"/>
                  </a:lnTo>
                  <a:lnTo>
                    <a:pt x="5800" y="111"/>
                  </a:lnTo>
                  <a:lnTo>
                    <a:pt x="6062" y="145"/>
                  </a:lnTo>
                  <a:lnTo>
                    <a:pt x="6320" y="190"/>
                  </a:lnTo>
                  <a:lnTo>
                    <a:pt x="6574" y="250"/>
                  </a:lnTo>
                  <a:lnTo>
                    <a:pt x="6823" y="320"/>
                  </a:lnTo>
                  <a:lnTo>
                    <a:pt x="7066" y="402"/>
                  </a:lnTo>
                  <a:lnTo>
                    <a:pt x="7305" y="496"/>
                  </a:lnTo>
                  <a:lnTo>
                    <a:pt x="7537" y="602"/>
                  </a:lnTo>
                  <a:lnTo>
                    <a:pt x="7763" y="717"/>
                  </a:lnTo>
                  <a:lnTo>
                    <a:pt x="7983" y="844"/>
                  </a:lnTo>
                  <a:lnTo>
                    <a:pt x="8194" y="979"/>
                  </a:lnTo>
                  <a:lnTo>
                    <a:pt x="8401" y="1126"/>
                  </a:lnTo>
                  <a:lnTo>
                    <a:pt x="8599" y="1282"/>
                  </a:lnTo>
                  <a:lnTo>
                    <a:pt x="8788" y="1447"/>
                  </a:lnTo>
                  <a:lnTo>
                    <a:pt x="8971" y="1620"/>
                  </a:lnTo>
                  <a:lnTo>
                    <a:pt x="9145" y="1802"/>
                  </a:lnTo>
                  <a:lnTo>
                    <a:pt x="9309" y="1992"/>
                  </a:lnTo>
                  <a:lnTo>
                    <a:pt x="9465" y="2191"/>
                  </a:lnTo>
                  <a:lnTo>
                    <a:pt x="9611" y="2396"/>
                  </a:lnTo>
                  <a:lnTo>
                    <a:pt x="9747" y="2609"/>
                  </a:lnTo>
                  <a:lnTo>
                    <a:pt x="9874" y="2828"/>
                  </a:lnTo>
                  <a:lnTo>
                    <a:pt x="9989" y="3055"/>
                  </a:lnTo>
                  <a:lnTo>
                    <a:pt x="10095" y="3287"/>
                  </a:lnTo>
                  <a:lnTo>
                    <a:pt x="10188" y="3524"/>
                  </a:lnTo>
                  <a:lnTo>
                    <a:pt x="10271" y="3768"/>
                  </a:lnTo>
                  <a:lnTo>
                    <a:pt x="10341" y="4017"/>
                  </a:lnTo>
                  <a:lnTo>
                    <a:pt x="10399" y="4270"/>
                  </a:lnTo>
                  <a:lnTo>
                    <a:pt x="10445" y="4529"/>
                  </a:lnTo>
                  <a:lnTo>
                    <a:pt x="10479" y="4791"/>
                  </a:lnTo>
                  <a:lnTo>
                    <a:pt x="10499" y="5057"/>
                  </a:lnTo>
                  <a:lnTo>
                    <a:pt x="10506" y="5327"/>
                  </a:lnTo>
                  <a:close/>
                </a:path>
              </a:pathLst>
            </a:custGeom>
            <a:solidFill>
              <a:srgbClr val="A98A6A"/>
            </a:solidFill>
            <a:ln w="9525">
              <a:noFill/>
              <a:round/>
              <a:headEnd/>
              <a:tailEnd/>
            </a:ln>
          </p:spPr>
          <p:txBody>
            <a:bodyPr/>
            <a:lstStyle/>
            <a:p>
              <a:endParaRPr lang="pt-BR"/>
            </a:p>
          </p:txBody>
        </p:sp>
        <p:sp>
          <p:nvSpPr>
            <p:cNvPr id="399383" name="Freeform 23"/>
            <p:cNvSpPr>
              <a:spLocks noEditPoints="1"/>
            </p:cNvSpPr>
            <p:nvPr/>
          </p:nvSpPr>
          <p:spPr bwMode="auto">
            <a:xfrm>
              <a:off x="1916" y="1344"/>
              <a:ext cx="1504" cy="1522"/>
            </a:xfrm>
            <a:custGeom>
              <a:avLst/>
              <a:gdLst/>
              <a:ahLst/>
              <a:cxnLst>
                <a:cxn ang="0">
                  <a:pos x="6320" y="109"/>
                </a:cxn>
                <a:cxn ang="0">
                  <a:pos x="7546" y="528"/>
                </a:cxn>
                <a:cxn ang="0">
                  <a:pos x="8609" y="1217"/>
                </a:cxn>
                <a:cxn ang="0">
                  <a:pos x="9484" y="2145"/>
                </a:cxn>
                <a:cxn ang="0">
                  <a:pos x="10117" y="3257"/>
                </a:cxn>
                <a:cxn ang="0">
                  <a:pos x="10468" y="4519"/>
                </a:cxn>
                <a:cxn ang="0">
                  <a:pos x="10504" y="5873"/>
                </a:cxn>
                <a:cxn ang="0">
                  <a:pos x="10206" y="7159"/>
                </a:cxn>
                <a:cxn ang="0">
                  <a:pos x="9630" y="8304"/>
                </a:cxn>
                <a:cxn ang="0">
                  <a:pos x="8799" y="9271"/>
                </a:cxn>
                <a:cxn ang="0">
                  <a:pos x="7775" y="10009"/>
                </a:cxn>
                <a:cxn ang="0">
                  <a:pos x="6578" y="10489"/>
                </a:cxn>
                <a:cxn ang="0">
                  <a:pos x="5263" y="10654"/>
                </a:cxn>
                <a:cxn ang="0">
                  <a:pos x="3946" y="10489"/>
                </a:cxn>
                <a:cxn ang="0">
                  <a:pos x="2752" y="10009"/>
                </a:cxn>
                <a:cxn ang="0">
                  <a:pos x="1728" y="9271"/>
                </a:cxn>
                <a:cxn ang="0">
                  <a:pos x="898" y="8304"/>
                </a:cxn>
                <a:cxn ang="0">
                  <a:pos x="318" y="7159"/>
                </a:cxn>
                <a:cxn ang="0">
                  <a:pos x="24" y="5873"/>
                </a:cxn>
                <a:cxn ang="0">
                  <a:pos x="60" y="4519"/>
                </a:cxn>
                <a:cxn ang="0">
                  <a:pos x="419" y="3257"/>
                </a:cxn>
                <a:cxn ang="0">
                  <a:pos x="1044" y="2145"/>
                </a:cxn>
                <a:cxn ang="0">
                  <a:pos x="1918" y="1217"/>
                </a:cxn>
                <a:cxn ang="0">
                  <a:pos x="2982" y="528"/>
                </a:cxn>
                <a:cxn ang="0">
                  <a:pos x="4208" y="109"/>
                </a:cxn>
                <a:cxn ang="0">
                  <a:pos x="10357" y="5327"/>
                </a:cxn>
                <a:cxn ang="0">
                  <a:pos x="10197" y="6600"/>
                </a:cxn>
                <a:cxn ang="0">
                  <a:pos x="9742" y="7754"/>
                </a:cxn>
                <a:cxn ang="0">
                  <a:pos x="9034" y="8751"/>
                </a:cxn>
                <a:cxn ang="0">
                  <a:pos x="8111" y="9550"/>
                </a:cxn>
                <a:cxn ang="0">
                  <a:pos x="7015" y="10111"/>
                </a:cxn>
                <a:cxn ang="0">
                  <a:pos x="5784" y="10394"/>
                </a:cxn>
                <a:cxn ang="0">
                  <a:pos x="4488" y="10362"/>
                </a:cxn>
                <a:cxn ang="0">
                  <a:pos x="3281" y="10020"/>
                </a:cxn>
                <a:cxn ang="0">
                  <a:pos x="2217" y="9408"/>
                </a:cxn>
                <a:cxn ang="0">
                  <a:pos x="1334" y="8566"/>
                </a:cxn>
                <a:cxn ang="0">
                  <a:pos x="673" y="7534"/>
                </a:cxn>
                <a:cxn ang="0">
                  <a:pos x="275" y="6353"/>
                </a:cxn>
                <a:cxn ang="0">
                  <a:pos x="178" y="5065"/>
                </a:cxn>
                <a:cxn ang="0">
                  <a:pos x="401" y="3813"/>
                </a:cxn>
                <a:cxn ang="0">
                  <a:pos x="908" y="2686"/>
                </a:cxn>
                <a:cxn ang="0">
                  <a:pos x="1663" y="1726"/>
                </a:cxn>
                <a:cxn ang="0">
                  <a:pos x="2624" y="971"/>
                </a:cxn>
                <a:cxn ang="0">
                  <a:pos x="3750" y="463"/>
                </a:cxn>
                <a:cxn ang="0">
                  <a:pos x="5002" y="241"/>
                </a:cxn>
                <a:cxn ang="0">
                  <a:pos x="6290" y="337"/>
                </a:cxn>
                <a:cxn ang="0">
                  <a:pos x="7472" y="736"/>
                </a:cxn>
                <a:cxn ang="0">
                  <a:pos x="8504" y="1397"/>
                </a:cxn>
                <a:cxn ang="0">
                  <a:pos x="9345" y="2280"/>
                </a:cxn>
                <a:cxn ang="0">
                  <a:pos x="9956" y="3345"/>
                </a:cxn>
                <a:cxn ang="0">
                  <a:pos x="10297" y="4552"/>
                </a:cxn>
              </a:cxnLst>
              <a:rect l="0" t="0" r="r" b="b"/>
              <a:pathLst>
                <a:path w="10528" h="10654">
                  <a:moveTo>
                    <a:pt x="5263" y="0"/>
                  </a:moveTo>
                  <a:lnTo>
                    <a:pt x="5538" y="12"/>
                  </a:lnTo>
                  <a:lnTo>
                    <a:pt x="5804" y="28"/>
                  </a:lnTo>
                  <a:lnTo>
                    <a:pt x="6066" y="65"/>
                  </a:lnTo>
                  <a:lnTo>
                    <a:pt x="6320" y="109"/>
                  </a:lnTo>
                  <a:lnTo>
                    <a:pt x="6578" y="169"/>
                  </a:lnTo>
                  <a:lnTo>
                    <a:pt x="6827" y="238"/>
                  </a:lnTo>
                  <a:lnTo>
                    <a:pt x="7074" y="323"/>
                  </a:lnTo>
                  <a:lnTo>
                    <a:pt x="7307" y="419"/>
                  </a:lnTo>
                  <a:lnTo>
                    <a:pt x="7546" y="528"/>
                  </a:lnTo>
                  <a:lnTo>
                    <a:pt x="7775" y="649"/>
                  </a:lnTo>
                  <a:lnTo>
                    <a:pt x="7997" y="774"/>
                  </a:lnTo>
                  <a:lnTo>
                    <a:pt x="8207" y="915"/>
                  </a:lnTo>
                  <a:lnTo>
                    <a:pt x="8412" y="1068"/>
                  </a:lnTo>
                  <a:lnTo>
                    <a:pt x="8609" y="1217"/>
                  </a:lnTo>
                  <a:lnTo>
                    <a:pt x="8799" y="1383"/>
                  </a:lnTo>
                  <a:lnTo>
                    <a:pt x="8984" y="1568"/>
                  </a:lnTo>
                  <a:lnTo>
                    <a:pt x="9158" y="1749"/>
                  </a:lnTo>
                  <a:lnTo>
                    <a:pt x="9327" y="1943"/>
                  </a:lnTo>
                  <a:lnTo>
                    <a:pt x="9484" y="2145"/>
                  </a:lnTo>
                  <a:lnTo>
                    <a:pt x="9630" y="2350"/>
                  </a:lnTo>
                  <a:lnTo>
                    <a:pt x="9766" y="2572"/>
                  </a:lnTo>
                  <a:lnTo>
                    <a:pt x="9895" y="2793"/>
                  </a:lnTo>
                  <a:lnTo>
                    <a:pt x="10008" y="3023"/>
                  </a:lnTo>
                  <a:lnTo>
                    <a:pt x="10117" y="3257"/>
                  </a:lnTo>
                  <a:lnTo>
                    <a:pt x="10206" y="3503"/>
                  </a:lnTo>
                  <a:lnTo>
                    <a:pt x="10291" y="3749"/>
                  </a:lnTo>
                  <a:lnTo>
                    <a:pt x="10367" y="4003"/>
                  </a:lnTo>
                  <a:lnTo>
                    <a:pt x="10432" y="4252"/>
                  </a:lnTo>
                  <a:lnTo>
                    <a:pt x="10468" y="4519"/>
                  </a:lnTo>
                  <a:lnTo>
                    <a:pt x="10504" y="4785"/>
                  </a:lnTo>
                  <a:lnTo>
                    <a:pt x="10516" y="5059"/>
                  </a:lnTo>
                  <a:lnTo>
                    <a:pt x="10528" y="5325"/>
                  </a:lnTo>
                  <a:lnTo>
                    <a:pt x="10516" y="5599"/>
                  </a:lnTo>
                  <a:lnTo>
                    <a:pt x="10504" y="5873"/>
                  </a:lnTo>
                  <a:lnTo>
                    <a:pt x="10468" y="6139"/>
                  </a:lnTo>
                  <a:lnTo>
                    <a:pt x="10432" y="6397"/>
                  </a:lnTo>
                  <a:lnTo>
                    <a:pt x="10367" y="6655"/>
                  </a:lnTo>
                  <a:lnTo>
                    <a:pt x="10291" y="6905"/>
                  </a:lnTo>
                  <a:lnTo>
                    <a:pt x="10206" y="7159"/>
                  </a:lnTo>
                  <a:lnTo>
                    <a:pt x="10117" y="7401"/>
                  </a:lnTo>
                  <a:lnTo>
                    <a:pt x="10008" y="7639"/>
                  </a:lnTo>
                  <a:lnTo>
                    <a:pt x="9895" y="7868"/>
                  </a:lnTo>
                  <a:lnTo>
                    <a:pt x="9766" y="8086"/>
                  </a:lnTo>
                  <a:lnTo>
                    <a:pt x="9630" y="8304"/>
                  </a:lnTo>
                  <a:lnTo>
                    <a:pt x="9484" y="8514"/>
                  </a:lnTo>
                  <a:lnTo>
                    <a:pt x="9327" y="8715"/>
                  </a:lnTo>
                  <a:lnTo>
                    <a:pt x="9158" y="8908"/>
                  </a:lnTo>
                  <a:lnTo>
                    <a:pt x="8984" y="9090"/>
                  </a:lnTo>
                  <a:lnTo>
                    <a:pt x="8799" y="9271"/>
                  </a:lnTo>
                  <a:lnTo>
                    <a:pt x="8609" y="9440"/>
                  </a:lnTo>
                  <a:lnTo>
                    <a:pt x="8412" y="9589"/>
                  </a:lnTo>
                  <a:lnTo>
                    <a:pt x="8207" y="9747"/>
                  </a:lnTo>
                  <a:lnTo>
                    <a:pt x="7997" y="9880"/>
                  </a:lnTo>
                  <a:lnTo>
                    <a:pt x="7775" y="10009"/>
                  </a:lnTo>
                  <a:lnTo>
                    <a:pt x="7546" y="10126"/>
                  </a:lnTo>
                  <a:lnTo>
                    <a:pt x="7307" y="10238"/>
                  </a:lnTo>
                  <a:lnTo>
                    <a:pt x="7074" y="10339"/>
                  </a:lnTo>
                  <a:lnTo>
                    <a:pt x="6827" y="10412"/>
                  </a:lnTo>
                  <a:lnTo>
                    <a:pt x="6578" y="10489"/>
                  </a:lnTo>
                  <a:lnTo>
                    <a:pt x="6320" y="10549"/>
                  </a:lnTo>
                  <a:lnTo>
                    <a:pt x="6066" y="10593"/>
                  </a:lnTo>
                  <a:lnTo>
                    <a:pt x="5804" y="10634"/>
                  </a:lnTo>
                  <a:lnTo>
                    <a:pt x="5538" y="10650"/>
                  </a:lnTo>
                  <a:lnTo>
                    <a:pt x="5263" y="10654"/>
                  </a:lnTo>
                  <a:lnTo>
                    <a:pt x="4990" y="10650"/>
                  </a:lnTo>
                  <a:lnTo>
                    <a:pt x="4723" y="10634"/>
                  </a:lnTo>
                  <a:lnTo>
                    <a:pt x="4466" y="10593"/>
                  </a:lnTo>
                  <a:lnTo>
                    <a:pt x="4208" y="10549"/>
                  </a:lnTo>
                  <a:lnTo>
                    <a:pt x="3946" y="10489"/>
                  </a:lnTo>
                  <a:lnTo>
                    <a:pt x="3704" y="10412"/>
                  </a:lnTo>
                  <a:lnTo>
                    <a:pt x="3454" y="10339"/>
                  </a:lnTo>
                  <a:lnTo>
                    <a:pt x="3216" y="10238"/>
                  </a:lnTo>
                  <a:lnTo>
                    <a:pt x="2982" y="10126"/>
                  </a:lnTo>
                  <a:lnTo>
                    <a:pt x="2752" y="10009"/>
                  </a:lnTo>
                  <a:lnTo>
                    <a:pt x="2543" y="9880"/>
                  </a:lnTo>
                  <a:lnTo>
                    <a:pt x="2321" y="9747"/>
                  </a:lnTo>
                  <a:lnTo>
                    <a:pt x="2116" y="9589"/>
                  </a:lnTo>
                  <a:lnTo>
                    <a:pt x="1918" y="9440"/>
                  </a:lnTo>
                  <a:lnTo>
                    <a:pt x="1728" y="9271"/>
                  </a:lnTo>
                  <a:lnTo>
                    <a:pt x="1543" y="9090"/>
                  </a:lnTo>
                  <a:lnTo>
                    <a:pt x="1370" y="8908"/>
                  </a:lnTo>
                  <a:lnTo>
                    <a:pt x="1205" y="8715"/>
                  </a:lnTo>
                  <a:lnTo>
                    <a:pt x="1044" y="8514"/>
                  </a:lnTo>
                  <a:lnTo>
                    <a:pt x="898" y="8304"/>
                  </a:lnTo>
                  <a:lnTo>
                    <a:pt x="761" y="8086"/>
                  </a:lnTo>
                  <a:lnTo>
                    <a:pt x="633" y="7868"/>
                  </a:lnTo>
                  <a:lnTo>
                    <a:pt x="516" y="7639"/>
                  </a:lnTo>
                  <a:lnTo>
                    <a:pt x="419" y="7401"/>
                  </a:lnTo>
                  <a:lnTo>
                    <a:pt x="318" y="7159"/>
                  </a:lnTo>
                  <a:lnTo>
                    <a:pt x="237" y="6905"/>
                  </a:lnTo>
                  <a:lnTo>
                    <a:pt x="169" y="6655"/>
                  </a:lnTo>
                  <a:lnTo>
                    <a:pt x="108" y="6397"/>
                  </a:lnTo>
                  <a:lnTo>
                    <a:pt x="60" y="6139"/>
                  </a:lnTo>
                  <a:lnTo>
                    <a:pt x="24" y="5873"/>
                  </a:lnTo>
                  <a:lnTo>
                    <a:pt x="7" y="5599"/>
                  </a:lnTo>
                  <a:lnTo>
                    <a:pt x="0" y="5325"/>
                  </a:lnTo>
                  <a:lnTo>
                    <a:pt x="7" y="5059"/>
                  </a:lnTo>
                  <a:lnTo>
                    <a:pt x="24" y="4785"/>
                  </a:lnTo>
                  <a:lnTo>
                    <a:pt x="60" y="4519"/>
                  </a:lnTo>
                  <a:lnTo>
                    <a:pt x="108" y="4252"/>
                  </a:lnTo>
                  <a:lnTo>
                    <a:pt x="169" y="4003"/>
                  </a:lnTo>
                  <a:lnTo>
                    <a:pt x="237" y="3749"/>
                  </a:lnTo>
                  <a:lnTo>
                    <a:pt x="318" y="3503"/>
                  </a:lnTo>
                  <a:lnTo>
                    <a:pt x="419" y="3257"/>
                  </a:lnTo>
                  <a:lnTo>
                    <a:pt x="516" y="3023"/>
                  </a:lnTo>
                  <a:lnTo>
                    <a:pt x="633" y="2793"/>
                  </a:lnTo>
                  <a:lnTo>
                    <a:pt x="761" y="2572"/>
                  </a:lnTo>
                  <a:lnTo>
                    <a:pt x="898" y="2350"/>
                  </a:lnTo>
                  <a:lnTo>
                    <a:pt x="1044" y="2145"/>
                  </a:lnTo>
                  <a:lnTo>
                    <a:pt x="1205" y="1943"/>
                  </a:lnTo>
                  <a:lnTo>
                    <a:pt x="1370" y="1749"/>
                  </a:lnTo>
                  <a:lnTo>
                    <a:pt x="1543" y="1568"/>
                  </a:lnTo>
                  <a:lnTo>
                    <a:pt x="1728" y="1383"/>
                  </a:lnTo>
                  <a:lnTo>
                    <a:pt x="1918" y="1217"/>
                  </a:lnTo>
                  <a:lnTo>
                    <a:pt x="2116" y="1068"/>
                  </a:lnTo>
                  <a:lnTo>
                    <a:pt x="2321" y="915"/>
                  </a:lnTo>
                  <a:lnTo>
                    <a:pt x="2543" y="774"/>
                  </a:lnTo>
                  <a:lnTo>
                    <a:pt x="2752" y="649"/>
                  </a:lnTo>
                  <a:lnTo>
                    <a:pt x="2982" y="528"/>
                  </a:lnTo>
                  <a:lnTo>
                    <a:pt x="3216" y="419"/>
                  </a:lnTo>
                  <a:lnTo>
                    <a:pt x="3454" y="323"/>
                  </a:lnTo>
                  <a:lnTo>
                    <a:pt x="3704" y="238"/>
                  </a:lnTo>
                  <a:lnTo>
                    <a:pt x="3946" y="169"/>
                  </a:lnTo>
                  <a:lnTo>
                    <a:pt x="4208" y="109"/>
                  </a:lnTo>
                  <a:lnTo>
                    <a:pt x="4466" y="65"/>
                  </a:lnTo>
                  <a:lnTo>
                    <a:pt x="4723" y="28"/>
                  </a:lnTo>
                  <a:lnTo>
                    <a:pt x="4990" y="12"/>
                  </a:lnTo>
                  <a:lnTo>
                    <a:pt x="5263" y="0"/>
                  </a:lnTo>
                  <a:close/>
                  <a:moveTo>
                    <a:pt x="10357" y="5327"/>
                  </a:moveTo>
                  <a:lnTo>
                    <a:pt x="10350" y="5589"/>
                  </a:lnTo>
                  <a:lnTo>
                    <a:pt x="10330" y="5848"/>
                  </a:lnTo>
                  <a:lnTo>
                    <a:pt x="10297" y="6102"/>
                  </a:lnTo>
                  <a:lnTo>
                    <a:pt x="10253" y="6353"/>
                  </a:lnTo>
                  <a:lnTo>
                    <a:pt x="10197" y="6600"/>
                  </a:lnTo>
                  <a:lnTo>
                    <a:pt x="10127" y="6841"/>
                  </a:lnTo>
                  <a:lnTo>
                    <a:pt x="10048" y="7078"/>
                  </a:lnTo>
                  <a:lnTo>
                    <a:pt x="9956" y="7309"/>
                  </a:lnTo>
                  <a:lnTo>
                    <a:pt x="9854" y="7534"/>
                  </a:lnTo>
                  <a:lnTo>
                    <a:pt x="9742" y="7754"/>
                  </a:lnTo>
                  <a:lnTo>
                    <a:pt x="9620" y="7968"/>
                  </a:lnTo>
                  <a:lnTo>
                    <a:pt x="9486" y="8174"/>
                  </a:lnTo>
                  <a:lnTo>
                    <a:pt x="9345" y="8374"/>
                  </a:lnTo>
                  <a:lnTo>
                    <a:pt x="9194" y="8566"/>
                  </a:lnTo>
                  <a:lnTo>
                    <a:pt x="9034" y="8751"/>
                  </a:lnTo>
                  <a:lnTo>
                    <a:pt x="8864" y="8928"/>
                  </a:lnTo>
                  <a:lnTo>
                    <a:pt x="8687" y="9096"/>
                  </a:lnTo>
                  <a:lnTo>
                    <a:pt x="8504" y="9257"/>
                  </a:lnTo>
                  <a:lnTo>
                    <a:pt x="8311" y="9408"/>
                  </a:lnTo>
                  <a:lnTo>
                    <a:pt x="8111" y="9550"/>
                  </a:lnTo>
                  <a:lnTo>
                    <a:pt x="7904" y="9683"/>
                  </a:lnTo>
                  <a:lnTo>
                    <a:pt x="7691" y="9805"/>
                  </a:lnTo>
                  <a:lnTo>
                    <a:pt x="7472" y="9918"/>
                  </a:lnTo>
                  <a:lnTo>
                    <a:pt x="7246" y="10020"/>
                  </a:lnTo>
                  <a:lnTo>
                    <a:pt x="7015" y="10111"/>
                  </a:lnTo>
                  <a:lnTo>
                    <a:pt x="6778" y="10191"/>
                  </a:lnTo>
                  <a:lnTo>
                    <a:pt x="6536" y="10260"/>
                  </a:lnTo>
                  <a:lnTo>
                    <a:pt x="6290" y="10317"/>
                  </a:lnTo>
                  <a:lnTo>
                    <a:pt x="6040" y="10362"/>
                  </a:lnTo>
                  <a:lnTo>
                    <a:pt x="5784" y="10394"/>
                  </a:lnTo>
                  <a:lnTo>
                    <a:pt x="5526" y="10413"/>
                  </a:lnTo>
                  <a:lnTo>
                    <a:pt x="5263" y="10420"/>
                  </a:lnTo>
                  <a:lnTo>
                    <a:pt x="5002" y="10413"/>
                  </a:lnTo>
                  <a:lnTo>
                    <a:pt x="4743" y="10394"/>
                  </a:lnTo>
                  <a:lnTo>
                    <a:pt x="4488" y="10362"/>
                  </a:lnTo>
                  <a:lnTo>
                    <a:pt x="4238" y="10317"/>
                  </a:lnTo>
                  <a:lnTo>
                    <a:pt x="3992" y="10260"/>
                  </a:lnTo>
                  <a:lnTo>
                    <a:pt x="3750" y="10191"/>
                  </a:lnTo>
                  <a:lnTo>
                    <a:pt x="3513" y="10111"/>
                  </a:lnTo>
                  <a:lnTo>
                    <a:pt x="3281" y="10020"/>
                  </a:lnTo>
                  <a:lnTo>
                    <a:pt x="3056" y="9918"/>
                  </a:lnTo>
                  <a:lnTo>
                    <a:pt x="2836" y="9805"/>
                  </a:lnTo>
                  <a:lnTo>
                    <a:pt x="2624" y="9683"/>
                  </a:lnTo>
                  <a:lnTo>
                    <a:pt x="2416" y="9550"/>
                  </a:lnTo>
                  <a:lnTo>
                    <a:pt x="2217" y="9408"/>
                  </a:lnTo>
                  <a:lnTo>
                    <a:pt x="2024" y="9257"/>
                  </a:lnTo>
                  <a:lnTo>
                    <a:pt x="1839" y="9096"/>
                  </a:lnTo>
                  <a:lnTo>
                    <a:pt x="1663" y="8928"/>
                  </a:lnTo>
                  <a:lnTo>
                    <a:pt x="1494" y="8751"/>
                  </a:lnTo>
                  <a:lnTo>
                    <a:pt x="1334" y="8566"/>
                  </a:lnTo>
                  <a:lnTo>
                    <a:pt x="1183" y="8374"/>
                  </a:lnTo>
                  <a:lnTo>
                    <a:pt x="1042" y="8174"/>
                  </a:lnTo>
                  <a:lnTo>
                    <a:pt x="908" y="7968"/>
                  </a:lnTo>
                  <a:lnTo>
                    <a:pt x="786" y="7754"/>
                  </a:lnTo>
                  <a:lnTo>
                    <a:pt x="673" y="7534"/>
                  </a:lnTo>
                  <a:lnTo>
                    <a:pt x="571" y="7309"/>
                  </a:lnTo>
                  <a:lnTo>
                    <a:pt x="480" y="7078"/>
                  </a:lnTo>
                  <a:lnTo>
                    <a:pt x="401" y="6841"/>
                  </a:lnTo>
                  <a:lnTo>
                    <a:pt x="331" y="6600"/>
                  </a:lnTo>
                  <a:lnTo>
                    <a:pt x="275" y="6353"/>
                  </a:lnTo>
                  <a:lnTo>
                    <a:pt x="230" y="6102"/>
                  </a:lnTo>
                  <a:lnTo>
                    <a:pt x="198" y="5848"/>
                  </a:lnTo>
                  <a:lnTo>
                    <a:pt x="178" y="5589"/>
                  </a:lnTo>
                  <a:lnTo>
                    <a:pt x="171" y="5327"/>
                  </a:lnTo>
                  <a:lnTo>
                    <a:pt x="178" y="5065"/>
                  </a:lnTo>
                  <a:lnTo>
                    <a:pt x="198" y="4806"/>
                  </a:lnTo>
                  <a:lnTo>
                    <a:pt x="230" y="4552"/>
                  </a:lnTo>
                  <a:lnTo>
                    <a:pt x="275" y="4301"/>
                  </a:lnTo>
                  <a:lnTo>
                    <a:pt x="331" y="4054"/>
                  </a:lnTo>
                  <a:lnTo>
                    <a:pt x="401" y="3813"/>
                  </a:lnTo>
                  <a:lnTo>
                    <a:pt x="480" y="3576"/>
                  </a:lnTo>
                  <a:lnTo>
                    <a:pt x="571" y="3345"/>
                  </a:lnTo>
                  <a:lnTo>
                    <a:pt x="673" y="3120"/>
                  </a:lnTo>
                  <a:lnTo>
                    <a:pt x="786" y="2900"/>
                  </a:lnTo>
                  <a:lnTo>
                    <a:pt x="908" y="2686"/>
                  </a:lnTo>
                  <a:lnTo>
                    <a:pt x="1042" y="2480"/>
                  </a:lnTo>
                  <a:lnTo>
                    <a:pt x="1183" y="2280"/>
                  </a:lnTo>
                  <a:lnTo>
                    <a:pt x="1334" y="2088"/>
                  </a:lnTo>
                  <a:lnTo>
                    <a:pt x="1494" y="1903"/>
                  </a:lnTo>
                  <a:lnTo>
                    <a:pt x="1663" y="1726"/>
                  </a:lnTo>
                  <a:lnTo>
                    <a:pt x="1839" y="1558"/>
                  </a:lnTo>
                  <a:lnTo>
                    <a:pt x="2024" y="1397"/>
                  </a:lnTo>
                  <a:lnTo>
                    <a:pt x="2217" y="1246"/>
                  </a:lnTo>
                  <a:lnTo>
                    <a:pt x="2416" y="1104"/>
                  </a:lnTo>
                  <a:lnTo>
                    <a:pt x="2624" y="971"/>
                  </a:lnTo>
                  <a:lnTo>
                    <a:pt x="2836" y="849"/>
                  </a:lnTo>
                  <a:lnTo>
                    <a:pt x="3056" y="736"/>
                  </a:lnTo>
                  <a:lnTo>
                    <a:pt x="3281" y="634"/>
                  </a:lnTo>
                  <a:lnTo>
                    <a:pt x="3513" y="543"/>
                  </a:lnTo>
                  <a:lnTo>
                    <a:pt x="3750" y="463"/>
                  </a:lnTo>
                  <a:lnTo>
                    <a:pt x="3992" y="394"/>
                  </a:lnTo>
                  <a:lnTo>
                    <a:pt x="4238" y="337"/>
                  </a:lnTo>
                  <a:lnTo>
                    <a:pt x="4488" y="292"/>
                  </a:lnTo>
                  <a:lnTo>
                    <a:pt x="4743" y="260"/>
                  </a:lnTo>
                  <a:lnTo>
                    <a:pt x="5002" y="241"/>
                  </a:lnTo>
                  <a:lnTo>
                    <a:pt x="5263" y="234"/>
                  </a:lnTo>
                  <a:lnTo>
                    <a:pt x="5526" y="241"/>
                  </a:lnTo>
                  <a:lnTo>
                    <a:pt x="5784" y="260"/>
                  </a:lnTo>
                  <a:lnTo>
                    <a:pt x="6040" y="292"/>
                  </a:lnTo>
                  <a:lnTo>
                    <a:pt x="6290" y="337"/>
                  </a:lnTo>
                  <a:lnTo>
                    <a:pt x="6536" y="394"/>
                  </a:lnTo>
                  <a:lnTo>
                    <a:pt x="6778" y="463"/>
                  </a:lnTo>
                  <a:lnTo>
                    <a:pt x="7015" y="543"/>
                  </a:lnTo>
                  <a:lnTo>
                    <a:pt x="7246" y="634"/>
                  </a:lnTo>
                  <a:lnTo>
                    <a:pt x="7472" y="736"/>
                  </a:lnTo>
                  <a:lnTo>
                    <a:pt x="7691" y="849"/>
                  </a:lnTo>
                  <a:lnTo>
                    <a:pt x="7904" y="971"/>
                  </a:lnTo>
                  <a:lnTo>
                    <a:pt x="8111" y="1104"/>
                  </a:lnTo>
                  <a:lnTo>
                    <a:pt x="8311" y="1246"/>
                  </a:lnTo>
                  <a:lnTo>
                    <a:pt x="8504" y="1397"/>
                  </a:lnTo>
                  <a:lnTo>
                    <a:pt x="8687" y="1558"/>
                  </a:lnTo>
                  <a:lnTo>
                    <a:pt x="8864" y="1726"/>
                  </a:lnTo>
                  <a:lnTo>
                    <a:pt x="9034" y="1903"/>
                  </a:lnTo>
                  <a:lnTo>
                    <a:pt x="9194" y="2088"/>
                  </a:lnTo>
                  <a:lnTo>
                    <a:pt x="9345" y="2280"/>
                  </a:lnTo>
                  <a:lnTo>
                    <a:pt x="9486" y="2480"/>
                  </a:lnTo>
                  <a:lnTo>
                    <a:pt x="9620" y="2686"/>
                  </a:lnTo>
                  <a:lnTo>
                    <a:pt x="9742" y="2900"/>
                  </a:lnTo>
                  <a:lnTo>
                    <a:pt x="9854" y="3120"/>
                  </a:lnTo>
                  <a:lnTo>
                    <a:pt x="9956" y="3345"/>
                  </a:lnTo>
                  <a:lnTo>
                    <a:pt x="10048" y="3576"/>
                  </a:lnTo>
                  <a:lnTo>
                    <a:pt x="10127" y="3813"/>
                  </a:lnTo>
                  <a:lnTo>
                    <a:pt x="10197" y="4054"/>
                  </a:lnTo>
                  <a:lnTo>
                    <a:pt x="10253" y="4301"/>
                  </a:lnTo>
                  <a:lnTo>
                    <a:pt x="10297" y="4552"/>
                  </a:lnTo>
                  <a:lnTo>
                    <a:pt x="10330" y="4806"/>
                  </a:lnTo>
                  <a:lnTo>
                    <a:pt x="10350" y="5065"/>
                  </a:lnTo>
                  <a:lnTo>
                    <a:pt x="10357" y="5327"/>
                  </a:lnTo>
                  <a:close/>
                </a:path>
              </a:pathLst>
            </a:custGeom>
            <a:solidFill>
              <a:srgbClr val="AA8A6A"/>
            </a:solidFill>
            <a:ln w="9525">
              <a:noFill/>
              <a:round/>
              <a:headEnd/>
              <a:tailEnd/>
            </a:ln>
          </p:spPr>
          <p:txBody>
            <a:bodyPr/>
            <a:lstStyle/>
            <a:p>
              <a:endParaRPr lang="pt-BR"/>
            </a:p>
          </p:txBody>
        </p:sp>
        <p:sp>
          <p:nvSpPr>
            <p:cNvPr id="399384" name="Freeform 24"/>
            <p:cNvSpPr>
              <a:spLocks noEditPoints="1"/>
            </p:cNvSpPr>
            <p:nvPr/>
          </p:nvSpPr>
          <p:spPr bwMode="auto">
            <a:xfrm>
              <a:off x="1919" y="1356"/>
              <a:ext cx="1498" cy="1498"/>
            </a:xfrm>
            <a:custGeom>
              <a:avLst/>
              <a:gdLst/>
              <a:ahLst/>
              <a:cxnLst>
                <a:cxn ang="0">
                  <a:pos x="10377" y="4186"/>
                </a:cxn>
                <a:cxn ang="0">
                  <a:pos x="9967" y="2971"/>
                </a:cxn>
                <a:cxn ang="0">
                  <a:pos x="9287" y="1908"/>
                </a:cxn>
                <a:cxn ang="0">
                  <a:pos x="8379" y="1042"/>
                </a:cxn>
                <a:cxn ang="0">
                  <a:pos x="7283" y="412"/>
                </a:cxn>
                <a:cxn ang="0">
                  <a:pos x="6040" y="61"/>
                </a:cxn>
                <a:cxn ang="0">
                  <a:pos x="4706" y="27"/>
                </a:cxn>
                <a:cxn ang="0">
                  <a:pos x="3440" y="318"/>
                </a:cxn>
                <a:cxn ang="0">
                  <a:pos x="2311" y="895"/>
                </a:cxn>
                <a:cxn ang="0">
                  <a:pos x="1361" y="1718"/>
                </a:cxn>
                <a:cxn ang="0">
                  <a:pos x="632" y="2744"/>
                </a:cxn>
                <a:cxn ang="0">
                  <a:pos x="165" y="3933"/>
                </a:cxn>
                <a:cxn ang="0">
                  <a:pos x="0" y="5243"/>
                </a:cxn>
                <a:cxn ang="0">
                  <a:pos x="165" y="6553"/>
                </a:cxn>
                <a:cxn ang="0">
                  <a:pos x="632" y="7742"/>
                </a:cxn>
                <a:cxn ang="0">
                  <a:pos x="1361" y="8768"/>
                </a:cxn>
                <a:cxn ang="0">
                  <a:pos x="2311" y="9591"/>
                </a:cxn>
                <a:cxn ang="0">
                  <a:pos x="3440" y="10168"/>
                </a:cxn>
                <a:cxn ang="0">
                  <a:pos x="4706" y="10459"/>
                </a:cxn>
                <a:cxn ang="0">
                  <a:pos x="6040" y="10425"/>
                </a:cxn>
                <a:cxn ang="0">
                  <a:pos x="7283" y="10074"/>
                </a:cxn>
                <a:cxn ang="0">
                  <a:pos x="8379" y="9444"/>
                </a:cxn>
                <a:cxn ang="0">
                  <a:pos x="9287" y="8578"/>
                </a:cxn>
                <a:cxn ang="0">
                  <a:pos x="9967" y="7515"/>
                </a:cxn>
                <a:cxn ang="0">
                  <a:pos x="10377" y="6300"/>
                </a:cxn>
                <a:cxn ang="0">
                  <a:pos x="10185" y="5243"/>
                </a:cxn>
                <a:cxn ang="0">
                  <a:pos x="10029" y="6478"/>
                </a:cxn>
                <a:cxn ang="0">
                  <a:pos x="9587" y="7599"/>
                </a:cxn>
                <a:cxn ang="0">
                  <a:pos x="8901" y="8566"/>
                </a:cxn>
                <a:cxn ang="0">
                  <a:pos x="8005" y="9342"/>
                </a:cxn>
                <a:cxn ang="0">
                  <a:pos x="6941" y="9886"/>
                </a:cxn>
                <a:cxn ang="0">
                  <a:pos x="5747" y="10161"/>
                </a:cxn>
                <a:cxn ang="0">
                  <a:pos x="4490" y="10130"/>
                </a:cxn>
                <a:cxn ang="0">
                  <a:pos x="3318" y="9798"/>
                </a:cxn>
                <a:cxn ang="0">
                  <a:pos x="2284" y="9204"/>
                </a:cxn>
                <a:cxn ang="0">
                  <a:pos x="1427" y="8387"/>
                </a:cxn>
                <a:cxn ang="0">
                  <a:pos x="786" y="7385"/>
                </a:cxn>
                <a:cxn ang="0">
                  <a:pos x="400" y="6239"/>
                </a:cxn>
                <a:cxn ang="0">
                  <a:pos x="306" y="4989"/>
                </a:cxn>
                <a:cxn ang="0">
                  <a:pos x="521" y="3773"/>
                </a:cxn>
                <a:cxn ang="0">
                  <a:pos x="1015" y="2680"/>
                </a:cxn>
                <a:cxn ang="0">
                  <a:pos x="1747" y="1748"/>
                </a:cxn>
                <a:cxn ang="0">
                  <a:pos x="2679" y="1015"/>
                </a:cxn>
                <a:cxn ang="0">
                  <a:pos x="3772" y="522"/>
                </a:cxn>
                <a:cxn ang="0">
                  <a:pos x="4987" y="306"/>
                </a:cxn>
                <a:cxn ang="0">
                  <a:pos x="6237" y="400"/>
                </a:cxn>
                <a:cxn ang="0">
                  <a:pos x="7385" y="788"/>
                </a:cxn>
                <a:cxn ang="0">
                  <a:pos x="8386" y="1429"/>
                </a:cxn>
                <a:cxn ang="0">
                  <a:pos x="9203" y="2286"/>
                </a:cxn>
                <a:cxn ang="0">
                  <a:pos x="9796" y="3319"/>
                </a:cxn>
                <a:cxn ang="0">
                  <a:pos x="10128" y="4490"/>
                </a:cxn>
              </a:cxnLst>
              <a:rect l="0" t="0" r="r" b="b"/>
              <a:pathLst>
                <a:path w="10484" h="10486">
                  <a:moveTo>
                    <a:pt x="10484" y="5243"/>
                  </a:moveTo>
                  <a:lnTo>
                    <a:pt x="10477" y="4973"/>
                  </a:lnTo>
                  <a:lnTo>
                    <a:pt x="10457" y="4707"/>
                  </a:lnTo>
                  <a:lnTo>
                    <a:pt x="10423" y="4445"/>
                  </a:lnTo>
                  <a:lnTo>
                    <a:pt x="10377" y="4186"/>
                  </a:lnTo>
                  <a:lnTo>
                    <a:pt x="10319" y="3933"/>
                  </a:lnTo>
                  <a:lnTo>
                    <a:pt x="10249" y="3684"/>
                  </a:lnTo>
                  <a:lnTo>
                    <a:pt x="10166" y="3440"/>
                  </a:lnTo>
                  <a:lnTo>
                    <a:pt x="10073" y="3203"/>
                  </a:lnTo>
                  <a:lnTo>
                    <a:pt x="9967" y="2971"/>
                  </a:lnTo>
                  <a:lnTo>
                    <a:pt x="9852" y="2744"/>
                  </a:lnTo>
                  <a:lnTo>
                    <a:pt x="9725" y="2525"/>
                  </a:lnTo>
                  <a:lnTo>
                    <a:pt x="9589" y="2312"/>
                  </a:lnTo>
                  <a:lnTo>
                    <a:pt x="9443" y="2107"/>
                  </a:lnTo>
                  <a:lnTo>
                    <a:pt x="9287" y="1908"/>
                  </a:lnTo>
                  <a:lnTo>
                    <a:pt x="9123" y="1718"/>
                  </a:lnTo>
                  <a:lnTo>
                    <a:pt x="8949" y="1536"/>
                  </a:lnTo>
                  <a:lnTo>
                    <a:pt x="8766" y="1363"/>
                  </a:lnTo>
                  <a:lnTo>
                    <a:pt x="8577" y="1198"/>
                  </a:lnTo>
                  <a:lnTo>
                    <a:pt x="8379" y="1042"/>
                  </a:lnTo>
                  <a:lnTo>
                    <a:pt x="8172" y="895"/>
                  </a:lnTo>
                  <a:lnTo>
                    <a:pt x="7961" y="760"/>
                  </a:lnTo>
                  <a:lnTo>
                    <a:pt x="7741" y="633"/>
                  </a:lnTo>
                  <a:lnTo>
                    <a:pt x="7515" y="518"/>
                  </a:lnTo>
                  <a:lnTo>
                    <a:pt x="7283" y="412"/>
                  </a:lnTo>
                  <a:lnTo>
                    <a:pt x="7044" y="318"/>
                  </a:lnTo>
                  <a:lnTo>
                    <a:pt x="6801" y="236"/>
                  </a:lnTo>
                  <a:lnTo>
                    <a:pt x="6552" y="166"/>
                  </a:lnTo>
                  <a:lnTo>
                    <a:pt x="6298" y="106"/>
                  </a:lnTo>
                  <a:lnTo>
                    <a:pt x="6040" y="61"/>
                  </a:lnTo>
                  <a:lnTo>
                    <a:pt x="5778" y="27"/>
                  </a:lnTo>
                  <a:lnTo>
                    <a:pt x="5511" y="7"/>
                  </a:lnTo>
                  <a:lnTo>
                    <a:pt x="5241" y="0"/>
                  </a:lnTo>
                  <a:lnTo>
                    <a:pt x="4972" y="7"/>
                  </a:lnTo>
                  <a:lnTo>
                    <a:pt x="4706" y="27"/>
                  </a:lnTo>
                  <a:lnTo>
                    <a:pt x="4444" y="61"/>
                  </a:lnTo>
                  <a:lnTo>
                    <a:pt x="4186" y="106"/>
                  </a:lnTo>
                  <a:lnTo>
                    <a:pt x="3932" y="166"/>
                  </a:lnTo>
                  <a:lnTo>
                    <a:pt x="3683" y="236"/>
                  </a:lnTo>
                  <a:lnTo>
                    <a:pt x="3440" y="318"/>
                  </a:lnTo>
                  <a:lnTo>
                    <a:pt x="3201" y="412"/>
                  </a:lnTo>
                  <a:lnTo>
                    <a:pt x="2969" y="518"/>
                  </a:lnTo>
                  <a:lnTo>
                    <a:pt x="2743" y="633"/>
                  </a:lnTo>
                  <a:lnTo>
                    <a:pt x="2523" y="760"/>
                  </a:lnTo>
                  <a:lnTo>
                    <a:pt x="2311" y="895"/>
                  </a:lnTo>
                  <a:lnTo>
                    <a:pt x="2105" y="1042"/>
                  </a:lnTo>
                  <a:lnTo>
                    <a:pt x="1907" y="1198"/>
                  </a:lnTo>
                  <a:lnTo>
                    <a:pt x="1718" y="1363"/>
                  </a:lnTo>
                  <a:lnTo>
                    <a:pt x="1535" y="1536"/>
                  </a:lnTo>
                  <a:lnTo>
                    <a:pt x="1361" y="1718"/>
                  </a:lnTo>
                  <a:lnTo>
                    <a:pt x="1197" y="1908"/>
                  </a:lnTo>
                  <a:lnTo>
                    <a:pt x="1041" y="2107"/>
                  </a:lnTo>
                  <a:lnTo>
                    <a:pt x="895" y="2312"/>
                  </a:lnTo>
                  <a:lnTo>
                    <a:pt x="758" y="2525"/>
                  </a:lnTo>
                  <a:lnTo>
                    <a:pt x="632" y="2744"/>
                  </a:lnTo>
                  <a:lnTo>
                    <a:pt x="516" y="2971"/>
                  </a:lnTo>
                  <a:lnTo>
                    <a:pt x="411" y="3203"/>
                  </a:lnTo>
                  <a:lnTo>
                    <a:pt x="317" y="3440"/>
                  </a:lnTo>
                  <a:lnTo>
                    <a:pt x="235" y="3684"/>
                  </a:lnTo>
                  <a:lnTo>
                    <a:pt x="165" y="3933"/>
                  </a:lnTo>
                  <a:lnTo>
                    <a:pt x="106" y="4186"/>
                  </a:lnTo>
                  <a:lnTo>
                    <a:pt x="59" y="4445"/>
                  </a:lnTo>
                  <a:lnTo>
                    <a:pt x="27" y="4707"/>
                  </a:lnTo>
                  <a:lnTo>
                    <a:pt x="7" y="4973"/>
                  </a:lnTo>
                  <a:lnTo>
                    <a:pt x="0" y="5243"/>
                  </a:lnTo>
                  <a:lnTo>
                    <a:pt x="7" y="5513"/>
                  </a:lnTo>
                  <a:lnTo>
                    <a:pt x="27" y="5779"/>
                  </a:lnTo>
                  <a:lnTo>
                    <a:pt x="59" y="6041"/>
                  </a:lnTo>
                  <a:lnTo>
                    <a:pt x="106" y="6300"/>
                  </a:lnTo>
                  <a:lnTo>
                    <a:pt x="165" y="6553"/>
                  </a:lnTo>
                  <a:lnTo>
                    <a:pt x="235" y="6802"/>
                  </a:lnTo>
                  <a:lnTo>
                    <a:pt x="317" y="7046"/>
                  </a:lnTo>
                  <a:lnTo>
                    <a:pt x="411" y="7283"/>
                  </a:lnTo>
                  <a:lnTo>
                    <a:pt x="516" y="7515"/>
                  </a:lnTo>
                  <a:lnTo>
                    <a:pt x="632" y="7742"/>
                  </a:lnTo>
                  <a:lnTo>
                    <a:pt x="758" y="7961"/>
                  </a:lnTo>
                  <a:lnTo>
                    <a:pt x="895" y="8174"/>
                  </a:lnTo>
                  <a:lnTo>
                    <a:pt x="1041" y="8379"/>
                  </a:lnTo>
                  <a:lnTo>
                    <a:pt x="1197" y="8578"/>
                  </a:lnTo>
                  <a:lnTo>
                    <a:pt x="1361" y="8768"/>
                  </a:lnTo>
                  <a:lnTo>
                    <a:pt x="1535" y="8950"/>
                  </a:lnTo>
                  <a:lnTo>
                    <a:pt x="1718" y="9123"/>
                  </a:lnTo>
                  <a:lnTo>
                    <a:pt x="1907" y="9288"/>
                  </a:lnTo>
                  <a:lnTo>
                    <a:pt x="2105" y="9444"/>
                  </a:lnTo>
                  <a:lnTo>
                    <a:pt x="2311" y="9591"/>
                  </a:lnTo>
                  <a:lnTo>
                    <a:pt x="2523" y="9726"/>
                  </a:lnTo>
                  <a:lnTo>
                    <a:pt x="2743" y="9853"/>
                  </a:lnTo>
                  <a:lnTo>
                    <a:pt x="2969" y="9968"/>
                  </a:lnTo>
                  <a:lnTo>
                    <a:pt x="3201" y="10074"/>
                  </a:lnTo>
                  <a:lnTo>
                    <a:pt x="3440" y="10168"/>
                  </a:lnTo>
                  <a:lnTo>
                    <a:pt x="3683" y="10250"/>
                  </a:lnTo>
                  <a:lnTo>
                    <a:pt x="3932" y="10320"/>
                  </a:lnTo>
                  <a:lnTo>
                    <a:pt x="4186" y="10380"/>
                  </a:lnTo>
                  <a:lnTo>
                    <a:pt x="4444" y="10425"/>
                  </a:lnTo>
                  <a:lnTo>
                    <a:pt x="4706" y="10459"/>
                  </a:lnTo>
                  <a:lnTo>
                    <a:pt x="4972" y="10479"/>
                  </a:lnTo>
                  <a:lnTo>
                    <a:pt x="5241" y="10486"/>
                  </a:lnTo>
                  <a:lnTo>
                    <a:pt x="5511" y="10479"/>
                  </a:lnTo>
                  <a:lnTo>
                    <a:pt x="5778" y="10459"/>
                  </a:lnTo>
                  <a:lnTo>
                    <a:pt x="6040" y="10425"/>
                  </a:lnTo>
                  <a:lnTo>
                    <a:pt x="6298" y="10380"/>
                  </a:lnTo>
                  <a:lnTo>
                    <a:pt x="6552" y="10320"/>
                  </a:lnTo>
                  <a:lnTo>
                    <a:pt x="6801" y="10250"/>
                  </a:lnTo>
                  <a:lnTo>
                    <a:pt x="7044" y="10168"/>
                  </a:lnTo>
                  <a:lnTo>
                    <a:pt x="7283" y="10074"/>
                  </a:lnTo>
                  <a:lnTo>
                    <a:pt x="7515" y="9968"/>
                  </a:lnTo>
                  <a:lnTo>
                    <a:pt x="7741" y="9853"/>
                  </a:lnTo>
                  <a:lnTo>
                    <a:pt x="7961" y="9726"/>
                  </a:lnTo>
                  <a:lnTo>
                    <a:pt x="8172" y="9591"/>
                  </a:lnTo>
                  <a:lnTo>
                    <a:pt x="8379" y="9444"/>
                  </a:lnTo>
                  <a:lnTo>
                    <a:pt x="8577" y="9288"/>
                  </a:lnTo>
                  <a:lnTo>
                    <a:pt x="8766" y="9123"/>
                  </a:lnTo>
                  <a:lnTo>
                    <a:pt x="8949" y="8950"/>
                  </a:lnTo>
                  <a:lnTo>
                    <a:pt x="9123" y="8768"/>
                  </a:lnTo>
                  <a:lnTo>
                    <a:pt x="9287" y="8578"/>
                  </a:lnTo>
                  <a:lnTo>
                    <a:pt x="9443" y="8379"/>
                  </a:lnTo>
                  <a:lnTo>
                    <a:pt x="9589" y="8174"/>
                  </a:lnTo>
                  <a:lnTo>
                    <a:pt x="9725" y="7961"/>
                  </a:lnTo>
                  <a:lnTo>
                    <a:pt x="9852" y="7742"/>
                  </a:lnTo>
                  <a:lnTo>
                    <a:pt x="9967" y="7515"/>
                  </a:lnTo>
                  <a:lnTo>
                    <a:pt x="10073" y="7283"/>
                  </a:lnTo>
                  <a:lnTo>
                    <a:pt x="10166" y="7046"/>
                  </a:lnTo>
                  <a:lnTo>
                    <a:pt x="10249" y="6802"/>
                  </a:lnTo>
                  <a:lnTo>
                    <a:pt x="10319" y="6553"/>
                  </a:lnTo>
                  <a:lnTo>
                    <a:pt x="10377" y="6300"/>
                  </a:lnTo>
                  <a:lnTo>
                    <a:pt x="10423" y="6041"/>
                  </a:lnTo>
                  <a:lnTo>
                    <a:pt x="10457" y="5779"/>
                  </a:lnTo>
                  <a:lnTo>
                    <a:pt x="10477" y="5513"/>
                  </a:lnTo>
                  <a:lnTo>
                    <a:pt x="10484" y="5243"/>
                  </a:lnTo>
                  <a:close/>
                  <a:moveTo>
                    <a:pt x="10185" y="5243"/>
                  </a:moveTo>
                  <a:lnTo>
                    <a:pt x="10178" y="5497"/>
                  </a:lnTo>
                  <a:lnTo>
                    <a:pt x="10159" y="5748"/>
                  </a:lnTo>
                  <a:lnTo>
                    <a:pt x="10128" y="5996"/>
                  </a:lnTo>
                  <a:lnTo>
                    <a:pt x="10084" y="6239"/>
                  </a:lnTo>
                  <a:lnTo>
                    <a:pt x="10029" y="6478"/>
                  </a:lnTo>
                  <a:lnTo>
                    <a:pt x="9963" y="6713"/>
                  </a:lnTo>
                  <a:lnTo>
                    <a:pt x="9884" y="6943"/>
                  </a:lnTo>
                  <a:lnTo>
                    <a:pt x="9796" y="7167"/>
                  </a:lnTo>
                  <a:lnTo>
                    <a:pt x="9697" y="7385"/>
                  </a:lnTo>
                  <a:lnTo>
                    <a:pt x="9587" y="7599"/>
                  </a:lnTo>
                  <a:lnTo>
                    <a:pt x="9469" y="7806"/>
                  </a:lnTo>
                  <a:lnTo>
                    <a:pt x="9341" y="8006"/>
                  </a:lnTo>
                  <a:lnTo>
                    <a:pt x="9203" y="8200"/>
                  </a:lnTo>
                  <a:lnTo>
                    <a:pt x="9056" y="8387"/>
                  </a:lnTo>
                  <a:lnTo>
                    <a:pt x="8901" y="8566"/>
                  </a:lnTo>
                  <a:lnTo>
                    <a:pt x="8737" y="8738"/>
                  </a:lnTo>
                  <a:lnTo>
                    <a:pt x="8566" y="8902"/>
                  </a:lnTo>
                  <a:lnTo>
                    <a:pt x="8386" y="9057"/>
                  </a:lnTo>
                  <a:lnTo>
                    <a:pt x="8199" y="9204"/>
                  </a:lnTo>
                  <a:lnTo>
                    <a:pt x="8005" y="9342"/>
                  </a:lnTo>
                  <a:lnTo>
                    <a:pt x="7805" y="9471"/>
                  </a:lnTo>
                  <a:lnTo>
                    <a:pt x="7598" y="9590"/>
                  </a:lnTo>
                  <a:lnTo>
                    <a:pt x="7385" y="9698"/>
                  </a:lnTo>
                  <a:lnTo>
                    <a:pt x="7166" y="9798"/>
                  </a:lnTo>
                  <a:lnTo>
                    <a:pt x="6941" y="9886"/>
                  </a:lnTo>
                  <a:lnTo>
                    <a:pt x="6711" y="9964"/>
                  </a:lnTo>
                  <a:lnTo>
                    <a:pt x="6477" y="10030"/>
                  </a:lnTo>
                  <a:lnTo>
                    <a:pt x="6237" y="10086"/>
                  </a:lnTo>
                  <a:lnTo>
                    <a:pt x="5994" y="10130"/>
                  </a:lnTo>
                  <a:lnTo>
                    <a:pt x="5747" y="10161"/>
                  </a:lnTo>
                  <a:lnTo>
                    <a:pt x="5496" y="10180"/>
                  </a:lnTo>
                  <a:lnTo>
                    <a:pt x="5241" y="10186"/>
                  </a:lnTo>
                  <a:lnTo>
                    <a:pt x="4987" y="10180"/>
                  </a:lnTo>
                  <a:lnTo>
                    <a:pt x="4736" y="10161"/>
                  </a:lnTo>
                  <a:lnTo>
                    <a:pt x="4490" y="10130"/>
                  </a:lnTo>
                  <a:lnTo>
                    <a:pt x="4245" y="10086"/>
                  </a:lnTo>
                  <a:lnTo>
                    <a:pt x="4007" y="10030"/>
                  </a:lnTo>
                  <a:lnTo>
                    <a:pt x="3772" y="9964"/>
                  </a:lnTo>
                  <a:lnTo>
                    <a:pt x="3543" y="9886"/>
                  </a:lnTo>
                  <a:lnTo>
                    <a:pt x="3318" y="9798"/>
                  </a:lnTo>
                  <a:lnTo>
                    <a:pt x="3099" y="9698"/>
                  </a:lnTo>
                  <a:lnTo>
                    <a:pt x="2886" y="9590"/>
                  </a:lnTo>
                  <a:lnTo>
                    <a:pt x="2679" y="9471"/>
                  </a:lnTo>
                  <a:lnTo>
                    <a:pt x="2478" y="9342"/>
                  </a:lnTo>
                  <a:lnTo>
                    <a:pt x="2284" y="9204"/>
                  </a:lnTo>
                  <a:lnTo>
                    <a:pt x="2097" y="9057"/>
                  </a:lnTo>
                  <a:lnTo>
                    <a:pt x="1918" y="8902"/>
                  </a:lnTo>
                  <a:lnTo>
                    <a:pt x="1747" y="8738"/>
                  </a:lnTo>
                  <a:lnTo>
                    <a:pt x="1583" y="8566"/>
                  </a:lnTo>
                  <a:lnTo>
                    <a:pt x="1427" y="8387"/>
                  </a:lnTo>
                  <a:lnTo>
                    <a:pt x="1281" y="8200"/>
                  </a:lnTo>
                  <a:lnTo>
                    <a:pt x="1143" y="8006"/>
                  </a:lnTo>
                  <a:lnTo>
                    <a:pt x="1015" y="7806"/>
                  </a:lnTo>
                  <a:lnTo>
                    <a:pt x="895" y="7599"/>
                  </a:lnTo>
                  <a:lnTo>
                    <a:pt x="786" y="7385"/>
                  </a:lnTo>
                  <a:lnTo>
                    <a:pt x="688" y="7167"/>
                  </a:lnTo>
                  <a:lnTo>
                    <a:pt x="599" y="6943"/>
                  </a:lnTo>
                  <a:lnTo>
                    <a:pt x="521" y="6713"/>
                  </a:lnTo>
                  <a:lnTo>
                    <a:pt x="455" y="6478"/>
                  </a:lnTo>
                  <a:lnTo>
                    <a:pt x="400" y="6239"/>
                  </a:lnTo>
                  <a:lnTo>
                    <a:pt x="356" y="5996"/>
                  </a:lnTo>
                  <a:lnTo>
                    <a:pt x="325" y="5748"/>
                  </a:lnTo>
                  <a:lnTo>
                    <a:pt x="306" y="5497"/>
                  </a:lnTo>
                  <a:lnTo>
                    <a:pt x="299" y="5243"/>
                  </a:lnTo>
                  <a:lnTo>
                    <a:pt x="306" y="4989"/>
                  </a:lnTo>
                  <a:lnTo>
                    <a:pt x="325" y="4738"/>
                  </a:lnTo>
                  <a:lnTo>
                    <a:pt x="356" y="4490"/>
                  </a:lnTo>
                  <a:lnTo>
                    <a:pt x="400" y="4247"/>
                  </a:lnTo>
                  <a:lnTo>
                    <a:pt x="455" y="4008"/>
                  </a:lnTo>
                  <a:lnTo>
                    <a:pt x="521" y="3773"/>
                  </a:lnTo>
                  <a:lnTo>
                    <a:pt x="599" y="3543"/>
                  </a:lnTo>
                  <a:lnTo>
                    <a:pt x="688" y="3319"/>
                  </a:lnTo>
                  <a:lnTo>
                    <a:pt x="786" y="3101"/>
                  </a:lnTo>
                  <a:lnTo>
                    <a:pt x="895" y="2887"/>
                  </a:lnTo>
                  <a:lnTo>
                    <a:pt x="1015" y="2680"/>
                  </a:lnTo>
                  <a:lnTo>
                    <a:pt x="1143" y="2480"/>
                  </a:lnTo>
                  <a:lnTo>
                    <a:pt x="1281" y="2286"/>
                  </a:lnTo>
                  <a:lnTo>
                    <a:pt x="1427" y="2099"/>
                  </a:lnTo>
                  <a:lnTo>
                    <a:pt x="1583" y="1920"/>
                  </a:lnTo>
                  <a:lnTo>
                    <a:pt x="1747" y="1748"/>
                  </a:lnTo>
                  <a:lnTo>
                    <a:pt x="1918" y="1584"/>
                  </a:lnTo>
                  <a:lnTo>
                    <a:pt x="2097" y="1429"/>
                  </a:lnTo>
                  <a:lnTo>
                    <a:pt x="2284" y="1282"/>
                  </a:lnTo>
                  <a:lnTo>
                    <a:pt x="2478" y="1144"/>
                  </a:lnTo>
                  <a:lnTo>
                    <a:pt x="2679" y="1015"/>
                  </a:lnTo>
                  <a:lnTo>
                    <a:pt x="2886" y="896"/>
                  </a:lnTo>
                  <a:lnTo>
                    <a:pt x="3099" y="788"/>
                  </a:lnTo>
                  <a:lnTo>
                    <a:pt x="3318" y="688"/>
                  </a:lnTo>
                  <a:lnTo>
                    <a:pt x="3543" y="600"/>
                  </a:lnTo>
                  <a:lnTo>
                    <a:pt x="3772" y="522"/>
                  </a:lnTo>
                  <a:lnTo>
                    <a:pt x="4007" y="456"/>
                  </a:lnTo>
                  <a:lnTo>
                    <a:pt x="4245" y="400"/>
                  </a:lnTo>
                  <a:lnTo>
                    <a:pt x="4490" y="357"/>
                  </a:lnTo>
                  <a:lnTo>
                    <a:pt x="4736" y="325"/>
                  </a:lnTo>
                  <a:lnTo>
                    <a:pt x="4987" y="306"/>
                  </a:lnTo>
                  <a:lnTo>
                    <a:pt x="5241" y="300"/>
                  </a:lnTo>
                  <a:lnTo>
                    <a:pt x="5496" y="306"/>
                  </a:lnTo>
                  <a:lnTo>
                    <a:pt x="5747" y="325"/>
                  </a:lnTo>
                  <a:lnTo>
                    <a:pt x="5994" y="357"/>
                  </a:lnTo>
                  <a:lnTo>
                    <a:pt x="6237" y="400"/>
                  </a:lnTo>
                  <a:lnTo>
                    <a:pt x="6477" y="456"/>
                  </a:lnTo>
                  <a:lnTo>
                    <a:pt x="6711" y="522"/>
                  </a:lnTo>
                  <a:lnTo>
                    <a:pt x="6941" y="600"/>
                  </a:lnTo>
                  <a:lnTo>
                    <a:pt x="7166" y="688"/>
                  </a:lnTo>
                  <a:lnTo>
                    <a:pt x="7385" y="788"/>
                  </a:lnTo>
                  <a:lnTo>
                    <a:pt x="7598" y="896"/>
                  </a:lnTo>
                  <a:lnTo>
                    <a:pt x="7805" y="1015"/>
                  </a:lnTo>
                  <a:lnTo>
                    <a:pt x="8005" y="1144"/>
                  </a:lnTo>
                  <a:lnTo>
                    <a:pt x="8199" y="1282"/>
                  </a:lnTo>
                  <a:lnTo>
                    <a:pt x="8386" y="1429"/>
                  </a:lnTo>
                  <a:lnTo>
                    <a:pt x="8566" y="1584"/>
                  </a:lnTo>
                  <a:lnTo>
                    <a:pt x="8737" y="1748"/>
                  </a:lnTo>
                  <a:lnTo>
                    <a:pt x="8901" y="1920"/>
                  </a:lnTo>
                  <a:lnTo>
                    <a:pt x="9056" y="2099"/>
                  </a:lnTo>
                  <a:lnTo>
                    <a:pt x="9203" y="2286"/>
                  </a:lnTo>
                  <a:lnTo>
                    <a:pt x="9341" y="2480"/>
                  </a:lnTo>
                  <a:lnTo>
                    <a:pt x="9469" y="2680"/>
                  </a:lnTo>
                  <a:lnTo>
                    <a:pt x="9587" y="2887"/>
                  </a:lnTo>
                  <a:lnTo>
                    <a:pt x="9697" y="3101"/>
                  </a:lnTo>
                  <a:lnTo>
                    <a:pt x="9796" y="3319"/>
                  </a:lnTo>
                  <a:lnTo>
                    <a:pt x="9884" y="3543"/>
                  </a:lnTo>
                  <a:lnTo>
                    <a:pt x="9963" y="3773"/>
                  </a:lnTo>
                  <a:lnTo>
                    <a:pt x="10029" y="4008"/>
                  </a:lnTo>
                  <a:lnTo>
                    <a:pt x="10084" y="4247"/>
                  </a:lnTo>
                  <a:lnTo>
                    <a:pt x="10128" y="4490"/>
                  </a:lnTo>
                  <a:lnTo>
                    <a:pt x="10159" y="4738"/>
                  </a:lnTo>
                  <a:lnTo>
                    <a:pt x="10178" y="4989"/>
                  </a:lnTo>
                  <a:lnTo>
                    <a:pt x="10185" y="5243"/>
                  </a:lnTo>
                  <a:close/>
                </a:path>
              </a:pathLst>
            </a:custGeom>
            <a:solidFill>
              <a:srgbClr val="AC8B6A"/>
            </a:solidFill>
            <a:ln w="9525">
              <a:noFill/>
              <a:round/>
              <a:headEnd/>
              <a:tailEnd/>
            </a:ln>
          </p:spPr>
          <p:txBody>
            <a:bodyPr/>
            <a:lstStyle/>
            <a:p>
              <a:endParaRPr lang="pt-BR"/>
            </a:p>
          </p:txBody>
        </p:sp>
        <p:sp>
          <p:nvSpPr>
            <p:cNvPr id="399385" name="Freeform 25"/>
            <p:cNvSpPr>
              <a:spLocks noEditPoints="1"/>
            </p:cNvSpPr>
            <p:nvPr/>
          </p:nvSpPr>
          <p:spPr bwMode="auto">
            <a:xfrm>
              <a:off x="1941" y="1377"/>
              <a:ext cx="1455" cy="1456"/>
            </a:xfrm>
            <a:custGeom>
              <a:avLst/>
              <a:gdLst/>
              <a:ahLst/>
              <a:cxnLst>
                <a:cxn ang="0">
                  <a:pos x="10082" y="4067"/>
                </a:cxn>
                <a:cxn ang="0">
                  <a:pos x="9683" y="2886"/>
                </a:cxn>
                <a:cxn ang="0">
                  <a:pos x="9023" y="1854"/>
                </a:cxn>
                <a:cxn ang="0">
                  <a:pos x="8140" y="1012"/>
                </a:cxn>
                <a:cxn ang="0">
                  <a:pos x="7075" y="400"/>
                </a:cxn>
                <a:cxn ang="0">
                  <a:pos x="5869" y="58"/>
                </a:cxn>
                <a:cxn ang="0">
                  <a:pos x="4572" y="26"/>
                </a:cxn>
                <a:cxn ang="0">
                  <a:pos x="3342" y="309"/>
                </a:cxn>
                <a:cxn ang="0">
                  <a:pos x="2245" y="870"/>
                </a:cxn>
                <a:cxn ang="0">
                  <a:pos x="1323" y="1669"/>
                </a:cxn>
                <a:cxn ang="0">
                  <a:pos x="615" y="2666"/>
                </a:cxn>
                <a:cxn ang="0">
                  <a:pos x="160" y="3820"/>
                </a:cxn>
                <a:cxn ang="0">
                  <a:pos x="0" y="5093"/>
                </a:cxn>
                <a:cxn ang="0">
                  <a:pos x="160" y="6366"/>
                </a:cxn>
                <a:cxn ang="0">
                  <a:pos x="615" y="7520"/>
                </a:cxn>
                <a:cxn ang="0">
                  <a:pos x="1323" y="8517"/>
                </a:cxn>
                <a:cxn ang="0">
                  <a:pos x="2245" y="9316"/>
                </a:cxn>
                <a:cxn ang="0">
                  <a:pos x="3342" y="9877"/>
                </a:cxn>
                <a:cxn ang="0">
                  <a:pos x="4572" y="10160"/>
                </a:cxn>
                <a:cxn ang="0">
                  <a:pos x="5869" y="10128"/>
                </a:cxn>
                <a:cxn ang="0">
                  <a:pos x="7075" y="9786"/>
                </a:cxn>
                <a:cxn ang="0">
                  <a:pos x="8140" y="9174"/>
                </a:cxn>
                <a:cxn ang="0">
                  <a:pos x="9023" y="8332"/>
                </a:cxn>
                <a:cxn ang="0">
                  <a:pos x="9683" y="7300"/>
                </a:cxn>
                <a:cxn ang="0">
                  <a:pos x="10082" y="6119"/>
                </a:cxn>
                <a:cxn ang="0">
                  <a:pos x="9886" y="5093"/>
                </a:cxn>
                <a:cxn ang="0">
                  <a:pos x="9735" y="6291"/>
                </a:cxn>
                <a:cxn ang="0">
                  <a:pos x="9307" y="7378"/>
                </a:cxn>
                <a:cxn ang="0">
                  <a:pos x="8641" y="8316"/>
                </a:cxn>
                <a:cxn ang="0">
                  <a:pos x="7772" y="9068"/>
                </a:cxn>
                <a:cxn ang="0">
                  <a:pos x="6740" y="9595"/>
                </a:cxn>
                <a:cxn ang="0">
                  <a:pos x="5583" y="9862"/>
                </a:cxn>
                <a:cxn ang="0">
                  <a:pos x="4363" y="9831"/>
                </a:cxn>
                <a:cxn ang="0">
                  <a:pos x="3227" y="9509"/>
                </a:cxn>
                <a:cxn ang="0">
                  <a:pos x="2225" y="8934"/>
                </a:cxn>
                <a:cxn ang="0">
                  <a:pos x="1395" y="8142"/>
                </a:cxn>
                <a:cxn ang="0">
                  <a:pos x="772" y="7170"/>
                </a:cxn>
                <a:cxn ang="0">
                  <a:pos x="398" y="6059"/>
                </a:cxn>
                <a:cxn ang="0">
                  <a:pos x="306" y="4846"/>
                </a:cxn>
                <a:cxn ang="0">
                  <a:pos x="515" y="3668"/>
                </a:cxn>
                <a:cxn ang="0">
                  <a:pos x="994" y="2608"/>
                </a:cxn>
                <a:cxn ang="0">
                  <a:pos x="1704" y="1703"/>
                </a:cxn>
                <a:cxn ang="0">
                  <a:pos x="2607" y="994"/>
                </a:cxn>
                <a:cxn ang="0">
                  <a:pos x="3667" y="516"/>
                </a:cxn>
                <a:cxn ang="0">
                  <a:pos x="4846" y="306"/>
                </a:cxn>
                <a:cxn ang="0">
                  <a:pos x="6059" y="397"/>
                </a:cxn>
                <a:cxn ang="0">
                  <a:pos x="7171" y="772"/>
                </a:cxn>
                <a:cxn ang="0">
                  <a:pos x="8141" y="1394"/>
                </a:cxn>
                <a:cxn ang="0">
                  <a:pos x="8933" y="2226"/>
                </a:cxn>
                <a:cxn ang="0">
                  <a:pos x="9509" y="3227"/>
                </a:cxn>
                <a:cxn ang="0">
                  <a:pos x="9831" y="4364"/>
                </a:cxn>
              </a:cxnLst>
              <a:rect l="0" t="0" r="r" b="b"/>
              <a:pathLst>
                <a:path w="10186" h="10186">
                  <a:moveTo>
                    <a:pt x="10186" y="5093"/>
                  </a:moveTo>
                  <a:lnTo>
                    <a:pt x="10179" y="4831"/>
                  </a:lnTo>
                  <a:lnTo>
                    <a:pt x="10159" y="4572"/>
                  </a:lnTo>
                  <a:lnTo>
                    <a:pt x="10126" y="4318"/>
                  </a:lnTo>
                  <a:lnTo>
                    <a:pt x="10082" y="4067"/>
                  </a:lnTo>
                  <a:lnTo>
                    <a:pt x="10026" y="3820"/>
                  </a:lnTo>
                  <a:lnTo>
                    <a:pt x="9956" y="3579"/>
                  </a:lnTo>
                  <a:lnTo>
                    <a:pt x="9877" y="3342"/>
                  </a:lnTo>
                  <a:lnTo>
                    <a:pt x="9785" y="3111"/>
                  </a:lnTo>
                  <a:lnTo>
                    <a:pt x="9683" y="2886"/>
                  </a:lnTo>
                  <a:lnTo>
                    <a:pt x="9571" y="2666"/>
                  </a:lnTo>
                  <a:lnTo>
                    <a:pt x="9449" y="2452"/>
                  </a:lnTo>
                  <a:lnTo>
                    <a:pt x="9315" y="2246"/>
                  </a:lnTo>
                  <a:lnTo>
                    <a:pt x="9174" y="2046"/>
                  </a:lnTo>
                  <a:lnTo>
                    <a:pt x="9023" y="1854"/>
                  </a:lnTo>
                  <a:lnTo>
                    <a:pt x="8863" y="1669"/>
                  </a:lnTo>
                  <a:lnTo>
                    <a:pt x="8693" y="1492"/>
                  </a:lnTo>
                  <a:lnTo>
                    <a:pt x="8516" y="1324"/>
                  </a:lnTo>
                  <a:lnTo>
                    <a:pt x="8333" y="1163"/>
                  </a:lnTo>
                  <a:lnTo>
                    <a:pt x="8140" y="1012"/>
                  </a:lnTo>
                  <a:lnTo>
                    <a:pt x="7940" y="870"/>
                  </a:lnTo>
                  <a:lnTo>
                    <a:pt x="7733" y="737"/>
                  </a:lnTo>
                  <a:lnTo>
                    <a:pt x="7520" y="615"/>
                  </a:lnTo>
                  <a:lnTo>
                    <a:pt x="7301" y="502"/>
                  </a:lnTo>
                  <a:lnTo>
                    <a:pt x="7075" y="400"/>
                  </a:lnTo>
                  <a:lnTo>
                    <a:pt x="6844" y="309"/>
                  </a:lnTo>
                  <a:lnTo>
                    <a:pt x="6607" y="229"/>
                  </a:lnTo>
                  <a:lnTo>
                    <a:pt x="6365" y="160"/>
                  </a:lnTo>
                  <a:lnTo>
                    <a:pt x="6119" y="103"/>
                  </a:lnTo>
                  <a:lnTo>
                    <a:pt x="5869" y="58"/>
                  </a:lnTo>
                  <a:lnTo>
                    <a:pt x="5613" y="26"/>
                  </a:lnTo>
                  <a:lnTo>
                    <a:pt x="5355" y="7"/>
                  </a:lnTo>
                  <a:lnTo>
                    <a:pt x="5092" y="0"/>
                  </a:lnTo>
                  <a:lnTo>
                    <a:pt x="4831" y="7"/>
                  </a:lnTo>
                  <a:lnTo>
                    <a:pt x="4572" y="26"/>
                  </a:lnTo>
                  <a:lnTo>
                    <a:pt x="4317" y="58"/>
                  </a:lnTo>
                  <a:lnTo>
                    <a:pt x="4067" y="103"/>
                  </a:lnTo>
                  <a:lnTo>
                    <a:pt x="3821" y="160"/>
                  </a:lnTo>
                  <a:lnTo>
                    <a:pt x="3579" y="229"/>
                  </a:lnTo>
                  <a:lnTo>
                    <a:pt x="3342" y="309"/>
                  </a:lnTo>
                  <a:lnTo>
                    <a:pt x="3110" y="400"/>
                  </a:lnTo>
                  <a:lnTo>
                    <a:pt x="2885" y="502"/>
                  </a:lnTo>
                  <a:lnTo>
                    <a:pt x="2665" y="615"/>
                  </a:lnTo>
                  <a:lnTo>
                    <a:pt x="2453" y="737"/>
                  </a:lnTo>
                  <a:lnTo>
                    <a:pt x="2245" y="870"/>
                  </a:lnTo>
                  <a:lnTo>
                    <a:pt x="2046" y="1012"/>
                  </a:lnTo>
                  <a:lnTo>
                    <a:pt x="1853" y="1163"/>
                  </a:lnTo>
                  <a:lnTo>
                    <a:pt x="1668" y="1324"/>
                  </a:lnTo>
                  <a:lnTo>
                    <a:pt x="1492" y="1492"/>
                  </a:lnTo>
                  <a:lnTo>
                    <a:pt x="1323" y="1669"/>
                  </a:lnTo>
                  <a:lnTo>
                    <a:pt x="1163" y="1854"/>
                  </a:lnTo>
                  <a:lnTo>
                    <a:pt x="1012" y="2046"/>
                  </a:lnTo>
                  <a:lnTo>
                    <a:pt x="871" y="2246"/>
                  </a:lnTo>
                  <a:lnTo>
                    <a:pt x="737" y="2452"/>
                  </a:lnTo>
                  <a:lnTo>
                    <a:pt x="615" y="2666"/>
                  </a:lnTo>
                  <a:lnTo>
                    <a:pt x="502" y="2886"/>
                  </a:lnTo>
                  <a:lnTo>
                    <a:pt x="400" y="3111"/>
                  </a:lnTo>
                  <a:lnTo>
                    <a:pt x="309" y="3342"/>
                  </a:lnTo>
                  <a:lnTo>
                    <a:pt x="230" y="3579"/>
                  </a:lnTo>
                  <a:lnTo>
                    <a:pt x="160" y="3820"/>
                  </a:lnTo>
                  <a:lnTo>
                    <a:pt x="104" y="4067"/>
                  </a:lnTo>
                  <a:lnTo>
                    <a:pt x="59" y="4318"/>
                  </a:lnTo>
                  <a:lnTo>
                    <a:pt x="27" y="4572"/>
                  </a:lnTo>
                  <a:lnTo>
                    <a:pt x="7" y="4831"/>
                  </a:lnTo>
                  <a:lnTo>
                    <a:pt x="0" y="5093"/>
                  </a:lnTo>
                  <a:lnTo>
                    <a:pt x="7" y="5355"/>
                  </a:lnTo>
                  <a:lnTo>
                    <a:pt x="27" y="5614"/>
                  </a:lnTo>
                  <a:lnTo>
                    <a:pt x="59" y="5868"/>
                  </a:lnTo>
                  <a:lnTo>
                    <a:pt x="104" y="6119"/>
                  </a:lnTo>
                  <a:lnTo>
                    <a:pt x="160" y="6366"/>
                  </a:lnTo>
                  <a:lnTo>
                    <a:pt x="230" y="6607"/>
                  </a:lnTo>
                  <a:lnTo>
                    <a:pt x="309" y="6844"/>
                  </a:lnTo>
                  <a:lnTo>
                    <a:pt x="400" y="7075"/>
                  </a:lnTo>
                  <a:lnTo>
                    <a:pt x="502" y="7300"/>
                  </a:lnTo>
                  <a:lnTo>
                    <a:pt x="615" y="7520"/>
                  </a:lnTo>
                  <a:lnTo>
                    <a:pt x="737" y="7734"/>
                  </a:lnTo>
                  <a:lnTo>
                    <a:pt x="871" y="7940"/>
                  </a:lnTo>
                  <a:lnTo>
                    <a:pt x="1012" y="8140"/>
                  </a:lnTo>
                  <a:lnTo>
                    <a:pt x="1163" y="8332"/>
                  </a:lnTo>
                  <a:lnTo>
                    <a:pt x="1323" y="8517"/>
                  </a:lnTo>
                  <a:lnTo>
                    <a:pt x="1492" y="8694"/>
                  </a:lnTo>
                  <a:lnTo>
                    <a:pt x="1668" y="8862"/>
                  </a:lnTo>
                  <a:lnTo>
                    <a:pt x="1853" y="9023"/>
                  </a:lnTo>
                  <a:lnTo>
                    <a:pt x="2046" y="9174"/>
                  </a:lnTo>
                  <a:lnTo>
                    <a:pt x="2245" y="9316"/>
                  </a:lnTo>
                  <a:lnTo>
                    <a:pt x="2453" y="9449"/>
                  </a:lnTo>
                  <a:lnTo>
                    <a:pt x="2665" y="9571"/>
                  </a:lnTo>
                  <a:lnTo>
                    <a:pt x="2885" y="9684"/>
                  </a:lnTo>
                  <a:lnTo>
                    <a:pt x="3110" y="9786"/>
                  </a:lnTo>
                  <a:lnTo>
                    <a:pt x="3342" y="9877"/>
                  </a:lnTo>
                  <a:lnTo>
                    <a:pt x="3579" y="9957"/>
                  </a:lnTo>
                  <a:lnTo>
                    <a:pt x="3821" y="10026"/>
                  </a:lnTo>
                  <a:lnTo>
                    <a:pt x="4067" y="10083"/>
                  </a:lnTo>
                  <a:lnTo>
                    <a:pt x="4317" y="10128"/>
                  </a:lnTo>
                  <a:lnTo>
                    <a:pt x="4572" y="10160"/>
                  </a:lnTo>
                  <a:lnTo>
                    <a:pt x="4831" y="10179"/>
                  </a:lnTo>
                  <a:lnTo>
                    <a:pt x="5092" y="10186"/>
                  </a:lnTo>
                  <a:lnTo>
                    <a:pt x="5355" y="10179"/>
                  </a:lnTo>
                  <a:lnTo>
                    <a:pt x="5613" y="10160"/>
                  </a:lnTo>
                  <a:lnTo>
                    <a:pt x="5869" y="10128"/>
                  </a:lnTo>
                  <a:lnTo>
                    <a:pt x="6119" y="10083"/>
                  </a:lnTo>
                  <a:lnTo>
                    <a:pt x="6365" y="10026"/>
                  </a:lnTo>
                  <a:lnTo>
                    <a:pt x="6607" y="9957"/>
                  </a:lnTo>
                  <a:lnTo>
                    <a:pt x="6844" y="9877"/>
                  </a:lnTo>
                  <a:lnTo>
                    <a:pt x="7075" y="9786"/>
                  </a:lnTo>
                  <a:lnTo>
                    <a:pt x="7301" y="9684"/>
                  </a:lnTo>
                  <a:lnTo>
                    <a:pt x="7520" y="9571"/>
                  </a:lnTo>
                  <a:lnTo>
                    <a:pt x="7733" y="9449"/>
                  </a:lnTo>
                  <a:lnTo>
                    <a:pt x="7940" y="9316"/>
                  </a:lnTo>
                  <a:lnTo>
                    <a:pt x="8140" y="9174"/>
                  </a:lnTo>
                  <a:lnTo>
                    <a:pt x="8333" y="9023"/>
                  </a:lnTo>
                  <a:lnTo>
                    <a:pt x="8516" y="8862"/>
                  </a:lnTo>
                  <a:lnTo>
                    <a:pt x="8693" y="8694"/>
                  </a:lnTo>
                  <a:lnTo>
                    <a:pt x="8863" y="8517"/>
                  </a:lnTo>
                  <a:lnTo>
                    <a:pt x="9023" y="8332"/>
                  </a:lnTo>
                  <a:lnTo>
                    <a:pt x="9174" y="8140"/>
                  </a:lnTo>
                  <a:lnTo>
                    <a:pt x="9315" y="7940"/>
                  </a:lnTo>
                  <a:lnTo>
                    <a:pt x="9449" y="7734"/>
                  </a:lnTo>
                  <a:lnTo>
                    <a:pt x="9571" y="7520"/>
                  </a:lnTo>
                  <a:lnTo>
                    <a:pt x="9683" y="7300"/>
                  </a:lnTo>
                  <a:lnTo>
                    <a:pt x="9785" y="7075"/>
                  </a:lnTo>
                  <a:lnTo>
                    <a:pt x="9877" y="6844"/>
                  </a:lnTo>
                  <a:lnTo>
                    <a:pt x="9956" y="6607"/>
                  </a:lnTo>
                  <a:lnTo>
                    <a:pt x="10026" y="6366"/>
                  </a:lnTo>
                  <a:lnTo>
                    <a:pt x="10082" y="6119"/>
                  </a:lnTo>
                  <a:lnTo>
                    <a:pt x="10126" y="5868"/>
                  </a:lnTo>
                  <a:lnTo>
                    <a:pt x="10159" y="5614"/>
                  </a:lnTo>
                  <a:lnTo>
                    <a:pt x="10179" y="5355"/>
                  </a:lnTo>
                  <a:lnTo>
                    <a:pt x="10186" y="5093"/>
                  </a:lnTo>
                  <a:close/>
                  <a:moveTo>
                    <a:pt x="9886" y="5093"/>
                  </a:moveTo>
                  <a:lnTo>
                    <a:pt x="9880" y="5340"/>
                  </a:lnTo>
                  <a:lnTo>
                    <a:pt x="9861" y="5583"/>
                  </a:lnTo>
                  <a:lnTo>
                    <a:pt x="9831" y="5822"/>
                  </a:lnTo>
                  <a:lnTo>
                    <a:pt x="9788" y="6059"/>
                  </a:lnTo>
                  <a:lnTo>
                    <a:pt x="9735" y="6291"/>
                  </a:lnTo>
                  <a:lnTo>
                    <a:pt x="9670" y="6518"/>
                  </a:lnTo>
                  <a:lnTo>
                    <a:pt x="9595" y="6741"/>
                  </a:lnTo>
                  <a:lnTo>
                    <a:pt x="9509" y="6959"/>
                  </a:lnTo>
                  <a:lnTo>
                    <a:pt x="9413" y="7170"/>
                  </a:lnTo>
                  <a:lnTo>
                    <a:pt x="9307" y="7378"/>
                  </a:lnTo>
                  <a:lnTo>
                    <a:pt x="9192" y="7578"/>
                  </a:lnTo>
                  <a:lnTo>
                    <a:pt x="9068" y="7773"/>
                  </a:lnTo>
                  <a:lnTo>
                    <a:pt x="8933" y="7960"/>
                  </a:lnTo>
                  <a:lnTo>
                    <a:pt x="8791" y="8142"/>
                  </a:lnTo>
                  <a:lnTo>
                    <a:pt x="8641" y="8316"/>
                  </a:lnTo>
                  <a:lnTo>
                    <a:pt x="8482" y="8483"/>
                  </a:lnTo>
                  <a:lnTo>
                    <a:pt x="8316" y="8641"/>
                  </a:lnTo>
                  <a:lnTo>
                    <a:pt x="8141" y="8792"/>
                  </a:lnTo>
                  <a:lnTo>
                    <a:pt x="7961" y="8934"/>
                  </a:lnTo>
                  <a:lnTo>
                    <a:pt x="7772" y="9068"/>
                  </a:lnTo>
                  <a:lnTo>
                    <a:pt x="7579" y="9192"/>
                  </a:lnTo>
                  <a:lnTo>
                    <a:pt x="7377" y="9307"/>
                  </a:lnTo>
                  <a:lnTo>
                    <a:pt x="7171" y="9414"/>
                  </a:lnTo>
                  <a:lnTo>
                    <a:pt x="6959" y="9509"/>
                  </a:lnTo>
                  <a:lnTo>
                    <a:pt x="6740" y="9595"/>
                  </a:lnTo>
                  <a:lnTo>
                    <a:pt x="6518" y="9670"/>
                  </a:lnTo>
                  <a:lnTo>
                    <a:pt x="6290" y="9735"/>
                  </a:lnTo>
                  <a:lnTo>
                    <a:pt x="6059" y="9789"/>
                  </a:lnTo>
                  <a:lnTo>
                    <a:pt x="5823" y="9831"/>
                  </a:lnTo>
                  <a:lnTo>
                    <a:pt x="5583" y="9862"/>
                  </a:lnTo>
                  <a:lnTo>
                    <a:pt x="5340" y="9880"/>
                  </a:lnTo>
                  <a:lnTo>
                    <a:pt x="5092" y="9887"/>
                  </a:lnTo>
                  <a:lnTo>
                    <a:pt x="4846" y="9880"/>
                  </a:lnTo>
                  <a:lnTo>
                    <a:pt x="4603" y="9862"/>
                  </a:lnTo>
                  <a:lnTo>
                    <a:pt x="4363" y="9831"/>
                  </a:lnTo>
                  <a:lnTo>
                    <a:pt x="4127" y="9789"/>
                  </a:lnTo>
                  <a:lnTo>
                    <a:pt x="3895" y="9735"/>
                  </a:lnTo>
                  <a:lnTo>
                    <a:pt x="3667" y="9670"/>
                  </a:lnTo>
                  <a:lnTo>
                    <a:pt x="3445" y="9595"/>
                  </a:lnTo>
                  <a:lnTo>
                    <a:pt x="3227" y="9509"/>
                  </a:lnTo>
                  <a:lnTo>
                    <a:pt x="3015" y="9414"/>
                  </a:lnTo>
                  <a:lnTo>
                    <a:pt x="2808" y="9307"/>
                  </a:lnTo>
                  <a:lnTo>
                    <a:pt x="2607" y="9192"/>
                  </a:lnTo>
                  <a:lnTo>
                    <a:pt x="2413" y="9068"/>
                  </a:lnTo>
                  <a:lnTo>
                    <a:pt x="2225" y="8934"/>
                  </a:lnTo>
                  <a:lnTo>
                    <a:pt x="2044" y="8792"/>
                  </a:lnTo>
                  <a:lnTo>
                    <a:pt x="1870" y="8641"/>
                  </a:lnTo>
                  <a:lnTo>
                    <a:pt x="1704" y="8483"/>
                  </a:lnTo>
                  <a:lnTo>
                    <a:pt x="1545" y="8316"/>
                  </a:lnTo>
                  <a:lnTo>
                    <a:pt x="1395" y="8142"/>
                  </a:lnTo>
                  <a:lnTo>
                    <a:pt x="1251" y="7960"/>
                  </a:lnTo>
                  <a:lnTo>
                    <a:pt x="1118" y="7773"/>
                  </a:lnTo>
                  <a:lnTo>
                    <a:pt x="994" y="7578"/>
                  </a:lnTo>
                  <a:lnTo>
                    <a:pt x="878" y="7378"/>
                  </a:lnTo>
                  <a:lnTo>
                    <a:pt x="772" y="7170"/>
                  </a:lnTo>
                  <a:lnTo>
                    <a:pt x="677" y="6959"/>
                  </a:lnTo>
                  <a:lnTo>
                    <a:pt x="590" y="6741"/>
                  </a:lnTo>
                  <a:lnTo>
                    <a:pt x="515" y="6518"/>
                  </a:lnTo>
                  <a:lnTo>
                    <a:pt x="450" y="6291"/>
                  </a:lnTo>
                  <a:lnTo>
                    <a:pt x="398" y="6059"/>
                  </a:lnTo>
                  <a:lnTo>
                    <a:pt x="355" y="5822"/>
                  </a:lnTo>
                  <a:lnTo>
                    <a:pt x="325" y="5583"/>
                  </a:lnTo>
                  <a:lnTo>
                    <a:pt x="306" y="5340"/>
                  </a:lnTo>
                  <a:lnTo>
                    <a:pt x="300" y="5093"/>
                  </a:lnTo>
                  <a:lnTo>
                    <a:pt x="306" y="4846"/>
                  </a:lnTo>
                  <a:lnTo>
                    <a:pt x="325" y="4603"/>
                  </a:lnTo>
                  <a:lnTo>
                    <a:pt x="355" y="4364"/>
                  </a:lnTo>
                  <a:lnTo>
                    <a:pt x="398" y="4127"/>
                  </a:lnTo>
                  <a:lnTo>
                    <a:pt x="450" y="3895"/>
                  </a:lnTo>
                  <a:lnTo>
                    <a:pt x="515" y="3668"/>
                  </a:lnTo>
                  <a:lnTo>
                    <a:pt x="590" y="3445"/>
                  </a:lnTo>
                  <a:lnTo>
                    <a:pt x="677" y="3227"/>
                  </a:lnTo>
                  <a:lnTo>
                    <a:pt x="772" y="3016"/>
                  </a:lnTo>
                  <a:lnTo>
                    <a:pt x="878" y="2808"/>
                  </a:lnTo>
                  <a:lnTo>
                    <a:pt x="994" y="2608"/>
                  </a:lnTo>
                  <a:lnTo>
                    <a:pt x="1118" y="2413"/>
                  </a:lnTo>
                  <a:lnTo>
                    <a:pt x="1251" y="2226"/>
                  </a:lnTo>
                  <a:lnTo>
                    <a:pt x="1395" y="2044"/>
                  </a:lnTo>
                  <a:lnTo>
                    <a:pt x="1545" y="1870"/>
                  </a:lnTo>
                  <a:lnTo>
                    <a:pt x="1704" y="1703"/>
                  </a:lnTo>
                  <a:lnTo>
                    <a:pt x="1870" y="1545"/>
                  </a:lnTo>
                  <a:lnTo>
                    <a:pt x="2044" y="1394"/>
                  </a:lnTo>
                  <a:lnTo>
                    <a:pt x="2225" y="1252"/>
                  </a:lnTo>
                  <a:lnTo>
                    <a:pt x="2413" y="1118"/>
                  </a:lnTo>
                  <a:lnTo>
                    <a:pt x="2607" y="994"/>
                  </a:lnTo>
                  <a:lnTo>
                    <a:pt x="2808" y="879"/>
                  </a:lnTo>
                  <a:lnTo>
                    <a:pt x="3015" y="772"/>
                  </a:lnTo>
                  <a:lnTo>
                    <a:pt x="3227" y="677"/>
                  </a:lnTo>
                  <a:lnTo>
                    <a:pt x="3445" y="591"/>
                  </a:lnTo>
                  <a:lnTo>
                    <a:pt x="3667" y="516"/>
                  </a:lnTo>
                  <a:lnTo>
                    <a:pt x="3895" y="451"/>
                  </a:lnTo>
                  <a:lnTo>
                    <a:pt x="4127" y="397"/>
                  </a:lnTo>
                  <a:lnTo>
                    <a:pt x="4363" y="355"/>
                  </a:lnTo>
                  <a:lnTo>
                    <a:pt x="4603" y="324"/>
                  </a:lnTo>
                  <a:lnTo>
                    <a:pt x="4846" y="306"/>
                  </a:lnTo>
                  <a:lnTo>
                    <a:pt x="5092" y="299"/>
                  </a:lnTo>
                  <a:lnTo>
                    <a:pt x="5340" y="306"/>
                  </a:lnTo>
                  <a:lnTo>
                    <a:pt x="5583" y="324"/>
                  </a:lnTo>
                  <a:lnTo>
                    <a:pt x="5823" y="355"/>
                  </a:lnTo>
                  <a:lnTo>
                    <a:pt x="6059" y="397"/>
                  </a:lnTo>
                  <a:lnTo>
                    <a:pt x="6290" y="451"/>
                  </a:lnTo>
                  <a:lnTo>
                    <a:pt x="6518" y="516"/>
                  </a:lnTo>
                  <a:lnTo>
                    <a:pt x="6740" y="591"/>
                  </a:lnTo>
                  <a:lnTo>
                    <a:pt x="6959" y="677"/>
                  </a:lnTo>
                  <a:lnTo>
                    <a:pt x="7171" y="772"/>
                  </a:lnTo>
                  <a:lnTo>
                    <a:pt x="7377" y="879"/>
                  </a:lnTo>
                  <a:lnTo>
                    <a:pt x="7579" y="994"/>
                  </a:lnTo>
                  <a:lnTo>
                    <a:pt x="7772" y="1118"/>
                  </a:lnTo>
                  <a:lnTo>
                    <a:pt x="7961" y="1252"/>
                  </a:lnTo>
                  <a:lnTo>
                    <a:pt x="8141" y="1394"/>
                  </a:lnTo>
                  <a:lnTo>
                    <a:pt x="8316" y="1545"/>
                  </a:lnTo>
                  <a:lnTo>
                    <a:pt x="8482" y="1703"/>
                  </a:lnTo>
                  <a:lnTo>
                    <a:pt x="8641" y="1870"/>
                  </a:lnTo>
                  <a:lnTo>
                    <a:pt x="8791" y="2044"/>
                  </a:lnTo>
                  <a:lnTo>
                    <a:pt x="8933" y="2226"/>
                  </a:lnTo>
                  <a:lnTo>
                    <a:pt x="9068" y="2413"/>
                  </a:lnTo>
                  <a:lnTo>
                    <a:pt x="9192" y="2608"/>
                  </a:lnTo>
                  <a:lnTo>
                    <a:pt x="9307" y="2808"/>
                  </a:lnTo>
                  <a:lnTo>
                    <a:pt x="9413" y="3016"/>
                  </a:lnTo>
                  <a:lnTo>
                    <a:pt x="9509" y="3227"/>
                  </a:lnTo>
                  <a:lnTo>
                    <a:pt x="9595" y="3445"/>
                  </a:lnTo>
                  <a:lnTo>
                    <a:pt x="9670" y="3668"/>
                  </a:lnTo>
                  <a:lnTo>
                    <a:pt x="9735" y="3895"/>
                  </a:lnTo>
                  <a:lnTo>
                    <a:pt x="9788" y="4127"/>
                  </a:lnTo>
                  <a:lnTo>
                    <a:pt x="9831" y="4364"/>
                  </a:lnTo>
                  <a:lnTo>
                    <a:pt x="9861" y="4603"/>
                  </a:lnTo>
                  <a:lnTo>
                    <a:pt x="9880" y="4846"/>
                  </a:lnTo>
                  <a:lnTo>
                    <a:pt x="9886" y="5093"/>
                  </a:lnTo>
                  <a:close/>
                </a:path>
              </a:pathLst>
            </a:custGeom>
            <a:solidFill>
              <a:srgbClr val="AE8D6B"/>
            </a:solidFill>
            <a:ln w="9525">
              <a:noFill/>
              <a:round/>
              <a:headEnd/>
              <a:tailEnd/>
            </a:ln>
          </p:spPr>
          <p:txBody>
            <a:bodyPr/>
            <a:lstStyle/>
            <a:p>
              <a:endParaRPr lang="pt-BR"/>
            </a:p>
          </p:txBody>
        </p:sp>
        <p:sp>
          <p:nvSpPr>
            <p:cNvPr id="399386" name="Freeform 26"/>
            <p:cNvSpPr>
              <a:spLocks noEditPoints="1"/>
            </p:cNvSpPr>
            <p:nvPr/>
          </p:nvSpPr>
          <p:spPr bwMode="auto">
            <a:xfrm>
              <a:off x="1962" y="1399"/>
              <a:ext cx="1412" cy="1412"/>
            </a:xfrm>
            <a:custGeom>
              <a:avLst/>
              <a:gdLst/>
              <a:ahLst/>
              <a:cxnLst>
                <a:cxn ang="0">
                  <a:pos x="9785" y="3947"/>
                </a:cxn>
                <a:cxn ang="0">
                  <a:pos x="9398" y="2801"/>
                </a:cxn>
                <a:cxn ang="0">
                  <a:pos x="8757" y="1799"/>
                </a:cxn>
                <a:cxn ang="0">
                  <a:pos x="7900" y="982"/>
                </a:cxn>
                <a:cxn ang="0">
                  <a:pos x="6867" y="388"/>
                </a:cxn>
                <a:cxn ang="0">
                  <a:pos x="5695" y="57"/>
                </a:cxn>
                <a:cxn ang="0">
                  <a:pos x="4437" y="25"/>
                </a:cxn>
                <a:cxn ang="0">
                  <a:pos x="3244" y="300"/>
                </a:cxn>
                <a:cxn ang="0">
                  <a:pos x="2179" y="844"/>
                </a:cxn>
                <a:cxn ang="0">
                  <a:pos x="1284" y="1620"/>
                </a:cxn>
                <a:cxn ang="0">
                  <a:pos x="596" y="2587"/>
                </a:cxn>
                <a:cxn ang="0">
                  <a:pos x="156" y="3708"/>
                </a:cxn>
                <a:cxn ang="0">
                  <a:pos x="0" y="4943"/>
                </a:cxn>
                <a:cxn ang="0">
                  <a:pos x="156" y="6178"/>
                </a:cxn>
                <a:cxn ang="0">
                  <a:pos x="596" y="7299"/>
                </a:cxn>
                <a:cxn ang="0">
                  <a:pos x="1284" y="8266"/>
                </a:cxn>
                <a:cxn ang="0">
                  <a:pos x="2179" y="9042"/>
                </a:cxn>
                <a:cxn ang="0">
                  <a:pos x="3244" y="9586"/>
                </a:cxn>
                <a:cxn ang="0">
                  <a:pos x="4437" y="9861"/>
                </a:cxn>
                <a:cxn ang="0">
                  <a:pos x="5695" y="9830"/>
                </a:cxn>
                <a:cxn ang="0">
                  <a:pos x="6867" y="9498"/>
                </a:cxn>
                <a:cxn ang="0">
                  <a:pos x="7900" y="8904"/>
                </a:cxn>
                <a:cxn ang="0">
                  <a:pos x="8757" y="8087"/>
                </a:cxn>
                <a:cxn ang="0">
                  <a:pos x="9398" y="7085"/>
                </a:cxn>
                <a:cxn ang="0">
                  <a:pos x="9785" y="5939"/>
                </a:cxn>
                <a:cxn ang="0">
                  <a:pos x="9587" y="4943"/>
                </a:cxn>
                <a:cxn ang="0">
                  <a:pos x="9440" y="6104"/>
                </a:cxn>
                <a:cxn ang="0">
                  <a:pos x="9025" y="7156"/>
                </a:cxn>
                <a:cxn ang="0">
                  <a:pos x="8380" y="8065"/>
                </a:cxn>
                <a:cxn ang="0">
                  <a:pos x="7538" y="8793"/>
                </a:cxn>
                <a:cxn ang="0">
                  <a:pos x="6539" y="9305"/>
                </a:cxn>
                <a:cxn ang="0">
                  <a:pos x="5417" y="9563"/>
                </a:cxn>
                <a:cxn ang="0">
                  <a:pos x="4235" y="9533"/>
                </a:cxn>
                <a:cxn ang="0">
                  <a:pos x="3135" y="9221"/>
                </a:cxn>
                <a:cxn ang="0">
                  <a:pos x="2165" y="8664"/>
                </a:cxn>
                <a:cxn ang="0">
                  <a:pos x="1360" y="7897"/>
                </a:cxn>
                <a:cxn ang="0">
                  <a:pos x="757" y="6957"/>
                </a:cxn>
                <a:cxn ang="0">
                  <a:pos x="394" y="5879"/>
                </a:cxn>
                <a:cxn ang="0">
                  <a:pos x="306" y="4704"/>
                </a:cxn>
                <a:cxn ang="0">
                  <a:pos x="509" y="3563"/>
                </a:cxn>
                <a:cxn ang="0">
                  <a:pos x="971" y="2535"/>
                </a:cxn>
                <a:cxn ang="0">
                  <a:pos x="1659" y="1660"/>
                </a:cxn>
                <a:cxn ang="0">
                  <a:pos x="2536" y="972"/>
                </a:cxn>
                <a:cxn ang="0">
                  <a:pos x="3562" y="508"/>
                </a:cxn>
                <a:cxn ang="0">
                  <a:pos x="4704" y="305"/>
                </a:cxn>
                <a:cxn ang="0">
                  <a:pos x="5879" y="394"/>
                </a:cxn>
                <a:cxn ang="0">
                  <a:pos x="6956" y="758"/>
                </a:cxn>
                <a:cxn ang="0">
                  <a:pos x="7896" y="1360"/>
                </a:cxn>
                <a:cxn ang="0">
                  <a:pos x="8663" y="2165"/>
                </a:cxn>
                <a:cxn ang="0">
                  <a:pos x="9221" y="3136"/>
                </a:cxn>
                <a:cxn ang="0">
                  <a:pos x="9533" y="4236"/>
                </a:cxn>
              </a:cxnLst>
              <a:rect l="0" t="0" r="r" b="b"/>
              <a:pathLst>
                <a:path w="9886" h="9886">
                  <a:moveTo>
                    <a:pt x="9886" y="4943"/>
                  </a:moveTo>
                  <a:lnTo>
                    <a:pt x="9879" y="4689"/>
                  </a:lnTo>
                  <a:lnTo>
                    <a:pt x="9860" y="4438"/>
                  </a:lnTo>
                  <a:lnTo>
                    <a:pt x="9829" y="4190"/>
                  </a:lnTo>
                  <a:lnTo>
                    <a:pt x="9785" y="3947"/>
                  </a:lnTo>
                  <a:lnTo>
                    <a:pt x="9730" y="3708"/>
                  </a:lnTo>
                  <a:lnTo>
                    <a:pt x="9664" y="3473"/>
                  </a:lnTo>
                  <a:lnTo>
                    <a:pt x="9585" y="3243"/>
                  </a:lnTo>
                  <a:lnTo>
                    <a:pt x="9497" y="3019"/>
                  </a:lnTo>
                  <a:lnTo>
                    <a:pt x="9398" y="2801"/>
                  </a:lnTo>
                  <a:lnTo>
                    <a:pt x="9288" y="2587"/>
                  </a:lnTo>
                  <a:lnTo>
                    <a:pt x="9170" y="2380"/>
                  </a:lnTo>
                  <a:lnTo>
                    <a:pt x="9042" y="2180"/>
                  </a:lnTo>
                  <a:lnTo>
                    <a:pt x="8904" y="1986"/>
                  </a:lnTo>
                  <a:lnTo>
                    <a:pt x="8757" y="1799"/>
                  </a:lnTo>
                  <a:lnTo>
                    <a:pt x="8602" y="1620"/>
                  </a:lnTo>
                  <a:lnTo>
                    <a:pt x="8438" y="1448"/>
                  </a:lnTo>
                  <a:lnTo>
                    <a:pt x="8267" y="1284"/>
                  </a:lnTo>
                  <a:lnTo>
                    <a:pt x="8087" y="1129"/>
                  </a:lnTo>
                  <a:lnTo>
                    <a:pt x="7900" y="982"/>
                  </a:lnTo>
                  <a:lnTo>
                    <a:pt x="7706" y="844"/>
                  </a:lnTo>
                  <a:lnTo>
                    <a:pt x="7506" y="715"/>
                  </a:lnTo>
                  <a:lnTo>
                    <a:pt x="7299" y="596"/>
                  </a:lnTo>
                  <a:lnTo>
                    <a:pt x="7086" y="488"/>
                  </a:lnTo>
                  <a:lnTo>
                    <a:pt x="6867" y="388"/>
                  </a:lnTo>
                  <a:lnTo>
                    <a:pt x="6642" y="300"/>
                  </a:lnTo>
                  <a:lnTo>
                    <a:pt x="6412" y="222"/>
                  </a:lnTo>
                  <a:lnTo>
                    <a:pt x="6178" y="156"/>
                  </a:lnTo>
                  <a:lnTo>
                    <a:pt x="5938" y="100"/>
                  </a:lnTo>
                  <a:lnTo>
                    <a:pt x="5695" y="57"/>
                  </a:lnTo>
                  <a:lnTo>
                    <a:pt x="5448" y="25"/>
                  </a:lnTo>
                  <a:lnTo>
                    <a:pt x="5197" y="6"/>
                  </a:lnTo>
                  <a:lnTo>
                    <a:pt x="4942" y="0"/>
                  </a:lnTo>
                  <a:lnTo>
                    <a:pt x="4688" y="6"/>
                  </a:lnTo>
                  <a:lnTo>
                    <a:pt x="4437" y="25"/>
                  </a:lnTo>
                  <a:lnTo>
                    <a:pt x="4191" y="57"/>
                  </a:lnTo>
                  <a:lnTo>
                    <a:pt x="3946" y="100"/>
                  </a:lnTo>
                  <a:lnTo>
                    <a:pt x="3708" y="156"/>
                  </a:lnTo>
                  <a:lnTo>
                    <a:pt x="3473" y="222"/>
                  </a:lnTo>
                  <a:lnTo>
                    <a:pt x="3244" y="300"/>
                  </a:lnTo>
                  <a:lnTo>
                    <a:pt x="3019" y="388"/>
                  </a:lnTo>
                  <a:lnTo>
                    <a:pt x="2800" y="488"/>
                  </a:lnTo>
                  <a:lnTo>
                    <a:pt x="2587" y="596"/>
                  </a:lnTo>
                  <a:lnTo>
                    <a:pt x="2380" y="715"/>
                  </a:lnTo>
                  <a:lnTo>
                    <a:pt x="2179" y="844"/>
                  </a:lnTo>
                  <a:lnTo>
                    <a:pt x="1985" y="982"/>
                  </a:lnTo>
                  <a:lnTo>
                    <a:pt x="1798" y="1129"/>
                  </a:lnTo>
                  <a:lnTo>
                    <a:pt x="1619" y="1284"/>
                  </a:lnTo>
                  <a:lnTo>
                    <a:pt x="1448" y="1448"/>
                  </a:lnTo>
                  <a:lnTo>
                    <a:pt x="1284" y="1620"/>
                  </a:lnTo>
                  <a:lnTo>
                    <a:pt x="1128" y="1799"/>
                  </a:lnTo>
                  <a:lnTo>
                    <a:pt x="982" y="1986"/>
                  </a:lnTo>
                  <a:lnTo>
                    <a:pt x="844" y="2180"/>
                  </a:lnTo>
                  <a:lnTo>
                    <a:pt x="716" y="2380"/>
                  </a:lnTo>
                  <a:lnTo>
                    <a:pt x="596" y="2587"/>
                  </a:lnTo>
                  <a:lnTo>
                    <a:pt x="487" y="2801"/>
                  </a:lnTo>
                  <a:lnTo>
                    <a:pt x="389" y="3019"/>
                  </a:lnTo>
                  <a:lnTo>
                    <a:pt x="300" y="3243"/>
                  </a:lnTo>
                  <a:lnTo>
                    <a:pt x="222" y="3473"/>
                  </a:lnTo>
                  <a:lnTo>
                    <a:pt x="156" y="3708"/>
                  </a:lnTo>
                  <a:lnTo>
                    <a:pt x="101" y="3947"/>
                  </a:lnTo>
                  <a:lnTo>
                    <a:pt x="57" y="4190"/>
                  </a:lnTo>
                  <a:lnTo>
                    <a:pt x="26" y="4438"/>
                  </a:lnTo>
                  <a:lnTo>
                    <a:pt x="7" y="4689"/>
                  </a:lnTo>
                  <a:lnTo>
                    <a:pt x="0" y="4943"/>
                  </a:lnTo>
                  <a:lnTo>
                    <a:pt x="7" y="5197"/>
                  </a:lnTo>
                  <a:lnTo>
                    <a:pt x="26" y="5448"/>
                  </a:lnTo>
                  <a:lnTo>
                    <a:pt x="57" y="5696"/>
                  </a:lnTo>
                  <a:lnTo>
                    <a:pt x="101" y="5939"/>
                  </a:lnTo>
                  <a:lnTo>
                    <a:pt x="156" y="6178"/>
                  </a:lnTo>
                  <a:lnTo>
                    <a:pt x="222" y="6413"/>
                  </a:lnTo>
                  <a:lnTo>
                    <a:pt x="300" y="6643"/>
                  </a:lnTo>
                  <a:lnTo>
                    <a:pt x="389" y="6867"/>
                  </a:lnTo>
                  <a:lnTo>
                    <a:pt x="487" y="7085"/>
                  </a:lnTo>
                  <a:lnTo>
                    <a:pt x="596" y="7299"/>
                  </a:lnTo>
                  <a:lnTo>
                    <a:pt x="716" y="7506"/>
                  </a:lnTo>
                  <a:lnTo>
                    <a:pt x="844" y="7706"/>
                  </a:lnTo>
                  <a:lnTo>
                    <a:pt x="982" y="7900"/>
                  </a:lnTo>
                  <a:lnTo>
                    <a:pt x="1128" y="8087"/>
                  </a:lnTo>
                  <a:lnTo>
                    <a:pt x="1284" y="8266"/>
                  </a:lnTo>
                  <a:lnTo>
                    <a:pt x="1448" y="8438"/>
                  </a:lnTo>
                  <a:lnTo>
                    <a:pt x="1619" y="8602"/>
                  </a:lnTo>
                  <a:lnTo>
                    <a:pt x="1798" y="8757"/>
                  </a:lnTo>
                  <a:lnTo>
                    <a:pt x="1985" y="8904"/>
                  </a:lnTo>
                  <a:lnTo>
                    <a:pt x="2179" y="9042"/>
                  </a:lnTo>
                  <a:lnTo>
                    <a:pt x="2380" y="9171"/>
                  </a:lnTo>
                  <a:lnTo>
                    <a:pt x="2587" y="9290"/>
                  </a:lnTo>
                  <a:lnTo>
                    <a:pt x="2800" y="9398"/>
                  </a:lnTo>
                  <a:lnTo>
                    <a:pt x="3019" y="9498"/>
                  </a:lnTo>
                  <a:lnTo>
                    <a:pt x="3244" y="9586"/>
                  </a:lnTo>
                  <a:lnTo>
                    <a:pt x="3473" y="9664"/>
                  </a:lnTo>
                  <a:lnTo>
                    <a:pt x="3708" y="9730"/>
                  </a:lnTo>
                  <a:lnTo>
                    <a:pt x="3946" y="9786"/>
                  </a:lnTo>
                  <a:lnTo>
                    <a:pt x="4191" y="9830"/>
                  </a:lnTo>
                  <a:lnTo>
                    <a:pt x="4437" y="9861"/>
                  </a:lnTo>
                  <a:lnTo>
                    <a:pt x="4688" y="9880"/>
                  </a:lnTo>
                  <a:lnTo>
                    <a:pt x="4942" y="9886"/>
                  </a:lnTo>
                  <a:lnTo>
                    <a:pt x="5197" y="9880"/>
                  </a:lnTo>
                  <a:lnTo>
                    <a:pt x="5448" y="9861"/>
                  </a:lnTo>
                  <a:lnTo>
                    <a:pt x="5695" y="9830"/>
                  </a:lnTo>
                  <a:lnTo>
                    <a:pt x="5938" y="9786"/>
                  </a:lnTo>
                  <a:lnTo>
                    <a:pt x="6178" y="9730"/>
                  </a:lnTo>
                  <a:lnTo>
                    <a:pt x="6412" y="9664"/>
                  </a:lnTo>
                  <a:lnTo>
                    <a:pt x="6642" y="9586"/>
                  </a:lnTo>
                  <a:lnTo>
                    <a:pt x="6867" y="9498"/>
                  </a:lnTo>
                  <a:lnTo>
                    <a:pt x="7086" y="9398"/>
                  </a:lnTo>
                  <a:lnTo>
                    <a:pt x="7299" y="9290"/>
                  </a:lnTo>
                  <a:lnTo>
                    <a:pt x="7506" y="9171"/>
                  </a:lnTo>
                  <a:lnTo>
                    <a:pt x="7706" y="9042"/>
                  </a:lnTo>
                  <a:lnTo>
                    <a:pt x="7900" y="8904"/>
                  </a:lnTo>
                  <a:lnTo>
                    <a:pt x="8087" y="8757"/>
                  </a:lnTo>
                  <a:lnTo>
                    <a:pt x="8267" y="8602"/>
                  </a:lnTo>
                  <a:lnTo>
                    <a:pt x="8438" y="8438"/>
                  </a:lnTo>
                  <a:lnTo>
                    <a:pt x="8602" y="8266"/>
                  </a:lnTo>
                  <a:lnTo>
                    <a:pt x="8757" y="8087"/>
                  </a:lnTo>
                  <a:lnTo>
                    <a:pt x="8904" y="7900"/>
                  </a:lnTo>
                  <a:lnTo>
                    <a:pt x="9042" y="7706"/>
                  </a:lnTo>
                  <a:lnTo>
                    <a:pt x="9170" y="7506"/>
                  </a:lnTo>
                  <a:lnTo>
                    <a:pt x="9288" y="7299"/>
                  </a:lnTo>
                  <a:lnTo>
                    <a:pt x="9398" y="7085"/>
                  </a:lnTo>
                  <a:lnTo>
                    <a:pt x="9497" y="6867"/>
                  </a:lnTo>
                  <a:lnTo>
                    <a:pt x="9585" y="6643"/>
                  </a:lnTo>
                  <a:lnTo>
                    <a:pt x="9664" y="6413"/>
                  </a:lnTo>
                  <a:lnTo>
                    <a:pt x="9730" y="6178"/>
                  </a:lnTo>
                  <a:lnTo>
                    <a:pt x="9785" y="5939"/>
                  </a:lnTo>
                  <a:lnTo>
                    <a:pt x="9829" y="5696"/>
                  </a:lnTo>
                  <a:lnTo>
                    <a:pt x="9860" y="5448"/>
                  </a:lnTo>
                  <a:lnTo>
                    <a:pt x="9879" y="5197"/>
                  </a:lnTo>
                  <a:lnTo>
                    <a:pt x="9886" y="4943"/>
                  </a:lnTo>
                  <a:close/>
                  <a:moveTo>
                    <a:pt x="9587" y="4943"/>
                  </a:moveTo>
                  <a:lnTo>
                    <a:pt x="9580" y="5182"/>
                  </a:lnTo>
                  <a:lnTo>
                    <a:pt x="9562" y="5418"/>
                  </a:lnTo>
                  <a:lnTo>
                    <a:pt x="9533" y="5650"/>
                  </a:lnTo>
                  <a:lnTo>
                    <a:pt x="9491" y="5879"/>
                  </a:lnTo>
                  <a:lnTo>
                    <a:pt x="9440" y="6104"/>
                  </a:lnTo>
                  <a:lnTo>
                    <a:pt x="9377" y="6323"/>
                  </a:lnTo>
                  <a:lnTo>
                    <a:pt x="9304" y="6540"/>
                  </a:lnTo>
                  <a:lnTo>
                    <a:pt x="9221" y="6750"/>
                  </a:lnTo>
                  <a:lnTo>
                    <a:pt x="9128" y="6957"/>
                  </a:lnTo>
                  <a:lnTo>
                    <a:pt x="9025" y="7156"/>
                  </a:lnTo>
                  <a:lnTo>
                    <a:pt x="8914" y="7351"/>
                  </a:lnTo>
                  <a:lnTo>
                    <a:pt x="8793" y="7539"/>
                  </a:lnTo>
                  <a:lnTo>
                    <a:pt x="8663" y="7721"/>
                  </a:lnTo>
                  <a:lnTo>
                    <a:pt x="8525" y="7897"/>
                  </a:lnTo>
                  <a:lnTo>
                    <a:pt x="8380" y="8065"/>
                  </a:lnTo>
                  <a:lnTo>
                    <a:pt x="8226" y="8226"/>
                  </a:lnTo>
                  <a:lnTo>
                    <a:pt x="8065" y="8380"/>
                  </a:lnTo>
                  <a:lnTo>
                    <a:pt x="7896" y="8526"/>
                  </a:lnTo>
                  <a:lnTo>
                    <a:pt x="7721" y="8664"/>
                  </a:lnTo>
                  <a:lnTo>
                    <a:pt x="7538" y="8793"/>
                  </a:lnTo>
                  <a:lnTo>
                    <a:pt x="7350" y="8914"/>
                  </a:lnTo>
                  <a:lnTo>
                    <a:pt x="7156" y="9026"/>
                  </a:lnTo>
                  <a:lnTo>
                    <a:pt x="6956" y="9128"/>
                  </a:lnTo>
                  <a:lnTo>
                    <a:pt x="6750" y="9221"/>
                  </a:lnTo>
                  <a:lnTo>
                    <a:pt x="6539" y="9305"/>
                  </a:lnTo>
                  <a:lnTo>
                    <a:pt x="6324" y="9378"/>
                  </a:lnTo>
                  <a:lnTo>
                    <a:pt x="6103" y="9441"/>
                  </a:lnTo>
                  <a:lnTo>
                    <a:pt x="5879" y="9492"/>
                  </a:lnTo>
                  <a:lnTo>
                    <a:pt x="5650" y="9533"/>
                  </a:lnTo>
                  <a:lnTo>
                    <a:pt x="5417" y="9563"/>
                  </a:lnTo>
                  <a:lnTo>
                    <a:pt x="5182" y="9581"/>
                  </a:lnTo>
                  <a:lnTo>
                    <a:pt x="4942" y="9586"/>
                  </a:lnTo>
                  <a:lnTo>
                    <a:pt x="4704" y="9581"/>
                  </a:lnTo>
                  <a:lnTo>
                    <a:pt x="4468" y="9563"/>
                  </a:lnTo>
                  <a:lnTo>
                    <a:pt x="4235" y="9533"/>
                  </a:lnTo>
                  <a:lnTo>
                    <a:pt x="4007" y="9492"/>
                  </a:lnTo>
                  <a:lnTo>
                    <a:pt x="3783" y="9441"/>
                  </a:lnTo>
                  <a:lnTo>
                    <a:pt x="3562" y="9378"/>
                  </a:lnTo>
                  <a:lnTo>
                    <a:pt x="3347" y="9305"/>
                  </a:lnTo>
                  <a:lnTo>
                    <a:pt x="3135" y="9221"/>
                  </a:lnTo>
                  <a:lnTo>
                    <a:pt x="2930" y="9128"/>
                  </a:lnTo>
                  <a:lnTo>
                    <a:pt x="2729" y="9026"/>
                  </a:lnTo>
                  <a:lnTo>
                    <a:pt x="2536" y="8914"/>
                  </a:lnTo>
                  <a:lnTo>
                    <a:pt x="2347" y="8793"/>
                  </a:lnTo>
                  <a:lnTo>
                    <a:pt x="2165" y="8664"/>
                  </a:lnTo>
                  <a:lnTo>
                    <a:pt x="1989" y="8526"/>
                  </a:lnTo>
                  <a:lnTo>
                    <a:pt x="1821" y="8380"/>
                  </a:lnTo>
                  <a:lnTo>
                    <a:pt x="1659" y="8226"/>
                  </a:lnTo>
                  <a:lnTo>
                    <a:pt x="1506" y="8065"/>
                  </a:lnTo>
                  <a:lnTo>
                    <a:pt x="1360" y="7897"/>
                  </a:lnTo>
                  <a:lnTo>
                    <a:pt x="1222" y="7721"/>
                  </a:lnTo>
                  <a:lnTo>
                    <a:pt x="1092" y="7539"/>
                  </a:lnTo>
                  <a:lnTo>
                    <a:pt x="971" y="7351"/>
                  </a:lnTo>
                  <a:lnTo>
                    <a:pt x="859" y="7156"/>
                  </a:lnTo>
                  <a:lnTo>
                    <a:pt x="757" y="6957"/>
                  </a:lnTo>
                  <a:lnTo>
                    <a:pt x="664" y="6750"/>
                  </a:lnTo>
                  <a:lnTo>
                    <a:pt x="582" y="6540"/>
                  </a:lnTo>
                  <a:lnTo>
                    <a:pt x="509" y="6323"/>
                  </a:lnTo>
                  <a:lnTo>
                    <a:pt x="446" y="6104"/>
                  </a:lnTo>
                  <a:lnTo>
                    <a:pt x="394" y="5879"/>
                  </a:lnTo>
                  <a:lnTo>
                    <a:pt x="353" y="5650"/>
                  </a:lnTo>
                  <a:lnTo>
                    <a:pt x="324" y="5418"/>
                  </a:lnTo>
                  <a:lnTo>
                    <a:pt x="306" y="5182"/>
                  </a:lnTo>
                  <a:lnTo>
                    <a:pt x="299" y="4943"/>
                  </a:lnTo>
                  <a:lnTo>
                    <a:pt x="306" y="4704"/>
                  </a:lnTo>
                  <a:lnTo>
                    <a:pt x="324" y="4468"/>
                  </a:lnTo>
                  <a:lnTo>
                    <a:pt x="353" y="4236"/>
                  </a:lnTo>
                  <a:lnTo>
                    <a:pt x="394" y="4007"/>
                  </a:lnTo>
                  <a:lnTo>
                    <a:pt x="446" y="3782"/>
                  </a:lnTo>
                  <a:lnTo>
                    <a:pt x="509" y="3563"/>
                  </a:lnTo>
                  <a:lnTo>
                    <a:pt x="582" y="3346"/>
                  </a:lnTo>
                  <a:lnTo>
                    <a:pt x="664" y="3136"/>
                  </a:lnTo>
                  <a:lnTo>
                    <a:pt x="757" y="2931"/>
                  </a:lnTo>
                  <a:lnTo>
                    <a:pt x="859" y="2730"/>
                  </a:lnTo>
                  <a:lnTo>
                    <a:pt x="971" y="2535"/>
                  </a:lnTo>
                  <a:lnTo>
                    <a:pt x="1092" y="2347"/>
                  </a:lnTo>
                  <a:lnTo>
                    <a:pt x="1222" y="2165"/>
                  </a:lnTo>
                  <a:lnTo>
                    <a:pt x="1360" y="1989"/>
                  </a:lnTo>
                  <a:lnTo>
                    <a:pt x="1506" y="1821"/>
                  </a:lnTo>
                  <a:lnTo>
                    <a:pt x="1659" y="1660"/>
                  </a:lnTo>
                  <a:lnTo>
                    <a:pt x="1821" y="1506"/>
                  </a:lnTo>
                  <a:lnTo>
                    <a:pt x="1989" y="1360"/>
                  </a:lnTo>
                  <a:lnTo>
                    <a:pt x="2165" y="1222"/>
                  </a:lnTo>
                  <a:lnTo>
                    <a:pt x="2347" y="1093"/>
                  </a:lnTo>
                  <a:lnTo>
                    <a:pt x="2536" y="972"/>
                  </a:lnTo>
                  <a:lnTo>
                    <a:pt x="2729" y="860"/>
                  </a:lnTo>
                  <a:lnTo>
                    <a:pt x="2930" y="758"/>
                  </a:lnTo>
                  <a:lnTo>
                    <a:pt x="3135" y="665"/>
                  </a:lnTo>
                  <a:lnTo>
                    <a:pt x="3347" y="582"/>
                  </a:lnTo>
                  <a:lnTo>
                    <a:pt x="3562" y="508"/>
                  </a:lnTo>
                  <a:lnTo>
                    <a:pt x="3783" y="446"/>
                  </a:lnTo>
                  <a:lnTo>
                    <a:pt x="4007" y="394"/>
                  </a:lnTo>
                  <a:lnTo>
                    <a:pt x="4235" y="353"/>
                  </a:lnTo>
                  <a:lnTo>
                    <a:pt x="4468" y="323"/>
                  </a:lnTo>
                  <a:lnTo>
                    <a:pt x="4704" y="305"/>
                  </a:lnTo>
                  <a:lnTo>
                    <a:pt x="4942" y="300"/>
                  </a:lnTo>
                  <a:lnTo>
                    <a:pt x="5182" y="305"/>
                  </a:lnTo>
                  <a:lnTo>
                    <a:pt x="5417" y="323"/>
                  </a:lnTo>
                  <a:lnTo>
                    <a:pt x="5650" y="353"/>
                  </a:lnTo>
                  <a:lnTo>
                    <a:pt x="5879" y="394"/>
                  </a:lnTo>
                  <a:lnTo>
                    <a:pt x="6103" y="446"/>
                  </a:lnTo>
                  <a:lnTo>
                    <a:pt x="6324" y="508"/>
                  </a:lnTo>
                  <a:lnTo>
                    <a:pt x="6539" y="582"/>
                  </a:lnTo>
                  <a:lnTo>
                    <a:pt x="6750" y="665"/>
                  </a:lnTo>
                  <a:lnTo>
                    <a:pt x="6956" y="758"/>
                  </a:lnTo>
                  <a:lnTo>
                    <a:pt x="7156" y="860"/>
                  </a:lnTo>
                  <a:lnTo>
                    <a:pt x="7350" y="972"/>
                  </a:lnTo>
                  <a:lnTo>
                    <a:pt x="7538" y="1093"/>
                  </a:lnTo>
                  <a:lnTo>
                    <a:pt x="7721" y="1222"/>
                  </a:lnTo>
                  <a:lnTo>
                    <a:pt x="7896" y="1360"/>
                  </a:lnTo>
                  <a:lnTo>
                    <a:pt x="8065" y="1506"/>
                  </a:lnTo>
                  <a:lnTo>
                    <a:pt x="8226" y="1660"/>
                  </a:lnTo>
                  <a:lnTo>
                    <a:pt x="8380" y="1821"/>
                  </a:lnTo>
                  <a:lnTo>
                    <a:pt x="8525" y="1989"/>
                  </a:lnTo>
                  <a:lnTo>
                    <a:pt x="8663" y="2165"/>
                  </a:lnTo>
                  <a:lnTo>
                    <a:pt x="8793" y="2347"/>
                  </a:lnTo>
                  <a:lnTo>
                    <a:pt x="8914" y="2535"/>
                  </a:lnTo>
                  <a:lnTo>
                    <a:pt x="9025" y="2730"/>
                  </a:lnTo>
                  <a:lnTo>
                    <a:pt x="9128" y="2931"/>
                  </a:lnTo>
                  <a:lnTo>
                    <a:pt x="9221" y="3136"/>
                  </a:lnTo>
                  <a:lnTo>
                    <a:pt x="9304" y="3346"/>
                  </a:lnTo>
                  <a:lnTo>
                    <a:pt x="9377" y="3563"/>
                  </a:lnTo>
                  <a:lnTo>
                    <a:pt x="9440" y="3782"/>
                  </a:lnTo>
                  <a:lnTo>
                    <a:pt x="9491" y="4007"/>
                  </a:lnTo>
                  <a:lnTo>
                    <a:pt x="9533" y="4236"/>
                  </a:lnTo>
                  <a:lnTo>
                    <a:pt x="9562" y="4468"/>
                  </a:lnTo>
                  <a:lnTo>
                    <a:pt x="9580" y="4704"/>
                  </a:lnTo>
                  <a:lnTo>
                    <a:pt x="9587" y="4943"/>
                  </a:lnTo>
                  <a:close/>
                </a:path>
              </a:pathLst>
            </a:custGeom>
            <a:solidFill>
              <a:srgbClr val="B08E6B"/>
            </a:solidFill>
            <a:ln w="9525">
              <a:noFill/>
              <a:round/>
              <a:headEnd/>
              <a:tailEnd/>
            </a:ln>
          </p:spPr>
          <p:txBody>
            <a:bodyPr/>
            <a:lstStyle/>
            <a:p>
              <a:endParaRPr lang="pt-BR"/>
            </a:p>
          </p:txBody>
        </p:sp>
        <p:sp>
          <p:nvSpPr>
            <p:cNvPr id="399387" name="Freeform 27"/>
            <p:cNvSpPr>
              <a:spLocks noEditPoints="1"/>
            </p:cNvSpPr>
            <p:nvPr/>
          </p:nvSpPr>
          <p:spPr bwMode="auto">
            <a:xfrm>
              <a:off x="1983" y="1420"/>
              <a:ext cx="1370" cy="1370"/>
            </a:xfrm>
            <a:custGeom>
              <a:avLst/>
              <a:gdLst/>
              <a:ahLst/>
              <a:cxnLst>
                <a:cxn ang="0">
                  <a:pos x="9488" y="3828"/>
                </a:cxn>
                <a:cxn ang="0">
                  <a:pos x="9113" y="2717"/>
                </a:cxn>
                <a:cxn ang="0">
                  <a:pos x="8491" y="1745"/>
                </a:cxn>
                <a:cxn ang="0">
                  <a:pos x="7661" y="953"/>
                </a:cxn>
                <a:cxn ang="0">
                  <a:pos x="6659" y="378"/>
                </a:cxn>
                <a:cxn ang="0">
                  <a:pos x="5523" y="56"/>
                </a:cxn>
                <a:cxn ang="0">
                  <a:pos x="4303" y="25"/>
                </a:cxn>
                <a:cxn ang="0">
                  <a:pos x="3145" y="292"/>
                </a:cxn>
                <a:cxn ang="0">
                  <a:pos x="2113" y="819"/>
                </a:cxn>
                <a:cxn ang="0">
                  <a:pos x="1245" y="1571"/>
                </a:cxn>
                <a:cxn ang="0">
                  <a:pos x="578" y="2509"/>
                </a:cxn>
                <a:cxn ang="0">
                  <a:pos x="150" y="3596"/>
                </a:cxn>
                <a:cxn ang="0">
                  <a:pos x="0" y="4794"/>
                </a:cxn>
                <a:cxn ang="0">
                  <a:pos x="150" y="5992"/>
                </a:cxn>
                <a:cxn ang="0">
                  <a:pos x="578" y="7079"/>
                </a:cxn>
                <a:cxn ang="0">
                  <a:pos x="1245" y="8017"/>
                </a:cxn>
                <a:cxn ang="0">
                  <a:pos x="2113" y="8769"/>
                </a:cxn>
                <a:cxn ang="0">
                  <a:pos x="3145" y="9296"/>
                </a:cxn>
                <a:cxn ang="0">
                  <a:pos x="4303" y="9563"/>
                </a:cxn>
                <a:cxn ang="0">
                  <a:pos x="5523" y="9532"/>
                </a:cxn>
                <a:cxn ang="0">
                  <a:pos x="6659" y="9210"/>
                </a:cxn>
                <a:cxn ang="0">
                  <a:pos x="7661" y="8635"/>
                </a:cxn>
                <a:cxn ang="0">
                  <a:pos x="8491" y="7843"/>
                </a:cxn>
                <a:cxn ang="0">
                  <a:pos x="9113" y="6871"/>
                </a:cxn>
                <a:cxn ang="0">
                  <a:pos x="9488" y="5760"/>
                </a:cxn>
                <a:cxn ang="0">
                  <a:pos x="9286" y="4794"/>
                </a:cxn>
                <a:cxn ang="0">
                  <a:pos x="9145" y="5917"/>
                </a:cxn>
                <a:cxn ang="0">
                  <a:pos x="8744" y="6935"/>
                </a:cxn>
                <a:cxn ang="0">
                  <a:pos x="8119" y="7815"/>
                </a:cxn>
                <a:cxn ang="0">
                  <a:pos x="7305" y="8520"/>
                </a:cxn>
                <a:cxn ang="0">
                  <a:pos x="6337" y="9015"/>
                </a:cxn>
                <a:cxn ang="0">
                  <a:pos x="5252" y="9265"/>
                </a:cxn>
                <a:cxn ang="0">
                  <a:pos x="4109" y="9236"/>
                </a:cxn>
                <a:cxn ang="0">
                  <a:pos x="3043" y="8934"/>
                </a:cxn>
                <a:cxn ang="0">
                  <a:pos x="2104" y="8395"/>
                </a:cxn>
                <a:cxn ang="0">
                  <a:pos x="1326" y="7652"/>
                </a:cxn>
                <a:cxn ang="0">
                  <a:pos x="742" y="6743"/>
                </a:cxn>
                <a:cxn ang="0">
                  <a:pos x="390" y="5699"/>
                </a:cxn>
                <a:cxn ang="0">
                  <a:pos x="305" y="4563"/>
                </a:cxn>
                <a:cxn ang="0">
                  <a:pos x="501" y="3458"/>
                </a:cxn>
                <a:cxn ang="0">
                  <a:pos x="950" y="2464"/>
                </a:cxn>
                <a:cxn ang="0">
                  <a:pos x="1616" y="1616"/>
                </a:cxn>
                <a:cxn ang="0">
                  <a:pos x="2463" y="951"/>
                </a:cxn>
                <a:cxn ang="0">
                  <a:pos x="3457" y="502"/>
                </a:cxn>
                <a:cxn ang="0">
                  <a:pos x="4562" y="306"/>
                </a:cxn>
                <a:cxn ang="0">
                  <a:pos x="5699" y="391"/>
                </a:cxn>
                <a:cxn ang="0">
                  <a:pos x="6741" y="743"/>
                </a:cxn>
                <a:cxn ang="0">
                  <a:pos x="7651" y="1327"/>
                </a:cxn>
                <a:cxn ang="0">
                  <a:pos x="8393" y="2106"/>
                </a:cxn>
                <a:cxn ang="0">
                  <a:pos x="8933" y="3045"/>
                </a:cxn>
                <a:cxn ang="0">
                  <a:pos x="9235" y="4109"/>
                </a:cxn>
              </a:cxnLst>
              <a:rect l="0" t="0" r="r" b="b"/>
              <a:pathLst>
                <a:path w="9586" h="9588">
                  <a:moveTo>
                    <a:pt x="9586" y="4794"/>
                  </a:moveTo>
                  <a:lnTo>
                    <a:pt x="9580" y="4547"/>
                  </a:lnTo>
                  <a:lnTo>
                    <a:pt x="9561" y="4304"/>
                  </a:lnTo>
                  <a:lnTo>
                    <a:pt x="9531" y="4065"/>
                  </a:lnTo>
                  <a:lnTo>
                    <a:pt x="9488" y="3828"/>
                  </a:lnTo>
                  <a:lnTo>
                    <a:pt x="9435" y="3596"/>
                  </a:lnTo>
                  <a:lnTo>
                    <a:pt x="9370" y="3369"/>
                  </a:lnTo>
                  <a:lnTo>
                    <a:pt x="9295" y="3146"/>
                  </a:lnTo>
                  <a:lnTo>
                    <a:pt x="9209" y="2928"/>
                  </a:lnTo>
                  <a:lnTo>
                    <a:pt x="9113" y="2717"/>
                  </a:lnTo>
                  <a:lnTo>
                    <a:pt x="9007" y="2509"/>
                  </a:lnTo>
                  <a:lnTo>
                    <a:pt x="8892" y="2309"/>
                  </a:lnTo>
                  <a:lnTo>
                    <a:pt x="8768" y="2114"/>
                  </a:lnTo>
                  <a:lnTo>
                    <a:pt x="8633" y="1927"/>
                  </a:lnTo>
                  <a:lnTo>
                    <a:pt x="8491" y="1745"/>
                  </a:lnTo>
                  <a:lnTo>
                    <a:pt x="8341" y="1571"/>
                  </a:lnTo>
                  <a:lnTo>
                    <a:pt x="8182" y="1404"/>
                  </a:lnTo>
                  <a:lnTo>
                    <a:pt x="8016" y="1246"/>
                  </a:lnTo>
                  <a:lnTo>
                    <a:pt x="7841" y="1095"/>
                  </a:lnTo>
                  <a:lnTo>
                    <a:pt x="7661" y="953"/>
                  </a:lnTo>
                  <a:lnTo>
                    <a:pt x="7472" y="819"/>
                  </a:lnTo>
                  <a:lnTo>
                    <a:pt x="7279" y="695"/>
                  </a:lnTo>
                  <a:lnTo>
                    <a:pt x="7077" y="580"/>
                  </a:lnTo>
                  <a:lnTo>
                    <a:pt x="6871" y="473"/>
                  </a:lnTo>
                  <a:lnTo>
                    <a:pt x="6659" y="378"/>
                  </a:lnTo>
                  <a:lnTo>
                    <a:pt x="6440" y="292"/>
                  </a:lnTo>
                  <a:lnTo>
                    <a:pt x="6218" y="217"/>
                  </a:lnTo>
                  <a:lnTo>
                    <a:pt x="5990" y="152"/>
                  </a:lnTo>
                  <a:lnTo>
                    <a:pt x="5759" y="98"/>
                  </a:lnTo>
                  <a:lnTo>
                    <a:pt x="5523" y="56"/>
                  </a:lnTo>
                  <a:lnTo>
                    <a:pt x="5283" y="25"/>
                  </a:lnTo>
                  <a:lnTo>
                    <a:pt x="5040" y="7"/>
                  </a:lnTo>
                  <a:lnTo>
                    <a:pt x="4792" y="0"/>
                  </a:lnTo>
                  <a:lnTo>
                    <a:pt x="4546" y="7"/>
                  </a:lnTo>
                  <a:lnTo>
                    <a:pt x="4303" y="25"/>
                  </a:lnTo>
                  <a:lnTo>
                    <a:pt x="4063" y="56"/>
                  </a:lnTo>
                  <a:lnTo>
                    <a:pt x="3827" y="98"/>
                  </a:lnTo>
                  <a:lnTo>
                    <a:pt x="3595" y="152"/>
                  </a:lnTo>
                  <a:lnTo>
                    <a:pt x="3367" y="217"/>
                  </a:lnTo>
                  <a:lnTo>
                    <a:pt x="3145" y="292"/>
                  </a:lnTo>
                  <a:lnTo>
                    <a:pt x="2927" y="378"/>
                  </a:lnTo>
                  <a:lnTo>
                    <a:pt x="2715" y="473"/>
                  </a:lnTo>
                  <a:lnTo>
                    <a:pt x="2508" y="580"/>
                  </a:lnTo>
                  <a:lnTo>
                    <a:pt x="2307" y="695"/>
                  </a:lnTo>
                  <a:lnTo>
                    <a:pt x="2113" y="819"/>
                  </a:lnTo>
                  <a:lnTo>
                    <a:pt x="1925" y="953"/>
                  </a:lnTo>
                  <a:lnTo>
                    <a:pt x="1744" y="1095"/>
                  </a:lnTo>
                  <a:lnTo>
                    <a:pt x="1570" y="1246"/>
                  </a:lnTo>
                  <a:lnTo>
                    <a:pt x="1404" y="1404"/>
                  </a:lnTo>
                  <a:lnTo>
                    <a:pt x="1245" y="1571"/>
                  </a:lnTo>
                  <a:lnTo>
                    <a:pt x="1095" y="1745"/>
                  </a:lnTo>
                  <a:lnTo>
                    <a:pt x="953" y="1927"/>
                  </a:lnTo>
                  <a:lnTo>
                    <a:pt x="818" y="2114"/>
                  </a:lnTo>
                  <a:lnTo>
                    <a:pt x="694" y="2309"/>
                  </a:lnTo>
                  <a:lnTo>
                    <a:pt x="578" y="2509"/>
                  </a:lnTo>
                  <a:lnTo>
                    <a:pt x="472" y="2717"/>
                  </a:lnTo>
                  <a:lnTo>
                    <a:pt x="377" y="2928"/>
                  </a:lnTo>
                  <a:lnTo>
                    <a:pt x="290" y="3146"/>
                  </a:lnTo>
                  <a:lnTo>
                    <a:pt x="215" y="3369"/>
                  </a:lnTo>
                  <a:lnTo>
                    <a:pt x="150" y="3596"/>
                  </a:lnTo>
                  <a:lnTo>
                    <a:pt x="98" y="3828"/>
                  </a:lnTo>
                  <a:lnTo>
                    <a:pt x="55" y="4065"/>
                  </a:lnTo>
                  <a:lnTo>
                    <a:pt x="25" y="4304"/>
                  </a:lnTo>
                  <a:lnTo>
                    <a:pt x="6" y="4547"/>
                  </a:lnTo>
                  <a:lnTo>
                    <a:pt x="0" y="4794"/>
                  </a:lnTo>
                  <a:lnTo>
                    <a:pt x="6" y="5041"/>
                  </a:lnTo>
                  <a:lnTo>
                    <a:pt x="25" y="5284"/>
                  </a:lnTo>
                  <a:lnTo>
                    <a:pt x="55" y="5523"/>
                  </a:lnTo>
                  <a:lnTo>
                    <a:pt x="98" y="5760"/>
                  </a:lnTo>
                  <a:lnTo>
                    <a:pt x="150" y="5992"/>
                  </a:lnTo>
                  <a:lnTo>
                    <a:pt x="215" y="6219"/>
                  </a:lnTo>
                  <a:lnTo>
                    <a:pt x="290" y="6442"/>
                  </a:lnTo>
                  <a:lnTo>
                    <a:pt x="377" y="6660"/>
                  </a:lnTo>
                  <a:lnTo>
                    <a:pt x="472" y="6871"/>
                  </a:lnTo>
                  <a:lnTo>
                    <a:pt x="578" y="7079"/>
                  </a:lnTo>
                  <a:lnTo>
                    <a:pt x="694" y="7279"/>
                  </a:lnTo>
                  <a:lnTo>
                    <a:pt x="818" y="7474"/>
                  </a:lnTo>
                  <a:lnTo>
                    <a:pt x="953" y="7661"/>
                  </a:lnTo>
                  <a:lnTo>
                    <a:pt x="1095" y="7843"/>
                  </a:lnTo>
                  <a:lnTo>
                    <a:pt x="1245" y="8017"/>
                  </a:lnTo>
                  <a:lnTo>
                    <a:pt x="1404" y="8184"/>
                  </a:lnTo>
                  <a:lnTo>
                    <a:pt x="1570" y="8342"/>
                  </a:lnTo>
                  <a:lnTo>
                    <a:pt x="1744" y="8493"/>
                  </a:lnTo>
                  <a:lnTo>
                    <a:pt x="1925" y="8635"/>
                  </a:lnTo>
                  <a:lnTo>
                    <a:pt x="2113" y="8769"/>
                  </a:lnTo>
                  <a:lnTo>
                    <a:pt x="2307" y="8893"/>
                  </a:lnTo>
                  <a:lnTo>
                    <a:pt x="2508" y="9008"/>
                  </a:lnTo>
                  <a:lnTo>
                    <a:pt x="2715" y="9115"/>
                  </a:lnTo>
                  <a:lnTo>
                    <a:pt x="2927" y="9210"/>
                  </a:lnTo>
                  <a:lnTo>
                    <a:pt x="3145" y="9296"/>
                  </a:lnTo>
                  <a:lnTo>
                    <a:pt x="3367" y="9371"/>
                  </a:lnTo>
                  <a:lnTo>
                    <a:pt x="3595" y="9436"/>
                  </a:lnTo>
                  <a:lnTo>
                    <a:pt x="3827" y="9490"/>
                  </a:lnTo>
                  <a:lnTo>
                    <a:pt x="4063" y="9532"/>
                  </a:lnTo>
                  <a:lnTo>
                    <a:pt x="4303" y="9563"/>
                  </a:lnTo>
                  <a:lnTo>
                    <a:pt x="4546" y="9581"/>
                  </a:lnTo>
                  <a:lnTo>
                    <a:pt x="4792" y="9588"/>
                  </a:lnTo>
                  <a:lnTo>
                    <a:pt x="5040" y="9581"/>
                  </a:lnTo>
                  <a:lnTo>
                    <a:pt x="5283" y="9563"/>
                  </a:lnTo>
                  <a:lnTo>
                    <a:pt x="5523" y="9532"/>
                  </a:lnTo>
                  <a:lnTo>
                    <a:pt x="5759" y="9490"/>
                  </a:lnTo>
                  <a:lnTo>
                    <a:pt x="5990" y="9436"/>
                  </a:lnTo>
                  <a:lnTo>
                    <a:pt x="6218" y="9371"/>
                  </a:lnTo>
                  <a:lnTo>
                    <a:pt x="6440" y="9296"/>
                  </a:lnTo>
                  <a:lnTo>
                    <a:pt x="6659" y="9210"/>
                  </a:lnTo>
                  <a:lnTo>
                    <a:pt x="6871" y="9115"/>
                  </a:lnTo>
                  <a:lnTo>
                    <a:pt x="7077" y="9008"/>
                  </a:lnTo>
                  <a:lnTo>
                    <a:pt x="7279" y="8893"/>
                  </a:lnTo>
                  <a:lnTo>
                    <a:pt x="7472" y="8769"/>
                  </a:lnTo>
                  <a:lnTo>
                    <a:pt x="7661" y="8635"/>
                  </a:lnTo>
                  <a:lnTo>
                    <a:pt x="7841" y="8493"/>
                  </a:lnTo>
                  <a:lnTo>
                    <a:pt x="8016" y="8342"/>
                  </a:lnTo>
                  <a:lnTo>
                    <a:pt x="8182" y="8184"/>
                  </a:lnTo>
                  <a:lnTo>
                    <a:pt x="8341" y="8017"/>
                  </a:lnTo>
                  <a:lnTo>
                    <a:pt x="8491" y="7843"/>
                  </a:lnTo>
                  <a:lnTo>
                    <a:pt x="8633" y="7661"/>
                  </a:lnTo>
                  <a:lnTo>
                    <a:pt x="8768" y="7474"/>
                  </a:lnTo>
                  <a:lnTo>
                    <a:pt x="8892" y="7279"/>
                  </a:lnTo>
                  <a:lnTo>
                    <a:pt x="9007" y="7079"/>
                  </a:lnTo>
                  <a:lnTo>
                    <a:pt x="9113" y="6871"/>
                  </a:lnTo>
                  <a:lnTo>
                    <a:pt x="9209" y="6660"/>
                  </a:lnTo>
                  <a:lnTo>
                    <a:pt x="9295" y="6442"/>
                  </a:lnTo>
                  <a:lnTo>
                    <a:pt x="9370" y="6219"/>
                  </a:lnTo>
                  <a:lnTo>
                    <a:pt x="9435" y="5992"/>
                  </a:lnTo>
                  <a:lnTo>
                    <a:pt x="9488" y="5760"/>
                  </a:lnTo>
                  <a:lnTo>
                    <a:pt x="9531" y="5523"/>
                  </a:lnTo>
                  <a:lnTo>
                    <a:pt x="9561" y="5284"/>
                  </a:lnTo>
                  <a:lnTo>
                    <a:pt x="9580" y="5041"/>
                  </a:lnTo>
                  <a:lnTo>
                    <a:pt x="9586" y="4794"/>
                  </a:lnTo>
                  <a:close/>
                  <a:moveTo>
                    <a:pt x="9286" y="4794"/>
                  </a:moveTo>
                  <a:lnTo>
                    <a:pt x="9281" y="5025"/>
                  </a:lnTo>
                  <a:lnTo>
                    <a:pt x="9263" y="5253"/>
                  </a:lnTo>
                  <a:lnTo>
                    <a:pt x="9235" y="5479"/>
                  </a:lnTo>
                  <a:lnTo>
                    <a:pt x="9195" y="5699"/>
                  </a:lnTo>
                  <a:lnTo>
                    <a:pt x="9145" y="5917"/>
                  </a:lnTo>
                  <a:lnTo>
                    <a:pt x="9085" y="6130"/>
                  </a:lnTo>
                  <a:lnTo>
                    <a:pt x="9014" y="6339"/>
                  </a:lnTo>
                  <a:lnTo>
                    <a:pt x="8933" y="6543"/>
                  </a:lnTo>
                  <a:lnTo>
                    <a:pt x="8843" y="6743"/>
                  </a:lnTo>
                  <a:lnTo>
                    <a:pt x="8744" y="6935"/>
                  </a:lnTo>
                  <a:lnTo>
                    <a:pt x="8635" y="7124"/>
                  </a:lnTo>
                  <a:lnTo>
                    <a:pt x="8519" y="7306"/>
                  </a:lnTo>
                  <a:lnTo>
                    <a:pt x="8393" y="7482"/>
                  </a:lnTo>
                  <a:lnTo>
                    <a:pt x="8260" y="7652"/>
                  </a:lnTo>
                  <a:lnTo>
                    <a:pt x="8119" y="7815"/>
                  </a:lnTo>
                  <a:lnTo>
                    <a:pt x="7970" y="7972"/>
                  </a:lnTo>
                  <a:lnTo>
                    <a:pt x="7814" y="8120"/>
                  </a:lnTo>
                  <a:lnTo>
                    <a:pt x="7651" y="8262"/>
                  </a:lnTo>
                  <a:lnTo>
                    <a:pt x="7481" y="8395"/>
                  </a:lnTo>
                  <a:lnTo>
                    <a:pt x="7305" y="8520"/>
                  </a:lnTo>
                  <a:lnTo>
                    <a:pt x="7123" y="8637"/>
                  </a:lnTo>
                  <a:lnTo>
                    <a:pt x="6935" y="8745"/>
                  </a:lnTo>
                  <a:lnTo>
                    <a:pt x="6741" y="8845"/>
                  </a:lnTo>
                  <a:lnTo>
                    <a:pt x="6541" y="8934"/>
                  </a:lnTo>
                  <a:lnTo>
                    <a:pt x="6337" y="9015"/>
                  </a:lnTo>
                  <a:lnTo>
                    <a:pt x="6129" y="9086"/>
                  </a:lnTo>
                  <a:lnTo>
                    <a:pt x="5916" y="9146"/>
                  </a:lnTo>
                  <a:lnTo>
                    <a:pt x="5699" y="9197"/>
                  </a:lnTo>
                  <a:lnTo>
                    <a:pt x="5477" y="9236"/>
                  </a:lnTo>
                  <a:lnTo>
                    <a:pt x="5252" y="9265"/>
                  </a:lnTo>
                  <a:lnTo>
                    <a:pt x="5024" y="9282"/>
                  </a:lnTo>
                  <a:lnTo>
                    <a:pt x="4792" y="9287"/>
                  </a:lnTo>
                  <a:lnTo>
                    <a:pt x="4562" y="9282"/>
                  </a:lnTo>
                  <a:lnTo>
                    <a:pt x="4333" y="9265"/>
                  </a:lnTo>
                  <a:lnTo>
                    <a:pt x="4109" y="9236"/>
                  </a:lnTo>
                  <a:lnTo>
                    <a:pt x="3887" y="9197"/>
                  </a:lnTo>
                  <a:lnTo>
                    <a:pt x="3670" y="9146"/>
                  </a:lnTo>
                  <a:lnTo>
                    <a:pt x="3457" y="9086"/>
                  </a:lnTo>
                  <a:lnTo>
                    <a:pt x="3248" y="9015"/>
                  </a:lnTo>
                  <a:lnTo>
                    <a:pt x="3043" y="8934"/>
                  </a:lnTo>
                  <a:lnTo>
                    <a:pt x="2845" y="8845"/>
                  </a:lnTo>
                  <a:lnTo>
                    <a:pt x="2651" y="8745"/>
                  </a:lnTo>
                  <a:lnTo>
                    <a:pt x="2463" y="8637"/>
                  </a:lnTo>
                  <a:lnTo>
                    <a:pt x="2280" y="8520"/>
                  </a:lnTo>
                  <a:lnTo>
                    <a:pt x="2104" y="8395"/>
                  </a:lnTo>
                  <a:lnTo>
                    <a:pt x="1934" y="8262"/>
                  </a:lnTo>
                  <a:lnTo>
                    <a:pt x="1772" y="8120"/>
                  </a:lnTo>
                  <a:lnTo>
                    <a:pt x="1616" y="7972"/>
                  </a:lnTo>
                  <a:lnTo>
                    <a:pt x="1467" y="7815"/>
                  </a:lnTo>
                  <a:lnTo>
                    <a:pt x="1326" y="7652"/>
                  </a:lnTo>
                  <a:lnTo>
                    <a:pt x="1192" y="7482"/>
                  </a:lnTo>
                  <a:lnTo>
                    <a:pt x="1067" y="7306"/>
                  </a:lnTo>
                  <a:lnTo>
                    <a:pt x="950" y="7124"/>
                  </a:lnTo>
                  <a:lnTo>
                    <a:pt x="842" y="6935"/>
                  </a:lnTo>
                  <a:lnTo>
                    <a:pt x="742" y="6743"/>
                  </a:lnTo>
                  <a:lnTo>
                    <a:pt x="652" y="6543"/>
                  </a:lnTo>
                  <a:lnTo>
                    <a:pt x="572" y="6339"/>
                  </a:lnTo>
                  <a:lnTo>
                    <a:pt x="501" y="6130"/>
                  </a:lnTo>
                  <a:lnTo>
                    <a:pt x="441" y="5917"/>
                  </a:lnTo>
                  <a:lnTo>
                    <a:pt x="390" y="5699"/>
                  </a:lnTo>
                  <a:lnTo>
                    <a:pt x="351" y="5479"/>
                  </a:lnTo>
                  <a:lnTo>
                    <a:pt x="323" y="5253"/>
                  </a:lnTo>
                  <a:lnTo>
                    <a:pt x="305" y="5025"/>
                  </a:lnTo>
                  <a:lnTo>
                    <a:pt x="299" y="4794"/>
                  </a:lnTo>
                  <a:lnTo>
                    <a:pt x="305" y="4563"/>
                  </a:lnTo>
                  <a:lnTo>
                    <a:pt x="323" y="4335"/>
                  </a:lnTo>
                  <a:lnTo>
                    <a:pt x="351" y="4109"/>
                  </a:lnTo>
                  <a:lnTo>
                    <a:pt x="390" y="3889"/>
                  </a:lnTo>
                  <a:lnTo>
                    <a:pt x="441" y="3671"/>
                  </a:lnTo>
                  <a:lnTo>
                    <a:pt x="501" y="3458"/>
                  </a:lnTo>
                  <a:lnTo>
                    <a:pt x="572" y="3249"/>
                  </a:lnTo>
                  <a:lnTo>
                    <a:pt x="652" y="3045"/>
                  </a:lnTo>
                  <a:lnTo>
                    <a:pt x="742" y="2845"/>
                  </a:lnTo>
                  <a:lnTo>
                    <a:pt x="842" y="2653"/>
                  </a:lnTo>
                  <a:lnTo>
                    <a:pt x="950" y="2464"/>
                  </a:lnTo>
                  <a:lnTo>
                    <a:pt x="1067" y="2282"/>
                  </a:lnTo>
                  <a:lnTo>
                    <a:pt x="1192" y="2106"/>
                  </a:lnTo>
                  <a:lnTo>
                    <a:pt x="1326" y="1936"/>
                  </a:lnTo>
                  <a:lnTo>
                    <a:pt x="1467" y="1773"/>
                  </a:lnTo>
                  <a:lnTo>
                    <a:pt x="1616" y="1616"/>
                  </a:lnTo>
                  <a:lnTo>
                    <a:pt x="1772" y="1468"/>
                  </a:lnTo>
                  <a:lnTo>
                    <a:pt x="1934" y="1327"/>
                  </a:lnTo>
                  <a:lnTo>
                    <a:pt x="2104" y="1193"/>
                  </a:lnTo>
                  <a:lnTo>
                    <a:pt x="2280" y="1068"/>
                  </a:lnTo>
                  <a:lnTo>
                    <a:pt x="2463" y="951"/>
                  </a:lnTo>
                  <a:lnTo>
                    <a:pt x="2651" y="843"/>
                  </a:lnTo>
                  <a:lnTo>
                    <a:pt x="2845" y="743"/>
                  </a:lnTo>
                  <a:lnTo>
                    <a:pt x="3043" y="654"/>
                  </a:lnTo>
                  <a:lnTo>
                    <a:pt x="3248" y="573"/>
                  </a:lnTo>
                  <a:lnTo>
                    <a:pt x="3457" y="502"/>
                  </a:lnTo>
                  <a:lnTo>
                    <a:pt x="3670" y="442"/>
                  </a:lnTo>
                  <a:lnTo>
                    <a:pt x="3887" y="391"/>
                  </a:lnTo>
                  <a:lnTo>
                    <a:pt x="4109" y="352"/>
                  </a:lnTo>
                  <a:lnTo>
                    <a:pt x="4333" y="323"/>
                  </a:lnTo>
                  <a:lnTo>
                    <a:pt x="4562" y="306"/>
                  </a:lnTo>
                  <a:lnTo>
                    <a:pt x="4792" y="301"/>
                  </a:lnTo>
                  <a:lnTo>
                    <a:pt x="5024" y="306"/>
                  </a:lnTo>
                  <a:lnTo>
                    <a:pt x="5252" y="323"/>
                  </a:lnTo>
                  <a:lnTo>
                    <a:pt x="5477" y="352"/>
                  </a:lnTo>
                  <a:lnTo>
                    <a:pt x="5699" y="391"/>
                  </a:lnTo>
                  <a:lnTo>
                    <a:pt x="5916" y="442"/>
                  </a:lnTo>
                  <a:lnTo>
                    <a:pt x="6129" y="502"/>
                  </a:lnTo>
                  <a:lnTo>
                    <a:pt x="6337" y="573"/>
                  </a:lnTo>
                  <a:lnTo>
                    <a:pt x="6541" y="654"/>
                  </a:lnTo>
                  <a:lnTo>
                    <a:pt x="6741" y="743"/>
                  </a:lnTo>
                  <a:lnTo>
                    <a:pt x="6935" y="843"/>
                  </a:lnTo>
                  <a:lnTo>
                    <a:pt x="7123" y="951"/>
                  </a:lnTo>
                  <a:lnTo>
                    <a:pt x="7305" y="1068"/>
                  </a:lnTo>
                  <a:lnTo>
                    <a:pt x="7481" y="1193"/>
                  </a:lnTo>
                  <a:lnTo>
                    <a:pt x="7651" y="1327"/>
                  </a:lnTo>
                  <a:lnTo>
                    <a:pt x="7814" y="1468"/>
                  </a:lnTo>
                  <a:lnTo>
                    <a:pt x="7970" y="1616"/>
                  </a:lnTo>
                  <a:lnTo>
                    <a:pt x="8119" y="1773"/>
                  </a:lnTo>
                  <a:lnTo>
                    <a:pt x="8260" y="1936"/>
                  </a:lnTo>
                  <a:lnTo>
                    <a:pt x="8393" y="2106"/>
                  </a:lnTo>
                  <a:lnTo>
                    <a:pt x="8519" y="2282"/>
                  </a:lnTo>
                  <a:lnTo>
                    <a:pt x="8635" y="2464"/>
                  </a:lnTo>
                  <a:lnTo>
                    <a:pt x="8744" y="2653"/>
                  </a:lnTo>
                  <a:lnTo>
                    <a:pt x="8843" y="2845"/>
                  </a:lnTo>
                  <a:lnTo>
                    <a:pt x="8933" y="3045"/>
                  </a:lnTo>
                  <a:lnTo>
                    <a:pt x="9014" y="3249"/>
                  </a:lnTo>
                  <a:lnTo>
                    <a:pt x="9085" y="3458"/>
                  </a:lnTo>
                  <a:lnTo>
                    <a:pt x="9145" y="3671"/>
                  </a:lnTo>
                  <a:lnTo>
                    <a:pt x="9195" y="3889"/>
                  </a:lnTo>
                  <a:lnTo>
                    <a:pt x="9235" y="4109"/>
                  </a:lnTo>
                  <a:lnTo>
                    <a:pt x="9263" y="4335"/>
                  </a:lnTo>
                  <a:lnTo>
                    <a:pt x="9281" y="4563"/>
                  </a:lnTo>
                  <a:lnTo>
                    <a:pt x="9286" y="4794"/>
                  </a:lnTo>
                  <a:close/>
                </a:path>
              </a:pathLst>
            </a:custGeom>
            <a:solidFill>
              <a:srgbClr val="B28E6B"/>
            </a:solidFill>
            <a:ln w="9525">
              <a:noFill/>
              <a:round/>
              <a:headEnd/>
              <a:tailEnd/>
            </a:ln>
          </p:spPr>
          <p:txBody>
            <a:bodyPr/>
            <a:lstStyle/>
            <a:p>
              <a:endParaRPr lang="pt-BR"/>
            </a:p>
          </p:txBody>
        </p:sp>
        <p:sp>
          <p:nvSpPr>
            <p:cNvPr id="399388" name="Freeform 28"/>
            <p:cNvSpPr>
              <a:spLocks noEditPoints="1"/>
            </p:cNvSpPr>
            <p:nvPr/>
          </p:nvSpPr>
          <p:spPr bwMode="auto">
            <a:xfrm>
              <a:off x="2005" y="1442"/>
              <a:ext cx="1327" cy="1326"/>
            </a:xfrm>
            <a:custGeom>
              <a:avLst/>
              <a:gdLst/>
              <a:ahLst/>
              <a:cxnLst>
                <a:cxn ang="0">
                  <a:pos x="9192" y="3707"/>
                </a:cxn>
                <a:cxn ang="0">
                  <a:pos x="8829" y="2631"/>
                </a:cxn>
                <a:cxn ang="0">
                  <a:pos x="8226" y="1689"/>
                </a:cxn>
                <a:cxn ang="0">
                  <a:pos x="7422" y="922"/>
                </a:cxn>
                <a:cxn ang="0">
                  <a:pos x="6451" y="365"/>
                </a:cxn>
                <a:cxn ang="0">
                  <a:pos x="5351" y="53"/>
                </a:cxn>
                <a:cxn ang="0">
                  <a:pos x="4169" y="23"/>
                </a:cxn>
                <a:cxn ang="0">
                  <a:pos x="3048" y="282"/>
                </a:cxn>
                <a:cxn ang="0">
                  <a:pos x="2048" y="793"/>
                </a:cxn>
                <a:cxn ang="0">
                  <a:pos x="1207" y="1521"/>
                </a:cxn>
                <a:cxn ang="0">
                  <a:pos x="560" y="2430"/>
                </a:cxn>
                <a:cxn ang="0">
                  <a:pos x="147" y="3482"/>
                </a:cxn>
                <a:cxn ang="0">
                  <a:pos x="0" y="4643"/>
                </a:cxn>
                <a:cxn ang="0">
                  <a:pos x="147" y="5804"/>
                </a:cxn>
                <a:cxn ang="0">
                  <a:pos x="560" y="6856"/>
                </a:cxn>
                <a:cxn ang="0">
                  <a:pos x="1207" y="7765"/>
                </a:cxn>
                <a:cxn ang="0">
                  <a:pos x="2048" y="8493"/>
                </a:cxn>
                <a:cxn ang="0">
                  <a:pos x="3048" y="9005"/>
                </a:cxn>
                <a:cxn ang="0">
                  <a:pos x="4169" y="9263"/>
                </a:cxn>
                <a:cxn ang="0">
                  <a:pos x="5351" y="9233"/>
                </a:cxn>
                <a:cxn ang="0">
                  <a:pos x="6451" y="8921"/>
                </a:cxn>
                <a:cxn ang="0">
                  <a:pos x="7422" y="8364"/>
                </a:cxn>
                <a:cxn ang="0">
                  <a:pos x="8226" y="7597"/>
                </a:cxn>
                <a:cxn ang="0">
                  <a:pos x="8829" y="6657"/>
                </a:cxn>
                <a:cxn ang="0">
                  <a:pos x="9192" y="5579"/>
                </a:cxn>
                <a:cxn ang="0">
                  <a:pos x="8987" y="4643"/>
                </a:cxn>
                <a:cxn ang="0">
                  <a:pos x="8851" y="5729"/>
                </a:cxn>
                <a:cxn ang="0">
                  <a:pos x="8463" y="6714"/>
                </a:cxn>
                <a:cxn ang="0">
                  <a:pos x="7859" y="7564"/>
                </a:cxn>
                <a:cxn ang="0">
                  <a:pos x="7072" y="8246"/>
                </a:cxn>
                <a:cxn ang="0">
                  <a:pos x="6137" y="8723"/>
                </a:cxn>
                <a:cxn ang="0">
                  <a:pos x="5088" y="8965"/>
                </a:cxn>
                <a:cxn ang="0">
                  <a:pos x="3982" y="8937"/>
                </a:cxn>
                <a:cxn ang="0">
                  <a:pos x="2954" y="8646"/>
                </a:cxn>
                <a:cxn ang="0">
                  <a:pos x="2045" y="8123"/>
                </a:cxn>
                <a:cxn ang="0">
                  <a:pos x="1292" y="7406"/>
                </a:cxn>
                <a:cxn ang="0">
                  <a:pos x="729" y="6527"/>
                </a:cxn>
                <a:cxn ang="0">
                  <a:pos x="388" y="5518"/>
                </a:cxn>
                <a:cxn ang="0">
                  <a:pos x="306" y="4420"/>
                </a:cxn>
                <a:cxn ang="0">
                  <a:pos x="495" y="3351"/>
                </a:cxn>
                <a:cxn ang="0">
                  <a:pos x="929" y="2391"/>
                </a:cxn>
                <a:cxn ang="0">
                  <a:pos x="1572" y="1572"/>
                </a:cxn>
                <a:cxn ang="0">
                  <a:pos x="2391" y="928"/>
                </a:cxn>
                <a:cxn ang="0">
                  <a:pos x="3353" y="495"/>
                </a:cxn>
                <a:cxn ang="0">
                  <a:pos x="4420" y="304"/>
                </a:cxn>
                <a:cxn ang="0">
                  <a:pos x="5520" y="387"/>
                </a:cxn>
                <a:cxn ang="0">
                  <a:pos x="6527" y="728"/>
                </a:cxn>
                <a:cxn ang="0">
                  <a:pos x="7406" y="1291"/>
                </a:cxn>
                <a:cxn ang="0">
                  <a:pos x="8125" y="2044"/>
                </a:cxn>
                <a:cxn ang="0">
                  <a:pos x="8647" y="2952"/>
                </a:cxn>
                <a:cxn ang="0">
                  <a:pos x="8938" y="3982"/>
                </a:cxn>
              </a:cxnLst>
              <a:rect l="0" t="0" r="r" b="b"/>
              <a:pathLst>
                <a:path w="9288" h="9286">
                  <a:moveTo>
                    <a:pt x="9288" y="4643"/>
                  </a:moveTo>
                  <a:lnTo>
                    <a:pt x="9281" y="4404"/>
                  </a:lnTo>
                  <a:lnTo>
                    <a:pt x="9263" y="4168"/>
                  </a:lnTo>
                  <a:lnTo>
                    <a:pt x="9234" y="3936"/>
                  </a:lnTo>
                  <a:lnTo>
                    <a:pt x="9192" y="3707"/>
                  </a:lnTo>
                  <a:lnTo>
                    <a:pt x="9141" y="3482"/>
                  </a:lnTo>
                  <a:lnTo>
                    <a:pt x="9078" y="3263"/>
                  </a:lnTo>
                  <a:lnTo>
                    <a:pt x="9005" y="3046"/>
                  </a:lnTo>
                  <a:lnTo>
                    <a:pt x="8922" y="2836"/>
                  </a:lnTo>
                  <a:lnTo>
                    <a:pt x="8829" y="2631"/>
                  </a:lnTo>
                  <a:lnTo>
                    <a:pt x="8726" y="2430"/>
                  </a:lnTo>
                  <a:lnTo>
                    <a:pt x="8615" y="2235"/>
                  </a:lnTo>
                  <a:lnTo>
                    <a:pt x="8494" y="2047"/>
                  </a:lnTo>
                  <a:lnTo>
                    <a:pt x="8364" y="1865"/>
                  </a:lnTo>
                  <a:lnTo>
                    <a:pt x="8226" y="1689"/>
                  </a:lnTo>
                  <a:lnTo>
                    <a:pt x="8081" y="1521"/>
                  </a:lnTo>
                  <a:lnTo>
                    <a:pt x="7927" y="1360"/>
                  </a:lnTo>
                  <a:lnTo>
                    <a:pt x="7766" y="1206"/>
                  </a:lnTo>
                  <a:lnTo>
                    <a:pt x="7597" y="1060"/>
                  </a:lnTo>
                  <a:lnTo>
                    <a:pt x="7422" y="922"/>
                  </a:lnTo>
                  <a:lnTo>
                    <a:pt x="7239" y="793"/>
                  </a:lnTo>
                  <a:lnTo>
                    <a:pt x="7051" y="672"/>
                  </a:lnTo>
                  <a:lnTo>
                    <a:pt x="6857" y="560"/>
                  </a:lnTo>
                  <a:lnTo>
                    <a:pt x="6657" y="458"/>
                  </a:lnTo>
                  <a:lnTo>
                    <a:pt x="6451" y="365"/>
                  </a:lnTo>
                  <a:lnTo>
                    <a:pt x="6240" y="282"/>
                  </a:lnTo>
                  <a:lnTo>
                    <a:pt x="6025" y="208"/>
                  </a:lnTo>
                  <a:lnTo>
                    <a:pt x="5804" y="146"/>
                  </a:lnTo>
                  <a:lnTo>
                    <a:pt x="5580" y="94"/>
                  </a:lnTo>
                  <a:lnTo>
                    <a:pt x="5351" y="53"/>
                  </a:lnTo>
                  <a:lnTo>
                    <a:pt x="5118" y="23"/>
                  </a:lnTo>
                  <a:lnTo>
                    <a:pt x="4883" y="5"/>
                  </a:lnTo>
                  <a:lnTo>
                    <a:pt x="4643" y="0"/>
                  </a:lnTo>
                  <a:lnTo>
                    <a:pt x="4405" y="5"/>
                  </a:lnTo>
                  <a:lnTo>
                    <a:pt x="4169" y="23"/>
                  </a:lnTo>
                  <a:lnTo>
                    <a:pt x="3936" y="53"/>
                  </a:lnTo>
                  <a:lnTo>
                    <a:pt x="3708" y="94"/>
                  </a:lnTo>
                  <a:lnTo>
                    <a:pt x="3484" y="146"/>
                  </a:lnTo>
                  <a:lnTo>
                    <a:pt x="3263" y="208"/>
                  </a:lnTo>
                  <a:lnTo>
                    <a:pt x="3048" y="282"/>
                  </a:lnTo>
                  <a:lnTo>
                    <a:pt x="2836" y="365"/>
                  </a:lnTo>
                  <a:lnTo>
                    <a:pt x="2631" y="458"/>
                  </a:lnTo>
                  <a:lnTo>
                    <a:pt x="2430" y="560"/>
                  </a:lnTo>
                  <a:lnTo>
                    <a:pt x="2237" y="672"/>
                  </a:lnTo>
                  <a:lnTo>
                    <a:pt x="2048" y="793"/>
                  </a:lnTo>
                  <a:lnTo>
                    <a:pt x="1866" y="922"/>
                  </a:lnTo>
                  <a:lnTo>
                    <a:pt x="1690" y="1060"/>
                  </a:lnTo>
                  <a:lnTo>
                    <a:pt x="1522" y="1206"/>
                  </a:lnTo>
                  <a:lnTo>
                    <a:pt x="1360" y="1360"/>
                  </a:lnTo>
                  <a:lnTo>
                    <a:pt x="1207" y="1521"/>
                  </a:lnTo>
                  <a:lnTo>
                    <a:pt x="1061" y="1689"/>
                  </a:lnTo>
                  <a:lnTo>
                    <a:pt x="923" y="1865"/>
                  </a:lnTo>
                  <a:lnTo>
                    <a:pt x="793" y="2047"/>
                  </a:lnTo>
                  <a:lnTo>
                    <a:pt x="672" y="2235"/>
                  </a:lnTo>
                  <a:lnTo>
                    <a:pt x="560" y="2430"/>
                  </a:lnTo>
                  <a:lnTo>
                    <a:pt x="458" y="2631"/>
                  </a:lnTo>
                  <a:lnTo>
                    <a:pt x="365" y="2836"/>
                  </a:lnTo>
                  <a:lnTo>
                    <a:pt x="283" y="3046"/>
                  </a:lnTo>
                  <a:lnTo>
                    <a:pt x="210" y="3263"/>
                  </a:lnTo>
                  <a:lnTo>
                    <a:pt x="147" y="3482"/>
                  </a:lnTo>
                  <a:lnTo>
                    <a:pt x="94" y="3707"/>
                  </a:lnTo>
                  <a:lnTo>
                    <a:pt x="54" y="3936"/>
                  </a:lnTo>
                  <a:lnTo>
                    <a:pt x="25" y="4168"/>
                  </a:lnTo>
                  <a:lnTo>
                    <a:pt x="7" y="4404"/>
                  </a:lnTo>
                  <a:lnTo>
                    <a:pt x="0" y="4643"/>
                  </a:lnTo>
                  <a:lnTo>
                    <a:pt x="7" y="4882"/>
                  </a:lnTo>
                  <a:lnTo>
                    <a:pt x="25" y="5118"/>
                  </a:lnTo>
                  <a:lnTo>
                    <a:pt x="54" y="5350"/>
                  </a:lnTo>
                  <a:lnTo>
                    <a:pt x="94" y="5579"/>
                  </a:lnTo>
                  <a:lnTo>
                    <a:pt x="147" y="5804"/>
                  </a:lnTo>
                  <a:lnTo>
                    <a:pt x="210" y="6023"/>
                  </a:lnTo>
                  <a:lnTo>
                    <a:pt x="283" y="6240"/>
                  </a:lnTo>
                  <a:lnTo>
                    <a:pt x="365" y="6450"/>
                  </a:lnTo>
                  <a:lnTo>
                    <a:pt x="458" y="6657"/>
                  </a:lnTo>
                  <a:lnTo>
                    <a:pt x="560" y="6856"/>
                  </a:lnTo>
                  <a:lnTo>
                    <a:pt x="672" y="7051"/>
                  </a:lnTo>
                  <a:lnTo>
                    <a:pt x="793" y="7239"/>
                  </a:lnTo>
                  <a:lnTo>
                    <a:pt x="923" y="7421"/>
                  </a:lnTo>
                  <a:lnTo>
                    <a:pt x="1061" y="7597"/>
                  </a:lnTo>
                  <a:lnTo>
                    <a:pt x="1207" y="7765"/>
                  </a:lnTo>
                  <a:lnTo>
                    <a:pt x="1360" y="7926"/>
                  </a:lnTo>
                  <a:lnTo>
                    <a:pt x="1522" y="8080"/>
                  </a:lnTo>
                  <a:lnTo>
                    <a:pt x="1690" y="8226"/>
                  </a:lnTo>
                  <a:lnTo>
                    <a:pt x="1866" y="8364"/>
                  </a:lnTo>
                  <a:lnTo>
                    <a:pt x="2048" y="8493"/>
                  </a:lnTo>
                  <a:lnTo>
                    <a:pt x="2237" y="8614"/>
                  </a:lnTo>
                  <a:lnTo>
                    <a:pt x="2430" y="8726"/>
                  </a:lnTo>
                  <a:lnTo>
                    <a:pt x="2631" y="8828"/>
                  </a:lnTo>
                  <a:lnTo>
                    <a:pt x="2836" y="8921"/>
                  </a:lnTo>
                  <a:lnTo>
                    <a:pt x="3048" y="9005"/>
                  </a:lnTo>
                  <a:lnTo>
                    <a:pt x="3263" y="9078"/>
                  </a:lnTo>
                  <a:lnTo>
                    <a:pt x="3484" y="9141"/>
                  </a:lnTo>
                  <a:lnTo>
                    <a:pt x="3708" y="9192"/>
                  </a:lnTo>
                  <a:lnTo>
                    <a:pt x="3936" y="9233"/>
                  </a:lnTo>
                  <a:lnTo>
                    <a:pt x="4169" y="9263"/>
                  </a:lnTo>
                  <a:lnTo>
                    <a:pt x="4405" y="9281"/>
                  </a:lnTo>
                  <a:lnTo>
                    <a:pt x="4643" y="9286"/>
                  </a:lnTo>
                  <a:lnTo>
                    <a:pt x="4883" y="9281"/>
                  </a:lnTo>
                  <a:lnTo>
                    <a:pt x="5118" y="9263"/>
                  </a:lnTo>
                  <a:lnTo>
                    <a:pt x="5351" y="9233"/>
                  </a:lnTo>
                  <a:lnTo>
                    <a:pt x="5580" y="9192"/>
                  </a:lnTo>
                  <a:lnTo>
                    <a:pt x="5804" y="9141"/>
                  </a:lnTo>
                  <a:lnTo>
                    <a:pt x="6025" y="9078"/>
                  </a:lnTo>
                  <a:lnTo>
                    <a:pt x="6240" y="9005"/>
                  </a:lnTo>
                  <a:lnTo>
                    <a:pt x="6451" y="8921"/>
                  </a:lnTo>
                  <a:lnTo>
                    <a:pt x="6657" y="8828"/>
                  </a:lnTo>
                  <a:lnTo>
                    <a:pt x="6857" y="8726"/>
                  </a:lnTo>
                  <a:lnTo>
                    <a:pt x="7051" y="8614"/>
                  </a:lnTo>
                  <a:lnTo>
                    <a:pt x="7239" y="8493"/>
                  </a:lnTo>
                  <a:lnTo>
                    <a:pt x="7422" y="8364"/>
                  </a:lnTo>
                  <a:lnTo>
                    <a:pt x="7597" y="8226"/>
                  </a:lnTo>
                  <a:lnTo>
                    <a:pt x="7766" y="8080"/>
                  </a:lnTo>
                  <a:lnTo>
                    <a:pt x="7927" y="7926"/>
                  </a:lnTo>
                  <a:lnTo>
                    <a:pt x="8081" y="7765"/>
                  </a:lnTo>
                  <a:lnTo>
                    <a:pt x="8226" y="7597"/>
                  </a:lnTo>
                  <a:lnTo>
                    <a:pt x="8364" y="7421"/>
                  </a:lnTo>
                  <a:lnTo>
                    <a:pt x="8494" y="7239"/>
                  </a:lnTo>
                  <a:lnTo>
                    <a:pt x="8615" y="7051"/>
                  </a:lnTo>
                  <a:lnTo>
                    <a:pt x="8726" y="6856"/>
                  </a:lnTo>
                  <a:lnTo>
                    <a:pt x="8829" y="6657"/>
                  </a:lnTo>
                  <a:lnTo>
                    <a:pt x="8922" y="6450"/>
                  </a:lnTo>
                  <a:lnTo>
                    <a:pt x="9005" y="6240"/>
                  </a:lnTo>
                  <a:lnTo>
                    <a:pt x="9078" y="6023"/>
                  </a:lnTo>
                  <a:lnTo>
                    <a:pt x="9141" y="5804"/>
                  </a:lnTo>
                  <a:lnTo>
                    <a:pt x="9192" y="5579"/>
                  </a:lnTo>
                  <a:lnTo>
                    <a:pt x="9234" y="5350"/>
                  </a:lnTo>
                  <a:lnTo>
                    <a:pt x="9263" y="5118"/>
                  </a:lnTo>
                  <a:lnTo>
                    <a:pt x="9281" y="4882"/>
                  </a:lnTo>
                  <a:lnTo>
                    <a:pt x="9288" y="4643"/>
                  </a:lnTo>
                  <a:close/>
                  <a:moveTo>
                    <a:pt x="8987" y="4643"/>
                  </a:moveTo>
                  <a:lnTo>
                    <a:pt x="8982" y="4867"/>
                  </a:lnTo>
                  <a:lnTo>
                    <a:pt x="8965" y="5087"/>
                  </a:lnTo>
                  <a:lnTo>
                    <a:pt x="8938" y="5304"/>
                  </a:lnTo>
                  <a:lnTo>
                    <a:pt x="8899" y="5518"/>
                  </a:lnTo>
                  <a:lnTo>
                    <a:pt x="8851" y="5729"/>
                  </a:lnTo>
                  <a:lnTo>
                    <a:pt x="8792" y="5935"/>
                  </a:lnTo>
                  <a:lnTo>
                    <a:pt x="8724" y="6137"/>
                  </a:lnTo>
                  <a:lnTo>
                    <a:pt x="8647" y="6334"/>
                  </a:lnTo>
                  <a:lnTo>
                    <a:pt x="8559" y="6527"/>
                  </a:lnTo>
                  <a:lnTo>
                    <a:pt x="8463" y="6714"/>
                  </a:lnTo>
                  <a:lnTo>
                    <a:pt x="8359" y="6895"/>
                  </a:lnTo>
                  <a:lnTo>
                    <a:pt x="8246" y="7071"/>
                  </a:lnTo>
                  <a:lnTo>
                    <a:pt x="8125" y="7242"/>
                  </a:lnTo>
                  <a:lnTo>
                    <a:pt x="7996" y="7406"/>
                  </a:lnTo>
                  <a:lnTo>
                    <a:pt x="7859" y="7564"/>
                  </a:lnTo>
                  <a:lnTo>
                    <a:pt x="7716" y="7714"/>
                  </a:lnTo>
                  <a:lnTo>
                    <a:pt x="7564" y="7859"/>
                  </a:lnTo>
                  <a:lnTo>
                    <a:pt x="7406" y="7995"/>
                  </a:lnTo>
                  <a:lnTo>
                    <a:pt x="7243" y="8123"/>
                  </a:lnTo>
                  <a:lnTo>
                    <a:pt x="7072" y="8246"/>
                  </a:lnTo>
                  <a:lnTo>
                    <a:pt x="6897" y="8358"/>
                  </a:lnTo>
                  <a:lnTo>
                    <a:pt x="6714" y="8463"/>
                  </a:lnTo>
                  <a:lnTo>
                    <a:pt x="6527" y="8558"/>
                  </a:lnTo>
                  <a:lnTo>
                    <a:pt x="6334" y="8646"/>
                  </a:lnTo>
                  <a:lnTo>
                    <a:pt x="6137" y="8723"/>
                  </a:lnTo>
                  <a:lnTo>
                    <a:pt x="5935" y="8791"/>
                  </a:lnTo>
                  <a:lnTo>
                    <a:pt x="5729" y="8851"/>
                  </a:lnTo>
                  <a:lnTo>
                    <a:pt x="5520" y="8899"/>
                  </a:lnTo>
                  <a:lnTo>
                    <a:pt x="5305" y="8937"/>
                  </a:lnTo>
                  <a:lnTo>
                    <a:pt x="5088" y="8965"/>
                  </a:lnTo>
                  <a:lnTo>
                    <a:pt x="4867" y="8982"/>
                  </a:lnTo>
                  <a:lnTo>
                    <a:pt x="4643" y="8987"/>
                  </a:lnTo>
                  <a:lnTo>
                    <a:pt x="4420" y="8982"/>
                  </a:lnTo>
                  <a:lnTo>
                    <a:pt x="4200" y="8965"/>
                  </a:lnTo>
                  <a:lnTo>
                    <a:pt x="3982" y="8937"/>
                  </a:lnTo>
                  <a:lnTo>
                    <a:pt x="3768" y="8899"/>
                  </a:lnTo>
                  <a:lnTo>
                    <a:pt x="3559" y="8851"/>
                  </a:lnTo>
                  <a:lnTo>
                    <a:pt x="3353" y="8791"/>
                  </a:lnTo>
                  <a:lnTo>
                    <a:pt x="3151" y="8723"/>
                  </a:lnTo>
                  <a:lnTo>
                    <a:pt x="2954" y="8646"/>
                  </a:lnTo>
                  <a:lnTo>
                    <a:pt x="2761" y="8558"/>
                  </a:lnTo>
                  <a:lnTo>
                    <a:pt x="2574" y="8463"/>
                  </a:lnTo>
                  <a:lnTo>
                    <a:pt x="2391" y="8358"/>
                  </a:lnTo>
                  <a:lnTo>
                    <a:pt x="2215" y="8246"/>
                  </a:lnTo>
                  <a:lnTo>
                    <a:pt x="2045" y="8123"/>
                  </a:lnTo>
                  <a:lnTo>
                    <a:pt x="1881" y="7995"/>
                  </a:lnTo>
                  <a:lnTo>
                    <a:pt x="1723" y="7859"/>
                  </a:lnTo>
                  <a:lnTo>
                    <a:pt x="1572" y="7714"/>
                  </a:lnTo>
                  <a:lnTo>
                    <a:pt x="1429" y="7564"/>
                  </a:lnTo>
                  <a:lnTo>
                    <a:pt x="1292" y="7406"/>
                  </a:lnTo>
                  <a:lnTo>
                    <a:pt x="1163" y="7242"/>
                  </a:lnTo>
                  <a:lnTo>
                    <a:pt x="1042" y="7071"/>
                  </a:lnTo>
                  <a:lnTo>
                    <a:pt x="929" y="6895"/>
                  </a:lnTo>
                  <a:lnTo>
                    <a:pt x="825" y="6714"/>
                  </a:lnTo>
                  <a:lnTo>
                    <a:pt x="729" y="6527"/>
                  </a:lnTo>
                  <a:lnTo>
                    <a:pt x="641" y="6334"/>
                  </a:lnTo>
                  <a:lnTo>
                    <a:pt x="564" y="6137"/>
                  </a:lnTo>
                  <a:lnTo>
                    <a:pt x="495" y="5935"/>
                  </a:lnTo>
                  <a:lnTo>
                    <a:pt x="437" y="5729"/>
                  </a:lnTo>
                  <a:lnTo>
                    <a:pt x="388" y="5518"/>
                  </a:lnTo>
                  <a:lnTo>
                    <a:pt x="350" y="5304"/>
                  </a:lnTo>
                  <a:lnTo>
                    <a:pt x="323" y="5087"/>
                  </a:lnTo>
                  <a:lnTo>
                    <a:pt x="306" y="4867"/>
                  </a:lnTo>
                  <a:lnTo>
                    <a:pt x="301" y="4643"/>
                  </a:lnTo>
                  <a:lnTo>
                    <a:pt x="306" y="4420"/>
                  </a:lnTo>
                  <a:lnTo>
                    <a:pt x="323" y="4199"/>
                  </a:lnTo>
                  <a:lnTo>
                    <a:pt x="350" y="3982"/>
                  </a:lnTo>
                  <a:lnTo>
                    <a:pt x="388" y="3768"/>
                  </a:lnTo>
                  <a:lnTo>
                    <a:pt x="437" y="3557"/>
                  </a:lnTo>
                  <a:lnTo>
                    <a:pt x="495" y="3351"/>
                  </a:lnTo>
                  <a:lnTo>
                    <a:pt x="564" y="3149"/>
                  </a:lnTo>
                  <a:lnTo>
                    <a:pt x="641" y="2952"/>
                  </a:lnTo>
                  <a:lnTo>
                    <a:pt x="729" y="2759"/>
                  </a:lnTo>
                  <a:lnTo>
                    <a:pt x="825" y="2572"/>
                  </a:lnTo>
                  <a:lnTo>
                    <a:pt x="929" y="2391"/>
                  </a:lnTo>
                  <a:lnTo>
                    <a:pt x="1042" y="2215"/>
                  </a:lnTo>
                  <a:lnTo>
                    <a:pt x="1163" y="2044"/>
                  </a:lnTo>
                  <a:lnTo>
                    <a:pt x="1292" y="1880"/>
                  </a:lnTo>
                  <a:lnTo>
                    <a:pt x="1429" y="1723"/>
                  </a:lnTo>
                  <a:lnTo>
                    <a:pt x="1572" y="1572"/>
                  </a:lnTo>
                  <a:lnTo>
                    <a:pt x="1723" y="1428"/>
                  </a:lnTo>
                  <a:lnTo>
                    <a:pt x="1881" y="1291"/>
                  </a:lnTo>
                  <a:lnTo>
                    <a:pt x="2045" y="1163"/>
                  </a:lnTo>
                  <a:lnTo>
                    <a:pt x="2215" y="1042"/>
                  </a:lnTo>
                  <a:lnTo>
                    <a:pt x="2391" y="928"/>
                  </a:lnTo>
                  <a:lnTo>
                    <a:pt x="2574" y="823"/>
                  </a:lnTo>
                  <a:lnTo>
                    <a:pt x="2761" y="728"/>
                  </a:lnTo>
                  <a:lnTo>
                    <a:pt x="2954" y="640"/>
                  </a:lnTo>
                  <a:lnTo>
                    <a:pt x="3151" y="563"/>
                  </a:lnTo>
                  <a:lnTo>
                    <a:pt x="3353" y="495"/>
                  </a:lnTo>
                  <a:lnTo>
                    <a:pt x="3559" y="435"/>
                  </a:lnTo>
                  <a:lnTo>
                    <a:pt x="3768" y="387"/>
                  </a:lnTo>
                  <a:lnTo>
                    <a:pt x="3982" y="349"/>
                  </a:lnTo>
                  <a:lnTo>
                    <a:pt x="4200" y="321"/>
                  </a:lnTo>
                  <a:lnTo>
                    <a:pt x="4420" y="304"/>
                  </a:lnTo>
                  <a:lnTo>
                    <a:pt x="4643" y="299"/>
                  </a:lnTo>
                  <a:lnTo>
                    <a:pt x="4867" y="304"/>
                  </a:lnTo>
                  <a:lnTo>
                    <a:pt x="5088" y="321"/>
                  </a:lnTo>
                  <a:lnTo>
                    <a:pt x="5305" y="349"/>
                  </a:lnTo>
                  <a:lnTo>
                    <a:pt x="5520" y="387"/>
                  </a:lnTo>
                  <a:lnTo>
                    <a:pt x="5729" y="435"/>
                  </a:lnTo>
                  <a:lnTo>
                    <a:pt x="5935" y="495"/>
                  </a:lnTo>
                  <a:lnTo>
                    <a:pt x="6137" y="563"/>
                  </a:lnTo>
                  <a:lnTo>
                    <a:pt x="6334" y="640"/>
                  </a:lnTo>
                  <a:lnTo>
                    <a:pt x="6527" y="728"/>
                  </a:lnTo>
                  <a:lnTo>
                    <a:pt x="6714" y="823"/>
                  </a:lnTo>
                  <a:lnTo>
                    <a:pt x="6897" y="928"/>
                  </a:lnTo>
                  <a:lnTo>
                    <a:pt x="7072" y="1042"/>
                  </a:lnTo>
                  <a:lnTo>
                    <a:pt x="7243" y="1163"/>
                  </a:lnTo>
                  <a:lnTo>
                    <a:pt x="7406" y="1291"/>
                  </a:lnTo>
                  <a:lnTo>
                    <a:pt x="7564" y="1428"/>
                  </a:lnTo>
                  <a:lnTo>
                    <a:pt x="7716" y="1572"/>
                  </a:lnTo>
                  <a:lnTo>
                    <a:pt x="7859" y="1723"/>
                  </a:lnTo>
                  <a:lnTo>
                    <a:pt x="7996" y="1880"/>
                  </a:lnTo>
                  <a:lnTo>
                    <a:pt x="8125" y="2044"/>
                  </a:lnTo>
                  <a:lnTo>
                    <a:pt x="8246" y="2215"/>
                  </a:lnTo>
                  <a:lnTo>
                    <a:pt x="8359" y="2391"/>
                  </a:lnTo>
                  <a:lnTo>
                    <a:pt x="8463" y="2572"/>
                  </a:lnTo>
                  <a:lnTo>
                    <a:pt x="8559" y="2759"/>
                  </a:lnTo>
                  <a:lnTo>
                    <a:pt x="8647" y="2952"/>
                  </a:lnTo>
                  <a:lnTo>
                    <a:pt x="8724" y="3149"/>
                  </a:lnTo>
                  <a:lnTo>
                    <a:pt x="8792" y="3351"/>
                  </a:lnTo>
                  <a:lnTo>
                    <a:pt x="8851" y="3557"/>
                  </a:lnTo>
                  <a:lnTo>
                    <a:pt x="8899" y="3768"/>
                  </a:lnTo>
                  <a:lnTo>
                    <a:pt x="8938" y="3982"/>
                  </a:lnTo>
                  <a:lnTo>
                    <a:pt x="8965" y="4199"/>
                  </a:lnTo>
                  <a:lnTo>
                    <a:pt x="8982" y="4420"/>
                  </a:lnTo>
                  <a:lnTo>
                    <a:pt x="8987" y="4643"/>
                  </a:lnTo>
                  <a:close/>
                </a:path>
              </a:pathLst>
            </a:custGeom>
            <a:solidFill>
              <a:srgbClr val="B48E6C"/>
            </a:solidFill>
            <a:ln w="9525">
              <a:noFill/>
              <a:round/>
              <a:headEnd/>
              <a:tailEnd/>
            </a:ln>
          </p:spPr>
          <p:txBody>
            <a:bodyPr/>
            <a:lstStyle/>
            <a:p>
              <a:endParaRPr lang="pt-BR"/>
            </a:p>
          </p:txBody>
        </p:sp>
        <p:sp>
          <p:nvSpPr>
            <p:cNvPr id="399389" name="Freeform 29"/>
            <p:cNvSpPr>
              <a:spLocks noEditPoints="1"/>
            </p:cNvSpPr>
            <p:nvPr/>
          </p:nvSpPr>
          <p:spPr bwMode="auto">
            <a:xfrm>
              <a:off x="2026" y="1463"/>
              <a:ext cx="1284" cy="1284"/>
            </a:xfrm>
            <a:custGeom>
              <a:avLst/>
              <a:gdLst/>
              <a:ahLst/>
              <a:cxnLst>
                <a:cxn ang="0">
                  <a:pos x="8896" y="3588"/>
                </a:cxn>
                <a:cxn ang="0">
                  <a:pos x="8544" y="2544"/>
                </a:cxn>
                <a:cxn ang="0">
                  <a:pos x="7961" y="1635"/>
                </a:cxn>
                <a:cxn ang="0">
                  <a:pos x="7182" y="893"/>
                </a:cxn>
                <a:cxn ang="0">
                  <a:pos x="6242" y="353"/>
                </a:cxn>
                <a:cxn ang="0">
                  <a:pos x="5178" y="51"/>
                </a:cxn>
                <a:cxn ang="0">
                  <a:pos x="4034" y="22"/>
                </a:cxn>
                <a:cxn ang="0">
                  <a:pos x="2949" y="272"/>
                </a:cxn>
                <a:cxn ang="0">
                  <a:pos x="1981" y="767"/>
                </a:cxn>
                <a:cxn ang="0">
                  <a:pos x="1168" y="1472"/>
                </a:cxn>
                <a:cxn ang="0">
                  <a:pos x="543" y="2352"/>
                </a:cxn>
                <a:cxn ang="0">
                  <a:pos x="142" y="3370"/>
                </a:cxn>
                <a:cxn ang="0">
                  <a:pos x="0" y="4493"/>
                </a:cxn>
                <a:cxn ang="0">
                  <a:pos x="142" y="5616"/>
                </a:cxn>
                <a:cxn ang="0">
                  <a:pos x="543" y="6634"/>
                </a:cxn>
                <a:cxn ang="0">
                  <a:pos x="1168" y="7514"/>
                </a:cxn>
                <a:cxn ang="0">
                  <a:pos x="1981" y="8219"/>
                </a:cxn>
                <a:cxn ang="0">
                  <a:pos x="2949" y="8714"/>
                </a:cxn>
                <a:cxn ang="0">
                  <a:pos x="4034" y="8964"/>
                </a:cxn>
                <a:cxn ang="0">
                  <a:pos x="5178" y="8935"/>
                </a:cxn>
                <a:cxn ang="0">
                  <a:pos x="6242" y="8633"/>
                </a:cxn>
                <a:cxn ang="0">
                  <a:pos x="7182" y="8094"/>
                </a:cxn>
                <a:cxn ang="0">
                  <a:pos x="7961" y="7351"/>
                </a:cxn>
                <a:cxn ang="0">
                  <a:pos x="8544" y="6442"/>
                </a:cxn>
                <a:cxn ang="0">
                  <a:pos x="8896" y="5398"/>
                </a:cxn>
                <a:cxn ang="0">
                  <a:pos x="8688" y="4493"/>
                </a:cxn>
                <a:cxn ang="0">
                  <a:pos x="8556" y="5541"/>
                </a:cxn>
                <a:cxn ang="0">
                  <a:pos x="8182" y="6492"/>
                </a:cxn>
                <a:cxn ang="0">
                  <a:pos x="7598" y="7313"/>
                </a:cxn>
                <a:cxn ang="0">
                  <a:pos x="6838" y="7971"/>
                </a:cxn>
                <a:cxn ang="0">
                  <a:pos x="5935" y="8433"/>
                </a:cxn>
                <a:cxn ang="0">
                  <a:pos x="4922" y="8666"/>
                </a:cxn>
                <a:cxn ang="0">
                  <a:pos x="3855" y="8639"/>
                </a:cxn>
                <a:cxn ang="0">
                  <a:pos x="2862" y="8358"/>
                </a:cxn>
                <a:cxn ang="0">
                  <a:pos x="1985" y="7853"/>
                </a:cxn>
                <a:cxn ang="0">
                  <a:pos x="1257" y="7161"/>
                </a:cxn>
                <a:cxn ang="0">
                  <a:pos x="713" y="6312"/>
                </a:cxn>
                <a:cxn ang="0">
                  <a:pos x="385" y="5338"/>
                </a:cxn>
                <a:cxn ang="0">
                  <a:pos x="305" y="4277"/>
                </a:cxn>
                <a:cxn ang="0">
                  <a:pos x="489" y="3246"/>
                </a:cxn>
                <a:cxn ang="0">
                  <a:pos x="907" y="2318"/>
                </a:cxn>
                <a:cxn ang="0">
                  <a:pos x="1529" y="1527"/>
                </a:cxn>
                <a:cxn ang="0">
                  <a:pos x="2320" y="906"/>
                </a:cxn>
                <a:cxn ang="0">
                  <a:pos x="3246" y="487"/>
                </a:cxn>
                <a:cxn ang="0">
                  <a:pos x="4278" y="304"/>
                </a:cxn>
                <a:cxn ang="0">
                  <a:pos x="5339" y="384"/>
                </a:cxn>
                <a:cxn ang="0">
                  <a:pos x="6312" y="712"/>
                </a:cxn>
                <a:cxn ang="0">
                  <a:pos x="7161" y="1257"/>
                </a:cxn>
                <a:cxn ang="0">
                  <a:pos x="7855" y="1984"/>
                </a:cxn>
                <a:cxn ang="0">
                  <a:pos x="8358" y="2860"/>
                </a:cxn>
                <a:cxn ang="0">
                  <a:pos x="8639" y="3854"/>
                </a:cxn>
              </a:cxnLst>
              <a:rect l="0" t="0" r="r" b="b"/>
              <a:pathLst>
                <a:path w="8987" h="8986">
                  <a:moveTo>
                    <a:pt x="8987" y="4493"/>
                  </a:moveTo>
                  <a:lnTo>
                    <a:pt x="8982" y="4262"/>
                  </a:lnTo>
                  <a:lnTo>
                    <a:pt x="8964" y="4034"/>
                  </a:lnTo>
                  <a:lnTo>
                    <a:pt x="8936" y="3808"/>
                  </a:lnTo>
                  <a:lnTo>
                    <a:pt x="8896" y="3588"/>
                  </a:lnTo>
                  <a:lnTo>
                    <a:pt x="8846" y="3370"/>
                  </a:lnTo>
                  <a:lnTo>
                    <a:pt x="8786" y="3157"/>
                  </a:lnTo>
                  <a:lnTo>
                    <a:pt x="8715" y="2948"/>
                  </a:lnTo>
                  <a:lnTo>
                    <a:pt x="8634" y="2744"/>
                  </a:lnTo>
                  <a:lnTo>
                    <a:pt x="8544" y="2544"/>
                  </a:lnTo>
                  <a:lnTo>
                    <a:pt x="8445" y="2352"/>
                  </a:lnTo>
                  <a:lnTo>
                    <a:pt x="8336" y="2163"/>
                  </a:lnTo>
                  <a:lnTo>
                    <a:pt x="8220" y="1981"/>
                  </a:lnTo>
                  <a:lnTo>
                    <a:pt x="8094" y="1805"/>
                  </a:lnTo>
                  <a:lnTo>
                    <a:pt x="7961" y="1635"/>
                  </a:lnTo>
                  <a:lnTo>
                    <a:pt x="7820" y="1472"/>
                  </a:lnTo>
                  <a:lnTo>
                    <a:pt x="7671" y="1315"/>
                  </a:lnTo>
                  <a:lnTo>
                    <a:pt x="7515" y="1167"/>
                  </a:lnTo>
                  <a:lnTo>
                    <a:pt x="7352" y="1026"/>
                  </a:lnTo>
                  <a:lnTo>
                    <a:pt x="7182" y="893"/>
                  </a:lnTo>
                  <a:lnTo>
                    <a:pt x="7006" y="767"/>
                  </a:lnTo>
                  <a:lnTo>
                    <a:pt x="6824" y="650"/>
                  </a:lnTo>
                  <a:lnTo>
                    <a:pt x="6636" y="542"/>
                  </a:lnTo>
                  <a:lnTo>
                    <a:pt x="6442" y="442"/>
                  </a:lnTo>
                  <a:lnTo>
                    <a:pt x="6242" y="353"/>
                  </a:lnTo>
                  <a:lnTo>
                    <a:pt x="6038" y="272"/>
                  </a:lnTo>
                  <a:lnTo>
                    <a:pt x="5830" y="201"/>
                  </a:lnTo>
                  <a:lnTo>
                    <a:pt x="5617" y="141"/>
                  </a:lnTo>
                  <a:lnTo>
                    <a:pt x="5400" y="90"/>
                  </a:lnTo>
                  <a:lnTo>
                    <a:pt x="5178" y="51"/>
                  </a:lnTo>
                  <a:lnTo>
                    <a:pt x="4953" y="22"/>
                  </a:lnTo>
                  <a:lnTo>
                    <a:pt x="4725" y="5"/>
                  </a:lnTo>
                  <a:lnTo>
                    <a:pt x="4493" y="0"/>
                  </a:lnTo>
                  <a:lnTo>
                    <a:pt x="4263" y="5"/>
                  </a:lnTo>
                  <a:lnTo>
                    <a:pt x="4034" y="22"/>
                  </a:lnTo>
                  <a:lnTo>
                    <a:pt x="3810" y="51"/>
                  </a:lnTo>
                  <a:lnTo>
                    <a:pt x="3588" y="90"/>
                  </a:lnTo>
                  <a:lnTo>
                    <a:pt x="3371" y="141"/>
                  </a:lnTo>
                  <a:lnTo>
                    <a:pt x="3158" y="201"/>
                  </a:lnTo>
                  <a:lnTo>
                    <a:pt x="2949" y="272"/>
                  </a:lnTo>
                  <a:lnTo>
                    <a:pt x="2744" y="353"/>
                  </a:lnTo>
                  <a:lnTo>
                    <a:pt x="2546" y="442"/>
                  </a:lnTo>
                  <a:lnTo>
                    <a:pt x="2352" y="542"/>
                  </a:lnTo>
                  <a:lnTo>
                    <a:pt x="2164" y="650"/>
                  </a:lnTo>
                  <a:lnTo>
                    <a:pt x="1981" y="767"/>
                  </a:lnTo>
                  <a:lnTo>
                    <a:pt x="1805" y="893"/>
                  </a:lnTo>
                  <a:lnTo>
                    <a:pt x="1636" y="1026"/>
                  </a:lnTo>
                  <a:lnTo>
                    <a:pt x="1473" y="1167"/>
                  </a:lnTo>
                  <a:lnTo>
                    <a:pt x="1317" y="1315"/>
                  </a:lnTo>
                  <a:lnTo>
                    <a:pt x="1168" y="1472"/>
                  </a:lnTo>
                  <a:lnTo>
                    <a:pt x="1027" y="1635"/>
                  </a:lnTo>
                  <a:lnTo>
                    <a:pt x="893" y="1805"/>
                  </a:lnTo>
                  <a:lnTo>
                    <a:pt x="768" y="1981"/>
                  </a:lnTo>
                  <a:lnTo>
                    <a:pt x="651" y="2163"/>
                  </a:lnTo>
                  <a:lnTo>
                    <a:pt x="543" y="2352"/>
                  </a:lnTo>
                  <a:lnTo>
                    <a:pt x="443" y="2544"/>
                  </a:lnTo>
                  <a:lnTo>
                    <a:pt x="353" y="2744"/>
                  </a:lnTo>
                  <a:lnTo>
                    <a:pt x="273" y="2948"/>
                  </a:lnTo>
                  <a:lnTo>
                    <a:pt x="202" y="3157"/>
                  </a:lnTo>
                  <a:lnTo>
                    <a:pt x="142" y="3370"/>
                  </a:lnTo>
                  <a:lnTo>
                    <a:pt x="91" y="3588"/>
                  </a:lnTo>
                  <a:lnTo>
                    <a:pt x="52" y="3808"/>
                  </a:lnTo>
                  <a:lnTo>
                    <a:pt x="24" y="4034"/>
                  </a:lnTo>
                  <a:lnTo>
                    <a:pt x="6" y="4262"/>
                  </a:lnTo>
                  <a:lnTo>
                    <a:pt x="0" y="4493"/>
                  </a:lnTo>
                  <a:lnTo>
                    <a:pt x="6" y="4724"/>
                  </a:lnTo>
                  <a:lnTo>
                    <a:pt x="24" y="4952"/>
                  </a:lnTo>
                  <a:lnTo>
                    <a:pt x="52" y="5178"/>
                  </a:lnTo>
                  <a:lnTo>
                    <a:pt x="91" y="5398"/>
                  </a:lnTo>
                  <a:lnTo>
                    <a:pt x="142" y="5616"/>
                  </a:lnTo>
                  <a:lnTo>
                    <a:pt x="202" y="5829"/>
                  </a:lnTo>
                  <a:lnTo>
                    <a:pt x="273" y="6038"/>
                  </a:lnTo>
                  <a:lnTo>
                    <a:pt x="353" y="6242"/>
                  </a:lnTo>
                  <a:lnTo>
                    <a:pt x="443" y="6442"/>
                  </a:lnTo>
                  <a:lnTo>
                    <a:pt x="543" y="6634"/>
                  </a:lnTo>
                  <a:lnTo>
                    <a:pt x="651" y="6823"/>
                  </a:lnTo>
                  <a:lnTo>
                    <a:pt x="768" y="7005"/>
                  </a:lnTo>
                  <a:lnTo>
                    <a:pt x="893" y="7181"/>
                  </a:lnTo>
                  <a:lnTo>
                    <a:pt x="1027" y="7351"/>
                  </a:lnTo>
                  <a:lnTo>
                    <a:pt x="1168" y="7514"/>
                  </a:lnTo>
                  <a:lnTo>
                    <a:pt x="1317" y="7671"/>
                  </a:lnTo>
                  <a:lnTo>
                    <a:pt x="1473" y="7819"/>
                  </a:lnTo>
                  <a:lnTo>
                    <a:pt x="1636" y="7960"/>
                  </a:lnTo>
                  <a:lnTo>
                    <a:pt x="1805" y="8094"/>
                  </a:lnTo>
                  <a:lnTo>
                    <a:pt x="1981" y="8219"/>
                  </a:lnTo>
                  <a:lnTo>
                    <a:pt x="2164" y="8336"/>
                  </a:lnTo>
                  <a:lnTo>
                    <a:pt x="2352" y="8444"/>
                  </a:lnTo>
                  <a:lnTo>
                    <a:pt x="2546" y="8544"/>
                  </a:lnTo>
                  <a:lnTo>
                    <a:pt x="2744" y="8633"/>
                  </a:lnTo>
                  <a:lnTo>
                    <a:pt x="2949" y="8714"/>
                  </a:lnTo>
                  <a:lnTo>
                    <a:pt x="3158" y="8785"/>
                  </a:lnTo>
                  <a:lnTo>
                    <a:pt x="3371" y="8845"/>
                  </a:lnTo>
                  <a:lnTo>
                    <a:pt x="3588" y="8896"/>
                  </a:lnTo>
                  <a:lnTo>
                    <a:pt x="3810" y="8935"/>
                  </a:lnTo>
                  <a:lnTo>
                    <a:pt x="4034" y="8964"/>
                  </a:lnTo>
                  <a:lnTo>
                    <a:pt x="4263" y="8981"/>
                  </a:lnTo>
                  <a:lnTo>
                    <a:pt x="4493" y="8986"/>
                  </a:lnTo>
                  <a:lnTo>
                    <a:pt x="4725" y="8981"/>
                  </a:lnTo>
                  <a:lnTo>
                    <a:pt x="4953" y="8964"/>
                  </a:lnTo>
                  <a:lnTo>
                    <a:pt x="5178" y="8935"/>
                  </a:lnTo>
                  <a:lnTo>
                    <a:pt x="5400" y="8896"/>
                  </a:lnTo>
                  <a:lnTo>
                    <a:pt x="5617" y="8845"/>
                  </a:lnTo>
                  <a:lnTo>
                    <a:pt x="5830" y="8785"/>
                  </a:lnTo>
                  <a:lnTo>
                    <a:pt x="6038" y="8714"/>
                  </a:lnTo>
                  <a:lnTo>
                    <a:pt x="6242" y="8633"/>
                  </a:lnTo>
                  <a:lnTo>
                    <a:pt x="6442" y="8544"/>
                  </a:lnTo>
                  <a:lnTo>
                    <a:pt x="6636" y="8444"/>
                  </a:lnTo>
                  <a:lnTo>
                    <a:pt x="6824" y="8336"/>
                  </a:lnTo>
                  <a:lnTo>
                    <a:pt x="7006" y="8219"/>
                  </a:lnTo>
                  <a:lnTo>
                    <a:pt x="7182" y="8094"/>
                  </a:lnTo>
                  <a:lnTo>
                    <a:pt x="7352" y="7960"/>
                  </a:lnTo>
                  <a:lnTo>
                    <a:pt x="7515" y="7819"/>
                  </a:lnTo>
                  <a:lnTo>
                    <a:pt x="7671" y="7671"/>
                  </a:lnTo>
                  <a:lnTo>
                    <a:pt x="7820" y="7514"/>
                  </a:lnTo>
                  <a:lnTo>
                    <a:pt x="7961" y="7351"/>
                  </a:lnTo>
                  <a:lnTo>
                    <a:pt x="8094" y="7181"/>
                  </a:lnTo>
                  <a:lnTo>
                    <a:pt x="8220" y="7005"/>
                  </a:lnTo>
                  <a:lnTo>
                    <a:pt x="8336" y="6823"/>
                  </a:lnTo>
                  <a:lnTo>
                    <a:pt x="8445" y="6634"/>
                  </a:lnTo>
                  <a:lnTo>
                    <a:pt x="8544" y="6442"/>
                  </a:lnTo>
                  <a:lnTo>
                    <a:pt x="8634" y="6242"/>
                  </a:lnTo>
                  <a:lnTo>
                    <a:pt x="8715" y="6038"/>
                  </a:lnTo>
                  <a:lnTo>
                    <a:pt x="8786" y="5829"/>
                  </a:lnTo>
                  <a:lnTo>
                    <a:pt x="8846" y="5616"/>
                  </a:lnTo>
                  <a:lnTo>
                    <a:pt x="8896" y="5398"/>
                  </a:lnTo>
                  <a:lnTo>
                    <a:pt x="8936" y="5178"/>
                  </a:lnTo>
                  <a:lnTo>
                    <a:pt x="8964" y="4952"/>
                  </a:lnTo>
                  <a:lnTo>
                    <a:pt x="8982" y="4724"/>
                  </a:lnTo>
                  <a:lnTo>
                    <a:pt x="8987" y="4493"/>
                  </a:lnTo>
                  <a:close/>
                  <a:moveTo>
                    <a:pt x="8688" y="4493"/>
                  </a:moveTo>
                  <a:lnTo>
                    <a:pt x="8683" y="4709"/>
                  </a:lnTo>
                  <a:lnTo>
                    <a:pt x="8666" y="4922"/>
                  </a:lnTo>
                  <a:lnTo>
                    <a:pt x="8639" y="5132"/>
                  </a:lnTo>
                  <a:lnTo>
                    <a:pt x="8603" y="5338"/>
                  </a:lnTo>
                  <a:lnTo>
                    <a:pt x="8556" y="5541"/>
                  </a:lnTo>
                  <a:lnTo>
                    <a:pt x="8499" y="5740"/>
                  </a:lnTo>
                  <a:lnTo>
                    <a:pt x="8433" y="5935"/>
                  </a:lnTo>
                  <a:lnTo>
                    <a:pt x="8358" y="6126"/>
                  </a:lnTo>
                  <a:lnTo>
                    <a:pt x="8274" y="6312"/>
                  </a:lnTo>
                  <a:lnTo>
                    <a:pt x="8182" y="6492"/>
                  </a:lnTo>
                  <a:lnTo>
                    <a:pt x="8081" y="6668"/>
                  </a:lnTo>
                  <a:lnTo>
                    <a:pt x="7971" y="6838"/>
                  </a:lnTo>
                  <a:lnTo>
                    <a:pt x="7855" y="7002"/>
                  </a:lnTo>
                  <a:lnTo>
                    <a:pt x="7730" y="7161"/>
                  </a:lnTo>
                  <a:lnTo>
                    <a:pt x="7598" y="7313"/>
                  </a:lnTo>
                  <a:lnTo>
                    <a:pt x="7459" y="7459"/>
                  </a:lnTo>
                  <a:lnTo>
                    <a:pt x="7313" y="7598"/>
                  </a:lnTo>
                  <a:lnTo>
                    <a:pt x="7161" y="7729"/>
                  </a:lnTo>
                  <a:lnTo>
                    <a:pt x="7003" y="7853"/>
                  </a:lnTo>
                  <a:lnTo>
                    <a:pt x="6838" y="7971"/>
                  </a:lnTo>
                  <a:lnTo>
                    <a:pt x="6668" y="8080"/>
                  </a:lnTo>
                  <a:lnTo>
                    <a:pt x="6493" y="8181"/>
                  </a:lnTo>
                  <a:lnTo>
                    <a:pt x="6312" y="8274"/>
                  </a:lnTo>
                  <a:lnTo>
                    <a:pt x="6126" y="8358"/>
                  </a:lnTo>
                  <a:lnTo>
                    <a:pt x="5935" y="8433"/>
                  </a:lnTo>
                  <a:lnTo>
                    <a:pt x="5740" y="8499"/>
                  </a:lnTo>
                  <a:lnTo>
                    <a:pt x="5542" y="8555"/>
                  </a:lnTo>
                  <a:lnTo>
                    <a:pt x="5339" y="8602"/>
                  </a:lnTo>
                  <a:lnTo>
                    <a:pt x="5132" y="8639"/>
                  </a:lnTo>
                  <a:lnTo>
                    <a:pt x="4922" y="8666"/>
                  </a:lnTo>
                  <a:lnTo>
                    <a:pt x="4710" y="8682"/>
                  </a:lnTo>
                  <a:lnTo>
                    <a:pt x="4493" y="8687"/>
                  </a:lnTo>
                  <a:lnTo>
                    <a:pt x="4278" y="8682"/>
                  </a:lnTo>
                  <a:lnTo>
                    <a:pt x="4065" y="8666"/>
                  </a:lnTo>
                  <a:lnTo>
                    <a:pt x="3855" y="8639"/>
                  </a:lnTo>
                  <a:lnTo>
                    <a:pt x="3649" y="8602"/>
                  </a:lnTo>
                  <a:lnTo>
                    <a:pt x="3446" y="8555"/>
                  </a:lnTo>
                  <a:lnTo>
                    <a:pt x="3246" y="8499"/>
                  </a:lnTo>
                  <a:lnTo>
                    <a:pt x="3052" y="8433"/>
                  </a:lnTo>
                  <a:lnTo>
                    <a:pt x="2862" y="8358"/>
                  </a:lnTo>
                  <a:lnTo>
                    <a:pt x="2676" y="8274"/>
                  </a:lnTo>
                  <a:lnTo>
                    <a:pt x="2494" y="8181"/>
                  </a:lnTo>
                  <a:lnTo>
                    <a:pt x="2320" y="8080"/>
                  </a:lnTo>
                  <a:lnTo>
                    <a:pt x="2149" y="7971"/>
                  </a:lnTo>
                  <a:lnTo>
                    <a:pt x="1985" y="7853"/>
                  </a:lnTo>
                  <a:lnTo>
                    <a:pt x="1827" y="7729"/>
                  </a:lnTo>
                  <a:lnTo>
                    <a:pt x="1674" y="7598"/>
                  </a:lnTo>
                  <a:lnTo>
                    <a:pt x="1529" y="7459"/>
                  </a:lnTo>
                  <a:lnTo>
                    <a:pt x="1390" y="7313"/>
                  </a:lnTo>
                  <a:lnTo>
                    <a:pt x="1257" y="7161"/>
                  </a:lnTo>
                  <a:lnTo>
                    <a:pt x="1133" y="7002"/>
                  </a:lnTo>
                  <a:lnTo>
                    <a:pt x="1017" y="6838"/>
                  </a:lnTo>
                  <a:lnTo>
                    <a:pt x="907" y="6668"/>
                  </a:lnTo>
                  <a:lnTo>
                    <a:pt x="806" y="6492"/>
                  </a:lnTo>
                  <a:lnTo>
                    <a:pt x="713" y="6312"/>
                  </a:lnTo>
                  <a:lnTo>
                    <a:pt x="630" y="6126"/>
                  </a:lnTo>
                  <a:lnTo>
                    <a:pt x="554" y="5935"/>
                  </a:lnTo>
                  <a:lnTo>
                    <a:pt x="489" y="5740"/>
                  </a:lnTo>
                  <a:lnTo>
                    <a:pt x="432" y="5541"/>
                  </a:lnTo>
                  <a:lnTo>
                    <a:pt x="385" y="5338"/>
                  </a:lnTo>
                  <a:lnTo>
                    <a:pt x="348" y="5132"/>
                  </a:lnTo>
                  <a:lnTo>
                    <a:pt x="322" y="4922"/>
                  </a:lnTo>
                  <a:lnTo>
                    <a:pt x="305" y="4709"/>
                  </a:lnTo>
                  <a:lnTo>
                    <a:pt x="300" y="4493"/>
                  </a:lnTo>
                  <a:lnTo>
                    <a:pt x="305" y="4277"/>
                  </a:lnTo>
                  <a:lnTo>
                    <a:pt x="322" y="4064"/>
                  </a:lnTo>
                  <a:lnTo>
                    <a:pt x="348" y="3854"/>
                  </a:lnTo>
                  <a:lnTo>
                    <a:pt x="385" y="3648"/>
                  </a:lnTo>
                  <a:lnTo>
                    <a:pt x="432" y="3445"/>
                  </a:lnTo>
                  <a:lnTo>
                    <a:pt x="489" y="3246"/>
                  </a:lnTo>
                  <a:lnTo>
                    <a:pt x="554" y="3051"/>
                  </a:lnTo>
                  <a:lnTo>
                    <a:pt x="630" y="2860"/>
                  </a:lnTo>
                  <a:lnTo>
                    <a:pt x="713" y="2674"/>
                  </a:lnTo>
                  <a:lnTo>
                    <a:pt x="806" y="2494"/>
                  </a:lnTo>
                  <a:lnTo>
                    <a:pt x="907" y="2318"/>
                  </a:lnTo>
                  <a:lnTo>
                    <a:pt x="1017" y="2148"/>
                  </a:lnTo>
                  <a:lnTo>
                    <a:pt x="1133" y="1984"/>
                  </a:lnTo>
                  <a:lnTo>
                    <a:pt x="1257" y="1825"/>
                  </a:lnTo>
                  <a:lnTo>
                    <a:pt x="1390" y="1673"/>
                  </a:lnTo>
                  <a:lnTo>
                    <a:pt x="1529" y="1527"/>
                  </a:lnTo>
                  <a:lnTo>
                    <a:pt x="1674" y="1388"/>
                  </a:lnTo>
                  <a:lnTo>
                    <a:pt x="1827" y="1257"/>
                  </a:lnTo>
                  <a:lnTo>
                    <a:pt x="1985" y="1133"/>
                  </a:lnTo>
                  <a:lnTo>
                    <a:pt x="2149" y="1015"/>
                  </a:lnTo>
                  <a:lnTo>
                    <a:pt x="2320" y="906"/>
                  </a:lnTo>
                  <a:lnTo>
                    <a:pt x="2494" y="805"/>
                  </a:lnTo>
                  <a:lnTo>
                    <a:pt x="2676" y="712"/>
                  </a:lnTo>
                  <a:lnTo>
                    <a:pt x="2862" y="628"/>
                  </a:lnTo>
                  <a:lnTo>
                    <a:pt x="3052" y="553"/>
                  </a:lnTo>
                  <a:lnTo>
                    <a:pt x="3246" y="487"/>
                  </a:lnTo>
                  <a:lnTo>
                    <a:pt x="3446" y="431"/>
                  </a:lnTo>
                  <a:lnTo>
                    <a:pt x="3649" y="384"/>
                  </a:lnTo>
                  <a:lnTo>
                    <a:pt x="3855" y="347"/>
                  </a:lnTo>
                  <a:lnTo>
                    <a:pt x="4065" y="320"/>
                  </a:lnTo>
                  <a:lnTo>
                    <a:pt x="4278" y="304"/>
                  </a:lnTo>
                  <a:lnTo>
                    <a:pt x="4493" y="299"/>
                  </a:lnTo>
                  <a:lnTo>
                    <a:pt x="4710" y="304"/>
                  </a:lnTo>
                  <a:lnTo>
                    <a:pt x="4922" y="320"/>
                  </a:lnTo>
                  <a:lnTo>
                    <a:pt x="5132" y="347"/>
                  </a:lnTo>
                  <a:lnTo>
                    <a:pt x="5339" y="384"/>
                  </a:lnTo>
                  <a:lnTo>
                    <a:pt x="5542" y="431"/>
                  </a:lnTo>
                  <a:lnTo>
                    <a:pt x="5740" y="487"/>
                  </a:lnTo>
                  <a:lnTo>
                    <a:pt x="5935" y="553"/>
                  </a:lnTo>
                  <a:lnTo>
                    <a:pt x="6126" y="628"/>
                  </a:lnTo>
                  <a:lnTo>
                    <a:pt x="6312" y="712"/>
                  </a:lnTo>
                  <a:lnTo>
                    <a:pt x="6493" y="805"/>
                  </a:lnTo>
                  <a:lnTo>
                    <a:pt x="6668" y="906"/>
                  </a:lnTo>
                  <a:lnTo>
                    <a:pt x="6838" y="1015"/>
                  </a:lnTo>
                  <a:lnTo>
                    <a:pt x="7003" y="1133"/>
                  </a:lnTo>
                  <a:lnTo>
                    <a:pt x="7161" y="1257"/>
                  </a:lnTo>
                  <a:lnTo>
                    <a:pt x="7313" y="1388"/>
                  </a:lnTo>
                  <a:lnTo>
                    <a:pt x="7459" y="1527"/>
                  </a:lnTo>
                  <a:lnTo>
                    <a:pt x="7598" y="1673"/>
                  </a:lnTo>
                  <a:lnTo>
                    <a:pt x="7730" y="1825"/>
                  </a:lnTo>
                  <a:lnTo>
                    <a:pt x="7855" y="1984"/>
                  </a:lnTo>
                  <a:lnTo>
                    <a:pt x="7971" y="2148"/>
                  </a:lnTo>
                  <a:lnTo>
                    <a:pt x="8081" y="2318"/>
                  </a:lnTo>
                  <a:lnTo>
                    <a:pt x="8182" y="2494"/>
                  </a:lnTo>
                  <a:lnTo>
                    <a:pt x="8274" y="2674"/>
                  </a:lnTo>
                  <a:lnTo>
                    <a:pt x="8358" y="2860"/>
                  </a:lnTo>
                  <a:lnTo>
                    <a:pt x="8433" y="3051"/>
                  </a:lnTo>
                  <a:lnTo>
                    <a:pt x="8499" y="3246"/>
                  </a:lnTo>
                  <a:lnTo>
                    <a:pt x="8556" y="3445"/>
                  </a:lnTo>
                  <a:lnTo>
                    <a:pt x="8603" y="3648"/>
                  </a:lnTo>
                  <a:lnTo>
                    <a:pt x="8639" y="3854"/>
                  </a:lnTo>
                  <a:lnTo>
                    <a:pt x="8666" y="4064"/>
                  </a:lnTo>
                  <a:lnTo>
                    <a:pt x="8683" y="4277"/>
                  </a:lnTo>
                  <a:lnTo>
                    <a:pt x="8688" y="4493"/>
                  </a:lnTo>
                  <a:close/>
                </a:path>
              </a:pathLst>
            </a:custGeom>
            <a:solidFill>
              <a:srgbClr val="B68F6C"/>
            </a:solidFill>
            <a:ln w="9525">
              <a:noFill/>
              <a:round/>
              <a:headEnd/>
              <a:tailEnd/>
            </a:ln>
          </p:spPr>
          <p:txBody>
            <a:bodyPr/>
            <a:lstStyle/>
            <a:p>
              <a:endParaRPr lang="pt-BR"/>
            </a:p>
          </p:txBody>
        </p:sp>
        <p:sp>
          <p:nvSpPr>
            <p:cNvPr id="399390" name="Freeform 30"/>
            <p:cNvSpPr>
              <a:spLocks noEditPoints="1"/>
            </p:cNvSpPr>
            <p:nvPr/>
          </p:nvSpPr>
          <p:spPr bwMode="auto">
            <a:xfrm>
              <a:off x="2048" y="1484"/>
              <a:ext cx="1241" cy="1242"/>
            </a:xfrm>
            <a:custGeom>
              <a:avLst/>
              <a:gdLst/>
              <a:ahLst/>
              <a:cxnLst>
                <a:cxn ang="0">
                  <a:pos x="8599" y="3469"/>
                </a:cxn>
                <a:cxn ang="0">
                  <a:pos x="8258" y="2460"/>
                </a:cxn>
                <a:cxn ang="0">
                  <a:pos x="7695" y="1581"/>
                </a:cxn>
                <a:cxn ang="0">
                  <a:pos x="6942" y="864"/>
                </a:cxn>
                <a:cxn ang="0">
                  <a:pos x="6033" y="341"/>
                </a:cxn>
                <a:cxn ang="0">
                  <a:pos x="5004" y="50"/>
                </a:cxn>
                <a:cxn ang="0">
                  <a:pos x="3899" y="22"/>
                </a:cxn>
                <a:cxn ang="0">
                  <a:pos x="2850" y="264"/>
                </a:cxn>
                <a:cxn ang="0">
                  <a:pos x="1914" y="743"/>
                </a:cxn>
                <a:cxn ang="0">
                  <a:pos x="1128" y="1424"/>
                </a:cxn>
                <a:cxn ang="0">
                  <a:pos x="524" y="2273"/>
                </a:cxn>
                <a:cxn ang="0">
                  <a:pos x="136" y="3258"/>
                </a:cxn>
                <a:cxn ang="0">
                  <a:pos x="0" y="4344"/>
                </a:cxn>
                <a:cxn ang="0">
                  <a:pos x="136" y="5430"/>
                </a:cxn>
                <a:cxn ang="0">
                  <a:pos x="524" y="6415"/>
                </a:cxn>
                <a:cxn ang="0">
                  <a:pos x="1128" y="7265"/>
                </a:cxn>
                <a:cxn ang="0">
                  <a:pos x="1914" y="7947"/>
                </a:cxn>
                <a:cxn ang="0">
                  <a:pos x="2850" y="8424"/>
                </a:cxn>
                <a:cxn ang="0">
                  <a:pos x="3899" y="8666"/>
                </a:cxn>
                <a:cxn ang="0">
                  <a:pos x="5004" y="8638"/>
                </a:cxn>
                <a:cxn ang="0">
                  <a:pos x="6033" y="8347"/>
                </a:cxn>
                <a:cxn ang="0">
                  <a:pos x="6942" y="7824"/>
                </a:cxn>
                <a:cxn ang="0">
                  <a:pos x="7695" y="7107"/>
                </a:cxn>
                <a:cxn ang="0">
                  <a:pos x="8258" y="6228"/>
                </a:cxn>
                <a:cxn ang="0">
                  <a:pos x="8599" y="5219"/>
                </a:cxn>
                <a:cxn ang="0">
                  <a:pos x="8387" y="4344"/>
                </a:cxn>
                <a:cxn ang="0">
                  <a:pos x="8259" y="5355"/>
                </a:cxn>
                <a:cxn ang="0">
                  <a:pos x="7899" y="6271"/>
                </a:cxn>
                <a:cxn ang="0">
                  <a:pos x="7336" y="7064"/>
                </a:cxn>
                <a:cxn ang="0">
                  <a:pos x="6603" y="7698"/>
                </a:cxn>
                <a:cxn ang="0">
                  <a:pos x="5733" y="8143"/>
                </a:cxn>
                <a:cxn ang="0">
                  <a:pos x="4756" y="8368"/>
                </a:cxn>
                <a:cxn ang="0">
                  <a:pos x="3727" y="8342"/>
                </a:cxn>
                <a:cxn ang="0">
                  <a:pos x="2769" y="8071"/>
                </a:cxn>
                <a:cxn ang="0">
                  <a:pos x="1923" y="7585"/>
                </a:cxn>
                <a:cxn ang="0">
                  <a:pos x="1222" y="6917"/>
                </a:cxn>
                <a:cxn ang="0">
                  <a:pos x="698" y="6098"/>
                </a:cxn>
                <a:cxn ang="0">
                  <a:pos x="380" y="5159"/>
                </a:cxn>
                <a:cxn ang="0">
                  <a:pos x="304" y="4136"/>
                </a:cxn>
                <a:cxn ang="0">
                  <a:pos x="480" y="3142"/>
                </a:cxn>
                <a:cxn ang="0">
                  <a:pos x="885" y="2247"/>
                </a:cxn>
                <a:cxn ang="0">
                  <a:pos x="1483" y="1484"/>
                </a:cxn>
                <a:cxn ang="0">
                  <a:pos x="2246" y="885"/>
                </a:cxn>
                <a:cxn ang="0">
                  <a:pos x="3140" y="482"/>
                </a:cxn>
                <a:cxn ang="0">
                  <a:pos x="4135" y="304"/>
                </a:cxn>
                <a:cxn ang="0">
                  <a:pos x="5158" y="382"/>
                </a:cxn>
                <a:cxn ang="0">
                  <a:pos x="6096" y="699"/>
                </a:cxn>
                <a:cxn ang="0">
                  <a:pos x="6915" y="1223"/>
                </a:cxn>
                <a:cxn ang="0">
                  <a:pos x="7584" y="1925"/>
                </a:cxn>
                <a:cxn ang="0">
                  <a:pos x="8069" y="2770"/>
                </a:cxn>
                <a:cxn ang="0">
                  <a:pos x="8340" y="3728"/>
                </a:cxn>
              </a:cxnLst>
              <a:rect l="0" t="0" r="r" b="b"/>
              <a:pathLst>
                <a:path w="8686" h="8688">
                  <a:moveTo>
                    <a:pt x="8686" y="4344"/>
                  </a:moveTo>
                  <a:lnTo>
                    <a:pt x="8681" y="4121"/>
                  </a:lnTo>
                  <a:lnTo>
                    <a:pt x="8664" y="3900"/>
                  </a:lnTo>
                  <a:lnTo>
                    <a:pt x="8637" y="3683"/>
                  </a:lnTo>
                  <a:lnTo>
                    <a:pt x="8599" y="3469"/>
                  </a:lnTo>
                  <a:lnTo>
                    <a:pt x="8550" y="3258"/>
                  </a:lnTo>
                  <a:lnTo>
                    <a:pt x="8491" y="3052"/>
                  </a:lnTo>
                  <a:lnTo>
                    <a:pt x="8423" y="2850"/>
                  </a:lnTo>
                  <a:lnTo>
                    <a:pt x="8346" y="2653"/>
                  </a:lnTo>
                  <a:lnTo>
                    <a:pt x="8258" y="2460"/>
                  </a:lnTo>
                  <a:lnTo>
                    <a:pt x="8162" y="2273"/>
                  </a:lnTo>
                  <a:lnTo>
                    <a:pt x="8058" y="2092"/>
                  </a:lnTo>
                  <a:lnTo>
                    <a:pt x="7945" y="1916"/>
                  </a:lnTo>
                  <a:lnTo>
                    <a:pt x="7824" y="1745"/>
                  </a:lnTo>
                  <a:lnTo>
                    <a:pt x="7695" y="1581"/>
                  </a:lnTo>
                  <a:lnTo>
                    <a:pt x="7558" y="1424"/>
                  </a:lnTo>
                  <a:lnTo>
                    <a:pt x="7415" y="1273"/>
                  </a:lnTo>
                  <a:lnTo>
                    <a:pt x="7263" y="1129"/>
                  </a:lnTo>
                  <a:lnTo>
                    <a:pt x="7105" y="992"/>
                  </a:lnTo>
                  <a:lnTo>
                    <a:pt x="6942" y="864"/>
                  </a:lnTo>
                  <a:lnTo>
                    <a:pt x="6771" y="743"/>
                  </a:lnTo>
                  <a:lnTo>
                    <a:pt x="6596" y="629"/>
                  </a:lnTo>
                  <a:lnTo>
                    <a:pt x="6413" y="524"/>
                  </a:lnTo>
                  <a:lnTo>
                    <a:pt x="6226" y="429"/>
                  </a:lnTo>
                  <a:lnTo>
                    <a:pt x="6033" y="341"/>
                  </a:lnTo>
                  <a:lnTo>
                    <a:pt x="5836" y="264"/>
                  </a:lnTo>
                  <a:lnTo>
                    <a:pt x="5634" y="196"/>
                  </a:lnTo>
                  <a:lnTo>
                    <a:pt x="5428" y="136"/>
                  </a:lnTo>
                  <a:lnTo>
                    <a:pt x="5219" y="88"/>
                  </a:lnTo>
                  <a:lnTo>
                    <a:pt x="5004" y="50"/>
                  </a:lnTo>
                  <a:lnTo>
                    <a:pt x="4787" y="22"/>
                  </a:lnTo>
                  <a:lnTo>
                    <a:pt x="4566" y="5"/>
                  </a:lnTo>
                  <a:lnTo>
                    <a:pt x="4342" y="0"/>
                  </a:lnTo>
                  <a:lnTo>
                    <a:pt x="4119" y="5"/>
                  </a:lnTo>
                  <a:lnTo>
                    <a:pt x="3899" y="22"/>
                  </a:lnTo>
                  <a:lnTo>
                    <a:pt x="3681" y="50"/>
                  </a:lnTo>
                  <a:lnTo>
                    <a:pt x="3467" y="88"/>
                  </a:lnTo>
                  <a:lnTo>
                    <a:pt x="3258" y="136"/>
                  </a:lnTo>
                  <a:lnTo>
                    <a:pt x="3052" y="196"/>
                  </a:lnTo>
                  <a:lnTo>
                    <a:pt x="2850" y="264"/>
                  </a:lnTo>
                  <a:lnTo>
                    <a:pt x="2653" y="341"/>
                  </a:lnTo>
                  <a:lnTo>
                    <a:pt x="2460" y="429"/>
                  </a:lnTo>
                  <a:lnTo>
                    <a:pt x="2273" y="524"/>
                  </a:lnTo>
                  <a:lnTo>
                    <a:pt x="2090" y="629"/>
                  </a:lnTo>
                  <a:lnTo>
                    <a:pt x="1914" y="743"/>
                  </a:lnTo>
                  <a:lnTo>
                    <a:pt x="1744" y="864"/>
                  </a:lnTo>
                  <a:lnTo>
                    <a:pt x="1580" y="992"/>
                  </a:lnTo>
                  <a:lnTo>
                    <a:pt x="1422" y="1129"/>
                  </a:lnTo>
                  <a:lnTo>
                    <a:pt x="1271" y="1273"/>
                  </a:lnTo>
                  <a:lnTo>
                    <a:pt x="1128" y="1424"/>
                  </a:lnTo>
                  <a:lnTo>
                    <a:pt x="991" y="1581"/>
                  </a:lnTo>
                  <a:lnTo>
                    <a:pt x="862" y="1745"/>
                  </a:lnTo>
                  <a:lnTo>
                    <a:pt x="741" y="1916"/>
                  </a:lnTo>
                  <a:lnTo>
                    <a:pt x="628" y="2092"/>
                  </a:lnTo>
                  <a:lnTo>
                    <a:pt x="524" y="2273"/>
                  </a:lnTo>
                  <a:lnTo>
                    <a:pt x="428" y="2460"/>
                  </a:lnTo>
                  <a:lnTo>
                    <a:pt x="340" y="2653"/>
                  </a:lnTo>
                  <a:lnTo>
                    <a:pt x="263" y="2850"/>
                  </a:lnTo>
                  <a:lnTo>
                    <a:pt x="194" y="3052"/>
                  </a:lnTo>
                  <a:lnTo>
                    <a:pt x="136" y="3258"/>
                  </a:lnTo>
                  <a:lnTo>
                    <a:pt x="87" y="3469"/>
                  </a:lnTo>
                  <a:lnTo>
                    <a:pt x="49" y="3683"/>
                  </a:lnTo>
                  <a:lnTo>
                    <a:pt x="22" y="3900"/>
                  </a:lnTo>
                  <a:lnTo>
                    <a:pt x="5" y="4121"/>
                  </a:lnTo>
                  <a:lnTo>
                    <a:pt x="0" y="4344"/>
                  </a:lnTo>
                  <a:lnTo>
                    <a:pt x="5" y="4568"/>
                  </a:lnTo>
                  <a:lnTo>
                    <a:pt x="22" y="4788"/>
                  </a:lnTo>
                  <a:lnTo>
                    <a:pt x="49" y="5005"/>
                  </a:lnTo>
                  <a:lnTo>
                    <a:pt x="87" y="5219"/>
                  </a:lnTo>
                  <a:lnTo>
                    <a:pt x="136" y="5430"/>
                  </a:lnTo>
                  <a:lnTo>
                    <a:pt x="194" y="5636"/>
                  </a:lnTo>
                  <a:lnTo>
                    <a:pt x="263" y="5838"/>
                  </a:lnTo>
                  <a:lnTo>
                    <a:pt x="340" y="6035"/>
                  </a:lnTo>
                  <a:lnTo>
                    <a:pt x="428" y="6228"/>
                  </a:lnTo>
                  <a:lnTo>
                    <a:pt x="524" y="6415"/>
                  </a:lnTo>
                  <a:lnTo>
                    <a:pt x="628" y="6596"/>
                  </a:lnTo>
                  <a:lnTo>
                    <a:pt x="741" y="6772"/>
                  </a:lnTo>
                  <a:lnTo>
                    <a:pt x="862" y="6943"/>
                  </a:lnTo>
                  <a:lnTo>
                    <a:pt x="991" y="7107"/>
                  </a:lnTo>
                  <a:lnTo>
                    <a:pt x="1128" y="7265"/>
                  </a:lnTo>
                  <a:lnTo>
                    <a:pt x="1271" y="7415"/>
                  </a:lnTo>
                  <a:lnTo>
                    <a:pt x="1422" y="7560"/>
                  </a:lnTo>
                  <a:lnTo>
                    <a:pt x="1580" y="7696"/>
                  </a:lnTo>
                  <a:lnTo>
                    <a:pt x="1744" y="7824"/>
                  </a:lnTo>
                  <a:lnTo>
                    <a:pt x="1914" y="7947"/>
                  </a:lnTo>
                  <a:lnTo>
                    <a:pt x="2090" y="8059"/>
                  </a:lnTo>
                  <a:lnTo>
                    <a:pt x="2273" y="8164"/>
                  </a:lnTo>
                  <a:lnTo>
                    <a:pt x="2460" y="8259"/>
                  </a:lnTo>
                  <a:lnTo>
                    <a:pt x="2653" y="8347"/>
                  </a:lnTo>
                  <a:lnTo>
                    <a:pt x="2850" y="8424"/>
                  </a:lnTo>
                  <a:lnTo>
                    <a:pt x="3052" y="8492"/>
                  </a:lnTo>
                  <a:lnTo>
                    <a:pt x="3258" y="8552"/>
                  </a:lnTo>
                  <a:lnTo>
                    <a:pt x="3467" y="8600"/>
                  </a:lnTo>
                  <a:lnTo>
                    <a:pt x="3681" y="8638"/>
                  </a:lnTo>
                  <a:lnTo>
                    <a:pt x="3899" y="8666"/>
                  </a:lnTo>
                  <a:lnTo>
                    <a:pt x="4119" y="8683"/>
                  </a:lnTo>
                  <a:lnTo>
                    <a:pt x="4342" y="8688"/>
                  </a:lnTo>
                  <a:lnTo>
                    <a:pt x="4566" y="8683"/>
                  </a:lnTo>
                  <a:lnTo>
                    <a:pt x="4787" y="8666"/>
                  </a:lnTo>
                  <a:lnTo>
                    <a:pt x="5004" y="8638"/>
                  </a:lnTo>
                  <a:lnTo>
                    <a:pt x="5219" y="8600"/>
                  </a:lnTo>
                  <a:lnTo>
                    <a:pt x="5428" y="8552"/>
                  </a:lnTo>
                  <a:lnTo>
                    <a:pt x="5634" y="8492"/>
                  </a:lnTo>
                  <a:lnTo>
                    <a:pt x="5836" y="8424"/>
                  </a:lnTo>
                  <a:lnTo>
                    <a:pt x="6033" y="8347"/>
                  </a:lnTo>
                  <a:lnTo>
                    <a:pt x="6226" y="8259"/>
                  </a:lnTo>
                  <a:lnTo>
                    <a:pt x="6413" y="8164"/>
                  </a:lnTo>
                  <a:lnTo>
                    <a:pt x="6596" y="8059"/>
                  </a:lnTo>
                  <a:lnTo>
                    <a:pt x="6771" y="7947"/>
                  </a:lnTo>
                  <a:lnTo>
                    <a:pt x="6942" y="7824"/>
                  </a:lnTo>
                  <a:lnTo>
                    <a:pt x="7105" y="7696"/>
                  </a:lnTo>
                  <a:lnTo>
                    <a:pt x="7263" y="7560"/>
                  </a:lnTo>
                  <a:lnTo>
                    <a:pt x="7415" y="7415"/>
                  </a:lnTo>
                  <a:lnTo>
                    <a:pt x="7558" y="7265"/>
                  </a:lnTo>
                  <a:lnTo>
                    <a:pt x="7695" y="7107"/>
                  </a:lnTo>
                  <a:lnTo>
                    <a:pt x="7824" y="6943"/>
                  </a:lnTo>
                  <a:lnTo>
                    <a:pt x="7945" y="6772"/>
                  </a:lnTo>
                  <a:lnTo>
                    <a:pt x="8058" y="6596"/>
                  </a:lnTo>
                  <a:lnTo>
                    <a:pt x="8162" y="6415"/>
                  </a:lnTo>
                  <a:lnTo>
                    <a:pt x="8258" y="6228"/>
                  </a:lnTo>
                  <a:lnTo>
                    <a:pt x="8346" y="6035"/>
                  </a:lnTo>
                  <a:lnTo>
                    <a:pt x="8423" y="5838"/>
                  </a:lnTo>
                  <a:lnTo>
                    <a:pt x="8491" y="5636"/>
                  </a:lnTo>
                  <a:lnTo>
                    <a:pt x="8550" y="5430"/>
                  </a:lnTo>
                  <a:lnTo>
                    <a:pt x="8599" y="5219"/>
                  </a:lnTo>
                  <a:lnTo>
                    <a:pt x="8637" y="5005"/>
                  </a:lnTo>
                  <a:lnTo>
                    <a:pt x="8664" y="4788"/>
                  </a:lnTo>
                  <a:lnTo>
                    <a:pt x="8681" y="4568"/>
                  </a:lnTo>
                  <a:lnTo>
                    <a:pt x="8686" y="4344"/>
                  </a:lnTo>
                  <a:close/>
                  <a:moveTo>
                    <a:pt x="8387" y="4344"/>
                  </a:moveTo>
                  <a:lnTo>
                    <a:pt x="8381" y="4552"/>
                  </a:lnTo>
                  <a:lnTo>
                    <a:pt x="8366" y="4757"/>
                  </a:lnTo>
                  <a:lnTo>
                    <a:pt x="8340" y="4960"/>
                  </a:lnTo>
                  <a:lnTo>
                    <a:pt x="8305" y="5159"/>
                  </a:lnTo>
                  <a:lnTo>
                    <a:pt x="8259" y="5355"/>
                  </a:lnTo>
                  <a:lnTo>
                    <a:pt x="8206" y="5546"/>
                  </a:lnTo>
                  <a:lnTo>
                    <a:pt x="8142" y="5735"/>
                  </a:lnTo>
                  <a:lnTo>
                    <a:pt x="8069" y="5918"/>
                  </a:lnTo>
                  <a:lnTo>
                    <a:pt x="7988" y="6098"/>
                  </a:lnTo>
                  <a:lnTo>
                    <a:pt x="7899" y="6271"/>
                  </a:lnTo>
                  <a:lnTo>
                    <a:pt x="7801" y="6441"/>
                  </a:lnTo>
                  <a:lnTo>
                    <a:pt x="7696" y="6605"/>
                  </a:lnTo>
                  <a:lnTo>
                    <a:pt x="7584" y="6763"/>
                  </a:lnTo>
                  <a:lnTo>
                    <a:pt x="7464" y="6917"/>
                  </a:lnTo>
                  <a:lnTo>
                    <a:pt x="7336" y="7064"/>
                  </a:lnTo>
                  <a:lnTo>
                    <a:pt x="7203" y="7204"/>
                  </a:lnTo>
                  <a:lnTo>
                    <a:pt x="7062" y="7338"/>
                  </a:lnTo>
                  <a:lnTo>
                    <a:pt x="6915" y="7465"/>
                  </a:lnTo>
                  <a:lnTo>
                    <a:pt x="6762" y="7585"/>
                  </a:lnTo>
                  <a:lnTo>
                    <a:pt x="6603" y="7698"/>
                  </a:lnTo>
                  <a:lnTo>
                    <a:pt x="6440" y="7803"/>
                  </a:lnTo>
                  <a:lnTo>
                    <a:pt x="6271" y="7901"/>
                  </a:lnTo>
                  <a:lnTo>
                    <a:pt x="6096" y="7989"/>
                  </a:lnTo>
                  <a:lnTo>
                    <a:pt x="5917" y="8071"/>
                  </a:lnTo>
                  <a:lnTo>
                    <a:pt x="5733" y="8143"/>
                  </a:lnTo>
                  <a:lnTo>
                    <a:pt x="5546" y="8206"/>
                  </a:lnTo>
                  <a:lnTo>
                    <a:pt x="5353" y="8261"/>
                  </a:lnTo>
                  <a:lnTo>
                    <a:pt x="5158" y="8306"/>
                  </a:lnTo>
                  <a:lnTo>
                    <a:pt x="4959" y="8342"/>
                  </a:lnTo>
                  <a:lnTo>
                    <a:pt x="4756" y="8368"/>
                  </a:lnTo>
                  <a:lnTo>
                    <a:pt x="4551" y="8384"/>
                  </a:lnTo>
                  <a:lnTo>
                    <a:pt x="4342" y="8388"/>
                  </a:lnTo>
                  <a:lnTo>
                    <a:pt x="4135" y="8384"/>
                  </a:lnTo>
                  <a:lnTo>
                    <a:pt x="3929" y="8368"/>
                  </a:lnTo>
                  <a:lnTo>
                    <a:pt x="3727" y="8342"/>
                  </a:lnTo>
                  <a:lnTo>
                    <a:pt x="3528" y="8306"/>
                  </a:lnTo>
                  <a:lnTo>
                    <a:pt x="3332" y="8261"/>
                  </a:lnTo>
                  <a:lnTo>
                    <a:pt x="3140" y="8206"/>
                  </a:lnTo>
                  <a:lnTo>
                    <a:pt x="2952" y="8143"/>
                  </a:lnTo>
                  <a:lnTo>
                    <a:pt x="2769" y="8071"/>
                  </a:lnTo>
                  <a:lnTo>
                    <a:pt x="2590" y="7989"/>
                  </a:lnTo>
                  <a:lnTo>
                    <a:pt x="2415" y="7901"/>
                  </a:lnTo>
                  <a:lnTo>
                    <a:pt x="2246" y="7803"/>
                  </a:lnTo>
                  <a:lnTo>
                    <a:pt x="2081" y="7698"/>
                  </a:lnTo>
                  <a:lnTo>
                    <a:pt x="1923" y="7585"/>
                  </a:lnTo>
                  <a:lnTo>
                    <a:pt x="1771" y="7465"/>
                  </a:lnTo>
                  <a:lnTo>
                    <a:pt x="1624" y="7338"/>
                  </a:lnTo>
                  <a:lnTo>
                    <a:pt x="1483" y="7204"/>
                  </a:lnTo>
                  <a:lnTo>
                    <a:pt x="1350" y="7064"/>
                  </a:lnTo>
                  <a:lnTo>
                    <a:pt x="1222" y="6917"/>
                  </a:lnTo>
                  <a:lnTo>
                    <a:pt x="1102" y="6763"/>
                  </a:lnTo>
                  <a:lnTo>
                    <a:pt x="989" y="6605"/>
                  </a:lnTo>
                  <a:lnTo>
                    <a:pt x="885" y="6441"/>
                  </a:lnTo>
                  <a:lnTo>
                    <a:pt x="787" y="6271"/>
                  </a:lnTo>
                  <a:lnTo>
                    <a:pt x="698" y="6098"/>
                  </a:lnTo>
                  <a:lnTo>
                    <a:pt x="617" y="5918"/>
                  </a:lnTo>
                  <a:lnTo>
                    <a:pt x="544" y="5735"/>
                  </a:lnTo>
                  <a:lnTo>
                    <a:pt x="480" y="5546"/>
                  </a:lnTo>
                  <a:lnTo>
                    <a:pt x="426" y="5355"/>
                  </a:lnTo>
                  <a:lnTo>
                    <a:pt x="380" y="5159"/>
                  </a:lnTo>
                  <a:lnTo>
                    <a:pt x="346" y="4960"/>
                  </a:lnTo>
                  <a:lnTo>
                    <a:pt x="320" y="4757"/>
                  </a:lnTo>
                  <a:lnTo>
                    <a:pt x="304" y="4552"/>
                  </a:lnTo>
                  <a:lnTo>
                    <a:pt x="299" y="4344"/>
                  </a:lnTo>
                  <a:lnTo>
                    <a:pt x="304" y="4136"/>
                  </a:lnTo>
                  <a:lnTo>
                    <a:pt x="320" y="3931"/>
                  </a:lnTo>
                  <a:lnTo>
                    <a:pt x="346" y="3728"/>
                  </a:lnTo>
                  <a:lnTo>
                    <a:pt x="380" y="3529"/>
                  </a:lnTo>
                  <a:lnTo>
                    <a:pt x="426" y="3333"/>
                  </a:lnTo>
                  <a:lnTo>
                    <a:pt x="480" y="3142"/>
                  </a:lnTo>
                  <a:lnTo>
                    <a:pt x="544" y="2953"/>
                  </a:lnTo>
                  <a:lnTo>
                    <a:pt x="617" y="2770"/>
                  </a:lnTo>
                  <a:lnTo>
                    <a:pt x="698" y="2590"/>
                  </a:lnTo>
                  <a:lnTo>
                    <a:pt x="787" y="2417"/>
                  </a:lnTo>
                  <a:lnTo>
                    <a:pt x="885" y="2247"/>
                  </a:lnTo>
                  <a:lnTo>
                    <a:pt x="989" y="2083"/>
                  </a:lnTo>
                  <a:lnTo>
                    <a:pt x="1102" y="1925"/>
                  </a:lnTo>
                  <a:lnTo>
                    <a:pt x="1222" y="1771"/>
                  </a:lnTo>
                  <a:lnTo>
                    <a:pt x="1350" y="1624"/>
                  </a:lnTo>
                  <a:lnTo>
                    <a:pt x="1483" y="1484"/>
                  </a:lnTo>
                  <a:lnTo>
                    <a:pt x="1624" y="1350"/>
                  </a:lnTo>
                  <a:lnTo>
                    <a:pt x="1771" y="1223"/>
                  </a:lnTo>
                  <a:lnTo>
                    <a:pt x="1923" y="1103"/>
                  </a:lnTo>
                  <a:lnTo>
                    <a:pt x="2081" y="990"/>
                  </a:lnTo>
                  <a:lnTo>
                    <a:pt x="2246" y="885"/>
                  </a:lnTo>
                  <a:lnTo>
                    <a:pt x="2415" y="787"/>
                  </a:lnTo>
                  <a:lnTo>
                    <a:pt x="2590" y="699"/>
                  </a:lnTo>
                  <a:lnTo>
                    <a:pt x="2769" y="617"/>
                  </a:lnTo>
                  <a:lnTo>
                    <a:pt x="2952" y="545"/>
                  </a:lnTo>
                  <a:lnTo>
                    <a:pt x="3140" y="482"/>
                  </a:lnTo>
                  <a:lnTo>
                    <a:pt x="3332" y="427"/>
                  </a:lnTo>
                  <a:lnTo>
                    <a:pt x="3528" y="382"/>
                  </a:lnTo>
                  <a:lnTo>
                    <a:pt x="3727" y="346"/>
                  </a:lnTo>
                  <a:lnTo>
                    <a:pt x="3929" y="320"/>
                  </a:lnTo>
                  <a:lnTo>
                    <a:pt x="4135" y="304"/>
                  </a:lnTo>
                  <a:lnTo>
                    <a:pt x="4342" y="300"/>
                  </a:lnTo>
                  <a:lnTo>
                    <a:pt x="4551" y="304"/>
                  </a:lnTo>
                  <a:lnTo>
                    <a:pt x="4756" y="320"/>
                  </a:lnTo>
                  <a:lnTo>
                    <a:pt x="4959" y="346"/>
                  </a:lnTo>
                  <a:lnTo>
                    <a:pt x="5158" y="382"/>
                  </a:lnTo>
                  <a:lnTo>
                    <a:pt x="5353" y="427"/>
                  </a:lnTo>
                  <a:lnTo>
                    <a:pt x="5546" y="482"/>
                  </a:lnTo>
                  <a:lnTo>
                    <a:pt x="5733" y="545"/>
                  </a:lnTo>
                  <a:lnTo>
                    <a:pt x="5917" y="617"/>
                  </a:lnTo>
                  <a:lnTo>
                    <a:pt x="6096" y="699"/>
                  </a:lnTo>
                  <a:lnTo>
                    <a:pt x="6271" y="787"/>
                  </a:lnTo>
                  <a:lnTo>
                    <a:pt x="6440" y="885"/>
                  </a:lnTo>
                  <a:lnTo>
                    <a:pt x="6603" y="990"/>
                  </a:lnTo>
                  <a:lnTo>
                    <a:pt x="6762" y="1103"/>
                  </a:lnTo>
                  <a:lnTo>
                    <a:pt x="6915" y="1223"/>
                  </a:lnTo>
                  <a:lnTo>
                    <a:pt x="7062" y="1350"/>
                  </a:lnTo>
                  <a:lnTo>
                    <a:pt x="7203" y="1484"/>
                  </a:lnTo>
                  <a:lnTo>
                    <a:pt x="7336" y="1624"/>
                  </a:lnTo>
                  <a:lnTo>
                    <a:pt x="7464" y="1771"/>
                  </a:lnTo>
                  <a:lnTo>
                    <a:pt x="7584" y="1925"/>
                  </a:lnTo>
                  <a:lnTo>
                    <a:pt x="7696" y="2083"/>
                  </a:lnTo>
                  <a:lnTo>
                    <a:pt x="7801" y="2247"/>
                  </a:lnTo>
                  <a:lnTo>
                    <a:pt x="7899" y="2417"/>
                  </a:lnTo>
                  <a:lnTo>
                    <a:pt x="7988" y="2590"/>
                  </a:lnTo>
                  <a:lnTo>
                    <a:pt x="8069" y="2770"/>
                  </a:lnTo>
                  <a:lnTo>
                    <a:pt x="8142" y="2953"/>
                  </a:lnTo>
                  <a:lnTo>
                    <a:pt x="8206" y="3142"/>
                  </a:lnTo>
                  <a:lnTo>
                    <a:pt x="8259" y="3333"/>
                  </a:lnTo>
                  <a:lnTo>
                    <a:pt x="8305" y="3529"/>
                  </a:lnTo>
                  <a:lnTo>
                    <a:pt x="8340" y="3728"/>
                  </a:lnTo>
                  <a:lnTo>
                    <a:pt x="8366" y="3931"/>
                  </a:lnTo>
                  <a:lnTo>
                    <a:pt x="8381" y="4136"/>
                  </a:lnTo>
                  <a:lnTo>
                    <a:pt x="8387" y="4344"/>
                  </a:lnTo>
                  <a:close/>
                </a:path>
              </a:pathLst>
            </a:custGeom>
            <a:solidFill>
              <a:srgbClr val="B78F6C"/>
            </a:solidFill>
            <a:ln w="9525">
              <a:noFill/>
              <a:round/>
              <a:headEnd/>
              <a:tailEnd/>
            </a:ln>
          </p:spPr>
          <p:txBody>
            <a:bodyPr/>
            <a:lstStyle/>
            <a:p>
              <a:endParaRPr lang="pt-BR"/>
            </a:p>
          </p:txBody>
        </p:sp>
        <p:sp>
          <p:nvSpPr>
            <p:cNvPr id="399391" name="Freeform 31"/>
            <p:cNvSpPr>
              <a:spLocks noEditPoints="1"/>
            </p:cNvSpPr>
            <p:nvPr/>
          </p:nvSpPr>
          <p:spPr bwMode="auto">
            <a:xfrm>
              <a:off x="2069" y="1506"/>
              <a:ext cx="1198" cy="1198"/>
            </a:xfrm>
            <a:custGeom>
              <a:avLst/>
              <a:gdLst/>
              <a:ahLst/>
              <a:cxnLst>
                <a:cxn ang="0">
                  <a:pos x="8303" y="3349"/>
                </a:cxn>
                <a:cxn ang="0">
                  <a:pos x="7974" y="2375"/>
                </a:cxn>
                <a:cxn ang="0">
                  <a:pos x="7430" y="1526"/>
                </a:cxn>
                <a:cxn ang="0">
                  <a:pos x="6703" y="834"/>
                </a:cxn>
                <a:cxn ang="0">
                  <a:pos x="5826" y="329"/>
                </a:cxn>
                <a:cxn ang="0">
                  <a:pos x="4832" y="48"/>
                </a:cxn>
                <a:cxn ang="0">
                  <a:pos x="3765" y="21"/>
                </a:cxn>
                <a:cxn ang="0">
                  <a:pos x="2752" y="254"/>
                </a:cxn>
                <a:cxn ang="0">
                  <a:pos x="1849" y="716"/>
                </a:cxn>
                <a:cxn ang="0">
                  <a:pos x="1090" y="1374"/>
                </a:cxn>
                <a:cxn ang="0">
                  <a:pos x="506" y="2195"/>
                </a:cxn>
                <a:cxn ang="0">
                  <a:pos x="132" y="3146"/>
                </a:cxn>
                <a:cxn ang="0">
                  <a:pos x="0" y="4194"/>
                </a:cxn>
                <a:cxn ang="0">
                  <a:pos x="132" y="5242"/>
                </a:cxn>
                <a:cxn ang="0">
                  <a:pos x="506" y="6193"/>
                </a:cxn>
                <a:cxn ang="0">
                  <a:pos x="1090" y="7014"/>
                </a:cxn>
                <a:cxn ang="0">
                  <a:pos x="1849" y="7672"/>
                </a:cxn>
                <a:cxn ang="0">
                  <a:pos x="2752" y="8134"/>
                </a:cxn>
                <a:cxn ang="0">
                  <a:pos x="3765" y="8367"/>
                </a:cxn>
                <a:cxn ang="0">
                  <a:pos x="4832" y="8340"/>
                </a:cxn>
                <a:cxn ang="0">
                  <a:pos x="5826" y="8059"/>
                </a:cxn>
                <a:cxn ang="0">
                  <a:pos x="6703" y="7554"/>
                </a:cxn>
                <a:cxn ang="0">
                  <a:pos x="7430" y="6862"/>
                </a:cxn>
                <a:cxn ang="0">
                  <a:pos x="7974" y="6013"/>
                </a:cxn>
                <a:cxn ang="0">
                  <a:pos x="8303" y="5039"/>
                </a:cxn>
                <a:cxn ang="0">
                  <a:pos x="8088" y="4194"/>
                </a:cxn>
                <a:cxn ang="0">
                  <a:pos x="7966" y="5168"/>
                </a:cxn>
                <a:cxn ang="0">
                  <a:pos x="7618" y="6051"/>
                </a:cxn>
                <a:cxn ang="0">
                  <a:pos x="7076" y="6813"/>
                </a:cxn>
                <a:cxn ang="0">
                  <a:pos x="6371" y="7423"/>
                </a:cxn>
                <a:cxn ang="0">
                  <a:pos x="5532" y="7853"/>
                </a:cxn>
                <a:cxn ang="0">
                  <a:pos x="4592" y="8069"/>
                </a:cxn>
                <a:cxn ang="0">
                  <a:pos x="3601" y="8044"/>
                </a:cxn>
                <a:cxn ang="0">
                  <a:pos x="2678" y="7782"/>
                </a:cxn>
                <a:cxn ang="0">
                  <a:pos x="1864" y="7315"/>
                </a:cxn>
                <a:cxn ang="0">
                  <a:pos x="1188" y="6671"/>
                </a:cxn>
                <a:cxn ang="0">
                  <a:pos x="683" y="5883"/>
                </a:cxn>
                <a:cxn ang="0">
                  <a:pos x="378" y="4978"/>
                </a:cxn>
                <a:cxn ang="0">
                  <a:pos x="304" y="3993"/>
                </a:cxn>
                <a:cxn ang="0">
                  <a:pos x="475" y="3036"/>
                </a:cxn>
                <a:cxn ang="0">
                  <a:pos x="863" y="2175"/>
                </a:cxn>
                <a:cxn ang="0">
                  <a:pos x="1440" y="1440"/>
                </a:cxn>
                <a:cxn ang="0">
                  <a:pos x="2174" y="864"/>
                </a:cxn>
                <a:cxn ang="0">
                  <a:pos x="3036" y="475"/>
                </a:cxn>
                <a:cxn ang="0">
                  <a:pos x="3994" y="305"/>
                </a:cxn>
                <a:cxn ang="0">
                  <a:pos x="4979" y="379"/>
                </a:cxn>
                <a:cxn ang="0">
                  <a:pos x="5882" y="683"/>
                </a:cxn>
                <a:cxn ang="0">
                  <a:pos x="6671" y="1189"/>
                </a:cxn>
                <a:cxn ang="0">
                  <a:pos x="7315" y="1864"/>
                </a:cxn>
                <a:cxn ang="0">
                  <a:pos x="7782" y="2678"/>
                </a:cxn>
                <a:cxn ang="0">
                  <a:pos x="8043" y="3601"/>
                </a:cxn>
              </a:cxnLst>
              <a:rect l="0" t="0" r="r" b="b"/>
              <a:pathLst>
                <a:path w="8388" h="8388">
                  <a:moveTo>
                    <a:pt x="8388" y="4194"/>
                  </a:moveTo>
                  <a:lnTo>
                    <a:pt x="8383" y="3978"/>
                  </a:lnTo>
                  <a:lnTo>
                    <a:pt x="8366" y="3765"/>
                  </a:lnTo>
                  <a:lnTo>
                    <a:pt x="8339" y="3555"/>
                  </a:lnTo>
                  <a:lnTo>
                    <a:pt x="8303" y="3349"/>
                  </a:lnTo>
                  <a:lnTo>
                    <a:pt x="8256" y="3146"/>
                  </a:lnTo>
                  <a:lnTo>
                    <a:pt x="8199" y="2947"/>
                  </a:lnTo>
                  <a:lnTo>
                    <a:pt x="8133" y="2752"/>
                  </a:lnTo>
                  <a:lnTo>
                    <a:pt x="8058" y="2561"/>
                  </a:lnTo>
                  <a:lnTo>
                    <a:pt x="7974" y="2375"/>
                  </a:lnTo>
                  <a:lnTo>
                    <a:pt x="7882" y="2195"/>
                  </a:lnTo>
                  <a:lnTo>
                    <a:pt x="7781" y="2019"/>
                  </a:lnTo>
                  <a:lnTo>
                    <a:pt x="7671" y="1849"/>
                  </a:lnTo>
                  <a:lnTo>
                    <a:pt x="7555" y="1685"/>
                  </a:lnTo>
                  <a:lnTo>
                    <a:pt x="7430" y="1526"/>
                  </a:lnTo>
                  <a:lnTo>
                    <a:pt x="7298" y="1374"/>
                  </a:lnTo>
                  <a:lnTo>
                    <a:pt x="7159" y="1228"/>
                  </a:lnTo>
                  <a:lnTo>
                    <a:pt x="7013" y="1089"/>
                  </a:lnTo>
                  <a:lnTo>
                    <a:pt x="6861" y="958"/>
                  </a:lnTo>
                  <a:lnTo>
                    <a:pt x="6703" y="834"/>
                  </a:lnTo>
                  <a:lnTo>
                    <a:pt x="6538" y="716"/>
                  </a:lnTo>
                  <a:lnTo>
                    <a:pt x="6368" y="607"/>
                  </a:lnTo>
                  <a:lnTo>
                    <a:pt x="6193" y="506"/>
                  </a:lnTo>
                  <a:lnTo>
                    <a:pt x="6012" y="413"/>
                  </a:lnTo>
                  <a:lnTo>
                    <a:pt x="5826" y="329"/>
                  </a:lnTo>
                  <a:lnTo>
                    <a:pt x="5635" y="254"/>
                  </a:lnTo>
                  <a:lnTo>
                    <a:pt x="5440" y="188"/>
                  </a:lnTo>
                  <a:lnTo>
                    <a:pt x="5242" y="132"/>
                  </a:lnTo>
                  <a:lnTo>
                    <a:pt x="5039" y="85"/>
                  </a:lnTo>
                  <a:lnTo>
                    <a:pt x="4832" y="48"/>
                  </a:lnTo>
                  <a:lnTo>
                    <a:pt x="4622" y="21"/>
                  </a:lnTo>
                  <a:lnTo>
                    <a:pt x="4410" y="5"/>
                  </a:lnTo>
                  <a:lnTo>
                    <a:pt x="4193" y="0"/>
                  </a:lnTo>
                  <a:lnTo>
                    <a:pt x="3978" y="5"/>
                  </a:lnTo>
                  <a:lnTo>
                    <a:pt x="3765" y="21"/>
                  </a:lnTo>
                  <a:lnTo>
                    <a:pt x="3555" y="48"/>
                  </a:lnTo>
                  <a:lnTo>
                    <a:pt x="3349" y="85"/>
                  </a:lnTo>
                  <a:lnTo>
                    <a:pt x="3146" y="132"/>
                  </a:lnTo>
                  <a:lnTo>
                    <a:pt x="2946" y="188"/>
                  </a:lnTo>
                  <a:lnTo>
                    <a:pt x="2752" y="254"/>
                  </a:lnTo>
                  <a:lnTo>
                    <a:pt x="2562" y="329"/>
                  </a:lnTo>
                  <a:lnTo>
                    <a:pt x="2376" y="413"/>
                  </a:lnTo>
                  <a:lnTo>
                    <a:pt x="2194" y="506"/>
                  </a:lnTo>
                  <a:lnTo>
                    <a:pt x="2020" y="607"/>
                  </a:lnTo>
                  <a:lnTo>
                    <a:pt x="1849" y="716"/>
                  </a:lnTo>
                  <a:lnTo>
                    <a:pt x="1685" y="834"/>
                  </a:lnTo>
                  <a:lnTo>
                    <a:pt x="1527" y="958"/>
                  </a:lnTo>
                  <a:lnTo>
                    <a:pt x="1374" y="1089"/>
                  </a:lnTo>
                  <a:lnTo>
                    <a:pt x="1229" y="1228"/>
                  </a:lnTo>
                  <a:lnTo>
                    <a:pt x="1090" y="1374"/>
                  </a:lnTo>
                  <a:lnTo>
                    <a:pt x="957" y="1526"/>
                  </a:lnTo>
                  <a:lnTo>
                    <a:pt x="833" y="1685"/>
                  </a:lnTo>
                  <a:lnTo>
                    <a:pt x="717" y="1849"/>
                  </a:lnTo>
                  <a:lnTo>
                    <a:pt x="607" y="2019"/>
                  </a:lnTo>
                  <a:lnTo>
                    <a:pt x="506" y="2195"/>
                  </a:lnTo>
                  <a:lnTo>
                    <a:pt x="413" y="2375"/>
                  </a:lnTo>
                  <a:lnTo>
                    <a:pt x="330" y="2561"/>
                  </a:lnTo>
                  <a:lnTo>
                    <a:pt x="254" y="2752"/>
                  </a:lnTo>
                  <a:lnTo>
                    <a:pt x="189" y="2947"/>
                  </a:lnTo>
                  <a:lnTo>
                    <a:pt x="132" y="3146"/>
                  </a:lnTo>
                  <a:lnTo>
                    <a:pt x="85" y="3349"/>
                  </a:lnTo>
                  <a:lnTo>
                    <a:pt x="48" y="3555"/>
                  </a:lnTo>
                  <a:lnTo>
                    <a:pt x="22" y="3765"/>
                  </a:lnTo>
                  <a:lnTo>
                    <a:pt x="5" y="3978"/>
                  </a:lnTo>
                  <a:lnTo>
                    <a:pt x="0" y="4194"/>
                  </a:lnTo>
                  <a:lnTo>
                    <a:pt x="5" y="4410"/>
                  </a:lnTo>
                  <a:lnTo>
                    <a:pt x="22" y="4623"/>
                  </a:lnTo>
                  <a:lnTo>
                    <a:pt x="48" y="4833"/>
                  </a:lnTo>
                  <a:lnTo>
                    <a:pt x="85" y="5039"/>
                  </a:lnTo>
                  <a:lnTo>
                    <a:pt x="132" y="5242"/>
                  </a:lnTo>
                  <a:lnTo>
                    <a:pt x="189" y="5441"/>
                  </a:lnTo>
                  <a:lnTo>
                    <a:pt x="254" y="5636"/>
                  </a:lnTo>
                  <a:lnTo>
                    <a:pt x="330" y="5827"/>
                  </a:lnTo>
                  <a:lnTo>
                    <a:pt x="413" y="6013"/>
                  </a:lnTo>
                  <a:lnTo>
                    <a:pt x="506" y="6193"/>
                  </a:lnTo>
                  <a:lnTo>
                    <a:pt x="607" y="6369"/>
                  </a:lnTo>
                  <a:lnTo>
                    <a:pt x="717" y="6539"/>
                  </a:lnTo>
                  <a:lnTo>
                    <a:pt x="833" y="6703"/>
                  </a:lnTo>
                  <a:lnTo>
                    <a:pt x="957" y="6862"/>
                  </a:lnTo>
                  <a:lnTo>
                    <a:pt x="1090" y="7014"/>
                  </a:lnTo>
                  <a:lnTo>
                    <a:pt x="1229" y="7160"/>
                  </a:lnTo>
                  <a:lnTo>
                    <a:pt x="1374" y="7299"/>
                  </a:lnTo>
                  <a:lnTo>
                    <a:pt x="1527" y="7430"/>
                  </a:lnTo>
                  <a:lnTo>
                    <a:pt x="1685" y="7554"/>
                  </a:lnTo>
                  <a:lnTo>
                    <a:pt x="1849" y="7672"/>
                  </a:lnTo>
                  <a:lnTo>
                    <a:pt x="2020" y="7781"/>
                  </a:lnTo>
                  <a:lnTo>
                    <a:pt x="2194" y="7882"/>
                  </a:lnTo>
                  <a:lnTo>
                    <a:pt x="2376" y="7975"/>
                  </a:lnTo>
                  <a:lnTo>
                    <a:pt x="2562" y="8059"/>
                  </a:lnTo>
                  <a:lnTo>
                    <a:pt x="2752" y="8134"/>
                  </a:lnTo>
                  <a:lnTo>
                    <a:pt x="2946" y="8200"/>
                  </a:lnTo>
                  <a:lnTo>
                    <a:pt x="3146" y="8256"/>
                  </a:lnTo>
                  <a:lnTo>
                    <a:pt x="3349" y="8303"/>
                  </a:lnTo>
                  <a:lnTo>
                    <a:pt x="3555" y="8340"/>
                  </a:lnTo>
                  <a:lnTo>
                    <a:pt x="3765" y="8367"/>
                  </a:lnTo>
                  <a:lnTo>
                    <a:pt x="3978" y="8383"/>
                  </a:lnTo>
                  <a:lnTo>
                    <a:pt x="4193" y="8388"/>
                  </a:lnTo>
                  <a:lnTo>
                    <a:pt x="4410" y="8383"/>
                  </a:lnTo>
                  <a:lnTo>
                    <a:pt x="4622" y="8367"/>
                  </a:lnTo>
                  <a:lnTo>
                    <a:pt x="4832" y="8340"/>
                  </a:lnTo>
                  <a:lnTo>
                    <a:pt x="5039" y="8303"/>
                  </a:lnTo>
                  <a:lnTo>
                    <a:pt x="5242" y="8256"/>
                  </a:lnTo>
                  <a:lnTo>
                    <a:pt x="5440" y="8200"/>
                  </a:lnTo>
                  <a:lnTo>
                    <a:pt x="5635" y="8134"/>
                  </a:lnTo>
                  <a:lnTo>
                    <a:pt x="5826" y="8059"/>
                  </a:lnTo>
                  <a:lnTo>
                    <a:pt x="6012" y="7975"/>
                  </a:lnTo>
                  <a:lnTo>
                    <a:pt x="6193" y="7882"/>
                  </a:lnTo>
                  <a:lnTo>
                    <a:pt x="6368" y="7781"/>
                  </a:lnTo>
                  <a:lnTo>
                    <a:pt x="6538" y="7672"/>
                  </a:lnTo>
                  <a:lnTo>
                    <a:pt x="6703" y="7554"/>
                  </a:lnTo>
                  <a:lnTo>
                    <a:pt x="6861" y="7430"/>
                  </a:lnTo>
                  <a:lnTo>
                    <a:pt x="7013" y="7299"/>
                  </a:lnTo>
                  <a:lnTo>
                    <a:pt x="7159" y="7160"/>
                  </a:lnTo>
                  <a:lnTo>
                    <a:pt x="7298" y="7014"/>
                  </a:lnTo>
                  <a:lnTo>
                    <a:pt x="7430" y="6862"/>
                  </a:lnTo>
                  <a:lnTo>
                    <a:pt x="7555" y="6703"/>
                  </a:lnTo>
                  <a:lnTo>
                    <a:pt x="7671" y="6539"/>
                  </a:lnTo>
                  <a:lnTo>
                    <a:pt x="7781" y="6369"/>
                  </a:lnTo>
                  <a:lnTo>
                    <a:pt x="7882" y="6193"/>
                  </a:lnTo>
                  <a:lnTo>
                    <a:pt x="7974" y="6013"/>
                  </a:lnTo>
                  <a:lnTo>
                    <a:pt x="8058" y="5827"/>
                  </a:lnTo>
                  <a:lnTo>
                    <a:pt x="8133" y="5636"/>
                  </a:lnTo>
                  <a:lnTo>
                    <a:pt x="8199" y="5441"/>
                  </a:lnTo>
                  <a:lnTo>
                    <a:pt x="8256" y="5242"/>
                  </a:lnTo>
                  <a:lnTo>
                    <a:pt x="8303" y="5039"/>
                  </a:lnTo>
                  <a:lnTo>
                    <a:pt x="8339" y="4833"/>
                  </a:lnTo>
                  <a:lnTo>
                    <a:pt x="8366" y="4623"/>
                  </a:lnTo>
                  <a:lnTo>
                    <a:pt x="8383" y="4410"/>
                  </a:lnTo>
                  <a:lnTo>
                    <a:pt x="8388" y="4194"/>
                  </a:lnTo>
                  <a:close/>
                  <a:moveTo>
                    <a:pt x="8088" y="4194"/>
                  </a:moveTo>
                  <a:lnTo>
                    <a:pt x="8083" y="4395"/>
                  </a:lnTo>
                  <a:lnTo>
                    <a:pt x="8068" y="4592"/>
                  </a:lnTo>
                  <a:lnTo>
                    <a:pt x="8043" y="4787"/>
                  </a:lnTo>
                  <a:lnTo>
                    <a:pt x="8010" y="4978"/>
                  </a:lnTo>
                  <a:lnTo>
                    <a:pt x="7966" y="5168"/>
                  </a:lnTo>
                  <a:lnTo>
                    <a:pt x="7913" y="5352"/>
                  </a:lnTo>
                  <a:lnTo>
                    <a:pt x="7852" y="5533"/>
                  </a:lnTo>
                  <a:lnTo>
                    <a:pt x="7782" y="5710"/>
                  </a:lnTo>
                  <a:lnTo>
                    <a:pt x="7704" y="5883"/>
                  </a:lnTo>
                  <a:lnTo>
                    <a:pt x="7618" y="6051"/>
                  </a:lnTo>
                  <a:lnTo>
                    <a:pt x="7524" y="6213"/>
                  </a:lnTo>
                  <a:lnTo>
                    <a:pt x="7424" y="6371"/>
                  </a:lnTo>
                  <a:lnTo>
                    <a:pt x="7315" y="6524"/>
                  </a:lnTo>
                  <a:lnTo>
                    <a:pt x="7198" y="6671"/>
                  </a:lnTo>
                  <a:lnTo>
                    <a:pt x="7076" y="6813"/>
                  </a:lnTo>
                  <a:lnTo>
                    <a:pt x="6947" y="6948"/>
                  </a:lnTo>
                  <a:lnTo>
                    <a:pt x="6812" y="7077"/>
                  </a:lnTo>
                  <a:lnTo>
                    <a:pt x="6671" y="7199"/>
                  </a:lnTo>
                  <a:lnTo>
                    <a:pt x="6524" y="7315"/>
                  </a:lnTo>
                  <a:lnTo>
                    <a:pt x="6371" y="7423"/>
                  </a:lnTo>
                  <a:lnTo>
                    <a:pt x="6213" y="7524"/>
                  </a:lnTo>
                  <a:lnTo>
                    <a:pt x="6050" y="7618"/>
                  </a:lnTo>
                  <a:lnTo>
                    <a:pt x="5882" y="7705"/>
                  </a:lnTo>
                  <a:lnTo>
                    <a:pt x="5709" y="7782"/>
                  </a:lnTo>
                  <a:lnTo>
                    <a:pt x="5532" y="7853"/>
                  </a:lnTo>
                  <a:lnTo>
                    <a:pt x="5352" y="7913"/>
                  </a:lnTo>
                  <a:lnTo>
                    <a:pt x="5167" y="7966"/>
                  </a:lnTo>
                  <a:lnTo>
                    <a:pt x="4979" y="8009"/>
                  </a:lnTo>
                  <a:lnTo>
                    <a:pt x="4787" y="8044"/>
                  </a:lnTo>
                  <a:lnTo>
                    <a:pt x="4592" y="8069"/>
                  </a:lnTo>
                  <a:lnTo>
                    <a:pt x="4394" y="8083"/>
                  </a:lnTo>
                  <a:lnTo>
                    <a:pt x="4193" y="8089"/>
                  </a:lnTo>
                  <a:lnTo>
                    <a:pt x="3994" y="8083"/>
                  </a:lnTo>
                  <a:lnTo>
                    <a:pt x="3796" y="8069"/>
                  </a:lnTo>
                  <a:lnTo>
                    <a:pt x="3601" y="8044"/>
                  </a:lnTo>
                  <a:lnTo>
                    <a:pt x="3409" y="8009"/>
                  </a:lnTo>
                  <a:lnTo>
                    <a:pt x="3221" y="7966"/>
                  </a:lnTo>
                  <a:lnTo>
                    <a:pt x="3036" y="7913"/>
                  </a:lnTo>
                  <a:lnTo>
                    <a:pt x="2854" y="7853"/>
                  </a:lnTo>
                  <a:lnTo>
                    <a:pt x="2678" y="7782"/>
                  </a:lnTo>
                  <a:lnTo>
                    <a:pt x="2506" y="7705"/>
                  </a:lnTo>
                  <a:lnTo>
                    <a:pt x="2338" y="7618"/>
                  </a:lnTo>
                  <a:lnTo>
                    <a:pt x="2174" y="7524"/>
                  </a:lnTo>
                  <a:lnTo>
                    <a:pt x="2016" y="7423"/>
                  </a:lnTo>
                  <a:lnTo>
                    <a:pt x="1864" y="7315"/>
                  </a:lnTo>
                  <a:lnTo>
                    <a:pt x="1717" y="7199"/>
                  </a:lnTo>
                  <a:lnTo>
                    <a:pt x="1576" y="7077"/>
                  </a:lnTo>
                  <a:lnTo>
                    <a:pt x="1440" y="6948"/>
                  </a:lnTo>
                  <a:lnTo>
                    <a:pt x="1312" y="6813"/>
                  </a:lnTo>
                  <a:lnTo>
                    <a:pt x="1188" y="6671"/>
                  </a:lnTo>
                  <a:lnTo>
                    <a:pt x="1073" y="6524"/>
                  </a:lnTo>
                  <a:lnTo>
                    <a:pt x="964" y="6371"/>
                  </a:lnTo>
                  <a:lnTo>
                    <a:pt x="863" y="6213"/>
                  </a:lnTo>
                  <a:lnTo>
                    <a:pt x="769" y="6051"/>
                  </a:lnTo>
                  <a:lnTo>
                    <a:pt x="683" y="5883"/>
                  </a:lnTo>
                  <a:lnTo>
                    <a:pt x="606" y="5710"/>
                  </a:lnTo>
                  <a:lnTo>
                    <a:pt x="536" y="5533"/>
                  </a:lnTo>
                  <a:lnTo>
                    <a:pt x="475" y="5352"/>
                  </a:lnTo>
                  <a:lnTo>
                    <a:pt x="422" y="5168"/>
                  </a:lnTo>
                  <a:lnTo>
                    <a:pt x="378" y="4978"/>
                  </a:lnTo>
                  <a:lnTo>
                    <a:pt x="345" y="4787"/>
                  </a:lnTo>
                  <a:lnTo>
                    <a:pt x="320" y="4592"/>
                  </a:lnTo>
                  <a:lnTo>
                    <a:pt x="304" y="4395"/>
                  </a:lnTo>
                  <a:lnTo>
                    <a:pt x="300" y="4194"/>
                  </a:lnTo>
                  <a:lnTo>
                    <a:pt x="304" y="3993"/>
                  </a:lnTo>
                  <a:lnTo>
                    <a:pt x="320" y="3796"/>
                  </a:lnTo>
                  <a:lnTo>
                    <a:pt x="345" y="3601"/>
                  </a:lnTo>
                  <a:lnTo>
                    <a:pt x="378" y="3410"/>
                  </a:lnTo>
                  <a:lnTo>
                    <a:pt x="422" y="3220"/>
                  </a:lnTo>
                  <a:lnTo>
                    <a:pt x="475" y="3036"/>
                  </a:lnTo>
                  <a:lnTo>
                    <a:pt x="536" y="2855"/>
                  </a:lnTo>
                  <a:lnTo>
                    <a:pt x="606" y="2678"/>
                  </a:lnTo>
                  <a:lnTo>
                    <a:pt x="683" y="2505"/>
                  </a:lnTo>
                  <a:lnTo>
                    <a:pt x="769" y="2337"/>
                  </a:lnTo>
                  <a:lnTo>
                    <a:pt x="863" y="2175"/>
                  </a:lnTo>
                  <a:lnTo>
                    <a:pt x="964" y="2017"/>
                  </a:lnTo>
                  <a:lnTo>
                    <a:pt x="1073" y="1864"/>
                  </a:lnTo>
                  <a:lnTo>
                    <a:pt x="1188" y="1717"/>
                  </a:lnTo>
                  <a:lnTo>
                    <a:pt x="1312" y="1575"/>
                  </a:lnTo>
                  <a:lnTo>
                    <a:pt x="1440" y="1440"/>
                  </a:lnTo>
                  <a:lnTo>
                    <a:pt x="1576" y="1311"/>
                  </a:lnTo>
                  <a:lnTo>
                    <a:pt x="1717" y="1189"/>
                  </a:lnTo>
                  <a:lnTo>
                    <a:pt x="1864" y="1073"/>
                  </a:lnTo>
                  <a:lnTo>
                    <a:pt x="2016" y="965"/>
                  </a:lnTo>
                  <a:lnTo>
                    <a:pt x="2174" y="864"/>
                  </a:lnTo>
                  <a:lnTo>
                    <a:pt x="2338" y="770"/>
                  </a:lnTo>
                  <a:lnTo>
                    <a:pt x="2506" y="683"/>
                  </a:lnTo>
                  <a:lnTo>
                    <a:pt x="2678" y="606"/>
                  </a:lnTo>
                  <a:lnTo>
                    <a:pt x="2854" y="535"/>
                  </a:lnTo>
                  <a:lnTo>
                    <a:pt x="3036" y="475"/>
                  </a:lnTo>
                  <a:lnTo>
                    <a:pt x="3221" y="422"/>
                  </a:lnTo>
                  <a:lnTo>
                    <a:pt x="3409" y="379"/>
                  </a:lnTo>
                  <a:lnTo>
                    <a:pt x="3601" y="344"/>
                  </a:lnTo>
                  <a:lnTo>
                    <a:pt x="3796" y="319"/>
                  </a:lnTo>
                  <a:lnTo>
                    <a:pt x="3994" y="305"/>
                  </a:lnTo>
                  <a:lnTo>
                    <a:pt x="4193" y="299"/>
                  </a:lnTo>
                  <a:lnTo>
                    <a:pt x="4394" y="305"/>
                  </a:lnTo>
                  <a:lnTo>
                    <a:pt x="4592" y="319"/>
                  </a:lnTo>
                  <a:lnTo>
                    <a:pt x="4787" y="344"/>
                  </a:lnTo>
                  <a:lnTo>
                    <a:pt x="4979" y="379"/>
                  </a:lnTo>
                  <a:lnTo>
                    <a:pt x="5167" y="422"/>
                  </a:lnTo>
                  <a:lnTo>
                    <a:pt x="5352" y="475"/>
                  </a:lnTo>
                  <a:lnTo>
                    <a:pt x="5532" y="535"/>
                  </a:lnTo>
                  <a:lnTo>
                    <a:pt x="5709" y="606"/>
                  </a:lnTo>
                  <a:lnTo>
                    <a:pt x="5882" y="683"/>
                  </a:lnTo>
                  <a:lnTo>
                    <a:pt x="6050" y="770"/>
                  </a:lnTo>
                  <a:lnTo>
                    <a:pt x="6213" y="864"/>
                  </a:lnTo>
                  <a:lnTo>
                    <a:pt x="6371" y="965"/>
                  </a:lnTo>
                  <a:lnTo>
                    <a:pt x="6524" y="1073"/>
                  </a:lnTo>
                  <a:lnTo>
                    <a:pt x="6671" y="1189"/>
                  </a:lnTo>
                  <a:lnTo>
                    <a:pt x="6812" y="1311"/>
                  </a:lnTo>
                  <a:lnTo>
                    <a:pt x="6947" y="1440"/>
                  </a:lnTo>
                  <a:lnTo>
                    <a:pt x="7076" y="1575"/>
                  </a:lnTo>
                  <a:lnTo>
                    <a:pt x="7198" y="1717"/>
                  </a:lnTo>
                  <a:lnTo>
                    <a:pt x="7315" y="1864"/>
                  </a:lnTo>
                  <a:lnTo>
                    <a:pt x="7424" y="2017"/>
                  </a:lnTo>
                  <a:lnTo>
                    <a:pt x="7524" y="2175"/>
                  </a:lnTo>
                  <a:lnTo>
                    <a:pt x="7618" y="2337"/>
                  </a:lnTo>
                  <a:lnTo>
                    <a:pt x="7704" y="2505"/>
                  </a:lnTo>
                  <a:lnTo>
                    <a:pt x="7782" y="2678"/>
                  </a:lnTo>
                  <a:lnTo>
                    <a:pt x="7852" y="2855"/>
                  </a:lnTo>
                  <a:lnTo>
                    <a:pt x="7913" y="3036"/>
                  </a:lnTo>
                  <a:lnTo>
                    <a:pt x="7966" y="3220"/>
                  </a:lnTo>
                  <a:lnTo>
                    <a:pt x="8010" y="3410"/>
                  </a:lnTo>
                  <a:lnTo>
                    <a:pt x="8043" y="3601"/>
                  </a:lnTo>
                  <a:lnTo>
                    <a:pt x="8068" y="3796"/>
                  </a:lnTo>
                  <a:lnTo>
                    <a:pt x="8083" y="3993"/>
                  </a:lnTo>
                  <a:lnTo>
                    <a:pt x="8088" y="4194"/>
                  </a:lnTo>
                  <a:close/>
                </a:path>
              </a:pathLst>
            </a:custGeom>
            <a:solidFill>
              <a:srgbClr val="B98F6C"/>
            </a:solidFill>
            <a:ln w="9525">
              <a:noFill/>
              <a:round/>
              <a:headEnd/>
              <a:tailEnd/>
            </a:ln>
          </p:spPr>
          <p:txBody>
            <a:bodyPr/>
            <a:lstStyle/>
            <a:p>
              <a:endParaRPr lang="pt-BR"/>
            </a:p>
          </p:txBody>
        </p:sp>
        <p:sp>
          <p:nvSpPr>
            <p:cNvPr id="399392" name="Freeform 32"/>
            <p:cNvSpPr>
              <a:spLocks noEditPoints="1"/>
            </p:cNvSpPr>
            <p:nvPr/>
          </p:nvSpPr>
          <p:spPr bwMode="auto">
            <a:xfrm>
              <a:off x="2090" y="1527"/>
              <a:ext cx="1156" cy="1156"/>
            </a:xfrm>
            <a:custGeom>
              <a:avLst/>
              <a:gdLst/>
              <a:ahLst/>
              <a:cxnLst>
                <a:cxn ang="0">
                  <a:pos x="8006" y="3229"/>
                </a:cxn>
                <a:cxn ang="0">
                  <a:pos x="7689" y="2290"/>
                </a:cxn>
                <a:cxn ang="0">
                  <a:pos x="7165" y="1471"/>
                </a:cxn>
                <a:cxn ang="0">
                  <a:pos x="6463" y="803"/>
                </a:cxn>
                <a:cxn ang="0">
                  <a:pos x="5618" y="317"/>
                </a:cxn>
                <a:cxn ang="0">
                  <a:pos x="4660" y="46"/>
                </a:cxn>
                <a:cxn ang="0">
                  <a:pos x="3630" y="20"/>
                </a:cxn>
                <a:cxn ang="0">
                  <a:pos x="2653" y="245"/>
                </a:cxn>
                <a:cxn ang="0">
                  <a:pos x="1782" y="690"/>
                </a:cxn>
                <a:cxn ang="0">
                  <a:pos x="1051" y="1324"/>
                </a:cxn>
                <a:cxn ang="0">
                  <a:pos x="488" y="2117"/>
                </a:cxn>
                <a:cxn ang="0">
                  <a:pos x="127" y="3033"/>
                </a:cxn>
                <a:cxn ang="0">
                  <a:pos x="0" y="4044"/>
                </a:cxn>
                <a:cxn ang="0">
                  <a:pos x="127" y="5055"/>
                </a:cxn>
                <a:cxn ang="0">
                  <a:pos x="488" y="5971"/>
                </a:cxn>
                <a:cxn ang="0">
                  <a:pos x="1051" y="6764"/>
                </a:cxn>
                <a:cxn ang="0">
                  <a:pos x="1782" y="7398"/>
                </a:cxn>
                <a:cxn ang="0">
                  <a:pos x="2653" y="7843"/>
                </a:cxn>
                <a:cxn ang="0">
                  <a:pos x="3630" y="8068"/>
                </a:cxn>
                <a:cxn ang="0">
                  <a:pos x="4660" y="8042"/>
                </a:cxn>
                <a:cxn ang="0">
                  <a:pos x="5618" y="7771"/>
                </a:cxn>
                <a:cxn ang="0">
                  <a:pos x="6463" y="7285"/>
                </a:cxn>
                <a:cxn ang="0">
                  <a:pos x="7165" y="6617"/>
                </a:cxn>
                <a:cxn ang="0">
                  <a:pos x="7689" y="5798"/>
                </a:cxn>
                <a:cxn ang="0">
                  <a:pos x="8006" y="4859"/>
                </a:cxn>
                <a:cxn ang="0">
                  <a:pos x="7789" y="4044"/>
                </a:cxn>
                <a:cxn ang="0">
                  <a:pos x="7670" y="4980"/>
                </a:cxn>
                <a:cxn ang="0">
                  <a:pos x="7336" y="5829"/>
                </a:cxn>
                <a:cxn ang="0">
                  <a:pos x="6815" y="6562"/>
                </a:cxn>
                <a:cxn ang="0">
                  <a:pos x="6137" y="7149"/>
                </a:cxn>
                <a:cxn ang="0">
                  <a:pos x="5332" y="7561"/>
                </a:cxn>
                <a:cxn ang="0">
                  <a:pos x="4427" y="7770"/>
                </a:cxn>
                <a:cxn ang="0">
                  <a:pos x="3474" y="7745"/>
                </a:cxn>
                <a:cxn ang="0">
                  <a:pos x="2587" y="7494"/>
                </a:cxn>
                <a:cxn ang="0">
                  <a:pos x="1804" y="7045"/>
                </a:cxn>
                <a:cxn ang="0">
                  <a:pos x="1155" y="6426"/>
                </a:cxn>
                <a:cxn ang="0">
                  <a:pos x="669" y="5668"/>
                </a:cxn>
                <a:cxn ang="0">
                  <a:pos x="375" y="4798"/>
                </a:cxn>
                <a:cxn ang="0">
                  <a:pos x="304" y="3851"/>
                </a:cxn>
                <a:cxn ang="0">
                  <a:pos x="468" y="2930"/>
                </a:cxn>
                <a:cxn ang="0">
                  <a:pos x="841" y="2102"/>
                </a:cxn>
                <a:cxn ang="0">
                  <a:pos x="1396" y="1396"/>
                </a:cxn>
                <a:cxn ang="0">
                  <a:pos x="2103" y="842"/>
                </a:cxn>
                <a:cxn ang="0">
                  <a:pos x="2931" y="467"/>
                </a:cxn>
                <a:cxn ang="0">
                  <a:pos x="3851" y="304"/>
                </a:cxn>
                <a:cxn ang="0">
                  <a:pos x="4798" y="375"/>
                </a:cxn>
                <a:cxn ang="0">
                  <a:pos x="5667" y="669"/>
                </a:cxn>
                <a:cxn ang="0">
                  <a:pos x="6425" y="1154"/>
                </a:cxn>
                <a:cxn ang="0">
                  <a:pos x="7045" y="1804"/>
                </a:cxn>
                <a:cxn ang="0">
                  <a:pos x="7494" y="2586"/>
                </a:cxn>
                <a:cxn ang="0">
                  <a:pos x="7745" y="3474"/>
                </a:cxn>
              </a:cxnLst>
              <a:rect l="0" t="0" r="r" b="b"/>
              <a:pathLst>
                <a:path w="8088" h="8088">
                  <a:moveTo>
                    <a:pt x="8088" y="4044"/>
                  </a:moveTo>
                  <a:lnTo>
                    <a:pt x="8082" y="3836"/>
                  </a:lnTo>
                  <a:lnTo>
                    <a:pt x="8067" y="3631"/>
                  </a:lnTo>
                  <a:lnTo>
                    <a:pt x="8041" y="3428"/>
                  </a:lnTo>
                  <a:lnTo>
                    <a:pt x="8006" y="3229"/>
                  </a:lnTo>
                  <a:lnTo>
                    <a:pt x="7960" y="3033"/>
                  </a:lnTo>
                  <a:lnTo>
                    <a:pt x="7907" y="2842"/>
                  </a:lnTo>
                  <a:lnTo>
                    <a:pt x="7843" y="2653"/>
                  </a:lnTo>
                  <a:lnTo>
                    <a:pt x="7770" y="2470"/>
                  </a:lnTo>
                  <a:lnTo>
                    <a:pt x="7689" y="2290"/>
                  </a:lnTo>
                  <a:lnTo>
                    <a:pt x="7600" y="2117"/>
                  </a:lnTo>
                  <a:lnTo>
                    <a:pt x="7502" y="1947"/>
                  </a:lnTo>
                  <a:lnTo>
                    <a:pt x="7397" y="1783"/>
                  </a:lnTo>
                  <a:lnTo>
                    <a:pt x="7285" y="1625"/>
                  </a:lnTo>
                  <a:lnTo>
                    <a:pt x="7165" y="1471"/>
                  </a:lnTo>
                  <a:lnTo>
                    <a:pt x="7037" y="1324"/>
                  </a:lnTo>
                  <a:lnTo>
                    <a:pt x="6904" y="1184"/>
                  </a:lnTo>
                  <a:lnTo>
                    <a:pt x="6763" y="1050"/>
                  </a:lnTo>
                  <a:lnTo>
                    <a:pt x="6616" y="923"/>
                  </a:lnTo>
                  <a:lnTo>
                    <a:pt x="6463" y="803"/>
                  </a:lnTo>
                  <a:lnTo>
                    <a:pt x="6304" y="690"/>
                  </a:lnTo>
                  <a:lnTo>
                    <a:pt x="6141" y="585"/>
                  </a:lnTo>
                  <a:lnTo>
                    <a:pt x="5972" y="487"/>
                  </a:lnTo>
                  <a:lnTo>
                    <a:pt x="5797" y="399"/>
                  </a:lnTo>
                  <a:lnTo>
                    <a:pt x="5618" y="317"/>
                  </a:lnTo>
                  <a:lnTo>
                    <a:pt x="5434" y="245"/>
                  </a:lnTo>
                  <a:lnTo>
                    <a:pt x="5247" y="182"/>
                  </a:lnTo>
                  <a:lnTo>
                    <a:pt x="5054" y="127"/>
                  </a:lnTo>
                  <a:lnTo>
                    <a:pt x="4859" y="82"/>
                  </a:lnTo>
                  <a:lnTo>
                    <a:pt x="4660" y="46"/>
                  </a:lnTo>
                  <a:lnTo>
                    <a:pt x="4457" y="20"/>
                  </a:lnTo>
                  <a:lnTo>
                    <a:pt x="4252" y="4"/>
                  </a:lnTo>
                  <a:lnTo>
                    <a:pt x="4043" y="0"/>
                  </a:lnTo>
                  <a:lnTo>
                    <a:pt x="3836" y="4"/>
                  </a:lnTo>
                  <a:lnTo>
                    <a:pt x="3630" y="20"/>
                  </a:lnTo>
                  <a:lnTo>
                    <a:pt x="3428" y="46"/>
                  </a:lnTo>
                  <a:lnTo>
                    <a:pt x="3229" y="82"/>
                  </a:lnTo>
                  <a:lnTo>
                    <a:pt x="3033" y="127"/>
                  </a:lnTo>
                  <a:lnTo>
                    <a:pt x="2841" y="182"/>
                  </a:lnTo>
                  <a:lnTo>
                    <a:pt x="2653" y="245"/>
                  </a:lnTo>
                  <a:lnTo>
                    <a:pt x="2470" y="317"/>
                  </a:lnTo>
                  <a:lnTo>
                    <a:pt x="2291" y="399"/>
                  </a:lnTo>
                  <a:lnTo>
                    <a:pt x="2116" y="487"/>
                  </a:lnTo>
                  <a:lnTo>
                    <a:pt x="1947" y="585"/>
                  </a:lnTo>
                  <a:lnTo>
                    <a:pt x="1782" y="690"/>
                  </a:lnTo>
                  <a:lnTo>
                    <a:pt x="1624" y="803"/>
                  </a:lnTo>
                  <a:lnTo>
                    <a:pt x="1472" y="923"/>
                  </a:lnTo>
                  <a:lnTo>
                    <a:pt x="1325" y="1050"/>
                  </a:lnTo>
                  <a:lnTo>
                    <a:pt x="1184" y="1184"/>
                  </a:lnTo>
                  <a:lnTo>
                    <a:pt x="1051" y="1324"/>
                  </a:lnTo>
                  <a:lnTo>
                    <a:pt x="923" y="1471"/>
                  </a:lnTo>
                  <a:lnTo>
                    <a:pt x="803" y="1625"/>
                  </a:lnTo>
                  <a:lnTo>
                    <a:pt x="691" y="1783"/>
                  </a:lnTo>
                  <a:lnTo>
                    <a:pt x="586" y="1947"/>
                  </a:lnTo>
                  <a:lnTo>
                    <a:pt x="488" y="2117"/>
                  </a:lnTo>
                  <a:lnTo>
                    <a:pt x="399" y="2290"/>
                  </a:lnTo>
                  <a:lnTo>
                    <a:pt x="318" y="2470"/>
                  </a:lnTo>
                  <a:lnTo>
                    <a:pt x="245" y="2653"/>
                  </a:lnTo>
                  <a:lnTo>
                    <a:pt x="181" y="2842"/>
                  </a:lnTo>
                  <a:lnTo>
                    <a:pt x="127" y="3033"/>
                  </a:lnTo>
                  <a:lnTo>
                    <a:pt x="81" y="3229"/>
                  </a:lnTo>
                  <a:lnTo>
                    <a:pt x="47" y="3428"/>
                  </a:lnTo>
                  <a:lnTo>
                    <a:pt x="21" y="3631"/>
                  </a:lnTo>
                  <a:lnTo>
                    <a:pt x="5" y="3836"/>
                  </a:lnTo>
                  <a:lnTo>
                    <a:pt x="0" y="4044"/>
                  </a:lnTo>
                  <a:lnTo>
                    <a:pt x="5" y="4252"/>
                  </a:lnTo>
                  <a:lnTo>
                    <a:pt x="21" y="4457"/>
                  </a:lnTo>
                  <a:lnTo>
                    <a:pt x="47" y="4660"/>
                  </a:lnTo>
                  <a:lnTo>
                    <a:pt x="81" y="4859"/>
                  </a:lnTo>
                  <a:lnTo>
                    <a:pt x="127" y="5055"/>
                  </a:lnTo>
                  <a:lnTo>
                    <a:pt x="181" y="5246"/>
                  </a:lnTo>
                  <a:lnTo>
                    <a:pt x="245" y="5435"/>
                  </a:lnTo>
                  <a:lnTo>
                    <a:pt x="318" y="5618"/>
                  </a:lnTo>
                  <a:lnTo>
                    <a:pt x="399" y="5798"/>
                  </a:lnTo>
                  <a:lnTo>
                    <a:pt x="488" y="5971"/>
                  </a:lnTo>
                  <a:lnTo>
                    <a:pt x="586" y="6141"/>
                  </a:lnTo>
                  <a:lnTo>
                    <a:pt x="691" y="6305"/>
                  </a:lnTo>
                  <a:lnTo>
                    <a:pt x="803" y="6463"/>
                  </a:lnTo>
                  <a:lnTo>
                    <a:pt x="923" y="6617"/>
                  </a:lnTo>
                  <a:lnTo>
                    <a:pt x="1051" y="6764"/>
                  </a:lnTo>
                  <a:lnTo>
                    <a:pt x="1184" y="6904"/>
                  </a:lnTo>
                  <a:lnTo>
                    <a:pt x="1325" y="7038"/>
                  </a:lnTo>
                  <a:lnTo>
                    <a:pt x="1472" y="7165"/>
                  </a:lnTo>
                  <a:lnTo>
                    <a:pt x="1624" y="7285"/>
                  </a:lnTo>
                  <a:lnTo>
                    <a:pt x="1782" y="7398"/>
                  </a:lnTo>
                  <a:lnTo>
                    <a:pt x="1947" y="7503"/>
                  </a:lnTo>
                  <a:lnTo>
                    <a:pt x="2116" y="7601"/>
                  </a:lnTo>
                  <a:lnTo>
                    <a:pt x="2291" y="7689"/>
                  </a:lnTo>
                  <a:lnTo>
                    <a:pt x="2470" y="7771"/>
                  </a:lnTo>
                  <a:lnTo>
                    <a:pt x="2653" y="7843"/>
                  </a:lnTo>
                  <a:lnTo>
                    <a:pt x="2841" y="7906"/>
                  </a:lnTo>
                  <a:lnTo>
                    <a:pt x="3033" y="7961"/>
                  </a:lnTo>
                  <a:lnTo>
                    <a:pt x="3229" y="8006"/>
                  </a:lnTo>
                  <a:lnTo>
                    <a:pt x="3428" y="8042"/>
                  </a:lnTo>
                  <a:lnTo>
                    <a:pt x="3630" y="8068"/>
                  </a:lnTo>
                  <a:lnTo>
                    <a:pt x="3836" y="8084"/>
                  </a:lnTo>
                  <a:lnTo>
                    <a:pt x="4043" y="8088"/>
                  </a:lnTo>
                  <a:lnTo>
                    <a:pt x="4252" y="8084"/>
                  </a:lnTo>
                  <a:lnTo>
                    <a:pt x="4457" y="8068"/>
                  </a:lnTo>
                  <a:lnTo>
                    <a:pt x="4660" y="8042"/>
                  </a:lnTo>
                  <a:lnTo>
                    <a:pt x="4859" y="8006"/>
                  </a:lnTo>
                  <a:lnTo>
                    <a:pt x="5054" y="7961"/>
                  </a:lnTo>
                  <a:lnTo>
                    <a:pt x="5247" y="7906"/>
                  </a:lnTo>
                  <a:lnTo>
                    <a:pt x="5434" y="7843"/>
                  </a:lnTo>
                  <a:lnTo>
                    <a:pt x="5618" y="7771"/>
                  </a:lnTo>
                  <a:lnTo>
                    <a:pt x="5797" y="7689"/>
                  </a:lnTo>
                  <a:lnTo>
                    <a:pt x="5972" y="7601"/>
                  </a:lnTo>
                  <a:lnTo>
                    <a:pt x="6141" y="7503"/>
                  </a:lnTo>
                  <a:lnTo>
                    <a:pt x="6304" y="7398"/>
                  </a:lnTo>
                  <a:lnTo>
                    <a:pt x="6463" y="7285"/>
                  </a:lnTo>
                  <a:lnTo>
                    <a:pt x="6616" y="7165"/>
                  </a:lnTo>
                  <a:lnTo>
                    <a:pt x="6763" y="7038"/>
                  </a:lnTo>
                  <a:lnTo>
                    <a:pt x="6904" y="6904"/>
                  </a:lnTo>
                  <a:lnTo>
                    <a:pt x="7037" y="6764"/>
                  </a:lnTo>
                  <a:lnTo>
                    <a:pt x="7165" y="6617"/>
                  </a:lnTo>
                  <a:lnTo>
                    <a:pt x="7285" y="6463"/>
                  </a:lnTo>
                  <a:lnTo>
                    <a:pt x="7397" y="6305"/>
                  </a:lnTo>
                  <a:lnTo>
                    <a:pt x="7502" y="6141"/>
                  </a:lnTo>
                  <a:lnTo>
                    <a:pt x="7600" y="5971"/>
                  </a:lnTo>
                  <a:lnTo>
                    <a:pt x="7689" y="5798"/>
                  </a:lnTo>
                  <a:lnTo>
                    <a:pt x="7770" y="5618"/>
                  </a:lnTo>
                  <a:lnTo>
                    <a:pt x="7843" y="5435"/>
                  </a:lnTo>
                  <a:lnTo>
                    <a:pt x="7907" y="5246"/>
                  </a:lnTo>
                  <a:lnTo>
                    <a:pt x="7960" y="5055"/>
                  </a:lnTo>
                  <a:lnTo>
                    <a:pt x="8006" y="4859"/>
                  </a:lnTo>
                  <a:lnTo>
                    <a:pt x="8041" y="4660"/>
                  </a:lnTo>
                  <a:lnTo>
                    <a:pt x="8067" y="4457"/>
                  </a:lnTo>
                  <a:lnTo>
                    <a:pt x="8082" y="4252"/>
                  </a:lnTo>
                  <a:lnTo>
                    <a:pt x="8088" y="4044"/>
                  </a:lnTo>
                  <a:close/>
                  <a:moveTo>
                    <a:pt x="7789" y="4044"/>
                  </a:moveTo>
                  <a:lnTo>
                    <a:pt x="7783" y="4237"/>
                  </a:lnTo>
                  <a:lnTo>
                    <a:pt x="7769" y="4427"/>
                  </a:lnTo>
                  <a:lnTo>
                    <a:pt x="7745" y="4614"/>
                  </a:lnTo>
                  <a:lnTo>
                    <a:pt x="7713" y="4798"/>
                  </a:lnTo>
                  <a:lnTo>
                    <a:pt x="7670" y="4980"/>
                  </a:lnTo>
                  <a:lnTo>
                    <a:pt x="7620" y="5158"/>
                  </a:lnTo>
                  <a:lnTo>
                    <a:pt x="7561" y="5331"/>
                  </a:lnTo>
                  <a:lnTo>
                    <a:pt x="7494" y="5502"/>
                  </a:lnTo>
                  <a:lnTo>
                    <a:pt x="7419" y="5668"/>
                  </a:lnTo>
                  <a:lnTo>
                    <a:pt x="7336" y="5829"/>
                  </a:lnTo>
                  <a:lnTo>
                    <a:pt x="7247" y="5986"/>
                  </a:lnTo>
                  <a:lnTo>
                    <a:pt x="7149" y="6137"/>
                  </a:lnTo>
                  <a:lnTo>
                    <a:pt x="7045" y="6285"/>
                  </a:lnTo>
                  <a:lnTo>
                    <a:pt x="6933" y="6426"/>
                  </a:lnTo>
                  <a:lnTo>
                    <a:pt x="6815" y="6562"/>
                  </a:lnTo>
                  <a:lnTo>
                    <a:pt x="6692" y="6692"/>
                  </a:lnTo>
                  <a:lnTo>
                    <a:pt x="6562" y="6816"/>
                  </a:lnTo>
                  <a:lnTo>
                    <a:pt x="6425" y="6934"/>
                  </a:lnTo>
                  <a:lnTo>
                    <a:pt x="6284" y="7045"/>
                  </a:lnTo>
                  <a:lnTo>
                    <a:pt x="6137" y="7149"/>
                  </a:lnTo>
                  <a:lnTo>
                    <a:pt x="5985" y="7246"/>
                  </a:lnTo>
                  <a:lnTo>
                    <a:pt x="5828" y="7337"/>
                  </a:lnTo>
                  <a:lnTo>
                    <a:pt x="5667" y="7419"/>
                  </a:lnTo>
                  <a:lnTo>
                    <a:pt x="5501" y="7494"/>
                  </a:lnTo>
                  <a:lnTo>
                    <a:pt x="5332" y="7561"/>
                  </a:lnTo>
                  <a:lnTo>
                    <a:pt x="5157" y="7621"/>
                  </a:lnTo>
                  <a:lnTo>
                    <a:pt x="4980" y="7671"/>
                  </a:lnTo>
                  <a:lnTo>
                    <a:pt x="4798" y="7713"/>
                  </a:lnTo>
                  <a:lnTo>
                    <a:pt x="4614" y="7745"/>
                  </a:lnTo>
                  <a:lnTo>
                    <a:pt x="4427" y="7770"/>
                  </a:lnTo>
                  <a:lnTo>
                    <a:pt x="4236" y="7784"/>
                  </a:lnTo>
                  <a:lnTo>
                    <a:pt x="4043" y="7789"/>
                  </a:lnTo>
                  <a:lnTo>
                    <a:pt x="3851" y="7784"/>
                  </a:lnTo>
                  <a:lnTo>
                    <a:pt x="3661" y="7770"/>
                  </a:lnTo>
                  <a:lnTo>
                    <a:pt x="3474" y="7745"/>
                  </a:lnTo>
                  <a:lnTo>
                    <a:pt x="3289" y="7713"/>
                  </a:lnTo>
                  <a:lnTo>
                    <a:pt x="3108" y="7671"/>
                  </a:lnTo>
                  <a:lnTo>
                    <a:pt x="2931" y="7621"/>
                  </a:lnTo>
                  <a:lnTo>
                    <a:pt x="2756" y="7561"/>
                  </a:lnTo>
                  <a:lnTo>
                    <a:pt x="2587" y="7494"/>
                  </a:lnTo>
                  <a:lnTo>
                    <a:pt x="2421" y="7419"/>
                  </a:lnTo>
                  <a:lnTo>
                    <a:pt x="2258" y="7337"/>
                  </a:lnTo>
                  <a:lnTo>
                    <a:pt x="2103" y="7246"/>
                  </a:lnTo>
                  <a:lnTo>
                    <a:pt x="1950" y="7149"/>
                  </a:lnTo>
                  <a:lnTo>
                    <a:pt x="1804" y="7045"/>
                  </a:lnTo>
                  <a:lnTo>
                    <a:pt x="1662" y="6934"/>
                  </a:lnTo>
                  <a:lnTo>
                    <a:pt x="1526" y="6816"/>
                  </a:lnTo>
                  <a:lnTo>
                    <a:pt x="1396" y="6692"/>
                  </a:lnTo>
                  <a:lnTo>
                    <a:pt x="1272" y="6562"/>
                  </a:lnTo>
                  <a:lnTo>
                    <a:pt x="1155" y="6426"/>
                  </a:lnTo>
                  <a:lnTo>
                    <a:pt x="1043" y="6285"/>
                  </a:lnTo>
                  <a:lnTo>
                    <a:pt x="939" y="6137"/>
                  </a:lnTo>
                  <a:lnTo>
                    <a:pt x="841" y="5986"/>
                  </a:lnTo>
                  <a:lnTo>
                    <a:pt x="751" y="5829"/>
                  </a:lnTo>
                  <a:lnTo>
                    <a:pt x="669" y="5668"/>
                  </a:lnTo>
                  <a:lnTo>
                    <a:pt x="593" y="5502"/>
                  </a:lnTo>
                  <a:lnTo>
                    <a:pt x="526" y="5331"/>
                  </a:lnTo>
                  <a:lnTo>
                    <a:pt x="468" y="5158"/>
                  </a:lnTo>
                  <a:lnTo>
                    <a:pt x="418" y="4980"/>
                  </a:lnTo>
                  <a:lnTo>
                    <a:pt x="375" y="4798"/>
                  </a:lnTo>
                  <a:lnTo>
                    <a:pt x="343" y="4614"/>
                  </a:lnTo>
                  <a:lnTo>
                    <a:pt x="319" y="4427"/>
                  </a:lnTo>
                  <a:lnTo>
                    <a:pt x="304" y="4237"/>
                  </a:lnTo>
                  <a:lnTo>
                    <a:pt x="299" y="4044"/>
                  </a:lnTo>
                  <a:lnTo>
                    <a:pt x="304" y="3851"/>
                  </a:lnTo>
                  <a:lnTo>
                    <a:pt x="319" y="3661"/>
                  </a:lnTo>
                  <a:lnTo>
                    <a:pt x="343" y="3474"/>
                  </a:lnTo>
                  <a:lnTo>
                    <a:pt x="375" y="3290"/>
                  </a:lnTo>
                  <a:lnTo>
                    <a:pt x="418" y="3108"/>
                  </a:lnTo>
                  <a:lnTo>
                    <a:pt x="468" y="2930"/>
                  </a:lnTo>
                  <a:lnTo>
                    <a:pt x="526" y="2757"/>
                  </a:lnTo>
                  <a:lnTo>
                    <a:pt x="593" y="2586"/>
                  </a:lnTo>
                  <a:lnTo>
                    <a:pt x="669" y="2420"/>
                  </a:lnTo>
                  <a:lnTo>
                    <a:pt x="751" y="2259"/>
                  </a:lnTo>
                  <a:lnTo>
                    <a:pt x="841" y="2102"/>
                  </a:lnTo>
                  <a:lnTo>
                    <a:pt x="939" y="1951"/>
                  </a:lnTo>
                  <a:lnTo>
                    <a:pt x="1043" y="1804"/>
                  </a:lnTo>
                  <a:lnTo>
                    <a:pt x="1155" y="1662"/>
                  </a:lnTo>
                  <a:lnTo>
                    <a:pt x="1272" y="1526"/>
                  </a:lnTo>
                  <a:lnTo>
                    <a:pt x="1396" y="1396"/>
                  </a:lnTo>
                  <a:lnTo>
                    <a:pt x="1526" y="1272"/>
                  </a:lnTo>
                  <a:lnTo>
                    <a:pt x="1662" y="1154"/>
                  </a:lnTo>
                  <a:lnTo>
                    <a:pt x="1804" y="1043"/>
                  </a:lnTo>
                  <a:lnTo>
                    <a:pt x="1950" y="939"/>
                  </a:lnTo>
                  <a:lnTo>
                    <a:pt x="2103" y="842"/>
                  </a:lnTo>
                  <a:lnTo>
                    <a:pt x="2258" y="751"/>
                  </a:lnTo>
                  <a:lnTo>
                    <a:pt x="2421" y="669"/>
                  </a:lnTo>
                  <a:lnTo>
                    <a:pt x="2587" y="594"/>
                  </a:lnTo>
                  <a:lnTo>
                    <a:pt x="2756" y="527"/>
                  </a:lnTo>
                  <a:lnTo>
                    <a:pt x="2931" y="467"/>
                  </a:lnTo>
                  <a:lnTo>
                    <a:pt x="3108" y="417"/>
                  </a:lnTo>
                  <a:lnTo>
                    <a:pt x="3289" y="375"/>
                  </a:lnTo>
                  <a:lnTo>
                    <a:pt x="3474" y="343"/>
                  </a:lnTo>
                  <a:lnTo>
                    <a:pt x="3661" y="318"/>
                  </a:lnTo>
                  <a:lnTo>
                    <a:pt x="3851" y="304"/>
                  </a:lnTo>
                  <a:lnTo>
                    <a:pt x="4043" y="299"/>
                  </a:lnTo>
                  <a:lnTo>
                    <a:pt x="4236" y="304"/>
                  </a:lnTo>
                  <a:lnTo>
                    <a:pt x="4427" y="318"/>
                  </a:lnTo>
                  <a:lnTo>
                    <a:pt x="4614" y="343"/>
                  </a:lnTo>
                  <a:lnTo>
                    <a:pt x="4798" y="375"/>
                  </a:lnTo>
                  <a:lnTo>
                    <a:pt x="4980" y="417"/>
                  </a:lnTo>
                  <a:lnTo>
                    <a:pt x="5157" y="467"/>
                  </a:lnTo>
                  <a:lnTo>
                    <a:pt x="5332" y="527"/>
                  </a:lnTo>
                  <a:lnTo>
                    <a:pt x="5501" y="594"/>
                  </a:lnTo>
                  <a:lnTo>
                    <a:pt x="5667" y="669"/>
                  </a:lnTo>
                  <a:lnTo>
                    <a:pt x="5828" y="751"/>
                  </a:lnTo>
                  <a:lnTo>
                    <a:pt x="5985" y="842"/>
                  </a:lnTo>
                  <a:lnTo>
                    <a:pt x="6137" y="939"/>
                  </a:lnTo>
                  <a:lnTo>
                    <a:pt x="6284" y="1043"/>
                  </a:lnTo>
                  <a:lnTo>
                    <a:pt x="6425" y="1154"/>
                  </a:lnTo>
                  <a:lnTo>
                    <a:pt x="6562" y="1272"/>
                  </a:lnTo>
                  <a:lnTo>
                    <a:pt x="6692" y="1396"/>
                  </a:lnTo>
                  <a:lnTo>
                    <a:pt x="6815" y="1526"/>
                  </a:lnTo>
                  <a:lnTo>
                    <a:pt x="6933" y="1662"/>
                  </a:lnTo>
                  <a:lnTo>
                    <a:pt x="7045" y="1804"/>
                  </a:lnTo>
                  <a:lnTo>
                    <a:pt x="7149" y="1951"/>
                  </a:lnTo>
                  <a:lnTo>
                    <a:pt x="7247" y="2102"/>
                  </a:lnTo>
                  <a:lnTo>
                    <a:pt x="7336" y="2259"/>
                  </a:lnTo>
                  <a:lnTo>
                    <a:pt x="7419" y="2420"/>
                  </a:lnTo>
                  <a:lnTo>
                    <a:pt x="7494" y="2586"/>
                  </a:lnTo>
                  <a:lnTo>
                    <a:pt x="7561" y="2757"/>
                  </a:lnTo>
                  <a:lnTo>
                    <a:pt x="7620" y="2930"/>
                  </a:lnTo>
                  <a:lnTo>
                    <a:pt x="7670" y="3108"/>
                  </a:lnTo>
                  <a:lnTo>
                    <a:pt x="7713" y="3290"/>
                  </a:lnTo>
                  <a:lnTo>
                    <a:pt x="7745" y="3474"/>
                  </a:lnTo>
                  <a:lnTo>
                    <a:pt x="7769" y="3661"/>
                  </a:lnTo>
                  <a:lnTo>
                    <a:pt x="7783" y="3851"/>
                  </a:lnTo>
                  <a:lnTo>
                    <a:pt x="7789" y="4044"/>
                  </a:lnTo>
                  <a:close/>
                </a:path>
              </a:pathLst>
            </a:custGeom>
            <a:solidFill>
              <a:srgbClr val="BB906D"/>
            </a:solidFill>
            <a:ln w="9525">
              <a:noFill/>
              <a:round/>
              <a:headEnd/>
              <a:tailEnd/>
            </a:ln>
          </p:spPr>
          <p:txBody>
            <a:bodyPr/>
            <a:lstStyle/>
            <a:p>
              <a:endParaRPr lang="pt-BR"/>
            </a:p>
          </p:txBody>
        </p:sp>
        <p:sp>
          <p:nvSpPr>
            <p:cNvPr id="399393" name="Freeform 33"/>
            <p:cNvSpPr>
              <a:spLocks noEditPoints="1"/>
            </p:cNvSpPr>
            <p:nvPr/>
          </p:nvSpPr>
          <p:spPr bwMode="auto">
            <a:xfrm>
              <a:off x="2112" y="1549"/>
              <a:ext cx="1112" cy="1112"/>
            </a:xfrm>
            <a:custGeom>
              <a:avLst/>
              <a:gdLst/>
              <a:ahLst/>
              <a:cxnLst>
                <a:cxn ang="0">
                  <a:pos x="7710" y="3111"/>
                </a:cxn>
                <a:cxn ang="0">
                  <a:pos x="7404" y="2206"/>
                </a:cxn>
                <a:cxn ang="0">
                  <a:pos x="6898" y="1418"/>
                </a:cxn>
                <a:cxn ang="0">
                  <a:pos x="6224" y="774"/>
                </a:cxn>
                <a:cxn ang="0">
                  <a:pos x="5409" y="307"/>
                </a:cxn>
                <a:cxn ang="0">
                  <a:pos x="4487" y="45"/>
                </a:cxn>
                <a:cxn ang="0">
                  <a:pos x="3496" y="20"/>
                </a:cxn>
                <a:cxn ang="0">
                  <a:pos x="2554" y="236"/>
                </a:cxn>
                <a:cxn ang="0">
                  <a:pos x="1716" y="666"/>
                </a:cxn>
                <a:cxn ang="0">
                  <a:pos x="1012" y="1276"/>
                </a:cxn>
                <a:cxn ang="0">
                  <a:pos x="469" y="2038"/>
                </a:cxn>
                <a:cxn ang="0">
                  <a:pos x="122" y="2921"/>
                </a:cxn>
                <a:cxn ang="0">
                  <a:pos x="0" y="3895"/>
                </a:cxn>
                <a:cxn ang="0">
                  <a:pos x="122" y="4869"/>
                </a:cxn>
                <a:cxn ang="0">
                  <a:pos x="469" y="5752"/>
                </a:cxn>
                <a:cxn ang="0">
                  <a:pos x="1012" y="6514"/>
                </a:cxn>
                <a:cxn ang="0">
                  <a:pos x="1716" y="7124"/>
                </a:cxn>
                <a:cxn ang="0">
                  <a:pos x="2554" y="7554"/>
                </a:cxn>
                <a:cxn ang="0">
                  <a:pos x="3496" y="7770"/>
                </a:cxn>
                <a:cxn ang="0">
                  <a:pos x="4487" y="7745"/>
                </a:cxn>
                <a:cxn ang="0">
                  <a:pos x="5409" y="7483"/>
                </a:cxn>
                <a:cxn ang="0">
                  <a:pos x="6224" y="7016"/>
                </a:cxn>
                <a:cxn ang="0">
                  <a:pos x="6898" y="6372"/>
                </a:cxn>
                <a:cxn ang="0">
                  <a:pos x="7404" y="5584"/>
                </a:cxn>
                <a:cxn ang="0">
                  <a:pos x="7710" y="4679"/>
                </a:cxn>
                <a:cxn ang="0">
                  <a:pos x="7489" y="3895"/>
                </a:cxn>
                <a:cxn ang="0">
                  <a:pos x="7376" y="4794"/>
                </a:cxn>
                <a:cxn ang="0">
                  <a:pos x="7055" y="5608"/>
                </a:cxn>
                <a:cxn ang="0">
                  <a:pos x="6554" y="6312"/>
                </a:cxn>
                <a:cxn ang="0">
                  <a:pos x="5903" y="6876"/>
                </a:cxn>
                <a:cxn ang="0">
                  <a:pos x="5130" y="7272"/>
                </a:cxn>
                <a:cxn ang="0">
                  <a:pos x="4261" y="7472"/>
                </a:cxn>
                <a:cxn ang="0">
                  <a:pos x="3347" y="7448"/>
                </a:cxn>
                <a:cxn ang="0">
                  <a:pos x="2495" y="7207"/>
                </a:cxn>
                <a:cxn ang="0">
                  <a:pos x="1743" y="6776"/>
                </a:cxn>
                <a:cxn ang="0">
                  <a:pos x="1120" y="6182"/>
                </a:cxn>
                <a:cxn ang="0">
                  <a:pos x="653" y="5454"/>
                </a:cxn>
                <a:cxn ang="0">
                  <a:pos x="372" y="4620"/>
                </a:cxn>
                <a:cxn ang="0">
                  <a:pos x="303" y="3710"/>
                </a:cxn>
                <a:cxn ang="0">
                  <a:pos x="460" y="2826"/>
                </a:cxn>
                <a:cxn ang="0">
                  <a:pos x="820" y="2032"/>
                </a:cxn>
                <a:cxn ang="0">
                  <a:pos x="1352" y="1354"/>
                </a:cxn>
                <a:cxn ang="0">
                  <a:pos x="2030" y="820"/>
                </a:cxn>
                <a:cxn ang="0">
                  <a:pos x="2824" y="462"/>
                </a:cxn>
                <a:cxn ang="0">
                  <a:pos x="3708" y="305"/>
                </a:cxn>
                <a:cxn ang="0">
                  <a:pos x="4618" y="373"/>
                </a:cxn>
                <a:cxn ang="0">
                  <a:pos x="5452" y="654"/>
                </a:cxn>
                <a:cxn ang="0">
                  <a:pos x="6180" y="1121"/>
                </a:cxn>
                <a:cxn ang="0">
                  <a:pos x="6774" y="1745"/>
                </a:cxn>
                <a:cxn ang="0">
                  <a:pos x="7206" y="2495"/>
                </a:cxn>
                <a:cxn ang="0">
                  <a:pos x="7447" y="3347"/>
                </a:cxn>
              </a:cxnLst>
              <a:rect l="0" t="0" r="r" b="b"/>
              <a:pathLst>
                <a:path w="7788" h="7790">
                  <a:moveTo>
                    <a:pt x="7788" y="3895"/>
                  </a:moveTo>
                  <a:lnTo>
                    <a:pt x="7783" y="3694"/>
                  </a:lnTo>
                  <a:lnTo>
                    <a:pt x="7768" y="3497"/>
                  </a:lnTo>
                  <a:lnTo>
                    <a:pt x="7743" y="3302"/>
                  </a:lnTo>
                  <a:lnTo>
                    <a:pt x="7710" y="3111"/>
                  </a:lnTo>
                  <a:lnTo>
                    <a:pt x="7666" y="2921"/>
                  </a:lnTo>
                  <a:lnTo>
                    <a:pt x="7613" y="2737"/>
                  </a:lnTo>
                  <a:lnTo>
                    <a:pt x="7552" y="2556"/>
                  </a:lnTo>
                  <a:lnTo>
                    <a:pt x="7482" y="2379"/>
                  </a:lnTo>
                  <a:lnTo>
                    <a:pt x="7404" y="2206"/>
                  </a:lnTo>
                  <a:lnTo>
                    <a:pt x="7318" y="2038"/>
                  </a:lnTo>
                  <a:lnTo>
                    <a:pt x="7224" y="1876"/>
                  </a:lnTo>
                  <a:lnTo>
                    <a:pt x="7124" y="1718"/>
                  </a:lnTo>
                  <a:lnTo>
                    <a:pt x="7015" y="1565"/>
                  </a:lnTo>
                  <a:lnTo>
                    <a:pt x="6898" y="1418"/>
                  </a:lnTo>
                  <a:lnTo>
                    <a:pt x="6776" y="1276"/>
                  </a:lnTo>
                  <a:lnTo>
                    <a:pt x="6647" y="1141"/>
                  </a:lnTo>
                  <a:lnTo>
                    <a:pt x="6512" y="1012"/>
                  </a:lnTo>
                  <a:lnTo>
                    <a:pt x="6371" y="890"/>
                  </a:lnTo>
                  <a:lnTo>
                    <a:pt x="6224" y="774"/>
                  </a:lnTo>
                  <a:lnTo>
                    <a:pt x="6071" y="666"/>
                  </a:lnTo>
                  <a:lnTo>
                    <a:pt x="5913" y="565"/>
                  </a:lnTo>
                  <a:lnTo>
                    <a:pt x="5750" y="471"/>
                  </a:lnTo>
                  <a:lnTo>
                    <a:pt x="5582" y="384"/>
                  </a:lnTo>
                  <a:lnTo>
                    <a:pt x="5409" y="307"/>
                  </a:lnTo>
                  <a:lnTo>
                    <a:pt x="5232" y="236"/>
                  </a:lnTo>
                  <a:lnTo>
                    <a:pt x="5052" y="176"/>
                  </a:lnTo>
                  <a:lnTo>
                    <a:pt x="4867" y="123"/>
                  </a:lnTo>
                  <a:lnTo>
                    <a:pt x="4679" y="80"/>
                  </a:lnTo>
                  <a:lnTo>
                    <a:pt x="4487" y="45"/>
                  </a:lnTo>
                  <a:lnTo>
                    <a:pt x="4292" y="20"/>
                  </a:lnTo>
                  <a:lnTo>
                    <a:pt x="4094" y="6"/>
                  </a:lnTo>
                  <a:lnTo>
                    <a:pt x="3893" y="0"/>
                  </a:lnTo>
                  <a:lnTo>
                    <a:pt x="3694" y="6"/>
                  </a:lnTo>
                  <a:lnTo>
                    <a:pt x="3496" y="20"/>
                  </a:lnTo>
                  <a:lnTo>
                    <a:pt x="3301" y="45"/>
                  </a:lnTo>
                  <a:lnTo>
                    <a:pt x="3109" y="80"/>
                  </a:lnTo>
                  <a:lnTo>
                    <a:pt x="2921" y="123"/>
                  </a:lnTo>
                  <a:lnTo>
                    <a:pt x="2736" y="176"/>
                  </a:lnTo>
                  <a:lnTo>
                    <a:pt x="2554" y="236"/>
                  </a:lnTo>
                  <a:lnTo>
                    <a:pt x="2378" y="307"/>
                  </a:lnTo>
                  <a:lnTo>
                    <a:pt x="2206" y="384"/>
                  </a:lnTo>
                  <a:lnTo>
                    <a:pt x="2038" y="471"/>
                  </a:lnTo>
                  <a:lnTo>
                    <a:pt x="1874" y="565"/>
                  </a:lnTo>
                  <a:lnTo>
                    <a:pt x="1716" y="666"/>
                  </a:lnTo>
                  <a:lnTo>
                    <a:pt x="1564" y="774"/>
                  </a:lnTo>
                  <a:lnTo>
                    <a:pt x="1417" y="890"/>
                  </a:lnTo>
                  <a:lnTo>
                    <a:pt x="1275" y="1012"/>
                  </a:lnTo>
                  <a:lnTo>
                    <a:pt x="1140" y="1141"/>
                  </a:lnTo>
                  <a:lnTo>
                    <a:pt x="1012" y="1276"/>
                  </a:lnTo>
                  <a:lnTo>
                    <a:pt x="888" y="1418"/>
                  </a:lnTo>
                  <a:lnTo>
                    <a:pt x="773" y="1565"/>
                  </a:lnTo>
                  <a:lnTo>
                    <a:pt x="664" y="1718"/>
                  </a:lnTo>
                  <a:lnTo>
                    <a:pt x="563" y="1876"/>
                  </a:lnTo>
                  <a:lnTo>
                    <a:pt x="469" y="2038"/>
                  </a:lnTo>
                  <a:lnTo>
                    <a:pt x="383" y="2206"/>
                  </a:lnTo>
                  <a:lnTo>
                    <a:pt x="306" y="2379"/>
                  </a:lnTo>
                  <a:lnTo>
                    <a:pt x="236" y="2556"/>
                  </a:lnTo>
                  <a:lnTo>
                    <a:pt x="175" y="2737"/>
                  </a:lnTo>
                  <a:lnTo>
                    <a:pt x="122" y="2921"/>
                  </a:lnTo>
                  <a:lnTo>
                    <a:pt x="78" y="3111"/>
                  </a:lnTo>
                  <a:lnTo>
                    <a:pt x="45" y="3302"/>
                  </a:lnTo>
                  <a:lnTo>
                    <a:pt x="20" y="3497"/>
                  </a:lnTo>
                  <a:lnTo>
                    <a:pt x="4" y="3694"/>
                  </a:lnTo>
                  <a:lnTo>
                    <a:pt x="0" y="3895"/>
                  </a:lnTo>
                  <a:lnTo>
                    <a:pt x="4" y="4096"/>
                  </a:lnTo>
                  <a:lnTo>
                    <a:pt x="20" y="4293"/>
                  </a:lnTo>
                  <a:lnTo>
                    <a:pt x="45" y="4488"/>
                  </a:lnTo>
                  <a:lnTo>
                    <a:pt x="78" y="4679"/>
                  </a:lnTo>
                  <a:lnTo>
                    <a:pt x="122" y="4869"/>
                  </a:lnTo>
                  <a:lnTo>
                    <a:pt x="175" y="5053"/>
                  </a:lnTo>
                  <a:lnTo>
                    <a:pt x="236" y="5234"/>
                  </a:lnTo>
                  <a:lnTo>
                    <a:pt x="306" y="5411"/>
                  </a:lnTo>
                  <a:lnTo>
                    <a:pt x="383" y="5584"/>
                  </a:lnTo>
                  <a:lnTo>
                    <a:pt x="469" y="5752"/>
                  </a:lnTo>
                  <a:lnTo>
                    <a:pt x="563" y="5914"/>
                  </a:lnTo>
                  <a:lnTo>
                    <a:pt x="664" y="6072"/>
                  </a:lnTo>
                  <a:lnTo>
                    <a:pt x="773" y="6225"/>
                  </a:lnTo>
                  <a:lnTo>
                    <a:pt x="888" y="6372"/>
                  </a:lnTo>
                  <a:lnTo>
                    <a:pt x="1012" y="6514"/>
                  </a:lnTo>
                  <a:lnTo>
                    <a:pt x="1140" y="6649"/>
                  </a:lnTo>
                  <a:lnTo>
                    <a:pt x="1275" y="6778"/>
                  </a:lnTo>
                  <a:lnTo>
                    <a:pt x="1417" y="6900"/>
                  </a:lnTo>
                  <a:lnTo>
                    <a:pt x="1564" y="7016"/>
                  </a:lnTo>
                  <a:lnTo>
                    <a:pt x="1716" y="7124"/>
                  </a:lnTo>
                  <a:lnTo>
                    <a:pt x="1874" y="7225"/>
                  </a:lnTo>
                  <a:lnTo>
                    <a:pt x="2038" y="7319"/>
                  </a:lnTo>
                  <a:lnTo>
                    <a:pt x="2206" y="7406"/>
                  </a:lnTo>
                  <a:lnTo>
                    <a:pt x="2378" y="7483"/>
                  </a:lnTo>
                  <a:lnTo>
                    <a:pt x="2554" y="7554"/>
                  </a:lnTo>
                  <a:lnTo>
                    <a:pt x="2736" y="7614"/>
                  </a:lnTo>
                  <a:lnTo>
                    <a:pt x="2921" y="7667"/>
                  </a:lnTo>
                  <a:lnTo>
                    <a:pt x="3109" y="7710"/>
                  </a:lnTo>
                  <a:lnTo>
                    <a:pt x="3301" y="7745"/>
                  </a:lnTo>
                  <a:lnTo>
                    <a:pt x="3496" y="7770"/>
                  </a:lnTo>
                  <a:lnTo>
                    <a:pt x="3694" y="7784"/>
                  </a:lnTo>
                  <a:lnTo>
                    <a:pt x="3893" y="7790"/>
                  </a:lnTo>
                  <a:lnTo>
                    <a:pt x="4094" y="7784"/>
                  </a:lnTo>
                  <a:lnTo>
                    <a:pt x="4292" y="7770"/>
                  </a:lnTo>
                  <a:lnTo>
                    <a:pt x="4487" y="7745"/>
                  </a:lnTo>
                  <a:lnTo>
                    <a:pt x="4679" y="7710"/>
                  </a:lnTo>
                  <a:lnTo>
                    <a:pt x="4867" y="7667"/>
                  </a:lnTo>
                  <a:lnTo>
                    <a:pt x="5052" y="7614"/>
                  </a:lnTo>
                  <a:lnTo>
                    <a:pt x="5232" y="7554"/>
                  </a:lnTo>
                  <a:lnTo>
                    <a:pt x="5409" y="7483"/>
                  </a:lnTo>
                  <a:lnTo>
                    <a:pt x="5582" y="7406"/>
                  </a:lnTo>
                  <a:lnTo>
                    <a:pt x="5750" y="7319"/>
                  </a:lnTo>
                  <a:lnTo>
                    <a:pt x="5913" y="7225"/>
                  </a:lnTo>
                  <a:lnTo>
                    <a:pt x="6071" y="7124"/>
                  </a:lnTo>
                  <a:lnTo>
                    <a:pt x="6224" y="7016"/>
                  </a:lnTo>
                  <a:lnTo>
                    <a:pt x="6371" y="6900"/>
                  </a:lnTo>
                  <a:lnTo>
                    <a:pt x="6512" y="6778"/>
                  </a:lnTo>
                  <a:lnTo>
                    <a:pt x="6647" y="6649"/>
                  </a:lnTo>
                  <a:lnTo>
                    <a:pt x="6776" y="6514"/>
                  </a:lnTo>
                  <a:lnTo>
                    <a:pt x="6898" y="6372"/>
                  </a:lnTo>
                  <a:lnTo>
                    <a:pt x="7015" y="6225"/>
                  </a:lnTo>
                  <a:lnTo>
                    <a:pt x="7124" y="6072"/>
                  </a:lnTo>
                  <a:lnTo>
                    <a:pt x="7224" y="5914"/>
                  </a:lnTo>
                  <a:lnTo>
                    <a:pt x="7318" y="5752"/>
                  </a:lnTo>
                  <a:lnTo>
                    <a:pt x="7404" y="5584"/>
                  </a:lnTo>
                  <a:lnTo>
                    <a:pt x="7482" y="5411"/>
                  </a:lnTo>
                  <a:lnTo>
                    <a:pt x="7552" y="5234"/>
                  </a:lnTo>
                  <a:lnTo>
                    <a:pt x="7613" y="5053"/>
                  </a:lnTo>
                  <a:lnTo>
                    <a:pt x="7666" y="4869"/>
                  </a:lnTo>
                  <a:lnTo>
                    <a:pt x="7710" y="4679"/>
                  </a:lnTo>
                  <a:lnTo>
                    <a:pt x="7743" y="4488"/>
                  </a:lnTo>
                  <a:lnTo>
                    <a:pt x="7768" y="4293"/>
                  </a:lnTo>
                  <a:lnTo>
                    <a:pt x="7783" y="4096"/>
                  </a:lnTo>
                  <a:lnTo>
                    <a:pt x="7788" y="3895"/>
                  </a:lnTo>
                  <a:close/>
                  <a:moveTo>
                    <a:pt x="7489" y="3895"/>
                  </a:moveTo>
                  <a:lnTo>
                    <a:pt x="7484" y="4080"/>
                  </a:lnTo>
                  <a:lnTo>
                    <a:pt x="7470" y="4263"/>
                  </a:lnTo>
                  <a:lnTo>
                    <a:pt x="7447" y="4443"/>
                  </a:lnTo>
                  <a:lnTo>
                    <a:pt x="7416" y="4620"/>
                  </a:lnTo>
                  <a:lnTo>
                    <a:pt x="7376" y="4794"/>
                  </a:lnTo>
                  <a:lnTo>
                    <a:pt x="7327" y="4964"/>
                  </a:lnTo>
                  <a:lnTo>
                    <a:pt x="7270" y="5131"/>
                  </a:lnTo>
                  <a:lnTo>
                    <a:pt x="7206" y="5295"/>
                  </a:lnTo>
                  <a:lnTo>
                    <a:pt x="7134" y="5454"/>
                  </a:lnTo>
                  <a:lnTo>
                    <a:pt x="7055" y="5608"/>
                  </a:lnTo>
                  <a:lnTo>
                    <a:pt x="6968" y="5760"/>
                  </a:lnTo>
                  <a:lnTo>
                    <a:pt x="6875" y="5905"/>
                  </a:lnTo>
                  <a:lnTo>
                    <a:pt x="6774" y="6045"/>
                  </a:lnTo>
                  <a:lnTo>
                    <a:pt x="6668" y="6182"/>
                  </a:lnTo>
                  <a:lnTo>
                    <a:pt x="6554" y="6312"/>
                  </a:lnTo>
                  <a:lnTo>
                    <a:pt x="6436" y="6437"/>
                  </a:lnTo>
                  <a:lnTo>
                    <a:pt x="6311" y="6556"/>
                  </a:lnTo>
                  <a:lnTo>
                    <a:pt x="6180" y="6669"/>
                  </a:lnTo>
                  <a:lnTo>
                    <a:pt x="6045" y="6776"/>
                  </a:lnTo>
                  <a:lnTo>
                    <a:pt x="5903" y="6876"/>
                  </a:lnTo>
                  <a:lnTo>
                    <a:pt x="5758" y="6970"/>
                  </a:lnTo>
                  <a:lnTo>
                    <a:pt x="5608" y="7056"/>
                  </a:lnTo>
                  <a:lnTo>
                    <a:pt x="5452" y="7136"/>
                  </a:lnTo>
                  <a:lnTo>
                    <a:pt x="5293" y="7207"/>
                  </a:lnTo>
                  <a:lnTo>
                    <a:pt x="5130" y="7272"/>
                  </a:lnTo>
                  <a:lnTo>
                    <a:pt x="4962" y="7328"/>
                  </a:lnTo>
                  <a:lnTo>
                    <a:pt x="4792" y="7376"/>
                  </a:lnTo>
                  <a:lnTo>
                    <a:pt x="4618" y="7417"/>
                  </a:lnTo>
                  <a:lnTo>
                    <a:pt x="4441" y="7448"/>
                  </a:lnTo>
                  <a:lnTo>
                    <a:pt x="4261" y="7472"/>
                  </a:lnTo>
                  <a:lnTo>
                    <a:pt x="4079" y="7485"/>
                  </a:lnTo>
                  <a:lnTo>
                    <a:pt x="3893" y="7490"/>
                  </a:lnTo>
                  <a:lnTo>
                    <a:pt x="3708" y="7485"/>
                  </a:lnTo>
                  <a:lnTo>
                    <a:pt x="3526" y="7472"/>
                  </a:lnTo>
                  <a:lnTo>
                    <a:pt x="3347" y="7448"/>
                  </a:lnTo>
                  <a:lnTo>
                    <a:pt x="3170" y="7417"/>
                  </a:lnTo>
                  <a:lnTo>
                    <a:pt x="2996" y="7376"/>
                  </a:lnTo>
                  <a:lnTo>
                    <a:pt x="2824" y="7328"/>
                  </a:lnTo>
                  <a:lnTo>
                    <a:pt x="2657" y="7272"/>
                  </a:lnTo>
                  <a:lnTo>
                    <a:pt x="2495" y="7207"/>
                  </a:lnTo>
                  <a:lnTo>
                    <a:pt x="2336" y="7136"/>
                  </a:lnTo>
                  <a:lnTo>
                    <a:pt x="2180" y="7056"/>
                  </a:lnTo>
                  <a:lnTo>
                    <a:pt x="2030" y="6970"/>
                  </a:lnTo>
                  <a:lnTo>
                    <a:pt x="1884" y="6876"/>
                  </a:lnTo>
                  <a:lnTo>
                    <a:pt x="1743" y="6776"/>
                  </a:lnTo>
                  <a:lnTo>
                    <a:pt x="1608" y="6669"/>
                  </a:lnTo>
                  <a:lnTo>
                    <a:pt x="1477" y="6556"/>
                  </a:lnTo>
                  <a:lnTo>
                    <a:pt x="1352" y="6437"/>
                  </a:lnTo>
                  <a:lnTo>
                    <a:pt x="1233" y="6312"/>
                  </a:lnTo>
                  <a:lnTo>
                    <a:pt x="1120" y="6182"/>
                  </a:lnTo>
                  <a:lnTo>
                    <a:pt x="1014" y="6045"/>
                  </a:lnTo>
                  <a:lnTo>
                    <a:pt x="913" y="5905"/>
                  </a:lnTo>
                  <a:lnTo>
                    <a:pt x="820" y="5760"/>
                  </a:lnTo>
                  <a:lnTo>
                    <a:pt x="733" y="5608"/>
                  </a:lnTo>
                  <a:lnTo>
                    <a:pt x="653" y="5454"/>
                  </a:lnTo>
                  <a:lnTo>
                    <a:pt x="581" y="5295"/>
                  </a:lnTo>
                  <a:lnTo>
                    <a:pt x="517" y="5131"/>
                  </a:lnTo>
                  <a:lnTo>
                    <a:pt x="460" y="4964"/>
                  </a:lnTo>
                  <a:lnTo>
                    <a:pt x="412" y="4794"/>
                  </a:lnTo>
                  <a:lnTo>
                    <a:pt x="372" y="4620"/>
                  </a:lnTo>
                  <a:lnTo>
                    <a:pt x="340" y="4443"/>
                  </a:lnTo>
                  <a:lnTo>
                    <a:pt x="318" y="4263"/>
                  </a:lnTo>
                  <a:lnTo>
                    <a:pt x="303" y="4080"/>
                  </a:lnTo>
                  <a:lnTo>
                    <a:pt x="299" y="3895"/>
                  </a:lnTo>
                  <a:lnTo>
                    <a:pt x="303" y="3710"/>
                  </a:lnTo>
                  <a:lnTo>
                    <a:pt x="318" y="3527"/>
                  </a:lnTo>
                  <a:lnTo>
                    <a:pt x="340" y="3347"/>
                  </a:lnTo>
                  <a:lnTo>
                    <a:pt x="372" y="3170"/>
                  </a:lnTo>
                  <a:lnTo>
                    <a:pt x="412" y="2996"/>
                  </a:lnTo>
                  <a:lnTo>
                    <a:pt x="460" y="2826"/>
                  </a:lnTo>
                  <a:lnTo>
                    <a:pt x="517" y="2659"/>
                  </a:lnTo>
                  <a:lnTo>
                    <a:pt x="581" y="2495"/>
                  </a:lnTo>
                  <a:lnTo>
                    <a:pt x="653" y="2336"/>
                  </a:lnTo>
                  <a:lnTo>
                    <a:pt x="733" y="2182"/>
                  </a:lnTo>
                  <a:lnTo>
                    <a:pt x="820" y="2032"/>
                  </a:lnTo>
                  <a:lnTo>
                    <a:pt x="913" y="1885"/>
                  </a:lnTo>
                  <a:lnTo>
                    <a:pt x="1014" y="1745"/>
                  </a:lnTo>
                  <a:lnTo>
                    <a:pt x="1120" y="1608"/>
                  </a:lnTo>
                  <a:lnTo>
                    <a:pt x="1233" y="1478"/>
                  </a:lnTo>
                  <a:lnTo>
                    <a:pt x="1352" y="1354"/>
                  </a:lnTo>
                  <a:lnTo>
                    <a:pt x="1477" y="1234"/>
                  </a:lnTo>
                  <a:lnTo>
                    <a:pt x="1608" y="1121"/>
                  </a:lnTo>
                  <a:lnTo>
                    <a:pt x="1743" y="1014"/>
                  </a:lnTo>
                  <a:lnTo>
                    <a:pt x="1884" y="914"/>
                  </a:lnTo>
                  <a:lnTo>
                    <a:pt x="2030" y="820"/>
                  </a:lnTo>
                  <a:lnTo>
                    <a:pt x="2180" y="734"/>
                  </a:lnTo>
                  <a:lnTo>
                    <a:pt x="2336" y="654"/>
                  </a:lnTo>
                  <a:lnTo>
                    <a:pt x="2495" y="583"/>
                  </a:lnTo>
                  <a:lnTo>
                    <a:pt x="2657" y="519"/>
                  </a:lnTo>
                  <a:lnTo>
                    <a:pt x="2824" y="462"/>
                  </a:lnTo>
                  <a:lnTo>
                    <a:pt x="2996" y="414"/>
                  </a:lnTo>
                  <a:lnTo>
                    <a:pt x="3170" y="373"/>
                  </a:lnTo>
                  <a:lnTo>
                    <a:pt x="3347" y="342"/>
                  </a:lnTo>
                  <a:lnTo>
                    <a:pt x="3526" y="318"/>
                  </a:lnTo>
                  <a:lnTo>
                    <a:pt x="3708" y="305"/>
                  </a:lnTo>
                  <a:lnTo>
                    <a:pt x="3893" y="300"/>
                  </a:lnTo>
                  <a:lnTo>
                    <a:pt x="4079" y="305"/>
                  </a:lnTo>
                  <a:lnTo>
                    <a:pt x="4261" y="318"/>
                  </a:lnTo>
                  <a:lnTo>
                    <a:pt x="4441" y="342"/>
                  </a:lnTo>
                  <a:lnTo>
                    <a:pt x="4618" y="373"/>
                  </a:lnTo>
                  <a:lnTo>
                    <a:pt x="4792" y="414"/>
                  </a:lnTo>
                  <a:lnTo>
                    <a:pt x="4962" y="462"/>
                  </a:lnTo>
                  <a:lnTo>
                    <a:pt x="5130" y="519"/>
                  </a:lnTo>
                  <a:lnTo>
                    <a:pt x="5293" y="583"/>
                  </a:lnTo>
                  <a:lnTo>
                    <a:pt x="5452" y="654"/>
                  </a:lnTo>
                  <a:lnTo>
                    <a:pt x="5608" y="734"/>
                  </a:lnTo>
                  <a:lnTo>
                    <a:pt x="5758" y="820"/>
                  </a:lnTo>
                  <a:lnTo>
                    <a:pt x="5903" y="914"/>
                  </a:lnTo>
                  <a:lnTo>
                    <a:pt x="6045" y="1014"/>
                  </a:lnTo>
                  <a:lnTo>
                    <a:pt x="6180" y="1121"/>
                  </a:lnTo>
                  <a:lnTo>
                    <a:pt x="6311" y="1234"/>
                  </a:lnTo>
                  <a:lnTo>
                    <a:pt x="6436" y="1354"/>
                  </a:lnTo>
                  <a:lnTo>
                    <a:pt x="6554" y="1478"/>
                  </a:lnTo>
                  <a:lnTo>
                    <a:pt x="6668" y="1608"/>
                  </a:lnTo>
                  <a:lnTo>
                    <a:pt x="6774" y="1745"/>
                  </a:lnTo>
                  <a:lnTo>
                    <a:pt x="6875" y="1885"/>
                  </a:lnTo>
                  <a:lnTo>
                    <a:pt x="6968" y="2032"/>
                  </a:lnTo>
                  <a:lnTo>
                    <a:pt x="7055" y="2182"/>
                  </a:lnTo>
                  <a:lnTo>
                    <a:pt x="7134" y="2336"/>
                  </a:lnTo>
                  <a:lnTo>
                    <a:pt x="7206" y="2495"/>
                  </a:lnTo>
                  <a:lnTo>
                    <a:pt x="7270" y="2659"/>
                  </a:lnTo>
                  <a:lnTo>
                    <a:pt x="7327" y="2826"/>
                  </a:lnTo>
                  <a:lnTo>
                    <a:pt x="7376" y="2996"/>
                  </a:lnTo>
                  <a:lnTo>
                    <a:pt x="7416" y="3170"/>
                  </a:lnTo>
                  <a:lnTo>
                    <a:pt x="7447" y="3347"/>
                  </a:lnTo>
                  <a:lnTo>
                    <a:pt x="7470" y="3527"/>
                  </a:lnTo>
                  <a:lnTo>
                    <a:pt x="7484" y="3710"/>
                  </a:lnTo>
                  <a:lnTo>
                    <a:pt x="7489" y="3895"/>
                  </a:lnTo>
                  <a:close/>
                </a:path>
              </a:pathLst>
            </a:custGeom>
            <a:solidFill>
              <a:srgbClr val="BC916D"/>
            </a:solidFill>
            <a:ln w="9525">
              <a:noFill/>
              <a:round/>
              <a:headEnd/>
              <a:tailEnd/>
            </a:ln>
          </p:spPr>
          <p:txBody>
            <a:bodyPr/>
            <a:lstStyle/>
            <a:p>
              <a:endParaRPr lang="pt-BR"/>
            </a:p>
          </p:txBody>
        </p:sp>
        <p:sp>
          <p:nvSpPr>
            <p:cNvPr id="399394" name="Freeform 34"/>
            <p:cNvSpPr>
              <a:spLocks noEditPoints="1"/>
            </p:cNvSpPr>
            <p:nvPr/>
          </p:nvSpPr>
          <p:spPr bwMode="auto">
            <a:xfrm>
              <a:off x="2133" y="1570"/>
              <a:ext cx="1070" cy="1070"/>
            </a:xfrm>
            <a:custGeom>
              <a:avLst/>
              <a:gdLst/>
              <a:ahLst/>
              <a:cxnLst>
                <a:cxn ang="0">
                  <a:pos x="7414" y="2991"/>
                </a:cxn>
                <a:cxn ang="0">
                  <a:pos x="7120" y="2121"/>
                </a:cxn>
                <a:cxn ang="0">
                  <a:pos x="6634" y="1363"/>
                </a:cxn>
                <a:cxn ang="0">
                  <a:pos x="5985" y="744"/>
                </a:cxn>
                <a:cxn ang="0">
                  <a:pos x="5202" y="295"/>
                </a:cxn>
                <a:cxn ang="0">
                  <a:pos x="4315" y="44"/>
                </a:cxn>
                <a:cxn ang="0">
                  <a:pos x="3362" y="19"/>
                </a:cxn>
                <a:cxn ang="0">
                  <a:pos x="2457" y="228"/>
                </a:cxn>
                <a:cxn ang="0">
                  <a:pos x="1651" y="640"/>
                </a:cxn>
                <a:cxn ang="0">
                  <a:pos x="973" y="1227"/>
                </a:cxn>
                <a:cxn ang="0">
                  <a:pos x="452" y="1960"/>
                </a:cxn>
                <a:cxn ang="0">
                  <a:pos x="119" y="2809"/>
                </a:cxn>
                <a:cxn ang="0">
                  <a:pos x="0" y="3745"/>
                </a:cxn>
                <a:cxn ang="0">
                  <a:pos x="119" y="4681"/>
                </a:cxn>
                <a:cxn ang="0">
                  <a:pos x="452" y="5530"/>
                </a:cxn>
                <a:cxn ang="0">
                  <a:pos x="973" y="6263"/>
                </a:cxn>
                <a:cxn ang="0">
                  <a:pos x="1651" y="6850"/>
                </a:cxn>
                <a:cxn ang="0">
                  <a:pos x="2457" y="7262"/>
                </a:cxn>
                <a:cxn ang="0">
                  <a:pos x="3362" y="7471"/>
                </a:cxn>
                <a:cxn ang="0">
                  <a:pos x="4315" y="7446"/>
                </a:cxn>
                <a:cxn ang="0">
                  <a:pos x="5202" y="7195"/>
                </a:cxn>
                <a:cxn ang="0">
                  <a:pos x="5985" y="6746"/>
                </a:cxn>
                <a:cxn ang="0">
                  <a:pos x="6634" y="6127"/>
                </a:cxn>
                <a:cxn ang="0">
                  <a:pos x="7120" y="5369"/>
                </a:cxn>
                <a:cxn ang="0">
                  <a:pos x="7414" y="4499"/>
                </a:cxn>
                <a:cxn ang="0">
                  <a:pos x="7190" y="3745"/>
                </a:cxn>
                <a:cxn ang="0">
                  <a:pos x="7081" y="4606"/>
                </a:cxn>
                <a:cxn ang="0">
                  <a:pos x="6774" y="5387"/>
                </a:cxn>
                <a:cxn ang="0">
                  <a:pos x="6294" y="6061"/>
                </a:cxn>
                <a:cxn ang="0">
                  <a:pos x="5670" y="6601"/>
                </a:cxn>
                <a:cxn ang="0">
                  <a:pos x="4930" y="6981"/>
                </a:cxn>
                <a:cxn ang="0">
                  <a:pos x="4097" y="7173"/>
                </a:cxn>
                <a:cxn ang="0">
                  <a:pos x="3220" y="7150"/>
                </a:cxn>
                <a:cxn ang="0">
                  <a:pos x="2404" y="6919"/>
                </a:cxn>
                <a:cxn ang="0">
                  <a:pos x="1684" y="6506"/>
                </a:cxn>
                <a:cxn ang="0">
                  <a:pos x="1087" y="5937"/>
                </a:cxn>
                <a:cxn ang="0">
                  <a:pos x="640" y="5239"/>
                </a:cxn>
                <a:cxn ang="0">
                  <a:pos x="370" y="4440"/>
                </a:cxn>
                <a:cxn ang="0">
                  <a:pos x="305" y="3568"/>
                </a:cxn>
                <a:cxn ang="0">
                  <a:pos x="455" y="2721"/>
                </a:cxn>
                <a:cxn ang="0">
                  <a:pos x="799" y="1959"/>
                </a:cxn>
                <a:cxn ang="0">
                  <a:pos x="1308" y="1309"/>
                </a:cxn>
                <a:cxn ang="0">
                  <a:pos x="1958" y="799"/>
                </a:cxn>
                <a:cxn ang="0">
                  <a:pos x="2720" y="455"/>
                </a:cxn>
                <a:cxn ang="0">
                  <a:pos x="3567" y="304"/>
                </a:cxn>
                <a:cxn ang="0">
                  <a:pos x="4439" y="370"/>
                </a:cxn>
                <a:cxn ang="0">
                  <a:pos x="5238" y="640"/>
                </a:cxn>
                <a:cxn ang="0">
                  <a:pos x="5936" y="1087"/>
                </a:cxn>
                <a:cxn ang="0">
                  <a:pos x="6505" y="1684"/>
                </a:cxn>
                <a:cxn ang="0">
                  <a:pos x="6920" y="2404"/>
                </a:cxn>
                <a:cxn ang="0">
                  <a:pos x="7150" y="3221"/>
                </a:cxn>
              </a:cxnLst>
              <a:rect l="0" t="0" r="r" b="b"/>
              <a:pathLst>
                <a:path w="7490" h="7490">
                  <a:moveTo>
                    <a:pt x="7490" y="3745"/>
                  </a:moveTo>
                  <a:lnTo>
                    <a:pt x="7484" y="3552"/>
                  </a:lnTo>
                  <a:lnTo>
                    <a:pt x="7470" y="3362"/>
                  </a:lnTo>
                  <a:lnTo>
                    <a:pt x="7446" y="3175"/>
                  </a:lnTo>
                  <a:lnTo>
                    <a:pt x="7414" y="2991"/>
                  </a:lnTo>
                  <a:lnTo>
                    <a:pt x="7371" y="2809"/>
                  </a:lnTo>
                  <a:lnTo>
                    <a:pt x="7321" y="2631"/>
                  </a:lnTo>
                  <a:lnTo>
                    <a:pt x="7262" y="2458"/>
                  </a:lnTo>
                  <a:lnTo>
                    <a:pt x="7195" y="2287"/>
                  </a:lnTo>
                  <a:lnTo>
                    <a:pt x="7120" y="2121"/>
                  </a:lnTo>
                  <a:lnTo>
                    <a:pt x="7037" y="1960"/>
                  </a:lnTo>
                  <a:lnTo>
                    <a:pt x="6948" y="1803"/>
                  </a:lnTo>
                  <a:lnTo>
                    <a:pt x="6850" y="1652"/>
                  </a:lnTo>
                  <a:lnTo>
                    <a:pt x="6746" y="1505"/>
                  </a:lnTo>
                  <a:lnTo>
                    <a:pt x="6634" y="1363"/>
                  </a:lnTo>
                  <a:lnTo>
                    <a:pt x="6516" y="1227"/>
                  </a:lnTo>
                  <a:lnTo>
                    <a:pt x="6393" y="1097"/>
                  </a:lnTo>
                  <a:lnTo>
                    <a:pt x="6263" y="973"/>
                  </a:lnTo>
                  <a:lnTo>
                    <a:pt x="6126" y="855"/>
                  </a:lnTo>
                  <a:lnTo>
                    <a:pt x="5985" y="744"/>
                  </a:lnTo>
                  <a:lnTo>
                    <a:pt x="5838" y="640"/>
                  </a:lnTo>
                  <a:lnTo>
                    <a:pt x="5686" y="543"/>
                  </a:lnTo>
                  <a:lnTo>
                    <a:pt x="5529" y="452"/>
                  </a:lnTo>
                  <a:lnTo>
                    <a:pt x="5368" y="370"/>
                  </a:lnTo>
                  <a:lnTo>
                    <a:pt x="5202" y="295"/>
                  </a:lnTo>
                  <a:lnTo>
                    <a:pt x="5033" y="228"/>
                  </a:lnTo>
                  <a:lnTo>
                    <a:pt x="4858" y="168"/>
                  </a:lnTo>
                  <a:lnTo>
                    <a:pt x="4681" y="118"/>
                  </a:lnTo>
                  <a:lnTo>
                    <a:pt x="4499" y="76"/>
                  </a:lnTo>
                  <a:lnTo>
                    <a:pt x="4315" y="44"/>
                  </a:lnTo>
                  <a:lnTo>
                    <a:pt x="4128" y="19"/>
                  </a:lnTo>
                  <a:lnTo>
                    <a:pt x="3937" y="5"/>
                  </a:lnTo>
                  <a:lnTo>
                    <a:pt x="3744" y="0"/>
                  </a:lnTo>
                  <a:lnTo>
                    <a:pt x="3552" y="5"/>
                  </a:lnTo>
                  <a:lnTo>
                    <a:pt x="3362" y="19"/>
                  </a:lnTo>
                  <a:lnTo>
                    <a:pt x="3175" y="44"/>
                  </a:lnTo>
                  <a:lnTo>
                    <a:pt x="2990" y="76"/>
                  </a:lnTo>
                  <a:lnTo>
                    <a:pt x="2809" y="118"/>
                  </a:lnTo>
                  <a:lnTo>
                    <a:pt x="2632" y="168"/>
                  </a:lnTo>
                  <a:lnTo>
                    <a:pt x="2457" y="228"/>
                  </a:lnTo>
                  <a:lnTo>
                    <a:pt x="2288" y="295"/>
                  </a:lnTo>
                  <a:lnTo>
                    <a:pt x="2122" y="370"/>
                  </a:lnTo>
                  <a:lnTo>
                    <a:pt x="1959" y="452"/>
                  </a:lnTo>
                  <a:lnTo>
                    <a:pt x="1804" y="543"/>
                  </a:lnTo>
                  <a:lnTo>
                    <a:pt x="1651" y="640"/>
                  </a:lnTo>
                  <a:lnTo>
                    <a:pt x="1505" y="744"/>
                  </a:lnTo>
                  <a:lnTo>
                    <a:pt x="1363" y="855"/>
                  </a:lnTo>
                  <a:lnTo>
                    <a:pt x="1227" y="973"/>
                  </a:lnTo>
                  <a:lnTo>
                    <a:pt x="1097" y="1097"/>
                  </a:lnTo>
                  <a:lnTo>
                    <a:pt x="973" y="1227"/>
                  </a:lnTo>
                  <a:lnTo>
                    <a:pt x="856" y="1363"/>
                  </a:lnTo>
                  <a:lnTo>
                    <a:pt x="744" y="1505"/>
                  </a:lnTo>
                  <a:lnTo>
                    <a:pt x="640" y="1652"/>
                  </a:lnTo>
                  <a:lnTo>
                    <a:pt x="542" y="1803"/>
                  </a:lnTo>
                  <a:lnTo>
                    <a:pt x="452" y="1960"/>
                  </a:lnTo>
                  <a:lnTo>
                    <a:pt x="370" y="2121"/>
                  </a:lnTo>
                  <a:lnTo>
                    <a:pt x="294" y="2287"/>
                  </a:lnTo>
                  <a:lnTo>
                    <a:pt x="227" y="2458"/>
                  </a:lnTo>
                  <a:lnTo>
                    <a:pt x="169" y="2631"/>
                  </a:lnTo>
                  <a:lnTo>
                    <a:pt x="119" y="2809"/>
                  </a:lnTo>
                  <a:lnTo>
                    <a:pt x="76" y="2991"/>
                  </a:lnTo>
                  <a:lnTo>
                    <a:pt x="44" y="3175"/>
                  </a:lnTo>
                  <a:lnTo>
                    <a:pt x="20" y="3362"/>
                  </a:lnTo>
                  <a:lnTo>
                    <a:pt x="5" y="3552"/>
                  </a:lnTo>
                  <a:lnTo>
                    <a:pt x="0" y="3745"/>
                  </a:lnTo>
                  <a:lnTo>
                    <a:pt x="5" y="3938"/>
                  </a:lnTo>
                  <a:lnTo>
                    <a:pt x="20" y="4128"/>
                  </a:lnTo>
                  <a:lnTo>
                    <a:pt x="44" y="4315"/>
                  </a:lnTo>
                  <a:lnTo>
                    <a:pt x="76" y="4499"/>
                  </a:lnTo>
                  <a:lnTo>
                    <a:pt x="119" y="4681"/>
                  </a:lnTo>
                  <a:lnTo>
                    <a:pt x="169" y="4859"/>
                  </a:lnTo>
                  <a:lnTo>
                    <a:pt x="227" y="5032"/>
                  </a:lnTo>
                  <a:lnTo>
                    <a:pt x="294" y="5203"/>
                  </a:lnTo>
                  <a:lnTo>
                    <a:pt x="370" y="5369"/>
                  </a:lnTo>
                  <a:lnTo>
                    <a:pt x="452" y="5530"/>
                  </a:lnTo>
                  <a:lnTo>
                    <a:pt x="542" y="5687"/>
                  </a:lnTo>
                  <a:lnTo>
                    <a:pt x="640" y="5838"/>
                  </a:lnTo>
                  <a:lnTo>
                    <a:pt x="744" y="5986"/>
                  </a:lnTo>
                  <a:lnTo>
                    <a:pt x="856" y="6127"/>
                  </a:lnTo>
                  <a:lnTo>
                    <a:pt x="973" y="6263"/>
                  </a:lnTo>
                  <a:lnTo>
                    <a:pt x="1097" y="6393"/>
                  </a:lnTo>
                  <a:lnTo>
                    <a:pt x="1227" y="6517"/>
                  </a:lnTo>
                  <a:lnTo>
                    <a:pt x="1363" y="6635"/>
                  </a:lnTo>
                  <a:lnTo>
                    <a:pt x="1505" y="6746"/>
                  </a:lnTo>
                  <a:lnTo>
                    <a:pt x="1651" y="6850"/>
                  </a:lnTo>
                  <a:lnTo>
                    <a:pt x="1804" y="6947"/>
                  </a:lnTo>
                  <a:lnTo>
                    <a:pt x="1959" y="7038"/>
                  </a:lnTo>
                  <a:lnTo>
                    <a:pt x="2122" y="7120"/>
                  </a:lnTo>
                  <a:lnTo>
                    <a:pt x="2288" y="7195"/>
                  </a:lnTo>
                  <a:lnTo>
                    <a:pt x="2457" y="7262"/>
                  </a:lnTo>
                  <a:lnTo>
                    <a:pt x="2632" y="7322"/>
                  </a:lnTo>
                  <a:lnTo>
                    <a:pt x="2809" y="7372"/>
                  </a:lnTo>
                  <a:lnTo>
                    <a:pt x="2990" y="7414"/>
                  </a:lnTo>
                  <a:lnTo>
                    <a:pt x="3175" y="7446"/>
                  </a:lnTo>
                  <a:lnTo>
                    <a:pt x="3362" y="7471"/>
                  </a:lnTo>
                  <a:lnTo>
                    <a:pt x="3552" y="7485"/>
                  </a:lnTo>
                  <a:lnTo>
                    <a:pt x="3744" y="7490"/>
                  </a:lnTo>
                  <a:lnTo>
                    <a:pt x="3937" y="7485"/>
                  </a:lnTo>
                  <a:lnTo>
                    <a:pt x="4128" y="7471"/>
                  </a:lnTo>
                  <a:lnTo>
                    <a:pt x="4315" y="7446"/>
                  </a:lnTo>
                  <a:lnTo>
                    <a:pt x="4499" y="7414"/>
                  </a:lnTo>
                  <a:lnTo>
                    <a:pt x="4681" y="7372"/>
                  </a:lnTo>
                  <a:lnTo>
                    <a:pt x="4858" y="7322"/>
                  </a:lnTo>
                  <a:lnTo>
                    <a:pt x="5033" y="7262"/>
                  </a:lnTo>
                  <a:lnTo>
                    <a:pt x="5202" y="7195"/>
                  </a:lnTo>
                  <a:lnTo>
                    <a:pt x="5368" y="7120"/>
                  </a:lnTo>
                  <a:lnTo>
                    <a:pt x="5529" y="7038"/>
                  </a:lnTo>
                  <a:lnTo>
                    <a:pt x="5686" y="6947"/>
                  </a:lnTo>
                  <a:lnTo>
                    <a:pt x="5838" y="6850"/>
                  </a:lnTo>
                  <a:lnTo>
                    <a:pt x="5985" y="6746"/>
                  </a:lnTo>
                  <a:lnTo>
                    <a:pt x="6126" y="6635"/>
                  </a:lnTo>
                  <a:lnTo>
                    <a:pt x="6263" y="6517"/>
                  </a:lnTo>
                  <a:lnTo>
                    <a:pt x="6393" y="6393"/>
                  </a:lnTo>
                  <a:lnTo>
                    <a:pt x="6516" y="6263"/>
                  </a:lnTo>
                  <a:lnTo>
                    <a:pt x="6634" y="6127"/>
                  </a:lnTo>
                  <a:lnTo>
                    <a:pt x="6746" y="5986"/>
                  </a:lnTo>
                  <a:lnTo>
                    <a:pt x="6850" y="5838"/>
                  </a:lnTo>
                  <a:lnTo>
                    <a:pt x="6948" y="5687"/>
                  </a:lnTo>
                  <a:lnTo>
                    <a:pt x="7037" y="5530"/>
                  </a:lnTo>
                  <a:lnTo>
                    <a:pt x="7120" y="5369"/>
                  </a:lnTo>
                  <a:lnTo>
                    <a:pt x="7195" y="5203"/>
                  </a:lnTo>
                  <a:lnTo>
                    <a:pt x="7262" y="5032"/>
                  </a:lnTo>
                  <a:lnTo>
                    <a:pt x="7321" y="4859"/>
                  </a:lnTo>
                  <a:lnTo>
                    <a:pt x="7371" y="4681"/>
                  </a:lnTo>
                  <a:lnTo>
                    <a:pt x="7414" y="4499"/>
                  </a:lnTo>
                  <a:lnTo>
                    <a:pt x="7446" y="4315"/>
                  </a:lnTo>
                  <a:lnTo>
                    <a:pt x="7470" y="4128"/>
                  </a:lnTo>
                  <a:lnTo>
                    <a:pt x="7484" y="3938"/>
                  </a:lnTo>
                  <a:lnTo>
                    <a:pt x="7490" y="3745"/>
                  </a:lnTo>
                  <a:close/>
                  <a:moveTo>
                    <a:pt x="7190" y="3745"/>
                  </a:moveTo>
                  <a:lnTo>
                    <a:pt x="7185" y="3922"/>
                  </a:lnTo>
                  <a:lnTo>
                    <a:pt x="7172" y="4097"/>
                  </a:lnTo>
                  <a:lnTo>
                    <a:pt x="7150" y="4269"/>
                  </a:lnTo>
                  <a:lnTo>
                    <a:pt x="7120" y="4440"/>
                  </a:lnTo>
                  <a:lnTo>
                    <a:pt x="7081" y="4606"/>
                  </a:lnTo>
                  <a:lnTo>
                    <a:pt x="7035" y="4769"/>
                  </a:lnTo>
                  <a:lnTo>
                    <a:pt x="6981" y="4929"/>
                  </a:lnTo>
                  <a:lnTo>
                    <a:pt x="6920" y="5086"/>
                  </a:lnTo>
                  <a:lnTo>
                    <a:pt x="6850" y="5239"/>
                  </a:lnTo>
                  <a:lnTo>
                    <a:pt x="6774" y="5387"/>
                  </a:lnTo>
                  <a:lnTo>
                    <a:pt x="6691" y="5531"/>
                  </a:lnTo>
                  <a:lnTo>
                    <a:pt x="6601" y="5671"/>
                  </a:lnTo>
                  <a:lnTo>
                    <a:pt x="6505" y="5807"/>
                  </a:lnTo>
                  <a:lnTo>
                    <a:pt x="6403" y="5937"/>
                  </a:lnTo>
                  <a:lnTo>
                    <a:pt x="6294" y="6061"/>
                  </a:lnTo>
                  <a:lnTo>
                    <a:pt x="6181" y="6181"/>
                  </a:lnTo>
                  <a:lnTo>
                    <a:pt x="6061" y="6295"/>
                  </a:lnTo>
                  <a:lnTo>
                    <a:pt x="5936" y="6403"/>
                  </a:lnTo>
                  <a:lnTo>
                    <a:pt x="5806" y="6506"/>
                  </a:lnTo>
                  <a:lnTo>
                    <a:pt x="5670" y="6601"/>
                  </a:lnTo>
                  <a:lnTo>
                    <a:pt x="5531" y="6691"/>
                  </a:lnTo>
                  <a:lnTo>
                    <a:pt x="5387" y="6774"/>
                  </a:lnTo>
                  <a:lnTo>
                    <a:pt x="5238" y="6850"/>
                  </a:lnTo>
                  <a:lnTo>
                    <a:pt x="5085" y="6919"/>
                  </a:lnTo>
                  <a:lnTo>
                    <a:pt x="4930" y="6981"/>
                  </a:lnTo>
                  <a:lnTo>
                    <a:pt x="4770" y="7035"/>
                  </a:lnTo>
                  <a:lnTo>
                    <a:pt x="4606" y="7082"/>
                  </a:lnTo>
                  <a:lnTo>
                    <a:pt x="4439" y="7120"/>
                  </a:lnTo>
                  <a:lnTo>
                    <a:pt x="4270" y="7150"/>
                  </a:lnTo>
                  <a:lnTo>
                    <a:pt x="4097" y="7173"/>
                  </a:lnTo>
                  <a:lnTo>
                    <a:pt x="3922" y="7186"/>
                  </a:lnTo>
                  <a:lnTo>
                    <a:pt x="3744" y="7191"/>
                  </a:lnTo>
                  <a:lnTo>
                    <a:pt x="3567" y="7186"/>
                  </a:lnTo>
                  <a:lnTo>
                    <a:pt x="3393" y="7173"/>
                  </a:lnTo>
                  <a:lnTo>
                    <a:pt x="3220" y="7150"/>
                  </a:lnTo>
                  <a:lnTo>
                    <a:pt x="3051" y="7120"/>
                  </a:lnTo>
                  <a:lnTo>
                    <a:pt x="2884" y="7082"/>
                  </a:lnTo>
                  <a:lnTo>
                    <a:pt x="2720" y="7035"/>
                  </a:lnTo>
                  <a:lnTo>
                    <a:pt x="2560" y="6981"/>
                  </a:lnTo>
                  <a:lnTo>
                    <a:pt x="2404" y="6919"/>
                  </a:lnTo>
                  <a:lnTo>
                    <a:pt x="2251" y="6850"/>
                  </a:lnTo>
                  <a:lnTo>
                    <a:pt x="2103" y="6774"/>
                  </a:lnTo>
                  <a:lnTo>
                    <a:pt x="1958" y="6691"/>
                  </a:lnTo>
                  <a:lnTo>
                    <a:pt x="1818" y="6601"/>
                  </a:lnTo>
                  <a:lnTo>
                    <a:pt x="1684" y="6506"/>
                  </a:lnTo>
                  <a:lnTo>
                    <a:pt x="1554" y="6403"/>
                  </a:lnTo>
                  <a:lnTo>
                    <a:pt x="1428" y="6295"/>
                  </a:lnTo>
                  <a:lnTo>
                    <a:pt x="1308" y="6181"/>
                  </a:lnTo>
                  <a:lnTo>
                    <a:pt x="1195" y="6061"/>
                  </a:lnTo>
                  <a:lnTo>
                    <a:pt x="1087" y="5937"/>
                  </a:lnTo>
                  <a:lnTo>
                    <a:pt x="985" y="5807"/>
                  </a:lnTo>
                  <a:lnTo>
                    <a:pt x="888" y="5671"/>
                  </a:lnTo>
                  <a:lnTo>
                    <a:pt x="799" y="5531"/>
                  </a:lnTo>
                  <a:lnTo>
                    <a:pt x="716" y="5387"/>
                  </a:lnTo>
                  <a:lnTo>
                    <a:pt x="640" y="5239"/>
                  </a:lnTo>
                  <a:lnTo>
                    <a:pt x="570" y="5086"/>
                  </a:lnTo>
                  <a:lnTo>
                    <a:pt x="508" y="4929"/>
                  </a:lnTo>
                  <a:lnTo>
                    <a:pt x="455" y="4769"/>
                  </a:lnTo>
                  <a:lnTo>
                    <a:pt x="409" y="4606"/>
                  </a:lnTo>
                  <a:lnTo>
                    <a:pt x="370" y="4440"/>
                  </a:lnTo>
                  <a:lnTo>
                    <a:pt x="339" y="4269"/>
                  </a:lnTo>
                  <a:lnTo>
                    <a:pt x="318" y="4097"/>
                  </a:lnTo>
                  <a:lnTo>
                    <a:pt x="305" y="3922"/>
                  </a:lnTo>
                  <a:lnTo>
                    <a:pt x="300" y="3745"/>
                  </a:lnTo>
                  <a:lnTo>
                    <a:pt x="305" y="3568"/>
                  </a:lnTo>
                  <a:lnTo>
                    <a:pt x="318" y="3393"/>
                  </a:lnTo>
                  <a:lnTo>
                    <a:pt x="339" y="3221"/>
                  </a:lnTo>
                  <a:lnTo>
                    <a:pt x="370" y="3050"/>
                  </a:lnTo>
                  <a:lnTo>
                    <a:pt x="409" y="2884"/>
                  </a:lnTo>
                  <a:lnTo>
                    <a:pt x="455" y="2721"/>
                  </a:lnTo>
                  <a:lnTo>
                    <a:pt x="508" y="2561"/>
                  </a:lnTo>
                  <a:lnTo>
                    <a:pt x="570" y="2404"/>
                  </a:lnTo>
                  <a:lnTo>
                    <a:pt x="640" y="2251"/>
                  </a:lnTo>
                  <a:lnTo>
                    <a:pt x="716" y="2103"/>
                  </a:lnTo>
                  <a:lnTo>
                    <a:pt x="799" y="1959"/>
                  </a:lnTo>
                  <a:lnTo>
                    <a:pt x="888" y="1819"/>
                  </a:lnTo>
                  <a:lnTo>
                    <a:pt x="985" y="1684"/>
                  </a:lnTo>
                  <a:lnTo>
                    <a:pt x="1087" y="1553"/>
                  </a:lnTo>
                  <a:lnTo>
                    <a:pt x="1195" y="1429"/>
                  </a:lnTo>
                  <a:lnTo>
                    <a:pt x="1308" y="1309"/>
                  </a:lnTo>
                  <a:lnTo>
                    <a:pt x="1428" y="1195"/>
                  </a:lnTo>
                  <a:lnTo>
                    <a:pt x="1554" y="1087"/>
                  </a:lnTo>
                  <a:lnTo>
                    <a:pt x="1684" y="984"/>
                  </a:lnTo>
                  <a:lnTo>
                    <a:pt x="1818" y="889"/>
                  </a:lnTo>
                  <a:lnTo>
                    <a:pt x="1958" y="799"/>
                  </a:lnTo>
                  <a:lnTo>
                    <a:pt x="2103" y="716"/>
                  </a:lnTo>
                  <a:lnTo>
                    <a:pt x="2251" y="640"/>
                  </a:lnTo>
                  <a:lnTo>
                    <a:pt x="2404" y="571"/>
                  </a:lnTo>
                  <a:lnTo>
                    <a:pt x="2560" y="509"/>
                  </a:lnTo>
                  <a:lnTo>
                    <a:pt x="2720" y="455"/>
                  </a:lnTo>
                  <a:lnTo>
                    <a:pt x="2884" y="408"/>
                  </a:lnTo>
                  <a:lnTo>
                    <a:pt x="3051" y="370"/>
                  </a:lnTo>
                  <a:lnTo>
                    <a:pt x="3220" y="340"/>
                  </a:lnTo>
                  <a:lnTo>
                    <a:pt x="3393" y="317"/>
                  </a:lnTo>
                  <a:lnTo>
                    <a:pt x="3567" y="304"/>
                  </a:lnTo>
                  <a:lnTo>
                    <a:pt x="3744" y="299"/>
                  </a:lnTo>
                  <a:lnTo>
                    <a:pt x="3922" y="304"/>
                  </a:lnTo>
                  <a:lnTo>
                    <a:pt x="4097" y="317"/>
                  </a:lnTo>
                  <a:lnTo>
                    <a:pt x="4270" y="340"/>
                  </a:lnTo>
                  <a:lnTo>
                    <a:pt x="4439" y="370"/>
                  </a:lnTo>
                  <a:lnTo>
                    <a:pt x="4606" y="408"/>
                  </a:lnTo>
                  <a:lnTo>
                    <a:pt x="4770" y="455"/>
                  </a:lnTo>
                  <a:lnTo>
                    <a:pt x="4930" y="509"/>
                  </a:lnTo>
                  <a:lnTo>
                    <a:pt x="5085" y="571"/>
                  </a:lnTo>
                  <a:lnTo>
                    <a:pt x="5238" y="640"/>
                  </a:lnTo>
                  <a:lnTo>
                    <a:pt x="5387" y="716"/>
                  </a:lnTo>
                  <a:lnTo>
                    <a:pt x="5531" y="799"/>
                  </a:lnTo>
                  <a:lnTo>
                    <a:pt x="5670" y="889"/>
                  </a:lnTo>
                  <a:lnTo>
                    <a:pt x="5806" y="984"/>
                  </a:lnTo>
                  <a:lnTo>
                    <a:pt x="5936" y="1087"/>
                  </a:lnTo>
                  <a:lnTo>
                    <a:pt x="6061" y="1195"/>
                  </a:lnTo>
                  <a:lnTo>
                    <a:pt x="6181" y="1309"/>
                  </a:lnTo>
                  <a:lnTo>
                    <a:pt x="6294" y="1429"/>
                  </a:lnTo>
                  <a:lnTo>
                    <a:pt x="6403" y="1553"/>
                  </a:lnTo>
                  <a:lnTo>
                    <a:pt x="6505" y="1684"/>
                  </a:lnTo>
                  <a:lnTo>
                    <a:pt x="6601" y="1819"/>
                  </a:lnTo>
                  <a:lnTo>
                    <a:pt x="6691" y="1959"/>
                  </a:lnTo>
                  <a:lnTo>
                    <a:pt x="6774" y="2103"/>
                  </a:lnTo>
                  <a:lnTo>
                    <a:pt x="6850" y="2251"/>
                  </a:lnTo>
                  <a:lnTo>
                    <a:pt x="6920" y="2404"/>
                  </a:lnTo>
                  <a:lnTo>
                    <a:pt x="6981" y="2561"/>
                  </a:lnTo>
                  <a:lnTo>
                    <a:pt x="7035" y="2721"/>
                  </a:lnTo>
                  <a:lnTo>
                    <a:pt x="7081" y="2884"/>
                  </a:lnTo>
                  <a:lnTo>
                    <a:pt x="7120" y="3050"/>
                  </a:lnTo>
                  <a:lnTo>
                    <a:pt x="7150" y="3221"/>
                  </a:lnTo>
                  <a:lnTo>
                    <a:pt x="7172" y="3393"/>
                  </a:lnTo>
                  <a:lnTo>
                    <a:pt x="7185" y="3568"/>
                  </a:lnTo>
                  <a:lnTo>
                    <a:pt x="7190" y="3745"/>
                  </a:lnTo>
                  <a:close/>
                </a:path>
              </a:pathLst>
            </a:custGeom>
            <a:solidFill>
              <a:srgbClr val="BF916D"/>
            </a:solidFill>
            <a:ln w="9525">
              <a:noFill/>
              <a:round/>
              <a:headEnd/>
              <a:tailEnd/>
            </a:ln>
          </p:spPr>
          <p:txBody>
            <a:bodyPr/>
            <a:lstStyle/>
            <a:p>
              <a:endParaRPr lang="pt-BR"/>
            </a:p>
          </p:txBody>
        </p:sp>
        <p:sp>
          <p:nvSpPr>
            <p:cNvPr id="399395" name="Freeform 35"/>
            <p:cNvSpPr>
              <a:spLocks noEditPoints="1"/>
            </p:cNvSpPr>
            <p:nvPr/>
          </p:nvSpPr>
          <p:spPr bwMode="auto">
            <a:xfrm>
              <a:off x="2155" y="1591"/>
              <a:ext cx="1027" cy="1028"/>
            </a:xfrm>
            <a:custGeom>
              <a:avLst/>
              <a:gdLst/>
              <a:ahLst/>
              <a:cxnLst>
                <a:cxn ang="0">
                  <a:pos x="7117" y="2870"/>
                </a:cxn>
                <a:cxn ang="0">
                  <a:pos x="6835" y="2036"/>
                </a:cxn>
                <a:cxn ang="0">
                  <a:pos x="6369" y="1308"/>
                </a:cxn>
                <a:cxn ang="0">
                  <a:pos x="5746" y="714"/>
                </a:cxn>
                <a:cxn ang="0">
                  <a:pos x="4994" y="283"/>
                </a:cxn>
                <a:cxn ang="0">
                  <a:pos x="4142" y="42"/>
                </a:cxn>
                <a:cxn ang="0">
                  <a:pos x="3227" y="18"/>
                </a:cxn>
                <a:cxn ang="0">
                  <a:pos x="2358" y="218"/>
                </a:cxn>
                <a:cxn ang="0">
                  <a:pos x="1585" y="614"/>
                </a:cxn>
                <a:cxn ang="0">
                  <a:pos x="934" y="1178"/>
                </a:cxn>
                <a:cxn ang="0">
                  <a:pos x="434" y="1882"/>
                </a:cxn>
                <a:cxn ang="0">
                  <a:pos x="113" y="2696"/>
                </a:cxn>
                <a:cxn ang="0">
                  <a:pos x="0" y="3595"/>
                </a:cxn>
                <a:cxn ang="0">
                  <a:pos x="113" y="4494"/>
                </a:cxn>
                <a:cxn ang="0">
                  <a:pos x="434" y="5308"/>
                </a:cxn>
                <a:cxn ang="0">
                  <a:pos x="934" y="6012"/>
                </a:cxn>
                <a:cxn ang="0">
                  <a:pos x="1585" y="6576"/>
                </a:cxn>
                <a:cxn ang="0">
                  <a:pos x="2358" y="6972"/>
                </a:cxn>
                <a:cxn ang="0">
                  <a:pos x="3227" y="7172"/>
                </a:cxn>
                <a:cxn ang="0">
                  <a:pos x="4142" y="7148"/>
                </a:cxn>
                <a:cxn ang="0">
                  <a:pos x="4994" y="6907"/>
                </a:cxn>
                <a:cxn ang="0">
                  <a:pos x="5746" y="6476"/>
                </a:cxn>
                <a:cxn ang="0">
                  <a:pos x="6369" y="5882"/>
                </a:cxn>
                <a:cxn ang="0">
                  <a:pos x="6835" y="5154"/>
                </a:cxn>
                <a:cxn ang="0">
                  <a:pos x="7117" y="4320"/>
                </a:cxn>
                <a:cxn ang="0">
                  <a:pos x="6891" y="3595"/>
                </a:cxn>
                <a:cxn ang="0">
                  <a:pos x="6786" y="4419"/>
                </a:cxn>
                <a:cxn ang="0">
                  <a:pos x="6493" y="5166"/>
                </a:cxn>
                <a:cxn ang="0">
                  <a:pos x="6034" y="5810"/>
                </a:cxn>
                <a:cxn ang="0">
                  <a:pos x="5437" y="6328"/>
                </a:cxn>
                <a:cxn ang="0">
                  <a:pos x="4728" y="6690"/>
                </a:cxn>
                <a:cxn ang="0">
                  <a:pos x="3932" y="6874"/>
                </a:cxn>
                <a:cxn ang="0">
                  <a:pos x="3093" y="6852"/>
                </a:cxn>
                <a:cxn ang="0">
                  <a:pos x="2313" y="6632"/>
                </a:cxn>
                <a:cxn ang="0">
                  <a:pos x="1623" y="6236"/>
                </a:cxn>
                <a:cxn ang="0">
                  <a:pos x="1052" y="5692"/>
                </a:cxn>
                <a:cxn ang="0">
                  <a:pos x="624" y="5024"/>
                </a:cxn>
                <a:cxn ang="0">
                  <a:pos x="366" y="4259"/>
                </a:cxn>
                <a:cxn ang="0">
                  <a:pos x="304" y="3426"/>
                </a:cxn>
                <a:cxn ang="0">
                  <a:pos x="448" y="2616"/>
                </a:cxn>
                <a:cxn ang="0">
                  <a:pos x="776" y="1886"/>
                </a:cxn>
                <a:cxn ang="0">
                  <a:pos x="1265" y="1265"/>
                </a:cxn>
                <a:cxn ang="0">
                  <a:pos x="1886" y="777"/>
                </a:cxn>
                <a:cxn ang="0">
                  <a:pos x="2615" y="447"/>
                </a:cxn>
                <a:cxn ang="0">
                  <a:pos x="3425" y="304"/>
                </a:cxn>
                <a:cxn ang="0">
                  <a:pos x="4259" y="367"/>
                </a:cxn>
                <a:cxn ang="0">
                  <a:pos x="5023" y="624"/>
                </a:cxn>
                <a:cxn ang="0">
                  <a:pos x="5691" y="1053"/>
                </a:cxn>
                <a:cxn ang="0">
                  <a:pos x="6235" y="1624"/>
                </a:cxn>
                <a:cxn ang="0">
                  <a:pos x="6631" y="2312"/>
                </a:cxn>
                <a:cxn ang="0">
                  <a:pos x="6853" y="3093"/>
                </a:cxn>
              </a:cxnLst>
              <a:rect l="0" t="0" r="r" b="b"/>
              <a:pathLst>
                <a:path w="7190" h="7190">
                  <a:moveTo>
                    <a:pt x="7190" y="3595"/>
                  </a:moveTo>
                  <a:lnTo>
                    <a:pt x="7185" y="3410"/>
                  </a:lnTo>
                  <a:lnTo>
                    <a:pt x="7171" y="3227"/>
                  </a:lnTo>
                  <a:lnTo>
                    <a:pt x="7148" y="3047"/>
                  </a:lnTo>
                  <a:lnTo>
                    <a:pt x="7117" y="2870"/>
                  </a:lnTo>
                  <a:lnTo>
                    <a:pt x="7077" y="2696"/>
                  </a:lnTo>
                  <a:lnTo>
                    <a:pt x="7028" y="2526"/>
                  </a:lnTo>
                  <a:lnTo>
                    <a:pt x="6971" y="2359"/>
                  </a:lnTo>
                  <a:lnTo>
                    <a:pt x="6907" y="2195"/>
                  </a:lnTo>
                  <a:lnTo>
                    <a:pt x="6835" y="2036"/>
                  </a:lnTo>
                  <a:lnTo>
                    <a:pt x="6756" y="1882"/>
                  </a:lnTo>
                  <a:lnTo>
                    <a:pt x="6669" y="1732"/>
                  </a:lnTo>
                  <a:lnTo>
                    <a:pt x="6576" y="1585"/>
                  </a:lnTo>
                  <a:lnTo>
                    <a:pt x="6475" y="1445"/>
                  </a:lnTo>
                  <a:lnTo>
                    <a:pt x="6369" y="1308"/>
                  </a:lnTo>
                  <a:lnTo>
                    <a:pt x="6255" y="1178"/>
                  </a:lnTo>
                  <a:lnTo>
                    <a:pt x="6137" y="1053"/>
                  </a:lnTo>
                  <a:lnTo>
                    <a:pt x="6012" y="934"/>
                  </a:lnTo>
                  <a:lnTo>
                    <a:pt x="5881" y="821"/>
                  </a:lnTo>
                  <a:lnTo>
                    <a:pt x="5746" y="714"/>
                  </a:lnTo>
                  <a:lnTo>
                    <a:pt x="5604" y="614"/>
                  </a:lnTo>
                  <a:lnTo>
                    <a:pt x="5459" y="520"/>
                  </a:lnTo>
                  <a:lnTo>
                    <a:pt x="5309" y="434"/>
                  </a:lnTo>
                  <a:lnTo>
                    <a:pt x="5153" y="354"/>
                  </a:lnTo>
                  <a:lnTo>
                    <a:pt x="4994" y="283"/>
                  </a:lnTo>
                  <a:lnTo>
                    <a:pt x="4831" y="218"/>
                  </a:lnTo>
                  <a:lnTo>
                    <a:pt x="4663" y="162"/>
                  </a:lnTo>
                  <a:lnTo>
                    <a:pt x="4493" y="114"/>
                  </a:lnTo>
                  <a:lnTo>
                    <a:pt x="4319" y="73"/>
                  </a:lnTo>
                  <a:lnTo>
                    <a:pt x="4142" y="42"/>
                  </a:lnTo>
                  <a:lnTo>
                    <a:pt x="3962" y="18"/>
                  </a:lnTo>
                  <a:lnTo>
                    <a:pt x="3780" y="5"/>
                  </a:lnTo>
                  <a:lnTo>
                    <a:pt x="3594" y="0"/>
                  </a:lnTo>
                  <a:lnTo>
                    <a:pt x="3409" y="5"/>
                  </a:lnTo>
                  <a:lnTo>
                    <a:pt x="3227" y="18"/>
                  </a:lnTo>
                  <a:lnTo>
                    <a:pt x="3048" y="42"/>
                  </a:lnTo>
                  <a:lnTo>
                    <a:pt x="2871" y="73"/>
                  </a:lnTo>
                  <a:lnTo>
                    <a:pt x="2697" y="114"/>
                  </a:lnTo>
                  <a:lnTo>
                    <a:pt x="2525" y="162"/>
                  </a:lnTo>
                  <a:lnTo>
                    <a:pt x="2358" y="218"/>
                  </a:lnTo>
                  <a:lnTo>
                    <a:pt x="2196" y="283"/>
                  </a:lnTo>
                  <a:lnTo>
                    <a:pt x="2037" y="354"/>
                  </a:lnTo>
                  <a:lnTo>
                    <a:pt x="1881" y="434"/>
                  </a:lnTo>
                  <a:lnTo>
                    <a:pt x="1731" y="520"/>
                  </a:lnTo>
                  <a:lnTo>
                    <a:pt x="1585" y="614"/>
                  </a:lnTo>
                  <a:lnTo>
                    <a:pt x="1444" y="714"/>
                  </a:lnTo>
                  <a:lnTo>
                    <a:pt x="1309" y="821"/>
                  </a:lnTo>
                  <a:lnTo>
                    <a:pt x="1178" y="934"/>
                  </a:lnTo>
                  <a:lnTo>
                    <a:pt x="1053" y="1053"/>
                  </a:lnTo>
                  <a:lnTo>
                    <a:pt x="934" y="1178"/>
                  </a:lnTo>
                  <a:lnTo>
                    <a:pt x="821" y="1308"/>
                  </a:lnTo>
                  <a:lnTo>
                    <a:pt x="715" y="1445"/>
                  </a:lnTo>
                  <a:lnTo>
                    <a:pt x="614" y="1585"/>
                  </a:lnTo>
                  <a:lnTo>
                    <a:pt x="521" y="1732"/>
                  </a:lnTo>
                  <a:lnTo>
                    <a:pt x="434" y="1882"/>
                  </a:lnTo>
                  <a:lnTo>
                    <a:pt x="354" y="2036"/>
                  </a:lnTo>
                  <a:lnTo>
                    <a:pt x="282" y="2195"/>
                  </a:lnTo>
                  <a:lnTo>
                    <a:pt x="218" y="2359"/>
                  </a:lnTo>
                  <a:lnTo>
                    <a:pt x="161" y="2526"/>
                  </a:lnTo>
                  <a:lnTo>
                    <a:pt x="113" y="2696"/>
                  </a:lnTo>
                  <a:lnTo>
                    <a:pt x="73" y="2870"/>
                  </a:lnTo>
                  <a:lnTo>
                    <a:pt x="41" y="3047"/>
                  </a:lnTo>
                  <a:lnTo>
                    <a:pt x="19" y="3227"/>
                  </a:lnTo>
                  <a:lnTo>
                    <a:pt x="4" y="3410"/>
                  </a:lnTo>
                  <a:lnTo>
                    <a:pt x="0" y="3595"/>
                  </a:lnTo>
                  <a:lnTo>
                    <a:pt x="4" y="3780"/>
                  </a:lnTo>
                  <a:lnTo>
                    <a:pt x="19" y="3963"/>
                  </a:lnTo>
                  <a:lnTo>
                    <a:pt x="41" y="4143"/>
                  </a:lnTo>
                  <a:lnTo>
                    <a:pt x="73" y="4320"/>
                  </a:lnTo>
                  <a:lnTo>
                    <a:pt x="113" y="4494"/>
                  </a:lnTo>
                  <a:lnTo>
                    <a:pt x="161" y="4664"/>
                  </a:lnTo>
                  <a:lnTo>
                    <a:pt x="218" y="4831"/>
                  </a:lnTo>
                  <a:lnTo>
                    <a:pt x="282" y="4995"/>
                  </a:lnTo>
                  <a:lnTo>
                    <a:pt x="354" y="5154"/>
                  </a:lnTo>
                  <a:lnTo>
                    <a:pt x="434" y="5308"/>
                  </a:lnTo>
                  <a:lnTo>
                    <a:pt x="521" y="5460"/>
                  </a:lnTo>
                  <a:lnTo>
                    <a:pt x="614" y="5605"/>
                  </a:lnTo>
                  <a:lnTo>
                    <a:pt x="715" y="5745"/>
                  </a:lnTo>
                  <a:lnTo>
                    <a:pt x="821" y="5882"/>
                  </a:lnTo>
                  <a:lnTo>
                    <a:pt x="934" y="6012"/>
                  </a:lnTo>
                  <a:lnTo>
                    <a:pt x="1053" y="6137"/>
                  </a:lnTo>
                  <a:lnTo>
                    <a:pt x="1178" y="6256"/>
                  </a:lnTo>
                  <a:lnTo>
                    <a:pt x="1309" y="6369"/>
                  </a:lnTo>
                  <a:lnTo>
                    <a:pt x="1444" y="6476"/>
                  </a:lnTo>
                  <a:lnTo>
                    <a:pt x="1585" y="6576"/>
                  </a:lnTo>
                  <a:lnTo>
                    <a:pt x="1731" y="6670"/>
                  </a:lnTo>
                  <a:lnTo>
                    <a:pt x="1881" y="6756"/>
                  </a:lnTo>
                  <a:lnTo>
                    <a:pt x="2037" y="6836"/>
                  </a:lnTo>
                  <a:lnTo>
                    <a:pt x="2196" y="6907"/>
                  </a:lnTo>
                  <a:lnTo>
                    <a:pt x="2358" y="6972"/>
                  </a:lnTo>
                  <a:lnTo>
                    <a:pt x="2525" y="7028"/>
                  </a:lnTo>
                  <a:lnTo>
                    <a:pt x="2697" y="7076"/>
                  </a:lnTo>
                  <a:lnTo>
                    <a:pt x="2871" y="7117"/>
                  </a:lnTo>
                  <a:lnTo>
                    <a:pt x="3048" y="7148"/>
                  </a:lnTo>
                  <a:lnTo>
                    <a:pt x="3227" y="7172"/>
                  </a:lnTo>
                  <a:lnTo>
                    <a:pt x="3409" y="7185"/>
                  </a:lnTo>
                  <a:lnTo>
                    <a:pt x="3594" y="7190"/>
                  </a:lnTo>
                  <a:lnTo>
                    <a:pt x="3780" y="7185"/>
                  </a:lnTo>
                  <a:lnTo>
                    <a:pt x="3962" y="7172"/>
                  </a:lnTo>
                  <a:lnTo>
                    <a:pt x="4142" y="7148"/>
                  </a:lnTo>
                  <a:lnTo>
                    <a:pt x="4319" y="7117"/>
                  </a:lnTo>
                  <a:lnTo>
                    <a:pt x="4493" y="7076"/>
                  </a:lnTo>
                  <a:lnTo>
                    <a:pt x="4663" y="7028"/>
                  </a:lnTo>
                  <a:lnTo>
                    <a:pt x="4831" y="6972"/>
                  </a:lnTo>
                  <a:lnTo>
                    <a:pt x="4994" y="6907"/>
                  </a:lnTo>
                  <a:lnTo>
                    <a:pt x="5153" y="6836"/>
                  </a:lnTo>
                  <a:lnTo>
                    <a:pt x="5309" y="6756"/>
                  </a:lnTo>
                  <a:lnTo>
                    <a:pt x="5459" y="6670"/>
                  </a:lnTo>
                  <a:lnTo>
                    <a:pt x="5604" y="6576"/>
                  </a:lnTo>
                  <a:lnTo>
                    <a:pt x="5746" y="6476"/>
                  </a:lnTo>
                  <a:lnTo>
                    <a:pt x="5881" y="6369"/>
                  </a:lnTo>
                  <a:lnTo>
                    <a:pt x="6012" y="6256"/>
                  </a:lnTo>
                  <a:lnTo>
                    <a:pt x="6137" y="6137"/>
                  </a:lnTo>
                  <a:lnTo>
                    <a:pt x="6255" y="6012"/>
                  </a:lnTo>
                  <a:lnTo>
                    <a:pt x="6369" y="5882"/>
                  </a:lnTo>
                  <a:lnTo>
                    <a:pt x="6475" y="5745"/>
                  </a:lnTo>
                  <a:lnTo>
                    <a:pt x="6576" y="5605"/>
                  </a:lnTo>
                  <a:lnTo>
                    <a:pt x="6669" y="5460"/>
                  </a:lnTo>
                  <a:lnTo>
                    <a:pt x="6756" y="5308"/>
                  </a:lnTo>
                  <a:lnTo>
                    <a:pt x="6835" y="5154"/>
                  </a:lnTo>
                  <a:lnTo>
                    <a:pt x="6907" y="4995"/>
                  </a:lnTo>
                  <a:lnTo>
                    <a:pt x="6971" y="4831"/>
                  </a:lnTo>
                  <a:lnTo>
                    <a:pt x="7028" y="4664"/>
                  </a:lnTo>
                  <a:lnTo>
                    <a:pt x="7077" y="4494"/>
                  </a:lnTo>
                  <a:lnTo>
                    <a:pt x="7117" y="4320"/>
                  </a:lnTo>
                  <a:lnTo>
                    <a:pt x="7148" y="4143"/>
                  </a:lnTo>
                  <a:lnTo>
                    <a:pt x="7171" y="3963"/>
                  </a:lnTo>
                  <a:lnTo>
                    <a:pt x="7185" y="3780"/>
                  </a:lnTo>
                  <a:lnTo>
                    <a:pt x="7190" y="3595"/>
                  </a:lnTo>
                  <a:close/>
                  <a:moveTo>
                    <a:pt x="6891" y="3595"/>
                  </a:moveTo>
                  <a:lnTo>
                    <a:pt x="6886" y="3764"/>
                  </a:lnTo>
                  <a:lnTo>
                    <a:pt x="6873" y="3932"/>
                  </a:lnTo>
                  <a:lnTo>
                    <a:pt x="6853" y="4097"/>
                  </a:lnTo>
                  <a:lnTo>
                    <a:pt x="6823" y="4259"/>
                  </a:lnTo>
                  <a:lnTo>
                    <a:pt x="6786" y="4419"/>
                  </a:lnTo>
                  <a:lnTo>
                    <a:pt x="6742" y="4575"/>
                  </a:lnTo>
                  <a:lnTo>
                    <a:pt x="6690" y="4728"/>
                  </a:lnTo>
                  <a:lnTo>
                    <a:pt x="6631" y="4878"/>
                  </a:lnTo>
                  <a:lnTo>
                    <a:pt x="6565" y="5024"/>
                  </a:lnTo>
                  <a:lnTo>
                    <a:pt x="6493" y="5166"/>
                  </a:lnTo>
                  <a:lnTo>
                    <a:pt x="6413" y="5304"/>
                  </a:lnTo>
                  <a:lnTo>
                    <a:pt x="6327" y="5437"/>
                  </a:lnTo>
                  <a:lnTo>
                    <a:pt x="6235" y="5567"/>
                  </a:lnTo>
                  <a:lnTo>
                    <a:pt x="6138" y="5692"/>
                  </a:lnTo>
                  <a:lnTo>
                    <a:pt x="6034" y="5810"/>
                  </a:lnTo>
                  <a:lnTo>
                    <a:pt x="5925" y="5925"/>
                  </a:lnTo>
                  <a:lnTo>
                    <a:pt x="5811" y="6034"/>
                  </a:lnTo>
                  <a:lnTo>
                    <a:pt x="5691" y="6137"/>
                  </a:lnTo>
                  <a:lnTo>
                    <a:pt x="5566" y="6236"/>
                  </a:lnTo>
                  <a:lnTo>
                    <a:pt x="5437" y="6328"/>
                  </a:lnTo>
                  <a:lnTo>
                    <a:pt x="5303" y="6413"/>
                  </a:lnTo>
                  <a:lnTo>
                    <a:pt x="5165" y="6493"/>
                  </a:lnTo>
                  <a:lnTo>
                    <a:pt x="5023" y="6566"/>
                  </a:lnTo>
                  <a:lnTo>
                    <a:pt x="4877" y="6632"/>
                  </a:lnTo>
                  <a:lnTo>
                    <a:pt x="4728" y="6690"/>
                  </a:lnTo>
                  <a:lnTo>
                    <a:pt x="4575" y="6743"/>
                  </a:lnTo>
                  <a:lnTo>
                    <a:pt x="4418" y="6786"/>
                  </a:lnTo>
                  <a:lnTo>
                    <a:pt x="4259" y="6823"/>
                  </a:lnTo>
                  <a:lnTo>
                    <a:pt x="4096" y="6852"/>
                  </a:lnTo>
                  <a:lnTo>
                    <a:pt x="3932" y="6874"/>
                  </a:lnTo>
                  <a:lnTo>
                    <a:pt x="3765" y="6886"/>
                  </a:lnTo>
                  <a:lnTo>
                    <a:pt x="3594" y="6890"/>
                  </a:lnTo>
                  <a:lnTo>
                    <a:pt x="3425" y="6886"/>
                  </a:lnTo>
                  <a:lnTo>
                    <a:pt x="3258" y="6874"/>
                  </a:lnTo>
                  <a:lnTo>
                    <a:pt x="3093" y="6852"/>
                  </a:lnTo>
                  <a:lnTo>
                    <a:pt x="2931" y="6823"/>
                  </a:lnTo>
                  <a:lnTo>
                    <a:pt x="2771" y="6786"/>
                  </a:lnTo>
                  <a:lnTo>
                    <a:pt x="2615" y="6743"/>
                  </a:lnTo>
                  <a:lnTo>
                    <a:pt x="2462" y="6690"/>
                  </a:lnTo>
                  <a:lnTo>
                    <a:pt x="2313" y="6632"/>
                  </a:lnTo>
                  <a:lnTo>
                    <a:pt x="2166" y="6566"/>
                  </a:lnTo>
                  <a:lnTo>
                    <a:pt x="2025" y="6493"/>
                  </a:lnTo>
                  <a:lnTo>
                    <a:pt x="1886" y="6413"/>
                  </a:lnTo>
                  <a:lnTo>
                    <a:pt x="1752" y="6328"/>
                  </a:lnTo>
                  <a:lnTo>
                    <a:pt x="1623" y="6236"/>
                  </a:lnTo>
                  <a:lnTo>
                    <a:pt x="1499" y="6137"/>
                  </a:lnTo>
                  <a:lnTo>
                    <a:pt x="1379" y="6034"/>
                  </a:lnTo>
                  <a:lnTo>
                    <a:pt x="1265" y="5925"/>
                  </a:lnTo>
                  <a:lnTo>
                    <a:pt x="1155" y="5810"/>
                  </a:lnTo>
                  <a:lnTo>
                    <a:pt x="1052" y="5692"/>
                  </a:lnTo>
                  <a:lnTo>
                    <a:pt x="955" y="5567"/>
                  </a:lnTo>
                  <a:lnTo>
                    <a:pt x="863" y="5437"/>
                  </a:lnTo>
                  <a:lnTo>
                    <a:pt x="776" y="5304"/>
                  </a:lnTo>
                  <a:lnTo>
                    <a:pt x="697" y="5166"/>
                  </a:lnTo>
                  <a:lnTo>
                    <a:pt x="624" y="5024"/>
                  </a:lnTo>
                  <a:lnTo>
                    <a:pt x="559" y="4878"/>
                  </a:lnTo>
                  <a:lnTo>
                    <a:pt x="500" y="4728"/>
                  </a:lnTo>
                  <a:lnTo>
                    <a:pt x="448" y="4575"/>
                  </a:lnTo>
                  <a:lnTo>
                    <a:pt x="403" y="4419"/>
                  </a:lnTo>
                  <a:lnTo>
                    <a:pt x="366" y="4259"/>
                  </a:lnTo>
                  <a:lnTo>
                    <a:pt x="337" y="4097"/>
                  </a:lnTo>
                  <a:lnTo>
                    <a:pt x="317" y="3932"/>
                  </a:lnTo>
                  <a:lnTo>
                    <a:pt x="304" y="3764"/>
                  </a:lnTo>
                  <a:lnTo>
                    <a:pt x="299" y="3595"/>
                  </a:lnTo>
                  <a:lnTo>
                    <a:pt x="304" y="3426"/>
                  </a:lnTo>
                  <a:lnTo>
                    <a:pt x="317" y="3258"/>
                  </a:lnTo>
                  <a:lnTo>
                    <a:pt x="337" y="3093"/>
                  </a:lnTo>
                  <a:lnTo>
                    <a:pt x="366" y="2931"/>
                  </a:lnTo>
                  <a:lnTo>
                    <a:pt x="403" y="2771"/>
                  </a:lnTo>
                  <a:lnTo>
                    <a:pt x="448" y="2616"/>
                  </a:lnTo>
                  <a:lnTo>
                    <a:pt x="500" y="2462"/>
                  </a:lnTo>
                  <a:lnTo>
                    <a:pt x="559" y="2312"/>
                  </a:lnTo>
                  <a:lnTo>
                    <a:pt x="624" y="2166"/>
                  </a:lnTo>
                  <a:lnTo>
                    <a:pt x="697" y="2024"/>
                  </a:lnTo>
                  <a:lnTo>
                    <a:pt x="776" y="1886"/>
                  </a:lnTo>
                  <a:lnTo>
                    <a:pt x="863" y="1753"/>
                  </a:lnTo>
                  <a:lnTo>
                    <a:pt x="955" y="1624"/>
                  </a:lnTo>
                  <a:lnTo>
                    <a:pt x="1052" y="1498"/>
                  </a:lnTo>
                  <a:lnTo>
                    <a:pt x="1155" y="1380"/>
                  </a:lnTo>
                  <a:lnTo>
                    <a:pt x="1265" y="1265"/>
                  </a:lnTo>
                  <a:lnTo>
                    <a:pt x="1379" y="1156"/>
                  </a:lnTo>
                  <a:lnTo>
                    <a:pt x="1499" y="1053"/>
                  </a:lnTo>
                  <a:lnTo>
                    <a:pt x="1623" y="954"/>
                  </a:lnTo>
                  <a:lnTo>
                    <a:pt x="1752" y="862"/>
                  </a:lnTo>
                  <a:lnTo>
                    <a:pt x="1886" y="777"/>
                  </a:lnTo>
                  <a:lnTo>
                    <a:pt x="2025" y="697"/>
                  </a:lnTo>
                  <a:lnTo>
                    <a:pt x="2166" y="624"/>
                  </a:lnTo>
                  <a:lnTo>
                    <a:pt x="2313" y="558"/>
                  </a:lnTo>
                  <a:lnTo>
                    <a:pt x="2462" y="500"/>
                  </a:lnTo>
                  <a:lnTo>
                    <a:pt x="2615" y="447"/>
                  </a:lnTo>
                  <a:lnTo>
                    <a:pt x="2771" y="404"/>
                  </a:lnTo>
                  <a:lnTo>
                    <a:pt x="2931" y="367"/>
                  </a:lnTo>
                  <a:lnTo>
                    <a:pt x="3093" y="338"/>
                  </a:lnTo>
                  <a:lnTo>
                    <a:pt x="3258" y="316"/>
                  </a:lnTo>
                  <a:lnTo>
                    <a:pt x="3425" y="304"/>
                  </a:lnTo>
                  <a:lnTo>
                    <a:pt x="3594" y="300"/>
                  </a:lnTo>
                  <a:lnTo>
                    <a:pt x="3765" y="304"/>
                  </a:lnTo>
                  <a:lnTo>
                    <a:pt x="3932" y="316"/>
                  </a:lnTo>
                  <a:lnTo>
                    <a:pt x="4096" y="338"/>
                  </a:lnTo>
                  <a:lnTo>
                    <a:pt x="4259" y="367"/>
                  </a:lnTo>
                  <a:lnTo>
                    <a:pt x="4418" y="404"/>
                  </a:lnTo>
                  <a:lnTo>
                    <a:pt x="4575" y="447"/>
                  </a:lnTo>
                  <a:lnTo>
                    <a:pt x="4728" y="500"/>
                  </a:lnTo>
                  <a:lnTo>
                    <a:pt x="4877" y="558"/>
                  </a:lnTo>
                  <a:lnTo>
                    <a:pt x="5023" y="624"/>
                  </a:lnTo>
                  <a:lnTo>
                    <a:pt x="5165" y="697"/>
                  </a:lnTo>
                  <a:lnTo>
                    <a:pt x="5303" y="777"/>
                  </a:lnTo>
                  <a:lnTo>
                    <a:pt x="5437" y="862"/>
                  </a:lnTo>
                  <a:lnTo>
                    <a:pt x="5566" y="954"/>
                  </a:lnTo>
                  <a:lnTo>
                    <a:pt x="5691" y="1053"/>
                  </a:lnTo>
                  <a:lnTo>
                    <a:pt x="5811" y="1156"/>
                  </a:lnTo>
                  <a:lnTo>
                    <a:pt x="5925" y="1265"/>
                  </a:lnTo>
                  <a:lnTo>
                    <a:pt x="6034" y="1380"/>
                  </a:lnTo>
                  <a:lnTo>
                    <a:pt x="6138" y="1498"/>
                  </a:lnTo>
                  <a:lnTo>
                    <a:pt x="6235" y="1624"/>
                  </a:lnTo>
                  <a:lnTo>
                    <a:pt x="6327" y="1753"/>
                  </a:lnTo>
                  <a:lnTo>
                    <a:pt x="6413" y="1886"/>
                  </a:lnTo>
                  <a:lnTo>
                    <a:pt x="6493" y="2024"/>
                  </a:lnTo>
                  <a:lnTo>
                    <a:pt x="6565" y="2166"/>
                  </a:lnTo>
                  <a:lnTo>
                    <a:pt x="6631" y="2312"/>
                  </a:lnTo>
                  <a:lnTo>
                    <a:pt x="6690" y="2462"/>
                  </a:lnTo>
                  <a:lnTo>
                    <a:pt x="6742" y="2616"/>
                  </a:lnTo>
                  <a:lnTo>
                    <a:pt x="6786" y="2771"/>
                  </a:lnTo>
                  <a:lnTo>
                    <a:pt x="6823" y="2931"/>
                  </a:lnTo>
                  <a:lnTo>
                    <a:pt x="6853" y="3093"/>
                  </a:lnTo>
                  <a:lnTo>
                    <a:pt x="6873" y="3258"/>
                  </a:lnTo>
                  <a:lnTo>
                    <a:pt x="6886" y="3426"/>
                  </a:lnTo>
                  <a:lnTo>
                    <a:pt x="6891" y="3595"/>
                  </a:lnTo>
                  <a:close/>
                </a:path>
              </a:pathLst>
            </a:custGeom>
            <a:solidFill>
              <a:srgbClr val="C0926D"/>
            </a:solidFill>
            <a:ln w="9525">
              <a:noFill/>
              <a:round/>
              <a:headEnd/>
              <a:tailEnd/>
            </a:ln>
          </p:spPr>
          <p:txBody>
            <a:bodyPr/>
            <a:lstStyle/>
            <a:p>
              <a:endParaRPr lang="pt-BR"/>
            </a:p>
          </p:txBody>
        </p:sp>
        <p:sp>
          <p:nvSpPr>
            <p:cNvPr id="399396" name="Freeform 36"/>
            <p:cNvSpPr>
              <a:spLocks noEditPoints="1"/>
            </p:cNvSpPr>
            <p:nvPr/>
          </p:nvSpPr>
          <p:spPr bwMode="auto">
            <a:xfrm>
              <a:off x="2176" y="1613"/>
              <a:ext cx="984" cy="984"/>
            </a:xfrm>
            <a:custGeom>
              <a:avLst/>
              <a:gdLst/>
              <a:ahLst/>
              <a:cxnLst>
                <a:cxn ang="0">
                  <a:pos x="6820" y="2751"/>
                </a:cxn>
                <a:cxn ang="0">
                  <a:pos x="6550" y="1952"/>
                </a:cxn>
                <a:cxn ang="0">
                  <a:pos x="6103" y="1254"/>
                </a:cxn>
                <a:cxn ang="0">
                  <a:pos x="5506" y="685"/>
                </a:cxn>
                <a:cxn ang="0">
                  <a:pos x="4785" y="272"/>
                </a:cxn>
                <a:cxn ang="0">
                  <a:pos x="3970" y="41"/>
                </a:cxn>
                <a:cxn ang="0">
                  <a:pos x="3093" y="18"/>
                </a:cxn>
                <a:cxn ang="0">
                  <a:pos x="2260" y="210"/>
                </a:cxn>
                <a:cxn ang="0">
                  <a:pos x="1518" y="590"/>
                </a:cxn>
                <a:cxn ang="0">
                  <a:pos x="895" y="1130"/>
                </a:cxn>
                <a:cxn ang="0">
                  <a:pos x="416" y="1804"/>
                </a:cxn>
                <a:cxn ang="0">
                  <a:pos x="109" y="2585"/>
                </a:cxn>
                <a:cxn ang="0">
                  <a:pos x="0" y="3446"/>
                </a:cxn>
                <a:cxn ang="0">
                  <a:pos x="109" y="4307"/>
                </a:cxn>
                <a:cxn ang="0">
                  <a:pos x="416" y="5088"/>
                </a:cxn>
                <a:cxn ang="0">
                  <a:pos x="895" y="5762"/>
                </a:cxn>
                <a:cxn ang="0">
                  <a:pos x="1518" y="6302"/>
                </a:cxn>
                <a:cxn ang="0">
                  <a:pos x="2260" y="6682"/>
                </a:cxn>
                <a:cxn ang="0">
                  <a:pos x="3093" y="6874"/>
                </a:cxn>
                <a:cxn ang="0">
                  <a:pos x="3970" y="6851"/>
                </a:cxn>
                <a:cxn ang="0">
                  <a:pos x="4785" y="6620"/>
                </a:cxn>
                <a:cxn ang="0">
                  <a:pos x="5506" y="6207"/>
                </a:cxn>
                <a:cxn ang="0">
                  <a:pos x="6103" y="5638"/>
                </a:cxn>
                <a:cxn ang="0">
                  <a:pos x="6550" y="4940"/>
                </a:cxn>
                <a:cxn ang="0">
                  <a:pos x="6820" y="4141"/>
                </a:cxn>
                <a:cxn ang="0">
                  <a:pos x="6591" y="3446"/>
                </a:cxn>
                <a:cxn ang="0">
                  <a:pos x="6491" y="4233"/>
                </a:cxn>
                <a:cxn ang="0">
                  <a:pos x="6211" y="4945"/>
                </a:cxn>
                <a:cxn ang="0">
                  <a:pos x="5773" y="5560"/>
                </a:cxn>
                <a:cxn ang="0">
                  <a:pos x="5203" y="6055"/>
                </a:cxn>
                <a:cxn ang="0">
                  <a:pos x="4527" y="6401"/>
                </a:cxn>
                <a:cxn ang="0">
                  <a:pos x="3766" y="6576"/>
                </a:cxn>
                <a:cxn ang="0">
                  <a:pos x="2966" y="6555"/>
                </a:cxn>
                <a:cxn ang="0">
                  <a:pos x="2221" y="6345"/>
                </a:cxn>
                <a:cxn ang="0">
                  <a:pos x="1563" y="5967"/>
                </a:cxn>
                <a:cxn ang="0">
                  <a:pos x="1017" y="5447"/>
                </a:cxn>
                <a:cxn ang="0">
                  <a:pos x="610" y="4810"/>
                </a:cxn>
                <a:cxn ang="0">
                  <a:pos x="363" y="4080"/>
                </a:cxn>
                <a:cxn ang="0">
                  <a:pos x="304" y="3285"/>
                </a:cxn>
                <a:cxn ang="0">
                  <a:pos x="440" y="2510"/>
                </a:cxn>
                <a:cxn ang="0">
                  <a:pos x="755" y="1815"/>
                </a:cxn>
                <a:cxn ang="0">
                  <a:pos x="1220" y="1222"/>
                </a:cxn>
                <a:cxn ang="0">
                  <a:pos x="1814" y="756"/>
                </a:cxn>
                <a:cxn ang="0">
                  <a:pos x="2510" y="442"/>
                </a:cxn>
                <a:cxn ang="0">
                  <a:pos x="3283" y="304"/>
                </a:cxn>
                <a:cxn ang="0">
                  <a:pos x="4078" y="365"/>
                </a:cxn>
                <a:cxn ang="0">
                  <a:pos x="4808" y="611"/>
                </a:cxn>
                <a:cxn ang="0">
                  <a:pos x="5445" y="1019"/>
                </a:cxn>
                <a:cxn ang="0">
                  <a:pos x="5965" y="1565"/>
                </a:cxn>
                <a:cxn ang="0">
                  <a:pos x="6343" y="2221"/>
                </a:cxn>
                <a:cxn ang="0">
                  <a:pos x="6554" y="2968"/>
                </a:cxn>
              </a:cxnLst>
              <a:rect l="0" t="0" r="r" b="b"/>
              <a:pathLst>
                <a:path w="6890" h="6892">
                  <a:moveTo>
                    <a:pt x="6890" y="3446"/>
                  </a:moveTo>
                  <a:lnTo>
                    <a:pt x="6885" y="3269"/>
                  </a:lnTo>
                  <a:lnTo>
                    <a:pt x="6872" y="3094"/>
                  </a:lnTo>
                  <a:lnTo>
                    <a:pt x="6850" y="2922"/>
                  </a:lnTo>
                  <a:lnTo>
                    <a:pt x="6820" y="2751"/>
                  </a:lnTo>
                  <a:lnTo>
                    <a:pt x="6781" y="2585"/>
                  </a:lnTo>
                  <a:lnTo>
                    <a:pt x="6735" y="2422"/>
                  </a:lnTo>
                  <a:lnTo>
                    <a:pt x="6681" y="2262"/>
                  </a:lnTo>
                  <a:lnTo>
                    <a:pt x="6620" y="2105"/>
                  </a:lnTo>
                  <a:lnTo>
                    <a:pt x="6550" y="1952"/>
                  </a:lnTo>
                  <a:lnTo>
                    <a:pt x="6474" y="1804"/>
                  </a:lnTo>
                  <a:lnTo>
                    <a:pt x="6391" y="1660"/>
                  </a:lnTo>
                  <a:lnTo>
                    <a:pt x="6301" y="1520"/>
                  </a:lnTo>
                  <a:lnTo>
                    <a:pt x="6205" y="1385"/>
                  </a:lnTo>
                  <a:lnTo>
                    <a:pt x="6103" y="1254"/>
                  </a:lnTo>
                  <a:lnTo>
                    <a:pt x="5994" y="1130"/>
                  </a:lnTo>
                  <a:lnTo>
                    <a:pt x="5881" y="1010"/>
                  </a:lnTo>
                  <a:lnTo>
                    <a:pt x="5761" y="896"/>
                  </a:lnTo>
                  <a:lnTo>
                    <a:pt x="5636" y="788"/>
                  </a:lnTo>
                  <a:lnTo>
                    <a:pt x="5506" y="685"/>
                  </a:lnTo>
                  <a:lnTo>
                    <a:pt x="5370" y="590"/>
                  </a:lnTo>
                  <a:lnTo>
                    <a:pt x="5231" y="500"/>
                  </a:lnTo>
                  <a:lnTo>
                    <a:pt x="5087" y="417"/>
                  </a:lnTo>
                  <a:lnTo>
                    <a:pt x="4938" y="341"/>
                  </a:lnTo>
                  <a:lnTo>
                    <a:pt x="4785" y="272"/>
                  </a:lnTo>
                  <a:lnTo>
                    <a:pt x="4630" y="210"/>
                  </a:lnTo>
                  <a:lnTo>
                    <a:pt x="4470" y="156"/>
                  </a:lnTo>
                  <a:lnTo>
                    <a:pt x="4306" y="109"/>
                  </a:lnTo>
                  <a:lnTo>
                    <a:pt x="4139" y="71"/>
                  </a:lnTo>
                  <a:lnTo>
                    <a:pt x="3970" y="41"/>
                  </a:lnTo>
                  <a:lnTo>
                    <a:pt x="3797" y="18"/>
                  </a:lnTo>
                  <a:lnTo>
                    <a:pt x="3622" y="5"/>
                  </a:lnTo>
                  <a:lnTo>
                    <a:pt x="3444" y="0"/>
                  </a:lnTo>
                  <a:lnTo>
                    <a:pt x="3267" y="5"/>
                  </a:lnTo>
                  <a:lnTo>
                    <a:pt x="3093" y="18"/>
                  </a:lnTo>
                  <a:lnTo>
                    <a:pt x="2920" y="41"/>
                  </a:lnTo>
                  <a:lnTo>
                    <a:pt x="2751" y="71"/>
                  </a:lnTo>
                  <a:lnTo>
                    <a:pt x="2584" y="109"/>
                  </a:lnTo>
                  <a:lnTo>
                    <a:pt x="2420" y="156"/>
                  </a:lnTo>
                  <a:lnTo>
                    <a:pt x="2260" y="210"/>
                  </a:lnTo>
                  <a:lnTo>
                    <a:pt x="2104" y="272"/>
                  </a:lnTo>
                  <a:lnTo>
                    <a:pt x="1951" y="341"/>
                  </a:lnTo>
                  <a:lnTo>
                    <a:pt x="1803" y="417"/>
                  </a:lnTo>
                  <a:lnTo>
                    <a:pt x="1658" y="500"/>
                  </a:lnTo>
                  <a:lnTo>
                    <a:pt x="1518" y="590"/>
                  </a:lnTo>
                  <a:lnTo>
                    <a:pt x="1384" y="685"/>
                  </a:lnTo>
                  <a:lnTo>
                    <a:pt x="1254" y="788"/>
                  </a:lnTo>
                  <a:lnTo>
                    <a:pt x="1128" y="896"/>
                  </a:lnTo>
                  <a:lnTo>
                    <a:pt x="1008" y="1010"/>
                  </a:lnTo>
                  <a:lnTo>
                    <a:pt x="895" y="1130"/>
                  </a:lnTo>
                  <a:lnTo>
                    <a:pt x="787" y="1254"/>
                  </a:lnTo>
                  <a:lnTo>
                    <a:pt x="685" y="1385"/>
                  </a:lnTo>
                  <a:lnTo>
                    <a:pt x="588" y="1520"/>
                  </a:lnTo>
                  <a:lnTo>
                    <a:pt x="499" y="1660"/>
                  </a:lnTo>
                  <a:lnTo>
                    <a:pt x="416" y="1804"/>
                  </a:lnTo>
                  <a:lnTo>
                    <a:pt x="340" y="1952"/>
                  </a:lnTo>
                  <a:lnTo>
                    <a:pt x="270" y="2105"/>
                  </a:lnTo>
                  <a:lnTo>
                    <a:pt x="208" y="2262"/>
                  </a:lnTo>
                  <a:lnTo>
                    <a:pt x="155" y="2422"/>
                  </a:lnTo>
                  <a:lnTo>
                    <a:pt x="109" y="2585"/>
                  </a:lnTo>
                  <a:lnTo>
                    <a:pt x="70" y="2751"/>
                  </a:lnTo>
                  <a:lnTo>
                    <a:pt x="39" y="2922"/>
                  </a:lnTo>
                  <a:lnTo>
                    <a:pt x="18" y="3094"/>
                  </a:lnTo>
                  <a:lnTo>
                    <a:pt x="5" y="3269"/>
                  </a:lnTo>
                  <a:lnTo>
                    <a:pt x="0" y="3446"/>
                  </a:lnTo>
                  <a:lnTo>
                    <a:pt x="5" y="3623"/>
                  </a:lnTo>
                  <a:lnTo>
                    <a:pt x="18" y="3798"/>
                  </a:lnTo>
                  <a:lnTo>
                    <a:pt x="39" y="3970"/>
                  </a:lnTo>
                  <a:lnTo>
                    <a:pt x="70" y="4141"/>
                  </a:lnTo>
                  <a:lnTo>
                    <a:pt x="109" y="4307"/>
                  </a:lnTo>
                  <a:lnTo>
                    <a:pt x="155" y="4470"/>
                  </a:lnTo>
                  <a:lnTo>
                    <a:pt x="208" y="4630"/>
                  </a:lnTo>
                  <a:lnTo>
                    <a:pt x="270" y="4787"/>
                  </a:lnTo>
                  <a:lnTo>
                    <a:pt x="340" y="4940"/>
                  </a:lnTo>
                  <a:lnTo>
                    <a:pt x="416" y="5088"/>
                  </a:lnTo>
                  <a:lnTo>
                    <a:pt x="499" y="5232"/>
                  </a:lnTo>
                  <a:lnTo>
                    <a:pt x="588" y="5372"/>
                  </a:lnTo>
                  <a:lnTo>
                    <a:pt x="685" y="5508"/>
                  </a:lnTo>
                  <a:lnTo>
                    <a:pt x="787" y="5638"/>
                  </a:lnTo>
                  <a:lnTo>
                    <a:pt x="895" y="5762"/>
                  </a:lnTo>
                  <a:lnTo>
                    <a:pt x="1008" y="5882"/>
                  </a:lnTo>
                  <a:lnTo>
                    <a:pt x="1128" y="5996"/>
                  </a:lnTo>
                  <a:lnTo>
                    <a:pt x="1254" y="6104"/>
                  </a:lnTo>
                  <a:lnTo>
                    <a:pt x="1384" y="6207"/>
                  </a:lnTo>
                  <a:lnTo>
                    <a:pt x="1518" y="6302"/>
                  </a:lnTo>
                  <a:lnTo>
                    <a:pt x="1658" y="6392"/>
                  </a:lnTo>
                  <a:lnTo>
                    <a:pt x="1803" y="6475"/>
                  </a:lnTo>
                  <a:lnTo>
                    <a:pt x="1951" y="6551"/>
                  </a:lnTo>
                  <a:lnTo>
                    <a:pt x="2104" y="6620"/>
                  </a:lnTo>
                  <a:lnTo>
                    <a:pt x="2260" y="6682"/>
                  </a:lnTo>
                  <a:lnTo>
                    <a:pt x="2420" y="6736"/>
                  </a:lnTo>
                  <a:lnTo>
                    <a:pt x="2584" y="6783"/>
                  </a:lnTo>
                  <a:lnTo>
                    <a:pt x="2751" y="6821"/>
                  </a:lnTo>
                  <a:lnTo>
                    <a:pt x="2920" y="6851"/>
                  </a:lnTo>
                  <a:lnTo>
                    <a:pt x="3093" y="6874"/>
                  </a:lnTo>
                  <a:lnTo>
                    <a:pt x="3267" y="6887"/>
                  </a:lnTo>
                  <a:lnTo>
                    <a:pt x="3444" y="6892"/>
                  </a:lnTo>
                  <a:lnTo>
                    <a:pt x="3622" y="6887"/>
                  </a:lnTo>
                  <a:lnTo>
                    <a:pt x="3797" y="6874"/>
                  </a:lnTo>
                  <a:lnTo>
                    <a:pt x="3970" y="6851"/>
                  </a:lnTo>
                  <a:lnTo>
                    <a:pt x="4139" y="6821"/>
                  </a:lnTo>
                  <a:lnTo>
                    <a:pt x="4306" y="6783"/>
                  </a:lnTo>
                  <a:lnTo>
                    <a:pt x="4470" y="6736"/>
                  </a:lnTo>
                  <a:lnTo>
                    <a:pt x="4630" y="6682"/>
                  </a:lnTo>
                  <a:lnTo>
                    <a:pt x="4785" y="6620"/>
                  </a:lnTo>
                  <a:lnTo>
                    <a:pt x="4938" y="6551"/>
                  </a:lnTo>
                  <a:lnTo>
                    <a:pt x="5087" y="6475"/>
                  </a:lnTo>
                  <a:lnTo>
                    <a:pt x="5231" y="6392"/>
                  </a:lnTo>
                  <a:lnTo>
                    <a:pt x="5370" y="6302"/>
                  </a:lnTo>
                  <a:lnTo>
                    <a:pt x="5506" y="6207"/>
                  </a:lnTo>
                  <a:lnTo>
                    <a:pt x="5636" y="6104"/>
                  </a:lnTo>
                  <a:lnTo>
                    <a:pt x="5761" y="5996"/>
                  </a:lnTo>
                  <a:lnTo>
                    <a:pt x="5881" y="5882"/>
                  </a:lnTo>
                  <a:lnTo>
                    <a:pt x="5994" y="5762"/>
                  </a:lnTo>
                  <a:lnTo>
                    <a:pt x="6103" y="5638"/>
                  </a:lnTo>
                  <a:lnTo>
                    <a:pt x="6205" y="5508"/>
                  </a:lnTo>
                  <a:lnTo>
                    <a:pt x="6301" y="5372"/>
                  </a:lnTo>
                  <a:lnTo>
                    <a:pt x="6391" y="5232"/>
                  </a:lnTo>
                  <a:lnTo>
                    <a:pt x="6474" y="5088"/>
                  </a:lnTo>
                  <a:lnTo>
                    <a:pt x="6550" y="4940"/>
                  </a:lnTo>
                  <a:lnTo>
                    <a:pt x="6620" y="4787"/>
                  </a:lnTo>
                  <a:lnTo>
                    <a:pt x="6681" y="4630"/>
                  </a:lnTo>
                  <a:lnTo>
                    <a:pt x="6735" y="4470"/>
                  </a:lnTo>
                  <a:lnTo>
                    <a:pt x="6781" y="4307"/>
                  </a:lnTo>
                  <a:lnTo>
                    <a:pt x="6820" y="4141"/>
                  </a:lnTo>
                  <a:lnTo>
                    <a:pt x="6850" y="3970"/>
                  </a:lnTo>
                  <a:lnTo>
                    <a:pt x="6872" y="3798"/>
                  </a:lnTo>
                  <a:lnTo>
                    <a:pt x="6885" y="3623"/>
                  </a:lnTo>
                  <a:lnTo>
                    <a:pt x="6890" y="3446"/>
                  </a:lnTo>
                  <a:close/>
                  <a:moveTo>
                    <a:pt x="6591" y="3446"/>
                  </a:moveTo>
                  <a:lnTo>
                    <a:pt x="6586" y="3607"/>
                  </a:lnTo>
                  <a:lnTo>
                    <a:pt x="6574" y="3768"/>
                  </a:lnTo>
                  <a:lnTo>
                    <a:pt x="6554" y="3924"/>
                  </a:lnTo>
                  <a:lnTo>
                    <a:pt x="6527" y="4080"/>
                  </a:lnTo>
                  <a:lnTo>
                    <a:pt x="6491" y="4233"/>
                  </a:lnTo>
                  <a:lnTo>
                    <a:pt x="6449" y="4382"/>
                  </a:lnTo>
                  <a:lnTo>
                    <a:pt x="6399" y="4527"/>
                  </a:lnTo>
                  <a:lnTo>
                    <a:pt x="6343" y="4671"/>
                  </a:lnTo>
                  <a:lnTo>
                    <a:pt x="6280" y="4810"/>
                  </a:lnTo>
                  <a:lnTo>
                    <a:pt x="6211" y="4945"/>
                  </a:lnTo>
                  <a:lnTo>
                    <a:pt x="6134" y="5077"/>
                  </a:lnTo>
                  <a:lnTo>
                    <a:pt x="6053" y="5204"/>
                  </a:lnTo>
                  <a:lnTo>
                    <a:pt x="5965" y="5328"/>
                  </a:lnTo>
                  <a:lnTo>
                    <a:pt x="5872" y="5447"/>
                  </a:lnTo>
                  <a:lnTo>
                    <a:pt x="5773" y="5560"/>
                  </a:lnTo>
                  <a:lnTo>
                    <a:pt x="5670" y="5670"/>
                  </a:lnTo>
                  <a:lnTo>
                    <a:pt x="5560" y="5774"/>
                  </a:lnTo>
                  <a:lnTo>
                    <a:pt x="5445" y="5873"/>
                  </a:lnTo>
                  <a:lnTo>
                    <a:pt x="5327" y="5967"/>
                  </a:lnTo>
                  <a:lnTo>
                    <a:pt x="5203" y="6055"/>
                  </a:lnTo>
                  <a:lnTo>
                    <a:pt x="5076" y="6136"/>
                  </a:lnTo>
                  <a:lnTo>
                    <a:pt x="4945" y="6211"/>
                  </a:lnTo>
                  <a:lnTo>
                    <a:pt x="4808" y="6281"/>
                  </a:lnTo>
                  <a:lnTo>
                    <a:pt x="4669" y="6345"/>
                  </a:lnTo>
                  <a:lnTo>
                    <a:pt x="4527" y="6401"/>
                  </a:lnTo>
                  <a:lnTo>
                    <a:pt x="4380" y="6450"/>
                  </a:lnTo>
                  <a:lnTo>
                    <a:pt x="4231" y="6493"/>
                  </a:lnTo>
                  <a:lnTo>
                    <a:pt x="4078" y="6527"/>
                  </a:lnTo>
                  <a:lnTo>
                    <a:pt x="3924" y="6555"/>
                  </a:lnTo>
                  <a:lnTo>
                    <a:pt x="3766" y="6576"/>
                  </a:lnTo>
                  <a:lnTo>
                    <a:pt x="3607" y="6588"/>
                  </a:lnTo>
                  <a:lnTo>
                    <a:pt x="3444" y="6591"/>
                  </a:lnTo>
                  <a:lnTo>
                    <a:pt x="3283" y="6588"/>
                  </a:lnTo>
                  <a:lnTo>
                    <a:pt x="3123" y="6576"/>
                  </a:lnTo>
                  <a:lnTo>
                    <a:pt x="2966" y="6555"/>
                  </a:lnTo>
                  <a:lnTo>
                    <a:pt x="2811" y="6527"/>
                  </a:lnTo>
                  <a:lnTo>
                    <a:pt x="2659" y="6493"/>
                  </a:lnTo>
                  <a:lnTo>
                    <a:pt x="2510" y="6450"/>
                  </a:lnTo>
                  <a:lnTo>
                    <a:pt x="2363" y="6401"/>
                  </a:lnTo>
                  <a:lnTo>
                    <a:pt x="2221" y="6345"/>
                  </a:lnTo>
                  <a:lnTo>
                    <a:pt x="2081" y="6281"/>
                  </a:lnTo>
                  <a:lnTo>
                    <a:pt x="1945" y="6211"/>
                  </a:lnTo>
                  <a:lnTo>
                    <a:pt x="1814" y="6136"/>
                  </a:lnTo>
                  <a:lnTo>
                    <a:pt x="1686" y="6055"/>
                  </a:lnTo>
                  <a:lnTo>
                    <a:pt x="1563" y="5967"/>
                  </a:lnTo>
                  <a:lnTo>
                    <a:pt x="1444" y="5873"/>
                  </a:lnTo>
                  <a:lnTo>
                    <a:pt x="1330" y="5774"/>
                  </a:lnTo>
                  <a:lnTo>
                    <a:pt x="1220" y="5670"/>
                  </a:lnTo>
                  <a:lnTo>
                    <a:pt x="1116" y="5560"/>
                  </a:lnTo>
                  <a:lnTo>
                    <a:pt x="1017" y="5447"/>
                  </a:lnTo>
                  <a:lnTo>
                    <a:pt x="924" y="5328"/>
                  </a:lnTo>
                  <a:lnTo>
                    <a:pt x="837" y="5204"/>
                  </a:lnTo>
                  <a:lnTo>
                    <a:pt x="755" y="5077"/>
                  </a:lnTo>
                  <a:lnTo>
                    <a:pt x="679" y="4945"/>
                  </a:lnTo>
                  <a:lnTo>
                    <a:pt x="610" y="4810"/>
                  </a:lnTo>
                  <a:lnTo>
                    <a:pt x="547" y="4671"/>
                  </a:lnTo>
                  <a:lnTo>
                    <a:pt x="490" y="4527"/>
                  </a:lnTo>
                  <a:lnTo>
                    <a:pt x="440" y="4382"/>
                  </a:lnTo>
                  <a:lnTo>
                    <a:pt x="399" y="4233"/>
                  </a:lnTo>
                  <a:lnTo>
                    <a:pt x="363" y="4080"/>
                  </a:lnTo>
                  <a:lnTo>
                    <a:pt x="335" y="3924"/>
                  </a:lnTo>
                  <a:lnTo>
                    <a:pt x="316" y="3768"/>
                  </a:lnTo>
                  <a:lnTo>
                    <a:pt x="304" y="3607"/>
                  </a:lnTo>
                  <a:lnTo>
                    <a:pt x="299" y="3446"/>
                  </a:lnTo>
                  <a:lnTo>
                    <a:pt x="304" y="3285"/>
                  </a:lnTo>
                  <a:lnTo>
                    <a:pt x="316" y="3124"/>
                  </a:lnTo>
                  <a:lnTo>
                    <a:pt x="335" y="2968"/>
                  </a:lnTo>
                  <a:lnTo>
                    <a:pt x="363" y="2812"/>
                  </a:lnTo>
                  <a:lnTo>
                    <a:pt x="399" y="2661"/>
                  </a:lnTo>
                  <a:lnTo>
                    <a:pt x="440" y="2510"/>
                  </a:lnTo>
                  <a:lnTo>
                    <a:pt x="490" y="2365"/>
                  </a:lnTo>
                  <a:lnTo>
                    <a:pt x="547" y="2221"/>
                  </a:lnTo>
                  <a:lnTo>
                    <a:pt x="610" y="2082"/>
                  </a:lnTo>
                  <a:lnTo>
                    <a:pt x="679" y="1947"/>
                  </a:lnTo>
                  <a:lnTo>
                    <a:pt x="755" y="1815"/>
                  </a:lnTo>
                  <a:lnTo>
                    <a:pt x="837" y="1688"/>
                  </a:lnTo>
                  <a:lnTo>
                    <a:pt x="924" y="1565"/>
                  </a:lnTo>
                  <a:lnTo>
                    <a:pt x="1017" y="1445"/>
                  </a:lnTo>
                  <a:lnTo>
                    <a:pt x="1116" y="1332"/>
                  </a:lnTo>
                  <a:lnTo>
                    <a:pt x="1220" y="1222"/>
                  </a:lnTo>
                  <a:lnTo>
                    <a:pt x="1330" y="1118"/>
                  </a:lnTo>
                  <a:lnTo>
                    <a:pt x="1444" y="1019"/>
                  </a:lnTo>
                  <a:lnTo>
                    <a:pt x="1563" y="926"/>
                  </a:lnTo>
                  <a:lnTo>
                    <a:pt x="1686" y="837"/>
                  </a:lnTo>
                  <a:lnTo>
                    <a:pt x="1814" y="756"/>
                  </a:lnTo>
                  <a:lnTo>
                    <a:pt x="1945" y="681"/>
                  </a:lnTo>
                  <a:lnTo>
                    <a:pt x="2081" y="611"/>
                  </a:lnTo>
                  <a:lnTo>
                    <a:pt x="2221" y="547"/>
                  </a:lnTo>
                  <a:lnTo>
                    <a:pt x="2363" y="491"/>
                  </a:lnTo>
                  <a:lnTo>
                    <a:pt x="2510" y="442"/>
                  </a:lnTo>
                  <a:lnTo>
                    <a:pt x="2659" y="399"/>
                  </a:lnTo>
                  <a:lnTo>
                    <a:pt x="2811" y="365"/>
                  </a:lnTo>
                  <a:lnTo>
                    <a:pt x="2966" y="337"/>
                  </a:lnTo>
                  <a:lnTo>
                    <a:pt x="3123" y="316"/>
                  </a:lnTo>
                  <a:lnTo>
                    <a:pt x="3283" y="304"/>
                  </a:lnTo>
                  <a:lnTo>
                    <a:pt x="3444" y="301"/>
                  </a:lnTo>
                  <a:lnTo>
                    <a:pt x="3607" y="304"/>
                  </a:lnTo>
                  <a:lnTo>
                    <a:pt x="3766" y="316"/>
                  </a:lnTo>
                  <a:lnTo>
                    <a:pt x="3924" y="337"/>
                  </a:lnTo>
                  <a:lnTo>
                    <a:pt x="4078" y="365"/>
                  </a:lnTo>
                  <a:lnTo>
                    <a:pt x="4231" y="399"/>
                  </a:lnTo>
                  <a:lnTo>
                    <a:pt x="4380" y="442"/>
                  </a:lnTo>
                  <a:lnTo>
                    <a:pt x="4527" y="491"/>
                  </a:lnTo>
                  <a:lnTo>
                    <a:pt x="4669" y="547"/>
                  </a:lnTo>
                  <a:lnTo>
                    <a:pt x="4808" y="611"/>
                  </a:lnTo>
                  <a:lnTo>
                    <a:pt x="4945" y="681"/>
                  </a:lnTo>
                  <a:lnTo>
                    <a:pt x="5076" y="756"/>
                  </a:lnTo>
                  <a:lnTo>
                    <a:pt x="5203" y="837"/>
                  </a:lnTo>
                  <a:lnTo>
                    <a:pt x="5327" y="926"/>
                  </a:lnTo>
                  <a:lnTo>
                    <a:pt x="5445" y="1019"/>
                  </a:lnTo>
                  <a:lnTo>
                    <a:pt x="5560" y="1118"/>
                  </a:lnTo>
                  <a:lnTo>
                    <a:pt x="5670" y="1222"/>
                  </a:lnTo>
                  <a:lnTo>
                    <a:pt x="5773" y="1332"/>
                  </a:lnTo>
                  <a:lnTo>
                    <a:pt x="5872" y="1445"/>
                  </a:lnTo>
                  <a:lnTo>
                    <a:pt x="5965" y="1565"/>
                  </a:lnTo>
                  <a:lnTo>
                    <a:pt x="6053" y="1688"/>
                  </a:lnTo>
                  <a:lnTo>
                    <a:pt x="6134" y="1815"/>
                  </a:lnTo>
                  <a:lnTo>
                    <a:pt x="6211" y="1947"/>
                  </a:lnTo>
                  <a:lnTo>
                    <a:pt x="6280" y="2082"/>
                  </a:lnTo>
                  <a:lnTo>
                    <a:pt x="6343" y="2221"/>
                  </a:lnTo>
                  <a:lnTo>
                    <a:pt x="6399" y="2365"/>
                  </a:lnTo>
                  <a:lnTo>
                    <a:pt x="6449" y="2510"/>
                  </a:lnTo>
                  <a:lnTo>
                    <a:pt x="6491" y="2661"/>
                  </a:lnTo>
                  <a:lnTo>
                    <a:pt x="6527" y="2812"/>
                  </a:lnTo>
                  <a:lnTo>
                    <a:pt x="6554" y="2968"/>
                  </a:lnTo>
                  <a:lnTo>
                    <a:pt x="6574" y="3124"/>
                  </a:lnTo>
                  <a:lnTo>
                    <a:pt x="6586" y="3285"/>
                  </a:lnTo>
                  <a:lnTo>
                    <a:pt x="6591" y="3446"/>
                  </a:lnTo>
                  <a:close/>
                </a:path>
              </a:pathLst>
            </a:custGeom>
            <a:solidFill>
              <a:srgbClr val="C2936D"/>
            </a:solidFill>
            <a:ln w="9525">
              <a:noFill/>
              <a:round/>
              <a:headEnd/>
              <a:tailEnd/>
            </a:ln>
          </p:spPr>
          <p:txBody>
            <a:bodyPr/>
            <a:lstStyle/>
            <a:p>
              <a:endParaRPr lang="pt-BR"/>
            </a:p>
          </p:txBody>
        </p:sp>
        <p:sp>
          <p:nvSpPr>
            <p:cNvPr id="399397" name="Freeform 37"/>
            <p:cNvSpPr>
              <a:spLocks noEditPoints="1"/>
            </p:cNvSpPr>
            <p:nvPr/>
          </p:nvSpPr>
          <p:spPr bwMode="auto">
            <a:xfrm>
              <a:off x="2197" y="1634"/>
              <a:ext cx="942" cy="942"/>
            </a:xfrm>
            <a:custGeom>
              <a:avLst/>
              <a:gdLst/>
              <a:ahLst/>
              <a:cxnLst>
                <a:cxn ang="0">
                  <a:pos x="6524" y="2631"/>
                </a:cxn>
                <a:cxn ang="0">
                  <a:pos x="6266" y="1866"/>
                </a:cxn>
                <a:cxn ang="0">
                  <a:pos x="5839" y="1198"/>
                </a:cxn>
                <a:cxn ang="0">
                  <a:pos x="5267" y="654"/>
                </a:cxn>
                <a:cxn ang="0">
                  <a:pos x="4578" y="258"/>
                </a:cxn>
                <a:cxn ang="0">
                  <a:pos x="3797" y="38"/>
                </a:cxn>
                <a:cxn ang="0">
                  <a:pos x="2959" y="16"/>
                </a:cxn>
                <a:cxn ang="0">
                  <a:pos x="2163" y="200"/>
                </a:cxn>
                <a:cxn ang="0">
                  <a:pos x="1453" y="562"/>
                </a:cxn>
                <a:cxn ang="0">
                  <a:pos x="856" y="1080"/>
                </a:cxn>
                <a:cxn ang="0">
                  <a:pos x="398" y="1724"/>
                </a:cxn>
                <a:cxn ang="0">
                  <a:pos x="104" y="2471"/>
                </a:cxn>
                <a:cxn ang="0">
                  <a:pos x="0" y="3295"/>
                </a:cxn>
                <a:cxn ang="0">
                  <a:pos x="104" y="4119"/>
                </a:cxn>
                <a:cxn ang="0">
                  <a:pos x="398" y="4866"/>
                </a:cxn>
                <a:cxn ang="0">
                  <a:pos x="856" y="5510"/>
                </a:cxn>
                <a:cxn ang="0">
                  <a:pos x="1453" y="6028"/>
                </a:cxn>
                <a:cxn ang="0">
                  <a:pos x="2163" y="6390"/>
                </a:cxn>
                <a:cxn ang="0">
                  <a:pos x="2959" y="6574"/>
                </a:cxn>
                <a:cxn ang="0">
                  <a:pos x="3797" y="6552"/>
                </a:cxn>
                <a:cxn ang="0">
                  <a:pos x="4578" y="6332"/>
                </a:cxn>
                <a:cxn ang="0">
                  <a:pos x="5267" y="5936"/>
                </a:cxn>
                <a:cxn ang="0">
                  <a:pos x="5839" y="5392"/>
                </a:cxn>
                <a:cxn ang="0">
                  <a:pos x="6266" y="4724"/>
                </a:cxn>
                <a:cxn ang="0">
                  <a:pos x="6524" y="3959"/>
                </a:cxn>
                <a:cxn ang="0">
                  <a:pos x="6291" y="3295"/>
                </a:cxn>
                <a:cxn ang="0">
                  <a:pos x="6197" y="4044"/>
                </a:cxn>
                <a:cxn ang="0">
                  <a:pos x="5929" y="4723"/>
                </a:cxn>
                <a:cxn ang="0">
                  <a:pos x="5514" y="5310"/>
                </a:cxn>
                <a:cxn ang="0">
                  <a:pos x="4970" y="5779"/>
                </a:cxn>
                <a:cxn ang="0">
                  <a:pos x="4326" y="6109"/>
                </a:cxn>
                <a:cxn ang="0">
                  <a:pos x="3602" y="6276"/>
                </a:cxn>
                <a:cxn ang="0">
                  <a:pos x="2839" y="6257"/>
                </a:cxn>
                <a:cxn ang="0">
                  <a:pos x="2130" y="6055"/>
                </a:cxn>
                <a:cxn ang="0">
                  <a:pos x="1504" y="5695"/>
                </a:cxn>
                <a:cxn ang="0">
                  <a:pos x="984" y="5201"/>
                </a:cxn>
                <a:cxn ang="0">
                  <a:pos x="595" y="4594"/>
                </a:cxn>
                <a:cxn ang="0">
                  <a:pos x="361" y="3899"/>
                </a:cxn>
                <a:cxn ang="0">
                  <a:pos x="304" y="3140"/>
                </a:cxn>
                <a:cxn ang="0">
                  <a:pos x="435" y="2404"/>
                </a:cxn>
                <a:cxn ang="0">
                  <a:pos x="734" y="1742"/>
                </a:cxn>
                <a:cxn ang="0">
                  <a:pos x="1178" y="1177"/>
                </a:cxn>
                <a:cxn ang="0">
                  <a:pos x="1742" y="733"/>
                </a:cxn>
                <a:cxn ang="0">
                  <a:pos x="2405" y="434"/>
                </a:cxn>
                <a:cxn ang="0">
                  <a:pos x="3142" y="303"/>
                </a:cxn>
                <a:cxn ang="0">
                  <a:pos x="3899" y="360"/>
                </a:cxn>
                <a:cxn ang="0">
                  <a:pos x="4595" y="595"/>
                </a:cxn>
                <a:cxn ang="0">
                  <a:pos x="5201" y="983"/>
                </a:cxn>
                <a:cxn ang="0">
                  <a:pos x="5696" y="1502"/>
                </a:cxn>
                <a:cxn ang="0">
                  <a:pos x="6056" y="2129"/>
                </a:cxn>
                <a:cxn ang="0">
                  <a:pos x="6257" y="2839"/>
                </a:cxn>
              </a:cxnLst>
              <a:rect l="0" t="0" r="r" b="b"/>
              <a:pathLst>
                <a:path w="6592" h="6590">
                  <a:moveTo>
                    <a:pt x="6592" y="3295"/>
                  </a:moveTo>
                  <a:lnTo>
                    <a:pt x="6587" y="3126"/>
                  </a:lnTo>
                  <a:lnTo>
                    <a:pt x="6574" y="2958"/>
                  </a:lnTo>
                  <a:lnTo>
                    <a:pt x="6554" y="2793"/>
                  </a:lnTo>
                  <a:lnTo>
                    <a:pt x="6524" y="2631"/>
                  </a:lnTo>
                  <a:lnTo>
                    <a:pt x="6487" y="2471"/>
                  </a:lnTo>
                  <a:lnTo>
                    <a:pt x="6443" y="2316"/>
                  </a:lnTo>
                  <a:lnTo>
                    <a:pt x="6391" y="2162"/>
                  </a:lnTo>
                  <a:lnTo>
                    <a:pt x="6332" y="2012"/>
                  </a:lnTo>
                  <a:lnTo>
                    <a:pt x="6266" y="1866"/>
                  </a:lnTo>
                  <a:lnTo>
                    <a:pt x="6193" y="1724"/>
                  </a:lnTo>
                  <a:lnTo>
                    <a:pt x="6114" y="1586"/>
                  </a:lnTo>
                  <a:lnTo>
                    <a:pt x="6028" y="1453"/>
                  </a:lnTo>
                  <a:lnTo>
                    <a:pt x="5936" y="1324"/>
                  </a:lnTo>
                  <a:lnTo>
                    <a:pt x="5839" y="1198"/>
                  </a:lnTo>
                  <a:lnTo>
                    <a:pt x="5735" y="1080"/>
                  </a:lnTo>
                  <a:lnTo>
                    <a:pt x="5626" y="965"/>
                  </a:lnTo>
                  <a:lnTo>
                    <a:pt x="5512" y="856"/>
                  </a:lnTo>
                  <a:lnTo>
                    <a:pt x="5392" y="753"/>
                  </a:lnTo>
                  <a:lnTo>
                    <a:pt x="5267" y="654"/>
                  </a:lnTo>
                  <a:lnTo>
                    <a:pt x="5138" y="562"/>
                  </a:lnTo>
                  <a:lnTo>
                    <a:pt x="5004" y="477"/>
                  </a:lnTo>
                  <a:lnTo>
                    <a:pt x="4866" y="397"/>
                  </a:lnTo>
                  <a:lnTo>
                    <a:pt x="4724" y="324"/>
                  </a:lnTo>
                  <a:lnTo>
                    <a:pt x="4578" y="258"/>
                  </a:lnTo>
                  <a:lnTo>
                    <a:pt x="4429" y="200"/>
                  </a:lnTo>
                  <a:lnTo>
                    <a:pt x="4276" y="147"/>
                  </a:lnTo>
                  <a:lnTo>
                    <a:pt x="4119" y="104"/>
                  </a:lnTo>
                  <a:lnTo>
                    <a:pt x="3960" y="67"/>
                  </a:lnTo>
                  <a:lnTo>
                    <a:pt x="3797" y="38"/>
                  </a:lnTo>
                  <a:lnTo>
                    <a:pt x="3633" y="16"/>
                  </a:lnTo>
                  <a:lnTo>
                    <a:pt x="3466" y="4"/>
                  </a:lnTo>
                  <a:lnTo>
                    <a:pt x="3295" y="0"/>
                  </a:lnTo>
                  <a:lnTo>
                    <a:pt x="3126" y="4"/>
                  </a:lnTo>
                  <a:lnTo>
                    <a:pt x="2959" y="16"/>
                  </a:lnTo>
                  <a:lnTo>
                    <a:pt x="2794" y="38"/>
                  </a:lnTo>
                  <a:lnTo>
                    <a:pt x="2632" y="67"/>
                  </a:lnTo>
                  <a:lnTo>
                    <a:pt x="2472" y="104"/>
                  </a:lnTo>
                  <a:lnTo>
                    <a:pt x="2316" y="147"/>
                  </a:lnTo>
                  <a:lnTo>
                    <a:pt x="2163" y="200"/>
                  </a:lnTo>
                  <a:lnTo>
                    <a:pt x="2014" y="258"/>
                  </a:lnTo>
                  <a:lnTo>
                    <a:pt x="1867" y="324"/>
                  </a:lnTo>
                  <a:lnTo>
                    <a:pt x="1726" y="397"/>
                  </a:lnTo>
                  <a:lnTo>
                    <a:pt x="1587" y="477"/>
                  </a:lnTo>
                  <a:lnTo>
                    <a:pt x="1453" y="562"/>
                  </a:lnTo>
                  <a:lnTo>
                    <a:pt x="1324" y="654"/>
                  </a:lnTo>
                  <a:lnTo>
                    <a:pt x="1200" y="753"/>
                  </a:lnTo>
                  <a:lnTo>
                    <a:pt x="1080" y="856"/>
                  </a:lnTo>
                  <a:lnTo>
                    <a:pt x="966" y="965"/>
                  </a:lnTo>
                  <a:lnTo>
                    <a:pt x="856" y="1080"/>
                  </a:lnTo>
                  <a:lnTo>
                    <a:pt x="753" y="1198"/>
                  </a:lnTo>
                  <a:lnTo>
                    <a:pt x="656" y="1324"/>
                  </a:lnTo>
                  <a:lnTo>
                    <a:pt x="564" y="1453"/>
                  </a:lnTo>
                  <a:lnTo>
                    <a:pt x="477" y="1586"/>
                  </a:lnTo>
                  <a:lnTo>
                    <a:pt x="398" y="1724"/>
                  </a:lnTo>
                  <a:lnTo>
                    <a:pt x="325" y="1866"/>
                  </a:lnTo>
                  <a:lnTo>
                    <a:pt x="260" y="2012"/>
                  </a:lnTo>
                  <a:lnTo>
                    <a:pt x="201" y="2162"/>
                  </a:lnTo>
                  <a:lnTo>
                    <a:pt x="149" y="2316"/>
                  </a:lnTo>
                  <a:lnTo>
                    <a:pt x="104" y="2471"/>
                  </a:lnTo>
                  <a:lnTo>
                    <a:pt x="67" y="2631"/>
                  </a:lnTo>
                  <a:lnTo>
                    <a:pt x="38" y="2793"/>
                  </a:lnTo>
                  <a:lnTo>
                    <a:pt x="18" y="2958"/>
                  </a:lnTo>
                  <a:lnTo>
                    <a:pt x="5" y="3126"/>
                  </a:lnTo>
                  <a:lnTo>
                    <a:pt x="0" y="3295"/>
                  </a:lnTo>
                  <a:lnTo>
                    <a:pt x="5" y="3464"/>
                  </a:lnTo>
                  <a:lnTo>
                    <a:pt x="18" y="3632"/>
                  </a:lnTo>
                  <a:lnTo>
                    <a:pt x="38" y="3797"/>
                  </a:lnTo>
                  <a:lnTo>
                    <a:pt x="67" y="3959"/>
                  </a:lnTo>
                  <a:lnTo>
                    <a:pt x="104" y="4119"/>
                  </a:lnTo>
                  <a:lnTo>
                    <a:pt x="149" y="4275"/>
                  </a:lnTo>
                  <a:lnTo>
                    <a:pt x="201" y="4428"/>
                  </a:lnTo>
                  <a:lnTo>
                    <a:pt x="260" y="4578"/>
                  </a:lnTo>
                  <a:lnTo>
                    <a:pt x="325" y="4724"/>
                  </a:lnTo>
                  <a:lnTo>
                    <a:pt x="398" y="4866"/>
                  </a:lnTo>
                  <a:lnTo>
                    <a:pt x="477" y="5004"/>
                  </a:lnTo>
                  <a:lnTo>
                    <a:pt x="564" y="5137"/>
                  </a:lnTo>
                  <a:lnTo>
                    <a:pt x="656" y="5267"/>
                  </a:lnTo>
                  <a:lnTo>
                    <a:pt x="753" y="5392"/>
                  </a:lnTo>
                  <a:lnTo>
                    <a:pt x="856" y="5510"/>
                  </a:lnTo>
                  <a:lnTo>
                    <a:pt x="966" y="5625"/>
                  </a:lnTo>
                  <a:lnTo>
                    <a:pt x="1080" y="5734"/>
                  </a:lnTo>
                  <a:lnTo>
                    <a:pt x="1200" y="5837"/>
                  </a:lnTo>
                  <a:lnTo>
                    <a:pt x="1324" y="5936"/>
                  </a:lnTo>
                  <a:lnTo>
                    <a:pt x="1453" y="6028"/>
                  </a:lnTo>
                  <a:lnTo>
                    <a:pt x="1587" y="6113"/>
                  </a:lnTo>
                  <a:lnTo>
                    <a:pt x="1726" y="6193"/>
                  </a:lnTo>
                  <a:lnTo>
                    <a:pt x="1867" y="6266"/>
                  </a:lnTo>
                  <a:lnTo>
                    <a:pt x="2014" y="6332"/>
                  </a:lnTo>
                  <a:lnTo>
                    <a:pt x="2163" y="6390"/>
                  </a:lnTo>
                  <a:lnTo>
                    <a:pt x="2316" y="6443"/>
                  </a:lnTo>
                  <a:lnTo>
                    <a:pt x="2472" y="6486"/>
                  </a:lnTo>
                  <a:lnTo>
                    <a:pt x="2632" y="6523"/>
                  </a:lnTo>
                  <a:lnTo>
                    <a:pt x="2794" y="6552"/>
                  </a:lnTo>
                  <a:lnTo>
                    <a:pt x="2959" y="6574"/>
                  </a:lnTo>
                  <a:lnTo>
                    <a:pt x="3126" y="6586"/>
                  </a:lnTo>
                  <a:lnTo>
                    <a:pt x="3295" y="6590"/>
                  </a:lnTo>
                  <a:lnTo>
                    <a:pt x="3466" y="6586"/>
                  </a:lnTo>
                  <a:lnTo>
                    <a:pt x="3633" y="6574"/>
                  </a:lnTo>
                  <a:lnTo>
                    <a:pt x="3797" y="6552"/>
                  </a:lnTo>
                  <a:lnTo>
                    <a:pt x="3960" y="6523"/>
                  </a:lnTo>
                  <a:lnTo>
                    <a:pt x="4119" y="6486"/>
                  </a:lnTo>
                  <a:lnTo>
                    <a:pt x="4276" y="6443"/>
                  </a:lnTo>
                  <a:lnTo>
                    <a:pt x="4429" y="6390"/>
                  </a:lnTo>
                  <a:lnTo>
                    <a:pt x="4578" y="6332"/>
                  </a:lnTo>
                  <a:lnTo>
                    <a:pt x="4724" y="6266"/>
                  </a:lnTo>
                  <a:lnTo>
                    <a:pt x="4866" y="6193"/>
                  </a:lnTo>
                  <a:lnTo>
                    <a:pt x="5004" y="6113"/>
                  </a:lnTo>
                  <a:lnTo>
                    <a:pt x="5138" y="6028"/>
                  </a:lnTo>
                  <a:lnTo>
                    <a:pt x="5267" y="5936"/>
                  </a:lnTo>
                  <a:lnTo>
                    <a:pt x="5392" y="5837"/>
                  </a:lnTo>
                  <a:lnTo>
                    <a:pt x="5512" y="5734"/>
                  </a:lnTo>
                  <a:lnTo>
                    <a:pt x="5626" y="5625"/>
                  </a:lnTo>
                  <a:lnTo>
                    <a:pt x="5735" y="5510"/>
                  </a:lnTo>
                  <a:lnTo>
                    <a:pt x="5839" y="5392"/>
                  </a:lnTo>
                  <a:lnTo>
                    <a:pt x="5936" y="5267"/>
                  </a:lnTo>
                  <a:lnTo>
                    <a:pt x="6028" y="5137"/>
                  </a:lnTo>
                  <a:lnTo>
                    <a:pt x="6114" y="5004"/>
                  </a:lnTo>
                  <a:lnTo>
                    <a:pt x="6193" y="4866"/>
                  </a:lnTo>
                  <a:lnTo>
                    <a:pt x="6266" y="4724"/>
                  </a:lnTo>
                  <a:lnTo>
                    <a:pt x="6332" y="4578"/>
                  </a:lnTo>
                  <a:lnTo>
                    <a:pt x="6391" y="4428"/>
                  </a:lnTo>
                  <a:lnTo>
                    <a:pt x="6443" y="4275"/>
                  </a:lnTo>
                  <a:lnTo>
                    <a:pt x="6487" y="4119"/>
                  </a:lnTo>
                  <a:lnTo>
                    <a:pt x="6524" y="3959"/>
                  </a:lnTo>
                  <a:lnTo>
                    <a:pt x="6554" y="3797"/>
                  </a:lnTo>
                  <a:lnTo>
                    <a:pt x="6574" y="3632"/>
                  </a:lnTo>
                  <a:lnTo>
                    <a:pt x="6587" y="3464"/>
                  </a:lnTo>
                  <a:lnTo>
                    <a:pt x="6592" y="3295"/>
                  </a:lnTo>
                  <a:close/>
                  <a:moveTo>
                    <a:pt x="6291" y="3295"/>
                  </a:moveTo>
                  <a:lnTo>
                    <a:pt x="6288" y="3450"/>
                  </a:lnTo>
                  <a:lnTo>
                    <a:pt x="6276" y="3601"/>
                  </a:lnTo>
                  <a:lnTo>
                    <a:pt x="6257" y="3751"/>
                  </a:lnTo>
                  <a:lnTo>
                    <a:pt x="6231" y="3899"/>
                  </a:lnTo>
                  <a:lnTo>
                    <a:pt x="6197" y="4044"/>
                  </a:lnTo>
                  <a:lnTo>
                    <a:pt x="6157" y="4186"/>
                  </a:lnTo>
                  <a:lnTo>
                    <a:pt x="6110" y="4325"/>
                  </a:lnTo>
                  <a:lnTo>
                    <a:pt x="6056" y="4461"/>
                  </a:lnTo>
                  <a:lnTo>
                    <a:pt x="5996" y="4594"/>
                  </a:lnTo>
                  <a:lnTo>
                    <a:pt x="5929" y="4723"/>
                  </a:lnTo>
                  <a:lnTo>
                    <a:pt x="5858" y="4848"/>
                  </a:lnTo>
                  <a:lnTo>
                    <a:pt x="5779" y="4970"/>
                  </a:lnTo>
                  <a:lnTo>
                    <a:pt x="5696" y="5088"/>
                  </a:lnTo>
                  <a:lnTo>
                    <a:pt x="5608" y="5201"/>
                  </a:lnTo>
                  <a:lnTo>
                    <a:pt x="5514" y="5310"/>
                  </a:lnTo>
                  <a:lnTo>
                    <a:pt x="5414" y="5413"/>
                  </a:lnTo>
                  <a:lnTo>
                    <a:pt x="5310" y="5513"/>
                  </a:lnTo>
                  <a:lnTo>
                    <a:pt x="5201" y="5607"/>
                  </a:lnTo>
                  <a:lnTo>
                    <a:pt x="5088" y="5695"/>
                  </a:lnTo>
                  <a:lnTo>
                    <a:pt x="4970" y="5779"/>
                  </a:lnTo>
                  <a:lnTo>
                    <a:pt x="4849" y="5858"/>
                  </a:lnTo>
                  <a:lnTo>
                    <a:pt x="4724" y="5929"/>
                  </a:lnTo>
                  <a:lnTo>
                    <a:pt x="4595" y="5995"/>
                  </a:lnTo>
                  <a:lnTo>
                    <a:pt x="4462" y="6055"/>
                  </a:lnTo>
                  <a:lnTo>
                    <a:pt x="4326" y="6109"/>
                  </a:lnTo>
                  <a:lnTo>
                    <a:pt x="4186" y="6156"/>
                  </a:lnTo>
                  <a:lnTo>
                    <a:pt x="4045" y="6196"/>
                  </a:lnTo>
                  <a:lnTo>
                    <a:pt x="3899" y="6230"/>
                  </a:lnTo>
                  <a:lnTo>
                    <a:pt x="3752" y="6257"/>
                  </a:lnTo>
                  <a:lnTo>
                    <a:pt x="3602" y="6276"/>
                  </a:lnTo>
                  <a:lnTo>
                    <a:pt x="3450" y="6287"/>
                  </a:lnTo>
                  <a:lnTo>
                    <a:pt x="3295" y="6291"/>
                  </a:lnTo>
                  <a:lnTo>
                    <a:pt x="3142" y="6287"/>
                  </a:lnTo>
                  <a:lnTo>
                    <a:pt x="2989" y="6276"/>
                  </a:lnTo>
                  <a:lnTo>
                    <a:pt x="2839" y="6257"/>
                  </a:lnTo>
                  <a:lnTo>
                    <a:pt x="2693" y="6230"/>
                  </a:lnTo>
                  <a:lnTo>
                    <a:pt x="2547" y="6196"/>
                  </a:lnTo>
                  <a:lnTo>
                    <a:pt x="2405" y="6156"/>
                  </a:lnTo>
                  <a:lnTo>
                    <a:pt x="2266" y="6109"/>
                  </a:lnTo>
                  <a:lnTo>
                    <a:pt x="2130" y="6055"/>
                  </a:lnTo>
                  <a:lnTo>
                    <a:pt x="1997" y="5995"/>
                  </a:lnTo>
                  <a:lnTo>
                    <a:pt x="1868" y="5929"/>
                  </a:lnTo>
                  <a:lnTo>
                    <a:pt x="1742" y="5858"/>
                  </a:lnTo>
                  <a:lnTo>
                    <a:pt x="1621" y="5779"/>
                  </a:lnTo>
                  <a:lnTo>
                    <a:pt x="1504" y="5695"/>
                  </a:lnTo>
                  <a:lnTo>
                    <a:pt x="1391" y="5607"/>
                  </a:lnTo>
                  <a:lnTo>
                    <a:pt x="1282" y="5513"/>
                  </a:lnTo>
                  <a:lnTo>
                    <a:pt x="1178" y="5413"/>
                  </a:lnTo>
                  <a:lnTo>
                    <a:pt x="1078" y="5310"/>
                  </a:lnTo>
                  <a:lnTo>
                    <a:pt x="984" y="5201"/>
                  </a:lnTo>
                  <a:lnTo>
                    <a:pt x="895" y="5088"/>
                  </a:lnTo>
                  <a:lnTo>
                    <a:pt x="811" y="4970"/>
                  </a:lnTo>
                  <a:lnTo>
                    <a:pt x="734" y="4848"/>
                  </a:lnTo>
                  <a:lnTo>
                    <a:pt x="662" y="4723"/>
                  </a:lnTo>
                  <a:lnTo>
                    <a:pt x="595" y="4594"/>
                  </a:lnTo>
                  <a:lnTo>
                    <a:pt x="536" y="4461"/>
                  </a:lnTo>
                  <a:lnTo>
                    <a:pt x="482" y="4325"/>
                  </a:lnTo>
                  <a:lnTo>
                    <a:pt x="435" y="4186"/>
                  </a:lnTo>
                  <a:lnTo>
                    <a:pt x="395" y="4044"/>
                  </a:lnTo>
                  <a:lnTo>
                    <a:pt x="361" y="3899"/>
                  </a:lnTo>
                  <a:lnTo>
                    <a:pt x="335" y="3751"/>
                  </a:lnTo>
                  <a:lnTo>
                    <a:pt x="316" y="3601"/>
                  </a:lnTo>
                  <a:lnTo>
                    <a:pt x="304" y="3450"/>
                  </a:lnTo>
                  <a:lnTo>
                    <a:pt x="300" y="3295"/>
                  </a:lnTo>
                  <a:lnTo>
                    <a:pt x="304" y="3140"/>
                  </a:lnTo>
                  <a:lnTo>
                    <a:pt x="316" y="2989"/>
                  </a:lnTo>
                  <a:lnTo>
                    <a:pt x="335" y="2839"/>
                  </a:lnTo>
                  <a:lnTo>
                    <a:pt x="361" y="2691"/>
                  </a:lnTo>
                  <a:lnTo>
                    <a:pt x="395" y="2546"/>
                  </a:lnTo>
                  <a:lnTo>
                    <a:pt x="435" y="2404"/>
                  </a:lnTo>
                  <a:lnTo>
                    <a:pt x="482" y="2265"/>
                  </a:lnTo>
                  <a:lnTo>
                    <a:pt x="536" y="2129"/>
                  </a:lnTo>
                  <a:lnTo>
                    <a:pt x="595" y="1996"/>
                  </a:lnTo>
                  <a:lnTo>
                    <a:pt x="662" y="1867"/>
                  </a:lnTo>
                  <a:lnTo>
                    <a:pt x="734" y="1742"/>
                  </a:lnTo>
                  <a:lnTo>
                    <a:pt x="811" y="1620"/>
                  </a:lnTo>
                  <a:lnTo>
                    <a:pt x="895" y="1502"/>
                  </a:lnTo>
                  <a:lnTo>
                    <a:pt x="984" y="1389"/>
                  </a:lnTo>
                  <a:lnTo>
                    <a:pt x="1078" y="1280"/>
                  </a:lnTo>
                  <a:lnTo>
                    <a:pt x="1178" y="1177"/>
                  </a:lnTo>
                  <a:lnTo>
                    <a:pt x="1282" y="1077"/>
                  </a:lnTo>
                  <a:lnTo>
                    <a:pt x="1391" y="983"/>
                  </a:lnTo>
                  <a:lnTo>
                    <a:pt x="1504" y="895"/>
                  </a:lnTo>
                  <a:lnTo>
                    <a:pt x="1621" y="811"/>
                  </a:lnTo>
                  <a:lnTo>
                    <a:pt x="1742" y="733"/>
                  </a:lnTo>
                  <a:lnTo>
                    <a:pt x="1868" y="661"/>
                  </a:lnTo>
                  <a:lnTo>
                    <a:pt x="1997" y="595"/>
                  </a:lnTo>
                  <a:lnTo>
                    <a:pt x="2130" y="535"/>
                  </a:lnTo>
                  <a:lnTo>
                    <a:pt x="2266" y="481"/>
                  </a:lnTo>
                  <a:lnTo>
                    <a:pt x="2405" y="434"/>
                  </a:lnTo>
                  <a:lnTo>
                    <a:pt x="2547" y="394"/>
                  </a:lnTo>
                  <a:lnTo>
                    <a:pt x="2693" y="360"/>
                  </a:lnTo>
                  <a:lnTo>
                    <a:pt x="2839" y="333"/>
                  </a:lnTo>
                  <a:lnTo>
                    <a:pt x="2989" y="314"/>
                  </a:lnTo>
                  <a:lnTo>
                    <a:pt x="3142" y="303"/>
                  </a:lnTo>
                  <a:lnTo>
                    <a:pt x="3295" y="299"/>
                  </a:lnTo>
                  <a:lnTo>
                    <a:pt x="3450" y="303"/>
                  </a:lnTo>
                  <a:lnTo>
                    <a:pt x="3602" y="314"/>
                  </a:lnTo>
                  <a:lnTo>
                    <a:pt x="3752" y="333"/>
                  </a:lnTo>
                  <a:lnTo>
                    <a:pt x="3899" y="360"/>
                  </a:lnTo>
                  <a:lnTo>
                    <a:pt x="4045" y="394"/>
                  </a:lnTo>
                  <a:lnTo>
                    <a:pt x="4186" y="434"/>
                  </a:lnTo>
                  <a:lnTo>
                    <a:pt x="4326" y="481"/>
                  </a:lnTo>
                  <a:lnTo>
                    <a:pt x="4462" y="535"/>
                  </a:lnTo>
                  <a:lnTo>
                    <a:pt x="4595" y="595"/>
                  </a:lnTo>
                  <a:lnTo>
                    <a:pt x="4724" y="661"/>
                  </a:lnTo>
                  <a:lnTo>
                    <a:pt x="4849" y="733"/>
                  </a:lnTo>
                  <a:lnTo>
                    <a:pt x="4970" y="811"/>
                  </a:lnTo>
                  <a:lnTo>
                    <a:pt x="5088" y="895"/>
                  </a:lnTo>
                  <a:lnTo>
                    <a:pt x="5201" y="983"/>
                  </a:lnTo>
                  <a:lnTo>
                    <a:pt x="5310" y="1077"/>
                  </a:lnTo>
                  <a:lnTo>
                    <a:pt x="5414" y="1177"/>
                  </a:lnTo>
                  <a:lnTo>
                    <a:pt x="5514" y="1280"/>
                  </a:lnTo>
                  <a:lnTo>
                    <a:pt x="5608" y="1389"/>
                  </a:lnTo>
                  <a:lnTo>
                    <a:pt x="5696" y="1502"/>
                  </a:lnTo>
                  <a:lnTo>
                    <a:pt x="5779" y="1620"/>
                  </a:lnTo>
                  <a:lnTo>
                    <a:pt x="5858" y="1742"/>
                  </a:lnTo>
                  <a:lnTo>
                    <a:pt x="5929" y="1867"/>
                  </a:lnTo>
                  <a:lnTo>
                    <a:pt x="5996" y="1996"/>
                  </a:lnTo>
                  <a:lnTo>
                    <a:pt x="6056" y="2129"/>
                  </a:lnTo>
                  <a:lnTo>
                    <a:pt x="6110" y="2265"/>
                  </a:lnTo>
                  <a:lnTo>
                    <a:pt x="6157" y="2404"/>
                  </a:lnTo>
                  <a:lnTo>
                    <a:pt x="6197" y="2546"/>
                  </a:lnTo>
                  <a:lnTo>
                    <a:pt x="6231" y="2691"/>
                  </a:lnTo>
                  <a:lnTo>
                    <a:pt x="6257" y="2839"/>
                  </a:lnTo>
                  <a:lnTo>
                    <a:pt x="6276" y="2989"/>
                  </a:lnTo>
                  <a:lnTo>
                    <a:pt x="6288" y="3140"/>
                  </a:lnTo>
                  <a:lnTo>
                    <a:pt x="6291" y="3295"/>
                  </a:lnTo>
                  <a:close/>
                </a:path>
              </a:pathLst>
            </a:custGeom>
            <a:solidFill>
              <a:srgbClr val="C4946D"/>
            </a:solidFill>
            <a:ln w="9525">
              <a:noFill/>
              <a:round/>
              <a:headEnd/>
              <a:tailEnd/>
            </a:ln>
          </p:spPr>
          <p:txBody>
            <a:bodyPr/>
            <a:lstStyle/>
            <a:p>
              <a:endParaRPr lang="pt-BR"/>
            </a:p>
          </p:txBody>
        </p:sp>
        <p:sp>
          <p:nvSpPr>
            <p:cNvPr id="399398" name="Freeform 38"/>
            <p:cNvSpPr>
              <a:spLocks noEditPoints="1"/>
            </p:cNvSpPr>
            <p:nvPr/>
          </p:nvSpPr>
          <p:spPr bwMode="auto">
            <a:xfrm>
              <a:off x="2219" y="1656"/>
              <a:ext cx="899" cy="898"/>
            </a:xfrm>
            <a:custGeom>
              <a:avLst/>
              <a:gdLst/>
              <a:ahLst/>
              <a:cxnLst>
                <a:cxn ang="0">
                  <a:pos x="6228" y="2511"/>
                </a:cxn>
                <a:cxn ang="0">
                  <a:pos x="5981" y="1781"/>
                </a:cxn>
                <a:cxn ang="0">
                  <a:pos x="5573" y="1144"/>
                </a:cxn>
                <a:cxn ang="0">
                  <a:pos x="5028" y="625"/>
                </a:cxn>
                <a:cxn ang="0">
                  <a:pos x="4370" y="246"/>
                </a:cxn>
                <a:cxn ang="0">
                  <a:pos x="3625" y="36"/>
                </a:cxn>
                <a:cxn ang="0">
                  <a:pos x="2824" y="15"/>
                </a:cxn>
                <a:cxn ang="0">
                  <a:pos x="2064" y="190"/>
                </a:cxn>
                <a:cxn ang="0">
                  <a:pos x="1387" y="536"/>
                </a:cxn>
                <a:cxn ang="0">
                  <a:pos x="817" y="1031"/>
                </a:cxn>
                <a:cxn ang="0">
                  <a:pos x="380" y="1646"/>
                </a:cxn>
                <a:cxn ang="0">
                  <a:pos x="100" y="2360"/>
                </a:cxn>
                <a:cxn ang="0">
                  <a:pos x="0" y="3145"/>
                </a:cxn>
                <a:cxn ang="0">
                  <a:pos x="100" y="3932"/>
                </a:cxn>
                <a:cxn ang="0">
                  <a:pos x="380" y="4644"/>
                </a:cxn>
                <a:cxn ang="0">
                  <a:pos x="817" y="5259"/>
                </a:cxn>
                <a:cxn ang="0">
                  <a:pos x="1387" y="5754"/>
                </a:cxn>
                <a:cxn ang="0">
                  <a:pos x="2064" y="6100"/>
                </a:cxn>
                <a:cxn ang="0">
                  <a:pos x="2824" y="6275"/>
                </a:cxn>
                <a:cxn ang="0">
                  <a:pos x="3625" y="6254"/>
                </a:cxn>
                <a:cxn ang="0">
                  <a:pos x="4370" y="6044"/>
                </a:cxn>
                <a:cxn ang="0">
                  <a:pos x="5028" y="5666"/>
                </a:cxn>
                <a:cxn ang="0">
                  <a:pos x="5573" y="5146"/>
                </a:cxn>
                <a:cxn ang="0">
                  <a:pos x="5981" y="4509"/>
                </a:cxn>
                <a:cxn ang="0">
                  <a:pos x="6228" y="3779"/>
                </a:cxn>
                <a:cxn ang="0">
                  <a:pos x="5991" y="3145"/>
                </a:cxn>
                <a:cxn ang="0">
                  <a:pos x="5902" y="3857"/>
                </a:cxn>
                <a:cxn ang="0">
                  <a:pos x="5648" y="4502"/>
                </a:cxn>
                <a:cxn ang="0">
                  <a:pos x="5253" y="5059"/>
                </a:cxn>
                <a:cxn ang="0">
                  <a:pos x="4737" y="5505"/>
                </a:cxn>
                <a:cxn ang="0">
                  <a:pos x="4125" y="5819"/>
                </a:cxn>
                <a:cxn ang="0">
                  <a:pos x="3437" y="5977"/>
                </a:cxn>
                <a:cxn ang="0">
                  <a:pos x="2713" y="5959"/>
                </a:cxn>
                <a:cxn ang="0">
                  <a:pos x="2038" y="5767"/>
                </a:cxn>
                <a:cxn ang="0">
                  <a:pos x="1443" y="5425"/>
                </a:cxn>
                <a:cxn ang="0">
                  <a:pos x="950" y="4956"/>
                </a:cxn>
                <a:cxn ang="0">
                  <a:pos x="581" y="4379"/>
                </a:cxn>
                <a:cxn ang="0">
                  <a:pos x="358" y="3719"/>
                </a:cxn>
                <a:cxn ang="0">
                  <a:pos x="304" y="2998"/>
                </a:cxn>
                <a:cxn ang="0">
                  <a:pos x="428" y="2299"/>
                </a:cxn>
                <a:cxn ang="0">
                  <a:pos x="712" y="1669"/>
                </a:cxn>
                <a:cxn ang="0">
                  <a:pos x="1134" y="1133"/>
                </a:cxn>
                <a:cxn ang="0">
                  <a:pos x="1670" y="711"/>
                </a:cxn>
                <a:cxn ang="0">
                  <a:pos x="2299" y="427"/>
                </a:cxn>
                <a:cxn ang="0">
                  <a:pos x="3000" y="302"/>
                </a:cxn>
                <a:cxn ang="0">
                  <a:pos x="3719" y="357"/>
                </a:cxn>
                <a:cxn ang="0">
                  <a:pos x="4380" y="580"/>
                </a:cxn>
                <a:cxn ang="0">
                  <a:pos x="4956" y="949"/>
                </a:cxn>
                <a:cxn ang="0">
                  <a:pos x="5427" y="1442"/>
                </a:cxn>
                <a:cxn ang="0">
                  <a:pos x="5768" y="2037"/>
                </a:cxn>
                <a:cxn ang="0">
                  <a:pos x="5959" y="2711"/>
                </a:cxn>
              </a:cxnLst>
              <a:rect l="0" t="0" r="r" b="b"/>
              <a:pathLst>
                <a:path w="6292" h="6290">
                  <a:moveTo>
                    <a:pt x="6292" y="3145"/>
                  </a:moveTo>
                  <a:lnTo>
                    <a:pt x="6287" y="2984"/>
                  </a:lnTo>
                  <a:lnTo>
                    <a:pt x="6275" y="2823"/>
                  </a:lnTo>
                  <a:lnTo>
                    <a:pt x="6255" y="2667"/>
                  </a:lnTo>
                  <a:lnTo>
                    <a:pt x="6228" y="2511"/>
                  </a:lnTo>
                  <a:lnTo>
                    <a:pt x="6192" y="2360"/>
                  </a:lnTo>
                  <a:lnTo>
                    <a:pt x="6150" y="2209"/>
                  </a:lnTo>
                  <a:lnTo>
                    <a:pt x="6100" y="2064"/>
                  </a:lnTo>
                  <a:lnTo>
                    <a:pt x="6044" y="1920"/>
                  </a:lnTo>
                  <a:lnTo>
                    <a:pt x="5981" y="1781"/>
                  </a:lnTo>
                  <a:lnTo>
                    <a:pt x="5912" y="1646"/>
                  </a:lnTo>
                  <a:lnTo>
                    <a:pt x="5835" y="1514"/>
                  </a:lnTo>
                  <a:lnTo>
                    <a:pt x="5754" y="1387"/>
                  </a:lnTo>
                  <a:lnTo>
                    <a:pt x="5666" y="1264"/>
                  </a:lnTo>
                  <a:lnTo>
                    <a:pt x="5573" y="1144"/>
                  </a:lnTo>
                  <a:lnTo>
                    <a:pt x="5474" y="1031"/>
                  </a:lnTo>
                  <a:lnTo>
                    <a:pt x="5371" y="921"/>
                  </a:lnTo>
                  <a:lnTo>
                    <a:pt x="5261" y="817"/>
                  </a:lnTo>
                  <a:lnTo>
                    <a:pt x="5146" y="718"/>
                  </a:lnTo>
                  <a:lnTo>
                    <a:pt x="5028" y="625"/>
                  </a:lnTo>
                  <a:lnTo>
                    <a:pt x="4904" y="536"/>
                  </a:lnTo>
                  <a:lnTo>
                    <a:pt x="4777" y="455"/>
                  </a:lnTo>
                  <a:lnTo>
                    <a:pt x="4646" y="380"/>
                  </a:lnTo>
                  <a:lnTo>
                    <a:pt x="4509" y="310"/>
                  </a:lnTo>
                  <a:lnTo>
                    <a:pt x="4370" y="246"/>
                  </a:lnTo>
                  <a:lnTo>
                    <a:pt x="4228" y="190"/>
                  </a:lnTo>
                  <a:lnTo>
                    <a:pt x="4081" y="141"/>
                  </a:lnTo>
                  <a:lnTo>
                    <a:pt x="3932" y="98"/>
                  </a:lnTo>
                  <a:lnTo>
                    <a:pt x="3779" y="64"/>
                  </a:lnTo>
                  <a:lnTo>
                    <a:pt x="3625" y="36"/>
                  </a:lnTo>
                  <a:lnTo>
                    <a:pt x="3467" y="15"/>
                  </a:lnTo>
                  <a:lnTo>
                    <a:pt x="3308" y="3"/>
                  </a:lnTo>
                  <a:lnTo>
                    <a:pt x="3145" y="0"/>
                  </a:lnTo>
                  <a:lnTo>
                    <a:pt x="2984" y="3"/>
                  </a:lnTo>
                  <a:lnTo>
                    <a:pt x="2824" y="15"/>
                  </a:lnTo>
                  <a:lnTo>
                    <a:pt x="2667" y="36"/>
                  </a:lnTo>
                  <a:lnTo>
                    <a:pt x="2512" y="64"/>
                  </a:lnTo>
                  <a:lnTo>
                    <a:pt x="2360" y="98"/>
                  </a:lnTo>
                  <a:lnTo>
                    <a:pt x="2211" y="141"/>
                  </a:lnTo>
                  <a:lnTo>
                    <a:pt x="2064" y="190"/>
                  </a:lnTo>
                  <a:lnTo>
                    <a:pt x="1922" y="246"/>
                  </a:lnTo>
                  <a:lnTo>
                    <a:pt x="1782" y="310"/>
                  </a:lnTo>
                  <a:lnTo>
                    <a:pt x="1646" y="380"/>
                  </a:lnTo>
                  <a:lnTo>
                    <a:pt x="1515" y="455"/>
                  </a:lnTo>
                  <a:lnTo>
                    <a:pt x="1387" y="536"/>
                  </a:lnTo>
                  <a:lnTo>
                    <a:pt x="1264" y="625"/>
                  </a:lnTo>
                  <a:lnTo>
                    <a:pt x="1145" y="718"/>
                  </a:lnTo>
                  <a:lnTo>
                    <a:pt x="1031" y="817"/>
                  </a:lnTo>
                  <a:lnTo>
                    <a:pt x="921" y="921"/>
                  </a:lnTo>
                  <a:lnTo>
                    <a:pt x="817" y="1031"/>
                  </a:lnTo>
                  <a:lnTo>
                    <a:pt x="718" y="1144"/>
                  </a:lnTo>
                  <a:lnTo>
                    <a:pt x="625" y="1264"/>
                  </a:lnTo>
                  <a:lnTo>
                    <a:pt x="538" y="1387"/>
                  </a:lnTo>
                  <a:lnTo>
                    <a:pt x="456" y="1514"/>
                  </a:lnTo>
                  <a:lnTo>
                    <a:pt x="380" y="1646"/>
                  </a:lnTo>
                  <a:lnTo>
                    <a:pt x="311" y="1781"/>
                  </a:lnTo>
                  <a:lnTo>
                    <a:pt x="248" y="1920"/>
                  </a:lnTo>
                  <a:lnTo>
                    <a:pt x="191" y="2064"/>
                  </a:lnTo>
                  <a:lnTo>
                    <a:pt x="141" y="2209"/>
                  </a:lnTo>
                  <a:lnTo>
                    <a:pt x="100" y="2360"/>
                  </a:lnTo>
                  <a:lnTo>
                    <a:pt x="64" y="2511"/>
                  </a:lnTo>
                  <a:lnTo>
                    <a:pt x="36" y="2667"/>
                  </a:lnTo>
                  <a:lnTo>
                    <a:pt x="17" y="2823"/>
                  </a:lnTo>
                  <a:lnTo>
                    <a:pt x="5" y="2984"/>
                  </a:lnTo>
                  <a:lnTo>
                    <a:pt x="0" y="3145"/>
                  </a:lnTo>
                  <a:lnTo>
                    <a:pt x="5" y="3306"/>
                  </a:lnTo>
                  <a:lnTo>
                    <a:pt x="17" y="3467"/>
                  </a:lnTo>
                  <a:lnTo>
                    <a:pt x="36" y="3625"/>
                  </a:lnTo>
                  <a:lnTo>
                    <a:pt x="64" y="3779"/>
                  </a:lnTo>
                  <a:lnTo>
                    <a:pt x="100" y="3932"/>
                  </a:lnTo>
                  <a:lnTo>
                    <a:pt x="141" y="4081"/>
                  </a:lnTo>
                  <a:lnTo>
                    <a:pt x="191" y="4226"/>
                  </a:lnTo>
                  <a:lnTo>
                    <a:pt x="248" y="4370"/>
                  </a:lnTo>
                  <a:lnTo>
                    <a:pt x="311" y="4509"/>
                  </a:lnTo>
                  <a:lnTo>
                    <a:pt x="380" y="4644"/>
                  </a:lnTo>
                  <a:lnTo>
                    <a:pt x="456" y="4776"/>
                  </a:lnTo>
                  <a:lnTo>
                    <a:pt x="538" y="4904"/>
                  </a:lnTo>
                  <a:lnTo>
                    <a:pt x="625" y="5027"/>
                  </a:lnTo>
                  <a:lnTo>
                    <a:pt x="718" y="5146"/>
                  </a:lnTo>
                  <a:lnTo>
                    <a:pt x="817" y="5259"/>
                  </a:lnTo>
                  <a:lnTo>
                    <a:pt x="921" y="5369"/>
                  </a:lnTo>
                  <a:lnTo>
                    <a:pt x="1031" y="5473"/>
                  </a:lnTo>
                  <a:lnTo>
                    <a:pt x="1145" y="5572"/>
                  </a:lnTo>
                  <a:lnTo>
                    <a:pt x="1264" y="5666"/>
                  </a:lnTo>
                  <a:lnTo>
                    <a:pt x="1387" y="5754"/>
                  </a:lnTo>
                  <a:lnTo>
                    <a:pt x="1515" y="5835"/>
                  </a:lnTo>
                  <a:lnTo>
                    <a:pt x="1646" y="5910"/>
                  </a:lnTo>
                  <a:lnTo>
                    <a:pt x="1782" y="5980"/>
                  </a:lnTo>
                  <a:lnTo>
                    <a:pt x="1922" y="6044"/>
                  </a:lnTo>
                  <a:lnTo>
                    <a:pt x="2064" y="6100"/>
                  </a:lnTo>
                  <a:lnTo>
                    <a:pt x="2211" y="6149"/>
                  </a:lnTo>
                  <a:lnTo>
                    <a:pt x="2360" y="6192"/>
                  </a:lnTo>
                  <a:lnTo>
                    <a:pt x="2512" y="6226"/>
                  </a:lnTo>
                  <a:lnTo>
                    <a:pt x="2667" y="6254"/>
                  </a:lnTo>
                  <a:lnTo>
                    <a:pt x="2824" y="6275"/>
                  </a:lnTo>
                  <a:lnTo>
                    <a:pt x="2984" y="6287"/>
                  </a:lnTo>
                  <a:lnTo>
                    <a:pt x="3145" y="6290"/>
                  </a:lnTo>
                  <a:lnTo>
                    <a:pt x="3308" y="6287"/>
                  </a:lnTo>
                  <a:lnTo>
                    <a:pt x="3467" y="6275"/>
                  </a:lnTo>
                  <a:lnTo>
                    <a:pt x="3625" y="6254"/>
                  </a:lnTo>
                  <a:lnTo>
                    <a:pt x="3779" y="6226"/>
                  </a:lnTo>
                  <a:lnTo>
                    <a:pt x="3932" y="6192"/>
                  </a:lnTo>
                  <a:lnTo>
                    <a:pt x="4081" y="6149"/>
                  </a:lnTo>
                  <a:lnTo>
                    <a:pt x="4228" y="6100"/>
                  </a:lnTo>
                  <a:lnTo>
                    <a:pt x="4370" y="6044"/>
                  </a:lnTo>
                  <a:lnTo>
                    <a:pt x="4509" y="5980"/>
                  </a:lnTo>
                  <a:lnTo>
                    <a:pt x="4646" y="5910"/>
                  </a:lnTo>
                  <a:lnTo>
                    <a:pt x="4777" y="5835"/>
                  </a:lnTo>
                  <a:lnTo>
                    <a:pt x="4904" y="5754"/>
                  </a:lnTo>
                  <a:lnTo>
                    <a:pt x="5028" y="5666"/>
                  </a:lnTo>
                  <a:lnTo>
                    <a:pt x="5146" y="5572"/>
                  </a:lnTo>
                  <a:lnTo>
                    <a:pt x="5261" y="5473"/>
                  </a:lnTo>
                  <a:lnTo>
                    <a:pt x="5371" y="5369"/>
                  </a:lnTo>
                  <a:lnTo>
                    <a:pt x="5474" y="5259"/>
                  </a:lnTo>
                  <a:lnTo>
                    <a:pt x="5573" y="5146"/>
                  </a:lnTo>
                  <a:lnTo>
                    <a:pt x="5666" y="5027"/>
                  </a:lnTo>
                  <a:lnTo>
                    <a:pt x="5754" y="4904"/>
                  </a:lnTo>
                  <a:lnTo>
                    <a:pt x="5835" y="4776"/>
                  </a:lnTo>
                  <a:lnTo>
                    <a:pt x="5912" y="4644"/>
                  </a:lnTo>
                  <a:lnTo>
                    <a:pt x="5981" y="4509"/>
                  </a:lnTo>
                  <a:lnTo>
                    <a:pt x="6044" y="4370"/>
                  </a:lnTo>
                  <a:lnTo>
                    <a:pt x="6100" y="4226"/>
                  </a:lnTo>
                  <a:lnTo>
                    <a:pt x="6150" y="4081"/>
                  </a:lnTo>
                  <a:lnTo>
                    <a:pt x="6192" y="3932"/>
                  </a:lnTo>
                  <a:lnTo>
                    <a:pt x="6228" y="3779"/>
                  </a:lnTo>
                  <a:lnTo>
                    <a:pt x="6255" y="3625"/>
                  </a:lnTo>
                  <a:lnTo>
                    <a:pt x="6275" y="3467"/>
                  </a:lnTo>
                  <a:lnTo>
                    <a:pt x="6287" y="3306"/>
                  </a:lnTo>
                  <a:lnTo>
                    <a:pt x="6292" y="3145"/>
                  </a:lnTo>
                  <a:close/>
                  <a:moveTo>
                    <a:pt x="5991" y="3145"/>
                  </a:moveTo>
                  <a:lnTo>
                    <a:pt x="5988" y="3292"/>
                  </a:lnTo>
                  <a:lnTo>
                    <a:pt x="5977" y="3436"/>
                  </a:lnTo>
                  <a:lnTo>
                    <a:pt x="5959" y="3579"/>
                  </a:lnTo>
                  <a:lnTo>
                    <a:pt x="5934" y="3719"/>
                  </a:lnTo>
                  <a:lnTo>
                    <a:pt x="5902" y="3857"/>
                  </a:lnTo>
                  <a:lnTo>
                    <a:pt x="5864" y="3991"/>
                  </a:lnTo>
                  <a:lnTo>
                    <a:pt x="5819" y="4123"/>
                  </a:lnTo>
                  <a:lnTo>
                    <a:pt x="5768" y="4253"/>
                  </a:lnTo>
                  <a:lnTo>
                    <a:pt x="5711" y="4379"/>
                  </a:lnTo>
                  <a:lnTo>
                    <a:pt x="5648" y="4502"/>
                  </a:lnTo>
                  <a:lnTo>
                    <a:pt x="5580" y="4621"/>
                  </a:lnTo>
                  <a:lnTo>
                    <a:pt x="5506" y="4736"/>
                  </a:lnTo>
                  <a:lnTo>
                    <a:pt x="5427" y="4848"/>
                  </a:lnTo>
                  <a:lnTo>
                    <a:pt x="5341" y="4956"/>
                  </a:lnTo>
                  <a:lnTo>
                    <a:pt x="5253" y="5059"/>
                  </a:lnTo>
                  <a:lnTo>
                    <a:pt x="5158" y="5157"/>
                  </a:lnTo>
                  <a:lnTo>
                    <a:pt x="5059" y="5252"/>
                  </a:lnTo>
                  <a:lnTo>
                    <a:pt x="4956" y="5341"/>
                  </a:lnTo>
                  <a:lnTo>
                    <a:pt x="4848" y="5425"/>
                  </a:lnTo>
                  <a:lnTo>
                    <a:pt x="4737" y="5505"/>
                  </a:lnTo>
                  <a:lnTo>
                    <a:pt x="4621" y="5579"/>
                  </a:lnTo>
                  <a:lnTo>
                    <a:pt x="4502" y="5647"/>
                  </a:lnTo>
                  <a:lnTo>
                    <a:pt x="4380" y="5710"/>
                  </a:lnTo>
                  <a:lnTo>
                    <a:pt x="4253" y="5767"/>
                  </a:lnTo>
                  <a:lnTo>
                    <a:pt x="4125" y="5819"/>
                  </a:lnTo>
                  <a:lnTo>
                    <a:pt x="3992" y="5863"/>
                  </a:lnTo>
                  <a:lnTo>
                    <a:pt x="3857" y="5902"/>
                  </a:lnTo>
                  <a:lnTo>
                    <a:pt x="3719" y="5933"/>
                  </a:lnTo>
                  <a:lnTo>
                    <a:pt x="3579" y="5959"/>
                  </a:lnTo>
                  <a:lnTo>
                    <a:pt x="3437" y="5977"/>
                  </a:lnTo>
                  <a:lnTo>
                    <a:pt x="3292" y="5988"/>
                  </a:lnTo>
                  <a:lnTo>
                    <a:pt x="3145" y="5991"/>
                  </a:lnTo>
                  <a:lnTo>
                    <a:pt x="3000" y="5988"/>
                  </a:lnTo>
                  <a:lnTo>
                    <a:pt x="2855" y="5977"/>
                  </a:lnTo>
                  <a:lnTo>
                    <a:pt x="2713" y="5959"/>
                  </a:lnTo>
                  <a:lnTo>
                    <a:pt x="2573" y="5933"/>
                  </a:lnTo>
                  <a:lnTo>
                    <a:pt x="2435" y="5902"/>
                  </a:lnTo>
                  <a:lnTo>
                    <a:pt x="2299" y="5863"/>
                  </a:lnTo>
                  <a:lnTo>
                    <a:pt x="2167" y="5819"/>
                  </a:lnTo>
                  <a:lnTo>
                    <a:pt x="2038" y="5767"/>
                  </a:lnTo>
                  <a:lnTo>
                    <a:pt x="1912" y="5710"/>
                  </a:lnTo>
                  <a:lnTo>
                    <a:pt x="1790" y="5647"/>
                  </a:lnTo>
                  <a:lnTo>
                    <a:pt x="1670" y="5579"/>
                  </a:lnTo>
                  <a:lnTo>
                    <a:pt x="1554" y="5505"/>
                  </a:lnTo>
                  <a:lnTo>
                    <a:pt x="1443" y="5425"/>
                  </a:lnTo>
                  <a:lnTo>
                    <a:pt x="1336" y="5341"/>
                  </a:lnTo>
                  <a:lnTo>
                    <a:pt x="1233" y="5252"/>
                  </a:lnTo>
                  <a:lnTo>
                    <a:pt x="1134" y="5157"/>
                  </a:lnTo>
                  <a:lnTo>
                    <a:pt x="1039" y="5059"/>
                  </a:lnTo>
                  <a:lnTo>
                    <a:pt x="950" y="4956"/>
                  </a:lnTo>
                  <a:lnTo>
                    <a:pt x="865" y="4848"/>
                  </a:lnTo>
                  <a:lnTo>
                    <a:pt x="786" y="4736"/>
                  </a:lnTo>
                  <a:lnTo>
                    <a:pt x="712" y="4621"/>
                  </a:lnTo>
                  <a:lnTo>
                    <a:pt x="643" y="4502"/>
                  </a:lnTo>
                  <a:lnTo>
                    <a:pt x="581" y="4379"/>
                  </a:lnTo>
                  <a:lnTo>
                    <a:pt x="523" y="4253"/>
                  </a:lnTo>
                  <a:lnTo>
                    <a:pt x="473" y="4123"/>
                  </a:lnTo>
                  <a:lnTo>
                    <a:pt x="428" y="3991"/>
                  </a:lnTo>
                  <a:lnTo>
                    <a:pt x="389" y="3857"/>
                  </a:lnTo>
                  <a:lnTo>
                    <a:pt x="358" y="3719"/>
                  </a:lnTo>
                  <a:lnTo>
                    <a:pt x="333" y="3579"/>
                  </a:lnTo>
                  <a:lnTo>
                    <a:pt x="315" y="3436"/>
                  </a:lnTo>
                  <a:lnTo>
                    <a:pt x="304" y="3292"/>
                  </a:lnTo>
                  <a:lnTo>
                    <a:pt x="301" y="3145"/>
                  </a:lnTo>
                  <a:lnTo>
                    <a:pt x="304" y="2998"/>
                  </a:lnTo>
                  <a:lnTo>
                    <a:pt x="315" y="2854"/>
                  </a:lnTo>
                  <a:lnTo>
                    <a:pt x="333" y="2711"/>
                  </a:lnTo>
                  <a:lnTo>
                    <a:pt x="358" y="2571"/>
                  </a:lnTo>
                  <a:lnTo>
                    <a:pt x="389" y="2433"/>
                  </a:lnTo>
                  <a:lnTo>
                    <a:pt x="428" y="2299"/>
                  </a:lnTo>
                  <a:lnTo>
                    <a:pt x="473" y="2167"/>
                  </a:lnTo>
                  <a:lnTo>
                    <a:pt x="523" y="2037"/>
                  </a:lnTo>
                  <a:lnTo>
                    <a:pt x="581" y="1911"/>
                  </a:lnTo>
                  <a:lnTo>
                    <a:pt x="643" y="1788"/>
                  </a:lnTo>
                  <a:lnTo>
                    <a:pt x="712" y="1669"/>
                  </a:lnTo>
                  <a:lnTo>
                    <a:pt x="786" y="1554"/>
                  </a:lnTo>
                  <a:lnTo>
                    <a:pt x="865" y="1442"/>
                  </a:lnTo>
                  <a:lnTo>
                    <a:pt x="950" y="1335"/>
                  </a:lnTo>
                  <a:lnTo>
                    <a:pt x="1039" y="1231"/>
                  </a:lnTo>
                  <a:lnTo>
                    <a:pt x="1134" y="1133"/>
                  </a:lnTo>
                  <a:lnTo>
                    <a:pt x="1233" y="1038"/>
                  </a:lnTo>
                  <a:lnTo>
                    <a:pt x="1336" y="949"/>
                  </a:lnTo>
                  <a:lnTo>
                    <a:pt x="1443" y="865"/>
                  </a:lnTo>
                  <a:lnTo>
                    <a:pt x="1554" y="785"/>
                  </a:lnTo>
                  <a:lnTo>
                    <a:pt x="1670" y="711"/>
                  </a:lnTo>
                  <a:lnTo>
                    <a:pt x="1790" y="643"/>
                  </a:lnTo>
                  <a:lnTo>
                    <a:pt x="1912" y="580"/>
                  </a:lnTo>
                  <a:lnTo>
                    <a:pt x="2038" y="523"/>
                  </a:lnTo>
                  <a:lnTo>
                    <a:pt x="2167" y="471"/>
                  </a:lnTo>
                  <a:lnTo>
                    <a:pt x="2299" y="427"/>
                  </a:lnTo>
                  <a:lnTo>
                    <a:pt x="2435" y="388"/>
                  </a:lnTo>
                  <a:lnTo>
                    <a:pt x="2573" y="357"/>
                  </a:lnTo>
                  <a:lnTo>
                    <a:pt x="2713" y="331"/>
                  </a:lnTo>
                  <a:lnTo>
                    <a:pt x="2855" y="313"/>
                  </a:lnTo>
                  <a:lnTo>
                    <a:pt x="3000" y="302"/>
                  </a:lnTo>
                  <a:lnTo>
                    <a:pt x="3145" y="299"/>
                  </a:lnTo>
                  <a:lnTo>
                    <a:pt x="3292" y="302"/>
                  </a:lnTo>
                  <a:lnTo>
                    <a:pt x="3437" y="313"/>
                  </a:lnTo>
                  <a:lnTo>
                    <a:pt x="3579" y="331"/>
                  </a:lnTo>
                  <a:lnTo>
                    <a:pt x="3719" y="357"/>
                  </a:lnTo>
                  <a:lnTo>
                    <a:pt x="3857" y="388"/>
                  </a:lnTo>
                  <a:lnTo>
                    <a:pt x="3992" y="427"/>
                  </a:lnTo>
                  <a:lnTo>
                    <a:pt x="4125" y="471"/>
                  </a:lnTo>
                  <a:lnTo>
                    <a:pt x="4253" y="523"/>
                  </a:lnTo>
                  <a:lnTo>
                    <a:pt x="4380" y="580"/>
                  </a:lnTo>
                  <a:lnTo>
                    <a:pt x="4502" y="643"/>
                  </a:lnTo>
                  <a:lnTo>
                    <a:pt x="4621" y="711"/>
                  </a:lnTo>
                  <a:lnTo>
                    <a:pt x="4737" y="785"/>
                  </a:lnTo>
                  <a:lnTo>
                    <a:pt x="4848" y="865"/>
                  </a:lnTo>
                  <a:lnTo>
                    <a:pt x="4956" y="949"/>
                  </a:lnTo>
                  <a:lnTo>
                    <a:pt x="5059" y="1038"/>
                  </a:lnTo>
                  <a:lnTo>
                    <a:pt x="5158" y="1133"/>
                  </a:lnTo>
                  <a:lnTo>
                    <a:pt x="5253" y="1231"/>
                  </a:lnTo>
                  <a:lnTo>
                    <a:pt x="5341" y="1335"/>
                  </a:lnTo>
                  <a:lnTo>
                    <a:pt x="5427" y="1442"/>
                  </a:lnTo>
                  <a:lnTo>
                    <a:pt x="5506" y="1554"/>
                  </a:lnTo>
                  <a:lnTo>
                    <a:pt x="5580" y="1669"/>
                  </a:lnTo>
                  <a:lnTo>
                    <a:pt x="5648" y="1788"/>
                  </a:lnTo>
                  <a:lnTo>
                    <a:pt x="5711" y="1911"/>
                  </a:lnTo>
                  <a:lnTo>
                    <a:pt x="5768" y="2037"/>
                  </a:lnTo>
                  <a:lnTo>
                    <a:pt x="5819" y="2167"/>
                  </a:lnTo>
                  <a:lnTo>
                    <a:pt x="5864" y="2299"/>
                  </a:lnTo>
                  <a:lnTo>
                    <a:pt x="5902" y="2433"/>
                  </a:lnTo>
                  <a:lnTo>
                    <a:pt x="5934" y="2571"/>
                  </a:lnTo>
                  <a:lnTo>
                    <a:pt x="5959" y="2711"/>
                  </a:lnTo>
                  <a:lnTo>
                    <a:pt x="5977" y="2854"/>
                  </a:lnTo>
                  <a:lnTo>
                    <a:pt x="5988" y="2998"/>
                  </a:lnTo>
                  <a:lnTo>
                    <a:pt x="5991" y="3145"/>
                  </a:lnTo>
                  <a:close/>
                </a:path>
              </a:pathLst>
            </a:custGeom>
            <a:solidFill>
              <a:srgbClr val="C5946C"/>
            </a:solidFill>
            <a:ln w="9525">
              <a:noFill/>
              <a:round/>
              <a:headEnd/>
              <a:tailEnd/>
            </a:ln>
          </p:spPr>
          <p:txBody>
            <a:bodyPr/>
            <a:lstStyle/>
            <a:p>
              <a:endParaRPr lang="pt-BR"/>
            </a:p>
          </p:txBody>
        </p:sp>
        <p:sp>
          <p:nvSpPr>
            <p:cNvPr id="399399" name="Freeform 39"/>
            <p:cNvSpPr>
              <a:spLocks noEditPoints="1"/>
            </p:cNvSpPr>
            <p:nvPr/>
          </p:nvSpPr>
          <p:spPr bwMode="auto">
            <a:xfrm>
              <a:off x="2240" y="1677"/>
              <a:ext cx="856" cy="856"/>
            </a:xfrm>
            <a:custGeom>
              <a:avLst/>
              <a:gdLst/>
              <a:ahLst/>
              <a:cxnLst>
                <a:cxn ang="0">
                  <a:pos x="5931" y="2392"/>
                </a:cxn>
                <a:cxn ang="0">
                  <a:pos x="5696" y="1697"/>
                </a:cxn>
                <a:cxn ang="0">
                  <a:pos x="5308" y="1090"/>
                </a:cxn>
                <a:cxn ang="0">
                  <a:pos x="4788" y="596"/>
                </a:cxn>
                <a:cxn ang="0">
                  <a:pos x="4162" y="236"/>
                </a:cxn>
                <a:cxn ang="0">
                  <a:pos x="3452" y="34"/>
                </a:cxn>
                <a:cxn ang="0">
                  <a:pos x="2689" y="15"/>
                </a:cxn>
                <a:cxn ang="0">
                  <a:pos x="1966" y="182"/>
                </a:cxn>
                <a:cxn ang="0">
                  <a:pos x="1321" y="512"/>
                </a:cxn>
                <a:cxn ang="0">
                  <a:pos x="778" y="981"/>
                </a:cxn>
                <a:cxn ang="0">
                  <a:pos x="362" y="1568"/>
                </a:cxn>
                <a:cxn ang="0">
                  <a:pos x="95" y="2247"/>
                </a:cxn>
                <a:cxn ang="0">
                  <a:pos x="0" y="2996"/>
                </a:cxn>
                <a:cxn ang="0">
                  <a:pos x="95" y="3745"/>
                </a:cxn>
                <a:cxn ang="0">
                  <a:pos x="362" y="4424"/>
                </a:cxn>
                <a:cxn ang="0">
                  <a:pos x="778" y="5011"/>
                </a:cxn>
                <a:cxn ang="0">
                  <a:pos x="1321" y="5480"/>
                </a:cxn>
                <a:cxn ang="0">
                  <a:pos x="1966" y="5810"/>
                </a:cxn>
                <a:cxn ang="0">
                  <a:pos x="2689" y="5977"/>
                </a:cxn>
                <a:cxn ang="0">
                  <a:pos x="3452" y="5958"/>
                </a:cxn>
                <a:cxn ang="0">
                  <a:pos x="4162" y="5756"/>
                </a:cxn>
                <a:cxn ang="0">
                  <a:pos x="4788" y="5396"/>
                </a:cxn>
                <a:cxn ang="0">
                  <a:pos x="5308" y="4902"/>
                </a:cxn>
                <a:cxn ang="0">
                  <a:pos x="5696" y="4295"/>
                </a:cxn>
                <a:cxn ang="0">
                  <a:pos x="5931" y="3600"/>
                </a:cxn>
                <a:cxn ang="0">
                  <a:pos x="5692" y="2996"/>
                </a:cxn>
                <a:cxn ang="0">
                  <a:pos x="5607" y="3669"/>
                </a:cxn>
                <a:cxn ang="0">
                  <a:pos x="5366" y="4281"/>
                </a:cxn>
                <a:cxn ang="0">
                  <a:pos x="4992" y="4809"/>
                </a:cxn>
                <a:cxn ang="0">
                  <a:pos x="4503" y="5231"/>
                </a:cxn>
                <a:cxn ang="0">
                  <a:pos x="3923" y="5528"/>
                </a:cxn>
                <a:cxn ang="0">
                  <a:pos x="3271" y="5679"/>
                </a:cxn>
                <a:cxn ang="0">
                  <a:pos x="2585" y="5661"/>
                </a:cxn>
                <a:cxn ang="0">
                  <a:pos x="1947" y="5480"/>
                </a:cxn>
                <a:cxn ang="0">
                  <a:pos x="1383" y="5156"/>
                </a:cxn>
                <a:cxn ang="0">
                  <a:pos x="916" y="4712"/>
                </a:cxn>
                <a:cxn ang="0">
                  <a:pos x="565" y="4165"/>
                </a:cxn>
                <a:cxn ang="0">
                  <a:pos x="354" y="3539"/>
                </a:cxn>
                <a:cxn ang="0">
                  <a:pos x="303" y="2857"/>
                </a:cxn>
                <a:cxn ang="0">
                  <a:pos x="421" y="2195"/>
                </a:cxn>
                <a:cxn ang="0">
                  <a:pos x="691" y="1598"/>
                </a:cxn>
                <a:cxn ang="0">
                  <a:pos x="1089" y="1090"/>
                </a:cxn>
                <a:cxn ang="0">
                  <a:pos x="1598" y="690"/>
                </a:cxn>
                <a:cxn ang="0">
                  <a:pos x="2194" y="421"/>
                </a:cxn>
                <a:cxn ang="0">
                  <a:pos x="2858" y="303"/>
                </a:cxn>
                <a:cxn ang="0">
                  <a:pos x="3539" y="355"/>
                </a:cxn>
                <a:cxn ang="0">
                  <a:pos x="4165" y="566"/>
                </a:cxn>
                <a:cxn ang="0">
                  <a:pos x="4711" y="915"/>
                </a:cxn>
                <a:cxn ang="0">
                  <a:pos x="5157" y="1382"/>
                </a:cxn>
                <a:cxn ang="0">
                  <a:pos x="5480" y="1946"/>
                </a:cxn>
                <a:cxn ang="0">
                  <a:pos x="5661" y="2586"/>
                </a:cxn>
              </a:cxnLst>
              <a:rect l="0" t="0" r="r" b="b"/>
              <a:pathLst>
                <a:path w="5991" h="5992">
                  <a:moveTo>
                    <a:pt x="5991" y="2996"/>
                  </a:moveTo>
                  <a:lnTo>
                    <a:pt x="5988" y="2841"/>
                  </a:lnTo>
                  <a:lnTo>
                    <a:pt x="5976" y="2690"/>
                  </a:lnTo>
                  <a:lnTo>
                    <a:pt x="5957" y="2540"/>
                  </a:lnTo>
                  <a:lnTo>
                    <a:pt x="5931" y="2392"/>
                  </a:lnTo>
                  <a:lnTo>
                    <a:pt x="5897" y="2247"/>
                  </a:lnTo>
                  <a:lnTo>
                    <a:pt x="5857" y="2105"/>
                  </a:lnTo>
                  <a:lnTo>
                    <a:pt x="5810" y="1966"/>
                  </a:lnTo>
                  <a:lnTo>
                    <a:pt x="5756" y="1830"/>
                  </a:lnTo>
                  <a:lnTo>
                    <a:pt x="5696" y="1697"/>
                  </a:lnTo>
                  <a:lnTo>
                    <a:pt x="5629" y="1568"/>
                  </a:lnTo>
                  <a:lnTo>
                    <a:pt x="5558" y="1443"/>
                  </a:lnTo>
                  <a:lnTo>
                    <a:pt x="5479" y="1321"/>
                  </a:lnTo>
                  <a:lnTo>
                    <a:pt x="5396" y="1203"/>
                  </a:lnTo>
                  <a:lnTo>
                    <a:pt x="5308" y="1090"/>
                  </a:lnTo>
                  <a:lnTo>
                    <a:pt x="5213" y="981"/>
                  </a:lnTo>
                  <a:lnTo>
                    <a:pt x="5114" y="878"/>
                  </a:lnTo>
                  <a:lnTo>
                    <a:pt x="5010" y="778"/>
                  </a:lnTo>
                  <a:lnTo>
                    <a:pt x="4901" y="684"/>
                  </a:lnTo>
                  <a:lnTo>
                    <a:pt x="4788" y="596"/>
                  </a:lnTo>
                  <a:lnTo>
                    <a:pt x="4670" y="512"/>
                  </a:lnTo>
                  <a:lnTo>
                    <a:pt x="4549" y="434"/>
                  </a:lnTo>
                  <a:lnTo>
                    <a:pt x="4424" y="362"/>
                  </a:lnTo>
                  <a:lnTo>
                    <a:pt x="4295" y="296"/>
                  </a:lnTo>
                  <a:lnTo>
                    <a:pt x="4162" y="236"/>
                  </a:lnTo>
                  <a:lnTo>
                    <a:pt x="4026" y="182"/>
                  </a:lnTo>
                  <a:lnTo>
                    <a:pt x="3886" y="135"/>
                  </a:lnTo>
                  <a:lnTo>
                    <a:pt x="3745" y="95"/>
                  </a:lnTo>
                  <a:lnTo>
                    <a:pt x="3599" y="61"/>
                  </a:lnTo>
                  <a:lnTo>
                    <a:pt x="3452" y="34"/>
                  </a:lnTo>
                  <a:lnTo>
                    <a:pt x="3302" y="15"/>
                  </a:lnTo>
                  <a:lnTo>
                    <a:pt x="3150" y="4"/>
                  </a:lnTo>
                  <a:lnTo>
                    <a:pt x="2995" y="0"/>
                  </a:lnTo>
                  <a:lnTo>
                    <a:pt x="2842" y="4"/>
                  </a:lnTo>
                  <a:lnTo>
                    <a:pt x="2689" y="15"/>
                  </a:lnTo>
                  <a:lnTo>
                    <a:pt x="2539" y="34"/>
                  </a:lnTo>
                  <a:lnTo>
                    <a:pt x="2393" y="61"/>
                  </a:lnTo>
                  <a:lnTo>
                    <a:pt x="2247" y="95"/>
                  </a:lnTo>
                  <a:lnTo>
                    <a:pt x="2105" y="135"/>
                  </a:lnTo>
                  <a:lnTo>
                    <a:pt x="1966" y="182"/>
                  </a:lnTo>
                  <a:lnTo>
                    <a:pt x="1830" y="236"/>
                  </a:lnTo>
                  <a:lnTo>
                    <a:pt x="1697" y="296"/>
                  </a:lnTo>
                  <a:lnTo>
                    <a:pt x="1568" y="362"/>
                  </a:lnTo>
                  <a:lnTo>
                    <a:pt x="1442" y="434"/>
                  </a:lnTo>
                  <a:lnTo>
                    <a:pt x="1321" y="512"/>
                  </a:lnTo>
                  <a:lnTo>
                    <a:pt x="1204" y="596"/>
                  </a:lnTo>
                  <a:lnTo>
                    <a:pt x="1091" y="684"/>
                  </a:lnTo>
                  <a:lnTo>
                    <a:pt x="982" y="778"/>
                  </a:lnTo>
                  <a:lnTo>
                    <a:pt x="878" y="878"/>
                  </a:lnTo>
                  <a:lnTo>
                    <a:pt x="778" y="981"/>
                  </a:lnTo>
                  <a:lnTo>
                    <a:pt x="684" y="1090"/>
                  </a:lnTo>
                  <a:lnTo>
                    <a:pt x="595" y="1203"/>
                  </a:lnTo>
                  <a:lnTo>
                    <a:pt x="511" y="1321"/>
                  </a:lnTo>
                  <a:lnTo>
                    <a:pt x="434" y="1443"/>
                  </a:lnTo>
                  <a:lnTo>
                    <a:pt x="362" y="1568"/>
                  </a:lnTo>
                  <a:lnTo>
                    <a:pt x="295" y="1697"/>
                  </a:lnTo>
                  <a:lnTo>
                    <a:pt x="236" y="1830"/>
                  </a:lnTo>
                  <a:lnTo>
                    <a:pt x="182" y="1966"/>
                  </a:lnTo>
                  <a:lnTo>
                    <a:pt x="135" y="2105"/>
                  </a:lnTo>
                  <a:lnTo>
                    <a:pt x="95" y="2247"/>
                  </a:lnTo>
                  <a:lnTo>
                    <a:pt x="61" y="2392"/>
                  </a:lnTo>
                  <a:lnTo>
                    <a:pt x="35" y="2540"/>
                  </a:lnTo>
                  <a:lnTo>
                    <a:pt x="16" y="2690"/>
                  </a:lnTo>
                  <a:lnTo>
                    <a:pt x="4" y="2841"/>
                  </a:lnTo>
                  <a:lnTo>
                    <a:pt x="0" y="2996"/>
                  </a:lnTo>
                  <a:lnTo>
                    <a:pt x="4" y="3151"/>
                  </a:lnTo>
                  <a:lnTo>
                    <a:pt x="16" y="3302"/>
                  </a:lnTo>
                  <a:lnTo>
                    <a:pt x="35" y="3452"/>
                  </a:lnTo>
                  <a:lnTo>
                    <a:pt x="61" y="3600"/>
                  </a:lnTo>
                  <a:lnTo>
                    <a:pt x="95" y="3745"/>
                  </a:lnTo>
                  <a:lnTo>
                    <a:pt x="135" y="3887"/>
                  </a:lnTo>
                  <a:lnTo>
                    <a:pt x="182" y="4026"/>
                  </a:lnTo>
                  <a:lnTo>
                    <a:pt x="236" y="4162"/>
                  </a:lnTo>
                  <a:lnTo>
                    <a:pt x="295" y="4295"/>
                  </a:lnTo>
                  <a:lnTo>
                    <a:pt x="362" y="4424"/>
                  </a:lnTo>
                  <a:lnTo>
                    <a:pt x="434" y="4549"/>
                  </a:lnTo>
                  <a:lnTo>
                    <a:pt x="511" y="4671"/>
                  </a:lnTo>
                  <a:lnTo>
                    <a:pt x="595" y="4789"/>
                  </a:lnTo>
                  <a:lnTo>
                    <a:pt x="684" y="4902"/>
                  </a:lnTo>
                  <a:lnTo>
                    <a:pt x="778" y="5011"/>
                  </a:lnTo>
                  <a:lnTo>
                    <a:pt x="878" y="5114"/>
                  </a:lnTo>
                  <a:lnTo>
                    <a:pt x="982" y="5214"/>
                  </a:lnTo>
                  <a:lnTo>
                    <a:pt x="1091" y="5308"/>
                  </a:lnTo>
                  <a:lnTo>
                    <a:pt x="1204" y="5396"/>
                  </a:lnTo>
                  <a:lnTo>
                    <a:pt x="1321" y="5480"/>
                  </a:lnTo>
                  <a:lnTo>
                    <a:pt x="1442" y="5558"/>
                  </a:lnTo>
                  <a:lnTo>
                    <a:pt x="1568" y="5630"/>
                  </a:lnTo>
                  <a:lnTo>
                    <a:pt x="1697" y="5696"/>
                  </a:lnTo>
                  <a:lnTo>
                    <a:pt x="1830" y="5756"/>
                  </a:lnTo>
                  <a:lnTo>
                    <a:pt x="1966" y="5810"/>
                  </a:lnTo>
                  <a:lnTo>
                    <a:pt x="2105" y="5857"/>
                  </a:lnTo>
                  <a:lnTo>
                    <a:pt x="2247" y="5897"/>
                  </a:lnTo>
                  <a:lnTo>
                    <a:pt x="2393" y="5931"/>
                  </a:lnTo>
                  <a:lnTo>
                    <a:pt x="2539" y="5958"/>
                  </a:lnTo>
                  <a:lnTo>
                    <a:pt x="2689" y="5977"/>
                  </a:lnTo>
                  <a:lnTo>
                    <a:pt x="2842" y="5988"/>
                  </a:lnTo>
                  <a:lnTo>
                    <a:pt x="2995" y="5992"/>
                  </a:lnTo>
                  <a:lnTo>
                    <a:pt x="3150" y="5988"/>
                  </a:lnTo>
                  <a:lnTo>
                    <a:pt x="3302" y="5977"/>
                  </a:lnTo>
                  <a:lnTo>
                    <a:pt x="3452" y="5958"/>
                  </a:lnTo>
                  <a:lnTo>
                    <a:pt x="3599" y="5931"/>
                  </a:lnTo>
                  <a:lnTo>
                    <a:pt x="3745" y="5897"/>
                  </a:lnTo>
                  <a:lnTo>
                    <a:pt x="3886" y="5857"/>
                  </a:lnTo>
                  <a:lnTo>
                    <a:pt x="4026" y="5810"/>
                  </a:lnTo>
                  <a:lnTo>
                    <a:pt x="4162" y="5756"/>
                  </a:lnTo>
                  <a:lnTo>
                    <a:pt x="4295" y="5696"/>
                  </a:lnTo>
                  <a:lnTo>
                    <a:pt x="4424" y="5630"/>
                  </a:lnTo>
                  <a:lnTo>
                    <a:pt x="4549" y="5558"/>
                  </a:lnTo>
                  <a:lnTo>
                    <a:pt x="4670" y="5480"/>
                  </a:lnTo>
                  <a:lnTo>
                    <a:pt x="4788" y="5396"/>
                  </a:lnTo>
                  <a:lnTo>
                    <a:pt x="4901" y="5308"/>
                  </a:lnTo>
                  <a:lnTo>
                    <a:pt x="5010" y="5214"/>
                  </a:lnTo>
                  <a:lnTo>
                    <a:pt x="5114" y="5114"/>
                  </a:lnTo>
                  <a:lnTo>
                    <a:pt x="5213" y="5011"/>
                  </a:lnTo>
                  <a:lnTo>
                    <a:pt x="5308" y="4902"/>
                  </a:lnTo>
                  <a:lnTo>
                    <a:pt x="5396" y="4789"/>
                  </a:lnTo>
                  <a:lnTo>
                    <a:pt x="5479" y="4671"/>
                  </a:lnTo>
                  <a:lnTo>
                    <a:pt x="5558" y="4549"/>
                  </a:lnTo>
                  <a:lnTo>
                    <a:pt x="5629" y="4424"/>
                  </a:lnTo>
                  <a:lnTo>
                    <a:pt x="5696" y="4295"/>
                  </a:lnTo>
                  <a:lnTo>
                    <a:pt x="5756" y="4162"/>
                  </a:lnTo>
                  <a:lnTo>
                    <a:pt x="5810" y="4026"/>
                  </a:lnTo>
                  <a:lnTo>
                    <a:pt x="5857" y="3887"/>
                  </a:lnTo>
                  <a:lnTo>
                    <a:pt x="5897" y="3745"/>
                  </a:lnTo>
                  <a:lnTo>
                    <a:pt x="5931" y="3600"/>
                  </a:lnTo>
                  <a:lnTo>
                    <a:pt x="5957" y="3452"/>
                  </a:lnTo>
                  <a:lnTo>
                    <a:pt x="5976" y="3302"/>
                  </a:lnTo>
                  <a:lnTo>
                    <a:pt x="5988" y="3151"/>
                  </a:lnTo>
                  <a:lnTo>
                    <a:pt x="5991" y="2996"/>
                  </a:lnTo>
                  <a:close/>
                  <a:moveTo>
                    <a:pt x="5692" y="2996"/>
                  </a:moveTo>
                  <a:lnTo>
                    <a:pt x="5689" y="3135"/>
                  </a:lnTo>
                  <a:lnTo>
                    <a:pt x="5678" y="3272"/>
                  </a:lnTo>
                  <a:lnTo>
                    <a:pt x="5661" y="3406"/>
                  </a:lnTo>
                  <a:lnTo>
                    <a:pt x="5637" y="3539"/>
                  </a:lnTo>
                  <a:lnTo>
                    <a:pt x="5607" y="3669"/>
                  </a:lnTo>
                  <a:lnTo>
                    <a:pt x="5571" y="3798"/>
                  </a:lnTo>
                  <a:lnTo>
                    <a:pt x="5529" y="3923"/>
                  </a:lnTo>
                  <a:lnTo>
                    <a:pt x="5480" y="4046"/>
                  </a:lnTo>
                  <a:lnTo>
                    <a:pt x="5426" y="4165"/>
                  </a:lnTo>
                  <a:lnTo>
                    <a:pt x="5366" y="4281"/>
                  </a:lnTo>
                  <a:lnTo>
                    <a:pt x="5301" y="4394"/>
                  </a:lnTo>
                  <a:lnTo>
                    <a:pt x="5232" y="4503"/>
                  </a:lnTo>
                  <a:lnTo>
                    <a:pt x="5157" y="4610"/>
                  </a:lnTo>
                  <a:lnTo>
                    <a:pt x="5076" y="4712"/>
                  </a:lnTo>
                  <a:lnTo>
                    <a:pt x="4992" y="4809"/>
                  </a:lnTo>
                  <a:lnTo>
                    <a:pt x="4902" y="4902"/>
                  </a:lnTo>
                  <a:lnTo>
                    <a:pt x="4808" y="4992"/>
                  </a:lnTo>
                  <a:lnTo>
                    <a:pt x="4711" y="5077"/>
                  </a:lnTo>
                  <a:lnTo>
                    <a:pt x="4609" y="5156"/>
                  </a:lnTo>
                  <a:lnTo>
                    <a:pt x="4503" y="5231"/>
                  </a:lnTo>
                  <a:lnTo>
                    <a:pt x="4394" y="5302"/>
                  </a:lnTo>
                  <a:lnTo>
                    <a:pt x="4280" y="5367"/>
                  </a:lnTo>
                  <a:lnTo>
                    <a:pt x="4165" y="5426"/>
                  </a:lnTo>
                  <a:lnTo>
                    <a:pt x="4045" y="5480"/>
                  </a:lnTo>
                  <a:lnTo>
                    <a:pt x="3923" y="5528"/>
                  </a:lnTo>
                  <a:lnTo>
                    <a:pt x="3798" y="5571"/>
                  </a:lnTo>
                  <a:lnTo>
                    <a:pt x="3670" y="5607"/>
                  </a:lnTo>
                  <a:lnTo>
                    <a:pt x="3539" y="5637"/>
                  </a:lnTo>
                  <a:lnTo>
                    <a:pt x="3407" y="5661"/>
                  </a:lnTo>
                  <a:lnTo>
                    <a:pt x="3271" y="5679"/>
                  </a:lnTo>
                  <a:lnTo>
                    <a:pt x="3134" y="5689"/>
                  </a:lnTo>
                  <a:lnTo>
                    <a:pt x="2995" y="5692"/>
                  </a:lnTo>
                  <a:lnTo>
                    <a:pt x="2858" y="5689"/>
                  </a:lnTo>
                  <a:lnTo>
                    <a:pt x="2720" y="5679"/>
                  </a:lnTo>
                  <a:lnTo>
                    <a:pt x="2585" y="5661"/>
                  </a:lnTo>
                  <a:lnTo>
                    <a:pt x="2453" y="5637"/>
                  </a:lnTo>
                  <a:lnTo>
                    <a:pt x="2322" y="5607"/>
                  </a:lnTo>
                  <a:lnTo>
                    <a:pt x="2194" y="5571"/>
                  </a:lnTo>
                  <a:lnTo>
                    <a:pt x="2069" y="5528"/>
                  </a:lnTo>
                  <a:lnTo>
                    <a:pt x="1947" y="5480"/>
                  </a:lnTo>
                  <a:lnTo>
                    <a:pt x="1827" y="5426"/>
                  </a:lnTo>
                  <a:lnTo>
                    <a:pt x="1711" y="5367"/>
                  </a:lnTo>
                  <a:lnTo>
                    <a:pt x="1598" y="5302"/>
                  </a:lnTo>
                  <a:lnTo>
                    <a:pt x="1488" y="5231"/>
                  </a:lnTo>
                  <a:lnTo>
                    <a:pt x="1383" y="5156"/>
                  </a:lnTo>
                  <a:lnTo>
                    <a:pt x="1281" y="5077"/>
                  </a:lnTo>
                  <a:lnTo>
                    <a:pt x="1184" y="4992"/>
                  </a:lnTo>
                  <a:lnTo>
                    <a:pt x="1089" y="4902"/>
                  </a:lnTo>
                  <a:lnTo>
                    <a:pt x="1000" y="4809"/>
                  </a:lnTo>
                  <a:lnTo>
                    <a:pt x="916" y="4712"/>
                  </a:lnTo>
                  <a:lnTo>
                    <a:pt x="835" y="4610"/>
                  </a:lnTo>
                  <a:lnTo>
                    <a:pt x="760" y="4503"/>
                  </a:lnTo>
                  <a:lnTo>
                    <a:pt x="691" y="4394"/>
                  </a:lnTo>
                  <a:lnTo>
                    <a:pt x="626" y="4281"/>
                  </a:lnTo>
                  <a:lnTo>
                    <a:pt x="565" y="4165"/>
                  </a:lnTo>
                  <a:lnTo>
                    <a:pt x="511" y="4046"/>
                  </a:lnTo>
                  <a:lnTo>
                    <a:pt x="463" y="3923"/>
                  </a:lnTo>
                  <a:lnTo>
                    <a:pt x="421" y="3798"/>
                  </a:lnTo>
                  <a:lnTo>
                    <a:pt x="385" y="3669"/>
                  </a:lnTo>
                  <a:lnTo>
                    <a:pt x="354" y="3539"/>
                  </a:lnTo>
                  <a:lnTo>
                    <a:pt x="331" y="3406"/>
                  </a:lnTo>
                  <a:lnTo>
                    <a:pt x="314" y="3272"/>
                  </a:lnTo>
                  <a:lnTo>
                    <a:pt x="303" y="3135"/>
                  </a:lnTo>
                  <a:lnTo>
                    <a:pt x="300" y="2996"/>
                  </a:lnTo>
                  <a:lnTo>
                    <a:pt x="303" y="2857"/>
                  </a:lnTo>
                  <a:lnTo>
                    <a:pt x="314" y="2720"/>
                  </a:lnTo>
                  <a:lnTo>
                    <a:pt x="331" y="2586"/>
                  </a:lnTo>
                  <a:lnTo>
                    <a:pt x="354" y="2453"/>
                  </a:lnTo>
                  <a:lnTo>
                    <a:pt x="385" y="2323"/>
                  </a:lnTo>
                  <a:lnTo>
                    <a:pt x="421" y="2195"/>
                  </a:lnTo>
                  <a:lnTo>
                    <a:pt x="463" y="2069"/>
                  </a:lnTo>
                  <a:lnTo>
                    <a:pt x="511" y="1946"/>
                  </a:lnTo>
                  <a:lnTo>
                    <a:pt x="565" y="1827"/>
                  </a:lnTo>
                  <a:lnTo>
                    <a:pt x="626" y="1711"/>
                  </a:lnTo>
                  <a:lnTo>
                    <a:pt x="691" y="1598"/>
                  </a:lnTo>
                  <a:lnTo>
                    <a:pt x="760" y="1489"/>
                  </a:lnTo>
                  <a:lnTo>
                    <a:pt x="835" y="1382"/>
                  </a:lnTo>
                  <a:lnTo>
                    <a:pt x="916" y="1282"/>
                  </a:lnTo>
                  <a:lnTo>
                    <a:pt x="1000" y="1183"/>
                  </a:lnTo>
                  <a:lnTo>
                    <a:pt x="1089" y="1090"/>
                  </a:lnTo>
                  <a:lnTo>
                    <a:pt x="1184" y="1000"/>
                  </a:lnTo>
                  <a:lnTo>
                    <a:pt x="1281" y="915"/>
                  </a:lnTo>
                  <a:lnTo>
                    <a:pt x="1383" y="836"/>
                  </a:lnTo>
                  <a:lnTo>
                    <a:pt x="1488" y="761"/>
                  </a:lnTo>
                  <a:lnTo>
                    <a:pt x="1598" y="690"/>
                  </a:lnTo>
                  <a:lnTo>
                    <a:pt x="1711" y="625"/>
                  </a:lnTo>
                  <a:lnTo>
                    <a:pt x="1827" y="566"/>
                  </a:lnTo>
                  <a:lnTo>
                    <a:pt x="1947" y="512"/>
                  </a:lnTo>
                  <a:lnTo>
                    <a:pt x="2069" y="464"/>
                  </a:lnTo>
                  <a:lnTo>
                    <a:pt x="2194" y="421"/>
                  </a:lnTo>
                  <a:lnTo>
                    <a:pt x="2322" y="385"/>
                  </a:lnTo>
                  <a:lnTo>
                    <a:pt x="2453" y="355"/>
                  </a:lnTo>
                  <a:lnTo>
                    <a:pt x="2585" y="331"/>
                  </a:lnTo>
                  <a:lnTo>
                    <a:pt x="2720" y="313"/>
                  </a:lnTo>
                  <a:lnTo>
                    <a:pt x="2858" y="303"/>
                  </a:lnTo>
                  <a:lnTo>
                    <a:pt x="2995" y="300"/>
                  </a:lnTo>
                  <a:lnTo>
                    <a:pt x="3134" y="303"/>
                  </a:lnTo>
                  <a:lnTo>
                    <a:pt x="3271" y="313"/>
                  </a:lnTo>
                  <a:lnTo>
                    <a:pt x="3407" y="331"/>
                  </a:lnTo>
                  <a:lnTo>
                    <a:pt x="3539" y="355"/>
                  </a:lnTo>
                  <a:lnTo>
                    <a:pt x="3670" y="385"/>
                  </a:lnTo>
                  <a:lnTo>
                    <a:pt x="3798" y="421"/>
                  </a:lnTo>
                  <a:lnTo>
                    <a:pt x="3923" y="464"/>
                  </a:lnTo>
                  <a:lnTo>
                    <a:pt x="4045" y="512"/>
                  </a:lnTo>
                  <a:lnTo>
                    <a:pt x="4165" y="566"/>
                  </a:lnTo>
                  <a:lnTo>
                    <a:pt x="4280" y="625"/>
                  </a:lnTo>
                  <a:lnTo>
                    <a:pt x="4394" y="690"/>
                  </a:lnTo>
                  <a:lnTo>
                    <a:pt x="4503" y="761"/>
                  </a:lnTo>
                  <a:lnTo>
                    <a:pt x="4609" y="836"/>
                  </a:lnTo>
                  <a:lnTo>
                    <a:pt x="4711" y="915"/>
                  </a:lnTo>
                  <a:lnTo>
                    <a:pt x="4808" y="1000"/>
                  </a:lnTo>
                  <a:lnTo>
                    <a:pt x="4902" y="1090"/>
                  </a:lnTo>
                  <a:lnTo>
                    <a:pt x="4992" y="1183"/>
                  </a:lnTo>
                  <a:lnTo>
                    <a:pt x="5076" y="1282"/>
                  </a:lnTo>
                  <a:lnTo>
                    <a:pt x="5157" y="1382"/>
                  </a:lnTo>
                  <a:lnTo>
                    <a:pt x="5232" y="1489"/>
                  </a:lnTo>
                  <a:lnTo>
                    <a:pt x="5301" y="1598"/>
                  </a:lnTo>
                  <a:lnTo>
                    <a:pt x="5366" y="1711"/>
                  </a:lnTo>
                  <a:lnTo>
                    <a:pt x="5426" y="1827"/>
                  </a:lnTo>
                  <a:lnTo>
                    <a:pt x="5480" y="1946"/>
                  </a:lnTo>
                  <a:lnTo>
                    <a:pt x="5529" y="2069"/>
                  </a:lnTo>
                  <a:lnTo>
                    <a:pt x="5571" y="2195"/>
                  </a:lnTo>
                  <a:lnTo>
                    <a:pt x="5607" y="2323"/>
                  </a:lnTo>
                  <a:lnTo>
                    <a:pt x="5637" y="2453"/>
                  </a:lnTo>
                  <a:lnTo>
                    <a:pt x="5661" y="2586"/>
                  </a:lnTo>
                  <a:lnTo>
                    <a:pt x="5678" y="2720"/>
                  </a:lnTo>
                  <a:lnTo>
                    <a:pt x="5689" y="2857"/>
                  </a:lnTo>
                  <a:lnTo>
                    <a:pt x="5692" y="2996"/>
                  </a:lnTo>
                  <a:close/>
                </a:path>
              </a:pathLst>
            </a:custGeom>
            <a:solidFill>
              <a:srgbClr val="C7946C"/>
            </a:solidFill>
            <a:ln w="9525">
              <a:noFill/>
              <a:round/>
              <a:headEnd/>
              <a:tailEnd/>
            </a:ln>
          </p:spPr>
          <p:txBody>
            <a:bodyPr/>
            <a:lstStyle/>
            <a:p>
              <a:endParaRPr lang="pt-BR"/>
            </a:p>
          </p:txBody>
        </p:sp>
        <p:sp>
          <p:nvSpPr>
            <p:cNvPr id="399400" name="Freeform 40"/>
            <p:cNvSpPr>
              <a:spLocks noEditPoints="1"/>
            </p:cNvSpPr>
            <p:nvPr/>
          </p:nvSpPr>
          <p:spPr bwMode="auto">
            <a:xfrm>
              <a:off x="2262" y="1698"/>
              <a:ext cx="813" cy="814"/>
            </a:xfrm>
            <a:custGeom>
              <a:avLst/>
              <a:gdLst/>
              <a:ahLst/>
              <a:cxnLst>
                <a:cxn ang="0">
                  <a:pos x="5633" y="2272"/>
                </a:cxn>
                <a:cxn ang="0">
                  <a:pos x="5410" y="1612"/>
                </a:cxn>
                <a:cxn ang="0">
                  <a:pos x="5040" y="1036"/>
                </a:cxn>
                <a:cxn ang="0">
                  <a:pos x="4547" y="566"/>
                </a:cxn>
                <a:cxn ang="0">
                  <a:pos x="3952" y="224"/>
                </a:cxn>
                <a:cxn ang="0">
                  <a:pos x="3278" y="32"/>
                </a:cxn>
                <a:cxn ang="0">
                  <a:pos x="2554" y="14"/>
                </a:cxn>
                <a:cxn ang="0">
                  <a:pos x="1866" y="172"/>
                </a:cxn>
                <a:cxn ang="0">
                  <a:pos x="1253" y="486"/>
                </a:cxn>
                <a:cxn ang="0">
                  <a:pos x="738" y="932"/>
                </a:cxn>
                <a:cxn ang="0">
                  <a:pos x="342" y="1489"/>
                </a:cxn>
                <a:cxn ang="0">
                  <a:pos x="88" y="2134"/>
                </a:cxn>
                <a:cxn ang="0">
                  <a:pos x="0" y="2846"/>
                </a:cxn>
                <a:cxn ang="0">
                  <a:pos x="88" y="3558"/>
                </a:cxn>
                <a:cxn ang="0">
                  <a:pos x="342" y="4203"/>
                </a:cxn>
                <a:cxn ang="0">
                  <a:pos x="738" y="4760"/>
                </a:cxn>
                <a:cxn ang="0">
                  <a:pos x="1253" y="5206"/>
                </a:cxn>
                <a:cxn ang="0">
                  <a:pos x="1866" y="5520"/>
                </a:cxn>
                <a:cxn ang="0">
                  <a:pos x="2554" y="5678"/>
                </a:cxn>
                <a:cxn ang="0">
                  <a:pos x="3278" y="5660"/>
                </a:cxn>
                <a:cxn ang="0">
                  <a:pos x="3952" y="5468"/>
                </a:cxn>
                <a:cxn ang="0">
                  <a:pos x="4547" y="5126"/>
                </a:cxn>
                <a:cxn ang="0">
                  <a:pos x="5040" y="4657"/>
                </a:cxn>
                <a:cxn ang="0">
                  <a:pos x="5410" y="4080"/>
                </a:cxn>
                <a:cxn ang="0">
                  <a:pos x="5633" y="3420"/>
                </a:cxn>
                <a:cxn ang="0">
                  <a:pos x="5391" y="2846"/>
                </a:cxn>
                <a:cxn ang="0">
                  <a:pos x="5312" y="3482"/>
                </a:cxn>
                <a:cxn ang="0">
                  <a:pos x="5084" y="4060"/>
                </a:cxn>
                <a:cxn ang="0">
                  <a:pos x="4730" y="4558"/>
                </a:cxn>
                <a:cxn ang="0">
                  <a:pos x="4268" y="4957"/>
                </a:cxn>
                <a:cxn ang="0">
                  <a:pos x="3721" y="5238"/>
                </a:cxn>
                <a:cxn ang="0">
                  <a:pos x="3105" y="5380"/>
                </a:cxn>
                <a:cxn ang="0">
                  <a:pos x="2457" y="5363"/>
                </a:cxn>
                <a:cxn ang="0">
                  <a:pos x="1854" y="5192"/>
                </a:cxn>
                <a:cxn ang="0">
                  <a:pos x="1322" y="4886"/>
                </a:cxn>
                <a:cxn ang="0">
                  <a:pos x="880" y="4466"/>
                </a:cxn>
                <a:cxn ang="0">
                  <a:pos x="550" y="3950"/>
                </a:cxn>
                <a:cxn ang="0">
                  <a:pos x="350" y="3359"/>
                </a:cxn>
                <a:cxn ang="0">
                  <a:pos x="302" y="2715"/>
                </a:cxn>
                <a:cxn ang="0">
                  <a:pos x="413" y="2089"/>
                </a:cxn>
                <a:cxn ang="0">
                  <a:pos x="667" y="1526"/>
                </a:cxn>
                <a:cxn ang="0">
                  <a:pos x="1045" y="1045"/>
                </a:cxn>
                <a:cxn ang="0">
                  <a:pos x="1524" y="669"/>
                </a:cxn>
                <a:cxn ang="0">
                  <a:pos x="2088" y="414"/>
                </a:cxn>
                <a:cxn ang="0">
                  <a:pos x="2714" y="302"/>
                </a:cxn>
                <a:cxn ang="0">
                  <a:pos x="3357" y="352"/>
                </a:cxn>
                <a:cxn ang="0">
                  <a:pos x="3949" y="551"/>
                </a:cxn>
                <a:cxn ang="0">
                  <a:pos x="4464" y="881"/>
                </a:cxn>
                <a:cxn ang="0">
                  <a:pos x="4886" y="1322"/>
                </a:cxn>
                <a:cxn ang="0">
                  <a:pos x="5191" y="1855"/>
                </a:cxn>
                <a:cxn ang="0">
                  <a:pos x="5362" y="2458"/>
                </a:cxn>
              </a:cxnLst>
              <a:rect l="0" t="0" r="r" b="b"/>
              <a:pathLst>
                <a:path w="5690" h="5692">
                  <a:moveTo>
                    <a:pt x="5690" y="2846"/>
                  </a:moveTo>
                  <a:lnTo>
                    <a:pt x="5687" y="2699"/>
                  </a:lnTo>
                  <a:lnTo>
                    <a:pt x="5676" y="2555"/>
                  </a:lnTo>
                  <a:lnTo>
                    <a:pt x="5658" y="2412"/>
                  </a:lnTo>
                  <a:lnTo>
                    <a:pt x="5633" y="2272"/>
                  </a:lnTo>
                  <a:lnTo>
                    <a:pt x="5601" y="2134"/>
                  </a:lnTo>
                  <a:lnTo>
                    <a:pt x="5563" y="2000"/>
                  </a:lnTo>
                  <a:lnTo>
                    <a:pt x="5518" y="1868"/>
                  </a:lnTo>
                  <a:lnTo>
                    <a:pt x="5467" y="1738"/>
                  </a:lnTo>
                  <a:lnTo>
                    <a:pt x="5410" y="1612"/>
                  </a:lnTo>
                  <a:lnTo>
                    <a:pt x="5347" y="1489"/>
                  </a:lnTo>
                  <a:lnTo>
                    <a:pt x="5279" y="1370"/>
                  </a:lnTo>
                  <a:lnTo>
                    <a:pt x="5205" y="1255"/>
                  </a:lnTo>
                  <a:lnTo>
                    <a:pt x="5126" y="1143"/>
                  </a:lnTo>
                  <a:lnTo>
                    <a:pt x="5040" y="1036"/>
                  </a:lnTo>
                  <a:lnTo>
                    <a:pt x="4952" y="932"/>
                  </a:lnTo>
                  <a:lnTo>
                    <a:pt x="4857" y="834"/>
                  </a:lnTo>
                  <a:lnTo>
                    <a:pt x="4758" y="739"/>
                  </a:lnTo>
                  <a:lnTo>
                    <a:pt x="4655" y="650"/>
                  </a:lnTo>
                  <a:lnTo>
                    <a:pt x="4547" y="566"/>
                  </a:lnTo>
                  <a:lnTo>
                    <a:pt x="4436" y="486"/>
                  </a:lnTo>
                  <a:lnTo>
                    <a:pt x="4320" y="412"/>
                  </a:lnTo>
                  <a:lnTo>
                    <a:pt x="4201" y="344"/>
                  </a:lnTo>
                  <a:lnTo>
                    <a:pt x="4079" y="281"/>
                  </a:lnTo>
                  <a:lnTo>
                    <a:pt x="3952" y="224"/>
                  </a:lnTo>
                  <a:lnTo>
                    <a:pt x="3824" y="172"/>
                  </a:lnTo>
                  <a:lnTo>
                    <a:pt x="3691" y="128"/>
                  </a:lnTo>
                  <a:lnTo>
                    <a:pt x="3556" y="89"/>
                  </a:lnTo>
                  <a:lnTo>
                    <a:pt x="3418" y="58"/>
                  </a:lnTo>
                  <a:lnTo>
                    <a:pt x="3278" y="32"/>
                  </a:lnTo>
                  <a:lnTo>
                    <a:pt x="3136" y="14"/>
                  </a:lnTo>
                  <a:lnTo>
                    <a:pt x="2991" y="3"/>
                  </a:lnTo>
                  <a:lnTo>
                    <a:pt x="2844" y="0"/>
                  </a:lnTo>
                  <a:lnTo>
                    <a:pt x="2699" y="3"/>
                  </a:lnTo>
                  <a:lnTo>
                    <a:pt x="2554" y="14"/>
                  </a:lnTo>
                  <a:lnTo>
                    <a:pt x="2412" y="32"/>
                  </a:lnTo>
                  <a:lnTo>
                    <a:pt x="2272" y="58"/>
                  </a:lnTo>
                  <a:lnTo>
                    <a:pt x="2134" y="89"/>
                  </a:lnTo>
                  <a:lnTo>
                    <a:pt x="1998" y="128"/>
                  </a:lnTo>
                  <a:lnTo>
                    <a:pt x="1866" y="172"/>
                  </a:lnTo>
                  <a:lnTo>
                    <a:pt x="1737" y="224"/>
                  </a:lnTo>
                  <a:lnTo>
                    <a:pt x="1611" y="281"/>
                  </a:lnTo>
                  <a:lnTo>
                    <a:pt x="1489" y="344"/>
                  </a:lnTo>
                  <a:lnTo>
                    <a:pt x="1369" y="412"/>
                  </a:lnTo>
                  <a:lnTo>
                    <a:pt x="1253" y="486"/>
                  </a:lnTo>
                  <a:lnTo>
                    <a:pt x="1142" y="566"/>
                  </a:lnTo>
                  <a:lnTo>
                    <a:pt x="1035" y="650"/>
                  </a:lnTo>
                  <a:lnTo>
                    <a:pt x="932" y="739"/>
                  </a:lnTo>
                  <a:lnTo>
                    <a:pt x="832" y="834"/>
                  </a:lnTo>
                  <a:lnTo>
                    <a:pt x="738" y="932"/>
                  </a:lnTo>
                  <a:lnTo>
                    <a:pt x="649" y="1036"/>
                  </a:lnTo>
                  <a:lnTo>
                    <a:pt x="564" y="1143"/>
                  </a:lnTo>
                  <a:lnTo>
                    <a:pt x="485" y="1255"/>
                  </a:lnTo>
                  <a:lnTo>
                    <a:pt x="411" y="1370"/>
                  </a:lnTo>
                  <a:lnTo>
                    <a:pt x="342" y="1489"/>
                  </a:lnTo>
                  <a:lnTo>
                    <a:pt x="280" y="1612"/>
                  </a:lnTo>
                  <a:lnTo>
                    <a:pt x="222" y="1738"/>
                  </a:lnTo>
                  <a:lnTo>
                    <a:pt x="172" y="1868"/>
                  </a:lnTo>
                  <a:lnTo>
                    <a:pt x="127" y="2000"/>
                  </a:lnTo>
                  <a:lnTo>
                    <a:pt x="88" y="2134"/>
                  </a:lnTo>
                  <a:lnTo>
                    <a:pt x="57" y="2272"/>
                  </a:lnTo>
                  <a:lnTo>
                    <a:pt x="32" y="2412"/>
                  </a:lnTo>
                  <a:lnTo>
                    <a:pt x="14" y="2555"/>
                  </a:lnTo>
                  <a:lnTo>
                    <a:pt x="3" y="2699"/>
                  </a:lnTo>
                  <a:lnTo>
                    <a:pt x="0" y="2846"/>
                  </a:lnTo>
                  <a:lnTo>
                    <a:pt x="3" y="2993"/>
                  </a:lnTo>
                  <a:lnTo>
                    <a:pt x="14" y="3137"/>
                  </a:lnTo>
                  <a:lnTo>
                    <a:pt x="32" y="3280"/>
                  </a:lnTo>
                  <a:lnTo>
                    <a:pt x="57" y="3420"/>
                  </a:lnTo>
                  <a:lnTo>
                    <a:pt x="88" y="3558"/>
                  </a:lnTo>
                  <a:lnTo>
                    <a:pt x="127" y="3692"/>
                  </a:lnTo>
                  <a:lnTo>
                    <a:pt x="172" y="3824"/>
                  </a:lnTo>
                  <a:lnTo>
                    <a:pt x="222" y="3954"/>
                  </a:lnTo>
                  <a:lnTo>
                    <a:pt x="280" y="4080"/>
                  </a:lnTo>
                  <a:lnTo>
                    <a:pt x="342" y="4203"/>
                  </a:lnTo>
                  <a:lnTo>
                    <a:pt x="411" y="4322"/>
                  </a:lnTo>
                  <a:lnTo>
                    <a:pt x="485" y="4437"/>
                  </a:lnTo>
                  <a:lnTo>
                    <a:pt x="564" y="4549"/>
                  </a:lnTo>
                  <a:lnTo>
                    <a:pt x="649" y="4657"/>
                  </a:lnTo>
                  <a:lnTo>
                    <a:pt x="738" y="4760"/>
                  </a:lnTo>
                  <a:lnTo>
                    <a:pt x="832" y="4858"/>
                  </a:lnTo>
                  <a:lnTo>
                    <a:pt x="932" y="4953"/>
                  </a:lnTo>
                  <a:lnTo>
                    <a:pt x="1035" y="5042"/>
                  </a:lnTo>
                  <a:lnTo>
                    <a:pt x="1142" y="5126"/>
                  </a:lnTo>
                  <a:lnTo>
                    <a:pt x="1253" y="5206"/>
                  </a:lnTo>
                  <a:lnTo>
                    <a:pt x="1369" y="5280"/>
                  </a:lnTo>
                  <a:lnTo>
                    <a:pt x="1489" y="5348"/>
                  </a:lnTo>
                  <a:lnTo>
                    <a:pt x="1611" y="5411"/>
                  </a:lnTo>
                  <a:lnTo>
                    <a:pt x="1737" y="5468"/>
                  </a:lnTo>
                  <a:lnTo>
                    <a:pt x="1866" y="5520"/>
                  </a:lnTo>
                  <a:lnTo>
                    <a:pt x="1998" y="5564"/>
                  </a:lnTo>
                  <a:lnTo>
                    <a:pt x="2134" y="5603"/>
                  </a:lnTo>
                  <a:lnTo>
                    <a:pt x="2272" y="5634"/>
                  </a:lnTo>
                  <a:lnTo>
                    <a:pt x="2412" y="5660"/>
                  </a:lnTo>
                  <a:lnTo>
                    <a:pt x="2554" y="5678"/>
                  </a:lnTo>
                  <a:lnTo>
                    <a:pt x="2699" y="5689"/>
                  </a:lnTo>
                  <a:lnTo>
                    <a:pt x="2844" y="5692"/>
                  </a:lnTo>
                  <a:lnTo>
                    <a:pt x="2991" y="5689"/>
                  </a:lnTo>
                  <a:lnTo>
                    <a:pt x="3136" y="5678"/>
                  </a:lnTo>
                  <a:lnTo>
                    <a:pt x="3278" y="5660"/>
                  </a:lnTo>
                  <a:lnTo>
                    <a:pt x="3418" y="5634"/>
                  </a:lnTo>
                  <a:lnTo>
                    <a:pt x="3556" y="5603"/>
                  </a:lnTo>
                  <a:lnTo>
                    <a:pt x="3691" y="5564"/>
                  </a:lnTo>
                  <a:lnTo>
                    <a:pt x="3824" y="5520"/>
                  </a:lnTo>
                  <a:lnTo>
                    <a:pt x="3952" y="5468"/>
                  </a:lnTo>
                  <a:lnTo>
                    <a:pt x="4079" y="5411"/>
                  </a:lnTo>
                  <a:lnTo>
                    <a:pt x="4201" y="5348"/>
                  </a:lnTo>
                  <a:lnTo>
                    <a:pt x="4320" y="5280"/>
                  </a:lnTo>
                  <a:lnTo>
                    <a:pt x="4436" y="5206"/>
                  </a:lnTo>
                  <a:lnTo>
                    <a:pt x="4547" y="5126"/>
                  </a:lnTo>
                  <a:lnTo>
                    <a:pt x="4655" y="5042"/>
                  </a:lnTo>
                  <a:lnTo>
                    <a:pt x="4758" y="4953"/>
                  </a:lnTo>
                  <a:lnTo>
                    <a:pt x="4857" y="4858"/>
                  </a:lnTo>
                  <a:lnTo>
                    <a:pt x="4952" y="4760"/>
                  </a:lnTo>
                  <a:lnTo>
                    <a:pt x="5040" y="4657"/>
                  </a:lnTo>
                  <a:lnTo>
                    <a:pt x="5126" y="4549"/>
                  </a:lnTo>
                  <a:lnTo>
                    <a:pt x="5205" y="4437"/>
                  </a:lnTo>
                  <a:lnTo>
                    <a:pt x="5279" y="4322"/>
                  </a:lnTo>
                  <a:lnTo>
                    <a:pt x="5347" y="4203"/>
                  </a:lnTo>
                  <a:lnTo>
                    <a:pt x="5410" y="4080"/>
                  </a:lnTo>
                  <a:lnTo>
                    <a:pt x="5467" y="3954"/>
                  </a:lnTo>
                  <a:lnTo>
                    <a:pt x="5518" y="3824"/>
                  </a:lnTo>
                  <a:lnTo>
                    <a:pt x="5563" y="3692"/>
                  </a:lnTo>
                  <a:lnTo>
                    <a:pt x="5601" y="3558"/>
                  </a:lnTo>
                  <a:lnTo>
                    <a:pt x="5633" y="3420"/>
                  </a:lnTo>
                  <a:lnTo>
                    <a:pt x="5658" y="3280"/>
                  </a:lnTo>
                  <a:lnTo>
                    <a:pt x="5676" y="3137"/>
                  </a:lnTo>
                  <a:lnTo>
                    <a:pt x="5687" y="2993"/>
                  </a:lnTo>
                  <a:lnTo>
                    <a:pt x="5690" y="2846"/>
                  </a:lnTo>
                  <a:close/>
                  <a:moveTo>
                    <a:pt x="5391" y="2846"/>
                  </a:moveTo>
                  <a:lnTo>
                    <a:pt x="5388" y="2977"/>
                  </a:lnTo>
                  <a:lnTo>
                    <a:pt x="5378" y="3106"/>
                  </a:lnTo>
                  <a:lnTo>
                    <a:pt x="5362" y="3234"/>
                  </a:lnTo>
                  <a:lnTo>
                    <a:pt x="5340" y="3359"/>
                  </a:lnTo>
                  <a:lnTo>
                    <a:pt x="5312" y="3482"/>
                  </a:lnTo>
                  <a:lnTo>
                    <a:pt x="5277" y="3603"/>
                  </a:lnTo>
                  <a:lnTo>
                    <a:pt x="5236" y="3721"/>
                  </a:lnTo>
                  <a:lnTo>
                    <a:pt x="5191" y="3838"/>
                  </a:lnTo>
                  <a:lnTo>
                    <a:pt x="5140" y="3950"/>
                  </a:lnTo>
                  <a:lnTo>
                    <a:pt x="5084" y="4060"/>
                  </a:lnTo>
                  <a:lnTo>
                    <a:pt x="5022" y="4166"/>
                  </a:lnTo>
                  <a:lnTo>
                    <a:pt x="4956" y="4270"/>
                  </a:lnTo>
                  <a:lnTo>
                    <a:pt x="4886" y="4370"/>
                  </a:lnTo>
                  <a:lnTo>
                    <a:pt x="4810" y="4466"/>
                  </a:lnTo>
                  <a:lnTo>
                    <a:pt x="4730" y="4558"/>
                  </a:lnTo>
                  <a:lnTo>
                    <a:pt x="4645" y="4647"/>
                  </a:lnTo>
                  <a:lnTo>
                    <a:pt x="4556" y="4731"/>
                  </a:lnTo>
                  <a:lnTo>
                    <a:pt x="4464" y="4811"/>
                  </a:lnTo>
                  <a:lnTo>
                    <a:pt x="4368" y="4886"/>
                  </a:lnTo>
                  <a:lnTo>
                    <a:pt x="4268" y="4957"/>
                  </a:lnTo>
                  <a:lnTo>
                    <a:pt x="4165" y="5024"/>
                  </a:lnTo>
                  <a:lnTo>
                    <a:pt x="4059" y="5085"/>
                  </a:lnTo>
                  <a:lnTo>
                    <a:pt x="3949" y="5141"/>
                  </a:lnTo>
                  <a:lnTo>
                    <a:pt x="3836" y="5192"/>
                  </a:lnTo>
                  <a:lnTo>
                    <a:pt x="3721" y="5238"/>
                  </a:lnTo>
                  <a:lnTo>
                    <a:pt x="3602" y="5278"/>
                  </a:lnTo>
                  <a:lnTo>
                    <a:pt x="3481" y="5312"/>
                  </a:lnTo>
                  <a:lnTo>
                    <a:pt x="3357" y="5340"/>
                  </a:lnTo>
                  <a:lnTo>
                    <a:pt x="3233" y="5363"/>
                  </a:lnTo>
                  <a:lnTo>
                    <a:pt x="3105" y="5380"/>
                  </a:lnTo>
                  <a:lnTo>
                    <a:pt x="2975" y="5390"/>
                  </a:lnTo>
                  <a:lnTo>
                    <a:pt x="2844" y="5393"/>
                  </a:lnTo>
                  <a:lnTo>
                    <a:pt x="2714" y="5390"/>
                  </a:lnTo>
                  <a:lnTo>
                    <a:pt x="2584" y="5380"/>
                  </a:lnTo>
                  <a:lnTo>
                    <a:pt x="2457" y="5363"/>
                  </a:lnTo>
                  <a:lnTo>
                    <a:pt x="2331" y="5340"/>
                  </a:lnTo>
                  <a:lnTo>
                    <a:pt x="2209" y="5312"/>
                  </a:lnTo>
                  <a:lnTo>
                    <a:pt x="2088" y="5278"/>
                  </a:lnTo>
                  <a:lnTo>
                    <a:pt x="1969" y="5238"/>
                  </a:lnTo>
                  <a:lnTo>
                    <a:pt x="1854" y="5192"/>
                  </a:lnTo>
                  <a:lnTo>
                    <a:pt x="1741" y="5141"/>
                  </a:lnTo>
                  <a:lnTo>
                    <a:pt x="1631" y="5085"/>
                  </a:lnTo>
                  <a:lnTo>
                    <a:pt x="1524" y="5024"/>
                  </a:lnTo>
                  <a:lnTo>
                    <a:pt x="1421" y="4957"/>
                  </a:lnTo>
                  <a:lnTo>
                    <a:pt x="1322" y="4886"/>
                  </a:lnTo>
                  <a:lnTo>
                    <a:pt x="1225" y="4811"/>
                  </a:lnTo>
                  <a:lnTo>
                    <a:pt x="1132" y="4731"/>
                  </a:lnTo>
                  <a:lnTo>
                    <a:pt x="1045" y="4647"/>
                  </a:lnTo>
                  <a:lnTo>
                    <a:pt x="960" y="4558"/>
                  </a:lnTo>
                  <a:lnTo>
                    <a:pt x="880" y="4466"/>
                  </a:lnTo>
                  <a:lnTo>
                    <a:pt x="804" y="4370"/>
                  </a:lnTo>
                  <a:lnTo>
                    <a:pt x="733" y="4270"/>
                  </a:lnTo>
                  <a:lnTo>
                    <a:pt x="667" y="4166"/>
                  </a:lnTo>
                  <a:lnTo>
                    <a:pt x="606" y="4060"/>
                  </a:lnTo>
                  <a:lnTo>
                    <a:pt x="550" y="3950"/>
                  </a:lnTo>
                  <a:lnTo>
                    <a:pt x="498" y="3838"/>
                  </a:lnTo>
                  <a:lnTo>
                    <a:pt x="453" y="3721"/>
                  </a:lnTo>
                  <a:lnTo>
                    <a:pt x="413" y="3603"/>
                  </a:lnTo>
                  <a:lnTo>
                    <a:pt x="378" y="3482"/>
                  </a:lnTo>
                  <a:lnTo>
                    <a:pt x="350" y="3359"/>
                  </a:lnTo>
                  <a:lnTo>
                    <a:pt x="328" y="3234"/>
                  </a:lnTo>
                  <a:lnTo>
                    <a:pt x="312" y="3106"/>
                  </a:lnTo>
                  <a:lnTo>
                    <a:pt x="302" y="2977"/>
                  </a:lnTo>
                  <a:lnTo>
                    <a:pt x="299" y="2846"/>
                  </a:lnTo>
                  <a:lnTo>
                    <a:pt x="302" y="2715"/>
                  </a:lnTo>
                  <a:lnTo>
                    <a:pt x="312" y="2586"/>
                  </a:lnTo>
                  <a:lnTo>
                    <a:pt x="328" y="2458"/>
                  </a:lnTo>
                  <a:lnTo>
                    <a:pt x="350" y="2333"/>
                  </a:lnTo>
                  <a:lnTo>
                    <a:pt x="378" y="2210"/>
                  </a:lnTo>
                  <a:lnTo>
                    <a:pt x="413" y="2089"/>
                  </a:lnTo>
                  <a:lnTo>
                    <a:pt x="453" y="1971"/>
                  </a:lnTo>
                  <a:lnTo>
                    <a:pt x="498" y="1855"/>
                  </a:lnTo>
                  <a:lnTo>
                    <a:pt x="550" y="1742"/>
                  </a:lnTo>
                  <a:lnTo>
                    <a:pt x="606" y="1632"/>
                  </a:lnTo>
                  <a:lnTo>
                    <a:pt x="667" y="1526"/>
                  </a:lnTo>
                  <a:lnTo>
                    <a:pt x="733" y="1422"/>
                  </a:lnTo>
                  <a:lnTo>
                    <a:pt x="804" y="1322"/>
                  </a:lnTo>
                  <a:lnTo>
                    <a:pt x="880" y="1227"/>
                  </a:lnTo>
                  <a:lnTo>
                    <a:pt x="960" y="1134"/>
                  </a:lnTo>
                  <a:lnTo>
                    <a:pt x="1045" y="1045"/>
                  </a:lnTo>
                  <a:lnTo>
                    <a:pt x="1132" y="961"/>
                  </a:lnTo>
                  <a:lnTo>
                    <a:pt x="1225" y="881"/>
                  </a:lnTo>
                  <a:lnTo>
                    <a:pt x="1322" y="806"/>
                  </a:lnTo>
                  <a:lnTo>
                    <a:pt x="1421" y="735"/>
                  </a:lnTo>
                  <a:lnTo>
                    <a:pt x="1524" y="669"/>
                  </a:lnTo>
                  <a:lnTo>
                    <a:pt x="1631" y="607"/>
                  </a:lnTo>
                  <a:lnTo>
                    <a:pt x="1741" y="551"/>
                  </a:lnTo>
                  <a:lnTo>
                    <a:pt x="1854" y="500"/>
                  </a:lnTo>
                  <a:lnTo>
                    <a:pt x="1969" y="454"/>
                  </a:lnTo>
                  <a:lnTo>
                    <a:pt x="2088" y="414"/>
                  </a:lnTo>
                  <a:lnTo>
                    <a:pt x="2209" y="380"/>
                  </a:lnTo>
                  <a:lnTo>
                    <a:pt x="2331" y="352"/>
                  </a:lnTo>
                  <a:lnTo>
                    <a:pt x="2457" y="329"/>
                  </a:lnTo>
                  <a:lnTo>
                    <a:pt x="2584" y="312"/>
                  </a:lnTo>
                  <a:lnTo>
                    <a:pt x="2714" y="302"/>
                  </a:lnTo>
                  <a:lnTo>
                    <a:pt x="2844" y="299"/>
                  </a:lnTo>
                  <a:lnTo>
                    <a:pt x="2975" y="302"/>
                  </a:lnTo>
                  <a:lnTo>
                    <a:pt x="3105" y="312"/>
                  </a:lnTo>
                  <a:lnTo>
                    <a:pt x="3233" y="329"/>
                  </a:lnTo>
                  <a:lnTo>
                    <a:pt x="3357" y="352"/>
                  </a:lnTo>
                  <a:lnTo>
                    <a:pt x="3481" y="380"/>
                  </a:lnTo>
                  <a:lnTo>
                    <a:pt x="3602" y="414"/>
                  </a:lnTo>
                  <a:lnTo>
                    <a:pt x="3721" y="454"/>
                  </a:lnTo>
                  <a:lnTo>
                    <a:pt x="3836" y="500"/>
                  </a:lnTo>
                  <a:lnTo>
                    <a:pt x="3949" y="551"/>
                  </a:lnTo>
                  <a:lnTo>
                    <a:pt x="4059" y="607"/>
                  </a:lnTo>
                  <a:lnTo>
                    <a:pt x="4165" y="669"/>
                  </a:lnTo>
                  <a:lnTo>
                    <a:pt x="4268" y="735"/>
                  </a:lnTo>
                  <a:lnTo>
                    <a:pt x="4368" y="806"/>
                  </a:lnTo>
                  <a:lnTo>
                    <a:pt x="4464" y="881"/>
                  </a:lnTo>
                  <a:lnTo>
                    <a:pt x="4556" y="961"/>
                  </a:lnTo>
                  <a:lnTo>
                    <a:pt x="4645" y="1045"/>
                  </a:lnTo>
                  <a:lnTo>
                    <a:pt x="4730" y="1134"/>
                  </a:lnTo>
                  <a:lnTo>
                    <a:pt x="4810" y="1227"/>
                  </a:lnTo>
                  <a:lnTo>
                    <a:pt x="4886" y="1322"/>
                  </a:lnTo>
                  <a:lnTo>
                    <a:pt x="4956" y="1422"/>
                  </a:lnTo>
                  <a:lnTo>
                    <a:pt x="5022" y="1526"/>
                  </a:lnTo>
                  <a:lnTo>
                    <a:pt x="5084" y="1632"/>
                  </a:lnTo>
                  <a:lnTo>
                    <a:pt x="5140" y="1742"/>
                  </a:lnTo>
                  <a:lnTo>
                    <a:pt x="5191" y="1855"/>
                  </a:lnTo>
                  <a:lnTo>
                    <a:pt x="5236" y="1971"/>
                  </a:lnTo>
                  <a:lnTo>
                    <a:pt x="5277" y="2089"/>
                  </a:lnTo>
                  <a:lnTo>
                    <a:pt x="5312" y="2210"/>
                  </a:lnTo>
                  <a:lnTo>
                    <a:pt x="5340" y="2333"/>
                  </a:lnTo>
                  <a:lnTo>
                    <a:pt x="5362" y="2458"/>
                  </a:lnTo>
                  <a:lnTo>
                    <a:pt x="5378" y="2586"/>
                  </a:lnTo>
                  <a:lnTo>
                    <a:pt x="5388" y="2715"/>
                  </a:lnTo>
                  <a:lnTo>
                    <a:pt x="5391" y="2846"/>
                  </a:lnTo>
                  <a:close/>
                </a:path>
              </a:pathLst>
            </a:custGeom>
            <a:solidFill>
              <a:srgbClr val="C8946C"/>
            </a:solidFill>
            <a:ln w="9525">
              <a:noFill/>
              <a:round/>
              <a:headEnd/>
              <a:tailEnd/>
            </a:ln>
          </p:spPr>
          <p:txBody>
            <a:bodyPr/>
            <a:lstStyle/>
            <a:p>
              <a:endParaRPr lang="pt-BR"/>
            </a:p>
          </p:txBody>
        </p:sp>
        <p:sp>
          <p:nvSpPr>
            <p:cNvPr id="399401" name="Freeform 41"/>
            <p:cNvSpPr>
              <a:spLocks noEditPoints="1"/>
            </p:cNvSpPr>
            <p:nvPr/>
          </p:nvSpPr>
          <p:spPr bwMode="auto">
            <a:xfrm>
              <a:off x="2283" y="1720"/>
              <a:ext cx="770" cy="770"/>
            </a:xfrm>
            <a:custGeom>
              <a:avLst/>
              <a:gdLst/>
              <a:ahLst/>
              <a:cxnLst>
                <a:cxn ang="0">
                  <a:pos x="5337" y="2153"/>
                </a:cxn>
                <a:cxn ang="0">
                  <a:pos x="5126" y="1527"/>
                </a:cxn>
                <a:cxn ang="0">
                  <a:pos x="4776" y="982"/>
                </a:cxn>
                <a:cxn ang="0">
                  <a:pos x="4309" y="536"/>
                </a:cxn>
                <a:cxn ang="0">
                  <a:pos x="3745" y="212"/>
                </a:cxn>
                <a:cxn ang="0">
                  <a:pos x="3107" y="31"/>
                </a:cxn>
                <a:cxn ang="0">
                  <a:pos x="2420" y="13"/>
                </a:cxn>
                <a:cxn ang="0">
                  <a:pos x="1769" y="164"/>
                </a:cxn>
                <a:cxn ang="0">
                  <a:pos x="1188" y="461"/>
                </a:cxn>
                <a:cxn ang="0">
                  <a:pos x="700" y="883"/>
                </a:cxn>
                <a:cxn ang="0">
                  <a:pos x="326" y="1411"/>
                </a:cxn>
                <a:cxn ang="0">
                  <a:pos x="85" y="2023"/>
                </a:cxn>
                <a:cxn ang="0">
                  <a:pos x="0" y="2696"/>
                </a:cxn>
                <a:cxn ang="0">
                  <a:pos x="85" y="3369"/>
                </a:cxn>
                <a:cxn ang="0">
                  <a:pos x="326" y="3981"/>
                </a:cxn>
                <a:cxn ang="0">
                  <a:pos x="700" y="4509"/>
                </a:cxn>
                <a:cxn ang="0">
                  <a:pos x="1188" y="4931"/>
                </a:cxn>
                <a:cxn ang="0">
                  <a:pos x="1769" y="5228"/>
                </a:cxn>
                <a:cxn ang="0">
                  <a:pos x="2420" y="5379"/>
                </a:cxn>
                <a:cxn ang="0">
                  <a:pos x="3107" y="5361"/>
                </a:cxn>
                <a:cxn ang="0">
                  <a:pos x="3745" y="5180"/>
                </a:cxn>
                <a:cxn ang="0">
                  <a:pos x="4309" y="4856"/>
                </a:cxn>
                <a:cxn ang="0">
                  <a:pos x="4776" y="4412"/>
                </a:cxn>
                <a:cxn ang="0">
                  <a:pos x="5126" y="3865"/>
                </a:cxn>
                <a:cxn ang="0">
                  <a:pos x="5337" y="3239"/>
                </a:cxn>
                <a:cxn ang="0">
                  <a:pos x="5092" y="2696"/>
                </a:cxn>
                <a:cxn ang="0">
                  <a:pos x="5017" y="3295"/>
                </a:cxn>
                <a:cxn ang="0">
                  <a:pos x="4803" y="3838"/>
                </a:cxn>
                <a:cxn ang="0">
                  <a:pos x="4470" y="4307"/>
                </a:cxn>
                <a:cxn ang="0">
                  <a:pos x="4035" y="4684"/>
                </a:cxn>
                <a:cxn ang="0">
                  <a:pos x="3520" y="4947"/>
                </a:cxn>
                <a:cxn ang="0">
                  <a:pos x="2941" y="5080"/>
                </a:cxn>
                <a:cxn ang="0">
                  <a:pos x="2331" y="5065"/>
                </a:cxn>
                <a:cxn ang="0">
                  <a:pos x="1763" y="4905"/>
                </a:cxn>
                <a:cxn ang="0">
                  <a:pos x="1262" y="4617"/>
                </a:cxn>
                <a:cxn ang="0">
                  <a:pos x="847" y="4220"/>
                </a:cxn>
                <a:cxn ang="0">
                  <a:pos x="535" y="3735"/>
                </a:cxn>
                <a:cxn ang="0">
                  <a:pos x="348" y="3179"/>
                </a:cxn>
                <a:cxn ang="0">
                  <a:pos x="302" y="2573"/>
                </a:cxn>
                <a:cxn ang="0">
                  <a:pos x="407" y="1983"/>
                </a:cxn>
                <a:cxn ang="0">
                  <a:pos x="646" y="1453"/>
                </a:cxn>
                <a:cxn ang="0">
                  <a:pos x="1001" y="1002"/>
                </a:cxn>
                <a:cxn ang="0">
                  <a:pos x="1453" y="647"/>
                </a:cxn>
                <a:cxn ang="0">
                  <a:pos x="1983" y="407"/>
                </a:cxn>
                <a:cxn ang="0">
                  <a:pos x="2572" y="303"/>
                </a:cxn>
                <a:cxn ang="0">
                  <a:pos x="3178" y="348"/>
                </a:cxn>
                <a:cxn ang="0">
                  <a:pos x="3735" y="536"/>
                </a:cxn>
                <a:cxn ang="0">
                  <a:pos x="4220" y="847"/>
                </a:cxn>
                <a:cxn ang="0">
                  <a:pos x="4616" y="1262"/>
                </a:cxn>
                <a:cxn ang="0">
                  <a:pos x="4904" y="1764"/>
                </a:cxn>
                <a:cxn ang="0">
                  <a:pos x="5065" y="2331"/>
                </a:cxn>
              </a:cxnLst>
              <a:rect l="0" t="0" r="r" b="b"/>
              <a:pathLst>
                <a:path w="5392" h="5392">
                  <a:moveTo>
                    <a:pt x="5392" y="2696"/>
                  </a:moveTo>
                  <a:lnTo>
                    <a:pt x="5389" y="2557"/>
                  </a:lnTo>
                  <a:lnTo>
                    <a:pt x="5378" y="2420"/>
                  </a:lnTo>
                  <a:lnTo>
                    <a:pt x="5361" y="2286"/>
                  </a:lnTo>
                  <a:lnTo>
                    <a:pt x="5337" y="2153"/>
                  </a:lnTo>
                  <a:lnTo>
                    <a:pt x="5307" y="2023"/>
                  </a:lnTo>
                  <a:lnTo>
                    <a:pt x="5271" y="1895"/>
                  </a:lnTo>
                  <a:lnTo>
                    <a:pt x="5229" y="1769"/>
                  </a:lnTo>
                  <a:lnTo>
                    <a:pt x="5180" y="1646"/>
                  </a:lnTo>
                  <a:lnTo>
                    <a:pt x="5126" y="1527"/>
                  </a:lnTo>
                  <a:lnTo>
                    <a:pt x="5066" y="1411"/>
                  </a:lnTo>
                  <a:lnTo>
                    <a:pt x="5001" y="1298"/>
                  </a:lnTo>
                  <a:lnTo>
                    <a:pt x="4932" y="1189"/>
                  </a:lnTo>
                  <a:lnTo>
                    <a:pt x="4857" y="1082"/>
                  </a:lnTo>
                  <a:lnTo>
                    <a:pt x="4776" y="982"/>
                  </a:lnTo>
                  <a:lnTo>
                    <a:pt x="4692" y="883"/>
                  </a:lnTo>
                  <a:lnTo>
                    <a:pt x="4602" y="790"/>
                  </a:lnTo>
                  <a:lnTo>
                    <a:pt x="4508" y="700"/>
                  </a:lnTo>
                  <a:lnTo>
                    <a:pt x="4411" y="615"/>
                  </a:lnTo>
                  <a:lnTo>
                    <a:pt x="4309" y="536"/>
                  </a:lnTo>
                  <a:lnTo>
                    <a:pt x="4203" y="461"/>
                  </a:lnTo>
                  <a:lnTo>
                    <a:pt x="4094" y="390"/>
                  </a:lnTo>
                  <a:lnTo>
                    <a:pt x="3980" y="325"/>
                  </a:lnTo>
                  <a:lnTo>
                    <a:pt x="3865" y="266"/>
                  </a:lnTo>
                  <a:lnTo>
                    <a:pt x="3745" y="212"/>
                  </a:lnTo>
                  <a:lnTo>
                    <a:pt x="3623" y="164"/>
                  </a:lnTo>
                  <a:lnTo>
                    <a:pt x="3498" y="121"/>
                  </a:lnTo>
                  <a:lnTo>
                    <a:pt x="3370" y="85"/>
                  </a:lnTo>
                  <a:lnTo>
                    <a:pt x="3239" y="55"/>
                  </a:lnTo>
                  <a:lnTo>
                    <a:pt x="3107" y="31"/>
                  </a:lnTo>
                  <a:lnTo>
                    <a:pt x="2971" y="13"/>
                  </a:lnTo>
                  <a:lnTo>
                    <a:pt x="2834" y="3"/>
                  </a:lnTo>
                  <a:lnTo>
                    <a:pt x="2695" y="0"/>
                  </a:lnTo>
                  <a:lnTo>
                    <a:pt x="2558" y="3"/>
                  </a:lnTo>
                  <a:lnTo>
                    <a:pt x="2420" y="13"/>
                  </a:lnTo>
                  <a:lnTo>
                    <a:pt x="2285" y="31"/>
                  </a:lnTo>
                  <a:lnTo>
                    <a:pt x="2153" y="55"/>
                  </a:lnTo>
                  <a:lnTo>
                    <a:pt x="2022" y="85"/>
                  </a:lnTo>
                  <a:lnTo>
                    <a:pt x="1894" y="121"/>
                  </a:lnTo>
                  <a:lnTo>
                    <a:pt x="1769" y="164"/>
                  </a:lnTo>
                  <a:lnTo>
                    <a:pt x="1647" y="212"/>
                  </a:lnTo>
                  <a:lnTo>
                    <a:pt x="1527" y="266"/>
                  </a:lnTo>
                  <a:lnTo>
                    <a:pt x="1411" y="325"/>
                  </a:lnTo>
                  <a:lnTo>
                    <a:pt x="1298" y="390"/>
                  </a:lnTo>
                  <a:lnTo>
                    <a:pt x="1188" y="461"/>
                  </a:lnTo>
                  <a:lnTo>
                    <a:pt x="1083" y="536"/>
                  </a:lnTo>
                  <a:lnTo>
                    <a:pt x="981" y="615"/>
                  </a:lnTo>
                  <a:lnTo>
                    <a:pt x="884" y="700"/>
                  </a:lnTo>
                  <a:lnTo>
                    <a:pt x="789" y="790"/>
                  </a:lnTo>
                  <a:lnTo>
                    <a:pt x="700" y="883"/>
                  </a:lnTo>
                  <a:lnTo>
                    <a:pt x="616" y="982"/>
                  </a:lnTo>
                  <a:lnTo>
                    <a:pt x="535" y="1082"/>
                  </a:lnTo>
                  <a:lnTo>
                    <a:pt x="460" y="1189"/>
                  </a:lnTo>
                  <a:lnTo>
                    <a:pt x="391" y="1298"/>
                  </a:lnTo>
                  <a:lnTo>
                    <a:pt x="326" y="1411"/>
                  </a:lnTo>
                  <a:lnTo>
                    <a:pt x="265" y="1527"/>
                  </a:lnTo>
                  <a:lnTo>
                    <a:pt x="211" y="1646"/>
                  </a:lnTo>
                  <a:lnTo>
                    <a:pt x="163" y="1769"/>
                  </a:lnTo>
                  <a:lnTo>
                    <a:pt x="121" y="1895"/>
                  </a:lnTo>
                  <a:lnTo>
                    <a:pt x="85" y="2023"/>
                  </a:lnTo>
                  <a:lnTo>
                    <a:pt x="54" y="2153"/>
                  </a:lnTo>
                  <a:lnTo>
                    <a:pt x="31" y="2286"/>
                  </a:lnTo>
                  <a:lnTo>
                    <a:pt x="14" y="2420"/>
                  </a:lnTo>
                  <a:lnTo>
                    <a:pt x="3" y="2557"/>
                  </a:lnTo>
                  <a:lnTo>
                    <a:pt x="0" y="2696"/>
                  </a:lnTo>
                  <a:lnTo>
                    <a:pt x="3" y="2835"/>
                  </a:lnTo>
                  <a:lnTo>
                    <a:pt x="14" y="2972"/>
                  </a:lnTo>
                  <a:lnTo>
                    <a:pt x="31" y="3106"/>
                  </a:lnTo>
                  <a:lnTo>
                    <a:pt x="54" y="3239"/>
                  </a:lnTo>
                  <a:lnTo>
                    <a:pt x="85" y="3369"/>
                  </a:lnTo>
                  <a:lnTo>
                    <a:pt x="121" y="3498"/>
                  </a:lnTo>
                  <a:lnTo>
                    <a:pt x="163" y="3623"/>
                  </a:lnTo>
                  <a:lnTo>
                    <a:pt x="211" y="3746"/>
                  </a:lnTo>
                  <a:lnTo>
                    <a:pt x="265" y="3865"/>
                  </a:lnTo>
                  <a:lnTo>
                    <a:pt x="326" y="3981"/>
                  </a:lnTo>
                  <a:lnTo>
                    <a:pt x="391" y="4094"/>
                  </a:lnTo>
                  <a:lnTo>
                    <a:pt x="460" y="4203"/>
                  </a:lnTo>
                  <a:lnTo>
                    <a:pt x="535" y="4310"/>
                  </a:lnTo>
                  <a:lnTo>
                    <a:pt x="616" y="4412"/>
                  </a:lnTo>
                  <a:lnTo>
                    <a:pt x="700" y="4509"/>
                  </a:lnTo>
                  <a:lnTo>
                    <a:pt x="789" y="4602"/>
                  </a:lnTo>
                  <a:lnTo>
                    <a:pt x="884" y="4692"/>
                  </a:lnTo>
                  <a:lnTo>
                    <a:pt x="981" y="4777"/>
                  </a:lnTo>
                  <a:lnTo>
                    <a:pt x="1083" y="4856"/>
                  </a:lnTo>
                  <a:lnTo>
                    <a:pt x="1188" y="4931"/>
                  </a:lnTo>
                  <a:lnTo>
                    <a:pt x="1298" y="5002"/>
                  </a:lnTo>
                  <a:lnTo>
                    <a:pt x="1411" y="5067"/>
                  </a:lnTo>
                  <a:lnTo>
                    <a:pt x="1527" y="5126"/>
                  </a:lnTo>
                  <a:lnTo>
                    <a:pt x="1647" y="5180"/>
                  </a:lnTo>
                  <a:lnTo>
                    <a:pt x="1769" y="5228"/>
                  </a:lnTo>
                  <a:lnTo>
                    <a:pt x="1894" y="5271"/>
                  </a:lnTo>
                  <a:lnTo>
                    <a:pt x="2022" y="5307"/>
                  </a:lnTo>
                  <a:lnTo>
                    <a:pt x="2153" y="5337"/>
                  </a:lnTo>
                  <a:lnTo>
                    <a:pt x="2285" y="5361"/>
                  </a:lnTo>
                  <a:lnTo>
                    <a:pt x="2420" y="5379"/>
                  </a:lnTo>
                  <a:lnTo>
                    <a:pt x="2558" y="5389"/>
                  </a:lnTo>
                  <a:lnTo>
                    <a:pt x="2695" y="5392"/>
                  </a:lnTo>
                  <a:lnTo>
                    <a:pt x="2834" y="5389"/>
                  </a:lnTo>
                  <a:lnTo>
                    <a:pt x="2971" y="5379"/>
                  </a:lnTo>
                  <a:lnTo>
                    <a:pt x="3107" y="5361"/>
                  </a:lnTo>
                  <a:lnTo>
                    <a:pt x="3239" y="5337"/>
                  </a:lnTo>
                  <a:lnTo>
                    <a:pt x="3370" y="5307"/>
                  </a:lnTo>
                  <a:lnTo>
                    <a:pt x="3498" y="5271"/>
                  </a:lnTo>
                  <a:lnTo>
                    <a:pt x="3623" y="5228"/>
                  </a:lnTo>
                  <a:lnTo>
                    <a:pt x="3745" y="5180"/>
                  </a:lnTo>
                  <a:lnTo>
                    <a:pt x="3865" y="5126"/>
                  </a:lnTo>
                  <a:lnTo>
                    <a:pt x="3980" y="5067"/>
                  </a:lnTo>
                  <a:lnTo>
                    <a:pt x="4094" y="5002"/>
                  </a:lnTo>
                  <a:lnTo>
                    <a:pt x="4203" y="4931"/>
                  </a:lnTo>
                  <a:lnTo>
                    <a:pt x="4309" y="4856"/>
                  </a:lnTo>
                  <a:lnTo>
                    <a:pt x="4411" y="4777"/>
                  </a:lnTo>
                  <a:lnTo>
                    <a:pt x="4508" y="4692"/>
                  </a:lnTo>
                  <a:lnTo>
                    <a:pt x="4602" y="4602"/>
                  </a:lnTo>
                  <a:lnTo>
                    <a:pt x="4692" y="4509"/>
                  </a:lnTo>
                  <a:lnTo>
                    <a:pt x="4776" y="4412"/>
                  </a:lnTo>
                  <a:lnTo>
                    <a:pt x="4857" y="4310"/>
                  </a:lnTo>
                  <a:lnTo>
                    <a:pt x="4932" y="4203"/>
                  </a:lnTo>
                  <a:lnTo>
                    <a:pt x="5001" y="4094"/>
                  </a:lnTo>
                  <a:lnTo>
                    <a:pt x="5066" y="3981"/>
                  </a:lnTo>
                  <a:lnTo>
                    <a:pt x="5126" y="3865"/>
                  </a:lnTo>
                  <a:lnTo>
                    <a:pt x="5180" y="3746"/>
                  </a:lnTo>
                  <a:lnTo>
                    <a:pt x="5229" y="3623"/>
                  </a:lnTo>
                  <a:lnTo>
                    <a:pt x="5271" y="3498"/>
                  </a:lnTo>
                  <a:lnTo>
                    <a:pt x="5307" y="3369"/>
                  </a:lnTo>
                  <a:lnTo>
                    <a:pt x="5337" y="3239"/>
                  </a:lnTo>
                  <a:lnTo>
                    <a:pt x="5361" y="3106"/>
                  </a:lnTo>
                  <a:lnTo>
                    <a:pt x="5378" y="2972"/>
                  </a:lnTo>
                  <a:lnTo>
                    <a:pt x="5389" y="2835"/>
                  </a:lnTo>
                  <a:lnTo>
                    <a:pt x="5392" y="2696"/>
                  </a:lnTo>
                  <a:close/>
                  <a:moveTo>
                    <a:pt x="5092" y="2696"/>
                  </a:moveTo>
                  <a:lnTo>
                    <a:pt x="5090" y="2819"/>
                  </a:lnTo>
                  <a:lnTo>
                    <a:pt x="5080" y="2941"/>
                  </a:lnTo>
                  <a:lnTo>
                    <a:pt x="5065" y="3061"/>
                  </a:lnTo>
                  <a:lnTo>
                    <a:pt x="5044" y="3179"/>
                  </a:lnTo>
                  <a:lnTo>
                    <a:pt x="5017" y="3295"/>
                  </a:lnTo>
                  <a:lnTo>
                    <a:pt x="4984" y="3409"/>
                  </a:lnTo>
                  <a:lnTo>
                    <a:pt x="4947" y="3520"/>
                  </a:lnTo>
                  <a:lnTo>
                    <a:pt x="4904" y="3628"/>
                  </a:lnTo>
                  <a:lnTo>
                    <a:pt x="4856" y="3735"/>
                  </a:lnTo>
                  <a:lnTo>
                    <a:pt x="4803" y="3838"/>
                  </a:lnTo>
                  <a:lnTo>
                    <a:pt x="4746" y="3939"/>
                  </a:lnTo>
                  <a:lnTo>
                    <a:pt x="4683" y="4036"/>
                  </a:lnTo>
                  <a:lnTo>
                    <a:pt x="4616" y="4130"/>
                  </a:lnTo>
                  <a:lnTo>
                    <a:pt x="4545" y="4220"/>
                  </a:lnTo>
                  <a:lnTo>
                    <a:pt x="4470" y="4307"/>
                  </a:lnTo>
                  <a:lnTo>
                    <a:pt x="4391" y="4390"/>
                  </a:lnTo>
                  <a:lnTo>
                    <a:pt x="4308" y="4470"/>
                  </a:lnTo>
                  <a:lnTo>
                    <a:pt x="4220" y="4545"/>
                  </a:lnTo>
                  <a:lnTo>
                    <a:pt x="4129" y="4617"/>
                  </a:lnTo>
                  <a:lnTo>
                    <a:pt x="4035" y="4684"/>
                  </a:lnTo>
                  <a:lnTo>
                    <a:pt x="3938" y="4745"/>
                  </a:lnTo>
                  <a:lnTo>
                    <a:pt x="3838" y="4804"/>
                  </a:lnTo>
                  <a:lnTo>
                    <a:pt x="3735" y="4856"/>
                  </a:lnTo>
                  <a:lnTo>
                    <a:pt x="3629" y="4905"/>
                  </a:lnTo>
                  <a:lnTo>
                    <a:pt x="3520" y="4947"/>
                  </a:lnTo>
                  <a:lnTo>
                    <a:pt x="3408" y="4985"/>
                  </a:lnTo>
                  <a:lnTo>
                    <a:pt x="3295" y="5017"/>
                  </a:lnTo>
                  <a:lnTo>
                    <a:pt x="3178" y="5044"/>
                  </a:lnTo>
                  <a:lnTo>
                    <a:pt x="3061" y="5065"/>
                  </a:lnTo>
                  <a:lnTo>
                    <a:pt x="2941" y="5080"/>
                  </a:lnTo>
                  <a:lnTo>
                    <a:pt x="2820" y="5089"/>
                  </a:lnTo>
                  <a:lnTo>
                    <a:pt x="2695" y="5093"/>
                  </a:lnTo>
                  <a:lnTo>
                    <a:pt x="2572" y="5089"/>
                  </a:lnTo>
                  <a:lnTo>
                    <a:pt x="2451" y="5080"/>
                  </a:lnTo>
                  <a:lnTo>
                    <a:pt x="2331" y="5065"/>
                  </a:lnTo>
                  <a:lnTo>
                    <a:pt x="2212" y="5044"/>
                  </a:lnTo>
                  <a:lnTo>
                    <a:pt x="2097" y="5017"/>
                  </a:lnTo>
                  <a:lnTo>
                    <a:pt x="1983" y="4985"/>
                  </a:lnTo>
                  <a:lnTo>
                    <a:pt x="1872" y="4947"/>
                  </a:lnTo>
                  <a:lnTo>
                    <a:pt x="1763" y="4905"/>
                  </a:lnTo>
                  <a:lnTo>
                    <a:pt x="1657" y="4856"/>
                  </a:lnTo>
                  <a:lnTo>
                    <a:pt x="1554" y="4804"/>
                  </a:lnTo>
                  <a:lnTo>
                    <a:pt x="1453" y="4745"/>
                  </a:lnTo>
                  <a:lnTo>
                    <a:pt x="1356" y="4684"/>
                  </a:lnTo>
                  <a:lnTo>
                    <a:pt x="1262" y="4617"/>
                  </a:lnTo>
                  <a:lnTo>
                    <a:pt x="1172" y="4545"/>
                  </a:lnTo>
                  <a:lnTo>
                    <a:pt x="1084" y="4470"/>
                  </a:lnTo>
                  <a:lnTo>
                    <a:pt x="1001" y="4390"/>
                  </a:lnTo>
                  <a:lnTo>
                    <a:pt x="922" y="4307"/>
                  </a:lnTo>
                  <a:lnTo>
                    <a:pt x="847" y="4220"/>
                  </a:lnTo>
                  <a:lnTo>
                    <a:pt x="775" y="4130"/>
                  </a:lnTo>
                  <a:lnTo>
                    <a:pt x="709" y="4036"/>
                  </a:lnTo>
                  <a:lnTo>
                    <a:pt x="646" y="3939"/>
                  </a:lnTo>
                  <a:lnTo>
                    <a:pt x="589" y="3838"/>
                  </a:lnTo>
                  <a:lnTo>
                    <a:pt x="535" y="3735"/>
                  </a:lnTo>
                  <a:lnTo>
                    <a:pt x="488" y="3628"/>
                  </a:lnTo>
                  <a:lnTo>
                    <a:pt x="444" y="3520"/>
                  </a:lnTo>
                  <a:lnTo>
                    <a:pt x="407" y="3409"/>
                  </a:lnTo>
                  <a:lnTo>
                    <a:pt x="375" y="3295"/>
                  </a:lnTo>
                  <a:lnTo>
                    <a:pt x="348" y="3179"/>
                  </a:lnTo>
                  <a:lnTo>
                    <a:pt x="327" y="3061"/>
                  </a:lnTo>
                  <a:lnTo>
                    <a:pt x="312" y="2941"/>
                  </a:lnTo>
                  <a:lnTo>
                    <a:pt x="302" y="2819"/>
                  </a:lnTo>
                  <a:lnTo>
                    <a:pt x="300" y="2696"/>
                  </a:lnTo>
                  <a:lnTo>
                    <a:pt x="302" y="2573"/>
                  </a:lnTo>
                  <a:lnTo>
                    <a:pt x="312" y="2451"/>
                  </a:lnTo>
                  <a:lnTo>
                    <a:pt x="327" y="2331"/>
                  </a:lnTo>
                  <a:lnTo>
                    <a:pt x="348" y="2213"/>
                  </a:lnTo>
                  <a:lnTo>
                    <a:pt x="375" y="2098"/>
                  </a:lnTo>
                  <a:lnTo>
                    <a:pt x="407" y="1983"/>
                  </a:lnTo>
                  <a:lnTo>
                    <a:pt x="444" y="1872"/>
                  </a:lnTo>
                  <a:lnTo>
                    <a:pt x="488" y="1764"/>
                  </a:lnTo>
                  <a:lnTo>
                    <a:pt x="535" y="1657"/>
                  </a:lnTo>
                  <a:lnTo>
                    <a:pt x="589" y="1554"/>
                  </a:lnTo>
                  <a:lnTo>
                    <a:pt x="646" y="1453"/>
                  </a:lnTo>
                  <a:lnTo>
                    <a:pt x="709" y="1356"/>
                  </a:lnTo>
                  <a:lnTo>
                    <a:pt x="775" y="1262"/>
                  </a:lnTo>
                  <a:lnTo>
                    <a:pt x="847" y="1172"/>
                  </a:lnTo>
                  <a:lnTo>
                    <a:pt x="922" y="1085"/>
                  </a:lnTo>
                  <a:lnTo>
                    <a:pt x="1001" y="1002"/>
                  </a:lnTo>
                  <a:lnTo>
                    <a:pt x="1084" y="922"/>
                  </a:lnTo>
                  <a:lnTo>
                    <a:pt x="1172" y="847"/>
                  </a:lnTo>
                  <a:lnTo>
                    <a:pt x="1262" y="775"/>
                  </a:lnTo>
                  <a:lnTo>
                    <a:pt x="1356" y="709"/>
                  </a:lnTo>
                  <a:lnTo>
                    <a:pt x="1453" y="647"/>
                  </a:lnTo>
                  <a:lnTo>
                    <a:pt x="1554" y="588"/>
                  </a:lnTo>
                  <a:lnTo>
                    <a:pt x="1657" y="536"/>
                  </a:lnTo>
                  <a:lnTo>
                    <a:pt x="1763" y="487"/>
                  </a:lnTo>
                  <a:lnTo>
                    <a:pt x="1872" y="445"/>
                  </a:lnTo>
                  <a:lnTo>
                    <a:pt x="1983" y="407"/>
                  </a:lnTo>
                  <a:lnTo>
                    <a:pt x="2097" y="375"/>
                  </a:lnTo>
                  <a:lnTo>
                    <a:pt x="2212" y="348"/>
                  </a:lnTo>
                  <a:lnTo>
                    <a:pt x="2331" y="327"/>
                  </a:lnTo>
                  <a:lnTo>
                    <a:pt x="2451" y="312"/>
                  </a:lnTo>
                  <a:lnTo>
                    <a:pt x="2572" y="303"/>
                  </a:lnTo>
                  <a:lnTo>
                    <a:pt x="2695" y="299"/>
                  </a:lnTo>
                  <a:lnTo>
                    <a:pt x="2820" y="303"/>
                  </a:lnTo>
                  <a:lnTo>
                    <a:pt x="2941" y="312"/>
                  </a:lnTo>
                  <a:lnTo>
                    <a:pt x="3061" y="327"/>
                  </a:lnTo>
                  <a:lnTo>
                    <a:pt x="3178" y="348"/>
                  </a:lnTo>
                  <a:lnTo>
                    <a:pt x="3295" y="375"/>
                  </a:lnTo>
                  <a:lnTo>
                    <a:pt x="3408" y="407"/>
                  </a:lnTo>
                  <a:lnTo>
                    <a:pt x="3520" y="445"/>
                  </a:lnTo>
                  <a:lnTo>
                    <a:pt x="3629" y="487"/>
                  </a:lnTo>
                  <a:lnTo>
                    <a:pt x="3735" y="536"/>
                  </a:lnTo>
                  <a:lnTo>
                    <a:pt x="3838" y="588"/>
                  </a:lnTo>
                  <a:lnTo>
                    <a:pt x="3938" y="647"/>
                  </a:lnTo>
                  <a:lnTo>
                    <a:pt x="4035" y="709"/>
                  </a:lnTo>
                  <a:lnTo>
                    <a:pt x="4129" y="775"/>
                  </a:lnTo>
                  <a:lnTo>
                    <a:pt x="4220" y="847"/>
                  </a:lnTo>
                  <a:lnTo>
                    <a:pt x="4308" y="922"/>
                  </a:lnTo>
                  <a:lnTo>
                    <a:pt x="4391" y="1002"/>
                  </a:lnTo>
                  <a:lnTo>
                    <a:pt x="4470" y="1085"/>
                  </a:lnTo>
                  <a:lnTo>
                    <a:pt x="4545" y="1172"/>
                  </a:lnTo>
                  <a:lnTo>
                    <a:pt x="4616" y="1262"/>
                  </a:lnTo>
                  <a:lnTo>
                    <a:pt x="4683" y="1356"/>
                  </a:lnTo>
                  <a:lnTo>
                    <a:pt x="4746" y="1453"/>
                  </a:lnTo>
                  <a:lnTo>
                    <a:pt x="4803" y="1554"/>
                  </a:lnTo>
                  <a:lnTo>
                    <a:pt x="4856" y="1657"/>
                  </a:lnTo>
                  <a:lnTo>
                    <a:pt x="4904" y="1764"/>
                  </a:lnTo>
                  <a:lnTo>
                    <a:pt x="4947" y="1872"/>
                  </a:lnTo>
                  <a:lnTo>
                    <a:pt x="4984" y="1983"/>
                  </a:lnTo>
                  <a:lnTo>
                    <a:pt x="5017" y="2098"/>
                  </a:lnTo>
                  <a:lnTo>
                    <a:pt x="5044" y="2213"/>
                  </a:lnTo>
                  <a:lnTo>
                    <a:pt x="5065" y="2331"/>
                  </a:lnTo>
                  <a:lnTo>
                    <a:pt x="5080" y="2451"/>
                  </a:lnTo>
                  <a:lnTo>
                    <a:pt x="5090" y="2573"/>
                  </a:lnTo>
                  <a:lnTo>
                    <a:pt x="5092" y="2696"/>
                  </a:lnTo>
                  <a:close/>
                </a:path>
              </a:pathLst>
            </a:custGeom>
            <a:solidFill>
              <a:srgbClr val="CA946C"/>
            </a:solidFill>
            <a:ln w="9525">
              <a:noFill/>
              <a:round/>
              <a:headEnd/>
              <a:tailEnd/>
            </a:ln>
          </p:spPr>
          <p:txBody>
            <a:bodyPr/>
            <a:lstStyle/>
            <a:p>
              <a:endParaRPr lang="pt-BR"/>
            </a:p>
          </p:txBody>
        </p:sp>
        <p:sp>
          <p:nvSpPr>
            <p:cNvPr id="399402" name="Freeform 42"/>
            <p:cNvSpPr>
              <a:spLocks noEditPoints="1"/>
            </p:cNvSpPr>
            <p:nvPr/>
          </p:nvSpPr>
          <p:spPr bwMode="auto">
            <a:xfrm>
              <a:off x="2304" y="1741"/>
              <a:ext cx="728" cy="728"/>
            </a:xfrm>
            <a:custGeom>
              <a:avLst/>
              <a:gdLst/>
              <a:ahLst/>
              <a:cxnLst>
                <a:cxn ang="0">
                  <a:pos x="5041" y="2033"/>
                </a:cxn>
                <a:cxn ang="0">
                  <a:pos x="4841" y="1442"/>
                </a:cxn>
                <a:cxn ang="0">
                  <a:pos x="4511" y="927"/>
                </a:cxn>
                <a:cxn ang="0">
                  <a:pos x="4069" y="506"/>
                </a:cxn>
                <a:cxn ang="0">
                  <a:pos x="3537" y="200"/>
                </a:cxn>
                <a:cxn ang="0">
                  <a:pos x="2934" y="29"/>
                </a:cxn>
                <a:cxn ang="0">
                  <a:pos x="2285" y="12"/>
                </a:cxn>
                <a:cxn ang="0">
                  <a:pos x="1670" y="154"/>
                </a:cxn>
                <a:cxn ang="0">
                  <a:pos x="1122" y="435"/>
                </a:cxn>
                <a:cxn ang="0">
                  <a:pos x="661" y="834"/>
                </a:cxn>
                <a:cxn ang="0">
                  <a:pos x="307" y="1332"/>
                </a:cxn>
                <a:cxn ang="0">
                  <a:pos x="79" y="1910"/>
                </a:cxn>
                <a:cxn ang="0">
                  <a:pos x="0" y="2546"/>
                </a:cxn>
                <a:cxn ang="0">
                  <a:pos x="79" y="3182"/>
                </a:cxn>
                <a:cxn ang="0">
                  <a:pos x="307" y="3760"/>
                </a:cxn>
                <a:cxn ang="0">
                  <a:pos x="661" y="4258"/>
                </a:cxn>
                <a:cxn ang="0">
                  <a:pos x="1122" y="4657"/>
                </a:cxn>
                <a:cxn ang="0">
                  <a:pos x="1670" y="4938"/>
                </a:cxn>
                <a:cxn ang="0">
                  <a:pos x="2285" y="5080"/>
                </a:cxn>
                <a:cxn ang="0">
                  <a:pos x="2934" y="5063"/>
                </a:cxn>
                <a:cxn ang="0">
                  <a:pos x="3537" y="4892"/>
                </a:cxn>
                <a:cxn ang="0">
                  <a:pos x="4069" y="4586"/>
                </a:cxn>
                <a:cxn ang="0">
                  <a:pos x="4511" y="4166"/>
                </a:cxn>
                <a:cxn ang="0">
                  <a:pos x="4841" y="3650"/>
                </a:cxn>
                <a:cxn ang="0">
                  <a:pos x="5041" y="3059"/>
                </a:cxn>
                <a:cxn ang="0">
                  <a:pos x="4793" y="2546"/>
                </a:cxn>
                <a:cxn ang="0">
                  <a:pos x="4722" y="3107"/>
                </a:cxn>
                <a:cxn ang="0">
                  <a:pos x="4522" y="3617"/>
                </a:cxn>
                <a:cxn ang="0">
                  <a:pos x="4209" y="4056"/>
                </a:cxn>
                <a:cxn ang="0">
                  <a:pos x="3802" y="4409"/>
                </a:cxn>
                <a:cxn ang="0">
                  <a:pos x="3318" y="4656"/>
                </a:cxn>
                <a:cxn ang="0">
                  <a:pos x="2775" y="4781"/>
                </a:cxn>
                <a:cxn ang="0">
                  <a:pos x="2204" y="4767"/>
                </a:cxn>
                <a:cxn ang="0">
                  <a:pos x="1671" y="4617"/>
                </a:cxn>
                <a:cxn ang="0">
                  <a:pos x="1202" y="4347"/>
                </a:cxn>
                <a:cxn ang="0">
                  <a:pos x="812" y="3975"/>
                </a:cxn>
                <a:cxn ang="0">
                  <a:pos x="521" y="3520"/>
                </a:cxn>
                <a:cxn ang="0">
                  <a:pos x="345" y="2999"/>
                </a:cxn>
                <a:cxn ang="0">
                  <a:pos x="302" y="2431"/>
                </a:cxn>
                <a:cxn ang="0">
                  <a:pos x="400" y="1878"/>
                </a:cxn>
                <a:cxn ang="0">
                  <a:pos x="625" y="1381"/>
                </a:cxn>
                <a:cxn ang="0">
                  <a:pos x="958" y="957"/>
                </a:cxn>
                <a:cxn ang="0">
                  <a:pos x="1381" y="624"/>
                </a:cxn>
                <a:cxn ang="0">
                  <a:pos x="1878" y="400"/>
                </a:cxn>
                <a:cxn ang="0">
                  <a:pos x="2430" y="302"/>
                </a:cxn>
                <a:cxn ang="0">
                  <a:pos x="2999" y="345"/>
                </a:cxn>
                <a:cxn ang="0">
                  <a:pos x="3520" y="521"/>
                </a:cxn>
                <a:cxn ang="0">
                  <a:pos x="3975" y="813"/>
                </a:cxn>
                <a:cxn ang="0">
                  <a:pos x="4346" y="1201"/>
                </a:cxn>
                <a:cxn ang="0">
                  <a:pos x="4616" y="1672"/>
                </a:cxn>
                <a:cxn ang="0">
                  <a:pos x="4767" y="2204"/>
                </a:cxn>
              </a:cxnLst>
              <a:rect l="0" t="0" r="r" b="b"/>
              <a:pathLst>
                <a:path w="5092" h="5092">
                  <a:moveTo>
                    <a:pt x="5092" y="2546"/>
                  </a:moveTo>
                  <a:lnTo>
                    <a:pt x="5089" y="2415"/>
                  </a:lnTo>
                  <a:lnTo>
                    <a:pt x="5079" y="2286"/>
                  </a:lnTo>
                  <a:lnTo>
                    <a:pt x="5063" y="2158"/>
                  </a:lnTo>
                  <a:lnTo>
                    <a:pt x="5041" y="2033"/>
                  </a:lnTo>
                  <a:lnTo>
                    <a:pt x="5013" y="1910"/>
                  </a:lnTo>
                  <a:lnTo>
                    <a:pt x="4978" y="1789"/>
                  </a:lnTo>
                  <a:lnTo>
                    <a:pt x="4937" y="1671"/>
                  </a:lnTo>
                  <a:lnTo>
                    <a:pt x="4892" y="1555"/>
                  </a:lnTo>
                  <a:lnTo>
                    <a:pt x="4841" y="1442"/>
                  </a:lnTo>
                  <a:lnTo>
                    <a:pt x="4785" y="1332"/>
                  </a:lnTo>
                  <a:lnTo>
                    <a:pt x="4723" y="1226"/>
                  </a:lnTo>
                  <a:lnTo>
                    <a:pt x="4657" y="1122"/>
                  </a:lnTo>
                  <a:lnTo>
                    <a:pt x="4587" y="1022"/>
                  </a:lnTo>
                  <a:lnTo>
                    <a:pt x="4511" y="927"/>
                  </a:lnTo>
                  <a:lnTo>
                    <a:pt x="4431" y="834"/>
                  </a:lnTo>
                  <a:lnTo>
                    <a:pt x="4346" y="745"/>
                  </a:lnTo>
                  <a:lnTo>
                    <a:pt x="4257" y="661"/>
                  </a:lnTo>
                  <a:lnTo>
                    <a:pt x="4165" y="581"/>
                  </a:lnTo>
                  <a:lnTo>
                    <a:pt x="4069" y="506"/>
                  </a:lnTo>
                  <a:lnTo>
                    <a:pt x="3969" y="435"/>
                  </a:lnTo>
                  <a:lnTo>
                    <a:pt x="3866" y="369"/>
                  </a:lnTo>
                  <a:lnTo>
                    <a:pt x="3760" y="307"/>
                  </a:lnTo>
                  <a:lnTo>
                    <a:pt x="3650" y="251"/>
                  </a:lnTo>
                  <a:lnTo>
                    <a:pt x="3537" y="200"/>
                  </a:lnTo>
                  <a:lnTo>
                    <a:pt x="3422" y="154"/>
                  </a:lnTo>
                  <a:lnTo>
                    <a:pt x="3303" y="114"/>
                  </a:lnTo>
                  <a:lnTo>
                    <a:pt x="3182" y="80"/>
                  </a:lnTo>
                  <a:lnTo>
                    <a:pt x="3058" y="52"/>
                  </a:lnTo>
                  <a:lnTo>
                    <a:pt x="2934" y="29"/>
                  </a:lnTo>
                  <a:lnTo>
                    <a:pt x="2806" y="12"/>
                  </a:lnTo>
                  <a:lnTo>
                    <a:pt x="2676" y="2"/>
                  </a:lnTo>
                  <a:lnTo>
                    <a:pt x="2545" y="0"/>
                  </a:lnTo>
                  <a:lnTo>
                    <a:pt x="2415" y="2"/>
                  </a:lnTo>
                  <a:lnTo>
                    <a:pt x="2285" y="12"/>
                  </a:lnTo>
                  <a:lnTo>
                    <a:pt x="2158" y="29"/>
                  </a:lnTo>
                  <a:lnTo>
                    <a:pt x="2032" y="52"/>
                  </a:lnTo>
                  <a:lnTo>
                    <a:pt x="1910" y="80"/>
                  </a:lnTo>
                  <a:lnTo>
                    <a:pt x="1789" y="114"/>
                  </a:lnTo>
                  <a:lnTo>
                    <a:pt x="1670" y="154"/>
                  </a:lnTo>
                  <a:lnTo>
                    <a:pt x="1555" y="200"/>
                  </a:lnTo>
                  <a:lnTo>
                    <a:pt x="1442" y="251"/>
                  </a:lnTo>
                  <a:lnTo>
                    <a:pt x="1332" y="307"/>
                  </a:lnTo>
                  <a:lnTo>
                    <a:pt x="1225" y="369"/>
                  </a:lnTo>
                  <a:lnTo>
                    <a:pt x="1122" y="435"/>
                  </a:lnTo>
                  <a:lnTo>
                    <a:pt x="1023" y="506"/>
                  </a:lnTo>
                  <a:lnTo>
                    <a:pt x="926" y="581"/>
                  </a:lnTo>
                  <a:lnTo>
                    <a:pt x="833" y="661"/>
                  </a:lnTo>
                  <a:lnTo>
                    <a:pt x="746" y="745"/>
                  </a:lnTo>
                  <a:lnTo>
                    <a:pt x="661" y="834"/>
                  </a:lnTo>
                  <a:lnTo>
                    <a:pt x="581" y="927"/>
                  </a:lnTo>
                  <a:lnTo>
                    <a:pt x="505" y="1022"/>
                  </a:lnTo>
                  <a:lnTo>
                    <a:pt x="434" y="1122"/>
                  </a:lnTo>
                  <a:lnTo>
                    <a:pt x="368" y="1226"/>
                  </a:lnTo>
                  <a:lnTo>
                    <a:pt x="307" y="1332"/>
                  </a:lnTo>
                  <a:lnTo>
                    <a:pt x="251" y="1442"/>
                  </a:lnTo>
                  <a:lnTo>
                    <a:pt x="199" y="1555"/>
                  </a:lnTo>
                  <a:lnTo>
                    <a:pt x="154" y="1671"/>
                  </a:lnTo>
                  <a:lnTo>
                    <a:pt x="114" y="1789"/>
                  </a:lnTo>
                  <a:lnTo>
                    <a:pt x="79" y="1910"/>
                  </a:lnTo>
                  <a:lnTo>
                    <a:pt x="51" y="2033"/>
                  </a:lnTo>
                  <a:lnTo>
                    <a:pt x="29" y="2158"/>
                  </a:lnTo>
                  <a:lnTo>
                    <a:pt x="13" y="2286"/>
                  </a:lnTo>
                  <a:lnTo>
                    <a:pt x="3" y="2415"/>
                  </a:lnTo>
                  <a:lnTo>
                    <a:pt x="0" y="2546"/>
                  </a:lnTo>
                  <a:lnTo>
                    <a:pt x="3" y="2677"/>
                  </a:lnTo>
                  <a:lnTo>
                    <a:pt x="13" y="2806"/>
                  </a:lnTo>
                  <a:lnTo>
                    <a:pt x="29" y="2934"/>
                  </a:lnTo>
                  <a:lnTo>
                    <a:pt x="51" y="3059"/>
                  </a:lnTo>
                  <a:lnTo>
                    <a:pt x="79" y="3182"/>
                  </a:lnTo>
                  <a:lnTo>
                    <a:pt x="114" y="3303"/>
                  </a:lnTo>
                  <a:lnTo>
                    <a:pt x="154" y="3421"/>
                  </a:lnTo>
                  <a:lnTo>
                    <a:pt x="199" y="3538"/>
                  </a:lnTo>
                  <a:lnTo>
                    <a:pt x="251" y="3650"/>
                  </a:lnTo>
                  <a:lnTo>
                    <a:pt x="307" y="3760"/>
                  </a:lnTo>
                  <a:lnTo>
                    <a:pt x="368" y="3866"/>
                  </a:lnTo>
                  <a:lnTo>
                    <a:pt x="434" y="3970"/>
                  </a:lnTo>
                  <a:lnTo>
                    <a:pt x="505" y="4070"/>
                  </a:lnTo>
                  <a:lnTo>
                    <a:pt x="581" y="4166"/>
                  </a:lnTo>
                  <a:lnTo>
                    <a:pt x="661" y="4258"/>
                  </a:lnTo>
                  <a:lnTo>
                    <a:pt x="746" y="4347"/>
                  </a:lnTo>
                  <a:lnTo>
                    <a:pt x="833" y="4431"/>
                  </a:lnTo>
                  <a:lnTo>
                    <a:pt x="926" y="4511"/>
                  </a:lnTo>
                  <a:lnTo>
                    <a:pt x="1023" y="4586"/>
                  </a:lnTo>
                  <a:lnTo>
                    <a:pt x="1122" y="4657"/>
                  </a:lnTo>
                  <a:lnTo>
                    <a:pt x="1225" y="4724"/>
                  </a:lnTo>
                  <a:lnTo>
                    <a:pt x="1332" y="4785"/>
                  </a:lnTo>
                  <a:lnTo>
                    <a:pt x="1442" y="4841"/>
                  </a:lnTo>
                  <a:lnTo>
                    <a:pt x="1555" y="4892"/>
                  </a:lnTo>
                  <a:lnTo>
                    <a:pt x="1670" y="4938"/>
                  </a:lnTo>
                  <a:lnTo>
                    <a:pt x="1789" y="4978"/>
                  </a:lnTo>
                  <a:lnTo>
                    <a:pt x="1910" y="5012"/>
                  </a:lnTo>
                  <a:lnTo>
                    <a:pt x="2032" y="5040"/>
                  </a:lnTo>
                  <a:lnTo>
                    <a:pt x="2158" y="5063"/>
                  </a:lnTo>
                  <a:lnTo>
                    <a:pt x="2285" y="5080"/>
                  </a:lnTo>
                  <a:lnTo>
                    <a:pt x="2415" y="5090"/>
                  </a:lnTo>
                  <a:lnTo>
                    <a:pt x="2545" y="5092"/>
                  </a:lnTo>
                  <a:lnTo>
                    <a:pt x="2676" y="5090"/>
                  </a:lnTo>
                  <a:lnTo>
                    <a:pt x="2806" y="5080"/>
                  </a:lnTo>
                  <a:lnTo>
                    <a:pt x="2934" y="5063"/>
                  </a:lnTo>
                  <a:lnTo>
                    <a:pt x="3058" y="5040"/>
                  </a:lnTo>
                  <a:lnTo>
                    <a:pt x="3182" y="5012"/>
                  </a:lnTo>
                  <a:lnTo>
                    <a:pt x="3303" y="4978"/>
                  </a:lnTo>
                  <a:lnTo>
                    <a:pt x="3422" y="4938"/>
                  </a:lnTo>
                  <a:lnTo>
                    <a:pt x="3537" y="4892"/>
                  </a:lnTo>
                  <a:lnTo>
                    <a:pt x="3650" y="4841"/>
                  </a:lnTo>
                  <a:lnTo>
                    <a:pt x="3760" y="4785"/>
                  </a:lnTo>
                  <a:lnTo>
                    <a:pt x="3866" y="4724"/>
                  </a:lnTo>
                  <a:lnTo>
                    <a:pt x="3969" y="4657"/>
                  </a:lnTo>
                  <a:lnTo>
                    <a:pt x="4069" y="4586"/>
                  </a:lnTo>
                  <a:lnTo>
                    <a:pt x="4165" y="4511"/>
                  </a:lnTo>
                  <a:lnTo>
                    <a:pt x="4257" y="4431"/>
                  </a:lnTo>
                  <a:lnTo>
                    <a:pt x="4346" y="4347"/>
                  </a:lnTo>
                  <a:lnTo>
                    <a:pt x="4431" y="4258"/>
                  </a:lnTo>
                  <a:lnTo>
                    <a:pt x="4511" y="4166"/>
                  </a:lnTo>
                  <a:lnTo>
                    <a:pt x="4587" y="4070"/>
                  </a:lnTo>
                  <a:lnTo>
                    <a:pt x="4657" y="3970"/>
                  </a:lnTo>
                  <a:lnTo>
                    <a:pt x="4723" y="3866"/>
                  </a:lnTo>
                  <a:lnTo>
                    <a:pt x="4785" y="3760"/>
                  </a:lnTo>
                  <a:lnTo>
                    <a:pt x="4841" y="3650"/>
                  </a:lnTo>
                  <a:lnTo>
                    <a:pt x="4892" y="3538"/>
                  </a:lnTo>
                  <a:lnTo>
                    <a:pt x="4937" y="3421"/>
                  </a:lnTo>
                  <a:lnTo>
                    <a:pt x="4978" y="3303"/>
                  </a:lnTo>
                  <a:lnTo>
                    <a:pt x="5013" y="3182"/>
                  </a:lnTo>
                  <a:lnTo>
                    <a:pt x="5041" y="3059"/>
                  </a:lnTo>
                  <a:lnTo>
                    <a:pt x="5063" y="2934"/>
                  </a:lnTo>
                  <a:lnTo>
                    <a:pt x="5079" y="2806"/>
                  </a:lnTo>
                  <a:lnTo>
                    <a:pt x="5089" y="2677"/>
                  </a:lnTo>
                  <a:lnTo>
                    <a:pt x="5092" y="2546"/>
                  </a:lnTo>
                  <a:close/>
                  <a:moveTo>
                    <a:pt x="4793" y="2546"/>
                  </a:moveTo>
                  <a:lnTo>
                    <a:pt x="4790" y="2661"/>
                  </a:lnTo>
                  <a:lnTo>
                    <a:pt x="4781" y="2776"/>
                  </a:lnTo>
                  <a:lnTo>
                    <a:pt x="4767" y="2888"/>
                  </a:lnTo>
                  <a:lnTo>
                    <a:pt x="4747" y="2999"/>
                  </a:lnTo>
                  <a:lnTo>
                    <a:pt x="4722" y="3107"/>
                  </a:lnTo>
                  <a:lnTo>
                    <a:pt x="4692" y="3214"/>
                  </a:lnTo>
                  <a:lnTo>
                    <a:pt x="4656" y="3318"/>
                  </a:lnTo>
                  <a:lnTo>
                    <a:pt x="4616" y="3420"/>
                  </a:lnTo>
                  <a:lnTo>
                    <a:pt x="4571" y="3520"/>
                  </a:lnTo>
                  <a:lnTo>
                    <a:pt x="4522" y="3617"/>
                  </a:lnTo>
                  <a:lnTo>
                    <a:pt x="4467" y="3711"/>
                  </a:lnTo>
                  <a:lnTo>
                    <a:pt x="4409" y="3802"/>
                  </a:lnTo>
                  <a:lnTo>
                    <a:pt x="4346" y="3891"/>
                  </a:lnTo>
                  <a:lnTo>
                    <a:pt x="4280" y="3975"/>
                  </a:lnTo>
                  <a:lnTo>
                    <a:pt x="4209" y="4056"/>
                  </a:lnTo>
                  <a:lnTo>
                    <a:pt x="4134" y="4135"/>
                  </a:lnTo>
                  <a:lnTo>
                    <a:pt x="4057" y="4209"/>
                  </a:lnTo>
                  <a:lnTo>
                    <a:pt x="3975" y="4279"/>
                  </a:lnTo>
                  <a:lnTo>
                    <a:pt x="3890" y="4347"/>
                  </a:lnTo>
                  <a:lnTo>
                    <a:pt x="3802" y="4409"/>
                  </a:lnTo>
                  <a:lnTo>
                    <a:pt x="3711" y="4468"/>
                  </a:lnTo>
                  <a:lnTo>
                    <a:pt x="3616" y="4521"/>
                  </a:lnTo>
                  <a:lnTo>
                    <a:pt x="3520" y="4571"/>
                  </a:lnTo>
                  <a:lnTo>
                    <a:pt x="3420" y="4617"/>
                  </a:lnTo>
                  <a:lnTo>
                    <a:pt x="3318" y="4656"/>
                  </a:lnTo>
                  <a:lnTo>
                    <a:pt x="3214" y="4692"/>
                  </a:lnTo>
                  <a:lnTo>
                    <a:pt x="3108" y="4722"/>
                  </a:lnTo>
                  <a:lnTo>
                    <a:pt x="2999" y="4747"/>
                  </a:lnTo>
                  <a:lnTo>
                    <a:pt x="2888" y="4767"/>
                  </a:lnTo>
                  <a:lnTo>
                    <a:pt x="2775" y="4781"/>
                  </a:lnTo>
                  <a:lnTo>
                    <a:pt x="2662" y="4790"/>
                  </a:lnTo>
                  <a:lnTo>
                    <a:pt x="2545" y="4793"/>
                  </a:lnTo>
                  <a:lnTo>
                    <a:pt x="2430" y="4790"/>
                  </a:lnTo>
                  <a:lnTo>
                    <a:pt x="2316" y="4781"/>
                  </a:lnTo>
                  <a:lnTo>
                    <a:pt x="2204" y="4767"/>
                  </a:lnTo>
                  <a:lnTo>
                    <a:pt x="2093" y="4747"/>
                  </a:lnTo>
                  <a:lnTo>
                    <a:pt x="1984" y="4722"/>
                  </a:lnTo>
                  <a:lnTo>
                    <a:pt x="1878" y="4692"/>
                  </a:lnTo>
                  <a:lnTo>
                    <a:pt x="1773" y="4656"/>
                  </a:lnTo>
                  <a:lnTo>
                    <a:pt x="1671" y="4617"/>
                  </a:lnTo>
                  <a:lnTo>
                    <a:pt x="1572" y="4571"/>
                  </a:lnTo>
                  <a:lnTo>
                    <a:pt x="1475" y="4521"/>
                  </a:lnTo>
                  <a:lnTo>
                    <a:pt x="1381" y="4468"/>
                  </a:lnTo>
                  <a:lnTo>
                    <a:pt x="1289" y="4409"/>
                  </a:lnTo>
                  <a:lnTo>
                    <a:pt x="1202" y="4347"/>
                  </a:lnTo>
                  <a:lnTo>
                    <a:pt x="1117" y="4279"/>
                  </a:lnTo>
                  <a:lnTo>
                    <a:pt x="1035" y="4209"/>
                  </a:lnTo>
                  <a:lnTo>
                    <a:pt x="958" y="4135"/>
                  </a:lnTo>
                  <a:lnTo>
                    <a:pt x="883" y="4056"/>
                  </a:lnTo>
                  <a:lnTo>
                    <a:pt x="812" y="3975"/>
                  </a:lnTo>
                  <a:lnTo>
                    <a:pt x="746" y="3891"/>
                  </a:lnTo>
                  <a:lnTo>
                    <a:pt x="683" y="3802"/>
                  </a:lnTo>
                  <a:lnTo>
                    <a:pt x="625" y="3711"/>
                  </a:lnTo>
                  <a:lnTo>
                    <a:pt x="570" y="3617"/>
                  </a:lnTo>
                  <a:lnTo>
                    <a:pt x="521" y="3520"/>
                  </a:lnTo>
                  <a:lnTo>
                    <a:pt x="476" y="3420"/>
                  </a:lnTo>
                  <a:lnTo>
                    <a:pt x="436" y="3318"/>
                  </a:lnTo>
                  <a:lnTo>
                    <a:pt x="400" y="3214"/>
                  </a:lnTo>
                  <a:lnTo>
                    <a:pt x="369" y="3107"/>
                  </a:lnTo>
                  <a:lnTo>
                    <a:pt x="345" y="2999"/>
                  </a:lnTo>
                  <a:lnTo>
                    <a:pt x="325" y="2888"/>
                  </a:lnTo>
                  <a:lnTo>
                    <a:pt x="311" y="2776"/>
                  </a:lnTo>
                  <a:lnTo>
                    <a:pt x="302" y="2661"/>
                  </a:lnTo>
                  <a:lnTo>
                    <a:pt x="299" y="2546"/>
                  </a:lnTo>
                  <a:lnTo>
                    <a:pt x="302" y="2431"/>
                  </a:lnTo>
                  <a:lnTo>
                    <a:pt x="311" y="2316"/>
                  </a:lnTo>
                  <a:lnTo>
                    <a:pt x="325" y="2204"/>
                  </a:lnTo>
                  <a:lnTo>
                    <a:pt x="345" y="2093"/>
                  </a:lnTo>
                  <a:lnTo>
                    <a:pt x="369" y="1985"/>
                  </a:lnTo>
                  <a:lnTo>
                    <a:pt x="400" y="1878"/>
                  </a:lnTo>
                  <a:lnTo>
                    <a:pt x="436" y="1774"/>
                  </a:lnTo>
                  <a:lnTo>
                    <a:pt x="476" y="1672"/>
                  </a:lnTo>
                  <a:lnTo>
                    <a:pt x="521" y="1572"/>
                  </a:lnTo>
                  <a:lnTo>
                    <a:pt x="570" y="1475"/>
                  </a:lnTo>
                  <a:lnTo>
                    <a:pt x="625" y="1381"/>
                  </a:lnTo>
                  <a:lnTo>
                    <a:pt x="683" y="1290"/>
                  </a:lnTo>
                  <a:lnTo>
                    <a:pt x="746" y="1201"/>
                  </a:lnTo>
                  <a:lnTo>
                    <a:pt x="812" y="1117"/>
                  </a:lnTo>
                  <a:lnTo>
                    <a:pt x="883" y="1036"/>
                  </a:lnTo>
                  <a:lnTo>
                    <a:pt x="958" y="957"/>
                  </a:lnTo>
                  <a:lnTo>
                    <a:pt x="1035" y="883"/>
                  </a:lnTo>
                  <a:lnTo>
                    <a:pt x="1117" y="813"/>
                  </a:lnTo>
                  <a:lnTo>
                    <a:pt x="1202" y="745"/>
                  </a:lnTo>
                  <a:lnTo>
                    <a:pt x="1289" y="683"/>
                  </a:lnTo>
                  <a:lnTo>
                    <a:pt x="1381" y="624"/>
                  </a:lnTo>
                  <a:lnTo>
                    <a:pt x="1475" y="571"/>
                  </a:lnTo>
                  <a:lnTo>
                    <a:pt x="1572" y="521"/>
                  </a:lnTo>
                  <a:lnTo>
                    <a:pt x="1671" y="475"/>
                  </a:lnTo>
                  <a:lnTo>
                    <a:pt x="1773" y="436"/>
                  </a:lnTo>
                  <a:lnTo>
                    <a:pt x="1878" y="400"/>
                  </a:lnTo>
                  <a:lnTo>
                    <a:pt x="1984" y="370"/>
                  </a:lnTo>
                  <a:lnTo>
                    <a:pt x="2093" y="345"/>
                  </a:lnTo>
                  <a:lnTo>
                    <a:pt x="2204" y="325"/>
                  </a:lnTo>
                  <a:lnTo>
                    <a:pt x="2316" y="311"/>
                  </a:lnTo>
                  <a:lnTo>
                    <a:pt x="2430" y="302"/>
                  </a:lnTo>
                  <a:lnTo>
                    <a:pt x="2545" y="299"/>
                  </a:lnTo>
                  <a:lnTo>
                    <a:pt x="2662" y="302"/>
                  </a:lnTo>
                  <a:lnTo>
                    <a:pt x="2775" y="311"/>
                  </a:lnTo>
                  <a:lnTo>
                    <a:pt x="2888" y="325"/>
                  </a:lnTo>
                  <a:lnTo>
                    <a:pt x="2999" y="345"/>
                  </a:lnTo>
                  <a:lnTo>
                    <a:pt x="3108" y="370"/>
                  </a:lnTo>
                  <a:lnTo>
                    <a:pt x="3214" y="400"/>
                  </a:lnTo>
                  <a:lnTo>
                    <a:pt x="3318" y="436"/>
                  </a:lnTo>
                  <a:lnTo>
                    <a:pt x="3420" y="475"/>
                  </a:lnTo>
                  <a:lnTo>
                    <a:pt x="3520" y="521"/>
                  </a:lnTo>
                  <a:lnTo>
                    <a:pt x="3616" y="571"/>
                  </a:lnTo>
                  <a:lnTo>
                    <a:pt x="3711" y="624"/>
                  </a:lnTo>
                  <a:lnTo>
                    <a:pt x="3802" y="683"/>
                  </a:lnTo>
                  <a:lnTo>
                    <a:pt x="3890" y="745"/>
                  </a:lnTo>
                  <a:lnTo>
                    <a:pt x="3975" y="813"/>
                  </a:lnTo>
                  <a:lnTo>
                    <a:pt x="4057" y="883"/>
                  </a:lnTo>
                  <a:lnTo>
                    <a:pt x="4134" y="957"/>
                  </a:lnTo>
                  <a:lnTo>
                    <a:pt x="4209" y="1036"/>
                  </a:lnTo>
                  <a:lnTo>
                    <a:pt x="4280" y="1117"/>
                  </a:lnTo>
                  <a:lnTo>
                    <a:pt x="4346" y="1201"/>
                  </a:lnTo>
                  <a:lnTo>
                    <a:pt x="4409" y="1290"/>
                  </a:lnTo>
                  <a:lnTo>
                    <a:pt x="4467" y="1381"/>
                  </a:lnTo>
                  <a:lnTo>
                    <a:pt x="4522" y="1475"/>
                  </a:lnTo>
                  <a:lnTo>
                    <a:pt x="4571" y="1572"/>
                  </a:lnTo>
                  <a:lnTo>
                    <a:pt x="4616" y="1672"/>
                  </a:lnTo>
                  <a:lnTo>
                    <a:pt x="4656" y="1774"/>
                  </a:lnTo>
                  <a:lnTo>
                    <a:pt x="4692" y="1878"/>
                  </a:lnTo>
                  <a:lnTo>
                    <a:pt x="4722" y="1985"/>
                  </a:lnTo>
                  <a:lnTo>
                    <a:pt x="4747" y="2093"/>
                  </a:lnTo>
                  <a:lnTo>
                    <a:pt x="4767" y="2204"/>
                  </a:lnTo>
                  <a:lnTo>
                    <a:pt x="4781" y="2316"/>
                  </a:lnTo>
                  <a:lnTo>
                    <a:pt x="4790" y="2431"/>
                  </a:lnTo>
                  <a:lnTo>
                    <a:pt x="4793" y="2546"/>
                  </a:lnTo>
                  <a:close/>
                </a:path>
              </a:pathLst>
            </a:custGeom>
            <a:solidFill>
              <a:srgbClr val="CC956C"/>
            </a:solidFill>
            <a:ln w="9525">
              <a:noFill/>
              <a:round/>
              <a:headEnd/>
              <a:tailEnd/>
            </a:ln>
          </p:spPr>
          <p:txBody>
            <a:bodyPr/>
            <a:lstStyle/>
            <a:p>
              <a:endParaRPr lang="pt-BR"/>
            </a:p>
          </p:txBody>
        </p:sp>
        <p:sp>
          <p:nvSpPr>
            <p:cNvPr id="399403" name="Freeform 43"/>
            <p:cNvSpPr>
              <a:spLocks noEditPoints="1"/>
            </p:cNvSpPr>
            <p:nvPr/>
          </p:nvSpPr>
          <p:spPr bwMode="auto">
            <a:xfrm>
              <a:off x="2326" y="1763"/>
              <a:ext cx="684" cy="684"/>
            </a:xfrm>
            <a:custGeom>
              <a:avLst/>
              <a:gdLst/>
              <a:ahLst/>
              <a:cxnLst>
                <a:cxn ang="0">
                  <a:pos x="4744" y="1914"/>
                </a:cxn>
                <a:cxn ang="0">
                  <a:pos x="4556" y="1358"/>
                </a:cxn>
                <a:cxn ang="0">
                  <a:pos x="4245" y="873"/>
                </a:cxn>
                <a:cxn ang="0">
                  <a:pos x="3829" y="476"/>
                </a:cxn>
                <a:cxn ang="0">
                  <a:pos x="3329" y="188"/>
                </a:cxn>
                <a:cxn ang="0">
                  <a:pos x="2761" y="28"/>
                </a:cxn>
                <a:cxn ang="0">
                  <a:pos x="2151" y="13"/>
                </a:cxn>
                <a:cxn ang="0">
                  <a:pos x="1572" y="146"/>
                </a:cxn>
                <a:cxn ang="0">
                  <a:pos x="1056" y="409"/>
                </a:cxn>
                <a:cxn ang="0">
                  <a:pos x="622" y="786"/>
                </a:cxn>
                <a:cxn ang="0">
                  <a:pos x="289" y="1255"/>
                </a:cxn>
                <a:cxn ang="0">
                  <a:pos x="75" y="1799"/>
                </a:cxn>
                <a:cxn ang="0">
                  <a:pos x="0" y="2397"/>
                </a:cxn>
                <a:cxn ang="0">
                  <a:pos x="75" y="2996"/>
                </a:cxn>
                <a:cxn ang="0">
                  <a:pos x="289" y="3539"/>
                </a:cxn>
                <a:cxn ang="0">
                  <a:pos x="622" y="4008"/>
                </a:cxn>
                <a:cxn ang="0">
                  <a:pos x="1056" y="4385"/>
                </a:cxn>
                <a:cxn ang="0">
                  <a:pos x="1572" y="4648"/>
                </a:cxn>
                <a:cxn ang="0">
                  <a:pos x="2151" y="4781"/>
                </a:cxn>
                <a:cxn ang="0">
                  <a:pos x="2761" y="4766"/>
                </a:cxn>
                <a:cxn ang="0">
                  <a:pos x="3329" y="4606"/>
                </a:cxn>
                <a:cxn ang="0">
                  <a:pos x="3829" y="4318"/>
                </a:cxn>
                <a:cxn ang="0">
                  <a:pos x="4245" y="3921"/>
                </a:cxn>
                <a:cxn ang="0">
                  <a:pos x="4556" y="3436"/>
                </a:cxn>
                <a:cxn ang="0">
                  <a:pos x="4744" y="2880"/>
                </a:cxn>
                <a:cxn ang="0">
                  <a:pos x="4493" y="2397"/>
                </a:cxn>
                <a:cxn ang="0">
                  <a:pos x="4427" y="2921"/>
                </a:cxn>
                <a:cxn ang="0">
                  <a:pos x="4240" y="3397"/>
                </a:cxn>
                <a:cxn ang="0">
                  <a:pos x="3948" y="3807"/>
                </a:cxn>
                <a:cxn ang="0">
                  <a:pos x="3568" y="4136"/>
                </a:cxn>
                <a:cxn ang="0">
                  <a:pos x="3117" y="4367"/>
                </a:cxn>
                <a:cxn ang="0">
                  <a:pos x="2610" y="4483"/>
                </a:cxn>
                <a:cxn ang="0">
                  <a:pos x="2076" y="4470"/>
                </a:cxn>
                <a:cxn ang="0">
                  <a:pos x="1580" y="4329"/>
                </a:cxn>
                <a:cxn ang="0">
                  <a:pos x="1142" y="4078"/>
                </a:cxn>
                <a:cxn ang="0">
                  <a:pos x="777" y="3730"/>
                </a:cxn>
                <a:cxn ang="0">
                  <a:pos x="505" y="3306"/>
                </a:cxn>
                <a:cxn ang="0">
                  <a:pos x="342" y="2819"/>
                </a:cxn>
                <a:cxn ang="0">
                  <a:pos x="301" y="2289"/>
                </a:cxn>
                <a:cxn ang="0">
                  <a:pos x="393" y="1774"/>
                </a:cxn>
                <a:cxn ang="0">
                  <a:pos x="603" y="1310"/>
                </a:cxn>
                <a:cxn ang="0">
                  <a:pos x="913" y="915"/>
                </a:cxn>
                <a:cxn ang="0">
                  <a:pos x="1308" y="604"/>
                </a:cxn>
                <a:cxn ang="0">
                  <a:pos x="1772" y="395"/>
                </a:cxn>
                <a:cxn ang="0">
                  <a:pos x="2288" y="303"/>
                </a:cxn>
                <a:cxn ang="0">
                  <a:pos x="2819" y="343"/>
                </a:cxn>
                <a:cxn ang="0">
                  <a:pos x="3305" y="507"/>
                </a:cxn>
                <a:cxn ang="0">
                  <a:pos x="3730" y="779"/>
                </a:cxn>
                <a:cxn ang="0">
                  <a:pos x="4076" y="1142"/>
                </a:cxn>
                <a:cxn ang="0">
                  <a:pos x="4328" y="1581"/>
                </a:cxn>
                <a:cxn ang="0">
                  <a:pos x="4468" y="2078"/>
                </a:cxn>
              </a:cxnLst>
              <a:rect l="0" t="0" r="r" b="b"/>
              <a:pathLst>
                <a:path w="4792" h="4794">
                  <a:moveTo>
                    <a:pt x="4792" y="2397"/>
                  </a:moveTo>
                  <a:lnTo>
                    <a:pt x="4790" y="2274"/>
                  </a:lnTo>
                  <a:lnTo>
                    <a:pt x="4780" y="2152"/>
                  </a:lnTo>
                  <a:lnTo>
                    <a:pt x="4765" y="2032"/>
                  </a:lnTo>
                  <a:lnTo>
                    <a:pt x="4744" y="1914"/>
                  </a:lnTo>
                  <a:lnTo>
                    <a:pt x="4717" y="1799"/>
                  </a:lnTo>
                  <a:lnTo>
                    <a:pt x="4684" y="1684"/>
                  </a:lnTo>
                  <a:lnTo>
                    <a:pt x="4647" y="1573"/>
                  </a:lnTo>
                  <a:lnTo>
                    <a:pt x="4604" y="1465"/>
                  </a:lnTo>
                  <a:lnTo>
                    <a:pt x="4556" y="1358"/>
                  </a:lnTo>
                  <a:lnTo>
                    <a:pt x="4503" y="1255"/>
                  </a:lnTo>
                  <a:lnTo>
                    <a:pt x="4446" y="1154"/>
                  </a:lnTo>
                  <a:lnTo>
                    <a:pt x="4383" y="1057"/>
                  </a:lnTo>
                  <a:lnTo>
                    <a:pt x="4316" y="963"/>
                  </a:lnTo>
                  <a:lnTo>
                    <a:pt x="4245" y="873"/>
                  </a:lnTo>
                  <a:lnTo>
                    <a:pt x="4170" y="786"/>
                  </a:lnTo>
                  <a:lnTo>
                    <a:pt x="4091" y="703"/>
                  </a:lnTo>
                  <a:lnTo>
                    <a:pt x="4008" y="623"/>
                  </a:lnTo>
                  <a:lnTo>
                    <a:pt x="3920" y="548"/>
                  </a:lnTo>
                  <a:lnTo>
                    <a:pt x="3829" y="476"/>
                  </a:lnTo>
                  <a:lnTo>
                    <a:pt x="3735" y="409"/>
                  </a:lnTo>
                  <a:lnTo>
                    <a:pt x="3638" y="348"/>
                  </a:lnTo>
                  <a:lnTo>
                    <a:pt x="3538" y="289"/>
                  </a:lnTo>
                  <a:lnTo>
                    <a:pt x="3435" y="237"/>
                  </a:lnTo>
                  <a:lnTo>
                    <a:pt x="3329" y="188"/>
                  </a:lnTo>
                  <a:lnTo>
                    <a:pt x="3220" y="146"/>
                  </a:lnTo>
                  <a:lnTo>
                    <a:pt x="3108" y="108"/>
                  </a:lnTo>
                  <a:lnTo>
                    <a:pt x="2995" y="76"/>
                  </a:lnTo>
                  <a:lnTo>
                    <a:pt x="2878" y="49"/>
                  </a:lnTo>
                  <a:lnTo>
                    <a:pt x="2761" y="28"/>
                  </a:lnTo>
                  <a:lnTo>
                    <a:pt x="2641" y="13"/>
                  </a:lnTo>
                  <a:lnTo>
                    <a:pt x="2520" y="4"/>
                  </a:lnTo>
                  <a:lnTo>
                    <a:pt x="2395" y="0"/>
                  </a:lnTo>
                  <a:lnTo>
                    <a:pt x="2272" y="4"/>
                  </a:lnTo>
                  <a:lnTo>
                    <a:pt x="2151" y="13"/>
                  </a:lnTo>
                  <a:lnTo>
                    <a:pt x="2031" y="28"/>
                  </a:lnTo>
                  <a:lnTo>
                    <a:pt x="1912" y="49"/>
                  </a:lnTo>
                  <a:lnTo>
                    <a:pt x="1797" y="76"/>
                  </a:lnTo>
                  <a:lnTo>
                    <a:pt x="1683" y="108"/>
                  </a:lnTo>
                  <a:lnTo>
                    <a:pt x="1572" y="146"/>
                  </a:lnTo>
                  <a:lnTo>
                    <a:pt x="1463" y="188"/>
                  </a:lnTo>
                  <a:lnTo>
                    <a:pt x="1357" y="237"/>
                  </a:lnTo>
                  <a:lnTo>
                    <a:pt x="1254" y="289"/>
                  </a:lnTo>
                  <a:lnTo>
                    <a:pt x="1153" y="348"/>
                  </a:lnTo>
                  <a:lnTo>
                    <a:pt x="1056" y="409"/>
                  </a:lnTo>
                  <a:lnTo>
                    <a:pt x="962" y="476"/>
                  </a:lnTo>
                  <a:lnTo>
                    <a:pt x="872" y="548"/>
                  </a:lnTo>
                  <a:lnTo>
                    <a:pt x="784" y="623"/>
                  </a:lnTo>
                  <a:lnTo>
                    <a:pt x="701" y="703"/>
                  </a:lnTo>
                  <a:lnTo>
                    <a:pt x="622" y="786"/>
                  </a:lnTo>
                  <a:lnTo>
                    <a:pt x="547" y="873"/>
                  </a:lnTo>
                  <a:lnTo>
                    <a:pt x="475" y="963"/>
                  </a:lnTo>
                  <a:lnTo>
                    <a:pt x="409" y="1057"/>
                  </a:lnTo>
                  <a:lnTo>
                    <a:pt x="346" y="1154"/>
                  </a:lnTo>
                  <a:lnTo>
                    <a:pt x="289" y="1255"/>
                  </a:lnTo>
                  <a:lnTo>
                    <a:pt x="235" y="1358"/>
                  </a:lnTo>
                  <a:lnTo>
                    <a:pt x="188" y="1465"/>
                  </a:lnTo>
                  <a:lnTo>
                    <a:pt x="144" y="1573"/>
                  </a:lnTo>
                  <a:lnTo>
                    <a:pt x="107" y="1684"/>
                  </a:lnTo>
                  <a:lnTo>
                    <a:pt x="75" y="1799"/>
                  </a:lnTo>
                  <a:lnTo>
                    <a:pt x="48" y="1914"/>
                  </a:lnTo>
                  <a:lnTo>
                    <a:pt x="27" y="2032"/>
                  </a:lnTo>
                  <a:lnTo>
                    <a:pt x="12" y="2152"/>
                  </a:lnTo>
                  <a:lnTo>
                    <a:pt x="2" y="2274"/>
                  </a:lnTo>
                  <a:lnTo>
                    <a:pt x="0" y="2397"/>
                  </a:lnTo>
                  <a:lnTo>
                    <a:pt x="2" y="2520"/>
                  </a:lnTo>
                  <a:lnTo>
                    <a:pt x="12" y="2642"/>
                  </a:lnTo>
                  <a:lnTo>
                    <a:pt x="27" y="2762"/>
                  </a:lnTo>
                  <a:lnTo>
                    <a:pt x="48" y="2880"/>
                  </a:lnTo>
                  <a:lnTo>
                    <a:pt x="75" y="2996"/>
                  </a:lnTo>
                  <a:lnTo>
                    <a:pt x="107" y="3110"/>
                  </a:lnTo>
                  <a:lnTo>
                    <a:pt x="144" y="3221"/>
                  </a:lnTo>
                  <a:lnTo>
                    <a:pt x="188" y="3329"/>
                  </a:lnTo>
                  <a:lnTo>
                    <a:pt x="235" y="3436"/>
                  </a:lnTo>
                  <a:lnTo>
                    <a:pt x="289" y="3539"/>
                  </a:lnTo>
                  <a:lnTo>
                    <a:pt x="346" y="3640"/>
                  </a:lnTo>
                  <a:lnTo>
                    <a:pt x="409" y="3737"/>
                  </a:lnTo>
                  <a:lnTo>
                    <a:pt x="475" y="3831"/>
                  </a:lnTo>
                  <a:lnTo>
                    <a:pt x="547" y="3921"/>
                  </a:lnTo>
                  <a:lnTo>
                    <a:pt x="622" y="4008"/>
                  </a:lnTo>
                  <a:lnTo>
                    <a:pt x="701" y="4091"/>
                  </a:lnTo>
                  <a:lnTo>
                    <a:pt x="784" y="4171"/>
                  </a:lnTo>
                  <a:lnTo>
                    <a:pt x="872" y="4246"/>
                  </a:lnTo>
                  <a:lnTo>
                    <a:pt x="962" y="4318"/>
                  </a:lnTo>
                  <a:lnTo>
                    <a:pt x="1056" y="4385"/>
                  </a:lnTo>
                  <a:lnTo>
                    <a:pt x="1153" y="4446"/>
                  </a:lnTo>
                  <a:lnTo>
                    <a:pt x="1254" y="4505"/>
                  </a:lnTo>
                  <a:lnTo>
                    <a:pt x="1357" y="4557"/>
                  </a:lnTo>
                  <a:lnTo>
                    <a:pt x="1463" y="4606"/>
                  </a:lnTo>
                  <a:lnTo>
                    <a:pt x="1572" y="4648"/>
                  </a:lnTo>
                  <a:lnTo>
                    <a:pt x="1683" y="4686"/>
                  </a:lnTo>
                  <a:lnTo>
                    <a:pt x="1797" y="4719"/>
                  </a:lnTo>
                  <a:lnTo>
                    <a:pt x="1912" y="4745"/>
                  </a:lnTo>
                  <a:lnTo>
                    <a:pt x="2031" y="4766"/>
                  </a:lnTo>
                  <a:lnTo>
                    <a:pt x="2151" y="4781"/>
                  </a:lnTo>
                  <a:lnTo>
                    <a:pt x="2272" y="4790"/>
                  </a:lnTo>
                  <a:lnTo>
                    <a:pt x="2395" y="4794"/>
                  </a:lnTo>
                  <a:lnTo>
                    <a:pt x="2520" y="4790"/>
                  </a:lnTo>
                  <a:lnTo>
                    <a:pt x="2641" y="4781"/>
                  </a:lnTo>
                  <a:lnTo>
                    <a:pt x="2761" y="4766"/>
                  </a:lnTo>
                  <a:lnTo>
                    <a:pt x="2878" y="4745"/>
                  </a:lnTo>
                  <a:lnTo>
                    <a:pt x="2995" y="4719"/>
                  </a:lnTo>
                  <a:lnTo>
                    <a:pt x="3108" y="4686"/>
                  </a:lnTo>
                  <a:lnTo>
                    <a:pt x="3220" y="4648"/>
                  </a:lnTo>
                  <a:lnTo>
                    <a:pt x="3329" y="4606"/>
                  </a:lnTo>
                  <a:lnTo>
                    <a:pt x="3435" y="4557"/>
                  </a:lnTo>
                  <a:lnTo>
                    <a:pt x="3538" y="4505"/>
                  </a:lnTo>
                  <a:lnTo>
                    <a:pt x="3638" y="4446"/>
                  </a:lnTo>
                  <a:lnTo>
                    <a:pt x="3735" y="4385"/>
                  </a:lnTo>
                  <a:lnTo>
                    <a:pt x="3829" y="4318"/>
                  </a:lnTo>
                  <a:lnTo>
                    <a:pt x="3920" y="4246"/>
                  </a:lnTo>
                  <a:lnTo>
                    <a:pt x="4008" y="4171"/>
                  </a:lnTo>
                  <a:lnTo>
                    <a:pt x="4091" y="4091"/>
                  </a:lnTo>
                  <a:lnTo>
                    <a:pt x="4170" y="4008"/>
                  </a:lnTo>
                  <a:lnTo>
                    <a:pt x="4245" y="3921"/>
                  </a:lnTo>
                  <a:lnTo>
                    <a:pt x="4316" y="3831"/>
                  </a:lnTo>
                  <a:lnTo>
                    <a:pt x="4383" y="3737"/>
                  </a:lnTo>
                  <a:lnTo>
                    <a:pt x="4446" y="3640"/>
                  </a:lnTo>
                  <a:lnTo>
                    <a:pt x="4503" y="3539"/>
                  </a:lnTo>
                  <a:lnTo>
                    <a:pt x="4556" y="3436"/>
                  </a:lnTo>
                  <a:lnTo>
                    <a:pt x="4604" y="3329"/>
                  </a:lnTo>
                  <a:lnTo>
                    <a:pt x="4647" y="3221"/>
                  </a:lnTo>
                  <a:lnTo>
                    <a:pt x="4684" y="3110"/>
                  </a:lnTo>
                  <a:lnTo>
                    <a:pt x="4717" y="2996"/>
                  </a:lnTo>
                  <a:lnTo>
                    <a:pt x="4744" y="2880"/>
                  </a:lnTo>
                  <a:lnTo>
                    <a:pt x="4765" y="2762"/>
                  </a:lnTo>
                  <a:lnTo>
                    <a:pt x="4780" y="2642"/>
                  </a:lnTo>
                  <a:lnTo>
                    <a:pt x="4790" y="2520"/>
                  </a:lnTo>
                  <a:lnTo>
                    <a:pt x="4792" y="2397"/>
                  </a:lnTo>
                  <a:close/>
                  <a:moveTo>
                    <a:pt x="4493" y="2397"/>
                  </a:moveTo>
                  <a:lnTo>
                    <a:pt x="4491" y="2505"/>
                  </a:lnTo>
                  <a:lnTo>
                    <a:pt x="4482" y="2611"/>
                  </a:lnTo>
                  <a:lnTo>
                    <a:pt x="4468" y="2716"/>
                  </a:lnTo>
                  <a:lnTo>
                    <a:pt x="4450" y="2819"/>
                  </a:lnTo>
                  <a:lnTo>
                    <a:pt x="4427" y="2921"/>
                  </a:lnTo>
                  <a:lnTo>
                    <a:pt x="4399" y="3020"/>
                  </a:lnTo>
                  <a:lnTo>
                    <a:pt x="4365" y="3118"/>
                  </a:lnTo>
                  <a:lnTo>
                    <a:pt x="4328" y="3213"/>
                  </a:lnTo>
                  <a:lnTo>
                    <a:pt x="4285" y="3306"/>
                  </a:lnTo>
                  <a:lnTo>
                    <a:pt x="4240" y="3397"/>
                  </a:lnTo>
                  <a:lnTo>
                    <a:pt x="4189" y="3484"/>
                  </a:lnTo>
                  <a:lnTo>
                    <a:pt x="4134" y="3569"/>
                  </a:lnTo>
                  <a:lnTo>
                    <a:pt x="4076" y="3652"/>
                  </a:lnTo>
                  <a:lnTo>
                    <a:pt x="4014" y="3730"/>
                  </a:lnTo>
                  <a:lnTo>
                    <a:pt x="3948" y="3807"/>
                  </a:lnTo>
                  <a:lnTo>
                    <a:pt x="3879" y="3879"/>
                  </a:lnTo>
                  <a:lnTo>
                    <a:pt x="3806" y="3949"/>
                  </a:lnTo>
                  <a:lnTo>
                    <a:pt x="3730" y="4015"/>
                  </a:lnTo>
                  <a:lnTo>
                    <a:pt x="3650" y="4078"/>
                  </a:lnTo>
                  <a:lnTo>
                    <a:pt x="3568" y="4136"/>
                  </a:lnTo>
                  <a:lnTo>
                    <a:pt x="3483" y="4191"/>
                  </a:lnTo>
                  <a:lnTo>
                    <a:pt x="3396" y="4241"/>
                  </a:lnTo>
                  <a:lnTo>
                    <a:pt x="3305" y="4287"/>
                  </a:lnTo>
                  <a:lnTo>
                    <a:pt x="3212" y="4329"/>
                  </a:lnTo>
                  <a:lnTo>
                    <a:pt x="3117" y="4367"/>
                  </a:lnTo>
                  <a:lnTo>
                    <a:pt x="3019" y="4399"/>
                  </a:lnTo>
                  <a:lnTo>
                    <a:pt x="2920" y="4429"/>
                  </a:lnTo>
                  <a:lnTo>
                    <a:pt x="2819" y="4451"/>
                  </a:lnTo>
                  <a:lnTo>
                    <a:pt x="2715" y="4470"/>
                  </a:lnTo>
                  <a:lnTo>
                    <a:pt x="2610" y="4483"/>
                  </a:lnTo>
                  <a:lnTo>
                    <a:pt x="2504" y="4491"/>
                  </a:lnTo>
                  <a:lnTo>
                    <a:pt x="2395" y="4494"/>
                  </a:lnTo>
                  <a:lnTo>
                    <a:pt x="2288" y="4491"/>
                  </a:lnTo>
                  <a:lnTo>
                    <a:pt x="2181" y="4483"/>
                  </a:lnTo>
                  <a:lnTo>
                    <a:pt x="2076" y="4470"/>
                  </a:lnTo>
                  <a:lnTo>
                    <a:pt x="1973" y="4451"/>
                  </a:lnTo>
                  <a:lnTo>
                    <a:pt x="1872" y="4429"/>
                  </a:lnTo>
                  <a:lnTo>
                    <a:pt x="1772" y="4399"/>
                  </a:lnTo>
                  <a:lnTo>
                    <a:pt x="1675" y="4367"/>
                  </a:lnTo>
                  <a:lnTo>
                    <a:pt x="1580" y="4329"/>
                  </a:lnTo>
                  <a:lnTo>
                    <a:pt x="1487" y="4287"/>
                  </a:lnTo>
                  <a:lnTo>
                    <a:pt x="1396" y="4241"/>
                  </a:lnTo>
                  <a:lnTo>
                    <a:pt x="1308" y="4191"/>
                  </a:lnTo>
                  <a:lnTo>
                    <a:pt x="1223" y="4136"/>
                  </a:lnTo>
                  <a:lnTo>
                    <a:pt x="1142" y="4078"/>
                  </a:lnTo>
                  <a:lnTo>
                    <a:pt x="1062" y="4015"/>
                  </a:lnTo>
                  <a:lnTo>
                    <a:pt x="986" y="3949"/>
                  </a:lnTo>
                  <a:lnTo>
                    <a:pt x="913" y="3879"/>
                  </a:lnTo>
                  <a:lnTo>
                    <a:pt x="844" y="3807"/>
                  </a:lnTo>
                  <a:lnTo>
                    <a:pt x="777" y="3730"/>
                  </a:lnTo>
                  <a:lnTo>
                    <a:pt x="716" y="3652"/>
                  </a:lnTo>
                  <a:lnTo>
                    <a:pt x="658" y="3569"/>
                  </a:lnTo>
                  <a:lnTo>
                    <a:pt x="603" y="3484"/>
                  </a:lnTo>
                  <a:lnTo>
                    <a:pt x="552" y="3397"/>
                  </a:lnTo>
                  <a:lnTo>
                    <a:pt x="505" y="3306"/>
                  </a:lnTo>
                  <a:lnTo>
                    <a:pt x="464" y="3213"/>
                  </a:lnTo>
                  <a:lnTo>
                    <a:pt x="426" y="3118"/>
                  </a:lnTo>
                  <a:lnTo>
                    <a:pt x="393" y="3020"/>
                  </a:lnTo>
                  <a:lnTo>
                    <a:pt x="365" y="2921"/>
                  </a:lnTo>
                  <a:lnTo>
                    <a:pt x="342" y="2819"/>
                  </a:lnTo>
                  <a:lnTo>
                    <a:pt x="323" y="2716"/>
                  </a:lnTo>
                  <a:lnTo>
                    <a:pt x="310" y="2611"/>
                  </a:lnTo>
                  <a:lnTo>
                    <a:pt x="301" y="2505"/>
                  </a:lnTo>
                  <a:lnTo>
                    <a:pt x="299" y="2397"/>
                  </a:lnTo>
                  <a:lnTo>
                    <a:pt x="301" y="2289"/>
                  </a:lnTo>
                  <a:lnTo>
                    <a:pt x="310" y="2183"/>
                  </a:lnTo>
                  <a:lnTo>
                    <a:pt x="323" y="2078"/>
                  </a:lnTo>
                  <a:lnTo>
                    <a:pt x="342" y="1975"/>
                  </a:lnTo>
                  <a:lnTo>
                    <a:pt x="365" y="1873"/>
                  </a:lnTo>
                  <a:lnTo>
                    <a:pt x="393" y="1774"/>
                  </a:lnTo>
                  <a:lnTo>
                    <a:pt x="426" y="1676"/>
                  </a:lnTo>
                  <a:lnTo>
                    <a:pt x="464" y="1581"/>
                  </a:lnTo>
                  <a:lnTo>
                    <a:pt x="505" y="1488"/>
                  </a:lnTo>
                  <a:lnTo>
                    <a:pt x="552" y="1397"/>
                  </a:lnTo>
                  <a:lnTo>
                    <a:pt x="603" y="1310"/>
                  </a:lnTo>
                  <a:lnTo>
                    <a:pt x="658" y="1225"/>
                  </a:lnTo>
                  <a:lnTo>
                    <a:pt x="716" y="1142"/>
                  </a:lnTo>
                  <a:lnTo>
                    <a:pt x="777" y="1064"/>
                  </a:lnTo>
                  <a:lnTo>
                    <a:pt x="844" y="987"/>
                  </a:lnTo>
                  <a:lnTo>
                    <a:pt x="913" y="915"/>
                  </a:lnTo>
                  <a:lnTo>
                    <a:pt x="986" y="845"/>
                  </a:lnTo>
                  <a:lnTo>
                    <a:pt x="1062" y="779"/>
                  </a:lnTo>
                  <a:lnTo>
                    <a:pt x="1142" y="716"/>
                  </a:lnTo>
                  <a:lnTo>
                    <a:pt x="1223" y="658"/>
                  </a:lnTo>
                  <a:lnTo>
                    <a:pt x="1308" y="604"/>
                  </a:lnTo>
                  <a:lnTo>
                    <a:pt x="1396" y="553"/>
                  </a:lnTo>
                  <a:lnTo>
                    <a:pt x="1487" y="507"/>
                  </a:lnTo>
                  <a:lnTo>
                    <a:pt x="1580" y="465"/>
                  </a:lnTo>
                  <a:lnTo>
                    <a:pt x="1675" y="427"/>
                  </a:lnTo>
                  <a:lnTo>
                    <a:pt x="1772" y="395"/>
                  </a:lnTo>
                  <a:lnTo>
                    <a:pt x="1872" y="365"/>
                  </a:lnTo>
                  <a:lnTo>
                    <a:pt x="1973" y="343"/>
                  </a:lnTo>
                  <a:lnTo>
                    <a:pt x="2076" y="324"/>
                  </a:lnTo>
                  <a:lnTo>
                    <a:pt x="2181" y="311"/>
                  </a:lnTo>
                  <a:lnTo>
                    <a:pt x="2288" y="303"/>
                  </a:lnTo>
                  <a:lnTo>
                    <a:pt x="2395" y="300"/>
                  </a:lnTo>
                  <a:lnTo>
                    <a:pt x="2504" y="303"/>
                  </a:lnTo>
                  <a:lnTo>
                    <a:pt x="2610" y="311"/>
                  </a:lnTo>
                  <a:lnTo>
                    <a:pt x="2715" y="324"/>
                  </a:lnTo>
                  <a:lnTo>
                    <a:pt x="2819" y="343"/>
                  </a:lnTo>
                  <a:lnTo>
                    <a:pt x="2920" y="365"/>
                  </a:lnTo>
                  <a:lnTo>
                    <a:pt x="3019" y="395"/>
                  </a:lnTo>
                  <a:lnTo>
                    <a:pt x="3117" y="427"/>
                  </a:lnTo>
                  <a:lnTo>
                    <a:pt x="3212" y="465"/>
                  </a:lnTo>
                  <a:lnTo>
                    <a:pt x="3305" y="507"/>
                  </a:lnTo>
                  <a:lnTo>
                    <a:pt x="3396" y="553"/>
                  </a:lnTo>
                  <a:lnTo>
                    <a:pt x="3483" y="604"/>
                  </a:lnTo>
                  <a:lnTo>
                    <a:pt x="3568" y="658"/>
                  </a:lnTo>
                  <a:lnTo>
                    <a:pt x="3650" y="716"/>
                  </a:lnTo>
                  <a:lnTo>
                    <a:pt x="3730" y="779"/>
                  </a:lnTo>
                  <a:lnTo>
                    <a:pt x="3806" y="845"/>
                  </a:lnTo>
                  <a:lnTo>
                    <a:pt x="3879" y="915"/>
                  </a:lnTo>
                  <a:lnTo>
                    <a:pt x="3948" y="987"/>
                  </a:lnTo>
                  <a:lnTo>
                    <a:pt x="4014" y="1064"/>
                  </a:lnTo>
                  <a:lnTo>
                    <a:pt x="4076" y="1142"/>
                  </a:lnTo>
                  <a:lnTo>
                    <a:pt x="4134" y="1225"/>
                  </a:lnTo>
                  <a:lnTo>
                    <a:pt x="4189" y="1310"/>
                  </a:lnTo>
                  <a:lnTo>
                    <a:pt x="4240" y="1397"/>
                  </a:lnTo>
                  <a:lnTo>
                    <a:pt x="4285" y="1488"/>
                  </a:lnTo>
                  <a:lnTo>
                    <a:pt x="4328" y="1581"/>
                  </a:lnTo>
                  <a:lnTo>
                    <a:pt x="4365" y="1676"/>
                  </a:lnTo>
                  <a:lnTo>
                    <a:pt x="4399" y="1774"/>
                  </a:lnTo>
                  <a:lnTo>
                    <a:pt x="4427" y="1873"/>
                  </a:lnTo>
                  <a:lnTo>
                    <a:pt x="4450" y="1975"/>
                  </a:lnTo>
                  <a:lnTo>
                    <a:pt x="4468" y="2078"/>
                  </a:lnTo>
                  <a:lnTo>
                    <a:pt x="4482" y="2183"/>
                  </a:lnTo>
                  <a:lnTo>
                    <a:pt x="4491" y="2289"/>
                  </a:lnTo>
                  <a:lnTo>
                    <a:pt x="4493" y="2397"/>
                  </a:lnTo>
                  <a:close/>
                </a:path>
              </a:pathLst>
            </a:custGeom>
            <a:solidFill>
              <a:srgbClr val="CE966C"/>
            </a:solidFill>
            <a:ln w="9525">
              <a:noFill/>
              <a:round/>
              <a:headEnd/>
              <a:tailEnd/>
            </a:ln>
          </p:spPr>
          <p:txBody>
            <a:bodyPr/>
            <a:lstStyle/>
            <a:p>
              <a:endParaRPr lang="pt-BR"/>
            </a:p>
          </p:txBody>
        </p:sp>
        <p:sp>
          <p:nvSpPr>
            <p:cNvPr id="399404" name="Freeform 44"/>
            <p:cNvSpPr>
              <a:spLocks noEditPoints="1"/>
            </p:cNvSpPr>
            <p:nvPr/>
          </p:nvSpPr>
          <p:spPr bwMode="auto">
            <a:xfrm>
              <a:off x="2347" y="1784"/>
              <a:ext cx="642" cy="642"/>
            </a:xfrm>
            <a:custGeom>
              <a:avLst/>
              <a:gdLst/>
              <a:ahLst/>
              <a:cxnLst>
                <a:cxn ang="0">
                  <a:pos x="4448" y="1794"/>
                </a:cxn>
                <a:cxn ang="0">
                  <a:pos x="4272" y="1273"/>
                </a:cxn>
                <a:cxn ang="0">
                  <a:pos x="3981" y="818"/>
                </a:cxn>
                <a:cxn ang="0">
                  <a:pos x="3591" y="446"/>
                </a:cxn>
                <a:cxn ang="0">
                  <a:pos x="3121" y="176"/>
                </a:cxn>
                <a:cxn ang="0">
                  <a:pos x="2589" y="26"/>
                </a:cxn>
                <a:cxn ang="0">
                  <a:pos x="2017" y="12"/>
                </a:cxn>
                <a:cxn ang="0">
                  <a:pos x="1474" y="137"/>
                </a:cxn>
                <a:cxn ang="0">
                  <a:pos x="990" y="384"/>
                </a:cxn>
                <a:cxn ang="0">
                  <a:pos x="584" y="737"/>
                </a:cxn>
                <a:cxn ang="0">
                  <a:pos x="271" y="1176"/>
                </a:cxn>
                <a:cxn ang="0">
                  <a:pos x="70" y="1686"/>
                </a:cxn>
                <a:cxn ang="0">
                  <a:pos x="0" y="2247"/>
                </a:cxn>
                <a:cxn ang="0">
                  <a:pos x="70" y="2808"/>
                </a:cxn>
                <a:cxn ang="0">
                  <a:pos x="271" y="3318"/>
                </a:cxn>
                <a:cxn ang="0">
                  <a:pos x="584" y="3757"/>
                </a:cxn>
                <a:cxn ang="0">
                  <a:pos x="990" y="4110"/>
                </a:cxn>
                <a:cxn ang="0">
                  <a:pos x="1474" y="4357"/>
                </a:cxn>
                <a:cxn ang="0">
                  <a:pos x="2017" y="4482"/>
                </a:cxn>
                <a:cxn ang="0">
                  <a:pos x="2589" y="4468"/>
                </a:cxn>
                <a:cxn ang="0">
                  <a:pos x="3121" y="4318"/>
                </a:cxn>
                <a:cxn ang="0">
                  <a:pos x="3591" y="4048"/>
                </a:cxn>
                <a:cxn ang="0">
                  <a:pos x="3981" y="3676"/>
                </a:cxn>
                <a:cxn ang="0">
                  <a:pos x="4272" y="3221"/>
                </a:cxn>
                <a:cxn ang="0">
                  <a:pos x="4448" y="2700"/>
                </a:cxn>
                <a:cxn ang="0">
                  <a:pos x="4194" y="2247"/>
                </a:cxn>
                <a:cxn ang="0">
                  <a:pos x="4133" y="2733"/>
                </a:cxn>
                <a:cxn ang="0">
                  <a:pos x="3959" y="3175"/>
                </a:cxn>
                <a:cxn ang="0">
                  <a:pos x="3688" y="3556"/>
                </a:cxn>
                <a:cxn ang="0">
                  <a:pos x="3335" y="3862"/>
                </a:cxn>
                <a:cxn ang="0">
                  <a:pos x="2916" y="4076"/>
                </a:cxn>
                <a:cxn ang="0">
                  <a:pos x="2446" y="4184"/>
                </a:cxn>
                <a:cxn ang="0">
                  <a:pos x="1951" y="4172"/>
                </a:cxn>
                <a:cxn ang="0">
                  <a:pos x="1489" y="4041"/>
                </a:cxn>
                <a:cxn ang="0">
                  <a:pos x="1082" y="3808"/>
                </a:cxn>
                <a:cxn ang="0">
                  <a:pos x="744" y="3485"/>
                </a:cxn>
                <a:cxn ang="0">
                  <a:pos x="492" y="3091"/>
                </a:cxn>
                <a:cxn ang="0">
                  <a:pos x="339" y="2639"/>
                </a:cxn>
                <a:cxn ang="0">
                  <a:pos x="302" y="2147"/>
                </a:cxn>
                <a:cxn ang="0">
                  <a:pos x="388" y="1668"/>
                </a:cxn>
                <a:cxn ang="0">
                  <a:pos x="581" y="1237"/>
                </a:cxn>
                <a:cxn ang="0">
                  <a:pos x="870" y="870"/>
                </a:cxn>
                <a:cxn ang="0">
                  <a:pos x="1237" y="582"/>
                </a:cxn>
                <a:cxn ang="0">
                  <a:pos x="1668" y="387"/>
                </a:cxn>
                <a:cxn ang="0">
                  <a:pos x="2147" y="302"/>
                </a:cxn>
                <a:cxn ang="0">
                  <a:pos x="2640" y="340"/>
                </a:cxn>
                <a:cxn ang="0">
                  <a:pos x="3091" y="492"/>
                </a:cxn>
                <a:cxn ang="0">
                  <a:pos x="3486" y="744"/>
                </a:cxn>
                <a:cxn ang="0">
                  <a:pos x="3807" y="1082"/>
                </a:cxn>
                <a:cxn ang="0">
                  <a:pos x="4041" y="1490"/>
                </a:cxn>
                <a:cxn ang="0">
                  <a:pos x="4171" y="1950"/>
                </a:cxn>
              </a:cxnLst>
              <a:rect l="0" t="0" r="r" b="b"/>
              <a:pathLst>
                <a:path w="4494" h="4494">
                  <a:moveTo>
                    <a:pt x="4494" y="2247"/>
                  </a:moveTo>
                  <a:lnTo>
                    <a:pt x="4491" y="2132"/>
                  </a:lnTo>
                  <a:lnTo>
                    <a:pt x="4482" y="2017"/>
                  </a:lnTo>
                  <a:lnTo>
                    <a:pt x="4468" y="1905"/>
                  </a:lnTo>
                  <a:lnTo>
                    <a:pt x="4448" y="1794"/>
                  </a:lnTo>
                  <a:lnTo>
                    <a:pt x="4423" y="1686"/>
                  </a:lnTo>
                  <a:lnTo>
                    <a:pt x="4393" y="1579"/>
                  </a:lnTo>
                  <a:lnTo>
                    <a:pt x="4357" y="1475"/>
                  </a:lnTo>
                  <a:lnTo>
                    <a:pt x="4317" y="1373"/>
                  </a:lnTo>
                  <a:lnTo>
                    <a:pt x="4272" y="1273"/>
                  </a:lnTo>
                  <a:lnTo>
                    <a:pt x="4223" y="1176"/>
                  </a:lnTo>
                  <a:lnTo>
                    <a:pt x="4168" y="1082"/>
                  </a:lnTo>
                  <a:lnTo>
                    <a:pt x="4110" y="991"/>
                  </a:lnTo>
                  <a:lnTo>
                    <a:pt x="4047" y="902"/>
                  </a:lnTo>
                  <a:lnTo>
                    <a:pt x="3981" y="818"/>
                  </a:lnTo>
                  <a:lnTo>
                    <a:pt x="3910" y="737"/>
                  </a:lnTo>
                  <a:lnTo>
                    <a:pt x="3835" y="658"/>
                  </a:lnTo>
                  <a:lnTo>
                    <a:pt x="3758" y="584"/>
                  </a:lnTo>
                  <a:lnTo>
                    <a:pt x="3676" y="514"/>
                  </a:lnTo>
                  <a:lnTo>
                    <a:pt x="3591" y="446"/>
                  </a:lnTo>
                  <a:lnTo>
                    <a:pt x="3503" y="384"/>
                  </a:lnTo>
                  <a:lnTo>
                    <a:pt x="3412" y="325"/>
                  </a:lnTo>
                  <a:lnTo>
                    <a:pt x="3317" y="272"/>
                  </a:lnTo>
                  <a:lnTo>
                    <a:pt x="3221" y="222"/>
                  </a:lnTo>
                  <a:lnTo>
                    <a:pt x="3121" y="176"/>
                  </a:lnTo>
                  <a:lnTo>
                    <a:pt x="3019" y="137"/>
                  </a:lnTo>
                  <a:lnTo>
                    <a:pt x="2915" y="101"/>
                  </a:lnTo>
                  <a:lnTo>
                    <a:pt x="2809" y="71"/>
                  </a:lnTo>
                  <a:lnTo>
                    <a:pt x="2700" y="46"/>
                  </a:lnTo>
                  <a:lnTo>
                    <a:pt x="2589" y="26"/>
                  </a:lnTo>
                  <a:lnTo>
                    <a:pt x="2476" y="12"/>
                  </a:lnTo>
                  <a:lnTo>
                    <a:pt x="2363" y="3"/>
                  </a:lnTo>
                  <a:lnTo>
                    <a:pt x="2246" y="0"/>
                  </a:lnTo>
                  <a:lnTo>
                    <a:pt x="2131" y="3"/>
                  </a:lnTo>
                  <a:lnTo>
                    <a:pt x="2017" y="12"/>
                  </a:lnTo>
                  <a:lnTo>
                    <a:pt x="1905" y="26"/>
                  </a:lnTo>
                  <a:lnTo>
                    <a:pt x="1794" y="46"/>
                  </a:lnTo>
                  <a:lnTo>
                    <a:pt x="1685" y="71"/>
                  </a:lnTo>
                  <a:lnTo>
                    <a:pt x="1579" y="101"/>
                  </a:lnTo>
                  <a:lnTo>
                    <a:pt x="1474" y="137"/>
                  </a:lnTo>
                  <a:lnTo>
                    <a:pt x="1372" y="176"/>
                  </a:lnTo>
                  <a:lnTo>
                    <a:pt x="1273" y="222"/>
                  </a:lnTo>
                  <a:lnTo>
                    <a:pt x="1176" y="272"/>
                  </a:lnTo>
                  <a:lnTo>
                    <a:pt x="1082" y="325"/>
                  </a:lnTo>
                  <a:lnTo>
                    <a:pt x="990" y="384"/>
                  </a:lnTo>
                  <a:lnTo>
                    <a:pt x="903" y="446"/>
                  </a:lnTo>
                  <a:lnTo>
                    <a:pt x="818" y="514"/>
                  </a:lnTo>
                  <a:lnTo>
                    <a:pt x="736" y="584"/>
                  </a:lnTo>
                  <a:lnTo>
                    <a:pt x="659" y="658"/>
                  </a:lnTo>
                  <a:lnTo>
                    <a:pt x="584" y="737"/>
                  </a:lnTo>
                  <a:lnTo>
                    <a:pt x="513" y="818"/>
                  </a:lnTo>
                  <a:lnTo>
                    <a:pt x="447" y="902"/>
                  </a:lnTo>
                  <a:lnTo>
                    <a:pt x="384" y="991"/>
                  </a:lnTo>
                  <a:lnTo>
                    <a:pt x="326" y="1082"/>
                  </a:lnTo>
                  <a:lnTo>
                    <a:pt x="271" y="1176"/>
                  </a:lnTo>
                  <a:lnTo>
                    <a:pt x="222" y="1273"/>
                  </a:lnTo>
                  <a:lnTo>
                    <a:pt x="177" y="1373"/>
                  </a:lnTo>
                  <a:lnTo>
                    <a:pt x="137" y="1475"/>
                  </a:lnTo>
                  <a:lnTo>
                    <a:pt x="101" y="1579"/>
                  </a:lnTo>
                  <a:lnTo>
                    <a:pt x="70" y="1686"/>
                  </a:lnTo>
                  <a:lnTo>
                    <a:pt x="46" y="1794"/>
                  </a:lnTo>
                  <a:lnTo>
                    <a:pt x="26" y="1905"/>
                  </a:lnTo>
                  <a:lnTo>
                    <a:pt x="12" y="2017"/>
                  </a:lnTo>
                  <a:lnTo>
                    <a:pt x="3" y="2132"/>
                  </a:lnTo>
                  <a:lnTo>
                    <a:pt x="0" y="2247"/>
                  </a:lnTo>
                  <a:lnTo>
                    <a:pt x="3" y="2362"/>
                  </a:lnTo>
                  <a:lnTo>
                    <a:pt x="12" y="2477"/>
                  </a:lnTo>
                  <a:lnTo>
                    <a:pt x="26" y="2589"/>
                  </a:lnTo>
                  <a:lnTo>
                    <a:pt x="46" y="2700"/>
                  </a:lnTo>
                  <a:lnTo>
                    <a:pt x="70" y="2808"/>
                  </a:lnTo>
                  <a:lnTo>
                    <a:pt x="101" y="2915"/>
                  </a:lnTo>
                  <a:lnTo>
                    <a:pt x="137" y="3019"/>
                  </a:lnTo>
                  <a:lnTo>
                    <a:pt x="177" y="3121"/>
                  </a:lnTo>
                  <a:lnTo>
                    <a:pt x="222" y="3221"/>
                  </a:lnTo>
                  <a:lnTo>
                    <a:pt x="271" y="3318"/>
                  </a:lnTo>
                  <a:lnTo>
                    <a:pt x="326" y="3412"/>
                  </a:lnTo>
                  <a:lnTo>
                    <a:pt x="384" y="3503"/>
                  </a:lnTo>
                  <a:lnTo>
                    <a:pt x="447" y="3592"/>
                  </a:lnTo>
                  <a:lnTo>
                    <a:pt x="513" y="3676"/>
                  </a:lnTo>
                  <a:lnTo>
                    <a:pt x="584" y="3757"/>
                  </a:lnTo>
                  <a:lnTo>
                    <a:pt x="659" y="3836"/>
                  </a:lnTo>
                  <a:lnTo>
                    <a:pt x="736" y="3910"/>
                  </a:lnTo>
                  <a:lnTo>
                    <a:pt x="818" y="3980"/>
                  </a:lnTo>
                  <a:lnTo>
                    <a:pt x="903" y="4048"/>
                  </a:lnTo>
                  <a:lnTo>
                    <a:pt x="990" y="4110"/>
                  </a:lnTo>
                  <a:lnTo>
                    <a:pt x="1082" y="4169"/>
                  </a:lnTo>
                  <a:lnTo>
                    <a:pt x="1176" y="4222"/>
                  </a:lnTo>
                  <a:lnTo>
                    <a:pt x="1273" y="4272"/>
                  </a:lnTo>
                  <a:lnTo>
                    <a:pt x="1372" y="4318"/>
                  </a:lnTo>
                  <a:lnTo>
                    <a:pt x="1474" y="4357"/>
                  </a:lnTo>
                  <a:lnTo>
                    <a:pt x="1579" y="4393"/>
                  </a:lnTo>
                  <a:lnTo>
                    <a:pt x="1685" y="4423"/>
                  </a:lnTo>
                  <a:lnTo>
                    <a:pt x="1794" y="4448"/>
                  </a:lnTo>
                  <a:lnTo>
                    <a:pt x="1905" y="4468"/>
                  </a:lnTo>
                  <a:lnTo>
                    <a:pt x="2017" y="4482"/>
                  </a:lnTo>
                  <a:lnTo>
                    <a:pt x="2131" y="4491"/>
                  </a:lnTo>
                  <a:lnTo>
                    <a:pt x="2246" y="4494"/>
                  </a:lnTo>
                  <a:lnTo>
                    <a:pt x="2363" y="4491"/>
                  </a:lnTo>
                  <a:lnTo>
                    <a:pt x="2476" y="4482"/>
                  </a:lnTo>
                  <a:lnTo>
                    <a:pt x="2589" y="4468"/>
                  </a:lnTo>
                  <a:lnTo>
                    <a:pt x="2700" y="4448"/>
                  </a:lnTo>
                  <a:lnTo>
                    <a:pt x="2809" y="4423"/>
                  </a:lnTo>
                  <a:lnTo>
                    <a:pt x="2915" y="4393"/>
                  </a:lnTo>
                  <a:lnTo>
                    <a:pt x="3019" y="4357"/>
                  </a:lnTo>
                  <a:lnTo>
                    <a:pt x="3121" y="4318"/>
                  </a:lnTo>
                  <a:lnTo>
                    <a:pt x="3221" y="4272"/>
                  </a:lnTo>
                  <a:lnTo>
                    <a:pt x="3317" y="4222"/>
                  </a:lnTo>
                  <a:lnTo>
                    <a:pt x="3412" y="4169"/>
                  </a:lnTo>
                  <a:lnTo>
                    <a:pt x="3503" y="4110"/>
                  </a:lnTo>
                  <a:lnTo>
                    <a:pt x="3591" y="4048"/>
                  </a:lnTo>
                  <a:lnTo>
                    <a:pt x="3676" y="3980"/>
                  </a:lnTo>
                  <a:lnTo>
                    <a:pt x="3758" y="3910"/>
                  </a:lnTo>
                  <a:lnTo>
                    <a:pt x="3835" y="3836"/>
                  </a:lnTo>
                  <a:lnTo>
                    <a:pt x="3910" y="3757"/>
                  </a:lnTo>
                  <a:lnTo>
                    <a:pt x="3981" y="3676"/>
                  </a:lnTo>
                  <a:lnTo>
                    <a:pt x="4047" y="3592"/>
                  </a:lnTo>
                  <a:lnTo>
                    <a:pt x="4110" y="3503"/>
                  </a:lnTo>
                  <a:lnTo>
                    <a:pt x="4168" y="3412"/>
                  </a:lnTo>
                  <a:lnTo>
                    <a:pt x="4223" y="3318"/>
                  </a:lnTo>
                  <a:lnTo>
                    <a:pt x="4272" y="3221"/>
                  </a:lnTo>
                  <a:lnTo>
                    <a:pt x="4317" y="3121"/>
                  </a:lnTo>
                  <a:lnTo>
                    <a:pt x="4357" y="3019"/>
                  </a:lnTo>
                  <a:lnTo>
                    <a:pt x="4393" y="2915"/>
                  </a:lnTo>
                  <a:lnTo>
                    <a:pt x="4423" y="2808"/>
                  </a:lnTo>
                  <a:lnTo>
                    <a:pt x="4448" y="2700"/>
                  </a:lnTo>
                  <a:lnTo>
                    <a:pt x="4468" y="2589"/>
                  </a:lnTo>
                  <a:lnTo>
                    <a:pt x="4482" y="2477"/>
                  </a:lnTo>
                  <a:lnTo>
                    <a:pt x="4491" y="2362"/>
                  </a:lnTo>
                  <a:lnTo>
                    <a:pt x="4494" y="2247"/>
                  </a:lnTo>
                  <a:close/>
                  <a:moveTo>
                    <a:pt x="4194" y="2247"/>
                  </a:moveTo>
                  <a:lnTo>
                    <a:pt x="4191" y="2347"/>
                  </a:lnTo>
                  <a:lnTo>
                    <a:pt x="4184" y="2446"/>
                  </a:lnTo>
                  <a:lnTo>
                    <a:pt x="4171" y="2544"/>
                  </a:lnTo>
                  <a:lnTo>
                    <a:pt x="4154" y="2639"/>
                  </a:lnTo>
                  <a:lnTo>
                    <a:pt x="4133" y="2733"/>
                  </a:lnTo>
                  <a:lnTo>
                    <a:pt x="4106" y="2826"/>
                  </a:lnTo>
                  <a:lnTo>
                    <a:pt x="4076" y="2917"/>
                  </a:lnTo>
                  <a:lnTo>
                    <a:pt x="4041" y="3004"/>
                  </a:lnTo>
                  <a:lnTo>
                    <a:pt x="4002" y="3091"/>
                  </a:lnTo>
                  <a:lnTo>
                    <a:pt x="3959" y="3175"/>
                  </a:lnTo>
                  <a:lnTo>
                    <a:pt x="3912" y="3257"/>
                  </a:lnTo>
                  <a:lnTo>
                    <a:pt x="3862" y="3336"/>
                  </a:lnTo>
                  <a:lnTo>
                    <a:pt x="3807" y="3412"/>
                  </a:lnTo>
                  <a:lnTo>
                    <a:pt x="3749" y="3485"/>
                  </a:lnTo>
                  <a:lnTo>
                    <a:pt x="3688" y="3556"/>
                  </a:lnTo>
                  <a:lnTo>
                    <a:pt x="3623" y="3624"/>
                  </a:lnTo>
                  <a:lnTo>
                    <a:pt x="3556" y="3688"/>
                  </a:lnTo>
                  <a:lnTo>
                    <a:pt x="3486" y="3750"/>
                  </a:lnTo>
                  <a:lnTo>
                    <a:pt x="3412" y="3808"/>
                  </a:lnTo>
                  <a:lnTo>
                    <a:pt x="3335" y="3862"/>
                  </a:lnTo>
                  <a:lnTo>
                    <a:pt x="3257" y="3912"/>
                  </a:lnTo>
                  <a:lnTo>
                    <a:pt x="3175" y="3959"/>
                  </a:lnTo>
                  <a:lnTo>
                    <a:pt x="3091" y="4002"/>
                  </a:lnTo>
                  <a:lnTo>
                    <a:pt x="3005" y="4041"/>
                  </a:lnTo>
                  <a:lnTo>
                    <a:pt x="2916" y="4076"/>
                  </a:lnTo>
                  <a:lnTo>
                    <a:pt x="2826" y="4107"/>
                  </a:lnTo>
                  <a:lnTo>
                    <a:pt x="2734" y="4133"/>
                  </a:lnTo>
                  <a:lnTo>
                    <a:pt x="2640" y="4155"/>
                  </a:lnTo>
                  <a:lnTo>
                    <a:pt x="2543" y="4172"/>
                  </a:lnTo>
                  <a:lnTo>
                    <a:pt x="2446" y="4184"/>
                  </a:lnTo>
                  <a:lnTo>
                    <a:pt x="2347" y="4192"/>
                  </a:lnTo>
                  <a:lnTo>
                    <a:pt x="2246" y="4194"/>
                  </a:lnTo>
                  <a:lnTo>
                    <a:pt x="2147" y="4192"/>
                  </a:lnTo>
                  <a:lnTo>
                    <a:pt x="2048" y="4184"/>
                  </a:lnTo>
                  <a:lnTo>
                    <a:pt x="1951" y="4172"/>
                  </a:lnTo>
                  <a:lnTo>
                    <a:pt x="1854" y="4155"/>
                  </a:lnTo>
                  <a:lnTo>
                    <a:pt x="1760" y="4133"/>
                  </a:lnTo>
                  <a:lnTo>
                    <a:pt x="1668" y="4107"/>
                  </a:lnTo>
                  <a:lnTo>
                    <a:pt x="1577" y="4076"/>
                  </a:lnTo>
                  <a:lnTo>
                    <a:pt x="1489" y="4041"/>
                  </a:lnTo>
                  <a:lnTo>
                    <a:pt x="1403" y="4002"/>
                  </a:lnTo>
                  <a:lnTo>
                    <a:pt x="1319" y="3959"/>
                  </a:lnTo>
                  <a:lnTo>
                    <a:pt x="1237" y="3912"/>
                  </a:lnTo>
                  <a:lnTo>
                    <a:pt x="1158" y="3862"/>
                  </a:lnTo>
                  <a:lnTo>
                    <a:pt x="1082" y="3808"/>
                  </a:lnTo>
                  <a:lnTo>
                    <a:pt x="1008" y="3750"/>
                  </a:lnTo>
                  <a:lnTo>
                    <a:pt x="938" y="3688"/>
                  </a:lnTo>
                  <a:lnTo>
                    <a:pt x="870" y="3624"/>
                  </a:lnTo>
                  <a:lnTo>
                    <a:pt x="805" y="3556"/>
                  </a:lnTo>
                  <a:lnTo>
                    <a:pt x="744" y="3485"/>
                  </a:lnTo>
                  <a:lnTo>
                    <a:pt x="687" y="3412"/>
                  </a:lnTo>
                  <a:lnTo>
                    <a:pt x="632" y="3336"/>
                  </a:lnTo>
                  <a:lnTo>
                    <a:pt x="581" y="3257"/>
                  </a:lnTo>
                  <a:lnTo>
                    <a:pt x="534" y="3175"/>
                  </a:lnTo>
                  <a:lnTo>
                    <a:pt x="492" y="3091"/>
                  </a:lnTo>
                  <a:lnTo>
                    <a:pt x="452" y="3004"/>
                  </a:lnTo>
                  <a:lnTo>
                    <a:pt x="418" y="2917"/>
                  </a:lnTo>
                  <a:lnTo>
                    <a:pt x="388" y="2826"/>
                  </a:lnTo>
                  <a:lnTo>
                    <a:pt x="361" y="2733"/>
                  </a:lnTo>
                  <a:lnTo>
                    <a:pt x="339" y="2639"/>
                  </a:lnTo>
                  <a:lnTo>
                    <a:pt x="323" y="2544"/>
                  </a:lnTo>
                  <a:lnTo>
                    <a:pt x="310" y="2446"/>
                  </a:lnTo>
                  <a:lnTo>
                    <a:pt x="302" y="2347"/>
                  </a:lnTo>
                  <a:lnTo>
                    <a:pt x="300" y="2247"/>
                  </a:lnTo>
                  <a:lnTo>
                    <a:pt x="302" y="2147"/>
                  </a:lnTo>
                  <a:lnTo>
                    <a:pt x="310" y="2048"/>
                  </a:lnTo>
                  <a:lnTo>
                    <a:pt x="323" y="1950"/>
                  </a:lnTo>
                  <a:lnTo>
                    <a:pt x="339" y="1855"/>
                  </a:lnTo>
                  <a:lnTo>
                    <a:pt x="361" y="1761"/>
                  </a:lnTo>
                  <a:lnTo>
                    <a:pt x="388" y="1668"/>
                  </a:lnTo>
                  <a:lnTo>
                    <a:pt x="418" y="1578"/>
                  </a:lnTo>
                  <a:lnTo>
                    <a:pt x="452" y="1490"/>
                  </a:lnTo>
                  <a:lnTo>
                    <a:pt x="492" y="1403"/>
                  </a:lnTo>
                  <a:lnTo>
                    <a:pt x="534" y="1319"/>
                  </a:lnTo>
                  <a:lnTo>
                    <a:pt x="581" y="1237"/>
                  </a:lnTo>
                  <a:lnTo>
                    <a:pt x="632" y="1158"/>
                  </a:lnTo>
                  <a:lnTo>
                    <a:pt x="687" y="1082"/>
                  </a:lnTo>
                  <a:lnTo>
                    <a:pt x="744" y="1009"/>
                  </a:lnTo>
                  <a:lnTo>
                    <a:pt x="805" y="938"/>
                  </a:lnTo>
                  <a:lnTo>
                    <a:pt x="870" y="870"/>
                  </a:lnTo>
                  <a:lnTo>
                    <a:pt x="938" y="806"/>
                  </a:lnTo>
                  <a:lnTo>
                    <a:pt x="1008" y="744"/>
                  </a:lnTo>
                  <a:lnTo>
                    <a:pt x="1082" y="686"/>
                  </a:lnTo>
                  <a:lnTo>
                    <a:pt x="1158" y="632"/>
                  </a:lnTo>
                  <a:lnTo>
                    <a:pt x="1237" y="582"/>
                  </a:lnTo>
                  <a:lnTo>
                    <a:pt x="1319" y="535"/>
                  </a:lnTo>
                  <a:lnTo>
                    <a:pt x="1403" y="492"/>
                  </a:lnTo>
                  <a:lnTo>
                    <a:pt x="1489" y="453"/>
                  </a:lnTo>
                  <a:lnTo>
                    <a:pt x="1577" y="418"/>
                  </a:lnTo>
                  <a:lnTo>
                    <a:pt x="1668" y="387"/>
                  </a:lnTo>
                  <a:lnTo>
                    <a:pt x="1760" y="361"/>
                  </a:lnTo>
                  <a:lnTo>
                    <a:pt x="1854" y="340"/>
                  </a:lnTo>
                  <a:lnTo>
                    <a:pt x="1951" y="322"/>
                  </a:lnTo>
                  <a:lnTo>
                    <a:pt x="2048" y="310"/>
                  </a:lnTo>
                  <a:lnTo>
                    <a:pt x="2147" y="302"/>
                  </a:lnTo>
                  <a:lnTo>
                    <a:pt x="2246" y="300"/>
                  </a:lnTo>
                  <a:lnTo>
                    <a:pt x="2347" y="302"/>
                  </a:lnTo>
                  <a:lnTo>
                    <a:pt x="2446" y="310"/>
                  </a:lnTo>
                  <a:lnTo>
                    <a:pt x="2543" y="322"/>
                  </a:lnTo>
                  <a:lnTo>
                    <a:pt x="2640" y="340"/>
                  </a:lnTo>
                  <a:lnTo>
                    <a:pt x="2734" y="361"/>
                  </a:lnTo>
                  <a:lnTo>
                    <a:pt x="2826" y="387"/>
                  </a:lnTo>
                  <a:lnTo>
                    <a:pt x="2916" y="418"/>
                  </a:lnTo>
                  <a:lnTo>
                    <a:pt x="3005" y="453"/>
                  </a:lnTo>
                  <a:lnTo>
                    <a:pt x="3091" y="492"/>
                  </a:lnTo>
                  <a:lnTo>
                    <a:pt x="3175" y="535"/>
                  </a:lnTo>
                  <a:lnTo>
                    <a:pt x="3257" y="582"/>
                  </a:lnTo>
                  <a:lnTo>
                    <a:pt x="3335" y="632"/>
                  </a:lnTo>
                  <a:lnTo>
                    <a:pt x="3412" y="686"/>
                  </a:lnTo>
                  <a:lnTo>
                    <a:pt x="3486" y="744"/>
                  </a:lnTo>
                  <a:lnTo>
                    <a:pt x="3556" y="806"/>
                  </a:lnTo>
                  <a:lnTo>
                    <a:pt x="3623" y="870"/>
                  </a:lnTo>
                  <a:lnTo>
                    <a:pt x="3688" y="938"/>
                  </a:lnTo>
                  <a:lnTo>
                    <a:pt x="3749" y="1009"/>
                  </a:lnTo>
                  <a:lnTo>
                    <a:pt x="3807" y="1082"/>
                  </a:lnTo>
                  <a:lnTo>
                    <a:pt x="3862" y="1158"/>
                  </a:lnTo>
                  <a:lnTo>
                    <a:pt x="3912" y="1237"/>
                  </a:lnTo>
                  <a:lnTo>
                    <a:pt x="3959" y="1319"/>
                  </a:lnTo>
                  <a:lnTo>
                    <a:pt x="4002" y="1403"/>
                  </a:lnTo>
                  <a:lnTo>
                    <a:pt x="4041" y="1490"/>
                  </a:lnTo>
                  <a:lnTo>
                    <a:pt x="4076" y="1578"/>
                  </a:lnTo>
                  <a:lnTo>
                    <a:pt x="4106" y="1668"/>
                  </a:lnTo>
                  <a:lnTo>
                    <a:pt x="4133" y="1761"/>
                  </a:lnTo>
                  <a:lnTo>
                    <a:pt x="4154" y="1855"/>
                  </a:lnTo>
                  <a:lnTo>
                    <a:pt x="4171" y="1950"/>
                  </a:lnTo>
                  <a:lnTo>
                    <a:pt x="4184" y="2048"/>
                  </a:lnTo>
                  <a:lnTo>
                    <a:pt x="4191" y="2147"/>
                  </a:lnTo>
                  <a:lnTo>
                    <a:pt x="4194" y="2247"/>
                  </a:lnTo>
                  <a:close/>
                </a:path>
              </a:pathLst>
            </a:custGeom>
            <a:solidFill>
              <a:srgbClr val="D1976D"/>
            </a:solidFill>
            <a:ln w="9525">
              <a:noFill/>
              <a:round/>
              <a:headEnd/>
              <a:tailEnd/>
            </a:ln>
          </p:spPr>
          <p:txBody>
            <a:bodyPr/>
            <a:lstStyle/>
            <a:p>
              <a:endParaRPr lang="pt-BR"/>
            </a:p>
          </p:txBody>
        </p:sp>
        <p:sp>
          <p:nvSpPr>
            <p:cNvPr id="399405" name="Freeform 45"/>
            <p:cNvSpPr>
              <a:spLocks noEditPoints="1"/>
            </p:cNvSpPr>
            <p:nvPr/>
          </p:nvSpPr>
          <p:spPr bwMode="auto">
            <a:xfrm>
              <a:off x="2369" y="1805"/>
              <a:ext cx="599" cy="600"/>
            </a:xfrm>
            <a:custGeom>
              <a:avLst/>
              <a:gdLst/>
              <a:ahLst/>
              <a:cxnLst>
                <a:cxn ang="0">
                  <a:pos x="4151" y="1675"/>
                </a:cxn>
                <a:cxn ang="0">
                  <a:pos x="3986" y="1188"/>
                </a:cxn>
                <a:cxn ang="0">
                  <a:pos x="3715" y="764"/>
                </a:cxn>
                <a:cxn ang="0">
                  <a:pos x="3351" y="416"/>
                </a:cxn>
                <a:cxn ang="0">
                  <a:pos x="2913" y="165"/>
                </a:cxn>
                <a:cxn ang="0">
                  <a:pos x="2416" y="24"/>
                </a:cxn>
                <a:cxn ang="0">
                  <a:pos x="1882" y="11"/>
                </a:cxn>
                <a:cxn ang="0">
                  <a:pos x="1376" y="127"/>
                </a:cxn>
                <a:cxn ang="0">
                  <a:pos x="924" y="358"/>
                </a:cxn>
                <a:cxn ang="0">
                  <a:pos x="545" y="687"/>
                </a:cxn>
                <a:cxn ang="0">
                  <a:pos x="253" y="1097"/>
                </a:cxn>
                <a:cxn ang="0">
                  <a:pos x="66" y="1573"/>
                </a:cxn>
                <a:cxn ang="0">
                  <a:pos x="0" y="2097"/>
                </a:cxn>
                <a:cxn ang="0">
                  <a:pos x="66" y="2621"/>
                </a:cxn>
                <a:cxn ang="0">
                  <a:pos x="253" y="3097"/>
                </a:cxn>
                <a:cxn ang="0">
                  <a:pos x="545" y="3507"/>
                </a:cxn>
                <a:cxn ang="0">
                  <a:pos x="924" y="3836"/>
                </a:cxn>
                <a:cxn ang="0">
                  <a:pos x="1376" y="4067"/>
                </a:cxn>
                <a:cxn ang="0">
                  <a:pos x="1882" y="4183"/>
                </a:cxn>
                <a:cxn ang="0">
                  <a:pos x="2416" y="4170"/>
                </a:cxn>
                <a:cxn ang="0">
                  <a:pos x="2913" y="4029"/>
                </a:cxn>
                <a:cxn ang="0">
                  <a:pos x="3351" y="3778"/>
                </a:cxn>
                <a:cxn ang="0">
                  <a:pos x="3715" y="3430"/>
                </a:cxn>
                <a:cxn ang="0">
                  <a:pos x="3986" y="3006"/>
                </a:cxn>
                <a:cxn ang="0">
                  <a:pos x="4151" y="2519"/>
                </a:cxn>
                <a:cxn ang="0">
                  <a:pos x="3895" y="2097"/>
                </a:cxn>
                <a:cxn ang="0">
                  <a:pos x="3837" y="2546"/>
                </a:cxn>
                <a:cxn ang="0">
                  <a:pos x="3677" y="2954"/>
                </a:cxn>
                <a:cxn ang="0">
                  <a:pos x="3427" y="3306"/>
                </a:cxn>
                <a:cxn ang="0">
                  <a:pos x="3101" y="3587"/>
                </a:cxn>
                <a:cxn ang="0">
                  <a:pos x="2715" y="3786"/>
                </a:cxn>
                <a:cxn ang="0">
                  <a:pos x="2280" y="3885"/>
                </a:cxn>
                <a:cxn ang="0">
                  <a:pos x="1823" y="3874"/>
                </a:cxn>
                <a:cxn ang="0">
                  <a:pos x="1397" y="3753"/>
                </a:cxn>
                <a:cxn ang="0">
                  <a:pos x="1022" y="3537"/>
                </a:cxn>
                <a:cxn ang="0">
                  <a:pos x="710" y="3240"/>
                </a:cxn>
                <a:cxn ang="0">
                  <a:pos x="476" y="2876"/>
                </a:cxn>
                <a:cxn ang="0">
                  <a:pos x="336" y="2459"/>
                </a:cxn>
                <a:cxn ang="0">
                  <a:pos x="301" y="2004"/>
                </a:cxn>
                <a:cxn ang="0">
                  <a:pos x="380" y="1563"/>
                </a:cxn>
                <a:cxn ang="0">
                  <a:pos x="560" y="1165"/>
                </a:cxn>
                <a:cxn ang="0">
                  <a:pos x="826" y="826"/>
                </a:cxn>
                <a:cxn ang="0">
                  <a:pos x="1165" y="560"/>
                </a:cxn>
                <a:cxn ang="0">
                  <a:pos x="1562" y="380"/>
                </a:cxn>
                <a:cxn ang="0">
                  <a:pos x="2004" y="302"/>
                </a:cxn>
                <a:cxn ang="0">
                  <a:pos x="2459" y="336"/>
                </a:cxn>
                <a:cxn ang="0">
                  <a:pos x="2876" y="477"/>
                </a:cxn>
                <a:cxn ang="0">
                  <a:pos x="3240" y="710"/>
                </a:cxn>
                <a:cxn ang="0">
                  <a:pos x="3537" y="1021"/>
                </a:cxn>
                <a:cxn ang="0">
                  <a:pos x="3753" y="1398"/>
                </a:cxn>
                <a:cxn ang="0">
                  <a:pos x="3873" y="1824"/>
                </a:cxn>
              </a:cxnLst>
              <a:rect l="0" t="0" r="r" b="b"/>
              <a:pathLst>
                <a:path w="4194" h="4194">
                  <a:moveTo>
                    <a:pt x="4194" y="2097"/>
                  </a:moveTo>
                  <a:lnTo>
                    <a:pt x="4192" y="1989"/>
                  </a:lnTo>
                  <a:lnTo>
                    <a:pt x="4183" y="1883"/>
                  </a:lnTo>
                  <a:lnTo>
                    <a:pt x="4169" y="1778"/>
                  </a:lnTo>
                  <a:lnTo>
                    <a:pt x="4151" y="1675"/>
                  </a:lnTo>
                  <a:lnTo>
                    <a:pt x="4128" y="1573"/>
                  </a:lnTo>
                  <a:lnTo>
                    <a:pt x="4100" y="1474"/>
                  </a:lnTo>
                  <a:lnTo>
                    <a:pt x="4066" y="1376"/>
                  </a:lnTo>
                  <a:lnTo>
                    <a:pt x="4029" y="1281"/>
                  </a:lnTo>
                  <a:lnTo>
                    <a:pt x="3986" y="1188"/>
                  </a:lnTo>
                  <a:lnTo>
                    <a:pt x="3941" y="1097"/>
                  </a:lnTo>
                  <a:lnTo>
                    <a:pt x="3890" y="1010"/>
                  </a:lnTo>
                  <a:lnTo>
                    <a:pt x="3835" y="925"/>
                  </a:lnTo>
                  <a:lnTo>
                    <a:pt x="3777" y="842"/>
                  </a:lnTo>
                  <a:lnTo>
                    <a:pt x="3715" y="764"/>
                  </a:lnTo>
                  <a:lnTo>
                    <a:pt x="3649" y="687"/>
                  </a:lnTo>
                  <a:lnTo>
                    <a:pt x="3580" y="615"/>
                  </a:lnTo>
                  <a:lnTo>
                    <a:pt x="3507" y="545"/>
                  </a:lnTo>
                  <a:lnTo>
                    <a:pt x="3431" y="479"/>
                  </a:lnTo>
                  <a:lnTo>
                    <a:pt x="3351" y="416"/>
                  </a:lnTo>
                  <a:lnTo>
                    <a:pt x="3269" y="358"/>
                  </a:lnTo>
                  <a:lnTo>
                    <a:pt x="3184" y="304"/>
                  </a:lnTo>
                  <a:lnTo>
                    <a:pt x="3097" y="253"/>
                  </a:lnTo>
                  <a:lnTo>
                    <a:pt x="3006" y="207"/>
                  </a:lnTo>
                  <a:lnTo>
                    <a:pt x="2913" y="165"/>
                  </a:lnTo>
                  <a:lnTo>
                    <a:pt x="2818" y="127"/>
                  </a:lnTo>
                  <a:lnTo>
                    <a:pt x="2720" y="95"/>
                  </a:lnTo>
                  <a:lnTo>
                    <a:pt x="2621" y="65"/>
                  </a:lnTo>
                  <a:lnTo>
                    <a:pt x="2520" y="43"/>
                  </a:lnTo>
                  <a:lnTo>
                    <a:pt x="2416" y="24"/>
                  </a:lnTo>
                  <a:lnTo>
                    <a:pt x="2311" y="11"/>
                  </a:lnTo>
                  <a:lnTo>
                    <a:pt x="2205" y="3"/>
                  </a:lnTo>
                  <a:lnTo>
                    <a:pt x="2096" y="0"/>
                  </a:lnTo>
                  <a:lnTo>
                    <a:pt x="1989" y="3"/>
                  </a:lnTo>
                  <a:lnTo>
                    <a:pt x="1882" y="11"/>
                  </a:lnTo>
                  <a:lnTo>
                    <a:pt x="1777" y="24"/>
                  </a:lnTo>
                  <a:lnTo>
                    <a:pt x="1674" y="43"/>
                  </a:lnTo>
                  <a:lnTo>
                    <a:pt x="1573" y="65"/>
                  </a:lnTo>
                  <a:lnTo>
                    <a:pt x="1473" y="95"/>
                  </a:lnTo>
                  <a:lnTo>
                    <a:pt x="1376" y="127"/>
                  </a:lnTo>
                  <a:lnTo>
                    <a:pt x="1281" y="165"/>
                  </a:lnTo>
                  <a:lnTo>
                    <a:pt x="1188" y="207"/>
                  </a:lnTo>
                  <a:lnTo>
                    <a:pt x="1097" y="253"/>
                  </a:lnTo>
                  <a:lnTo>
                    <a:pt x="1009" y="304"/>
                  </a:lnTo>
                  <a:lnTo>
                    <a:pt x="924" y="358"/>
                  </a:lnTo>
                  <a:lnTo>
                    <a:pt x="843" y="416"/>
                  </a:lnTo>
                  <a:lnTo>
                    <a:pt x="763" y="479"/>
                  </a:lnTo>
                  <a:lnTo>
                    <a:pt x="687" y="545"/>
                  </a:lnTo>
                  <a:lnTo>
                    <a:pt x="614" y="615"/>
                  </a:lnTo>
                  <a:lnTo>
                    <a:pt x="545" y="687"/>
                  </a:lnTo>
                  <a:lnTo>
                    <a:pt x="478" y="764"/>
                  </a:lnTo>
                  <a:lnTo>
                    <a:pt x="417" y="842"/>
                  </a:lnTo>
                  <a:lnTo>
                    <a:pt x="359" y="925"/>
                  </a:lnTo>
                  <a:lnTo>
                    <a:pt x="304" y="1010"/>
                  </a:lnTo>
                  <a:lnTo>
                    <a:pt x="253" y="1097"/>
                  </a:lnTo>
                  <a:lnTo>
                    <a:pt x="206" y="1188"/>
                  </a:lnTo>
                  <a:lnTo>
                    <a:pt x="165" y="1281"/>
                  </a:lnTo>
                  <a:lnTo>
                    <a:pt x="127" y="1376"/>
                  </a:lnTo>
                  <a:lnTo>
                    <a:pt x="94" y="1474"/>
                  </a:lnTo>
                  <a:lnTo>
                    <a:pt x="66" y="1573"/>
                  </a:lnTo>
                  <a:lnTo>
                    <a:pt x="43" y="1675"/>
                  </a:lnTo>
                  <a:lnTo>
                    <a:pt x="24" y="1778"/>
                  </a:lnTo>
                  <a:lnTo>
                    <a:pt x="11" y="1883"/>
                  </a:lnTo>
                  <a:lnTo>
                    <a:pt x="2" y="1989"/>
                  </a:lnTo>
                  <a:lnTo>
                    <a:pt x="0" y="2097"/>
                  </a:lnTo>
                  <a:lnTo>
                    <a:pt x="2" y="2205"/>
                  </a:lnTo>
                  <a:lnTo>
                    <a:pt x="11" y="2311"/>
                  </a:lnTo>
                  <a:lnTo>
                    <a:pt x="24" y="2416"/>
                  </a:lnTo>
                  <a:lnTo>
                    <a:pt x="43" y="2519"/>
                  </a:lnTo>
                  <a:lnTo>
                    <a:pt x="66" y="2621"/>
                  </a:lnTo>
                  <a:lnTo>
                    <a:pt x="94" y="2721"/>
                  </a:lnTo>
                  <a:lnTo>
                    <a:pt x="127" y="2818"/>
                  </a:lnTo>
                  <a:lnTo>
                    <a:pt x="165" y="2913"/>
                  </a:lnTo>
                  <a:lnTo>
                    <a:pt x="206" y="3006"/>
                  </a:lnTo>
                  <a:lnTo>
                    <a:pt x="253" y="3097"/>
                  </a:lnTo>
                  <a:lnTo>
                    <a:pt x="304" y="3184"/>
                  </a:lnTo>
                  <a:lnTo>
                    <a:pt x="359" y="3269"/>
                  </a:lnTo>
                  <a:lnTo>
                    <a:pt x="417" y="3352"/>
                  </a:lnTo>
                  <a:lnTo>
                    <a:pt x="478" y="3430"/>
                  </a:lnTo>
                  <a:lnTo>
                    <a:pt x="545" y="3507"/>
                  </a:lnTo>
                  <a:lnTo>
                    <a:pt x="614" y="3579"/>
                  </a:lnTo>
                  <a:lnTo>
                    <a:pt x="687" y="3649"/>
                  </a:lnTo>
                  <a:lnTo>
                    <a:pt x="763" y="3715"/>
                  </a:lnTo>
                  <a:lnTo>
                    <a:pt x="843" y="3778"/>
                  </a:lnTo>
                  <a:lnTo>
                    <a:pt x="924" y="3836"/>
                  </a:lnTo>
                  <a:lnTo>
                    <a:pt x="1009" y="3891"/>
                  </a:lnTo>
                  <a:lnTo>
                    <a:pt x="1097" y="3941"/>
                  </a:lnTo>
                  <a:lnTo>
                    <a:pt x="1188" y="3987"/>
                  </a:lnTo>
                  <a:lnTo>
                    <a:pt x="1281" y="4029"/>
                  </a:lnTo>
                  <a:lnTo>
                    <a:pt x="1376" y="4067"/>
                  </a:lnTo>
                  <a:lnTo>
                    <a:pt x="1473" y="4099"/>
                  </a:lnTo>
                  <a:lnTo>
                    <a:pt x="1573" y="4129"/>
                  </a:lnTo>
                  <a:lnTo>
                    <a:pt x="1674" y="4151"/>
                  </a:lnTo>
                  <a:lnTo>
                    <a:pt x="1777" y="4170"/>
                  </a:lnTo>
                  <a:lnTo>
                    <a:pt x="1882" y="4183"/>
                  </a:lnTo>
                  <a:lnTo>
                    <a:pt x="1989" y="4191"/>
                  </a:lnTo>
                  <a:lnTo>
                    <a:pt x="2096" y="4194"/>
                  </a:lnTo>
                  <a:lnTo>
                    <a:pt x="2205" y="4191"/>
                  </a:lnTo>
                  <a:lnTo>
                    <a:pt x="2311" y="4183"/>
                  </a:lnTo>
                  <a:lnTo>
                    <a:pt x="2416" y="4170"/>
                  </a:lnTo>
                  <a:lnTo>
                    <a:pt x="2520" y="4151"/>
                  </a:lnTo>
                  <a:lnTo>
                    <a:pt x="2621" y="4129"/>
                  </a:lnTo>
                  <a:lnTo>
                    <a:pt x="2720" y="4099"/>
                  </a:lnTo>
                  <a:lnTo>
                    <a:pt x="2818" y="4067"/>
                  </a:lnTo>
                  <a:lnTo>
                    <a:pt x="2913" y="4029"/>
                  </a:lnTo>
                  <a:lnTo>
                    <a:pt x="3006" y="3987"/>
                  </a:lnTo>
                  <a:lnTo>
                    <a:pt x="3097" y="3941"/>
                  </a:lnTo>
                  <a:lnTo>
                    <a:pt x="3184" y="3891"/>
                  </a:lnTo>
                  <a:lnTo>
                    <a:pt x="3269" y="3836"/>
                  </a:lnTo>
                  <a:lnTo>
                    <a:pt x="3351" y="3778"/>
                  </a:lnTo>
                  <a:lnTo>
                    <a:pt x="3431" y="3715"/>
                  </a:lnTo>
                  <a:lnTo>
                    <a:pt x="3507" y="3649"/>
                  </a:lnTo>
                  <a:lnTo>
                    <a:pt x="3580" y="3579"/>
                  </a:lnTo>
                  <a:lnTo>
                    <a:pt x="3649" y="3507"/>
                  </a:lnTo>
                  <a:lnTo>
                    <a:pt x="3715" y="3430"/>
                  </a:lnTo>
                  <a:lnTo>
                    <a:pt x="3777" y="3352"/>
                  </a:lnTo>
                  <a:lnTo>
                    <a:pt x="3835" y="3269"/>
                  </a:lnTo>
                  <a:lnTo>
                    <a:pt x="3890" y="3184"/>
                  </a:lnTo>
                  <a:lnTo>
                    <a:pt x="3941" y="3097"/>
                  </a:lnTo>
                  <a:lnTo>
                    <a:pt x="3986" y="3006"/>
                  </a:lnTo>
                  <a:lnTo>
                    <a:pt x="4029" y="2913"/>
                  </a:lnTo>
                  <a:lnTo>
                    <a:pt x="4066" y="2818"/>
                  </a:lnTo>
                  <a:lnTo>
                    <a:pt x="4100" y="2721"/>
                  </a:lnTo>
                  <a:lnTo>
                    <a:pt x="4128" y="2621"/>
                  </a:lnTo>
                  <a:lnTo>
                    <a:pt x="4151" y="2519"/>
                  </a:lnTo>
                  <a:lnTo>
                    <a:pt x="4169" y="2416"/>
                  </a:lnTo>
                  <a:lnTo>
                    <a:pt x="4183" y="2311"/>
                  </a:lnTo>
                  <a:lnTo>
                    <a:pt x="4192" y="2205"/>
                  </a:lnTo>
                  <a:lnTo>
                    <a:pt x="4194" y="2097"/>
                  </a:lnTo>
                  <a:close/>
                  <a:moveTo>
                    <a:pt x="3895" y="2097"/>
                  </a:moveTo>
                  <a:lnTo>
                    <a:pt x="3892" y="2190"/>
                  </a:lnTo>
                  <a:lnTo>
                    <a:pt x="3885" y="2281"/>
                  </a:lnTo>
                  <a:lnTo>
                    <a:pt x="3873" y="2370"/>
                  </a:lnTo>
                  <a:lnTo>
                    <a:pt x="3858" y="2459"/>
                  </a:lnTo>
                  <a:lnTo>
                    <a:pt x="3837" y="2546"/>
                  </a:lnTo>
                  <a:lnTo>
                    <a:pt x="3814" y="2631"/>
                  </a:lnTo>
                  <a:lnTo>
                    <a:pt x="3785" y="2716"/>
                  </a:lnTo>
                  <a:lnTo>
                    <a:pt x="3753" y="2796"/>
                  </a:lnTo>
                  <a:lnTo>
                    <a:pt x="3716" y="2876"/>
                  </a:lnTo>
                  <a:lnTo>
                    <a:pt x="3677" y="2954"/>
                  </a:lnTo>
                  <a:lnTo>
                    <a:pt x="3634" y="3029"/>
                  </a:lnTo>
                  <a:lnTo>
                    <a:pt x="3588" y="3102"/>
                  </a:lnTo>
                  <a:lnTo>
                    <a:pt x="3537" y="3173"/>
                  </a:lnTo>
                  <a:lnTo>
                    <a:pt x="3483" y="3240"/>
                  </a:lnTo>
                  <a:lnTo>
                    <a:pt x="3427" y="3306"/>
                  </a:lnTo>
                  <a:lnTo>
                    <a:pt x="3368" y="3368"/>
                  </a:lnTo>
                  <a:lnTo>
                    <a:pt x="3305" y="3427"/>
                  </a:lnTo>
                  <a:lnTo>
                    <a:pt x="3240" y="3484"/>
                  </a:lnTo>
                  <a:lnTo>
                    <a:pt x="3172" y="3537"/>
                  </a:lnTo>
                  <a:lnTo>
                    <a:pt x="3101" y="3587"/>
                  </a:lnTo>
                  <a:lnTo>
                    <a:pt x="3029" y="3634"/>
                  </a:lnTo>
                  <a:lnTo>
                    <a:pt x="2953" y="3678"/>
                  </a:lnTo>
                  <a:lnTo>
                    <a:pt x="2876" y="3717"/>
                  </a:lnTo>
                  <a:lnTo>
                    <a:pt x="2797" y="3753"/>
                  </a:lnTo>
                  <a:lnTo>
                    <a:pt x="2715" y="3786"/>
                  </a:lnTo>
                  <a:lnTo>
                    <a:pt x="2631" y="3814"/>
                  </a:lnTo>
                  <a:lnTo>
                    <a:pt x="2546" y="3838"/>
                  </a:lnTo>
                  <a:lnTo>
                    <a:pt x="2459" y="3858"/>
                  </a:lnTo>
                  <a:lnTo>
                    <a:pt x="2371" y="3874"/>
                  </a:lnTo>
                  <a:lnTo>
                    <a:pt x="2280" y="3885"/>
                  </a:lnTo>
                  <a:lnTo>
                    <a:pt x="2189" y="3892"/>
                  </a:lnTo>
                  <a:lnTo>
                    <a:pt x="2096" y="3894"/>
                  </a:lnTo>
                  <a:lnTo>
                    <a:pt x="2004" y="3892"/>
                  </a:lnTo>
                  <a:lnTo>
                    <a:pt x="1913" y="3885"/>
                  </a:lnTo>
                  <a:lnTo>
                    <a:pt x="1823" y="3874"/>
                  </a:lnTo>
                  <a:lnTo>
                    <a:pt x="1734" y="3858"/>
                  </a:lnTo>
                  <a:lnTo>
                    <a:pt x="1648" y="3838"/>
                  </a:lnTo>
                  <a:lnTo>
                    <a:pt x="1562" y="3814"/>
                  </a:lnTo>
                  <a:lnTo>
                    <a:pt x="1479" y="3786"/>
                  </a:lnTo>
                  <a:lnTo>
                    <a:pt x="1397" y="3753"/>
                  </a:lnTo>
                  <a:lnTo>
                    <a:pt x="1318" y="3717"/>
                  </a:lnTo>
                  <a:lnTo>
                    <a:pt x="1240" y="3678"/>
                  </a:lnTo>
                  <a:lnTo>
                    <a:pt x="1165" y="3634"/>
                  </a:lnTo>
                  <a:lnTo>
                    <a:pt x="1092" y="3587"/>
                  </a:lnTo>
                  <a:lnTo>
                    <a:pt x="1022" y="3537"/>
                  </a:lnTo>
                  <a:lnTo>
                    <a:pt x="953" y="3484"/>
                  </a:lnTo>
                  <a:lnTo>
                    <a:pt x="888" y="3427"/>
                  </a:lnTo>
                  <a:lnTo>
                    <a:pt x="826" y="3368"/>
                  </a:lnTo>
                  <a:lnTo>
                    <a:pt x="766" y="3306"/>
                  </a:lnTo>
                  <a:lnTo>
                    <a:pt x="710" y="3240"/>
                  </a:lnTo>
                  <a:lnTo>
                    <a:pt x="657" y="3173"/>
                  </a:lnTo>
                  <a:lnTo>
                    <a:pt x="606" y="3102"/>
                  </a:lnTo>
                  <a:lnTo>
                    <a:pt x="560" y="3029"/>
                  </a:lnTo>
                  <a:lnTo>
                    <a:pt x="517" y="2954"/>
                  </a:lnTo>
                  <a:lnTo>
                    <a:pt x="476" y="2876"/>
                  </a:lnTo>
                  <a:lnTo>
                    <a:pt x="440" y="2796"/>
                  </a:lnTo>
                  <a:lnTo>
                    <a:pt x="409" y="2716"/>
                  </a:lnTo>
                  <a:lnTo>
                    <a:pt x="380" y="2631"/>
                  </a:lnTo>
                  <a:lnTo>
                    <a:pt x="356" y="2546"/>
                  </a:lnTo>
                  <a:lnTo>
                    <a:pt x="336" y="2459"/>
                  </a:lnTo>
                  <a:lnTo>
                    <a:pt x="320" y="2370"/>
                  </a:lnTo>
                  <a:lnTo>
                    <a:pt x="309" y="2281"/>
                  </a:lnTo>
                  <a:lnTo>
                    <a:pt x="301" y="2190"/>
                  </a:lnTo>
                  <a:lnTo>
                    <a:pt x="299" y="2097"/>
                  </a:lnTo>
                  <a:lnTo>
                    <a:pt x="301" y="2004"/>
                  </a:lnTo>
                  <a:lnTo>
                    <a:pt x="309" y="1913"/>
                  </a:lnTo>
                  <a:lnTo>
                    <a:pt x="320" y="1824"/>
                  </a:lnTo>
                  <a:lnTo>
                    <a:pt x="336" y="1735"/>
                  </a:lnTo>
                  <a:lnTo>
                    <a:pt x="356" y="1648"/>
                  </a:lnTo>
                  <a:lnTo>
                    <a:pt x="380" y="1563"/>
                  </a:lnTo>
                  <a:lnTo>
                    <a:pt x="409" y="1480"/>
                  </a:lnTo>
                  <a:lnTo>
                    <a:pt x="440" y="1398"/>
                  </a:lnTo>
                  <a:lnTo>
                    <a:pt x="476" y="1318"/>
                  </a:lnTo>
                  <a:lnTo>
                    <a:pt x="517" y="1240"/>
                  </a:lnTo>
                  <a:lnTo>
                    <a:pt x="560" y="1165"/>
                  </a:lnTo>
                  <a:lnTo>
                    <a:pt x="606" y="1092"/>
                  </a:lnTo>
                  <a:lnTo>
                    <a:pt x="657" y="1021"/>
                  </a:lnTo>
                  <a:lnTo>
                    <a:pt x="710" y="954"/>
                  </a:lnTo>
                  <a:lnTo>
                    <a:pt x="766" y="888"/>
                  </a:lnTo>
                  <a:lnTo>
                    <a:pt x="826" y="826"/>
                  </a:lnTo>
                  <a:lnTo>
                    <a:pt x="888" y="767"/>
                  </a:lnTo>
                  <a:lnTo>
                    <a:pt x="953" y="710"/>
                  </a:lnTo>
                  <a:lnTo>
                    <a:pt x="1022" y="657"/>
                  </a:lnTo>
                  <a:lnTo>
                    <a:pt x="1092" y="607"/>
                  </a:lnTo>
                  <a:lnTo>
                    <a:pt x="1165" y="560"/>
                  </a:lnTo>
                  <a:lnTo>
                    <a:pt x="1240" y="517"/>
                  </a:lnTo>
                  <a:lnTo>
                    <a:pt x="1318" y="477"/>
                  </a:lnTo>
                  <a:lnTo>
                    <a:pt x="1397" y="441"/>
                  </a:lnTo>
                  <a:lnTo>
                    <a:pt x="1479" y="408"/>
                  </a:lnTo>
                  <a:lnTo>
                    <a:pt x="1562" y="380"/>
                  </a:lnTo>
                  <a:lnTo>
                    <a:pt x="1648" y="356"/>
                  </a:lnTo>
                  <a:lnTo>
                    <a:pt x="1734" y="336"/>
                  </a:lnTo>
                  <a:lnTo>
                    <a:pt x="1823" y="320"/>
                  </a:lnTo>
                  <a:lnTo>
                    <a:pt x="1913" y="309"/>
                  </a:lnTo>
                  <a:lnTo>
                    <a:pt x="2004" y="302"/>
                  </a:lnTo>
                  <a:lnTo>
                    <a:pt x="2096" y="300"/>
                  </a:lnTo>
                  <a:lnTo>
                    <a:pt x="2189" y="302"/>
                  </a:lnTo>
                  <a:lnTo>
                    <a:pt x="2280" y="309"/>
                  </a:lnTo>
                  <a:lnTo>
                    <a:pt x="2371" y="320"/>
                  </a:lnTo>
                  <a:lnTo>
                    <a:pt x="2459" y="336"/>
                  </a:lnTo>
                  <a:lnTo>
                    <a:pt x="2546" y="356"/>
                  </a:lnTo>
                  <a:lnTo>
                    <a:pt x="2631" y="380"/>
                  </a:lnTo>
                  <a:lnTo>
                    <a:pt x="2715" y="408"/>
                  </a:lnTo>
                  <a:lnTo>
                    <a:pt x="2797" y="441"/>
                  </a:lnTo>
                  <a:lnTo>
                    <a:pt x="2876" y="477"/>
                  </a:lnTo>
                  <a:lnTo>
                    <a:pt x="2953" y="517"/>
                  </a:lnTo>
                  <a:lnTo>
                    <a:pt x="3029" y="560"/>
                  </a:lnTo>
                  <a:lnTo>
                    <a:pt x="3101" y="607"/>
                  </a:lnTo>
                  <a:lnTo>
                    <a:pt x="3172" y="657"/>
                  </a:lnTo>
                  <a:lnTo>
                    <a:pt x="3240" y="710"/>
                  </a:lnTo>
                  <a:lnTo>
                    <a:pt x="3305" y="767"/>
                  </a:lnTo>
                  <a:lnTo>
                    <a:pt x="3368" y="826"/>
                  </a:lnTo>
                  <a:lnTo>
                    <a:pt x="3427" y="888"/>
                  </a:lnTo>
                  <a:lnTo>
                    <a:pt x="3483" y="954"/>
                  </a:lnTo>
                  <a:lnTo>
                    <a:pt x="3537" y="1021"/>
                  </a:lnTo>
                  <a:lnTo>
                    <a:pt x="3588" y="1092"/>
                  </a:lnTo>
                  <a:lnTo>
                    <a:pt x="3634" y="1165"/>
                  </a:lnTo>
                  <a:lnTo>
                    <a:pt x="3677" y="1240"/>
                  </a:lnTo>
                  <a:lnTo>
                    <a:pt x="3716" y="1318"/>
                  </a:lnTo>
                  <a:lnTo>
                    <a:pt x="3753" y="1398"/>
                  </a:lnTo>
                  <a:lnTo>
                    <a:pt x="3785" y="1480"/>
                  </a:lnTo>
                  <a:lnTo>
                    <a:pt x="3814" y="1563"/>
                  </a:lnTo>
                  <a:lnTo>
                    <a:pt x="3837" y="1648"/>
                  </a:lnTo>
                  <a:lnTo>
                    <a:pt x="3858" y="1735"/>
                  </a:lnTo>
                  <a:lnTo>
                    <a:pt x="3873" y="1824"/>
                  </a:lnTo>
                  <a:lnTo>
                    <a:pt x="3885" y="1913"/>
                  </a:lnTo>
                  <a:lnTo>
                    <a:pt x="3892" y="2004"/>
                  </a:lnTo>
                  <a:lnTo>
                    <a:pt x="3895" y="2097"/>
                  </a:lnTo>
                  <a:close/>
                </a:path>
              </a:pathLst>
            </a:custGeom>
            <a:solidFill>
              <a:srgbClr val="D3986D"/>
            </a:solidFill>
            <a:ln w="9525">
              <a:noFill/>
              <a:round/>
              <a:headEnd/>
              <a:tailEnd/>
            </a:ln>
          </p:spPr>
          <p:txBody>
            <a:bodyPr/>
            <a:lstStyle/>
            <a:p>
              <a:endParaRPr lang="pt-BR"/>
            </a:p>
          </p:txBody>
        </p:sp>
        <p:sp>
          <p:nvSpPr>
            <p:cNvPr id="399406" name="Freeform 46"/>
            <p:cNvSpPr>
              <a:spLocks noEditPoints="1"/>
            </p:cNvSpPr>
            <p:nvPr/>
          </p:nvSpPr>
          <p:spPr bwMode="auto">
            <a:xfrm>
              <a:off x="2390" y="1827"/>
              <a:ext cx="556" cy="556"/>
            </a:xfrm>
            <a:custGeom>
              <a:avLst/>
              <a:gdLst/>
              <a:ahLst/>
              <a:cxnLst>
                <a:cxn ang="0">
                  <a:pos x="3854" y="1555"/>
                </a:cxn>
                <a:cxn ang="0">
                  <a:pos x="3702" y="1103"/>
                </a:cxn>
                <a:cxn ang="0">
                  <a:pos x="3449" y="709"/>
                </a:cxn>
                <a:cxn ang="0">
                  <a:pos x="3112" y="386"/>
                </a:cxn>
                <a:cxn ang="0">
                  <a:pos x="2705" y="153"/>
                </a:cxn>
                <a:cxn ang="0">
                  <a:pos x="2243" y="22"/>
                </a:cxn>
                <a:cxn ang="0">
                  <a:pos x="1748" y="10"/>
                </a:cxn>
                <a:cxn ang="0">
                  <a:pos x="1277" y="118"/>
                </a:cxn>
                <a:cxn ang="0">
                  <a:pos x="858" y="332"/>
                </a:cxn>
                <a:cxn ang="0">
                  <a:pos x="505" y="638"/>
                </a:cxn>
                <a:cxn ang="0">
                  <a:pos x="234" y="1019"/>
                </a:cxn>
                <a:cxn ang="0">
                  <a:pos x="61" y="1461"/>
                </a:cxn>
                <a:cxn ang="0">
                  <a:pos x="0" y="1947"/>
                </a:cxn>
                <a:cxn ang="0">
                  <a:pos x="61" y="2433"/>
                </a:cxn>
                <a:cxn ang="0">
                  <a:pos x="234" y="2875"/>
                </a:cxn>
                <a:cxn ang="0">
                  <a:pos x="505" y="3256"/>
                </a:cxn>
                <a:cxn ang="0">
                  <a:pos x="858" y="3562"/>
                </a:cxn>
                <a:cxn ang="0">
                  <a:pos x="1277" y="3776"/>
                </a:cxn>
                <a:cxn ang="0">
                  <a:pos x="1748" y="3884"/>
                </a:cxn>
                <a:cxn ang="0">
                  <a:pos x="2243" y="3872"/>
                </a:cxn>
                <a:cxn ang="0">
                  <a:pos x="2705" y="3741"/>
                </a:cxn>
                <a:cxn ang="0">
                  <a:pos x="3112" y="3508"/>
                </a:cxn>
                <a:cxn ang="0">
                  <a:pos x="3449" y="3185"/>
                </a:cxn>
                <a:cxn ang="0">
                  <a:pos x="3702" y="2791"/>
                </a:cxn>
                <a:cxn ang="0">
                  <a:pos x="3854" y="2339"/>
                </a:cxn>
                <a:cxn ang="0">
                  <a:pos x="3594" y="1947"/>
                </a:cxn>
                <a:cxn ang="0">
                  <a:pos x="3543" y="2359"/>
                </a:cxn>
                <a:cxn ang="0">
                  <a:pos x="3395" y="2732"/>
                </a:cxn>
                <a:cxn ang="0">
                  <a:pos x="3166" y="3055"/>
                </a:cxn>
                <a:cxn ang="0">
                  <a:pos x="2868" y="3313"/>
                </a:cxn>
                <a:cxn ang="0">
                  <a:pos x="2513" y="3494"/>
                </a:cxn>
                <a:cxn ang="0">
                  <a:pos x="2116" y="3586"/>
                </a:cxn>
                <a:cxn ang="0">
                  <a:pos x="1696" y="3576"/>
                </a:cxn>
                <a:cxn ang="0">
                  <a:pos x="1305" y="3465"/>
                </a:cxn>
                <a:cxn ang="0">
                  <a:pos x="961" y="3267"/>
                </a:cxn>
                <a:cxn ang="0">
                  <a:pos x="676" y="2995"/>
                </a:cxn>
                <a:cxn ang="0">
                  <a:pos x="462" y="2661"/>
                </a:cxn>
                <a:cxn ang="0">
                  <a:pos x="333" y="2279"/>
                </a:cxn>
                <a:cxn ang="0">
                  <a:pos x="302" y="1862"/>
                </a:cxn>
                <a:cxn ang="0">
                  <a:pos x="373" y="1457"/>
                </a:cxn>
                <a:cxn ang="0">
                  <a:pos x="538" y="1093"/>
                </a:cxn>
                <a:cxn ang="0">
                  <a:pos x="782" y="782"/>
                </a:cxn>
                <a:cxn ang="0">
                  <a:pos x="1093" y="538"/>
                </a:cxn>
                <a:cxn ang="0">
                  <a:pos x="1457" y="374"/>
                </a:cxn>
                <a:cxn ang="0">
                  <a:pos x="1862" y="301"/>
                </a:cxn>
                <a:cxn ang="0">
                  <a:pos x="2279" y="332"/>
                </a:cxn>
                <a:cxn ang="0">
                  <a:pos x="2661" y="462"/>
                </a:cxn>
                <a:cxn ang="0">
                  <a:pos x="2995" y="675"/>
                </a:cxn>
                <a:cxn ang="0">
                  <a:pos x="3267" y="961"/>
                </a:cxn>
                <a:cxn ang="0">
                  <a:pos x="3465" y="1306"/>
                </a:cxn>
                <a:cxn ang="0">
                  <a:pos x="3575" y="1696"/>
                </a:cxn>
              </a:cxnLst>
              <a:rect l="0" t="0" r="r" b="b"/>
              <a:pathLst>
                <a:path w="3894" h="3894">
                  <a:moveTo>
                    <a:pt x="3894" y="1947"/>
                  </a:moveTo>
                  <a:lnTo>
                    <a:pt x="3891" y="1847"/>
                  </a:lnTo>
                  <a:lnTo>
                    <a:pt x="3884" y="1748"/>
                  </a:lnTo>
                  <a:lnTo>
                    <a:pt x="3871" y="1650"/>
                  </a:lnTo>
                  <a:lnTo>
                    <a:pt x="3854" y="1555"/>
                  </a:lnTo>
                  <a:lnTo>
                    <a:pt x="3833" y="1461"/>
                  </a:lnTo>
                  <a:lnTo>
                    <a:pt x="3806" y="1368"/>
                  </a:lnTo>
                  <a:lnTo>
                    <a:pt x="3776" y="1278"/>
                  </a:lnTo>
                  <a:lnTo>
                    <a:pt x="3741" y="1190"/>
                  </a:lnTo>
                  <a:lnTo>
                    <a:pt x="3702" y="1103"/>
                  </a:lnTo>
                  <a:lnTo>
                    <a:pt x="3659" y="1019"/>
                  </a:lnTo>
                  <a:lnTo>
                    <a:pt x="3612" y="937"/>
                  </a:lnTo>
                  <a:lnTo>
                    <a:pt x="3562" y="858"/>
                  </a:lnTo>
                  <a:lnTo>
                    <a:pt x="3507" y="782"/>
                  </a:lnTo>
                  <a:lnTo>
                    <a:pt x="3449" y="709"/>
                  </a:lnTo>
                  <a:lnTo>
                    <a:pt x="3388" y="638"/>
                  </a:lnTo>
                  <a:lnTo>
                    <a:pt x="3323" y="570"/>
                  </a:lnTo>
                  <a:lnTo>
                    <a:pt x="3256" y="506"/>
                  </a:lnTo>
                  <a:lnTo>
                    <a:pt x="3186" y="444"/>
                  </a:lnTo>
                  <a:lnTo>
                    <a:pt x="3112" y="386"/>
                  </a:lnTo>
                  <a:lnTo>
                    <a:pt x="3035" y="332"/>
                  </a:lnTo>
                  <a:lnTo>
                    <a:pt x="2957" y="282"/>
                  </a:lnTo>
                  <a:lnTo>
                    <a:pt x="2875" y="235"/>
                  </a:lnTo>
                  <a:lnTo>
                    <a:pt x="2791" y="192"/>
                  </a:lnTo>
                  <a:lnTo>
                    <a:pt x="2705" y="153"/>
                  </a:lnTo>
                  <a:lnTo>
                    <a:pt x="2616" y="118"/>
                  </a:lnTo>
                  <a:lnTo>
                    <a:pt x="2526" y="87"/>
                  </a:lnTo>
                  <a:lnTo>
                    <a:pt x="2434" y="61"/>
                  </a:lnTo>
                  <a:lnTo>
                    <a:pt x="2340" y="40"/>
                  </a:lnTo>
                  <a:lnTo>
                    <a:pt x="2243" y="22"/>
                  </a:lnTo>
                  <a:lnTo>
                    <a:pt x="2146" y="10"/>
                  </a:lnTo>
                  <a:lnTo>
                    <a:pt x="2047" y="2"/>
                  </a:lnTo>
                  <a:lnTo>
                    <a:pt x="1946" y="0"/>
                  </a:lnTo>
                  <a:lnTo>
                    <a:pt x="1847" y="2"/>
                  </a:lnTo>
                  <a:lnTo>
                    <a:pt x="1748" y="10"/>
                  </a:lnTo>
                  <a:lnTo>
                    <a:pt x="1651" y="22"/>
                  </a:lnTo>
                  <a:lnTo>
                    <a:pt x="1554" y="40"/>
                  </a:lnTo>
                  <a:lnTo>
                    <a:pt x="1460" y="61"/>
                  </a:lnTo>
                  <a:lnTo>
                    <a:pt x="1368" y="87"/>
                  </a:lnTo>
                  <a:lnTo>
                    <a:pt x="1277" y="118"/>
                  </a:lnTo>
                  <a:lnTo>
                    <a:pt x="1189" y="153"/>
                  </a:lnTo>
                  <a:lnTo>
                    <a:pt x="1103" y="192"/>
                  </a:lnTo>
                  <a:lnTo>
                    <a:pt x="1019" y="235"/>
                  </a:lnTo>
                  <a:lnTo>
                    <a:pt x="937" y="282"/>
                  </a:lnTo>
                  <a:lnTo>
                    <a:pt x="858" y="332"/>
                  </a:lnTo>
                  <a:lnTo>
                    <a:pt x="782" y="386"/>
                  </a:lnTo>
                  <a:lnTo>
                    <a:pt x="708" y="444"/>
                  </a:lnTo>
                  <a:lnTo>
                    <a:pt x="638" y="506"/>
                  </a:lnTo>
                  <a:lnTo>
                    <a:pt x="570" y="570"/>
                  </a:lnTo>
                  <a:lnTo>
                    <a:pt x="505" y="638"/>
                  </a:lnTo>
                  <a:lnTo>
                    <a:pt x="444" y="709"/>
                  </a:lnTo>
                  <a:lnTo>
                    <a:pt x="387" y="782"/>
                  </a:lnTo>
                  <a:lnTo>
                    <a:pt x="332" y="858"/>
                  </a:lnTo>
                  <a:lnTo>
                    <a:pt x="281" y="937"/>
                  </a:lnTo>
                  <a:lnTo>
                    <a:pt x="234" y="1019"/>
                  </a:lnTo>
                  <a:lnTo>
                    <a:pt x="192" y="1103"/>
                  </a:lnTo>
                  <a:lnTo>
                    <a:pt x="152" y="1190"/>
                  </a:lnTo>
                  <a:lnTo>
                    <a:pt x="118" y="1278"/>
                  </a:lnTo>
                  <a:lnTo>
                    <a:pt x="88" y="1368"/>
                  </a:lnTo>
                  <a:lnTo>
                    <a:pt x="61" y="1461"/>
                  </a:lnTo>
                  <a:lnTo>
                    <a:pt x="39" y="1555"/>
                  </a:lnTo>
                  <a:lnTo>
                    <a:pt x="23" y="1650"/>
                  </a:lnTo>
                  <a:lnTo>
                    <a:pt x="10" y="1748"/>
                  </a:lnTo>
                  <a:lnTo>
                    <a:pt x="2" y="1847"/>
                  </a:lnTo>
                  <a:lnTo>
                    <a:pt x="0" y="1947"/>
                  </a:lnTo>
                  <a:lnTo>
                    <a:pt x="2" y="2047"/>
                  </a:lnTo>
                  <a:lnTo>
                    <a:pt x="10" y="2146"/>
                  </a:lnTo>
                  <a:lnTo>
                    <a:pt x="23" y="2244"/>
                  </a:lnTo>
                  <a:lnTo>
                    <a:pt x="39" y="2339"/>
                  </a:lnTo>
                  <a:lnTo>
                    <a:pt x="61" y="2433"/>
                  </a:lnTo>
                  <a:lnTo>
                    <a:pt x="88" y="2526"/>
                  </a:lnTo>
                  <a:lnTo>
                    <a:pt x="118" y="2617"/>
                  </a:lnTo>
                  <a:lnTo>
                    <a:pt x="152" y="2704"/>
                  </a:lnTo>
                  <a:lnTo>
                    <a:pt x="192" y="2791"/>
                  </a:lnTo>
                  <a:lnTo>
                    <a:pt x="234" y="2875"/>
                  </a:lnTo>
                  <a:lnTo>
                    <a:pt x="281" y="2957"/>
                  </a:lnTo>
                  <a:lnTo>
                    <a:pt x="332" y="3036"/>
                  </a:lnTo>
                  <a:lnTo>
                    <a:pt x="387" y="3112"/>
                  </a:lnTo>
                  <a:lnTo>
                    <a:pt x="444" y="3185"/>
                  </a:lnTo>
                  <a:lnTo>
                    <a:pt x="505" y="3256"/>
                  </a:lnTo>
                  <a:lnTo>
                    <a:pt x="570" y="3324"/>
                  </a:lnTo>
                  <a:lnTo>
                    <a:pt x="638" y="3388"/>
                  </a:lnTo>
                  <a:lnTo>
                    <a:pt x="708" y="3450"/>
                  </a:lnTo>
                  <a:lnTo>
                    <a:pt x="782" y="3508"/>
                  </a:lnTo>
                  <a:lnTo>
                    <a:pt x="858" y="3562"/>
                  </a:lnTo>
                  <a:lnTo>
                    <a:pt x="937" y="3612"/>
                  </a:lnTo>
                  <a:lnTo>
                    <a:pt x="1019" y="3659"/>
                  </a:lnTo>
                  <a:lnTo>
                    <a:pt x="1103" y="3702"/>
                  </a:lnTo>
                  <a:lnTo>
                    <a:pt x="1189" y="3741"/>
                  </a:lnTo>
                  <a:lnTo>
                    <a:pt x="1277" y="3776"/>
                  </a:lnTo>
                  <a:lnTo>
                    <a:pt x="1368" y="3807"/>
                  </a:lnTo>
                  <a:lnTo>
                    <a:pt x="1460" y="3833"/>
                  </a:lnTo>
                  <a:lnTo>
                    <a:pt x="1554" y="3855"/>
                  </a:lnTo>
                  <a:lnTo>
                    <a:pt x="1651" y="3872"/>
                  </a:lnTo>
                  <a:lnTo>
                    <a:pt x="1748" y="3884"/>
                  </a:lnTo>
                  <a:lnTo>
                    <a:pt x="1847" y="3892"/>
                  </a:lnTo>
                  <a:lnTo>
                    <a:pt x="1946" y="3894"/>
                  </a:lnTo>
                  <a:lnTo>
                    <a:pt x="2047" y="3892"/>
                  </a:lnTo>
                  <a:lnTo>
                    <a:pt x="2146" y="3884"/>
                  </a:lnTo>
                  <a:lnTo>
                    <a:pt x="2243" y="3872"/>
                  </a:lnTo>
                  <a:lnTo>
                    <a:pt x="2340" y="3855"/>
                  </a:lnTo>
                  <a:lnTo>
                    <a:pt x="2434" y="3833"/>
                  </a:lnTo>
                  <a:lnTo>
                    <a:pt x="2526" y="3807"/>
                  </a:lnTo>
                  <a:lnTo>
                    <a:pt x="2616" y="3776"/>
                  </a:lnTo>
                  <a:lnTo>
                    <a:pt x="2705" y="3741"/>
                  </a:lnTo>
                  <a:lnTo>
                    <a:pt x="2791" y="3702"/>
                  </a:lnTo>
                  <a:lnTo>
                    <a:pt x="2875" y="3659"/>
                  </a:lnTo>
                  <a:lnTo>
                    <a:pt x="2957" y="3612"/>
                  </a:lnTo>
                  <a:lnTo>
                    <a:pt x="3035" y="3562"/>
                  </a:lnTo>
                  <a:lnTo>
                    <a:pt x="3112" y="3508"/>
                  </a:lnTo>
                  <a:lnTo>
                    <a:pt x="3186" y="3450"/>
                  </a:lnTo>
                  <a:lnTo>
                    <a:pt x="3256" y="3388"/>
                  </a:lnTo>
                  <a:lnTo>
                    <a:pt x="3323" y="3324"/>
                  </a:lnTo>
                  <a:lnTo>
                    <a:pt x="3388" y="3256"/>
                  </a:lnTo>
                  <a:lnTo>
                    <a:pt x="3449" y="3185"/>
                  </a:lnTo>
                  <a:lnTo>
                    <a:pt x="3507" y="3112"/>
                  </a:lnTo>
                  <a:lnTo>
                    <a:pt x="3562" y="3036"/>
                  </a:lnTo>
                  <a:lnTo>
                    <a:pt x="3612" y="2957"/>
                  </a:lnTo>
                  <a:lnTo>
                    <a:pt x="3659" y="2875"/>
                  </a:lnTo>
                  <a:lnTo>
                    <a:pt x="3702" y="2791"/>
                  </a:lnTo>
                  <a:lnTo>
                    <a:pt x="3741" y="2704"/>
                  </a:lnTo>
                  <a:lnTo>
                    <a:pt x="3776" y="2617"/>
                  </a:lnTo>
                  <a:lnTo>
                    <a:pt x="3806" y="2526"/>
                  </a:lnTo>
                  <a:lnTo>
                    <a:pt x="3833" y="2433"/>
                  </a:lnTo>
                  <a:lnTo>
                    <a:pt x="3854" y="2339"/>
                  </a:lnTo>
                  <a:lnTo>
                    <a:pt x="3871" y="2244"/>
                  </a:lnTo>
                  <a:lnTo>
                    <a:pt x="3884" y="2146"/>
                  </a:lnTo>
                  <a:lnTo>
                    <a:pt x="3891" y="2047"/>
                  </a:lnTo>
                  <a:lnTo>
                    <a:pt x="3894" y="1947"/>
                  </a:lnTo>
                  <a:close/>
                  <a:moveTo>
                    <a:pt x="3594" y="1947"/>
                  </a:moveTo>
                  <a:lnTo>
                    <a:pt x="3592" y="2032"/>
                  </a:lnTo>
                  <a:lnTo>
                    <a:pt x="3586" y="2115"/>
                  </a:lnTo>
                  <a:lnTo>
                    <a:pt x="3575" y="2198"/>
                  </a:lnTo>
                  <a:lnTo>
                    <a:pt x="3561" y="2279"/>
                  </a:lnTo>
                  <a:lnTo>
                    <a:pt x="3543" y="2359"/>
                  </a:lnTo>
                  <a:lnTo>
                    <a:pt x="3521" y="2437"/>
                  </a:lnTo>
                  <a:lnTo>
                    <a:pt x="3495" y="2514"/>
                  </a:lnTo>
                  <a:lnTo>
                    <a:pt x="3465" y="2588"/>
                  </a:lnTo>
                  <a:lnTo>
                    <a:pt x="3432" y="2661"/>
                  </a:lnTo>
                  <a:lnTo>
                    <a:pt x="3395" y="2732"/>
                  </a:lnTo>
                  <a:lnTo>
                    <a:pt x="3356" y="2801"/>
                  </a:lnTo>
                  <a:lnTo>
                    <a:pt x="3313" y="2868"/>
                  </a:lnTo>
                  <a:lnTo>
                    <a:pt x="3267" y="2933"/>
                  </a:lnTo>
                  <a:lnTo>
                    <a:pt x="3218" y="2995"/>
                  </a:lnTo>
                  <a:lnTo>
                    <a:pt x="3166" y="3055"/>
                  </a:lnTo>
                  <a:lnTo>
                    <a:pt x="3112" y="3112"/>
                  </a:lnTo>
                  <a:lnTo>
                    <a:pt x="3054" y="3166"/>
                  </a:lnTo>
                  <a:lnTo>
                    <a:pt x="2995" y="3219"/>
                  </a:lnTo>
                  <a:lnTo>
                    <a:pt x="2932" y="3267"/>
                  </a:lnTo>
                  <a:lnTo>
                    <a:pt x="2868" y="3313"/>
                  </a:lnTo>
                  <a:lnTo>
                    <a:pt x="2801" y="3357"/>
                  </a:lnTo>
                  <a:lnTo>
                    <a:pt x="2732" y="3396"/>
                  </a:lnTo>
                  <a:lnTo>
                    <a:pt x="2661" y="3432"/>
                  </a:lnTo>
                  <a:lnTo>
                    <a:pt x="2588" y="3465"/>
                  </a:lnTo>
                  <a:lnTo>
                    <a:pt x="2513" y="3494"/>
                  </a:lnTo>
                  <a:lnTo>
                    <a:pt x="2437" y="3520"/>
                  </a:lnTo>
                  <a:lnTo>
                    <a:pt x="2359" y="3543"/>
                  </a:lnTo>
                  <a:lnTo>
                    <a:pt x="2279" y="3562"/>
                  </a:lnTo>
                  <a:lnTo>
                    <a:pt x="2197" y="3576"/>
                  </a:lnTo>
                  <a:lnTo>
                    <a:pt x="2116" y="3586"/>
                  </a:lnTo>
                  <a:lnTo>
                    <a:pt x="2031" y="3593"/>
                  </a:lnTo>
                  <a:lnTo>
                    <a:pt x="1946" y="3594"/>
                  </a:lnTo>
                  <a:lnTo>
                    <a:pt x="1862" y="3593"/>
                  </a:lnTo>
                  <a:lnTo>
                    <a:pt x="1778" y="3586"/>
                  </a:lnTo>
                  <a:lnTo>
                    <a:pt x="1696" y="3576"/>
                  </a:lnTo>
                  <a:lnTo>
                    <a:pt x="1615" y="3562"/>
                  </a:lnTo>
                  <a:lnTo>
                    <a:pt x="1535" y="3543"/>
                  </a:lnTo>
                  <a:lnTo>
                    <a:pt x="1457" y="3520"/>
                  </a:lnTo>
                  <a:lnTo>
                    <a:pt x="1380" y="3494"/>
                  </a:lnTo>
                  <a:lnTo>
                    <a:pt x="1305" y="3465"/>
                  </a:lnTo>
                  <a:lnTo>
                    <a:pt x="1233" y="3432"/>
                  </a:lnTo>
                  <a:lnTo>
                    <a:pt x="1162" y="3396"/>
                  </a:lnTo>
                  <a:lnTo>
                    <a:pt x="1093" y="3357"/>
                  </a:lnTo>
                  <a:lnTo>
                    <a:pt x="1025" y="3313"/>
                  </a:lnTo>
                  <a:lnTo>
                    <a:pt x="961" y="3267"/>
                  </a:lnTo>
                  <a:lnTo>
                    <a:pt x="899" y="3219"/>
                  </a:lnTo>
                  <a:lnTo>
                    <a:pt x="839" y="3166"/>
                  </a:lnTo>
                  <a:lnTo>
                    <a:pt x="782" y="3112"/>
                  </a:lnTo>
                  <a:lnTo>
                    <a:pt x="727" y="3055"/>
                  </a:lnTo>
                  <a:lnTo>
                    <a:pt x="676" y="2995"/>
                  </a:lnTo>
                  <a:lnTo>
                    <a:pt x="626" y="2933"/>
                  </a:lnTo>
                  <a:lnTo>
                    <a:pt x="581" y="2868"/>
                  </a:lnTo>
                  <a:lnTo>
                    <a:pt x="538" y="2801"/>
                  </a:lnTo>
                  <a:lnTo>
                    <a:pt x="498" y="2732"/>
                  </a:lnTo>
                  <a:lnTo>
                    <a:pt x="462" y="2661"/>
                  </a:lnTo>
                  <a:lnTo>
                    <a:pt x="429" y="2588"/>
                  </a:lnTo>
                  <a:lnTo>
                    <a:pt x="399" y="2514"/>
                  </a:lnTo>
                  <a:lnTo>
                    <a:pt x="373" y="2437"/>
                  </a:lnTo>
                  <a:lnTo>
                    <a:pt x="351" y="2359"/>
                  </a:lnTo>
                  <a:lnTo>
                    <a:pt x="333" y="2279"/>
                  </a:lnTo>
                  <a:lnTo>
                    <a:pt x="318" y="2198"/>
                  </a:lnTo>
                  <a:lnTo>
                    <a:pt x="308" y="2115"/>
                  </a:lnTo>
                  <a:lnTo>
                    <a:pt x="302" y="2032"/>
                  </a:lnTo>
                  <a:lnTo>
                    <a:pt x="299" y="1947"/>
                  </a:lnTo>
                  <a:lnTo>
                    <a:pt x="302" y="1862"/>
                  </a:lnTo>
                  <a:lnTo>
                    <a:pt x="308" y="1779"/>
                  </a:lnTo>
                  <a:lnTo>
                    <a:pt x="318" y="1696"/>
                  </a:lnTo>
                  <a:lnTo>
                    <a:pt x="333" y="1615"/>
                  </a:lnTo>
                  <a:lnTo>
                    <a:pt x="351" y="1536"/>
                  </a:lnTo>
                  <a:lnTo>
                    <a:pt x="373" y="1457"/>
                  </a:lnTo>
                  <a:lnTo>
                    <a:pt x="399" y="1380"/>
                  </a:lnTo>
                  <a:lnTo>
                    <a:pt x="429" y="1306"/>
                  </a:lnTo>
                  <a:lnTo>
                    <a:pt x="462" y="1233"/>
                  </a:lnTo>
                  <a:lnTo>
                    <a:pt x="498" y="1162"/>
                  </a:lnTo>
                  <a:lnTo>
                    <a:pt x="538" y="1093"/>
                  </a:lnTo>
                  <a:lnTo>
                    <a:pt x="581" y="1026"/>
                  </a:lnTo>
                  <a:lnTo>
                    <a:pt x="626" y="961"/>
                  </a:lnTo>
                  <a:lnTo>
                    <a:pt x="676" y="899"/>
                  </a:lnTo>
                  <a:lnTo>
                    <a:pt x="727" y="839"/>
                  </a:lnTo>
                  <a:lnTo>
                    <a:pt x="782" y="782"/>
                  </a:lnTo>
                  <a:lnTo>
                    <a:pt x="839" y="728"/>
                  </a:lnTo>
                  <a:lnTo>
                    <a:pt x="899" y="675"/>
                  </a:lnTo>
                  <a:lnTo>
                    <a:pt x="961" y="627"/>
                  </a:lnTo>
                  <a:lnTo>
                    <a:pt x="1025" y="581"/>
                  </a:lnTo>
                  <a:lnTo>
                    <a:pt x="1093" y="538"/>
                  </a:lnTo>
                  <a:lnTo>
                    <a:pt x="1162" y="498"/>
                  </a:lnTo>
                  <a:lnTo>
                    <a:pt x="1233" y="462"/>
                  </a:lnTo>
                  <a:lnTo>
                    <a:pt x="1305" y="429"/>
                  </a:lnTo>
                  <a:lnTo>
                    <a:pt x="1380" y="400"/>
                  </a:lnTo>
                  <a:lnTo>
                    <a:pt x="1457" y="374"/>
                  </a:lnTo>
                  <a:lnTo>
                    <a:pt x="1535" y="351"/>
                  </a:lnTo>
                  <a:lnTo>
                    <a:pt x="1615" y="332"/>
                  </a:lnTo>
                  <a:lnTo>
                    <a:pt x="1696" y="319"/>
                  </a:lnTo>
                  <a:lnTo>
                    <a:pt x="1778" y="308"/>
                  </a:lnTo>
                  <a:lnTo>
                    <a:pt x="1862" y="301"/>
                  </a:lnTo>
                  <a:lnTo>
                    <a:pt x="1946" y="300"/>
                  </a:lnTo>
                  <a:lnTo>
                    <a:pt x="2031" y="301"/>
                  </a:lnTo>
                  <a:lnTo>
                    <a:pt x="2116" y="308"/>
                  </a:lnTo>
                  <a:lnTo>
                    <a:pt x="2197" y="319"/>
                  </a:lnTo>
                  <a:lnTo>
                    <a:pt x="2279" y="332"/>
                  </a:lnTo>
                  <a:lnTo>
                    <a:pt x="2359" y="351"/>
                  </a:lnTo>
                  <a:lnTo>
                    <a:pt x="2437" y="374"/>
                  </a:lnTo>
                  <a:lnTo>
                    <a:pt x="2513" y="400"/>
                  </a:lnTo>
                  <a:lnTo>
                    <a:pt x="2588" y="429"/>
                  </a:lnTo>
                  <a:lnTo>
                    <a:pt x="2661" y="462"/>
                  </a:lnTo>
                  <a:lnTo>
                    <a:pt x="2732" y="498"/>
                  </a:lnTo>
                  <a:lnTo>
                    <a:pt x="2801" y="538"/>
                  </a:lnTo>
                  <a:lnTo>
                    <a:pt x="2868" y="581"/>
                  </a:lnTo>
                  <a:lnTo>
                    <a:pt x="2932" y="627"/>
                  </a:lnTo>
                  <a:lnTo>
                    <a:pt x="2995" y="675"/>
                  </a:lnTo>
                  <a:lnTo>
                    <a:pt x="3054" y="728"/>
                  </a:lnTo>
                  <a:lnTo>
                    <a:pt x="3112" y="782"/>
                  </a:lnTo>
                  <a:lnTo>
                    <a:pt x="3166" y="839"/>
                  </a:lnTo>
                  <a:lnTo>
                    <a:pt x="3218" y="899"/>
                  </a:lnTo>
                  <a:lnTo>
                    <a:pt x="3267" y="961"/>
                  </a:lnTo>
                  <a:lnTo>
                    <a:pt x="3313" y="1026"/>
                  </a:lnTo>
                  <a:lnTo>
                    <a:pt x="3356" y="1093"/>
                  </a:lnTo>
                  <a:lnTo>
                    <a:pt x="3395" y="1162"/>
                  </a:lnTo>
                  <a:lnTo>
                    <a:pt x="3432" y="1233"/>
                  </a:lnTo>
                  <a:lnTo>
                    <a:pt x="3465" y="1306"/>
                  </a:lnTo>
                  <a:lnTo>
                    <a:pt x="3495" y="1380"/>
                  </a:lnTo>
                  <a:lnTo>
                    <a:pt x="3521" y="1457"/>
                  </a:lnTo>
                  <a:lnTo>
                    <a:pt x="3543" y="1536"/>
                  </a:lnTo>
                  <a:lnTo>
                    <a:pt x="3561" y="1615"/>
                  </a:lnTo>
                  <a:lnTo>
                    <a:pt x="3575" y="1696"/>
                  </a:lnTo>
                  <a:lnTo>
                    <a:pt x="3586" y="1779"/>
                  </a:lnTo>
                  <a:lnTo>
                    <a:pt x="3592" y="1862"/>
                  </a:lnTo>
                  <a:lnTo>
                    <a:pt x="3594" y="1947"/>
                  </a:lnTo>
                  <a:close/>
                </a:path>
              </a:pathLst>
            </a:custGeom>
            <a:solidFill>
              <a:srgbClr val="D6996D"/>
            </a:solidFill>
            <a:ln w="9525">
              <a:noFill/>
              <a:round/>
              <a:headEnd/>
              <a:tailEnd/>
            </a:ln>
          </p:spPr>
          <p:txBody>
            <a:bodyPr/>
            <a:lstStyle/>
            <a:p>
              <a:endParaRPr lang="pt-BR"/>
            </a:p>
          </p:txBody>
        </p:sp>
        <p:sp>
          <p:nvSpPr>
            <p:cNvPr id="399407" name="Freeform 47"/>
            <p:cNvSpPr>
              <a:spLocks noEditPoints="1"/>
            </p:cNvSpPr>
            <p:nvPr/>
          </p:nvSpPr>
          <p:spPr bwMode="auto">
            <a:xfrm>
              <a:off x="2411" y="1848"/>
              <a:ext cx="514" cy="514"/>
            </a:xfrm>
            <a:custGeom>
              <a:avLst/>
              <a:gdLst/>
              <a:ahLst/>
              <a:cxnLst>
                <a:cxn ang="0">
                  <a:pos x="3559" y="1435"/>
                </a:cxn>
                <a:cxn ang="0">
                  <a:pos x="3417" y="1018"/>
                </a:cxn>
                <a:cxn ang="0">
                  <a:pos x="3184" y="654"/>
                </a:cxn>
                <a:cxn ang="0">
                  <a:pos x="2873" y="357"/>
                </a:cxn>
                <a:cxn ang="0">
                  <a:pos x="2498" y="141"/>
                </a:cxn>
                <a:cxn ang="0">
                  <a:pos x="2072" y="20"/>
                </a:cxn>
                <a:cxn ang="0">
                  <a:pos x="1614" y="9"/>
                </a:cxn>
                <a:cxn ang="0">
                  <a:pos x="1180" y="108"/>
                </a:cxn>
                <a:cxn ang="0">
                  <a:pos x="793" y="307"/>
                </a:cxn>
                <a:cxn ang="0">
                  <a:pos x="467" y="588"/>
                </a:cxn>
                <a:cxn ang="0">
                  <a:pos x="218" y="940"/>
                </a:cxn>
                <a:cxn ang="0">
                  <a:pos x="57" y="1348"/>
                </a:cxn>
                <a:cxn ang="0">
                  <a:pos x="0" y="1797"/>
                </a:cxn>
                <a:cxn ang="0">
                  <a:pos x="57" y="2246"/>
                </a:cxn>
                <a:cxn ang="0">
                  <a:pos x="218" y="2654"/>
                </a:cxn>
                <a:cxn ang="0">
                  <a:pos x="467" y="3006"/>
                </a:cxn>
                <a:cxn ang="0">
                  <a:pos x="793" y="3287"/>
                </a:cxn>
                <a:cxn ang="0">
                  <a:pos x="1180" y="3486"/>
                </a:cxn>
                <a:cxn ang="0">
                  <a:pos x="1614" y="3585"/>
                </a:cxn>
                <a:cxn ang="0">
                  <a:pos x="2072" y="3574"/>
                </a:cxn>
                <a:cxn ang="0">
                  <a:pos x="2498" y="3453"/>
                </a:cxn>
                <a:cxn ang="0">
                  <a:pos x="2873" y="3237"/>
                </a:cxn>
                <a:cxn ang="0">
                  <a:pos x="3184" y="2940"/>
                </a:cxn>
                <a:cxn ang="0">
                  <a:pos x="3417" y="2576"/>
                </a:cxn>
                <a:cxn ang="0">
                  <a:pos x="3559" y="2159"/>
                </a:cxn>
                <a:cxn ang="0">
                  <a:pos x="3295" y="1797"/>
                </a:cxn>
                <a:cxn ang="0">
                  <a:pos x="3248" y="2171"/>
                </a:cxn>
                <a:cxn ang="0">
                  <a:pos x="3115" y="2511"/>
                </a:cxn>
                <a:cxn ang="0">
                  <a:pos x="2907" y="2804"/>
                </a:cxn>
                <a:cxn ang="0">
                  <a:pos x="2635" y="3039"/>
                </a:cxn>
                <a:cxn ang="0">
                  <a:pos x="2313" y="3204"/>
                </a:cxn>
                <a:cxn ang="0">
                  <a:pos x="1951" y="3287"/>
                </a:cxn>
                <a:cxn ang="0">
                  <a:pos x="1570" y="3277"/>
                </a:cxn>
                <a:cxn ang="0">
                  <a:pos x="1215" y="3177"/>
                </a:cxn>
                <a:cxn ang="0">
                  <a:pos x="902" y="2997"/>
                </a:cxn>
                <a:cxn ang="0">
                  <a:pos x="642" y="2749"/>
                </a:cxn>
                <a:cxn ang="0">
                  <a:pos x="447" y="2447"/>
                </a:cxn>
                <a:cxn ang="0">
                  <a:pos x="331" y="2098"/>
                </a:cxn>
                <a:cxn ang="0">
                  <a:pos x="302" y="1720"/>
                </a:cxn>
                <a:cxn ang="0">
                  <a:pos x="368" y="1352"/>
                </a:cxn>
                <a:cxn ang="0">
                  <a:pos x="517" y="1020"/>
                </a:cxn>
                <a:cxn ang="0">
                  <a:pos x="739" y="738"/>
                </a:cxn>
                <a:cxn ang="0">
                  <a:pos x="1021" y="516"/>
                </a:cxn>
                <a:cxn ang="0">
                  <a:pos x="1353" y="366"/>
                </a:cxn>
                <a:cxn ang="0">
                  <a:pos x="1721" y="301"/>
                </a:cxn>
                <a:cxn ang="0">
                  <a:pos x="2100" y="329"/>
                </a:cxn>
                <a:cxn ang="0">
                  <a:pos x="2447" y="447"/>
                </a:cxn>
                <a:cxn ang="0">
                  <a:pos x="2751" y="642"/>
                </a:cxn>
                <a:cxn ang="0">
                  <a:pos x="2998" y="901"/>
                </a:cxn>
                <a:cxn ang="0">
                  <a:pos x="3178" y="1214"/>
                </a:cxn>
                <a:cxn ang="0">
                  <a:pos x="3279" y="1568"/>
                </a:cxn>
              </a:cxnLst>
              <a:rect l="0" t="0" r="r" b="b"/>
              <a:pathLst>
                <a:path w="3596" h="3594">
                  <a:moveTo>
                    <a:pt x="3596" y="1797"/>
                  </a:moveTo>
                  <a:lnTo>
                    <a:pt x="3593" y="1704"/>
                  </a:lnTo>
                  <a:lnTo>
                    <a:pt x="3586" y="1613"/>
                  </a:lnTo>
                  <a:lnTo>
                    <a:pt x="3574" y="1524"/>
                  </a:lnTo>
                  <a:lnTo>
                    <a:pt x="3559" y="1435"/>
                  </a:lnTo>
                  <a:lnTo>
                    <a:pt x="3538" y="1348"/>
                  </a:lnTo>
                  <a:lnTo>
                    <a:pt x="3515" y="1263"/>
                  </a:lnTo>
                  <a:lnTo>
                    <a:pt x="3486" y="1180"/>
                  </a:lnTo>
                  <a:lnTo>
                    <a:pt x="3454" y="1098"/>
                  </a:lnTo>
                  <a:lnTo>
                    <a:pt x="3417" y="1018"/>
                  </a:lnTo>
                  <a:lnTo>
                    <a:pt x="3378" y="940"/>
                  </a:lnTo>
                  <a:lnTo>
                    <a:pt x="3335" y="865"/>
                  </a:lnTo>
                  <a:lnTo>
                    <a:pt x="3289" y="792"/>
                  </a:lnTo>
                  <a:lnTo>
                    <a:pt x="3238" y="721"/>
                  </a:lnTo>
                  <a:lnTo>
                    <a:pt x="3184" y="654"/>
                  </a:lnTo>
                  <a:lnTo>
                    <a:pt x="3128" y="588"/>
                  </a:lnTo>
                  <a:lnTo>
                    <a:pt x="3069" y="526"/>
                  </a:lnTo>
                  <a:lnTo>
                    <a:pt x="3006" y="467"/>
                  </a:lnTo>
                  <a:lnTo>
                    <a:pt x="2941" y="410"/>
                  </a:lnTo>
                  <a:lnTo>
                    <a:pt x="2873" y="357"/>
                  </a:lnTo>
                  <a:lnTo>
                    <a:pt x="2802" y="307"/>
                  </a:lnTo>
                  <a:lnTo>
                    <a:pt x="2730" y="260"/>
                  </a:lnTo>
                  <a:lnTo>
                    <a:pt x="2654" y="217"/>
                  </a:lnTo>
                  <a:lnTo>
                    <a:pt x="2577" y="177"/>
                  </a:lnTo>
                  <a:lnTo>
                    <a:pt x="2498" y="141"/>
                  </a:lnTo>
                  <a:lnTo>
                    <a:pt x="2416" y="108"/>
                  </a:lnTo>
                  <a:lnTo>
                    <a:pt x="2332" y="80"/>
                  </a:lnTo>
                  <a:lnTo>
                    <a:pt x="2247" y="56"/>
                  </a:lnTo>
                  <a:lnTo>
                    <a:pt x="2160" y="36"/>
                  </a:lnTo>
                  <a:lnTo>
                    <a:pt x="2072" y="20"/>
                  </a:lnTo>
                  <a:lnTo>
                    <a:pt x="1981" y="9"/>
                  </a:lnTo>
                  <a:lnTo>
                    <a:pt x="1890" y="2"/>
                  </a:lnTo>
                  <a:lnTo>
                    <a:pt x="1797" y="0"/>
                  </a:lnTo>
                  <a:lnTo>
                    <a:pt x="1705" y="2"/>
                  </a:lnTo>
                  <a:lnTo>
                    <a:pt x="1614" y="9"/>
                  </a:lnTo>
                  <a:lnTo>
                    <a:pt x="1524" y="20"/>
                  </a:lnTo>
                  <a:lnTo>
                    <a:pt x="1435" y="36"/>
                  </a:lnTo>
                  <a:lnTo>
                    <a:pt x="1349" y="56"/>
                  </a:lnTo>
                  <a:lnTo>
                    <a:pt x="1263" y="80"/>
                  </a:lnTo>
                  <a:lnTo>
                    <a:pt x="1180" y="108"/>
                  </a:lnTo>
                  <a:lnTo>
                    <a:pt x="1098" y="141"/>
                  </a:lnTo>
                  <a:lnTo>
                    <a:pt x="1019" y="177"/>
                  </a:lnTo>
                  <a:lnTo>
                    <a:pt x="941" y="217"/>
                  </a:lnTo>
                  <a:lnTo>
                    <a:pt x="866" y="260"/>
                  </a:lnTo>
                  <a:lnTo>
                    <a:pt x="793" y="307"/>
                  </a:lnTo>
                  <a:lnTo>
                    <a:pt x="723" y="357"/>
                  </a:lnTo>
                  <a:lnTo>
                    <a:pt x="654" y="410"/>
                  </a:lnTo>
                  <a:lnTo>
                    <a:pt x="589" y="467"/>
                  </a:lnTo>
                  <a:lnTo>
                    <a:pt x="527" y="526"/>
                  </a:lnTo>
                  <a:lnTo>
                    <a:pt x="467" y="588"/>
                  </a:lnTo>
                  <a:lnTo>
                    <a:pt x="411" y="654"/>
                  </a:lnTo>
                  <a:lnTo>
                    <a:pt x="358" y="721"/>
                  </a:lnTo>
                  <a:lnTo>
                    <a:pt x="307" y="792"/>
                  </a:lnTo>
                  <a:lnTo>
                    <a:pt x="261" y="865"/>
                  </a:lnTo>
                  <a:lnTo>
                    <a:pt x="218" y="940"/>
                  </a:lnTo>
                  <a:lnTo>
                    <a:pt x="177" y="1018"/>
                  </a:lnTo>
                  <a:lnTo>
                    <a:pt x="141" y="1098"/>
                  </a:lnTo>
                  <a:lnTo>
                    <a:pt x="110" y="1180"/>
                  </a:lnTo>
                  <a:lnTo>
                    <a:pt x="81" y="1263"/>
                  </a:lnTo>
                  <a:lnTo>
                    <a:pt x="57" y="1348"/>
                  </a:lnTo>
                  <a:lnTo>
                    <a:pt x="37" y="1435"/>
                  </a:lnTo>
                  <a:lnTo>
                    <a:pt x="21" y="1524"/>
                  </a:lnTo>
                  <a:lnTo>
                    <a:pt x="10" y="1613"/>
                  </a:lnTo>
                  <a:lnTo>
                    <a:pt x="2" y="1704"/>
                  </a:lnTo>
                  <a:lnTo>
                    <a:pt x="0" y="1797"/>
                  </a:lnTo>
                  <a:lnTo>
                    <a:pt x="2" y="1890"/>
                  </a:lnTo>
                  <a:lnTo>
                    <a:pt x="10" y="1981"/>
                  </a:lnTo>
                  <a:lnTo>
                    <a:pt x="21" y="2070"/>
                  </a:lnTo>
                  <a:lnTo>
                    <a:pt x="37" y="2159"/>
                  </a:lnTo>
                  <a:lnTo>
                    <a:pt x="57" y="2246"/>
                  </a:lnTo>
                  <a:lnTo>
                    <a:pt x="81" y="2331"/>
                  </a:lnTo>
                  <a:lnTo>
                    <a:pt x="110" y="2416"/>
                  </a:lnTo>
                  <a:lnTo>
                    <a:pt x="141" y="2496"/>
                  </a:lnTo>
                  <a:lnTo>
                    <a:pt x="177" y="2576"/>
                  </a:lnTo>
                  <a:lnTo>
                    <a:pt x="218" y="2654"/>
                  </a:lnTo>
                  <a:lnTo>
                    <a:pt x="261" y="2729"/>
                  </a:lnTo>
                  <a:lnTo>
                    <a:pt x="307" y="2802"/>
                  </a:lnTo>
                  <a:lnTo>
                    <a:pt x="358" y="2873"/>
                  </a:lnTo>
                  <a:lnTo>
                    <a:pt x="411" y="2940"/>
                  </a:lnTo>
                  <a:lnTo>
                    <a:pt x="467" y="3006"/>
                  </a:lnTo>
                  <a:lnTo>
                    <a:pt x="527" y="3068"/>
                  </a:lnTo>
                  <a:lnTo>
                    <a:pt x="589" y="3127"/>
                  </a:lnTo>
                  <a:lnTo>
                    <a:pt x="654" y="3184"/>
                  </a:lnTo>
                  <a:lnTo>
                    <a:pt x="723" y="3237"/>
                  </a:lnTo>
                  <a:lnTo>
                    <a:pt x="793" y="3287"/>
                  </a:lnTo>
                  <a:lnTo>
                    <a:pt x="866" y="3334"/>
                  </a:lnTo>
                  <a:lnTo>
                    <a:pt x="941" y="3378"/>
                  </a:lnTo>
                  <a:lnTo>
                    <a:pt x="1019" y="3417"/>
                  </a:lnTo>
                  <a:lnTo>
                    <a:pt x="1098" y="3453"/>
                  </a:lnTo>
                  <a:lnTo>
                    <a:pt x="1180" y="3486"/>
                  </a:lnTo>
                  <a:lnTo>
                    <a:pt x="1263" y="3514"/>
                  </a:lnTo>
                  <a:lnTo>
                    <a:pt x="1349" y="3538"/>
                  </a:lnTo>
                  <a:lnTo>
                    <a:pt x="1435" y="3558"/>
                  </a:lnTo>
                  <a:lnTo>
                    <a:pt x="1524" y="3574"/>
                  </a:lnTo>
                  <a:lnTo>
                    <a:pt x="1614" y="3585"/>
                  </a:lnTo>
                  <a:lnTo>
                    <a:pt x="1705" y="3592"/>
                  </a:lnTo>
                  <a:lnTo>
                    <a:pt x="1797" y="3594"/>
                  </a:lnTo>
                  <a:lnTo>
                    <a:pt x="1890" y="3592"/>
                  </a:lnTo>
                  <a:lnTo>
                    <a:pt x="1981" y="3585"/>
                  </a:lnTo>
                  <a:lnTo>
                    <a:pt x="2072" y="3574"/>
                  </a:lnTo>
                  <a:lnTo>
                    <a:pt x="2160" y="3558"/>
                  </a:lnTo>
                  <a:lnTo>
                    <a:pt x="2247" y="3538"/>
                  </a:lnTo>
                  <a:lnTo>
                    <a:pt x="2332" y="3514"/>
                  </a:lnTo>
                  <a:lnTo>
                    <a:pt x="2416" y="3486"/>
                  </a:lnTo>
                  <a:lnTo>
                    <a:pt x="2498" y="3453"/>
                  </a:lnTo>
                  <a:lnTo>
                    <a:pt x="2577" y="3417"/>
                  </a:lnTo>
                  <a:lnTo>
                    <a:pt x="2654" y="3378"/>
                  </a:lnTo>
                  <a:lnTo>
                    <a:pt x="2730" y="3334"/>
                  </a:lnTo>
                  <a:lnTo>
                    <a:pt x="2802" y="3287"/>
                  </a:lnTo>
                  <a:lnTo>
                    <a:pt x="2873" y="3237"/>
                  </a:lnTo>
                  <a:lnTo>
                    <a:pt x="2941" y="3184"/>
                  </a:lnTo>
                  <a:lnTo>
                    <a:pt x="3006" y="3127"/>
                  </a:lnTo>
                  <a:lnTo>
                    <a:pt x="3069" y="3068"/>
                  </a:lnTo>
                  <a:lnTo>
                    <a:pt x="3128" y="3006"/>
                  </a:lnTo>
                  <a:lnTo>
                    <a:pt x="3184" y="2940"/>
                  </a:lnTo>
                  <a:lnTo>
                    <a:pt x="3238" y="2873"/>
                  </a:lnTo>
                  <a:lnTo>
                    <a:pt x="3289" y="2802"/>
                  </a:lnTo>
                  <a:lnTo>
                    <a:pt x="3335" y="2729"/>
                  </a:lnTo>
                  <a:lnTo>
                    <a:pt x="3378" y="2654"/>
                  </a:lnTo>
                  <a:lnTo>
                    <a:pt x="3417" y="2576"/>
                  </a:lnTo>
                  <a:lnTo>
                    <a:pt x="3454" y="2496"/>
                  </a:lnTo>
                  <a:lnTo>
                    <a:pt x="3486" y="2416"/>
                  </a:lnTo>
                  <a:lnTo>
                    <a:pt x="3515" y="2331"/>
                  </a:lnTo>
                  <a:lnTo>
                    <a:pt x="3538" y="2246"/>
                  </a:lnTo>
                  <a:lnTo>
                    <a:pt x="3559" y="2159"/>
                  </a:lnTo>
                  <a:lnTo>
                    <a:pt x="3574" y="2070"/>
                  </a:lnTo>
                  <a:lnTo>
                    <a:pt x="3586" y="1981"/>
                  </a:lnTo>
                  <a:lnTo>
                    <a:pt x="3593" y="1890"/>
                  </a:lnTo>
                  <a:lnTo>
                    <a:pt x="3596" y="1797"/>
                  </a:lnTo>
                  <a:close/>
                  <a:moveTo>
                    <a:pt x="3295" y="1797"/>
                  </a:moveTo>
                  <a:lnTo>
                    <a:pt x="3294" y="1874"/>
                  </a:lnTo>
                  <a:lnTo>
                    <a:pt x="3288" y="1951"/>
                  </a:lnTo>
                  <a:lnTo>
                    <a:pt x="3279" y="2026"/>
                  </a:lnTo>
                  <a:lnTo>
                    <a:pt x="3265" y="2098"/>
                  </a:lnTo>
                  <a:lnTo>
                    <a:pt x="3248" y="2171"/>
                  </a:lnTo>
                  <a:lnTo>
                    <a:pt x="3228" y="2243"/>
                  </a:lnTo>
                  <a:lnTo>
                    <a:pt x="3205" y="2312"/>
                  </a:lnTo>
                  <a:lnTo>
                    <a:pt x="3178" y="2380"/>
                  </a:lnTo>
                  <a:lnTo>
                    <a:pt x="3147" y="2447"/>
                  </a:lnTo>
                  <a:lnTo>
                    <a:pt x="3115" y="2511"/>
                  </a:lnTo>
                  <a:lnTo>
                    <a:pt x="3079" y="2574"/>
                  </a:lnTo>
                  <a:lnTo>
                    <a:pt x="3040" y="2634"/>
                  </a:lnTo>
                  <a:lnTo>
                    <a:pt x="2998" y="2693"/>
                  </a:lnTo>
                  <a:lnTo>
                    <a:pt x="2954" y="2749"/>
                  </a:lnTo>
                  <a:lnTo>
                    <a:pt x="2907" y="2804"/>
                  </a:lnTo>
                  <a:lnTo>
                    <a:pt x="2857" y="2856"/>
                  </a:lnTo>
                  <a:lnTo>
                    <a:pt x="2805" y="2906"/>
                  </a:lnTo>
                  <a:lnTo>
                    <a:pt x="2751" y="2953"/>
                  </a:lnTo>
                  <a:lnTo>
                    <a:pt x="2694" y="2997"/>
                  </a:lnTo>
                  <a:lnTo>
                    <a:pt x="2635" y="3039"/>
                  </a:lnTo>
                  <a:lnTo>
                    <a:pt x="2575" y="3078"/>
                  </a:lnTo>
                  <a:lnTo>
                    <a:pt x="2512" y="3114"/>
                  </a:lnTo>
                  <a:lnTo>
                    <a:pt x="2447" y="3147"/>
                  </a:lnTo>
                  <a:lnTo>
                    <a:pt x="2381" y="3177"/>
                  </a:lnTo>
                  <a:lnTo>
                    <a:pt x="2313" y="3204"/>
                  </a:lnTo>
                  <a:lnTo>
                    <a:pt x="2243" y="3228"/>
                  </a:lnTo>
                  <a:lnTo>
                    <a:pt x="2173" y="3248"/>
                  </a:lnTo>
                  <a:lnTo>
                    <a:pt x="2100" y="3265"/>
                  </a:lnTo>
                  <a:lnTo>
                    <a:pt x="2026" y="3277"/>
                  </a:lnTo>
                  <a:lnTo>
                    <a:pt x="1951" y="3287"/>
                  </a:lnTo>
                  <a:lnTo>
                    <a:pt x="1875" y="3293"/>
                  </a:lnTo>
                  <a:lnTo>
                    <a:pt x="1797" y="3295"/>
                  </a:lnTo>
                  <a:lnTo>
                    <a:pt x="1721" y="3293"/>
                  </a:lnTo>
                  <a:lnTo>
                    <a:pt x="1645" y="3287"/>
                  </a:lnTo>
                  <a:lnTo>
                    <a:pt x="1570" y="3277"/>
                  </a:lnTo>
                  <a:lnTo>
                    <a:pt x="1496" y="3265"/>
                  </a:lnTo>
                  <a:lnTo>
                    <a:pt x="1423" y="3248"/>
                  </a:lnTo>
                  <a:lnTo>
                    <a:pt x="1353" y="3228"/>
                  </a:lnTo>
                  <a:lnTo>
                    <a:pt x="1283" y="3204"/>
                  </a:lnTo>
                  <a:lnTo>
                    <a:pt x="1215" y="3177"/>
                  </a:lnTo>
                  <a:lnTo>
                    <a:pt x="1149" y="3147"/>
                  </a:lnTo>
                  <a:lnTo>
                    <a:pt x="1084" y="3114"/>
                  </a:lnTo>
                  <a:lnTo>
                    <a:pt x="1021" y="3078"/>
                  </a:lnTo>
                  <a:lnTo>
                    <a:pt x="960" y="3039"/>
                  </a:lnTo>
                  <a:lnTo>
                    <a:pt x="902" y="2997"/>
                  </a:lnTo>
                  <a:lnTo>
                    <a:pt x="845" y="2953"/>
                  </a:lnTo>
                  <a:lnTo>
                    <a:pt x="791" y="2906"/>
                  </a:lnTo>
                  <a:lnTo>
                    <a:pt x="739" y="2856"/>
                  </a:lnTo>
                  <a:lnTo>
                    <a:pt x="689" y="2804"/>
                  </a:lnTo>
                  <a:lnTo>
                    <a:pt x="642" y="2749"/>
                  </a:lnTo>
                  <a:lnTo>
                    <a:pt x="597" y="2693"/>
                  </a:lnTo>
                  <a:lnTo>
                    <a:pt x="556" y="2634"/>
                  </a:lnTo>
                  <a:lnTo>
                    <a:pt x="517" y="2574"/>
                  </a:lnTo>
                  <a:lnTo>
                    <a:pt x="481" y="2511"/>
                  </a:lnTo>
                  <a:lnTo>
                    <a:pt x="447" y="2447"/>
                  </a:lnTo>
                  <a:lnTo>
                    <a:pt x="418" y="2380"/>
                  </a:lnTo>
                  <a:lnTo>
                    <a:pt x="391" y="2312"/>
                  </a:lnTo>
                  <a:lnTo>
                    <a:pt x="368" y="2243"/>
                  </a:lnTo>
                  <a:lnTo>
                    <a:pt x="347" y="2171"/>
                  </a:lnTo>
                  <a:lnTo>
                    <a:pt x="331" y="2098"/>
                  </a:lnTo>
                  <a:lnTo>
                    <a:pt x="317" y="2026"/>
                  </a:lnTo>
                  <a:lnTo>
                    <a:pt x="308" y="1951"/>
                  </a:lnTo>
                  <a:lnTo>
                    <a:pt x="302" y="1874"/>
                  </a:lnTo>
                  <a:lnTo>
                    <a:pt x="300" y="1797"/>
                  </a:lnTo>
                  <a:lnTo>
                    <a:pt x="302" y="1720"/>
                  </a:lnTo>
                  <a:lnTo>
                    <a:pt x="308" y="1643"/>
                  </a:lnTo>
                  <a:lnTo>
                    <a:pt x="317" y="1568"/>
                  </a:lnTo>
                  <a:lnTo>
                    <a:pt x="331" y="1496"/>
                  </a:lnTo>
                  <a:lnTo>
                    <a:pt x="347" y="1423"/>
                  </a:lnTo>
                  <a:lnTo>
                    <a:pt x="368" y="1352"/>
                  </a:lnTo>
                  <a:lnTo>
                    <a:pt x="391" y="1282"/>
                  </a:lnTo>
                  <a:lnTo>
                    <a:pt x="418" y="1214"/>
                  </a:lnTo>
                  <a:lnTo>
                    <a:pt x="447" y="1148"/>
                  </a:lnTo>
                  <a:lnTo>
                    <a:pt x="481" y="1083"/>
                  </a:lnTo>
                  <a:lnTo>
                    <a:pt x="517" y="1020"/>
                  </a:lnTo>
                  <a:lnTo>
                    <a:pt x="556" y="960"/>
                  </a:lnTo>
                  <a:lnTo>
                    <a:pt x="597" y="901"/>
                  </a:lnTo>
                  <a:lnTo>
                    <a:pt x="642" y="845"/>
                  </a:lnTo>
                  <a:lnTo>
                    <a:pt x="689" y="790"/>
                  </a:lnTo>
                  <a:lnTo>
                    <a:pt x="739" y="738"/>
                  </a:lnTo>
                  <a:lnTo>
                    <a:pt x="791" y="689"/>
                  </a:lnTo>
                  <a:lnTo>
                    <a:pt x="845" y="642"/>
                  </a:lnTo>
                  <a:lnTo>
                    <a:pt x="902" y="597"/>
                  </a:lnTo>
                  <a:lnTo>
                    <a:pt x="960" y="555"/>
                  </a:lnTo>
                  <a:lnTo>
                    <a:pt x="1021" y="516"/>
                  </a:lnTo>
                  <a:lnTo>
                    <a:pt x="1084" y="480"/>
                  </a:lnTo>
                  <a:lnTo>
                    <a:pt x="1149" y="447"/>
                  </a:lnTo>
                  <a:lnTo>
                    <a:pt x="1215" y="417"/>
                  </a:lnTo>
                  <a:lnTo>
                    <a:pt x="1283" y="390"/>
                  </a:lnTo>
                  <a:lnTo>
                    <a:pt x="1353" y="366"/>
                  </a:lnTo>
                  <a:lnTo>
                    <a:pt x="1423" y="346"/>
                  </a:lnTo>
                  <a:lnTo>
                    <a:pt x="1496" y="329"/>
                  </a:lnTo>
                  <a:lnTo>
                    <a:pt x="1570" y="317"/>
                  </a:lnTo>
                  <a:lnTo>
                    <a:pt x="1645" y="307"/>
                  </a:lnTo>
                  <a:lnTo>
                    <a:pt x="1721" y="301"/>
                  </a:lnTo>
                  <a:lnTo>
                    <a:pt x="1797" y="299"/>
                  </a:lnTo>
                  <a:lnTo>
                    <a:pt x="1875" y="301"/>
                  </a:lnTo>
                  <a:lnTo>
                    <a:pt x="1951" y="307"/>
                  </a:lnTo>
                  <a:lnTo>
                    <a:pt x="2026" y="317"/>
                  </a:lnTo>
                  <a:lnTo>
                    <a:pt x="2100" y="329"/>
                  </a:lnTo>
                  <a:lnTo>
                    <a:pt x="2173" y="346"/>
                  </a:lnTo>
                  <a:lnTo>
                    <a:pt x="2243" y="366"/>
                  </a:lnTo>
                  <a:lnTo>
                    <a:pt x="2313" y="390"/>
                  </a:lnTo>
                  <a:lnTo>
                    <a:pt x="2381" y="417"/>
                  </a:lnTo>
                  <a:lnTo>
                    <a:pt x="2447" y="447"/>
                  </a:lnTo>
                  <a:lnTo>
                    <a:pt x="2512" y="480"/>
                  </a:lnTo>
                  <a:lnTo>
                    <a:pt x="2575" y="516"/>
                  </a:lnTo>
                  <a:lnTo>
                    <a:pt x="2635" y="555"/>
                  </a:lnTo>
                  <a:lnTo>
                    <a:pt x="2694" y="597"/>
                  </a:lnTo>
                  <a:lnTo>
                    <a:pt x="2751" y="642"/>
                  </a:lnTo>
                  <a:lnTo>
                    <a:pt x="2805" y="689"/>
                  </a:lnTo>
                  <a:lnTo>
                    <a:pt x="2857" y="738"/>
                  </a:lnTo>
                  <a:lnTo>
                    <a:pt x="2907" y="790"/>
                  </a:lnTo>
                  <a:lnTo>
                    <a:pt x="2954" y="845"/>
                  </a:lnTo>
                  <a:lnTo>
                    <a:pt x="2998" y="901"/>
                  </a:lnTo>
                  <a:lnTo>
                    <a:pt x="3040" y="960"/>
                  </a:lnTo>
                  <a:lnTo>
                    <a:pt x="3079" y="1020"/>
                  </a:lnTo>
                  <a:lnTo>
                    <a:pt x="3115" y="1083"/>
                  </a:lnTo>
                  <a:lnTo>
                    <a:pt x="3147" y="1148"/>
                  </a:lnTo>
                  <a:lnTo>
                    <a:pt x="3178" y="1214"/>
                  </a:lnTo>
                  <a:lnTo>
                    <a:pt x="3205" y="1282"/>
                  </a:lnTo>
                  <a:lnTo>
                    <a:pt x="3228" y="1352"/>
                  </a:lnTo>
                  <a:lnTo>
                    <a:pt x="3248" y="1423"/>
                  </a:lnTo>
                  <a:lnTo>
                    <a:pt x="3265" y="1496"/>
                  </a:lnTo>
                  <a:lnTo>
                    <a:pt x="3279" y="1568"/>
                  </a:lnTo>
                  <a:lnTo>
                    <a:pt x="3288" y="1643"/>
                  </a:lnTo>
                  <a:lnTo>
                    <a:pt x="3294" y="1720"/>
                  </a:lnTo>
                  <a:lnTo>
                    <a:pt x="3295" y="1797"/>
                  </a:lnTo>
                  <a:close/>
                </a:path>
              </a:pathLst>
            </a:custGeom>
            <a:solidFill>
              <a:srgbClr val="D99A6D"/>
            </a:solidFill>
            <a:ln w="9525">
              <a:noFill/>
              <a:round/>
              <a:headEnd/>
              <a:tailEnd/>
            </a:ln>
          </p:spPr>
          <p:txBody>
            <a:bodyPr/>
            <a:lstStyle/>
            <a:p>
              <a:endParaRPr lang="pt-BR"/>
            </a:p>
          </p:txBody>
        </p:sp>
        <p:sp>
          <p:nvSpPr>
            <p:cNvPr id="399408" name="Freeform 48"/>
            <p:cNvSpPr>
              <a:spLocks noEditPoints="1"/>
            </p:cNvSpPr>
            <p:nvPr/>
          </p:nvSpPr>
          <p:spPr bwMode="auto">
            <a:xfrm>
              <a:off x="2433" y="1870"/>
              <a:ext cx="470" cy="470"/>
            </a:xfrm>
            <a:custGeom>
              <a:avLst/>
              <a:gdLst/>
              <a:ahLst/>
              <a:cxnLst>
                <a:cxn ang="0">
                  <a:pos x="3262" y="1315"/>
                </a:cxn>
                <a:cxn ang="0">
                  <a:pos x="3133" y="933"/>
                </a:cxn>
                <a:cxn ang="0">
                  <a:pos x="2919" y="599"/>
                </a:cxn>
                <a:cxn ang="0">
                  <a:pos x="2633" y="327"/>
                </a:cxn>
                <a:cxn ang="0">
                  <a:pos x="2289" y="129"/>
                </a:cxn>
                <a:cxn ang="0">
                  <a:pos x="1898" y="19"/>
                </a:cxn>
                <a:cxn ang="0">
                  <a:pos x="1479" y="8"/>
                </a:cxn>
                <a:cxn ang="0">
                  <a:pos x="1081" y="100"/>
                </a:cxn>
                <a:cxn ang="0">
                  <a:pos x="726" y="281"/>
                </a:cxn>
                <a:cxn ang="0">
                  <a:pos x="428" y="539"/>
                </a:cxn>
                <a:cxn ang="0">
                  <a:pos x="199" y="862"/>
                </a:cxn>
                <a:cxn ang="0">
                  <a:pos x="52" y="1236"/>
                </a:cxn>
                <a:cxn ang="0">
                  <a:pos x="0" y="1647"/>
                </a:cxn>
                <a:cxn ang="0">
                  <a:pos x="52" y="2059"/>
                </a:cxn>
                <a:cxn ang="0">
                  <a:pos x="199" y="2432"/>
                </a:cxn>
                <a:cxn ang="0">
                  <a:pos x="428" y="2755"/>
                </a:cxn>
                <a:cxn ang="0">
                  <a:pos x="726" y="3013"/>
                </a:cxn>
                <a:cxn ang="0">
                  <a:pos x="1081" y="3194"/>
                </a:cxn>
                <a:cxn ang="0">
                  <a:pos x="1479" y="3286"/>
                </a:cxn>
                <a:cxn ang="0">
                  <a:pos x="1898" y="3276"/>
                </a:cxn>
                <a:cxn ang="0">
                  <a:pos x="2289" y="3165"/>
                </a:cxn>
                <a:cxn ang="0">
                  <a:pos x="2633" y="2967"/>
                </a:cxn>
                <a:cxn ang="0">
                  <a:pos x="2919" y="2695"/>
                </a:cxn>
                <a:cxn ang="0">
                  <a:pos x="3133" y="2361"/>
                </a:cxn>
                <a:cxn ang="0">
                  <a:pos x="3262" y="1979"/>
                </a:cxn>
                <a:cxn ang="0">
                  <a:pos x="2996" y="1647"/>
                </a:cxn>
                <a:cxn ang="0">
                  <a:pos x="2954" y="1984"/>
                </a:cxn>
                <a:cxn ang="0">
                  <a:pos x="2833" y="2289"/>
                </a:cxn>
                <a:cxn ang="0">
                  <a:pos x="2646" y="2554"/>
                </a:cxn>
                <a:cxn ang="0">
                  <a:pos x="2401" y="2765"/>
                </a:cxn>
                <a:cxn ang="0">
                  <a:pos x="2111" y="2913"/>
                </a:cxn>
                <a:cxn ang="0">
                  <a:pos x="1785" y="2988"/>
                </a:cxn>
                <a:cxn ang="0">
                  <a:pos x="1442" y="2979"/>
                </a:cxn>
                <a:cxn ang="0">
                  <a:pos x="1123" y="2890"/>
                </a:cxn>
                <a:cxn ang="0">
                  <a:pos x="842" y="2727"/>
                </a:cxn>
                <a:cxn ang="0">
                  <a:pos x="608" y="2504"/>
                </a:cxn>
                <a:cxn ang="0">
                  <a:pos x="433" y="2232"/>
                </a:cxn>
                <a:cxn ang="0">
                  <a:pos x="327" y="1918"/>
                </a:cxn>
                <a:cxn ang="0">
                  <a:pos x="302" y="1578"/>
                </a:cxn>
                <a:cxn ang="0">
                  <a:pos x="360" y="1246"/>
                </a:cxn>
                <a:cxn ang="0">
                  <a:pos x="496" y="948"/>
                </a:cxn>
                <a:cxn ang="0">
                  <a:pos x="695" y="693"/>
                </a:cxn>
                <a:cxn ang="0">
                  <a:pos x="949" y="494"/>
                </a:cxn>
                <a:cxn ang="0">
                  <a:pos x="1247" y="360"/>
                </a:cxn>
                <a:cxn ang="0">
                  <a:pos x="1579" y="301"/>
                </a:cxn>
                <a:cxn ang="0">
                  <a:pos x="1920" y="326"/>
                </a:cxn>
                <a:cxn ang="0">
                  <a:pos x="2232" y="432"/>
                </a:cxn>
                <a:cxn ang="0">
                  <a:pos x="2506" y="607"/>
                </a:cxn>
                <a:cxn ang="0">
                  <a:pos x="2729" y="840"/>
                </a:cxn>
                <a:cxn ang="0">
                  <a:pos x="2890" y="1123"/>
                </a:cxn>
                <a:cxn ang="0">
                  <a:pos x="2981" y="1442"/>
                </a:cxn>
              </a:cxnLst>
              <a:rect l="0" t="0" r="r" b="b"/>
              <a:pathLst>
                <a:path w="3295" h="3294">
                  <a:moveTo>
                    <a:pt x="3295" y="1647"/>
                  </a:moveTo>
                  <a:lnTo>
                    <a:pt x="3293" y="1562"/>
                  </a:lnTo>
                  <a:lnTo>
                    <a:pt x="3287" y="1479"/>
                  </a:lnTo>
                  <a:lnTo>
                    <a:pt x="3276" y="1396"/>
                  </a:lnTo>
                  <a:lnTo>
                    <a:pt x="3262" y="1315"/>
                  </a:lnTo>
                  <a:lnTo>
                    <a:pt x="3244" y="1236"/>
                  </a:lnTo>
                  <a:lnTo>
                    <a:pt x="3222" y="1157"/>
                  </a:lnTo>
                  <a:lnTo>
                    <a:pt x="3196" y="1080"/>
                  </a:lnTo>
                  <a:lnTo>
                    <a:pt x="3166" y="1006"/>
                  </a:lnTo>
                  <a:lnTo>
                    <a:pt x="3133" y="933"/>
                  </a:lnTo>
                  <a:lnTo>
                    <a:pt x="3096" y="862"/>
                  </a:lnTo>
                  <a:lnTo>
                    <a:pt x="3057" y="793"/>
                  </a:lnTo>
                  <a:lnTo>
                    <a:pt x="3014" y="726"/>
                  </a:lnTo>
                  <a:lnTo>
                    <a:pt x="2968" y="661"/>
                  </a:lnTo>
                  <a:lnTo>
                    <a:pt x="2919" y="599"/>
                  </a:lnTo>
                  <a:lnTo>
                    <a:pt x="2867" y="539"/>
                  </a:lnTo>
                  <a:lnTo>
                    <a:pt x="2813" y="482"/>
                  </a:lnTo>
                  <a:lnTo>
                    <a:pt x="2755" y="428"/>
                  </a:lnTo>
                  <a:lnTo>
                    <a:pt x="2696" y="375"/>
                  </a:lnTo>
                  <a:lnTo>
                    <a:pt x="2633" y="327"/>
                  </a:lnTo>
                  <a:lnTo>
                    <a:pt x="2569" y="281"/>
                  </a:lnTo>
                  <a:lnTo>
                    <a:pt x="2502" y="237"/>
                  </a:lnTo>
                  <a:lnTo>
                    <a:pt x="2433" y="198"/>
                  </a:lnTo>
                  <a:lnTo>
                    <a:pt x="2362" y="162"/>
                  </a:lnTo>
                  <a:lnTo>
                    <a:pt x="2289" y="129"/>
                  </a:lnTo>
                  <a:lnTo>
                    <a:pt x="2214" y="100"/>
                  </a:lnTo>
                  <a:lnTo>
                    <a:pt x="2138" y="74"/>
                  </a:lnTo>
                  <a:lnTo>
                    <a:pt x="2060" y="51"/>
                  </a:lnTo>
                  <a:lnTo>
                    <a:pt x="1980" y="32"/>
                  </a:lnTo>
                  <a:lnTo>
                    <a:pt x="1898" y="19"/>
                  </a:lnTo>
                  <a:lnTo>
                    <a:pt x="1817" y="8"/>
                  </a:lnTo>
                  <a:lnTo>
                    <a:pt x="1732" y="1"/>
                  </a:lnTo>
                  <a:lnTo>
                    <a:pt x="1647" y="0"/>
                  </a:lnTo>
                  <a:lnTo>
                    <a:pt x="1563" y="1"/>
                  </a:lnTo>
                  <a:lnTo>
                    <a:pt x="1479" y="8"/>
                  </a:lnTo>
                  <a:lnTo>
                    <a:pt x="1397" y="19"/>
                  </a:lnTo>
                  <a:lnTo>
                    <a:pt x="1316" y="32"/>
                  </a:lnTo>
                  <a:lnTo>
                    <a:pt x="1236" y="51"/>
                  </a:lnTo>
                  <a:lnTo>
                    <a:pt x="1158" y="74"/>
                  </a:lnTo>
                  <a:lnTo>
                    <a:pt x="1081" y="100"/>
                  </a:lnTo>
                  <a:lnTo>
                    <a:pt x="1006" y="129"/>
                  </a:lnTo>
                  <a:lnTo>
                    <a:pt x="934" y="162"/>
                  </a:lnTo>
                  <a:lnTo>
                    <a:pt x="863" y="198"/>
                  </a:lnTo>
                  <a:lnTo>
                    <a:pt x="794" y="237"/>
                  </a:lnTo>
                  <a:lnTo>
                    <a:pt x="726" y="281"/>
                  </a:lnTo>
                  <a:lnTo>
                    <a:pt x="662" y="327"/>
                  </a:lnTo>
                  <a:lnTo>
                    <a:pt x="600" y="375"/>
                  </a:lnTo>
                  <a:lnTo>
                    <a:pt x="540" y="428"/>
                  </a:lnTo>
                  <a:lnTo>
                    <a:pt x="483" y="482"/>
                  </a:lnTo>
                  <a:lnTo>
                    <a:pt x="428" y="539"/>
                  </a:lnTo>
                  <a:lnTo>
                    <a:pt x="377" y="599"/>
                  </a:lnTo>
                  <a:lnTo>
                    <a:pt x="327" y="661"/>
                  </a:lnTo>
                  <a:lnTo>
                    <a:pt x="282" y="726"/>
                  </a:lnTo>
                  <a:lnTo>
                    <a:pt x="239" y="793"/>
                  </a:lnTo>
                  <a:lnTo>
                    <a:pt x="199" y="862"/>
                  </a:lnTo>
                  <a:lnTo>
                    <a:pt x="163" y="933"/>
                  </a:lnTo>
                  <a:lnTo>
                    <a:pt x="130" y="1006"/>
                  </a:lnTo>
                  <a:lnTo>
                    <a:pt x="100" y="1080"/>
                  </a:lnTo>
                  <a:lnTo>
                    <a:pt x="74" y="1157"/>
                  </a:lnTo>
                  <a:lnTo>
                    <a:pt x="52" y="1236"/>
                  </a:lnTo>
                  <a:lnTo>
                    <a:pt x="34" y="1315"/>
                  </a:lnTo>
                  <a:lnTo>
                    <a:pt x="19" y="1396"/>
                  </a:lnTo>
                  <a:lnTo>
                    <a:pt x="9" y="1479"/>
                  </a:lnTo>
                  <a:lnTo>
                    <a:pt x="3" y="1562"/>
                  </a:lnTo>
                  <a:lnTo>
                    <a:pt x="0" y="1647"/>
                  </a:lnTo>
                  <a:lnTo>
                    <a:pt x="3" y="1732"/>
                  </a:lnTo>
                  <a:lnTo>
                    <a:pt x="9" y="1815"/>
                  </a:lnTo>
                  <a:lnTo>
                    <a:pt x="19" y="1898"/>
                  </a:lnTo>
                  <a:lnTo>
                    <a:pt x="34" y="1979"/>
                  </a:lnTo>
                  <a:lnTo>
                    <a:pt x="52" y="2059"/>
                  </a:lnTo>
                  <a:lnTo>
                    <a:pt x="74" y="2137"/>
                  </a:lnTo>
                  <a:lnTo>
                    <a:pt x="100" y="2214"/>
                  </a:lnTo>
                  <a:lnTo>
                    <a:pt x="130" y="2288"/>
                  </a:lnTo>
                  <a:lnTo>
                    <a:pt x="163" y="2361"/>
                  </a:lnTo>
                  <a:lnTo>
                    <a:pt x="199" y="2432"/>
                  </a:lnTo>
                  <a:lnTo>
                    <a:pt x="239" y="2501"/>
                  </a:lnTo>
                  <a:lnTo>
                    <a:pt x="282" y="2568"/>
                  </a:lnTo>
                  <a:lnTo>
                    <a:pt x="327" y="2633"/>
                  </a:lnTo>
                  <a:lnTo>
                    <a:pt x="377" y="2695"/>
                  </a:lnTo>
                  <a:lnTo>
                    <a:pt x="428" y="2755"/>
                  </a:lnTo>
                  <a:lnTo>
                    <a:pt x="483" y="2812"/>
                  </a:lnTo>
                  <a:lnTo>
                    <a:pt x="540" y="2866"/>
                  </a:lnTo>
                  <a:lnTo>
                    <a:pt x="600" y="2919"/>
                  </a:lnTo>
                  <a:lnTo>
                    <a:pt x="662" y="2967"/>
                  </a:lnTo>
                  <a:lnTo>
                    <a:pt x="726" y="3013"/>
                  </a:lnTo>
                  <a:lnTo>
                    <a:pt x="794" y="3057"/>
                  </a:lnTo>
                  <a:lnTo>
                    <a:pt x="863" y="3096"/>
                  </a:lnTo>
                  <a:lnTo>
                    <a:pt x="934" y="3132"/>
                  </a:lnTo>
                  <a:lnTo>
                    <a:pt x="1006" y="3165"/>
                  </a:lnTo>
                  <a:lnTo>
                    <a:pt x="1081" y="3194"/>
                  </a:lnTo>
                  <a:lnTo>
                    <a:pt x="1158" y="3220"/>
                  </a:lnTo>
                  <a:lnTo>
                    <a:pt x="1236" y="3243"/>
                  </a:lnTo>
                  <a:lnTo>
                    <a:pt x="1316" y="3262"/>
                  </a:lnTo>
                  <a:lnTo>
                    <a:pt x="1397" y="3276"/>
                  </a:lnTo>
                  <a:lnTo>
                    <a:pt x="1479" y="3286"/>
                  </a:lnTo>
                  <a:lnTo>
                    <a:pt x="1563" y="3293"/>
                  </a:lnTo>
                  <a:lnTo>
                    <a:pt x="1647" y="3294"/>
                  </a:lnTo>
                  <a:lnTo>
                    <a:pt x="1732" y="3293"/>
                  </a:lnTo>
                  <a:lnTo>
                    <a:pt x="1817" y="3286"/>
                  </a:lnTo>
                  <a:lnTo>
                    <a:pt x="1898" y="3276"/>
                  </a:lnTo>
                  <a:lnTo>
                    <a:pt x="1980" y="3262"/>
                  </a:lnTo>
                  <a:lnTo>
                    <a:pt x="2060" y="3243"/>
                  </a:lnTo>
                  <a:lnTo>
                    <a:pt x="2138" y="3220"/>
                  </a:lnTo>
                  <a:lnTo>
                    <a:pt x="2214" y="3194"/>
                  </a:lnTo>
                  <a:lnTo>
                    <a:pt x="2289" y="3165"/>
                  </a:lnTo>
                  <a:lnTo>
                    <a:pt x="2362" y="3132"/>
                  </a:lnTo>
                  <a:lnTo>
                    <a:pt x="2433" y="3096"/>
                  </a:lnTo>
                  <a:lnTo>
                    <a:pt x="2502" y="3057"/>
                  </a:lnTo>
                  <a:lnTo>
                    <a:pt x="2569" y="3013"/>
                  </a:lnTo>
                  <a:lnTo>
                    <a:pt x="2633" y="2967"/>
                  </a:lnTo>
                  <a:lnTo>
                    <a:pt x="2696" y="2919"/>
                  </a:lnTo>
                  <a:lnTo>
                    <a:pt x="2755" y="2866"/>
                  </a:lnTo>
                  <a:lnTo>
                    <a:pt x="2813" y="2812"/>
                  </a:lnTo>
                  <a:lnTo>
                    <a:pt x="2867" y="2755"/>
                  </a:lnTo>
                  <a:lnTo>
                    <a:pt x="2919" y="2695"/>
                  </a:lnTo>
                  <a:lnTo>
                    <a:pt x="2968" y="2633"/>
                  </a:lnTo>
                  <a:lnTo>
                    <a:pt x="3014" y="2568"/>
                  </a:lnTo>
                  <a:lnTo>
                    <a:pt x="3057" y="2501"/>
                  </a:lnTo>
                  <a:lnTo>
                    <a:pt x="3096" y="2432"/>
                  </a:lnTo>
                  <a:lnTo>
                    <a:pt x="3133" y="2361"/>
                  </a:lnTo>
                  <a:lnTo>
                    <a:pt x="3166" y="2288"/>
                  </a:lnTo>
                  <a:lnTo>
                    <a:pt x="3196" y="2214"/>
                  </a:lnTo>
                  <a:lnTo>
                    <a:pt x="3222" y="2137"/>
                  </a:lnTo>
                  <a:lnTo>
                    <a:pt x="3244" y="2059"/>
                  </a:lnTo>
                  <a:lnTo>
                    <a:pt x="3262" y="1979"/>
                  </a:lnTo>
                  <a:lnTo>
                    <a:pt x="3276" y="1898"/>
                  </a:lnTo>
                  <a:lnTo>
                    <a:pt x="3287" y="1815"/>
                  </a:lnTo>
                  <a:lnTo>
                    <a:pt x="3293" y="1732"/>
                  </a:lnTo>
                  <a:lnTo>
                    <a:pt x="3295" y="1647"/>
                  </a:lnTo>
                  <a:close/>
                  <a:moveTo>
                    <a:pt x="2996" y="1647"/>
                  </a:moveTo>
                  <a:lnTo>
                    <a:pt x="2994" y="1716"/>
                  </a:lnTo>
                  <a:lnTo>
                    <a:pt x="2988" y="1785"/>
                  </a:lnTo>
                  <a:lnTo>
                    <a:pt x="2981" y="1852"/>
                  </a:lnTo>
                  <a:lnTo>
                    <a:pt x="2968" y="1918"/>
                  </a:lnTo>
                  <a:lnTo>
                    <a:pt x="2954" y="1984"/>
                  </a:lnTo>
                  <a:lnTo>
                    <a:pt x="2935" y="2048"/>
                  </a:lnTo>
                  <a:lnTo>
                    <a:pt x="2915" y="2111"/>
                  </a:lnTo>
                  <a:lnTo>
                    <a:pt x="2890" y="2171"/>
                  </a:lnTo>
                  <a:lnTo>
                    <a:pt x="2863" y="2232"/>
                  </a:lnTo>
                  <a:lnTo>
                    <a:pt x="2833" y="2289"/>
                  </a:lnTo>
                  <a:lnTo>
                    <a:pt x="2800" y="2346"/>
                  </a:lnTo>
                  <a:lnTo>
                    <a:pt x="2766" y="2401"/>
                  </a:lnTo>
                  <a:lnTo>
                    <a:pt x="2729" y="2454"/>
                  </a:lnTo>
                  <a:lnTo>
                    <a:pt x="2688" y="2504"/>
                  </a:lnTo>
                  <a:lnTo>
                    <a:pt x="2646" y="2554"/>
                  </a:lnTo>
                  <a:lnTo>
                    <a:pt x="2601" y="2601"/>
                  </a:lnTo>
                  <a:lnTo>
                    <a:pt x="2554" y="2645"/>
                  </a:lnTo>
                  <a:lnTo>
                    <a:pt x="2506" y="2687"/>
                  </a:lnTo>
                  <a:lnTo>
                    <a:pt x="2454" y="2727"/>
                  </a:lnTo>
                  <a:lnTo>
                    <a:pt x="2401" y="2765"/>
                  </a:lnTo>
                  <a:lnTo>
                    <a:pt x="2346" y="2800"/>
                  </a:lnTo>
                  <a:lnTo>
                    <a:pt x="2290" y="2833"/>
                  </a:lnTo>
                  <a:lnTo>
                    <a:pt x="2232" y="2862"/>
                  </a:lnTo>
                  <a:lnTo>
                    <a:pt x="2173" y="2890"/>
                  </a:lnTo>
                  <a:lnTo>
                    <a:pt x="2111" y="2913"/>
                  </a:lnTo>
                  <a:lnTo>
                    <a:pt x="2048" y="2934"/>
                  </a:lnTo>
                  <a:lnTo>
                    <a:pt x="1985" y="2952"/>
                  </a:lnTo>
                  <a:lnTo>
                    <a:pt x="1920" y="2968"/>
                  </a:lnTo>
                  <a:lnTo>
                    <a:pt x="1853" y="2979"/>
                  </a:lnTo>
                  <a:lnTo>
                    <a:pt x="1785" y="2988"/>
                  </a:lnTo>
                  <a:lnTo>
                    <a:pt x="1717" y="2994"/>
                  </a:lnTo>
                  <a:lnTo>
                    <a:pt x="1647" y="2995"/>
                  </a:lnTo>
                  <a:lnTo>
                    <a:pt x="1579" y="2994"/>
                  </a:lnTo>
                  <a:lnTo>
                    <a:pt x="1510" y="2988"/>
                  </a:lnTo>
                  <a:lnTo>
                    <a:pt x="1442" y="2979"/>
                  </a:lnTo>
                  <a:lnTo>
                    <a:pt x="1376" y="2968"/>
                  </a:lnTo>
                  <a:lnTo>
                    <a:pt x="1311" y="2952"/>
                  </a:lnTo>
                  <a:lnTo>
                    <a:pt x="1247" y="2934"/>
                  </a:lnTo>
                  <a:lnTo>
                    <a:pt x="1185" y="2913"/>
                  </a:lnTo>
                  <a:lnTo>
                    <a:pt x="1123" y="2890"/>
                  </a:lnTo>
                  <a:lnTo>
                    <a:pt x="1064" y="2862"/>
                  </a:lnTo>
                  <a:lnTo>
                    <a:pt x="1005" y="2833"/>
                  </a:lnTo>
                  <a:lnTo>
                    <a:pt x="949" y="2800"/>
                  </a:lnTo>
                  <a:lnTo>
                    <a:pt x="894" y="2765"/>
                  </a:lnTo>
                  <a:lnTo>
                    <a:pt x="842" y="2727"/>
                  </a:lnTo>
                  <a:lnTo>
                    <a:pt x="790" y="2687"/>
                  </a:lnTo>
                  <a:lnTo>
                    <a:pt x="742" y="2645"/>
                  </a:lnTo>
                  <a:lnTo>
                    <a:pt x="695" y="2601"/>
                  </a:lnTo>
                  <a:lnTo>
                    <a:pt x="650" y="2554"/>
                  </a:lnTo>
                  <a:lnTo>
                    <a:pt x="608" y="2504"/>
                  </a:lnTo>
                  <a:lnTo>
                    <a:pt x="567" y="2454"/>
                  </a:lnTo>
                  <a:lnTo>
                    <a:pt x="530" y="2401"/>
                  </a:lnTo>
                  <a:lnTo>
                    <a:pt x="496" y="2346"/>
                  </a:lnTo>
                  <a:lnTo>
                    <a:pt x="463" y="2289"/>
                  </a:lnTo>
                  <a:lnTo>
                    <a:pt x="433" y="2232"/>
                  </a:lnTo>
                  <a:lnTo>
                    <a:pt x="406" y="2171"/>
                  </a:lnTo>
                  <a:lnTo>
                    <a:pt x="381" y="2111"/>
                  </a:lnTo>
                  <a:lnTo>
                    <a:pt x="360" y="2048"/>
                  </a:lnTo>
                  <a:lnTo>
                    <a:pt x="342" y="1984"/>
                  </a:lnTo>
                  <a:lnTo>
                    <a:pt x="327" y="1918"/>
                  </a:lnTo>
                  <a:lnTo>
                    <a:pt x="315" y="1852"/>
                  </a:lnTo>
                  <a:lnTo>
                    <a:pt x="307" y="1785"/>
                  </a:lnTo>
                  <a:lnTo>
                    <a:pt x="302" y="1716"/>
                  </a:lnTo>
                  <a:lnTo>
                    <a:pt x="299" y="1647"/>
                  </a:lnTo>
                  <a:lnTo>
                    <a:pt x="302" y="1578"/>
                  </a:lnTo>
                  <a:lnTo>
                    <a:pt x="307" y="1509"/>
                  </a:lnTo>
                  <a:lnTo>
                    <a:pt x="315" y="1442"/>
                  </a:lnTo>
                  <a:lnTo>
                    <a:pt x="327" y="1376"/>
                  </a:lnTo>
                  <a:lnTo>
                    <a:pt x="342" y="1310"/>
                  </a:lnTo>
                  <a:lnTo>
                    <a:pt x="360" y="1246"/>
                  </a:lnTo>
                  <a:lnTo>
                    <a:pt x="381" y="1183"/>
                  </a:lnTo>
                  <a:lnTo>
                    <a:pt x="406" y="1123"/>
                  </a:lnTo>
                  <a:lnTo>
                    <a:pt x="433" y="1062"/>
                  </a:lnTo>
                  <a:lnTo>
                    <a:pt x="463" y="1005"/>
                  </a:lnTo>
                  <a:lnTo>
                    <a:pt x="496" y="948"/>
                  </a:lnTo>
                  <a:lnTo>
                    <a:pt x="530" y="893"/>
                  </a:lnTo>
                  <a:lnTo>
                    <a:pt x="567" y="840"/>
                  </a:lnTo>
                  <a:lnTo>
                    <a:pt x="608" y="790"/>
                  </a:lnTo>
                  <a:lnTo>
                    <a:pt x="650" y="740"/>
                  </a:lnTo>
                  <a:lnTo>
                    <a:pt x="695" y="693"/>
                  </a:lnTo>
                  <a:lnTo>
                    <a:pt x="742" y="650"/>
                  </a:lnTo>
                  <a:lnTo>
                    <a:pt x="790" y="607"/>
                  </a:lnTo>
                  <a:lnTo>
                    <a:pt x="842" y="567"/>
                  </a:lnTo>
                  <a:lnTo>
                    <a:pt x="894" y="529"/>
                  </a:lnTo>
                  <a:lnTo>
                    <a:pt x="949" y="494"/>
                  </a:lnTo>
                  <a:lnTo>
                    <a:pt x="1005" y="461"/>
                  </a:lnTo>
                  <a:lnTo>
                    <a:pt x="1064" y="432"/>
                  </a:lnTo>
                  <a:lnTo>
                    <a:pt x="1123" y="404"/>
                  </a:lnTo>
                  <a:lnTo>
                    <a:pt x="1185" y="381"/>
                  </a:lnTo>
                  <a:lnTo>
                    <a:pt x="1247" y="360"/>
                  </a:lnTo>
                  <a:lnTo>
                    <a:pt x="1311" y="342"/>
                  </a:lnTo>
                  <a:lnTo>
                    <a:pt x="1376" y="326"/>
                  </a:lnTo>
                  <a:lnTo>
                    <a:pt x="1442" y="315"/>
                  </a:lnTo>
                  <a:lnTo>
                    <a:pt x="1510" y="306"/>
                  </a:lnTo>
                  <a:lnTo>
                    <a:pt x="1579" y="301"/>
                  </a:lnTo>
                  <a:lnTo>
                    <a:pt x="1647" y="299"/>
                  </a:lnTo>
                  <a:lnTo>
                    <a:pt x="1717" y="301"/>
                  </a:lnTo>
                  <a:lnTo>
                    <a:pt x="1785" y="306"/>
                  </a:lnTo>
                  <a:lnTo>
                    <a:pt x="1853" y="315"/>
                  </a:lnTo>
                  <a:lnTo>
                    <a:pt x="1920" y="326"/>
                  </a:lnTo>
                  <a:lnTo>
                    <a:pt x="1985" y="342"/>
                  </a:lnTo>
                  <a:lnTo>
                    <a:pt x="2048" y="360"/>
                  </a:lnTo>
                  <a:lnTo>
                    <a:pt x="2111" y="381"/>
                  </a:lnTo>
                  <a:lnTo>
                    <a:pt x="2173" y="404"/>
                  </a:lnTo>
                  <a:lnTo>
                    <a:pt x="2232" y="432"/>
                  </a:lnTo>
                  <a:lnTo>
                    <a:pt x="2290" y="461"/>
                  </a:lnTo>
                  <a:lnTo>
                    <a:pt x="2346" y="494"/>
                  </a:lnTo>
                  <a:lnTo>
                    <a:pt x="2401" y="529"/>
                  </a:lnTo>
                  <a:lnTo>
                    <a:pt x="2454" y="567"/>
                  </a:lnTo>
                  <a:lnTo>
                    <a:pt x="2506" y="607"/>
                  </a:lnTo>
                  <a:lnTo>
                    <a:pt x="2554" y="650"/>
                  </a:lnTo>
                  <a:lnTo>
                    <a:pt x="2601" y="693"/>
                  </a:lnTo>
                  <a:lnTo>
                    <a:pt x="2646" y="740"/>
                  </a:lnTo>
                  <a:lnTo>
                    <a:pt x="2688" y="790"/>
                  </a:lnTo>
                  <a:lnTo>
                    <a:pt x="2729" y="840"/>
                  </a:lnTo>
                  <a:lnTo>
                    <a:pt x="2766" y="893"/>
                  </a:lnTo>
                  <a:lnTo>
                    <a:pt x="2800" y="948"/>
                  </a:lnTo>
                  <a:lnTo>
                    <a:pt x="2833" y="1005"/>
                  </a:lnTo>
                  <a:lnTo>
                    <a:pt x="2863" y="1062"/>
                  </a:lnTo>
                  <a:lnTo>
                    <a:pt x="2890" y="1123"/>
                  </a:lnTo>
                  <a:lnTo>
                    <a:pt x="2915" y="1183"/>
                  </a:lnTo>
                  <a:lnTo>
                    <a:pt x="2935" y="1246"/>
                  </a:lnTo>
                  <a:lnTo>
                    <a:pt x="2954" y="1310"/>
                  </a:lnTo>
                  <a:lnTo>
                    <a:pt x="2968" y="1376"/>
                  </a:lnTo>
                  <a:lnTo>
                    <a:pt x="2981" y="1442"/>
                  </a:lnTo>
                  <a:lnTo>
                    <a:pt x="2988" y="1509"/>
                  </a:lnTo>
                  <a:lnTo>
                    <a:pt x="2994" y="1578"/>
                  </a:lnTo>
                  <a:lnTo>
                    <a:pt x="2996" y="1647"/>
                  </a:lnTo>
                  <a:close/>
                </a:path>
              </a:pathLst>
            </a:custGeom>
            <a:solidFill>
              <a:srgbClr val="DB9A6D"/>
            </a:solidFill>
            <a:ln w="9525">
              <a:noFill/>
              <a:round/>
              <a:headEnd/>
              <a:tailEnd/>
            </a:ln>
          </p:spPr>
          <p:txBody>
            <a:bodyPr/>
            <a:lstStyle/>
            <a:p>
              <a:endParaRPr lang="pt-BR"/>
            </a:p>
          </p:txBody>
        </p:sp>
        <p:sp>
          <p:nvSpPr>
            <p:cNvPr id="399409" name="Freeform 49"/>
            <p:cNvSpPr>
              <a:spLocks noEditPoints="1"/>
            </p:cNvSpPr>
            <p:nvPr/>
          </p:nvSpPr>
          <p:spPr bwMode="auto">
            <a:xfrm>
              <a:off x="2454" y="1891"/>
              <a:ext cx="428" cy="428"/>
            </a:xfrm>
            <a:custGeom>
              <a:avLst/>
              <a:gdLst/>
              <a:ahLst/>
              <a:cxnLst>
                <a:cxn ang="0">
                  <a:pos x="2965" y="1197"/>
                </a:cxn>
                <a:cxn ang="0">
                  <a:pos x="2847" y="849"/>
                </a:cxn>
                <a:cxn ang="0">
                  <a:pos x="2654" y="546"/>
                </a:cxn>
                <a:cxn ang="0">
                  <a:pos x="2394" y="298"/>
                </a:cxn>
                <a:cxn ang="0">
                  <a:pos x="2081" y="118"/>
                </a:cxn>
                <a:cxn ang="0">
                  <a:pos x="1726" y="18"/>
                </a:cxn>
                <a:cxn ang="0">
                  <a:pos x="1345" y="8"/>
                </a:cxn>
                <a:cxn ang="0">
                  <a:pos x="983" y="91"/>
                </a:cxn>
                <a:cxn ang="0">
                  <a:pos x="660" y="256"/>
                </a:cxn>
                <a:cxn ang="0">
                  <a:pos x="389" y="491"/>
                </a:cxn>
                <a:cxn ang="0">
                  <a:pos x="181" y="784"/>
                </a:cxn>
                <a:cxn ang="0">
                  <a:pos x="47" y="1124"/>
                </a:cxn>
                <a:cxn ang="0">
                  <a:pos x="0" y="1498"/>
                </a:cxn>
                <a:cxn ang="0">
                  <a:pos x="47" y="1872"/>
                </a:cxn>
                <a:cxn ang="0">
                  <a:pos x="181" y="2212"/>
                </a:cxn>
                <a:cxn ang="0">
                  <a:pos x="389" y="2505"/>
                </a:cxn>
                <a:cxn ang="0">
                  <a:pos x="660" y="2740"/>
                </a:cxn>
                <a:cxn ang="0">
                  <a:pos x="983" y="2905"/>
                </a:cxn>
                <a:cxn ang="0">
                  <a:pos x="1345" y="2988"/>
                </a:cxn>
                <a:cxn ang="0">
                  <a:pos x="1726" y="2978"/>
                </a:cxn>
                <a:cxn ang="0">
                  <a:pos x="2081" y="2878"/>
                </a:cxn>
                <a:cxn ang="0">
                  <a:pos x="2394" y="2698"/>
                </a:cxn>
                <a:cxn ang="0">
                  <a:pos x="2654" y="2450"/>
                </a:cxn>
                <a:cxn ang="0">
                  <a:pos x="2847" y="2148"/>
                </a:cxn>
                <a:cxn ang="0">
                  <a:pos x="2965" y="1799"/>
                </a:cxn>
                <a:cxn ang="0">
                  <a:pos x="2696" y="1498"/>
                </a:cxn>
                <a:cxn ang="0">
                  <a:pos x="2658" y="1797"/>
                </a:cxn>
                <a:cxn ang="0">
                  <a:pos x="2552" y="2069"/>
                </a:cxn>
                <a:cxn ang="0">
                  <a:pos x="2385" y="2304"/>
                </a:cxn>
                <a:cxn ang="0">
                  <a:pos x="2167" y="2492"/>
                </a:cxn>
                <a:cxn ang="0">
                  <a:pos x="1910" y="2624"/>
                </a:cxn>
                <a:cxn ang="0">
                  <a:pos x="1621" y="2690"/>
                </a:cxn>
                <a:cxn ang="0">
                  <a:pos x="1316" y="2682"/>
                </a:cxn>
                <a:cxn ang="0">
                  <a:pos x="1031" y="2602"/>
                </a:cxn>
                <a:cxn ang="0">
                  <a:pos x="781" y="2458"/>
                </a:cxn>
                <a:cxn ang="0">
                  <a:pos x="573" y="2260"/>
                </a:cxn>
                <a:cxn ang="0">
                  <a:pos x="417" y="2018"/>
                </a:cxn>
                <a:cxn ang="0">
                  <a:pos x="324" y="1740"/>
                </a:cxn>
                <a:cxn ang="0">
                  <a:pos x="301" y="1436"/>
                </a:cxn>
                <a:cxn ang="0">
                  <a:pos x="353" y="1142"/>
                </a:cxn>
                <a:cxn ang="0">
                  <a:pos x="473" y="877"/>
                </a:cxn>
                <a:cxn ang="0">
                  <a:pos x="650" y="651"/>
                </a:cxn>
                <a:cxn ang="0">
                  <a:pos x="877" y="473"/>
                </a:cxn>
                <a:cxn ang="0">
                  <a:pos x="1141" y="354"/>
                </a:cxn>
                <a:cxn ang="0">
                  <a:pos x="1436" y="301"/>
                </a:cxn>
                <a:cxn ang="0">
                  <a:pos x="1739" y="324"/>
                </a:cxn>
                <a:cxn ang="0">
                  <a:pos x="2017" y="418"/>
                </a:cxn>
                <a:cxn ang="0">
                  <a:pos x="2260" y="574"/>
                </a:cxn>
                <a:cxn ang="0">
                  <a:pos x="2458" y="781"/>
                </a:cxn>
                <a:cxn ang="0">
                  <a:pos x="2602" y="1032"/>
                </a:cxn>
                <a:cxn ang="0">
                  <a:pos x="2683" y="1315"/>
                </a:cxn>
              </a:cxnLst>
              <a:rect l="0" t="0" r="r" b="b"/>
              <a:pathLst>
                <a:path w="2995" h="2996">
                  <a:moveTo>
                    <a:pt x="2995" y="1498"/>
                  </a:moveTo>
                  <a:lnTo>
                    <a:pt x="2994" y="1421"/>
                  </a:lnTo>
                  <a:lnTo>
                    <a:pt x="2988" y="1344"/>
                  </a:lnTo>
                  <a:lnTo>
                    <a:pt x="2979" y="1269"/>
                  </a:lnTo>
                  <a:lnTo>
                    <a:pt x="2965" y="1197"/>
                  </a:lnTo>
                  <a:lnTo>
                    <a:pt x="2948" y="1124"/>
                  </a:lnTo>
                  <a:lnTo>
                    <a:pt x="2928" y="1053"/>
                  </a:lnTo>
                  <a:lnTo>
                    <a:pt x="2905" y="983"/>
                  </a:lnTo>
                  <a:lnTo>
                    <a:pt x="2878" y="915"/>
                  </a:lnTo>
                  <a:lnTo>
                    <a:pt x="2847" y="849"/>
                  </a:lnTo>
                  <a:lnTo>
                    <a:pt x="2815" y="784"/>
                  </a:lnTo>
                  <a:lnTo>
                    <a:pt x="2779" y="721"/>
                  </a:lnTo>
                  <a:lnTo>
                    <a:pt x="2740" y="661"/>
                  </a:lnTo>
                  <a:lnTo>
                    <a:pt x="2698" y="602"/>
                  </a:lnTo>
                  <a:lnTo>
                    <a:pt x="2654" y="546"/>
                  </a:lnTo>
                  <a:lnTo>
                    <a:pt x="2607" y="491"/>
                  </a:lnTo>
                  <a:lnTo>
                    <a:pt x="2557" y="439"/>
                  </a:lnTo>
                  <a:lnTo>
                    <a:pt x="2505" y="390"/>
                  </a:lnTo>
                  <a:lnTo>
                    <a:pt x="2451" y="343"/>
                  </a:lnTo>
                  <a:lnTo>
                    <a:pt x="2394" y="298"/>
                  </a:lnTo>
                  <a:lnTo>
                    <a:pt x="2335" y="256"/>
                  </a:lnTo>
                  <a:lnTo>
                    <a:pt x="2275" y="217"/>
                  </a:lnTo>
                  <a:lnTo>
                    <a:pt x="2212" y="181"/>
                  </a:lnTo>
                  <a:lnTo>
                    <a:pt x="2147" y="148"/>
                  </a:lnTo>
                  <a:lnTo>
                    <a:pt x="2081" y="118"/>
                  </a:lnTo>
                  <a:lnTo>
                    <a:pt x="2013" y="91"/>
                  </a:lnTo>
                  <a:lnTo>
                    <a:pt x="1943" y="67"/>
                  </a:lnTo>
                  <a:lnTo>
                    <a:pt x="1873" y="47"/>
                  </a:lnTo>
                  <a:lnTo>
                    <a:pt x="1800" y="30"/>
                  </a:lnTo>
                  <a:lnTo>
                    <a:pt x="1726" y="18"/>
                  </a:lnTo>
                  <a:lnTo>
                    <a:pt x="1651" y="8"/>
                  </a:lnTo>
                  <a:lnTo>
                    <a:pt x="1575" y="2"/>
                  </a:lnTo>
                  <a:lnTo>
                    <a:pt x="1497" y="0"/>
                  </a:lnTo>
                  <a:lnTo>
                    <a:pt x="1421" y="2"/>
                  </a:lnTo>
                  <a:lnTo>
                    <a:pt x="1345" y="8"/>
                  </a:lnTo>
                  <a:lnTo>
                    <a:pt x="1270" y="18"/>
                  </a:lnTo>
                  <a:lnTo>
                    <a:pt x="1196" y="30"/>
                  </a:lnTo>
                  <a:lnTo>
                    <a:pt x="1123" y="47"/>
                  </a:lnTo>
                  <a:lnTo>
                    <a:pt x="1053" y="67"/>
                  </a:lnTo>
                  <a:lnTo>
                    <a:pt x="983" y="91"/>
                  </a:lnTo>
                  <a:lnTo>
                    <a:pt x="915" y="118"/>
                  </a:lnTo>
                  <a:lnTo>
                    <a:pt x="849" y="148"/>
                  </a:lnTo>
                  <a:lnTo>
                    <a:pt x="784" y="181"/>
                  </a:lnTo>
                  <a:lnTo>
                    <a:pt x="721" y="217"/>
                  </a:lnTo>
                  <a:lnTo>
                    <a:pt x="660" y="256"/>
                  </a:lnTo>
                  <a:lnTo>
                    <a:pt x="602" y="298"/>
                  </a:lnTo>
                  <a:lnTo>
                    <a:pt x="545" y="343"/>
                  </a:lnTo>
                  <a:lnTo>
                    <a:pt x="491" y="390"/>
                  </a:lnTo>
                  <a:lnTo>
                    <a:pt x="439" y="439"/>
                  </a:lnTo>
                  <a:lnTo>
                    <a:pt x="389" y="491"/>
                  </a:lnTo>
                  <a:lnTo>
                    <a:pt x="342" y="546"/>
                  </a:lnTo>
                  <a:lnTo>
                    <a:pt x="297" y="602"/>
                  </a:lnTo>
                  <a:lnTo>
                    <a:pt x="256" y="661"/>
                  </a:lnTo>
                  <a:lnTo>
                    <a:pt x="217" y="721"/>
                  </a:lnTo>
                  <a:lnTo>
                    <a:pt x="181" y="784"/>
                  </a:lnTo>
                  <a:lnTo>
                    <a:pt x="147" y="849"/>
                  </a:lnTo>
                  <a:lnTo>
                    <a:pt x="118" y="915"/>
                  </a:lnTo>
                  <a:lnTo>
                    <a:pt x="91" y="983"/>
                  </a:lnTo>
                  <a:lnTo>
                    <a:pt x="68" y="1053"/>
                  </a:lnTo>
                  <a:lnTo>
                    <a:pt x="47" y="1124"/>
                  </a:lnTo>
                  <a:lnTo>
                    <a:pt x="31" y="1197"/>
                  </a:lnTo>
                  <a:lnTo>
                    <a:pt x="17" y="1269"/>
                  </a:lnTo>
                  <a:lnTo>
                    <a:pt x="8" y="1344"/>
                  </a:lnTo>
                  <a:lnTo>
                    <a:pt x="2" y="1421"/>
                  </a:lnTo>
                  <a:lnTo>
                    <a:pt x="0" y="1498"/>
                  </a:lnTo>
                  <a:lnTo>
                    <a:pt x="2" y="1575"/>
                  </a:lnTo>
                  <a:lnTo>
                    <a:pt x="8" y="1652"/>
                  </a:lnTo>
                  <a:lnTo>
                    <a:pt x="17" y="1727"/>
                  </a:lnTo>
                  <a:lnTo>
                    <a:pt x="31" y="1799"/>
                  </a:lnTo>
                  <a:lnTo>
                    <a:pt x="47" y="1872"/>
                  </a:lnTo>
                  <a:lnTo>
                    <a:pt x="68" y="1944"/>
                  </a:lnTo>
                  <a:lnTo>
                    <a:pt x="91" y="2013"/>
                  </a:lnTo>
                  <a:lnTo>
                    <a:pt x="118" y="2081"/>
                  </a:lnTo>
                  <a:lnTo>
                    <a:pt x="147" y="2148"/>
                  </a:lnTo>
                  <a:lnTo>
                    <a:pt x="181" y="2212"/>
                  </a:lnTo>
                  <a:lnTo>
                    <a:pt x="217" y="2275"/>
                  </a:lnTo>
                  <a:lnTo>
                    <a:pt x="256" y="2335"/>
                  </a:lnTo>
                  <a:lnTo>
                    <a:pt x="297" y="2394"/>
                  </a:lnTo>
                  <a:lnTo>
                    <a:pt x="342" y="2450"/>
                  </a:lnTo>
                  <a:lnTo>
                    <a:pt x="389" y="2505"/>
                  </a:lnTo>
                  <a:lnTo>
                    <a:pt x="439" y="2557"/>
                  </a:lnTo>
                  <a:lnTo>
                    <a:pt x="491" y="2606"/>
                  </a:lnTo>
                  <a:lnTo>
                    <a:pt x="545" y="2654"/>
                  </a:lnTo>
                  <a:lnTo>
                    <a:pt x="602" y="2698"/>
                  </a:lnTo>
                  <a:lnTo>
                    <a:pt x="660" y="2740"/>
                  </a:lnTo>
                  <a:lnTo>
                    <a:pt x="721" y="2779"/>
                  </a:lnTo>
                  <a:lnTo>
                    <a:pt x="784" y="2815"/>
                  </a:lnTo>
                  <a:lnTo>
                    <a:pt x="849" y="2848"/>
                  </a:lnTo>
                  <a:lnTo>
                    <a:pt x="915" y="2878"/>
                  </a:lnTo>
                  <a:lnTo>
                    <a:pt x="983" y="2905"/>
                  </a:lnTo>
                  <a:lnTo>
                    <a:pt x="1053" y="2929"/>
                  </a:lnTo>
                  <a:lnTo>
                    <a:pt x="1123" y="2949"/>
                  </a:lnTo>
                  <a:lnTo>
                    <a:pt x="1196" y="2966"/>
                  </a:lnTo>
                  <a:lnTo>
                    <a:pt x="1270" y="2978"/>
                  </a:lnTo>
                  <a:lnTo>
                    <a:pt x="1345" y="2988"/>
                  </a:lnTo>
                  <a:lnTo>
                    <a:pt x="1421" y="2994"/>
                  </a:lnTo>
                  <a:lnTo>
                    <a:pt x="1497" y="2996"/>
                  </a:lnTo>
                  <a:lnTo>
                    <a:pt x="1575" y="2994"/>
                  </a:lnTo>
                  <a:lnTo>
                    <a:pt x="1651" y="2988"/>
                  </a:lnTo>
                  <a:lnTo>
                    <a:pt x="1726" y="2978"/>
                  </a:lnTo>
                  <a:lnTo>
                    <a:pt x="1800" y="2966"/>
                  </a:lnTo>
                  <a:lnTo>
                    <a:pt x="1873" y="2949"/>
                  </a:lnTo>
                  <a:lnTo>
                    <a:pt x="1943" y="2929"/>
                  </a:lnTo>
                  <a:lnTo>
                    <a:pt x="2013" y="2905"/>
                  </a:lnTo>
                  <a:lnTo>
                    <a:pt x="2081" y="2878"/>
                  </a:lnTo>
                  <a:lnTo>
                    <a:pt x="2147" y="2848"/>
                  </a:lnTo>
                  <a:lnTo>
                    <a:pt x="2212" y="2815"/>
                  </a:lnTo>
                  <a:lnTo>
                    <a:pt x="2275" y="2779"/>
                  </a:lnTo>
                  <a:lnTo>
                    <a:pt x="2335" y="2740"/>
                  </a:lnTo>
                  <a:lnTo>
                    <a:pt x="2394" y="2698"/>
                  </a:lnTo>
                  <a:lnTo>
                    <a:pt x="2451" y="2654"/>
                  </a:lnTo>
                  <a:lnTo>
                    <a:pt x="2505" y="2606"/>
                  </a:lnTo>
                  <a:lnTo>
                    <a:pt x="2557" y="2557"/>
                  </a:lnTo>
                  <a:lnTo>
                    <a:pt x="2607" y="2505"/>
                  </a:lnTo>
                  <a:lnTo>
                    <a:pt x="2654" y="2450"/>
                  </a:lnTo>
                  <a:lnTo>
                    <a:pt x="2698" y="2394"/>
                  </a:lnTo>
                  <a:lnTo>
                    <a:pt x="2740" y="2335"/>
                  </a:lnTo>
                  <a:lnTo>
                    <a:pt x="2779" y="2275"/>
                  </a:lnTo>
                  <a:lnTo>
                    <a:pt x="2815" y="2212"/>
                  </a:lnTo>
                  <a:lnTo>
                    <a:pt x="2847" y="2148"/>
                  </a:lnTo>
                  <a:lnTo>
                    <a:pt x="2878" y="2081"/>
                  </a:lnTo>
                  <a:lnTo>
                    <a:pt x="2905" y="2013"/>
                  </a:lnTo>
                  <a:lnTo>
                    <a:pt x="2928" y="1944"/>
                  </a:lnTo>
                  <a:lnTo>
                    <a:pt x="2948" y="1872"/>
                  </a:lnTo>
                  <a:lnTo>
                    <a:pt x="2965" y="1799"/>
                  </a:lnTo>
                  <a:lnTo>
                    <a:pt x="2979" y="1727"/>
                  </a:lnTo>
                  <a:lnTo>
                    <a:pt x="2988" y="1652"/>
                  </a:lnTo>
                  <a:lnTo>
                    <a:pt x="2994" y="1575"/>
                  </a:lnTo>
                  <a:lnTo>
                    <a:pt x="2995" y="1498"/>
                  </a:lnTo>
                  <a:close/>
                  <a:moveTo>
                    <a:pt x="2696" y="1498"/>
                  </a:moveTo>
                  <a:lnTo>
                    <a:pt x="2695" y="1560"/>
                  </a:lnTo>
                  <a:lnTo>
                    <a:pt x="2689" y="1620"/>
                  </a:lnTo>
                  <a:lnTo>
                    <a:pt x="2683" y="1681"/>
                  </a:lnTo>
                  <a:lnTo>
                    <a:pt x="2672" y="1740"/>
                  </a:lnTo>
                  <a:lnTo>
                    <a:pt x="2658" y="1797"/>
                  </a:lnTo>
                  <a:lnTo>
                    <a:pt x="2642" y="1854"/>
                  </a:lnTo>
                  <a:lnTo>
                    <a:pt x="2623" y="1910"/>
                  </a:lnTo>
                  <a:lnTo>
                    <a:pt x="2602" y="1964"/>
                  </a:lnTo>
                  <a:lnTo>
                    <a:pt x="2577" y="2018"/>
                  </a:lnTo>
                  <a:lnTo>
                    <a:pt x="2552" y="2069"/>
                  </a:lnTo>
                  <a:lnTo>
                    <a:pt x="2523" y="2120"/>
                  </a:lnTo>
                  <a:lnTo>
                    <a:pt x="2491" y="2168"/>
                  </a:lnTo>
                  <a:lnTo>
                    <a:pt x="2458" y="2215"/>
                  </a:lnTo>
                  <a:lnTo>
                    <a:pt x="2423" y="2260"/>
                  </a:lnTo>
                  <a:lnTo>
                    <a:pt x="2385" y="2304"/>
                  </a:lnTo>
                  <a:lnTo>
                    <a:pt x="2345" y="2345"/>
                  </a:lnTo>
                  <a:lnTo>
                    <a:pt x="2304" y="2385"/>
                  </a:lnTo>
                  <a:lnTo>
                    <a:pt x="2260" y="2422"/>
                  </a:lnTo>
                  <a:lnTo>
                    <a:pt x="2214" y="2458"/>
                  </a:lnTo>
                  <a:lnTo>
                    <a:pt x="2167" y="2492"/>
                  </a:lnTo>
                  <a:lnTo>
                    <a:pt x="2119" y="2523"/>
                  </a:lnTo>
                  <a:lnTo>
                    <a:pt x="2069" y="2551"/>
                  </a:lnTo>
                  <a:lnTo>
                    <a:pt x="2017" y="2578"/>
                  </a:lnTo>
                  <a:lnTo>
                    <a:pt x="1965" y="2602"/>
                  </a:lnTo>
                  <a:lnTo>
                    <a:pt x="1910" y="2624"/>
                  </a:lnTo>
                  <a:lnTo>
                    <a:pt x="1854" y="2642"/>
                  </a:lnTo>
                  <a:lnTo>
                    <a:pt x="1798" y="2659"/>
                  </a:lnTo>
                  <a:lnTo>
                    <a:pt x="1739" y="2672"/>
                  </a:lnTo>
                  <a:lnTo>
                    <a:pt x="1680" y="2682"/>
                  </a:lnTo>
                  <a:lnTo>
                    <a:pt x="1621" y="2690"/>
                  </a:lnTo>
                  <a:lnTo>
                    <a:pt x="1559" y="2695"/>
                  </a:lnTo>
                  <a:lnTo>
                    <a:pt x="1497" y="2696"/>
                  </a:lnTo>
                  <a:lnTo>
                    <a:pt x="1436" y="2695"/>
                  </a:lnTo>
                  <a:lnTo>
                    <a:pt x="1375" y="2690"/>
                  </a:lnTo>
                  <a:lnTo>
                    <a:pt x="1316" y="2682"/>
                  </a:lnTo>
                  <a:lnTo>
                    <a:pt x="1256" y="2672"/>
                  </a:lnTo>
                  <a:lnTo>
                    <a:pt x="1198" y="2659"/>
                  </a:lnTo>
                  <a:lnTo>
                    <a:pt x="1141" y="2642"/>
                  </a:lnTo>
                  <a:lnTo>
                    <a:pt x="1086" y="2624"/>
                  </a:lnTo>
                  <a:lnTo>
                    <a:pt x="1031" y="2602"/>
                  </a:lnTo>
                  <a:lnTo>
                    <a:pt x="979" y="2578"/>
                  </a:lnTo>
                  <a:lnTo>
                    <a:pt x="927" y="2551"/>
                  </a:lnTo>
                  <a:lnTo>
                    <a:pt x="877" y="2523"/>
                  </a:lnTo>
                  <a:lnTo>
                    <a:pt x="828" y="2492"/>
                  </a:lnTo>
                  <a:lnTo>
                    <a:pt x="781" y="2458"/>
                  </a:lnTo>
                  <a:lnTo>
                    <a:pt x="735" y="2422"/>
                  </a:lnTo>
                  <a:lnTo>
                    <a:pt x="692" y="2385"/>
                  </a:lnTo>
                  <a:lnTo>
                    <a:pt x="650" y="2345"/>
                  </a:lnTo>
                  <a:lnTo>
                    <a:pt x="611" y="2304"/>
                  </a:lnTo>
                  <a:lnTo>
                    <a:pt x="573" y="2260"/>
                  </a:lnTo>
                  <a:lnTo>
                    <a:pt x="537" y="2215"/>
                  </a:lnTo>
                  <a:lnTo>
                    <a:pt x="505" y="2168"/>
                  </a:lnTo>
                  <a:lnTo>
                    <a:pt x="473" y="2120"/>
                  </a:lnTo>
                  <a:lnTo>
                    <a:pt x="444" y="2069"/>
                  </a:lnTo>
                  <a:lnTo>
                    <a:pt x="417" y="2018"/>
                  </a:lnTo>
                  <a:lnTo>
                    <a:pt x="394" y="1964"/>
                  </a:lnTo>
                  <a:lnTo>
                    <a:pt x="372" y="1910"/>
                  </a:lnTo>
                  <a:lnTo>
                    <a:pt x="353" y="1854"/>
                  </a:lnTo>
                  <a:lnTo>
                    <a:pt x="338" y="1797"/>
                  </a:lnTo>
                  <a:lnTo>
                    <a:pt x="324" y="1740"/>
                  </a:lnTo>
                  <a:lnTo>
                    <a:pt x="313" y="1681"/>
                  </a:lnTo>
                  <a:lnTo>
                    <a:pt x="306" y="1620"/>
                  </a:lnTo>
                  <a:lnTo>
                    <a:pt x="301" y="1560"/>
                  </a:lnTo>
                  <a:lnTo>
                    <a:pt x="300" y="1498"/>
                  </a:lnTo>
                  <a:lnTo>
                    <a:pt x="301" y="1436"/>
                  </a:lnTo>
                  <a:lnTo>
                    <a:pt x="306" y="1376"/>
                  </a:lnTo>
                  <a:lnTo>
                    <a:pt x="313" y="1315"/>
                  </a:lnTo>
                  <a:lnTo>
                    <a:pt x="324" y="1257"/>
                  </a:lnTo>
                  <a:lnTo>
                    <a:pt x="338" y="1199"/>
                  </a:lnTo>
                  <a:lnTo>
                    <a:pt x="353" y="1142"/>
                  </a:lnTo>
                  <a:lnTo>
                    <a:pt x="372" y="1086"/>
                  </a:lnTo>
                  <a:lnTo>
                    <a:pt x="394" y="1032"/>
                  </a:lnTo>
                  <a:lnTo>
                    <a:pt x="417" y="978"/>
                  </a:lnTo>
                  <a:lnTo>
                    <a:pt x="444" y="927"/>
                  </a:lnTo>
                  <a:lnTo>
                    <a:pt x="473" y="877"/>
                  </a:lnTo>
                  <a:lnTo>
                    <a:pt x="505" y="828"/>
                  </a:lnTo>
                  <a:lnTo>
                    <a:pt x="537" y="781"/>
                  </a:lnTo>
                  <a:lnTo>
                    <a:pt x="573" y="736"/>
                  </a:lnTo>
                  <a:lnTo>
                    <a:pt x="611" y="692"/>
                  </a:lnTo>
                  <a:lnTo>
                    <a:pt x="650" y="651"/>
                  </a:lnTo>
                  <a:lnTo>
                    <a:pt x="692" y="611"/>
                  </a:lnTo>
                  <a:lnTo>
                    <a:pt x="735" y="574"/>
                  </a:lnTo>
                  <a:lnTo>
                    <a:pt x="781" y="538"/>
                  </a:lnTo>
                  <a:lnTo>
                    <a:pt x="828" y="504"/>
                  </a:lnTo>
                  <a:lnTo>
                    <a:pt x="877" y="473"/>
                  </a:lnTo>
                  <a:lnTo>
                    <a:pt x="927" y="445"/>
                  </a:lnTo>
                  <a:lnTo>
                    <a:pt x="979" y="418"/>
                  </a:lnTo>
                  <a:lnTo>
                    <a:pt x="1031" y="394"/>
                  </a:lnTo>
                  <a:lnTo>
                    <a:pt x="1086" y="373"/>
                  </a:lnTo>
                  <a:lnTo>
                    <a:pt x="1141" y="354"/>
                  </a:lnTo>
                  <a:lnTo>
                    <a:pt x="1198" y="337"/>
                  </a:lnTo>
                  <a:lnTo>
                    <a:pt x="1256" y="324"/>
                  </a:lnTo>
                  <a:lnTo>
                    <a:pt x="1316" y="314"/>
                  </a:lnTo>
                  <a:lnTo>
                    <a:pt x="1375" y="306"/>
                  </a:lnTo>
                  <a:lnTo>
                    <a:pt x="1436" y="301"/>
                  </a:lnTo>
                  <a:lnTo>
                    <a:pt x="1497" y="300"/>
                  </a:lnTo>
                  <a:lnTo>
                    <a:pt x="1559" y="301"/>
                  </a:lnTo>
                  <a:lnTo>
                    <a:pt x="1621" y="306"/>
                  </a:lnTo>
                  <a:lnTo>
                    <a:pt x="1680" y="314"/>
                  </a:lnTo>
                  <a:lnTo>
                    <a:pt x="1739" y="324"/>
                  </a:lnTo>
                  <a:lnTo>
                    <a:pt x="1798" y="337"/>
                  </a:lnTo>
                  <a:lnTo>
                    <a:pt x="1854" y="354"/>
                  </a:lnTo>
                  <a:lnTo>
                    <a:pt x="1910" y="373"/>
                  </a:lnTo>
                  <a:lnTo>
                    <a:pt x="1965" y="394"/>
                  </a:lnTo>
                  <a:lnTo>
                    <a:pt x="2017" y="418"/>
                  </a:lnTo>
                  <a:lnTo>
                    <a:pt x="2069" y="445"/>
                  </a:lnTo>
                  <a:lnTo>
                    <a:pt x="2119" y="473"/>
                  </a:lnTo>
                  <a:lnTo>
                    <a:pt x="2167" y="504"/>
                  </a:lnTo>
                  <a:lnTo>
                    <a:pt x="2214" y="538"/>
                  </a:lnTo>
                  <a:lnTo>
                    <a:pt x="2260" y="574"/>
                  </a:lnTo>
                  <a:lnTo>
                    <a:pt x="2304" y="611"/>
                  </a:lnTo>
                  <a:lnTo>
                    <a:pt x="2345" y="651"/>
                  </a:lnTo>
                  <a:lnTo>
                    <a:pt x="2385" y="692"/>
                  </a:lnTo>
                  <a:lnTo>
                    <a:pt x="2423" y="736"/>
                  </a:lnTo>
                  <a:lnTo>
                    <a:pt x="2458" y="781"/>
                  </a:lnTo>
                  <a:lnTo>
                    <a:pt x="2491" y="828"/>
                  </a:lnTo>
                  <a:lnTo>
                    <a:pt x="2523" y="877"/>
                  </a:lnTo>
                  <a:lnTo>
                    <a:pt x="2552" y="927"/>
                  </a:lnTo>
                  <a:lnTo>
                    <a:pt x="2577" y="978"/>
                  </a:lnTo>
                  <a:lnTo>
                    <a:pt x="2602" y="1032"/>
                  </a:lnTo>
                  <a:lnTo>
                    <a:pt x="2623" y="1086"/>
                  </a:lnTo>
                  <a:lnTo>
                    <a:pt x="2642" y="1142"/>
                  </a:lnTo>
                  <a:lnTo>
                    <a:pt x="2658" y="1199"/>
                  </a:lnTo>
                  <a:lnTo>
                    <a:pt x="2672" y="1257"/>
                  </a:lnTo>
                  <a:lnTo>
                    <a:pt x="2683" y="1315"/>
                  </a:lnTo>
                  <a:lnTo>
                    <a:pt x="2689" y="1376"/>
                  </a:lnTo>
                  <a:lnTo>
                    <a:pt x="2695" y="1436"/>
                  </a:lnTo>
                  <a:lnTo>
                    <a:pt x="2696" y="1498"/>
                  </a:lnTo>
                  <a:close/>
                </a:path>
              </a:pathLst>
            </a:custGeom>
            <a:solidFill>
              <a:srgbClr val="DD9B6C"/>
            </a:solidFill>
            <a:ln w="9525">
              <a:noFill/>
              <a:round/>
              <a:headEnd/>
              <a:tailEnd/>
            </a:ln>
          </p:spPr>
          <p:txBody>
            <a:bodyPr/>
            <a:lstStyle/>
            <a:p>
              <a:endParaRPr lang="pt-BR"/>
            </a:p>
          </p:txBody>
        </p:sp>
        <p:sp>
          <p:nvSpPr>
            <p:cNvPr id="399410" name="Freeform 50"/>
            <p:cNvSpPr>
              <a:spLocks noEditPoints="1"/>
            </p:cNvSpPr>
            <p:nvPr/>
          </p:nvSpPr>
          <p:spPr bwMode="auto">
            <a:xfrm>
              <a:off x="2475" y="1912"/>
              <a:ext cx="386" cy="386"/>
            </a:xfrm>
            <a:custGeom>
              <a:avLst/>
              <a:gdLst/>
              <a:ahLst/>
              <a:cxnLst>
                <a:cxn ang="0">
                  <a:pos x="2669" y="1077"/>
                </a:cxn>
                <a:cxn ang="0">
                  <a:pos x="2564" y="763"/>
                </a:cxn>
                <a:cxn ang="0">
                  <a:pos x="2389" y="491"/>
                </a:cxn>
                <a:cxn ang="0">
                  <a:pos x="2155" y="268"/>
                </a:cxn>
                <a:cxn ang="0">
                  <a:pos x="1874" y="105"/>
                </a:cxn>
                <a:cxn ang="0">
                  <a:pos x="1554" y="16"/>
                </a:cxn>
                <a:cxn ang="0">
                  <a:pos x="1211" y="7"/>
                </a:cxn>
                <a:cxn ang="0">
                  <a:pos x="886" y="82"/>
                </a:cxn>
                <a:cxn ang="0">
                  <a:pos x="595" y="230"/>
                </a:cxn>
                <a:cxn ang="0">
                  <a:pos x="351" y="441"/>
                </a:cxn>
                <a:cxn ang="0">
                  <a:pos x="164" y="706"/>
                </a:cxn>
                <a:cxn ang="0">
                  <a:pos x="43" y="1011"/>
                </a:cxn>
                <a:cxn ang="0">
                  <a:pos x="0" y="1348"/>
                </a:cxn>
                <a:cxn ang="0">
                  <a:pos x="43" y="1685"/>
                </a:cxn>
                <a:cxn ang="0">
                  <a:pos x="164" y="1990"/>
                </a:cxn>
                <a:cxn ang="0">
                  <a:pos x="351" y="2255"/>
                </a:cxn>
                <a:cxn ang="0">
                  <a:pos x="595" y="2466"/>
                </a:cxn>
                <a:cxn ang="0">
                  <a:pos x="886" y="2614"/>
                </a:cxn>
                <a:cxn ang="0">
                  <a:pos x="1211" y="2689"/>
                </a:cxn>
                <a:cxn ang="0">
                  <a:pos x="1554" y="2680"/>
                </a:cxn>
                <a:cxn ang="0">
                  <a:pos x="1874" y="2591"/>
                </a:cxn>
                <a:cxn ang="0">
                  <a:pos x="2155" y="2428"/>
                </a:cxn>
                <a:cxn ang="0">
                  <a:pos x="2389" y="2205"/>
                </a:cxn>
                <a:cxn ang="0">
                  <a:pos x="2564" y="1933"/>
                </a:cxn>
                <a:cxn ang="0">
                  <a:pos x="2669" y="1619"/>
                </a:cxn>
                <a:cxn ang="0">
                  <a:pos x="2397" y="1348"/>
                </a:cxn>
                <a:cxn ang="0">
                  <a:pos x="2365" y="1610"/>
                </a:cxn>
                <a:cxn ang="0">
                  <a:pos x="2270" y="1848"/>
                </a:cxn>
                <a:cxn ang="0">
                  <a:pos x="2125" y="2053"/>
                </a:cxn>
                <a:cxn ang="0">
                  <a:pos x="1935" y="2218"/>
                </a:cxn>
                <a:cxn ang="0">
                  <a:pos x="1709" y="2333"/>
                </a:cxn>
                <a:cxn ang="0">
                  <a:pos x="1456" y="2391"/>
                </a:cxn>
                <a:cxn ang="0">
                  <a:pos x="1189" y="2384"/>
                </a:cxn>
                <a:cxn ang="0">
                  <a:pos x="940" y="2314"/>
                </a:cxn>
                <a:cxn ang="0">
                  <a:pos x="722" y="2188"/>
                </a:cxn>
                <a:cxn ang="0">
                  <a:pos x="539" y="2015"/>
                </a:cxn>
                <a:cxn ang="0">
                  <a:pos x="404" y="1803"/>
                </a:cxn>
                <a:cxn ang="0">
                  <a:pos x="322" y="1560"/>
                </a:cxn>
                <a:cxn ang="0">
                  <a:pos x="302" y="1294"/>
                </a:cxn>
                <a:cxn ang="0">
                  <a:pos x="348" y="1036"/>
                </a:cxn>
                <a:cxn ang="0">
                  <a:pos x="452" y="805"/>
                </a:cxn>
                <a:cxn ang="0">
                  <a:pos x="608" y="606"/>
                </a:cxn>
                <a:cxn ang="0">
                  <a:pos x="805" y="452"/>
                </a:cxn>
                <a:cxn ang="0">
                  <a:pos x="1037" y="346"/>
                </a:cxn>
                <a:cxn ang="0">
                  <a:pos x="1295" y="300"/>
                </a:cxn>
                <a:cxn ang="0">
                  <a:pos x="1560" y="320"/>
                </a:cxn>
                <a:cxn ang="0">
                  <a:pos x="1803" y="403"/>
                </a:cxn>
                <a:cxn ang="0">
                  <a:pos x="2016" y="539"/>
                </a:cxn>
                <a:cxn ang="0">
                  <a:pos x="2189" y="721"/>
                </a:cxn>
                <a:cxn ang="0">
                  <a:pos x="2315" y="940"/>
                </a:cxn>
                <a:cxn ang="0">
                  <a:pos x="2385" y="1189"/>
                </a:cxn>
              </a:cxnLst>
              <a:rect l="0" t="0" r="r" b="b"/>
              <a:pathLst>
                <a:path w="2697" h="2696">
                  <a:moveTo>
                    <a:pt x="2697" y="1348"/>
                  </a:moveTo>
                  <a:lnTo>
                    <a:pt x="2695" y="1279"/>
                  </a:lnTo>
                  <a:lnTo>
                    <a:pt x="2689" y="1210"/>
                  </a:lnTo>
                  <a:lnTo>
                    <a:pt x="2682" y="1143"/>
                  </a:lnTo>
                  <a:lnTo>
                    <a:pt x="2669" y="1077"/>
                  </a:lnTo>
                  <a:lnTo>
                    <a:pt x="2655" y="1011"/>
                  </a:lnTo>
                  <a:lnTo>
                    <a:pt x="2636" y="947"/>
                  </a:lnTo>
                  <a:lnTo>
                    <a:pt x="2616" y="884"/>
                  </a:lnTo>
                  <a:lnTo>
                    <a:pt x="2591" y="824"/>
                  </a:lnTo>
                  <a:lnTo>
                    <a:pt x="2564" y="763"/>
                  </a:lnTo>
                  <a:lnTo>
                    <a:pt x="2534" y="706"/>
                  </a:lnTo>
                  <a:lnTo>
                    <a:pt x="2501" y="649"/>
                  </a:lnTo>
                  <a:lnTo>
                    <a:pt x="2467" y="594"/>
                  </a:lnTo>
                  <a:lnTo>
                    <a:pt x="2430" y="541"/>
                  </a:lnTo>
                  <a:lnTo>
                    <a:pt x="2389" y="491"/>
                  </a:lnTo>
                  <a:lnTo>
                    <a:pt x="2347" y="441"/>
                  </a:lnTo>
                  <a:lnTo>
                    <a:pt x="2302" y="394"/>
                  </a:lnTo>
                  <a:lnTo>
                    <a:pt x="2255" y="350"/>
                  </a:lnTo>
                  <a:lnTo>
                    <a:pt x="2207" y="308"/>
                  </a:lnTo>
                  <a:lnTo>
                    <a:pt x="2155" y="268"/>
                  </a:lnTo>
                  <a:lnTo>
                    <a:pt x="2102" y="230"/>
                  </a:lnTo>
                  <a:lnTo>
                    <a:pt x="2047" y="195"/>
                  </a:lnTo>
                  <a:lnTo>
                    <a:pt x="1991" y="162"/>
                  </a:lnTo>
                  <a:lnTo>
                    <a:pt x="1933" y="133"/>
                  </a:lnTo>
                  <a:lnTo>
                    <a:pt x="1874" y="105"/>
                  </a:lnTo>
                  <a:lnTo>
                    <a:pt x="1812" y="82"/>
                  </a:lnTo>
                  <a:lnTo>
                    <a:pt x="1749" y="61"/>
                  </a:lnTo>
                  <a:lnTo>
                    <a:pt x="1686" y="43"/>
                  </a:lnTo>
                  <a:lnTo>
                    <a:pt x="1621" y="27"/>
                  </a:lnTo>
                  <a:lnTo>
                    <a:pt x="1554" y="16"/>
                  </a:lnTo>
                  <a:lnTo>
                    <a:pt x="1486" y="7"/>
                  </a:lnTo>
                  <a:lnTo>
                    <a:pt x="1418" y="2"/>
                  </a:lnTo>
                  <a:lnTo>
                    <a:pt x="1348" y="0"/>
                  </a:lnTo>
                  <a:lnTo>
                    <a:pt x="1280" y="2"/>
                  </a:lnTo>
                  <a:lnTo>
                    <a:pt x="1211" y="7"/>
                  </a:lnTo>
                  <a:lnTo>
                    <a:pt x="1143" y="16"/>
                  </a:lnTo>
                  <a:lnTo>
                    <a:pt x="1077" y="27"/>
                  </a:lnTo>
                  <a:lnTo>
                    <a:pt x="1012" y="43"/>
                  </a:lnTo>
                  <a:lnTo>
                    <a:pt x="948" y="61"/>
                  </a:lnTo>
                  <a:lnTo>
                    <a:pt x="886" y="82"/>
                  </a:lnTo>
                  <a:lnTo>
                    <a:pt x="824" y="105"/>
                  </a:lnTo>
                  <a:lnTo>
                    <a:pt x="765" y="133"/>
                  </a:lnTo>
                  <a:lnTo>
                    <a:pt x="706" y="162"/>
                  </a:lnTo>
                  <a:lnTo>
                    <a:pt x="650" y="195"/>
                  </a:lnTo>
                  <a:lnTo>
                    <a:pt x="595" y="230"/>
                  </a:lnTo>
                  <a:lnTo>
                    <a:pt x="543" y="268"/>
                  </a:lnTo>
                  <a:lnTo>
                    <a:pt x="491" y="308"/>
                  </a:lnTo>
                  <a:lnTo>
                    <a:pt x="443" y="350"/>
                  </a:lnTo>
                  <a:lnTo>
                    <a:pt x="396" y="394"/>
                  </a:lnTo>
                  <a:lnTo>
                    <a:pt x="351" y="441"/>
                  </a:lnTo>
                  <a:lnTo>
                    <a:pt x="309" y="491"/>
                  </a:lnTo>
                  <a:lnTo>
                    <a:pt x="268" y="541"/>
                  </a:lnTo>
                  <a:lnTo>
                    <a:pt x="231" y="594"/>
                  </a:lnTo>
                  <a:lnTo>
                    <a:pt x="195" y="649"/>
                  </a:lnTo>
                  <a:lnTo>
                    <a:pt x="164" y="706"/>
                  </a:lnTo>
                  <a:lnTo>
                    <a:pt x="134" y="763"/>
                  </a:lnTo>
                  <a:lnTo>
                    <a:pt x="107" y="824"/>
                  </a:lnTo>
                  <a:lnTo>
                    <a:pt x="82" y="884"/>
                  </a:lnTo>
                  <a:lnTo>
                    <a:pt x="61" y="947"/>
                  </a:lnTo>
                  <a:lnTo>
                    <a:pt x="43" y="1011"/>
                  </a:lnTo>
                  <a:lnTo>
                    <a:pt x="28" y="1077"/>
                  </a:lnTo>
                  <a:lnTo>
                    <a:pt x="16" y="1143"/>
                  </a:lnTo>
                  <a:lnTo>
                    <a:pt x="8" y="1210"/>
                  </a:lnTo>
                  <a:lnTo>
                    <a:pt x="3" y="1279"/>
                  </a:lnTo>
                  <a:lnTo>
                    <a:pt x="0" y="1348"/>
                  </a:lnTo>
                  <a:lnTo>
                    <a:pt x="3" y="1417"/>
                  </a:lnTo>
                  <a:lnTo>
                    <a:pt x="8" y="1486"/>
                  </a:lnTo>
                  <a:lnTo>
                    <a:pt x="16" y="1553"/>
                  </a:lnTo>
                  <a:lnTo>
                    <a:pt x="28" y="1619"/>
                  </a:lnTo>
                  <a:lnTo>
                    <a:pt x="43" y="1685"/>
                  </a:lnTo>
                  <a:lnTo>
                    <a:pt x="61" y="1749"/>
                  </a:lnTo>
                  <a:lnTo>
                    <a:pt x="82" y="1812"/>
                  </a:lnTo>
                  <a:lnTo>
                    <a:pt x="107" y="1872"/>
                  </a:lnTo>
                  <a:lnTo>
                    <a:pt x="134" y="1933"/>
                  </a:lnTo>
                  <a:lnTo>
                    <a:pt x="164" y="1990"/>
                  </a:lnTo>
                  <a:lnTo>
                    <a:pt x="195" y="2047"/>
                  </a:lnTo>
                  <a:lnTo>
                    <a:pt x="231" y="2102"/>
                  </a:lnTo>
                  <a:lnTo>
                    <a:pt x="268" y="2155"/>
                  </a:lnTo>
                  <a:lnTo>
                    <a:pt x="309" y="2205"/>
                  </a:lnTo>
                  <a:lnTo>
                    <a:pt x="351" y="2255"/>
                  </a:lnTo>
                  <a:lnTo>
                    <a:pt x="396" y="2302"/>
                  </a:lnTo>
                  <a:lnTo>
                    <a:pt x="443" y="2346"/>
                  </a:lnTo>
                  <a:lnTo>
                    <a:pt x="491" y="2388"/>
                  </a:lnTo>
                  <a:lnTo>
                    <a:pt x="543" y="2428"/>
                  </a:lnTo>
                  <a:lnTo>
                    <a:pt x="595" y="2466"/>
                  </a:lnTo>
                  <a:lnTo>
                    <a:pt x="650" y="2501"/>
                  </a:lnTo>
                  <a:lnTo>
                    <a:pt x="706" y="2534"/>
                  </a:lnTo>
                  <a:lnTo>
                    <a:pt x="765" y="2563"/>
                  </a:lnTo>
                  <a:lnTo>
                    <a:pt x="824" y="2591"/>
                  </a:lnTo>
                  <a:lnTo>
                    <a:pt x="886" y="2614"/>
                  </a:lnTo>
                  <a:lnTo>
                    <a:pt x="948" y="2635"/>
                  </a:lnTo>
                  <a:lnTo>
                    <a:pt x="1012" y="2653"/>
                  </a:lnTo>
                  <a:lnTo>
                    <a:pt x="1077" y="2669"/>
                  </a:lnTo>
                  <a:lnTo>
                    <a:pt x="1143" y="2680"/>
                  </a:lnTo>
                  <a:lnTo>
                    <a:pt x="1211" y="2689"/>
                  </a:lnTo>
                  <a:lnTo>
                    <a:pt x="1280" y="2695"/>
                  </a:lnTo>
                  <a:lnTo>
                    <a:pt x="1348" y="2696"/>
                  </a:lnTo>
                  <a:lnTo>
                    <a:pt x="1418" y="2695"/>
                  </a:lnTo>
                  <a:lnTo>
                    <a:pt x="1486" y="2689"/>
                  </a:lnTo>
                  <a:lnTo>
                    <a:pt x="1554" y="2680"/>
                  </a:lnTo>
                  <a:lnTo>
                    <a:pt x="1621" y="2669"/>
                  </a:lnTo>
                  <a:lnTo>
                    <a:pt x="1686" y="2653"/>
                  </a:lnTo>
                  <a:lnTo>
                    <a:pt x="1749" y="2635"/>
                  </a:lnTo>
                  <a:lnTo>
                    <a:pt x="1812" y="2614"/>
                  </a:lnTo>
                  <a:lnTo>
                    <a:pt x="1874" y="2591"/>
                  </a:lnTo>
                  <a:lnTo>
                    <a:pt x="1933" y="2563"/>
                  </a:lnTo>
                  <a:lnTo>
                    <a:pt x="1991" y="2534"/>
                  </a:lnTo>
                  <a:lnTo>
                    <a:pt x="2047" y="2501"/>
                  </a:lnTo>
                  <a:lnTo>
                    <a:pt x="2102" y="2466"/>
                  </a:lnTo>
                  <a:lnTo>
                    <a:pt x="2155" y="2428"/>
                  </a:lnTo>
                  <a:lnTo>
                    <a:pt x="2207" y="2388"/>
                  </a:lnTo>
                  <a:lnTo>
                    <a:pt x="2255" y="2346"/>
                  </a:lnTo>
                  <a:lnTo>
                    <a:pt x="2302" y="2302"/>
                  </a:lnTo>
                  <a:lnTo>
                    <a:pt x="2347" y="2255"/>
                  </a:lnTo>
                  <a:lnTo>
                    <a:pt x="2389" y="2205"/>
                  </a:lnTo>
                  <a:lnTo>
                    <a:pt x="2430" y="2155"/>
                  </a:lnTo>
                  <a:lnTo>
                    <a:pt x="2467" y="2102"/>
                  </a:lnTo>
                  <a:lnTo>
                    <a:pt x="2501" y="2047"/>
                  </a:lnTo>
                  <a:lnTo>
                    <a:pt x="2534" y="1990"/>
                  </a:lnTo>
                  <a:lnTo>
                    <a:pt x="2564" y="1933"/>
                  </a:lnTo>
                  <a:lnTo>
                    <a:pt x="2591" y="1872"/>
                  </a:lnTo>
                  <a:lnTo>
                    <a:pt x="2616" y="1812"/>
                  </a:lnTo>
                  <a:lnTo>
                    <a:pt x="2636" y="1749"/>
                  </a:lnTo>
                  <a:lnTo>
                    <a:pt x="2655" y="1685"/>
                  </a:lnTo>
                  <a:lnTo>
                    <a:pt x="2669" y="1619"/>
                  </a:lnTo>
                  <a:lnTo>
                    <a:pt x="2682" y="1553"/>
                  </a:lnTo>
                  <a:lnTo>
                    <a:pt x="2689" y="1486"/>
                  </a:lnTo>
                  <a:lnTo>
                    <a:pt x="2695" y="1417"/>
                  </a:lnTo>
                  <a:lnTo>
                    <a:pt x="2697" y="1348"/>
                  </a:lnTo>
                  <a:close/>
                  <a:moveTo>
                    <a:pt x="2397" y="1348"/>
                  </a:moveTo>
                  <a:lnTo>
                    <a:pt x="2396" y="1402"/>
                  </a:lnTo>
                  <a:lnTo>
                    <a:pt x="2391" y="1456"/>
                  </a:lnTo>
                  <a:lnTo>
                    <a:pt x="2385" y="1508"/>
                  </a:lnTo>
                  <a:lnTo>
                    <a:pt x="2376" y="1560"/>
                  </a:lnTo>
                  <a:lnTo>
                    <a:pt x="2365" y="1610"/>
                  </a:lnTo>
                  <a:lnTo>
                    <a:pt x="2350" y="1660"/>
                  </a:lnTo>
                  <a:lnTo>
                    <a:pt x="2333" y="1709"/>
                  </a:lnTo>
                  <a:lnTo>
                    <a:pt x="2315" y="1756"/>
                  </a:lnTo>
                  <a:lnTo>
                    <a:pt x="2294" y="1803"/>
                  </a:lnTo>
                  <a:lnTo>
                    <a:pt x="2270" y="1848"/>
                  </a:lnTo>
                  <a:lnTo>
                    <a:pt x="2246" y="1891"/>
                  </a:lnTo>
                  <a:lnTo>
                    <a:pt x="2218" y="1934"/>
                  </a:lnTo>
                  <a:lnTo>
                    <a:pt x="2189" y="1975"/>
                  </a:lnTo>
                  <a:lnTo>
                    <a:pt x="2158" y="2015"/>
                  </a:lnTo>
                  <a:lnTo>
                    <a:pt x="2125" y="2053"/>
                  </a:lnTo>
                  <a:lnTo>
                    <a:pt x="2090" y="2090"/>
                  </a:lnTo>
                  <a:lnTo>
                    <a:pt x="2054" y="2125"/>
                  </a:lnTo>
                  <a:lnTo>
                    <a:pt x="2016" y="2157"/>
                  </a:lnTo>
                  <a:lnTo>
                    <a:pt x="1976" y="2188"/>
                  </a:lnTo>
                  <a:lnTo>
                    <a:pt x="1935" y="2218"/>
                  </a:lnTo>
                  <a:lnTo>
                    <a:pt x="1893" y="2244"/>
                  </a:lnTo>
                  <a:lnTo>
                    <a:pt x="1848" y="2270"/>
                  </a:lnTo>
                  <a:lnTo>
                    <a:pt x="1803" y="2293"/>
                  </a:lnTo>
                  <a:lnTo>
                    <a:pt x="1757" y="2314"/>
                  </a:lnTo>
                  <a:lnTo>
                    <a:pt x="1709" y="2333"/>
                  </a:lnTo>
                  <a:lnTo>
                    <a:pt x="1661" y="2350"/>
                  </a:lnTo>
                  <a:lnTo>
                    <a:pt x="1611" y="2363"/>
                  </a:lnTo>
                  <a:lnTo>
                    <a:pt x="1560" y="2376"/>
                  </a:lnTo>
                  <a:lnTo>
                    <a:pt x="1509" y="2384"/>
                  </a:lnTo>
                  <a:lnTo>
                    <a:pt x="1456" y="2391"/>
                  </a:lnTo>
                  <a:lnTo>
                    <a:pt x="1403" y="2396"/>
                  </a:lnTo>
                  <a:lnTo>
                    <a:pt x="1348" y="2397"/>
                  </a:lnTo>
                  <a:lnTo>
                    <a:pt x="1295" y="2396"/>
                  </a:lnTo>
                  <a:lnTo>
                    <a:pt x="1242" y="2391"/>
                  </a:lnTo>
                  <a:lnTo>
                    <a:pt x="1189" y="2384"/>
                  </a:lnTo>
                  <a:lnTo>
                    <a:pt x="1138" y="2376"/>
                  </a:lnTo>
                  <a:lnTo>
                    <a:pt x="1087" y="2363"/>
                  </a:lnTo>
                  <a:lnTo>
                    <a:pt x="1037" y="2350"/>
                  </a:lnTo>
                  <a:lnTo>
                    <a:pt x="989" y="2333"/>
                  </a:lnTo>
                  <a:lnTo>
                    <a:pt x="940" y="2314"/>
                  </a:lnTo>
                  <a:lnTo>
                    <a:pt x="895" y="2293"/>
                  </a:lnTo>
                  <a:lnTo>
                    <a:pt x="849" y="2270"/>
                  </a:lnTo>
                  <a:lnTo>
                    <a:pt x="805" y="2244"/>
                  </a:lnTo>
                  <a:lnTo>
                    <a:pt x="762" y="2218"/>
                  </a:lnTo>
                  <a:lnTo>
                    <a:pt x="722" y="2188"/>
                  </a:lnTo>
                  <a:lnTo>
                    <a:pt x="682" y="2157"/>
                  </a:lnTo>
                  <a:lnTo>
                    <a:pt x="644" y="2125"/>
                  </a:lnTo>
                  <a:lnTo>
                    <a:pt x="608" y="2090"/>
                  </a:lnTo>
                  <a:lnTo>
                    <a:pt x="573" y="2053"/>
                  </a:lnTo>
                  <a:lnTo>
                    <a:pt x="539" y="2015"/>
                  </a:lnTo>
                  <a:lnTo>
                    <a:pt x="509" y="1975"/>
                  </a:lnTo>
                  <a:lnTo>
                    <a:pt x="480" y="1934"/>
                  </a:lnTo>
                  <a:lnTo>
                    <a:pt x="452" y="1891"/>
                  </a:lnTo>
                  <a:lnTo>
                    <a:pt x="427" y="1848"/>
                  </a:lnTo>
                  <a:lnTo>
                    <a:pt x="404" y="1803"/>
                  </a:lnTo>
                  <a:lnTo>
                    <a:pt x="383" y="1756"/>
                  </a:lnTo>
                  <a:lnTo>
                    <a:pt x="363" y="1709"/>
                  </a:lnTo>
                  <a:lnTo>
                    <a:pt x="348" y="1660"/>
                  </a:lnTo>
                  <a:lnTo>
                    <a:pt x="333" y="1610"/>
                  </a:lnTo>
                  <a:lnTo>
                    <a:pt x="322" y="1560"/>
                  </a:lnTo>
                  <a:lnTo>
                    <a:pt x="312" y="1508"/>
                  </a:lnTo>
                  <a:lnTo>
                    <a:pt x="306" y="1456"/>
                  </a:lnTo>
                  <a:lnTo>
                    <a:pt x="302" y="1402"/>
                  </a:lnTo>
                  <a:lnTo>
                    <a:pt x="301" y="1348"/>
                  </a:lnTo>
                  <a:lnTo>
                    <a:pt x="302" y="1294"/>
                  </a:lnTo>
                  <a:lnTo>
                    <a:pt x="306" y="1240"/>
                  </a:lnTo>
                  <a:lnTo>
                    <a:pt x="312" y="1189"/>
                  </a:lnTo>
                  <a:lnTo>
                    <a:pt x="322" y="1136"/>
                  </a:lnTo>
                  <a:lnTo>
                    <a:pt x="333" y="1086"/>
                  </a:lnTo>
                  <a:lnTo>
                    <a:pt x="348" y="1036"/>
                  </a:lnTo>
                  <a:lnTo>
                    <a:pt x="363" y="987"/>
                  </a:lnTo>
                  <a:lnTo>
                    <a:pt x="383" y="940"/>
                  </a:lnTo>
                  <a:lnTo>
                    <a:pt x="404" y="893"/>
                  </a:lnTo>
                  <a:lnTo>
                    <a:pt x="427" y="848"/>
                  </a:lnTo>
                  <a:lnTo>
                    <a:pt x="452" y="805"/>
                  </a:lnTo>
                  <a:lnTo>
                    <a:pt x="480" y="762"/>
                  </a:lnTo>
                  <a:lnTo>
                    <a:pt x="509" y="721"/>
                  </a:lnTo>
                  <a:lnTo>
                    <a:pt x="539" y="681"/>
                  </a:lnTo>
                  <a:lnTo>
                    <a:pt x="573" y="643"/>
                  </a:lnTo>
                  <a:lnTo>
                    <a:pt x="608" y="606"/>
                  </a:lnTo>
                  <a:lnTo>
                    <a:pt x="644" y="571"/>
                  </a:lnTo>
                  <a:lnTo>
                    <a:pt x="682" y="539"/>
                  </a:lnTo>
                  <a:lnTo>
                    <a:pt x="722" y="508"/>
                  </a:lnTo>
                  <a:lnTo>
                    <a:pt x="762" y="478"/>
                  </a:lnTo>
                  <a:lnTo>
                    <a:pt x="805" y="452"/>
                  </a:lnTo>
                  <a:lnTo>
                    <a:pt x="849" y="426"/>
                  </a:lnTo>
                  <a:lnTo>
                    <a:pt x="895" y="403"/>
                  </a:lnTo>
                  <a:lnTo>
                    <a:pt x="940" y="382"/>
                  </a:lnTo>
                  <a:lnTo>
                    <a:pt x="989" y="363"/>
                  </a:lnTo>
                  <a:lnTo>
                    <a:pt x="1037" y="346"/>
                  </a:lnTo>
                  <a:lnTo>
                    <a:pt x="1087" y="333"/>
                  </a:lnTo>
                  <a:lnTo>
                    <a:pt x="1138" y="320"/>
                  </a:lnTo>
                  <a:lnTo>
                    <a:pt x="1189" y="312"/>
                  </a:lnTo>
                  <a:lnTo>
                    <a:pt x="1242" y="305"/>
                  </a:lnTo>
                  <a:lnTo>
                    <a:pt x="1295" y="300"/>
                  </a:lnTo>
                  <a:lnTo>
                    <a:pt x="1348" y="299"/>
                  </a:lnTo>
                  <a:lnTo>
                    <a:pt x="1403" y="300"/>
                  </a:lnTo>
                  <a:lnTo>
                    <a:pt x="1456" y="305"/>
                  </a:lnTo>
                  <a:lnTo>
                    <a:pt x="1509" y="312"/>
                  </a:lnTo>
                  <a:lnTo>
                    <a:pt x="1560" y="320"/>
                  </a:lnTo>
                  <a:lnTo>
                    <a:pt x="1611" y="333"/>
                  </a:lnTo>
                  <a:lnTo>
                    <a:pt x="1661" y="346"/>
                  </a:lnTo>
                  <a:lnTo>
                    <a:pt x="1709" y="363"/>
                  </a:lnTo>
                  <a:lnTo>
                    <a:pt x="1757" y="382"/>
                  </a:lnTo>
                  <a:lnTo>
                    <a:pt x="1803" y="403"/>
                  </a:lnTo>
                  <a:lnTo>
                    <a:pt x="1848" y="426"/>
                  </a:lnTo>
                  <a:lnTo>
                    <a:pt x="1893" y="452"/>
                  </a:lnTo>
                  <a:lnTo>
                    <a:pt x="1935" y="478"/>
                  </a:lnTo>
                  <a:lnTo>
                    <a:pt x="1976" y="508"/>
                  </a:lnTo>
                  <a:lnTo>
                    <a:pt x="2016" y="539"/>
                  </a:lnTo>
                  <a:lnTo>
                    <a:pt x="2054" y="571"/>
                  </a:lnTo>
                  <a:lnTo>
                    <a:pt x="2090" y="606"/>
                  </a:lnTo>
                  <a:lnTo>
                    <a:pt x="2125" y="643"/>
                  </a:lnTo>
                  <a:lnTo>
                    <a:pt x="2158" y="681"/>
                  </a:lnTo>
                  <a:lnTo>
                    <a:pt x="2189" y="721"/>
                  </a:lnTo>
                  <a:lnTo>
                    <a:pt x="2218" y="762"/>
                  </a:lnTo>
                  <a:lnTo>
                    <a:pt x="2246" y="805"/>
                  </a:lnTo>
                  <a:lnTo>
                    <a:pt x="2270" y="848"/>
                  </a:lnTo>
                  <a:lnTo>
                    <a:pt x="2294" y="893"/>
                  </a:lnTo>
                  <a:lnTo>
                    <a:pt x="2315" y="940"/>
                  </a:lnTo>
                  <a:lnTo>
                    <a:pt x="2333" y="987"/>
                  </a:lnTo>
                  <a:lnTo>
                    <a:pt x="2350" y="1036"/>
                  </a:lnTo>
                  <a:lnTo>
                    <a:pt x="2365" y="1086"/>
                  </a:lnTo>
                  <a:lnTo>
                    <a:pt x="2376" y="1136"/>
                  </a:lnTo>
                  <a:lnTo>
                    <a:pt x="2385" y="1189"/>
                  </a:lnTo>
                  <a:lnTo>
                    <a:pt x="2391" y="1240"/>
                  </a:lnTo>
                  <a:lnTo>
                    <a:pt x="2396" y="1294"/>
                  </a:lnTo>
                  <a:lnTo>
                    <a:pt x="2397" y="1348"/>
                  </a:lnTo>
                  <a:close/>
                </a:path>
              </a:pathLst>
            </a:custGeom>
            <a:solidFill>
              <a:srgbClr val="DF9B6C"/>
            </a:solidFill>
            <a:ln w="9525">
              <a:noFill/>
              <a:round/>
              <a:headEnd/>
              <a:tailEnd/>
            </a:ln>
          </p:spPr>
          <p:txBody>
            <a:bodyPr/>
            <a:lstStyle/>
            <a:p>
              <a:endParaRPr lang="pt-BR"/>
            </a:p>
          </p:txBody>
        </p:sp>
        <p:sp>
          <p:nvSpPr>
            <p:cNvPr id="399411" name="Freeform 51"/>
            <p:cNvSpPr>
              <a:spLocks noEditPoints="1"/>
            </p:cNvSpPr>
            <p:nvPr/>
          </p:nvSpPr>
          <p:spPr bwMode="auto">
            <a:xfrm>
              <a:off x="2497" y="1934"/>
              <a:ext cx="342" cy="342"/>
            </a:xfrm>
            <a:custGeom>
              <a:avLst/>
              <a:gdLst/>
              <a:ahLst/>
              <a:cxnLst>
                <a:cxn ang="0">
                  <a:pos x="2372" y="957"/>
                </a:cxn>
                <a:cxn ang="0">
                  <a:pos x="2277" y="678"/>
                </a:cxn>
                <a:cxn ang="0">
                  <a:pos x="2123" y="436"/>
                </a:cxn>
                <a:cxn ang="0">
                  <a:pos x="1914" y="238"/>
                </a:cxn>
                <a:cxn ang="0">
                  <a:pos x="1665" y="94"/>
                </a:cxn>
                <a:cxn ang="0">
                  <a:pos x="1380" y="14"/>
                </a:cxn>
                <a:cxn ang="0">
                  <a:pos x="1075" y="6"/>
                </a:cxn>
                <a:cxn ang="0">
                  <a:pos x="786" y="73"/>
                </a:cxn>
                <a:cxn ang="0">
                  <a:pos x="528" y="204"/>
                </a:cxn>
                <a:cxn ang="0">
                  <a:pos x="311" y="392"/>
                </a:cxn>
                <a:cxn ang="0">
                  <a:pos x="144" y="627"/>
                </a:cxn>
                <a:cxn ang="0">
                  <a:pos x="38" y="899"/>
                </a:cxn>
                <a:cxn ang="0">
                  <a:pos x="0" y="1198"/>
                </a:cxn>
                <a:cxn ang="0">
                  <a:pos x="38" y="1497"/>
                </a:cxn>
                <a:cxn ang="0">
                  <a:pos x="144" y="1769"/>
                </a:cxn>
                <a:cxn ang="0">
                  <a:pos x="311" y="2004"/>
                </a:cxn>
                <a:cxn ang="0">
                  <a:pos x="528" y="2192"/>
                </a:cxn>
                <a:cxn ang="0">
                  <a:pos x="786" y="2324"/>
                </a:cxn>
                <a:cxn ang="0">
                  <a:pos x="1075" y="2390"/>
                </a:cxn>
                <a:cxn ang="0">
                  <a:pos x="1380" y="2382"/>
                </a:cxn>
                <a:cxn ang="0">
                  <a:pos x="1665" y="2302"/>
                </a:cxn>
                <a:cxn ang="0">
                  <a:pos x="1914" y="2158"/>
                </a:cxn>
                <a:cxn ang="0">
                  <a:pos x="2123" y="1960"/>
                </a:cxn>
                <a:cxn ang="0">
                  <a:pos x="2277" y="1718"/>
                </a:cxn>
                <a:cxn ang="0">
                  <a:pos x="2372" y="1440"/>
                </a:cxn>
                <a:cxn ang="0">
                  <a:pos x="2097" y="1198"/>
                </a:cxn>
                <a:cxn ang="0">
                  <a:pos x="2068" y="1422"/>
                </a:cxn>
                <a:cxn ang="0">
                  <a:pos x="1988" y="1626"/>
                </a:cxn>
                <a:cxn ang="0">
                  <a:pos x="1863" y="1802"/>
                </a:cxn>
                <a:cxn ang="0">
                  <a:pos x="1700" y="1943"/>
                </a:cxn>
                <a:cxn ang="0">
                  <a:pos x="1507" y="2042"/>
                </a:cxn>
                <a:cxn ang="0">
                  <a:pos x="1289" y="2092"/>
                </a:cxn>
                <a:cxn ang="0">
                  <a:pos x="1061" y="2087"/>
                </a:cxn>
                <a:cxn ang="0">
                  <a:pos x="848" y="2026"/>
                </a:cxn>
                <a:cxn ang="0">
                  <a:pos x="661" y="1919"/>
                </a:cxn>
                <a:cxn ang="0">
                  <a:pos x="505" y="1769"/>
                </a:cxn>
                <a:cxn ang="0">
                  <a:pos x="387" y="1588"/>
                </a:cxn>
                <a:cxn ang="0">
                  <a:pos x="318" y="1380"/>
                </a:cxn>
                <a:cxn ang="0">
                  <a:pos x="300" y="1152"/>
                </a:cxn>
                <a:cxn ang="0">
                  <a:pos x="339" y="931"/>
                </a:cxn>
                <a:cxn ang="0">
                  <a:pos x="430" y="732"/>
                </a:cxn>
                <a:cxn ang="0">
                  <a:pos x="562" y="563"/>
                </a:cxn>
                <a:cxn ang="0">
                  <a:pos x="732" y="429"/>
                </a:cxn>
                <a:cxn ang="0">
                  <a:pos x="931" y="340"/>
                </a:cxn>
                <a:cxn ang="0">
                  <a:pos x="1151" y="300"/>
                </a:cxn>
                <a:cxn ang="0">
                  <a:pos x="1379" y="317"/>
                </a:cxn>
                <a:cxn ang="0">
                  <a:pos x="1587" y="388"/>
                </a:cxn>
                <a:cxn ang="0">
                  <a:pos x="1770" y="504"/>
                </a:cxn>
                <a:cxn ang="0">
                  <a:pos x="1918" y="660"/>
                </a:cxn>
                <a:cxn ang="0">
                  <a:pos x="2026" y="848"/>
                </a:cxn>
                <a:cxn ang="0">
                  <a:pos x="2086" y="1061"/>
                </a:cxn>
              </a:cxnLst>
              <a:rect l="0" t="0" r="r" b="b"/>
              <a:pathLst>
                <a:path w="2396" h="2396">
                  <a:moveTo>
                    <a:pt x="2396" y="1198"/>
                  </a:moveTo>
                  <a:lnTo>
                    <a:pt x="2395" y="1136"/>
                  </a:lnTo>
                  <a:lnTo>
                    <a:pt x="2389" y="1076"/>
                  </a:lnTo>
                  <a:lnTo>
                    <a:pt x="2383" y="1015"/>
                  </a:lnTo>
                  <a:lnTo>
                    <a:pt x="2372" y="957"/>
                  </a:lnTo>
                  <a:lnTo>
                    <a:pt x="2358" y="899"/>
                  </a:lnTo>
                  <a:lnTo>
                    <a:pt x="2342" y="842"/>
                  </a:lnTo>
                  <a:lnTo>
                    <a:pt x="2323" y="786"/>
                  </a:lnTo>
                  <a:lnTo>
                    <a:pt x="2302" y="732"/>
                  </a:lnTo>
                  <a:lnTo>
                    <a:pt x="2277" y="678"/>
                  </a:lnTo>
                  <a:lnTo>
                    <a:pt x="2252" y="627"/>
                  </a:lnTo>
                  <a:lnTo>
                    <a:pt x="2223" y="577"/>
                  </a:lnTo>
                  <a:lnTo>
                    <a:pt x="2191" y="528"/>
                  </a:lnTo>
                  <a:lnTo>
                    <a:pt x="2158" y="481"/>
                  </a:lnTo>
                  <a:lnTo>
                    <a:pt x="2123" y="436"/>
                  </a:lnTo>
                  <a:lnTo>
                    <a:pt x="2085" y="392"/>
                  </a:lnTo>
                  <a:lnTo>
                    <a:pt x="2045" y="351"/>
                  </a:lnTo>
                  <a:lnTo>
                    <a:pt x="2004" y="311"/>
                  </a:lnTo>
                  <a:lnTo>
                    <a:pt x="1960" y="274"/>
                  </a:lnTo>
                  <a:lnTo>
                    <a:pt x="1914" y="238"/>
                  </a:lnTo>
                  <a:lnTo>
                    <a:pt x="1867" y="204"/>
                  </a:lnTo>
                  <a:lnTo>
                    <a:pt x="1819" y="173"/>
                  </a:lnTo>
                  <a:lnTo>
                    <a:pt x="1769" y="145"/>
                  </a:lnTo>
                  <a:lnTo>
                    <a:pt x="1717" y="118"/>
                  </a:lnTo>
                  <a:lnTo>
                    <a:pt x="1665" y="94"/>
                  </a:lnTo>
                  <a:lnTo>
                    <a:pt x="1610" y="73"/>
                  </a:lnTo>
                  <a:lnTo>
                    <a:pt x="1554" y="54"/>
                  </a:lnTo>
                  <a:lnTo>
                    <a:pt x="1498" y="37"/>
                  </a:lnTo>
                  <a:lnTo>
                    <a:pt x="1439" y="24"/>
                  </a:lnTo>
                  <a:lnTo>
                    <a:pt x="1380" y="14"/>
                  </a:lnTo>
                  <a:lnTo>
                    <a:pt x="1321" y="6"/>
                  </a:lnTo>
                  <a:lnTo>
                    <a:pt x="1259" y="1"/>
                  </a:lnTo>
                  <a:lnTo>
                    <a:pt x="1197" y="0"/>
                  </a:lnTo>
                  <a:lnTo>
                    <a:pt x="1136" y="1"/>
                  </a:lnTo>
                  <a:lnTo>
                    <a:pt x="1075" y="6"/>
                  </a:lnTo>
                  <a:lnTo>
                    <a:pt x="1016" y="14"/>
                  </a:lnTo>
                  <a:lnTo>
                    <a:pt x="956" y="24"/>
                  </a:lnTo>
                  <a:lnTo>
                    <a:pt x="898" y="37"/>
                  </a:lnTo>
                  <a:lnTo>
                    <a:pt x="841" y="54"/>
                  </a:lnTo>
                  <a:lnTo>
                    <a:pt x="786" y="73"/>
                  </a:lnTo>
                  <a:lnTo>
                    <a:pt x="731" y="94"/>
                  </a:lnTo>
                  <a:lnTo>
                    <a:pt x="679" y="118"/>
                  </a:lnTo>
                  <a:lnTo>
                    <a:pt x="627" y="145"/>
                  </a:lnTo>
                  <a:lnTo>
                    <a:pt x="577" y="173"/>
                  </a:lnTo>
                  <a:lnTo>
                    <a:pt x="528" y="204"/>
                  </a:lnTo>
                  <a:lnTo>
                    <a:pt x="481" y="238"/>
                  </a:lnTo>
                  <a:lnTo>
                    <a:pt x="435" y="274"/>
                  </a:lnTo>
                  <a:lnTo>
                    <a:pt x="392" y="311"/>
                  </a:lnTo>
                  <a:lnTo>
                    <a:pt x="350" y="351"/>
                  </a:lnTo>
                  <a:lnTo>
                    <a:pt x="311" y="392"/>
                  </a:lnTo>
                  <a:lnTo>
                    <a:pt x="273" y="436"/>
                  </a:lnTo>
                  <a:lnTo>
                    <a:pt x="237" y="481"/>
                  </a:lnTo>
                  <a:lnTo>
                    <a:pt x="205" y="528"/>
                  </a:lnTo>
                  <a:lnTo>
                    <a:pt x="173" y="577"/>
                  </a:lnTo>
                  <a:lnTo>
                    <a:pt x="144" y="627"/>
                  </a:lnTo>
                  <a:lnTo>
                    <a:pt x="117" y="678"/>
                  </a:lnTo>
                  <a:lnTo>
                    <a:pt x="94" y="732"/>
                  </a:lnTo>
                  <a:lnTo>
                    <a:pt x="72" y="786"/>
                  </a:lnTo>
                  <a:lnTo>
                    <a:pt x="53" y="842"/>
                  </a:lnTo>
                  <a:lnTo>
                    <a:pt x="38" y="899"/>
                  </a:lnTo>
                  <a:lnTo>
                    <a:pt x="24" y="957"/>
                  </a:lnTo>
                  <a:lnTo>
                    <a:pt x="13" y="1015"/>
                  </a:lnTo>
                  <a:lnTo>
                    <a:pt x="6" y="1076"/>
                  </a:lnTo>
                  <a:lnTo>
                    <a:pt x="1" y="1136"/>
                  </a:lnTo>
                  <a:lnTo>
                    <a:pt x="0" y="1198"/>
                  </a:lnTo>
                  <a:lnTo>
                    <a:pt x="1" y="1260"/>
                  </a:lnTo>
                  <a:lnTo>
                    <a:pt x="6" y="1320"/>
                  </a:lnTo>
                  <a:lnTo>
                    <a:pt x="13" y="1381"/>
                  </a:lnTo>
                  <a:lnTo>
                    <a:pt x="24" y="1440"/>
                  </a:lnTo>
                  <a:lnTo>
                    <a:pt x="38" y="1497"/>
                  </a:lnTo>
                  <a:lnTo>
                    <a:pt x="53" y="1554"/>
                  </a:lnTo>
                  <a:lnTo>
                    <a:pt x="72" y="1610"/>
                  </a:lnTo>
                  <a:lnTo>
                    <a:pt x="94" y="1664"/>
                  </a:lnTo>
                  <a:lnTo>
                    <a:pt x="117" y="1718"/>
                  </a:lnTo>
                  <a:lnTo>
                    <a:pt x="144" y="1769"/>
                  </a:lnTo>
                  <a:lnTo>
                    <a:pt x="173" y="1820"/>
                  </a:lnTo>
                  <a:lnTo>
                    <a:pt x="205" y="1868"/>
                  </a:lnTo>
                  <a:lnTo>
                    <a:pt x="237" y="1915"/>
                  </a:lnTo>
                  <a:lnTo>
                    <a:pt x="273" y="1960"/>
                  </a:lnTo>
                  <a:lnTo>
                    <a:pt x="311" y="2004"/>
                  </a:lnTo>
                  <a:lnTo>
                    <a:pt x="350" y="2045"/>
                  </a:lnTo>
                  <a:lnTo>
                    <a:pt x="392" y="2085"/>
                  </a:lnTo>
                  <a:lnTo>
                    <a:pt x="435" y="2122"/>
                  </a:lnTo>
                  <a:lnTo>
                    <a:pt x="481" y="2158"/>
                  </a:lnTo>
                  <a:lnTo>
                    <a:pt x="528" y="2192"/>
                  </a:lnTo>
                  <a:lnTo>
                    <a:pt x="577" y="2223"/>
                  </a:lnTo>
                  <a:lnTo>
                    <a:pt x="627" y="2251"/>
                  </a:lnTo>
                  <a:lnTo>
                    <a:pt x="679" y="2278"/>
                  </a:lnTo>
                  <a:lnTo>
                    <a:pt x="731" y="2302"/>
                  </a:lnTo>
                  <a:lnTo>
                    <a:pt x="786" y="2324"/>
                  </a:lnTo>
                  <a:lnTo>
                    <a:pt x="841" y="2342"/>
                  </a:lnTo>
                  <a:lnTo>
                    <a:pt x="898" y="2359"/>
                  </a:lnTo>
                  <a:lnTo>
                    <a:pt x="956" y="2372"/>
                  </a:lnTo>
                  <a:lnTo>
                    <a:pt x="1016" y="2382"/>
                  </a:lnTo>
                  <a:lnTo>
                    <a:pt x="1075" y="2390"/>
                  </a:lnTo>
                  <a:lnTo>
                    <a:pt x="1136" y="2395"/>
                  </a:lnTo>
                  <a:lnTo>
                    <a:pt x="1197" y="2396"/>
                  </a:lnTo>
                  <a:lnTo>
                    <a:pt x="1259" y="2395"/>
                  </a:lnTo>
                  <a:lnTo>
                    <a:pt x="1321" y="2390"/>
                  </a:lnTo>
                  <a:lnTo>
                    <a:pt x="1380" y="2382"/>
                  </a:lnTo>
                  <a:lnTo>
                    <a:pt x="1439" y="2372"/>
                  </a:lnTo>
                  <a:lnTo>
                    <a:pt x="1498" y="2359"/>
                  </a:lnTo>
                  <a:lnTo>
                    <a:pt x="1554" y="2342"/>
                  </a:lnTo>
                  <a:lnTo>
                    <a:pt x="1610" y="2324"/>
                  </a:lnTo>
                  <a:lnTo>
                    <a:pt x="1665" y="2302"/>
                  </a:lnTo>
                  <a:lnTo>
                    <a:pt x="1717" y="2278"/>
                  </a:lnTo>
                  <a:lnTo>
                    <a:pt x="1769" y="2251"/>
                  </a:lnTo>
                  <a:lnTo>
                    <a:pt x="1819" y="2223"/>
                  </a:lnTo>
                  <a:lnTo>
                    <a:pt x="1867" y="2192"/>
                  </a:lnTo>
                  <a:lnTo>
                    <a:pt x="1914" y="2158"/>
                  </a:lnTo>
                  <a:lnTo>
                    <a:pt x="1960" y="2122"/>
                  </a:lnTo>
                  <a:lnTo>
                    <a:pt x="2004" y="2085"/>
                  </a:lnTo>
                  <a:lnTo>
                    <a:pt x="2045" y="2045"/>
                  </a:lnTo>
                  <a:lnTo>
                    <a:pt x="2085" y="2004"/>
                  </a:lnTo>
                  <a:lnTo>
                    <a:pt x="2123" y="1960"/>
                  </a:lnTo>
                  <a:lnTo>
                    <a:pt x="2158" y="1915"/>
                  </a:lnTo>
                  <a:lnTo>
                    <a:pt x="2191" y="1868"/>
                  </a:lnTo>
                  <a:lnTo>
                    <a:pt x="2223" y="1820"/>
                  </a:lnTo>
                  <a:lnTo>
                    <a:pt x="2252" y="1769"/>
                  </a:lnTo>
                  <a:lnTo>
                    <a:pt x="2277" y="1718"/>
                  </a:lnTo>
                  <a:lnTo>
                    <a:pt x="2302" y="1664"/>
                  </a:lnTo>
                  <a:lnTo>
                    <a:pt x="2323" y="1610"/>
                  </a:lnTo>
                  <a:lnTo>
                    <a:pt x="2342" y="1554"/>
                  </a:lnTo>
                  <a:lnTo>
                    <a:pt x="2358" y="1497"/>
                  </a:lnTo>
                  <a:lnTo>
                    <a:pt x="2372" y="1440"/>
                  </a:lnTo>
                  <a:lnTo>
                    <a:pt x="2383" y="1381"/>
                  </a:lnTo>
                  <a:lnTo>
                    <a:pt x="2389" y="1320"/>
                  </a:lnTo>
                  <a:lnTo>
                    <a:pt x="2395" y="1260"/>
                  </a:lnTo>
                  <a:lnTo>
                    <a:pt x="2396" y="1198"/>
                  </a:lnTo>
                  <a:close/>
                  <a:moveTo>
                    <a:pt x="2097" y="1198"/>
                  </a:moveTo>
                  <a:lnTo>
                    <a:pt x="2095" y="1244"/>
                  </a:lnTo>
                  <a:lnTo>
                    <a:pt x="2091" y="1290"/>
                  </a:lnTo>
                  <a:lnTo>
                    <a:pt x="2086" y="1335"/>
                  </a:lnTo>
                  <a:lnTo>
                    <a:pt x="2078" y="1380"/>
                  </a:lnTo>
                  <a:lnTo>
                    <a:pt x="2068" y="1422"/>
                  </a:lnTo>
                  <a:lnTo>
                    <a:pt x="2056" y="1466"/>
                  </a:lnTo>
                  <a:lnTo>
                    <a:pt x="2042" y="1507"/>
                  </a:lnTo>
                  <a:lnTo>
                    <a:pt x="2026" y="1548"/>
                  </a:lnTo>
                  <a:lnTo>
                    <a:pt x="2007" y="1588"/>
                  </a:lnTo>
                  <a:lnTo>
                    <a:pt x="1988" y="1626"/>
                  </a:lnTo>
                  <a:lnTo>
                    <a:pt x="1966" y="1664"/>
                  </a:lnTo>
                  <a:lnTo>
                    <a:pt x="1944" y="1700"/>
                  </a:lnTo>
                  <a:lnTo>
                    <a:pt x="1918" y="1736"/>
                  </a:lnTo>
                  <a:lnTo>
                    <a:pt x="1891" y="1769"/>
                  </a:lnTo>
                  <a:lnTo>
                    <a:pt x="1863" y="1802"/>
                  </a:lnTo>
                  <a:lnTo>
                    <a:pt x="1834" y="1833"/>
                  </a:lnTo>
                  <a:lnTo>
                    <a:pt x="1802" y="1864"/>
                  </a:lnTo>
                  <a:lnTo>
                    <a:pt x="1770" y="1892"/>
                  </a:lnTo>
                  <a:lnTo>
                    <a:pt x="1735" y="1919"/>
                  </a:lnTo>
                  <a:lnTo>
                    <a:pt x="1700" y="1943"/>
                  </a:lnTo>
                  <a:lnTo>
                    <a:pt x="1663" y="1967"/>
                  </a:lnTo>
                  <a:lnTo>
                    <a:pt x="1626" y="1988"/>
                  </a:lnTo>
                  <a:lnTo>
                    <a:pt x="1587" y="2008"/>
                  </a:lnTo>
                  <a:lnTo>
                    <a:pt x="1548" y="2026"/>
                  </a:lnTo>
                  <a:lnTo>
                    <a:pt x="1507" y="2042"/>
                  </a:lnTo>
                  <a:lnTo>
                    <a:pt x="1465" y="2056"/>
                  </a:lnTo>
                  <a:lnTo>
                    <a:pt x="1423" y="2069"/>
                  </a:lnTo>
                  <a:lnTo>
                    <a:pt x="1379" y="2079"/>
                  </a:lnTo>
                  <a:lnTo>
                    <a:pt x="1335" y="2087"/>
                  </a:lnTo>
                  <a:lnTo>
                    <a:pt x="1289" y="2092"/>
                  </a:lnTo>
                  <a:lnTo>
                    <a:pt x="1244" y="2096"/>
                  </a:lnTo>
                  <a:lnTo>
                    <a:pt x="1197" y="2097"/>
                  </a:lnTo>
                  <a:lnTo>
                    <a:pt x="1151" y="2096"/>
                  </a:lnTo>
                  <a:lnTo>
                    <a:pt x="1105" y="2092"/>
                  </a:lnTo>
                  <a:lnTo>
                    <a:pt x="1061" y="2087"/>
                  </a:lnTo>
                  <a:lnTo>
                    <a:pt x="1017" y="2079"/>
                  </a:lnTo>
                  <a:lnTo>
                    <a:pt x="973" y="2069"/>
                  </a:lnTo>
                  <a:lnTo>
                    <a:pt x="931" y="2056"/>
                  </a:lnTo>
                  <a:lnTo>
                    <a:pt x="889" y="2042"/>
                  </a:lnTo>
                  <a:lnTo>
                    <a:pt x="848" y="2026"/>
                  </a:lnTo>
                  <a:lnTo>
                    <a:pt x="809" y="2008"/>
                  </a:lnTo>
                  <a:lnTo>
                    <a:pt x="769" y="1988"/>
                  </a:lnTo>
                  <a:lnTo>
                    <a:pt x="732" y="1967"/>
                  </a:lnTo>
                  <a:lnTo>
                    <a:pt x="695" y="1943"/>
                  </a:lnTo>
                  <a:lnTo>
                    <a:pt x="661" y="1919"/>
                  </a:lnTo>
                  <a:lnTo>
                    <a:pt x="626" y="1892"/>
                  </a:lnTo>
                  <a:lnTo>
                    <a:pt x="593" y="1864"/>
                  </a:lnTo>
                  <a:lnTo>
                    <a:pt x="562" y="1833"/>
                  </a:lnTo>
                  <a:lnTo>
                    <a:pt x="533" y="1802"/>
                  </a:lnTo>
                  <a:lnTo>
                    <a:pt x="505" y="1769"/>
                  </a:lnTo>
                  <a:lnTo>
                    <a:pt x="478" y="1736"/>
                  </a:lnTo>
                  <a:lnTo>
                    <a:pt x="452" y="1700"/>
                  </a:lnTo>
                  <a:lnTo>
                    <a:pt x="430" y="1664"/>
                  </a:lnTo>
                  <a:lnTo>
                    <a:pt x="407" y="1626"/>
                  </a:lnTo>
                  <a:lnTo>
                    <a:pt x="387" y="1588"/>
                  </a:lnTo>
                  <a:lnTo>
                    <a:pt x="369" y="1548"/>
                  </a:lnTo>
                  <a:lnTo>
                    <a:pt x="354" y="1507"/>
                  </a:lnTo>
                  <a:lnTo>
                    <a:pt x="339" y="1466"/>
                  </a:lnTo>
                  <a:lnTo>
                    <a:pt x="328" y="1422"/>
                  </a:lnTo>
                  <a:lnTo>
                    <a:pt x="318" y="1380"/>
                  </a:lnTo>
                  <a:lnTo>
                    <a:pt x="310" y="1335"/>
                  </a:lnTo>
                  <a:lnTo>
                    <a:pt x="304" y="1290"/>
                  </a:lnTo>
                  <a:lnTo>
                    <a:pt x="300" y="1244"/>
                  </a:lnTo>
                  <a:lnTo>
                    <a:pt x="299" y="1198"/>
                  </a:lnTo>
                  <a:lnTo>
                    <a:pt x="300" y="1152"/>
                  </a:lnTo>
                  <a:lnTo>
                    <a:pt x="304" y="1106"/>
                  </a:lnTo>
                  <a:lnTo>
                    <a:pt x="310" y="1061"/>
                  </a:lnTo>
                  <a:lnTo>
                    <a:pt x="318" y="1016"/>
                  </a:lnTo>
                  <a:lnTo>
                    <a:pt x="328" y="974"/>
                  </a:lnTo>
                  <a:lnTo>
                    <a:pt x="339" y="931"/>
                  </a:lnTo>
                  <a:lnTo>
                    <a:pt x="354" y="889"/>
                  </a:lnTo>
                  <a:lnTo>
                    <a:pt x="369" y="848"/>
                  </a:lnTo>
                  <a:lnTo>
                    <a:pt x="387" y="808"/>
                  </a:lnTo>
                  <a:lnTo>
                    <a:pt x="407" y="770"/>
                  </a:lnTo>
                  <a:lnTo>
                    <a:pt x="430" y="732"/>
                  </a:lnTo>
                  <a:lnTo>
                    <a:pt x="452" y="696"/>
                  </a:lnTo>
                  <a:lnTo>
                    <a:pt x="478" y="660"/>
                  </a:lnTo>
                  <a:lnTo>
                    <a:pt x="505" y="627"/>
                  </a:lnTo>
                  <a:lnTo>
                    <a:pt x="533" y="594"/>
                  </a:lnTo>
                  <a:lnTo>
                    <a:pt x="562" y="563"/>
                  </a:lnTo>
                  <a:lnTo>
                    <a:pt x="593" y="532"/>
                  </a:lnTo>
                  <a:lnTo>
                    <a:pt x="626" y="504"/>
                  </a:lnTo>
                  <a:lnTo>
                    <a:pt x="661" y="477"/>
                  </a:lnTo>
                  <a:lnTo>
                    <a:pt x="695" y="453"/>
                  </a:lnTo>
                  <a:lnTo>
                    <a:pt x="732" y="429"/>
                  </a:lnTo>
                  <a:lnTo>
                    <a:pt x="769" y="408"/>
                  </a:lnTo>
                  <a:lnTo>
                    <a:pt x="809" y="388"/>
                  </a:lnTo>
                  <a:lnTo>
                    <a:pt x="848" y="370"/>
                  </a:lnTo>
                  <a:lnTo>
                    <a:pt x="889" y="354"/>
                  </a:lnTo>
                  <a:lnTo>
                    <a:pt x="931" y="340"/>
                  </a:lnTo>
                  <a:lnTo>
                    <a:pt x="973" y="327"/>
                  </a:lnTo>
                  <a:lnTo>
                    <a:pt x="1017" y="317"/>
                  </a:lnTo>
                  <a:lnTo>
                    <a:pt x="1061" y="309"/>
                  </a:lnTo>
                  <a:lnTo>
                    <a:pt x="1105" y="304"/>
                  </a:lnTo>
                  <a:lnTo>
                    <a:pt x="1151" y="300"/>
                  </a:lnTo>
                  <a:lnTo>
                    <a:pt x="1197" y="299"/>
                  </a:lnTo>
                  <a:lnTo>
                    <a:pt x="1244" y="300"/>
                  </a:lnTo>
                  <a:lnTo>
                    <a:pt x="1289" y="304"/>
                  </a:lnTo>
                  <a:lnTo>
                    <a:pt x="1335" y="309"/>
                  </a:lnTo>
                  <a:lnTo>
                    <a:pt x="1379" y="317"/>
                  </a:lnTo>
                  <a:lnTo>
                    <a:pt x="1423" y="327"/>
                  </a:lnTo>
                  <a:lnTo>
                    <a:pt x="1465" y="340"/>
                  </a:lnTo>
                  <a:lnTo>
                    <a:pt x="1507" y="354"/>
                  </a:lnTo>
                  <a:lnTo>
                    <a:pt x="1548" y="370"/>
                  </a:lnTo>
                  <a:lnTo>
                    <a:pt x="1587" y="388"/>
                  </a:lnTo>
                  <a:lnTo>
                    <a:pt x="1626" y="408"/>
                  </a:lnTo>
                  <a:lnTo>
                    <a:pt x="1663" y="429"/>
                  </a:lnTo>
                  <a:lnTo>
                    <a:pt x="1700" y="453"/>
                  </a:lnTo>
                  <a:lnTo>
                    <a:pt x="1735" y="477"/>
                  </a:lnTo>
                  <a:lnTo>
                    <a:pt x="1770" y="504"/>
                  </a:lnTo>
                  <a:lnTo>
                    <a:pt x="1802" y="532"/>
                  </a:lnTo>
                  <a:lnTo>
                    <a:pt x="1834" y="563"/>
                  </a:lnTo>
                  <a:lnTo>
                    <a:pt x="1863" y="594"/>
                  </a:lnTo>
                  <a:lnTo>
                    <a:pt x="1891" y="627"/>
                  </a:lnTo>
                  <a:lnTo>
                    <a:pt x="1918" y="660"/>
                  </a:lnTo>
                  <a:lnTo>
                    <a:pt x="1944" y="696"/>
                  </a:lnTo>
                  <a:lnTo>
                    <a:pt x="1966" y="732"/>
                  </a:lnTo>
                  <a:lnTo>
                    <a:pt x="1988" y="770"/>
                  </a:lnTo>
                  <a:lnTo>
                    <a:pt x="2007" y="808"/>
                  </a:lnTo>
                  <a:lnTo>
                    <a:pt x="2026" y="848"/>
                  </a:lnTo>
                  <a:lnTo>
                    <a:pt x="2042" y="889"/>
                  </a:lnTo>
                  <a:lnTo>
                    <a:pt x="2056" y="931"/>
                  </a:lnTo>
                  <a:lnTo>
                    <a:pt x="2068" y="974"/>
                  </a:lnTo>
                  <a:lnTo>
                    <a:pt x="2078" y="1016"/>
                  </a:lnTo>
                  <a:lnTo>
                    <a:pt x="2086" y="1061"/>
                  </a:lnTo>
                  <a:lnTo>
                    <a:pt x="2091" y="1106"/>
                  </a:lnTo>
                  <a:lnTo>
                    <a:pt x="2095" y="1152"/>
                  </a:lnTo>
                  <a:lnTo>
                    <a:pt x="2097" y="1198"/>
                  </a:lnTo>
                  <a:close/>
                </a:path>
              </a:pathLst>
            </a:custGeom>
            <a:solidFill>
              <a:srgbClr val="E19B6C"/>
            </a:solidFill>
            <a:ln w="9525">
              <a:noFill/>
              <a:round/>
              <a:headEnd/>
              <a:tailEnd/>
            </a:ln>
          </p:spPr>
          <p:txBody>
            <a:bodyPr/>
            <a:lstStyle/>
            <a:p>
              <a:endParaRPr lang="pt-BR"/>
            </a:p>
          </p:txBody>
        </p:sp>
        <p:sp>
          <p:nvSpPr>
            <p:cNvPr id="399412" name="Freeform 52"/>
            <p:cNvSpPr>
              <a:spLocks noEditPoints="1"/>
            </p:cNvSpPr>
            <p:nvPr/>
          </p:nvSpPr>
          <p:spPr bwMode="auto">
            <a:xfrm>
              <a:off x="2518" y="1955"/>
              <a:ext cx="300" cy="300"/>
            </a:xfrm>
            <a:custGeom>
              <a:avLst/>
              <a:gdLst/>
              <a:ahLst/>
              <a:cxnLst>
                <a:cxn ang="0">
                  <a:pos x="2075" y="837"/>
                </a:cxn>
                <a:cxn ang="0">
                  <a:pos x="1993" y="594"/>
                </a:cxn>
                <a:cxn ang="0">
                  <a:pos x="1857" y="382"/>
                </a:cxn>
                <a:cxn ang="0">
                  <a:pos x="1675" y="209"/>
                </a:cxn>
                <a:cxn ang="0">
                  <a:pos x="1456" y="83"/>
                </a:cxn>
                <a:cxn ang="0">
                  <a:pos x="1208" y="13"/>
                </a:cxn>
                <a:cxn ang="0">
                  <a:pos x="941" y="6"/>
                </a:cxn>
                <a:cxn ang="0">
                  <a:pos x="688" y="64"/>
                </a:cxn>
                <a:cxn ang="0">
                  <a:pos x="461" y="179"/>
                </a:cxn>
                <a:cxn ang="0">
                  <a:pos x="272" y="344"/>
                </a:cxn>
                <a:cxn ang="0">
                  <a:pos x="126" y="549"/>
                </a:cxn>
                <a:cxn ang="0">
                  <a:pos x="32" y="787"/>
                </a:cxn>
                <a:cxn ang="0">
                  <a:pos x="0" y="1049"/>
                </a:cxn>
                <a:cxn ang="0">
                  <a:pos x="32" y="1311"/>
                </a:cxn>
                <a:cxn ang="0">
                  <a:pos x="126" y="1549"/>
                </a:cxn>
                <a:cxn ang="0">
                  <a:pos x="272" y="1754"/>
                </a:cxn>
                <a:cxn ang="0">
                  <a:pos x="461" y="1919"/>
                </a:cxn>
                <a:cxn ang="0">
                  <a:pos x="688" y="2034"/>
                </a:cxn>
                <a:cxn ang="0">
                  <a:pos x="941" y="2092"/>
                </a:cxn>
                <a:cxn ang="0">
                  <a:pos x="1208" y="2085"/>
                </a:cxn>
                <a:cxn ang="0">
                  <a:pos x="1456" y="2015"/>
                </a:cxn>
                <a:cxn ang="0">
                  <a:pos x="1675" y="1889"/>
                </a:cxn>
                <a:cxn ang="0">
                  <a:pos x="1857" y="1716"/>
                </a:cxn>
                <a:cxn ang="0">
                  <a:pos x="1993" y="1504"/>
                </a:cxn>
                <a:cxn ang="0">
                  <a:pos x="2075" y="1261"/>
                </a:cxn>
                <a:cxn ang="0">
                  <a:pos x="1797" y="1049"/>
                </a:cxn>
                <a:cxn ang="0">
                  <a:pos x="1773" y="1236"/>
                </a:cxn>
                <a:cxn ang="0">
                  <a:pos x="1706" y="1406"/>
                </a:cxn>
                <a:cxn ang="0">
                  <a:pos x="1602" y="1552"/>
                </a:cxn>
                <a:cxn ang="0">
                  <a:pos x="1466" y="1670"/>
                </a:cxn>
                <a:cxn ang="0">
                  <a:pos x="1305" y="1753"/>
                </a:cxn>
                <a:cxn ang="0">
                  <a:pos x="1125" y="1794"/>
                </a:cxn>
                <a:cxn ang="0">
                  <a:pos x="934" y="1790"/>
                </a:cxn>
                <a:cxn ang="0">
                  <a:pos x="756" y="1739"/>
                </a:cxn>
                <a:cxn ang="0">
                  <a:pos x="600" y="1650"/>
                </a:cxn>
                <a:cxn ang="0">
                  <a:pos x="470" y="1525"/>
                </a:cxn>
                <a:cxn ang="0">
                  <a:pos x="373" y="1374"/>
                </a:cxn>
                <a:cxn ang="0">
                  <a:pos x="315" y="1200"/>
                </a:cxn>
                <a:cxn ang="0">
                  <a:pos x="300" y="1011"/>
                </a:cxn>
                <a:cxn ang="0">
                  <a:pos x="332" y="826"/>
                </a:cxn>
                <a:cxn ang="0">
                  <a:pos x="408" y="660"/>
                </a:cxn>
                <a:cxn ang="0">
                  <a:pos x="518" y="519"/>
                </a:cxn>
                <a:cxn ang="0">
                  <a:pos x="660" y="408"/>
                </a:cxn>
                <a:cxn ang="0">
                  <a:pos x="825" y="334"/>
                </a:cxn>
                <a:cxn ang="0">
                  <a:pos x="1009" y="300"/>
                </a:cxn>
                <a:cxn ang="0">
                  <a:pos x="1199" y="315"/>
                </a:cxn>
                <a:cxn ang="0">
                  <a:pos x="1372" y="374"/>
                </a:cxn>
                <a:cxn ang="0">
                  <a:pos x="1525" y="471"/>
                </a:cxn>
                <a:cxn ang="0">
                  <a:pos x="1648" y="601"/>
                </a:cxn>
                <a:cxn ang="0">
                  <a:pos x="1738" y="758"/>
                </a:cxn>
                <a:cxn ang="0">
                  <a:pos x="1788" y="935"/>
                </a:cxn>
              </a:cxnLst>
              <a:rect l="0" t="0" r="r" b="b"/>
              <a:pathLst>
                <a:path w="2096" h="2098">
                  <a:moveTo>
                    <a:pt x="2096" y="1049"/>
                  </a:moveTo>
                  <a:lnTo>
                    <a:pt x="2095" y="995"/>
                  </a:lnTo>
                  <a:lnTo>
                    <a:pt x="2090" y="941"/>
                  </a:lnTo>
                  <a:lnTo>
                    <a:pt x="2084" y="890"/>
                  </a:lnTo>
                  <a:lnTo>
                    <a:pt x="2075" y="837"/>
                  </a:lnTo>
                  <a:lnTo>
                    <a:pt x="2064" y="787"/>
                  </a:lnTo>
                  <a:lnTo>
                    <a:pt x="2049" y="737"/>
                  </a:lnTo>
                  <a:lnTo>
                    <a:pt x="2032" y="688"/>
                  </a:lnTo>
                  <a:lnTo>
                    <a:pt x="2014" y="641"/>
                  </a:lnTo>
                  <a:lnTo>
                    <a:pt x="1993" y="594"/>
                  </a:lnTo>
                  <a:lnTo>
                    <a:pt x="1969" y="549"/>
                  </a:lnTo>
                  <a:lnTo>
                    <a:pt x="1945" y="506"/>
                  </a:lnTo>
                  <a:lnTo>
                    <a:pt x="1917" y="463"/>
                  </a:lnTo>
                  <a:lnTo>
                    <a:pt x="1888" y="422"/>
                  </a:lnTo>
                  <a:lnTo>
                    <a:pt x="1857" y="382"/>
                  </a:lnTo>
                  <a:lnTo>
                    <a:pt x="1824" y="344"/>
                  </a:lnTo>
                  <a:lnTo>
                    <a:pt x="1789" y="307"/>
                  </a:lnTo>
                  <a:lnTo>
                    <a:pt x="1753" y="272"/>
                  </a:lnTo>
                  <a:lnTo>
                    <a:pt x="1715" y="240"/>
                  </a:lnTo>
                  <a:lnTo>
                    <a:pt x="1675" y="209"/>
                  </a:lnTo>
                  <a:lnTo>
                    <a:pt x="1634" y="179"/>
                  </a:lnTo>
                  <a:lnTo>
                    <a:pt x="1592" y="153"/>
                  </a:lnTo>
                  <a:lnTo>
                    <a:pt x="1547" y="127"/>
                  </a:lnTo>
                  <a:lnTo>
                    <a:pt x="1502" y="104"/>
                  </a:lnTo>
                  <a:lnTo>
                    <a:pt x="1456" y="83"/>
                  </a:lnTo>
                  <a:lnTo>
                    <a:pt x="1408" y="64"/>
                  </a:lnTo>
                  <a:lnTo>
                    <a:pt x="1360" y="47"/>
                  </a:lnTo>
                  <a:lnTo>
                    <a:pt x="1310" y="34"/>
                  </a:lnTo>
                  <a:lnTo>
                    <a:pt x="1259" y="21"/>
                  </a:lnTo>
                  <a:lnTo>
                    <a:pt x="1208" y="13"/>
                  </a:lnTo>
                  <a:lnTo>
                    <a:pt x="1155" y="6"/>
                  </a:lnTo>
                  <a:lnTo>
                    <a:pt x="1102" y="2"/>
                  </a:lnTo>
                  <a:lnTo>
                    <a:pt x="1047" y="0"/>
                  </a:lnTo>
                  <a:lnTo>
                    <a:pt x="994" y="2"/>
                  </a:lnTo>
                  <a:lnTo>
                    <a:pt x="941" y="6"/>
                  </a:lnTo>
                  <a:lnTo>
                    <a:pt x="888" y="13"/>
                  </a:lnTo>
                  <a:lnTo>
                    <a:pt x="837" y="21"/>
                  </a:lnTo>
                  <a:lnTo>
                    <a:pt x="786" y="34"/>
                  </a:lnTo>
                  <a:lnTo>
                    <a:pt x="736" y="47"/>
                  </a:lnTo>
                  <a:lnTo>
                    <a:pt x="688" y="64"/>
                  </a:lnTo>
                  <a:lnTo>
                    <a:pt x="639" y="83"/>
                  </a:lnTo>
                  <a:lnTo>
                    <a:pt x="594" y="104"/>
                  </a:lnTo>
                  <a:lnTo>
                    <a:pt x="548" y="127"/>
                  </a:lnTo>
                  <a:lnTo>
                    <a:pt x="504" y="153"/>
                  </a:lnTo>
                  <a:lnTo>
                    <a:pt x="461" y="179"/>
                  </a:lnTo>
                  <a:lnTo>
                    <a:pt x="421" y="209"/>
                  </a:lnTo>
                  <a:lnTo>
                    <a:pt x="381" y="240"/>
                  </a:lnTo>
                  <a:lnTo>
                    <a:pt x="343" y="272"/>
                  </a:lnTo>
                  <a:lnTo>
                    <a:pt x="307" y="307"/>
                  </a:lnTo>
                  <a:lnTo>
                    <a:pt x="272" y="344"/>
                  </a:lnTo>
                  <a:lnTo>
                    <a:pt x="238" y="382"/>
                  </a:lnTo>
                  <a:lnTo>
                    <a:pt x="208" y="422"/>
                  </a:lnTo>
                  <a:lnTo>
                    <a:pt x="179" y="463"/>
                  </a:lnTo>
                  <a:lnTo>
                    <a:pt x="151" y="506"/>
                  </a:lnTo>
                  <a:lnTo>
                    <a:pt x="126" y="549"/>
                  </a:lnTo>
                  <a:lnTo>
                    <a:pt x="103" y="594"/>
                  </a:lnTo>
                  <a:lnTo>
                    <a:pt x="82" y="641"/>
                  </a:lnTo>
                  <a:lnTo>
                    <a:pt x="62" y="688"/>
                  </a:lnTo>
                  <a:lnTo>
                    <a:pt x="47" y="737"/>
                  </a:lnTo>
                  <a:lnTo>
                    <a:pt x="32" y="787"/>
                  </a:lnTo>
                  <a:lnTo>
                    <a:pt x="21" y="837"/>
                  </a:lnTo>
                  <a:lnTo>
                    <a:pt x="11" y="890"/>
                  </a:lnTo>
                  <a:lnTo>
                    <a:pt x="5" y="941"/>
                  </a:lnTo>
                  <a:lnTo>
                    <a:pt x="1" y="995"/>
                  </a:lnTo>
                  <a:lnTo>
                    <a:pt x="0" y="1049"/>
                  </a:lnTo>
                  <a:lnTo>
                    <a:pt x="1" y="1103"/>
                  </a:lnTo>
                  <a:lnTo>
                    <a:pt x="5" y="1157"/>
                  </a:lnTo>
                  <a:lnTo>
                    <a:pt x="11" y="1209"/>
                  </a:lnTo>
                  <a:lnTo>
                    <a:pt x="21" y="1261"/>
                  </a:lnTo>
                  <a:lnTo>
                    <a:pt x="32" y="1311"/>
                  </a:lnTo>
                  <a:lnTo>
                    <a:pt x="47" y="1361"/>
                  </a:lnTo>
                  <a:lnTo>
                    <a:pt x="62" y="1410"/>
                  </a:lnTo>
                  <a:lnTo>
                    <a:pt x="82" y="1457"/>
                  </a:lnTo>
                  <a:lnTo>
                    <a:pt x="103" y="1504"/>
                  </a:lnTo>
                  <a:lnTo>
                    <a:pt x="126" y="1549"/>
                  </a:lnTo>
                  <a:lnTo>
                    <a:pt x="151" y="1592"/>
                  </a:lnTo>
                  <a:lnTo>
                    <a:pt x="179" y="1635"/>
                  </a:lnTo>
                  <a:lnTo>
                    <a:pt x="208" y="1676"/>
                  </a:lnTo>
                  <a:lnTo>
                    <a:pt x="238" y="1716"/>
                  </a:lnTo>
                  <a:lnTo>
                    <a:pt x="272" y="1754"/>
                  </a:lnTo>
                  <a:lnTo>
                    <a:pt x="307" y="1791"/>
                  </a:lnTo>
                  <a:lnTo>
                    <a:pt x="343" y="1826"/>
                  </a:lnTo>
                  <a:lnTo>
                    <a:pt x="381" y="1858"/>
                  </a:lnTo>
                  <a:lnTo>
                    <a:pt x="421" y="1889"/>
                  </a:lnTo>
                  <a:lnTo>
                    <a:pt x="461" y="1919"/>
                  </a:lnTo>
                  <a:lnTo>
                    <a:pt x="504" y="1945"/>
                  </a:lnTo>
                  <a:lnTo>
                    <a:pt x="548" y="1971"/>
                  </a:lnTo>
                  <a:lnTo>
                    <a:pt x="594" y="1994"/>
                  </a:lnTo>
                  <a:lnTo>
                    <a:pt x="639" y="2015"/>
                  </a:lnTo>
                  <a:lnTo>
                    <a:pt x="688" y="2034"/>
                  </a:lnTo>
                  <a:lnTo>
                    <a:pt x="736" y="2051"/>
                  </a:lnTo>
                  <a:lnTo>
                    <a:pt x="786" y="2064"/>
                  </a:lnTo>
                  <a:lnTo>
                    <a:pt x="837" y="2077"/>
                  </a:lnTo>
                  <a:lnTo>
                    <a:pt x="888" y="2085"/>
                  </a:lnTo>
                  <a:lnTo>
                    <a:pt x="941" y="2092"/>
                  </a:lnTo>
                  <a:lnTo>
                    <a:pt x="994" y="2097"/>
                  </a:lnTo>
                  <a:lnTo>
                    <a:pt x="1047" y="2098"/>
                  </a:lnTo>
                  <a:lnTo>
                    <a:pt x="1102" y="2097"/>
                  </a:lnTo>
                  <a:lnTo>
                    <a:pt x="1155" y="2092"/>
                  </a:lnTo>
                  <a:lnTo>
                    <a:pt x="1208" y="2085"/>
                  </a:lnTo>
                  <a:lnTo>
                    <a:pt x="1259" y="2077"/>
                  </a:lnTo>
                  <a:lnTo>
                    <a:pt x="1310" y="2064"/>
                  </a:lnTo>
                  <a:lnTo>
                    <a:pt x="1360" y="2051"/>
                  </a:lnTo>
                  <a:lnTo>
                    <a:pt x="1408" y="2034"/>
                  </a:lnTo>
                  <a:lnTo>
                    <a:pt x="1456" y="2015"/>
                  </a:lnTo>
                  <a:lnTo>
                    <a:pt x="1502" y="1994"/>
                  </a:lnTo>
                  <a:lnTo>
                    <a:pt x="1547" y="1971"/>
                  </a:lnTo>
                  <a:lnTo>
                    <a:pt x="1592" y="1945"/>
                  </a:lnTo>
                  <a:lnTo>
                    <a:pt x="1634" y="1919"/>
                  </a:lnTo>
                  <a:lnTo>
                    <a:pt x="1675" y="1889"/>
                  </a:lnTo>
                  <a:lnTo>
                    <a:pt x="1715" y="1858"/>
                  </a:lnTo>
                  <a:lnTo>
                    <a:pt x="1753" y="1826"/>
                  </a:lnTo>
                  <a:lnTo>
                    <a:pt x="1789" y="1791"/>
                  </a:lnTo>
                  <a:lnTo>
                    <a:pt x="1824" y="1754"/>
                  </a:lnTo>
                  <a:lnTo>
                    <a:pt x="1857" y="1716"/>
                  </a:lnTo>
                  <a:lnTo>
                    <a:pt x="1888" y="1676"/>
                  </a:lnTo>
                  <a:lnTo>
                    <a:pt x="1917" y="1635"/>
                  </a:lnTo>
                  <a:lnTo>
                    <a:pt x="1945" y="1592"/>
                  </a:lnTo>
                  <a:lnTo>
                    <a:pt x="1969" y="1549"/>
                  </a:lnTo>
                  <a:lnTo>
                    <a:pt x="1993" y="1504"/>
                  </a:lnTo>
                  <a:lnTo>
                    <a:pt x="2014" y="1457"/>
                  </a:lnTo>
                  <a:lnTo>
                    <a:pt x="2032" y="1410"/>
                  </a:lnTo>
                  <a:lnTo>
                    <a:pt x="2049" y="1361"/>
                  </a:lnTo>
                  <a:lnTo>
                    <a:pt x="2064" y="1311"/>
                  </a:lnTo>
                  <a:lnTo>
                    <a:pt x="2075" y="1261"/>
                  </a:lnTo>
                  <a:lnTo>
                    <a:pt x="2084" y="1209"/>
                  </a:lnTo>
                  <a:lnTo>
                    <a:pt x="2090" y="1157"/>
                  </a:lnTo>
                  <a:lnTo>
                    <a:pt x="2095" y="1103"/>
                  </a:lnTo>
                  <a:lnTo>
                    <a:pt x="2096" y="1049"/>
                  </a:lnTo>
                  <a:close/>
                  <a:moveTo>
                    <a:pt x="1797" y="1049"/>
                  </a:moveTo>
                  <a:lnTo>
                    <a:pt x="1796" y="1087"/>
                  </a:lnTo>
                  <a:lnTo>
                    <a:pt x="1792" y="1125"/>
                  </a:lnTo>
                  <a:lnTo>
                    <a:pt x="1788" y="1163"/>
                  </a:lnTo>
                  <a:lnTo>
                    <a:pt x="1781" y="1200"/>
                  </a:lnTo>
                  <a:lnTo>
                    <a:pt x="1773" y="1236"/>
                  </a:lnTo>
                  <a:lnTo>
                    <a:pt x="1763" y="1272"/>
                  </a:lnTo>
                  <a:lnTo>
                    <a:pt x="1751" y="1307"/>
                  </a:lnTo>
                  <a:lnTo>
                    <a:pt x="1738" y="1340"/>
                  </a:lnTo>
                  <a:lnTo>
                    <a:pt x="1723" y="1374"/>
                  </a:lnTo>
                  <a:lnTo>
                    <a:pt x="1706" y="1406"/>
                  </a:lnTo>
                  <a:lnTo>
                    <a:pt x="1688" y="1438"/>
                  </a:lnTo>
                  <a:lnTo>
                    <a:pt x="1669" y="1468"/>
                  </a:lnTo>
                  <a:lnTo>
                    <a:pt x="1648" y="1497"/>
                  </a:lnTo>
                  <a:lnTo>
                    <a:pt x="1625" y="1525"/>
                  </a:lnTo>
                  <a:lnTo>
                    <a:pt x="1602" y="1552"/>
                  </a:lnTo>
                  <a:lnTo>
                    <a:pt x="1577" y="1579"/>
                  </a:lnTo>
                  <a:lnTo>
                    <a:pt x="1552" y="1604"/>
                  </a:lnTo>
                  <a:lnTo>
                    <a:pt x="1525" y="1627"/>
                  </a:lnTo>
                  <a:lnTo>
                    <a:pt x="1495" y="1650"/>
                  </a:lnTo>
                  <a:lnTo>
                    <a:pt x="1466" y="1670"/>
                  </a:lnTo>
                  <a:lnTo>
                    <a:pt x="1436" y="1690"/>
                  </a:lnTo>
                  <a:lnTo>
                    <a:pt x="1405" y="1708"/>
                  </a:lnTo>
                  <a:lnTo>
                    <a:pt x="1372" y="1724"/>
                  </a:lnTo>
                  <a:lnTo>
                    <a:pt x="1340" y="1739"/>
                  </a:lnTo>
                  <a:lnTo>
                    <a:pt x="1305" y="1753"/>
                  </a:lnTo>
                  <a:lnTo>
                    <a:pt x="1270" y="1764"/>
                  </a:lnTo>
                  <a:lnTo>
                    <a:pt x="1234" y="1774"/>
                  </a:lnTo>
                  <a:lnTo>
                    <a:pt x="1199" y="1783"/>
                  </a:lnTo>
                  <a:lnTo>
                    <a:pt x="1162" y="1790"/>
                  </a:lnTo>
                  <a:lnTo>
                    <a:pt x="1125" y="1794"/>
                  </a:lnTo>
                  <a:lnTo>
                    <a:pt x="1087" y="1798"/>
                  </a:lnTo>
                  <a:lnTo>
                    <a:pt x="1047" y="1798"/>
                  </a:lnTo>
                  <a:lnTo>
                    <a:pt x="1009" y="1798"/>
                  </a:lnTo>
                  <a:lnTo>
                    <a:pt x="971" y="1794"/>
                  </a:lnTo>
                  <a:lnTo>
                    <a:pt x="934" y="1790"/>
                  </a:lnTo>
                  <a:lnTo>
                    <a:pt x="897" y="1783"/>
                  </a:lnTo>
                  <a:lnTo>
                    <a:pt x="860" y="1774"/>
                  </a:lnTo>
                  <a:lnTo>
                    <a:pt x="825" y="1764"/>
                  </a:lnTo>
                  <a:lnTo>
                    <a:pt x="791" y="1753"/>
                  </a:lnTo>
                  <a:lnTo>
                    <a:pt x="756" y="1739"/>
                  </a:lnTo>
                  <a:lnTo>
                    <a:pt x="724" y="1724"/>
                  </a:lnTo>
                  <a:lnTo>
                    <a:pt x="691" y="1708"/>
                  </a:lnTo>
                  <a:lnTo>
                    <a:pt x="660" y="1690"/>
                  </a:lnTo>
                  <a:lnTo>
                    <a:pt x="629" y="1670"/>
                  </a:lnTo>
                  <a:lnTo>
                    <a:pt x="600" y="1650"/>
                  </a:lnTo>
                  <a:lnTo>
                    <a:pt x="571" y="1627"/>
                  </a:lnTo>
                  <a:lnTo>
                    <a:pt x="544" y="1604"/>
                  </a:lnTo>
                  <a:lnTo>
                    <a:pt x="518" y="1579"/>
                  </a:lnTo>
                  <a:lnTo>
                    <a:pt x="494" y="1552"/>
                  </a:lnTo>
                  <a:lnTo>
                    <a:pt x="470" y="1525"/>
                  </a:lnTo>
                  <a:lnTo>
                    <a:pt x="448" y="1497"/>
                  </a:lnTo>
                  <a:lnTo>
                    <a:pt x="427" y="1468"/>
                  </a:lnTo>
                  <a:lnTo>
                    <a:pt x="408" y="1438"/>
                  </a:lnTo>
                  <a:lnTo>
                    <a:pt x="390" y="1406"/>
                  </a:lnTo>
                  <a:lnTo>
                    <a:pt x="373" y="1374"/>
                  </a:lnTo>
                  <a:lnTo>
                    <a:pt x="358" y="1340"/>
                  </a:lnTo>
                  <a:lnTo>
                    <a:pt x="345" y="1307"/>
                  </a:lnTo>
                  <a:lnTo>
                    <a:pt x="332" y="1272"/>
                  </a:lnTo>
                  <a:lnTo>
                    <a:pt x="322" y="1236"/>
                  </a:lnTo>
                  <a:lnTo>
                    <a:pt x="315" y="1200"/>
                  </a:lnTo>
                  <a:lnTo>
                    <a:pt x="308" y="1163"/>
                  </a:lnTo>
                  <a:lnTo>
                    <a:pt x="303" y="1125"/>
                  </a:lnTo>
                  <a:lnTo>
                    <a:pt x="300" y="1087"/>
                  </a:lnTo>
                  <a:lnTo>
                    <a:pt x="299" y="1049"/>
                  </a:lnTo>
                  <a:lnTo>
                    <a:pt x="300" y="1011"/>
                  </a:lnTo>
                  <a:lnTo>
                    <a:pt x="303" y="973"/>
                  </a:lnTo>
                  <a:lnTo>
                    <a:pt x="308" y="935"/>
                  </a:lnTo>
                  <a:lnTo>
                    <a:pt x="315" y="898"/>
                  </a:lnTo>
                  <a:lnTo>
                    <a:pt x="322" y="862"/>
                  </a:lnTo>
                  <a:lnTo>
                    <a:pt x="332" y="826"/>
                  </a:lnTo>
                  <a:lnTo>
                    <a:pt x="345" y="791"/>
                  </a:lnTo>
                  <a:lnTo>
                    <a:pt x="358" y="758"/>
                  </a:lnTo>
                  <a:lnTo>
                    <a:pt x="373" y="724"/>
                  </a:lnTo>
                  <a:lnTo>
                    <a:pt x="390" y="692"/>
                  </a:lnTo>
                  <a:lnTo>
                    <a:pt x="408" y="660"/>
                  </a:lnTo>
                  <a:lnTo>
                    <a:pt x="427" y="630"/>
                  </a:lnTo>
                  <a:lnTo>
                    <a:pt x="448" y="601"/>
                  </a:lnTo>
                  <a:lnTo>
                    <a:pt x="470" y="573"/>
                  </a:lnTo>
                  <a:lnTo>
                    <a:pt x="494" y="546"/>
                  </a:lnTo>
                  <a:lnTo>
                    <a:pt x="518" y="519"/>
                  </a:lnTo>
                  <a:lnTo>
                    <a:pt x="544" y="494"/>
                  </a:lnTo>
                  <a:lnTo>
                    <a:pt x="571" y="471"/>
                  </a:lnTo>
                  <a:lnTo>
                    <a:pt x="600" y="448"/>
                  </a:lnTo>
                  <a:lnTo>
                    <a:pt x="629" y="428"/>
                  </a:lnTo>
                  <a:lnTo>
                    <a:pt x="660" y="408"/>
                  </a:lnTo>
                  <a:lnTo>
                    <a:pt x="691" y="390"/>
                  </a:lnTo>
                  <a:lnTo>
                    <a:pt x="724" y="374"/>
                  </a:lnTo>
                  <a:lnTo>
                    <a:pt x="756" y="359"/>
                  </a:lnTo>
                  <a:lnTo>
                    <a:pt x="791" y="345"/>
                  </a:lnTo>
                  <a:lnTo>
                    <a:pt x="825" y="334"/>
                  </a:lnTo>
                  <a:lnTo>
                    <a:pt x="860" y="324"/>
                  </a:lnTo>
                  <a:lnTo>
                    <a:pt x="897" y="315"/>
                  </a:lnTo>
                  <a:lnTo>
                    <a:pt x="934" y="308"/>
                  </a:lnTo>
                  <a:lnTo>
                    <a:pt x="971" y="304"/>
                  </a:lnTo>
                  <a:lnTo>
                    <a:pt x="1009" y="300"/>
                  </a:lnTo>
                  <a:lnTo>
                    <a:pt x="1047" y="300"/>
                  </a:lnTo>
                  <a:lnTo>
                    <a:pt x="1087" y="300"/>
                  </a:lnTo>
                  <a:lnTo>
                    <a:pt x="1125" y="304"/>
                  </a:lnTo>
                  <a:lnTo>
                    <a:pt x="1162" y="308"/>
                  </a:lnTo>
                  <a:lnTo>
                    <a:pt x="1199" y="315"/>
                  </a:lnTo>
                  <a:lnTo>
                    <a:pt x="1234" y="324"/>
                  </a:lnTo>
                  <a:lnTo>
                    <a:pt x="1270" y="334"/>
                  </a:lnTo>
                  <a:lnTo>
                    <a:pt x="1305" y="345"/>
                  </a:lnTo>
                  <a:lnTo>
                    <a:pt x="1340" y="359"/>
                  </a:lnTo>
                  <a:lnTo>
                    <a:pt x="1372" y="374"/>
                  </a:lnTo>
                  <a:lnTo>
                    <a:pt x="1405" y="390"/>
                  </a:lnTo>
                  <a:lnTo>
                    <a:pt x="1436" y="408"/>
                  </a:lnTo>
                  <a:lnTo>
                    <a:pt x="1466" y="428"/>
                  </a:lnTo>
                  <a:lnTo>
                    <a:pt x="1495" y="448"/>
                  </a:lnTo>
                  <a:lnTo>
                    <a:pt x="1525" y="471"/>
                  </a:lnTo>
                  <a:lnTo>
                    <a:pt x="1552" y="494"/>
                  </a:lnTo>
                  <a:lnTo>
                    <a:pt x="1577" y="519"/>
                  </a:lnTo>
                  <a:lnTo>
                    <a:pt x="1602" y="546"/>
                  </a:lnTo>
                  <a:lnTo>
                    <a:pt x="1625" y="573"/>
                  </a:lnTo>
                  <a:lnTo>
                    <a:pt x="1648" y="601"/>
                  </a:lnTo>
                  <a:lnTo>
                    <a:pt x="1669" y="630"/>
                  </a:lnTo>
                  <a:lnTo>
                    <a:pt x="1688" y="660"/>
                  </a:lnTo>
                  <a:lnTo>
                    <a:pt x="1706" y="692"/>
                  </a:lnTo>
                  <a:lnTo>
                    <a:pt x="1723" y="724"/>
                  </a:lnTo>
                  <a:lnTo>
                    <a:pt x="1738" y="758"/>
                  </a:lnTo>
                  <a:lnTo>
                    <a:pt x="1751" y="791"/>
                  </a:lnTo>
                  <a:lnTo>
                    <a:pt x="1763" y="826"/>
                  </a:lnTo>
                  <a:lnTo>
                    <a:pt x="1773" y="862"/>
                  </a:lnTo>
                  <a:lnTo>
                    <a:pt x="1781" y="898"/>
                  </a:lnTo>
                  <a:lnTo>
                    <a:pt x="1788" y="935"/>
                  </a:lnTo>
                  <a:lnTo>
                    <a:pt x="1792" y="973"/>
                  </a:lnTo>
                  <a:lnTo>
                    <a:pt x="1796" y="1011"/>
                  </a:lnTo>
                  <a:lnTo>
                    <a:pt x="1797" y="1049"/>
                  </a:lnTo>
                  <a:close/>
                </a:path>
              </a:pathLst>
            </a:custGeom>
            <a:solidFill>
              <a:srgbClr val="E39B6B"/>
            </a:solidFill>
            <a:ln w="9525">
              <a:noFill/>
              <a:round/>
              <a:headEnd/>
              <a:tailEnd/>
            </a:ln>
          </p:spPr>
          <p:txBody>
            <a:bodyPr/>
            <a:lstStyle/>
            <a:p>
              <a:endParaRPr lang="pt-BR"/>
            </a:p>
          </p:txBody>
        </p:sp>
        <p:sp>
          <p:nvSpPr>
            <p:cNvPr id="399413" name="Freeform 53"/>
            <p:cNvSpPr>
              <a:spLocks noEditPoints="1"/>
            </p:cNvSpPr>
            <p:nvPr/>
          </p:nvSpPr>
          <p:spPr bwMode="auto">
            <a:xfrm>
              <a:off x="2540" y="1977"/>
              <a:ext cx="257" cy="256"/>
            </a:xfrm>
            <a:custGeom>
              <a:avLst/>
              <a:gdLst/>
              <a:ahLst/>
              <a:cxnLst>
                <a:cxn ang="0">
                  <a:pos x="1779" y="717"/>
                </a:cxn>
                <a:cxn ang="0">
                  <a:pos x="1708" y="509"/>
                </a:cxn>
                <a:cxn ang="0">
                  <a:pos x="1592" y="328"/>
                </a:cxn>
                <a:cxn ang="0">
                  <a:pos x="1436" y="178"/>
                </a:cxn>
                <a:cxn ang="0">
                  <a:pos x="1249" y="71"/>
                </a:cxn>
                <a:cxn ang="0">
                  <a:pos x="1036" y="10"/>
                </a:cxn>
                <a:cxn ang="0">
                  <a:pos x="806" y="5"/>
                </a:cxn>
                <a:cxn ang="0">
                  <a:pos x="590" y="55"/>
                </a:cxn>
                <a:cxn ang="0">
                  <a:pos x="396" y="154"/>
                </a:cxn>
                <a:cxn ang="0">
                  <a:pos x="234" y="295"/>
                </a:cxn>
                <a:cxn ang="0">
                  <a:pos x="108" y="471"/>
                </a:cxn>
                <a:cxn ang="0">
                  <a:pos x="29" y="675"/>
                </a:cxn>
                <a:cxn ang="0">
                  <a:pos x="0" y="899"/>
                </a:cxn>
                <a:cxn ang="0">
                  <a:pos x="29" y="1123"/>
                </a:cxn>
                <a:cxn ang="0">
                  <a:pos x="108" y="1327"/>
                </a:cxn>
                <a:cxn ang="0">
                  <a:pos x="234" y="1503"/>
                </a:cxn>
                <a:cxn ang="0">
                  <a:pos x="396" y="1644"/>
                </a:cxn>
                <a:cxn ang="0">
                  <a:pos x="590" y="1743"/>
                </a:cxn>
                <a:cxn ang="0">
                  <a:pos x="806" y="1793"/>
                </a:cxn>
                <a:cxn ang="0">
                  <a:pos x="1036" y="1788"/>
                </a:cxn>
                <a:cxn ang="0">
                  <a:pos x="1249" y="1727"/>
                </a:cxn>
                <a:cxn ang="0">
                  <a:pos x="1436" y="1620"/>
                </a:cxn>
                <a:cxn ang="0">
                  <a:pos x="1592" y="1470"/>
                </a:cxn>
                <a:cxn ang="0">
                  <a:pos x="1708" y="1289"/>
                </a:cxn>
                <a:cxn ang="0">
                  <a:pos x="1779" y="1081"/>
                </a:cxn>
                <a:cxn ang="0">
                  <a:pos x="1498" y="899"/>
                </a:cxn>
                <a:cxn ang="0">
                  <a:pos x="1479" y="1049"/>
                </a:cxn>
                <a:cxn ang="0">
                  <a:pos x="1426" y="1185"/>
                </a:cxn>
                <a:cxn ang="0">
                  <a:pos x="1342" y="1302"/>
                </a:cxn>
                <a:cxn ang="0">
                  <a:pos x="1233" y="1395"/>
                </a:cxn>
                <a:cxn ang="0">
                  <a:pos x="1104" y="1462"/>
                </a:cxn>
                <a:cxn ang="0">
                  <a:pos x="960" y="1495"/>
                </a:cxn>
                <a:cxn ang="0">
                  <a:pos x="808" y="1492"/>
                </a:cxn>
                <a:cxn ang="0">
                  <a:pos x="665" y="1451"/>
                </a:cxn>
                <a:cxn ang="0">
                  <a:pos x="541" y="1379"/>
                </a:cxn>
                <a:cxn ang="0">
                  <a:pos x="437" y="1280"/>
                </a:cxn>
                <a:cxn ang="0">
                  <a:pos x="358" y="1159"/>
                </a:cxn>
                <a:cxn ang="0">
                  <a:pos x="312" y="1020"/>
                </a:cxn>
                <a:cxn ang="0">
                  <a:pos x="300" y="869"/>
                </a:cxn>
                <a:cxn ang="0">
                  <a:pos x="327" y="721"/>
                </a:cxn>
                <a:cxn ang="0">
                  <a:pos x="386" y="589"/>
                </a:cxn>
                <a:cxn ang="0">
                  <a:pos x="475" y="475"/>
                </a:cxn>
                <a:cxn ang="0">
                  <a:pos x="588" y="387"/>
                </a:cxn>
                <a:cxn ang="0">
                  <a:pos x="720" y="326"/>
                </a:cxn>
                <a:cxn ang="0">
                  <a:pos x="868" y="301"/>
                </a:cxn>
                <a:cxn ang="0">
                  <a:pos x="1019" y="312"/>
                </a:cxn>
                <a:cxn ang="0">
                  <a:pos x="1158" y="359"/>
                </a:cxn>
                <a:cxn ang="0">
                  <a:pos x="1280" y="436"/>
                </a:cxn>
                <a:cxn ang="0">
                  <a:pos x="1379" y="540"/>
                </a:cxn>
                <a:cxn ang="0">
                  <a:pos x="1451" y="666"/>
                </a:cxn>
                <a:cxn ang="0">
                  <a:pos x="1491" y="808"/>
                </a:cxn>
              </a:cxnLst>
              <a:rect l="0" t="0" r="r" b="b"/>
              <a:pathLst>
                <a:path w="1798" h="1798">
                  <a:moveTo>
                    <a:pt x="1798" y="899"/>
                  </a:moveTo>
                  <a:lnTo>
                    <a:pt x="1797" y="853"/>
                  </a:lnTo>
                  <a:lnTo>
                    <a:pt x="1792" y="807"/>
                  </a:lnTo>
                  <a:lnTo>
                    <a:pt x="1787" y="762"/>
                  </a:lnTo>
                  <a:lnTo>
                    <a:pt x="1779" y="717"/>
                  </a:lnTo>
                  <a:lnTo>
                    <a:pt x="1769" y="675"/>
                  </a:lnTo>
                  <a:lnTo>
                    <a:pt x="1757" y="632"/>
                  </a:lnTo>
                  <a:lnTo>
                    <a:pt x="1743" y="590"/>
                  </a:lnTo>
                  <a:lnTo>
                    <a:pt x="1727" y="549"/>
                  </a:lnTo>
                  <a:lnTo>
                    <a:pt x="1708" y="509"/>
                  </a:lnTo>
                  <a:lnTo>
                    <a:pt x="1689" y="471"/>
                  </a:lnTo>
                  <a:lnTo>
                    <a:pt x="1667" y="433"/>
                  </a:lnTo>
                  <a:lnTo>
                    <a:pt x="1645" y="397"/>
                  </a:lnTo>
                  <a:lnTo>
                    <a:pt x="1619" y="361"/>
                  </a:lnTo>
                  <a:lnTo>
                    <a:pt x="1592" y="328"/>
                  </a:lnTo>
                  <a:lnTo>
                    <a:pt x="1564" y="295"/>
                  </a:lnTo>
                  <a:lnTo>
                    <a:pt x="1535" y="264"/>
                  </a:lnTo>
                  <a:lnTo>
                    <a:pt x="1503" y="233"/>
                  </a:lnTo>
                  <a:lnTo>
                    <a:pt x="1471" y="205"/>
                  </a:lnTo>
                  <a:lnTo>
                    <a:pt x="1436" y="178"/>
                  </a:lnTo>
                  <a:lnTo>
                    <a:pt x="1401" y="154"/>
                  </a:lnTo>
                  <a:lnTo>
                    <a:pt x="1364" y="130"/>
                  </a:lnTo>
                  <a:lnTo>
                    <a:pt x="1327" y="109"/>
                  </a:lnTo>
                  <a:lnTo>
                    <a:pt x="1288" y="89"/>
                  </a:lnTo>
                  <a:lnTo>
                    <a:pt x="1249" y="71"/>
                  </a:lnTo>
                  <a:lnTo>
                    <a:pt x="1208" y="55"/>
                  </a:lnTo>
                  <a:lnTo>
                    <a:pt x="1166" y="41"/>
                  </a:lnTo>
                  <a:lnTo>
                    <a:pt x="1124" y="28"/>
                  </a:lnTo>
                  <a:lnTo>
                    <a:pt x="1080" y="18"/>
                  </a:lnTo>
                  <a:lnTo>
                    <a:pt x="1036" y="10"/>
                  </a:lnTo>
                  <a:lnTo>
                    <a:pt x="990" y="5"/>
                  </a:lnTo>
                  <a:lnTo>
                    <a:pt x="945" y="1"/>
                  </a:lnTo>
                  <a:lnTo>
                    <a:pt x="898" y="0"/>
                  </a:lnTo>
                  <a:lnTo>
                    <a:pt x="852" y="1"/>
                  </a:lnTo>
                  <a:lnTo>
                    <a:pt x="806" y="5"/>
                  </a:lnTo>
                  <a:lnTo>
                    <a:pt x="762" y="10"/>
                  </a:lnTo>
                  <a:lnTo>
                    <a:pt x="718" y="18"/>
                  </a:lnTo>
                  <a:lnTo>
                    <a:pt x="674" y="28"/>
                  </a:lnTo>
                  <a:lnTo>
                    <a:pt x="632" y="41"/>
                  </a:lnTo>
                  <a:lnTo>
                    <a:pt x="590" y="55"/>
                  </a:lnTo>
                  <a:lnTo>
                    <a:pt x="549" y="71"/>
                  </a:lnTo>
                  <a:lnTo>
                    <a:pt x="510" y="89"/>
                  </a:lnTo>
                  <a:lnTo>
                    <a:pt x="470" y="109"/>
                  </a:lnTo>
                  <a:lnTo>
                    <a:pt x="433" y="130"/>
                  </a:lnTo>
                  <a:lnTo>
                    <a:pt x="396" y="154"/>
                  </a:lnTo>
                  <a:lnTo>
                    <a:pt x="362" y="178"/>
                  </a:lnTo>
                  <a:lnTo>
                    <a:pt x="327" y="205"/>
                  </a:lnTo>
                  <a:lnTo>
                    <a:pt x="294" y="233"/>
                  </a:lnTo>
                  <a:lnTo>
                    <a:pt x="263" y="264"/>
                  </a:lnTo>
                  <a:lnTo>
                    <a:pt x="234" y="295"/>
                  </a:lnTo>
                  <a:lnTo>
                    <a:pt x="206" y="328"/>
                  </a:lnTo>
                  <a:lnTo>
                    <a:pt x="179" y="361"/>
                  </a:lnTo>
                  <a:lnTo>
                    <a:pt x="153" y="397"/>
                  </a:lnTo>
                  <a:lnTo>
                    <a:pt x="130" y="433"/>
                  </a:lnTo>
                  <a:lnTo>
                    <a:pt x="108" y="471"/>
                  </a:lnTo>
                  <a:lnTo>
                    <a:pt x="88" y="509"/>
                  </a:lnTo>
                  <a:lnTo>
                    <a:pt x="70" y="549"/>
                  </a:lnTo>
                  <a:lnTo>
                    <a:pt x="55" y="590"/>
                  </a:lnTo>
                  <a:lnTo>
                    <a:pt x="40" y="632"/>
                  </a:lnTo>
                  <a:lnTo>
                    <a:pt x="29" y="675"/>
                  </a:lnTo>
                  <a:lnTo>
                    <a:pt x="19" y="717"/>
                  </a:lnTo>
                  <a:lnTo>
                    <a:pt x="11" y="762"/>
                  </a:lnTo>
                  <a:lnTo>
                    <a:pt x="5" y="807"/>
                  </a:lnTo>
                  <a:lnTo>
                    <a:pt x="1" y="853"/>
                  </a:lnTo>
                  <a:lnTo>
                    <a:pt x="0" y="899"/>
                  </a:lnTo>
                  <a:lnTo>
                    <a:pt x="1" y="945"/>
                  </a:lnTo>
                  <a:lnTo>
                    <a:pt x="5" y="991"/>
                  </a:lnTo>
                  <a:lnTo>
                    <a:pt x="11" y="1036"/>
                  </a:lnTo>
                  <a:lnTo>
                    <a:pt x="19" y="1081"/>
                  </a:lnTo>
                  <a:lnTo>
                    <a:pt x="29" y="1123"/>
                  </a:lnTo>
                  <a:lnTo>
                    <a:pt x="40" y="1167"/>
                  </a:lnTo>
                  <a:lnTo>
                    <a:pt x="55" y="1208"/>
                  </a:lnTo>
                  <a:lnTo>
                    <a:pt x="70" y="1249"/>
                  </a:lnTo>
                  <a:lnTo>
                    <a:pt x="88" y="1289"/>
                  </a:lnTo>
                  <a:lnTo>
                    <a:pt x="108" y="1327"/>
                  </a:lnTo>
                  <a:lnTo>
                    <a:pt x="130" y="1365"/>
                  </a:lnTo>
                  <a:lnTo>
                    <a:pt x="153" y="1401"/>
                  </a:lnTo>
                  <a:lnTo>
                    <a:pt x="179" y="1437"/>
                  </a:lnTo>
                  <a:lnTo>
                    <a:pt x="206" y="1470"/>
                  </a:lnTo>
                  <a:lnTo>
                    <a:pt x="234" y="1503"/>
                  </a:lnTo>
                  <a:lnTo>
                    <a:pt x="263" y="1534"/>
                  </a:lnTo>
                  <a:lnTo>
                    <a:pt x="294" y="1565"/>
                  </a:lnTo>
                  <a:lnTo>
                    <a:pt x="327" y="1593"/>
                  </a:lnTo>
                  <a:lnTo>
                    <a:pt x="362" y="1620"/>
                  </a:lnTo>
                  <a:lnTo>
                    <a:pt x="396" y="1644"/>
                  </a:lnTo>
                  <a:lnTo>
                    <a:pt x="433" y="1668"/>
                  </a:lnTo>
                  <a:lnTo>
                    <a:pt x="470" y="1689"/>
                  </a:lnTo>
                  <a:lnTo>
                    <a:pt x="510" y="1709"/>
                  </a:lnTo>
                  <a:lnTo>
                    <a:pt x="549" y="1727"/>
                  </a:lnTo>
                  <a:lnTo>
                    <a:pt x="590" y="1743"/>
                  </a:lnTo>
                  <a:lnTo>
                    <a:pt x="632" y="1757"/>
                  </a:lnTo>
                  <a:lnTo>
                    <a:pt x="674" y="1770"/>
                  </a:lnTo>
                  <a:lnTo>
                    <a:pt x="718" y="1780"/>
                  </a:lnTo>
                  <a:lnTo>
                    <a:pt x="762" y="1788"/>
                  </a:lnTo>
                  <a:lnTo>
                    <a:pt x="806" y="1793"/>
                  </a:lnTo>
                  <a:lnTo>
                    <a:pt x="852" y="1797"/>
                  </a:lnTo>
                  <a:lnTo>
                    <a:pt x="898" y="1798"/>
                  </a:lnTo>
                  <a:lnTo>
                    <a:pt x="945" y="1797"/>
                  </a:lnTo>
                  <a:lnTo>
                    <a:pt x="990" y="1793"/>
                  </a:lnTo>
                  <a:lnTo>
                    <a:pt x="1036" y="1788"/>
                  </a:lnTo>
                  <a:lnTo>
                    <a:pt x="1080" y="1780"/>
                  </a:lnTo>
                  <a:lnTo>
                    <a:pt x="1124" y="1770"/>
                  </a:lnTo>
                  <a:lnTo>
                    <a:pt x="1166" y="1757"/>
                  </a:lnTo>
                  <a:lnTo>
                    <a:pt x="1208" y="1743"/>
                  </a:lnTo>
                  <a:lnTo>
                    <a:pt x="1249" y="1727"/>
                  </a:lnTo>
                  <a:lnTo>
                    <a:pt x="1288" y="1709"/>
                  </a:lnTo>
                  <a:lnTo>
                    <a:pt x="1327" y="1689"/>
                  </a:lnTo>
                  <a:lnTo>
                    <a:pt x="1364" y="1668"/>
                  </a:lnTo>
                  <a:lnTo>
                    <a:pt x="1401" y="1644"/>
                  </a:lnTo>
                  <a:lnTo>
                    <a:pt x="1436" y="1620"/>
                  </a:lnTo>
                  <a:lnTo>
                    <a:pt x="1471" y="1593"/>
                  </a:lnTo>
                  <a:lnTo>
                    <a:pt x="1503" y="1565"/>
                  </a:lnTo>
                  <a:lnTo>
                    <a:pt x="1535" y="1534"/>
                  </a:lnTo>
                  <a:lnTo>
                    <a:pt x="1564" y="1503"/>
                  </a:lnTo>
                  <a:lnTo>
                    <a:pt x="1592" y="1470"/>
                  </a:lnTo>
                  <a:lnTo>
                    <a:pt x="1619" y="1437"/>
                  </a:lnTo>
                  <a:lnTo>
                    <a:pt x="1645" y="1401"/>
                  </a:lnTo>
                  <a:lnTo>
                    <a:pt x="1667" y="1365"/>
                  </a:lnTo>
                  <a:lnTo>
                    <a:pt x="1689" y="1327"/>
                  </a:lnTo>
                  <a:lnTo>
                    <a:pt x="1708" y="1289"/>
                  </a:lnTo>
                  <a:lnTo>
                    <a:pt x="1727" y="1249"/>
                  </a:lnTo>
                  <a:lnTo>
                    <a:pt x="1743" y="1208"/>
                  </a:lnTo>
                  <a:lnTo>
                    <a:pt x="1757" y="1167"/>
                  </a:lnTo>
                  <a:lnTo>
                    <a:pt x="1769" y="1123"/>
                  </a:lnTo>
                  <a:lnTo>
                    <a:pt x="1779" y="1081"/>
                  </a:lnTo>
                  <a:lnTo>
                    <a:pt x="1787" y="1036"/>
                  </a:lnTo>
                  <a:lnTo>
                    <a:pt x="1792" y="991"/>
                  </a:lnTo>
                  <a:lnTo>
                    <a:pt x="1797" y="945"/>
                  </a:lnTo>
                  <a:lnTo>
                    <a:pt x="1798" y="899"/>
                  </a:lnTo>
                  <a:close/>
                  <a:moveTo>
                    <a:pt x="1498" y="899"/>
                  </a:moveTo>
                  <a:lnTo>
                    <a:pt x="1497" y="930"/>
                  </a:lnTo>
                  <a:lnTo>
                    <a:pt x="1494" y="961"/>
                  </a:lnTo>
                  <a:lnTo>
                    <a:pt x="1491" y="990"/>
                  </a:lnTo>
                  <a:lnTo>
                    <a:pt x="1485" y="1020"/>
                  </a:lnTo>
                  <a:lnTo>
                    <a:pt x="1479" y="1049"/>
                  </a:lnTo>
                  <a:lnTo>
                    <a:pt x="1471" y="1077"/>
                  </a:lnTo>
                  <a:lnTo>
                    <a:pt x="1462" y="1105"/>
                  </a:lnTo>
                  <a:lnTo>
                    <a:pt x="1451" y="1132"/>
                  </a:lnTo>
                  <a:lnTo>
                    <a:pt x="1438" y="1159"/>
                  </a:lnTo>
                  <a:lnTo>
                    <a:pt x="1426" y="1185"/>
                  </a:lnTo>
                  <a:lnTo>
                    <a:pt x="1411" y="1209"/>
                  </a:lnTo>
                  <a:lnTo>
                    <a:pt x="1396" y="1234"/>
                  </a:lnTo>
                  <a:lnTo>
                    <a:pt x="1379" y="1258"/>
                  </a:lnTo>
                  <a:lnTo>
                    <a:pt x="1361" y="1280"/>
                  </a:lnTo>
                  <a:lnTo>
                    <a:pt x="1342" y="1302"/>
                  </a:lnTo>
                  <a:lnTo>
                    <a:pt x="1323" y="1323"/>
                  </a:lnTo>
                  <a:lnTo>
                    <a:pt x="1302" y="1343"/>
                  </a:lnTo>
                  <a:lnTo>
                    <a:pt x="1280" y="1362"/>
                  </a:lnTo>
                  <a:lnTo>
                    <a:pt x="1257" y="1379"/>
                  </a:lnTo>
                  <a:lnTo>
                    <a:pt x="1233" y="1395"/>
                  </a:lnTo>
                  <a:lnTo>
                    <a:pt x="1210" y="1411"/>
                  </a:lnTo>
                  <a:lnTo>
                    <a:pt x="1184" y="1426"/>
                  </a:lnTo>
                  <a:lnTo>
                    <a:pt x="1158" y="1439"/>
                  </a:lnTo>
                  <a:lnTo>
                    <a:pt x="1132" y="1451"/>
                  </a:lnTo>
                  <a:lnTo>
                    <a:pt x="1104" y="1462"/>
                  </a:lnTo>
                  <a:lnTo>
                    <a:pt x="1076" y="1472"/>
                  </a:lnTo>
                  <a:lnTo>
                    <a:pt x="1048" y="1479"/>
                  </a:lnTo>
                  <a:lnTo>
                    <a:pt x="1019" y="1486"/>
                  </a:lnTo>
                  <a:lnTo>
                    <a:pt x="990" y="1492"/>
                  </a:lnTo>
                  <a:lnTo>
                    <a:pt x="960" y="1495"/>
                  </a:lnTo>
                  <a:lnTo>
                    <a:pt x="930" y="1497"/>
                  </a:lnTo>
                  <a:lnTo>
                    <a:pt x="898" y="1498"/>
                  </a:lnTo>
                  <a:lnTo>
                    <a:pt x="868" y="1497"/>
                  </a:lnTo>
                  <a:lnTo>
                    <a:pt x="838" y="1495"/>
                  </a:lnTo>
                  <a:lnTo>
                    <a:pt x="808" y="1492"/>
                  </a:lnTo>
                  <a:lnTo>
                    <a:pt x="778" y="1486"/>
                  </a:lnTo>
                  <a:lnTo>
                    <a:pt x="749" y="1479"/>
                  </a:lnTo>
                  <a:lnTo>
                    <a:pt x="720" y="1472"/>
                  </a:lnTo>
                  <a:lnTo>
                    <a:pt x="693" y="1462"/>
                  </a:lnTo>
                  <a:lnTo>
                    <a:pt x="665" y="1451"/>
                  </a:lnTo>
                  <a:lnTo>
                    <a:pt x="639" y="1439"/>
                  </a:lnTo>
                  <a:lnTo>
                    <a:pt x="614" y="1426"/>
                  </a:lnTo>
                  <a:lnTo>
                    <a:pt x="588" y="1411"/>
                  </a:lnTo>
                  <a:lnTo>
                    <a:pt x="564" y="1395"/>
                  </a:lnTo>
                  <a:lnTo>
                    <a:pt x="541" y="1379"/>
                  </a:lnTo>
                  <a:lnTo>
                    <a:pt x="517" y="1362"/>
                  </a:lnTo>
                  <a:lnTo>
                    <a:pt x="496" y="1343"/>
                  </a:lnTo>
                  <a:lnTo>
                    <a:pt x="475" y="1323"/>
                  </a:lnTo>
                  <a:lnTo>
                    <a:pt x="456" y="1302"/>
                  </a:lnTo>
                  <a:lnTo>
                    <a:pt x="437" y="1280"/>
                  </a:lnTo>
                  <a:lnTo>
                    <a:pt x="419" y="1258"/>
                  </a:lnTo>
                  <a:lnTo>
                    <a:pt x="402" y="1234"/>
                  </a:lnTo>
                  <a:lnTo>
                    <a:pt x="386" y="1209"/>
                  </a:lnTo>
                  <a:lnTo>
                    <a:pt x="372" y="1185"/>
                  </a:lnTo>
                  <a:lnTo>
                    <a:pt x="358" y="1159"/>
                  </a:lnTo>
                  <a:lnTo>
                    <a:pt x="347" y="1132"/>
                  </a:lnTo>
                  <a:lnTo>
                    <a:pt x="336" y="1105"/>
                  </a:lnTo>
                  <a:lnTo>
                    <a:pt x="327" y="1077"/>
                  </a:lnTo>
                  <a:lnTo>
                    <a:pt x="319" y="1049"/>
                  </a:lnTo>
                  <a:lnTo>
                    <a:pt x="312" y="1020"/>
                  </a:lnTo>
                  <a:lnTo>
                    <a:pt x="307" y="990"/>
                  </a:lnTo>
                  <a:lnTo>
                    <a:pt x="303" y="961"/>
                  </a:lnTo>
                  <a:lnTo>
                    <a:pt x="300" y="930"/>
                  </a:lnTo>
                  <a:lnTo>
                    <a:pt x="300" y="899"/>
                  </a:lnTo>
                  <a:lnTo>
                    <a:pt x="300" y="869"/>
                  </a:lnTo>
                  <a:lnTo>
                    <a:pt x="303" y="837"/>
                  </a:lnTo>
                  <a:lnTo>
                    <a:pt x="307" y="808"/>
                  </a:lnTo>
                  <a:lnTo>
                    <a:pt x="312" y="778"/>
                  </a:lnTo>
                  <a:lnTo>
                    <a:pt x="319" y="749"/>
                  </a:lnTo>
                  <a:lnTo>
                    <a:pt x="327" y="721"/>
                  </a:lnTo>
                  <a:lnTo>
                    <a:pt x="336" y="693"/>
                  </a:lnTo>
                  <a:lnTo>
                    <a:pt x="347" y="666"/>
                  </a:lnTo>
                  <a:lnTo>
                    <a:pt x="358" y="639"/>
                  </a:lnTo>
                  <a:lnTo>
                    <a:pt x="372" y="613"/>
                  </a:lnTo>
                  <a:lnTo>
                    <a:pt x="386" y="589"/>
                  </a:lnTo>
                  <a:lnTo>
                    <a:pt x="402" y="564"/>
                  </a:lnTo>
                  <a:lnTo>
                    <a:pt x="419" y="540"/>
                  </a:lnTo>
                  <a:lnTo>
                    <a:pt x="437" y="518"/>
                  </a:lnTo>
                  <a:lnTo>
                    <a:pt x="456" y="497"/>
                  </a:lnTo>
                  <a:lnTo>
                    <a:pt x="475" y="475"/>
                  </a:lnTo>
                  <a:lnTo>
                    <a:pt x="496" y="455"/>
                  </a:lnTo>
                  <a:lnTo>
                    <a:pt x="517" y="436"/>
                  </a:lnTo>
                  <a:lnTo>
                    <a:pt x="541" y="419"/>
                  </a:lnTo>
                  <a:lnTo>
                    <a:pt x="564" y="403"/>
                  </a:lnTo>
                  <a:lnTo>
                    <a:pt x="588" y="387"/>
                  </a:lnTo>
                  <a:lnTo>
                    <a:pt x="614" y="372"/>
                  </a:lnTo>
                  <a:lnTo>
                    <a:pt x="639" y="359"/>
                  </a:lnTo>
                  <a:lnTo>
                    <a:pt x="665" y="347"/>
                  </a:lnTo>
                  <a:lnTo>
                    <a:pt x="693" y="336"/>
                  </a:lnTo>
                  <a:lnTo>
                    <a:pt x="720" y="326"/>
                  </a:lnTo>
                  <a:lnTo>
                    <a:pt x="749" y="319"/>
                  </a:lnTo>
                  <a:lnTo>
                    <a:pt x="778" y="312"/>
                  </a:lnTo>
                  <a:lnTo>
                    <a:pt x="808" y="307"/>
                  </a:lnTo>
                  <a:lnTo>
                    <a:pt x="838" y="303"/>
                  </a:lnTo>
                  <a:lnTo>
                    <a:pt x="868" y="301"/>
                  </a:lnTo>
                  <a:lnTo>
                    <a:pt x="898" y="300"/>
                  </a:lnTo>
                  <a:lnTo>
                    <a:pt x="930" y="301"/>
                  </a:lnTo>
                  <a:lnTo>
                    <a:pt x="960" y="303"/>
                  </a:lnTo>
                  <a:lnTo>
                    <a:pt x="990" y="307"/>
                  </a:lnTo>
                  <a:lnTo>
                    <a:pt x="1019" y="312"/>
                  </a:lnTo>
                  <a:lnTo>
                    <a:pt x="1048" y="319"/>
                  </a:lnTo>
                  <a:lnTo>
                    <a:pt x="1076" y="326"/>
                  </a:lnTo>
                  <a:lnTo>
                    <a:pt x="1104" y="336"/>
                  </a:lnTo>
                  <a:lnTo>
                    <a:pt x="1132" y="347"/>
                  </a:lnTo>
                  <a:lnTo>
                    <a:pt x="1158" y="359"/>
                  </a:lnTo>
                  <a:lnTo>
                    <a:pt x="1184" y="372"/>
                  </a:lnTo>
                  <a:lnTo>
                    <a:pt x="1210" y="387"/>
                  </a:lnTo>
                  <a:lnTo>
                    <a:pt x="1233" y="403"/>
                  </a:lnTo>
                  <a:lnTo>
                    <a:pt x="1257" y="419"/>
                  </a:lnTo>
                  <a:lnTo>
                    <a:pt x="1280" y="436"/>
                  </a:lnTo>
                  <a:lnTo>
                    <a:pt x="1302" y="455"/>
                  </a:lnTo>
                  <a:lnTo>
                    <a:pt x="1323" y="475"/>
                  </a:lnTo>
                  <a:lnTo>
                    <a:pt x="1342" y="497"/>
                  </a:lnTo>
                  <a:lnTo>
                    <a:pt x="1361" y="518"/>
                  </a:lnTo>
                  <a:lnTo>
                    <a:pt x="1379" y="540"/>
                  </a:lnTo>
                  <a:lnTo>
                    <a:pt x="1396" y="564"/>
                  </a:lnTo>
                  <a:lnTo>
                    <a:pt x="1411" y="589"/>
                  </a:lnTo>
                  <a:lnTo>
                    <a:pt x="1426" y="613"/>
                  </a:lnTo>
                  <a:lnTo>
                    <a:pt x="1438" y="639"/>
                  </a:lnTo>
                  <a:lnTo>
                    <a:pt x="1451" y="666"/>
                  </a:lnTo>
                  <a:lnTo>
                    <a:pt x="1462" y="693"/>
                  </a:lnTo>
                  <a:lnTo>
                    <a:pt x="1471" y="721"/>
                  </a:lnTo>
                  <a:lnTo>
                    <a:pt x="1479" y="749"/>
                  </a:lnTo>
                  <a:lnTo>
                    <a:pt x="1485" y="778"/>
                  </a:lnTo>
                  <a:lnTo>
                    <a:pt x="1491" y="808"/>
                  </a:lnTo>
                  <a:lnTo>
                    <a:pt x="1494" y="837"/>
                  </a:lnTo>
                  <a:lnTo>
                    <a:pt x="1497" y="869"/>
                  </a:lnTo>
                  <a:lnTo>
                    <a:pt x="1498" y="899"/>
                  </a:lnTo>
                  <a:close/>
                </a:path>
              </a:pathLst>
            </a:custGeom>
            <a:solidFill>
              <a:srgbClr val="E49B6B"/>
            </a:solidFill>
            <a:ln w="9525">
              <a:noFill/>
              <a:round/>
              <a:headEnd/>
              <a:tailEnd/>
            </a:ln>
          </p:spPr>
          <p:txBody>
            <a:bodyPr/>
            <a:lstStyle/>
            <a:p>
              <a:endParaRPr lang="pt-BR"/>
            </a:p>
          </p:txBody>
        </p:sp>
        <p:sp>
          <p:nvSpPr>
            <p:cNvPr id="399414" name="Freeform 54"/>
            <p:cNvSpPr>
              <a:spLocks noEditPoints="1"/>
            </p:cNvSpPr>
            <p:nvPr/>
          </p:nvSpPr>
          <p:spPr bwMode="auto">
            <a:xfrm>
              <a:off x="2561" y="1998"/>
              <a:ext cx="214" cy="214"/>
            </a:xfrm>
            <a:custGeom>
              <a:avLst/>
              <a:gdLst/>
              <a:ahLst/>
              <a:cxnLst>
                <a:cxn ang="0">
                  <a:pos x="1482" y="598"/>
                </a:cxn>
                <a:cxn ang="0">
                  <a:pos x="1424" y="424"/>
                </a:cxn>
                <a:cxn ang="0">
                  <a:pos x="1326" y="273"/>
                </a:cxn>
                <a:cxn ang="0">
                  <a:pos x="1196" y="148"/>
                </a:cxn>
                <a:cxn ang="0">
                  <a:pos x="1041" y="59"/>
                </a:cxn>
                <a:cxn ang="0">
                  <a:pos x="863" y="8"/>
                </a:cxn>
                <a:cxn ang="0">
                  <a:pos x="672" y="4"/>
                </a:cxn>
                <a:cxn ang="0">
                  <a:pos x="492" y="45"/>
                </a:cxn>
                <a:cxn ang="0">
                  <a:pos x="330" y="128"/>
                </a:cxn>
                <a:cxn ang="0">
                  <a:pos x="195" y="246"/>
                </a:cxn>
                <a:cxn ang="0">
                  <a:pos x="91" y="392"/>
                </a:cxn>
                <a:cxn ang="0">
                  <a:pos x="23" y="562"/>
                </a:cxn>
                <a:cxn ang="0">
                  <a:pos x="0" y="749"/>
                </a:cxn>
                <a:cxn ang="0">
                  <a:pos x="23" y="936"/>
                </a:cxn>
                <a:cxn ang="0">
                  <a:pos x="91" y="1106"/>
                </a:cxn>
                <a:cxn ang="0">
                  <a:pos x="195" y="1252"/>
                </a:cxn>
                <a:cxn ang="0">
                  <a:pos x="330" y="1370"/>
                </a:cxn>
                <a:cxn ang="0">
                  <a:pos x="492" y="1453"/>
                </a:cxn>
                <a:cxn ang="0">
                  <a:pos x="672" y="1494"/>
                </a:cxn>
                <a:cxn ang="0">
                  <a:pos x="863" y="1490"/>
                </a:cxn>
                <a:cxn ang="0">
                  <a:pos x="1041" y="1439"/>
                </a:cxn>
                <a:cxn ang="0">
                  <a:pos x="1196" y="1350"/>
                </a:cxn>
                <a:cxn ang="0">
                  <a:pos x="1326" y="1225"/>
                </a:cxn>
                <a:cxn ang="0">
                  <a:pos x="1424" y="1074"/>
                </a:cxn>
                <a:cxn ang="0">
                  <a:pos x="1482" y="900"/>
                </a:cxn>
                <a:cxn ang="0">
                  <a:pos x="1199" y="749"/>
                </a:cxn>
                <a:cxn ang="0">
                  <a:pos x="1184" y="861"/>
                </a:cxn>
                <a:cxn ang="0">
                  <a:pos x="1144" y="963"/>
                </a:cxn>
                <a:cxn ang="0">
                  <a:pos x="1081" y="1052"/>
                </a:cxn>
                <a:cxn ang="0">
                  <a:pos x="1000" y="1122"/>
                </a:cxn>
                <a:cxn ang="0">
                  <a:pos x="903" y="1171"/>
                </a:cxn>
                <a:cxn ang="0">
                  <a:pos x="794" y="1196"/>
                </a:cxn>
                <a:cxn ang="0">
                  <a:pos x="680" y="1193"/>
                </a:cxn>
                <a:cxn ang="0">
                  <a:pos x="574" y="1164"/>
                </a:cxn>
                <a:cxn ang="0">
                  <a:pos x="481" y="1109"/>
                </a:cxn>
                <a:cxn ang="0">
                  <a:pos x="402" y="1035"/>
                </a:cxn>
                <a:cxn ang="0">
                  <a:pos x="344" y="944"/>
                </a:cxn>
                <a:cxn ang="0">
                  <a:pos x="309" y="840"/>
                </a:cxn>
                <a:cxn ang="0">
                  <a:pos x="300" y="725"/>
                </a:cxn>
                <a:cxn ang="0">
                  <a:pos x="319" y="616"/>
                </a:cxn>
                <a:cxn ang="0">
                  <a:pos x="364" y="516"/>
                </a:cxn>
                <a:cxn ang="0">
                  <a:pos x="431" y="431"/>
                </a:cxn>
                <a:cxn ang="0">
                  <a:pos x="515" y="365"/>
                </a:cxn>
                <a:cxn ang="0">
                  <a:pos x="615" y="320"/>
                </a:cxn>
                <a:cxn ang="0">
                  <a:pos x="726" y="301"/>
                </a:cxn>
                <a:cxn ang="0">
                  <a:pos x="839" y="309"/>
                </a:cxn>
                <a:cxn ang="0">
                  <a:pos x="943" y="344"/>
                </a:cxn>
                <a:cxn ang="0">
                  <a:pos x="1035" y="403"/>
                </a:cxn>
                <a:cxn ang="0">
                  <a:pos x="1109" y="480"/>
                </a:cxn>
                <a:cxn ang="0">
                  <a:pos x="1163" y="574"/>
                </a:cxn>
                <a:cxn ang="0">
                  <a:pos x="1193" y="681"/>
                </a:cxn>
              </a:cxnLst>
              <a:rect l="0" t="0" r="r" b="b"/>
              <a:pathLst>
                <a:path w="1498" h="1498">
                  <a:moveTo>
                    <a:pt x="1498" y="749"/>
                  </a:moveTo>
                  <a:lnTo>
                    <a:pt x="1497" y="711"/>
                  </a:lnTo>
                  <a:lnTo>
                    <a:pt x="1493" y="673"/>
                  </a:lnTo>
                  <a:lnTo>
                    <a:pt x="1489" y="635"/>
                  </a:lnTo>
                  <a:lnTo>
                    <a:pt x="1482" y="598"/>
                  </a:lnTo>
                  <a:lnTo>
                    <a:pt x="1474" y="562"/>
                  </a:lnTo>
                  <a:lnTo>
                    <a:pt x="1464" y="526"/>
                  </a:lnTo>
                  <a:lnTo>
                    <a:pt x="1452" y="491"/>
                  </a:lnTo>
                  <a:lnTo>
                    <a:pt x="1439" y="458"/>
                  </a:lnTo>
                  <a:lnTo>
                    <a:pt x="1424" y="424"/>
                  </a:lnTo>
                  <a:lnTo>
                    <a:pt x="1407" y="392"/>
                  </a:lnTo>
                  <a:lnTo>
                    <a:pt x="1389" y="360"/>
                  </a:lnTo>
                  <a:lnTo>
                    <a:pt x="1370" y="330"/>
                  </a:lnTo>
                  <a:lnTo>
                    <a:pt x="1349" y="301"/>
                  </a:lnTo>
                  <a:lnTo>
                    <a:pt x="1326" y="273"/>
                  </a:lnTo>
                  <a:lnTo>
                    <a:pt x="1303" y="246"/>
                  </a:lnTo>
                  <a:lnTo>
                    <a:pt x="1278" y="219"/>
                  </a:lnTo>
                  <a:lnTo>
                    <a:pt x="1253" y="194"/>
                  </a:lnTo>
                  <a:lnTo>
                    <a:pt x="1226" y="171"/>
                  </a:lnTo>
                  <a:lnTo>
                    <a:pt x="1196" y="148"/>
                  </a:lnTo>
                  <a:lnTo>
                    <a:pt x="1167" y="128"/>
                  </a:lnTo>
                  <a:lnTo>
                    <a:pt x="1137" y="108"/>
                  </a:lnTo>
                  <a:lnTo>
                    <a:pt x="1106" y="90"/>
                  </a:lnTo>
                  <a:lnTo>
                    <a:pt x="1073" y="74"/>
                  </a:lnTo>
                  <a:lnTo>
                    <a:pt x="1041" y="59"/>
                  </a:lnTo>
                  <a:lnTo>
                    <a:pt x="1006" y="45"/>
                  </a:lnTo>
                  <a:lnTo>
                    <a:pt x="971" y="34"/>
                  </a:lnTo>
                  <a:lnTo>
                    <a:pt x="935" y="24"/>
                  </a:lnTo>
                  <a:lnTo>
                    <a:pt x="900" y="15"/>
                  </a:lnTo>
                  <a:lnTo>
                    <a:pt x="863" y="8"/>
                  </a:lnTo>
                  <a:lnTo>
                    <a:pt x="826" y="4"/>
                  </a:lnTo>
                  <a:lnTo>
                    <a:pt x="788" y="2"/>
                  </a:lnTo>
                  <a:lnTo>
                    <a:pt x="748" y="0"/>
                  </a:lnTo>
                  <a:lnTo>
                    <a:pt x="710" y="2"/>
                  </a:lnTo>
                  <a:lnTo>
                    <a:pt x="672" y="4"/>
                  </a:lnTo>
                  <a:lnTo>
                    <a:pt x="635" y="8"/>
                  </a:lnTo>
                  <a:lnTo>
                    <a:pt x="598" y="15"/>
                  </a:lnTo>
                  <a:lnTo>
                    <a:pt x="561" y="24"/>
                  </a:lnTo>
                  <a:lnTo>
                    <a:pt x="526" y="34"/>
                  </a:lnTo>
                  <a:lnTo>
                    <a:pt x="492" y="45"/>
                  </a:lnTo>
                  <a:lnTo>
                    <a:pt x="457" y="59"/>
                  </a:lnTo>
                  <a:lnTo>
                    <a:pt x="425" y="74"/>
                  </a:lnTo>
                  <a:lnTo>
                    <a:pt x="392" y="90"/>
                  </a:lnTo>
                  <a:lnTo>
                    <a:pt x="361" y="108"/>
                  </a:lnTo>
                  <a:lnTo>
                    <a:pt x="330" y="128"/>
                  </a:lnTo>
                  <a:lnTo>
                    <a:pt x="301" y="148"/>
                  </a:lnTo>
                  <a:lnTo>
                    <a:pt x="272" y="171"/>
                  </a:lnTo>
                  <a:lnTo>
                    <a:pt x="245" y="194"/>
                  </a:lnTo>
                  <a:lnTo>
                    <a:pt x="219" y="219"/>
                  </a:lnTo>
                  <a:lnTo>
                    <a:pt x="195" y="246"/>
                  </a:lnTo>
                  <a:lnTo>
                    <a:pt x="171" y="273"/>
                  </a:lnTo>
                  <a:lnTo>
                    <a:pt x="149" y="301"/>
                  </a:lnTo>
                  <a:lnTo>
                    <a:pt x="128" y="330"/>
                  </a:lnTo>
                  <a:lnTo>
                    <a:pt x="109" y="360"/>
                  </a:lnTo>
                  <a:lnTo>
                    <a:pt x="91" y="392"/>
                  </a:lnTo>
                  <a:lnTo>
                    <a:pt x="74" y="424"/>
                  </a:lnTo>
                  <a:lnTo>
                    <a:pt x="59" y="458"/>
                  </a:lnTo>
                  <a:lnTo>
                    <a:pt x="46" y="491"/>
                  </a:lnTo>
                  <a:lnTo>
                    <a:pt x="33" y="526"/>
                  </a:lnTo>
                  <a:lnTo>
                    <a:pt x="23" y="562"/>
                  </a:lnTo>
                  <a:lnTo>
                    <a:pt x="16" y="598"/>
                  </a:lnTo>
                  <a:lnTo>
                    <a:pt x="9" y="635"/>
                  </a:lnTo>
                  <a:lnTo>
                    <a:pt x="4" y="673"/>
                  </a:lnTo>
                  <a:lnTo>
                    <a:pt x="1" y="711"/>
                  </a:lnTo>
                  <a:lnTo>
                    <a:pt x="0" y="749"/>
                  </a:lnTo>
                  <a:lnTo>
                    <a:pt x="1" y="787"/>
                  </a:lnTo>
                  <a:lnTo>
                    <a:pt x="4" y="825"/>
                  </a:lnTo>
                  <a:lnTo>
                    <a:pt x="9" y="863"/>
                  </a:lnTo>
                  <a:lnTo>
                    <a:pt x="16" y="900"/>
                  </a:lnTo>
                  <a:lnTo>
                    <a:pt x="23" y="936"/>
                  </a:lnTo>
                  <a:lnTo>
                    <a:pt x="33" y="972"/>
                  </a:lnTo>
                  <a:lnTo>
                    <a:pt x="46" y="1007"/>
                  </a:lnTo>
                  <a:lnTo>
                    <a:pt x="59" y="1040"/>
                  </a:lnTo>
                  <a:lnTo>
                    <a:pt x="74" y="1074"/>
                  </a:lnTo>
                  <a:lnTo>
                    <a:pt x="91" y="1106"/>
                  </a:lnTo>
                  <a:lnTo>
                    <a:pt x="109" y="1138"/>
                  </a:lnTo>
                  <a:lnTo>
                    <a:pt x="128" y="1168"/>
                  </a:lnTo>
                  <a:lnTo>
                    <a:pt x="149" y="1197"/>
                  </a:lnTo>
                  <a:lnTo>
                    <a:pt x="171" y="1225"/>
                  </a:lnTo>
                  <a:lnTo>
                    <a:pt x="195" y="1252"/>
                  </a:lnTo>
                  <a:lnTo>
                    <a:pt x="219" y="1279"/>
                  </a:lnTo>
                  <a:lnTo>
                    <a:pt x="245" y="1304"/>
                  </a:lnTo>
                  <a:lnTo>
                    <a:pt x="272" y="1327"/>
                  </a:lnTo>
                  <a:lnTo>
                    <a:pt x="301" y="1350"/>
                  </a:lnTo>
                  <a:lnTo>
                    <a:pt x="330" y="1370"/>
                  </a:lnTo>
                  <a:lnTo>
                    <a:pt x="361" y="1390"/>
                  </a:lnTo>
                  <a:lnTo>
                    <a:pt x="392" y="1408"/>
                  </a:lnTo>
                  <a:lnTo>
                    <a:pt x="425" y="1424"/>
                  </a:lnTo>
                  <a:lnTo>
                    <a:pt x="457" y="1439"/>
                  </a:lnTo>
                  <a:lnTo>
                    <a:pt x="492" y="1453"/>
                  </a:lnTo>
                  <a:lnTo>
                    <a:pt x="526" y="1464"/>
                  </a:lnTo>
                  <a:lnTo>
                    <a:pt x="561" y="1474"/>
                  </a:lnTo>
                  <a:lnTo>
                    <a:pt x="598" y="1483"/>
                  </a:lnTo>
                  <a:lnTo>
                    <a:pt x="635" y="1490"/>
                  </a:lnTo>
                  <a:lnTo>
                    <a:pt x="672" y="1494"/>
                  </a:lnTo>
                  <a:lnTo>
                    <a:pt x="710" y="1498"/>
                  </a:lnTo>
                  <a:lnTo>
                    <a:pt x="748" y="1498"/>
                  </a:lnTo>
                  <a:lnTo>
                    <a:pt x="788" y="1498"/>
                  </a:lnTo>
                  <a:lnTo>
                    <a:pt x="826" y="1494"/>
                  </a:lnTo>
                  <a:lnTo>
                    <a:pt x="863" y="1490"/>
                  </a:lnTo>
                  <a:lnTo>
                    <a:pt x="900" y="1483"/>
                  </a:lnTo>
                  <a:lnTo>
                    <a:pt x="935" y="1474"/>
                  </a:lnTo>
                  <a:lnTo>
                    <a:pt x="971" y="1464"/>
                  </a:lnTo>
                  <a:lnTo>
                    <a:pt x="1006" y="1453"/>
                  </a:lnTo>
                  <a:lnTo>
                    <a:pt x="1041" y="1439"/>
                  </a:lnTo>
                  <a:lnTo>
                    <a:pt x="1073" y="1424"/>
                  </a:lnTo>
                  <a:lnTo>
                    <a:pt x="1106" y="1408"/>
                  </a:lnTo>
                  <a:lnTo>
                    <a:pt x="1137" y="1390"/>
                  </a:lnTo>
                  <a:lnTo>
                    <a:pt x="1167" y="1370"/>
                  </a:lnTo>
                  <a:lnTo>
                    <a:pt x="1196" y="1350"/>
                  </a:lnTo>
                  <a:lnTo>
                    <a:pt x="1226" y="1327"/>
                  </a:lnTo>
                  <a:lnTo>
                    <a:pt x="1253" y="1304"/>
                  </a:lnTo>
                  <a:lnTo>
                    <a:pt x="1278" y="1279"/>
                  </a:lnTo>
                  <a:lnTo>
                    <a:pt x="1303" y="1252"/>
                  </a:lnTo>
                  <a:lnTo>
                    <a:pt x="1326" y="1225"/>
                  </a:lnTo>
                  <a:lnTo>
                    <a:pt x="1349" y="1197"/>
                  </a:lnTo>
                  <a:lnTo>
                    <a:pt x="1370" y="1168"/>
                  </a:lnTo>
                  <a:lnTo>
                    <a:pt x="1389" y="1138"/>
                  </a:lnTo>
                  <a:lnTo>
                    <a:pt x="1407" y="1106"/>
                  </a:lnTo>
                  <a:lnTo>
                    <a:pt x="1424" y="1074"/>
                  </a:lnTo>
                  <a:lnTo>
                    <a:pt x="1439" y="1040"/>
                  </a:lnTo>
                  <a:lnTo>
                    <a:pt x="1452" y="1007"/>
                  </a:lnTo>
                  <a:lnTo>
                    <a:pt x="1464" y="972"/>
                  </a:lnTo>
                  <a:lnTo>
                    <a:pt x="1474" y="936"/>
                  </a:lnTo>
                  <a:lnTo>
                    <a:pt x="1482" y="900"/>
                  </a:lnTo>
                  <a:lnTo>
                    <a:pt x="1489" y="863"/>
                  </a:lnTo>
                  <a:lnTo>
                    <a:pt x="1493" y="825"/>
                  </a:lnTo>
                  <a:lnTo>
                    <a:pt x="1497" y="787"/>
                  </a:lnTo>
                  <a:lnTo>
                    <a:pt x="1498" y="749"/>
                  </a:lnTo>
                  <a:close/>
                  <a:moveTo>
                    <a:pt x="1199" y="749"/>
                  </a:moveTo>
                  <a:lnTo>
                    <a:pt x="1198" y="773"/>
                  </a:lnTo>
                  <a:lnTo>
                    <a:pt x="1195" y="795"/>
                  </a:lnTo>
                  <a:lnTo>
                    <a:pt x="1193" y="817"/>
                  </a:lnTo>
                  <a:lnTo>
                    <a:pt x="1189" y="840"/>
                  </a:lnTo>
                  <a:lnTo>
                    <a:pt x="1184" y="861"/>
                  </a:lnTo>
                  <a:lnTo>
                    <a:pt x="1177" y="882"/>
                  </a:lnTo>
                  <a:lnTo>
                    <a:pt x="1171" y="904"/>
                  </a:lnTo>
                  <a:lnTo>
                    <a:pt x="1163" y="924"/>
                  </a:lnTo>
                  <a:lnTo>
                    <a:pt x="1154" y="944"/>
                  </a:lnTo>
                  <a:lnTo>
                    <a:pt x="1144" y="963"/>
                  </a:lnTo>
                  <a:lnTo>
                    <a:pt x="1133" y="982"/>
                  </a:lnTo>
                  <a:lnTo>
                    <a:pt x="1121" y="1000"/>
                  </a:lnTo>
                  <a:lnTo>
                    <a:pt x="1109" y="1018"/>
                  </a:lnTo>
                  <a:lnTo>
                    <a:pt x="1096" y="1035"/>
                  </a:lnTo>
                  <a:lnTo>
                    <a:pt x="1081" y="1052"/>
                  </a:lnTo>
                  <a:lnTo>
                    <a:pt x="1067" y="1067"/>
                  </a:lnTo>
                  <a:lnTo>
                    <a:pt x="1051" y="1082"/>
                  </a:lnTo>
                  <a:lnTo>
                    <a:pt x="1035" y="1095"/>
                  </a:lnTo>
                  <a:lnTo>
                    <a:pt x="1017" y="1109"/>
                  </a:lnTo>
                  <a:lnTo>
                    <a:pt x="1000" y="1122"/>
                  </a:lnTo>
                  <a:lnTo>
                    <a:pt x="981" y="1133"/>
                  </a:lnTo>
                  <a:lnTo>
                    <a:pt x="963" y="1145"/>
                  </a:lnTo>
                  <a:lnTo>
                    <a:pt x="943" y="1155"/>
                  </a:lnTo>
                  <a:lnTo>
                    <a:pt x="924" y="1164"/>
                  </a:lnTo>
                  <a:lnTo>
                    <a:pt x="903" y="1171"/>
                  </a:lnTo>
                  <a:lnTo>
                    <a:pt x="883" y="1178"/>
                  </a:lnTo>
                  <a:lnTo>
                    <a:pt x="861" y="1184"/>
                  </a:lnTo>
                  <a:lnTo>
                    <a:pt x="839" y="1189"/>
                  </a:lnTo>
                  <a:lnTo>
                    <a:pt x="818" y="1193"/>
                  </a:lnTo>
                  <a:lnTo>
                    <a:pt x="794" y="1196"/>
                  </a:lnTo>
                  <a:lnTo>
                    <a:pt x="772" y="1198"/>
                  </a:lnTo>
                  <a:lnTo>
                    <a:pt x="748" y="1198"/>
                  </a:lnTo>
                  <a:lnTo>
                    <a:pt x="726" y="1198"/>
                  </a:lnTo>
                  <a:lnTo>
                    <a:pt x="702" y="1196"/>
                  </a:lnTo>
                  <a:lnTo>
                    <a:pt x="680" y="1193"/>
                  </a:lnTo>
                  <a:lnTo>
                    <a:pt x="659" y="1189"/>
                  </a:lnTo>
                  <a:lnTo>
                    <a:pt x="636" y="1184"/>
                  </a:lnTo>
                  <a:lnTo>
                    <a:pt x="615" y="1178"/>
                  </a:lnTo>
                  <a:lnTo>
                    <a:pt x="595" y="1171"/>
                  </a:lnTo>
                  <a:lnTo>
                    <a:pt x="574" y="1164"/>
                  </a:lnTo>
                  <a:lnTo>
                    <a:pt x="554" y="1155"/>
                  </a:lnTo>
                  <a:lnTo>
                    <a:pt x="534" y="1145"/>
                  </a:lnTo>
                  <a:lnTo>
                    <a:pt x="515" y="1133"/>
                  </a:lnTo>
                  <a:lnTo>
                    <a:pt x="497" y="1122"/>
                  </a:lnTo>
                  <a:lnTo>
                    <a:pt x="481" y="1109"/>
                  </a:lnTo>
                  <a:lnTo>
                    <a:pt x="463" y="1095"/>
                  </a:lnTo>
                  <a:lnTo>
                    <a:pt x="447" y="1082"/>
                  </a:lnTo>
                  <a:lnTo>
                    <a:pt x="431" y="1067"/>
                  </a:lnTo>
                  <a:lnTo>
                    <a:pt x="417" y="1052"/>
                  </a:lnTo>
                  <a:lnTo>
                    <a:pt x="402" y="1035"/>
                  </a:lnTo>
                  <a:lnTo>
                    <a:pt x="389" y="1018"/>
                  </a:lnTo>
                  <a:lnTo>
                    <a:pt x="376" y="1000"/>
                  </a:lnTo>
                  <a:lnTo>
                    <a:pt x="364" y="982"/>
                  </a:lnTo>
                  <a:lnTo>
                    <a:pt x="354" y="963"/>
                  </a:lnTo>
                  <a:lnTo>
                    <a:pt x="344" y="944"/>
                  </a:lnTo>
                  <a:lnTo>
                    <a:pt x="335" y="924"/>
                  </a:lnTo>
                  <a:lnTo>
                    <a:pt x="327" y="904"/>
                  </a:lnTo>
                  <a:lnTo>
                    <a:pt x="319" y="882"/>
                  </a:lnTo>
                  <a:lnTo>
                    <a:pt x="314" y="861"/>
                  </a:lnTo>
                  <a:lnTo>
                    <a:pt x="309" y="840"/>
                  </a:lnTo>
                  <a:lnTo>
                    <a:pt x="305" y="817"/>
                  </a:lnTo>
                  <a:lnTo>
                    <a:pt x="301" y="795"/>
                  </a:lnTo>
                  <a:lnTo>
                    <a:pt x="300" y="773"/>
                  </a:lnTo>
                  <a:lnTo>
                    <a:pt x="299" y="749"/>
                  </a:lnTo>
                  <a:lnTo>
                    <a:pt x="300" y="725"/>
                  </a:lnTo>
                  <a:lnTo>
                    <a:pt x="301" y="703"/>
                  </a:lnTo>
                  <a:lnTo>
                    <a:pt x="305" y="681"/>
                  </a:lnTo>
                  <a:lnTo>
                    <a:pt x="309" y="658"/>
                  </a:lnTo>
                  <a:lnTo>
                    <a:pt x="314" y="637"/>
                  </a:lnTo>
                  <a:lnTo>
                    <a:pt x="319" y="616"/>
                  </a:lnTo>
                  <a:lnTo>
                    <a:pt x="327" y="594"/>
                  </a:lnTo>
                  <a:lnTo>
                    <a:pt x="335" y="574"/>
                  </a:lnTo>
                  <a:lnTo>
                    <a:pt x="344" y="554"/>
                  </a:lnTo>
                  <a:lnTo>
                    <a:pt x="354" y="535"/>
                  </a:lnTo>
                  <a:lnTo>
                    <a:pt x="364" y="516"/>
                  </a:lnTo>
                  <a:lnTo>
                    <a:pt x="376" y="498"/>
                  </a:lnTo>
                  <a:lnTo>
                    <a:pt x="389" y="480"/>
                  </a:lnTo>
                  <a:lnTo>
                    <a:pt x="402" y="463"/>
                  </a:lnTo>
                  <a:lnTo>
                    <a:pt x="417" y="446"/>
                  </a:lnTo>
                  <a:lnTo>
                    <a:pt x="431" y="431"/>
                  </a:lnTo>
                  <a:lnTo>
                    <a:pt x="447" y="416"/>
                  </a:lnTo>
                  <a:lnTo>
                    <a:pt x="463" y="403"/>
                  </a:lnTo>
                  <a:lnTo>
                    <a:pt x="481" y="389"/>
                  </a:lnTo>
                  <a:lnTo>
                    <a:pt x="497" y="376"/>
                  </a:lnTo>
                  <a:lnTo>
                    <a:pt x="515" y="365"/>
                  </a:lnTo>
                  <a:lnTo>
                    <a:pt x="534" y="353"/>
                  </a:lnTo>
                  <a:lnTo>
                    <a:pt x="554" y="344"/>
                  </a:lnTo>
                  <a:lnTo>
                    <a:pt x="574" y="334"/>
                  </a:lnTo>
                  <a:lnTo>
                    <a:pt x="595" y="327"/>
                  </a:lnTo>
                  <a:lnTo>
                    <a:pt x="615" y="320"/>
                  </a:lnTo>
                  <a:lnTo>
                    <a:pt x="636" y="314"/>
                  </a:lnTo>
                  <a:lnTo>
                    <a:pt x="659" y="309"/>
                  </a:lnTo>
                  <a:lnTo>
                    <a:pt x="680" y="305"/>
                  </a:lnTo>
                  <a:lnTo>
                    <a:pt x="702" y="302"/>
                  </a:lnTo>
                  <a:lnTo>
                    <a:pt x="726" y="301"/>
                  </a:lnTo>
                  <a:lnTo>
                    <a:pt x="748" y="300"/>
                  </a:lnTo>
                  <a:lnTo>
                    <a:pt x="772" y="301"/>
                  </a:lnTo>
                  <a:lnTo>
                    <a:pt x="794" y="302"/>
                  </a:lnTo>
                  <a:lnTo>
                    <a:pt x="818" y="305"/>
                  </a:lnTo>
                  <a:lnTo>
                    <a:pt x="839" y="309"/>
                  </a:lnTo>
                  <a:lnTo>
                    <a:pt x="861" y="314"/>
                  </a:lnTo>
                  <a:lnTo>
                    <a:pt x="883" y="320"/>
                  </a:lnTo>
                  <a:lnTo>
                    <a:pt x="903" y="327"/>
                  </a:lnTo>
                  <a:lnTo>
                    <a:pt x="924" y="334"/>
                  </a:lnTo>
                  <a:lnTo>
                    <a:pt x="943" y="344"/>
                  </a:lnTo>
                  <a:lnTo>
                    <a:pt x="963" y="353"/>
                  </a:lnTo>
                  <a:lnTo>
                    <a:pt x="981" y="365"/>
                  </a:lnTo>
                  <a:lnTo>
                    <a:pt x="1000" y="376"/>
                  </a:lnTo>
                  <a:lnTo>
                    <a:pt x="1017" y="389"/>
                  </a:lnTo>
                  <a:lnTo>
                    <a:pt x="1035" y="403"/>
                  </a:lnTo>
                  <a:lnTo>
                    <a:pt x="1051" y="416"/>
                  </a:lnTo>
                  <a:lnTo>
                    <a:pt x="1067" y="431"/>
                  </a:lnTo>
                  <a:lnTo>
                    <a:pt x="1081" y="446"/>
                  </a:lnTo>
                  <a:lnTo>
                    <a:pt x="1096" y="463"/>
                  </a:lnTo>
                  <a:lnTo>
                    <a:pt x="1109" y="480"/>
                  </a:lnTo>
                  <a:lnTo>
                    <a:pt x="1121" y="498"/>
                  </a:lnTo>
                  <a:lnTo>
                    <a:pt x="1133" y="516"/>
                  </a:lnTo>
                  <a:lnTo>
                    <a:pt x="1144" y="535"/>
                  </a:lnTo>
                  <a:lnTo>
                    <a:pt x="1154" y="554"/>
                  </a:lnTo>
                  <a:lnTo>
                    <a:pt x="1163" y="574"/>
                  </a:lnTo>
                  <a:lnTo>
                    <a:pt x="1171" y="594"/>
                  </a:lnTo>
                  <a:lnTo>
                    <a:pt x="1177" y="616"/>
                  </a:lnTo>
                  <a:lnTo>
                    <a:pt x="1184" y="637"/>
                  </a:lnTo>
                  <a:lnTo>
                    <a:pt x="1189" y="658"/>
                  </a:lnTo>
                  <a:lnTo>
                    <a:pt x="1193" y="681"/>
                  </a:lnTo>
                  <a:lnTo>
                    <a:pt x="1195" y="703"/>
                  </a:lnTo>
                  <a:lnTo>
                    <a:pt x="1198" y="725"/>
                  </a:lnTo>
                  <a:lnTo>
                    <a:pt x="1199" y="749"/>
                  </a:lnTo>
                  <a:close/>
                </a:path>
              </a:pathLst>
            </a:custGeom>
            <a:solidFill>
              <a:srgbClr val="E69B6B"/>
            </a:solidFill>
            <a:ln w="9525">
              <a:noFill/>
              <a:round/>
              <a:headEnd/>
              <a:tailEnd/>
            </a:ln>
          </p:spPr>
          <p:txBody>
            <a:bodyPr/>
            <a:lstStyle/>
            <a:p>
              <a:endParaRPr lang="pt-BR"/>
            </a:p>
          </p:txBody>
        </p:sp>
        <p:sp>
          <p:nvSpPr>
            <p:cNvPr id="399415" name="Freeform 55"/>
            <p:cNvSpPr>
              <a:spLocks noEditPoints="1"/>
            </p:cNvSpPr>
            <p:nvPr/>
          </p:nvSpPr>
          <p:spPr bwMode="auto">
            <a:xfrm>
              <a:off x="2583" y="2019"/>
              <a:ext cx="171" cy="172"/>
            </a:xfrm>
            <a:custGeom>
              <a:avLst/>
              <a:gdLst/>
              <a:ahLst/>
              <a:cxnLst>
                <a:cxn ang="0">
                  <a:pos x="1185" y="478"/>
                </a:cxn>
                <a:cxn ang="0">
                  <a:pos x="1138" y="339"/>
                </a:cxn>
                <a:cxn ang="0">
                  <a:pos x="1061" y="218"/>
                </a:cxn>
                <a:cxn ang="0">
                  <a:pos x="957" y="119"/>
                </a:cxn>
                <a:cxn ang="0">
                  <a:pos x="832" y="47"/>
                </a:cxn>
                <a:cxn ang="0">
                  <a:pos x="690" y="6"/>
                </a:cxn>
                <a:cxn ang="0">
                  <a:pos x="538" y="3"/>
                </a:cxn>
                <a:cxn ang="0">
                  <a:pos x="393" y="36"/>
                </a:cxn>
                <a:cxn ang="0">
                  <a:pos x="263" y="103"/>
                </a:cxn>
                <a:cxn ang="0">
                  <a:pos x="156" y="197"/>
                </a:cxn>
                <a:cxn ang="0">
                  <a:pos x="72" y="313"/>
                </a:cxn>
                <a:cxn ang="0">
                  <a:pos x="19" y="449"/>
                </a:cxn>
                <a:cxn ang="0">
                  <a:pos x="0" y="599"/>
                </a:cxn>
                <a:cxn ang="0">
                  <a:pos x="19" y="749"/>
                </a:cxn>
                <a:cxn ang="0">
                  <a:pos x="72" y="885"/>
                </a:cxn>
                <a:cxn ang="0">
                  <a:pos x="156" y="1002"/>
                </a:cxn>
                <a:cxn ang="0">
                  <a:pos x="263" y="1095"/>
                </a:cxn>
                <a:cxn ang="0">
                  <a:pos x="393" y="1162"/>
                </a:cxn>
                <a:cxn ang="0">
                  <a:pos x="538" y="1195"/>
                </a:cxn>
                <a:cxn ang="0">
                  <a:pos x="690" y="1192"/>
                </a:cxn>
                <a:cxn ang="0">
                  <a:pos x="832" y="1151"/>
                </a:cxn>
                <a:cxn ang="0">
                  <a:pos x="957" y="1079"/>
                </a:cxn>
                <a:cxn ang="0">
                  <a:pos x="1061" y="980"/>
                </a:cxn>
                <a:cxn ang="0">
                  <a:pos x="1138" y="859"/>
                </a:cxn>
                <a:cxn ang="0">
                  <a:pos x="1185" y="720"/>
                </a:cxn>
                <a:cxn ang="0">
                  <a:pos x="899" y="599"/>
                </a:cxn>
                <a:cxn ang="0">
                  <a:pos x="889" y="674"/>
                </a:cxn>
                <a:cxn ang="0">
                  <a:pos x="863" y="741"/>
                </a:cxn>
                <a:cxn ang="0">
                  <a:pos x="820" y="801"/>
                </a:cxn>
                <a:cxn ang="0">
                  <a:pos x="766" y="848"/>
                </a:cxn>
                <a:cxn ang="0">
                  <a:pos x="701" y="880"/>
                </a:cxn>
                <a:cxn ang="0">
                  <a:pos x="630" y="897"/>
                </a:cxn>
                <a:cxn ang="0">
                  <a:pos x="554" y="895"/>
                </a:cxn>
                <a:cxn ang="0">
                  <a:pos x="482" y="875"/>
                </a:cxn>
                <a:cxn ang="0">
                  <a:pos x="419" y="839"/>
                </a:cxn>
                <a:cxn ang="0">
                  <a:pos x="368" y="789"/>
                </a:cxn>
                <a:cxn ang="0">
                  <a:pos x="328" y="729"/>
                </a:cxn>
                <a:cxn ang="0">
                  <a:pos x="306" y="660"/>
                </a:cxn>
                <a:cxn ang="0">
                  <a:pos x="299" y="583"/>
                </a:cxn>
                <a:cxn ang="0">
                  <a:pos x="313" y="510"/>
                </a:cxn>
                <a:cxn ang="0">
                  <a:pos x="343" y="443"/>
                </a:cxn>
                <a:cxn ang="0">
                  <a:pos x="387" y="387"/>
                </a:cxn>
                <a:cxn ang="0">
                  <a:pos x="444" y="342"/>
                </a:cxn>
                <a:cxn ang="0">
                  <a:pos x="510" y="313"/>
                </a:cxn>
                <a:cxn ang="0">
                  <a:pos x="584" y="300"/>
                </a:cxn>
                <a:cxn ang="0">
                  <a:pos x="659" y="305"/>
                </a:cxn>
                <a:cxn ang="0">
                  <a:pos x="728" y="329"/>
                </a:cxn>
                <a:cxn ang="0">
                  <a:pos x="790" y="368"/>
                </a:cxn>
                <a:cxn ang="0">
                  <a:pos x="839" y="420"/>
                </a:cxn>
                <a:cxn ang="0">
                  <a:pos x="875" y="482"/>
                </a:cxn>
                <a:cxn ang="0">
                  <a:pos x="895" y="553"/>
                </a:cxn>
              </a:cxnLst>
              <a:rect l="0" t="0" r="r" b="b"/>
              <a:pathLst>
                <a:path w="1198" h="1198">
                  <a:moveTo>
                    <a:pt x="1198" y="599"/>
                  </a:moveTo>
                  <a:lnTo>
                    <a:pt x="1197" y="569"/>
                  </a:lnTo>
                  <a:lnTo>
                    <a:pt x="1194" y="537"/>
                  </a:lnTo>
                  <a:lnTo>
                    <a:pt x="1191" y="508"/>
                  </a:lnTo>
                  <a:lnTo>
                    <a:pt x="1185" y="478"/>
                  </a:lnTo>
                  <a:lnTo>
                    <a:pt x="1179" y="449"/>
                  </a:lnTo>
                  <a:lnTo>
                    <a:pt x="1171" y="421"/>
                  </a:lnTo>
                  <a:lnTo>
                    <a:pt x="1162" y="393"/>
                  </a:lnTo>
                  <a:lnTo>
                    <a:pt x="1151" y="366"/>
                  </a:lnTo>
                  <a:lnTo>
                    <a:pt x="1138" y="339"/>
                  </a:lnTo>
                  <a:lnTo>
                    <a:pt x="1126" y="313"/>
                  </a:lnTo>
                  <a:lnTo>
                    <a:pt x="1111" y="289"/>
                  </a:lnTo>
                  <a:lnTo>
                    <a:pt x="1096" y="264"/>
                  </a:lnTo>
                  <a:lnTo>
                    <a:pt x="1079" y="240"/>
                  </a:lnTo>
                  <a:lnTo>
                    <a:pt x="1061" y="218"/>
                  </a:lnTo>
                  <a:lnTo>
                    <a:pt x="1042" y="197"/>
                  </a:lnTo>
                  <a:lnTo>
                    <a:pt x="1023" y="175"/>
                  </a:lnTo>
                  <a:lnTo>
                    <a:pt x="1002" y="155"/>
                  </a:lnTo>
                  <a:lnTo>
                    <a:pt x="980" y="136"/>
                  </a:lnTo>
                  <a:lnTo>
                    <a:pt x="957" y="119"/>
                  </a:lnTo>
                  <a:lnTo>
                    <a:pt x="933" y="103"/>
                  </a:lnTo>
                  <a:lnTo>
                    <a:pt x="910" y="87"/>
                  </a:lnTo>
                  <a:lnTo>
                    <a:pt x="884" y="72"/>
                  </a:lnTo>
                  <a:lnTo>
                    <a:pt x="858" y="59"/>
                  </a:lnTo>
                  <a:lnTo>
                    <a:pt x="832" y="47"/>
                  </a:lnTo>
                  <a:lnTo>
                    <a:pt x="804" y="36"/>
                  </a:lnTo>
                  <a:lnTo>
                    <a:pt x="776" y="26"/>
                  </a:lnTo>
                  <a:lnTo>
                    <a:pt x="748" y="19"/>
                  </a:lnTo>
                  <a:lnTo>
                    <a:pt x="719" y="12"/>
                  </a:lnTo>
                  <a:lnTo>
                    <a:pt x="690" y="6"/>
                  </a:lnTo>
                  <a:lnTo>
                    <a:pt x="660" y="3"/>
                  </a:lnTo>
                  <a:lnTo>
                    <a:pt x="630" y="1"/>
                  </a:lnTo>
                  <a:lnTo>
                    <a:pt x="598" y="0"/>
                  </a:lnTo>
                  <a:lnTo>
                    <a:pt x="568" y="1"/>
                  </a:lnTo>
                  <a:lnTo>
                    <a:pt x="538" y="3"/>
                  </a:lnTo>
                  <a:lnTo>
                    <a:pt x="508" y="6"/>
                  </a:lnTo>
                  <a:lnTo>
                    <a:pt x="478" y="12"/>
                  </a:lnTo>
                  <a:lnTo>
                    <a:pt x="449" y="19"/>
                  </a:lnTo>
                  <a:lnTo>
                    <a:pt x="420" y="26"/>
                  </a:lnTo>
                  <a:lnTo>
                    <a:pt x="393" y="36"/>
                  </a:lnTo>
                  <a:lnTo>
                    <a:pt x="365" y="47"/>
                  </a:lnTo>
                  <a:lnTo>
                    <a:pt x="339" y="59"/>
                  </a:lnTo>
                  <a:lnTo>
                    <a:pt x="314" y="72"/>
                  </a:lnTo>
                  <a:lnTo>
                    <a:pt x="288" y="87"/>
                  </a:lnTo>
                  <a:lnTo>
                    <a:pt x="263" y="103"/>
                  </a:lnTo>
                  <a:lnTo>
                    <a:pt x="241" y="119"/>
                  </a:lnTo>
                  <a:lnTo>
                    <a:pt x="217" y="136"/>
                  </a:lnTo>
                  <a:lnTo>
                    <a:pt x="196" y="155"/>
                  </a:lnTo>
                  <a:lnTo>
                    <a:pt x="175" y="175"/>
                  </a:lnTo>
                  <a:lnTo>
                    <a:pt x="156" y="197"/>
                  </a:lnTo>
                  <a:lnTo>
                    <a:pt x="137" y="218"/>
                  </a:lnTo>
                  <a:lnTo>
                    <a:pt x="119" y="240"/>
                  </a:lnTo>
                  <a:lnTo>
                    <a:pt x="102" y="264"/>
                  </a:lnTo>
                  <a:lnTo>
                    <a:pt x="86" y="289"/>
                  </a:lnTo>
                  <a:lnTo>
                    <a:pt x="72" y="313"/>
                  </a:lnTo>
                  <a:lnTo>
                    <a:pt x="58" y="339"/>
                  </a:lnTo>
                  <a:lnTo>
                    <a:pt x="47" y="366"/>
                  </a:lnTo>
                  <a:lnTo>
                    <a:pt x="36" y="393"/>
                  </a:lnTo>
                  <a:lnTo>
                    <a:pt x="27" y="421"/>
                  </a:lnTo>
                  <a:lnTo>
                    <a:pt x="19" y="449"/>
                  </a:lnTo>
                  <a:lnTo>
                    <a:pt x="12" y="478"/>
                  </a:lnTo>
                  <a:lnTo>
                    <a:pt x="7" y="508"/>
                  </a:lnTo>
                  <a:lnTo>
                    <a:pt x="3" y="537"/>
                  </a:lnTo>
                  <a:lnTo>
                    <a:pt x="0" y="569"/>
                  </a:lnTo>
                  <a:lnTo>
                    <a:pt x="0" y="599"/>
                  </a:lnTo>
                  <a:lnTo>
                    <a:pt x="0" y="630"/>
                  </a:lnTo>
                  <a:lnTo>
                    <a:pt x="3" y="661"/>
                  </a:lnTo>
                  <a:lnTo>
                    <a:pt x="7" y="690"/>
                  </a:lnTo>
                  <a:lnTo>
                    <a:pt x="12" y="720"/>
                  </a:lnTo>
                  <a:lnTo>
                    <a:pt x="19" y="749"/>
                  </a:lnTo>
                  <a:lnTo>
                    <a:pt x="27" y="777"/>
                  </a:lnTo>
                  <a:lnTo>
                    <a:pt x="36" y="805"/>
                  </a:lnTo>
                  <a:lnTo>
                    <a:pt x="47" y="832"/>
                  </a:lnTo>
                  <a:lnTo>
                    <a:pt x="58" y="859"/>
                  </a:lnTo>
                  <a:lnTo>
                    <a:pt x="72" y="885"/>
                  </a:lnTo>
                  <a:lnTo>
                    <a:pt x="86" y="909"/>
                  </a:lnTo>
                  <a:lnTo>
                    <a:pt x="102" y="934"/>
                  </a:lnTo>
                  <a:lnTo>
                    <a:pt x="119" y="958"/>
                  </a:lnTo>
                  <a:lnTo>
                    <a:pt x="137" y="980"/>
                  </a:lnTo>
                  <a:lnTo>
                    <a:pt x="156" y="1002"/>
                  </a:lnTo>
                  <a:lnTo>
                    <a:pt x="175" y="1023"/>
                  </a:lnTo>
                  <a:lnTo>
                    <a:pt x="196" y="1043"/>
                  </a:lnTo>
                  <a:lnTo>
                    <a:pt x="217" y="1062"/>
                  </a:lnTo>
                  <a:lnTo>
                    <a:pt x="241" y="1079"/>
                  </a:lnTo>
                  <a:lnTo>
                    <a:pt x="263" y="1095"/>
                  </a:lnTo>
                  <a:lnTo>
                    <a:pt x="288" y="1111"/>
                  </a:lnTo>
                  <a:lnTo>
                    <a:pt x="314" y="1126"/>
                  </a:lnTo>
                  <a:lnTo>
                    <a:pt x="339" y="1139"/>
                  </a:lnTo>
                  <a:lnTo>
                    <a:pt x="365" y="1151"/>
                  </a:lnTo>
                  <a:lnTo>
                    <a:pt x="393" y="1162"/>
                  </a:lnTo>
                  <a:lnTo>
                    <a:pt x="420" y="1172"/>
                  </a:lnTo>
                  <a:lnTo>
                    <a:pt x="449" y="1179"/>
                  </a:lnTo>
                  <a:lnTo>
                    <a:pt x="478" y="1186"/>
                  </a:lnTo>
                  <a:lnTo>
                    <a:pt x="508" y="1192"/>
                  </a:lnTo>
                  <a:lnTo>
                    <a:pt x="538" y="1195"/>
                  </a:lnTo>
                  <a:lnTo>
                    <a:pt x="568" y="1197"/>
                  </a:lnTo>
                  <a:lnTo>
                    <a:pt x="598" y="1198"/>
                  </a:lnTo>
                  <a:lnTo>
                    <a:pt x="630" y="1197"/>
                  </a:lnTo>
                  <a:lnTo>
                    <a:pt x="660" y="1195"/>
                  </a:lnTo>
                  <a:lnTo>
                    <a:pt x="690" y="1192"/>
                  </a:lnTo>
                  <a:lnTo>
                    <a:pt x="719" y="1186"/>
                  </a:lnTo>
                  <a:lnTo>
                    <a:pt x="748" y="1179"/>
                  </a:lnTo>
                  <a:lnTo>
                    <a:pt x="776" y="1172"/>
                  </a:lnTo>
                  <a:lnTo>
                    <a:pt x="804" y="1162"/>
                  </a:lnTo>
                  <a:lnTo>
                    <a:pt x="832" y="1151"/>
                  </a:lnTo>
                  <a:lnTo>
                    <a:pt x="858" y="1139"/>
                  </a:lnTo>
                  <a:lnTo>
                    <a:pt x="884" y="1126"/>
                  </a:lnTo>
                  <a:lnTo>
                    <a:pt x="910" y="1111"/>
                  </a:lnTo>
                  <a:lnTo>
                    <a:pt x="933" y="1095"/>
                  </a:lnTo>
                  <a:lnTo>
                    <a:pt x="957" y="1079"/>
                  </a:lnTo>
                  <a:lnTo>
                    <a:pt x="980" y="1062"/>
                  </a:lnTo>
                  <a:lnTo>
                    <a:pt x="1002" y="1043"/>
                  </a:lnTo>
                  <a:lnTo>
                    <a:pt x="1023" y="1023"/>
                  </a:lnTo>
                  <a:lnTo>
                    <a:pt x="1042" y="1002"/>
                  </a:lnTo>
                  <a:lnTo>
                    <a:pt x="1061" y="980"/>
                  </a:lnTo>
                  <a:lnTo>
                    <a:pt x="1079" y="958"/>
                  </a:lnTo>
                  <a:lnTo>
                    <a:pt x="1096" y="934"/>
                  </a:lnTo>
                  <a:lnTo>
                    <a:pt x="1111" y="909"/>
                  </a:lnTo>
                  <a:lnTo>
                    <a:pt x="1126" y="885"/>
                  </a:lnTo>
                  <a:lnTo>
                    <a:pt x="1138" y="859"/>
                  </a:lnTo>
                  <a:lnTo>
                    <a:pt x="1151" y="832"/>
                  </a:lnTo>
                  <a:lnTo>
                    <a:pt x="1162" y="805"/>
                  </a:lnTo>
                  <a:lnTo>
                    <a:pt x="1171" y="777"/>
                  </a:lnTo>
                  <a:lnTo>
                    <a:pt x="1179" y="749"/>
                  </a:lnTo>
                  <a:lnTo>
                    <a:pt x="1185" y="720"/>
                  </a:lnTo>
                  <a:lnTo>
                    <a:pt x="1191" y="690"/>
                  </a:lnTo>
                  <a:lnTo>
                    <a:pt x="1194" y="661"/>
                  </a:lnTo>
                  <a:lnTo>
                    <a:pt x="1197" y="630"/>
                  </a:lnTo>
                  <a:lnTo>
                    <a:pt x="1198" y="599"/>
                  </a:lnTo>
                  <a:close/>
                  <a:moveTo>
                    <a:pt x="899" y="599"/>
                  </a:moveTo>
                  <a:lnTo>
                    <a:pt x="897" y="615"/>
                  </a:lnTo>
                  <a:lnTo>
                    <a:pt x="896" y="629"/>
                  </a:lnTo>
                  <a:lnTo>
                    <a:pt x="895" y="645"/>
                  </a:lnTo>
                  <a:lnTo>
                    <a:pt x="892" y="660"/>
                  </a:lnTo>
                  <a:lnTo>
                    <a:pt x="889" y="674"/>
                  </a:lnTo>
                  <a:lnTo>
                    <a:pt x="885" y="689"/>
                  </a:lnTo>
                  <a:lnTo>
                    <a:pt x="881" y="702"/>
                  </a:lnTo>
                  <a:lnTo>
                    <a:pt x="875" y="716"/>
                  </a:lnTo>
                  <a:lnTo>
                    <a:pt x="868" y="729"/>
                  </a:lnTo>
                  <a:lnTo>
                    <a:pt x="863" y="741"/>
                  </a:lnTo>
                  <a:lnTo>
                    <a:pt x="855" y="755"/>
                  </a:lnTo>
                  <a:lnTo>
                    <a:pt x="847" y="766"/>
                  </a:lnTo>
                  <a:lnTo>
                    <a:pt x="839" y="778"/>
                  </a:lnTo>
                  <a:lnTo>
                    <a:pt x="830" y="789"/>
                  </a:lnTo>
                  <a:lnTo>
                    <a:pt x="820" y="801"/>
                  </a:lnTo>
                  <a:lnTo>
                    <a:pt x="811" y="811"/>
                  </a:lnTo>
                  <a:lnTo>
                    <a:pt x="800" y="821"/>
                  </a:lnTo>
                  <a:lnTo>
                    <a:pt x="790" y="830"/>
                  </a:lnTo>
                  <a:lnTo>
                    <a:pt x="778" y="839"/>
                  </a:lnTo>
                  <a:lnTo>
                    <a:pt x="766" y="848"/>
                  </a:lnTo>
                  <a:lnTo>
                    <a:pt x="754" y="856"/>
                  </a:lnTo>
                  <a:lnTo>
                    <a:pt x="742" y="862"/>
                  </a:lnTo>
                  <a:lnTo>
                    <a:pt x="728" y="869"/>
                  </a:lnTo>
                  <a:lnTo>
                    <a:pt x="716" y="875"/>
                  </a:lnTo>
                  <a:lnTo>
                    <a:pt x="701" y="880"/>
                  </a:lnTo>
                  <a:lnTo>
                    <a:pt x="688" y="885"/>
                  </a:lnTo>
                  <a:lnTo>
                    <a:pt x="673" y="889"/>
                  </a:lnTo>
                  <a:lnTo>
                    <a:pt x="659" y="893"/>
                  </a:lnTo>
                  <a:lnTo>
                    <a:pt x="644" y="895"/>
                  </a:lnTo>
                  <a:lnTo>
                    <a:pt x="630" y="897"/>
                  </a:lnTo>
                  <a:lnTo>
                    <a:pt x="614" y="898"/>
                  </a:lnTo>
                  <a:lnTo>
                    <a:pt x="598" y="898"/>
                  </a:lnTo>
                  <a:lnTo>
                    <a:pt x="584" y="898"/>
                  </a:lnTo>
                  <a:lnTo>
                    <a:pt x="568" y="897"/>
                  </a:lnTo>
                  <a:lnTo>
                    <a:pt x="554" y="895"/>
                  </a:lnTo>
                  <a:lnTo>
                    <a:pt x="539" y="893"/>
                  </a:lnTo>
                  <a:lnTo>
                    <a:pt x="524" y="889"/>
                  </a:lnTo>
                  <a:lnTo>
                    <a:pt x="510" y="885"/>
                  </a:lnTo>
                  <a:lnTo>
                    <a:pt x="496" y="880"/>
                  </a:lnTo>
                  <a:lnTo>
                    <a:pt x="482" y="875"/>
                  </a:lnTo>
                  <a:lnTo>
                    <a:pt x="469" y="869"/>
                  </a:lnTo>
                  <a:lnTo>
                    <a:pt x="456" y="862"/>
                  </a:lnTo>
                  <a:lnTo>
                    <a:pt x="444" y="856"/>
                  </a:lnTo>
                  <a:lnTo>
                    <a:pt x="431" y="848"/>
                  </a:lnTo>
                  <a:lnTo>
                    <a:pt x="419" y="839"/>
                  </a:lnTo>
                  <a:lnTo>
                    <a:pt x="408" y="830"/>
                  </a:lnTo>
                  <a:lnTo>
                    <a:pt x="398" y="821"/>
                  </a:lnTo>
                  <a:lnTo>
                    <a:pt x="387" y="811"/>
                  </a:lnTo>
                  <a:lnTo>
                    <a:pt x="378" y="801"/>
                  </a:lnTo>
                  <a:lnTo>
                    <a:pt x="368" y="789"/>
                  </a:lnTo>
                  <a:lnTo>
                    <a:pt x="359" y="778"/>
                  </a:lnTo>
                  <a:lnTo>
                    <a:pt x="351" y="766"/>
                  </a:lnTo>
                  <a:lnTo>
                    <a:pt x="343" y="755"/>
                  </a:lnTo>
                  <a:lnTo>
                    <a:pt x="335" y="741"/>
                  </a:lnTo>
                  <a:lnTo>
                    <a:pt x="328" y="729"/>
                  </a:lnTo>
                  <a:lnTo>
                    <a:pt x="323" y="716"/>
                  </a:lnTo>
                  <a:lnTo>
                    <a:pt x="317" y="702"/>
                  </a:lnTo>
                  <a:lnTo>
                    <a:pt x="313" y="689"/>
                  </a:lnTo>
                  <a:lnTo>
                    <a:pt x="308" y="674"/>
                  </a:lnTo>
                  <a:lnTo>
                    <a:pt x="306" y="660"/>
                  </a:lnTo>
                  <a:lnTo>
                    <a:pt x="303" y="645"/>
                  </a:lnTo>
                  <a:lnTo>
                    <a:pt x="300" y="629"/>
                  </a:lnTo>
                  <a:lnTo>
                    <a:pt x="299" y="615"/>
                  </a:lnTo>
                  <a:lnTo>
                    <a:pt x="299" y="599"/>
                  </a:lnTo>
                  <a:lnTo>
                    <a:pt x="299" y="583"/>
                  </a:lnTo>
                  <a:lnTo>
                    <a:pt x="300" y="569"/>
                  </a:lnTo>
                  <a:lnTo>
                    <a:pt x="303" y="553"/>
                  </a:lnTo>
                  <a:lnTo>
                    <a:pt x="306" y="538"/>
                  </a:lnTo>
                  <a:lnTo>
                    <a:pt x="308" y="524"/>
                  </a:lnTo>
                  <a:lnTo>
                    <a:pt x="313" y="510"/>
                  </a:lnTo>
                  <a:lnTo>
                    <a:pt x="317" y="496"/>
                  </a:lnTo>
                  <a:lnTo>
                    <a:pt x="323" y="482"/>
                  </a:lnTo>
                  <a:lnTo>
                    <a:pt x="328" y="469"/>
                  </a:lnTo>
                  <a:lnTo>
                    <a:pt x="335" y="457"/>
                  </a:lnTo>
                  <a:lnTo>
                    <a:pt x="343" y="443"/>
                  </a:lnTo>
                  <a:lnTo>
                    <a:pt x="351" y="432"/>
                  </a:lnTo>
                  <a:lnTo>
                    <a:pt x="359" y="420"/>
                  </a:lnTo>
                  <a:lnTo>
                    <a:pt x="368" y="409"/>
                  </a:lnTo>
                  <a:lnTo>
                    <a:pt x="378" y="397"/>
                  </a:lnTo>
                  <a:lnTo>
                    <a:pt x="387" y="387"/>
                  </a:lnTo>
                  <a:lnTo>
                    <a:pt x="398" y="377"/>
                  </a:lnTo>
                  <a:lnTo>
                    <a:pt x="408" y="368"/>
                  </a:lnTo>
                  <a:lnTo>
                    <a:pt x="419" y="359"/>
                  </a:lnTo>
                  <a:lnTo>
                    <a:pt x="431" y="350"/>
                  </a:lnTo>
                  <a:lnTo>
                    <a:pt x="444" y="342"/>
                  </a:lnTo>
                  <a:lnTo>
                    <a:pt x="456" y="336"/>
                  </a:lnTo>
                  <a:lnTo>
                    <a:pt x="469" y="329"/>
                  </a:lnTo>
                  <a:lnTo>
                    <a:pt x="482" y="323"/>
                  </a:lnTo>
                  <a:lnTo>
                    <a:pt x="496" y="318"/>
                  </a:lnTo>
                  <a:lnTo>
                    <a:pt x="510" y="313"/>
                  </a:lnTo>
                  <a:lnTo>
                    <a:pt x="524" y="309"/>
                  </a:lnTo>
                  <a:lnTo>
                    <a:pt x="539" y="305"/>
                  </a:lnTo>
                  <a:lnTo>
                    <a:pt x="554" y="303"/>
                  </a:lnTo>
                  <a:lnTo>
                    <a:pt x="568" y="301"/>
                  </a:lnTo>
                  <a:lnTo>
                    <a:pt x="584" y="300"/>
                  </a:lnTo>
                  <a:lnTo>
                    <a:pt x="598" y="300"/>
                  </a:lnTo>
                  <a:lnTo>
                    <a:pt x="614" y="300"/>
                  </a:lnTo>
                  <a:lnTo>
                    <a:pt x="630" y="301"/>
                  </a:lnTo>
                  <a:lnTo>
                    <a:pt x="644" y="303"/>
                  </a:lnTo>
                  <a:lnTo>
                    <a:pt x="659" y="305"/>
                  </a:lnTo>
                  <a:lnTo>
                    <a:pt x="673" y="309"/>
                  </a:lnTo>
                  <a:lnTo>
                    <a:pt x="688" y="313"/>
                  </a:lnTo>
                  <a:lnTo>
                    <a:pt x="701" y="318"/>
                  </a:lnTo>
                  <a:lnTo>
                    <a:pt x="716" y="323"/>
                  </a:lnTo>
                  <a:lnTo>
                    <a:pt x="728" y="329"/>
                  </a:lnTo>
                  <a:lnTo>
                    <a:pt x="742" y="336"/>
                  </a:lnTo>
                  <a:lnTo>
                    <a:pt x="754" y="342"/>
                  </a:lnTo>
                  <a:lnTo>
                    <a:pt x="766" y="350"/>
                  </a:lnTo>
                  <a:lnTo>
                    <a:pt x="778" y="359"/>
                  </a:lnTo>
                  <a:lnTo>
                    <a:pt x="790" y="368"/>
                  </a:lnTo>
                  <a:lnTo>
                    <a:pt x="800" y="377"/>
                  </a:lnTo>
                  <a:lnTo>
                    <a:pt x="811" y="387"/>
                  </a:lnTo>
                  <a:lnTo>
                    <a:pt x="820" y="397"/>
                  </a:lnTo>
                  <a:lnTo>
                    <a:pt x="830" y="409"/>
                  </a:lnTo>
                  <a:lnTo>
                    <a:pt x="839" y="420"/>
                  </a:lnTo>
                  <a:lnTo>
                    <a:pt x="847" y="432"/>
                  </a:lnTo>
                  <a:lnTo>
                    <a:pt x="855" y="443"/>
                  </a:lnTo>
                  <a:lnTo>
                    <a:pt x="863" y="457"/>
                  </a:lnTo>
                  <a:lnTo>
                    <a:pt x="868" y="469"/>
                  </a:lnTo>
                  <a:lnTo>
                    <a:pt x="875" y="482"/>
                  </a:lnTo>
                  <a:lnTo>
                    <a:pt x="881" y="496"/>
                  </a:lnTo>
                  <a:lnTo>
                    <a:pt x="885" y="510"/>
                  </a:lnTo>
                  <a:lnTo>
                    <a:pt x="889" y="524"/>
                  </a:lnTo>
                  <a:lnTo>
                    <a:pt x="892" y="538"/>
                  </a:lnTo>
                  <a:lnTo>
                    <a:pt x="895" y="553"/>
                  </a:lnTo>
                  <a:lnTo>
                    <a:pt x="896" y="569"/>
                  </a:lnTo>
                  <a:lnTo>
                    <a:pt x="897" y="583"/>
                  </a:lnTo>
                  <a:lnTo>
                    <a:pt x="899" y="599"/>
                  </a:lnTo>
                  <a:close/>
                </a:path>
              </a:pathLst>
            </a:custGeom>
            <a:solidFill>
              <a:srgbClr val="E89B6B"/>
            </a:solidFill>
            <a:ln w="9525">
              <a:noFill/>
              <a:round/>
              <a:headEnd/>
              <a:tailEnd/>
            </a:ln>
          </p:spPr>
          <p:txBody>
            <a:bodyPr/>
            <a:lstStyle/>
            <a:p>
              <a:endParaRPr lang="pt-BR"/>
            </a:p>
          </p:txBody>
        </p:sp>
        <p:sp>
          <p:nvSpPr>
            <p:cNvPr id="399416" name="Freeform 56"/>
            <p:cNvSpPr>
              <a:spLocks/>
            </p:cNvSpPr>
            <p:nvPr/>
          </p:nvSpPr>
          <p:spPr bwMode="auto">
            <a:xfrm>
              <a:off x="2604" y="2041"/>
              <a:ext cx="128" cy="128"/>
            </a:xfrm>
            <a:custGeom>
              <a:avLst/>
              <a:gdLst/>
              <a:ahLst/>
              <a:cxnLst>
                <a:cxn ang="0">
                  <a:pos x="896" y="403"/>
                </a:cxn>
                <a:cxn ang="0">
                  <a:pos x="885" y="337"/>
                </a:cxn>
                <a:cxn ang="0">
                  <a:pos x="864" y="274"/>
                </a:cxn>
                <a:cxn ang="0">
                  <a:pos x="834" y="216"/>
                </a:cxn>
                <a:cxn ang="0">
                  <a:pos x="797" y="163"/>
                </a:cxn>
                <a:cxn ang="0">
                  <a:pos x="752" y="116"/>
                </a:cxn>
                <a:cxn ang="0">
                  <a:pos x="701" y="76"/>
                </a:cxn>
                <a:cxn ang="0">
                  <a:pos x="644" y="44"/>
                </a:cxn>
                <a:cxn ang="0">
                  <a:pos x="584" y="20"/>
                </a:cxn>
                <a:cxn ang="0">
                  <a:pos x="519" y="5"/>
                </a:cxn>
                <a:cxn ang="0">
                  <a:pos x="449" y="0"/>
                </a:cxn>
                <a:cxn ang="0">
                  <a:pos x="381" y="5"/>
                </a:cxn>
                <a:cxn ang="0">
                  <a:pos x="316" y="20"/>
                </a:cxn>
                <a:cxn ang="0">
                  <a:pos x="255" y="44"/>
                </a:cxn>
                <a:cxn ang="0">
                  <a:pos x="198" y="76"/>
                </a:cxn>
                <a:cxn ang="0">
                  <a:pos x="148" y="116"/>
                </a:cxn>
                <a:cxn ang="0">
                  <a:pos x="103" y="163"/>
                </a:cxn>
                <a:cxn ang="0">
                  <a:pos x="65" y="216"/>
                </a:cxn>
                <a:cxn ang="0">
                  <a:pos x="36" y="274"/>
                </a:cxn>
                <a:cxn ang="0">
                  <a:pos x="15" y="337"/>
                </a:cxn>
                <a:cxn ang="0">
                  <a:pos x="2" y="403"/>
                </a:cxn>
                <a:cxn ang="0">
                  <a:pos x="1" y="473"/>
                </a:cxn>
                <a:cxn ang="0">
                  <a:pos x="10" y="540"/>
                </a:cxn>
                <a:cxn ang="0">
                  <a:pos x="28" y="604"/>
                </a:cxn>
                <a:cxn ang="0">
                  <a:pos x="55" y="663"/>
                </a:cxn>
                <a:cxn ang="0">
                  <a:pos x="90" y="718"/>
                </a:cxn>
                <a:cxn ang="0">
                  <a:pos x="132" y="767"/>
                </a:cxn>
                <a:cxn ang="0">
                  <a:pos x="182" y="809"/>
                </a:cxn>
                <a:cxn ang="0">
                  <a:pos x="235" y="845"/>
                </a:cxn>
                <a:cxn ang="0">
                  <a:pos x="296" y="871"/>
                </a:cxn>
                <a:cxn ang="0">
                  <a:pos x="360" y="889"/>
                </a:cxn>
                <a:cxn ang="0">
                  <a:pos x="427" y="898"/>
                </a:cxn>
                <a:cxn ang="0">
                  <a:pos x="495" y="896"/>
                </a:cxn>
                <a:cxn ang="0">
                  <a:pos x="562" y="884"/>
                </a:cxn>
                <a:cxn ang="0">
                  <a:pos x="625" y="864"/>
                </a:cxn>
                <a:cxn ang="0">
                  <a:pos x="682" y="833"/>
                </a:cxn>
                <a:cxn ang="0">
                  <a:pos x="736" y="795"/>
                </a:cxn>
                <a:cxn ang="0">
                  <a:pos x="782" y="752"/>
                </a:cxn>
                <a:cxn ang="0">
                  <a:pos x="822" y="700"/>
                </a:cxn>
                <a:cxn ang="0">
                  <a:pos x="855" y="644"/>
                </a:cxn>
                <a:cxn ang="0">
                  <a:pos x="878" y="582"/>
                </a:cxn>
                <a:cxn ang="0">
                  <a:pos x="894" y="517"/>
                </a:cxn>
                <a:cxn ang="0">
                  <a:pos x="900" y="449"/>
                </a:cxn>
              </a:cxnLst>
              <a:rect l="0" t="0" r="r" b="b"/>
              <a:pathLst>
                <a:path w="900" h="898">
                  <a:moveTo>
                    <a:pt x="900" y="449"/>
                  </a:moveTo>
                  <a:lnTo>
                    <a:pt x="899" y="425"/>
                  </a:lnTo>
                  <a:lnTo>
                    <a:pt x="896" y="403"/>
                  </a:lnTo>
                  <a:lnTo>
                    <a:pt x="894" y="381"/>
                  </a:lnTo>
                  <a:lnTo>
                    <a:pt x="890" y="358"/>
                  </a:lnTo>
                  <a:lnTo>
                    <a:pt x="885" y="337"/>
                  </a:lnTo>
                  <a:lnTo>
                    <a:pt x="878" y="316"/>
                  </a:lnTo>
                  <a:lnTo>
                    <a:pt x="872" y="294"/>
                  </a:lnTo>
                  <a:lnTo>
                    <a:pt x="864" y="274"/>
                  </a:lnTo>
                  <a:lnTo>
                    <a:pt x="855" y="254"/>
                  </a:lnTo>
                  <a:lnTo>
                    <a:pt x="845" y="235"/>
                  </a:lnTo>
                  <a:lnTo>
                    <a:pt x="834" y="216"/>
                  </a:lnTo>
                  <a:lnTo>
                    <a:pt x="822" y="198"/>
                  </a:lnTo>
                  <a:lnTo>
                    <a:pt x="810" y="180"/>
                  </a:lnTo>
                  <a:lnTo>
                    <a:pt x="797" y="163"/>
                  </a:lnTo>
                  <a:lnTo>
                    <a:pt x="782" y="146"/>
                  </a:lnTo>
                  <a:lnTo>
                    <a:pt x="768" y="131"/>
                  </a:lnTo>
                  <a:lnTo>
                    <a:pt x="752" y="116"/>
                  </a:lnTo>
                  <a:lnTo>
                    <a:pt x="736" y="103"/>
                  </a:lnTo>
                  <a:lnTo>
                    <a:pt x="718" y="89"/>
                  </a:lnTo>
                  <a:lnTo>
                    <a:pt x="701" y="76"/>
                  </a:lnTo>
                  <a:lnTo>
                    <a:pt x="682" y="65"/>
                  </a:lnTo>
                  <a:lnTo>
                    <a:pt x="664" y="53"/>
                  </a:lnTo>
                  <a:lnTo>
                    <a:pt x="644" y="44"/>
                  </a:lnTo>
                  <a:lnTo>
                    <a:pt x="625" y="34"/>
                  </a:lnTo>
                  <a:lnTo>
                    <a:pt x="604" y="27"/>
                  </a:lnTo>
                  <a:lnTo>
                    <a:pt x="584" y="20"/>
                  </a:lnTo>
                  <a:lnTo>
                    <a:pt x="562" y="14"/>
                  </a:lnTo>
                  <a:lnTo>
                    <a:pt x="540" y="9"/>
                  </a:lnTo>
                  <a:lnTo>
                    <a:pt x="519" y="5"/>
                  </a:lnTo>
                  <a:lnTo>
                    <a:pt x="495" y="2"/>
                  </a:lnTo>
                  <a:lnTo>
                    <a:pt x="473" y="1"/>
                  </a:lnTo>
                  <a:lnTo>
                    <a:pt x="449" y="0"/>
                  </a:lnTo>
                  <a:lnTo>
                    <a:pt x="427" y="1"/>
                  </a:lnTo>
                  <a:lnTo>
                    <a:pt x="403" y="2"/>
                  </a:lnTo>
                  <a:lnTo>
                    <a:pt x="381" y="5"/>
                  </a:lnTo>
                  <a:lnTo>
                    <a:pt x="360" y="9"/>
                  </a:lnTo>
                  <a:lnTo>
                    <a:pt x="337" y="14"/>
                  </a:lnTo>
                  <a:lnTo>
                    <a:pt x="316" y="20"/>
                  </a:lnTo>
                  <a:lnTo>
                    <a:pt x="296" y="27"/>
                  </a:lnTo>
                  <a:lnTo>
                    <a:pt x="275" y="34"/>
                  </a:lnTo>
                  <a:lnTo>
                    <a:pt x="255" y="44"/>
                  </a:lnTo>
                  <a:lnTo>
                    <a:pt x="235" y="53"/>
                  </a:lnTo>
                  <a:lnTo>
                    <a:pt x="216" y="65"/>
                  </a:lnTo>
                  <a:lnTo>
                    <a:pt x="198" y="76"/>
                  </a:lnTo>
                  <a:lnTo>
                    <a:pt x="182" y="89"/>
                  </a:lnTo>
                  <a:lnTo>
                    <a:pt x="164" y="103"/>
                  </a:lnTo>
                  <a:lnTo>
                    <a:pt x="148" y="116"/>
                  </a:lnTo>
                  <a:lnTo>
                    <a:pt x="132" y="131"/>
                  </a:lnTo>
                  <a:lnTo>
                    <a:pt x="118" y="146"/>
                  </a:lnTo>
                  <a:lnTo>
                    <a:pt x="103" y="163"/>
                  </a:lnTo>
                  <a:lnTo>
                    <a:pt x="90" y="180"/>
                  </a:lnTo>
                  <a:lnTo>
                    <a:pt x="77" y="198"/>
                  </a:lnTo>
                  <a:lnTo>
                    <a:pt x="65" y="216"/>
                  </a:lnTo>
                  <a:lnTo>
                    <a:pt x="55" y="235"/>
                  </a:lnTo>
                  <a:lnTo>
                    <a:pt x="45" y="254"/>
                  </a:lnTo>
                  <a:lnTo>
                    <a:pt x="36" y="274"/>
                  </a:lnTo>
                  <a:lnTo>
                    <a:pt x="28" y="294"/>
                  </a:lnTo>
                  <a:lnTo>
                    <a:pt x="20" y="316"/>
                  </a:lnTo>
                  <a:lnTo>
                    <a:pt x="15" y="337"/>
                  </a:lnTo>
                  <a:lnTo>
                    <a:pt x="10" y="358"/>
                  </a:lnTo>
                  <a:lnTo>
                    <a:pt x="6" y="381"/>
                  </a:lnTo>
                  <a:lnTo>
                    <a:pt x="2" y="403"/>
                  </a:lnTo>
                  <a:lnTo>
                    <a:pt x="1" y="425"/>
                  </a:lnTo>
                  <a:lnTo>
                    <a:pt x="0" y="449"/>
                  </a:lnTo>
                  <a:lnTo>
                    <a:pt x="1" y="473"/>
                  </a:lnTo>
                  <a:lnTo>
                    <a:pt x="2" y="495"/>
                  </a:lnTo>
                  <a:lnTo>
                    <a:pt x="6" y="517"/>
                  </a:lnTo>
                  <a:lnTo>
                    <a:pt x="10" y="540"/>
                  </a:lnTo>
                  <a:lnTo>
                    <a:pt x="15" y="561"/>
                  </a:lnTo>
                  <a:lnTo>
                    <a:pt x="20" y="582"/>
                  </a:lnTo>
                  <a:lnTo>
                    <a:pt x="28" y="604"/>
                  </a:lnTo>
                  <a:lnTo>
                    <a:pt x="36" y="624"/>
                  </a:lnTo>
                  <a:lnTo>
                    <a:pt x="45" y="644"/>
                  </a:lnTo>
                  <a:lnTo>
                    <a:pt x="55" y="663"/>
                  </a:lnTo>
                  <a:lnTo>
                    <a:pt x="65" y="682"/>
                  </a:lnTo>
                  <a:lnTo>
                    <a:pt x="77" y="700"/>
                  </a:lnTo>
                  <a:lnTo>
                    <a:pt x="90" y="718"/>
                  </a:lnTo>
                  <a:lnTo>
                    <a:pt x="103" y="735"/>
                  </a:lnTo>
                  <a:lnTo>
                    <a:pt x="118" y="752"/>
                  </a:lnTo>
                  <a:lnTo>
                    <a:pt x="132" y="767"/>
                  </a:lnTo>
                  <a:lnTo>
                    <a:pt x="148" y="782"/>
                  </a:lnTo>
                  <a:lnTo>
                    <a:pt x="164" y="795"/>
                  </a:lnTo>
                  <a:lnTo>
                    <a:pt x="182" y="809"/>
                  </a:lnTo>
                  <a:lnTo>
                    <a:pt x="198" y="822"/>
                  </a:lnTo>
                  <a:lnTo>
                    <a:pt x="216" y="833"/>
                  </a:lnTo>
                  <a:lnTo>
                    <a:pt x="235" y="845"/>
                  </a:lnTo>
                  <a:lnTo>
                    <a:pt x="255" y="855"/>
                  </a:lnTo>
                  <a:lnTo>
                    <a:pt x="275" y="864"/>
                  </a:lnTo>
                  <a:lnTo>
                    <a:pt x="296" y="871"/>
                  </a:lnTo>
                  <a:lnTo>
                    <a:pt x="316" y="878"/>
                  </a:lnTo>
                  <a:lnTo>
                    <a:pt x="337" y="884"/>
                  </a:lnTo>
                  <a:lnTo>
                    <a:pt x="360" y="889"/>
                  </a:lnTo>
                  <a:lnTo>
                    <a:pt x="381" y="893"/>
                  </a:lnTo>
                  <a:lnTo>
                    <a:pt x="403" y="896"/>
                  </a:lnTo>
                  <a:lnTo>
                    <a:pt x="427" y="898"/>
                  </a:lnTo>
                  <a:lnTo>
                    <a:pt x="449" y="898"/>
                  </a:lnTo>
                  <a:lnTo>
                    <a:pt x="473" y="898"/>
                  </a:lnTo>
                  <a:lnTo>
                    <a:pt x="495" y="896"/>
                  </a:lnTo>
                  <a:lnTo>
                    <a:pt x="519" y="893"/>
                  </a:lnTo>
                  <a:lnTo>
                    <a:pt x="540" y="889"/>
                  </a:lnTo>
                  <a:lnTo>
                    <a:pt x="562" y="884"/>
                  </a:lnTo>
                  <a:lnTo>
                    <a:pt x="584" y="878"/>
                  </a:lnTo>
                  <a:lnTo>
                    <a:pt x="604" y="871"/>
                  </a:lnTo>
                  <a:lnTo>
                    <a:pt x="625" y="864"/>
                  </a:lnTo>
                  <a:lnTo>
                    <a:pt x="644" y="855"/>
                  </a:lnTo>
                  <a:lnTo>
                    <a:pt x="664" y="845"/>
                  </a:lnTo>
                  <a:lnTo>
                    <a:pt x="682" y="833"/>
                  </a:lnTo>
                  <a:lnTo>
                    <a:pt x="701" y="822"/>
                  </a:lnTo>
                  <a:lnTo>
                    <a:pt x="718" y="809"/>
                  </a:lnTo>
                  <a:lnTo>
                    <a:pt x="736" y="795"/>
                  </a:lnTo>
                  <a:lnTo>
                    <a:pt x="752" y="782"/>
                  </a:lnTo>
                  <a:lnTo>
                    <a:pt x="768" y="767"/>
                  </a:lnTo>
                  <a:lnTo>
                    <a:pt x="782" y="752"/>
                  </a:lnTo>
                  <a:lnTo>
                    <a:pt x="797" y="735"/>
                  </a:lnTo>
                  <a:lnTo>
                    <a:pt x="810" y="718"/>
                  </a:lnTo>
                  <a:lnTo>
                    <a:pt x="822" y="700"/>
                  </a:lnTo>
                  <a:lnTo>
                    <a:pt x="834" y="682"/>
                  </a:lnTo>
                  <a:lnTo>
                    <a:pt x="845" y="663"/>
                  </a:lnTo>
                  <a:lnTo>
                    <a:pt x="855" y="644"/>
                  </a:lnTo>
                  <a:lnTo>
                    <a:pt x="864" y="624"/>
                  </a:lnTo>
                  <a:lnTo>
                    <a:pt x="872" y="604"/>
                  </a:lnTo>
                  <a:lnTo>
                    <a:pt x="878" y="582"/>
                  </a:lnTo>
                  <a:lnTo>
                    <a:pt x="885" y="561"/>
                  </a:lnTo>
                  <a:lnTo>
                    <a:pt x="890" y="540"/>
                  </a:lnTo>
                  <a:lnTo>
                    <a:pt x="894" y="517"/>
                  </a:lnTo>
                  <a:lnTo>
                    <a:pt x="896" y="495"/>
                  </a:lnTo>
                  <a:lnTo>
                    <a:pt x="899" y="473"/>
                  </a:lnTo>
                  <a:lnTo>
                    <a:pt x="900" y="449"/>
                  </a:lnTo>
                  <a:close/>
                </a:path>
              </a:pathLst>
            </a:custGeom>
            <a:solidFill>
              <a:srgbClr val="EA9B6B"/>
            </a:solidFill>
            <a:ln w="9525">
              <a:noFill/>
              <a:round/>
              <a:headEnd/>
              <a:tailEnd/>
            </a:ln>
          </p:spPr>
          <p:txBody>
            <a:bodyPr/>
            <a:lstStyle/>
            <a:p>
              <a:endParaRPr lang="pt-BR"/>
            </a:p>
          </p:txBody>
        </p:sp>
        <p:sp>
          <p:nvSpPr>
            <p:cNvPr id="399417" name="Freeform 57"/>
            <p:cNvSpPr>
              <a:spLocks/>
            </p:cNvSpPr>
            <p:nvPr/>
          </p:nvSpPr>
          <p:spPr bwMode="auto">
            <a:xfrm>
              <a:off x="2625" y="2062"/>
              <a:ext cx="86" cy="86"/>
            </a:xfrm>
            <a:custGeom>
              <a:avLst/>
              <a:gdLst/>
              <a:ahLst/>
              <a:cxnLst>
                <a:cxn ang="0">
                  <a:pos x="597" y="269"/>
                </a:cxn>
                <a:cxn ang="0">
                  <a:pos x="590" y="224"/>
                </a:cxn>
                <a:cxn ang="0">
                  <a:pos x="576" y="182"/>
                </a:cxn>
                <a:cxn ang="0">
                  <a:pos x="556" y="143"/>
                </a:cxn>
                <a:cxn ang="0">
                  <a:pos x="531" y="109"/>
                </a:cxn>
                <a:cxn ang="0">
                  <a:pos x="501" y="77"/>
                </a:cxn>
                <a:cxn ang="0">
                  <a:pos x="467" y="50"/>
                </a:cxn>
                <a:cxn ang="0">
                  <a:pos x="429" y="29"/>
                </a:cxn>
                <a:cxn ang="0">
                  <a:pos x="389" y="13"/>
                </a:cxn>
                <a:cxn ang="0">
                  <a:pos x="345" y="3"/>
                </a:cxn>
                <a:cxn ang="0">
                  <a:pos x="299" y="0"/>
                </a:cxn>
                <a:cxn ang="0">
                  <a:pos x="255" y="3"/>
                </a:cxn>
                <a:cxn ang="0">
                  <a:pos x="211" y="13"/>
                </a:cxn>
                <a:cxn ang="0">
                  <a:pos x="170" y="29"/>
                </a:cxn>
                <a:cxn ang="0">
                  <a:pos x="132" y="50"/>
                </a:cxn>
                <a:cxn ang="0">
                  <a:pos x="99" y="77"/>
                </a:cxn>
                <a:cxn ang="0">
                  <a:pos x="69" y="109"/>
                </a:cxn>
                <a:cxn ang="0">
                  <a:pos x="44" y="143"/>
                </a:cxn>
                <a:cxn ang="0">
                  <a:pos x="24" y="182"/>
                </a:cxn>
                <a:cxn ang="0">
                  <a:pos x="10" y="224"/>
                </a:cxn>
                <a:cxn ang="0">
                  <a:pos x="1" y="269"/>
                </a:cxn>
                <a:cxn ang="0">
                  <a:pos x="0" y="315"/>
                </a:cxn>
                <a:cxn ang="0">
                  <a:pos x="7" y="360"/>
                </a:cxn>
                <a:cxn ang="0">
                  <a:pos x="18" y="402"/>
                </a:cxn>
                <a:cxn ang="0">
                  <a:pos x="36" y="441"/>
                </a:cxn>
                <a:cxn ang="0">
                  <a:pos x="60" y="478"/>
                </a:cxn>
                <a:cxn ang="0">
                  <a:pos x="88" y="511"/>
                </a:cxn>
                <a:cxn ang="0">
                  <a:pos x="121" y="539"/>
                </a:cxn>
                <a:cxn ang="0">
                  <a:pos x="157" y="562"/>
                </a:cxn>
                <a:cxn ang="0">
                  <a:pos x="197" y="580"/>
                </a:cxn>
                <a:cxn ang="0">
                  <a:pos x="240" y="593"/>
                </a:cxn>
                <a:cxn ang="0">
                  <a:pos x="285" y="598"/>
                </a:cxn>
                <a:cxn ang="0">
                  <a:pos x="331" y="597"/>
                </a:cxn>
                <a:cxn ang="0">
                  <a:pos x="374" y="589"/>
                </a:cxn>
                <a:cxn ang="0">
                  <a:pos x="417" y="575"/>
                </a:cxn>
                <a:cxn ang="0">
                  <a:pos x="455" y="556"/>
                </a:cxn>
                <a:cxn ang="0">
                  <a:pos x="491" y="530"/>
                </a:cxn>
                <a:cxn ang="0">
                  <a:pos x="521" y="501"/>
                </a:cxn>
                <a:cxn ang="0">
                  <a:pos x="548" y="466"/>
                </a:cxn>
                <a:cxn ang="0">
                  <a:pos x="569" y="429"/>
                </a:cxn>
                <a:cxn ang="0">
                  <a:pos x="586" y="389"/>
                </a:cxn>
                <a:cxn ang="0">
                  <a:pos x="596" y="345"/>
                </a:cxn>
                <a:cxn ang="0">
                  <a:pos x="600" y="299"/>
                </a:cxn>
              </a:cxnLst>
              <a:rect l="0" t="0" r="r" b="b"/>
              <a:pathLst>
                <a:path w="600" h="598">
                  <a:moveTo>
                    <a:pt x="600" y="299"/>
                  </a:moveTo>
                  <a:lnTo>
                    <a:pt x="598" y="283"/>
                  </a:lnTo>
                  <a:lnTo>
                    <a:pt x="597" y="269"/>
                  </a:lnTo>
                  <a:lnTo>
                    <a:pt x="596" y="253"/>
                  </a:lnTo>
                  <a:lnTo>
                    <a:pt x="593" y="238"/>
                  </a:lnTo>
                  <a:lnTo>
                    <a:pt x="590" y="224"/>
                  </a:lnTo>
                  <a:lnTo>
                    <a:pt x="586" y="210"/>
                  </a:lnTo>
                  <a:lnTo>
                    <a:pt x="582" y="196"/>
                  </a:lnTo>
                  <a:lnTo>
                    <a:pt x="576" y="182"/>
                  </a:lnTo>
                  <a:lnTo>
                    <a:pt x="569" y="169"/>
                  </a:lnTo>
                  <a:lnTo>
                    <a:pt x="564" y="157"/>
                  </a:lnTo>
                  <a:lnTo>
                    <a:pt x="556" y="143"/>
                  </a:lnTo>
                  <a:lnTo>
                    <a:pt x="548" y="132"/>
                  </a:lnTo>
                  <a:lnTo>
                    <a:pt x="540" y="120"/>
                  </a:lnTo>
                  <a:lnTo>
                    <a:pt x="531" y="109"/>
                  </a:lnTo>
                  <a:lnTo>
                    <a:pt x="521" y="97"/>
                  </a:lnTo>
                  <a:lnTo>
                    <a:pt x="512" y="87"/>
                  </a:lnTo>
                  <a:lnTo>
                    <a:pt x="501" y="77"/>
                  </a:lnTo>
                  <a:lnTo>
                    <a:pt x="491" y="68"/>
                  </a:lnTo>
                  <a:lnTo>
                    <a:pt x="479" y="59"/>
                  </a:lnTo>
                  <a:lnTo>
                    <a:pt x="467" y="50"/>
                  </a:lnTo>
                  <a:lnTo>
                    <a:pt x="455" y="42"/>
                  </a:lnTo>
                  <a:lnTo>
                    <a:pt x="443" y="36"/>
                  </a:lnTo>
                  <a:lnTo>
                    <a:pt x="429" y="29"/>
                  </a:lnTo>
                  <a:lnTo>
                    <a:pt x="417" y="23"/>
                  </a:lnTo>
                  <a:lnTo>
                    <a:pt x="402" y="18"/>
                  </a:lnTo>
                  <a:lnTo>
                    <a:pt x="389" y="13"/>
                  </a:lnTo>
                  <a:lnTo>
                    <a:pt x="374" y="9"/>
                  </a:lnTo>
                  <a:lnTo>
                    <a:pt x="360" y="5"/>
                  </a:lnTo>
                  <a:lnTo>
                    <a:pt x="345" y="3"/>
                  </a:lnTo>
                  <a:lnTo>
                    <a:pt x="331" y="1"/>
                  </a:lnTo>
                  <a:lnTo>
                    <a:pt x="315" y="0"/>
                  </a:lnTo>
                  <a:lnTo>
                    <a:pt x="299" y="0"/>
                  </a:lnTo>
                  <a:lnTo>
                    <a:pt x="285" y="0"/>
                  </a:lnTo>
                  <a:lnTo>
                    <a:pt x="269" y="1"/>
                  </a:lnTo>
                  <a:lnTo>
                    <a:pt x="255" y="3"/>
                  </a:lnTo>
                  <a:lnTo>
                    <a:pt x="240" y="5"/>
                  </a:lnTo>
                  <a:lnTo>
                    <a:pt x="225" y="9"/>
                  </a:lnTo>
                  <a:lnTo>
                    <a:pt x="211" y="13"/>
                  </a:lnTo>
                  <a:lnTo>
                    <a:pt x="197" y="18"/>
                  </a:lnTo>
                  <a:lnTo>
                    <a:pt x="183" y="23"/>
                  </a:lnTo>
                  <a:lnTo>
                    <a:pt x="170" y="29"/>
                  </a:lnTo>
                  <a:lnTo>
                    <a:pt x="157" y="36"/>
                  </a:lnTo>
                  <a:lnTo>
                    <a:pt x="145" y="42"/>
                  </a:lnTo>
                  <a:lnTo>
                    <a:pt x="132" y="50"/>
                  </a:lnTo>
                  <a:lnTo>
                    <a:pt x="121" y="59"/>
                  </a:lnTo>
                  <a:lnTo>
                    <a:pt x="109" y="68"/>
                  </a:lnTo>
                  <a:lnTo>
                    <a:pt x="99" y="77"/>
                  </a:lnTo>
                  <a:lnTo>
                    <a:pt x="88" y="87"/>
                  </a:lnTo>
                  <a:lnTo>
                    <a:pt x="79" y="97"/>
                  </a:lnTo>
                  <a:lnTo>
                    <a:pt x="69" y="109"/>
                  </a:lnTo>
                  <a:lnTo>
                    <a:pt x="60" y="120"/>
                  </a:lnTo>
                  <a:lnTo>
                    <a:pt x="52" y="132"/>
                  </a:lnTo>
                  <a:lnTo>
                    <a:pt x="44" y="143"/>
                  </a:lnTo>
                  <a:lnTo>
                    <a:pt x="36" y="157"/>
                  </a:lnTo>
                  <a:lnTo>
                    <a:pt x="29" y="169"/>
                  </a:lnTo>
                  <a:lnTo>
                    <a:pt x="24" y="182"/>
                  </a:lnTo>
                  <a:lnTo>
                    <a:pt x="18" y="196"/>
                  </a:lnTo>
                  <a:lnTo>
                    <a:pt x="14" y="210"/>
                  </a:lnTo>
                  <a:lnTo>
                    <a:pt x="10" y="224"/>
                  </a:lnTo>
                  <a:lnTo>
                    <a:pt x="7" y="238"/>
                  </a:lnTo>
                  <a:lnTo>
                    <a:pt x="4" y="253"/>
                  </a:lnTo>
                  <a:lnTo>
                    <a:pt x="1" y="269"/>
                  </a:lnTo>
                  <a:lnTo>
                    <a:pt x="0" y="283"/>
                  </a:lnTo>
                  <a:lnTo>
                    <a:pt x="0" y="299"/>
                  </a:lnTo>
                  <a:lnTo>
                    <a:pt x="0" y="315"/>
                  </a:lnTo>
                  <a:lnTo>
                    <a:pt x="1" y="329"/>
                  </a:lnTo>
                  <a:lnTo>
                    <a:pt x="4" y="345"/>
                  </a:lnTo>
                  <a:lnTo>
                    <a:pt x="7" y="360"/>
                  </a:lnTo>
                  <a:lnTo>
                    <a:pt x="10" y="374"/>
                  </a:lnTo>
                  <a:lnTo>
                    <a:pt x="14" y="389"/>
                  </a:lnTo>
                  <a:lnTo>
                    <a:pt x="18" y="402"/>
                  </a:lnTo>
                  <a:lnTo>
                    <a:pt x="24" y="416"/>
                  </a:lnTo>
                  <a:lnTo>
                    <a:pt x="29" y="429"/>
                  </a:lnTo>
                  <a:lnTo>
                    <a:pt x="36" y="441"/>
                  </a:lnTo>
                  <a:lnTo>
                    <a:pt x="44" y="455"/>
                  </a:lnTo>
                  <a:lnTo>
                    <a:pt x="52" y="466"/>
                  </a:lnTo>
                  <a:lnTo>
                    <a:pt x="60" y="478"/>
                  </a:lnTo>
                  <a:lnTo>
                    <a:pt x="69" y="489"/>
                  </a:lnTo>
                  <a:lnTo>
                    <a:pt x="79" y="501"/>
                  </a:lnTo>
                  <a:lnTo>
                    <a:pt x="88" y="511"/>
                  </a:lnTo>
                  <a:lnTo>
                    <a:pt x="99" y="521"/>
                  </a:lnTo>
                  <a:lnTo>
                    <a:pt x="109" y="530"/>
                  </a:lnTo>
                  <a:lnTo>
                    <a:pt x="121" y="539"/>
                  </a:lnTo>
                  <a:lnTo>
                    <a:pt x="132" y="548"/>
                  </a:lnTo>
                  <a:lnTo>
                    <a:pt x="145" y="556"/>
                  </a:lnTo>
                  <a:lnTo>
                    <a:pt x="157" y="562"/>
                  </a:lnTo>
                  <a:lnTo>
                    <a:pt x="170" y="569"/>
                  </a:lnTo>
                  <a:lnTo>
                    <a:pt x="183" y="575"/>
                  </a:lnTo>
                  <a:lnTo>
                    <a:pt x="197" y="580"/>
                  </a:lnTo>
                  <a:lnTo>
                    <a:pt x="211" y="585"/>
                  </a:lnTo>
                  <a:lnTo>
                    <a:pt x="225" y="589"/>
                  </a:lnTo>
                  <a:lnTo>
                    <a:pt x="240" y="593"/>
                  </a:lnTo>
                  <a:lnTo>
                    <a:pt x="255" y="595"/>
                  </a:lnTo>
                  <a:lnTo>
                    <a:pt x="269" y="597"/>
                  </a:lnTo>
                  <a:lnTo>
                    <a:pt x="285" y="598"/>
                  </a:lnTo>
                  <a:lnTo>
                    <a:pt x="299" y="598"/>
                  </a:lnTo>
                  <a:lnTo>
                    <a:pt x="315" y="598"/>
                  </a:lnTo>
                  <a:lnTo>
                    <a:pt x="331" y="597"/>
                  </a:lnTo>
                  <a:lnTo>
                    <a:pt x="345" y="595"/>
                  </a:lnTo>
                  <a:lnTo>
                    <a:pt x="360" y="593"/>
                  </a:lnTo>
                  <a:lnTo>
                    <a:pt x="374" y="589"/>
                  </a:lnTo>
                  <a:lnTo>
                    <a:pt x="389" y="585"/>
                  </a:lnTo>
                  <a:lnTo>
                    <a:pt x="402" y="580"/>
                  </a:lnTo>
                  <a:lnTo>
                    <a:pt x="417" y="575"/>
                  </a:lnTo>
                  <a:lnTo>
                    <a:pt x="429" y="569"/>
                  </a:lnTo>
                  <a:lnTo>
                    <a:pt x="443" y="562"/>
                  </a:lnTo>
                  <a:lnTo>
                    <a:pt x="455" y="556"/>
                  </a:lnTo>
                  <a:lnTo>
                    <a:pt x="467" y="548"/>
                  </a:lnTo>
                  <a:lnTo>
                    <a:pt x="479" y="539"/>
                  </a:lnTo>
                  <a:lnTo>
                    <a:pt x="491" y="530"/>
                  </a:lnTo>
                  <a:lnTo>
                    <a:pt x="501" y="521"/>
                  </a:lnTo>
                  <a:lnTo>
                    <a:pt x="512" y="511"/>
                  </a:lnTo>
                  <a:lnTo>
                    <a:pt x="521" y="501"/>
                  </a:lnTo>
                  <a:lnTo>
                    <a:pt x="531" y="489"/>
                  </a:lnTo>
                  <a:lnTo>
                    <a:pt x="540" y="478"/>
                  </a:lnTo>
                  <a:lnTo>
                    <a:pt x="548" y="466"/>
                  </a:lnTo>
                  <a:lnTo>
                    <a:pt x="556" y="455"/>
                  </a:lnTo>
                  <a:lnTo>
                    <a:pt x="564" y="441"/>
                  </a:lnTo>
                  <a:lnTo>
                    <a:pt x="569" y="429"/>
                  </a:lnTo>
                  <a:lnTo>
                    <a:pt x="576" y="416"/>
                  </a:lnTo>
                  <a:lnTo>
                    <a:pt x="582" y="402"/>
                  </a:lnTo>
                  <a:lnTo>
                    <a:pt x="586" y="389"/>
                  </a:lnTo>
                  <a:lnTo>
                    <a:pt x="590" y="374"/>
                  </a:lnTo>
                  <a:lnTo>
                    <a:pt x="593" y="360"/>
                  </a:lnTo>
                  <a:lnTo>
                    <a:pt x="596" y="345"/>
                  </a:lnTo>
                  <a:lnTo>
                    <a:pt x="597" y="329"/>
                  </a:lnTo>
                  <a:lnTo>
                    <a:pt x="598" y="315"/>
                  </a:lnTo>
                  <a:lnTo>
                    <a:pt x="600" y="299"/>
                  </a:lnTo>
                  <a:close/>
                </a:path>
              </a:pathLst>
            </a:custGeom>
            <a:solidFill>
              <a:srgbClr val="EC9B6B"/>
            </a:solidFill>
            <a:ln w="9525">
              <a:noFill/>
              <a:round/>
              <a:headEnd/>
              <a:tailEnd/>
            </a:ln>
          </p:spPr>
          <p:txBody>
            <a:bodyPr/>
            <a:lstStyle/>
            <a:p>
              <a:endParaRPr lang="pt-BR"/>
            </a:p>
          </p:txBody>
        </p:sp>
        <p:sp>
          <p:nvSpPr>
            <p:cNvPr id="399418" name="Freeform 58"/>
            <p:cNvSpPr>
              <a:spLocks/>
            </p:cNvSpPr>
            <p:nvPr/>
          </p:nvSpPr>
          <p:spPr bwMode="auto">
            <a:xfrm>
              <a:off x="2647" y="2084"/>
              <a:ext cx="42" cy="42"/>
            </a:xfrm>
            <a:custGeom>
              <a:avLst/>
              <a:gdLst/>
              <a:ahLst/>
              <a:cxnLst>
                <a:cxn ang="0">
                  <a:pos x="298" y="134"/>
                </a:cxn>
                <a:cxn ang="0">
                  <a:pos x="293" y="105"/>
                </a:cxn>
                <a:cxn ang="0">
                  <a:pos x="282" y="78"/>
                </a:cxn>
                <a:cxn ang="0">
                  <a:pos x="266" y="55"/>
                </a:cxn>
                <a:cxn ang="0">
                  <a:pos x="245" y="35"/>
                </a:cxn>
                <a:cxn ang="0">
                  <a:pos x="221" y="18"/>
                </a:cxn>
                <a:cxn ang="0">
                  <a:pos x="194" y="7"/>
                </a:cxn>
                <a:cxn ang="0">
                  <a:pos x="165" y="1"/>
                </a:cxn>
                <a:cxn ang="0">
                  <a:pos x="135" y="1"/>
                </a:cxn>
                <a:cxn ang="0">
                  <a:pos x="106" y="7"/>
                </a:cxn>
                <a:cxn ang="0">
                  <a:pos x="79" y="18"/>
                </a:cxn>
                <a:cxn ang="0">
                  <a:pos x="54" y="35"/>
                </a:cxn>
                <a:cxn ang="0">
                  <a:pos x="34" y="55"/>
                </a:cxn>
                <a:cxn ang="0">
                  <a:pos x="18" y="78"/>
                </a:cxn>
                <a:cxn ang="0">
                  <a:pos x="7" y="105"/>
                </a:cxn>
                <a:cxn ang="0">
                  <a:pos x="0" y="134"/>
                </a:cxn>
                <a:cxn ang="0">
                  <a:pos x="0" y="166"/>
                </a:cxn>
                <a:cxn ang="0">
                  <a:pos x="7" y="195"/>
                </a:cxn>
                <a:cxn ang="0">
                  <a:pos x="18" y="222"/>
                </a:cxn>
                <a:cxn ang="0">
                  <a:pos x="34" y="245"/>
                </a:cxn>
                <a:cxn ang="0">
                  <a:pos x="54" y="265"/>
                </a:cxn>
                <a:cxn ang="0">
                  <a:pos x="79" y="282"/>
                </a:cxn>
                <a:cxn ang="0">
                  <a:pos x="106" y="293"/>
                </a:cxn>
                <a:cxn ang="0">
                  <a:pos x="135" y="299"/>
                </a:cxn>
                <a:cxn ang="0">
                  <a:pos x="165" y="299"/>
                </a:cxn>
                <a:cxn ang="0">
                  <a:pos x="194" y="293"/>
                </a:cxn>
                <a:cxn ang="0">
                  <a:pos x="221" y="282"/>
                </a:cxn>
                <a:cxn ang="0">
                  <a:pos x="245" y="265"/>
                </a:cxn>
                <a:cxn ang="0">
                  <a:pos x="266" y="245"/>
                </a:cxn>
                <a:cxn ang="0">
                  <a:pos x="282" y="222"/>
                </a:cxn>
                <a:cxn ang="0">
                  <a:pos x="293" y="195"/>
                </a:cxn>
                <a:cxn ang="0">
                  <a:pos x="298" y="166"/>
                </a:cxn>
              </a:cxnLst>
              <a:rect l="0" t="0" r="r" b="b"/>
              <a:pathLst>
                <a:path w="299" h="300">
                  <a:moveTo>
                    <a:pt x="299" y="150"/>
                  </a:moveTo>
                  <a:lnTo>
                    <a:pt x="298" y="134"/>
                  </a:lnTo>
                  <a:lnTo>
                    <a:pt x="296" y="120"/>
                  </a:lnTo>
                  <a:lnTo>
                    <a:pt x="293" y="105"/>
                  </a:lnTo>
                  <a:lnTo>
                    <a:pt x="288" y="92"/>
                  </a:lnTo>
                  <a:lnTo>
                    <a:pt x="282" y="78"/>
                  </a:lnTo>
                  <a:lnTo>
                    <a:pt x="274" y="66"/>
                  </a:lnTo>
                  <a:lnTo>
                    <a:pt x="266" y="55"/>
                  </a:lnTo>
                  <a:lnTo>
                    <a:pt x="256" y="44"/>
                  </a:lnTo>
                  <a:lnTo>
                    <a:pt x="245" y="35"/>
                  </a:lnTo>
                  <a:lnTo>
                    <a:pt x="233" y="26"/>
                  </a:lnTo>
                  <a:lnTo>
                    <a:pt x="221" y="18"/>
                  </a:lnTo>
                  <a:lnTo>
                    <a:pt x="209" y="12"/>
                  </a:lnTo>
                  <a:lnTo>
                    <a:pt x="194" y="7"/>
                  </a:lnTo>
                  <a:lnTo>
                    <a:pt x="180" y="3"/>
                  </a:lnTo>
                  <a:lnTo>
                    <a:pt x="165" y="1"/>
                  </a:lnTo>
                  <a:lnTo>
                    <a:pt x="149" y="0"/>
                  </a:lnTo>
                  <a:lnTo>
                    <a:pt x="135" y="1"/>
                  </a:lnTo>
                  <a:lnTo>
                    <a:pt x="120" y="3"/>
                  </a:lnTo>
                  <a:lnTo>
                    <a:pt x="106" y="7"/>
                  </a:lnTo>
                  <a:lnTo>
                    <a:pt x="91" y="12"/>
                  </a:lnTo>
                  <a:lnTo>
                    <a:pt x="79" y="18"/>
                  </a:lnTo>
                  <a:lnTo>
                    <a:pt x="66" y="26"/>
                  </a:lnTo>
                  <a:lnTo>
                    <a:pt x="54" y="35"/>
                  </a:lnTo>
                  <a:lnTo>
                    <a:pt x="44" y="44"/>
                  </a:lnTo>
                  <a:lnTo>
                    <a:pt x="34" y="55"/>
                  </a:lnTo>
                  <a:lnTo>
                    <a:pt x="26" y="66"/>
                  </a:lnTo>
                  <a:lnTo>
                    <a:pt x="18" y="78"/>
                  </a:lnTo>
                  <a:lnTo>
                    <a:pt x="12" y="92"/>
                  </a:lnTo>
                  <a:lnTo>
                    <a:pt x="7" y="105"/>
                  </a:lnTo>
                  <a:lnTo>
                    <a:pt x="4" y="120"/>
                  </a:lnTo>
                  <a:lnTo>
                    <a:pt x="0" y="134"/>
                  </a:lnTo>
                  <a:lnTo>
                    <a:pt x="0" y="150"/>
                  </a:lnTo>
                  <a:lnTo>
                    <a:pt x="0" y="166"/>
                  </a:lnTo>
                  <a:lnTo>
                    <a:pt x="4" y="180"/>
                  </a:lnTo>
                  <a:lnTo>
                    <a:pt x="7" y="195"/>
                  </a:lnTo>
                  <a:lnTo>
                    <a:pt x="12" y="208"/>
                  </a:lnTo>
                  <a:lnTo>
                    <a:pt x="18" y="222"/>
                  </a:lnTo>
                  <a:lnTo>
                    <a:pt x="26" y="234"/>
                  </a:lnTo>
                  <a:lnTo>
                    <a:pt x="34" y="245"/>
                  </a:lnTo>
                  <a:lnTo>
                    <a:pt x="44" y="256"/>
                  </a:lnTo>
                  <a:lnTo>
                    <a:pt x="54" y="265"/>
                  </a:lnTo>
                  <a:lnTo>
                    <a:pt x="66" y="274"/>
                  </a:lnTo>
                  <a:lnTo>
                    <a:pt x="79" y="282"/>
                  </a:lnTo>
                  <a:lnTo>
                    <a:pt x="91" y="288"/>
                  </a:lnTo>
                  <a:lnTo>
                    <a:pt x="106" y="293"/>
                  </a:lnTo>
                  <a:lnTo>
                    <a:pt x="120" y="297"/>
                  </a:lnTo>
                  <a:lnTo>
                    <a:pt x="135" y="299"/>
                  </a:lnTo>
                  <a:lnTo>
                    <a:pt x="149" y="300"/>
                  </a:lnTo>
                  <a:lnTo>
                    <a:pt x="165" y="299"/>
                  </a:lnTo>
                  <a:lnTo>
                    <a:pt x="180" y="297"/>
                  </a:lnTo>
                  <a:lnTo>
                    <a:pt x="194" y="293"/>
                  </a:lnTo>
                  <a:lnTo>
                    <a:pt x="209" y="288"/>
                  </a:lnTo>
                  <a:lnTo>
                    <a:pt x="221" y="282"/>
                  </a:lnTo>
                  <a:lnTo>
                    <a:pt x="233" y="274"/>
                  </a:lnTo>
                  <a:lnTo>
                    <a:pt x="245" y="265"/>
                  </a:lnTo>
                  <a:lnTo>
                    <a:pt x="256" y="256"/>
                  </a:lnTo>
                  <a:lnTo>
                    <a:pt x="266" y="245"/>
                  </a:lnTo>
                  <a:lnTo>
                    <a:pt x="274" y="234"/>
                  </a:lnTo>
                  <a:lnTo>
                    <a:pt x="282" y="222"/>
                  </a:lnTo>
                  <a:lnTo>
                    <a:pt x="288" y="208"/>
                  </a:lnTo>
                  <a:lnTo>
                    <a:pt x="293" y="195"/>
                  </a:lnTo>
                  <a:lnTo>
                    <a:pt x="296" y="180"/>
                  </a:lnTo>
                  <a:lnTo>
                    <a:pt x="298" y="166"/>
                  </a:lnTo>
                  <a:lnTo>
                    <a:pt x="299" y="150"/>
                  </a:lnTo>
                  <a:close/>
                </a:path>
              </a:pathLst>
            </a:custGeom>
            <a:solidFill>
              <a:srgbClr val="EE9B6A"/>
            </a:solidFill>
            <a:ln w="9525">
              <a:noFill/>
              <a:round/>
              <a:headEnd/>
              <a:tailEnd/>
            </a:ln>
          </p:spPr>
          <p:txBody>
            <a:bodyPr/>
            <a:lstStyle/>
            <a:p>
              <a:endParaRPr lang="pt-BR"/>
            </a:p>
          </p:txBody>
        </p:sp>
        <p:sp>
          <p:nvSpPr>
            <p:cNvPr id="399419" name="Rectangle 59"/>
            <p:cNvSpPr>
              <a:spLocks noChangeArrowheads="1"/>
            </p:cNvSpPr>
            <p:nvPr/>
          </p:nvSpPr>
          <p:spPr bwMode="auto">
            <a:xfrm>
              <a:off x="912" y="1499"/>
              <a:ext cx="675" cy="154"/>
            </a:xfrm>
            <a:prstGeom prst="rect">
              <a:avLst/>
            </a:prstGeom>
            <a:noFill/>
            <a:ln w="9525">
              <a:noFill/>
              <a:miter lim="800000"/>
              <a:headEnd/>
              <a:tailEnd/>
            </a:ln>
          </p:spPr>
          <p:txBody>
            <a:bodyPr wrap="none" lIns="0" tIns="0" rIns="0" bIns="0">
              <a:spAutoFit/>
            </a:bodyPr>
            <a:lstStyle/>
            <a:p>
              <a:r>
                <a:rPr lang="pt-BR" sz="1600" b="1" u="none">
                  <a:solidFill>
                    <a:srgbClr val="FFFFFF"/>
                  </a:solidFill>
                </a:rPr>
                <a:t>ANTÍGENO</a:t>
              </a:r>
              <a:endParaRPr lang="pt-BR" u="none">
                <a:latin typeface="Times New Roman" pitchFamily="18" charset="0"/>
              </a:endParaRPr>
            </a:p>
          </p:txBody>
        </p:sp>
        <p:sp>
          <p:nvSpPr>
            <p:cNvPr id="399420" name="Rectangle 60"/>
            <p:cNvSpPr>
              <a:spLocks noChangeArrowheads="1"/>
            </p:cNvSpPr>
            <p:nvPr/>
          </p:nvSpPr>
          <p:spPr bwMode="auto">
            <a:xfrm>
              <a:off x="900" y="1651"/>
              <a:ext cx="716" cy="154"/>
            </a:xfrm>
            <a:prstGeom prst="rect">
              <a:avLst/>
            </a:prstGeom>
            <a:noFill/>
            <a:ln w="9525">
              <a:noFill/>
              <a:miter lim="800000"/>
              <a:headEnd/>
              <a:tailEnd/>
            </a:ln>
          </p:spPr>
          <p:txBody>
            <a:bodyPr wrap="none" lIns="0" tIns="0" rIns="0" bIns="0">
              <a:spAutoFit/>
            </a:bodyPr>
            <a:lstStyle/>
            <a:p>
              <a:r>
                <a:rPr lang="pt-BR" sz="1600" b="1" u="none">
                  <a:solidFill>
                    <a:srgbClr val="FFFFFF"/>
                  </a:solidFill>
                </a:rPr>
                <a:t>ESTRANHO</a:t>
              </a:r>
              <a:endParaRPr lang="pt-BR" u="none">
                <a:latin typeface="Times New Roman" pitchFamily="18" charset="0"/>
              </a:endParaRPr>
            </a:p>
          </p:txBody>
        </p:sp>
        <p:sp>
          <p:nvSpPr>
            <p:cNvPr id="399421" name="Rectangle 61"/>
            <p:cNvSpPr>
              <a:spLocks noChangeArrowheads="1"/>
            </p:cNvSpPr>
            <p:nvPr/>
          </p:nvSpPr>
          <p:spPr bwMode="auto">
            <a:xfrm>
              <a:off x="2425" y="1949"/>
              <a:ext cx="517" cy="154"/>
            </a:xfrm>
            <a:prstGeom prst="rect">
              <a:avLst/>
            </a:prstGeom>
            <a:noFill/>
            <a:ln w="9525">
              <a:noFill/>
              <a:miter lim="800000"/>
              <a:headEnd/>
              <a:tailEnd/>
            </a:ln>
          </p:spPr>
          <p:txBody>
            <a:bodyPr wrap="none" lIns="0" tIns="0" rIns="0" bIns="0">
              <a:spAutoFit/>
            </a:bodyPr>
            <a:lstStyle/>
            <a:p>
              <a:r>
                <a:rPr lang="pt-BR" sz="1600" b="1" u="none">
                  <a:solidFill>
                    <a:srgbClr val="FFFFFF"/>
                  </a:solidFill>
                </a:rPr>
                <a:t>CÉLULA</a:t>
              </a:r>
              <a:endParaRPr lang="pt-BR" u="none">
                <a:latin typeface="Times New Roman" pitchFamily="18" charset="0"/>
              </a:endParaRPr>
            </a:p>
          </p:txBody>
        </p:sp>
        <p:sp>
          <p:nvSpPr>
            <p:cNvPr id="399422" name="Rectangle 62"/>
            <p:cNvSpPr>
              <a:spLocks noChangeArrowheads="1"/>
            </p:cNvSpPr>
            <p:nvPr/>
          </p:nvSpPr>
          <p:spPr bwMode="auto">
            <a:xfrm>
              <a:off x="2509" y="2078"/>
              <a:ext cx="355" cy="154"/>
            </a:xfrm>
            <a:prstGeom prst="rect">
              <a:avLst/>
            </a:prstGeom>
            <a:noFill/>
            <a:ln w="9525">
              <a:noFill/>
              <a:miter lim="800000"/>
              <a:headEnd/>
              <a:tailEnd/>
            </a:ln>
          </p:spPr>
          <p:txBody>
            <a:bodyPr wrap="none" lIns="0" tIns="0" rIns="0" bIns="0">
              <a:spAutoFit/>
            </a:bodyPr>
            <a:lstStyle/>
            <a:p>
              <a:r>
                <a:rPr lang="pt-BR" sz="1600" b="1" u="none">
                  <a:solidFill>
                    <a:srgbClr val="FFFFFF"/>
                  </a:solidFill>
                </a:rPr>
                <a:t>ALVO</a:t>
              </a:r>
              <a:endParaRPr lang="pt-BR" u="none">
                <a:latin typeface="Times New Roman" pitchFamily="18" charset="0"/>
              </a:endParaRPr>
            </a:p>
          </p:txBody>
        </p:sp>
        <p:sp>
          <p:nvSpPr>
            <p:cNvPr id="399423" name="Rectangle 63"/>
            <p:cNvSpPr>
              <a:spLocks noChangeArrowheads="1"/>
            </p:cNvSpPr>
            <p:nvPr/>
          </p:nvSpPr>
          <p:spPr bwMode="auto">
            <a:xfrm>
              <a:off x="1673" y="1607"/>
              <a:ext cx="292" cy="16"/>
            </a:xfrm>
            <a:prstGeom prst="rect">
              <a:avLst/>
            </a:prstGeom>
            <a:solidFill>
              <a:srgbClr val="FFF500"/>
            </a:solidFill>
            <a:ln w="9525">
              <a:noFill/>
              <a:miter lim="800000"/>
              <a:headEnd/>
              <a:tailEnd/>
            </a:ln>
          </p:spPr>
          <p:txBody>
            <a:bodyPr/>
            <a:lstStyle/>
            <a:p>
              <a:endParaRPr lang="pt-BR"/>
            </a:p>
          </p:txBody>
        </p:sp>
        <p:sp>
          <p:nvSpPr>
            <p:cNvPr id="399424" name="Freeform 64"/>
            <p:cNvSpPr>
              <a:spLocks/>
            </p:cNvSpPr>
            <p:nvPr/>
          </p:nvSpPr>
          <p:spPr bwMode="auto">
            <a:xfrm>
              <a:off x="2074" y="2612"/>
              <a:ext cx="92" cy="99"/>
            </a:xfrm>
            <a:custGeom>
              <a:avLst/>
              <a:gdLst/>
              <a:ahLst/>
              <a:cxnLst>
                <a:cxn ang="0">
                  <a:pos x="388" y="695"/>
                </a:cxn>
                <a:cxn ang="0">
                  <a:pos x="0" y="266"/>
                </a:cxn>
                <a:cxn ang="0">
                  <a:pos x="226" y="0"/>
                </a:cxn>
                <a:cxn ang="0">
                  <a:pos x="639" y="434"/>
                </a:cxn>
                <a:cxn ang="0">
                  <a:pos x="388" y="695"/>
                </a:cxn>
              </a:cxnLst>
              <a:rect l="0" t="0" r="r" b="b"/>
              <a:pathLst>
                <a:path w="639" h="695">
                  <a:moveTo>
                    <a:pt x="388" y="695"/>
                  </a:moveTo>
                  <a:lnTo>
                    <a:pt x="0" y="266"/>
                  </a:lnTo>
                  <a:lnTo>
                    <a:pt x="226" y="0"/>
                  </a:lnTo>
                  <a:lnTo>
                    <a:pt x="639" y="434"/>
                  </a:lnTo>
                  <a:lnTo>
                    <a:pt x="388" y="695"/>
                  </a:lnTo>
                  <a:close/>
                </a:path>
              </a:pathLst>
            </a:custGeom>
            <a:solidFill>
              <a:srgbClr val="F09BBE"/>
            </a:solidFill>
            <a:ln w="9525">
              <a:noFill/>
              <a:round/>
              <a:headEnd/>
              <a:tailEnd/>
            </a:ln>
          </p:spPr>
          <p:txBody>
            <a:bodyPr/>
            <a:lstStyle/>
            <a:p>
              <a:endParaRPr lang="pt-BR"/>
            </a:p>
          </p:txBody>
        </p:sp>
        <p:sp>
          <p:nvSpPr>
            <p:cNvPr id="399425" name="Freeform 65"/>
            <p:cNvSpPr>
              <a:spLocks/>
            </p:cNvSpPr>
            <p:nvPr/>
          </p:nvSpPr>
          <p:spPr bwMode="auto">
            <a:xfrm>
              <a:off x="2074" y="2612"/>
              <a:ext cx="92" cy="99"/>
            </a:xfrm>
            <a:custGeom>
              <a:avLst/>
              <a:gdLst/>
              <a:ahLst/>
              <a:cxnLst>
                <a:cxn ang="0">
                  <a:pos x="388" y="695"/>
                </a:cxn>
                <a:cxn ang="0">
                  <a:pos x="0" y="266"/>
                </a:cxn>
                <a:cxn ang="0">
                  <a:pos x="226" y="0"/>
                </a:cxn>
                <a:cxn ang="0">
                  <a:pos x="639" y="434"/>
                </a:cxn>
                <a:cxn ang="0">
                  <a:pos x="388" y="695"/>
                </a:cxn>
              </a:cxnLst>
              <a:rect l="0" t="0" r="r" b="b"/>
              <a:pathLst>
                <a:path w="639" h="695">
                  <a:moveTo>
                    <a:pt x="388" y="695"/>
                  </a:moveTo>
                  <a:lnTo>
                    <a:pt x="0" y="266"/>
                  </a:lnTo>
                  <a:lnTo>
                    <a:pt x="226" y="0"/>
                  </a:lnTo>
                  <a:lnTo>
                    <a:pt x="639" y="434"/>
                  </a:lnTo>
                  <a:lnTo>
                    <a:pt x="388" y="695"/>
                  </a:lnTo>
                  <a:close/>
                </a:path>
              </a:pathLst>
            </a:custGeom>
            <a:noFill/>
            <a:ln w="3175">
              <a:solidFill>
                <a:srgbClr val="71635D"/>
              </a:solidFill>
              <a:prstDash val="solid"/>
              <a:round/>
              <a:headEnd/>
              <a:tailEnd/>
            </a:ln>
          </p:spPr>
          <p:txBody>
            <a:bodyPr/>
            <a:lstStyle/>
            <a:p>
              <a:endParaRPr lang="pt-BR"/>
            </a:p>
          </p:txBody>
        </p:sp>
        <p:sp>
          <p:nvSpPr>
            <p:cNvPr id="399426" name="Freeform 66"/>
            <p:cNvSpPr>
              <a:spLocks/>
            </p:cNvSpPr>
            <p:nvPr/>
          </p:nvSpPr>
          <p:spPr bwMode="auto">
            <a:xfrm>
              <a:off x="3005" y="2721"/>
              <a:ext cx="113" cy="100"/>
            </a:xfrm>
            <a:custGeom>
              <a:avLst/>
              <a:gdLst/>
              <a:ahLst/>
              <a:cxnLst>
                <a:cxn ang="0">
                  <a:pos x="789" y="400"/>
                </a:cxn>
                <a:cxn ang="0">
                  <a:pos x="210" y="703"/>
                </a:cxn>
                <a:cxn ang="0">
                  <a:pos x="0" y="346"/>
                </a:cxn>
                <a:cxn ang="0">
                  <a:pos x="569" y="0"/>
                </a:cxn>
                <a:cxn ang="0">
                  <a:pos x="789" y="400"/>
                </a:cxn>
              </a:cxnLst>
              <a:rect l="0" t="0" r="r" b="b"/>
              <a:pathLst>
                <a:path w="789" h="703">
                  <a:moveTo>
                    <a:pt x="789" y="400"/>
                  </a:moveTo>
                  <a:lnTo>
                    <a:pt x="210" y="703"/>
                  </a:lnTo>
                  <a:lnTo>
                    <a:pt x="0" y="346"/>
                  </a:lnTo>
                  <a:lnTo>
                    <a:pt x="569" y="0"/>
                  </a:lnTo>
                  <a:lnTo>
                    <a:pt x="789" y="400"/>
                  </a:lnTo>
                  <a:close/>
                </a:path>
              </a:pathLst>
            </a:custGeom>
            <a:solidFill>
              <a:srgbClr val="F09BBE"/>
            </a:solidFill>
            <a:ln w="9525">
              <a:noFill/>
              <a:round/>
              <a:headEnd/>
              <a:tailEnd/>
            </a:ln>
          </p:spPr>
          <p:txBody>
            <a:bodyPr/>
            <a:lstStyle/>
            <a:p>
              <a:endParaRPr lang="pt-BR"/>
            </a:p>
          </p:txBody>
        </p:sp>
        <p:sp>
          <p:nvSpPr>
            <p:cNvPr id="399427" name="Freeform 67"/>
            <p:cNvSpPr>
              <a:spLocks/>
            </p:cNvSpPr>
            <p:nvPr/>
          </p:nvSpPr>
          <p:spPr bwMode="auto">
            <a:xfrm>
              <a:off x="3005" y="2721"/>
              <a:ext cx="113" cy="100"/>
            </a:xfrm>
            <a:custGeom>
              <a:avLst/>
              <a:gdLst/>
              <a:ahLst/>
              <a:cxnLst>
                <a:cxn ang="0">
                  <a:pos x="789" y="400"/>
                </a:cxn>
                <a:cxn ang="0">
                  <a:pos x="210" y="703"/>
                </a:cxn>
                <a:cxn ang="0">
                  <a:pos x="0" y="346"/>
                </a:cxn>
                <a:cxn ang="0">
                  <a:pos x="569" y="0"/>
                </a:cxn>
                <a:cxn ang="0">
                  <a:pos x="789" y="400"/>
                </a:cxn>
              </a:cxnLst>
              <a:rect l="0" t="0" r="r" b="b"/>
              <a:pathLst>
                <a:path w="789" h="703">
                  <a:moveTo>
                    <a:pt x="789" y="400"/>
                  </a:moveTo>
                  <a:lnTo>
                    <a:pt x="210" y="703"/>
                  </a:lnTo>
                  <a:lnTo>
                    <a:pt x="0" y="346"/>
                  </a:lnTo>
                  <a:lnTo>
                    <a:pt x="569" y="0"/>
                  </a:lnTo>
                  <a:lnTo>
                    <a:pt x="789" y="400"/>
                  </a:lnTo>
                  <a:close/>
                </a:path>
              </a:pathLst>
            </a:custGeom>
            <a:noFill/>
            <a:ln w="3175">
              <a:solidFill>
                <a:srgbClr val="71635D"/>
              </a:solidFill>
              <a:prstDash val="solid"/>
              <a:round/>
              <a:headEnd/>
              <a:tailEnd/>
            </a:ln>
          </p:spPr>
          <p:txBody>
            <a:bodyPr/>
            <a:lstStyle/>
            <a:p>
              <a:endParaRPr lang="pt-BR"/>
            </a:p>
          </p:txBody>
        </p:sp>
        <p:sp>
          <p:nvSpPr>
            <p:cNvPr id="399428" name="Freeform 68"/>
            <p:cNvSpPr>
              <a:spLocks/>
            </p:cNvSpPr>
            <p:nvPr/>
          </p:nvSpPr>
          <p:spPr bwMode="auto">
            <a:xfrm>
              <a:off x="1952" y="1633"/>
              <a:ext cx="552" cy="492"/>
            </a:xfrm>
            <a:custGeom>
              <a:avLst/>
              <a:gdLst/>
              <a:ahLst/>
              <a:cxnLst>
                <a:cxn ang="0">
                  <a:pos x="43" y="63"/>
                </a:cxn>
                <a:cxn ang="0">
                  <a:pos x="39" y="32"/>
                </a:cxn>
                <a:cxn ang="0">
                  <a:pos x="47" y="28"/>
                </a:cxn>
                <a:cxn ang="0">
                  <a:pos x="60" y="54"/>
                </a:cxn>
                <a:cxn ang="0">
                  <a:pos x="54" y="25"/>
                </a:cxn>
                <a:cxn ang="0">
                  <a:pos x="69" y="18"/>
                </a:cxn>
                <a:cxn ang="0">
                  <a:pos x="89" y="29"/>
                </a:cxn>
                <a:cxn ang="0">
                  <a:pos x="89" y="26"/>
                </a:cxn>
                <a:cxn ang="0">
                  <a:pos x="73" y="16"/>
                </a:cxn>
                <a:cxn ang="0">
                  <a:pos x="92" y="0"/>
                </a:cxn>
                <a:cxn ang="0">
                  <a:pos x="65" y="15"/>
                </a:cxn>
                <a:cxn ang="0">
                  <a:pos x="65" y="15"/>
                </a:cxn>
                <a:cxn ang="0">
                  <a:pos x="39" y="28"/>
                </a:cxn>
                <a:cxn ang="0">
                  <a:pos x="4" y="1"/>
                </a:cxn>
                <a:cxn ang="0">
                  <a:pos x="0" y="9"/>
                </a:cxn>
                <a:cxn ang="0">
                  <a:pos x="34" y="33"/>
                </a:cxn>
                <a:cxn ang="0">
                  <a:pos x="33" y="34"/>
                </a:cxn>
                <a:cxn ang="0">
                  <a:pos x="35" y="33"/>
                </a:cxn>
                <a:cxn ang="0">
                  <a:pos x="35" y="33"/>
                </a:cxn>
                <a:cxn ang="0">
                  <a:pos x="35" y="34"/>
                </a:cxn>
                <a:cxn ang="0">
                  <a:pos x="37" y="65"/>
                </a:cxn>
                <a:cxn ang="0">
                  <a:pos x="37" y="65"/>
                </a:cxn>
                <a:cxn ang="0">
                  <a:pos x="57" y="82"/>
                </a:cxn>
                <a:cxn ang="0">
                  <a:pos x="59" y="81"/>
                </a:cxn>
                <a:cxn ang="0">
                  <a:pos x="43" y="63"/>
                </a:cxn>
              </a:cxnLst>
              <a:rect l="0" t="0" r="r" b="b"/>
              <a:pathLst>
                <a:path w="92" h="82">
                  <a:moveTo>
                    <a:pt x="43" y="63"/>
                  </a:moveTo>
                  <a:lnTo>
                    <a:pt x="39" y="32"/>
                  </a:lnTo>
                  <a:lnTo>
                    <a:pt x="47" y="28"/>
                  </a:lnTo>
                  <a:lnTo>
                    <a:pt x="60" y="54"/>
                  </a:lnTo>
                  <a:lnTo>
                    <a:pt x="54" y="25"/>
                  </a:lnTo>
                  <a:lnTo>
                    <a:pt x="69" y="18"/>
                  </a:lnTo>
                  <a:lnTo>
                    <a:pt x="89" y="29"/>
                  </a:lnTo>
                  <a:lnTo>
                    <a:pt x="89" y="26"/>
                  </a:lnTo>
                  <a:lnTo>
                    <a:pt x="73" y="16"/>
                  </a:lnTo>
                  <a:lnTo>
                    <a:pt x="92" y="0"/>
                  </a:lnTo>
                  <a:lnTo>
                    <a:pt x="65" y="15"/>
                  </a:lnTo>
                  <a:lnTo>
                    <a:pt x="65" y="15"/>
                  </a:lnTo>
                  <a:lnTo>
                    <a:pt x="39" y="28"/>
                  </a:lnTo>
                  <a:cubicBezTo>
                    <a:pt x="27" y="19"/>
                    <a:pt x="16" y="9"/>
                    <a:pt x="4" y="1"/>
                  </a:cubicBezTo>
                  <a:lnTo>
                    <a:pt x="0" y="9"/>
                  </a:lnTo>
                  <a:lnTo>
                    <a:pt x="34" y="33"/>
                  </a:lnTo>
                  <a:lnTo>
                    <a:pt x="33" y="34"/>
                  </a:lnTo>
                  <a:lnTo>
                    <a:pt x="35" y="33"/>
                  </a:lnTo>
                  <a:lnTo>
                    <a:pt x="35" y="33"/>
                  </a:lnTo>
                  <a:lnTo>
                    <a:pt x="35" y="34"/>
                  </a:lnTo>
                  <a:lnTo>
                    <a:pt x="37" y="65"/>
                  </a:lnTo>
                  <a:lnTo>
                    <a:pt x="37" y="65"/>
                  </a:lnTo>
                  <a:lnTo>
                    <a:pt x="57" y="82"/>
                  </a:lnTo>
                  <a:lnTo>
                    <a:pt x="59" y="81"/>
                  </a:lnTo>
                  <a:lnTo>
                    <a:pt x="43" y="63"/>
                  </a:lnTo>
                </a:path>
              </a:pathLst>
            </a:custGeom>
            <a:solidFill>
              <a:srgbClr val="340D71"/>
            </a:solidFill>
            <a:ln w="9525">
              <a:noFill/>
              <a:round/>
              <a:headEnd/>
              <a:tailEnd/>
            </a:ln>
          </p:spPr>
          <p:txBody>
            <a:bodyPr/>
            <a:lstStyle/>
            <a:p>
              <a:endParaRPr lang="pt-BR"/>
            </a:p>
          </p:txBody>
        </p:sp>
        <p:sp>
          <p:nvSpPr>
            <p:cNvPr id="399429" name="Freeform 69"/>
            <p:cNvSpPr>
              <a:spLocks/>
            </p:cNvSpPr>
            <p:nvPr/>
          </p:nvSpPr>
          <p:spPr bwMode="auto">
            <a:xfrm>
              <a:off x="2804" y="2047"/>
              <a:ext cx="522" cy="540"/>
            </a:xfrm>
            <a:custGeom>
              <a:avLst/>
              <a:gdLst/>
              <a:ahLst/>
              <a:cxnLst>
                <a:cxn ang="0">
                  <a:pos x="50" y="24"/>
                </a:cxn>
                <a:cxn ang="0">
                  <a:pos x="50" y="54"/>
                </a:cxn>
                <a:cxn ang="0">
                  <a:pos x="22" y="65"/>
                </a:cxn>
                <a:cxn ang="0">
                  <a:pos x="14" y="61"/>
                </a:cxn>
                <a:cxn ang="0">
                  <a:pos x="4" y="33"/>
                </a:cxn>
                <a:cxn ang="0">
                  <a:pos x="10" y="58"/>
                </a:cxn>
                <a:cxn ang="0">
                  <a:pos x="0" y="56"/>
                </a:cxn>
                <a:cxn ang="0">
                  <a:pos x="23" y="69"/>
                </a:cxn>
                <a:cxn ang="0">
                  <a:pos x="23" y="68"/>
                </a:cxn>
                <a:cxn ang="0">
                  <a:pos x="58" y="67"/>
                </a:cxn>
                <a:cxn ang="0">
                  <a:pos x="82" y="90"/>
                </a:cxn>
                <a:cxn ang="0">
                  <a:pos x="87" y="82"/>
                </a:cxn>
                <a:cxn ang="0">
                  <a:pos x="59" y="58"/>
                </a:cxn>
                <a:cxn ang="0">
                  <a:pos x="54" y="52"/>
                </a:cxn>
                <a:cxn ang="0">
                  <a:pos x="54" y="28"/>
                </a:cxn>
                <a:cxn ang="0">
                  <a:pos x="64" y="22"/>
                </a:cxn>
                <a:cxn ang="0">
                  <a:pos x="76" y="15"/>
                </a:cxn>
                <a:cxn ang="0">
                  <a:pos x="54" y="24"/>
                </a:cxn>
                <a:cxn ang="0">
                  <a:pos x="50" y="19"/>
                </a:cxn>
                <a:cxn ang="0">
                  <a:pos x="41" y="6"/>
                </a:cxn>
                <a:cxn ang="0">
                  <a:pos x="35" y="0"/>
                </a:cxn>
                <a:cxn ang="0">
                  <a:pos x="50" y="24"/>
                </a:cxn>
              </a:cxnLst>
              <a:rect l="0" t="0" r="r" b="b"/>
              <a:pathLst>
                <a:path w="87" h="90">
                  <a:moveTo>
                    <a:pt x="50" y="24"/>
                  </a:moveTo>
                  <a:lnTo>
                    <a:pt x="50" y="54"/>
                  </a:lnTo>
                  <a:lnTo>
                    <a:pt x="22" y="65"/>
                  </a:lnTo>
                  <a:lnTo>
                    <a:pt x="14" y="61"/>
                  </a:lnTo>
                  <a:lnTo>
                    <a:pt x="4" y="33"/>
                  </a:lnTo>
                  <a:lnTo>
                    <a:pt x="10" y="58"/>
                  </a:lnTo>
                  <a:lnTo>
                    <a:pt x="0" y="56"/>
                  </a:lnTo>
                  <a:lnTo>
                    <a:pt x="23" y="69"/>
                  </a:lnTo>
                  <a:lnTo>
                    <a:pt x="23" y="68"/>
                  </a:lnTo>
                  <a:cubicBezTo>
                    <a:pt x="43" y="62"/>
                    <a:pt x="46" y="54"/>
                    <a:pt x="58" y="67"/>
                  </a:cubicBezTo>
                  <a:cubicBezTo>
                    <a:pt x="66" y="75"/>
                    <a:pt x="74" y="83"/>
                    <a:pt x="82" y="90"/>
                  </a:cubicBezTo>
                  <a:lnTo>
                    <a:pt x="87" y="82"/>
                  </a:lnTo>
                  <a:lnTo>
                    <a:pt x="59" y="58"/>
                  </a:lnTo>
                  <a:lnTo>
                    <a:pt x="54" y="52"/>
                  </a:lnTo>
                  <a:lnTo>
                    <a:pt x="54" y="28"/>
                  </a:lnTo>
                  <a:lnTo>
                    <a:pt x="64" y="22"/>
                  </a:lnTo>
                  <a:lnTo>
                    <a:pt x="76" y="15"/>
                  </a:lnTo>
                  <a:lnTo>
                    <a:pt x="54" y="24"/>
                  </a:lnTo>
                  <a:lnTo>
                    <a:pt x="50" y="19"/>
                  </a:lnTo>
                  <a:lnTo>
                    <a:pt x="41" y="6"/>
                  </a:lnTo>
                  <a:lnTo>
                    <a:pt x="35" y="0"/>
                  </a:lnTo>
                  <a:lnTo>
                    <a:pt x="50" y="24"/>
                  </a:lnTo>
                </a:path>
              </a:pathLst>
            </a:custGeom>
            <a:solidFill>
              <a:srgbClr val="340D71"/>
            </a:solidFill>
            <a:ln w="9525">
              <a:noFill/>
              <a:round/>
              <a:headEnd/>
              <a:tailEnd/>
            </a:ln>
          </p:spPr>
          <p:txBody>
            <a:bodyPr/>
            <a:lstStyle/>
            <a:p>
              <a:endParaRPr lang="pt-BR"/>
            </a:p>
          </p:txBody>
        </p:sp>
        <p:sp>
          <p:nvSpPr>
            <p:cNvPr id="399430" name="Freeform 70"/>
            <p:cNvSpPr>
              <a:spLocks/>
            </p:cNvSpPr>
            <p:nvPr/>
          </p:nvSpPr>
          <p:spPr bwMode="auto">
            <a:xfrm>
              <a:off x="1976" y="2071"/>
              <a:ext cx="618" cy="462"/>
            </a:xfrm>
            <a:custGeom>
              <a:avLst/>
              <a:gdLst/>
              <a:ahLst/>
              <a:cxnLst>
                <a:cxn ang="0">
                  <a:pos x="0" y="72"/>
                </a:cxn>
                <a:cxn ang="0">
                  <a:pos x="2" y="77"/>
                </a:cxn>
                <a:cxn ang="0">
                  <a:pos x="44" y="59"/>
                </a:cxn>
                <a:cxn ang="0">
                  <a:pos x="44" y="61"/>
                </a:cxn>
                <a:cxn ang="0">
                  <a:pos x="45" y="59"/>
                </a:cxn>
                <a:cxn ang="0">
                  <a:pos x="45" y="59"/>
                </a:cxn>
                <a:cxn ang="0">
                  <a:pos x="46" y="59"/>
                </a:cxn>
                <a:cxn ang="0">
                  <a:pos x="71" y="74"/>
                </a:cxn>
                <a:cxn ang="0">
                  <a:pos x="70" y="75"/>
                </a:cxn>
                <a:cxn ang="0">
                  <a:pos x="95" y="66"/>
                </a:cxn>
                <a:cxn ang="0">
                  <a:pos x="103" y="54"/>
                </a:cxn>
                <a:cxn ang="0">
                  <a:pos x="94" y="64"/>
                </a:cxn>
                <a:cxn ang="0">
                  <a:pos x="72" y="69"/>
                </a:cxn>
                <a:cxn ang="0">
                  <a:pos x="62" y="63"/>
                </a:cxn>
                <a:cxn ang="0">
                  <a:pos x="53" y="59"/>
                </a:cxn>
                <a:cxn ang="0">
                  <a:pos x="46" y="55"/>
                </a:cxn>
                <a:cxn ang="0">
                  <a:pos x="52" y="28"/>
                </a:cxn>
                <a:cxn ang="0">
                  <a:pos x="75" y="35"/>
                </a:cxn>
                <a:cxn ang="0">
                  <a:pos x="53" y="25"/>
                </a:cxn>
                <a:cxn ang="0">
                  <a:pos x="78" y="0"/>
                </a:cxn>
                <a:cxn ang="0">
                  <a:pos x="56" y="18"/>
                </a:cxn>
                <a:cxn ang="0">
                  <a:pos x="51" y="1"/>
                </a:cxn>
                <a:cxn ang="0">
                  <a:pos x="53" y="17"/>
                </a:cxn>
                <a:cxn ang="0">
                  <a:pos x="40" y="53"/>
                </a:cxn>
                <a:cxn ang="0">
                  <a:pos x="0" y="72"/>
                </a:cxn>
              </a:cxnLst>
              <a:rect l="0" t="0" r="r" b="b"/>
              <a:pathLst>
                <a:path w="103" h="77">
                  <a:moveTo>
                    <a:pt x="0" y="72"/>
                  </a:moveTo>
                  <a:lnTo>
                    <a:pt x="2" y="77"/>
                  </a:lnTo>
                  <a:lnTo>
                    <a:pt x="44" y="59"/>
                  </a:lnTo>
                  <a:lnTo>
                    <a:pt x="44" y="61"/>
                  </a:lnTo>
                  <a:lnTo>
                    <a:pt x="45" y="59"/>
                  </a:lnTo>
                  <a:lnTo>
                    <a:pt x="45" y="59"/>
                  </a:lnTo>
                  <a:lnTo>
                    <a:pt x="46" y="59"/>
                  </a:lnTo>
                  <a:lnTo>
                    <a:pt x="71" y="74"/>
                  </a:lnTo>
                  <a:lnTo>
                    <a:pt x="70" y="75"/>
                  </a:lnTo>
                  <a:lnTo>
                    <a:pt x="95" y="66"/>
                  </a:lnTo>
                  <a:lnTo>
                    <a:pt x="103" y="54"/>
                  </a:lnTo>
                  <a:lnTo>
                    <a:pt x="94" y="64"/>
                  </a:lnTo>
                  <a:lnTo>
                    <a:pt x="72" y="69"/>
                  </a:lnTo>
                  <a:lnTo>
                    <a:pt x="62" y="63"/>
                  </a:lnTo>
                  <a:lnTo>
                    <a:pt x="53" y="59"/>
                  </a:lnTo>
                  <a:lnTo>
                    <a:pt x="46" y="55"/>
                  </a:lnTo>
                  <a:lnTo>
                    <a:pt x="52" y="28"/>
                  </a:lnTo>
                  <a:lnTo>
                    <a:pt x="75" y="35"/>
                  </a:lnTo>
                  <a:lnTo>
                    <a:pt x="53" y="25"/>
                  </a:lnTo>
                  <a:lnTo>
                    <a:pt x="78" y="0"/>
                  </a:lnTo>
                  <a:lnTo>
                    <a:pt x="56" y="18"/>
                  </a:lnTo>
                  <a:lnTo>
                    <a:pt x="51" y="1"/>
                  </a:lnTo>
                  <a:lnTo>
                    <a:pt x="53" y="17"/>
                  </a:lnTo>
                  <a:lnTo>
                    <a:pt x="40" y="53"/>
                  </a:lnTo>
                  <a:cubicBezTo>
                    <a:pt x="26" y="60"/>
                    <a:pt x="10" y="66"/>
                    <a:pt x="0" y="72"/>
                  </a:cubicBezTo>
                </a:path>
              </a:pathLst>
            </a:custGeom>
            <a:solidFill>
              <a:srgbClr val="340D71"/>
            </a:solidFill>
            <a:ln w="9525">
              <a:noFill/>
              <a:round/>
              <a:headEnd/>
              <a:tailEnd/>
            </a:ln>
          </p:spPr>
          <p:txBody>
            <a:bodyPr/>
            <a:lstStyle/>
            <a:p>
              <a:endParaRPr lang="pt-BR"/>
            </a:p>
          </p:txBody>
        </p:sp>
      </p:grpSp>
      <p:pic>
        <p:nvPicPr>
          <p:cNvPr id="399431" name="Picture 71" descr="01"/>
          <p:cNvPicPr>
            <a:picLocks noChangeAspect="1" noChangeArrowheads="1"/>
          </p:cNvPicPr>
          <p:nvPr/>
        </p:nvPicPr>
        <p:blipFill>
          <a:blip r:embed="rId5" cstate="print"/>
          <a:srcRect/>
          <a:stretch>
            <a:fillRect/>
          </a:stretch>
        </p:blipFill>
        <p:spPr bwMode="auto">
          <a:xfrm>
            <a:off x="1895475" y="4171950"/>
            <a:ext cx="1946275" cy="2235200"/>
          </a:xfrm>
          <a:prstGeom prst="rect">
            <a:avLst/>
          </a:prstGeom>
          <a:noFill/>
        </p:spPr>
      </p:pic>
      <p:pic>
        <p:nvPicPr>
          <p:cNvPr id="399432" name="Picture 72" descr="01"/>
          <p:cNvPicPr>
            <a:picLocks noChangeAspect="1" noChangeArrowheads="1"/>
          </p:cNvPicPr>
          <p:nvPr/>
        </p:nvPicPr>
        <p:blipFill>
          <a:blip r:embed="rId6" cstate="print"/>
          <a:srcRect/>
          <a:stretch>
            <a:fillRect/>
          </a:stretch>
        </p:blipFill>
        <p:spPr bwMode="auto">
          <a:xfrm>
            <a:off x="1123950" y="1768475"/>
            <a:ext cx="2979738" cy="727075"/>
          </a:xfrm>
          <a:prstGeom prst="rect">
            <a:avLst/>
          </a:prstGeom>
          <a:noFill/>
        </p:spPr>
      </p:pic>
      <p:sp>
        <p:nvSpPr>
          <p:cNvPr id="399433" name="Text Box 73"/>
          <p:cNvSpPr txBox="1">
            <a:spLocks noChangeArrowheads="1"/>
          </p:cNvSpPr>
          <p:nvPr/>
        </p:nvSpPr>
        <p:spPr bwMode="auto">
          <a:xfrm>
            <a:off x="1096963" y="381000"/>
            <a:ext cx="7004050" cy="457200"/>
          </a:xfrm>
          <a:prstGeom prst="rect">
            <a:avLst/>
          </a:prstGeom>
          <a:noFill/>
          <a:ln w="9525">
            <a:noFill/>
            <a:miter lim="800000"/>
            <a:headEnd/>
            <a:tailEnd/>
          </a:ln>
          <a:effectLst/>
        </p:spPr>
        <p:txBody>
          <a:bodyPr wrap="none">
            <a:spAutoFit/>
          </a:bodyPr>
          <a:lstStyle/>
          <a:p>
            <a:pPr algn="ctr"/>
            <a:r>
              <a:rPr lang="pt-BR" b="1" u="none">
                <a:solidFill>
                  <a:srgbClr val="800000"/>
                </a:solidFill>
              </a:rPr>
              <a:t>CÉLULA ALVO E MECANISMOS CITOTÓXICOS</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399364"/>
                                        </p:tgtEl>
                                        <p:attrNameLst>
                                          <p:attrName>style.visibility</p:attrName>
                                        </p:attrNameLst>
                                      </p:cBhvr>
                                      <p:to>
                                        <p:strVal val="visible"/>
                                      </p:to>
                                    </p:set>
                                    <p:animEffect transition="in" filter="strips(upLeft)">
                                      <p:cBhvr>
                                        <p:cTn id="7" dur="500"/>
                                        <p:tgtEl>
                                          <p:spTgt spid="399364"/>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3" fill="hold" nodeType="clickEffect">
                                  <p:stCondLst>
                                    <p:cond delay="0"/>
                                  </p:stCondLst>
                                  <p:childTnLst>
                                    <p:set>
                                      <p:cBhvr>
                                        <p:cTn id="11" dur="1" fill="hold">
                                          <p:stCondLst>
                                            <p:cond delay="0"/>
                                          </p:stCondLst>
                                        </p:cTn>
                                        <p:tgtEl>
                                          <p:spTgt spid="399431"/>
                                        </p:tgtEl>
                                        <p:attrNameLst>
                                          <p:attrName>style.visibility</p:attrName>
                                        </p:attrNameLst>
                                      </p:cBhvr>
                                      <p:to>
                                        <p:strVal val="visible"/>
                                      </p:to>
                                    </p:set>
                                    <p:animEffect transition="in" filter="strips(upRight)">
                                      <p:cBhvr>
                                        <p:cTn id="12" dur="500"/>
                                        <p:tgtEl>
                                          <p:spTgt spid="3994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399363"/>
                                        </p:tgtEl>
                                        <p:attrNameLst>
                                          <p:attrName>style.visibility</p:attrName>
                                        </p:attrNameLst>
                                      </p:cBhvr>
                                      <p:to>
                                        <p:strVal val="visible"/>
                                      </p:to>
                                    </p:set>
                                    <p:animEffect transition="in" filter="wipe(right)">
                                      <p:cBhvr>
                                        <p:cTn id="17" dur="500"/>
                                        <p:tgtEl>
                                          <p:spTgt spid="39936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99432"/>
                                        </p:tgtEl>
                                        <p:attrNameLst>
                                          <p:attrName>style.visibility</p:attrName>
                                        </p:attrNameLst>
                                      </p:cBhvr>
                                      <p:to>
                                        <p:strVal val="visible"/>
                                      </p:to>
                                    </p:set>
                                    <p:animEffect transition="in" filter="wipe(left)">
                                      <p:cBhvr>
                                        <p:cTn id="22" dur="500"/>
                                        <p:tgtEl>
                                          <p:spTgt spid="399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7" name="AutoShape 5"/>
          <p:cNvSpPr>
            <a:spLocks noChangeArrowheads="1"/>
          </p:cNvSpPr>
          <p:nvPr/>
        </p:nvSpPr>
        <p:spPr bwMode="auto">
          <a:xfrm>
            <a:off x="304800" y="1295400"/>
            <a:ext cx="8610600" cy="5257800"/>
          </a:xfrm>
          <a:prstGeom prst="roundRect">
            <a:avLst>
              <a:gd name="adj" fmla="val 8060"/>
            </a:avLst>
          </a:prstGeom>
          <a:solidFill>
            <a:schemeClr val="bg1"/>
          </a:solidFill>
          <a:ln w="28575">
            <a:noFill/>
            <a:round/>
            <a:headEnd/>
            <a:tailEnd/>
          </a:ln>
          <a:effectLst/>
        </p:spPr>
        <p:txBody>
          <a:bodyPr vert="eaVert" anchor="ctr">
            <a:spAutoFit/>
          </a:bodyPr>
          <a:lstStyle/>
          <a:p>
            <a:endParaRPr lang="pt-BR"/>
          </a:p>
        </p:txBody>
      </p:sp>
      <p:sp>
        <p:nvSpPr>
          <p:cNvPr id="402434" name="Rectangle 2"/>
          <p:cNvSpPr>
            <a:spLocks noGrp="1" noChangeArrowheads="1"/>
          </p:cNvSpPr>
          <p:nvPr>
            <p:ph type="title"/>
          </p:nvPr>
        </p:nvSpPr>
        <p:spPr bwMode="auto">
          <a:xfrm>
            <a:off x="457200" y="381000"/>
            <a:ext cx="8229600" cy="457200"/>
          </a:xfrm>
          <a:noFill/>
          <a:ln>
            <a:miter lim="800000"/>
            <a:headEnd/>
            <a:tailEnd/>
          </a:ln>
        </p:spPr>
        <p:txBody>
          <a:bodyPr vert="horz" wrap="square" lIns="91440" tIns="45720" rIns="91440" bIns="45720" numCol="1" anchor="t" anchorCtr="0" compatLnSpc="1">
            <a:prstTxWarp prst="textNoShape">
              <a:avLst/>
            </a:prstTxWarp>
            <a:spAutoFit/>
          </a:bodyPr>
          <a:lstStyle/>
          <a:p>
            <a:r>
              <a:rPr lang="pt-BR" sz="2400" b="1">
                <a:solidFill>
                  <a:srgbClr val="800000"/>
                </a:solidFill>
                <a:latin typeface="Arial" charset="0"/>
              </a:rPr>
              <a:t>FUNÇÕES DA CELULA T CD8+</a:t>
            </a:r>
          </a:p>
        </p:txBody>
      </p:sp>
      <p:grpSp>
        <p:nvGrpSpPr>
          <p:cNvPr id="402639" name="Group 207"/>
          <p:cNvGrpSpPr>
            <a:grpSpLocks/>
          </p:cNvGrpSpPr>
          <p:nvPr/>
        </p:nvGrpSpPr>
        <p:grpSpPr bwMode="auto">
          <a:xfrm>
            <a:off x="2025650" y="1712913"/>
            <a:ext cx="6442075" cy="4305300"/>
            <a:chOff x="1276" y="1079"/>
            <a:chExt cx="4058" cy="2712"/>
          </a:xfrm>
        </p:grpSpPr>
        <p:sp>
          <p:nvSpPr>
            <p:cNvPr id="402439" name="Freeform 7"/>
            <p:cNvSpPr>
              <a:spLocks/>
            </p:cNvSpPr>
            <p:nvPr/>
          </p:nvSpPr>
          <p:spPr bwMode="auto">
            <a:xfrm>
              <a:off x="4166" y="2829"/>
              <a:ext cx="20" cy="44"/>
            </a:xfrm>
            <a:custGeom>
              <a:avLst/>
              <a:gdLst/>
              <a:ahLst/>
              <a:cxnLst>
                <a:cxn ang="0">
                  <a:pos x="44" y="174"/>
                </a:cxn>
                <a:cxn ang="0">
                  <a:pos x="36" y="174"/>
                </a:cxn>
                <a:cxn ang="0">
                  <a:pos x="29" y="174"/>
                </a:cxn>
                <a:cxn ang="0">
                  <a:pos x="22" y="171"/>
                </a:cxn>
                <a:cxn ang="0">
                  <a:pos x="16" y="168"/>
                </a:cxn>
                <a:cxn ang="0">
                  <a:pos x="11" y="163"/>
                </a:cxn>
                <a:cxn ang="0">
                  <a:pos x="6" y="157"/>
                </a:cxn>
                <a:cxn ang="0">
                  <a:pos x="4" y="150"/>
                </a:cxn>
                <a:cxn ang="0">
                  <a:pos x="1" y="143"/>
                </a:cxn>
                <a:cxn ang="0">
                  <a:pos x="0" y="134"/>
                </a:cxn>
                <a:cxn ang="0">
                  <a:pos x="0" y="0"/>
                </a:cxn>
                <a:cxn ang="0">
                  <a:pos x="80" y="0"/>
                </a:cxn>
                <a:cxn ang="0">
                  <a:pos x="80" y="134"/>
                </a:cxn>
                <a:cxn ang="0">
                  <a:pos x="80" y="143"/>
                </a:cxn>
                <a:cxn ang="0">
                  <a:pos x="78" y="150"/>
                </a:cxn>
                <a:cxn ang="0">
                  <a:pos x="74" y="157"/>
                </a:cxn>
                <a:cxn ang="0">
                  <a:pos x="71" y="163"/>
                </a:cxn>
                <a:cxn ang="0">
                  <a:pos x="65" y="168"/>
                </a:cxn>
                <a:cxn ang="0">
                  <a:pos x="59" y="171"/>
                </a:cxn>
                <a:cxn ang="0">
                  <a:pos x="52" y="174"/>
                </a:cxn>
                <a:cxn ang="0">
                  <a:pos x="44" y="174"/>
                </a:cxn>
              </a:cxnLst>
              <a:rect l="0" t="0" r="r" b="b"/>
              <a:pathLst>
                <a:path w="80" h="174">
                  <a:moveTo>
                    <a:pt x="44" y="174"/>
                  </a:moveTo>
                  <a:lnTo>
                    <a:pt x="36" y="174"/>
                  </a:lnTo>
                  <a:lnTo>
                    <a:pt x="29" y="174"/>
                  </a:lnTo>
                  <a:lnTo>
                    <a:pt x="22" y="171"/>
                  </a:lnTo>
                  <a:lnTo>
                    <a:pt x="16" y="168"/>
                  </a:lnTo>
                  <a:lnTo>
                    <a:pt x="11" y="163"/>
                  </a:lnTo>
                  <a:lnTo>
                    <a:pt x="6" y="157"/>
                  </a:lnTo>
                  <a:lnTo>
                    <a:pt x="4" y="150"/>
                  </a:lnTo>
                  <a:lnTo>
                    <a:pt x="1" y="143"/>
                  </a:lnTo>
                  <a:lnTo>
                    <a:pt x="0" y="134"/>
                  </a:lnTo>
                  <a:lnTo>
                    <a:pt x="0" y="0"/>
                  </a:lnTo>
                  <a:lnTo>
                    <a:pt x="80" y="0"/>
                  </a:lnTo>
                  <a:lnTo>
                    <a:pt x="80" y="134"/>
                  </a:lnTo>
                  <a:lnTo>
                    <a:pt x="80" y="143"/>
                  </a:lnTo>
                  <a:lnTo>
                    <a:pt x="78" y="150"/>
                  </a:lnTo>
                  <a:lnTo>
                    <a:pt x="74" y="157"/>
                  </a:lnTo>
                  <a:lnTo>
                    <a:pt x="71" y="163"/>
                  </a:lnTo>
                  <a:lnTo>
                    <a:pt x="65" y="168"/>
                  </a:lnTo>
                  <a:lnTo>
                    <a:pt x="59" y="171"/>
                  </a:lnTo>
                  <a:lnTo>
                    <a:pt x="52" y="174"/>
                  </a:lnTo>
                  <a:lnTo>
                    <a:pt x="44" y="174"/>
                  </a:lnTo>
                  <a:close/>
                </a:path>
              </a:pathLst>
            </a:custGeom>
            <a:solidFill>
              <a:srgbClr val="DF0025"/>
            </a:solidFill>
            <a:ln w="9525">
              <a:noFill/>
              <a:round/>
              <a:headEnd/>
              <a:tailEnd/>
            </a:ln>
          </p:spPr>
          <p:txBody>
            <a:bodyPr/>
            <a:lstStyle/>
            <a:p>
              <a:endParaRPr lang="pt-BR"/>
            </a:p>
          </p:txBody>
        </p:sp>
        <p:sp>
          <p:nvSpPr>
            <p:cNvPr id="402440" name="Freeform 8"/>
            <p:cNvSpPr>
              <a:spLocks/>
            </p:cNvSpPr>
            <p:nvPr/>
          </p:nvSpPr>
          <p:spPr bwMode="auto">
            <a:xfrm>
              <a:off x="4166" y="2829"/>
              <a:ext cx="20" cy="44"/>
            </a:xfrm>
            <a:custGeom>
              <a:avLst/>
              <a:gdLst/>
              <a:ahLst/>
              <a:cxnLst>
                <a:cxn ang="0">
                  <a:pos x="44" y="174"/>
                </a:cxn>
                <a:cxn ang="0">
                  <a:pos x="36" y="174"/>
                </a:cxn>
                <a:cxn ang="0">
                  <a:pos x="29" y="174"/>
                </a:cxn>
                <a:cxn ang="0">
                  <a:pos x="22" y="171"/>
                </a:cxn>
                <a:cxn ang="0">
                  <a:pos x="16" y="168"/>
                </a:cxn>
                <a:cxn ang="0">
                  <a:pos x="11" y="163"/>
                </a:cxn>
                <a:cxn ang="0">
                  <a:pos x="6" y="157"/>
                </a:cxn>
                <a:cxn ang="0">
                  <a:pos x="4" y="150"/>
                </a:cxn>
                <a:cxn ang="0">
                  <a:pos x="1" y="143"/>
                </a:cxn>
                <a:cxn ang="0">
                  <a:pos x="0" y="134"/>
                </a:cxn>
                <a:cxn ang="0">
                  <a:pos x="0" y="0"/>
                </a:cxn>
                <a:cxn ang="0">
                  <a:pos x="80" y="0"/>
                </a:cxn>
                <a:cxn ang="0">
                  <a:pos x="80" y="134"/>
                </a:cxn>
                <a:cxn ang="0">
                  <a:pos x="80" y="143"/>
                </a:cxn>
                <a:cxn ang="0">
                  <a:pos x="78" y="150"/>
                </a:cxn>
                <a:cxn ang="0">
                  <a:pos x="74" y="157"/>
                </a:cxn>
                <a:cxn ang="0">
                  <a:pos x="71" y="163"/>
                </a:cxn>
                <a:cxn ang="0">
                  <a:pos x="65" y="168"/>
                </a:cxn>
                <a:cxn ang="0">
                  <a:pos x="59" y="171"/>
                </a:cxn>
                <a:cxn ang="0">
                  <a:pos x="52" y="174"/>
                </a:cxn>
                <a:cxn ang="0">
                  <a:pos x="44" y="174"/>
                </a:cxn>
              </a:cxnLst>
              <a:rect l="0" t="0" r="r" b="b"/>
              <a:pathLst>
                <a:path w="80" h="174">
                  <a:moveTo>
                    <a:pt x="44" y="174"/>
                  </a:moveTo>
                  <a:lnTo>
                    <a:pt x="36" y="174"/>
                  </a:lnTo>
                  <a:lnTo>
                    <a:pt x="29" y="174"/>
                  </a:lnTo>
                  <a:lnTo>
                    <a:pt x="22" y="171"/>
                  </a:lnTo>
                  <a:lnTo>
                    <a:pt x="16" y="168"/>
                  </a:lnTo>
                  <a:lnTo>
                    <a:pt x="11" y="163"/>
                  </a:lnTo>
                  <a:lnTo>
                    <a:pt x="6" y="157"/>
                  </a:lnTo>
                  <a:lnTo>
                    <a:pt x="4" y="150"/>
                  </a:lnTo>
                  <a:lnTo>
                    <a:pt x="1" y="143"/>
                  </a:lnTo>
                  <a:lnTo>
                    <a:pt x="0" y="134"/>
                  </a:lnTo>
                  <a:lnTo>
                    <a:pt x="0" y="0"/>
                  </a:lnTo>
                  <a:lnTo>
                    <a:pt x="80" y="0"/>
                  </a:lnTo>
                  <a:lnTo>
                    <a:pt x="80" y="134"/>
                  </a:lnTo>
                  <a:lnTo>
                    <a:pt x="80" y="143"/>
                  </a:lnTo>
                  <a:lnTo>
                    <a:pt x="78" y="150"/>
                  </a:lnTo>
                  <a:lnTo>
                    <a:pt x="74" y="157"/>
                  </a:lnTo>
                  <a:lnTo>
                    <a:pt x="71" y="163"/>
                  </a:lnTo>
                  <a:lnTo>
                    <a:pt x="65" y="168"/>
                  </a:lnTo>
                  <a:lnTo>
                    <a:pt x="59" y="171"/>
                  </a:lnTo>
                  <a:lnTo>
                    <a:pt x="52" y="174"/>
                  </a:lnTo>
                  <a:lnTo>
                    <a:pt x="44" y="174"/>
                  </a:lnTo>
                  <a:close/>
                </a:path>
              </a:pathLst>
            </a:custGeom>
            <a:noFill/>
            <a:ln w="11113">
              <a:solidFill>
                <a:srgbClr val="000000"/>
              </a:solidFill>
              <a:prstDash val="solid"/>
              <a:round/>
              <a:headEnd/>
              <a:tailEnd/>
            </a:ln>
          </p:spPr>
          <p:txBody>
            <a:bodyPr/>
            <a:lstStyle/>
            <a:p>
              <a:endParaRPr lang="pt-BR"/>
            </a:p>
          </p:txBody>
        </p:sp>
        <p:sp>
          <p:nvSpPr>
            <p:cNvPr id="402441" name="Freeform 9"/>
            <p:cNvSpPr>
              <a:spLocks/>
            </p:cNvSpPr>
            <p:nvPr/>
          </p:nvSpPr>
          <p:spPr bwMode="auto">
            <a:xfrm>
              <a:off x="4142" y="2746"/>
              <a:ext cx="70" cy="114"/>
            </a:xfrm>
            <a:custGeom>
              <a:avLst/>
              <a:gdLst/>
              <a:ahLst/>
              <a:cxnLst>
                <a:cxn ang="0">
                  <a:pos x="187" y="278"/>
                </a:cxn>
                <a:cxn ang="0">
                  <a:pos x="90" y="278"/>
                </a:cxn>
                <a:cxn ang="0">
                  <a:pos x="74" y="406"/>
                </a:cxn>
                <a:cxn ang="0">
                  <a:pos x="71" y="415"/>
                </a:cxn>
                <a:cxn ang="0">
                  <a:pos x="61" y="430"/>
                </a:cxn>
                <a:cxn ang="0">
                  <a:pos x="55" y="439"/>
                </a:cxn>
                <a:cxn ang="0">
                  <a:pos x="49" y="446"/>
                </a:cxn>
                <a:cxn ang="0">
                  <a:pos x="46" y="448"/>
                </a:cxn>
                <a:cxn ang="0">
                  <a:pos x="42" y="450"/>
                </a:cxn>
                <a:cxn ang="0">
                  <a:pos x="38" y="451"/>
                </a:cxn>
                <a:cxn ang="0">
                  <a:pos x="35" y="451"/>
                </a:cxn>
                <a:cxn ang="0">
                  <a:pos x="28" y="448"/>
                </a:cxn>
                <a:cxn ang="0">
                  <a:pos x="25" y="447"/>
                </a:cxn>
                <a:cxn ang="0">
                  <a:pos x="22" y="446"/>
                </a:cxn>
                <a:cxn ang="0">
                  <a:pos x="19" y="442"/>
                </a:cxn>
                <a:cxn ang="0">
                  <a:pos x="17" y="439"/>
                </a:cxn>
                <a:cxn ang="0">
                  <a:pos x="12" y="430"/>
                </a:cxn>
                <a:cxn ang="0">
                  <a:pos x="7" y="421"/>
                </a:cxn>
                <a:cxn ang="0">
                  <a:pos x="2" y="403"/>
                </a:cxn>
                <a:cxn ang="0">
                  <a:pos x="0" y="394"/>
                </a:cxn>
                <a:cxn ang="0">
                  <a:pos x="25" y="234"/>
                </a:cxn>
                <a:cxn ang="0">
                  <a:pos x="64" y="0"/>
                </a:cxn>
                <a:cxn ang="0">
                  <a:pos x="278" y="8"/>
                </a:cxn>
                <a:cxn ang="0">
                  <a:pos x="260" y="274"/>
                </a:cxn>
                <a:cxn ang="0">
                  <a:pos x="266" y="400"/>
                </a:cxn>
                <a:cxn ang="0">
                  <a:pos x="265" y="409"/>
                </a:cxn>
                <a:cxn ang="0">
                  <a:pos x="259" y="427"/>
                </a:cxn>
                <a:cxn ang="0">
                  <a:pos x="254" y="436"/>
                </a:cxn>
                <a:cxn ang="0">
                  <a:pos x="250" y="444"/>
                </a:cxn>
                <a:cxn ang="0">
                  <a:pos x="246" y="447"/>
                </a:cxn>
                <a:cxn ang="0">
                  <a:pos x="244" y="450"/>
                </a:cxn>
                <a:cxn ang="0">
                  <a:pos x="240" y="451"/>
                </a:cxn>
                <a:cxn ang="0">
                  <a:pos x="236" y="452"/>
                </a:cxn>
                <a:cxn ang="0">
                  <a:pos x="229" y="452"/>
                </a:cxn>
                <a:cxn ang="0">
                  <a:pos x="226" y="451"/>
                </a:cxn>
                <a:cxn ang="0">
                  <a:pos x="222" y="450"/>
                </a:cxn>
                <a:cxn ang="0">
                  <a:pos x="218" y="447"/>
                </a:cxn>
                <a:cxn ang="0">
                  <a:pos x="216" y="445"/>
                </a:cxn>
                <a:cxn ang="0">
                  <a:pos x="209" y="438"/>
                </a:cxn>
                <a:cxn ang="0">
                  <a:pos x="204" y="429"/>
                </a:cxn>
                <a:cxn ang="0">
                  <a:pos x="196" y="412"/>
                </a:cxn>
                <a:cxn ang="0">
                  <a:pos x="192" y="405"/>
                </a:cxn>
                <a:cxn ang="0">
                  <a:pos x="187" y="278"/>
                </a:cxn>
              </a:cxnLst>
              <a:rect l="0" t="0" r="r" b="b"/>
              <a:pathLst>
                <a:path w="278" h="452">
                  <a:moveTo>
                    <a:pt x="187" y="278"/>
                  </a:moveTo>
                  <a:lnTo>
                    <a:pt x="90" y="278"/>
                  </a:lnTo>
                  <a:lnTo>
                    <a:pt x="74" y="406"/>
                  </a:lnTo>
                  <a:lnTo>
                    <a:pt x="71" y="415"/>
                  </a:lnTo>
                  <a:lnTo>
                    <a:pt x="61" y="430"/>
                  </a:lnTo>
                  <a:lnTo>
                    <a:pt x="55" y="439"/>
                  </a:lnTo>
                  <a:lnTo>
                    <a:pt x="49" y="446"/>
                  </a:lnTo>
                  <a:lnTo>
                    <a:pt x="46" y="448"/>
                  </a:lnTo>
                  <a:lnTo>
                    <a:pt x="42" y="450"/>
                  </a:lnTo>
                  <a:lnTo>
                    <a:pt x="38" y="451"/>
                  </a:lnTo>
                  <a:lnTo>
                    <a:pt x="35" y="451"/>
                  </a:lnTo>
                  <a:lnTo>
                    <a:pt x="28" y="448"/>
                  </a:lnTo>
                  <a:lnTo>
                    <a:pt x="25" y="447"/>
                  </a:lnTo>
                  <a:lnTo>
                    <a:pt x="22" y="446"/>
                  </a:lnTo>
                  <a:lnTo>
                    <a:pt x="19" y="442"/>
                  </a:lnTo>
                  <a:lnTo>
                    <a:pt x="17" y="439"/>
                  </a:lnTo>
                  <a:lnTo>
                    <a:pt x="12" y="430"/>
                  </a:lnTo>
                  <a:lnTo>
                    <a:pt x="7" y="421"/>
                  </a:lnTo>
                  <a:lnTo>
                    <a:pt x="2" y="403"/>
                  </a:lnTo>
                  <a:lnTo>
                    <a:pt x="0" y="394"/>
                  </a:lnTo>
                  <a:lnTo>
                    <a:pt x="25" y="234"/>
                  </a:lnTo>
                  <a:lnTo>
                    <a:pt x="64" y="0"/>
                  </a:lnTo>
                  <a:lnTo>
                    <a:pt x="278" y="8"/>
                  </a:lnTo>
                  <a:lnTo>
                    <a:pt x="260" y="274"/>
                  </a:lnTo>
                  <a:lnTo>
                    <a:pt x="266" y="400"/>
                  </a:lnTo>
                  <a:lnTo>
                    <a:pt x="265" y="409"/>
                  </a:lnTo>
                  <a:lnTo>
                    <a:pt x="259" y="427"/>
                  </a:lnTo>
                  <a:lnTo>
                    <a:pt x="254" y="436"/>
                  </a:lnTo>
                  <a:lnTo>
                    <a:pt x="250" y="444"/>
                  </a:lnTo>
                  <a:lnTo>
                    <a:pt x="246" y="447"/>
                  </a:lnTo>
                  <a:lnTo>
                    <a:pt x="244" y="450"/>
                  </a:lnTo>
                  <a:lnTo>
                    <a:pt x="240" y="451"/>
                  </a:lnTo>
                  <a:lnTo>
                    <a:pt x="236" y="452"/>
                  </a:lnTo>
                  <a:lnTo>
                    <a:pt x="229" y="452"/>
                  </a:lnTo>
                  <a:lnTo>
                    <a:pt x="226" y="451"/>
                  </a:lnTo>
                  <a:lnTo>
                    <a:pt x="222" y="450"/>
                  </a:lnTo>
                  <a:lnTo>
                    <a:pt x="218" y="447"/>
                  </a:lnTo>
                  <a:lnTo>
                    <a:pt x="216" y="445"/>
                  </a:lnTo>
                  <a:lnTo>
                    <a:pt x="209" y="438"/>
                  </a:lnTo>
                  <a:lnTo>
                    <a:pt x="204" y="429"/>
                  </a:lnTo>
                  <a:lnTo>
                    <a:pt x="196" y="412"/>
                  </a:lnTo>
                  <a:lnTo>
                    <a:pt x="192" y="405"/>
                  </a:lnTo>
                  <a:lnTo>
                    <a:pt x="187" y="278"/>
                  </a:lnTo>
                  <a:close/>
                </a:path>
              </a:pathLst>
            </a:custGeom>
            <a:solidFill>
              <a:srgbClr val="B6DEF7"/>
            </a:solidFill>
            <a:ln w="9525">
              <a:noFill/>
              <a:round/>
              <a:headEnd/>
              <a:tailEnd/>
            </a:ln>
          </p:spPr>
          <p:txBody>
            <a:bodyPr/>
            <a:lstStyle/>
            <a:p>
              <a:endParaRPr lang="pt-BR"/>
            </a:p>
          </p:txBody>
        </p:sp>
        <p:sp>
          <p:nvSpPr>
            <p:cNvPr id="402442" name="Freeform 10"/>
            <p:cNvSpPr>
              <a:spLocks/>
            </p:cNvSpPr>
            <p:nvPr/>
          </p:nvSpPr>
          <p:spPr bwMode="auto">
            <a:xfrm>
              <a:off x="4142" y="2746"/>
              <a:ext cx="70" cy="114"/>
            </a:xfrm>
            <a:custGeom>
              <a:avLst/>
              <a:gdLst/>
              <a:ahLst/>
              <a:cxnLst>
                <a:cxn ang="0">
                  <a:pos x="187" y="278"/>
                </a:cxn>
                <a:cxn ang="0">
                  <a:pos x="90" y="278"/>
                </a:cxn>
                <a:cxn ang="0">
                  <a:pos x="74" y="406"/>
                </a:cxn>
                <a:cxn ang="0">
                  <a:pos x="71" y="415"/>
                </a:cxn>
                <a:cxn ang="0">
                  <a:pos x="61" y="430"/>
                </a:cxn>
                <a:cxn ang="0">
                  <a:pos x="55" y="439"/>
                </a:cxn>
                <a:cxn ang="0">
                  <a:pos x="49" y="446"/>
                </a:cxn>
                <a:cxn ang="0">
                  <a:pos x="46" y="448"/>
                </a:cxn>
                <a:cxn ang="0">
                  <a:pos x="42" y="450"/>
                </a:cxn>
                <a:cxn ang="0">
                  <a:pos x="38" y="451"/>
                </a:cxn>
                <a:cxn ang="0">
                  <a:pos x="35" y="451"/>
                </a:cxn>
                <a:cxn ang="0">
                  <a:pos x="28" y="448"/>
                </a:cxn>
                <a:cxn ang="0">
                  <a:pos x="25" y="447"/>
                </a:cxn>
                <a:cxn ang="0">
                  <a:pos x="22" y="446"/>
                </a:cxn>
                <a:cxn ang="0">
                  <a:pos x="19" y="442"/>
                </a:cxn>
                <a:cxn ang="0">
                  <a:pos x="17" y="439"/>
                </a:cxn>
                <a:cxn ang="0">
                  <a:pos x="12" y="430"/>
                </a:cxn>
                <a:cxn ang="0">
                  <a:pos x="7" y="421"/>
                </a:cxn>
                <a:cxn ang="0">
                  <a:pos x="2" y="403"/>
                </a:cxn>
                <a:cxn ang="0">
                  <a:pos x="0" y="394"/>
                </a:cxn>
                <a:cxn ang="0">
                  <a:pos x="25" y="234"/>
                </a:cxn>
                <a:cxn ang="0">
                  <a:pos x="64" y="0"/>
                </a:cxn>
                <a:cxn ang="0">
                  <a:pos x="278" y="8"/>
                </a:cxn>
                <a:cxn ang="0">
                  <a:pos x="260" y="274"/>
                </a:cxn>
                <a:cxn ang="0">
                  <a:pos x="266" y="400"/>
                </a:cxn>
                <a:cxn ang="0">
                  <a:pos x="265" y="409"/>
                </a:cxn>
                <a:cxn ang="0">
                  <a:pos x="259" y="427"/>
                </a:cxn>
                <a:cxn ang="0">
                  <a:pos x="254" y="436"/>
                </a:cxn>
                <a:cxn ang="0">
                  <a:pos x="250" y="444"/>
                </a:cxn>
                <a:cxn ang="0">
                  <a:pos x="246" y="447"/>
                </a:cxn>
                <a:cxn ang="0">
                  <a:pos x="244" y="450"/>
                </a:cxn>
                <a:cxn ang="0">
                  <a:pos x="240" y="451"/>
                </a:cxn>
                <a:cxn ang="0">
                  <a:pos x="236" y="452"/>
                </a:cxn>
                <a:cxn ang="0">
                  <a:pos x="229" y="452"/>
                </a:cxn>
                <a:cxn ang="0">
                  <a:pos x="226" y="451"/>
                </a:cxn>
                <a:cxn ang="0">
                  <a:pos x="222" y="450"/>
                </a:cxn>
                <a:cxn ang="0">
                  <a:pos x="218" y="447"/>
                </a:cxn>
                <a:cxn ang="0">
                  <a:pos x="216" y="445"/>
                </a:cxn>
                <a:cxn ang="0">
                  <a:pos x="209" y="438"/>
                </a:cxn>
                <a:cxn ang="0">
                  <a:pos x="204" y="429"/>
                </a:cxn>
                <a:cxn ang="0">
                  <a:pos x="196" y="412"/>
                </a:cxn>
                <a:cxn ang="0">
                  <a:pos x="192" y="405"/>
                </a:cxn>
                <a:cxn ang="0">
                  <a:pos x="187" y="278"/>
                </a:cxn>
              </a:cxnLst>
              <a:rect l="0" t="0" r="r" b="b"/>
              <a:pathLst>
                <a:path w="278" h="452">
                  <a:moveTo>
                    <a:pt x="187" y="278"/>
                  </a:moveTo>
                  <a:lnTo>
                    <a:pt x="90" y="278"/>
                  </a:lnTo>
                  <a:lnTo>
                    <a:pt x="74" y="406"/>
                  </a:lnTo>
                  <a:lnTo>
                    <a:pt x="71" y="415"/>
                  </a:lnTo>
                  <a:lnTo>
                    <a:pt x="61" y="430"/>
                  </a:lnTo>
                  <a:lnTo>
                    <a:pt x="55" y="439"/>
                  </a:lnTo>
                  <a:lnTo>
                    <a:pt x="49" y="446"/>
                  </a:lnTo>
                  <a:lnTo>
                    <a:pt x="46" y="448"/>
                  </a:lnTo>
                  <a:lnTo>
                    <a:pt x="42" y="450"/>
                  </a:lnTo>
                  <a:lnTo>
                    <a:pt x="38" y="451"/>
                  </a:lnTo>
                  <a:lnTo>
                    <a:pt x="35" y="451"/>
                  </a:lnTo>
                  <a:lnTo>
                    <a:pt x="28" y="448"/>
                  </a:lnTo>
                  <a:lnTo>
                    <a:pt x="25" y="447"/>
                  </a:lnTo>
                  <a:lnTo>
                    <a:pt x="22" y="446"/>
                  </a:lnTo>
                  <a:lnTo>
                    <a:pt x="19" y="442"/>
                  </a:lnTo>
                  <a:lnTo>
                    <a:pt x="17" y="439"/>
                  </a:lnTo>
                  <a:lnTo>
                    <a:pt x="12" y="430"/>
                  </a:lnTo>
                  <a:lnTo>
                    <a:pt x="7" y="421"/>
                  </a:lnTo>
                  <a:lnTo>
                    <a:pt x="2" y="403"/>
                  </a:lnTo>
                  <a:lnTo>
                    <a:pt x="0" y="394"/>
                  </a:lnTo>
                  <a:lnTo>
                    <a:pt x="25" y="234"/>
                  </a:lnTo>
                  <a:lnTo>
                    <a:pt x="64" y="0"/>
                  </a:lnTo>
                  <a:lnTo>
                    <a:pt x="278" y="8"/>
                  </a:lnTo>
                  <a:lnTo>
                    <a:pt x="260" y="274"/>
                  </a:lnTo>
                  <a:lnTo>
                    <a:pt x="266" y="400"/>
                  </a:lnTo>
                  <a:lnTo>
                    <a:pt x="265" y="409"/>
                  </a:lnTo>
                  <a:lnTo>
                    <a:pt x="259" y="427"/>
                  </a:lnTo>
                  <a:lnTo>
                    <a:pt x="254" y="436"/>
                  </a:lnTo>
                  <a:lnTo>
                    <a:pt x="250" y="444"/>
                  </a:lnTo>
                  <a:lnTo>
                    <a:pt x="246" y="447"/>
                  </a:lnTo>
                  <a:lnTo>
                    <a:pt x="244" y="450"/>
                  </a:lnTo>
                  <a:lnTo>
                    <a:pt x="240" y="451"/>
                  </a:lnTo>
                  <a:lnTo>
                    <a:pt x="236" y="452"/>
                  </a:lnTo>
                  <a:lnTo>
                    <a:pt x="229" y="452"/>
                  </a:lnTo>
                  <a:lnTo>
                    <a:pt x="226" y="451"/>
                  </a:lnTo>
                  <a:lnTo>
                    <a:pt x="222" y="450"/>
                  </a:lnTo>
                  <a:lnTo>
                    <a:pt x="218" y="447"/>
                  </a:lnTo>
                  <a:lnTo>
                    <a:pt x="216" y="445"/>
                  </a:lnTo>
                  <a:lnTo>
                    <a:pt x="209" y="438"/>
                  </a:lnTo>
                  <a:lnTo>
                    <a:pt x="204" y="429"/>
                  </a:lnTo>
                  <a:lnTo>
                    <a:pt x="196" y="412"/>
                  </a:lnTo>
                  <a:lnTo>
                    <a:pt x="192" y="405"/>
                  </a:lnTo>
                  <a:lnTo>
                    <a:pt x="187" y="278"/>
                  </a:lnTo>
                  <a:close/>
                </a:path>
              </a:pathLst>
            </a:custGeom>
            <a:noFill/>
            <a:ln w="11113">
              <a:solidFill>
                <a:srgbClr val="000000"/>
              </a:solidFill>
              <a:prstDash val="solid"/>
              <a:round/>
              <a:headEnd/>
              <a:tailEnd/>
            </a:ln>
          </p:spPr>
          <p:txBody>
            <a:bodyPr/>
            <a:lstStyle/>
            <a:p>
              <a:endParaRPr lang="pt-BR"/>
            </a:p>
          </p:txBody>
        </p:sp>
        <p:sp>
          <p:nvSpPr>
            <p:cNvPr id="402443" name="Freeform 11"/>
            <p:cNvSpPr>
              <a:spLocks/>
            </p:cNvSpPr>
            <p:nvPr/>
          </p:nvSpPr>
          <p:spPr bwMode="auto">
            <a:xfrm>
              <a:off x="4121" y="2819"/>
              <a:ext cx="36" cy="176"/>
            </a:xfrm>
            <a:custGeom>
              <a:avLst/>
              <a:gdLst/>
              <a:ahLst/>
              <a:cxnLst>
                <a:cxn ang="0">
                  <a:pos x="146" y="702"/>
                </a:cxn>
                <a:cxn ang="0">
                  <a:pos x="33" y="703"/>
                </a:cxn>
                <a:cxn ang="0">
                  <a:pos x="32" y="680"/>
                </a:cxn>
                <a:cxn ang="0">
                  <a:pos x="32" y="657"/>
                </a:cxn>
                <a:cxn ang="0">
                  <a:pos x="32" y="636"/>
                </a:cxn>
                <a:cxn ang="0">
                  <a:pos x="32" y="615"/>
                </a:cxn>
                <a:cxn ang="0">
                  <a:pos x="34" y="575"/>
                </a:cxn>
                <a:cxn ang="0">
                  <a:pos x="36" y="538"/>
                </a:cxn>
                <a:cxn ang="0">
                  <a:pos x="39" y="502"/>
                </a:cxn>
                <a:cxn ang="0">
                  <a:pos x="40" y="468"/>
                </a:cxn>
                <a:cxn ang="0">
                  <a:pos x="39" y="452"/>
                </a:cxn>
                <a:cxn ang="0">
                  <a:pos x="38" y="438"/>
                </a:cxn>
                <a:cxn ang="0">
                  <a:pos x="35" y="422"/>
                </a:cxn>
                <a:cxn ang="0">
                  <a:pos x="32" y="409"/>
                </a:cxn>
                <a:cxn ang="0">
                  <a:pos x="21" y="356"/>
                </a:cxn>
                <a:cxn ang="0">
                  <a:pos x="11" y="310"/>
                </a:cxn>
                <a:cxn ang="0">
                  <a:pos x="5" y="269"/>
                </a:cxn>
                <a:cxn ang="0">
                  <a:pos x="3" y="233"/>
                </a:cxn>
                <a:cxn ang="0">
                  <a:pos x="0" y="202"/>
                </a:cxn>
                <a:cxn ang="0">
                  <a:pos x="2" y="174"/>
                </a:cxn>
                <a:cxn ang="0">
                  <a:pos x="4" y="150"/>
                </a:cxn>
                <a:cxn ang="0">
                  <a:pos x="9" y="128"/>
                </a:cxn>
                <a:cxn ang="0">
                  <a:pos x="14" y="109"/>
                </a:cxn>
                <a:cxn ang="0">
                  <a:pos x="21" y="92"/>
                </a:cxn>
                <a:cxn ang="0">
                  <a:pos x="28" y="77"/>
                </a:cxn>
                <a:cxn ang="0">
                  <a:pos x="35" y="61"/>
                </a:cxn>
                <a:cxn ang="0">
                  <a:pos x="53" y="32"/>
                </a:cxn>
                <a:cxn ang="0">
                  <a:pos x="70" y="0"/>
                </a:cxn>
                <a:cxn ang="0">
                  <a:pos x="66" y="20"/>
                </a:cxn>
                <a:cxn ang="0">
                  <a:pos x="64" y="41"/>
                </a:cxn>
                <a:cxn ang="0">
                  <a:pos x="62" y="59"/>
                </a:cxn>
                <a:cxn ang="0">
                  <a:pos x="60" y="77"/>
                </a:cxn>
                <a:cxn ang="0">
                  <a:pos x="60" y="95"/>
                </a:cxn>
                <a:cxn ang="0">
                  <a:pos x="62" y="112"/>
                </a:cxn>
                <a:cxn ang="0">
                  <a:pos x="63" y="127"/>
                </a:cxn>
                <a:cxn ang="0">
                  <a:pos x="64" y="142"/>
                </a:cxn>
                <a:cxn ang="0">
                  <a:pos x="70" y="170"/>
                </a:cxn>
                <a:cxn ang="0">
                  <a:pos x="77" y="197"/>
                </a:cxn>
                <a:cxn ang="0">
                  <a:pos x="86" y="222"/>
                </a:cxn>
                <a:cxn ang="0">
                  <a:pos x="95" y="245"/>
                </a:cxn>
                <a:cxn ang="0">
                  <a:pos x="146" y="702"/>
                </a:cxn>
              </a:cxnLst>
              <a:rect l="0" t="0" r="r" b="b"/>
              <a:pathLst>
                <a:path w="146" h="703">
                  <a:moveTo>
                    <a:pt x="146" y="702"/>
                  </a:moveTo>
                  <a:lnTo>
                    <a:pt x="33" y="703"/>
                  </a:lnTo>
                  <a:lnTo>
                    <a:pt x="32" y="680"/>
                  </a:lnTo>
                  <a:lnTo>
                    <a:pt x="32" y="657"/>
                  </a:lnTo>
                  <a:lnTo>
                    <a:pt x="32" y="636"/>
                  </a:lnTo>
                  <a:lnTo>
                    <a:pt x="32" y="615"/>
                  </a:lnTo>
                  <a:lnTo>
                    <a:pt x="34" y="575"/>
                  </a:lnTo>
                  <a:lnTo>
                    <a:pt x="36" y="538"/>
                  </a:lnTo>
                  <a:lnTo>
                    <a:pt x="39" y="502"/>
                  </a:lnTo>
                  <a:lnTo>
                    <a:pt x="40" y="468"/>
                  </a:lnTo>
                  <a:lnTo>
                    <a:pt x="39" y="452"/>
                  </a:lnTo>
                  <a:lnTo>
                    <a:pt x="38" y="438"/>
                  </a:lnTo>
                  <a:lnTo>
                    <a:pt x="35" y="422"/>
                  </a:lnTo>
                  <a:lnTo>
                    <a:pt x="32" y="409"/>
                  </a:lnTo>
                  <a:lnTo>
                    <a:pt x="21" y="356"/>
                  </a:lnTo>
                  <a:lnTo>
                    <a:pt x="11" y="310"/>
                  </a:lnTo>
                  <a:lnTo>
                    <a:pt x="5" y="269"/>
                  </a:lnTo>
                  <a:lnTo>
                    <a:pt x="3" y="233"/>
                  </a:lnTo>
                  <a:lnTo>
                    <a:pt x="0" y="202"/>
                  </a:lnTo>
                  <a:lnTo>
                    <a:pt x="2" y="174"/>
                  </a:lnTo>
                  <a:lnTo>
                    <a:pt x="4" y="150"/>
                  </a:lnTo>
                  <a:lnTo>
                    <a:pt x="9" y="128"/>
                  </a:lnTo>
                  <a:lnTo>
                    <a:pt x="14" y="109"/>
                  </a:lnTo>
                  <a:lnTo>
                    <a:pt x="21" y="92"/>
                  </a:lnTo>
                  <a:lnTo>
                    <a:pt x="28" y="77"/>
                  </a:lnTo>
                  <a:lnTo>
                    <a:pt x="35" y="61"/>
                  </a:lnTo>
                  <a:lnTo>
                    <a:pt x="53" y="32"/>
                  </a:lnTo>
                  <a:lnTo>
                    <a:pt x="70" y="0"/>
                  </a:lnTo>
                  <a:lnTo>
                    <a:pt x="66" y="20"/>
                  </a:lnTo>
                  <a:lnTo>
                    <a:pt x="64" y="41"/>
                  </a:lnTo>
                  <a:lnTo>
                    <a:pt x="62" y="59"/>
                  </a:lnTo>
                  <a:lnTo>
                    <a:pt x="60" y="77"/>
                  </a:lnTo>
                  <a:lnTo>
                    <a:pt x="60" y="95"/>
                  </a:lnTo>
                  <a:lnTo>
                    <a:pt x="62" y="112"/>
                  </a:lnTo>
                  <a:lnTo>
                    <a:pt x="63" y="127"/>
                  </a:lnTo>
                  <a:lnTo>
                    <a:pt x="64" y="142"/>
                  </a:lnTo>
                  <a:lnTo>
                    <a:pt x="70" y="170"/>
                  </a:lnTo>
                  <a:lnTo>
                    <a:pt x="77" y="197"/>
                  </a:lnTo>
                  <a:lnTo>
                    <a:pt x="86" y="222"/>
                  </a:lnTo>
                  <a:lnTo>
                    <a:pt x="95" y="245"/>
                  </a:lnTo>
                  <a:lnTo>
                    <a:pt x="146" y="702"/>
                  </a:lnTo>
                  <a:close/>
                </a:path>
              </a:pathLst>
            </a:custGeom>
            <a:solidFill>
              <a:srgbClr val="049900"/>
            </a:solidFill>
            <a:ln w="9525">
              <a:noFill/>
              <a:round/>
              <a:headEnd/>
              <a:tailEnd/>
            </a:ln>
          </p:spPr>
          <p:txBody>
            <a:bodyPr/>
            <a:lstStyle/>
            <a:p>
              <a:endParaRPr lang="pt-BR"/>
            </a:p>
          </p:txBody>
        </p:sp>
        <p:sp>
          <p:nvSpPr>
            <p:cNvPr id="402444" name="Freeform 12"/>
            <p:cNvSpPr>
              <a:spLocks/>
            </p:cNvSpPr>
            <p:nvPr/>
          </p:nvSpPr>
          <p:spPr bwMode="auto">
            <a:xfrm>
              <a:off x="4121" y="2819"/>
              <a:ext cx="36" cy="176"/>
            </a:xfrm>
            <a:custGeom>
              <a:avLst/>
              <a:gdLst/>
              <a:ahLst/>
              <a:cxnLst>
                <a:cxn ang="0">
                  <a:pos x="146" y="702"/>
                </a:cxn>
                <a:cxn ang="0">
                  <a:pos x="33" y="703"/>
                </a:cxn>
                <a:cxn ang="0">
                  <a:pos x="32" y="680"/>
                </a:cxn>
                <a:cxn ang="0">
                  <a:pos x="32" y="657"/>
                </a:cxn>
                <a:cxn ang="0">
                  <a:pos x="32" y="636"/>
                </a:cxn>
                <a:cxn ang="0">
                  <a:pos x="32" y="615"/>
                </a:cxn>
                <a:cxn ang="0">
                  <a:pos x="34" y="575"/>
                </a:cxn>
                <a:cxn ang="0">
                  <a:pos x="36" y="538"/>
                </a:cxn>
                <a:cxn ang="0">
                  <a:pos x="39" y="502"/>
                </a:cxn>
                <a:cxn ang="0">
                  <a:pos x="40" y="468"/>
                </a:cxn>
                <a:cxn ang="0">
                  <a:pos x="39" y="452"/>
                </a:cxn>
                <a:cxn ang="0">
                  <a:pos x="38" y="438"/>
                </a:cxn>
                <a:cxn ang="0">
                  <a:pos x="35" y="422"/>
                </a:cxn>
                <a:cxn ang="0">
                  <a:pos x="32" y="409"/>
                </a:cxn>
                <a:cxn ang="0">
                  <a:pos x="21" y="356"/>
                </a:cxn>
                <a:cxn ang="0">
                  <a:pos x="11" y="310"/>
                </a:cxn>
                <a:cxn ang="0">
                  <a:pos x="5" y="269"/>
                </a:cxn>
                <a:cxn ang="0">
                  <a:pos x="3" y="233"/>
                </a:cxn>
                <a:cxn ang="0">
                  <a:pos x="0" y="202"/>
                </a:cxn>
                <a:cxn ang="0">
                  <a:pos x="2" y="174"/>
                </a:cxn>
                <a:cxn ang="0">
                  <a:pos x="4" y="150"/>
                </a:cxn>
                <a:cxn ang="0">
                  <a:pos x="9" y="128"/>
                </a:cxn>
                <a:cxn ang="0">
                  <a:pos x="14" y="109"/>
                </a:cxn>
                <a:cxn ang="0">
                  <a:pos x="21" y="92"/>
                </a:cxn>
                <a:cxn ang="0">
                  <a:pos x="28" y="77"/>
                </a:cxn>
                <a:cxn ang="0">
                  <a:pos x="35" y="61"/>
                </a:cxn>
                <a:cxn ang="0">
                  <a:pos x="53" y="32"/>
                </a:cxn>
                <a:cxn ang="0">
                  <a:pos x="70" y="0"/>
                </a:cxn>
                <a:cxn ang="0">
                  <a:pos x="66" y="20"/>
                </a:cxn>
                <a:cxn ang="0">
                  <a:pos x="64" y="41"/>
                </a:cxn>
                <a:cxn ang="0">
                  <a:pos x="62" y="59"/>
                </a:cxn>
                <a:cxn ang="0">
                  <a:pos x="60" y="77"/>
                </a:cxn>
                <a:cxn ang="0">
                  <a:pos x="60" y="95"/>
                </a:cxn>
                <a:cxn ang="0">
                  <a:pos x="62" y="112"/>
                </a:cxn>
                <a:cxn ang="0">
                  <a:pos x="63" y="127"/>
                </a:cxn>
                <a:cxn ang="0">
                  <a:pos x="64" y="142"/>
                </a:cxn>
                <a:cxn ang="0">
                  <a:pos x="70" y="170"/>
                </a:cxn>
                <a:cxn ang="0">
                  <a:pos x="77" y="197"/>
                </a:cxn>
                <a:cxn ang="0">
                  <a:pos x="86" y="222"/>
                </a:cxn>
                <a:cxn ang="0">
                  <a:pos x="95" y="245"/>
                </a:cxn>
                <a:cxn ang="0">
                  <a:pos x="146" y="702"/>
                </a:cxn>
              </a:cxnLst>
              <a:rect l="0" t="0" r="r" b="b"/>
              <a:pathLst>
                <a:path w="146" h="703">
                  <a:moveTo>
                    <a:pt x="146" y="702"/>
                  </a:moveTo>
                  <a:lnTo>
                    <a:pt x="33" y="703"/>
                  </a:lnTo>
                  <a:lnTo>
                    <a:pt x="32" y="680"/>
                  </a:lnTo>
                  <a:lnTo>
                    <a:pt x="32" y="657"/>
                  </a:lnTo>
                  <a:lnTo>
                    <a:pt x="32" y="636"/>
                  </a:lnTo>
                  <a:lnTo>
                    <a:pt x="32" y="615"/>
                  </a:lnTo>
                  <a:lnTo>
                    <a:pt x="34" y="575"/>
                  </a:lnTo>
                  <a:lnTo>
                    <a:pt x="36" y="538"/>
                  </a:lnTo>
                  <a:lnTo>
                    <a:pt x="39" y="502"/>
                  </a:lnTo>
                  <a:lnTo>
                    <a:pt x="40" y="468"/>
                  </a:lnTo>
                  <a:lnTo>
                    <a:pt x="39" y="452"/>
                  </a:lnTo>
                  <a:lnTo>
                    <a:pt x="38" y="438"/>
                  </a:lnTo>
                  <a:lnTo>
                    <a:pt x="35" y="422"/>
                  </a:lnTo>
                  <a:lnTo>
                    <a:pt x="32" y="409"/>
                  </a:lnTo>
                  <a:lnTo>
                    <a:pt x="21" y="356"/>
                  </a:lnTo>
                  <a:lnTo>
                    <a:pt x="11" y="310"/>
                  </a:lnTo>
                  <a:lnTo>
                    <a:pt x="5" y="269"/>
                  </a:lnTo>
                  <a:lnTo>
                    <a:pt x="3" y="233"/>
                  </a:lnTo>
                  <a:lnTo>
                    <a:pt x="0" y="202"/>
                  </a:lnTo>
                  <a:lnTo>
                    <a:pt x="2" y="174"/>
                  </a:lnTo>
                  <a:lnTo>
                    <a:pt x="4" y="150"/>
                  </a:lnTo>
                  <a:lnTo>
                    <a:pt x="9" y="128"/>
                  </a:lnTo>
                  <a:lnTo>
                    <a:pt x="14" y="109"/>
                  </a:lnTo>
                  <a:lnTo>
                    <a:pt x="21" y="92"/>
                  </a:lnTo>
                  <a:lnTo>
                    <a:pt x="28" y="77"/>
                  </a:lnTo>
                  <a:lnTo>
                    <a:pt x="35" y="61"/>
                  </a:lnTo>
                  <a:lnTo>
                    <a:pt x="53" y="32"/>
                  </a:lnTo>
                  <a:lnTo>
                    <a:pt x="70" y="0"/>
                  </a:lnTo>
                  <a:lnTo>
                    <a:pt x="66" y="20"/>
                  </a:lnTo>
                  <a:lnTo>
                    <a:pt x="64" y="41"/>
                  </a:lnTo>
                  <a:lnTo>
                    <a:pt x="62" y="59"/>
                  </a:lnTo>
                  <a:lnTo>
                    <a:pt x="60" y="77"/>
                  </a:lnTo>
                  <a:lnTo>
                    <a:pt x="60" y="95"/>
                  </a:lnTo>
                  <a:lnTo>
                    <a:pt x="62" y="112"/>
                  </a:lnTo>
                  <a:lnTo>
                    <a:pt x="63" y="127"/>
                  </a:lnTo>
                  <a:lnTo>
                    <a:pt x="64" y="142"/>
                  </a:lnTo>
                  <a:lnTo>
                    <a:pt x="70" y="170"/>
                  </a:lnTo>
                  <a:lnTo>
                    <a:pt x="77" y="197"/>
                  </a:lnTo>
                  <a:lnTo>
                    <a:pt x="86" y="222"/>
                  </a:lnTo>
                  <a:lnTo>
                    <a:pt x="95" y="245"/>
                  </a:lnTo>
                  <a:lnTo>
                    <a:pt x="146" y="702"/>
                  </a:lnTo>
                  <a:close/>
                </a:path>
              </a:pathLst>
            </a:custGeom>
            <a:noFill/>
            <a:ln w="11113">
              <a:solidFill>
                <a:srgbClr val="000000"/>
              </a:solidFill>
              <a:prstDash val="solid"/>
              <a:round/>
              <a:headEnd/>
              <a:tailEnd/>
            </a:ln>
          </p:spPr>
          <p:txBody>
            <a:bodyPr/>
            <a:lstStyle/>
            <a:p>
              <a:endParaRPr lang="pt-BR"/>
            </a:p>
          </p:txBody>
        </p:sp>
        <p:sp>
          <p:nvSpPr>
            <p:cNvPr id="402445" name="Freeform 13"/>
            <p:cNvSpPr>
              <a:spLocks/>
            </p:cNvSpPr>
            <p:nvPr/>
          </p:nvSpPr>
          <p:spPr bwMode="auto">
            <a:xfrm>
              <a:off x="4149" y="2860"/>
              <a:ext cx="65" cy="132"/>
            </a:xfrm>
            <a:custGeom>
              <a:avLst/>
              <a:gdLst/>
              <a:ahLst/>
              <a:cxnLst>
                <a:cxn ang="0">
                  <a:pos x="216" y="1"/>
                </a:cxn>
                <a:cxn ang="0">
                  <a:pos x="193" y="5"/>
                </a:cxn>
                <a:cxn ang="0">
                  <a:pos x="172" y="13"/>
                </a:cxn>
                <a:cxn ang="0">
                  <a:pos x="163" y="22"/>
                </a:cxn>
                <a:cxn ang="0">
                  <a:pos x="154" y="34"/>
                </a:cxn>
                <a:cxn ang="0">
                  <a:pos x="148" y="50"/>
                </a:cxn>
                <a:cxn ang="0">
                  <a:pos x="142" y="72"/>
                </a:cxn>
                <a:cxn ang="0">
                  <a:pos x="132" y="88"/>
                </a:cxn>
                <a:cxn ang="0">
                  <a:pos x="118" y="92"/>
                </a:cxn>
                <a:cxn ang="0">
                  <a:pos x="104" y="89"/>
                </a:cxn>
                <a:cxn ang="0">
                  <a:pos x="87" y="76"/>
                </a:cxn>
                <a:cxn ang="0">
                  <a:pos x="68" y="40"/>
                </a:cxn>
                <a:cxn ang="0">
                  <a:pos x="50" y="12"/>
                </a:cxn>
                <a:cxn ang="0">
                  <a:pos x="40" y="4"/>
                </a:cxn>
                <a:cxn ang="0">
                  <a:pos x="28" y="0"/>
                </a:cxn>
                <a:cxn ang="0">
                  <a:pos x="15" y="2"/>
                </a:cxn>
                <a:cxn ang="0">
                  <a:pos x="0" y="11"/>
                </a:cxn>
                <a:cxn ang="0">
                  <a:pos x="220" y="519"/>
                </a:cxn>
                <a:cxn ang="0">
                  <a:pos x="213" y="461"/>
                </a:cxn>
                <a:cxn ang="0">
                  <a:pos x="213" y="431"/>
                </a:cxn>
                <a:cxn ang="0">
                  <a:pos x="217" y="401"/>
                </a:cxn>
                <a:cxn ang="0">
                  <a:pos x="225" y="361"/>
                </a:cxn>
                <a:cxn ang="0">
                  <a:pos x="237" y="312"/>
                </a:cxn>
                <a:cxn ang="0">
                  <a:pos x="249" y="256"/>
                </a:cxn>
                <a:cxn ang="0">
                  <a:pos x="256" y="198"/>
                </a:cxn>
                <a:cxn ang="0">
                  <a:pos x="258" y="172"/>
                </a:cxn>
                <a:cxn ang="0">
                  <a:pos x="254" y="149"/>
                </a:cxn>
                <a:cxn ang="0">
                  <a:pos x="248" y="130"/>
                </a:cxn>
                <a:cxn ang="0">
                  <a:pos x="242" y="116"/>
                </a:cxn>
                <a:cxn ang="0">
                  <a:pos x="234" y="108"/>
                </a:cxn>
                <a:cxn ang="0">
                  <a:pos x="228" y="107"/>
                </a:cxn>
                <a:cxn ang="0">
                  <a:pos x="223" y="112"/>
                </a:cxn>
                <a:cxn ang="0">
                  <a:pos x="220" y="125"/>
                </a:cxn>
              </a:cxnLst>
              <a:rect l="0" t="0" r="r" b="b"/>
              <a:pathLst>
                <a:path w="258" h="531">
                  <a:moveTo>
                    <a:pt x="196" y="349"/>
                  </a:moveTo>
                  <a:lnTo>
                    <a:pt x="216" y="1"/>
                  </a:lnTo>
                  <a:lnTo>
                    <a:pt x="205" y="2"/>
                  </a:lnTo>
                  <a:lnTo>
                    <a:pt x="193" y="5"/>
                  </a:lnTo>
                  <a:lnTo>
                    <a:pt x="182" y="8"/>
                  </a:lnTo>
                  <a:lnTo>
                    <a:pt x="172" y="13"/>
                  </a:lnTo>
                  <a:lnTo>
                    <a:pt x="168" y="18"/>
                  </a:lnTo>
                  <a:lnTo>
                    <a:pt x="163" y="22"/>
                  </a:lnTo>
                  <a:lnTo>
                    <a:pt x="159" y="28"/>
                  </a:lnTo>
                  <a:lnTo>
                    <a:pt x="154" y="34"/>
                  </a:lnTo>
                  <a:lnTo>
                    <a:pt x="151" y="42"/>
                  </a:lnTo>
                  <a:lnTo>
                    <a:pt x="148" y="50"/>
                  </a:lnTo>
                  <a:lnTo>
                    <a:pt x="145" y="60"/>
                  </a:lnTo>
                  <a:lnTo>
                    <a:pt x="142" y="72"/>
                  </a:lnTo>
                  <a:lnTo>
                    <a:pt x="138" y="80"/>
                  </a:lnTo>
                  <a:lnTo>
                    <a:pt x="132" y="88"/>
                  </a:lnTo>
                  <a:lnTo>
                    <a:pt x="126" y="91"/>
                  </a:lnTo>
                  <a:lnTo>
                    <a:pt x="118" y="92"/>
                  </a:lnTo>
                  <a:lnTo>
                    <a:pt x="111" y="92"/>
                  </a:lnTo>
                  <a:lnTo>
                    <a:pt x="104" y="89"/>
                  </a:lnTo>
                  <a:lnTo>
                    <a:pt x="97" y="83"/>
                  </a:lnTo>
                  <a:lnTo>
                    <a:pt x="87" y="76"/>
                  </a:lnTo>
                  <a:lnTo>
                    <a:pt x="78" y="56"/>
                  </a:lnTo>
                  <a:lnTo>
                    <a:pt x="68" y="40"/>
                  </a:lnTo>
                  <a:lnTo>
                    <a:pt x="60" y="24"/>
                  </a:lnTo>
                  <a:lnTo>
                    <a:pt x="50" y="12"/>
                  </a:lnTo>
                  <a:lnTo>
                    <a:pt x="45" y="7"/>
                  </a:lnTo>
                  <a:lnTo>
                    <a:pt x="40" y="4"/>
                  </a:lnTo>
                  <a:lnTo>
                    <a:pt x="34" y="1"/>
                  </a:lnTo>
                  <a:lnTo>
                    <a:pt x="28" y="0"/>
                  </a:lnTo>
                  <a:lnTo>
                    <a:pt x="22" y="0"/>
                  </a:lnTo>
                  <a:lnTo>
                    <a:pt x="15" y="2"/>
                  </a:lnTo>
                  <a:lnTo>
                    <a:pt x="8" y="6"/>
                  </a:lnTo>
                  <a:lnTo>
                    <a:pt x="0" y="11"/>
                  </a:lnTo>
                  <a:lnTo>
                    <a:pt x="45" y="531"/>
                  </a:lnTo>
                  <a:lnTo>
                    <a:pt x="220" y="519"/>
                  </a:lnTo>
                  <a:lnTo>
                    <a:pt x="216" y="489"/>
                  </a:lnTo>
                  <a:lnTo>
                    <a:pt x="213" y="461"/>
                  </a:lnTo>
                  <a:lnTo>
                    <a:pt x="212" y="446"/>
                  </a:lnTo>
                  <a:lnTo>
                    <a:pt x="213" y="431"/>
                  </a:lnTo>
                  <a:lnTo>
                    <a:pt x="214" y="416"/>
                  </a:lnTo>
                  <a:lnTo>
                    <a:pt x="217" y="401"/>
                  </a:lnTo>
                  <a:lnTo>
                    <a:pt x="220" y="383"/>
                  </a:lnTo>
                  <a:lnTo>
                    <a:pt x="225" y="361"/>
                  </a:lnTo>
                  <a:lnTo>
                    <a:pt x="231" y="337"/>
                  </a:lnTo>
                  <a:lnTo>
                    <a:pt x="237" y="312"/>
                  </a:lnTo>
                  <a:lnTo>
                    <a:pt x="243" y="284"/>
                  </a:lnTo>
                  <a:lnTo>
                    <a:pt x="249" y="256"/>
                  </a:lnTo>
                  <a:lnTo>
                    <a:pt x="254" y="227"/>
                  </a:lnTo>
                  <a:lnTo>
                    <a:pt x="256" y="198"/>
                  </a:lnTo>
                  <a:lnTo>
                    <a:pt x="258" y="185"/>
                  </a:lnTo>
                  <a:lnTo>
                    <a:pt x="258" y="172"/>
                  </a:lnTo>
                  <a:lnTo>
                    <a:pt x="256" y="160"/>
                  </a:lnTo>
                  <a:lnTo>
                    <a:pt x="254" y="149"/>
                  </a:lnTo>
                  <a:lnTo>
                    <a:pt x="252" y="138"/>
                  </a:lnTo>
                  <a:lnTo>
                    <a:pt x="248" y="130"/>
                  </a:lnTo>
                  <a:lnTo>
                    <a:pt x="246" y="122"/>
                  </a:lnTo>
                  <a:lnTo>
                    <a:pt x="242" y="116"/>
                  </a:lnTo>
                  <a:lnTo>
                    <a:pt x="238" y="112"/>
                  </a:lnTo>
                  <a:lnTo>
                    <a:pt x="234" y="108"/>
                  </a:lnTo>
                  <a:lnTo>
                    <a:pt x="231" y="107"/>
                  </a:lnTo>
                  <a:lnTo>
                    <a:pt x="228" y="107"/>
                  </a:lnTo>
                  <a:lnTo>
                    <a:pt x="225" y="108"/>
                  </a:lnTo>
                  <a:lnTo>
                    <a:pt x="223" y="112"/>
                  </a:lnTo>
                  <a:lnTo>
                    <a:pt x="220" y="118"/>
                  </a:lnTo>
                  <a:lnTo>
                    <a:pt x="220" y="125"/>
                  </a:lnTo>
                  <a:lnTo>
                    <a:pt x="196" y="349"/>
                  </a:lnTo>
                  <a:close/>
                </a:path>
              </a:pathLst>
            </a:custGeom>
            <a:solidFill>
              <a:srgbClr val="F8C0BB"/>
            </a:solidFill>
            <a:ln w="9525">
              <a:noFill/>
              <a:round/>
              <a:headEnd/>
              <a:tailEnd/>
            </a:ln>
          </p:spPr>
          <p:txBody>
            <a:bodyPr/>
            <a:lstStyle/>
            <a:p>
              <a:endParaRPr lang="pt-BR"/>
            </a:p>
          </p:txBody>
        </p:sp>
        <p:sp>
          <p:nvSpPr>
            <p:cNvPr id="402446" name="Freeform 14"/>
            <p:cNvSpPr>
              <a:spLocks/>
            </p:cNvSpPr>
            <p:nvPr/>
          </p:nvSpPr>
          <p:spPr bwMode="auto">
            <a:xfrm>
              <a:off x="4149" y="2860"/>
              <a:ext cx="65" cy="132"/>
            </a:xfrm>
            <a:custGeom>
              <a:avLst/>
              <a:gdLst/>
              <a:ahLst/>
              <a:cxnLst>
                <a:cxn ang="0">
                  <a:pos x="216" y="1"/>
                </a:cxn>
                <a:cxn ang="0">
                  <a:pos x="193" y="5"/>
                </a:cxn>
                <a:cxn ang="0">
                  <a:pos x="172" y="13"/>
                </a:cxn>
                <a:cxn ang="0">
                  <a:pos x="163" y="22"/>
                </a:cxn>
                <a:cxn ang="0">
                  <a:pos x="154" y="34"/>
                </a:cxn>
                <a:cxn ang="0">
                  <a:pos x="148" y="50"/>
                </a:cxn>
                <a:cxn ang="0">
                  <a:pos x="142" y="72"/>
                </a:cxn>
                <a:cxn ang="0">
                  <a:pos x="132" y="88"/>
                </a:cxn>
                <a:cxn ang="0">
                  <a:pos x="118" y="92"/>
                </a:cxn>
                <a:cxn ang="0">
                  <a:pos x="104" y="89"/>
                </a:cxn>
                <a:cxn ang="0">
                  <a:pos x="87" y="76"/>
                </a:cxn>
                <a:cxn ang="0">
                  <a:pos x="68" y="40"/>
                </a:cxn>
                <a:cxn ang="0">
                  <a:pos x="50" y="12"/>
                </a:cxn>
                <a:cxn ang="0">
                  <a:pos x="40" y="4"/>
                </a:cxn>
                <a:cxn ang="0">
                  <a:pos x="28" y="0"/>
                </a:cxn>
                <a:cxn ang="0">
                  <a:pos x="15" y="2"/>
                </a:cxn>
                <a:cxn ang="0">
                  <a:pos x="0" y="11"/>
                </a:cxn>
                <a:cxn ang="0">
                  <a:pos x="220" y="519"/>
                </a:cxn>
                <a:cxn ang="0">
                  <a:pos x="213" y="461"/>
                </a:cxn>
                <a:cxn ang="0">
                  <a:pos x="213" y="431"/>
                </a:cxn>
                <a:cxn ang="0">
                  <a:pos x="217" y="401"/>
                </a:cxn>
                <a:cxn ang="0">
                  <a:pos x="225" y="361"/>
                </a:cxn>
                <a:cxn ang="0">
                  <a:pos x="237" y="312"/>
                </a:cxn>
                <a:cxn ang="0">
                  <a:pos x="249" y="256"/>
                </a:cxn>
                <a:cxn ang="0">
                  <a:pos x="256" y="198"/>
                </a:cxn>
                <a:cxn ang="0">
                  <a:pos x="258" y="172"/>
                </a:cxn>
                <a:cxn ang="0">
                  <a:pos x="254" y="149"/>
                </a:cxn>
                <a:cxn ang="0">
                  <a:pos x="248" y="130"/>
                </a:cxn>
                <a:cxn ang="0">
                  <a:pos x="242" y="116"/>
                </a:cxn>
                <a:cxn ang="0">
                  <a:pos x="234" y="108"/>
                </a:cxn>
                <a:cxn ang="0">
                  <a:pos x="228" y="107"/>
                </a:cxn>
                <a:cxn ang="0">
                  <a:pos x="223" y="112"/>
                </a:cxn>
                <a:cxn ang="0">
                  <a:pos x="220" y="125"/>
                </a:cxn>
              </a:cxnLst>
              <a:rect l="0" t="0" r="r" b="b"/>
              <a:pathLst>
                <a:path w="258" h="531">
                  <a:moveTo>
                    <a:pt x="196" y="349"/>
                  </a:moveTo>
                  <a:lnTo>
                    <a:pt x="216" y="1"/>
                  </a:lnTo>
                  <a:lnTo>
                    <a:pt x="205" y="2"/>
                  </a:lnTo>
                  <a:lnTo>
                    <a:pt x="193" y="5"/>
                  </a:lnTo>
                  <a:lnTo>
                    <a:pt x="182" y="8"/>
                  </a:lnTo>
                  <a:lnTo>
                    <a:pt x="172" y="13"/>
                  </a:lnTo>
                  <a:lnTo>
                    <a:pt x="168" y="18"/>
                  </a:lnTo>
                  <a:lnTo>
                    <a:pt x="163" y="22"/>
                  </a:lnTo>
                  <a:lnTo>
                    <a:pt x="159" y="28"/>
                  </a:lnTo>
                  <a:lnTo>
                    <a:pt x="154" y="34"/>
                  </a:lnTo>
                  <a:lnTo>
                    <a:pt x="151" y="42"/>
                  </a:lnTo>
                  <a:lnTo>
                    <a:pt x="148" y="50"/>
                  </a:lnTo>
                  <a:lnTo>
                    <a:pt x="145" y="60"/>
                  </a:lnTo>
                  <a:lnTo>
                    <a:pt x="142" y="72"/>
                  </a:lnTo>
                  <a:lnTo>
                    <a:pt x="138" y="80"/>
                  </a:lnTo>
                  <a:lnTo>
                    <a:pt x="132" y="88"/>
                  </a:lnTo>
                  <a:lnTo>
                    <a:pt x="126" y="91"/>
                  </a:lnTo>
                  <a:lnTo>
                    <a:pt x="118" y="92"/>
                  </a:lnTo>
                  <a:lnTo>
                    <a:pt x="111" y="92"/>
                  </a:lnTo>
                  <a:lnTo>
                    <a:pt x="104" y="89"/>
                  </a:lnTo>
                  <a:lnTo>
                    <a:pt x="97" y="83"/>
                  </a:lnTo>
                  <a:lnTo>
                    <a:pt x="87" y="76"/>
                  </a:lnTo>
                  <a:lnTo>
                    <a:pt x="78" y="56"/>
                  </a:lnTo>
                  <a:lnTo>
                    <a:pt x="68" y="40"/>
                  </a:lnTo>
                  <a:lnTo>
                    <a:pt x="60" y="24"/>
                  </a:lnTo>
                  <a:lnTo>
                    <a:pt x="50" y="12"/>
                  </a:lnTo>
                  <a:lnTo>
                    <a:pt x="45" y="7"/>
                  </a:lnTo>
                  <a:lnTo>
                    <a:pt x="40" y="4"/>
                  </a:lnTo>
                  <a:lnTo>
                    <a:pt x="34" y="1"/>
                  </a:lnTo>
                  <a:lnTo>
                    <a:pt x="28" y="0"/>
                  </a:lnTo>
                  <a:lnTo>
                    <a:pt x="22" y="0"/>
                  </a:lnTo>
                  <a:lnTo>
                    <a:pt x="15" y="2"/>
                  </a:lnTo>
                  <a:lnTo>
                    <a:pt x="8" y="6"/>
                  </a:lnTo>
                  <a:lnTo>
                    <a:pt x="0" y="11"/>
                  </a:lnTo>
                  <a:lnTo>
                    <a:pt x="45" y="531"/>
                  </a:lnTo>
                  <a:lnTo>
                    <a:pt x="220" y="519"/>
                  </a:lnTo>
                  <a:lnTo>
                    <a:pt x="216" y="489"/>
                  </a:lnTo>
                  <a:lnTo>
                    <a:pt x="213" y="461"/>
                  </a:lnTo>
                  <a:lnTo>
                    <a:pt x="212" y="446"/>
                  </a:lnTo>
                  <a:lnTo>
                    <a:pt x="213" y="431"/>
                  </a:lnTo>
                  <a:lnTo>
                    <a:pt x="214" y="416"/>
                  </a:lnTo>
                  <a:lnTo>
                    <a:pt x="217" y="401"/>
                  </a:lnTo>
                  <a:lnTo>
                    <a:pt x="220" y="383"/>
                  </a:lnTo>
                  <a:lnTo>
                    <a:pt x="225" y="361"/>
                  </a:lnTo>
                  <a:lnTo>
                    <a:pt x="231" y="337"/>
                  </a:lnTo>
                  <a:lnTo>
                    <a:pt x="237" y="312"/>
                  </a:lnTo>
                  <a:lnTo>
                    <a:pt x="243" y="284"/>
                  </a:lnTo>
                  <a:lnTo>
                    <a:pt x="249" y="256"/>
                  </a:lnTo>
                  <a:lnTo>
                    <a:pt x="254" y="227"/>
                  </a:lnTo>
                  <a:lnTo>
                    <a:pt x="256" y="198"/>
                  </a:lnTo>
                  <a:lnTo>
                    <a:pt x="258" y="185"/>
                  </a:lnTo>
                  <a:lnTo>
                    <a:pt x="258" y="172"/>
                  </a:lnTo>
                  <a:lnTo>
                    <a:pt x="256" y="160"/>
                  </a:lnTo>
                  <a:lnTo>
                    <a:pt x="254" y="149"/>
                  </a:lnTo>
                  <a:lnTo>
                    <a:pt x="252" y="138"/>
                  </a:lnTo>
                  <a:lnTo>
                    <a:pt x="248" y="130"/>
                  </a:lnTo>
                  <a:lnTo>
                    <a:pt x="246" y="122"/>
                  </a:lnTo>
                  <a:lnTo>
                    <a:pt x="242" y="116"/>
                  </a:lnTo>
                  <a:lnTo>
                    <a:pt x="238" y="112"/>
                  </a:lnTo>
                  <a:lnTo>
                    <a:pt x="234" y="108"/>
                  </a:lnTo>
                  <a:lnTo>
                    <a:pt x="231" y="107"/>
                  </a:lnTo>
                  <a:lnTo>
                    <a:pt x="228" y="107"/>
                  </a:lnTo>
                  <a:lnTo>
                    <a:pt x="225" y="108"/>
                  </a:lnTo>
                  <a:lnTo>
                    <a:pt x="223" y="112"/>
                  </a:lnTo>
                  <a:lnTo>
                    <a:pt x="220" y="118"/>
                  </a:lnTo>
                  <a:lnTo>
                    <a:pt x="220" y="125"/>
                  </a:lnTo>
                  <a:lnTo>
                    <a:pt x="196" y="349"/>
                  </a:lnTo>
                  <a:close/>
                </a:path>
              </a:pathLst>
            </a:custGeom>
            <a:noFill/>
            <a:ln w="11113">
              <a:solidFill>
                <a:srgbClr val="000000"/>
              </a:solidFill>
              <a:prstDash val="solid"/>
              <a:round/>
              <a:headEnd/>
              <a:tailEnd/>
            </a:ln>
          </p:spPr>
          <p:txBody>
            <a:bodyPr/>
            <a:lstStyle/>
            <a:p>
              <a:endParaRPr lang="pt-BR"/>
            </a:p>
          </p:txBody>
        </p:sp>
        <p:sp>
          <p:nvSpPr>
            <p:cNvPr id="402447" name="Freeform 15"/>
            <p:cNvSpPr>
              <a:spLocks/>
            </p:cNvSpPr>
            <p:nvPr/>
          </p:nvSpPr>
          <p:spPr bwMode="auto">
            <a:xfrm>
              <a:off x="4192" y="2860"/>
              <a:ext cx="38" cy="130"/>
            </a:xfrm>
            <a:custGeom>
              <a:avLst/>
              <a:gdLst/>
              <a:ahLst/>
              <a:cxnLst>
                <a:cxn ang="0">
                  <a:pos x="0" y="518"/>
                </a:cxn>
                <a:cxn ang="0">
                  <a:pos x="4" y="501"/>
                </a:cxn>
                <a:cxn ang="0">
                  <a:pos x="8" y="479"/>
                </a:cxn>
                <a:cxn ang="0">
                  <a:pos x="11" y="453"/>
                </a:cxn>
                <a:cxn ang="0">
                  <a:pos x="14" y="423"/>
                </a:cxn>
                <a:cxn ang="0">
                  <a:pos x="18" y="354"/>
                </a:cxn>
                <a:cxn ang="0">
                  <a:pos x="22" y="276"/>
                </a:cxn>
                <a:cxn ang="0">
                  <a:pos x="27" y="196"/>
                </a:cxn>
                <a:cxn ang="0">
                  <a:pos x="33" y="120"/>
                </a:cxn>
                <a:cxn ang="0">
                  <a:pos x="35" y="85"/>
                </a:cxn>
                <a:cxn ang="0">
                  <a:pos x="39" y="52"/>
                </a:cxn>
                <a:cxn ang="0">
                  <a:pos x="44" y="24"/>
                </a:cxn>
                <a:cxn ang="0">
                  <a:pos x="48" y="0"/>
                </a:cxn>
                <a:cxn ang="0">
                  <a:pos x="62" y="1"/>
                </a:cxn>
                <a:cxn ang="0">
                  <a:pos x="77" y="4"/>
                </a:cxn>
                <a:cxn ang="0">
                  <a:pos x="86" y="7"/>
                </a:cxn>
                <a:cxn ang="0">
                  <a:pos x="94" y="10"/>
                </a:cxn>
                <a:cxn ang="0">
                  <a:pos x="102" y="14"/>
                </a:cxn>
                <a:cxn ang="0">
                  <a:pos x="111" y="19"/>
                </a:cxn>
                <a:cxn ang="0">
                  <a:pos x="118" y="25"/>
                </a:cxn>
                <a:cxn ang="0">
                  <a:pos x="125" y="32"/>
                </a:cxn>
                <a:cxn ang="0">
                  <a:pos x="132" y="40"/>
                </a:cxn>
                <a:cxn ang="0">
                  <a:pos x="138" y="50"/>
                </a:cxn>
                <a:cxn ang="0">
                  <a:pos x="143" y="60"/>
                </a:cxn>
                <a:cxn ang="0">
                  <a:pos x="148" y="72"/>
                </a:cxn>
                <a:cxn ang="0">
                  <a:pos x="150" y="85"/>
                </a:cxn>
                <a:cxn ang="0">
                  <a:pos x="152" y="99"/>
                </a:cxn>
                <a:cxn ang="0">
                  <a:pos x="144" y="118"/>
                </a:cxn>
                <a:cxn ang="0">
                  <a:pos x="132" y="152"/>
                </a:cxn>
                <a:cxn ang="0">
                  <a:pos x="118" y="194"/>
                </a:cxn>
                <a:cxn ang="0">
                  <a:pos x="102" y="243"/>
                </a:cxn>
                <a:cxn ang="0">
                  <a:pos x="87" y="294"/>
                </a:cxn>
                <a:cxn ang="0">
                  <a:pos x="72" y="343"/>
                </a:cxn>
                <a:cxn ang="0">
                  <a:pos x="60" y="387"/>
                </a:cxn>
                <a:cxn ang="0">
                  <a:pos x="52" y="421"/>
                </a:cxn>
                <a:cxn ang="0">
                  <a:pos x="50" y="430"/>
                </a:cxn>
                <a:cxn ang="0">
                  <a:pos x="50" y="440"/>
                </a:cxn>
                <a:cxn ang="0">
                  <a:pos x="50" y="447"/>
                </a:cxn>
                <a:cxn ang="0">
                  <a:pos x="50" y="455"/>
                </a:cxn>
                <a:cxn ang="0">
                  <a:pos x="53" y="470"/>
                </a:cxn>
                <a:cxn ang="0">
                  <a:pos x="58" y="482"/>
                </a:cxn>
                <a:cxn ang="0">
                  <a:pos x="63" y="493"/>
                </a:cxn>
                <a:cxn ang="0">
                  <a:pos x="65" y="502"/>
                </a:cxn>
                <a:cxn ang="0">
                  <a:pos x="66" y="506"/>
                </a:cxn>
                <a:cxn ang="0">
                  <a:pos x="68" y="511"/>
                </a:cxn>
                <a:cxn ang="0">
                  <a:pos x="66" y="514"/>
                </a:cxn>
                <a:cxn ang="0">
                  <a:pos x="65" y="519"/>
                </a:cxn>
                <a:cxn ang="0">
                  <a:pos x="59" y="518"/>
                </a:cxn>
                <a:cxn ang="0">
                  <a:pos x="51" y="517"/>
                </a:cxn>
                <a:cxn ang="0">
                  <a:pos x="42" y="518"/>
                </a:cxn>
                <a:cxn ang="0">
                  <a:pos x="33" y="518"/>
                </a:cxn>
                <a:cxn ang="0">
                  <a:pos x="24" y="519"/>
                </a:cxn>
                <a:cxn ang="0">
                  <a:pos x="16" y="519"/>
                </a:cxn>
                <a:cxn ang="0">
                  <a:pos x="8" y="519"/>
                </a:cxn>
                <a:cxn ang="0">
                  <a:pos x="0" y="518"/>
                </a:cxn>
              </a:cxnLst>
              <a:rect l="0" t="0" r="r" b="b"/>
              <a:pathLst>
                <a:path w="152" h="519">
                  <a:moveTo>
                    <a:pt x="0" y="518"/>
                  </a:moveTo>
                  <a:lnTo>
                    <a:pt x="4" y="501"/>
                  </a:lnTo>
                  <a:lnTo>
                    <a:pt x="8" y="479"/>
                  </a:lnTo>
                  <a:lnTo>
                    <a:pt x="11" y="453"/>
                  </a:lnTo>
                  <a:lnTo>
                    <a:pt x="14" y="423"/>
                  </a:lnTo>
                  <a:lnTo>
                    <a:pt x="18" y="354"/>
                  </a:lnTo>
                  <a:lnTo>
                    <a:pt x="22" y="276"/>
                  </a:lnTo>
                  <a:lnTo>
                    <a:pt x="27" y="196"/>
                  </a:lnTo>
                  <a:lnTo>
                    <a:pt x="33" y="120"/>
                  </a:lnTo>
                  <a:lnTo>
                    <a:pt x="35" y="85"/>
                  </a:lnTo>
                  <a:lnTo>
                    <a:pt x="39" y="52"/>
                  </a:lnTo>
                  <a:lnTo>
                    <a:pt x="44" y="24"/>
                  </a:lnTo>
                  <a:lnTo>
                    <a:pt x="48" y="0"/>
                  </a:lnTo>
                  <a:lnTo>
                    <a:pt x="62" y="1"/>
                  </a:lnTo>
                  <a:lnTo>
                    <a:pt x="77" y="4"/>
                  </a:lnTo>
                  <a:lnTo>
                    <a:pt x="86" y="7"/>
                  </a:lnTo>
                  <a:lnTo>
                    <a:pt x="94" y="10"/>
                  </a:lnTo>
                  <a:lnTo>
                    <a:pt x="102" y="14"/>
                  </a:lnTo>
                  <a:lnTo>
                    <a:pt x="111" y="19"/>
                  </a:lnTo>
                  <a:lnTo>
                    <a:pt x="118" y="25"/>
                  </a:lnTo>
                  <a:lnTo>
                    <a:pt x="125" y="32"/>
                  </a:lnTo>
                  <a:lnTo>
                    <a:pt x="132" y="40"/>
                  </a:lnTo>
                  <a:lnTo>
                    <a:pt x="138" y="50"/>
                  </a:lnTo>
                  <a:lnTo>
                    <a:pt x="143" y="60"/>
                  </a:lnTo>
                  <a:lnTo>
                    <a:pt x="148" y="72"/>
                  </a:lnTo>
                  <a:lnTo>
                    <a:pt x="150" y="85"/>
                  </a:lnTo>
                  <a:lnTo>
                    <a:pt x="152" y="99"/>
                  </a:lnTo>
                  <a:lnTo>
                    <a:pt x="144" y="118"/>
                  </a:lnTo>
                  <a:lnTo>
                    <a:pt x="132" y="152"/>
                  </a:lnTo>
                  <a:lnTo>
                    <a:pt x="118" y="194"/>
                  </a:lnTo>
                  <a:lnTo>
                    <a:pt x="102" y="243"/>
                  </a:lnTo>
                  <a:lnTo>
                    <a:pt x="87" y="294"/>
                  </a:lnTo>
                  <a:lnTo>
                    <a:pt x="72" y="343"/>
                  </a:lnTo>
                  <a:lnTo>
                    <a:pt x="60" y="387"/>
                  </a:lnTo>
                  <a:lnTo>
                    <a:pt x="52" y="421"/>
                  </a:lnTo>
                  <a:lnTo>
                    <a:pt x="50" y="430"/>
                  </a:lnTo>
                  <a:lnTo>
                    <a:pt x="50" y="440"/>
                  </a:lnTo>
                  <a:lnTo>
                    <a:pt x="50" y="447"/>
                  </a:lnTo>
                  <a:lnTo>
                    <a:pt x="50" y="455"/>
                  </a:lnTo>
                  <a:lnTo>
                    <a:pt x="53" y="470"/>
                  </a:lnTo>
                  <a:lnTo>
                    <a:pt x="58" y="482"/>
                  </a:lnTo>
                  <a:lnTo>
                    <a:pt x="63" y="493"/>
                  </a:lnTo>
                  <a:lnTo>
                    <a:pt x="65" y="502"/>
                  </a:lnTo>
                  <a:lnTo>
                    <a:pt x="66" y="506"/>
                  </a:lnTo>
                  <a:lnTo>
                    <a:pt x="68" y="511"/>
                  </a:lnTo>
                  <a:lnTo>
                    <a:pt x="66" y="514"/>
                  </a:lnTo>
                  <a:lnTo>
                    <a:pt x="65" y="519"/>
                  </a:lnTo>
                  <a:lnTo>
                    <a:pt x="59" y="518"/>
                  </a:lnTo>
                  <a:lnTo>
                    <a:pt x="51" y="517"/>
                  </a:lnTo>
                  <a:lnTo>
                    <a:pt x="42" y="518"/>
                  </a:lnTo>
                  <a:lnTo>
                    <a:pt x="33" y="518"/>
                  </a:lnTo>
                  <a:lnTo>
                    <a:pt x="24" y="519"/>
                  </a:lnTo>
                  <a:lnTo>
                    <a:pt x="16" y="519"/>
                  </a:lnTo>
                  <a:lnTo>
                    <a:pt x="8" y="519"/>
                  </a:lnTo>
                  <a:lnTo>
                    <a:pt x="0" y="518"/>
                  </a:lnTo>
                  <a:close/>
                </a:path>
              </a:pathLst>
            </a:custGeom>
            <a:solidFill>
              <a:srgbClr val="F9F400"/>
            </a:solidFill>
            <a:ln w="9525">
              <a:noFill/>
              <a:round/>
              <a:headEnd/>
              <a:tailEnd/>
            </a:ln>
          </p:spPr>
          <p:txBody>
            <a:bodyPr/>
            <a:lstStyle/>
            <a:p>
              <a:endParaRPr lang="pt-BR"/>
            </a:p>
          </p:txBody>
        </p:sp>
        <p:sp>
          <p:nvSpPr>
            <p:cNvPr id="402448" name="Freeform 16"/>
            <p:cNvSpPr>
              <a:spLocks/>
            </p:cNvSpPr>
            <p:nvPr/>
          </p:nvSpPr>
          <p:spPr bwMode="auto">
            <a:xfrm>
              <a:off x="4192" y="2860"/>
              <a:ext cx="38" cy="130"/>
            </a:xfrm>
            <a:custGeom>
              <a:avLst/>
              <a:gdLst/>
              <a:ahLst/>
              <a:cxnLst>
                <a:cxn ang="0">
                  <a:pos x="0" y="518"/>
                </a:cxn>
                <a:cxn ang="0">
                  <a:pos x="4" y="501"/>
                </a:cxn>
                <a:cxn ang="0">
                  <a:pos x="8" y="479"/>
                </a:cxn>
                <a:cxn ang="0">
                  <a:pos x="11" y="453"/>
                </a:cxn>
                <a:cxn ang="0">
                  <a:pos x="14" y="423"/>
                </a:cxn>
                <a:cxn ang="0">
                  <a:pos x="18" y="354"/>
                </a:cxn>
                <a:cxn ang="0">
                  <a:pos x="22" y="276"/>
                </a:cxn>
                <a:cxn ang="0">
                  <a:pos x="27" y="196"/>
                </a:cxn>
                <a:cxn ang="0">
                  <a:pos x="33" y="120"/>
                </a:cxn>
                <a:cxn ang="0">
                  <a:pos x="35" y="85"/>
                </a:cxn>
                <a:cxn ang="0">
                  <a:pos x="39" y="52"/>
                </a:cxn>
                <a:cxn ang="0">
                  <a:pos x="44" y="24"/>
                </a:cxn>
                <a:cxn ang="0">
                  <a:pos x="48" y="0"/>
                </a:cxn>
                <a:cxn ang="0">
                  <a:pos x="62" y="1"/>
                </a:cxn>
                <a:cxn ang="0">
                  <a:pos x="77" y="4"/>
                </a:cxn>
                <a:cxn ang="0">
                  <a:pos x="86" y="7"/>
                </a:cxn>
                <a:cxn ang="0">
                  <a:pos x="94" y="10"/>
                </a:cxn>
                <a:cxn ang="0">
                  <a:pos x="102" y="14"/>
                </a:cxn>
                <a:cxn ang="0">
                  <a:pos x="111" y="19"/>
                </a:cxn>
                <a:cxn ang="0">
                  <a:pos x="118" y="25"/>
                </a:cxn>
                <a:cxn ang="0">
                  <a:pos x="125" y="32"/>
                </a:cxn>
                <a:cxn ang="0">
                  <a:pos x="132" y="40"/>
                </a:cxn>
                <a:cxn ang="0">
                  <a:pos x="138" y="50"/>
                </a:cxn>
                <a:cxn ang="0">
                  <a:pos x="143" y="60"/>
                </a:cxn>
                <a:cxn ang="0">
                  <a:pos x="148" y="72"/>
                </a:cxn>
                <a:cxn ang="0">
                  <a:pos x="150" y="85"/>
                </a:cxn>
                <a:cxn ang="0">
                  <a:pos x="152" y="99"/>
                </a:cxn>
                <a:cxn ang="0">
                  <a:pos x="144" y="118"/>
                </a:cxn>
                <a:cxn ang="0">
                  <a:pos x="132" y="152"/>
                </a:cxn>
                <a:cxn ang="0">
                  <a:pos x="118" y="194"/>
                </a:cxn>
                <a:cxn ang="0">
                  <a:pos x="102" y="243"/>
                </a:cxn>
                <a:cxn ang="0">
                  <a:pos x="87" y="294"/>
                </a:cxn>
                <a:cxn ang="0">
                  <a:pos x="72" y="343"/>
                </a:cxn>
                <a:cxn ang="0">
                  <a:pos x="60" y="387"/>
                </a:cxn>
                <a:cxn ang="0">
                  <a:pos x="52" y="421"/>
                </a:cxn>
                <a:cxn ang="0">
                  <a:pos x="50" y="430"/>
                </a:cxn>
                <a:cxn ang="0">
                  <a:pos x="50" y="440"/>
                </a:cxn>
                <a:cxn ang="0">
                  <a:pos x="50" y="447"/>
                </a:cxn>
                <a:cxn ang="0">
                  <a:pos x="50" y="455"/>
                </a:cxn>
                <a:cxn ang="0">
                  <a:pos x="53" y="470"/>
                </a:cxn>
                <a:cxn ang="0">
                  <a:pos x="58" y="482"/>
                </a:cxn>
                <a:cxn ang="0">
                  <a:pos x="63" y="493"/>
                </a:cxn>
                <a:cxn ang="0">
                  <a:pos x="65" y="502"/>
                </a:cxn>
                <a:cxn ang="0">
                  <a:pos x="66" y="506"/>
                </a:cxn>
                <a:cxn ang="0">
                  <a:pos x="68" y="511"/>
                </a:cxn>
                <a:cxn ang="0">
                  <a:pos x="66" y="514"/>
                </a:cxn>
                <a:cxn ang="0">
                  <a:pos x="65" y="519"/>
                </a:cxn>
                <a:cxn ang="0">
                  <a:pos x="59" y="518"/>
                </a:cxn>
                <a:cxn ang="0">
                  <a:pos x="51" y="517"/>
                </a:cxn>
                <a:cxn ang="0">
                  <a:pos x="42" y="518"/>
                </a:cxn>
                <a:cxn ang="0">
                  <a:pos x="33" y="518"/>
                </a:cxn>
                <a:cxn ang="0">
                  <a:pos x="24" y="519"/>
                </a:cxn>
                <a:cxn ang="0">
                  <a:pos x="16" y="519"/>
                </a:cxn>
                <a:cxn ang="0">
                  <a:pos x="8" y="519"/>
                </a:cxn>
                <a:cxn ang="0">
                  <a:pos x="0" y="518"/>
                </a:cxn>
              </a:cxnLst>
              <a:rect l="0" t="0" r="r" b="b"/>
              <a:pathLst>
                <a:path w="152" h="519">
                  <a:moveTo>
                    <a:pt x="0" y="518"/>
                  </a:moveTo>
                  <a:lnTo>
                    <a:pt x="4" y="501"/>
                  </a:lnTo>
                  <a:lnTo>
                    <a:pt x="8" y="479"/>
                  </a:lnTo>
                  <a:lnTo>
                    <a:pt x="11" y="453"/>
                  </a:lnTo>
                  <a:lnTo>
                    <a:pt x="14" y="423"/>
                  </a:lnTo>
                  <a:lnTo>
                    <a:pt x="18" y="354"/>
                  </a:lnTo>
                  <a:lnTo>
                    <a:pt x="22" y="276"/>
                  </a:lnTo>
                  <a:lnTo>
                    <a:pt x="27" y="196"/>
                  </a:lnTo>
                  <a:lnTo>
                    <a:pt x="33" y="120"/>
                  </a:lnTo>
                  <a:lnTo>
                    <a:pt x="35" y="85"/>
                  </a:lnTo>
                  <a:lnTo>
                    <a:pt x="39" y="52"/>
                  </a:lnTo>
                  <a:lnTo>
                    <a:pt x="44" y="24"/>
                  </a:lnTo>
                  <a:lnTo>
                    <a:pt x="48" y="0"/>
                  </a:lnTo>
                  <a:lnTo>
                    <a:pt x="62" y="1"/>
                  </a:lnTo>
                  <a:lnTo>
                    <a:pt x="77" y="4"/>
                  </a:lnTo>
                  <a:lnTo>
                    <a:pt x="86" y="7"/>
                  </a:lnTo>
                  <a:lnTo>
                    <a:pt x="94" y="10"/>
                  </a:lnTo>
                  <a:lnTo>
                    <a:pt x="102" y="14"/>
                  </a:lnTo>
                  <a:lnTo>
                    <a:pt x="111" y="19"/>
                  </a:lnTo>
                  <a:lnTo>
                    <a:pt x="118" y="25"/>
                  </a:lnTo>
                  <a:lnTo>
                    <a:pt x="125" y="32"/>
                  </a:lnTo>
                  <a:lnTo>
                    <a:pt x="132" y="40"/>
                  </a:lnTo>
                  <a:lnTo>
                    <a:pt x="138" y="50"/>
                  </a:lnTo>
                  <a:lnTo>
                    <a:pt x="143" y="60"/>
                  </a:lnTo>
                  <a:lnTo>
                    <a:pt x="148" y="72"/>
                  </a:lnTo>
                  <a:lnTo>
                    <a:pt x="150" y="85"/>
                  </a:lnTo>
                  <a:lnTo>
                    <a:pt x="152" y="99"/>
                  </a:lnTo>
                  <a:lnTo>
                    <a:pt x="144" y="118"/>
                  </a:lnTo>
                  <a:lnTo>
                    <a:pt x="132" y="152"/>
                  </a:lnTo>
                  <a:lnTo>
                    <a:pt x="118" y="194"/>
                  </a:lnTo>
                  <a:lnTo>
                    <a:pt x="102" y="243"/>
                  </a:lnTo>
                  <a:lnTo>
                    <a:pt x="87" y="294"/>
                  </a:lnTo>
                  <a:lnTo>
                    <a:pt x="72" y="343"/>
                  </a:lnTo>
                  <a:lnTo>
                    <a:pt x="60" y="387"/>
                  </a:lnTo>
                  <a:lnTo>
                    <a:pt x="52" y="421"/>
                  </a:lnTo>
                  <a:lnTo>
                    <a:pt x="50" y="430"/>
                  </a:lnTo>
                  <a:lnTo>
                    <a:pt x="50" y="440"/>
                  </a:lnTo>
                  <a:lnTo>
                    <a:pt x="50" y="447"/>
                  </a:lnTo>
                  <a:lnTo>
                    <a:pt x="50" y="455"/>
                  </a:lnTo>
                  <a:lnTo>
                    <a:pt x="53" y="470"/>
                  </a:lnTo>
                  <a:lnTo>
                    <a:pt x="58" y="482"/>
                  </a:lnTo>
                  <a:lnTo>
                    <a:pt x="63" y="493"/>
                  </a:lnTo>
                  <a:lnTo>
                    <a:pt x="65" y="502"/>
                  </a:lnTo>
                  <a:lnTo>
                    <a:pt x="66" y="506"/>
                  </a:lnTo>
                  <a:lnTo>
                    <a:pt x="68" y="511"/>
                  </a:lnTo>
                  <a:lnTo>
                    <a:pt x="66" y="514"/>
                  </a:lnTo>
                  <a:lnTo>
                    <a:pt x="65" y="519"/>
                  </a:lnTo>
                  <a:lnTo>
                    <a:pt x="59" y="518"/>
                  </a:lnTo>
                  <a:lnTo>
                    <a:pt x="51" y="517"/>
                  </a:lnTo>
                  <a:lnTo>
                    <a:pt x="42" y="518"/>
                  </a:lnTo>
                  <a:lnTo>
                    <a:pt x="33" y="518"/>
                  </a:lnTo>
                  <a:lnTo>
                    <a:pt x="24" y="519"/>
                  </a:lnTo>
                  <a:lnTo>
                    <a:pt x="16" y="519"/>
                  </a:lnTo>
                  <a:lnTo>
                    <a:pt x="8" y="519"/>
                  </a:lnTo>
                  <a:lnTo>
                    <a:pt x="0" y="518"/>
                  </a:lnTo>
                  <a:close/>
                </a:path>
              </a:pathLst>
            </a:custGeom>
            <a:noFill/>
            <a:ln w="11113">
              <a:solidFill>
                <a:srgbClr val="000000"/>
              </a:solidFill>
              <a:prstDash val="solid"/>
              <a:round/>
              <a:headEnd/>
              <a:tailEnd/>
            </a:ln>
          </p:spPr>
          <p:txBody>
            <a:bodyPr/>
            <a:lstStyle/>
            <a:p>
              <a:endParaRPr lang="pt-BR"/>
            </a:p>
          </p:txBody>
        </p:sp>
        <p:sp>
          <p:nvSpPr>
            <p:cNvPr id="402449" name="Freeform 17"/>
            <p:cNvSpPr>
              <a:spLocks/>
            </p:cNvSpPr>
            <p:nvPr/>
          </p:nvSpPr>
          <p:spPr bwMode="auto">
            <a:xfrm>
              <a:off x="2876" y="1079"/>
              <a:ext cx="2401" cy="1695"/>
            </a:xfrm>
            <a:custGeom>
              <a:avLst/>
              <a:gdLst/>
              <a:ahLst/>
              <a:cxnLst>
                <a:cxn ang="0">
                  <a:pos x="15" y="4809"/>
                </a:cxn>
                <a:cxn ang="0">
                  <a:pos x="8" y="5313"/>
                </a:cxn>
                <a:cxn ang="0">
                  <a:pos x="23" y="5724"/>
                </a:cxn>
                <a:cxn ang="0">
                  <a:pos x="87" y="6049"/>
                </a:cxn>
                <a:cxn ang="0">
                  <a:pos x="231" y="6301"/>
                </a:cxn>
                <a:cxn ang="0">
                  <a:pos x="481" y="6486"/>
                </a:cxn>
                <a:cxn ang="0">
                  <a:pos x="865" y="6617"/>
                </a:cxn>
                <a:cxn ang="0">
                  <a:pos x="1413" y="6702"/>
                </a:cxn>
                <a:cxn ang="0">
                  <a:pos x="2150" y="6752"/>
                </a:cxn>
                <a:cxn ang="0">
                  <a:pos x="3104" y="6774"/>
                </a:cxn>
                <a:cxn ang="0">
                  <a:pos x="4306" y="6779"/>
                </a:cxn>
                <a:cxn ang="0">
                  <a:pos x="5532" y="6772"/>
                </a:cxn>
                <a:cxn ang="0">
                  <a:pos x="6556" y="6744"/>
                </a:cxn>
                <a:cxn ang="0">
                  <a:pos x="7394" y="6687"/>
                </a:cxn>
                <a:cxn ang="0">
                  <a:pos x="8066" y="6592"/>
                </a:cxn>
                <a:cxn ang="0">
                  <a:pos x="8589" y="6450"/>
                </a:cxn>
                <a:cxn ang="0">
                  <a:pos x="8981" y="6254"/>
                </a:cxn>
                <a:cxn ang="0">
                  <a:pos x="9259" y="5991"/>
                </a:cxn>
                <a:cxn ang="0">
                  <a:pos x="9443" y="5656"/>
                </a:cxn>
                <a:cxn ang="0">
                  <a:pos x="9550" y="5239"/>
                </a:cxn>
                <a:cxn ang="0">
                  <a:pos x="9597" y="4731"/>
                </a:cxn>
                <a:cxn ang="0">
                  <a:pos x="9604" y="4130"/>
                </a:cxn>
                <a:cxn ang="0">
                  <a:pos x="9594" y="3514"/>
                </a:cxn>
                <a:cxn ang="0">
                  <a:pos x="9552" y="2916"/>
                </a:cxn>
                <a:cxn ang="0">
                  <a:pos x="9451" y="2348"/>
                </a:cxn>
                <a:cxn ang="0">
                  <a:pos x="9268" y="1818"/>
                </a:cxn>
                <a:cxn ang="0">
                  <a:pos x="8975" y="1337"/>
                </a:cxn>
                <a:cxn ang="0">
                  <a:pos x="8547" y="913"/>
                </a:cxn>
                <a:cxn ang="0">
                  <a:pos x="7960" y="559"/>
                </a:cxn>
                <a:cxn ang="0">
                  <a:pos x="7188" y="283"/>
                </a:cxn>
                <a:cxn ang="0">
                  <a:pos x="6206" y="95"/>
                </a:cxn>
                <a:cxn ang="0">
                  <a:pos x="4989" y="6"/>
                </a:cxn>
                <a:cxn ang="0">
                  <a:pos x="3637" y="25"/>
                </a:cxn>
                <a:cxn ang="0">
                  <a:pos x="2533" y="153"/>
                </a:cxn>
                <a:cxn ang="0">
                  <a:pos x="1676" y="378"/>
                </a:cxn>
                <a:cxn ang="0">
                  <a:pos x="1035" y="690"/>
                </a:cxn>
                <a:cxn ang="0">
                  <a:pos x="580" y="1080"/>
                </a:cxn>
                <a:cxn ang="0">
                  <a:pos x="280" y="1533"/>
                </a:cxn>
                <a:cxn ang="0">
                  <a:pos x="104" y="2043"/>
                </a:cxn>
                <a:cxn ang="0">
                  <a:pos x="20" y="2597"/>
                </a:cxn>
                <a:cxn ang="0">
                  <a:pos x="0" y="3185"/>
                </a:cxn>
                <a:cxn ang="0">
                  <a:pos x="9" y="3795"/>
                </a:cxn>
                <a:cxn ang="0">
                  <a:pos x="20" y="4417"/>
                </a:cxn>
              </a:cxnLst>
              <a:rect l="0" t="0" r="r" b="b"/>
              <a:pathLst>
                <a:path w="9604" h="6779">
                  <a:moveTo>
                    <a:pt x="20" y="4417"/>
                  </a:moveTo>
                  <a:lnTo>
                    <a:pt x="19" y="4619"/>
                  </a:lnTo>
                  <a:lnTo>
                    <a:pt x="15" y="4809"/>
                  </a:lnTo>
                  <a:lnTo>
                    <a:pt x="12" y="4988"/>
                  </a:lnTo>
                  <a:lnTo>
                    <a:pt x="9" y="5156"/>
                  </a:lnTo>
                  <a:lnTo>
                    <a:pt x="8" y="5313"/>
                  </a:lnTo>
                  <a:lnTo>
                    <a:pt x="9" y="5460"/>
                  </a:lnTo>
                  <a:lnTo>
                    <a:pt x="13" y="5596"/>
                  </a:lnTo>
                  <a:lnTo>
                    <a:pt x="23" y="5724"/>
                  </a:lnTo>
                  <a:lnTo>
                    <a:pt x="37" y="5841"/>
                  </a:lnTo>
                  <a:lnTo>
                    <a:pt x="59" y="5949"/>
                  </a:lnTo>
                  <a:lnTo>
                    <a:pt x="87" y="6049"/>
                  </a:lnTo>
                  <a:lnTo>
                    <a:pt x="126" y="6141"/>
                  </a:lnTo>
                  <a:lnTo>
                    <a:pt x="173" y="6224"/>
                  </a:lnTo>
                  <a:lnTo>
                    <a:pt x="231" y="6301"/>
                  </a:lnTo>
                  <a:lnTo>
                    <a:pt x="301" y="6369"/>
                  </a:lnTo>
                  <a:lnTo>
                    <a:pt x="384" y="6431"/>
                  </a:lnTo>
                  <a:lnTo>
                    <a:pt x="481" y="6486"/>
                  </a:lnTo>
                  <a:lnTo>
                    <a:pt x="593" y="6536"/>
                  </a:lnTo>
                  <a:lnTo>
                    <a:pt x="721" y="6579"/>
                  </a:lnTo>
                  <a:lnTo>
                    <a:pt x="865" y="6617"/>
                  </a:lnTo>
                  <a:lnTo>
                    <a:pt x="1029" y="6651"/>
                  </a:lnTo>
                  <a:lnTo>
                    <a:pt x="1210" y="6678"/>
                  </a:lnTo>
                  <a:lnTo>
                    <a:pt x="1413" y="6702"/>
                  </a:lnTo>
                  <a:lnTo>
                    <a:pt x="1636" y="6723"/>
                  </a:lnTo>
                  <a:lnTo>
                    <a:pt x="1881" y="6738"/>
                  </a:lnTo>
                  <a:lnTo>
                    <a:pt x="2150" y="6752"/>
                  </a:lnTo>
                  <a:lnTo>
                    <a:pt x="2442" y="6761"/>
                  </a:lnTo>
                  <a:lnTo>
                    <a:pt x="2760" y="6768"/>
                  </a:lnTo>
                  <a:lnTo>
                    <a:pt x="3104" y="6774"/>
                  </a:lnTo>
                  <a:lnTo>
                    <a:pt x="3476" y="6777"/>
                  </a:lnTo>
                  <a:lnTo>
                    <a:pt x="3876" y="6779"/>
                  </a:lnTo>
                  <a:lnTo>
                    <a:pt x="4306" y="6779"/>
                  </a:lnTo>
                  <a:lnTo>
                    <a:pt x="4738" y="6778"/>
                  </a:lnTo>
                  <a:lnTo>
                    <a:pt x="5146" y="6777"/>
                  </a:lnTo>
                  <a:lnTo>
                    <a:pt x="5532" y="6772"/>
                  </a:lnTo>
                  <a:lnTo>
                    <a:pt x="5894" y="6766"/>
                  </a:lnTo>
                  <a:lnTo>
                    <a:pt x="6235" y="6756"/>
                  </a:lnTo>
                  <a:lnTo>
                    <a:pt x="6556" y="6744"/>
                  </a:lnTo>
                  <a:lnTo>
                    <a:pt x="6855" y="6729"/>
                  </a:lnTo>
                  <a:lnTo>
                    <a:pt x="7134" y="6710"/>
                  </a:lnTo>
                  <a:lnTo>
                    <a:pt x="7394" y="6687"/>
                  </a:lnTo>
                  <a:lnTo>
                    <a:pt x="7636" y="6660"/>
                  </a:lnTo>
                  <a:lnTo>
                    <a:pt x="7859" y="6629"/>
                  </a:lnTo>
                  <a:lnTo>
                    <a:pt x="8066" y="6592"/>
                  </a:lnTo>
                  <a:lnTo>
                    <a:pt x="8256" y="6551"/>
                  </a:lnTo>
                  <a:lnTo>
                    <a:pt x="8430" y="6503"/>
                  </a:lnTo>
                  <a:lnTo>
                    <a:pt x="8589" y="6450"/>
                  </a:lnTo>
                  <a:lnTo>
                    <a:pt x="8733" y="6392"/>
                  </a:lnTo>
                  <a:lnTo>
                    <a:pt x="8863" y="6326"/>
                  </a:lnTo>
                  <a:lnTo>
                    <a:pt x="8981" y="6254"/>
                  </a:lnTo>
                  <a:lnTo>
                    <a:pt x="9085" y="6173"/>
                  </a:lnTo>
                  <a:lnTo>
                    <a:pt x="9178" y="6087"/>
                  </a:lnTo>
                  <a:lnTo>
                    <a:pt x="9259" y="5991"/>
                  </a:lnTo>
                  <a:lnTo>
                    <a:pt x="9330" y="5888"/>
                  </a:lnTo>
                  <a:lnTo>
                    <a:pt x="9391" y="5776"/>
                  </a:lnTo>
                  <a:lnTo>
                    <a:pt x="9443" y="5656"/>
                  </a:lnTo>
                  <a:lnTo>
                    <a:pt x="9486" y="5527"/>
                  </a:lnTo>
                  <a:lnTo>
                    <a:pt x="9521" y="5388"/>
                  </a:lnTo>
                  <a:lnTo>
                    <a:pt x="9550" y="5239"/>
                  </a:lnTo>
                  <a:lnTo>
                    <a:pt x="9571" y="5081"/>
                  </a:lnTo>
                  <a:lnTo>
                    <a:pt x="9586" y="4911"/>
                  </a:lnTo>
                  <a:lnTo>
                    <a:pt x="9597" y="4731"/>
                  </a:lnTo>
                  <a:lnTo>
                    <a:pt x="9603" y="4541"/>
                  </a:lnTo>
                  <a:lnTo>
                    <a:pt x="9604" y="4338"/>
                  </a:lnTo>
                  <a:lnTo>
                    <a:pt x="9604" y="4130"/>
                  </a:lnTo>
                  <a:lnTo>
                    <a:pt x="9603" y="3923"/>
                  </a:lnTo>
                  <a:lnTo>
                    <a:pt x="9600" y="3718"/>
                  </a:lnTo>
                  <a:lnTo>
                    <a:pt x="9594" y="3514"/>
                  </a:lnTo>
                  <a:lnTo>
                    <a:pt x="9586" y="3312"/>
                  </a:lnTo>
                  <a:lnTo>
                    <a:pt x="9571" y="3113"/>
                  </a:lnTo>
                  <a:lnTo>
                    <a:pt x="9552" y="2916"/>
                  </a:lnTo>
                  <a:lnTo>
                    <a:pt x="9527" y="2723"/>
                  </a:lnTo>
                  <a:lnTo>
                    <a:pt x="9493" y="2534"/>
                  </a:lnTo>
                  <a:lnTo>
                    <a:pt x="9451" y="2348"/>
                  </a:lnTo>
                  <a:lnTo>
                    <a:pt x="9401" y="2167"/>
                  </a:lnTo>
                  <a:lnTo>
                    <a:pt x="9340" y="1989"/>
                  </a:lnTo>
                  <a:lnTo>
                    <a:pt x="9268" y="1818"/>
                  </a:lnTo>
                  <a:lnTo>
                    <a:pt x="9184" y="1651"/>
                  </a:lnTo>
                  <a:lnTo>
                    <a:pt x="9085" y="1490"/>
                  </a:lnTo>
                  <a:lnTo>
                    <a:pt x="8975" y="1337"/>
                  </a:lnTo>
                  <a:lnTo>
                    <a:pt x="8847" y="1188"/>
                  </a:lnTo>
                  <a:lnTo>
                    <a:pt x="8706" y="1047"/>
                  </a:lnTo>
                  <a:lnTo>
                    <a:pt x="8547" y="913"/>
                  </a:lnTo>
                  <a:lnTo>
                    <a:pt x="8371" y="787"/>
                  </a:lnTo>
                  <a:lnTo>
                    <a:pt x="8175" y="668"/>
                  </a:lnTo>
                  <a:lnTo>
                    <a:pt x="7960" y="559"/>
                  </a:lnTo>
                  <a:lnTo>
                    <a:pt x="7725" y="457"/>
                  </a:lnTo>
                  <a:lnTo>
                    <a:pt x="7468" y="366"/>
                  </a:lnTo>
                  <a:lnTo>
                    <a:pt x="7188" y="283"/>
                  </a:lnTo>
                  <a:lnTo>
                    <a:pt x="6886" y="210"/>
                  </a:lnTo>
                  <a:lnTo>
                    <a:pt x="6559" y="148"/>
                  </a:lnTo>
                  <a:lnTo>
                    <a:pt x="6206" y="95"/>
                  </a:lnTo>
                  <a:lnTo>
                    <a:pt x="5828" y="54"/>
                  </a:lnTo>
                  <a:lnTo>
                    <a:pt x="5422" y="24"/>
                  </a:lnTo>
                  <a:lnTo>
                    <a:pt x="4989" y="6"/>
                  </a:lnTo>
                  <a:lnTo>
                    <a:pt x="4527" y="0"/>
                  </a:lnTo>
                  <a:lnTo>
                    <a:pt x="4066" y="6"/>
                  </a:lnTo>
                  <a:lnTo>
                    <a:pt x="3637" y="25"/>
                  </a:lnTo>
                  <a:lnTo>
                    <a:pt x="3240" y="57"/>
                  </a:lnTo>
                  <a:lnTo>
                    <a:pt x="2873" y="99"/>
                  </a:lnTo>
                  <a:lnTo>
                    <a:pt x="2533" y="153"/>
                  </a:lnTo>
                  <a:lnTo>
                    <a:pt x="2221" y="217"/>
                  </a:lnTo>
                  <a:lnTo>
                    <a:pt x="1936" y="293"/>
                  </a:lnTo>
                  <a:lnTo>
                    <a:pt x="1676" y="378"/>
                  </a:lnTo>
                  <a:lnTo>
                    <a:pt x="1439" y="473"/>
                  </a:lnTo>
                  <a:lnTo>
                    <a:pt x="1227" y="577"/>
                  </a:lnTo>
                  <a:lnTo>
                    <a:pt x="1035" y="690"/>
                  </a:lnTo>
                  <a:lnTo>
                    <a:pt x="864" y="812"/>
                  </a:lnTo>
                  <a:lnTo>
                    <a:pt x="713" y="942"/>
                  </a:lnTo>
                  <a:lnTo>
                    <a:pt x="580" y="1080"/>
                  </a:lnTo>
                  <a:lnTo>
                    <a:pt x="464" y="1224"/>
                  </a:lnTo>
                  <a:lnTo>
                    <a:pt x="365" y="1376"/>
                  </a:lnTo>
                  <a:lnTo>
                    <a:pt x="280" y="1533"/>
                  </a:lnTo>
                  <a:lnTo>
                    <a:pt x="209" y="1698"/>
                  </a:lnTo>
                  <a:lnTo>
                    <a:pt x="151" y="1868"/>
                  </a:lnTo>
                  <a:lnTo>
                    <a:pt x="104" y="2043"/>
                  </a:lnTo>
                  <a:lnTo>
                    <a:pt x="67" y="2224"/>
                  </a:lnTo>
                  <a:lnTo>
                    <a:pt x="39" y="2409"/>
                  </a:lnTo>
                  <a:lnTo>
                    <a:pt x="20" y="2597"/>
                  </a:lnTo>
                  <a:lnTo>
                    <a:pt x="8" y="2790"/>
                  </a:lnTo>
                  <a:lnTo>
                    <a:pt x="2" y="2986"/>
                  </a:lnTo>
                  <a:lnTo>
                    <a:pt x="0" y="3185"/>
                  </a:lnTo>
                  <a:lnTo>
                    <a:pt x="1" y="3387"/>
                  </a:lnTo>
                  <a:lnTo>
                    <a:pt x="5" y="3589"/>
                  </a:lnTo>
                  <a:lnTo>
                    <a:pt x="9" y="3795"/>
                  </a:lnTo>
                  <a:lnTo>
                    <a:pt x="14" y="4001"/>
                  </a:lnTo>
                  <a:lnTo>
                    <a:pt x="18" y="4208"/>
                  </a:lnTo>
                  <a:lnTo>
                    <a:pt x="20" y="4417"/>
                  </a:lnTo>
                  <a:close/>
                </a:path>
              </a:pathLst>
            </a:custGeom>
            <a:solidFill>
              <a:srgbClr val="B8B7D8"/>
            </a:solidFill>
            <a:ln w="9525">
              <a:noFill/>
              <a:round/>
              <a:headEnd/>
              <a:tailEnd/>
            </a:ln>
          </p:spPr>
          <p:txBody>
            <a:bodyPr/>
            <a:lstStyle/>
            <a:p>
              <a:endParaRPr lang="pt-BR"/>
            </a:p>
          </p:txBody>
        </p:sp>
        <p:sp>
          <p:nvSpPr>
            <p:cNvPr id="402450" name="Freeform 18"/>
            <p:cNvSpPr>
              <a:spLocks/>
            </p:cNvSpPr>
            <p:nvPr/>
          </p:nvSpPr>
          <p:spPr bwMode="auto">
            <a:xfrm>
              <a:off x="2876" y="1079"/>
              <a:ext cx="2401" cy="1695"/>
            </a:xfrm>
            <a:custGeom>
              <a:avLst/>
              <a:gdLst/>
              <a:ahLst/>
              <a:cxnLst>
                <a:cxn ang="0">
                  <a:pos x="15" y="4809"/>
                </a:cxn>
                <a:cxn ang="0">
                  <a:pos x="8" y="5313"/>
                </a:cxn>
                <a:cxn ang="0">
                  <a:pos x="23" y="5724"/>
                </a:cxn>
                <a:cxn ang="0">
                  <a:pos x="87" y="6049"/>
                </a:cxn>
                <a:cxn ang="0">
                  <a:pos x="231" y="6301"/>
                </a:cxn>
                <a:cxn ang="0">
                  <a:pos x="481" y="6486"/>
                </a:cxn>
                <a:cxn ang="0">
                  <a:pos x="865" y="6617"/>
                </a:cxn>
                <a:cxn ang="0">
                  <a:pos x="1413" y="6702"/>
                </a:cxn>
                <a:cxn ang="0">
                  <a:pos x="2150" y="6752"/>
                </a:cxn>
                <a:cxn ang="0">
                  <a:pos x="3104" y="6774"/>
                </a:cxn>
                <a:cxn ang="0">
                  <a:pos x="4306" y="6779"/>
                </a:cxn>
                <a:cxn ang="0">
                  <a:pos x="5532" y="6772"/>
                </a:cxn>
                <a:cxn ang="0">
                  <a:pos x="6556" y="6744"/>
                </a:cxn>
                <a:cxn ang="0">
                  <a:pos x="7394" y="6687"/>
                </a:cxn>
                <a:cxn ang="0">
                  <a:pos x="8066" y="6592"/>
                </a:cxn>
                <a:cxn ang="0">
                  <a:pos x="8589" y="6450"/>
                </a:cxn>
                <a:cxn ang="0">
                  <a:pos x="8981" y="6254"/>
                </a:cxn>
                <a:cxn ang="0">
                  <a:pos x="9259" y="5991"/>
                </a:cxn>
                <a:cxn ang="0">
                  <a:pos x="9443" y="5656"/>
                </a:cxn>
                <a:cxn ang="0">
                  <a:pos x="9550" y="5239"/>
                </a:cxn>
                <a:cxn ang="0">
                  <a:pos x="9597" y="4731"/>
                </a:cxn>
                <a:cxn ang="0">
                  <a:pos x="9604" y="4130"/>
                </a:cxn>
                <a:cxn ang="0">
                  <a:pos x="9594" y="3514"/>
                </a:cxn>
                <a:cxn ang="0">
                  <a:pos x="9552" y="2916"/>
                </a:cxn>
                <a:cxn ang="0">
                  <a:pos x="9451" y="2348"/>
                </a:cxn>
                <a:cxn ang="0">
                  <a:pos x="9268" y="1818"/>
                </a:cxn>
                <a:cxn ang="0">
                  <a:pos x="8975" y="1337"/>
                </a:cxn>
                <a:cxn ang="0">
                  <a:pos x="8547" y="913"/>
                </a:cxn>
                <a:cxn ang="0">
                  <a:pos x="7960" y="559"/>
                </a:cxn>
                <a:cxn ang="0">
                  <a:pos x="7188" y="283"/>
                </a:cxn>
                <a:cxn ang="0">
                  <a:pos x="6206" y="95"/>
                </a:cxn>
                <a:cxn ang="0">
                  <a:pos x="4989" y="6"/>
                </a:cxn>
                <a:cxn ang="0">
                  <a:pos x="3637" y="25"/>
                </a:cxn>
                <a:cxn ang="0">
                  <a:pos x="2533" y="153"/>
                </a:cxn>
                <a:cxn ang="0">
                  <a:pos x="1676" y="378"/>
                </a:cxn>
                <a:cxn ang="0">
                  <a:pos x="1035" y="690"/>
                </a:cxn>
                <a:cxn ang="0">
                  <a:pos x="580" y="1080"/>
                </a:cxn>
                <a:cxn ang="0">
                  <a:pos x="280" y="1533"/>
                </a:cxn>
                <a:cxn ang="0">
                  <a:pos x="104" y="2043"/>
                </a:cxn>
                <a:cxn ang="0">
                  <a:pos x="20" y="2597"/>
                </a:cxn>
                <a:cxn ang="0">
                  <a:pos x="0" y="3185"/>
                </a:cxn>
                <a:cxn ang="0">
                  <a:pos x="9" y="3795"/>
                </a:cxn>
                <a:cxn ang="0">
                  <a:pos x="20" y="4417"/>
                </a:cxn>
              </a:cxnLst>
              <a:rect l="0" t="0" r="r" b="b"/>
              <a:pathLst>
                <a:path w="9604" h="6779">
                  <a:moveTo>
                    <a:pt x="20" y="4417"/>
                  </a:moveTo>
                  <a:lnTo>
                    <a:pt x="19" y="4619"/>
                  </a:lnTo>
                  <a:lnTo>
                    <a:pt x="15" y="4809"/>
                  </a:lnTo>
                  <a:lnTo>
                    <a:pt x="12" y="4988"/>
                  </a:lnTo>
                  <a:lnTo>
                    <a:pt x="9" y="5156"/>
                  </a:lnTo>
                  <a:lnTo>
                    <a:pt x="8" y="5313"/>
                  </a:lnTo>
                  <a:lnTo>
                    <a:pt x="9" y="5460"/>
                  </a:lnTo>
                  <a:lnTo>
                    <a:pt x="13" y="5596"/>
                  </a:lnTo>
                  <a:lnTo>
                    <a:pt x="23" y="5724"/>
                  </a:lnTo>
                  <a:lnTo>
                    <a:pt x="37" y="5841"/>
                  </a:lnTo>
                  <a:lnTo>
                    <a:pt x="59" y="5949"/>
                  </a:lnTo>
                  <a:lnTo>
                    <a:pt x="87" y="6049"/>
                  </a:lnTo>
                  <a:lnTo>
                    <a:pt x="126" y="6141"/>
                  </a:lnTo>
                  <a:lnTo>
                    <a:pt x="173" y="6224"/>
                  </a:lnTo>
                  <a:lnTo>
                    <a:pt x="231" y="6301"/>
                  </a:lnTo>
                  <a:lnTo>
                    <a:pt x="301" y="6369"/>
                  </a:lnTo>
                  <a:lnTo>
                    <a:pt x="384" y="6431"/>
                  </a:lnTo>
                  <a:lnTo>
                    <a:pt x="481" y="6486"/>
                  </a:lnTo>
                  <a:lnTo>
                    <a:pt x="593" y="6536"/>
                  </a:lnTo>
                  <a:lnTo>
                    <a:pt x="721" y="6579"/>
                  </a:lnTo>
                  <a:lnTo>
                    <a:pt x="865" y="6617"/>
                  </a:lnTo>
                  <a:lnTo>
                    <a:pt x="1029" y="6651"/>
                  </a:lnTo>
                  <a:lnTo>
                    <a:pt x="1210" y="6678"/>
                  </a:lnTo>
                  <a:lnTo>
                    <a:pt x="1413" y="6702"/>
                  </a:lnTo>
                  <a:lnTo>
                    <a:pt x="1636" y="6723"/>
                  </a:lnTo>
                  <a:lnTo>
                    <a:pt x="1881" y="6738"/>
                  </a:lnTo>
                  <a:lnTo>
                    <a:pt x="2150" y="6752"/>
                  </a:lnTo>
                  <a:lnTo>
                    <a:pt x="2442" y="6761"/>
                  </a:lnTo>
                  <a:lnTo>
                    <a:pt x="2760" y="6768"/>
                  </a:lnTo>
                  <a:lnTo>
                    <a:pt x="3104" y="6774"/>
                  </a:lnTo>
                  <a:lnTo>
                    <a:pt x="3476" y="6777"/>
                  </a:lnTo>
                  <a:lnTo>
                    <a:pt x="3876" y="6779"/>
                  </a:lnTo>
                  <a:lnTo>
                    <a:pt x="4306" y="6779"/>
                  </a:lnTo>
                  <a:lnTo>
                    <a:pt x="4738" y="6778"/>
                  </a:lnTo>
                  <a:lnTo>
                    <a:pt x="5146" y="6777"/>
                  </a:lnTo>
                  <a:lnTo>
                    <a:pt x="5532" y="6772"/>
                  </a:lnTo>
                  <a:lnTo>
                    <a:pt x="5894" y="6766"/>
                  </a:lnTo>
                  <a:lnTo>
                    <a:pt x="6235" y="6756"/>
                  </a:lnTo>
                  <a:lnTo>
                    <a:pt x="6556" y="6744"/>
                  </a:lnTo>
                  <a:lnTo>
                    <a:pt x="6855" y="6729"/>
                  </a:lnTo>
                  <a:lnTo>
                    <a:pt x="7134" y="6710"/>
                  </a:lnTo>
                  <a:lnTo>
                    <a:pt x="7394" y="6687"/>
                  </a:lnTo>
                  <a:lnTo>
                    <a:pt x="7636" y="6660"/>
                  </a:lnTo>
                  <a:lnTo>
                    <a:pt x="7859" y="6629"/>
                  </a:lnTo>
                  <a:lnTo>
                    <a:pt x="8066" y="6592"/>
                  </a:lnTo>
                  <a:lnTo>
                    <a:pt x="8256" y="6551"/>
                  </a:lnTo>
                  <a:lnTo>
                    <a:pt x="8430" y="6503"/>
                  </a:lnTo>
                  <a:lnTo>
                    <a:pt x="8589" y="6450"/>
                  </a:lnTo>
                  <a:lnTo>
                    <a:pt x="8733" y="6392"/>
                  </a:lnTo>
                  <a:lnTo>
                    <a:pt x="8863" y="6326"/>
                  </a:lnTo>
                  <a:lnTo>
                    <a:pt x="8981" y="6254"/>
                  </a:lnTo>
                  <a:lnTo>
                    <a:pt x="9085" y="6173"/>
                  </a:lnTo>
                  <a:lnTo>
                    <a:pt x="9178" y="6087"/>
                  </a:lnTo>
                  <a:lnTo>
                    <a:pt x="9259" y="5991"/>
                  </a:lnTo>
                  <a:lnTo>
                    <a:pt x="9330" y="5888"/>
                  </a:lnTo>
                  <a:lnTo>
                    <a:pt x="9391" y="5776"/>
                  </a:lnTo>
                  <a:lnTo>
                    <a:pt x="9443" y="5656"/>
                  </a:lnTo>
                  <a:lnTo>
                    <a:pt x="9486" y="5527"/>
                  </a:lnTo>
                  <a:lnTo>
                    <a:pt x="9521" y="5388"/>
                  </a:lnTo>
                  <a:lnTo>
                    <a:pt x="9550" y="5239"/>
                  </a:lnTo>
                  <a:lnTo>
                    <a:pt x="9571" y="5081"/>
                  </a:lnTo>
                  <a:lnTo>
                    <a:pt x="9586" y="4911"/>
                  </a:lnTo>
                  <a:lnTo>
                    <a:pt x="9597" y="4731"/>
                  </a:lnTo>
                  <a:lnTo>
                    <a:pt x="9603" y="4541"/>
                  </a:lnTo>
                  <a:lnTo>
                    <a:pt x="9604" y="4338"/>
                  </a:lnTo>
                  <a:lnTo>
                    <a:pt x="9604" y="4130"/>
                  </a:lnTo>
                  <a:lnTo>
                    <a:pt x="9603" y="3923"/>
                  </a:lnTo>
                  <a:lnTo>
                    <a:pt x="9600" y="3718"/>
                  </a:lnTo>
                  <a:lnTo>
                    <a:pt x="9594" y="3514"/>
                  </a:lnTo>
                  <a:lnTo>
                    <a:pt x="9586" y="3312"/>
                  </a:lnTo>
                  <a:lnTo>
                    <a:pt x="9571" y="3113"/>
                  </a:lnTo>
                  <a:lnTo>
                    <a:pt x="9552" y="2916"/>
                  </a:lnTo>
                  <a:lnTo>
                    <a:pt x="9527" y="2723"/>
                  </a:lnTo>
                  <a:lnTo>
                    <a:pt x="9493" y="2534"/>
                  </a:lnTo>
                  <a:lnTo>
                    <a:pt x="9451" y="2348"/>
                  </a:lnTo>
                  <a:lnTo>
                    <a:pt x="9401" y="2167"/>
                  </a:lnTo>
                  <a:lnTo>
                    <a:pt x="9340" y="1989"/>
                  </a:lnTo>
                  <a:lnTo>
                    <a:pt x="9268" y="1818"/>
                  </a:lnTo>
                  <a:lnTo>
                    <a:pt x="9184" y="1651"/>
                  </a:lnTo>
                  <a:lnTo>
                    <a:pt x="9085" y="1490"/>
                  </a:lnTo>
                  <a:lnTo>
                    <a:pt x="8975" y="1337"/>
                  </a:lnTo>
                  <a:lnTo>
                    <a:pt x="8847" y="1188"/>
                  </a:lnTo>
                  <a:lnTo>
                    <a:pt x="8706" y="1047"/>
                  </a:lnTo>
                  <a:lnTo>
                    <a:pt x="8547" y="913"/>
                  </a:lnTo>
                  <a:lnTo>
                    <a:pt x="8371" y="787"/>
                  </a:lnTo>
                  <a:lnTo>
                    <a:pt x="8175" y="668"/>
                  </a:lnTo>
                  <a:lnTo>
                    <a:pt x="7960" y="559"/>
                  </a:lnTo>
                  <a:lnTo>
                    <a:pt x="7725" y="457"/>
                  </a:lnTo>
                  <a:lnTo>
                    <a:pt x="7468" y="366"/>
                  </a:lnTo>
                  <a:lnTo>
                    <a:pt x="7188" y="283"/>
                  </a:lnTo>
                  <a:lnTo>
                    <a:pt x="6886" y="210"/>
                  </a:lnTo>
                  <a:lnTo>
                    <a:pt x="6559" y="148"/>
                  </a:lnTo>
                  <a:lnTo>
                    <a:pt x="6206" y="95"/>
                  </a:lnTo>
                  <a:lnTo>
                    <a:pt x="5828" y="54"/>
                  </a:lnTo>
                  <a:lnTo>
                    <a:pt x="5422" y="24"/>
                  </a:lnTo>
                  <a:lnTo>
                    <a:pt x="4989" y="6"/>
                  </a:lnTo>
                  <a:lnTo>
                    <a:pt x="4527" y="0"/>
                  </a:lnTo>
                  <a:lnTo>
                    <a:pt x="4066" y="6"/>
                  </a:lnTo>
                  <a:lnTo>
                    <a:pt x="3637" y="25"/>
                  </a:lnTo>
                  <a:lnTo>
                    <a:pt x="3240" y="57"/>
                  </a:lnTo>
                  <a:lnTo>
                    <a:pt x="2873" y="99"/>
                  </a:lnTo>
                  <a:lnTo>
                    <a:pt x="2533" y="153"/>
                  </a:lnTo>
                  <a:lnTo>
                    <a:pt x="2221" y="217"/>
                  </a:lnTo>
                  <a:lnTo>
                    <a:pt x="1936" y="293"/>
                  </a:lnTo>
                  <a:lnTo>
                    <a:pt x="1676" y="378"/>
                  </a:lnTo>
                  <a:lnTo>
                    <a:pt x="1439" y="473"/>
                  </a:lnTo>
                  <a:lnTo>
                    <a:pt x="1227" y="577"/>
                  </a:lnTo>
                  <a:lnTo>
                    <a:pt x="1035" y="690"/>
                  </a:lnTo>
                  <a:lnTo>
                    <a:pt x="864" y="812"/>
                  </a:lnTo>
                  <a:lnTo>
                    <a:pt x="713" y="942"/>
                  </a:lnTo>
                  <a:lnTo>
                    <a:pt x="580" y="1080"/>
                  </a:lnTo>
                  <a:lnTo>
                    <a:pt x="464" y="1224"/>
                  </a:lnTo>
                  <a:lnTo>
                    <a:pt x="365" y="1376"/>
                  </a:lnTo>
                  <a:lnTo>
                    <a:pt x="280" y="1533"/>
                  </a:lnTo>
                  <a:lnTo>
                    <a:pt x="209" y="1698"/>
                  </a:lnTo>
                  <a:lnTo>
                    <a:pt x="151" y="1868"/>
                  </a:lnTo>
                  <a:lnTo>
                    <a:pt x="104" y="2043"/>
                  </a:lnTo>
                  <a:lnTo>
                    <a:pt x="67" y="2224"/>
                  </a:lnTo>
                  <a:lnTo>
                    <a:pt x="39" y="2409"/>
                  </a:lnTo>
                  <a:lnTo>
                    <a:pt x="20" y="2597"/>
                  </a:lnTo>
                  <a:lnTo>
                    <a:pt x="8" y="2790"/>
                  </a:lnTo>
                  <a:lnTo>
                    <a:pt x="2" y="2986"/>
                  </a:lnTo>
                  <a:lnTo>
                    <a:pt x="0" y="3185"/>
                  </a:lnTo>
                  <a:lnTo>
                    <a:pt x="1" y="3387"/>
                  </a:lnTo>
                  <a:lnTo>
                    <a:pt x="5" y="3589"/>
                  </a:lnTo>
                  <a:lnTo>
                    <a:pt x="9" y="3795"/>
                  </a:lnTo>
                  <a:lnTo>
                    <a:pt x="14" y="4001"/>
                  </a:lnTo>
                  <a:lnTo>
                    <a:pt x="18" y="4208"/>
                  </a:lnTo>
                  <a:lnTo>
                    <a:pt x="20" y="4417"/>
                  </a:lnTo>
                  <a:close/>
                </a:path>
              </a:pathLst>
            </a:custGeom>
            <a:noFill/>
            <a:ln w="11113">
              <a:solidFill>
                <a:srgbClr val="000000"/>
              </a:solidFill>
              <a:prstDash val="solid"/>
              <a:round/>
              <a:headEnd/>
              <a:tailEnd/>
            </a:ln>
          </p:spPr>
          <p:txBody>
            <a:bodyPr/>
            <a:lstStyle/>
            <a:p>
              <a:endParaRPr lang="pt-BR"/>
            </a:p>
          </p:txBody>
        </p:sp>
        <p:sp>
          <p:nvSpPr>
            <p:cNvPr id="402451" name="Freeform 19"/>
            <p:cNvSpPr>
              <a:spLocks/>
            </p:cNvSpPr>
            <p:nvPr/>
          </p:nvSpPr>
          <p:spPr bwMode="auto">
            <a:xfrm>
              <a:off x="3977" y="1220"/>
              <a:ext cx="1100" cy="1097"/>
            </a:xfrm>
            <a:custGeom>
              <a:avLst/>
              <a:gdLst/>
              <a:ahLst/>
              <a:cxnLst>
                <a:cxn ang="0">
                  <a:pos x="10" y="2418"/>
                </a:cxn>
                <a:cxn ang="0">
                  <a:pos x="69" y="2742"/>
                </a:cxn>
                <a:cxn ang="0">
                  <a:pos x="173" y="3048"/>
                </a:cxn>
                <a:cxn ang="0">
                  <a:pos x="318" y="3332"/>
                </a:cxn>
                <a:cxn ang="0">
                  <a:pos x="501" y="3590"/>
                </a:cxn>
                <a:cxn ang="0">
                  <a:pos x="720" y="3818"/>
                </a:cxn>
                <a:cxn ang="0">
                  <a:pos x="970" y="4014"/>
                </a:cxn>
                <a:cxn ang="0">
                  <a:pos x="1246" y="4172"/>
                </a:cxn>
                <a:cxn ang="0">
                  <a:pos x="1546" y="4290"/>
                </a:cxn>
                <a:cxn ang="0">
                  <a:pos x="1865" y="4363"/>
                </a:cxn>
                <a:cxn ang="0">
                  <a:pos x="2200" y="4388"/>
                </a:cxn>
                <a:cxn ang="0">
                  <a:pos x="2535" y="4363"/>
                </a:cxn>
                <a:cxn ang="0">
                  <a:pos x="2854" y="4290"/>
                </a:cxn>
                <a:cxn ang="0">
                  <a:pos x="3153" y="4172"/>
                </a:cxn>
                <a:cxn ang="0">
                  <a:pos x="3429" y="4014"/>
                </a:cxn>
                <a:cxn ang="0">
                  <a:pos x="3679" y="3818"/>
                </a:cxn>
                <a:cxn ang="0">
                  <a:pos x="3898" y="3590"/>
                </a:cxn>
                <a:cxn ang="0">
                  <a:pos x="4081" y="3332"/>
                </a:cxn>
                <a:cxn ang="0">
                  <a:pos x="4228" y="3048"/>
                </a:cxn>
                <a:cxn ang="0">
                  <a:pos x="4331" y="2742"/>
                </a:cxn>
                <a:cxn ang="0">
                  <a:pos x="4389" y="2418"/>
                </a:cxn>
                <a:cxn ang="0">
                  <a:pos x="4397" y="2081"/>
                </a:cxn>
                <a:cxn ang="0">
                  <a:pos x="4355" y="1752"/>
                </a:cxn>
                <a:cxn ang="0">
                  <a:pos x="4266" y="1439"/>
                </a:cxn>
                <a:cxn ang="0">
                  <a:pos x="4134" y="1148"/>
                </a:cxn>
                <a:cxn ang="0">
                  <a:pos x="3962" y="882"/>
                </a:cxn>
                <a:cxn ang="0">
                  <a:pos x="3756" y="643"/>
                </a:cxn>
                <a:cxn ang="0">
                  <a:pos x="3516" y="435"/>
                </a:cxn>
                <a:cxn ang="0">
                  <a:pos x="3248" y="265"/>
                </a:cxn>
                <a:cxn ang="0">
                  <a:pos x="2956" y="133"/>
                </a:cxn>
                <a:cxn ang="0">
                  <a:pos x="2643" y="44"/>
                </a:cxn>
                <a:cxn ang="0">
                  <a:pos x="2313" y="2"/>
                </a:cxn>
                <a:cxn ang="0">
                  <a:pos x="1974" y="11"/>
                </a:cxn>
                <a:cxn ang="0">
                  <a:pos x="1650" y="68"/>
                </a:cxn>
                <a:cxn ang="0">
                  <a:pos x="1343" y="173"/>
                </a:cxn>
                <a:cxn ang="0">
                  <a:pos x="1058" y="318"/>
                </a:cxn>
                <a:cxn ang="0">
                  <a:pos x="800" y="501"/>
                </a:cxn>
                <a:cxn ang="0">
                  <a:pos x="571" y="718"/>
                </a:cxn>
                <a:cxn ang="0">
                  <a:pos x="375" y="967"/>
                </a:cxn>
                <a:cxn ang="0">
                  <a:pos x="217" y="1243"/>
                </a:cxn>
                <a:cxn ang="0">
                  <a:pos x="98" y="1541"/>
                </a:cxn>
                <a:cxn ang="0">
                  <a:pos x="25" y="1860"/>
                </a:cxn>
                <a:cxn ang="0">
                  <a:pos x="0" y="2194"/>
                </a:cxn>
              </a:cxnLst>
              <a:rect l="0" t="0" r="r" b="b"/>
              <a:pathLst>
                <a:path w="4401" h="4388">
                  <a:moveTo>
                    <a:pt x="0" y="2194"/>
                  </a:moveTo>
                  <a:lnTo>
                    <a:pt x="2" y="2307"/>
                  </a:lnTo>
                  <a:lnTo>
                    <a:pt x="10" y="2418"/>
                  </a:lnTo>
                  <a:lnTo>
                    <a:pt x="25" y="2529"/>
                  </a:lnTo>
                  <a:lnTo>
                    <a:pt x="44" y="2637"/>
                  </a:lnTo>
                  <a:lnTo>
                    <a:pt x="69" y="2742"/>
                  </a:lnTo>
                  <a:lnTo>
                    <a:pt x="98" y="2846"/>
                  </a:lnTo>
                  <a:lnTo>
                    <a:pt x="133" y="2948"/>
                  </a:lnTo>
                  <a:lnTo>
                    <a:pt x="173" y="3048"/>
                  </a:lnTo>
                  <a:lnTo>
                    <a:pt x="217" y="3145"/>
                  </a:lnTo>
                  <a:lnTo>
                    <a:pt x="265" y="3240"/>
                  </a:lnTo>
                  <a:lnTo>
                    <a:pt x="318" y="3332"/>
                  </a:lnTo>
                  <a:lnTo>
                    <a:pt x="375" y="3421"/>
                  </a:lnTo>
                  <a:lnTo>
                    <a:pt x="437" y="3507"/>
                  </a:lnTo>
                  <a:lnTo>
                    <a:pt x="501" y="3590"/>
                  </a:lnTo>
                  <a:lnTo>
                    <a:pt x="571" y="3669"/>
                  </a:lnTo>
                  <a:lnTo>
                    <a:pt x="644" y="3746"/>
                  </a:lnTo>
                  <a:lnTo>
                    <a:pt x="720" y="3818"/>
                  </a:lnTo>
                  <a:lnTo>
                    <a:pt x="800" y="3888"/>
                  </a:lnTo>
                  <a:lnTo>
                    <a:pt x="883" y="3953"/>
                  </a:lnTo>
                  <a:lnTo>
                    <a:pt x="970" y="4014"/>
                  </a:lnTo>
                  <a:lnTo>
                    <a:pt x="1058" y="4071"/>
                  </a:lnTo>
                  <a:lnTo>
                    <a:pt x="1151" y="4124"/>
                  </a:lnTo>
                  <a:lnTo>
                    <a:pt x="1246" y="4172"/>
                  </a:lnTo>
                  <a:lnTo>
                    <a:pt x="1343" y="4216"/>
                  </a:lnTo>
                  <a:lnTo>
                    <a:pt x="1444" y="4255"/>
                  </a:lnTo>
                  <a:lnTo>
                    <a:pt x="1546" y="4290"/>
                  </a:lnTo>
                  <a:lnTo>
                    <a:pt x="1650" y="4320"/>
                  </a:lnTo>
                  <a:lnTo>
                    <a:pt x="1756" y="4344"/>
                  </a:lnTo>
                  <a:lnTo>
                    <a:pt x="1865" y="4363"/>
                  </a:lnTo>
                  <a:lnTo>
                    <a:pt x="1974" y="4377"/>
                  </a:lnTo>
                  <a:lnTo>
                    <a:pt x="2086" y="4386"/>
                  </a:lnTo>
                  <a:lnTo>
                    <a:pt x="2200" y="4388"/>
                  </a:lnTo>
                  <a:lnTo>
                    <a:pt x="2313" y="4386"/>
                  </a:lnTo>
                  <a:lnTo>
                    <a:pt x="2425" y="4377"/>
                  </a:lnTo>
                  <a:lnTo>
                    <a:pt x="2535" y="4363"/>
                  </a:lnTo>
                  <a:lnTo>
                    <a:pt x="2643" y="4344"/>
                  </a:lnTo>
                  <a:lnTo>
                    <a:pt x="2750" y="4320"/>
                  </a:lnTo>
                  <a:lnTo>
                    <a:pt x="2854" y="4290"/>
                  </a:lnTo>
                  <a:lnTo>
                    <a:pt x="2956" y="4255"/>
                  </a:lnTo>
                  <a:lnTo>
                    <a:pt x="3056" y="4216"/>
                  </a:lnTo>
                  <a:lnTo>
                    <a:pt x="3153" y="4172"/>
                  </a:lnTo>
                  <a:lnTo>
                    <a:pt x="3248" y="4124"/>
                  </a:lnTo>
                  <a:lnTo>
                    <a:pt x="3341" y="4071"/>
                  </a:lnTo>
                  <a:lnTo>
                    <a:pt x="3429" y="4014"/>
                  </a:lnTo>
                  <a:lnTo>
                    <a:pt x="3516" y="3953"/>
                  </a:lnTo>
                  <a:lnTo>
                    <a:pt x="3600" y="3888"/>
                  </a:lnTo>
                  <a:lnTo>
                    <a:pt x="3679" y="3818"/>
                  </a:lnTo>
                  <a:lnTo>
                    <a:pt x="3756" y="3746"/>
                  </a:lnTo>
                  <a:lnTo>
                    <a:pt x="3828" y="3669"/>
                  </a:lnTo>
                  <a:lnTo>
                    <a:pt x="3898" y="3590"/>
                  </a:lnTo>
                  <a:lnTo>
                    <a:pt x="3962" y="3507"/>
                  </a:lnTo>
                  <a:lnTo>
                    <a:pt x="4025" y="3421"/>
                  </a:lnTo>
                  <a:lnTo>
                    <a:pt x="4081" y="3332"/>
                  </a:lnTo>
                  <a:lnTo>
                    <a:pt x="4134" y="3240"/>
                  </a:lnTo>
                  <a:lnTo>
                    <a:pt x="4183" y="3145"/>
                  </a:lnTo>
                  <a:lnTo>
                    <a:pt x="4228" y="3048"/>
                  </a:lnTo>
                  <a:lnTo>
                    <a:pt x="4266" y="2948"/>
                  </a:lnTo>
                  <a:lnTo>
                    <a:pt x="4301" y="2846"/>
                  </a:lnTo>
                  <a:lnTo>
                    <a:pt x="4331" y="2742"/>
                  </a:lnTo>
                  <a:lnTo>
                    <a:pt x="4355" y="2637"/>
                  </a:lnTo>
                  <a:lnTo>
                    <a:pt x="4375" y="2529"/>
                  </a:lnTo>
                  <a:lnTo>
                    <a:pt x="4389" y="2418"/>
                  </a:lnTo>
                  <a:lnTo>
                    <a:pt x="4397" y="2307"/>
                  </a:lnTo>
                  <a:lnTo>
                    <a:pt x="4401" y="2194"/>
                  </a:lnTo>
                  <a:lnTo>
                    <a:pt x="4397" y="2081"/>
                  </a:lnTo>
                  <a:lnTo>
                    <a:pt x="4389" y="1970"/>
                  </a:lnTo>
                  <a:lnTo>
                    <a:pt x="4375" y="1860"/>
                  </a:lnTo>
                  <a:lnTo>
                    <a:pt x="4355" y="1752"/>
                  </a:lnTo>
                  <a:lnTo>
                    <a:pt x="4331" y="1646"/>
                  </a:lnTo>
                  <a:lnTo>
                    <a:pt x="4301" y="1541"/>
                  </a:lnTo>
                  <a:lnTo>
                    <a:pt x="4266" y="1439"/>
                  </a:lnTo>
                  <a:lnTo>
                    <a:pt x="4228" y="1340"/>
                  </a:lnTo>
                  <a:lnTo>
                    <a:pt x="4183" y="1243"/>
                  </a:lnTo>
                  <a:lnTo>
                    <a:pt x="4134" y="1148"/>
                  </a:lnTo>
                  <a:lnTo>
                    <a:pt x="4081" y="1057"/>
                  </a:lnTo>
                  <a:lnTo>
                    <a:pt x="4025" y="967"/>
                  </a:lnTo>
                  <a:lnTo>
                    <a:pt x="3962" y="882"/>
                  </a:lnTo>
                  <a:lnTo>
                    <a:pt x="3898" y="799"/>
                  </a:lnTo>
                  <a:lnTo>
                    <a:pt x="3828" y="718"/>
                  </a:lnTo>
                  <a:lnTo>
                    <a:pt x="3756" y="643"/>
                  </a:lnTo>
                  <a:lnTo>
                    <a:pt x="3679" y="570"/>
                  </a:lnTo>
                  <a:lnTo>
                    <a:pt x="3600" y="501"/>
                  </a:lnTo>
                  <a:lnTo>
                    <a:pt x="3516" y="435"/>
                  </a:lnTo>
                  <a:lnTo>
                    <a:pt x="3429" y="374"/>
                  </a:lnTo>
                  <a:lnTo>
                    <a:pt x="3341" y="318"/>
                  </a:lnTo>
                  <a:lnTo>
                    <a:pt x="3248" y="265"/>
                  </a:lnTo>
                  <a:lnTo>
                    <a:pt x="3153" y="216"/>
                  </a:lnTo>
                  <a:lnTo>
                    <a:pt x="3056" y="173"/>
                  </a:lnTo>
                  <a:lnTo>
                    <a:pt x="2956" y="133"/>
                  </a:lnTo>
                  <a:lnTo>
                    <a:pt x="2854" y="98"/>
                  </a:lnTo>
                  <a:lnTo>
                    <a:pt x="2750" y="68"/>
                  </a:lnTo>
                  <a:lnTo>
                    <a:pt x="2643" y="44"/>
                  </a:lnTo>
                  <a:lnTo>
                    <a:pt x="2535" y="25"/>
                  </a:lnTo>
                  <a:lnTo>
                    <a:pt x="2425" y="11"/>
                  </a:lnTo>
                  <a:lnTo>
                    <a:pt x="2313" y="2"/>
                  </a:lnTo>
                  <a:lnTo>
                    <a:pt x="2200" y="0"/>
                  </a:lnTo>
                  <a:lnTo>
                    <a:pt x="2086" y="2"/>
                  </a:lnTo>
                  <a:lnTo>
                    <a:pt x="1974" y="11"/>
                  </a:lnTo>
                  <a:lnTo>
                    <a:pt x="1865" y="25"/>
                  </a:lnTo>
                  <a:lnTo>
                    <a:pt x="1756" y="44"/>
                  </a:lnTo>
                  <a:lnTo>
                    <a:pt x="1650" y="68"/>
                  </a:lnTo>
                  <a:lnTo>
                    <a:pt x="1546" y="98"/>
                  </a:lnTo>
                  <a:lnTo>
                    <a:pt x="1444" y="133"/>
                  </a:lnTo>
                  <a:lnTo>
                    <a:pt x="1343" y="173"/>
                  </a:lnTo>
                  <a:lnTo>
                    <a:pt x="1246" y="216"/>
                  </a:lnTo>
                  <a:lnTo>
                    <a:pt x="1151" y="265"/>
                  </a:lnTo>
                  <a:lnTo>
                    <a:pt x="1058" y="318"/>
                  </a:lnTo>
                  <a:lnTo>
                    <a:pt x="970" y="374"/>
                  </a:lnTo>
                  <a:lnTo>
                    <a:pt x="883" y="435"/>
                  </a:lnTo>
                  <a:lnTo>
                    <a:pt x="800" y="501"/>
                  </a:lnTo>
                  <a:lnTo>
                    <a:pt x="720" y="570"/>
                  </a:lnTo>
                  <a:lnTo>
                    <a:pt x="644" y="643"/>
                  </a:lnTo>
                  <a:lnTo>
                    <a:pt x="571" y="718"/>
                  </a:lnTo>
                  <a:lnTo>
                    <a:pt x="501" y="799"/>
                  </a:lnTo>
                  <a:lnTo>
                    <a:pt x="437" y="882"/>
                  </a:lnTo>
                  <a:lnTo>
                    <a:pt x="375" y="967"/>
                  </a:lnTo>
                  <a:lnTo>
                    <a:pt x="318" y="1057"/>
                  </a:lnTo>
                  <a:lnTo>
                    <a:pt x="265" y="1148"/>
                  </a:lnTo>
                  <a:lnTo>
                    <a:pt x="217" y="1243"/>
                  </a:lnTo>
                  <a:lnTo>
                    <a:pt x="173" y="1340"/>
                  </a:lnTo>
                  <a:lnTo>
                    <a:pt x="133" y="1439"/>
                  </a:lnTo>
                  <a:lnTo>
                    <a:pt x="98" y="1541"/>
                  </a:lnTo>
                  <a:lnTo>
                    <a:pt x="69" y="1646"/>
                  </a:lnTo>
                  <a:lnTo>
                    <a:pt x="44" y="1752"/>
                  </a:lnTo>
                  <a:lnTo>
                    <a:pt x="25" y="1860"/>
                  </a:lnTo>
                  <a:lnTo>
                    <a:pt x="10" y="1970"/>
                  </a:lnTo>
                  <a:lnTo>
                    <a:pt x="2" y="2081"/>
                  </a:lnTo>
                  <a:lnTo>
                    <a:pt x="0" y="2194"/>
                  </a:lnTo>
                  <a:close/>
                </a:path>
              </a:pathLst>
            </a:custGeom>
            <a:solidFill>
              <a:srgbClr val="A08397"/>
            </a:solidFill>
            <a:ln w="9525">
              <a:noFill/>
              <a:round/>
              <a:headEnd/>
              <a:tailEnd/>
            </a:ln>
          </p:spPr>
          <p:txBody>
            <a:bodyPr/>
            <a:lstStyle/>
            <a:p>
              <a:endParaRPr lang="pt-BR"/>
            </a:p>
          </p:txBody>
        </p:sp>
        <p:sp>
          <p:nvSpPr>
            <p:cNvPr id="402452" name="Freeform 20"/>
            <p:cNvSpPr>
              <a:spLocks noEditPoints="1"/>
            </p:cNvSpPr>
            <p:nvPr/>
          </p:nvSpPr>
          <p:spPr bwMode="auto">
            <a:xfrm>
              <a:off x="2721" y="2768"/>
              <a:ext cx="2462" cy="1023"/>
            </a:xfrm>
            <a:custGeom>
              <a:avLst/>
              <a:gdLst/>
              <a:ahLst/>
              <a:cxnLst>
                <a:cxn ang="0">
                  <a:pos x="8814" y="1176"/>
                </a:cxn>
                <a:cxn ang="0">
                  <a:pos x="8961" y="1252"/>
                </a:cxn>
                <a:cxn ang="0">
                  <a:pos x="9083" y="1344"/>
                </a:cxn>
                <a:cxn ang="0">
                  <a:pos x="9184" y="1450"/>
                </a:cxn>
                <a:cxn ang="0">
                  <a:pos x="9262" y="1575"/>
                </a:cxn>
                <a:cxn ang="0">
                  <a:pos x="9317" y="1718"/>
                </a:cxn>
                <a:cxn ang="0">
                  <a:pos x="9371" y="1941"/>
                </a:cxn>
                <a:cxn ang="0">
                  <a:pos x="9460" y="2177"/>
                </a:cxn>
                <a:cxn ang="0">
                  <a:pos x="9562" y="2331"/>
                </a:cxn>
                <a:cxn ang="0">
                  <a:pos x="9703" y="2487"/>
                </a:cxn>
                <a:cxn ang="0">
                  <a:pos x="9782" y="2611"/>
                </a:cxn>
                <a:cxn ang="0">
                  <a:pos x="9831" y="2795"/>
                </a:cxn>
                <a:cxn ang="0">
                  <a:pos x="9844" y="3138"/>
                </a:cxn>
                <a:cxn ang="0">
                  <a:pos x="9849" y="3478"/>
                </a:cxn>
                <a:cxn ang="0">
                  <a:pos x="9819" y="3703"/>
                </a:cxn>
                <a:cxn ang="0">
                  <a:pos x="9735" y="3894"/>
                </a:cxn>
                <a:cxn ang="0">
                  <a:pos x="9573" y="4028"/>
                </a:cxn>
                <a:cxn ang="0">
                  <a:pos x="9311" y="4091"/>
                </a:cxn>
                <a:cxn ang="0">
                  <a:pos x="8305" y="3921"/>
                </a:cxn>
                <a:cxn ang="0">
                  <a:pos x="8453" y="3628"/>
                </a:cxn>
                <a:cxn ang="0">
                  <a:pos x="8577" y="3319"/>
                </a:cxn>
                <a:cxn ang="0">
                  <a:pos x="8673" y="2998"/>
                </a:cxn>
                <a:cxn ang="0">
                  <a:pos x="8742" y="2667"/>
                </a:cxn>
                <a:cxn ang="0">
                  <a:pos x="8782" y="2325"/>
                </a:cxn>
                <a:cxn ang="0">
                  <a:pos x="8792" y="1987"/>
                </a:cxn>
                <a:cxn ang="0">
                  <a:pos x="8775" y="1691"/>
                </a:cxn>
                <a:cxn ang="0">
                  <a:pos x="8738" y="1403"/>
                </a:cxn>
                <a:cxn ang="0">
                  <a:pos x="8680" y="1122"/>
                </a:cxn>
                <a:cxn ang="0">
                  <a:pos x="454" y="4071"/>
                </a:cxn>
                <a:cxn ang="0">
                  <a:pos x="251" y="3993"/>
                </a:cxn>
                <a:cxn ang="0">
                  <a:pos x="148" y="3860"/>
                </a:cxn>
                <a:cxn ang="0">
                  <a:pos x="117" y="3688"/>
                </a:cxn>
                <a:cxn ang="0">
                  <a:pos x="128" y="3490"/>
                </a:cxn>
                <a:cxn ang="0">
                  <a:pos x="159" y="3198"/>
                </a:cxn>
                <a:cxn ang="0">
                  <a:pos x="144" y="2862"/>
                </a:cxn>
                <a:cxn ang="0">
                  <a:pos x="40" y="2054"/>
                </a:cxn>
                <a:cxn ang="0">
                  <a:pos x="0" y="1401"/>
                </a:cxn>
                <a:cxn ang="0">
                  <a:pos x="75" y="787"/>
                </a:cxn>
                <a:cxn ang="0">
                  <a:pos x="338" y="300"/>
                </a:cxn>
                <a:cxn ang="0">
                  <a:pos x="863" y="29"/>
                </a:cxn>
                <a:cxn ang="0">
                  <a:pos x="1258" y="7"/>
                </a:cxn>
                <a:cxn ang="0">
                  <a:pos x="1388" y="48"/>
                </a:cxn>
                <a:cxn ang="0">
                  <a:pos x="1491" y="121"/>
                </a:cxn>
                <a:cxn ang="0">
                  <a:pos x="1485" y="283"/>
                </a:cxn>
                <a:cxn ang="0">
                  <a:pos x="1359" y="553"/>
                </a:cxn>
                <a:cxn ang="0">
                  <a:pos x="1255" y="834"/>
                </a:cxn>
                <a:cxn ang="0">
                  <a:pos x="1171" y="1124"/>
                </a:cxn>
                <a:cxn ang="0">
                  <a:pos x="1110" y="1424"/>
                </a:cxn>
                <a:cxn ang="0">
                  <a:pos x="1072" y="1732"/>
                </a:cxn>
                <a:cxn ang="0">
                  <a:pos x="1060" y="2046"/>
                </a:cxn>
                <a:cxn ang="0">
                  <a:pos x="1075" y="2393"/>
                </a:cxn>
                <a:cxn ang="0">
                  <a:pos x="1120" y="2731"/>
                </a:cxn>
                <a:cxn ang="0">
                  <a:pos x="1195" y="3060"/>
                </a:cxn>
                <a:cxn ang="0">
                  <a:pos x="1296" y="3378"/>
                </a:cxn>
                <a:cxn ang="0">
                  <a:pos x="1423" y="3683"/>
                </a:cxn>
                <a:cxn ang="0">
                  <a:pos x="1575" y="3974"/>
                </a:cxn>
              </a:cxnLst>
              <a:rect l="0" t="0" r="r" b="b"/>
              <a:pathLst>
                <a:path w="9850" h="4092">
                  <a:moveTo>
                    <a:pt x="8680" y="1122"/>
                  </a:moveTo>
                  <a:lnTo>
                    <a:pt x="8715" y="1135"/>
                  </a:lnTo>
                  <a:lnTo>
                    <a:pt x="8748" y="1148"/>
                  </a:lnTo>
                  <a:lnTo>
                    <a:pt x="8782" y="1161"/>
                  </a:lnTo>
                  <a:lnTo>
                    <a:pt x="8814" y="1176"/>
                  </a:lnTo>
                  <a:lnTo>
                    <a:pt x="8846" y="1190"/>
                  </a:lnTo>
                  <a:lnTo>
                    <a:pt x="8876" y="1204"/>
                  </a:lnTo>
                  <a:lnTo>
                    <a:pt x="8904" y="1220"/>
                  </a:lnTo>
                  <a:lnTo>
                    <a:pt x="8933" y="1237"/>
                  </a:lnTo>
                  <a:lnTo>
                    <a:pt x="8961" y="1252"/>
                  </a:lnTo>
                  <a:lnTo>
                    <a:pt x="8987" y="1270"/>
                  </a:lnTo>
                  <a:lnTo>
                    <a:pt x="9012" y="1287"/>
                  </a:lnTo>
                  <a:lnTo>
                    <a:pt x="9038" y="1306"/>
                  </a:lnTo>
                  <a:lnTo>
                    <a:pt x="9061" y="1324"/>
                  </a:lnTo>
                  <a:lnTo>
                    <a:pt x="9083" y="1344"/>
                  </a:lnTo>
                  <a:lnTo>
                    <a:pt x="9105" y="1364"/>
                  </a:lnTo>
                  <a:lnTo>
                    <a:pt x="9127" y="1384"/>
                  </a:lnTo>
                  <a:lnTo>
                    <a:pt x="9147" y="1406"/>
                  </a:lnTo>
                  <a:lnTo>
                    <a:pt x="9166" y="1427"/>
                  </a:lnTo>
                  <a:lnTo>
                    <a:pt x="9184" y="1450"/>
                  </a:lnTo>
                  <a:lnTo>
                    <a:pt x="9201" y="1474"/>
                  </a:lnTo>
                  <a:lnTo>
                    <a:pt x="9218" y="1498"/>
                  </a:lnTo>
                  <a:lnTo>
                    <a:pt x="9233" y="1522"/>
                  </a:lnTo>
                  <a:lnTo>
                    <a:pt x="9248" y="1549"/>
                  </a:lnTo>
                  <a:lnTo>
                    <a:pt x="9262" y="1575"/>
                  </a:lnTo>
                  <a:lnTo>
                    <a:pt x="9274" y="1601"/>
                  </a:lnTo>
                  <a:lnTo>
                    <a:pt x="9286" y="1629"/>
                  </a:lnTo>
                  <a:lnTo>
                    <a:pt x="9298" y="1658"/>
                  </a:lnTo>
                  <a:lnTo>
                    <a:pt x="9308" y="1688"/>
                  </a:lnTo>
                  <a:lnTo>
                    <a:pt x="9317" y="1718"/>
                  </a:lnTo>
                  <a:lnTo>
                    <a:pt x="9327" y="1749"/>
                  </a:lnTo>
                  <a:lnTo>
                    <a:pt x="9334" y="1781"/>
                  </a:lnTo>
                  <a:lnTo>
                    <a:pt x="9341" y="1814"/>
                  </a:lnTo>
                  <a:lnTo>
                    <a:pt x="9356" y="1880"/>
                  </a:lnTo>
                  <a:lnTo>
                    <a:pt x="9371" y="1941"/>
                  </a:lnTo>
                  <a:lnTo>
                    <a:pt x="9387" y="1996"/>
                  </a:lnTo>
                  <a:lnTo>
                    <a:pt x="9405" y="2048"/>
                  </a:lnTo>
                  <a:lnTo>
                    <a:pt x="9423" y="2094"/>
                  </a:lnTo>
                  <a:lnTo>
                    <a:pt x="9441" y="2138"/>
                  </a:lnTo>
                  <a:lnTo>
                    <a:pt x="9460" y="2177"/>
                  </a:lnTo>
                  <a:lnTo>
                    <a:pt x="9481" y="2213"/>
                  </a:lnTo>
                  <a:lnTo>
                    <a:pt x="9501" y="2246"/>
                  </a:lnTo>
                  <a:lnTo>
                    <a:pt x="9522" y="2277"/>
                  </a:lnTo>
                  <a:lnTo>
                    <a:pt x="9542" y="2304"/>
                  </a:lnTo>
                  <a:lnTo>
                    <a:pt x="9562" y="2331"/>
                  </a:lnTo>
                  <a:lnTo>
                    <a:pt x="9604" y="2379"/>
                  </a:lnTo>
                  <a:lnTo>
                    <a:pt x="9645" y="2423"/>
                  </a:lnTo>
                  <a:lnTo>
                    <a:pt x="9664" y="2444"/>
                  </a:lnTo>
                  <a:lnTo>
                    <a:pt x="9684" y="2465"/>
                  </a:lnTo>
                  <a:lnTo>
                    <a:pt x="9703" y="2487"/>
                  </a:lnTo>
                  <a:lnTo>
                    <a:pt x="9721" y="2510"/>
                  </a:lnTo>
                  <a:lnTo>
                    <a:pt x="9738" y="2532"/>
                  </a:lnTo>
                  <a:lnTo>
                    <a:pt x="9753" y="2558"/>
                  </a:lnTo>
                  <a:lnTo>
                    <a:pt x="9769" y="2584"/>
                  </a:lnTo>
                  <a:lnTo>
                    <a:pt x="9782" y="2611"/>
                  </a:lnTo>
                  <a:lnTo>
                    <a:pt x="9795" y="2643"/>
                  </a:lnTo>
                  <a:lnTo>
                    <a:pt x="9806" y="2676"/>
                  </a:lnTo>
                  <a:lnTo>
                    <a:pt x="9816" y="2712"/>
                  </a:lnTo>
                  <a:lnTo>
                    <a:pt x="9824" y="2752"/>
                  </a:lnTo>
                  <a:lnTo>
                    <a:pt x="9831" y="2795"/>
                  </a:lnTo>
                  <a:lnTo>
                    <a:pt x="9836" y="2842"/>
                  </a:lnTo>
                  <a:lnTo>
                    <a:pt x="9838" y="2893"/>
                  </a:lnTo>
                  <a:lnTo>
                    <a:pt x="9840" y="2950"/>
                  </a:lnTo>
                  <a:lnTo>
                    <a:pt x="9841" y="3043"/>
                  </a:lnTo>
                  <a:lnTo>
                    <a:pt x="9844" y="3138"/>
                  </a:lnTo>
                  <a:lnTo>
                    <a:pt x="9848" y="3236"/>
                  </a:lnTo>
                  <a:lnTo>
                    <a:pt x="9850" y="3334"/>
                  </a:lnTo>
                  <a:lnTo>
                    <a:pt x="9850" y="3382"/>
                  </a:lnTo>
                  <a:lnTo>
                    <a:pt x="9850" y="3431"/>
                  </a:lnTo>
                  <a:lnTo>
                    <a:pt x="9849" y="3478"/>
                  </a:lnTo>
                  <a:lnTo>
                    <a:pt x="9846" y="3526"/>
                  </a:lnTo>
                  <a:lnTo>
                    <a:pt x="9842" y="3571"/>
                  </a:lnTo>
                  <a:lnTo>
                    <a:pt x="9836" y="3617"/>
                  </a:lnTo>
                  <a:lnTo>
                    <a:pt x="9829" y="3661"/>
                  </a:lnTo>
                  <a:lnTo>
                    <a:pt x="9819" y="3703"/>
                  </a:lnTo>
                  <a:lnTo>
                    <a:pt x="9807" y="3745"/>
                  </a:lnTo>
                  <a:lnTo>
                    <a:pt x="9793" y="3785"/>
                  </a:lnTo>
                  <a:lnTo>
                    <a:pt x="9776" y="3823"/>
                  </a:lnTo>
                  <a:lnTo>
                    <a:pt x="9757" y="3859"/>
                  </a:lnTo>
                  <a:lnTo>
                    <a:pt x="9735" y="3894"/>
                  </a:lnTo>
                  <a:lnTo>
                    <a:pt x="9710" y="3925"/>
                  </a:lnTo>
                  <a:lnTo>
                    <a:pt x="9681" y="3955"/>
                  </a:lnTo>
                  <a:lnTo>
                    <a:pt x="9649" y="3983"/>
                  </a:lnTo>
                  <a:lnTo>
                    <a:pt x="9613" y="4007"/>
                  </a:lnTo>
                  <a:lnTo>
                    <a:pt x="9573" y="4028"/>
                  </a:lnTo>
                  <a:lnTo>
                    <a:pt x="9530" y="4047"/>
                  </a:lnTo>
                  <a:lnTo>
                    <a:pt x="9482" y="4063"/>
                  </a:lnTo>
                  <a:lnTo>
                    <a:pt x="9429" y="4076"/>
                  </a:lnTo>
                  <a:lnTo>
                    <a:pt x="9373" y="4085"/>
                  </a:lnTo>
                  <a:lnTo>
                    <a:pt x="9311" y="4091"/>
                  </a:lnTo>
                  <a:lnTo>
                    <a:pt x="9244" y="4092"/>
                  </a:lnTo>
                  <a:lnTo>
                    <a:pt x="8206" y="4092"/>
                  </a:lnTo>
                  <a:lnTo>
                    <a:pt x="8239" y="4035"/>
                  </a:lnTo>
                  <a:lnTo>
                    <a:pt x="8273" y="3979"/>
                  </a:lnTo>
                  <a:lnTo>
                    <a:pt x="8305" y="3921"/>
                  </a:lnTo>
                  <a:lnTo>
                    <a:pt x="8338" y="3864"/>
                  </a:lnTo>
                  <a:lnTo>
                    <a:pt x="8368" y="3805"/>
                  </a:lnTo>
                  <a:lnTo>
                    <a:pt x="8398" y="3746"/>
                  </a:lnTo>
                  <a:lnTo>
                    <a:pt x="8425" y="3688"/>
                  </a:lnTo>
                  <a:lnTo>
                    <a:pt x="8453" y="3628"/>
                  </a:lnTo>
                  <a:lnTo>
                    <a:pt x="8481" y="3566"/>
                  </a:lnTo>
                  <a:lnTo>
                    <a:pt x="8506" y="3505"/>
                  </a:lnTo>
                  <a:lnTo>
                    <a:pt x="8530" y="3444"/>
                  </a:lnTo>
                  <a:lnTo>
                    <a:pt x="8554" y="3382"/>
                  </a:lnTo>
                  <a:lnTo>
                    <a:pt x="8577" y="3319"/>
                  </a:lnTo>
                  <a:lnTo>
                    <a:pt x="8598" y="3256"/>
                  </a:lnTo>
                  <a:lnTo>
                    <a:pt x="8619" y="3192"/>
                  </a:lnTo>
                  <a:lnTo>
                    <a:pt x="8638" y="3129"/>
                  </a:lnTo>
                  <a:lnTo>
                    <a:pt x="8656" y="3064"/>
                  </a:lnTo>
                  <a:lnTo>
                    <a:pt x="8673" y="2998"/>
                  </a:lnTo>
                  <a:lnTo>
                    <a:pt x="8690" y="2933"/>
                  </a:lnTo>
                  <a:lnTo>
                    <a:pt x="8704" y="2867"/>
                  </a:lnTo>
                  <a:lnTo>
                    <a:pt x="8717" y="2801"/>
                  </a:lnTo>
                  <a:lnTo>
                    <a:pt x="8730" y="2734"/>
                  </a:lnTo>
                  <a:lnTo>
                    <a:pt x="8742" y="2667"/>
                  </a:lnTo>
                  <a:lnTo>
                    <a:pt x="8752" y="2599"/>
                  </a:lnTo>
                  <a:lnTo>
                    <a:pt x="8762" y="2531"/>
                  </a:lnTo>
                  <a:lnTo>
                    <a:pt x="8769" y="2463"/>
                  </a:lnTo>
                  <a:lnTo>
                    <a:pt x="8776" y="2394"/>
                  </a:lnTo>
                  <a:lnTo>
                    <a:pt x="8782" y="2325"/>
                  </a:lnTo>
                  <a:lnTo>
                    <a:pt x="8786" y="2256"/>
                  </a:lnTo>
                  <a:lnTo>
                    <a:pt x="8789" y="2187"/>
                  </a:lnTo>
                  <a:lnTo>
                    <a:pt x="8790" y="2116"/>
                  </a:lnTo>
                  <a:lnTo>
                    <a:pt x="8792" y="2046"/>
                  </a:lnTo>
                  <a:lnTo>
                    <a:pt x="8792" y="1987"/>
                  </a:lnTo>
                  <a:lnTo>
                    <a:pt x="8789" y="1927"/>
                  </a:lnTo>
                  <a:lnTo>
                    <a:pt x="8788" y="1868"/>
                  </a:lnTo>
                  <a:lnTo>
                    <a:pt x="8784" y="1809"/>
                  </a:lnTo>
                  <a:lnTo>
                    <a:pt x="8781" y="1750"/>
                  </a:lnTo>
                  <a:lnTo>
                    <a:pt x="8775" y="1691"/>
                  </a:lnTo>
                  <a:lnTo>
                    <a:pt x="8770" y="1634"/>
                  </a:lnTo>
                  <a:lnTo>
                    <a:pt x="8763" y="1575"/>
                  </a:lnTo>
                  <a:lnTo>
                    <a:pt x="8756" y="1517"/>
                  </a:lnTo>
                  <a:lnTo>
                    <a:pt x="8747" y="1460"/>
                  </a:lnTo>
                  <a:lnTo>
                    <a:pt x="8738" y="1403"/>
                  </a:lnTo>
                  <a:lnTo>
                    <a:pt x="8728" y="1346"/>
                  </a:lnTo>
                  <a:lnTo>
                    <a:pt x="8717" y="1290"/>
                  </a:lnTo>
                  <a:lnTo>
                    <a:pt x="8705" y="1233"/>
                  </a:lnTo>
                  <a:lnTo>
                    <a:pt x="8693" y="1178"/>
                  </a:lnTo>
                  <a:lnTo>
                    <a:pt x="8680" y="1122"/>
                  </a:lnTo>
                  <a:close/>
                  <a:moveTo>
                    <a:pt x="1643" y="4086"/>
                  </a:moveTo>
                  <a:lnTo>
                    <a:pt x="635" y="4086"/>
                  </a:lnTo>
                  <a:lnTo>
                    <a:pt x="569" y="4083"/>
                  </a:lnTo>
                  <a:lnTo>
                    <a:pt x="508" y="4079"/>
                  </a:lnTo>
                  <a:lnTo>
                    <a:pt x="454" y="4071"/>
                  </a:lnTo>
                  <a:lnTo>
                    <a:pt x="404" y="4061"/>
                  </a:lnTo>
                  <a:lnTo>
                    <a:pt x="359" y="4047"/>
                  </a:lnTo>
                  <a:lnTo>
                    <a:pt x="318" y="4032"/>
                  </a:lnTo>
                  <a:lnTo>
                    <a:pt x="282" y="4014"/>
                  </a:lnTo>
                  <a:lnTo>
                    <a:pt x="251" y="3993"/>
                  </a:lnTo>
                  <a:lnTo>
                    <a:pt x="224" y="3971"/>
                  </a:lnTo>
                  <a:lnTo>
                    <a:pt x="200" y="3947"/>
                  </a:lnTo>
                  <a:lnTo>
                    <a:pt x="179" y="3919"/>
                  </a:lnTo>
                  <a:lnTo>
                    <a:pt x="162" y="3891"/>
                  </a:lnTo>
                  <a:lnTo>
                    <a:pt x="148" y="3860"/>
                  </a:lnTo>
                  <a:lnTo>
                    <a:pt x="137" y="3829"/>
                  </a:lnTo>
                  <a:lnTo>
                    <a:pt x="129" y="3796"/>
                  </a:lnTo>
                  <a:lnTo>
                    <a:pt x="123" y="3761"/>
                  </a:lnTo>
                  <a:lnTo>
                    <a:pt x="119" y="3725"/>
                  </a:lnTo>
                  <a:lnTo>
                    <a:pt x="117" y="3688"/>
                  </a:lnTo>
                  <a:lnTo>
                    <a:pt x="117" y="3649"/>
                  </a:lnTo>
                  <a:lnTo>
                    <a:pt x="118" y="3611"/>
                  </a:lnTo>
                  <a:lnTo>
                    <a:pt x="120" y="3571"/>
                  </a:lnTo>
                  <a:lnTo>
                    <a:pt x="124" y="3530"/>
                  </a:lnTo>
                  <a:lnTo>
                    <a:pt x="128" y="3490"/>
                  </a:lnTo>
                  <a:lnTo>
                    <a:pt x="132" y="3448"/>
                  </a:lnTo>
                  <a:lnTo>
                    <a:pt x="142" y="3365"/>
                  </a:lnTo>
                  <a:lnTo>
                    <a:pt x="152" y="3281"/>
                  </a:lnTo>
                  <a:lnTo>
                    <a:pt x="156" y="3240"/>
                  </a:lnTo>
                  <a:lnTo>
                    <a:pt x="159" y="3198"/>
                  </a:lnTo>
                  <a:lnTo>
                    <a:pt x="161" y="3157"/>
                  </a:lnTo>
                  <a:lnTo>
                    <a:pt x="162" y="3118"/>
                  </a:lnTo>
                  <a:lnTo>
                    <a:pt x="160" y="3041"/>
                  </a:lnTo>
                  <a:lnTo>
                    <a:pt x="154" y="2956"/>
                  </a:lnTo>
                  <a:lnTo>
                    <a:pt x="144" y="2862"/>
                  </a:lnTo>
                  <a:lnTo>
                    <a:pt x="132" y="2761"/>
                  </a:lnTo>
                  <a:lnTo>
                    <a:pt x="104" y="2543"/>
                  </a:lnTo>
                  <a:lnTo>
                    <a:pt x="71" y="2306"/>
                  </a:lnTo>
                  <a:lnTo>
                    <a:pt x="56" y="2181"/>
                  </a:lnTo>
                  <a:lnTo>
                    <a:pt x="40" y="2054"/>
                  </a:lnTo>
                  <a:lnTo>
                    <a:pt x="27" y="1924"/>
                  </a:lnTo>
                  <a:lnTo>
                    <a:pt x="16" y="1793"/>
                  </a:lnTo>
                  <a:lnTo>
                    <a:pt x="8" y="1663"/>
                  </a:lnTo>
                  <a:lnTo>
                    <a:pt x="2" y="1532"/>
                  </a:lnTo>
                  <a:lnTo>
                    <a:pt x="0" y="1401"/>
                  </a:lnTo>
                  <a:lnTo>
                    <a:pt x="4" y="1273"/>
                  </a:lnTo>
                  <a:lnTo>
                    <a:pt x="12" y="1146"/>
                  </a:lnTo>
                  <a:lnTo>
                    <a:pt x="27" y="1022"/>
                  </a:lnTo>
                  <a:lnTo>
                    <a:pt x="47" y="902"/>
                  </a:lnTo>
                  <a:lnTo>
                    <a:pt x="75" y="787"/>
                  </a:lnTo>
                  <a:lnTo>
                    <a:pt x="110" y="677"/>
                  </a:lnTo>
                  <a:lnTo>
                    <a:pt x="153" y="571"/>
                  </a:lnTo>
                  <a:lnTo>
                    <a:pt x="204" y="474"/>
                  </a:lnTo>
                  <a:lnTo>
                    <a:pt x="266" y="383"/>
                  </a:lnTo>
                  <a:lnTo>
                    <a:pt x="338" y="300"/>
                  </a:lnTo>
                  <a:lnTo>
                    <a:pt x="419" y="225"/>
                  </a:lnTo>
                  <a:lnTo>
                    <a:pt x="512" y="160"/>
                  </a:lnTo>
                  <a:lnTo>
                    <a:pt x="616" y="106"/>
                  </a:lnTo>
                  <a:lnTo>
                    <a:pt x="733" y="61"/>
                  </a:lnTo>
                  <a:lnTo>
                    <a:pt x="863" y="29"/>
                  </a:lnTo>
                  <a:lnTo>
                    <a:pt x="1006" y="8"/>
                  </a:lnTo>
                  <a:lnTo>
                    <a:pt x="1164" y="0"/>
                  </a:lnTo>
                  <a:lnTo>
                    <a:pt x="1197" y="1"/>
                  </a:lnTo>
                  <a:lnTo>
                    <a:pt x="1228" y="4"/>
                  </a:lnTo>
                  <a:lnTo>
                    <a:pt x="1258" y="7"/>
                  </a:lnTo>
                  <a:lnTo>
                    <a:pt x="1287" y="12"/>
                  </a:lnTo>
                  <a:lnTo>
                    <a:pt x="1314" y="19"/>
                  </a:lnTo>
                  <a:lnTo>
                    <a:pt x="1340" y="28"/>
                  </a:lnTo>
                  <a:lnTo>
                    <a:pt x="1365" y="37"/>
                  </a:lnTo>
                  <a:lnTo>
                    <a:pt x="1388" y="48"/>
                  </a:lnTo>
                  <a:lnTo>
                    <a:pt x="1411" y="60"/>
                  </a:lnTo>
                  <a:lnTo>
                    <a:pt x="1433" y="74"/>
                  </a:lnTo>
                  <a:lnTo>
                    <a:pt x="1453" y="89"/>
                  </a:lnTo>
                  <a:lnTo>
                    <a:pt x="1472" y="104"/>
                  </a:lnTo>
                  <a:lnTo>
                    <a:pt x="1491" y="121"/>
                  </a:lnTo>
                  <a:lnTo>
                    <a:pt x="1508" y="139"/>
                  </a:lnTo>
                  <a:lnTo>
                    <a:pt x="1525" y="158"/>
                  </a:lnTo>
                  <a:lnTo>
                    <a:pt x="1542" y="178"/>
                  </a:lnTo>
                  <a:lnTo>
                    <a:pt x="1513" y="230"/>
                  </a:lnTo>
                  <a:lnTo>
                    <a:pt x="1485" y="283"/>
                  </a:lnTo>
                  <a:lnTo>
                    <a:pt x="1459" y="336"/>
                  </a:lnTo>
                  <a:lnTo>
                    <a:pt x="1433" y="390"/>
                  </a:lnTo>
                  <a:lnTo>
                    <a:pt x="1407" y="444"/>
                  </a:lnTo>
                  <a:lnTo>
                    <a:pt x="1383" y="498"/>
                  </a:lnTo>
                  <a:lnTo>
                    <a:pt x="1359" y="553"/>
                  </a:lnTo>
                  <a:lnTo>
                    <a:pt x="1336" y="608"/>
                  </a:lnTo>
                  <a:lnTo>
                    <a:pt x="1315" y="663"/>
                  </a:lnTo>
                  <a:lnTo>
                    <a:pt x="1294" y="720"/>
                  </a:lnTo>
                  <a:lnTo>
                    <a:pt x="1274" y="777"/>
                  </a:lnTo>
                  <a:lnTo>
                    <a:pt x="1255" y="834"/>
                  </a:lnTo>
                  <a:lnTo>
                    <a:pt x="1236" y="891"/>
                  </a:lnTo>
                  <a:lnTo>
                    <a:pt x="1219" y="949"/>
                  </a:lnTo>
                  <a:lnTo>
                    <a:pt x="1202" y="1008"/>
                  </a:lnTo>
                  <a:lnTo>
                    <a:pt x="1185" y="1065"/>
                  </a:lnTo>
                  <a:lnTo>
                    <a:pt x="1171" y="1124"/>
                  </a:lnTo>
                  <a:lnTo>
                    <a:pt x="1156" y="1184"/>
                  </a:lnTo>
                  <a:lnTo>
                    <a:pt x="1143" y="1243"/>
                  </a:lnTo>
                  <a:lnTo>
                    <a:pt x="1131" y="1303"/>
                  </a:lnTo>
                  <a:lnTo>
                    <a:pt x="1120" y="1364"/>
                  </a:lnTo>
                  <a:lnTo>
                    <a:pt x="1110" y="1424"/>
                  </a:lnTo>
                  <a:lnTo>
                    <a:pt x="1100" y="1485"/>
                  </a:lnTo>
                  <a:lnTo>
                    <a:pt x="1092" y="1546"/>
                  </a:lnTo>
                  <a:lnTo>
                    <a:pt x="1084" y="1607"/>
                  </a:lnTo>
                  <a:lnTo>
                    <a:pt x="1078" y="1670"/>
                  </a:lnTo>
                  <a:lnTo>
                    <a:pt x="1072" y="1732"/>
                  </a:lnTo>
                  <a:lnTo>
                    <a:pt x="1068" y="1795"/>
                  </a:lnTo>
                  <a:lnTo>
                    <a:pt x="1064" y="1857"/>
                  </a:lnTo>
                  <a:lnTo>
                    <a:pt x="1062" y="1919"/>
                  </a:lnTo>
                  <a:lnTo>
                    <a:pt x="1060" y="1983"/>
                  </a:lnTo>
                  <a:lnTo>
                    <a:pt x="1060" y="2046"/>
                  </a:lnTo>
                  <a:lnTo>
                    <a:pt x="1060" y="2116"/>
                  </a:lnTo>
                  <a:lnTo>
                    <a:pt x="1063" y="2186"/>
                  </a:lnTo>
                  <a:lnTo>
                    <a:pt x="1065" y="2255"/>
                  </a:lnTo>
                  <a:lnTo>
                    <a:pt x="1070" y="2325"/>
                  </a:lnTo>
                  <a:lnTo>
                    <a:pt x="1075" y="2393"/>
                  </a:lnTo>
                  <a:lnTo>
                    <a:pt x="1082" y="2462"/>
                  </a:lnTo>
                  <a:lnTo>
                    <a:pt x="1090" y="2530"/>
                  </a:lnTo>
                  <a:lnTo>
                    <a:pt x="1099" y="2597"/>
                  </a:lnTo>
                  <a:lnTo>
                    <a:pt x="1110" y="2665"/>
                  </a:lnTo>
                  <a:lnTo>
                    <a:pt x="1120" y="2731"/>
                  </a:lnTo>
                  <a:lnTo>
                    <a:pt x="1134" y="2799"/>
                  </a:lnTo>
                  <a:lnTo>
                    <a:pt x="1147" y="2865"/>
                  </a:lnTo>
                  <a:lnTo>
                    <a:pt x="1161" y="2931"/>
                  </a:lnTo>
                  <a:lnTo>
                    <a:pt x="1178" y="2995"/>
                  </a:lnTo>
                  <a:lnTo>
                    <a:pt x="1195" y="3060"/>
                  </a:lnTo>
                  <a:lnTo>
                    <a:pt x="1213" y="3125"/>
                  </a:lnTo>
                  <a:lnTo>
                    <a:pt x="1232" y="3189"/>
                  </a:lnTo>
                  <a:lnTo>
                    <a:pt x="1252" y="3252"/>
                  </a:lnTo>
                  <a:lnTo>
                    <a:pt x="1274" y="3316"/>
                  </a:lnTo>
                  <a:lnTo>
                    <a:pt x="1296" y="3378"/>
                  </a:lnTo>
                  <a:lnTo>
                    <a:pt x="1320" y="3440"/>
                  </a:lnTo>
                  <a:lnTo>
                    <a:pt x="1344" y="3502"/>
                  </a:lnTo>
                  <a:lnTo>
                    <a:pt x="1369" y="3563"/>
                  </a:lnTo>
                  <a:lnTo>
                    <a:pt x="1395" y="3623"/>
                  </a:lnTo>
                  <a:lnTo>
                    <a:pt x="1423" y="3683"/>
                  </a:lnTo>
                  <a:lnTo>
                    <a:pt x="1452" y="3743"/>
                  </a:lnTo>
                  <a:lnTo>
                    <a:pt x="1482" y="3802"/>
                  </a:lnTo>
                  <a:lnTo>
                    <a:pt x="1512" y="3859"/>
                  </a:lnTo>
                  <a:lnTo>
                    <a:pt x="1543" y="3917"/>
                  </a:lnTo>
                  <a:lnTo>
                    <a:pt x="1575" y="3974"/>
                  </a:lnTo>
                  <a:lnTo>
                    <a:pt x="1609" y="4031"/>
                  </a:lnTo>
                  <a:lnTo>
                    <a:pt x="1643" y="4086"/>
                  </a:lnTo>
                  <a:close/>
                </a:path>
              </a:pathLst>
            </a:custGeom>
            <a:solidFill>
              <a:srgbClr val="B8A280"/>
            </a:solidFill>
            <a:ln w="9525">
              <a:noFill/>
              <a:round/>
              <a:headEnd/>
              <a:tailEnd/>
            </a:ln>
          </p:spPr>
          <p:txBody>
            <a:bodyPr/>
            <a:lstStyle/>
            <a:p>
              <a:endParaRPr lang="pt-BR"/>
            </a:p>
          </p:txBody>
        </p:sp>
        <p:sp>
          <p:nvSpPr>
            <p:cNvPr id="402453" name="Freeform 21"/>
            <p:cNvSpPr>
              <a:spLocks noEditPoints="1"/>
            </p:cNvSpPr>
            <p:nvPr/>
          </p:nvSpPr>
          <p:spPr bwMode="auto">
            <a:xfrm>
              <a:off x="2802" y="2770"/>
              <a:ext cx="2299" cy="1021"/>
            </a:xfrm>
            <a:custGeom>
              <a:avLst/>
              <a:gdLst/>
              <a:ahLst/>
              <a:cxnLst>
                <a:cxn ang="0">
                  <a:pos x="378" y="211"/>
                </a:cxn>
                <a:cxn ang="0">
                  <a:pos x="284" y="446"/>
                </a:cxn>
                <a:cxn ang="0">
                  <a:pos x="203" y="688"/>
                </a:cxn>
                <a:cxn ang="0">
                  <a:pos x="134" y="935"/>
                </a:cxn>
                <a:cxn ang="0">
                  <a:pos x="79" y="1188"/>
                </a:cxn>
                <a:cxn ang="0">
                  <a:pos x="38" y="1444"/>
                </a:cxn>
                <a:cxn ang="0">
                  <a:pos x="12" y="1706"/>
                </a:cxn>
                <a:cxn ang="0">
                  <a:pos x="1" y="1972"/>
                </a:cxn>
                <a:cxn ang="0">
                  <a:pos x="4" y="2245"/>
                </a:cxn>
                <a:cxn ang="0">
                  <a:pos x="25" y="2513"/>
                </a:cxn>
                <a:cxn ang="0">
                  <a:pos x="60" y="2778"/>
                </a:cxn>
                <a:cxn ang="0">
                  <a:pos x="109" y="3039"/>
                </a:cxn>
                <a:cxn ang="0">
                  <a:pos x="174" y="3293"/>
                </a:cxn>
                <a:cxn ang="0">
                  <a:pos x="252" y="3543"/>
                </a:cxn>
                <a:cxn ang="0">
                  <a:pos x="344" y="3785"/>
                </a:cxn>
                <a:cxn ang="0">
                  <a:pos x="449" y="4021"/>
                </a:cxn>
                <a:cxn ang="0">
                  <a:pos x="630" y="3964"/>
                </a:cxn>
                <a:cxn ang="0">
                  <a:pos x="523" y="3727"/>
                </a:cxn>
                <a:cxn ang="0">
                  <a:pos x="431" y="3484"/>
                </a:cxn>
                <a:cxn ang="0">
                  <a:pos x="351" y="3233"/>
                </a:cxn>
                <a:cxn ang="0">
                  <a:pos x="288" y="2978"/>
                </a:cxn>
                <a:cxn ang="0">
                  <a:pos x="240" y="2715"/>
                </a:cxn>
                <a:cxn ang="0">
                  <a:pos x="206" y="2449"/>
                </a:cxn>
                <a:cxn ang="0">
                  <a:pos x="189" y="2176"/>
                </a:cxn>
                <a:cxn ang="0">
                  <a:pos x="189" y="1902"/>
                </a:cxn>
                <a:cxn ang="0">
                  <a:pos x="206" y="1630"/>
                </a:cxn>
                <a:cxn ang="0">
                  <a:pos x="240" y="1363"/>
                </a:cxn>
                <a:cxn ang="0">
                  <a:pos x="288" y="1101"/>
                </a:cxn>
                <a:cxn ang="0">
                  <a:pos x="351" y="845"/>
                </a:cxn>
                <a:cxn ang="0">
                  <a:pos x="431" y="595"/>
                </a:cxn>
                <a:cxn ang="0">
                  <a:pos x="523" y="352"/>
                </a:cxn>
                <a:cxn ang="0">
                  <a:pos x="629" y="115"/>
                </a:cxn>
                <a:cxn ang="0">
                  <a:pos x="626" y="7"/>
                </a:cxn>
                <a:cxn ang="0">
                  <a:pos x="511" y="27"/>
                </a:cxn>
                <a:cxn ang="0">
                  <a:pos x="8745" y="4033"/>
                </a:cxn>
                <a:cxn ang="0">
                  <a:pos x="8840" y="3822"/>
                </a:cxn>
                <a:cxn ang="0">
                  <a:pos x="8925" y="3605"/>
                </a:cxn>
                <a:cxn ang="0">
                  <a:pos x="9000" y="3383"/>
                </a:cxn>
                <a:cxn ang="0">
                  <a:pos x="9062" y="3156"/>
                </a:cxn>
                <a:cxn ang="0">
                  <a:pos x="9114" y="2925"/>
                </a:cxn>
                <a:cxn ang="0">
                  <a:pos x="9153" y="2688"/>
                </a:cxn>
                <a:cxn ang="0">
                  <a:pos x="9181" y="2450"/>
                </a:cxn>
                <a:cxn ang="0">
                  <a:pos x="9181" y="2248"/>
                </a:cxn>
                <a:cxn ang="0">
                  <a:pos x="9131" y="2163"/>
                </a:cxn>
                <a:cxn ang="0">
                  <a:pos x="9085" y="2057"/>
                </a:cxn>
                <a:cxn ang="0">
                  <a:pos x="9043" y="1926"/>
                </a:cxn>
                <a:cxn ang="0">
                  <a:pos x="9012" y="1791"/>
                </a:cxn>
                <a:cxn ang="0">
                  <a:pos x="9003" y="1783"/>
                </a:cxn>
                <a:cxn ang="0">
                  <a:pos x="9011" y="1929"/>
                </a:cxn>
                <a:cxn ang="0">
                  <a:pos x="9011" y="2108"/>
                </a:cxn>
                <a:cxn ang="0">
                  <a:pos x="8999" y="2383"/>
                </a:cxn>
                <a:cxn ang="0">
                  <a:pos x="8970" y="2651"/>
                </a:cxn>
                <a:cxn ang="0">
                  <a:pos x="8924" y="2915"/>
                </a:cxn>
                <a:cxn ang="0">
                  <a:pos x="8864" y="3173"/>
                </a:cxn>
                <a:cxn ang="0">
                  <a:pos x="8789" y="3426"/>
                </a:cxn>
                <a:cxn ang="0">
                  <a:pos x="8698" y="3672"/>
                </a:cxn>
                <a:cxn ang="0">
                  <a:pos x="8595" y="3911"/>
                </a:cxn>
                <a:cxn ang="0">
                  <a:pos x="8719" y="4085"/>
                </a:cxn>
              </a:cxnLst>
              <a:rect l="0" t="0" r="r" b="b"/>
              <a:pathLst>
                <a:path w="9194" h="4085">
                  <a:moveTo>
                    <a:pt x="457" y="40"/>
                  </a:moveTo>
                  <a:lnTo>
                    <a:pt x="429" y="96"/>
                  </a:lnTo>
                  <a:lnTo>
                    <a:pt x="403" y="154"/>
                  </a:lnTo>
                  <a:lnTo>
                    <a:pt x="378" y="211"/>
                  </a:lnTo>
                  <a:lnTo>
                    <a:pt x="354" y="270"/>
                  </a:lnTo>
                  <a:lnTo>
                    <a:pt x="330" y="329"/>
                  </a:lnTo>
                  <a:lnTo>
                    <a:pt x="306" y="388"/>
                  </a:lnTo>
                  <a:lnTo>
                    <a:pt x="284" y="446"/>
                  </a:lnTo>
                  <a:lnTo>
                    <a:pt x="263" y="506"/>
                  </a:lnTo>
                  <a:lnTo>
                    <a:pt x="241" y="566"/>
                  </a:lnTo>
                  <a:lnTo>
                    <a:pt x="222" y="628"/>
                  </a:lnTo>
                  <a:lnTo>
                    <a:pt x="203" y="688"/>
                  </a:lnTo>
                  <a:lnTo>
                    <a:pt x="183" y="749"/>
                  </a:lnTo>
                  <a:lnTo>
                    <a:pt x="167" y="811"/>
                  </a:lnTo>
                  <a:lnTo>
                    <a:pt x="150" y="872"/>
                  </a:lnTo>
                  <a:lnTo>
                    <a:pt x="134" y="935"/>
                  </a:lnTo>
                  <a:lnTo>
                    <a:pt x="119" y="997"/>
                  </a:lnTo>
                  <a:lnTo>
                    <a:pt x="104" y="1061"/>
                  </a:lnTo>
                  <a:lnTo>
                    <a:pt x="91" y="1124"/>
                  </a:lnTo>
                  <a:lnTo>
                    <a:pt x="79" y="1188"/>
                  </a:lnTo>
                  <a:lnTo>
                    <a:pt x="67" y="1251"/>
                  </a:lnTo>
                  <a:lnTo>
                    <a:pt x="57" y="1315"/>
                  </a:lnTo>
                  <a:lnTo>
                    <a:pt x="46" y="1380"/>
                  </a:lnTo>
                  <a:lnTo>
                    <a:pt x="38" y="1444"/>
                  </a:lnTo>
                  <a:lnTo>
                    <a:pt x="31" y="1509"/>
                  </a:lnTo>
                  <a:lnTo>
                    <a:pt x="24" y="1575"/>
                  </a:lnTo>
                  <a:lnTo>
                    <a:pt x="18" y="1640"/>
                  </a:lnTo>
                  <a:lnTo>
                    <a:pt x="12" y="1706"/>
                  </a:lnTo>
                  <a:lnTo>
                    <a:pt x="8" y="1772"/>
                  </a:lnTo>
                  <a:lnTo>
                    <a:pt x="4" y="1839"/>
                  </a:lnTo>
                  <a:lnTo>
                    <a:pt x="2" y="1905"/>
                  </a:lnTo>
                  <a:lnTo>
                    <a:pt x="1" y="1972"/>
                  </a:lnTo>
                  <a:lnTo>
                    <a:pt x="0" y="2039"/>
                  </a:lnTo>
                  <a:lnTo>
                    <a:pt x="1" y="2108"/>
                  </a:lnTo>
                  <a:lnTo>
                    <a:pt x="2" y="2176"/>
                  </a:lnTo>
                  <a:lnTo>
                    <a:pt x="4" y="2245"/>
                  </a:lnTo>
                  <a:lnTo>
                    <a:pt x="8" y="2312"/>
                  </a:lnTo>
                  <a:lnTo>
                    <a:pt x="13" y="2379"/>
                  </a:lnTo>
                  <a:lnTo>
                    <a:pt x="18" y="2446"/>
                  </a:lnTo>
                  <a:lnTo>
                    <a:pt x="25" y="2513"/>
                  </a:lnTo>
                  <a:lnTo>
                    <a:pt x="32" y="2581"/>
                  </a:lnTo>
                  <a:lnTo>
                    <a:pt x="40" y="2646"/>
                  </a:lnTo>
                  <a:lnTo>
                    <a:pt x="49" y="2712"/>
                  </a:lnTo>
                  <a:lnTo>
                    <a:pt x="60" y="2778"/>
                  </a:lnTo>
                  <a:lnTo>
                    <a:pt x="71" y="2844"/>
                  </a:lnTo>
                  <a:lnTo>
                    <a:pt x="83" y="2909"/>
                  </a:lnTo>
                  <a:lnTo>
                    <a:pt x="96" y="2974"/>
                  </a:lnTo>
                  <a:lnTo>
                    <a:pt x="109" y="3039"/>
                  </a:lnTo>
                  <a:lnTo>
                    <a:pt x="125" y="3104"/>
                  </a:lnTo>
                  <a:lnTo>
                    <a:pt x="140" y="3167"/>
                  </a:lnTo>
                  <a:lnTo>
                    <a:pt x="156" y="3231"/>
                  </a:lnTo>
                  <a:lnTo>
                    <a:pt x="174" y="3293"/>
                  </a:lnTo>
                  <a:lnTo>
                    <a:pt x="192" y="3357"/>
                  </a:lnTo>
                  <a:lnTo>
                    <a:pt x="211" y="3419"/>
                  </a:lnTo>
                  <a:lnTo>
                    <a:pt x="231" y="3480"/>
                  </a:lnTo>
                  <a:lnTo>
                    <a:pt x="252" y="3543"/>
                  </a:lnTo>
                  <a:lnTo>
                    <a:pt x="273" y="3604"/>
                  </a:lnTo>
                  <a:lnTo>
                    <a:pt x="296" y="3665"/>
                  </a:lnTo>
                  <a:lnTo>
                    <a:pt x="320" y="3725"/>
                  </a:lnTo>
                  <a:lnTo>
                    <a:pt x="344" y="3785"/>
                  </a:lnTo>
                  <a:lnTo>
                    <a:pt x="369" y="3845"/>
                  </a:lnTo>
                  <a:lnTo>
                    <a:pt x="395" y="3904"/>
                  </a:lnTo>
                  <a:lnTo>
                    <a:pt x="421" y="3962"/>
                  </a:lnTo>
                  <a:lnTo>
                    <a:pt x="449" y="4021"/>
                  </a:lnTo>
                  <a:lnTo>
                    <a:pt x="477" y="4079"/>
                  </a:lnTo>
                  <a:lnTo>
                    <a:pt x="688" y="4079"/>
                  </a:lnTo>
                  <a:lnTo>
                    <a:pt x="658" y="4021"/>
                  </a:lnTo>
                  <a:lnTo>
                    <a:pt x="630" y="3964"/>
                  </a:lnTo>
                  <a:lnTo>
                    <a:pt x="601" y="3905"/>
                  </a:lnTo>
                  <a:lnTo>
                    <a:pt x="575" y="3846"/>
                  </a:lnTo>
                  <a:lnTo>
                    <a:pt x="548" y="3787"/>
                  </a:lnTo>
                  <a:lnTo>
                    <a:pt x="523" y="3727"/>
                  </a:lnTo>
                  <a:lnTo>
                    <a:pt x="499" y="3667"/>
                  </a:lnTo>
                  <a:lnTo>
                    <a:pt x="475" y="3606"/>
                  </a:lnTo>
                  <a:lnTo>
                    <a:pt x="452" y="3545"/>
                  </a:lnTo>
                  <a:lnTo>
                    <a:pt x="431" y="3484"/>
                  </a:lnTo>
                  <a:lnTo>
                    <a:pt x="409" y="3421"/>
                  </a:lnTo>
                  <a:lnTo>
                    <a:pt x="390" y="3359"/>
                  </a:lnTo>
                  <a:lnTo>
                    <a:pt x="371" y="3297"/>
                  </a:lnTo>
                  <a:lnTo>
                    <a:pt x="351" y="3233"/>
                  </a:lnTo>
                  <a:lnTo>
                    <a:pt x="335" y="3170"/>
                  </a:lnTo>
                  <a:lnTo>
                    <a:pt x="318" y="3106"/>
                  </a:lnTo>
                  <a:lnTo>
                    <a:pt x="302" y="3042"/>
                  </a:lnTo>
                  <a:lnTo>
                    <a:pt x="288" y="2978"/>
                  </a:lnTo>
                  <a:lnTo>
                    <a:pt x="275" y="2913"/>
                  </a:lnTo>
                  <a:lnTo>
                    <a:pt x="261" y="2847"/>
                  </a:lnTo>
                  <a:lnTo>
                    <a:pt x="251" y="2781"/>
                  </a:lnTo>
                  <a:lnTo>
                    <a:pt x="240" y="2715"/>
                  </a:lnTo>
                  <a:lnTo>
                    <a:pt x="230" y="2649"/>
                  </a:lnTo>
                  <a:lnTo>
                    <a:pt x="221" y="2583"/>
                  </a:lnTo>
                  <a:lnTo>
                    <a:pt x="213" y="2516"/>
                  </a:lnTo>
                  <a:lnTo>
                    <a:pt x="206" y="2449"/>
                  </a:lnTo>
                  <a:lnTo>
                    <a:pt x="201" y="2381"/>
                  </a:lnTo>
                  <a:lnTo>
                    <a:pt x="197" y="2313"/>
                  </a:lnTo>
                  <a:lnTo>
                    <a:pt x="193" y="2245"/>
                  </a:lnTo>
                  <a:lnTo>
                    <a:pt x="189" y="2176"/>
                  </a:lnTo>
                  <a:lnTo>
                    <a:pt x="188" y="2108"/>
                  </a:lnTo>
                  <a:lnTo>
                    <a:pt x="188" y="2039"/>
                  </a:lnTo>
                  <a:lnTo>
                    <a:pt x="188" y="1970"/>
                  </a:lnTo>
                  <a:lnTo>
                    <a:pt x="189" y="1902"/>
                  </a:lnTo>
                  <a:lnTo>
                    <a:pt x="193" y="1833"/>
                  </a:lnTo>
                  <a:lnTo>
                    <a:pt x="197" y="1765"/>
                  </a:lnTo>
                  <a:lnTo>
                    <a:pt x="201" y="1698"/>
                  </a:lnTo>
                  <a:lnTo>
                    <a:pt x="206" y="1630"/>
                  </a:lnTo>
                  <a:lnTo>
                    <a:pt x="213" y="1563"/>
                  </a:lnTo>
                  <a:lnTo>
                    <a:pt x="221" y="1496"/>
                  </a:lnTo>
                  <a:lnTo>
                    <a:pt x="230" y="1429"/>
                  </a:lnTo>
                  <a:lnTo>
                    <a:pt x="240" y="1363"/>
                  </a:lnTo>
                  <a:lnTo>
                    <a:pt x="251" y="1297"/>
                  </a:lnTo>
                  <a:lnTo>
                    <a:pt x="261" y="1231"/>
                  </a:lnTo>
                  <a:lnTo>
                    <a:pt x="275" y="1166"/>
                  </a:lnTo>
                  <a:lnTo>
                    <a:pt x="288" y="1101"/>
                  </a:lnTo>
                  <a:lnTo>
                    <a:pt x="302" y="1037"/>
                  </a:lnTo>
                  <a:lnTo>
                    <a:pt x="318" y="973"/>
                  </a:lnTo>
                  <a:lnTo>
                    <a:pt x="335" y="908"/>
                  </a:lnTo>
                  <a:lnTo>
                    <a:pt x="351" y="845"/>
                  </a:lnTo>
                  <a:lnTo>
                    <a:pt x="369" y="782"/>
                  </a:lnTo>
                  <a:lnTo>
                    <a:pt x="389" y="720"/>
                  </a:lnTo>
                  <a:lnTo>
                    <a:pt x="409" y="658"/>
                  </a:lnTo>
                  <a:lnTo>
                    <a:pt x="431" y="595"/>
                  </a:lnTo>
                  <a:lnTo>
                    <a:pt x="452" y="534"/>
                  </a:lnTo>
                  <a:lnTo>
                    <a:pt x="475" y="473"/>
                  </a:lnTo>
                  <a:lnTo>
                    <a:pt x="498" y="412"/>
                  </a:lnTo>
                  <a:lnTo>
                    <a:pt x="523" y="352"/>
                  </a:lnTo>
                  <a:lnTo>
                    <a:pt x="548" y="292"/>
                  </a:lnTo>
                  <a:lnTo>
                    <a:pt x="575" y="233"/>
                  </a:lnTo>
                  <a:lnTo>
                    <a:pt x="601" y="174"/>
                  </a:lnTo>
                  <a:lnTo>
                    <a:pt x="629" y="115"/>
                  </a:lnTo>
                  <a:lnTo>
                    <a:pt x="658" y="58"/>
                  </a:lnTo>
                  <a:lnTo>
                    <a:pt x="688" y="0"/>
                  </a:lnTo>
                  <a:lnTo>
                    <a:pt x="656" y="4"/>
                  </a:lnTo>
                  <a:lnTo>
                    <a:pt x="626" y="7"/>
                  </a:lnTo>
                  <a:lnTo>
                    <a:pt x="596" y="11"/>
                  </a:lnTo>
                  <a:lnTo>
                    <a:pt x="568" y="16"/>
                  </a:lnTo>
                  <a:lnTo>
                    <a:pt x="539" y="21"/>
                  </a:lnTo>
                  <a:lnTo>
                    <a:pt x="511" y="27"/>
                  </a:lnTo>
                  <a:lnTo>
                    <a:pt x="483" y="33"/>
                  </a:lnTo>
                  <a:lnTo>
                    <a:pt x="457" y="40"/>
                  </a:lnTo>
                  <a:close/>
                  <a:moveTo>
                    <a:pt x="8719" y="4085"/>
                  </a:moveTo>
                  <a:lnTo>
                    <a:pt x="8745" y="4033"/>
                  </a:lnTo>
                  <a:lnTo>
                    <a:pt x="8769" y="3980"/>
                  </a:lnTo>
                  <a:lnTo>
                    <a:pt x="8793" y="3928"/>
                  </a:lnTo>
                  <a:lnTo>
                    <a:pt x="8817" y="3875"/>
                  </a:lnTo>
                  <a:lnTo>
                    <a:pt x="8840" y="3822"/>
                  </a:lnTo>
                  <a:lnTo>
                    <a:pt x="8863" y="3768"/>
                  </a:lnTo>
                  <a:lnTo>
                    <a:pt x="8885" y="3714"/>
                  </a:lnTo>
                  <a:lnTo>
                    <a:pt x="8905" y="3659"/>
                  </a:lnTo>
                  <a:lnTo>
                    <a:pt x="8925" y="3605"/>
                  </a:lnTo>
                  <a:lnTo>
                    <a:pt x="8945" y="3550"/>
                  </a:lnTo>
                  <a:lnTo>
                    <a:pt x="8964" y="3495"/>
                  </a:lnTo>
                  <a:lnTo>
                    <a:pt x="8982" y="3438"/>
                  </a:lnTo>
                  <a:lnTo>
                    <a:pt x="9000" y="3383"/>
                  </a:lnTo>
                  <a:lnTo>
                    <a:pt x="9017" y="3327"/>
                  </a:lnTo>
                  <a:lnTo>
                    <a:pt x="9032" y="3270"/>
                  </a:lnTo>
                  <a:lnTo>
                    <a:pt x="9048" y="3213"/>
                  </a:lnTo>
                  <a:lnTo>
                    <a:pt x="9062" y="3156"/>
                  </a:lnTo>
                  <a:lnTo>
                    <a:pt x="9077" y="3099"/>
                  </a:lnTo>
                  <a:lnTo>
                    <a:pt x="9090" y="3041"/>
                  </a:lnTo>
                  <a:lnTo>
                    <a:pt x="9102" y="2982"/>
                  </a:lnTo>
                  <a:lnTo>
                    <a:pt x="9114" y="2925"/>
                  </a:lnTo>
                  <a:lnTo>
                    <a:pt x="9125" y="2866"/>
                  </a:lnTo>
                  <a:lnTo>
                    <a:pt x="9135" y="2807"/>
                  </a:lnTo>
                  <a:lnTo>
                    <a:pt x="9145" y="2748"/>
                  </a:lnTo>
                  <a:lnTo>
                    <a:pt x="9153" y="2688"/>
                  </a:lnTo>
                  <a:lnTo>
                    <a:pt x="9162" y="2630"/>
                  </a:lnTo>
                  <a:lnTo>
                    <a:pt x="9169" y="2570"/>
                  </a:lnTo>
                  <a:lnTo>
                    <a:pt x="9175" y="2510"/>
                  </a:lnTo>
                  <a:lnTo>
                    <a:pt x="9181" y="2450"/>
                  </a:lnTo>
                  <a:lnTo>
                    <a:pt x="9186" y="2389"/>
                  </a:lnTo>
                  <a:lnTo>
                    <a:pt x="9191" y="2329"/>
                  </a:lnTo>
                  <a:lnTo>
                    <a:pt x="9194" y="2267"/>
                  </a:lnTo>
                  <a:lnTo>
                    <a:pt x="9181" y="2248"/>
                  </a:lnTo>
                  <a:lnTo>
                    <a:pt x="9168" y="2229"/>
                  </a:lnTo>
                  <a:lnTo>
                    <a:pt x="9156" y="2209"/>
                  </a:lnTo>
                  <a:lnTo>
                    <a:pt x="9144" y="2186"/>
                  </a:lnTo>
                  <a:lnTo>
                    <a:pt x="9131" y="2163"/>
                  </a:lnTo>
                  <a:lnTo>
                    <a:pt x="9119" y="2139"/>
                  </a:lnTo>
                  <a:lnTo>
                    <a:pt x="9108" y="2113"/>
                  </a:lnTo>
                  <a:lnTo>
                    <a:pt x="9096" y="2086"/>
                  </a:lnTo>
                  <a:lnTo>
                    <a:pt x="9085" y="2057"/>
                  </a:lnTo>
                  <a:lnTo>
                    <a:pt x="9073" y="2026"/>
                  </a:lnTo>
                  <a:lnTo>
                    <a:pt x="9063" y="1995"/>
                  </a:lnTo>
                  <a:lnTo>
                    <a:pt x="9053" y="1962"/>
                  </a:lnTo>
                  <a:lnTo>
                    <a:pt x="9043" y="1926"/>
                  </a:lnTo>
                  <a:lnTo>
                    <a:pt x="9033" y="1888"/>
                  </a:lnTo>
                  <a:lnTo>
                    <a:pt x="9024" y="1849"/>
                  </a:lnTo>
                  <a:lnTo>
                    <a:pt x="9015" y="1807"/>
                  </a:lnTo>
                  <a:lnTo>
                    <a:pt x="9012" y="1791"/>
                  </a:lnTo>
                  <a:lnTo>
                    <a:pt x="9009" y="1777"/>
                  </a:lnTo>
                  <a:lnTo>
                    <a:pt x="9006" y="1761"/>
                  </a:lnTo>
                  <a:lnTo>
                    <a:pt x="9002" y="1747"/>
                  </a:lnTo>
                  <a:lnTo>
                    <a:pt x="9003" y="1783"/>
                  </a:lnTo>
                  <a:lnTo>
                    <a:pt x="9006" y="1820"/>
                  </a:lnTo>
                  <a:lnTo>
                    <a:pt x="9008" y="1856"/>
                  </a:lnTo>
                  <a:lnTo>
                    <a:pt x="9009" y="1892"/>
                  </a:lnTo>
                  <a:lnTo>
                    <a:pt x="9011" y="1929"/>
                  </a:lnTo>
                  <a:lnTo>
                    <a:pt x="9011" y="1965"/>
                  </a:lnTo>
                  <a:lnTo>
                    <a:pt x="9012" y="2002"/>
                  </a:lnTo>
                  <a:lnTo>
                    <a:pt x="9012" y="2039"/>
                  </a:lnTo>
                  <a:lnTo>
                    <a:pt x="9011" y="2108"/>
                  </a:lnTo>
                  <a:lnTo>
                    <a:pt x="9009" y="2177"/>
                  </a:lnTo>
                  <a:lnTo>
                    <a:pt x="9007" y="2246"/>
                  </a:lnTo>
                  <a:lnTo>
                    <a:pt x="9003" y="2314"/>
                  </a:lnTo>
                  <a:lnTo>
                    <a:pt x="8999" y="2383"/>
                  </a:lnTo>
                  <a:lnTo>
                    <a:pt x="8993" y="2450"/>
                  </a:lnTo>
                  <a:lnTo>
                    <a:pt x="8985" y="2517"/>
                  </a:lnTo>
                  <a:lnTo>
                    <a:pt x="8978" y="2584"/>
                  </a:lnTo>
                  <a:lnTo>
                    <a:pt x="8970" y="2651"/>
                  </a:lnTo>
                  <a:lnTo>
                    <a:pt x="8960" y="2717"/>
                  </a:lnTo>
                  <a:lnTo>
                    <a:pt x="8949" y="2783"/>
                  </a:lnTo>
                  <a:lnTo>
                    <a:pt x="8937" y="2849"/>
                  </a:lnTo>
                  <a:lnTo>
                    <a:pt x="8924" y="2915"/>
                  </a:lnTo>
                  <a:lnTo>
                    <a:pt x="8911" y="2980"/>
                  </a:lnTo>
                  <a:lnTo>
                    <a:pt x="8897" y="3045"/>
                  </a:lnTo>
                  <a:lnTo>
                    <a:pt x="8881" y="3110"/>
                  </a:lnTo>
                  <a:lnTo>
                    <a:pt x="8864" y="3173"/>
                  </a:lnTo>
                  <a:lnTo>
                    <a:pt x="8846" y="3238"/>
                  </a:lnTo>
                  <a:lnTo>
                    <a:pt x="8828" y="3300"/>
                  </a:lnTo>
                  <a:lnTo>
                    <a:pt x="8809" y="3364"/>
                  </a:lnTo>
                  <a:lnTo>
                    <a:pt x="8789" y="3426"/>
                  </a:lnTo>
                  <a:lnTo>
                    <a:pt x="8768" y="3489"/>
                  </a:lnTo>
                  <a:lnTo>
                    <a:pt x="8745" y="3550"/>
                  </a:lnTo>
                  <a:lnTo>
                    <a:pt x="8723" y="3611"/>
                  </a:lnTo>
                  <a:lnTo>
                    <a:pt x="8698" y="3672"/>
                  </a:lnTo>
                  <a:lnTo>
                    <a:pt x="8674" y="3732"/>
                  </a:lnTo>
                  <a:lnTo>
                    <a:pt x="8649" y="3792"/>
                  </a:lnTo>
                  <a:lnTo>
                    <a:pt x="8623" y="3852"/>
                  </a:lnTo>
                  <a:lnTo>
                    <a:pt x="8595" y="3911"/>
                  </a:lnTo>
                  <a:lnTo>
                    <a:pt x="8568" y="3970"/>
                  </a:lnTo>
                  <a:lnTo>
                    <a:pt x="8539" y="4027"/>
                  </a:lnTo>
                  <a:lnTo>
                    <a:pt x="8509" y="4085"/>
                  </a:lnTo>
                  <a:lnTo>
                    <a:pt x="8719" y="4085"/>
                  </a:lnTo>
                  <a:close/>
                </a:path>
              </a:pathLst>
            </a:custGeom>
            <a:solidFill>
              <a:srgbClr val="BAA381"/>
            </a:solidFill>
            <a:ln w="9525">
              <a:noFill/>
              <a:round/>
              <a:headEnd/>
              <a:tailEnd/>
            </a:ln>
          </p:spPr>
          <p:txBody>
            <a:bodyPr/>
            <a:lstStyle/>
            <a:p>
              <a:endParaRPr lang="pt-BR"/>
            </a:p>
          </p:txBody>
        </p:sp>
        <p:sp>
          <p:nvSpPr>
            <p:cNvPr id="402454" name="Freeform 22"/>
            <p:cNvSpPr>
              <a:spLocks noEditPoints="1"/>
            </p:cNvSpPr>
            <p:nvPr/>
          </p:nvSpPr>
          <p:spPr bwMode="auto">
            <a:xfrm>
              <a:off x="2826" y="2768"/>
              <a:ext cx="2252" cy="1023"/>
            </a:xfrm>
            <a:custGeom>
              <a:avLst/>
              <a:gdLst/>
              <a:ahLst/>
              <a:cxnLst>
                <a:cxn ang="0">
                  <a:pos x="397" y="194"/>
                </a:cxn>
                <a:cxn ang="0">
                  <a:pos x="297" y="431"/>
                </a:cxn>
                <a:cxn ang="0">
                  <a:pos x="212" y="676"/>
                </a:cxn>
                <a:cxn ang="0">
                  <a:pos x="140" y="925"/>
                </a:cxn>
                <a:cxn ang="0">
                  <a:pos x="82" y="1181"/>
                </a:cxn>
                <a:cxn ang="0">
                  <a:pos x="39" y="1441"/>
                </a:cxn>
                <a:cxn ang="0">
                  <a:pos x="12" y="1707"/>
                </a:cxn>
                <a:cxn ang="0">
                  <a:pos x="0" y="1977"/>
                </a:cxn>
                <a:cxn ang="0">
                  <a:pos x="3" y="2251"/>
                </a:cxn>
                <a:cxn ang="0">
                  <a:pos x="24" y="2521"/>
                </a:cxn>
                <a:cxn ang="0">
                  <a:pos x="60" y="2786"/>
                </a:cxn>
                <a:cxn ang="0">
                  <a:pos x="111" y="3046"/>
                </a:cxn>
                <a:cxn ang="0">
                  <a:pos x="177" y="3301"/>
                </a:cxn>
                <a:cxn ang="0">
                  <a:pos x="256" y="3550"/>
                </a:cxn>
                <a:cxn ang="0">
                  <a:pos x="351" y="3792"/>
                </a:cxn>
                <a:cxn ang="0">
                  <a:pos x="458" y="4027"/>
                </a:cxn>
                <a:cxn ang="0">
                  <a:pos x="639" y="3970"/>
                </a:cxn>
                <a:cxn ang="0">
                  <a:pos x="530" y="3735"/>
                </a:cxn>
                <a:cxn ang="0">
                  <a:pos x="435" y="3491"/>
                </a:cxn>
                <a:cxn ang="0">
                  <a:pos x="355" y="3241"/>
                </a:cxn>
                <a:cxn ang="0">
                  <a:pos x="290" y="2985"/>
                </a:cxn>
                <a:cxn ang="0">
                  <a:pos x="240" y="2723"/>
                </a:cxn>
                <a:cxn ang="0">
                  <a:pos x="206" y="2456"/>
                </a:cxn>
                <a:cxn ang="0">
                  <a:pos x="189" y="2183"/>
                </a:cxn>
                <a:cxn ang="0">
                  <a:pos x="189" y="1908"/>
                </a:cxn>
                <a:cxn ang="0">
                  <a:pos x="206" y="1634"/>
                </a:cxn>
                <a:cxn ang="0">
                  <a:pos x="240" y="1365"/>
                </a:cxn>
                <a:cxn ang="0">
                  <a:pos x="290" y="1103"/>
                </a:cxn>
                <a:cxn ang="0">
                  <a:pos x="356" y="846"/>
                </a:cxn>
                <a:cxn ang="0">
                  <a:pos x="436" y="595"/>
                </a:cxn>
                <a:cxn ang="0">
                  <a:pos x="533" y="352"/>
                </a:cxn>
                <a:cxn ang="0">
                  <a:pos x="642" y="115"/>
                </a:cxn>
                <a:cxn ang="0">
                  <a:pos x="643" y="3"/>
                </a:cxn>
                <a:cxn ang="0">
                  <a:pos x="531" y="13"/>
                </a:cxn>
                <a:cxn ang="0">
                  <a:pos x="8547" y="4034"/>
                </a:cxn>
                <a:cxn ang="0">
                  <a:pos x="8653" y="3806"/>
                </a:cxn>
                <a:cxn ang="0">
                  <a:pos x="8745" y="3571"/>
                </a:cxn>
                <a:cxn ang="0">
                  <a:pos x="8824" y="3330"/>
                </a:cxn>
                <a:cxn ang="0">
                  <a:pos x="8890" y="3083"/>
                </a:cxn>
                <a:cxn ang="0">
                  <a:pos x="8942" y="2831"/>
                </a:cxn>
                <a:cxn ang="0">
                  <a:pos x="8979" y="2573"/>
                </a:cxn>
                <a:cxn ang="0">
                  <a:pos x="9002" y="2312"/>
                </a:cxn>
                <a:cxn ang="0">
                  <a:pos x="8997" y="2083"/>
                </a:cxn>
                <a:cxn ang="0">
                  <a:pos x="8950" y="1942"/>
                </a:cxn>
                <a:cxn ang="0">
                  <a:pos x="8910" y="1765"/>
                </a:cxn>
                <a:cxn ang="0">
                  <a:pos x="8850" y="1593"/>
                </a:cxn>
                <a:cxn ang="0">
                  <a:pos x="8794" y="1551"/>
                </a:cxn>
                <a:cxn ang="0">
                  <a:pos x="8817" y="1832"/>
                </a:cxn>
                <a:cxn ang="0">
                  <a:pos x="8822" y="2114"/>
                </a:cxn>
                <a:cxn ang="0">
                  <a:pos x="8809" y="2389"/>
                </a:cxn>
                <a:cxn ang="0">
                  <a:pos x="8780" y="2658"/>
                </a:cxn>
                <a:cxn ang="0">
                  <a:pos x="8733" y="2922"/>
                </a:cxn>
                <a:cxn ang="0">
                  <a:pos x="8672" y="3182"/>
                </a:cxn>
                <a:cxn ang="0">
                  <a:pos x="8594" y="3433"/>
                </a:cxn>
                <a:cxn ang="0">
                  <a:pos x="8503" y="3679"/>
                </a:cxn>
                <a:cxn ang="0">
                  <a:pos x="8396" y="3917"/>
                </a:cxn>
                <a:cxn ang="0">
                  <a:pos x="8519" y="4091"/>
                </a:cxn>
              </a:cxnLst>
              <a:rect l="0" t="0" r="r" b="b"/>
              <a:pathLst>
                <a:path w="9009" h="4091">
                  <a:moveTo>
                    <a:pt x="480" y="21"/>
                  </a:moveTo>
                  <a:lnTo>
                    <a:pt x="451" y="78"/>
                  </a:lnTo>
                  <a:lnTo>
                    <a:pt x="423" y="136"/>
                  </a:lnTo>
                  <a:lnTo>
                    <a:pt x="397" y="194"/>
                  </a:lnTo>
                  <a:lnTo>
                    <a:pt x="370" y="253"/>
                  </a:lnTo>
                  <a:lnTo>
                    <a:pt x="345" y="312"/>
                  </a:lnTo>
                  <a:lnTo>
                    <a:pt x="321" y="371"/>
                  </a:lnTo>
                  <a:lnTo>
                    <a:pt x="297" y="431"/>
                  </a:lnTo>
                  <a:lnTo>
                    <a:pt x="274" y="492"/>
                  </a:lnTo>
                  <a:lnTo>
                    <a:pt x="253" y="552"/>
                  </a:lnTo>
                  <a:lnTo>
                    <a:pt x="231" y="613"/>
                  </a:lnTo>
                  <a:lnTo>
                    <a:pt x="212" y="676"/>
                  </a:lnTo>
                  <a:lnTo>
                    <a:pt x="193" y="737"/>
                  </a:lnTo>
                  <a:lnTo>
                    <a:pt x="174" y="799"/>
                  </a:lnTo>
                  <a:lnTo>
                    <a:pt x="157" y="861"/>
                  </a:lnTo>
                  <a:lnTo>
                    <a:pt x="140" y="925"/>
                  </a:lnTo>
                  <a:lnTo>
                    <a:pt x="124" y="989"/>
                  </a:lnTo>
                  <a:lnTo>
                    <a:pt x="109" y="1052"/>
                  </a:lnTo>
                  <a:lnTo>
                    <a:pt x="96" y="1116"/>
                  </a:lnTo>
                  <a:lnTo>
                    <a:pt x="82" y="1181"/>
                  </a:lnTo>
                  <a:lnTo>
                    <a:pt x="70" y="1245"/>
                  </a:lnTo>
                  <a:lnTo>
                    <a:pt x="58" y="1310"/>
                  </a:lnTo>
                  <a:lnTo>
                    <a:pt x="49" y="1376"/>
                  </a:lnTo>
                  <a:lnTo>
                    <a:pt x="39" y="1441"/>
                  </a:lnTo>
                  <a:lnTo>
                    <a:pt x="31" y="1507"/>
                  </a:lnTo>
                  <a:lnTo>
                    <a:pt x="24" y="1574"/>
                  </a:lnTo>
                  <a:lnTo>
                    <a:pt x="18" y="1640"/>
                  </a:lnTo>
                  <a:lnTo>
                    <a:pt x="12" y="1707"/>
                  </a:lnTo>
                  <a:lnTo>
                    <a:pt x="7" y="1774"/>
                  </a:lnTo>
                  <a:lnTo>
                    <a:pt x="3" y="1842"/>
                  </a:lnTo>
                  <a:lnTo>
                    <a:pt x="1" y="1909"/>
                  </a:lnTo>
                  <a:lnTo>
                    <a:pt x="0" y="1977"/>
                  </a:lnTo>
                  <a:lnTo>
                    <a:pt x="0" y="2045"/>
                  </a:lnTo>
                  <a:lnTo>
                    <a:pt x="0" y="2114"/>
                  </a:lnTo>
                  <a:lnTo>
                    <a:pt x="1" y="2182"/>
                  </a:lnTo>
                  <a:lnTo>
                    <a:pt x="3" y="2251"/>
                  </a:lnTo>
                  <a:lnTo>
                    <a:pt x="7" y="2319"/>
                  </a:lnTo>
                  <a:lnTo>
                    <a:pt x="12" y="2386"/>
                  </a:lnTo>
                  <a:lnTo>
                    <a:pt x="18" y="2453"/>
                  </a:lnTo>
                  <a:lnTo>
                    <a:pt x="24" y="2521"/>
                  </a:lnTo>
                  <a:lnTo>
                    <a:pt x="31" y="2588"/>
                  </a:lnTo>
                  <a:lnTo>
                    <a:pt x="40" y="2654"/>
                  </a:lnTo>
                  <a:lnTo>
                    <a:pt x="49" y="2720"/>
                  </a:lnTo>
                  <a:lnTo>
                    <a:pt x="60" y="2786"/>
                  </a:lnTo>
                  <a:lnTo>
                    <a:pt x="72" y="2852"/>
                  </a:lnTo>
                  <a:lnTo>
                    <a:pt x="84" y="2916"/>
                  </a:lnTo>
                  <a:lnTo>
                    <a:pt x="97" y="2981"/>
                  </a:lnTo>
                  <a:lnTo>
                    <a:pt x="111" y="3046"/>
                  </a:lnTo>
                  <a:lnTo>
                    <a:pt x="126" y="3111"/>
                  </a:lnTo>
                  <a:lnTo>
                    <a:pt x="142" y="3174"/>
                  </a:lnTo>
                  <a:lnTo>
                    <a:pt x="159" y="3238"/>
                  </a:lnTo>
                  <a:lnTo>
                    <a:pt x="177" y="3301"/>
                  </a:lnTo>
                  <a:lnTo>
                    <a:pt x="195" y="3364"/>
                  </a:lnTo>
                  <a:lnTo>
                    <a:pt x="214" y="3426"/>
                  </a:lnTo>
                  <a:lnTo>
                    <a:pt x="235" y="3489"/>
                  </a:lnTo>
                  <a:lnTo>
                    <a:pt x="256" y="3550"/>
                  </a:lnTo>
                  <a:lnTo>
                    <a:pt x="279" y="3611"/>
                  </a:lnTo>
                  <a:lnTo>
                    <a:pt x="302" y="3672"/>
                  </a:lnTo>
                  <a:lnTo>
                    <a:pt x="326" y="3732"/>
                  </a:lnTo>
                  <a:lnTo>
                    <a:pt x="351" y="3792"/>
                  </a:lnTo>
                  <a:lnTo>
                    <a:pt x="376" y="3851"/>
                  </a:lnTo>
                  <a:lnTo>
                    <a:pt x="403" y="3911"/>
                  </a:lnTo>
                  <a:lnTo>
                    <a:pt x="430" y="3968"/>
                  </a:lnTo>
                  <a:lnTo>
                    <a:pt x="458" y="4027"/>
                  </a:lnTo>
                  <a:lnTo>
                    <a:pt x="487" y="4085"/>
                  </a:lnTo>
                  <a:lnTo>
                    <a:pt x="699" y="4085"/>
                  </a:lnTo>
                  <a:lnTo>
                    <a:pt x="668" y="4027"/>
                  </a:lnTo>
                  <a:lnTo>
                    <a:pt x="639" y="3970"/>
                  </a:lnTo>
                  <a:lnTo>
                    <a:pt x="611" y="3912"/>
                  </a:lnTo>
                  <a:lnTo>
                    <a:pt x="583" y="3853"/>
                  </a:lnTo>
                  <a:lnTo>
                    <a:pt x="557" y="3793"/>
                  </a:lnTo>
                  <a:lnTo>
                    <a:pt x="530" y="3735"/>
                  </a:lnTo>
                  <a:lnTo>
                    <a:pt x="505" y="3675"/>
                  </a:lnTo>
                  <a:lnTo>
                    <a:pt x="481" y="3613"/>
                  </a:lnTo>
                  <a:lnTo>
                    <a:pt x="458" y="3552"/>
                  </a:lnTo>
                  <a:lnTo>
                    <a:pt x="435" y="3491"/>
                  </a:lnTo>
                  <a:lnTo>
                    <a:pt x="414" y="3430"/>
                  </a:lnTo>
                  <a:lnTo>
                    <a:pt x="393" y="3367"/>
                  </a:lnTo>
                  <a:lnTo>
                    <a:pt x="374" y="3304"/>
                  </a:lnTo>
                  <a:lnTo>
                    <a:pt x="355" y="3241"/>
                  </a:lnTo>
                  <a:lnTo>
                    <a:pt x="337" y="3178"/>
                  </a:lnTo>
                  <a:lnTo>
                    <a:pt x="320" y="3114"/>
                  </a:lnTo>
                  <a:lnTo>
                    <a:pt x="304" y="3050"/>
                  </a:lnTo>
                  <a:lnTo>
                    <a:pt x="290" y="2985"/>
                  </a:lnTo>
                  <a:lnTo>
                    <a:pt x="276" y="2920"/>
                  </a:lnTo>
                  <a:lnTo>
                    <a:pt x="262" y="2854"/>
                  </a:lnTo>
                  <a:lnTo>
                    <a:pt x="250" y="2789"/>
                  </a:lnTo>
                  <a:lnTo>
                    <a:pt x="240" y="2723"/>
                  </a:lnTo>
                  <a:lnTo>
                    <a:pt x="230" y="2656"/>
                  </a:lnTo>
                  <a:lnTo>
                    <a:pt x="220" y="2590"/>
                  </a:lnTo>
                  <a:lnTo>
                    <a:pt x="213" y="2523"/>
                  </a:lnTo>
                  <a:lnTo>
                    <a:pt x="206" y="2456"/>
                  </a:lnTo>
                  <a:lnTo>
                    <a:pt x="200" y="2387"/>
                  </a:lnTo>
                  <a:lnTo>
                    <a:pt x="195" y="2320"/>
                  </a:lnTo>
                  <a:lnTo>
                    <a:pt x="192" y="2252"/>
                  </a:lnTo>
                  <a:lnTo>
                    <a:pt x="189" y="2183"/>
                  </a:lnTo>
                  <a:lnTo>
                    <a:pt x="187" y="2114"/>
                  </a:lnTo>
                  <a:lnTo>
                    <a:pt x="187" y="2045"/>
                  </a:lnTo>
                  <a:lnTo>
                    <a:pt x="187" y="1976"/>
                  </a:lnTo>
                  <a:lnTo>
                    <a:pt x="189" y="1908"/>
                  </a:lnTo>
                  <a:lnTo>
                    <a:pt x="192" y="1838"/>
                  </a:lnTo>
                  <a:lnTo>
                    <a:pt x="195" y="1770"/>
                  </a:lnTo>
                  <a:lnTo>
                    <a:pt x="200" y="1701"/>
                  </a:lnTo>
                  <a:lnTo>
                    <a:pt x="206" y="1634"/>
                  </a:lnTo>
                  <a:lnTo>
                    <a:pt x="213" y="1567"/>
                  </a:lnTo>
                  <a:lnTo>
                    <a:pt x="220" y="1500"/>
                  </a:lnTo>
                  <a:lnTo>
                    <a:pt x="230" y="1432"/>
                  </a:lnTo>
                  <a:lnTo>
                    <a:pt x="240" y="1365"/>
                  </a:lnTo>
                  <a:lnTo>
                    <a:pt x="250" y="1299"/>
                  </a:lnTo>
                  <a:lnTo>
                    <a:pt x="262" y="1233"/>
                  </a:lnTo>
                  <a:lnTo>
                    <a:pt x="276" y="1167"/>
                  </a:lnTo>
                  <a:lnTo>
                    <a:pt x="290" y="1103"/>
                  </a:lnTo>
                  <a:lnTo>
                    <a:pt x="304" y="1038"/>
                  </a:lnTo>
                  <a:lnTo>
                    <a:pt x="321" y="973"/>
                  </a:lnTo>
                  <a:lnTo>
                    <a:pt x="338" y="909"/>
                  </a:lnTo>
                  <a:lnTo>
                    <a:pt x="356" y="846"/>
                  </a:lnTo>
                  <a:lnTo>
                    <a:pt x="374" y="782"/>
                  </a:lnTo>
                  <a:lnTo>
                    <a:pt x="394" y="720"/>
                  </a:lnTo>
                  <a:lnTo>
                    <a:pt x="415" y="658"/>
                  </a:lnTo>
                  <a:lnTo>
                    <a:pt x="436" y="595"/>
                  </a:lnTo>
                  <a:lnTo>
                    <a:pt x="459" y="534"/>
                  </a:lnTo>
                  <a:lnTo>
                    <a:pt x="482" y="473"/>
                  </a:lnTo>
                  <a:lnTo>
                    <a:pt x="507" y="412"/>
                  </a:lnTo>
                  <a:lnTo>
                    <a:pt x="533" y="352"/>
                  </a:lnTo>
                  <a:lnTo>
                    <a:pt x="558" y="292"/>
                  </a:lnTo>
                  <a:lnTo>
                    <a:pt x="585" y="233"/>
                  </a:lnTo>
                  <a:lnTo>
                    <a:pt x="613" y="174"/>
                  </a:lnTo>
                  <a:lnTo>
                    <a:pt x="642" y="115"/>
                  </a:lnTo>
                  <a:lnTo>
                    <a:pt x="672" y="58"/>
                  </a:lnTo>
                  <a:lnTo>
                    <a:pt x="702" y="0"/>
                  </a:lnTo>
                  <a:lnTo>
                    <a:pt x="672" y="1"/>
                  </a:lnTo>
                  <a:lnTo>
                    <a:pt x="643" y="3"/>
                  </a:lnTo>
                  <a:lnTo>
                    <a:pt x="614" y="5"/>
                  </a:lnTo>
                  <a:lnTo>
                    <a:pt x="587" y="7"/>
                  </a:lnTo>
                  <a:lnTo>
                    <a:pt x="559" y="10"/>
                  </a:lnTo>
                  <a:lnTo>
                    <a:pt x="531" y="13"/>
                  </a:lnTo>
                  <a:lnTo>
                    <a:pt x="505" y="17"/>
                  </a:lnTo>
                  <a:lnTo>
                    <a:pt x="480" y="21"/>
                  </a:lnTo>
                  <a:close/>
                  <a:moveTo>
                    <a:pt x="8519" y="4091"/>
                  </a:moveTo>
                  <a:lnTo>
                    <a:pt x="8547" y="4034"/>
                  </a:lnTo>
                  <a:lnTo>
                    <a:pt x="8575" y="3978"/>
                  </a:lnTo>
                  <a:lnTo>
                    <a:pt x="8601" y="3922"/>
                  </a:lnTo>
                  <a:lnTo>
                    <a:pt x="8628" y="3864"/>
                  </a:lnTo>
                  <a:lnTo>
                    <a:pt x="8653" y="3806"/>
                  </a:lnTo>
                  <a:lnTo>
                    <a:pt x="8677" y="3749"/>
                  </a:lnTo>
                  <a:lnTo>
                    <a:pt x="8701" y="3690"/>
                  </a:lnTo>
                  <a:lnTo>
                    <a:pt x="8724" y="3631"/>
                  </a:lnTo>
                  <a:lnTo>
                    <a:pt x="8745" y="3571"/>
                  </a:lnTo>
                  <a:lnTo>
                    <a:pt x="8766" y="3511"/>
                  </a:lnTo>
                  <a:lnTo>
                    <a:pt x="8786" y="3451"/>
                  </a:lnTo>
                  <a:lnTo>
                    <a:pt x="8805" y="3391"/>
                  </a:lnTo>
                  <a:lnTo>
                    <a:pt x="8824" y="3330"/>
                  </a:lnTo>
                  <a:lnTo>
                    <a:pt x="8842" y="3269"/>
                  </a:lnTo>
                  <a:lnTo>
                    <a:pt x="8859" y="3208"/>
                  </a:lnTo>
                  <a:lnTo>
                    <a:pt x="8875" y="3146"/>
                  </a:lnTo>
                  <a:lnTo>
                    <a:pt x="8890" y="3083"/>
                  </a:lnTo>
                  <a:lnTo>
                    <a:pt x="8904" y="3021"/>
                  </a:lnTo>
                  <a:lnTo>
                    <a:pt x="8918" y="2957"/>
                  </a:lnTo>
                  <a:lnTo>
                    <a:pt x="8930" y="2895"/>
                  </a:lnTo>
                  <a:lnTo>
                    <a:pt x="8942" y="2831"/>
                  </a:lnTo>
                  <a:lnTo>
                    <a:pt x="8953" y="2766"/>
                  </a:lnTo>
                  <a:lnTo>
                    <a:pt x="8962" y="2703"/>
                  </a:lnTo>
                  <a:lnTo>
                    <a:pt x="8971" y="2638"/>
                  </a:lnTo>
                  <a:lnTo>
                    <a:pt x="8979" y="2573"/>
                  </a:lnTo>
                  <a:lnTo>
                    <a:pt x="8986" y="2509"/>
                  </a:lnTo>
                  <a:lnTo>
                    <a:pt x="8992" y="2444"/>
                  </a:lnTo>
                  <a:lnTo>
                    <a:pt x="8998" y="2378"/>
                  </a:lnTo>
                  <a:lnTo>
                    <a:pt x="9002" y="2312"/>
                  </a:lnTo>
                  <a:lnTo>
                    <a:pt x="9006" y="2246"/>
                  </a:lnTo>
                  <a:lnTo>
                    <a:pt x="9008" y="2180"/>
                  </a:lnTo>
                  <a:lnTo>
                    <a:pt x="9009" y="2113"/>
                  </a:lnTo>
                  <a:lnTo>
                    <a:pt x="8997" y="2083"/>
                  </a:lnTo>
                  <a:lnTo>
                    <a:pt x="8985" y="2050"/>
                  </a:lnTo>
                  <a:lnTo>
                    <a:pt x="8973" y="2017"/>
                  </a:lnTo>
                  <a:lnTo>
                    <a:pt x="8961" y="1981"/>
                  </a:lnTo>
                  <a:lnTo>
                    <a:pt x="8950" y="1942"/>
                  </a:lnTo>
                  <a:lnTo>
                    <a:pt x="8940" y="1902"/>
                  </a:lnTo>
                  <a:lnTo>
                    <a:pt x="8930" y="1858"/>
                  </a:lnTo>
                  <a:lnTo>
                    <a:pt x="8920" y="1813"/>
                  </a:lnTo>
                  <a:lnTo>
                    <a:pt x="8910" y="1765"/>
                  </a:lnTo>
                  <a:lnTo>
                    <a:pt x="8898" y="1719"/>
                  </a:lnTo>
                  <a:lnTo>
                    <a:pt x="8883" y="1676"/>
                  </a:lnTo>
                  <a:lnTo>
                    <a:pt x="8868" y="1634"/>
                  </a:lnTo>
                  <a:lnTo>
                    <a:pt x="8850" y="1593"/>
                  </a:lnTo>
                  <a:lnTo>
                    <a:pt x="8830" y="1554"/>
                  </a:lnTo>
                  <a:lnTo>
                    <a:pt x="8809" y="1516"/>
                  </a:lnTo>
                  <a:lnTo>
                    <a:pt x="8786" y="1482"/>
                  </a:lnTo>
                  <a:lnTo>
                    <a:pt x="8794" y="1551"/>
                  </a:lnTo>
                  <a:lnTo>
                    <a:pt x="8802" y="1621"/>
                  </a:lnTo>
                  <a:lnTo>
                    <a:pt x="8809" y="1690"/>
                  </a:lnTo>
                  <a:lnTo>
                    <a:pt x="8814" y="1761"/>
                  </a:lnTo>
                  <a:lnTo>
                    <a:pt x="8817" y="1832"/>
                  </a:lnTo>
                  <a:lnTo>
                    <a:pt x="8821" y="1903"/>
                  </a:lnTo>
                  <a:lnTo>
                    <a:pt x="8822" y="1974"/>
                  </a:lnTo>
                  <a:lnTo>
                    <a:pt x="8823" y="2045"/>
                  </a:lnTo>
                  <a:lnTo>
                    <a:pt x="8822" y="2114"/>
                  </a:lnTo>
                  <a:lnTo>
                    <a:pt x="8821" y="2183"/>
                  </a:lnTo>
                  <a:lnTo>
                    <a:pt x="8818" y="2252"/>
                  </a:lnTo>
                  <a:lnTo>
                    <a:pt x="8814" y="2320"/>
                  </a:lnTo>
                  <a:lnTo>
                    <a:pt x="8809" y="2389"/>
                  </a:lnTo>
                  <a:lnTo>
                    <a:pt x="8804" y="2457"/>
                  </a:lnTo>
                  <a:lnTo>
                    <a:pt x="8797" y="2524"/>
                  </a:lnTo>
                  <a:lnTo>
                    <a:pt x="8788" y="2591"/>
                  </a:lnTo>
                  <a:lnTo>
                    <a:pt x="8780" y="2658"/>
                  </a:lnTo>
                  <a:lnTo>
                    <a:pt x="8769" y="2724"/>
                  </a:lnTo>
                  <a:lnTo>
                    <a:pt x="8758" y="2792"/>
                  </a:lnTo>
                  <a:lnTo>
                    <a:pt x="8746" y="2858"/>
                  </a:lnTo>
                  <a:lnTo>
                    <a:pt x="8733" y="2922"/>
                  </a:lnTo>
                  <a:lnTo>
                    <a:pt x="8719" y="2988"/>
                  </a:lnTo>
                  <a:lnTo>
                    <a:pt x="8704" y="3053"/>
                  </a:lnTo>
                  <a:lnTo>
                    <a:pt x="8689" y="3117"/>
                  </a:lnTo>
                  <a:lnTo>
                    <a:pt x="8672" y="3182"/>
                  </a:lnTo>
                  <a:lnTo>
                    <a:pt x="8654" y="3245"/>
                  </a:lnTo>
                  <a:lnTo>
                    <a:pt x="8635" y="3309"/>
                  </a:lnTo>
                  <a:lnTo>
                    <a:pt x="8616" y="3371"/>
                  </a:lnTo>
                  <a:lnTo>
                    <a:pt x="8594" y="3433"/>
                  </a:lnTo>
                  <a:lnTo>
                    <a:pt x="8572" y="3496"/>
                  </a:lnTo>
                  <a:lnTo>
                    <a:pt x="8549" y="3557"/>
                  </a:lnTo>
                  <a:lnTo>
                    <a:pt x="8527" y="3618"/>
                  </a:lnTo>
                  <a:lnTo>
                    <a:pt x="8503" y="3679"/>
                  </a:lnTo>
                  <a:lnTo>
                    <a:pt x="8477" y="3739"/>
                  </a:lnTo>
                  <a:lnTo>
                    <a:pt x="8451" y="3799"/>
                  </a:lnTo>
                  <a:lnTo>
                    <a:pt x="8423" y="3858"/>
                  </a:lnTo>
                  <a:lnTo>
                    <a:pt x="8396" y="3917"/>
                  </a:lnTo>
                  <a:lnTo>
                    <a:pt x="8367" y="3976"/>
                  </a:lnTo>
                  <a:lnTo>
                    <a:pt x="8338" y="4033"/>
                  </a:lnTo>
                  <a:lnTo>
                    <a:pt x="8307" y="4091"/>
                  </a:lnTo>
                  <a:lnTo>
                    <a:pt x="8519" y="4091"/>
                  </a:lnTo>
                  <a:close/>
                </a:path>
              </a:pathLst>
            </a:custGeom>
            <a:solidFill>
              <a:srgbClr val="BBA481"/>
            </a:solidFill>
            <a:ln w="9525">
              <a:noFill/>
              <a:round/>
              <a:headEnd/>
              <a:tailEnd/>
            </a:ln>
          </p:spPr>
          <p:txBody>
            <a:bodyPr/>
            <a:lstStyle/>
            <a:p>
              <a:endParaRPr lang="pt-BR"/>
            </a:p>
          </p:txBody>
        </p:sp>
        <p:sp>
          <p:nvSpPr>
            <p:cNvPr id="402455" name="Freeform 23"/>
            <p:cNvSpPr>
              <a:spLocks noEditPoints="1"/>
            </p:cNvSpPr>
            <p:nvPr/>
          </p:nvSpPr>
          <p:spPr bwMode="auto">
            <a:xfrm>
              <a:off x="2849" y="2768"/>
              <a:ext cx="2206" cy="1023"/>
            </a:xfrm>
            <a:custGeom>
              <a:avLst/>
              <a:gdLst/>
              <a:ahLst/>
              <a:cxnLst>
                <a:cxn ang="0">
                  <a:pos x="8823" y="1936"/>
                </a:cxn>
                <a:cxn ang="0">
                  <a:pos x="8815" y="1790"/>
                </a:cxn>
                <a:cxn ang="0">
                  <a:pos x="8787" y="1664"/>
                </a:cxn>
                <a:cxn ang="0">
                  <a:pos x="8737" y="1555"/>
                </a:cxn>
                <a:cxn ang="0">
                  <a:pos x="8676" y="1459"/>
                </a:cxn>
                <a:cxn ang="0">
                  <a:pos x="8599" y="1372"/>
                </a:cxn>
                <a:cxn ang="0">
                  <a:pos x="8614" y="1609"/>
                </a:cxn>
                <a:cxn ang="0">
                  <a:pos x="8635" y="1958"/>
                </a:cxn>
                <a:cxn ang="0">
                  <a:pos x="8631" y="2254"/>
                </a:cxn>
                <a:cxn ang="0">
                  <a:pos x="8609" y="2526"/>
                </a:cxn>
                <a:cxn ang="0">
                  <a:pos x="8569" y="2794"/>
                </a:cxn>
                <a:cxn ang="0">
                  <a:pos x="8514" y="3055"/>
                </a:cxn>
                <a:cxn ang="0">
                  <a:pos x="8443" y="3311"/>
                </a:cxn>
                <a:cxn ang="0">
                  <a:pos x="8356" y="3559"/>
                </a:cxn>
                <a:cxn ang="0">
                  <a:pos x="8255" y="3802"/>
                </a:cxn>
                <a:cxn ang="0">
                  <a:pos x="8138" y="4034"/>
                </a:cxn>
                <a:cxn ang="0">
                  <a:pos x="8380" y="3977"/>
                </a:cxn>
                <a:cxn ang="0">
                  <a:pos x="8486" y="3739"/>
                </a:cxn>
                <a:cxn ang="0">
                  <a:pos x="8580" y="3496"/>
                </a:cxn>
                <a:cxn ang="0">
                  <a:pos x="8658" y="3245"/>
                </a:cxn>
                <a:cxn ang="0">
                  <a:pos x="8723" y="2987"/>
                </a:cxn>
                <a:cxn ang="0">
                  <a:pos x="8772" y="2724"/>
                </a:cxn>
                <a:cxn ang="0">
                  <a:pos x="8805" y="2457"/>
                </a:cxn>
                <a:cxn ang="0">
                  <a:pos x="8821" y="2184"/>
                </a:cxn>
                <a:cxn ang="0">
                  <a:pos x="470" y="65"/>
                </a:cxn>
                <a:cxn ang="0">
                  <a:pos x="360" y="299"/>
                </a:cxn>
                <a:cxn ang="0">
                  <a:pos x="264" y="541"/>
                </a:cxn>
                <a:cxn ang="0">
                  <a:pos x="181" y="789"/>
                </a:cxn>
                <a:cxn ang="0">
                  <a:pos x="114" y="1044"/>
                </a:cxn>
                <a:cxn ang="0">
                  <a:pos x="63" y="1304"/>
                </a:cxn>
                <a:cxn ang="0">
                  <a:pos x="25" y="1570"/>
                </a:cxn>
                <a:cxn ang="0">
                  <a:pos x="5" y="1840"/>
                </a:cxn>
                <a:cxn ang="0">
                  <a:pos x="0" y="2115"/>
                </a:cxn>
                <a:cxn ang="0">
                  <a:pos x="13" y="2388"/>
                </a:cxn>
                <a:cxn ang="0">
                  <a:pos x="42" y="2656"/>
                </a:cxn>
                <a:cxn ang="0">
                  <a:pos x="87" y="2920"/>
                </a:cxn>
                <a:cxn ang="0">
                  <a:pos x="147" y="3177"/>
                </a:cxn>
                <a:cxn ang="0">
                  <a:pos x="221" y="3428"/>
                </a:cxn>
                <a:cxn ang="0">
                  <a:pos x="311" y="3674"/>
                </a:cxn>
                <a:cxn ang="0">
                  <a:pos x="413" y="3912"/>
                </a:cxn>
                <a:cxn ang="0">
                  <a:pos x="713" y="4086"/>
                </a:cxn>
                <a:cxn ang="0">
                  <a:pos x="594" y="3855"/>
                </a:cxn>
                <a:cxn ang="0">
                  <a:pos x="490" y="3616"/>
                </a:cxn>
                <a:cxn ang="0">
                  <a:pos x="400" y="3370"/>
                </a:cxn>
                <a:cxn ang="0">
                  <a:pos x="324" y="3117"/>
                </a:cxn>
                <a:cxn ang="0">
                  <a:pos x="265" y="2857"/>
                </a:cxn>
                <a:cxn ang="0">
                  <a:pos x="222" y="2592"/>
                </a:cxn>
                <a:cxn ang="0">
                  <a:pos x="196" y="2321"/>
                </a:cxn>
                <a:cxn ang="0">
                  <a:pos x="187" y="2046"/>
                </a:cxn>
                <a:cxn ang="0">
                  <a:pos x="196" y="1771"/>
                </a:cxn>
                <a:cxn ang="0">
                  <a:pos x="222" y="1499"/>
                </a:cxn>
                <a:cxn ang="0">
                  <a:pos x="265" y="1233"/>
                </a:cxn>
                <a:cxn ang="0">
                  <a:pos x="325" y="974"/>
                </a:cxn>
                <a:cxn ang="0">
                  <a:pos x="400" y="720"/>
                </a:cxn>
                <a:cxn ang="0">
                  <a:pos x="491" y="474"/>
                </a:cxn>
                <a:cxn ang="0">
                  <a:pos x="596" y="234"/>
                </a:cxn>
                <a:cxn ang="0">
                  <a:pos x="714" y="4"/>
                </a:cxn>
                <a:cxn ang="0">
                  <a:pos x="650" y="0"/>
                </a:cxn>
                <a:cxn ang="0">
                  <a:pos x="500" y="7"/>
                </a:cxn>
              </a:cxnLst>
              <a:rect l="0" t="0" r="r" b="b"/>
              <a:pathLst>
                <a:path w="8824" h="4092">
                  <a:moveTo>
                    <a:pt x="8824" y="2046"/>
                  </a:moveTo>
                  <a:lnTo>
                    <a:pt x="8824" y="2009"/>
                  </a:lnTo>
                  <a:lnTo>
                    <a:pt x="8823" y="1972"/>
                  </a:lnTo>
                  <a:lnTo>
                    <a:pt x="8823" y="1936"/>
                  </a:lnTo>
                  <a:lnTo>
                    <a:pt x="8821" y="1899"/>
                  </a:lnTo>
                  <a:lnTo>
                    <a:pt x="8820" y="1863"/>
                  </a:lnTo>
                  <a:lnTo>
                    <a:pt x="8818" y="1827"/>
                  </a:lnTo>
                  <a:lnTo>
                    <a:pt x="8815" y="1790"/>
                  </a:lnTo>
                  <a:lnTo>
                    <a:pt x="8814" y="1754"/>
                  </a:lnTo>
                  <a:lnTo>
                    <a:pt x="8806" y="1723"/>
                  </a:lnTo>
                  <a:lnTo>
                    <a:pt x="8796" y="1693"/>
                  </a:lnTo>
                  <a:lnTo>
                    <a:pt x="8787" y="1664"/>
                  </a:lnTo>
                  <a:lnTo>
                    <a:pt x="8776" y="1635"/>
                  </a:lnTo>
                  <a:lnTo>
                    <a:pt x="8764" y="1609"/>
                  </a:lnTo>
                  <a:lnTo>
                    <a:pt x="8751" y="1581"/>
                  </a:lnTo>
                  <a:lnTo>
                    <a:pt x="8737" y="1555"/>
                  </a:lnTo>
                  <a:lnTo>
                    <a:pt x="8723" y="1529"/>
                  </a:lnTo>
                  <a:lnTo>
                    <a:pt x="8709" y="1505"/>
                  </a:lnTo>
                  <a:lnTo>
                    <a:pt x="8693" y="1481"/>
                  </a:lnTo>
                  <a:lnTo>
                    <a:pt x="8676" y="1459"/>
                  </a:lnTo>
                  <a:lnTo>
                    <a:pt x="8658" y="1436"/>
                  </a:lnTo>
                  <a:lnTo>
                    <a:pt x="8639" y="1414"/>
                  </a:lnTo>
                  <a:lnTo>
                    <a:pt x="8620" y="1393"/>
                  </a:lnTo>
                  <a:lnTo>
                    <a:pt x="8599" y="1372"/>
                  </a:lnTo>
                  <a:lnTo>
                    <a:pt x="8579" y="1352"/>
                  </a:lnTo>
                  <a:lnTo>
                    <a:pt x="8592" y="1437"/>
                  </a:lnTo>
                  <a:lnTo>
                    <a:pt x="8603" y="1522"/>
                  </a:lnTo>
                  <a:lnTo>
                    <a:pt x="8614" y="1609"/>
                  </a:lnTo>
                  <a:lnTo>
                    <a:pt x="8621" y="1695"/>
                  </a:lnTo>
                  <a:lnTo>
                    <a:pt x="8628" y="1783"/>
                  </a:lnTo>
                  <a:lnTo>
                    <a:pt x="8632" y="1870"/>
                  </a:lnTo>
                  <a:lnTo>
                    <a:pt x="8635" y="1958"/>
                  </a:lnTo>
                  <a:lnTo>
                    <a:pt x="8635" y="2046"/>
                  </a:lnTo>
                  <a:lnTo>
                    <a:pt x="8635" y="2116"/>
                  </a:lnTo>
                  <a:lnTo>
                    <a:pt x="8634" y="2184"/>
                  </a:lnTo>
                  <a:lnTo>
                    <a:pt x="8631" y="2254"/>
                  </a:lnTo>
                  <a:lnTo>
                    <a:pt x="8627" y="2322"/>
                  </a:lnTo>
                  <a:lnTo>
                    <a:pt x="8622" y="2391"/>
                  </a:lnTo>
                  <a:lnTo>
                    <a:pt x="8616" y="2459"/>
                  </a:lnTo>
                  <a:lnTo>
                    <a:pt x="8609" y="2526"/>
                  </a:lnTo>
                  <a:lnTo>
                    <a:pt x="8601" y="2594"/>
                  </a:lnTo>
                  <a:lnTo>
                    <a:pt x="8591" y="2661"/>
                  </a:lnTo>
                  <a:lnTo>
                    <a:pt x="8581" y="2728"/>
                  </a:lnTo>
                  <a:lnTo>
                    <a:pt x="8569" y="2794"/>
                  </a:lnTo>
                  <a:lnTo>
                    <a:pt x="8557" y="2860"/>
                  </a:lnTo>
                  <a:lnTo>
                    <a:pt x="8544" y="2926"/>
                  </a:lnTo>
                  <a:lnTo>
                    <a:pt x="8530" y="2991"/>
                  </a:lnTo>
                  <a:lnTo>
                    <a:pt x="8514" y="3055"/>
                  </a:lnTo>
                  <a:lnTo>
                    <a:pt x="8497" y="3120"/>
                  </a:lnTo>
                  <a:lnTo>
                    <a:pt x="8480" y="3184"/>
                  </a:lnTo>
                  <a:lnTo>
                    <a:pt x="8462" y="3247"/>
                  </a:lnTo>
                  <a:lnTo>
                    <a:pt x="8443" y="3311"/>
                  </a:lnTo>
                  <a:lnTo>
                    <a:pt x="8423" y="3373"/>
                  </a:lnTo>
                  <a:lnTo>
                    <a:pt x="8401" y="3436"/>
                  </a:lnTo>
                  <a:lnTo>
                    <a:pt x="8380" y="3498"/>
                  </a:lnTo>
                  <a:lnTo>
                    <a:pt x="8356" y="3559"/>
                  </a:lnTo>
                  <a:lnTo>
                    <a:pt x="8332" y="3620"/>
                  </a:lnTo>
                  <a:lnTo>
                    <a:pt x="8306" y="3682"/>
                  </a:lnTo>
                  <a:lnTo>
                    <a:pt x="8281" y="3742"/>
                  </a:lnTo>
                  <a:lnTo>
                    <a:pt x="8255" y="3802"/>
                  </a:lnTo>
                  <a:lnTo>
                    <a:pt x="8227" y="3860"/>
                  </a:lnTo>
                  <a:lnTo>
                    <a:pt x="8198" y="3919"/>
                  </a:lnTo>
                  <a:lnTo>
                    <a:pt x="8168" y="3977"/>
                  </a:lnTo>
                  <a:lnTo>
                    <a:pt x="8138" y="4034"/>
                  </a:lnTo>
                  <a:lnTo>
                    <a:pt x="8107" y="4092"/>
                  </a:lnTo>
                  <a:lnTo>
                    <a:pt x="8321" y="4092"/>
                  </a:lnTo>
                  <a:lnTo>
                    <a:pt x="8351" y="4034"/>
                  </a:lnTo>
                  <a:lnTo>
                    <a:pt x="8380" y="3977"/>
                  </a:lnTo>
                  <a:lnTo>
                    <a:pt x="8407" y="3918"/>
                  </a:lnTo>
                  <a:lnTo>
                    <a:pt x="8435" y="3859"/>
                  </a:lnTo>
                  <a:lnTo>
                    <a:pt x="8461" y="3799"/>
                  </a:lnTo>
                  <a:lnTo>
                    <a:pt x="8486" y="3739"/>
                  </a:lnTo>
                  <a:lnTo>
                    <a:pt x="8510" y="3679"/>
                  </a:lnTo>
                  <a:lnTo>
                    <a:pt x="8535" y="3618"/>
                  </a:lnTo>
                  <a:lnTo>
                    <a:pt x="8557" y="3557"/>
                  </a:lnTo>
                  <a:lnTo>
                    <a:pt x="8580" y="3496"/>
                  </a:lnTo>
                  <a:lnTo>
                    <a:pt x="8601" y="3433"/>
                  </a:lnTo>
                  <a:lnTo>
                    <a:pt x="8621" y="3371"/>
                  </a:lnTo>
                  <a:lnTo>
                    <a:pt x="8640" y="3307"/>
                  </a:lnTo>
                  <a:lnTo>
                    <a:pt x="8658" y="3245"/>
                  </a:lnTo>
                  <a:lnTo>
                    <a:pt x="8676" y="3180"/>
                  </a:lnTo>
                  <a:lnTo>
                    <a:pt x="8693" y="3117"/>
                  </a:lnTo>
                  <a:lnTo>
                    <a:pt x="8709" y="3052"/>
                  </a:lnTo>
                  <a:lnTo>
                    <a:pt x="8723" y="2987"/>
                  </a:lnTo>
                  <a:lnTo>
                    <a:pt x="8736" y="2922"/>
                  </a:lnTo>
                  <a:lnTo>
                    <a:pt x="8749" y="2856"/>
                  </a:lnTo>
                  <a:lnTo>
                    <a:pt x="8761" y="2790"/>
                  </a:lnTo>
                  <a:lnTo>
                    <a:pt x="8772" y="2724"/>
                  </a:lnTo>
                  <a:lnTo>
                    <a:pt x="8782" y="2658"/>
                  </a:lnTo>
                  <a:lnTo>
                    <a:pt x="8790" y="2591"/>
                  </a:lnTo>
                  <a:lnTo>
                    <a:pt x="8797" y="2524"/>
                  </a:lnTo>
                  <a:lnTo>
                    <a:pt x="8805" y="2457"/>
                  </a:lnTo>
                  <a:lnTo>
                    <a:pt x="8811" y="2390"/>
                  </a:lnTo>
                  <a:lnTo>
                    <a:pt x="8815" y="2321"/>
                  </a:lnTo>
                  <a:lnTo>
                    <a:pt x="8819" y="2253"/>
                  </a:lnTo>
                  <a:lnTo>
                    <a:pt x="8821" y="2184"/>
                  </a:lnTo>
                  <a:lnTo>
                    <a:pt x="8823" y="2115"/>
                  </a:lnTo>
                  <a:lnTo>
                    <a:pt x="8824" y="2046"/>
                  </a:lnTo>
                  <a:close/>
                  <a:moveTo>
                    <a:pt x="500" y="7"/>
                  </a:moveTo>
                  <a:lnTo>
                    <a:pt x="470" y="65"/>
                  </a:lnTo>
                  <a:lnTo>
                    <a:pt x="441" y="122"/>
                  </a:lnTo>
                  <a:lnTo>
                    <a:pt x="413" y="181"/>
                  </a:lnTo>
                  <a:lnTo>
                    <a:pt x="387" y="240"/>
                  </a:lnTo>
                  <a:lnTo>
                    <a:pt x="360" y="299"/>
                  </a:lnTo>
                  <a:lnTo>
                    <a:pt x="335" y="359"/>
                  </a:lnTo>
                  <a:lnTo>
                    <a:pt x="310" y="419"/>
                  </a:lnTo>
                  <a:lnTo>
                    <a:pt x="287" y="480"/>
                  </a:lnTo>
                  <a:lnTo>
                    <a:pt x="264" y="541"/>
                  </a:lnTo>
                  <a:lnTo>
                    <a:pt x="243" y="602"/>
                  </a:lnTo>
                  <a:lnTo>
                    <a:pt x="221" y="665"/>
                  </a:lnTo>
                  <a:lnTo>
                    <a:pt x="201" y="727"/>
                  </a:lnTo>
                  <a:lnTo>
                    <a:pt x="181" y="789"/>
                  </a:lnTo>
                  <a:lnTo>
                    <a:pt x="163" y="852"/>
                  </a:lnTo>
                  <a:lnTo>
                    <a:pt x="147" y="915"/>
                  </a:lnTo>
                  <a:lnTo>
                    <a:pt x="130" y="980"/>
                  </a:lnTo>
                  <a:lnTo>
                    <a:pt x="114" y="1044"/>
                  </a:lnTo>
                  <a:lnTo>
                    <a:pt x="100" y="1108"/>
                  </a:lnTo>
                  <a:lnTo>
                    <a:pt x="87" y="1173"/>
                  </a:lnTo>
                  <a:lnTo>
                    <a:pt x="73" y="1238"/>
                  </a:lnTo>
                  <a:lnTo>
                    <a:pt x="63" y="1304"/>
                  </a:lnTo>
                  <a:lnTo>
                    <a:pt x="52" y="1370"/>
                  </a:lnTo>
                  <a:lnTo>
                    <a:pt x="42" y="1436"/>
                  </a:lnTo>
                  <a:lnTo>
                    <a:pt x="33" y="1503"/>
                  </a:lnTo>
                  <a:lnTo>
                    <a:pt x="25" y="1570"/>
                  </a:lnTo>
                  <a:lnTo>
                    <a:pt x="18" y="1637"/>
                  </a:lnTo>
                  <a:lnTo>
                    <a:pt x="13" y="1705"/>
                  </a:lnTo>
                  <a:lnTo>
                    <a:pt x="9" y="1772"/>
                  </a:lnTo>
                  <a:lnTo>
                    <a:pt x="5" y="1840"/>
                  </a:lnTo>
                  <a:lnTo>
                    <a:pt x="1" y="1909"/>
                  </a:lnTo>
                  <a:lnTo>
                    <a:pt x="0" y="1977"/>
                  </a:lnTo>
                  <a:lnTo>
                    <a:pt x="0" y="2046"/>
                  </a:lnTo>
                  <a:lnTo>
                    <a:pt x="0" y="2115"/>
                  </a:lnTo>
                  <a:lnTo>
                    <a:pt x="1" y="2183"/>
                  </a:lnTo>
                  <a:lnTo>
                    <a:pt x="5" y="2252"/>
                  </a:lnTo>
                  <a:lnTo>
                    <a:pt x="9" y="2320"/>
                  </a:lnTo>
                  <a:lnTo>
                    <a:pt x="13" y="2388"/>
                  </a:lnTo>
                  <a:lnTo>
                    <a:pt x="18" y="2456"/>
                  </a:lnTo>
                  <a:lnTo>
                    <a:pt x="25" y="2523"/>
                  </a:lnTo>
                  <a:lnTo>
                    <a:pt x="33" y="2590"/>
                  </a:lnTo>
                  <a:lnTo>
                    <a:pt x="42" y="2656"/>
                  </a:lnTo>
                  <a:lnTo>
                    <a:pt x="52" y="2722"/>
                  </a:lnTo>
                  <a:lnTo>
                    <a:pt x="63" y="2788"/>
                  </a:lnTo>
                  <a:lnTo>
                    <a:pt x="73" y="2854"/>
                  </a:lnTo>
                  <a:lnTo>
                    <a:pt x="87" y="2920"/>
                  </a:lnTo>
                  <a:lnTo>
                    <a:pt x="100" y="2985"/>
                  </a:lnTo>
                  <a:lnTo>
                    <a:pt x="114" y="3049"/>
                  </a:lnTo>
                  <a:lnTo>
                    <a:pt x="130" y="3113"/>
                  </a:lnTo>
                  <a:lnTo>
                    <a:pt x="147" y="3177"/>
                  </a:lnTo>
                  <a:lnTo>
                    <a:pt x="163" y="3240"/>
                  </a:lnTo>
                  <a:lnTo>
                    <a:pt x="183" y="3304"/>
                  </a:lnTo>
                  <a:lnTo>
                    <a:pt x="202" y="3366"/>
                  </a:lnTo>
                  <a:lnTo>
                    <a:pt x="221" y="3428"/>
                  </a:lnTo>
                  <a:lnTo>
                    <a:pt x="243" y="3491"/>
                  </a:lnTo>
                  <a:lnTo>
                    <a:pt x="264" y="3552"/>
                  </a:lnTo>
                  <a:lnTo>
                    <a:pt x="287" y="3613"/>
                  </a:lnTo>
                  <a:lnTo>
                    <a:pt x="311" y="3674"/>
                  </a:lnTo>
                  <a:lnTo>
                    <a:pt x="335" y="3734"/>
                  </a:lnTo>
                  <a:lnTo>
                    <a:pt x="360" y="3794"/>
                  </a:lnTo>
                  <a:lnTo>
                    <a:pt x="387" y="3853"/>
                  </a:lnTo>
                  <a:lnTo>
                    <a:pt x="413" y="3912"/>
                  </a:lnTo>
                  <a:lnTo>
                    <a:pt x="442" y="3971"/>
                  </a:lnTo>
                  <a:lnTo>
                    <a:pt x="470" y="4028"/>
                  </a:lnTo>
                  <a:lnTo>
                    <a:pt x="500" y="4086"/>
                  </a:lnTo>
                  <a:lnTo>
                    <a:pt x="713" y="4086"/>
                  </a:lnTo>
                  <a:lnTo>
                    <a:pt x="682" y="4029"/>
                  </a:lnTo>
                  <a:lnTo>
                    <a:pt x="652" y="3972"/>
                  </a:lnTo>
                  <a:lnTo>
                    <a:pt x="622" y="3913"/>
                  </a:lnTo>
                  <a:lnTo>
                    <a:pt x="594" y="3855"/>
                  </a:lnTo>
                  <a:lnTo>
                    <a:pt x="567" y="3796"/>
                  </a:lnTo>
                  <a:lnTo>
                    <a:pt x="540" y="3737"/>
                  </a:lnTo>
                  <a:lnTo>
                    <a:pt x="514" y="3677"/>
                  </a:lnTo>
                  <a:lnTo>
                    <a:pt x="490" y="3616"/>
                  </a:lnTo>
                  <a:lnTo>
                    <a:pt x="466" y="3556"/>
                  </a:lnTo>
                  <a:lnTo>
                    <a:pt x="443" y="3494"/>
                  </a:lnTo>
                  <a:lnTo>
                    <a:pt x="420" y="3432"/>
                  </a:lnTo>
                  <a:lnTo>
                    <a:pt x="400" y="3370"/>
                  </a:lnTo>
                  <a:lnTo>
                    <a:pt x="380" y="3307"/>
                  </a:lnTo>
                  <a:lnTo>
                    <a:pt x="360" y="3244"/>
                  </a:lnTo>
                  <a:lnTo>
                    <a:pt x="342" y="3180"/>
                  </a:lnTo>
                  <a:lnTo>
                    <a:pt x="324" y="3117"/>
                  </a:lnTo>
                  <a:lnTo>
                    <a:pt x="309" y="3053"/>
                  </a:lnTo>
                  <a:lnTo>
                    <a:pt x="293" y="2988"/>
                  </a:lnTo>
                  <a:lnTo>
                    <a:pt x="279" y="2922"/>
                  </a:lnTo>
                  <a:lnTo>
                    <a:pt x="265" y="2857"/>
                  </a:lnTo>
                  <a:lnTo>
                    <a:pt x="253" y="2791"/>
                  </a:lnTo>
                  <a:lnTo>
                    <a:pt x="241" y="2725"/>
                  </a:lnTo>
                  <a:lnTo>
                    <a:pt x="232" y="2658"/>
                  </a:lnTo>
                  <a:lnTo>
                    <a:pt x="222" y="2592"/>
                  </a:lnTo>
                  <a:lnTo>
                    <a:pt x="214" y="2525"/>
                  </a:lnTo>
                  <a:lnTo>
                    <a:pt x="208" y="2457"/>
                  </a:lnTo>
                  <a:lnTo>
                    <a:pt x="202" y="2390"/>
                  </a:lnTo>
                  <a:lnTo>
                    <a:pt x="196" y="2321"/>
                  </a:lnTo>
                  <a:lnTo>
                    <a:pt x="192" y="2253"/>
                  </a:lnTo>
                  <a:lnTo>
                    <a:pt x="190" y="2184"/>
                  </a:lnTo>
                  <a:lnTo>
                    <a:pt x="189" y="2115"/>
                  </a:lnTo>
                  <a:lnTo>
                    <a:pt x="187" y="2046"/>
                  </a:lnTo>
                  <a:lnTo>
                    <a:pt x="189" y="1977"/>
                  </a:lnTo>
                  <a:lnTo>
                    <a:pt x="190" y="1907"/>
                  </a:lnTo>
                  <a:lnTo>
                    <a:pt x="192" y="1839"/>
                  </a:lnTo>
                  <a:lnTo>
                    <a:pt x="196" y="1771"/>
                  </a:lnTo>
                  <a:lnTo>
                    <a:pt x="202" y="1702"/>
                  </a:lnTo>
                  <a:lnTo>
                    <a:pt x="208" y="1634"/>
                  </a:lnTo>
                  <a:lnTo>
                    <a:pt x="215" y="1567"/>
                  </a:lnTo>
                  <a:lnTo>
                    <a:pt x="222" y="1499"/>
                  </a:lnTo>
                  <a:lnTo>
                    <a:pt x="232" y="1432"/>
                  </a:lnTo>
                  <a:lnTo>
                    <a:pt x="243" y="1366"/>
                  </a:lnTo>
                  <a:lnTo>
                    <a:pt x="253" y="1299"/>
                  </a:lnTo>
                  <a:lnTo>
                    <a:pt x="265" y="1233"/>
                  </a:lnTo>
                  <a:lnTo>
                    <a:pt x="279" y="1168"/>
                  </a:lnTo>
                  <a:lnTo>
                    <a:pt x="293" y="1104"/>
                  </a:lnTo>
                  <a:lnTo>
                    <a:pt x="309" y="1039"/>
                  </a:lnTo>
                  <a:lnTo>
                    <a:pt x="325" y="974"/>
                  </a:lnTo>
                  <a:lnTo>
                    <a:pt x="342" y="909"/>
                  </a:lnTo>
                  <a:lnTo>
                    <a:pt x="360" y="846"/>
                  </a:lnTo>
                  <a:lnTo>
                    <a:pt x="380" y="783"/>
                  </a:lnTo>
                  <a:lnTo>
                    <a:pt x="400" y="720"/>
                  </a:lnTo>
                  <a:lnTo>
                    <a:pt x="422" y="659"/>
                  </a:lnTo>
                  <a:lnTo>
                    <a:pt x="443" y="596"/>
                  </a:lnTo>
                  <a:lnTo>
                    <a:pt x="467" y="535"/>
                  </a:lnTo>
                  <a:lnTo>
                    <a:pt x="491" y="474"/>
                  </a:lnTo>
                  <a:lnTo>
                    <a:pt x="515" y="413"/>
                  </a:lnTo>
                  <a:lnTo>
                    <a:pt x="542" y="353"/>
                  </a:lnTo>
                  <a:lnTo>
                    <a:pt x="568" y="294"/>
                  </a:lnTo>
                  <a:lnTo>
                    <a:pt x="596" y="234"/>
                  </a:lnTo>
                  <a:lnTo>
                    <a:pt x="624" y="176"/>
                  </a:lnTo>
                  <a:lnTo>
                    <a:pt x="653" y="118"/>
                  </a:lnTo>
                  <a:lnTo>
                    <a:pt x="683" y="60"/>
                  </a:lnTo>
                  <a:lnTo>
                    <a:pt x="714" y="4"/>
                  </a:lnTo>
                  <a:lnTo>
                    <a:pt x="699" y="2"/>
                  </a:lnTo>
                  <a:lnTo>
                    <a:pt x="683" y="1"/>
                  </a:lnTo>
                  <a:lnTo>
                    <a:pt x="666" y="0"/>
                  </a:lnTo>
                  <a:lnTo>
                    <a:pt x="650" y="0"/>
                  </a:lnTo>
                  <a:lnTo>
                    <a:pt x="611" y="1"/>
                  </a:lnTo>
                  <a:lnTo>
                    <a:pt x="573" y="2"/>
                  </a:lnTo>
                  <a:lnTo>
                    <a:pt x="536" y="5"/>
                  </a:lnTo>
                  <a:lnTo>
                    <a:pt x="500" y="7"/>
                  </a:lnTo>
                  <a:close/>
                </a:path>
              </a:pathLst>
            </a:custGeom>
            <a:solidFill>
              <a:srgbClr val="BDA582"/>
            </a:solidFill>
            <a:ln w="9525">
              <a:noFill/>
              <a:round/>
              <a:headEnd/>
              <a:tailEnd/>
            </a:ln>
          </p:spPr>
          <p:txBody>
            <a:bodyPr/>
            <a:lstStyle/>
            <a:p>
              <a:endParaRPr lang="pt-BR"/>
            </a:p>
          </p:txBody>
        </p:sp>
        <p:sp>
          <p:nvSpPr>
            <p:cNvPr id="402456" name="Freeform 24"/>
            <p:cNvSpPr>
              <a:spLocks noEditPoints="1"/>
            </p:cNvSpPr>
            <p:nvPr/>
          </p:nvSpPr>
          <p:spPr bwMode="auto">
            <a:xfrm>
              <a:off x="2873" y="2768"/>
              <a:ext cx="2159" cy="1023"/>
            </a:xfrm>
            <a:custGeom>
              <a:avLst/>
              <a:gdLst/>
              <a:ahLst/>
              <a:cxnLst>
                <a:cxn ang="0">
                  <a:pos x="8630" y="1833"/>
                </a:cxn>
                <a:cxn ang="0">
                  <a:pos x="8607" y="1552"/>
                </a:cxn>
                <a:cxn ang="0">
                  <a:pos x="8527" y="1393"/>
                </a:cxn>
                <a:cxn ang="0">
                  <a:pos x="8408" y="1290"/>
                </a:cxn>
                <a:cxn ang="0">
                  <a:pos x="8419" y="1553"/>
                </a:cxn>
                <a:cxn ang="0">
                  <a:pos x="8447" y="1947"/>
                </a:cxn>
                <a:cxn ang="0">
                  <a:pos x="8443" y="2254"/>
                </a:cxn>
                <a:cxn ang="0">
                  <a:pos x="8420" y="2528"/>
                </a:cxn>
                <a:cxn ang="0">
                  <a:pos x="8380" y="2795"/>
                </a:cxn>
                <a:cxn ang="0">
                  <a:pos x="8323" y="3058"/>
                </a:cxn>
                <a:cxn ang="0">
                  <a:pos x="8250" y="3313"/>
                </a:cxn>
                <a:cxn ang="0">
                  <a:pos x="8161" y="3562"/>
                </a:cxn>
                <a:cxn ang="0">
                  <a:pos x="8056" y="3803"/>
                </a:cxn>
                <a:cxn ang="0">
                  <a:pos x="7937" y="4034"/>
                </a:cxn>
                <a:cxn ang="0">
                  <a:pos x="8180" y="3977"/>
                </a:cxn>
                <a:cxn ang="0">
                  <a:pos x="8290" y="3740"/>
                </a:cxn>
                <a:cxn ang="0">
                  <a:pos x="8385" y="3497"/>
                </a:cxn>
                <a:cxn ang="0">
                  <a:pos x="8467" y="3246"/>
                </a:cxn>
                <a:cxn ang="0">
                  <a:pos x="8533" y="2989"/>
                </a:cxn>
                <a:cxn ang="0">
                  <a:pos x="8582" y="2725"/>
                </a:cxn>
                <a:cxn ang="0">
                  <a:pos x="8617" y="2458"/>
                </a:cxn>
                <a:cxn ang="0">
                  <a:pos x="8634" y="2184"/>
                </a:cxn>
                <a:cxn ang="0">
                  <a:pos x="485" y="59"/>
                </a:cxn>
                <a:cxn ang="0">
                  <a:pos x="371" y="293"/>
                </a:cxn>
                <a:cxn ang="0">
                  <a:pos x="272" y="535"/>
                </a:cxn>
                <a:cxn ang="0">
                  <a:pos x="187" y="783"/>
                </a:cxn>
                <a:cxn ang="0">
                  <a:pos x="117" y="1039"/>
                </a:cxn>
                <a:cxn ang="0">
                  <a:pos x="63" y="1300"/>
                </a:cxn>
                <a:cxn ang="0">
                  <a:pos x="26" y="1568"/>
                </a:cxn>
                <a:cxn ang="0">
                  <a:pos x="5" y="1839"/>
                </a:cxn>
                <a:cxn ang="0">
                  <a:pos x="0" y="2115"/>
                </a:cxn>
                <a:cxn ang="0">
                  <a:pos x="13" y="2388"/>
                </a:cxn>
                <a:cxn ang="0">
                  <a:pos x="43" y="2657"/>
                </a:cxn>
                <a:cxn ang="0">
                  <a:pos x="89" y="2921"/>
                </a:cxn>
                <a:cxn ang="0">
                  <a:pos x="150" y="3179"/>
                </a:cxn>
                <a:cxn ang="0">
                  <a:pos x="227" y="3431"/>
                </a:cxn>
                <a:cxn ang="0">
                  <a:pos x="318" y="3676"/>
                </a:cxn>
                <a:cxn ang="0">
                  <a:pos x="424" y="3913"/>
                </a:cxn>
                <a:cxn ang="0">
                  <a:pos x="726" y="4086"/>
                </a:cxn>
                <a:cxn ang="0">
                  <a:pos x="605" y="3855"/>
                </a:cxn>
                <a:cxn ang="0">
                  <a:pos x="498" y="3618"/>
                </a:cxn>
                <a:cxn ang="0">
                  <a:pos x="406" y="3372"/>
                </a:cxn>
                <a:cxn ang="0">
                  <a:pos x="329" y="3119"/>
                </a:cxn>
                <a:cxn ang="0">
                  <a:pos x="268" y="2859"/>
                </a:cxn>
                <a:cxn ang="0">
                  <a:pos x="223" y="2594"/>
                </a:cxn>
                <a:cxn ang="0">
                  <a:pos x="197" y="2322"/>
                </a:cxn>
                <a:cxn ang="0">
                  <a:pos x="187" y="2046"/>
                </a:cxn>
                <a:cxn ang="0">
                  <a:pos x="197" y="1773"/>
                </a:cxn>
                <a:cxn ang="0">
                  <a:pos x="223" y="1504"/>
                </a:cxn>
                <a:cxn ang="0">
                  <a:pos x="266" y="1240"/>
                </a:cxn>
                <a:cxn ang="0">
                  <a:pos x="326" y="982"/>
                </a:cxn>
                <a:cxn ang="0">
                  <a:pos x="402" y="732"/>
                </a:cxn>
                <a:cxn ang="0">
                  <a:pos x="492" y="487"/>
                </a:cxn>
                <a:cxn ang="0">
                  <a:pos x="598" y="251"/>
                </a:cxn>
                <a:cxn ang="0">
                  <a:pos x="718" y="23"/>
                </a:cxn>
                <a:cxn ang="0">
                  <a:pos x="642" y="6"/>
                </a:cxn>
                <a:cxn ang="0">
                  <a:pos x="556" y="0"/>
                </a:cxn>
                <a:cxn ang="0">
                  <a:pos x="515" y="1"/>
                </a:cxn>
              </a:cxnLst>
              <a:rect l="0" t="0" r="r" b="b"/>
              <a:pathLst>
                <a:path w="8636" h="4092">
                  <a:moveTo>
                    <a:pt x="8636" y="2046"/>
                  </a:moveTo>
                  <a:lnTo>
                    <a:pt x="8635" y="1975"/>
                  </a:lnTo>
                  <a:lnTo>
                    <a:pt x="8634" y="1904"/>
                  </a:lnTo>
                  <a:lnTo>
                    <a:pt x="8630" y="1833"/>
                  </a:lnTo>
                  <a:lnTo>
                    <a:pt x="8627" y="1762"/>
                  </a:lnTo>
                  <a:lnTo>
                    <a:pt x="8622" y="1691"/>
                  </a:lnTo>
                  <a:lnTo>
                    <a:pt x="8615" y="1622"/>
                  </a:lnTo>
                  <a:lnTo>
                    <a:pt x="8607" y="1552"/>
                  </a:lnTo>
                  <a:lnTo>
                    <a:pt x="8599" y="1483"/>
                  </a:lnTo>
                  <a:lnTo>
                    <a:pt x="8576" y="1451"/>
                  </a:lnTo>
                  <a:lnTo>
                    <a:pt x="8552" y="1421"/>
                  </a:lnTo>
                  <a:lnTo>
                    <a:pt x="8527" y="1393"/>
                  </a:lnTo>
                  <a:lnTo>
                    <a:pt x="8499" y="1366"/>
                  </a:lnTo>
                  <a:lnTo>
                    <a:pt x="8471" y="1340"/>
                  </a:lnTo>
                  <a:lnTo>
                    <a:pt x="8441" y="1315"/>
                  </a:lnTo>
                  <a:lnTo>
                    <a:pt x="8408" y="1290"/>
                  </a:lnTo>
                  <a:lnTo>
                    <a:pt x="8374" y="1267"/>
                  </a:lnTo>
                  <a:lnTo>
                    <a:pt x="8391" y="1362"/>
                  </a:lnTo>
                  <a:lnTo>
                    <a:pt x="8406" y="1457"/>
                  </a:lnTo>
                  <a:lnTo>
                    <a:pt x="8419" y="1553"/>
                  </a:lnTo>
                  <a:lnTo>
                    <a:pt x="8430" y="1651"/>
                  </a:lnTo>
                  <a:lnTo>
                    <a:pt x="8437" y="1749"/>
                  </a:lnTo>
                  <a:lnTo>
                    <a:pt x="8443" y="1847"/>
                  </a:lnTo>
                  <a:lnTo>
                    <a:pt x="8447" y="1947"/>
                  </a:lnTo>
                  <a:lnTo>
                    <a:pt x="8448" y="2046"/>
                  </a:lnTo>
                  <a:lnTo>
                    <a:pt x="8448" y="2116"/>
                  </a:lnTo>
                  <a:lnTo>
                    <a:pt x="8445" y="2186"/>
                  </a:lnTo>
                  <a:lnTo>
                    <a:pt x="8443" y="2254"/>
                  </a:lnTo>
                  <a:lnTo>
                    <a:pt x="8439" y="2322"/>
                  </a:lnTo>
                  <a:lnTo>
                    <a:pt x="8433" y="2392"/>
                  </a:lnTo>
                  <a:lnTo>
                    <a:pt x="8427" y="2459"/>
                  </a:lnTo>
                  <a:lnTo>
                    <a:pt x="8420" y="2528"/>
                  </a:lnTo>
                  <a:lnTo>
                    <a:pt x="8412" y="2595"/>
                  </a:lnTo>
                  <a:lnTo>
                    <a:pt x="8402" y="2662"/>
                  </a:lnTo>
                  <a:lnTo>
                    <a:pt x="8391" y="2729"/>
                  </a:lnTo>
                  <a:lnTo>
                    <a:pt x="8380" y="2795"/>
                  </a:lnTo>
                  <a:lnTo>
                    <a:pt x="8367" y="2861"/>
                  </a:lnTo>
                  <a:lnTo>
                    <a:pt x="8354" y="2927"/>
                  </a:lnTo>
                  <a:lnTo>
                    <a:pt x="8338" y="2993"/>
                  </a:lnTo>
                  <a:lnTo>
                    <a:pt x="8323" y="3058"/>
                  </a:lnTo>
                  <a:lnTo>
                    <a:pt x="8306" y="3121"/>
                  </a:lnTo>
                  <a:lnTo>
                    <a:pt x="8288" y="3186"/>
                  </a:lnTo>
                  <a:lnTo>
                    <a:pt x="8270" y="3250"/>
                  </a:lnTo>
                  <a:lnTo>
                    <a:pt x="8250" y="3313"/>
                  </a:lnTo>
                  <a:lnTo>
                    <a:pt x="8229" y="3376"/>
                  </a:lnTo>
                  <a:lnTo>
                    <a:pt x="8208" y="3438"/>
                  </a:lnTo>
                  <a:lnTo>
                    <a:pt x="8185" y="3500"/>
                  </a:lnTo>
                  <a:lnTo>
                    <a:pt x="8161" y="3562"/>
                  </a:lnTo>
                  <a:lnTo>
                    <a:pt x="8136" y="3623"/>
                  </a:lnTo>
                  <a:lnTo>
                    <a:pt x="8110" y="3683"/>
                  </a:lnTo>
                  <a:lnTo>
                    <a:pt x="8084" y="3743"/>
                  </a:lnTo>
                  <a:lnTo>
                    <a:pt x="8056" y="3803"/>
                  </a:lnTo>
                  <a:lnTo>
                    <a:pt x="8028" y="3861"/>
                  </a:lnTo>
                  <a:lnTo>
                    <a:pt x="7999" y="3919"/>
                  </a:lnTo>
                  <a:lnTo>
                    <a:pt x="7969" y="3978"/>
                  </a:lnTo>
                  <a:lnTo>
                    <a:pt x="7937" y="4034"/>
                  </a:lnTo>
                  <a:lnTo>
                    <a:pt x="7906" y="4092"/>
                  </a:lnTo>
                  <a:lnTo>
                    <a:pt x="8120" y="4092"/>
                  </a:lnTo>
                  <a:lnTo>
                    <a:pt x="8151" y="4034"/>
                  </a:lnTo>
                  <a:lnTo>
                    <a:pt x="8180" y="3977"/>
                  </a:lnTo>
                  <a:lnTo>
                    <a:pt x="8209" y="3918"/>
                  </a:lnTo>
                  <a:lnTo>
                    <a:pt x="8236" y="3859"/>
                  </a:lnTo>
                  <a:lnTo>
                    <a:pt x="8264" y="3800"/>
                  </a:lnTo>
                  <a:lnTo>
                    <a:pt x="8290" y="3740"/>
                  </a:lnTo>
                  <a:lnTo>
                    <a:pt x="8316" y="3680"/>
                  </a:lnTo>
                  <a:lnTo>
                    <a:pt x="8340" y="3619"/>
                  </a:lnTo>
                  <a:lnTo>
                    <a:pt x="8364" y="3558"/>
                  </a:lnTo>
                  <a:lnTo>
                    <a:pt x="8385" y="3497"/>
                  </a:lnTo>
                  <a:lnTo>
                    <a:pt x="8407" y="3434"/>
                  </a:lnTo>
                  <a:lnTo>
                    <a:pt x="8429" y="3372"/>
                  </a:lnTo>
                  <a:lnTo>
                    <a:pt x="8448" y="3310"/>
                  </a:lnTo>
                  <a:lnTo>
                    <a:pt x="8467" y="3246"/>
                  </a:lnTo>
                  <a:lnTo>
                    <a:pt x="8485" y="3183"/>
                  </a:lnTo>
                  <a:lnTo>
                    <a:pt x="8502" y="3118"/>
                  </a:lnTo>
                  <a:lnTo>
                    <a:pt x="8517" y="3054"/>
                  </a:lnTo>
                  <a:lnTo>
                    <a:pt x="8533" y="2989"/>
                  </a:lnTo>
                  <a:lnTo>
                    <a:pt x="8546" y="2923"/>
                  </a:lnTo>
                  <a:lnTo>
                    <a:pt x="8559" y="2859"/>
                  </a:lnTo>
                  <a:lnTo>
                    <a:pt x="8571" y="2793"/>
                  </a:lnTo>
                  <a:lnTo>
                    <a:pt x="8582" y="2725"/>
                  </a:lnTo>
                  <a:lnTo>
                    <a:pt x="8593" y="2659"/>
                  </a:lnTo>
                  <a:lnTo>
                    <a:pt x="8601" y="2592"/>
                  </a:lnTo>
                  <a:lnTo>
                    <a:pt x="8610" y="2525"/>
                  </a:lnTo>
                  <a:lnTo>
                    <a:pt x="8617" y="2458"/>
                  </a:lnTo>
                  <a:lnTo>
                    <a:pt x="8622" y="2390"/>
                  </a:lnTo>
                  <a:lnTo>
                    <a:pt x="8627" y="2321"/>
                  </a:lnTo>
                  <a:lnTo>
                    <a:pt x="8631" y="2253"/>
                  </a:lnTo>
                  <a:lnTo>
                    <a:pt x="8634" y="2184"/>
                  </a:lnTo>
                  <a:lnTo>
                    <a:pt x="8635" y="2115"/>
                  </a:lnTo>
                  <a:lnTo>
                    <a:pt x="8636" y="2046"/>
                  </a:lnTo>
                  <a:close/>
                  <a:moveTo>
                    <a:pt x="515" y="1"/>
                  </a:moveTo>
                  <a:lnTo>
                    <a:pt x="485" y="59"/>
                  </a:lnTo>
                  <a:lnTo>
                    <a:pt x="455" y="116"/>
                  </a:lnTo>
                  <a:lnTo>
                    <a:pt x="426" y="175"/>
                  </a:lnTo>
                  <a:lnTo>
                    <a:pt x="398" y="234"/>
                  </a:lnTo>
                  <a:lnTo>
                    <a:pt x="371" y="293"/>
                  </a:lnTo>
                  <a:lnTo>
                    <a:pt x="346" y="353"/>
                  </a:lnTo>
                  <a:lnTo>
                    <a:pt x="320" y="413"/>
                  </a:lnTo>
                  <a:lnTo>
                    <a:pt x="295" y="474"/>
                  </a:lnTo>
                  <a:lnTo>
                    <a:pt x="272" y="535"/>
                  </a:lnTo>
                  <a:lnTo>
                    <a:pt x="249" y="596"/>
                  </a:lnTo>
                  <a:lnTo>
                    <a:pt x="228" y="659"/>
                  </a:lnTo>
                  <a:lnTo>
                    <a:pt x="207" y="721"/>
                  </a:lnTo>
                  <a:lnTo>
                    <a:pt x="187" y="783"/>
                  </a:lnTo>
                  <a:lnTo>
                    <a:pt x="169" y="847"/>
                  </a:lnTo>
                  <a:lnTo>
                    <a:pt x="151" y="910"/>
                  </a:lnTo>
                  <a:lnTo>
                    <a:pt x="134" y="974"/>
                  </a:lnTo>
                  <a:lnTo>
                    <a:pt x="117" y="1039"/>
                  </a:lnTo>
                  <a:lnTo>
                    <a:pt x="103" y="1104"/>
                  </a:lnTo>
                  <a:lnTo>
                    <a:pt x="89" y="1168"/>
                  </a:lnTo>
                  <a:lnTo>
                    <a:pt x="75" y="1234"/>
                  </a:lnTo>
                  <a:lnTo>
                    <a:pt x="63" y="1300"/>
                  </a:lnTo>
                  <a:lnTo>
                    <a:pt x="53" y="1366"/>
                  </a:lnTo>
                  <a:lnTo>
                    <a:pt x="43" y="1433"/>
                  </a:lnTo>
                  <a:lnTo>
                    <a:pt x="33" y="1501"/>
                  </a:lnTo>
                  <a:lnTo>
                    <a:pt x="26" y="1568"/>
                  </a:lnTo>
                  <a:lnTo>
                    <a:pt x="19" y="1635"/>
                  </a:lnTo>
                  <a:lnTo>
                    <a:pt x="13" y="1702"/>
                  </a:lnTo>
                  <a:lnTo>
                    <a:pt x="8" y="1771"/>
                  </a:lnTo>
                  <a:lnTo>
                    <a:pt x="5" y="1839"/>
                  </a:lnTo>
                  <a:lnTo>
                    <a:pt x="2" y="1909"/>
                  </a:lnTo>
                  <a:lnTo>
                    <a:pt x="0" y="1977"/>
                  </a:lnTo>
                  <a:lnTo>
                    <a:pt x="0" y="2046"/>
                  </a:lnTo>
                  <a:lnTo>
                    <a:pt x="0" y="2115"/>
                  </a:lnTo>
                  <a:lnTo>
                    <a:pt x="2" y="2184"/>
                  </a:lnTo>
                  <a:lnTo>
                    <a:pt x="5" y="2253"/>
                  </a:lnTo>
                  <a:lnTo>
                    <a:pt x="8" y="2321"/>
                  </a:lnTo>
                  <a:lnTo>
                    <a:pt x="13" y="2388"/>
                  </a:lnTo>
                  <a:lnTo>
                    <a:pt x="19" y="2457"/>
                  </a:lnTo>
                  <a:lnTo>
                    <a:pt x="26" y="2524"/>
                  </a:lnTo>
                  <a:lnTo>
                    <a:pt x="33" y="2591"/>
                  </a:lnTo>
                  <a:lnTo>
                    <a:pt x="43" y="2657"/>
                  </a:lnTo>
                  <a:lnTo>
                    <a:pt x="53" y="2724"/>
                  </a:lnTo>
                  <a:lnTo>
                    <a:pt x="63" y="2790"/>
                  </a:lnTo>
                  <a:lnTo>
                    <a:pt x="75" y="2855"/>
                  </a:lnTo>
                  <a:lnTo>
                    <a:pt x="89" y="2921"/>
                  </a:lnTo>
                  <a:lnTo>
                    <a:pt x="103" y="2986"/>
                  </a:lnTo>
                  <a:lnTo>
                    <a:pt x="117" y="3051"/>
                  </a:lnTo>
                  <a:lnTo>
                    <a:pt x="133" y="3115"/>
                  </a:lnTo>
                  <a:lnTo>
                    <a:pt x="150" y="3179"/>
                  </a:lnTo>
                  <a:lnTo>
                    <a:pt x="168" y="3242"/>
                  </a:lnTo>
                  <a:lnTo>
                    <a:pt x="187" y="3305"/>
                  </a:lnTo>
                  <a:lnTo>
                    <a:pt x="206" y="3368"/>
                  </a:lnTo>
                  <a:lnTo>
                    <a:pt x="227" y="3431"/>
                  </a:lnTo>
                  <a:lnTo>
                    <a:pt x="248" y="3492"/>
                  </a:lnTo>
                  <a:lnTo>
                    <a:pt x="271" y="3553"/>
                  </a:lnTo>
                  <a:lnTo>
                    <a:pt x="294" y="3614"/>
                  </a:lnTo>
                  <a:lnTo>
                    <a:pt x="318" y="3676"/>
                  </a:lnTo>
                  <a:lnTo>
                    <a:pt x="343" y="3736"/>
                  </a:lnTo>
                  <a:lnTo>
                    <a:pt x="370" y="3794"/>
                  </a:lnTo>
                  <a:lnTo>
                    <a:pt x="396" y="3854"/>
                  </a:lnTo>
                  <a:lnTo>
                    <a:pt x="424" y="3913"/>
                  </a:lnTo>
                  <a:lnTo>
                    <a:pt x="452" y="3971"/>
                  </a:lnTo>
                  <a:lnTo>
                    <a:pt x="481" y="4028"/>
                  </a:lnTo>
                  <a:lnTo>
                    <a:pt x="512" y="4086"/>
                  </a:lnTo>
                  <a:lnTo>
                    <a:pt x="726" y="4086"/>
                  </a:lnTo>
                  <a:lnTo>
                    <a:pt x="695" y="4029"/>
                  </a:lnTo>
                  <a:lnTo>
                    <a:pt x="664" y="3972"/>
                  </a:lnTo>
                  <a:lnTo>
                    <a:pt x="634" y="3914"/>
                  </a:lnTo>
                  <a:lnTo>
                    <a:pt x="605" y="3855"/>
                  </a:lnTo>
                  <a:lnTo>
                    <a:pt x="577" y="3797"/>
                  </a:lnTo>
                  <a:lnTo>
                    <a:pt x="550" y="3738"/>
                  </a:lnTo>
                  <a:lnTo>
                    <a:pt x="523" y="3678"/>
                  </a:lnTo>
                  <a:lnTo>
                    <a:pt x="498" y="3618"/>
                  </a:lnTo>
                  <a:lnTo>
                    <a:pt x="473" y="3557"/>
                  </a:lnTo>
                  <a:lnTo>
                    <a:pt x="450" y="3496"/>
                  </a:lnTo>
                  <a:lnTo>
                    <a:pt x="427" y="3434"/>
                  </a:lnTo>
                  <a:lnTo>
                    <a:pt x="406" y="3372"/>
                  </a:lnTo>
                  <a:lnTo>
                    <a:pt x="384" y="3310"/>
                  </a:lnTo>
                  <a:lnTo>
                    <a:pt x="365" y="3246"/>
                  </a:lnTo>
                  <a:lnTo>
                    <a:pt x="346" y="3183"/>
                  </a:lnTo>
                  <a:lnTo>
                    <a:pt x="329" y="3119"/>
                  </a:lnTo>
                  <a:lnTo>
                    <a:pt x="312" y="3054"/>
                  </a:lnTo>
                  <a:lnTo>
                    <a:pt x="296" y="2989"/>
                  </a:lnTo>
                  <a:lnTo>
                    <a:pt x="281" y="2925"/>
                  </a:lnTo>
                  <a:lnTo>
                    <a:pt x="268" y="2859"/>
                  </a:lnTo>
                  <a:lnTo>
                    <a:pt x="255" y="2793"/>
                  </a:lnTo>
                  <a:lnTo>
                    <a:pt x="243" y="2727"/>
                  </a:lnTo>
                  <a:lnTo>
                    <a:pt x="233" y="2661"/>
                  </a:lnTo>
                  <a:lnTo>
                    <a:pt x="223" y="2594"/>
                  </a:lnTo>
                  <a:lnTo>
                    <a:pt x="215" y="2526"/>
                  </a:lnTo>
                  <a:lnTo>
                    <a:pt x="207" y="2458"/>
                  </a:lnTo>
                  <a:lnTo>
                    <a:pt x="201" y="2391"/>
                  </a:lnTo>
                  <a:lnTo>
                    <a:pt x="197" y="2322"/>
                  </a:lnTo>
                  <a:lnTo>
                    <a:pt x="193" y="2254"/>
                  </a:lnTo>
                  <a:lnTo>
                    <a:pt x="189" y="2184"/>
                  </a:lnTo>
                  <a:lnTo>
                    <a:pt x="188" y="2116"/>
                  </a:lnTo>
                  <a:lnTo>
                    <a:pt x="187" y="2046"/>
                  </a:lnTo>
                  <a:lnTo>
                    <a:pt x="188" y="1977"/>
                  </a:lnTo>
                  <a:lnTo>
                    <a:pt x="189" y="1909"/>
                  </a:lnTo>
                  <a:lnTo>
                    <a:pt x="192" y="1840"/>
                  </a:lnTo>
                  <a:lnTo>
                    <a:pt x="197" y="1773"/>
                  </a:lnTo>
                  <a:lnTo>
                    <a:pt x="201" y="1705"/>
                  </a:lnTo>
                  <a:lnTo>
                    <a:pt x="207" y="1637"/>
                  </a:lnTo>
                  <a:lnTo>
                    <a:pt x="215" y="1570"/>
                  </a:lnTo>
                  <a:lnTo>
                    <a:pt x="223" y="1504"/>
                  </a:lnTo>
                  <a:lnTo>
                    <a:pt x="231" y="1437"/>
                  </a:lnTo>
                  <a:lnTo>
                    <a:pt x="242" y="1371"/>
                  </a:lnTo>
                  <a:lnTo>
                    <a:pt x="254" y="1306"/>
                  </a:lnTo>
                  <a:lnTo>
                    <a:pt x="266" y="1240"/>
                  </a:lnTo>
                  <a:lnTo>
                    <a:pt x="280" y="1176"/>
                  </a:lnTo>
                  <a:lnTo>
                    <a:pt x="294" y="1111"/>
                  </a:lnTo>
                  <a:lnTo>
                    <a:pt x="310" y="1047"/>
                  </a:lnTo>
                  <a:lnTo>
                    <a:pt x="326" y="982"/>
                  </a:lnTo>
                  <a:lnTo>
                    <a:pt x="343" y="919"/>
                  </a:lnTo>
                  <a:lnTo>
                    <a:pt x="362" y="856"/>
                  </a:lnTo>
                  <a:lnTo>
                    <a:pt x="382" y="794"/>
                  </a:lnTo>
                  <a:lnTo>
                    <a:pt x="402" y="732"/>
                  </a:lnTo>
                  <a:lnTo>
                    <a:pt x="422" y="671"/>
                  </a:lnTo>
                  <a:lnTo>
                    <a:pt x="445" y="608"/>
                  </a:lnTo>
                  <a:lnTo>
                    <a:pt x="468" y="548"/>
                  </a:lnTo>
                  <a:lnTo>
                    <a:pt x="492" y="487"/>
                  </a:lnTo>
                  <a:lnTo>
                    <a:pt x="517" y="428"/>
                  </a:lnTo>
                  <a:lnTo>
                    <a:pt x="544" y="368"/>
                  </a:lnTo>
                  <a:lnTo>
                    <a:pt x="570" y="309"/>
                  </a:lnTo>
                  <a:lnTo>
                    <a:pt x="598" y="251"/>
                  </a:lnTo>
                  <a:lnTo>
                    <a:pt x="626" y="193"/>
                  </a:lnTo>
                  <a:lnTo>
                    <a:pt x="656" y="136"/>
                  </a:lnTo>
                  <a:lnTo>
                    <a:pt x="686" y="79"/>
                  </a:lnTo>
                  <a:lnTo>
                    <a:pt x="718" y="23"/>
                  </a:lnTo>
                  <a:lnTo>
                    <a:pt x="700" y="17"/>
                  </a:lnTo>
                  <a:lnTo>
                    <a:pt x="680" y="13"/>
                  </a:lnTo>
                  <a:lnTo>
                    <a:pt x="661" y="8"/>
                  </a:lnTo>
                  <a:lnTo>
                    <a:pt x="642" y="6"/>
                  </a:lnTo>
                  <a:lnTo>
                    <a:pt x="622" y="4"/>
                  </a:lnTo>
                  <a:lnTo>
                    <a:pt x="600" y="1"/>
                  </a:lnTo>
                  <a:lnTo>
                    <a:pt x="578" y="0"/>
                  </a:lnTo>
                  <a:lnTo>
                    <a:pt x="556" y="0"/>
                  </a:lnTo>
                  <a:lnTo>
                    <a:pt x="545" y="0"/>
                  </a:lnTo>
                  <a:lnTo>
                    <a:pt x="535" y="1"/>
                  </a:lnTo>
                  <a:lnTo>
                    <a:pt x="524" y="1"/>
                  </a:lnTo>
                  <a:lnTo>
                    <a:pt x="515" y="1"/>
                  </a:lnTo>
                  <a:close/>
                </a:path>
              </a:pathLst>
            </a:custGeom>
            <a:solidFill>
              <a:srgbClr val="BEA582"/>
            </a:solidFill>
            <a:ln w="9525">
              <a:noFill/>
              <a:round/>
              <a:headEnd/>
              <a:tailEnd/>
            </a:ln>
          </p:spPr>
          <p:txBody>
            <a:bodyPr/>
            <a:lstStyle/>
            <a:p>
              <a:endParaRPr lang="pt-BR"/>
            </a:p>
          </p:txBody>
        </p:sp>
        <p:sp>
          <p:nvSpPr>
            <p:cNvPr id="402457" name="Freeform 25"/>
            <p:cNvSpPr>
              <a:spLocks noEditPoints="1"/>
            </p:cNvSpPr>
            <p:nvPr/>
          </p:nvSpPr>
          <p:spPr bwMode="auto">
            <a:xfrm>
              <a:off x="2896" y="2769"/>
              <a:ext cx="2112" cy="1022"/>
            </a:xfrm>
            <a:custGeom>
              <a:avLst/>
              <a:gdLst/>
              <a:ahLst/>
              <a:cxnLst>
                <a:cxn ang="0">
                  <a:pos x="8441" y="1779"/>
                </a:cxn>
                <a:cxn ang="0">
                  <a:pos x="8405" y="1433"/>
                </a:cxn>
                <a:cxn ang="0">
                  <a:pos x="8317" y="1288"/>
                </a:cxn>
                <a:cxn ang="0">
                  <a:pos x="8203" y="1216"/>
                </a:cxn>
                <a:cxn ang="0">
                  <a:pos x="8202" y="1354"/>
                </a:cxn>
                <a:cxn ang="0">
                  <a:pos x="8232" y="1561"/>
                </a:cxn>
                <a:cxn ang="0">
                  <a:pos x="8253" y="1774"/>
                </a:cxn>
                <a:cxn ang="0">
                  <a:pos x="8261" y="1988"/>
                </a:cxn>
                <a:cxn ang="0">
                  <a:pos x="8256" y="2251"/>
                </a:cxn>
                <a:cxn ang="0">
                  <a:pos x="8232" y="2525"/>
                </a:cxn>
                <a:cxn ang="0">
                  <a:pos x="8191" y="2793"/>
                </a:cxn>
                <a:cxn ang="0">
                  <a:pos x="8133" y="3055"/>
                </a:cxn>
                <a:cxn ang="0">
                  <a:pos x="8057" y="3310"/>
                </a:cxn>
                <a:cxn ang="0">
                  <a:pos x="7966" y="3559"/>
                </a:cxn>
                <a:cxn ang="0">
                  <a:pos x="7859" y="3799"/>
                </a:cxn>
                <a:cxn ang="0">
                  <a:pos x="7736" y="4031"/>
                </a:cxn>
                <a:cxn ang="0">
                  <a:pos x="7981" y="3973"/>
                </a:cxn>
                <a:cxn ang="0">
                  <a:pos x="8094" y="3738"/>
                </a:cxn>
                <a:cxn ang="0">
                  <a:pos x="8193" y="3494"/>
                </a:cxn>
                <a:cxn ang="0">
                  <a:pos x="8275" y="3243"/>
                </a:cxn>
                <a:cxn ang="0">
                  <a:pos x="8343" y="2987"/>
                </a:cxn>
                <a:cxn ang="0">
                  <a:pos x="8394" y="2724"/>
                </a:cxn>
                <a:cxn ang="0">
                  <a:pos x="8429" y="2455"/>
                </a:cxn>
                <a:cxn ang="0">
                  <a:pos x="8447" y="2180"/>
                </a:cxn>
                <a:cxn ang="0">
                  <a:pos x="496" y="56"/>
                </a:cxn>
                <a:cxn ang="0">
                  <a:pos x="381" y="290"/>
                </a:cxn>
                <a:cxn ang="0">
                  <a:pos x="280" y="531"/>
                </a:cxn>
                <a:cxn ang="0">
                  <a:pos x="193" y="779"/>
                </a:cxn>
                <a:cxn ang="0">
                  <a:pos x="122" y="1035"/>
                </a:cxn>
                <a:cxn ang="0">
                  <a:pos x="66" y="1295"/>
                </a:cxn>
                <a:cxn ang="0">
                  <a:pos x="28" y="1563"/>
                </a:cxn>
                <a:cxn ang="0">
                  <a:pos x="5" y="1835"/>
                </a:cxn>
                <a:cxn ang="0">
                  <a:pos x="2" y="2111"/>
                </a:cxn>
                <a:cxn ang="0">
                  <a:pos x="15" y="2386"/>
                </a:cxn>
                <a:cxn ang="0">
                  <a:pos x="45" y="2654"/>
                </a:cxn>
                <a:cxn ang="0">
                  <a:pos x="92" y="2918"/>
                </a:cxn>
                <a:cxn ang="0">
                  <a:pos x="155" y="3176"/>
                </a:cxn>
                <a:cxn ang="0">
                  <a:pos x="233" y="3428"/>
                </a:cxn>
                <a:cxn ang="0">
                  <a:pos x="327" y="3673"/>
                </a:cxn>
                <a:cxn ang="0">
                  <a:pos x="436" y="3909"/>
                </a:cxn>
                <a:cxn ang="0">
                  <a:pos x="742" y="4082"/>
                </a:cxn>
                <a:cxn ang="0">
                  <a:pos x="617" y="3853"/>
                </a:cxn>
                <a:cxn ang="0">
                  <a:pos x="507" y="3615"/>
                </a:cxn>
                <a:cxn ang="0">
                  <a:pos x="412" y="3369"/>
                </a:cxn>
                <a:cxn ang="0">
                  <a:pos x="333" y="3117"/>
                </a:cxn>
                <a:cxn ang="0">
                  <a:pos x="271" y="2857"/>
                </a:cxn>
                <a:cxn ang="0">
                  <a:pos x="225" y="2591"/>
                </a:cxn>
                <a:cxn ang="0">
                  <a:pos x="197" y="2318"/>
                </a:cxn>
                <a:cxn ang="0">
                  <a:pos x="188" y="2042"/>
                </a:cxn>
                <a:cxn ang="0">
                  <a:pos x="197" y="1774"/>
                </a:cxn>
                <a:cxn ang="0">
                  <a:pos x="224" y="1510"/>
                </a:cxn>
                <a:cxn ang="0">
                  <a:pos x="266" y="1251"/>
                </a:cxn>
                <a:cxn ang="0">
                  <a:pos x="325" y="999"/>
                </a:cxn>
                <a:cxn ang="0">
                  <a:pos x="399" y="752"/>
                </a:cxn>
                <a:cxn ang="0">
                  <a:pos x="489" y="513"/>
                </a:cxn>
                <a:cxn ang="0">
                  <a:pos x="592" y="280"/>
                </a:cxn>
                <a:cxn ang="0">
                  <a:pos x="711" y="57"/>
                </a:cxn>
                <a:cxn ang="0">
                  <a:pos x="627" y="20"/>
                </a:cxn>
                <a:cxn ang="0">
                  <a:pos x="527" y="0"/>
                </a:cxn>
              </a:cxnLst>
              <a:rect l="0" t="0" r="r" b="b"/>
              <a:pathLst>
                <a:path w="8448" h="4088">
                  <a:moveTo>
                    <a:pt x="8448" y="2042"/>
                  </a:moveTo>
                  <a:lnTo>
                    <a:pt x="8448" y="1954"/>
                  </a:lnTo>
                  <a:lnTo>
                    <a:pt x="8445" y="1866"/>
                  </a:lnTo>
                  <a:lnTo>
                    <a:pt x="8441" y="1779"/>
                  </a:lnTo>
                  <a:lnTo>
                    <a:pt x="8434" y="1691"/>
                  </a:lnTo>
                  <a:lnTo>
                    <a:pt x="8427" y="1605"/>
                  </a:lnTo>
                  <a:lnTo>
                    <a:pt x="8416" y="1518"/>
                  </a:lnTo>
                  <a:lnTo>
                    <a:pt x="8405" y="1433"/>
                  </a:lnTo>
                  <a:lnTo>
                    <a:pt x="8392" y="1348"/>
                  </a:lnTo>
                  <a:lnTo>
                    <a:pt x="8368" y="1328"/>
                  </a:lnTo>
                  <a:lnTo>
                    <a:pt x="8343" y="1307"/>
                  </a:lnTo>
                  <a:lnTo>
                    <a:pt x="8317" y="1288"/>
                  </a:lnTo>
                  <a:lnTo>
                    <a:pt x="8291" y="1269"/>
                  </a:lnTo>
                  <a:lnTo>
                    <a:pt x="8262" y="1251"/>
                  </a:lnTo>
                  <a:lnTo>
                    <a:pt x="8233" y="1233"/>
                  </a:lnTo>
                  <a:lnTo>
                    <a:pt x="8203" y="1216"/>
                  </a:lnTo>
                  <a:lnTo>
                    <a:pt x="8172" y="1200"/>
                  </a:lnTo>
                  <a:lnTo>
                    <a:pt x="8183" y="1251"/>
                  </a:lnTo>
                  <a:lnTo>
                    <a:pt x="8193" y="1302"/>
                  </a:lnTo>
                  <a:lnTo>
                    <a:pt x="8202" y="1354"/>
                  </a:lnTo>
                  <a:lnTo>
                    <a:pt x="8211" y="1405"/>
                  </a:lnTo>
                  <a:lnTo>
                    <a:pt x="8219" y="1457"/>
                  </a:lnTo>
                  <a:lnTo>
                    <a:pt x="8226" y="1510"/>
                  </a:lnTo>
                  <a:lnTo>
                    <a:pt x="8232" y="1561"/>
                  </a:lnTo>
                  <a:lnTo>
                    <a:pt x="8238" y="1614"/>
                  </a:lnTo>
                  <a:lnTo>
                    <a:pt x="8244" y="1667"/>
                  </a:lnTo>
                  <a:lnTo>
                    <a:pt x="8248" y="1720"/>
                  </a:lnTo>
                  <a:lnTo>
                    <a:pt x="8253" y="1774"/>
                  </a:lnTo>
                  <a:lnTo>
                    <a:pt x="8255" y="1827"/>
                  </a:lnTo>
                  <a:lnTo>
                    <a:pt x="8257" y="1881"/>
                  </a:lnTo>
                  <a:lnTo>
                    <a:pt x="8260" y="1935"/>
                  </a:lnTo>
                  <a:lnTo>
                    <a:pt x="8261" y="1988"/>
                  </a:lnTo>
                  <a:lnTo>
                    <a:pt x="8261" y="2042"/>
                  </a:lnTo>
                  <a:lnTo>
                    <a:pt x="8261" y="2112"/>
                  </a:lnTo>
                  <a:lnTo>
                    <a:pt x="8259" y="2182"/>
                  </a:lnTo>
                  <a:lnTo>
                    <a:pt x="8256" y="2251"/>
                  </a:lnTo>
                  <a:lnTo>
                    <a:pt x="8251" y="2320"/>
                  </a:lnTo>
                  <a:lnTo>
                    <a:pt x="8247" y="2388"/>
                  </a:lnTo>
                  <a:lnTo>
                    <a:pt x="8241" y="2456"/>
                  </a:lnTo>
                  <a:lnTo>
                    <a:pt x="8232" y="2525"/>
                  </a:lnTo>
                  <a:lnTo>
                    <a:pt x="8224" y="2592"/>
                  </a:lnTo>
                  <a:lnTo>
                    <a:pt x="8214" y="2659"/>
                  </a:lnTo>
                  <a:lnTo>
                    <a:pt x="8203" y="2726"/>
                  </a:lnTo>
                  <a:lnTo>
                    <a:pt x="8191" y="2793"/>
                  </a:lnTo>
                  <a:lnTo>
                    <a:pt x="8178" y="2859"/>
                  </a:lnTo>
                  <a:lnTo>
                    <a:pt x="8164" y="2925"/>
                  </a:lnTo>
                  <a:lnTo>
                    <a:pt x="8149" y="2990"/>
                  </a:lnTo>
                  <a:lnTo>
                    <a:pt x="8133" y="3055"/>
                  </a:lnTo>
                  <a:lnTo>
                    <a:pt x="8116" y="3120"/>
                  </a:lnTo>
                  <a:lnTo>
                    <a:pt x="8097" y="3185"/>
                  </a:lnTo>
                  <a:lnTo>
                    <a:pt x="8077" y="3248"/>
                  </a:lnTo>
                  <a:lnTo>
                    <a:pt x="8057" y="3310"/>
                  </a:lnTo>
                  <a:lnTo>
                    <a:pt x="8035" y="3374"/>
                  </a:lnTo>
                  <a:lnTo>
                    <a:pt x="8014" y="3436"/>
                  </a:lnTo>
                  <a:lnTo>
                    <a:pt x="7990" y="3498"/>
                  </a:lnTo>
                  <a:lnTo>
                    <a:pt x="7966" y="3559"/>
                  </a:lnTo>
                  <a:lnTo>
                    <a:pt x="7941" y="3620"/>
                  </a:lnTo>
                  <a:lnTo>
                    <a:pt x="7914" y="3680"/>
                  </a:lnTo>
                  <a:lnTo>
                    <a:pt x="7887" y="3740"/>
                  </a:lnTo>
                  <a:lnTo>
                    <a:pt x="7859" y="3799"/>
                  </a:lnTo>
                  <a:lnTo>
                    <a:pt x="7830" y="3857"/>
                  </a:lnTo>
                  <a:lnTo>
                    <a:pt x="7800" y="3916"/>
                  </a:lnTo>
                  <a:lnTo>
                    <a:pt x="7769" y="3974"/>
                  </a:lnTo>
                  <a:lnTo>
                    <a:pt x="7736" y="4031"/>
                  </a:lnTo>
                  <a:lnTo>
                    <a:pt x="7704" y="4088"/>
                  </a:lnTo>
                  <a:lnTo>
                    <a:pt x="7920" y="4088"/>
                  </a:lnTo>
                  <a:lnTo>
                    <a:pt x="7951" y="4030"/>
                  </a:lnTo>
                  <a:lnTo>
                    <a:pt x="7981" y="3973"/>
                  </a:lnTo>
                  <a:lnTo>
                    <a:pt x="8011" y="3915"/>
                  </a:lnTo>
                  <a:lnTo>
                    <a:pt x="8040" y="3856"/>
                  </a:lnTo>
                  <a:lnTo>
                    <a:pt x="8068" y="3798"/>
                  </a:lnTo>
                  <a:lnTo>
                    <a:pt x="8094" y="3738"/>
                  </a:lnTo>
                  <a:lnTo>
                    <a:pt x="8119" y="3678"/>
                  </a:lnTo>
                  <a:lnTo>
                    <a:pt x="8145" y="3616"/>
                  </a:lnTo>
                  <a:lnTo>
                    <a:pt x="8169" y="3555"/>
                  </a:lnTo>
                  <a:lnTo>
                    <a:pt x="8193" y="3494"/>
                  </a:lnTo>
                  <a:lnTo>
                    <a:pt x="8214" y="3432"/>
                  </a:lnTo>
                  <a:lnTo>
                    <a:pt x="8236" y="3369"/>
                  </a:lnTo>
                  <a:lnTo>
                    <a:pt x="8256" y="3307"/>
                  </a:lnTo>
                  <a:lnTo>
                    <a:pt x="8275" y="3243"/>
                  </a:lnTo>
                  <a:lnTo>
                    <a:pt x="8293" y="3180"/>
                  </a:lnTo>
                  <a:lnTo>
                    <a:pt x="8310" y="3116"/>
                  </a:lnTo>
                  <a:lnTo>
                    <a:pt x="8327" y="3051"/>
                  </a:lnTo>
                  <a:lnTo>
                    <a:pt x="8343" y="2987"/>
                  </a:lnTo>
                  <a:lnTo>
                    <a:pt x="8357" y="2922"/>
                  </a:lnTo>
                  <a:lnTo>
                    <a:pt x="8370" y="2856"/>
                  </a:lnTo>
                  <a:lnTo>
                    <a:pt x="8382" y="2790"/>
                  </a:lnTo>
                  <a:lnTo>
                    <a:pt x="8394" y="2724"/>
                  </a:lnTo>
                  <a:lnTo>
                    <a:pt x="8404" y="2657"/>
                  </a:lnTo>
                  <a:lnTo>
                    <a:pt x="8414" y="2590"/>
                  </a:lnTo>
                  <a:lnTo>
                    <a:pt x="8422" y="2522"/>
                  </a:lnTo>
                  <a:lnTo>
                    <a:pt x="8429" y="2455"/>
                  </a:lnTo>
                  <a:lnTo>
                    <a:pt x="8435" y="2387"/>
                  </a:lnTo>
                  <a:lnTo>
                    <a:pt x="8440" y="2318"/>
                  </a:lnTo>
                  <a:lnTo>
                    <a:pt x="8444" y="2250"/>
                  </a:lnTo>
                  <a:lnTo>
                    <a:pt x="8447" y="2180"/>
                  </a:lnTo>
                  <a:lnTo>
                    <a:pt x="8448" y="2112"/>
                  </a:lnTo>
                  <a:lnTo>
                    <a:pt x="8448" y="2042"/>
                  </a:lnTo>
                  <a:close/>
                  <a:moveTo>
                    <a:pt x="527" y="0"/>
                  </a:moveTo>
                  <a:lnTo>
                    <a:pt x="496" y="56"/>
                  </a:lnTo>
                  <a:lnTo>
                    <a:pt x="466" y="114"/>
                  </a:lnTo>
                  <a:lnTo>
                    <a:pt x="437" y="172"/>
                  </a:lnTo>
                  <a:lnTo>
                    <a:pt x="409" y="230"/>
                  </a:lnTo>
                  <a:lnTo>
                    <a:pt x="381" y="290"/>
                  </a:lnTo>
                  <a:lnTo>
                    <a:pt x="355" y="349"/>
                  </a:lnTo>
                  <a:lnTo>
                    <a:pt x="328" y="409"/>
                  </a:lnTo>
                  <a:lnTo>
                    <a:pt x="304" y="470"/>
                  </a:lnTo>
                  <a:lnTo>
                    <a:pt x="280" y="531"/>
                  </a:lnTo>
                  <a:lnTo>
                    <a:pt x="256" y="592"/>
                  </a:lnTo>
                  <a:lnTo>
                    <a:pt x="235" y="655"/>
                  </a:lnTo>
                  <a:lnTo>
                    <a:pt x="213" y="716"/>
                  </a:lnTo>
                  <a:lnTo>
                    <a:pt x="193" y="779"/>
                  </a:lnTo>
                  <a:lnTo>
                    <a:pt x="173" y="842"/>
                  </a:lnTo>
                  <a:lnTo>
                    <a:pt x="155" y="905"/>
                  </a:lnTo>
                  <a:lnTo>
                    <a:pt x="138" y="970"/>
                  </a:lnTo>
                  <a:lnTo>
                    <a:pt x="122" y="1035"/>
                  </a:lnTo>
                  <a:lnTo>
                    <a:pt x="106" y="1100"/>
                  </a:lnTo>
                  <a:lnTo>
                    <a:pt x="92" y="1164"/>
                  </a:lnTo>
                  <a:lnTo>
                    <a:pt x="78" y="1229"/>
                  </a:lnTo>
                  <a:lnTo>
                    <a:pt x="66" y="1295"/>
                  </a:lnTo>
                  <a:lnTo>
                    <a:pt x="56" y="1362"/>
                  </a:lnTo>
                  <a:lnTo>
                    <a:pt x="45" y="1428"/>
                  </a:lnTo>
                  <a:lnTo>
                    <a:pt x="35" y="1495"/>
                  </a:lnTo>
                  <a:lnTo>
                    <a:pt x="28" y="1563"/>
                  </a:lnTo>
                  <a:lnTo>
                    <a:pt x="21" y="1630"/>
                  </a:lnTo>
                  <a:lnTo>
                    <a:pt x="15" y="1698"/>
                  </a:lnTo>
                  <a:lnTo>
                    <a:pt x="10" y="1767"/>
                  </a:lnTo>
                  <a:lnTo>
                    <a:pt x="5" y="1835"/>
                  </a:lnTo>
                  <a:lnTo>
                    <a:pt x="3" y="1903"/>
                  </a:lnTo>
                  <a:lnTo>
                    <a:pt x="2" y="1973"/>
                  </a:lnTo>
                  <a:lnTo>
                    <a:pt x="0" y="2042"/>
                  </a:lnTo>
                  <a:lnTo>
                    <a:pt x="2" y="2111"/>
                  </a:lnTo>
                  <a:lnTo>
                    <a:pt x="3" y="2180"/>
                  </a:lnTo>
                  <a:lnTo>
                    <a:pt x="5" y="2249"/>
                  </a:lnTo>
                  <a:lnTo>
                    <a:pt x="9" y="2317"/>
                  </a:lnTo>
                  <a:lnTo>
                    <a:pt x="15" y="2386"/>
                  </a:lnTo>
                  <a:lnTo>
                    <a:pt x="21" y="2453"/>
                  </a:lnTo>
                  <a:lnTo>
                    <a:pt x="27" y="2521"/>
                  </a:lnTo>
                  <a:lnTo>
                    <a:pt x="35" y="2588"/>
                  </a:lnTo>
                  <a:lnTo>
                    <a:pt x="45" y="2654"/>
                  </a:lnTo>
                  <a:lnTo>
                    <a:pt x="54" y="2721"/>
                  </a:lnTo>
                  <a:lnTo>
                    <a:pt x="66" y="2787"/>
                  </a:lnTo>
                  <a:lnTo>
                    <a:pt x="78" y="2853"/>
                  </a:lnTo>
                  <a:lnTo>
                    <a:pt x="92" y="2918"/>
                  </a:lnTo>
                  <a:lnTo>
                    <a:pt x="106" y="2984"/>
                  </a:lnTo>
                  <a:lnTo>
                    <a:pt x="122" y="3049"/>
                  </a:lnTo>
                  <a:lnTo>
                    <a:pt x="137" y="3113"/>
                  </a:lnTo>
                  <a:lnTo>
                    <a:pt x="155" y="3176"/>
                  </a:lnTo>
                  <a:lnTo>
                    <a:pt x="173" y="3240"/>
                  </a:lnTo>
                  <a:lnTo>
                    <a:pt x="193" y="3303"/>
                  </a:lnTo>
                  <a:lnTo>
                    <a:pt x="213" y="3366"/>
                  </a:lnTo>
                  <a:lnTo>
                    <a:pt x="233" y="3428"/>
                  </a:lnTo>
                  <a:lnTo>
                    <a:pt x="256" y="3490"/>
                  </a:lnTo>
                  <a:lnTo>
                    <a:pt x="279" y="3552"/>
                  </a:lnTo>
                  <a:lnTo>
                    <a:pt x="303" y="3612"/>
                  </a:lnTo>
                  <a:lnTo>
                    <a:pt x="327" y="3673"/>
                  </a:lnTo>
                  <a:lnTo>
                    <a:pt x="353" y="3733"/>
                  </a:lnTo>
                  <a:lnTo>
                    <a:pt x="380" y="3792"/>
                  </a:lnTo>
                  <a:lnTo>
                    <a:pt x="407" y="3851"/>
                  </a:lnTo>
                  <a:lnTo>
                    <a:pt x="436" y="3909"/>
                  </a:lnTo>
                  <a:lnTo>
                    <a:pt x="465" y="3968"/>
                  </a:lnTo>
                  <a:lnTo>
                    <a:pt x="495" y="4025"/>
                  </a:lnTo>
                  <a:lnTo>
                    <a:pt x="526" y="4082"/>
                  </a:lnTo>
                  <a:lnTo>
                    <a:pt x="742" y="4082"/>
                  </a:lnTo>
                  <a:lnTo>
                    <a:pt x="710" y="4025"/>
                  </a:lnTo>
                  <a:lnTo>
                    <a:pt x="678" y="3969"/>
                  </a:lnTo>
                  <a:lnTo>
                    <a:pt x="647" y="3911"/>
                  </a:lnTo>
                  <a:lnTo>
                    <a:pt x="617" y="3853"/>
                  </a:lnTo>
                  <a:lnTo>
                    <a:pt x="589" y="3794"/>
                  </a:lnTo>
                  <a:lnTo>
                    <a:pt x="560" y="3735"/>
                  </a:lnTo>
                  <a:lnTo>
                    <a:pt x="533" y="3675"/>
                  </a:lnTo>
                  <a:lnTo>
                    <a:pt x="507" y="3615"/>
                  </a:lnTo>
                  <a:lnTo>
                    <a:pt x="482" y="3555"/>
                  </a:lnTo>
                  <a:lnTo>
                    <a:pt x="458" y="3494"/>
                  </a:lnTo>
                  <a:lnTo>
                    <a:pt x="435" y="3432"/>
                  </a:lnTo>
                  <a:lnTo>
                    <a:pt x="412" y="3369"/>
                  </a:lnTo>
                  <a:lnTo>
                    <a:pt x="391" y="3307"/>
                  </a:lnTo>
                  <a:lnTo>
                    <a:pt x="370" y="3244"/>
                  </a:lnTo>
                  <a:lnTo>
                    <a:pt x="351" y="3181"/>
                  </a:lnTo>
                  <a:lnTo>
                    <a:pt x="333" y="3117"/>
                  </a:lnTo>
                  <a:lnTo>
                    <a:pt x="316" y="3053"/>
                  </a:lnTo>
                  <a:lnTo>
                    <a:pt x="299" y="2988"/>
                  </a:lnTo>
                  <a:lnTo>
                    <a:pt x="285" y="2923"/>
                  </a:lnTo>
                  <a:lnTo>
                    <a:pt x="271" y="2857"/>
                  </a:lnTo>
                  <a:lnTo>
                    <a:pt x="257" y="2791"/>
                  </a:lnTo>
                  <a:lnTo>
                    <a:pt x="245" y="2725"/>
                  </a:lnTo>
                  <a:lnTo>
                    <a:pt x="235" y="2658"/>
                  </a:lnTo>
                  <a:lnTo>
                    <a:pt x="225" y="2591"/>
                  </a:lnTo>
                  <a:lnTo>
                    <a:pt x="217" y="2524"/>
                  </a:lnTo>
                  <a:lnTo>
                    <a:pt x="209" y="2455"/>
                  </a:lnTo>
                  <a:lnTo>
                    <a:pt x="203" y="2388"/>
                  </a:lnTo>
                  <a:lnTo>
                    <a:pt x="197" y="2318"/>
                  </a:lnTo>
                  <a:lnTo>
                    <a:pt x="194" y="2250"/>
                  </a:lnTo>
                  <a:lnTo>
                    <a:pt x="190" y="2182"/>
                  </a:lnTo>
                  <a:lnTo>
                    <a:pt x="189" y="2112"/>
                  </a:lnTo>
                  <a:lnTo>
                    <a:pt x="188" y="2042"/>
                  </a:lnTo>
                  <a:lnTo>
                    <a:pt x="189" y="1974"/>
                  </a:lnTo>
                  <a:lnTo>
                    <a:pt x="190" y="1907"/>
                  </a:lnTo>
                  <a:lnTo>
                    <a:pt x="194" y="1841"/>
                  </a:lnTo>
                  <a:lnTo>
                    <a:pt x="197" y="1774"/>
                  </a:lnTo>
                  <a:lnTo>
                    <a:pt x="202" y="1708"/>
                  </a:lnTo>
                  <a:lnTo>
                    <a:pt x="208" y="1641"/>
                  </a:lnTo>
                  <a:lnTo>
                    <a:pt x="215" y="1576"/>
                  </a:lnTo>
                  <a:lnTo>
                    <a:pt x="224" y="1510"/>
                  </a:lnTo>
                  <a:lnTo>
                    <a:pt x="232" y="1445"/>
                  </a:lnTo>
                  <a:lnTo>
                    <a:pt x="243" y="1380"/>
                  </a:lnTo>
                  <a:lnTo>
                    <a:pt x="254" y="1316"/>
                  </a:lnTo>
                  <a:lnTo>
                    <a:pt x="266" y="1251"/>
                  </a:lnTo>
                  <a:lnTo>
                    <a:pt x="279" y="1187"/>
                  </a:lnTo>
                  <a:lnTo>
                    <a:pt x="293" y="1125"/>
                  </a:lnTo>
                  <a:lnTo>
                    <a:pt x="309" y="1061"/>
                  </a:lnTo>
                  <a:lnTo>
                    <a:pt x="325" y="999"/>
                  </a:lnTo>
                  <a:lnTo>
                    <a:pt x="341" y="936"/>
                  </a:lnTo>
                  <a:lnTo>
                    <a:pt x="361" y="874"/>
                  </a:lnTo>
                  <a:lnTo>
                    <a:pt x="380" y="813"/>
                  </a:lnTo>
                  <a:lnTo>
                    <a:pt x="399" y="752"/>
                  </a:lnTo>
                  <a:lnTo>
                    <a:pt x="421" y="692"/>
                  </a:lnTo>
                  <a:lnTo>
                    <a:pt x="442" y="632"/>
                  </a:lnTo>
                  <a:lnTo>
                    <a:pt x="465" y="572"/>
                  </a:lnTo>
                  <a:lnTo>
                    <a:pt x="489" y="513"/>
                  </a:lnTo>
                  <a:lnTo>
                    <a:pt x="513" y="454"/>
                  </a:lnTo>
                  <a:lnTo>
                    <a:pt x="539" y="395"/>
                  </a:lnTo>
                  <a:lnTo>
                    <a:pt x="566" y="338"/>
                  </a:lnTo>
                  <a:lnTo>
                    <a:pt x="592" y="280"/>
                  </a:lnTo>
                  <a:lnTo>
                    <a:pt x="621" y="224"/>
                  </a:lnTo>
                  <a:lnTo>
                    <a:pt x="650" y="168"/>
                  </a:lnTo>
                  <a:lnTo>
                    <a:pt x="680" y="112"/>
                  </a:lnTo>
                  <a:lnTo>
                    <a:pt x="711" y="57"/>
                  </a:lnTo>
                  <a:lnTo>
                    <a:pt x="691" y="46"/>
                  </a:lnTo>
                  <a:lnTo>
                    <a:pt x="670" y="36"/>
                  </a:lnTo>
                  <a:lnTo>
                    <a:pt x="649" y="27"/>
                  </a:lnTo>
                  <a:lnTo>
                    <a:pt x="627" y="20"/>
                  </a:lnTo>
                  <a:lnTo>
                    <a:pt x="603" y="13"/>
                  </a:lnTo>
                  <a:lnTo>
                    <a:pt x="579" y="7"/>
                  </a:lnTo>
                  <a:lnTo>
                    <a:pt x="554" y="3"/>
                  </a:lnTo>
                  <a:lnTo>
                    <a:pt x="527" y="0"/>
                  </a:lnTo>
                  <a:close/>
                </a:path>
              </a:pathLst>
            </a:custGeom>
            <a:solidFill>
              <a:srgbClr val="C0A682"/>
            </a:solidFill>
            <a:ln w="9525">
              <a:noFill/>
              <a:round/>
              <a:headEnd/>
              <a:tailEnd/>
            </a:ln>
          </p:spPr>
          <p:txBody>
            <a:bodyPr/>
            <a:lstStyle/>
            <a:p>
              <a:endParaRPr lang="pt-BR"/>
            </a:p>
          </p:txBody>
        </p:sp>
        <p:sp>
          <p:nvSpPr>
            <p:cNvPr id="402458" name="Freeform 26"/>
            <p:cNvSpPr>
              <a:spLocks noEditPoints="1"/>
            </p:cNvSpPr>
            <p:nvPr/>
          </p:nvSpPr>
          <p:spPr bwMode="auto">
            <a:xfrm>
              <a:off x="2920" y="2773"/>
              <a:ext cx="2065" cy="1018"/>
            </a:xfrm>
            <a:custGeom>
              <a:avLst/>
              <a:gdLst/>
              <a:ahLst/>
              <a:cxnLst>
                <a:cxn ang="0">
                  <a:pos x="8250" y="1726"/>
                </a:cxn>
                <a:cxn ang="0">
                  <a:pos x="8204" y="1339"/>
                </a:cxn>
                <a:cxn ang="0">
                  <a:pos x="8112" y="1198"/>
                </a:cxn>
                <a:cxn ang="0">
                  <a:pos x="8001" y="1144"/>
                </a:cxn>
                <a:cxn ang="0">
                  <a:pos x="8006" y="1294"/>
                </a:cxn>
                <a:cxn ang="0">
                  <a:pos x="8041" y="1515"/>
                </a:cxn>
                <a:cxn ang="0">
                  <a:pos x="8063" y="1738"/>
                </a:cxn>
                <a:cxn ang="0">
                  <a:pos x="8073" y="1966"/>
                </a:cxn>
                <a:cxn ang="0">
                  <a:pos x="8067" y="2232"/>
                </a:cxn>
                <a:cxn ang="0">
                  <a:pos x="8043" y="2507"/>
                </a:cxn>
                <a:cxn ang="0">
                  <a:pos x="8001" y="2776"/>
                </a:cxn>
                <a:cxn ang="0">
                  <a:pos x="7941" y="3038"/>
                </a:cxn>
                <a:cxn ang="0">
                  <a:pos x="7863" y="3294"/>
                </a:cxn>
                <a:cxn ang="0">
                  <a:pos x="7770" y="3542"/>
                </a:cxn>
                <a:cxn ang="0">
                  <a:pos x="7659" y="3782"/>
                </a:cxn>
                <a:cxn ang="0">
                  <a:pos x="7534" y="4012"/>
                </a:cxn>
                <a:cxn ang="0">
                  <a:pos x="7782" y="3955"/>
                </a:cxn>
                <a:cxn ang="0">
                  <a:pos x="7897" y="3720"/>
                </a:cxn>
                <a:cxn ang="0">
                  <a:pos x="7998" y="3477"/>
                </a:cxn>
                <a:cxn ang="0">
                  <a:pos x="8083" y="3227"/>
                </a:cxn>
                <a:cxn ang="0">
                  <a:pos x="8151" y="2970"/>
                </a:cxn>
                <a:cxn ang="0">
                  <a:pos x="8204" y="2706"/>
                </a:cxn>
                <a:cxn ang="0">
                  <a:pos x="8240" y="2436"/>
                </a:cxn>
                <a:cxn ang="0">
                  <a:pos x="8258" y="2163"/>
                </a:cxn>
                <a:cxn ang="0">
                  <a:pos x="499" y="56"/>
                </a:cxn>
                <a:cxn ang="0">
                  <a:pos x="383" y="286"/>
                </a:cxn>
                <a:cxn ang="0">
                  <a:pos x="281" y="525"/>
                </a:cxn>
                <a:cxn ang="0">
                  <a:pos x="195" y="771"/>
                </a:cxn>
                <a:cxn ang="0">
                  <a:pos x="123" y="1024"/>
                </a:cxn>
                <a:cxn ang="0">
                  <a:pos x="67" y="1282"/>
                </a:cxn>
                <a:cxn ang="0">
                  <a:pos x="28" y="1547"/>
                </a:cxn>
                <a:cxn ang="0">
                  <a:pos x="5" y="1817"/>
                </a:cxn>
                <a:cxn ang="0">
                  <a:pos x="1" y="2093"/>
                </a:cxn>
                <a:cxn ang="0">
                  <a:pos x="14" y="2368"/>
                </a:cxn>
                <a:cxn ang="0">
                  <a:pos x="46" y="2638"/>
                </a:cxn>
                <a:cxn ang="0">
                  <a:pos x="94" y="2902"/>
                </a:cxn>
                <a:cxn ang="0">
                  <a:pos x="159" y="3160"/>
                </a:cxn>
                <a:cxn ang="0">
                  <a:pos x="240" y="3411"/>
                </a:cxn>
                <a:cxn ang="0">
                  <a:pos x="336" y="3655"/>
                </a:cxn>
                <a:cxn ang="0">
                  <a:pos x="447" y="3891"/>
                </a:cxn>
                <a:cxn ang="0">
                  <a:pos x="758" y="4063"/>
                </a:cxn>
                <a:cxn ang="0">
                  <a:pos x="629" y="3835"/>
                </a:cxn>
                <a:cxn ang="0">
                  <a:pos x="516" y="3599"/>
                </a:cxn>
                <a:cxn ang="0">
                  <a:pos x="419" y="3353"/>
                </a:cxn>
                <a:cxn ang="0">
                  <a:pos x="337" y="3100"/>
                </a:cxn>
                <a:cxn ang="0">
                  <a:pos x="273" y="2840"/>
                </a:cxn>
                <a:cxn ang="0">
                  <a:pos x="226" y="2573"/>
                </a:cxn>
                <a:cxn ang="0">
                  <a:pos x="198" y="2301"/>
                </a:cxn>
                <a:cxn ang="0">
                  <a:pos x="189" y="2023"/>
                </a:cxn>
                <a:cxn ang="0">
                  <a:pos x="197" y="1762"/>
                </a:cxn>
                <a:cxn ang="0">
                  <a:pos x="222" y="1506"/>
                </a:cxn>
                <a:cxn ang="0">
                  <a:pos x="263" y="1256"/>
                </a:cxn>
                <a:cxn ang="0">
                  <a:pos x="319" y="1010"/>
                </a:cxn>
                <a:cxn ang="0">
                  <a:pos x="391" y="771"/>
                </a:cxn>
                <a:cxn ang="0">
                  <a:pos x="478" y="538"/>
                </a:cxn>
                <a:cxn ang="0">
                  <a:pos x="579" y="313"/>
                </a:cxn>
                <a:cxn ang="0">
                  <a:pos x="693" y="95"/>
                </a:cxn>
                <a:cxn ang="0">
                  <a:pos x="618" y="39"/>
                </a:cxn>
                <a:cxn ang="0">
                  <a:pos x="531" y="0"/>
                </a:cxn>
              </a:cxnLst>
              <a:rect l="0" t="0" r="r" b="b"/>
              <a:pathLst>
                <a:path w="8261" h="4069">
                  <a:moveTo>
                    <a:pt x="8261" y="2023"/>
                  </a:moveTo>
                  <a:lnTo>
                    <a:pt x="8260" y="1924"/>
                  </a:lnTo>
                  <a:lnTo>
                    <a:pt x="8256" y="1824"/>
                  </a:lnTo>
                  <a:lnTo>
                    <a:pt x="8250" y="1726"/>
                  </a:lnTo>
                  <a:lnTo>
                    <a:pt x="8243" y="1628"/>
                  </a:lnTo>
                  <a:lnTo>
                    <a:pt x="8232" y="1530"/>
                  </a:lnTo>
                  <a:lnTo>
                    <a:pt x="8219" y="1434"/>
                  </a:lnTo>
                  <a:lnTo>
                    <a:pt x="8204" y="1339"/>
                  </a:lnTo>
                  <a:lnTo>
                    <a:pt x="8187" y="1244"/>
                  </a:lnTo>
                  <a:lnTo>
                    <a:pt x="8163" y="1228"/>
                  </a:lnTo>
                  <a:lnTo>
                    <a:pt x="8138" y="1214"/>
                  </a:lnTo>
                  <a:lnTo>
                    <a:pt x="8112" y="1198"/>
                  </a:lnTo>
                  <a:lnTo>
                    <a:pt x="8085" y="1185"/>
                  </a:lnTo>
                  <a:lnTo>
                    <a:pt x="8059" y="1171"/>
                  </a:lnTo>
                  <a:lnTo>
                    <a:pt x="8030" y="1157"/>
                  </a:lnTo>
                  <a:lnTo>
                    <a:pt x="8001" y="1144"/>
                  </a:lnTo>
                  <a:lnTo>
                    <a:pt x="7971" y="1132"/>
                  </a:lnTo>
                  <a:lnTo>
                    <a:pt x="7985" y="1186"/>
                  </a:lnTo>
                  <a:lnTo>
                    <a:pt x="7995" y="1240"/>
                  </a:lnTo>
                  <a:lnTo>
                    <a:pt x="8006" y="1294"/>
                  </a:lnTo>
                  <a:lnTo>
                    <a:pt x="8016" y="1349"/>
                  </a:lnTo>
                  <a:lnTo>
                    <a:pt x="8025" y="1403"/>
                  </a:lnTo>
                  <a:lnTo>
                    <a:pt x="8033" y="1458"/>
                  </a:lnTo>
                  <a:lnTo>
                    <a:pt x="8041" y="1515"/>
                  </a:lnTo>
                  <a:lnTo>
                    <a:pt x="8047" y="1570"/>
                  </a:lnTo>
                  <a:lnTo>
                    <a:pt x="8053" y="1626"/>
                  </a:lnTo>
                  <a:lnTo>
                    <a:pt x="8059" y="1682"/>
                  </a:lnTo>
                  <a:lnTo>
                    <a:pt x="8063" y="1738"/>
                  </a:lnTo>
                  <a:lnTo>
                    <a:pt x="8066" y="1794"/>
                  </a:lnTo>
                  <a:lnTo>
                    <a:pt x="8070" y="1852"/>
                  </a:lnTo>
                  <a:lnTo>
                    <a:pt x="8072" y="1908"/>
                  </a:lnTo>
                  <a:lnTo>
                    <a:pt x="8073" y="1966"/>
                  </a:lnTo>
                  <a:lnTo>
                    <a:pt x="8073" y="2023"/>
                  </a:lnTo>
                  <a:lnTo>
                    <a:pt x="8072" y="2093"/>
                  </a:lnTo>
                  <a:lnTo>
                    <a:pt x="8071" y="2163"/>
                  </a:lnTo>
                  <a:lnTo>
                    <a:pt x="8067" y="2232"/>
                  </a:lnTo>
                  <a:lnTo>
                    <a:pt x="8064" y="2302"/>
                  </a:lnTo>
                  <a:lnTo>
                    <a:pt x="8058" y="2370"/>
                  </a:lnTo>
                  <a:lnTo>
                    <a:pt x="8052" y="2439"/>
                  </a:lnTo>
                  <a:lnTo>
                    <a:pt x="8043" y="2507"/>
                  </a:lnTo>
                  <a:lnTo>
                    <a:pt x="8035" y="2575"/>
                  </a:lnTo>
                  <a:lnTo>
                    <a:pt x="8025" y="2642"/>
                  </a:lnTo>
                  <a:lnTo>
                    <a:pt x="8013" y="2710"/>
                  </a:lnTo>
                  <a:lnTo>
                    <a:pt x="8001" y="2776"/>
                  </a:lnTo>
                  <a:lnTo>
                    <a:pt x="7988" y="2842"/>
                  </a:lnTo>
                  <a:lnTo>
                    <a:pt x="7974" y="2908"/>
                  </a:lnTo>
                  <a:lnTo>
                    <a:pt x="7958" y="2974"/>
                  </a:lnTo>
                  <a:lnTo>
                    <a:pt x="7941" y="3038"/>
                  </a:lnTo>
                  <a:lnTo>
                    <a:pt x="7923" y="3103"/>
                  </a:lnTo>
                  <a:lnTo>
                    <a:pt x="7904" y="3167"/>
                  </a:lnTo>
                  <a:lnTo>
                    <a:pt x="7885" y="3230"/>
                  </a:lnTo>
                  <a:lnTo>
                    <a:pt x="7863" y="3294"/>
                  </a:lnTo>
                  <a:lnTo>
                    <a:pt x="7842" y="3356"/>
                  </a:lnTo>
                  <a:lnTo>
                    <a:pt x="7819" y="3419"/>
                  </a:lnTo>
                  <a:lnTo>
                    <a:pt x="7795" y="3481"/>
                  </a:lnTo>
                  <a:lnTo>
                    <a:pt x="7770" y="3542"/>
                  </a:lnTo>
                  <a:lnTo>
                    <a:pt x="7743" y="3602"/>
                  </a:lnTo>
                  <a:lnTo>
                    <a:pt x="7717" y="3663"/>
                  </a:lnTo>
                  <a:lnTo>
                    <a:pt x="7688" y="3722"/>
                  </a:lnTo>
                  <a:lnTo>
                    <a:pt x="7659" y="3782"/>
                  </a:lnTo>
                  <a:lnTo>
                    <a:pt x="7629" y="3840"/>
                  </a:lnTo>
                  <a:lnTo>
                    <a:pt x="7599" y="3898"/>
                  </a:lnTo>
                  <a:lnTo>
                    <a:pt x="7567" y="3955"/>
                  </a:lnTo>
                  <a:lnTo>
                    <a:pt x="7534" y="4012"/>
                  </a:lnTo>
                  <a:lnTo>
                    <a:pt x="7501" y="4069"/>
                  </a:lnTo>
                  <a:lnTo>
                    <a:pt x="7719" y="4069"/>
                  </a:lnTo>
                  <a:lnTo>
                    <a:pt x="7750" y="4011"/>
                  </a:lnTo>
                  <a:lnTo>
                    <a:pt x="7782" y="3955"/>
                  </a:lnTo>
                  <a:lnTo>
                    <a:pt x="7812" y="3896"/>
                  </a:lnTo>
                  <a:lnTo>
                    <a:pt x="7841" y="3838"/>
                  </a:lnTo>
                  <a:lnTo>
                    <a:pt x="7869" y="3780"/>
                  </a:lnTo>
                  <a:lnTo>
                    <a:pt x="7897" y="3720"/>
                  </a:lnTo>
                  <a:lnTo>
                    <a:pt x="7923" y="3660"/>
                  </a:lnTo>
                  <a:lnTo>
                    <a:pt x="7949" y="3600"/>
                  </a:lnTo>
                  <a:lnTo>
                    <a:pt x="7974" y="3539"/>
                  </a:lnTo>
                  <a:lnTo>
                    <a:pt x="7998" y="3477"/>
                  </a:lnTo>
                  <a:lnTo>
                    <a:pt x="8021" y="3415"/>
                  </a:lnTo>
                  <a:lnTo>
                    <a:pt x="8042" y="3353"/>
                  </a:lnTo>
                  <a:lnTo>
                    <a:pt x="8063" y="3290"/>
                  </a:lnTo>
                  <a:lnTo>
                    <a:pt x="8083" y="3227"/>
                  </a:lnTo>
                  <a:lnTo>
                    <a:pt x="8101" y="3163"/>
                  </a:lnTo>
                  <a:lnTo>
                    <a:pt x="8119" y="3098"/>
                  </a:lnTo>
                  <a:lnTo>
                    <a:pt x="8136" y="3035"/>
                  </a:lnTo>
                  <a:lnTo>
                    <a:pt x="8151" y="2970"/>
                  </a:lnTo>
                  <a:lnTo>
                    <a:pt x="8167" y="2904"/>
                  </a:lnTo>
                  <a:lnTo>
                    <a:pt x="8180" y="2838"/>
                  </a:lnTo>
                  <a:lnTo>
                    <a:pt x="8193" y="2772"/>
                  </a:lnTo>
                  <a:lnTo>
                    <a:pt x="8204" y="2706"/>
                  </a:lnTo>
                  <a:lnTo>
                    <a:pt x="8215" y="2639"/>
                  </a:lnTo>
                  <a:lnTo>
                    <a:pt x="8225" y="2572"/>
                  </a:lnTo>
                  <a:lnTo>
                    <a:pt x="8233" y="2505"/>
                  </a:lnTo>
                  <a:lnTo>
                    <a:pt x="8240" y="2436"/>
                  </a:lnTo>
                  <a:lnTo>
                    <a:pt x="8246" y="2369"/>
                  </a:lnTo>
                  <a:lnTo>
                    <a:pt x="8252" y="2299"/>
                  </a:lnTo>
                  <a:lnTo>
                    <a:pt x="8256" y="2231"/>
                  </a:lnTo>
                  <a:lnTo>
                    <a:pt x="8258" y="2163"/>
                  </a:lnTo>
                  <a:lnTo>
                    <a:pt x="8261" y="2093"/>
                  </a:lnTo>
                  <a:lnTo>
                    <a:pt x="8261" y="2023"/>
                  </a:lnTo>
                  <a:close/>
                  <a:moveTo>
                    <a:pt x="531" y="0"/>
                  </a:moveTo>
                  <a:lnTo>
                    <a:pt x="499" y="56"/>
                  </a:lnTo>
                  <a:lnTo>
                    <a:pt x="469" y="113"/>
                  </a:lnTo>
                  <a:lnTo>
                    <a:pt x="439" y="170"/>
                  </a:lnTo>
                  <a:lnTo>
                    <a:pt x="411" y="228"/>
                  </a:lnTo>
                  <a:lnTo>
                    <a:pt x="383" y="286"/>
                  </a:lnTo>
                  <a:lnTo>
                    <a:pt x="357" y="345"/>
                  </a:lnTo>
                  <a:lnTo>
                    <a:pt x="330" y="405"/>
                  </a:lnTo>
                  <a:lnTo>
                    <a:pt x="305" y="464"/>
                  </a:lnTo>
                  <a:lnTo>
                    <a:pt x="281" y="525"/>
                  </a:lnTo>
                  <a:lnTo>
                    <a:pt x="258" y="585"/>
                  </a:lnTo>
                  <a:lnTo>
                    <a:pt x="235" y="648"/>
                  </a:lnTo>
                  <a:lnTo>
                    <a:pt x="215" y="709"/>
                  </a:lnTo>
                  <a:lnTo>
                    <a:pt x="195" y="771"/>
                  </a:lnTo>
                  <a:lnTo>
                    <a:pt x="175" y="833"/>
                  </a:lnTo>
                  <a:lnTo>
                    <a:pt x="156" y="896"/>
                  </a:lnTo>
                  <a:lnTo>
                    <a:pt x="139" y="959"/>
                  </a:lnTo>
                  <a:lnTo>
                    <a:pt x="123" y="1024"/>
                  </a:lnTo>
                  <a:lnTo>
                    <a:pt x="107" y="1088"/>
                  </a:lnTo>
                  <a:lnTo>
                    <a:pt x="93" y="1153"/>
                  </a:lnTo>
                  <a:lnTo>
                    <a:pt x="79" y="1217"/>
                  </a:lnTo>
                  <a:lnTo>
                    <a:pt x="67" y="1282"/>
                  </a:lnTo>
                  <a:lnTo>
                    <a:pt x="55" y="1348"/>
                  </a:lnTo>
                  <a:lnTo>
                    <a:pt x="44" y="1414"/>
                  </a:lnTo>
                  <a:lnTo>
                    <a:pt x="36" y="1481"/>
                  </a:lnTo>
                  <a:lnTo>
                    <a:pt x="28" y="1547"/>
                  </a:lnTo>
                  <a:lnTo>
                    <a:pt x="20" y="1614"/>
                  </a:lnTo>
                  <a:lnTo>
                    <a:pt x="14" y="1682"/>
                  </a:lnTo>
                  <a:lnTo>
                    <a:pt x="10" y="1750"/>
                  </a:lnTo>
                  <a:lnTo>
                    <a:pt x="5" y="1817"/>
                  </a:lnTo>
                  <a:lnTo>
                    <a:pt x="2" y="1886"/>
                  </a:lnTo>
                  <a:lnTo>
                    <a:pt x="1" y="1954"/>
                  </a:lnTo>
                  <a:lnTo>
                    <a:pt x="0" y="2023"/>
                  </a:lnTo>
                  <a:lnTo>
                    <a:pt x="1" y="2093"/>
                  </a:lnTo>
                  <a:lnTo>
                    <a:pt x="2" y="2161"/>
                  </a:lnTo>
                  <a:lnTo>
                    <a:pt x="6" y="2231"/>
                  </a:lnTo>
                  <a:lnTo>
                    <a:pt x="10" y="2299"/>
                  </a:lnTo>
                  <a:lnTo>
                    <a:pt x="14" y="2368"/>
                  </a:lnTo>
                  <a:lnTo>
                    <a:pt x="20" y="2435"/>
                  </a:lnTo>
                  <a:lnTo>
                    <a:pt x="28" y="2503"/>
                  </a:lnTo>
                  <a:lnTo>
                    <a:pt x="36" y="2571"/>
                  </a:lnTo>
                  <a:lnTo>
                    <a:pt x="46" y="2638"/>
                  </a:lnTo>
                  <a:lnTo>
                    <a:pt x="56" y="2704"/>
                  </a:lnTo>
                  <a:lnTo>
                    <a:pt x="68" y="2770"/>
                  </a:lnTo>
                  <a:lnTo>
                    <a:pt x="81" y="2836"/>
                  </a:lnTo>
                  <a:lnTo>
                    <a:pt x="94" y="2902"/>
                  </a:lnTo>
                  <a:lnTo>
                    <a:pt x="109" y="2966"/>
                  </a:lnTo>
                  <a:lnTo>
                    <a:pt x="125" y="3031"/>
                  </a:lnTo>
                  <a:lnTo>
                    <a:pt x="142" y="3096"/>
                  </a:lnTo>
                  <a:lnTo>
                    <a:pt x="159" y="3160"/>
                  </a:lnTo>
                  <a:lnTo>
                    <a:pt x="178" y="3223"/>
                  </a:lnTo>
                  <a:lnTo>
                    <a:pt x="197" y="3287"/>
                  </a:lnTo>
                  <a:lnTo>
                    <a:pt x="219" y="3349"/>
                  </a:lnTo>
                  <a:lnTo>
                    <a:pt x="240" y="3411"/>
                  </a:lnTo>
                  <a:lnTo>
                    <a:pt x="263" y="3473"/>
                  </a:lnTo>
                  <a:lnTo>
                    <a:pt x="286" y="3534"/>
                  </a:lnTo>
                  <a:lnTo>
                    <a:pt x="311" y="3595"/>
                  </a:lnTo>
                  <a:lnTo>
                    <a:pt x="336" y="3655"/>
                  </a:lnTo>
                  <a:lnTo>
                    <a:pt x="363" y="3715"/>
                  </a:lnTo>
                  <a:lnTo>
                    <a:pt x="390" y="3774"/>
                  </a:lnTo>
                  <a:lnTo>
                    <a:pt x="418" y="3832"/>
                  </a:lnTo>
                  <a:lnTo>
                    <a:pt x="447" y="3891"/>
                  </a:lnTo>
                  <a:lnTo>
                    <a:pt x="477" y="3949"/>
                  </a:lnTo>
                  <a:lnTo>
                    <a:pt x="508" y="4006"/>
                  </a:lnTo>
                  <a:lnTo>
                    <a:pt x="539" y="4063"/>
                  </a:lnTo>
                  <a:lnTo>
                    <a:pt x="758" y="4063"/>
                  </a:lnTo>
                  <a:lnTo>
                    <a:pt x="724" y="4006"/>
                  </a:lnTo>
                  <a:lnTo>
                    <a:pt x="692" y="3950"/>
                  </a:lnTo>
                  <a:lnTo>
                    <a:pt x="660" y="3894"/>
                  </a:lnTo>
                  <a:lnTo>
                    <a:pt x="629" y="3835"/>
                  </a:lnTo>
                  <a:lnTo>
                    <a:pt x="599" y="3777"/>
                  </a:lnTo>
                  <a:lnTo>
                    <a:pt x="570" y="3717"/>
                  </a:lnTo>
                  <a:lnTo>
                    <a:pt x="543" y="3659"/>
                  </a:lnTo>
                  <a:lnTo>
                    <a:pt x="516" y="3599"/>
                  </a:lnTo>
                  <a:lnTo>
                    <a:pt x="490" y="3537"/>
                  </a:lnTo>
                  <a:lnTo>
                    <a:pt x="465" y="3476"/>
                  </a:lnTo>
                  <a:lnTo>
                    <a:pt x="442" y="3415"/>
                  </a:lnTo>
                  <a:lnTo>
                    <a:pt x="419" y="3353"/>
                  </a:lnTo>
                  <a:lnTo>
                    <a:pt x="396" y="3290"/>
                  </a:lnTo>
                  <a:lnTo>
                    <a:pt x="376" y="3228"/>
                  </a:lnTo>
                  <a:lnTo>
                    <a:pt x="357" y="3164"/>
                  </a:lnTo>
                  <a:lnTo>
                    <a:pt x="337" y="3100"/>
                  </a:lnTo>
                  <a:lnTo>
                    <a:pt x="319" y="3036"/>
                  </a:lnTo>
                  <a:lnTo>
                    <a:pt x="303" y="2971"/>
                  </a:lnTo>
                  <a:lnTo>
                    <a:pt x="287" y="2905"/>
                  </a:lnTo>
                  <a:lnTo>
                    <a:pt x="273" y="2840"/>
                  </a:lnTo>
                  <a:lnTo>
                    <a:pt x="259" y="2773"/>
                  </a:lnTo>
                  <a:lnTo>
                    <a:pt x="247" y="2707"/>
                  </a:lnTo>
                  <a:lnTo>
                    <a:pt x="237" y="2640"/>
                  </a:lnTo>
                  <a:lnTo>
                    <a:pt x="226" y="2573"/>
                  </a:lnTo>
                  <a:lnTo>
                    <a:pt x="217" y="2506"/>
                  </a:lnTo>
                  <a:lnTo>
                    <a:pt x="210" y="2437"/>
                  </a:lnTo>
                  <a:lnTo>
                    <a:pt x="203" y="2369"/>
                  </a:lnTo>
                  <a:lnTo>
                    <a:pt x="198" y="2301"/>
                  </a:lnTo>
                  <a:lnTo>
                    <a:pt x="193" y="2232"/>
                  </a:lnTo>
                  <a:lnTo>
                    <a:pt x="191" y="2163"/>
                  </a:lnTo>
                  <a:lnTo>
                    <a:pt x="189" y="2093"/>
                  </a:lnTo>
                  <a:lnTo>
                    <a:pt x="189" y="2023"/>
                  </a:lnTo>
                  <a:lnTo>
                    <a:pt x="189" y="1958"/>
                  </a:lnTo>
                  <a:lnTo>
                    <a:pt x="190" y="1893"/>
                  </a:lnTo>
                  <a:lnTo>
                    <a:pt x="193" y="1827"/>
                  </a:lnTo>
                  <a:lnTo>
                    <a:pt x="197" y="1762"/>
                  </a:lnTo>
                  <a:lnTo>
                    <a:pt x="202" y="1698"/>
                  </a:lnTo>
                  <a:lnTo>
                    <a:pt x="208" y="1634"/>
                  </a:lnTo>
                  <a:lnTo>
                    <a:pt x="214" y="1570"/>
                  </a:lnTo>
                  <a:lnTo>
                    <a:pt x="222" y="1506"/>
                  </a:lnTo>
                  <a:lnTo>
                    <a:pt x="231" y="1443"/>
                  </a:lnTo>
                  <a:lnTo>
                    <a:pt x="240" y="1380"/>
                  </a:lnTo>
                  <a:lnTo>
                    <a:pt x="251" y="1318"/>
                  </a:lnTo>
                  <a:lnTo>
                    <a:pt x="263" y="1256"/>
                  </a:lnTo>
                  <a:lnTo>
                    <a:pt x="276" y="1193"/>
                  </a:lnTo>
                  <a:lnTo>
                    <a:pt x="289" y="1132"/>
                  </a:lnTo>
                  <a:lnTo>
                    <a:pt x="304" y="1071"/>
                  </a:lnTo>
                  <a:lnTo>
                    <a:pt x="319" y="1010"/>
                  </a:lnTo>
                  <a:lnTo>
                    <a:pt x="336" y="950"/>
                  </a:lnTo>
                  <a:lnTo>
                    <a:pt x="354" y="890"/>
                  </a:lnTo>
                  <a:lnTo>
                    <a:pt x="372" y="830"/>
                  </a:lnTo>
                  <a:lnTo>
                    <a:pt x="391" y="771"/>
                  </a:lnTo>
                  <a:lnTo>
                    <a:pt x="412" y="712"/>
                  </a:lnTo>
                  <a:lnTo>
                    <a:pt x="433" y="654"/>
                  </a:lnTo>
                  <a:lnTo>
                    <a:pt x="455" y="596"/>
                  </a:lnTo>
                  <a:lnTo>
                    <a:pt x="478" y="538"/>
                  </a:lnTo>
                  <a:lnTo>
                    <a:pt x="502" y="481"/>
                  </a:lnTo>
                  <a:lnTo>
                    <a:pt x="527" y="424"/>
                  </a:lnTo>
                  <a:lnTo>
                    <a:pt x="552" y="368"/>
                  </a:lnTo>
                  <a:lnTo>
                    <a:pt x="579" y="313"/>
                  </a:lnTo>
                  <a:lnTo>
                    <a:pt x="605" y="258"/>
                  </a:lnTo>
                  <a:lnTo>
                    <a:pt x="634" y="202"/>
                  </a:lnTo>
                  <a:lnTo>
                    <a:pt x="663" y="149"/>
                  </a:lnTo>
                  <a:lnTo>
                    <a:pt x="693" y="95"/>
                  </a:lnTo>
                  <a:lnTo>
                    <a:pt x="675" y="79"/>
                  </a:lnTo>
                  <a:lnTo>
                    <a:pt x="657" y="65"/>
                  </a:lnTo>
                  <a:lnTo>
                    <a:pt x="639" y="51"/>
                  </a:lnTo>
                  <a:lnTo>
                    <a:pt x="618" y="39"/>
                  </a:lnTo>
                  <a:lnTo>
                    <a:pt x="598" y="27"/>
                  </a:lnTo>
                  <a:lnTo>
                    <a:pt x="576" y="17"/>
                  </a:lnTo>
                  <a:lnTo>
                    <a:pt x="553" y="8"/>
                  </a:lnTo>
                  <a:lnTo>
                    <a:pt x="531" y="0"/>
                  </a:lnTo>
                  <a:close/>
                </a:path>
              </a:pathLst>
            </a:custGeom>
            <a:solidFill>
              <a:srgbClr val="C1A783"/>
            </a:solidFill>
            <a:ln w="9525">
              <a:noFill/>
              <a:round/>
              <a:headEnd/>
              <a:tailEnd/>
            </a:ln>
          </p:spPr>
          <p:txBody>
            <a:bodyPr/>
            <a:lstStyle/>
            <a:p>
              <a:endParaRPr lang="pt-BR"/>
            </a:p>
          </p:txBody>
        </p:sp>
        <p:sp>
          <p:nvSpPr>
            <p:cNvPr id="402459" name="Freeform 27"/>
            <p:cNvSpPr>
              <a:spLocks noEditPoints="1"/>
            </p:cNvSpPr>
            <p:nvPr/>
          </p:nvSpPr>
          <p:spPr bwMode="auto">
            <a:xfrm>
              <a:off x="2943" y="2783"/>
              <a:ext cx="2018" cy="1008"/>
            </a:xfrm>
            <a:custGeom>
              <a:avLst/>
              <a:gdLst/>
              <a:ahLst/>
              <a:cxnLst>
                <a:cxn ang="0">
                  <a:pos x="8068" y="1824"/>
                </a:cxn>
                <a:cxn ang="0">
                  <a:pos x="8055" y="1610"/>
                </a:cxn>
                <a:cxn ang="0">
                  <a:pos x="8030" y="1400"/>
                </a:cxn>
                <a:cxn ang="0">
                  <a:pos x="7994" y="1194"/>
                </a:cxn>
                <a:cxn ang="0">
                  <a:pos x="7909" y="1107"/>
                </a:cxn>
                <a:cxn ang="0">
                  <a:pos x="7800" y="1064"/>
                </a:cxn>
                <a:cxn ang="0">
                  <a:pos x="7809" y="1224"/>
                </a:cxn>
                <a:cxn ang="0">
                  <a:pos x="7848" y="1453"/>
                </a:cxn>
                <a:cxn ang="0">
                  <a:pos x="7873" y="1687"/>
                </a:cxn>
                <a:cxn ang="0">
                  <a:pos x="7884" y="1926"/>
                </a:cxn>
                <a:cxn ang="0">
                  <a:pos x="7879" y="2195"/>
                </a:cxn>
                <a:cxn ang="0">
                  <a:pos x="7854" y="2470"/>
                </a:cxn>
                <a:cxn ang="0">
                  <a:pos x="7810" y="2740"/>
                </a:cxn>
                <a:cxn ang="0">
                  <a:pos x="7748" y="3003"/>
                </a:cxn>
                <a:cxn ang="0">
                  <a:pos x="7669" y="3258"/>
                </a:cxn>
                <a:cxn ang="0">
                  <a:pos x="7571" y="3505"/>
                </a:cxn>
                <a:cxn ang="0">
                  <a:pos x="7459" y="3745"/>
                </a:cxn>
                <a:cxn ang="0">
                  <a:pos x="7330" y="3974"/>
                </a:cxn>
                <a:cxn ang="0">
                  <a:pos x="7580" y="3917"/>
                </a:cxn>
                <a:cxn ang="0">
                  <a:pos x="7698" y="3683"/>
                </a:cxn>
                <a:cxn ang="0">
                  <a:pos x="7801" y="3441"/>
                </a:cxn>
                <a:cxn ang="0">
                  <a:pos x="7888" y="3191"/>
                </a:cxn>
                <a:cxn ang="0">
                  <a:pos x="7960" y="2933"/>
                </a:cxn>
                <a:cxn ang="0">
                  <a:pos x="8014" y="2669"/>
                </a:cxn>
                <a:cxn ang="0">
                  <a:pos x="8052" y="2399"/>
                </a:cxn>
                <a:cxn ang="0">
                  <a:pos x="8070" y="2125"/>
                </a:cxn>
                <a:cxn ang="0">
                  <a:pos x="491" y="55"/>
                </a:cxn>
                <a:cxn ang="0">
                  <a:pos x="377" y="281"/>
                </a:cxn>
                <a:cxn ang="0">
                  <a:pos x="276" y="515"/>
                </a:cxn>
                <a:cxn ang="0">
                  <a:pos x="191" y="756"/>
                </a:cxn>
                <a:cxn ang="0">
                  <a:pos x="120" y="1004"/>
                </a:cxn>
                <a:cxn ang="0">
                  <a:pos x="65" y="1259"/>
                </a:cxn>
                <a:cxn ang="0">
                  <a:pos x="26" y="1519"/>
                </a:cxn>
                <a:cxn ang="0">
                  <a:pos x="5" y="1784"/>
                </a:cxn>
                <a:cxn ang="0">
                  <a:pos x="0" y="2055"/>
                </a:cxn>
                <a:cxn ang="0">
                  <a:pos x="14" y="2331"/>
                </a:cxn>
                <a:cxn ang="0">
                  <a:pos x="46" y="2601"/>
                </a:cxn>
                <a:cxn ang="0">
                  <a:pos x="96" y="2866"/>
                </a:cxn>
                <a:cxn ang="0">
                  <a:pos x="162" y="3124"/>
                </a:cxn>
                <a:cxn ang="0">
                  <a:pos x="246" y="3375"/>
                </a:cxn>
                <a:cxn ang="0">
                  <a:pos x="344" y="3618"/>
                </a:cxn>
                <a:cxn ang="0">
                  <a:pos x="458" y="3854"/>
                </a:cxn>
                <a:cxn ang="0">
                  <a:pos x="773" y="4025"/>
                </a:cxn>
                <a:cxn ang="0">
                  <a:pos x="641" y="3798"/>
                </a:cxn>
                <a:cxn ang="0">
                  <a:pos x="525" y="3562"/>
                </a:cxn>
                <a:cxn ang="0">
                  <a:pos x="425" y="3317"/>
                </a:cxn>
                <a:cxn ang="0">
                  <a:pos x="341" y="3064"/>
                </a:cxn>
                <a:cxn ang="0">
                  <a:pos x="275" y="2804"/>
                </a:cxn>
                <a:cxn ang="0">
                  <a:pos x="227" y="2537"/>
                </a:cxn>
                <a:cxn ang="0">
                  <a:pos x="197" y="2264"/>
                </a:cxn>
                <a:cxn ang="0">
                  <a:pos x="187" y="1985"/>
                </a:cxn>
                <a:cxn ang="0">
                  <a:pos x="196" y="1735"/>
                </a:cxn>
                <a:cxn ang="0">
                  <a:pos x="218" y="1489"/>
                </a:cxn>
                <a:cxn ang="0">
                  <a:pos x="258" y="1249"/>
                </a:cxn>
                <a:cxn ang="0">
                  <a:pos x="311" y="1013"/>
                </a:cxn>
                <a:cxn ang="0">
                  <a:pos x="379" y="782"/>
                </a:cxn>
                <a:cxn ang="0">
                  <a:pos x="461" y="559"/>
                </a:cxn>
                <a:cxn ang="0">
                  <a:pos x="556" y="342"/>
                </a:cxn>
                <a:cxn ang="0">
                  <a:pos x="663" y="132"/>
                </a:cxn>
                <a:cxn ang="0">
                  <a:pos x="599" y="58"/>
                </a:cxn>
                <a:cxn ang="0">
                  <a:pos x="522" y="0"/>
                </a:cxn>
              </a:cxnLst>
              <a:rect l="0" t="0" r="r" b="b"/>
              <a:pathLst>
                <a:path w="8072" h="4031">
                  <a:moveTo>
                    <a:pt x="8072" y="1985"/>
                  </a:moveTo>
                  <a:lnTo>
                    <a:pt x="8072" y="1931"/>
                  </a:lnTo>
                  <a:lnTo>
                    <a:pt x="8071" y="1878"/>
                  </a:lnTo>
                  <a:lnTo>
                    <a:pt x="8068" y="1824"/>
                  </a:lnTo>
                  <a:lnTo>
                    <a:pt x="8066" y="1770"/>
                  </a:lnTo>
                  <a:lnTo>
                    <a:pt x="8064" y="1717"/>
                  </a:lnTo>
                  <a:lnTo>
                    <a:pt x="8059" y="1663"/>
                  </a:lnTo>
                  <a:lnTo>
                    <a:pt x="8055" y="1610"/>
                  </a:lnTo>
                  <a:lnTo>
                    <a:pt x="8049" y="1557"/>
                  </a:lnTo>
                  <a:lnTo>
                    <a:pt x="8043" y="1504"/>
                  </a:lnTo>
                  <a:lnTo>
                    <a:pt x="8037" y="1453"/>
                  </a:lnTo>
                  <a:lnTo>
                    <a:pt x="8030" y="1400"/>
                  </a:lnTo>
                  <a:lnTo>
                    <a:pt x="8022" y="1348"/>
                  </a:lnTo>
                  <a:lnTo>
                    <a:pt x="8013" y="1297"/>
                  </a:lnTo>
                  <a:lnTo>
                    <a:pt x="8004" y="1245"/>
                  </a:lnTo>
                  <a:lnTo>
                    <a:pt x="7994" y="1194"/>
                  </a:lnTo>
                  <a:lnTo>
                    <a:pt x="7983" y="1143"/>
                  </a:lnTo>
                  <a:lnTo>
                    <a:pt x="7959" y="1130"/>
                  </a:lnTo>
                  <a:lnTo>
                    <a:pt x="7934" y="1119"/>
                  </a:lnTo>
                  <a:lnTo>
                    <a:pt x="7909" y="1107"/>
                  </a:lnTo>
                  <a:lnTo>
                    <a:pt x="7882" y="1097"/>
                  </a:lnTo>
                  <a:lnTo>
                    <a:pt x="7855" y="1086"/>
                  </a:lnTo>
                  <a:lnTo>
                    <a:pt x="7827" y="1075"/>
                  </a:lnTo>
                  <a:lnTo>
                    <a:pt x="7800" y="1064"/>
                  </a:lnTo>
                  <a:lnTo>
                    <a:pt x="7771" y="1055"/>
                  </a:lnTo>
                  <a:lnTo>
                    <a:pt x="7784" y="1110"/>
                  </a:lnTo>
                  <a:lnTo>
                    <a:pt x="7797" y="1166"/>
                  </a:lnTo>
                  <a:lnTo>
                    <a:pt x="7809" y="1224"/>
                  </a:lnTo>
                  <a:lnTo>
                    <a:pt x="7820" y="1280"/>
                  </a:lnTo>
                  <a:lnTo>
                    <a:pt x="7830" y="1338"/>
                  </a:lnTo>
                  <a:lnTo>
                    <a:pt x="7839" y="1395"/>
                  </a:lnTo>
                  <a:lnTo>
                    <a:pt x="7848" y="1453"/>
                  </a:lnTo>
                  <a:lnTo>
                    <a:pt x="7855" y="1510"/>
                  </a:lnTo>
                  <a:lnTo>
                    <a:pt x="7862" y="1569"/>
                  </a:lnTo>
                  <a:lnTo>
                    <a:pt x="7868" y="1628"/>
                  </a:lnTo>
                  <a:lnTo>
                    <a:pt x="7873" y="1687"/>
                  </a:lnTo>
                  <a:lnTo>
                    <a:pt x="7878" y="1746"/>
                  </a:lnTo>
                  <a:lnTo>
                    <a:pt x="7880" y="1806"/>
                  </a:lnTo>
                  <a:lnTo>
                    <a:pt x="7882" y="1866"/>
                  </a:lnTo>
                  <a:lnTo>
                    <a:pt x="7884" y="1926"/>
                  </a:lnTo>
                  <a:lnTo>
                    <a:pt x="7885" y="1985"/>
                  </a:lnTo>
                  <a:lnTo>
                    <a:pt x="7884" y="2055"/>
                  </a:lnTo>
                  <a:lnTo>
                    <a:pt x="7882" y="2126"/>
                  </a:lnTo>
                  <a:lnTo>
                    <a:pt x="7879" y="2195"/>
                  </a:lnTo>
                  <a:lnTo>
                    <a:pt x="7874" y="2265"/>
                  </a:lnTo>
                  <a:lnTo>
                    <a:pt x="7869" y="2333"/>
                  </a:lnTo>
                  <a:lnTo>
                    <a:pt x="7862" y="2402"/>
                  </a:lnTo>
                  <a:lnTo>
                    <a:pt x="7854" y="2470"/>
                  </a:lnTo>
                  <a:lnTo>
                    <a:pt x="7845" y="2538"/>
                  </a:lnTo>
                  <a:lnTo>
                    <a:pt x="7834" y="2606"/>
                  </a:lnTo>
                  <a:lnTo>
                    <a:pt x="7822" y="2673"/>
                  </a:lnTo>
                  <a:lnTo>
                    <a:pt x="7810" y="2740"/>
                  </a:lnTo>
                  <a:lnTo>
                    <a:pt x="7796" y="2806"/>
                  </a:lnTo>
                  <a:lnTo>
                    <a:pt x="7782" y="2872"/>
                  </a:lnTo>
                  <a:lnTo>
                    <a:pt x="7765" y="2938"/>
                  </a:lnTo>
                  <a:lnTo>
                    <a:pt x="7748" y="3003"/>
                  </a:lnTo>
                  <a:lnTo>
                    <a:pt x="7730" y="3068"/>
                  </a:lnTo>
                  <a:lnTo>
                    <a:pt x="7711" y="3131"/>
                  </a:lnTo>
                  <a:lnTo>
                    <a:pt x="7690" y="3195"/>
                  </a:lnTo>
                  <a:lnTo>
                    <a:pt x="7669" y="3258"/>
                  </a:lnTo>
                  <a:lnTo>
                    <a:pt x="7646" y="3321"/>
                  </a:lnTo>
                  <a:lnTo>
                    <a:pt x="7622" y="3383"/>
                  </a:lnTo>
                  <a:lnTo>
                    <a:pt x="7598" y="3445"/>
                  </a:lnTo>
                  <a:lnTo>
                    <a:pt x="7571" y="3505"/>
                  </a:lnTo>
                  <a:lnTo>
                    <a:pt x="7545" y="3567"/>
                  </a:lnTo>
                  <a:lnTo>
                    <a:pt x="7517" y="3627"/>
                  </a:lnTo>
                  <a:lnTo>
                    <a:pt x="7489" y="3687"/>
                  </a:lnTo>
                  <a:lnTo>
                    <a:pt x="7459" y="3745"/>
                  </a:lnTo>
                  <a:lnTo>
                    <a:pt x="7427" y="3803"/>
                  </a:lnTo>
                  <a:lnTo>
                    <a:pt x="7396" y="3860"/>
                  </a:lnTo>
                  <a:lnTo>
                    <a:pt x="7364" y="3918"/>
                  </a:lnTo>
                  <a:lnTo>
                    <a:pt x="7330" y="3974"/>
                  </a:lnTo>
                  <a:lnTo>
                    <a:pt x="7295" y="4031"/>
                  </a:lnTo>
                  <a:lnTo>
                    <a:pt x="7515" y="4031"/>
                  </a:lnTo>
                  <a:lnTo>
                    <a:pt x="7547" y="3974"/>
                  </a:lnTo>
                  <a:lnTo>
                    <a:pt x="7580" y="3917"/>
                  </a:lnTo>
                  <a:lnTo>
                    <a:pt x="7611" y="3859"/>
                  </a:lnTo>
                  <a:lnTo>
                    <a:pt x="7641" y="3800"/>
                  </a:lnTo>
                  <a:lnTo>
                    <a:pt x="7670" y="3742"/>
                  </a:lnTo>
                  <a:lnTo>
                    <a:pt x="7698" y="3683"/>
                  </a:lnTo>
                  <a:lnTo>
                    <a:pt x="7725" y="3623"/>
                  </a:lnTo>
                  <a:lnTo>
                    <a:pt x="7752" y="3563"/>
                  </a:lnTo>
                  <a:lnTo>
                    <a:pt x="7777" y="3502"/>
                  </a:lnTo>
                  <a:lnTo>
                    <a:pt x="7801" y="3441"/>
                  </a:lnTo>
                  <a:lnTo>
                    <a:pt x="7825" y="3379"/>
                  </a:lnTo>
                  <a:lnTo>
                    <a:pt x="7846" y="3317"/>
                  </a:lnTo>
                  <a:lnTo>
                    <a:pt x="7868" y="3253"/>
                  </a:lnTo>
                  <a:lnTo>
                    <a:pt x="7888" y="3191"/>
                  </a:lnTo>
                  <a:lnTo>
                    <a:pt x="7908" y="3128"/>
                  </a:lnTo>
                  <a:lnTo>
                    <a:pt x="7927" y="3063"/>
                  </a:lnTo>
                  <a:lnTo>
                    <a:pt x="7944" y="2998"/>
                  </a:lnTo>
                  <a:lnTo>
                    <a:pt x="7960" y="2933"/>
                  </a:lnTo>
                  <a:lnTo>
                    <a:pt x="7975" y="2868"/>
                  </a:lnTo>
                  <a:lnTo>
                    <a:pt x="7989" y="2802"/>
                  </a:lnTo>
                  <a:lnTo>
                    <a:pt x="8002" y="2736"/>
                  </a:lnTo>
                  <a:lnTo>
                    <a:pt x="8014" y="2669"/>
                  </a:lnTo>
                  <a:lnTo>
                    <a:pt x="8025" y="2602"/>
                  </a:lnTo>
                  <a:lnTo>
                    <a:pt x="8035" y="2535"/>
                  </a:lnTo>
                  <a:lnTo>
                    <a:pt x="8043" y="2468"/>
                  </a:lnTo>
                  <a:lnTo>
                    <a:pt x="8052" y="2399"/>
                  </a:lnTo>
                  <a:lnTo>
                    <a:pt x="8058" y="2331"/>
                  </a:lnTo>
                  <a:lnTo>
                    <a:pt x="8062" y="2263"/>
                  </a:lnTo>
                  <a:lnTo>
                    <a:pt x="8067" y="2194"/>
                  </a:lnTo>
                  <a:lnTo>
                    <a:pt x="8070" y="2125"/>
                  </a:lnTo>
                  <a:lnTo>
                    <a:pt x="8072" y="2055"/>
                  </a:lnTo>
                  <a:lnTo>
                    <a:pt x="8072" y="1985"/>
                  </a:lnTo>
                  <a:close/>
                  <a:moveTo>
                    <a:pt x="522" y="0"/>
                  </a:moveTo>
                  <a:lnTo>
                    <a:pt x="491" y="55"/>
                  </a:lnTo>
                  <a:lnTo>
                    <a:pt x="461" y="111"/>
                  </a:lnTo>
                  <a:lnTo>
                    <a:pt x="432" y="167"/>
                  </a:lnTo>
                  <a:lnTo>
                    <a:pt x="403" y="223"/>
                  </a:lnTo>
                  <a:lnTo>
                    <a:pt x="377" y="281"/>
                  </a:lnTo>
                  <a:lnTo>
                    <a:pt x="350" y="338"/>
                  </a:lnTo>
                  <a:lnTo>
                    <a:pt x="324" y="397"/>
                  </a:lnTo>
                  <a:lnTo>
                    <a:pt x="300" y="456"/>
                  </a:lnTo>
                  <a:lnTo>
                    <a:pt x="276" y="515"/>
                  </a:lnTo>
                  <a:lnTo>
                    <a:pt x="253" y="575"/>
                  </a:lnTo>
                  <a:lnTo>
                    <a:pt x="232" y="635"/>
                  </a:lnTo>
                  <a:lnTo>
                    <a:pt x="210" y="695"/>
                  </a:lnTo>
                  <a:lnTo>
                    <a:pt x="191" y="756"/>
                  </a:lnTo>
                  <a:lnTo>
                    <a:pt x="172" y="817"/>
                  </a:lnTo>
                  <a:lnTo>
                    <a:pt x="154" y="879"/>
                  </a:lnTo>
                  <a:lnTo>
                    <a:pt x="136" y="942"/>
                  </a:lnTo>
                  <a:lnTo>
                    <a:pt x="120" y="1004"/>
                  </a:lnTo>
                  <a:lnTo>
                    <a:pt x="104" y="1068"/>
                  </a:lnTo>
                  <a:lnTo>
                    <a:pt x="90" y="1130"/>
                  </a:lnTo>
                  <a:lnTo>
                    <a:pt x="77" y="1195"/>
                  </a:lnTo>
                  <a:lnTo>
                    <a:pt x="65" y="1259"/>
                  </a:lnTo>
                  <a:lnTo>
                    <a:pt x="54" y="1323"/>
                  </a:lnTo>
                  <a:lnTo>
                    <a:pt x="43" y="1388"/>
                  </a:lnTo>
                  <a:lnTo>
                    <a:pt x="35" y="1453"/>
                  </a:lnTo>
                  <a:lnTo>
                    <a:pt x="26" y="1519"/>
                  </a:lnTo>
                  <a:lnTo>
                    <a:pt x="19" y="1584"/>
                  </a:lnTo>
                  <a:lnTo>
                    <a:pt x="13" y="1651"/>
                  </a:lnTo>
                  <a:lnTo>
                    <a:pt x="8" y="1717"/>
                  </a:lnTo>
                  <a:lnTo>
                    <a:pt x="5" y="1784"/>
                  </a:lnTo>
                  <a:lnTo>
                    <a:pt x="1" y="1850"/>
                  </a:lnTo>
                  <a:lnTo>
                    <a:pt x="0" y="1917"/>
                  </a:lnTo>
                  <a:lnTo>
                    <a:pt x="0" y="1985"/>
                  </a:lnTo>
                  <a:lnTo>
                    <a:pt x="0" y="2055"/>
                  </a:lnTo>
                  <a:lnTo>
                    <a:pt x="1" y="2125"/>
                  </a:lnTo>
                  <a:lnTo>
                    <a:pt x="5" y="2193"/>
                  </a:lnTo>
                  <a:lnTo>
                    <a:pt x="8" y="2261"/>
                  </a:lnTo>
                  <a:lnTo>
                    <a:pt x="14" y="2331"/>
                  </a:lnTo>
                  <a:lnTo>
                    <a:pt x="20" y="2398"/>
                  </a:lnTo>
                  <a:lnTo>
                    <a:pt x="28" y="2467"/>
                  </a:lnTo>
                  <a:lnTo>
                    <a:pt x="36" y="2534"/>
                  </a:lnTo>
                  <a:lnTo>
                    <a:pt x="46" y="2601"/>
                  </a:lnTo>
                  <a:lnTo>
                    <a:pt x="56" y="2668"/>
                  </a:lnTo>
                  <a:lnTo>
                    <a:pt x="68" y="2734"/>
                  </a:lnTo>
                  <a:lnTo>
                    <a:pt x="82" y="2800"/>
                  </a:lnTo>
                  <a:lnTo>
                    <a:pt x="96" y="2866"/>
                  </a:lnTo>
                  <a:lnTo>
                    <a:pt x="110" y="2931"/>
                  </a:lnTo>
                  <a:lnTo>
                    <a:pt x="127" y="2996"/>
                  </a:lnTo>
                  <a:lnTo>
                    <a:pt x="144" y="3060"/>
                  </a:lnTo>
                  <a:lnTo>
                    <a:pt x="162" y="3124"/>
                  </a:lnTo>
                  <a:lnTo>
                    <a:pt x="181" y="3187"/>
                  </a:lnTo>
                  <a:lnTo>
                    <a:pt x="202" y="3250"/>
                  </a:lnTo>
                  <a:lnTo>
                    <a:pt x="223" y="3312"/>
                  </a:lnTo>
                  <a:lnTo>
                    <a:pt x="246" y="3375"/>
                  </a:lnTo>
                  <a:lnTo>
                    <a:pt x="269" y="3437"/>
                  </a:lnTo>
                  <a:lnTo>
                    <a:pt x="293" y="3498"/>
                  </a:lnTo>
                  <a:lnTo>
                    <a:pt x="318" y="3558"/>
                  </a:lnTo>
                  <a:lnTo>
                    <a:pt x="344" y="3618"/>
                  </a:lnTo>
                  <a:lnTo>
                    <a:pt x="371" y="3678"/>
                  </a:lnTo>
                  <a:lnTo>
                    <a:pt x="400" y="3737"/>
                  </a:lnTo>
                  <a:lnTo>
                    <a:pt x="428" y="3796"/>
                  </a:lnTo>
                  <a:lnTo>
                    <a:pt x="458" y="3854"/>
                  </a:lnTo>
                  <a:lnTo>
                    <a:pt x="489" y="3912"/>
                  </a:lnTo>
                  <a:lnTo>
                    <a:pt x="521" y="3968"/>
                  </a:lnTo>
                  <a:lnTo>
                    <a:pt x="553" y="4025"/>
                  </a:lnTo>
                  <a:lnTo>
                    <a:pt x="773" y="4025"/>
                  </a:lnTo>
                  <a:lnTo>
                    <a:pt x="738" y="3970"/>
                  </a:lnTo>
                  <a:lnTo>
                    <a:pt x="705" y="3913"/>
                  </a:lnTo>
                  <a:lnTo>
                    <a:pt x="672" y="3856"/>
                  </a:lnTo>
                  <a:lnTo>
                    <a:pt x="641" y="3798"/>
                  </a:lnTo>
                  <a:lnTo>
                    <a:pt x="611" y="3741"/>
                  </a:lnTo>
                  <a:lnTo>
                    <a:pt x="581" y="3682"/>
                  </a:lnTo>
                  <a:lnTo>
                    <a:pt x="552" y="3622"/>
                  </a:lnTo>
                  <a:lnTo>
                    <a:pt x="525" y="3562"/>
                  </a:lnTo>
                  <a:lnTo>
                    <a:pt x="498" y="3502"/>
                  </a:lnTo>
                  <a:lnTo>
                    <a:pt x="473" y="3441"/>
                  </a:lnTo>
                  <a:lnTo>
                    <a:pt x="448" y="3379"/>
                  </a:lnTo>
                  <a:lnTo>
                    <a:pt x="425" y="3317"/>
                  </a:lnTo>
                  <a:lnTo>
                    <a:pt x="402" y="3255"/>
                  </a:lnTo>
                  <a:lnTo>
                    <a:pt x="380" y="3192"/>
                  </a:lnTo>
                  <a:lnTo>
                    <a:pt x="360" y="3129"/>
                  </a:lnTo>
                  <a:lnTo>
                    <a:pt x="341" y="3064"/>
                  </a:lnTo>
                  <a:lnTo>
                    <a:pt x="323" y="3000"/>
                  </a:lnTo>
                  <a:lnTo>
                    <a:pt x="306" y="2936"/>
                  </a:lnTo>
                  <a:lnTo>
                    <a:pt x="289" y="2870"/>
                  </a:lnTo>
                  <a:lnTo>
                    <a:pt x="275" y="2804"/>
                  </a:lnTo>
                  <a:lnTo>
                    <a:pt x="260" y="2738"/>
                  </a:lnTo>
                  <a:lnTo>
                    <a:pt x="248" y="2672"/>
                  </a:lnTo>
                  <a:lnTo>
                    <a:pt x="236" y="2604"/>
                  </a:lnTo>
                  <a:lnTo>
                    <a:pt x="227" y="2537"/>
                  </a:lnTo>
                  <a:lnTo>
                    <a:pt x="217" y="2469"/>
                  </a:lnTo>
                  <a:lnTo>
                    <a:pt x="209" y="2401"/>
                  </a:lnTo>
                  <a:lnTo>
                    <a:pt x="203" y="2332"/>
                  </a:lnTo>
                  <a:lnTo>
                    <a:pt x="197" y="2264"/>
                  </a:lnTo>
                  <a:lnTo>
                    <a:pt x="193" y="2194"/>
                  </a:lnTo>
                  <a:lnTo>
                    <a:pt x="190" y="2125"/>
                  </a:lnTo>
                  <a:lnTo>
                    <a:pt x="187" y="2055"/>
                  </a:lnTo>
                  <a:lnTo>
                    <a:pt x="187" y="1985"/>
                  </a:lnTo>
                  <a:lnTo>
                    <a:pt x="187" y="1922"/>
                  </a:lnTo>
                  <a:lnTo>
                    <a:pt x="190" y="1860"/>
                  </a:lnTo>
                  <a:lnTo>
                    <a:pt x="192" y="1797"/>
                  </a:lnTo>
                  <a:lnTo>
                    <a:pt x="196" y="1735"/>
                  </a:lnTo>
                  <a:lnTo>
                    <a:pt x="199" y="1674"/>
                  </a:lnTo>
                  <a:lnTo>
                    <a:pt x="205" y="1611"/>
                  </a:lnTo>
                  <a:lnTo>
                    <a:pt x="211" y="1550"/>
                  </a:lnTo>
                  <a:lnTo>
                    <a:pt x="218" y="1489"/>
                  </a:lnTo>
                  <a:lnTo>
                    <a:pt x="227" y="1429"/>
                  </a:lnTo>
                  <a:lnTo>
                    <a:pt x="236" y="1368"/>
                  </a:lnTo>
                  <a:lnTo>
                    <a:pt x="246" y="1308"/>
                  </a:lnTo>
                  <a:lnTo>
                    <a:pt x="258" y="1249"/>
                  </a:lnTo>
                  <a:lnTo>
                    <a:pt x="270" y="1189"/>
                  </a:lnTo>
                  <a:lnTo>
                    <a:pt x="282" y="1130"/>
                  </a:lnTo>
                  <a:lnTo>
                    <a:pt x="296" y="1071"/>
                  </a:lnTo>
                  <a:lnTo>
                    <a:pt x="311" y="1013"/>
                  </a:lnTo>
                  <a:lnTo>
                    <a:pt x="326" y="955"/>
                  </a:lnTo>
                  <a:lnTo>
                    <a:pt x="343" y="897"/>
                  </a:lnTo>
                  <a:lnTo>
                    <a:pt x="361" y="840"/>
                  </a:lnTo>
                  <a:lnTo>
                    <a:pt x="379" y="782"/>
                  </a:lnTo>
                  <a:lnTo>
                    <a:pt x="398" y="726"/>
                  </a:lnTo>
                  <a:lnTo>
                    <a:pt x="418" y="670"/>
                  </a:lnTo>
                  <a:lnTo>
                    <a:pt x="439" y="614"/>
                  </a:lnTo>
                  <a:lnTo>
                    <a:pt x="461" y="559"/>
                  </a:lnTo>
                  <a:lnTo>
                    <a:pt x="483" y="504"/>
                  </a:lnTo>
                  <a:lnTo>
                    <a:pt x="507" y="450"/>
                  </a:lnTo>
                  <a:lnTo>
                    <a:pt x="531" y="395"/>
                  </a:lnTo>
                  <a:lnTo>
                    <a:pt x="556" y="342"/>
                  </a:lnTo>
                  <a:lnTo>
                    <a:pt x="581" y="288"/>
                  </a:lnTo>
                  <a:lnTo>
                    <a:pt x="607" y="235"/>
                  </a:lnTo>
                  <a:lnTo>
                    <a:pt x="635" y="184"/>
                  </a:lnTo>
                  <a:lnTo>
                    <a:pt x="663" y="132"/>
                  </a:lnTo>
                  <a:lnTo>
                    <a:pt x="648" y="112"/>
                  </a:lnTo>
                  <a:lnTo>
                    <a:pt x="633" y="94"/>
                  </a:lnTo>
                  <a:lnTo>
                    <a:pt x="616" y="76"/>
                  </a:lnTo>
                  <a:lnTo>
                    <a:pt x="599" y="58"/>
                  </a:lnTo>
                  <a:lnTo>
                    <a:pt x="581" y="42"/>
                  </a:lnTo>
                  <a:lnTo>
                    <a:pt x="562" y="27"/>
                  </a:lnTo>
                  <a:lnTo>
                    <a:pt x="543" y="13"/>
                  </a:lnTo>
                  <a:lnTo>
                    <a:pt x="522" y="0"/>
                  </a:lnTo>
                  <a:close/>
                </a:path>
              </a:pathLst>
            </a:custGeom>
            <a:solidFill>
              <a:srgbClr val="C3A883"/>
            </a:solidFill>
            <a:ln w="9525">
              <a:noFill/>
              <a:round/>
              <a:headEnd/>
              <a:tailEnd/>
            </a:ln>
          </p:spPr>
          <p:txBody>
            <a:bodyPr/>
            <a:lstStyle/>
            <a:p>
              <a:endParaRPr lang="pt-BR"/>
            </a:p>
          </p:txBody>
        </p:sp>
        <p:sp>
          <p:nvSpPr>
            <p:cNvPr id="402460" name="Freeform 28"/>
            <p:cNvSpPr>
              <a:spLocks noEditPoints="1"/>
            </p:cNvSpPr>
            <p:nvPr/>
          </p:nvSpPr>
          <p:spPr bwMode="auto">
            <a:xfrm>
              <a:off x="2967" y="2797"/>
              <a:ext cx="1971" cy="994"/>
            </a:xfrm>
            <a:custGeom>
              <a:avLst/>
              <a:gdLst/>
              <a:ahLst/>
              <a:cxnLst>
                <a:cxn ang="0">
                  <a:pos x="7881" y="1757"/>
                </a:cxn>
                <a:cxn ang="0">
                  <a:pos x="7864" y="1531"/>
                </a:cxn>
                <a:cxn ang="0">
                  <a:pos x="7836" y="1308"/>
                </a:cxn>
                <a:cxn ang="0">
                  <a:pos x="7796" y="1091"/>
                </a:cxn>
                <a:cxn ang="0">
                  <a:pos x="7662" y="993"/>
                </a:cxn>
                <a:cxn ang="0">
                  <a:pos x="7583" y="968"/>
                </a:cxn>
                <a:cxn ang="0">
                  <a:pos x="7613" y="1138"/>
                </a:cxn>
                <a:cxn ang="0">
                  <a:pos x="7656" y="1377"/>
                </a:cxn>
                <a:cxn ang="0">
                  <a:pos x="7684" y="1619"/>
                </a:cxn>
                <a:cxn ang="0">
                  <a:pos x="7696" y="1866"/>
                </a:cxn>
                <a:cxn ang="0">
                  <a:pos x="7691" y="2138"/>
                </a:cxn>
                <a:cxn ang="0">
                  <a:pos x="7665" y="2416"/>
                </a:cxn>
                <a:cxn ang="0">
                  <a:pos x="7620" y="2685"/>
                </a:cxn>
                <a:cxn ang="0">
                  <a:pos x="7555" y="2948"/>
                </a:cxn>
                <a:cxn ang="0">
                  <a:pos x="7474" y="3204"/>
                </a:cxn>
                <a:cxn ang="0">
                  <a:pos x="7374" y="3451"/>
                </a:cxn>
                <a:cxn ang="0">
                  <a:pos x="7258" y="3689"/>
                </a:cxn>
                <a:cxn ang="0">
                  <a:pos x="7126" y="3917"/>
                </a:cxn>
                <a:cxn ang="0">
                  <a:pos x="7378" y="3860"/>
                </a:cxn>
                <a:cxn ang="0">
                  <a:pos x="7499" y="3627"/>
                </a:cxn>
                <a:cxn ang="0">
                  <a:pos x="7606" y="3386"/>
                </a:cxn>
                <a:cxn ang="0">
                  <a:pos x="7696" y="3135"/>
                </a:cxn>
                <a:cxn ang="0">
                  <a:pos x="7769" y="2879"/>
                </a:cxn>
                <a:cxn ang="0">
                  <a:pos x="7824" y="2615"/>
                </a:cxn>
                <a:cxn ang="0">
                  <a:pos x="7863" y="2344"/>
                </a:cxn>
                <a:cxn ang="0">
                  <a:pos x="7882" y="2068"/>
                </a:cxn>
                <a:cxn ang="0">
                  <a:pos x="474" y="54"/>
                </a:cxn>
                <a:cxn ang="0">
                  <a:pos x="363" y="273"/>
                </a:cxn>
                <a:cxn ang="0">
                  <a:pos x="266" y="501"/>
                </a:cxn>
                <a:cxn ang="0">
                  <a:pos x="183" y="735"/>
                </a:cxn>
                <a:cxn ang="0">
                  <a:pos x="115" y="976"/>
                </a:cxn>
                <a:cxn ang="0">
                  <a:pos x="62" y="1223"/>
                </a:cxn>
                <a:cxn ang="0">
                  <a:pos x="25" y="1475"/>
                </a:cxn>
                <a:cxn ang="0">
                  <a:pos x="4" y="1732"/>
                </a:cxn>
                <a:cxn ang="0">
                  <a:pos x="0" y="1998"/>
                </a:cxn>
                <a:cxn ang="0">
                  <a:pos x="14" y="2274"/>
                </a:cxn>
                <a:cxn ang="0">
                  <a:pos x="48" y="2545"/>
                </a:cxn>
                <a:cxn ang="0">
                  <a:pos x="98" y="2810"/>
                </a:cxn>
                <a:cxn ang="0">
                  <a:pos x="166" y="3069"/>
                </a:cxn>
                <a:cxn ang="0">
                  <a:pos x="253" y="3320"/>
                </a:cxn>
                <a:cxn ang="0">
                  <a:pos x="354" y="3564"/>
                </a:cxn>
                <a:cxn ang="0">
                  <a:pos x="471" y="3799"/>
                </a:cxn>
                <a:cxn ang="0">
                  <a:pos x="791" y="3968"/>
                </a:cxn>
                <a:cxn ang="0">
                  <a:pos x="655" y="3742"/>
                </a:cxn>
                <a:cxn ang="0">
                  <a:pos x="535" y="3507"/>
                </a:cxn>
                <a:cxn ang="0">
                  <a:pos x="432" y="3262"/>
                </a:cxn>
                <a:cxn ang="0">
                  <a:pos x="345" y="3011"/>
                </a:cxn>
                <a:cxn ang="0">
                  <a:pos x="277" y="2749"/>
                </a:cxn>
                <a:cxn ang="0">
                  <a:pos x="228" y="2481"/>
                </a:cxn>
                <a:cxn ang="0">
                  <a:pos x="198" y="2208"/>
                </a:cxn>
                <a:cxn ang="0">
                  <a:pos x="187" y="1928"/>
                </a:cxn>
                <a:cxn ang="0">
                  <a:pos x="194" y="1691"/>
                </a:cxn>
                <a:cxn ang="0">
                  <a:pos x="216" y="1458"/>
                </a:cxn>
                <a:cxn ang="0">
                  <a:pos x="252" y="1229"/>
                </a:cxn>
                <a:cxn ang="0">
                  <a:pos x="302" y="1005"/>
                </a:cxn>
                <a:cxn ang="0">
                  <a:pos x="364" y="786"/>
                </a:cxn>
                <a:cxn ang="0">
                  <a:pos x="439" y="573"/>
                </a:cxn>
                <a:cxn ang="0">
                  <a:pos x="527" y="367"/>
                </a:cxn>
                <a:cxn ang="0">
                  <a:pos x="626" y="166"/>
                </a:cxn>
                <a:cxn ang="0">
                  <a:pos x="570" y="76"/>
                </a:cxn>
                <a:cxn ang="0">
                  <a:pos x="504" y="0"/>
                </a:cxn>
              </a:cxnLst>
              <a:rect l="0" t="0" r="r" b="b"/>
              <a:pathLst>
                <a:path w="7884" h="3974">
                  <a:moveTo>
                    <a:pt x="7884" y="1928"/>
                  </a:moveTo>
                  <a:lnTo>
                    <a:pt x="7884" y="1871"/>
                  </a:lnTo>
                  <a:lnTo>
                    <a:pt x="7883" y="1813"/>
                  </a:lnTo>
                  <a:lnTo>
                    <a:pt x="7881" y="1757"/>
                  </a:lnTo>
                  <a:lnTo>
                    <a:pt x="7877" y="1699"/>
                  </a:lnTo>
                  <a:lnTo>
                    <a:pt x="7874" y="1643"/>
                  </a:lnTo>
                  <a:lnTo>
                    <a:pt x="7870" y="1587"/>
                  </a:lnTo>
                  <a:lnTo>
                    <a:pt x="7864" y="1531"/>
                  </a:lnTo>
                  <a:lnTo>
                    <a:pt x="7858" y="1475"/>
                  </a:lnTo>
                  <a:lnTo>
                    <a:pt x="7852" y="1420"/>
                  </a:lnTo>
                  <a:lnTo>
                    <a:pt x="7844" y="1363"/>
                  </a:lnTo>
                  <a:lnTo>
                    <a:pt x="7836" y="1308"/>
                  </a:lnTo>
                  <a:lnTo>
                    <a:pt x="7827" y="1254"/>
                  </a:lnTo>
                  <a:lnTo>
                    <a:pt x="7817" y="1199"/>
                  </a:lnTo>
                  <a:lnTo>
                    <a:pt x="7806" y="1145"/>
                  </a:lnTo>
                  <a:lnTo>
                    <a:pt x="7796" y="1091"/>
                  </a:lnTo>
                  <a:lnTo>
                    <a:pt x="7782" y="1037"/>
                  </a:lnTo>
                  <a:lnTo>
                    <a:pt x="7744" y="1022"/>
                  </a:lnTo>
                  <a:lnTo>
                    <a:pt x="7704" y="1006"/>
                  </a:lnTo>
                  <a:lnTo>
                    <a:pt x="7662" y="993"/>
                  </a:lnTo>
                  <a:lnTo>
                    <a:pt x="7619" y="978"/>
                  </a:lnTo>
                  <a:lnTo>
                    <a:pt x="7607" y="975"/>
                  </a:lnTo>
                  <a:lnTo>
                    <a:pt x="7595" y="971"/>
                  </a:lnTo>
                  <a:lnTo>
                    <a:pt x="7583" y="968"/>
                  </a:lnTo>
                  <a:lnTo>
                    <a:pt x="7571" y="964"/>
                  </a:lnTo>
                  <a:lnTo>
                    <a:pt x="7586" y="1022"/>
                  </a:lnTo>
                  <a:lnTo>
                    <a:pt x="7600" y="1080"/>
                  </a:lnTo>
                  <a:lnTo>
                    <a:pt x="7613" y="1138"/>
                  </a:lnTo>
                  <a:lnTo>
                    <a:pt x="7625" y="1198"/>
                  </a:lnTo>
                  <a:lnTo>
                    <a:pt x="7636" y="1257"/>
                  </a:lnTo>
                  <a:lnTo>
                    <a:pt x="7647" y="1317"/>
                  </a:lnTo>
                  <a:lnTo>
                    <a:pt x="7656" y="1377"/>
                  </a:lnTo>
                  <a:lnTo>
                    <a:pt x="7665" y="1437"/>
                  </a:lnTo>
                  <a:lnTo>
                    <a:pt x="7672" y="1497"/>
                  </a:lnTo>
                  <a:lnTo>
                    <a:pt x="7678" y="1558"/>
                  </a:lnTo>
                  <a:lnTo>
                    <a:pt x="7684" y="1619"/>
                  </a:lnTo>
                  <a:lnTo>
                    <a:pt x="7689" y="1680"/>
                  </a:lnTo>
                  <a:lnTo>
                    <a:pt x="7692" y="1741"/>
                  </a:lnTo>
                  <a:lnTo>
                    <a:pt x="7695" y="1804"/>
                  </a:lnTo>
                  <a:lnTo>
                    <a:pt x="7696" y="1866"/>
                  </a:lnTo>
                  <a:lnTo>
                    <a:pt x="7697" y="1928"/>
                  </a:lnTo>
                  <a:lnTo>
                    <a:pt x="7696" y="1999"/>
                  </a:lnTo>
                  <a:lnTo>
                    <a:pt x="7694" y="2069"/>
                  </a:lnTo>
                  <a:lnTo>
                    <a:pt x="7691" y="2138"/>
                  </a:lnTo>
                  <a:lnTo>
                    <a:pt x="7686" y="2208"/>
                  </a:lnTo>
                  <a:lnTo>
                    <a:pt x="7680" y="2278"/>
                  </a:lnTo>
                  <a:lnTo>
                    <a:pt x="7673" y="2347"/>
                  </a:lnTo>
                  <a:lnTo>
                    <a:pt x="7665" y="2416"/>
                  </a:lnTo>
                  <a:lnTo>
                    <a:pt x="7655" y="2483"/>
                  </a:lnTo>
                  <a:lnTo>
                    <a:pt x="7646" y="2551"/>
                  </a:lnTo>
                  <a:lnTo>
                    <a:pt x="7634" y="2618"/>
                  </a:lnTo>
                  <a:lnTo>
                    <a:pt x="7620" y="2685"/>
                  </a:lnTo>
                  <a:lnTo>
                    <a:pt x="7606" y="2751"/>
                  </a:lnTo>
                  <a:lnTo>
                    <a:pt x="7590" y="2817"/>
                  </a:lnTo>
                  <a:lnTo>
                    <a:pt x="7574" y="2883"/>
                  </a:lnTo>
                  <a:lnTo>
                    <a:pt x="7555" y="2948"/>
                  </a:lnTo>
                  <a:lnTo>
                    <a:pt x="7537" y="3013"/>
                  </a:lnTo>
                  <a:lnTo>
                    <a:pt x="7517" y="3078"/>
                  </a:lnTo>
                  <a:lnTo>
                    <a:pt x="7495" y="3141"/>
                  </a:lnTo>
                  <a:lnTo>
                    <a:pt x="7474" y="3204"/>
                  </a:lnTo>
                  <a:lnTo>
                    <a:pt x="7451" y="3266"/>
                  </a:lnTo>
                  <a:lnTo>
                    <a:pt x="7426" y="3328"/>
                  </a:lnTo>
                  <a:lnTo>
                    <a:pt x="7401" y="3390"/>
                  </a:lnTo>
                  <a:lnTo>
                    <a:pt x="7374" y="3451"/>
                  </a:lnTo>
                  <a:lnTo>
                    <a:pt x="7347" y="3512"/>
                  </a:lnTo>
                  <a:lnTo>
                    <a:pt x="7318" y="3572"/>
                  </a:lnTo>
                  <a:lnTo>
                    <a:pt x="7288" y="3631"/>
                  </a:lnTo>
                  <a:lnTo>
                    <a:pt x="7258" y="3689"/>
                  </a:lnTo>
                  <a:lnTo>
                    <a:pt x="7227" y="3747"/>
                  </a:lnTo>
                  <a:lnTo>
                    <a:pt x="7194" y="3805"/>
                  </a:lnTo>
                  <a:lnTo>
                    <a:pt x="7161" y="3861"/>
                  </a:lnTo>
                  <a:lnTo>
                    <a:pt x="7126" y="3917"/>
                  </a:lnTo>
                  <a:lnTo>
                    <a:pt x="7090" y="3973"/>
                  </a:lnTo>
                  <a:lnTo>
                    <a:pt x="7312" y="3974"/>
                  </a:lnTo>
                  <a:lnTo>
                    <a:pt x="7345" y="3917"/>
                  </a:lnTo>
                  <a:lnTo>
                    <a:pt x="7378" y="3860"/>
                  </a:lnTo>
                  <a:lnTo>
                    <a:pt x="7410" y="3803"/>
                  </a:lnTo>
                  <a:lnTo>
                    <a:pt x="7440" y="3745"/>
                  </a:lnTo>
                  <a:lnTo>
                    <a:pt x="7470" y="3687"/>
                  </a:lnTo>
                  <a:lnTo>
                    <a:pt x="7499" y="3627"/>
                  </a:lnTo>
                  <a:lnTo>
                    <a:pt x="7528" y="3568"/>
                  </a:lnTo>
                  <a:lnTo>
                    <a:pt x="7554" y="3507"/>
                  </a:lnTo>
                  <a:lnTo>
                    <a:pt x="7581" y="3447"/>
                  </a:lnTo>
                  <a:lnTo>
                    <a:pt x="7606" y="3386"/>
                  </a:lnTo>
                  <a:lnTo>
                    <a:pt x="7630" y="3324"/>
                  </a:lnTo>
                  <a:lnTo>
                    <a:pt x="7653" y="3261"/>
                  </a:lnTo>
                  <a:lnTo>
                    <a:pt x="7674" y="3199"/>
                  </a:lnTo>
                  <a:lnTo>
                    <a:pt x="7696" y="3135"/>
                  </a:lnTo>
                  <a:lnTo>
                    <a:pt x="7715" y="3072"/>
                  </a:lnTo>
                  <a:lnTo>
                    <a:pt x="7734" y="3008"/>
                  </a:lnTo>
                  <a:lnTo>
                    <a:pt x="7752" y="2943"/>
                  </a:lnTo>
                  <a:lnTo>
                    <a:pt x="7769" y="2879"/>
                  </a:lnTo>
                  <a:lnTo>
                    <a:pt x="7785" y="2813"/>
                  </a:lnTo>
                  <a:lnTo>
                    <a:pt x="7799" y="2747"/>
                  </a:lnTo>
                  <a:lnTo>
                    <a:pt x="7812" y="2681"/>
                  </a:lnTo>
                  <a:lnTo>
                    <a:pt x="7824" y="2615"/>
                  </a:lnTo>
                  <a:lnTo>
                    <a:pt x="7836" y="2547"/>
                  </a:lnTo>
                  <a:lnTo>
                    <a:pt x="7846" y="2480"/>
                  </a:lnTo>
                  <a:lnTo>
                    <a:pt x="7854" y="2412"/>
                  </a:lnTo>
                  <a:lnTo>
                    <a:pt x="7863" y="2344"/>
                  </a:lnTo>
                  <a:lnTo>
                    <a:pt x="7869" y="2275"/>
                  </a:lnTo>
                  <a:lnTo>
                    <a:pt x="7875" y="2207"/>
                  </a:lnTo>
                  <a:lnTo>
                    <a:pt x="7878" y="2137"/>
                  </a:lnTo>
                  <a:lnTo>
                    <a:pt x="7882" y="2068"/>
                  </a:lnTo>
                  <a:lnTo>
                    <a:pt x="7883" y="1998"/>
                  </a:lnTo>
                  <a:lnTo>
                    <a:pt x="7884" y="1928"/>
                  </a:lnTo>
                  <a:close/>
                  <a:moveTo>
                    <a:pt x="504" y="0"/>
                  </a:moveTo>
                  <a:lnTo>
                    <a:pt x="474" y="54"/>
                  </a:lnTo>
                  <a:lnTo>
                    <a:pt x="445" y="107"/>
                  </a:lnTo>
                  <a:lnTo>
                    <a:pt x="416" y="163"/>
                  </a:lnTo>
                  <a:lnTo>
                    <a:pt x="390" y="218"/>
                  </a:lnTo>
                  <a:lnTo>
                    <a:pt x="363" y="273"/>
                  </a:lnTo>
                  <a:lnTo>
                    <a:pt x="338" y="329"/>
                  </a:lnTo>
                  <a:lnTo>
                    <a:pt x="313" y="386"/>
                  </a:lnTo>
                  <a:lnTo>
                    <a:pt x="289" y="443"/>
                  </a:lnTo>
                  <a:lnTo>
                    <a:pt x="266" y="501"/>
                  </a:lnTo>
                  <a:lnTo>
                    <a:pt x="244" y="559"/>
                  </a:lnTo>
                  <a:lnTo>
                    <a:pt x="223" y="617"/>
                  </a:lnTo>
                  <a:lnTo>
                    <a:pt x="202" y="676"/>
                  </a:lnTo>
                  <a:lnTo>
                    <a:pt x="183" y="735"/>
                  </a:lnTo>
                  <a:lnTo>
                    <a:pt x="165" y="795"/>
                  </a:lnTo>
                  <a:lnTo>
                    <a:pt x="147" y="855"/>
                  </a:lnTo>
                  <a:lnTo>
                    <a:pt x="130" y="915"/>
                  </a:lnTo>
                  <a:lnTo>
                    <a:pt x="115" y="976"/>
                  </a:lnTo>
                  <a:lnTo>
                    <a:pt x="100" y="1037"/>
                  </a:lnTo>
                  <a:lnTo>
                    <a:pt x="87" y="1098"/>
                  </a:lnTo>
                  <a:lnTo>
                    <a:pt x="74" y="1161"/>
                  </a:lnTo>
                  <a:lnTo>
                    <a:pt x="62" y="1223"/>
                  </a:lnTo>
                  <a:lnTo>
                    <a:pt x="51" y="1285"/>
                  </a:lnTo>
                  <a:lnTo>
                    <a:pt x="42" y="1348"/>
                  </a:lnTo>
                  <a:lnTo>
                    <a:pt x="33" y="1411"/>
                  </a:lnTo>
                  <a:lnTo>
                    <a:pt x="25" y="1475"/>
                  </a:lnTo>
                  <a:lnTo>
                    <a:pt x="19" y="1539"/>
                  </a:lnTo>
                  <a:lnTo>
                    <a:pt x="13" y="1603"/>
                  </a:lnTo>
                  <a:lnTo>
                    <a:pt x="8" y="1667"/>
                  </a:lnTo>
                  <a:lnTo>
                    <a:pt x="4" y="1732"/>
                  </a:lnTo>
                  <a:lnTo>
                    <a:pt x="1" y="1798"/>
                  </a:lnTo>
                  <a:lnTo>
                    <a:pt x="0" y="1863"/>
                  </a:lnTo>
                  <a:lnTo>
                    <a:pt x="0" y="1928"/>
                  </a:lnTo>
                  <a:lnTo>
                    <a:pt x="0" y="1998"/>
                  </a:lnTo>
                  <a:lnTo>
                    <a:pt x="2" y="2068"/>
                  </a:lnTo>
                  <a:lnTo>
                    <a:pt x="4" y="2137"/>
                  </a:lnTo>
                  <a:lnTo>
                    <a:pt x="9" y="2206"/>
                  </a:lnTo>
                  <a:lnTo>
                    <a:pt x="14" y="2274"/>
                  </a:lnTo>
                  <a:lnTo>
                    <a:pt x="21" y="2342"/>
                  </a:lnTo>
                  <a:lnTo>
                    <a:pt x="28" y="2411"/>
                  </a:lnTo>
                  <a:lnTo>
                    <a:pt x="37" y="2478"/>
                  </a:lnTo>
                  <a:lnTo>
                    <a:pt x="48" y="2545"/>
                  </a:lnTo>
                  <a:lnTo>
                    <a:pt x="58" y="2612"/>
                  </a:lnTo>
                  <a:lnTo>
                    <a:pt x="70" y="2678"/>
                  </a:lnTo>
                  <a:lnTo>
                    <a:pt x="84" y="2745"/>
                  </a:lnTo>
                  <a:lnTo>
                    <a:pt x="98" y="2810"/>
                  </a:lnTo>
                  <a:lnTo>
                    <a:pt x="114" y="2876"/>
                  </a:lnTo>
                  <a:lnTo>
                    <a:pt x="130" y="2941"/>
                  </a:lnTo>
                  <a:lnTo>
                    <a:pt x="148" y="3005"/>
                  </a:lnTo>
                  <a:lnTo>
                    <a:pt x="166" y="3069"/>
                  </a:lnTo>
                  <a:lnTo>
                    <a:pt x="187" y="3133"/>
                  </a:lnTo>
                  <a:lnTo>
                    <a:pt x="207" y="3195"/>
                  </a:lnTo>
                  <a:lnTo>
                    <a:pt x="230" y="3258"/>
                  </a:lnTo>
                  <a:lnTo>
                    <a:pt x="253" y="3320"/>
                  </a:lnTo>
                  <a:lnTo>
                    <a:pt x="276" y="3381"/>
                  </a:lnTo>
                  <a:lnTo>
                    <a:pt x="301" y="3442"/>
                  </a:lnTo>
                  <a:lnTo>
                    <a:pt x="327" y="3504"/>
                  </a:lnTo>
                  <a:lnTo>
                    <a:pt x="354" y="3564"/>
                  </a:lnTo>
                  <a:lnTo>
                    <a:pt x="381" y="3622"/>
                  </a:lnTo>
                  <a:lnTo>
                    <a:pt x="410" y="3682"/>
                  </a:lnTo>
                  <a:lnTo>
                    <a:pt x="440" y="3740"/>
                  </a:lnTo>
                  <a:lnTo>
                    <a:pt x="471" y="3799"/>
                  </a:lnTo>
                  <a:lnTo>
                    <a:pt x="503" y="3855"/>
                  </a:lnTo>
                  <a:lnTo>
                    <a:pt x="535" y="3911"/>
                  </a:lnTo>
                  <a:lnTo>
                    <a:pt x="569" y="3968"/>
                  </a:lnTo>
                  <a:lnTo>
                    <a:pt x="791" y="3968"/>
                  </a:lnTo>
                  <a:lnTo>
                    <a:pt x="755" y="3913"/>
                  </a:lnTo>
                  <a:lnTo>
                    <a:pt x="721" y="3856"/>
                  </a:lnTo>
                  <a:lnTo>
                    <a:pt x="687" y="3800"/>
                  </a:lnTo>
                  <a:lnTo>
                    <a:pt x="655" y="3742"/>
                  </a:lnTo>
                  <a:lnTo>
                    <a:pt x="624" y="3685"/>
                  </a:lnTo>
                  <a:lnTo>
                    <a:pt x="593" y="3626"/>
                  </a:lnTo>
                  <a:lnTo>
                    <a:pt x="564" y="3567"/>
                  </a:lnTo>
                  <a:lnTo>
                    <a:pt x="535" y="3507"/>
                  </a:lnTo>
                  <a:lnTo>
                    <a:pt x="507" y="3447"/>
                  </a:lnTo>
                  <a:lnTo>
                    <a:pt x="481" y="3386"/>
                  </a:lnTo>
                  <a:lnTo>
                    <a:pt x="456" y="3325"/>
                  </a:lnTo>
                  <a:lnTo>
                    <a:pt x="432" y="3262"/>
                  </a:lnTo>
                  <a:lnTo>
                    <a:pt x="409" y="3200"/>
                  </a:lnTo>
                  <a:lnTo>
                    <a:pt x="386" y="3138"/>
                  </a:lnTo>
                  <a:lnTo>
                    <a:pt x="366" y="3074"/>
                  </a:lnTo>
                  <a:lnTo>
                    <a:pt x="345" y="3011"/>
                  </a:lnTo>
                  <a:lnTo>
                    <a:pt x="327" y="2946"/>
                  </a:lnTo>
                  <a:lnTo>
                    <a:pt x="309" y="2881"/>
                  </a:lnTo>
                  <a:lnTo>
                    <a:pt x="292" y="2815"/>
                  </a:lnTo>
                  <a:lnTo>
                    <a:pt x="277" y="2749"/>
                  </a:lnTo>
                  <a:lnTo>
                    <a:pt x="262" y="2683"/>
                  </a:lnTo>
                  <a:lnTo>
                    <a:pt x="250" y="2616"/>
                  </a:lnTo>
                  <a:lnTo>
                    <a:pt x="238" y="2549"/>
                  </a:lnTo>
                  <a:lnTo>
                    <a:pt x="228" y="2481"/>
                  </a:lnTo>
                  <a:lnTo>
                    <a:pt x="218" y="2414"/>
                  </a:lnTo>
                  <a:lnTo>
                    <a:pt x="210" y="2346"/>
                  </a:lnTo>
                  <a:lnTo>
                    <a:pt x="202" y="2276"/>
                  </a:lnTo>
                  <a:lnTo>
                    <a:pt x="198" y="2208"/>
                  </a:lnTo>
                  <a:lnTo>
                    <a:pt x="193" y="2138"/>
                  </a:lnTo>
                  <a:lnTo>
                    <a:pt x="189" y="2069"/>
                  </a:lnTo>
                  <a:lnTo>
                    <a:pt x="188" y="1998"/>
                  </a:lnTo>
                  <a:lnTo>
                    <a:pt x="187" y="1928"/>
                  </a:lnTo>
                  <a:lnTo>
                    <a:pt x="187" y="1869"/>
                  </a:lnTo>
                  <a:lnTo>
                    <a:pt x="189" y="1810"/>
                  </a:lnTo>
                  <a:lnTo>
                    <a:pt x="192" y="1750"/>
                  </a:lnTo>
                  <a:lnTo>
                    <a:pt x="194" y="1691"/>
                  </a:lnTo>
                  <a:lnTo>
                    <a:pt x="199" y="1632"/>
                  </a:lnTo>
                  <a:lnTo>
                    <a:pt x="204" y="1573"/>
                  </a:lnTo>
                  <a:lnTo>
                    <a:pt x="210" y="1516"/>
                  </a:lnTo>
                  <a:lnTo>
                    <a:pt x="216" y="1458"/>
                  </a:lnTo>
                  <a:lnTo>
                    <a:pt x="224" y="1401"/>
                  </a:lnTo>
                  <a:lnTo>
                    <a:pt x="232" y="1343"/>
                  </a:lnTo>
                  <a:lnTo>
                    <a:pt x="242" y="1285"/>
                  </a:lnTo>
                  <a:lnTo>
                    <a:pt x="252" y="1229"/>
                  </a:lnTo>
                  <a:lnTo>
                    <a:pt x="264" y="1173"/>
                  </a:lnTo>
                  <a:lnTo>
                    <a:pt x="276" y="1116"/>
                  </a:lnTo>
                  <a:lnTo>
                    <a:pt x="288" y="1061"/>
                  </a:lnTo>
                  <a:lnTo>
                    <a:pt x="302" y="1005"/>
                  </a:lnTo>
                  <a:lnTo>
                    <a:pt x="316" y="950"/>
                  </a:lnTo>
                  <a:lnTo>
                    <a:pt x="331" y="896"/>
                  </a:lnTo>
                  <a:lnTo>
                    <a:pt x="348" y="840"/>
                  </a:lnTo>
                  <a:lnTo>
                    <a:pt x="364" y="786"/>
                  </a:lnTo>
                  <a:lnTo>
                    <a:pt x="381" y="732"/>
                  </a:lnTo>
                  <a:lnTo>
                    <a:pt x="401" y="678"/>
                  </a:lnTo>
                  <a:lnTo>
                    <a:pt x="420" y="626"/>
                  </a:lnTo>
                  <a:lnTo>
                    <a:pt x="439" y="573"/>
                  </a:lnTo>
                  <a:lnTo>
                    <a:pt x="461" y="521"/>
                  </a:lnTo>
                  <a:lnTo>
                    <a:pt x="482" y="469"/>
                  </a:lnTo>
                  <a:lnTo>
                    <a:pt x="504" y="417"/>
                  </a:lnTo>
                  <a:lnTo>
                    <a:pt x="527" y="367"/>
                  </a:lnTo>
                  <a:lnTo>
                    <a:pt x="551" y="315"/>
                  </a:lnTo>
                  <a:lnTo>
                    <a:pt x="576" y="265"/>
                  </a:lnTo>
                  <a:lnTo>
                    <a:pt x="601" y="215"/>
                  </a:lnTo>
                  <a:lnTo>
                    <a:pt x="626" y="166"/>
                  </a:lnTo>
                  <a:lnTo>
                    <a:pt x="613" y="142"/>
                  </a:lnTo>
                  <a:lnTo>
                    <a:pt x="599" y="119"/>
                  </a:lnTo>
                  <a:lnTo>
                    <a:pt x="584" y="97"/>
                  </a:lnTo>
                  <a:lnTo>
                    <a:pt x="570" y="76"/>
                  </a:lnTo>
                  <a:lnTo>
                    <a:pt x="554" y="56"/>
                  </a:lnTo>
                  <a:lnTo>
                    <a:pt x="537" y="36"/>
                  </a:lnTo>
                  <a:lnTo>
                    <a:pt x="521" y="18"/>
                  </a:lnTo>
                  <a:lnTo>
                    <a:pt x="504" y="0"/>
                  </a:lnTo>
                  <a:close/>
                </a:path>
              </a:pathLst>
            </a:custGeom>
            <a:solidFill>
              <a:srgbClr val="C4A883"/>
            </a:solidFill>
            <a:ln w="9525">
              <a:noFill/>
              <a:round/>
              <a:headEnd/>
              <a:tailEnd/>
            </a:ln>
          </p:spPr>
          <p:txBody>
            <a:bodyPr/>
            <a:lstStyle/>
            <a:p>
              <a:endParaRPr lang="pt-BR"/>
            </a:p>
          </p:txBody>
        </p:sp>
        <p:sp>
          <p:nvSpPr>
            <p:cNvPr id="402461" name="Freeform 29"/>
            <p:cNvSpPr>
              <a:spLocks noEditPoints="1"/>
            </p:cNvSpPr>
            <p:nvPr/>
          </p:nvSpPr>
          <p:spPr bwMode="auto">
            <a:xfrm>
              <a:off x="2990" y="2816"/>
              <a:ext cx="1924" cy="975"/>
            </a:xfrm>
            <a:custGeom>
              <a:avLst/>
              <a:gdLst/>
              <a:ahLst/>
              <a:cxnLst>
                <a:cxn ang="0">
                  <a:pos x="7693" y="1674"/>
                </a:cxn>
                <a:cxn ang="0">
                  <a:pos x="7675" y="1437"/>
                </a:cxn>
                <a:cxn ang="0">
                  <a:pos x="7643" y="1206"/>
                </a:cxn>
                <a:cxn ang="0">
                  <a:pos x="7597" y="978"/>
                </a:cxn>
                <a:cxn ang="0">
                  <a:pos x="7541" y="908"/>
                </a:cxn>
                <a:cxn ang="0">
                  <a:pos x="7412" y="870"/>
                </a:cxn>
                <a:cxn ang="0">
                  <a:pos x="7418" y="1039"/>
                </a:cxn>
                <a:cxn ang="0">
                  <a:pos x="7466" y="1284"/>
                </a:cxn>
                <a:cxn ang="0">
                  <a:pos x="7496" y="1534"/>
                </a:cxn>
                <a:cxn ang="0">
                  <a:pos x="7509" y="1789"/>
                </a:cxn>
                <a:cxn ang="0">
                  <a:pos x="7503" y="2065"/>
                </a:cxn>
                <a:cxn ang="0">
                  <a:pos x="7477" y="2342"/>
                </a:cxn>
                <a:cxn ang="0">
                  <a:pos x="7431" y="2613"/>
                </a:cxn>
                <a:cxn ang="0">
                  <a:pos x="7364" y="2876"/>
                </a:cxn>
                <a:cxn ang="0">
                  <a:pos x="7280" y="3132"/>
                </a:cxn>
                <a:cxn ang="0">
                  <a:pos x="7177" y="3378"/>
                </a:cxn>
                <a:cxn ang="0">
                  <a:pos x="7058" y="3616"/>
                </a:cxn>
                <a:cxn ang="0">
                  <a:pos x="6921" y="3842"/>
                </a:cxn>
                <a:cxn ang="0">
                  <a:pos x="7177" y="3786"/>
                </a:cxn>
                <a:cxn ang="0">
                  <a:pos x="7302" y="3555"/>
                </a:cxn>
                <a:cxn ang="0">
                  <a:pos x="7411" y="3313"/>
                </a:cxn>
                <a:cxn ang="0">
                  <a:pos x="7503" y="3063"/>
                </a:cxn>
                <a:cxn ang="0">
                  <a:pos x="7578" y="2806"/>
                </a:cxn>
                <a:cxn ang="0">
                  <a:pos x="7635" y="2541"/>
                </a:cxn>
                <a:cxn ang="0">
                  <a:pos x="7675" y="2270"/>
                </a:cxn>
                <a:cxn ang="0">
                  <a:pos x="7695" y="1994"/>
                </a:cxn>
                <a:cxn ang="0">
                  <a:pos x="448" y="52"/>
                </a:cxn>
                <a:cxn ang="0">
                  <a:pos x="344" y="263"/>
                </a:cxn>
                <a:cxn ang="0">
                  <a:pos x="252" y="482"/>
                </a:cxn>
                <a:cxn ang="0">
                  <a:pos x="174" y="708"/>
                </a:cxn>
                <a:cxn ang="0">
                  <a:pos x="109" y="939"/>
                </a:cxn>
                <a:cxn ang="0">
                  <a:pos x="59" y="1176"/>
                </a:cxn>
                <a:cxn ang="0">
                  <a:pos x="24" y="1418"/>
                </a:cxn>
                <a:cxn ang="0">
                  <a:pos x="5" y="1665"/>
                </a:cxn>
                <a:cxn ang="0">
                  <a:pos x="0" y="1923"/>
                </a:cxn>
                <a:cxn ang="0">
                  <a:pos x="16" y="2200"/>
                </a:cxn>
                <a:cxn ang="0">
                  <a:pos x="49" y="2472"/>
                </a:cxn>
                <a:cxn ang="0">
                  <a:pos x="102" y="2738"/>
                </a:cxn>
                <a:cxn ang="0">
                  <a:pos x="173" y="2997"/>
                </a:cxn>
                <a:cxn ang="0">
                  <a:pos x="261" y="3247"/>
                </a:cxn>
                <a:cxn ang="0">
                  <a:pos x="365" y="3490"/>
                </a:cxn>
                <a:cxn ang="0">
                  <a:pos x="485" y="3724"/>
                </a:cxn>
                <a:cxn ang="0">
                  <a:pos x="809" y="3893"/>
                </a:cxn>
                <a:cxn ang="0">
                  <a:pos x="670" y="3670"/>
                </a:cxn>
                <a:cxn ang="0">
                  <a:pos x="546" y="3435"/>
                </a:cxn>
                <a:cxn ang="0">
                  <a:pos x="441" y="3191"/>
                </a:cxn>
                <a:cxn ang="0">
                  <a:pos x="352" y="2938"/>
                </a:cxn>
                <a:cxn ang="0">
                  <a:pos x="281" y="2676"/>
                </a:cxn>
                <a:cxn ang="0">
                  <a:pos x="229" y="2409"/>
                </a:cxn>
                <a:cxn ang="0">
                  <a:pos x="198" y="2134"/>
                </a:cxn>
                <a:cxn ang="0">
                  <a:pos x="187" y="1853"/>
                </a:cxn>
                <a:cxn ang="0">
                  <a:pos x="195" y="1630"/>
                </a:cxn>
                <a:cxn ang="0">
                  <a:pos x="214" y="1412"/>
                </a:cxn>
                <a:cxn ang="0">
                  <a:pos x="246" y="1197"/>
                </a:cxn>
                <a:cxn ang="0">
                  <a:pos x="291" y="986"/>
                </a:cxn>
                <a:cxn ang="0">
                  <a:pos x="347" y="781"/>
                </a:cxn>
                <a:cxn ang="0">
                  <a:pos x="416" y="580"/>
                </a:cxn>
                <a:cxn ang="0">
                  <a:pos x="495" y="384"/>
                </a:cxn>
                <a:cxn ang="0">
                  <a:pos x="585" y="194"/>
                </a:cxn>
                <a:cxn ang="0">
                  <a:pos x="533" y="91"/>
                </a:cxn>
                <a:cxn ang="0">
                  <a:pos x="476" y="0"/>
                </a:cxn>
              </a:cxnLst>
              <a:rect l="0" t="0" r="r" b="b"/>
              <a:pathLst>
                <a:path w="7698" h="3899">
                  <a:moveTo>
                    <a:pt x="7698" y="1853"/>
                  </a:moveTo>
                  <a:lnTo>
                    <a:pt x="7697" y="1794"/>
                  </a:lnTo>
                  <a:lnTo>
                    <a:pt x="7695" y="1734"/>
                  </a:lnTo>
                  <a:lnTo>
                    <a:pt x="7693" y="1674"/>
                  </a:lnTo>
                  <a:lnTo>
                    <a:pt x="7691" y="1614"/>
                  </a:lnTo>
                  <a:lnTo>
                    <a:pt x="7686" y="1555"/>
                  </a:lnTo>
                  <a:lnTo>
                    <a:pt x="7681" y="1496"/>
                  </a:lnTo>
                  <a:lnTo>
                    <a:pt x="7675" y="1437"/>
                  </a:lnTo>
                  <a:lnTo>
                    <a:pt x="7668" y="1378"/>
                  </a:lnTo>
                  <a:lnTo>
                    <a:pt x="7661" y="1321"/>
                  </a:lnTo>
                  <a:lnTo>
                    <a:pt x="7652" y="1263"/>
                  </a:lnTo>
                  <a:lnTo>
                    <a:pt x="7643" y="1206"/>
                  </a:lnTo>
                  <a:lnTo>
                    <a:pt x="7633" y="1148"/>
                  </a:lnTo>
                  <a:lnTo>
                    <a:pt x="7622" y="1092"/>
                  </a:lnTo>
                  <a:lnTo>
                    <a:pt x="7610" y="1034"/>
                  </a:lnTo>
                  <a:lnTo>
                    <a:pt x="7597" y="978"/>
                  </a:lnTo>
                  <a:lnTo>
                    <a:pt x="7584" y="923"/>
                  </a:lnTo>
                  <a:lnTo>
                    <a:pt x="7569" y="918"/>
                  </a:lnTo>
                  <a:lnTo>
                    <a:pt x="7555" y="913"/>
                  </a:lnTo>
                  <a:lnTo>
                    <a:pt x="7541" y="908"/>
                  </a:lnTo>
                  <a:lnTo>
                    <a:pt x="7526" y="903"/>
                  </a:lnTo>
                  <a:lnTo>
                    <a:pt x="7489" y="891"/>
                  </a:lnTo>
                  <a:lnTo>
                    <a:pt x="7452" y="881"/>
                  </a:lnTo>
                  <a:lnTo>
                    <a:pt x="7412" y="870"/>
                  </a:lnTo>
                  <a:lnTo>
                    <a:pt x="7372" y="860"/>
                  </a:lnTo>
                  <a:lnTo>
                    <a:pt x="7389" y="919"/>
                  </a:lnTo>
                  <a:lnTo>
                    <a:pt x="7405" y="979"/>
                  </a:lnTo>
                  <a:lnTo>
                    <a:pt x="7418" y="1039"/>
                  </a:lnTo>
                  <a:lnTo>
                    <a:pt x="7432" y="1100"/>
                  </a:lnTo>
                  <a:lnTo>
                    <a:pt x="7444" y="1161"/>
                  </a:lnTo>
                  <a:lnTo>
                    <a:pt x="7455" y="1222"/>
                  </a:lnTo>
                  <a:lnTo>
                    <a:pt x="7466" y="1284"/>
                  </a:lnTo>
                  <a:lnTo>
                    <a:pt x="7474" y="1346"/>
                  </a:lnTo>
                  <a:lnTo>
                    <a:pt x="7483" y="1408"/>
                  </a:lnTo>
                  <a:lnTo>
                    <a:pt x="7490" y="1471"/>
                  </a:lnTo>
                  <a:lnTo>
                    <a:pt x="7496" y="1534"/>
                  </a:lnTo>
                  <a:lnTo>
                    <a:pt x="7501" y="1597"/>
                  </a:lnTo>
                  <a:lnTo>
                    <a:pt x="7505" y="1660"/>
                  </a:lnTo>
                  <a:lnTo>
                    <a:pt x="7507" y="1725"/>
                  </a:lnTo>
                  <a:lnTo>
                    <a:pt x="7509" y="1789"/>
                  </a:lnTo>
                  <a:lnTo>
                    <a:pt x="7509" y="1853"/>
                  </a:lnTo>
                  <a:lnTo>
                    <a:pt x="7509" y="1924"/>
                  </a:lnTo>
                  <a:lnTo>
                    <a:pt x="7507" y="1995"/>
                  </a:lnTo>
                  <a:lnTo>
                    <a:pt x="7503" y="2065"/>
                  </a:lnTo>
                  <a:lnTo>
                    <a:pt x="7499" y="2134"/>
                  </a:lnTo>
                  <a:lnTo>
                    <a:pt x="7493" y="2204"/>
                  </a:lnTo>
                  <a:lnTo>
                    <a:pt x="7485" y="2273"/>
                  </a:lnTo>
                  <a:lnTo>
                    <a:pt x="7477" y="2342"/>
                  </a:lnTo>
                  <a:lnTo>
                    <a:pt x="7467" y="2410"/>
                  </a:lnTo>
                  <a:lnTo>
                    <a:pt x="7456" y="2478"/>
                  </a:lnTo>
                  <a:lnTo>
                    <a:pt x="7444" y="2546"/>
                  </a:lnTo>
                  <a:lnTo>
                    <a:pt x="7431" y="2613"/>
                  </a:lnTo>
                  <a:lnTo>
                    <a:pt x="7416" y="2679"/>
                  </a:lnTo>
                  <a:lnTo>
                    <a:pt x="7400" y="2745"/>
                  </a:lnTo>
                  <a:lnTo>
                    <a:pt x="7383" y="2811"/>
                  </a:lnTo>
                  <a:lnTo>
                    <a:pt x="7364" y="2876"/>
                  </a:lnTo>
                  <a:lnTo>
                    <a:pt x="7345" y="2940"/>
                  </a:lnTo>
                  <a:lnTo>
                    <a:pt x="7324" y="3005"/>
                  </a:lnTo>
                  <a:lnTo>
                    <a:pt x="7303" y="3069"/>
                  </a:lnTo>
                  <a:lnTo>
                    <a:pt x="7280" y="3132"/>
                  </a:lnTo>
                  <a:lnTo>
                    <a:pt x="7256" y="3195"/>
                  </a:lnTo>
                  <a:lnTo>
                    <a:pt x="7231" y="3256"/>
                  </a:lnTo>
                  <a:lnTo>
                    <a:pt x="7204" y="3318"/>
                  </a:lnTo>
                  <a:lnTo>
                    <a:pt x="7177" y="3378"/>
                  </a:lnTo>
                  <a:lnTo>
                    <a:pt x="7149" y="3439"/>
                  </a:lnTo>
                  <a:lnTo>
                    <a:pt x="7119" y="3498"/>
                  </a:lnTo>
                  <a:lnTo>
                    <a:pt x="7089" y="3557"/>
                  </a:lnTo>
                  <a:lnTo>
                    <a:pt x="7058" y="3616"/>
                  </a:lnTo>
                  <a:lnTo>
                    <a:pt x="7024" y="3673"/>
                  </a:lnTo>
                  <a:lnTo>
                    <a:pt x="6991" y="3731"/>
                  </a:lnTo>
                  <a:lnTo>
                    <a:pt x="6957" y="3787"/>
                  </a:lnTo>
                  <a:lnTo>
                    <a:pt x="6921" y="3842"/>
                  </a:lnTo>
                  <a:lnTo>
                    <a:pt x="6885" y="3898"/>
                  </a:lnTo>
                  <a:lnTo>
                    <a:pt x="7108" y="3899"/>
                  </a:lnTo>
                  <a:lnTo>
                    <a:pt x="7143" y="3842"/>
                  </a:lnTo>
                  <a:lnTo>
                    <a:pt x="7177" y="3786"/>
                  </a:lnTo>
                  <a:lnTo>
                    <a:pt x="7209" y="3728"/>
                  </a:lnTo>
                  <a:lnTo>
                    <a:pt x="7240" y="3671"/>
                  </a:lnTo>
                  <a:lnTo>
                    <a:pt x="7272" y="3613"/>
                  </a:lnTo>
                  <a:lnTo>
                    <a:pt x="7302" y="3555"/>
                  </a:lnTo>
                  <a:lnTo>
                    <a:pt x="7330" y="3495"/>
                  </a:lnTo>
                  <a:lnTo>
                    <a:pt x="7358" y="3435"/>
                  </a:lnTo>
                  <a:lnTo>
                    <a:pt x="7384" y="3373"/>
                  </a:lnTo>
                  <a:lnTo>
                    <a:pt x="7411" y="3313"/>
                  </a:lnTo>
                  <a:lnTo>
                    <a:pt x="7435" y="3251"/>
                  </a:lnTo>
                  <a:lnTo>
                    <a:pt x="7459" y="3189"/>
                  </a:lnTo>
                  <a:lnTo>
                    <a:pt x="7482" y="3126"/>
                  </a:lnTo>
                  <a:lnTo>
                    <a:pt x="7503" y="3063"/>
                  </a:lnTo>
                  <a:lnTo>
                    <a:pt x="7524" y="2999"/>
                  </a:lnTo>
                  <a:lnTo>
                    <a:pt x="7543" y="2936"/>
                  </a:lnTo>
                  <a:lnTo>
                    <a:pt x="7561" y="2871"/>
                  </a:lnTo>
                  <a:lnTo>
                    <a:pt x="7578" y="2806"/>
                  </a:lnTo>
                  <a:lnTo>
                    <a:pt x="7595" y="2740"/>
                  </a:lnTo>
                  <a:lnTo>
                    <a:pt x="7609" y="2674"/>
                  </a:lnTo>
                  <a:lnTo>
                    <a:pt x="7623" y="2608"/>
                  </a:lnTo>
                  <a:lnTo>
                    <a:pt x="7635" y="2541"/>
                  </a:lnTo>
                  <a:lnTo>
                    <a:pt x="7647" y="2474"/>
                  </a:lnTo>
                  <a:lnTo>
                    <a:pt x="7658" y="2406"/>
                  </a:lnTo>
                  <a:lnTo>
                    <a:pt x="7667" y="2338"/>
                  </a:lnTo>
                  <a:lnTo>
                    <a:pt x="7675" y="2270"/>
                  </a:lnTo>
                  <a:lnTo>
                    <a:pt x="7682" y="2201"/>
                  </a:lnTo>
                  <a:lnTo>
                    <a:pt x="7687" y="2133"/>
                  </a:lnTo>
                  <a:lnTo>
                    <a:pt x="7692" y="2063"/>
                  </a:lnTo>
                  <a:lnTo>
                    <a:pt x="7695" y="1994"/>
                  </a:lnTo>
                  <a:lnTo>
                    <a:pt x="7697" y="1923"/>
                  </a:lnTo>
                  <a:lnTo>
                    <a:pt x="7698" y="1853"/>
                  </a:lnTo>
                  <a:close/>
                  <a:moveTo>
                    <a:pt x="476" y="0"/>
                  </a:moveTo>
                  <a:lnTo>
                    <a:pt x="448" y="52"/>
                  </a:lnTo>
                  <a:lnTo>
                    <a:pt x="420" y="103"/>
                  </a:lnTo>
                  <a:lnTo>
                    <a:pt x="394" y="156"/>
                  </a:lnTo>
                  <a:lnTo>
                    <a:pt x="369" y="210"/>
                  </a:lnTo>
                  <a:lnTo>
                    <a:pt x="344" y="263"/>
                  </a:lnTo>
                  <a:lnTo>
                    <a:pt x="320" y="318"/>
                  </a:lnTo>
                  <a:lnTo>
                    <a:pt x="296" y="372"/>
                  </a:lnTo>
                  <a:lnTo>
                    <a:pt x="274" y="427"/>
                  </a:lnTo>
                  <a:lnTo>
                    <a:pt x="252" y="482"/>
                  </a:lnTo>
                  <a:lnTo>
                    <a:pt x="231" y="538"/>
                  </a:lnTo>
                  <a:lnTo>
                    <a:pt x="211" y="594"/>
                  </a:lnTo>
                  <a:lnTo>
                    <a:pt x="192" y="650"/>
                  </a:lnTo>
                  <a:lnTo>
                    <a:pt x="174" y="708"/>
                  </a:lnTo>
                  <a:lnTo>
                    <a:pt x="156" y="765"/>
                  </a:lnTo>
                  <a:lnTo>
                    <a:pt x="139" y="823"/>
                  </a:lnTo>
                  <a:lnTo>
                    <a:pt x="124" y="881"/>
                  </a:lnTo>
                  <a:lnTo>
                    <a:pt x="109" y="939"/>
                  </a:lnTo>
                  <a:lnTo>
                    <a:pt x="95" y="998"/>
                  </a:lnTo>
                  <a:lnTo>
                    <a:pt x="83" y="1057"/>
                  </a:lnTo>
                  <a:lnTo>
                    <a:pt x="71" y="1117"/>
                  </a:lnTo>
                  <a:lnTo>
                    <a:pt x="59" y="1176"/>
                  </a:lnTo>
                  <a:lnTo>
                    <a:pt x="49" y="1236"/>
                  </a:lnTo>
                  <a:lnTo>
                    <a:pt x="40" y="1297"/>
                  </a:lnTo>
                  <a:lnTo>
                    <a:pt x="31" y="1357"/>
                  </a:lnTo>
                  <a:lnTo>
                    <a:pt x="24" y="1418"/>
                  </a:lnTo>
                  <a:lnTo>
                    <a:pt x="18" y="1479"/>
                  </a:lnTo>
                  <a:lnTo>
                    <a:pt x="12" y="1542"/>
                  </a:lnTo>
                  <a:lnTo>
                    <a:pt x="9" y="1603"/>
                  </a:lnTo>
                  <a:lnTo>
                    <a:pt x="5" y="1665"/>
                  </a:lnTo>
                  <a:lnTo>
                    <a:pt x="3" y="1728"/>
                  </a:lnTo>
                  <a:lnTo>
                    <a:pt x="0" y="1790"/>
                  </a:lnTo>
                  <a:lnTo>
                    <a:pt x="0" y="1853"/>
                  </a:lnTo>
                  <a:lnTo>
                    <a:pt x="0" y="1923"/>
                  </a:lnTo>
                  <a:lnTo>
                    <a:pt x="3" y="1993"/>
                  </a:lnTo>
                  <a:lnTo>
                    <a:pt x="6" y="2062"/>
                  </a:lnTo>
                  <a:lnTo>
                    <a:pt x="10" y="2132"/>
                  </a:lnTo>
                  <a:lnTo>
                    <a:pt x="16" y="2200"/>
                  </a:lnTo>
                  <a:lnTo>
                    <a:pt x="22" y="2269"/>
                  </a:lnTo>
                  <a:lnTo>
                    <a:pt x="30" y="2337"/>
                  </a:lnTo>
                  <a:lnTo>
                    <a:pt x="40" y="2405"/>
                  </a:lnTo>
                  <a:lnTo>
                    <a:pt x="49" y="2472"/>
                  </a:lnTo>
                  <a:lnTo>
                    <a:pt x="61" y="2540"/>
                  </a:lnTo>
                  <a:lnTo>
                    <a:pt x="73" y="2606"/>
                  </a:lnTo>
                  <a:lnTo>
                    <a:pt x="88" y="2672"/>
                  </a:lnTo>
                  <a:lnTo>
                    <a:pt x="102" y="2738"/>
                  </a:lnTo>
                  <a:lnTo>
                    <a:pt x="119" y="2804"/>
                  </a:lnTo>
                  <a:lnTo>
                    <a:pt x="136" y="2868"/>
                  </a:lnTo>
                  <a:lnTo>
                    <a:pt x="154" y="2932"/>
                  </a:lnTo>
                  <a:lnTo>
                    <a:pt x="173" y="2997"/>
                  </a:lnTo>
                  <a:lnTo>
                    <a:pt x="193" y="3060"/>
                  </a:lnTo>
                  <a:lnTo>
                    <a:pt x="215" y="3123"/>
                  </a:lnTo>
                  <a:lnTo>
                    <a:pt x="238" y="3185"/>
                  </a:lnTo>
                  <a:lnTo>
                    <a:pt x="261" y="3247"/>
                  </a:lnTo>
                  <a:lnTo>
                    <a:pt x="286" y="3309"/>
                  </a:lnTo>
                  <a:lnTo>
                    <a:pt x="311" y="3370"/>
                  </a:lnTo>
                  <a:lnTo>
                    <a:pt x="338" y="3430"/>
                  </a:lnTo>
                  <a:lnTo>
                    <a:pt x="365" y="3490"/>
                  </a:lnTo>
                  <a:lnTo>
                    <a:pt x="394" y="3550"/>
                  </a:lnTo>
                  <a:lnTo>
                    <a:pt x="424" y="3609"/>
                  </a:lnTo>
                  <a:lnTo>
                    <a:pt x="454" y="3666"/>
                  </a:lnTo>
                  <a:lnTo>
                    <a:pt x="485" y="3724"/>
                  </a:lnTo>
                  <a:lnTo>
                    <a:pt x="518" y="3781"/>
                  </a:lnTo>
                  <a:lnTo>
                    <a:pt x="551" y="3838"/>
                  </a:lnTo>
                  <a:lnTo>
                    <a:pt x="586" y="3893"/>
                  </a:lnTo>
                  <a:lnTo>
                    <a:pt x="809" y="3893"/>
                  </a:lnTo>
                  <a:lnTo>
                    <a:pt x="773" y="3839"/>
                  </a:lnTo>
                  <a:lnTo>
                    <a:pt x="738" y="3782"/>
                  </a:lnTo>
                  <a:lnTo>
                    <a:pt x="704" y="3726"/>
                  </a:lnTo>
                  <a:lnTo>
                    <a:pt x="670" y="3670"/>
                  </a:lnTo>
                  <a:lnTo>
                    <a:pt x="638" y="3612"/>
                  </a:lnTo>
                  <a:lnTo>
                    <a:pt x="606" y="3553"/>
                  </a:lnTo>
                  <a:lnTo>
                    <a:pt x="576" y="3495"/>
                  </a:lnTo>
                  <a:lnTo>
                    <a:pt x="546" y="3435"/>
                  </a:lnTo>
                  <a:lnTo>
                    <a:pt x="519" y="3375"/>
                  </a:lnTo>
                  <a:lnTo>
                    <a:pt x="491" y="3315"/>
                  </a:lnTo>
                  <a:lnTo>
                    <a:pt x="465" y="3252"/>
                  </a:lnTo>
                  <a:lnTo>
                    <a:pt x="441" y="3191"/>
                  </a:lnTo>
                  <a:lnTo>
                    <a:pt x="417" y="3129"/>
                  </a:lnTo>
                  <a:lnTo>
                    <a:pt x="394" y="3065"/>
                  </a:lnTo>
                  <a:lnTo>
                    <a:pt x="372" y="3002"/>
                  </a:lnTo>
                  <a:lnTo>
                    <a:pt x="352" y="2938"/>
                  </a:lnTo>
                  <a:lnTo>
                    <a:pt x="332" y="2873"/>
                  </a:lnTo>
                  <a:lnTo>
                    <a:pt x="314" y="2808"/>
                  </a:lnTo>
                  <a:lnTo>
                    <a:pt x="297" y="2742"/>
                  </a:lnTo>
                  <a:lnTo>
                    <a:pt x="281" y="2676"/>
                  </a:lnTo>
                  <a:lnTo>
                    <a:pt x="267" y="2610"/>
                  </a:lnTo>
                  <a:lnTo>
                    <a:pt x="253" y="2543"/>
                  </a:lnTo>
                  <a:lnTo>
                    <a:pt x="240" y="2476"/>
                  </a:lnTo>
                  <a:lnTo>
                    <a:pt x="229" y="2409"/>
                  </a:lnTo>
                  <a:lnTo>
                    <a:pt x="220" y="2341"/>
                  </a:lnTo>
                  <a:lnTo>
                    <a:pt x="211" y="2272"/>
                  </a:lnTo>
                  <a:lnTo>
                    <a:pt x="204" y="2203"/>
                  </a:lnTo>
                  <a:lnTo>
                    <a:pt x="198" y="2134"/>
                  </a:lnTo>
                  <a:lnTo>
                    <a:pt x="193" y="2065"/>
                  </a:lnTo>
                  <a:lnTo>
                    <a:pt x="190" y="1994"/>
                  </a:lnTo>
                  <a:lnTo>
                    <a:pt x="189" y="1924"/>
                  </a:lnTo>
                  <a:lnTo>
                    <a:pt x="187" y="1853"/>
                  </a:lnTo>
                  <a:lnTo>
                    <a:pt x="189" y="1797"/>
                  </a:lnTo>
                  <a:lnTo>
                    <a:pt x="190" y="1742"/>
                  </a:lnTo>
                  <a:lnTo>
                    <a:pt x="191" y="1686"/>
                  </a:lnTo>
                  <a:lnTo>
                    <a:pt x="195" y="1630"/>
                  </a:lnTo>
                  <a:lnTo>
                    <a:pt x="198" y="1576"/>
                  </a:lnTo>
                  <a:lnTo>
                    <a:pt x="203" y="1521"/>
                  </a:lnTo>
                  <a:lnTo>
                    <a:pt x="208" y="1466"/>
                  </a:lnTo>
                  <a:lnTo>
                    <a:pt x="214" y="1412"/>
                  </a:lnTo>
                  <a:lnTo>
                    <a:pt x="221" y="1358"/>
                  </a:lnTo>
                  <a:lnTo>
                    <a:pt x="228" y="1304"/>
                  </a:lnTo>
                  <a:lnTo>
                    <a:pt x="237" y="1250"/>
                  </a:lnTo>
                  <a:lnTo>
                    <a:pt x="246" y="1197"/>
                  </a:lnTo>
                  <a:lnTo>
                    <a:pt x="257" y="1145"/>
                  </a:lnTo>
                  <a:lnTo>
                    <a:pt x="268" y="1092"/>
                  </a:lnTo>
                  <a:lnTo>
                    <a:pt x="279" y="1039"/>
                  </a:lnTo>
                  <a:lnTo>
                    <a:pt x="291" y="986"/>
                  </a:lnTo>
                  <a:lnTo>
                    <a:pt x="304" y="935"/>
                  </a:lnTo>
                  <a:lnTo>
                    <a:pt x="318" y="883"/>
                  </a:lnTo>
                  <a:lnTo>
                    <a:pt x="333" y="831"/>
                  </a:lnTo>
                  <a:lnTo>
                    <a:pt x="347" y="781"/>
                  </a:lnTo>
                  <a:lnTo>
                    <a:pt x="364" y="729"/>
                  </a:lnTo>
                  <a:lnTo>
                    <a:pt x="381" y="679"/>
                  </a:lnTo>
                  <a:lnTo>
                    <a:pt x="398" y="630"/>
                  </a:lnTo>
                  <a:lnTo>
                    <a:pt x="416" y="580"/>
                  </a:lnTo>
                  <a:lnTo>
                    <a:pt x="435" y="530"/>
                  </a:lnTo>
                  <a:lnTo>
                    <a:pt x="454" y="481"/>
                  </a:lnTo>
                  <a:lnTo>
                    <a:pt x="474" y="432"/>
                  </a:lnTo>
                  <a:lnTo>
                    <a:pt x="495" y="384"/>
                  </a:lnTo>
                  <a:lnTo>
                    <a:pt x="516" y="336"/>
                  </a:lnTo>
                  <a:lnTo>
                    <a:pt x="539" y="288"/>
                  </a:lnTo>
                  <a:lnTo>
                    <a:pt x="562" y="241"/>
                  </a:lnTo>
                  <a:lnTo>
                    <a:pt x="585" y="194"/>
                  </a:lnTo>
                  <a:lnTo>
                    <a:pt x="573" y="168"/>
                  </a:lnTo>
                  <a:lnTo>
                    <a:pt x="560" y="142"/>
                  </a:lnTo>
                  <a:lnTo>
                    <a:pt x="548" y="116"/>
                  </a:lnTo>
                  <a:lnTo>
                    <a:pt x="533" y="91"/>
                  </a:lnTo>
                  <a:lnTo>
                    <a:pt x="520" y="67"/>
                  </a:lnTo>
                  <a:lnTo>
                    <a:pt x="506" y="44"/>
                  </a:lnTo>
                  <a:lnTo>
                    <a:pt x="491" y="22"/>
                  </a:lnTo>
                  <a:lnTo>
                    <a:pt x="476" y="0"/>
                  </a:lnTo>
                  <a:close/>
                </a:path>
              </a:pathLst>
            </a:custGeom>
            <a:solidFill>
              <a:srgbClr val="C5A983"/>
            </a:solidFill>
            <a:ln w="9525">
              <a:noFill/>
              <a:round/>
              <a:headEnd/>
              <a:tailEnd/>
            </a:ln>
          </p:spPr>
          <p:txBody>
            <a:bodyPr/>
            <a:lstStyle/>
            <a:p>
              <a:endParaRPr lang="pt-BR"/>
            </a:p>
          </p:txBody>
        </p:sp>
        <p:sp>
          <p:nvSpPr>
            <p:cNvPr id="402462" name="Freeform 30"/>
            <p:cNvSpPr>
              <a:spLocks noEditPoints="1"/>
            </p:cNvSpPr>
            <p:nvPr/>
          </p:nvSpPr>
          <p:spPr bwMode="auto">
            <a:xfrm>
              <a:off x="3013" y="2839"/>
              <a:ext cx="1878" cy="951"/>
            </a:xfrm>
            <a:custGeom>
              <a:avLst/>
              <a:gdLst/>
              <a:ahLst/>
              <a:cxnLst>
                <a:cxn ang="0">
                  <a:pos x="7505" y="1575"/>
                </a:cxn>
                <a:cxn ang="0">
                  <a:pos x="7485" y="1331"/>
                </a:cxn>
                <a:cxn ang="0">
                  <a:pos x="7449" y="1091"/>
                </a:cxn>
                <a:cxn ang="0">
                  <a:pos x="7399" y="856"/>
                </a:cxn>
                <a:cxn ang="0">
                  <a:pos x="7307" y="776"/>
                </a:cxn>
                <a:cxn ang="0">
                  <a:pos x="7202" y="750"/>
                </a:cxn>
                <a:cxn ang="0">
                  <a:pos x="7223" y="928"/>
                </a:cxn>
                <a:cxn ang="0">
                  <a:pos x="7274" y="1177"/>
                </a:cxn>
                <a:cxn ang="0">
                  <a:pos x="7307" y="1434"/>
                </a:cxn>
                <a:cxn ang="0">
                  <a:pos x="7322" y="1697"/>
                </a:cxn>
                <a:cxn ang="0">
                  <a:pos x="7316" y="1975"/>
                </a:cxn>
                <a:cxn ang="0">
                  <a:pos x="7288" y="2253"/>
                </a:cxn>
                <a:cxn ang="0">
                  <a:pos x="7240" y="2524"/>
                </a:cxn>
                <a:cxn ang="0">
                  <a:pos x="7172" y="2788"/>
                </a:cxn>
                <a:cxn ang="0">
                  <a:pos x="7084" y="3044"/>
                </a:cxn>
                <a:cxn ang="0">
                  <a:pos x="6978" y="3290"/>
                </a:cxn>
                <a:cxn ang="0">
                  <a:pos x="6855" y="3527"/>
                </a:cxn>
                <a:cxn ang="0">
                  <a:pos x="6714" y="3753"/>
                </a:cxn>
                <a:cxn ang="0">
                  <a:pos x="6974" y="3695"/>
                </a:cxn>
                <a:cxn ang="0">
                  <a:pos x="7101" y="3465"/>
                </a:cxn>
                <a:cxn ang="0">
                  <a:pos x="7214" y="3224"/>
                </a:cxn>
                <a:cxn ang="0">
                  <a:pos x="7308" y="2975"/>
                </a:cxn>
                <a:cxn ang="0">
                  <a:pos x="7387" y="2717"/>
                </a:cxn>
                <a:cxn ang="0">
                  <a:pos x="7447" y="2452"/>
                </a:cxn>
                <a:cxn ang="0">
                  <a:pos x="7486" y="2181"/>
                </a:cxn>
                <a:cxn ang="0">
                  <a:pos x="7507" y="1903"/>
                </a:cxn>
                <a:cxn ang="0">
                  <a:pos x="414" y="49"/>
                </a:cxn>
                <a:cxn ang="0">
                  <a:pos x="317" y="251"/>
                </a:cxn>
                <a:cxn ang="0">
                  <a:pos x="233" y="460"/>
                </a:cxn>
                <a:cxn ang="0">
                  <a:pos x="161" y="674"/>
                </a:cxn>
                <a:cxn ang="0">
                  <a:pos x="101" y="895"/>
                </a:cxn>
                <a:cxn ang="0">
                  <a:pos x="55" y="1119"/>
                </a:cxn>
                <a:cxn ang="0">
                  <a:pos x="23" y="1350"/>
                </a:cxn>
                <a:cxn ang="0">
                  <a:pos x="5" y="1584"/>
                </a:cxn>
                <a:cxn ang="0">
                  <a:pos x="1" y="1832"/>
                </a:cxn>
                <a:cxn ang="0">
                  <a:pos x="15" y="2110"/>
                </a:cxn>
                <a:cxn ang="0">
                  <a:pos x="51" y="2383"/>
                </a:cxn>
                <a:cxn ang="0">
                  <a:pos x="105" y="2649"/>
                </a:cxn>
                <a:cxn ang="0">
                  <a:pos x="179" y="2908"/>
                </a:cxn>
                <a:cxn ang="0">
                  <a:pos x="269" y="3159"/>
                </a:cxn>
                <a:cxn ang="0">
                  <a:pos x="377" y="3401"/>
                </a:cxn>
                <a:cxn ang="0">
                  <a:pos x="500" y="3634"/>
                </a:cxn>
                <a:cxn ang="0">
                  <a:pos x="829" y="3803"/>
                </a:cxn>
                <a:cxn ang="0">
                  <a:pos x="687" y="3580"/>
                </a:cxn>
                <a:cxn ang="0">
                  <a:pos x="559" y="3346"/>
                </a:cxn>
                <a:cxn ang="0">
                  <a:pos x="449" y="3102"/>
                </a:cxn>
                <a:cxn ang="0">
                  <a:pos x="358" y="2851"/>
                </a:cxn>
                <a:cxn ang="0">
                  <a:pos x="284" y="2589"/>
                </a:cxn>
                <a:cxn ang="0">
                  <a:pos x="232" y="2320"/>
                </a:cxn>
                <a:cxn ang="0">
                  <a:pos x="199" y="2044"/>
                </a:cxn>
                <a:cxn ang="0">
                  <a:pos x="187" y="1762"/>
                </a:cxn>
                <a:cxn ang="0">
                  <a:pos x="193" y="1556"/>
                </a:cxn>
                <a:cxn ang="0">
                  <a:pos x="211" y="1352"/>
                </a:cxn>
                <a:cxn ang="0">
                  <a:pos x="240" y="1153"/>
                </a:cxn>
                <a:cxn ang="0">
                  <a:pos x="280" y="956"/>
                </a:cxn>
                <a:cxn ang="0">
                  <a:pos x="329" y="764"/>
                </a:cxn>
                <a:cxn ang="0">
                  <a:pos x="390" y="576"/>
                </a:cxn>
                <a:cxn ang="0">
                  <a:pos x="460" y="394"/>
                </a:cxn>
                <a:cxn ang="0">
                  <a:pos x="540" y="215"/>
                </a:cxn>
                <a:cxn ang="0">
                  <a:pos x="491" y="103"/>
                </a:cxn>
                <a:cxn ang="0">
                  <a:pos x="439" y="0"/>
                </a:cxn>
              </a:cxnLst>
              <a:rect l="0" t="0" r="r" b="b"/>
              <a:pathLst>
                <a:path w="7510" h="3807">
                  <a:moveTo>
                    <a:pt x="7510" y="1762"/>
                  </a:moveTo>
                  <a:lnTo>
                    <a:pt x="7509" y="1700"/>
                  </a:lnTo>
                  <a:lnTo>
                    <a:pt x="7508" y="1638"/>
                  </a:lnTo>
                  <a:lnTo>
                    <a:pt x="7505" y="1575"/>
                  </a:lnTo>
                  <a:lnTo>
                    <a:pt x="7502" y="1514"/>
                  </a:lnTo>
                  <a:lnTo>
                    <a:pt x="7497" y="1453"/>
                  </a:lnTo>
                  <a:lnTo>
                    <a:pt x="7491" y="1392"/>
                  </a:lnTo>
                  <a:lnTo>
                    <a:pt x="7485" y="1331"/>
                  </a:lnTo>
                  <a:lnTo>
                    <a:pt x="7478" y="1271"/>
                  </a:lnTo>
                  <a:lnTo>
                    <a:pt x="7469" y="1211"/>
                  </a:lnTo>
                  <a:lnTo>
                    <a:pt x="7460" y="1151"/>
                  </a:lnTo>
                  <a:lnTo>
                    <a:pt x="7449" y="1091"/>
                  </a:lnTo>
                  <a:lnTo>
                    <a:pt x="7438" y="1032"/>
                  </a:lnTo>
                  <a:lnTo>
                    <a:pt x="7426" y="972"/>
                  </a:lnTo>
                  <a:lnTo>
                    <a:pt x="7413" y="914"/>
                  </a:lnTo>
                  <a:lnTo>
                    <a:pt x="7399" y="856"/>
                  </a:lnTo>
                  <a:lnTo>
                    <a:pt x="7384" y="798"/>
                  </a:lnTo>
                  <a:lnTo>
                    <a:pt x="7359" y="791"/>
                  </a:lnTo>
                  <a:lnTo>
                    <a:pt x="7334" y="784"/>
                  </a:lnTo>
                  <a:lnTo>
                    <a:pt x="7307" y="776"/>
                  </a:lnTo>
                  <a:lnTo>
                    <a:pt x="7281" y="769"/>
                  </a:lnTo>
                  <a:lnTo>
                    <a:pt x="7254" y="763"/>
                  </a:lnTo>
                  <a:lnTo>
                    <a:pt x="7228" y="756"/>
                  </a:lnTo>
                  <a:lnTo>
                    <a:pt x="7202" y="750"/>
                  </a:lnTo>
                  <a:lnTo>
                    <a:pt x="7174" y="744"/>
                  </a:lnTo>
                  <a:lnTo>
                    <a:pt x="7191" y="804"/>
                  </a:lnTo>
                  <a:lnTo>
                    <a:pt x="7208" y="865"/>
                  </a:lnTo>
                  <a:lnTo>
                    <a:pt x="7223" y="928"/>
                  </a:lnTo>
                  <a:lnTo>
                    <a:pt x="7238" y="989"/>
                  </a:lnTo>
                  <a:lnTo>
                    <a:pt x="7251" y="1051"/>
                  </a:lnTo>
                  <a:lnTo>
                    <a:pt x="7263" y="1115"/>
                  </a:lnTo>
                  <a:lnTo>
                    <a:pt x="7274" y="1177"/>
                  </a:lnTo>
                  <a:lnTo>
                    <a:pt x="7284" y="1241"/>
                  </a:lnTo>
                  <a:lnTo>
                    <a:pt x="7293" y="1305"/>
                  </a:lnTo>
                  <a:lnTo>
                    <a:pt x="7300" y="1369"/>
                  </a:lnTo>
                  <a:lnTo>
                    <a:pt x="7307" y="1434"/>
                  </a:lnTo>
                  <a:lnTo>
                    <a:pt x="7312" y="1499"/>
                  </a:lnTo>
                  <a:lnTo>
                    <a:pt x="7317" y="1565"/>
                  </a:lnTo>
                  <a:lnTo>
                    <a:pt x="7319" y="1631"/>
                  </a:lnTo>
                  <a:lnTo>
                    <a:pt x="7322" y="1697"/>
                  </a:lnTo>
                  <a:lnTo>
                    <a:pt x="7322" y="1762"/>
                  </a:lnTo>
                  <a:lnTo>
                    <a:pt x="7322" y="1833"/>
                  </a:lnTo>
                  <a:lnTo>
                    <a:pt x="7319" y="1904"/>
                  </a:lnTo>
                  <a:lnTo>
                    <a:pt x="7316" y="1975"/>
                  </a:lnTo>
                  <a:lnTo>
                    <a:pt x="7311" y="2044"/>
                  </a:lnTo>
                  <a:lnTo>
                    <a:pt x="7305" y="2114"/>
                  </a:lnTo>
                  <a:lnTo>
                    <a:pt x="7298" y="2184"/>
                  </a:lnTo>
                  <a:lnTo>
                    <a:pt x="7288" y="2253"/>
                  </a:lnTo>
                  <a:lnTo>
                    <a:pt x="7278" y="2321"/>
                  </a:lnTo>
                  <a:lnTo>
                    <a:pt x="7266" y="2390"/>
                  </a:lnTo>
                  <a:lnTo>
                    <a:pt x="7254" y="2457"/>
                  </a:lnTo>
                  <a:lnTo>
                    <a:pt x="7240" y="2524"/>
                  </a:lnTo>
                  <a:lnTo>
                    <a:pt x="7224" y="2591"/>
                  </a:lnTo>
                  <a:lnTo>
                    <a:pt x="7209" y="2657"/>
                  </a:lnTo>
                  <a:lnTo>
                    <a:pt x="7191" y="2723"/>
                  </a:lnTo>
                  <a:lnTo>
                    <a:pt x="7172" y="2788"/>
                  </a:lnTo>
                  <a:lnTo>
                    <a:pt x="7151" y="2853"/>
                  </a:lnTo>
                  <a:lnTo>
                    <a:pt x="7131" y="2916"/>
                  </a:lnTo>
                  <a:lnTo>
                    <a:pt x="7108" y="2980"/>
                  </a:lnTo>
                  <a:lnTo>
                    <a:pt x="7084" y="3044"/>
                  </a:lnTo>
                  <a:lnTo>
                    <a:pt x="7059" y="3106"/>
                  </a:lnTo>
                  <a:lnTo>
                    <a:pt x="7034" y="3168"/>
                  </a:lnTo>
                  <a:lnTo>
                    <a:pt x="7006" y="3230"/>
                  </a:lnTo>
                  <a:lnTo>
                    <a:pt x="6978" y="3290"/>
                  </a:lnTo>
                  <a:lnTo>
                    <a:pt x="6948" y="3351"/>
                  </a:lnTo>
                  <a:lnTo>
                    <a:pt x="6918" y="3410"/>
                  </a:lnTo>
                  <a:lnTo>
                    <a:pt x="6887" y="3468"/>
                  </a:lnTo>
                  <a:lnTo>
                    <a:pt x="6855" y="3527"/>
                  </a:lnTo>
                  <a:lnTo>
                    <a:pt x="6821" y="3585"/>
                  </a:lnTo>
                  <a:lnTo>
                    <a:pt x="6786" y="3641"/>
                  </a:lnTo>
                  <a:lnTo>
                    <a:pt x="6750" y="3697"/>
                  </a:lnTo>
                  <a:lnTo>
                    <a:pt x="6714" y="3753"/>
                  </a:lnTo>
                  <a:lnTo>
                    <a:pt x="6677" y="3807"/>
                  </a:lnTo>
                  <a:lnTo>
                    <a:pt x="6903" y="3807"/>
                  </a:lnTo>
                  <a:lnTo>
                    <a:pt x="6939" y="3751"/>
                  </a:lnTo>
                  <a:lnTo>
                    <a:pt x="6974" y="3695"/>
                  </a:lnTo>
                  <a:lnTo>
                    <a:pt x="7007" y="3639"/>
                  </a:lnTo>
                  <a:lnTo>
                    <a:pt x="7040" y="3581"/>
                  </a:lnTo>
                  <a:lnTo>
                    <a:pt x="7071" y="3523"/>
                  </a:lnTo>
                  <a:lnTo>
                    <a:pt x="7101" y="3465"/>
                  </a:lnTo>
                  <a:lnTo>
                    <a:pt x="7131" y="3406"/>
                  </a:lnTo>
                  <a:lnTo>
                    <a:pt x="7160" y="3346"/>
                  </a:lnTo>
                  <a:lnTo>
                    <a:pt x="7187" y="3285"/>
                  </a:lnTo>
                  <a:lnTo>
                    <a:pt x="7214" y="3224"/>
                  </a:lnTo>
                  <a:lnTo>
                    <a:pt x="7239" y="3162"/>
                  </a:lnTo>
                  <a:lnTo>
                    <a:pt x="7263" y="3100"/>
                  </a:lnTo>
                  <a:lnTo>
                    <a:pt x="7287" y="3038"/>
                  </a:lnTo>
                  <a:lnTo>
                    <a:pt x="7308" y="2975"/>
                  </a:lnTo>
                  <a:lnTo>
                    <a:pt x="7330" y="2912"/>
                  </a:lnTo>
                  <a:lnTo>
                    <a:pt x="7350" y="2847"/>
                  </a:lnTo>
                  <a:lnTo>
                    <a:pt x="7368" y="2782"/>
                  </a:lnTo>
                  <a:lnTo>
                    <a:pt x="7387" y="2717"/>
                  </a:lnTo>
                  <a:lnTo>
                    <a:pt x="7403" y="2651"/>
                  </a:lnTo>
                  <a:lnTo>
                    <a:pt x="7419" y="2585"/>
                  </a:lnTo>
                  <a:lnTo>
                    <a:pt x="7433" y="2519"/>
                  </a:lnTo>
                  <a:lnTo>
                    <a:pt x="7447" y="2452"/>
                  </a:lnTo>
                  <a:lnTo>
                    <a:pt x="7459" y="2385"/>
                  </a:lnTo>
                  <a:lnTo>
                    <a:pt x="7468" y="2317"/>
                  </a:lnTo>
                  <a:lnTo>
                    <a:pt x="7478" y="2250"/>
                  </a:lnTo>
                  <a:lnTo>
                    <a:pt x="7486" y="2181"/>
                  </a:lnTo>
                  <a:lnTo>
                    <a:pt x="7493" y="2112"/>
                  </a:lnTo>
                  <a:lnTo>
                    <a:pt x="7499" y="2042"/>
                  </a:lnTo>
                  <a:lnTo>
                    <a:pt x="7504" y="1972"/>
                  </a:lnTo>
                  <a:lnTo>
                    <a:pt x="7507" y="1903"/>
                  </a:lnTo>
                  <a:lnTo>
                    <a:pt x="7509" y="1833"/>
                  </a:lnTo>
                  <a:lnTo>
                    <a:pt x="7510" y="1762"/>
                  </a:lnTo>
                  <a:close/>
                  <a:moveTo>
                    <a:pt x="439" y="0"/>
                  </a:moveTo>
                  <a:lnTo>
                    <a:pt x="414" y="49"/>
                  </a:lnTo>
                  <a:lnTo>
                    <a:pt x="389" y="99"/>
                  </a:lnTo>
                  <a:lnTo>
                    <a:pt x="364" y="149"/>
                  </a:lnTo>
                  <a:lnTo>
                    <a:pt x="340" y="201"/>
                  </a:lnTo>
                  <a:lnTo>
                    <a:pt x="317" y="251"/>
                  </a:lnTo>
                  <a:lnTo>
                    <a:pt x="295" y="303"/>
                  </a:lnTo>
                  <a:lnTo>
                    <a:pt x="274" y="355"/>
                  </a:lnTo>
                  <a:lnTo>
                    <a:pt x="252" y="407"/>
                  </a:lnTo>
                  <a:lnTo>
                    <a:pt x="233" y="460"/>
                  </a:lnTo>
                  <a:lnTo>
                    <a:pt x="214" y="512"/>
                  </a:lnTo>
                  <a:lnTo>
                    <a:pt x="194" y="566"/>
                  </a:lnTo>
                  <a:lnTo>
                    <a:pt x="177" y="620"/>
                  </a:lnTo>
                  <a:lnTo>
                    <a:pt x="161" y="674"/>
                  </a:lnTo>
                  <a:lnTo>
                    <a:pt x="144" y="730"/>
                  </a:lnTo>
                  <a:lnTo>
                    <a:pt x="129" y="784"/>
                  </a:lnTo>
                  <a:lnTo>
                    <a:pt x="115" y="839"/>
                  </a:lnTo>
                  <a:lnTo>
                    <a:pt x="101" y="895"/>
                  </a:lnTo>
                  <a:lnTo>
                    <a:pt x="89" y="950"/>
                  </a:lnTo>
                  <a:lnTo>
                    <a:pt x="77" y="1007"/>
                  </a:lnTo>
                  <a:lnTo>
                    <a:pt x="65" y="1063"/>
                  </a:lnTo>
                  <a:lnTo>
                    <a:pt x="55" y="1119"/>
                  </a:lnTo>
                  <a:lnTo>
                    <a:pt x="45" y="1177"/>
                  </a:lnTo>
                  <a:lnTo>
                    <a:pt x="37" y="1235"/>
                  </a:lnTo>
                  <a:lnTo>
                    <a:pt x="29" y="1292"/>
                  </a:lnTo>
                  <a:lnTo>
                    <a:pt x="23" y="1350"/>
                  </a:lnTo>
                  <a:lnTo>
                    <a:pt x="17" y="1407"/>
                  </a:lnTo>
                  <a:lnTo>
                    <a:pt x="12" y="1466"/>
                  </a:lnTo>
                  <a:lnTo>
                    <a:pt x="7" y="1525"/>
                  </a:lnTo>
                  <a:lnTo>
                    <a:pt x="5" y="1584"/>
                  </a:lnTo>
                  <a:lnTo>
                    <a:pt x="2" y="1644"/>
                  </a:lnTo>
                  <a:lnTo>
                    <a:pt x="0" y="1703"/>
                  </a:lnTo>
                  <a:lnTo>
                    <a:pt x="0" y="1762"/>
                  </a:lnTo>
                  <a:lnTo>
                    <a:pt x="1" y="1832"/>
                  </a:lnTo>
                  <a:lnTo>
                    <a:pt x="2" y="1903"/>
                  </a:lnTo>
                  <a:lnTo>
                    <a:pt x="6" y="1972"/>
                  </a:lnTo>
                  <a:lnTo>
                    <a:pt x="11" y="2042"/>
                  </a:lnTo>
                  <a:lnTo>
                    <a:pt x="15" y="2110"/>
                  </a:lnTo>
                  <a:lnTo>
                    <a:pt x="23" y="2180"/>
                  </a:lnTo>
                  <a:lnTo>
                    <a:pt x="31" y="2248"/>
                  </a:lnTo>
                  <a:lnTo>
                    <a:pt x="41" y="2315"/>
                  </a:lnTo>
                  <a:lnTo>
                    <a:pt x="51" y="2383"/>
                  </a:lnTo>
                  <a:lnTo>
                    <a:pt x="63" y="2450"/>
                  </a:lnTo>
                  <a:lnTo>
                    <a:pt x="75" y="2517"/>
                  </a:lnTo>
                  <a:lnTo>
                    <a:pt x="90" y="2583"/>
                  </a:lnTo>
                  <a:lnTo>
                    <a:pt x="105" y="2649"/>
                  </a:lnTo>
                  <a:lnTo>
                    <a:pt x="122" y="2715"/>
                  </a:lnTo>
                  <a:lnTo>
                    <a:pt x="140" y="2780"/>
                  </a:lnTo>
                  <a:lnTo>
                    <a:pt x="158" y="2845"/>
                  </a:lnTo>
                  <a:lnTo>
                    <a:pt x="179" y="2908"/>
                  </a:lnTo>
                  <a:lnTo>
                    <a:pt x="199" y="2972"/>
                  </a:lnTo>
                  <a:lnTo>
                    <a:pt x="222" y="3034"/>
                  </a:lnTo>
                  <a:lnTo>
                    <a:pt x="245" y="3096"/>
                  </a:lnTo>
                  <a:lnTo>
                    <a:pt x="269" y="3159"/>
                  </a:lnTo>
                  <a:lnTo>
                    <a:pt x="294" y="3220"/>
                  </a:lnTo>
                  <a:lnTo>
                    <a:pt x="320" y="3281"/>
                  </a:lnTo>
                  <a:lnTo>
                    <a:pt x="348" y="3341"/>
                  </a:lnTo>
                  <a:lnTo>
                    <a:pt x="377" y="3401"/>
                  </a:lnTo>
                  <a:lnTo>
                    <a:pt x="406" y="3460"/>
                  </a:lnTo>
                  <a:lnTo>
                    <a:pt x="437" y="3519"/>
                  </a:lnTo>
                  <a:lnTo>
                    <a:pt x="468" y="3576"/>
                  </a:lnTo>
                  <a:lnTo>
                    <a:pt x="500" y="3634"/>
                  </a:lnTo>
                  <a:lnTo>
                    <a:pt x="534" y="3690"/>
                  </a:lnTo>
                  <a:lnTo>
                    <a:pt x="568" y="3747"/>
                  </a:lnTo>
                  <a:lnTo>
                    <a:pt x="604" y="3802"/>
                  </a:lnTo>
                  <a:lnTo>
                    <a:pt x="829" y="3803"/>
                  </a:lnTo>
                  <a:lnTo>
                    <a:pt x="792" y="3748"/>
                  </a:lnTo>
                  <a:lnTo>
                    <a:pt x="756" y="3693"/>
                  </a:lnTo>
                  <a:lnTo>
                    <a:pt x="720" y="3636"/>
                  </a:lnTo>
                  <a:lnTo>
                    <a:pt x="687" y="3580"/>
                  </a:lnTo>
                  <a:lnTo>
                    <a:pt x="653" y="3522"/>
                  </a:lnTo>
                  <a:lnTo>
                    <a:pt x="620" y="3465"/>
                  </a:lnTo>
                  <a:lnTo>
                    <a:pt x="589" y="3406"/>
                  </a:lnTo>
                  <a:lnTo>
                    <a:pt x="559" y="3346"/>
                  </a:lnTo>
                  <a:lnTo>
                    <a:pt x="529" y="3286"/>
                  </a:lnTo>
                  <a:lnTo>
                    <a:pt x="502" y="3226"/>
                  </a:lnTo>
                  <a:lnTo>
                    <a:pt x="474" y="3165"/>
                  </a:lnTo>
                  <a:lnTo>
                    <a:pt x="449" y="3102"/>
                  </a:lnTo>
                  <a:lnTo>
                    <a:pt x="424" y="3040"/>
                  </a:lnTo>
                  <a:lnTo>
                    <a:pt x="401" y="2978"/>
                  </a:lnTo>
                  <a:lnTo>
                    <a:pt x="378" y="2914"/>
                  </a:lnTo>
                  <a:lnTo>
                    <a:pt x="358" y="2851"/>
                  </a:lnTo>
                  <a:lnTo>
                    <a:pt x="337" y="2786"/>
                  </a:lnTo>
                  <a:lnTo>
                    <a:pt x="318" y="2721"/>
                  </a:lnTo>
                  <a:lnTo>
                    <a:pt x="300" y="2655"/>
                  </a:lnTo>
                  <a:lnTo>
                    <a:pt x="284" y="2589"/>
                  </a:lnTo>
                  <a:lnTo>
                    <a:pt x="269" y="2522"/>
                  </a:lnTo>
                  <a:lnTo>
                    <a:pt x="256" y="2455"/>
                  </a:lnTo>
                  <a:lnTo>
                    <a:pt x="242" y="2387"/>
                  </a:lnTo>
                  <a:lnTo>
                    <a:pt x="232" y="2320"/>
                  </a:lnTo>
                  <a:lnTo>
                    <a:pt x="221" y="2252"/>
                  </a:lnTo>
                  <a:lnTo>
                    <a:pt x="212" y="2182"/>
                  </a:lnTo>
                  <a:lnTo>
                    <a:pt x="205" y="2114"/>
                  </a:lnTo>
                  <a:lnTo>
                    <a:pt x="199" y="2044"/>
                  </a:lnTo>
                  <a:lnTo>
                    <a:pt x="194" y="1974"/>
                  </a:lnTo>
                  <a:lnTo>
                    <a:pt x="191" y="1904"/>
                  </a:lnTo>
                  <a:lnTo>
                    <a:pt x="188" y="1833"/>
                  </a:lnTo>
                  <a:lnTo>
                    <a:pt x="187" y="1762"/>
                  </a:lnTo>
                  <a:lnTo>
                    <a:pt x="188" y="1710"/>
                  </a:lnTo>
                  <a:lnTo>
                    <a:pt x="190" y="1658"/>
                  </a:lnTo>
                  <a:lnTo>
                    <a:pt x="191" y="1607"/>
                  </a:lnTo>
                  <a:lnTo>
                    <a:pt x="193" y="1556"/>
                  </a:lnTo>
                  <a:lnTo>
                    <a:pt x="197" y="1505"/>
                  </a:lnTo>
                  <a:lnTo>
                    <a:pt x="200" y="1454"/>
                  </a:lnTo>
                  <a:lnTo>
                    <a:pt x="205" y="1403"/>
                  </a:lnTo>
                  <a:lnTo>
                    <a:pt x="211" y="1352"/>
                  </a:lnTo>
                  <a:lnTo>
                    <a:pt x="217" y="1302"/>
                  </a:lnTo>
                  <a:lnTo>
                    <a:pt x="224" y="1253"/>
                  </a:lnTo>
                  <a:lnTo>
                    <a:pt x="232" y="1202"/>
                  </a:lnTo>
                  <a:lnTo>
                    <a:pt x="240" y="1153"/>
                  </a:lnTo>
                  <a:lnTo>
                    <a:pt x="248" y="1103"/>
                  </a:lnTo>
                  <a:lnTo>
                    <a:pt x="258" y="1054"/>
                  </a:lnTo>
                  <a:lnTo>
                    <a:pt x="269" y="1006"/>
                  </a:lnTo>
                  <a:lnTo>
                    <a:pt x="280" y="956"/>
                  </a:lnTo>
                  <a:lnTo>
                    <a:pt x="290" y="908"/>
                  </a:lnTo>
                  <a:lnTo>
                    <a:pt x="302" y="860"/>
                  </a:lnTo>
                  <a:lnTo>
                    <a:pt x="316" y="812"/>
                  </a:lnTo>
                  <a:lnTo>
                    <a:pt x="329" y="764"/>
                  </a:lnTo>
                  <a:lnTo>
                    <a:pt x="343" y="716"/>
                  </a:lnTo>
                  <a:lnTo>
                    <a:pt x="359" y="670"/>
                  </a:lnTo>
                  <a:lnTo>
                    <a:pt x="373" y="623"/>
                  </a:lnTo>
                  <a:lnTo>
                    <a:pt x="390" y="576"/>
                  </a:lnTo>
                  <a:lnTo>
                    <a:pt x="407" y="530"/>
                  </a:lnTo>
                  <a:lnTo>
                    <a:pt x="424" y="485"/>
                  </a:lnTo>
                  <a:lnTo>
                    <a:pt x="442" y="439"/>
                  </a:lnTo>
                  <a:lnTo>
                    <a:pt x="460" y="394"/>
                  </a:lnTo>
                  <a:lnTo>
                    <a:pt x="479" y="348"/>
                  </a:lnTo>
                  <a:lnTo>
                    <a:pt x="499" y="304"/>
                  </a:lnTo>
                  <a:lnTo>
                    <a:pt x="520" y="259"/>
                  </a:lnTo>
                  <a:lnTo>
                    <a:pt x="540" y="215"/>
                  </a:lnTo>
                  <a:lnTo>
                    <a:pt x="528" y="187"/>
                  </a:lnTo>
                  <a:lnTo>
                    <a:pt x="516" y="159"/>
                  </a:lnTo>
                  <a:lnTo>
                    <a:pt x="504" y="131"/>
                  </a:lnTo>
                  <a:lnTo>
                    <a:pt x="491" y="103"/>
                  </a:lnTo>
                  <a:lnTo>
                    <a:pt x="479" y="77"/>
                  </a:lnTo>
                  <a:lnTo>
                    <a:pt x="466" y="51"/>
                  </a:lnTo>
                  <a:lnTo>
                    <a:pt x="452" y="24"/>
                  </a:lnTo>
                  <a:lnTo>
                    <a:pt x="439" y="0"/>
                  </a:lnTo>
                  <a:close/>
                </a:path>
              </a:pathLst>
            </a:custGeom>
            <a:solidFill>
              <a:srgbClr val="C7AA84"/>
            </a:solidFill>
            <a:ln w="9525">
              <a:noFill/>
              <a:round/>
              <a:headEnd/>
              <a:tailEnd/>
            </a:ln>
          </p:spPr>
          <p:txBody>
            <a:bodyPr/>
            <a:lstStyle/>
            <a:p>
              <a:endParaRPr lang="pt-BR"/>
            </a:p>
          </p:txBody>
        </p:sp>
        <p:sp>
          <p:nvSpPr>
            <p:cNvPr id="402463" name="Freeform 31"/>
            <p:cNvSpPr>
              <a:spLocks noEditPoints="1"/>
            </p:cNvSpPr>
            <p:nvPr/>
          </p:nvSpPr>
          <p:spPr bwMode="auto">
            <a:xfrm>
              <a:off x="3037" y="2865"/>
              <a:ext cx="1830" cy="925"/>
            </a:xfrm>
            <a:custGeom>
              <a:avLst/>
              <a:gdLst/>
              <a:ahLst/>
              <a:cxnLst>
                <a:cxn ang="0">
                  <a:pos x="7318" y="1466"/>
                </a:cxn>
                <a:cxn ang="0">
                  <a:pos x="7296" y="1214"/>
                </a:cxn>
                <a:cxn ang="0">
                  <a:pos x="7257" y="967"/>
                </a:cxn>
                <a:cxn ang="0">
                  <a:pos x="7202" y="725"/>
                </a:cxn>
                <a:cxn ang="0">
                  <a:pos x="7109" y="647"/>
                </a:cxn>
                <a:cxn ang="0">
                  <a:pos x="7003" y="623"/>
                </a:cxn>
                <a:cxn ang="0">
                  <a:pos x="7029" y="805"/>
                </a:cxn>
                <a:cxn ang="0">
                  <a:pos x="7083" y="1061"/>
                </a:cxn>
                <a:cxn ang="0">
                  <a:pos x="7119" y="1324"/>
                </a:cxn>
                <a:cxn ang="0">
                  <a:pos x="7134" y="1591"/>
                </a:cxn>
                <a:cxn ang="0">
                  <a:pos x="7129" y="1873"/>
                </a:cxn>
                <a:cxn ang="0">
                  <a:pos x="7100" y="2151"/>
                </a:cxn>
                <a:cxn ang="0">
                  <a:pos x="7050" y="2424"/>
                </a:cxn>
                <a:cxn ang="0">
                  <a:pos x="6979" y="2689"/>
                </a:cxn>
                <a:cxn ang="0">
                  <a:pos x="6889" y="2944"/>
                </a:cxn>
                <a:cxn ang="0">
                  <a:pos x="6780" y="3190"/>
                </a:cxn>
                <a:cxn ang="0">
                  <a:pos x="6651" y="3425"/>
                </a:cxn>
                <a:cxn ang="0">
                  <a:pos x="6507" y="3650"/>
                </a:cxn>
                <a:cxn ang="0">
                  <a:pos x="6770" y="3593"/>
                </a:cxn>
                <a:cxn ang="0">
                  <a:pos x="6902" y="3363"/>
                </a:cxn>
                <a:cxn ang="0">
                  <a:pos x="7017" y="3124"/>
                </a:cxn>
                <a:cxn ang="0">
                  <a:pos x="7116" y="2875"/>
                </a:cxn>
                <a:cxn ang="0">
                  <a:pos x="7196" y="2617"/>
                </a:cxn>
                <a:cxn ang="0">
                  <a:pos x="7257" y="2352"/>
                </a:cxn>
                <a:cxn ang="0">
                  <a:pos x="7298" y="2079"/>
                </a:cxn>
                <a:cxn ang="0">
                  <a:pos x="7320" y="1801"/>
                </a:cxn>
                <a:cxn ang="0">
                  <a:pos x="375" y="47"/>
                </a:cxn>
                <a:cxn ang="0">
                  <a:pos x="287" y="238"/>
                </a:cxn>
                <a:cxn ang="0">
                  <a:pos x="211" y="436"/>
                </a:cxn>
                <a:cxn ang="0">
                  <a:pos x="146" y="637"/>
                </a:cxn>
                <a:cxn ang="0">
                  <a:pos x="92" y="845"/>
                </a:cxn>
                <a:cxn ang="0">
                  <a:pos x="50" y="1056"/>
                </a:cxn>
                <a:cxn ang="0">
                  <a:pos x="21" y="1272"/>
                </a:cxn>
                <a:cxn ang="0">
                  <a:pos x="4" y="1492"/>
                </a:cxn>
                <a:cxn ang="0">
                  <a:pos x="2" y="1730"/>
                </a:cxn>
                <a:cxn ang="0">
                  <a:pos x="17" y="2009"/>
                </a:cxn>
                <a:cxn ang="0">
                  <a:pos x="53" y="2282"/>
                </a:cxn>
                <a:cxn ang="0">
                  <a:pos x="110" y="2548"/>
                </a:cxn>
                <a:cxn ang="0">
                  <a:pos x="185" y="2808"/>
                </a:cxn>
                <a:cxn ang="0">
                  <a:pos x="278" y="3058"/>
                </a:cxn>
                <a:cxn ang="0">
                  <a:pos x="389" y="3301"/>
                </a:cxn>
                <a:cxn ang="0">
                  <a:pos x="517" y="3532"/>
                </a:cxn>
                <a:cxn ang="0">
                  <a:pos x="852" y="3700"/>
                </a:cxn>
                <a:cxn ang="0">
                  <a:pos x="704" y="3479"/>
                </a:cxn>
                <a:cxn ang="0">
                  <a:pos x="572" y="3247"/>
                </a:cxn>
                <a:cxn ang="0">
                  <a:pos x="459" y="3003"/>
                </a:cxn>
                <a:cxn ang="0">
                  <a:pos x="364" y="2751"/>
                </a:cxn>
                <a:cxn ang="0">
                  <a:pos x="289" y="2488"/>
                </a:cxn>
                <a:cxn ang="0">
                  <a:pos x="233" y="2220"/>
                </a:cxn>
                <a:cxn ang="0">
                  <a:pos x="200" y="1943"/>
                </a:cxn>
                <a:cxn ang="0">
                  <a:pos x="189" y="1659"/>
                </a:cxn>
                <a:cxn ang="0">
                  <a:pos x="194" y="1469"/>
                </a:cxn>
                <a:cxn ang="0">
                  <a:pos x="209" y="1282"/>
                </a:cxn>
                <a:cxn ang="0">
                  <a:pos x="233" y="1097"/>
                </a:cxn>
                <a:cxn ang="0">
                  <a:pos x="268" y="916"/>
                </a:cxn>
                <a:cxn ang="0">
                  <a:pos x="313" y="738"/>
                </a:cxn>
                <a:cxn ang="0">
                  <a:pos x="365" y="564"/>
                </a:cxn>
                <a:cxn ang="0">
                  <a:pos x="496" y="228"/>
                </a:cxn>
                <a:cxn ang="0">
                  <a:pos x="447" y="112"/>
                </a:cxn>
                <a:cxn ang="0">
                  <a:pos x="398" y="0"/>
                </a:cxn>
              </a:cxnLst>
              <a:rect l="0" t="0" r="r" b="b"/>
              <a:pathLst>
                <a:path w="7322" h="3704">
                  <a:moveTo>
                    <a:pt x="7322" y="1659"/>
                  </a:moveTo>
                  <a:lnTo>
                    <a:pt x="7322" y="1595"/>
                  </a:lnTo>
                  <a:lnTo>
                    <a:pt x="7320" y="1531"/>
                  </a:lnTo>
                  <a:lnTo>
                    <a:pt x="7318" y="1466"/>
                  </a:lnTo>
                  <a:lnTo>
                    <a:pt x="7314" y="1403"/>
                  </a:lnTo>
                  <a:lnTo>
                    <a:pt x="7309" y="1340"/>
                  </a:lnTo>
                  <a:lnTo>
                    <a:pt x="7303" y="1277"/>
                  </a:lnTo>
                  <a:lnTo>
                    <a:pt x="7296" y="1214"/>
                  </a:lnTo>
                  <a:lnTo>
                    <a:pt x="7287" y="1152"/>
                  </a:lnTo>
                  <a:lnTo>
                    <a:pt x="7279" y="1090"/>
                  </a:lnTo>
                  <a:lnTo>
                    <a:pt x="7268" y="1028"/>
                  </a:lnTo>
                  <a:lnTo>
                    <a:pt x="7257" y="967"/>
                  </a:lnTo>
                  <a:lnTo>
                    <a:pt x="7245" y="906"/>
                  </a:lnTo>
                  <a:lnTo>
                    <a:pt x="7231" y="845"/>
                  </a:lnTo>
                  <a:lnTo>
                    <a:pt x="7218" y="785"/>
                  </a:lnTo>
                  <a:lnTo>
                    <a:pt x="7202" y="725"/>
                  </a:lnTo>
                  <a:lnTo>
                    <a:pt x="7185" y="666"/>
                  </a:lnTo>
                  <a:lnTo>
                    <a:pt x="7160" y="659"/>
                  </a:lnTo>
                  <a:lnTo>
                    <a:pt x="7135" y="653"/>
                  </a:lnTo>
                  <a:lnTo>
                    <a:pt x="7109" y="647"/>
                  </a:lnTo>
                  <a:lnTo>
                    <a:pt x="7083" y="641"/>
                  </a:lnTo>
                  <a:lnTo>
                    <a:pt x="7057" y="635"/>
                  </a:lnTo>
                  <a:lnTo>
                    <a:pt x="7029" y="629"/>
                  </a:lnTo>
                  <a:lnTo>
                    <a:pt x="7003" y="623"/>
                  </a:lnTo>
                  <a:lnTo>
                    <a:pt x="6975" y="618"/>
                  </a:lnTo>
                  <a:lnTo>
                    <a:pt x="6995" y="679"/>
                  </a:lnTo>
                  <a:lnTo>
                    <a:pt x="7013" y="742"/>
                  </a:lnTo>
                  <a:lnTo>
                    <a:pt x="7029" y="805"/>
                  </a:lnTo>
                  <a:lnTo>
                    <a:pt x="7044" y="869"/>
                  </a:lnTo>
                  <a:lnTo>
                    <a:pt x="7058" y="933"/>
                  </a:lnTo>
                  <a:lnTo>
                    <a:pt x="7071" y="996"/>
                  </a:lnTo>
                  <a:lnTo>
                    <a:pt x="7083" y="1061"/>
                  </a:lnTo>
                  <a:lnTo>
                    <a:pt x="7094" y="1126"/>
                  </a:lnTo>
                  <a:lnTo>
                    <a:pt x="7104" y="1192"/>
                  </a:lnTo>
                  <a:lnTo>
                    <a:pt x="7112" y="1256"/>
                  </a:lnTo>
                  <a:lnTo>
                    <a:pt x="7119" y="1324"/>
                  </a:lnTo>
                  <a:lnTo>
                    <a:pt x="7124" y="1390"/>
                  </a:lnTo>
                  <a:lnTo>
                    <a:pt x="7129" y="1457"/>
                  </a:lnTo>
                  <a:lnTo>
                    <a:pt x="7133" y="1524"/>
                  </a:lnTo>
                  <a:lnTo>
                    <a:pt x="7134" y="1591"/>
                  </a:lnTo>
                  <a:lnTo>
                    <a:pt x="7135" y="1659"/>
                  </a:lnTo>
                  <a:lnTo>
                    <a:pt x="7134" y="1730"/>
                  </a:lnTo>
                  <a:lnTo>
                    <a:pt x="7133" y="1802"/>
                  </a:lnTo>
                  <a:lnTo>
                    <a:pt x="7129" y="1873"/>
                  </a:lnTo>
                  <a:lnTo>
                    <a:pt x="7123" y="1943"/>
                  </a:lnTo>
                  <a:lnTo>
                    <a:pt x="7117" y="2013"/>
                  </a:lnTo>
                  <a:lnTo>
                    <a:pt x="7110" y="2083"/>
                  </a:lnTo>
                  <a:lnTo>
                    <a:pt x="7100" y="2151"/>
                  </a:lnTo>
                  <a:lnTo>
                    <a:pt x="7089" y="2221"/>
                  </a:lnTo>
                  <a:lnTo>
                    <a:pt x="7077" y="2289"/>
                  </a:lnTo>
                  <a:lnTo>
                    <a:pt x="7064" y="2356"/>
                  </a:lnTo>
                  <a:lnTo>
                    <a:pt x="7050" y="2424"/>
                  </a:lnTo>
                  <a:lnTo>
                    <a:pt x="7034" y="2491"/>
                  </a:lnTo>
                  <a:lnTo>
                    <a:pt x="7017" y="2557"/>
                  </a:lnTo>
                  <a:lnTo>
                    <a:pt x="6999" y="2623"/>
                  </a:lnTo>
                  <a:lnTo>
                    <a:pt x="6979" y="2689"/>
                  </a:lnTo>
                  <a:lnTo>
                    <a:pt x="6959" y="2754"/>
                  </a:lnTo>
                  <a:lnTo>
                    <a:pt x="6937" y="2817"/>
                  </a:lnTo>
                  <a:lnTo>
                    <a:pt x="6913" y="2881"/>
                  </a:lnTo>
                  <a:lnTo>
                    <a:pt x="6889" y="2944"/>
                  </a:lnTo>
                  <a:lnTo>
                    <a:pt x="6864" y="3007"/>
                  </a:lnTo>
                  <a:lnTo>
                    <a:pt x="6836" y="3068"/>
                  </a:lnTo>
                  <a:lnTo>
                    <a:pt x="6808" y="3129"/>
                  </a:lnTo>
                  <a:lnTo>
                    <a:pt x="6780" y="3190"/>
                  </a:lnTo>
                  <a:lnTo>
                    <a:pt x="6750" y="3250"/>
                  </a:lnTo>
                  <a:lnTo>
                    <a:pt x="6717" y="3309"/>
                  </a:lnTo>
                  <a:lnTo>
                    <a:pt x="6685" y="3368"/>
                  </a:lnTo>
                  <a:lnTo>
                    <a:pt x="6651" y="3425"/>
                  </a:lnTo>
                  <a:lnTo>
                    <a:pt x="6618" y="3483"/>
                  </a:lnTo>
                  <a:lnTo>
                    <a:pt x="6582" y="3539"/>
                  </a:lnTo>
                  <a:lnTo>
                    <a:pt x="6544" y="3594"/>
                  </a:lnTo>
                  <a:lnTo>
                    <a:pt x="6507" y="3650"/>
                  </a:lnTo>
                  <a:lnTo>
                    <a:pt x="6468" y="3704"/>
                  </a:lnTo>
                  <a:lnTo>
                    <a:pt x="6698" y="3704"/>
                  </a:lnTo>
                  <a:lnTo>
                    <a:pt x="6734" y="3648"/>
                  </a:lnTo>
                  <a:lnTo>
                    <a:pt x="6770" y="3593"/>
                  </a:lnTo>
                  <a:lnTo>
                    <a:pt x="6804" y="3537"/>
                  </a:lnTo>
                  <a:lnTo>
                    <a:pt x="6837" y="3479"/>
                  </a:lnTo>
                  <a:lnTo>
                    <a:pt x="6871" y="3422"/>
                  </a:lnTo>
                  <a:lnTo>
                    <a:pt x="6902" y="3363"/>
                  </a:lnTo>
                  <a:lnTo>
                    <a:pt x="6932" y="3304"/>
                  </a:lnTo>
                  <a:lnTo>
                    <a:pt x="6962" y="3245"/>
                  </a:lnTo>
                  <a:lnTo>
                    <a:pt x="6990" y="3184"/>
                  </a:lnTo>
                  <a:lnTo>
                    <a:pt x="7017" y="3124"/>
                  </a:lnTo>
                  <a:lnTo>
                    <a:pt x="7044" y="3062"/>
                  </a:lnTo>
                  <a:lnTo>
                    <a:pt x="7069" y="3001"/>
                  </a:lnTo>
                  <a:lnTo>
                    <a:pt x="7093" y="2938"/>
                  </a:lnTo>
                  <a:lnTo>
                    <a:pt x="7116" y="2875"/>
                  </a:lnTo>
                  <a:lnTo>
                    <a:pt x="7137" y="2811"/>
                  </a:lnTo>
                  <a:lnTo>
                    <a:pt x="7158" y="2746"/>
                  </a:lnTo>
                  <a:lnTo>
                    <a:pt x="7177" y="2682"/>
                  </a:lnTo>
                  <a:lnTo>
                    <a:pt x="7196" y="2617"/>
                  </a:lnTo>
                  <a:lnTo>
                    <a:pt x="7213" y="2551"/>
                  </a:lnTo>
                  <a:lnTo>
                    <a:pt x="7229" y="2485"/>
                  </a:lnTo>
                  <a:lnTo>
                    <a:pt x="7244" y="2419"/>
                  </a:lnTo>
                  <a:lnTo>
                    <a:pt x="7257" y="2352"/>
                  </a:lnTo>
                  <a:lnTo>
                    <a:pt x="7269" y="2284"/>
                  </a:lnTo>
                  <a:lnTo>
                    <a:pt x="7280" y="2216"/>
                  </a:lnTo>
                  <a:lnTo>
                    <a:pt x="7290" y="2148"/>
                  </a:lnTo>
                  <a:lnTo>
                    <a:pt x="7298" y="2079"/>
                  </a:lnTo>
                  <a:lnTo>
                    <a:pt x="7306" y="2010"/>
                  </a:lnTo>
                  <a:lnTo>
                    <a:pt x="7312" y="1940"/>
                  </a:lnTo>
                  <a:lnTo>
                    <a:pt x="7316" y="1871"/>
                  </a:lnTo>
                  <a:lnTo>
                    <a:pt x="7320" y="1801"/>
                  </a:lnTo>
                  <a:lnTo>
                    <a:pt x="7322" y="1730"/>
                  </a:lnTo>
                  <a:lnTo>
                    <a:pt x="7322" y="1659"/>
                  </a:lnTo>
                  <a:close/>
                  <a:moveTo>
                    <a:pt x="398" y="0"/>
                  </a:moveTo>
                  <a:lnTo>
                    <a:pt x="375" y="47"/>
                  </a:lnTo>
                  <a:lnTo>
                    <a:pt x="352" y="94"/>
                  </a:lnTo>
                  <a:lnTo>
                    <a:pt x="329" y="142"/>
                  </a:lnTo>
                  <a:lnTo>
                    <a:pt x="308" y="190"/>
                  </a:lnTo>
                  <a:lnTo>
                    <a:pt x="287" y="238"/>
                  </a:lnTo>
                  <a:lnTo>
                    <a:pt x="267" y="287"/>
                  </a:lnTo>
                  <a:lnTo>
                    <a:pt x="248" y="336"/>
                  </a:lnTo>
                  <a:lnTo>
                    <a:pt x="229" y="386"/>
                  </a:lnTo>
                  <a:lnTo>
                    <a:pt x="211" y="436"/>
                  </a:lnTo>
                  <a:lnTo>
                    <a:pt x="194" y="485"/>
                  </a:lnTo>
                  <a:lnTo>
                    <a:pt x="177" y="535"/>
                  </a:lnTo>
                  <a:lnTo>
                    <a:pt x="160" y="587"/>
                  </a:lnTo>
                  <a:lnTo>
                    <a:pt x="146" y="637"/>
                  </a:lnTo>
                  <a:lnTo>
                    <a:pt x="131" y="689"/>
                  </a:lnTo>
                  <a:lnTo>
                    <a:pt x="117" y="741"/>
                  </a:lnTo>
                  <a:lnTo>
                    <a:pt x="104" y="792"/>
                  </a:lnTo>
                  <a:lnTo>
                    <a:pt x="92" y="845"/>
                  </a:lnTo>
                  <a:lnTo>
                    <a:pt x="81" y="898"/>
                  </a:lnTo>
                  <a:lnTo>
                    <a:pt x="70" y="951"/>
                  </a:lnTo>
                  <a:lnTo>
                    <a:pt x="59" y="1003"/>
                  </a:lnTo>
                  <a:lnTo>
                    <a:pt x="50" y="1056"/>
                  </a:lnTo>
                  <a:lnTo>
                    <a:pt x="41" y="1110"/>
                  </a:lnTo>
                  <a:lnTo>
                    <a:pt x="34" y="1164"/>
                  </a:lnTo>
                  <a:lnTo>
                    <a:pt x="27" y="1218"/>
                  </a:lnTo>
                  <a:lnTo>
                    <a:pt x="21" y="1272"/>
                  </a:lnTo>
                  <a:lnTo>
                    <a:pt x="16" y="1327"/>
                  </a:lnTo>
                  <a:lnTo>
                    <a:pt x="11" y="1382"/>
                  </a:lnTo>
                  <a:lnTo>
                    <a:pt x="8" y="1436"/>
                  </a:lnTo>
                  <a:lnTo>
                    <a:pt x="4" y="1492"/>
                  </a:lnTo>
                  <a:lnTo>
                    <a:pt x="3" y="1548"/>
                  </a:lnTo>
                  <a:lnTo>
                    <a:pt x="2" y="1603"/>
                  </a:lnTo>
                  <a:lnTo>
                    <a:pt x="0" y="1659"/>
                  </a:lnTo>
                  <a:lnTo>
                    <a:pt x="2" y="1730"/>
                  </a:lnTo>
                  <a:lnTo>
                    <a:pt x="3" y="1800"/>
                  </a:lnTo>
                  <a:lnTo>
                    <a:pt x="6" y="1871"/>
                  </a:lnTo>
                  <a:lnTo>
                    <a:pt x="11" y="1940"/>
                  </a:lnTo>
                  <a:lnTo>
                    <a:pt x="17" y="2009"/>
                  </a:lnTo>
                  <a:lnTo>
                    <a:pt x="24" y="2078"/>
                  </a:lnTo>
                  <a:lnTo>
                    <a:pt x="33" y="2147"/>
                  </a:lnTo>
                  <a:lnTo>
                    <a:pt x="42" y="2215"/>
                  </a:lnTo>
                  <a:lnTo>
                    <a:pt x="53" y="2282"/>
                  </a:lnTo>
                  <a:lnTo>
                    <a:pt x="66" y="2349"/>
                  </a:lnTo>
                  <a:lnTo>
                    <a:pt x="80" y="2416"/>
                  </a:lnTo>
                  <a:lnTo>
                    <a:pt x="94" y="2482"/>
                  </a:lnTo>
                  <a:lnTo>
                    <a:pt x="110" y="2548"/>
                  </a:lnTo>
                  <a:lnTo>
                    <a:pt x="127" y="2614"/>
                  </a:lnTo>
                  <a:lnTo>
                    <a:pt x="145" y="2679"/>
                  </a:lnTo>
                  <a:lnTo>
                    <a:pt x="165" y="2744"/>
                  </a:lnTo>
                  <a:lnTo>
                    <a:pt x="185" y="2808"/>
                  </a:lnTo>
                  <a:lnTo>
                    <a:pt x="207" y="2871"/>
                  </a:lnTo>
                  <a:lnTo>
                    <a:pt x="230" y="2935"/>
                  </a:lnTo>
                  <a:lnTo>
                    <a:pt x="254" y="2997"/>
                  </a:lnTo>
                  <a:lnTo>
                    <a:pt x="278" y="3058"/>
                  </a:lnTo>
                  <a:lnTo>
                    <a:pt x="304" y="3121"/>
                  </a:lnTo>
                  <a:lnTo>
                    <a:pt x="332" y="3181"/>
                  </a:lnTo>
                  <a:lnTo>
                    <a:pt x="359" y="3241"/>
                  </a:lnTo>
                  <a:lnTo>
                    <a:pt x="389" y="3301"/>
                  </a:lnTo>
                  <a:lnTo>
                    <a:pt x="419" y="3359"/>
                  </a:lnTo>
                  <a:lnTo>
                    <a:pt x="451" y="3418"/>
                  </a:lnTo>
                  <a:lnTo>
                    <a:pt x="483" y="3476"/>
                  </a:lnTo>
                  <a:lnTo>
                    <a:pt x="517" y="3532"/>
                  </a:lnTo>
                  <a:lnTo>
                    <a:pt x="551" y="3588"/>
                  </a:lnTo>
                  <a:lnTo>
                    <a:pt x="586" y="3645"/>
                  </a:lnTo>
                  <a:lnTo>
                    <a:pt x="622" y="3699"/>
                  </a:lnTo>
                  <a:lnTo>
                    <a:pt x="852" y="3700"/>
                  </a:lnTo>
                  <a:lnTo>
                    <a:pt x="813" y="3646"/>
                  </a:lnTo>
                  <a:lnTo>
                    <a:pt x="776" y="3591"/>
                  </a:lnTo>
                  <a:lnTo>
                    <a:pt x="740" y="3534"/>
                  </a:lnTo>
                  <a:lnTo>
                    <a:pt x="704" y="3479"/>
                  </a:lnTo>
                  <a:lnTo>
                    <a:pt x="669" y="3422"/>
                  </a:lnTo>
                  <a:lnTo>
                    <a:pt x="636" y="3364"/>
                  </a:lnTo>
                  <a:lnTo>
                    <a:pt x="603" y="3305"/>
                  </a:lnTo>
                  <a:lnTo>
                    <a:pt x="572" y="3247"/>
                  </a:lnTo>
                  <a:lnTo>
                    <a:pt x="542" y="3187"/>
                  </a:lnTo>
                  <a:lnTo>
                    <a:pt x="513" y="3127"/>
                  </a:lnTo>
                  <a:lnTo>
                    <a:pt x="485" y="3065"/>
                  </a:lnTo>
                  <a:lnTo>
                    <a:pt x="459" y="3003"/>
                  </a:lnTo>
                  <a:lnTo>
                    <a:pt x="434" y="2941"/>
                  </a:lnTo>
                  <a:lnTo>
                    <a:pt x="409" y="2878"/>
                  </a:lnTo>
                  <a:lnTo>
                    <a:pt x="386" y="2815"/>
                  </a:lnTo>
                  <a:lnTo>
                    <a:pt x="364" y="2751"/>
                  </a:lnTo>
                  <a:lnTo>
                    <a:pt x="343" y="2686"/>
                  </a:lnTo>
                  <a:lnTo>
                    <a:pt x="323" y="2620"/>
                  </a:lnTo>
                  <a:lnTo>
                    <a:pt x="305" y="2556"/>
                  </a:lnTo>
                  <a:lnTo>
                    <a:pt x="289" y="2488"/>
                  </a:lnTo>
                  <a:lnTo>
                    <a:pt x="273" y="2422"/>
                  </a:lnTo>
                  <a:lnTo>
                    <a:pt x="259" y="2355"/>
                  </a:lnTo>
                  <a:lnTo>
                    <a:pt x="245" y="2287"/>
                  </a:lnTo>
                  <a:lnTo>
                    <a:pt x="233" y="2220"/>
                  </a:lnTo>
                  <a:lnTo>
                    <a:pt x="223" y="2150"/>
                  </a:lnTo>
                  <a:lnTo>
                    <a:pt x="214" y="2082"/>
                  </a:lnTo>
                  <a:lnTo>
                    <a:pt x="206" y="2012"/>
                  </a:lnTo>
                  <a:lnTo>
                    <a:pt x="200" y="1943"/>
                  </a:lnTo>
                  <a:lnTo>
                    <a:pt x="195" y="1872"/>
                  </a:lnTo>
                  <a:lnTo>
                    <a:pt x="191" y="1801"/>
                  </a:lnTo>
                  <a:lnTo>
                    <a:pt x="189" y="1730"/>
                  </a:lnTo>
                  <a:lnTo>
                    <a:pt x="189" y="1659"/>
                  </a:lnTo>
                  <a:lnTo>
                    <a:pt x="189" y="1611"/>
                  </a:lnTo>
                  <a:lnTo>
                    <a:pt x="190" y="1564"/>
                  </a:lnTo>
                  <a:lnTo>
                    <a:pt x="191" y="1517"/>
                  </a:lnTo>
                  <a:lnTo>
                    <a:pt x="194" y="1469"/>
                  </a:lnTo>
                  <a:lnTo>
                    <a:pt x="196" y="1422"/>
                  </a:lnTo>
                  <a:lnTo>
                    <a:pt x="200" y="1375"/>
                  </a:lnTo>
                  <a:lnTo>
                    <a:pt x="205" y="1328"/>
                  </a:lnTo>
                  <a:lnTo>
                    <a:pt x="209" y="1282"/>
                  </a:lnTo>
                  <a:lnTo>
                    <a:pt x="214" y="1235"/>
                  </a:lnTo>
                  <a:lnTo>
                    <a:pt x="220" y="1189"/>
                  </a:lnTo>
                  <a:lnTo>
                    <a:pt x="226" y="1142"/>
                  </a:lnTo>
                  <a:lnTo>
                    <a:pt x="233" y="1097"/>
                  </a:lnTo>
                  <a:lnTo>
                    <a:pt x="242" y="1051"/>
                  </a:lnTo>
                  <a:lnTo>
                    <a:pt x="250" y="1006"/>
                  </a:lnTo>
                  <a:lnTo>
                    <a:pt x="259" y="961"/>
                  </a:lnTo>
                  <a:lnTo>
                    <a:pt x="268" y="916"/>
                  </a:lnTo>
                  <a:lnTo>
                    <a:pt x="279" y="871"/>
                  </a:lnTo>
                  <a:lnTo>
                    <a:pt x="289" y="827"/>
                  </a:lnTo>
                  <a:lnTo>
                    <a:pt x="301" y="783"/>
                  </a:lnTo>
                  <a:lnTo>
                    <a:pt x="313" y="738"/>
                  </a:lnTo>
                  <a:lnTo>
                    <a:pt x="325" y="694"/>
                  </a:lnTo>
                  <a:lnTo>
                    <a:pt x="338" y="651"/>
                  </a:lnTo>
                  <a:lnTo>
                    <a:pt x="351" y="607"/>
                  </a:lnTo>
                  <a:lnTo>
                    <a:pt x="365" y="564"/>
                  </a:lnTo>
                  <a:lnTo>
                    <a:pt x="394" y="478"/>
                  </a:lnTo>
                  <a:lnTo>
                    <a:pt x="427" y="394"/>
                  </a:lnTo>
                  <a:lnTo>
                    <a:pt x="460" y="310"/>
                  </a:lnTo>
                  <a:lnTo>
                    <a:pt x="496" y="228"/>
                  </a:lnTo>
                  <a:lnTo>
                    <a:pt x="484" y="198"/>
                  </a:lnTo>
                  <a:lnTo>
                    <a:pt x="471" y="170"/>
                  </a:lnTo>
                  <a:lnTo>
                    <a:pt x="459" y="141"/>
                  </a:lnTo>
                  <a:lnTo>
                    <a:pt x="447" y="112"/>
                  </a:lnTo>
                  <a:lnTo>
                    <a:pt x="435" y="83"/>
                  </a:lnTo>
                  <a:lnTo>
                    <a:pt x="423" y="56"/>
                  </a:lnTo>
                  <a:lnTo>
                    <a:pt x="410" y="28"/>
                  </a:lnTo>
                  <a:lnTo>
                    <a:pt x="398" y="0"/>
                  </a:lnTo>
                  <a:close/>
                </a:path>
              </a:pathLst>
            </a:custGeom>
            <a:solidFill>
              <a:srgbClr val="C8AB84"/>
            </a:solidFill>
            <a:ln w="9525">
              <a:noFill/>
              <a:round/>
              <a:headEnd/>
              <a:tailEnd/>
            </a:ln>
          </p:spPr>
          <p:txBody>
            <a:bodyPr/>
            <a:lstStyle/>
            <a:p>
              <a:endParaRPr lang="pt-BR"/>
            </a:p>
          </p:txBody>
        </p:sp>
        <p:sp>
          <p:nvSpPr>
            <p:cNvPr id="402464" name="Freeform 32"/>
            <p:cNvSpPr>
              <a:spLocks noEditPoints="1"/>
            </p:cNvSpPr>
            <p:nvPr/>
          </p:nvSpPr>
          <p:spPr bwMode="auto">
            <a:xfrm>
              <a:off x="3060" y="2892"/>
              <a:ext cx="1784" cy="898"/>
            </a:xfrm>
            <a:custGeom>
              <a:avLst/>
              <a:gdLst/>
              <a:ahLst/>
              <a:cxnLst>
                <a:cxn ang="0">
                  <a:pos x="7130" y="1350"/>
                </a:cxn>
                <a:cxn ang="0">
                  <a:pos x="7106" y="1090"/>
                </a:cxn>
                <a:cxn ang="0">
                  <a:pos x="7064" y="836"/>
                </a:cxn>
                <a:cxn ang="0">
                  <a:pos x="7004" y="589"/>
                </a:cxn>
                <a:cxn ang="0">
                  <a:pos x="6910" y="512"/>
                </a:cxn>
                <a:cxn ang="0">
                  <a:pos x="6803" y="491"/>
                </a:cxn>
                <a:cxn ang="0">
                  <a:pos x="6833" y="677"/>
                </a:cxn>
                <a:cxn ang="0">
                  <a:pos x="6892" y="937"/>
                </a:cxn>
                <a:cxn ang="0">
                  <a:pos x="6929" y="1204"/>
                </a:cxn>
                <a:cxn ang="0">
                  <a:pos x="6946" y="1478"/>
                </a:cxn>
                <a:cxn ang="0">
                  <a:pos x="6940" y="1762"/>
                </a:cxn>
                <a:cxn ang="0">
                  <a:pos x="6911" y="2042"/>
                </a:cxn>
                <a:cxn ang="0">
                  <a:pos x="6860" y="2315"/>
                </a:cxn>
                <a:cxn ang="0">
                  <a:pos x="6787" y="2580"/>
                </a:cxn>
                <a:cxn ang="0">
                  <a:pos x="6692" y="2836"/>
                </a:cxn>
                <a:cxn ang="0">
                  <a:pos x="6579" y="3082"/>
                </a:cxn>
                <a:cxn ang="0">
                  <a:pos x="6447" y="3316"/>
                </a:cxn>
                <a:cxn ang="0">
                  <a:pos x="6297" y="3538"/>
                </a:cxn>
                <a:cxn ang="0">
                  <a:pos x="6563" y="3482"/>
                </a:cxn>
                <a:cxn ang="0">
                  <a:pos x="6700" y="3253"/>
                </a:cxn>
                <a:cxn ang="0">
                  <a:pos x="6819" y="3015"/>
                </a:cxn>
                <a:cxn ang="0">
                  <a:pos x="6921" y="2765"/>
                </a:cxn>
                <a:cxn ang="0">
                  <a:pos x="7004" y="2508"/>
                </a:cxn>
                <a:cxn ang="0">
                  <a:pos x="7067" y="2242"/>
                </a:cxn>
                <a:cxn ang="0">
                  <a:pos x="7111" y="1969"/>
                </a:cxn>
                <a:cxn ang="0">
                  <a:pos x="7132" y="1689"/>
                </a:cxn>
                <a:cxn ang="0">
                  <a:pos x="333" y="44"/>
                </a:cxn>
                <a:cxn ang="0">
                  <a:pos x="255" y="224"/>
                </a:cxn>
                <a:cxn ang="0">
                  <a:pos x="186" y="408"/>
                </a:cxn>
                <a:cxn ang="0">
                  <a:pos x="129" y="597"/>
                </a:cxn>
                <a:cxn ang="0">
                  <a:pos x="82" y="791"/>
                </a:cxn>
                <a:cxn ang="0">
                  <a:pos x="45" y="987"/>
                </a:cxn>
                <a:cxn ang="0">
                  <a:pos x="18" y="1188"/>
                </a:cxn>
                <a:cxn ang="0">
                  <a:pos x="4" y="1392"/>
                </a:cxn>
                <a:cxn ang="0">
                  <a:pos x="1" y="1618"/>
                </a:cxn>
                <a:cxn ang="0">
                  <a:pos x="18" y="1899"/>
                </a:cxn>
                <a:cxn ang="0">
                  <a:pos x="55" y="2172"/>
                </a:cxn>
                <a:cxn ang="0">
                  <a:pos x="113" y="2440"/>
                </a:cxn>
                <a:cxn ang="0">
                  <a:pos x="191" y="2699"/>
                </a:cxn>
                <a:cxn ang="0">
                  <a:pos x="287" y="2950"/>
                </a:cxn>
                <a:cxn ang="0">
                  <a:pos x="402" y="3191"/>
                </a:cxn>
                <a:cxn ang="0">
                  <a:pos x="533" y="3421"/>
                </a:cxn>
                <a:cxn ang="0">
                  <a:pos x="875" y="3588"/>
                </a:cxn>
                <a:cxn ang="0">
                  <a:pos x="722" y="3368"/>
                </a:cxn>
                <a:cxn ang="0">
                  <a:pos x="586" y="3137"/>
                </a:cxn>
                <a:cxn ang="0">
                  <a:pos x="468" y="2895"/>
                </a:cxn>
                <a:cxn ang="0">
                  <a:pos x="370" y="2643"/>
                </a:cxn>
                <a:cxn ang="0">
                  <a:pos x="292" y="2380"/>
                </a:cxn>
                <a:cxn ang="0">
                  <a:pos x="235" y="2110"/>
                </a:cxn>
                <a:cxn ang="0">
                  <a:pos x="201" y="1832"/>
                </a:cxn>
                <a:cxn ang="0">
                  <a:pos x="189" y="1547"/>
                </a:cxn>
                <a:cxn ang="0">
                  <a:pos x="205" y="1201"/>
                </a:cxn>
                <a:cxn ang="0">
                  <a:pos x="257" y="865"/>
                </a:cxn>
                <a:cxn ang="0">
                  <a:pos x="341" y="541"/>
                </a:cxn>
                <a:cxn ang="0">
                  <a:pos x="455" y="229"/>
                </a:cxn>
                <a:cxn ang="0">
                  <a:pos x="402" y="114"/>
                </a:cxn>
                <a:cxn ang="0">
                  <a:pos x="353" y="0"/>
                </a:cxn>
              </a:cxnLst>
              <a:rect l="0" t="0" r="r" b="b"/>
              <a:pathLst>
                <a:path w="7135" h="3592">
                  <a:moveTo>
                    <a:pt x="7135" y="1547"/>
                  </a:moveTo>
                  <a:lnTo>
                    <a:pt x="7135" y="1482"/>
                  </a:lnTo>
                  <a:lnTo>
                    <a:pt x="7132" y="1416"/>
                  </a:lnTo>
                  <a:lnTo>
                    <a:pt x="7130" y="1350"/>
                  </a:lnTo>
                  <a:lnTo>
                    <a:pt x="7125" y="1284"/>
                  </a:lnTo>
                  <a:lnTo>
                    <a:pt x="7120" y="1219"/>
                  </a:lnTo>
                  <a:lnTo>
                    <a:pt x="7113" y="1154"/>
                  </a:lnTo>
                  <a:lnTo>
                    <a:pt x="7106" y="1090"/>
                  </a:lnTo>
                  <a:lnTo>
                    <a:pt x="7097" y="1026"/>
                  </a:lnTo>
                  <a:lnTo>
                    <a:pt x="7087" y="962"/>
                  </a:lnTo>
                  <a:lnTo>
                    <a:pt x="7076" y="900"/>
                  </a:lnTo>
                  <a:lnTo>
                    <a:pt x="7064" y="836"/>
                  </a:lnTo>
                  <a:lnTo>
                    <a:pt x="7051" y="774"/>
                  </a:lnTo>
                  <a:lnTo>
                    <a:pt x="7036" y="713"/>
                  </a:lnTo>
                  <a:lnTo>
                    <a:pt x="7021" y="650"/>
                  </a:lnTo>
                  <a:lnTo>
                    <a:pt x="7004" y="589"/>
                  </a:lnTo>
                  <a:lnTo>
                    <a:pt x="6987" y="529"/>
                  </a:lnTo>
                  <a:lnTo>
                    <a:pt x="6962" y="523"/>
                  </a:lnTo>
                  <a:lnTo>
                    <a:pt x="6935" y="517"/>
                  </a:lnTo>
                  <a:lnTo>
                    <a:pt x="6910" y="512"/>
                  </a:lnTo>
                  <a:lnTo>
                    <a:pt x="6884" y="506"/>
                  </a:lnTo>
                  <a:lnTo>
                    <a:pt x="6857" y="501"/>
                  </a:lnTo>
                  <a:lnTo>
                    <a:pt x="6831" y="497"/>
                  </a:lnTo>
                  <a:lnTo>
                    <a:pt x="6803" y="491"/>
                  </a:lnTo>
                  <a:lnTo>
                    <a:pt x="6777" y="486"/>
                  </a:lnTo>
                  <a:lnTo>
                    <a:pt x="6797" y="549"/>
                  </a:lnTo>
                  <a:lnTo>
                    <a:pt x="6815" y="612"/>
                  </a:lnTo>
                  <a:lnTo>
                    <a:pt x="6833" y="677"/>
                  </a:lnTo>
                  <a:lnTo>
                    <a:pt x="6850" y="740"/>
                  </a:lnTo>
                  <a:lnTo>
                    <a:pt x="6865" y="805"/>
                  </a:lnTo>
                  <a:lnTo>
                    <a:pt x="6879" y="871"/>
                  </a:lnTo>
                  <a:lnTo>
                    <a:pt x="6892" y="937"/>
                  </a:lnTo>
                  <a:lnTo>
                    <a:pt x="6903" y="1003"/>
                  </a:lnTo>
                  <a:lnTo>
                    <a:pt x="6914" y="1070"/>
                  </a:lnTo>
                  <a:lnTo>
                    <a:pt x="6922" y="1136"/>
                  </a:lnTo>
                  <a:lnTo>
                    <a:pt x="6929" y="1204"/>
                  </a:lnTo>
                  <a:lnTo>
                    <a:pt x="6937" y="1272"/>
                  </a:lnTo>
                  <a:lnTo>
                    <a:pt x="6941" y="1340"/>
                  </a:lnTo>
                  <a:lnTo>
                    <a:pt x="6944" y="1408"/>
                  </a:lnTo>
                  <a:lnTo>
                    <a:pt x="6946" y="1478"/>
                  </a:lnTo>
                  <a:lnTo>
                    <a:pt x="6947" y="1547"/>
                  </a:lnTo>
                  <a:lnTo>
                    <a:pt x="6946" y="1619"/>
                  </a:lnTo>
                  <a:lnTo>
                    <a:pt x="6944" y="1690"/>
                  </a:lnTo>
                  <a:lnTo>
                    <a:pt x="6940" y="1762"/>
                  </a:lnTo>
                  <a:lnTo>
                    <a:pt x="6935" y="1833"/>
                  </a:lnTo>
                  <a:lnTo>
                    <a:pt x="6928" y="1903"/>
                  </a:lnTo>
                  <a:lnTo>
                    <a:pt x="6921" y="1972"/>
                  </a:lnTo>
                  <a:lnTo>
                    <a:pt x="6911" y="2042"/>
                  </a:lnTo>
                  <a:lnTo>
                    <a:pt x="6901" y="2111"/>
                  </a:lnTo>
                  <a:lnTo>
                    <a:pt x="6887" y="2180"/>
                  </a:lnTo>
                  <a:lnTo>
                    <a:pt x="6874" y="2248"/>
                  </a:lnTo>
                  <a:lnTo>
                    <a:pt x="6860" y="2315"/>
                  </a:lnTo>
                  <a:lnTo>
                    <a:pt x="6843" y="2382"/>
                  </a:lnTo>
                  <a:lnTo>
                    <a:pt x="6825" y="2448"/>
                  </a:lnTo>
                  <a:lnTo>
                    <a:pt x="6806" y="2514"/>
                  </a:lnTo>
                  <a:lnTo>
                    <a:pt x="6787" y="2580"/>
                  </a:lnTo>
                  <a:lnTo>
                    <a:pt x="6765" y="2645"/>
                  </a:lnTo>
                  <a:lnTo>
                    <a:pt x="6742" y="2709"/>
                  </a:lnTo>
                  <a:lnTo>
                    <a:pt x="6717" y="2772"/>
                  </a:lnTo>
                  <a:lnTo>
                    <a:pt x="6692" y="2836"/>
                  </a:lnTo>
                  <a:lnTo>
                    <a:pt x="6665" y="2898"/>
                  </a:lnTo>
                  <a:lnTo>
                    <a:pt x="6638" y="2959"/>
                  </a:lnTo>
                  <a:lnTo>
                    <a:pt x="6609" y="3021"/>
                  </a:lnTo>
                  <a:lnTo>
                    <a:pt x="6579" y="3082"/>
                  </a:lnTo>
                  <a:lnTo>
                    <a:pt x="6548" y="3141"/>
                  </a:lnTo>
                  <a:lnTo>
                    <a:pt x="6515" y="3201"/>
                  </a:lnTo>
                  <a:lnTo>
                    <a:pt x="6482" y="3258"/>
                  </a:lnTo>
                  <a:lnTo>
                    <a:pt x="6447" y="3316"/>
                  </a:lnTo>
                  <a:lnTo>
                    <a:pt x="6411" y="3372"/>
                  </a:lnTo>
                  <a:lnTo>
                    <a:pt x="6374" y="3428"/>
                  </a:lnTo>
                  <a:lnTo>
                    <a:pt x="6336" y="3484"/>
                  </a:lnTo>
                  <a:lnTo>
                    <a:pt x="6297" y="3538"/>
                  </a:lnTo>
                  <a:lnTo>
                    <a:pt x="6257" y="3592"/>
                  </a:lnTo>
                  <a:lnTo>
                    <a:pt x="6490" y="3592"/>
                  </a:lnTo>
                  <a:lnTo>
                    <a:pt x="6527" y="3538"/>
                  </a:lnTo>
                  <a:lnTo>
                    <a:pt x="6563" y="3482"/>
                  </a:lnTo>
                  <a:lnTo>
                    <a:pt x="6599" y="3426"/>
                  </a:lnTo>
                  <a:lnTo>
                    <a:pt x="6634" y="3370"/>
                  </a:lnTo>
                  <a:lnTo>
                    <a:pt x="6668" y="3312"/>
                  </a:lnTo>
                  <a:lnTo>
                    <a:pt x="6700" y="3253"/>
                  </a:lnTo>
                  <a:lnTo>
                    <a:pt x="6731" y="3195"/>
                  </a:lnTo>
                  <a:lnTo>
                    <a:pt x="6761" y="3136"/>
                  </a:lnTo>
                  <a:lnTo>
                    <a:pt x="6791" y="3076"/>
                  </a:lnTo>
                  <a:lnTo>
                    <a:pt x="6819" y="3015"/>
                  </a:lnTo>
                  <a:lnTo>
                    <a:pt x="6847" y="2953"/>
                  </a:lnTo>
                  <a:lnTo>
                    <a:pt x="6872" y="2891"/>
                  </a:lnTo>
                  <a:lnTo>
                    <a:pt x="6897" y="2829"/>
                  </a:lnTo>
                  <a:lnTo>
                    <a:pt x="6921" y="2765"/>
                  </a:lnTo>
                  <a:lnTo>
                    <a:pt x="6944" y="2701"/>
                  </a:lnTo>
                  <a:lnTo>
                    <a:pt x="6964" y="2638"/>
                  </a:lnTo>
                  <a:lnTo>
                    <a:pt x="6985" y="2573"/>
                  </a:lnTo>
                  <a:lnTo>
                    <a:pt x="7004" y="2508"/>
                  </a:lnTo>
                  <a:lnTo>
                    <a:pt x="7022" y="2442"/>
                  </a:lnTo>
                  <a:lnTo>
                    <a:pt x="7037" y="2376"/>
                  </a:lnTo>
                  <a:lnTo>
                    <a:pt x="7053" y="2309"/>
                  </a:lnTo>
                  <a:lnTo>
                    <a:pt x="7067" y="2242"/>
                  </a:lnTo>
                  <a:lnTo>
                    <a:pt x="7079" y="2175"/>
                  </a:lnTo>
                  <a:lnTo>
                    <a:pt x="7091" y="2106"/>
                  </a:lnTo>
                  <a:lnTo>
                    <a:pt x="7101" y="2038"/>
                  </a:lnTo>
                  <a:lnTo>
                    <a:pt x="7111" y="1969"/>
                  </a:lnTo>
                  <a:lnTo>
                    <a:pt x="7118" y="1899"/>
                  </a:lnTo>
                  <a:lnTo>
                    <a:pt x="7124" y="1829"/>
                  </a:lnTo>
                  <a:lnTo>
                    <a:pt x="7129" y="1760"/>
                  </a:lnTo>
                  <a:lnTo>
                    <a:pt x="7132" y="1689"/>
                  </a:lnTo>
                  <a:lnTo>
                    <a:pt x="7135" y="1618"/>
                  </a:lnTo>
                  <a:lnTo>
                    <a:pt x="7135" y="1547"/>
                  </a:lnTo>
                  <a:close/>
                  <a:moveTo>
                    <a:pt x="353" y="0"/>
                  </a:moveTo>
                  <a:lnTo>
                    <a:pt x="333" y="44"/>
                  </a:lnTo>
                  <a:lnTo>
                    <a:pt x="312" y="89"/>
                  </a:lnTo>
                  <a:lnTo>
                    <a:pt x="292" y="133"/>
                  </a:lnTo>
                  <a:lnTo>
                    <a:pt x="273" y="179"/>
                  </a:lnTo>
                  <a:lnTo>
                    <a:pt x="255" y="224"/>
                  </a:lnTo>
                  <a:lnTo>
                    <a:pt x="237" y="270"/>
                  </a:lnTo>
                  <a:lnTo>
                    <a:pt x="220" y="315"/>
                  </a:lnTo>
                  <a:lnTo>
                    <a:pt x="203" y="361"/>
                  </a:lnTo>
                  <a:lnTo>
                    <a:pt x="186" y="408"/>
                  </a:lnTo>
                  <a:lnTo>
                    <a:pt x="172" y="455"/>
                  </a:lnTo>
                  <a:lnTo>
                    <a:pt x="156" y="501"/>
                  </a:lnTo>
                  <a:lnTo>
                    <a:pt x="142" y="549"/>
                  </a:lnTo>
                  <a:lnTo>
                    <a:pt x="129" y="597"/>
                  </a:lnTo>
                  <a:lnTo>
                    <a:pt x="115" y="645"/>
                  </a:lnTo>
                  <a:lnTo>
                    <a:pt x="103" y="693"/>
                  </a:lnTo>
                  <a:lnTo>
                    <a:pt x="93" y="741"/>
                  </a:lnTo>
                  <a:lnTo>
                    <a:pt x="82" y="791"/>
                  </a:lnTo>
                  <a:lnTo>
                    <a:pt x="71" y="839"/>
                  </a:lnTo>
                  <a:lnTo>
                    <a:pt x="61" y="888"/>
                  </a:lnTo>
                  <a:lnTo>
                    <a:pt x="53" y="938"/>
                  </a:lnTo>
                  <a:lnTo>
                    <a:pt x="45" y="987"/>
                  </a:lnTo>
                  <a:lnTo>
                    <a:pt x="37" y="1038"/>
                  </a:lnTo>
                  <a:lnTo>
                    <a:pt x="30" y="1087"/>
                  </a:lnTo>
                  <a:lnTo>
                    <a:pt x="24" y="1137"/>
                  </a:lnTo>
                  <a:lnTo>
                    <a:pt x="18" y="1188"/>
                  </a:lnTo>
                  <a:lnTo>
                    <a:pt x="13" y="1239"/>
                  </a:lnTo>
                  <a:lnTo>
                    <a:pt x="10" y="1290"/>
                  </a:lnTo>
                  <a:lnTo>
                    <a:pt x="6" y="1341"/>
                  </a:lnTo>
                  <a:lnTo>
                    <a:pt x="4" y="1392"/>
                  </a:lnTo>
                  <a:lnTo>
                    <a:pt x="3" y="1443"/>
                  </a:lnTo>
                  <a:lnTo>
                    <a:pt x="1" y="1495"/>
                  </a:lnTo>
                  <a:lnTo>
                    <a:pt x="0" y="1547"/>
                  </a:lnTo>
                  <a:lnTo>
                    <a:pt x="1" y="1618"/>
                  </a:lnTo>
                  <a:lnTo>
                    <a:pt x="4" y="1689"/>
                  </a:lnTo>
                  <a:lnTo>
                    <a:pt x="7" y="1759"/>
                  </a:lnTo>
                  <a:lnTo>
                    <a:pt x="12" y="1829"/>
                  </a:lnTo>
                  <a:lnTo>
                    <a:pt x="18" y="1899"/>
                  </a:lnTo>
                  <a:lnTo>
                    <a:pt x="25" y="1967"/>
                  </a:lnTo>
                  <a:lnTo>
                    <a:pt x="34" y="2037"/>
                  </a:lnTo>
                  <a:lnTo>
                    <a:pt x="45" y="2105"/>
                  </a:lnTo>
                  <a:lnTo>
                    <a:pt x="55" y="2172"/>
                  </a:lnTo>
                  <a:lnTo>
                    <a:pt x="69" y="2240"/>
                  </a:lnTo>
                  <a:lnTo>
                    <a:pt x="82" y="2307"/>
                  </a:lnTo>
                  <a:lnTo>
                    <a:pt x="97" y="2374"/>
                  </a:lnTo>
                  <a:lnTo>
                    <a:pt x="113" y="2440"/>
                  </a:lnTo>
                  <a:lnTo>
                    <a:pt x="131" y="2506"/>
                  </a:lnTo>
                  <a:lnTo>
                    <a:pt x="150" y="2571"/>
                  </a:lnTo>
                  <a:lnTo>
                    <a:pt x="171" y="2636"/>
                  </a:lnTo>
                  <a:lnTo>
                    <a:pt x="191" y="2699"/>
                  </a:lnTo>
                  <a:lnTo>
                    <a:pt x="214" y="2763"/>
                  </a:lnTo>
                  <a:lnTo>
                    <a:pt x="237" y="2825"/>
                  </a:lnTo>
                  <a:lnTo>
                    <a:pt x="262" y="2887"/>
                  </a:lnTo>
                  <a:lnTo>
                    <a:pt x="287" y="2950"/>
                  </a:lnTo>
                  <a:lnTo>
                    <a:pt x="315" y="3011"/>
                  </a:lnTo>
                  <a:lnTo>
                    <a:pt x="342" y="3071"/>
                  </a:lnTo>
                  <a:lnTo>
                    <a:pt x="372" y="3131"/>
                  </a:lnTo>
                  <a:lnTo>
                    <a:pt x="402" y="3191"/>
                  </a:lnTo>
                  <a:lnTo>
                    <a:pt x="433" y="3250"/>
                  </a:lnTo>
                  <a:lnTo>
                    <a:pt x="466" y="3307"/>
                  </a:lnTo>
                  <a:lnTo>
                    <a:pt x="500" y="3365"/>
                  </a:lnTo>
                  <a:lnTo>
                    <a:pt x="533" y="3421"/>
                  </a:lnTo>
                  <a:lnTo>
                    <a:pt x="569" y="3478"/>
                  </a:lnTo>
                  <a:lnTo>
                    <a:pt x="605" y="3533"/>
                  </a:lnTo>
                  <a:lnTo>
                    <a:pt x="642" y="3588"/>
                  </a:lnTo>
                  <a:lnTo>
                    <a:pt x="875" y="3588"/>
                  </a:lnTo>
                  <a:lnTo>
                    <a:pt x="836" y="3534"/>
                  </a:lnTo>
                  <a:lnTo>
                    <a:pt x="796" y="3480"/>
                  </a:lnTo>
                  <a:lnTo>
                    <a:pt x="759" y="3425"/>
                  </a:lnTo>
                  <a:lnTo>
                    <a:pt x="722" y="3368"/>
                  </a:lnTo>
                  <a:lnTo>
                    <a:pt x="687" y="3312"/>
                  </a:lnTo>
                  <a:lnTo>
                    <a:pt x="652" y="3255"/>
                  </a:lnTo>
                  <a:lnTo>
                    <a:pt x="618" y="3197"/>
                  </a:lnTo>
                  <a:lnTo>
                    <a:pt x="586" y="3137"/>
                  </a:lnTo>
                  <a:lnTo>
                    <a:pt x="555" y="3078"/>
                  </a:lnTo>
                  <a:lnTo>
                    <a:pt x="525" y="3018"/>
                  </a:lnTo>
                  <a:lnTo>
                    <a:pt x="496" y="2957"/>
                  </a:lnTo>
                  <a:lnTo>
                    <a:pt x="468" y="2895"/>
                  </a:lnTo>
                  <a:lnTo>
                    <a:pt x="442" y="2832"/>
                  </a:lnTo>
                  <a:lnTo>
                    <a:pt x="417" y="2770"/>
                  </a:lnTo>
                  <a:lnTo>
                    <a:pt x="393" y="2706"/>
                  </a:lnTo>
                  <a:lnTo>
                    <a:pt x="370" y="2643"/>
                  </a:lnTo>
                  <a:lnTo>
                    <a:pt x="348" y="2578"/>
                  </a:lnTo>
                  <a:lnTo>
                    <a:pt x="329" y="2512"/>
                  </a:lnTo>
                  <a:lnTo>
                    <a:pt x="310" y="2447"/>
                  </a:lnTo>
                  <a:lnTo>
                    <a:pt x="292" y="2380"/>
                  </a:lnTo>
                  <a:lnTo>
                    <a:pt x="276" y="2313"/>
                  </a:lnTo>
                  <a:lnTo>
                    <a:pt x="261" y="2246"/>
                  </a:lnTo>
                  <a:lnTo>
                    <a:pt x="247" y="2178"/>
                  </a:lnTo>
                  <a:lnTo>
                    <a:pt x="235" y="2110"/>
                  </a:lnTo>
                  <a:lnTo>
                    <a:pt x="225" y="2041"/>
                  </a:lnTo>
                  <a:lnTo>
                    <a:pt x="215" y="1972"/>
                  </a:lnTo>
                  <a:lnTo>
                    <a:pt x="207" y="1901"/>
                  </a:lnTo>
                  <a:lnTo>
                    <a:pt x="201" y="1832"/>
                  </a:lnTo>
                  <a:lnTo>
                    <a:pt x="195" y="1761"/>
                  </a:lnTo>
                  <a:lnTo>
                    <a:pt x="191" y="1690"/>
                  </a:lnTo>
                  <a:lnTo>
                    <a:pt x="189" y="1618"/>
                  </a:lnTo>
                  <a:lnTo>
                    <a:pt x="189" y="1547"/>
                  </a:lnTo>
                  <a:lnTo>
                    <a:pt x="190" y="1460"/>
                  </a:lnTo>
                  <a:lnTo>
                    <a:pt x="193" y="1374"/>
                  </a:lnTo>
                  <a:lnTo>
                    <a:pt x="198" y="1287"/>
                  </a:lnTo>
                  <a:lnTo>
                    <a:pt x="205" y="1201"/>
                  </a:lnTo>
                  <a:lnTo>
                    <a:pt x="216" y="1116"/>
                  </a:lnTo>
                  <a:lnTo>
                    <a:pt x="227" y="1032"/>
                  </a:lnTo>
                  <a:lnTo>
                    <a:pt x="241" y="948"/>
                  </a:lnTo>
                  <a:lnTo>
                    <a:pt x="257" y="865"/>
                  </a:lnTo>
                  <a:lnTo>
                    <a:pt x="275" y="782"/>
                  </a:lnTo>
                  <a:lnTo>
                    <a:pt x="295" y="702"/>
                  </a:lnTo>
                  <a:lnTo>
                    <a:pt x="317" y="620"/>
                  </a:lnTo>
                  <a:lnTo>
                    <a:pt x="341" y="541"/>
                  </a:lnTo>
                  <a:lnTo>
                    <a:pt x="366" y="462"/>
                  </a:lnTo>
                  <a:lnTo>
                    <a:pt x="395" y="384"/>
                  </a:lnTo>
                  <a:lnTo>
                    <a:pt x="424" y="306"/>
                  </a:lnTo>
                  <a:lnTo>
                    <a:pt x="455" y="229"/>
                  </a:lnTo>
                  <a:lnTo>
                    <a:pt x="442" y="200"/>
                  </a:lnTo>
                  <a:lnTo>
                    <a:pt x="427" y="172"/>
                  </a:lnTo>
                  <a:lnTo>
                    <a:pt x="414" y="143"/>
                  </a:lnTo>
                  <a:lnTo>
                    <a:pt x="402" y="114"/>
                  </a:lnTo>
                  <a:lnTo>
                    <a:pt x="389" y="85"/>
                  </a:lnTo>
                  <a:lnTo>
                    <a:pt x="377" y="58"/>
                  </a:lnTo>
                  <a:lnTo>
                    <a:pt x="365" y="29"/>
                  </a:lnTo>
                  <a:lnTo>
                    <a:pt x="353" y="0"/>
                  </a:lnTo>
                  <a:close/>
                </a:path>
              </a:pathLst>
            </a:custGeom>
            <a:solidFill>
              <a:srgbClr val="C9AC84"/>
            </a:solidFill>
            <a:ln w="9525">
              <a:noFill/>
              <a:round/>
              <a:headEnd/>
              <a:tailEnd/>
            </a:ln>
          </p:spPr>
          <p:txBody>
            <a:bodyPr/>
            <a:lstStyle/>
            <a:p>
              <a:endParaRPr lang="pt-BR"/>
            </a:p>
          </p:txBody>
        </p:sp>
        <p:sp>
          <p:nvSpPr>
            <p:cNvPr id="402465" name="Freeform 33"/>
            <p:cNvSpPr>
              <a:spLocks noEditPoints="1"/>
            </p:cNvSpPr>
            <p:nvPr/>
          </p:nvSpPr>
          <p:spPr bwMode="auto">
            <a:xfrm>
              <a:off x="3084" y="2922"/>
              <a:ext cx="1737" cy="868"/>
            </a:xfrm>
            <a:custGeom>
              <a:avLst/>
              <a:gdLst/>
              <a:ahLst/>
              <a:cxnLst>
                <a:cxn ang="0">
                  <a:pos x="6940" y="1229"/>
                </a:cxn>
                <a:cxn ang="0">
                  <a:pos x="6915" y="964"/>
                </a:cxn>
                <a:cxn ang="0">
                  <a:pos x="6869" y="705"/>
                </a:cxn>
                <a:cxn ang="0">
                  <a:pos x="6806" y="451"/>
                </a:cxn>
                <a:cxn ang="0">
                  <a:pos x="6710" y="375"/>
                </a:cxn>
                <a:cxn ang="0">
                  <a:pos x="6604" y="357"/>
                </a:cxn>
                <a:cxn ang="0">
                  <a:pos x="6638" y="545"/>
                </a:cxn>
                <a:cxn ang="0">
                  <a:pos x="6699" y="809"/>
                </a:cxn>
                <a:cxn ang="0">
                  <a:pos x="6740" y="1081"/>
                </a:cxn>
                <a:cxn ang="0">
                  <a:pos x="6758" y="1361"/>
                </a:cxn>
                <a:cxn ang="0">
                  <a:pos x="6752" y="1647"/>
                </a:cxn>
                <a:cxn ang="0">
                  <a:pos x="6720" y="1928"/>
                </a:cxn>
                <a:cxn ang="0">
                  <a:pos x="6666" y="2203"/>
                </a:cxn>
                <a:cxn ang="0">
                  <a:pos x="6591" y="2468"/>
                </a:cxn>
                <a:cxn ang="0">
                  <a:pos x="6493" y="2723"/>
                </a:cxn>
                <a:cxn ang="0">
                  <a:pos x="6376" y="2969"/>
                </a:cxn>
                <a:cxn ang="0">
                  <a:pos x="6239" y="3202"/>
                </a:cxn>
                <a:cxn ang="0">
                  <a:pos x="6084" y="3423"/>
                </a:cxn>
                <a:cxn ang="0">
                  <a:pos x="6355" y="3366"/>
                </a:cxn>
                <a:cxn ang="0">
                  <a:pos x="6496" y="3140"/>
                </a:cxn>
                <a:cxn ang="0">
                  <a:pos x="6619" y="2901"/>
                </a:cxn>
                <a:cxn ang="0">
                  <a:pos x="6724" y="2653"/>
                </a:cxn>
                <a:cxn ang="0">
                  <a:pos x="6810" y="2395"/>
                </a:cxn>
                <a:cxn ang="0">
                  <a:pos x="6875" y="2128"/>
                </a:cxn>
                <a:cxn ang="0">
                  <a:pos x="6921" y="1855"/>
                </a:cxn>
                <a:cxn ang="0">
                  <a:pos x="6944" y="1574"/>
                </a:cxn>
                <a:cxn ang="0">
                  <a:pos x="271" y="82"/>
                </a:cxn>
                <a:cxn ang="0">
                  <a:pos x="162" y="379"/>
                </a:cxn>
                <a:cxn ang="0">
                  <a:pos x="112" y="555"/>
                </a:cxn>
                <a:cxn ang="0">
                  <a:pos x="70" y="733"/>
                </a:cxn>
                <a:cxn ang="0">
                  <a:pos x="37" y="914"/>
                </a:cxn>
                <a:cxn ang="0">
                  <a:pos x="16" y="1100"/>
                </a:cxn>
                <a:cxn ang="0">
                  <a:pos x="2" y="1289"/>
                </a:cxn>
                <a:cxn ang="0">
                  <a:pos x="0" y="1502"/>
                </a:cxn>
                <a:cxn ang="0">
                  <a:pos x="17" y="1784"/>
                </a:cxn>
                <a:cxn ang="0">
                  <a:pos x="56" y="2059"/>
                </a:cxn>
                <a:cxn ang="0">
                  <a:pos x="116" y="2328"/>
                </a:cxn>
                <a:cxn ang="0">
                  <a:pos x="197" y="2587"/>
                </a:cxn>
                <a:cxn ang="0">
                  <a:pos x="296" y="2837"/>
                </a:cxn>
                <a:cxn ang="0">
                  <a:pos x="414" y="3077"/>
                </a:cxn>
                <a:cxn ang="0">
                  <a:pos x="550" y="3306"/>
                </a:cxn>
                <a:cxn ang="0">
                  <a:pos x="899" y="3472"/>
                </a:cxn>
                <a:cxn ang="0">
                  <a:pos x="741" y="3255"/>
                </a:cxn>
                <a:cxn ang="0">
                  <a:pos x="600" y="3025"/>
                </a:cxn>
                <a:cxn ang="0">
                  <a:pos x="478" y="2783"/>
                </a:cxn>
                <a:cxn ang="0">
                  <a:pos x="376" y="2530"/>
                </a:cxn>
                <a:cxn ang="0">
                  <a:pos x="295" y="2268"/>
                </a:cxn>
                <a:cxn ang="0">
                  <a:pos x="235" y="1996"/>
                </a:cxn>
                <a:cxn ang="0">
                  <a:pos x="199" y="1717"/>
                </a:cxn>
                <a:cxn ang="0">
                  <a:pos x="187" y="1431"/>
                </a:cxn>
                <a:cxn ang="0">
                  <a:pos x="203" y="1115"/>
                </a:cxn>
                <a:cxn ang="0">
                  <a:pos x="247" y="806"/>
                </a:cxn>
                <a:cxn ang="0">
                  <a:pos x="319" y="508"/>
                </a:cxn>
                <a:cxn ang="0">
                  <a:pos x="418" y="221"/>
                </a:cxn>
                <a:cxn ang="0">
                  <a:pos x="359" y="111"/>
                </a:cxn>
                <a:cxn ang="0">
                  <a:pos x="307" y="0"/>
                </a:cxn>
              </a:cxnLst>
              <a:rect l="0" t="0" r="r" b="b"/>
              <a:pathLst>
                <a:path w="6946" h="3476">
                  <a:moveTo>
                    <a:pt x="6946" y="1431"/>
                  </a:moveTo>
                  <a:lnTo>
                    <a:pt x="6945" y="1363"/>
                  </a:lnTo>
                  <a:lnTo>
                    <a:pt x="6944" y="1296"/>
                  </a:lnTo>
                  <a:lnTo>
                    <a:pt x="6940" y="1229"/>
                  </a:lnTo>
                  <a:lnTo>
                    <a:pt x="6935" y="1162"/>
                  </a:lnTo>
                  <a:lnTo>
                    <a:pt x="6930" y="1096"/>
                  </a:lnTo>
                  <a:lnTo>
                    <a:pt x="6923" y="1030"/>
                  </a:lnTo>
                  <a:lnTo>
                    <a:pt x="6915" y="964"/>
                  </a:lnTo>
                  <a:lnTo>
                    <a:pt x="6905" y="898"/>
                  </a:lnTo>
                  <a:lnTo>
                    <a:pt x="6894" y="833"/>
                  </a:lnTo>
                  <a:lnTo>
                    <a:pt x="6882" y="768"/>
                  </a:lnTo>
                  <a:lnTo>
                    <a:pt x="6869" y="705"/>
                  </a:lnTo>
                  <a:lnTo>
                    <a:pt x="6855" y="641"/>
                  </a:lnTo>
                  <a:lnTo>
                    <a:pt x="6840" y="577"/>
                  </a:lnTo>
                  <a:lnTo>
                    <a:pt x="6824" y="514"/>
                  </a:lnTo>
                  <a:lnTo>
                    <a:pt x="6806" y="451"/>
                  </a:lnTo>
                  <a:lnTo>
                    <a:pt x="6786" y="390"/>
                  </a:lnTo>
                  <a:lnTo>
                    <a:pt x="6761" y="385"/>
                  </a:lnTo>
                  <a:lnTo>
                    <a:pt x="6736" y="381"/>
                  </a:lnTo>
                  <a:lnTo>
                    <a:pt x="6710" y="375"/>
                  </a:lnTo>
                  <a:lnTo>
                    <a:pt x="6683" y="371"/>
                  </a:lnTo>
                  <a:lnTo>
                    <a:pt x="6657" y="366"/>
                  </a:lnTo>
                  <a:lnTo>
                    <a:pt x="6630" y="361"/>
                  </a:lnTo>
                  <a:lnTo>
                    <a:pt x="6604" y="357"/>
                  </a:lnTo>
                  <a:lnTo>
                    <a:pt x="6576" y="353"/>
                  </a:lnTo>
                  <a:lnTo>
                    <a:pt x="6598" y="417"/>
                  </a:lnTo>
                  <a:lnTo>
                    <a:pt x="6618" y="480"/>
                  </a:lnTo>
                  <a:lnTo>
                    <a:pt x="6638" y="545"/>
                  </a:lnTo>
                  <a:lnTo>
                    <a:pt x="6654" y="611"/>
                  </a:lnTo>
                  <a:lnTo>
                    <a:pt x="6671" y="676"/>
                  </a:lnTo>
                  <a:lnTo>
                    <a:pt x="6686" y="743"/>
                  </a:lnTo>
                  <a:lnTo>
                    <a:pt x="6699" y="809"/>
                  </a:lnTo>
                  <a:lnTo>
                    <a:pt x="6712" y="877"/>
                  </a:lnTo>
                  <a:lnTo>
                    <a:pt x="6723" y="944"/>
                  </a:lnTo>
                  <a:lnTo>
                    <a:pt x="6731" y="1013"/>
                  </a:lnTo>
                  <a:lnTo>
                    <a:pt x="6740" y="1081"/>
                  </a:lnTo>
                  <a:lnTo>
                    <a:pt x="6747" y="1151"/>
                  </a:lnTo>
                  <a:lnTo>
                    <a:pt x="6752" y="1220"/>
                  </a:lnTo>
                  <a:lnTo>
                    <a:pt x="6755" y="1290"/>
                  </a:lnTo>
                  <a:lnTo>
                    <a:pt x="6758" y="1361"/>
                  </a:lnTo>
                  <a:lnTo>
                    <a:pt x="6759" y="1431"/>
                  </a:lnTo>
                  <a:lnTo>
                    <a:pt x="6758" y="1503"/>
                  </a:lnTo>
                  <a:lnTo>
                    <a:pt x="6755" y="1575"/>
                  </a:lnTo>
                  <a:lnTo>
                    <a:pt x="6752" y="1647"/>
                  </a:lnTo>
                  <a:lnTo>
                    <a:pt x="6746" y="1718"/>
                  </a:lnTo>
                  <a:lnTo>
                    <a:pt x="6738" y="1789"/>
                  </a:lnTo>
                  <a:lnTo>
                    <a:pt x="6731" y="1859"/>
                  </a:lnTo>
                  <a:lnTo>
                    <a:pt x="6720" y="1928"/>
                  </a:lnTo>
                  <a:lnTo>
                    <a:pt x="6710" y="1998"/>
                  </a:lnTo>
                  <a:lnTo>
                    <a:pt x="6696" y="2066"/>
                  </a:lnTo>
                  <a:lnTo>
                    <a:pt x="6682" y="2134"/>
                  </a:lnTo>
                  <a:lnTo>
                    <a:pt x="6666" y="2203"/>
                  </a:lnTo>
                  <a:lnTo>
                    <a:pt x="6650" y="2270"/>
                  </a:lnTo>
                  <a:lnTo>
                    <a:pt x="6632" y="2336"/>
                  </a:lnTo>
                  <a:lnTo>
                    <a:pt x="6612" y="2403"/>
                  </a:lnTo>
                  <a:lnTo>
                    <a:pt x="6591" y="2468"/>
                  </a:lnTo>
                  <a:lnTo>
                    <a:pt x="6568" y="2533"/>
                  </a:lnTo>
                  <a:lnTo>
                    <a:pt x="6545" y="2597"/>
                  </a:lnTo>
                  <a:lnTo>
                    <a:pt x="6520" y="2661"/>
                  </a:lnTo>
                  <a:lnTo>
                    <a:pt x="6493" y="2723"/>
                  </a:lnTo>
                  <a:lnTo>
                    <a:pt x="6466" y="2786"/>
                  </a:lnTo>
                  <a:lnTo>
                    <a:pt x="6437" y="2848"/>
                  </a:lnTo>
                  <a:lnTo>
                    <a:pt x="6407" y="2908"/>
                  </a:lnTo>
                  <a:lnTo>
                    <a:pt x="6376" y="2969"/>
                  </a:lnTo>
                  <a:lnTo>
                    <a:pt x="6343" y="3028"/>
                  </a:lnTo>
                  <a:lnTo>
                    <a:pt x="6310" y="3087"/>
                  </a:lnTo>
                  <a:lnTo>
                    <a:pt x="6275" y="3145"/>
                  </a:lnTo>
                  <a:lnTo>
                    <a:pt x="6239" y="3202"/>
                  </a:lnTo>
                  <a:lnTo>
                    <a:pt x="6202" y="3258"/>
                  </a:lnTo>
                  <a:lnTo>
                    <a:pt x="6165" y="3314"/>
                  </a:lnTo>
                  <a:lnTo>
                    <a:pt x="6125" y="3369"/>
                  </a:lnTo>
                  <a:lnTo>
                    <a:pt x="6084" y="3423"/>
                  </a:lnTo>
                  <a:lnTo>
                    <a:pt x="6043" y="3476"/>
                  </a:lnTo>
                  <a:lnTo>
                    <a:pt x="6279" y="3476"/>
                  </a:lnTo>
                  <a:lnTo>
                    <a:pt x="6318" y="3422"/>
                  </a:lnTo>
                  <a:lnTo>
                    <a:pt x="6355" y="3366"/>
                  </a:lnTo>
                  <a:lnTo>
                    <a:pt x="6393" y="3311"/>
                  </a:lnTo>
                  <a:lnTo>
                    <a:pt x="6429" y="3255"/>
                  </a:lnTo>
                  <a:lnTo>
                    <a:pt x="6462" y="3197"/>
                  </a:lnTo>
                  <a:lnTo>
                    <a:pt x="6496" y="3140"/>
                  </a:lnTo>
                  <a:lnTo>
                    <a:pt x="6528" y="3081"/>
                  </a:lnTo>
                  <a:lnTo>
                    <a:pt x="6561" y="3022"/>
                  </a:lnTo>
                  <a:lnTo>
                    <a:pt x="6591" y="2962"/>
                  </a:lnTo>
                  <a:lnTo>
                    <a:pt x="6619" y="2901"/>
                  </a:lnTo>
                  <a:lnTo>
                    <a:pt x="6647" y="2840"/>
                  </a:lnTo>
                  <a:lnTo>
                    <a:pt x="6675" y="2779"/>
                  </a:lnTo>
                  <a:lnTo>
                    <a:pt x="6700" y="2716"/>
                  </a:lnTo>
                  <a:lnTo>
                    <a:pt x="6724" y="2653"/>
                  </a:lnTo>
                  <a:lnTo>
                    <a:pt x="6748" y="2589"/>
                  </a:lnTo>
                  <a:lnTo>
                    <a:pt x="6770" y="2526"/>
                  </a:lnTo>
                  <a:lnTo>
                    <a:pt x="6790" y="2461"/>
                  </a:lnTo>
                  <a:lnTo>
                    <a:pt x="6810" y="2395"/>
                  </a:lnTo>
                  <a:lnTo>
                    <a:pt x="6828" y="2329"/>
                  </a:lnTo>
                  <a:lnTo>
                    <a:pt x="6845" y="2263"/>
                  </a:lnTo>
                  <a:lnTo>
                    <a:pt x="6861" y="2196"/>
                  </a:lnTo>
                  <a:lnTo>
                    <a:pt x="6875" y="2128"/>
                  </a:lnTo>
                  <a:lnTo>
                    <a:pt x="6888" y="2061"/>
                  </a:lnTo>
                  <a:lnTo>
                    <a:pt x="6900" y="1993"/>
                  </a:lnTo>
                  <a:lnTo>
                    <a:pt x="6911" y="1923"/>
                  </a:lnTo>
                  <a:lnTo>
                    <a:pt x="6921" y="1855"/>
                  </a:lnTo>
                  <a:lnTo>
                    <a:pt x="6928" y="1785"/>
                  </a:lnTo>
                  <a:lnTo>
                    <a:pt x="6934" y="1715"/>
                  </a:lnTo>
                  <a:lnTo>
                    <a:pt x="6940" y="1645"/>
                  </a:lnTo>
                  <a:lnTo>
                    <a:pt x="6944" y="1574"/>
                  </a:lnTo>
                  <a:lnTo>
                    <a:pt x="6945" y="1502"/>
                  </a:lnTo>
                  <a:lnTo>
                    <a:pt x="6946" y="1431"/>
                  </a:lnTo>
                  <a:close/>
                  <a:moveTo>
                    <a:pt x="307" y="0"/>
                  </a:moveTo>
                  <a:lnTo>
                    <a:pt x="271" y="82"/>
                  </a:lnTo>
                  <a:lnTo>
                    <a:pt x="238" y="166"/>
                  </a:lnTo>
                  <a:lnTo>
                    <a:pt x="205" y="250"/>
                  </a:lnTo>
                  <a:lnTo>
                    <a:pt x="176" y="336"/>
                  </a:lnTo>
                  <a:lnTo>
                    <a:pt x="162" y="379"/>
                  </a:lnTo>
                  <a:lnTo>
                    <a:pt x="149" y="423"/>
                  </a:lnTo>
                  <a:lnTo>
                    <a:pt x="136" y="466"/>
                  </a:lnTo>
                  <a:lnTo>
                    <a:pt x="124" y="510"/>
                  </a:lnTo>
                  <a:lnTo>
                    <a:pt x="112" y="555"/>
                  </a:lnTo>
                  <a:lnTo>
                    <a:pt x="100" y="599"/>
                  </a:lnTo>
                  <a:lnTo>
                    <a:pt x="90" y="643"/>
                  </a:lnTo>
                  <a:lnTo>
                    <a:pt x="79" y="688"/>
                  </a:lnTo>
                  <a:lnTo>
                    <a:pt x="70" y="733"/>
                  </a:lnTo>
                  <a:lnTo>
                    <a:pt x="61" y="778"/>
                  </a:lnTo>
                  <a:lnTo>
                    <a:pt x="53" y="823"/>
                  </a:lnTo>
                  <a:lnTo>
                    <a:pt x="44" y="869"/>
                  </a:lnTo>
                  <a:lnTo>
                    <a:pt x="37" y="914"/>
                  </a:lnTo>
                  <a:lnTo>
                    <a:pt x="31" y="961"/>
                  </a:lnTo>
                  <a:lnTo>
                    <a:pt x="25" y="1007"/>
                  </a:lnTo>
                  <a:lnTo>
                    <a:pt x="20" y="1054"/>
                  </a:lnTo>
                  <a:lnTo>
                    <a:pt x="16" y="1100"/>
                  </a:lnTo>
                  <a:lnTo>
                    <a:pt x="11" y="1147"/>
                  </a:lnTo>
                  <a:lnTo>
                    <a:pt x="7" y="1194"/>
                  </a:lnTo>
                  <a:lnTo>
                    <a:pt x="5" y="1241"/>
                  </a:lnTo>
                  <a:lnTo>
                    <a:pt x="2" y="1289"/>
                  </a:lnTo>
                  <a:lnTo>
                    <a:pt x="1" y="1336"/>
                  </a:lnTo>
                  <a:lnTo>
                    <a:pt x="0" y="1383"/>
                  </a:lnTo>
                  <a:lnTo>
                    <a:pt x="0" y="1431"/>
                  </a:lnTo>
                  <a:lnTo>
                    <a:pt x="0" y="1502"/>
                  </a:lnTo>
                  <a:lnTo>
                    <a:pt x="2" y="1573"/>
                  </a:lnTo>
                  <a:lnTo>
                    <a:pt x="6" y="1644"/>
                  </a:lnTo>
                  <a:lnTo>
                    <a:pt x="11" y="1715"/>
                  </a:lnTo>
                  <a:lnTo>
                    <a:pt x="17" y="1784"/>
                  </a:lnTo>
                  <a:lnTo>
                    <a:pt x="25" y="1854"/>
                  </a:lnTo>
                  <a:lnTo>
                    <a:pt x="34" y="1922"/>
                  </a:lnTo>
                  <a:lnTo>
                    <a:pt x="44" y="1992"/>
                  </a:lnTo>
                  <a:lnTo>
                    <a:pt x="56" y="2059"/>
                  </a:lnTo>
                  <a:lnTo>
                    <a:pt x="70" y="2127"/>
                  </a:lnTo>
                  <a:lnTo>
                    <a:pt x="84" y="2194"/>
                  </a:lnTo>
                  <a:lnTo>
                    <a:pt x="100" y="2260"/>
                  </a:lnTo>
                  <a:lnTo>
                    <a:pt x="116" y="2328"/>
                  </a:lnTo>
                  <a:lnTo>
                    <a:pt x="134" y="2392"/>
                  </a:lnTo>
                  <a:lnTo>
                    <a:pt x="154" y="2458"/>
                  </a:lnTo>
                  <a:lnTo>
                    <a:pt x="175" y="2523"/>
                  </a:lnTo>
                  <a:lnTo>
                    <a:pt x="197" y="2587"/>
                  </a:lnTo>
                  <a:lnTo>
                    <a:pt x="220" y="2650"/>
                  </a:lnTo>
                  <a:lnTo>
                    <a:pt x="245" y="2713"/>
                  </a:lnTo>
                  <a:lnTo>
                    <a:pt x="270" y="2775"/>
                  </a:lnTo>
                  <a:lnTo>
                    <a:pt x="296" y="2837"/>
                  </a:lnTo>
                  <a:lnTo>
                    <a:pt x="324" y="2899"/>
                  </a:lnTo>
                  <a:lnTo>
                    <a:pt x="353" y="2959"/>
                  </a:lnTo>
                  <a:lnTo>
                    <a:pt x="383" y="3019"/>
                  </a:lnTo>
                  <a:lnTo>
                    <a:pt x="414" y="3077"/>
                  </a:lnTo>
                  <a:lnTo>
                    <a:pt x="447" y="3136"/>
                  </a:lnTo>
                  <a:lnTo>
                    <a:pt x="480" y="3194"/>
                  </a:lnTo>
                  <a:lnTo>
                    <a:pt x="515" y="3251"/>
                  </a:lnTo>
                  <a:lnTo>
                    <a:pt x="550" y="3306"/>
                  </a:lnTo>
                  <a:lnTo>
                    <a:pt x="587" y="3363"/>
                  </a:lnTo>
                  <a:lnTo>
                    <a:pt x="624" y="3418"/>
                  </a:lnTo>
                  <a:lnTo>
                    <a:pt x="663" y="3472"/>
                  </a:lnTo>
                  <a:lnTo>
                    <a:pt x="899" y="3472"/>
                  </a:lnTo>
                  <a:lnTo>
                    <a:pt x="858" y="3419"/>
                  </a:lnTo>
                  <a:lnTo>
                    <a:pt x="817" y="3365"/>
                  </a:lnTo>
                  <a:lnTo>
                    <a:pt x="779" y="3310"/>
                  </a:lnTo>
                  <a:lnTo>
                    <a:pt x="741" y="3255"/>
                  </a:lnTo>
                  <a:lnTo>
                    <a:pt x="703" y="3198"/>
                  </a:lnTo>
                  <a:lnTo>
                    <a:pt x="667" y="3141"/>
                  </a:lnTo>
                  <a:lnTo>
                    <a:pt x="634" y="3083"/>
                  </a:lnTo>
                  <a:lnTo>
                    <a:pt x="600" y="3025"/>
                  </a:lnTo>
                  <a:lnTo>
                    <a:pt x="568" y="2966"/>
                  </a:lnTo>
                  <a:lnTo>
                    <a:pt x="537" y="2906"/>
                  </a:lnTo>
                  <a:lnTo>
                    <a:pt x="507" y="2845"/>
                  </a:lnTo>
                  <a:lnTo>
                    <a:pt x="478" y="2783"/>
                  </a:lnTo>
                  <a:lnTo>
                    <a:pt x="450" y="2721"/>
                  </a:lnTo>
                  <a:lnTo>
                    <a:pt x="425" y="2659"/>
                  </a:lnTo>
                  <a:lnTo>
                    <a:pt x="400" y="2595"/>
                  </a:lnTo>
                  <a:lnTo>
                    <a:pt x="376" y="2530"/>
                  </a:lnTo>
                  <a:lnTo>
                    <a:pt x="354" y="2466"/>
                  </a:lnTo>
                  <a:lnTo>
                    <a:pt x="332" y="2401"/>
                  </a:lnTo>
                  <a:lnTo>
                    <a:pt x="313" y="2335"/>
                  </a:lnTo>
                  <a:lnTo>
                    <a:pt x="295" y="2268"/>
                  </a:lnTo>
                  <a:lnTo>
                    <a:pt x="278" y="2200"/>
                  </a:lnTo>
                  <a:lnTo>
                    <a:pt x="263" y="2133"/>
                  </a:lnTo>
                  <a:lnTo>
                    <a:pt x="248" y="2065"/>
                  </a:lnTo>
                  <a:lnTo>
                    <a:pt x="235" y="1996"/>
                  </a:lnTo>
                  <a:lnTo>
                    <a:pt x="224" y="1927"/>
                  </a:lnTo>
                  <a:lnTo>
                    <a:pt x="215" y="1857"/>
                  </a:lnTo>
                  <a:lnTo>
                    <a:pt x="206" y="1788"/>
                  </a:lnTo>
                  <a:lnTo>
                    <a:pt x="199" y="1717"/>
                  </a:lnTo>
                  <a:lnTo>
                    <a:pt x="194" y="1646"/>
                  </a:lnTo>
                  <a:lnTo>
                    <a:pt x="191" y="1575"/>
                  </a:lnTo>
                  <a:lnTo>
                    <a:pt x="188" y="1503"/>
                  </a:lnTo>
                  <a:lnTo>
                    <a:pt x="187" y="1431"/>
                  </a:lnTo>
                  <a:lnTo>
                    <a:pt x="188" y="1351"/>
                  </a:lnTo>
                  <a:lnTo>
                    <a:pt x="191" y="1272"/>
                  </a:lnTo>
                  <a:lnTo>
                    <a:pt x="196" y="1193"/>
                  </a:lnTo>
                  <a:lnTo>
                    <a:pt x="203" y="1115"/>
                  </a:lnTo>
                  <a:lnTo>
                    <a:pt x="211" y="1037"/>
                  </a:lnTo>
                  <a:lnTo>
                    <a:pt x="221" y="959"/>
                  </a:lnTo>
                  <a:lnTo>
                    <a:pt x="233" y="882"/>
                  </a:lnTo>
                  <a:lnTo>
                    <a:pt x="247" y="806"/>
                  </a:lnTo>
                  <a:lnTo>
                    <a:pt x="263" y="731"/>
                  </a:lnTo>
                  <a:lnTo>
                    <a:pt x="280" y="655"/>
                  </a:lnTo>
                  <a:lnTo>
                    <a:pt x="299" y="581"/>
                  </a:lnTo>
                  <a:lnTo>
                    <a:pt x="319" y="508"/>
                  </a:lnTo>
                  <a:lnTo>
                    <a:pt x="341" y="435"/>
                  </a:lnTo>
                  <a:lnTo>
                    <a:pt x="365" y="363"/>
                  </a:lnTo>
                  <a:lnTo>
                    <a:pt x="391" y="291"/>
                  </a:lnTo>
                  <a:lnTo>
                    <a:pt x="418" y="221"/>
                  </a:lnTo>
                  <a:lnTo>
                    <a:pt x="402" y="193"/>
                  </a:lnTo>
                  <a:lnTo>
                    <a:pt x="388" y="166"/>
                  </a:lnTo>
                  <a:lnTo>
                    <a:pt x="373" y="138"/>
                  </a:lnTo>
                  <a:lnTo>
                    <a:pt x="359" y="111"/>
                  </a:lnTo>
                  <a:lnTo>
                    <a:pt x="346" y="83"/>
                  </a:lnTo>
                  <a:lnTo>
                    <a:pt x="332" y="56"/>
                  </a:lnTo>
                  <a:lnTo>
                    <a:pt x="320" y="28"/>
                  </a:lnTo>
                  <a:lnTo>
                    <a:pt x="307" y="0"/>
                  </a:lnTo>
                  <a:close/>
                </a:path>
              </a:pathLst>
            </a:custGeom>
            <a:solidFill>
              <a:srgbClr val="CBAD85"/>
            </a:solidFill>
            <a:ln w="9525">
              <a:noFill/>
              <a:round/>
              <a:headEnd/>
              <a:tailEnd/>
            </a:ln>
          </p:spPr>
          <p:txBody>
            <a:bodyPr/>
            <a:lstStyle/>
            <a:p>
              <a:endParaRPr lang="pt-BR"/>
            </a:p>
          </p:txBody>
        </p:sp>
        <p:sp>
          <p:nvSpPr>
            <p:cNvPr id="402466" name="Freeform 34"/>
            <p:cNvSpPr>
              <a:spLocks noEditPoints="1"/>
            </p:cNvSpPr>
            <p:nvPr/>
          </p:nvSpPr>
          <p:spPr bwMode="auto">
            <a:xfrm>
              <a:off x="3107" y="2950"/>
              <a:ext cx="1690" cy="840"/>
            </a:xfrm>
            <a:custGeom>
              <a:avLst/>
              <a:gdLst/>
              <a:ahLst/>
              <a:cxnLst>
                <a:cxn ang="0">
                  <a:pos x="6752" y="1111"/>
                </a:cxn>
                <a:cxn ang="0">
                  <a:pos x="6725" y="841"/>
                </a:cxn>
                <a:cxn ang="0">
                  <a:pos x="6676" y="576"/>
                </a:cxn>
                <a:cxn ang="0">
                  <a:pos x="6608" y="320"/>
                </a:cxn>
                <a:cxn ang="0">
                  <a:pos x="6510" y="244"/>
                </a:cxn>
                <a:cxn ang="0">
                  <a:pos x="6404" y="228"/>
                </a:cxn>
                <a:cxn ang="0">
                  <a:pos x="6441" y="419"/>
                </a:cxn>
                <a:cxn ang="0">
                  <a:pos x="6507" y="686"/>
                </a:cxn>
                <a:cxn ang="0">
                  <a:pos x="6551" y="962"/>
                </a:cxn>
                <a:cxn ang="0">
                  <a:pos x="6570" y="1247"/>
                </a:cxn>
                <a:cxn ang="0">
                  <a:pos x="6563" y="1536"/>
                </a:cxn>
                <a:cxn ang="0">
                  <a:pos x="6532" y="1819"/>
                </a:cxn>
                <a:cxn ang="0">
                  <a:pos x="6475" y="2093"/>
                </a:cxn>
                <a:cxn ang="0">
                  <a:pos x="6396" y="2360"/>
                </a:cxn>
                <a:cxn ang="0">
                  <a:pos x="6295" y="2615"/>
                </a:cxn>
                <a:cxn ang="0">
                  <a:pos x="6173" y="2860"/>
                </a:cxn>
                <a:cxn ang="0">
                  <a:pos x="6031" y="3091"/>
                </a:cxn>
                <a:cxn ang="0">
                  <a:pos x="5871" y="3310"/>
                </a:cxn>
                <a:cxn ang="0">
                  <a:pos x="6147" y="3255"/>
                </a:cxn>
                <a:cxn ang="0">
                  <a:pos x="6293" y="3029"/>
                </a:cxn>
                <a:cxn ang="0">
                  <a:pos x="6420" y="2792"/>
                </a:cxn>
                <a:cxn ang="0">
                  <a:pos x="6528" y="2543"/>
                </a:cxn>
                <a:cxn ang="0">
                  <a:pos x="6617" y="2285"/>
                </a:cxn>
                <a:cxn ang="0">
                  <a:pos x="6685" y="2019"/>
                </a:cxn>
                <a:cxn ang="0">
                  <a:pos x="6732" y="1743"/>
                </a:cxn>
                <a:cxn ang="0">
                  <a:pos x="6755" y="1461"/>
                </a:cxn>
                <a:cxn ang="0">
                  <a:pos x="235" y="77"/>
                </a:cxn>
                <a:cxn ang="0">
                  <a:pos x="128" y="391"/>
                </a:cxn>
                <a:cxn ang="0">
                  <a:pos x="52" y="719"/>
                </a:cxn>
                <a:cxn ang="0">
                  <a:pos x="9" y="1058"/>
                </a:cxn>
                <a:cxn ang="0">
                  <a:pos x="0" y="1389"/>
                </a:cxn>
                <a:cxn ang="0">
                  <a:pos x="18" y="1672"/>
                </a:cxn>
                <a:cxn ang="0">
                  <a:pos x="58" y="1949"/>
                </a:cxn>
                <a:cxn ang="0">
                  <a:pos x="121" y="2218"/>
                </a:cxn>
                <a:cxn ang="0">
                  <a:pos x="204" y="2477"/>
                </a:cxn>
                <a:cxn ang="0">
                  <a:pos x="307" y="2728"/>
                </a:cxn>
                <a:cxn ang="0">
                  <a:pos x="429" y="2968"/>
                </a:cxn>
                <a:cxn ang="0">
                  <a:pos x="570" y="3196"/>
                </a:cxn>
                <a:cxn ang="0">
                  <a:pos x="926" y="3359"/>
                </a:cxn>
                <a:cxn ang="0">
                  <a:pos x="762" y="3144"/>
                </a:cxn>
                <a:cxn ang="0">
                  <a:pos x="615" y="2916"/>
                </a:cxn>
                <a:cxn ang="0">
                  <a:pos x="489" y="2675"/>
                </a:cxn>
                <a:cxn ang="0">
                  <a:pos x="384" y="2422"/>
                </a:cxn>
                <a:cxn ang="0">
                  <a:pos x="300" y="2159"/>
                </a:cxn>
                <a:cxn ang="0">
                  <a:pos x="237" y="1887"/>
                </a:cxn>
                <a:cxn ang="0">
                  <a:pos x="200" y="1606"/>
                </a:cxn>
                <a:cxn ang="0">
                  <a:pos x="187" y="1318"/>
                </a:cxn>
                <a:cxn ang="0">
                  <a:pos x="200" y="1028"/>
                </a:cxn>
                <a:cxn ang="0">
                  <a:pos x="238" y="744"/>
                </a:cxn>
                <a:cxn ang="0">
                  <a:pos x="301" y="469"/>
                </a:cxn>
                <a:cxn ang="0">
                  <a:pos x="387" y="204"/>
                </a:cxn>
                <a:cxn ang="0">
                  <a:pos x="323" y="104"/>
                </a:cxn>
                <a:cxn ang="0">
                  <a:pos x="266" y="0"/>
                </a:cxn>
              </a:cxnLst>
              <a:rect l="0" t="0" r="r" b="b"/>
              <a:pathLst>
                <a:path w="6758" h="3363">
                  <a:moveTo>
                    <a:pt x="6758" y="1318"/>
                  </a:moveTo>
                  <a:lnTo>
                    <a:pt x="6757" y="1249"/>
                  </a:lnTo>
                  <a:lnTo>
                    <a:pt x="6755" y="1179"/>
                  </a:lnTo>
                  <a:lnTo>
                    <a:pt x="6752" y="1111"/>
                  </a:lnTo>
                  <a:lnTo>
                    <a:pt x="6748" y="1043"/>
                  </a:lnTo>
                  <a:lnTo>
                    <a:pt x="6740" y="975"/>
                  </a:lnTo>
                  <a:lnTo>
                    <a:pt x="6733" y="907"/>
                  </a:lnTo>
                  <a:lnTo>
                    <a:pt x="6725" y="841"/>
                  </a:lnTo>
                  <a:lnTo>
                    <a:pt x="6714" y="774"/>
                  </a:lnTo>
                  <a:lnTo>
                    <a:pt x="6703" y="708"/>
                  </a:lnTo>
                  <a:lnTo>
                    <a:pt x="6690" y="642"/>
                  </a:lnTo>
                  <a:lnTo>
                    <a:pt x="6676" y="576"/>
                  </a:lnTo>
                  <a:lnTo>
                    <a:pt x="6661" y="511"/>
                  </a:lnTo>
                  <a:lnTo>
                    <a:pt x="6644" y="448"/>
                  </a:lnTo>
                  <a:lnTo>
                    <a:pt x="6626" y="383"/>
                  </a:lnTo>
                  <a:lnTo>
                    <a:pt x="6608" y="320"/>
                  </a:lnTo>
                  <a:lnTo>
                    <a:pt x="6588" y="257"/>
                  </a:lnTo>
                  <a:lnTo>
                    <a:pt x="6562" y="252"/>
                  </a:lnTo>
                  <a:lnTo>
                    <a:pt x="6536" y="248"/>
                  </a:lnTo>
                  <a:lnTo>
                    <a:pt x="6510" y="244"/>
                  </a:lnTo>
                  <a:lnTo>
                    <a:pt x="6483" y="240"/>
                  </a:lnTo>
                  <a:lnTo>
                    <a:pt x="6457" y="235"/>
                  </a:lnTo>
                  <a:lnTo>
                    <a:pt x="6431" y="232"/>
                  </a:lnTo>
                  <a:lnTo>
                    <a:pt x="6404" y="228"/>
                  </a:lnTo>
                  <a:lnTo>
                    <a:pt x="6378" y="223"/>
                  </a:lnTo>
                  <a:lnTo>
                    <a:pt x="6401" y="288"/>
                  </a:lnTo>
                  <a:lnTo>
                    <a:pt x="6421" y="353"/>
                  </a:lnTo>
                  <a:lnTo>
                    <a:pt x="6441" y="419"/>
                  </a:lnTo>
                  <a:lnTo>
                    <a:pt x="6461" y="485"/>
                  </a:lnTo>
                  <a:lnTo>
                    <a:pt x="6477" y="551"/>
                  </a:lnTo>
                  <a:lnTo>
                    <a:pt x="6493" y="619"/>
                  </a:lnTo>
                  <a:lnTo>
                    <a:pt x="6507" y="686"/>
                  </a:lnTo>
                  <a:lnTo>
                    <a:pt x="6521" y="755"/>
                  </a:lnTo>
                  <a:lnTo>
                    <a:pt x="6533" y="823"/>
                  </a:lnTo>
                  <a:lnTo>
                    <a:pt x="6542" y="893"/>
                  </a:lnTo>
                  <a:lnTo>
                    <a:pt x="6551" y="962"/>
                  </a:lnTo>
                  <a:lnTo>
                    <a:pt x="6558" y="1033"/>
                  </a:lnTo>
                  <a:lnTo>
                    <a:pt x="6563" y="1104"/>
                  </a:lnTo>
                  <a:lnTo>
                    <a:pt x="6568" y="1175"/>
                  </a:lnTo>
                  <a:lnTo>
                    <a:pt x="6570" y="1247"/>
                  </a:lnTo>
                  <a:lnTo>
                    <a:pt x="6570" y="1318"/>
                  </a:lnTo>
                  <a:lnTo>
                    <a:pt x="6570" y="1390"/>
                  </a:lnTo>
                  <a:lnTo>
                    <a:pt x="6568" y="1464"/>
                  </a:lnTo>
                  <a:lnTo>
                    <a:pt x="6563" y="1536"/>
                  </a:lnTo>
                  <a:lnTo>
                    <a:pt x="6558" y="1606"/>
                  </a:lnTo>
                  <a:lnTo>
                    <a:pt x="6551" y="1677"/>
                  </a:lnTo>
                  <a:lnTo>
                    <a:pt x="6541" y="1748"/>
                  </a:lnTo>
                  <a:lnTo>
                    <a:pt x="6532" y="1819"/>
                  </a:lnTo>
                  <a:lnTo>
                    <a:pt x="6519" y="1888"/>
                  </a:lnTo>
                  <a:lnTo>
                    <a:pt x="6506" y="1957"/>
                  </a:lnTo>
                  <a:lnTo>
                    <a:pt x="6492" y="2025"/>
                  </a:lnTo>
                  <a:lnTo>
                    <a:pt x="6475" y="2093"/>
                  </a:lnTo>
                  <a:lnTo>
                    <a:pt x="6457" y="2161"/>
                  </a:lnTo>
                  <a:lnTo>
                    <a:pt x="6439" y="2228"/>
                  </a:lnTo>
                  <a:lnTo>
                    <a:pt x="6419" y="2294"/>
                  </a:lnTo>
                  <a:lnTo>
                    <a:pt x="6396" y="2360"/>
                  </a:lnTo>
                  <a:lnTo>
                    <a:pt x="6373" y="2425"/>
                  </a:lnTo>
                  <a:lnTo>
                    <a:pt x="6348" y="2489"/>
                  </a:lnTo>
                  <a:lnTo>
                    <a:pt x="6323" y="2553"/>
                  </a:lnTo>
                  <a:lnTo>
                    <a:pt x="6295" y="2615"/>
                  </a:lnTo>
                  <a:lnTo>
                    <a:pt x="6266" y="2678"/>
                  </a:lnTo>
                  <a:lnTo>
                    <a:pt x="6236" y="2739"/>
                  </a:lnTo>
                  <a:lnTo>
                    <a:pt x="6205" y="2800"/>
                  </a:lnTo>
                  <a:lnTo>
                    <a:pt x="6173" y="2860"/>
                  </a:lnTo>
                  <a:lnTo>
                    <a:pt x="6139" y="2919"/>
                  </a:lnTo>
                  <a:lnTo>
                    <a:pt x="6104" y="2978"/>
                  </a:lnTo>
                  <a:lnTo>
                    <a:pt x="6068" y="3035"/>
                  </a:lnTo>
                  <a:lnTo>
                    <a:pt x="6031" y="3091"/>
                  </a:lnTo>
                  <a:lnTo>
                    <a:pt x="5992" y="3148"/>
                  </a:lnTo>
                  <a:lnTo>
                    <a:pt x="5953" y="3203"/>
                  </a:lnTo>
                  <a:lnTo>
                    <a:pt x="5913" y="3257"/>
                  </a:lnTo>
                  <a:lnTo>
                    <a:pt x="5871" y="3310"/>
                  </a:lnTo>
                  <a:lnTo>
                    <a:pt x="5828" y="3363"/>
                  </a:lnTo>
                  <a:lnTo>
                    <a:pt x="6068" y="3363"/>
                  </a:lnTo>
                  <a:lnTo>
                    <a:pt x="6108" y="3309"/>
                  </a:lnTo>
                  <a:lnTo>
                    <a:pt x="6147" y="3255"/>
                  </a:lnTo>
                  <a:lnTo>
                    <a:pt x="6185" y="3199"/>
                  </a:lnTo>
                  <a:lnTo>
                    <a:pt x="6222" y="3143"/>
                  </a:lnTo>
                  <a:lnTo>
                    <a:pt x="6258" y="3087"/>
                  </a:lnTo>
                  <a:lnTo>
                    <a:pt x="6293" y="3029"/>
                  </a:lnTo>
                  <a:lnTo>
                    <a:pt x="6326" y="2972"/>
                  </a:lnTo>
                  <a:lnTo>
                    <a:pt x="6359" y="2912"/>
                  </a:lnTo>
                  <a:lnTo>
                    <a:pt x="6390" y="2853"/>
                  </a:lnTo>
                  <a:lnTo>
                    <a:pt x="6420" y="2792"/>
                  </a:lnTo>
                  <a:lnTo>
                    <a:pt x="6449" y="2730"/>
                  </a:lnTo>
                  <a:lnTo>
                    <a:pt x="6476" y="2669"/>
                  </a:lnTo>
                  <a:lnTo>
                    <a:pt x="6503" y="2607"/>
                  </a:lnTo>
                  <a:lnTo>
                    <a:pt x="6528" y="2543"/>
                  </a:lnTo>
                  <a:lnTo>
                    <a:pt x="6553" y="2480"/>
                  </a:lnTo>
                  <a:lnTo>
                    <a:pt x="6576" y="2416"/>
                  </a:lnTo>
                  <a:lnTo>
                    <a:pt x="6596" y="2351"/>
                  </a:lnTo>
                  <a:lnTo>
                    <a:pt x="6617" y="2285"/>
                  </a:lnTo>
                  <a:lnTo>
                    <a:pt x="6636" y="2219"/>
                  </a:lnTo>
                  <a:lnTo>
                    <a:pt x="6654" y="2153"/>
                  </a:lnTo>
                  <a:lnTo>
                    <a:pt x="6671" y="2086"/>
                  </a:lnTo>
                  <a:lnTo>
                    <a:pt x="6685" y="2019"/>
                  </a:lnTo>
                  <a:lnTo>
                    <a:pt x="6698" y="1951"/>
                  </a:lnTo>
                  <a:lnTo>
                    <a:pt x="6712" y="1882"/>
                  </a:lnTo>
                  <a:lnTo>
                    <a:pt x="6722" y="1813"/>
                  </a:lnTo>
                  <a:lnTo>
                    <a:pt x="6732" y="1743"/>
                  </a:lnTo>
                  <a:lnTo>
                    <a:pt x="6739" y="1674"/>
                  </a:lnTo>
                  <a:lnTo>
                    <a:pt x="6746" y="1604"/>
                  </a:lnTo>
                  <a:lnTo>
                    <a:pt x="6751" y="1533"/>
                  </a:lnTo>
                  <a:lnTo>
                    <a:pt x="6755" y="1461"/>
                  </a:lnTo>
                  <a:lnTo>
                    <a:pt x="6757" y="1390"/>
                  </a:lnTo>
                  <a:lnTo>
                    <a:pt x="6758" y="1318"/>
                  </a:lnTo>
                  <a:close/>
                  <a:moveTo>
                    <a:pt x="266" y="0"/>
                  </a:moveTo>
                  <a:lnTo>
                    <a:pt x="235" y="77"/>
                  </a:lnTo>
                  <a:lnTo>
                    <a:pt x="206" y="155"/>
                  </a:lnTo>
                  <a:lnTo>
                    <a:pt x="177" y="233"/>
                  </a:lnTo>
                  <a:lnTo>
                    <a:pt x="152" y="312"/>
                  </a:lnTo>
                  <a:lnTo>
                    <a:pt x="128" y="391"/>
                  </a:lnTo>
                  <a:lnTo>
                    <a:pt x="106" y="473"/>
                  </a:lnTo>
                  <a:lnTo>
                    <a:pt x="86" y="553"/>
                  </a:lnTo>
                  <a:lnTo>
                    <a:pt x="68" y="636"/>
                  </a:lnTo>
                  <a:lnTo>
                    <a:pt x="52" y="719"/>
                  </a:lnTo>
                  <a:lnTo>
                    <a:pt x="38" y="803"/>
                  </a:lnTo>
                  <a:lnTo>
                    <a:pt x="27" y="887"/>
                  </a:lnTo>
                  <a:lnTo>
                    <a:pt x="16" y="972"/>
                  </a:lnTo>
                  <a:lnTo>
                    <a:pt x="9" y="1058"/>
                  </a:lnTo>
                  <a:lnTo>
                    <a:pt x="4" y="1145"/>
                  </a:lnTo>
                  <a:lnTo>
                    <a:pt x="1" y="1231"/>
                  </a:lnTo>
                  <a:lnTo>
                    <a:pt x="0" y="1318"/>
                  </a:lnTo>
                  <a:lnTo>
                    <a:pt x="0" y="1389"/>
                  </a:lnTo>
                  <a:lnTo>
                    <a:pt x="2" y="1461"/>
                  </a:lnTo>
                  <a:lnTo>
                    <a:pt x="6" y="1532"/>
                  </a:lnTo>
                  <a:lnTo>
                    <a:pt x="12" y="1603"/>
                  </a:lnTo>
                  <a:lnTo>
                    <a:pt x="18" y="1672"/>
                  </a:lnTo>
                  <a:lnTo>
                    <a:pt x="26" y="1743"/>
                  </a:lnTo>
                  <a:lnTo>
                    <a:pt x="36" y="1812"/>
                  </a:lnTo>
                  <a:lnTo>
                    <a:pt x="46" y="1881"/>
                  </a:lnTo>
                  <a:lnTo>
                    <a:pt x="58" y="1949"/>
                  </a:lnTo>
                  <a:lnTo>
                    <a:pt x="72" y="2017"/>
                  </a:lnTo>
                  <a:lnTo>
                    <a:pt x="87" y="2084"/>
                  </a:lnTo>
                  <a:lnTo>
                    <a:pt x="103" y="2151"/>
                  </a:lnTo>
                  <a:lnTo>
                    <a:pt x="121" y="2218"/>
                  </a:lnTo>
                  <a:lnTo>
                    <a:pt x="140" y="2283"/>
                  </a:lnTo>
                  <a:lnTo>
                    <a:pt x="159" y="2349"/>
                  </a:lnTo>
                  <a:lnTo>
                    <a:pt x="181" y="2414"/>
                  </a:lnTo>
                  <a:lnTo>
                    <a:pt x="204" y="2477"/>
                  </a:lnTo>
                  <a:lnTo>
                    <a:pt x="228" y="2541"/>
                  </a:lnTo>
                  <a:lnTo>
                    <a:pt x="253" y="2603"/>
                  </a:lnTo>
                  <a:lnTo>
                    <a:pt x="279" y="2666"/>
                  </a:lnTo>
                  <a:lnTo>
                    <a:pt x="307" y="2728"/>
                  </a:lnTo>
                  <a:lnTo>
                    <a:pt x="336" y="2789"/>
                  </a:lnTo>
                  <a:lnTo>
                    <a:pt x="366" y="2849"/>
                  </a:lnTo>
                  <a:lnTo>
                    <a:pt x="397" y="2908"/>
                  </a:lnTo>
                  <a:lnTo>
                    <a:pt x="429" y="2968"/>
                  </a:lnTo>
                  <a:lnTo>
                    <a:pt x="463" y="3026"/>
                  </a:lnTo>
                  <a:lnTo>
                    <a:pt x="498" y="3083"/>
                  </a:lnTo>
                  <a:lnTo>
                    <a:pt x="533" y="3139"/>
                  </a:lnTo>
                  <a:lnTo>
                    <a:pt x="570" y="3196"/>
                  </a:lnTo>
                  <a:lnTo>
                    <a:pt x="607" y="3251"/>
                  </a:lnTo>
                  <a:lnTo>
                    <a:pt x="647" y="3305"/>
                  </a:lnTo>
                  <a:lnTo>
                    <a:pt x="686" y="3359"/>
                  </a:lnTo>
                  <a:lnTo>
                    <a:pt x="926" y="3359"/>
                  </a:lnTo>
                  <a:lnTo>
                    <a:pt x="883" y="3306"/>
                  </a:lnTo>
                  <a:lnTo>
                    <a:pt x="842" y="3253"/>
                  </a:lnTo>
                  <a:lnTo>
                    <a:pt x="802" y="3199"/>
                  </a:lnTo>
                  <a:lnTo>
                    <a:pt x="762" y="3144"/>
                  </a:lnTo>
                  <a:lnTo>
                    <a:pt x="723" y="3088"/>
                  </a:lnTo>
                  <a:lnTo>
                    <a:pt x="686" y="3032"/>
                  </a:lnTo>
                  <a:lnTo>
                    <a:pt x="650" y="2974"/>
                  </a:lnTo>
                  <a:lnTo>
                    <a:pt x="615" y="2916"/>
                  </a:lnTo>
                  <a:lnTo>
                    <a:pt x="583" y="2856"/>
                  </a:lnTo>
                  <a:lnTo>
                    <a:pt x="551" y="2796"/>
                  </a:lnTo>
                  <a:lnTo>
                    <a:pt x="519" y="2736"/>
                  </a:lnTo>
                  <a:lnTo>
                    <a:pt x="489" y="2675"/>
                  </a:lnTo>
                  <a:lnTo>
                    <a:pt x="461" y="2613"/>
                  </a:lnTo>
                  <a:lnTo>
                    <a:pt x="434" y="2549"/>
                  </a:lnTo>
                  <a:lnTo>
                    <a:pt x="408" y="2487"/>
                  </a:lnTo>
                  <a:lnTo>
                    <a:pt x="384" y="2422"/>
                  </a:lnTo>
                  <a:lnTo>
                    <a:pt x="361" y="2357"/>
                  </a:lnTo>
                  <a:lnTo>
                    <a:pt x="338" y="2291"/>
                  </a:lnTo>
                  <a:lnTo>
                    <a:pt x="318" y="2225"/>
                  </a:lnTo>
                  <a:lnTo>
                    <a:pt x="300" y="2159"/>
                  </a:lnTo>
                  <a:lnTo>
                    <a:pt x="282" y="2092"/>
                  </a:lnTo>
                  <a:lnTo>
                    <a:pt x="266" y="2024"/>
                  </a:lnTo>
                  <a:lnTo>
                    <a:pt x="250" y="1955"/>
                  </a:lnTo>
                  <a:lnTo>
                    <a:pt x="237" y="1887"/>
                  </a:lnTo>
                  <a:lnTo>
                    <a:pt x="226" y="1818"/>
                  </a:lnTo>
                  <a:lnTo>
                    <a:pt x="216" y="1747"/>
                  </a:lnTo>
                  <a:lnTo>
                    <a:pt x="207" y="1677"/>
                  </a:lnTo>
                  <a:lnTo>
                    <a:pt x="200" y="1606"/>
                  </a:lnTo>
                  <a:lnTo>
                    <a:pt x="194" y="1534"/>
                  </a:lnTo>
                  <a:lnTo>
                    <a:pt x="190" y="1462"/>
                  </a:lnTo>
                  <a:lnTo>
                    <a:pt x="188" y="1390"/>
                  </a:lnTo>
                  <a:lnTo>
                    <a:pt x="187" y="1318"/>
                  </a:lnTo>
                  <a:lnTo>
                    <a:pt x="188" y="1245"/>
                  </a:lnTo>
                  <a:lnTo>
                    <a:pt x="190" y="1172"/>
                  </a:lnTo>
                  <a:lnTo>
                    <a:pt x="194" y="1100"/>
                  </a:lnTo>
                  <a:lnTo>
                    <a:pt x="200" y="1028"/>
                  </a:lnTo>
                  <a:lnTo>
                    <a:pt x="207" y="956"/>
                  </a:lnTo>
                  <a:lnTo>
                    <a:pt x="217" y="885"/>
                  </a:lnTo>
                  <a:lnTo>
                    <a:pt x="226" y="815"/>
                  </a:lnTo>
                  <a:lnTo>
                    <a:pt x="238" y="744"/>
                  </a:lnTo>
                  <a:lnTo>
                    <a:pt x="252" y="675"/>
                  </a:lnTo>
                  <a:lnTo>
                    <a:pt x="267" y="606"/>
                  </a:lnTo>
                  <a:lnTo>
                    <a:pt x="284" y="538"/>
                  </a:lnTo>
                  <a:lnTo>
                    <a:pt x="301" y="469"/>
                  </a:lnTo>
                  <a:lnTo>
                    <a:pt x="321" y="402"/>
                  </a:lnTo>
                  <a:lnTo>
                    <a:pt x="342" y="336"/>
                  </a:lnTo>
                  <a:lnTo>
                    <a:pt x="363" y="270"/>
                  </a:lnTo>
                  <a:lnTo>
                    <a:pt x="387" y="204"/>
                  </a:lnTo>
                  <a:lnTo>
                    <a:pt x="369" y="180"/>
                  </a:lnTo>
                  <a:lnTo>
                    <a:pt x="354" y="155"/>
                  </a:lnTo>
                  <a:lnTo>
                    <a:pt x="337" y="130"/>
                  </a:lnTo>
                  <a:lnTo>
                    <a:pt x="323" y="104"/>
                  </a:lnTo>
                  <a:lnTo>
                    <a:pt x="307" y="79"/>
                  </a:lnTo>
                  <a:lnTo>
                    <a:pt x="294" y="53"/>
                  </a:lnTo>
                  <a:lnTo>
                    <a:pt x="279" y="27"/>
                  </a:lnTo>
                  <a:lnTo>
                    <a:pt x="266" y="0"/>
                  </a:lnTo>
                  <a:close/>
                </a:path>
              </a:pathLst>
            </a:custGeom>
            <a:solidFill>
              <a:srgbClr val="CCAD85"/>
            </a:solidFill>
            <a:ln w="9525">
              <a:noFill/>
              <a:round/>
              <a:headEnd/>
              <a:tailEnd/>
            </a:ln>
          </p:spPr>
          <p:txBody>
            <a:bodyPr/>
            <a:lstStyle/>
            <a:p>
              <a:endParaRPr lang="pt-BR"/>
            </a:p>
          </p:txBody>
        </p:sp>
        <p:sp>
          <p:nvSpPr>
            <p:cNvPr id="402467" name="Freeform 35"/>
            <p:cNvSpPr>
              <a:spLocks noEditPoints="1"/>
            </p:cNvSpPr>
            <p:nvPr/>
          </p:nvSpPr>
          <p:spPr bwMode="auto">
            <a:xfrm>
              <a:off x="3131" y="2977"/>
              <a:ext cx="1643" cy="813"/>
            </a:xfrm>
            <a:custGeom>
              <a:avLst/>
              <a:gdLst/>
              <a:ahLst/>
              <a:cxnLst>
                <a:cxn ang="0">
                  <a:pos x="6565" y="999"/>
                </a:cxn>
                <a:cxn ang="0">
                  <a:pos x="6536" y="723"/>
                </a:cxn>
                <a:cxn ang="0">
                  <a:pos x="6484" y="455"/>
                </a:cxn>
                <a:cxn ang="0">
                  <a:pos x="6411" y="196"/>
                </a:cxn>
                <a:cxn ang="0">
                  <a:pos x="6311" y="120"/>
                </a:cxn>
                <a:cxn ang="0">
                  <a:pos x="6206" y="104"/>
                </a:cxn>
                <a:cxn ang="0">
                  <a:pos x="6246" y="298"/>
                </a:cxn>
                <a:cxn ang="0">
                  <a:pos x="6317" y="569"/>
                </a:cxn>
                <a:cxn ang="0">
                  <a:pos x="6363" y="849"/>
                </a:cxn>
                <a:cxn ang="0">
                  <a:pos x="6382" y="1137"/>
                </a:cxn>
                <a:cxn ang="0">
                  <a:pos x="6376" y="1429"/>
                </a:cxn>
                <a:cxn ang="0">
                  <a:pos x="6342" y="1713"/>
                </a:cxn>
                <a:cxn ang="0">
                  <a:pos x="6285" y="1990"/>
                </a:cxn>
                <a:cxn ang="0">
                  <a:pos x="6202" y="2257"/>
                </a:cxn>
                <a:cxn ang="0">
                  <a:pos x="6096" y="2512"/>
                </a:cxn>
                <a:cxn ang="0">
                  <a:pos x="5969" y="2757"/>
                </a:cxn>
                <a:cxn ang="0">
                  <a:pos x="5823" y="2987"/>
                </a:cxn>
                <a:cxn ang="0">
                  <a:pos x="5656" y="3203"/>
                </a:cxn>
                <a:cxn ang="0">
                  <a:pos x="5938" y="3148"/>
                </a:cxn>
                <a:cxn ang="0">
                  <a:pos x="6088" y="2924"/>
                </a:cxn>
                <a:cxn ang="0">
                  <a:pos x="6220" y="2687"/>
                </a:cxn>
                <a:cxn ang="0">
                  <a:pos x="6333" y="2440"/>
                </a:cxn>
                <a:cxn ang="0">
                  <a:pos x="6425" y="2182"/>
                </a:cxn>
                <a:cxn ang="0">
                  <a:pos x="6495" y="1913"/>
                </a:cxn>
                <a:cxn ang="0">
                  <a:pos x="6544" y="1638"/>
                </a:cxn>
                <a:cxn ang="0">
                  <a:pos x="6568" y="1354"/>
                </a:cxn>
                <a:cxn ang="0">
                  <a:pos x="204" y="70"/>
                </a:cxn>
                <a:cxn ang="0">
                  <a:pos x="112" y="360"/>
                </a:cxn>
                <a:cxn ang="0">
                  <a:pos x="46" y="661"/>
                </a:cxn>
                <a:cxn ang="0">
                  <a:pos x="9" y="972"/>
                </a:cxn>
                <a:cxn ang="0">
                  <a:pos x="1" y="1282"/>
                </a:cxn>
                <a:cxn ang="0">
                  <a:pos x="19" y="1567"/>
                </a:cxn>
                <a:cxn ang="0">
                  <a:pos x="61" y="1844"/>
                </a:cxn>
                <a:cxn ang="0">
                  <a:pos x="126" y="2114"/>
                </a:cxn>
                <a:cxn ang="0">
                  <a:pos x="213" y="2374"/>
                </a:cxn>
                <a:cxn ang="0">
                  <a:pos x="320" y="2624"/>
                </a:cxn>
                <a:cxn ang="0">
                  <a:pos x="447" y="2862"/>
                </a:cxn>
                <a:cxn ang="0">
                  <a:pos x="592" y="3089"/>
                </a:cxn>
                <a:cxn ang="0">
                  <a:pos x="957" y="3251"/>
                </a:cxn>
                <a:cxn ang="0">
                  <a:pos x="787" y="3039"/>
                </a:cxn>
                <a:cxn ang="0">
                  <a:pos x="635" y="2812"/>
                </a:cxn>
                <a:cxn ang="0">
                  <a:pos x="503" y="2572"/>
                </a:cxn>
                <a:cxn ang="0">
                  <a:pos x="393" y="2319"/>
                </a:cxn>
                <a:cxn ang="0">
                  <a:pos x="305" y="2056"/>
                </a:cxn>
                <a:cxn ang="0">
                  <a:pos x="240" y="1783"/>
                </a:cxn>
                <a:cxn ang="0">
                  <a:pos x="202" y="1500"/>
                </a:cxn>
                <a:cxn ang="0">
                  <a:pos x="187" y="1210"/>
                </a:cxn>
                <a:cxn ang="0">
                  <a:pos x="200" y="943"/>
                </a:cxn>
                <a:cxn ang="0">
                  <a:pos x="233" y="681"/>
                </a:cxn>
                <a:cxn ang="0">
                  <a:pos x="288" y="427"/>
                </a:cxn>
                <a:cxn ang="0">
                  <a:pos x="364" y="181"/>
                </a:cxn>
                <a:cxn ang="0">
                  <a:pos x="292" y="94"/>
                </a:cxn>
                <a:cxn ang="0">
                  <a:pos x="231" y="0"/>
                </a:cxn>
              </a:cxnLst>
              <a:rect l="0" t="0" r="r" b="b"/>
              <a:pathLst>
                <a:path w="6572" h="3255">
                  <a:moveTo>
                    <a:pt x="6572" y="1210"/>
                  </a:moveTo>
                  <a:lnTo>
                    <a:pt x="6571" y="1140"/>
                  </a:lnTo>
                  <a:lnTo>
                    <a:pt x="6568" y="1069"/>
                  </a:lnTo>
                  <a:lnTo>
                    <a:pt x="6565" y="999"/>
                  </a:lnTo>
                  <a:lnTo>
                    <a:pt x="6560" y="930"/>
                  </a:lnTo>
                  <a:lnTo>
                    <a:pt x="6553" y="860"/>
                  </a:lnTo>
                  <a:lnTo>
                    <a:pt x="6544" y="792"/>
                  </a:lnTo>
                  <a:lnTo>
                    <a:pt x="6536" y="723"/>
                  </a:lnTo>
                  <a:lnTo>
                    <a:pt x="6525" y="656"/>
                  </a:lnTo>
                  <a:lnTo>
                    <a:pt x="6512" y="588"/>
                  </a:lnTo>
                  <a:lnTo>
                    <a:pt x="6499" y="522"/>
                  </a:lnTo>
                  <a:lnTo>
                    <a:pt x="6484" y="455"/>
                  </a:lnTo>
                  <a:lnTo>
                    <a:pt x="6467" y="390"/>
                  </a:lnTo>
                  <a:lnTo>
                    <a:pt x="6451" y="324"/>
                  </a:lnTo>
                  <a:lnTo>
                    <a:pt x="6431" y="259"/>
                  </a:lnTo>
                  <a:lnTo>
                    <a:pt x="6411" y="196"/>
                  </a:lnTo>
                  <a:lnTo>
                    <a:pt x="6389" y="132"/>
                  </a:lnTo>
                  <a:lnTo>
                    <a:pt x="6364" y="127"/>
                  </a:lnTo>
                  <a:lnTo>
                    <a:pt x="6338" y="124"/>
                  </a:lnTo>
                  <a:lnTo>
                    <a:pt x="6311" y="120"/>
                  </a:lnTo>
                  <a:lnTo>
                    <a:pt x="6286" y="115"/>
                  </a:lnTo>
                  <a:lnTo>
                    <a:pt x="6258" y="112"/>
                  </a:lnTo>
                  <a:lnTo>
                    <a:pt x="6232" y="108"/>
                  </a:lnTo>
                  <a:lnTo>
                    <a:pt x="6206" y="104"/>
                  </a:lnTo>
                  <a:lnTo>
                    <a:pt x="6179" y="102"/>
                  </a:lnTo>
                  <a:lnTo>
                    <a:pt x="6203" y="167"/>
                  </a:lnTo>
                  <a:lnTo>
                    <a:pt x="6225" y="232"/>
                  </a:lnTo>
                  <a:lnTo>
                    <a:pt x="6246" y="298"/>
                  </a:lnTo>
                  <a:lnTo>
                    <a:pt x="6267" y="365"/>
                  </a:lnTo>
                  <a:lnTo>
                    <a:pt x="6285" y="432"/>
                  </a:lnTo>
                  <a:lnTo>
                    <a:pt x="6302" y="500"/>
                  </a:lnTo>
                  <a:lnTo>
                    <a:pt x="6317" y="569"/>
                  </a:lnTo>
                  <a:lnTo>
                    <a:pt x="6330" y="638"/>
                  </a:lnTo>
                  <a:lnTo>
                    <a:pt x="6342" y="708"/>
                  </a:lnTo>
                  <a:lnTo>
                    <a:pt x="6353" y="779"/>
                  </a:lnTo>
                  <a:lnTo>
                    <a:pt x="6363" y="849"/>
                  </a:lnTo>
                  <a:lnTo>
                    <a:pt x="6370" y="920"/>
                  </a:lnTo>
                  <a:lnTo>
                    <a:pt x="6376" y="992"/>
                  </a:lnTo>
                  <a:lnTo>
                    <a:pt x="6380" y="1064"/>
                  </a:lnTo>
                  <a:lnTo>
                    <a:pt x="6382" y="1137"/>
                  </a:lnTo>
                  <a:lnTo>
                    <a:pt x="6383" y="1210"/>
                  </a:lnTo>
                  <a:lnTo>
                    <a:pt x="6382" y="1284"/>
                  </a:lnTo>
                  <a:lnTo>
                    <a:pt x="6380" y="1357"/>
                  </a:lnTo>
                  <a:lnTo>
                    <a:pt x="6376" y="1429"/>
                  </a:lnTo>
                  <a:lnTo>
                    <a:pt x="6370" y="1501"/>
                  </a:lnTo>
                  <a:lnTo>
                    <a:pt x="6363" y="1572"/>
                  </a:lnTo>
                  <a:lnTo>
                    <a:pt x="6353" y="1644"/>
                  </a:lnTo>
                  <a:lnTo>
                    <a:pt x="6342" y="1713"/>
                  </a:lnTo>
                  <a:lnTo>
                    <a:pt x="6330" y="1784"/>
                  </a:lnTo>
                  <a:lnTo>
                    <a:pt x="6316" y="1853"/>
                  </a:lnTo>
                  <a:lnTo>
                    <a:pt x="6302" y="1922"/>
                  </a:lnTo>
                  <a:lnTo>
                    <a:pt x="6285" y="1990"/>
                  </a:lnTo>
                  <a:lnTo>
                    <a:pt x="6266" y="2057"/>
                  </a:lnTo>
                  <a:lnTo>
                    <a:pt x="6246" y="2125"/>
                  </a:lnTo>
                  <a:lnTo>
                    <a:pt x="6225" y="2191"/>
                  </a:lnTo>
                  <a:lnTo>
                    <a:pt x="6202" y="2257"/>
                  </a:lnTo>
                  <a:lnTo>
                    <a:pt x="6178" y="2321"/>
                  </a:lnTo>
                  <a:lnTo>
                    <a:pt x="6152" y="2386"/>
                  </a:lnTo>
                  <a:lnTo>
                    <a:pt x="6125" y="2450"/>
                  </a:lnTo>
                  <a:lnTo>
                    <a:pt x="6096" y="2512"/>
                  </a:lnTo>
                  <a:lnTo>
                    <a:pt x="6066" y="2574"/>
                  </a:lnTo>
                  <a:lnTo>
                    <a:pt x="6036" y="2636"/>
                  </a:lnTo>
                  <a:lnTo>
                    <a:pt x="6004" y="2697"/>
                  </a:lnTo>
                  <a:lnTo>
                    <a:pt x="5969" y="2757"/>
                  </a:lnTo>
                  <a:lnTo>
                    <a:pt x="5934" y="2816"/>
                  </a:lnTo>
                  <a:lnTo>
                    <a:pt x="5898" y="2873"/>
                  </a:lnTo>
                  <a:lnTo>
                    <a:pt x="5861" y="2931"/>
                  </a:lnTo>
                  <a:lnTo>
                    <a:pt x="5823" y="2987"/>
                  </a:lnTo>
                  <a:lnTo>
                    <a:pt x="5783" y="3042"/>
                  </a:lnTo>
                  <a:lnTo>
                    <a:pt x="5741" y="3096"/>
                  </a:lnTo>
                  <a:lnTo>
                    <a:pt x="5699" y="3150"/>
                  </a:lnTo>
                  <a:lnTo>
                    <a:pt x="5656" y="3203"/>
                  </a:lnTo>
                  <a:lnTo>
                    <a:pt x="5611" y="3255"/>
                  </a:lnTo>
                  <a:lnTo>
                    <a:pt x="5856" y="3255"/>
                  </a:lnTo>
                  <a:lnTo>
                    <a:pt x="5897" y="3202"/>
                  </a:lnTo>
                  <a:lnTo>
                    <a:pt x="5938" y="3148"/>
                  </a:lnTo>
                  <a:lnTo>
                    <a:pt x="5978" y="3093"/>
                  </a:lnTo>
                  <a:lnTo>
                    <a:pt x="6016" y="3037"/>
                  </a:lnTo>
                  <a:lnTo>
                    <a:pt x="6052" y="2981"/>
                  </a:lnTo>
                  <a:lnTo>
                    <a:pt x="6088" y="2924"/>
                  </a:lnTo>
                  <a:lnTo>
                    <a:pt x="6123" y="2866"/>
                  </a:lnTo>
                  <a:lnTo>
                    <a:pt x="6156" y="2807"/>
                  </a:lnTo>
                  <a:lnTo>
                    <a:pt x="6189" y="2748"/>
                  </a:lnTo>
                  <a:lnTo>
                    <a:pt x="6220" y="2687"/>
                  </a:lnTo>
                  <a:lnTo>
                    <a:pt x="6250" y="2627"/>
                  </a:lnTo>
                  <a:lnTo>
                    <a:pt x="6279" y="2565"/>
                  </a:lnTo>
                  <a:lnTo>
                    <a:pt x="6306" y="2502"/>
                  </a:lnTo>
                  <a:lnTo>
                    <a:pt x="6333" y="2440"/>
                  </a:lnTo>
                  <a:lnTo>
                    <a:pt x="6358" y="2376"/>
                  </a:lnTo>
                  <a:lnTo>
                    <a:pt x="6382" y="2312"/>
                  </a:lnTo>
                  <a:lnTo>
                    <a:pt x="6404" y="2247"/>
                  </a:lnTo>
                  <a:lnTo>
                    <a:pt x="6425" y="2182"/>
                  </a:lnTo>
                  <a:lnTo>
                    <a:pt x="6445" y="2115"/>
                  </a:lnTo>
                  <a:lnTo>
                    <a:pt x="6463" y="2049"/>
                  </a:lnTo>
                  <a:lnTo>
                    <a:pt x="6479" y="1982"/>
                  </a:lnTo>
                  <a:lnTo>
                    <a:pt x="6495" y="1913"/>
                  </a:lnTo>
                  <a:lnTo>
                    <a:pt x="6509" y="1845"/>
                  </a:lnTo>
                  <a:lnTo>
                    <a:pt x="6523" y="1777"/>
                  </a:lnTo>
                  <a:lnTo>
                    <a:pt x="6533" y="1707"/>
                  </a:lnTo>
                  <a:lnTo>
                    <a:pt x="6544" y="1638"/>
                  </a:lnTo>
                  <a:lnTo>
                    <a:pt x="6551" y="1568"/>
                  </a:lnTo>
                  <a:lnTo>
                    <a:pt x="6559" y="1497"/>
                  </a:lnTo>
                  <a:lnTo>
                    <a:pt x="6565" y="1426"/>
                  </a:lnTo>
                  <a:lnTo>
                    <a:pt x="6568" y="1354"/>
                  </a:lnTo>
                  <a:lnTo>
                    <a:pt x="6571" y="1282"/>
                  </a:lnTo>
                  <a:lnTo>
                    <a:pt x="6572" y="1210"/>
                  </a:lnTo>
                  <a:close/>
                  <a:moveTo>
                    <a:pt x="231" y="0"/>
                  </a:moveTo>
                  <a:lnTo>
                    <a:pt x="204" y="70"/>
                  </a:lnTo>
                  <a:lnTo>
                    <a:pt x="178" y="142"/>
                  </a:lnTo>
                  <a:lnTo>
                    <a:pt x="154" y="214"/>
                  </a:lnTo>
                  <a:lnTo>
                    <a:pt x="132" y="287"/>
                  </a:lnTo>
                  <a:lnTo>
                    <a:pt x="112" y="360"/>
                  </a:lnTo>
                  <a:lnTo>
                    <a:pt x="93" y="434"/>
                  </a:lnTo>
                  <a:lnTo>
                    <a:pt x="76" y="510"/>
                  </a:lnTo>
                  <a:lnTo>
                    <a:pt x="60" y="585"/>
                  </a:lnTo>
                  <a:lnTo>
                    <a:pt x="46" y="661"/>
                  </a:lnTo>
                  <a:lnTo>
                    <a:pt x="34" y="738"/>
                  </a:lnTo>
                  <a:lnTo>
                    <a:pt x="24" y="816"/>
                  </a:lnTo>
                  <a:lnTo>
                    <a:pt x="16" y="894"/>
                  </a:lnTo>
                  <a:lnTo>
                    <a:pt x="9" y="972"/>
                  </a:lnTo>
                  <a:lnTo>
                    <a:pt x="4" y="1051"/>
                  </a:lnTo>
                  <a:lnTo>
                    <a:pt x="1" y="1130"/>
                  </a:lnTo>
                  <a:lnTo>
                    <a:pt x="0" y="1210"/>
                  </a:lnTo>
                  <a:lnTo>
                    <a:pt x="1" y="1282"/>
                  </a:lnTo>
                  <a:lnTo>
                    <a:pt x="4" y="1354"/>
                  </a:lnTo>
                  <a:lnTo>
                    <a:pt x="7" y="1425"/>
                  </a:lnTo>
                  <a:lnTo>
                    <a:pt x="12" y="1496"/>
                  </a:lnTo>
                  <a:lnTo>
                    <a:pt x="19" y="1567"/>
                  </a:lnTo>
                  <a:lnTo>
                    <a:pt x="28" y="1636"/>
                  </a:lnTo>
                  <a:lnTo>
                    <a:pt x="37" y="1706"/>
                  </a:lnTo>
                  <a:lnTo>
                    <a:pt x="48" y="1775"/>
                  </a:lnTo>
                  <a:lnTo>
                    <a:pt x="61" y="1844"/>
                  </a:lnTo>
                  <a:lnTo>
                    <a:pt x="76" y="1912"/>
                  </a:lnTo>
                  <a:lnTo>
                    <a:pt x="91" y="1979"/>
                  </a:lnTo>
                  <a:lnTo>
                    <a:pt x="108" y="2047"/>
                  </a:lnTo>
                  <a:lnTo>
                    <a:pt x="126" y="2114"/>
                  </a:lnTo>
                  <a:lnTo>
                    <a:pt x="145" y="2180"/>
                  </a:lnTo>
                  <a:lnTo>
                    <a:pt x="167" y="2245"/>
                  </a:lnTo>
                  <a:lnTo>
                    <a:pt x="189" y="2309"/>
                  </a:lnTo>
                  <a:lnTo>
                    <a:pt x="213" y="2374"/>
                  </a:lnTo>
                  <a:lnTo>
                    <a:pt x="238" y="2438"/>
                  </a:lnTo>
                  <a:lnTo>
                    <a:pt x="263" y="2500"/>
                  </a:lnTo>
                  <a:lnTo>
                    <a:pt x="291" y="2562"/>
                  </a:lnTo>
                  <a:lnTo>
                    <a:pt x="320" y="2624"/>
                  </a:lnTo>
                  <a:lnTo>
                    <a:pt x="350" y="2685"/>
                  </a:lnTo>
                  <a:lnTo>
                    <a:pt x="381" y="2745"/>
                  </a:lnTo>
                  <a:lnTo>
                    <a:pt x="413" y="2804"/>
                  </a:lnTo>
                  <a:lnTo>
                    <a:pt x="447" y="2862"/>
                  </a:lnTo>
                  <a:lnTo>
                    <a:pt x="480" y="2920"/>
                  </a:lnTo>
                  <a:lnTo>
                    <a:pt x="516" y="2977"/>
                  </a:lnTo>
                  <a:lnTo>
                    <a:pt x="554" y="3034"/>
                  </a:lnTo>
                  <a:lnTo>
                    <a:pt x="592" y="3089"/>
                  </a:lnTo>
                  <a:lnTo>
                    <a:pt x="630" y="3144"/>
                  </a:lnTo>
                  <a:lnTo>
                    <a:pt x="671" y="3198"/>
                  </a:lnTo>
                  <a:lnTo>
                    <a:pt x="712" y="3251"/>
                  </a:lnTo>
                  <a:lnTo>
                    <a:pt x="957" y="3251"/>
                  </a:lnTo>
                  <a:lnTo>
                    <a:pt x="913" y="3199"/>
                  </a:lnTo>
                  <a:lnTo>
                    <a:pt x="869" y="3147"/>
                  </a:lnTo>
                  <a:lnTo>
                    <a:pt x="827" y="3094"/>
                  </a:lnTo>
                  <a:lnTo>
                    <a:pt x="787" y="3039"/>
                  </a:lnTo>
                  <a:lnTo>
                    <a:pt x="747" y="2983"/>
                  </a:lnTo>
                  <a:lnTo>
                    <a:pt x="709" y="2927"/>
                  </a:lnTo>
                  <a:lnTo>
                    <a:pt x="671" y="2870"/>
                  </a:lnTo>
                  <a:lnTo>
                    <a:pt x="635" y="2812"/>
                  </a:lnTo>
                  <a:lnTo>
                    <a:pt x="600" y="2753"/>
                  </a:lnTo>
                  <a:lnTo>
                    <a:pt x="567" y="2693"/>
                  </a:lnTo>
                  <a:lnTo>
                    <a:pt x="534" y="2633"/>
                  </a:lnTo>
                  <a:lnTo>
                    <a:pt x="503" y="2572"/>
                  </a:lnTo>
                  <a:lnTo>
                    <a:pt x="473" y="2510"/>
                  </a:lnTo>
                  <a:lnTo>
                    <a:pt x="446" y="2447"/>
                  </a:lnTo>
                  <a:lnTo>
                    <a:pt x="418" y="2384"/>
                  </a:lnTo>
                  <a:lnTo>
                    <a:pt x="393" y="2319"/>
                  </a:lnTo>
                  <a:lnTo>
                    <a:pt x="369" y="2254"/>
                  </a:lnTo>
                  <a:lnTo>
                    <a:pt x="346" y="2189"/>
                  </a:lnTo>
                  <a:lnTo>
                    <a:pt x="324" y="2122"/>
                  </a:lnTo>
                  <a:lnTo>
                    <a:pt x="305" y="2056"/>
                  </a:lnTo>
                  <a:lnTo>
                    <a:pt x="287" y="1988"/>
                  </a:lnTo>
                  <a:lnTo>
                    <a:pt x="270" y="1921"/>
                  </a:lnTo>
                  <a:lnTo>
                    <a:pt x="255" y="1851"/>
                  </a:lnTo>
                  <a:lnTo>
                    <a:pt x="240" y="1783"/>
                  </a:lnTo>
                  <a:lnTo>
                    <a:pt x="228" y="1712"/>
                  </a:lnTo>
                  <a:lnTo>
                    <a:pt x="218" y="1642"/>
                  </a:lnTo>
                  <a:lnTo>
                    <a:pt x="209" y="1572"/>
                  </a:lnTo>
                  <a:lnTo>
                    <a:pt x="202" y="1500"/>
                  </a:lnTo>
                  <a:lnTo>
                    <a:pt x="196" y="1428"/>
                  </a:lnTo>
                  <a:lnTo>
                    <a:pt x="191" y="1356"/>
                  </a:lnTo>
                  <a:lnTo>
                    <a:pt x="189" y="1284"/>
                  </a:lnTo>
                  <a:lnTo>
                    <a:pt x="187" y="1210"/>
                  </a:lnTo>
                  <a:lnTo>
                    <a:pt x="189" y="1142"/>
                  </a:lnTo>
                  <a:lnTo>
                    <a:pt x="191" y="1076"/>
                  </a:lnTo>
                  <a:lnTo>
                    <a:pt x="195" y="1009"/>
                  </a:lnTo>
                  <a:lnTo>
                    <a:pt x="200" y="943"/>
                  </a:lnTo>
                  <a:lnTo>
                    <a:pt x="206" y="877"/>
                  </a:lnTo>
                  <a:lnTo>
                    <a:pt x="214" y="811"/>
                  </a:lnTo>
                  <a:lnTo>
                    <a:pt x="222" y="746"/>
                  </a:lnTo>
                  <a:lnTo>
                    <a:pt x="233" y="681"/>
                  </a:lnTo>
                  <a:lnTo>
                    <a:pt x="245" y="617"/>
                  </a:lnTo>
                  <a:lnTo>
                    <a:pt x="258" y="553"/>
                  </a:lnTo>
                  <a:lnTo>
                    <a:pt x="273" y="490"/>
                  </a:lnTo>
                  <a:lnTo>
                    <a:pt x="288" y="427"/>
                  </a:lnTo>
                  <a:lnTo>
                    <a:pt x="305" y="365"/>
                  </a:lnTo>
                  <a:lnTo>
                    <a:pt x="323" y="304"/>
                  </a:lnTo>
                  <a:lnTo>
                    <a:pt x="342" y="242"/>
                  </a:lnTo>
                  <a:lnTo>
                    <a:pt x="364" y="181"/>
                  </a:lnTo>
                  <a:lnTo>
                    <a:pt x="345" y="160"/>
                  </a:lnTo>
                  <a:lnTo>
                    <a:pt x="326" y="138"/>
                  </a:lnTo>
                  <a:lnTo>
                    <a:pt x="309" y="115"/>
                  </a:lnTo>
                  <a:lnTo>
                    <a:pt x="292" y="94"/>
                  </a:lnTo>
                  <a:lnTo>
                    <a:pt x="275" y="70"/>
                  </a:lnTo>
                  <a:lnTo>
                    <a:pt x="261" y="47"/>
                  </a:lnTo>
                  <a:lnTo>
                    <a:pt x="245" y="23"/>
                  </a:lnTo>
                  <a:lnTo>
                    <a:pt x="231" y="0"/>
                  </a:lnTo>
                  <a:close/>
                </a:path>
              </a:pathLst>
            </a:custGeom>
            <a:solidFill>
              <a:srgbClr val="CEAE85"/>
            </a:solidFill>
            <a:ln w="9525">
              <a:noFill/>
              <a:round/>
              <a:headEnd/>
              <a:tailEnd/>
            </a:ln>
          </p:spPr>
          <p:txBody>
            <a:bodyPr/>
            <a:lstStyle/>
            <a:p>
              <a:endParaRPr lang="pt-BR"/>
            </a:p>
          </p:txBody>
        </p:sp>
        <p:sp>
          <p:nvSpPr>
            <p:cNvPr id="402468" name="Freeform 36"/>
            <p:cNvSpPr>
              <a:spLocks noEditPoints="1"/>
            </p:cNvSpPr>
            <p:nvPr/>
          </p:nvSpPr>
          <p:spPr bwMode="auto">
            <a:xfrm>
              <a:off x="3154" y="2999"/>
              <a:ext cx="1596" cy="791"/>
            </a:xfrm>
            <a:custGeom>
              <a:avLst/>
              <a:gdLst/>
              <a:ahLst/>
              <a:cxnLst>
                <a:cxn ang="0">
                  <a:pos x="6376" y="907"/>
                </a:cxn>
                <a:cxn ang="0">
                  <a:pos x="6346" y="626"/>
                </a:cxn>
                <a:cxn ang="0">
                  <a:pos x="6290" y="354"/>
                </a:cxn>
                <a:cxn ang="0">
                  <a:pos x="6214" y="91"/>
                </a:cxn>
                <a:cxn ang="0">
                  <a:pos x="6113" y="17"/>
                </a:cxn>
                <a:cxn ang="0">
                  <a:pos x="6006" y="3"/>
                </a:cxn>
                <a:cxn ang="0">
                  <a:pos x="6050" y="198"/>
                </a:cxn>
                <a:cxn ang="0">
                  <a:pos x="6125" y="471"/>
                </a:cxn>
                <a:cxn ang="0">
                  <a:pos x="6174" y="756"/>
                </a:cxn>
                <a:cxn ang="0">
                  <a:pos x="6194" y="1047"/>
                </a:cxn>
                <a:cxn ang="0">
                  <a:pos x="6187" y="1341"/>
                </a:cxn>
                <a:cxn ang="0">
                  <a:pos x="6152" y="1628"/>
                </a:cxn>
                <a:cxn ang="0">
                  <a:pos x="6092" y="1906"/>
                </a:cxn>
                <a:cxn ang="0">
                  <a:pos x="6006" y="2174"/>
                </a:cxn>
                <a:cxn ang="0">
                  <a:pos x="5896" y="2429"/>
                </a:cxn>
                <a:cxn ang="0">
                  <a:pos x="5763" y="2673"/>
                </a:cxn>
                <a:cxn ang="0">
                  <a:pos x="5610" y="2902"/>
                </a:cxn>
                <a:cxn ang="0">
                  <a:pos x="5437" y="3115"/>
                </a:cxn>
                <a:cxn ang="0">
                  <a:pos x="5726" y="3060"/>
                </a:cxn>
                <a:cxn ang="0">
                  <a:pos x="5881" y="2838"/>
                </a:cxn>
                <a:cxn ang="0">
                  <a:pos x="6018" y="2603"/>
                </a:cxn>
                <a:cxn ang="0">
                  <a:pos x="6136" y="2356"/>
                </a:cxn>
                <a:cxn ang="0">
                  <a:pos x="6232" y="2097"/>
                </a:cxn>
                <a:cxn ang="0">
                  <a:pos x="6305" y="1828"/>
                </a:cxn>
                <a:cxn ang="0">
                  <a:pos x="6354" y="1551"/>
                </a:cxn>
                <a:cxn ang="0">
                  <a:pos x="6381" y="1267"/>
                </a:cxn>
                <a:cxn ang="0">
                  <a:pos x="176" y="73"/>
                </a:cxn>
                <a:cxn ang="0">
                  <a:pos x="97" y="341"/>
                </a:cxn>
                <a:cxn ang="0">
                  <a:pos x="39" y="618"/>
                </a:cxn>
                <a:cxn ang="0">
                  <a:pos x="7" y="903"/>
                </a:cxn>
                <a:cxn ang="0">
                  <a:pos x="1" y="1193"/>
                </a:cxn>
                <a:cxn ang="0">
                  <a:pos x="20" y="1480"/>
                </a:cxn>
                <a:cxn ang="0">
                  <a:pos x="63" y="1758"/>
                </a:cxn>
                <a:cxn ang="0">
                  <a:pos x="131" y="2028"/>
                </a:cxn>
                <a:cxn ang="0">
                  <a:pos x="221" y="2290"/>
                </a:cxn>
                <a:cxn ang="0">
                  <a:pos x="332" y="2539"/>
                </a:cxn>
                <a:cxn ang="0">
                  <a:pos x="463" y="2777"/>
                </a:cxn>
                <a:cxn ang="0">
                  <a:pos x="615" y="3002"/>
                </a:cxn>
                <a:cxn ang="0">
                  <a:pos x="989" y="3162"/>
                </a:cxn>
                <a:cxn ang="0">
                  <a:pos x="813" y="2953"/>
                </a:cxn>
                <a:cxn ang="0">
                  <a:pos x="654" y="2728"/>
                </a:cxn>
                <a:cxn ang="0">
                  <a:pos x="517" y="2489"/>
                </a:cxn>
                <a:cxn ang="0">
                  <a:pos x="402" y="2236"/>
                </a:cxn>
                <a:cxn ang="0">
                  <a:pos x="311" y="1972"/>
                </a:cxn>
                <a:cxn ang="0">
                  <a:pos x="244" y="1697"/>
                </a:cxn>
                <a:cxn ang="0">
                  <a:pos x="202" y="1413"/>
                </a:cxn>
                <a:cxn ang="0">
                  <a:pos x="188" y="1121"/>
                </a:cxn>
                <a:cxn ang="0">
                  <a:pos x="198" y="873"/>
                </a:cxn>
                <a:cxn ang="0">
                  <a:pos x="228" y="630"/>
                </a:cxn>
                <a:cxn ang="0">
                  <a:pos x="277" y="393"/>
                </a:cxn>
                <a:cxn ang="0">
                  <a:pos x="343" y="164"/>
                </a:cxn>
                <a:cxn ang="0">
                  <a:pos x="266" y="89"/>
                </a:cxn>
                <a:cxn ang="0">
                  <a:pos x="200" y="7"/>
                </a:cxn>
              </a:cxnLst>
              <a:rect l="0" t="0" r="r" b="b"/>
              <a:pathLst>
                <a:path w="6383" h="3166">
                  <a:moveTo>
                    <a:pt x="6383" y="1121"/>
                  </a:moveTo>
                  <a:lnTo>
                    <a:pt x="6383" y="1050"/>
                  </a:lnTo>
                  <a:lnTo>
                    <a:pt x="6381" y="978"/>
                  </a:lnTo>
                  <a:lnTo>
                    <a:pt x="6376" y="907"/>
                  </a:lnTo>
                  <a:lnTo>
                    <a:pt x="6371" y="836"/>
                  </a:lnTo>
                  <a:lnTo>
                    <a:pt x="6364" y="765"/>
                  </a:lnTo>
                  <a:lnTo>
                    <a:pt x="6355" y="696"/>
                  </a:lnTo>
                  <a:lnTo>
                    <a:pt x="6346" y="626"/>
                  </a:lnTo>
                  <a:lnTo>
                    <a:pt x="6334" y="558"/>
                  </a:lnTo>
                  <a:lnTo>
                    <a:pt x="6320" y="489"/>
                  </a:lnTo>
                  <a:lnTo>
                    <a:pt x="6306" y="422"/>
                  </a:lnTo>
                  <a:lnTo>
                    <a:pt x="6290" y="354"/>
                  </a:lnTo>
                  <a:lnTo>
                    <a:pt x="6274" y="288"/>
                  </a:lnTo>
                  <a:lnTo>
                    <a:pt x="6254" y="222"/>
                  </a:lnTo>
                  <a:lnTo>
                    <a:pt x="6234" y="156"/>
                  </a:lnTo>
                  <a:lnTo>
                    <a:pt x="6214" y="91"/>
                  </a:lnTo>
                  <a:lnTo>
                    <a:pt x="6191" y="26"/>
                  </a:lnTo>
                  <a:lnTo>
                    <a:pt x="6164" y="23"/>
                  </a:lnTo>
                  <a:lnTo>
                    <a:pt x="6138" y="19"/>
                  </a:lnTo>
                  <a:lnTo>
                    <a:pt x="6113" y="17"/>
                  </a:lnTo>
                  <a:lnTo>
                    <a:pt x="6086" y="13"/>
                  </a:lnTo>
                  <a:lnTo>
                    <a:pt x="6059" y="9"/>
                  </a:lnTo>
                  <a:lnTo>
                    <a:pt x="6032" y="6"/>
                  </a:lnTo>
                  <a:lnTo>
                    <a:pt x="6006" y="3"/>
                  </a:lnTo>
                  <a:lnTo>
                    <a:pt x="5978" y="0"/>
                  </a:lnTo>
                  <a:lnTo>
                    <a:pt x="6005" y="65"/>
                  </a:lnTo>
                  <a:lnTo>
                    <a:pt x="6029" y="132"/>
                  </a:lnTo>
                  <a:lnTo>
                    <a:pt x="6050" y="198"/>
                  </a:lnTo>
                  <a:lnTo>
                    <a:pt x="6072" y="265"/>
                  </a:lnTo>
                  <a:lnTo>
                    <a:pt x="6091" y="333"/>
                  </a:lnTo>
                  <a:lnTo>
                    <a:pt x="6109" y="403"/>
                  </a:lnTo>
                  <a:lnTo>
                    <a:pt x="6125" y="471"/>
                  </a:lnTo>
                  <a:lnTo>
                    <a:pt x="6139" y="542"/>
                  </a:lnTo>
                  <a:lnTo>
                    <a:pt x="6152" y="613"/>
                  </a:lnTo>
                  <a:lnTo>
                    <a:pt x="6164" y="684"/>
                  </a:lnTo>
                  <a:lnTo>
                    <a:pt x="6174" y="756"/>
                  </a:lnTo>
                  <a:lnTo>
                    <a:pt x="6181" y="828"/>
                  </a:lnTo>
                  <a:lnTo>
                    <a:pt x="6187" y="901"/>
                  </a:lnTo>
                  <a:lnTo>
                    <a:pt x="6192" y="974"/>
                  </a:lnTo>
                  <a:lnTo>
                    <a:pt x="6194" y="1047"/>
                  </a:lnTo>
                  <a:lnTo>
                    <a:pt x="6196" y="1121"/>
                  </a:lnTo>
                  <a:lnTo>
                    <a:pt x="6194" y="1195"/>
                  </a:lnTo>
                  <a:lnTo>
                    <a:pt x="6192" y="1268"/>
                  </a:lnTo>
                  <a:lnTo>
                    <a:pt x="6187" y="1341"/>
                  </a:lnTo>
                  <a:lnTo>
                    <a:pt x="6181" y="1414"/>
                  </a:lnTo>
                  <a:lnTo>
                    <a:pt x="6174" y="1486"/>
                  </a:lnTo>
                  <a:lnTo>
                    <a:pt x="6164" y="1557"/>
                  </a:lnTo>
                  <a:lnTo>
                    <a:pt x="6152" y="1628"/>
                  </a:lnTo>
                  <a:lnTo>
                    <a:pt x="6140" y="1698"/>
                  </a:lnTo>
                  <a:lnTo>
                    <a:pt x="6126" y="1768"/>
                  </a:lnTo>
                  <a:lnTo>
                    <a:pt x="6109" y="1838"/>
                  </a:lnTo>
                  <a:lnTo>
                    <a:pt x="6092" y="1906"/>
                  </a:lnTo>
                  <a:lnTo>
                    <a:pt x="6073" y="1973"/>
                  </a:lnTo>
                  <a:lnTo>
                    <a:pt x="6052" y="2042"/>
                  </a:lnTo>
                  <a:lnTo>
                    <a:pt x="6030" y="2108"/>
                  </a:lnTo>
                  <a:lnTo>
                    <a:pt x="6006" y="2174"/>
                  </a:lnTo>
                  <a:lnTo>
                    <a:pt x="5981" y="2238"/>
                  </a:lnTo>
                  <a:lnTo>
                    <a:pt x="5953" y="2303"/>
                  </a:lnTo>
                  <a:lnTo>
                    <a:pt x="5926" y="2367"/>
                  </a:lnTo>
                  <a:lnTo>
                    <a:pt x="5896" y="2429"/>
                  </a:lnTo>
                  <a:lnTo>
                    <a:pt x="5864" y="2491"/>
                  </a:lnTo>
                  <a:lnTo>
                    <a:pt x="5832" y="2553"/>
                  </a:lnTo>
                  <a:lnTo>
                    <a:pt x="5798" y="2613"/>
                  </a:lnTo>
                  <a:lnTo>
                    <a:pt x="5763" y="2673"/>
                  </a:lnTo>
                  <a:lnTo>
                    <a:pt x="5727" y="2731"/>
                  </a:lnTo>
                  <a:lnTo>
                    <a:pt x="5689" y="2789"/>
                  </a:lnTo>
                  <a:lnTo>
                    <a:pt x="5651" y="2845"/>
                  </a:lnTo>
                  <a:lnTo>
                    <a:pt x="5610" y="2902"/>
                  </a:lnTo>
                  <a:lnTo>
                    <a:pt x="5569" y="2956"/>
                  </a:lnTo>
                  <a:lnTo>
                    <a:pt x="5526" y="3010"/>
                  </a:lnTo>
                  <a:lnTo>
                    <a:pt x="5483" y="3062"/>
                  </a:lnTo>
                  <a:lnTo>
                    <a:pt x="5437" y="3115"/>
                  </a:lnTo>
                  <a:lnTo>
                    <a:pt x="5391" y="3166"/>
                  </a:lnTo>
                  <a:lnTo>
                    <a:pt x="5641" y="3166"/>
                  </a:lnTo>
                  <a:lnTo>
                    <a:pt x="5684" y="3113"/>
                  </a:lnTo>
                  <a:lnTo>
                    <a:pt x="5726" y="3060"/>
                  </a:lnTo>
                  <a:lnTo>
                    <a:pt x="5766" y="3006"/>
                  </a:lnTo>
                  <a:lnTo>
                    <a:pt x="5805" y="2951"/>
                  </a:lnTo>
                  <a:lnTo>
                    <a:pt x="5844" y="2894"/>
                  </a:lnTo>
                  <a:lnTo>
                    <a:pt x="5881" y="2838"/>
                  </a:lnTo>
                  <a:lnTo>
                    <a:pt x="5917" y="2781"/>
                  </a:lnTo>
                  <a:lnTo>
                    <a:pt x="5952" y="2722"/>
                  </a:lnTo>
                  <a:lnTo>
                    <a:pt x="5986" y="2663"/>
                  </a:lnTo>
                  <a:lnTo>
                    <a:pt x="6018" y="2603"/>
                  </a:lnTo>
                  <a:lnTo>
                    <a:pt x="6049" y="2542"/>
                  </a:lnTo>
                  <a:lnTo>
                    <a:pt x="6079" y="2481"/>
                  </a:lnTo>
                  <a:lnTo>
                    <a:pt x="6108" y="2418"/>
                  </a:lnTo>
                  <a:lnTo>
                    <a:pt x="6136" y="2356"/>
                  </a:lnTo>
                  <a:lnTo>
                    <a:pt x="6161" y="2292"/>
                  </a:lnTo>
                  <a:lnTo>
                    <a:pt x="6186" y="2228"/>
                  </a:lnTo>
                  <a:lnTo>
                    <a:pt x="6209" y="2163"/>
                  </a:lnTo>
                  <a:lnTo>
                    <a:pt x="6232" y="2097"/>
                  </a:lnTo>
                  <a:lnTo>
                    <a:pt x="6252" y="2031"/>
                  </a:lnTo>
                  <a:lnTo>
                    <a:pt x="6270" y="1964"/>
                  </a:lnTo>
                  <a:lnTo>
                    <a:pt x="6288" y="1896"/>
                  </a:lnTo>
                  <a:lnTo>
                    <a:pt x="6305" y="1828"/>
                  </a:lnTo>
                  <a:lnTo>
                    <a:pt x="6319" y="1760"/>
                  </a:lnTo>
                  <a:lnTo>
                    <a:pt x="6332" y="1691"/>
                  </a:lnTo>
                  <a:lnTo>
                    <a:pt x="6345" y="1622"/>
                  </a:lnTo>
                  <a:lnTo>
                    <a:pt x="6354" y="1551"/>
                  </a:lnTo>
                  <a:lnTo>
                    <a:pt x="6364" y="1480"/>
                  </a:lnTo>
                  <a:lnTo>
                    <a:pt x="6371" y="1409"/>
                  </a:lnTo>
                  <a:lnTo>
                    <a:pt x="6376" y="1339"/>
                  </a:lnTo>
                  <a:lnTo>
                    <a:pt x="6381" y="1267"/>
                  </a:lnTo>
                  <a:lnTo>
                    <a:pt x="6383" y="1193"/>
                  </a:lnTo>
                  <a:lnTo>
                    <a:pt x="6383" y="1121"/>
                  </a:lnTo>
                  <a:close/>
                  <a:moveTo>
                    <a:pt x="200" y="7"/>
                  </a:moveTo>
                  <a:lnTo>
                    <a:pt x="176" y="73"/>
                  </a:lnTo>
                  <a:lnTo>
                    <a:pt x="155" y="139"/>
                  </a:lnTo>
                  <a:lnTo>
                    <a:pt x="134" y="205"/>
                  </a:lnTo>
                  <a:lnTo>
                    <a:pt x="114" y="272"/>
                  </a:lnTo>
                  <a:lnTo>
                    <a:pt x="97" y="341"/>
                  </a:lnTo>
                  <a:lnTo>
                    <a:pt x="80" y="409"/>
                  </a:lnTo>
                  <a:lnTo>
                    <a:pt x="65" y="478"/>
                  </a:lnTo>
                  <a:lnTo>
                    <a:pt x="51" y="547"/>
                  </a:lnTo>
                  <a:lnTo>
                    <a:pt x="39" y="618"/>
                  </a:lnTo>
                  <a:lnTo>
                    <a:pt x="30" y="688"/>
                  </a:lnTo>
                  <a:lnTo>
                    <a:pt x="20" y="759"/>
                  </a:lnTo>
                  <a:lnTo>
                    <a:pt x="13" y="831"/>
                  </a:lnTo>
                  <a:lnTo>
                    <a:pt x="7" y="903"/>
                  </a:lnTo>
                  <a:lnTo>
                    <a:pt x="3" y="975"/>
                  </a:lnTo>
                  <a:lnTo>
                    <a:pt x="1" y="1048"/>
                  </a:lnTo>
                  <a:lnTo>
                    <a:pt x="0" y="1121"/>
                  </a:lnTo>
                  <a:lnTo>
                    <a:pt x="1" y="1193"/>
                  </a:lnTo>
                  <a:lnTo>
                    <a:pt x="3" y="1265"/>
                  </a:lnTo>
                  <a:lnTo>
                    <a:pt x="7" y="1337"/>
                  </a:lnTo>
                  <a:lnTo>
                    <a:pt x="13" y="1409"/>
                  </a:lnTo>
                  <a:lnTo>
                    <a:pt x="20" y="1480"/>
                  </a:lnTo>
                  <a:lnTo>
                    <a:pt x="29" y="1550"/>
                  </a:lnTo>
                  <a:lnTo>
                    <a:pt x="39" y="1621"/>
                  </a:lnTo>
                  <a:lnTo>
                    <a:pt x="50" y="1690"/>
                  </a:lnTo>
                  <a:lnTo>
                    <a:pt x="63" y="1758"/>
                  </a:lnTo>
                  <a:lnTo>
                    <a:pt x="79" y="1827"/>
                  </a:lnTo>
                  <a:lnTo>
                    <a:pt x="95" y="1895"/>
                  </a:lnTo>
                  <a:lnTo>
                    <a:pt x="113" y="1962"/>
                  </a:lnTo>
                  <a:lnTo>
                    <a:pt x="131" y="2028"/>
                  </a:lnTo>
                  <a:lnTo>
                    <a:pt x="151" y="2094"/>
                  </a:lnTo>
                  <a:lnTo>
                    <a:pt x="174" y="2160"/>
                  </a:lnTo>
                  <a:lnTo>
                    <a:pt x="197" y="2225"/>
                  </a:lnTo>
                  <a:lnTo>
                    <a:pt x="221" y="2290"/>
                  </a:lnTo>
                  <a:lnTo>
                    <a:pt x="247" y="2352"/>
                  </a:lnTo>
                  <a:lnTo>
                    <a:pt x="274" y="2416"/>
                  </a:lnTo>
                  <a:lnTo>
                    <a:pt x="302" y="2478"/>
                  </a:lnTo>
                  <a:lnTo>
                    <a:pt x="332" y="2539"/>
                  </a:lnTo>
                  <a:lnTo>
                    <a:pt x="364" y="2599"/>
                  </a:lnTo>
                  <a:lnTo>
                    <a:pt x="396" y="2659"/>
                  </a:lnTo>
                  <a:lnTo>
                    <a:pt x="430" y="2719"/>
                  </a:lnTo>
                  <a:lnTo>
                    <a:pt x="463" y="2777"/>
                  </a:lnTo>
                  <a:lnTo>
                    <a:pt x="499" y="2835"/>
                  </a:lnTo>
                  <a:lnTo>
                    <a:pt x="536" y="2891"/>
                  </a:lnTo>
                  <a:lnTo>
                    <a:pt x="575" y="2947"/>
                  </a:lnTo>
                  <a:lnTo>
                    <a:pt x="615" y="3002"/>
                  </a:lnTo>
                  <a:lnTo>
                    <a:pt x="655" y="3056"/>
                  </a:lnTo>
                  <a:lnTo>
                    <a:pt x="696" y="3109"/>
                  </a:lnTo>
                  <a:lnTo>
                    <a:pt x="739" y="3162"/>
                  </a:lnTo>
                  <a:lnTo>
                    <a:pt x="989" y="3162"/>
                  </a:lnTo>
                  <a:lnTo>
                    <a:pt x="943" y="3112"/>
                  </a:lnTo>
                  <a:lnTo>
                    <a:pt x="898" y="3060"/>
                  </a:lnTo>
                  <a:lnTo>
                    <a:pt x="855" y="3007"/>
                  </a:lnTo>
                  <a:lnTo>
                    <a:pt x="813" y="2953"/>
                  </a:lnTo>
                  <a:lnTo>
                    <a:pt x="771" y="2898"/>
                  </a:lnTo>
                  <a:lnTo>
                    <a:pt x="731" y="2843"/>
                  </a:lnTo>
                  <a:lnTo>
                    <a:pt x="691" y="2785"/>
                  </a:lnTo>
                  <a:lnTo>
                    <a:pt x="654" y="2728"/>
                  </a:lnTo>
                  <a:lnTo>
                    <a:pt x="618" y="2669"/>
                  </a:lnTo>
                  <a:lnTo>
                    <a:pt x="583" y="2610"/>
                  </a:lnTo>
                  <a:lnTo>
                    <a:pt x="550" y="2550"/>
                  </a:lnTo>
                  <a:lnTo>
                    <a:pt x="517" y="2489"/>
                  </a:lnTo>
                  <a:lnTo>
                    <a:pt x="486" y="2427"/>
                  </a:lnTo>
                  <a:lnTo>
                    <a:pt x="457" y="2364"/>
                  </a:lnTo>
                  <a:lnTo>
                    <a:pt x="428" y="2301"/>
                  </a:lnTo>
                  <a:lnTo>
                    <a:pt x="402" y="2236"/>
                  </a:lnTo>
                  <a:lnTo>
                    <a:pt x="377" y="2171"/>
                  </a:lnTo>
                  <a:lnTo>
                    <a:pt x="353" y="2105"/>
                  </a:lnTo>
                  <a:lnTo>
                    <a:pt x="331" y="2039"/>
                  </a:lnTo>
                  <a:lnTo>
                    <a:pt x="311" y="1972"/>
                  </a:lnTo>
                  <a:lnTo>
                    <a:pt x="292" y="1905"/>
                  </a:lnTo>
                  <a:lnTo>
                    <a:pt x="274" y="1836"/>
                  </a:lnTo>
                  <a:lnTo>
                    <a:pt x="258" y="1767"/>
                  </a:lnTo>
                  <a:lnTo>
                    <a:pt x="244" y="1697"/>
                  </a:lnTo>
                  <a:lnTo>
                    <a:pt x="230" y="1627"/>
                  </a:lnTo>
                  <a:lnTo>
                    <a:pt x="220" y="1556"/>
                  </a:lnTo>
                  <a:lnTo>
                    <a:pt x="210" y="1485"/>
                  </a:lnTo>
                  <a:lnTo>
                    <a:pt x="202" y="1413"/>
                  </a:lnTo>
                  <a:lnTo>
                    <a:pt x="196" y="1341"/>
                  </a:lnTo>
                  <a:lnTo>
                    <a:pt x="192" y="1268"/>
                  </a:lnTo>
                  <a:lnTo>
                    <a:pt x="188" y="1195"/>
                  </a:lnTo>
                  <a:lnTo>
                    <a:pt x="188" y="1121"/>
                  </a:lnTo>
                  <a:lnTo>
                    <a:pt x="188" y="1059"/>
                  </a:lnTo>
                  <a:lnTo>
                    <a:pt x="191" y="997"/>
                  </a:lnTo>
                  <a:lnTo>
                    <a:pt x="193" y="934"/>
                  </a:lnTo>
                  <a:lnTo>
                    <a:pt x="198" y="873"/>
                  </a:lnTo>
                  <a:lnTo>
                    <a:pt x="204" y="812"/>
                  </a:lnTo>
                  <a:lnTo>
                    <a:pt x="210" y="751"/>
                  </a:lnTo>
                  <a:lnTo>
                    <a:pt x="218" y="691"/>
                  </a:lnTo>
                  <a:lnTo>
                    <a:pt x="228" y="630"/>
                  </a:lnTo>
                  <a:lnTo>
                    <a:pt x="239" y="571"/>
                  </a:lnTo>
                  <a:lnTo>
                    <a:pt x="250" y="511"/>
                  </a:lnTo>
                  <a:lnTo>
                    <a:pt x="263" y="452"/>
                  </a:lnTo>
                  <a:lnTo>
                    <a:pt x="277" y="393"/>
                  </a:lnTo>
                  <a:lnTo>
                    <a:pt x="292" y="336"/>
                  </a:lnTo>
                  <a:lnTo>
                    <a:pt x="308" y="278"/>
                  </a:lnTo>
                  <a:lnTo>
                    <a:pt x="325" y="222"/>
                  </a:lnTo>
                  <a:lnTo>
                    <a:pt x="343" y="164"/>
                  </a:lnTo>
                  <a:lnTo>
                    <a:pt x="323" y="146"/>
                  </a:lnTo>
                  <a:lnTo>
                    <a:pt x="304" y="128"/>
                  </a:lnTo>
                  <a:lnTo>
                    <a:pt x="284" y="109"/>
                  </a:lnTo>
                  <a:lnTo>
                    <a:pt x="266" y="89"/>
                  </a:lnTo>
                  <a:lnTo>
                    <a:pt x="248" y="69"/>
                  </a:lnTo>
                  <a:lnTo>
                    <a:pt x="232" y="49"/>
                  </a:lnTo>
                  <a:lnTo>
                    <a:pt x="216" y="29"/>
                  </a:lnTo>
                  <a:lnTo>
                    <a:pt x="200" y="7"/>
                  </a:lnTo>
                  <a:close/>
                </a:path>
              </a:pathLst>
            </a:custGeom>
            <a:solidFill>
              <a:srgbClr val="CFAF85"/>
            </a:solidFill>
            <a:ln w="9525">
              <a:noFill/>
              <a:round/>
              <a:headEnd/>
              <a:tailEnd/>
            </a:ln>
          </p:spPr>
          <p:txBody>
            <a:bodyPr/>
            <a:lstStyle/>
            <a:p>
              <a:endParaRPr lang="pt-BR"/>
            </a:p>
          </p:txBody>
        </p:sp>
        <p:sp>
          <p:nvSpPr>
            <p:cNvPr id="402469" name="Freeform 37"/>
            <p:cNvSpPr>
              <a:spLocks noEditPoints="1"/>
            </p:cNvSpPr>
            <p:nvPr/>
          </p:nvSpPr>
          <p:spPr bwMode="auto">
            <a:xfrm>
              <a:off x="3178" y="2996"/>
              <a:ext cx="1549" cy="794"/>
            </a:xfrm>
            <a:custGeom>
              <a:avLst/>
              <a:gdLst/>
              <a:ahLst/>
              <a:cxnLst>
                <a:cxn ang="0">
                  <a:pos x="6189" y="914"/>
                </a:cxn>
                <a:cxn ang="0">
                  <a:pos x="6155" y="630"/>
                </a:cxn>
                <a:cxn ang="0">
                  <a:pos x="6098" y="354"/>
                </a:cxn>
                <a:cxn ang="0">
                  <a:pos x="6016" y="89"/>
                </a:cxn>
                <a:cxn ang="0">
                  <a:pos x="5913" y="14"/>
                </a:cxn>
                <a:cxn ang="0">
                  <a:pos x="5807" y="2"/>
                </a:cxn>
                <a:cxn ang="0">
                  <a:pos x="5855" y="199"/>
                </a:cxn>
                <a:cxn ang="0">
                  <a:pos x="5935" y="475"/>
                </a:cxn>
                <a:cxn ang="0">
                  <a:pos x="5985" y="762"/>
                </a:cxn>
                <a:cxn ang="0">
                  <a:pos x="6008" y="1057"/>
                </a:cxn>
                <a:cxn ang="0">
                  <a:pos x="6001" y="1354"/>
                </a:cxn>
                <a:cxn ang="0">
                  <a:pos x="5963" y="1644"/>
                </a:cxn>
                <a:cxn ang="0">
                  <a:pos x="5900" y="1923"/>
                </a:cxn>
                <a:cxn ang="0">
                  <a:pos x="5810" y="2191"/>
                </a:cxn>
                <a:cxn ang="0">
                  <a:pos x="5694" y="2447"/>
                </a:cxn>
                <a:cxn ang="0">
                  <a:pos x="5556" y="2690"/>
                </a:cxn>
                <a:cxn ang="0">
                  <a:pos x="5397" y="2916"/>
                </a:cxn>
                <a:cxn ang="0">
                  <a:pos x="5217" y="3126"/>
                </a:cxn>
                <a:cxn ang="0">
                  <a:pos x="5512" y="3072"/>
                </a:cxn>
                <a:cxn ang="0">
                  <a:pos x="5674" y="2853"/>
                </a:cxn>
                <a:cxn ang="0">
                  <a:pos x="5817" y="2619"/>
                </a:cxn>
                <a:cxn ang="0">
                  <a:pos x="5938" y="2372"/>
                </a:cxn>
                <a:cxn ang="0">
                  <a:pos x="6038" y="2113"/>
                </a:cxn>
                <a:cxn ang="0">
                  <a:pos x="6115" y="1844"/>
                </a:cxn>
                <a:cxn ang="0">
                  <a:pos x="6166" y="1566"/>
                </a:cxn>
                <a:cxn ang="0">
                  <a:pos x="6193" y="1279"/>
                </a:cxn>
                <a:cxn ang="0">
                  <a:pos x="155" y="164"/>
                </a:cxn>
                <a:cxn ang="0">
                  <a:pos x="86" y="412"/>
                </a:cxn>
                <a:cxn ang="0">
                  <a:pos x="35" y="668"/>
                </a:cxn>
                <a:cxn ang="0">
                  <a:pos x="8" y="931"/>
                </a:cxn>
                <a:cxn ang="0">
                  <a:pos x="2" y="1206"/>
                </a:cxn>
                <a:cxn ang="0">
                  <a:pos x="22" y="1494"/>
                </a:cxn>
                <a:cxn ang="0">
                  <a:pos x="68" y="1773"/>
                </a:cxn>
                <a:cxn ang="0">
                  <a:pos x="137" y="2044"/>
                </a:cxn>
                <a:cxn ang="0">
                  <a:pos x="231" y="2306"/>
                </a:cxn>
                <a:cxn ang="0">
                  <a:pos x="347" y="2555"/>
                </a:cxn>
                <a:cxn ang="0">
                  <a:pos x="484" y="2792"/>
                </a:cxn>
                <a:cxn ang="0">
                  <a:pos x="640" y="3016"/>
                </a:cxn>
                <a:cxn ang="0">
                  <a:pos x="1026" y="3173"/>
                </a:cxn>
                <a:cxn ang="0">
                  <a:pos x="842" y="2968"/>
                </a:cxn>
                <a:cxn ang="0">
                  <a:pos x="676" y="2745"/>
                </a:cxn>
                <a:cxn ang="0">
                  <a:pos x="534" y="2506"/>
                </a:cxn>
                <a:cxn ang="0">
                  <a:pos x="413" y="2254"/>
                </a:cxn>
                <a:cxn ang="0">
                  <a:pos x="317" y="1989"/>
                </a:cxn>
                <a:cxn ang="0">
                  <a:pos x="247" y="1713"/>
                </a:cxn>
                <a:cxn ang="0">
                  <a:pos x="203" y="1426"/>
                </a:cxn>
                <a:cxn ang="0">
                  <a:pos x="189" y="1132"/>
                </a:cxn>
                <a:cxn ang="0">
                  <a:pos x="197" y="900"/>
                </a:cxn>
                <a:cxn ang="0">
                  <a:pos x="225" y="673"/>
                </a:cxn>
                <a:cxn ang="0">
                  <a:pos x="269" y="451"/>
                </a:cxn>
                <a:cxn ang="0">
                  <a:pos x="329" y="236"/>
                </a:cxn>
                <a:cxn ang="0">
                  <a:pos x="248" y="173"/>
                </a:cxn>
                <a:cxn ang="0">
                  <a:pos x="177" y="103"/>
                </a:cxn>
              </a:cxnLst>
              <a:rect l="0" t="0" r="r" b="b"/>
              <a:pathLst>
                <a:path w="6196" h="3177">
                  <a:moveTo>
                    <a:pt x="6196" y="1132"/>
                  </a:moveTo>
                  <a:lnTo>
                    <a:pt x="6195" y="1059"/>
                  </a:lnTo>
                  <a:lnTo>
                    <a:pt x="6193" y="986"/>
                  </a:lnTo>
                  <a:lnTo>
                    <a:pt x="6189" y="914"/>
                  </a:lnTo>
                  <a:lnTo>
                    <a:pt x="6183" y="842"/>
                  </a:lnTo>
                  <a:lnTo>
                    <a:pt x="6176" y="771"/>
                  </a:lnTo>
                  <a:lnTo>
                    <a:pt x="6166" y="701"/>
                  </a:lnTo>
                  <a:lnTo>
                    <a:pt x="6155" y="630"/>
                  </a:lnTo>
                  <a:lnTo>
                    <a:pt x="6143" y="560"/>
                  </a:lnTo>
                  <a:lnTo>
                    <a:pt x="6130" y="491"/>
                  </a:lnTo>
                  <a:lnTo>
                    <a:pt x="6115" y="422"/>
                  </a:lnTo>
                  <a:lnTo>
                    <a:pt x="6098" y="354"/>
                  </a:lnTo>
                  <a:lnTo>
                    <a:pt x="6080" y="287"/>
                  </a:lnTo>
                  <a:lnTo>
                    <a:pt x="6059" y="220"/>
                  </a:lnTo>
                  <a:lnTo>
                    <a:pt x="6038" y="154"/>
                  </a:lnTo>
                  <a:lnTo>
                    <a:pt x="6016" y="89"/>
                  </a:lnTo>
                  <a:lnTo>
                    <a:pt x="5992" y="24"/>
                  </a:lnTo>
                  <a:lnTo>
                    <a:pt x="5966" y="20"/>
                  </a:lnTo>
                  <a:lnTo>
                    <a:pt x="5939" y="17"/>
                  </a:lnTo>
                  <a:lnTo>
                    <a:pt x="5913" y="14"/>
                  </a:lnTo>
                  <a:lnTo>
                    <a:pt x="5887" y="11"/>
                  </a:lnTo>
                  <a:lnTo>
                    <a:pt x="5860" y="8"/>
                  </a:lnTo>
                  <a:lnTo>
                    <a:pt x="5834" y="5"/>
                  </a:lnTo>
                  <a:lnTo>
                    <a:pt x="5807" y="2"/>
                  </a:lnTo>
                  <a:lnTo>
                    <a:pt x="5780" y="0"/>
                  </a:lnTo>
                  <a:lnTo>
                    <a:pt x="5806" y="65"/>
                  </a:lnTo>
                  <a:lnTo>
                    <a:pt x="5831" y="132"/>
                  </a:lnTo>
                  <a:lnTo>
                    <a:pt x="5855" y="199"/>
                  </a:lnTo>
                  <a:lnTo>
                    <a:pt x="5878" y="266"/>
                  </a:lnTo>
                  <a:lnTo>
                    <a:pt x="5899" y="336"/>
                  </a:lnTo>
                  <a:lnTo>
                    <a:pt x="5917" y="406"/>
                  </a:lnTo>
                  <a:lnTo>
                    <a:pt x="5935" y="475"/>
                  </a:lnTo>
                  <a:lnTo>
                    <a:pt x="5949" y="546"/>
                  </a:lnTo>
                  <a:lnTo>
                    <a:pt x="5963" y="617"/>
                  </a:lnTo>
                  <a:lnTo>
                    <a:pt x="5975" y="689"/>
                  </a:lnTo>
                  <a:lnTo>
                    <a:pt x="5985" y="762"/>
                  </a:lnTo>
                  <a:lnTo>
                    <a:pt x="5993" y="835"/>
                  </a:lnTo>
                  <a:lnTo>
                    <a:pt x="6001" y="908"/>
                  </a:lnTo>
                  <a:lnTo>
                    <a:pt x="6005" y="983"/>
                  </a:lnTo>
                  <a:lnTo>
                    <a:pt x="6008" y="1057"/>
                  </a:lnTo>
                  <a:lnTo>
                    <a:pt x="6009" y="1132"/>
                  </a:lnTo>
                  <a:lnTo>
                    <a:pt x="6008" y="1207"/>
                  </a:lnTo>
                  <a:lnTo>
                    <a:pt x="6005" y="1281"/>
                  </a:lnTo>
                  <a:lnTo>
                    <a:pt x="6001" y="1354"/>
                  </a:lnTo>
                  <a:lnTo>
                    <a:pt x="5993" y="1428"/>
                  </a:lnTo>
                  <a:lnTo>
                    <a:pt x="5986" y="1500"/>
                  </a:lnTo>
                  <a:lnTo>
                    <a:pt x="5975" y="1572"/>
                  </a:lnTo>
                  <a:lnTo>
                    <a:pt x="5963" y="1644"/>
                  </a:lnTo>
                  <a:lnTo>
                    <a:pt x="5950" y="1714"/>
                  </a:lnTo>
                  <a:lnTo>
                    <a:pt x="5936" y="1784"/>
                  </a:lnTo>
                  <a:lnTo>
                    <a:pt x="5919" y="1853"/>
                  </a:lnTo>
                  <a:lnTo>
                    <a:pt x="5900" y="1923"/>
                  </a:lnTo>
                  <a:lnTo>
                    <a:pt x="5879" y="1990"/>
                  </a:lnTo>
                  <a:lnTo>
                    <a:pt x="5858" y="2059"/>
                  </a:lnTo>
                  <a:lnTo>
                    <a:pt x="5835" y="2125"/>
                  </a:lnTo>
                  <a:lnTo>
                    <a:pt x="5810" y="2191"/>
                  </a:lnTo>
                  <a:lnTo>
                    <a:pt x="5783" y="2257"/>
                  </a:lnTo>
                  <a:lnTo>
                    <a:pt x="5756" y="2320"/>
                  </a:lnTo>
                  <a:lnTo>
                    <a:pt x="5726" y="2384"/>
                  </a:lnTo>
                  <a:lnTo>
                    <a:pt x="5694" y="2447"/>
                  </a:lnTo>
                  <a:lnTo>
                    <a:pt x="5662" y="2508"/>
                  </a:lnTo>
                  <a:lnTo>
                    <a:pt x="5628" y="2570"/>
                  </a:lnTo>
                  <a:lnTo>
                    <a:pt x="5594" y="2630"/>
                  </a:lnTo>
                  <a:lnTo>
                    <a:pt x="5556" y="2690"/>
                  </a:lnTo>
                  <a:lnTo>
                    <a:pt x="5519" y="2747"/>
                  </a:lnTo>
                  <a:lnTo>
                    <a:pt x="5480" y="2805"/>
                  </a:lnTo>
                  <a:lnTo>
                    <a:pt x="5439" y="2861"/>
                  </a:lnTo>
                  <a:lnTo>
                    <a:pt x="5397" y="2916"/>
                  </a:lnTo>
                  <a:lnTo>
                    <a:pt x="5354" y="2970"/>
                  </a:lnTo>
                  <a:lnTo>
                    <a:pt x="5309" y="3023"/>
                  </a:lnTo>
                  <a:lnTo>
                    <a:pt x="5263" y="3076"/>
                  </a:lnTo>
                  <a:lnTo>
                    <a:pt x="5217" y="3126"/>
                  </a:lnTo>
                  <a:lnTo>
                    <a:pt x="5169" y="3177"/>
                  </a:lnTo>
                  <a:lnTo>
                    <a:pt x="5424" y="3177"/>
                  </a:lnTo>
                  <a:lnTo>
                    <a:pt x="5469" y="3125"/>
                  </a:lnTo>
                  <a:lnTo>
                    <a:pt x="5512" y="3072"/>
                  </a:lnTo>
                  <a:lnTo>
                    <a:pt x="5554" y="3018"/>
                  </a:lnTo>
                  <a:lnTo>
                    <a:pt x="5596" y="2964"/>
                  </a:lnTo>
                  <a:lnTo>
                    <a:pt x="5636" y="2909"/>
                  </a:lnTo>
                  <a:lnTo>
                    <a:pt x="5674" y="2853"/>
                  </a:lnTo>
                  <a:lnTo>
                    <a:pt x="5711" y="2795"/>
                  </a:lnTo>
                  <a:lnTo>
                    <a:pt x="5747" y="2738"/>
                  </a:lnTo>
                  <a:lnTo>
                    <a:pt x="5782" y="2679"/>
                  </a:lnTo>
                  <a:lnTo>
                    <a:pt x="5817" y="2619"/>
                  </a:lnTo>
                  <a:lnTo>
                    <a:pt x="5849" y="2558"/>
                  </a:lnTo>
                  <a:lnTo>
                    <a:pt x="5879" y="2496"/>
                  </a:lnTo>
                  <a:lnTo>
                    <a:pt x="5909" y="2434"/>
                  </a:lnTo>
                  <a:lnTo>
                    <a:pt x="5938" y="2372"/>
                  </a:lnTo>
                  <a:lnTo>
                    <a:pt x="5965" y="2308"/>
                  </a:lnTo>
                  <a:lnTo>
                    <a:pt x="5991" y="2243"/>
                  </a:lnTo>
                  <a:lnTo>
                    <a:pt x="6015" y="2179"/>
                  </a:lnTo>
                  <a:lnTo>
                    <a:pt x="6038" y="2113"/>
                  </a:lnTo>
                  <a:lnTo>
                    <a:pt x="6059" y="2047"/>
                  </a:lnTo>
                  <a:lnTo>
                    <a:pt x="6079" y="1979"/>
                  </a:lnTo>
                  <a:lnTo>
                    <a:pt x="6098" y="1912"/>
                  </a:lnTo>
                  <a:lnTo>
                    <a:pt x="6115" y="1844"/>
                  </a:lnTo>
                  <a:lnTo>
                    <a:pt x="6129" y="1774"/>
                  </a:lnTo>
                  <a:lnTo>
                    <a:pt x="6143" y="1706"/>
                  </a:lnTo>
                  <a:lnTo>
                    <a:pt x="6155" y="1635"/>
                  </a:lnTo>
                  <a:lnTo>
                    <a:pt x="6166" y="1566"/>
                  </a:lnTo>
                  <a:lnTo>
                    <a:pt x="6176" y="1494"/>
                  </a:lnTo>
                  <a:lnTo>
                    <a:pt x="6183" y="1423"/>
                  </a:lnTo>
                  <a:lnTo>
                    <a:pt x="6189" y="1351"/>
                  </a:lnTo>
                  <a:lnTo>
                    <a:pt x="6193" y="1279"/>
                  </a:lnTo>
                  <a:lnTo>
                    <a:pt x="6195" y="1206"/>
                  </a:lnTo>
                  <a:lnTo>
                    <a:pt x="6196" y="1132"/>
                  </a:lnTo>
                  <a:close/>
                  <a:moveTo>
                    <a:pt x="177" y="103"/>
                  </a:moveTo>
                  <a:lnTo>
                    <a:pt x="155" y="164"/>
                  </a:lnTo>
                  <a:lnTo>
                    <a:pt x="136" y="226"/>
                  </a:lnTo>
                  <a:lnTo>
                    <a:pt x="118" y="287"/>
                  </a:lnTo>
                  <a:lnTo>
                    <a:pt x="101" y="349"/>
                  </a:lnTo>
                  <a:lnTo>
                    <a:pt x="86" y="412"/>
                  </a:lnTo>
                  <a:lnTo>
                    <a:pt x="71" y="475"/>
                  </a:lnTo>
                  <a:lnTo>
                    <a:pt x="58" y="539"/>
                  </a:lnTo>
                  <a:lnTo>
                    <a:pt x="46" y="603"/>
                  </a:lnTo>
                  <a:lnTo>
                    <a:pt x="35" y="668"/>
                  </a:lnTo>
                  <a:lnTo>
                    <a:pt x="27" y="733"/>
                  </a:lnTo>
                  <a:lnTo>
                    <a:pt x="19" y="799"/>
                  </a:lnTo>
                  <a:lnTo>
                    <a:pt x="13" y="865"/>
                  </a:lnTo>
                  <a:lnTo>
                    <a:pt x="8" y="931"/>
                  </a:lnTo>
                  <a:lnTo>
                    <a:pt x="4" y="998"/>
                  </a:lnTo>
                  <a:lnTo>
                    <a:pt x="2" y="1064"/>
                  </a:lnTo>
                  <a:lnTo>
                    <a:pt x="0" y="1132"/>
                  </a:lnTo>
                  <a:lnTo>
                    <a:pt x="2" y="1206"/>
                  </a:lnTo>
                  <a:lnTo>
                    <a:pt x="4" y="1278"/>
                  </a:lnTo>
                  <a:lnTo>
                    <a:pt x="9" y="1350"/>
                  </a:lnTo>
                  <a:lnTo>
                    <a:pt x="15" y="1422"/>
                  </a:lnTo>
                  <a:lnTo>
                    <a:pt x="22" y="1494"/>
                  </a:lnTo>
                  <a:lnTo>
                    <a:pt x="31" y="1564"/>
                  </a:lnTo>
                  <a:lnTo>
                    <a:pt x="41" y="1634"/>
                  </a:lnTo>
                  <a:lnTo>
                    <a:pt x="53" y="1705"/>
                  </a:lnTo>
                  <a:lnTo>
                    <a:pt x="68" y="1773"/>
                  </a:lnTo>
                  <a:lnTo>
                    <a:pt x="83" y="1843"/>
                  </a:lnTo>
                  <a:lnTo>
                    <a:pt x="100" y="1910"/>
                  </a:lnTo>
                  <a:lnTo>
                    <a:pt x="118" y="1978"/>
                  </a:lnTo>
                  <a:lnTo>
                    <a:pt x="137" y="2044"/>
                  </a:lnTo>
                  <a:lnTo>
                    <a:pt x="159" y="2111"/>
                  </a:lnTo>
                  <a:lnTo>
                    <a:pt x="182" y="2176"/>
                  </a:lnTo>
                  <a:lnTo>
                    <a:pt x="206" y="2241"/>
                  </a:lnTo>
                  <a:lnTo>
                    <a:pt x="231" y="2306"/>
                  </a:lnTo>
                  <a:lnTo>
                    <a:pt x="259" y="2369"/>
                  </a:lnTo>
                  <a:lnTo>
                    <a:pt x="286" y="2432"/>
                  </a:lnTo>
                  <a:lnTo>
                    <a:pt x="316" y="2494"/>
                  </a:lnTo>
                  <a:lnTo>
                    <a:pt x="347" y="2555"/>
                  </a:lnTo>
                  <a:lnTo>
                    <a:pt x="380" y="2615"/>
                  </a:lnTo>
                  <a:lnTo>
                    <a:pt x="413" y="2675"/>
                  </a:lnTo>
                  <a:lnTo>
                    <a:pt x="448" y="2734"/>
                  </a:lnTo>
                  <a:lnTo>
                    <a:pt x="484" y="2792"/>
                  </a:lnTo>
                  <a:lnTo>
                    <a:pt x="522" y="2849"/>
                  </a:lnTo>
                  <a:lnTo>
                    <a:pt x="560" y="2905"/>
                  </a:lnTo>
                  <a:lnTo>
                    <a:pt x="600" y="2961"/>
                  </a:lnTo>
                  <a:lnTo>
                    <a:pt x="640" y="3016"/>
                  </a:lnTo>
                  <a:lnTo>
                    <a:pt x="682" y="3069"/>
                  </a:lnTo>
                  <a:lnTo>
                    <a:pt x="726" y="3121"/>
                  </a:lnTo>
                  <a:lnTo>
                    <a:pt x="770" y="3173"/>
                  </a:lnTo>
                  <a:lnTo>
                    <a:pt x="1026" y="3173"/>
                  </a:lnTo>
                  <a:lnTo>
                    <a:pt x="978" y="3124"/>
                  </a:lnTo>
                  <a:lnTo>
                    <a:pt x="932" y="3072"/>
                  </a:lnTo>
                  <a:lnTo>
                    <a:pt x="886" y="3021"/>
                  </a:lnTo>
                  <a:lnTo>
                    <a:pt x="842" y="2968"/>
                  </a:lnTo>
                  <a:lnTo>
                    <a:pt x="799" y="2913"/>
                  </a:lnTo>
                  <a:lnTo>
                    <a:pt x="757" y="2858"/>
                  </a:lnTo>
                  <a:lnTo>
                    <a:pt x="716" y="2802"/>
                  </a:lnTo>
                  <a:lnTo>
                    <a:pt x="676" y="2745"/>
                  </a:lnTo>
                  <a:lnTo>
                    <a:pt x="639" y="2686"/>
                  </a:lnTo>
                  <a:lnTo>
                    <a:pt x="602" y="2627"/>
                  </a:lnTo>
                  <a:lnTo>
                    <a:pt x="567" y="2567"/>
                  </a:lnTo>
                  <a:lnTo>
                    <a:pt x="534" y="2506"/>
                  </a:lnTo>
                  <a:lnTo>
                    <a:pt x="501" y="2445"/>
                  </a:lnTo>
                  <a:lnTo>
                    <a:pt x="471" y="2381"/>
                  </a:lnTo>
                  <a:lnTo>
                    <a:pt x="441" y="2319"/>
                  </a:lnTo>
                  <a:lnTo>
                    <a:pt x="413" y="2254"/>
                  </a:lnTo>
                  <a:lnTo>
                    <a:pt x="387" y="2189"/>
                  </a:lnTo>
                  <a:lnTo>
                    <a:pt x="362" y="2123"/>
                  </a:lnTo>
                  <a:lnTo>
                    <a:pt x="339" y="2056"/>
                  </a:lnTo>
                  <a:lnTo>
                    <a:pt x="317" y="1989"/>
                  </a:lnTo>
                  <a:lnTo>
                    <a:pt x="297" y="1921"/>
                  </a:lnTo>
                  <a:lnTo>
                    <a:pt x="279" y="1852"/>
                  </a:lnTo>
                  <a:lnTo>
                    <a:pt x="262" y="1783"/>
                  </a:lnTo>
                  <a:lnTo>
                    <a:pt x="247" y="1713"/>
                  </a:lnTo>
                  <a:lnTo>
                    <a:pt x="233" y="1642"/>
                  </a:lnTo>
                  <a:lnTo>
                    <a:pt x="221" y="1570"/>
                  </a:lnTo>
                  <a:lnTo>
                    <a:pt x="212" y="1500"/>
                  </a:lnTo>
                  <a:lnTo>
                    <a:pt x="203" y="1426"/>
                  </a:lnTo>
                  <a:lnTo>
                    <a:pt x="197" y="1353"/>
                  </a:lnTo>
                  <a:lnTo>
                    <a:pt x="193" y="1280"/>
                  </a:lnTo>
                  <a:lnTo>
                    <a:pt x="190" y="1207"/>
                  </a:lnTo>
                  <a:lnTo>
                    <a:pt x="189" y="1132"/>
                  </a:lnTo>
                  <a:lnTo>
                    <a:pt x="189" y="1074"/>
                  </a:lnTo>
                  <a:lnTo>
                    <a:pt x="191" y="1016"/>
                  </a:lnTo>
                  <a:lnTo>
                    <a:pt x="194" y="957"/>
                  </a:lnTo>
                  <a:lnTo>
                    <a:pt x="197" y="900"/>
                  </a:lnTo>
                  <a:lnTo>
                    <a:pt x="203" y="843"/>
                  </a:lnTo>
                  <a:lnTo>
                    <a:pt x="209" y="786"/>
                  </a:lnTo>
                  <a:lnTo>
                    <a:pt x="217" y="729"/>
                  </a:lnTo>
                  <a:lnTo>
                    <a:pt x="225" y="673"/>
                  </a:lnTo>
                  <a:lnTo>
                    <a:pt x="235" y="617"/>
                  </a:lnTo>
                  <a:lnTo>
                    <a:pt x="245" y="561"/>
                  </a:lnTo>
                  <a:lnTo>
                    <a:pt x="256" y="506"/>
                  </a:lnTo>
                  <a:lnTo>
                    <a:pt x="269" y="451"/>
                  </a:lnTo>
                  <a:lnTo>
                    <a:pt x="283" y="397"/>
                  </a:lnTo>
                  <a:lnTo>
                    <a:pt x="297" y="343"/>
                  </a:lnTo>
                  <a:lnTo>
                    <a:pt x="313" y="290"/>
                  </a:lnTo>
                  <a:lnTo>
                    <a:pt x="329" y="236"/>
                  </a:lnTo>
                  <a:lnTo>
                    <a:pt x="308" y="222"/>
                  </a:lnTo>
                  <a:lnTo>
                    <a:pt x="287" y="206"/>
                  </a:lnTo>
                  <a:lnTo>
                    <a:pt x="267" y="190"/>
                  </a:lnTo>
                  <a:lnTo>
                    <a:pt x="248" y="173"/>
                  </a:lnTo>
                  <a:lnTo>
                    <a:pt x="229" y="156"/>
                  </a:lnTo>
                  <a:lnTo>
                    <a:pt x="211" y="139"/>
                  </a:lnTo>
                  <a:lnTo>
                    <a:pt x="194" y="121"/>
                  </a:lnTo>
                  <a:lnTo>
                    <a:pt x="177" y="103"/>
                  </a:lnTo>
                  <a:close/>
                </a:path>
              </a:pathLst>
            </a:custGeom>
            <a:solidFill>
              <a:srgbClr val="D0AF85"/>
            </a:solidFill>
            <a:ln w="9525">
              <a:noFill/>
              <a:round/>
              <a:headEnd/>
              <a:tailEnd/>
            </a:ln>
          </p:spPr>
          <p:txBody>
            <a:bodyPr/>
            <a:lstStyle/>
            <a:p>
              <a:endParaRPr lang="pt-BR"/>
            </a:p>
          </p:txBody>
        </p:sp>
        <p:sp>
          <p:nvSpPr>
            <p:cNvPr id="402470" name="Freeform 38"/>
            <p:cNvSpPr>
              <a:spLocks noEditPoints="1"/>
            </p:cNvSpPr>
            <p:nvPr/>
          </p:nvSpPr>
          <p:spPr bwMode="auto">
            <a:xfrm>
              <a:off x="3201" y="2994"/>
              <a:ext cx="1502" cy="796"/>
            </a:xfrm>
            <a:custGeom>
              <a:avLst/>
              <a:gdLst/>
              <a:ahLst/>
              <a:cxnLst>
                <a:cxn ang="0">
                  <a:pos x="5999" y="923"/>
                </a:cxn>
                <a:cxn ang="0">
                  <a:pos x="5964" y="635"/>
                </a:cxn>
                <a:cxn ang="0">
                  <a:pos x="5903" y="355"/>
                </a:cxn>
                <a:cxn ang="0">
                  <a:pos x="5817" y="87"/>
                </a:cxn>
                <a:cxn ang="0">
                  <a:pos x="5712" y="13"/>
                </a:cxn>
                <a:cxn ang="0">
                  <a:pos x="5605" y="3"/>
                </a:cxn>
                <a:cxn ang="0">
                  <a:pos x="5658" y="201"/>
                </a:cxn>
                <a:cxn ang="0">
                  <a:pos x="5741" y="479"/>
                </a:cxn>
                <a:cxn ang="0">
                  <a:pos x="5795" y="768"/>
                </a:cxn>
                <a:cxn ang="0">
                  <a:pos x="5819" y="1067"/>
                </a:cxn>
                <a:cxn ang="0">
                  <a:pos x="5811" y="1368"/>
                </a:cxn>
                <a:cxn ang="0">
                  <a:pos x="5772" y="1659"/>
                </a:cxn>
                <a:cxn ang="0">
                  <a:pos x="5705" y="1940"/>
                </a:cxn>
                <a:cxn ang="0">
                  <a:pos x="5610" y="2210"/>
                </a:cxn>
                <a:cxn ang="0">
                  <a:pos x="5490" y="2465"/>
                </a:cxn>
                <a:cxn ang="0">
                  <a:pos x="5345" y="2707"/>
                </a:cxn>
                <a:cxn ang="0">
                  <a:pos x="5178" y="2932"/>
                </a:cxn>
                <a:cxn ang="0">
                  <a:pos x="4990" y="3138"/>
                </a:cxn>
                <a:cxn ang="0">
                  <a:pos x="5295" y="3084"/>
                </a:cxn>
                <a:cxn ang="0">
                  <a:pos x="5463" y="2867"/>
                </a:cxn>
                <a:cxn ang="0">
                  <a:pos x="5610" y="2635"/>
                </a:cxn>
                <a:cxn ang="0">
                  <a:pos x="5738" y="2389"/>
                </a:cxn>
                <a:cxn ang="0">
                  <a:pos x="5842" y="2130"/>
                </a:cxn>
                <a:cxn ang="0">
                  <a:pos x="5921" y="1860"/>
                </a:cxn>
                <a:cxn ang="0">
                  <a:pos x="5976" y="1579"/>
                </a:cxn>
                <a:cxn ang="0">
                  <a:pos x="6004" y="1290"/>
                </a:cxn>
                <a:cxn ang="0">
                  <a:pos x="137" y="244"/>
                </a:cxn>
                <a:cxn ang="0">
                  <a:pos x="75" y="474"/>
                </a:cxn>
                <a:cxn ang="0">
                  <a:pos x="30" y="713"/>
                </a:cxn>
                <a:cxn ang="0">
                  <a:pos x="5" y="956"/>
                </a:cxn>
                <a:cxn ang="0">
                  <a:pos x="0" y="1217"/>
                </a:cxn>
                <a:cxn ang="0">
                  <a:pos x="22" y="1507"/>
                </a:cxn>
                <a:cxn ang="0">
                  <a:pos x="70" y="1789"/>
                </a:cxn>
                <a:cxn ang="0">
                  <a:pos x="143" y="2061"/>
                </a:cxn>
                <a:cxn ang="0">
                  <a:pos x="240" y="2323"/>
                </a:cxn>
                <a:cxn ang="0">
                  <a:pos x="362" y="2572"/>
                </a:cxn>
                <a:cxn ang="0">
                  <a:pos x="503" y="2807"/>
                </a:cxn>
                <a:cxn ang="0">
                  <a:pos x="667" y="3029"/>
                </a:cxn>
                <a:cxn ang="0">
                  <a:pos x="1065" y="3184"/>
                </a:cxn>
                <a:cxn ang="0">
                  <a:pos x="872" y="2982"/>
                </a:cxn>
                <a:cxn ang="0">
                  <a:pos x="700" y="2762"/>
                </a:cxn>
                <a:cxn ang="0">
                  <a:pos x="550" y="2525"/>
                </a:cxn>
                <a:cxn ang="0">
                  <a:pos x="424" y="2272"/>
                </a:cxn>
                <a:cxn ang="0">
                  <a:pos x="323" y="2007"/>
                </a:cxn>
                <a:cxn ang="0">
                  <a:pos x="249" y="1729"/>
                </a:cxn>
                <a:cxn ang="0">
                  <a:pos x="203" y="1441"/>
                </a:cxn>
                <a:cxn ang="0">
                  <a:pos x="188" y="1143"/>
                </a:cxn>
                <a:cxn ang="0">
                  <a:pos x="196" y="924"/>
                </a:cxn>
                <a:cxn ang="0">
                  <a:pos x="221" y="710"/>
                </a:cxn>
                <a:cxn ang="0">
                  <a:pos x="261" y="500"/>
                </a:cxn>
                <a:cxn ang="0">
                  <a:pos x="317" y="298"/>
                </a:cxn>
                <a:cxn ang="0">
                  <a:pos x="231" y="245"/>
                </a:cxn>
                <a:cxn ang="0">
                  <a:pos x="155" y="186"/>
                </a:cxn>
              </a:cxnLst>
              <a:rect l="0" t="0" r="r" b="b"/>
              <a:pathLst>
                <a:path w="6008" h="3188">
                  <a:moveTo>
                    <a:pt x="6008" y="1143"/>
                  </a:moveTo>
                  <a:lnTo>
                    <a:pt x="6006" y="1069"/>
                  </a:lnTo>
                  <a:lnTo>
                    <a:pt x="6004" y="996"/>
                  </a:lnTo>
                  <a:lnTo>
                    <a:pt x="5999" y="923"/>
                  </a:lnTo>
                  <a:lnTo>
                    <a:pt x="5993" y="850"/>
                  </a:lnTo>
                  <a:lnTo>
                    <a:pt x="5986" y="778"/>
                  </a:lnTo>
                  <a:lnTo>
                    <a:pt x="5976" y="706"/>
                  </a:lnTo>
                  <a:lnTo>
                    <a:pt x="5964" y="635"/>
                  </a:lnTo>
                  <a:lnTo>
                    <a:pt x="5951" y="564"/>
                  </a:lnTo>
                  <a:lnTo>
                    <a:pt x="5937" y="493"/>
                  </a:lnTo>
                  <a:lnTo>
                    <a:pt x="5921" y="425"/>
                  </a:lnTo>
                  <a:lnTo>
                    <a:pt x="5903" y="355"/>
                  </a:lnTo>
                  <a:lnTo>
                    <a:pt x="5884" y="287"/>
                  </a:lnTo>
                  <a:lnTo>
                    <a:pt x="5862" y="220"/>
                  </a:lnTo>
                  <a:lnTo>
                    <a:pt x="5841" y="154"/>
                  </a:lnTo>
                  <a:lnTo>
                    <a:pt x="5817" y="87"/>
                  </a:lnTo>
                  <a:lnTo>
                    <a:pt x="5790" y="22"/>
                  </a:lnTo>
                  <a:lnTo>
                    <a:pt x="5765" y="19"/>
                  </a:lnTo>
                  <a:lnTo>
                    <a:pt x="5739" y="16"/>
                  </a:lnTo>
                  <a:lnTo>
                    <a:pt x="5712" y="13"/>
                  </a:lnTo>
                  <a:lnTo>
                    <a:pt x="5686" y="11"/>
                  </a:lnTo>
                  <a:lnTo>
                    <a:pt x="5658" y="7"/>
                  </a:lnTo>
                  <a:lnTo>
                    <a:pt x="5632" y="5"/>
                  </a:lnTo>
                  <a:lnTo>
                    <a:pt x="5605" y="3"/>
                  </a:lnTo>
                  <a:lnTo>
                    <a:pt x="5578" y="0"/>
                  </a:lnTo>
                  <a:lnTo>
                    <a:pt x="5607" y="66"/>
                  </a:lnTo>
                  <a:lnTo>
                    <a:pt x="5633" y="133"/>
                  </a:lnTo>
                  <a:lnTo>
                    <a:pt x="5658" y="201"/>
                  </a:lnTo>
                  <a:lnTo>
                    <a:pt x="5681" y="269"/>
                  </a:lnTo>
                  <a:lnTo>
                    <a:pt x="5703" y="339"/>
                  </a:lnTo>
                  <a:lnTo>
                    <a:pt x="5723" y="408"/>
                  </a:lnTo>
                  <a:lnTo>
                    <a:pt x="5741" y="479"/>
                  </a:lnTo>
                  <a:lnTo>
                    <a:pt x="5757" y="550"/>
                  </a:lnTo>
                  <a:lnTo>
                    <a:pt x="5771" y="622"/>
                  </a:lnTo>
                  <a:lnTo>
                    <a:pt x="5784" y="695"/>
                  </a:lnTo>
                  <a:lnTo>
                    <a:pt x="5795" y="768"/>
                  </a:lnTo>
                  <a:lnTo>
                    <a:pt x="5804" y="842"/>
                  </a:lnTo>
                  <a:lnTo>
                    <a:pt x="5811" y="917"/>
                  </a:lnTo>
                  <a:lnTo>
                    <a:pt x="5816" y="991"/>
                  </a:lnTo>
                  <a:lnTo>
                    <a:pt x="5819" y="1067"/>
                  </a:lnTo>
                  <a:lnTo>
                    <a:pt x="5820" y="1143"/>
                  </a:lnTo>
                  <a:lnTo>
                    <a:pt x="5819" y="1218"/>
                  </a:lnTo>
                  <a:lnTo>
                    <a:pt x="5816" y="1293"/>
                  </a:lnTo>
                  <a:lnTo>
                    <a:pt x="5811" y="1368"/>
                  </a:lnTo>
                  <a:lnTo>
                    <a:pt x="5805" y="1441"/>
                  </a:lnTo>
                  <a:lnTo>
                    <a:pt x="5795" y="1514"/>
                  </a:lnTo>
                  <a:lnTo>
                    <a:pt x="5786" y="1587"/>
                  </a:lnTo>
                  <a:lnTo>
                    <a:pt x="5772" y="1659"/>
                  </a:lnTo>
                  <a:lnTo>
                    <a:pt x="5758" y="1730"/>
                  </a:lnTo>
                  <a:lnTo>
                    <a:pt x="5742" y="1801"/>
                  </a:lnTo>
                  <a:lnTo>
                    <a:pt x="5724" y="1870"/>
                  </a:lnTo>
                  <a:lnTo>
                    <a:pt x="5705" y="1940"/>
                  </a:lnTo>
                  <a:lnTo>
                    <a:pt x="5685" y="2008"/>
                  </a:lnTo>
                  <a:lnTo>
                    <a:pt x="5661" y="2077"/>
                  </a:lnTo>
                  <a:lnTo>
                    <a:pt x="5637" y="2143"/>
                  </a:lnTo>
                  <a:lnTo>
                    <a:pt x="5610" y="2210"/>
                  </a:lnTo>
                  <a:lnTo>
                    <a:pt x="5583" y="2275"/>
                  </a:lnTo>
                  <a:lnTo>
                    <a:pt x="5554" y="2339"/>
                  </a:lnTo>
                  <a:lnTo>
                    <a:pt x="5523" y="2403"/>
                  </a:lnTo>
                  <a:lnTo>
                    <a:pt x="5490" y="2465"/>
                  </a:lnTo>
                  <a:lnTo>
                    <a:pt x="5457" y="2528"/>
                  </a:lnTo>
                  <a:lnTo>
                    <a:pt x="5421" y="2588"/>
                  </a:lnTo>
                  <a:lnTo>
                    <a:pt x="5383" y="2648"/>
                  </a:lnTo>
                  <a:lnTo>
                    <a:pt x="5345" y="2707"/>
                  </a:lnTo>
                  <a:lnTo>
                    <a:pt x="5305" y="2764"/>
                  </a:lnTo>
                  <a:lnTo>
                    <a:pt x="5265" y="2822"/>
                  </a:lnTo>
                  <a:lnTo>
                    <a:pt x="5221" y="2877"/>
                  </a:lnTo>
                  <a:lnTo>
                    <a:pt x="5178" y="2932"/>
                  </a:lnTo>
                  <a:lnTo>
                    <a:pt x="5132" y="2985"/>
                  </a:lnTo>
                  <a:lnTo>
                    <a:pt x="5086" y="3038"/>
                  </a:lnTo>
                  <a:lnTo>
                    <a:pt x="5039" y="3088"/>
                  </a:lnTo>
                  <a:lnTo>
                    <a:pt x="4990" y="3138"/>
                  </a:lnTo>
                  <a:lnTo>
                    <a:pt x="4939" y="3188"/>
                  </a:lnTo>
                  <a:lnTo>
                    <a:pt x="5203" y="3188"/>
                  </a:lnTo>
                  <a:lnTo>
                    <a:pt x="5249" y="3137"/>
                  </a:lnTo>
                  <a:lnTo>
                    <a:pt x="5295" y="3084"/>
                  </a:lnTo>
                  <a:lnTo>
                    <a:pt x="5338" y="3032"/>
                  </a:lnTo>
                  <a:lnTo>
                    <a:pt x="5381" y="2978"/>
                  </a:lnTo>
                  <a:lnTo>
                    <a:pt x="5422" y="2924"/>
                  </a:lnTo>
                  <a:lnTo>
                    <a:pt x="5463" y="2867"/>
                  </a:lnTo>
                  <a:lnTo>
                    <a:pt x="5501" y="2811"/>
                  </a:lnTo>
                  <a:lnTo>
                    <a:pt x="5539" y="2753"/>
                  </a:lnTo>
                  <a:lnTo>
                    <a:pt x="5575" y="2695"/>
                  </a:lnTo>
                  <a:lnTo>
                    <a:pt x="5610" y="2635"/>
                  </a:lnTo>
                  <a:lnTo>
                    <a:pt x="5644" y="2575"/>
                  </a:lnTo>
                  <a:lnTo>
                    <a:pt x="5676" y="2513"/>
                  </a:lnTo>
                  <a:lnTo>
                    <a:pt x="5708" y="2451"/>
                  </a:lnTo>
                  <a:lnTo>
                    <a:pt x="5738" y="2389"/>
                  </a:lnTo>
                  <a:lnTo>
                    <a:pt x="5765" y="2325"/>
                  </a:lnTo>
                  <a:lnTo>
                    <a:pt x="5793" y="2260"/>
                  </a:lnTo>
                  <a:lnTo>
                    <a:pt x="5818" y="2196"/>
                  </a:lnTo>
                  <a:lnTo>
                    <a:pt x="5842" y="2130"/>
                  </a:lnTo>
                  <a:lnTo>
                    <a:pt x="5864" y="2064"/>
                  </a:lnTo>
                  <a:lnTo>
                    <a:pt x="5885" y="1995"/>
                  </a:lnTo>
                  <a:lnTo>
                    <a:pt x="5904" y="1928"/>
                  </a:lnTo>
                  <a:lnTo>
                    <a:pt x="5921" y="1860"/>
                  </a:lnTo>
                  <a:lnTo>
                    <a:pt x="5938" y="1790"/>
                  </a:lnTo>
                  <a:lnTo>
                    <a:pt x="5952" y="1720"/>
                  </a:lnTo>
                  <a:lnTo>
                    <a:pt x="5964" y="1650"/>
                  </a:lnTo>
                  <a:lnTo>
                    <a:pt x="5976" y="1579"/>
                  </a:lnTo>
                  <a:lnTo>
                    <a:pt x="5986" y="1508"/>
                  </a:lnTo>
                  <a:lnTo>
                    <a:pt x="5993" y="1436"/>
                  </a:lnTo>
                  <a:lnTo>
                    <a:pt x="5999" y="1363"/>
                  </a:lnTo>
                  <a:lnTo>
                    <a:pt x="6004" y="1290"/>
                  </a:lnTo>
                  <a:lnTo>
                    <a:pt x="6006" y="1217"/>
                  </a:lnTo>
                  <a:lnTo>
                    <a:pt x="6008" y="1143"/>
                  </a:lnTo>
                  <a:close/>
                  <a:moveTo>
                    <a:pt x="155" y="186"/>
                  </a:moveTo>
                  <a:lnTo>
                    <a:pt x="137" y="244"/>
                  </a:lnTo>
                  <a:lnTo>
                    <a:pt x="120" y="300"/>
                  </a:lnTo>
                  <a:lnTo>
                    <a:pt x="104" y="358"/>
                  </a:lnTo>
                  <a:lnTo>
                    <a:pt x="89" y="415"/>
                  </a:lnTo>
                  <a:lnTo>
                    <a:pt x="75" y="474"/>
                  </a:lnTo>
                  <a:lnTo>
                    <a:pt x="62" y="533"/>
                  </a:lnTo>
                  <a:lnTo>
                    <a:pt x="51" y="593"/>
                  </a:lnTo>
                  <a:lnTo>
                    <a:pt x="40" y="652"/>
                  </a:lnTo>
                  <a:lnTo>
                    <a:pt x="30" y="713"/>
                  </a:lnTo>
                  <a:lnTo>
                    <a:pt x="22" y="773"/>
                  </a:lnTo>
                  <a:lnTo>
                    <a:pt x="16" y="834"/>
                  </a:lnTo>
                  <a:lnTo>
                    <a:pt x="10" y="895"/>
                  </a:lnTo>
                  <a:lnTo>
                    <a:pt x="5" y="956"/>
                  </a:lnTo>
                  <a:lnTo>
                    <a:pt x="3" y="1019"/>
                  </a:lnTo>
                  <a:lnTo>
                    <a:pt x="0" y="1081"/>
                  </a:lnTo>
                  <a:lnTo>
                    <a:pt x="0" y="1143"/>
                  </a:lnTo>
                  <a:lnTo>
                    <a:pt x="0" y="1217"/>
                  </a:lnTo>
                  <a:lnTo>
                    <a:pt x="4" y="1290"/>
                  </a:lnTo>
                  <a:lnTo>
                    <a:pt x="8" y="1363"/>
                  </a:lnTo>
                  <a:lnTo>
                    <a:pt x="14" y="1435"/>
                  </a:lnTo>
                  <a:lnTo>
                    <a:pt x="22" y="1507"/>
                  </a:lnTo>
                  <a:lnTo>
                    <a:pt x="32" y="1578"/>
                  </a:lnTo>
                  <a:lnTo>
                    <a:pt x="42" y="1649"/>
                  </a:lnTo>
                  <a:lnTo>
                    <a:pt x="56" y="1719"/>
                  </a:lnTo>
                  <a:lnTo>
                    <a:pt x="70" y="1789"/>
                  </a:lnTo>
                  <a:lnTo>
                    <a:pt x="86" y="1858"/>
                  </a:lnTo>
                  <a:lnTo>
                    <a:pt x="104" y="1927"/>
                  </a:lnTo>
                  <a:lnTo>
                    <a:pt x="123" y="1994"/>
                  </a:lnTo>
                  <a:lnTo>
                    <a:pt x="143" y="2061"/>
                  </a:lnTo>
                  <a:lnTo>
                    <a:pt x="165" y="2127"/>
                  </a:lnTo>
                  <a:lnTo>
                    <a:pt x="189" y="2193"/>
                  </a:lnTo>
                  <a:lnTo>
                    <a:pt x="214" y="2258"/>
                  </a:lnTo>
                  <a:lnTo>
                    <a:pt x="240" y="2323"/>
                  </a:lnTo>
                  <a:lnTo>
                    <a:pt x="269" y="2386"/>
                  </a:lnTo>
                  <a:lnTo>
                    <a:pt x="298" y="2449"/>
                  </a:lnTo>
                  <a:lnTo>
                    <a:pt x="329" y="2511"/>
                  </a:lnTo>
                  <a:lnTo>
                    <a:pt x="362" y="2572"/>
                  </a:lnTo>
                  <a:lnTo>
                    <a:pt x="395" y="2632"/>
                  </a:lnTo>
                  <a:lnTo>
                    <a:pt x="430" y="2691"/>
                  </a:lnTo>
                  <a:lnTo>
                    <a:pt x="466" y="2750"/>
                  </a:lnTo>
                  <a:lnTo>
                    <a:pt x="503" y="2807"/>
                  </a:lnTo>
                  <a:lnTo>
                    <a:pt x="543" y="2865"/>
                  </a:lnTo>
                  <a:lnTo>
                    <a:pt x="583" y="2920"/>
                  </a:lnTo>
                  <a:lnTo>
                    <a:pt x="625" y="2975"/>
                  </a:lnTo>
                  <a:lnTo>
                    <a:pt x="667" y="3029"/>
                  </a:lnTo>
                  <a:lnTo>
                    <a:pt x="710" y="3082"/>
                  </a:lnTo>
                  <a:lnTo>
                    <a:pt x="755" y="3134"/>
                  </a:lnTo>
                  <a:lnTo>
                    <a:pt x="801" y="3184"/>
                  </a:lnTo>
                  <a:lnTo>
                    <a:pt x="1065" y="3184"/>
                  </a:lnTo>
                  <a:lnTo>
                    <a:pt x="1015" y="3136"/>
                  </a:lnTo>
                  <a:lnTo>
                    <a:pt x="967" y="3086"/>
                  </a:lnTo>
                  <a:lnTo>
                    <a:pt x="919" y="3034"/>
                  </a:lnTo>
                  <a:lnTo>
                    <a:pt x="872" y="2982"/>
                  </a:lnTo>
                  <a:lnTo>
                    <a:pt x="827" y="2928"/>
                  </a:lnTo>
                  <a:lnTo>
                    <a:pt x="783" y="2875"/>
                  </a:lnTo>
                  <a:lnTo>
                    <a:pt x="741" y="2818"/>
                  </a:lnTo>
                  <a:lnTo>
                    <a:pt x="700" y="2762"/>
                  </a:lnTo>
                  <a:lnTo>
                    <a:pt x="661" y="2704"/>
                  </a:lnTo>
                  <a:lnTo>
                    <a:pt x="622" y="2645"/>
                  </a:lnTo>
                  <a:lnTo>
                    <a:pt x="585" y="2585"/>
                  </a:lnTo>
                  <a:lnTo>
                    <a:pt x="550" y="2525"/>
                  </a:lnTo>
                  <a:lnTo>
                    <a:pt x="517" y="2463"/>
                  </a:lnTo>
                  <a:lnTo>
                    <a:pt x="484" y="2401"/>
                  </a:lnTo>
                  <a:lnTo>
                    <a:pt x="453" y="2337"/>
                  </a:lnTo>
                  <a:lnTo>
                    <a:pt x="424" y="2272"/>
                  </a:lnTo>
                  <a:lnTo>
                    <a:pt x="397" y="2208"/>
                  </a:lnTo>
                  <a:lnTo>
                    <a:pt x="370" y="2142"/>
                  </a:lnTo>
                  <a:lnTo>
                    <a:pt x="346" y="2074"/>
                  </a:lnTo>
                  <a:lnTo>
                    <a:pt x="323" y="2007"/>
                  </a:lnTo>
                  <a:lnTo>
                    <a:pt x="302" y="1939"/>
                  </a:lnTo>
                  <a:lnTo>
                    <a:pt x="282" y="1869"/>
                  </a:lnTo>
                  <a:lnTo>
                    <a:pt x="264" y="1800"/>
                  </a:lnTo>
                  <a:lnTo>
                    <a:pt x="249" y="1729"/>
                  </a:lnTo>
                  <a:lnTo>
                    <a:pt x="234" y="1658"/>
                  </a:lnTo>
                  <a:lnTo>
                    <a:pt x="222" y="1586"/>
                  </a:lnTo>
                  <a:lnTo>
                    <a:pt x="212" y="1513"/>
                  </a:lnTo>
                  <a:lnTo>
                    <a:pt x="203" y="1441"/>
                  </a:lnTo>
                  <a:lnTo>
                    <a:pt x="196" y="1367"/>
                  </a:lnTo>
                  <a:lnTo>
                    <a:pt x="191" y="1293"/>
                  </a:lnTo>
                  <a:lnTo>
                    <a:pt x="189" y="1218"/>
                  </a:lnTo>
                  <a:lnTo>
                    <a:pt x="188" y="1143"/>
                  </a:lnTo>
                  <a:lnTo>
                    <a:pt x="188" y="1088"/>
                  </a:lnTo>
                  <a:lnTo>
                    <a:pt x="190" y="1033"/>
                  </a:lnTo>
                  <a:lnTo>
                    <a:pt x="192" y="979"/>
                  </a:lnTo>
                  <a:lnTo>
                    <a:pt x="196" y="924"/>
                  </a:lnTo>
                  <a:lnTo>
                    <a:pt x="201" y="870"/>
                  </a:lnTo>
                  <a:lnTo>
                    <a:pt x="207" y="816"/>
                  </a:lnTo>
                  <a:lnTo>
                    <a:pt x="213" y="763"/>
                  </a:lnTo>
                  <a:lnTo>
                    <a:pt x="221" y="710"/>
                  </a:lnTo>
                  <a:lnTo>
                    <a:pt x="230" y="658"/>
                  </a:lnTo>
                  <a:lnTo>
                    <a:pt x="239" y="605"/>
                  </a:lnTo>
                  <a:lnTo>
                    <a:pt x="250" y="552"/>
                  </a:lnTo>
                  <a:lnTo>
                    <a:pt x="261" y="500"/>
                  </a:lnTo>
                  <a:lnTo>
                    <a:pt x="274" y="449"/>
                  </a:lnTo>
                  <a:lnTo>
                    <a:pt x="287" y="399"/>
                  </a:lnTo>
                  <a:lnTo>
                    <a:pt x="302" y="348"/>
                  </a:lnTo>
                  <a:lnTo>
                    <a:pt x="317" y="298"/>
                  </a:lnTo>
                  <a:lnTo>
                    <a:pt x="294" y="285"/>
                  </a:lnTo>
                  <a:lnTo>
                    <a:pt x="273" y="273"/>
                  </a:lnTo>
                  <a:lnTo>
                    <a:pt x="251" y="259"/>
                  </a:lnTo>
                  <a:lnTo>
                    <a:pt x="231" y="245"/>
                  </a:lnTo>
                  <a:lnTo>
                    <a:pt x="212" y="232"/>
                  </a:lnTo>
                  <a:lnTo>
                    <a:pt x="192" y="216"/>
                  </a:lnTo>
                  <a:lnTo>
                    <a:pt x="173" y="202"/>
                  </a:lnTo>
                  <a:lnTo>
                    <a:pt x="155" y="186"/>
                  </a:lnTo>
                  <a:close/>
                </a:path>
              </a:pathLst>
            </a:custGeom>
            <a:solidFill>
              <a:srgbClr val="D2B085"/>
            </a:solidFill>
            <a:ln w="9525">
              <a:noFill/>
              <a:round/>
              <a:headEnd/>
              <a:tailEnd/>
            </a:ln>
          </p:spPr>
          <p:txBody>
            <a:bodyPr/>
            <a:lstStyle/>
            <a:p>
              <a:endParaRPr lang="pt-BR"/>
            </a:p>
          </p:txBody>
        </p:sp>
        <p:sp>
          <p:nvSpPr>
            <p:cNvPr id="402471" name="Freeform 39"/>
            <p:cNvSpPr>
              <a:spLocks noEditPoints="1"/>
            </p:cNvSpPr>
            <p:nvPr/>
          </p:nvSpPr>
          <p:spPr bwMode="auto">
            <a:xfrm>
              <a:off x="3225" y="2991"/>
              <a:ext cx="1455" cy="799"/>
            </a:xfrm>
            <a:custGeom>
              <a:avLst/>
              <a:gdLst/>
              <a:ahLst/>
              <a:cxnLst>
                <a:cxn ang="0">
                  <a:pos x="5812" y="927"/>
                </a:cxn>
                <a:cxn ang="0">
                  <a:pos x="5774" y="636"/>
                </a:cxn>
                <a:cxn ang="0">
                  <a:pos x="5710" y="355"/>
                </a:cxn>
                <a:cxn ang="0">
                  <a:pos x="5617" y="84"/>
                </a:cxn>
                <a:cxn ang="0">
                  <a:pos x="5511" y="11"/>
                </a:cxn>
                <a:cxn ang="0">
                  <a:pos x="5403" y="1"/>
                </a:cxn>
                <a:cxn ang="0">
                  <a:pos x="5461" y="200"/>
                </a:cxn>
                <a:cxn ang="0">
                  <a:pos x="5549" y="480"/>
                </a:cxn>
                <a:cxn ang="0">
                  <a:pos x="5606" y="772"/>
                </a:cxn>
                <a:cxn ang="0">
                  <a:pos x="5632" y="1075"/>
                </a:cxn>
                <a:cxn ang="0">
                  <a:pos x="5623" y="1378"/>
                </a:cxn>
                <a:cxn ang="0">
                  <a:pos x="5582" y="1672"/>
                </a:cxn>
                <a:cxn ang="0">
                  <a:pos x="5511" y="1955"/>
                </a:cxn>
                <a:cxn ang="0">
                  <a:pos x="5411" y="2226"/>
                </a:cxn>
                <a:cxn ang="0">
                  <a:pos x="5285" y="2483"/>
                </a:cxn>
                <a:cxn ang="0">
                  <a:pos x="5132" y="2723"/>
                </a:cxn>
                <a:cxn ang="0">
                  <a:pos x="4956" y="2945"/>
                </a:cxn>
                <a:cxn ang="0">
                  <a:pos x="4759" y="3148"/>
                </a:cxn>
                <a:cxn ang="0">
                  <a:pos x="5074" y="3095"/>
                </a:cxn>
                <a:cxn ang="0">
                  <a:pos x="5250" y="2880"/>
                </a:cxn>
                <a:cxn ang="0">
                  <a:pos x="5405" y="2649"/>
                </a:cxn>
                <a:cxn ang="0">
                  <a:pos x="5537" y="2403"/>
                </a:cxn>
                <a:cxn ang="0">
                  <a:pos x="5646" y="2144"/>
                </a:cxn>
                <a:cxn ang="0">
                  <a:pos x="5730" y="1872"/>
                </a:cxn>
                <a:cxn ang="0">
                  <a:pos x="5786" y="1591"/>
                </a:cxn>
                <a:cxn ang="0">
                  <a:pos x="5816" y="1300"/>
                </a:cxn>
                <a:cxn ang="0">
                  <a:pos x="124" y="309"/>
                </a:cxn>
                <a:cxn ang="0">
                  <a:pos x="67" y="525"/>
                </a:cxn>
                <a:cxn ang="0">
                  <a:pos x="28" y="748"/>
                </a:cxn>
                <a:cxn ang="0">
                  <a:pos x="5" y="976"/>
                </a:cxn>
                <a:cxn ang="0">
                  <a:pos x="1" y="1226"/>
                </a:cxn>
                <a:cxn ang="0">
                  <a:pos x="23" y="1519"/>
                </a:cxn>
                <a:cxn ang="0">
                  <a:pos x="73" y="1802"/>
                </a:cxn>
                <a:cxn ang="0">
                  <a:pos x="150" y="2075"/>
                </a:cxn>
                <a:cxn ang="0">
                  <a:pos x="252" y="2338"/>
                </a:cxn>
                <a:cxn ang="0">
                  <a:pos x="378" y="2586"/>
                </a:cxn>
                <a:cxn ang="0">
                  <a:pos x="527" y="2821"/>
                </a:cxn>
                <a:cxn ang="0">
                  <a:pos x="697" y="3040"/>
                </a:cxn>
                <a:cxn ang="0">
                  <a:pos x="1110" y="3192"/>
                </a:cxn>
                <a:cxn ang="0">
                  <a:pos x="909" y="2995"/>
                </a:cxn>
                <a:cxn ang="0">
                  <a:pos x="727" y="2777"/>
                </a:cxn>
                <a:cxn ang="0">
                  <a:pos x="570" y="2542"/>
                </a:cxn>
                <a:cxn ang="0">
                  <a:pos x="437" y="2290"/>
                </a:cxn>
                <a:cxn ang="0">
                  <a:pos x="330" y="2022"/>
                </a:cxn>
                <a:cxn ang="0">
                  <a:pos x="252" y="1743"/>
                </a:cxn>
                <a:cxn ang="0">
                  <a:pos x="204" y="1451"/>
                </a:cxn>
                <a:cxn ang="0">
                  <a:pos x="187" y="1151"/>
                </a:cxn>
                <a:cxn ang="0">
                  <a:pos x="196" y="943"/>
                </a:cxn>
                <a:cxn ang="0">
                  <a:pos x="218" y="739"/>
                </a:cxn>
                <a:cxn ang="0">
                  <a:pos x="257" y="540"/>
                </a:cxn>
                <a:cxn ang="0">
                  <a:pos x="309" y="345"/>
                </a:cxn>
                <a:cxn ang="0">
                  <a:pos x="220" y="303"/>
                </a:cxn>
                <a:cxn ang="0">
                  <a:pos x="140" y="255"/>
                </a:cxn>
              </a:cxnLst>
              <a:rect l="0" t="0" r="r" b="b"/>
              <a:pathLst>
                <a:path w="5820" h="3196">
                  <a:moveTo>
                    <a:pt x="5820" y="1151"/>
                  </a:moveTo>
                  <a:lnTo>
                    <a:pt x="5819" y="1076"/>
                  </a:lnTo>
                  <a:lnTo>
                    <a:pt x="5816" y="1002"/>
                  </a:lnTo>
                  <a:lnTo>
                    <a:pt x="5812" y="927"/>
                  </a:lnTo>
                  <a:lnTo>
                    <a:pt x="5804" y="854"/>
                  </a:lnTo>
                  <a:lnTo>
                    <a:pt x="5796" y="781"/>
                  </a:lnTo>
                  <a:lnTo>
                    <a:pt x="5786" y="708"/>
                  </a:lnTo>
                  <a:lnTo>
                    <a:pt x="5774" y="636"/>
                  </a:lnTo>
                  <a:lnTo>
                    <a:pt x="5760" y="565"/>
                  </a:lnTo>
                  <a:lnTo>
                    <a:pt x="5746" y="494"/>
                  </a:lnTo>
                  <a:lnTo>
                    <a:pt x="5728" y="425"/>
                  </a:lnTo>
                  <a:lnTo>
                    <a:pt x="5710" y="355"/>
                  </a:lnTo>
                  <a:lnTo>
                    <a:pt x="5689" y="285"/>
                  </a:lnTo>
                  <a:lnTo>
                    <a:pt x="5666" y="218"/>
                  </a:lnTo>
                  <a:lnTo>
                    <a:pt x="5642" y="151"/>
                  </a:lnTo>
                  <a:lnTo>
                    <a:pt x="5617" y="84"/>
                  </a:lnTo>
                  <a:lnTo>
                    <a:pt x="5591" y="19"/>
                  </a:lnTo>
                  <a:lnTo>
                    <a:pt x="5564" y="15"/>
                  </a:lnTo>
                  <a:lnTo>
                    <a:pt x="5538" y="13"/>
                  </a:lnTo>
                  <a:lnTo>
                    <a:pt x="5511" y="11"/>
                  </a:lnTo>
                  <a:lnTo>
                    <a:pt x="5485" y="8"/>
                  </a:lnTo>
                  <a:lnTo>
                    <a:pt x="5457" y="6"/>
                  </a:lnTo>
                  <a:lnTo>
                    <a:pt x="5431" y="3"/>
                  </a:lnTo>
                  <a:lnTo>
                    <a:pt x="5403" y="1"/>
                  </a:lnTo>
                  <a:lnTo>
                    <a:pt x="5377" y="0"/>
                  </a:lnTo>
                  <a:lnTo>
                    <a:pt x="5406" y="66"/>
                  </a:lnTo>
                  <a:lnTo>
                    <a:pt x="5435" y="133"/>
                  </a:lnTo>
                  <a:lnTo>
                    <a:pt x="5461" y="200"/>
                  </a:lnTo>
                  <a:lnTo>
                    <a:pt x="5485" y="269"/>
                  </a:lnTo>
                  <a:lnTo>
                    <a:pt x="5508" y="338"/>
                  </a:lnTo>
                  <a:lnTo>
                    <a:pt x="5529" y="409"/>
                  </a:lnTo>
                  <a:lnTo>
                    <a:pt x="5549" y="480"/>
                  </a:lnTo>
                  <a:lnTo>
                    <a:pt x="5565" y="552"/>
                  </a:lnTo>
                  <a:lnTo>
                    <a:pt x="5581" y="625"/>
                  </a:lnTo>
                  <a:lnTo>
                    <a:pt x="5594" y="698"/>
                  </a:lnTo>
                  <a:lnTo>
                    <a:pt x="5606" y="772"/>
                  </a:lnTo>
                  <a:lnTo>
                    <a:pt x="5615" y="847"/>
                  </a:lnTo>
                  <a:lnTo>
                    <a:pt x="5622" y="922"/>
                  </a:lnTo>
                  <a:lnTo>
                    <a:pt x="5628" y="998"/>
                  </a:lnTo>
                  <a:lnTo>
                    <a:pt x="5632" y="1075"/>
                  </a:lnTo>
                  <a:lnTo>
                    <a:pt x="5632" y="1151"/>
                  </a:lnTo>
                  <a:lnTo>
                    <a:pt x="5632" y="1227"/>
                  </a:lnTo>
                  <a:lnTo>
                    <a:pt x="5628" y="1303"/>
                  </a:lnTo>
                  <a:lnTo>
                    <a:pt x="5623" y="1378"/>
                  </a:lnTo>
                  <a:lnTo>
                    <a:pt x="5616" y="1453"/>
                  </a:lnTo>
                  <a:lnTo>
                    <a:pt x="5606" y="1526"/>
                  </a:lnTo>
                  <a:lnTo>
                    <a:pt x="5596" y="1599"/>
                  </a:lnTo>
                  <a:lnTo>
                    <a:pt x="5582" y="1672"/>
                  </a:lnTo>
                  <a:lnTo>
                    <a:pt x="5567" y="1744"/>
                  </a:lnTo>
                  <a:lnTo>
                    <a:pt x="5550" y="1815"/>
                  </a:lnTo>
                  <a:lnTo>
                    <a:pt x="5532" y="1886"/>
                  </a:lnTo>
                  <a:lnTo>
                    <a:pt x="5511" y="1955"/>
                  </a:lnTo>
                  <a:lnTo>
                    <a:pt x="5489" y="2025"/>
                  </a:lnTo>
                  <a:lnTo>
                    <a:pt x="5465" y="2092"/>
                  </a:lnTo>
                  <a:lnTo>
                    <a:pt x="5438" y="2159"/>
                  </a:lnTo>
                  <a:lnTo>
                    <a:pt x="5411" y="2226"/>
                  </a:lnTo>
                  <a:lnTo>
                    <a:pt x="5382" y="2291"/>
                  </a:lnTo>
                  <a:lnTo>
                    <a:pt x="5351" y="2356"/>
                  </a:lnTo>
                  <a:lnTo>
                    <a:pt x="5318" y="2419"/>
                  </a:lnTo>
                  <a:lnTo>
                    <a:pt x="5285" y="2483"/>
                  </a:lnTo>
                  <a:lnTo>
                    <a:pt x="5249" y="2544"/>
                  </a:lnTo>
                  <a:lnTo>
                    <a:pt x="5211" y="2604"/>
                  </a:lnTo>
                  <a:lnTo>
                    <a:pt x="5172" y="2664"/>
                  </a:lnTo>
                  <a:lnTo>
                    <a:pt x="5132" y="2723"/>
                  </a:lnTo>
                  <a:lnTo>
                    <a:pt x="5090" y="2781"/>
                  </a:lnTo>
                  <a:lnTo>
                    <a:pt x="5047" y="2836"/>
                  </a:lnTo>
                  <a:lnTo>
                    <a:pt x="5002" y="2891"/>
                  </a:lnTo>
                  <a:lnTo>
                    <a:pt x="4956" y="2945"/>
                  </a:lnTo>
                  <a:lnTo>
                    <a:pt x="4909" y="2998"/>
                  </a:lnTo>
                  <a:lnTo>
                    <a:pt x="4860" y="3049"/>
                  </a:lnTo>
                  <a:lnTo>
                    <a:pt x="4809" y="3098"/>
                  </a:lnTo>
                  <a:lnTo>
                    <a:pt x="4759" y="3148"/>
                  </a:lnTo>
                  <a:lnTo>
                    <a:pt x="4706" y="3196"/>
                  </a:lnTo>
                  <a:lnTo>
                    <a:pt x="4980" y="3196"/>
                  </a:lnTo>
                  <a:lnTo>
                    <a:pt x="5028" y="3145"/>
                  </a:lnTo>
                  <a:lnTo>
                    <a:pt x="5074" y="3095"/>
                  </a:lnTo>
                  <a:lnTo>
                    <a:pt x="5120" y="3042"/>
                  </a:lnTo>
                  <a:lnTo>
                    <a:pt x="5165" y="2989"/>
                  </a:lnTo>
                  <a:lnTo>
                    <a:pt x="5208" y="2935"/>
                  </a:lnTo>
                  <a:lnTo>
                    <a:pt x="5250" y="2880"/>
                  </a:lnTo>
                  <a:lnTo>
                    <a:pt x="5291" y="2824"/>
                  </a:lnTo>
                  <a:lnTo>
                    <a:pt x="5330" y="2766"/>
                  </a:lnTo>
                  <a:lnTo>
                    <a:pt x="5367" y="2709"/>
                  </a:lnTo>
                  <a:lnTo>
                    <a:pt x="5405" y="2649"/>
                  </a:lnTo>
                  <a:lnTo>
                    <a:pt x="5439" y="2589"/>
                  </a:lnTo>
                  <a:lnTo>
                    <a:pt x="5473" y="2527"/>
                  </a:lnTo>
                  <a:lnTo>
                    <a:pt x="5505" y="2466"/>
                  </a:lnTo>
                  <a:lnTo>
                    <a:pt x="5537" y="2403"/>
                  </a:lnTo>
                  <a:lnTo>
                    <a:pt x="5567" y="2339"/>
                  </a:lnTo>
                  <a:lnTo>
                    <a:pt x="5594" y="2276"/>
                  </a:lnTo>
                  <a:lnTo>
                    <a:pt x="5621" y="2210"/>
                  </a:lnTo>
                  <a:lnTo>
                    <a:pt x="5646" y="2144"/>
                  </a:lnTo>
                  <a:lnTo>
                    <a:pt x="5669" y="2078"/>
                  </a:lnTo>
                  <a:lnTo>
                    <a:pt x="5690" y="2009"/>
                  </a:lnTo>
                  <a:lnTo>
                    <a:pt x="5711" y="1942"/>
                  </a:lnTo>
                  <a:lnTo>
                    <a:pt x="5730" y="1872"/>
                  </a:lnTo>
                  <a:lnTo>
                    <a:pt x="5747" y="1803"/>
                  </a:lnTo>
                  <a:lnTo>
                    <a:pt x="5761" y="1733"/>
                  </a:lnTo>
                  <a:lnTo>
                    <a:pt x="5774" y="1663"/>
                  </a:lnTo>
                  <a:lnTo>
                    <a:pt x="5786" y="1591"/>
                  </a:lnTo>
                  <a:lnTo>
                    <a:pt x="5797" y="1519"/>
                  </a:lnTo>
                  <a:lnTo>
                    <a:pt x="5804" y="1447"/>
                  </a:lnTo>
                  <a:lnTo>
                    <a:pt x="5812" y="1373"/>
                  </a:lnTo>
                  <a:lnTo>
                    <a:pt x="5816" y="1300"/>
                  </a:lnTo>
                  <a:lnTo>
                    <a:pt x="5819" y="1226"/>
                  </a:lnTo>
                  <a:lnTo>
                    <a:pt x="5820" y="1151"/>
                  </a:lnTo>
                  <a:close/>
                  <a:moveTo>
                    <a:pt x="140" y="255"/>
                  </a:moveTo>
                  <a:lnTo>
                    <a:pt x="124" y="309"/>
                  </a:lnTo>
                  <a:lnTo>
                    <a:pt x="108" y="362"/>
                  </a:lnTo>
                  <a:lnTo>
                    <a:pt x="94" y="416"/>
                  </a:lnTo>
                  <a:lnTo>
                    <a:pt x="80" y="470"/>
                  </a:lnTo>
                  <a:lnTo>
                    <a:pt x="67" y="525"/>
                  </a:lnTo>
                  <a:lnTo>
                    <a:pt x="56" y="580"/>
                  </a:lnTo>
                  <a:lnTo>
                    <a:pt x="46" y="636"/>
                  </a:lnTo>
                  <a:lnTo>
                    <a:pt x="36" y="692"/>
                  </a:lnTo>
                  <a:lnTo>
                    <a:pt x="28" y="748"/>
                  </a:lnTo>
                  <a:lnTo>
                    <a:pt x="20" y="805"/>
                  </a:lnTo>
                  <a:lnTo>
                    <a:pt x="14" y="862"/>
                  </a:lnTo>
                  <a:lnTo>
                    <a:pt x="8" y="919"/>
                  </a:lnTo>
                  <a:lnTo>
                    <a:pt x="5" y="976"/>
                  </a:lnTo>
                  <a:lnTo>
                    <a:pt x="2" y="1035"/>
                  </a:lnTo>
                  <a:lnTo>
                    <a:pt x="0" y="1093"/>
                  </a:lnTo>
                  <a:lnTo>
                    <a:pt x="0" y="1151"/>
                  </a:lnTo>
                  <a:lnTo>
                    <a:pt x="1" y="1226"/>
                  </a:lnTo>
                  <a:lnTo>
                    <a:pt x="4" y="1299"/>
                  </a:lnTo>
                  <a:lnTo>
                    <a:pt x="8" y="1372"/>
                  </a:lnTo>
                  <a:lnTo>
                    <a:pt x="14" y="1445"/>
                  </a:lnTo>
                  <a:lnTo>
                    <a:pt x="23" y="1519"/>
                  </a:lnTo>
                  <a:lnTo>
                    <a:pt x="32" y="1589"/>
                  </a:lnTo>
                  <a:lnTo>
                    <a:pt x="44" y="1661"/>
                  </a:lnTo>
                  <a:lnTo>
                    <a:pt x="58" y="1732"/>
                  </a:lnTo>
                  <a:lnTo>
                    <a:pt x="73" y="1802"/>
                  </a:lnTo>
                  <a:lnTo>
                    <a:pt x="90" y="1871"/>
                  </a:lnTo>
                  <a:lnTo>
                    <a:pt x="108" y="1940"/>
                  </a:lnTo>
                  <a:lnTo>
                    <a:pt x="128" y="2008"/>
                  </a:lnTo>
                  <a:lnTo>
                    <a:pt x="150" y="2075"/>
                  </a:lnTo>
                  <a:lnTo>
                    <a:pt x="173" y="2142"/>
                  </a:lnTo>
                  <a:lnTo>
                    <a:pt x="198" y="2208"/>
                  </a:lnTo>
                  <a:lnTo>
                    <a:pt x="224" y="2273"/>
                  </a:lnTo>
                  <a:lnTo>
                    <a:pt x="252" y="2338"/>
                  </a:lnTo>
                  <a:lnTo>
                    <a:pt x="282" y="2400"/>
                  </a:lnTo>
                  <a:lnTo>
                    <a:pt x="312" y="2464"/>
                  </a:lnTo>
                  <a:lnTo>
                    <a:pt x="345" y="2525"/>
                  </a:lnTo>
                  <a:lnTo>
                    <a:pt x="378" y="2586"/>
                  </a:lnTo>
                  <a:lnTo>
                    <a:pt x="413" y="2646"/>
                  </a:lnTo>
                  <a:lnTo>
                    <a:pt x="450" y="2705"/>
                  </a:lnTo>
                  <a:lnTo>
                    <a:pt x="487" y="2764"/>
                  </a:lnTo>
                  <a:lnTo>
                    <a:pt x="527" y="2821"/>
                  </a:lnTo>
                  <a:lnTo>
                    <a:pt x="568" y="2877"/>
                  </a:lnTo>
                  <a:lnTo>
                    <a:pt x="610" y="2932"/>
                  </a:lnTo>
                  <a:lnTo>
                    <a:pt x="653" y="2987"/>
                  </a:lnTo>
                  <a:lnTo>
                    <a:pt x="697" y="3040"/>
                  </a:lnTo>
                  <a:lnTo>
                    <a:pt x="743" y="3091"/>
                  </a:lnTo>
                  <a:lnTo>
                    <a:pt x="789" y="3143"/>
                  </a:lnTo>
                  <a:lnTo>
                    <a:pt x="837" y="3192"/>
                  </a:lnTo>
                  <a:lnTo>
                    <a:pt x="1110" y="3192"/>
                  </a:lnTo>
                  <a:lnTo>
                    <a:pt x="1058" y="3145"/>
                  </a:lnTo>
                  <a:lnTo>
                    <a:pt x="1007" y="3096"/>
                  </a:lnTo>
                  <a:lnTo>
                    <a:pt x="957" y="3046"/>
                  </a:lnTo>
                  <a:lnTo>
                    <a:pt x="909" y="2995"/>
                  </a:lnTo>
                  <a:lnTo>
                    <a:pt x="861" y="2942"/>
                  </a:lnTo>
                  <a:lnTo>
                    <a:pt x="815" y="2889"/>
                  </a:lnTo>
                  <a:lnTo>
                    <a:pt x="771" y="2833"/>
                  </a:lnTo>
                  <a:lnTo>
                    <a:pt x="727" y="2777"/>
                  </a:lnTo>
                  <a:lnTo>
                    <a:pt x="685" y="2721"/>
                  </a:lnTo>
                  <a:lnTo>
                    <a:pt x="646" y="2662"/>
                  </a:lnTo>
                  <a:lnTo>
                    <a:pt x="607" y="2602"/>
                  </a:lnTo>
                  <a:lnTo>
                    <a:pt x="570" y="2542"/>
                  </a:lnTo>
                  <a:lnTo>
                    <a:pt x="534" y="2481"/>
                  </a:lnTo>
                  <a:lnTo>
                    <a:pt x="501" y="2418"/>
                  </a:lnTo>
                  <a:lnTo>
                    <a:pt x="468" y="2355"/>
                  </a:lnTo>
                  <a:lnTo>
                    <a:pt x="437" y="2290"/>
                  </a:lnTo>
                  <a:lnTo>
                    <a:pt x="408" y="2224"/>
                  </a:lnTo>
                  <a:lnTo>
                    <a:pt x="381" y="2158"/>
                  </a:lnTo>
                  <a:lnTo>
                    <a:pt x="354" y="2091"/>
                  </a:lnTo>
                  <a:lnTo>
                    <a:pt x="330" y="2022"/>
                  </a:lnTo>
                  <a:lnTo>
                    <a:pt x="309" y="1954"/>
                  </a:lnTo>
                  <a:lnTo>
                    <a:pt x="288" y="1884"/>
                  </a:lnTo>
                  <a:lnTo>
                    <a:pt x="269" y="1814"/>
                  </a:lnTo>
                  <a:lnTo>
                    <a:pt x="252" y="1743"/>
                  </a:lnTo>
                  <a:lnTo>
                    <a:pt x="238" y="1671"/>
                  </a:lnTo>
                  <a:lnTo>
                    <a:pt x="224" y="1599"/>
                  </a:lnTo>
                  <a:lnTo>
                    <a:pt x="212" y="1526"/>
                  </a:lnTo>
                  <a:lnTo>
                    <a:pt x="204" y="1451"/>
                  </a:lnTo>
                  <a:lnTo>
                    <a:pt x="197" y="1377"/>
                  </a:lnTo>
                  <a:lnTo>
                    <a:pt x="192" y="1303"/>
                  </a:lnTo>
                  <a:lnTo>
                    <a:pt x="188" y="1227"/>
                  </a:lnTo>
                  <a:lnTo>
                    <a:pt x="187" y="1151"/>
                  </a:lnTo>
                  <a:lnTo>
                    <a:pt x="188" y="1099"/>
                  </a:lnTo>
                  <a:lnTo>
                    <a:pt x="190" y="1046"/>
                  </a:lnTo>
                  <a:lnTo>
                    <a:pt x="192" y="994"/>
                  </a:lnTo>
                  <a:lnTo>
                    <a:pt x="196" y="943"/>
                  </a:lnTo>
                  <a:lnTo>
                    <a:pt x="199" y="891"/>
                  </a:lnTo>
                  <a:lnTo>
                    <a:pt x="205" y="841"/>
                  </a:lnTo>
                  <a:lnTo>
                    <a:pt x="211" y="789"/>
                  </a:lnTo>
                  <a:lnTo>
                    <a:pt x="218" y="739"/>
                  </a:lnTo>
                  <a:lnTo>
                    <a:pt x="227" y="688"/>
                  </a:lnTo>
                  <a:lnTo>
                    <a:pt x="235" y="638"/>
                  </a:lnTo>
                  <a:lnTo>
                    <a:pt x="246" y="589"/>
                  </a:lnTo>
                  <a:lnTo>
                    <a:pt x="257" y="540"/>
                  </a:lnTo>
                  <a:lnTo>
                    <a:pt x="269" y="491"/>
                  </a:lnTo>
                  <a:lnTo>
                    <a:pt x="281" y="443"/>
                  </a:lnTo>
                  <a:lnTo>
                    <a:pt x="294" y="393"/>
                  </a:lnTo>
                  <a:lnTo>
                    <a:pt x="309" y="345"/>
                  </a:lnTo>
                  <a:lnTo>
                    <a:pt x="286" y="336"/>
                  </a:lnTo>
                  <a:lnTo>
                    <a:pt x="263" y="326"/>
                  </a:lnTo>
                  <a:lnTo>
                    <a:pt x="241" y="315"/>
                  </a:lnTo>
                  <a:lnTo>
                    <a:pt x="220" y="303"/>
                  </a:lnTo>
                  <a:lnTo>
                    <a:pt x="199" y="293"/>
                  </a:lnTo>
                  <a:lnTo>
                    <a:pt x="179" y="281"/>
                  </a:lnTo>
                  <a:lnTo>
                    <a:pt x="160" y="269"/>
                  </a:lnTo>
                  <a:lnTo>
                    <a:pt x="140" y="255"/>
                  </a:lnTo>
                  <a:close/>
                </a:path>
              </a:pathLst>
            </a:custGeom>
            <a:solidFill>
              <a:srgbClr val="D3B185"/>
            </a:solidFill>
            <a:ln w="9525">
              <a:noFill/>
              <a:round/>
              <a:headEnd/>
              <a:tailEnd/>
            </a:ln>
          </p:spPr>
          <p:txBody>
            <a:bodyPr/>
            <a:lstStyle/>
            <a:p>
              <a:endParaRPr lang="pt-BR"/>
            </a:p>
          </p:txBody>
        </p:sp>
        <p:sp>
          <p:nvSpPr>
            <p:cNvPr id="402472" name="Freeform 40"/>
            <p:cNvSpPr>
              <a:spLocks noEditPoints="1"/>
            </p:cNvSpPr>
            <p:nvPr/>
          </p:nvSpPr>
          <p:spPr bwMode="auto">
            <a:xfrm>
              <a:off x="3248" y="2989"/>
              <a:ext cx="1408" cy="801"/>
            </a:xfrm>
            <a:custGeom>
              <a:avLst/>
              <a:gdLst/>
              <a:ahLst/>
              <a:cxnLst>
                <a:cxn ang="0">
                  <a:pos x="5623" y="934"/>
                </a:cxn>
                <a:cxn ang="0">
                  <a:pos x="5583" y="639"/>
                </a:cxn>
                <a:cxn ang="0">
                  <a:pos x="5515" y="356"/>
                </a:cxn>
                <a:cxn ang="0">
                  <a:pos x="5419" y="83"/>
                </a:cxn>
                <a:cxn ang="0">
                  <a:pos x="5309" y="10"/>
                </a:cxn>
                <a:cxn ang="0">
                  <a:pos x="5201" y="3"/>
                </a:cxn>
                <a:cxn ang="0">
                  <a:pos x="5264" y="202"/>
                </a:cxn>
                <a:cxn ang="0">
                  <a:pos x="5356" y="483"/>
                </a:cxn>
                <a:cxn ang="0">
                  <a:pos x="5416" y="777"/>
                </a:cxn>
                <a:cxn ang="0">
                  <a:pos x="5443" y="1083"/>
                </a:cxn>
                <a:cxn ang="0">
                  <a:pos x="5434" y="1390"/>
                </a:cxn>
                <a:cxn ang="0">
                  <a:pos x="5391" y="1687"/>
                </a:cxn>
                <a:cxn ang="0">
                  <a:pos x="5315" y="1974"/>
                </a:cxn>
                <a:cxn ang="0">
                  <a:pos x="5210" y="2245"/>
                </a:cxn>
                <a:cxn ang="0">
                  <a:pos x="5075" y="2502"/>
                </a:cxn>
                <a:cxn ang="0">
                  <a:pos x="4914" y="2740"/>
                </a:cxn>
                <a:cxn ang="0">
                  <a:pos x="4730" y="2960"/>
                </a:cxn>
                <a:cxn ang="0">
                  <a:pos x="4522" y="3158"/>
                </a:cxn>
                <a:cxn ang="0">
                  <a:pos x="4851" y="3105"/>
                </a:cxn>
                <a:cxn ang="0">
                  <a:pos x="5033" y="2894"/>
                </a:cxn>
                <a:cxn ang="0">
                  <a:pos x="5195" y="2665"/>
                </a:cxn>
                <a:cxn ang="0">
                  <a:pos x="5335" y="2420"/>
                </a:cxn>
                <a:cxn ang="0">
                  <a:pos x="5449" y="2160"/>
                </a:cxn>
                <a:cxn ang="0">
                  <a:pos x="5536" y="1887"/>
                </a:cxn>
                <a:cxn ang="0">
                  <a:pos x="5598" y="1604"/>
                </a:cxn>
                <a:cxn ang="0">
                  <a:pos x="5628" y="1310"/>
                </a:cxn>
                <a:cxn ang="0">
                  <a:pos x="114" y="365"/>
                </a:cxn>
                <a:cxn ang="0">
                  <a:pos x="62" y="569"/>
                </a:cxn>
                <a:cxn ang="0">
                  <a:pos x="25" y="780"/>
                </a:cxn>
                <a:cxn ang="0">
                  <a:pos x="4" y="996"/>
                </a:cxn>
                <a:cxn ang="0">
                  <a:pos x="1" y="1235"/>
                </a:cxn>
                <a:cxn ang="0">
                  <a:pos x="24" y="1530"/>
                </a:cxn>
                <a:cxn ang="0">
                  <a:pos x="76" y="1817"/>
                </a:cxn>
                <a:cxn ang="0">
                  <a:pos x="158" y="2091"/>
                </a:cxn>
                <a:cxn ang="0">
                  <a:pos x="265" y="2354"/>
                </a:cxn>
                <a:cxn ang="0">
                  <a:pos x="397" y="2602"/>
                </a:cxn>
                <a:cxn ang="0">
                  <a:pos x="553" y="2835"/>
                </a:cxn>
                <a:cxn ang="0">
                  <a:pos x="731" y="3051"/>
                </a:cxn>
                <a:cxn ang="0">
                  <a:pos x="1162" y="3201"/>
                </a:cxn>
                <a:cxn ang="0">
                  <a:pos x="949" y="3009"/>
                </a:cxn>
                <a:cxn ang="0">
                  <a:pos x="758" y="2796"/>
                </a:cxn>
                <a:cxn ang="0">
                  <a:pos x="593" y="2562"/>
                </a:cxn>
                <a:cxn ang="0">
                  <a:pos x="452" y="2310"/>
                </a:cxn>
                <a:cxn ang="0">
                  <a:pos x="339" y="2041"/>
                </a:cxn>
                <a:cxn ang="0">
                  <a:pos x="257" y="1759"/>
                </a:cxn>
                <a:cxn ang="0">
                  <a:pos x="205" y="1465"/>
                </a:cxn>
                <a:cxn ang="0">
                  <a:pos x="187" y="1160"/>
                </a:cxn>
                <a:cxn ang="0">
                  <a:pos x="195" y="960"/>
                </a:cxn>
                <a:cxn ang="0">
                  <a:pos x="217" y="765"/>
                </a:cxn>
                <a:cxn ang="0">
                  <a:pos x="253" y="573"/>
                </a:cxn>
                <a:cxn ang="0">
                  <a:pos x="303" y="387"/>
                </a:cxn>
                <a:cxn ang="0">
                  <a:pos x="129" y="315"/>
                </a:cxn>
              </a:cxnLst>
              <a:rect l="0" t="0" r="r" b="b"/>
              <a:pathLst>
                <a:path w="5632" h="3205">
                  <a:moveTo>
                    <a:pt x="5632" y="1160"/>
                  </a:moveTo>
                  <a:lnTo>
                    <a:pt x="5631" y="1084"/>
                  </a:lnTo>
                  <a:lnTo>
                    <a:pt x="5628" y="1008"/>
                  </a:lnTo>
                  <a:lnTo>
                    <a:pt x="5623" y="934"/>
                  </a:lnTo>
                  <a:lnTo>
                    <a:pt x="5616" y="859"/>
                  </a:lnTo>
                  <a:lnTo>
                    <a:pt x="5607" y="785"/>
                  </a:lnTo>
                  <a:lnTo>
                    <a:pt x="5596" y="712"/>
                  </a:lnTo>
                  <a:lnTo>
                    <a:pt x="5583" y="639"/>
                  </a:lnTo>
                  <a:lnTo>
                    <a:pt x="5569" y="567"/>
                  </a:lnTo>
                  <a:lnTo>
                    <a:pt x="5553" y="496"/>
                  </a:lnTo>
                  <a:lnTo>
                    <a:pt x="5535" y="425"/>
                  </a:lnTo>
                  <a:lnTo>
                    <a:pt x="5515" y="356"/>
                  </a:lnTo>
                  <a:lnTo>
                    <a:pt x="5493" y="286"/>
                  </a:lnTo>
                  <a:lnTo>
                    <a:pt x="5470" y="218"/>
                  </a:lnTo>
                  <a:lnTo>
                    <a:pt x="5445" y="150"/>
                  </a:lnTo>
                  <a:lnTo>
                    <a:pt x="5419" y="83"/>
                  </a:lnTo>
                  <a:lnTo>
                    <a:pt x="5390" y="17"/>
                  </a:lnTo>
                  <a:lnTo>
                    <a:pt x="5363" y="15"/>
                  </a:lnTo>
                  <a:lnTo>
                    <a:pt x="5337" y="12"/>
                  </a:lnTo>
                  <a:lnTo>
                    <a:pt x="5309" y="10"/>
                  </a:lnTo>
                  <a:lnTo>
                    <a:pt x="5283" y="9"/>
                  </a:lnTo>
                  <a:lnTo>
                    <a:pt x="5257" y="6"/>
                  </a:lnTo>
                  <a:lnTo>
                    <a:pt x="5229" y="4"/>
                  </a:lnTo>
                  <a:lnTo>
                    <a:pt x="5201" y="3"/>
                  </a:lnTo>
                  <a:lnTo>
                    <a:pt x="5175" y="0"/>
                  </a:lnTo>
                  <a:lnTo>
                    <a:pt x="5206" y="66"/>
                  </a:lnTo>
                  <a:lnTo>
                    <a:pt x="5235" y="134"/>
                  </a:lnTo>
                  <a:lnTo>
                    <a:pt x="5264" y="202"/>
                  </a:lnTo>
                  <a:lnTo>
                    <a:pt x="5289" y="270"/>
                  </a:lnTo>
                  <a:lnTo>
                    <a:pt x="5313" y="340"/>
                  </a:lnTo>
                  <a:lnTo>
                    <a:pt x="5336" y="411"/>
                  </a:lnTo>
                  <a:lnTo>
                    <a:pt x="5356" y="483"/>
                  </a:lnTo>
                  <a:lnTo>
                    <a:pt x="5374" y="556"/>
                  </a:lnTo>
                  <a:lnTo>
                    <a:pt x="5390" y="629"/>
                  </a:lnTo>
                  <a:lnTo>
                    <a:pt x="5404" y="702"/>
                  </a:lnTo>
                  <a:lnTo>
                    <a:pt x="5416" y="777"/>
                  </a:lnTo>
                  <a:lnTo>
                    <a:pt x="5426" y="852"/>
                  </a:lnTo>
                  <a:lnTo>
                    <a:pt x="5434" y="929"/>
                  </a:lnTo>
                  <a:lnTo>
                    <a:pt x="5439" y="1006"/>
                  </a:lnTo>
                  <a:lnTo>
                    <a:pt x="5443" y="1083"/>
                  </a:lnTo>
                  <a:lnTo>
                    <a:pt x="5444" y="1160"/>
                  </a:lnTo>
                  <a:lnTo>
                    <a:pt x="5443" y="1237"/>
                  </a:lnTo>
                  <a:lnTo>
                    <a:pt x="5439" y="1314"/>
                  </a:lnTo>
                  <a:lnTo>
                    <a:pt x="5434" y="1390"/>
                  </a:lnTo>
                  <a:lnTo>
                    <a:pt x="5427" y="1465"/>
                  </a:lnTo>
                  <a:lnTo>
                    <a:pt x="5416" y="1540"/>
                  </a:lnTo>
                  <a:lnTo>
                    <a:pt x="5405" y="1614"/>
                  </a:lnTo>
                  <a:lnTo>
                    <a:pt x="5391" y="1687"/>
                  </a:lnTo>
                  <a:lnTo>
                    <a:pt x="5375" y="1760"/>
                  </a:lnTo>
                  <a:lnTo>
                    <a:pt x="5357" y="1832"/>
                  </a:lnTo>
                  <a:lnTo>
                    <a:pt x="5337" y="1903"/>
                  </a:lnTo>
                  <a:lnTo>
                    <a:pt x="5315" y="1974"/>
                  </a:lnTo>
                  <a:lnTo>
                    <a:pt x="5291" y="2042"/>
                  </a:lnTo>
                  <a:lnTo>
                    <a:pt x="5266" y="2112"/>
                  </a:lnTo>
                  <a:lnTo>
                    <a:pt x="5239" y="2179"/>
                  </a:lnTo>
                  <a:lnTo>
                    <a:pt x="5210" y="2245"/>
                  </a:lnTo>
                  <a:lnTo>
                    <a:pt x="5179" y="2311"/>
                  </a:lnTo>
                  <a:lnTo>
                    <a:pt x="5146" y="2376"/>
                  </a:lnTo>
                  <a:lnTo>
                    <a:pt x="5111" y="2439"/>
                  </a:lnTo>
                  <a:lnTo>
                    <a:pt x="5075" y="2502"/>
                  </a:lnTo>
                  <a:lnTo>
                    <a:pt x="5038" y="2564"/>
                  </a:lnTo>
                  <a:lnTo>
                    <a:pt x="4998" y="2624"/>
                  </a:lnTo>
                  <a:lnTo>
                    <a:pt x="4958" y="2683"/>
                  </a:lnTo>
                  <a:lnTo>
                    <a:pt x="4914" y="2740"/>
                  </a:lnTo>
                  <a:lnTo>
                    <a:pt x="4870" y="2798"/>
                  </a:lnTo>
                  <a:lnTo>
                    <a:pt x="4824" y="2853"/>
                  </a:lnTo>
                  <a:lnTo>
                    <a:pt x="4778" y="2907"/>
                  </a:lnTo>
                  <a:lnTo>
                    <a:pt x="4730" y="2960"/>
                  </a:lnTo>
                  <a:lnTo>
                    <a:pt x="4679" y="3011"/>
                  </a:lnTo>
                  <a:lnTo>
                    <a:pt x="4629" y="3062"/>
                  </a:lnTo>
                  <a:lnTo>
                    <a:pt x="4576" y="3111"/>
                  </a:lnTo>
                  <a:lnTo>
                    <a:pt x="4522" y="3158"/>
                  </a:lnTo>
                  <a:lnTo>
                    <a:pt x="4467" y="3203"/>
                  </a:lnTo>
                  <a:lnTo>
                    <a:pt x="4751" y="3205"/>
                  </a:lnTo>
                  <a:lnTo>
                    <a:pt x="4802" y="3155"/>
                  </a:lnTo>
                  <a:lnTo>
                    <a:pt x="4851" y="3105"/>
                  </a:lnTo>
                  <a:lnTo>
                    <a:pt x="4898" y="3055"/>
                  </a:lnTo>
                  <a:lnTo>
                    <a:pt x="4944" y="3002"/>
                  </a:lnTo>
                  <a:lnTo>
                    <a:pt x="4990" y="2949"/>
                  </a:lnTo>
                  <a:lnTo>
                    <a:pt x="5033" y="2894"/>
                  </a:lnTo>
                  <a:lnTo>
                    <a:pt x="5077" y="2839"/>
                  </a:lnTo>
                  <a:lnTo>
                    <a:pt x="5117" y="2781"/>
                  </a:lnTo>
                  <a:lnTo>
                    <a:pt x="5157" y="2724"/>
                  </a:lnTo>
                  <a:lnTo>
                    <a:pt x="5195" y="2665"/>
                  </a:lnTo>
                  <a:lnTo>
                    <a:pt x="5233" y="2605"/>
                  </a:lnTo>
                  <a:lnTo>
                    <a:pt x="5269" y="2545"/>
                  </a:lnTo>
                  <a:lnTo>
                    <a:pt x="5302" y="2482"/>
                  </a:lnTo>
                  <a:lnTo>
                    <a:pt x="5335" y="2420"/>
                  </a:lnTo>
                  <a:lnTo>
                    <a:pt x="5366" y="2356"/>
                  </a:lnTo>
                  <a:lnTo>
                    <a:pt x="5395" y="2292"/>
                  </a:lnTo>
                  <a:lnTo>
                    <a:pt x="5422" y="2227"/>
                  </a:lnTo>
                  <a:lnTo>
                    <a:pt x="5449" y="2160"/>
                  </a:lnTo>
                  <a:lnTo>
                    <a:pt x="5474" y="2094"/>
                  </a:lnTo>
                  <a:lnTo>
                    <a:pt x="5497" y="2025"/>
                  </a:lnTo>
                  <a:lnTo>
                    <a:pt x="5517" y="1957"/>
                  </a:lnTo>
                  <a:lnTo>
                    <a:pt x="5536" y="1887"/>
                  </a:lnTo>
                  <a:lnTo>
                    <a:pt x="5554" y="1818"/>
                  </a:lnTo>
                  <a:lnTo>
                    <a:pt x="5570" y="1747"/>
                  </a:lnTo>
                  <a:lnTo>
                    <a:pt x="5584" y="1676"/>
                  </a:lnTo>
                  <a:lnTo>
                    <a:pt x="5598" y="1604"/>
                  </a:lnTo>
                  <a:lnTo>
                    <a:pt x="5607" y="1531"/>
                  </a:lnTo>
                  <a:lnTo>
                    <a:pt x="5617" y="1458"/>
                  </a:lnTo>
                  <a:lnTo>
                    <a:pt x="5623" y="1385"/>
                  </a:lnTo>
                  <a:lnTo>
                    <a:pt x="5628" y="1310"/>
                  </a:lnTo>
                  <a:lnTo>
                    <a:pt x="5631" y="1235"/>
                  </a:lnTo>
                  <a:lnTo>
                    <a:pt x="5632" y="1160"/>
                  </a:lnTo>
                  <a:close/>
                  <a:moveTo>
                    <a:pt x="129" y="315"/>
                  </a:moveTo>
                  <a:lnTo>
                    <a:pt x="114" y="365"/>
                  </a:lnTo>
                  <a:lnTo>
                    <a:pt x="99" y="416"/>
                  </a:lnTo>
                  <a:lnTo>
                    <a:pt x="86" y="466"/>
                  </a:lnTo>
                  <a:lnTo>
                    <a:pt x="73" y="517"/>
                  </a:lnTo>
                  <a:lnTo>
                    <a:pt x="62" y="569"/>
                  </a:lnTo>
                  <a:lnTo>
                    <a:pt x="51" y="622"/>
                  </a:lnTo>
                  <a:lnTo>
                    <a:pt x="42" y="675"/>
                  </a:lnTo>
                  <a:lnTo>
                    <a:pt x="33" y="727"/>
                  </a:lnTo>
                  <a:lnTo>
                    <a:pt x="25" y="780"/>
                  </a:lnTo>
                  <a:lnTo>
                    <a:pt x="19" y="833"/>
                  </a:lnTo>
                  <a:lnTo>
                    <a:pt x="13" y="887"/>
                  </a:lnTo>
                  <a:lnTo>
                    <a:pt x="8" y="941"/>
                  </a:lnTo>
                  <a:lnTo>
                    <a:pt x="4" y="996"/>
                  </a:lnTo>
                  <a:lnTo>
                    <a:pt x="2" y="1050"/>
                  </a:lnTo>
                  <a:lnTo>
                    <a:pt x="0" y="1105"/>
                  </a:lnTo>
                  <a:lnTo>
                    <a:pt x="0" y="1160"/>
                  </a:lnTo>
                  <a:lnTo>
                    <a:pt x="1" y="1235"/>
                  </a:lnTo>
                  <a:lnTo>
                    <a:pt x="3" y="1310"/>
                  </a:lnTo>
                  <a:lnTo>
                    <a:pt x="8" y="1384"/>
                  </a:lnTo>
                  <a:lnTo>
                    <a:pt x="15" y="1458"/>
                  </a:lnTo>
                  <a:lnTo>
                    <a:pt x="24" y="1530"/>
                  </a:lnTo>
                  <a:lnTo>
                    <a:pt x="34" y="1603"/>
                  </a:lnTo>
                  <a:lnTo>
                    <a:pt x="46" y="1675"/>
                  </a:lnTo>
                  <a:lnTo>
                    <a:pt x="61" y="1746"/>
                  </a:lnTo>
                  <a:lnTo>
                    <a:pt x="76" y="1817"/>
                  </a:lnTo>
                  <a:lnTo>
                    <a:pt x="94" y="1886"/>
                  </a:lnTo>
                  <a:lnTo>
                    <a:pt x="114" y="1956"/>
                  </a:lnTo>
                  <a:lnTo>
                    <a:pt x="135" y="2024"/>
                  </a:lnTo>
                  <a:lnTo>
                    <a:pt x="158" y="2091"/>
                  </a:lnTo>
                  <a:lnTo>
                    <a:pt x="182" y="2159"/>
                  </a:lnTo>
                  <a:lnTo>
                    <a:pt x="209" y="2225"/>
                  </a:lnTo>
                  <a:lnTo>
                    <a:pt x="236" y="2289"/>
                  </a:lnTo>
                  <a:lnTo>
                    <a:pt x="265" y="2354"/>
                  </a:lnTo>
                  <a:lnTo>
                    <a:pt x="296" y="2418"/>
                  </a:lnTo>
                  <a:lnTo>
                    <a:pt x="329" y="2480"/>
                  </a:lnTo>
                  <a:lnTo>
                    <a:pt x="362" y="2542"/>
                  </a:lnTo>
                  <a:lnTo>
                    <a:pt x="397" y="2602"/>
                  </a:lnTo>
                  <a:lnTo>
                    <a:pt x="434" y="2662"/>
                  </a:lnTo>
                  <a:lnTo>
                    <a:pt x="473" y="2721"/>
                  </a:lnTo>
                  <a:lnTo>
                    <a:pt x="512" y="2779"/>
                  </a:lnTo>
                  <a:lnTo>
                    <a:pt x="553" y="2835"/>
                  </a:lnTo>
                  <a:lnTo>
                    <a:pt x="595" y="2892"/>
                  </a:lnTo>
                  <a:lnTo>
                    <a:pt x="639" y="2945"/>
                  </a:lnTo>
                  <a:lnTo>
                    <a:pt x="684" y="2999"/>
                  </a:lnTo>
                  <a:lnTo>
                    <a:pt x="731" y="3051"/>
                  </a:lnTo>
                  <a:lnTo>
                    <a:pt x="779" y="3103"/>
                  </a:lnTo>
                  <a:lnTo>
                    <a:pt x="827" y="3153"/>
                  </a:lnTo>
                  <a:lnTo>
                    <a:pt x="877" y="3201"/>
                  </a:lnTo>
                  <a:lnTo>
                    <a:pt x="1162" y="3201"/>
                  </a:lnTo>
                  <a:lnTo>
                    <a:pt x="1106" y="3155"/>
                  </a:lnTo>
                  <a:lnTo>
                    <a:pt x="1054" y="3109"/>
                  </a:lnTo>
                  <a:lnTo>
                    <a:pt x="1001" y="3059"/>
                  </a:lnTo>
                  <a:lnTo>
                    <a:pt x="949" y="3009"/>
                  </a:lnTo>
                  <a:lnTo>
                    <a:pt x="900" y="2957"/>
                  </a:lnTo>
                  <a:lnTo>
                    <a:pt x="851" y="2905"/>
                  </a:lnTo>
                  <a:lnTo>
                    <a:pt x="804" y="2851"/>
                  </a:lnTo>
                  <a:lnTo>
                    <a:pt x="758" y="2796"/>
                  </a:lnTo>
                  <a:lnTo>
                    <a:pt x="715" y="2738"/>
                  </a:lnTo>
                  <a:lnTo>
                    <a:pt x="673" y="2680"/>
                  </a:lnTo>
                  <a:lnTo>
                    <a:pt x="631" y="2622"/>
                  </a:lnTo>
                  <a:lnTo>
                    <a:pt x="593" y="2562"/>
                  </a:lnTo>
                  <a:lnTo>
                    <a:pt x="554" y="2500"/>
                  </a:lnTo>
                  <a:lnTo>
                    <a:pt x="518" y="2437"/>
                  </a:lnTo>
                  <a:lnTo>
                    <a:pt x="485" y="2373"/>
                  </a:lnTo>
                  <a:lnTo>
                    <a:pt x="452" y="2310"/>
                  </a:lnTo>
                  <a:lnTo>
                    <a:pt x="421" y="2244"/>
                  </a:lnTo>
                  <a:lnTo>
                    <a:pt x="392" y="2178"/>
                  </a:lnTo>
                  <a:lnTo>
                    <a:pt x="365" y="2109"/>
                  </a:lnTo>
                  <a:lnTo>
                    <a:pt x="339" y="2041"/>
                  </a:lnTo>
                  <a:lnTo>
                    <a:pt x="315" y="1971"/>
                  </a:lnTo>
                  <a:lnTo>
                    <a:pt x="294" y="1902"/>
                  </a:lnTo>
                  <a:lnTo>
                    <a:pt x="273" y="1831"/>
                  </a:lnTo>
                  <a:lnTo>
                    <a:pt x="257" y="1759"/>
                  </a:lnTo>
                  <a:lnTo>
                    <a:pt x="240" y="1687"/>
                  </a:lnTo>
                  <a:lnTo>
                    <a:pt x="227" y="1614"/>
                  </a:lnTo>
                  <a:lnTo>
                    <a:pt x="215" y="1540"/>
                  </a:lnTo>
                  <a:lnTo>
                    <a:pt x="205" y="1465"/>
                  </a:lnTo>
                  <a:lnTo>
                    <a:pt x="198" y="1390"/>
                  </a:lnTo>
                  <a:lnTo>
                    <a:pt x="192" y="1314"/>
                  </a:lnTo>
                  <a:lnTo>
                    <a:pt x="188" y="1237"/>
                  </a:lnTo>
                  <a:lnTo>
                    <a:pt x="187" y="1160"/>
                  </a:lnTo>
                  <a:lnTo>
                    <a:pt x="188" y="1110"/>
                  </a:lnTo>
                  <a:lnTo>
                    <a:pt x="189" y="1060"/>
                  </a:lnTo>
                  <a:lnTo>
                    <a:pt x="192" y="1009"/>
                  </a:lnTo>
                  <a:lnTo>
                    <a:pt x="195" y="960"/>
                  </a:lnTo>
                  <a:lnTo>
                    <a:pt x="199" y="911"/>
                  </a:lnTo>
                  <a:lnTo>
                    <a:pt x="204" y="862"/>
                  </a:lnTo>
                  <a:lnTo>
                    <a:pt x="210" y="813"/>
                  </a:lnTo>
                  <a:lnTo>
                    <a:pt x="217" y="765"/>
                  </a:lnTo>
                  <a:lnTo>
                    <a:pt x="225" y="715"/>
                  </a:lnTo>
                  <a:lnTo>
                    <a:pt x="234" y="667"/>
                  </a:lnTo>
                  <a:lnTo>
                    <a:pt x="243" y="621"/>
                  </a:lnTo>
                  <a:lnTo>
                    <a:pt x="253" y="573"/>
                  </a:lnTo>
                  <a:lnTo>
                    <a:pt x="265" y="526"/>
                  </a:lnTo>
                  <a:lnTo>
                    <a:pt x="277" y="479"/>
                  </a:lnTo>
                  <a:lnTo>
                    <a:pt x="290" y="432"/>
                  </a:lnTo>
                  <a:lnTo>
                    <a:pt x="303" y="387"/>
                  </a:lnTo>
                  <a:lnTo>
                    <a:pt x="257" y="371"/>
                  </a:lnTo>
                  <a:lnTo>
                    <a:pt x="212" y="353"/>
                  </a:lnTo>
                  <a:lnTo>
                    <a:pt x="169" y="335"/>
                  </a:lnTo>
                  <a:lnTo>
                    <a:pt x="129" y="315"/>
                  </a:lnTo>
                  <a:close/>
                </a:path>
              </a:pathLst>
            </a:custGeom>
            <a:solidFill>
              <a:srgbClr val="D5B186"/>
            </a:solidFill>
            <a:ln w="9525">
              <a:noFill/>
              <a:round/>
              <a:headEnd/>
              <a:tailEnd/>
            </a:ln>
          </p:spPr>
          <p:txBody>
            <a:bodyPr/>
            <a:lstStyle/>
            <a:p>
              <a:endParaRPr lang="pt-BR"/>
            </a:p>
          </p:txBody>
        </p:sp>
        <p:sp>
          <p:nvSpPr>
            <p:cNvPr id="402473" name="Freeform 41"/>
            <p:cNvSpPr>
              <a:spLocks noEditPoints="1"/>
            </p:cNvSpPr>
            <p:nvPr/>
          </p:nvSpPr>
          <p:spPr bwMode="auto">
            <a:xfrm>
              <a:off x="3272" y="2988"/>
              <a:ext cx="1361" cy="802"/>
            </a:xfrm>
            <a:custGeom>
              <a:avLst/>
              <a:gdLst/>
              <a:ahLst/>
              <a:cxnLst>
                <a:cxn ang="0">
                  <a:pos x="5435" y="938"/>
                </a:cxn>
                <a:cxn ang="0">
                  <a:pos x="5394" y="641"/>
                </a:cxn>
                <a:cxn ang="0">
                  <a:pos x="5321" y="354"/>
                </a:cxn>
                <a:cxn ang="0">
                  <a:pos x="5219" y="82"/>
                </a:cxn>
                <a:cxn ang="0">
                  <a:pos x="5108" y="10"/>
                </a:cxn>
                <a:cxn ang="0">
                  <a:pos x="5000" y="1"/>
                </a:cxn>
                <a:cxn ang="0">
                  <a:pos x="5066" y="202"/>
                </a:cxn>
                <a:cxn ang="0">
                  <a:pos x="5164" y="484"/>
                </a:cxn>
                <a:cxn ang="0">
                  <a:pos x="5228" y="780"/>
                </a:cxn>
                <a:cxn ang="0">
                  <a:pos x="5256" y="1088"/>
                </a:cxn>
                <a:cxn ang="0">
                  <a:pos x="5246" y="1400"/>
                </a:cxn>
                <a:cxn ang="0">
                  <a:pos x="5201" y="1703"/>
                </a:cxn>
                <a:cxn ang="0">
                  <a:pos x="5120" y="1992"/>
                </a:cxn>
                <a:cxn ang="0">
                  <a:pos x="5008" y="2265"/>
                </a:cxn>
                <a:cxn ang="0">
                  <a:pos x="4865" y="2522"/>
                </a:cxn>
                <a:cxn ang="0">
                  <a:pos x="4694" y="2759"/>
                </a:cxn>
                <a:cxn ang="0">
                  <a:pos x="4497" y="2975"/>
                </a:cxn>
                <a:cxn ang="0">
                  <a:pos x="4278" y="3167"/>
                </a:cxn>
                <a:cxn ang="0">
                  <a:pos x="4622" y="3114"/>
                </a:cxn>
                <a:cxn ang="0">
                  <a:pos x="4815" y="2907"/>
                </a:cxn>
                <a:cxn ang="0">
                  <a:pos x="4985" y="2680"/>
                </a:cxn>
                <a:cxn ang="0">
                  <a:pos x="5131" y="2435"/>
                </a:cxn>
                <a:cxn ang="0">
                  <a:pos x="5251" y="2175"/>
                </a:cxn>
                <a:cxn ang="0">
                  <a:pos x="5345" y="1902"/>
                </a:cxn>
                <a:cxn ang="0">
                  <a:pos x="5409" y="1615"/>
                </a:cxn>
                <a:cxn ang="0">
                  <a:pos x="5441" y="1319"/>
                </a:cxn>
                <a:cxn ang="0">
                  <a:pos x="107" y="409"/>
                </a:cxn>
                <a:cxn ang="0">
                  <a:pos x="59" y="605"/>
                </a:cxn>
                <a:cxn ang="0">
                  <a:pos x="24" y="805"/>
                </a:cxn>
                <a:cxn ang="0">
                  <a:pos x="5" y="1010"/>
                </a:cxn>
                <a:cxn ang="0">
                  <a:pos x="1" y="1243"/>
                </a:cxn>
                <a:cxn ang="0">
                  <a:pos x="27" y="1542"/>
                </a:cxn>
                <a:cxn ang="0">
                  <a:pos x="82" y="1830"/>
                </a:cxn>
                <a:cxn ang="0">
                  <a:pos x="167" y="2107"/>
                </a:cxn>
                <a:cxn ang="0">
                  <a:pos x="281" y="2371"/>
                </a:cxn>
                <a:cxn ang="0">
                  <a:pos x="420" y="2618"/>
                </a:cxn>
                <a:cxn ang="0">
                  <a:pos x="584" y="2849"/>
                </a:cxn>
                <a:cxn ang="0">
                  <a:pos x="770" y="3062"/>
                </a:cxn>
                <a:cxn ang="0">
                  <a:pos x="1222" y="3208"/>
                </a:cxn>
                <a:cxn ang="0">
                  <a:pos x="998" y="3023"/>
                </a:cxn>
                <a:cxn ang="0">
                  <a:pos x="796" y="2813"/>
                </a:cxn>
                <a:cxn ang="0">
                  <a:pos x="620" y="2581"/>
                </a:cxn>
                <a:cxn ang="0">
                  <a:pos x="470" y="2329"/>
                </a:cxn>
                <a:cxn ang="0">
                  <a:pos x="350" y="2060"/>
                </a:cxn>
                <a:cxn ang="0">
                  <a:pos x="262" y="1774"/>
                </a:cxn>
                <a:cxn ang="0">
                  <a:pos x="207" y="1477"/>
                </a:cxn>
                <a:cxn ang="0">
                  <a:pos x="189" y="1167"/>
                </a:cxn>
                <a:cxn ang="0">
                  <a:pos x="196" y="973"/>
                </a:cxn>
                <a:cxn ang="0">
                  <a:pos x="218" y="784"/>
                </a:cxn>
                <a:cxn ang="0">
                  <a:pos x="252" y="598"/>
                </a:cxn>
                <a:cxn ang="0">
                  <a:pos x="302" y="418"/>
                </a:cxn>
                <a:cxn ang="0">
                  <a:pos x="122" y="361"/>
                </a:cxn>
              </a:cxnLst>
              <a:rect l="0" t="0" r="r" b="b"/>
              <a:pathLst>
                <a:path w="5445" h="3212">
                  <a:moveTo>
                    <a:pt x="5445" y="1167"/>
                  </a:moveTo>
                  <a:lnTo>
                    <a:pt x="5443" y="1091"/>
                  </a:lnTo>
                  <a:lnTo>
                    <a:pt x="5441" y="1014"/>
                  </a:lnTo>
                  <a:lnTo>
                    <a:pt x="5435" y="938"/>
                  </a:lnTo>
                  <a:lnTo>
                    <a:pt x="5428" y="863"/>
                  </a:lnTo>
                  <a:lnTo>
                    <a:pt x="5419" y="788"/>
                  </a:lnTo>
                  <a:lnTo>
                    <a:pt x="5407" y="714"/>
                  </a:lnTo>
                  <a:lnTo>
                    <a:pt x="5394" y="641"/>
                  </a:lnTo>
                  <a:lnTo>
                    <a:pt x="5378" y="568"/>
                  </a:lnTo>
                  <a:lnTo>
                    <a:pt x="5362" y="496"/>
                  </a:lnTo>
                  <a:lnTo>
                    <a:pt x="5342" y="425"/>
                  </a:lnTo>
                  <a:lnTo>
                    <a:pt x="5321" y="354"/>
                  </a:lnTo>
                  <a:lnTo>
                    <a:pt x="5298" y="285"/>
                  </a:lnTo>
                  <a:lnTo>
                    <a:pt x="5274" y="216"/>
                  </a:lnTo>
                  <a:lnTo>
                    <a:pt x="5248" y="149"/>
                  </a:lnTo>
                  <a:lnTo>
                    <a:pt x="5219" y="82"/>
                  </a:lnTo>
                  <a:lnTo>
                    <a:pt x="5190" y="16"/>
                  </a:lnTo>
                  <a:lnTo>
                    <a:pt x="5162" y="13"/>
                  </a:lnTo>
                  <a:lnTo>
                    <a:pt x="5136" y="11"/>
                  </a:lnTo>
                  <a:lnTo>
                    <a:pt x="5108" y="10"/>
                  </a:lnTo>
                  <a:lnTo>
                    <a:pt x="5082" y="7"/>
                  </a:lnTo>
                  <a:lnTo>
                    <a:pt x="5054" y="5"/>
                  </a:lnTo>
                  <a:lnTo>
                    <a:pt x="5028" y="4"/>
                  </a:lnTo>
                  <a:lnTo>
                    <a:pt x="5000" y="1"/>
                  </a:lnTo>
                  <a:lnTo>
                    <a:pt x="4973" y="0"/>
                  </a:lnTo>
                  <a:lnTo>
                    <a:pt x="5006" y="66"/>
                  </a:lnTo>
                  <a:lnTo>
                    <a:pt x="5038" y="133"/>
                  </a:lnTo>
                  <a:lnTo>
                    <a:pt x="5066" y="202"/>
                  </a:lnTo>
                  <a:lnTo>
                    <a:pt x="5094" y="270"/>
                  </a:lnTo>
                  <a:lnTo>
                    <a:pt x="5119" y="341"/>
                  </a:lnTo>
                  <a:lnTo>
                    <a:pt x="5142" y="412"/>
                  </a:lnTo>
                  <a:lnTo>
                    <a:pt x="5164" y="484"/>
                  </a:lnTo>
                  <a:lnTo>
                    <a:pt x="5183" y="557"/>
                  </a:lnTo>
                  <a:lnTo>
                    <a:pt x="5200" y="630"/>
                  </a:lnTo>
                  <a:lnTo>
                    <a:pt x="5215" y="706"/>
                  </a:lnTo>
                  <a:lnTo>
                    <a:pt x="5228" y="780"/>
                  </a:lnTo>
                  <a:lnTo>
                    <a:pt x="5238" y="857"/>
                  </a:lnTo>
                  <a:lnTo>
                    <a:pt x="5246" y="934"/>
                  </a:lnTo>
                  <a:lnTo>
                    <a:pt x="5252" y="1010"/>
                  </a:lnTo>
                  <a:lnTo>
                    <a:pt x="5256" y="1088"/>
                  </a:lnTo>
                  <a:lnTo>
                    <a:pt x="5257" y="1167"/>
                  </a:lnTo>
                  <a:lnTo>
                    <a:pt x="5256" y="1245"/>
                  </a:lnTo>
                  <a:lnTo>
                    <a:pt x="5252" y="1323"/>
                  </a:lnTo>
                  <a:lnTo>
                    <a:pt x="5246" y="1400"/>
                  </a:lnTo>
                  <a:lnTo>
                    <a:pt x="5238" y="1477"/>
                  </a:lnTo>
                  <a:lnTo>
                    <a:pt x="5228" y="1553"/>
                  </a:lnTo>
                  <a:lnTo>
                    <a:pt x="5215" y="1628"/>
                  </a:lnTo>
                  <a:lnTo>
                    <a:pt x="5201" y="1703"/>
                  </a:lnTo>
                  <a:lnTo>
                    <a:pt x="5184" y="1776"/>
                  </a:lnTo>
                  <a:lnTo>
                    <a:pt x="5165" y="1849"/>
                  </a:lnTo>
                  <a:lnTo>
                    <a:pt x="5143" y="1920"/>
                  </a:lnTo>
                  <a:lnTo>
                    <a:pt x="5120" y="1992"/>
                  </a:lnTo>
                  <a:lnTo>
                    <a:pt x="5095" y="2061"/>
                  </a:lnTo>
                  <a:lnTo>
                    <a:pt x="5068" y="2130"/>
                  </a:lnTo>
                  <a:lnTo>
                    <a:pt x="5039" y="2198"/>
                  </a:lnTo>
                  <a:lnTo>
                    <a:pt x="5008" y="2265"/>
                  </a:lnTo>
                  <a:lnTo>
                    <a:pt x="4974" y="2331"/>
                  </a:lnTo>
                  <a:lnTo>
                    <a:pt x="4939" y="2396"/>
                  </a:lnTo>
                  <a:lnTo>
                    <a:pt x="4903" y="2459"/>
                  </a:lnTo>
                  <a:lnTo>
                    <a:pt x="4865" y="2522"/>
                  </a:lnTo>
                  <a:lnTo>
                    <a:pt x="4824" y="2583"/>
                  </a:lnTo>
                  <a:lnTo>
                    <a:pt x="4783" y="2643"/>
                  </a:lnTo>
                  <a:lnTo>
                    <a:pt x="4739" y="2702"/>
                  </a:lnTo>
                  <a:lnTo>
                    <a:pt x="4694" y="2759"/>
                  </a:lnTo>
                  <a:lnTo>
                    <a:pt x="4647" y="2815"/>
                  </a:lnTo>
                  <a:lnTo>
                    <a:pt x="4599" y="2870"/>
                  </a:lnTo>
                  <a:lnTo>
                    <a:pt x="4549" y="2923"/>
                  </a:lnTo>
                  <a:lnTo>
                    <a:pt x="4497" y="2975"/>
                  </a:lnTo>
                  <a:lnTo>
                    <a:pt x="4445" y="3026"/>
                  </a:lnTo>
                  <a:lnTo>
                    <a:pt x="4390" y="3074"/>
                  </a:lnTo>
                  <a:lnTo>
                    <a:pt x="4335" y="3122"/>
                  </a:lnTo>
                  <a:lnTo>
                    <a:pt x="4278" y="3167"/>
                  </a:lnTo>
                  <a:lnTo>
                    <a:pt x="4220" y="3210"/>
                  </a:lnTo>
                  <a:lnTo>
                    <a:pt x="4519" y="3212"/>
                  </a:lnTo>
                  <a:lnTo>
                    <a:pt x="4572" y="3164"/>
                  </a:lnTo>
                  <a:lnTo>
                    <a:pt x="4622" y="3114"/>
                  </a:lnTo>
                  <a:lnTo>
                    <a:pt x="4673" y="3065"/>
                  </a:lnTo>
                  <a:lnTo>
                    <a:pt x="4722" y="3014"/>
                  </a:lnTo>
                  <a:lnTo>
                    <a:pt x="4769" y="2961"/>
                  </a:lnTo>
                  <a:lnTo>
                    <a:pt x="4815" y="2907"/>
                  </a:lnTo>
                  <a:lnTo>
                    <a:pt x="4860" y="2852"/>
                  </a:lnTo>
                  <a:lnTo>
                    <a:pt x="4903" y="2797"/>
                  </a:lnTo>
                  <a:lnTo>
                    <a:pt x="4945" y="2739"/>
                  </a:lnTo>
                  <a:lnTo>
                    <a:pt x="4985" y="2680"/>
                  </a:lnTo>
                  <a:lnTo>
                    <a:pt x="5024" y="2620"/>
                  </a:lnTo>
                  <a:lnTo>
                    <a:pt x="5062" y="2560"/>
                  </a:lnTo>
                  <a:lnTo>
                    <a:pt x="5098" y="2499"/>
                  </a:lnTo>
                  <a:lnTo>
                    <a:pt x="5131" y="2435"/>
                  </a:lnTo>
                  <a:lnTo>
                    <a:pt x="5164" y="2372"/>
                  </a:lnTo>
                  <a:lnTo>
                    <a:pt x="5195" y="2307"/>
                  </a:lnTo>
                  <a:lnTo>
                    <a:pt x="5224" y="2242"/>
                  </a:lnTo>
                  <a:lnTo>
                    <a:pt x="5251" y="2175"/>
                  </a:lnTo>
                  <a:lnTo>
                    <a:pt x="5278" y="2108"/>
                  </a:lnTo>
                  <a:lnTo>
                    <a:pt x="5302" y="2041"/>
                  </a:lnTo>
                  <a:lnTo>
                    <a:pt x="5324" y="1971"/>
                  </a:lnTo>
                  <a:lnTo>
                    <a:pt x="5345" y="1902"/>
                  </a:lnTo>
                  <a:lnTo>
                    <a:pt x="5363" y="1831"/>
                  </a:lnTo>
                  <a:lnTo>
                    <a:pt x="5380" y="1760"/>
                  </a:lnTo>
                  <a:lnTo>
                    <a:pt x="5395" y="1688"/>
                  </a:lnTo>
                  <a:lnTo>
                    <a:pt x="5409" y="1615"/>
                  </a:lnTo>
                  <a:lnTo>
                    <a:pt x="5419" y="1542"/>
                  </a:lnTo>
                  <a:lnTo>
                    <a:pt x="5429" y="1469"/>
                  </a:lnTo>
                  <a:lnTo>
                    <a:pt x="5436" y="1394"/>
                  </a:lnTo>
                  <a:lnTo>
                    <a:pt x="5441" y="1319"/>
                  </a:lnTo>
                  <a:lnTo>
                    <a:pt x="5445" y="1243"/>
                  </a:lnTo>
                  <a:lnTo>
                    <a:pt x="5445" y="1167"/>
                  </a:lnTo>
                  <a:close/>
                  <a:moveTo>
                    <a:pt x="122" y="361"/>
                  </a:moveTo>
                  <a:lnTo>
                    <a:pt x="107" y="409"/>
                  </a:lnTo>
                  <a:lnTo>
                    <a:pt x="94" y="459"/>
                  </a:lnTo>
                  <a:lnTo>
                    <a:pt x="82" y="507"/>
                  </a:lnTo>
                  <a:lnTo>
                    <a:pt x="70" y="556"/>
                  </a:lnTo>
                  <a:lnTo>
                    <a:pt x="59" y="605"/>
                  </a:lnTo>
                  <a:lnTo>
                    <a:pt x="48" y="654"/>
                  </a:lnTo>
                  <a:lnTo>
                    <a:pt x="40" y="704"/>
                  </a:lnTo>
                  <a:lnTo>
                    <a:pt x="31" y="755"/>
                  </a:lnTo>
                  <a:lnTo>
                    <a:pt x="24" y="805"/>
                  </a:lnTo>
                  <a:lnTo>
                    <a:pt x="18" y="857"/>
                  </a:lnTo>
                  <a:lnTo>
                    <a:pt x="12" y="907"/>
                  </a:lnTo>
                  <a:lnTo>
                    <a:pt x="9" y="959"/>
                  </a:lnTo>
                  <a:lnTo>
                    <a:pt x="5" y="1010"/>
                  </a:lnTo>
                  <a:lnTo>
                    <a:pt x="3" y="1062"/>
                  </a:lnTo>
                  <a:lnTo>
                    <a:pt x="1" y="1115"/>
                  </a:lnTo>
                  <a:lnTo>
                    <a:pt x="0" y="1167"/>
                  </a:lnTo>
                  <a:lnTo>
                    <a:pt x="1" y="1243"/>
                  </a:lnTo>
                  <a:lnTo>
                    <a:pt x="5" y="1319"/>
                  </a:lnTo>
                  <a:lnTo>
                    <a:pt x="10" y="1393"/>
                  </a:lnTo>
                  <a:lnTo>
                    <a:pt x="17" y="1467"/>
                  </a:lnTo>
                  <a:lnTo>
                    <a:pt x="27" y="1542"/>
                  </a:lnTo>
                  <a:lnTo>
                    <a:pt x="37" y="1615"/>
                  </a:lnTo>
                  <a:lnTo>
                    <a:pt x="51" y="1687"/>
                  </a:lnTo>
                  <a:lnTo>
                    <a:pt x="65" y="1759"/>
                  </a:lnTo>
                  <a:lnTo>
                    <a:pt x="82" y="1830"/>
                  </a:lnTo>
                  <a:lnTo>
                    <a:pt x="101" y="1900"/>
                  </a:lnTo>
                  <a:lnTo>
                    <a:pt x="122" y="1970"/>
                  </a:lnTo>
                  <a:lnTo>
                    <a:pt x="143" y="2038"/>
                  </a:lnTo>
                  <a:lnTo>
                    <a:pt x="167" y="2107"/>
                  </a:lnTo>
                  <a:lnTo>
                    <a:pt x="194" y="2174"/>
                  </a:lnTo>
                  <a:lnTo>
                    <a:pt x="221" y="2240"/>
                  </a:lnTo>
                  <a:lnTo>
                    <a:pt x="250" y="2306"/>
                  </a:lnTo>
                  <a:lnTo>
                    <a:pt x="281" y="2371"/>
                  </a:lnTo>
                  <a:lnTo>
                    <a:pt x="314" y="2434"/>
                  </a:lnTo>
                  <a:lnTo>
                    <a:pt x="347" y="2497"/>
                  </a:lnTo>
                  <a:lnTo>
                    <a:pt x="383" y="2558"/>
                  </a:lnTo>
                  <a:lnTo>
                    <a:pt x="420" y="2618"/>
                  </a:lnTo>
                  <a:lnTo>
                    <a:pt x="459" y="2678"/>
                  </a:lnTo>
                  <a:lnTo>
                    <a:pt x="498" y="2737"/>
                  </a:lnTo>
                  <a:lnTo>
                    <a:pt x="540" y="2793"/>
                  </a:lnTo>
                  <a:lnTo>
                    <a:pt x="584" y="2849"/>
                  </a:lnTo>
                  <a:lnTo>
                    <a:pt x="628" y="2905"/>
                  </a:lnTo>
                  <a:lnTo>
                    <a:pt x="674" y="2958"/>
                  </a:lnTo>
                  <a:lnTo>
                    <a:pt x="722" y="3011"/>
                  </a:lnTo>
                  <a:lnTo>
                    <a:pt x="770" y="3062"/>
                  </a:lnTo>
                  <a:lnTo>
                    <a:pt x="820" y="3112"/>
                  </a:lnTo>
                  <a:lnTo>
                    <a:pt x="871" y="3161"/>
                  </a:lnTo>
                  <a:lnTo>
                    <a:pt x="923" y="3208"/>
                  </a:lnTo>
                  <a:lnTo>
                    <a:pt x="1222" y="3208"/>
                  </a:lnTo>
                  <a:lnTo>
                    <a:pt x="1165" y="3165"/>
                  </a:lnTo>
                  <a:lnTo>
                    <a:pt x="1107" y="3119"/>
                  </a:lnTo>
                  <a:lnTo>
                    <a:pt x="1052" y="3071"/>
                  </a:lnTo>
                  <a:lnTo>
                    <a:pt x="998" y="3023"/>
                  </a:lnTo>
                  <a:lnTo>
                    <a:pt x="945" y="2973"/>
                  </a:lnTo>
                  <a:lnTo>
                    <a:pt x="895" y="2921"/>
                  </a:lnTo>
                  <a:lnTo>
                    <a:pt x="844" y="2867"/>
                  </a:lnTo>
                  <a:lnTo>
                    <a:pt x="796" y="2813"/>
                  </a:lnTo>
                  <a:lnTo>
                    <a:pt x="749" y="2757"/>
                  </a:lnTo>
                  <a:lnTo>
                    <a:pt x="705" y="2699"/>
                  </a:lnTo>
                  <a:lnTo>
                    <a:pt x="662" y="2641"/>
                  </a:lnTo>
                  <a:lnTo>
                    <a:pt x="620" y="2581"/>
                  </a:lnTo>
                  <a:lnTo>
                    <a:pt x="580" y="2519"/>
                  </a:lnTo>
                  <a:lnTo>
                    <a:pt x="542" y="2457"/>
                  </a:lnTo>
                  <a:lnTo>
                    <a:pt x="504" y="2393"/>
                  </a:lnTo>
                  <a:lnTo>
                    <a:pt x="470" y="2329"/>
                  </a:lnTo>
                  <a:lnTo>
                    <a:pt x="437" y="2263"/>
                  </a:lnTo>
                  <a:lnTo>
                    <a:pt x="406" y="2197"/>
                  </a:lnTo>
                  <a:lnTo>
                    <a:pt x="377" y="2128"/>
                  </a:lnTo>
                  <a:lnTo>
                    <a:pt x="350" y="2060"/>
                  </a:lnTo>
                  <a:lnTo>
                    <a:pt x="324" y="1989"/>
                  </a:lnTo>
                  <a:lnTo>
                    <a:pt x="302" y="1918"/>
                  </a:lnTo>
                  <a:lnTo>
                    <a:pt x="281" y="1848"/>
                  </a:lnTo>
                  <a:lnTo>
                    <a:pt x="262" y="1774"/>
                  </a:lnTo>
                  <a:lnTo>
                    <a:pt x="245" y="1701"/>
                  </a:lnTo>
                  <a:lnTo>
                    <a:pt x="230" y="1627"/>
                  </a:lnTo>
                  <a:lnTo>
                    <a:pt x="218" y="1553"/>
                  </a:lnTo>
                  <a:lnTo>
                    <a:pt x="207" y="1477"/>
                  </a:lnTo>
                  <a:lnTo>
                    <a:pt x="198" y="1400"/>
                  </a:lnTo>
                  <a:lnTo>
                    <a:pt x="194" y="1323"/>
                  </a:lnTo>
                  <a:lnTo>
                    <a:pt x="190" y="1245"/>
                  </a:lnTo>
                  <a:lnTo>
                    <a:pt x="189" y="1167"/>
                  </a:lnTo>
                  <a:lnTo>
                    <a:pt x="189" y="1118"/>
                  </a:lnTo>
                  <a:lnTo>
                    <a:pt x="190" y="1070"/>
                  </a:lnTo>
                  <a:lnTo>
                    <a:pt x="192" y="1021"/>
                  </a:lnTo>
                  <a:lnTo>
                    <a:pt x="196" y="973"/>
                  </a:lnTo>
                  <a:lnTo>
                    <a:pt x="200" y="925"/>
                  </a:lnTo>
                  <a:lnTo>
                    <a:pt x="204" y="878"/>
                  </a:lnTo>
                  <a:lnTo>
                    <a:pt x="210" y="830"/>
                  </a:lnTo>
                  <a:lnTo>
                    <a:pt x="218" y="784"/>
                  </a:lnTo>
                  <a:lnTo>
                    <a:pt x="225" y="737"/>
                  </a:lnTo>
                  <a:lnTo>
                    <a:pt x="233" y="690"/>
                  </a:lnTo>
                  <a:lnTo>
                    <a:pt x="243" y="644"/>
                  </a:lnTo>
                  <a:lnTo>
                    <a:pt x="252" y="598"/>
                  </a:lnTo>
                  <a:lnTo>
                    <a:pt x="263" y="552"/>
                  </a:lnTo>
                  <a:lnTo>
                    <a:pt x="275" y="508"/>
                  </a:lnTo>
                  <a:lnTo>
                    <a:pt x="287" y="462"/>
                  </a:lnTo>
                  <a:lnTo>
                    <a:pt x="302" y="418"/>
                  </a:lnTo>
                  <a:lnTo>
                    <a:pt x="254" y="406"/>
                  </a:lnTo>
                  <a:lnTo>
                    <a:pt x="207" y="393"/>
                  </a:lnTo>
                  <a:lnTo>
                    <a:pt x="164" y="378"/>
                  </a:lnTo>
                  <a:lnTo>
                    <a:pt x="122" y="361"/>
                  </a:lnTo>
                  <a:close/>
                </a:path>
              </a:pathLst>
            </a:custGeom>
            <a:solidFill>
              <a:srgbClr val="D6B286"/>
            </a:solidFill>
            <a:ln w="9525">
              <a:noFill/>
              <a:round/>
              <a:headEnd/>
              <a:tailEnd/>
            </a:ln>
          </p:spPr>
          <p:txBody>
            <a:bodyPr/>
            <a:lstStyle/>
            <a:p>
              <a:endParaRPr lang="pt-BR"/>
            </a:p>
          </p:txBody>
        </p:sp>
        <p:sp>
          <p:nvSpPr>
            <p:cNvPr id="402474" name="Freeform 42"/>
            <p:cNvSpPr>
              <a:spLocks noEditPoints="1"/>
            </p:cNvSpPr>
            <p:nvPr/>
          </p:nvSpPr>
          <p:spPr bwMode="auto">
            <a:xfrm>
              <a:off x="3295" y="2986"/>
              <a:ext cx="1314" cy="804"/>
            </a:xfrm>
            <a:custGeom>
              <a:avLst/>
              <a:gdLst/>
              <a:ahLst/>
              <a:cxnLst>
                <a:cxn ang="0">
                  <a:pos x="5247" y="942"/>
                </a:cxn>
                <a:cxn ang="0">
                  <a:pos x="5203" y="642"/>
                </a:cxn>
                <a:cxn ang="0">
                  <a:pos x="5126" y="353"/>
                </a:cxn>
                <a:cxn ang="0">
                  <a:pos x="5019" y="79"/>
                </a:cxn>
                <a:cxn ang="0">
                  <a:pos x="4906" y="7"/>
                </a:cxn>
                <a:cxn ang="0">
                  <a:pos x="4796" y="1"/>
                </a:cxn>
                <a:cxn ang="0">
                  <a:pos x="4868" y="201"/>
                </a:cxn>
                <a:cxn ang="0">
                  <a:pos x="4970" y="485"/>
                </a:cxn>
                <a:cxn ang="0">
                  <a:pos x="5031" y="745"/>
                </a:cxn>
                <a:cxn ang="0">
                  <a:pos x="5054" y="898"/>
                </a:cxn>
                <a:cxn ang="0">
                  <a:pos x="5066" y="1055"/>
                </a:cxn>
                <a:cxn ang="0">
                  <a:pos x="5068" y="1253"/>
                </a:cxn>
                <a:cxn ang="0">
                  <a:pos x="5038" y="1566"/>
                </a:cxn>
                <a:cxn ang="0">
                  <a:pos x="4970" y="1866"/>
                </a:cxn>
                <a:cxn ang="0">
                  <a:pos x="4866" y="2151"/>
                </a:cxn>
                <a:cxn ang="0">
                  <a:pos x="4729" y="2417"/>
                </a:cxn>
                <a:cxn ang="0">
                  <a:pos x="4561" y="2665"/>
                </a:cxn>
                <a:cxn ang="0">
                  <a:pos x="4364" y="2888"/>
                </a:cxn>
                <a:cxn ang="0">
                  <a:pos x="4143" y="3086"/>
                </a:cxn>
                <a:cxn ang="0">
                  <a:pos x="4280" y="3216"/>
                </a:cxn>
                <a:cxn ang="0">
                  <a:pos x="4492" y="3024"/>
                </a:cxn>
                <a:cxn ang="0">
                  <a:pos x="4683" y="2811"/>
                </a:cxn>
                <a:cxn ang="0">
                  <a:pos x="4851" y="2577"/>
                </a:cxn>
                <a:cxn ang="0">
                  <a:pos x="4992" y="2324"/>
                </a:cxn>
                <a:cxn ang="0">
                  <a:pos x="5104" y="2055"/>
                </a:cxn>
                <a:cxn ang="0">
                  <a:pos x="5188" y="1773"/>
                </a:cxn>
                <a:cxn ang="0">
                  <a:pos x="5240" y="1478"/>
                </a:cxn>
                <a:cxn ang="0">
                  <a:pos x="5257" y="1173"/>
                </a:cxn>
                <a:cxn ang="0">
                  <a:pos x="78" y="539"/>
                </a:cxn>
                <a:cxn ang="0">
                  <a:pos x="38" y="728"/>
                </a:cxn>
                <a:cxn ang="0">
                  <a:pos x="12" y="924"/>
                </a:cxn>
                <a:cxn ang="0">
                  <a:pos x="1" y="1123"/>
                </a:cxn>
                <a:cxn ang="0">
                  <a:pos x="11" y="1403"/>
                </a:cxn>
                <a:cxn ang="0">
                  <a:pos x="53" y="1700"/>
                </a:cxn>
                <a:cxn ang="0">
                  <a:pos x="128" y="1984"/>
                </a:cxn>
                <a:cxn ang="0">
                  <a:pos x="234" y="2257"/>
                </a:cxn>
                <a:cxn ang="0">
                  <a:pos x="367" y="2513"/>
                </a:cxn>
                <a:cxn ang="0">
                  <a:pos x="528" y="2751"/>
                </a:cxn>
                <a:cxn ang="0">
                  <a:pos x="713" y="2970"/>
                </a:cxn>
                <a:cxn ang="0">
                  <a:pos x="919" y="3168"/>
                </a:cxn>
                <a:cxn ang="0">
                  <a:pos x="1172" y="3129"/>
                </a:cxn>
                <a:cxn ang="0">
                  <a:pos x="945" y="2938"/>
                </a:cxn>
                <a:cxn ang="0">
                  <a:pos x="742" y="2720"/>
                </a:cxn>
                <a:cxn ang="0">
                  <a:pos x="568" y="2480"/>
                </a:cxn>
                <a:cxn ang="0">
                  <a:pos x="422" y="2217"/>
                </a:cxn>
                <a:cxn ang="0">
                  <a:pos x="311" y="1938"/>
                </a:cxn>
                <a:cxn ang="0">
                  <a:pos x="233" y="1641"/>
                </a:cxn>
                <a:cxn ang="0">
                  <a:pos x="193" y="1332"/>
                </a:cxn>
                <a:cxn ang="0">
                  <a:pos x="190" y="1078"/>
                </a:cxn>
                <a:cxn ang="0">
                  <a:pos x="204" y="890"/>
                </a:cxn>
                <a:cxn ang="0">
                  <a:pos x="233" y="707"/>
                </a:cxn>
                <a:cxn ang="0">
                  <a:pos x="275" y="529"/>
                </a:cxn>
                <a:cxn ang="0">
                  <a:pos x="251" y="433"/>
                </a:cxn>
                <a:cxn ang="0">
                  <a:pos x="160" y="412"/>
                </a:cxn>
              </a:cxnLst>
              <a:rect l="0" t="0" r="r" b="b"/>
              <a:pathLst>
                <a:path w="5257" h="3216">
                  <a:moveTo>
                    <a:pt x="5257" y="1173"/>
                  </a:moveTo>
                  <a:lnTo>
                    <a:pt x="5256" y="1096"/>
                  </a:lnTo>
                  <a:lnTo>
                    <a:pt x="5252" y="1019"/>
                  </a:lnTo>
                  <a:lnTo>
                    <a:pt x="5247" y="942"/>
                  </a:lnTo>
                  <a:lnTo>
                    <a:pt x="5239" y="865"/>
                  </a:lnTo>
                  <a:lnTo>
                    <a:pt x="5229" y="790"/>
                  </a:lnTo>
                  <a:lnTo>
                    <a:pt x="5217" y="715"/>
                  </a:lnTo>
                  <a:lnTo>
                    <a:pt x="5203" y="642"/>
                  </a:lnTo>
                  <a:lnTo>
                    <a:pt x="5187" y="569"/>
                  </a:lnTo>
                  <a:lnTo>
                    <a:pt x="5169" y="496"/>
                  </a:lnTo>
                  <a:lnTo>
                    <a:pt x="5149" y="424"/>
                  </a:lnTo>
                  <a:lnTo>
                    <a:pt x="5126" y="353"/>
                  </a:lnTo>
                  <a:lnTo>
                    <a:pt x="5102" y="283"/>
                  </a:lnTo>
                  <a:lnTo>
                    <a:pt x="5077" y="215"/>
                  </a:lnTo>
                  <a:lnTo>
                    <a:pt x="5048" y="147"/>
                  </a:lnTo>
                  <a:lnTo>
                    <a:pt x="5019" y="79"/>
                  </a:lnTo>
                  <a:lnTo>
                    <a:pt x="4988" y="13"/>
                  </a:lnTo>
                  <a:lnTo>
                    <a:pt x="4960" y="11"/>
                  </a:lnTo>
                  <a:lnTo>
                    <a:pt x="4934" y="10"/>
                  </a:lnTo>
                  <a:lnTo>
                    <a:pt x="4906" y="7"/>
                  </a:lnTo>
                  <a:lnTo>
                    <a:pt x="4879" y="6"/>
                  </a:lnTo>
                  <a:lnTo>
                    <a:pt x="4851" y="5"/>
                  </a:lnTo>
                  <a:lnTo>
                    <a:pt x="4824" y="3"/>
                  </a:lnTo>
                  <a:lnTo>
                    <a:pt x="4796" y="1"/>
                  </a:lnTo>
                  <a:lnTo>
                    <a:pt x="4768" y="0"/>
                  </a:lnTo>
                  <a:lnTo>
                    <a:pt x="4804" y="66"/>
                  </a:lnTo>
                  <a:lnTo>
                    <a:pt x="4837" y="133"/>
                  </a:lnTo>
                  <a:lnTo>
                    <a:pt x="4868" y="201"/>
                  </a:lnTo>
                  <a:lnTo>
                    <a:pt x="4897" y="270"/>
                  </a:lnTo>
                  <a:lnTo>
                    <a:pt x="4923" y="341"/>
                  </a:lnTo>
                  <a:lnTo>
                    <a:pt x="4948" y="412"/>
                  </a:lnTo>
                  <a:lnTo>
                    <a:pt x="4970" y="485"/>
                  </a:lnTo>
                  <a:lnTo>
                    <a:pt x="4990" y="558"/>
                  </a:lnTo>
                  <a:lnTo>
                    <a:pt x="5008" y="631"/>
                  </a:lnTo>
                  <a:lnTo>
                    <a:pt x="5025" y="707"/>
                  </a:lnTo>
                  <a:lnTo>
                    <a:pt x="5031" y="745"/>
                  </a:lnTo>
                  <a:lnTo>
                    <a:pt x="5038" y="782"/>
                  </a:lnTo>
                  <a:lnTo>
                    <a:pt x="5044" y="821"/>
                  </a:lnTo>
                  <a:lnTo>
                    <a:pt x="5049" y="859"/>
                  </a:lnTo>
                  <a:lnTo>
                    <a:pt x="5054" y="898"/>
                  </a:lnTo>
                  <a:lnTo>
                    <a:pt x="5058" y="937"/>
                  </a:lnTo>
                  <a:lnTo>
                    <a:pt x="5061" y="976"/>
                  </a:lnTo>
                  <a:lnTo>
                    <a:pt x="5065" y="1015"/>
                  </a:lnTo>
                  <a:lnTo>
                    <a:pt x="5066" y="1055"/>
                  </a:lnTo>
                  <a:lnTo>
                    <a:pt x="5068" y="1093"/>
                  </a:lnTo>
                  <a:lnTo>
                    <a:pt x="5070" y="1134"/>
                  </a:lnTo>
                  <a:lnTo>
                    <a:pt x="5070" y="1173"/>
                  </a:lnTo>
                  <a:lnTo>
                    <a:pt x="5068" y="1253"/>
                  </a:lnTo>
                  <a:lnTo>
                    <a:pt x="5065" y="1332"/>
                  </a:lnTo>
                  <a:lnTo>
                    <a:pt x="5058" y="1411"/>
                  </a:lnTo>
                  <a:lnTo>
                    <a:pt x="5049" y="1489"/>
                  </a:lnTo>
                  <a:lnTo>
                    <a:pt x="5038" y="1566"/>
                  </a:lnTo>
                  <a:lnTo>
                    <a:pt x="5024" y="1643"/>
                  </a:lnTo>
                  <a:lnTo>
                    <a:pt x="5008" y="1718"/>
                  </a:lnTo>
                  <a:lnTo>
                    <a:pt x="4990" y="1792"/>
                  </a:lnTo>
                  <a:lnTo>
                    <a:pt x="4970" y="1866"/>
                  </a:lnTo>
                  <a:lnTo>
                    <a:pt x="4947" y="1939"/>
                  </a:lnTo>
                  <a:lnTo>
                    <a:pt x="4922" y="2011"/>
                  </a:lnTo>
                  <a:lnTo>
                    <a:pt x="4894" y="2082"/>
                  </a:lnTo>
                  <a:lnTo>
                    <a:pt x="4866" y="2151"/>
                  </a:lnTo>
                  <a:lnTo>
                    <a:pt x="4834" y="2220"/>
                  </a:lnTo>
                  <a:lnTo>
                    <a:pt x="4801" y="2287"/>
                  </a:lnTo>
                  <a:lnTo>
                    <a:pt x="4766" y="2353"/>
                  </a:lnTo>
                  <a:lnTo>
                    <a:pt x="4729" y="2417"/>
                  </a:lnTo>
                  <a:lnTo>
                    <a:pt x="4689" y="2481"/>
                  </a:lnTo>
                  <a:lnTo>
                    <a:pt x="4648" y="2543"/>
                  </a:lnTo>
                  <a:lnTo>
                    <a:pt x="4605" y="2605"/>
                  </a:lnTo>
                  <a:lnTo>
                    <a:pt x="4561" y="2665"/>
                  </a:lnTo>
                  <a:lnTo>
                    <a:pt x="4514" y="2722"/>
                  </a:lnTo>
                  <a:lnTo>
                    <a:pt x="4466" y="2779"/>
                  </a:lnTo>
                  <a:lnTo>
                    <a:pt x="4415" y="2834"/>
                  </a:lnTo>
                  <a:lnTo>
                    <a:pt x="4364" y="2888"/>
                  </a:lnTo>
                  <a:lnTo>
                    <a:pt x="4311" y="2939"/>
                  </a:lnTo>
                  <a:lnTo>
                    <a:pt x="4257" y="2991"/>
                  </a:lnTo>
                  <a:lnTo>
                    <a:pt x="4200" y="3039"/>
                  </a:lnTo>
                  <a:lnTo>
                    <a:pt x="4143" y="3086"/>
                  </a:lnTo>
                  <a:lnTo>
                    <a:pt x="4083" y="3131"/>
                  </a:lnTo>
                  <a:lnTo>
                    <a:pt x="4023" y="3176"/>
                  </a:lnTo>
                  <a:lnTo>
                    <a:pt x="3960" y="3216"/>
                  </a:lnTo>
                  <a:lnTo>
                    <a:pt x="4280" y="3216"/>
                  </a:lnTo>
                  <a:lnTo>
                    <a:pt x="4335" y="3171"/>
                  </a:lnTo>
                  <a:lnTo>
                    <a:pt x="4389" y="3124"/>
                  </a:lnTo>
                  <a:lnTo>
                    <a:pt x="4442" y="3075"/>
                  </a:lnTo>
                  <a:lnTo>
                    <a:pt x="4492" y="3024"/>
                  </a:lnTo>
                  <a:lnTo>
                    <a:pt x="4543" y="2973"/>
                  </a:lnTo>
                  <a:lnTo>
                    <a:pt x="4591" y="2920"/>
                  </a:lnTo>
                  <a:lnTo>
                    <a:pt x="4637" y="2866"/>
                  </a:lnTo>
                  <a:lnTo>
                    <a:pt x="4683" y="2811"/>
                  </a:lnTo>
                  <a:lnTo>
                    <a:pt x="4727" y="2753"/>
                  </a:lnTo>
                  <a:lnTo>
                    <a:pt x="4771" y="2696"/>
                  </a:lnTo>
                  <a:lnTo>
                    <a:pt x="4811" y="2637"/>
                  </a:lnTo>
                  <a:lnTo>
                    <a:pt x="4851" y="2577"/>
                  </a:lnTo>
                  <a:lnTo>
                    <a:pt x="4888" y="2515"/>
                  </a:lnTo>
                  <a:lnTo>
                    <a:pt x="4924" y="2452"/>
                  </a:lnTo>
                  <a:lnTo>
                    <a:pt x="4959" y="2389"/>
                  </a:lnTo>
                  <a:lnTo>
                    <a:pt x="4992" y="2324"/>
                  </a:lnTo>
                  <a:lnTo>
                    <a:pt x="5023" y="2258"/>
                  </a:lnTo>
                  <a:lnTo>
                    <a:pt x="5052" y="2192"/>
                  </a:lnTo>
                  <a:lnTo>
                    <a:pt x="5079" y="2125"/>
                  </a:lnTo>
                  <a:lnTo>
                    <a:pt x="5104" y="2055"/>
                  </a:lnTo>
                  <a:lnTo>
                    <a:pt x="5128" y="1987"/>
                  </a:lnTo>
                  <a:lnTo>
                    <a:pt x="5150" y="1916"/>
                  </a:lnTo>
                  <a:lnTo>
                    <a:pt x="5170" y="1845"/>
                  </a:lnTo>
                  <a:lnTo>
                    <a:pt x="5188" y="1773"/>
                  </a:lnTo>
                  <a:lnTo>
                    <a:pt x="5204" y="1700"/>
                  </a:lnTo>
                  <a:lnTo>
                    <a:pt x="5218" y="1627"/>
                  </a:lnTo>
                  <a:lnTo>
                    <a:pt x="5229" y="1553"/>
                  </a:lnTo>
                  <a:lnTo>
                    <a:pt x="5240" y="1478"/>
                  </a:lnTo>
                  <a:lnTo>
                    <a:pt x="5247" y="1403"/>
                  </a:lnTo>
                  <a:lnTo>
                    <a:pt x="5253" y="1327"/>
                  </a:lnTo>
                  <a:lnTo>
                    <a:pt x="5256" y="1250"/>
                  </a:lnTo>
                  <a:lnTo>
                    <a:pt x="5257" y="1173"/>
                  </a:lnTo>
                  <a:close/>
                  <a:moveTo>
                    <a:pt x="116" y="400"/>
                  </a:moveTo>
                  <a:lnTo>
                    <a:pt x="103" y="445"/>
                  </a:lnTo>
                  <a:lnTo>
                    <a:pt x="90" y="492"/>
                  </a:lnTo>
                  <a:lnTo>
                    <a:pt x="78" y="539"/>
                  </a:lnTo>
                  <a:lnTo>
                    <a:pt x="66" y="586"/>
                  </a:lnTo>
                  <a:lnTo>
                    <a:pt x="56" y="634"/>
                  </a:lnTo>
                  <a:lnTo>
                    <a:pt x="47" y="680"/>
                  </a:lnTo>
                  <a:lnTo>
                    <a:pt x="38" y="728"/>
                  </a:lnTo>
                  <a:lnTo>
                    <a:pt x="30" y="778"/>
                  </a:lnTo>
                  <a:lnTo>
                    <a:pt x="23" y="826"/>
                  </a:lnTo>
                  <a:lnTo>
                    <a:pt x="17" y="875"/>
                  </a:lnTo>
                  <a:lnTo>
                    <a:pt x="12" y="924"/>
                  </a:lnTo>
                  <a:lnTo>
                    <a:pt x="8" y="973"/>
                  </a:lnTo>
                  <a:lnTo>
                    <a:pt x="5" y="1022"/>
                  </a:lnTo>
                  <a:lnTo>
                    <a:pt x="2" y="1073"/>
                  </a:lnTo>
                  <a:lnTo>
                    <a:pt x="1" y="1123"/>
                  </a:lnTo>
                  <a:lnTo>
                    <a:pt x="0" y="1173"/>
                  </a:lnTo>
                  <a:lnTo>
                    <a:pt x="1" y="1250"/>
                  </a:lnTo>
                  <a:lnTo>
                    <a:pt x="5" y="1327"/>
                  </a:lnTo>
                  <a:lnTo>
                    <a:pt x="11" y="1403"/>
                  </a:lnTo>
                  <a:lnTo>
                    <a:pt x="18" y="1478"/>
                  </a:lnTo>
                  <a:lnTo>
                    <a:pt x="28" y="1553"/>
                  </a:lnTo>
                  <a:lnTo>
                    <a:pt x="40" y="1627"/>
                  </a:lnTo>
                  <a:lnTo>
                    <a:pt x="53" y="1700"/>
                  </a:lnTo>
                  <a:lnTo>
                    <a:pt x="70" y="1772"/>
                  </a:lnTo>
                  <a:lnTo>
                    <a:pt x="86" y="1844"/>
                  </a:lnTo>
                  <a:lnTo>
                    <a:pt x="107" y="1915"/>
                  </a:lnTo>
                  <a:lnTo>
                    <a:pt x="128" y="1984"/>
                  </a:lnTo>
                  <a:lnTo>
                    <a:pt x="152" y="2054"/>
                  </a:lnTo>
                  <a:lnTo>
                    <a:pt x="178" y="2122"/>
                  </a:lnTo>
                  <a:lnTo>
                    <a:pt x="205" y="2191"/>
                  </a:lnTo>
                  <a:lnTo>
                    <a:pt x="234" y="2257"/>
                  </a:lnTo>
                  <a:lnTo>
                    <a:pt x="265" y="2323"/>
                  </a:lnTo>
                  <a:lnTo>
                    <a:pt x="298" y="2386"/>
                  </a:lnTo>
                  <a:lnTo>
                    <a:pt x="331" y="2450"/>
                  </a:lnTo>
                  <a:lnTo>
                    <a:pt x="367" y="2513"/>
                  </a:lnTo>
                  <a:lnTo>
                    <a:pt x="406" y="2575"/>
                  </a:lnTo>
                  <a:lnTo>
                    <a:pt x="444" y="2635"/>
                  </a:lnTo>
                  <a:lnTo>
                    <a:pt x="486" y="2693"/>
                  </a:lnTo>
                  <a:lnTo>
                    <a:pt x="528" y="2751"/>
                  </a:lnTo>
                  <a:lnTo>
                    <a:pt x="571" y="2809"/>
                  </a:lnTo>
                  <a:lnTo>
                    <a:pt x="617" y="2864"/>
                  </a:lnTo>
                  <a:lnTo>
                    <a:pt x="664" y="2918"/>
                  </a:lnTo>
                  <a:lnTo>
                    <a:pt x="713" y="2970"/>
                  </a:lnTo>
                  <a:lnTo>
                    <a:pt x="762" y="3022"/>
                  </a:lnTo>
                  <a:lnTo>
                    <a:pt x="814" y="3072"/>
                  </a:lnTo>
                  <a:lnTo>
                    <a:pt x="867" y="3122"/>
                  </a:lnTo>
                  <a:lnTo>
                    <a:pt x="919" y="3168"/>
                  </a:lnTo>
                  <a:lnTo>
                    <a:pt x="975" y="3214"/>
                  </a:lnTo>
                  <a:lnTo>
                    <a:pt x="1293" y="3215"/>
                  </a:lnTo>
                  <a:lnTo>
                    <a:pt x="1232" y="3173"/>
                  </a:lnTo>
                  <a:lnTo>
                    <a:pt x="1172" y="3129"/>
                  </a:lnTo>
                  <a:lnTo>
                    <a:pt x="1113" y="3084"/>
                  </a:lnTo>
                  <a:lnTo>
                    <a:pt x="1055" y="3036"/>
                  </a:lnTo>
                  <a:lnTo>
                    <a:pt x="999" y="2988"/>
                  </a:lnTo>
                  <a:lnTo>
                    <a:pt x="945" y="2938"/>
                  </a:lnTo>
                  <a:lnTo>
                    <a:pt x="891" y="2885"/>
                  </a:lnTo>
                  <a:lnTo>
                    <a:pt x="840" y="2833"/>
                  </a:lnTo>
                  <a:lnTo>
                    <a:pt x="790" y="2777"/>
                  </a:lnTo>
                  <a:lnTo>
                    <a:pt x="742" y="2720"/>
                  </a:lnTo>
                  <a:lnTo>
                    <a:pt x="696" y="2662"/>
                  </a:lnTo>
                  <a:lnTo>
                    <a:pt x="652" y="2602"/>
                  </a:lnTo>
                  <a:lnTo>
                    <a:pt x="609" y="2542"/>
                  </a:lnTo>
                  <a:lnTo>
                    <a:pt x="568" y="2480"/>
                  </a:lnTo>
                  <a:lnTo>
                    <a:pt x="528" y="2416"/>
                  </a:lnTo>
                  <a:lnTo>
                    <a:pt x="491" y="2351"/>
                  </a:lnTo>
                  <a:lnTo>
                    <a:pt x="456" y="2284"/>
                  </a:lnTo>
                  <a:lnTo>
                    <a:pt x="422" y="2217"/>
                  </a:lnTo>
                  <a:lnTo>
                    <a:pt x="391" y="2149"/>
                  </a:lnTo>
                  <a:lnTo>
                    <a:pt x="362" y="2079"/>
                  </a:lnTo>
                  <a:lnTo>
                    <a:pt x="335" y="2010"/>
                  </a:lnTo>
                  <a:lnTo>
                    <a:pt x="311" y="1938"/>
                  </a:lnTo>
                  <a:lnTo>
                    <a:pt x="288" y="1864"/>
                  </a:lnTo>
                  <a:lnTo>
                    <a:pt x="268" y="1791"/>
                  </a:lnTo>
                  <a:lnTo>
                    <a:pt x="248" y="1717"/>
                  </a:lnTo>
                  <a:lnTo>
                    <a:pt x="233" y="1641"/>
                  </a:lnTo>
                  <a:lnTo>
                    <a:pt x="220" y="1566"/>
                  </a:lnTo>
                  <a:lnTo>
                    <a:pt x="209" y="1488"/>
                  </a:lnTo>
                  <a:lnTo>
                    <a:pt x="199" y="1411"/>
                  </a:lnTo>
                  <a:lnTo>
                    <a:pt x="193" y="1332"/>
                  </a:lnTo>
                  <a:lnTo>
                    <a:pt x="190" y="1253"/>
                  </a:lnTo>
                  <a:lnTo>
                    <a:pt x="188" y="1173"/>
                  </a:lnTo>
                  <a:lnTo>
                    <a:pt x="188" y="1125"/>
                  </a:lnTo>
                  <a:lnTo>
                    <a:pt x="190" y="1078"/>
                  </a:lnTo>
                  <a:lnTo>
                    <a:pt x="192" y="1031"/>
                  </a:lnTo>
                  <a:lnTo>
                    <a:pt x="196" y="984"/>
                  </a:lnTo>
                  <a:lnTo>
                    <a:pt x="199" y="937"/>
                  </a:lnTo>
                  <a:lnTo>
                    <a:pt x="204" y="890"/>
                  </a:lnTo>
                  <a:lnTo>
                    <a:pt x="210" y="845"/>
                  </a:lnTo>
                  <a:lnTo>
                    <a:pt x="217" y="798"/>
                  </a:lnTo>
                  <a:lnTo>
                    <a:pt x="224" y="752"/>
                  </a:lnTo>
                  <a:lnTo>
                    <a:pt x="233" y="707"/>
                  </a:lnTo>
                  <a:lnTo>
                    <a:pt x="242" y="662"/>
                  </a:lnTo>
                  <a:lnTo>
                    <a:pt x="252" y="617"/>
                  </a:lnTo>
                  <a:lnTo>
                    <a:pt x="263" y="572"/>
                  </a:lnTo>
                  <a:lnTo>
                    <a:pt x="275" y="529"/>
                  </a:lnTo>
                  <a:lnTo>
                    <a:pt x="287" y="485"/>
                  </a:lnTo>
                  <a:lnTo>
                    <a:pt x="300" y="442"/>
                  </a:lnTo>
                  <a:lnTo>
                    <a:pt x="275" y="437"/>
                  </a:lnTo>
                  <a:lnTo>
                    <a:pt x="251" y="433"/>
                  </a:lnTo>
                  <a:lnTo>
                    <a:pt x="227" y="429"/>
                  </a:lnTo>
                  <a:lnTo>
                    <a:pt x="204" y="424"/>
                  </a:lnTo>
                  <a:lnTo>
                    <a:pt x="181" y="418"/>
                  </a:lnTo>
                  <a:lnTo>
                    <a:pt x="160" y="412"/>
                  </a:lnTo>
                  <a:lnTo>
                    <a:pt x="138" y="406"/>
                  </a:lnTo>
                  <a:lnTo>
                    <a:pt x="116" y="400"/>
                  </a:lnTo>
                  <a:close/>
                </a:path>
              </a:pathLst>
            </a:custGeom>
            <a:solidFill>
              <a:srgbClr val="D7B386"/>
            </a:solidFill>
            <a:ln w="9525">
              <a:noFill/>
              <a:round/>
              <a:headEnd/>
              <a:tailEnd/>
            </a:ln>
          </p:spPr>
          <p:txBody>
            <a:bodyPr/>
            <a:lstStyle/>
            <a:p>
              <a:endParaRPr lang="pt-BR"/>
            </a:p>
          </p:txBody>
        </p:sp>
        <p:sp>
          <p:nvSpPr>
            <p:cNvPr id="402475" name="Freeform 43"/>
            <p:cNvSpPr>
              <a:spLocks noEditPoints="1"/>
            </p:cNvSpPr>
            <p:nvPr/>
          </p:nvSpPr>
          <p:spPr bwMode="auto">
            <a:xfrm>
              <a:off x="3319" y="2985"/>
              <a:ext cx="1267" cy="805"/>
            </a:xfrm>
            <a:custGeom>
              <a:avLst/>
              <a:gdLst/>
              <a:ahLst/>
              <a:cxnLst>
                <a:cxn ang="0">
                  <a:pos x="5057" y="946"/>
                </a:cxn>
                <a:cxn ang="0">
                  <a:pos x="5011" y="642"/>
                </a:cxn>
                <a:cxn ang="0">
                  <a:pos x="4930" y="353"/>
                </a:cxn>
                <a:cxn ang="0">
                  <a:pos x="4817" y="78"/>
                </a:cxn>
                <a:cxn ang="0">
                  <a:pos x="4702" y="7"/>
                </a:cxn>
                <a:cxn ang="0">
                  <a:pos x="4590" y="1"/>
                </a:cxn>
                <a:cxn ang="0">
                  <a:pos x="4650" y="167"/>
                </a:cxn>
                <a:cxn ang="0">
                  <a:pos x="4712" y="305"/>
                </a:cxn>
                <a:cxn ang="0">
                  <a:pos x="4765" y="449"/>
                </a:cxn>
                <a:cxn ang="0">
                  <a:pos x="4808" y="595"/>
                </a:cxn>
                <a:cxn ang="0">
                  <a:pos x="4840" y="746"/>
                </a:cxn>
                <a:cxn ang="0">
                  <a:pos x="4864" y="901"/>
                </a:cxn>
                <a:cxn ang="0">
                  <a:pos x="4877" y="1060"/>
                </a:cxn>
                <a:cxn ang="0">
                  <a:pos x="4879" y="1261"/>
                </a:cxn>
                <a:cxn ang="0">
                  <a:pos x="4846" y="1581"/>
                </a:cxn>
                <a:cxn ang="0">
                  <a:pos x="4772" y="1887"/>
                </a:cxn>
                <a:cxn ang="0">
                  <a:pos x="4659" y="2175"/>
                </a:cxn>
                <a:cxn ang="0">
                  <a:pos x="4510" y="2444"/>
                </a:cxn>
                <a:cxn ang="0">
                  <a:pos x="4329" y="2690"/>
                </a:cxn>
                <a:cxn ang="0">
                  <a:pos x="4117" y="2909"/>
                </a:cxn>
                <a:cxn ang="0">
                  <a:pos x="3880" y="3100"/>
                </a:cxn>
                <a:cxn ang="0">
                  <a:pos x="4031" y="3222"/>
                </a:cxn>
                <a:cxn ang="0">
                  <a:pos x="4256" y="3038"/>
                </a:cxn>
                <a:cxn ang="0">
                  <a:pos x="4458" y="2827"/>
                </a:cxn>
                <a:cxn ang="0">
                  <a:pos x="4635" y="2595"/>
                </a:cxn>
                <a:cxn ang="0">
                  <a:pos x="4785" y="2343"/>
                </a:cxn>
                <a:cxn ang="0">
                  <a:pos x="4906" y="2073"/>
                </a:cxn>
                <a:cxn ang="0">
                  <a:pos x="4995" y="1788"/>
                </a:cxn>
                <a:cxn ang="0">
                  <a:pos x="5049" y="1489"/>
                </a:cxn>
                <a:cxn ang="0">
                  <a:pos x="5068" y="1179"/>
                </a:cxn>
                <a:cxn ang="0">
                  <a:pos x="74" y="564"/>
                </a:cxn>
                <a:cxn ang="0">
                  <a:pos x="36" y="749"/>
                </a:cxn>
                <a:cxn ang="0">
                  <a:pos x="11" y="937"/>
                </a:cxn>
                <a:cxn ang="0">
                  <a:pos x="0" y="1130"/>
                </a:cxn>
                <a:cxn ang="0">
                  <a:pos x="9" y="1412"/>
                </a:cxn>
                <a:cxn ang="0">
                  <a:pos x="56" y="1713"/>
                </a:cxn>
                <a:cxn ang="0">
                  <a:pos x="135" y="2001"/>
                </a:cxn>
                <a:cxn ang="0">
                  <a:pos x="248" y="2275"/>
                </a:cxn>
                <a:cxn ang="0">
                  <a:pos x="391" y="2531"/>
                </a:cxn>
                <a:cxn ang="0">
                  <a:pos x="560" y="2769"/>
                </a:cxn>
                <a:cxn ang="0">
                  <a:pos x="756" y="2985"/>
                </a:cxn>
                <a:cxn ang="0">
                  <a:pos x="976" y="3177"/>
                </a:cxn>
                <a:cxn ang="0">
                  <a:pos x="1248" y="3141"/>
                </a:cxn>
                <a:cxn ang="0">
                  <a:pos x="1005" y="2957"/>
                </a:cxn>
                <a:cxn ang="0">
                  <a:pos x="787" y="2745"/>
                </a:cxn>
                <a:cxn ang="0">
                  <a:pos x="599" y="2506"/>
                </a:cxn>
                <a:cxn ang="0">
                  <a:pos x="442" y="2244"/>
                </a:cxn>
                <a:cxn ang="0">
                  <a:pos x="320" y="1959"/>
                </a:cxn>
                <a:cxn ang="0">
                  <a:pos x="236" y="1658"/>
                </a:cxn>
                <a:cxn ang="0">
                  <a:pos x="193" y="1341"/>
                </a:cxn>
                <a:cxn ang="0">
                  <a:pos x="189" y="1086"/>
                </a:cxn>
                <a:cxn ang="0">
                  <a:pos x="204" y="901"/>
                </a:cxn>
                <a:cxn ang="0">
                  <a:pos x="231" y="720"/>
                </a:cxn>
                <a:cxn ang="0">
                  <a:pos x="273" y="545"/>
                </a:cxn>
                <a:cxn ang="0">
                  <a:pos x="251" y="454"/>
                </a:cxn>
                <a:cxn ang="0">
                  <a:pos x="156" y="439"/>
                </a:cxn>
              </a:cxnLst>
              <a:rect l="0" t="0" r="r" b="b"/>
              <a:pathLst>
                <a:path w="5068" h="3222">
                  <a:moveTo>
                    <a:pt x="5068" y="1179"/>
                  </a:moveTo>
                  <a:lnTo>
                    <a:pt x="5067" y="1100"/>
                  </a:lnTo>
                  <a:lnTo>
                    <a:pt x="5063" y="1022"/>
                  </a:lnTo>
                  <a:lnTo>
                    <a:pt x="5057" y="946"/>
                  </a:lnTo>
                  <a:lnTo>
                    <a:pt x="5049" y="869"/>
                  </a:lnTo>
                  <a:lnTo>
                    <a:pt x="5039" y="792"/>
                  </a:lnTo>
                  <a:lnTo>
                    <a:pt x="5026" y="718"/>
                  </a:lnTo>
                  <a:lnTo>
                    <a:pt x="5011" y="642"/>
                  </a:lnTo>
                  <a:lnTo>
                    <a:pt x="4994" y="569"/>
                  </a:lnTo>
                  <a:lnTo>
                    <a:pt x="4975" y="496"/>
                  </a:lnTo>
                  <a:lnTo>
                    <a:pt x="4953" y="424"/>
                  </a:lnTo>
                  <a:lnTo>
                    <a:pt x="4930" y="353"/>
                  </a:lnTo>
                  <a:lnTo>
                    <a:pt x="4905" y="282"/>
                  </a:lnTo>
                  <a:lnTo>
                    <a:pt x="4877" y="214"/>
                  </a:lnTo>
                  <a:lnTo>
                    <a:pt x="4849" y="145"/>
                  </a:lnTo>
                  <a:lnTo>
                    <a:pt x="4817" y="78"/>
                  </a:lnTo>
                  <a:lnTo>
                    <a:pt x="4784" y="12"/>
                  </a:lnTo>
                  <a:lnTo>
                    <a:pt x="4756" y="11"/>
                  </a:lnTo>
                  <a:lnTo>
                    <a:pt x="4729" y="9"/>
                  </a:lnTo>
                  <a:lnTo>
                    <a:pt x="4702" y="7"/>
                  </a:lnTo>
                  <a:lnTo>
                    <a:pt x="4674" y="6"/>
                  </a:lnTo>
                  <a:lnTo>
                    <a:pt x="4647" y="5"/>
                  </a:lnTo>
                  <a:lnTo>
                    <a:pt x="4618" y="3"/>
                  </a:lnTo>
                  <a:lnTo>
                    <a:pt x="4590" y="1"/>
                  </a:lnTo>
                  <a:lnTo>
                    <a:pt x="4563" y="0"/>
                  </a:lnTo>
                  <a:lnTo>
                    <a:pt x="4600" y="66"/>
                  </a:lnTo>
                  <a:lnTo>
                    <a:pt x="4635" y="132"/>
                  </a:lnTo>
                  <a:lnTo>
                    <a:pt x="4650" y="167"/>
                  </a:lnTo>
                  <a:lnTo>
                    <a:pt x="4667" y="201"/>
                  </a:lnTo>
                  <a:lnTo>
                    <a:pt x="4683" y="235"/>
                  </a:lnTo>
                  <a:lnTo>
                    <a:pt x="4697" y="270"/>
                  </a:lnTo>
                  <a:lnTo>
                    <a:pt x="4712" y="305"/>
                  </a:lnTo>
                  <a:lnTo>
                    <a:pt x="4726" y="341"/>
                  </a:lnTo>
                  <a:lnTo>
                    <a:pt x="4739" y="376"/>
                  </a:lnTo>
                  <a:lnTo>
                    <a:pt x="4753" y="412"/>
                  </a:lnTo>
                  <a:lnTo>
                    <a:pt x="4765" y="449"/>
                  </a:lnTo>
                  <a:lnTo>
                    <a:pt x="4775" y="485"/>
                  </a:lnTo>
                  <a:lnTo>
                    <a:pt x="4787" y="522"/>
                  </a:lnTo>
                  <a:lnTo>
                    <a:pt x="4797" y="558"/>
                  </a:lnTo>
                  <a:lnTo>
                    <a:pt x="4808" y="595"/>
                  </a:lnTo>
                  <a:lnTo>
                    <a:pt x="4816" y="634"/>
                  </a:lnTo>
                  <a:lnTo>
                    <a:pt x="4825" y="671"/>
                  </a:lnTo>
                  <a:lnTo>
                    <a:pt x="4833" y="709"/>
                  </a:lnTo>
                  <a:lnTo>
                    <a:pt x="4840" y="746"/>
                  </a:lnTo>
                  <a:lnTo>
                    <a:pt x="4847" y="785"/>
                  </a:lnTo>
                  <a:lnTo>
                    <a:pt x="4853" y="823"/>
                  </a:lnTo>
                  <a:lnTo>
                    <a:pt x="4859" y="863"/>
                  </a:lnTo>
                  <a:lnTo>
                    <a:pt x="4864" y="901"/>
                  </a:lnTo>
                  <a:lnTo>
                    <a:pt x="4869" y="941"/>
                  </a:lnTo>
                  <a:lnTo>
                    <a:pt x="4873" y="980"/>
                  </a:lnTo>
                  <a:lnTo>
                    <a:pt x="4875" y="1019"/>
                  </a:lnTo>
                  <a:lnTo>
                    <a:pt x="4877" y="1060"/>
                  </a:lnTo>
                  <a:lnTo>
                    <a:pt x="4879" y="1099"/>
                  </a:lnTo>
                  <a:lnTo>
                    <a:pt x="4880" y="1139"/>
                  </a:lnTo>
                  <a:lnTo>
                    <a:pt x="4881" y="1179"/>
                  </a:lnTo>
                  <a:lnTo>
                    <a:pt x="4879" y="1261"/>
                  </a:lnTo>
                  <a:lnTo>
                    <a:pt x="4875" y="1343"/>
                  </a:lnTo>
                  <a:lnTo>
                    <a:pt x="4868" y="1423"/>
                  </a:lnTo>
                  <a:lnTo>
                    <a:pt x="4858" y="1502"/>
                  </a:lnTo>
                  <a:lnTo>
                    <a:pt x="4846" y="1581"/>
                  </a:lnTo>
                  <a:lnTo>
                    <a:pt x="4832" y="1659"/>
                  </a:lnTo>
                  <a:lnTo>
                    <a:pt x="4814" y="1736"/>
                  </a:lnTo>
                  <a:lnTo>
                    <a:pt x="4795" y="1812"/>
                  </a:lnTo>
                  <a:lnTo>
                    <a:pt x="4772" y="1887"/>
                  </a:lnTo>
                  <a:lnTo>
                    <a:pt x="4747" y="1960"/>
                  </a:lnTo>
                  <a:lnTo>
                    <a:pt x="4720" y="2034"/>
                  </a:lnTo>
                  <a:lnTo>
                    <a:pt x="4690" y="2104"/>
                  </a:lnTo>
                  <a:lnTo>
                    <a:pt x="4659" y="2175"/>
                  </a:lnTo>
                  <a:lnTo>
                    <a:pt x="4625" y="2245"/>
                  </a:lnTo>
                  <a:lnTo>
                    <a:pt x="4589" y="2312"/>
                  </a:lnTo>
                  <a:lnTo>
                    <a:pt x="4551" y="2379"/>
                  </a:lnTo>
                  <a:lnTo>
                    <a:pt x="4510" y="2444"/>
                  </a:lnTo>
                  <a:lnTo>
                    <a:pt x="4468" y="2507"/>
                  </a:lnTo>
                  <a:lnTo>
                    <a:pt x="4424" y="2570"/>
                  </a:lnTo>
                  <a:lnTo>
                    <a:pt x="4377" y="2631"/>
                  </a:lnTo>
                  <a:lnTo>
                    <a:pt x="4329" y="2690"/>
                  </a:lnTo>
                  <a:lnTo>
                    <a:pt x="4278" y="2747"/>
                  </a:lnTo>
                  <a:lnTo>
                    <a:pt x="4227" y="2803"/>
                  </a:lnTo>
                  <a:lnTo>
                    <a:pt x="4173" y="2857"/>
                  </a:lnTo>
                  <a:lnTo>
                    <a:pt x="4117" y="2909"/>
                  </a:lnTo>
                  <a:lnTo>
                    <a:pt x="4061" y="2960"/>
                  </a:lnTo>
                  <a:lnTo>
                    <a:pt x="4002" y="3009"/>
                  </a:lnTo>
                  <a:lnTo>
                    <a:pt x="3942" y="3056"/>
                  </a:lnTo>
                  <a:lnTo>
                    <a:pt x="3880" y="3100"/>
                  </a:lnTo>
                  <a:lnTo>
                    <a:pt x="3816" y="3143"/>
                  </a:lnTo>
                  <a:lnTo>
                    <a:pt x="3751" y="3184"/>
                  </a:lnTo>
                  <a:lnTo>
                    <a:pt x="3685" y="3222"/>
                  </a:lnTo>
                  <a:lnTo>
                    <a:pt x="4031" y="3222"/>
                  </a:lnTo>
                  <a:lnTo>
                    <a:pt x="4089" y="3179"/>
                  </a:lnTo>
                  <a:lnTo>
                    <a:pt x="4146" y="3134"/>
                  </a:lnTo>
                  <a:lnTo>
                    <a:pt x="4201" y="3086"/>
                  </a:lnTo>
                  <a:lnTo>
                    <a:pt x="4256" y="3038"/>
                  </a:lnTo>
                  <a:lnTo>
                    <a:pt x="4308" y="2987"/>
                  </a:lnTo>
                  <a:lnTo>
                    <a:pt x="4360" y="2935"/>
                  </a:lnTo>
                  <a:lnTo>
                    <a:pt x="4410" y="2882"/>
                  </a:lnTo>
                  <a:lnTo>
                    <a:pt x="4458" y="2827"/>
                  </a:lnTo>
                  <a:lnTo>
                    <a:pt x="4505" y="2771"/>
                  </a:lnTo>
                  <a:lnTo>
                    <a:pt x="4550" y="2714"/>
                  </a:lnTo>
                  <a:lnTo>
                    <a:pt x="4594" y="2655"/>
                  </a:lnTo>
                  <a:lnTo>
                    <a:pt x="4635" y="2595"/>
                  </a:lnTo>
                  <a:lnTo>
                    <a:pt x="4676" y="2534"/>
                  </a:lnTo>
                  <a:lnTo>
                    <a:pt x="4714" y="2471"/>
                  </a:lnTo>
                  <a:lnTo>
                    <a:pt x="4750" y="2408"/>
                  </a:lnTo>
                  <a:lnTo>
                    <a:pt x="4785" y="2343"/>
                  </a:lnTo>
                  <a:lnTo>
                    <a:pt x="4819" y="2277"/>
                  </a:lnTo>
                  <a:lnTo>
                    <a:pt x="4850" y="2210"/>
                  </a:lnTo>
                  <a:lnTo>
                    <a:pt x="4879" y="2142"/>
                  </a:lnTo>
                  <a:lnTo>
                    <a:pt x="4906" y="2073"/>
                  </a:lnTo>
                  <a:lnTo>
                    <a:pt x="4931" y="2004"/>
                  </a:lnTo>
                  <a:lnTo>
                    <a:pt x="4954" y="1932"/>
                  </a:lnTo>
                  <a:lnTo>
                    <a:pt x="4976" y="1861"/>
                  </a:lnTo>
                  <a:lnTo>
                    <a:pt x="4995" y="1788"/>
                  </a:lnTo>
                  <a:lnTo>
                    <a:pt x="5012" y="1715"/>
                  </a:lnTo>
                  <a:lnTo>
                    <a:pt x="5026" y="1640"/>
                  </a:lnTo>
                  <a:lnTo>
                    <a:pt x="5039" y="1565"/>
                  </a:lnTo>
                  <a:lnTo>
                    <a:pt x="5049" y="1489"/>
                  </a:lnTo>
                  <a:lnTo>
                    <a:pt x="5057" y="1412"/>
                  </a:lnTo>
                  <a:lnTo>
                    <a:pt x="5063" y="1335"/>
                  </a:lnTo>
                  <a:lnTo>
                    <a:pt x="5067" y="1257"/>
                  </a:lnTo>
                  <a:lnTo>
                    <a:pt x="5068" y="1179"/>
                  </a:lnTo>
                  <a:close/>
                  <a:moveTo>
                    <a:pt x="113" y="430"/>
                  </a:moveTo>
                  <a:lnTo>
                    <a:pt x="98" y="474"/>
                  </a:lnTo>
                  <a:lnTo>
                    <a:pt x="86" y="520"/>
                  </a:lnTo>
                  <a:lnTo>
                    <a:pt x="74" y="564"/>
                  </a:lnTo>
                  <a:lnTo>
                    <a:pt x="63" y="610"/>
                  </a:lnTo>
                  <a:lnTo>
                    <a:pt x="54" y="656"/>
                  </a:lnTo>
                  <a:lnTo>
                    <a:pt x="44" y="702"/>
                  </a:lnTo>
                  <a:lnTo>
                    <a:pt x="36" y="749"/>
                  </a:lnTo>
                  <a:lnTo>
                    <a:pt x="29" y="796"/>
                  </a:lnTo>
                  <a:lnTo>
                    <a:pt x="21" y="842"/>
                  </a:lnTo>
                  <a:lnTo>
                    <a:pt x="15" y="890"/>
                  </a:lnTo>
                  <a:lnTo>
                    <a:pt x="11" y="937"/>
                  </a:lnTo>
                  <a:lnTo>
                    <a:pt x="7" y="985"/>
                  </a:lnTo>
                  <a:lnTo>
                    <a:pt x="3" y="1033"/>
                  </a:lnTo>
                  <a:lnTo>
                    <a:pt x="1" y="1082"/>
                  </a:lnTo>
                  <a:lnTo>
                    <a:pt x="0" y="1130"/>
                  </a:lnTo>
                  <a:lnTo>
                    <a:pt x="0" y="1179"/>
                  </a:lnTo>
                  <a:lnTo>
                    <a:pt x="1" y="1257"/>
                  </a:lnTo>
                  <a:lnTo>
                    <a:pt x="5" y="1335"/>
                  </a:lnTo>
                  <a:lnTo>
                    <a:pt x="9" y="1412"/>
                  </a:lnTo>
                  <a:lnTo>
                    <a:pt x="18" y="1489"/>
                  </a:lnTo>
                  <a:lnTo>
                    <a:pt x="29" y="1565"/>
                  </a:lnTo>
                  <a:lnTo>
                    <a:pt x="41" y="1639"/>
                  </a:lnTo>
                  <a:lnTo>
                    <a:pt x="56" y="1713"/>
                  </a:lnTo>
                  <a:lnTo>
                    <a:pt x="73" y="1786"/>
                  </a:lnTo>
                  <a:lnTo>
                    <a:pt x="92" y="1860"/>
                  </a:lnTo>
                  <a:lnTo>
                    <a:pt x="113" y="1930"/>
                  </a:lnTo>
                  <a:lnTo>
                    <a:pt x="135" y="2001"/>
                  </a:lnTo>
                  <a:lnTo>
                    <a:pt x="161" y="2072"/>
                  </a:lnTo>
                  <a:lnTo>
                    <a:pt x="188" y="2140"/>
                  </a:lnTo>
                  <a:lnTo>
                    <a:pt x="217" y="2209"/>
                  </a:lnTo>
                  <a:lnTo>
                    <a:pt x="248" y="2275"/>
                  </a:lnTo>
                  <a:lnTo>
                    <a:pt x="281" y="2341"/>
                  </a:lnTo>
                  <a:lnTo>
                    <a:pt x="315" y="2405"/>
                  </a:lnTo>
                  <a:lnTo>
                    <a:pt x="353" y="2469"/>
                  </a:lnTo>
                  <a:lnTo>
                    <a:pt x="391" y="2531"/>
                  </a:lnTo>
                  <a:lnTo>
                    <a:pt x="431" y="2593"/>
                  </a:lnTo>
                  <a:lnTo>
                    <a:pt x="473" y="2653"/>
                  </a:lnTo>
                  <a:lnTo>
                    <a:pt x="516" y="2711"/>
                  </a:lnTo>
                  <a:lnTo>
                    <a:pt x="560" y="2769"/>
                  </a:lnTo>
                  <a:lnTo>
                    <a:pt x="607" y="2825"/>
                  </a:lnTo>
                  <a:lnTo>
                    <a:pt x="655" y="2879"/>
                  </a:lnTo>
                  <a:lnTo>
                    <a:pt x="706" y="2933"/>
                  </a:lnTo>
                  <a:lnTo>
                    <a:pt x="756" y="2985"/>
                  </a:lnTo>
                  <a:lnTo>
                    <a:pt x="809" y="3035"/>
                  </a:lnTo>
                  <a:lnTo>
                    <a:pt x="863" y="3083"/>
                  </a:lnTo>
                  <a:lnTo>
                    <a:pt x="918" y="3131"/>
                  </a:lnTo>
                  <a:lnTo>
                    <a:pt x="976" y="3177"/>
                  </a:lnTo>
                  <a:lnTo>
                    <a:pt x="1033" y="3220"/>
                  </a:lnTo>
                  <a:lnTo>
                    <a:pt x="1379" y="3221"/>
                  </a:lnTo>
                  <a:lnTo>
                    <a:pt x="1313" y="3182"/>
                  </a:lnTo>
                  <a:lnTo>
                    <a:pt x="1248" y="3141"/>
                  </a:lnTo>
                  <a:lnTo>
                    <a:pt x="1185" y="3098"/>
                  </a:lnTo>
                  <a:lnTo>
                    <a:pt x="1123" y="3053"/>
                  </a:lnTo>
                  <a:lnTo>
                    <a:pt x="1063" y="3006"/>
                  </a:lnTo>
                  <a:lnTo>
                    <a:pt x="1005" y="2957"/>
                  </a:lnTo>
                  <a:lnTo>
                    <a:pt x="948" y="2907"/>
                  </a:lnTo>
                  <a:lnTo>
                    <a:pt x="893" y="2855"/>
                  </a:lnTo>
                  <a:lnTo>
                    <a:pt x="839" y="2801"/>
                  </a:lnTo>
                  <a:lnTo>
                    <a:pt x="787" y="2745"/>
                  </a:lnTo>
                  <a:lnTo>
                    <a:pt x="737" y="2687"/>
                  </a:lnTo>
                  <a:lnTo>
                    <a:pt x="689" y="2629"/>
                  </a:lnTo>
                  <a:lnTo>
                    <a:pt x="643" y="2569"/>
                  </a:lnTo>
                  <a:lnTo>
                    <a:pt x="599" y="2506"/>
                  </a:lnTo>
                  <a:lnTo>
                    <a:pt x="557" y="2443"/>
                  </a:lnTo>
                  <a:lnTo>
                    <a:pt x="516" y="2377"/>
                  </a:lnTo>
                  <a:lnTo>
                    <a:pt x="478" y="2311"/>
                  </a:lnTo>
                  <a:lnTo>
                    <a:pt x="442" y="2244"/>
                  </a:lnTo>
                  <a:lnTo>
                    <a:pt x="408" y="2174"/>
                  </a:lnTo>
                  <a:lnTo>
                    <a:pt x="377" y="2103"/>
                  </a:lnTo>
                  <a:lnTo>
                    <a:pt x="347" y="2032"/>
                  </a:lnTo>
                  <a:lnTo>
                    <a:pt x="320" y="1959"/>
                  </a:lnTo>
                  <a:lnTo>
                    <a:pt x="295" y="1886"/>
                  </a:lnTo>
                  <a:lnTo>
                    <a:pt x="273" y="1810"/>
                  </a:lnTo>
                  <a:lnTo>
                    <a:pt x="253" y="1735"/>
                  </a:lnTo>
                  <a:lnTo>
                    <a:pt x="236" y="1658"/>
                  </a:lnTo>
                  <a:lnTo>
                    <a:pt x="221" y="1580"/>
                  </a:lnTo>
                  <a:lnTo>
                    <a:pt x="209" y="1502"/>
                  </a:lnTo>
                  <a:lnTo>
                    <a:pt x="199" y="1422"/>
                  </a:lnTo>
                  <a:lnTo>
                    <a:pt x="193" y="1341"/>
                  </a:lnTo>
                  <a:lnTo>
                    <a:pt x="188" y="1261"/>
                  </a:lnTo>
                  <a:lnTo>
                    <a:pt x="187" y="1179"/>
                  </a:lnTo>
                  <a:lnTo>
                    <a:pt x="187" y="1133"/>
                  </a:lnTo>
                  <a:lnTo>
                    <a:pt x="189" y="1086"/>
                  </a:lnTo>
                  <a:lnTo>
                    <a:pt x="191" y="1039"/>
                  </a:lnTo>
                  <a:lnTo>
                    <a:pt x="194" y="992"/>
                  </a:lnTo>
                  <a:lnTo>
                    <a:pt x="198" y="947"/>
                  </a:lnTo>
                  <a:lnTo>
                    <a:pt x="204" y="901"/>
                  </a:lnTo>
                  <a:lnTo>
                    <a:pt x="209" y="856"/>
                  </a:lnTo>
                  <a:lnTo>
                    <a:pt x="216" y="810"/>
                  </a:lnTo>
                  <a:lnTo>
                    <a:pt x="223" y="766"/>
                  </a:lnTo>
                  <a:lnTo>
                    <a:pt x="231" y="720"/>
                  </a:lnTo>
                  <a:lnTo>
                    <a:pt x="241" y="676"/>
                  </a:lnTo>
                  <a:lnTo>
                    <a:pt x="252" y="632"/>
                  </a:lnTo>
                  <a:lnTo>
                    <a:pt x="263" y="588"/>
                  </a:lnTo>
                  <a:lnTo>
                    <a:pt x="273" y="545"/>
                  </a:lnTo>
                  <a:lnTo>
                    <a:pt x="287" y="502"/>
                  </a:lnTo>
                  <a:lnTo>
                    <a:pt x="300" y="460"/>
                  </a:lnTo>
                  <a:lnTo>
                    <a:pt x="275" y="457"/>
                  </a:lnTo>
                  <a:lnTo>
                    <a:pt x="251" y="454"/>
                  </a:lnTo>
                  <a:lnTo>
                    <a:pt x="225" y="450"/>
                  </a:lnTo>
                  <a:lnTo>
                    <a:pt x="203" y="448"/>
                  </a:lnTo>
                  <a:lnTo>
                    <a:pt x="179" y="443"/>
                  </a:lnTo>
                  <a:lnTo>
                    <a:pt x="156" y="439"/>
                  </a:lnTo>
                  <a:lnTo>
                    <a:pt x="134" y="435"/>
                  </a:lnTo>
                  <a:lnTo>
                    <a:pt x="113" y="430"/>
                  </a:lnTo>
                  <a:close/>
                </a:path>
              </a:pathLst>
            </a:custGeom>
            <a:solidFill>
              <a:srgbClr val="D9B386"/>
            </a:solidFill>
            <a:ln w="9525">
              <a:noFill/>
              <a:round/>
              <a:headEnd/>
              <a:tailEnd/>
            </a:ln>
          </p:spPr>
          <p:txBody>
            <a:bodyPr/>
            <a:lstStyle/>
            <a:p>
              <a:endParaRPr lang="pt-BR"/>
            </a:p>
          </p:txBody>
        </p:sp>
        <p:sp>
          <p:nvSpPr>
            <p:cNvPr id="402476" name="Freeform 44"/>
            <p:cNvSpPr>
              <a:spLocks noEditPoints="1"/>
            </p:cNvSpPr>
            <p:nvPr/>
          </p:nvSpPr>
          <p:spPr bwMode="auto">
            <a:xfrm>
              <a:off x="3342" y="2983"/>
              <a:ext cx="1220" cy="807"/>
            </a:xfrm>
            <a:custGeom>
              <a:avLst/>
              <a:gdLst/>
              <a:ahLst/>
              <a:cxnLst>
                <a:cxn ang="0">
                  <a:pos x="4878" y="1066"/>
                </a:cxn>
                <a:cxn ang="0">
                  <a:pos x="4866" y="909"/>
                </a:cxn>
                <a:cxn ang="0">
                  <a:pos x="4843" y="756"/>
                </a:cxn>
                <a:cxn ang="0">
                  <a:pos x="4783" y="496"/>
                </a:cxn>
                <a:cxn ang="0">
                  <a:pos x="4680" y="212"/>
                </a:cxn>
                <a:cxn ang="0">
                  <a:pos x="4553" y="9"/>
                </a:cxn>
                <a:cxn ang="0">
                  <a:pos x="4442" y="4"/>
                </a:cxn>
                <a:cxn ang="0">
                  <a:pos x="4377" y="33"/>
                </a:cxn>
                <a:cxn ang="0">
                  <a:pos x="4451" y="166"/>
                </a:cxn>
                <a:cxn ang="0">
                  <a:pos x="4515" y="304"/>
                </a:cxn>
                <a:cxn ang="0">
                  <a:pos x="4571" y="448"/>
                </a:cxn>
                <a:cxn ang="0">
                  <a:pos x="4616" y="595"/>
                </a:cxn>
                <a:cxn ang="0">
                  <a:pos x="4651" y="748"/>
                </a:cxn>
                <a:cxn ang="0">
                  <a:pos x="4676" y="904"/>
                </a:cxn>
                <a:cxn ang="0">
                  <a:pos x="4691" y="1063"/>
                </a:cxn>
                <a:cxn ang="0">
                  <a:pos x="4692" y="1268"/>
                </a:cxn>
                <a:cxn ang="0">
                  <a:pos x="4656" y="1598"/>
                </a:cxn>
                <a:cxn ang="0">
                  <a:pos x="4573" y="1911"/>
                </a:cxn>
                <a:cxn ang="0">
                  <a:pos x="4448" y="2205"/>
                </a:cxn>
                <a:cxn ang="0">
                  <a:pos x="4285" y="2476"/>
                </a:cxn>
                <a:cxn ang="0">
                  <a:pos x="4087" y="2721"/>
                </a:cxn>
                <a:cxn ang="0">
                  <a:pos x="3856" y="2935"/>
                </a:cxn>
                <a:cxn ang="0">
                  <a:pos x="3598" y="3116"/>
                </a:cxn>
                <a:cxn ang="0">
                  <a:pos x="3772" y="3227"/>
                </a:cxn>
                <a:cxn ang="0">
                  <a:pos x="4012" y="3050"/>
                </a:cxn>
                <a:cxn ang="0">
                  <a:pos x="4227" y="2845"/>
                </a:cxn>
                <a:cxn ang="0">
                  <a:pos x="4417" y="2616"/>
                </a:cxn>
                <a:cxn ang="0">
                  <a:pos x="4578" y="2364"/>
                </a:cxn>
                <a:cxn ang="0">
                  <a:pos x="4706" y="2093"/>
                </a:cxn>
                <a:cxn ang="0">
                  <a:pos x="4802" y="1803"/>
                </a:cxn>
                <a:cxn ang="0">
                  <a:pos x="4861" y="1500"/>
                </a:cxn>
                <a:cxn ang="0">
                  <a:pos x="4882" y="1184"/>
                </a:cxn>
                <a:cxn ang="0">
                  <a:pos x="75" y="583"/>
                </a:cxn>
                <a:cxn ang="0">
                  <a:pos x="36" y="763"/>
                </a:cxn>
                <a:cxn ang="0">
                  <a:pos x="11" y="948"/>
                </a:cxn>
                <a:cxn ang="0">
                  <a:pos x="0" y="1136"/>
                </a:cxn>
                <a:cxn ang="0">
                  <a:pos x="11" y="1422"/>
                </a:cxn>
                <a:cxn ang="0">
                  <a:pos x="60" y="1728"/>
                </a:cxn>
                <a:cxn ang="0">
                  <a:pos x="147" y="2021"/>
                </a:cxn>
                <a:cxn ang="0">
                  <a:pos x="268" y="2295"/>
                </a:cxn>
                <a:cxn ang="0">
                  <a:pos x="421" y="2553"/>
                </a:cxn>
                <a:cxn ang="0">
                  <a:pos x="602" y="2788"/>
                </a:cxn>
                <a:cxn ang="0">
                  <a:pos x="811" y="2999"/>
                </a:cxn>
                <a:cxn ang="0">
                  <a:pos x="1044" y="3184"/>
                </a:cxn>
                <a:cxn ang="0">
                  <a:pos x="1350" y="3154"/>
                </a:cxn>
                <a:cxn ang="0">
                  <a:pos x="1084" y="2981"/>
                </a:cxn>
                <a:cxn ang="0">
                  <a:pos x="848" y="2776"/>
                </a:cxn>
                <a:cxn ang="0">
                  <a:pos x="641" y="2539"/>
                </a:cxn>
                <a:cxn ang="0">
                  <a:pos x="470" y="2275"/>
                </a:cxn>
                <a:cxn ang="0">
                  <a:pos x="335" y="1986"/>
                </a:cxn>
                <a:cxn ang="0">
                  <a:pos x="242" y="1678"/>
                </a:cxn>
                <a:cxn ang="0">
                  <a:pos x="194" y="1352"/>
                </a:cxn>
                <a:cxn ang="0">
                  <a:pos x="190" y="1091"/>
                </a:cxn>
                <a:cxn ang="0">
                  <a:pos x="204" y="909"/>
                </a:cxn>
                <a:cxn ang="0">
                  <a:pos x="234" y="730"/>
                </a:cxn>
                <a:cxn ang="0">
                  <a:pos x="276" y="556"/>
                </a:cxn>
                <a:cxn ang="0">
                  <a:pos x="252" y="468"/>
                </a:cxn>
                <a:cxn ang="0">
                  <a:pos x="158" y="459"/>
                </a:cxn>
              </a:cxnLst>
              <a:rect l="0" t="0" r="r" b="b"/>
              <a:pathLst>
                <a:path w="4882" h="3227">
                  <a:moveTo>
                    <a:pt x="4882" y="1184"/>
                  </a:moveTo>
                  <a:lnTo>
                    <a:pt x="4882" y="1145"/>
                  </a:lnTo>
                  <a:lnTo>
                    <a:pt x="4880" y="1104"/>
                  </a:lnTo>
                  <a:lnTo>
                    <a:pt x="4878" y="1066"/>
                  </a:lnTo>
                  <a:lnTo>
                    <a:pt x="4877" y="1026"/>
                  </a:lnTo>
                  <a:lnTo>
                    <a:pt x="4873" y="987"/>
                  </a:lnTo>
                  <a:lnTo>
                    <a:pt x="4870" y="948"/>
                  </a:lnTo>
                  <a:lnTo>
                    <a:pt x="4866" y="909"/>
                  </a:lnTo>
                  <a:lnTo>
                    <a:pt x="4861" y="870"/>
                  </a:lnTo>
                  <a:lnTo>
                    <a:pt x="4856" y="832"/>
                  </a:lnTo>
                  <a:lnTo>
                    <a:pt x="4850" y="793"/>
                  </a:lnTo>
                  <a:lnTo>
                    <a:pt x="4843" y="756"/>
                  </a:lnTo>
                  <a:lnTo>
                    <a:pt x="4837" y="718"/>
                  </a:lnTo>
                  <a:lnTo>
                    <a:pt x="4820" y="642"/>
                  </a:lnTo>
                  <a:lnTo>
                    <a:pt x="4802" y="569"/>
                  </a:lnTo>
                  <a:lnTo>
                    <a:pt x="4783" y="496"/>
                  </a:lnTo>
                  <a:lnTo>
                    <a:pt x="4760" y="423"/>
                  </a:lnTo>
                  <a:lnTo>
                    <a:pt x="4735" y="352"/>
                  </a:lnTo>
                  <a:lnTo>
                    <a:pt x="4709" y="281"/>
                  </a:lnTo>
                  <a:lnTo>
                    <a:pt x="4680" y="212"/>
                  </a:lnTo>
                  <a:lnTo>
                    <a:pt x="4649" y="144"/>
                  </a:lnTo>
                  <a:lnTo>
                    <a:pt x="4616" y="77"/>
                  </a:lnTo>
                  <a:lnTo>
                    <a:pt x="4580" y="11"/>
                  </a:lnTo>
                  <a:lnTo>
                    <a:pt x="4553" y="9"/>
                  </a:lnTo>
                  <a:lnTo>
                    <a:pt x="4525" y="8"/>
                  </a:lnTo>
                  <a:lnTo>
                    <a:pt x="4497" y="6"/>
                  </a:lnTo>
                  <a:lnTo>
                    <a:pt x="4470" y="5"/>
                  </a:lnTo>
                  <a:lnTo>
                    <a:pt x="4442" y="4"/>
                  </a:lnTo>
                  <a:lnTo>
                    <a:pt x="4413" y="3"/>
                  </a:lnTo>
                  <a:lnTo>
                    <a:pt x="4386" y="2"/>
                  </a:lnTo>
                  <a:lnTo>
                    <a:pt x="4357" y="0"/>
                  </a:lnTo>
                  <a:lnTo>
                    <a:pt x="4377" y="33"/>
                  </a:lnTo>
                  <a:lnTo>
                    <a:pt x="4397" y="65"/>
                  </a:lnTo>
                  <a:lnTo>
                    <a:pt x="4415" y="99"/>
                  </a:lnTo>
                  <a:lnTo>
                    <a:pt x="4433" y="132"/>
                  </a:lnTo>
                  <a:lnTo>
                    <a:pt x="4451" y="166"/>
                  </a:lnTo>
                  <a:lnTo>
                    <a:pt x="4467" y="200"/>
                  </a:lnTo>
                  <a:lnTo>
                    <a:pt x="4484" y="234"/>
                  </a:lnTo>
                  <a:lnTo>
                    <a:pt x="4500" y="269"/>
                  </a:lnTo>
                  <a:lnTo>
                    <a:pt x="4515" y="304"/>
                  </a:lnTo>
                  <a:lnTo>
                    <a:pt x="4530" y="340"/>
                  </a:lnTo>
                  <a:lnTo>
                    <a:pt x="4544" y="376"/>
                  </a:lnTo>
                  <a:lnTo>
                    <a:pt x="4557" y="412"/>
                  </a:lnTo>
                  <a:lnTo>
                    <a:pt x="4571" y="448"/>
                  </a:lnTo>
                  <a:lnTo>
                    <a:pt x="4583" y="484"/>
                  </a:lnTo>
                  <a:lnTo>
                    <a:pt x="4595" y="521"/>
                  </a:lnTo>
                  <a:lnTo>
                    <a:pt x="4605" y="558"/>
                  </a:lnTo>
                  <a:lnTo>
                    <a:pt x="4616" y="595"/>
                  </a:lnTo>
                  <a:lnTo>
                    <a:pt x="4626" y="634"/>
                  </a:lnTo>
                  <a:lnTo>
                    <a:pt x="4634" y="671"/>
                  </a:lnTo>
                  <a:lnTo>
                    <a:pt x="4644" y="709"/>
                  </a:lnTo>
                  <a:lnTo>
                    <a:pt x="4651" y="748"/>
                  </a:lnTo>
                  <a:lnTo>
                    <a:pt x="4658" y="786"/>
                  </a:lnTo>
                  <a:lnTo>
                    <a:pt x="4666" y="826"/>
                  </a:lnTo>
                  <a:lnTo>
                    <a:pt x="4672" y="864"/>
                  </a:lnTo>
                  <a:lnTo>
                    <a:pt x="4676" y="904"/>
                  </a:lnTo>
                  <a:lnTo>
                    <a:pt x="4681" y="943"/>
                  </a:lnTo>
                  <a:lnTo>
                    <a:pt x="4685" y="983"/>
                  </a:lnTo>
                  <a:lnTo>
                    <a:pt x="4688" y="1023"/>
                  </a:lnTo>
                  <a:lnTo>
                    <a:pt x="4691" y="1063"/>
                  </a:lnTo>
                  <a:lnTo>
                    <a:pt x="4692" y="1103"/>
                  </a:lnTo>
                  <a:lnTo>
                    <a:pt x="4693" y="1144"/>
                  </a:lnTo>
                  <a:lnTo>
                    <a:pt x="4693" y="1184"/>
                  </a:lnTo>
                  <a:lnTo>
                    <a:pt x="4692" y="1268"/>
                  </a:lnTo>
                  <a:lnTo>
                    <a:pt x="4687" y="1352"/>
                  </a:lnTo>
                  <a:lnTo>
                    <a:pt x="4680" y="1435"/>
                  </a:lnTo>
                  <a:lnTo>
                    <a:pt x="4669" y="1517"/>
                  </a:lnTo>
                  <a:lnTo>
                    <a:pt x="4656" y="1598"/>
                  </a:lnTo>
                  <a:lnTo>
                    <a:pt x="4639" y="1679"/>
                  </a:lnTo>
                  <a:lnTo>
                    <a:pt x="4620" y="1757"/>
                  </a:lnTo>
                  <a:lnTo>
                    <a:pt x="4598" y="1835"/>
                  </a:lnTo>
                  <a:lnTo>
                    <a:pt x="4573" y="1911"/>
                  </a:lnTo>
                  <a:lnTo>
                    <a:pt x="4545" y="1987"/>
                  </a:lnTo>
                  <a:lnTo>
                    <a:pt x="4517" y="2061"/>
                  </a:lnTo>
                  <a:lnTo>
                    <a:pt x="4483" y="2135"/>
                  </a:lnTo>
                  <a:lnTo>
                    <a:pt x="4448" y="2205"/>
                  </a:lnTo>
                  <a:lnTo>
                    <a:pt x="4411" y="2276"/>
                  </a:lnTo>
                  <a:lnTo>
                    <a:pt x="4371" y="2344"/>
                  </a:lnTo>
                  <a:lnTo>
                    <a:pt x="4329" y="2412"/>
                  </a:lnTo>
                  <a:lnTo>
                    <a:pt x="4285" y="2476"/>
                  </a:lnTo>
                  <a:lnTo>
                    <a:pt x="4239" y="2540"/>
                  </a:lnTo>
                  <a:lnTo>
                    <a:pt x="4190" y="2602"/>
                  </a:lnTo>
                  <a:lnTo>
                    <a:pt x="4140" y="2662"/>
                  </a:lnTo>
                  <a:lnTo>
                    <a:pt x="4087" y="2721"/>
                  </a:lnTo>
                  <a:lnTo>
                    <a:pt x="4032" y="2778"/>
                  </a:lnTo>
                  <a:lnTo>
                    <a:pt x="3975" y="2832"/>
                  </a:lnTo>
                  <a:lnTo>
                    <a:pt x="3916" y="2884"/>
                  </a:lnTo>
                  <a:lnTo>
                    <a:pt x="3856" y="2935"/>
                  </a:lnTo>
                  <a:lnTo>
                    <a:pt x="3794" y="2984"/>
                  </a:lnTo>
                  <a:lnTo>
                    <a:pt x="3730" y="3031"/>
                  </a:lnTo>
                  <a:lnTo>
                    <a:pt x="3664" y="3074"/>
                  </a:lnTo>
                  <a:lnTo>
                    <a:pt x="3598" y="3116"/>
                  </a:lnTo>
                  <a:lnTo>
                    <a:pt x="3529" y="3155"/>
                  </a:lnTo>
                  <a:lnTo>
                    <a:pt x="3459" y="3193"/>
                  </a:lnTo>
                  <a:lnTo>
                    <a:pt x="3387" y="3227"/>
                  </a:lnTo>
                  <a:lnTo>
                    <a:pt x="3772" y="3227"/>
                  </a:lnTo>
                  <a:lnTo>
                    <a:pt x="3835" y="3187"/>
                  </a:lnTo>
                  <a:lnTo>
                    <a:pt x="3895" y="3142"/>
                  </a:lnTo>
                  <a:lnTo>
                    <a:pt x="3955" y="3097"/>
                  </a:lnTo>
                  <a:lnTo>
                    <a:pt x="4012" y="3050"/>
                  </a:lnTo>
                  <a:lnTo>
                    <a:pt x="4069" y="3002"/>
                  </a:lnTo>
                  <a:lnTo>
                    <a:pt x="4123" y="2950"/>
                  </a:lnTo>
                  <a:lnTo>
                    <a:pt x="4176" y="2899"/>
                  </a:lnTo>
                  <a:lnTo>
                    <a:pt x="4227" y="2845"/>
                  </a:lnTo>
                  <a:lnTo>
                    <a:pt x="4278" y="2790"/>
                  </a:lnTo>
                  <a:lnTo>
                    <a:pt x="4326" y="2733"/>
                  </a:lnTo>
                  <a:lnTo>
                    <a:pt x="4373" y="2676"/>
                  </a:lnTo>
                  <a:lnTo>
                    <a:pt x="4417" y="2616"/>
                  </a:lnTo>
                  <a:lnTo>
                    <a:pt x="4460" y="2554"/>
                  </a:lnTo>
                  <a:lnTo>
                    <a:pt x="4501" y="2492"/>
                  </a:lnTo>
                  <a:lnTo>
                    <a:pt x="4541" y="2428"/>
                  </a:lnTo>
                  <a:lnTo>
                    <a:pt x="4578" y="2364"/>
                  </a:lnTo>
                  <a:lnTo>
                    <a:pt x="4613" y="2298"/>
                  </a:lnTo>
                  <a:lnTo>
                    <a:pt x="4646" y="2231"/>
                  </a:lnTo>
                  <a:lnTo>
                    <a:pt x="4678" y="2162"/>
                  </a:lnTo>
                  <a:lnTo>
                    <a:pt x="4706" y="2093"/>
                  </a:lnTo>
                  <a:lnTo>
                    <a:pt x="4734" y="2022"/>
                  </a:lnTo>
                  <a:lnTo>
                    <a:pt x="4759" y="1950"/>
                  </a:lnTo>
                  <a:lnTo>
                    <a:pt x="4782" y="1877"/>
                  </a:lnTo>
                  <a:lnTo>
                    <a:pt x="4802" y="1803"/>
                  </a:lnTo>
                  <a:lnTo>
                    <a:pt x="4820" y="1729"/>
                  </a:lnTo>
                  <a:lnTo>
                    <a:pt x="4836" y="1654"/>
                  </a:lnTo>
                  <a:lnTo>
                    <a:pt x="4850" y="1577"/>
                  </a:lnTo>
                  <a:lnTo>
                    <a:pt x="4861" y="1500"/>
                  </a:lnTo>
                  <a:lnTo>
                    <a:pt x="4870" y="1422"/>
                  </a:lnTo>
                  <a:lnTo>
                    <a:pt x="4877" y="1343"/>
                  </a:lnTo>
                  <a:lnTo>
                    <a:pt x="4880" y="1264"/>
                  </a:lnTo>
                  <a:lnTo>
                    <a:pt x="4882" y="1184"/>
                  </a:lnTo>
                  <a:close/>
                  <a:moveTo>
                    <a:pt x="112" y="453"/>
                  </a:moveTo>
                  <a:lnTo>
                    <a:pt x="99" y="496"/>
                  </a:lnTo>
                  <a:lnTo>
                    <a:pt x="87" y="540"/>
                  </a:lnTo>
                  <a:lnTo>
                    <a:pt x="75" y="583"/>
                  </a:lnTo>
                  <a:lnTo>
                    <a:pt x="64" y="628"/>
                  </a:lnTo>
                  <a:lnTo>
                    <a:pt x="54" y="673"/>
                  </a:lnTo>
                  <a:lnTo>
                    <a:pt x="45" y="718"/>
                  </a:lnTo>
                  <a:lnTo>
                    <a:pt x="36" y="763"/>
                  </a:lnTo>
                  <a:lnTo>
                    <a:pt x="29" y="809"/>
                  </a:lnTo>
                  <a:lnTo>
                    <a:pt x="22" y="856"/>
                  </a:lnTo>
                  <a:lnTo>
                    <a:pt x="16" y="901"/>
                  </a:lnTo>
                  <a:lnTo>
                    <a:pt x="11" y="948"/>
                  </a:lnTo>
                  <a:lnTo>
                    <a:pt x="8" y="995"/>
                  </a:lnTo>
                  <a:lnTo>
                    <a:pt x="4" y="1042"/>
                  </a:lnTo>
                  <a:lnTo>
                    <a:pt x="2" y="1089"/>
                  </a:lnTo>
                  <a:lnTo>
                    <a:pt x="0" y="1136"/>
                  </a:lnTo>
                  <a:lnTo>
                    <a:pt x="0" y="1184"/>
                  </a:lnTo>
                  <a:lnTo>
                    <a:pt x="2" y="1264"/>
                  </a:lnTo>
                  <a:lnTo>
                    <a:pt x="5" y="1343"/>
                  </a:lnTo>
                  <a:lnTo>
                    <a:pt x="11" y="1422"/>
                  </a:lnTo>
                  <a:lnTo>
                    <a:pt x="21" y="1499"/>
                  </a:lnTo>
                  <a:lnTo>
                    <a:pt x="32" y="1577"/>
                  </a:lnTo>
                  <a:lnTo>
                    <a:pt x="45" y="1652"/>
                  </a:lnTo>
                  <a:lnTo>
                    <a:pt x="60" y="1728"/>
                  </a:lnTo>
                  <a:lnTo>
                    <a:pt x="80" y="1802"/>
                  </a:lnTo>
                  <a:lnTo>
                    <a:pt x="100" y="1875"/>
                  </a:lnTo>
                  <a:lnTo>
                    <a:pt x="123" y="1949"/>
                  </a:lnTo>
                  <a:lnTo>
                    <a:pt x="147" y="2021"/>
                  </a:lnTo>
                  <a:lnTo>
                    <a:pt x="174" y="2090"/>
                  </a:lnTo>
                  <a:lnTo>
                    <a:pt x="203" y="2160"/>
                  </a:lnTo>
                  <a:lnTo>
                    <a:pt x="234" y="2228"/>
                  </a:lnTo>
                  <a:lnTo>
                    <a:pt x="268" y="2295"/>
                  </a:lnTo>
                  <a:lnTo>
                    <a:pt x="303" y="2362"/>
                  </a:lnTo>
                  <a:lnTo>
                    <a:pt x="340" y="2427"/>
                  </a:lnTo>
                  <a:lnTo>
                    <a:pt x="380" y="2491"/>
                  </a:lnTo>
                  <a:lnTo>
                    <a:pt x="421" y="2553"/>
                  </a:lnTo>
                  <a:lnTo>
                    <a:pt x="464" y="2613"/>
                  </a:lnTo>
                  <a:lnTo>
                    <a:pt x="508" y="2673"/>
                  </a:lnTo>
                  <a:lnTo>
                    <a:pt x="554" y="2731"/>
                  </a:lnTo>
                  <a:lnTo>
                    <a:pt x="602" y="2788"/>
                  </a:lnTo>
                  <a:lnTo>
                    <a:pt x="652" y="2844"/>
                  </a:lnTo>
                  <a:lnTo>
                    <a:pt x="703" y="2896"/>
                  </a:lnTo>
                  <a:lnTo>
                    <a:pt x="757" y="2949"/>
                  </a:lnTo>
                  <a:lnTo>
                    <a:pt x="811" y="2999"/>
                  </a:lnTo>
                  <a:lnTo>
                    <a:pt x="867" y="3047"/>
                  </a:lnTo>
                  <a:lnTo>
                    <a:pt x="925" y="3095"/>
                  </a:lnTo>
                  <a:lnTo>
                    <a:pt x="984" y="3140"/>
                  </a:lnTo>
                  <a:lnTo>
                    <a:pt x="1044" y="3184"/>
                  </a:lnTo>
                  <a:lnTo>
                    <a:pt x="1105" y="3226"/>
                  </a:lnTo>
                  <a:lnTo>
                    <a:pt x="1491" y="3226"/>
                  </a:lnTo>
                  <a:lnTo>
                    <a:pt x="1419" y="3191"/>
                  </a:lnTo>
                  <a:lnTo>
                    <a:pt x="1350" y="3154"/>
                  </a:lnTo>
                  <a:lnTo>
                    <a:pt x="1281" y="3115"/>
                  </a:lnTo>
                  <a:lnTo>
                    <a:pt x="1214" y="3073"/>
                  </a:lnTo>
                  <a:lnTo>
                    <a:pt x="1149" y="3028"/>
                  </a:lnTo>
                  <a:lnTo>
                    <a:pt x="1084" y="2981"/>
                  </a:lnTo>
                  <a:lnTo>
                    <a:pt x="1023" y="2934"/>
                  </a:lnTo>
                  <a:lnTo>
                    <a:pt x="963" y="2883"/>
                  </a:lnTo>
                  <a:lnTo>
                    <a:pt x="904" y="2830"/>
                  </a:lnTo>
                  <a:lnTo>
                    <a:pt x="848" y="2776"/>
                  </a:lnTo>
                  <a:lnTo>
                    <a:pt x="793" y="2719"/>
                  </a:lnTo>
                  <a:lnTo>
                    <a:pt x="740" y="2661"/>
                  </a:lnTo>
                  <a:lnTo>
                    <a:pt x="689" y="2601"/>
                  </a:lnTo>
                  <a:lnTo>
                    <a:pt x="641" y="2539"/>
                  </a:lnTo>
                  <a:lnTo>
                    <a:pt x="595" y="2475"/>
                  </a:lnTo>
                  <a:lnTo>
                    <a:pt x="551" y="2409"/>
                  </a:lnTo>
                  <a:lnTo>
                    <a:pt x="509" y="2343"/>
                  </a:lnTo>
                  <a:lnTo>
                    <a:pt x="470" y="2275"/>
                  </a:lnTo>
                  <a:lnTo>
                    <a:pt x="433" y="2204"/>
                  </a:lnTo>
                  <a:lnTo>
                    <a:pt x="398" y="2133"/>
                  </a:lnTo>
                  <a:lnTo>
                    <a:pt x="365" y="2060"/>
                  </a:lnTo>
                  <a:lnTo>
                    <a:pt x="335" y="1986"/>
                  </a:lnTo>
                  <a:lnTo>
                    <a:pt x="308" y="1911"/>
                  </a:lnTo>
                  <a:lnTo>
                    <a:pt x="284" y="1835"/>
                  </a:lnTo>
                  <a:lnTo>
                    <a:pt x="261" y="1757"/>
                  </a:lnTo>
                  <a:lnTo>
                    <a:pt x="242" y="1678"/>
                  </a:lnTo>
                  <a:lnTo>
                    <a:pt x="226" y="1597"/>
                  </a:lnTo>
                  <a:lnTo>
                    <a:pt x="213" y="1517"/>
                  </a:lnTo>
                  <a:lnTo>
                    <a:pt x="202" y="1435"/>
                  </a:lnTo>
                  <a:lnTo>
                    <a:pt x="194" y="1352"/>
                  </a:lnTo>
                  <a:lnTo>
                    <a:pt x="189" y="1268"/>
                  </a:lnTo>
                  <a:lnTo>
                    <a:pt x="188" y="1184"/>
                  </a:lnTo>
                  <a:lnTo>
                    <a:pt x="189" y="1138"/>
                  </a:lnTo>
                  <a:lnTo>
                    <a:pt x="190" y="1091"/>
                  </a:lnTo>
                  <a:lnTo>
                    <a:pt x="192" y="1045"/>
                  </a:lnTo>
                  <a:lnTo>
                    <a:pt x="195" y="999"/>
                  </a:lnTo>
                  <a:lnTo>
                    <a:pt x="200" y="953"/>
                  </a:lnTo>
                  <a:lnTo>
                    <a:pt x="204" y="909"/>
                  </a:lnTo>
                  <a:lnTo>
                    <a:pt x="210" y="863"/>
                  </a:lnTo>
                  <a:lnTo>
                    <a:pt x="218" y="819"/>
                  </a:lnTo>
                  <a:lnTo>
                    <a:pt x="225" y="773"/>
                  </a:lnTo>
                  <a:lnTo>
                    <a:pt x="234" y="730"/>
                  </a:lnTo>
                  <a:lnTo>
                    <a:pt x="243" y="685"/>
                  </a:lnTo>
                  <a:lnTo>
                    <a:pt x="254" y="642"/>
                  </a:lnTo>
                  <a:lnTo>
                    <a:pt x="264" y="599"/>
                  </a:lnTo>
                  <a:lnTo>
                    <a:pt x="276" y="556"/>
                  </a:lnTo>
                  <a:lnTo>
                    <a:pt x="290" y="513"/>
                  </a:lnTo>
                  <a:lnTo>
                    <a:pt x="303" y="471"/>
                  </a:lnTo>
                  <a:lnTo>
                    <a:pt x="278" y="470"/>
                  </a:lnTo>
                  <a:lnTo>
                    <a:pt x="252" y="468"/>
                  </a:lnTo>
                  <a:lnTo>
                    <a:pt x="228" y="466"/>
                  </a:lnTo>
                  <a:lnTo>
                    <a:pt x="204" y="464"/>
                  </a:lnTo>
                  <a:lnTo>
                    <a:pt x="180" y="461"/>
                  </a:lnTo>
                  <a:lnTo>
                    <a:pt x="158" y="459"/>
                  </a:lnTo>
                  <a:lnTo>
                    <a:pt x="135" y="456"/>
                  </a:lnTo>
                  <a:lnTo>
                    <a:pt x="112" y="453"/>
                  </a:lnTo>
                  <a:close/>
                </a:path>
              </a:pathLst>
            </a:custGeom>
            <a:solidFill>
              <a:srgbClr val="DAB386"/>
            </a:solidFill>
            <a:ln w="9525">
              <a:noFill/>
              <a:round/>
              <a:headEnd/>
              <a:tailEnd/>
            </a:ln>
          </p:spPr>
          <p:txBody>
            <a:bodyPr/>
            <a:lstStyle/>
            <a:p>
              <a:endParaRPr lang="pt-BR"/>
            </a:p>
          </p:txBody>
        </p:sp>
        <p:sp>
          <p:nvSpPr>
            <p:cNvPr id="402477" name="Freeform 45"/>
            <p:cNvSpPr>
              <a:spLocks noEditPoints="1"/>
            </p:cNvSpPr>
            <p:nvPr/>
          </p:nvSpPr>
          <p:spPr bwMode="auto">
            <a:xfrm>
              <a:off x="3366" y="2982"/>
              <a:ext cx="1173" cy="808"/>
            </a:xfrm>
            <a:custGeom>
              <a:avLst/>
              <a:gdLst/>
              <a:ahLst/>
              <a:cxnLst>
                <a:cxn ang="0">
                  <a:pos x="4690" y="1069"/>
                </a:cxn>
                <a:cxn ang="0">
                  <a:pos x="4677" y="910"/>
                </a:cxn>
                <a:cxn ang="0">
                  <a:pos x="4653" y="755"/>
                </a:cxn>
                <a:cxn ang="0">
                  <a:pos x="4621" y="604"/>
                </a:cxn>
                <a:cxn ang="0">
                  <a:pos x="4578" y="458"/>
                </a:cxn>
                <a:cxn ang="0">
                  <a:pos x="4525" y="314"/>
                </a:cxn>
                <a:cxn ang="0">
                  <a:pos x="4463" y="176"/>
                </a:cxn>
                <a:cxn ang="0">
                  <a:pos x="4348" y="8"/>
                </a:cxn>
                <a:cxn ang="0">
                  <a:pos x="4234" y="3"/>
                </a:cxn>
                <a:cxn ang="0">
                  <a:pos x="4169" y="32"/>
                </a:cxn>
                <a:cxn ang="0">
                  <a:pos x="4247" y="165"/>
                </a:cxn>
                <a:cxn ang="0">
                  <a:pos x="4316" y="303"/>
                </a:cxn>
                <a:cxn ang="0">
                  <a:pos x="4375" y="446"/>
                </a:cxn>
                <a:cxn ang="0">
                  <a:pos x="4423" y="595"/>
                </a:cxn>
                <a:cxn ang="0">
                  <a:pos x="4461" y="748"/>
                </a:cxn>
                <a:cxn ang="0">
                  <a:pos x="4487" y="905"/>
                </a:cxn>
                <a:cxn ang="0">
                  <a:pos x="4502" y="1066"/>
                </a:cxn>
                <a:cxn ang="0">
                  <a:pos x="4504" y="1276"/>
                </a:cxn>
                <a:cxn ang="0">
                  <a:pos x="4462" y="1620"/>
                </a:cxn>
                <a:cxn ang="0">
                  <a:pos x="4369" y="1947"/>
                </a:cxn>
                <a:cxn ang="0">
                  <a:pos x="4227" y="2248"/>
                </a:cxn>
                <a:cxn ang="0">
                  <a:pos x="4043" y="2522"/>
                </a:cxn>
                <a:cxn ang="0">
                  <a:pos x="3820" y="2765"/>
                </a:cxn>
                <a:cxn ang="0">
                  <a:pos x="3562" y="2971"/>
                </a:cxn>
                <a:cxn ang="0">
                  <a:pos x="3275" y="3137"/>
                </a:cxn>
                <a:cxn ang="0">
                  <a:pos x="3498" y="3231"/>
                </a:cxn>
                <a:cxn ang="0">
                  <a:pos x="3755" y="3065"/>
                </a:cxn>
                <a:cxn ang="0">
                  <a:pos x="3986" y="2866"/>
                </a:cxn>
                <a:cxn ang="0">
                  <a:pos x="4190" y="2640"/>
                </a:cxn>
                <a:cxn ang="0">
                  <a:pos x="4364" y="2388"/>
                </a:cxn>
                <a:cxn ang="0">
                  <a:pos x="4503" y="2113"/>
                </a:cxn>
                <a:cxn ang="0">
                  <a:pos x="4608" y="1821"/>
                </a:cxn>
                <a:cxn ang="0">
                  <a:pos x="4671" y="1511"/>
                </a:cxn>
                <a:cxn ang="0">
                  <a:pos x="4694" y="1188"/>
                </a:cxn>
                <a:cxn ang="0">
                  <a:pos x="76" y="597"/>
                </a:cxn>
                <a:cxn ang="0">
                  <a:pos x="36" y="775"/>
                </a:cxn>
                <a:cxn ang="0">
                  <a:pos x="11" y="956"/>
                </a:cxn>
                <a:cxn ang="0">
                  <a:pos x="0" y="1142"/>
                </a:cxn>
                <a:cxn ang="0">
                  <a:pos x="12" y="1431"/>
                </a:cxn>
                <a:cxn ang="0">
                  <a:pos x="66" y="1744"/>
                </a:cxn>
                <a:cxn ang="0">
                  <a:pos x="160" y="2041"/>
                </a:cxn>
                <a:cxn ang="0">
                  <a:pos x="291" y="2320"/>
                </a:cxn>
                <a:cxn ang="0">
                  <a:pos x="456" y="2578"/>
                </a:cxn>
                <a:cxn ang="0">
                  <a:pos x="652" y="2810"/>
                </a:cxn>
                <a:cxn ang="0">
                  <a:pos x="876" y="3015"/>
                </a:cxn>
                <a:cxn ang="0">
                  <a:pos x="1126" y="3191"/>
                </a:cxn>
                <a:cxn ang="0">
                  <a:pos x="1492" y="3170"/>
                </a:cxn>
                <a:cxn ang="0">
                  <a:pos x="1198" y="3015"/>
                </a:cxn>
                <a:cxn ang="0">
                  <a:pos x="933" y="2819"/>
                </a:cxn>
                <a:cxn ang="0">
                  <a:pos x="701" y="2585"/>
                </a:cxn>
                <a:cxn ang="0">
                  <a:pos x="508" y="2319"/>
                </a:cxn>
                <a:cxn ang="0">
                  <a:pos x="355" y="2023"/>
                </a:cxn>
                <a:cxn ang="0">
                  <a:pos x="250" y="1703"/>
                </a:cxn>
                <a:cxn ang="0">
                  <a:pos x="194" y="1364"/>
                </a:cxn>
                <a:cxn ang="0">
                  <a:pos x="190" y="1095"/>
                </a:cxn>
                <a:cxn ang="0">
                  <a:pos x="205" y="913"/>
                </a:cxn>
                <a:cxn ang="0">
                  <a:pos x="235" y="734"/>
                </a:cxn>
                <a:cxn ang="0">
                  <a:pos x="281" y="561"/>
                </a:cxn>
                <a:cxn ang="0">
                  <a:pos x="285" y="477"/>
                </a:cxn>
                <a:cxn ang="0">
                  <a:pos x="113" y="469"/>
                </a:cxn>
              </a:cxnLst>
              <a:rect l="0" t="0" r="r" b="b"/>
              <a:pathLst>
                <a:path w="4694" h="3231">
                  <a:moveTo>
                    <a:pt x="4694" y="1188"/>
                  </a:moveTo>
                  <a:lnTo>
                    <a:pt x="4693" y="1148"/>
                  </a:lnTo>
                  <a:lnTo>
                    <a:pt x="4692" y="1108"/>
                  </a:lnTo>
                  <a:lnTo>
                    <a:pt x="4690" y="1069"/>
                  </a:lnTo>
                  <a:lnTo>
                    <a:pt x="4688" y="1028"/>
                  </a:lnTo>
                  <a:lnTo>
                    <a:pt x="4686" y="989"/>
                  </a:lnTo>
                  <a:lnTo>
                    <a:pt x="4682" y="950"/>
                  </a:lnTo>
                  <a:lnTo>
                    <a:pt x="4677" y="910"/>
                  </a:lnTo>
                  <a:lnTo>
                    <a:pt x="4672" y="872"/>
                  </a:lnTo>
                  <a:lnTo>
                    <a:pt x="4666" y="832"/>
                  </a:lnTo>
                  <a:lnTo>
                    <a:pt x="4660" y="794"/>
                  </a:lnTo>
                  <a:lnTo>
                    <a:pt x="4653" y="755"/>
                  </a:lnTo>
                  <a:lnTo>
                    <a:pt x="4646" y="717"/>
                  </a:lnTo>
                  <a:lnTo>
                    <a:pt x="4638" y="680"/>
                  </a:lnTo>
                  <a:lnTo>
                    <a:pt x="4629" y="643"/>
                  </a:lnTo>
                  <a:lnTo>
                    <a:pt x="4621" y="604"/>
                  </a:lnTo>
                  <a:lnTo>
                    <a:pt x="4610" y="567"/>
                  </a:lnTo>
                  <a:lnTo>
                    <a:pt x="4600" y="531"/>
                  </a:lnTo>
                  <a:lnTo>
                    <a:pt x="4588" y="494"/>
                  </a:lnTo>
                  <a:lnTo>
                    <a:pt x="4578" y="458"/>
                  </a:lnTo>
                  <a:lnTo>
                    <a:pt x="4566" y="421"/>
                  </a:lnTo>
                  <a:lnTo>
                    <a:pt x="4552" y="385"/>
                  </a:lnTo>
                  <a:lnTo>
                    <a:pt x="4539" y="350"/>
                  </a:lnTo>
                  <a:lnTo>
                    <a:pt x="4525" y="314"/>
                  </a:lnTo>
                  <a:lnTo>
                    <a:pt x="4510" y="279"/>
                  </a:lnTo>
                  <a:lnTo>
                    <a:pt x="4496" y="244"/>
                  </a:lnTo>
                  <a:lnTo>
                    <a:pt x="4480" y="210"/>
                  </a:lnTo>
                  <a:lnTo>
                    <a:pt x="4463" y="176"/>
                  </a:lnTo>
                  <a:lnTo>
                    <a:pt x="4448" y="141"/>
                  </a:lnTo>
                  <a:lnTo>
                    <a:pt x="4413" y="75"/>
                  </a:lnTo>
                  <a:lnTo>
                    <a:pt x="4376" y="9"/>
                  </a:lnTo>
                  <a:lnTo>
                    <a:pt x="4348" y="8"/>
                  </a:lnTo>
                  <a:lnTo>
                    <a:pt x="4319" y="7"/>
                  </a:lnTo>
                  <a:lnTo>
                    <a:pt x="4292" y="6"/>
                  </a:lnTo>
                  <a:lnTo>
                    <a:pt x="4263" y="4"/>
                  </a:lnTo>
                  <a:lnTo>
                    <a:pt x="4234" y="3"/>
                  </a:lnTo>
                  <a:lnTo>
                    <a:pt x="4207" y="2"/>
                  </a:lnTo>
                  <a:lnTo>
                    <a:pt x="4178" y="1"/>
                  </a:lnTo>
                  <a:lnTo>
                    <a:pt x="4149" y="0"/>
                  </a:lnTo>
                  <a:lnTo>
                    <a:pt x="4169" y="32"/>
                  </a:lnTo>
                  <a:lnTo>
                    <a:pt x="4190" y="64"/>
                  </a:lnTo>
                  <a:lnTo>
                    <a:pt x="4210" y="98"/>
                  </a:lnTo>
                  <a:lnTo>
                    <a:pt x="4229" y="132"/>
                  </a:lnTo>
                  <a:lnTo>
                    <a:pt x="4247" y="165"/>
                  </a:lnTo>
                  <a:lnTo>
                    <a:pt x="4265" y="199"/>
                  </a:lnTo>
                  <a:lnTo>
                    <a:pt x="4283" y="234"/>
                  </a:lnTo>
                  <a:lnTo>
                    <a:pt x="4300" y="268"/>
                  </a:lnTo>
                  <a:lnTo>
                    <a:pt x="4316" y="303"/>
                  </a:lnTo>
                  <a:lnTo>
                    <a:pt x="4331" y="338"/>
                  </a:lnTo>
                  <a:lnTo>
                    <a:pt x="4347" y="374"/>
                  </a:lnTo>
                  <a:lnTo>
                    <a:pt x="4361" y="410"/>
                  </a:lnTo>
                  <a:lnTo>
                    <a:pt x="4375" y="446"/>
                  </a:lnTo>
                  <a:lnTo>
                    <a:pt x="4388" y="483"/>
                  </a:lnTo>
                  <a:lnTo>
                    <a:pt x="4400" y="520"/>
                  </a:lnTo>
                  <a:lnTo>
                    <a:pt x="4412" y="557"/>
                  </a:lnTo>
                  <a:lnTo>
                    <a:pt x="4423" y="595"/>
                  </a:lnTo>
                  <a:lnTo>
                    <a:pt x="4433" y="633"/>
                  </a:lnTo>
                  <a:lnTo>
                    <a:pt x="4443" y="671"/>
                  </a:lnTo>
                  <a:lnTo>
                    <a:pt x="4453" y="709"/>
                  </a:lnTo>
                  <a:lnTo>
                    <a:pt x="4461" y="748"/>
                  </a:lnTo>
                  <a:lnTo>
                    <a:pt x="4468" y="787"/>
                  </a:lnTo>
                  <a:lnTo>
                    <a:pt x="4475" y="826"/>
                  </a:lnTo>
                  <a:lnTo>
                    <a:pt x="4481" y="866"/>
                  </a:lnTo>
                  <a:lnTo>
                    <a:pt x="4487" y="905"/>
                  </a:lnTo>
                  <a:lnTo>
                    <a:pt x="4492" y="945"/>
                  </a:lnTo>
                  <a:lnTo>
                    <a:pt x="4496" y="985"/>
                  </a:lnTo>
                  <a:lnTo>
                    <a:pt x="4499" y="1025"/>
                  </a:lnTo>
                  <a:lnTo>
                    <a:pt x="4502" y="1066"/>
                  </a:lnTo>
                  <a:lnTo>
                    <a:pt x="4504" y="1106"/>
                  </a:lnTo>
                  <a:lnTo>
                    <a:pt x="4505" y="1146"/>
                  </a:lnTo>
                  <a:lnTo>
                    <a:pt x="4505" y="1188"/>
                  </a:lnTo>
                  <a:lnTo>
                    <a:pt x="4504" y="1276"/>
                  </a:lnTo>
                  <a:lnTo>
                    <a:pt x="4498" y="1364"/>
                  </a:lnTo>
                  <a:lnTo>
                    <a:pt x="4490" y="1451"/>
                  </a:lnTo>
                  <a:lnTo>
                    <a:pt x="4478" y="1536"/>
                  </a:lnTo>
                  <a:lnTo>
                    <a:pt x="4462" y="1620"/>
                  </a:lnTo>
                  <a:lnTo>
                    <a:pt x="4443" y="1704"/>
                  </a:lnTo>
                  <a:lnTo>
                    <a:pt x="4421" y="1786"/>
                  </a:lnTo>
                  <a:lnTo>
                    <a:pt x="4396" y="1866"/>
                  </a:lnTo>
                  <a:lnTo>
                    <a:pt x="4369" y="1947"/>
                  </a:lnTo>
                  <a:lnTo>
                    <a:pt x="4337" y="2025"/>
                  </a:lnTo>
                  <a:lnTo>
                    <a:pt x="4304" y="2100"/>
                  </a:lnTo>
                  <a:lnTo>
                    <a:pt x="4267" y="2175"/>
                  </a:lnTo>
                  <a:lnTo>
                    <a:pt x="4227" y="2248"/>
                  </a:lnTo>
                  <a:lnTo>
                    <a:pt x="4185" y="2320"/>
                  </a:lnTo>
                  <a:lnTo>
                    <a:pt x="4141" y="2389"/>
                  </a:lnTo>
                  <a:lnTo>
                    <a:pt x="4093" y="2456"/>
                  </a:lnTo>
                  <a:lnTo>
                    <a:pt x="4043" y="2522"/>
                  </a:lnTo>
                  <a:lnTo>
                    <a:pt x="3990" y="2586"/>
                  </a:lnTo>
                  <a:lnTo>
                    <a:pt x="3936" y="2648"/>
                  </a:lnTo>
                  <a:lnTo>
                    <a:pt x="3879" y="2707"/>
                  </a:lnTo>
                  <a:lnTo>
                    <a:pt x="3820" y="2765"/>
                  </a:lnTo>
                  <a:lnTo>
                    <a:pt x="3759" y="2820"/>
                  </a:lnTo>
                  <a:lnTo>
                    <a:pt x="3695" y="2873"/>
                  </a:lnTo>
                  <a:lnTo>
                    <a:pt x="3630" y="2923"/>
                  </a:lnTo>
                  <a:lnTo>
                    <a:pt x="3562" y="2971"/>
                  </a:lnTo>
                  <a:lnTo>
                    <a:pt x="3493" y="3017"/>
                  </a:lnTo>
                  <a:lnTo>
                    <a:pt x="3423" y="3060"/>
                  </a:lnTo>
                  <a:lnTo>
                    <a:pt x="3349" y="3099"/>
                  </a:lnTo>
                  <a:lnTo>
                    <a:pt x="3275" y="3137"/>
                  </a:lnTo>
                  <a:lnTo>
                    <a:pt x="3198" y="3171"/>
                  </a:lnTo>
                  <a:lnTo>
                    <a:pt x="3121" y="3203"/>
                  </a:lnTo>
                  <a:lnTo>
                    <a:pt x="3042" y="3231"/>
                  </a:lnTo>
                  <a:lnTo>
                    <a:pt x="3498" y="3231"/>
                  </a:lnTo>
                  <a:lnTo>
                    <a:pt x="3564" y="3193"/>
                  </a:lnTo>
                  <a:lnTo>
                    <a:pt x="3629" y="3152"/>
                  </a:lnTo>
                  <a:lnTo>
                    <a:pt x="3693" y="3109"/>
                  </a:lnTo>
                  <a:lnTo>
                    <a:pt x="3755" y="3065"/>
                  </a:lnTo>
                  <a:lnTo>
                    <a:pt x="3815" y="3018"/>
                  </a:lnTo>
                  <a:lnTo>
                    <a:pt x="3874" y="2969"/>
                  </a:lnTo>
                  <a:lnTo>
                    <a:pt x="3930" y="2918"/>
                  </a:lnTo>
                  <a:lnTo>
                    <a:pt x="3986" y="2866"/>
                  </a:lnTo>
                  <a:lnTo>
                    <a:pt x="4040" y="2812"/>
                  </a:lnTo>
                  <a:lnTo>
                    <a:pt x="4091" y="2756"/>
                  </a:lnTo>
                  <a:lnTo>
                    <a:pt x="4142" y="2699"/>
                  </a:lnTo>
                  <a:lnTo>
                    <a:pt x="4190" y="2640"/>
                  </a:lnTo>
                  <a:lnTo>
                    <a:pt x="4237" y="2579"/>
                  </a:lnTo>
                  <a:lnTo>
                    <a:pt x="4281" y="2516"/>
                  </a:lnTo>
                  <a:lnTo>
                    <a:pt x="4323" y="2453"/>
                  </a:lnTo>
                  <a:lnTo>
                    <a:pt x="4364" y="2388"/>
                  </a:lnTo>
                  <a:lnTo>
                    <a:pt x="4402" y="2321"/>
                  </a:lnTo>
                  <a:lnTo>
                    <a:pt x="4438" y="2254"/>
                  </a:lnTo>
                  <a:lnTo>
                    <a:pt x="4472" y="2184"/>
                  </a:lnTo>
                  <a:lnTo>
                    <a:pt x="4503" y="2113"/>
                  </a:lnTo>
                  <a:lnTo>
                    <a:pt x="4533" y="2043"/>
                  </a:lnTo>
                  <a:lnTo>
                    <a:pt x="4560" y="1969"/>
                  </a:lnTo>
                  <a:lnTo>
                    <a:pt x="4585" y="1896"/>
                  </a:lnTo>
                  <a:lnTo>
                    <a:pt x="4608" y="1821"/>
                  </a:lnTo>
                  <a:lnTo>
                    <a:pt x="4627" y="1745"/>
                  </a:lnTo>
                  <a:lnTo>
                    <a:pt x="4645" y="1668"/>
                  </a:lnTo>
                  <a:lnTo>
                    <a:pt x="4659" y="1590"/>
                  </a:lnTo>
                  <a:lnTo>
                    <a:pt x="4671" y="1511"/>
                  </a:lnTo>
                  <a:lnTo>
                    <a:pt x="4681" y="1432"/>
                  </a:lnTo>
                  <a:lnTo>
                    <a:pt x="4688" y="1352"/>
                  </a:lnTo>
                  <a:lnTo>
                    <a:pt x="4692" y="1270"/>
                  </a:lnTo>
                  <a:lnTo>
                    <a:pt x="4694" y="1188"/>
                  </a:lnTo>
                  <a:close/>
                  <a:moveTo>
                    <a:pt x="113" y="469"/>
                  </a:moveTo>
                  <a:lnTo>
                    <a:pt x="100" y="511"/>
                  </a:lnTo>
                  <a:lnTo>
                    <a:pt x="86" y="554"/>
                  </a:lnTo>
                  <a:lnTo>
                    <a:pt x="76" y="597"/>
                  </a:lnTo>
                  <a:lnTo>
                    <a:pt x="65" y="641"/>
                  </a:lnTo>
                  <a:lnTo>
                    <a:pt x="54" y="685"/>
                  </a:lnTo>
                  <a:lnTo>
                    <a:pt x="44" y="729"/>
                  </a:lnTo>
                  <a:lnTo>
                    <a:pt x="36" y="775"/>
                  </a:lnTo>
                  <a:lnTo>
                    <a:pt x="29" y="819"/>
                  </a:lnTo>
                  <a:lnTo>
                    <a:pt x="23" y="865"/>
                  </a:lnTo>
                  <a:lnTo>
                    <a:pt x="17" y="910"/>
                  </a:lnTo>
                  <a:lnTo>
                    <a:pt x="11" y="956"/>
                  </a:lnTo>
                  <a:lnTo>
                    <a:pt x="7" y="1001"/>
                  </a:lnTo>
                  <a:lnTo>
                    <a:pt x="4" y="1048"/>
                  </a:lnTo>
                  <a:lnTo>
                    <a:pt x="2" y="1095"/>
                  </a:lnTo>
                  <a:lnTo>
                    <a:pt x="0" y="1142"/>
                  </a:lnTo>
                  <a:lnTo>
                    <a:pt x="0" y="1188"/>
                  </a:lnTo>
                  <a:lnTo>
                    <a:pt x="1" y="1270"/>
                  </a:lnTo>
                  <a:lnTo>
                    <a:pt x="6" y="1350"/>
                  </a:lnTo>
                  <a:lnTo>
                    <a:pt x="12" y="1431"/>
                  </a:lnTo>
                  <a:lnTo>
                    <a:pt x="22" y="1511"/>
                  </a:lnTo>
                  <a:lnTo>
                    <a:pt x="34" y="1589"/>
                  </a:lnTo>
                  <a:lnTo>
                    <a:pt x="49" y="1667"/>
                  </a:lnTo>
                  <a:lnTo>
                    <a:pt x="66" y="1744"/>
                  </a:lnTo>
                  <a:lnTo>
                    <a:pt x="86" y="1819"/>
                  </a:lnTo>
                  <a:lnTo>
                    <a:pt x="108" y="1895"/>
                  </a:lnTo>
                  <a:lnTo>
                    <a:pt x="133" y="1968"/>
                  </a:lnTo>
                  <a:lnTo>
                    <a:pt x="160" y="2041"/>
                  </a:lnTo>
                  <a:lnTo>
                    <a:pt x="190" y="2112"/>
                  </a:lnTo>
                  <a:lnTo>
                    <a:pt x="221" y="2183"/>
                  </a:lnTo>
                  <a:lnTo>
                    <a:pt x="255" y="2253"/>
                  </a:lnTo>
                  <a:lnTo>
                    <a:pt x="291" y="2320"/>
                  </a:lnTo>
                  <a:lnTo>
                    <a:pt x="329" y="2386"/>
                  </a:lnTo>
                  <a:lnTo>
                    <a:pt x="370" y="2452"/>
                  </a:lnTo>
                  <a:lnTo>
                    <a:pt x="412" y="2515"/>
                  </a:lnTo>
                  <a:lnTo>
                    <a:pt x="456" y="2578"/>
                  </a:lnTo>
                  <a:lnTo>
                    <a:pt x="502" y="2638"/>
                  </a:lnTo>
                  <a:lnTo>
                    <a:pt x="550" y="2696"/>
                  </a:lnTo>
                  <a:lnTo>
                    <a:pt x="600" y="2754"/>
                  </a:lnTo>
                  <a:lnTo>
                    <a:pt x="652" y="2810"/>
                  </a:lnTo>
                  <a:lnTo>
                    <a:pt x="706" y="2864"/>
                  </a:lnTo>
                  <a:lnTo>
                    <a:pt x="761" y="2916"/>
                  </a:lnTo>
                  <a:lnTo>
                    <a:pt x="818" y="2966"/>
                  </a:lnTo>
                  <a:lnTo>
                    <a:pt x="876" y="3015"/>
                  </a:lnTo>
                  <a:lnTo>
                    <a:pt x="936" y="3062"/>
                  </a:lnTo>
                  <a:lnTo>
                    <a:pt x="998" y="3107"/>
                  </a:lnTo>
                  <a:lnTo>
                    <a:pt x="1061" y="3150"/>
                  </a:lnTo>
                  <a:lnTo>
                    <a:pt x="1126" y="3191"/>
                  </a:lnTo>
                  <a:lnTo>
                    <a:pt x="1192" y="3230"/>
                  </a:lnTo>
                  <a:lnTo>
                    <a:pt x="1648" y="3230"/>
                  </a:lnTo>
                  <a:lnTo>
                    <a:pt x="1569" y="3201"/>
                  </a:lnTo>
                  <a:lnTo>
                    <a:pt x="1492" y="3170"/>
                  </a:lnTo>
                  <a:lnTo>
                    <a:pt x="1415" y="3135"/>
                  </a:lnTo>
                  <a:lnTo>
                    <a:pt x="1342" y="3098"/>
                  </a:lnTo>
                  <a:lnTo>
                    <a:pt x="1269" y="3057"/>
                  </a:lnTo>
                  <a:lnTo>
                    <a:pt x="1198" y="3015"/>
                  </a:lnTo>
                  <a:lnTo>
                    <a:pt x="1128" y="2970"/>
                  </a:lnTo>
                  <a:lnTo>
                    <a:pt x="1061" y="2922"/>
                  </a:lnTo>
                  <a:lnTo>
                    <a:pt x="996" y="2872"/>
                  </a:lnTo>
                  <a:lnTo>
                    <a:pt x="933" y="2819"/>
                  </a:lnTo>
                  <a:lnTo>
                    <a:pt x="872" y="2764"/>
                  </a:lnTo>
                  <a:lnTo>
                    <a:pt x="813" y="2706"/>
                  </a:lnTo>
                  <a:lnTo>
                    <a:pt x="756" y="2647"/>
                  </a:lnTo>
                  <a:lnTo>
                    <a:pt x="701" y="2585"/>
                  </a:lnTo>
                  <a:lnTo>
                    <a:pt x="649" y="2521"/>
                  </a:lnTo>
                  <a:lnTo>
                    <a:pt x="599" y="2455"/>
                  </a:lnTo>
                  <a:lnTo>
                    <a:pt x="552" y="2388"/>
                  </a:lnTo>
                  <a:lnTo>
                    <a:pt x="508" y="2319"/>
                  </a:lnTo>
                  <a:lnTo>
                    <a:pt x="466" y="2247"/>
                  </a:lnTo>
                  <a:lnTo>
                    <a:pt x="426" y="2175"/>
                  </a:lnTo>
                  <a:lnTo>
                    <a:pt x="389" y="2099"/>
                  </a:lnTo>
                  <a:lnTo>
                    <a:pt x="355" y="2023"/>
                  </a:lnTo>
                  <a:lnTo>
                    <a:pt x="324" y="1945"/>
                  </a:lnTo>
                  <a:lnTo>
                    <a:pt x="297" y="1866"/>
                  </a:lnTo>
                  <a:lnTo>
                    <a:pt x="271" y="1786"/>
                  </a:lnTo>
                  <a:lnTo>
                    <a:pt x="250" y="1703"/>
                  </a:lnTo>
                  <a:lnTo>
                    <a:pt x="231" y="1620"/>
                  </a:lnTo>
                  <a:lnTo>
                    <a:pt x="216" y="1536"/>
                  </a:lnTo>
                  <a:lnTo>
                    <a:pt x="204" y="1450"/>
                  </a:lnTo>
                  <a:lnTo>
                    <a:pt x="194" y="1364"/>
                  </a:lnTo>
                  <a:lnTo>
                    <a:pt x="190" y="1276"/>
                  </a:lnTo>
                  <a:lnTo>
                    <a:pt x="187" y="1188"/>
                  </a:lnTo>
                  <a:lnTo>
                    <a:pt x="188" y="1142"/>
                  </a:lnTo>
                  <a:lnTo>
                    <a:pt x="190" y="1095"/>
                  </a:lnTo>
                  <a:lnTo>
                    <a:pt x="192" y="1049"/>
                  </a:lnTo>
                  <a:lnTo>
                    <a:pt x="196" y="1003"/>
                  </a:lnTo>
                  <a:lnTo>
                    <a:pt x="200" y="957"/>
                  </a:lnTo>
                  <a:lnTo>
                    <a:pt x="205" y="913"/>
                  </a:lnTo>
                  <a:lnTo>
                    <a:pt x="211" y="867"/>
                  </a:lnTo>
                  <a:lnTo>
                    <a:pt x="219" y="823"/>
                  </a:lnTo>
                  <a:lnTo>
                    <a:pt x="227" y="778"/>
                  </a:lnTo>
                  <a:lnTo>
                    <a:pt x="235" y="734"/>
                  </a:lnTo>
                  <a:lnTo>
                    <a:pt x="246" y="691"/>
                  </a:lnTo>
                  <a:lnTo>
                    <a:pt x="257" y="646"/>
                  </a:lnTo>
                  <a:lnTo>
                    <a:pt x="268" y="604"/>
                  </a:lnTo>
                  <a:lnTo>
                    <a:pt x="281" y="561"/>
                  </a:lnTo>
                  <a:lnTo>
                    <a:pt x="294" y="519"/>
                  </a:lnTo>
                  <a:lnTo>
                    <a:pt x="309" y="477"/>
                  </a:lnTo>
                  <a:lnTo>
                    <a:pt x="297" y="477"/>
                  </a:lnTo>
                  <a:lnTo>
                    <a:pt x="285" y="477"/>
                  </a:lnTo>
                  <a:lnTo>
                    <a:pt x="239" y="476"/>
                  </a:lnTo>
                  <a:lnTo>
                    <a:pt x="196" y="475"/>
                  </a:lnTo>
                  <a:lnTo>
                    <a:pt x="154" y="472"/>
                  </a:lnTo>
                  <a:lnTo>
                    <a:pt x="113" y="469"/>
                  </a:lnTo>
                  <a:close/>
                </a:path>
              </a:pathLst>
            </a:custGeom>
            <a:solidFill>
              <a:srgbClr val="DCB486"/>
            </a:solidFill>
            <a:ln w="9525">
              <a:noFill/>
              <a:round/>
              <a:headEnd/>
              <a:tailEnd/>
            </a:ln>
          </p:spPr>
          <p:txBody>
            <a:bodyPr/>
            <a:lstStyle/>
            <a:p>
              <a:endParaRPr lang="pt-BR"/>
            </a:p>
          </p:txBody>
        </p:sp>
        <p:sp>
          <p:nvSpPr>
            <p:cNvPr id="402478" name="Freeform 46"/>
            <p:cNvSpPr>
              <a:spLocks noEditPoints="1"/>
            </p:cNvSpPr>
            <p:nvPr/>
          </p:nvSpPr>
          <p:spPr bwMode="auto">
            <a:xfrm>
              <a:off x="3389" y="2981"/>
              <a:ext cx="1126" cy="809"/>
            </a:xfrm>
            <a:custGeom>
              <a:avLst/>
              <a:gdLst/>
              <a:ahLst/>
              <a:cxnLst>
                <a:cxn ang="0">
                  <a:pos x="4503" y="1071"/>
                </a:cxn>
                <a:cxn ang="0">
                  <a:pos x="4488" y="912"/>
                </a:cxn>
                <a:cxn ang="0">
                  <a:pos x="4463" y="756"/>
                </a:cxn>
                <a:cxn ang="0">
                  <a:pos x="4428" y="603"/>
                </a:cxn>
                <a:cxn ang="0">
                  <a:pos x="4383" y="456"/>
                </a:cxn>
                <a:cxn ang="0">
                  <a:pos x="4327" y="312"/>
                </a:cxn>
                <a:cxn ang="0">
                  <a:pos x="4263" y="174"/>
                </a:cxn>
                <a:cxn ang="0">
                  <a:pos x="4189" y="41"/>
                </a:cxn>
                <a:cxn ang="0">
                  <a:pos x="4084" y="5"/>
                </a:cxn>
                <a:cxn ang="0">
                  <a:pos x="3969" y="1"/>
                </a:cxn>
                <a:cxn ang="0">
                  <a:pos x="4003" y="97"/>
                </a:cxn>
                <a:cxn ang="0">
                  <a:pos x="4081" y="232"/>
                </a:cxn>
                <a:cxn ang="0">
                  <a:pos x="4149" y="372"/>
                </a:cxn>
                <a:cxn ang="0">
                  <a:pos x="4205" y="518"/>
                </a:cxn>
                <a:cxn ang="0">
                  <a:pos x="4252" y="671"/>
                </a:cxn>
                <a:cxn ang="0">
                  <a:pos x="4285" y="827"/>
                </a:cxn>
                <a:cxn ang="0">
                  <a:pos x="4308" y="986"/>
                </a:cxn>
                <a:cxn ang="0">
                  <a:pos x="4318" y="1150"/>
                </a:cxn>
                <a:cxn ang="0">
                  <a:pos x="4297" y="1479"/>
                </a:cxn>
                <a:cxn ang="0">
                  <a:pos x="4213" y="1843"/>
                </a:cxn>
                <a:cxn ang="0">
                  <a:pos x="4067" y="2179"/>
                </a:cxn>
                <a:cxn ang="0">
                  <a:pos x="3865" y="2481"/>
                </a:cxn>
                <a:cxn ang="0">
                  <a:pos x="3617" y="2742"/>
                </a:cxn>
                <a:cxn ang="0">
                  <a:pos x="3325" y="2956"/>
                </a:cxn>
                <a:cxn ang="0">
                  <a:pos x="2997" y="3118"/>
                </a:cxn>
                <a:cxn ang="0">
                  <a:pos x="2640" y="3220"/>
                </a:cxn>
                <a:cxn ang="0">
                  <a:pos x="3341" y="3163"/>
                </a:cxn>
                <a:cxn ang="0">
                  <a:pos x="3606" y="2992"/>
                </a:cxn>
                <a:cxn ang="0">
                  <a:pos x="3844" y="2786"/>
                </a:cxn>
                <a:cxn ang="0">
                  <a:pos x="4051" y="2548"/>
                </a:cxn>
                <a:cxn ang="0">
                  <a:pos x="4223" y="2284"/>
                </a:cxn>
                <a:cxn ang="0">
                  <a:pos x="4357" y="1995"/>
                </a:cxn>
                <a:cxn ang="0">
                  <a:pos x="4451" y="1687"/>
                </a:cxn>
                <a:cxn ang="0">
                  <a:pos x="4499" y="1360"/>
                </a:cxn>
                <a:cxn ang="0">
                  <a:pos x="102" y="521"/>
                </a:cxn>
                <a:cxn ang="0">
                  <a:pos x="55" y="693"/>
                </a:cxn>
                <a:cxn ang="0">
                  <a:pos x="22" y="871"/>
                </a:cxn>
                <a:cxn ang="0">
                  <a:pos x="4" y="1053"/>
                </a:cxn>
                <a:cxn ang="0">
                  <a:pos x="1" y="1276"/>
                </a:cxn>
                <a:cxn ang="0">
                  <a:pos x="38" y="1605"/>
                </a:cxn>
                <a:cxn ang="0">
                  <a:pos x="120" y="1919"/>
                </a:cxn>
                <a:cxn ang="0">
                  <a:pos x="245" y="2212"/>
                </a:cxn>
                <a:cxn ang="0">
                  <a:pos x="407" y="2483"/>
                </a:cxn>
                <a:cxn ang="0">
                  <a:pos x="605" y="2727"/>
                </a:cxn>
                <a:cxn ang="0">
                  <a:pos x="835" y="2942"/>
                </a:cxn>
                <a:cxn ang="0">
                  <a:pos x="1093" y="3123"/>
                </a:cxn>
                <a:cxn ang="0">
                  <a:pos x="1955" y="3234"/>
                </a:cxn>
                <a:cxn ang="0">
                  <a:pos x="1593" y="3148"/>
                </a:cxn>
                <a:cxn ang="0">
                  <a:pos x="1258" y="3000"/>
                </a:cxn>
                <a:cxn ang="0">
                  <a:pos x="956" y="2799"/>
                </a:cxn>
                <a:cxn ang="0">
                  <a:pos x="697" y="2549"/>
                </a:cxn>
                <a:cxn ang="0">
                  <a:pos x="483" y="2257"/>
                </a:cxn>
                <a:cxn ang="0">
                  <a:pos x="324" y="1929"/>
                </a:cxn>
                <a:cxn ang="0">
                  <a:pos x="223" y="1573"/>
                </a:cxn>
                <a:cxn ang="0">
                  <a:pos x="188" y="1192"/>
                </a:cxn>
                <a:cxn ang="0">
                  <a:pos x="195" y="1007"/>
                </a:cxn>
                <a:cxn ang="0">
                  <a:pos x="221" y="825"/>
                </a:cxn>
                <a:cxn ang="0">
                  <a:pos x="259" y="650"/>
                </a:cxn>
                <a:cxn ang="0">
                  <a:pos x="314" y="480"/>
                </a:cxn>
                <a:cxn ang="0">
                  <a:pos x="191" y="481"/>
                </a:cxn>
                <a:cxn ang="0">
                  <a:pos x="115" y="479"/>
                </a:cxn>
              </a:cxnLst>
              <a:rect l="0" t="0" r="r" b="b"/>
              <a:pathLst>
                <a:path w="4505" h="3235">
                  <a:moveTo>
                    <a:pt x="4505" y="1192"/>
                  </a:moveTo>
                  <a:lnTo>
                    <a:pt x="4505" y="1152"/>
                  </a:lnTo>
                  <a:lnTo>
                    <a:pt x="4504" y="1111"/>
                  </a:lnTo>
                  <a:lnTo>
                    <a:pt x="4503" y="1071"/>
                  </a:lnTo>
                  <a:lnTo>
                    <a:pt x="4500" y="1031"/>
                  </a:lnTo>
                  <a:lnTo>
                    <a:pt x="4497" y="991"/>
                  </a:lnTo>
                  <a:lnTo>
                    <a:pt x="4493" y="951"/>
                  </a:lnTo>
                  <a:lnTo>
                    <a:pt x="4488" y="912"/>
                  </a:lnTo>
                  <a:lnTo>
                    <a:pt x="4484" y="872"/>
                  </a:lnTo>
                  <a:lnTo>
                    <a:pt x="4478" y="834"/>
                  </a:lnTo>
                  <a:lnTo>
                    <a:pt x="4470" y="794"/>
                  </a:lnTo>
                  <a:lnTo>
                    <a:pt x="4463" y="756"/>
                  </a:lnTo>
                  <a:lnTo>
                    <a:pt x="4456" y="717"/>
                  </a:lnTo>
                  <a:lnTo>
                    <a:pt x="4446" y="679"/>
                  </a:lnTo>
                  <a:lnTo>
                    <a:pt x="4438" y="642"/>
                  </a:lnTo>
                  <a:lnTo>
                    <a:pt x="4428" y="603"/>
                  </a:lnTo>
                  <a:lnTo>
                    <a:pt x="4417" y="566"/>
                  </a:lnTo>
                  <a:lnTo>
                    <a:pt x="4407" y="529"/>
                  </a:lnTo>
                  <a:lnTo>
                    <a:pt x="4395" y="492"/>
                  </a:lnTo>
                  <a:lnTo>
                    <a:pt x="4383" y="456"/>
                  </a:lnTo>
                  <a:lnTo>
                    <a:pt x="4369" y="420"/>
                  </a:lnTo>
                  <a:lnTo>
                    <a:pt x="4356" y="384"/>
                  </a:lnTo>
                  <a:lnTo>
                    <a:pt x="4342" y="348"/>
                  </a:lnTo>
                  <a:lnTo>
                    <a:pt x="4327" y="312"/>
                  </a:lnTo>
                  <a:lnTo>
                    <a:pt x="4312" y="277"/>
                  </a:lnTo>
                  <a:lnTo>
                    <a:pt x="4296" y="242"/>
                  </a:lnTo>
                  <a:lnTo>
                    <a:pt x="4279" y="208"/>
                  </a:lnTo>
                  <a:lnTo>
                    <a:pt x="4263" y="174"/>
                  </a:lnTo>
                  <a:lnTo>
                    <a:pt x="4245" y="140"/>
                  </a:lnTo>
                  <a:lnTo>
                    <a:pt x="4227" y="107"/>
                  </a:lnTo>
                  <a:lnTo>
                    <a:pt x="4209" y="73"/>
                  </a:lnTo>
                  <a:lnTo>
                    <a:pt x="4189" y="41"/>
                  </a:lnTo>
                  <a:lnTo>
                    <a:pt x="4169" y="8"/>
                  </a:lnTo>
                  <a:lnTo>
                    <a:pt x="4140" y="7"/>
                  </a:lnTo>
                  <a:lnTo>
                    <a:pt x="4113" y="6"/>
                  </a:lnTo>
                  <a:lnTo>
                    <a:pt x="4084" y="5"/>
                  </a:lnTo>
                  <a:lnTo>
                    <a:pt x="4055" y="4"/>
                  </a:lnTo>
                  <a:lnTo>
                    <a:pt x="4026" y="4"/>
                  </a:lnTo>
                  <a:lnTo>
                    <a:pt x="3997" y="2"/>
                  </a:lnTo>
                  <a:lnTo>
                    <a:pt x="3969" y="1"/>
                  </a:lnTo>
                  <a:lnTo>
                    <a:pt x="3938" y="0"/>
                  </a:lnTo>
                  <a:lnTo>
                    <a:pt x="3961" y="32"/>
                  </a:lnTo>
                  <a:lnTo>
                    <a:pt x="3983" y="65"/>
                  </a:lnTo>
                  <a:lnTo>
                    <a:pt x="4003" y="97"/>
                  </a:lnTo>
                  <a:lnTo>
                    <a:pt x="4024" y="130"/>
                  </a:lnTo>
                  <a:lnTo>
                    <a:pt x="4043" y="163"/>
                  </a:lnTo>
                  <a:lnTo>
                    <a:pt x="4062" y="198"/>
                  </a:lnTo>
                  <a:lnTo>
                    <a:pt x="4081" y="232"/>
                  </a:lnTo>
                  <a:lnTo>
                    <a:pt x="4099" y="266"/>
                  </a:lnTo>
                  <a:lnTo>
                    <a:pt x="4116" y="301"/>
                  </a:lnTo>
                  <a:lnTo>
                    <a:pt x="4133" y="337"/>
                  </a:lnTo>
                  <a:lnTo>
                    <a:pt x="4149" y="372"/>
                  </a:lnTo>
                  <a:lnTo>
                    <a:pt x="4164" y="408"/>
                  </a:lnTo>
                  <a:lnTo>
                    <a:pt x="4179" y="445"/>
                  </a:lnTo>
                  <a:lnTo>
                    <a:pt x="4192" y="481"/>
                  </a:lnTo>
                  <a:lnTo>
                    <a:pt x="4205" y="518"/>
                  </a:lnTo>
                  <a:lnTo>
                    <a:pt x="4218" y="557"/>
                  </a:lnTo>
                  <a:lnTo>
                    <a:pt x="4230" y="594"/>
                  </a:lnTo>
                  <a:lnTo>
                    <a:pt x="4241" y="632"/>
                  </a:lnTo>
                  <a:lnTo>
                    <a:pt x="4252" y="671"/>
                  </a:lnTo>
                  <a:lnTo>
                    <a:pt x="4261" y="709"/>
                  </a:lnTo>
                  <a:lnTo>
                    <a:pt x="4270" y="747"/>
                  </a:lnTo>
                  <a:lnTo>
                    <a:pt x="4278" y="787"/>
                  </a:lnTo>
                  <a:lnTo>
                    <a:pt x="4285" y="827"/>
                  </a:lnTo>
                  <a:lnTo>
                    <a:pt x="4293" y="866"/>
                  </a:lnTo>
                  <a:lnTo>
                    <a:pt x="4299" y="906"/>
                  </a:lnTo>
                  <a:lnTo>
                    <a:pt x="4303" y="947"/>
                  </a:lnTo>
                  <a:lnTo>
                    <a:pt x="4308" y="986"/>
                  </a:lnTo>
                  <a:lnTo>
                    <a:pt x="4312" y="1027"/>
                  </a:lnTo>
                  <a:lnTo>
                    <a:pt x="4314" y="1068"/>
                  </a:lnTo>
                  <a:lnTo>
                    <a:pt x="4317" y="1110"/>
                  </a:lnTo>
                  <a:lnTo>
                    <a:pt x="4318" y="1150"/>
                  </a:lnTo>
                  <a:lnTo>
                    <a:pt x="4318" y="1192"/>
                  </a:lnTo>
                  <a:lnTo>
                    <a:pt x="4315" y="1290"/>
                  </a:lnTo>
                  <a:lnTo>
                    <a:pt x="4309" y="1384"/>
                  </a:lnTo>
                  <a:lnTo>
                    <a:pt x="4297" y="1479"/>
                  </a:lnTo>
                  <a:lnTo>
                    <a:pt x="4283" y="1573"/>
                  </a:lnTo>
                  <a:lnTo>
                    <a:pt x="4264" y="1664"/>
                  </a:lnTo>
                  <a:lnTo>
                    <a:pt x="4240" y="1755"/>
                  </a:lnTo>
                  <a:lnTo>
                    <a:pt x="4213" y="1843"/>
                  </a:lnTo>
                  <a:lnTo>
                    <a:pt x="4182" y="1930"/>
                  </a:lnTo>
                  <a:lnTo>
                    <a:pt x="4147" y="2015"/>
                  </a:lnTo>
                  <a:lnTo>
                    <a:pt x="4109" y="2098"/>
                  </a:lnTo>
                  <a:lnTo>
                    <a:pt x="4067" y="2179"/>
                  </a:lnTo>
                  <a:lnTo>
                    <a:pt x="4021" y="2258"/>
                  </a:lnTo>
                  <a:lnTo>
                    <a:pt x="3973" y="2335"/>
                  </a:lnTo>
                  <a:lnTo>
                    <a:pt x="3920" y="2409"/>
                  </a:lnTo>
                  <a:lnTo>
                    <a:pt x="3865" y="2481"/>
                  </a:lnTo>
                  <a:lnTo>
                    <a:pt x="3808" y="2550"/>
                  </a:lnTo>
                  <a:lnTo>
                    <a:pt x="3746" y="2616"/>
                  </a:lnTo>
                  <a:lnTo>
                    <a:pt x="3683" y="2681"/>
                  </a:lnTo>
                  <a:lnTo>
                    <a:pt x="3617" y="2742"/>
                  </a:lnTo>
                  <a:lnTo>
                    <a:pt x="3547" y="2800"/>
                  </a:lnTo>
                  <a:lnTo>
                    <a:pt x="3475" y="2855"/>
                  </a:lnTo>
                  <a:lnTo>
                    <a:pt x="3401" y="2908"/>
                  </a:lnTo>
                  <a:lnTo>
                    <a:pt x="3325" y="2956"/>
                  </a:lnTo>
                  <a:lnTo>
                    <a:pt x="3246" y="3001"/>
                  </a:lnTo>
                  <a:lnTo>
                    <a:pt x="3165" y="3043"/>
                  </a:lnTo>
                  <a:lnTo>
                    <a:pt x="3081" y="3083"/>
                  </a:lnTo>
                  <a:lnTo>
                    <a:pt x="2997" y="3118"/>
                  </a:lnTo>
                  <a:lnTo>
                    <a:pt x="2910" y="3149"/>
                  </a:lnTo>
                  <a:lnTo>
                    <a:pt x="2822" y="3177"/>
                  </a:lnTo>
                  <a:lnTo>
                    <a:pt x="2732" y="3199"/>
                  </a:lnTo>
                  <a:lnTo>
                    <a:pt x="2640" y="3220"/>
                  </a:lnTo>
                  <a:lnTo>
                    <a:pt x="2547" y="3235"/>
                  </a:lnTo>
                  <a:lnTo>
                    <a:pt x="3199" y="3235"/>
                  </a:lnTo>
                  <a:lnTo>
                    <a:pt x="3271" y="3201"/>
                  </a:lnTo>
                  <a:lnTo>
                    <a:pt x="3341" y="3163"/>
                  </a:lnTo>
                  <a:lnTo>
                    <a:pt x="3410" y="3124"/>
                  </a:lnTo>
                  <a:lnTo>
                    <a:pt x="3476" y="3082"/>
                  </a:lnTo>
                  <a:lnTo>
                    <a:pt x="3542" y="3039"/>
                  </a:lnTo>
                  <a:lnTo>
                    <a:pt x="3606" y="2992"/>
                  </a:lnTo>
                  <a:lnTo>
                    <a:pt x="3668" y="2943"/>
                  </a:lnTo>
                  <a:lnTo>
                    <a:pt x="3728" y="2892"/>
                  </a:lnTo>
                  <a:lnTo>
                    <a:pt x="3787" y="2840"/>
                  </a:lnTo>
                  <a:lnTo>
                    <a:pt x="3844" y="2786"/>
                  </a:lnTo>
                  <a:lnTo>
                    <a:pt x="3899" y="2729"/>
                  </a:lnTo>
                  <a:lnTo>
                    <a:pt x="3952" y="2670"/>
                  </a:lnTo>
                  <a:lnTo>
                    <a:pt x="4002" y="2610"/>
                  </a:lnTo>
                  <a:lnTo>
                    <a:pt x="4051" y="2548"/>
                  </a:lnTo>
                  <a:lnTo>
                    <a:pt x="4097" y="2484"/>
                  </a:lnTo>
                  <a:lnTo>
                    <a:pt x="4141" y="2420"/>
                  </a:lnTo>
                  <a:lnTo>
                    <a:pt x="4183" y="2352"/>
                  </a:lnTo>
                  <a:lnTo>
                    <a:pt x="4223" y="2284"/>
                  </a:lnTo>
                  <a:lnTo>
                    <a:pt x="4260" y="2213"/>
                  </a:lnTo>
                  <a:lnTo>
                    <a:pt x="4296" y="2143"/>
                  </a:lnTo>
                  <a:lnTo>
                    <a:pt x="4329" y="2069"/>
                  </a:lnTo>
                  <a:lnTo>
                    <a:pt x="4357" y="1995"/>
                  </a:lnTo>
                  <a:lnTo>
                    <a:pt x="4385" y="1919"/>
                  </a:lnTo>
                  <a:lnTo>
                    <a:pt x="4410" y="1843"/>
                  </a:lnTo>
                  <a:lnTo>
                    <a:pt x="4432" y="1765"/>
                  </a:lnTo>
                  <a:lnTo>
                    <a:pt x="4451" y="1687"/>
                  </a:lnTo>
                  <a:lnTo>
                    <a:pt x="4468" y="1606"/>
                  </a:lnTo>
                  <a:lnTo>
                    <a:pt x="4481" y="1525"/>
                  </a:lnTo>
                  <a:lnTo>
                    <a:pt x="4492" y="1443"/>
                  </a:lnTo>
                  <a:lnTo>
                    <a:pt x="4499" y="1360"/>
                  </a:lnTo>
                  <a:lnTo>
                    <a:pt x="4504" y="1276"/>
                  </a:lnTo>
                  <a:lnTo>
                    <a:pt x="4505" y="1192"/>
                  </a:lnTo>
                  <a:close/>
                  <a:moveTo>
                    <a:pt x="115" y="479"/>
                  </a:moveTo>
                  <a:lnTo>
                    <a:pt x="102" y="521"/>
                  </a:lnTo>
                  <a:lnTo>
                    <a:pt x="88" y="564"/>
                  </a:lnTo>
                  <a:lnTo>
                    <a:pt x="76" y="607"/>
                  </a:lnTo>
                  <a:lnTo>
                    <a:pt x="66" y="650"/>
                  </a:lnTo>
                  <a:lnTo>
                    <a:pt x="55" y="693"/>
                  </a:lnTo>
                  <a:lnTo>
                    <a:pt x="46" y="738"/>
                  </a:lnTo>
                  <a:lnTo>
                    <a:pt x="37" y="781"/>
                  </a:lnTo>
                  <a:lnTo>
                    <a:pt x="30" y="827"/>
                  </a:lnTo>
                  <a:lnTo>
                    <a:pt x="22" y="871"/>
                  </a:lnTo>
                  <a:lnTo>
                    <a:pt x="16" y="917"/>
                  </a:lnTo>
                  <a:lnTo>
                    <a:pt x="12" y="961"/>
                  </a:lnTo>
                  <a:lnTo>
                    <a:pt x="7" y="1007"/>
                  </a:lnTo>
                  <a:lnTo>
                    <a:pt x="4" y="1053"/>
                  </a:lnTo>
                  <a:lnTo>
                    <a:pt x="2" y="1099"/>
                  </a:lnTo>
                  <a:lnTo>
                    <a:pt x="1" y="1146"/>
                  </a:lnTo>
                  <a:lnTo>
                    <a:pt x="0" y="1192"/>
                  </a:lnTo>
                  <a:lnTo>
                    <a:pt x="1" y="1276"/>
                  </a:lnTo>
                  <a:lnTo>
                    <a:pt x="6" y="1360"/>
                  </a:lnTo>
                  <a:lnTo>
                    <a:pt x="14" y="1443"/>
                  </a:lnTo>
                  <a:lnTo>
                    <a:pt x="25" y="1525"/>
                  </a:lnTo>
                  <a:lnTo>
                    <a:pt x="38" y="1605"/>
                  </a:lnTo>
                  <a:lnTo>
                    <a:pt x="54" y="1686"/>
                  </a:lnTo>
                  <a:lnTo>
                    <a:pt x="73" y="1765"/>
                  </a:lnTo>
                  <a:lnTo>
                    <a:pt x="96" y="1843"/>
                  </a:lnTo>
                  <a:lnTo>
                    <a:pt x="120" y="1919"/>
                  </a:lnTo>
                  <a:lnTo>
                    <a:pt x="147" y="1994"/>
                  </a:lnTo>
                  <a:lnTo>
                    <a:pt x="177" y="2068"/>
                  </a:lnTo>
                  <a:lnTo>
                    <a:pt x="210" y="2141"/>
                  </a:lnTo>
                  <a:lnTo>
                    <a:pt x="245" y="2212"/>
                  </a:lnTo>
                  <a:lnTo>
                    <a:pt x="282" y="2283"/>
                  </a:lnTo>
                  <a:lnTo>
                    <a:pt x="321" y="2351"/>
                  </a:lnTo>
                  <a:lnTo>
                    <a:pt x="363" y="2417"/>
                  </a:lnTo>
                  <a:lnTo>
                    <a:pt x="407" y="2483"/>
                  </a:lnTo>
                  <a:lnTo>
                    <a:pt x="453" y="2547"/>
                  </a:lnTo>
                  <a:lnTo>
                    <a:pt x="501" y="2609"/>
                  </a:lnTo>
                  <a:lnTo>
                    <a:pt x="552" y="2669"/>
                  </a:lnTo>
                  <a:lnTo>
                    <a:pt x="605" y="2727"/>
                  </a:lnTo>
                  <a:lnTo>
                    <a:pt x="660" y="2784"/>
                  </a:lnTo>
                  <a:lnTo>
                    <a:pt x="716" y="2838"/>
                  </a:lnTo>
                  <a:lnTo>
                    <a:pt x="775" y="2891"/>
                  </a:lnTo>
                  <a:lnTo>
                    <a:pt x="835" y="2942"/>
                  </a:lnTo>
                  <a:lnTo>
                    <a:pt x="896" y="2989"/>
                  </a:lnTo>
                  <a:lnTo>
                    <a:pt x="960" y="3036"/>
                  </a:lnTo>
                  <a:lnTo>
                    <a:pt x="1026" y="3081"/>
                  </a:lnTo>
                  <a:lnTo>
                    <a:pt x="1093" y="3123"/>
                  </a:lnTo>
                  <a:lnTo>
                    <a:pt x="1162" y="3162"/>
                  </a:lnTo>
                  <a:lnTo>
                    <a:pt x="1231" y="3199"/>
                  </a:lnTo>
                  <a:lnTo>
                    <a:pt x="1303" y="3234"/>
                  </a:lnTo>
                  <a:lnTo>
                    <a:pt x="1955" y="3234"/>
                  </a:lnTo>
                  <a:lnTo>
                    <a:pt x="1863" y="3219"/>
                  </a:lnTo>
                  <a:lnTo>
                    <a:pt x="1772" y="3199"/>
                  </a:lnTo>
                  <a:lnTo>
                    <a:pt x="1682" y="3175"/>
                  </a:lnTo>
                  <a:lnTo>
                    <a:pt x="1593" y="3148"/>
                  </a:lnTo>
                  <a:lnTo>
                    <a:pt x="1506" y="3117"/>
                  </a:lnTo>
                  <a:lnTo>
                    <a:pt x="1421" y="3082"/>
                  </a:lnTo>
                  <a:lnTo>
                    <a:pt x="1338" y="3043"/>
                  </a:lnTo>
                  <a:lnTo>
                    <a:pt x="1258" y="3000"/>
                  </a:lnTo>
                  <a:lnTo>
                    <a:pt x="1179" y="2955"/>
                  </a:lnTo>
                  <a:lnTo>
                    <a:pt x="1103" y="2907"/>
                  </a:lnTo>
                  <a:lnTo>
                    <a:pt x="1028" y="2854"/>
                  </a:lnTo>
                  <a:lnTo>
                    <a:pt x="956" y="2799"/>
                  </a:lnTo>
                  <a:lnTo>
                    <a:pt x="888" y="2741"/>
                  </a:lnTo>
                  <a:lnTo>
                    <a:pt x="821" y="2680"/>
                  </a:lnTo>
                  <a:lnTo>
                    <a:pt x="757" y="2615"/>
                  </a:lnTo>
                  <a:lnTo>
                    <a:pt x="697" y="2549"/>
                  </a:lnTo>
                  <a:lnTo>
                    <a:pt x="638" y="2480"/>
                  </a:lnTo>
                  <a:lnTo>
                    <a:pt x="584" y="2408"/>
                  </a:lnTo>
                  <a:lnTo>
                    <a:pt x="531" y="2333"/>
                  </a:lnTo>
                  <a:lnTo>
                    <a:pt x="483" y="2257"/>
                  </a:lnTo>
                  <a:lnTo>
                    <a:pt x="438" y="2179"/>
                  </a:lnTo>
                  <a:lnTo>
                    <a:pt x="396" y="2097"/>
                  </a:lnTo>
                  <a:lnTo>
                    <a:pt x="357" y="2014"/>
                  </a:lnTo>
                  <a:lnTo>
                    <a:pt x="324" y="1929"/>
                  </a:lnTo>
                  <a:lnTo>
                    <a:pt x="293" y="1843"/>
                  </a:lnTo>
                  <a:lnTo>
                    <a:pt x="265" y="1754"/>
                  </a:lnTo>
                  <a:lnTo>
                    <a:pt x="242" y="1664"/>
                  </a:lnTo>
                  <a:lnTo>
                    <a:pt x="223" y="1573"/>
                  </a:lnTo>
                  <a:lnTo>
                    <a:pt x="207" y="1479"/>
                  </a:lnTo>
                  <a:lnTo>
                    <a:pt x="197" y="1384"/>
                  </a:lnTo>
                  <a:lnTo>
                    <a:pt x="189" y="1288"/>
                  </a:lnTo>
                  <a:lnTo>
                    <a:pt x="188" y="1192"/>
                  </a:lnTo>
                  <a:lnTo>
                    <a:pt x="188" y="1146"/>
                  </a:lnTo>
                  <a:lnTo>
                    <a:pt x="189" y="1099"/>
                  </a:lnTo>
                  <a:lnTo>
                    <a:pt x="192" y="1052"/>
                  </a:lnTo>
                  <a:lnTo>
                    <a:pt x="195" y="1007"/>
                  </a:lnTo>
                  <a:lnTo>
                    <a:pt x="200" y="961"/>
                  </a:lnTo>
                  <a:lnTo>
                    <a:pt x="206" y="915"/>
                  </a:lnTo>
                  <a:lnTo>
                    <a:pt x="212" y="871"/>
                  </a:lnTo>
                  <a:lnTo>
                    <a:pt x="221" y="825"/>
                  </a:lnTo>
                  <a:lnTo>
                    <a:pt x="229" y="781"/>
                  </a:lnTo>
                  <a:lnTo>
                    <a:pt x="237" y="737"/>
                  </a:lnTo>
                  <a:lnTo>
                    <a:pt x="248" y="693"/>
                  </a:lnTo>
                  <a:lnTo>
                    <a:pt x="259" y="650"/>
                  </a:lnTo>
                  <a:lnTo>
                    <a:pt x="272" y="607"/>
                  </a:lnTo>
                  <a:lnTo>
                    <a:pt x="285" y="565"/>
                  </a:lnTo>
                  <a:lnTo>
                    <a:pt x="299" y="522"/>
                  </a:lnTo>
                  <a:lnTo>
                    <a:pt x="314" y="480"/>
                  </a:lnTo>
                  <a:lnTo>
                    <a:pt x="284" y="481"/>
                  </a:lnTo>
                  <a:lnTo>
                    <a:pt x="253" y="481"/>
                  </a:lnTo>
                  <a:lnTo>
                    <a:pt x="222" y="481"/>
                  </a:lnTo>
                  <a:lnTo>
                    <a:pt x="191" y="481"/>
                  </a:lnTo>
                  <a:lnTo>
                    <a:pt x="171" y="480"/>
                  </a:lnTo>
                  <a:lnTo>
                    <a:pt x="152" y="480"/>
                  </a:lnTo>
                  <a:lnTo>
                    <a:pt x="134" y="480"/>
                  </a:lnTo>
                  <a:lnTo>
                    <a:pt x="115" y="479"/>
                  </a:lnTo>
                  <a:close/>
                </a:path>
              </a:pathLst>
            </a:custGeom>
            <a:solidFill>
              <a:srgbClr val="DDB586"/>
            </a:solidFill>
            <a:ln w="9525">
              <a:noFill/>
              <a:round/>
              <a:headEnd/>
              <a:tailEnd/>
            </a:ln>
          </p:spPr>
          <p:txBody>
            <a:bodyPr/>
            <a:lstStyle/>
            <a:p>
              <a:endParaRPr lang="pt-BR"/>
            </a:p>
          </p:txBody>
        </p:sp>
        <p:sp>
          <p:nvSpPr>
            <p:cNvPr id="402479" name="Freeform 47"/>
            <p:cNvSpPr>
              <a:spLocks/>
            </p:cNvSpPr>
            <p:nvPr/>
          </p:nvSpPr>
          <p:spPr bwMode="auto">
            <a:xfrm>
              <a:off x="3412" y="2981"/>
              <a:ext cx="1080" cy="809"/>
            </a:xfrm>
            <a:custGeom>
              <a:avLst/>
              <a:gdLst/>
              <a:ahLst/>
              <a:cxnLst>
                <a:cxn ang="0">
                  <a:pos x="4315" y="1072"/>
                </a:cxn>
                <a:cxn ang="0">
                  <a:pos x="4300" y="911"/>
                </a:cxn>
                <a:cxn ang="0">
                  <a:pos x="4274" y="754"/>
                </a:cxn>
                <a:cxn ang="0">
                  <a:pos x="4236" y="601"/>
                </a:cxn>
                <a:cxn ang="0">
                  <a:pos x="4188" y="452"/>
                </a:cxn>
                <a:cxn ang="0">
                  <a:pos x="4129" y="309"/>
                </a:cxn>
                <a:cxn ang="0">
                  <a:pos x="4060" y="171"/>
                </a:cxn>
                <a:cxn ang="0">
                  <a:pos x="3982" y="38"/>
                </a:cxn>
                <a:cxn ang="0">
                  <a:pos x="3874" y="3"/>
                </a:cxn>
                <a:cxn ang="0">
                  <a:pos x="3757" y="0"/>
                </a:cxn>
                <a:cxn ang="0">
                  <a:pos x="3795" y="94"/>
                </a:cxn>
                <a:cxn ang="0">
                  <a:pos x="3878" y="229"/>
                </a:cxn>
                <a:cxn ang="0">
                  <a:pos x="3950" y="369"/>
                </a:cxn>
                <a:cxn ang="0">
                  <a:pos x="4011" y="516"/>
                </a:cxn>
                <a:cxn ang="0">
                  <a:pos x="4059" y="667"/>
                </a:cxn>
                <a:cxn ang="0">
                  <a:pos x="4096" y="825"/>
                </a:cxn>
                <a:cxn ang="0">
                  <a:pos x="4120" y="986"/>
                </a:cxn>
                <a:cxn ang="0">
                  <a:pos x="4130" y="1152"/>
                </a:cxn>
                <a:cxn ang="0">
                  <a:pos x="4108" y="1494"/>
                </a:cxn>
                <a:cxn ang="0">
                  <a:pos x="4011" y="1871"/>
                </a:cxn>
                <a:cxn ang="0">
                  <a:pos x="3845" y="2215"/>
                </a:cxn>
                <a:cxn ang="0">
                  <a:pos x="3619" y="2519"/>
                </a:cxn>
                <a:cxn ang="0">
                  <a:pos x="3339" y="2773"/>
                </a:cxn>
                <a:cxn ang="0">
                  <a:pos x="3015" y="2970"/>
                </a:cxn>
                <a:cxn ang="0">
                  <a:pos x="2652" y="3102"/>
                </a:cxn>
                <a:cxn ang="0">
                  <a:pos x="2261" y="3162"/>
                </a:cxn>
                <a:cxn ang="0">
                  <a:pos x="1860" y="3141"/>
                </a:cxn>
                <a:cxn ang="0">
                  <a:pos x="1482" y="3044"/>
                </a:cxn>
                <a:cxn ang="0">
                  <a:pos x="1137" y="2879"/>
                </a:cxn>
                <a:cxn ang="0">
                  <a:pos x="835" y="2652"/>
                </a:cxn>
                <a:cxn ang="0">
                  <a:pos x="580" y="2372"/>
                </a:cxn>
                <a:cxn ang="0">
                  <a:pos x="383" y="2049"/>
                </a:cxn>
                <a:cxn ang="0">
                  <a:pos x="250" y="1686"/>
                </a:cxn>
                <a:cxn ang="0">
                  <a:pos x="191" y="1295"/>
                </a:cxn>
                <a:cxn ang="0">
                  <a:pos x="194" y="1054"/>
                </a:cxn>
                <a:cxn ang="0">
                  <a:pos x="215" y="872"/>
                </a:cxn>
                <a:cxn ang="0">
                  <a:pos x="252" y="694"/>
                </a:cxn>
                <a:cxn ang="0">
                  <a:pos x="306" y="523"/>
                </a:cxn>
                <a:cxn ang="0">
                  <a:pos x="250" y="482"/>
                </a:cxn>
                <a:cxn ang="0">
                  <a:pos x="148" y="483"/>
                </a:cxn>
                <a:cxn ang="0">
                  <a:pos x="81" y="610"/>
                </a:cxn>
                <a:cxn ang="0">
                  <a:pos x="40" y="784"/>
                </a:cxn>
                <a:cxn ang="0">
                  <a:pos x="13" y="963"/>
                </a:cxn>
                <a:cxn ang="0">
                  <a:pos x="1" y="1148"/>
                </a:cxn>
                <a:cxn ang="0">
                  <a:pos x="17" y="1456"/>
                </a:cxn>
                <a:cxn ang="0">
                  <a:pos x="84" y="1792"/>
                </a:cxn>
                <a:cxn ang="0">
                  <a:pos x="202" y="2105"/>
                </a:cxn>
                <a:cxn ang="0">
                  <a:pos x="365" y="2394"/>
                </a:cxn>
                <a:cxn ang="0">
                  <a:pos x="569" y="2653"/>
                </a:cxn>
                <a:cxn ang="0">
                  <a:pos x="809" y="2878"/>
                </a:cxn>
                <a:cxn ang="0">
                  <a:pos x="1082" y="3063"/>
                </a:cxn>
                <a:cxn ang="0">
                  <a:pos x="1382" y="3207"/>
                </a:cxn>
                <a:cxn ang="0">
                  <a:pos x="3011" y="3177"/>
                </a:cxn>
                <a:cxn ang="0">
                  <a:pos x="3306" y="3023"/>
                </a:cxn>
                <a:cxn ang="0">
                  <a:pos x="3572" y="2826"/>
                </a:cxn>
                <a:cxn ang="0">
                  <a:pos x="3803" y="2592"/>
                </a:cxn>
                <a:cxn ang="0">
                  <a:pos x="3998" y="2326"/>
                </a:cxn>
                <a:cxn ang="0">
                  <a:pos x="4150" y="2031"/>
                </a:cxn>
                <a:cxn ang="0">
                  <a:pos x="4256" y="1710"/>
                </a:cxn>
                <a:cxn ang="0">
                  <a:pos x="4311" y="1370"/>
                </a:cxn>
              </a:cxnLst>
              <a:rect l="0" t="0" r="r" b="b"/>
              <a:pathLst>
                <a:path w="4318" h="3237">
                  <a:moveTo>
                    <a:pt x="4318" y="1194"/>
                  </a:moveTo>
                  <a:lnTo>
                    <a:pt x="4318" y="1152"/>
                  </a:lnTo>
                  <a:lnTo>
                    <a:pt x="4317" y="1112"/>
                  </a:lnTo>
                  <a:lnTo>
                    <a:pt x="4315" y="1072"/>
                  </a:lnTo>
                  <a:lnTo>
                    <a:pt x="4312" y="1031"/>
                  </a:lnTo>
                  <a:lnTo>
                    <a:pt x="4309" y="991"/>
                  </a:lnTo>
                  <a:lnTo>
                    <a:pt x="4305" y="951"/>
                  </a:lnTo>
                  <a:lnTo>
                    <a:pt x="4300" y="911"/>
                  </a:lnTo>
                  <a:lnTo>
                    <a:pt x="4294" y="872"/>
                  </a:lnTo>
                  <a:lnTo>
                    <a:pt x="4288" y="832"/>
                  </a:lnTo>
                  <a:lnTo>
                    <a:pt x="4281" y="793"/>
                  </a:lnTo>
                  <a:lnTo>
                    <a:pt x="4274" y="754"/>
                  </a:lnTo>
                  <a:lnTo>
                    <a:pt x="4266" y="715"/>
                  </a:lnTo>
                  <a:lnTo>
                    <a:pt x="4256" y="677"/>
                  </a:lnTo>
                  <a:lnTo>
                    <a:pt x="4246" y="639"/>
                  </a:lnTo>
                  <a:lnTo>
                    <a:pt x="4236" y="601"/>
                  </a:lnTo>
                  <a:lnTo>
                    <a:pt x="4225" y="563"/>
                  </a:lnTo>
                  <a:lnTo>
                    <a:pt x="4213" y="526"/>
                  </a:lnTo>
                  <a:lnTo>
                    <a:pt x="4201" y="489"/>
                  </a:lnTo>
                  <a:lnTo>
                    <a:pt x="4188" y="452"/>
                  </a:lnTo>
                  <a:lnTo>
                    <a:pt x="4174" y="416"/>
                  </a:lnTo>
                  <a:lnTo>
                    <a:pt x="4160" y="380"/>
                  </a:lnTo>
                  <a:lnTo>
                    <a:pt x="4144" y="344"/>
                  </a:lnTo>
                  <a:lnTo>
                    <a:pt x="4129" y="309"/>
                  </a:lnTo>
                  <a:lnTo>
                    <a:pt x="4113" y="274"/>
                  </a:lnTo>
                  <a:lnTo>
                    <a:pt x="4096" y="240"/>
                  </a:lnTo>
                  <a:lnTo>
                    <a:pt x="4078" y="205"/>
                  </a:lnTo>
                  <a:lnTo>
                    <a:pt x="4060" y="171"/>
                  </a:lnTo>
                  <a:lnTo>
                    <a:pt x="4042" y="138"/>
                  </a:lnTo>
                  <a:lnTo>
                    <a:pt x="4023" y="104"/>
                  </a:lnTo>
                  <a:lnTo>
                    <a:pt x="4003" y="70"/>
                  </a:lnTo>
                  <a:lnTo>
                    <a:pt x="3982" y="38"/>
                  </a:lnTo>
                  <a:lnTo>
                    <a:pt x="3962" y="6"/>
                  </a:lnTo>
                  <a:lnTo>
                    <a:pt x="3933" y="6"/>
                  </a:lnTo>
                  <a:lnTo>
                    <a:pt x="3904" y="4"/>
                  </a:lnTo>
                  <a:lnTo>
                    <a:pt x="3874" y="3"/>
                  </a:lnTo>
                  <a:lnTo>
                    <a:pt x="3845" y="2"/>
                  </a:lnTo>
                  <a:lnTo>
                    <a:pt x="3815" y="2"/>
                  </a:lnTo>
                  <a:lnTo>
                    <a:pt x="3787" y="1"/>
                  </a:lnTo>
                  <a:lnTo>
                    <a:pt x="3757" y="0"/>
                  </a:lnTo>
                  <a:lnTo>
                    <a:pt x="3727" y="0"/>
                  </a:lnTo>
                  <a:lnTo>
                    <a:pt x="3751" y="31"/>
                  </a:lnTo>
                  <a:lnTo>
                    <a:pt x="3773" y="62"/>
                  </a:lnTo>
                  <a:lnTo>
                    <a:pt x="3795" y="94"/>
                  </a:lnTo>
                  <a:lnTo>
                    <a:pt x="3817" y="128"/>
                  </a:lnTo>
                  <a:lnTo>
                    <a:pt x="3838" y="160"/>
                  </a:lnTo>
                  <a:lnTo>
                    <a:pt x="3859" y="194"/>
                  </a:lnTo>
                  <a:lnTo>
                    <a:pt x="3878" y="229"/>
                  </a:lnTo>
                  <a:lnTo>
                    <a:pt x="3897" y="262"/>
                  </a:lnTo>
                  <a:lnTo>
                    <a:pt x="3915" y="297"/>
                  </a:lnTo>
                  <a:lnTo>
                    <a:pt x="3933" y="333"/>
                  </a:lnTo>
                  <a:lnTo>
                    <a:pt x="3950" y="369"/>
                  </a:lnTo>
                  <a:lnTo>
                    <a:pt x="3967" y="405"/>
                  </a:lnTo>
                  <a:lnTo>
                    <a:pt x="3981" y="441"/>
                  </a:lnTo>
                  <a:lnTo>
                    <a:pt x="3997" y="478"/>
                  </a:lnTo>
                  <a:lnTo>
                    <a:pt x="4011" y="516"/>
                  </a:lnTo>
                  <a:lnTo>
                    <a:pt x="4024" y="553"/>
                  </a:lnTo>
                  <a:lnTo>
                    <a:pt x="4036" y="591"/>
                  </a:lnTo>
                  <a:lnTo>
                    <a:pt x="4048" y="628"/>
                  </a:lnTo>
                  <a:lnTo>
                    <a:pt x="4059" y="667"/>
                  </a:lnTo>
                  <a:lnTo>
                    <a:pt x="4070" y="706"/>
                  </a:lnTo>
                  <a:lnTo>
                    <a:pt x="4080" y="746"/>
                  </a:lnTo>
                  <a:lnTo>
                    <a:pt x="4088" y="784"/>
                  </a:lnTo>
                  <a:lnTo>
                    <a:pt x="4096" y="825"/>
                  </a:lnTo>
                  <a:lnTo>
                    <a:pt x="4104" y="865"/>
                  </a:lnTo>
                  <a:lnTo>
                    <a:pt x="4110" y="905"/>
                  </a:lnTo>
                  <a:lnTo>
                    <a:pt x="4116" y="945"/>
                  </a:lnTo>
                  <a:lnTo>
                    <a:pt x="4120" y="986"/>
                  </a:lnTo>
                  <a:lnTo>
                    <a:pt x="4124" y="1028"/>
                  </a:lnTo>
                  <a:lnTo>
                    <a:pt x="4128" y="1069"/>
                  </a:lnTo>
                  <a:lnTo>
                    <a:pt x="4129" y="1111"/>
                  </a:lnTo>
                  <a:lnTo>
                    <a:pt x="4130" y="1152"/>
                  </a:lnTo>
                  <a:lnTo>
                    <a:pt x="4131" y="1194"/>
                  </a:lnTo>
                  <a:lnTo>
                    <a:pt x="4129" y="1295"/>
                  </a:lnTo>
                  <a:lnTo>
                    <a:pt x="4120" y="1396"/>
                  </a:lnTo>
                  <a:lnTo>
                    <a:pt x="4108" y="1494"/>
                  </a:lnTo>
                  <a:lnTo>
                    <a:pt x="4090" y="1592"/>
                  </a:lnTo>
                  <a:lnTo>
                    <a:pt x="4069" y="1686"/>
                  </a:lnTo>
                  <a:lnTo>
                    <a:pt x="4042" y="1780"/>
                  </a:lnTo>
                  <a:lnTo>
                    <a:pt x="4011" y="1871"/>
                  </a:lnTo>
                  <a:lnTo>
                    <a:pt x="3976" y="1961"/>
                  </a:lnTo>
                  <a:lnTo>
                    <a:pt x="3937" y="2049"/>
                  </a:lnTo>
                  <a:lnTo>
                    <a:pt x="3894" y="2133"/>
                  </a:lnTo>
                  <a:lnTo>
                    <a:pt x="3845" y="2215"/>
                  </a:lnTo>
                  <a:lnTo>
                    <a:pt x="3794" y="2296"/>
                  </a:lnTo>
                  <a:lnTo>
                    <a:pt x="3740" y="2372"/>
                  </a:lnTo>
                  <a:lnTo>
                    <a:pt x="3681" y="2447"/>
                  </a:lnTo>
                  <a:lnTo>
                    <a:pt x="3619" y="2519"/>
                  </a:lnTo>
                  <a:lnTo>
                    <a:pt x="3554" y="2587"/>
                  </a:lnTo>
                  <a:lnTo>
                    <a:pt x="3485" y="2652"/>
                  </a:lnTo>
                  <a:lnTo>
                    <a:pt x="3413" y="2714"/>
                  </a:lnTo>
                  <a:lnTo>
                    <a:pt x="3339" y="2773"/>
                  </a:lnTo>
                  <a:lnTo>
                    <a:pt x="3262" y="2827"/>
                  </a:lnTo>
                  <a:lnTo>
                    <a:pt x="3182" y="2879"/>
                  </a:lnTo>
                  <a:lnTo>
                    <a:pt x="3099" y="2927"/>
                  </a:lnTo>
                  <a:lnTo>
                    <a:pt x="3015" y="2970"/>
                  </a:lnTo>
                  <a:lnTo>
                    <a:pt x="2927" y="3009"/>
                  </a:lnTo>
                  <a:lnTo>
                    <a:pt x="2837" y="3044"/>
                  </a:lnTo>
                  <a:lnTo>
                    <a:pt x="2746" y="3075"/>
                  </a:lnTo>
                  <a:lnTo>
                    <a:pt x="2652" y="3102"/>
                  </a:lnTo>
                  <a:lnTo>
                    <a:pt x="2557" y="3123"/>
                  </a:lnTo>
                  <a:lnTo>
                    <a:pt x="2460" y="3141"/>
                  </a:lnTo>
                  <a:lnTo>
                    <a:pt x="2362" y="3153"/>
                  </a:lnTo>
                  <a:lnTo>
                    <a:pt x="2261" y="3162"/>
                  </a:lnTo>
                  <a:lnTo>
                    <a:pt x="2160" y="3164"/>
                  </a:lnTo>
                  <a:lnTo>
                    <a:pt x="2058" y="3162"/>
                  </a:lnTo>
                  <a:lnTo>
                    <a:pt x="1958" y="3153"/>
                  </a:lnTo>
                  <a:lnTo>
                    <a:pt x="1860" y="3141"/>
                  </a:lnTo>
                  <a:lnTo>
                    <a:pt x="1763" y="3123"/>
                  </a:lnTo>
                  <a:lnTo>
                    <a:pt x="1667" y="3102"/>
                  </a:lnTo>
                  <a:lnTo>
                    <a:pt x="1574" y="3075"/>
                  </a:lnTo>
                  <a:lnTo>
                    <a:pt x="1482" y="3044"/>
                  </a:lnTo>
                  <a:lnTo>
                    <a:pt x="1393" y="3009"/>
                  </a:lnTo>
                  <a:lnTo>
                    <a:pt x="1305" y="2970"/>
                  </a:lnTo>
                  <a:lnTo>
                    <a:pt x="1220" y="2927"/>
                  </a:lnTo>
                  <a:lnTo>
                    <a:pt x="1137" y="2879"/>
                  </a:lnTo>
                  <a:lnTo>
                    <a:pt x="1058" y="2827"/>
                  </a:lnTo>
                  <a:lnTo>
                    <a:pt x="980" y="2773"/>
                  </a:lnTo>
                  <a:lnTo>
                    <a:pt x="905" y="2714"/>
                  </a:lnTo>
                  <a:lnTo>
                    <a:pt x="835" y="2652"/>
                  </a:lnTo>
                  <a:lnTo>
                    <a:pt x="766" y="2587"/>
                  </a:lnTo>
                  <a:lnTo>
                    <a:pt x="700" y="2519"/>
                  </a:lnTo>
                  <a:lnTo>
                    <a:pt x="639" y="2447"/>
                  </a:lnTo>
                  <a:lnTo>
                    <a:pt x="580" y="2372"/>
                  </a:lnTo>
                  <a:lnTo>
                    <a:pt x="525" y="2296"/>
                  </a:lnTo>
                  <a:lnTo>
                    <a:pt x="473" y="2215"/>
                  </a:lnTo>
                  <a:lnTo>
                    <a:pt x="426" y="2133"/>
                  </a:lnTo>
                  <a:lnTo>
                    <a:pt x="383" y="2049"/>
                  </a:lnTo>
                  <a:lnTo>
                    <a:pt x="344" y="1961"/>
                  </a:lnTo>
                  <a:lnTo>
                    <a:pt x="308" y="1871"/>
                  </a:lnTo>
                  <a:lnTo>
                    <a:pt x="278" y="1780"/>
                  </a:lnTo>
                  <a:lnTo>
                    <a:pt x="250" y="1686"/>
                  </a:lnTo>
                  <a:lnTo>
                    <a:pt x="228" y="1592"/>
                  </a:lnTo>
                  <a:lnTo>
                    <a:pt x="212" y="1494"/>
                  </a:lnTo>
                  <a:lnTo>
                    <a:pt x="198" y="1396"/>
                  </a:lnTo>
                  <a:lnTo>
                    <a:pt x="191" y="1295"/>
                  </a:lnTo>
                  <a:lnTo>
                    <a:pt x="189" y="1194"/>
                  </a:lnTo>
                  <a:lnTo>
                    <a:pt x="189" y="1148"/>
                  </a:lnTo>
                  <a:lnTo>
                    <a:pt x="191" y="1101"/>
                  </a:lnTo>
                  <a:lnTo>
                    <a:pt x="194" y="1054"/>
                  </a:lnTo>
                  <a:lnTo>
                    <a:pt x="197" y="1007"/>
                  </a:lnTo>
                  <a:lnTo>
                    <a:pt x="202" y="962"/>
                  </a:lnTo>
                  <a:lnTo>
                    <a:pt x="208" y="916"/>
                  </a:lnTo>
                  <a:lnTo>
                    <a:pt x="215" y="872"/>
                  </a:lnTo>
                  <a:lnTo>
                    <a:pt x="222" y="826"/>
                  </a:lnTo>
                  <a:lnTo>
                    <a:pt x="232" y="782"/>
                  </a:lnTo>
                  <a:lnTo>
                    <a:pt x="242" y="737"/>
                  </a:lnTo>
                  <a:lnTo>
                    <a:pt x="252" y="694"/>
                  </a:lnTo>
                  <a:lnTo>
                    <a:pt x="264" y="651"/>
                  </a:lnTo>
                  <a:lnTo>
                    <a:pt x="278" y="608"/>
                  </a:lnTo>
                  <a:lnTo>
                    <a:pt x="291" y="565"/>
                  </a:lnTo>
                  <a:lnTo>
                    <a:pt x="306" y="523"/>
                  </a:lnTo>
                  <a:lnTo>
                    <a:pt x="322" y="482"/>
                  </a:lnTo>
                  <a:lnTo>
                    <a:pt x="298" y="482"/>
                  </a:lnTo>
                  <a:lnTo>
                    <a:pt x="274" y="482"/>
                  </a:lnTo>
                  <a:lnTo>
                    <a:pt x="250" y="482"/>
                  </a:lnTo>
                  <a:lnTo>
                    <a:pt x="225" y="482"/>
                  </a:lnTo>
                  <a:lnTo>
                    <a:pt x="200" y="483"/>
                  </a:lnTo>
                  <a:lnTo>
                    <a:pt x="174" y="483"/>
                  </a:lnTo>
                  <a:lnTo>
                    <a:pt x="148" y="483"/>
                  </a:lnTo>
                  <a:lnTo>
                    <a:pt x="122" y="483"/>
                  </a:lnTo>
                  <a:lnTo>
                    <a:pt x="107" y="525"/>
                  </a:lnTo>
                  <a:lnTo>
                    <a:pt x="94" y="567"/>
                  </a:lnTo>
                  <a:lnTo>
                    <a:pt x="81" y="610"/>
                  </a:lnTo>
                  <a:lnTo>
                    <a:pt x="70" y="652"/>
                  </a:lnTo>
                  <a:lnTo>
                    <a:pt x="59" y="697"/>
                  </a:lnTo>
                  <a:lnTo>
                    <a:pt x="48" y="740"/>
                  </a:lnTo>
                  <a:lnTo>
                    <a:pt x="40" y="784"/>
                  </a:lnTo>
                  <a:lnTo>
                    <a:pt x="32" y="829"/>
                  </a:lnTo>
                  <a:lnTo>
                    <a:pt x="24" y="873"/>
                  </a:lnTo>
                  <a:lnTo>
                    <a:pt x="18" y="919"/>
                  </a:lnTo>
                  <a:lnTo>
                    <a:pt x="13" y="963"/>
                  </a:lnTo>
                  <a:lnTo>
                    <a:pt x="9" y="1009"/>
                  </a:lnTo>
                  <a:lnTo>
                    <a:pt x="5" y="1055"/>
                  </a:lnTo>
                  <a:lnTo>
                    <a:pt x="3" y="1101"/>
                  </a:lnTo>
                  <a:lnTo>
                    <a:pt x="1" y="1148"/>
                  </a:lnTo>
                  <a:lnTo>
                    <a:pt x="0" y="1194"/>
                  </a:lnTo>
                  <a:lnTo>
                    <a:pt x="3" y="1282"/>
                  </a:lnTo>
                  <a:lnTo>
                    <a:pt x="7" y="1370"/>
                  </a:lnTo>
                  <a:lnTo>
                    <a:pt x="17" y="1456"/>
                  </a:lnTo>
                  <a:lnTo>
                    <a:pt x="29" y="1542"/>
                  </a:lnTo>
                  <a:lnTo>
                    <a:pt x="44" y="1626"/>
                  </a:lnTo>
                  <a:lnTo>
                    <a:pt x="63" y="1709"/>
                  </a:lnTo>
                  <a:lnTo>
                    <a:pt x="84" y="1792"/>
                  </a:lnTo>
                  <a:lnTo>
                    <a:pt x="110" y="1872"/>
                  </a:lnTo>
                  <a:lnTo>
                    <a:pt x="137" y="1951"/>
                  </a:lnTo>
                  <a:lnTo>
                    <a:pt x="168" y="2029"/>
                  </a:lnTo>
                  <a:lnTo>
                    <a:pt x="202" y="2105"/>
                  </a:lnTo>
                  <a:lnTo>
                    <a:pt x="239" y="2181"/>
                  </a:lnTo>
                  <a:lnTo>
                    <a:pt x="279" y="2253"/>
                  </a:lnTo>
                  <a:lnTo>
                    <a:pt x="321" y="2325"/>
                  </a:lnTo>
                  <a:lnTo>
                    <a:pt x="365" y="2394"/>
                  </a:lnTo>
                  <a:lnTo>
                    <a:pt x="412" y="2461"/>
                  </a:lnTo>
                  <a:lnTo>
                    <a:pt x="462" y="2527"/>
                  </a:lnTo>
                  <a:lnTo>
                    <a:pt x="514" y="2591"/>
                  </a:lnTo>
                  <a:lnTo>
                    <a:pt x="569" y="2653"/>
                  </a:lnTo>
                  <a:lnTo>
                    <a:pt x="626" y="2712"/>
                  </a:lnTo>
                  <a:lnTo>
                    <a:pt x="685" y="2770"/>
                  </a:lnTo>
                  <a:lnTo>
                    <a:pt x="746" y="2825"/>
                  </a:lnTo>
                  <a:lnTo>
                    <a:pt x="809" y="2878"/>
                  </a:lnTo>
                  <a:lnTo>
                    <a:pt x="874" y="2928"/>
                  </a:lnTo>
                  <a:lnTo>
                    <a:pt x="941" y="2976"/>
                  </a:lnTo>
                  <a:lnTo>
                    <a:pt x="1011" y="3021"/>
                  </a:lnTo>
                  <a:lnTo>
                    <a:pt x="1082" y="3063"/>
                  </a:lnTo>
                  <a:lnTo>
                    <a:pt x="1155" y="3104"/>
                  </a:lnTo>
                  <a:lnTo>
                    <a:pt x="1228" y="3141"/>
                  </a:lnTo>
                  <a:lnTo>
                    <a:pt x="1305" y="3176"/>
                  </a:lnTo>
                  <a:lnTo>
                    <a:pt x="1382" y="3207"/>
                  </a:lnTo>
                  <a:lnTo>
                    <a:pt x="1461" y="3236"/>
                  </a:lnTo>
                  <a:lnTo>
                    <a:pt x="2855" y="3237"/>
                  </a:lnTo>
                  <a:lnTo>
                    <a:pt x="2934" y="3209"/>
                  </a:lnTo>
                  <a:lnTo>
                    <a:pt x="3011" y="3177"/>
                  </a:lnTo>
                  <a:lnTo>
                    <a:pt x="3088" y="3143"/>
                  </a:lnTo>
                  <a:lnTo>
                    <a:pt x="3162" y="3105"/>
                  </a:lnTo>
                  <a:lnTo>
                    <a:pt x="3236" y="3066"/>
                  </a:lnTo>
                  <a:lnTo>
                    <a:pt x="3306" y="3023"/>
                  </a:lnTo>
                  <a:lnTo>
                    <a:pt x="3375" y="2977"/>
                  </a:lnTo>
                  <a:lnTo>
                    <a:pt x="3443" y="2929"/>
                  </a:lnTo>
                  <a:lnTo>
                    <a:pt x="3508" y="2879"/>
                  </a:lnTo>
                  <a:lnTo>
                    <a:pt x="3572" y="2826"/>
                  </a:lnTo>
                  <a:lnTo>
                    <a:pt x="3633" y="2771"/>
                  </a:lnTo>
                  <a:lnTo>
                    <a:pt x="3692" y="2713"/>
                  </a:lnTo>
                  <a:lnTo>
                    <a:pt x="3749" y="2654"/>
                  </a:lnTo>
                  <a:lnTo>
                    <a:pt x="3803" y="2592"/>
                  </a:lnTo>
                  <a:lnTo>
                    <a:pt x="3856" y="2528"/>
                  </a:lnTo>
                  <a:lnTo>
                    <a:pt x="3906" y="2462"/>
                  </a:lnTo>
                  <a:lnTo>
                    <a:pt x="3954" y="2395"/>
                  </a:lnTo>
                  <a:lnTo>
                    <a:pt x="3998" y="2326"/>
                  </a:lnTo>
                  <a:lnTo>
                    <a:pt x="4040" y="2254"/>
                  </a:lnTo>
                  <a:lnTo>
                    <a:pt x="4080" y="2181"/>
                  </a:lnTo>
                  <a:lnTo>
                    <a:pt x="4117" y="2106"/>
                  </a:lnTo>
                  <a:lnTo>
                    <a:pt x="4150" y="2031"/>
                  </a:lnTo>
                  <a:lnTo>
                    <a:pt x="4182" y="1953"/>
                  </a:lnTo>
                  <a:lnTo>
                    <a:pt x="4209" y="1872"/>
                  </a:lnTo>
                  <a:lnTo>
                    <a:pt x="4234" y="1792"/>
                  </a:lnTo>
                  <a:lnTo>
                    <a:pt x="4256" y="1710"/>
                  </a:lnTo>
                  <a:lnTo>
                    <a:pt x="4275" y="1626"/>
                  </a:lnTo>
                  <a:lnTo>
                    <a:pt x="4291" y="1542"/>
                  </a:lnTo>
                  <a:lnTo>
                    <a:pt x="4303" y="1457"/>
                  </a:lnTo>
                  <a:lnTo>
                    <a:pt x="4311" y="1370"/>
                  </a:lnTo>
                  <a:lnTo>
                    <a:pt x="4317" y="1282"/>
                  </a:lnTo>
                  <a:lnTo>
                    <a:pt x="4318" y="1194"/>
                  </a:lnTo>
                  <a:close/>
                </a:path>
              </a:pathLst>
            </a:custGeom>
            <a:solidFill>
              <a:srgbClr val="DEB586"/>
            </a:solidFill>
            <a:ln w="9525">
              <a:noFill/>
              <a:round/>
              <a:headEnd/>
              <a:tailEnd/>
            </a:ln>
          </p:spPr>
          <p:txBody>
            <a:bodyPr/>
            <a:lstStyle/>
            <a:p>
              <a:endParaRPr lang="pt-BR"/>
            </a:p>
          </p:txBody>
        </p:sp>
        <p:sp>
          <p:nvSpPr>
            <p:cNvPr id="402480" name="Freeform 48"/>
            <p:cNvSpPr>
              <a:spLocks/>
            </p:cNvSpPr>
            <p:nvPr/>
          </p:nvSpPr>
          <p:spPr bwMode="auto">
            <a:xfrm>
              <a:off x="3436" y="2980"/>
              <a:ext cx="1032" cy="810"/>
            </a:xfrm>
            <a:custGeom>
              <a:avLst/>
              <a:gdLst/>
              <a:ahLst/>
              <a:cxnLst>
                <a:cxn ang="0">
                  <a:pos x="4126" y="1073"/>
                </a:cxn>
                <a:cxn ang="0">
                  <a:pos x="4111" y="911"/>
                </a:cxn>
                <a:cxn ang="0">
                  <a:pos x="4082" y="752"/>
                </a:cxn>
                <a:cxn ang="0">
                  <a:pos x="4042" y="599"/>
                </a:cxn>
                <a:cxn ang="0">
                  <a:pos x="3991" y="450"/>
                </a:cxn>
                <a:cxn ang="0">
                  <a:pos x="3928" y="306"/>
                </a:cxn>
                <a:cxn ang="0">
                  <a:pos x="3855" y="168"/>
                </a:cxn>
                <a:cxn ang="0">
                  <a:pos x="3773" y="37"/>
                </a:cxn>
                <a:cxn ang="0">
                  <a:pos x="3662" y="3"/>
                </a:cxn>
                <a:cxn ang="0">
                  <a:pos x="3540" y="0"/>
                </a:cxn>
                <a:cxn ang="0">
                  <a:pos x="3584" y="94"/>
                </a:cxn>
                <a:cxn ang="0">
                  <a:pos x="3671" y="226"/>
                </a:cxn>
                <a:cxn ang="0">
                  <a:pos x="3748" y="365"/>
                </a:cxn>
                <a:cxn ang="0">
                  <a:pos x="3813" y="513"/>
                </a:cxn>
                <a:cxn ang="0">
                  <a:pos x="3866" y="665"/>
                </a:cxn>
                <a:cxn ang="0">
                  <a:pos x="3905" y="823"/>
                </a:cxn>
                <a:cxn ang="0">
                  <a:pos x="3931" y="986"/>
                </a:cxn>
                <a:cxn ang="0">
                  <a:pos x="3941" y="1154"/>
                </a:cxn>
                <a:cxn ang="0">
                  <a:pos x="3921" y="1483"/>
                </a:cxn>
                <a:cxn ang="0">
                  <a:pos x="3829" y="1842"/>
                </a:cxn>
                <a:cxn ang="0">
                  <a:pos x="3670" y="2170"/>
                </a:cxn>
                <a:cxn ang="0">
                  <a:pos x="3454" y="2458"/>
                </a:cxn>
                <a:cxn ang="0">
                  <a:pos x="3187" y="2701"/>
                </a:cxn>
                <a:cxn ang="0">
                  <a:pos x="2879" y="2888"/>
                </a:cxn>
                <a:cxn ang="0">
                  <a:pos x="2534" y="3014"/>
                </a:cxn>
                <a:cxn ang="0">
                  <a:pos x="2161" y="3071"/>
                </a:cxn>
                <a:cxn ang="0">
                  <a:pos x="1779" y="3052"/>
                </a:cxn>
                <a:cxn ang="0">
                  <a:pos x="1419" y="2960"/>
                </a:cxn>
                <a:cxn ang="0">
                  <a:pos x="1091" y="2801"/>
                </a:cxn>
                <a:cxn ang="0">
                  <a:pos x="802" y="2585"/>
                </a:cxn>
                <a:cxn ang="0">
                  <a:pos x="561" y="2319"/>
                </a:cxn>
                <a:cxn ang="0">
                  <a:pos x="372" y="2011"/>
                </a:cxn>
                <a:cxn ang="0">
                  <a:pos x="246" y="1667"/>
                </a:cxn>
                <a:cxn ang="0">
                  <a:pos x="190" y="1293"/>
                </a:cxn>
                <a:cxn ang="0">
                  <a:pos x="192" y="1056"/>
                </a:cxn>
                <a:cxn ang="0">
                  <a:pos x="215" y="872"/>
                </a:cxn>
                <a:cxn ang="0">
                  <a:pos x="256" y="695"/>
                </a:cxn>
                <a:cxn ang="0">
                  <a:pos x="312" y="523"/>
                </a:cxn>
                <a:cxn ang="0">
                  <a:pos x="256" y="484"/>
                </a:cxn>
                <a:cxn ang="0">
                  <a:pos x="153" y="485"/>
                </a:cxn>
                <a:cxn ang="0">
                  <a:pos x="84" y="612"/>
                </a:cxn>
                <a:cxn ang="0">
                  <a:pos x="41" y="786"/>
                </a:cxn>
                <a:cxn ang="0">
                  <a:pos x="12" y="966"/>
                </a:cxn>
                <a:cxn ang="0">
                  <a:pos x="0" y="1151"/>
                </a:cxn>
                <a:cxn ang="0">
                  <a:pos x="19" y="1484"/>
                </a:cxn>
                <a:cxn ang="0">
                  <a:pos x="105" y="1848"/>
                </a:cxn>
                <a:cxn ang="0">
                  <a:pos x="250" y="2184"/>
                </a:cxn>
                <a:cxn ang="0">
                  <a:pos x="450" y="2485"/>
                </a:cxn>
                <a:cxn ang="0">
                  <a:pos x="700" y="2746"/>
                </a:cxn>
                <a:cxn ang="0">
                  <a:pos x="991" y="2960"/>
                </a:cxn>
                <a:cxn ang="0">
                  <a:pos x="1318" y="3122"/>
                </a:cxn>
                <a:cxn ang="0">
                  <a:pos x="1675" y="3224"/>
                </a:cxn>
                <a:cxn ang="0">
                  <a:pos x="2543" y="3204"/>
                </a:cxn>
                <a:cxn ang="0">
                  <a:pos x="2893" y="3088"/>
                </a:cxn>
                <a:cxn ang="0">
                  <a:pos x="3213" y="2913"/>
                </a:cxn>
                <a:cxn ang="0">
                  <a:pos x="3495" y="2686"/>
                </a:cxn>
                <a:cxn ang="0">
                  <a:pos x="3732" y="2414"/>
                </a:cxn>
                <a:cxn ang="0">
                  <a:pos x="3921" y="2103"/>
                </a:cxn>
                <a:cxn ang="0">
                  <a:pos x="4052" y="1760"/>
                </a:cxn>
                <a:cxn ang="0">
                  <a:pos x="4121" y="1389"/>
                </a:cxn>
              </a:cxnLst>
              <a:rect l="0" t="0" r="r" b="b"/>
              <a:pathLst>
                <a:path w="4130" h="3240">
                  <a:moveTo>
                    <a:pt x="4130" y="1197"/>
                  </a:moveTo>
                  <a:lnTo>
                    <a:pt x="4130" y="1155"/>
                  </a:lnTo>
                  <a:lnTo>
                    <a:pt x="4129" y="1115"/>
                  </a:lnTo>
                  <a:lnTo>
                    <a:pt x="4126" y="1073"/>
                  </a:lnTo>
                  <a:lnTo>
                    <a:pt x="4124" y="1032"/>
                  </a:lnTo>
                  <a:lnTo>
                    <a:pt x="4120" y="991"/>
                  </a:lnTo>
                  <a:lnTo>
                    <a:pt x="4115" y="952"/>
                  </a:lnTo>
                  <a:lnTo>
                    <a:pt x="4111" y="911"/>
                  </a:lnTo>
                  <a:lnTo>
                    <a:pt x="4105" y="871"/>
                  </a:lnTo>
                  <a:lnTo>
                    <a:pt x="4097" y="832"/>
                  </a:lnTo>
                  <a:lnTo>
                    <a:pt x="4090" y="792"/>
                  </a:lnTo>
                  <a:lnTo>
                    <a:pt x="4082" y="752"/>
                  </a:lnTo>
                  <a:lnTo>
                    <a:pt x="4073" y="714"/>
                  </a:lnTo>
                  <a:lnTo>
                    <a:pt x="4063" y="676"/>
                  </a:lnTo>
                  <a:lnTo>
                    <a:pt x="4053" y="637"/>
                  </a:lnTo>
                  <a:lnTo>
                    <a:pt x="4042" y="599"/>
                  </a:lnTo>
                  <a:lnTo>
                    <a:pt x="4030" y="562"/>
                  </a:lnTo>
                  <a:lnTo>
                    <a:pt x="4017" y="523"/>
                  </a:lnTo>
                  <a:lnTo>
                    <a:pt x="4004" y="486"/>
                  </a:lnTo>
                  <a:lnTo>
                    <a:pt x="3991" y="450"/>
                  </a:lnTo>
                  <a:lnTo>
                    <a:pt x="3976" y="413"/>
                  </a:lnTo>
                  <a:lnTo>
                    <a:pt x="3961" y="377"/>
                  </a:lnTo>
                  <a:lnTo>
                    <a:pt x="3945" y="342"/>
                  </a:lnTo>
                  <a:lnTo>
                    <a:pt x="3928" y="306"/>
                  </a:lnTo>
                  <a:lnTo>
                    <a:pt x="3911" y="271"/>
                  </a:lnTo>
                  <a:lnTo>
                    <a:pt x="3893" y="237"/>
                  </a:lnTo>
                  <a:lnTo>
                    <a:pt x="3874" y="203"/>
                  </a:lnTo>
                  <a:lnTo>
                    <a:pt x="3855" y="168"/>
                  </a:lnTo>
                  <a:lnTo>
                    <a:pt x="3836" y="135"/>
                  </a:lnTo>
                  <a:lnTo>
                    <a:pt x="3815" y="102"/>
                  </a:lnTo>
                  <a:lnTo>
                    <a:pt x="3795" y="70"/>
                  </a:lnTo>
                  <a:lnTo>
                    <a:pt x="3773" y="37"/>
                  </a:lnTo>
                  <a:lnTo>
                    <a:pt x="3750" y="5"/>
                  </a:lnTo>
                  <a:lnTo>
                    <a:pt x="3722" y="5"/>
                  </a:lnTo>
                  <a:lnTo>
                    <a:pt x="3692" y="4"/>
                  </a:lnTo>
                  <a:lnTo>
                    <a:pt x="3662" y="3"/>
                  </a:lnTo>
                  <a:lnTo>
                    <a:pt x="3632" y="3"/>
                  </a:lnTo>
                  <a:lnTo>
                    <a:pt x="3600" y="1"/>
                  </a:lnTo>
                  <a:lnTo>
                    <a:pt x="3570" y="1"/>
                  </a:lnTo>
                  <a:lnTo>
                    <a:pt x="3540" y="0"/>
                  </a:lnTo>
                  <a:lnTo>
                    <a:pt x="3510" y="0"/>
                  </a:lnTo>
                  <a:lnTo>
                    <a:pt x="3536" y="30"/>
                  </a:lnTo>
                  <a:lnTo>
                    <a:pt x="3560" y="61"/>
                  </a:lnTo>
                  <a:lnTo>
                    <a:pt x="3584" y="94"/>
                  </a:lnTo>
                  <a:lnTo>
                    <a:pt x="3606" y="126"/>
                  </a:lnTo>
                  <a:lnTo>
                    <a:pt x="3628" y="159"/>
                  </a:lnTo>
                  <a:lnTo>
                    <a:pt x="3650" y="192"/>
                  </a:lnTo>
                  <a:lnTo>
                    <a:pt x="3671" y="226"/>
                  </a:lnTo>
                  <a:lnTo>
                    <a:pt x="3692" y="259"/>
                  </a:lnTo>
                  <a:lnTo>
                    <a:pt x="3711" y="294"/>
                  </a:lnTo>
                  <a:lnTo>
                    <a:pt x="3730" y="330"/>
                  </a:lnTo>
                  <a:lnTo>
                    <a:pt x="3748" y="365"/>
                  </a:lnTo>
                  <a:lnTo>
                    <a:pt x="3765" y="401"/>
                  </a:lnTo>
                  <a:lnTo>
                    <a:pt x="3782" y="438"/>
                  </a:lnTo>
                  <a:lnTo>
                    <a:pt x="3797" y="475"/>
                  </a:lnTo>
                  <a:lnTo>
                    <a:pt x="3813" y="513"/>
                  </a:lnTo>
                  <a:lnTo>
                    <a:pt x="3827" y="550"/>
                  </a:lnTo>
                  <a:lnTo>
                    <a:pt x="3841" y="588"/>
                  </a:lnTo>
                  <a:lnTo>
                    <a:pt x="3854" y="626"/>
                  </a:lnTo>
                  <a:lnTo>
                    <a:pt x="3866" y="665"/>
                  </a:lnTo>
                  <a:lnTo>
                    <a:pt x="3877" y="704"/>
                  </a:lnTo>
                  <a:lnTo>
                    <a:pt x="3887" y="744"/>
                  </a:lnTo>
                  <a:lnTo>
                    <a:pt x="3896" y="784"/>
                  </a:lnTo>
                  <a:lnTo>
                    <a:pt x="3905" y="823"/>
                  </a:lnTo>
                  <a:lnTo>
                    <a:pt x="3913" y="864"/>
                  </a:lnTo>
                  <a:lnTo>
                    <a:pt x="3920" y="905"/>
                  </a:lnTo>
                  <a:lnTo>
                    <a:pt x="3926" y="946"/>
                  </a:lnTo>
                  <a:lnTo>
                    <a:pt x="3931" y="986"/>
                  </a:lnTo>
                  <a:lnTo>
                    <a:pt x="3934" y="1028"/>
                  </a:lnTo>
                  <a:lnTo>
                    <a:pt x="3938" y="1070"/>
                  </a:lnTo>
                  <a:lnTo>
                    <a:pt x="3940" y="1112"/>
                  </a:lnTo>
                  <a:lnTo>
                    <a:pt x="3941" y="1154"/>
                  </a:lnTo>
                  <a:lnTo>
                    <a:pt x="3943" y="1197"/>
                  </a:lnTo>
                  <a:lnTo>
                    <a:pt x="3940" y="1293"/>
                  </a:lnTo>
                  <a:lnTo>
                    <a:pt x="3933" y="1389"/>
                  </a:lnTo>
                  <a:lnTo>
                    <a:pt x="3921" y="1483"/>
                  </a:lnTo>
                  <a:lnTo>
                    <a:pt x="3904" y="1575"/>
                  </a:lnTo>
                  <a:lnTo>
                    <a:pt x="3883" y="1667"/>
                  </a:lnTo>
                  <a:lnTo>
                    <a:pt x="3857" y="1755"/>
                  </a:lnTo>
                  <a:lnTo>
                    <a:pt x="3829" y="1842"/>
                  </a:lnTo>
                  <a:lnTo>
                    <a:pt x="3795" y="1927"/>
                  </a:lnTo>
                  <a:lnTo>
                    <a:pt x="3756" y="2011"/>
                  </a:lnTo>
                  <a:lnTo>
                    <a:pt x="3716" y="2091"/>
                  </a:lnTo>
                  <a:lnTo>
                    <a:pt x="3670" y="2170"/>
                  </a:lnTo>
                  <a:lnTo>
                    <a:pt x="3622" y="2246"/>
                  </a:lnTo>
                  <a:lnTo>
                    <a:pt x="3569" y="2319"/>
                  </a:lnTo>
                  <a:lnTo>
                    <a:pt x="3514" y="2391"/>
                  </a:lnTo>
                  <a:lnTo>
                    <a:pt x="3454" y="2458"/>
                  </a:lnTo>
                  <a:lnTo>
                    <a:pt x="3393" y="2524"/>
                  </a:lnTo>
                  <a:lnTo>
                    <a:pt x="3327" y="2585"/>
                  </a:lnTo>
                  <a:lnTo>
                    <a:pt x="3259" y="2645"/>
                  </a:lnTo>
                  <a:lnTo>
                    <a:pt x="3187" y="2701"/>
                  </a:lnTo>
                  <a:lnTo>
                    <a:pt x="3114" y="2753"/>
                  </a:lnTo>
                  <a:lnTo>
                    <a:pt x="3039" y="2801"/>
                  </a:lnTo>
                  <a:lnTo>
                    <a:pt x="2959" y="2847"/>
                  </a:lnTo>
                  <a:lnTo>
                    <a:pt x="2879" y="2888"/>
                  </a:lnTo>
                  <a:lnTo>
                    <a:pt x="2795" y="2926"/>
                  </a:lnTo>
                  <a:lnTo>
                    <a:pt x="2710" y="2960"/>
                  </a:lnTo>
                  <a:lnTo>
                    <a:pt x="2623" y="2988"/>
                  </a:lnTo>
                  <a:lnTo>
                    <a:pt x="2534" y="3014"/>
                  </a:lnTo>
                  <a:lnTo>
                    <a:pt x="2443" y="3035"/>
                  </a:lnTo>
                  <a:lnTo>
                    <a:pt x="2351" y="3052"/>
                  </a:lnTo>
                  <a:lnTo>
                    <a:pt x="2257" y="3064"/>
                  </a:lnTo>
                  <a:lnTo>
                    <a:pt x="2161" y="3071"/>
                  </a:lnTo>
                  <a:lnTo>
                    <a:pt x="2065" y="3074"/>
                  </a:lnTo>
                  <a:lnTo>
                    <a:pt x="1968" y="3071"/>
                  </a:lnTo>
                  <a:lnTo>
                    <a:pt x="1873" y="3064"/>
                  </a:lnTo>
                  <a:lnTo>
                    <a:pt x="1779" y="3052"/>
                  </a:lnTo>
                  <a:lnTo>
                    <a:pt x="1687" y="3035"/>
                  </a:lnTo>
                  <a:lnTo>
                    <a:pt x="1596" y="3014"/>
                  </a:lnTo>
                  <a:lnTo>
                    <a:pt x="1507" y="2988"/>
                  </a:lnTo>
                  <a:lnTo>
                    <a:pt x="1419" y="2960"/>
                  </a:lnTo>
                  <a:lnTo>
                    <a:pt x="1334" y="2926"/>
                  </a:lnTo>
                  <a:lnTo>
                    <a:pt x="1251" y="2888"/>
                  </a:lnTo>
                  <a:lnTo>
                    <a:pt x="1169" y="2847"/>
                  </a:lnTo>
                  <a:lnTo>
                    <a:pt x="1091" y="2801"/>
                  </a:lnTo>
                  <a:lnTo>
                    <a:pt x="1015" y="2753"/>
                  </a:lnTo>
                  <a:lnTo>
                    <a:pt x="941" y="2701"/>
                  </a:lnTo>
                  <a:lnTo>
                    <a:pt x="870" y="2645"/>
                  </a:lnTo>
                  <a:lnTo>
                    <a:pt x="802" y="2585"/>
                  </a:lnTo>
                  <a:lnTo>
                    <a:pt x="737" y="2524"/>
                  </a:lnTo>
                  <a:lnTo>
                    <a:pt x="675" y="2458"/>
                  </a:lnTo>
                  <a:lnTo>
                    <a:pt x="616" y="2391"/>
                  </a:lnTo>
                  <a:lnTo>
                    <a:pt x="561" y="2319"/>
                  </a:lnTo>
                  <a:lnTo>
                    <a:pt x="508" y="2246"/>
                  </a:lnTo>
                  <a:lnTo>
                    <a:pt x="459" y="2170"/>
                  </a:lnTo>
                  <a:lnTo>
                    <a:pt x="414" y="2091"/>
                  </a:lnTo>
                  <a:lnTo>
                    <a:pt x="372" y="2011"/>
                  </a:lnTo>
                  <a:lnTo>
                    <a:pt x="335" y="1927"/>
                  </a:lnTo>
                  <a:lnTo>
                    <a:pt x="301" y="1842"/>
                  </a:lnTo>
                  <a:lnTo>
                    <a:pt x="271" y="1755"/>
                  </a:lnTo>
                  <a:lnTo>
                    <a:pt x="246" y="1667"/>
                  </a:lnTo>
                  <a:lnTo>
                    <a:pt x="226" y="1575"/>
                  </a:lnTo>
                  <a:lnTo>
                    <a:pt x="209" y="1483"/>
                  </a:lnTo>
                  <a:lnTo>
                    <a:pt x="197" y="1389"/>
                  </a:lnTo>
                  <a:lnTo>
                    <a:pt x="190" y="1293"/>
                  </a:lnTo>
                  <a:lnTo>
                    <a:pt x="187" y="1197"/>
                  </a:lnTo>
                  <a:lnTo>
                    <a:pt x="187" y="1149"/>
                  </a:lnTo>
                  <a:lnTo>
                    <a:pt x="190" y="1103"/>
                  </a:lnTo>
                  <a:lnTo>
                    <a:pt x="192" y="1056"/>
                  </a:lnTo>
                  <a:lnTo>
                    <a:pt x="197" y="1009"/>
                  </a:lnTo>
                  <a:lnTo>
                    <a:pt x="202" y="964"/>
                  </a:lnTo>
                  <a:lnTo>
                    <a:pt x="208" y="918"/>
                  </a:lnTo>
                  <a:lnTo>
                    <a:pt x="215" y="872"/>
                  </a:lnTo>
                  <a:lnTo>
                    <a:pt x="223" y="827"/>
                  </a:lnTo>
                  <a:lnTo>
                    <a:pt x="233" y="782"/>
                  </a:lnTo>
                  <a:lnTo>
                    <a:pt x="244" y="738"/>
                  </a:lnTo>
                  <a:lnTo>
                    <a:pt x="256" y="695"/>
                  </a:lnTo>
                  <a:lnTo>
                    <a:pt x="268" y="652"/>
                  </a:lnTo>
                  <a:lnTo>
                    <a:pt x="282" y="608"/>
                  </a:lnTo>
                  <a:lnTo>
                    <a:pt x="297" y="565"/>
                  </a:lnTo>
                  <a:lnTo>
                    <a:pt x="312" y="523"/>
                  </a:lnTo>
                  <a:lnTo>
                    <a:pt x="329" y="483"/>
                  </a:lnTo>
                  <a:lnTo>
                    <a:pt x="305" y="483"/>
                  </a:lnTo>
                  <a:lnTo>
                    <a:pt x="281" y="484"/>
                  </a:lnTo>
                  <a:lnTo>
                    <a:pt x="256" y="484"/>
                  </a:lnTo>
                  <a:lnTo>
                    <a:pt x="231" y="484"/>
                  </a:lnTo>
                  <a:lnTo>
                    <a:pt x="205" y="485"/>
                  </a:lnTo>
                  <a:lnTo>
                    <a:pt x="179" y="485"/>
                  </a:lnTo>
                  <a:lnTo>
                    <a:pt x="153" y="485"/>
                  </a:lnTo>
                  <a:lnTo>
                    <a:pt x="126" y="485"/>
                  </a:lnTo>
                  <a:lnTo>
                    <a:pt x="111" y="527"/>
                  </a:lnTo>
                  <a:lnTo>
                    <a:pt x="97" y="570"/>
                  </a:lnTo>
                  <a:lnTo>
                    <a:pt x="84" y="612"/>
                  </a:lnTo>
                  <a:lnTo>
                    <a:pt x="72" y="655"/>
                  </a:lnTo>
                  <a:lnTo>
                    <a:pt x="60" y="698"/>
                  </a:lnTo>
                  <a:lnTo>
                    <a:pt x="49" y="742"/>
                  </a:lnTo>
                  <a:lnTo>
                    <a:pt x="41" y="786"/>
                  </a:lnTo>
                  <a:lnTo>
                    <a:pt x="33" y="830"/>
                  </a:lnTo>
                  <a:lnTo>
                    <a:pt x="24" y="876"/>
                  </a:lnTo>
                  <a:lnTo>
                    <a:pt x="18" y="920"/>
                  </a:lnTo>
                  <a:lnTo>
                    <a:pt x="12" y="966"/>
                  </a:lnTo>
                  <a:lnTo>
                    <a:pt x="7" y="1012"/>
                  </a:lnTo>
                  <a:lnTo>
                    <a:pt x="4" y="1057"/>
                  </a:lnTo>
                  <a:lnTo>
                    <a:pt x="1" y="1104"/>
                  </a:lnTo>
                  <a:lnTo>
                    <a:pt x="0" y="1151"/>
                  </a:lnTo>
                  <a:lnTo>
                    <a:pt x="0" y="1197"/>
                  </a:lnTo>
                  <a:lnTo>
                    <a:pt x="1" y="1293"/>
                  </a:lnTo>
                  <a:lnTo>
                    <a:pt x="9" y="1389"/>
                  </a:lnTo>
                  <a:lnTo>
                    <a:pt x="19" y="1484"/>
                  </a:lnTo>
                  <a:lnTo>
                    <a:pt x="35" y="1578"/>
                  </a:lnTo>
                  <a:lnTo>
                    <a:pt x="54" y="1669"/>
                  </a:lnTo>
                  <a:lnTo>
                    <a:pt x="77" y="1759"/>
                  </a:lnTo>
                  <a:lnTo>
                    <a:pt x="105" y="1848"/>
                  </a:lnTo>
                  <a:lnTo>
                    <a:pt x="136" y="1934"/>
                  </a:lnTo>
                  <a:lnTo>
                    <a:pt x="169" y="2019"/>
                  </a:lnTo>
                  <a:lnTo>
                    <a:pt x="208" y="2102"/>
                  </a:lnTo>
                  <a:lnTo>
                    <a:pt x="250" y="2184"/>
                  </a:lnTo>
                  <a:lnTo>
                    <a:pt x="295" y="2262"/>
                  </a:lnTo>
                  <a:lnTo>
                    <a:pt x="343" y="2338"/>
                  </a:lnTo>
                  <a:lnTo>
                    <a:pt x="396" y="2413"/>
                  </a:lnTo>
                  <a:lnTo>
                    <a:pt x="450" y="2485"/>
                  </a:lnTo>
                  <a:lnTo>
                    <a:pt x="509" y="2554"/>
                  </a:lnTo>
                  <a:lnTo>
                    <a:pt x="569" y="2620"/>
                  </a:lnTo>
                  <a:lnTo>
                    <a:pt x="633" y="2685"/>
                  </a:lnTo>
                  <a:lnTo>
                    <a:pt x="700" y="2746"/>
                  </a:lnTo>
                  <a:lnTo>
                    <a:pt x="768" y="2804"/>
                  </a:lnTo>
                  <a:lnTo>
                    <a:pt x="840" y="2859"/>
                  </a:lnTo>
                  <a:lnTo>
                    <a:pt x="915" y="2912"/>
                  </a:lnTo>
                  <a:lnTo>
                    <a:pt x="991" y="2960"/>
                  </a:lnTo>
                  <a:lnTo>
                    <a:pt x="1070" y="3005"/>
                  </a:lnTo>
                  <a:lnTo>
                    <a:pt x="1150" y="3048"/>
                  </a:lnTo>
                  <a:lnTo>
                    <a:pt x="1233" y="3087"/>
                  </a:lnTo>
                  <a:lnTo>
                    <a:pt x="1318" y="3122"/>
                  </a:lnTo>
                  <a:lnTo>
                    <a:pt x="1405" y="3153"/>
                  </a:lnTo>
                  <a:lnTo>
                    <a:pt x="1494" y="3180"/>
                  </a:lnTo>
                  <a:lnTo>
                    <a:pt x="1584" y="3204"/>
                  </a:lnTo>
                  <a:lnTo>
                    <a:pt x="1675" y="3224"/>
                  </a:lnTo>
                  <a:lnTo>
                    <a:pt x="1767" y="3239"/>
                  </a:lnTo>
                  <a:lnTo>
                    <a:pt x="2358" y="3240"/>
                  </a:lnTo>
                  <a:lnTo>
                    <a:pt x="2452" y="3225"/>
                  </a:lnTo>
                  <a:lnTo>
                    <a:pt x="2543" y="3204"/>
                  </a:lnTo>
                  <a:lnTo>
                    <a:pt x="2634" y="3182"/>
                  </a:lnTo>
                  <a:lnTo>
                    <a:pt x="2722" y="3154"/>
                  </a:lnTo>
                  <a:lnTo>
                    <a:pt x="2809" y="3123"/>
                  </a:lnTo>
                  <a:lnTo>
                    <a:pt x="2893" y="3088"/>
                  </a:lnTo>
                  <a:lnTo>
                    <a:pt x="2976" y="3048"/>
                  </a:lnTo>
                  <a:lnTo>
                    <a:pt x="3058" y="3006"/>
                  </a:lnTo>
                  <a:lnTo>
                    <a:pt x="3137" y="2961"/>
                  </a:lnTo>
                  <a:lnTo>
                    <a:pt x="3213" y="2913"/>
                  </a:lnTo>
                  <a:lnTo>
                    <a:pt x="3287" y="2860"/>
                  </a:lnTo>
                  <a:lnTo>
                    <a:pt x="3359" y="2805"/>
                  </a:lnTo>
                  <a:lnTo>
                    <a:pt x="3429" y="2747"/>
                  </a:lnTo>
                  <a:lnTo>
                    <a:pt x="3495" y="2686"/>
                  </a:lnTo>
                  <a:lnTo>
                    <a:pt x="3558" y="2621"/>
                  </a:lnTo>
                  <a:lnTo>
                    <a:pt x="3620" y="2555"/>
                  </a:lnTo>
                  <a:lnTo>
                    <a:pt x="3677" y="2486"/>
                  </a:lnTo>
                  <a:lnTo>
                    <a:pt x="3732" y="2414"/>
                  </a:lnTo>
                  <a:lnTo>
                    <a:pt x="3785" y="2340"/>
                  </a:lnTo>
                  <a:lnTo>
                    <a:pt x="3833" y="2263"/>
                  </a:lnTo>
                  <a:lnTo>
                    <a:pt x="3879" y="2184"/>
                  </a:lnTo>
                  <a:lnTo>
                    <a:pt x="3921" y="2103"/>
                  </a:lnTo>
                  <a:lnTo>
                    <a:pt x="3959" y="2020"/>
                  </a:lnTo>
                  <a:lnTo>
                    <a:pt x="3994" y="1935"/>
                  </a:lnTo>
                  <a:lnTo>
                    <a:pt x="4025" y="1848"/>
                  </a:lnTo>
                  <a:lnTo>
                    <a:pt x="4052" y="1760"/>
                  </a:lnTo>
                  <a:lnTo>
                    <a:pt x="4076" y="1669"/>
                  </a:lnTo>
                  <a:lnTo>
                    <a:pt x="4095" y="1578"/>
                  </a:lnTo>
                  <a:lnTo>
                    <a:pt x="4109" y="1484"/>
                  </a:lnTo>
                  <a:lnTo>
                    <a:pt x="4121" y="1389"/>
                  </a:lnTo>
                  <a:lnTo>
                    <a:pt x="4127" y="1295"/>
                  </a:lnTo>
                  <a:lnTo>
                    <a:pt x="4130" y="1197"/>
                  </a:lnTo>
                  <a:close/>
                </a:path>
              </a:pathLst>
            </a:custGeom>
            <a:solidFill>
              <a:srgbClr val="DFB686"/>
            </a:solidFill>
            <a:ln w="9525">
              <a:noFill/>
              <a:round/>
              <a:headEnd/>
              <a:tailEnd/>
            </a:ln>
          </p:spPr>
          <p:txBody>
            <a:bodyPr/>
            <a:lstStyle/>
            <a:p>
              <a:endParaRPr lang="pt-BR"/>
            </a:p>
          </p:txBody>
        </p:sp>
        <p:sp>
          <p:nvSpPr>
            <p:cNvPr id="402481" name="Freeform 49"/>
            <p:cNvSpPr>
              <a:spLocks/>
            </p:cNvSpPr>
            <p:nvPr/>
          </p:nvSpPr>
          <p:spPr bwMode="auto">
            <a:xfrm>
              <a:off x="3459" y="2979"/>
              <a:ext cx="986" cy="793"/>
            </a:xfrm>
            <a:custGeom>
              <a:avLst/>
              <a:gdLst/>
              <a:ahLst/>
              <a:cxnLst>
                <a:cxn ang="0">
                  <a:pos x="3939" y="1074"/>
                </a:cxn>
                <a:cxn ang="0">
                  <a:pos x="3921" y="910"/>
                </a:cxn>
                <a:cxn ang="0">
                  <a:pos x="3891" y="751"/>
                </a:cxn>
                <a:cxn ang="0">
                  <a:pos x="3847" y="596"/>
                </a:cxn>
                <a:cxn ang="0">
                  <a:pos x="3792" y="446"/>
                </a:cxn>
                <a:cxn ang="0">
                  <a:pos x="3726" y="302"/>
                </a:cxn>
                <a:cxn ang="0">
                  <a:pos x="3649" y="165"/>
                </a:cxn>
                <a:cxn ang="0">
                  <a:pos x="3562" y="36"/>
                </a:cxn>
                <a:cxn ang="0">
                  <a:pos x="3445" y="2"/>
                </a:cxn>
                <a:cxn ang="0">
                  <a:pos x="3322" y="0"/>
                </a:cxn>
                <a:cxn ang="0">
                  <a:pos x="3368" y="91"/>
                </a:cxn>
                <a:cxn ang="0">
                  <a:pos x="3462" y="222"/>
                </a:cxn>
                <a:cxn ang="0">
                  <a:pos x="3545" y="361"/>
                </a:cxn>
                <a:cxn ang="0">
                  <a:pos x="3614" y="507"/>
                </a:cxn>
                <a:cxn ang="0">
                  <a:pos x="3671" y="661"/>
                </a:cxn>
                <a:cxn ang="0">
                  <a:pos x="3714" y="820"/>
                </a:cxn>
                <a:cxn ang="0">
                  <a:pos x="3742" y="986"/>
                </a:cxn>
                <a:cxn ang="0">
                  <a:pos x="3754" y="1156"/>
                </a:cxn>
                <a:cxn ang="0">
                  <a:pos x="3733" y="1471"/>
                </a:cxn>
                <a:cxn ang="0">
                  <a:pos x="3646" y="1812"/>
                </a:cxn>
                <a:cxn ang="0">
                  <a:pos x="3496" y="2123"/>
                </a:cxn>
                <a:cxn ang="0">
                  <a:pos x="3290" y="2398"/>
                </a:cxn>
                <a:cxn ang="0">
                  <a:pos x="3038" y="2627"/>
                </a:cxn>
                <a:cxn ang="0">
                  <a:pos x="2744" y="2806"/>
                </a:cxn>
                <a:cxn ang="0">
                  <a:pos x="2416" y="2926"/>
                </a:cxn>
                <a:cxn ang="0">
                  <a:pos x="2062" y="2980"/>
                </a:cxn>
                <a:cxn ang="0">
                  <a:pos x="1700" y="2960"/>
                </a:cxn>
                <a:cxn ang="0">
                  <a:pos x="1358" y="2873"/>
                </a:cxn>
                <a:cxn ang="0">
                  <a:pos x="1045" y="2723"/>
                </a:cxn>
                <a:cxn ang="0">
                  <a:pos x="772" y="2518"/>
                </a:cxn>
                <a:cxn ang="0">
                  <a:pos x="541" y="2266"/>
                </a:cxn>
                <a:cxn ang="0">
                  <a:pos x="364" y="1972"/>
                </a:cxn>
                <a:cxn ang="0">
                  <a:pos x="243" y="1645"/>
                </a:cxn>
                <a:cxn ang="0">
                  <a:pos x="189" y="1291"/>
                </a:cxn>
                <a:cxn ang="0">
                  <a:pos x="193" y="1057"/>
                </a:cxn>
                <a:cxn ang="0">
                  <a:pos x="217" y="872"/>
                </a:cxn>
                <a:cxn ang="0">
                  <a:pos x="260" y="693"/>
                </a:cxn>
                <a:cxn ang="0">
                  <a:pos x="320" y="522"/>
                </a:cxn>
                <a:cxn ang="0">
                  <a:pos x="265" y="483"/>
                </a:cxn>
                <a:cxn ang="0">
                  <a:pos x="161" y="486"/>
                </a:cxn>
                <a:cxn ang="0">
                  <a:pos x="89" y="613"/>
                </a:cxn>
                <a:cxn ang="0">
                  <a:pos x="43" y="787"/>
                </a:cxn>
                <a:cxn ang="0">
                  <a:pos x="13" y="967"/>
                </a:cxn>
                <a:cxn ang="0">
                  <a:pos x="0" y="1153"/>
                </a:cxn>
                <a:cxn ang="0">
                  <a:pos x="23" y="1499"/>
                </a:cxn>
                <a:cxn ang="0">
                  <a:pos x="119" y="1876"/>
                </a:cxn>
                <a:cxn ang="0">
                  <a:pos x="284" y="2220"/>
                </a:cxn>
                <a:cxn ang="0">
                  <a:pos x="511" y="2524"/>
                </a:cxn>
                <a:cxn ang="0">
                  <a:pos x="791" y="2778"/>
                </a:cxn>
                <a:cxn ang="0">
                  <a:pos x="1116" y="2975"/>
                </a:cxn>
                <a:cxn ang="0">
                  <a:pos x="1478" y="3107"/>
                </a:cxn>
                <a:cxn ang="0">
                  <a:pos x="1869" y="3167"/>
                </a:cxn>
                <a:cxn ang="0">
                  <a:pos x="2271" y="3146"/>
                </a:cxn>
                <a:cxn ang="0">
                  <a:pos x="2648" y="3049"/>
                </a:cxn>
                <a:cxn ang="0">
                  <a:pos x="2993" y="2884"/>
                </a:cxn>
                <a:cxn ang="0">
                  <a:pos x="3296" y="2657"/>
                </a:cxn>
                <a:cxn ang="0">
                  <a:pos x="3551" y="2377"/>
                </a:cxn>
                <a:cxn ang="0">
                  <a:pos x="3748" y="2054"/>
                </a:cxn>
                <a:cxn ang="0">
                  <a:pos x="3880" y="1691"/>
                </a:cxn>
                <a:cxn ang="0">
                  <a:pos x="3940" y="1300"/>
                </a:cxn>
              </a:cxnLst>
              <a:rect l="0" t="0" r="r" b="b"/>
              <a:pathLst>
                <a:path w="3942" h="3169">
                  <a:moveTo>
                    <a:pt x="3942" y="1199"/>
                  </a:moveTo>
                  <a:lnTo>
                    <a:pt x="3941" y="1157"/>
                  </a:lnTo>
                  <a:lnTo>
                    <a:pt x="3940" y="1116"/>
                  </a:lnTo>
                  <a:lnTo>
                    <a:pt x="3939" y="1074"/>
                  </a:lnTo>
                  <a:lnTo>
                    <a:pt x="3935" y="1033"/>
                  </a:lnTo>
                  <a:lnTo>
                    <a:pt x="3931" y="991"/>
                  </a:lnTo>
                  <a:lnTo>
                    <a:pt x="3927" y="950"/>
                  </a:lnTo>
                  <a:lnTo>
                    <a:pt x="3921" y="910"/>
                  </a:lnTo>
                  <a:lnTo>
                    <a:pt x="3915" y="870"/>
                  </a:lnTo>
                  <a:lnTo>
                    <a:pt x="3907" y="830"/>
                  </a:lnTo>
                  <a:lnTo>
                    <a:pt x="3899" y="789"/>
                  </a:lnTo>
                  <a:lnTo>
                    <a:pt x="3891" y="751"/>
                  </a:lnTo>
                  <a:lnTo>
                    <a:pt x="3881" y="711"/>
                  </a:lnTo>
                  <a:lnTo>
                    <a:pt x="3870" y="672"/>
                  </a:lnTo>
                  <a:lnTo>
                    <a:pt x="3859" y="633"/>
                  </a:lnTo>
                  <a:lnTo>
                    <a:pt x="3847" y="596"/>
                  </a:lnTo>
                  <a:lnTo>
                    <a:pt x="3835" y="558"/>
                  </a:lnTo>
                  <a:lnTo>
                    <a:pt x="3822" y="521"/>
                  </a:lnTo>
                  <a:lnTo>
                    <a:pt x="3808" y="483"/>
                  </a:lnTo>
                  <a:lnTo>
                    <a:pt x="3792" y="446"/>
                  </a:lnTo>
                  <a:lnTo>
                    <a:pt x="3778" y="410"/>
                  </a:lnTo>
                  <a:lnTo>
                    <a:pt x="3761" y="374"/>
                  </a:lnTo>
                  <a:lnTo>
                    <a:pt x="3744" y="338"/>
                  </a:lnTo>
                  <a:lnTo>
                    <a:pt x="3726" y="302"/>
                  </a:lnTo>
                  <a:lnTo>
                    <a:pt x="3708" y="267"/>
                  </a:lnTo>
                  <a:lnTo>
                    <a:pt x="3689" y="234"/>
                  </a:lnTo>
                  <a:lnTo>
                    <a:pt x="3670" y="199"/>
                  </a:lnTo>
                  <a:lnTo>
                    <a:pt x="3649" y="165"/>
                  </a:lnTo>
                  <a:lnTo>
                    <a:pt x="3628" y="133"/>
                  </a:lnTo>
                  <a:lnTo>
                    <a:pt x="3606" y="99"/>
                  </a:lnTo>
                  <a:lnTo>
                    <a:pt x="3584" y="67"/>
                  </a:lnTo>
                  <a:lnTo>
                    <a:pt x="3562" y="36"/>
                  </a:lnTo>
                  <a:lnTo>
                    <a:pt x="3538" y="5"/>
                  </a:lnTo>
                  <a:lnTo>
                    <a:pt x="3508" y="3"/>
                  </a:lnTo>
                  <a:lnTo>
                    <a:pt x="3476" y="3"/>
                  </a:lnTo>
                  <a:lnTo>
                    <a:pt x="3445" y="2"/>
                  </a:lnTo>
                  <a:lnTo>
                    <a:pt x="3414" y="2"/>
                  </a:lnTo>
                  <a:lnTo>
                    <a:pt x="3384" y="1"/>
                  </a:lnTo>
                  <a:lnTo>
                    <a:pt x="3353" y="1"/>
                  </a:lnTo>
                  <a:lnTo>
                    <a:pt x="3322" y="0"/>
                  </a:lnTo>
                  <a:lnTo>
                    <a:pt x="3290" y="0"/>
                  </a:lnTo>
                  <a:lnTo>
                    <a:pt x="3317" y="30"/>
                  </a:lnTo>
                  <a:lnTo>
                    <a:pt x="3343" y="60"/>
                  </a:lnTo>
                  <a:lnTo>
                    <a:pt x="3368" y="91"/>
                  </a:lnTo>
                  <a:lnTo>
                    <a:pt x="3392" y="123"/>
                  </a:lnTo>
                  <a:lnTo>
                    <a:pt x="3416" y="156"/>
                  </a:lnTo>
                  <a:lnTo>
                    <a:pt x="3440" y="188"/>
                  </a:lnTo>
                  <a:lnTo>
                    <a:pt x="3462" y="222"/>
                  </a:lnTo>
                  <a:lnTo>
                    <a:pt x="3484" y="255"/>
                  </a:lnTo>
                  <a:lnTo>
                    <a:pt x="3505" y="290"/>
                  </a:lnTo>
                  <a:lnTo>
                    <a:pt x="3526" y="325"/>
                  </a:lnTo>
                  <a:lnTo>
                    <a:pt x="3545" y="361"/>
                  </a:lnTo>
                  <a:lnTo>
                    <a:pt x="3564" y="397"/>
                  </a:lnTo>
                  <a:lnTo>
                    <a:pt x="3582" y="433"/>
                  </a:lnTo>
                  <a:lnTo>
                    <a:pt x="3599" y="470"/>
                  </a:lnTo>
                  <a:lnTo>
                    <a:pt x="3614" y="507"/>
                  </a:lnTo>
                  <a:lnTo>
                    <a:pt x="3630" y="544"/>
                  </a:lnTo>
                  <a:lnTo>
                    <a:pt x="3644" y="583"/>
                  </a:lnTo>
                  <a:lnTo>
                    <a:pt x="3659" y="621"/>
                  </a:lnTo>
                  <a:lnTo>
                    <a:pt x="3671" y="661"/>
                  </a:lnTo>
                  <a:lnTo>
                    <a:pt x="3683" y="700"/>
                  </a:lnTo>
                  <a:lnTo>
                    <a:pt x="3695" y="740"/>
                  </a:lnTo>
                  <a:lnTo>
                    <a:pt x="3705" y="780"/>
                  </a:lnTo>
                  <a:lnTo>
                    <a:pt x="3714" y="820"/>
                  </a:lnTo>
                  <a:lnTo>
                    <a:pt x="3723" y="861"/>
                  </a:lnTo>
                  <a:lnTo>
                    <a:pt x="3730" y="903"/>
                  </a:lnTo>
                  <a:lnTo>
                    <a:pt x="3736" y="944"/>
                  </a:lnTo>
                  <a:lnTo>
                    <a:pt x="3742" y="986"/>
                  </a:lnTo>
                  <a:lnTo>
                    <a:pt x="3747" y="1028"/>
                  </a:lnTo>
                  <a:lnTo>
                    <a:pt x="3750" y="1070"/>
                  </a:lnTo>
                  <a:lnTo>
                    <a:pt x="3753" y="1113"/>
                  </a:lnTo>
                  <a:lnTo>
                    <a:pt x="3754" y="1156"/>
                  </a:lnTo>
                  <a:lnTo>
                    <a:pt x="3754" y="1199"/>
                  </a:lnTo>
                  <a:lnTo>
                    <a:pt x="3753" y="1291"/>
                  </a:lnTo>
                  <a:lnTo>
                    <a:pt x="3745" y="1382"/>
                  </a:lnTo>
                  <a:lnTo>
                    <a:pt x="3733" y="1471"/>
                  </a:lnTo>
                  <a:lnTo>
                    <a:pt x="3718" y="1558"/>
                  </a:lnTo>
                  <a:lnTo>
                    <a:pt x="3699" y="1645"/>
                  </a:lnTo>
                  <a:lnTo>
                    <a:pt x="3674" y="1730"/>
                  </a:lnTo>
                  <a:lnTo>
                    <a:pt x="3646" y="1812"/>
                  </a:lnTo>
                  <a:lnTo>
                    <a:pt x="3614" y="1893"/>
                  </a:lnTo>
                  <a:lnTo>
                    <a:pt x="3578" y="1972"/>
                  </a:lnTo>
                  <a:lnTo>
                    <a:pt x="3539" y="2049"/>
                  </a:lnTo>
                  <a:lnTo>
                    <a:pt x="3496" y="2123"/>
                  </a:lnTo>
                  <a:lnTo>
                    <a:pt x="3450" y="2195"/>
                  </a:lnTo>
                  <a:lnTo>
                    <a:pt x="3400" y="2266"/>
                  </a:lnTo>
                  <a:lnTo>
                    <a:pt x="3347" y="2333"/>
                  </a:lnTo>
                  <a:lnTo>
                    <a:pt x="3290" y="2398"/>
                  </a:lnTo>
                  <a:lnTo>
                    <a:pt x="3232" y="2459"/>
                  </a:lnTo>
                  <a:lnTo>
                    <a:pt x="3170" y="2518"/>
                  </a:lnTo>
                  <a:lnTo>
                    <a:pt x="3105" y="2574"/>
                  </a:lnTo>
                  <a:lnTo>
                    <a:pt x="3038" y="2627"/>
                  </a:lnTo>
                  <a:lnTo>
                    <a:pt x="2967" y="2677"/>
                  </a:lnTo>
                  <a:lnTo>
                    <a:pt x="2895" y="2723"/>
                  </a:lnTo>
                  <a:lnTo>
                    <a:pt x="2821" y="2766"/>
                  </a:lnTo>
                  <a:lnTo>
                    <a:pt x="2744" y="2806"/>
                  </a:lnTo>
                  <a:lnTo>
                    <a:pt x="2665" y="2842"/>
                  </a:lnTo>
                  <a:lnTo>
                    <a:pt x="2584" y="2873"/>
                  </a:lnTo>
                  <a:lnTo>
                    <a:pt x="2502" y="2902"/>
                  </a:lnTo>
                  <a:lnTo>
                    <a:pt x="2416" y="2926"/>
                  </a:lnTo>
                  <a:lnTo>
                    <a:pt x="2330" y="2945"/>
                  </a:lnTo>
                  <a:lnTo>
                    <a:pt x="2242" y="2960"/>
                  </a:lnTo>
                  <a:lnTo>
                    <a:pt x="2153" y="2972"/>
                  </a:lnTo>
                  <a:lnTo>
                    <a:pt x="2062" y="2980"/>
                  </a:lnTo>
                  <a:lnTo>
                    <a:pt x="1971" y="2981"/>
                  </a:lnTo>
                  <a:lnTo>
                    <a:pt x="1879" y="2980"/>
                  </a:lnTo>
                  <a:lnTo>
                    <a:pt x="1789" y="2972"/>
                  </a:lnTo>
                  <a:lnTo>
                    <a:pt x="1700" y="2960"/>
                  </a:lnTo>
                  <a:lnTo>
                    <a:pt x="1611" y="2945"/>
                  </a:lnTo>
                  <a:lnTo>
                    <a:pt x="1526" y="2926"/>
                  </a:lnTo>
                  <a:lnTo>
                    <a:pt x="1440" y="2902"/>
                  </a:lnTo>
                  <a:lnTo>
                    <a:pt x="1358" y="2873"/>
                  </a:lnTo>
                  <a:lnTo>
                    <a:pt x="1277" y="2842"/>
                  </a:lnTo>
                  <a:lnTo>
                    <a:pt x="1198" y="2806"/>
                  </a:lnTo>
                  <a:lnTo>
                    <a:pt x="1121" y="2766"/>
                  </a:lnTo>
                  <a:lnTo>
                    <a:pt x="1045" y="2723"/>
                  </a:lnTo>
                  <a:lnTo>
                    <a:pt x="973" y="2677"/>
                  </a:lnTo>
                  <a:lnTo>
                    <a:pt x="904" y="2627"/>
                  </a:lnTo>
                  <a:lnTo>
                    <a:pt x="837" y="2574"/>
                  </a:lnTo>
                  <a:lnTo>
                    <a:pt x="772" y="2518"/>
                  </a:lnTo>
                  <a:lnTo>
                    <a:pt x="709" y="2459"/>
                  </a:lnTo>
                  <a:lnTo>
                    <a:pt x="650" y="2398"/>
                  </a:lnTo>
                  <a:lnTo>
                    <a:pt x="594" y="2333"/>
                  </a:lnTo>
                  <a:lnTo>
                    <a:pt x="541" y="2266"/>
                  </a:lnTo>
                  <a:lnTo>
                    <a:pt x="492" y="2195"/>
                  </a:lnTo>
                  <a:lnTo>
                    <a:pt x="445" y="2123"/>
                  </a:lnTo>
                  <a:lnTo>
                    <a:pt x="402" y="2049"/>
                  </a:lnTo>
                  <a:lnTo>
                    <a:pt x="364" y="1972"/>
                  </a:lnTo>
                  <a:lnTo>
                    <a:pt x="328" y="1893"/>
                  </a:lnTo>
                  <a:lnTo>
                    <a:pt x="295" y="1812"/>
                  </a:lnTo>
                  <a:lnTo>
                    <a:pt x="267" y="1730"/>
                  </a:lnTo>
                  <a:lnTo>
                    <a:pt x="243" y="1645"/>
                  </a:lnTo>
                  <a:lnTo>
                    <a:pt x="223" y="1558"/>
                  </a:lnTo>
                  <a:lnTo>
                    <a:pt x="207" y="1471"/>
                  </a:lnTo>
                  <a:lnTo>
                    <a:pt x="197" y="1382"/>
                  </a:lnTo>
                  <a:lnTo>
                    <a:pt x="189" y="1291"/>
                  </a:lnTo>
                  <a:lnTo>
                    <a:pt x="187" y="1199"/>
                  </a:lnTo>
                  <a:lnTo>
                    <a:pt x="188" y="1151"/>
                  </a:lnTo>
                  <a:lnTo>
                    <a:pt x="189" y="1104"/>
                  </a:lnTo>
                  <a:lnTo>
                    <a:pt x="193" y="1057"/>
                  </a:lnTo>
                  <a:lnTo>
                    <a:pt x="197" y="1010"/>
                  </a:lnTo>
                  <a:lnTo>
                    <a:pt x="203" y="963"/>
                  </a:lnTo>
                  <a:lnTo>
                    <a:pt x="210" y="918"/>
                  </a:lnTo>
                  <a:lnTo>
                    <a:pt x="217" y="872"/>
                  </a:lnTo>
                  <a:lnTo>
                    <a:pt x="227" y="826"/>
                  </a:lnTo>
                  <a:lnTo>
                    <a:pt x="236" y="781"/>
                  </a:lnTo>
                  <a:lnTo>
                    <a:pt x="248" y="736"/>
                  </a:lnTo>
                  <a:lnTo>
                    <a:pt x="260" y="693"/>
                  </a:lnTo>
                  <a:lnTo>
                    <a:pt x="273" y="649"/>
                  </a:lnTo>
                  <a:lnTo>
                    <a:pt x="288" y="606"/>
                  </a:lnTo>
                  <a:lnTo>
                    <a:pt x="303" y="564"/>
                  </a:lnTo>
                  <a:lnTo>
                    <a:pt x="320" y="522"/>
                  </a:lnTo>
                  <a:lnTo>
                    <a:pt x="338" y="480"/>
                  </a:lnTo>
                  <a:lnTo>
                    <a:pt x="314" y="481"/>
                  </a:lnTo>
                  <a:lnTo>
                    <a:pt x="290" y="482"/>
                  </a:lnTo>
                  <a:lnTo>
                    <a:pt x="265" y="483"/>
                  </a:lnTo>
                  <a:lnTo>
                    <a:pt x="240" y="483"/>
                  </a:lnTo>
                  <a:lnTo>
                    <a:pt x="215" y="485"/>
                  </a:lnTo>
                  <a:lnTo>
                    <a:pt x="187" y="486"/>
                  </a:lnTo>
                  <a:lnTo>
                    <a:pt x="161" y="486"/>
                  </a:lnTo>
                  <a:lnTo>
                    <a:pt x="133" y="487"/>
                  </a:lnTo>
                  <a:lnTo>
                    <a:pt x="117" y="528"/>
                  </a:lnTo>
                  <a:lnTo>
                    <a:pt x="102" y="570"/>
                  </a:lnTo>
                  <a:lnTo>
                    <a:pt x="89" y="613"/>
                  </a:lnTo>
                  <a:lnTo>
                    <a:pt x="75" y="656"/>
                  </a:lnTo>
                  <a:lnTo>
                    <a:pt x="63" y="699"/>
                  </a:lnTo>
                  <a:lnTo>
                    <a:pt x="53" y="742"/>
                  </a:lnTo>
                  <a:lnTo>
                    <a:pt x="43" y="787"/>
                  </a:lnTo>
                  <a:lnTo>
                    <a:pt x="33" y="831"/>
                  </a:lnTo>
                  <a:lnTo>
                    <a:pt x="26" y="877"/>
                  </a:lnTo>
                  <a:lnTo>
                    <a:pt x="19" y="921"/>
                  </a:lnTo>
                  <a:lnTo>
                    <a:pt x="13" y="967"/>
                  </a:lnTo>
                  <a:lnTo>
                    <a:pt x="8" y="1012"/>
                  </a:lnTo>
                  <a:lnTo>
                    <a:pt x="5" y="1059"/>
                  </a:lnTo>
                  <a:lnTo>
                    <a:pt x="2" y="1106"/>
                  </a:lnTo>
                  <a:lnTo>
                    <a:pt x="0" y="1153"/>
                  </a:lnTo>
                  <a:lnTo>
                    <a:pt x="0" y="1199"/>
                  </a:lnTo>
                  <a:lnTo>
                    <a:pt x="2" y="1300"/>
                  </a:lnTo>
                  <a:lnTo>
                    <a:pt x="9" y="1401"/>
                  </a:lnTo>
                  <a:lnTo>
                    <a:pt x="23" y="1499"/>
                  </a:lnTo>
                  <a:lnTo>
                    <a:pt x="39" y="1597"/>
                  </a:lnTo>
                  <a:lnTo>
                    <a:pt x="61" y="1691"/>
                  </a:lnTo>
                  <a:lnTo>
                    <a:pt x="89" y="1785"/>
                  </a:lnTo>
                  <a:lnTo>
                    <a:pt x="119" y="1876"/>
                  </a:lnTo>
                  <a:lnTo>
                    <a:pt x="155" y="1966"/>
                  </a:lnTo>
                  <a:lnTo>
                    <a:pt x="194" y="2054"/>
                  </a:lnTo>
                  <a:lnTo>
                    <a:pt x="237" y="2138"/>
                  </a:lnTo>
                  <a:lnTo>
                    <a:pt x="284" y="2220"/>
                  </a:lnTo>
                  <a:lnTo>
                    <a:pt x="336" y="2301"/>
                  </a:lnTo>
                  <a:lnTo>
                    <a:pt x="391" y="2377"/>
                  </a:lnTo>
                  <a:lnTo>
                    <a:pt x="450" y="2452"/>
                  </a:lnTo>
                  <a:lnTo>
                    <a:pt x="511" y="2524"/>
                  </a:lnTo>
                  <a:lnTo>
                    <a:pt x="577" y="2592"/>
                  </a:lnTo>
                  <a:lnTo>
                    <a:pt x="646" y="2657"/>
                  </a:lnTo>
                  <a:lnTo>
                    <a:pt x="716" y="2719"/>
                  </a:lnTo>
                  <a:lnTo>
                    <a:pt x="791" y="2778"/>
                  </a:lnTo>
                  <a:lnTo>
                    <a:pt x="869" y="2832"/>
                  </a:lnTo>
                  <a:lnTo>
                    <a:pt x="948" y="2884"/>
                  </a:lnTo>
                  <a:lnTo>
                    <a:pt x="1031" y="2932"/>
                  </a:lnTo>
                  <a:lnTo>
                    <a:pt x="1116" y="2975"/>
                  </a:lnTo>
                  <a:lnTo>
                    <a:pt x="1204" y="3014"/>
                  </a:lnTo>
                  <a:lnTo>
                    <a:pt x="1293" y="3049"/>
                  </a:lnTo>
                  <a:lnTo>
                    <a:pt x="1385" y="3080"/>
                  </a:lnTo>
                  <a:lnTo>
                    <a:pt x="1478" y="3107"/>
                  </a:lnTo>
                  <a:lnTo>
                    <a:pt x="1574" y="3128"/>
                  </a:lnTo>
                  <a:lnTo>
                    <a:pt x="1671" y="3146"/>
                  </a:lnTo>
                  <a:lnTo>
                    <a:pt x="1769" y="3158"/>
                  </a:lnTo>
                  <a:lnTo>
                    <a:pt x="1869" y="3167"/>
                  </a:lnTo>
                  <a:lnTo>
                    <a:pt x="1971" y="3169"/>
                  </a:lnTo>
                  <a:lnTo>
                    <a:pt x="2072" y="3167"/>
                  </a:lnTo>
                  <a:lnTo>
                    <a:pt x="2173" y="3158"/>
                  </a:lnTo>
                  <a:lnTo>
                    <a:pt x="2271" y="3146"/>
                  </a:lnTo>
                  <a:lnTo>
                    <a:pt x="2368" y="3128"/>
                  </a:lnTo>
                  <a:lnTo>
                    <a:pt x="2463" y="3107"/>
                  </a:lnTo>
                  <a:lnTo>
                    <a:pt x="2557" y="3080"/>
                  </a:lnTo>
                  <a:lnTo>
                    <a:pt x="2648" y="3049"/>
                  </a:lnTo>
                  <a:lnTo>
                    <a:pt x="2738" y="3014"/>
                  </a:lnTo>
                  <a:lnTo>
                    <a:pt x="2826" y="2975"/>
                  </a:lnTo>
                  <a:lnTo>
                    <a:pt x="2910" y="2932"/>
                  </a:lnTo>
                  <a:lnTo>
                    <a:pt x="2993" y="2884"/>
                  </a:lnTo>
                  <a:lnTo>
                    <a:pt x="3073" y="2832"/>
                  </a:lnTo>
                  <a:lnTo>
                    <a:pt x="3150" y="2778"/>
                  </a:lnTo>
                  <a:lnTo>
                    <a:pt x="3224" y="2719"/>
                  </a:lnTo>
                  <a:lnTo>
                    <a:pt x="3296" y="2657"/>
                  </a:lnTo>
                  <a:lnTo>
                    <a:pt x="3365" y="2592"/>
                  </a:lnTo>
                  <a:lnTo>
                    <a:pt x="3430" y="2524"/>
                  </a:lnTo>
                  <a:lnTo>
                    <a:pt x="3492" y="2452"/>
                  </a:lnTo>
                  <a:lnTo>
                    <a:pt x="3551" y="2377"/>
                  </a:lnTo>
                  <a:lnTo>
                    <a:pt x="3605" y="2301"/>
                  </a:lnTo>
                  <a:lnTo>
                    <a:pt x="3656" y="2220"/>
                  </a:lnTo>
                  <a:lnTo>
                    <a:pt x="3705" y="2138"/>
                  </a:lnTo>
                  <a:lnTo>
                    <a:pt x="3748" y="2054"/>
                  </a:lnTo>
                  <a:lnTo>
                    <a:pt x="3787" y="1966"/>
                  </a:lnTo>
                  <a:lnTo>
                    <a:pt x="3822" y="1876"/>
                  </a:lnTo>
                  <a:lnTo>
                    <a:pt x="3853" y="1785"/>
                  </a:lnTo>
                  <a:lnTo>
                    <a:pt x="3880" y="1691"/>
                  </a:lnTo>
                  <a:lnTo>
                    <a:pt x="3901" y="1597"/>
                  </a:lnTo>
                  <a:lnTo>
                    <a:pt x="3919" y="1499"/>
                  </a:lnTo>
                  <a:lnTo>
                    <a:pt x="3931" y="1401"/>
                  </a:lnTo>
                  <a:lnTo>
                    <a:pt x="3940" y="1300"/>
                  </a:lnTo>
                  <a:lnTo>
                    <a:pt x="3942" y="1199"/>
                  </a:lnTo>
                  <a:close/>
                </a:path>
              </a:pathLst>
            </a:custGeom>
            <a:solidFill>
              <a:srgbClr val="E0B686"/>
            </a:solidFill>
            <a:ln w="9525">
              <a:noFill/>
              <a:round/>
              <a:headEnd/>
              <a:tailEnd/>
            </a:ln>
          </p:spPr>
          <p:txBody>
            <a:bodyPr/>
            <a:lstStyle/>
            <a:p>
              <a:endParaRPr lang="pt-BR"/>
            </a:p>
          </p:txBody>
        </p:sp>
        <p:sp>
          <p:nvSpPr>
            <p:cNvPr id="402482" name="Freeform 50"/>
            <p:cNvSpPr>
              <a:spLocks/>
            </p:cNvSpPr>
            <p:nvPr/>
          </p:nvSpPr>
          <p:spPr bwMode="auto">
            <a:xfrm>
              <a:off x="3483" y="2979"/>
              <a:ext cx="939" cy="769"/>
            </a:xfrm>
            <a:custGeom>
              <a:avLst/>
              <a:gdLst/>
              <a:ahLst/>
              <a:cxnLst>
                <a:cxn ang="0">
                  <a:pos x="3751" y="1075"/>
                </a:cxn>
                <a:cxn ang="0">
                  <a:pos x="3733" y="910"/>
                </a:cxn>
                <a:cxn ang="0">
                  <a:pos x="3700" y="749"/>
                </a:cxn>
                <a:cxn ang="0">
                  <a:pos x="3654" y="593"/>
                </a:cxn>
                <a:cxn ang="0">
                  <a:pos x="3595" y="443"/>
                </a:cxn>
                <a:cxn ang="0">
                  <a:pos x="3524" y="299"/>
                </a:cxn>
                <a:cxn ang="0">
                  <a:pos x="3441" y="164"/>
                </a:cxn>
                <a:cxn ang="0">
                  <a:pos x="3349" y="35"/>
                </a:cxn>
                <a:cxn ang="0">
                  <a:pos x="3227" y="3"/>
                </a:cxn>
                <a:cxn ang="0">
                  <a:pos x="3098" y="2"/>
                </a:cxn>
                <a:cxn ang="0">
                  <a:pos x="3149" y="90"/>
                </a:cxn>
                <a:cxn ang="0">
                  <a:pos x="3251" y="219"/>
                </a:cxn>
                <a:cxn ang="0">
                  <a:pos x="3340" y="356"/>
                </a:cxn>
                <a:cxn ang="0">
                  <a:pos x="3416" y="502"/>
                </a:cxn>
                <a:cxn ang="0">
                  <a:pos x="3477" y="657"/>
                </a:cxn>
                <a:cxn ang="0">
                  <a:pos x="3524" y="817"/>
                </a:cxn>
                <a:cxn ang="0">
                  <a:pos x="3554" y="985"/>
                </a:cxn>
                <a:cxn ang="0">
                  <a:pos x="3567" y="1158"/>
                </a:cxn>
                <a:cxn ang="0">
                  <a:pos x="3548" y="1459"/>
                </a:cxn>
                <a:cxn ang="0">
                  <a:pos x="3465" y="1783"/>
                </a:cxn>
                <a:cxn ang="0">
                  <a:pos x="3322" y="2078"/>
                </a:cxn>
                <a:cxn ang="0">
                  <a:pos x="3129" y="2337"/>
                </a:cxn>
                <a:cxn ang="0">
                  <a:pos x="2889" y="2556"/>
                </a:cxn>
                <a:cxn ang="0">
                  <a:pos x="2610" y="2724"/>
                </a:cxn>
                <a:cxn ang="0">
                  <a:pos x="2301" y="2838"/>
                </a:cxn>
                <a:cxn ang="0">
                  <a:pos x="1964" y="2888"/>
                </a:cxn>
                <a:cxn ang="0">
                  <a:pos x="1620" y="2871"/>
                </a:cxn>
                <a:cxn ang="0">
                  <a:pos x="1297" y="2788"/>
                </a:cxn>
                <a:cxn ang="0">
                  <a:pos x="1002" y="2646"/>
                </a:cxn>
                <a:cxn ang="0">
                  <a:pos x="741" y="2452"/>
                </a:cxn>
                <a:cxn ang="0">
                  <a:pos x="524" y="2213"/>
                </a:cxn>
                <a:cxn ang="0">
                  <a:pos x="355" y="1934"/>
                </a:cxn>
                <a:cxn ang="0">
                  <a:pos x="242" y="1624"/>
                </a:cxn>
                <a:cxn ang="0">
                  <a:pos x="190" y="1289"/>
                </a:cxn>
                <a:cxn ang="0">
                  <a:pos x="194" y="1057"/>
                </a:cxn>
                <a:cxn ang="0">
                  <a:pos x="220" y="870"/>
                </a:cxn>
                <a:cxn ang="0">
                  <a:pos x="267" y="690"/>
                </a:cxn>
                <a:cxn ang="0">
                  <a:pos x="333" y="519"/>
                </a:cxn>
                <a:cxn ang="0">
                  <a:pos x="278" y="482"/>
                </a:cxn>
                <a:cxn ang="0">
                  <a:pos x="171" y="486"/>
                </a:cxn>
                <a:cxn ang="0">
                  <a:pos x="95" y="613"/>
                </a:cxn>
                <a:cxn ang="0">
                  <a:pos x="46" y="787"/>
                </a:cxn>
                <a:cxn ang="0">
                  <a:pos x="15" y="969"/>
                </a:cxn>
                <a:cxn ang="0">
                  <a:pos x="0" y="1154"/>
                </a:cxn>
                <a:cxn ang="0">
                  <a:pos x="22" y="1488"/>
                </a:cxn>
                <a:cxn ang="0">
                  <a:pos x="114" y="1847"/>
                </a:cxn>
                <a:cxn ang="0">
                  <a:pos x="272" y="2175"/>
                </a:cxn>
                <a:cxn ang="0">
                  <a:pos x="488" y="2463"/>
                </a:cxn>
                <a:cxn ang="0">
                  <a:pos x="754" y="2706"/>
                </a:cxn>
                <a:cxn ang="0">
                  <a:pos x="1064" y="2893"/>
                </a:cxn>
                <a:cxn ang="0">
                  <a:pos x="1409" y="3019"/>
                </a:cxn>
                <a:cxn ang="0">
                  <a:pos x="1781" y="3076"/>
                </a:cxn>
                <a:cxn ang="0">
                  <a:pos x="2164" y="3057"/>
                </a:cxn>
                <a:cxn ang="0">
                  <a:pos x="2523" y="2965"/>
                </a:cxn>
                <a:cxn ang="0">
                  <a:pos x="2852" y="2806"/>
                </a:cxn>
                <a:cxn ang="0">
                  <a:pos x="3140" y="2590"/>
                </a:cxn>
                <a:cxn ang="0">
                  <a:pos x="3382" y="2324"/>
                </a:cxn>
                <a:cxn ang="0">
                  <a:pos x="3569" y="2016"/>
                </a:cxn>
                <a:cxn ang="0">
                  <a:pos x="3696" y="1672"/>
                </a:cxn>
                <a:cxn ang="0">
                  <a:pos x="3753" y="1298"/>
                </a:cxn>
              </a:cxnLst>
              <a:rect l="0" t="0" r="r" b="b"/>
              <a:pathLst>
                <a:path w="3756" h="3079">
                  <a:moveTo>
                    <a:pt x="3756" y="1202"/>
                  </a:moveTo>
                  <a:lnTo>
                    <a:pt x="3754" y="1159"/>
                  </a:lnTo>
                  <a:lnTo>
                    <a:pt x="3753" y="1117"/>
                  </a:lnTo>
                  <a:lnTo>
                    <a:pt x="3751" y="1075"/>
                  </a:lnTo>
                  <a:lnTo>
                    <a:pt x="3747" y="1033"/>
                  </a:lnTo>
                  <a:lnTo>
                    <a:pt x="3744" y="991"/>
                  </a:lnTo>
                  <a:lnTo>
                    <a:pt x="3739" y="951"/>
                  </a:lnTo>
                  <a:lnTo>
                    <a:pt x="3733" y="910"/>
                  </a:lnTo>
                  <a:lnTo>
                    <a:pt x="3726" y="869"/>
                  </a:lnTo>
                  <a:lnTo>
                    <a:pt x="3718" y="828"/>
                  </a:lnTo>
                  <a:lnTo>
                    <a:pt x="3709" y="789"/>
                  </a:lnTo>
                  <a:lnTo>
                    <a:pt x="3700" y="749"/>
                  </a:lnTo>
                  <a:lnTo>
                    <a:pt x="3690" y="709"/>
                  </a:lnTo>
                  <a:lnTo>
                    <a:pt x="3679" y="670"/>
                  </a:lnTo>
                  <a:lnTo>
                    <a:pt x="3667" y="631"/>
                  </a:lnTo>
                  <a:lnTo>
                    <a:pt x="3654" y="593"/>
                  </a:lnTo>
                  <a:lnTo>
                    <a:pt x="3640" y="555"/>
                  </a:lnTo>
                  <a:lnTo>
                    <a:pt x="3626" y="518"/>
                  </a:lnTo>
                  <a:lnTo>
                    <a:pt x="3610" y="480"/>
                  </a:lnTo>
                  <a:lnTo>
                    <a:pt x="3595" y="443"/>
                  </a:lnTo>
                  <a:lnTo>
                    <a:pt x="3578" y="406"/>
                  </a:lnTo>
                  <a:lnTo>
                    <a:pt x="3561" y="370"/>
                  </a:lnTo>
                  <a:lnTo>
                    <a:pt x="3543" y="335"/>
                  </a:lnTo>
                  <a:lnTo>
                    <a:pt x="3524" y="299"/>
                  </a:lnTo>
                  <a:lnTo>
                    <a:pt x="3505" y="264"/>
                  </a:lnTo>
                  <a:lnTo>
                    <a:pt x="3484" y="231"/>
                  </a:lnTo>
                  <a:lnTo>
                    <a:pt x="3463" y="197"/>
                  </a:lnTo>
                  <a:lnTo>
                    <a:pt x="3441" y="164"/>
                  </a:lnTo>
                  <a:lnTo>
                    <a:pt x="3419" y="131"/>
                  </a:lnTo>
                  <a:lnTo>
                    <a:pt x="3397" y="99"/>
                  </a:lnTo>
                  <a:lnTo>
                    <a:pt x="3373" y="66"/>
                  </a:lnTo>
                  <a:lnTo>
                    <a:pt x="3349" y="35"/>
                  </a:lnTo>
                  <a:lnTo>
                    <a:pt x="3323" y="5"/>
                  </a:lnTo>
                  <a:lnTo>
                    <a:pt x="3291" y="4"/>
                  </a:lnTo>
                  <a:lnTo>
                    <a:pt x="3259" y="4"/>
                  </a:lnTo>
                  <a:lnTo>
                    <a:pt x="3227" y="3"/>
                  </a:lnTo>
                  <a:lnTo>
                    <a:pt x="3195" y="3"/>
                  </a:lnTo>
                  <a:lnTo>
                    <a:pt x="3163" y="2"/>
                  </a:lnTo>
                  <a:lnTo>
                    <a:pt x="3130" y="2"/>
                  </a:lnTo>
                  <a:lnTo>
                    <a:pt x="3098" y="2"/>
                  </a:lnTo>
                  <a:lnTo>
                    <a:pt x="3065" y="0"/>
                  </a:lnTo>
                  <a:lnTo>
                    <a:pt x="3094" y="30"/>
                  </a:lnTo>
                  <a:lnTo>
                    <a:pt x="3122" y="59"/>
                  </a:lnTo>
                  <a:lnTo>
                    <a:pt x="3149" y="90"/>
                  </a:lnTo>
                  <a:lnTo>
                    <a:pt x="3176" y="122"/>
                  </a:lnTo>
                  <a:lnTo>
                    <a:pt x="3201" y="153"/>
                  </a:lnTo>
                  <a:lnTo>
                    <a:pt x="3226" y="185"/>
                  </a:lnTo>
                  <a:lnTo>
                    <a:pt x="3251" y="219"/>
                  </a:lnTo>
                  <a:lnTo>
                    <a:pt x="3274" y="251"/>
                  </a:lnTo>
                  <a:lnTo>
                    <a:pt x="3297" y="286"/>
                  </a:lnTo>
                  <a:lnTo>
                    <a:pt x="3319" y="321"/>
                  </a:lnTo>
                  <a:lnTo>
                    <a:pt x="3340" y="356"/>
                  </a:lnTo>
                  <a:lnTo>
                    <a:pt x="3361" y="392"/>
                  </a:lnTo>
                  <a:lnTo>
                    <a:pt x="3380" y="428"/>
                  </a:lnTo>
                  <a:lnTo>
                    <a:pt x="3398" y="465"/>
                  </a:lnTo>
                  <a:lnTo>
                    <a:pt x="3416" y="502"/>
                  </a:lnTo>
                  <a:lnTo>
                    <a:pt x="3433" y="540"/>
                  </a:lnTo>
                  <a:lnTo>
                    <a:pt x="3448" y="579"/>
                  </a:lnTo>
                  <a:lnTo>
                    <a:pt x="3464" y="617"/>
                  </a:lnTo>
                  <a:lnTo>
                    <a:pt x="3477" y="657"/>
                  </a:lnTo>
                  <a:lnTo>
                    <a:pt x="3490" y="696"/>
                  </a:lnTo>
                  <a:lnTo>
                    <a:pt x="3502" y="737"/>
                  </a:lnTo>
                  <a:lnTo>
                    <a:pt x="3513" y="777"/>
                  </a:lnTo>
                  <a:lnTo>
                    <a:pt x="3524" y="817"/>
                  </a:lnTo>
                  <a:lnTo>
                    <a:pt x="3532" y="859"/>
                  </a:lnTo>
                  <a:lnTo>
                    <a:pt x="3541" y="901"/>
                  </a:lnTo>
                  <a:lnTo>
                    <a:pt x="3548" y="943"/>
                  </a:lnTo>
                  <a:lnTo>
                    <a:pt x="3554" y="985"/>
                  </a:lnTo>
                  <a:lnTo>
                    <a:pt x="3559" y="1029"/>
                  </a:lnTo>
                  <a:lnTo>
                    <a:pt x="3562" y="1072"/>
                  </a:lnTo>
                  <a:lnTo>
                    <a:pt x="3565" y="1115"/>
                  </a:lnTo>
                  <a:lnTo>
                    <a:pt x="3567" y="1158"/>
                  </a:lnTo>
                  <a:lnTo>
                    <a:pt x="3567" y="1202"/>
                  </a:lnTo>
                  <a:lnTo>
                    <a:pt x="3565" y="1289"/>
                  </a:lnTo>
                  <a:lnTo>
                    <a:pt x="3559" y="1375"/>
                  </a:lnTo>
                  <a:lnTo>
                    <a:pt x="3548" y="1459"/>
                  </a:lnTo>
                  <a:lnTo>
                    <a:pt x="3533" y="1542"/>
                  </a:lnTo>
                  <a:lnTo>
                    <a:pt x="3514" y="1624"/>
                  </a:lnTo>
                  <a:lnTo>
                    <a:pt x="3491" y="1704"/>
                  </a:lnTo>
                  <a:lnTo>
                    <a:pt x="3465" y="1783"/>
                  </a:lnTo>
                  <a:lnTo>
                    <a:pt x="3435" y="1860"/>
                  </a:lnTo>
                  <a:lnTo>
                    <a:pt x="3400" y="1934"/>
                  </a:lnTo>
                  <a:lnTo>
                    <a:pt x="3363" y="2007"/>
                  </a:lnTo>
                  <a:lnTo>
                    <a:pt x="3322" y="2078"/>
                  </a:lnTo>
                  <a:lnTo>
                    <a:pt x="3279" y="2147"/>
                  </a:lnTo>
                  <a:lnTo>
                    <a:pt x="3232" y="2213"/>
                  </a:lnTo>
                  <a:lnTo>
                    <a:pt x="3182" y="2276"/>
                  </a:lnTo>
                  <a:lnTo>
                    <a:pt x="3129" y="2337"/>
                  </a:lnTo>
                  <a:lnTo>
                    <a:pt x="3072" y="2396"/>
                  </a:lnTo>
                  <a:lnTo>
                    <a:pt x="3014" y="2452"/>
                  </a:lnTo>
                  <a:lnTo>
                    <a:pt x="2952" y="2505"/>
                  </a:lnTo>
                  <a:lnTo>
                    <a:pt x="2889" y="2556"/>
                  </a:lnTo>
                  <a:lnTo>
                    <a:pt x="2823" y="2602"/>
                  </a:lnTo>
                  <a:lnTo>
                    <a:pt x="2754" y="2646"/>
                  </a:lnTo>
                  <a:lnTo>
                    <a:pt x="2684" y="2686"/>
                  </a:lnTo>
                  <a:lnTo>
                    <a:pt x="2610" y="2724"/>
                  </a:lnTo>
                  <a:lnTo>
                    <a:pt x="2536" y="2758"/>
                  </a:lnTo>
                  <a:lnTo>
                    <a:pt x="2459" y="2788"/>
                  </a:lnTo>
                  <a:lnTo>
                    <a:pt x="2380" y="2815"/>
                  </a:lnTo>
                  <a:lnTo>
                    <a:pt x="2301" y="2838"/>
                  </a:lnTo>
                  <a:lnTo>
                    <a:pt x="2218" y="2857"/>
                  </a:lnTo>
                  <a:lnTo>
                    <a:pt x="2135" y="2871"/>
                  </a:lnTo>
                  <a:lnTo>
                    <a:pt x="2051" y="2882"/>
                  </a:lnTo>
                  <a:lnTo>
                    <a:pt x="1964" y="2888"/>
                  </a:lnTo>
                  <a:lnTo>
                    <a:pt x="1878" y="2890"/>
                  </a:lnTo>
                  <a:lnTo>
                    <a:pt x="1790" y="2888"/>
                  </a:lnTo>
                  <a:lnTo>
                    <a:pt x="1705" y="2882"/>
                  </a:lnTo>
                  <a:lnTo>
                    <a:pt x="1620" y="2871"/>
                  </a:lnTo>
                  <a:lnTo>
                    <a:pt x="1537" y="2857"/>
                  </a:lnTo>
                  <a:lnTo>
                    <a:pt x="1455" y="2838"/>
                  </a:lnTo>
                  <a:lnTo>
                    <a:pt x="1375" y="2815"/>
                  </a:lnTo>
                  <a:lnTo>
                    <a:pt x="1297" y="2788"/>
                  </a:lnTo>
                  <a:lnTo>
                    <a:pt x="1220" y="2758"/>
                  </a:lnTo>
                  <a:lnTo>
                    <a:pt x="1146" y="2724"/>
                  </a:lnTo>
                  <a:lnTo>
                    <a:pt x="1072" y="2686"/>
                  </a:lnTo>
                  <a:lnTo>
                    <a:pt x="1002" y="2646"/>
                  </a:lnTo>
                  <a:lnTo>
                    <a:pt x="933" y="2602"/>
                  </a:lnTo>
                  <a:lnTo>
                    <a:pt x="867" y="2556"/>
                  </a:lnTo>
                  <a:lnTo>
                    <a:pt x="804" y="2505"/>
                  </a:lnTo>
                  <a:lnTo>
                    <a:pt x="741" y="2452"/>
                  </a:lnTo>
                  <a:lnTo>
                    <a:pt x="683" y="2396"/>
                  </a:lnTo>
                  <a:lnTo>
                    <a:pt x="627" y="2337"/>
                  </a:lnTo>
                  <a:lnTo>
                    <a:pt x="574" y="2276"/>
                  </a:lnTo>
                  <a:lnTo>
                    <a:pt x="524" y="2213"/>
                  </a:lnTo>
                  <a:lnTo>
                    <a:pt x="477" y="2147"/>
                  </a:lnTo>
                  <a:lnTo>
                    <a:pt x="433" y="2078"/>
                  </a:lnTo>
                  <a:lnTo>
                    <a:pt x="392" y="2007"/>
                  </a:lnTo>
                  <a:lnTo>
                    <a:pt x="355" y="1934"/>
                  </a:lnTo>
                  <a:lnTo>
                    <a:pt x="321" y="1860"/>
                  </a:lnTo>
                  <a:lnTo>
                    <a:pt x="291" y="1783"/>
                  </a:lnTo>
                  <a:lnTo>
                    <a:pt x="265" y="1704"/>
                  </a:lnTo>
                  <a:lnTo>
                    <a:pt x="242" y="1624"/>
                  </a:lnTo>
                  <a:lnTo>
                    <a:pt x="222" y="1542"/>
                  </a:lnTo>
                  <a:lnTo>
                    <a:pt x="208" y="1459"/>
                  </a:lnTo>
                  <a:lnTo>
                    <a:pt x="197" y="1375"/>
                  </a:lnTo>
                  <a:lnTo>
                    <a:pt x="190" y="1289"/>
                  </a:lnTo>
                  <a:lnTo>
                    <a:pt x="188" y="1202"/>
                  </a:lnTo>
                  <a:lnTo>
                    <a:pt x="189" y="1153"/>
                  </a:lnTo>
                  <a:lnTo>
                    <a:pt x="191" y="1105"/>
                  </a:lnTo>
                  <a:lnTo>
                    <a:pt x="194" y="1057"/>
                  </a:lnTo>
                  <a:lnTo>
                    <a:pt x="198" y="1011"/>
                  </a:lnTo>
                  <a:lnTo>
                    <a:pt x="204" y="964"/>
                  </a:lnTo>
                  <a:lnTo>
                    <a:pt x="212" y="917"/>
                  </a:lnTo>
                  <a:lnTo>
                    <a:pt x="220" y="870"/>
                  </a:lnTo>
                  <a:lnTo>
                    <a:pt x="231" y="825"/>
                  </a:lnTo>
                  <a:lnTo>
                    <a:pt x="242" y="779"/>
                  </a:lnTo>
                  <a:lnTo>
                    <a:pt x="254" y="735"/>
                  </a:lnTo>
                  <a:lnTo>
                    <a:pt x="267" y="690"/>
                  </a:lnTo>
                  <a:lnTo>
                    <a:pt x="281" y="646"/>
                  </a:lnTo>
                  <a:lnTo>
                    <a:pt x="297" y="603"/>
                  </a:lnTo>
                  <a:lnTo>
                    <a:pt x="315" y="561"/>
                  </a:lnTo>
                  <a:lnTo>
                    <a:pt x="333" y="519"/>
                  </a:lnTo>
                  <a:lnTo>
                    <a:pt x="351" y="477"/>
                  </a:lnTo>
                  <a:lnTo>
                    <a:pt x="328" y="478"/>
                  </a:lnTo>
                  <a:lnTo>
                    <a:pt x="303" y="480"/>
                  </a:lnTo>
                  <a:lnTo>
                    <a:pt x="278" y="482"/>
                  </a:lnTo>
                  <a:lnTo>
                    <a:pt x="253" y="483"/>
                  </a:lnTo>
                  <a:lnTo>
                    <a:pt x="226" y="484"/>
                  </a:lnTo>
                  <a:lnTo>
                    <a:pt x="198" y="485"/>
                  </a:lnTo>
                  <a:lnTo>
                    <a:pt x="171" y="486"/>
                  </a:lnTo>
                  <a:lnTo>
                    <a:pt x="142" y="488"/>
                  </a:lnTo>
                  <a:lnTo>
                    <a:pt x="125" y="528"/>
                  </a:lnTo>
                  <a:lnTo>
                    <a:pt x="110" y="570"/>
                  </a:lnTo>
                  <a:lnTo>
                    <a:pt x="95" y="613"/>
                  </a:lnTo>
                  <a:lnTo>
                    <a:pt x="81" y="657"/>
                  </a:lnTo>
                  <a:lnTo>
                    <a:pt x="69" y="700"/>
                  </a:lnTo>
                  <a:lnTo>
                    <a:pt x="57" y="743"/>
                  </a:lnTo>
                  <a:lnTo>
                    <a:pt x="46" y="787"/>
                  </a:lnTo>
                  <a:lnTo>
                    <a:pt x="36" y="832"/>
                  </a:lnTo>
                  <a:lnTo>
                    <a:pt x="28" y="877"/>
                  </a:lnTo>
                  <a:lnTo>
                    <a:pt x="21" y="923"/>
                  </a:lnTo>
                  <a:lnTo>
                    <a:pt x="15" y="969"/>
                  </a:lnTo>
                  <a:lnTo>
                    <a:pt x="10" y="1014"/>
                  </a:lnTo>
                  <a:lnTo>
                    <a:pt x="5" y="1061"/>
                  </a:lnTo>
                  <a:lnTo>
                    <a:pt x="3" y="1108"/>
                  </a:lnTo>
                  <a:lnTo>
                    <a:pt x="0" y="1154"/>
                  </a:lnTo>
                  <a:lnTo>
                    <a:pt x="0" y="1202"/>
                  </a:lnTo>
                  <a:lnTo>
                    <a:pt x="3" y="1298"/>
                  </a:lnTo>
                  <a:lnTo>
                    <a:pt x="10" y="1394"/>
                  </a:lnTo>
                  <a:lnTo>
                    <a:pt x="22" y="1488"/>
                  </a:lnTo>
                  <a:lnTo>
                    <a:pt x="39" y="1580"/>
                  </a:lnTo>
                  <a:lnTo>
                    <a:pt x="59" y="1672"/>
                  </a:lnTo>
                  <a:lnTo>
                    <a:pt x="84" y="1760"/>
                  </a:lnTo>
                  <a:lnTo>
                    <a:pt x="114" y="1847"/>
                  </a:lnTo>
                  <a:lnTo>
                    <a:pt x="148" y="1932"/>
                  </a:lnTo>
                  <a:lnTo>
                    <a:pt x="185" y="2016"/>
                  </a:lnTo>
                  <a:lnTo>
                    <a:pt x="227" y="2096"/>
                  </a:lnTo>
                  <a:lnTo>
                    <a:pt x="272" y="2175"/>
                  </a:lnTo>
                  <a:lnTo>
                    <a:pt x="321" y="2251"/>
                  </a:lnTo>
                  <a:lnTo>
                    <a:pt x="374" y="2324"/>
                  </a:lnTo>
                  <a:lnTo>
                    <a:pt x="429" y="2396"/>
                  </a:lnTo>
                  <a:lnTo>
                    <a:pt x="488" y="2463"/>
                  </a:lnTo>
                  <a:lnTo>
                    <a:pt x="550" y="2529"/>
                  </a:lnTo>
                  <a:lnTo>
                    <a:pt x="615" y="2590"/>
                  </a:lnTo>
                  <a:lnTo>
                    <a:pt x="683" y="2650"/>
                  </a:lnTo>
                  <a:lnTo>
                    <a:pt x="754" y="2706"/>
                  </a:lnTo>
                  <a:lnTo>
                    <a:pt x="828" y="2758"/>
                  </a:lnTo>
                  <a:lnTo>
                    <a:pt x="904" y="2806"/>
                  </a:lnTo>
                  <a:lnTo>
                    <a:pt x="982" y="2852"/>
                  </a:lnTo>
                  <a:lnTo>
                    <a:pt x="1064" y="2893"/>
                  </a:lnTo>
                  <a:lnTo>
                    <a:pt x="1147" y="2931"/>
                  </a:lnTo>
                  <a:lnTo>
                    <a:pt x="1232" y="2965"/>
                  </a:lnTo>
                  <a:lnTo>
                    <a:pt x="1320" y="2993"/>
                  </a:lnTo>
                  <a:lnTo>
                    <a:pt x="1409" y="3019"/>
                  </a:lnTo>
                  <a:lnTo>
                    <a:pt x="1500" y="3040"/>
                  </a:lnTo>
                  <a:lnTo>
                    <a:pt x="1592" y="3057"/>
                  </a:lnTo>
                  <a:lnTo>
                    <a:pt x="1686" y="3069"/>
                  </a:lnTo>
                  <a:lnTo>
                    <a:pt x="1781" y="3076"/>
                  </a:lnTo>
                  <a:lnTo>
                    <a:pt x="1878" y="3079"/>
                  </a:lnTo>
                  <a:lnTo>
                    <a:pt x="1974" y="3076"/>
                  </a:lnTo>
                  <a:lnTo>
                    <a:pt x="2070" y="3069"/>
                  </a:lnTo>
                  <a:lnTo>
                    <a:pt x="2164" y="3057"/>
                  </a:lnTo>
                  <a:lnTo>
                    <a:pt x="2256" y="3040"/>
                  </a:lnTo>
                  <a:lnTo>
                    <a:pt x="2347" y="3019"/>
                  </a:lnTo>
                  <a:lnTo>
                    <a:pt x="2436" y="2993"/>
                  </a:lnTo>
                  <a:lnTo>
                    <a:pt x="2523" y="2965"/>
                  </a:lnTo>
                  <a:lnTo>
                    <a:pt x="2608" y="2931"/>
                  </a:lnTo>
                  <a:lnTo>
                    <a:pt x="2692" y="2893"/>
                  </a:lnTo>
                  <a:lnTo>
                    <a:pt x="2772" y="2852"/>
                  </a:lnTo>
                  <a:lnTo>
                    <a:pt x="2852" y="2806"/>
                  </a:lnTo>
                  <a:lnTo>
                    <a:pt x="2927" y="2758"/>
                  </a:lnTo>
                  <a:lnTo>
                    <a:pt x="3000" y="2706"/>
                  </a:lnTo>
                  <a:lnTo>
                    <a:pt x="3072" y="2650"/>
                  </a:lnTo>
                  <a:lnTo>
                    <a:pt x="3140" y="2590"/>
                  </a:lnTo>
                  <a:lnTo>
                    <a:pt x="3206" y="2529"/>
                  </a:lnTo>
                  <a:lnTo>
                    <a:pt x="3267" y="2463"/>
                  </a:lnTo>
                  <a:lnTo>
                    <a:pt x="3327" y="2396"/>
                  </a:lnTo>
                  <a:lnTo>
                    <a:pt x="3382" y="2324"/>
                  </a:lnTo>
                  <a:lnTo>
                    <a:pt x="3435" y="2251"/>
                  </a:lnTo>
                  <a:lnTo>
                    <a:pt x="3483" y="2175"/>
                  </a:lnTo>
                  <a:lnTo>
                    <a:pt x="3529" y="2096"/>
                  </a:lnTo>
                  <a:lnTo>
                    <a:pt x="3569" y="2016"/>
                  </a:lnTo>
                  <a:lnTo>
                    <a:pt x="3608" y="1932"/>
                  </a:lnTo>
                  <a:lnTo>
                    <a:pt x="3642" y="1847"/>
                  </a:lnTo>
                  <a:lnTo>
                    <a:pt x="3670" y="1760"/>
                  </a:lnTo>
                  <a:lnTo>
                    <a:pt x="3696" y="1672"/>
                  </a:lnTo>
                  <a:lnTo>
                    <a:pt x="3717" y="1580"/>
                  </a:lnTo>
                  <a:lnTo>
                    <a:pt x="3734" y="1488"/>
                  </a:lnTo>
                  <a:lnTo>
                    <a:pt x="3746" y="1394"/>
                  </a:lnTo>
                  <a:lnTo>
                    <a:pt x="3753" y="1298"/>
                  </a:lnTo>
                  <a:lnTo>
                    <a:pt x="3756" y="1202"/>
                  </a:lnTo>
                  <a:close/>
                </a:path>
              </a:pathLst>
            </a:custGeom>
            <a:solidFill>
              <a:srgbClr val="E1B685"/>
            </a:solidFill>
            <a:ln w="9525">
              <a:noFill/>
              <a:round/>
              <a:headEnd/>
              <a:tailEnd/>
            </a:ln>
          </p:spPr>
          <p:txBody>
            <a:bodyPr/>
            <a:lstStyle/>
            <a:p>
              <a:endParaRPr lang="pt-BR"/>
            </a:p>
          </p:txBody>
        </p:sp>
        <p:sp>
          <p:nvSpPr>
            <p:cNvPr id="402483" name="Freeform 51"/>
            <p:cNvSpPr>
              <a:spLocks/>
            </p:cNvSpPr>
            <p:nvPr/>
          </p:nvSpPr>
          <p:spPr bwMode="auto">
            <a:xfrm>
              <a:off x="3506" y="2979"/>
              <a:ext cx="892" cy="746"/>
            </a:xfrm>
            <a:custGeom>
              <a:avLst/>
              <a:gdLst/>
              <a:ahLst/>
              <a:cxnLst>
                <a:cxn ang="0">
                  <a:pos x="3563" y="1074"/>
                </a:cxn>
                <a:cxn ang="0">
                  <a:pos x="3543" y="907"/>
                </a:cxn>
                <a:cxn ang="0">
                  <a:pos x="3508" y="744"/>
                </a:cxn>
                <a:cxn ang="0">
                  <a:pos x="3457" y="587"/>
                </a:cxn>
                <a:cxn ang="0">
                  <a:pos x="3395" y="437"/>
                </a:cxn>
                <a:cxn ang="0">
                  <a:pos x="3318" y="294"/>
                </a:cxn>
                <a:cxn ang="0">
                  <a:pos x="3229" y="160"/>
                </a:cxn>
                <a:cxn ang="0">
                  <a:pos x="3130" y="34"/>
                </a:cxn>
                <a:cxn ang="0">
                  <a:pos x="3001" y="3"/>
                </a:cxn>
                <a:cxn ang="0">
                  <a:pos x="2866" y="1"/>
                </a:cxn>
                <a:cxn ang="0">
                  <a:pos x="2923" y="87"/>
                </a:cxn>
                <a:cxn ang="0">
                  <a:pos x="3034" y="211"/>
                </a:cxn>
                <a:cxn ang="0">
                  <a:pos x="3131" y="348"/>
                </a:cxn>
                <a:cxn ang="0">
                  <a:pos x="3214" y="493"/>
                </a:cxn>
                <a:cxn ang="0">
                  <a:pos x="3281" y="649"/>
                </a:cxn>
                <a:cxn ang="0">
                  <a:pos x="3331" y="812"/>
                </a:cxn>
                <a:cxn ang="0">
                  <a:pos x="3364" y="983"/>
                </a:cxn>
                <a:cxn ang="0">
                  <a:pos x="3379" y="1158"/>
                </a:cxn>
                <a:cxn ang="0">
                  <a:pos x="3361" y="1446"/>
                </a:cxn>
                <a:cxn ang="0">
                  <a:pos x="3282" y="1752"/>
                </a:cxn>
                <a:cxn ang="0">
                  <a:pos x="3149" y="2030"/>
                </a:cxn>
                <a:cxn ang="0">
                  <a:pos x="2965" y="2276"/>
                </a:cxn>
                <a:cxn ang="0">
                  <a:pos x="2738" y="2481"/>
                </a:cxn>
                <a:cxn ang="0">
                  <a:pos x="2475" y="2641"/>
                </a:cxn>
                <a:cxn ang="0">
                  <a:pos x="2183" y="2747"/>
                </a:cxn>
                <a:cxn ang="0">
                  <a:pos x="1866" y="2795"/>
                </a:cxn>
                <a:cxn ang="0">
                  <a:pos x="1540" y="2780"/>
                </a:cxn>
                <a:cxn ang="0">
                  <a:pos x="1235" y="2701"/>
                </a:cxn>
                <a:cxn ang="0">
                  <a:pos x="957" y="2567"/>
                </a:cxn>
                <a:cxn ang="0">
                  <a:pos x="711" y="2384"/>
                </a:cxn>
                <a:cxn ang="0">
                  <a:pos x="505" y="2157"/>
                </a:cxn>
                <a:cxn ang="0">
                  <a:pos x="346" y="1894"/>
                </a:cxn>
                <a:cxn ang="0">
                  <a:pos x="238" y="1602"/>
                </a:cxn>
                <a:cxn ang="0">
                  <a:pos x="190" y="1285"/>
                </a:cxn>
                <a:cxn ang="0">
                  <a:pos x="195" y="1056"/>
                </a:cxn>
                <a:cxn ang="0">
                  <a:pos x="223" y="865"/>
                </a:cxn>
                <a:cxn ang="0">
                  <a:pos x="275" y="683"/>
                </a:cxn>
                <a:cxn ang="0">
                  <a:pos x="346" y="510"/>
                </a:cxn>
                <a:cxn ang="0">
                  <a:pos x="293" y="475"/>
                </a:cxn>
                <a:cxn ang="0">
                  <a:pos x="181" y="483"/>
                </a:cxn>
                <a:cxn ang="0">
                  <a:pos x="101" y="610"/>
                </a:cxn>
                <a:cxn ang="0">
                  <a:pos x="49" y="785"/>
                </a:cxn>
                <a:cxn ang="0">
                  <a:pos x="16" y="967"/>
                </a:cxn>
                <a:cxn ang="0">
                  <a:pos x="1" y="1155"/>
                </a:cxn>
                <a:cxn ang="0">
                  <a:pos x="20" y="1475"/>
                </a:cxn>
                <a:cxn ang="0">
                  <a:pos x="108" y="1816"/>
                </a:cxn>
                <a:cxn ang="0">
                  <a:pos x="258" y="2127"/>
                </a:cxn>
                <a:cxn ang="0">
                  <a:pos x="463" y="2402"/>
                </a:cxn>
                <a:cxn ang="0">
                  <a:pos x="717" y="2631"/>
                </a:cxn>
                <a:cxn ang="0">
                  <a:pos x="1011" y="2810"/>
                </a:cxn>
                <a:cxn ang="0">
                  <a:pos x="1339" y="2930"/>
                </a:cxn>
                <a:cxn ang="0">
                  <a:pos x="1692" y="2984"/>
                </a:cxn>
                <a:cxn ang="0">
                  <a:pos x="2055" y="2964"/>
                </a:cxn>
                <a:cxn ang="0">
                  <a:pos x="2397" y="2877"/>
                </a:cxn>
                <a:cxn ang="0">
                  <a:pos x="2708" y="2727"/>
                </a:cxn>
                <a:cxn ang="0">
                  <a:pos x="2983" y="2522"/>
                </a:cxn>
                <a:cxn ang="0">
                  <a:pos x="3213" y="2270"/>
                </a:cxn>
                <a:cxn ang="0">
                  <a:pos x="3391" y="1976"/>
                </a:cxn>
                <a:cxn ang="0">
                  <a:pos x="3512" y="1649"/>
                </a:cxn>
                <a:cxn ang="0">
                  <a:pos x="3566" y="1295"/>
                </a:cxn>
              </a:cxnLst>
              <a:rect l="0" t="0" r="r" b="b"/>
              <a:pathLst>
                <a:path w="3567" h="2985">
                  <a:moveTo>
                    <a:pt x="3567" y="1203"/>
                  </a:moveTo>
                  <a:lnTo>
                    <a:pt x="3567" y="1160"/>
                  </a:lnTo>
                  <a:lnTo>
                    <a:pt x="3566" y="1117"/>
                  </a:lnTo>
                  <a:lnTo>
                    <a:pt x="3563" y="1074"/>
                  </a:lnTo>
                  <a:lnTo>
                    <a:pt x="3560" y="1032"/>
                  </a:lnTo>
                  <a:lnTo>
                    <a:pt x="3555" y="990"/>
                  </a:lnTo>
                  <a:lnTo>
                    <a:pt x="3549" y="948"/>
                  </a:lnTo>
                  <a:lnTo>
                    <a:pt x="3543" y="907"/>
                  </a:lnTo>
                  <a:lnTo>
                    <a:pt x="3536" y="865"/>
                  </a:lnTo>
                  <a:lnTo>
                    <a:pt x="3527" y="824"/>
                  </a:lnTo>
                  <a:lnTo>
                    <a:pt x="3518" y="784"/>
                  </a:lnTo>
                  <a:lnTo>
                    <a:pt x="3508" y="744"/>
                  </a:lnTo>
                  <a:lnTo>
                    <a:pt x="3496" y="704"/>
                  </a:lnTo>
                  <a:lnTo>
                    <a:pt x="3484" y="665"/>
                  </a:lnTo>
                  <a:lnTo>
                    <a:pt x="3472" y="625"/>
                  </a:lnTo>
                  <a:lnTo>
                    <a:pt x="3457" y="587"/>
                  </a:lnTo>
                  <a:lnTo>
                    <a:pt x="3443" y="548"/>
                  </a:lnTo>
                  <a:lnTo>
                    <a:pt x="3427" y="511"/>
                  </a:lnTo>
                  <a:lnTo>
                    <a:pt x="3412" y="474"/>
                  </a:lnTo>
                  <a:lnTo>
                    <a:pt x="3395" y="437"/>
                  </a:lnTo>
                  <a:lnTo>
                    <a:pt x="3377" y="401"/>
                  </a:lnTo>
                  <a:lnTo>
                    <a:pt x="3358" y="365"/>
                  </a:lnTo>
                  <a:lnTo>
                    <a:pt x="3339" y="329"/>
                  </a:lnTo>
                  <a:lnTo>
                    <a:pt x="3318" y="294"/>
                  </a:lnTo>
                  <a:lnTo>
                    <a:pt x="3297" y="259"/>
                  </a:lnTo>
                  <a:lnTo>
                    <a:pt x="3275" y="226"/>
                  </a:lnTo>
                  <a:lnTo>
                    <a:pt x="3253" y="192"/>
                  </a:lnTo>
                  <a:lnTo>
                    <a:pt x="3229" y="160"/>
                  </a:lnTo>
                  <a:lnTo>
                    <a:pt x="3205" y="127"/>
                  </a:lnTo>
                  <a:lnTo>
                    <a:pt x="3181" y="95"/>
                  </a:lnTo>
                  <a:lnTo>
                    <a:pt x="3156" y="64"/>
                  </a:lnTo>
                  <a:lnTo>
                    <a:pt x="3130" y="34"/>
                  </a:lnTo>
                  <a:lnTo>
                    <a:pt x="3103" y="4"/>
                  </a:lnTo>
                  <a:lnTo>
                    <a:pt x="3070" y="3"/>
                  </a:lnTo>
                  <a:lnTo>
                    <a:pt x="3036" y="3"/>
                  </a:lnTo>
                  <a:lnTo>
                    <a:pt x="3001" y="3"/>
                  </a:lnTo>
                  <a:lnTo>
                    <a:pt x="2968" y="1"/>
                  </a:lnTo>
                  <a:lnTo>
                    <a:pt x="2934" y="1"/>
                  </a:lnTo>
                  <a:lnTo>
                    <a:pt x="2900" y="1"/>
                  </a:lnTo>
                  <a:lnTo>
                    <a:pt x="2866" y="1"/>
                  </a:lnTo>
                  <a:lnTo>
                    <a:pt x="2832" y="0"/>
                  </a:lnTo>
                  <a:lnTo>
                    <a:pt x="2863" y="29"/>
                  </a:lnTo>
                  <a:lnTo>
                    <a:pt x="2893" y="57"/>
                  </a:lnTo>
                  <a:lnTo>
                    <a:pt x="2923" y="87"/>
                  </a:lnTo>
                  <a:lnTo>
                    <a:pt x="2952" y="117"/>
                  </a:lnTo>
                  <a:lnTo>
                    <a:pt x="2980" y="148"/>
                  </a:lnTo>
                  <a:lnTo>
                    <a:pt x="3007" y="179"/>
                  </a:lnTo>
                  <a:lnTo>
                    <a:pt x="3034" y="211"/>
                  </a:lnTo>
                  <a:lnTo>
                    <a:pt x="3059" y="245"/>
                  </a:lnTo>
                  <a:lnTo>
                    <a:pt x="3084" y="279"/>
                  </a:lnTo>
                  <a:lnTo>
                    <a:pt x="3108" y="312"/>
                  </a:lnTo>
                  <a:lnTo>
                    <a:pt x="3131" y="348"/>
                  </a:lnTo>
                  <a:lnTo>
                    <a:pt x="3153" y="383"/>
                  </a:lnTo>
                  <a:lnTo>
                    <a:pt x="3174" y="419"/>
                  </a:lnTo>
                  <a:lnTo>
                    <a:pt x="3195" y="456"/>
                  </a:lnTo>
                  <a:lnTo>
                    <a:pt x="3214" y="493"/>
                  </a:lnTo>
                  <a:lnTo>
                    <a:pt x="3232" y="532"/>
                  </a:lnTo>
                  <a:lnTo>
                    <a:pt x="3249" y="570"/>
                  </a:lnTo>
                  <a:lnTo>
                    <a:pt x="3265" y="610"/>
                  </a:lnTo>
                  <a:lnTo>
                    <a:pt x="3281" y="649"/>
                  </a:lnTo>
                  <a:lnTo>
                    <a:pt x="3294" y="689"/>
                  </a:lnTo>
                  <a:lnTo>
                    <a:pt x="3307" y="730"/>
                  </a:lnTo>
                  <a:lnTo>
                    <a:pt x="3321" y="770"/>
                  </a:lnTo>
                  <a:lnTo>
                    <a:pt x="3331" y="812"/>
                  </a:lnTo>
                  <a:lnTo>
                    <a:pt x="3341" y="854"/>
                  </a:lnTo>
                  <a:lnTo>
                    <a:pt x="3349" y="896"/>
                  </a:lnTo>
                  <a:lnTo>
                    <a:pt x="3358" y="940"/>
                  </a:lnTo>
                  <a:lnTo>
                    <a:pt x="3364" y="983"/>
                  </a:lnTo>
                  <a:lnTo>
                    <a:pt x="3370" y="1026"/>
                  </a:lnTo>
                  <a:lnTo>
                    <a:pt x="3373" y="1069"/>
                  </a:lnTo>
                  <a:lnTo>
                    <a:pt x="3377" y="1114"/>
                  </a:lnTo>
                  <a:lnTo>
                    <a:pt x="3379" y="1158"/>
                  </a:lnTo>
                  <a:lnTo>
                    <a:pt x="3379" y="1203"/>
                  </a:lnTo>
                  <a:lnTo>
                    <a:pt x="3377" y="1285"/>
                  </a:lnTo>
                  <a:lnTo>
                    <a:pt x="3371" y="1367"/>
                  </a:lnTo>
                  <a:lnTo>
                    <a:pt x="3361" y="1446"/>
                  </a:lnTo>
                  <a:lnTo>
                    <a:pt x="3347" y="1525"/>
                  </a:lnTo>
                  <a:lnTo>
                    <a:pt x="3329" y="1602"/>
                  </a:lnTo>
                  <a:lnTo>
                    <a:pt x="3307" y="1677"/>
                  </a:lnTo>
                  <a:lnTo>
                    <a:pt x="3282" y="1752"/>
                  </a:lnTo>
                  <a:lnTo>
                    <a:pt x="3255" y="1824"/>
                  </a:lnTo>
                  <a:lnTo>
                    <a:pt x="3222" y="1894"/>
                  </a:lnTo>
                  <a:lnTo>
                    <a:pt x="3187" y="1963"/>
                  </a:lnTo>
                  <a:lnTo>
                    <a:pt x="3149" y="2030"/>
                  </a:lnTo>
                  <a:lnTo>
                    <a:pt x="3107" y="2095"/>
                  </a:lnTo>
                  <a:lnTo>
                    <a:pt x="3063" y="2157"/>
                  </a:lnTo>
                  <a:lnTo>
                    <a:pt x="3015" y="2217"/>
                  </a:lnTo>
                  <a:lnTo>
                    <a:pt x="2965" y="2276"/>
                  </a:lnTo>
                  <a:lnTo>
                    <a:pt x="2912" y="2331"/>
                  </a:lnTo>
                  <a:lnTo>
                    <a:pt x="2857" y="2384"/>
                  </a:lnTo>
                  <a:lnTo>
                    <a:pt x="2798" y="2433"/>
                  </a:lnTo>
                  <a:lnTo>
                    <a:pt x="2738" y="2481"/>
                  </a:lnTo>
                  <a:lnTo>
                    <a:pt x="2676" y="2525"/>
                  </a:lnTo>
                  <a:lnTo>
                    <a:pt x="2611" y="2567"/>
                  </a:lnTo>
                  <a:lnTo>
                    <a:pt x="2544" y="2606"/>
                  </a:lnTo>
                  <a:lnTo>
                    <a:pt x="2475" y="2641"/>
                  </a:lnTo>
                  <a:lnTo>
                    <a:pt x="2405" y="2673"/>
                  </a:lnTo>
                  <a:lnTo>
                    <a:pt x="2333" y="2701"/>
                  </a:lnTo>
                  <a:lnTo>
                    <a:pt x="2258" y="2726"/>
                  </a:lnTo>
                  <a:lnTo>
                    <a:pt x="2183" y="2747"/>
                  </a:lnTo>
                  <a:lnTo>
                    <a:pt x="2106" y="2765"/>
                  </a:lnTo>
                  <a:lnTo>
                    <a:pt x="2026" y="2780"/>
                  </a:lnTo>
                  <a:lnTo>
                    <a:pt x="1947" y="2789"/>
                  </a:lnTo>
                  <a:lnTo>
                    <a:pt x="1866" y="2795"/>
                  </a:lnTo>
                  <a:lnTo>
                    <a:pt x="1784" y="2798"/>
                  </a:lnTo>
                  <a:lnTo>
                    <a:pt x="1701" y="2795"/>
                  </a:lnTo>
                  <a:lnTo>
                    <a:pt x="1621" y="2789"/>
                  </a:lnTo>
                  <a:lnTo>
                    <a:pt x="1540" y="2780"/>
                  </a:lnTo>
                  <a:lnTo>
                    <a:pt x="1462" y="2765"/>
                  </a:lnTo>
                  <a:lnTo>
                    <a:pt x="1385" y="2747"/>
                  </a:lnTo>
                  <a:lnTo>
                    <a:pt x="1310" y="2726"/>
                  </a:lnTo>
                  <a:lnTo>
                    <a:pt x="1235" y="2701"/>
                  </a:lnTo>
                  <a:lnTo>
                    <a:pt x="1162" y="2673"/>
                  </a:lnTo>
                  <a:lnTo>
                    <a:pt x="1093" y="2641"/>
                  </a:lnTo>
                  <a:lnTo>
                    <a:pt x="1023" y="2606"/>
                  </a:lnTo>
                  <a:lnTo>
                    <a:pt x="957" y="2567"/>
                  </a:lnTo>
                  <a:lnTo>
                    <a:pt x="892" y="2525"/>
                  </a:lnTo>
                  <a:lnTo>
                    <a:pt x="828" y="2481"/>
                  </a:lnTo>
                  <a:lnTo>
                    <a:pt x="768" y="2433"/>
                  </a:lnTo>
                  <a:lnTo>
                    <a:pt x="711" y="2384"/>
                  </a:lnTo>
                  <a:lnTo>
                    <a:pt x="656" y="2331"/>
                  </a:lnTo>
                  <a:lnTo>
                    <a:pt x="603" y="2276"/>
                  </a:lnTo>
                  <a:lnTo>
                    <a:pt x="552" y="2217"/>
                  </a:lnTo>
                  <a:lnTo>
                    <a:pt x="505" y="2157"/>
                  </a:lnTo>
                  <a:lnTo>
                    <a:pt x="461" y="2095"/>
                  </a:lnTo>
                  <a:lnTo>
                    <a:pt x="419" y="2030"/>
                  </a:lnTo>
                  <a:lnTo>
                    <a:pt x="381" y="1963"/>
                  </a:lnTo>
                  <a:lnTo>
                    <a:pt x="346" y="1894"/>
                  </a:lnTo>
                  <a:lnTo>
                    <a:pt x="313" y="1824"/>
                  </a:lnTo>
                  <a:lnTo>
                    <a:pt x="285" y="1752"/>
                  </a:lnTo>
                  <a:lnTo>
                    <a:pt x="259" y="1677"/>
                  </a:lnTo>
                  <a:lnTo>
                    <a:pt x="238" y="1602"/>
                  </a:lnTo>
                  <a:lnTo>
                    <a:pt x="221" y="1525"/>
                  </a:lnTo>
                  <a:lnTo>
                    <a:pt x="207" y="1446"/>
                  </a:lnTo>
                  <a:lnTo>
                    <a:pt x="196" y="1367"/>
                  </a:lnTo>
                  <a:lnTo>
                    <a:pt x="190" y="1285"/>
                  </a:lnTo>
                  <a:lnTo>
                    <a:pt x="189" y="1203"/>
                  </a:lnTo>
                  <a:lnTo>
                    <a:pt x="189" y="1153"/>
                  </a:lnTo>
                  <a:lnTo>
                    <a:pt x="191" y="1105"/>
                  </a:lnTo>
                  <a:lnTo>
                    <a:pt x="195" y="1056"/>
                  </a:lnTo>
                  <a:lnTo>
                    <a:pt x="199" y="1008"/>
                  </a:lnTo>
                  <a:lnTo>
                    <a:pt x="207" y="960"/>
                  </a:lnTo>
                  <a:lnTo>
                    <a:pt x="215" y="912"/>
                  </a:lnTo>
                  <a:lnTo>
                    <a:pt x="223" y="865"/>
                  </a:lnTo>
                  <a:lnTo>
                    <a:pt x="234" y="820"/>
                  </a:lnTo>
                  <a:lnTo>
                    <a:pt x="246" y="773"/>
                  </a:lnTo>
                  <a:lnTo>
                    <a:pt x="261" y="728"/>
                  </a:lnTo>
                  <a:lnTo>
                    <a:pt x="275" y="683"/>
                  </a:lnTo>
                  <a:lnTo>
                    <a:pt x="291" y="638"/>
                  </a:lnTo>
                  <a:lnTo>
                    <a:pt x="309" y="595"/>
                  </a:lnTo>
                  <a:lnTo>
                    <a:pt x="327" y="552"/>
                  </a:lnTo>
                  <a:lnTo>
                    <a:pt x="346" y="510"/>
                  </a:lnTo>
                  <a:lnTo>
                    <a:pt x="367" y="468"/>
                  </a:lnTo>
                  <a:lnTo>
                    <a:pt x="343" y="471"/>
                  </a:lnTo>
                  <a:lnTo>
                    <a:pt x="318" y="473"/>
                  </a:lnTo>
                  <a:lnTo>
                    <a:pt x="293" y="475"/>
                  </a:lnTo>
                  <a:lnTo>
                    <a:pt x="267" y="478"/>
                  </a:lnTo>
                  <a:lnTo>
                    <a:pt x="239" y="479"/>
                  </a:lnTo>
                  <a:lnTo>
                    <a:pt x="210" y="481"/>
                  </a:lnTo>
                  <a:lnTo>
                    <a:pt x="181" y="483"/>
                  </a:lnTo>
                  <a:lnTo>
                    <a:pt x="151" y="484"/>
                  </a:lnTo>
                  <a:lnTo>
                    <a:pt x="133" y="526"/>
                  </a:lnTo>
                  <a:lnTo>
                    <a:pt x="116" y="568"/>
                  </a:lnTo>
                  <a:lnTo>
                    <a:pt x="101" y="610"/>
                  </a:lnTo>
                  <a:lnTo>
                    <a:pt x="86" y="653"/>
                  </a:lnTo>
                  <a:lnTo>
                    <a:pt x="73" y="697"/>
                  </a:lnTo>
                  <a:lnTo>
                    <a:pt x="61" y="740"/>
                  </a:lnTo>
                  <a:lnTo>
                    <a:pt x="49" y="785"/>
                  </a:lnTo>
                  <a:lnTo>
                    <a:pt x="40" y="830"/>
                  </a:lnTo>
                  <a:lnTo>
                    <a:pt x="30" y="876"/>
                  </a:lnTo>
                  <a:lnTo>
                    <a:pt x="23" y="922"/>
                  </a:lnTo>
                  <a:lnTo>
                    <a:pt x="16" y="967"/>
                  </a:lnTo>
                  <a:lnTo>
                    <a:pt x="10" y="1014"/>
                  </a:lnTo>
                  <a:lnTo>
                    <a:pt x="6" y="1061"/>
                  </a:lnTo>
                  <a:lnTo>
                    <a:pt x="2" y="1108"/>
                  </a:lnTo>
                  <a:lnTo>
                    <a:pt x="1" y="1155"/>
                  </a:lnTo>
                  <a:lnTo>
                    <a:pt x="0" y="1203"/>
                  </a:lnTo>
                  <a:lnTo>
                    <a:pt x="2" y="1295"/>
                  </a:lnTo>
                  <a:lnTo>
                    <a:pt x="10" y="1386"/>
                  </a:lnTo>
                  <a:lnTo>
                    <a:pt x="20" y="1475"/>
                  </a:lnTo>
                  <a:lnTo>
                    <a:pt x="36" y="1562"/>
                  </a:lnTo>
                  <a:lnTo>
                    <a:pt x="56" y="1649"/>
                  </a:lnTo>
                  <a:lnTo>
                    <a:pt x="80" y="1734"/>
                  </a:lnTo>
                  <a:lnTo>
                    <a:pt x="108" y="1816"/>
                  </a:lnTo>
                  <a:lnTo>
                    <a:pt x="141" y="1897"/>
                  </a:lnTo>
                  <a:lnTo>
                    <a:pt x="177" y="1976"/>
                  </a:lnTo>
                  <a:lnTo>
                    <a:pt x="215" y="2053"/>
                  </a:lnTo>
                  <a:lnTo>
                    <a:pt x="258" y="2127"/>
                  </a:lnTo>
                  <a:lnTo>
                    <a:pt x="305" y="2199"/>
                  </a:lnTo>
                  <a:lnTo>
                    <a:pt x="354" y="2270"/>
                  </a:lnTo>
                  <a:lnTo>
                    <a:pt x="407" y="2337"/>
                  </a:lnTo>
                  <a:lnTo>
                    <a:pt x="463" y="2402"/>
                  </a:lnTo>
                  <a:lnTo>
                    <a:pt x="522" y="2463"/>
                  </a:lnTo>
                  <a:lnTo>
                    <a:pt x="585" y="2522"/>
                  </a:lnTo>
                  <a:lnTo>
                    <a:pt x="650" y="2578"/>
                  </a:lnTo>
                  <a:lnTo>
                    <a:pt x="717" y="2631"/>
                  </a:lnTo>
                  <a:lnTo>
                    <a:pt x="786" y="2681"/>
                  </a:lnTo>
                  <a:lnTo>
                    <a:pt x="858" y="2727"/>
                  </a:lnTo>
                  <a:lnTo>
                    <a:pt x="934" y="2770"/>
                  </a:lnTo>
                  <a:lnTo>
                    <a:pt x="1011" y="2810"/>
                  </a:lnTo>
                  <a:lnTo>
                    <a:pt x="1090" y="2846"/>
                  </a:lnTo>
                  <a:lnTo>
                    <a:pt x="1171" y="2877"/>
                  </a:lnTo>
                  <a:lnTo>
                    <a:pt x="1253" y="2906"/>
                  </a:lnTo>
                  <a:lnTo>
                    <a:pt x="1339" y="2930"/>
                  </a:lnTo>
                  <a:lnTo>
                    <a:pt x="1424" y="2949"/>
                  </a:lnTo>
                  <a:lnTo>
                    <a:pt x="1513" y="2964"/>
                  </a:lnTo>
                  <a:lnTo>
                    <a:pt x="1602" y="2976"/>
                  </a:lnTo>
                  <a:lnTo>
                    <a:pt x="1692" y="2984"/>
                  </a:lnTo>
                  <a:lnTo>
                    <a:pt x="1784" y="2985"/>
                  </a:lnTo>
                  <a:lnTo>
                    <a:pt x="1875" y="2984"/>
                  </a:lnTo>
                  <a:lnTo>
                    <a:pt x="1966" y="2976"/>
                  </a:lnTo>
                  <a:lnTo>
                    <a:pt x="2055" y="2964"/>
                  </a:lnTo>
                  <a:lnTo>
                    <a:pt x="2143" y="2949"/>
                  </a:lnTo>
                  <a:lnTo>
                    <a:pt x="2229" y="2930"/>
                  </a:lnTo>
                  <a:lnTo>
                    <a:pt x="2315" y="2906"/>
                  </a:lnTo>
                  <a:lnTo>
                    <a:pt x="2397" y="2877"/>
                  </a:lnTo>
                  <a:lnTo>
                    <a:pt x="2478" y="2846"/>
                  </a:lnTo>
                  <a:lnTo>
                    <a:pt x="2557" y="2810"/>
                  </a:lnTo>
                  <a:lnTo>
                    <a:pt x="2634" y="2770"/>
                  </a:lnTo>
                  <a:lnTo>
                    <a:pt x="2708" y="2727"/>
                  </a:lnTo>
                  <a:lnTo>
                    <a:pt x="2780" y="2681"/>
                  </a:lnTo>
                  <a:lnTo>
                    <a:pt x="2851" y="2631"/>
                  </a:lnTo>
                  <a:lnTo>
                    <a:pt x="2918" y="2578"/>
                  </a:lnTo>
                  <a:lnTo>
                    <a:pt x="2983" y="2522"/>
                  </a:lnTo>
                  <a:lnTo>
                    <a:pt x="3045" y="2463"/>
                  </a:lnTo>
                  <a:lnTo>
                    <a:pt x="3103" y="2402"/>
                  </a:lnTo>
                  <a:lnTo>
                    <a:pt x="3160" y="2337"/>
                  </a:lnTo>
                  <a:lnTo>
                    <a:pt x="3213" y="2270"/>
                  </a:lnTo>
                  <a:lnTo>
                    <a:pt x="3263" y="2199"/>
                  </a:lnTo>
                  <a:lnTo>
                    <a:pt x="3309" y="2127"/>
                  </a:lnTo>
                  <a:lnTo>
                    <a:pt x="3352" y="2053"/>
                  </a:lnTo>
                  <a:lnTo>
                    <a:pt x="3391" y="1976"/>
                  </a:lnTo>
                  <a:lnTo>
                    <a:pt x="3427" y="1897"/>
                  </a:lnTo>
                  <a:lnTo>
                    <a:pt x="3459" y="1816"/>
                  </a:lnTo>
                  <a:lnTo>
                    <a:pt x="3487" y="1734"/>
                  </a:lnTo>
                  <a:lnTo>
                    <a:pt x="3512" y="1649"/>
                  </a:lnTo>
                  <a:lnTo>
                    <a:pt x="3531" y="1562"/>
                  </a:lnTo>
                  <a:lnTo>
                    <a:pt x="3546" y="1475"/>
                  </a:lnTo>
                  <a:lnTo>
                    <a:pt x="3558" y="1386"/>
                  </a:lnTo>
                  <a:lnTo>
                    <a:pt x="3566" y="1295"/>
                  </a:lnTo>
                  <a:lnTo>
                    <a:pt x="3567" y="1203"/>
                  </a:lnTo>
                  <a:close/>
                </a:path>
              </a:pathLst>
            </a:custGeom>
            <a:solidFill>
              <a:srgbClr val="E2B785"/>
            </a:solidFill>
            <a:ln w="9525">
              <a:noFill/>
              <a:round/>
              <a:headEnd/>
              <a:tailEnd/>
            </a:ln>
          </p:spPr>
          <p:txBody>
            <a:bodyPr/>
            <a:lstStyle/>
            <a:p>
              <a:endParaRPr lang="pt-BR"/>
            </a:p>
          </p:txBody>
        </p:sp>
        <p:sp>
          <p:nvSpPr>
            <p:cNvPr id="402484" name="Freeform 52"/>
            <p:cNvSpPr>
              <a:spLocks/>
            </p:cNvSpPr>
            <p:nvPr/>
          </p:nvSpPr>
          <p:spPr bwMode="auto">
            <a:xfrm>
              <a:off x="3530" y="2979"/>
              <a:ext cx="845" cy="722"/>
            </a:xfrm>
            <a:custGeom>
              <a:avLst/>
              <a:gdLst/>
              <a:ahLst/>
              <a:cxnLst>
                <a:cxn ang="0">
                  <a:pos x="3374" y="1073"/>
                </a:cxn>
                <a:cxn ang="0">
                  <a:pos x="3353" y="902"/>
                </a:cxn>
                <a:cxn ang="0">
                  <a:pos x="3314" y="738"/>
                </a:cxn>
                <a:cxn ang="0">
                  <a:pos x="3260" y="580"/>
                </a:cxn>
                <a:cxn ang="0">
                  <a:pos x="3192" y="429"/>
                </a:cxn>
                <a:cxn ang="0">
                  <a:pos x="3109" y="287"/>
                </a:cxn>
                <a:cxn ang="0">
                  <a:pos x="3013" y="154"/>
                </a:cxn>
                <a:cxn ang="0">
                  <a:pos x="2906" y="31"/>
                </a:cxn>
                <a:cxn ang="0">
                  <a:pos x="2769" y="1"/>
                </a:cxn>
                <a:cxn ang="0">
                  <a:pos x="2624" y="0"/>
                </a:cxn>
                <a:cxn ang="0">
                  <a:pos x="2688" y="82"/>
                </a:cxn>
                <a:cxn ang="0">
                  <a:pos x="2809" y="202"/>
                </a:cxn>
                <a:cxn ang="0">
                  <a:pos x="2916" y="336"/>
                </a:cxn>
                <a:cxn ang="0">
                  <a:pos x="3007" y="481"/>
                </a:cxn>
                <a:cxn ang="0">
                  <a:pos x="3081" y="637"/>
                </a:cxn>
                <a:cxn ang="0">
                  <a:pos x="3138" y="803"/>
                </a:cxn>
                <a:cxn ang="0">
                  <a:pos x="3175" y="977"/>
                </a:cxn>
                <a:cxn ang="0">
                  <a:pos x="3191" y="1157"/>
                </a:cxn>
                <a:cxn ang="0">
                  <a:pos x="3174" y="1431"/>
                </a:cxn>
                <a:cxn ang="0">
                  <a:pos x="3101" y="1719"/>
                </a:cxn>
                <a:cxn ang="0">
                  <a:pos x="2975" y="1981"/>
                </a:cxn>
                <a:cxn ang="0">
                  <a:pos x="2802" y="2212"/>
                </a:cxn>
                <a:cxn ang="0">
                  <a:pos x="2588" y="2405"/>
                </a:cxn>
                <a:cxn ang="0">
                  <a:pos x="2341" y="2555"/>
                </a:cxn>
                <a:cxn ang="0">
                  <a:pos x="2065" y="2656"/>
                </a:cxn>
                <a:cxn ang="0">
                  <a:pos x="1767" y="2702"/>
                </a:cxn>
                <a:cxn ang="0">
                  <a:pos x="1461" y="2686"/>
                </a:cxn>
                <a:cxn ang="0">
                  <a:pos x="1174" y="2613"/>
                </a:cxn>
                <a:cxn ang="0">
                  <a:pos x="911" y="2487"/>
                </a:cxn>
                <a:cxn ang="0">
                  <a:pos x="680" y="2314"/>
                </a:cxn>
                <a:cxn ang="0">
                  <a:pos x="486" y="2101"/>
                </a:cxn>
                <a:cxn ang="0">
                  <a:pos x="336" y="1854"/>
                </a:cxn>
                <a:cxn ang="0">
                  <a:pos x="235" y="1578"/>
                </a:cxn>
                <a:cxn ang="0">
                  <a:pos x="189" y="1280"/>
                </a:cxn>
                <a:cxn ang="0">
                  <a:pos x="195" y="1051"/>
                </a:cxn>
                <a:cxn ang="0">
                  <a:pos x="228" y="857"/>
                </a:cxn>
                <a:cxn ang="0">
                  <a:pos x="285" y="671"/>
                </a:cxn>
                <a:cxn ang="0">
                  <a:pos x="365" y="496"/>
                </a:cxn>
                <a:cxn ang="0">
                  <a:pos x="312" y="465"/>
                </a:cxn>
                <a:cxn ang="0">
                  <a:pos x="195" y="475"/>
                </a:cxn>
                <a:cxn ang="0">
                  <a:pos x="109" y="604"/>
                </a:cxn>
                <a:cxn ang="0">
                  <a:pos x="54" y="780"/>
                </a:cxn>
                <a:cxn ang="0">
                  <a:pos x="16" y="965"/>
                </a:cxn>
                <a:cxn ang="0">
                  <a:pos x="1" y="1154"/>
                </a:cxn>
                <a:cxn ang="0">
                  <a:pos x="20" y="1460"/>
                </a:cxn>
                <a:cxn ang="0">
                  <a:pos x="103" y="1784"/>
                </a:cxn>
                <a:cxn ang="0">
                  <a:pos x="245" y="2079"/>
                </a:cxn>
                <a:cxn ang="0">
                  <a:pos x="439" y="2338"/>
                </a:cxn>
                <a:cxn ang="0">
                  <a:pos x="679" y="2557"/>
                </a:cxn>
                <a:cxn ang="0">
                  <a:pos x="958" y="2725"/>
                </a:cxn>
                <a:cxn ang="0">
                  <a:pos x="1267" y="2839"/>
                </a:cxn>
                <a:cxn ang="0">
                  <a:pos x="1602" y="2889"/>
                </a:cxn>
                <a:cxn ang="0">
                  <a:pos x="1947" y="2872"/>
                </a:cxn>
                <a:cxn ang="0">
                  <a:pos x="2271" y="2789"/>
                </a:cxn>
                <a:cxn ang="0">
                  <a:pos x="2566" y="2647"/>
                </a:cxn>
                <a:cxn ang="0">
                  <a:pos x="2826" y="2453"/>
                </a:cxn>
                <a:cxn ang="0">
                  <a:pos x="3044" y="2214"/>
                </a:cxn>
                <a:cxn ang="0">
                  <a:pos x="3212" y="1935"/>
                </a:cxn>
                <a:cxn ang="0">
                  <a:pos x="3326" y="1625"/>
                </a:cxn>
                <a:cxn ang="0">
                  <a:pos x="3377" y="1290"/>
                </a:cxn>
              </a:cxnLst>
              <a:rect l="0" t="0" r="r" b="b"/>
              <a:pathLst>
                <a:path w="3379" h="2891">
                  <a:moveTo>
                    <a:pt x="3379" y="1203"/>
                  </a:moveTo>
                  <a:lnTo>
                    <a:pt x="3379" y="1159"/>
                  </a:lnTo>
                  <a:lnTo>
                    <a:pt x="3377" y="1116"/>
                  </a:lnTo>
                  <a:lnTo>
                    <a:pt x="3374" y="1073"/>
                  </a:lnTo>
                  <a:lnTo>
                    <a:pt x="3371" y="1030"/>
                  </a:lnTo>
                  <a:lnTo>
                    <a:pt x="3366" y="986"/>
                  </a:lnTo>
                  <a:lnTo>
                    <a:pt x="3360" y="944"/>
                  </a:lnTo>
                  <a:lnTo>
                    <a:pt x="3353" y="902"/>
                  </a:lnTo>
                  <a:lnTo>
                    <a:pt x="3344" y="860"/>
                  </a:lnTo>
                  <a:lnTo>
                    <a:pt x="3336" y="818"/>
                  </a:lnTo>
                  <a:lnTo>
                    <a:pt x="3325" y="778"/>
                  </a:lnTo>
                  <a:lnTo>
                    <a:pt x="3314" y="738"/>
                  </a:lnTo>
                  <a:lnTo>
                    <a:pt x="3302" y="697"/>
                  </a:lnTo>
                  <a:lnTo>
                    <a:pt x="3289" y="658"/>
                  </a:lnTo>
                  <a:lnTo>
                    <a:pt x="3275" y="618"/>
                  </a:lnTo>
                  <a:lnTo>
                    <a:pt x="3260" y="580"/>
                  </a:lnTo>
                  <a:lnTo>
                    <a:pt x="3245" y="541"/>
                  </a:lnTo>
                  <a:lnTo>
                    <a:pt x="3228" y="503"/>
                  </a:lnTo>
                  <a:lnTo>
                    <a:pt x="3210" y="466"/>
                  </a:lnTo>
                  <a:lnTo>
                    <a:pt x="3192" y="429"/>
                  </a:lnTo>
                  <a:lnTo>
                    <a:pt x="3173" y="393"/>
                  </a:lnTo>
                  <a:lnTo>
                    <a:pt x="3152" y="357"/>
                  </a:lnTo>
                  <a:lnTo>
                    <a:pt x="3131" y="322"/>
                  </a:lnTo>
                  <a:lnTo>
                    <a:pt x="3109" y="287"/>
                  </a:lnTo>
                  <a:lnTo>
                    <a:pt x="3086" y="252"/>
                  </a:lnTo>
                  <a:lnTo>
                    <a:pt x="3063" y="220"/>
                  </a:lnTo>
                  <a:lnTo>
                    <a:pt x="3038" y="186"/>
                  </a:lnTo>
                  <a:lnTo>
                    <a:pt x="3013" y="154"/>
                  </a:lnTo>
                  <a:lnTo>
                    <a:pt x="2988" y="123"/>
                  </a:lnTo>
                  <a:lnTo>
                    <a:pt x="2961" y="91"/>
                  </a:lnTo>
                  <a:lnTo>
                    <a:pt x="2934" y="60"/>
                  </a:lnTo>
                  <a:lnTo>
                    <a:pt x="2906" y="31"/>
                  </a:lnTo>
                  <a:lnTo>
                    <a:pt x="2877" y="1"/>
                  </a:lnTo>
                  <a:lnTo>
                    <a:pt x="2841" y="1"/>
                  </a:lnTo>
                  <a:lnTo>
                    <a:pt x="2805" y="1"/>
                  </a:lnTo>
                  <a:lnTo>
                    <a:pt x="2769" y="1"/>
                  </a:lnTo>
                  <a:lnTo>
                    <a:pt x="2733" y="0"/>
                  </a:lnTo>
                  <a:lnTo>
                    <a:pt x="2697" y="0"/>
                  </a:lnTo>
                  <a:lnTo>
                    <a:pt x="2660" y="0"/>
                  </a:lnTo>
                  <a:lnTo>
                    <a:pt x="2624" y="0"/>
                  </a:lnTo>
                  <a:lnTo>
                    <a:pt x="2588" y="0"/>
                  </a:lnTo>
                  <a:lnTo>
                    <a:pt x="2622" y="27"/>
                  </a:lnTo>
                  <a:lnTo>
                    <a:pt x="2655" y="53"/>
                  </a:lnTo>
                  <a:lnTo>
                    <a:pt x="2688" y="82"/>
                  </a:lnTo>
                  <a:lnTo>
                    <a:pt x="2719" y="111"/>
                  </a:lnTo>
                  <a:lnTo>
                    <a:pt x="2750" y="139"/>
                  </a:lnTo>
                  <a:lnTo>
                    <a:pt x="2780" y="171"/>
                  </a:lnTo>
                  <a:lnTo>
                    <a:pt x="2809" y="202"/>
                  </a:lnTo>
                  <a:lnTo>
                    <a:pt x="2836" y="234"/>
                  </a:lnTo>
                  <a:lnTo>
                    <a:pt x="2864" y="268"/>
                  </a:lnTo>
                  <a:lnTo>
                    <a:pt x="2890" y="301"/>
                  </a:lnTo>
                  <a:lnTo>
                    <a:pt x="2916" y="336"/>
                  </a:lnTo>
                  <a:lnTo>
                    <a:pt x="2940" y="371"/>
                  </a:lnTo>
                  <a:lnTo>
                    <a:pt x="2964" y="407"/>
                  </a:lnTo>
                  <a:lnTo>
                    <a:pt x="2985" y="444"/>
                  </a:lnTo>
                  <a:lnTo>
                    <a:pt x="3007" y="481"/>
                  </a:lnTo>
                  <a:lnTo>
                    <a:pt x="3027" y="520"/>
                  </a:lnTo>
                  <a:lnTo>
                    <a:pt x="3047" y="558"/>
                  </a:lnTo>
                  <a:lnTo>
                    <a:pt x="3065" y="598"/>
                  </a:lnTo>
                  <a:lnTo>
                    <a:pt x="3081" y="637"/>
                  </a:lnTo>
                  <a:lnTo>
                    <a:pt x="3097" y="678"/>
                  </a:lnTo>
                  <a:lnTo>
                    <a:pt x="3111" y="719"/>
                  </a:lnTo>
                  <a:lnTo>
                    <a:pt x="3126" y="761"/>
                  </a:lnTo>
                  <a:lnTo>
                    <a:pt x="3138" y="803"/>
                  </a:lnTo>
                  <a:lnTo>
                    <a:pt x="3149" y="846"/>
                  </a:lnTo>
                  <a:lnTo>
                    <a:pt x="3158" y="889"/>
                  </a:lnTo>
                  <a:lnTo>
                    <a:pt x="3168" y="932"/>
                  </a:lnTo>
                  <a:lnTo>
                    <a:pt x="3175" y="977"/>
                  </a:lnTo>
                  <a:lnTo>
                    <a:pt x="3181" y="1021"/>
                  </a:lnTo>
                  <a:lnTo>
                    <a:pt x="3186" y="1067"/>
                  </a:lnTo>
                  <a:lnTo>
                    <a:pt x="3189" y="1111"/>
                  </a:lnTo>
                  <a:lnTo>
                    <a:pt x="3191" y="1157"/>
                  </a:lnTo>
                  <a:lnTo>
                    <a:pt x="3192" y="1203"/>
                  </a:lnTo>
                  <a:lnTo>
                    <a:pt x="3189" y="1280"/>
                  </a:lnTo>
                  <a:lnTo>
                    <a:pt x="3183" y="1357"/>
                  </a:lnTo>
                  <a:lnTo>
                    <a:pt x="3174" y="1431"/>
                  </a:lnTo>
                  <a:lnTo>
                    <a:pt x="3161" y="1506"/>
                  </a:lnTo>
                  <a:lnTo>
                    <a:pt x="3144" y="1578"/>
                  </a:lnTo>
                  <a:lnTo>
                    <a:pt x="3125" y="1650"/>
                  </a:lnTo>
                  <a:lnTo>
                    <a:pt x="3101" y="1719"/>
                  </a:lnTo>
                  <a:lnTo>
                    <a:pt x="3074" y="1788"/>
                  </a:lnTo>
                  <a:lnTo>
                    <a:pt x="3043" y="1854"/>
                  </a:lnTo>
                  <a:lnTo>
                    <a:pt x="3011" y="1918"/>
                  </a:lnTo>
                  <a:lnTo>
                    <a:pt x="2975" y="1981"/>
                  </a:lnTo>
                  <a:lnTo>
                    <a:pt x="2935" y="2042"/>
                  </a:lnTo>
                  <a:lnTo>
                    <a:pt x="2893" y="2101"/>
                  </a:lnTo>
                  <a:lnTo>
                    <a:pt x="2848" y="2158"/>
                  </a:lnTo>
                  <a:lnTo>
                    <a:pt x="2802" y="2212"/>
                  </a:lnTo>
                  <a:lnTo>
                    <a:pt x="2751" y="2264"/>
                  </a:lnTo>
                  <a:lnTo>
                    <a:pt x="2700" y="2314"/>
                  </a:lnTo>
                  <a:lnTo>
                    <a:pt x="2646" y="2361"/>
                  </a:lnTo>
                  <a:lnTo>
                    <a:pt x="2588" y="2405"/>
                  </a:lnTo>
                  <a:lnTo>
                    <a:pt x="2529" y="2447"/>
                  </a:lnTo>
                  <a:lnTo>
                    <a:pt x="2468" y="2487"/>
                  </a:lnTo>
                  <a:lnTo>
                    <a:pt x="2405" y="2523"/>
                  </a:lnTo>
                  <a:lnTo>
                    <a:pt x="2341" y="2555"/>
                  </a:lnTo>
                  <a:lnTo>
                    <a:pt x="2275" y="2587"/>
                  </a:lnTo>
                  <a:lnTo>
                    <a:pt x="2206" y="2613"/>
                  </a:lnTo>
                  <a:lnTo>
                    <a:pt x="2137" y="2637"/>
                  </a:lnTo>
                  <a:lnTo>
                    <a:pt x="2065" y="2656"/>
                  </a:lnTo>
                  <a:lnTo>
                    <a:pt x="1993" y="2673"/>
                  </a:lnTo>
                  <a:lnTo>
                    <a:pt x="1918" y="2686"/>
                  </a:lnTo>
                  <a:lnTo>
                    <a:pt x="1844" y="2696"/>
                  </a:lnTo>
                  <a:lnTo>
                    <a:pt x="1767" y="2702"/>
                  </a:lnTo>
                  <a:lnTo>
                    <a:pt x="1690" y="2704"/>
                  </a:lnTo>
                  <a:lnTo>
                    <a:pt x="1612" y="2702"/>
                  </a:lnTo>
                  <a:lnTo>
                    <a:pt x="1536" y="2696"/>
                  </a:lnTo>
                  <a:lnTo>
                    <a:pt x="1461" y="2686"/>
                  </a:lnTo>
                  <a:lnTo>
                    <a:pt x="1387" y="2673"/>
                  </a:lnTo>
                  <a:lnTo>
                    <a:pt x="1314" y="2656"/>
                  </a:lnTo>
                  <a:lnTo>
                    <a:pt x="1243" y="2637"/>
                  </a:lnTo>
                  <a:lnTo>
                    <a:pt x="1174" y="2613"/>
                  </a:lnTo>
                  <a:lnTo>
                    <a:pt x="1105" y="2587"/>
                  </a:lnTo>
                  <a:lnTo>
                    <a:pt x="1038" y="2555"/>
                  </a:lnTo>
                  <a:lnTo>
                    <a:pt x="973" y="2523"/>
                  </a:lnTo>
                  <a:lnTo>
                    <a:pt x="911" y="2487"/>
                  </a:lnTo>
                  <a:lnTo>
                    <a:pt x="850" y="2447"/>
                  </a:lnTo>
                  <a:lnTo>
                    <a:pt x="791" y="2405"/>
                  </a:lnTo>
                  <a:lnTo>
                    <a:pt x="734" y="2361"/>
                  </a:lnTo>
                  <a:lnTo>
                    <a:pt x="680" y="2314"/>
                  </a:lnTo>
                  <a:lnTo>
                    <a:pt x="628" y="2264"/>
                  </a:lnTo>
                  <a:lnTo>
                    <a:pt x="578" y="2212"/>
                  </a:lnTo>
                  <a:lnTo>
                    <a:pt x="530" y="2158"/>
                  </a:lnTo>
                  <a:lnTo>
                    <a:pt x="486" y="2101"/>
                  </a:lnTo>
                  <a:lnTo>
                    <a:pt x="444" y="2042"/>
                  </a:lnTo>
                  <a:lnTo>
                    <a:pt x="405" y="1981"/>
                  </a:lnTo>
                  <a:lnTo>
                    <a:pt x="369" y="1918"/>
                  </a:lnTo>
                  <a:lnTo>
                    <a:pt x="336" y="1854"/>
                  </a:lnTo>
                  <a:lnTo>
                    <a:pt x="306" y="1788"/>
                  </a:lnTo>
                  <a:lnTo>
                    <a:pt x="279" y="1719"/>
                  </a:lnTo>
                  <a:lnTo>
                    <a:pt x="255" y="1650"/>
                  </a:lnTo>
                  <a:lnTo>
                    <a:pt x="235" y="1578"/>
                  </a:lnTo>
                  <a:lnTo>
                    <a:pt x="218" y="1506"/>
                  </a:lnTo>
                  <a:lnTo>
                    <a:pt x="205" y="1431"/>
                  </a:lnTo>
                  <a:lnTo>
                    <a:pt x="195" y="1357"/>
                  </a:lnTo>
                  <a:lnTo>
                    <a:pt x="189" y="1280"/>
                  </a:lnTo>
                  <a:lnTo>
                    <a:pt x="188" y="1203"/>
                  </a:lnTo>
                  <a:lnTo>
                    <a:pt x="188" y="1152"/>
                  </a:lnTo>
                  <a:lnTo>
                    <a:pt x="192" y="1102"/>
                  </a:lnTo>
                  <a:lnTo>
                    <a:pt x="195" y="1051"/>
                  </a:lnTo>
                  <a:lnTo>
                    <a:pt x="201" y="1002"/>
                  </a:lnTo>
                  <a:lnTo>
                    <a:pt x="209" y="953"/>
                  </a:lnTo>
                  <a:lnTo>
                    <a:pt x="217" y="905"/>
                  </a:lnTo>
                  <a:lnTo>
                    <a:pt x="228" y="857"/>
                  </a:lnTo>
                  <a:lnTo>
                    <a:pt x="240" y="809"/>
                  </a:lnTo>
                  <a:lnTo>
                    <a:pt x="253" y="762"/>
                  </a:lnTo>
                  <a:lnTo>
                    <a:pt x="269" y="716"/>
                  </a:lnTo>
                  <a:lnTo>
                    <a:pt x="285" y="671"/>
                  </a:lnTo>
                  <a:lnTo>
                    <a:pt x="302" y="626"/>
                  </a:lnTo>
                  <a:lnTo>
                    <a:pt x="321" y="582"/>
                  </a:lnTo>
                  <a:lnTo>
                    <a:pt x="343" y="539"/>
                  </a:lnTo>
                  <a:lnTo>
                    <a:pt x="365" y="496"/>
                  </a:lnTo>
                  <a:lnTo>
                    <a:pt x="387" y="455"/>
                  </a:lnTo>
                  <a:lnTo>
                    <a:pt x="363" y="459"/>
                  </a:lnTo>
                  <a:lnTo>
                    <a:pt x="338" y="461"/>
                  </a:lnTo>
                  <a:lnTo>
                    <a:pt x="312" y="465"/>
                  </a:lnTo>
                  <a:lnTo>
                    <a:pt x="284" y="467"/>
                  </a:lnTo>
                  <a:lnTo>
                    <a:pt x="257" y="471"/>
                  </a:lnTo>
                  <a:lnTo>
                    <a:pt x="227" y="473"/>
                  </a:lnTo>
                  <a:lnTo>
                    <a:pt x="195" y="475"/>
                  </a:lnTo>
                  <a:lnTo>
                    <a:pt x="163" y="478"/>
                  </a:lnTo>
                  <a:lnTo>
                    <a:pt x="145" y="520"/>
                  </a:lnTo>
                  <a:lnTo>
                    <a:pt x="127" y="562"/>
                  </a:lnTo>
                  <a:lnTo>
                    <a:pt x="109" y="604"/>
                  </a:lnTo>
                  <a:lnTo>
                    <a:pt x="93" y="647"/>
                  </a:lnTo>
                  <a:lnTo>
                    <a:pt x="79" y="691"/>
                  </a:lnTo>
                  <a:lnTo>
                    <a:pt x="66" y="736"/>
                  </a:lnTo>
                  <a:lnTo>
                    <a:pt x="54" y="780"/>
                  </a:lnTo>
                  <a:lnTo>
                    <a:pt x="43" y="826"/>
                  </a:lnTo>
                  <a:lnTo>
                    <a:pt x="32" y="871"/>
                  </a:lnTo>
                  <a:lnTo>
                    <a:pt x="24" y="918"/>
                  </a:lnTo>
                  <a:lnTo>
                    <a:pt x="16" y="965"/>
                  </a:lnTo>
                  <a:lnTo>
                    <a:pt x="10" y="1012"/>
                  </a:lnTo>
                  <a:lnTo>
                    <a:pt x="6" y="1058"/>
                  </a:lnTo>
                  <a:lnTo>
                    <a:pt x="3" y="1106"/>
                  </a:lnTo>
                  <a:lnTo>
                    <a:pt x="1" y="1154"/>
                  </a:lnTo>
                  <a:lnTo>
                    <a:pt x="0" y="1203"/>
                  </a:lnTo>
                  <a:lnTo>
                    <a:pt x="2" y="1290"/>
                  </a:lnTo>
                  <a:lnTo>
                    <a:pt x="9" y="1376"/>
                  </a:lnTo>
                  <a:lnTo>
                    <a:pt x="20" y="1460"/>
                  </a:lnTo>
                  <a:lnTo>
                    <a:pt x="34" y="1543"/>
                  </a:lnTo>
                  <a:lnTo>
                    <a:pt x="54" y="1625"/>
                  </a:lnTo>
                  <a:lnTo>
                    <a:pt x="77" y="1705"/>
                  </a:lnTo>
                  <a:lnTo>
                    <a:pt x="103" y="1784"/>
                  </a:lnTo>
                  <a:lnTo>
                    <a:pt x="133" y="1861"/>
                  </a:lnTo>
                  <a:lnTo>
                    <a:pt x="167" y="1935"/>
                  </a:lnTo>
                  <a:lnTo>
                    <a:pt x="204" y="2008"/>
                  </a:lnTo>
                  <a:lnTo>
                    <a:pt x="245" y="2079"/>
                  </a:lnTo>
                  <a:lnTo>
                    <a:pt x="289" y="2148"/>
                  </a:lnTo>
                  <a:lnTo>
                    <a:pt x="336" y="2214"/>
                  </a:lnTo>
                  <a:lnTo>
                    <a:pt x="386" y="2277"/>
                  </a:lnTo>
                  <a:lnTo>
                    <a:pt x="439" y="2338"/>
                  </a:lnTo>
                  <a:lnTo>
                    <a:pt x="495" y="2397"/>
                  </a:lnTo>
                  <a:lnTo>
                    <a:pt x="553" y="2453"/>
                  </a:lnTo>
                  <a:lnTo>
                    <a:pt x="616" y="2506"/>
                  </a:lnTo>
                  <a:lnTo>
                    <a:pt x="679" y="2557"/>
                  </a:lnTo>
                  <a:lnTo>
                    <a:pt x="745" y="2603"/>
                  </a:lnTo>
                  <a:lnTo>
                    <a:pt x="814" y="2647"/>
                  </a:lnTo>
                  <a:lnTo>
                    <a:pt x="884" y="2687"/>
                  </a:lnTo>
                  <a:lnTo>
                    <a:pt x="958" y="2725"/>
                  </a:lnTo>
                  <a:lnTo>
                    <a:pt x="1032" y="2759"/>
                  </a:lnTo>
                  <a:lnTo>
                    <a:pt x="1109" y="2789"/>
                  </a:lnTo>
                  <a:lnTo>
                    <a:pt x="1187" y="2816"/>
                  </a:lnTo>
                  <a:lnTo>
                    <a:pt x="1267" y="2839"/>
                  </a:lnTo>
                  <a:lnTo>
                    <a:pt x="1349" y="2858"/>
                  </a:lnTo>
                  <a:lnTo>
                    <a:pt x="1432" y="2872"/>
                  </a:lnTo>
                  <a:lnTo>
                    <a:pt x="1517" y="2883"/>
                  </a:lnTo>
                  <a:lnTo>
                    <a:pt x="1602" y="2889"/>
                  </a:lnTo>
                  <a:lnTo>
                    <a:pt x="1690" y="2891"/>
                  </a:lnTo>
                  <a:lnTo>
                    <a:pt x="1776" y="2889"/>
                  </a:lnTo>
                  <a:lnTo>
                    <a:pt x="1863" y="2883"/>
                  </a:lnTo>
                  <a:lnTo>
                    <a:pt x="1947" y="2872"/>
                  </a:lnTo>
                  <a:lnTo>
                    <a:pt x="2030" y="2858"/>
                  </a:lnTo>
                  <a:lnTo>
                    <a:pt x="2113" y="2839"/>
                  </a:lnTo>
                  <a:lnTo>
                    <a:pt x="2192" y="2816"/>
                  </a:lnTo>
                  <a:lnTo>
                    <a:pt x="2271" y="2789"/>
                  </a:lnTo>
                  <a:lnTo>
                    <a:pt x="2348" y="2759"/>
                  </a:lnTo>
                  <a:lnTo>
                    <a:pt x="2422" y="2725"/>
                  </a:lnTo>
                  <a:lnTo>
                    <a:pt x="2496" y="2687"/>
                  </a:lnTo>
                  <a:lnTo>
                    <a:pt x="2566" y="2647"/>
                  </a:lnTo>
                  <a:lnTo>
                    <a:pt x="2635" y="2603"/>
                  </a:lnTo>
                  <a:lnTo>
                    <a:pt x="2701" y="2557"/>
                  </a:lnTo>
                  <a:lnTo>
                    <a:pt x="2764" y="2506"/>
                  </a:lnTo>
                  <a:lnTo>
                    <a:pt x="2826" y="2453"/>
                  </a:lnTo>
                  <a:lnTo>
                    <a:pt x="2884" y="2397"/>
                  </a:lnTo>
                  <a:lnTo>
                    <a:pt x="2941" y="2338"/>
                  </a:lnTo>
                  <a:lnTo>
                    <a:pt x="2994" y="2277"/>
                  </a:lnTo>
                  <a:lnTo>
                    <a:pt x="3044" y="2214"/>
                  </a:lnTo>
                  <a:lnTo>
                    <a:pt x="3091" y="2148"/>
                  </a:lnTo>
                  <a:lnTo>
                    <a:pt x="3134" y="2079"/>
                  </a:lnTo>
                  <a:lnTo>
                    <a:pt x="3175" y="2008"/>
                  </a:lnTo>
                  <a:lnTo>
                    <a:pt x="3212" y="1935"/>
                  </a:lnTo>
                  <a:lnTo>
                    <a:pt x="3247" y="1861"/>
                  </a:lnTo>
                  <a:lnTo>
                    <a:pt x="3277" y="1784"/>
                  </a:lnTo>
                  <a:lnTo>
                    <a:pt x="3303" y="1705"/>
                  </a:lnTo>
                  <a:lnTo>
                    <a:pt x="3326" y="1625"/>
                  </a:lnTo>
                  <a:lnTo>
                    <a:pt x="3345" y="1543"/>
                  </a:lnTo>
                  <a:lnTo>
                    <a:pt x="3360" y="1460"/>
                  </a:lnTo>
                  <a:lnTo>
                    <a:pt x="3371" y="1376"/>
                  </a:lnTo>
                  <a:lnTo>
                    <a:pt x="3377" y="1290"/>
                  </a:lnTo>
                  <a:lnTo>
                    <a:pt x="3379" y="1203"/>
                  </a:lnTo>
                  <a:close/>
                </a:path>
              </a:pathLst>
            </a:custGeom>
            <a:solidFill>
              <a:srgbClr val="E3B785"/>
            </a:solidFill>
            <a:ln w="9525">
              <a:noFill/>
              <a:round/>
              <a:headEnd/>
              <a:tailEnd/>
            </a:ln>
          </p:spPr>
          <p:txBody>
            <a:bodyPr/>
            <a:lstStyle/>
            <a:p>
              <a:endParaRPr lang="pt-BR"/>
            </a:p>
          </p:txBody>
        </p:sp>
        <p:sp>
          <p:nvSpPr>
            <p:cNvPr id="402485" name="Freeform 53"/>
            <p:cNvSpPr>
              <a:spLocks/>
            </p:cNvSpPr>
            <p:nvPr/>
          </p:nvSpPr>
          <p:spPr bwMode="auto">
            <a:xfrm>
              <a:off x="3553" y="2979"/>
              <a:ext cx="798" cy="699"/>
            </a:xfrm>
            <a:custGeom>
              <a:avLst/>
              <a:gdLst/>
              <a:ahLst/>
              <a:cxnLst>
                <a:cxn ang="0">
                  <a:pos x="3184" y="1069"/>
                </a:cxn>
                <a:cxn ang="0">
                  <a:pos x="3160" y="896"/>
                </a:cxn>
                <a:cxn ang="0">
                  <a:pos x="3118" y="730"/>
                </a:cxn>
                <a:cxn ang="0">
                  <a:pos x="3060" y="570"/>
                </a:cxn>
                <a:cxn ang="0">
                  <a:pos x="2985" y="419"/>
                </a:cxn>
                <a:cxn ang="0">
                  <a:pos x="2895" y="279"/>
                </a:cxn>
                <a:cxn ang="0">
                  <a:pos x="2791" y="148"/>
                </a:cxn>
                <a:cxn ang="0">
                  <a:pos x="2674" y="29"/>
                </a:cxn>
                <a:cxn ang="0">
                  <a:pos x="2524" y="0"/>
                </a:cxn>
                <a:cxn ang="0">
                  <a:pos x="2365" y="0"/>
                </a:cxn>
                <a:cxn ang="0">
                  <a:pos x="2435" y="75"/>
                </a:cxn>
                <a:cxn ang="0">
                  <a:pos x="2571" y="189"/>
                </a:cxn>
                <a:cxn ang="0">
                  <a:pos x="2691" y="319"/>
                </a:cxn>
                <a:cxn ang="0">
                  <a:pos x="2793" y="465"/>
                </a:cxn>
                <a:cxn ang="0">
                  <a:pos x="2877" y="622"/>
                </a:cxn>
                <a:cxn ang="0">
                  <a:pos x="2942" y="791"/>
                </a:cxn>
                <a:cxn ang="0">
                  <a:pos x="2984" y="970"/>
                </a:cxn>
                <a:cxn ang="0">
                  <a:pos x="3002" y="1155"/>
                </a:cxn>
                <a:cxn ang="0">
                  <a:pos x="2986" y="1417"/>
                </a:cxn>
                <a:cxn ang="0">
                  <a:pos x="2918" y="1687"/>
                </a:cxn>
                <a:cxn ang="0">
                  <a:pos x="2799" y="1933"/>
                </a:cxn>
                <a:cxn ang="0">
                  <a:pos x="2637" y="2149"/>
                </a:cxn>
                <a:cxn ang="0">
                  <a:pos x="2438" y="2331"/>
                </a:cxn>
                <a:cxn ang="0">
                  <a:pos x="2205" y="2471"/>
                </a:cxn>
                <a:cxn ang="0">
                  <a:pos x="1947" y="2566"/>
                </a:cxn>
                <a:cxn ang="0">
                  <a:pos x="1667" y="2608"/>
                </a:cxn>
                <a:cxn ang="0">
                  <a:pos x="1380" y="2594"/>
                </a:cxn>
                <a:cxn ang="0">
                  <a:pos x="1111" y="2525"/>
                </a:cxn>
                <a:cxn ang="0">
                  <a:pos x="865" y="2407"/>
                </a:cxn>
                <a:cxn ang="0">
                  <a:pos x="648" y="2245"/>
                </a:cxn>
                <a:cxn ang="0">
                  <a:pos x="467" y="2046"/>
                </a:cxn>
                <a:cxn ang="0">
                  <a:pos x="326" y="1813"/>
                </a:cxn>
                <a:cxn ang="0">
                  <a:pos x="231" y="1555"/>
                </a:cxn>
                <a:cxn ang="0">
                  <a:pos x="188" y="1275"/>
                </a:cxn>
                <a:cxn ang="0">
                  <a:pos x="195" y="1045"/>
                </a:cxn>
                <a:cxn ang="0">
                  <a:pos x="234" y="842"/>
                </a:cxn>
                <a:cxn ang="0">
                  <a:pos x="300" y="650"/>
                </a:cxn>
                <a:cxn ang="0">
                  <a:pos x="391" y="473"/>
                </a:cxn>
                <a:cxn ang="0">
                  <a:pos x="340" y="447"/>
                </a:cxn>
                <a:cxn ang="0">
                  <a:pos x="214" y="465"/>
                </a:cxn>
                <a:cxn ang="0">
                  <a:pos x="118" y="595"/>
                </a:cxn>
                <a:cxn ang="0">
                  <a:pos x="57" y="773"/>
                </a:cxn>
                <a:cxn ang="0">
                  <a:pos x="18" y="960"/>
                </a:cxn>
                <a:cxn ang="0">
                  <a:pos x="0" y="1153"/>
                </a:cxn>
                <a:cxn ang="0">
                  <a:pos x="18" y="1446"/>
                </a:cxn>
                <a:cxn ang="0">
                  <a:pos x="96" y="1752"/>
                </a:cxn>
                <a:cxn ang="0">
                  <a:pos x="230" y="2030"/>
                </a:cxn>
                <a:cxn ang="0">
                  <a:pos x="414" y="2276"/>
                </a:cxn>
                <a:cxn ang="0">
                  <a:pos x="639" y="2481"/>
                </a:cxn>
                <a:cxn ang="0">
                  <a:pos x="904" y="2641"/>
                </a:cxn>
                <a:cxn ang="0">
                  <a:pos x="1196" y="2747"/>
                </a:cxn>
                <a:cxn ang="0">
                  <a:pos x="1512" y="2795"/>
                </a:cxn>
                <a:cxn ang="0">
                  <a:pos x="1837" y="2780"/>
                </a:cxn>
                <a:cxn ang="0">
                  <a:pos x="2144" y="2701"/>
                </a:cxn>
                <a:cxn ang="0">
                  <a:pos x="2422" y="2567"/>
                </a:cxn>
                <a:cxn ang="0">
                  <a:pos x="2668" y="2384"/>
                </a:cxn>
                <a:cxn ang="0">
                  <a:pos x="2874" y="2157"/>
                </a:cxn>
                <a:cxn ang="0">
                  <a:pos x="3033" y="1894"/>
                </a:cxn>
                <a:cxn ang="0">
                  <a:pos x="3140" y="1602"/>
                </a:cxn>
                <a:cxn ang="0">
                  <a:pos x="3188" y="1285"/>
                </a:cxn>
              </a:cxnLst>
              <a:rect l="0" t="0" r="r" b="b"/>
              <a:pathLst>
                <a:path w="3190" h="2798">
                  <a:moveTo>
                    <a:pt x="3190" y="1203"/>
                  </a:moveTo>
                  <a:lnTo>
                    <a:pt x="3190" y="1158"/>
                  </a:lnTo>
                  <a:lnTo>
                    <a:pt x="3188" y="1114"/>
                  </a:lnTo>
                  <a:lnTo>
                    <a:pt x="3184" y="1069"/>
                  </a:lnTo>
                  <a:lnTo>
                    <a:pt x="3181" y="1026"/>
                  </a:lnTo>
                  <a:lnTo>
                    <a:pt x="3175" y="983"/>
                  </a:lnTo>
                  <a:lnTo>
                    <a:pt x="3169" y="940"/>
                  </a:lnTo>
                  <a:lnTo>
                    <a:pt x="3160" y="896"/>
                  </a:lnTo>
                  <a:lnTo>
                    <a:pt x="3152" y="854"/>
                  </a:lnTo>
                  <a:lnTo>
                    <a:pt x="3142" y="812"/>
                  </a:lnTo>
                  <a:lnTo>
                    <a:pt x="3132" y="770"/>
                  </a:lnTo>
                  <a:lnTo>
                    <a:pt x="3118" y="730"/>
                  </a:lnTo>
                  <a:lnTo>
                    <a:pt x="3105" y="689"/>
                  </a:lnTo>
                  <a:lnTo>
                    <a:pt x="3092" y="649"/>
                  </a:lnTo>
                  <a:lnTo>
                    <a:pt x="3076" y="610"/>
                  </a:lnTo>
                  <a:lnTo>
                    <a:pt x="3060" y="570"/>
                  </a:lnTo>
                  <a:lnTo>
                    <a:pt x="3043" y="532"/>
                  </a:lnTo>
                  <a:lnTo>
                    <a:pt x="3025" y="493"/>
                  </a:lnTo>
                  <a:lnTo>
                    <a:pt x="3006" y="456"/>
                  </a:lnTo>
                  <a:lnTo>
                    <a:pt x="2985" y="419"/>
                  </a:lnTo>
                  <a:lnTo>
                    <a:pt x="2964" y="383"/>
                  </a:lnTo>
                  <a:lnTo>
                    <a:pt x="2942" y="348"/>
                  </a:lnTo>
                  <a:lnTo>
                    <a:pt x="2919" y="312"/>
                  </a:lnTo>
                  <a:lnTo>
                    <a:pt x="2895" y="279"/>
                  </a:lnTo>
                  <a:lnTo>
                    <a:pt x="2870" y="245"/>
                  </a:lnTo>
                  <a:lnTo>
                    <a:pt x="2845" y="211"/>
                  </a:lnTo>
                  <a:lnTo>
                    <a:pt x="2818" y="179"/>
                  </a:lnTo>
                  <a:lnTo>
                    <a:pt x="2791" y="148"/>
                  </a:lnTo>
                  <a:lnTo>
                    <a:pt x="2763" y="117"/>
                  </a:lnTo>
                  <a:lnTo>
                    <a:pt x="2734" y="87"/>
                  </a:lnTo>
                  <a:lnTo>
                    <a:pt x="2704" y="57"/>
                  </a:lnTo>
                  <a:lnTo>
                    <a:pt x="2674" y="29"/>
                  </a:lnTo>
                  <a:lnTo>
                    <a:pt x="2643" y="0"/>
                  </a:lnTo>
                  <a:lnTo>
                    <a:pt x="2603" y="0"/>
                  </a:lnTo>
                  <a:lnTo>
                    <a:pt x="2564" y="0"/>
                  </a:lnTo>
                  <a:lnTo>
                    <a:pt x="2524" y="0"/>
                  </a:lnTo>
                  <a:lnTo>
                    <a:pt x="2485" y="0"/>
                  </a:lnTo>
                  <a:lnTo>
                    <a:pt x="2445" y="0"/>
                  </a:lnTo>
                  <a:lnTo>
                    <a:pt x="2405" y="0"/>
                  </a:lnTo>
                  <a:lnTo>
                    <a:pt x="2365" y="0"/>
                  </a:lnTo>
                  <a:lnTo>
                    <a:pt x="2325" y="0"/>
                  </a:lnTo>
                  <a:lnTo>
                    <a:pt x="2362" y="23"/>
                  </a:lnTo>
                  <a:lnTo>
                    <a:pt x="2399" y="48"/>
                  </a:lnTo>
                  <a:lnTo>
                    <a:pt x="2435" y="75"/>
                  </a:lnTo>
                  <a:lnTo>
                    <a:pt x="2470" y="101"/>
                  </a:lnTo>
                  <a:lnTo>
                    <a:pt x="2505" y="130"/>
                  </a:lnTo>
                  <a:lnTo>
                    <a:pt x="2539" y="159"/>
                  </a:lnTo>
                  <a:lnTo>
                    <a:pt x="2571" y="189"/>
                  </a:lnTo>
                  <a:lnTo>
                    <a:pt x="2602" y="220"/>
                  </a:lnTo>
                  <a:lnTo>
                    <a:pt x="2632" y="252"/>
                  </a:lnTo>
                  <a:lnTo>
                    <a:pt x="2662" y="286"/>
                  </a:lnTo>
                  <a:lnTo>
                    <a:pt x="2691" y="319"/>
                  </a:lnTo>
                  <a:lnTo>
                    <a:pt x="2717" y="354"/>
                  </a:lnTo>
                  <a:lnTo>
                    <a:pt x="2744" y="390"/>
                  </a:lnTo>
                  <a:lnTo>
                    <a:pt x="2769" y="427"/>
                  </a:lnTo>
                  <a:lnTo>
                    <a:pt x="2793" y="465"/>
                  </a:lnTo>
                  <a:lnTo>
                    <a:pt x="2816" y="503"/>
                  </a:lnTo>
                  <a:lnTo>
                    <a:pt x="2838" y="541"/>
                  </a:lnTo>
                  <a:lnTo>
                    <a:pt x="2858" y="582"/>
                  </a:lnTo>
                  <a:lnTo>
                    <a:pt x="2877" y="622"/>
                  </a:lnTo>
                  <a:lnTo>
                    <a:pt x="2895" y="664"/>
                  </a:lnTo>
                  <a:lnTo>
                    <a:pt x="2912" y="706"/>
                  </a:lnTo>
                  <a:lnTo>
                    <a:pt x="2928" y="748"/>
                  </a:lnTo>
                  <a:lnTo>
                    <a:pt x="2942" y="791"/>
                  </a:lnTo>
                  <a:lnTo>
                    <a:pt x="2954" y="835"/>
                  </a:lnTo>
                  <a:lnTo>
                    <a:pt x="2965" y="880"/>
                  </a:lnTo>
                  <a:lnTo>
                    <a:pt x="2976" y="924"/>
                  </a:lnTo>
                  <a:lnTo>
                    <a:pt x="2984" y="970"/>
                  </a:lnTo>
                  <a:lnTo>
                    <a:pt x="2990" y="1015"/>
                  </a:lnTo>
                  <a:lnTo>
                    <a:pt x="2996" y="1062"/>
                  </a:lnTo>
                  <a:lnTo>
                    <a:pt x="3000" y="1109"/>
                  </a:lnTo>
                  <a:lnTo>
                    <a:pt x="3002" y="1155"/>
                  </a:lnTo>
                  <a:lnTo>
                    <a:pt x="3003" y="1203"/>
                  </a:lnTo>
                  <a:lnTo>
                    <a:pt x="3001" y="1275"/>
                  </a:lnTo>
                  <a:lnTo>
                    <a:pt x="2996" y="1347"/>
                  </a:lnTo>
                  <a:lnTo>
                    <a:pt x="2986" y="1417"/>
                  </a:lnTo>
                  <a:lnTo>
                    <a:pt x="2974" y="1487"/>
                  </a:lnTo>
                  <a:lnTo>
                    <a:pt x="2959" y="1555"/>
                  </a:lnTo>
                  <a:lnTo>
                    <a:pt x="2940" y="1622"/>
                  </a:lnTo>
                  <a:lnTo>
                    <a:pt x="2918" y="1687"/>
                  </a:lnTo>
                  <a:lnTo>
                    <a:pt x="2893" y="1751"/>
                  </a:lnTo>
                  <a:lnTo>
                    <a:pt x="2864" y="1813"/>
                  </a:lnTo>
                  <a:lnTo>
                    <a:pt x="2833" y="1874"/>
                  </a:lnTo>
                  <a:lnTo>
                    <a:pt x="2799" y="1933"/>
                  </a:lnTo>
                  <a:lnTo>
                    <a:pt x="2762" y="1990"/>
                  </a:lnTo>
                  <a:lnTo>
                    <a:pt x="2723" y="2046"/>
                  </a:lnTo>
                  <a:lnTo>
                    <a:pt x="2681" y="2098"/>
                  </a:lnTo>
                  <a:lnTo>
                    <a:pt x="2637" y="2149"/>
                  </a:lnTo>
                  <a:lnTo>
                    <a:pt x="2590" y="2198"/>
                  </a:lnTo>
                  <a:lnTo>
                    <a:pt x="2541" y="2245"/>
                  </a:lnTo>
                  <a:lnTo>
                    <a:pt x="2491" y="2289"/>
                  </a:lnTo>
                  <a:lnTo>
                    <a:pt x="2438" y="2331"/>
                  </a:lnTo>
                  <a:lnTo>
                    <a:pt x="2383" y="2369"/>
                  </a:lnTo>
                  <a:lnTo>
                    <a:pt x="2325" y="2407"/>
                  </a:lnTo>
                  <a:lnTo>
                    <a:pt x="2266" y="2440"/>
                  </a:lnTo>
                  <a:lnTo>
                    <a:pt x="2205" y="2471"/>
                  </a:lnTo>
                  <a:lnTo>
                    <a:pt x="2142" y="2499"/>
                  </a:lnTo>
                  <a:lnTo>
                    <a:pt x="2079" y="2525"/>
                  </a:lnTo>
                  <a:lnTo>
                    <a:pt x="2014" y="2547"/>
                  </a:lnTo>
                  <a:lnTo>
                    <a:pt x="1947" y="2566"/>
                  </a:lnTo>
                  <a:lnTo>
                    <a:pt x="1878" y="2582"/>
                  </a:lnTo>
                  <a:lnTo>
                    <a:pt x="1809" y="2594"/>
                  </a:lnTo>
                  <a:lnTo>
                    <a:pt x="1739" y="2603"/>
                  </a:lnTo>
                  <a:lnTo>
                    <a:pt x="1667" y="2608"/>
                  </a:lnTo>
                  <a:lnTo>
                    <a:pt x="1595" y="2611"/>
                  </a:lnTo>
                  <a:lnTo>
                    <a:pt x="1522" y="2608"/>
                  </a:lnTo>
                  <a:lnTo>
                    <a:pt x="1451" y="2603"/>
                  </a:lnTo>
                  <a:lnTo>
                    <a:pt x="1380" y="2594"/>
                  </a:lnTo>
                  <a:lnTo>
                    <a:pt x="1310" y="2582"/>
                  </a:lnTo>
                  <a:lnTo>
                    <a:pt x="1243" y="2566"/>
                  </a:lnTo>
                  <a:lnTo>
                    <a:pt x="1176" y="2547"/>
                  </a:lnTo>
                  <a:lnTo>
                    <a:pt x="1111" y="2525"/>
                  </a:lnTo>
                  <a:lnTo>
                    <a:pt x="1046" y="2499"/>
                  </a:lnTo>
                  <a:lnTo>
                    <a:pt x="984" y="2471"/>
                  </a:lnTo>
                  <a:lnTo>
                    <a:pt x="924" y="2440"/>
                  </a:lnTo>
                  <a:lnTo>
                    <a:pt x="865" y="2407"/>
                  </a:lnTo>
                  <a:lnTo>
                    <a:pt x="807" y="2369"/>
                  </a:lnTo>
                  <a:lnTo>
                    <a:pt x="752" y="2331"/>
                  </a:lnTo>
                  <a:lnTo>
                    <a:pt x="699" y="2289"/>
                  </a:lnTo>
                  <a:lnTo>
                    <a:pt x="648" y="2245"/>
                  </a:lnTo>
                  <a:lnTo>
                    <a:pt x="599" y="2198"/>
                  </a:lnTo>
                  <a:lnTo>
                    <a:pt x="553" y="2149"/>
                  </a:lnTo>
                  <a:lnTo>
                    <a:pt x="509" y="2098"/>
                  </a:lnTo>
                  <a:lnTo>
                    <a:pt x="467" y="2046"/>
                  </a:lnTo>
                  <a:lnTo>
                    <a:pt x="427" y="1990"/>
                  </a:lnTo>
                  <a:lnTo>
                    <a:pt x="391" y="1933"/>
                  </a:lnTo>
                  <a:lnTo>
                    <a:pt x="356" y="1874"/>
                  </a:lnTo>
                  <a:lnTo>
                    <a:pt x="326" y="1813"/>
                  </a:lnTo>
                  <a:lnTo>
                    <a:pt x="297" y="1751"/>
                  </a:lnTo>
                  <a:lnTo>
                    <a:pt x="272" y="1687"/>
                  </a:lnTo>
                  <a:lnTo>
                    <a:pt x="250" y="1622"/>
                  </a:lnTo>
                  <a:lnTo>
                    <a:pt x="231" y="1555"/>
                  </a:lnTo>
                  <a:lnTo>
                    <a:pt x="216" y="1487"/>
                  </a:lnTo>
                  <a:lnTo>
                    <a:pt x="202" y="1417"/>
                  </a:lnTo>
                  <a:lnTo>
                    <a:pt x="194" y="1347"/>
                  </a:lnTo>
                  <a:lnTo>
                    <a:pt x="188" y="1275"/>
                  </a:lnTo>
                  <a:lnTo>
                    <a:pt x="187" y="1203"/>
                  </a:lnTo>
                  <a:lnTo>
                    <a:pt x="188" y="1149"/>
                  </a:lnTo>
                  <a:lnTo>
                    <a:pt x="190" y="1097"/>
                  </a:lnTo>
                  <a:lnTo>
                    <a:pt x="195" y="1045"/>
                  </a:lnTo>
                  <a:lnTo>
                    <a:pt x="202" y="994"/>
                  </a:lnTo>
                  <a:lnTo>
                    <a:pt x="211" y="942"/>
                  </a:lnTo>
                  <a:lnTo>
                    <a:pt x="222" y="892"/>
                  </a:lnTo>
                  <a:lnTo>
                    <a:pt x="234" y="842"/>
                  </a:lnTo>
                  <a:lnTo>
                    <a:pt x="248" y="793"/>
                  </a:lnTo>
                  <a:lnTo>
                    <a:pt x="264" y="745"/>
                  </a:lnTo>
                  <a:lnTo>
                    <a:pt x="280" y="697"/>
                  </a:lnTo>
                  <a:lnTo>
                    <a:pt x="300" y="650"/>
                  </a:lnTo>
                  <a:lnTo>
                    <a:pt x="320" y="605"/>
                  </a:lnTo>
                  <a:lnTo>
                    <a:pt x="342" y="560"/>
                  </a:lnTo>
                  <a:lnTo>
                    <a:pt x="366" y="516"/>
                  </a:lnTo>
                  <a:lnTo>
                    <a:pt x="391" y="473"/>
                  </a:lnTo>
                  <a:lnTo>
                    <a:pt x="417" y="431"/>
                  </a:lnTo>
                  <a:lnTo>
                    <a:pt x="393" y="437"/>
                  </a:lnTo>
                  <a:lnTo>
                    <a:pt x="368" y="442"/>
                  </a:lnTo>
                  <a:lnTo>
                    <a:pt x="340" y="447"/>
                  </a:lnTo>
                  <a:lnTo>
                    <a:pt x="312" y="451"/>
                  </a:lnTo>
                  <a:lnTo>
                    <a:pt x="280" y="456"/>
                  </a:lnTo>
                  <a:lnTo>
                    <a:pt x="248" y="461"/>
                  </a:lnTo>
                  <a:lnTo>
                    <a:pt x="214" y="465"/>
                  </a:lnTo>
                  <a:lnTo>
                    <a:pt x="178" y="468"/>
                  </a:lnTo>
                  <a:lnTo>
                    <a:pt x="157" y="510"/>
                  </a:lnTo>
                  <a:lnTo>
                    <a:pt x="138" y="552"/>
                  </a:lnTo>
                  <a:lnTo>
                    <a:pt x="118" y="595"/>
                  </a:lnTo>
                  <a:lnTo>
                    <a:pt x="102" y="638"/>
                  </a:lnTo>
                  <a:lnTo>
                    <a:pt x="86" y="683"/>
                  </a:lnTo>
                  <a:lnTo>
                    <a:pt x="72" y="728"/>
                  </a:lnTo>
                  <a:lnTo>
                    <a:pt x="57" y="773"/>
                  </a:lnTo>
                  <a:lnTo>
                    <a:pt x="45" y="820"/>
                  </a:lnTo>
                  <a:lnTo>
                    <a:pt x="34" y="865"/>
                  </a:lnTo>
                  <a:lnTo>
                    <a:pt x="26" y="912"/>
                  </a:lnTo>
                  <a:lnTo>
                    <a:pt x="18" y="960"/>
                  </a:lnTo>
                  <a:lnTo>
                    <a:pt x="10" y="1008"/>
                  </a:lnTo>
                  <a:lnTo>
                    <a:pt x="6" y="1056"/>
                  </a:lnTo>
                  <a:lnTo>
                    <a:pt x="2" y="1105"/>
                  </a:lnTo>
                  <a:lnTo>
                    <a:pt x="0" y="1153"/>
                  </a:lnTo>
                  <a:lnTo>
                    <a:pt x="0" y="1203"/>
                  </a:lnTo>
                  <a:lnTo>
                    <a:pt x="1" y="1285"/>
                  </a:lnTo>
                  <a:lnTo>
                    <a:pt x="7" y="1367"/>
                  </a:lnTo>
                  <a:lnTo>
                    <a:pt x="18" y="1446"/>
                  </a:lnTo>
                  <a:lnTo>
                    <a:pt x="32" y="1525"/>
                  </a:lnTo>
                  <a:lnTo>
                    <a:pt x="49" y="1602"/>
                  </a:lnTo>
                  <a:lnTo>
                    <a:pt x="70" y="1677"/>
                  </a:lnTo>
                  <a:lnTo>
                    <a:pt x="96" y="1752"/>
                  </a:lnTo>
                  <a:lnTo>
                    <a:pt x="124" y="1824"/>
                  </a:lnTo>
                  <a:lnTo>
                    <a:pt x="157" y="1894"/>
                  </a:lnTo>
                  <a:lnTo>
                    <a:pt x="192" y="1963"/>
                  </a:lnTo>
                  <a:lnTo>
                    <a:pt x="230" y="2030"/>
                  </a:lnTo>
                  <a:lnTo>
                    <a:pt x="272" y="2095"/>
                  </a:lnTo>
                  <a:lnTo>
                    <a:pt x="316" y="2157"/>
                  </a:lnTo>
                  <a:lnTo>
                    <a:pt x="363" y="2217"/>
                  </a:lnTo>
                  <a:lnTo>
                    <a:pt x="414" y="2276"/>
                  </a:lnTo>
                  <a:lnTo>
                    <a:pt x="467" y="2331"/>
                  </a:lnTo>
                  <a:lnTo>
                    <a:pt x="522" y="2384"/>
                  </a:lnTo>
                  <a:lnTo>
                    <a:pt x="579" y="2433"/>
                  </a:lnTo>
                  <a:lnTo>
                    <a:pt x="639" y="2481"/>
                  </a:lnTo>
                  <a:lnTo>
                    <a:pt x="703" y="2525"/>
                  </a:lnTo>
                  <a:lnTo>
                    <a:pt x="768" y="2567"/>
                  </a:lnTo>
                  <a:lnTo>
                    <a:pt x="834" y="2606"/>
                  </a:lnTo>
                  <a:lnTo>
                    <a:pt x="904" y="2641"/>
                  </a:lnTo>
                  <a:lnTo>
                    <a:pt x="973" y="2673"/>
                  </a:lnTo>
                  <a:lnTo>
                    <a:pt x="1046" y="2701"/>
                  </a:lnTo>
                  <a:lnTo>
                    <a:pt x="1121" y="2726"/>
                  </a:lnTo>
                  <a:lnTo>
                    <a:pt x="1196" y="2747"/>
                  </a:lnTo>
                  <a:lnTo>
                    <a:pt x="1273" y="2765"/>
                  </a:lnTo>
                  <a:lnTo>
                    <a:pt x="1351" y="2780"/>
                  </a:lnTo>
                  <a:lnTo>
                    <a:pt x="1432" y="2789"/>
                  </a:lnTo>
                  <a:lnTo>
                    <a:pt x="1512" y="2795"/>
                  </a:lnTo>
                  <a:lnTo>
                    <a:pt x="1595" y="2798"/>
                  </a:lnTo>
                  <a:lnTo>
                    <a:pt x="1677" y="2795"/>
                  </a:lnTo>
                  <a:lnTo>
                    <a:pt x="1758" y="2789"/>
                  </a:lnTo>
                  <a:lnTo>
                    <a:pt x="1837" y="2780"/>
                  </a:lnTo>
                  <a:lnTo>
                    <a:pt x="1917" y="2765"/>
                  </a:lnTo>
                  <a:lnTo>
                    <a:pt x="1994" y="2747"/>
                  </a:lnTo>
                  <a:lnTo>
                    <a:pt x="2069" y="2726"/>
                  </a:lnTo>
                  <a:lnTo>
                    <a:pt x="2144" y="2701"/>
                  </a:lnTo>
                  <a:lnTo>
                    <a:pt x="2216" y="2673"/>
                  </a:lnTo>
                  <a:lnTo>
                    <a:pt x="2286" y="2641"/>
                  </a:lnTo>
                  <a:lnTo>
                    <a:pt x="2355" y="2606"/>
                  </a:lnTo>
                  <a:lnTo>
                    <a:pt x="2422" y="2567"/>
                  </a:lnTo>
                  <a:lnTo>
                    <a:pt x="2487" y="2525"/>
                  </a:lnTo>
                  <a:lnTo>
                    <a:pt x="2549" y="2481"/>
                  </a:lnTo>
                  <a:lnTo>
                    <a:pt x="2609" y="2433"/>
                  </a:lnTo>
                  <a:lnTo>
                    <a:pt x="2668" y="2384"/>
                  </a:lnTo>
                  <a:lnTo>
                    <a:pt x="2723" y="2331"/>
                  </a:lnTo>
                  <a:lnTo>
                    <a:pt x="2776" y="2276"/>
                  </a:lnTo>
                  <a:lnTo>
                    <a:pt x="2827" y="2217"/>
                  </a:lnTo>
                  <a:lnTo>
                    <a:pt x="2874" y="2157"/>
                  </a:lnTo>
                  <a:lnTo>
                    <a:pt x="2918" y="2095"/>
                  </a:lnTo>
                  <a:lnTo>
                    <a:pt x="2960" y="2030"/>
                  </a:lnTo>
                  <a:lnTo>
                    <a:pt x="2998" y="1963"/>
                  </a:lnTo>
                  <a:lnTo>
                    <a:pt x="3033" y="1894"/>
                  </a:lnTo>
                  <a:lnTo>
                    <a:pt x="3066" y="1824"/>
                  </a:lnTo>
                  <a:lnTo>
                    <a:pt x="3093" y="1752"/>
                  </a:lnTo>
                  <a:lnTo>
                    <a:pt x="3118" y="1677"/>
                  </a:lnTo>
                  <a:lnTo>
                    <a:pt x="3140" y="1602"/>
                  </a:lnTo>
                  <a:lnTo>
                    <a:pt x="3158" y="1525"/>
                  </a:lnTo>
                  <a:lnTo>
                    <a:pt x="3172" y="1446"/>
                  </a:lnTo>
                  <a:lnTo>
                    <a:pt x="3182" y="1367"/>
                  </a:lnTo>
                  <a:lnTo>
                    <a:pt x="3188" y="1285"/>
                  </a:lnTo>
                  <a:lnTo>
                    <a:pt x="3190" y="1203"/>
                  </a:lnTo>
                  <a:close/>
                </a:path>
              </a:pathLst>
            </a:custGeom>
            <a:solidFill>
              <a:srgbClr val="E4B785"/>
            </a:solidFill>
            <a:ln w="9525">
              <a:noFill/>
              <a:round/>
              <a:headEnd/>
              <a:tailEnd/>
            </a:ln>
          </p:spPr>
          <p:txBody>
            <a:bodyPr/>
            <a:lstStyle/>
            <a:p>
              <a:endParaRPr lang="pt-BR"/>
            </a:p>
          </p:txBody>
        </p:sp>
        <p:sp>
          <p:nvSpPr>
            <p:cNvPr id="402486" name="Freeform 54"/>
            <p:cNvSpPr>
              <a:spLocks/>
            </p:cNvSpPr>
            <p:nvPr/>
          </p:nvSpPr>
          <p:spPr bwMode="auto">
            <a:xfrm>
              <a:off x="3577" y="2979"/>
              <a:ext cx="751" cy="676"/>
            </a:xfrm>
            <a:custGeom>
              <a:avLst/>
              <a:gdLst/>
              <a:ahLst/>
              <a:cxnLst>
                <a:cxn ang="0">
                  <a:pos x="2993" y="1021"/>
                </a:cxn>
                <a:cxn ang="0">
                  <a:pos x="2950" y="803"/>
                </a:cxn>
                <a:cxn ang="0">
                  <a:pos x="2877" y="598"/>
                </a:cxn>
                <a:cxn ang="0">
                  <a:pos x="2776" y="407"/>
                </a:cxn>
                <a:cxn ang="0">
                  <a:pos x="2648" y="234"/>
                </a:cxn>
                <a:cxn ang="0">
                  <a:pos x="2500" y="82"/>
                </a:cxn>
                <a:cxn ang="0">
                  <a:pos x="2353" y="0"/>
                </a:cxn>
                <a:cxn ang="0">
                  <a:pos x="2235" y="0"/>
                </a:cxn>
                <a:cxn ang="0">
                  <a:pos x="2119" y="0"/>
                </a:cxn>
                <a:cxn ang="0">
                  <a:pos x="2073" y="21"/>
                </a:cxn>
                <a:cxn ang="0">
                  <a:pos x="2275" y="141"/>
                </a:cxn>
                <a:cxn ang="0">
                  <a:pos x="2450" y="294"/>
                </a:cxn>
                <a:cxn ang="0">
                  <a:pos x="2597" y="477"/>
                </a:cxn>
                <a:cxn ang="0">
                  <a:pos x="2708" y="683"/>
                </a:cxn>
                <a:cxn ang="0">
                  <a:pos x="2783" y="910"/>
                </a:cxn>
                <a:cxn ang="0">
                  <a:pos x="2815" y="1153"/>
                </a:cxn>
                <a:cxn ang="0">
                  <a:pos x="2789" y="1467"/>
                </a:cxn>
                <a:cxn ang="0">
                  <a:pos x="2687" y="1772"/>
                </a:cxn>
                <a:cxn ang="0">
                  <a:pos x="2515" y="2038"/>
                </a:cxn>
                <a:cxn ang="0">
                  <a:pos x="2288" y="2256"/>
                </a:cxn>
                <a:cxn ang="0">
                  <a:pos x="2013" y="2413"/>
                </a:cxn>
                <a:cxn ang="0">
                  <a:pos x="1701" y="2501"/>
                </a:cxn>
                <a:cxn ang="0">
                  <a:pos x="1368" y="2510"/>
                </a:cxn>
                <a:cxn ang="0">
                  <a:pos x="1049" y="2437"/>
                </a:cxn>
                <a:cxn ang="0">
                  <a:pos x="767" y="2292"/>
                </a:cxn>
                <a:cxn ang="0">
                  <a:pos x="528" y="2086"/>
                </a:cxn>
                <a:cxn ang="0">
                  <a:pos x="346" y="1830"/>
                </a:cxn>
                <a:cxn ang="0">
                  <a:pos x="229" y="1531"/>
                </a:cxn>
                <a:cxn ang="0">
                  <a:pos x="187" y="1203"/>
                </a:cxn>
                <a:cxn ang="0">
                  <a:pos x="196" y="1058"/>
                </a:cxn>
                <a:cxn ang="0">
                  <a:pos x="219" y="918"/>
                </a:cxn>
                <a:cxn ang="0">
                  <a:pos x="256" y="782"/>
                </a:cxn>
                <a:cxn ang="0">
                  <a:pos x="358" y="556"/>
                </a:cxn>
                <a:cxn ang="0">
                  <a:pos x="458" y="387"/>
                </a:cxn>
                <a:cxn ang="0">
                  <a:pos x="293" y="438"/>
                </a:cxn>
                <a:cxn ang="0">
                  <a:pos x="133" y="582"/>
                </a:cxn>
                <a:cxn ang="0">
                  <a:pos x="52" y="809"/>
                </a:cxn>
                <a:cxn ang="0">
                  <a:pos x="7" y="1051"/>
                </a:cxn>
                <a:cxn ang="0">
                  <a:pos x="7" y="1357"/>
                </a:cxn>
                <a:cxn ang="0">
                  <a:pos x="91" y="1719"/>
                </a:cxn>
                <a:cxn ang="0">
                  <a:pos x="256" y="2042"/>
                </a:cxn>
                <a:cxn ang="0">
                  <a:pos x="492" y="2314"/>
                </a:cxn>
                <a:cxn ang="0">
                  <a:pos x="785" y="2523"/>
                </a:cxn>
                <a:cxn ang="0">
                  <a:pos x="1126" y="2656"/>
                </a:cxn>
                <a:cxn ang="0">
                  <a:pos x="1502" y="2704"/>
                </a:cxn>
                <a:cxn ang="0">
                  <a:pos x="1877" y="2656"/>
                </a:cxn>
                <a:cxn ang="0">
                  <a:pos x="2217" y="2523"/>
                </a:cxn>
                <a:cxn ang="0">
                  <a:pos x="2512" y="2314"/>
                </a:cxn>
                <a:cxn ang="0">
                  <a:pos x="2747" y="2042"/>
                </a:cxn>
                <a:cxn ang="0">
                  <a:pos x="2913" y="1719"/>
                </a:cxn>
                <a:cxn ang="0">
                  <a:pos x="2995" y="1357"/>
                </a:cxn>
              </a:cxnLst>
              <a:rect l="0" t="0" r="r" b="b"/>
              <a:pathLst>
                <a:path w="3004" h="2704">
                  <a:moveTo>
                    <a:pt x="3004" y="1203"/>
                  </a:moveTo>
                  <a:lnTo>
                    <a:pt x="3003" y="1157"/>
                  </a:lnTo>
                  <a:lnTo>
                    <a:pt x="3001" y="1111"/>
                  </a:lnTo>
                  <a:lnTo>
                    <a:pt x="2998" y="1067"/>
                  </a:lnTo>
                  <a:lnTo>
                    <a:pt x="2993" y="1021"/>
                  </a:lnTo>
                  <a:lnTo>
                    <a:pt x="2987" y="977"/>
                  </a:lnTo>
                  <a:lnTo>
                    <a:pt x="2980" y="932"/>
                  </a:lnTo>
                  <a:lnTo>
                    <a:pt x="2970" y="889"/>
                  </a:lnTo>
                  <a:lnTo>
                    <a:pt x="2961" y="846"/>
                  </a:lnTo>
                  <a:lnTo>
                    <a:pt x="2950" y="803"/>
                  </a:lnTo>
                  <a:lnTo>
                    <a:pt x="2938" y="761"/>
                  </a:lnTo>
                  <a:lnTo>
                    <a:pt x="2923" y="719"/>
                  </a:lnTo>
                  <a:lnTo>
                    <a:pt x="2909" y="678"/>
                  </a:lnTo>
                  <a:lnTo>
                    <a:pt x="2893" y="637"/>
                  </a:lnTo>
                  <a:lnTo>
                    <a:pt x="2877" y="598"/>
                  </a:lnTo>
                  <a:lnTo>
                    <a:pt x="2859" y="558"/>
                  </a:lnTo>
                  <a:lnTo>
                    <a:pt x="2839" y="520"/>
                  </a:lnTo>
                  <a:lnTo>
                    <a:pt x="2819" y="481"/>
                  </a:lnTo>
                  <a:lnTo>
                    <a:pt x="2797" y="444"/>
                  </a:lnTo>
                  <a:lnTo>
                    <a:pt x="2776" y="407"/>
                  </a:lnTo>
                  <a:lnTo>
                    <a:pt x="2752" y="371"/>
                  </a:lnTo>
                  <a:lnTo>
                    <a:pt x="2728" y="336"/>
                  </a:lnTo>
                  <a:lnTo>
                    <a:pt x="2702" y="301"/>
                  </a:lnTo>
                  <a:lnTo>
                    <a:pt x="2676" y="268"/>
                  </a:lnTo>
                  <a:lnTo>
                    <a:pt x="2648" y="234"/>
                  </a:lnTo>
                  <a:lnTo>
                    <a:pt x="2621" y="202"/>
                  </a:lnTo>
                  <a:lnTo>
                    <a:pt x="2592" y="171"/>
                  </a:lnTo>
                  <a:lnTo>
                    <a:pt x="2562" y="139"/>
                  </a:lnTo>
                  <a:lnTo>
                    <a:pt x="2531" y="111"/>
                  </a:lnTo>
                  <a:lnTo>
                    <a:pt x="2500" y="82"/>
                  </a:lnTo>
                  <a:lnTo>
                    <a:pt x="2467" y="53"/>
                  </a:lnTo>
                  <a:lnTo>
                    <a:pt x="2434" y="27"/>
                  </a:lnTo>
                  <a:lnTo>
                    <a:pt x="2400" y="0"/>
                  </a:lnTo>
                  <a:lnTo>
                    <a:pt x="2376" y="0"/>
                  </a:lnTo>
                  <a:lnTo>
                    <a:pt x="2353" y="0"/>
                  </a:lnTo>
                  <a:lnTo>
                    <a:pt x="2329" y="0"/>
                  </a:lnTo>
                  <a:lnTo>
                    <a:pt x="2306" y="0"/>
                  </a:lnTo>
                  <a:lnTo>
                    <a:pt x="2282" y="0"/>
                  </a:lnTo>
                  <a:lnTo>
                    <a:pt x="2260" y="0"/>
                  </a:lnTo>
                  <a:lnTo>
                    <a:pt x="2235" y="0"/>
                  </a:lnTo>
                  <a:lnTo>
                    <a:pt x="2213" y="0"/>
                  </a:lnTo>
                  <a:lnTo>
                    <a:pt x="2189" y="0"/>
                  </a:lnTo>
                  <a:lnTo>
                    <a:pt x="2165" y="0"/>
                  </a:lnTo>
                  <a:lnTo>
                    <a:pt x="2142" y="0"/>
                  </a:lnTo>
                  <a:lnTo>
                    <a:pt x="2119" y="0"/>
                  </a:lnTo>
                  <a:lnTo>
                    <a:pt x="2097" y="0"/>
                  </a:lnTo>
                  <a:lnTo>
                    <a:pt x="2075" y="0"/>
                  </a:lnTo>
                  <a:lnTo>
                    <a:pt x="2053" y="0"/>
                  </a:lnTo>
                  <a:lnTo>
                    <a:pt x="2030" y="0"/>
                  </a:lnTo>
                  <a:lnTo>
                    <a:pt x="2073" y="21"/>
                  </a:lnTo>
                  <a:lnTo>
                    <a:pt x="2115" y="42"/>
                  </a:lnTo>
                  <a:lnTo>
                    <a:pt x="2157" y="65"/>
                  </a:lnTo>
                  <a:lnTo>
                    <a:pt x="2197" y="89"/>
                  </a:lnTo>
                  <a:lnTo>
                    <a:pt x="2237" y="114"/>
                  </a:lnTo>
                  <a:lnTo>
                    <a:pt x="2275" y="141"/>
                  </a:lnTo>
                  <a:lnTo>
                    <a:pt x="2312" y="169"/>
                  </a:lnTo>
                  <a:lnTo>
                    <a:pt x="2348" y="199"/>
                  </a:lnTo>
                  <a:lnTo>
                    <a:pt x="2383" y="229"/>
                  </a:lnTo>
                  <a:lnTo>
                    <a:pt x="2418" y="262"/>
                  </a:lnTo>
                  <a:lnTo>
                    <a:pt x="2450" y="294"/>
                  </a:lnTo>
                  <a:lnTo>
                    <a:pt x="2483" y="329"/>
                  </a:lnTo>
                  <a:lnTo>
                    <a:pt x="2513" y="364"/>
                  </a:lnTo>
                  <a:lnTo>
                    <a:pt x="2542" y="401"/>
                  </a:lnTo>
                  <a:lnTo>
                    <a:pt x="2570" y="438"/>
                  </a:lnTo>
                  <a:lnTo>
                    <a:pt x="2597" y="477"/>
                  </a:lnTo>
                  <a:lnTo>
                    <a:pt x="2622" y="516"/>
                  </a:lnTo>
                  <a:lnTo>
                    <a:pt x="2646" y="557"/>
                  </a:lnTo>
                  <a:lnTo>
                    <a:pt x="2669" y="598"/>
                  </a:lnTo>
                  <a:lnTo>
                    <a:pt x="2689" y="641"/>
                  </a:lnTo>
                  <a:lnTo>
                    <a:pt x="2708" y="683"/>
                  </a:lnTo>
                  <a:lnTo>
                    <a:pt x="2726" y="727"/>
                  </a:lnTo>
                  <a:lnTo>
                    <a:pt x="2743" y="772"/>
                  </a:lnTo>
                  <a:lnTo>
                    <a:pt x="2758" y="817"/>
                  </a:lnTo>
                  <a:lnTo>
                    <a:pt x="2771" y="863"/>
                  </a:lnTo>
                  <a:lnTo>
                    <a:pt x="2783" y="910"/>
                  </a:lnTo>
                  <a:lnTo>
                    <a:pt x="2793" y="958"/>
                  </a:lnTo>
                  <a:lnTo>
                    <a:pt x="2801" y="1006"/>
                  </a:lnTo>
                  <a:lnTo>
                    <a:pt x="2808" y="1055"/>
                  </a:lnTo>
                  <a:lnTo>
                    <a:pt x="2812" y="1104"/>
                  </a:lnTo>
                  <a:lnTo>
                    <a:pt x="2815" y="1153"/>
                  </a:lnTo>
                  <a:lnTo>
                    <a:pt x="2815" y="1203"/>
                  </a:lnTo>
                  <a:lnTo>
                    <a:pt x="2814" y="1271"/>
                  </a:lnTo>
                  <a:lnTo>
                    <a:pt x="2809" y="1338"/>
                  </a:lnTo>
                  <a:lnTo>
                    <a:pt x="2801" y="1403"/>
                  </a:lnTo>
                  <a:lnTo>
                    <a:pt x="2789" y="1467"/>
                  </a:lnTo>
                  <a:lnTo>
                    <a:pt x="2775" y="1531"/>
                  </a:lnTo>
                  <a:lnTo>
                    <a:pt x="2757" y="1593"/>
                  </a:lnTo>
                  <a:lnTo>
                    <a:pt x="2736" y="1655"/>
                  </a:lnTo>
                  <a:lnTo>
                    <a:pt x="2712" y="1715"/>
                  </a:lnTo>
                  <a:lnTo>
                    <a:pt x="2687" y="1772"/>
                  </a:lnTo>
                  <a:lnTo>
                    <a:pt x="2657" y="1830"/>
                  </a:lnTo>
                  <a:lnTo>
                    <a:pt x="2626" y="1884"/>
                  </a:lnTo>
                  <a:lnTo>
                    <a:pt x="2592" y="1938"/>
                  </a:lnTo>
                  <a:lnTo>
                    <a:pt x="2555" y="1989"/>
                  </a:lnTo>
                  <a:lnTo>
                    <a:pt x="2515" y="2038"/>
                  </a:lnTo>
                  <a:lnTo>
                    <a:pt x="2474" y="2086"/>
                  </a:lnTo>
                  <a:lnTo>
                    <a:pt x="2431" y="2132"/>
                  </a:lnTo>
                  <a:lnTo>
                    <a:pt x="2386" y="2175"/>
                  </a:lnTo>
                  <a:lnTo>
                    <a:pt x="2338" y="2216"/>
                  </a:lnTo>
                  <a:lnTo>
                    <a:pt x="2288" y="2256"/>
                  </a:lnTo>
                  <a:lnTo>
                    <a:pt x="2237" y="2292"/>
                  </a:lnTo>
                  <a:lnTo>
                    <a:pt x="2183" y="2326"/>
                  </a:lnTo>
                  <a:lnTo>
                    <a:pt x="2129" y="2357"/>
                  </a:lnTo>
                  <a:lnTo>
                    <a:pt x="2071" y="2387"/>
                  </a:lnTo>
                  <a:lnTo>
                    <a:pt x="2013" y="2413"/>
                  </a:lnTo>
                  <a:lnTo>
                    <a:pt x="1953" y="2437"/>
                  </a:lnTo>
                  <a:lnTo>
                    <a:pt x="1892" y="2457"/>
                  </a:lnTo>
                  <a:lnTo>
                    <a:pt x="1830" y="2475"/>
                  </a:lnTo>
                  <a:lnTo>
                    <a:pt x="1766" y="2489"/>
                  </a:lnTo>
                  <a:lnTo>
                    <a:pt x="1701" y="2501"/>
                  </a:lnTo>
                  <a:lnTo>
                    <a:pt x="1636" y="2510"/>
                  </a:lnTo>
                  <a:lnTo>
                    <a:pt x="1569" y="2515"/>
                  </a:lnTo>
                  <a:lnTo>
                    <a:pt x="1502" y="2516"/>
                  </a:lnTo>
                  <a:lnTo>
                    <a:pt x="1434" y="2515"/>
                  </a:lnTo>
                  <a:lnTo>
                    <a:pt x="1368" y="2510"/>
                  </a:lnTo>
                  <a:lnTo>
                    <a:pt x="1302" y="2501"/>
                  </a:lnTo>
                  <a:lnTo>
                    <a:pt x="1237" y="2489"/>
                  </a:lnTo>
                  <a:lnTo>
                    <a:pt x="1173" y="2475"/>
                  </a:lnTo>
                  <a:lnTo>
                    <a:pt x="1111" y="2457"/>
                  </a:lnTo>
                  <a:lnTo>
                    <a:pt x="1049" y="2437"/>
                  </a:lnTo>
                  <a:lnTo>
                    <a:pt x="991" y="2413"/>
                  </a:lnTo>
                  <a:lnTo>
                    <a:pt x="932" y="2387"/>
                  </a:lnTo>
                  <a:lnTo>
                    <a:pt x="875" y="2357"/>
                  </a:lnTo>
                  <a:lnTo>
                    <a:pt x="820" y="2326"/>
                  </a:lnTo>
                  <a:lnTo>
                    <a:pt x="767" y="2292"/>
                  </a:lnTo>
                  <a:lnTo>
                    <a:pt x="716" y="2256"/>
                  </a:lnTo>
                  <a:lnTo>
                    <a:pt x="665" y="2216"/>
                  </a:lnTo>
                  <a:lnTo>
                    <a:pt x="618" y="2175"/>
                  </a:lnTo>
                  <a:lnTo>
                    <a:pt x="573" y="2132"/>
                  </a:lnTo>
                  <a:lnTo>
                    <a:pt x="528" y="2086"/>
                  </a:lnTo>
                  <a:lnTo>
                    <a:pt x="488" y="2038"/>
                  </a:lnTo>
                  <a:lnTo>
                    <a:pt x="449" y="1989"/>
                  </a:lnTo>
                  <a:lnTo>
                    <a:pt x="412" y="1938"/>
                  </a:lnTo>
                  <a:lnTo>
                    <a:pt x="378" y="1884"/>
                  </a:lnTo>
                  <a:lnTo>
                    <a:pt x="346" y="1830"/>
                  </a:lnTo>
                  <a:lnTo>
                    <a:pt x="317" y="1772"/>
                  </a:lnTo>
                  <a:lnTo>
                    <a:pt x="291" y="1715"/>
                  </a:lnTo>
                  <a:lnTo>
                    <a:pt x="268" y="1655"/>
                  </a:lnTo>
                  <a:lnTo>
                    <a:pt x="246" y="1593"/>
                  </a:lnTo>
                  <a:lnTo>
                    <a:pt x="229" y="1531"/>
                  </a:lnTo>
                  <a:lnTo>
                    <a:pt x="214" y="1467"/>
                  </a:lnTo>
                  <a:lnTo>
                    <a:pt x="203" y="1403"/>
                  </a:lnTo>
                  <a:lnTo>
                    <a:pt x="195" y="1338"/>
                  </a:lnTo>
                  <a:lnTo>
                    <a:pt x="190" y="1271"/>
                  </a:lnTo>
                  <a:lnTo>
                    <a:pt x="187" y="1203"/>
                  </a:lnTo>
                  <a:lnTo>
                    <a:pt x="187" y="1173"/>
                  </a:lnTo>
                  <a:lnTo>
                    <a:pt x="189" y="1145"/>
                  </a:lnTo>
                  <a:lnTo>
                    <a:pt x="190" y="1116"/>
                  </a:lnTo>
                  <a:lnTo>
                    <a:pt x="192" y="1087"/>
                  </a:lnTo>
                  <a:lnTo>
                    <a:pt x="196" y="1058"/>
                  </a:lnTo>
                  <a:lnTo>
                    <a:pt x="199" y="1030"/>
                  </a:lnTo>
                  <a:lnTo>
                    <a:pt x="203" y="1002"/>
                  </a:lnTo>
                  <a:lnTo>
                    <a:pt x="208" y="973"/>
                  </a:lnTo>
                  <a:lnTo>
                    <a:pt x="213" y="946"/>
                  </a:lnTo>
                  <a:lnTo>
                    <a:pt x="219" y="918"/>
                  </a:lnTo>
                  <a:lnTo>
                    <a:pt x="225" y="890"/>
                  </a:lnTo>
                  <a:lnTo>
                    <a:pt x="232" y="863"/>
                  </a:lnTo>
                  <a:lnTo>
                    <a:pt x="239" y="836"/>
                  </a:lnTo>
                  <a:lnTo>
                    <a:pt x="247" y="809"/>
                  </a:lnTo>
                  <a:lnTo>
                    <a:pt x="256" y="782"/>
                  </a:lnTo>
                  <a:lnTo>
                    <a:pt x="265" y="756"/>
                  </a:lnTo>
                  <a:lnTo>
                    <a:pt x="286" y="704"/>
                  </a:lnTo>
                  <a:lnTo>
                    <a:pt x="307" y="654"/>
                  </a:lnTo>
                  <a:lnTo>
                    <a:pt x="332" y="605"/>
                  </a:lnTo>
                  <a:lnTo>
                    <a:pt x="358" y="556"/>
                  </a:lnTo>
                  <a:lnTo>
                    <a:pt x="386" y="509"/>
                  </a:lnTo>
                  <a:lnTo>
                    <a:pt x="416" y="463"/>
                  </a:lnTo>
                  <a:lnTo>
                    <a:pt x="448" y="419"/>
                  </a:lnTo>
                  <a:lnTo>
                    <a:pt x="482" y="376"/>
                  </a:lnTo>
                  <a:lnTo>
                    <a:pt x="458" y="387"/>
                  </a:lnTo>
                  <a:lnTo>
                    <a:pt x="431" y="399"/>
                  </a:lnTo>
                  <a:lnTo>
                    <a:pt x="401" y="409"/>
                  </a:lnTo>
                  <a:lnTo>
                    <a:pt x="369" y="419"/>
                  </a:lnTo>
                  <a:lnTo>
                    <a:pt x="333" y="429"/>
                  </a:lnTo>
                  <a:lnTo>
                    <a:pt x="293" y="438"/>
                  </a:lnTo>
                  <a:lnTo>
                    <a:pt x="249" y="447"/>
                  </a:lnTo>
                  <a:lnTo>
                    <a:pt x="199" y="455"/>
                  </a:lnTo>
                  <a:lnTo>
                    <a:pt x="177" y="496"/>
                  </a:lnTo>
                  <a:lnTo>
                    <a:pt x="155" y="539"/>
                  </a:lnTo>
                  <a:lnTo>
                    <a:pt x="133" y="582"/>
                  </a:lnTo>
                  <a:lnTo>
                    <a:pt x="114" y="626"/>
                  </a:lnTo>
                  <a:lnTo>
                    <a:pt x="97" y="671"/>
                  </a:lnTo>
                  <a:lnTo>
                    <a:pt x="81" y="716"/>
                  </a:lnTo>
                  <a:lnTo>
                    <a:pt x="65" y="762"/>
                  </a:lnTo>
                  <a:lnTo>
                    <a:pt x="52" y="809"/>
                  </a:lnTo>
                  <a:lnTo>
                    <a:pt x="40" y="857"/>
                  </a:lnTo>
                  <a:lnTo>
                    <a:pt x="29" y="905"/>
                  </a:lnTo>
                  <a:lnTo>
                    <a:pt x="21" y="953"/>
                  </a:lnTo>
                  <a:lnTo>
                    <a:pt x="13" y="1002"/>
                  </a:lnTo>
                  <a:lnTo>
                    <a:pt x="7" y="1051"/>
                  </a:lnTo>
                  <a:lnTo>
                    <a:pt x="4" y="1102"/>
                  </a:lnTo>
                  <a:lnTo>
                    <a:pt x="0" y="1152"/>
                  </a:lnTo>
                  <a:lnTo>
                    <a:pt x="0" y="1203"/>
                  </a:lnTo>
                  <a:lnTo>
                    <a:pt x="1" y="1280"/>
                  </a:lnTo>
                  <a:lnTo>
                    <a:pt x="7" y="1357"/>
                  </a:lnTo>
                  <a:lnTo>
                    <a:pt x="17" y="1431"/>
                  </a:lnTo>
                  <a:lnTo>
                    <a:pt x="30" y="1506"/>
                  </a:lnTo>
                  <a:lnTo>
                    <a:pt x="47" y="1578"/>
                  </a:lnTo>
                  <a:lnTo>
                    <a:pt x="67" y="1650"/>
                  </a:lnTo>
                  <a:lnTo>
                    <a:pt x="91" y="1719"/>
                  </a:lnTo>
                  <a:lnTo>
                    <a:pt x="118" y="1788"/>
                  </a:lnTo>
                  <a:lnTo>
                    <a:pt x="148" y="1854"/>
                  </a:lnTo>
                  <a:lnTo>
                    <a:pt x="181" y="1918"/>
                  </a:lnTo>
                  <a:lnTo>
                    <a:pt x="217" y="1981"/>
                  </a:lnTo>
                  <a:lnTo>
                    <a:pt x="256" y="2042"/>
                  </a:lnTo>
                  <a:lnTo>
                    <a:pt x="298" y="2101"/>
                  </a:lnTo>
                  <a:lnTo>
                    <a:pt x="342" y="2158"/>
                  </a:lnTo>
                  <a:lnTo>
                    <a:pt x="390" y="2212"/>
                  </a:lnTo>
                  <a:lnTo>
                    <a:pt x="440" y="2264"/>
                  </a:lnTo>
                  <a:lnTo>
                    <a:pt x="492" y="2314"/>
                  </a:lnTo>
                  <a:lnTo>
                    <a:pt x="546" y="2361"/>
                  </a:lnTo>
                  <a:lnTo>
                    <a:pt x="603" y="2405"/>
                  </a:lnTo>
                  <a:lnTo>
                    <a:pt x="662" y="2447"/>
                  </a:lnTo>
                  <a:lnTo>
                    <a:pt x="723" y="2487"/>
                  </a:lnTo>
                  <a:lnTo>
                    <a:pt x="785" y="2523"/>
                  </a:lnTo>
                  <a:lnTo>
                    <a:pt x="850" y="2555"/>
                  </a:lnTo>
                  <a:lnTo>
                    <a:pt x="917" y="2587"/>
                  </a:lnTo>
                  <a:lnTo>
                    <a:pt x="986" y="2613"/>
                  </a:lnTo>
                  <a:lnTo>
                    <a:pt x="1055" y="2637"/>
                  </a:lnTo>
                  <a:lnTo>
                    <a:pt x="1126" y="2656"/>
                  </a:lnTo>
                  <a:lnTo>
                    <a:pt x="1199" y="2673"/>
                  </a:lnTo>
                  <a:lnTo>
                    <a:pt x="1273" y="2686"/>
                  </a:lnTo>
                  <a:lnTo>
                    <a:pt x="1348" y="2696"/>
                  </a:lnTo>
                  <a:lnTo>
                    <a:pt x="1424" y="2702"/>
                  </a:lnTo>
                  <a:lnTo>
                    <a:pt x="1502" y="2704"/>
                  </a:lnTo>
                  <a:lnTo>
                    <a:pt x="1579" y="2702"/>
                  </a:lnTo>
                  <a:lnTo>
                    <a:pt x="1656" y="2696"/>
                  </a:lnTo>
                  <a:lnTo>
                    <a:pt x="1730" y="2686"/>
                  </a:lnTo>
                  <a:lnTo>
                    <a:pt x="1805" y="2673"/>
                  </a:lnTo>
                  <a:lnTo>
                    <a:pt x="1877" y="2656"/>
                  </a:lnTo>
                  <a:lnTo>
                    <a:pt x="1949" y="2637"/>
                  </a:lnTo>
                  <a:lnTo>
                    <a:pt x="2018" y="2613"/>
                  </a:lnTo>
                  <a:lnTo>
                    <a:pt x="2087" y="2587"/>
                  </a:lnTo>
                  <a:lnTo>
                    <a:pt x="2153" y="2555"/>
                  </a:lnTo>
                  <a:lnTo>
                    <a:pt x="2217" y="2523"/>
                  </a:lnTo>
                  <a:lnTo>
                    <a:pt x="2280" y="2487"/>
                  </a:lnTo>
                  <a:lnTo>
                    <a:pt x="2341" y="2447"/>
                  </a:lnTo>
                  <a:lnTo>
                    <a:pt x="2400" y="2405"/>
                  </a:lnTo>
                  <a:lnTo>
                    <a:pt x="2458" y="2361"/>
                  </a:lnTo>
                  <a:lnTo>
                    <a:pt x="2512" y="2314"/>
                  </a:lnTo>
                  <a:lnTo>
                    <a:pt x="2563" y="2264"/>
                  </a:lnTo>
                  <a:lnTo>
                    <a:pt x="2614" y="2212"/>
                  </a:lnTo>
                  <a:lnTo>
                    <a:pt x="2660" y="2158"/>
                  </a:lnTo>
                  <a:lnTo>
                    <a:pt x="2705" y="2101"/>
                  </a:lnTo>
                  <a:lnTo>
                    <a:pt x="2747" y="2042"/>
                  </a:lnTo>
                  <a:lnTo>
                    <a:pt x="2787" y="1981"/>
                  </a:lnTo>
                  <a:lnTo>
                    <a:pt x="2823" y="1918"/>
                  </a:lnTo>
                  <a:lnTo>
                    <a:pt x="2855" y="1854"/>
                  </a:lnTo>
                  <a:lnTo>
                    <a:pt x="2886" y="1788"/>
                  </a:lnTo>
                  <a:lnTo>
                    <a:pt x="2913" y="1719"/>
                  </a:lnTo>
                  <a:lnTo>
                    <a:pt x="2937" y="1650"/>
                  </a:lnTo>
                  <a:lnTo>
                    <a:pt x="2956" y="1578"/>
                  </a:lnTo>
                  <a:lnTo>
                    <a:pt x="2973" y="1506"/>
                  </a:lnTo>
                  <a:lnTo>
                    <a:pt x="2986" y="1431"/>
                  </a:lnTo>
                  <a:lnTo>
                    <a:pt x="2995" y="1357"/>
                  </a:lnTo>
                  <a:lnTo>
                    <a:pt x="3001" y="1280"/>
                  </a:lnTo>
                  <a:lnTo>
                    <a:pt x="3004" y="1203"/>
                  </a:lnTo>
                  <a:close/>
                </a:path>
              </a:pathLst>
            </a:custGeom>
            <a:solidFill>
              <a:srgbClr val="E5B884"/>
            </a:solidFill>
            <a:ln w="9525">
              <a:noFill/>
              <a:round/>
              <a:headEnd/>
              <a:tailEnd/>
            </a:ln>
          </p:spPr>
          <p:txBody>
            <a:bodyPr/>
            <a:lstStyle/>
            <a:p>
              <a:endParaRPr lang="pt-BR"/>
            </a:p>
          </p:txBody>
        </p:sp>
        <p:sp>
          <p:nvSpPr>
            <p:cNvPr id="402487" name="Freeform 55"/>
            <p:cNvSpPr>
              <a:spLocks/>
            </p:cNvSpPr>
            <p:nvPr/>
          </p:nvSpPr>
          <p:spPr bwMode="auto">
            <a:xfrm>
              <a:off x="3600" y="2979"/>
              <a:ext cx="704" cy="652"/>
            </a:xfrm>
            <a:custGeom>
              <a:avLst/>
              <a:gdLst/>
              <a:ahLst/>
              <a:cxnLst>
                <a:cxn ang="0">
                  <a:pos x="2803" y="1015"/>
                </a:cxn>
                <a:cxn ang="0">
                  <a:pos x="2755" y="791"/>
                </a:cxn>
                <a:cxn ang="0">
                  <a:pos x="2671" y="582"/>
                </a:cxn>
                <a:cxn ang="0">
                  <a:pos x="2557" y="390"/>
                </a:cxn>
                <a:cxn ang="0">
                  <a:pos x="2415" y="220"/>
                </a:cxn>
                <a:cxn ang="0">
                  <a:pos x="2248" y="75"/>
                </a:cxn>
                <a:cxn ang="0">
                  <a:pos x="2053" y="0"/>
                </a:cxn>
                <a:cxn ang="0">
                  <a:pos x="1753" y="4"/>
                </a:cxn>
                <a:cxn ang="0">
                  <a:pos x="1799" y="48"/>
                </a:cxn>
                <a:cxn ang="0">
                  <a:pos x="2036" y="157"/>
                </a:cxn>
                <a:cxn ang="0">
                  <a:pos x="2241" y="312"/>
                </a:cxn>
                <a:cxn ang="0">
                  <a:pos x="2409" y="507"/>
                </a:cxn>
                <a:cxn ang="0">
                  <a:pos x="2534" y="733"/>
                </a:cxn>
                <a:cxn ang="0">
                  <a:pos x="2608" y="986"/>
                </a:cxn>
                <a:cxn ang="0">
                  <a:pos x="2626" y="1266"/>
                </a:cxn>
                <a:cxn ang="0">
                  <a:pos x="2574" y="1566"/>
                </a:cxn>
                <a:cxn ang="0">
                  <a:pos x="2451" y="1836"/>
                </a:cxn>
                <a:cxn ang="0">
                  <a:pos x="2271" y="2066"/>
                </a:cxn>
                <a:cxn ang="0">
                  <a:pos x="2041" y="2246"/>
                </a:cxn>
                <a:cxn ang="0">
                  <a:pos x="1771" y="2368"/>
                </a:cxn>
                <a:cxn ang="0">
                  <a:pos x="1470" y="2421"/>
                </a:cxn>
                <a:cxn ang="0">
                  <a:pos x="1162" y="2398"/>
                </a:cxn>
                <a:cxn ang="0">
                  <a:pos x="879" y="2302"/>
                </a:cxn>
                <a:cxn ang="0">
                  <a:pos x="631" y="2144"/>
                </a:cxn>
                <a:cxn ang="0">
                  <a:pos x="430" y="1933"/>
                </a:cxn>
                <a:cxn ang="0">
                  <a:pos x="283" y="1677"/>
                </a:cxn>
                <a:cxn ang="0">
                  <a:pos x="201" y="1389"/>
                </a:cxn>
                <a:cxn ang="0">
                  <a:pos x="191" y="1106"/>
                </a:cxn>
                <a:cxn ang="0">
                  <a:pos x="231" y="875"/>
                </a:cxn>
                <a:cxn ang="0">
                  <a:pos x="314" y="661"/>
                </a:cxn>
                <a:cxn ang="0">
                  <a:pos x="433" y="468"/>
                </a:cxn>
                <a:cxn ang="0">
                  <a:pos x="586" y="303"/>
                </a:cxn>
                <a:cxn ang="0">
                  <a:pos x="766" y="166"/>
                </a:cxn>
                <a:cxn ang="0">
                  <a:pos x="970" y="65"/>
                </a:cxn>
                <a:cxn ang="0">
                  <a:pos x="763" y="114"/>
                </a:cxn>
                <a:cxn ang="0">
                  <a:pos x="634" y="173"/>
                </a:cxn>
                <a:cxn ang="0">
                  <a:pos x="554" y="235"/>
                </a:cxn>
                <a:cxn ang="0">
                  <a:pos x="464" y="324"/>
                </a:cxn>
                <a:cxn ang="0">
                  <a:pos x="376" y="382"/>
                </a:cxn>
                <a:cxn ang="0">
                  <a:pos x="230" y="431"/>
                </a:cxn>
                <a:cxn ang="0">
                  <a:pos x="113" y="650"/>
                </a:cxn>
                <a:cxn ang="0">
                  <a:pos x="35" y="892"/>
                </a:cxn>
                <a:cxn ang="0">
                  <a:pos x="1" y="1149"/>
                </a:cxn>
                <a:cxn ang="0">
                  <a:pos x="29" y="1487"/>
                </a:cxn>
                <a:cxn ang="0">
                  <a:pos x="139" y="1813"/>
                </a:cxn>
                <a:cxn ang="0">
                  <a:pos x="322" y="2098"/>
                </a:cxn>
                <a:cxn ang="0">
                  <a:pos x="565" y="2331"/>
                </a:cxn>
                <a:cxn ang="0">
                  <a:pos x="859" y="2499"/>
                </a:cxn>
                <a:cxn ang="0">
                  <a:pos x="1193" y="2594"/>
                </a:cxn>
                <a:cxn ang="0">
                  <a:pos x="1552" y="2603"/>
                </a:cxn>
                <a:cxn ang="0">
                  <a:pos x="1892" y="2525"/>
                </a:cxn>
                <a:cxn ang="0">
                  <a:pos x="2196" y="2369"/>
                </a:cxn>
                <a:cxn ang="0">
                  <a:pos x="2450" y="2149"/>
                </a:cxn>
                <a:cxn ang="0">
                  <a:pos x="2646" y="1874"/>
                </a:cxn>
                <a:cxn ang="0">
                  <a:pos x="2772" y="1555"/>
                </a:cxn>
                <a:cxn ang="0">
                  <a:pos x="2816" y="1203"/>
                </a:cxn>
              </a:cxnLst>
              <a:rect l="0" t="0" r="r" b="b"/>
              <a:pathLst>
                <a:path w="2816" h="2611">
                  <a:moveTo>
                    <a:pt x="2816" y="1203"/>
                  </a:moveTo>
                  <a:lnTo>
                    <a:pt x="2815" y="1155"/>
                  </a:lnTo>
                  <a:lnTo>
                    <a:pt x="2813" y="1109"/>
                  </a:lnTo>
                  <a:lnTo>
                    <a:pt x="2809" y="1062"/>
                  </a:lnTo>
                  <a:lnTo>
                    <a:pt x="2803" y="1015"/>
                  </a:lnTo>
                  <a:lnTo>
                    <a:pt x="2797" y="970"/>
                  </a:lnTo>
                  <a:lnTo>
                    <a:pt x="2789" y="924"/>
                  </a:lnTo>
                  <a:lnTo>
                    <a:pt x="2778" y="880"/>
                  </a:lnTo>
                  <a:lnTo>
                    <a:pt x="2767" y="835"/>
                  </a:lnTo>
                  <a:lnTo>
                    <a:pt x="2755" y="791"/>
                  </a:lnTo>
                  <a:lnTo>
                    <a:pt x="2741" y="748"/>
                  </a:lnTo>
                  <a:lnTo>
                    <a:pt x="2725" y="706"/>
                  </a:lnTo>
                  <a:lnTo>
                    <a:pt x="2708" y="664"/>
                  </a:lnTo>
                  <a:lnTo>
                    <a:pt x="2690" y="622"/>
                  </a:lnTo>
                  <a:lnTo>
                    <a:pt x="2671" y="582"/>
                  </a:lnTo>
                  <a:lnTo>
                    <a:pt x="2651" y="541"/>
                  </a:lnTo>
                  <a:lnTo>
                    <a:pt x="2629" y="503"/>
                  </a:lnTo>
                  <a:lnTo>
                    <a:pt x="2606" y="465"/>
                  </a:lnTo>
                  <a:lnTo>
                    <a:pt x="2582" y="427"/>
                  </a:lnTo>
                  <a:lnTo>
                    <a:pt x="2557" y="390"/>
                  </a:lnTo>
                  <a:lnTo>
                    <a:pt x="2530" y="354"/>
                  </a:lnTo>
                  <a:lnTo>
                    <a:pt x="2504" y="319"/>
                  </a:lnTo>
                  <a:lnTo>
                    <a:pt x="2475" y="286"/>
                  </a:lnTo>
                  <a:lnTo>
                    <a:pt x="2445" y="252"/>
                  </a:lnTo>
                  <a:lnTo>
                    <a:pt x="2415" y="220"/>
                  </a:lnTo>
                  <a:lnTo>
                    <a:pt x="2384" y="189"/>
                  </a:lnTo>
                  <a:lnTo>
                    <a:pt x="2352" y="159"/>
                  </a:lnTo>
                  <a:lnTo>
                    <a:pt x="2318" y="130"/>
                  </a:lnTo>
                  <a:lnTo>
                    <a:pt x="2283" y="101"/>
                  </a:lnTo>
                  <a:lnTo>
                    <a:pt x="2248" y="75"/>
                  </a:lnTo>
                  <a:lnTo>
                    <a:pt x="2212" y="48"/>
                  </a:lnTo>
                  <a:lnTo>
                    <a:pt x="2175" y="23"/>
                  </a:lnTo>
                  <a:lnTo>
                    <a:pt x="2138" y="0"/>
                  </a:lnTo>
                  <a:lnTo>
                    <a:pt x="2119" y="0"/>
                  </a:lnTo>
                  <a:lnTo>
                    <a:pt x="2053" y="0"/>
                  </a:lnTo>
                  <a:lnTo>
                    <a:pt x="1989" y="0"/>
                  </a:lnTo>
                  <a:lnTo>
                    <a:pt x="1927" y="0"/>
                  </a:lnTo>
                  <a:lnTo>
                    <a:pt x="1867" y="1"/>
                  </a:lnTo>
                  <a:lnTo>
                    <a:pt x="1809" y="3"/>
                  </a:lnTo>
                  <a:lnTo>
                    <a:pt x="1753" y="4"/>
                  </a:lnTo>
                  <a:lnTo>
                    <a:pt x="1699" y="5"/>
                  </a:lnTo>
                  <a:lnTo>
                    <a:pt x="1646" y="6"/>
                  </a:lnTo>
                  <a:lnTo>
                    <a:pt x="1697" y="18"/>
                  </a:lnTo>
                  <a:lnTo>
                    <a:pt x="1749" y="31"/>
                  </a:lnTo>
                  <a:lnTo>
                    <a:pt x="1799" y="48"/>
                  </a:lnTo>
                  <a:lnTo>
                    <a:pt x="1849" y="66"/>
                  </a:lnTo>
                  <a:lnTo>
                    <a:pt x="1897" y="85"/>
                  </a:lnTo>
                  <a:lnTo>
                    <a:pt x="1945" y="107"/>
                  </a:lnTo>
                  <a:lnTo>
                    <a:pt x="1990" y="131"/>
                  </a:lnTo>
                  <a:lnTo>
                    <a:pt x="2036" y="157"/>
                  </a:lnTo>
                  <a:lnTo>
                    <a:pt x="2079" y="185"/>
                  </a:lnTo>
                  <a:lnTo>
                    <a:pt x="2121" y="214"/>
                  </a:lnTo>
                  <a:lnTo>
                    <a:pt x="2163" y="245"/>
                  </a:lnTo>
                  <a:lnTo>
                    <a:pt x="2203" y="277"/>
                  </a:lnTo>
                  <a:lnTo>
                    <a:pt x="2241" y="312"/>
                  </a:lnTo>
                  <a:lnTo>
                    <a:pt x="2277" y="348"/>
                  </a:lnTo>
                  <a:lnTo>
                    <a:pt x="2313" y="385"/>
                  </a:lnTo>
                  <a:lnTo>
                    <a:pt x="2347" y="425"/>
                  </a:lnTo>
                  <a:lnTo>
                    <a:pt x="2379" y="465"/>
                  </a:lnTo>
                  <a:lnTo>
                    <a:pt x="2409" y="507"/>
                  </a:lnTo>
                  <a:lnTo>
                    <a:pt x="2438" y="550"/>
                  </a:lnTo>
                  <a:lnTo>
                    <a:pt x="2464" y="594"/>
                  </a:lnTo>
                  <a:lnTo>
                    <a:pt x="2490" y="638"/>
                  </a:lnTo>
                  <a:lnTo>
                    <a:pt x="2512" y="685"/>
                  </a:lnTo>
                  <a:lnTo>
                    <a:pt x="2534" y="733"/>
                  </a:lnTo>
                  <a:lnTo>
                    <a:pt x="2553" y="782"/>
                  </a:lnTo>
                  <a:lnTo>
                    <a:pt x="2570" y="832"/>
                  </a:lnTo>
                  <a:lnTo>
                    <a:pt x="2586" y="882"/>
                  </a:lnTo>
                  <a:lnTo>
                    <a:pt x="2598" y="934"/>
                  </a:lnTo>
                  <a:lnTo>
                    <a:pt x="2608" y="986"/>
                  </a:lnTo>
                  <a:lnTo>
                    <a:pt x="2617" y="1039"/>
                  </a:lnTo>
                  <a:lnTo>
                    <a:pt x="2623" y="1093"/>
                  </a:lnTo>
                  <a:lnTo>
                    <a:pt x="2626" y="1148"/>
                  </a:lnTo>
                  <a:lnTo>
                    <a:pt x="2628" y="1203"/>
                  </a:lnTo>
                  <a:lnTo>
                    <a:pt x="2626" y="1266"/>
                  </a:lnTo>
                  <a:lnTo>
                    <a:pt x="2622" y="1328"/>
                  </a:lnTo>
                  <a:lnTo>
                    <a:pt x="2614" y="1389"/>
                  </a:lnTo>
                  <a:lnTo>
                    <a:pt x="2604" y="1449"/>
                  </a:lnTo>
                  <a:lnTo>
                    <a:pt x="2589" y="1508"/>
                  </a:lnTo>
                  <a:lnTo>
                    <a:pt x="2574" y="1566"/>
                  </a:lnTo>
                  <a:lnTo>
                    <a:pt x="2554" y="1622"/>
                  </a:lnTo>
                  <a:lnTo>
                    <a:pt x="2532" y="1677"/>
                  </a:lnTo>
                  <a:lnTo>
                    <a:pt x="2508" y="1731"/>
                  </a:lnTo>
                  <a:lnTo>
                    <a:pt x="2481" y="1784"/>
                  </a:lnTo>
                  <a:lnTo>
                    <a:pt x="2451" y="1836"/>
                  </a:lnTo>
                  <a:lnTo>
                    <a:pt x="2420" y="1885"/>
                  </a:lnTo>
                  <a:lnTo>
                    <a:pt x="2385" y="1933"/>
                  </a:lnTo>
                  <a:lnTo>
                    <a:pt x="2349" y="1978"/>
                  </a:lnTo>
                  <a:lnTo>
                    <a:pt x="2311" y="2023"/>
                  </a:lnTo>
                  <a:lnTo>
                    <a:pt x="2271" y="2066"/>
                  </a:lnTo>
                  <a:lnTo>
                    <a:pt x="2228" y="2106"/>
                  </a:lnTo>
                  <a:lnTo>
                    <a:pt x="2184" y="2144"/>
                  </a:lnTo>
                  <a:lnTo>
                    <a:pt x="2138" y="2180"/>
                  </a:lnTo>
                  <a:lnTo>
                    <a:pt x="2090" y="2215"/>
                  </a:lnTo>
                  <a:lnTo>
                    <a:pt x="2041" y="2246"/>
                  </a:lnTo>
                  <a:lnTo>
                    <a:pt x="1989" y="2276"/>
                  </a:lnTo>
                  <a:lnTo>
                    <a:pt x="1936" y="2302"/>
                  </a:lnTo>
                  <a:lnTo>
                    <a:pt x="1882" y="2326"/>
                  </a:lnTo>
                  <a:lnTo>
                    <a:pt x="1827" y="2349"/>
                  </a:lnTo>
                  <a:lnTo>
                    <a:pt x="1771" y="2368"/>
                  </a:lnTo>
                  <a:lnTo>
                    <a:pt x="1713" y="2384"/>
                  </a:lnTo>
                  <a:lnTo>
                    <a:pt x="1654" y="2398"/>
                  </a:lnTo>
                  <a:lnTo>
                    <a:pt x="1594" y="2409"/>
                  </a:lnTo>
                  <a:lnTo>
                    <a:pt x="1533" y="2416"/>
                  </a:lnTo>
                  <a:lnTo>
                    <a:pt x="1470" y="2421"/>
                  </a:lnTo>
                  <a:lnTo>
                    <a:pt x="1408" y="2422"/>
                  </a:lnTo>
                  <a:lnTo>
                    <a:pt x="1344" y="2421"/>
                  </a:lnTo>
                  <a:lnTo>
                    <a:pt x="1283" y="2416"/>
                  </a:lnTo>
                  <a:lnTo>
                    <a:pt x="1222" y="2409"/>
                  </a:lnTo>
                  <a:lnTo>
                    <a:pt x="1162" y="2398"/>
                  </a:lnTo>
                  <a:lnTo>
                    <a:pt x="1103" y="2384"/>
                  </a:lnTo>
                  <a:lnTo>
                    <a:pt x="1045" y="2368"/>
                  </a:lnTo>
                  <a:lnTo>
                    <a:pt x="988" y="2349"/>
                  </a:lnTo>
                  <a:lnTo>
                    <a:pt x="933" y="2326"/>
                  </a:lnTo>
                  <a:lnTo>
                    <a:pt x="879" y="2302"/>
                  </a:lnTo>
                  <a:lnTo>
                    <a:pt x="826" y="2276"/>
                  </a:lnTo>
                  <a:lnTo>
                    <a:pt x="775" y="2246"/>
                  </a:lnTo>
                  <a:lnTo>
                    <a:pt x="725" y="2215"/>
                  </a:lnTo>
                  <a:lnTo>
                    <a:pt x="678" y="2180"/>
                  </a:lnTo>
                  <a:lnTo>
                    <a:pt x="631" y="2144"/>
                  </a:lnTo>
                  <a:lnTo>
                    <a:pt x="587" y="2106"/>
                  </a:lnTo>
                  <a:lnTo>
                    <a:pt x="545" y="2066"/>
                  </a:lnTo>
                  <a:lnTo>
                    <a:pt x="504" y="2023"/>
                  </a:lnTo>
                  <a:lnTo>
                    <a:pt x="466" y="1978"/>
                  </a:lnTo>
                  <a:lnTo>
                    <a:pt x="430" y="1933"/>
                  </a:lnTo>
                  <a:lnTo>
                    <a:pt x="396" y="1885"/>
                  </a:lnTo>
                  <a:lnTo>
                    <a:pt x="364" y="1836"/>
                  </a:lnTo>
                  <a:lnTo>
                    <a:pt x="335" y="1784"/>
                  </a:lnTo>
                  <a:lnTo>
                    <a:pt x="308" y="1731"/>
                  </a:lnTo>
                  <a:lnTo>
                    <a:pt x="283" y="1677"/>
                  </a:lnTo>
                  <a:lnTo>
                    <a:pt x="262" y="1622"/>
                  </a:lnTo>
                  <a:lnTo>
                    <a:pt x="242" y="1566"/>
                  </a:lnTo>
                  <a:lnTo>
                    <a:pt x="225" y="1508"/>
                  </a:lnTo>
                  <a:lnTo>
                    <a:pt x="212" y="1449"/>
                  </a:lnTo>
                  <a:lnTo>
                    <a:pt x="201" y="1389"/>
                  </a:lnTo>
                  <a:lnTo>
                    <a:pt x="194" y="1328"/>
                  </a:lnTo>
                  <a:lnTo>
                    <a:pt x="189" y="1266"/>
                  </a:lnTo>
                  <a:lnTo>
                    <a:pt x="187" y="1203"/>
                  </a:lnTo>
                  <a:lnTo>
                    <a:pt x="188" y="1154"/>
                  </a:lnTo>
                  <a:lnTo>
                    <a:pt x="191" y="1106"/>
                  </a:lnTo>
                  <a:lnTo>
                    <a:pt x="195" y="1060"/>
                  </a:lnTo>
                  <a:lnTo>
                    <a:pt x="203" y="1013"/>
                  </a:lnTo>
                  <a:lnTo>
                    <a:pt x="210" y="966"/>
                  </a:lnTo>
                  <a:lnTo>
                    <a:pt x="221" y="920"/>
                  </a:lnTo>
                  <a:lnTo>
                    <a:pt x="231" y="875"/>
                  </a:lnTo>
                  <a:lnTo>
                    <a:pt x="246" y="830"/>
                  </a:lnTo>
                  <a:lnTo>
                    <a:pt x="260" y="787"/>
                  </a:lnTo>
                  <a:lnTo>
                    <a:pt x="277" y="744"/>
                  </a:lnTo>
                  <a:lnTo>
                    <a:pt x="295" y="702"/>
                  </a:lnTo>
                  <a:lnTo>
                    <a:pt x="314" y="661"/>
                  </a:lnTo>
                  <a:lnTo>
                    <a:pt x="336" y="620"/>
                  </a:lnTo>
                  <a:lnTo>
                    <a:pt x="358" y="581"/>
                  </a:lnTo>
                  <a:lnTo>
                    <a:pt x="382" y="543"/>
                  </a:lnTo>
                  <a:lnTo>
                    <a:pt x="407" y="505"/>
                  </a:lnTo>
                  <a:lnTo>
                    <a:pt x="433" y="468"/>
                  </a:lnTo>
                  <a:lnTo>
                    <a:pt x="462" y="433"/>
                  </a:lnTo>
                  <a:lnTo>
                    <a:pt x="491" y="399"/>
                  </a:lnTo>
                  <a:lnTo>
                    <a:pt x="521" y="365"/>
                  </a:lnTo>
                  <a:lnTo>
                    <a:pt x="553" y="333"/>
                  </a:lnTo>
                  <a:lnTo>
                    <a:pt x="586" y="303"/>
                  </a:lnTo>
                  <a:lnTo>
                    <a:pt x="619" y="273"/>
                  </a:lnTo>
                  <a:lnTo>
                    <a:pt x="654" y="244"/>
                  </a:lnTo>
                  <a:lnTo>
                    <a:pt x="690" y="216"/>
                  </a:lnTo>
                  <a:lnTo>
                    <a:pt x="727" y="191"/>
                  </a:lnTo>
                  <a:lnTo>
                    <a:pt x="766" y="166"/>
                  </a:lnTo>
                  <a:lnTo>
                    <a:pt x="805" y="143"/>
                  </a:lnTo>
                  <a:lnTo>
                    <a:pt x="845" y="121"/>
                  </a:lnTo>
                  <a:lnTo>
                    <a:pt x="886" y="101"/>
                  </a:lnTo>
                  <a:lnTo>
                    <a:pt x="928" y="82"/>
                  </a:lnTo>
                  <a:lnTo>
                    <a:pt x="970" y="65"/>
                  </a:lnTo>
                  <a:lnTo>
                    <a:pt x="921" y="73"/>
                  </a:lnTo>
                  <a:lnTo>
                    <a:pt x="876" y="83"/>
                  </a:lnTo>
                  <a:lnTo>
                    <a:pt x="834" y="94"/>
                  </a:lnTo>
                  <a:lnTo>
                    <a:pt x="797" y="103"/>
                  </a:lnTo>
                  <a:lnTo>
                    <a:pt x="763" y="114"/>
                  </a:lnTo>
                  <a:lnTo>
                    <a:pt x="732" y="126"/>
                  </a:lnTo>
                  <a:lnTo>
                    <a:pt x="703" y="137"/>
                  </a:lnTo>
                  <a:lnTo>
                    <a:pt x="678" y="149"/>
                  </a:lnTo>
                  <a:lnTo>
                    <a:pt x="655" y="161"/>
                  </a:lnTo>
                  <a:lnTo>
                    <a:pt x="634" y="173"/>
                  </a:lnTo>
                  <a:lnTo>
                    <a:pt x="616" y="185"/>
                  </a:lnTo>
                  <a:lnTo>
                    <a:pt x="598" y="198"/>
                  </a:lnTo>
                  <a:lnTo>
                    <a:pt x="582" y="210"/>
                  </a:lnTo>
                  <a:lnTo>
                    <a:pt x="568" y="223"/>
                  </a:lnTo>
                  <a:lnTo>
                    <a:pt x="554" y="235"/>
                  </a:lnTo>
                  <a:lnTo>
                    <a:pt x="541" y="249"/>
                  </a:lnTo>
                  <a:lnTo>
                    <a:pt x="516" y="274"/>
                  </a:lnTo>
                  <a:lnTo>
                    <a:pt x="491" y="299"/>
                  </a:lnTo>
                  <a:lnTo>
                    <a:pt x="479" y="311"/>
                  </a:lnTo>
                  <a:lnTo>
                    <a:pt x="464" y="324"/>
                  </a:lnTo>
                  <a:lnTo>
                    <a:pt x="450" y="336"/>
                  </a:lnTo>
                  <a:lnTo>
                    <a:pt x="433" y="348"/>
                  </a:lnTo>
                  <a:lnTo>
                    <a:pt x="416" y="359"/>
                  </a:lnTo>
                  <a:lnTo>
                    <a:pt x="397" y="371"/>
                  </a:lnTo>
                  <a:lnTo>
                    <a:pt x="376" y="382"/>
                  </a:lnTo>
                  <a:lnTo>
                    <a:pt x="352" y="393"/>
                  </a:lnTo>
                  <a:lnTo>
                    <a:pt x="326" y="402"/>
                  </a:lnTo>
                  <a:lnTo>
                    <a:pt x="298" y="413"/>
                  </a:lnTo>
                  <a:lnTo>
                    <a:pt x="265" y="421"/>
                  </a:lnTo>
                  <a:lnTo>
                    <a:pt x="230" y="431"/>
                  </a:lnTo>
                  <a:lnTo>
                    <a:pt x="204" y="473"/>
                  </a:lnTo>
                  <a:lnTo>
                    <a:pt x="179" y="516"/>
                  </a:lnTo>
                  <a:lnTo>
                    <a:pt x="155" y="560"/>
                  </a:lnTo>
                  <a:lnTo>
                    <a:pt x="133" y="605"/>
                  </a:lnTo>
                  <a:lnTo>
                    <a:pt x="113" y="650"/>
                  </a:lnTo>
                  <a:lnTo>
                    <a:pt x="93" y="697"/>
                  </a:lnTo>
                  <a:lnTo>
                    <a:pt x="77" y="745"/>
                  </a:lnTo>
                  <a:lnTo>
                    <a:pt x="61" y="793"/>
                  </a:lnTo>
                  <a:lnTo>
                    <a:pt x="47" y="842"/>
                  </a:lnTo>
                  <a:lnTo>
                    <a:pt x="35" y="892"/>
                  </a:lnTo>
                  <a:lnTo>
                    <a:pt x="24" y="942"/>
                  </a:lnTo>
                  <a:lnTo>
                    <a:pt x="15" y="994"/>
                  </a:lnTo>
                  <a:lnTo>
                    <a:pt x="8" y="1045"/>
                  </a:lnTo>
                  <a:lnTo>
                    <a:pt x="3" y="1097"/>
                  </a:lnTo>
                  <a:lnTo>
                    <a:pt x="1" y="1149"/>
                  </a:lnTo>
                  <a:lnTo>
                    <a:pt x="0" y="1203"/>
                  </a:lnTo>
                  <a:lnTo>
                    <a:pt x="1" y="1275"/>
                  </a:lnTo>
                  <a:lnTo>
                    <a:pt x="7" y="1347"/>
                  </a:lnTo>
                  <a:lnTo>
                    <a:pt x="15" y="1417"/>
                  </a:lnTo>
                  <a:lnTo>
                    <a:pt x="29" y="1487"/>
                  </a:lnTo>
                  <a:lnTo>
                    <a:pt x="44" y="1555"/>
                  </a:lnTo>
                  <a:lnTo>
                    <a:pt x="63" y="1621"/>
                  </a:lnTo>
                  <a:lnTo>
                    <a:pt x="85" y="1687"/>
                  </a:lnTo>
                  <a:lnTo>
                    <a:pt x="110" y="1751"/>
                  </a:lnTo>
                  <a:lnTo>
                    <a:pt x="139" y="1813"/>
                  </a:lnTo>
                  <a:lnTo>
                    <a:pt x="169" y="1874"/>
                  </a:lnTo>
                  <a:lnTo>
                    <a:pt x="204" y="1933"/>
                  </a:lnTo>
                  <a:lnTo>
                    <a:pt x="240" y="1990"/>
                  </a:lnTo>
                  <a:lnTo>
                    <a:pt x="280" y="2046"/>
                  </a:lnTo>
                  <a:lnTo>
                    <a:pt x="322" y="2098"/>
                  </a:lnTo>
                  <a:lnTo>
                    <a:pt x="366" y="2149"/>
                  </a:lnTo>
                  <a:lnTo>
                    <a:pt x="412" y="2198"/>
                  </a:lnTo>
                  <a:lnTo>
                    <a:pt x="461" y="2245"/>
                  </a:lnTo>
                  <a:lnTo>
                    <a:pt x="512" y="2289"/>
                  </a:lnTo>
                  <a:lnTo>
                    <a:pt x="565" y="2331"/>
                  </a:lnTo>
                  <a:lnTo>
                    <a:pt x="620" y="2369"/>
                  </a:lnTo>
                  <a:lnTo>
                    <a:pt x="678" y="2407"/>
                  </a:lnTo>
                  <a:lnTo>
                    <a:pt x="737" y="2440"/>
                  </a:lnTo>
                  <a:lnTo>
                    <a:pt x="797" y="2471"/>
                  </a:lnTo>
                  <a:lnTo>
                    <a:pt x="859" y="2499"/>
                  </a:lnTo>
                  <a:lnTo>
                    <a:pt x="924" y="2525"/>
                  </a:lnTo>
                  <a:lnTo>
                    <a:pt x="989" y="2547"/>
                  </a:lnTo>
                  <a:lnTo>
                    <a:pt x="1056" y="2566"/>
                  </a:lnTo>
                  <a:lnTo>
                    <a:pt x="1123" y="2582"/>
                  </a:lnTo>
                  <a:lnTo>
                    <a:pt x="1193" y="2594"/>
                  </a:lnTo>
                  <a:lnTo>
                    <a:pt x="1264" y="2603"/>
                  </a:lnTo>
                  <a:lnTo>
                    <a:pt x="1335" y="2608"/>
                  </a:lnTo>
                  <a:lnTo>
                    <a:pt x="1408" y="2611"/>
                  </a:lnTo>
                  <a:lnTo>
                    <a:pt x="1480" y="2608"/>
                  </a:lnTo>
                  <a:lnTo>
                    <a:pt x="1552" y="2603"/>
                  </a:lnTo>
                  <a:lnTo>
                    <a:pt x="1622" y="2594"/>
                  </a:lnTo>
                  <a:lnTo>
                    <a:pt x="1691" y="2582"/>
                  </a:lnTo>
                  <a:lnTo>
                    <a:pt x="1760" y="2566"/>
                  </a:lnTo>
                  <a:lnTo>
                    <a:pt x="1827" y="2547"/>
                  </a:lnTo>
                  <a:lnTo>
                    <a:pt x="1892" y="2525"/>
                  </a:lnTo>
                  <a:lnTo>
                    <a:pt x="1955" y="2499"/>
                  </a:lnTo>
                  <a:lnTo>
                    <a:pt x="2018" y="2471"/>
                  </a:lnTo>
                  <a:lnTo>
                    <a:pt x="2079" y="2440"/>
                  </a:lnTo>
                  <a:lnTo>
                    <a:pt x="2138" y="2407"/>
                  </a:lnTo>
                  <a:lnTo>
                    <a:pt x="2196" y="2369"/>
                  </a:lnTo>
                  <a:lnTo>
                    <a:pt x="2251" y="2331"/>
                  </a:lnTo>
                  <a:lnTo>
                    <a:pt x="2304" y="2289"/>
                  </a:lnTo>
                  <a:lnTo>
                    <a:pt x="2354" y="2245"/>
                  </a:lnTo>
                  <a:lnTo>
                    <a:pt x="2403" y="2198"/>
                  </a:lnTo>
                  <a:lnTo>
                    <a:pt x="2450" y="2149"/>
                  </a:lnTo>
                  <a:lnTo>
                    <a:pt x="2494" y="2098"/>
                  </a:lnTo>
                  <a:lnTo>
                    <a:pt x="2536" y="2046"/>
                  </a:lnTo>
                  <a:lnTo>
                    <a:pt x="2575" y="1990"/>
                  </a:lnTo>
                  <a:lnTo>
                    <a:pt x="2612" y="1933"/>
                  </a:lnTo>
                  <a:lnTo>
                    <a:pt x="2646" y="1874"/>
                  </a:lnTo>
                  <a:lnTo>
                    <a:pt x="2677" y="1813"/>
                  </a:lnTo>
                  <a:lnTo>
                    <a:pt x="2706" y="1751"/>
                  </a:lnTo>
                  <a:lnTo>
                    <a:pt x="2730" y="1687"/>
                  </a:lnTo>
                  <a:lnTo>
                    <a:pt x="2753" y="1621"/>
                  </a:lnTo>
                  <a:lnTo>
                    <a:pt x="2772" y="1555"/>
                  </a:lnTo>
                  <a:lnTo>
                    <a:pt x="2787" y="1487"/>
                  </a:lnTo>
                  <a:lnTo>
                    <a:pt x="2799" y="1417"/>
                  </a:lnTo>
                  <a:lnTo>
                    <a:pt x="2809" y="1347"/>
                  </a:lnTo>
                  <a:lnTo>
                    <a:pt x="2814" y="1275"/>
                  </a:lnTo>
                  <a:lnTo>
                    <a:pt x="2816" y="1203"/>
                  </a:lnTo>
                  <a:close/>
                </a:path>
              </a:pathLst>
            </a:custGeom>
            <a:solidFill>
              <a:srgbClr val="E7B884"/>
            </a:solidFill>
            <a:ln w="9525">
              <a:noFill/>
              <a:round/>
              <a:headEnd/>
              <a:tailEnd/>
            </a:ln>
          </p:spPr>
          <p:txBody>
            <a:bodyPr/>
            <a:lstStyle/>
            <a:p>
              <a:endParaRPr lang="pt-BR"/>
            </a:p>
          </p:txBody>
        </p:sp>
        <p:sp>
          <p:nvSpPr>
            <p:cNvPr id="402488" name="Freeform 56"/>
            <p:cNvSpPr>
              <a:spLocks noEditPoints="1"/>
            </p:cNvSpPr>
            <p:nvPr/>
          </p:nvSpPr>
          <p:spPr bwMode="auto">
            <a:xfrm>
              <a:off x="3624" y="2979"/>
              <a:ext cx="657" cy="628"/>
            </a:xfrm>
            <a:custGeom>
              <a:avLst/>
              <a:gdLst/>
              <a:ahLst/>
              <a:cxnLst>
                <a:cxn ang="0">
                  <a:pos x="2614" y="1006"/>
                </a:cxn>
                <a:cxn ang="0">
                  <a:pos x="2556" y="772"/>
                </a:cxn>
                <a:cxn ang="0">
                  <a:pos x="2459" y="557"/>
                </a:cxn>
                <a:cxn ang="0">
                  <a:pos x="2326" y="364"/>
                </a:cxn>
                <a:cxn ang="0">
                  <a:pos x="2161" y="199"/>
                </a:cxn>
                <a:cxn ang="0">
                  <a:pos x="1970" y="65"/>
                </a:cxn>
                <a:cxn ang="0">
                  <a:pos x="1579" y="6"/>
                </a:cxn>
                <a:cxn ang="0">
                  <a:pos x="1076" y="37"/>
                </a:cxn>
                <a:cxn ang="0">
                  <a:pos x="758" y="89"/>
                </a:cxn>
                <a:cxn ang="0">
                  <a:pos x="572" y="156"/>
                </a:cxn>
                <a:cxn ang="0">
                  <a:pos x="467" y="229"/>
                </a:cxn>
                <a:cxn ang="0">
                  <a:pos x="358" y="334"/>
                </a:cxn>
                <a:cxn ang="0">
                  <a:pos x="229" y="463"/>
                </a:cxn>
                <a:cxn ang="0">
                  <a:pos x="99" y="704"/>
                </a:cxn>
                <a:cxn ang="0">
                  <a:pos x="45" y="863"/>
                </a:cxn>
                <a:cxn ang="0">
                  <a:pos x="16" y="1002"/>
                </a:cxn>
                <a:cxn ang="0">
                  <a:pos x="2" y="1145"/>
                </a:cxn>
                <a:cxn ang="0">
                  <a:pos x="16" y="1403"/>
                </a:cxn>
                <a:cxn ang="0">
                  <a:pos x="104" y="1715"/>
                </a:cxn>
                <a:cxn ang="0">
                  <a:pos x="262" y="1989"/>
                </a:cxn>
                <a:cxn ang="0">
                  <a:pos x="478" y="2216"/>
                </a:cxn>
                <a:cxn ang="0">
                  <a:pos x="745" y="2387"/>
                </a:cxn>
                <a:cxn ang="0">
                  <a:pos x="1050" y="2489"/>
                </a:cxn>
                <a:cxn ang="0">
                  <a:pos x="1382" y="2515"/>
                </a:cxn>
                <a:cxn ang="0">
                  <a:pos x="1705" y="2457"/>
                </a:cxn>
                <a:cxn ang="0">
                  <a:pos x="1996" y="2326"/>
                </a:cxn>
                <a:cxn ang="0">
                  <a:pos x="2244" y="2132"/>
                </a:cxn>
                <a:cxn ang="0">
                  <a:pos x="2439" y="1884"/>
                </a:cxn>
                <a:cxn ang="0">
                  <a:pos x="2570" y="1593"/>
                </a:cxn>
                <a:cxn ang="0">
                  <a:pos x="2627" y="1271"/>
                </a:cxn>
                <a:cxn ang="0">
                  <a:pos x="2428" y="1375"/>
                </a:cxn>
                <a:cxn ang="0">
                  <a:pos x="2352" y="1641"/>
                </a:cxn>
                <a:cxn ang="0">
                  <a:pos x="2218" y="1876"/>
                </a:cxn>
                <a:cxn ang="0">
                  <a:pos x="2032" y="2072"/>
                </a:cxn>
                <a:cxn ang="0">
                  <a:pos x="1804" y="2218"/>
                </a:cxn>
                <a:cxn ang="0">
                  <a:pos x="1542" y="2306"/>
                </a:cxn>
                <a:cxn ang="0">
                  <a:pos x="1257" y="2328"/>
                </a:cxn>
                <a:cxn ang="0">
                  <a:pos x="980" y="2278"/>
                </a:cxn>
                <a:cxn ang="0">
                  <a:pos x="730" y="2166"/>
                </a:cxn>
                <a:cxn ang="0">
                  <a:pos x="518" y="1999"/>
                </a:cxn>
                <a:cxn ang="0">
                  <a:pos x="351" y="1786"/>
                </a:cxn>
                <a:cxn ang="0">
                  <a:pos x="239" y="1538"/>
                </a:cxn>
                <a:cxn ang="0">
                  <a:pos x="190" y="1261"/>
                </a:cxn>
                <a:cxn ang="0">
                  <a:pos x="212" y="977"/>
                </a:cxn>
                <a:cxn ang="0">
                  <a:pos x="299" y="715"/>
                </a:cxn>
                <a:cxn ang="0">
                  <a:pos x="446" y="487"/>
                </a:cxn>
                <a:cxn ang="0">
                  <a:pos x="640" y="301"/>
                </a:cxn>
                <a:cxn ang="0">
                  <a:pos x="877" y="166"/>
                </a:cxn>
                <a:cxn ang="0">
                  <a:pos x="1143" y="90"/>
                </a:cxn>
                <a:cxn ang="0">
                  <a:pos x="1430" y="83"/>
                </a:cxn>
                <a:cxn ang="0">
                  <a:pos x="1702" y="145"/>
                </a:cxn>
                <a:cxn ang="0">
                  <a:pos x="1944" y="270"/>
                </a:cxn>
                <a:cxn ang="0">
                  <a:pos x="2148" y="447"/>
                </a:cxn>
                <a:cxn ang="0">
                  <a:pos x="2305" y="666"/>
                </a:cxn>
                <a:cxn ang="0">
                  <a:pos x="2406" y="922"/>
                </a:cxn>
                <a:cxn ang="0">
                  <a:pos x="2441" y="1203"/>
                </a:cxn>
              </a:cxnLst>
              <a:rect l="0" t="0" r="r" b="b"/>
              <a:pathLst>
                <a:path w="2630" h="2516">
                  <a:moveTo>
                    <a:pt x="2630" y="1203"/>
                  </a:moveTo>
                  <a:lnTo>
                    <a:pt x="2628" y="1153"/>
                  </a:lnTo>
                  <a:lnTo>
                    <a:pt x="2625" y="1104"/>
                  </a:lnTo>
                  <a:lnTo>
                    <a:pt x="2621" y="1055"/>
                  </a:lnTo>
                  <a:lnTo>
                    <a:pt x="2614" y="1006"/>
                  </a:lnTo>
                  <a:lnTo>
                    <a:pt x="2606" y="958"/>
                  </a:lnTo>
                  <a:lnTo>
                    <a:pt x="2596" y="910"/>
                  </a:lnTo>
                  <a:lnTo>
                    <a:pt x="2584" y="863"/>
                  </a:lnTo>
                  <a:lnTo>
                    <a:pt x="2571" y="817"/>
                  </a:lnTo>
                  <a:lnTo>
                    <a:pt x="2556" y="772"/>
                  </a:lnTo>
                  <a:lnTo>
                    <a:pt x="2539" y="727"/>
                  </a:lnTo>
                  <a:lnTo>
                    <a:pt x="2521" y="683"/>
                  </a:lnTo>
                  <a:lnTo>
                    <a:pt x="2502" y="641"/>
                  </a:lnTo>
                  <a:lnTo>
                    <a:pt x="2482" y="598"/>
                  </a:lnTo>
                  <a:lnTo>
                    <a:pt x="2459" y="557"/>
                  </a:lnTo>
                  <a:lnTo>
                    <a:pt x="2435" y="516"/>
                  </a:lnTo>
                  <a:lnTo>
                    <a:pt x="2410" y="477"/>
                  </a:lnTo>
                  <a:lnTo>
                    <a:pt x="2383" y="438"/>
                  </a:lnTo>
                  <a:lnTo>
                    <a:pt x="2355" y="401"/>
                  </a:lnTo>
                  <a:lnTo>
                    <a:pt x="2326" y="364"/>
                  </a:lnTo>
                  <a:lnTo>
                    <a:pt x="2296" y="329"/>
                  </a:lnTo>
                  <a:lnTo>
                    <a:pt x="2263" y="294"/>
                  </a:lnTo>
                  <a:lnTo>
                    <a:pt x="2231" y="262"/>
                  </a:lnTo>
                  <a:lnTo>
                    <a:pt x="2196" y="229"/>
                  </a:lnTo>
                  <a:lnTo>
                    <a:pt x="2161" y="199"/>
                  </a:lnTo>
                  <a:lnTo>
                    <a:pt x="2125" y="169"/>
                  </a:lnTo>
                  <a:lnTo>
                    <a:pt x="2088" y="141"/>
                  </a:lnTo>
                  <a:lnTo>
                    <a:pt x="2050" y="114"/>
                  </a:lnTo>
                  <a:lnTo>
                    <a:pt x="2010" y="89"/>
                  </a:lnTo>
                  <a:lnTo>
                    <a:pt x="1970" y="65"/>
                  </a:lnTo>
                  <a:lnTo>
                    <a:pt x="1928" y="42"/>
                  </a:lnTo>
                  <a:lnTo>
                    <a:pt x="1886" y="21"/>
                  </a:lnTo>
                  <a:lnTo>
                    <a:pt x="1843" y="0"/>
                  </a:lnTo>
                  <a:lnTo>
                    <a:pt x="1706" y="3"/>
                  </a:lnTo>
                  <a:lnTo>
                    <a:pt x="1579" y="6"/>
                  </a:lnTo>
                  <a:lnTo>
                    <a:pt x="1461" y="10"/>
                  </a:lnTo>
                  <a:lnTo>
                    <a:pt x="1352" y="16"/>
                  </a:lnTo>
                  <a:lnTo>
                    <a:pt x="1253" y="22"/>
                  </a:lnTo>
                  <a:lnTo>
                    <a:pt x="1160" y="29"/>
                  </a:lnTo>
                  <a:lnTo>
                    <a:pt x="1076" y="37"/>
                  </a:lnTo>
                  <a:lnTo>
                    <a:pt x="999" y="46"/>
                  </a:lnTo>
                  <a:lnTo>
                    <a:pt x="930" y="57"/>
                  </a:lnTo>
                  <a:lnTo>
                    <a:pt x="866" y="66"/>
                  </a:lnTo>
                  <a:lnTo>
                    <a:pt x="810" y="78"/>
                  </a:lnTo>
                  <a:lnTo>
                    <a:pt x="758" y="89"/>
                  </a:lnTo>
                  <a:lnTo>
                    <a:pt x="711" y="102"/>
                  </a:lnTo>
                  <a:lnTo>
                    <a:pt x="670" y="114"/>
                  </a:lnTo>
                  <a:lnTo>
                    <a:pt x="633" y="127"/>
                  </a:lnTo>
                  <a:lnTo>
                    <a:pt x="601" y="142"/>
                  </a:lnTo>
                  <a:lnTo>
                    <a:pt x="572" y="156"/>
                  </a:lnTo>
                  <a:lnTo>
                    <a:pt x="547" y="171"/>
                  </a:lnTo>
                  <a:lnTo>
                    <a:pt x="524" y="185"/>
                  </a:lnTo>
                  <a:lnTo>
                    <a:pt x="502" y="199"/>
                  </a:lnTo>
                  <a:lnTo>
                    <a:pt x="484" y="215"/>
                  </a:lnTo>
                  <a:lnTo>
                    <a:pt x="467" y="229"/>
                  </a:lnTo>
                  <a:lnTo>
                    <a:pt x="452" y="245"/>
                  </a:lnTo>
                  <a:lnTo>
                    <a:pt x="436" y="261"/>
                  </a:lnTo>
                  <a:lnTo>
                    <a:pt x="407" y="291"/>
                  </a:lnTo>
                  <a:lnTo>
                    <a:pt x="376" y="319"/>
                  </a:lnTo>
                  <a:lnTo>
                    <a:pt x="358" y="334"/>
                  </a:lnTo>
                  <a:lnTo>
                    <a:pt x="339" y="348"/>
                  </a:lnTo>
                  <a:lnTo>
                    <a:pt x="319" y="363"/>
                  </a:lnTo>
                  <a:lnTo>
                    <a:pt x="295" y="376"/>
                  </a:lnTo>
                  <a:lnTo>
                    <a:pt x="261" y="419"/>
                  </a:lnTo>
                  <a:lnTo>
                    <a:pt x="229" y="463"/>
                  </a:lnTo>
                  <a:lnTo>
                    <a:pt x="199" y="509"/>
                  </a:lnTo>
                  <a:lnTo>
                    <a:pt x="171" y="556"/>
                  </a:lnTo>
                  <a:lnTo>
                    <a:pt x="145" y="605"/>
                  </a:lnTo>
                  <a:lnTo>
                    <a:pt x="120" y="654"/>
                  </a:lnTo>
                  <a:lnTo>
                    <a:pt x="99" y="704"/>
                  </a:lnTo>
                  <a:lnTo>
                    <a:pt x="78" y="756"/>
                  </a:lnTo>
                  <a:lnTo>
                    <a:pt x="69" y="782"/>
                  </a:lnTo>
                  <a:lnTo>
                    <a:pt x="60" y="809"/>
                  </a:lnTo>
                  <a:lnTo>
                    <a:pt x="52" y="836"/>
                  </a:lnTo>
                  <a:lnTo>
                    <a:pt x="45" y="863"/>
                  </a:lnTo>
                  <a:lnTo>
                    <a:pt x="38" y="890"/>
                  </a:lnTo>
                  <a:lnTo>
                    <a:pt x="32" y="918"/>
                  </a:lnTo>
                  <a:lnTo>
                    <a:pt x="26" y="946"/>
                  </a:lnTo>
                  <a:lnTo>
                    <a:pt x="21" y="973"/>
                  </a:lnTo>
                  <a:lnTo>
                    <a:pt x="16" y="1002"/>
                  </a:lnTo>
                  <a:lnTo>
                    <a:pt x="12" y="1030"/>
                  </a:lnTo>
                  <a:lnTo>
                    <a:pt x="9" y="1058"/>
                  </a:lnTo>
                  <a:lnTo>
                    <a:pt x="5" y="1087"/>
                  </a:lnTo>
                  <a:lnTo>
                    <a:pt x="3" y="1116"/>
                  </a:lnTo>
                  <a:lnTo>
                    <a:pt x="2" y="1145"/>
                  </a:lnTo>
                  <a:lnTo>
                    <a:pt x="0" y="1173"/>
                  </a:lnTo>
                  <a:lnTo>
                    <a:pt x="0" y="1203"/>
                  </a:lnTo>
                  <a:lnTo>
                    <a:pt x="3" y="1271"/>
                  </a:lnTo>
                  <a:lnTo>
                    <a:pt x="8" y="1338"/>
                  </a:lnTo>
                  <a:lnTo>
                    <a:pt x="16" y="1403"/>
                  </a:lnTo>
                  <a:lnTo>
                    <a:pt x="27" y="1467"/>
                  </a:lnTo>
                  <a:lnTo>
                    <a:pt x="42" y="1531"/>
                  </a:lnTo>
                  <a:lnTo>
                    <a:pt x="59" y="1593"/>
                  </a:lnTo>
                  <a:lnTo>
                    <a:pt x="81" y="1655"/>
                  </a:lnTo>
                  <a:lnTo>
                    <a:pt x="104" y="1715"/>
                  </a:lnTo>
                  <a:lnTo>
                    <a:pt x="130" y="1772"/>
                  </a:lnTo>
                  <a:lnTo>
                    <a:pt x="159" y="1830"/>
                  </a:lnTo>
                  <a:lnTo>
                    <a:pt x="191" y="1884"/>
                  </a:lnTo>
                  <a:lnTo>
                    <a:pt x="225" y="1938"/>
                  </a:lnTo>
                  <a:lnTo>
                    <a:pt x="262" y="1989"/>
                  </a:lnTo>
                  <a:lnTo>
                    <a:pt x="301" y="2038"/>
                  </a:lnTo>
                  <a:lnTo>
                    <a:pt x="341" y="2086"/>
                  </a:lnTo>
                  <a:lnTo>
                    <a:pt x="386" y="2132"/>
                  </a:lnTo>
                  <a:lnTo>
                    <a:pt x="431" y="2175"/>
                  </a:lnTo>
                  <a:lnTo>
                    <a:pt x="478" y="2216"/>
                  </a:lnTo>
                  <a:lnTo>
                    <a:pt x="529" y="2256"/>
                  </a:lnTo>
                  <a:lnTo>
                    <a:pt x="580" y="2293"/>
                  </a:lnTo>
                  <a:lnTo>
                    <a:pt x="633" y="2326"/>
                  </a:lnTo>
                  <a:lnTo>
                    <a:pt x="688" y="2357"/>
                  </a:lnTo>
                  <a:lnTo>
                    <a:pt x="745" y="2387"/>
                  </a:lnTo>
                  <a:lnTo>
                    <a:pt x="804" y="2413"/>
                  </a:lnTo>
                  <a:lnTo>
                    <a:pt x="862" y="2437"/>
                  </a:lnTo>
                  <a:lnTo>
                    <a:pt x="924" y="2457"/>
                  </a:lnTo>
                  <a:lnTo>
                    <a:pt x="986" y="2475"/>
                  </a:lnTo>
                  <a:lnTo>
                    <a:pt x="1050" y="2489"/>
                  </a:lnTo>
                  <a:lnTo>
                    <a:pt x="1115" y="2501"/>
                  </a:lnTo>
                  <a:lnTo>
                    <a:pt x="1181" y="2510"/>
                  </a:lnTo>
                  <a:lnTo>
                    <a:pt x="1247" y="2515"/>
                  </a:lnTo>
                  <a:lnTo>
                    <a:pt x="1315" y="2516"/>
                  </a:lnTo>
                  <a:lnTo>
                    <a:pt x="1382" y="2515"/>
                  </a:lnTo>
                  <a:lnTo>
                    <a:pt x="1449" y="2510"/>
                  </a:lnTo>
                  <a:lnTo>
                    <a:pt x="1514" y="2501"/>
                  </a:lnTo>
                  <a:lnTo>
                    <a:pt x="1579" y="2489"/>
                  </a:lnTo>
                  <a:lnTo>
                    <a:pt x="1643" y="2475"/>
                  </a:lnTo>
                  <a:lnTo>
                    <a:pt x="1705" y="2457"/>
                  </a:lnTo>
                  <a:lnTo>
                    <a:pt x="1766" y="2437"/>
                  </a:lnTo>
                  <a:lnTo>
                    <a:pt x="1826" y="2413"/>
                  </a:lnTo>
                  <a:lnTo>
                    <a:pt x="1884" y="2387"/>
                  </a:lnTo>
                  <a:lnTo>
                    <a:pt x="1942" y="2357"/>
                  </a:lnTo>
                  <a:lnTo>
                    <a:pt x="1996" y="2326"/>
                  </a:lnTo>
                  <a:lnTo>
                    <a:pt x="2050" y="2293"/>
                  </a:lnTo>
                  <a:lnTo>
                    <a:pt x="2101" y="2256"/>
                  </a:lnTo>
                  <a:lnTo>
                    <a:pt x="2151" y="2216"/>
                  </a:lnTo>
                  <a:lnTo>
                    <a:pt x="2199" y="2175"/>
                  </a:lnTo>
                  <a:lnTo>
                    <a:pt x="2244" y="2132"/>
                  </a:lnTo>
                  <a:lnTo>
                    <a:pt x="2287" y="2086"/>
                  </a:lnTo>
                  <a:lnTo>
                    <a:pt x="2329" y="2038"/>
                  </a:lnTo>
                  <a:lnTo>
                    <a:pt x="2368" y="1989"/>
                  </a:lnTo>
                  <a:lnTo>
                    <a:pt x="2405" y="1938"/>
                  </a:lnTo>
                  <a:lnTo>
                    <a:pt x="2439" y="1884"/>
                  </a:lnTo>
                  <a:lnTo>
                    <a:pt x="2470" y="1830"/>
                  </a:lnTo>
                  <a:lnTo>
                    <a:pt x="2500" y="1772"/>
                  </a:lnTo>
                  <a:lnTo>
                    <a:pt x="2525" y="1715"/>
                  </a:lnTo>
                  <a:lnTo>
                    <a:pt x="2549" y="1655"/>
                  </a:lnTo>
                  <a:lnTo>
                    <a:pt x="2570" y="1593"/>
                  </a:lnTo>
                  <a:lnTo>
                    <a:pt x="2588" y="1531"/>
                  </a:lnTo>
                  <a:lnTo>
                    <a:pt x="2602" y="1467"/>
                  </a:lnTo>
                  <a:lnTo>
                    <a:pt x="2614" y="1403"/>
                  </a:lnTo>
                  <a:lnTo>
                    <a:pt x="2622" y="1338"/>
                  </a:lnTo>
                  <a:lnTo>
                    <a:pt x="2627" y="1271"/>
                  </a:lnTo>
                  <a:lnTo>
                    <a:pt x="2630" y="1203"/>
                  </a:lnTo>
                  <a:close/>
                  <a:moveTo>
                    <a:pt x="2441" y="1203"/>
                  </a:moveTo>
                  <a:lnTo>
                    <a:pt x="2440" y="1261"/>
                  </a:lnTo>
                  <a:lnTo>
                    <a:pt x="2435" y="1319"/>
                  </a:lnTo>
                  <a:lnTo>
                    <a:pt x="2428" y="1375"/>
                  </a:lnTo>
                  <a:lnTo>
                    <a:pt x="2418" y="1430"/>
                  </a:lnTo>
                  <a:lnTo>
                    <a:pt x="2406" y="1484"/>
                  </a:lnTo>
                  <a:lnTo>
                    <a:pt x="2391" y="1538"/>
                  </a:lnTo>
                  <a:lnTo>
                    <a:pt x="2373" y="1590"/>
                  </a:lnTo>
                  <a:lnTo>
                    <a:pt x="2352" y="1641"/>
                  </a:lnTo>
                  <a:lnTo>
                    <a:pt x="2331" y="1692"/>
                  </a:lnTo>
                  <a:lnTo>
                    <a:pt x="2305" y="1740"/>
                  </a:lnTo>
                  <a:lnTo>
                    <a:pt x="2278" y="1786"/>
                  </a:lnTo>
                  <a:lnTo>
                    <a:pt x="2249" y="1832"/>
                  </a:lnTo>
                  <a:lnTo>
                    <a:pt x="2218" y="1876"/>
                  </a:lnTo>
                  <a:lnTo>
                    <a:pt x="2184" y="1920"/>
                  </a:lnTo>
                  <a:lnTo>
                    <a:pt x="2148" y="1960"/>
                  </a:lnTo>
                  <a:lnTo>
                    <a:pt x="2111" y="1999"/>
                  </a:lnTo>
                  <a:lnTo>
                    <a:pt x="2073" y="2036"/>
                  </a:lnTo>
                  <a:lnTo>
                    <a:pt x="2032" y="2072"/>
                  </a:lnTo>
                  <a:lnTo>
                    <a:pt x="1988" y="2106"/>
                  </a:lnTo>
                  <a:lnTo>
                    <a:pt x="1944" y="2137"/>
                  </a:lnTo>
                  <a:lnTo>
                    <a:pt x="1898" y="2166"/>
                  </a:lnTo>
                  <a:lnTo>
                    <a:pt x="1852" y="2193"/>
                  </a:lnTo>
                  <a:lnTo>
                    <a:pt x="1804" y="2218"/>
                  </a:lnTo>
                  <a:lnTo>
                    <a:pt x="1753" y="2240"/>
                  </a:lnTo>
                  <a:lnTo>
                    <a:pt x="1702" y="2260"/>
                  </a:lnTo>
                  <a:lnTo>
                    <a:pt x="1650" y="2278"/>
                  </a:lnTo>
                  <a:lnTo>
                    <a:pt x="1596" y="2294"/>
                  </a:lnTo>
                  <a:lnTo>
                    <a:pt x="1542" y="2306"/>
                  </a:lnTo>
                  <a:lnTo>
                    <a:pt x="1487" y="2316"/>
                  </a:lnTo>
                  <a:lnTo>
                    <a:pt x="1430" y="2323"/>
                  </a:lnTo>
                  <a:lnTo>
                    <a:pt x="1373" y="2328"/>
                  </a:lnTo>
                  <a:lnTo>
                    <a:pt x="1315" y="2329"/>
                  </a:lnTo>
                  <a:lnTo>
                    <a:pt x="1257" y="2328"/>
                  </a:lnTo>
                  <a:lnTo>
                    <a:pt x="1200" y="2323"/>
                  </a:lnTo>
                  <a:lnTo>
                    <a:pt x="1143" y="2316"/>
                  </a:lnTo>
                  <a:lnTo>
                    <a:pt x="1088" y="2306"/>
                  </a:lnTo>
                  <a:lnTo>
                    <a:pt x="1033" y="2294"/>
                  </a:lnTo>
                  <a:lnTo>
                    <a:pt x="980" y="2278"/>
                  </a:lnTo>
                  <a:lnTo>
                    <a:pt x="927" y="2260"/>
                  </a:lnTo>
                  <a:lnTo>
                    <a:pt x="877" y="2240"/>
                  </a:lnTo>
                  <a:lnTo>
                    <a:pt x="826" y="2218"/>
                  </a:lnTo>
                  <a:lnTo>
                    <a:pt x="778" y="2193"/>
                  </a:lnTo>
                  <a:lnTo>
                    <a:pt x="730" y="2166"/>
                  </a:lnTo>
                  <a:lnTo>
                    <a:pt x="685" y="2137"/>
                  </a:lnTo>
                  <a:lnTo>
                    <a:pt x="640" y="2106"/>
                  </a:lnTo>
                  <a:lnTo>
                    <a:pt x="598" y="2072"/>
                  </a:lnTo>
                  <a:lnTo>
                    <a:pt x="557" y="2036"/>
                  </a:lnTo>
                  <a:lnTo>
                    <a:pt x="518" y="1999"/>
                  </a:lnTo>
                  <a:lnTo>
                    <a:pt x="481" y="1960"/>
                  </a:lnTo>
                  <a:lnTo>
                    <a:pt x="446" y="1920"/>
                  </a:lnTo>
                  <a:lnTo>
                    <a:pt x="412" y="1876"/>
                  </a:lnTo>
                  <a:lnTo>
                    <a:pt x="381" y="1832"/>
                  </a:lnTo>
                  <a:lnTo>
                    <a:pt x="351" y="1786"/>
                  </a:lnTo>
                  <a:lnTo>
                    <a:pt x="325" y="1740"/>
                  </a:lnTo>
                  <a:lnTo>
                    <a:pt x="299" y="1692"/>
                  </a:lnTo>
                  <a:lnTo>
                    <a:pt x="277" y="1641"/>
                  </a:lnTo>
                  <a:lnTo>
                    <a:pt x="256" y="1590"/>
                  </a:lnTo>
                  <a:lnTo>
                    <a:pt x="239" y="1538"/>
                  </a:lnTo>
                  <a:lnTo>
                    <a:pt x="224" y="1484"/>
                  </a:lnTo>
                  <a:lnTo>
                    <a:pt x="212" y="1430"/>
                  </a:lnTo>
                  <a:lnTo>
                    <a:pt x="201" y="1375"/>
                  </a:lnTo>
                  <a:lnTo>
                    <a:pt x="194" y="1319"/>
                  </a:lnTo>
                  <a:lnTo>
                    <a:pt x="190" y="1261"/>
                  </a:lnTo>
                  <a:lnTo>
                    <a:pt x="188" y="1203"/>
                  </a:lnTo>
                  <a:lnTo>
                    <a:pt x="190" y="1145"/>
                  </a:lnTo>
                  <a:lnTo>
                    <a:pt x="194" y="1088"/>
                  </a:lnTo>
                  <a:lnTo>
                    <a:pt x="201" y="1032"/>
                  </a:lnTo>
                  <a:lnTo>
                    <a:pt x="212" y="977"/>
                  </a:lnTo>
                  <a:lnTo>
                    <a:pt x="224" y="922"/>
                  </a:lnTo>
                  <a:lnTo>
                    <a:pt x="239" y="869"/>
                  </a:lnTo>
                  <a:lnTo>
                    <a:pt x="256" y="816"/>
                  </a:lnTo>
                  <a:lnTo>
                    <a:pt x="277" y="764"/>
                  </a:lnTo>
                  <a:lnTo>
                    <a:pt x="299" y="715"/>
                  </a:lnTo>
                  <a:lnTo>
                    <a:pt x="325" y="666"/>
                  </a:lnTo>
                  <a:lnTo>
                    <a:pt x="351" y="619"/>
                  </a:lnTo>
                  <a:lnTo>
                    <a:pt x="381" y="574"/>
                  </a:lnTo>
                  <a:lnTo>
                    <a:pt x="412" y="529"/>
                  </a:lnTo>
                  <a:lnTo>
                    <a:pt x="446" y="487"/>
                  </a:lnTo>
                  <a:lnTo>
                    <a:pt x="481" y="447"/>
                  </a:lnTo>
                  <a:lnTo>
                    <a:pt x="518" y="407"/>
                  </a:lnTo>
                  <a:lnTo>
                    <a:pt x="557" y="370"/>
                  </a:lnTo>
                  <a:lnTo>
                    <a:pt x="598" y="335"/>
                  </a:lnTo>
                  <a:lnTo>
                    <a:pt x="640" y="301"/>
                  </a:lnTo>
                  <a:lnTo>
                    <a:pt x="685" y="270"/>
                  </a:lnTo>
                  <a:lnTo>
                    <a:pt x="730" y="240"/>
                  </a:lnTo>
                  <a:lnTo>
                    <a:pt x="778" y="214"/>
                  </a:lnTo>
                  <a:lnTo>
                    <a:pt x="826" y="189"/>
                  </a:lnTo>
                  <a:lnTo>
                    <a:pt x="877" y="166"/>
                  </a:lnTo>
                  <a:lnTo>
                    <a:pt x="927" y="145"/>
                  </a:lnTo>
                  <a:lnTo>
                    <a:pt x="980" y="129"/>
                  </a:lnTo>
                  <a:lnTo>
                    <a:pt x="1033" y="113"/>
                  </a:lnTo>
                  <a:lnTo>
                    <a:pt x="1088" y="100"/>
                  </a:lnTo>
                  <a:lnTo>
                    <a:pt x="1143" y="90"/>
                  </a:lnTo>
                  <a:lnTo>
                    <a:pt x="1200" y="83"/>
                  </a:lnTo>
                  <a:lnTo>
                    <a:pt x="1257" y="79"/>
                  </a:lnTo>
                  <a:lnTo>
                    <a:pt x="1315" y="77"/>
                  </a:lnTo>
                  <a:lnTo>
                    <a:pt x="1373" y="79"/>
                  </a:lnTo>
                  <a:lnTo>
                    <a:pt x="1430" y="83"/>
                  </a:lnTo>
                  <a:lnTo>
                    <a:pt x="1487" y="90"/>
                  </a:lnTo>
                  <a:lnTo>
                    <a:pt x="1542" y="100"/>
                  </a:lnTo>
                  <a:lnTo>
                    <a:pt x="1596" y="113"/>
                  </a:lnTo>
                  <a:lnTo>
                    <a:pt x="1650" y="129"/>
                  </a:lnTo>
                  <a:lnTo>
                    <a:pt x="1702" y="145"/>
                  </a:lnTo>
                  <a:lnTo>
                    <a:pt x="1753" y="166"/>
                  </a:lnTo>
                  <a:lnTo>
                    <a:pt x="1804" y="189"/>
                  </a:lnTo>
                  <a:lnTo>
                    <a:pt x="1852" y="214"/>
                  </a:lnTo>
                  <a:lnTo>
                    <a:pt x="1898" y="240"/>
                  </a:lnTo>
                  <a:lnTo>
                    <a:pt x="1944" y="270"/>
                  </a:lnTo>
                  <a:lnTo>
                    <a:pt x="1988" y="301"/>
                  </a:lnTo>
                  <a:lnTo>
                    <a:pt x="2032" y="335"/>
                  </a:lnTo>
                  <a:lnTo>
                    <a:pt x="2073" y="370"/>
                  </a:lnTo>
                  <a:lnTo>
                    <a:pt x="2111" y="407"/>
                  </a:lnTo>
                  <a:lnTo>
                    <a:pt x="2148" y="447"/>
                  </a:lnTo>
                  <a:lnTo>
                    <a:pt x="2184" y="487"/>
                  </a:lnTo>
                  <a:lnTo>
                    <a:pt x="2218" y="529"/>
                  </a:lnTo>
                  <a:lnTo>
                    <a:pt x="2249" y="574"/>
                  </a:lnTo>
                  <a:lnTo>
                    <a:pt x="2278" y="619"/>
                  </a:lnTo>
                  <a:lnTo>
                    <a:pt x="2305" y="666"/>
                  </a:lnTo>
                  <a:lnTo>
                    <a:pt x="2331" y="715"/>
                  </a:lnTo>
                  <a:lnTo>
                    <a:pt x="2352" y="764"/>
                  </a:lnTo>
                  <a:lnTo>
                    <a:pt x="2373" y="816"/>
                  </a:lnTo>
                  <a:lnTo>
                    <a:pt x="2391" y="869"/>
                  </a:lnTo>
                  <a:lnTo>
                    <a:pt x="2406" y="922"/>
                  </a:lnTo>
                  <a:lnTo>
                    <a:pt x="2418" y="977"/>
                  </a:lnTo>
                  <a:lnTo>
                    <a:pt x="2428" y="1032"/>
                  </a:lnTo>
                  <a:lnTo>
                    <a:pt x="2435" y="1088"/>
                  </a:lnTo>
                  <a:lnTo>
                    <a:pt x="2440" y="1145"/>
                  </a:lnTo>
                  <a:lnTo>
                    <a:pt x="2441" y="1203"/>
                  </a:lnTo>
                  <a:close/>
                </a:path>
              </a:pathLst>
            </a:custGeom>
            <a:solidFill>
              <a:srgbClr val="E8B984"/>
            </a:solidFill>
            <a:ln w="9525">
              <a:noFill/>
              <a:round/>
              <a:headEnd/>
              <a:tailEnd/>
            </a:ln>
          </p:spPr>
          <p:txBody>
            <a:bodyPr/>
            <a:lstStyle/>
            <a:p>
              <a:endParaRPr lang="pt-BR"/>
            </a:p>
          </p:txBody>
        </p:sp>
        <p:sp>
          <p:nvSpPr>
            <p:cNvPr id="402489" name="Freeform 57"/>
            <p:cNvSpPr>
              <a:spLocks noEditPoints="1"/>
            </p:cNvSpPr>
            <p:nvPr/>
          </p:nvSpPr>
          <p:spPr bwMode="auto">
            <a:xfrm>
              <a:off x="3647" y="2980"/>
              <a:ext cx="610" cy="604"/>
            </a:xfrm>
            <a:custGeom>
              <a:avLst/>
              <a:gdLst/>
              <a:ahLst/>
              <a:cxnLst>
                <a:cxn ang="0">
                  <a:pos x="2421" y="980"/>
                </a:cxn>
                <a:cxn ang="0">
                  <a:pos x="2347" y="727"/>
                </a:cxn>
                <a:cxn ang="0">
                  <a:pos x="2222" y="501"/>
                </a:cxn>
                <a:cxn ang="0">
                  <a:pos x="2054" y="306"/>
                </a:cxn>
                <a:cxn ang="0">
                  <a:pos x="1849" y="151"/>
                </a:cxn>
                <a:cxn ang="0">
                  <a:pos x="1612" y="42"/>
                </a:cxn>
                <a:cxn ang="0">
                  <a:pos x="1246" y="10"/>
                </a:cxn>
                <a:cxn ang="0">
                  <a:pos x="844" y="48"/>
                </a:cxn>
                <a:cxn ang="0">
                  <a:pos x="618" y="137"/>
                </a:cxn>
                <a:cxn ang="0">
                  <a:pos x="432" y="267"/>
                </a:cxn>
                <a:cxn ang="0">
                  <a:pos x="275" y="427"/>
                </a:cxn>
                <a:cxn ang="0">
                  <a:pos x="149" y="614"/>
                </a:cxn>
                <a:cxn ang="0">
                  <a:pos x="59" y="824"/>
                </a:cxn>
                <a:cxn ang="0">
                  <a:pos x="8" y="1054"/>
                </a:cxn>
                <a:cxn ang="0">
                  <a:pos x="7" y="1322"/>
                </a:cxn>
                <a:cxn ang="0">
                  <a:pos x="75" y="1616"/>
                </a:cxn>
                <a:cxn ang="0">
                  <a:pos x="209" y="1879"/>
                </a:cxn>
                <a:cxn ang="0">
                  <a:pos x="400" y="2100"/>
                </a:cxn>
                <a:cxn ang="0">
                  <a:pos x="639" y="2270"/>
                </a:cxn>
                <a:cxn ang="0">
                  <a:pos x="916" y="2378"/>
                </a:cxn>
                <a:cxn ang="0">
                  <a:pos x="1221" y="2416"/>
                </a:cxn>
                <a:cxn ang="0">
                  <a:pos x="1526" y="2378"/>
                </a:cxn>
                <a:cxn ang="0">
                  <a:pos x="1802" y="2270"/>
                </a:cxn>
                <a:cxn ang="0">
                  <a:pos x="2041" y="2100"/>
                </a:cxn>
                <a:cxn ang="0">
                  <a:pos x="2233" y="1879"/>
                </a:cxn>
                <a:cxn ang="0">
                  <a:pos x="2367" y="1616"/>
                </a:cxn>
                <a:cxn ang="0">
                  <a:pos x="2435" y="1322"/>
                </a:cxn>
                <a:cxn ang="0">
                  <a:pos x="2247" y="1303"/>
                </a:cxn>
                <a:cxn ang="0">
                  <a:pos x="2191" y="1551"/>
                </a:cxn>
                <a:cxn ang="0">
                  <a:pos x="2077" y="1774"/>
                </a:cxn>
                <a:cxn ang="0">
                  <a:pos x="1915" y="1960"/>
                </a:cxn>
                <a:cxn ang="0">
                  <a:pos x="1713" y="2104"/>
                </a:cxn>
                <a:cxn ang="0">
                  <a:pos x="1479" y="2197"/>
                </a:cxn>
                <a:cxn ang="0">
                  <a:pos x="1221" y="2229"/>
                </a:cxn>
                <a:cxn ang="0">
                  <a:pos x="963" y="2197"/>
                </a:cxn>
                <a:cxn ang="0">
                  <a:pos x="729" y="2104"/>
                </a:cxn>
                <a:cxn ang="0">
                  <a:pos x="526" y="1960"/>
                </a:cxn>
                <a:cxn ang="0">
                  <a:pos x="365" y="1774"/>
                </a:cxn>
                <a:cxn ang="0">
                  <a:pos x="251" y="1551"/>
                </a:cxn>
                <a:cxn ang="0">
                  <a:pos x="193" y="1303"/>
                </a:cxn>
                <a:cxn ang="0">
                  <a:pos x="201" y="1040"/>
                </a:cxn>
                <a:cxn ang="0">
                  <a:pos x="269" y="796"/>
                </a:cxn>
                <a:cxn ang="0">
                  <a:pos x="394" y="580"/>
                </a:cxn>
                <a:cxn ang="0">
                  <a:pos x="564" y="401"/>
                </a:cxn>
                <a:cxn ang="0">
                  <a:pos x="773" y="267"/>
                </a:cxn>
                <a:cxn ang="0">
                  <a:pos x="1012" y="186"/>
                </a:cxn>
                <a:cxn ang="0">
                  <a:pos x="1274" y="167"/>
                </a:cxn>
                <a:cxn ang="0">
                  <a:pos x="1528" y="211"/>
                </a:cxn>
                <a:cxn ang="0">
                  <a:pos x="1756" y="315"/>
                </a:cxn>
                <a:cxn ang="0">
                  <a:pos x="1951" y="467"/>
                </a:cxn>
                <a:cxn ang="0">
                  <a:pos x="2103" y="662"/>
                </a:cxn>
                <a:cxn ang="0">
                  <a:pos x="2207" y="890"/>
                </a:cxn>
                <a:cxn ang="0">
                  <a:pos x="2252" y="1143"/>
                </a:cxn>
              </a:cxnLst>
              <a:rect l="0" t="0" r="r" b="b"/>
              <a:pathLst>
                <a:path w="2441" h="2416">
                  <a:moveTo>
                    <a:pt x="2441" y="1197"/>
                  </a:moveTo>
                  <a:lnTo>
                    <a:pt x="2439" y="1142"/>
                  </a:lnTo>
                  <a:lnTo>
                    <a:pt x="2436" y="1087"/>
                  </a:lnTo>
                  <a:lnTo>
                    <a:pt x="2430" y="1033"/>
                  </a:lnTo>
                  <a:lnTo>
                    <a:pt x="2421" y="980"/>
                  </a:lnTo>
                  <a:lnTo>
                    <a:pt x="2411" y="928"/>
                  </a:lnTo>
                  <a:lnTo>
                    <a:pt x="2399" y="876"/>
                  </a:lnTo>
                  <a:lnTo>
                    <a:pt x="2383" y="826"/>
                  </a:lnTo>
                  <a:lnTo>
                    <a:pt x="2366" y="776"/>
                  </a:lnTo>
                  <a:lnTo>
                    <a:pt x="2347" y="727"/>
                  </a:lnTo>
                  <a:lnTo>
                    <a:pt x="2325" y="679"/>
                  </a:lnTo>
                  <a:lnTo>
                    <a:pt x="2303" y="632"/>
                  </a:lnTo>
                  <a:lnTo>
                    <a:pt x="2277" y="588"/>
                  </a:lnTo>
                  <a:lnTo>
                    <a:pt x="2251" y="544"/>
                  </a:lnTo>
                  <a:lnTo>
                    <a:pt x="2222" y="501"/>
                  </a:lnTo>
                  <a:lnTo>
                    <a:pt x="2192" y="459"/>
                  </a:lnTo>
                  <a:lnTo>
                    <a:pt x="2160" y="419"/>
                  </a:lnTo>
                  <a:lnTo>
                    <a:pt x="2126" y="379"/>
                  </a:lnTo>
                  <a:lnTo>
                    <a:pt x="2090" y="342"/>
                  </a:lnTo>
                  <a:lnTo>
                    <a:pt x="2054" y="306"/>
                  </a:lnTo>
                  <a:lnTo>
                    <a:pt x="2016" y="271"/>
                  </a:lnTo>
                  <a:lnTo>
                    <a:pt x="1976" y="239"/>
                  </a:lnTo>
                  <a:lnTo>
                    <a:pt x="1934" y="208"/>
                  </a:lnTo>
                  <a:lnTo>
                    <a:pt x="1892" y="179"/>
                  </a:lnTo>
                  <a:lnTo>
                    <a:pt x="1849" y="151"/>
                  </a:lnTo>
                  <a:lnTo>
                    <a:pt x="1803" y="125"/>
                  </a:lnTo>
                  <a:lnTo>
                    <a:pt x="1758" y="101"/>
                  </a:lnTo>
                  <a:lnTo>
                    <a:pt x="1710" y="79"/>
                  </a:lnTo>
                  <a:lnTo>
                    <a:pt x="1662" y="60"/>
                  </a:lnTo>
                  <a:lnTo>
                    <a:pt x="1612" y="42"/>
                  </a:lnTo>
                  <a:lnTo>
                    <a:pt x="1562" y="25"/>
                  </a:lnTo>
                  <a:lnTo>
                    <a:pt x="1510" y="12"/>
                  </a:lnTo>
                  <a:lnTo>
                    <a:pt x="1459" y="0"/>
                  </a:lnTo>
                  <a:lnTo>
                    <a:pt x="1348" y="5"/>
                  </a:lnTo>
                  <a:lnTo>
                    <a:pt x="1246" y="10"/>
                  </a:lnTo>
                  <a:lnTo>
                    <a:pt x="1151" y="16"/>
                  </a:lnTo>
                  <a:lnTo>
                    <a:pt x="1065" y="23"/>
                  </a:lnTo>
                  <a:lnTo>
                    <a:pt x="984" y="31"/>
                  </a:lnTo>
                  <a:lnTo>
                    <a:pt x="911" y="40"/>
                  </a:lnTo>
                  <a:lnTo>
                    <a:pt x="844" y="48"/>
                  </a:lnTo>
                  <a:lnTo>
                    <a:pt x="783" y="59"/>
                  </a:lnTo>
                  <a:lnTo>
                    <a:pt x="741" y="76"/>
                  </a:lnTo>
                  <a:lnTo>
                    <a:pt x="699" y="95"/>
                  </a:lnTo>
                  <a:lnTo>
                    <a:pt x="658" y="115"/>
                  </a:lnTo>
                  <a:lnTo>
                    <a:pt x="618" y="137"/>
                  </a:lnTo>
                  <a:lnTo>
                    <a:pt x="579" y="160"/>
                  </a:lnTo>
                  <a:lnTo>
                    <a:pt x="540" y="185"/>
                  </a:lnTo>
                  <a:lnTo>
                    <a:pt x="503" y="210"/>
                  </a:lnTo>
                  <a:lnTo>
                    <a:pt x="467" y="238"/>
                  </a:lnTo>
                  <a:lnTo>
                    <a:pt x="432" y="267"/>
                  </a:lnTo>
                  <a:lnTo>
                    <a:pt x="399" y="297"/>
                  </a:lnTo>
                  <a:lnTo>
                    <a:pt x="366" y="327"/>
                  </a:lnTo>
                  <a:lnTo>
                    <a:pt x="334" y="359"/>
                  </a:lnTo>
                  <a:lnTo>
                    <a:pt x="304" y="393"/>
                  </a:lnTo>
                  <a:lnTo>
                    <a:pt x="275" y="427"/>
                  </a:lnTo>
                  <a:lnTo>
                    <a:pt x="246" y="462"/>
                  </a:lnTo>
                  <a:lnTo>
                    <a:pt x="220" y="499"/>
                  </a:lnTo>
                  <a:lnTo>
                    <a:pt x="195" y="537"/>
                  </a:lnTo>
                  <a:lnTo>
                    <a:pt x="171" y="575"/>
                  </a:lnTo>
                  <a:lnTo>
                    <a:pt x="149" y="614"/>
                  </a:lnTo>
                  <a:lnTo>
                    <a:pt x="127" y="655"/>
                  </a:lnTo>
                  <a:lnTo>
                    <a:pt x="108" y="696"/>
                  </a:lnTo>
                  <a:lnTo>
                    <a:pt x="90" y="738"/>
                  </a:lnTo>
                  <a:lnTo>
                    <a:pt x="73" y="781"/>
                  </a:lnTo>
                  <a:lnTo>
                    <a:pt x="59" y="824"/>
                  </a:lnTo>
                  <a:lnTo>
                    <a:pt x="44" y="869"/>
                  </a:lnTo>
                  <a:lnTo>
                    <a:pt x="34" y="914"/>
                  </a:lnTo>
                  <a:lnTo>
                    <a:pt x="23" y="960"/>
                  </a:lnTo>
                  <a:lnTo>
                    <a:pt x="16" y="1007"/>
                  </a:lnTo>
                  <a:lnTo>
                    <a:pt x="8" y="1054"/>
                  </a:lnTo>
                  <a:lnTo>
                    <a:pt x="4" y="1100"/>
                  </a:lnTo>
                  <a:lnTo>
                    <a:pt x="1" y="1148"/>
                  </a:lnTo>
                  <a:lnTo>
                    <a:pt x="0" y="1197"/>
                  </a:lnTo>
                  <a:lnTo>
                    <a:pt x="2" y="1260"/>
                  </a:lnTo>
                  <a:lnTo>
                    <a:pt x="7" y="1322"/>
                  </a:lnTo>
                  <a:lnTo>
                    <a:pt x="14" y="1383"/>
                  </a:lnTo>
                  <a:lnTo>
                    <a:pt x="25" y="1443"/>
                  </a:lnTo>
                  <a:lnTo>
                    <a:pt x="38" y="1502"/>
                  </a:lnTo>
                  <a:lnTo>
                    <a:pt x="55" y="1560"/>
                  </a:lnTo>
                  <a:lnTo>
                    <a:pt x="75" y="1616"/>
                  </a:lnTo>
                  <a:lnTo>
                    <a:pt x="96" y="1671"/>
                  </a:lnTo>
                  <a:lnTo>
                    <a:pt x="121" y="1725"/>
                  </a:lnTo>
                  <a:lnTo>
                    <a:pt x="148" y="1778"/>
                  </a:lnTo>
                  <a:lnTo>
                    <a:pt x="177" y="1830"/>
                  </a:lnTo>
                  <a:lnTo>
                    <a:pt x="209" y="1879"/>
                  </a:lnTo>
                  <a:lnTo>
                    <a:pt x="243" y="1927"/>
                  </a:lnTo>
                  <a:lnTo>
                    <a:pt x="279" y="1972"/>
                  </a:lnTo>
                  <a:lnTo>
                    <a:pt x="317" y="2017"/>
                  </a:lnTo>
                  <a:lnTo>
                    <a:pt x="358" y="2060"/>
                  </a:lnTo>
                  <a:lnTo>
                    <a:pt x="400" y="2100"/>
                  </a:lnTo>
                  <a:lnTo>
                    <a:pt x="444" y="2138"/>
                  </a:lnTo>
                  <a:lnTo>
                    <a:pt x="491" y="2174"/>
                  </a:lnTo>
                  <a:lnTo>
                    <a:pt x="538" y="2209"/>
                  </a:lnTo>
                  <a:lnTo>
                    <a:pt x="588" y="2240"/>
                  </a:lnTo>
                  <a:lnTo>
                    <a:pt x="639" y="2270"/>
                  </a:lnTo>
                  <a:lnTo>
                    <a:pt x="692" y="2296"/>
                  </a:lnTo>
                  <a:lnTo>
                    <a:pt x="746" y="2320"/>
                  </a:lnTo>
                  <a:lnTo>
                    <a:pt x="801" y="2343"/>
                  </a:lnTo>
                  <a:lnTo>
                    <a:pt x="858" y="2362"/>
                  </a:lnTo>
                  <a:lnTo>
                    <a:pt x="916" y="2378"/>
                  </a:lnTo>
                  <a:lnTo>
                    <a:pt x="975" y="2392"/>
                  </a:lnTo>
                  <a:lnTo>
                    <a:pt x="1035" y="2403"/>
                  </a:lnTo>
                  <a:lnTo>
                    <a:pt x="1096" y="2410"/>
                  </a:lnTo>
                  <a:lnTo>
                    <a:pt x="1157" y="2415"/>
                  </a:lnTo>
                  <a:lnTo>
                    <a:pt x="1221" y="2416"/>
                  </a:lnTo>
                  <a:lnTo>
                    <a:pt x="1283" y="2415"/>
                  </a:lnTo>
                  <a:lnTo>
                    <a:pt x="1346" y="2410"/>
                  </a:lnTo>
                  <a:lnTo>
                    <a:pt x="1407" y="2403"/>
                  </a:lnTo>
                  <a:lnTo>
                    <a:pt x="1467" y="2392"/>
                  </a:lnTo>
                  <a:lnTo>
                    <a:pt x="1526" y="2378"/>
                  </a:lnTo>
                  <a:lnTo>
                    <a:pt x="1584" y="2362"/>
                  </a:lnTo>
                  <a:lnTo>
                    <a:pt x="1640" y="2343"/>
                  </a:lnTo>
                  <a:lnTo>
                    <a:pt x="1695" y="2320"/>
                  </a:lnTo>
                  <a:lnTo>
                    <a:pt x="1749" y="2296"/>
                  </a:lnTo>
                  <a:lnTo>
                    <a:pt x="1802" y="2270"/>
                  </a:lnTo>
                  <a:lnTo>
                    <a:pt x="1854" y="2240"/>
                  </a:lnTo>
                  <a:lnTo>
                    <a:pt x="1903" y="2209"/>
                  </a:lnTo>
                  <a:lnTo>
                    <a:pt x="1951" y="2174"/>
                  </a:lnTo>
                  <a:lnTo>
                    <a:pt x="1997" y="2138"/>
                  </a:lnTo>
                  <a:lnTo>
                    <a:pt x="2041" y="2100"/>
                  </a:lnTo>
                  <a:lnTo>
                    <a:pt x="2084" y="2060"/>
                  </a:lnTo>
                  <a:lnTo>
                    <a:pt x="2124" y="2017"/>
                  </a:lnTo>
                  <a:lnTo>
                    <a:pt x="2162" y="1972"/>
                  </a:lnTo>
                  <a:lnTo>
                    <a:pt x="2198" y="1927"/>
                  </a:lnTo>
                  <a:lnTo>
                    <a:pt x="2233" y="1879"/>
                  </a:lnTo>
                  <a:lnTo>
                    <a:pt x="2264" y="1830"/>
                  </a:lnTo>
                  <a:lnTo>
                    <a:pt x="2294" y="1778"/>
                  </a:lnTo>
                  <a:lnTo>
                    <a:pt x="2321" y="1725"/>
                  </a:lnTo>
                  <a:lnTo>
                    <a:pt x="2345" y="1671"/>
                  </a:lnTo>
                  <a:lnTo>
                    <a:pt x="2367" y="1616"/>
                  </a:lnTo>
                  <a:lnTo>
                    <a:pt x="2387" y="1560"/>
                  </a:lnTo>
                  <a:lnTo>
                    <a:pt x="2402" y="1502"/>
                  </a:lnTo>
                  <a:lnTo>
                    <a:pt x="2417" y="1443"/>
                  </a:lnTo>
                  <a:lnTo>
                    <a:pt x="2427" y="1383"/>
                  </a:lnTo>
                  <a:lnTo>
                    <a:pt x="2435" y="1322"/>
                  </a:lnTo>
                  <a:lnTo>
                    <a:pt x="2439" y="1260"/>
                  </a:lnTo>
                  <a:lnTo>
                    <a:pt x="2441" y="1197"/>
                  </a:lnTo>
                  <a:close/>
                  <a:moveTo>
                    <a:pt x="2253" y="1197"/>
                  </a:moveTo>
                  <a:lnTo>
                    <a:pt x="2252" y="1250"/>
                  </a:lnTo>
                  <a:lnTo>
                    <a:pt x="2247" y="1303"/>
                  </a:lnTo>
                  <a:lnTo>
                    <a:pt x="2241" y="1355"/>
                  </a:lnTo>
                  <a:lnTo>
                    <a:pt x="2232" y="1405"/>
                  </a:lnTo>
                  <a:lnTo>
                    <a:pt x="2221" y="1455"/>
                  </a:lnTo>
                  <a:lnTo>
                    <a:pt x="2207" y="1505"/>
                  </a:lnTo>
                  <a:lnTo>
                    <a:pt x="2191" y="1551"/>
                  </a:lnTo>
                  <a:lnTo>
                    <a:pt x="2172" y="1599"/>
                  </a:lnTo>
                  <a:lnTo>
                    <a:pt x="2151" y="1645"/>
                  </a:lnTo>
                  <a:lnTo>
                    <a:pt x="2129" y="1689"/>
                  </a:lnTo>
                  <a:lnTo>
                    <a:pt x="2103" y="1733"/>
                  </a:lnTo>
                  <a:lnTo>
                    <a:pt x="2077" y="1774"/>
                  </a:lnTo>
                  <a:lnTo>
                    <a:pt x="2048" y="1814"/>
                  </a:lnTo>
                  <a:lnTo>
                    <a:pt x="2017" y="1854"/>
                  </a:lnTo>
                  <a:lnTo>
                    <a:pt x="1985" y="1891"/>
                  </a:lnTo>
                  <a:lnTo>
                    <a:pt x="1951" y="1927"/>
                  </a:lnTo>
                  <a:lnTo>
                    <a:pt x="1915" y="1960"/>
                  </a:lnTo>
                  <a:lnTo>
                    <a:pt x="1878" y="1993"/>
                  </a:lnTo>
                  <a:lnTo>
                    <a:pt x="1838" y="2024"/>
                  </a:lnTo>
                  <a:lnTo>
                    <a:pt x="1798" y="2053"/>
                  </a:lnTo>
                  <a:lnTo>
                    <a:pt x="1756" y="2079"/>
                  </a:lnTo>
                  <a:lnTo>
                    <a:pt x="1713" y="2104"/>
                  </a:lnTo>
                  <a:lnTo>
                    <a:pt x="1669" y="2127"/>
                  </a:lnTo>
                  <a:lnTo>
                    <a:pt x="1623" y="2148"/>
                  </a:lnTo>
                  <a:lnTo>
                    <a:pt x="1576" y="2167"/>
                  </a:lnTo>
                  <a:lnTo>
                    <a:pt x="1528" y="2182"/>
                  </a:lnTo>
                  <a:lnTo>
                    <a:pt x="1479" y="2197"/>
                  </a:lnTo>
                  <a:lnTo>
                    <a:pt x="1429" y="2208"/>
                  </a:lnTo>
                  <a:lnTo>
                    <a:pt x="1378" y="2217"/>
                  </a:lnTo>
                  <a:lnTo>
                    <a:pt x="1327" y="2223"/>
                  </a:lnTo>
                  <a:lnTo>
                    <a:pt x="1274" y="2228"/>
                  </a:lnTo>
                  <a:lnTo>
                    <a:pt x="1221" y="2229"/>
                  </a:lnTo>
                  <a:lnTo>
                    <a:pt x="1168" y="2228"/>
                  </a:lnTo>
                  <a:lnTo>
                    <a:pt x="1115" y="2223"/>
                  </a:lnTo>
                  <a:lnTo>
                    <a:pt x="1064" y="2217"/>
                  </a:lnTo>
                  <a:lnTo>
                    <a:pt x="1012" y="2208"/>
                  </a:lnTo>
                  <a:lnTo>
                    <a:pt x="963" y="2197"/>
                  </a:lnTo>
                  <a:lnTo>
                    <a:pt x="914" y="2182"/>
                  </a:lnTo>
                  <a:lnTo>
                    <a:pt x="866" y="2167"/>
                  </a:lnTo>
                  <a:lnTo>
                    <a:pt x="819" y="2148"/>
                  </a:lnTo>
                  <a:lnTo>
                    <a:pt x="773" y="2127"/>
                  </a:lnTo>
                  <a:lnTo>
                    <a:pt x="729" y="2104"/>
                  </a:lnTo>
                  <a:lnTo>
                    <a:pt x="686" y="2079"/>
                  </a:lnTo>
                  <a:lnTo>
                    <a:pt x="644" y="2053"/>
                  </a:lnTo>
                  <a:lnTo>
                    <a:pt x="603" y="2024"/>
                  </a:lnTo>
                  <a:lnTo>
                    <a:pt x="564" y="1993"/>
                  </a:lnTo>
                  <a:lnTo>
                    <a:pt x="526" y="1960"/>
                  </a:lnTo>
                  <a:lnTo>
                    <a:pt x="491" y="1927"/>
                  </a:lnTo>
                  <a:lnTo>
                    <a:pt x="456" y="1891"/>
                  </a:lnTo>
                  <a:lnTo>
                    <a:pt x="424" y="1854"/>
                  </a:lnTo>
                  <a:lnTo>
                    <a:pt x="394" y="1814"/>
                  </a:lnTo>
                  <a:lnTo>
                    <a:pt x="365" y="1774"/>
                  </a:lnTo>
                  <a:lnTo>
                    <a:pt x="337" y="1733"/>
                  </a:lnTo>
                  <a:lnTo>
                    <a:pt x="312" y="1689"/>
                  </a:lnTo>
                  <a:lnTo>
                    <a:pt x="289" y="1645"/>
                  </a:lnTo>
                  <a:lnTo>
                    <a:pt x="269" y="1599"/>
                  </a:lnTo>
                  <a:lnTo>
                    <a:pt x="251" y="1551"/>
                  </a:lnTo>
                  <a:lnTo>
                    <a:pt x="234" y="1505"/>
                  </a:lnTo>
                  <a:lnTo>
                    <a:pt x="221" y="1455"/>
                  </a:lnTo>
                  <a:lnTo>
                    <a:pt x="209" y="1405"/>
                  </a:lnTo>
                  <a:lnTo>
                    <a:pt x="201" y="1355"/>
                  </a:lnTo>
                  <a:lnTo>
                    <a:pt x="193" y="1303"/>
                  </a:lnTo>
                  <a:lnTo>
                    <a:pt x="190" y="1250"/>
                  </a:lnTo>
                  <a:lnTo>
                    <a:pt x="189" y="1197"/>
                  </a:lnTo>
                  <a:lnTo>
                    <a:pt x="190" y="1143"/>
                  </a:lnTo>
                  <a:lnTo>
                    <a:pt x="193" y="1092"/>
                  </a:lnTo>
                  <a:lnTo>
                    <a:pt x="201" y="1040"/>
                  </a:lnTo>
                  <a:lnTo>
                    <a:pt x="209" y="989"/>
                  </a:lnTo>
                  <a:lnTo>
                    <a:pt x="221" y="940"/>
                  </a:lnTo>
                  <a:lnTo>
                    <a:pt x="234" y="890"/>
                  </a:lnTo>
                  <a:lnTo>
                    <a:pt x="251" y="842"/>
                  </a:lnTo>
                  <a:lnTo>
                    <a:pt x="269" y="796"/>
                  </a:lnTo>
                  <a:lnTo>
                    <a:pt x="289" y="750"/>
                  </a:lnTo>
                  <a:lnTo>
                    <a:pt x="312" y="706"/>
                  </a:lnTo>
                  <a:lnTo>
                    <a:pt x="337" y="662"/>
                  </a:lnTo>
                  <a:lnTo>
                    <a:pt x="365" y="620"/>
                  </a:lnTo>
                  <a:lnTo>
                    <a:pt x="394" y="580"/>
                  </a:lnTo>
                  <a:lnTo>
                    <a:pt x="424" y="541"/>
                  </a:lnTo>
                  <a:lnTo>
                    <a:pt x="456" y="503"/>
                  </a:lnTo>
                  <a:lnTo>
                    <a:pt x="491" y="467"/>
                  </a:lnTo>
                  <a:lnTo>
                    <a:pt x="526" y="433"/>
                  </a:lnTo>
                  <a:lnTo>
                    <a:pt x="564" y="401"/>
                  </a:lnTo>
                  <a:lnTo>
                    <a:pt x="603" y="370"/>
                  </a:lnTo>
                  <a:lnTo>
                    <a:pt x="644" y="341"/>
                  </a:lnTo>
                  <a:lnTo>
                    <a:pt x="686" y="315"/>
                  </a:lnTo>
                  <a:lnTo>
                    <a:pt x="729" y="289"/>
                  </a:lnTo>
                  <a:lnTo>
                    <a:pt x="773" y="267"/>
                  </a:lnTo>
                  <a:lnTo>
                    <a:pt x="819" y="246"/>
                  </a:lnTo>
                  <a:lnTo>
                    <a:pt x="866" y="228"/>
                  </a:lnTo>
                  <a:lnTo>
                    <a:pt x="914" y="211"/>
                  </a:lnTo>
                  <a:lnTo>
                    <a:pt x="963" y="198"/>
                  </a:lnTo>
                  <a:lnTo>
                    <a:pt x="1012" y="186"/>
                  </a:lnTo>
                  <a:lnTo>
                    <a:pt x="1064" y="177"/>
                  </a:lnTo>
                  <a:lnTo>
                    <a:pt x="1115" y="171"/>
                  </a:lnTo>
                  <a:lnTo>
                    <a:pt x="1168" y="167"/>
                  </a:lnTo>
                  <a:lnTo>
                    <a:pt x="1221" y="166"/>
                  </a:lnTo>
                  <a:lnTo>
                    <a:pt x="1274" y="167"/>
                  </a:lnTo>
                  <a:lnTo>
                    <a:pt x="1327" y="171"/>
                  </a:lnTo>
                  <a:lnTo>
                    <a:pt x="1378" y="177"/>
                  </a:lnTo>
                  <a:lnTo>
                    <a:pt x="1429" y="186"/>
                  </a:lnTo>
                  <a:lnTo>
                    <a:pt x="1479" y="198"/>
                  </a:lnTo>
                  <a:lnTo>
                    <a:pt x="1528" y="211"/>
                  </a:lnTo>
                  <a:lnTo>
                    <a:pt x="1576" y="228"/>
                  </a:lnTo>
                  <a:lnTo>
                    <a:pt x="1623" y="246"/>
                  </a:lnTo>
                  <a:lnTo>
                    <a:pt x="1669" y="267"/>
                  </a:lnTo>
                  <a:lnTo>
                    <a:pt x="1713" y="289"/>
                  </a:lnTo>
                  <a:lnTo>
                    <a:pt x="1756" y="315"/>
                  </a:lnTo>
                  <a:lnTo>
                    <a:pt x="1798" y="341"/>
                  </a:lnTo>
                  <a:lnTo>
                    <a:pt x="1838" y="370"/>
                  </a:lnTo>
                  <a:lnTo>
                    <a:pt x="1878" y="401"/>
                  </a:lnTo>
                  <a:lnTo>
                    <a:pt x="1915" y="433"/>
                  </a:lnTo>
                  <a:lnTo>
                    <a:pt x="1951" y="467"/>
                  </a:lnTo>
                  <a:lnTo>
                    <a:pt x="1985" y="503"/>
                  </a:lnTo>
                  <a:lnTo>
                    <a:pt x="2017" y="541"/>
                  </a:lnTo>
                  <a:lnTo>
                    <a:pt x="2048" y="580"/>
                  </a:lnTo>
                  <a:lnTo>
                    <a:pt x="2077" y="620"/>
                  </a:lnTo>
                  <a:lnTo>
                    <a:pt x="2103" y="662"/>
                  </a:lnTo>
                  <a:lnTo>
                    <a:pt x="2129" y="706"/>
                  </a:lnTo>
                  <a:lnTo>
                    <a:pt x="2151" y="750"/>
                  </a:lnTo>
                  <a:lnTo>
                    <a:pt x="2172" y="796"/>
                  </a:lnTo>
                  <a:lnTo>
                    <a:pt x="2191" y="842"/>
                  </a:lnTo>
                  <a:lnTo>
                    <a:pt x="2207" y="890"/>
                  </a:lnTo>
                  <a:lnTo>
                    <a:pt x="2221" y="940"/>
                  </a:lnTo>
                  <a:lnTo>
                    <a:pt x="2232" y="989"/>
                  </a:lnTo>
                  <a:lnTo>
                    <a:pt x="2241" y="1040"/>
                  </a:lnTo>
                  <a:lnTo>
                    <a:pt x="2247" y="1092"/>
                  </a:lnTo>
                  <a:lnTo>
                    <a:pt x="2252" y="1143"/>
                  </a:lnTo>
                  <a:lnTo>
                    <a:pt x="2253" y="1197"/>
                  </a:lnTo>
                  <a:close/>
                </a:path>
              </a:pathLst>
            </a:custGeom>
            <a:solidFill>
              <a:srgbClr val="EABA84"/>
            </a:solidFill>
            <a:ln w="9525">
              <a:noFill/>
              <a:round/>
              <a:headEnd/>
              <a:tailEnd/>
            </a:ln>
          </p:spPr>
          <p:txBody>
            <a:bodyPr/>
            <a:lstStyle/>
            <a:p>
              <a:endParaRPr lang="pt-BR"/>
            </a:p>
          </p:txBody>
        </p:sp>
        <p:sp>
          <p:nvSpPr>
            <p:cNvPr id="402490" name="Freeform 58"/>
            <p:cNvSpPr>
              <a:spLocks noEditPoints="1"/>
            </p:cNvSpPr>
            <p:nvPr/>
          </p:nvSpPr>
          <p:spPr bwMode="auto">
            <a:xfrm>
              <a:off x="3670" y="2998"/>
              <a:ext cx="564" cy="563"/>
            </a:xfrm>
            <a:custGeom>
              <a:avLst/>
              <a:gdLst/>
              <a:ahLst/>
              <a:cxnLst>
                <a:cxn ang="0">
                  <a:pos x="2230" y="900"/>
                </a:cxn>
                <a:cxn ang="0">
                  <a:pos x="2143" y="638"/>
                </a:cxn>
                <a:cxn ang="0">
                  <a:pos x="1996" y="410"/>
                </a:cxn>
                <a:cxn ang="0">
                  <a:pos x="1800" y="224"/>
                </a:cxn>
                <a:cxn ang="0">
                  <a:pos x="1565" y="89"/>
                </a:cxn>
                <a:cxn ang="0">
                  <a:pos x="1299" y="13"/>
                </a:cxn>
                <a:cxn ang="0">
                  <a:pos x="1012" y="6"/>
                </a:cxn>
                <a:cxn ang="0">
                  <a:pos x="739" y="68"/>
                </a:cxn>
                <a:cxn ang="0">
                  <a:pos x="497" y="193"/>
                </a:cxn>
                <a:cxn ang="0">
                  <a:pos x="293" y="370"/>
                </a:cxn>
                <a:cxn ang="0">
                  <a:pos x="137" y="589"/>
                </a:cxn>
                <a:cxn ang="0">
                  <a:pos x="36" y="845"/>
                </a:cxn>
                <a:cxn ang="0">
                  <a:pos x="0" y="1126"/>
                </a:cxn>
                <a:cxn ang="0">
                  <a:pos x="36" y="1407"/>
                </a:cxn>
                <a:cxn ang="0">
                  <a:pos x="137" y="1663"/>
                </a:cxn>
                <a:cxn ang="0">
                  <a:pos x="293" y="1883"/>
                </a:cxn>
                <a:cxn ang="0">
                  <a:pos x="497" y="2060"/>
                </a:cxn>
                <a:cxn ang="0">
                  <a:pos x="739" y="2183"/>
                </a:cxn>
                <a:cxn ang="0">
                  <a:pos x="1012" y="2246"/>
                </a:cxn>
                <a:cxn ang="0">
                  <a:pos x="1299" y="2239"/>
                </a:cxn>
                <a:cxn ang="0">
                  <a:pos x="1565" y="2163"/>
                </a:cxn>
                <a:cxn ang="0">
                  <a:pos x="1800" y="2029"/>
                </a:cxn>
                <a:cxn ang="0">
                  <a:pos x="1996" y="1843"/>
                </a:cxn>
                <a:cxn ang="0">
                  <a:pos x="2143" y="1615"/>
                </a:cxn>
                <a:cxn ang="0">
                  <a:pos x="2230" y="1353"/>
                </a:cxn>
                <a:cxn ang="0">
                  <a:pos x="2066" y="1126"/>
                </a:cxn>
                <a:cxn ang="0">
                  <a:pos x="2036" y="1360"/>
                </a:cxn>
                <a:cxn ang="0">
                  <a:pos x="1952" y="1573"/>
                </a:cxn>
                <a:cxn ang="0">
                  <a:pos x="1822" y="1756"/>
                </a:cxn>
                <a:cxn ang="0">
                  <a:pos x="1652" y="1904"/>
                </a:cxn>
                <a:cxn ang="0">
                  <a:pos x="1450" y="2007"/>
                </a:cxn>
                <a:cxn ang="0">
                  <a:pos x="1223" y="2060"/>
                </a:cxn>
                <a:cxn ang="0">
                  <a:pos x="984" y="2054"/>
                </a:cxn>
                <a:cxn ang="0">
                  <a:pos x="761" y="1990"/>
                </a:cxn>
                <a:cxn ang="0">
                  <a:pos x="565" y="1877"/>
                </a:cxn>
                <a:cxn ang="0">
                  <a:pos x="402" y="1723"/>
                </a:cxn>
                <a:cxn ang="0">
                  <a:pos x="281" y="1533"/>
                </a:cxn>
                <a:cxn ang="0">
                  <a:pos x="207" y="1315"/>
                </a:cxn>
                <a:cxn ang="0">
                  <a:pos x="189" y="1077"/>
                </a:cxn>
                <a:cxn ang="0">
                  <a:pos x="230" y="847"/>
                </a:cxn>
                <a:cxn ang="0">
                  <a:pos x="324" y="639"/>
                </a:cxn>
                <a:cxn ang="0">
                  <a:pos x="463" y="463"/>
                </a:cxn>
                <a:cxn ang="0">
                  <a:pos x="640" y="324"/>
                </a:cxn>
                <a:cxn ang="0">
                  <a:pos x="847" y="230"/>
                </a:cxn>
                <a:cxn ang="0">
                  <a:pos x="1079" y="190"/>
                </a:cxn>
                <a:cxn ang="0">
                  <a:pos x="1315" y="208"/>
                </a:cxn>
                <a:cxn ang="0">
                  <a:pos x="1534" y="281"/>
                </a:cxn>
                <a:cxn ang="0">
                  <a:pos x="1724" y="402"/>
                </a:cxn>
                <a:cxn ang="0">
                  <a:pos x="1879" y="565"/>
                </a:cxn>
                <a:cxn ang="0">
                  <a:pos x="1991" y="761"/>
                </a:cxn>
                <a:cxn ang="0">
                  <a:pos x="2055" y="984"/>
                </a:cxn>
              </a:cxnLst>
              <a:rect l="0" t="0" r="r" b="b"/>
              <a:pathLst>
                <a:path w="2253" h="2252">
                  <a:moveTo>
                    <a:pt x="2253" y="1126"/>
                  </a:moveTo>
                  <a:lnTo>
                    <a:pt x="2252" y="1068"/>
                  </a:lnTo>
                  <a:lnTo>
                    <a:pt x="2247" y="1011"/>
                  </a:lnTo>
                  <a:lnTo>
                    <a:pt x="2240" y="955"/>
                  </a:lnTo>
                  <a:lnTo>
                    <a:pt x="2230" y="900"/>
                  </a:lnTo>
                  <a:lnTo>
                    <a:pt x="2218" y="845"/>
                  </a:lnTo>
                  <a:lnTo>
                    <a:pt x="2203" y="792"/>
                  </a:lnTo>
                  <a:lnTo>
                    <a:pt x="2185" y="739"/>
                  </a:lnTo>
                  <a:lnTo>
                    <a:pt x="2164" y="687"/>
                  </a:lnTo>
                  <a:lnTo>
                    <a:pt x="2143" y="638"/>
                  </a:lnTo>
                  <a:lnTo>
                    <a:pt x="2117" y="589"/>
                  </a:lnTo>
                  <a:lnTo>
                    <a:pt x="2090" y="542"/>
                  </a:lnTo>
                  <a:lnTo>
                    <a:pt x="2061" y="497"/>
                  </a:lnTo>
                  <a:lnTo>
                    <a:pt x="2030" y="452"/>
                  </a:lnTo>
                  <a:lnTo>
                    <a:pt x="1996" y="410"/>
                  </a:lnTo>
                  <a:lnTo>
                    <a:pt x="1960" y="370"/>
                  </a:lnTo>
                  <a:lnTo>
                    <a:pt x="1923" y="330"/>
                  </a:lnTo>
                  <a:lnTo>
                    <a:pt x="1885" y="293"/>
                  </a:lnTo>
                  <a:lnTo>
                    <a:pt x="1844" y="258"/>
                  </a:lnTo>
                  <a:lnTo>
                    <a:pt x="1800" y="224"/>
                  </a:lnTo>
                  <a:lnTo>
                    <a:pt x="1756" y="193"/>
                  </a:lnTo>
                  <a:lnTo>
                    <a:pt x="1710" y="163"/>
                  </a:lnTo>
                  <a:lnTo>
                    <a:pt x="1664" y="137"/>
                  </a:lnTo>
                  <a:lnTo>
                    <a:pt x="1616" y="112"/>
                  </a:lnTo>
                  <a:lnTo>
                    <a:pt x="1565" y="89"/>
                  </a:lnTo>
                  <a:lnTo>
                    <a:pt x="1514" y="68"/>
                  </a:lnTo>
                  <a:lnTo>
                    <a:pt x="1462" y="52"/>
                  </a:lnTo>
                  <a:lnTo>
                    <a:pt x="1408" y="36"/>
                  </a:lnTo>
                  <a:lnTo>
                    <a:pt x="1354" y="23"/>
                  </a:lnTo>
                  <a:lnTo>
                    <a:pt x="1299" y="13"/>
                  </a:lnTo>
                  <a:lnTo>
                    <a:pt x="1242" y="6"/>
                  </a:lnTo>
                  <a:lnTo>
                    <a:pt x="1185" y="2"/>
                  </a:lnTo>
                  <a:lnTo>
                    <a:pt x="1127" y="0"/>
                  </a:lnTo>
                  <a:lnTo>
                    <a:pt x="1069" y="2"/>
                  </a:lnTo>
                  <a:lnTo>
                    <a:pt x="1012" y="6"/>
                  </a:lnTo>
                  <a:lnTo>
                    <a:pt x="955" y="13"/>
                  </a:lnTo>
                  <a:lnTo>
                    <a:pt x="900" y="23"/>
                  </a:lnTo>
                  <a:lnTo>
                    <a:pt x="845" y="36"/>
                  </a:lnTo>
                  <a:lnTo>
                    <a:pt x="792" y="52"/>
                  </a:lnTo>
                  <a:lnTo>
                    <a:pt x="739" y="68"/>
                  </a:lnTo>
                  <a:lnTo>
                    <a:pt x="689" y="89"/>
                  </a:lnTo>
                  <a:lnTo>
                    <a:pt x="638" y="112"/>
                  </a:lnTo>
                  <a:lnTo>
                    <a:pt x="590" y="137"/>
                  </a:lnTo>
                  <a:lnTo>
                    <a:pt x="542" y="163"/>
                  </a:lnTo>
                  <a:lnTo>
                    <a:pt x="497" y="193"/>
                  </a:lnTo>
                  <a:lnTo>
                    <a:pt x="452" y="224"/>
                  </a:lnTo>
                  <a:lnTo>
                    <a:pt x="410" y="258"/>
                  </a:lnTo>
                  <a:lnTo>
                    <a:pt x="369" y="293"/>
                  </a:lnTo>
                  <a:lnTo>
                    <a:pt x="330" y="330"/>
                  </a:lnTo>
                  <a:lnTo>
                    <a:pt x="293" y="370"/>
                  </a:lnTo>
                  <a:lnTo>
                    <a:pt x="258" y="410"/>
                  </a:lnTo>
                  <a:lnTo>
                    <a:pt x="224" y="452"/>
                  </a:lnTo>
                  <a:lnTo>
                    <a:pt x="193" y="497"/>
                  </a:lnTo>
                  <a:lnTo>
                    <a:pt x="163" y="542"/>
                  </a:lnTo>
                  <a:lnTo>
                    <a:pt x="137" y="589"/>
                  </a:lnTo>
                  <a:lnTo>
                    <a:pt x="111" y="638"/>
                  </a:lnTo>
                  <a:lnTo>
                    <a:pt x="89" y="687"/>
                  </a:lnTo>
                  <a:lnTo>
                    <a:pt x="68" y="739"/>
                  </a:lnTo>
                  <a:lnTo>
                    <a:pt x="51" y="792"/>
                  </a:lnTo>
                  <a:lnTo>
                    <a:pt x="36" y="845"/>
                  </a:lnTo>
                  <a:lnTo>
                    <a:pt x="24" y="900"/>
                  </a:lnTo>
                  <a:lnTo>
                    <a:pt x="13" y="955"/>
                  </a:lnTo>
                  <a:lnTo>
                    <a:pt x="6" y="1011"/>
                  </a:lnTo>
                  <a:lnTo>
                    <a:pt x="2" y="1068"/>
                  </a:lnTo>
                  <a:lnTo>
                    <a:pt x="0" y="1126"/>
                  </a:lnTo>
                  <a:lnTo>
                    <a:pt x="2" y="1184"/>
                  </a:lnTo>
                  <a:lnTo>
                    <a:pt x="6" y="1242"/>
                  </a:lnTo>
                  <a:lnTo>
                    <a:pt x="13" y="1298"/>
                  </a:lnTo>
                  <a:lnTo>
                    <a:pt x="24" y="1353"/>
                  </a:lnTo>
                  <a:lnTo>
                    <a:pt x="36" y="1407"/>
                  </a:lnTo>
                  <a:lnTo>
                    <a:pt x="51" y="1461"/>
                  </a:lnTo>
                  <a:lnTo>
                    <a:pt x="68" y="1513"/>
                  </a:lnTo>
                  <a:lnTo>
                    <a:pt x="89" y="1564"/>
                  </a:lnTo>
                  <a:lnTo>
                    <a:pt x="111" y="1615"/>
                  </a:lnTo>
                  <a:lnTo>
                    <a:pt x="137" y="1663"/>
                  </a:lnTo>
                  <a:lnTo>
                    <a:pt x="163" y="1709"/>
                  </a:lnTo>
                  <a:lnTo>
                    <a:pt x="193" y="1755"/>
                  </a:lnTo>
                  <a:lnTo>
                    <a:pt x="224" y="1799"/>
                  </a:lnTo>
                  <a:lnTo>
                    <a:pt x="258" y="1843"/>
                  </a:lnTo>
                  <a:lnTo>
                    <a:pt x="293" y="1883"/>
                  </a:lnTo>
                  <a:lnTo>
                    <a:pt x="330" y="1922"/>
                  </a:lnTo>
                  <a:lnTo>
                    <a:pt x="369" y="1959"/>
                  </a:lnTo>
                  <a:lnTo>
                    <a:pt x="410" y="1995"/>
                  </a:lnTo>
                  <a:lnTo>
                    <a:pt x="452" y="2029"/>
                  </a:lnTo>
                  <a:lnTo>
                    <a:pt x="497" y="2060"/>
                  </a:lnTo>
                  <a:lnTo>
                    <a:pt x="542" y="2089"/>
                  </a:lnTo>
                  <a:lnTo>
                    <a:pt x="590" y="2116"/>
                  </a:lnTo>
                  <a:lnTo>
                    <a:pt x="638" y="2141"/>
                  </a:lnTo>
                  <a:lnTo>
                    <a:pt x="689" y="2163"/>
                  </a:lnTo>
                  <a:lnTo>
                    <a:pt x="739" y="2183"/>
                  </a:lnTo>
                  <a:lnTo>
                    <a:pt x="792" y="2201"/>
                  </a:lnTo>
                  <a:lnTo>
                    <a:pt x="845" y="2217"/>
                  </a:lnTo>
                  <a:lnTo>
                    <a:pt x="900" y="2229"/>
                  </a:lnTo>
                  <a:lnTo>
                    <a:pt x="955" y="2239"/>
                  </a:lnTo>
                  <a:lnTo>
                    <a:pt x="1012" y="2246"/>
                  </a:lnTo>
                  <a:lnTo>
                    <a:pt x="1069" y="2251"/>
                  </a:lnTo>
                  <a:lnTo>
                    <a:pt x="1127" y="2252"/>
                  </a:lnTo>
                  <a:lnTo>
                    <a:pt x="1185" y="2251"/>
                  </a:lnTo>
                  <a:lnTo>
                    <a:pt x="1242" y="2246"/>
                  </a:lnTo>
                  <a:lnTo>
                    <a:pt x="1299" y="2239"/>
                  </a:lnTo>
                  <a:lnTo>
                    <a:pt x="1354" y="2229"/>
                  </a:lnTo>
                  <a:lnTo>
                    <a:pt x="1408" y="2217"/>
                  </a:lnTo>
                  <a:lnTo>
                    <a:pt x="1462" y="2201"/>
                  </a:lnTo>
                  <a:lnTo>
                    <a:pt x="1514" y="2183"/>
                  </a:lnTo>
                  <a:lnTo>
                    <a:pt x="1565" y="2163"/>
                  </a:lnTo>
                  <a:lnTo>
                    <a:pt x="1616" y="2141"/>
                  </a:lnTo>
                  <a:lnTo>
                    <a:pt x="1664" y="2116"/>
                  </a:lnTo>
                  <a:lnTo>
                    <a:pt x="1710" y="2089"/>
                  </a:lnTo>
                  <a:lnTo>
                    <a:pt x="1756" y="2060"/>
                  </a:lnTo>
                  <a:lnTo>
                    <a:pt x="1800" y="2029"/>
                  </a:lnTo>
                  <a:lnTo>
                    <a:pt x="1844" y="1995"/>
                  </a:lnTo>
                  <a:lnTo>
                    <a:pt x="1885" y="1959"/>
                  </a:lnTo>
                  <a:lnTo>
                    <a:pt x="1923" y="1922"/>
                  </a:lnTo>
                  <a:lnTo>
                    <a:pt x="1960" y="1883"/>
                  </a:lnTo>
                  <a:lnTo>
                    <a:pt x="1996" y="1843"/>
                  </a:lnTo>
                  <a:lnTo>
                    <a:pt x="2030" y="1799"/>
                  </a:lnTo>
                  <a:lnTo>
                    <a:pt x="2061" y="1755"/>
                  </a:lnTo>
                  <a:lnTo>
                    <a:pt x="2090" y="1709"/>
                  </a:lnTo>
                  <a:lnTo>
                    <a:pt x="2117" y="1663"/>
                  </a:lnTo>
                  <a:lnTo>
                    <a:pt x="2143" y="1615"/>
                  </a:lnTo>
                  <a:lnTo>
                    <a:pt x="2164" y="1564"/>
                  </a:lnTo>
                  <a:lnTo>
                    <a:pt x="2185" y="1513"/>
                  </a:lnTo>
                  <a:lnTo>
                    <a:pt x="2203" y="1461"/>
                  </a:lnTo>
                  <a:lnTo>
                    <a:pt x="2218" y="1407"/>
                  </a:lnTo>
                  <a:lnTo>
                    <a:pt x="2230" y="1353"/>
                  </a:lnTo>
                  <a:lnTo>
                    <a:pt x="2240" y="1298"/>
                  </a:lnTo>
                  <a:lnTo>
                    <a:pt x="2247" y="1242"/>
                  </a:lnTo>
                  <a:lnTo>
                    <a:pt x="2252" y="1184"/>
                  </a:lnTo>
                  <a:lnTo>
                    <a:pt x="2253" y="1126"/>
                  </a:lnTo>
                  <a:close/>
                  <a:moveTo>
                    <a:pt x="2066" y="1126"/>
                  </a:moveTo>
                  <a:lnTo>
                    <a:pt x="2065" y="1174"/>
                  </a:lnTo>
                  <a:lnTo>
                    <a:pt x="2061" y="1222"/>
                  </a:lnTo>
                  <a:lnTo>
                    <a:pt x="2055" y="1269"/>
                  </a:lnTo>
                  <a:lnTo>
                    <a:pt x="2047" y="1315"/>
                  </a:lnTo>
                  <a:lnTo>
                    <a:pt x="2036" y="1360"/>
                  </a:lnTo>
                  <a:lnTo>
                    <a:pt x="2024" y="1405"/>
                  </a:lnTo>
                  <a:lnTo>
                    <a:pt x="2008" y="1449"/>
                  </a:lnTo>
                  <a:lnTo>
                    <a:pt x="1991" y="1491"/>
                  </a:lnTo>
                  <a:lnTo>
                    <a:pt x="1973" y="1533"/>
                  </a:lnTo>
                  <a:lnTo>
                    <a:pt x="1952" y="1573"/>
                  </a:lnTo>
                  <a:lnTo>
                    <a:pt x="1929" y="1612"/>
                  </a:lnTo>
                  <a:lnTo>
                    <a:pt x="1905" y="1651"/>
                  </a:lnTo>
                  <a:lnTo>
                    <a:pt x="1879" y="1688"/>
                  </a:lnTo>
                  <a:lnTo>
                    <a:pt x="1851" y="1723"/>
                  </a:lnTo>
                  <a:lnTo>
                    <a:pt x="1822" y="1756"/>
                  </a:lnTo>
                  <a:lnTo>
                    <a:pt x="1791" y="1790"/>
                  </a:lnTo>
                  <a:lnTo>
                    <a:pt x="1758" y="1821"/>
                  </a:lnTo>
                  <a:lnTo>
                    <a:pt x="1724" y="1850"/>
                  </a:lnTo>
                  <a:lnTo>
                    <a:pt x="1689" y="1877"/>
                  </a:lnTo>
                  <a:lnTo>
                    <a:pt x="1652" y="1904"/>
                  </a:lnTo>
                  <a:lnTo>
                    <a:pt x="1613" y="1928"/>
                  </a:lnTo>
                  <a:lnTo>
                    <a:pt x="1574" y="1951"/>
                  </a:lnTo>
                  <a:lnTo>
                    <a:pt x="1534" y="1972"/>
                  </a:lnTo>
                  <a:lnTo>
                    <a:pt x="1492" y="1990"/>
                  </a:lnTo>
                  <a:lnTo>
                    <a:pt x="1450" y="2007"/>
                  </a:lnTo>
                  <a:lnTo>
                    <a:pt x="1406" y="2023"/>
                  </a:lnTo>
                  <a:lnTo>
                    <a:pt x="1361" y="2035"/>
                  </a:lnTo>
                  <a:lnTo>
                    <a:pt x="1315" y="2045"/>
                  </a:lnTo>
                  <a:lnTo>
                    <a:pt x="1270" y="2054"/>
                  </a:lnTo>
                  <a:lnTo>
                    <a:pt x="1223" y="2060"/>
                  </a:lnTo>
                  <a:lnTo>
                    <a:pt x="1175" y="2063"/>
                  </a:lnTo>
                  <a:lnTo>
                    <a:pt x="1127" y="2065"/>
                  </a:lnTo>
                  <a:lnTo>
                    <a:pt x="1079" y="2063"/>
                  </a:lnTo>
                  <a:lnTo>
                    <a:pt x="1031" y="2060"/>
                  </a:lnTo>
                  <a:lnTo>
                    <a:pt x="984" y="2054"/>
                  </a:lnTo>
                  <a:lnTo>
                    <a:pt x="937" y="2045"/>
                  </a:lnTo>
                  <a:lnTo>
                    <a:pt x="892" y="2035"/>
                  </a:lnTo>
                  <a:lnTo>
                    <a:pt x="847" y="2023"/>
                  </a:lnTo>
                  <a:lnTo>
                    <a:pt x="804" y="2007"/>
                  </a:lnTo>
                  <a:lnTo>
                    <a:pt x="761" y="1990"/>
                  </a:lnTo>
                  <a:lnTo>
                    <a:pt x="720" y="1972"/>
                  </a:lnTo>
                  <a:lnTo>
                    <a:pt x="679" y="1951"/>
                  </a:lnTo>
                  <a:lnTo>
                    <a:pt x="640" y="1928"/>
                  </a:lnTo>
                  <a:lnTo>
                    <a:pt x="602" y="1904"/>
                  </a:lnTo>
                  <a:lnTo>
                    <a:pt x="565" y="1877"/>
                  </a:lnTo>
                  <a:lnTo>
                    <a:pt x="529" y="1850"/>
                  </a:lnTo>
                  <a:lnTo>
                    <a:pt x="496" y="1821"/>
                  </a:lnTo>
                  <a:lnTo>
                    <a:pt x="463" y="1790"/>
                  </a:lnTo>
                  <a:lnTo>
                    <a:pt x="432" y="1756"/>
                  </a:lnTo>
                  <a:lnTo>
                    <a:pt x="402" y="1723"/>
                  </a:lnTo>
                  <a:lnTo>
                    <a:pt x="374" y="1688"/>
                  </a:lnTo>
                  <a:lnTo>
                    <a:pt x="348" y="1651"/>
                  </a:lnTo>
                  <a:lnTo>
                    <a:pt x="324" y="1612"/>
                  </a:lnTo>
                  <a:lnTo>
                    <a:pt x="301" y="1573"/>
                  </a:lnTo>
                  <a:lnTo>
                    <a:pt x="281" y="1533"/>
                  </a:lnTo>
                  <a:lnTo>
                    <a:pt x="261" y="1491"/>
                  </a:lnTo>
                  <a:lnTo>
                    <a:pt x="245" y="1449"/>
                  </a:lnTo>
                  <a:lnTo>
                    <a:pt x="230" y="1405"/>
                  </a:lnTo>
                  <a:lnTo>
                    <a:pt x="217" y="1360"/>
                  </a:lnTo>
                  <a:lnTo>
                    <a:pt x="207" y="1315"/>
                  </a:lnTo>
                  <a:lnTo>
                    <a:pt x="199" y="1269"/>
                  </a:lnTo>
                  <a:lnTo>
                    <a:pt x="193" y="1222"/>
                  </a:lnTo>
                  <a:lnTo>
                    <a:pt x="189" y="1174"/>
                  </a:lnTo>
                  <a:lnTo>
                    <a:pt x="188" y="1126"/>
                  </a:lnTo>
                  <a:lnTo>
                    <a:pt x="189" y="1077"/>
                  </a:lnTo>
                  <a:lnTo>
                    <a:pt x="193" y="1031"/>
                  </a:lnTo>
                  <a:lnTo>
                    <a:pt x="199" y="984"/>
                  </a:lnTo>
                  <a:lnTo>
                    <a:pt x="207" y="937"/>
                  </a:lnTo>
                  <a:lnTo>
                    <a:pt x="217" y="891"/>
                  </a:lnTo>
                  <a:lnTo>
                    <a:pt x="230" y="847"/>
                  </a:lnTo>
                  <a:lnTo>
                    <a:pt x="245" y="804"/>
                  </a:lnTo>
                  <a:lnTo>
                    <a:pt x="261" y="761"/>
                  </a:lnTo>
                  <a:lnTo>
                    <a:pt x="281" y="720"/>
                  </a:lnTo>
                  <a:lnTo>
                    <a:pt x="301" y="679"/>
                  </a:lnTo>
                  <a:lnTo>
                    <a:pt x="324" y="639"/>
                  </a:lnTo>
                  <a:lnTo>
                    <a:pt x="348" y="602"/>
                  </a:lnTo>
                  <a:lnTo>
                    <a:pt x="374" y="565"/>
                  </a:lnTo>
                  <a:lnTo>
                    <a:pt x="402" y="529"/>
                  </a:lnTo>
                  <a:lnTo>
                    <a:pt x="432" y="495"/>
                  </a:lnTo>
                  <a:lnTo>
                    <a:pt x="463" y="463"/>
                  </a:lnTo>
                  <a:lnTo>
                    <a:pt x="496" y="432"/>
                  </a:lnTo>
                  <a:lnTo>
                    <a:pt x="529" y="402"/>
                  </a:lnTo>
                  <a:lnTo>
                    <a:pt x="565" y="374"/>
                  </a:lnTo>
                  <a:lnTo>
                    <a:pt x="602" y="348"/>
                  </a:lnTo>
                  <a:lnTo>
                    <a:pt x="640" y="324"/>
                  </a:lnTo>
                  <a:lnTo>
                    <a:pt x="679" y="301"/>
                  </a:lnTo>
                  <a:lnTo>
                    <a:pt x="720" y="281"/>
                  </a:lnTo>
                  <a:lnTo>
                    <a:pt x="761" y="262"/>
                  </a:lnTo>
                  <a:lnTo>
                    <a:pt x="804" y="245"/>
                  </a:lnTo>
                  <a:lnTo>
                    <a:pt x="847" y="230"/>
                  </a:lnTo>
                  <a:lnTo>
                    <a:pt x="892" y="217"/>
                  </a:lnTo>
                  <a:lnTo>
                    <a:pt x="937" y="208"/>
                  </a:lnTo>
                  <a:lnTo>
                    <a:pt x="984" y="199"/>
                  </a:lnTo>
                  <a:lnTo>
                    <a:pt x="1031" y="193"/>
                  </a:lnTo>
                  <a:lnTo>
                    <a:pt x="1079" y="190"/>
                  </a:lnTo>
                  <a:lnTo>
                    <a:pt x="1127" y="188"/>
                  </a:lnTo>
                  <a:lnTo>
                    <a:pt x="1175" y="190"/>
                  </a:lnTo>
                  <a:lnTo>
                    <a:pt x="1223" y="193"/>
                  </a:lnTo>
                  <a:lnTo>
                    <a:pt x="1270" y="199"/>
                  </a:lnTo>
                  <a:lnTo>
                    <a:pt x="1315" y="208"/>
                  </a:lnTo>
                  <a:lnTo>
                    <a:pt x="1361" y="217"/>
                  </a:lnTo>
                  <a:lnTo>
                    <a:pt x="1406" y="230"/>
                  </a:lnTo>
                  <a:lnTo>
                    <a:pt x="1450" y="245"/>
                  </a:lnTo>
                  <a:lnTo>
                    <a:pt x="1492" y="262"/>
                  </a:lnTo>
                  <a:lnTo>
                    <a:pt x="1534" y="281"/>
                  </a:lnTo>
                  <a:lnTo>
                    <a:pt x="1574" y="301"/>
                  </a:lnTo>
                  <a:lnTo>
                    <a:pt x="1613" y="324"/>
                  </a:lnTo>
                  <a:lnTo>
                    <a:pt x="1652" y="348"/>
                  </a:lnTo>
                  <a:lnTo>
                    <a:pt x="1689" y="374"/>
                  </a:lnTo>
                  <a:lnTo>
                    <a:pt x="1724" y="402"/>
                  </a:lnTo>
                  <a:lnTo>
                    <a:pt x="1758" y="432"/>
                  </a:lnTo>
                  <a:lnTo>
                    <a:pt x="1791" y="463"/>
                  </a:lnTo>
                  <a:lnTo>
                    <a:pt x="1822" y="495"/>
                  </a:lnTo>
                  <a:lnTo>
                    <a:pt x="1851" y="529"/>
                  </a:lnTo>
                  <a:lnTo>
                    <a:pt x="1879" y="565"/>
                  </a:lnTo>
                  <a:lnTo>
                    <a:pt x="1905" y="602"/>
                  </a:lnTo>
                  <a:lnTo>
                    <a:pt x="1929" y="639"/>
                  </a:lnTo>
                  <a:lnTo>
                    <a:pt x="1952" y="679"/>
                  </a:lnTo>
                  <a:lnTo>
                    <a:pt x="1973" y="720"/>
                  </a:lnTo>
                  <a:lnTo>
                    <a:pt x="1991" y="761"/>
                  </a:lnTo>
                  <a:lnTo>
                    <a:pt x="2008" y="804"/>
                  </a:lnTo>
                  <a:lnTo>
                    <a:pt x="2024" y="847"/>
                  </a:lnTo>
                  <a:lnTo>
                    <a:pt x="2036" y="891"/>
                  </a:lnTo>
                  <a:lnTo>
                    <a:pt x="2047" y="937"/>
                  </a:lnTo>
                  <a:lnTo>
                    <a:pt x="2055" y="984"/>
                  </a:lnTo>
                  <a:lnTo>
                    <a:pt x="2061" y="1031"/>
                  </a:lnTo>
                  <a:lnTo>
                    <a:pt x="2065" y="1077"/>
                  </a:lnTo>
                  <a:lnTo>
                    <a:pt x="2066" y="1126"/>
                  </a:lnTo>
                  <a:close/>
                </a:path>
              </a:pathLst>
            </a:custGeom>
            <a:solidFill>
              <a:srgbClr val="EBBA84"/>
            </a:solidFill>
            <a:ln w="9525">
              <a:noFill/>
              <a:round/>
              <a:headEnd/>
              <a:tailEnd/>
            </a:ln>
          </p:spPr>
          <p:txBody>
            <a:bodyPr/>
            <a:lstStyle/>
            <a:p>
              <a:endParaRPr lang="pt-BR"/>
            </a:p>
          </p:txBody>
        </p:sp>
        <p:sp>
          <p:nvSpPr>
            <p:cNvPr id="402491" name="Freeform 59"/>
            <p:cNvSpPr>
              <a:spLocks noEditPoints="1"/>
            </p:cNvSpPr>
            <p:nvPr/>
          </p:nvSpPr>
          <p:spPr bwMode="auto">
            <a:xfrm>
              <a:off x="3694" y="3021"/>
              <a:ext cx="516" cy="516"/>
            </a:xfrm>
            <a:custGeom>
              <a:avLst/>
              <a:gdLst/>
              <a:ahLst/>
              <a:cxnLst>
                <a:cxn ang="0">
                  <a:pos x="2043" y="823"/>
                </a:cxn>
                <a:cxn ang="0">
                  <a:pos x="1962" y="584"/>
                </a:cxn>
                <a:cxn ang="0">
                  <a:pos x="1828" y="375"/>
                </a:cxn>
                <a:cxn ang="0">
                  <a:pos x="1649" y="204"/>
                </a:cxn>
                <a:cxn ang="0">
                  <a:pos x="1434" y="80"/>
                </a:cxn>
                <a:cxn ang="0">
                  <a:pos x="1189" y="11"/>
                </a:cxn>
                <a:cxn ang="0">
                  <a:pos x="926" y="5"/>
                </a:cxn>
                <a:cxn ang="0">
                  <a:pos x="677" y="62"/>
                </a:cxn>
                <a:cxn ang="0">
                  <a:pos x="455" y="175"/>
                </a:cxn>
                <a:cxn ang="0">
                  <a:pos x="267" y="337"/>
                </a:cxn>
                <a:cxn ang="0">
                  <a:pos x="123" y="540"/>
                </a:cxn>
                <a:cxn ang="0">
                  <a:pos x="32" y="774"/>
                </a:cxn>
                <a:cxn ang="0">
                  <a:pos x="0" y="1031"/>
                </a:cxn>
                <a:cxn ang="0">
                  <a:pos x="32" y="1289"/>
                </a:cxn>
                <a:cxn ang="0">
                  <a:pos x="123" y="1523"/>
                </a:cxn>
                <a:cxn ang="0">
                  <a:pos x="267" y="1725"/>
                </a:cxn>
                <a:cxn ang="0">
                  <a:pos x="455" y="1887"/>
                </a:cxn>
                <a:cxn ang="0">
                  <a:pos x="677" y="2001"/>
                </a:cxn>
                <a:cxn ang="0">
                  <a:pos x="926" y="2057"/>
                </a:cxn>
                <a:cxn ang="0">
                  <a:pos x="1189" y="2051"/>
                </a:cxn>
                <a:cxn ang="0">
                  <a:pos x="1434" y="1982"/>
                </a:cxn>
                <a:cxn ang="0">
                  <a:pos x="1649" y="1858"/>
                </a:cxn>
                <a:cxn ang="0">
                  <a:pos x="1828" y="1688"/>
                </a:cxn>
                <a:cxn ang="0">
                  <a:pos x="1962" y="1479"/>
                </a:cxn>
                <a:cxn ang="0">
                  <a:pos x="2043" y="1239"/>
                </a:cxn>
                <a:cxn ang="0">
                  <a:pos x="1877" y="1031"/>
                </a:cxn>
                <a:cxn ang="0">
                  <a:pos x="1850" y="1243"/>
                </a:cxn>
                <a:cxn ang="0">
                  <a:pos x="1775" y="1433"/>
                </a:cxn>
                <a:cxn ang="0">
                  <a:pos x="1657" y="1599"/>
                </a:cxn>
                <a:cxn ang="0">
                  <a:pos x="1504" y="1731"/>
                </a:cxn>
                <a:cxn ang="0">
                  <a:pos x="1323" y="1824"/>
                </a:cxn>
                <a:cxn ang="0">
                  <a:pos x="1118" y="1871"/>
                </a:cxn>
                <a:cxn ang="0">
                  <a:pos x="904" y="1865"/>
                </a:cxn>
                <a:cxn ang="0">
                  <a:pos x="703" y="1809"/>
                </a:cxn>
                <a:cxn ang="0">
                  <a:pos x="527" y="1708"/>
                </a:cxn>
                <a:cxn ang="0">
                  <a:pos x="380" y="1568"/>
                </a:cxn>
                <a:cxn ang="0">
                  <a:pos x="270" y="1397"/>
                </a:cxn>
                <a:cxn ang="0">
                  <a:pos x="204" y="1202"/>
                </a:cxn>
                <a:cxn ang="0">
                  <a:pos x="188" y="988"/>
                </a:cxn>
                <a:cxn ang="0">
                  <a:pos x="225" y="780"/>
                </a:cxn>
                <a:cxn ang="0">
                  <a:pos x="309" y="594"/>
                </a:cxn>
                <a:cxn ang="0">
                  <a:pos x="434" y="434"/>
                </a:cxn>
                <a:cxn ang="0">
                  <a:pos x="594" y="309"/>
                </a:cxn>
                <a:cxn ang="0">
                  <a:pos x="781" y="225"/>
                </a:cxn>
                <a:cxn ang="0">
                  <a:pos x="989" y="188"/>
                </a:cxn>
                <a:cxn ang="0">
                  <a:pos x="1202" y="204"/>
                </a:cxn>
                <a:cxn ang="0">
                  <a:pos x="1398" y="270"/>
                </a:cxn>
                <a:cxn ang="0">
                  <a:pos x="1569" y="380"/>
                </a:cxn>
                <a:cxn ang="0">
                  <a:pos x="1709" y="526"/>
                </a:cxn>
                <a:cxn ang="0">
                  <a:pos x="1810" y="703"/>
                </a:cxn>
                <a:cxn ang="0">
                  <a:pos x="1866" y="903"/>
                </a:cxn>
              </a:cxnLst>
              <a:rect l="0" t="0" r="r" b="b"/>
              <a:pathLst>
                <a:path w="2064" h="2063">
                  <a:moveTo>
                    <a:pt x="2064" y="1031"/>
                  </a:moveTo>
                  <a:lnTo>
                    <a:pt x="2063" y="977"/>
                  </a:lnTo>
                  <a:lnTo>
                    <a:pt x="2058" y="926"/>
                  </a:lnTo>
                  <a:lnTo>
                    <a:pt x="2052" y="874"/>
                  </a:lnTo>
                  <a:lnTo>
                    <a:pt x="2043" y="823"/>
                  </a:lnTo>
                  <a:lnTo>
                    <a:pt x="2032" y="774"/>
                  </a:lnTo>
                  <a:lnTo>
                    <a:pt x="2018" y="724"/>
                  </a:lnTo>
                  <a:lnTo>
                    <a:pt x="2002" y="676"/>
                  </a:lnTo>
                  <a:lnTo>
                    <a:pt x="1983" y="630"/>
                  </a:lnTo>
                  <a:lnTo>
                    <a:pt x="1962" y="584"/>
                  </a:lnTo>
                  <a:lnTo>
                    <a:pt x="1940" y="540"/>
                  </a:lnTo>
                  <a:lnTo>
                    <a:pt x="1914" y="496"/>
                  </a:lnTo>
                  <a:lnTo>
                    <a:pt x="1888" y="454"/>
                  </a:lnTo>
                  <a:lnTo>
                    <a:pt x="1859" y="414"/>
                  </a:lnTo>
                  <a:lnTo>
                    <a:pt x="1828" y="375"/>
                  </a:lnTo>
                  <a:lnTo>
                    <a:pt x="1796" y="337"/>
                  </a:lnTo>
                  <a:lnTo>
                    <a:pt x="1762" y="302"/>
                  </a:lnTo>
                  <a:lnTo>
                    <a:pt x="1726" y="267"/>
                  </a:lnTo>
                  <a:lnTo>
                    <a:pt x="1689" y="235"/>
                  </a:lnTo>
                  <a:lnTo>
                    <a:pt x="1649" y="204"/>
                  </a:lnTo>
                  <a:lnTo>
                    <a:pt x="1609" y="175"/>
                  </a:lnTo>
                  <a:lnTo>
                    <a:pt x="1567" y="149"/>
                  </a:lnTo>
                  <a:lnTo>
                    <a:pt x="1524" y="123"/>
                  </a:lnTo>
                  <a:lnTo>
                    <a:pt x="1480" y="101"/>
                  </a:lnTo>
                  <a:lnTo>
                    <a:pt x="1434" y="80"/>
                  </a:lnTo>
                  <a:lnTo>
                    <a:pt x="1386" y="62"/>
                  </a:lnTo>
                  <a:lnTo>
                    <a:pt x="1339" y="45"/>
                  </a:lnTo>
                  <a:lnTo>
                    <a:pt x="1290" y="32"/>
                  </a:lnTo>
                  <a:lnTo>
                    <a:pt x="1240" y="20"/>
                  </a:lnTo>
                  <a:lnTo>
                    <a:pt x="1189" y="11"/>
                  </a:lnTo>
                  <a:lnTo>
                    <a:pt x="1138" y="5"/>
                  </a:lnTo>
                  <a:lnTo>
                    <a:pt x="1085" y="1"/>
                  </a:lnTo>
                  <a:lnTo>
                    <a:pt x="1032" y="0"/>
                  </a:lnTo>
                  <a:lnTo>
                    <a:pt x="979" y="1"/>
                  </a:lnTo>
                  <a:lnTo>
                    <a:pt x="926" y="5"/>
                  </a:lnTo>
                  <a:lnTo>
                    <a:pt x="875" y="11"/>
                  </a:lnTo>
                  <a:lnTo>
                    <a:pt x="823" y="20"/>
                  </a:lnTo>
                  <a:lnTo>
                    <a:pt x="774" y="32"/>
                  </a:lnTo>
                  <a:lnTo>
                    <a:pt x="725" y="45"/>
                  </a:lnTo>
                  <a:lnTo>
                    <a:pt x="677" y="62"/>
                  </a:lnTo>
                  <a:lnTo>
                    <a:pt x="630" y="80"/>
                  </a:lnTo>
                  <a:lnTo>
                    <a:pt x="584" y="101"/>
                  </a:lnTo>
                  <a:lnTo>
                    <a:pt x="540" y="123"/>
                  </a:lnTo>
                  <a:lnTo>
                    <a:pt x="497" y="149"/>
                  </a:lnTo>
                  <a:lnTo>
                    <a:pt x="455" y="175"/>
                  </a:lnTo>
                  <a:lnTo>
                    <a:pt x="414" y="204"/>
                  </a:lnTo>
                  <a:lnTo>
                    <a:pt x="375" y="235"/>
                  </a:lnTo>
                  <a:lnTo>
                    <a:pt x="337" y="267"/>
                  </a:lnTo>
                  <a:lnTo>
                    <a:pt x="302" y="302"/>
                  </a:lnTo>
                  <a:lnTo>
                    <a:pt x="267" y="337"/>
                  </a:lnTo>
                  <a:lnTo>
                    <a:pt x="235" y="375"/>
                  </a:lnTo>
                  <a:lnTo>
                    <a:pt x="205" y="414"/>
                  </a:lnTo>
                  <a:lnTo>
                    <a:pt x="176" y="454"/>
                  </a:lnTo>
                  <a:lnTo>
                    <a:pt x="148" y="496"/>
                  </a:lnTo>
                  <a:lnTo>
                    <a:pt x="123" y="540"/>
                  </a:lnTo>
                  <a:lnTo>
                    <a:pt x="100" y="584"/>
                  </a:lnTo>
                  <a:lnTo>
                    <a:pt x="80" y="630"/>
                  </a:lnTo>
                  <a:lnTo>
                    <a:pt x="62" y="676"/>
                  </a:lnTo>
                  <a:lnTo>
                    <a:pt x="45" y="724"/>
                  </a:lnTo>
                  <a:lnTo>
                    <a:pt x="32" y="774"/>
                  </a:lnTo>
                  <a:lnTo>
                    <a:pt x="20" y="823"/>
                  </a:lnTo>
                  <a:lnTo>
                    <a:pt x="12" y="874"/>
                  </a:lnTo>
                  <a:lnTo>
                    <a:pt x="4" y="926"/>
                  </a:lnTo>
                  <a:lnTo>
                    <a:pt x="1" y="977"/>
                  </a:lnTo>
                  <a:lnTo>
                    <a:pt x="0" y="1031"/>
                  </a:lnTo>
                  <a:lnTo>
                    <a:pt x="1" y="1084"/>
                  </a:lnTo>
                  <a:lnTo>
                    <a:pt x="4" y="1137"/>
                  </a:lnTo>
                  <a:lnTo>
                    <a:pt x="12" y="1189"/>
                  </a:lnTo>
                  <a:lnTo>
                    <a:pt x="20" y="1239"/>
                  </a:lnTo>
                  <a:lnTo>
                    <a:pt x="32" y="1289"/>
                  </a:lnTo>
                  <a:lnTo>
                    <a:pt x="45" y="1337"/>
                  </a:lnTo>
                  <a:lnTo>
                    <a:pt x="62" y="1385"/>
                  </a:lnTo>
                  <a:lnTo>
                    <a:pt x="80" y="1433"/>
                  </a:lnTo>
                  <a:lnTo>
                    <a:pt x="100" y="1479"/>
                  </a:lnTo>
                  <a:lnTo>
                    <a:pt x="123" y="1523"/>
                  </a:lnTo>
                  <a:lnTo>
                    <a:pt x="148" y="1567"/>
                  </a:lnTo>
                  <a:lnTo>
                    <a:pt x="176" y="1608"/>
                  </a:lnTo>
                  <a:lnTo>
                    <a:pt x="205" y="1648"/>
                  </a:lnTo>
                  <a:lnTo>
                    <a:pt x="235" y="1688"/>
                  </a:lnTo>
                  <a:lnTo>
                    <a:pt x="267" y="1725"/>
                  </a:lnTo>
                  <a:lnTo>
                    <a:pt x="302" y="1761"/>
                  </a:lnTo>
                  <a:lnTo>
                    <a:pt x="337" y="1794"/>
                  </a:lnTo>
                  <a:lnTo>
                    <a:pt x="375" y="1827"/>
                  </a:lnTo>
                  <a:lnTo>
                    <a:pt x="414" y="1858"/>
                  </a:lnTo>
                  <a:lnTo>
                    <a:pt x="455" y="1887"/>
                  </a:lnTo>
                  <a:lnTo>
                    <a:pt x="497" y="1913"/>
                  </a:lnTo>
                  <a:lnTo>
                    <a:pt x="540" y="1938"/>
                  </a:lnTo>
                  <a:lnTo>
                    <a:pt x="584" y="1961"/>
                  </a:lnTo>
                  <a:lnTo>
                    <a:pt x="630" y="1982"/>
                  </a:lnTo>
                  <a:lnTo>
                    <a:pt x="677" y="2001"/>
                  </a:lnTo>
                  <a:lnTo>
                    <a:pt x="725" y="2016"/>
                  </a:lnTo>
                  <a:lnTo>
                    <a:pt x="774" y="2031"/>
                  </a:lnTo>
                  <a:lnTo>
                    <a:pt x="823" y="2042"/>
                  </a:lnTo>
                  <a:lnTo>
                    <a:pt x="875" y="2051"/>
                  </a:lnTo>
                  <a:lnTo>
                    <a:pt x="926" y="2057"/>
                  </a:lnTo>
                  <a:lnTo>
                    <a:pt x="979" y="2062"/>
                  </a:lnTo>
                  <a:lnTo>
                    <a:pt x="1032" y="2063"/>
                  </a:lnTo>
                  <a:lnTo>
                    <a:pt x="1085" y="2062"/>
                  </a:lnTo>
                  <a:lnTo>
                    <a:pt x="1138" y="2057"/>
                  </a:lnTo>
                  <a:lnTo>
                    <a:pt x="1189" y="2051"/>
                  </a:lnTo>
                  <a:lnTo>
                    <a:pt x="1240" y="2042"/>
                  </a:lnTo>
                  <a:lnTo>
                    <a:pt x="1290" y="2031"/>
                  </a:lnTo>
                  <a:lnTo>
                    <a:pt x="1339" y="2016"/>
                  </a:lnTo>
                  <a:lnTo>
                    <a:pt x="1386" y="2001"/>
                  </a:lnTo>
                  <a:lnTo>
                    <a:pt x="1434" y="1982"/>
                  </a:lnTo>
                  <a:lnTo>
                    <a:pt x="1480" y="1961"/>
                  </a:lnTo>
                  <a:lnTo>
                    <a:pt x="1524" y="1938"/>
                  </a:lnTo>
                  <a:lnTo>
                    <a:pt x="1567" y="1913"/>
                  </a:lnTo>
                  <a:lnTo>
                    <a:pt x="1609" y="1887"/>
                  </a:lnTo>
                  <a:lnTo>
                    <a:pt x="1649" y="1858"/>
                  </a:lnTo>
                  <a:lnTo>
                    <a:pt x="1689" y="1827"/>
                  </a:lnTo>
                  <a:lnTo>
                    <a:pt x="1726" y="1794"/>
                  </a:lnTo>
                  <a:lnTo>
                    <a:pt x="1762" y="1761"/>
                  </a:lnTo>
                  <a:lnTo>
                    <a:pt x="1796" y="1725"/>
                  </a:lnTo>
                  <a:lnTo>
                    <a:pt x="1828" y="1688"/>
                  </a:lnTo>
                  <a:lnTo>
                    <a:pt x="1859" y="1648"/>
                  </a:lnTo>
                  <a:lnTo>
                    <a:pt x="1888" y="1608"/>
                  </a:lnTo>
                  <a:lnTo>
                    <a:pt x="1914" y="1567"/>
                  </a:lnTo>
                  <a:lnTo>
                    <a:pt x="1940" y="1523"/>
                  </a:lnTo>
                  <a:lnTo>
                    <a:pt x="1962" y="1479"/>
                  </a:lnTo>
                  <a:lnTo>
                    <a:pt x="1983" y="1433"/>
                  </a:lnTo>
                  <a:lnTo>
                    <a:pt x="2002" y="1385"/>
                  </a:lnTo>
                  <a:lnTo>
                    <a:pt x="2018" y="1337"/>
                  </a:lnTo>
                  <a:lnTo>
                    <a:pt x="2032" y="1289"/>
                  </a:lnTo>
                  <a:lnTo>
                    <a:pt x="2043" y="1239"/>
                  </a:lnTo>
                  <a:lnTo>
                    <a:pt x="2052" y="1189"/>
                  </a:lnTo>
                  <a:lnTo>
                    <a:pt x="2058" y="1137"/>
                  </a:lnTo>
                  <a:lnTo>
                    <a:pt x="2063" y="1084"/>
                  </a:lnTo>
                  <a:lnTo>
                    <a:pt x="2064" y="1031"/>
                  </a:lnTo>
                  <a:close/>
                  <a:moveTo>
                    <a:pt x="1877" y="1031"/>
                  </a:moveTo>
                  <a:lnTo>
                    <a:pt x="1876" y="1075"/>
                  </a:lnTo>
                  <a:lnTo>
                    <a:pt x="1872" y="1118"/>
                  </a:lnTo>
                  <a:lnTo>
                    <a:pt x="1866" y="1160"/>
                  </a:lnTo>
                  <a:lnTo>
                    <a:pt x="1859" y="1202"/>
                  </a:lnTo>
                  <a:lnTo>
                    <a:pt x="1850" y="1243"/>
                  </a:lnTo>
                  <a:lnTo>
                    <a:pt x="1839" y="1282"/>
                  </a:lnTo>
                  <a:lnTo>
                    <a:pt x="1826" y="1322"/>
                  </a:lnTo>
                  <a:lnTo>
                    <a:pt x="1810" y="1360"/>
                  </a:lnTo>
                  <a:lnTo>
                    <a:pt x="1793" y="1397"/>
                  </a:lnTo>
                  <a:lnTo>
                    <a:pt x="1775" y="1433"/>
                  </a:lnTo>
                  <a:lnTo>
                    <a:pt x="1755" y="1469"/>
                  </a:lnTo>
                  <a:lnTo>
                    <a:pt x="1732" y="1503"/>
                  </a:lnTo>
                  <a:lnTo>
                    <a:pt x="1709" y="1537"/>
                  </a:lnTo>
                  <a:lnTo>
                    <a:pt x="1684" y="1568"/>
                  </a:lnTo>
                  <a:lnTo>
                    <a:pt x="1657" y="1599"/>
                  </a:lnTo>
                  <a:lnTo>
                    <a:pt x="1629" y="1628"/>
                  </a:lnTo>
                  <a:lnTo>
                    <a:pt x="1600" y="1656"/>
                  </a:lnTo>
                  <a:lnTo>
                    <a:pt x="1569" y="1683"/>
                  </a:lnTo>
                  <a:lnTo>
                    <a:pt x="1537" y="1708"/>
                  </a:lnTo>
                  <a:lnTo>
                    <a:pt x="1504" y="1731"/>
                  </a:lnTo>
                  <a:lnTo>
                    <a:pt x="1470" y="1754"/>
                  </a:lnTo>
                  <a:lnTo>
                    <a:pt x="1434" y="1774"/>
                  </a:lnTo>
                  <a:lnTo>
                    <a:pt x="1398" y="1792"/>
                  </a:lnTo>
                  <a:lnTo>
                    <a:pt x="1361" y="1809"/>
                  </a:lnTo>
                  <a:lnTo>
                    <a:pt x="1323" y="1824"/>
                  </a:lnTo>
                  <a:lnTo>
                    <a:pt x="1283" y="1838"/>
                  </a:lnTo>
                  <a:lnTo>
                    <a:pt x="1243" y="1848"/>
                  </a:lnTo>
                  <a:lnTo>
                    <a:pt x="1202" y="1858"/>
                  </a:lnTo>
                  <a:lnTo>
                    <a:pt x="1160" y="1865"/>
                  </a:lnTo>
                  <a:lnTo>
                    <a:pt x="1118" y="1871"/>
                  </a:lnTo>
                  <a:lnTo>
                    <a:pt x="1075" y="1875"/>
                  </a:lnTo>
                  <a:lnTo>
                    <a:pt x="1032" y="1875"/>
                  </a:lnTo>
                  <a:lnTo>
                    <a:pt x="989" y="1875"/>
                  </a:lnTo>
                  <a:lnTo>
                    <a:pt x="946" y="1871"/>
                  </a:lnTo>
                  <a:lnTo>
                    <a:pt x="904" y="1865"/>
                  </a:lnTo>
                  <a:lnTo>
                    <a:pt x="862" y="1858"/>
                  </a:lnTo>
                  <a:lnTo>
                    <a:pt x="821" y="1848"/>
                  </a:lnTo>
                  <a:lnTo>
                    <a:pt x="781" y="1838"/>
                  </a:lnTo>
                  <a:lnTo>
                    <a:pt x="741" y="1824"/>
                  </a:lnTo>
                  <a:lnTo>
                    <a:pt x="703" y="1809"/>
                  </a:lnTo>
                  <a:lnTo>
                    <a:pt x="666" y="1792"/>
                  </a:lnTo>
                  <a:lnTo>
                    <a:pt x="629" y="1774"/>
                  </a:lnTo>
                  <a:lnTo>
                    <a:pt x="594" y="1754"/>
                  </a:lnTo>
                  <a:lnTo>
                    <a:pt x="559" y="1731"/>
                  </a:lnTo>
                  <a:lnTo>
                    <a:pt x="527" y="1708"/>
                  </a:lnTo>
                  <a:lnTo>
                    <a:pt x="494" y="1683"/>
                  </a:lnTo>
                  <a:lnTo>
                    <a:pt x="464" y="1656"/>
                  </a:lnTo>
                  <a:lnTo>
                    <a:pt x="434" y="1628"/>
                  </a:lnTo>
                  <a:lnTo>
                    <a:pt x="407" y="1599"/>
                  </a:lnTo>
                  <a:lnTo>
                    <a:pt x="380" y="1568"/>
                  </a:lnTo>
                  <a:lnTo>
                    <a:pt x="355" y="1537"/>
                  </a:lnTo>
                  <a:lnTo>
                    <a:pt x="331" y="1503"/>
                  </a:lnTo>
                  <a:lnTo>
                    <a:pt x="309" y="1469"/>
                  </a:lnTo>
                  <a:lnTo>
                    <a:pt x="289" y="1433"/>
                  </a:lnTo>
                  <a:lnTo>
                    <a:pt x="270" y="1397"/>
                  </a:lnTo>
                  <a:lnTo>
                    <a:pt x="253" y="1360"/>
                  </a:lnTo>
                  <a:lnTo>
                    <a:pt x="238" y="1322"/>
                  </a:lnTo>
                  <a:lnTo>
                    <a:pt x="225" y="1282"/>
                  </a:lnTo>
                  <a:lnTo>
                    <a:pt x="213" y="1243"/>
                  </a:lnTo>
                  <a:lnTo>
                    <a:pt x="204" y="1202"/>
                  </a:lnTo>
                  <a:lnTo>
                    <a:pt x="196" y="1160"/>
                  </a:lnTo>
                  <a:lnTo>
                    <a:pt x="192" y="1118"/>
                  </a:lnTo>
                  <a:lnTo>
                    <a:pt x="188" y="1075"/>
                  </a:lnTo>
                  <a:lnTo>
                    <a:pt x="187" y="1031"/>
                  </a:lnTo>
                  <a:lnTo>
                    <a:pt x="188" y="988"/>
                  </a:lnTo>
                  <a:lnTo>
                    <a:pt x="192" y="945"/>
                  </a:lnTo>
                  <a:lnTo>
                    <a:pt x="196" y="903"/>
                  </a:lnTo>
                  <a:lnTo>
                    <a:pt x="204" y="861"/>
                  </a:lnTo>
                  <a:lnTo>
                    <a:pt x="213" y="820"/>
                  </a:lnTo>
                  <a:lnTo>
                    <a:pt x="225" y="780"/>
                  </a:lnTo>
                  <a:lnTo>
                    <a:pt x="238" y="741"/>
                  </a:lnTo>
                  <a:lnTo>
                    <a:pt x="253" y="703"/>
                  </a:lnTo>
                  <a:lnTo>
                    <a:pt x="270" y="666"/>
                  </a:lnTo>
                  <a:lnTo>
                    <a:pt x="289" y="628"/>
                  </a:lnTo>
                  <a:lnTo>
                    <a:pt x="309" y="594"/>
                  </a:lnTo>
                  <a:lnTo>
                    <a:pt x="331" y="559"/>
                  </a:lnTo>
                  <a:lnTo>
                    <a:pt x="355" y="526"/>
                  </a:lnTo>
                  <a:lnTo>
                    <a:pt x="380" y="494"/>
                  </a:lnTo>
                  <a:lnTo>
                    <a:pt x="407" y="464"/>
                  </a:lnTo>
                  <a:lnTo>
                    <a:pt x="434" y="434"/>
                  </a:lnTo>
                  <a:lnTo>
                    <a:pt x="464" y="406"/>
                  </a:lnTo>
                  <a:lnTo>
                    <a:pt x="494" y="380"/>
                  </a:lnTo>
                  <a:lnTo>
                    <a:pt x="527" y="355"/>
                  </a:lnTo>
                  <a:lnTo>
                    <a:pt x="559" y="331"/>
                  </a:lnTo>
                  <a:lnTo>
                    <a:pt x="594" y="309"/>
                  </a:lnTo>
                  <a:lnTo>
                    <a:pt x="629" y="289"/>
                  </a:lnTo>
                  <a:lnTo>
                    <a:pt x="666" y="270"/>
                  </a:lnTo>
                  <a:lnTo>
                    <a:pt x="703" y="253"/>
                  </a:lnTo>
                  <a:lnTo>
                    <a:pt x="741" y="239"/>
                  </a:lnTo>
                  <a:lnTo>
                    <a:pt x="781" y="225"/>
                  </a:lnTo>
                  <a:lnTo>
                    <a:pt x="821" y="213"/>
                  </a:lnTo>
                  <a:lnTo>
                    <a:pt x="862" y="204"/>
                  </a:lnTo>
                  <a:lnTo>
                    <a:pt x="904" y="197"/>
                  </a:lnTo>
                  <a:lnTo>
                    <a:pt x="946" y="192"/>
                  </a:lnTo>
                  <a:lnTo>
                    <a:pt x="989" y="188"/>
                  </a:lnTo>
                  <a:lnTo>
                    <a:pt x="1032" y="187"/>
                  </a:lnTo>
                  <a:lnTo>
                    <a:pt x="1075" y="188"/>
                  </a:lnTo>
                  <a:lnTo>
                    <a:pt x="1118" y="192"/>
                  </a:lnTo>
                  <a:lnTo>
                    <a:pt x="1160" y="197"/>
                  </a:lnTo>
                  <a:lnTo>
                    <a:pt x="1202" y="204"/>
                  </a:lnTo>
                  <a:lnTo>
                    <a:pt x="1243" y="213"/>
                  </a:lnTo>
                  <a:lnTo>
                    <a:pt x="1283" y="225"/>
                  </a:lnTo>
                  <a:lnTo>
                    <a:pt x="1323" y="239"/>
                  </a:lnTo>
                  <a:lnTo>
                    <a:pt x="1361" y="253"/>
                  </a:lnTo>
                  <a:lnTo>
                    <a:pt x="1398" y="270"/>
                  </a:lnTo>
                  <a:lnTo>
                    <a:pt x="1434" y="289"/>
                  </a:lnTo>
                  <a:lnTo>
                    <a:pt x="1470" y="309"/>
                  </a:lnTo>
                  <a:lnTo>
                    <a:pt x="1504" y="331"/>
                  </a:lnTo>
                  <a:lnTo>
                    <a:pt x="1537" y="355"/>
                  </a:lnTo>
                  <a:lnTo>
                    <a:pt x="1569" y="380"/>
                  </a:lnTo>
                  <a:lnTo>
                    <a:pt x="1600" y="406"/>
                  </a:lnTo>
                  <a:lnTo>
                    <a:pt x="1629" y="434"/>
                  </a:lnTo>
                  <a:lnTo>
                    <a:pt x="1657" y="464"/>
                  </a:lnTo>
                  <a:lnTo>
                    <a:pt x="1684" y="494"/>
                  </a:lnTo>
                  <a:lnTo>
                    <a:pt x="1709" y="526"/>
                  </a:lnTo>
                  <a:lnTo>
                    <a:pt x="1732" y="559"/>
                  </a:lnTo>
                  <a:lnTo>
                    <a:pt x="1755" y="594"/>
                  </a:lnTo>
                  <a:lnTo>
                    <a:pt x="1775" y="628"/>
                  </a:lnTo>
                  <a:lnTo>
                    <a:pt x="1793" y="666"/>
                  </a:lnTo>
                  <a:lnTo>
                    <a:pt x="1810" y="703"/>
                  </a:lnTo>
                  <a:lnTo>
                    <a:pt x="1826" y="741"/>
                  </a:lnTo>
                  <a:lnTo>
                    <a:pt x="1839" y="780"/>
                  </a:lnTo>
                  <a:lnTo>
                    <a:pt x="1850" y="820"/>
                  </a:lnTo>
                  <a:lnTo>
                    <a:pt x="1859" y="861"/>
                  </a:lnTo>
                  <a:lnTo>
                    <a:pt x="1866" y="903"/>
                  </a:lnTo>
                  <a:lnTo>
                    <a:pt x="1872" y="945"/>
                  </a:lnTo>
                  <a:lnTo>
                    <a:pt x="1876" y="988"/>
                  </a:lnTo>
                  <a:lnTo>
                    <a:pt x="1877" y="1031"/>
                  </a:lnTo>
                  <a:close/>
                </a:path>
              </a:pathLst>
            </a:custGeom>
            <a:solidFill>
              <a:srgbClr val="ECBB84"/>
            </a:solidFill>
            <a:ln w="9525">
              <a:noFill/>
              <a:round/>
              <a:headEnd/>
              <a:tailEnd/>
            </a:ln>
          </p:spPr>
          <p:txBody>
            <a:bodyPr/>
            <a:lstStyle/>
            <a:p>
              <a:endParaRPr lang="pt-BR"/>
            </a:p>
          </p:txBody>
        </p:sp>
        <p:sp>
          <p:nvSpPr>
            <p:cNvPr id="402492" name="Freeform 60"/>
            <p:cNvSpPr>
              <a:spLocks noEditPoints="1"/>
            </p:cNvSpPr>
            <p:nvPr/>
          </p:nvSpPr>
          <p:spPr bwMode="auto">
            <a:xfrm>
              <a:off x="3718" y="3045"/>
              <a:ext cx="469" cy="469"/>
            </a:xfrm>
            <a:custGeom>
              <a:avLst/>
              <a:gdLst/>
              <a:ahLst/>
              <a:cxnLst>
                <a:cxn ang="0">
                  <a:pos x="1859" y="749"/>
                </a:cxn>
                <a:cxn ang="0">
                  <a:pos x="1785" y="532"/>
                </a:cxn>
                <a:cxn ang="0">
                  <a:pos x="1663" y="341"/>
                </a:cxn>
                <a:cxn ang="0">
                  <a:pos x="1501" y="186"/>
                </a:cxn>
                <a:cxn ang="0">
                  <a:pos x="1304" y="74"/>
                </a:cxn>
                <a:cxn ang="0">
                  <a:pos x="1082" y="11"/>
                </a:cxn>
                <a:cxn ang="0">
                  <a:pos x="843" y="5"/>
                </a:cxn>
                <a:cxn ang="0">
                  <a:pos x="616" y="57"/>
                </a:cxn>
                <a:cxn ang="0">
                  <a:pos x="414" y="160"/>
                </a:cxn>
                <a:cxn ang="0">
                  <a:pos x="244" y="307"/>
                </a:cxn>
                <a:cxn ang="0">
                  <a:pos x="113" y="491"/>
                </a:cxn>
                <a:cxn ang="0">
                  <a:pos x="29" y="703"/>
                </a:cxn>
                <a:cxn ang="0">
                  <a:pos x="0" y="938"/>
                </a:cxn>
                <a:cxn ang="0">
                  <a:pos x="29" y="1172"/>
                </a:cxn>
                <a:cxn ang="0">
                  <a:pos x="113" y="1385"/>
                </a:cxn>
                <a:cxn ang="0">
                  <a:pos x="244" y="1568"/>
                </a:cxn>
                <a:cxn ang="0">
                  <a:pos x="414" y="1716"/>
                </a:cxn>
                <a:cxn ang="0">
                  <a:pos x="616" y="1819"/>
                </a:cxn>
                <a:cxn ang="0">
                  <a:pos x="843" y="1872"/>
                </a:cxn>
                <a:cxn ang="0">
                  <a:pos x="1082" y="1866"/>
                </a:cxn>
                <a:cxn ang="0">
                  <a:pos x="1304" y="1802"/>
                </a:cxn>
                <a:cxn ang="0">
                  <a:pos x="1501" y="1689"/>
                </a:cxn>
                <a:cxn ang="0">
                  <a:pos x="1663" y="1535"/>
                </a:cxn>
                <a:cxn ang="0">
                  <a:pos x="1785" y="1345"/>
                </a:cxn>
                <a:cxn ang="0">
                  <a:pos x="1859" y="1127"/>
                </a:cxn>
                <a:cxn ang="0">
                  <a:pos x="1689" y="938"/>
                </a:cxn>
                <a:cxn ang="0">
                  <a:pos x="1666" y="1126"/>
                </a:cxn>
                <a:cxn ang="0">
                  <a:pos x="1599" y="1296"/>
                </a:cxn>
                <a:cxn ang="0">
                  <a:pos x="1495" y="1442"/>
                </a:cxn>
                <a:cxn ang="0">
                  <a:pos x="1359" y="1560"/>
                </a:cxn>
                <a:cxn ang="0">
                  <a:pos x="1197" y="1643"/>
                </a:cxn>
                <a:cxn ang="0">
                  <a:pos x="1016" y="1685"/>
                </a:cxn>
                <a:cxn ang="0">
                  <a:pos x="825" y="1680"/>
                </a:cxn>
                <a:cxn ang="0">
                  <a:pos x="646" y="1629"/>
                </a:cxn>
                <a:cxn ang="0">
                  <a:pos x="490" y="1539"/>
                </a:cxn>
                <a:cxn ang="0">
                  <a:pos x="359" y="1416"/>
                </a:cxn>
                <a:cxn ang="0">
                  <a:pos x="262" y="1264"/>
                </a:cxn>
                <a:cxn ang="0">
                  <a:pos x="203" y="1090"/>
                </a:cxn>
                <a:cxn ang="0">
                  <a:pos x="189" y="900"/>
                </a:cxn>
                <a:cxn ang="0">
                  <a:pos x="221" y="715"/>
                </a:cxn>
                <a:cxn ang="0">
                  <a:pos x="297" y="549"/>
                </a:cxn>
                <a:cxn ang="0">
                  <a:pos x="407" y="407"/>
                </a:cxn>
                <a:cxn ang="0">
                  <a:pos x="549" y="297"/>
                </a:cxn>
                <a:cxn ang="0">
                  <a:pos x="716" y="221"/>
                </a:cxn>
                <a:cxn ang="0">
                  <a:pos x="901" y="189"/>
                </a:cxn>
                <a:cxn ang="0">
                  <a:pos x="1090" y="203"/>
                </a:cxn>
                <a:cxn ang="0">
                  <a:pos x="1264" y="262"/>
                </a:cxn>
                <a:cxn ang="0">
                  <a:pos x="1417" y="359"/>
                </a:cxn>
                <a:cxn ang="0">
                  <a:pos x="1540" y="489"/>
                </a:cxn>
                <a:cxn ang="0">
                  <a:pos x="1630" y="646"/>
                </a:cxn>
                <a:cxn ang="0">
                  <a:pos x="1681" y="823"/>
                </a:cxn>
              </a:cxnLst>
              <a:rect l="0" t="0" r="r" b="b"/>
              <a:pathLst>
                <a:path w="1878" h="1877">
                  <a:moveTo>
                    <a:pt x="1878" y="938"/>
                  </a:moveTo>
                  <a:lnTo>
                    <a:pt x="1877" y="889"/>
                  </a:lnTo>
                  <a:lnTo>
                    <a:pt x="1873" y="843"/>
                  </a:lnTo>
                  <a:lnTo>
                    <a:pt x="1867" y="796"/>
                  </a:lnTo>
                  <a:lnTo>
                    <a:pt x="1859" y="749"/>
                  </a:lnTo>
                  <a:lnTo>
                    <a:pt x="1848" y="703"/>
                  </a:lnTo>
                  <a:lnTo>
                    <a:pt x="1836" y="659"/>
                  </a:lnTo>
                  <a:lnTo>
                    <a:pt x="1820" y="616"/>
                  </a:lnTo>
                  <a:lnTo>
                    <a:pt x="1803" y="573"/>
                  </a:lnTo>
                  <a:lnTo>
                    <a:pt x="1785" y="532"/>
                  </a:lnTo>
                  <a:lnTo>
                    <a:pt x="1764" y="491"/>
                  </a:lnTo>
                  <a:lnTo>
                    <a:pt x="1741" y="451"/>
                  </a:lnTo>
                  <a:lnTo>
                    <a:pt x="1717" y="414"/>
                  </a:lnTo>
                  <a:lnTo>
                    <a:pt x="1691" y="377"/>
                  </a:lnTo>
                  <a:lnTo>
                    <a:pt x="1663" y="341"/>
                  </a:lnTo>
                  <a:lnTo>
                    <a:pt x="1634" y="307"/>
                  </a:lnTo>
                  <a:lnTo>
                    <a:pt x="1603" y="275"/>
                  </a:lnTo>
                  <a:lnTo>
                    <a:pt x="1570" y="244"/>
                  </a:lnTo>
                  <a:lnTo>
                    <a:pt x="1536" y="214"/>
                  </a:lnTo>
                  <a:lnTo>
                    <a:pt x="1501" y="186"/>
                  </a:lnTo>
                  <a:lnTo>
                    <a:pt x="1464" y="160"/>
                  </a:lnTo>
                  <a:lnTo>
                    <a:pt x="1425" y="136"/>
                  </a:lnTo>
                  <a:lnTo>
                    <a:pt x="1386" y="113"/>
                  </a:lnTo>
                  <a:lnTo>
                    <a:pt x="1346" y="93"/>
                  </a:lnTo>
                  <a:lnTo>
                    <a:pt x="1304" y="74"/>
                  </a:lnTo>
                  <a:lnTo>
                    <a:pt x="1262" y="57"/>
                  </a:lnTo>
                  <a:lnTo>
                    <a:pt x="1218" y="42"/>
                  </a:lnTo>
                  <a:lnTo>
                    <a:pt x="1173" y="29"/>
                  </a:lnTo>
                  <a:lnTo>
                    <a:pt x="1127" y="20"/>
                  </a:lnTo>
                  <a:lnTo>
                    <a:pt x="1082" y="11"/>
                  </a:lnTo>
                  <a:lnTo>
                    <a:pt x="1035" y="5"/>
                  </a:lnTo>
                  <a:lnTo>
                    <a:pt x="987" y="2"/>
                  </a:lnTo>
                  <a:lnTo>
                    <a:pt x="939" y="0"/>
                  </a:lnTo>
                  <a:lnTo>
                    <a:pt x="891" y="2"/>
                  </a:lnTo>
                  <a:lnTo>
                    <a:pt x="843" y="5"/>
                  </a:lnTo>
                  <a:lnTo>
                    <a:pt x="796" y="11"/>
                  </a:lnTo>
                  <a:lnTo>
                    <a:pt x="749" y="20"/>
                  </a:lnTo>
                  <a:lnTo>
                    <a:pt x="704" y="29"/>
                  </a:lnTo>
                  <a:lnTo>
                    <a:pt x="659" y="42"/>
                  </a:lnTo>
                  <a:lnTo>
                    <a:pt x="616" y="57"/>
                  </a:lnTo>
                  <a:lnTo>
                    <a:pt x="573" y="74"/>
                  </a:lnTo>
                  <a:lnTo>
                    <a:pt x="532" y="93"/>
                  </a:lnTo>
                  <a:lnTo>
                    <a:pt x="491" y="113"/>
                  </a:lnTo>
                  <a:lnTo>
                    <a:pt x="452" y="136"/>
                  </a:lnTo>
                  <a:lnTo>
                    <a:pt x="414" y="160"/>
                  </a:lnTo>
                  <a:lnTo>
                    <a:pt x="377" y="186"/>
                  </a:lnTo>
                  <a:lnTo>
                    <a:pt x="341" y="214"/>
                  </a:lnTo>
                  <a:lnTo>
                    <a:pt x="308" y="244"/>
                  </a:lnTo>
                  <a:lnTo>
                    <a:pt x="275" y="275"/>
                  </a:lnTo>
                  <a:lnTo>
                    <a:pt x="244" y="307"/>
                  </a:lnTo>
                  <a:lnTo>
                    <a:pt x="214" y="341"/>
                  </a:lnTo>
                  <a:lnTo>
                    <a:pt x="186" y="377"/>
                  </a:lnTo>
                  <a:lnTo>
                    <a:pt x="160" y="414"/>
                  </a:lnTo>
                  <a:lnTo>
                    <a:pt x="136" y="451"/>
                  </a:lnTo>
                  <a:lnTo>
                    <a:pt x="113" y="491"/>
                  </a:lnTo>
                  <a:lnTo>
                    <a:pt x="93" y="532"/>
                  </a:lnTo>
                  <a:lnTo>
                    <a:pt x="73" y="573"/>
                  </a:lnTo>
                  <a:lnTo>
                    <a:pt x="57" y="616"/>
                  </a:lnTo>
                  <a:lnTo>
                    <a:pt x="42" y="659"/>
                  </a:lnTo>
                  <a:lnTo>
                    <a:pt x="29" y="703"/>
                  </a:lnTo>
                  <a:lnTo>
                    <a:pt x="19" y="749"/>
                  </a:lnTo>
                  <a:lnTo>
                    <a:pt x="11" y="796"/>
                  </a:lnTo>
                  <a:lnTo>
                    <a:pt x="5" y="843"/>
                  </a:lnTo>
                  <a:lnTo>
                    <a:pt x="1" y="889"/>
                  </a:lnTo>
                  <a:lnTo>
                    <a:pt x="0" y="938"/>
                  </a:lnTo>
                  <a:lnTo>
                    <a:pt x="1" y="986"/>
                  </a:lnTo>
                  <a:lnTo>
                    <a:pt x="5" y="1034"/>
                  </a:lnTo>
                  <a:lnTo>
                    <a:pt x="11" y="1081"/>
                  </a:lnTo>
                  <a:lnTo>
                    <a:pt x="19" y="1127"/>
                  </a:lnTo>
                  <a:lnTo>
                    <a:pt x="29" y="1172"/>
                  </a:lnTo>
                  <a:lnTo>
                    <a:pt x="42" y="1217"/>
                  </a:lnTo>
                  <a:lnTo>
                    <a:pt x="57" y="1261"/>
                  </a:lnTo>
                  <a:lnTo>
                    <a:pt x="73" y="1303"/>
                  </a:lnTo>
                  <a:lnTo>
                    <a:pt x="93" y="1345"/>
                  </a:lnTo>
                  <a:lnTo>
                    <a:pt x="113" y="1385"/>
                  </a:lnTo>
                  <a:lnTo>
                    <a:pt x="136" y="1424"/>
                  </a:lnTo>
                  <a:lnTo>
                    <a:pt x="160" y="1463"/>
                  </a:lnTo>
                  <a:lnTo>
                    <a:pt x="186" y="1500"/>
                  </a:lnTo>
                  <a:lnTo>
                    <a:pt x="214" y="1535"/>
                  </a:lnTo>
                  <a:lnTo>
                    <a:pt x="244" y="1568"/>
                  </a:lnTo>
                  <a:lnTo>
                    <a:pt x="275" y="1602"/>
                  </a:lnTo>
                  <a:lnTo>
                    <a:pt x="308" y="1633"/>
                  </a:lnTo>
                  <a:lnTo>
                    <a:pt x="341" y="1662"/>
                  </a:lnTo>
                  <a:lnTo>
                    <a:pt x="377" y="1689"/>
                  </a:lnTo>
                  <a:lnTo>
                    <a:pt x="414" y="1716"/>
                  </a:lnTo>
                  <a:lnTo>
                    <a:pt x="452" y="1740"/>
                  </a:lnTo>
                  <a:lnTo>
                    <a:pt x="491" y="1763"/>
                  </a:lnTo>
                  <a:lnTo>
                    <a:pt x="532" y="1784"/>
                  </a:lnTo>
                  <a:lnTo>
                    <a:pt x="573" y="1802"/>
                  </a:lnTo>
                  <a:lnTo>
                    <a:pt x="616" y="1819"/>
                  </a:lnTo>
                  <a:lnTo>
                    <a:pt x="659" y="1835"/>
                  </a:lnTo>
                  <a:lnTo>
                    <a:pt x="704" y="1847"/>
                  </a:lnTo>
                  <a:lnTo>
                    <a:pt x="749" y="1857"/>
                  </a:lnTo>
                  <a:lnTo>
                    <a:pt x="796" y="1866"/>
                  </a:lnTo>
                  <a:lnTo>
                    <a:pt x="843" y="1872"/>
                  </a:lnTo>
                  <a:lnTo>
                    <a:pt x="891" y="1875"/>
                  </a:lnTo>
                  <a:lnTo>
                    <a:pt x="939" y="1877"/>
                  </a:lnTo>
                  <a:lnTo>
                    <a:pt x="987" y="1875"/>
                  </a:lnTo>
                  <a:lnTo>
                    <a:pt x="1035" y="1872"/>
                  </a:lnTo>
                  <a:lnTo>
                    <a:pt x="1082" y="1866"/>
                  </a:lnTo>
                  <a:lnTo>
                    <a:pt x="1127" y="1857"/>
                  </a:lnTo>
                  <a:lnTo>
                    <a:pt x="1173" y="1847"/>
                  </a:lnTo>
                  <a:lnTo>
                    <a:pt x="1218" y="1835"/>
                  </a:lnTo>
                  <a:lnTo>
                    <a:pt x="1262" y="1819"/>
                  </a:lnTo>
                  <a:lnTo>
                    <a:pt x="1304" y="1802"/>
                  </a:lnTo>
                  <a:lnTo>
                    <a:pt x="1346" y="1784"/>
                  </a:lnTo>
                  <a:lnTo>
                    <a:pt x="1386" y="1763"/>
                  </a:lnTo>
                  <a:lnTo>
                    <a:pt x="1425" y="1740"/>
                  </a:lnTo>
                  <a:lnTo>
                    <a:pt x="1464" y="1716"/>
                  </a:lnTo>
                  <a:lnTo>
                    <a:pt x="1501" y="1689"/>
                  </a:lnTo>
                  <a:lnTo>
                    <a:pt x="1536" y="1662"/>
                  </a:lnTo>
                  <a:lnTo>
                    <a:pt x="1570" y="1633"/>
                  </a:lnTo>
                  <a:lnTo>
                    <a:pt x="1603" y="1602"/>
                  </a:lnTo>
                  <a:lnTo>
                    <a:pt x="1634" y="1568"/>
                  </a:lnTo>
                  <a:lnTo>
                    <a:pt x="1663" y="1535"/>
                  </a:lnTo>
                  <a:lnTo>
                    <a:pt x="1691" y="1500"/>
                  </a:lnTo>
                  <a:lnTo>
                    <a:pt x="1717" y="1463"/>
                  </a:lnTo>
                  <a:lnTo>
                    <a:pt x="1741" y="1424"/>
                  </a:lnTo>
                  <a:lnTo>
                    <a:pt x="1764" y="1385"/>
                  </a:lnTo>
                  <a:lnTo>
                    <a:pt x="1785" y="1345"/>
                  </a:lnTo>
                  <a:lnTo>
                    <a:pt x="1803" y="1303"/>
                  </a:lnTo>
                  <a:lnTo>
                    <a:pt x="1820" y="1261"/>
                  </a:lnTo>
                  <a:lnTo>
                    <a:pt x="1836" y="1217"/>
                  </a:lnTo>
                  <a:lnTo>
                    <a:pt x="1848" y="1172"/>
                  </a:lnTo>
                  <a:lnTo>
                    <a:pt x="1859" y="1127"/>
                  </a:lnTo>
                  <a:lnTo>
                    <a:pt x="1867" y="1081"/>
                  </a:lnTo>
                  <a:lnTo>
                    <a:pt x="1873" y="1034"/>
                  </a:lnTo>
                  <a:lnTo>
                    <a:pt x="1877" y="986"/>
                  </a:lnTo>
                  <a:lnTo>
                    <a:pt x="1878" y="938"/>
                  </a:lnTo>
                  <a:close/>
                  <a:moveTo>
                    <a:pt x="1689" y="938"/>
                  </a:moveTo>
                  <a:lnTo>
                    <a:pt x="1689" y="977"/>
                  </a:lnTo>
                  <a:lnTo>
                    <a:pt x="1686" y="1015"/>
                  </a:lnTo>
                  <a:lnTo>
                    <a:pt x="1681" y="1052"/>
                  </a:lnTo>
                  <a:lnTo>
                    <a:pt x="1675" y="1090"/>
                  </a:lnTo>
                  <a:lnTo>
                    <a:pt x="1666" y="1126"/>
                  </a:lnTo>
                  <a:lnTo>
                    <a:pt x="1656" y="1162"/>
                  </a:lnTo>
                  <a:lnTo>
                    <a:pt x="1644" y="1196"/>
                  </a:lnTo>
                  <a:lnTo>
                    <a:pt x="1630" y="1230"/>
                  </a:lnTo>
                  <a:lnTo>
                    <a:pt x="1616" y="1264"/>
                  </a:lnTo>
                  <a:lnTo>
                    <a:pt x="1599" y="1296"/>
                  </a:lnTo>
                  <a:lnTo>
                    <a:pt x="1581" y="1327"/>
                  </a:lnTo>
                  <a:lnTo>
                    <a:pt x="1561" y="1357"/>
                  </a:lnTo>
                  <a:lnTo>
                    <a:pt x="1540" y="1387"/>
                  </a:lnTo>
                  <a:lnTo>
                    <a:pt x="1518" y="1416"/>
                  </a:lnTo>
                  <a:lnTo>
                    <a:pt x="1495" y="1442"/>
                  </a:lnTo>
                  <a:lnTo>
                    <a:pt x="1470" y="1469"/>
                  </a:lnTo>
                  <a:lnTo>
                    <a:pt x="1443" y="1494"/>
                  </a:lnTo>
                  <a:lnTo>
                    <a:pt x="1417" y="1517"/>
                  </a:lnTo>
                  <a:lnTo>
                    <a:pt x="1388" y="1539"/>
                  </a:lnTo>
                  <a:lnTo>
                    <a:pt x="1359" y="1560"/>
                  </a:lnTo>
                  <a:lnTo>
                    <a:pt x="1328" y="1580"/>
                  </a:lnTo>
                  <a:lnTo>
                    <a:pt x="1297" y="1598"/>
                  </a:lnTo>
                  <a:lnTo>
                    <a:pt x="1264" y="1615"/>
                  </a:lnTo>
                  <a:lnTo>
                    <a:pt x="1231" y="1629"/>
                  </a:lnTo>
                  <a:lnTo>
                    <a:pt x="1197" y="1643"/>
                  </a:lnTo>
                  <a:lnTo>
                    <a:pt x="1162" y="1655"/>
                  </a:lnTo>
                  <a:lnTo>
                    <a:pt x="1126" y="1665"/>
                  </a:lnTo>
                  <a:lnTo>
                    <a:pt x="1090" y="1674"/>
                  </a:lnTo>
                  <a:lnTo>
                    <a:pt x="1053" y="1680"/>
                  </a:lnTo>
                  <a:lnTo>
                    <a:pt x="1016" y="1685"/>
                  </a:lnTo>
                  <a:lnTo>
                    <a:pt x="977" y="1687"/>
                  </a:lnTo>
                  <a:lnTo>
                    <a:pt x="939" y="1688"/>
                  </a:lnTo>
                  <a:lnTo>
                    <a:pt x="901" y="1687"/>
                  </a:lnTo>
                  <a:lnTo>
                    <a:pt x="862" y="1685"/>
                  </a:lnTo>
                  <a:lnTo>
                    <a:pt x="825" y="1680"/>
                  </a:lnTo>
                  <a:lnTo>
                    <a:pt x="788" y="1674"/>
                  </a:lnTo>
                  <a:lnTo>
                    <a:pt x="751" y="1665"/>
                  </a:lnTo>
                  <a:lnTo>
                    <a:pt x="716" y="1655"/>
                  </a:lnTo>
                  <a:lnTo>
                    <a:pt x="681" y="1643"/>
                  </a:lnTo>
                  <a:lnTo>
                    <a:pt x="646" y="1629"/>
                  </a:lnTo>
                  <a:lnTo>
                    <a:pt x="614" y="1615"/>
                  </a:lnTo>
                  <a:lnTo>
                    <a:pt x="581" y="1598"/>
                  </a:lnTo>
                  <a:lnTo>
                    <a:pt x="549" y="1580"/>
                  </a:lnTo>
                  <a:lnTo>
                    <a:pt x="519" y="1560"/>
                  </a:lnTo>
                  <a:lnTo>
                    <a:pt x="490" y="1539"/>
                  </a:lnTo>
                  <a:lnTo>
                    <a:pt x="461" y="1517"/>
                  </a:lnTo>
                  <a:lnTo>
                    <a:pt x="434" y="1494"/>
                  </a:lnTo>
                  <a:lnTo>
                    <a:pt x="407" y="1469"/>
                  </a:lnTo>
                  <a:lnTo>
                    <a:pt x="383" y="1442"/>
                  </a:lnTo>
                  <a:lnTo>
                    <a:pt x="359" y="1416"/>
                  </a:lnTo>
                  <a:lnTo>
                    <a:pt x="338" y="1387"/>
                  </a:lnTo>
                  <a:lnTo>
                    <a:pt x="316" y="1357"/>
                  </a:lnTo>
                  <a:lnTo>
                    <a:pt x="297" y="1327"/>
                  </a:lnTo>
                  <a:lnTo>
                    <a:pt x="279" y="1296"/>
                  </a:lnTo>
                  <a:lnTo>
                    <a:pt x="262" y="1264"/>
                  </a:lnTo>
                  <a:lnTo>
                    <a:pt x="246" y="1230"/>
                  </a:lnTo>
                  <a:lnTo>
                    <a:pt x="233" y="1196"/>
                  </a:lnTo>
                  <a:lnTo>
                    <a:pt x="221" y="1162"/>
                  </a:lnTo>
                  <a:lnTo>
                    <a:pt x="211" y="1126"/>
                  </a:lnTo>
                  <a:lnTo>
                    <a:pt x="203" y="1090"/>
                  </a:lnTo>
                  <a:lnTo>
                    <a:pt x="196" y="1052"/>
                  </a:lnTo>
                  <a:lnTo>
                    <a:pt x="191" y="1015"/>
                  </a:lnTo>
                  <a:lnTo>
                    <a:pt x="189" y="977"/>
                  </a:lnTo>
                  <a:lnTo>
                    <a:pt x="187" y="938"/>
                  </a:lnTo>
                  <a:lnTo>
                    <a:pt x="189" y="900"/>
                  </a:lnTo>
                  <a:lnTo>
                    <a:pt x="191" y="862"/>
                  </a:lnTo>
                  <a:lnTo>
                    <a:pt x="196" y="823"/>
                  </a:lnTo>
                  <a:lnTo>
                    <a:pt x="203" y="787"/>
                  </a:lnTo>
                  <a:lnTo>
                    <a:pt x="211" y="750"/>
                  </a:lnTo>
                  <a:lnTo>
                    <a:pt x="221" y="715"/>
                  </a:lnTo>
                  <a:lnTo>
                    <a:pt x="233" y="681"/>
                  </a:lnTo>
                  <a:lnTo>
                    <a:pt x="246" y="646"/>
                  </a:lnTo>
                  <a:lnTo>
                    <a:pt x="262" y="613"/>
                  </a:lnTo>
                  <a:lnTo>
                    <a:pt x="279" y="581"/>
                  </a:lnTo>
                  <a:lnTo>
                    <a:pt x="297" y="549"/>
                  </a:lnTo>
                  <a:lnTo>
                    <a:pt x="316" y="519"/>
                  </a:lnTo>
                  <a:lnTo>
                    <a:pt x="338" y="489"/>
                  </a:lnTo>
                  <a:lnTo>
                    <a:pt x="359" y="461"/>
                  </a:lnTo>
                  <a:lnTo>
                    <a:pt x="383" y="433"/>
                  </a:lnTo>
                  <a:lnTo>
                    <a:pt x="407" y="407"/>
                  </a:lnTo>
                  <a:lnTo>
                    <a:pt x="434" y="383"/>
                  </a:lnTo>
                  <a:lnTo>
                    <a:pt x="461" y="359"/>
                  </a:lnTo>
                  <a:lnTo>
                    <a:pt x="490" y="336"/>
                  </a:lnTo>
                  <a:lnTo>
                    <a:pt x="519" y="316"/>
                  </a:lnTo>
                  <a:lnTo>
                    <a:pt x="549" y="297"/>
                  </a:lnTo>
                  <a:lnTo>
                    <a:pt x="581" y="279"/>
                  </a:lnTo>
                  <a:lnTo>
                    <a:pt x="614" y="262"/>
                  </a:lnTo>
                  <a:lnTo>
                    <a:pt x="646" y="246"/>
                  </a:lnTo>
                  <a:lnTo>
                    <a:pt x="681" y="233"/>
                  </a:lnTo>
                  <a:lnTo>
                    <a:pt x="716" y="221"/>
                  </a:lnTo>
                  <a:lnTo>
                    <a:pt x="751" y="212"/>
                  </a:lnTo>
                  <a:lnTo>
                    <a:pt x="788" y="203"/>
                  </a:lnTo>
                  <a:lnTo>
                    <a:pt x="825" y="196"/>
                  </a:lnTo>
                  <a:lnTo>
                    <a:pt x="862" y="191"/>
                  </a:lnTo>
                  <a:lnTo>
                    <a:pt x="901" y="189"/>
                  </a:lnTo>
                  <a:lnTo>
                    <a:pt x="939" y="188"/>
                  </a:lnTo>
                  <a:lnTo>
                    <a:pt x="977" y="189"/>
                  </a:lnTo>
                  <a:lnTo>
                    <a:pt x="1016" y="191"/>
                  </a:lnTo>
                  <a:lnTo>
                    <a:pt x="1053" y="196"/>
                  </a:lnTo>
                  <a:lnTo>
                    <a:pt x="1090" y="203"/>
                  </a:lnTo>
                  <a:lnTo>
                    <a:pt x="1126" y="212"/>
                  </a:lnTo>
                  <a:lnTo>
                    <a:pt x="1162" y="221"/>
                  </a:lnTo>
                  <a:lnTo>
                    <a:pt x="1197" y="233"/>
                  </a:lnTo>
                  <a:lnTo>
                    <a:pt x="1231" y="246"/>
                  </a:lnTo>
                  <a:lnTo>
                    <a:pt x="1264" y="262"/>
                  </a:lnTo>
                  <a:lnTo>
                    <a:pt x="1297" y="279"/>
                  </a:lnTo>
                  <a:lnTo>
                    <a:pt x="1328" y="297"/>
                  </a:lnTo>
                  <a:lnTo>
                    <a:pt x="1359" y="316"/>
                  </a:lnTo>
                  <a:lnTo>
                    <a:pt x="1388" y="336"/>
                  </a:lnTo>
                  <a:lnTo>
                    <a:pt x="1417" y="359"/>
                  </a:lnTo>
                  <a:lnTo>
                    <a:pt x="1443" y="383"/>
                  </a:lnTo>
                  <a:lnTo>
                    <a:pt x="1470" y="407"/>
                  </a:lnTo>
                  <a:lnTo>
                    <a:pt x="1495" y="433"/>
                  </a:lnTo>
                  <a:lnTo>
                    <a:pt x="1518" y="461"/>
                  </a:lnTo>
                  <a:lnTo>
                    <a:pt x="1540" y="489"/>
                  </a:lnTo>
                  <a:lnTo>
                    <a:pt x="1561" y="519"/>
                  </a:lnTo>
                  <a:lnTo>
                    <a:pt x="1581" y="549"/>
                  </a:lnTo>
                  <a:lnTo>
                    <a:pt x="1599" y="581"/>
                  </a:lnTo>
                  <a:lnTo>
                    <a:pt x="1616" y="613"/>
                  </a:lnTo>
                  <a:lnTo>
                    <a:pt x="1630" y="646"/>
                  </a:lnTo>
                  <a:lnTo>
                    <a:pt x="1644" y="681"/>
                  </a:lnTo>
                  <a:lnTo>
                    <a:pt x="1656" y="715"/>
                  </a:lnTo>
                  <a:lnTo>
                    <a:pt x="1666" y="750"/>
                  </a:lnTo>
                  <a:lnTo>
                    <a:pt x="1675" y="787"/>
                  </a:lnTo>
                  <a:lnTo>
                    <a:pt x="1681" y="823"/>
                  </a:lnTo>
                  <a:lnTo>
                    <a:pt x="1686" y="862"/>
                  </a:lnTo>
                  <a:lnTo>
                    <a:pt x="1689" y="900"/>
                  </a:lnTo>
                  <a:lnTo>
                    <a:pt x="1689" y="938"/>
                  </a:lnTo>
                  <a:close/>
                </a:path>
              </a:pathLst>
            </a:custGeom>
            <a:solidFill>
              <a:srgbClr val="EDBB84"/>
            </a:solidFill>
            <a:ln w="9525">
              <a:noFill/>
              <a:round/>
              <a:headEnd/>
              <a:tailEnd/>
            </a:ln>
          </p:spPr>
          <p:txBody>
            <a:bodyPr/>
            <a:lstStyle/>
            <a:p>
              <a:endParaRPr lang="pt-BR"/>
            </a:p>
          </p:txBody>
        </p:sp>
        <p:sp>
          <p:nvSpPr>
            <p:cNvPr id="402493" name="Freeform 61"/>
            <p:cNvSpPr>
              <a:spLocks noEditPoints="1"/>
            </p:cNvSpPr>
            <p:nvPr/>
          </p:nvSpPr>
          <p:spPr bwMode="auto">
            <a:xfrm>
              <a:off x="3741" y="3068"/>
              <a:ext cx="423" cy="422"/>
            </a:xfrm>
            <a:custGeom>
              <a:avLst/>
              <a:gdLst/>
              <a:ahLst/>
              <a:cxnLst>
                <a:cxn ang="0">
                  <a:pos x="1672" y="674"/>
                </a:cxn>
                <a:cxn ang="0">
                  <a:pos x="1606" y="479"/>
                </a:cxn>
                <a:cxn ang="0">
                  <a:pos x="1497" y="307"/>
                </a:cxn>
                <a:cxn ang="0">
                  <a:pos x="1350" y="168"/>
                </a:cxn>
                <a:cxn ang="0">
                  <a:pos x="1174" y="66"/>
                </a:cxn>
                <a:cxn ang="0">
                  <a:pos x="973" y="10"/>
                </a:cxn>
                <a:cxn ang="0">
                  <a:pos x="759" y="5"/>
                </a:cxn>
                <a:cxn ang="0">
                  <a:pos x="554" y="52"/>
                </a:cxn>
                <a:cxn ang="0">
                  <a:pos x="372" y="144"/>
                </a:cxn>
                <a:cxn ang="0">
                  <a:pos x="220" y="277"/>
                </a:cxn>
                <a:cxn ang="0">
                  <a:pos x="102" y="441"/>
                </a:cxn>
                <a:cxn ang="0">
                  <a:pos x="26" y="633"/>
                </a:cxn>
                <a:cxn ang="0">
                  <a:pos x="0" y="844"/>
                </a:cxn>
                <a:cxn ang="0">
                  <a:pos x="26" y="1056"/>
                </a:cxn>
                <a:cxn ang="0">
                  <a:pos x="102" y="1246"/>
                </a:cxn>
                <a:cxn ang="0">
                  <a:pos x="220" y="1412"/>
                </a:cxn>
                <a:cxn ang="0">
                  <a:pos x="372" y="1544"/>
                </a:cxn>
                <a:cxn ang="0">
                  <a:pos x="554" y="1637"/>
                </a:cxn>
                <a:cxn ang="0">
                  <a:pos x="759" y="1684"/>
                </a:cxn>
                <a:cxn ang="0">
                  <a:pos x="973" y="1678"/>
                </a:cxn>
                <a:cxn ang="0">
                  <a:pos x="1174" y="1622"/>
                </a:cxn>
                <a:cxn ang="0">
                  <a:pos x="1350" y="1521"/>
                </a:cxn>
                <a:cxn ang="0">
                  <a:pos x="1497" y="1381"/>
                </a:cxn>
                <a:cxn ang="0">
                  <a:pos x="1606" y="1210"/>
                </a:cxn>
                <a:cxn ang="0">
                  <a:pos x="1672" y="1015"/>
                </a:cxn>
                <a:cxn ang="0">
                  <a:pos x="1502" y="844"/>
                </a:cxn>
                <a:cxn ang="0">
                  <a:pos x="1481" y="1009"/>
                </a:cxn>
                <a:cxn ang="0">
                  <a:pos x="1422" y="1158"/>
                </a:cxn>
                <a:cxn ang="0">
                  <a:pos x="1331" y="1286"/>
                </a:cxn>
                <a:cxn ang="0">
                  <a:pos x="1212" y="1389"/>
                </a:cxn>
                <a:cxn ang="0">
                  <a:pos x="1071" y="1461"/>
                </a:cxn>
                <a:cxn ang="0">
                  <a:pos x="912" y="1497"/>
                </a:cxn>
                <a:cxn ang="0">
                  <a:pos x="744" y="1493"/>
                </a:cxn>
                <a:cxn ang="0">
                  <a:pos x="589" y="1449"/>
                </a:cxn>
                <a:cxn ang="0">
                  <a:pos x="451" y="1370"/>
                </a:cxn>
                <a:cxn ang="0">
                  <a:pos x="337" y="1262"/>
                </a:cxn>
                <a:cxn ang="0">
                  <a:pos x="252" y="1129"/>
                </a:cxn>
                <a:cxn ang="0">
                  <a:pos x="202" y="976"/>
                </a:cxn>
                <a:cxn ang="0">
                  <a:pos x="188" y="811"/>
                </a:cxn>
                <a:cxn ang="0">
                  <a:pos x="217" y="649"/>
                </a:cxn>
                <a:cxn ang="0">
                  <a:pos x="283" y="504"/>
                </a:cxn>
                <a:cxn ang="0">
                  <a:pos x="380" y="380"/>
                </a:cxn>
                <a:cxn ang="0">
                  <a:pos x="504" y="283"/>
                </a:cxn>
                <a:cxn ang="0">
                  <a:pos x="649" y="217"/>
                </a:cxn>
                <a:cxn ang="0">
                  <a:pos x="811" y="188"/>
                </a:cxn>
                <a:cxn ang="0">
                  <a:pos x="977" y="200"/>
                </a:cxn>
                <a:cxn ang="0">
                  <a:pos x="1130" y="252"/>
                </a:cxn>
                <a:cxn ang="0">
                  <a:pos x="1263" y="337"/>
                </a:cxn>
                <a:cxn ang="0">
                  <a:pos x="1371" y="451"/>
                </a:cxn>
                <a:cxn ang="0">
                  <a:pos x="1450" y="589"/>
                </a:cxn>
                <a:cxn ang="0">
                  <a:pos x="1494" y="744"/>
                </a:cxn>
              </a:cxnLst>
              <a:rect l="0" t="0" r="r" b="b"/>
              <a:pathLst>
                <a:path w="1690" h="1688">
                  <a:moveTo>
                    <a:pt x="1690" y="844"/>
                  </a:moveTo>
                  <a:lnTo>
                    <a:pt x="1689" y="801"/>
                  </a:lnTo>
                  <a:lnTo>
                    <a:pt x="1685" y="758"/>
                  </a:lnTo>
                  <a:lnTo>
                    <a:pt x="1679" y="716"/>
                  </a:lnTo>
                  <a:lnTo>
                    <a:pt x="1672" y="674"/>
                  </a:lnTo>
                  <a:lnTo>
                    <a:pt x="1663" y="633"/>
                  </a:lnTo>
                  <a:lnTo>
                    <a:pt x="1652" y="593"/>
                  </a:lnTo>
                  <a:lnTo>
                    <a:pt x="1639" y="554"/>
                  </a:lnTo>
                  <a:lnTo>
                    <a:pt x="1623" y="516"/>
                  </a:lnTo>
                  <a:lnTo>
                    <a:pt x="1606" y="479"/>
                  </a:lnTo>
                  <a:lnTo>
                    <a:pt x="1588" y="441"/>
                  </a:lnTo>
                  <a:lnTo>
                    <a:pt x="1568" y="407"/>
                  </a:lnTo>
                  <a:lnTo>
                    <a:pt x="1545" y="372"/>
                  </a:lnTo>
                  <a:lnTo>
                    <a:pt x="1522" y="339"/>
                  </a:lnTo>
                  <a:lnTo>
                    <a:pt x="1497" y="307"/>
                  </a:lnTo>
                  <a:lnTo>
                    <a:pt x="1470" y="277"/>
                  </a:lnTo>
                  <a:lnTo>
                    <a:pt x="1442" y="247"/>
                  </a:lnTo>
                  <a:lnTo>
                    <a:pt x="1413" y="219"/>
                  </a:lnTo>
                  <a:lnTo>
                    <a:pt x="1382" y="193"/>
                  </a:lnTo>
                  <a:lnTo>
                    <a:pt x="1350" y="168"/>
                  </a:lnTo>
                  <a:lnTo>
                    <a:pt x="1317" y="144"/>
                  </a:lnTo>
                  <a:lnTo>
                    <a:pt x="1283" y="122"/>
                  </a:lnTo>
                  <a:lnTo>
                    <a:pt x="1247" y="102"/>
                  </a:lnTo>
                  <a:lnTo>
                    <a:pt x="1211" y="83"/>
                  </a:lnTo>
                  <a:lnTo>
                    <a:pt x="1174" y="66"/>
                  </a:lnTo>
                  <a:lnTo>
                    <a:pt x="1136" y="52"/>
                  </a:lnTo>
                  <a:lnTo>
                    <a:pt x="1096" y="38"/>
                  </a:lnTo>
                  <a:lnTo>
                    <a:pt x="1056" y="26"/>
                  </a:lnTo>
                  <a:lnTo>
                    <a:pt x="1015" y="17"/>
                  </a:lnTo>
                  <a:lnTo>
                    <a:pt x="973" y="10"/>
                  </a:lnTo>
                  <a:lnTo>
                    <a:pt x="931" y="5"/>
                  </a:lnTo>
                  <a:lnTo>
                    <a:pt x="888" y="1"/>
                  </a:lnTo>
                  <a:lnTo>
                    <a:pt x="845" y="0"/>
                  </a:lnTo>
                  <a:lnTo>
                    <a:pt x="802" y="1"/>
                  </a:lnTo>
                  <a:lnTo>
                    <a:pt x="759" y="5"/>
                  </a:lnTo>
                  <a:lnTo>
                    <a:pt x="717" y="10"/>
                  </a:lnTo>
                  <a:lnTo>
                    <a:pt x="675" y="17"/>
                  </a:lnTo>
                  <a:lnTo>
                    <a:pt x="634" y="26"/>
                  </a:lnTo>
                  <a:lnTo>
                    <a:pt x="594" y="38"/>
                  </a:lnTo>
                  <a:lnTo>
                    <a:pt x="554" y="52"/>
                  </a:lnTo>
                  <a:lnTo>
                    <a:pt x="516" y="66"/>
                  </a:lnTo>
                  <a:lnTo>
                    <a:pt x="479" y="83"/>
                  </a:lnTo>
                  <a:lnTo>
                    <a:pt x="442" y="102"/>
                  </a:lnTo>
                  <a:lnTo>
                    <a:pt x="407" y="122"/>
                  </a:lnTo>
                  <a:lnTo>
                    <a:pt x="372" y="144"/>
                  </a:lnTo>
                  <a:lnTo>
                    <a:pt x="340" y="168"/>
                  </a:lnTo>
                  <a:lnTo>
                    <a:pt x="307" y="193"/>
                  </a:lnTo>
                  <a:lnTo>
                    <a:pt x="277" y="219"/>
                  </a:lnTo>
                  <a:lnTo>
                    <a:pt x="247" y="247"/>
                  </a:lnTo>
                  <a:lnTo>
                    <a:pt x="220" y="277"/>
                  </a:lnTo>
                  <a:lnTo>
                    <a:pt x="193" y="307"/>
                  </a:lnTo>
                  <a:lnTo>
                    <a:pt x="168" y="339"/>
                  </a:lnTo>
                  <a:lnTo>
                    <a:pt x="144" y="372"/>
                  </a:lnTo>
                  <a:lnTo>
                    <a:pt x="122" y="407"/>
                  </a:lnTo>
                  <a:lnTo>
                    <a:pt x="102" y="441"/>
                  </a:lnTo>
                  <a:lnTo>
                    <a:pt x="83" y="479"/>
                  </a:lnTo>
                  <a:lnTo>
                    <a:pt x="66" y="516"/>
                  </a:lnTo>
                  <a:lnTo>
                    <a:pt x="51" y="554"/>
                  </a:lnTo>
                  <a:lnTo>
                    <a:pt x="38" y="593"/>
                  </a:lnTo>
                  <a:lnTo>
                    <a:pt x="26" y="633"/>
                  </a:lnTo>
                  <a:lnTo>
                    <a:pt x="17" y="674"/>
                  </a:lnTo>
                  <a:lnTo>
                    <a:pt x="9" y="716"/>
                  </a:lnTo>
                  <a:lnTo>
                    <a:pt x="5" y="758"/>
                  </a:lnTo>
                  <a:lnTo>
                    <a:pt x="1" y="801"/>
                  </a:lnTo>
                  <a:lnTo>
                    <a:pt x="0" y="844"/>
                  </a:lnTo>
                  <a:lnTo>
                    <a:pt x="1" y="888"/>
                  </a:lnTo>
                  <a:lnTo>
                    <a:pt x="5" y="931"/>
                  </a:lnTo>
                  <a:lnTo>
                    <a:pt x="9" y="973"/>
                  </a:lnTo>
                  <a:lnTo>
                    <a:pt x="17" y="1015"/>
                  </a:lnTo>
                  <a:lnTo>
                    <a:pt x="26" y="1056"/>
                  </a:lnTo>
                  <a:lnTo>
                    <a:pt x="38" y="1095"/>
                  </a:lnTo>
                  <a:lnTo>
                    <a:pt x="51" y="1135"/>
                  </a:lnTo>
                  <a:lnTo>
                    <a:pt x="66" y="1173"/>
                  </a:lnTo>
                  <a:lnTo>
                    <a:pt x="83" y="1210"/>
                  </a:lnTo>
                  <a:lnTo>
                    <a:pt x="102" y="1246"/>
                  </a:lnTo>
                  <a:lnTo>
                    <a:pt x="122" y="1282"/>
                  </a:lnTo>
                  <a:lnTo>
                    <a:pt x="144" y="1316"/>
                  </a:lnTo>
                  <a:lnTo>
                    <a:pt x="168" y="1350"/>
                  </a:lnTo>
                  <a:lnTo>
                    <a:pt x="193" y="1381"/>
                  </a:lnTo>
                  <a:lnTo>
                    <a:pt x="220" y="1412"/>
                  </a:lnTo>
                  <a:lnTo>
                    <a:pt x="247" y="1441"/>
                  </a:lnTo>
                  <a:lnTo>
                    <a:pt x="277" y="1469"/>
                  </a:lnTo>
                  <a:lnTo>
                    <a:pt x="307" y="1496"/>
                  </a:lnTo>
                  <a:lnTo>
                    <a:pt x="340" y="1521"/>
                  </a:lnTo>
                  <a:lnTo>
                    <a:pt x="372" y="1544"/>
                  </a:lnTo>
                  <a:lnTo>
                    <a:pt x="407" y="1567"/>
                  </a:lnTo>
                  <a:lnTo>
                    <a:pt x="442" y="1587"/>
                  </a:lnTo>
                  <a:lnTo>
                    <a:pt x="479" y="1605"/>
                  </a:lnTo>
                  <a:lnTo>
                    <a:pt x="516" y="1622"/>
                  </a:lnTo>
                  <a:lnTo>
                    <a:pt x="554" y="1637"/>
                  </a:lnTo>
                  <a:lnTo>
                    <a:pt x="594" y="1651"/>
                  </a:lnTo>
                  <a:lnTo>
                    <a:pt x="634" y="1661"/>
                  </a:lnTo>
                  <a:lnTo>
                    <a:pt x="675" y="1671"/>
                  </a:lnTo>
                  <a:lnTo>
                    <a:pt x="717" y="1678"/>
                  </a:lnTo>
                  <a:lnTo>
                    <a:pt x="759" y="1684"/>
                  </a:lnTo>
                  <a:lnTo>
                    <a:pt x="802" y="1688"/>
                  </a:lnTo>
                  <a:lnTo>
                    <a:pt x="845" y="1688"/>
                  </a:lnTo>
                  <a:lnTo>
                    <a:pt x="888" y="1688"/>
                  </a:lnTo>
                  <a:lnTo>
                    <a:pt x="931" y="1684"/>
                  </a:lnTo>
                  <a:lnTo>
                    <a:pt x="973" y="1678"/>
                  </a:lnTo>
                  <a:lnTo>
                    <a:pt x="1015" y="1671"/>
                  </a:lnTo>
                  <a:lnTo>
                    <a:pt x="1056" y="1661"/>
                  </a:lnTo>
                  <a:lnTo>
                    <a:pt x="1096" y="1651"/>
                  </a:lnTo>
                  <a:lnTo>
                    <a:pt x="1136" y="1637"/>
                  </a:lnTo>
                  <a:lnTo>
                    <a:pt x="1174" y="1622"/>
                  </a:lnTo>
                  <a:lnTo>
                    <a:pt x="1211" y="1605"/>
                  </a:lnTo>
                  <a:lnTo>
                    <a:pt x="1247" y="1587"/>
                  </a:lnTo>
                  <a:lnTo>
                    <a:pt x="1283" y="1567"/>
                  </a:lnTo>
                  <a:lnTo>
                    <a:pt x="1317" y="1544"/>
                  </a:lnTo>
                  <a:lnTo>
                    <a:pt x="1350" y="1521"/>
                  </a:lnTo>
                  <a:lnTo>
                    <a:pt x="1382" y="1496"/>
                  </a:lnTo>
                  <a:lnTo>
                    <a:pt x="1413" y="1469"/>
                  </a:lnTo>
                  <a:lnTo>
                    <a:pt x="1442" y="1441"/>
                  </a:lnTo>
                  <a:lnTo>
                    <a:pt x="1470" y="1412"/>
                  </a:lnTo>
                  <a:lnTo>
                    <a:pt x="1497" y="1381"/>
                  </a:lnTo>
                  <a:lnTo>
                    <a:pt x="1522" y="1350"/>
                  </a:lnTo>
                  <a:lnTo>
                    <a:pt x="1545" y="1316"/>
                  </a:lnTo>
                  <a:lnTo>
                    <a:pt x="1568" y="1282"/>
                  </a:lnTo>
                  <a:lnTo>
                    <a:pt x="1588" y="1246"/>
                  </a:lnTo>
                  <a:lnTo>
                    <a:pt x="1606" y="1210"/>
                  </a:lnTo>
                  <a:lnTo>
                    <a:pt x="1623" y="1173"/>
                  </a:lnTo>
                  <a:lnTo>
                    <a:pt x="1639" y="1135"/>
                  </a:lnTo>
                  <a:lnTo>
                    <a:pt x="1652" y="1095"/>
                  </a:lnTo>
                  <a:lnTo>
                    <a:pt x="1663" y="1056"/>
                  </a:lnTo>
                  <a:lnTo>
                    <a:pt x="1672" y="1015"/>
                  </a:lnTo>
                  <a:lnTo>
                    <a:pt x="1679" y="973"/>
                  </a:lnTo>
                  <a:lnTo>
                    <a:pt x="1685" y="931"/>
                  </a:lnTo>
                  <a:lnTo>
                    <a:pt x="1689" y="888"/>
                  </a:lnTo>
                  <a:lnTo>
                    <a:pt x="1690" y="844"/>
                  </a:lnTo>
                  <a:close/>
                  <a:moveTo>
                    <a:pt x="1502" y="844"/>
                  </a:moveTo>
                  <a:lnTo>
                    <a:pt x="1500" y="878"/>
                  </a:lnTo>
                  <a:lnTo>
                    <a:pt x="1498" y="912"/>
                  </a:lnTo>
                  <a:lnTo>
                    <a:pt x="1494" y="944"/>
                  </a:lnTo>
                  <a:lnTo>
                    <a:pt x="1488" y="976"/>
                  </a:lnTo>
                  <a:lnTo>
                    <a:pt x="1481" y="1009"/>
                  </a:lnTo>
                  <a:lnTo>
                    <a:pt x="1473" y="1039"/>
                  </a:lnTo>
                  <a:lnTo>
                    <a:pt x="1462" y="1070"/>
                  </a:lnTo>
                  <a:lnTo>
                    <a:pt x="1450" y="1100"/>
                  </a:lnTo>
                  <a:lnTo>
                    <a:pt x="1437" y="1129"/>
                  </a:lnTo>
                  <a:lnTo>
                    <a:pt x="1422" y="1158"/>
                  </a:lnTo>
                  <a:lnTo>
                    <a:pt x="1407" y="1185"/>
                  </a:lnTo>
                  <a:lnTo>
                    <a:pt x="1390" y="1212"/>
                  </a:lnTo>
                  <a:lnTo>
                    <a:pt x="1371" y="1237"/>
                  </a:lnTo>
                  <a:lnTo>
                    <a:pt x="1352" y="1262"/>
                  </a:lnTo>
                  <a:lnTo>
                    <a:pt x="1331" y="1286"/>
                  </a:lnTo>
                  <a:lnTo>
                    <a:pt x="1310" y="1309"/>
                  </a:lnTo>
                  <a:lnTo>
                    <a:pt x="1287" y="1330"/>
                  </a:lnTo>
                  <a:lnTo>
                    <a:pt x="1263" y="1351"/>
                  </a:lnTo>
                  <a:lnTo>
                    <a:pt x="1238" y="1370"/>
                  </a:lnTo>
                  <a:lnTo>
                    <a:pt x="1212" y="1389"/>
                  </a:lnTo>
                  <a:lnTo>
                    <a:pt x="1186" y="1406"/>
                  </a:lnTo>
                  <a:lnTo>
                    <a:pt x="1158" y="1421"/>
                  </a:lnTo>
                  <a:lnTo>
                    <a:pt x="1130" y="1436"/>
                  </a:lnTo>
                  <a:lnTo>
                    <a:pt x="1101" y="1449"/>
                  </a:lnTo>
                  <a:lnTo>
                    <a:pt x="1071" y="1461"/>
                  </a:lnTo>
                  <a:lnTo>
                    <a:pt x="1041" y="1471"/>
                  </a:lnTo>
                  <a:lnTo>
                    <a:pt x="1009" y="1480"/>
                  </a:lnTo>
                  <a:lnTo>
                    <a:pt x="977" y="1487"/>
                  </a:lnTo>
                  <a:lnTo>
                    <a:pt x="945" y="1493"/>
                  </a:lnTo>
                  <a:lnTo>
                    <a:pt x="912" y="1497"/>
                  </a:lnTo>
                  <a:lnTo>
                    <a:pt x="879" y="1499"/>
                  </a:lnTo>
                  <a:lnTo>
                    <a:pt x="845" y="1501"/>
                  </a:lnTo>
                  <a:lnTo>
                    <a:pt x="811" y="1499"/>
                  </a:lnTo>
                  <a:lnTo>
                    <a:pt x="778" y="1497"/>
                  </a:lnTo>
                  <a:lnTo>
                    <a:pt x="744" y="1493"/>
                  </a:lnTo>
                  <a:lnTo>
                    <a:pt x="712" y="1487"/>
                  </a:lnTo>
                  <a:lnTo>
                    <a:pt x="681" y="1480"/>
                  </a:lnTo>
                  <a:lnTo>
                    <a:pt x="649" y="1471"/>
                  </a:lnTo>
                  <a:lnTo>
                    <a:pt x="619" y="1461"/>
                  </a:lnTo>
                  <a:lnTo>
                    <a:pt x="589" y="1449"/>
                  </a:lnTo>
                  <a:lnTo>
                    <a:pt x="559" y="1436"/>
                  </a:lnTo>
                  <a:lnTo>
                    <a:pt x="532" y="1421"/>
                  </a:lnTo>
                  <a:lnTo>
                    <a:pt x="504" y="1406"/>
                  </a:lnTo>
                  <a:lnTo>
                    <a:pt x="478" y="1389"/>
                  </a:lnTo>
                  <a:lnTo>
                    <a:pt x="451" y="1370"/>
                  </a:lnTo>
                  <a:lnTo>
                    <a:pt x="427" y="1351"/>
                  </a:lnTo>
                  <a:lnTo>
                    <a:pt x="403" y="1330"/>
                  </a:lnTo>
                  <a:lnTo>
                    <a:pt x="380" y="1309"/>
                  </a:lnTo>
                  <a:lnTo>
                    <a:pt x="359" y="1286"/>
                  </a:lnTo>
                  <a:lnTo>
                    <a:pt x="337" y="1262"/>
                  </a:lnTo>
                  <a:lnTo>
                    <a:pt x="318" y="1237"/>
                  </a:lnTo>
                  <a:lnTo>
                    <a:pt x="300" y="1212"/>
                  </a:lnTo>
                  <a:lnTo>
                    <a:pt x="283" y="1185"/>
                  </a:lnTo>
                  <a:lnTo>
                    <a:pt x="268" y="1158"/>
                  </a:lnTo>
                  <a:lnTo>
                    <a:pt x="252" y="1129"/>
                  </a:lnTo>
                  <a:lnTo>
                    <a:pt x="239" y="1100"/>
                  </a:lnTo>
                  <a:lnTo>
                    <a:pt x="228" y="1070"/>
                  </a:lnTo>
                  <a:lnTo>
                    <a:pt x="217" y="1039"/>
                  </a:lnTo>
                  <a:lnTo>
                    <a:pt x="209" y="1009"/>
                  </a:lnTo>
                  <a:lnTo>
                    <a:pt x="202" y="976"/>
                  </a:lnTo>
                  <a:lnTo>
                    <a:pt x="196" y="944"/>
                  </a:lnTo>
                  <a:lnTo>
                    <a:pt x="191" y="912"/>
                  </a:lnTo>
                  <a:lnTo>
                    <a:pt x="188" y="878"/>
                  </a:lnTo>
                  <a:lnTo>
                    <a:pt x="187" y="844"/>
                  </a:lnTo>
                  <a:lnTo>
                    <a:pt x="188" y="811"/>
                  </a:lnTo>
                  <a:lnTo>
                    <a:pt x="191" y="777"/>
                  </a:lnTo>
                  <a:lnTo>
                    <a:pt x="196" y="744"/>
                  </a:lnTo>
                  <a:lnTo>
                    <a:pt x="202" y="711"/>
                  </a:lnTo>
                  <a:lnTo>
                    <a:pt x="209" y="680"/>
                  </a:lnTo>
                  <a:lnTo>
                    <a:pt x="217" y="649"/>
                  </a:lnTo>
                  <a:lnTo>
                    <a:pt x="228" y="619"/>
                  </a:lnTo>
                  <a:lnTo>
                    <a:pt x="239" y="589"/>
                  </a:lnTo>
                  <a:lnTo>
                    <a:pt x="252" y="559"/>
                  </a:lnTo>
                  <a:lnTo>
                    <a:pt x="268" y="531"/>
                  </a:lnTo>
                  <a:lnTo>
                    <a:pt x="283" y="504"/>
                  </a:lnTo>
                  <a:lnTo>
                    <a:pt x="300" y="477"/>
                  </a:lnTo>
                  <a:lnTo>
                    <a:pt x="318" y="451"/>
                  </a:lnTo>
                  <a:lnTo>
                    <a:pt x="337" y="427"/>
                  </a:lnTo>
                  <a:lnTo>
                    <a:pt x="359" y="403"/>
                  </a:lnTo>
                  <a:lnTo>
                    <a:pt x="380" y="380"/>
                  </a:lnTo>
                  <a:lnTo>
                    <a:pt x="403" y="359"/>
                  </a:lnTo>
                  <a:lnTo>
                    <a:pt x="427" y="337"/>
                  </a:lnTo>
                  <a:lnTo>
                    <a:pt x="451" y="318"/>
                  </a:lnTo>
                  <a:lnTo>
                    <a:pt x="478" y="300"/>
                  </a:lnTo>
                  <a:lnTo>
                    <a:pt x="504" y="283"/>
                  </a:lnTo>
                  <a:lnTo>
                    <a:pt x="532" y="266"/>
                  </a:lnTo>
                  <a:lnTo>
                    <a:pt x="559" y="252"/>
                  </a:lnTo>
                  <a:lnTo>
                    <a:pt x="589" y="239"/>
                  </a:lnTo>
                  <a:lnTo>
                    <a:pt x="619" y="228"/>
                  </a:lnTo>
                  <a:lnTo>
                    <a:pt x="649" y="217"/>
                  </a:lnTo>
                  <a:lnTo>
                    <a:pt x="681" y="209"/>
                  </a:lnTo>
                  <a:lnTo>
                    <a:pt x="712" y="200"/>
                  </a:lnTo>
                  <a:lnTo>
                    <a:pt x="744" y="195"/>
                  </a:lnTo>
                  <a:lnTo>
                    <a:pt x="778" y="191"/>
                  </a:lnTo>
                  <a:lnTo>
                    <a:pt x="811" y="188"/>
                  </a:lnTo>
                  <a:lnTo>
                    <a:pt x="845" y="187"/>
                  </a:lnTo>
                  <a:lnTo>
                    <a:pt x="879" y="188"/>
                  </a:lnTo>
                  <a:lnTo>
                    <a:pt x="912" y="191"/>
                  </a:lnTo>
                  <a:lnTo>
                    <a:pt x="945" y="195"/>
                  </a:lnTo>
                  <a:lnTo>
                    <a:pt x="977" y="200"/>
                  </a:lnTo>
                  <a:lnTo>
                    <a:pt x="1009" y="209"/>
                  </a:lnTo>
                  <a:lnTo>
                    <a:pt x="1041" y="217"/>
                  </a:lnTo>
                  <a:lnTo>
                    <a:pt x="1071" y="228"/>
                  </a:lnTo>
                  <a:lnTo>
                    <a:pt x="1101" y="239"/>
                  </a:lnTo>
                  <a:lnTo>
                    <a:pt x="1130" y="252"/>
                  </a:lnTo>
                  <a:lnTo>
                    <a:pt x="1158" y="266"/>
                  </a:lnTo>
                  <a:lnTo>
                    <a:pt x="1186" y="283"/>
                  </a:lnTo>
                  <a:lnTo>
                    <a:pt x="1212" y="300"/>
                  </a:lnTo>
                  <a:lnTo>
                    <a:pt x="1238" y="318"/>
                  </a:lnTo>
                  <a:lnTo>
                    <a:pt x="1263" y="337"/>
                  </a:lnTo>
                  <a:lnTo>
                    <a:pt x="1287" y="359"/>
                  </a:lnTo>
                  <a:lnTo>
                    <a:pt x="1310" y="380"/>
                  </a:lnTo>
                  <a:lnTo>
                    <a:pt x="1331" y="403"/>
                  </a:lnTo>
                  <a:lnTo>
                    <a:pt x="1352" y="427"/>
                  </a:lnTo>
                  <a:lnTo>
                    <a:pt x="1371" y="451"/>
                  </a:lnTo>
                  <a:lnTo>
                    <a:pt x="1390" y="477"/>
                  </a:lnTo>
                  <a:lnTo>
                    <a:pt x="1407" y="504"/>
                  </a:lnTo>
                  <a:lnTo>
                    <a:pt x="1422" y="531"/>
                  </a:lnTo>
                  <a:lnTo>
                    <a:pt x="1437" y="559"/>
                  </a:lnTo>
                  <a:lnTo>
                    <a:pt x="1450" y="589"/>
                  </a:lnTo>
                  <a:lnTo>
                    <a:pt x="1462" y="619"/>
                  </a:lnTo>
                  <a:lnTo>
                    <a:pt x="1473" y="649"/>
                  </a:lnTo>
                  <a:lnTo>
                    <a:pt x="1481" y="680"/>
                  </a:lnTo>
                  <a:lnTo>
                    <a:pt x="1488" y="711"/>
                  </a:lnTo>
                  <a:lnTo>
                    <a:pt x="1494" y="744"/>
                  </a:lnTo>
                  <a:lnTo>
                    <a:pt x="1498" y="777"/>
                  </a:lnTo>
                  <a:lnTo>
                    <a:pt x="1500" y="811"/>
                  </a:lnTo>
                  <a:lnTo>
                    <a:pt x="1502" y="844"/>
                  </a:lnTo>
                  <a:close/>
                </a:path>
              </a:pathLst>
            </a:custGeom>
            <a:solidFill>
              <a:srgbClr val="EEBB84"/>
            </a:solidFill>
            <a:ln w="9525">
              <a:noFill/>
              <a:round/>
              <a:headEnd/>
              <a:tailEnd/>
            </a:ln>
          </p:spPr>
          <p:txBody>
            <a:bodyPr/>
            <a:lstStyle/>
            <a:p>
              <a:endParaRPr lang="pt-BR"/>
            </a:p>
          </p:txBody>
        </p:sp>
        <p:sp>
          <p:nvSpPr>
            <p:cNvPr id="402494" name="Freeform 62"/>
            <p:cNvSpPr>
              <a:spLocks noEditPoints="1"/>
            </p:cNvSpPr>
            <p:nvPr/>
          </p:nvSpPr>
          <p:spPr bwMode="auto">
            <a:xfrm>
              <a:off x="3764" y="3092"/>
              <a:ext cx="376" cy="375"/>
            </a:xfrm>
            <a:custGeom>
              <a:avLst/>
              <a:gdLst/>
              <a:ahLst/>
              <a:cxnLst>
                <a:cxn ang="0">
                  <a:pos x="1488" y="599"/>
                </a:cxn>
                <a:cxn ang="0">
                  <a:pos x="1429" y="425"/>
                </a:cxn>
                <a:cxn ang="0">
                  <a:pos x="1331" y="273"/>
                </a:cxn>
                <a:cxn ang="0">
                  <a:pos x="1201" y="148"/>
                </a:cxn>
                <a:cxn ang="0">
                  <a:pos x="1044" y="58"/>
                </a:cxn>
                <a:cxn ang="0">
                  <a:pos x="866" y="8"/>
                </a:cxn>
                <a:cxn ang="0">
                  <a:pos x="675" y="3"/>
                </a:cxn>
                <a:cxn ang="0">
                  <a:pos x="494" y="45"/>
                </a:cxn>
                <a:cxn ang="0">
                  <a:pos x="332" y="128"/>
                </a:cxn>
                <a:cxn ang="0">
                  <a:pos x="196" y="245"/>
                </a:cxn>
                <a:cxn ang="0">
                  <a:pos x="92" y="393"/>
                </a:cxn>
                <a:cxn ang="0">
                  <a:pos x="24" y="562"/>
                </a:cxn>
                <a:cxn ang="0">
                  <a:pos x="0" y="750"/>
                </a:cxn>
                <a:cxn ang="0">
                  <a:pos x="24" y="938"/>
                </a:cxn>
                <a:cxn ang="0">
                  <a:pos x="92" y="1108"/>
                </a:cxn>
                <a:cxn ang="0">
                  <a:pos x="196" y="1254"/>
                </a:cxn>
                <a:cxn ang="0">
                  <a:pos x="332" y="1372"/>
                </a:cxn>
                <a:cxn ang="0">
                  <a:pos x="494" y="1455"/>
                </a:cxn>
                <a:cxn ang="0">
                  <a:pos x="675" y="1497"/>
                </a:cxn>
                <a:cxn ang="0">
                  <a:pos x="866" y="1492"/>
                </a:cxn>
                <a:cxn ang="0">
                  <a:pos x="1044" y="1441"/>
                </a:cxn>
                <a:cxn ang="0">
                  <a:pos x="1201" y="1351"/>
                </a:cxn>
                <a:cxn ang="0">
                  <a:pos x="1331" y="1228"/>
                </a:cxn>
                <a:cxn ang="0">
                  <a:pos x="1429" y="1076"/>
                </a:cxn>
                <a:cxn ang="0">
                  <a:pos x="1488" y="902"/>
                </a:cxn>
                <a:cxn ang="0">
                  <a:pos x="1315" y="750"/>
                </a:cxn>
                <a:cxn ang="0">
                  <a:pos x="1297" y="891"/>
                </a:cxn>
                <a:cxn ang="0">
                  <a:pos x="1247" y="1018"/>
                </a:cxn>
                <a:cxn ang="0">
                  <a:pos x="1169" y="1128"/>
                </a:cxn>
                <a:cxn ang="0">
                  <a:pos x="1067" y="1217"/>
                </a:cxn>
                <a:cxn ang="0">
                  <a:pos x="945" y="1278"/>
                </a:cxn>
                <a:cxn ang="0">
                  <a:pos x="810" y="1309"/>
                </a:cxn>
                <a:cxn ang="0">
                  <a:pos x="666" y="1307"/>
                </a:cxn>
                <a:cxn ang="0">
                  <a:pos x="532" y="1269"/>
                </a:cxn>
                <a:cxn ang="0">
                  <a:pos x="415" y="1202"/>
                </a:cxn>
                <a:cxn ang="0">
                  <a:pos x="317" y="1108"/>
                </a:cxn>
                <a:cxn ang="0">
                  <a:pos x="244" y="994"/>
                </a:cxn>
                <a:cxn ang="0">
                  <a:pos x="200" y="863"/>
                </a:cxn>
                <a:cxn ang="0">
                  <a:pos x="189" y="722"/>
                </a:cxn>
                <a:cxn ang="0">
                  <a:pos x="214" y="583"/>
                </a:cxn>
                <a:cxn ang="0">
                  <a:pos x="271" y="458"/>
                </a:cxn>
                <a:cxn ang="0">
                  <a:pos x="353" y="352"/>
                </a:cxn>
                <a:cxn ang="0">
                  <a:pos x="460" y="268"/>
                </a:cxn>
                <a:cxn ang="0">
                  <a:pos x="584" y="213"/>
                </a:cxn>
                <a:cxn ang="0">
                  <a:pos x="723" y="188"/>
                </a:cxn>
                <a:cxn ang="0">
                  <a:pos x="865" y="199"/>
                </a:cxn>
                <a:cxn ang="0">
                  <a:pos x="996" y="243"/>
                </a:cxn>
                <a:cxn ang="0">
                  <a:pos x="1110" y="316"/>
                </a:cxn>
                <a:cxn ang="0">
                  <a:pos x="1203" y="413"/>
                </a:cxn>
                <a:cxn ang="0">
                  <a:pos x="1271" y="531"/>
                </a:cxn>
                <a:cxn ang="0">
                  <a:pos x="1309" y="664"/>
                </a:cxn>
              </a:cxnLst>
              <a:rect l="0" t="0" r="r" b="b"/>
              <a:pathLst>
                <a:path w="1502" h="1500">
                  <a:moveTo>
                    <a:pt x="1502" y="750"/>
                  </a:moveTo>
                  <a:lnTo>
                    <a:pt x="1502" y="712"/>
                  </a:lnTo>
                  <a:lnTo>
                    <a:pt x="1499" y="674"/>
                  </a:lnTo>
                  <a:lnTo>
                    <a:pt x="1494" y="635"/>
                  </a:lnTo>
                  <a:lnTo>
                    <a:pt x="1488" y="599"/>
                  </a:lnTo>
                  <a:lnTo>
                    <a:pt x="1479" y="562"/>
                  </a:lnTo>
                  <a:lnTo>
                    <a:pt x="1469" y="527"/>
                  </a:lnTo>
                  <a:lnTo>
                    <a:pt x="1457" y="493"/>
                  </a:lnTo>
                  <a:lnTo>
                    <a:pt x="1443" y="458"/>
                  </a:lnTo>
                  <a:lnTo>
                    <a:pt x="1429" y="425"/>
                  </a:lnTo>
                  <a:lnTo>
                    <a:pt x="1412" y="393"/>
                  </a:lnTo>
                  <a:lnTo>
                    <a:pt x="1394" y="361"/>
                  </a:lnTo>
                  <a:lnTo>
                    <a:pt x="1374" y="331"/>
                  </a:lnTo>
                  <a:lnTo>
                    <a:pt x="1353" y="301"/>
                  </a:lnTo>
                  <a:lnTo>
                    <a:pt x="1331" y="273"/>
                  </a:lnTo>
                  <a:lnTo>
                    <a:pt x="1308" y="245"/>
                  </a:lnTo>
                  <a:lnTo>
                    <a:pt x="1283" y="219"/>
                  </a:lnTo>
                  <a:lnTo>
                    <a:pt x="1256" y="195"/>
                  </a:lnTo>
                  <a:lnTo>
                    <a:pt x="1230" y="171"/>
                  </a:lnTo>
                  <a:lnTo>
                    <a:pt x="1201" y="148"/>
                  </a:lnTo>
                  <a:lnTo>
                    <a:pt x="1172" y="128"/>
                  </a:lnTo>
                  <a:lnTo>
                    <a:pt x="1141" y="109"/>
                  </a:lnTo>
                  <a:lnTo>
                    <a:pt x="1110" y="91"/>
                  </a:lnTo>
                  <a:lnTo>
                    <a:pt x="1077" y="74"/>
                  </a:lnTo>
                  <a:lnTo>
                    <a:pt x="1044" y="58"/>
                  </a:lnTo>
                  <a:lnTo>
                    <a:pt x="1010" y="45"/>
                  </a:lnTo>
                  <a:lnTo>
                    <a:pt x="975" y="33"/>
                  </a:lnTo>
                  <a:lnTo>
                    <a:pt x="939" y="24"/>
                  </a:lnTo>
                  <a:lnTo>
                    <a:pt x="903" y="15"/>
                  </a:lnTo>
                  <a:lnTo>
                    <a:pt x="866" y="8"/>
                  </a:lnTo>
                  <a:lnTo>
                    <a:pt x="829" y="3"/>
                  </a:lnTo>
                  <a:lnTo>
                    <a:pt x="790" y="1"/>
                  </a:lnTo>
                  <a:lnTo>
                    <a:pt x="752" y="0"/>
                  </a:lnTo>
                  <a:lnTo>
                    <a:pt x="714" y="1"/>
                  </a:lnTo>
                  <a:lnTo>
                    <a:pt x="675" y="3"/>
                  </a:lnTo>
                  <a:lnTo>
                    <a:pt x="638" y="8"/>
                  </a:lnTo>
                  <a:lnTo>
                    <a:pt x="601" y="15"/>
                  </a:lnTo>
                  <a:lnTo>
                    <a:pt x="564" y="24"/>
                  </a:lnTo>
                  <a:lnTo>
                    <a:pt x="529" y="33"/>
                  </a:lnTo>
                  <a:lnTo>
                    <a:pt x="494" y="45"/>
                  </a:lnTo>
                  <a:lnTo>
                    <a:pt x="459" y="58"/>
                  </a:lnTo>
                  <a:lnTo>
                    <a:pt x="427" y="74"/>
                  </a:lnTo>
                  <a:lnTo>
                    <a:pt x="394" y="91"/>
                  </a:lnTo>
                  <a:lnTo>
                    <a:pt x="362" y="109"/>
                  </a:lnTo>
                  <a:lnTo>
                    <a:pt x="332" y="128"/>
                  </a:lnTo>
                  <a:lnTo>
                    <a:pt x="303" y="148"/>
                  </a:lnTo>
                  <a:lnTo>
                    <a:pt x="274" y="171"/>
                  </a:lnTo>
                  <a:lnTo>
                    <a:pt x="247" y="195"/>
                  </a:lnTo>
                  <a:lnTo>
                    <a:pt x="220" y="219"/>
                  </a:lnTo>
                  <a:lnTo>
                    <a:pt x="196" y="245"/>
                  </a:lnTo>
                  <a:lnTo>
                    <a:pt x="172" y="273"/>
                  </a:lnTo>
                  <a:lnTo>
                    <a:pt x="151" y="301"/>
                  </a:lnTo>
                  <a:lnTo>
                    <a:pt x="129" y="331"/>
                  </a:lnTo>
                  <a:lnTo>
                    <a:pt x="110" y="361"/>
                  </a:lnTo>
                  <a:lnTo>
                    <a:pt x="92" y="393"/>
                  </a:lnTo>
                  <a:lnTo>
                    <a:pt x="75" y="425"/>
                  </a:lnTo>
                  <a:lnTo>
                    <a:pt x="59" y="458"/>
                  </a:lnTo>
                  <a:lnTo>
                    <a:pt x="46" y="493"/>
                  </a:lnTo>
                  <a:lnTo>
                    <a:pt x="34" y="527"/>
                  </a:lnTo>
                  <a:lnTo>
                    <a:pt x="24" y="562"/>
                  </a:lnTo>
                  <a:lnTo>
                    <a:pt x="16" y="599"/>
                  </a:lnTo>
                  <a:lnTo>
                    <a:pt x="9" y="635"/>
                  </a:lnTo>
                  <a:lnTo>
                    <a:pt x="4" y="674"/>
                  </a:lnTo>
                  <a:lnTo>
                    <a:pt x="2" y="712"/>
                  </a:lnTo>
                  <a:lnTo>
                    <a:pt x="0" y="750"/>
                  </a:lnTo>
                  <a:lnTo>
                    <a:pt x="2" y="789"/>
                  </a:lnTo>
                  <a:lnTo>
                    <a:pt x="4" y="827"/>
                  </a:lnTo>
                  <a:lnTo>
                    <a:pt x="9" y="864"/>
                  </a:lnTo>
                  <a:lnTo>
                    <a:pt x="16" y="902"/>
                  </a:lnTo>
                  <a:lnTo>
                    <a:pt x="24" y="938"/>
                  </a:lnTo>
                  <a:lnTo>
                    <a:pt x="34" y="974"/>
                  </a:lnTo>
                  <a:lnTo>
                    <a:pt x="46" y="1008"/>
                  </a:lnTo>
                  <a:lnTo>
                    <a:pt x="59" y="1042"/>
                  </a:lnTo>
                  <a:lnTo>
                    <a:pt x="75" y="1076"/>
                  </a:lnTo>
                  <a:lnTo>
                    <a:pt x="92" y="1108"/>
                  </a:lnTo>
                  <a:lnTo>
                    <a:pt x="110" y="1139"/>
                  </a:lnTo>
                  <a:lnTo>
                    <a:pt x="129" y="1169"/>
                  </a:lnTo>
                  <a:lnTo>
                    <a:pt x="151" y="1199"/>
                  </a:lnTo>
                  <a:lnTo>
                    <a:pt x="172" y="1228"/>
                  </a:lnTo>
                  <a:lnTo>
                    <a:pt x="196" y="1254"/>
                  </a:lnTo>
                  <a:lnTo>
                    <a:pt x="220" y="1281"/>
                  </a:lnTo>
                  <a:lnTo>
                    <a:pt x="247" y="1306"/>
                  </a:lnTo>
                  <a:lnTo>
                    <a:pt x="274" y="1329"/>
                  </a:lnTo>
                  <a:lnTo>
                    <a:pt x="303" y="1351"/>
                  </a:lnTo>
                  <a:lnTo>
                    <a:pt x="332" y="1372"/>
                  </a:lnTo>
                  <a:lnTo>
                    <a:pt x="362" y="1392"/>
                  </a:lnTo>
                  <a:lnTo>
                    <a:pt x="394" y="1410"/>
                  </a:lnTo>
                  <a:lnTo>
                    <a:pt x="427" y="1427"/>
                  </a:lnTo>
                  <a:lnTo>
                    <a:pt x="459" y="1441"/>
                  </a:lnTo>
                  <a:lnTo>
                    <a:pt x="494" y="1455"/>
                  </a:lnTo>
                  <a:lnTo>
                    <a:pt x="529" y="1467"/>
                  </a:lnTo>
                  <a:lnTo>
                    <a:pt x="564" y="1477"/>
                  </a:lnTo>
                  <a:lnTo>
                    <a:pt x="601" y="1486"/>
                  </a:lnTo>
                  <a:lnTo>
                    <a:pt x="638" y="1492"/>
                  </a:lnTo>
                  <a:lnTo>
                    <a:pt x="675" y="1497"/>
                  </a:lnTo>
                  <a:lnTo>
                    <a:pt x="714" y="1499"/>
                  </a:lnTo>
                  <a:lnTo>
                    <a:pt x="752" y="1500"/>
                  </a:lnTo>
                  <a:lnTo>
                    <a:pt x="790" y="1499"/>
                  </a:lnTo>
                  <a:lnTo>
                    <a:pt x="829" y="1497"/>
                  </a:lnTo>
                  <a:lnTo>
                    <a:pt x="866" y="1492"/>
                  </a:lnTo>
                  <a:lnTo>
                    <a:pt x="903" y="1486"/>
                  </a:lnTo>
                  <a:lnTo>
                    <a:pt x="939" y="1477"/>
                  </a:lnTo>
                  <a:lnTo>
                    <a:pt x="975" y="1467"/>
                  </a:lnTo>
                  <a:lnTo>
                    <a:pt x="1010" y="1455"/>
                  </a:lnTo>
                  <a:lnTo>
                    <a:pt x="1044" y="1441"/>
                  </a:lnTo>
                  <a:lnTo>
                    <a:pt x="1077" y="1427"/>
                  </a:lnTo>
                  <a:lnTo>
                    <a:pt x="1110" y="1410"/>
                  </a:lnTo>
                  <a:lnTo>
                    <a:pt x="1141" y="1392"/>
                  </a:lnTo>
                  <a:lnTo>
                    <a:pt x="1172" y="1372"/>
                  </a:lnTo>
                  <a:lnTo>
                    <a:pt x="1201" y="1351"/>
                  </a:lnTo>
                  <a:lnTo>
                    <a:pt x="1230" y="1329"/>
                  </a:lnTo>
                  <a:lnTo>
                    <a:pt x="1256" y="1306"/>
                  </a:lnTo>
                  <a:lnTo>
                    <a:pt x="1283" y="1281"/>
                  </a:lnTo>
                  <a:lnTo>
                    <a:pt x="1308" y="1254"/>
                  </a:lnTo>
                  <a:lnTo>
                    <a:pt x="1331" y="1228"/>
                  </a:lnTo>
                  <a:lnTo>
                    <a:pt x="1353" y="1199"/>
                  </a:lnTo>
                  <a:lnTo>
                    <a:pt x="1374" y="1169"/>
                  </a:lnTo>
                  <a:lnTo>
                    <a:pt x="1394" y="1139"/>
                  </a:lnTo>
                  <a:lnTo>
                    <a:pt x="1412" y="1108"/>
                  </a:lnTo>
                  <a:lnTo>
                    <a:pt x="1429" y="1076"/>
                  </a:lnTo>
                  <a:lnTo>
                    <a:pt x="1443" y="1042"/>
                  </a:lnTo>
                  <a:lnTo>
                    <a:pt x="1457" y="1008"/>
                  </a:lnTo>
                  <a:lnTo>
                    <a:pt x="1469" y="974"/>
                  </a:lnTo>
                  <a:lnTo>
                    <a:pt x="1479" y="938"/>
                  </a:lnTo>
                  <a:lnTo>
                    <a:pt x="1488" y="902"/>
                  </a:lnTo>
                  <a:lnTo>
                    <a:pt x="1494" y="864"/>
                  </a:lnTo>
                  <a:lnTo>
                    <a:pt x="1499" y="827"/>
                  </a:lnTo>
                  <a:lnTo>
                    <a:pt x="1502" y="789"/>
                  </a:lnTo>
                  <a:lnTo>
                    <a:pt x="1502" y="750"/>
                  </a:lnTo>
                  <a:close/>
                  <a:moveTo>
                    <a:pt x="1315" y="750"/>
                  </a:moveTo>
                  <a:lnTo>
                    <a:pt x="1314" y="779"/>
                  </a:lnTo>
                  <a:lnTo>
                    <a:pt x="1313" y="808"/>
                  </a:lnTo>
                  <a:lnTo>
                    <a:pt x="1309" y="836"/>
                  </a:lnTo>
                  <a:lnTo>
                    <a:pt x="1303" y="863"/>
                  </a:lnTo>
                  <a:lnTo>
                    <a:pt x="1297" y="891"/>
                  </a:lnTo>
                  <a:lnTo>
                    <a:pt x="1290" y="917"/>
                  </a:lnTo>
                  <a:lnTo>
                    <a:pt x="1280" y="944"/>
                  </a:lnTo>
                  <a:lnTo>
                    <a:pt x="1271" y="969"/>
                  </a:lnTo>
                  <a:lnTo>
                    <a:pt x="1260" y="994"/>
                  </a:lnTo>
                  <a:lnTo>
                    <a:pt x="1247" y="1018"/>
                  </a:lnTo>
                  <a:lnTo>
                    <a:pt x="1233" y="1042"/>
                  </a:lnTo>
                  <a:lnTo>
                    <a:pt x="1219" y="1065"/>
                  </a:lnTo>
                  <a:lnTo>
                    <a:pt x="1203" y="1086"/>
                  </a:lnTo>
                  <a:lnTo>
                    <a:pt x="1187" y="1108"/>
                  </a:lnTo>
                  <a:lnTo>
                    <a:pt x="1169" y="1128"/>
                  </a:lnTo>
                  <a:lnTo>
                    <a:pt x="1151" y="1148"/>
                  </a:lnTo>
                  <a:lnTo>
                    <a:pt x="1130" y="1167"/>
                  </a:lnTo>
                  <a:lnTo>
                    <a:pt x="1110" y="1185"/>
                  </a:lnTo>
                  <a:lnTo>
                    <a:pt x="1088" y="1202"/>
                  </a:lnTo>
                  <a:lnTo>
                    <a:pt x="1067" y="1217"/>
                  </a:lnTo>
                  <a:lnTo>
                    <a:pt x="1044" y="1232"/>
                  </a:lnTo>
                  <a:lnTo>
                    <a:pt x="1020" y="1245"/>
                  </a:lnTo>
                  <a:lnTo>
                    <a:pt x="996" y="1258"/>
                  </a:lnTo>
                  <a:lnTo>
                    <a:pt x="970" y="1269"/>
                  </a:lnTo>
                  <a:lnTo>
                    <a:pt x="945" y="1278"/>
                  </a:lnTo>
                  <a:lnTo>
                    <a:pt x="919" y="1288"/>
                  </a:lnTo>
                  <a:lnTo>
                    <a:pt x="892" y="1295"/>
                  </a:lnTo>
                  <a:lnTo>
                    <a:pt x="865" y="1301"/>
                  </a:lnTo>
                  <a:lnTo>
                    <a:pt x="837" y="1307"/>
                  </a:lnTo>
                  <a:lnTo>
                    <a:pt x="810" y="1309"/>
                  </a:lnTo>
                  <a:lnTo>
                    <a:pt x="781" y="1312"/>
                  </a:lnTo>
                  <a:lnTo>
                    <a:pt x="752" y="1313"/>
                  </a:lnTo>
                  <a:lnTo>
                    <a:pt x="723" y="1312"/>
                  </a:lnTo>
                  <a:lnTo>
                    <a:pt x="694" y="1309"/>
                  </a:lnTo>
                  <a:lnTo>
                    <a:pt x="666" y="1307"/>
                  </a:lnTo>
                  <a:lnTo>
                    <a:pt x="638" y="1301"/>
                  </a:lnTo>
                  <a:lnTo>
                    <a:pt x="612" y="1295"/>
                  </a:lnTo>
                  <a:lnTo>
                    <a:pt x="584" y="1288"/>
                  </a:lnTo>
                  <a:lnTo>
                    <a:pt x="558" y="1278"/>
                  </a:lnTo>
                  <a:lnTo>
                    <a:pt x="532" y="1269"/>
                  </a:lnTo>
                  <a:lnTo>
                    <a:pt x="507" y="1258"/>
                  </a:lnTo>
                  <a:lnTo>
                    <a:pt x="483" y="1245"/>
                  </a:lnTo>
                  <a:lnTo>
                    <a:pt x="460" y="1232"/>
                  </a:lnTo>
                  <a:lnTo>
                    <a:pt x="436" y="1217"/>
                  </a:lnTo>
                  <a:lnTo>
                    <a:pt x="415" y="1202"/>
                  </a:lnTo>
                  <a:lnTo>
                    <a:pt x="393" y="1185"/>
                  </a:lnTo>
                  <a:lnTo>
                    <a:pt x="373" y="1167"/>
                  </a:lnTo>
                  <a:lnTo>
                    <a:pt x="353" y="1148"/>
                  </a:lnTo>
                  <a:lnTo>
                    <a:pt x="335" y="1128"/>
                  </a:lnTo>
                  <a:lnTo>
                    <a:pt x="317" y="1108"/>
                  </a:lnTo>
                  <a:lnTo>
                    <a:pt x="301" y="1086"/>
                  </a:lnTo>
                  <a:lnTo>
                    <a:pt x="285" y="1065"/>
                  </a:lnTo>
                  <a:lnTo>
                    <a:pt x="271" y="1042"/>
                  </a:lnTo>
                  <a:lnTo>
                    <a:pt x="256" y="1018"/>
                  </a:lnTo>
                  <a:lnTo>
                    <a:pt x="244" y="994"/>
                  </a:lnTo>
                  <a:lnTo>
                    <a:pt x="233" y="969"/>
                  </a:lnTo>
                  <a:lnTo>
                    <a:pt x="223" y="944"/>
                  </a:lnTo>
                  <a:lnTo>
                    <a:pt x="214" y="917"/>
                  </a:lnTo>
                  <a:lnTo>
                    <a:pt x="206" y="891"/>
                  </a:lnTo>
                  <a:lnTo>
                    <a:pt x="200" y="863"/>
                  </a:lnTo>
                  <a:lnTo>
                    <a:pt x="195" y="836"/>
                  </a:lnTo>
                  <a:lnTo>
                    <a:pt x="191" y="808"/>
                  </a:lnTo>
                  <a:lnTo>
                    <a:pt x="189" y="779"/>
                  </a:lnTo>
                  <a:lnTo>
                    <a:pt x="189" y="750"/>
                  </a:lnTo>
                  <a:lnTo>
                    <a:pt x="189" y="722"/>
                  </a:lnTo>
                  <a:lnTo>
                    <a:pt x="191" y="693"/>
                  </a:lnTo>
                  <a:lnTo>
                    <a:pt x="195" y="664"/>
                  </a:lnTo>
                  <a:lnTo>
                    <a:pt x="200" y="637"/>
                  </a:lnTo>
                  <a:lnTo>
                    <a:pt x="206" y="609"/>
                  </a:lnTo>
                  <a:lnTo>
                    <a:pt x="214" y="583"/>
                  </a:lnTo>
                  <a:lnTo>
                    <a:pt x="223" y="556"/>
                  </a:lnTo>
                  <a:lnTo>
                    <a:pt x="233" y="531"/>
                  </a:lnTo>
                  <a:lnTo>
                    <a:pt x="244" y="506"/>
                  </a:lnTo>
                  <a:lnTo>
                    <a:pt x="256" y="482"/>
                  </a:lnTo>
                  <a:lnTo>
                    <a:pt x="271" y="458"/>
                  </a:lnTo>
                  <a:lnTo>
                    <a:pt x="285" y="435"/>
                  </a:lnTo>
                  <a:lnTo>
                    <a:pt x="301" y="413"/>
                  </a:lnTo>
                  <a:lnTo>
                    <a:pt x="317" y="392"/>
                  </a:lnTo>
                  <a:lnTo>
                    <a:pt x="335" y="371"/>
                  </a:lnTo>
                  <a:lnTo>
                    <a:pt x="353" y="352"/>
                  </a:lnTo>
                  <a:lnTo>
                    <a:pt x="373" y="333"/>
                  </a:lnTo>
                  <a:lnTo>
                    <a:pt x="393" y="316"/>
                  </a:lnTo>
                  <a:lnTo>
                    <a:pt x="415" y="299"/>
                  </a:lnTo>
                  <a:lnTo>
                    <a:pt x="436" y="284"/>
                  </a:lnTo>
                  <a:lnTo>
                    <a:pt x="460" y="268"/>
                  </a:lnTo>
                  <a:lnTo>
                    <a:pt x="483" y="255"/>
                  </a:lnTo>
                  <a:lnTo>
                    <a:pt x="507" y="243"/>
                  </a:lnTo>
                  <a:lnTo>
                    <a:pt x="532" y="231"/>
                  </a:lnTo>
                  <a:lnTo>
                    <a:pt x="558" y="221"/>
                  </a:lnTo>
                  <a:lnTo>
                    <a:pt x="584" y="213"/>
                  </a:lnTo>
                  <a:lnTo>
                    <a:pt x="612" y="205"/>
                  </a:lnTo>
                  <a:lnTo>
                    <a:pt x="638" y="199"/>
                  </a:lnTo>
                  <a:lnTo>
                    <a:pt x="666" y="194"/>
                  </a:lnTo>
                  <a:lnTo>
                    <a:pt x="694" y="190"/>
                  </a:lnTo>
                  <a:lnTo>
                    <a:pt x="723" y="188"/>
                  </a:lnTo>
                  <a:lnTo>
                    <a:pt x="752" y="188"/>
                  </a:lnTo>
                  <a:lnTo>
                    <a:pt x="781" y="188"/>
                  </a:lnTo>
                  <a:lnTo>
                    <a:pt x="810" y="190"/>
                  </a:lnTo>
                  <a:lnTo>
                    <a:pt x="837" y="194"/>
                  </a:lnTo>
                  <a:lnTo>
                    <a:pt x="865" y="199"/>
                  </a:lnTo>
                  <a:lnTo>
                    <a:pt x="892" y="205"/>
                  </a:lnTo>
                  <a:lnTo>
                    <a:pt x="919" y="213"/>
                  </a:lnTo>
                  <a:lnTo>
                    <a:pt x="945" y="221"/>
                  </a:lnTo>
                  <a:lnTo>
                    <a:pt x="970" y="231"/>
                  </a:lnTo>
                  <a:lnTo>
                    <a:pt x="996" y="243"/>
                  </a:lnTo>
                  <a:lnTo>
                    <a:pt x="1020" y="255"/>
                  </a:lnTo>
                  <a:lnTo>
                    <a:pt x="1044" y="268"/>
                  </a:lnTo>
                  <a:lnTo>
                    <a:pt x="1067" y="284"/>
                  </a:lnTo>
                  <a:lnTo>
                    <a:pt x="1088" y="299"/>
                  </a:lnTo>
                  <a:lnTo>
                    <a:pt x="1110" y="316"/>
                  </a:lnTo>
                  <a:lnTo>
                    <a:pt x="1130" y="333"/>
                  </a:lnTo>
                  <a:lnTo>
                    <a:pt x="1151" y="352"/>
                  </a:lnTo>
                  <a:lnTo>
                    <a:pt x="1169" y="371"/>
                  </a:lnTo>
                  <a:lnTo>
                    <a:pt x="1187" y="392"/>
                  </a:lnTo>
                  <a:lnTo>
                    <a:pt x="1203" y="413"/>
                  </a:lnTo>
                  <a:lnTo>
                    <a:pt x="1219" y="435"/>
                  </a:lnTo>
                  <a:lnTo>
                    <a:pt x="1233" y="458"/>
                  </a:lnTo>
                  <a:lnTo>
                    <a:pt x="1247" y="482"/>
                  </a:lnTo>
                  <a:lnTo>
                    <a:pt x="1260" y="506"/>
                  </a:lnTo>
                  <a:lnTo>
                    <a:pt x="1271" y="531"/>
                  </a:lnTo>
                  <a:lnTo>
                    <a:pt x="1280" y="556"/>
                  </a:lnTo>
                  <a:lnTo>
                    <a:pt x="1290" y="583"/>
                  </a:lnTo>
                  <a:lnTo>
                    <a:pt x="1297" y="609"/>
                  </a:lnTo>
                  <a:lnTo>
                    <a:pt x="1303" y="637"/>
                  </a:lnTo>
                  <a:lnTo>
                    <a:pt x="1309" y="664"/>
                  </a:lnTo>
                  <a:lnTo>
                    <a:pt x="1313" y="693"/>
                  </a:lnTo>
                  <a:lnTo>
                    <a:pt x="1314" y="722"/>
                  </a:lnTo>
                  <a:lnTo>
                    <a:pt x="1315" y="750"/>
                  </a:lnTo>
                  <a:close/>
                </a:path>
              </a:pathLst>
            </a:custGeom>
            <a:solidFill>
              <a:srgbClr val="EFBB83"/>
            </a:solidFill>
            <a:ln w="9525">
              <a:noFill/>
              <a:round/>
              <a:headEnd/>
              <a:tailEnd/>
            </a:ln>
          </p:spPr>
          <p:txBody>
            <a:bodyPr/>
            <a:lstStyle/>
            <a:p>
              <a:endParaRPr lang="pt-BR"/>
            </a:p>
          </p:txBody>
        </p:sp>
        <p:sp>
          <p:nvSpPr>
            <p:cNvPr id="402495" name="Freeform 63"/>
            <p:cNvSpPr>
              <a:spLocks noEditPoints="1"/>
            </p:cNvSpPr>
            <p:nvPr/>
          </p:nvSpPr>
          <p:spPr bwMode="auto">
            <a:xfrm>
              <a:off x="3788" y="3115"/>
              <a:ext cx="328" cy="328"/>
            </a:xfrm>
            <a:custGeom>
              <a:avLst/>
              <a:gdLst/>
              <a:ahLst/>
              <a:cxnLst>
                <a:cxn ang="0">
                  <a:pos x="1301" y="524"/>
                </a:cxn>
                <a:cxn ang="0">
                  <a:pos x="1250" y="372"/>
                </a:cxn>
                <a:cxn ang="0">
                  <a:pos x="1165" y="240"/>
                </a:cxn>
                <a:cxn ang="0">
                  <a:pos x="1051" y="131"/>
                </a:cxn>
                <a:cxn ang="0">
                  <a:pos x="914" y="52"/>
                </a:cxn>
                <a:cxn ang="0">
                  <a:pos x="758" y="8"/>
                </a:cxn>
                <a:cxn ang="0">
                  <a:pos x="591" y="4"/>
                </a:cxn>
                <a:cxn ang="0">
                  <a:pos x="432" y="41"/>
                </a:cxn>
                <a:cxn ang="0">
                  <a:pos x="291" y="113"/>
                </a:cxn>
                <a:cxn ang="0">
                  <a:pos x="172" y="216"/>
                </a:cxn>
                <a:cxn ang="0">
                  <a:pos x="81" y="344"/>
                </a:cxn>
                <a:cxn ang="0">
                  <a:pos x="22" y="493"/>
                </a:cxn>
                <a:cxn ang="0">
                  <a:pos x="0" y="657"/>
                </a:cxn>
                <a:cxn ang="0">
                  <a:pos x="22" y="822"/>
                </a:cxn>
                <a:cxn ang="0">
                  <a:pos x="81" y="971"/>
                </a:cxn>
                <a:cxn ang="0">
                  <a:pos x="172" y="1099"/>
                </a:cxn>
                <a:cxn ang="0">
                  <a:pos x="291" y="1202"/>
                </a:cxn>
                <a:cxn ang="0">
                  <a:pos x="432" y="1274"/>
                </a:cxn>
                <a:cxn ang="0">
                  <a:pos x="591" y="1310"/>
                </a:cxn>
                <a:cxn ang="0">
                  <a:pos x="758" y="1306"/>
                </a:cxn>
                <a:cxn ang="0">
                  <a:pos x="914" y="1262"/>
                </a:cxn>
                <a:cxn ang="0">
                  <a:pos x="1051" y="1183"/>
                </a:cxn>
                <a:cxn ang="0">
                  <a:pos x="1165" y="1075"/>
                </a:cxn>
                <a:cxn ang="0">
                  <a:pos x="1250" y="942"/>
                </a:cxn>
                <a:cxn ang="0">
                  <a:pos x="1301" y="789"/>
                </a:cxn>
                <a:cxn ang="0">
                  <a:pos x="1127" y="657"/>
                </a:cxn>
                <a:cxn ang="0">
                  <a:pos x="1112" y="774"/>
                </a:cxn>
                <a:cxn ang="0">
                  <a:pos x="1071" y="881"/>
                </a:cxn>
                <a:cxn ang="0">
                  <a:pos x="1005" y="973"/>
                </a:cxn>
                <a:cxn ang="0">
                  <a:pos x="920" y="1046"/>
                </a:cxn>
                <a:cxn ang="0">
                  <a:pos x="819" y="1098"/>
                </a:cxn>
                <a:cxn ang="0">
                  <a:pos x="706" y="1124"/>
                </a:cxn>
                <a:cxn ang="0">
                  <a:pos x="586" y="1121"/>
                </a:cxn>
                <a:cxn ang="0">
                  <a:pos x="476" y="1089"/>
                </a:cxn>
                <a:cxn ang="0">
                  <a:pos x="377" y="1033"/>
                </a:cxn>
                <a:cxn ang="0">
                  <a:pos x="295" y="955"/>
                </a:cxn>
                <a:cxn ang="0">
                  <a:pos x="234" y="860"/>
                </a:cxn>
                <a:cxn ang="0">
                  <a:pos x="198" y="752"/>
                </a:cxn>
                <a:cxn ang="0">
                  <a:pos x="189" y="633"/>
                </a:cxn>
                <a:cxn ang="0">
                  <a:pos x="209" y="517"/>
                </a:cxn>
                <a:cxn ang="0">
                  <a:pos x="256" y="414"/>
                </a:cxn>
                <a:cxn ang="0">
                  <a:pos x="325" y="325"/>
                </a:cxn>
                <a:cxn ang="0">
                  <a:pos x="414" y="256"/>
                </a:cxn>
                <a:cxn ang="0">
                  <a:pos x="519" y="209"/>
                </a:cxn>
                <a:cxn ang="0">
                  <a:pos x="634" y="188"/>
                </a:cxn>
                <a:cxn ang="0">
                  <a:pos x="753" y="198"/>
                </a:cxn>
                <a:cxn ang="0">
                  <a:pos x="861" y="234"/>
                </a:cxn>
                <a:cxn ang="0">
                  <a:pos x="956" y="295"/>
                </a:cxn>
                <a:cxn ang="0">
                  <a:pos x="1034" y="377"/>
                </a:cxn>
                <a:cxn ang="0">
                  <a:pos x="1090" y="475"/>
                </a:cxn>
                <a:cxn ang="0">
                  <a:pos x="1121" y="586"/>
                </a:cxn>
              </a:cxnLst>
              <a:rect l="0" t="0" r="r" b="b"/>
              <a:pathLst>
                <a:path w="1315" h="1314">
                  <a:moveTo>
                    <a:pt x="1315" y="657"/>
                  </a:moveTo>
                  <a:lnTo>
                    <a:pt x="1313" y="624"/>
                  </a:lnTo>
                  <a:lnTo>
                    <a:pt x="1311" y="590"/>
                  </a:lnTo>
                  <a:lnTo>
                    <a:pt x="1307" y="557"/>
                  </a:lnTo>
                  <a:lnTo>
                    <a:pt x="1301" y="524"/>
                  </a:lnTo>
                  <a:lnTo>
                    <a:pt x="1294" y="493"/>
                  </a:lnTo>
                  <a:lnTo>
                    <a:pt x="1286" y="462"/>
                  </a:lnTo>
                  <a:lnTo>
                    <a:pt x="1275" y="432"/>
                  </a:lnTo>
                  <a:lnTo>
                    <a:pt x="1263" y="402"/>
                  </a:lnTo>
                  <a:lnTo>
                    <a:pt x="1250" y="372"/>
                  </a:lnTo>
                  <a:lnTo>
                    <a:pt x="1235" y="344"/>
                  </a:lnTo>
                  <a:lnTo>
                    <a:pt x="1220" y="317"/>
                  </a:lnTo>
                  <a:lnTo>
                    <a:pt x="1203" y="290"/>
                  </a:lnTo>
                  <a:lnTo>
                    <a:pt x="1184" y="264"/>
                  </a:lnTo>
                  <a:lnTo>
                    <a:pt x="1165" y="240"/>
                  </a:lnTo>
                  <a:lnTo>
                    <a:pt x="1144" y="216"/>
                  </a:lnTo>
                  <a:lnTo>
                    <a:pt x="1123" y="193"/>
                  </a:lnTo>
                  <a:lnTo>
                    <a:pt x="1100" y="172"/>
                  </a:lnTo>
                  <a:lnTo>
                    <a:pt x="1076" y="150"/>
                  </a:lnTo>
                  <a:lnTo>
                    <a:pt x="1051" y="131"/>
                  </a:lnTo>
                  <a:lnTo>
                    <a:pt x="1025" y="113"/>
                  </a:lnTo>
                  <a:lnTo>
                    <a:pt x="999" y="96"/>
                  </a:lnTo>
                  <a:lnTo>
                    <a:pt x="971" y="79"/>
                  </a:lnTo>
                  <a:lnTo>
                    <a:pt x="943" y="65"/>
                  </a:lnTo>
                  <a:lnTo>
                    <a:pt x="914" y="52"/>
                  </a:lnTo>
                  <a:lnTo>
                    <a:pt x="884" y="41"/>
                  </a:lnTo>
                  <a:lnTo>
                    <a:pt x="854" y="30"/>
                  </a:lnTo>
                  <a:lnTo>
                    <a:pt x="822" y="22"/>
                  </a:lnTo>
                  <a:lnTo>
                    <a:pt x="790" y="13"/>
                  </a:lnTo>
                  <a:lnTo>
                    <a:pt x="758" y="8"/>
                  </a:lnTo>
                  <a:lnTo>
                    <a:pt x="725" y="4"/>
                  </a:lnTo>
                  <a:lnTo>
                    <a:pt x="692" y="1"/>
                  </a:lnTo>
                  <a:lnTo>
                    <a:pt x="658" y="0"/>
                  </a:lnTo>
                  <a:lnTo>
                    <a:pt x="624" y="1"/>
                  </a:lnTo>
                  <a:lnTo>
                    <a:pt x="591" y="4"/>
                  </a:lnTo>
                  <a:lnTo>
                    <a:pt x="557" y="8"/>
                  </a:lnTo>
                  <a:lnTo>
                    <a:pt x="525" y="13"/>
                  </a:lnTo>
                  <a:lnTo>
                    <a:pt x="494" y="22"/>
                  </a:lnTo>
                  <a:lnTo>
                    <a:pt x="462" y="30"/>
                  </a:lnTo>
                  <a:lnTo>
                    <a:pt x="432" y="41"/>
                  </a:lnTo>
                  <a:lnTo>
                    <a:pt x="402" y="52"/>
                  </a:lnTo>
                  <a:lnTo>
                    <a:pt x="372" y="65"/>
                  </a:lnTo>
                  <a:lnTo>
                    <a:pt x="345" y="79"/>
                  </a:lnTo>
                  <a:lnTo>
                    <a:pt x="317" y="96"/>
                  </a:lnTo>
                  <a:lnTo>
                    <a:pt x="291" y="113"/>
                  </a:lnTo>
                  <a:lnTo>
                    <a:pt x="264" y="131"/>
                  </a:lnTo>
                  <a:lnTo>
                    <a:pt x="240" y="150"/>
                  </a:lnTo>
                  <a:lnTo>
                    <a:pt x="216" y="172"/>
                  </a:lnTo>
                  <a:lnTo>
                    <a:pt x="193" y="193"/>
                  </a:lnTo>
                  <a:lnTo>
                    <a:pt x="172" y="216"/>
                  </a:lnTo>
                  <a:lnTo>
                    <a:pt x="150" y="240"/>
                  </a:lnTo>
                  <a:lnTo>
                    <a:pt x="131" y="264"/>
                  </a:lnTo>
                  <a:lnTo>
                    <a:pt x="113" y="290"/>
                  </a:lnTo>
                  <a:lnTo>
                    <a:pt x="96" y="317"/>
                  </a:lnTo>
                  <a:lnTo>
                    <a:pt x="81" y="344"/>
                  </a:lnTo>
                  <a:lnTo>
                    <a:pt x="65" y="372"/>
                  </a:lnTo>
                  <a:lnTo>
                    <a:pt x="52" y="402"/>
                  </a:lnTo>
                  <a:lnTo>
                    <a:pt x="41" y="432"/>
                  </a:lnTo>
                  <a:lnTo>
                    <a:pt x="30" y="462"/>
                  </a:lnTo>
                  <a:lnTo>
                    <a:pt x="22" y="493"/>
                  </a:lnTo>
                  <a:lnTo>
                    <a:pt x="15" y="524"/>
                  </a:lnTo>
                  <a:lnTo>
                    <a:pt x="9" y="557"/>
                  </a:lnTo>
                  <a:lnTo>
                    <a:pt x="4" y="590"/>
                  </a:lnTo>
                  <a:lnTo>
                    <a:pt x="1" y="624"/>
                  </a:lnTo>
                  <a:lnTo>
                    <a:pt x="0" y="657"/>
                  </a:lnTo>
                  <a:lnTo>
                    <a:pt x="1" y="691"/>
                  </a:lnTo>
                  <a:lnTo>
                    <a:pt x="4" y="725"/>
                  </a:lnTo>
                  <a:lnTo>
                    <a:pt x="9" y="757"/>
                  </a:lnTo>
                  <a:lnTo>
                    <a:pt x="15" y="789"/>
                  </a:lnTo>
                  <a:lnTo>
                    <a:pt x="22" y="822"/>
                  </a:lnTo>
                  <a:lnTo>
                    <a:pt x="30" y="852"/>
                  </a:lnTo>
                  <a:lnTo>
                    <a:pt x="41" y="883"/>
                  </a:lnTo>
                  <a:lnTo>
                    <a:pt x="52" y="913"/>
                  </a:lnTo>
                  <a:lnTo>
                    <a:pt x="65" y="942"/>
                  </a:lnTo>
                  <a:lnTo>
                    <a:pt x="81" y="971"/>
                  </a:lnTo>
                  <a:lnTo>
                    <a:pt x="96" y="998"/>
                  </a:lnTo>
                  <a:lnTo>
                    <a:pt x="113" y="1025"/>
                  </a:lnTo>
                  <a:lnTo>
                    <a:pt x="131" y="1050"/>
                  </a:lnTo>
                  <a:lnTo>
                    <a:pt x="150" y="1075"/>
                  </a:lnTo>
                  <a:lnTo>
                    <a:pt x="172" y="1099"/>
                  </a:lnTo>
                  <a:lnTo>
                    <a:pt x="193" y="1122"/>
                  </a:lnTo>
                  <a:lnTo>
                    <a:pt x="216" y="1143"/>
                  </a:lnTo>
                  <a:lnTo>
                    <a:pt x="240" y="1164"/>
                  </a:lnTo>
                  <a:lnTo>
                    <a:pt x="264" y="1183"/>
                  </a:lnTo>
                  <a:lnTo>
                    <a:pt x="291" y="1202"/>
                  </a:lnTo>
                  <a:lnTo>
                    <a:pt x="317" y="1219"/>
                  </a:lnTo>
                  <a:lnTo>
                    <a:pt x="345" y="1234"/>
                  </a:lnTo>
                  <a:lnTo>
                    <a:pt x="372" y="1249"/>
                  </a:lnTo>
                  <a:lnTo>
                    <a:pt x="402" y="1262"/>
                  </a:lnTo>
                  <a:lnTo>
                    <a:pt x="432" y="1274"/>
                  </a:lnTo>
                  <a:lnTo>
                    <a:pt x="462" y="1284"/>
                  </a:lnTo>
                  <a:lnTo>
                    <a:pt x="494" y="1293"/>
                  </a:lnTo>
                  <a:lnTo>
                    <a:pt x="525" y="1300"/>
                  </a:lnTo>
                  <a:lnTo>
                    <a:pt x="557" y="1306"/>
                  </a:lnTo>
                  <a:lnTo>
                    <a:pt x="591" y="1310"/>
                  </a:lnTo>
                  <a:lnTo>
                    <a:pt x="624" y="1312"/>
                  </a:lnTo>
                  <a:lnTo>
                    <a:pt x="658" y="1314"/>
                  </a:lnTo>
                  <a:lnTo>
                    <a:pt x="692" y="1312"/>
                  </a:lnTo>
                  <a:lnTo>
                    <a:pt x="725" y="1310"/>
                  </a:lnTo>
                  <a:lnTo>
                    <a:pt x="758" y="1306"/>
                  </a:lnTo>
                  <a:lnTo>
                    <a:pt x="790" y="1300"/>
                  </a:lnTo>
                  <a:lnTo>
                    <a:pt x="822" y="1293"/>
                  </a:lnTo>
                  <a:lnTo>
                    <a:pt x="854" y="1284"/>
                  </a:lnTo>
                  <a:lnTo>
                    <a:pt x="884" y="1274"/>
                  </a:lnTo>
                  <a:lnTo>
                    <a:pt x="914" y="1262"/>
                  </a:lnTo>
                  <a:lnTo>
                    <a:pt x="943" y="1249"/>
                  </a:lnTo>
                  <a:lnTo>
                    <a:pt x="971" y="1234"/>
                  </a:lnTo>
                  <a:lnTo>
                    <a:pt x="999" y="1219"/>
                  </a:lnTo>
                  <a:lnTo>
                    <a:pt x="1025" y="1202"/>
                  </a:lnTo>
                  <a:lnTo>
                    <a:pt x="1051" y="1183"/>
                  </a:lnTo>
                  <a:lnTo>
                    <a:pt x="1076" y="1164"/>
                  </a:lnTo>
                  <a:lnTo>
                    <a:pt x="1100" y="1143"/>
                  </a:lnTo>
                  <a:lnTo>
                    <a:pt x="1123" y="1122"/>
                  </a:lnTo>
                  <a:lnTo>
                    <a:pt x="1144" y="1099"/>
                  </a:lnTo>
                  <a:lnTo>
                    <a:pt x="1165" y="1075"/>
                  </a:lnTo>
                  <a:lnTo>
                    <a:pt x="1184" y="1050"/>
                  </a:lnTo>
                  <a:lnTo>
                    <a:pt x="1203" y="1025"/>
                  </a:lnTo>
                  <a:lnTo>
                    <a:pt x="1220" y="998"/>
                  </a:lnTo>
                  <a:lnTo>
                    <a:pt x="1235" y="971"/>
                  </a:lnTo>
                  <a:lnTo>
                    <a:pt x="1250" y="942"/>
                  </a:lnTo>
                  <a:lnTo>
                    <a:pt x="1263" y="913"/>
                  </a:lnTo>
                  <a:lnTo>
                    <a:pt x="1275" y="883"/>
                  </a:lnTo>
                  <a:lnTo>
                    <a:pt x="1286" y="852"/>
                  </a:lnTo>
                  <a:lnTo>
                    <a:pt x="1294" y="822"/>
                  </a:lnTo>
                  <a:lnTo>
                    <a:pt x="1301" y="789"/>
                  </a:lnTo>
                  <a:lnTo>
                    <a:pt x="1307" y="757"/>
                  </a:lnTo>
                  <a:lnTo>
                    <a:pt x="1311" y="725"/>
                  </a:lnTo>
                  <a:lnTo>
                    <a:pt x="1313" y="691"/>
                  </a:lnTo>
                  <a:lnTo>
                    <a:pt x="1315" y="657"/>
                  </a:lnTo>
                  <a:close/>
                  <a:moveTo>
                    <a:pt x="1127" y="657"/>
                  </a:moveTo>
                  <a:lnTo>
                    <a:pt x="1126" y="681"/>
                  </a:lnTo>
                  <a:lnTo>
                    <a:pt x="1125" y="705"/>
                  </a:lnTo>
                  <a:lnTo>
                    <a:pt x="1121" y="728"/>
                  </a:lnTo>
                  <a:lnTo>
                    <a:pt x="1118" y="752"/>
                  </a:lnTo>
                  <a:lnTo>
                    <a:pt x="1112" y="774"/>
                  </a:lnTo>
                  <a:lnTo>
                    <a:pt x="1106" y="797"/>
                  </a:lnTo>
                  <a:lnTo>
                    <a:pt x="1099" y="818"/>
                  </a:lnTo>
                  <a:lnTo>
                    <a:pt x="1090" y="840"/>
                  </a:lnTo>
                  <a:lnTo>
                    <a:pt x="1081" y="860"/>
                  </a:lnTo>
                  <a:lnTo>
                    <a:pt x="1071" y="881"/>
                  </a:lnTo>
                  <a:lnTo>
                    <a:pt x="1059" y="900"/>
                  </a:lnTo>
                  <a:lnTo>
                    <a:pt x="1047" y="919"/>
                  </a:lnTo>
                  <a:lnTo>
                    <a:pt x="1034" y="938"/>
                  </a:lnTo>
                  <a:lnTo>
                    <a:pt x="1019" y="955"/>
                  </a:lnTo>
                  <a:lnTo>
                    <a:pt x="1005" y="973"/>
                  </a:lnTo>
                  <a:lnTo>
                    <a:pt x="989" y="989"/>
                  </a:lnTo>
                  <a:lnTo>
                    <a:pt x="974" y="1004"/>
                  </a:lnTo>
                  <a:lnTo>
                    <a:pt x="956" y="1019"/>
                  </a:lnTo>
                  <a:lnTo>
                    <a:pt x="939" y="1033"/>
                  </a:lnTo>
                  <a:lnTo>
                    <a:pt x="920" y="1046"/>
                  </a:lnTo>
                  <a:lnTo>
                    <a:pt x="900" y="1058"/>
                  </a:lnTo>
                  <a:lnTo>
                    <a:pt x="881" y="1070"/>
                  </a:lnTo>
                  <a:lnTo>
                    <a:pt x="861" y="1080"/>
                  </a:lnTo>
                  <a:lnTo>
                    <a:pt x="840" y="1089"/>
                  </a:lnTo>
                  <a:lnTo>
                    <a:pt x="819" y="1098"/>
                  </a:lnTo>
                  <a:lnTo>
                    <a:pt x="797" y="1105"/>
                  </a:lnTo>
                  <a:lnTo>
                    <a:pt x="774" y="1111"/>
                  </a:lnTo>
                  <a:lnTo>
                    <a:pt x="753" y="1117"/>
                  </a:lnTo>
                  <a:lnTo>
                    <a:pt x="729" y="1121"/>
                  </a:lnTo>
                  <a:lnTo>
                    <a:pt x="706" y="1124"/>
                  </a:lnTo>
                  <a:lnTo>
                    <a:pt x="682" y="1125"/>
                  </a:lnTo>
                  <a:lnTo>
                    <a:pt x="658" y="1127"/>
                  </a:lnTo>
                  <a:lnTo>
                    <a:pt x="634" y="1125"/>
                  </a:lnTo>
                  <a:lnTo>
                    <a:pt x="610" y="1124"/>
                  </a:lnTo>
                  <a:lnTo>
                    <a:pt x="586" y="1121"/>
                  </a:lnTo>
                  <a:lnTo>
                    <a:pt x="563" y="1117"/>
                  </a:lnTo>
                  <a:lnTo>
                    <a:pt x="540" y="1111"/>
                  </a:lnTo>
                  <a:lnTo>
                    <a:pt x="519" y="1105"/>
                  </a:lnTo>
                  <a:lnTo>
                    <a:pt x="496" y="1098"/>
                  </a:lnTo>
                  <a:lnTo>
                    <a:pt x="476" y="1089"/>
                  </a:lnTo>
                  <a:lnTo>
                    <a:pt x="454" y="1080"/>
                  </a:lnTo>
                  <a:lnTo>
                    <a:pt x="433" y="1070"/>
                  </a:lnTo>
                  <a:lnTo>
                    <a:pt x="414" y="1058"/>
                  </a:lnTo>
                  <a:lnTo>
                    <a:pt x="395" y="1046"/>
                  </a:lnTo>
                  <a:lnTo>
                    <a:pt x="377" y="1033"/>
                  </a:lnTo>
                  <a:lnTo>
                    <a:pt x="359" y="1019"/>
                  </a:lnTo>
                  <a:lnTo>
                    <a:pt x="342" y="1004"/>
                  </a:lnTo>
                  <a:lnTo>
                    <a:pt x="325" y="989"/>
                  </a:lnTo>
                  <a:lnTo>
                    <a:pt x="310" y="973"/>
                  </a:lnTo>
                  <a:lnTo>
                    <a:pt x="295" y="955"/>
                  </a:lnTo>
                  <a:lnTo>
                    <a:pt x="281" y="938"/>
                  </a:lnTo>
                  <a:lnTo>
                    <a:pt x="269" y="919"/>
                  </a:lnTo>
                  <a:lnTo>
                    <a:pt x="256" y="900"/>
                  </a:lnTo>
                  <a:lnTo>
                    <a:pt x="245" y="881"/>
                  </a:lnTo>
                  <a:lnTo>
                    <a:pt x="234" y="860"/>
                  </a:lnTo>
                  <a:lnTo>
                    <a:pt x="226" y="840"/>
                  </a:lnTo>
                  <a:lnTo>
                    <a:pt x="217" y="818"/>
                  </a:lnTo>
                  <a:lnTo>
                    <a:pt x="209" y="797"/>
                  </a:lnTo>
                  <a:lnTo>
                    <a:pt x="203" y="774"/>
                  </a:lnTo>
                  <a:lnTo>
                    <a:pt x="198" y="752"/>
                  </a:lnTo>
                  <a:lnTo>
                    <a:pt x="193" y="728"/>
                  </a:lnTo>
                  <a:lnTo>
                    <a:pt x="191" y="705"/>
                  </a:lnTo>
                  <a:lnTo>
                    <a:pt x="189" y="681"/>
                  </a:lnTo>
                  <a:lnTo>
                    <a:pt x="189" y="657"/>
                  </a:lnTo>
                  <a:lnTo>
                    <a:pt x="189" y="633"/>
                  </a:lnTo>
                  <a:lnTo>
                    <a:pt x="191" y="609"/>
                  </a:lnTo>
                  <a:lnTo>
                    <a:pt x="193" y="586"/>
                  </a:lnTo>
                  <a:lnTo>
                    <a:pt x="198" y="563"/>
                  </a:lnTo>
                  <a:lnTo>
                    <a:pt x="203" y="540"/>
                  </a:lnTo>
                  <a:lnTo>
                    <a:pt x="209" y="517"/>
                  </a:lnTo>
                  <a:lnTo>
                    <a:pt x="217" y="496"/>
                  </a:lnTo>
                  <a:lnTo>
                    <a:pt x="226" y="475"/>
                  </a:lnTo>
                  <a:lnTo>
                    <a:pt x="234" y="454"/>
                  </a:lnTo>
                  <a:lnTo>
                    <a:pt x="245" y="433"/>
                  </a:lnTo>
                  <a:lnTo>
                    <a:pt x="256" y="414"/>
                  </a:lnTo>
                  <a:lnTo>
                    <a:pt x="269" y="395"/>
                  </a:lnTo>
                  <a:lnTo>
                    <a:pt x="281" y="377"/>
                  </a:lnTo>
                  <a:lnTo>
                    <a:pt x="295" y="359"/>
                  </a:lnTo>
                  <a:lnTo>
                    <a:pt x="310" y="342"/>
                  </a:lnTo>
                  <a:lnTo>
                    <a:pt x="325" y="325"/>
                  </a:lnTo>
                  <a:lnTo>
                    <a:pt x="342" y="310"/>
                  </a:lnTo>
                  <a:lnTo>
                    <a:pt x="359" y="295"/>
                  </a:lnTo>
                  <a:lnTo>
                    <a:pt x="377" y="281"/>
                  </a:lnTo>
                  <a:lnTo>
                    <a:pt x="395" y="269"/>
                  </a:lnTo>
                  <a:lnTo>
                    <a:pt x="414" y="256"/>
                  </a:lnTo>
                  <a:lnTo>
                    <a:pt x="433" y="245"/>
                  </a:lnTo>
                  <a:lnTo>
                    <a:pt x="454" y="234"/>
                  </a:lnTo>
                  <a:lnTo>
                    <a:pt x="476" y="224"/>
                  </a:lnTo>
                  <a:lnTo>
                    <a:pt x="496" y="216"/>
                  </a:lnTo>
                  <a:lnTo>
                    <a:pt x="519" y="209"/>
                  </a:lnTo>
                  <a:lnTo>
                    <a:pt x="540" y="203"/>
                  </a:lnTo>
                  <a:lnTo>
                    <a:pt x="563" y="198"/>
                  </a:lnTo>
                  <a:lnTo>
                    <a:pt x="586" y="193"/>
                  </a:lnTo>
                  <a:lnTo>
                    <a:pt x="610" y="191"/>
                  </a:lnTo>
                  <a:lnTo>
                    <a:pt x="634" y="188"/>
                  </a:lnTo>
                  <a:lnTo>
                    <a:pt x="658" y="188"/>
                  </a:lnTo>
                  <a:lnTo>
                    <a:pt x="682" y="188"/>
                  </a:lnTo>
                  <a:lnTo>
                    <a:pt x="706" y="191"/>
                  </a:lnTo>
                  <a:lnTo>
                    <a:pt x="729" y="193"/>
                  </a:lnTo>
                  <a:lnTo>
                    <a:pt x="753" y="198"/>
                  </a:lnTo>
                  <a:lnTo>
                    <a:pt x="774" y="203"/>
                  </a:lnTo>
                  <a:lnTo>
                    <a:pt x="797" y="209"/>
                  </a:lnTo>
                  <a:lnTo>
                    <a:pt x="819" y="216"/>
                  </a:lnTo>
                  <a:lnTo>
                    <a:pt x="840" y="224"/>
                  </a:lnTo>
                  <a:lnTo>
                    <a:pt x="861" y="234"/>
                  </a:lnTo>
                  <a:lnTo>
                    <a:pt x="881" y="245"/>
                  </a:lnTo>
                  <a:lnTo>
                    <a:pt x="900" y="256"/>
                  </a:lnTo>
                  <a:lnTo>
                    <a:pt x="920" y="269"/>
                  </a:lnTo>
                  <a:lnTo>
                    <a:pt x="939" y="281"/>
                  </a:lnTo>
                  <a:lnTo>
                    <a:pt x="956" y="295"/>
                  </a:lnTo>
                  <a:lnTo>
                    <a:pt x="974" y="310"/>
                  </a:lnTo>
                  <a:lnTo>
                    <a:pt x="989" y="325"/>
                  </a:lnTo>
                  <a:lnTo>
                    <a:pt x="1005" y="342"/>
                  </a:lnTo>
                  <a:lnTo>
                    <a:pt x="1019" y="359"/>
                  </a:lnTo>
                  <a:lnTo>
                    <a:pt x="1034" y="377"/>
                  </a:lnTo>
                  <a:lnTo>
                    <a:pt x="1047" y="395"/>
                  </a:lnTo>
                  <a:lnTo>
                    <a:pt x="1059" y="414"/>
                  </a:lnTo>
                  <a:lnTo>
                    <a:pt x="1071" y="433"/>
                  </a:lnTo>
                  <a:lnTo>
                    <a:pt x="1081" y="454"/>
                  </a:lnTo>
                  <a:lnTo>
                    <a:pt x="1090" y="475"/>
                  </a:lnTo>
                  <a:lnTo>
                    <a:pt x="1099" y="496"/>
                  </a:lnTo>
                  <a:lnTo>
                    <a:pt x="1106" y="517"/>
                  </a:lnTo>
                  <a:lnTo>
                    <a:pt x="1112" y="540"/>
                  </a:lnTo>
                  <a:lnTo>
                    <a:pt x="1118" y="563"/>
                  </a:lnTo>
                  <a:lnTo>
                    <a:pt x="1121" y="586"/>
                  </a:lnTo>
                  <a:lnTo>
                    <a:pt x="1125" y="609"/>
                  </a:lnTo>
                  <a:lnTo>
                    <a:pt x="1126" y="633"/>
                  </a:lnTo>
                  <a:lnTo>
                    <a:pt x="1127" y="657"/>
                  </a:lnTo>
                  <a:close/>
                </a:path>
              </a:pathLst>
            </a:custGeom>
            <a:solidFill>
              <a:srgbClr val="F0BC83"/>
            </a:solidFill>
            <a:ln w="9525">
              <a:noFill/>
              <a:round/>
              <a:headEnd/>
              <a:tailEnd/>
            </a:ln>
          </p:spPr>
          <p:txBody>
            <a:bodyPr/>
            <a:lstStyle/>
            <a:p>
              <a:endParaRPr lang="pt-BR"/>
            </a:p>
          </p:txBody>
        </p:sp>
        <p:sp>
          <p:nvSpPr>
            <p:cNvPr id="402496" name="Freeform 64"/>
            <p:cNvSpPr>
              <a:spLocks noEditPoints="1"/>
            </p:cNvSpPr>
            <p:nvPr/>
          </p:nvSpPr>
          <p:spPr bwMode="auto">
            <a:xfrm>
              <a:off x="3811" y="3139"/>
              <a:ext cx="282" cy="281"/>
            </a:xfrm>
            <a:custGeom>
              <a:avLst/>
              <a:gdLst/>
              <a:ahLst/>
              <a:cxnLst>
                <a:cxn ang="0">
                  <a:pos x="1114" y="449"/>
                </a:cxn>
                <a:cxn ang="0">
                  <a:pos x="1071" y="318"/>
                </a:cxn>
                <a:cxn ang="0">
                  <a:pos x="998" y="204"/>
                </a:cxn>
                <a:cxn ang="0">
                  <a:pos x="899" y="111"/>
                </a:cxn>
                <a:cxn ang="0">
                  <a:pos x="781" y="43"/>
                </a:cxn>
                <a:cxn ang="0">
                  <a:pos x="648" y="6"/>
                </a:cxn>
                <a:cxn ang="0">
                  <a:pos x="505" y="2"/>
                </a:cxn>
                <a:cxn ang="0">
                  <a:pos x="369" y="33"/>
                </a:cxn>
                <a:cxn ang="0">
                  <a:pos x="247" y="96"/>
                </a:cxn>
                <a:cxn ang="0">
                  <a:pos x="146" y="183"/>
                </a:cxn>
                <a:cxn ang="0">
                  <a:pos x="67" y="294"/>
                </a:cxn>
                <a:cxn ang="0">
                  <a:pos x="17" y="421"/>
                </a:cxn>
                <a:cxn ang="0">
                  <a:pos x="0" y="562"/>
                </a:cxn>
                <a:cxn ang="0">
                  <a:pos x="17" y="703"/>
                </a:cxn>
                <a:cxn ang="0">
                  <a:pos x="67" y="830"/>
                </a:cxn>
                <a:cxn ang="0">
                  <a:pos x="146" y="940"/>
                </a:cxn>
                <a:cxn ang="0">
                  <a:pos x="247" y="1029"/>
                </a:cxn>
                <a:cxn ang="0">
                  <a:pos x="369" y="1090"/>
                </a:cxn>
                <a:cxn ang="0">
                  <a:pos x="505" y="1121"/>
                </a:cxn>
                <a:cxn ang="0">
                  <a:pos x="648" y="1118"/>
                </a:cxn>
                <a:cxn ang="0">
                  <a:pos x="781" y="1081"/>
                </a:cxn>
                <a:cxn ang="0">
                  <a:pos x="899" y="1014"/>
                </a:cxn>
                <a:cxn ang="0">
                  <a:pos x="998" y="920"/>
                </a:cxn>
                <a:cxn ang="0">
                  <a:pos x="1071" y="806"/>
                </a:cxn>
                <a:cxn ang="0">
                  <a:pos x="1114" y="675"/>
                </a:cxn>
                <a:cxn ang="0">
                  <a:pos x="939" y="562"/>
                </a:cxn>
                <a:cxn ang="0">
                  <a:pos x="927" y="656"/>
                </a:cxn>
                <a:cxn ang="0">
                  <a:pos x="893" y="741"/>
                </a:cxn>
                <a:cxn ang="0">
                  <a:pos x="840" y="814"/>
                </a:cxn>
                <a:cxn ang="0">
                  <a:pos x="773" y="873"/>
                </a:cxn>
                <a:cxn ang="0">
                  <a:pos x="691" y="915"/>
                </a:cxn>
                <a:cxn ang="0">
                  <a:pos x="601" y="936"/>
                </a:cxn>
                <a:cxn ang="0">
                  <a:pos x="505" y="933"/>
                </a:cxn>
                <a:cxn ang="0">
                  <a:pos x="417" y="908"/>
                </a:cxn>
                <a:cxn ang="0">
                  <a:pos x="338" y="862"/>
                </a:cxn>
                <a:cxn ang="0">
                  <a:pos x="272" y="801"/>
                </a:cxn>
                <a:cxn ang="0">
                  <a:pos x="224" y="724"/>
                </a:cxn>
                <a:cxn ang="0">
                  <a:pos x="194" y="638"/>
                </a:cxn>
                <a:cxn ang="0">
                  <a:pos x="187" y="543"/>
                </a:cxn>
                <a:cxn ang="0">
                  <a:pos x="204" y="451"/>
                </a:cxn>
                <a:cxn ang="0">
                  <a:pos x="241" y="368"/>
                </a:cxn>
                <a:cxn ang="0">
                  <a:pos x="298" y="297"/>
                </a:cxn>
                <a:cxn ang="0">
                  <a:pos x="369" y="241"/>
                </a:cxn>
                <a:cxn ang="0">
                  <a:pos x="451" y="204"/>
                </a:cxn>
                <a:cxn ang="0">
                  <a:pos x="544" y="187"/>
                </a:cxn>
                <a:cxn ang="0">
                  <a:pos x="639" y="194"/>
                </a:cxn>
                <a:cxn ang="0">
                  <a:pos x="725" y="224"/>
                </a:cxn>
                <a:cxn ang="0">
                  <a:pos x="802" y="272"/>
                </a:cxn>
                <a:cxn ang="0">
                  <a:pos x="863" y="338"/>
                </a:cxn>
                <a:cxn ang="0">
                  <a:pos x="909" y="416"/>
                </a:cxn>
                <a:cxn ang="0">
                  <a:pos x="934" y="505"/>
                </a:cxn>
              </a:cxnLst>
              <a:rect l="0" t="0" r="r" b="b"/>
              <a:pathLst>
                <a:path w="1126" h="1125">
                  <a:moveTo>
                    <a:pt x="1126" y="562"/>
                  </a:moveTo>
                  <a:lnTo>
                    <a:pt x="1125" y="534"/>
                  </a:lnTo>
                  <a:lnTo>
                    <a:pt x="1124" y="505"/>
                  </a:lnTo>
                  <a:lnTo>
                    <a:pt x="1120" y="476"/>
                  </a:lnTo>
                  <a:lnTo>
                    <a:pt x="1114" y="449"/>
                  </a:lnTo>
                  <a:lnTo>
                    <a:pt x="1108" y="421"/>
                  </a:lnTo>
                  <a:lnTo>
                    <a:pt x="1101" y="395"/>
                  </a:lnTo>
                  <a:lnTo>
                    <a:pt x="1091" y="368"/>
                  </a:lnTo>
                  <a:lnTo>
                    <a:pt x="1082" y="343"/>
                  </a:lnTo>
                  <a:lnTo>
                    <a:pt x="1071" y="318"/>
                  </a:lnTo>
                  <a:lnTo>
                    <a:pt x="1058" y="294"/>
                  </a:lnTo>
                  <a:lnTo>
                    <a:pt x="1044" y="270"/>
                  </a:lnTo>
                  <a:lnTo>
                    <a:pt x="1030" y="247"/>
                  </a:lnTo>
                  <a:lnTo>
                    <a:pt x="1014" y="225"/>
                  </a:lnTo>
                  <a:lnTo>
                    <a:pt x="998" y="204"/>
                  </a:lnTo>
                  <a:lnTo>
                    <a:pt x="980" y="183"/>
                  </a:lnTo>
                  <a:lnTo>
                    <a:pt x="962" y="164"/>
                  </a:lnTo>
                  <a:lnTo>
                    <a:pt x="941" y="145"/>
                  </a:lnTo>
                  <a:lnTo>
                    <a:pt x="921" y="128"/>
                  </a:lnTo>
                  <a:lnTo>
                    <a:pt x="899" y="111"/>
                  </a:lnTo>
                  <a:lnTo>
                    <a:pt x="878" y="96"/>
                  </a:lnTo>
                  <a:lnTo>
                    <a:pt x="855" y="80"/>
                  </a:lnTo>
                  <a:lnTo>
                    <a:pt x="831" y="67"/>
                  </a:lnTo>
                  <a:lnTo>
                    <a:pt x="807" y="55"/>
                  </a:lnTo>
                  <a:lnTo>
                    <a:pt x="781" y="43"/>
                  </a:lnTo>
                  <a:lnTo>
                    <a:pt x="756" y="33"/>
                  </a:lnTo>
                  <a:lnTo>
                    <a:pt x="730" y="25"/>
                  </a:lnTo>
                  <a:lnTo>
                    <a:pt x="703" y="17"/>
                  </a:lnTo>
                  <a:lnTo>
                    <a:pt x="676" y="11"/>
                  </a:lnTo>
                  <a:lnTo>
                    <a:pt x="648" y="6"/>
                  </a:lnTo>
                  <a:lnTo>
                    <a:pt x="621" y="2"/>
                  </a:lnTo>
                  <a:lnTo>
                    <a:pt x="592" y="0"/>
                  </a:lnTo>
                  <a:lnTo>
                    <a:pt x="563" y="0"/>
                  </a:lnTo>
                  <a:lnTo>
                    <a:pt x="534" y="0"/>
                  </a:lnTo>
                  <a:lnTo>
                    <a:pt x="505" y="2"/>
                  </a:lnTo>
                  <a:lnTo>
                    <a:pt x="477" y="6"/>
                  </a:lnTo>
                  <a:lnTo>
                    <a:pt x="449" y="11"/>
                  </a:lnTo>
                  <a:lnTo>
                    <a:pt x="423" y="17"/>
                  </a:lnTo>
                  <a:lnTo>
                    <a:pt x="395" y="25"/>
                  </a:lnTo>
                  <a:lnTo>
                    <a:pt x="369" y="33"/>
                  </a:lnTo>
                  <a:lnTo>
                    <a:pt x="343" y="43"/>
                  </a:lnTo>
                  <a:lnTo>
                    <a:pt x="318" y="55"/>
                  </a:lnTo>
                  <a:lnTo>
                    <a:pt x="294" y="67"/>
                  </a:lnTo>
                  <a:lnTo>
                    <a:pt x="271" y="80"/>
                  </a:lnTo>
                  <a:lnTo>
                    <a:pt x="247" y="96"/>
                  </a:lnTo>
                  <a:lnTo>
                    <a:pt x="226" y="111"/>
                  </a:lnTo>
                  <a:lnTo>
                    <a:pt x="204" y="128"/>
                  </a:lnTo>
                  <a:lnTo>
                    <a:pt x="184" y="145"/>
                  </a:lnTo>
                  <a:lnTo>
                    <a:pt x="164" y="164"/>
                  </a:lnTo>
                  <a:lnTo>
                    <a:pt x="146" y="183"/>
                  </a:lnTo>
                  <a:lnTo>
                    <a:pt x="128" y="204"/>
                  </a:lnTo>
                  <a:lnTo>
                    <a:pt x="112" y="225"/>
                  </a:lnTo>
                  <a:lnTo>
                    <a:pt x="96" y="247"/>
                  </a:lnTo>
                  <a:lnTo>
                    <a:pt x="82" y="270"/>
                  </a:lnTo>
                  <a:lnTo>
                    <a:pt x="67" y="294"/>
                  </a:lnTo>
                  <a:lnTo>
                    <a:pt x="55" y="318"/>
                  </a:lnTo>
                  <a:lnTo>
                    <a:pt x="44" y="343"/>
                  </a:lnTo>
                  <a:lnTo>
                    <a:pt x="34" y="368"/>
                  </a:lnTo>
                  <a:lnTo>
                    <a:pt x="25" y="395"/>
                  </a:lnTo>
                  <a:lnTo>
                    <a:pt x="17" y="421"/>
                  </a:lnTo>
                  <a:lnTo>
                    <a:pt x="11" y="449"/>
                  </a:lnTo>
                  <a:lnTo>
                    <a:pt x="6" y="476"/>
                  </a:lnTo>
                  <a:lnTo>
                    <a:pt x="2" y="505"/>
                  </a:lnTo>
                  <a:lnTo>
                    <a:pt x="0" y="534"/>
                  </a:lnTo>
                  <a:lnTo>
                    <a:pt x="0" y="562"/>
                  </a:lnTo>
                  <a:lnTo>
                    <a:pt x="0" y="591"/>
                  </a:lnTo>
                  <a:lnTo>
                    <a:pt x="2" y="620"/>
                  </a:lnTo>
                  <a:lnTo>
                    <a:pt x="6" y="648"/>
                  </a:lnTo>
                  <a:lnTo>
                    <a:pt x="11" y="675"/>
                  </a:lnTo>
                  <a:lnTo>
                    <a:pt x="17" y="703"/>
                  </a:lnTo>
                  <a:lnTo>
                    <a:pt x="25" y="729"/>
                  </a:lnTo>
                  <a:lnTo>
                    <a:pt x="34" y="756"/>
                  </a:lnTo>
                  <a:lnTo>
                    <a:pt x="44" y="781"/>
                  </a:lnTo>
                  <a:lnTo>
                    <a:pt x="55" y="806"/>
                  </a:lnTo>
                  <a:lnTo>
                    <a:pt x="67" y="830"/>
                  </a:lnTo>
                  <a:lnTo>
                    <a:pt x="82" y="854"/>
                  </a:lnTo>
                  <a:lnTo>
                    <a:pt x="96" y="877"/>
                  </a:lnTo>
                  <a:lnTo>
                    <a:pt x="112" y="898"/>
                  </a:lnTo>
                  <a:lnTo>
                    <a:pt x="128" y="920"/>
                  </a:lnTo>
                  <a:lnTo>
                    <a:pt x="146" y="940"/>
                  </a:lnTo>
                  <a:lnTo>
                    <a:pt x="164" y="960"/>
                  </a:lnTo>
                  <a:lnTo>
                    <a:pt x="184" y="979"/>
                  </a:lnTo>
                  <a:lnTo>
                    <a:pt x="204" y="997"/>
                  </a:lnTo>
                  <a:lnTo>
                    <a:pt x="226" y="1014"/>
                  </a:lnTo>
                  <a:lnTo>
                    <a:pt x="247" y="1029"/>
                  </a:lnTo>
                  <a:lnTo>
                    <a:pt x="271" y="1044"/>
                  </a:lnTo>
                  <a:lnTo>
                    <a:pt x="294" y="1057"/>
                  </a:lnTo>
                  <a:lnTo>
                    <a:pt x="318" y="1070"/>
                  </a:lnTo>
                  <a:lnTo>
                    <a:pt x="343" y="1081"/>
                  </a:lnTo>
                  <a:lnTo>
                    <a:pt x="369" y="1090"/>
                  </a:lnTo>
                  <a:lnTo>
                    <a:pt x="395" y="1100"/>
                  </a:lnTo>
                  <a:lnTo>
                    <a:pt x="423" y="1107"/>
                  </a:lnTo>
                  <a:lnTo>
                    <a:pt x="449" y="1113"/>
                  </a:lnTo>
                  <a:lnTo>
                    <a:pt x="477" y="1118"/>
                  </a:lnTo>
                  <a:lnTo>
                    <a:pt x="505" y="1121"/>
                  </a:lnTo>
                  <a:lnTo>
                    <a:pt x="534" y="1124"/>
                  </a:lnTo>
                  <a:lnTo>
                    <a:pt x="563" y="1125"/>
                  </a:lnTo>
                  <a:lnTo>
                    <a:pt x="592" y="1124"/>
                  </a:lnTo>
                  <a:lnTo>
                    <a:pt x="621" y="1121"/>
                  </a:lnTo>
                  <a:lnTo>
                    <a:pt x="648" y="1118"/>
                  </a:lnTo>
                  <a:lnTo>
                    <a:pt x="676" y="1113"/>
                  </a:lnTo>
                  <a:lnTo>
                    <a:pt x="703" y="1107"/>
                  </a:lnTo>
                  <a:lnTo>
                    <a:pt x="730" y="1100"/>
                  </a:lnTo>
                  <a:lnTo>
                    <a:pt x="756" y="1090"/>
                  </a:lnTo>
                  <a:lnTo>
                    <a:pt x="781" y="1081"/>
                  </a:lnTo>
                  <a:lnTo>
                    <a:pt x="807" y="1070"/>
                  </a:lnTo>
                  <a:lnTo>
                    <a:pt x="831" y="1057"/>
                  </a:lnTo>
                  <a:lnTo>
                    <a:pt x="855" y="1044"/>
                  </a:lnTo>
                  <a:lnTo>
                    <a:pt x="878" y="1029"/>
                  </a:lnTo>
                  <a:lnTo>
                    <a:pt x="899" y="1014"/>
                  </a:lnTo>
                  <a:lnTo>
                    <a:pt x="921" y="997"/>
                  </a:lnTo>
                  <a:lnTo>
                    <a:pt x="941" y="979"/>
                  </a:lnTo>
                  <a:lnTo>
                    <a:pt x="962" y="960"/>
                  </a:lnTo>
                  <a:lnTo>
                    <a:pt x="980" y="940"/>
                  </a:lnTo>
                  <a:lnTo>
                    <a:pt x="998" y="920"/>
                  </a:lnTo>
                  <a:lnTo>
                    <a:pt x="1014" y="898"/>
                  </a:lnTo>
                  <a:lnTo>
                    <a:pt x="1030" y="877"/>
                  </a:lnTo>
                  <a:lnTo>
                    <a:pt x="1044" y="854"/>
                  </a:lnTo>
                  <a:lnTo>
                    <a:pt x="1058" y="830"/>
                  </a:lnTo>
                  <a:lnTo>
                    <a:pt x="1071" y="806"/>
                  </a:lnTo>
                  <a:lnTo>
                    <a:pt x="1082" y="781"/>
                  </a:lnTo>
                  <a:lnTo>
                    <a:pt x="1091" y="756"/>
                  </a:lnTo>
                  <a:lnTo>
                    <a:pt x="1101" y="729"/>
                  </a:lnTo>
                  <a:lnTo>
                    <a:pt x="1108" y="703"/>
                  </a:lnTo>
                  <a:lnTo>
                    <a:pt x="1114" y="675"/>
                  </a:lnTo>
                  <a:lnTo>
                    <a:pt x="1120" y="648"/>
                  </a:lnTo>
                  <a:lnTo>
                    <a:pt x="1124" y="620"/>
                  </a:lnTo>
                  <a:lnTo>
                    <a:pt x="1125" y="591"/>
                  </a:lnTo>
                  <a:lnTo>
                    <a:pt x="1126" y="562"/>
                  </a:lnTo>
                  <a:close/>
                  <a:moveTo>
                    <a:pt x="939" y="562"/>
                  </a:moveTo>
                  <a:lnTo>
                    <a:pt x="938" y="582"/>
                  </a:lnTo>
                  <a:lnTo>
                    <a:pt x="936" y="601"/>
                  </a:lnTo>
                  <a:lnTo>
                    <a:pt x="934" y="619"/>
                  </a:lnTo>
                  <a:lnTo>
                    <a:pt x="930" y="638"/>
                  </a:lnTo>
                  <a:lnTo>
                    <a:pt x="927" y="656"/>
                  </a:lnTo>
                  <a:lnTo>
                    <a:pt x="922" y="674"/>
                  </a:lnTo>
                  <a:lnTo>
                    <a:pt x="916" y="691"/>
                  </a:lnTo>
                  <a:lnTo>
                    <a:pt x="909" y="708"/>
                  </a:lnTo>
                  <a:lnTo>
                    <a:pt x="902" y="724"/>
                  </a:lnTo>
                  <a:lnTo>
                    <a:pt x="893" y="741"/>
                  </a:lnTo>
                  <a:lnTo>
                    <a:pt x="884" y="757"/>
                  </a:lnTo>
                  <a:lnTo>
                    <a:pt x="874" y="772"/>
                  </a:lnTo>
                  <a:lnTo>
                    <a:pt x="863" y="787"/>
                  </a:lnTo>
                  <a:lnTo>
                    <a:pt x="852" y="801"/>
                  </a:lnTo>
                  <a:lnTo>
                    <a:pt x="840" y="814"/>
                  </a:lnTo>
                  <a:lnTo>
                    <a:pt x="828" y="828"/>
                  </a:lnTo>
                  <a:lnTo>
                    <a:pt x="815" y="840"/>
                  </a:lnTo>
                  <a:lnTo>
                    <a:pt x="802" y="852"/>
                  </a:lnTo>
                  <a:lnTo>
                    <a:pt x="787" y="862"/>
                  </a:lnTo>
                  <a:lnTo>
                    <a:pt x="773" y="873"/>
                  </a:lnTo>
                  <a:lnTo>
                    <a:pt x="757" y="883"/>
                  </a:lnTo>
                  <a:lnTo>
                    <a:pt x="742" y="892"/>
                  </a:lnTo>
                  <a:lnTo>
                    <a:pt x="725" y="901"/>
                  </a:lnTo>
                  <a:lnTo>
                    <a:pt x="709" y="908"/>
                  </a:lnTo>
                  <a:lnTo>
                    <a:pt x="691" y="915"/>
                  </a:lnTo>
                  <a:lnTo>
                    <a:pt x="675" y="920"/>
                  </a:lnTo>
                  <a:lnTo>
                    <a:pt x="657" y="926"/>
                  </a:lnTo>
                  <a:lnTo>
                    <a:pt x="639" y="930"/>
                  </a:lnTo>
                  <a:lnTo>
                    <a:pt x="619" y="933"/>
                  </a:lnTo>
                  <a:lnTo>
                    <a:pt x="601" y="936"/>
                  </a:lnTo>
                  <a:lnTo>
                    <a:pt x="582" y="937"/>
                  </a:lnTo>
                  <a:lnTo>
                    <a:pt x="563" y="937"/>
                  </a:lnTo>
                  <a:lnTo>
                    <a:pt x="544" y="937"/>
                  </a:lnTo>
                  <a:lnTo>
                    <a:pt x="525" y="936"/>
                  </a:lnTo>
                  <a:lnTo>
                    <a:pt x="505" y="933"/>
                  </a:lnTo>
                  <a:lnTo>
                    <a:pt x="487" y="930"/>
                  </a:lnTo>
                  <a:lnTo>
                    <a:pt x="469" y="926"/>
                  </a:lnTo>
                  <a:lnTo>
                    <a:pt x="451" y="920"/>
                  </a:lnTo>
                  <a:lnTo>
                    <a:pt x="433" y="915"/>
                  </a:lnTo>
                  <a:lnTo>
                    <a:pt x="417" y="908"/>
                  </a:lnTo>
                  <a:lnTo>
                    <a:pt x="400" y="901"/>
                  </a:lnTo>
                  <a:lnTo>
                    <a:pt x="384" y="892"/>
                  </a:lnTo>
                  <a:lnTo>
                    <a:pt x="369" y="883"/>
                  </a:lnTo>
                  <a:lnTo>
                    <a:pt x="353" y="873"/>
                  </a:lnTo>
                  <a:lnTo>
                    <a:pt x="338" y="862"/>
                  </a:lnTo>
                  <a:lnTo>
                    <a:pt x="324" y="852"/>
                  </a:lnTo>
                  <a:lnTo>
                    <a:pt x="310" y="840"/>
                  </a:lnTo>
                  <a:lnTo>
                    <a:pt x="298" y="828"/>
                  </a:lnTo>
                  <a:lnTo>
                    <a:pt x="284" y="814"/>
                  </a:lnTo>
                  <a:lnTo>
                    <a:pt x="272" y="801"/>
                  </a:lnTo>
                  <a:lnTo>
                    <a:pt x="262" y="787"/>
                  </a:lnTo>
                  <a:lnTo>
                    <a:pt x="251" y="772"/>
                  </a:lnTo>
                  <a:lnTo>
                    <a:pt x="241" y="757"/>
                  </a:lnTo>
                  <a:lnTo>
                    <a:pt x="233" y="741"/>
                  </a:lnTo>
                  <a:lnTo>
                    <a:pt x="224" y="724"/>
                  </a:lnTo>
                  <a:lnTo>
                    <a:pt x="217" y="708"/>
                  </a:lnTo>
                  <a:lnTo>
                    <a:pt x="210" y="691"/>
                  </a:lnTo>
                  <a:lnTo>
                    <a:pt x="204" y="674"/>
                  </a:lnTo>
                  <a:lnTo>
                    <a:pt x="199" y="656"/>
                  </a:lnTo>
                  <a:lnTo>
                    <a:pt x="194" y="638"/>
                  </a:lnTo>
                  <a:lnTo>
                    <a:pt x="192" y="619"/>
                  </a:lnTo>
                  <a:lnTo>
                    <a:pt x="190" y="601"/>
                  </a:lnTo>
                  <a:lnTo>
                    <a:pt x="187" y="582"/>
                  </a:lnTo>
                  <a:lnTo>
                    <a:pt x="187" y="562"/>
                  </a:lnTo>
                  <a:lnTo>
                    <a:pt x="187" y="543"/>
                  </a:lnTo>
                  <a:lnTo>
                    <a:pt x="190" y="524"/>
                  </a:lnTo>
                  <a:lnTo>
                    <a:pt x="192" y="505"/>
                  </a:lnTo>
                  <a:lnTo>
                    <a:pt x="194" y="487"/>
                  </a:lnTo>
                  <a:lnTo>
                    <a:pt x="199" y="469"/>
                  </a:lnTo>
                  <a:lnTo>
                    <a:pt x="204" y="451"/>
                  </a:lnTo>
                  <a:lnTo>
                    <a:pt x="210" y="433"/>
                  </a:lnTo>
                  <a:lnTo>
                    <a:pt x="217" y="416"/>
                  </a:lnTo>
                  <a:lnTo>
                    <a:pt x="224" y="399"/>
                  </a:lnTo>
                  <a:lnTo>
                    <a:pt x="233" y="384"/>
                  </a:lnTo>
                  <a:lnTo>
                    <a:pt x="241" y="368"/>
                  </a:lnTo>
                  <a:lnTo>
                    <a:pt x="251" y="353"/>
                  </a:lnTo>
                  <a:lnTo>
                    <a:pt x="262" y="338"/>
                  </a:lnTo>
                  <a:lnTo>
                    <a:pt x="272" y="324"/>
                  </a:lnTo>
                  <a:lnTo>
                    <a:pt x="284" y="309"/>
                  </a:lnTo>
                  <a:lnTo>
                    <a:pt x="298" y="297"/>
                  </a:lnTo>
                  <a:lnTo>
                    <a:pt x="310" y="284"/>
                  </a:lnTo>
                  <a:lnTo>
                    <a:pt x="324" y="272"/>
                  </a:lnTo>
                  <a:lnTo>
                    <a:pt x="338" y="261"/>
                  </a:lnTo>
                  <a:lnTo>
                    <a:pt x="353" y="251"/>
                  </a:lnTo>
                  <a:lnTo>
                    <a:pt x="369" y="241"/>
                  </a:lnTo>
                  <a:lnTo>
                    <a:pt x="384" y="233"/>
                  </a:lnTo>
                  <a:lnTo>
                    <a:pt x="400" y="224"/>
                  </a:lnTo>
                  <a:lnTo>
                    <a:pt x="417" y="217"/>
                  </a:lnTo>
                  <a:lnTo>
                    <a:pt x="433" y="210"/>
                  </a:lnTo>
                  <a:lnTo>
                    <a:pt x="451" y="204"/>
                  </a:lnTo>
                  <a:lnTo>
                    <a:pt x="469" y="199"/>
                  </a:lnTo>
                  <a:lnTo>
                    <a:pt x="487" y="194"/>
                  </a:lnTo>
                  <a:lnTo>
                    <a:pt x="505" y="192"/>
                  </a:lnTo>
                  <a:lnTo>
                    <a:pt x="525" y="189"/>
                  </a:lnTo>
                  <a:lnTo>
                    <a:pt x="544" y="187"/>
                  </a:lnTo>
                  <a:lnTo>
                    <a:pt x="563" y="187"/>
                  </a:lnTo>
                  <a:lnTo>
                    <a:pt x="582" y="187"/>
                  </a:lnTo>
                  <a:lnTo>
                    <a:pt x="601" y="189"/>
                  </a:lnTo>
                  <a:lnTo>
                    <a:pt x="619" y="192"/>
                  </a:lnTo>
                  <a:lnTo>
                    <a:pt x="639" y="194"/>
                  </a:lnTo>
                  <a:lnTo>
                    <a:pt x="657" y="199"/>
                  </a:lnTo>
                  <a:lnTo>
                    <a:pt x="675" y="204"/>
                  </a:lnTo>
                  <a:lnTo>
                    <a:pt x="691" y="210"/>
                  </a:lnTo>
                  <a:lnTo>
                    <a:pt x="709" y="217"/>
                  </a:lnTo>
                  <a:lnTo>
                    <a:pt x="725" y="224"/>
                  </a:lnTo>
                  <a:lnTo>
                    <a:pt x="742" y="233"/>
                  </a:lnTo>
                  <a:lnTo>
                    <a:pt x="757" y="241"/>
                  </a:lnTo>
                  <a:lnTo>
                    <a:pt x="773" y="251"/>
                  </a:lnTo>
                  <a:lnTo>
                    <a:pt x="787" y="261"/>
                  </a:lnTo>
                  <a:lnTo>
                    <a:pt x="802" y="272"/>
                  </a:lnTo>
                  <a:lnTo>
                    <a:pt x="815" y="284"/>
                  </a:lnTo>
                  <a:lnTo>
                    <a:pt x="828" y="297"/>
                  </a:lnTo>
                  <a:lnTo>
                    <a:pt x="840" y="309"/>
                  </a:lnTo>
                  <a:lnTo>
                    <a:pt x="852" y="324"/>
                  </a:lnTo>
                  <a:lnTo>
                    <a:pt x="863" y="338"/>
                  </a:lnTo>
                  <a:lnTo>
                    <a:pt x="874" y="353"/>
                  </a:lnTo>
                  <a:lnTo>
                    <a:pt x="884" y="368"/>
                  </a:lnTo>
                  <a:lnTo>
                    <a:pt x="893" y="384"/>
                  </a:lnTo>
                  <a:lnTo>
                    <a:pt x="902" y="399"/>
                  </a:lnTo>
                  <a:lnTo>
                    <a:pt x="909" y="416"/>
                  </a:lnTo>
                  <a:lnTo>
                    <a:pt x="916" y="433"/>
                  </a:lnTo>
                  <a:lnTo>
                    <a:pt x="922" y="451"/>
                  </a:lnTo>
                  <a:lnTo>
                    <a:pt x="927" y="469"/>
                  </a:lnTo>
                  <a:lnTo>
                    <a:pt x="930" y="487"/>
                  </a:lnTo>
                  <a:lnTo>
                    <a:pt x="934" y="505"/>
                  </a:lnTo>
                  <a:lnTo>
                    <a:pt x="936" y="524"/>
                  </a:lnTo>
                  <a:lnTo>
                    <a:pt x="938" y="543"/>
                  </a:lnTo>
                  <a:lnTo>
                    <a:pt x="939" y="562"/>
                  </a:lnTo>
                  <a:close/>
                </a:path>
              </a:pathLst>
            </a:custGeom>
            <a:solidFill>
              <a:srgbClr val="F2BC83"/>
            </a:solidFill>
            <a:ln w="9525">
              <a:noFill/>
              <a:round/>
              <a:headEnd/>
              <a:tailEnd/>
            </a:ln>
          </p:spPr>
          <p:txBody>
            <a:bodyPr/>
            <a:lstStyle/>
            <a:p>
              <a:endParaRPr lang="pt-BR"/>
            </a:p>
          </p:txBody>
        </p:sp>
        <p:sp>
          <p:nvSpPr>
            <p:cNvPr id="402497" name="Freeform 65"/>
            <p:cNvSpPr>
              <a:spLocks noEditPoints="1"/>
            </p:cNvSpPr>
            <p:nvPr/>
          </p:nvSpPr>
          <p:spPr bwMode="auto">
            <a:xfrm>
              <a:off x="3835" y="3162"/>
              <a:ext cx="235" cy="235"/>
            </a:xfrm>
            <a:custGeom>
              <a:avLst/>
              <a:gdLst/>
              <a:ahLst/>
              <a:cxnLst>
                <a:cxn ang="0">
                  <a:pos x="929" y="375"/>
                </a:cxn>
                <a:cxn ang="0">
                  <a:pos x="892" y="266"/>
                </a:cxn>
                <a:cxn ang="0">
                  <a:pos x="830" y="171"/>
                </a:cxn>
                <a:cxn ang="0">
                  <a:pos x="750" y="93"/>
                </a:cxn>
                <a:cxn ang="0">
                  <a:pos x="651" y="36"/>
                </a:cxn>
                <a:cxn ang="0">
                  <a:pos x="540" y="5"/>
                </a:cxn>
                <a:cxn ang="0">
                  <a:pos x="421" y="3"/>
                </a:cxn>
                <a:cxn ang="0">
                  <a:pos x="307" y="28"/>
                </a:cxn>
                <a:cxn ang="0">
                  <a:pos x="206" y="81"/>
                </a:cxn>
                <a:cxn ang="0">
                  <a:pos x="121" y="154"/>
                </a:cxn>
                <a:cxn ang="0">
                  <a:pos x="56" y="245"/>
                </a:cxn>
                <a:cxn ang="0">
                  <a:pos x="14" y="352"/>
                </a:cxn>
                <a:cxn ang="0">
                  <a:pos x="0" y="469"/>
                </a:cxn>
                <a:cxn ang="0">
                  <a:pos x="14" y="586"/>
                </a:cxn>
                <a:cxn ang="0">
                  <a:pos x="56" y="693"/>
                </a:cxn>
                <a:cxn ang="0">
                  <a:pos x="121" y="785"/>
                </a:cxn>
                <a:cxn ang="0">
                  <a:pos x="206" y="858"/>
                </a:cxn>
                <a:cxn ang="0">
                  <a:pos x="307" y="910"/>
                </a:cxn>
                <a:cxn ang="0">
                  <a:pos x="421" y="936"/>
                </a:cxn>
                <a:cxn ang="0">
                  <a:pos x="540" y="933"/>
                </a:cxn>
                <a:cxn ang="0">
                  <a:pos x="651" y="901"/>
                </a:cxn>
                <a:cxn ang="0">
                  <a:pos x="750" y="845"/>
                </a:cxn>
                <a:cxn ang="0">
                  <a:pos x="830" y="767"/>
                </a:cxn>
                <a:cxn ang="0">
                  <a:pos x="892" y="672"/>
                </a:cxn>
                <a:cxn ang="0">
                  <a:pos x="929" y="564"/>
                </a:cxn>
                <a:cxn ang="0">
                  <a:pos x="750" y="469"/>
                </a:cxn>
                <a:cxn ang="0">
                  <a:pos x="742" y="539"/>
                </a:cxn>
                <a:cxn ang="0">
                  <a:pos x="716" y="604"/>
                </a:cxn>
                <a:cxn ang="0">
                  <a:pos x="677" y="658"/>
                </a:cxn>
                <a:cxn ang="0">
                  <a:pos x="626" y="702"/>
                </a:cxn>
                <a:cxn ang="0">
                  <a:pos x="565" y="733"/>
                </a:cxn>
                <a:cxn ang="0">
                  <a:pos x="498" y="749"/>
                </a:cxn>
                <a:cxn ang="0">
                  <a:pos x="426" y="748"/>
                </a:cxn>
                <a:cxn ang="0">
                  <a:pos x="359" y="729"/>
                </a:cxn>
                <a:cxn ang="0">
                  <a:pos x="300" y="695"/>
                </a:cxn>
                <a:cxn ang="0">
                  <a:pos x="252" y="648"/>
                </a:cxn>
                <a:cxn ang="0">
                  <a:pos x="214" y="591"/>
                </a:cxn>
                <a:cxn ang="0">
                  <a:pos x="193" y="526"/>
                </a:cxn>
                <a:cxn ang="0">
                  <a:pos x="188" y="455"/>
                </a:cxn>
                <a:cxn ang="0">
                  <a:pos x="200" y="386"/>
                </a:cxn>
                <a:cxn ang="0">
                  <a:pos x="228" y="323"/>
                </a:cxn>
                <a:cxn ang="0">
                  <a:pos x="270" y="270"/>
                </a:cxn>
                <a:cxn ang="0">
                  <a:pos x="323" y="228"/>
                </a:cxn>
                <a:cxn ang="0">
                  <a:pos x="385" y="201"/>
                </a:cxn>
                <a:cxn ang="0">
                  <a:pos x="455" y="188"/>
                </a:cxn>
                <a:cxn ang="0">
                  <a:pos x="525" y="194"/>
                </a:cxn>
                <a:cxn ang="0">
                  <a:pos x="590" y="215"/>
                </a:cxn>
                <a:cxn ang="0">
                  <a:pos x="648" y="252"/>
                </a:cxn>
                <a:cxn ang="0">
                  <a:pos x="695" y="300"/>
                </a:cxn>
                <a:cxn ang="0">
                  <a:pos x="728" y="359"/>
                </a:cxn>
                <a:cxn ang="0">
                  <a:pos x="748" y="426"/>
                </a:cxn>
              </a:cxnLst>
              <a:rect l="0" t="0" r="r" b="b"/>
              <a:pathLst>
                <a:path w="938" h="939">
                  <a:moveTo>
                    <a:pt x="938" y="469"/>
                  </a:moveTo>
                  <a:lnTo>
                    <a:pt x="937" y="445"/>
                  </a:lnTo>
                  <a:lnTo>
                    <a:pt x="936" y="421"/>
                  </a:lnTo>
                  <a:lnTo>
                    <a:pt x="932" y="398"/>
                  </a:lnTo>
                  <a:lnTo>
                    <a:pt x="929" y="375"/>
                  </a:lnTo>
                  <a:lnTo>
                    <a:pt x="923" y="352"/>
                  </a:lnTo>
                  <a:lnTo>
                    <a:pt x="917" y="329"/>
                  </a:lnTo>
                  <a:lnTo>
                    <a:pt x="910" y="308"/>
                  </a:lnTo>
                  <a:lnTo>
                    <a:pt x="901" y="287"/>
                  </a:lnTo>
                  <a:lnTo>
                    <a:pt x="892" y="266"/>
                  </a:lnTo>
                  <a:lnTo>
                    <a:pt x="882" y="245"/>
                  </a:lnTo>
                  <a:lnTo>
                    <a:pt x="870" y="226"/>
                  </a:lnTo>
                  <a:lnTo>
                    <a:pt x="858" y="207"/>
                  </a:lnTo>
                  <a:lnTo>
                    <a:pt x="845" y="189"/>
                  </a:lnTo>
                  <a:lnTo>
                    <a:pt x="830" y="171"/>
                  </a:lnTo>
                  <a:lnTo>
                    <a:pt x="816" y="154"/>
                  </a:lnTo>
                  <a:lnTo>
                    <a:pt x="800" y="137"/>
                  </a:lnTo>
                  <a:lnTo>
                    <a:pt x="785" y="122"/>
                  </a:lnTo>
                  <a:lnTo>
                    <a:pt x="767" y="107"/>
                  </a:lnTo>
                  <a:lnTo>
                    <a:pt x="750" y="93"/>
                  </a:lnTo>
                  <a:lnTo>
                    <a:pt x="731" y="81"/>
                  </a:lnTo>
                  <a:lnTo>
                    <a:pt x="711" y="68"/>
                  </a:lnTo>
                  <a:lnTo>
                    <a:pt x="692" y="57"/>
                  </a:lnTo>
                  <a:lnTo>
                    <a:pt x="672" y="46"/>
                  </a:lnTo>
                  <a:lnTo>
                    <a:pt x="651" y="36"/>
                  </a:lnTo>
                  <a:lnTo>
                    <a:pt x="630" y="28"/>
                  </a:lnTo>
                  <a:lnTo>
                    <a:pt x="608" y="21"/>
                  </a:lnTo>
                  <a:lnTo>
                    <a:pt x="585" y="15"/>
                  </a:lnTo>
                  <a:lnTo>
                    <a:pt x="564" y="10"/>
                  </a:lnTo>
                  <a:lnTo>
                    <a:pt x="540" y="5"/>
                  </a:lnTo>
                  <a:lnTo>
                    <a:pt x="517" y="3"/>
                  </a:lnTo>
                  <a:lnTo>
                    <a:pt x="493" y="0"/>
                  </a:lnTo>
                  <a:lnTo>
                    <a:pt x="469" y="0"/>
                  </a:lnTo>
                  <a:lnTo>
                    <a:pt x="445" y="0"/>
                  </a:lnTo>
                  <a:lnTo>
                    <a:pt x="421" y="3"/>
                  </a:lnTo>
                  <a:lnTo>
                    <a:pt x="397" y="5"/>
                  </a:lnTo>
                  <a:lnTo>
                    <a:pt x="374" y="10"/>
                  </a:lnTo>
                  <a:lnTo>
                    <a:pt x="351" y="15"/>
                  </a:lnTo>
                  <a:lnTo>
                    <a:pt x="330" y="21"/>
                  </a:lnTo>
                  <a:lnTo>
                    <a:pt x="307" y="28"/>
                  </a:lnTo>
                  <a:lnTo>
                    <a:pt x="287" y="36"/>
                  </a:lnTo>
                  <a:lnTo>
                    <a:pt x="265" y="46"/>
                  </a:lnTo>
                  <a:lnTo>
                    <a:pt x="244" y="57"/>
                  </a:lnTo>
                  <a:lnTo>
                    <a:pt x="225" y="68"/>
                  </a:lnTo>
                  <a:lnTo>
                    <a:pt x="206" y="81"/>
                  </a:lnTo>
                  <a:lnTo>
                    <a:pt x="188" y="93"/>
                  </a:lnTo>
                  <a:lnTo>
                    <a:pt x="170" y="107"/>
                  </a:lnTo>
                  <a:lnTo>
                    <a:pt x="153" y="122"/>
                  </a:lnTo>
                  <a:lnTo>
                    <a:pt x="136" y="137"/>
                  </a:lnTo>
                  <a:lnTo>
                    <a:pt x="121" y="154"/>
                  </a:lnTo>
                  <a:lnTo>
                    <a:pt x="106" y="171"/>
                  </a:lnTo>
                  <a:lnTo>
                    <a:pt x="92" y="189"/>
                  </a:lnTo>
                  <a:lnTo>
                    <a:pt x="80" y="207"/>
                  </a:lnTo>
                  <a:lnTo>
                    <a:pt x="67" y="226"/>
                  </a:lnTo>
                  <a:lnTo>
                    <a:pt x="56" y="245"/>
                  </a:lnTo>
                  <a:lnTo>
                    <a:pt x="45" y="266"/>
                  </a:lnTo>
                  <a:lnTo>
                    <a:pt x="37" y="287"/>
                  </a:lnTo>
                  <a:lnTo>
                    <a:pt x="28" y="308"/>
                  </a:lnTo>
                  <a:lnTo>
                    <a:pt x="20" y="329"/>
                  </a:lnTo>
                  <a:lnTo>
                    <a:pt x="14" y="352"/>
                  </a:lnTo>
                  <a:lnTo>
                    <a:pt x="9" y="375"/>
                  </a:lnTo>
                  <a:lnTo>
                    <a:pt x="4" y="398"/>
                  </a:lnTo>
                  <a:lnTo>
                    <a:pt x="2" y="421"/>
                  </a:lnTo>
                  <a:lnTo>
                    <a:pt x="0" y="445"/>
                  </a:lnTo>
                  <a:lnTo>
                    <a:pt x="0" y="469"/>
                  </a:lnTo>
                  <a:lnTo>
                    <a:pt x="0" y="493"/>
                  </a:lnTo>
                  <a:lnTo>
                    <a:pt x="2" y="517"/>
                  </a:lnTo>
                  <a:lnTo>
                    <a:pt x="4" y="540"/>
                  </a:lnTo>
                  <a:lnTo>
                    <a:pt x="9" y="564"/>
                  </a:lnTo>
                  <a:lnTo>
                    <a:pt x="14" y="586"/>
                  </a:lnTo>
                  <a:lnTo>
                    <a:pt x="20" y="609"/>
                  </a:lnTo>
                  <a:lnTo>
                    <a:pt x="28" y="630"/>
                  </a:lnTo>
                  <a:lnTo>
                    <a:pt x="37" y="652"/>
                  </a:lnTo>
                  <a:lnTo>
                    <a:pt x="45" y="672"/>
                  </a:lnTo>
                  <a:lnTo>
                    <a:pt x="56" y="693"/>
                  </a:lnTo>
                  <a:lnTo>
                    <a:pt x="67" y="712"/>
                  </a:lnTo>
                  <a:lnTo>
                    <a:pt x="80" y="731"/>
                  </a:lnTo>
                  <a:lnTo>
                    <a:pt x="92" y="750"/>
                  </a:lnTo>
                  <a:lnTo>
                    <a:pt x="106" y="767"/>
                  </a:lnTo>
                  <a:lnTo>
                    <a:pt x="121" y="785"/>
                  </a:lnTo>
                  <a:lnTo>
                    <a:pt x="136" y="801"/>
                  </a:lnTo>
                  <a:lnTo>
                    <a:pt x="153" y="816"/>
                  </a:lnTo>
                  <a:lnTo>
                    <a:pt x="170" y="831"/>
                  </a:lnTo>
                  <a:lnTo>
                    <a:pt x="188" y="845"/>
                  </a:lnTo>
                  <a:lnTo>
                    <a:pt x="206" y="858"/>
                  </a:lnTo>
                  <a:lnTo>
                    <a:pt x="225" y="870"/>
                  </a:lnTo>
                  <a:lnTo>
                    <a:pt x="244" y="882"/>
                  </a:lnTo>
                  <a:lnTo>
                    <a:pt x="265" y="892"/>
                  </a:lnTo>
                  <a:lnTo>
                    <a:pt x="287" y="901"/>
                  </a:lnTo>
                  <a:lnTo>
                    <a:pt x="307" y="910"/>
                  </a:lnTo>
                  <a:lnTo>
                    <a:pt x="330" y="917"/>
                  </a:lnTo>
                  <a:lnTo>
                    <a:pt x="351" y="923"/>
                  </a:lnTo>
                  <a:lnTo>
                    <a:pt x="374" y="929"/>
                  </a:lnTo>
                  <a:lnTo>
                    <a:pt x="397" y="933"/>
                  </a:lnTo>
                  <a:lnTo>
                    <a:pt x="421" y="936"/>
                  </a:lnTo>
                  <a:lnTo>
                    <a:pt x="445" y="937"/>
                  </a:lnTo>
                  <a:lnTo>
                    <a:pt x="469" y="939"/>
                  </a:lnTo>
                  <a:lnTo>
                    <a:pt x="493" y="937"/>
                  </a:lnTo>
                  <a:lnTo>
                    <a:pt x="517" y="936"/>
                  </a:lnTo>
                  <a:lnTo>
                    <a:pt x="540" y="933"/>
                  </a:lnTo>
                  <a:lnTo>
                    <a:pt x="564" y="929"/>
                  </a:lnTo>
                  <a:lnTo>
                    <a:pt x="585" y="923"/>
                  </a:lnTo>
                  <a:lnTo>
                    <a:pt x="608" y="917"/>
                  </a:lnTo>
                  <a:lnTo>
                    <a:pt x="630" y="910"/>
                  </a:lnTo>
                  <a:lnTo>
                    <a:pt x="651" y="901"/>
                  </a:lnTo>
                  <a:lnTo>
                    <a:pt x="672" y="892"/>
                  </a:lnTo>
                  <a:lnTo>
                    <a:pt x="692" y="882"/>
                  </a:lnTo>
                  <a:lnTo>
                    <a:pt x="711" y="870"/>
                  </a:lnTo>
                  <a:lnTo>
                    <a:pt x="731" y="858"/>
                  </a:lnTo>
                  <a:lnTo>
                    <a:pt x="750" y="845"/>
                  </a:lnTo>
                  <a:lnTo>
                    <a:pt x="767" y="831"/>
                  </a:lnTo>
                  <a:lnTo>
                    <a:pt x="785" y="816"/>
                  </a:lnTo>
                  <a:lnTo>
                    <a:pt x="800" y="801"/>
                  </a:lnTo>
                  <a:lnTo>
                    <a:pt x="816" y="785"/>
                  </a:lnTo>
                  <a:lnTo>
                    <a:pt x="830" y="767"/>
                  </a:lnTo>
                  <a:lnTo>
                    <a:pt x="845" y="750"/>
                  </a:lnTo>
                  <a:lnTo>
                    <a:pt x="858" y="731"/>
                  </a:lnTo>
                  <a:lnTo>
                    <a:pt x="870" y="712"/>
                  </a:lnTo>
                  <a:lnTo>
                    <a:pt x="882" y="693"/>
                  </a:lnTo>
                  <a:lnTo>
                    <a:pt x="892" y="672"/>
                  </a:lnTo>
                  <a:lnTo>
                    <a:pt x="901" y="652"/>
                  </a:lnTo>
                  <a:lnTo>
                    <a:pt x="910" y="630"/>
                  </a:lnTo>
                  <a:lnTo>
                    <a:pt x="917" y="609"/>
                  </a:lnTo>
                  <a:lnTo>
                    <a:pt x="923" y="586"/>
                  </a:lnTo>
                  <a:lnTo>
                    <a:pt x="929" y="564"/>
                  </a:lnTo>
                  <a:lnTo>
                    <a:pt x="932" y="540"/>
                  </a:lnTo>
                  <a:lnTo>
                    <a:pt x="936" y="517"/>
                  </a:lnTo>
                  <a:lnTo>
                    <a:pt x="937" y="493"/>
                  </a:lnTo>
                  <a:lnTo>
                    <a:pt x="938" y="469"/>
                  </a:lnTo>
                  <a:close/>
                  <a:moveTo>
                    <a:pt x="750" y="469"/>
                  </a:moveTo>
                  <a:lnTo>
                    <a:pt x="750" y="484"/>
                  </a:lnTo>
                  <a:lnTo>
                    <a:pt x="749" y="498"/>
                  </a:lnTo>
                  <a:lnTo>
                    <a:pt x="748" y="511"/>
                  </a:lnTo>
                  <a:lnTo>
                    <a:pt x="745" y="526"/>
                  </a:lnTo>
                  <a:lnTo>
                    <a:pt x="742" y="539"/>
                  </a:lnTo>
                  <a:lnTo>
                    <a:pt x="738" y="552"/>
                  </a:lnTo>
                  <a:lnTo>
                    <a:pt x="733" y="565"/>
                  </a:lnTo>
                  <a:lnTo>
                    <a:pt x="728" y="579"/>
                  </a:lnTo>
                  <a:lnTo>
                    <a:pt x="722" y="591"/>
                  </a:lnTo>
                  <a:lnTo>
                    <a:pt x="716" y="604"/>
                  </a:lnTo>
                  <a:lnTo>
                    <a:pt x="709" y="615"/>
                  </a:lnTo>
                  <a:lnTo>
                    <a:pt x="702" y="627"/>
                  </a:lnTo>
                  <a:lnTo>
                    <a:pt x="695" y="637"/>
                  </a:lnTo>
                  <a:lnTo>
                    <a:pt x="686" y="648"/>
                  </a:lnTo>
                  <a:lnTo>
                    <a:pt x="677" y="658"/>
                  </a:lnTo>
                  <a:lnTo>
                    <a:pt x="668" y="669"/>
                  </a:lnTo>
                  <a:lnTo>
                    <a:pt x="657" y="677"/>
                  </a:lnTo>
                  <a:lnTo>
                    <a:pt x="648" y="687"/>
                  </a:lnTo>
                  <a:lnTo>
                    <a:pt x="637" y="695"/>
                  </a:lnTo>
                  <a:lnTo>
                    <a:pt x="626" y="702"/>
                  </a:lnTo>
                  <a:lnTo>
                    <a:pt x="614" y="709"/>
                  </a:lnTo>
                  <a:lnTo>
                    <a:pt x="603" y="717"/>
                  </a:lnTo>
                  <a:lnTo>
                    <a:pt x="590" y="723"/>
                  </a:lnTo>
                  <a:lnTo>
                    <a:pt x="578" y="729"/>
                  </a:lnTo>
                  <a:lnTo>
                    <a:pt x="565" y="733"/>
                  </a:lnTo>
                  <a:lnTo>
                    <a:pt x="553" y="738"/>
                  </a:lnTo>
                  <a:lnTo>
                    <a:pt x="539" y="742"/>
                  </a:lnTo>
                  <a:lnTo>
                    <a:pt x="525" y="745"/>
                  </a:lnTo>
                  <a:lnTo>
                    <a:pt x="512" y="748"/>
                  </a:lnTo>
                  <a:lnTo>
                    <a:pt x="498" y="749"/>
                  </a:lnTo>
                  <a:lnTo>
                    <a:pt x="483" y="750"/>
                  </a:lnTo>
                  <a:lnTo>
                    <a:pt x="469" y="750"/>
                  </a:lnTo>
                  <a:lnTo>
                    <a:pt x="455" y="750"/>
                  </a:lnTo>
                  <a:lnTo>
                    <a:pt x="440" y="749"/>
                  </a:lnTo>
                  <a:lnTo>
                    <a:pt x="426" y="748"/>
                  </a:lnTo>
                  <a:lnTo>
                    <a:pt x="413" y="745"/>
                  </a:lnTo>
                  <a:lnTo>
                    <a:pt x="398" y="742"/>
                  </a:lnTo>
                  <a:lnTo>
                    <a:pt x="385" y="738"/>
                  </a:lnTo>
                  <a:lnTo>
                    <a:pt x="372" y="733"/>
                  </a:lnTo>
                  <a:lnTo>
                    <a:pt x="359" y="729"/>
                  </a:lnTo>
                  <a:lnTo>
                    <a:pt x="347" y="723"/>
                  </a:lnTo>
                  <a:lnTo>
                    <a:pt x="335" y="717"/>
                  </a:lnTo>
                  <a:lnTo>
                    <a:pt x="323" y="709"/>
                  </a:lnTo>
                  <a:lnTo>
                    <a:pt x="312" y="702"/>
                  </a:lnTo>
                  <a:lnTo>
                    <a:pt x="300" y="695"/>
                  </a:lnTo>
                  <a:lnTo>
                    <a:pt x="290" y="687"/>
                  </a:lnTo>
                  <a:lnTo>
                    <a:pt x="279" y="677"/>
                  </a:lnTo>
                  <a:lnTo>
                    <a:pt x="270" y="669"/>
                  </a:lnTo>
                  <a:lnTo>
                    <a:pt x="260" y="658"/>
                  </a:lnTo>
                  <a:lnTo>
                    <a:pt x="252" y="648"/>
                  </a:lnTo>
                  <a:lnTo>
                    <a:pt x="243" y="637"/>
                  </a:lnTo>
                  <a:lnTo>
                    <a:pt x="235" y="627"/>
                  </a:lnTo>
                  <a:lnTo>
                    <a:pt x="228" y="615"/>
                  </a:lnTo>
                  <a:lnTo>
                    <a:pt x="222" y="604"/>
                  </a:lnTo>
                  <a:lnTo>
                    <a:pt x="214" y="591"/>
                  </a:lnTo>
                  <a:lnTo>
                    <a:pt x="210" y="579"/>
                  </a:lnTo>
                  <a:lnTo>
                    <a:pt x="204" y="565"/>
                  </a:lnTo>
                  <a:lnTo>
                    <a:pt x="200" y="552"/>
                  </a:lnTo>
                  <a:lnTo>
                    <a:pt x="196" y="539"/>
                  </a:lnTo>
                  <a:lnTo>
                    <a:pt x="193" y="526"/>
                  </a:lnTo>
                  <a:lnTo>
                    <a:pt x="190" y="511"/>
                  </a:lnTo>
                  <a:lnTo>
                    <a:pt x="188" y="498"/>
                  </a:lnTo>
                  <a:lnTo>
                    <a:pt x="188" y="484"/>
                  </a:lnTo>
                  <a:lnTo>
                    <a:pt x="187" y="469"/>
                  </a:lnTo>
                  <a:lnTo>
                    <a:pt x="188" y="455"/>
                  </a:lnTo>
                  <a:lnTo>
                    <a:pt x="188" y="441"/>
                  </a:lnTo>
                  <a:lnTo>
                    <a:pt x="190" y="426"/>
                  </a:lnTo>
                  <a:lnTo>
                    <a:pt x="193" y="412"/>
                  </a:lnTo>
                  <a:lnTo>
                    <a:pt x="196" y="399"/>
                  </a:lnTo>
                  <a:lnTo>
                    <a:pt x="200" y="386"/>
                  </a:lnTo>
                  <a:lnTo>
                    <a:pt x="204" y="372"/>
                  </a:lnTo>
                  <a:lnTo>
                    <a:pt x="210" y="359"/>
                  </a:lnTo>
                  <a:lnTo>
                    <a:pt x="214" y="347"/>
                  </a:lnTo>
                  <a:lnTo>
                    <a:pt x="222" y="335"/>
                  </a:lnTo>
                  <a:lnTo>
                    <a:pt x="228" y="323"/>
                  </a:lnTo>
                  <a:lnTo>
                    <a:pt x="235" y="312"/>
                  </a:lnTo>
                  <a:lnTo>
                    <a:pt x="243" y="300"/>
                  </a:lnTo>
                  <a:lnTo>
                    <a:pt x="252" y="291"/>
                  </a:lnTo>
                  <a:lnTo>
                    <a:pt x="260" y="280"/>
                  </a:lnTo>
                  <a:lnTo>
                    <a:pt x="270" y="270"/>
                  </a:lnTo>
                  <a:lnTo>
                    <a:pt x="279" y="261"/>
                  </a:lnTo>
                  <a:lnTo>
                    <a:pt x="290" y="252"/>
                  </a:lnTo>
                  <a:lnTo>
                    <a:pt x="300" y="244"/>
                  </a:lnTo>
                  <a:lnTo>
                    <a:pt x="312" y="236"/>
                  </a:lnTo>
                  <a:lnTo>
                    <a:pt x="323" y="228"/>
                  </a:lnTo>
                  <a:lnTo>
                    <a:pt x="335" y="221"/>
                  </a:lnTo>
                  <a:lnTo>
                    <a:pt x="347" y="215"/>
                  </a:lnTo>
                  <a:lnTo>
                    <a:pt x="359" y="210"/>
                  </a:lnTo>
                  <a:lnTo>
                    <a:pt x="372" y="204"/>
                  </a:lnTo>
                  <a:lnTo>
                    <a:pt x="385" y="201"/>
                  </a:lnTo>
                  <a:lnTo>
                    <a:pt x="398" y="197"/>
                  </a:lnTo>
                  <a:lnTo>
                    <a:pt x="413" y="194"/>
                  </a:lnTo>
                  <a:lnTo>
                    <a:pt x="426" y="191"/>
                  </a:lnTo>
                  <a:lnTo>
                    <a:pt x="440" y="189"/>
                  </a:lnTo>
                  <a:lnTo>
                    <a:pt x="455" y="188"/>
                  </a:lnTo>
                  <a:lnTo>
                    <a:pt x="469" y="188"/>
                  </a:lnTo>
                  <a:lnTo>
                    <a:pt x="483" y="188"/>
                  </a:lnTo>
                  <a:lnTo>
                    <a:pt x="498" y="189"/>
                  </a:lnTo>
                  <a:lnTo>
                    <a:pt x="512" y="191"/>
                  </a:lnTo>
                  <a:lnTo>
                    <a:pt x="525" y="194"/>
                  </a:lnTo>
                  <a:lnTo>
                    <a:pt x="539" y="197"/>
                  </a:lnTo>
                  <a:lnTo>
                    <a:pt x="553" y="201"/>
                  </a:lnTo>
                  <a:lnTo>
                    <a:pt x="565" y="204"/>
                  </a:lnTo>
                  <a:lnTo>
                    <a:pt x="578" y="210"/>
                  </a:lnTo>
                  <a:lnTo>
                    <a:pt x="590" y="215"/>
                  </a:lnTo>
                  <a:lnTo>
                    <a:pt x="603" y="221"/>
                  </a:lnTo>
                  <a:lnTo>
                    <a:pt x="614" y="228"/>
                  </a:lnTo>
                  <a:lnTo>
                    <a:pt x="626" y="236"/>
                  </a:lnTo>
                  <a:lnTo>
                    <a:pt x="637" y="244"/>
                  </a:lnTo>
                  <a:lnTo>
                    <a:pt x="648" y="252"/>
                  </a:lnTo>
                  <a:lnTo>
                    <a:pt x="657" y="261"/>
                  </a:lnTo>
                  <a:lnTo>
                    <a:pt x="668" y="270"/>
                  </a:lnTo>
                  <a:lnTo>
                    <a:pt x="677" y="280"/>
                  </a:lnTo>
                  <a:lnTo>
                    <a:pt x="686" y="291"/>
                  </a:lnTo>
                  <a:lnTo>
                    <a:pt x="695" y="300"/>
                  </a:lnTo>
                  <a:lnTo>
                    <a:pt x="702" y="312"/>
                  </a:lnTo>
                  <a:lnTo>
                    <a:pt x="709" y="323"/>
                  </a:lnTo>
                  <a:lnTo>
                    <a:pt x="716" y="335"/>
                  </a:lnTo>
                  <a:lnTo>
                    <a:pt x="722" y="347"/>
                  </a:lnTo>
                  <a:lnTo>
                    <a:pt x="728" y="359"/>
                  </a:lnTo>
                  <a:lnTo>
                    <a:pt x="733" y="372"/>
                  </a:lnTo>
                  <a:lnTo>
                    <a:pt x="738" y="386"/>
                  </a:lnTo>
                  <a:lnTo>
                    <a:pt x="742" y="399"/>
                  </a:lnTo>
                  <a:lnTo>
                    <a:pt x="745" y="412"/>
                  </a:lnTo>
                  <a:lnTo>
                    <a:pt x="748" y="426"/>
                  </a:lnTo>
                  <a:lnTo>
                    <a:pt x="749" y="441"/>
                  </a:lnTo>
                  <a:lnTo>
                    <a:pt x="750" y="455"/>
                  </a:lnTo>
                  <a:lnTo>
                    <a:pt x="750" y="469"/>
                  </a:lnTo>
                  <a:close/>
                </a:path>
              </a:pathLst>
            </a:custGeom>
            <a:solidFill>
              <a:srgbClr val="F3BC83"/>
            </a:solidFill>
            <a:ln w="9525">
              <a:noFill/>
              <a:round/>
              <a:headEnd/>
              <a:tailEnd/>
            </a:ln>
          </p:spPr>
          <p:txBody>
            <a:bodyPr/>
            <a:lstStyle/>
            <a:p>
              <a:endParaRPr lang="pt-BR"/>
            </a:p>
          </p:txBody>
        </p:sp>
        <p:sp>
          <p:nvSpPr>
            <p:cNvPr id="402498" name="Freeform 66"/>
            <p:cNvSpPr>
              <a:spLocks noEditPoints="1"/>
            </p:cNvSpPr>
            <p:nvPr/>
          </p:nvSpPr>
          <p:spPr bwMode="auto">
            <a:xfrm>
              <a:off x="3858" y="3186"/>
              <a:ext cx="188" cy="187"/>
            </a:xfrm>
            <a:custGeom>
              <a:avLst/>
              <a:gdLst/>
              <a:ahLst/>
              <a:cxnLst>
                <a:cxn ang="0">
                  <a:pos x="747" y="318"/>
                </a:cxn>
                <a:cxn ang="0">
                  <a:pos x="729" y="246"/>
                </a:cxn>
                <a:cxn ang="0">
                  <a:pos x="697" y="181"/>
                </a:cxn>
                <a:cxn ang="0">
                  <a:pos x="653" y="122"/>
                </a:cxn>
                <a:cxn ang="0">
                  <a:pos x="600" y="74"/>
                </a:cxn>
                <a:cxn ang="0">
                  <a:pos x="538" y="37"/>
                </a:cxn>
                <a:cxn ang="0">
                  <a:pos x="470" y="12"/>
                </a:cxn>
                <a:cxn ang="0">
                  <a:pos x="395" y="0"/>
                </a:cxn>
                <a:cxn ang="0">
                  <a:pos x="318" y="5"/>
                </a:cxn>
                <a:cxn ang="0">
                  <a:pos x="246" y="23"/>
                </a:cxn>
                <a:cxn ang="0">
                  <a:pos x="182" y="54"/>
                </a:cxn>
                <a:cxn ang="0">
                  <a:pos x="123" y="97"/>
                </a:cxn>
                <a:cxn ang="0">
                  <a:pos x="75" y="151"/>
                </a:cxn>
                <a:cxn ang="0">
                  <a:pos x="37" y="212"/>
                </a:cxn>
                <a:cxn ang="0">
                  <a:pos x="12" y="282"/>
                </a:cxn>
                <a:cxn ang="0">
                  <a:pos x="0" y="356"/>
                </a:cxn>
                <a:cxn ang="0">
                  <a:pos x="5" y="432"/>
                </a:cxn>
                <a:cxn ang="0">
                  <a:pos x="23" y="504"/>
                </a:cxn>
                <a:cxn ang="0">
                  <a:pos x="54" y="570"/>
                </a:cxn>
                <a:cxn ang="0">
                  <a:pos x="97" y="627"/>
                </a:cxn>
                <a:cxn ang="0">
                  <a:pos x="151" y="675"/>
                </a:cxn>
                <a:cxn ang="0">
                  <a:pos x="213" y="714"/>
                </a:cxn>
                <a:cxn ang="0">
                  <a:pos x="282" y="739"/>
                </a:cxn>
                <a:cxn ang="0">
                  <a:pos x="357" y="750"/>
                </a:cxn>
                <a:cxn ang="0">
                  <a:pos x="432" y="746"/>
                </a:cxn>
                <a:cxn ang="0">
                  <a:pos x="504" y="728"/>
                </a:cxn>
                <a:cxn ang="0">
                  <a:pos x="570" y="696"/>
                </a:cxn>
                <a:cxn ang="0">
                  <a:pos x="628" y="653"/>
                </a:cxn>
                <a:cxn ang="0">
                  <a:pos x="676" y="600"/>
                </a:cxn>
                <a:cxn ang="0">
                  <a:pos x="715" y="537"/>
                </a:cxn>
                <a:cxn ang="0">
                  <a:pos x="740" y="469"/>
                </a:cxn>
                <a:cxn ang="0">
                  <a:pos x="751" y="395"/>
                </a:cxn>
                <a:cxn ang="0">
                  <a:pos x="560" y="413"/>
                </a:cxn>
                <a:cxn ang="0">
                  <a:pos x="531" y="480"/>
                </a:cxn>
                <a:cxn ang="0">
                  <a:pos x="480" y="530"/>
                </a:cxn>
                <a:cxn ang="0">
                  <a:pos x="413" y="559"/>
                </a:cxn>
                <a:cxn ang="0">
                  <a:pos x="338" y="559"/>
                </a:cxn>
                <a:cxn ang="0">
                  <a:pos x="270" y="530"/>
                </a:cxn>
                <a:cxn ang="0">
                  <a:pos x="220" y="480"/>
                </a:cxn>
                <a:cxn ang="0">
                  <a:pos x="192" y="413"/>
                </a:cxn>
                <a:cxn ang="0">
                  <a:pos x="192" y="337"/>
                </a:cxn>
                <a:cxn ang="0">
                  <a:pos x="220" y="270"/>
                </a:cxn>
                <a:cxn ang="0">
                  <a:pos x="270" y="220"/>
                </a:cxn>
                <a:cxn ang="0">
                  <a:pos x="338" y="191"/>
                </a:cxn>
                <a:cxn ang="0">
                  <a:pos x="413" y="191"/>
                </a:cxn>
                <a:cxn ang="0">
                  <a:pos x="480" y="220"/>
                </a:cxn>
                <a:cxn ang="0">
                  <a:pos x="531" y="270"/>
                </a:cxn>
                <a:cxn ang="0">
                  <a:pos x="560" y="337"/>
                </a:cxn>
              </a:cxnLst>
              <a:rect l="0" t="0" r="r" b="b"/>
              <a:pathLst>
                <a:path w="752" h="750">
                  <a:moveTo>
                    <a:pt x="752" y="375"/>
                  </a:moveTo>
                  <a:lnTo>
                    <a:pt x="751" y="356"/>
                  </a:lnTo>
                  <a:lnTo>
                    <a:pt x="749" y="337"/>
                  </a:lnTo>
                  <a:lnTo>
                    <a:pt x="747" y="318"/>
                  </a:lnTo>
                  <a:lnTo>
                    <a:pt x="743" y="300"/>
                  </a:lnTo>
                  <a:lnTo>
                    <a:pt x="740" y="282"/>
                  </a:lnTo>
                  <a:lnTo>
                    <a:pt x="734" y="264"/>
                  </a:lnTo>
                  <a:lnTo>
                    <a:pt x="729" y="246"/>
                  </a:lnTo>
                  <a:lnTo>
                    <a:pt x="722" y="229"/>
                  </a:lnTo>
                  <a:lnTo>
                    <a:pt x="715" y="212"/>
                  </a:lnTo>
                  <a:lnTo>
                    <a:pt x="706" y="197"/>
                  </a:lnTo>
                  <a:lnTo>
                    <a:pt x="697" y="181"/>
                  </a:lnTo>
                  <a:lnTo>
                    <a:pt x="687" y="166"/>
                  </a:lnTo>
                  <a:lnTo>
                    <a:pt x="676" y="151"/>
                  </a:lnTo>
                  <a:lnTo>
                    <a:pt x="665" y="137"/>
                  </a:lnTo>
                  <a:lnTo>
                    <a:pt x="653" y="122"/>
                  </a:lnTo>
                  <a:lnTo>
                    <a:pt x="641" y="110"/>
                  </a:lnTo>
                  <a:lnTo>
                    <a:pt x="628" y="97"/>
                  </a:lnTo>
                  <a:lnTo>
                    <a:pt x="615" y="85"/>
                  </a:lnTo>
                  <a:lnTo>
                    <a:pt x="600" y="74"/>
                  </a:lnTo>
                  <a:lnTo>
                    <a:pt x="586" y="64"/>
                  </a:lnTo>
                  <a:lnTo>
                    <a:pt x="570" y="54"/>
                  </a:lnTo>
                  <a:lnTo>
                    <a:pt x="555" y="46"/>
                  </a:lnTo>
                  <a:lnTo>
                    <a:pt x="538" y="37"/>
                  </a:lnTo>
                  <a:lnTo>
                    <a:pt x="522" y="30"/>
                  </a:lnTo>
                  <a:lnTo>
                    <a:pt x="504" y="23"/>
                  </a:lnTo>
                  <a:lnTo>
                    <a:pt x="488" y="17"/>
                  </a:lnTo>
                  <a:lnTo>
                    <a:pt x="470" y="12"/>
                  </a:lnTo>
                  <a:lnTo>
                    <a:pt x="452" y="7"/>
                  </a:lnTo>
                  <a:lnTo>
                    <a:pt x="432" y="5"/>
                  </a:lnTo>
                  <a:lnTo>
                    <a:pt x="414" y="2"/>
                  </a:lnTo>
                  <a:lnTo>
                    <a:pt x="395" y="0"/>
                  </a:lnTo>
                  <a:lnTo>
                    <a:pt x="376" y="0"/>
                  </a:lnTo>
                  <a:lnTo>
                    <a:pt x="357" y="0"/>
                  </a:lnTo>
                  <a:lnTo>
                    <a:pt x="338" y="2"/>
                  </a:lnTo>
                  <a:lnTo>
                    <a:pt x="318" y="5"/>
                  </a:lnTo>
                  <a:lnTo>
                    <a:pt x="300" y="7"/>
                  </a:lnTo>
                  <a:lnTo>
                    <a:pt x="282" y="12"/>
                  </a:lnTo>
                  <a:lnTo>
                    <a:pt x="264" y="17"/>
                  </a:lnTo>
                  <a:lnTo>
                    <a:pt x="246" y="23"/>
                  </a:lnTo>
                  <a:lnTo>
                    <a:pt x="230" y="30"/>
                  </a:lnTo>
                  <a:lnTo>
                    <a:pt x="213" y="37"/>
                  </a:lnTo>
                  <a:lnTo>
                    <a:pt x="197" y="46"/>
                  </a:lnTo>
                  <a:lnTo>
                    <a:pt x="182" y="54"/>
                  </a:lnTo>
                  <a:lnTo>
                    <a:pt x="166" y="64"/>
                  </a:lnTo>
                  <a:lnTo>
                    <a:pt x="151" y="74"/>
                  </a:lnTo>
                  <a:lnTo>
                    <a:pt x="137" y="85"/>
                  </a:lnTo>
                  <a:lnTo>
                    <a:pt x="123" y="97"/>
                  </a:lnTo>
                  <a:lnTo>
                    <a:pt x="111" y="110"/>
                  </a:lnTo>
                  <a:lnTo>
                    <a:pt x="97" y="122"/>
                  </a:lnTo>
                  <a:lnTo>
                    <a:pt x="85" y="137"/>
                  </a:lnTo>
                  <a:lnTo>
                    <a:pt x="75" y="151"/>
                  </a:lnTo>
                  <a:lnTo>
                    <a:pt x="64" y="166"/>
                  </a:lnTo>
                  <a:lnTo>
                    <a:pt x="54" y="181"/>
                  </a:lnTo>
                  <a:lnTo>
                    <a:pt x="46" y="197"/>
                  </a:lnTo>
                  <a:lnTo>
                    <a:pt x="37" y="212"/>
                  </a:lnTo>
                  <a:lnTo>
                    <a:pt x="30" y="229"/>
                  </a:lnTo>
                  <a:lnTo>
                    <a:pt x="23" y="246"/>
                  </a:lnTo>
                  <a:lnTo>
                    <a:pt x="17" y="264"/>
                  </a:lnTo>
                  <a:lnTo>
                    <a:pt x="12" y="282"/>
                  </a:lnTo>
                  <a:lnTo>
                    <a:pt x="7" y="300"/>
                  </a:lnTo>
                  <a:lnTo>
                    <a:pt x="5" y="318"/>
                  </a:lnTo>
                  <a:lnTo>
                    <a:pt x="3" y="337"/>
                  </a:lnTo>
                  <a:lnTo>
                    <a:pt x="0" y="356"/>
                  </a:lnTo>
                  <a:lnTo>
                    <a:pt x="0" y="375"/>
                  </a:lnTo>
                  <a:lnTo>
                    <a:pt x="0" y="395"/>
                  </a:lnTo>
                  <a:lnTo>
                    <a:pt x="3" y="414"/>
                  </a:lnTo>
                  <a:lnTo>
                    <a:pt x="5" y="432"/>
                  </a:lnTo>
                  <a:lnTo>
                    <a:pt x="7" y="451"/>
                  </a:lnTo>
                  <a:lnTo>
                    <a:pt x="12" y="469"/>
                  </a:lnTo>
                  <a:lnTo>
                    <a:pt x="17" y="487"/>
                  </a:lnTo>
                  <a:lnTo>
                    <a:pt x="23" y="504"/>
                  </a:lnTo>
                  <a:lnTo>
                    <a:pt x="30" y="521"/>
                  </a:lnTo>
                  <a:lnTo>
                    <a:pt x="37" y="537"/>
                  </a:lnTo>
                  <a:lnTo>
                    <a:pt x="46" y="554"/>
                  </a:lnTo>
                  <a:lnTo>
                    <a:pt x="54" y="570"/>
                  </a:lnTo>
                  <a:lnTo>
                    <a:pt x="64" y="585"/>
                  </a:lnTo>
                  <a:lnTo>
                    <a:pt x="75" y="600"/>
                  </a:lnTo>
                  <a:lnTo>
                    <a:pt x="85" y="614"/>
                  </a:lnTo>
                  <a:lnTo>
                    <a:pt x="97" y="627"/>
                  </a:lnTo>
                  <a:lnTo>
                    <a:pt x="111" y="641"/>
                  </a:lnTo>
                  <a:lnTo>
                    <a:pt x="123" y="653"/>
                  </a:lnTo>
                  <a:lnTo>
                    <a:pt x="137" y="665"/>
                  </a:lnTo>
                  <a:lnTo>
                    <a:pt x="151" y="675"/>
                  </a:lnTo>
                  <a:lnTo>
                    <a:pt x="166" y="686"/>
                  </a:lnTo>
                  <a:lnTo>
                    <a:pt x="182" y="696"/>
                  </a:lnTo>
                  <a:lnTo>
                    <a:pt x="197" y="705"/>
                  </a:lnTo>
                  <a:lnTo>
                    <a:pt x="213" y="714"/>
                  </a:lnTo>
                  <a:lnTo>
                    <a:pt x="230" y="721"/>
                  </a:lnTo>
                  <a:lnTo>
                    <a:pt x="246" y="728"/>
                  </a:lnTo>
                  <a:lnTo>
                    <a:pt x="264" y="733"/>
                  </a:lnTo>
                  <a:lnTo>
                    <a:pt x="282" y="739"/>
                  </a:lnTo>
                  <a:lnTo>
                    <a:pt x="300" y="743"/>
                  </a:lnTo>
                  <a:lnTo>
                    <a:pt x="318" y="746"/>
                  </a:lnTo>
                  <a:lnTo>
                    <a:pt x="338" y="749"/>
                  </a:lnTo>
                  <a:lnTo>
                    <a:pt x="357" y="750"/>
                  </a:lnTo>
                  <a:lnTo>
                    <a:pt x="376" y="750"/>
                  </a:lnTo>
                  <a:lnTo>
                    <a:pt x="395" y="750"/>
                  </a:lnTo>
                  <a:lnTo>
                    <a:pt x="414" y="749"/>
                  </a:lnTo>
                  <a:lnTo>
                    <a:pt x="432" y="746"/>
                  </a:lnTo>
                  <a:lnTo>
                    <a:pt x="452" y="743"/>
                  </a:lnTo>
                  <a:lnTo>
                    <a:pt x="470" y="739"/>
                  </a:lnTo>
                  <a:lnTo>
                    <a:pt x="488" y="733"/>
                  </a:lnTo>
                  <a:lnTo>
                    <a:pt x="504" y="728"/>
                  </a:lnTo>
                  <a:lnTo>
                    <a:pt x="522" y="721"/>
                  </a:lnTo>
                  <a:lnTo>
                    <a:pt x="538" y="714"/>
                  </a:lnTo>
                  <a:lnTo>
                    <a:pt x="555" y="705"/>
                  </a:lnTo>
                  <a:lnTo>
                    <a:pt x="570" y="696"/>
                  </a:lnTo>
                  <a:lnTo>
                    <a:pt x="586" y="686"/>
                  </a:lnTo>
                  <a:lnTo>
                    <a:pt x="600" y="675"/>
                  </a:lnTo>
                  <a:lnTo>
                    <a:pt x="615" y="665"/>
                  </a:lnTo>
                  <a:lnTo>
                    <a:pt x="628" y="653"/>
                  </a:lnTo>
                  <a:lnTo>
                    <a:pt x="641" y="641"/>
                  </a:lnTo>
                  <a:lnTo>
                    <a:pt x="653" y="627"/>
                  </a:lnTo>
                  <a:lnTo>
                    <a:pt x="665" y="614"/>
                  </a:lnTo>
                  <a:lnTo>
                    <a:pt x="676" y="600"/>
                  </a:lnTo>
                  <a:lnTo>
                    <a:pt x="687" y="585"/>
                  </a:lnTo>
                  <a:lnTo>
                    <a:pt x="697" y="570"/>
                  </a:lnTo>
                  <a:lnTo>
                    <a:pt x="706" y="554"/>
                  </a:lnTo>
                  <a:lnTo>
                    <a:pt x="715" y="537"/>
                  </a:lnTo>
                  <a:lnTo>
                    <a:pt x="722" y="521"/>
                  </a:lnTo>
                  <a:lnTo>
                    <a:pt x="729" y="504"/>
                  </a:lnTo>
                  <a:lnTo>
                    <a:pt x="734" y="487"/>
                  </a:lnTo>
                  <a:lnTo>
                    <a:pt x="740" y="469"/>
                  </a:lnTo>
                  <a:lnTo>
                    <a:pt x="743" y="451"/>
                  </a:lnTo>
                  <a:lnTo>
                    <a:pt x="747" y="432"/>
                  </a:lnTo>
                  <a:lnTo>
                    <a:pt x="749" y="414"/>
                  </a:lnTo>
                  <a:lnTo>
                    <a:pt x="751" y="395"/>
                  </a:lnTo>
                  <a:lnTo>
                    <a:pt x="752" y="375"/>
                  </a:lnTo>
                  <a:close/>
                  <a:moveTo>
                    <a:pt x="563" y="375"/>
                  </a:moveTo>
                  <a:lnTo>
                    <a:pt x="562" y="395"/>
                  </a:lnTo>
                  <a:lnTo>
                    <a:pt x="560" y="413"/>
                  </a:lnTo>
                  <a:lnTo>
                    <a:pt x="555" y="431"/>
                  </a:lnTo>
                  <a:lnTo>
                    <a:pt x="549" y="449"/>
                  </a:lnTo>
                  <a:lnTo>
                    <a:pt x="540" y="464"/>
                  </a:lnTo>
                  <a:lnTo>
                    <a:pt x="531" y="480"/>
                  </a:lnTo>
                  <a:lnTo>
                    <a:pt x="520" y="494"/>
                  </a:lnTo>
                  <a:lnTo>
                    <a:pt x="508" y="507"/>
                  </a:lnTo>
                  <a:lnTo>
                    <a:pt x="495" y="519"/>
                  </a:lnTo>
                  <a:lnTo>
                    <a:pt x="480" y="530"/>
                  </a:lnTo>
                  <a:lnTo>
                    <a:pt x="465" y="540"/>
                  </a:lnTo>
                  <a:lnTo>
                    <a:pt x="449" y="548"/>
                  </a:lnTo>
                  <a:lnTo>
                    <a:pt x="431" y="554"/>
                  </a:lnTo>
                  <a:lnTo>
                    <a:pt x="413" y="559"/>
                  </a:lnTo>
                  <a:lnTo>
                    <a:pt x="395" y="561"/>
                  </a:lnTo>
                  <a:lnTo>
                    <a:pt x="376" y="563"/>
                  </a:lnTo>
                  <a:lnTo>
                    <a:pt x="357" y="561"/>
                  </a:lnTo>
                  <a:lnTo>
                    <a:pt x="338" y="559"/>
                  </a:lnTo>
                  <a:lnTo>
                    <a:pt x="320" y="554"/>
                  </a:lnTo>
                  <a:lnTo>
                    <a:pt x="303" y="548"/>
                  </a:lnTo>
                  <a:lnTo>
                    <a:pt x="286" y="540"/>
                  </a:lnTo>
                  <a:lnTo>
                    <a:pt x="270" y="530"/>
                  </a:lnTo>
                  <a:lnTo>
                    <a:pt x="256" y="519"/>
                  </a:lnTo>
                  <a:lnTo>
                    <a:pt x="243" y="507"/>
                  </a:lnTo>
                  <a:lnTo>
                    <a:pt x="231" y="494"/>
                  </a:lnTo>
                  <a:lnTo>
                    <a:pt x="220" y="480"/>
                  </a:lnTo>
                  <a:lnTo>
                    <a:pt x="210" y="464"/>
                  </a:lnTo>
                  <a:lnTo>
                    <a:pt x="203" y="449"/>
                  </a:lnTo>
                  <a:lnTo>
                    <a:pt x="196" y="431"/>
                  </a:lnTo>
                  <a:lnTo>
                    <a:pt x="192" y="413"/>
                  </a:lnTo>
                  <a:lnTo>
                    <a:pt x="189" y="395"/>
                  </a:lnTo>
                  <a:lnTo>
                    <a:pt x="188" y="375"/>
                  </a:lnTo>
                  <a:lnTo>
                    <a:pt x="189" y="356"/>
                  </a:lnTo>
                  <a:lnTo>
                    <a:pt x="192" y="337"/>
                  </a:lnTo>
                  <a:lnTo>
                    <a:pt x="196" y="319"/>
                  </a:lnTo>
                  <a:lnTo>
                    <a:pt x="203" y="302"/>
                  </a:lnTo>
                  <a:lnTo>
                    <a:pt x="210" y="286"/>
                  </a:lnTo>
                  <a:lnTo>
                    <a:pt x="220" y="270"/>
                  </a:lnTo>
                  <a:lnTo>
                    <a:pt x="231" y="256"/>
                  </a:lnTo>
                  <a:lnTo>
                    <a:pt x="243" y="242"/>
                  </a:lnTo>
                  <a:lnTo>
                    <a:pt x="256" y="230"/>
                  </a:lnTo>
                  <a:lnTo>
                    <a:pt x="270" y="220"/>
                  </a:lnTo>
                  <a:lnTo>
                    <a:pt x="286" y="210"/>
                  </a:lnTo>
                  <a:lnTo>
                    <a:pt x="303" y="203"/>
                  </a:lnTo>
                  <a:lnTo>
                    <a:pt x="320" y="196"/>
                  </a:lnTo>
                  <a:lnTo>
                    <a:pt x="338" y="191"/>
                  </a:lnTo>
                  <a:lnTo>
                    <a:pt x="357" y="188"/>
                  </a:lnTo>
                  <a:lnTo>
                    <a:pt x="376" y="187"/>
                  </a:lnTo>
                  <a:lnTo>
                    <a:pt x="395" y="188"/>
                  </a:lnTo>
                  <a:lnTo>
                    <a:pt x="413" y="191"/>
                  </a:lnTo>
                  <a:lnTo>
                    <a:pt x="431" y="196"/>
                  </a:lnTo>
                  <a:lnTo>
                    <a:pt x="449" y="203"/>
                  </a:lnTo>
                  <a:lnTo>
                    <a:pt x="465" y="210"/>
                  </a:lnTo>
                  <a:lnTo>
                    <a:pt x="480" y="220"/>
                  </a:lnTo>
                  <a:lnTo>
                    <a:pt x="495" y="230"/>
                  </a:lnTo>
                  <a:lnTo>
                    <a:pt x="508" y="242"/>
                  </a:lnTo>
                  <a:lnTo>
                    <a:pt x="520" y="256"/>
                  </a:lnTo>
                  <a:lnTo>
                    <a:pt x="531" y="270"/>
                  </a:lnTo>
                  <a:lnTo>
                    <a:pt x="540" y="286"/>
                  </a:lnTo>
                  <a:lnTo>
                    <a:pt x="549" y="302"/>
                  </a:lnTo>
                  <a:lnTo>
                    <a:pt x="555" y="319"/>
                  </a:lnTo>
                  <a:lnTo>
                    <a:pt x="560" y="337"/>
                  </a:lnTo>
                  <a:lnTo>
                    <a:pt x="562" y="356"/>
                  </a:lnTo>
                  <a:lnTo>
                    <a:pt x="563" y="375"/>
                  </a:lnTo>
                  <a:close/>
                </a:path>
              </a:pathLst>
            </a:custGeom>
            <a:solidFill>
              <a:srgbClr val="F4BD82"/>
            </a:solidFill>
            <a:ln w="9525">
              <a:noFill/>
              <a:round/>
              <a:headEnd/>
              <a:tailEnd/>
            </a:ln>
          </p:spPr>
          <p:txBody>
            <a:bodyPr/>
            <a:lstStyle/>
            <a:p>
              <a:endParaRPr lang="pt-BR"/>
            </a:p>
          </p:txBody>
        </p:sp>
        <p:sp>
          <p:nvSpPr>
            <p:cNvPr id="402499" name="Freeform 67"/>
            <p:cNvSpPr>
              <a:spLocks/>
            </p:cNvSpPr>
            <p:nvPr/>
          </p:nvSpPr>
          <p:spPr bwMode="auto">
            <a:xfrm>
              <a:off x="3882" y="3209"/>
              <a:ext cx="140" cy="141"/>
            </a:xfrm>
            <a:custGeom>
              <a:avLst/>
              <a:gdLst/>
              <a:ahLst/>
              <a:cxnLst>
                <a:cxn ang="0">
                  <a:pos x="562" y="253"/>
                </a:cxn>
                <a:cxn ang="0">
                  <a:pos x="555" y="211"/>
                </a:cxn>
                <a:cxn ang="0">
                  <a:pos x="541" y="171"/>
                </a:cxn>
                <a:cxn ang="0">
                  <a:pos x="522" y="135"/>
                </a:cxn>
                <a:cxn ang="0">
                  <a:pos x="499" y="103"/>
                </a:cxn>
                <a:cxn ang="0">
                  <a:pos x="472" y="73"/>
                </a:cxn>
                <a:cxn ang="0">
                  <a:pos x="439" y="48"/>
                </a:cxn>
                <a:cxn ang="0">
                  <a:pos x="403" y="27"/>
                </a:cxn>
                <a:cxn ang="0">
                  <a:pos x="366" y="13"/>
                </a:cxn>
                <a:cxn ang="0">
                  <a:pos x="325" y="3"/>
                </a:cxn>
                <a:cxn ang="0">
                  <a:pos x="282" y="0"/>
                </a:cxn>
                <a:cxn ang="0">
                  <a:pos x="239" y="3"/>
                </a:cxn>
                <a:cxn ang="0">
                  <a:pos x="198" y="13"/>
                </a:cxn>
                <a:cxn ang="0">
                  <a:pos x="160" y="27"/>
                </a:cxn>
                <a:cxn ang="0">
                  <a:pos x="125" y="48"/>
                </a:cxn>
                <a:cxn ang="0">
                  <a:pos x="92" y="73"/>
                </a:cxn>
                <a:cxn ang="0">
                  <a:pos x="65" y="103"/>
                </a:cxn>
                <a:cxn ang="0">
                  <a:pos x="41" y="135"/>
                </a:cxn>
                <a:cxn ang="0">
                  <a:pos x="23" y="171"/>
                </a:cxn>
                <a:cxn ang="0">
                  <a:pos x="9" y="211"/>
                </a:cxn>
                <a:cxn ang="0">
                  <a:pos x="1" y="253"/>
                </a:cxn>
                <a:cxn ang="0">
                  <a:pos x="1" y="296"/>
                </a:cxn>
                <a:cxn ang="0">
                  <a:pos x="6" y="338"/>
                </a:cxn>
                <a:cxn ang="0">
                  <a:pos x="17" y="377"/>
                </a:cxn>
                <a:cxn ang="0">
                  <a:pos x="35" y="416"/>
                </a:cxn>
                <a:cxn ang="0">
                  <a:pos x="56" y="449"/>
                </a:cxn>
                <a:cxn ang="0">
                  <a:pos x="83" y="481"/>
                </a:cxn>
                <a:cxn ang="0">
                  <a:pos x="113" y="507"/>
                </a:cxn>
                <a:cxn ang="0">
                  <a:pos x="148" y="529"/>
                </a:cxn>
                <a:cxn ang="0">
                  <a:pos x="185" y="545"/>
                </a:cxn>
                <a:cxn ang="0">
                  <a:pos x="226" y="557"/>
                </a:cxn>
                <a:cxn ang="0">
                  <a:pos x="268" y="562"/>
                </a:cxn>
                <a:cxn ang="0">
                  <a:pos x="311" y="561"/>
                </a:cxn>
                <a:cxn ang="0">
                  <a:pos x="352" y="554"/>
                </a:cxn>
                <a:cxn ang="0">
                  <a:pos x="391" y="541"/>
                </a:cxn>
                <a:cxn ang="0">
                  <a:pos x="427" y="521"/>
                </a:cxn>
                <a:cxn ang="0">
                  <a:pos x="461" y="499"/>
                </a:cxn>
                <a:cxn ang="0">
                  <a:pos x="490" y="470"/>
                </a:cxn>
                <a:cxn ang="0">
                  <a:pos x="515" y="439"/>
                </a:cxn>
                <a:cxn ang="0">
                  <a:pos x="535" y="403"/>
                </a:cxn>
                <a:cxn ang="0">
                  <a:pos x="551" y="364"/>
                </a:cxn>
                <a:cxn ang="0">
                  <a:pos x="561" y="323"/>
                </a:cxn>
                <a:cxn ang="0">
                  <a:pos x="563" y="281"/>
                </a:cxn>
              </a:cxnLst>
              <a:rect l="0" t="0" r="r" b="b"/>
              <a:pathLst>
                <a:path w="563" h="562">
                  <a:moveTo>
                    <a:pt x="563" y="281"/>
                  </a:moveTo>
                  <a:lnTo>
                    <a:pt x="563" y="267"/>
                  </a:lnTo>
                  <a:lnTo>
                    <a:pt x="562" y="253"/>
                  </a:lnTo>
                  <a:lnTo>
                    <a:pt x="561" y="238"/>
                  </a:lnTo>
                  <a:lnTo>
                    <a:pt x="558" y="224"/>
                  </a:lnTo>
                  <a:lnTo>
                    <a:pt x="555" y="211"/>
                  </a:lnTo>
                  <a:lnTo>
                    <a:pt x="551" y="198"/>
                  </a:lnTo>
                  <a:lnTo>
                    <a:pt x="546" y="184"/>
                  </a:lnTo>
                  <a:lnTo>
                    <a:pt x="541" y="171"/>
                  </a:lnTo>
                  <a:lnTo>
                    <a:pt x="535" y="159"/>
                  </a:lnTo>
                  <a:lnTo>
                    <a:pt x="529" y="147"/>
                  </a:lnTo>
                  <a:lnTo>
                    <a:pt x="522" y="135"/>
                  </a:lnTo>
                  <a:lnTo>
                    <a:pt x="515" y="124"/>
                  </a:lnTo>
                  <a:lnTo>
                    <a:pt x="508" y="112"/>
                  </a:lnTo>
                  <a:lnTo>
                    <a:pt x="499" y="103"/>
                  </a:lnTo>
                  <a:lnTo>
                    <a:pt x="490" y="92"/>
                  </a:lnTo>
                  <a:lnTo>
                    <a:pt x="481" y="82"/>
                  </a:lnTo>
                  <a:lnTo>
                    <a:pt x="472" y="73"/>
                  </a:lnTo>
                  <a:lnTo>
                    <a:pt x="461" y="64"/>
                  </a:lnTo>
                  <a:lnTo>
                    <a:pt x="450" y="56"/>
                  </a:lnTo>
                  <a:lnTo>
                    <a:pt x="439" y="48"/>
                  </a:lnTo>
                  <a:lnTo>
                    <a:pt x="427" y="40"/>
                  </a:lnTo>
                  <a:lnTo>
                    <a:pt x="416" y="33"/>
                  </a:lnTo>
                  <a:lnTo>
                    <a:pt x="403" y="27"/>
                  </a:lnTo>
                  <a:lnTo>
                    <a:pt x="391" y="22"/>
                  </a:lnTo>
                  <a:lnTo>
                    <a:pt x="378" y="16"/>
                  </a:lnTo>
                  <a:lnTo>
                    <a:pt x="366" y="13"/>
                  </a:lnTo>
                  <a:lnTo>
                    <a:pt x="352" y="9"/>
                  </a:lnTo>
                  <a:lnTo>
                    <a:pt x="338" y="6"/>
                  </a:lnTo>
                  <a:lnTo>
                    <a:pt x="325" y="3"/>
                  </a:lnTo>
                  <a:lnTo>
                    <a:pt x="311" y="1"/>
                  </a:lnTo>
                  <a:lnTo>
                    <a:pt x="296" y="0"/>
                  </a:lnTo>
                  <a:lnTo>
                    <a:pt x="282" y="0"/>
                  </a:lnTo>
                  <a:lnTo>
                    <a:pt x="268" y="0"/>
                  </a:lnTo>
                  <a:lnTo>
                    <a:pt x="253" y="1"/>
                  </a:lnTo>
                  <a:lnTo>
                    <a:pt x="239" y="3"/>
                  </a:lnTo>
                  <a:lnTo>
                    <a:pt x="226" y="6"/>
                  </a:lnTo>
                  <a:lnTo>
                    <a:pt x="211" y="9"/>
                  </a:lnTo>
                  <a:lnTo>
                    <a:pt x="198" y="13"/>
                  </a:lnTo>
                  <a:lnTo>
                    <a:pt x="185" y="16"/>
                  </a:lnTo>
                  <a:lnTo>
                    <a:pt x="172" y="22"/>
                  </a:lnTo>
                  <a:lnTo>
                    <a:pt x="160" y="27"/>
                  </a:lnTo>
                  <a:lnTo>
                    <a:pt x="148" y="33"/>
                  </a:lnTo>
                  <a:lnTo>
                    <a:pt x="136" y="40"/>
                  </a:lnTo>
                  <a:lnTo>
                    <a:pt x="125" y="48"/>
                  </a:lnTo>
                  <a:lnTo>
                    <a:pt x="113" y="56"/>
                  </a:lnTo>
                  <a:lnTo>
                    <a:pt x="103" y="64"/>
                  </a:lnTo>
                  <a:lnTo>
                    <a:pt x="92" y="73"/>
                  </a:lnTo>
                  <a:lnTo>
                    <a:pt x="83" y="82"/>
                  </a:lnTo>
                  <a:lnTo>
                    <a:pt x="73" y="92"/>
                  </a:lnTo>
                  <a:lnTo>
                    <a:pt x="65" y="103"/>
                  </a:lnTo>
                  <a:lnTo>
                    <a:pt x="56" y="112"/>
                  </a:lnTo>
                  <a:lnTo>
                    <a:pt x="48" y="124"/>
                  </a:lnTo>
                  <a:lnTo>
                    <a:pt x="41" y="135"/>
                  </a:lnTo>
                  <a:lnTo>
                    <a:pt x="35" y="147"/>
                  </a:lnTo>
                  <a:lnTo>
                    <a:pt x="27" y="159"/>
                  </a:lnTo>
                  <a:lnTo>
                    <a:pt x="23" y="171"/>
                  </a:lnTo>
                  <a:lnTo>
                    <a:pt x="17" y="184"/>
                  </a:lnTo>
                  <a:lnTo>
                    <a:pt x="13" y="198"/>
                  </a:lnTo>
                  <a:lnTo>
                    <a:pt x="9" y="211"/>
                  </a:lnTo>
                  <a:lnTo>
                    <a:pt x="6" y="224"/>
                  </a:lnTo>
                  <a:lnTo>
                    <a:pt x="3" y="238"/>
                  </a:lnTo>
                  <a:lnTo>
                    <a:pt x="1" y="253"/>
                  </a:lnTo>
                  <a:lnTo>
                    <a:pt x="1" y="267"/>
                  </a:lnTo>
                  <a:lnTo>
                    <a:pt x="0" y="281"/>
                  </a:lnTo>
                  <a:lnTo>
                    <a:pt x="1" y="296"/>
                  </a:lnTo>
                  <a:lnTo>
                    <a:pt x="1" y="310"/>
                  </a:lnTo>
                  <a:lnTo>
                    <a:pt x="3" y="323"/>
                  </a:lnTo>
                  <a:lnTo>
                    <a:pt x="6" y="338"/>
                  </a:lnTo>
                  <a:lnTo>
                    <a:pt x="9" y="351"/>
                  </a:lnTo>
                  <a:lnTo>
                    <a:pt x="13" y="364"/>
                  </a:lnTo>
                  <a:lnTo>
                    <a:pt x="17" y="377"/>
                  </a:lnTo>
                  <a:lnTo>
                    <a:pt x="23" y="391"/>
                  </a:lnTo>
                  <a:lnTo>
                    <a:pt x="27" y="403"/>
                  </a:lnTo>
                  <a:lnTo>
                    <a:pt x="35" y="416"/>
                  </a:lnTo>
                  <a:lnTo>
                    <a:pt x="41" y="427"/>
                  </a:lnTo>
                  <a:lnTo>
                    <a:pt x="48" y="439"/>
                  </a:lnTo>
                  <a:lnTo>
                    <a:pt x="56" y="449"/>
                  </a:lnTo>
                  <a:lnTo>
                    <a:pt x="65" y="460"/>
                  </a:lnTo>
                  <a:lnTo>
                    <a:pt x="73" y="470"/>
                  </a:lnTo>
                  <a:lnTo>
                    <a:pt x="83" y="481"/>
                  </a:lnTo>
                  <a:lnTo>
                    <a:pt x="92" y="489"/>
                  </a:lnTo>
                  <a:lnTo>
                    <a:pt x="103" y="499"/>
                  </a:lnTo>
                  <a:lnTo>
                    <a:pt x="113" y="507"/>
                  </a:lnTo>
                  <a:lnTo>
                    <a:pt x="125" y="514"/>
                  </a:lnTo>
                  <a:lnTo>
                    <a:pt x="136" y="521"/>
                  </a:lnTo>
                  <a:lnTo>
                    <a:pt x="148" y="529"/>
                  </a:lnTo>
                  <a:lnTo>
                    <a:pt x="160" y="535"/>
                  </a:lnTo>
                  <a:lnTo>
                    <a:pt x="172" y="541"/>
                  </a:lnTo>
                  <a:lnTo>
                    <a:pt x="185" y="545"/>
                  </a:lnTo>
                  <a:lnTo>
                    <a:pt x="198" y="550"/>
                  </a:lnTo>
                  <a:lnTo>
                    <a:pt x="211" y="554"/>
                  </a:lnTo>
                  <a:lnTo>
                    <a:pt x="226" y="557"/>
                  </a:lnTo>
                  <a:lnTo>
                    <a:pt x="239" y="560"/>
                  </a:lnTo>
                  <a:lnTo>
                    <a:pt x="253" y="561"/>
                  </a:lnTo>
                  <a:lnTo>
                    <a:pt x="268" y="562"/>
                  </a:lnTo>
                  <a:lnTo>
                    <a:pt x="282" y="562"/>
                  </a:lnTo>
                  <a:lnTo>
                    <a:pt x="296" y="562"/>
                  </a:lnTo>
                  <a:lnTo>
                    <a:pt x="311" y="561"/>
                  </a:lnTo>
                  <a:lnTo>
                    <a:pt x="325" y="560"/>
                  </a:lnTo>
                  <a:lnTo>
                    <a:pt x="338" y="557"/>
                  </a:lnTo>
                  <a:lnTo>
                    <a:pt x="352" y="554"/>
                  </a:lnTo>
                  <a:lnTo>
                    <a:pt x="366" y="550"/>
                  </a:lnTo>
                  <a:lnTo>
                    <a:pt x="378" y="545"/>
                  </a:lnTo>
                  <a:lnTo>
                    <a:pt x="391" y="541"/>
                  </a:lnTo>
                  <a:lnTo>
                    <a:pt x="403" y="535"/>
                  </a:lnTo>
                  <a:lnTo>
                    <a:pt x="416" y="529"/>
                  </a:lnTo>
                  <a:lnTo>
                    <a:pt x="427" y="521"/>
                  </a:lnTo>
                  <a:lnTo>
                    <a:pt x="439" y="514"/>
                  </a:lnTo>
                  <a:lnTo>
                    <a:pt x="450" y="507"/>
                  </a:lnTo>
                  <a:lnTo>
                    <a:pt x="461" y="499"/>
                  </a:lnTo>
                  <a:lnTo>
                    <a:pt x="472" y="489"/>
                  </a:lnTo>
                  <a:lnTo>
                    <a:pt x="481" y="481"/>
                  </a:lnTo>
                  <a:lnTo>
                    <a:pt x="490" y="470"/>
                  </a:lnTo>
                  <a:lnTo>
                    <a:pt x="499" y="460"/>
                  </a:lnTo>
                  <a:lnTo>
                    <a:pt x="508" y="449"/>
                  </a:lnTo>
                  <a:lnTo>
                    <a:pt x="515" y="439"/>
                  </a:lnTo>
                  <a:lnTo>
                    <a:pt x="522" y="427"/>
                  </a:lnTo>
                  <a:lnTo>
                    <a:pt x="529" y="416"/>
                  </a:lnTo>
                  <a:lnTo>
                    <a:pt x="535" y="403"/>
                  </a:lnTo>
                  <a:lnTo>
                    <a:pt x="541" y="391"/>
                  </a:lnTo>
                  <a:lnTo>
                    <a:pt x="546" y="377"/>
                  </a:lnTo>
                  <a:lnTo>
                    <a:pt x="551" y="364"/>
                  </a:lnTo>
                  <a:lnTo>
                    <a:pt x="555" y="351"/>
                  </a:lnTo>
                  <a:lnTo>
                    <a:pt x="558" y="338"/>
                  </a:lnTo>
                  <a:lnTo>
                    <a:pt x="561" y="323"/>
                  </a:lnTo>
                  <a:lnTo>
                    <a:pt x="562" y="310"/>
                  </a:lnTo>
                  <a:lnTo>
                    <a:pt x="563" y="296"/>
                  </a:lnTo>
                  <a:lnTo>
                    <a:pt x="563" y="281"/>
                  </a:lnTo>
                  <a:close/>
                </a:path>
              </a:pathLst>
            </a:custGeom>
            <a:solidFill>
              <a:srgbClr val="F5BD82"/>
            </a:solidFill>
            <a:ln w="9525">
              <a:noFill/>
              <a:round/>
              <a:headEnd/>
              <a:tailEnd/>
            </a:ln>
          </p:spPr>
          <p:txBody>
            <a:bodyPr/>
            <a:lstStyle/>
            <a:p>
              <a:endParaRPr lang="pt-BR"/>
            </a:p>
          </p:txBody>
        </p:sp>
        <p:sp>
          <p:nvSpPr>
            <p:cNvPr id="402500" name="Freeform 68"/>
            <p:cNvSpPr>
              <a:spLocks/>
            </p:cNvSpPr>
            <p:nvPr/>
          </p:nvSpPr>
          <p:spPr bwMode="auto">
            <a:xfrm>
              <a:off x="3905" y="3232"/>
              <a:ext cx="94" cy="94"/>
            </a:xfrm>
            <a:custGeom>
              <a:avLst/>
              <a:gdLst/>
              <a:ahLst/>
              <a:cxnLst>
                <a:cxn ang="0">
                  <a:pos x="374" y="169"/>
                </a:cxn>
                <a:cxn ang="0">
                  <a:pos x="367" y="132"/>
                </a:cxn>
                <a:cxn ang="0">
                  <a:pos x="352" y="99"/>
                </a:cxn>
                <a:cxn ang="0">
                  <a:pos x="332" y="69"/>
                </a:cxn>
                <a:cxn ang="0">
                  <a:pos x="307" y="43"/>
                </a:cxn>
                <a:cxn ang="0">
                  <a:pos x="277" y="23"/>
                </a:cxn>
                <a:cxn ang="0">
                  <a:pos x="243" y="9"/>
                </a:cxn>
                <a:cxn ang="0">
                  <a:pos x="207" y="1"/>
                </a:cxn>
                <a:cxn ang="0">
                  <a:pos x="169" y="1"/>
                </a:cxn>
                <a:cxn ang="0">
                  <a:pos x="132" y="9"/>
                </a:cxn>
                <a:cxn ang="0">
                  <a:pos x="98" y="23"/>
                </a:cxn>
                <a:cxn ang="0">
                  <a:pos x="68" y="43"/>
                </a:cxn>
                <a:cxn ang="0">
                  <a:pos x="43" y="69"/>
                </a:cxn>
                <a:cxn ang="0">
                  <a:pos x="22" y="99"/>
                </a:cxn>
                <a:cxn ang="0">
                  <a:pos x="8" y="132"/>
                </a:cxn>
                <a:cxn ang="0">
                  <a:pos x="1" y="169"/>
                </a:cxn>
                <a:cxn ang="0">
                  <a:pos x="1" y="208"/>
                </a:cxn>
                <a:cxn ang="0">
                  <a:pos x="8" y="244"/>
                </a:cxn>
                <a:cxn ang="0">
                  <a:pos x="22" y="277"/>
                </a:cxn>
                <a:cxn ang="0">
                  <a:pos x="43" y="307"/>
                </a:cxn>
                <a:cxn ang="0">
                  <a:pos x="68" y="332"/>
                </a:cxn>
                <a:cxn ang="0">
                  <a:pos x="98" y="353"/>
                </a:cxn>
                <a:cxn ang="0">
                  <a:pos x="132" y="367"/>
                </a:cxn>
                <a:cxn ang="0">
                  <a:pos x="169" y="374"/>
                </a:cxn>
                <a:cxn ang="0">
                  <a:pos x="207" y="374"/>
                </a:cxn>
                <a:cxn ang="0">
                  <a:pos x="243" y="367"/>
                </a:cxn>
                <a:cxn ang="0">
                  <a:pos x="277" y="353"/>
                </a:cxn>
                <a:cxn ang="0">
                  <a:pos x="307" y="332"/>
                </a:cxn>
                <a:cxn ang="0">
                  <a:pos x="332" y="307"/>
                </a:cxn>
                <a:cxn ang="0">
                  <a:pos x="352" y="277"/>
                </a:cxn>
                <a:cxn ang="0">
                  <a:pos x="367" y="244"/>
                </a:cxn>
                <a:cxn ang="0">
                  <a:pos x="374" y="208"/>
                </a:cxn>
              </a:cxnLst>
              <a:rect l="0" t="0" r="r" b="b"/>
              <a:pathLst>
                <a:path w="375" h="376">
                  <a:moveTo>
                    <a:pt x="375" y="188"/>
                  </a:moveTo>
                  <a:lnTo>
                    <a:pt x="374" y="169"/>
                  </a:lnTo>
                  <a:lnTo>
                    <a:pt x="372" y="150"/>
                  </a:lnTo>
                  <a:lnTo>
                    <a:pt x="367" y="132"/>
                  </a:lnTo>
                  <a:lnTo>
                    <a:pt x="361" y="115"/>
                  </a:lnTo>
                  <a:lnTo>
                    <a:pt x="352" y="99"/>
                  </a:lnTo>
                  <a:lnTo>
                    <a:pt x="343" y="83"/>
                  </a:lnTo>
                  <a:lnTo>
                    <a:pt x="332" y="69"/>
                  </a:lnTo>
                  <a:lnTo>
                    <a:pt x="320" y="55"/>
                  </a:lnTo>
                  <a:lnTo>
                    <a:pt x="307" y="43"/>
                  </a:lnTo>
                  <a:lnTo>
                    <a:pt x="292" y="33"/>
                  </a:lnTo>
                  <a:lnTo>
                    <a:pt x="277" y="23"/>
                  </a:lnTo>
                  <a:lnTo>
                    <a:pt x="261" y="16"/>
                  </a:lnTo>
                  <a:lnTo>
                    <a:pt x="243" y="9"/>
                  </a:lnTo>
                  <a:lnTo>
                    <a:pt x="225" y="5"/>
                  </a:lnTo>
                  <a:lnTo>
                    <a:pt x="207" y="1"/>
                  </a:lnTo>
                  <a:lnTo>
                    <a:pt x="188" y="0"/>
                  </a:lnTo>
                  <a:lnTo>
                    <a:pt x="169" y="1"/>
                  </a:lnTo>
                  <a:lnTo>
                    <a:pt x="150" y="5"/>
                  </a:lnTo>
                  <a:lnTo>
                    <a:pt x="132" y="9"/>
                  </a:lnTo>
                  <a:lnTo>
                    <a:pt x="115" y="16"/>
                  </a:lnTo>
                  <a:lnTo>
                    <a:pt x="98" y="23"/>
                  </a:lnTo>
                  <a:lnTo>
                    <a:pt x="82" y="33"/>
                  </a:lnTo>
                  <a:lnTo>
                    <a:pt x="68" y="43"/>
                  </a:lnTo>
                  <a:lnTo>
                    <a:pt x="55" y="55"/>
                  </a:lnTo>
                  <a:lnTo>
                    <a:pt x="43" y="69"/>
                  </a:lnTo>
                  <a:lnTo>
                    <a:pt x="32" y="83"/>
                  </a:lnTo>
                  <a:lnTo>
                    <a:pt x="22" y="99"/>
                  </a:lnTo>
                  <a:lnTo>
                    <a:pt x="15" y="115"/>
                  </a:lnTo>
                  <a:lnTo>
                    <a:pt x="8" y="132"/>
                  </a:lnTo>
                  <a:lnTo>
                    <a:pt x="4" y="150"/>
                  </a:lnTo>
                  <a:lnTo>
                    <a:pt x="1" y="169"/>
                  </a:lnTo>
                  <a:lnTo>
                    <a:pt x="0" y="188"/>
                  </a:lnTo>
                  <a:lnTo>
                    <a:pt x="1" y="208"/>
                  </a:lnTo>
                  <a:lnTo>
                    <a:pt x="4" y="226"/>
                  </a:lnTo>
                  <a:lnTo>
                    <a:pt x="8" y="244"/>
                  </a:lnTo>
                  <a:lnTo>
                    <a:pt x="15" y="262"/>
                  </a:lnTo>
                  <a:lnTo>
                    <a:pt x="22" y="277"/>
                  </a:lnTo>
                  <a:lnTo>
                    <a:pt x="32" y="293"/>
                  </a:lnTo>
                  <a:lnTo>
                    <a:pt x="43" y="307"/>
                  </a:lnTo>
                  <a:lnTo>
                    <a:pt x="55" y="320"/>
                  </a:lnTo>
                  <a:lnTo>
                    <a:pt x="68" y="332"/>
                  </a:lnTo>
                  <a:lnTo>
                    <a:pt x="82" y="343"/>
                  </a:lnTo>
                  <a:lnTo>
                    <a:pt x="98" y="353"/>
                  </a:lnTo>
                  <a:lnTo>
                    <a:pt x="115" y="361"/>
                  </a:lnTo>
                  <a:lnTo>
                    <a:pt x="132" y="367"/>
                  </a:lnTo>
                  <a:lnTo>
                    <a:pt x="150" y="372"/>
                  </a:lnTo>
                  <a:lnTo>
                    <a:pt x="169" y="374"/>
                  </a:lnTo>
                  <a:lnTo>
                    <a:pt x="188" y="376"/>
                  </a:lnTo>
                  <a:lnTo>
                    <a:pt x="207" y="374"/>
                  </a:lnTo>
                  <a:lnTo>
                    <a:pt x="225" y="372"/>
                  </a:lnTo>
                  <a:lnTo>
                    <a:pt x="243" y="367"/>
                  </a:lnTo>
                  <a:lnTo>
                    <a:pt x="261" y="361"/>
                  </a:lnTo>
                  <a:lnTo>
                    <a:pt x="277" y="353"/>
                  </a:lnTo>
                  <a:lnTo>
                    <a:pt x="292" y="343"/>
                  </a:lnTo>
                  <a:lnTo>
                    <a:pt x="307" y="332"/>
                  </a:lnTo>
                  <a:lnTo>
                    <a:pt x="320" y="320"/>
                  </a:lnTo>
                  <a:lnTo>
                    <a:pt x="332" y="307"/>
                  </a:lnTo>
                  <a:lnTo>
                    <a:pt x="343" y="293"/>
                  </a:lnTo>
                  <a:lnTo>
                    <a:pt x="352" y="277"/>
                  </a:lnTo>
                  <a:lnTo>
                    <a:pt x="361" y="262"/>
                  </a:lnTo>
                  <a:lnTo>
                    <a:pt x="367" y="244"/>
                  </a:lnTo>
                  <a:lnTo>
                    <a:pt x="372" y="226"/>
                  </a:lnTo>
                  <a:lnTo>
                    <a:pt x="374" y="208"/>
                  </a:lnTo>
                  <a:lnTo>
                    <a:pt x="375" y="188"/>
                  </a:lnTo>
                  <a:close/>
                </a:path>
              </a:pathLst>
            </a:custGeom>
            <a:solidFill>
              <a:srgbClr val="F6BD81"/>
            </a:solidFill>
            <a:ln w="9525">
              <a:noFill/>
              <a:round/>
              <a:headEnd/>
              <a:tailEnd/>
            </a:ln>
          </p:spPr>
          <p:txBody>
            <a:bodyPr/>
            <a:lstStyle/>
            <a:p>
              <a:endParaRPr lang="pt-BR"/>
            </a:p>
          </p:txBody>
        </p:sp>
        <p:sp>
          <p:nvSpPr>
            <p:cNvPr id="402501" name="Freeform 69"/>
            <p:cNvSpPr>
              <a:spLocks/>
            </p:cNvSpPr>
            <p:nvPr/>
          </p:nvSpPr>
          <p:spPr bwMode="auto">
            <a:xfrm>
              <a:off x="3929" y="3256"/>
              <a:ext cx="47" cy="47"/>
            </a:xfrm>
            <a:custGeom>
              <a:avLst/>
              <a:gdLst/>
              <a:ahLst/>
              <a:cxnLst>
                <a:cxn ang="0">
                  <a:pos x="188" y="84"/>
                </a:cxn>
                <a:cxn ang="0">
                  <a:pos x="183" y="65"/>
                </a:cxn>
                <a:cxn ang="0">
                  <a:pos x="177" y="48"/>
                </a:cxn>
                <a:cxn ang="0">
                  <a:pos x="166" y="34"/>
                </a:cxn>
                <a:cxn ang="0">
                  <a:pos x="154" y="20"/>
                </a:cxn>
                <a:cxn ang="0">
                  <a:pos x="138" y="11"/>
                </a:cxn>
                <a:cxn ang="0">
                  <a:pos x="122" y="4"/>
                </a:cxn>
                <a:cxn ang="0">
                  <a:pos x="104" y="0"/>
                </a:cxn>
                <a:cxn ang="0">
                  <a:pos x="84" y="0"/>
                </a:cxn>
                <a:cxn ang="0">
                  <a:pos x="66" y="4"/>
                </a:cxn>
                <a:cxn ang="0">
                  <a:pos x="50" y="11"/>
                </a:cxn>
                <a:cxn ang="0">
                  <a:pos x="34" y="20"/>
                </a:cxn>
                <a:cxn ang="0">
                  <a:pos x="21" y="34"/>
                </a:cxn>
                <a:cxn ang="0">
                  <a:pos x="11" y="48"/>
                </a:cxn>
                <a:cxn ang="0">
                  <a:pos x="4" y="65"/>
                </a:cxn>
                <a:cxn ang="0">
                  <a:pos x="0" y="84"/>
                </a:cxn>
                <a:cxn ang="0">
                  <a:pos x="0" y="103"/>
                </a:cxn>
                <a:cxn ang="0">
                  <a:pos x="4" y="121"/>
                </a:cxn>
                <a:cxn ang="0">
                  <a:pos x="11" y="138"/>
                </a:cxn>
                <a:cxn ang="0">
                  <a:pos x="21" y="152"/>
                </a:cxn>
                <a:cxn ang="0">
                  <a:pos x="34" y="165"/>
                </a:cxn>
                <a:cxn ang="0">
                  <a:pos x="50" y="175"/>
                </a:cxn>
                <a:cxn ang="0">
                  <a:pos x="66" y="182"/>
                </a:cxn>
                <a:cxn ang="0">
                  <a:pos x="84" y="187"/>
                </a:cxn>
                <a:cxn ang="0">
                  <a:pos x="104" y="187"/>
                </a:cxn>
                <a:cxn ang="0">
                  <a:pos x="122" y="182"/>
                </a:cxn>
                <a:cxn ang="0">
                  <a:pos x="138" y="175"/>
                </a:cxn>
                <a:cxn ang="0">
                  <a:pos x="154" y="165"/>
                </a:cxn>
                <a:cxn ang="0">
                  <a:pos x="166" y="152"/>
                </a:cxn>
                <a:cxn ang="0">
                  <a:pos x="177" y="138"/>
                </a:cxn>
                <a:cxn ang="0">
                  <a:pos x="183" y="121"/>
                </a:cxn>
                <a:cxn ang="0">
                  <a:pos x="188" y="103"/>
                </a:cxn>
              </a:cxnLst>
              <a:rect l="0" t="0" r="r" b="b"/>
              <a:pathLst>
                <a:path w="188" h="187">
                  <a:moveTo>
                    <a:pt x="188" y="93"/>
                  </a:moveTo>
                  <a:lnTo>
                    <a:pt x="188" y="84"/>
                  </a:lnTo>
                  <a:lnTo>
                    <a:pt x="185" y="74"/>
                  </a:lnTo>
                  <a:lnTo>
                    <a:pt x="183" y="65"/>
                  </a:lnTo>
                  <a:lnTo>
                    <a:pt x="180" y="56"/>
                  </a:lnTo>
                  <a:lnTo>
                    <a:pt x="177" y="48"/>
                  </a:lnTo>
                  <a:lnTo>
                    <a:pt x="172" y="41"/>
                  </a:lnTo>
                  <a:lnTo>
                    <a:pt x="166" y="34"/>
                  </a:lnTo>
                  <a:lnTo>
                    <a:pt x="160" y="26"/>
                  </a:lnTo>
                  <a:lnTo>
                    <a:pt x="154" y="20"/>
                  </a:lnTo>
                  <a:lnTo>
                    <a:pt x="147" y="16"/>
                  </a:lnTo>
                  <a:lnTo>
                    <a:pt x="138" y="11"/>
                  </a:lnTo>
                  <a:lnTo>
                    <a:pt x="130" y="7"/>
                  </a:lnTo>
                  <a:lnTo>
                    <a:pt x="122" y="4"/>
                  </a:lnTo>
                  <a:lnTo>
                    <a:pt x="113" y="1"/>
                  </a:lnTo>
                  <a:lnTo>
                    <a:pt x="104" y="0"/>
                  </a:lnTo>
                  <a:lnTo>
                    <a:pt x="94" y="0"/>
                  </a:lnTo>
                  <a:lnTo>
                    <a:pt x="84" y="0"/>
                  </a:lnTo>
                  <a:lnTo>
                    <a:pt x="75" y="1"/>
                  </a:lnTo>
                  <a:lnTo>
                    <a:pt x="66" y="4"/>
                  </a:lnTo>
                  <a:lnTo>
                    <a:pt x="57" y="7"/>
                  </a:lnTo>
                  <a:lnTo>
                    <a:pt x="50" y="11"/>
                  </a:lnTo>
                  <a:lnTo>
                    <a:pt x="41" y="16"/>
                  </a:lnTo>
                  <a:lnTo>
                    <a:pt x="34" y="20"/>
                  </a:lnTo>
                  <a:lnTo>
                    <a:pt x="28" y="26"/>
                  </a:lnTo>
                  <a:lnTo>
                    <a:pt x="21" y="34"/>
                  </a:lnTo>
                  <a:lnTo>
                    <a:pt x="16" y="41"/>
                  </a:lnTo>
                  <a:lnTo>
                    <a:pt x="11" y="48"/>
                  </a:lnTo>
                  <a:lnTo>
                    <a:pt x="8" y="56"/>
                  </a:lnTo>
                  <a:lnTo>
                    <a:pt x="4" y="65"/>
                  </a:lnTo>
                  <a:lnTo>
                    <a:pt x="2" y="74"/>
                  </a:lnTo>
                  <a:lnTo>
                    <a:pt x="0" y="84"/>
                  </a:lnTo>
                  <a:lnTo>
                    <a:pt x="0" y="93"/>
                  </a:lnTo>
                  <a:lnTo>
                    <a:pt x="0" y="103"/>
                  </a:lnTo>
                  <a:lnTo>
                    <a:pt x="2" y="111"/>
                  </a:lnTo>
                  <a:lnTo>
                    <a:pt x="4" y="121"/>
                  </a:lnTo>
                  <a:lnTo>
                    <a:pt x="8" y="129"/>
                  </a:lnTo>
                  <a:lnTo>
                    <a:pt x="11" y="138"/>
                  </a:lnTo>
                  <a:lnTo>
                    <a:pt x="16" y="145"/>
                  </a:lnTo>
                  <a:lnTo>
                    <a:pt x="21" y="152"/>
                  </a:lnTo>
                  <a:lnTo>
                    <a:pt x="28" y="159"/>
                  </a:lnTo>
                  <a:lnTo>
                    <a:pt x="34" y="165"/>
                  </a:lnTo>
                  <a:lnTo>
                    <a:pt x="41" y="171"/>
                  </a:lnTo>
                  <a:lnTo>
                    <a:pt x="50" y="175"/>
                  </a:lnTo>
                  <a:lnTo>
                    <a:pt x="57" y="180"/>
                  </a:lnTo>
                  <a:lnTo>
                    <a:pt x="66" y="182"/>
                  </a:lnTo>
                  <a:lnTo>
                    <a:pt x="75" y="185"/>
                  </a:lnTo>
                  <a:lnTo>
                    <a:pt x="84" y="187"/>
                  </a:lnTo>
                  <a:lnTo>
                    <a:pt x="94" y="187"/>
                  </a:lnTo>
                  <a:lnTo>
                    <a:pt x="104" y="187"/>
                  </a:lnTo>
                  <a:lnTo>
                    <a:pt x="113" y="185"/>
                  </a:lnTo>
                  <a:lnTo>
                    <a:pt x="122" y="182"/>
                  </a:lnTo>
                  <a:lnTo>
                    <a:pt x="130" y="180"/>
                  </a:lnTo>
                  <a:lnTo>
                    <a:pt x="138" y="175"/>
                  </a:lnTo>
                  <a:lnTo>
                    <a:pt x="147" y="171"/>
                  </a:lnTo>
                  <a:lnTo>
                    <a:pt x="154" y="165"/>
                  </a:lnTo>
                  <a:lnTo>
                    <a:pt x="160" y="159"/>
                  </a:lnTo>
                  <a:lnTo>
                    <a:pt x="166" y="152"/>
                  </a:lnTo>
                  <a:lnTo>
                    <a:pt x="172" y="145"/>
                  </a:lnTo>
                  <a:lnTo>
                    <a:pt x="177" y="138"/>
                  </a:lnTo>
                  <a:lnTo>
                    <a:pt x="180" y="129"/>
                  </a:lnTo>
                  <a:lnTo>
                    <a:pt x="183" y="121"/>
                  </a:lnTo>
                  <a:lnTo>
                    <a:pt x="185" y="111"/>
                  </a:lnTo>
                  <a:lnTo>
                    <a:pt x="188" y="103"/>
                  </a:lnTo>
                  <a:lnTo>
                    <a:pt x="188" y="93"/>
                  </a:lnTo>
                  <a:close/>
                </a:path>
              </a:pathLst>
            </a:custGeom>
            <a:solidFill>
              <a:srgbClr val="F7BD80"/>
            </a:solidFill>
            <a:ln w="9525">
              <a:noFill/>
              <a:round/>
              <a:headEnd/>
              <a:tailEnd/>
            </a:ln>
          </p:spPr>
          <p:txBody>
            <a:bodyPr/>
            <a:lstStyle/>
            <a:p>
              <a:endParaRPr lang="pt-BR"/>
            </a:p>
          </p:txBody>
        </p:sp>
        <p:sp>
          <p:nvSpPr>
            <p:cNvPr id="402502" name="Freeform 70"/>
            <p:cNvSpPr>
              <a:spLocks/>
            </p:cNvSpPr>
            <p:nvPr/>
          </p:nvSpPr>
          <p:spPr bwMode="auto">
            <a:xfrm>
              <a:off x="2721" y="2768"/>
              <a:ext cx="2462" cy="1023"/>
            </a:xfrm>
            <a:custGeom>
              <a:avLst/>
              <a:gdLst/>
              <a:ahLst/>
              <a:cxnLst>
                <a:cxn ang="0">
                  <a:pos x="6286" y="847"/>
                </a:cxn>
                <a:cxn ang="0">
                  <a:pos x="7005" y="870"/>
                </a:cxn>
                <a:cxn ang="0">
                  <a:pos x="7391" y="895"/>
                </a:cxn>
                <a:cxn ang="0">
                  <a:pos x="7753" y="930"/>
                </a:cxn>
                <a:cxn ang="0">
                  <a:pos x="8091" y="978"/>
                </a:cxn>
                <a:cxn ang="0">
                  <a:pos x="8395" y="1039"/>
                </a:cxn>
                <a:cxn ang="0">
                  <a:pos x="8643" y="1110"/>
                </a:cxn>
                <a:cxn ang="0">
                  <a:pos x="8790" y="1165"/>
                </a:cxn>
                <a:cxn ang="0">
                  <a:pos x="8919" y="1228"/>
                </a:cxn>
                <a:cxn ang="0">
                  <a:pos x="9032" y="1302"/>
                </a:cxn>
                <a:cxn ang="0">
                  <a:pos x="9127" y="1386"/>
                </a:cxn>
                <a:cxn ang="0">
                  <a:pos x="9206" y="1480"/>
                </a:cxn>
                <a:cxn ang="0">
                  <a:pos x="9269" y="1589"/>
                </a:cxn>
                <a:cxn ang="0">
                  <a:pos x="9316" y="1712"/>
                </a:cxn>
                <a:cxn ang="0">
                  <a:pos x="9356" y="1880"/>
                </a:cxn>
                <a:cxn ang="0">
                  <a:pos x="9423" y="2094"/>
                </a:cxn>
                <a:cxn ang="0">
                  <a:pos x="9501" y="2246"/>
                </a:cxn>
                <a:cxn ang="0">
                  <a:pos x="9604" y="2379"/>
                </a:cxn>
                <a:cxn ang="0">
                  <a:pos x="9703" y="2487"/>
                </a:cxn>
                <a:cxn ang="0">
                  <a:pos x="9769" y="2584"/>
                </a:cxn>
                <a:cxn ang="0">
                  <a:pos x="9816" y="2712"/>
                </a:cxn>
                <a:cxn ang="0">
                  <a:pos x="9838" y="2893"/>
                </a:cxn>
                <a:cxn ang="0">
                  <a:pos x="9848" y="3236"/>
                </a:cxn>
                <a:cxn ang="0">
                  <a:pos x="9849" y="3478"/>
                </a:cxn>
                <a:cxn ang="0">
                  <a:pos x="9829" y="3661"/>
                </a:cxn>
                <a:cxn ang="0">
                  <a:pos x="9776" y="3823"/>
                </a:cxn>
                <a:cxn ang="0">
                  <a:pos x="9681" y="3955"/>
                </a:cxn>
                <a:cxn ang="0">
                  <a:pos x="9530" y="4047"/>
                </a:cxn>
                <a:cxn ang="0">
                  <a:pos x="9311" y="4091"/>
                </a:cxn>
                <a:cxn ang="0">
                  <a:pos x="508" y="4079"/>
                </a:cxn>
                <a:cxn ang="0">
                  <a:pos x="318" y="4032"/>
                </a:cxn>
                <a:cxn ang="0">
                  <a:pos x="200" y="3947"/>
                </a:cxn>
                <a:cxn ang="0">
                  <a:pos x="137" y="3829"/>
                </a:cxn>
                <a:cxn ang="0">
                  <a:pos x="117" y="3688"/>
                </a:cxn>
                <a:cxn ang="0">
                  <a:pos x="124" y="3530"/>
                </a:cxn>
                <a:cxn ang="0">
                  <a:pos x="152" y="3281"/>
                </a:cxn>
                <a:cxn ang="0">
                  <a:pos x="162" y="3118"/>
                </a:cxn>
                <a:cxn ang="0">
                  <a:pos x="132" y="2761"/>
                </a:cxn>
                <a:cxn ang="0">
                  <a:pos x="40" y="2054"/>
                </a:cxn>
                <a:cxn ang="0">
                  <a:pos x="2" y="1532"/>
                </a:cxn>
                <a:cxn ang="0">
                  <a:pos x="27" y="1022"/>
                </a:cxn>
                <a:cxn ang="0">
                  <a:pos x="153" y="571"/>
                </a:cxn>
                <a:cxn ang="0">
                  <a:pos x="419" y="225"/>
                </a:cxn>
                <a:cxn ang="0">
                  <a:pos x="863" y="29"/>
                </a:cxn>
                <a:cxn ang="0">
                  <a:pos x="1296" y="14"/>
                </a:cxn>
                <a:cxn ang="0">
                  <a:pos x="1491" y="121"/>
                </a:cxn>
                <a:cxn ang="0">
                  <a:pos x="1622" y="307"/>
                </a:cxn>
                <a:cxn ang="0">
                  <a:pos x="1782" y="663"/>
                </a:cxn>
                <a:cxn ang="0">
                  <a:pos x="1918" y="908"/>
                </a:cxn>
                <a:cxn ang="0">
                  <a:pos x="2118" y="1123"/>
                </a:cxn>
                <a:cxn ang="0">
                  <a:pos x="2421" y="1275"/>
                </a:cxn>
                <a:cxn ang="0">
                  <a:pos x="2864" y="1335"/>
                </a:cxn>
                <a:cxn ang="0">
                  <a:pos x="3460" y="1316"/>
                </a:cxn>
                <a:cxn ang="0">
                  <a:pos x="3794" y="1262"/>
                </a:cxn>
                <a:cxn ang="0">
                  <a:pos x="3962" y="1183"/>
                </a:cxn>
                <a:cxn ang="0">
                  <a:pos x="4058" y="1093"/>
                </a:cxn>
                <a:cxn ang="0">
                  <a:pos x="4178" y="1000"/>
                </a:cxn>
                <a:cxn ang="0">
                  <a:pos x="4418" y="921"/>
                </a:cxn>
                <a:cxn ang="0">
                  <a:pos x="4872" y="864"/>
                </a:cxn>
                <a:cxn ang="0">
                  <a:pos x="5637" y="843"/>
                </a:cxn>
              </a:cxnLst>
              <a:rect l="0" t="0" r="r" b="b"/>
              <a:pathLst>
                <a:path w="9850" h="4092">
                  <a:moveTo>
                    <a:pt x="5637" y="843"/>
                  </a:moveTo>
                  <a:lnTo>
                    <a:pt x="5855" y="843"/>
                  </a:lnTo>
                  <a:lnTo>
                    <a:pt x="6071" y="844"/>
                  </a:lnTo>
                  <a:lnTo>
                    <a:pt x="6286" y="847"/>
                  </a:lnTo>
                  <a:lnTo>
                    <a:pt x="6496" y="852"/>
                  </a:lnTo>
                  <a:lnTo>
                    <a:pt x="6703" y="858"/>
                  </a:lnTo>
                  <a:lnTo>
                    <a:pt x="6906" y="865"/>
                  </a:lnTo>
                  <a:lnTo>
                    <a:pt x="7005" y="870"/>
                  </a:lnTo>
                  <a:lnTo>
                    <a:pt x="7104" y="874"/>
                  </a:lnTo>
                  <a:lnTo>
                    <a:pt x="7201" y="880"/>
                  </a:lnTo>
                  <a:lnTo>
                    <a:pt x="7297" y="888"/>
                  </a:lnTo>
                  <a:lnTo>
                    <a:pt x="7391" y="895"/>
                  </a:lnTo>
                  <a:lnTo>
                    <a:pt x="7484" y="902"/>
                  </a:lnTo>
                  <a:lnTo>
                    <a:pt x="7575" y="910"/>
                  </a:lnTo>
                  <a:lnTo>
                    <a:pt x="7666" y="920"/>
                  </a:lnTo>
                  <a:lnTo>
                    <a:pt x="7753" y="930"/>
                  </a:lnTo>
                  <a:lnTo>
                    <a:pt x="7841" y="940"/>
                  </a:lnTo>
                  <a:lnTo>
                    <a:pt x="7925" y="951"/>
                  </a:lnTo>
                  <a:lnTo>
                    <a:pt x="8009" y="964"/>
                  </a:lnTo>
                  <a:lnTo>
                    <a:pt x="8091" y="978"/>
                  </a:lnTo>
                  <a:lnTo>
                    <a:pt x="8170" y="992"/>
                  </a:lnTo>
                  <a:lnTo>
                    <a:pt x="8247" y="1006"/>
                  </a:lnTo>
                  <a:lnTo>
                    <a:pt x="8322" y="1022"/>
                  </a:lnTo>
                  <a:lnTo>
                    <a:pt x="8395" y="1039"/>
                  </a:lnTo>
                  <a:lnTo>
                    <a:pt x="8467" y="1057"/>
                  </a:lnTo>
                  <a:lnTo>
                    <a:pt x="8536" y="1076"/>
                  </a:lnTo>
                  <a:lnTo>
                    <a:pt x="8603" y="1096"/>
                  </a:lnTo>
                  <a:lnTo>
                    <a:pt x="8643" y="1110"/>
                  </a:lnTo>
                  <a:lnTo>
                    <a:pt x="8681" y="1123"/>
                  </a:lnTo>
                  <a:lnTo>
                    <a:pt x="8718" y="1136"/>
                  </a:lnTo>
                  <a:lnTo>
                    <a:pt x="8754" y="1150"/>
                  </a:lnTo>
                  <a:lnTo>
                    <a:pt x="8790" y="1165"/>
                  </a:lnTo>
                  <a:lnTo>
                    <a:pt x="8824" y="1179"/>
                  </a:lnTo>
                  <a:lnTo>
                    <a:pt x="8856" y="1195"/>
                  </a:lnTo>
                  <a:lnTo>
                    <a:pt x="8889" y="1212"/>
                  </a:lnTo>
                  <a:lnTo>
                    <a:pt x="8919" y="1228"/>
                  </a:lnTo>
                  <a:lnTo>
                    <a:pt x="8949" y="1245"/>
                  </a:lnTo>
                  <a:lnTo>
                    <a:pt x="8978" y="1263"/>
                  </a:lnTo>
                  <a:lnTo>
                    <a:pt x="9005" y="1282"/>
                  </a:lnTo>
                  <a:lnTo>
                    <a:pt x="9032" y="1302"/>
                  </a:lnTo>
                  <a:lnTo>
                    <a:pt x="9057" y="1321"/>
                  </a:lnTo>
                  <a:lnTo>
                    <a:pt x="9081" y="1342"/>
                  </a:lnTo>
                  <a:lnTo>
                    <a:pt x="9105" y="1363"/>
                  </a:lnTo>
                  <a:lnTo>
                    <a:pt x="9127" y="1386"/>
                  </a:lnTo>
                  <a:lnTo>
                    <a:pt x="9148" y="1408"/>
                  </a:lnTo>
                  <a:lnTo>
                    <a:pt x="9169" y="1431"/>
                  </a:lnTo>
                  <a:lnTo>
                    <a:pt x="9188" y="1455"/>
                  </a:lnTo>
                  <a:lnTo>
                    <a:pt x="9206" y="1480"/>
                  </a:lnTo>
                  <a:lnTo>
                    <a:pt x="9223" y="1507"/>
                  </a:lnTo>
                  <a:lnTo>
                    <a:pt x="9239" y="1533"/>
                  </a:lnTo>
                  <a:lnTo>
                    <a:pt x="9255" y="1561"/>
                  </a:lnTo>
                  <a:lnTo>
                    <a:pt x="9269" y="1589"/>
                  </a:lnTo>
                  <a:lnTo>
                    <a:pt x="9283" y="1618"/>
                  </a:lnTo>
                  <a:lnTo>
                    <a:pt x="9295" y="1648"/>
                  </a:lnTo>
                  <a:lnTo>
                    <a:pt x="9305" y="1679"/>
                  </a:lnTo>
                  <a:lnTo>
                    <a:pt x="9316" y="1712"/>
                  </a:lnTo>
                  <a:lnTo>
                    <a:pt x="9326" y="1744"/>
                  </a:lnTo>
                  <a:lnTo>
                    <a:pt x="9334" y="1779"/>
                  </a:lnTo>
                  <a:lnTo>
                    <a:pt x="9341" y="1814"/>
                  </a:lnTo>
                  <a:lnTo>
                    <a:pt x="9356" y="1880"/>
                  </a:lnTo>
                  <a:lnTo>
                    <a:pt x="9371" y="1941"/>
                  </a:lnTo>
                  <a:lnTo>
                    <a:pt x="9387" y="1996"/>
                  </a:lnTo>
                  <a:lnTo>
                    <a:pt x="9405" y="2048"/>
                  </a:lnTo>
                  <a:lnTo>
                    <a:pt x="9423" y="2094"/>
                  </a:lnTo>
                  <a:lnTo>
                    <a:pt x="9441" y="2138"/>
                  </a:lnTo>
                  <a:lnTo>
                    <a:pt x="9460" y="2177"/>
                  </a:lnTo>
                  <a:lnTo>
                    <a:pt x="9481" y="2213"/>
                  </a:lnTo>
                  <a:lnTo>
                    <a:pt x="9501" y="2246"/>
                  </a:lnTo>
                  <a:lnTo>
                    <a:pt x="9522" y="2277"/>
                  </a:lnTo>
                  <a:lnTo>
                    <a:pt x="9542" y="2304"/>
                  </a:lnTo>
                  <a:lnTo>
                    <a:pt x="9562" y="2331"/>
                  </a:lnTo>
                  <a:lnTo>
                    <a:pt x="9604" y="2379"/>
                  </a:lnTo>
                  <a:lnTo>
                    <a:pt x="9645" y="2423"/>
                  </a:lnTo>
                  <a:lnTo>
                    <a:pt x="9664" y="2444"/>
                  </a:lnTo>
                  <a:lnTo>
                    <a:pt x="9684" y="2465"/>
                  </a:lnTo>
                  <a:lnTo>
                    <a:pt x="9703" y="2487"/>
                  </a:lnTo>
                  <a:lnTo>
                    <a:pt x="9721" y="2510"/>
                  </a:lnTo>
                  <a:lnTo>
                    <a:pt x="9738" y="2532"/>
                  </a:lnTo>
                  <a:lnTo>
                    <a:pt x="9753" y="2558"/>
                  </a:lnTo>
                  <a:lnTo>
                    <a:pt x="9769" y="2584"/>
                  </a:lnTo>
                  <a:lnTo>
                    <a:pt x="9782" y="2611"/>
                  </a:lnTo>
                  <a:lnTo>
                    <a:pt x="9795" y="2643"/>
                  </a:lnTo>
                  <a:lnTo>
                    <a:pt x="9806" y="2676"/>
                  </a:lnTo>
                  <a:lnTo>
                    <a:pt x="9816" y="2712"/>
                  </a:lnTo>
                  <a:lnTo>
                    <a:pt x="9824" y="2752"/>
                  </a:lnTo>
                  <a:lnTo>
                    <a:pt x="9831" y="2795"/>
                  </a:lnTo>
                  <a:lnTo>
                    <a:pt x="9836" y="2842"/>
                  </a:lnTo>
                  <a:lnTo>
                    <a:pt x="9838" y="2893"/>
                  </a:lnTo>
                  <a:lnTo>
                    <a:pt x="9840" y="2950"/>
                  </a:lnTo>
                  <a:lnTo>
                    <a:pt x="9841" y="3043"/>
                  </a:lnTo>
                  <a:lnTo>
                    <a:pt x="9844" y="3138"/>
                  </a:lnTo>
                  <a:lnTo>
                    <a:pt x="9848" y="3236"/>
                  </a:lnTo>
                  <a:lnTo>
                    <a:pt x="9850" y="3334"/>
                  </a:lnTo>
                  <a:lnTo>
                    <a:pt x="9850" y="3382"/>
                  </a:lnTo>
                  <a:lnTo>
                    <a:pt x="9850" y="3431"/>
                  </a:lnTo>
                  <a:lnTo>
                    <a:pt x="9849" y="3478"/>
                  </a:lnTo>
                  <a:lnTo>
                    <a:pt x="9846" y="3526"/>
                  </a:lnTo>
                  <a:lnTo>
                    <a:pt x="9842" y="3571"/>
                  </a:lnTo>
                  <a:lnTo>
                    <a:pt x="9836" y="3617"/>
                  </a:lnTo>
                  <a:lnTo>
                    <a:pt x="9829" y="3661"/>
                  </a:lnTo>
                  <a:lnTo>
                    <a:pt x="9819" y="3703"/>
                  </a:lnTo>
                  <a:lnTo>
                    <a:pt x="9807" y="3745"/>
                  </a:lnTo>
                  <a:lnTo>
                    <a:pt x="9793" y="3785"/>
                  </a:lnTo>
                  <a:lnTo>
                    <a:pt x="9776" y="3823"/>
                  </a:lnTo>
                  <a:lnTo>
                    <a:pt x="9757" y="3859"/>
                  </a:lnTo>
                  <a:lnTo>
                    <a:pt x="9735" y="3894"/>
                  </a:lnTo>
                  <a:lnTo>
                    <a:pt x="9710" y="3925"/>
                  </a:lnTo>
                  <a:lnTo>
                    <a:pt x="9681" y="3955"/>
                  </a:lnTo>
                  <a:lnTo>
                    <a:pt x="9649" y="3983"/>
                  </a:lnTo>
                  <a:lnTo>
                    <a:pt x="9613" y="4007"/>
                  </a:lnTo>
                  <a:lnTo>
                    <a:pt x="9573" y="4028"/>
                  </a:lnTo>
                  <a:lnTo>
                    <a:pt x="9530" y="4047"/>
                  </a:lnTo>
                  <a:lnTo>
                    <a:pt x="9482" y="4063"/>
                  </a:lnTo>
                  <a:lnTo>
                    <a:pt x="9429" y="4076"/>
                  </a:lnTo>
                  <a:lnTo>
                    <a:pt x="9373" y="4085"/>
                  </a:lnTo>
                  <a:lnTo>
                    <a:pt x="9311" y="4091"/>
                  </a:lnTo>
                  <a:lnTo>
                    <a:pt x="9244" y="4092"/>
                  </a:lnTo>
                  <a:lnTo>
                    <a:pt x="635" y="4086"/>
                  </a:lnTo>
                  <a:lnTo>
                    <a:pt x="569" y="4083"/>
                  </a:lnTo>
                  <a:lnTo>
                    <a:pt x="508" y="4079"/>
                  </a:lnTo>
                  <a:lnTo>
                    <a:pt x="454" y="4071"/>
                  </a:lnTo>
                  <a:lnTo>
                    <a:pt x="404" y="4061"/>
                  </a:lnTo>
                  <a:lnTo>
                    <a:pt x="359" y="4047"/>
                  </a:lnTo>
                  <a:lnTo>
                    <a:pt x="318" y="4032"/>
                  </a:lnTo>
                  <a:lnTo>
                    <a:pt x="282" y="4014"/>
                  </a:lnTo>
                  <a:lnTo>
                    <a:pt x="251" y="3993"/>
                  </a:lnTo>
                  <a:lnTo>
                    <a:pt x="224" y="3971"/>
                  </a:lnTo>
                  <a:lnTo>
                    <a:pt x="200" y="3947"/>
                  </a:lnTo>
                  <a:lnTo>
                    <a:pt x="179" y="3919"/>
                  </a:lnTo>
                  <a:lnTo>
                    <a:pt x="162" y="3891"/>
                  </a:lnTo>
                  <a:lnTo>
                    <a:pt x="148" y="3860"/>
                  </a:lnTo>
                  <a:lnTo>
                    <a:pt x="137" y="3829"/>
                  </a:lnTo>
                  <a:lnTo>
                    <a:pt x="129" y="3796"/>
                  </a:lnTo>
                  <a:lnTo>
                    <a:pt x="123" y="3761"/>
                  </a:lnTo>
                  <a:lnTo>
                    <a:pt x="119" y="3725"/>
                  </a:lnTo>
                  <a:lnTo>
                    <a:pt x="117" y="3688"/>
                  </a:lnTo>
                  <a:lnTo>
                    <a:pt x="117" y="3649"/>
                  </a:lnTo>
                  <a:lnTo>
                    <a:pt x="118" y="3611"/>
                  </a:lnTo>
                  <a:lnTo>
                    <a:pt x="120" y="3571"/>
                  </a:lnTo>
                  <a:lnTo>
                    <a:pt x="124" y="3530"/>
                  </a:lnTo>
                  <a:lnTo>
                    <a:pt x="128" y="3490"/>
                  </a:lnTo>
                  <a:lnTo>
                    <a:pt x="132" y="3448"/>
                  </a:lnTo>
                  <a:lnTo>
                    <a:pt x="142" y="3365"/>
                  </a:lnTo>
                  <a:lnTo>
                    <a:pt x="152" y="3281"/>
                  </a:lnTo>
                  <a:lnTo>
                    <a:pt x="156" y="3240"/>
                  </a:lnTo>
                  <a:lnTo>
                    <a:pt x="159" y="3198"/>
                  </a:lnTo>
                  <a:lnTo>
                    <a:pt x="161" y="3157"/>
                  </a:lnTo>
                  <a:lnTo>
                    <a:pt x="162" y="3118"/>
                  </a:lnTo>
                  <a:lnTo>
                    <a:pt x="160" y="3041"/>
                  </a:lnTo>
                  <a:lnTo>
                    <a:pt x="154" y="2956"/>
                  </a:lnTo>
                  <a:lnTo>
                    <a:pt x="144" y="2862"/>
                  </a:lnTo>
                  <a:lnTo>
                    <a:pt x="132" y="2761"/>
                  </a:lnTo>
                  <a:lnTo>
                    <a:pt x="104" y="2543"/>
                  </a:lnTo>
                  <a:lnTo>
                    <a:pt x="71" y="2306"/>
                  </a:lnTo>
                  <a:lnTo>
                    <a:pt x="56" y="2181"/>
                  </a:lnTo>
                  <a:lnTo>
                    <a:pt x="40" y="2054"/>
                  </a:lnTo>
                  <a:lnTo>
                    <a:pt x="27" y="1924"/>
                  </a:lnTo>
                  <a:lnTo>
                    <a:pt x="16" y="1793"/>
                  </a:lnTo>
                  <a:lnTo>
                    <a:pt x="8" y="1663"/>
                  </a:lnTo>
                  <a:lnTo>
                    <a:pt x="2" y="1532"/>
                  </a:lnTo>
                  <a:lnTo>
                    <a:pt x="0" y="1401"/>
                  </a:lnTo>
                  <a:lnTo>
                    <a:pt x="4" y="1273"/>
                  </a:lnTo>
                  <a:lnTo>
                    <a:pt x="12" y="1146"/>
                  </a:lnTo>
                  <a:lnTo>
                    <a:pt x="27" y="1022"/>
                  </a:lnTo>
                  <a:lnTo>
                    <a:pt x="47" y="902"/>
                  </a:lnTo>
                  <a:lnTo>
                    <a:pt x="75" y="787"/>
                  </a:lnTo>
                  <a:lnTo>
                    <a:pt x="110" y="677"/>
                  </a:lnTo>
                  <a:lnTo>
                    <a:pt x="153" y="571"/>
                  </a:lnTo>
                  <a:lnTo>
                    <a:pt x="204" y="474"/>
                  </a:lnTo>
                  <a:lnTo>
                    <a:pt x="266" y="383"/>
                  </a:lnTo>
                  <a:lnTo>
                    <a:pt x="338" y="300"/>
                  </a:lnTo>
                  <a:lnTo>
                    <a:pt x="419" y="225"/>
                  </a:lnTo>
                  <a:lnTo>
                    <a:pt x="512" y="160"/>
                  </a:lnTo>
                  <a:lnTo>
                    <a:pt x="616" y="106"/>
                  </a:lnTo>
                  <a:lnTo>
                    <a:pt x="733" y="61"/>
                  </a:lnTo>
                  <a:lnTo>
                    <a:pt x="863" y="29"/>
                  </a:lnTo>
                  <a:lnTo>
                    <a:pt x="1006" y="8"/>
                  </a:lnTo>
                  <a:lnTo>
                    <a:pt x="1164" y="0"/>
                  </a:lnTo>
                  <a:lnTo>
                    <a:pt x="1233" y="4"/>
                  </a:lnTo>
                  <a:lnTo>
                    <a:pt x="1296" y="14"/>
                  </a:lnTo>
                  <a:lnTo>
                    <a:pt x="1353" y="32"/>
                  </a:lnTo>
                  <a:lnTo>
                    <a:pt x="1404" y="56"/>
                  </a:lnTo>
                  <a:lnTo>
                    <a:pt x="1449" y="86"/>
                  </a:lnTo>
                  <a:lnTo>
                    <a:pt x="1491" y="121"/>
                  </a:lnTo>
                  <a:lnTo>
                    <a:pt x="1529" y="162"/>
                  </a:lnTo>
                  <a:lnTo>
                    <a:pt x="1562" y="206"/>
                  </a:lnTo>
                  <a:lnTo>
                    <a:pt x="1593" y="254"/>
                  </a:lnTo>
                  <a:lnTo>
                    <a:pt x="1622" y="307"/>
                  </a:lnTo>
                  <a:lnTo>
                    <a:pt x="1650" y="361"/>
                  </a:lnTo>
                  <a:lnTo>
                    <a:pt x="1676" y="419"/>
                  </a:lnTo>
                  <a:lnTo>
                    <a:pt x="1728" y="539"/>
                  </a:lnTo>
                  <a:lnTo>
                    <a:pt x="1782" y="663"/>
                  </a:lnTo>
                  <a:lnTo>
                    <a:pt x="1812" y="726"/>
                  </a:lnTo>
                  <a:lnTo>
                    <a:pt x="1844" y="788"/>
                  </a:lnTo>
                  <a:lnTo>
                    <a:pt x="1879" y="849"/>
                  </a:lnTo>
                  <a:lnTo>
                    <a:pt x="1918" y="908"/>
                  </a:lnTo>
                  <a:lnTo>
                    <a:pt x="1960" y="966"/>
                  </a:lnTo>
                  <a:lnTo>
                    <a:pt x="2006" y="1021"/>
                  </a:lnTo>
                  <a:lnTo>
                    <a:pt x="2059" y="1074"/>
                  </a:lnTo>
                  <a:lnTo>
                    <a:pt x="2118" y="1123"/>
                  </a:lnTo>
                  <a:lnTo>
                    <a:pt x="2183" y="1168"/>
                  </a:lnTo>
                  <a:lnTo>
                    <a:pt x="2254" y="1209"/>
                  </a:lnTo>
                  <a:lnTo>
                    <a:pt x="2333" y="1245"/>
                  </a:lnTo>
                  <a:lnTo>
                    <a:pt x="2421" y="1275"/>
                  </a:lnTo>
                  <a:lnTo>
                    <a:pt x="2517" y="1300"/>
                  </a:lnTo>
                  <a:lnTo>
                    <a:pt x="2622" y="1318"/>
                  </a:lnTo>
                  <a:lnTo>
                    <a:pt x="2737" y="1330"/>
                  </a:lnTo>
                  <a:lnTo>
                    <a:pt x="2864" y="1335"/>
                  </a:lnTo>
                  <a:lnTo>
                    <a:pt x="3042" y="1334"/>
                  </a:lnTo>
                  <a:lnTo>
                    <a:pt x="3200" y="1330"/>
                  </a:lnTo>
                  <a:lnTo>
                    <a:pt x="3339" y="1324"/>
                  </a:lnTo>
                  <a:lnTo>
                    <a:pt x="3460" y="1316"/>
                  </a:lnTo>
                  <a:lnTo>
                    <a:pt x="3565" y="1305"/>
                  </a:lnTo>
                  <a:lnTo>
                    <a:pt x="3653" y="1293"/>
                  </a:lnTo>
                  <a:lnTo>
                    <a:pt x="3730" y="1279"/>
                  </a:lnTo>
                  <a:lnTo>
                    <a:pt x="3794" y="1262"/>
                  </a:lnTo>
                  <a:lnTo>
                    <a:pt x="3848" y="1244"/>
                  </a:lnTo>
                  <a:lnTo>
                    <a:pt x="3894" y="1225"/>
                  </a:lnTo>
                  <a:lnTo>
                    <a:pt x="3931" y="1204"/>
                  </a:lnTo>
                  <a:lnTo>
                    <a:pt x="3962" y="1183"/>
                  </a:lnTo>
                  <a:lnTo>
                    <a:pt x="3990" y="1161"/>
                  </a:lnTo>
                  <a:lnTo>
                    <a:pt x="4014" y="1138"/>
                  </a:lnTo>
                  <a:lnTo>
                    <a:pt x="4035" y="1116"/>
                  </a:lnTo>
                  <a:lnTo>
                    <a:pt x="4058" y="1093"/>
                  </a:lnTo>
                  <a:lnTo>
                    <a:pt x="4082" y="1069"/>
                  </a:lnTo>
                  <a:lnTo>
                    <a:pt x="4110" y="1046"/>
                  </a:lnTo>
                  <a:lnTo>
                    <a:pt x="4141" y="1023"/>
                  </a:lnTo>
                  <a:lnTo>
                    <a:pt x="4178" y="1000"/>
                  </a:lnTo>
                  <a:lnTo>
                    <a:pt x="4224" y="980"/>
                  </a:lnTo>
                  <a:lnTo>
                    <a:pt x="4278" y="958"/>
                  </a:lnTo>
                  <a:lnTo>
                    <a:pt x="4341" y="939"/>
                  </a:lnTo>
                  <a:lnTo>
                    <a:pt x="4418" y="921"/>
                  </a:lnTo>
                  <a:lnTo>
                    <a:pt x="4507" y="904"/>
                  </a:lnTo>
                  <a:lnTo>
                    <a:pt x="4613" y="889"/>
                  </a:lnTo>
                  <a:lnTo>
                    <a:pt x="4733" y="876"/>
                  </a:lnTo>
                  <a:lnTo>
                    <a:pt x="4872" y="864"/>
                  </a:lnTo>
                  <a:lnTo>
                    <a:pt x="5030" y="855"/>
                  </a:lnTo>
                  <a:lnTo>
                    <a:pt x="5209" y="848"/>
                  </a:lnTo>
                  <a:lnTo>
                    <a:pt x="5411" y="844"/>
                  </a:lnTo>
                  <a:lnTo>
                    <a:pt x="5637" y="843"/>
                  </a:lnTo>
                  <a:close/>
                </a:path>
              </a:pathLst>
            </a:custGeom>
            <a:noFill/>
            <a:ln w="11113">
              <a:solidFill>
                <a:srgbClr val="000000"/>
              </a:solidFill>
              <a:prstDash val="solid"/>
              <a:round/>
              <a:headEnd/>
              <a:tailEnd/>
            </a:ln>
          </p:spPr>
          <p:txBody>
            <a:bodyPr/>
            <a:lstStyle/>
            <a:p>
              <a:endParaRPr lang="pt-BR"/>
            </a:p>
          </p:txBody>
        </p:sp>
        <p:sp>
          <p:nvSpPr>
            <p:cNvPr id="402503" name="Rectangle 71"/>
            <p:cNvSpPr>
              <a:spLocks noChangeArrowheads="1"/>
            </p:cNvSpPr>
            <p:nvPr/>
          </p:nvSpPr>
          <p:spPr bwMode="auto">
            <a:xfrm>
              <a:off x="2727" y="3092"/>
              <a:ext cx="708" cy="144"/>
            </a:xfrm>
            <a:prstGeom prst="rect">
              <a:avLst/>
            </a:prstGeom>
            <a:noFill/>
            <a:ln w="9525">
              <a:noFill/>
              <a:miter lim="800000"/>
              <a:headEnd/>
              <a:tailEnd/>
            </a:ln>
          </p:spPr>
          <p:txBody>
            <a:bodyPr wrap="none" lIns="0" tIns="0" rIns="0" bIns="0">
              <a:spAutoFit/>
            </a:bodyPr>
            <a:lstStyle/>
            <a:p>
              <a:r>
                <a:rPr lang="pt-BR" sz="1500" u="none">
                  <a:solidFill>
                    <a:srgbClr val="000000"/>
                  </a:solidFill>
                </a:rPr>
                <a:t>Perforin Pore</a:t>
              </a:r>
              <a:endParaRPr lang="pt-BR"/>
            </a:p>
          </p:txBody>
        </p:sp>
        <p:sp>
          <p:nvSpPr>
            <p:cNvPr id="402504" name="Rectangle 72"/>
            <p:cNvSpPr>
              <a:spLocks noChangeArrowheads="1"/>
            </p:cNvSpPr>
            <p:nvPr/>
          </p:nvSpPr>
          <p:spPr bwMode="auto">
            <a:xfrm>
              <a:off x="3344" y="3294"/>
              <a:ext cx="614" cy="144"/>
            </a:xfrm>
            <a:prstGeom prst="rect">
              <a:avLst/>
            </a:prstGeom>
            <a:noFill/>
            <a:ln w="9525">
              <a:noFill/>
              <a:miter lim="800000"/>
              <a:headEnd/>
              <a:tailEnd/>
            </a:ln>
          </p:spPr>
          <p:txBody>
            <a:bodyPr wrap="none" lIns="0" tIns="0" rIns="0" bIns="0">
              <a:spAutoFit/>
            </a:bodyPr>
            <a:lstStyle/>
            <a:p>
              <a:r>
                <a:rPr lang="pt-BR" sz="1500" u="none">
                  <a:solidFill>
                    <a:srgbClr val="000000"/>
                  </a:solidFill>
                </a:rPr>
                <a:t>Granzymes</a:t>
              </a:r>
              <a:endParaRPr lang="pt-BR"/>
            </a:p>
          </p:txBody>
        </p:sp>
        <p:sp>
          <p:nvSpPr>
            <p:cNvPr id="402505" name="Rectangle 73"/>
            <p:cNvSpPr>
              <a:spLocks noChangeArrowheads="1"/>
            </p:cNvSpPr>
            <p:nvPr/>
          </p:nvSpPr>
          <p:spPr bwMode="auto">
            <a:xfrm>
              <a:off x="4266" y="3022"/>
              <a:ext cx="449" cy="192"/>
            </a:xfrm>
            <a:prstGeom prst="rect">
              <a:avLst/>
            </a:prstGeom>
            <a:noFill/>
            <a:ln w="9525">
              <a:noFill/>
              <a:miter lim="800000"/>
              <a:headEnd/>
              <a:tailEnd/>
            </a:ln>
          </p:spPr>
          <p:txBody>
            <a:bodyPr wrap="none" lIns="0" tIns="0" rIns="0" bIns="0">
              <a:spAutoFit/>
            </a:bodyPr>
            <a:lstStyle/>
            <a:p>
              <a:r>
                <a:rPr lang="pt-BR" sz="1700" u="none">
                  <a:solidFill>
                    <a:srgbClr val="000000"/>
                  </a:solidFill>
                </a:rPr>
                <a:t>MHC I</a:t>
              </a:r>
              <a:endParaRPr lang="pt-BR"/>
            </a:p>
          </p:txBody>
        </p:sp>
        <p:sp>
          <p:nvSpPr>
            <p:cNvPr id="402506" name="Rectangle 74"/>
            <p:cNvSpPr>
              <a:spLocks noChangeArrowheads="1"/>
            </p:cNvSpPr>
            <p:nvPr/>
          </p:nvSpPr>
          <p:spPr bwMode="auto">
            <a:xfrm>
              <a:off x="4266" y="2648"/>
              <a:ext cx="343" cy="192"/>
            </a:xfrm>
            <a:prstGeom prst="rect">
              <a:avLst/>
            </a:prstGeom>
            <a:noFill/>
            <a:ln w="9525">
              <a:noFill/>
              <a:miter lim="800000"/>
              <a:headEnd/>
              <a:tailEnd/>
            </a:ln>
          </p:spPr>
          <p:txBody>
            <a:bodyPr wrap="none" lIns="0" tIns="0" rIns="0" bIns="0">
              <a:spAutoFit/>
            </a:bodyPr>
            <a:lstStyle/>
            <a:p>
              <a:r>
                <a:rPr lang="pt-BR" sz="1700" u="none">
                  <a:solidFill>
                    <a:srgbClr val="000000"/>
                  </a:solidFill>
                </a:rPr>
                <a:t>TCR</a:t>
              </a:r>
              <a:endParaRPr lang="pt-BR"/>
            </a:p>
          </p:txBody>
        </p:sp>
        <p:sp>
          <p:nvSpPr>
            <p:cNvPr id="402507" name="Rectangle 75"/>
            <p:cNvSpPr>
              <a:spLocks noChangeArrowheads="1"/>
            </p:cNvSpPr>
            <p:nvPr/>
          </p:nvSpPr>
          <p:spPr bwMode="auto">
            <a:xfrm>
              <a:off x="3072" y="1350"/>
              <a:ext cx="1115" cy="163"/>
            </a:xfrm>
            <a:prstGeom prst="rect">
              <a:avLst/>
            </a:prstGeom>
            <a:noFill/>
            <a:ln w="9525">
              <a:noFill/>
              <a:miter lim="800000"/>
              <a:headEnd/>
              <a:tailEnd/>
            </a:ln>
          </p:spPr>
          <p:txBody>
            <a:bodyPr wrap="none" lIns="0" tIns="0" rIns="0" bIns="0">
              <a:spAutoFit/>
            </a:bodyPr>
            <a:lstStyle/>
            <a:p>
              <a:r>
                <a:rPr lang="pt-BR" sz="1700" u="none">
                  <a:solidFill>
                    <a:srgbClr val="000000"/>
                  </a:solidFill>
                </a:rPr>
                <a:t>Sintese de citonas</a:t>
              </a:r>
              <a:endParaRPr lang="pt-BR"/>
            </a:p>
          </p:txBody>
        </p:sp>
        <p:sp>
          <p:nvSpPr>
            <p:cNvPr id="402508" name="Rectangle 76"/>
            <p:cNvSpPr>
              <a:spLocks noChangeArrowheads="1"/>
            </p:cNvSpPr>
            <p:nvPr/>
          </p:nvSpPr>
          <p:spPr bwMode="auto">
            <a:xfrm>
              <a:off x="3072" y="1504"/>
              <a:ext cx="68" cy="163"/>
            </a:xfrm>
            <a:prstGeom prst="rect">
              <a:avLst/>
            </a:prstGeom>
            <a:noFill/>
            <a:ln w="9525">
              <a:noFill/>
              <a:miter lim="800000"/>
              <a:headEnd/>
              <a:tailEnd/>
            </a:ln>
          </p:spPr>
          <p:txBody>
            <a:bodyPr wrap="none" lIns="0" tIns="0" rIns="0" bIns="0">
              <a:spAutoFit/>
            </a:bodyPr>
            <a:lstStyle/>
            <a:p>
              <a:r>
                <a:rPr lang="pt-BR" sz="1700" u="none">
                  <a:solidFill>
                    <a:srgbClr val="000000"/>
                  </a:solidFill>
                </a:rPr>
                <a:t>s</a:t>
              </a:r>
              <a:endParaRPr lang="pt-BR"/>
            </a:p>
          </p:txBody>
        </p:sp>
        <p:sp>
          <p:nvSpPr>
            <p:cNvPr id="402509" name="Rectangle 77"/>
            <p:cNvSpPr>
              <a:spLocks noChangeArrowheads="1"/>
            </p:cNvSpPr>
            <p:nvPr/>
          </p:nvSpPr>
          <p:spPr bwMode="auto">
            <a:xfrm>
              <a:off x="2028" y="2679"/>
              <a:ext cx="1110" cy="154"/>
            </a:xfrm>
            <a:prstGeom prst="rect">
              <a:avLst/>
            </a:prstGeom>
            <a:noFill/>
            <a:ln w="9525">
              <a:noFill/>
              <a:miter lim="800000"/>
              <a:headEnd/>
              <a:tailEnd/>
            </a:ln>
          </p:spPr>
          <p:txBody>
            <a:bodyPr wrap="none" lIns="0" tIns="0" rIns="0" bIns="0">
              <a:spAutoFit/>
            </a:bodyPr>
            <a:lstStyle/>
            <a:p>
              <a:r>
                <a:rPr lang="pt-BR" sz="1600" u="none">
                  <a:solidFill>
                    <a:srgbClr val="000000"/>
                  </a:solidFill>
                </a:rPr>
                <a:t>Granule ExocytosIs</a:t>
              </a:r>
              <a:endParaRPr lang="pt-BR"/>
            </a:p>
          </p:txBody>
        </p:sp>
        <p:sp>
          <p:nvSpPr>
            <p:cNvPr id="402510" name="Rectangle 78"/>
            <p:cNvSpPr>
              <a:spLocks noChangeArrowheads="1"/>
            </p:cNvSpPr>
            <p:nvPr/>
          </p:nvSpPr>
          <p:spPr bwMode="auto">
            <a:xfrm>
              <a:off x="4823" y="2265"/>
              <a:ext cx="511" cy="287"/>
            </a:xfrm>
            <a:prstGeom prst="rect">
              <a:avLst/>
            </a:prstGeom>
            <a:noFill/>
            <a:ln w="9525">
              <a:noFill/>
              <a:miter lim="800000"/>
              <a:headEnd/>
              <a:tailEnd/>
            </a:ln>
          </p:spPr>
          <p:txBody>
            <a:bodyPr wrap="none" lIns="0" tIns="0" rIns="0" bIns="0">
              <a:spAutoFit/>
            </a:bodyPr>
            <a:lstStyle/>
            <a:p>
              <a:r>
                <a:rPr lang="pt-BR" sz="2600" b="1" u="none">
                  <a:solidFill>
                    <a:srgbClr val="000000"/>
                  </a:solidFill>
                </a:rPr>
                <a:t>CTL</a:t>
              </a:r>
              <a:endParaRPr lang="pt-BR"/>
            </a:p>
          </p:txBody>
        </p:sp>
        <p:sp>
          <p:nvSpPr>
            <p:cNvPr id="402511" name="Rectangle 79"/>
            <p:cNvSpPr>
              <a:spLocks noChangeArrowheads="1"/>
            </p:cNvSpPr>
            <p:nvPr/>
          </p:nvSpPr>
          <p:spPr bwMode="auto">
            <a:xfrm>
              <a:off x="4345" y="3325"/>
              <a:ext cx="451" cy="250"/>
            </a:xfrm>
            <a:prstGeom prst="rect">
              <a:avLst/>
            </a:prstGeom>
            <a:noFill/>
            <a:ln w="9525">
              <a:noFill/>
              <a:miter lim="800000"/>
              <a:headEnd/>
              <a:tailEnd/>
            </a:ln>
          </p:spPr>
          <p:txBody>
            <a:bodyPr wrap="none" lIns="0" tIns="0" rIns="0" bIns="0">
              <a:spAutoFit/>
            </a:bodyPr>
            <a:lstStyle/>
            <a:p>
              <a:r>
                <a:rPr lang="pt-BR" sz="2600" b="1" u="none">
                  <a:solidFill>
                    <a:srgbClr val="000000"/>
                  </a:solidFill>
                </a:rPr>
                <a:t>Alvo</a:t>
              </a:r>
              <a:endParaRPr lang="pt-BR"/>
            </a:p>
          </p:txBody>
        </p:sp>
        <p:sp>
          <p:nvSpPr>
            <p:cNvPr id="402512" name="Freeform 80"/>
            <p:cNvSpPr>
              <a:spLocks/>
            </p:cNvSpPr>
            <p:nvPr/>
          </p:nvSpPr>
          <p:spPr bwMode="auto">
            <a:xfrm>
              <a:off x="1276" y="2308"/>
              <a:ext cx="559" cy="127"/>
            </a:xfrm>
            <a:custGeom>
              <a:avLst/>
              <a:gdLst/>
              <a:ahLst/>
              <a:cxnLst>
                <a:cxn ang="0">
                  <a:pos x="2236" y="25"/>
                </a:cxn>
                <a:cxn ang="0">
                  <a:pos x="2025" y="0"/>
                </a:cxn>
                <a:cxn ang="0">
                  <a:pos x="2036" y="12"/>
                </a:cxn>
                <a:cxn ang="0">
                  <a:pos x="2044" y="24"/>
                </a:cxn>
                <a:cxn ang="0">
                  <a:pos x="2052" y="37"/>
                </a:cxn>
                <a:cxn ang="0">
                  <a:pos x="2056" y="50"/>
                </a:cxn>
                <a:cxn ang="0">
                  <a:pos x="10" y="483"/>
                </a:cxn>
                <a:cxn ang="0">
                  <a:pos x="5" y="486"/>
                </a:cxn>
                <a:cxn ang="0">
                  <a:pos x="1" y="489"/>
                </a:cxn>
                <a:cxn ang="0">
                  <a:pos x="0" y="494"/>
                </a:cxn>
                <a:cxn ang="0">
                  <a:pos x="0" y="499"/>
                </a:cxn>
                <a:cxn ang="0">
                  <a:pos x="2" y="503"/>
                </a:cxn>
                <a:cxn ang="0">
                  <a:pos x="6" y="506"/>
                </a:cxn>
                <a:cxn ang="0">
                  <a:pos x="10" y="509"/>
                </a:cxn>
                <a:cxn ang="0">
                  <a:pos x="16" y="509"/>
                </a:cxn>
                <a:cxn ang="0">
                  <a:pos x="2062" y="76"/>
                </a:cxn>
                <a:cxn ang="0">
                  <a:pos x="2062" y="90"/>
                </a:cxn>
                <a:cxn ang="0">
                  <a:pos x="2061" y="104"/>
                </a:cxn>
                <a:cxn ang="0">
                  <a:pos x="2059" y="119"/>
                </a:cxn>
                <a:cxn ang="0">
                  <a:pos x="2054" y="134"/>
                </a:cxn>
                <a:cxn ang="0">
                  <a:pos x="2236" y="25"/>
                </a:cxn>
              </a:cxnLst>
              <a:rect l="0" t="0" r="r" b="b"/>
              <a:pathLst>
                <a:path w="2236" h="509">
                  <a:moveTo>
                    <a:pt x="2236" y="25"/>
                  </a:moveTo>
                  <a:lnTo>
                    <a:pt x="2025" y="0"/>
                  </a:lnTo>
                  <a:lnTo>
                    <a:pt x="2036" y="12"/>
                  </a:lnTo>
                  <a:lnTo>
                    <a:pt x="2044" y="24"/>
                  </a:lnTo>
                  <a:lnTo>
                    <a:pt x="2052" y="37"/>
                  </a:lnTo>
                  <a:lnTo>
                    <a:pt x="2056" y="50"/>
                  </a:lnTo>
                  <a:lnTo>
                    <a:pt x="10" y="483"/>
                  </a:lnTo>
                  <a:lnTo>
                    <a:pt x="5" y="486"/>
                  </a:lnTo>
                  <a:lnTo>
                    <a:pt x="1" y="489"/>
                  </a:lnTo>
                  <a:lnTo>
                    <a:pt x="0" y="494"/>
                  </a:lnTo>
                  <a:lnTo>
                    <a:pt x="0" y="499"/>
                  </a:lnTo>
                  <a:lnTo>
                    <a:pt x="2" y="503"/>
                  </a:lnTo>
                  <a:lnTo>
                    <a:pt x="6" y="506"/>
                  </a:lnTo>
                  <a:lnTo>
                    <a:pt x="10" y="509"/>
                  </a:lnTo>
                  <a:lnTo>
                    <a:pt x="16" y="509"/>
                  </a:lnTo>
                  <a:lnTo>
                    <a:pt x="2062" y="76"/>
                  </a:lnTo>
                  <a:lnTo>
                    <a:pt x="2062" y="90"/>
                  </a:lnTo>
                  <a:lnTo>
                    <a:pt x="2061" y="104"/>
                  </a:lnTo>
                  <a:lnTo>
                    <a:pt x="2059" y="119"/>
                  </a:lnTo>
                  <a:lnTo>
                    <a:pt x="2054" y="134"/>
                  </a:lnTo>
                  <a:lnTo>
                    <a:pt x="2236" y="25"/>
                  </a:lnTo>
                  <a:close/>
                </a:path>
              </a:pathLst>
            </a:custGeom>
            <a:solidFill>
              <a:srgbClr val="000000"/>
            </a:solidFill>
            <a:ln w="9525">
              <a:noFill/>
              <a:round/>
              <a:headEnd/>
              <a:tailEnd/>
            </a:ln>
          </p:spPr>
          <p:txBody>
            <a:bodyPr/>
            <a:lstStyle/>
            <a:p>
              <a:endParaRPr lang="pt-BR"/>
            </a:p>
          </p:txBody>
        </p:sp>
        <p:sp>
          <p:nvSpPr>
            <p:cNvPr id="402513" name="Freeform 81"/>
            <p:cNvSpPr>
              <a:spLocks/>
            </p:cNvSpPr>
            <p:nvPr/>
          </p:nvSpPr>
          <p:spPr bwMode="auto">
            <a:xfrm>
              <a:off x="3605" y="1326"/>
              <a:ext cx="508" cy="219"/>
            </a:xfrm>
            <a:custGeom>
              <a:avLst/>
              <a:gdLst/>
              <a:ahLst/>
              <a:cxnLst>
                <a:cxn ang="0">
                  <a:pos x="211" y="134"/>
                </a:cxn>
                <a:cxn ang="0">
                  <a:pos x="192" y="111"/>
                </a:cxn>
                <a:cxn ang="0">
                  <a:pos x="180" y="85"/>
                </a:cxn>
                <a:cxn ang="0">
                  <a:pos x="314" y="64"/>
                </a:cxn>
                <a:cxn ang="0">
                  <a:pos x="453" y="49"/>
                </a:cxn>
                <a:cxn ang="0">
                  <a:pos x="594" y="38"/>
                </a:cxn>
                <a:cxn ang="0">
                  <a:pos x="739" y="34"/>
                </a:cxn>
                <a:cxn ang="0">
                  <a:pos x="884" y="39"/>
                </a:cxn>
                <a:cxn ang="0">
                  <a:pos x="1027" y="51"/>
                </a:cxn>
                <a:cxn ang="0">
                  <a:pos x="1167" y="73"/>
                </a:cxn>
                <a:cxn ang="0">
                  <a:pos x="1302" y="106"/>
                </a:cxn>
                <a:cxn ang="0">
                  <a:pos x="1430" y="150"/>
                </a:cxn>
                <a:cxn ang="0">
                  <a:pos x="1551" y="207"/>
                </a:cxn>
                <a:cxn ang="0">
                  <a:pos x="1662" y="277"/>
                </a:cxn>
                <a:cxn ang="0">
                  <a:pos x="1760" y="361"/>
                </a:cxn>
                <a:cxn ang="0">
                  <a:pos x="1845" y="462"/>
                </a:cxn>
                <a:cxn ang="0">
                  <a:pos x="1916" y="577"/>
                </a:cxn>
                <a:cxn ang="0">
                  <a:pos x="1969" y="711"/>
                </a:cxn>
                <a:cxn ang="0">
                  <a:pos x="2004" y="862"/>
                </a:cxn>
                <a:cxn ang="0">
                  <a:pos x="2010" y="871"/>
                </a:cxn>
                <a:cxn ang="0">
                  <a:pos x="2018" y="873"/>
                </a:cxn>
                <a:cxn ang="0">
                  <a:pos x="2027" y="868"/>
                </a:cxn>
                <a:cxn ang="0">
                  <a:pos x="2030" y="859"/>
                </a:cxn>
                <a:cxn ang="0">
                  <a:pos x="1993" y="703"/>
                </a:cxn>
                <a:cxn ang="0">
                  <a:pos x="1939" y="567"/>
                </a:cxn>
                <a:cxn ang="0">
                  <a:pos x="1867" y="448"/>
                </a:cxn>
                <a:cxn ang="0">
                  <a:pos x="1781" y="345"/>
                </a:cxn>
                <a:cxn ang="0">
                  <a:pos x="1680" y="259"/>
                </a:cxn>
                <a:cxn ang="0">
                  <a:pos x="1568" y="187"/>
                </a:cxn>
                <a:cxn ang="0">
                  <a:pos x="1447" y="129"/>
                </a:cxn>
                <a:cxn ang="0">
                  <a:pos x="1316" y="84"/>
                </a:cxn>
                <a:cxn ang="0">
                  <a:pos x="1179" y="50"/>
                </a:cxn>
                <a:cxn ang="0">
                  <a:pos x="1037" y="27"/>
                </a:cxn>
                <a:cxn ang="0">
                  <a:pos x="892" y="14"/>
                </a:cxn>
                <a:cxn ang="0">
                  <a:pos x="745" y="9"/>
                </a:cxn>
                <a:cxn ang="0">
                  <a:pos x="598" y="13"/>
                </a:cxn>
                <a:cxn ang="0">
                  <a:pos x="453" y="22"/>
                </a:cxn>
                <a:cxn ang="0">
                  <a:pos x="311" y="39"/>
                </a:cxn>
                <a:cxn ang="0">
                  <a:pos x="175" y="60"/>
                </a:cxn>
                <a:cxn ang="0">
                  <a:pos x="175" y="31"/>
                </a:cxn>
                <a:cxn ang="0">
                  <a:pos x="184" y="0"/>
                </a:cxn>
              </a:cxnLst>
              <a:rect l="0" t="0" r="r" b="b"/>
              <a:pathLst>
                <a:path w="2030" h="873">
                  <a:moveTo>
                    <a:pt x="0" y="108"/>
                  </a:moveTo>
                  <a:lnTo>
                    <a:pt x="211" y="134"/>
                  </a:lnTo>
                  <a:lnTo>
                    <a:pt x="201" y="123"/>
                  </a:lnTo>
                  <a:lnTo>
                    <a:pt x="192" y="111"/>
                  </a:lnTo>
                  <a:lnTo>
                    <a:pt x="186" y="98"/>
                  </a:lnTo>
                  <a:lnTo>
                    <a:pt x="180" y="85"/>
                  </a:lnTo>
                  <a:lnTo>
                    <a:pt x="246" y="74"/>
                  </a:lnTo>
                  <a:lnTo>
                    <a:pt x="314" y="64"/>
                  </a:lnTo>
                  <a:lnTo>
                    <a:pt x="382" y="56"/>
                  </a:lnTo>
                  <a:lnTo>
                    <a:pt x="453" y="49"/>
                  </a:lnTo>
                  <a:lnTo>
                    <a:pt x="524" y="43"/>
                  </a:lnTo>
                  <a:lnTo>
                    <a:pt x="594" y="38"/>
                  </a:lnTo>
                  <a:lnTo>
                    <a:pt x="666" y="36"/>
                  </a:lnTo>
                  <a:lnTo>
                    <a:pt x="739" y="34"/>
                  </a:lnTo>
                  <a:lnTo>
                    <a:pt x="812" y="36"/>
                  </a:lnTo>
                  <a:lnTo>
                    <a:pt x="884" y="39"/>
                  </a:lnTo>
                  <a:lnTo>
                    <a:pt x="956" y="44"/>
                  </a:lnTo>
                  <a:lnTo>
                    <a:pt x="1027" y="51"/>
                  </a:lnTo>
                  <a:lnTo>
                    <a:pt x="1097" y="61"/>
                  </a:lnTo>
                  <a:lnTo>
                    <a:pt x="1167" y="73"/>
                  </a:lnTo>
                  <a:lnTo>
                    <a:pt x="1236" y="88"/>
                  </a:lnTo>
                  <a:lnTo>
                    <a:pt x="1302" y="106"/>
                  </a:lnTo>
                  <a:lnTo>
                    <a:pt x="1368" y="127"/>
                  </a:lnTo>
                  <a:lnTo>
                    <a:pt x="1430" y="150"/>
                  </a:lnTo>
                  <a:lnTo>
                    <a:pt x="1492" y="177"/>
                  </a:lnTo>
                  <a:lnTo>
                    <a:pt x="1551" y="207"/>
                  </a:lnTo>
                  <a:lnTo>
                    <a:pt x="1608" y="240"/>
                  </a:lnTo>
                  <a:lnTo>
                    <a:pt x="1662" y="277"/>
                  </a:lnTo>
                  <a:lnTo>
                    <a:pt x="1712" y="318"/>
                  </a:lnTo>
                  <a:lnTo>
                    <a:pt x="1760" y="361"/>
                  </a:lnTo>
                  <a:lnTo>
                    <a:pt x="1805" y="409"/>
                  </a:lnTo>
                  <a:lnTo>
                    <a:pt x="1845" y="462"/>
                  </a:lnTo>
                  <a:lnTo>
                    <a:pt x="1883" y="517"/>
                  </a:lnTo>
                  <a:lnTo>
                    <a:pt x="1916" y="577"/>
                  </a:lnTo>
                  <a:lnTo>
                    <a:pt x="1945" y="641"/>
                  </a:lnTo>
                  <a:lnTo>
                    <a:pt x="1969" y="711"/>
                  </a:lnTo>
                  <a:lnTo>
                    <a:pt x="1989" y="784"/>
                  </a:lnTo>
                  <a:lnTo>
                    <a:pt x="2004" y="862"/>
                  </a:lnTo>
                  <a:lnTo>
                    <a:pt x="2006" y="867"/>
                  </a:lnTo>
                  <a:lnTo>
                    <a:pt x="2010" y="871"/>
                  </a:lnTo>
                  <a:lnTo>
                    <a:pt x="2013" y="873"/>
                  </a:lnTo>
                  <a:lnTo>
                    <a:pt x="2018" y="873"/>
                  </a:lnTo>
                  <a:lnTo>
                    <a:pt x="2023" y="872"/>
                  </a:lnTo>
                  <a:lnTo>
                    <a:pt x="2027" y="868"/>
                  </a:lnTo>
                  <a:lnTo>
                    <a:pt x="2029" y="865"/>
                  </a:lnTo>
                  <a:lnTo>
                    <a:pt x="2030" y="859"/>
                  </a:lnTo>
                  <a:lnTo>
                    <a:pt x="2015" y="778"/>
                  </a:lnTo>
                  <a:lnTo>
                    <a:pt x="1993" y="703"/>
                  </a:lnTo>
                  <a:lnTo>
                    <a:pt x="1968" y="633"/>
                  </a:lnTo>
                  <a:lnTo>
                    <a:pt x="1939" y="567"/>
                  </a:lnTo>
                  <a:lnTo>
                    <a:pt x="1904" y="505"/>
                  </a:lnTo>
                  <a:lnTo>
                    <a:pt x="1867" y="448"/>
                  </a:lnTo>
                  <a:lnTo>
                    <a:pt x="1825" y="394"/>
                  </a:lnTo>
                  <a:lnTo>
                    <a:pt x="1781" y="345"/>
                  </a:lnTo>
                  <a:lnTo>
                    <a:pt x="1731" y="301"/>
                  </a:lnTo>
                  <a:lnTo>
                    <a:pt x="1680" y="259"/>
                  </a:lnTo>
                  <a:lnTo>
                    <a:pt x="1626" y="222"/>
                  </a:lnTo>
                  <a:lnTo>
                    <a:pt x="1568" y="187"/>
                  </a:lnTo>
                  <a:lnTo>
                    <a:pt x="1508" y="157"/>
                  </a:lnTo>
                  <a:lnTo>
                    <a:pt x="1447" y="129"/>
                  </a:lnTo>
                  <a:lnTo>
                    <a:pt x="1382" y="105"/>
                  </a:lnTo>
                  <a:lnTo>
                    <a:pt x="1316" y="84"/>
                  </a:lnTo>
                  <a:lnTo>
                    <a:pt x="1249" y="66"/>
                  </a:lnTo>
                  <a:lnTo>
                    <a:pt x="1179" y="50"/>
                  </a:lnTo>
                  <a:lnTo>
                    <a:pt x="1108" y="37"/>
                  </a:lnTo>
                  <a:lnTo>
                    <a:pt x="1037" y="27"/>
                  </a:lnTo>
                  <a:lnTo>
                    <a:pt x="964" y="19"/>
                  </a:lnTo>
                  <a:lnTo>
                    <a:pt x="892" y="14"/>
                  </a:lnTo>
                  <a:lnTo>
                    <a:pt x="819" y="10"/>
                  </a:lnTo>
                  <a:lnTo>
                    <a:pt x="745" y="9"/>
                  </a:lnTo>
                  <a:lnTo>
                    <a:pt x="671" y="10"/>
                  </a:lnTo>
                  <a:lnTo>
                    <a:pt x="598" y="13"/>
                  </a:lnTo>
                  <a:lnTo>
                    <a:pt x="525" y="16"/>
                  </a:lnTo>
                  <a:lnTo>
                    <a:pt x="453" y="22"/>
                  </a:lnTo>
                  <a:lnTo>
                    <a:pt x="382" y="31"/>
                  </a:lnTo>
                  <a:lnTo>
                    <a:pt x="311" y="39"/>
                  </a:lnTo>
                  <a:lnTo>
                    <a:pt x="243" y="49"/>
                  </a:lnTo>
                  <a:lnTo>
                    <a:pt x="175" y="60"/>
                  </a:lnTo>
                  <a:lnTo>
                    <a:pt x="174" y="45"/>
                  </a:lnTo>
                  <a:lnTo>
                    <a:pt x="175" y="31"/>
                  </a:lnTo>
                  <a:lnTo>
                    <a:pt x="179" y="15"/>
                  </a:lnTo>
                  <a:lnTo>
                    <a:pt x="184" y="0"/>
                  </a:lnTo>
                  <a:lnTo>
                    <a:pt x="0" y="108"/>
                  </a:lnTo>
                  <a:close/>
                </a:path>
              </a:pathLst>
            </a:custGeom>
            <a:solidFill>
              <a:srgbClr val="000000"/>
            </a:solidFill>
            <a:ln w="9525">
              <a:noFill/>
              <a:round/>
              <a:headEnd/>
              <a:tailEnd/>
            </a:ln>
          </p:spPr>
          <p:txBody>
            <a:bodyPr/>
            <a:lstStyle/>
            <a:p>
              <a:endParaRPr lang="pt-BR"/>
            </a:p>
          </p:txBody>
        </p:sp>
        <p:sp>
          <p:nvSpPr>
            <p:cNvPr id="402514" name="Freeform 82"/>
            <p:cNvSpPr>
              <a:spLocks/>
            </p:cNvSpPr>
            <p:nvPr/>
          </p:nvSpPr>
          <p:spPr bwMode="auto">
            <a:xfrm>
              <a:off x="4170" y="2650"/>
              <a:ext cx="34" cy="88"/>
            </a:xfrm>
            <a:custGeom>
              <a:avLst/>
              <a:gdLst/>
              <a:ahLst/>
              <a:cxnLst>
                <a:cxn ang="0">
                  <a:pos x="69" y="0"/>
                </a:cxn>
                <a:cxn ang="0">
                  <a:pos x="0" y="201"/>
                </a:cxn>
                <a:cxn ang="0">
                  <a:pos x="14" y="193"/>
                </a:cxn>
                <a:cxn ang="0">
                  <a:pos x="28" y="187"/>
                </a:cxn>
                <a:cxn ang="0">
                  <a:pos x="42" y="184"/>
                </a:cxn>
                <a:cxn ang="0">
                  <a:pos x="56" y="181"/>
                </a:cxn>
                <a:cxn ang="0">
                  <a:pos x="56" y="342"/>
                </a:cxn>
                <a:cxn ang="0">
                  <a:pos x="57" y="347"/>
                </a:cxn>
                <a:cxn ang="0">
                  <a:pos x="59" y="352"/>
                </a:cxn>
                <a:cxn ang="0">
                  <a:pos x="63" y="354"/>
                </a:cxn>
                <a:cxn ang="0">
                  <a:pos x="68" y="355"/>
                </a:cxn>
                <a:cxn ang="0">
                  <a:pos x="72" y="355"/>
                </a:cxn>
                <a:cxn ang="0">
                  <a:pos x="77" y="353"/>
                </a:cxn>
                <a:cxn ang="0">
                  <a:pos x="81" y="348"/>
                </a:cxn>
                <a:cxn ang="0">
                  <a:pos x="82" y="342"/>
                </a:cxn>
                <a:cxn ang="0">
                  <a:pos x="82" y="181"/>
                </a:cxn>
                <a:cxn ang="0">
                  <a:pos x="96" y="184"/>
                </a:cxn>
                <a:cxn ang="0">
                  <a:pos x="110" y="187"/>
                </a:cxn>
                <a:cxn ang="0">
                  <a:pos x="124" y="193"/>
                </a:cxn>
                <a:cxn ang="0">
                  <a:pos x="137" y="201"/>
                </a:cxn>
                <a:cxn ang="0">
                  <a:pos x="69" y="0"/>
                </a:cxn>
              </a:cxnLst>
              <a:rect l="0" t="0" r="r" b="b"/>
              <a:pathLst>
                <a:path w="137" h="355">
                  <a:moveTo>
                    <a:pt x="69" y="0"/>
                  </a:moveTo>
                  <a:lnTo>
                    <a:pt x="0" y="201"/>
                  </a:lnTo>
                  <a:lnTo>
                    <a:pt x="14" y="193"/>
                  </a:lnTo>
                  <a:lnTo>
                    <a:pt x="28" y="187"/>
                  </a:lnTo>
                  <a:lnTo>
                    <a:pt x="42" y="184"/>
                  </a:lnTo>
                  <a:lnTo>
                    <a:pt x="56" y="181"/>
                  </a:lnTo>
                  <a:lnTo>
                    <a:pt x="56" y="342"/>
                  </a:lnTo>
                  <a:lnTo>
                    <a:pt x="57" y="347"/>
                  </a:lnTo>
                  <a:lnTo>
                    <a:pt x="59" y="352"/>
                  </a:lnTo>
                  <a:lnTo>
                    <a:pt x="63" y="354"/>
                  </a:lnTo>
                  <a:lnTo>
                    <a:pt x="68" y="355"/>
                  </a:lnTo>
                  <a:lnTo>
                    <a:pt x="72" y="355"/>
                  </a:lnTo>
                  <a:lnTo>
                    <a:pt x="77" y="353"/>
                  </a:lnTo>
                  <a:lnTo>
                    <a:pt x="81" y="348"/>
                  </a:lnTo>
                  <a:lnTo>
                    <a:pt x="82" y="342"/>
                  </a:lnTo>
                  <a:lnTo>
                    <a:pt x="82" y="181"/>
                  </a:lnTo>
                  <a:lnTo>
                    <a:pt x="96" y="184"/>
                  </a:lnTo>
                  <a:lnTo>
                    <a:pt x="110" y="187"/>
                  </a:lnTo>
                  <a:lnTo>
                    <a:pt x="124" y="193"/>
                  </a:lnTo>
                  <a:lnTo>
                    <a:pt x="137" y="201"/>
                  </a:lnTo>
                  <a:lnTo>
                    <a:pt x="69" y="0"/>
                  </a:lnTo>
                  <a:close/>
                </a:path>
              </a:pathLst>
            </a:custGeom>
            <a:solidFill>
              <a:srgbClr val="000000"/>
            </a:solidFill>
            <a:ln w="9525">
              <a:noFill/>
              <a:round/>
              <a:headEnd/>
              <a:tailEnd/>
            </a:ln>
          </p:spPr>
          <p:txBody>
            <a:bodyPr/>
            <a:lstStyle/>
            <a:p>
              <a:endParaRPr lang="pt-BR"/>
            </a:p>
          </p:txBody>
        </p:sp>
        <p:sp>
          <p:nvSpPr>
            <p:cNvPr id="402515" name="Freeform 83"/>
            <p:cNvSpPr>
              <a:spLocks/>
            </p:cNvSpPr>
            <p:nvPr/>
          </p:nvSpPr>
          <p:spPr bwMode="auto">
            <a:xfrm>
              <a:off x="4221" y="2347"/>
              <a:ext cx="73" cy="177"/>
            </a:xfrm>
            <a:custGeom>
              <a:avLst/>
              <a:gdLst/>
              <a:ahLst/>
              <a:cxnLst>
                <a:cxn ang="0">
                  <a:pos x="295" y="0"/>
                </a:cxn>
                <a:cxn ang="0">
                  <a:pos x="155" y="161"/>
                </a:cxn>
                <a:cxn ang="0">
                  <a:pos x="171" y="158"/>
                </a:cxn>
                <a:cxn ang="0">
                  <a:pos x="187" y="158"/>
                </a:cxn>
                <a:cxn ang="0">
                  <a:pos x="201" y="160"/>
                </a:cxn>
                <a:cxn ang="0">
                  <a:pos x="215" y="163"/>
                </a:cxn>
                <a:cxn ang="0">
                  <a:pos x="2" y="689"/>
                </a:cxn>
                <a:cxn ang="0">
                  <a:pos x="0" y="695"/>
                </a:cxn>
                <a:cxn ang="0">
                  <a:pos x="2" y="699"/>
                </a:cxn>
                <a:cxn ang="0">
                  <a:pos x="5" y="703"/>
                </a:cxn>
                <a:cxn ang="0">
                  <a:pos x="9" y="705"/>
                </a:cxn>
                <a:cxn ang="0">
                  <a:pos x="14" y="707"/>
                </a:cxn>
                <a:cxn ang="0">
                  <a:pos x="18" y="707"/>
                </a:cxn>
                <a:cxn ang="0">
                  <a:pos x="23" y="703"/>
                </a:cxn>
                <a:cxn ang="0">
                  <a:pos x="26" y="698"/>
                </a:cxn>
                <a:cxn ang="0">
                  <a:pos x="239" y="173"/>
                </a:cxn>
                <a:cxn ang="0">
                  <a:pos x="251" y="180"/>
                </a:cxn>
                <a:cxn ang="0">
                  <a:pos x="262" y="190"/>
                </a:cxn>
                <a:cxn ang="0">
                  <a:pos x="273" y="200"/>
                </a:cxn>
                <a:cxn ang="0">
                  <a:pos x="283" y="212"/>
                </a:cxn>
                <a:cxn ang="0">
                  <a:pos x="295" y="0"/>
                </a:cxn>
              </a:cxnLst>
              <a:rect l="0" t="0" r="r" b="b"/>
              <a:pathLst>
                <a:path w="295" h="707">
                  <a:moveTo>
                    <a:pt x="295" y="0"/>
                  </a:moveTo>
                  <a:lnTo>
                    <a:pt x="155" y="161"/>
                  </a:lnTo>
                  <a:lnTo>
                    <a:pt x="171" y="158"/>
                  </a:lnTo>
                  <a:lnTo>
                    <a:pt x="187" y="158"/>
                  </a:lnTo>
                  <a:lnTo>
                    <a:pt x="201" y="160"/>
                  </a:lnTo>
                  <a:lnTo>
                    <a:pt x="215" y="163"/>
                  </a:lnTo>
                  <a:lnTo>
                    <a:pt x="2" y="689"/>
                  </a:lnTo>
                  <a:lnTo>
                    <a:pt x="0" y="695"/>
                  </a:lnTo>
                  <a:lnTo>
                    <a:pt x="2" y="699"/>
                  </a:lnTo>
                  <a:lnTo>
                    <a:pt x="5" y="703"/>
                  </a:lnTo>
                  <a:lnTo>
                    <a:pt x="9" y="705"/>
                  </a:lnTo>
                  <a:lnTo>
                    <a:pt x="14" y="707"/>
                  </a:lnTo>
                  <a:lnTo>
                    <a:pt x="18" y="707"/>
                  </a:lnTo>
                  <a:lnTo>
                    <a:pt x="23" y="703"/>
                  </a:lnTo>
                  <a:lnTo>
                    <a:pt x="26" y="698"/>
                  </a:lnTo>
                  <a:lnTo>
                    <a:pt x="239" y="173"/>
                  </a:lnTo>
                  <a:lnTo>
                    <a:pt x="251" y="180"/>
                  </a:lnTo>
                  <a:lnTo>
                    <a:pt x="262" y="190"/>
                  </a:lnTo>
                  <a:lnTo>
                    <a:pt x="273" y="200"/>
                  </a:lnTo>
                  <a:lnTo>
                    <a:pt x="283" y="212"/>
                  </a:lnTo>
                  <a:lnTo>
                    <a:pt x="295" y="0"/>
                  </a:lnTo>
                  <a:close/>
                </a:path>
              </a:pathLst>
            </a:custGeom>
            <a:solidFill>
              <a:srgbClr val="000000"/>
            </a:solidFill>
            <a:ln w="9525">
              <a:noFill/>
              <a:round/>
              <a:headEnd/>
              <a:tailEnd/>
            </a:ln>
          </p:spPr>
          <p:txBody>
            <a:bodyPr/>
            <a:lstStyle/>
            <a:p>
              <a:endParaRPr lang="pt-BR"/>
            </a:p>
          </p:txBody>
        </p:sp>
        <p:sp>
          <p:nvSpPr>
            <p:cNvPr id="402516" name="Freeform 84"/>
            <p:cNvSpPr>
              <a:spLocks/>
            </p:cNvSpPr>
            <p:nvPr/>
          </p:nvSpPr>
          <p:spPr bwMode="auto">
            <a:xfrm>
              <a:off x="3591" y="2296"/>
              <a:ext cx="97" cy="69"/>
            </a:xfrm>
            <a:custGeom>
              <a:avLst/>
              <a:gdLst/>
              <a:ahLst/>
              <a:cxnLst>
                <a:cxn ang="0">
                  <a:pos x="0" y="276"/>
                </a:cxn>
                <a:cxn ang="0">
                  <a:pos x="192" y="185"/>
                </a:cxn>
                <a:cxn ang="0">
                  <a:pos x="178" y="181"/>
                </a:cxn>
                <a:cxn ang="0">
                  <a:pos x="166" y="175"/>
                </a:cxn>
                <a:cxn ang="0">
                  <a:pos x="154" y="170"/>
                </a:cxn>
                <a:cxn ang="0">
                  <a:pos x="143" y="163"/>
                </a:cxn>
                <a:cxn ang="0">
                  <a:pos x="170" y="143"/>
                </a:cxn>
                <a:cxn ang="0">
                  <a:pos x="199" y="122"/>
                </a:cxn>
                <a:cxn ang="0">
                  <a:pos x="228" y="104"/>
                </a:cxn>
                <a:cxn ang="0">
                  <a:pos x="258" y="86"/>
                </a:cxn>
                <a:cxn ang="0">
                  <a:pos x="288" y="71"/>
                </a:cxn>
                <a:cxn ang="0">
                  <a:pos x="318" y="54"/>
                </a:cxn>
                <a:cxn ang="0">
                  <a:pos x="349" y="40"/>
                </a:cxn>
                <a:cxn ang="0">
                  <a:pos x="381" y="25"/>
                </a:cxn>
                <a:cxn ang="0">
                  <a:pos x="385" y="22"/>
                </a:cxn>
                <a:cxn ang="0">
                  <a:pos x="388" y="17"/>
                </a:cxn>
                <a:cxn ang="0">
                  <a:pos x="388" y="12"/>
                </a:cxn>
                <a:cxn ang="0">
                  <a:pos x="387" y="7"/>
                </a:cxn>
                <a:cxn ang="0">
                  <a:pos x="383" y="4"/>
                </a:cxn>
                <a:cxn ang="0">
                  <a:pos x="379" y="1"/>
                </a:cxn>
                <a:cxn ang="0">
                  <a:pos x="375" y="0"/>
                </a:cxn>
                <a:cxn ang="0">
                  <a:pos x="370" y="1"/>
                </a:cxn>
                <a:cxn ang="0">
                  <a:pos x="337" y="19"/>
                </a:cxn>
                <a:cxn ang="0">
                  <a:pos x="305" y="36"/>
                </a:cxn>
                <a:cxn ang="0">
                  <a:pos x="274" y="52"/>
                </a:cxn>
                <a:cxn ang="0">
                  <a:pos x="242" y="70"/>
                </a:cxn>
                <a:cxn ang="0">
                  <a:pos x="211" y="86"/>
                </a:cxn>
                <a:cxn ang="0">
                  <a:pos x="182" y="106"/>
                </a:cxn>
                <a:cxn ang="0">
                  <a:pos x="152" y="125"/>
                </a:cxn>
                <a:cxn ang="0">
                  <a:pos x="124" y="145"/>
                </a:cxn>
                <a:cxn ang="0">
                  <a:pos x="114" y="133"/>
                </a:cxn>
                <a:cxn ang="0">
                  <a:pos x="107" y="119"/>
                </a:cxn>
                <a:cxn ang="0">
                  <a:pos x="101" y="103"/>
                </a:cxn>
                <a:cxn ang="0">
                  <a:pos x="95" y="86"/>
                </a:cxn>
                <a:cxn ang="0">
                  <a:pos x="0" y="276"/>
                </a:cxn>
              </a:cxnLst>
              <a:rect l="0" t="0" r="r" b="b"/>
              <a:pathLst>
                <a:path w="388" h="276">
                  <a:moveTo>
                    <a:pt x="0" y="276"/>
                  </a:moveTo>
                  <a:lnTo>
                    <a:pt x="192" y="185"/>
                  </a:lnTo>
                  <a:lnTo>
                    <a:pt x="178" y="181"/>
                  </a:lnTo>
                  <a:lnTo>
                    <a:pt x="166" y="175"/>
                  </a:lnTo>
                  <a:lnTo>
                    <a:pt x="154" y="170"/>
                  </a:lnTo>
                  <a:lnTo>
                    <a:pt x="143" y="163"/>
                  </a:lnTo>
                  <a:lnTo>
                    <a:pt x="170" y="143"/>
                  </a:lnTo>
                  <a:lnTo>
                    <a:pt x="199" y="122"/>
                  </a:lnTo>
                  <a:lnTo>
                    <a:pt x="228" y="104"/>
                  </a:lnTo>
                  <a:lnTo>
                    <a:pt x="258" y="86"/>
                  </a:lnTo>
                  <a:lnTo>
                    <a:pt x="288" y="71"/>
                  </a:lnTo>
                  <a:lnTo>
                    <a:pt x="318" y="54"/>
                  </a:lnTo>
                  <a:lnTo>
                    <a:pt x="349" y="40"/>
                  </a:lnTo>
                  <a:lnTo>
                    <a:pt x="381" y="25"/>
                  </a:lnTo>
                  <a:lnTo>
                    <a:pt x="385" y="22"/>
                  </a:lnTo>
                  <a:lnTo>
                    <a:pt x="388" y="17"/>
                  </a:lnTo>
                  <a:lnTo>
                    <a:pt x="388" y="12"/>
                  </a:lnTo>
                  <a:lnTo>
                    <a:pt x="387" y="7"/>
                  </a:lnTo>
                  <a:lnTo>
                    <a:pt x="383" y="4"/>
                  </a:lnTo>
                  <a:lnTo>
                    <a:pt x="379" y="1"/>
                  </a:lnTo>
                  <a:lnTo>
                    <a:pt x="375" y="0"/>
                  </a:lnTo>
                  <a:lnTo>
                    <a:pt x="370" y="1"/>
                  </a:lnTo>
                  <a:lnTo>
                    <a:pt x="337" y="19"/>
                  </a:lnTo>
                  <a:lnTo>
                    <a:pt x="305" y="36"/>
                  </a:lnTo>
                  <a:lnTo>
                    <a:pt x="274" y="52"/>
                  </a:lnTo>
                  <a:lnTo>
                    <a:pt x="242" y="70"/>
                  </a:lnTo>
                  <a:lnTo>
                    <a:pt x="211" y="86"/>
                  </a:lnTo>
                  <a:lnTo>
                    <a:pt x="182" y="106"/>
                  </a:lnTo>
                  <a:lnTo>
                    <a:pt x="152" y="125"/>
                  </a:lnTo>
                  <a:lnTo>
                    <a:pt x="124" y="145"/>
                  </a:lnTo>
                  <a:lnTo>
                    <a:pt x="114" y="133"/>
                  </a:lnTo>
                  <a:lnTo>
                    <a:pt x="107" y="119"/>
                  </a:lnTo>
                  <a:lnTo>
                    <a:pt x="101" y="103"/>
                  </a:lnTo>
                  <a:lnTo>
                    <a:pt x="95" y="86"/>
                  </a:lnTo>
                  <a:lnTo>
                    <a:pt x="0" y="276"/>
                  </a:lnTo>
                  <a:close/>
                </a:path>
              </a:pathLst>
            </a:custGeom>
            <a:solidFill>
              <a:srgbClr val="000000"/>
            </a:solidFill>
            <a:ln w="9525">
              <a:noFill/>
              <a:round/>
              <a:headEnd/>
              <a:tailEnd/>
            </a:ln>
          </p:spPr>
          <p:txBody>
            <a:bodyPr/>
            <a:lstStyle/>
            <a:p>
              <a:endParaRPr lang="pt-BR"/>
            </a:p>
          </p:txBody>
        </p:sp>
        <p:sp>
          <p:nvSpPr>
            <p:cNvPr id="402517" name="Freeform 85"/>
            <p:cNvSpPr>
              <a:spLocks/>
            </p:cNvSpPr>
            <p:nvPr/>
          </p:nvSpPr>
          <p:spPr bwMode="auto">
            <a:xfrm>
              <a:off x="3483" y="2420"/>
              <a:ext cx="51" cy="100"/>
            </a:xfrm>
            <a:custGeom>
              <a:avLst/>
              <a:gdLst/>
              <a:ahLst/>
              <a:cxnLst>
                <a:cxn ang="0">
                  <a:pos x="6" y="401"/>
                </a:cxn>
                <a:cxn ang="0">
                  <a:pos x="131" y="230"/>
                </a:cxn>
                <a:cxn ang="0">
                  <a:pos x="117" y="232"/>
                </a:cxn>
                <a:cxn ang="0">
                  <a:pos x="103" y="234"/>
                </a:cxn>
                <a:cxn ang="0">
                  <a:pos x="90" y="234"/>
                </a:cxn>
                <a:cxn ang="0">
                  <a:pos x="78" y="233"/>
                </a:cxn>
                <a:cxn ang="0">
                  <a:pos x="90" y="206"/>
                </a:cxn>
                <a:cxn ang="0">
                  <a:pos x="104" y="178"/>
                </a:cxn>
                <a:cxn ang="0">
                  <a:pos x="119" y="150"/>
                </a:cxn>
                <a:cxn ang="0">
                  <a:pos x="133" y="124"/>
                </a:cxn>
                <a:cxn ang="0">
                  <a:pos x="150" y="98"/>
                </a:cxn>
                <a:cxn ang="0">
                  <a:pos x="165" y="72"/>
                </a:cxn>
                <a:cxn ang="0">
                  <a:pos x="183" y="46"/>
                </a:cxn>
                <a:cxn ang="0">
                  <a:pos x="201" y="21"/>
                </a:cxn>
                <a:cxn ang="0">
                  <a:pos x="204" y="16"/>
                </a:cxn>
                <a:cxn ang="0">
                  <a:pos x="204" y="10"/>
                </a:cxn>
                <a:cxn ang="0">
                  <a:pos x="203" y="6"/>
                </a:cxn>
                <a:cxn ang="0">
                  <a:pos x="199" y="3"/>
                </a:cxn>
                <a:cxn ang="0">
                  <a:pos x="194" y="0"/>
                </a:cxn>
                <a:cxn ang="0">
                  <a:pos x="189" y="0"/>
                </a:cxn>
                <a:cxn ang="0">
                  <a:pos x="185" y="2"/>
                </a:cxn>
                <a:cxn ang="0">
                  <a:pos x="181" y="5"/>
                </a:cxn>
                <a:cxn ang="0">
                  <a:pos x="162" y="32"/>
                </a:cxn>
                <a:cxn ang="0">
                  <a:pos x="144" y="58"/>
                </a:cxn>
                <a:cxn ang="0">
                  <a:pos x="126" y="86"/>
                </a:cxn>
                <a:cxn ang="0">
                  <a:pos x="109" y="112"/>
                </a:cxn>
                <a:cxn ang="0">
                  <a:pos x="93" y="141"/>
                </a:cxn>
                <a:cxn ang="0">
                  <a:pos x="79" y="168"/>
                </a:cxn>
                <a:cxn ang="0">
                  <a:pos x="65" y="197"/>
                </a:cxn>
                <a:cxn ang="0">
                  <a:pos x="51" y="226"/>
                </a:cxn>
                <a:cxn ang="0">
                  <a:pos x="38" y="220"/>
                </a:cxn>
                <a:cxn ang="0">
                  <a:pos x="25" y="212"/>
                </a:cxn>
                <a:cxn ang="0">
                  <a:pos x="12" y="201"/>
                </a:cxn>
                <a:cxn ang="0">
                  <a:pos x="0" y="189"/>
                </a:cxn>
                <a:cxn ang="0">
                  <a:pos x="6" y="401"/>
                </a:cxn>
              </a:cxnLst>
              <a:rect l="0" t="0" r="r" b="b"/>
              <a:pathLst>
                <a:path w="204" h="401">
                  <a:moveTo>
                    <a:pt x="6" y="401"/>
                  </a:moveTo>
                  <a:lnTo>
                    <a:pt x="131" y="230"/>
                  </a:lnTo>
                  <a:lnTo>
                    <a:pt x="117" y="232"/>
                  </a:lnTo>
                  <a:lnTo>
                    <a:pt x="103" y="234"/>
                  </a:lnTo>
                  <a:lnTo>
                    <a:pt x="90" y="234"/>
                  </a:lnTo>
                  <a:lnTo>
                    <a:pt x="78" y="233"/>
                  </a:lnTo>
                  <a:lnTo>
                    <a:pt x="90" y="206"/>
                  </a:lnTo>
                  <a:lnTo>
                    <a:pt x="104" y="178"/>
                  </a:lnTo>
                  <a:lnTo>
                    <a:pt x="119" y="150"/>
                  </a:lnTo>
                  <a:lnTo>
                    <a:pt x="133" y="124"/>
                  </a:lnTo>
                  <a:lnTo>
                    <a:pt x="150" y="98"/>
                  </a:lnTo>
                  <a:lnTo>
                    <a:pt x="165" y="72"/>
                  </a:lnTo>
                  <a:lnTo>
                    <a:pt x="183" y="46"/>
                  </a:lnTo>
                  <a:lnTo>
                    <a:pt x="201" y="21"/>
                  </a:lnTo>
                  <a:lnTo>
                    <a:pt x="204" y="16"/>
                  </a:lnTo>
                  <a:lnTo>
                    <a:pt x="204" y="10"/>
                  </a:lnTo>
                  <a:lnTo>
                    <a:pt x="203" y="6"/>
                  </a:lnTo>
                  <a:lnTo>
                    <a:pt x="199" y="3"/>
                  </a:lnTo>
                  <a:lnTo>
                    <a:pt x="194" y="0"/>
                  </a:lnTo>
                  <a:lnTo>
                    <a:pt x="189" y="0"/>
                  </a:lnTo>
                  <a:lnTo>
                    <a:pt x="185" y="2"/>
                  </a:lnTo>
                  <a:lnTo>
                    <a:pt x="181" y="5"/>
                  </a:lnTo>
                  <a:lnTo>
                    <a:pt x="162" y="32"/>
                  </a:lnTo>
                  <a:lnTo>
                    <a:pt x="144" y="58"/>
                  </a:lnTo>
                  <a:lnTo>
                    <a:pt x="126" y="86"/>
                  </a:lnTo>
                  <a:lnTo>
                    <a:pt x="109" y="112"/>
                  </a:lnTo>
                  <a:lnTo>
                    <a:pt x="93" y="141"/>
                  </a:lnTo>
                  <a:lnTo>
                    <a:pt x="79" y="168"/>
                  </a:lnTo>
                  <a:lnTo>
                    <a:pt x="65" y="197"/>
                  </a:lnTo>
                  <a:lnTo>
                    <a:pt x="51" y="226"/>
                  </a:lnTo>
                  <a:lnTo>
                    <a:pt x="38" y="220"/>
                  </a:lnTo>
                  <a:lnTo>
                    <a:pt x="25" y="212"/>
                  </a:lnTo>
                  <a:lnTo>
                    <a:pt x="12" y="201"/>
                  </a:lnTo>
                  <a:lnTo>
                    <a:pt x="0" y="189"/>
                  </a:lnTo>
                  <a:lnTo>
                    <a:pt x="6" y="401"/>
                  </a:lnTo>
                  <a:close/>
                </a:path>
              </a:pathLst>
            </a:custGeom>
            <a:solidFill>
              <a:srgbClr val="000000"/>
            </a:solidFill>
            <a:ln w="9525">
              <a:noFill/>
              <a:round/>
              <a:headEnd/>
              <a:tailEnd/>
            </a:ln>
          </p:spPr>
          <p:txBody>
            <a:bodyPr/>
            <a:lstStyle/>
            <a:p>
              <a:endParaRPr lang="pt-BR"/>
            </a:p>
          </p:txBody>
        </p:sp>
        <p:sp>
          <p:nvSpPr>
            <p:cNvPr id="402518" name="Freeform 86"/>
            <p:cNvSpPr>
              <a:spLocks/>
            </p:cNvSpPr>
            <p:nvPr/>
          </p:nvSpPr>
          <p:spPr bwMode="auto">
            <a:xfrm>
              <a:off x="3526" y="2758"/>
              <a:ext cx="45" cy="236"/>
            </a:xfrm>
            <a:custGeom>
              <a:avLst/>
              <a:gdLst/>
              <a:ahLst/>
              <a:cxnLst>
                <a:cxn ang="0">
                  <a:pos x="42" y="941"/>
                </a:cxn>
                <a:cxn ang="0">
                  <a:pos x="137" y="752"/>
                </a:cxn>
                <a:cxn ang="0">
                  <a:pos x="122" y="757"/>
                </a:cxn>
                <a:cxn ang="0">
                  <a:pos x="107" y="761"/>
                </a:cxn>
                <a:cxn ang="0">
                  <a:pos x="93" y="764"/>
                </a:cxn>
                <a:cxn ang="0">
                  <a:pos x="78" y="764"/>
                </a:cxn>
                <a:cxn ang="0">
                  <a:pos x="179" y="13"/>
                </a:cxn>
                <a:cxn ang="0">
                  <a:pos x="179" y="8"/>
                </a:cxn>
                <a:cxn ang="0">
                  <a:pos x="177" y="3"/>
                </a:cxn>
                <a:cxn ang="0">
                  <a:pos x="173" y="1"/>
                </a:cxn>
                <a:cxn ang="0">
                  <a:pos x="168" y="0"/>
                </a:cxn>
                <a:cxn ang="0">
                  <a:pos x="164" y="0"/>
                </a:cxn>
                <a:cxn ang="0">
                  <a:pos x="159" y="1"/>
                </a:cxn>
                <a:cxn ang="0">
                  <a:pos x="155" y="4"/>
                </a:cxn>
                <a:cxn ang="0">
                  <a:pos x="154" y="10"/>
                </a:cxn>
                <a:cxn ang="0">
                  <a:pos x="53" y="760"/>
                </a:cxn>
                <a:cxn ang="0">
                  <a:pos x="40" y="757"/>
                </a:cxn>
                <a:cxn ang="0">
                  <a:pos x="27" y="751"/>
                </a:cxn>
                <a:cxn ang="0">
                  <a:pos x="13" y="742"/>
                </a:cxn>
                <a:cxn ang="0">
                  <a:pos x="0" y="733"/>
                </a:cxn>
                <a:cxn ang="0">
                  <a:pos x="42" y="941"/>
                </a:cxn>
              </a:cxnLst>
              <a:rect l="0" t="0" r="r" b="b"/>
              <a:pathLst>
                <a:path w="179" h="941">
                  <a:moveTo>
                    <a:pt x="42" y="941"/>
                  </a:moveTo>
                  <a:lnTo>
                    <a:pt x="137" y="752"/>
                  </a:lnTo>
                  <a:lnTo>
                    <a:pt x="122" y="757"/>
                  </a:lnTo>
                  <a:lnTo>
                    <a:pt x="107" y="761"/>
                  </a:lnTo>
                  <a:lnTo>
                    <a:pt x="93" y="764"/>
                  </a:lnTo>
                  <a:lnTo>
                    <a:pt x="78" y="764"/>
                  </a:lnTo>
                  <a:lnTo>
                    <a:pt x="179" y="13"/>
                  </a:lnTo>
                  <a:lnTo>
                    <a:pt x="179" y="8"/>
                  </a:lnTo>
                  <a:lnTo>
                    <a:pt x="177" y="3"/>
                  </a:lnTo>
                  <a:lnTo>
                    <a:pt x="173" y="1"/>
                  </a:lnTo>
                  <a:lnTo>
                    <a:pt x="168" y="0"/>
                  </a:lnTo>
                  <a:lnTo>
                    <a:pt x="164" y="0"/>
                  </a:lnTo>
                  <a:lnTo>
                    <a:pt x="159" y="1"/>
                  </a:lnTo>
                  <a:lnTo>
                    <a:pt x="155" y="4"/>
                  </a:lnTo>
                  <a:lnTo>
                    <a:pt x="154" y="10"/>
                  </a:lnTo>
                  <a:lnTo>
                    <a:pt x="53" y="760"/>
                  </a:lnTo>
                  <a:lnTo>
                    <a:pt x="40" y="757"/>
                  </a:lnTo>
                  <a:lnTo>
                    <a:pt x="27" y="751"/>
                  </a:lnTo>
                  <a:lnTo>
                    <a:pt x="13" y="742"/>
                  </a:lnTo>
                  <a:lnTo>
                    <a:pt x="0" y="733"/>
                  </a:lnTo>
                  <a:lnTo>
                    <a:pt x="42" y="941"/>
                  </a:lnTo>
                  <a:close/>
                </a:path>
              </a:pathLst>
            </a:custGeom>
            <a:solidFill>
              <a:srgbClr val="000000"/>
            </a:solidFill>
            <a:ln w="9525">
              <a:noFill/>
              <a:round/>
              <a:headEnd/>
              <a:tailEnd/>
            </a:ln>
          </p:spPr>
          <p:txBody>
            <a:bodyPr/>
            <a:lstStyle/>
            <a:p>
              <a:endParaRPr lang="pt-BR"/>
            </a:p>
          </p:txBody>
        </p:sp>
        <p:sp>
          <p:nvSpPr>
            <p:cNvPr id="402519" name="Freeform 87"/>
            <p:cNvSpPr>
              <a:spLocks/>
            </p:cNvSpPr>
            <p:nvPr/>
          </p:nvSpPr>
          <p:spPr bwMode="auto">
            <a:xfrm>
              <a:off x="3484" y="2771"/>
              <a:ext cx="36" cy="470"/>
            </a:xfrm>
            <a:custGeom>
              <a:avLst/>
              <a:gdLst/>
              <a:ahLst/>
              <a:cxnLst>
                <a:cxn ang="0">
                  <a:pos x="82" y="1878"/>
                </a:cxn>
                <a:cxn ang="0">
                  <a:pos x="143" y="1674"/>
                </a:cxn>
                <a:cxn ang="0">
                  <a:pos x="130" y="1682"/>
                </a:cxn>
                <a:cxn ang="0">
                  <a:pos x="117" y="1688"/>
                </a:cxn>
                <a:cxn ang="0">
                  <a:pos x="102" y="1693"/>
                </a:cxn>
                <a:cxn ang="0">
                  <a:pos x="89" y="1697"/>
                </a:cxn>
                <a:cxn ang="0">
                  <a:pos x="27" y="12"/>
                </a:cxn>
                <a:cxn ang="0">
                  <a:pos x="25" y="8"/>
                </a:cxn>
                <a:cxn ang="0">
                  <a:pos x="23" y="3"/>
                </a:cxn>
                <a:cxn ang="0">
                  <a:pos x="18" y="2"/>
                </a:cxn>
                <a:cxn ang="0">
                  <a:pos x="13" y="0"/>
                </a:cxn>
                <a:cxn ang="0">
                  <a:pos x="9" y="2"/>
                </a:cxn>
                <a:cxn ang="0">
                  <a:pos x="5" y="4"/>
                </a:cxn>
                <a:cxn ang="0">
                  <a:pos x="1" y="8"/>
                </a:cxn>
                <a:cxn ang="0">
                  <a:pos x="0" y="14"/>
                </a:cxn>
                <a:cxn ang="0">
                  <a:pos x="63" y="1697"/>
                </a:cxn>
                <a:cxn ang="0">
                  <a:pos x="48" y="1695"/>
                </a:cxn>
                <a:cxn ang="0">
                  <a:pos x="35" y="1692"/>
                </a:cxn>
                <a:cxn ang="0">
                  <a:pos x="21" y="1686"/>
                </a:cxn>
                <a:cxn ang="0">
                  <a:pos x="6" y="1679"/>
                </a:cxn>
                <a:cxn ang="0">
                  <a:pos x="82" y="1878"/>
                </a:cxn>
              </a:cxnLst>
              <a:rect l="0" t="0" r="r" b="b"/>
              <a:pathLst>
                <a:path w="143" h="1878">
                  <a:moveTo>
                    <a:pt x="82" y="1878"/>
                  </a:moveTo>
                  <a:lnTo>
                    <a:pt x="143" y="1674"/>
                  </a:lnTo>
                  <a:lnTo>
                    <a:pt x="130" y="1682"/>
                  </a:lnTo>
                  <a:lnTo>
                    <a:pt x="117" y="1688"/>
                  </a:lnTo>
                  <a:lnTo>
                    <a:pt x="102" y="1693"/>
                  </a:lnTo>
                  <a:lnTo>
                    <a:pt x="89" y="1697"/>
                  </a:lnTo>
                  <a:lnTo>
                    <a:pt x="27" y="12"/>
                  </a:lnTo>
                  <a:lnTo>
                    <a:pt x="25" y="8"/>
                  </a:lnTo>
                  <a:lnTo>
                    <a:pt x="23" y="3"/>
                  </a:lnTo>
                  <a:lnTo>
                    <a:pt x="18" y="2"/>
                  </a:lnTo>
                  <a:lnTo>
                    <a:pt x="13" y="0"/>
                  </a:lnTo>
                  <a:lnTo>
                    <a:pt x="9" y="2"/>
                  </a:lnTo>
                  <a:lnTo>
                    <a:pt x="5" y="4"/>
                  </a:lnTo>
                  <a:lnTo>
                    <a:pt x="1" y="8"/>
                  </a:lnTo>
                  <a:lnTo>
                    <a:pt x="0" y="14"/>
                  </a:lnTo>
                  <a:lnTo>
                    <a:pt x="63" y="1697"/>
                  </a:lnTo>
                  <a:lnTo>
                    <a:pt x="48" y="1695"/>
                  </a:lnTo>
                  <a:lnTo>
                    <a:pt x="35" y="1692"/>
                  </a:lnTo>
                  <a:lnTo>
                    <a:pt x="21" y="1686"/>
                  </a:lnTo>
                  <a:lnTo>
                    <a:pt x="6" y="1679"/>
                  </a:lnTo>
                  <a:lnTo>
                    <a:pt x="82" y="1878"/>
                  </a:lnTo>
                  <a:close/>
                </a:path>
              </a:pathLst>
            </a:custGeom>
            <a:solidFill>
              <a:srgbClr val="000000"/>
            </a:solidFill>
            <a:ln w="9525">
              <a:noFill/>
              <a:round/>
              <a:headEnd/>
              <a:tailEnd/>
            </a:ln>
          </p:spPr>
          <p:txBody>
            <a:bodyPr/>
            <a:lstStyle/>
            <a:p>
              <a:endParaRPr lang="pt-BR"/>
            </a:p>
          </p:txBody>
        </p:sp>
        <p:sp>
          <p:nvSpPr>
            <p:cNvPr id="402520" name="Freeform 88"/>
            <p:cNvSpPr>
              <a:spLocks/>
            </p:cNvSpPr>
            <p:nvPr/>
          </p:nvSpPr>
          <p:spPr bwMode="auto">
            <a:xfrm>
              <a:off x="1811" y="2739"/>
              <a:ext cx="102" cy="449"/>
            </a:xfrm>
            <a:custGeom>
              <a:avLst/>
              <a:gdLst/>
              <a:ahLst/>
              <a:cxnLst>
                <a:cxn ang="0">
                  <a:pos x="383" y="0"/>
                </a:cxn>
                <a:cxn ang="0">
                  <a:pos x="275" y="183"/>
                </a:cxn>
                <a:cxn ang="0">
                  <a:pos x="289" y="179"/>
                </a:cxn>
                <a:cxn ang="0">
                  <a:pos x="305" y="175"/>
                </a:cxn>
                <a:cxn ang="0">
                  <a:pos x="319" y="174"/>
                </a:cxn>
                <a:cxn ang="0">
                  <a:pos x="333" y="175"/>
                </a:cxn>
                <a:cxn ang="0">
                  <a:pos x="0" y="1779"/>
                </a:cxn>
                <a:cxn ang="0">
                  <a:pos x="0" y="1785"/>
                </a:cxn>
                <a:cxn ang="0">
                  <a:pos x="1" y="1790"/>
                </a:cxn>
                <a:cxn ang="0">
                  <a:pos x="4" y="1792"/>
                </a:cxn>
                <a:cxn ang="0">
                  <a:pos x="9" y="1794"/>
                </a:cxn>
                <a:cxn ang="0">
                  <a:pos x="14" y="1794"/>
                </a:cxn>
                <a:cxn ang="0">
                  <a:pos x="19" y="1793"/>
                </a:cxn>
                <a:cxn ang="0">
                  <a:pos x="22" y="1790"/>
                </a:cxn>
                <a:cxn ang="0">
                  <a:pos x="25" y="1785"/>
                </a:cxn>
                <a:cxn ang="0">
                  <a:pos x="359" y="180"/>
                </a:cxn>
                <a:cxn ang="0">
                  <a:pos x="372" y="185"/>
                </a:cxn>
                <a:cxn ang="0">
                  <a:pos x="385" y="192"/>
                </a:cxn>
                <a:cxn ang="0">
                  <a:pos x="397" y="200"/>
                </a:cxn>
                <a:cxn ang="0">
                  <a:pos x="409" y="211"/>
                </a:cxn>
                <a:cxn ang="0">
                  <a:pos x="383" y="0"/>
                </a:cxn>
              </a:cxnLst>
              <a:rect l="0" t="0" r="r" b="b"/>
              <a:pathLst>
                <a:path w="409" h="1794">
                  <a:moveTo>
                    <a:pt x="383" y="0"/>
                  </a:moveTo>
                  <a:lnTo>
                    <a:pt x="275" y="183"/>
                  </a:lnTo>
                  <a:lnTo>
                    <a:pt x="289" y="179"/>
                  </a:lnTo>
                  <a:lnTo>
                    <a:pt x="305" y="175"/>
                  </a:lnTo>
                  <a:lnTo>
                    <a:pt x="319" y="174"/>
                  </a:lnTo>
                  <a:lnTo>
                    <a:pt x="333" y="175"/>
                  </a:lnTo>
                  <a:lnTo>
                    <a:pt x="0" y="1779"/>
                  </a:lnTo>
                  <a:lnTo>
                    <a:pt x="0" y="1785"/>
                  </a:lnTo>
                  <a:lnTo>
                    <a:pt x="1" y="1790"/>
                  </a:lnTo>
                  <a:lnTo>
                    <a:pt x="4" y="1792"/>
                  </a:lnTo>
                  <a:lnTo>
                    <a:pt x="9" y="1794"/>
                  </a:lnTo>
                  <a:lnTo>
                    <a:pt x="14" y="1794"/>
                  </a:lnTo>
                  <a:lnTo>
                    <a:pt x="19" y="1793"/>
                  </a:lnTo>
                  <a:lnTo>
                    <a:pt x="22" y="1790"/>
                  </a:lnTo>
                  <a:lnTo>
                    <a:pt x="25" y="1785"/>
                  </a:lnTo>
                  <a:lnTo>
                    <a:pt x="359" y="180"/>
                  </a:lnTo>
                  <a:lnTo>
                    <a:pt x="372" y="185"/>
                  </a:lnTo>
                  <a:lnTo>
                    <a:pt x="385" y="192"/>
                  </a:lnTo>
                  <a:lnTo>
                    <a:pt x="397" y="200"/>
                  </a:lnTo>
                  <a:lnTo>
                    <a:pt x="409" y="211"/>
                  </a:lnTo>
                  <a:lnTo>
                    <a:pt x="383" y="0"/>
                  </a:lnTo>
                  <a:close/>
                </a:path>
              </a:pathLst>
            </a:custGeom>
            <a:solidFill>
              <a:srgbClr val="000000"/>
            </a:solidFill>
            <a:ln w="9525">
              <a:noFill/>
              <a:round/>
              <a:headEnd/>
              <a:tailEnd/>
            </a:ln>
          </p:spPr>
          <p:txBody>
            <a:bodyPr/>
            <a:lstStyle/>
            <a:p>
              <a:endParaRPr lang="pt-BR"/>
            </a:p>
          </p:txBody>
        </p:sp>
        <p:sp>
          <p:nvSpPr>
            <p:cNvPr id="402521" name="Freeform 89"/>
            <p:cNvSpPr>
              <a:spLocks/>
            </p:cNvSpPr>
            <p:nvPr/>
          </p:nvSpPr>
          <p:spPr bwMode="auto">
            <a:xfrm>
              <a:off x="3763" y="2255"/>
              <a:ext cx="413" cy="297"/>
            </a:xfrm>
            <a:custGeom>
              <a:avLst/>
              <a:gdLst/>
              <a:ahLst/>
              <a:cxnLst>
                <a:cxn ang="0">
                  <a:pos x="1629" y="1180"/>
                </a:cxn>
                <a:cxn ang="0">
                  <a:pos x="1637" y="1185"/>
                </a:cxn>
                <a:cxn ang="0">
                  <a:pos x="1647" y="1184"/>
                </a:cxn>
                <a:cxn ang="0">
                  <a:pos x="1653" y="1177"/>
                </a:cxn>
                <a:cxn ang="0">
                  <a:pos x="1640" y="1100"/>
                </a:cxn>
                <a:cxn ang="0">
                  <a:pos x="1606" y="962"/>
                </a:cxn>
                <a:cxn ang="0">
                  <a:pos x="1560" y="832"/>
                </a:cxn>
                <a:cxn ang="0">
                  <a:pos x="1506" y="712"/>
                </a:cxn>
                <a:cxn ang="0">
                  <a:pos x="1443" y="602"/>
                </a:cxn>
                <a:cxn ang="0">
                  <a:pos x="1369" y="500"/>
                </a:cxn>
                <a:cxn ang="0">
                  <a:pos x="1288" y="408"/>
                </a:cxn>
                <a:cxn ang="0">
                  <a:pos x="1199" y="326"/>
                </a:cxn>
                <a:cxn ang="0">
                  <a:pos x="1102" y="253"/>
                </a:cxn>
                <a:cxn ang="0">
                  <a:pos x="997" y="192"/>
                </a:cxn>
                <a:cxn ang="0">
                  <a:pos x="886" y="140"/>
                </a:cxn>
                <a:cxn ang="0">
                  <a:pos x="768" y="101"/>
                </a:cxn>
                <a:cxn ang="0">
                  <a:pos x="646" y="71"/>
                </a:cxn>
                <a:cxn ang="0">
                  <a:pos x="517" y="54"/>
                </a:cxn>
                <a:cxn ang="0">
                  <a:pos x="384" y="48"/>
                </a:cxn>
                <a:cxn ang="0">
                  <a:pos x="246" y="53"/>
                </a:cxn>
                <a:cxn ang="0">
                  <a:pos x="175" y="45"/>
                </a:cxn>
                <a:cxn ang="0">
                  <a:pos x="180" y="15"/>
                </a:cxn>
                <a:cxn ang="0">
                  <a:pos x="0" y="103"/>
                </a:cxn>
                <a:cxn ang="0">
                  <a:pos x="200" y="122"/>
                </a:cxn>
                <a:cxn ang="0">
                  <a:pos x="186" y="98"/>
                </a:cxn>
                <a:cxn ang="0">
                  <a:pos x="249" y="79"/>
                </a:cxn>
                <a:cxn ang="0">
                  <a:pos x="385" y="73"/>
                </a:cxn>
                <a:cxn ang="0">
                  <a:pos x="516" y="79"/>
                </a:cxn>
                <a:cxn ang="0">
                  <a:pos x="642" y="96"/>
                </a:cxn>
                <a:cxn ang="0">
                  <a:pos x="762" y="125"/>
                </a:cxn>
                <a:cxn ang="0">
                  <a:pos x="877" y="164"/>
                </a:cxn>
                <a:cxn ang="0">
                  <a:pos x="985" y="215"/>
                </a:cxn>
                <a:cxn ang="0">
                  <a:pos x="1087" y="276"/>
                </a:cxn>
                <a:cxn ang="0">
                  <a:pos x="1182" y="347"/>
                </a:cxn>
                <a:cxn ang="0">
                  <a:pos x="1270" y="427"/>
                </a:cxn>
                <a:cxn ang="0">
                  <a:pos x="1349" y="517"/>
                </a:cxn>
                <a:cxn ang="0">
                  <a:pos x="1421" y="618"/>
                </a:cxn>
                <a:cxn ang="0">
                  <a:pos x="1483" y="726"/>
                </a:cxn>
                <a:cxn ang="0">
                  <a:pos x="1536" y="844"/>
                </a:cxn>
                <a:cxn ang="0">
                  <a:pos x="1581" y="970"/>
                </a:cxn>
                <a:cxn ang="0">
                  <a:pos x="1614" y="1105"/>
                </a:cxn>
              </a:cxnLst>
              <a:rect l="0" t="0" r="r" b="b"/>
              <a:pathLst>
                <a:path w="1653" h="1186">
                  <a:moveTo>
                    <a:pt x="1628" y="1175"/>
                  </a:moveTo>
                  <a:lnTo>
                    <a:pt x="1629" y="1180"/>
                  </a:lnTo>
                  <a:lnTo>
                    <a:pt x="1632" y="1184"/>
                  </a:lnTo>
                  <a:lnTo>
                    <a:pt x="1637" y="1185"/>
                  </a:lnTo>
                  <a:lnTo>
                    <a:pt x="1642" y="1186"/>
                  </a:lnTo>
                  <a:lnTo>
                    <a:pt x="1647" y="1184"/>
                  </a:lnTo>
                  <a:lnTo>
                    <a:pt x="1650" y="1181"/>
                  </a:lnTo>
                  <a:lnTo>
                    <a:pt x="1653" y="1177"/>
                  </a:lnTo>
                  <a:lnTo>
                    <a:pt x="1653" y="1171"/>
                  </a:lnTo>
                  <a:lnTo>
                    <a:pt x="1640" y="1100"/>
                  </a:lnTo>
                  <a:lnTo>
                    <a:pt x="1624" y="1029"/>
                  </a:lnTo>
                  <a:lnTo>
                    <a:pt x="1606" y="962"/>
                  </a:lnTo>
                  <a:lnTo>
                    <a:pt x="1584" y="896"/>
                  </a:lnTo>
                  <a:lnTo>
                    <a:pt x="1560" y="832"/>
                  </a:lnTo>
                  <a:lnTo>
                    <a:pt x="1535" y="771"/>
                  </a:lnTo>
                  <a:lnTo>
                    <a:pt x="1506" y="712"/>
                  </a:lnTo>
                  <a:lnTo>
                    <a:pt x="1475" y="656"/>
                  </a:lnTo>
                  <a:lnTo>
                    <a:pt x="1443" y="602"/>
                  </a:lnTo>
                  <a:lnTo>
                    <a:pt x="1407" y="549"/>
                  </a:lnTo>
                  <a:lnTo>
                    <a:pt x="1369" y="500"/>
                  </a:lnTo>
                  <a:lnTo>
                    <a:pt x="1330" y="453"/>
                  </a:lnTo>
                  <a:lnTo>
                    <a:pt x="1288" y="408"/>
                  </a:lnTo>
                  <a:lnTo>
                    <a:pt x="1245" y="366"/>
                  </a:lnTo>
                  <a:lnTo>
                    <a:pt x="1199" y="326"/>
                  </a:lnTo>
                  <a:lnTo>
                    <a:pt x="1151" y="288"/>
                  </a:lnTo>
                  <a:lnTo>
                    <a:pt x="1102" y="253"/>
                  </a:lnTo>
                  <a:lnTo>
                    <a:pt x="1050" y="222"/>
                  </a:lnTo>
                  <a:lnTo>
                    <a:pt x="997" y="192"/>
                  </a:lnTo>
                  <a:lnTo>
                    <a:pt x="942" y="164"/>
                  </a:lnTo>
                  <a:lnTo>
                    <a:pt x="886" y="140"/>
                  </a:lnTo>
                  <a:lnTo>
                    <a:pt x="828" y="119"/>
                  </a:lnTo>
                  <a:lnTo>
                    <a:pt x="768" y="101"/>
                  </a:lnTo>
                  <a:lnTo>
                    <a:pt x="708" y="84"/>
                  </a:lnTo>
                  <a:lnTo>
                    <a:pt x="646" y="71"/>
                  </a:lnTo>
                  <a:lnTo>
                    <a:pt x="582" y="61"/>
                  </a:lnTo>
                  <a:lnTo>
                    <a:pt x="517" y="54"/>
                  </a:lnTo>
                  <a:lnTo>
                    <a:pt x="451" y="49"/>
                  </a:lnTo>
                  <a:lnTo>
                    <a:pt x="384" y="48"/>
                  </a:lnTo>
                  <a:lnTo>
                    <a:pt x="315" y="49"/>
                  </a:lnTo>
                  <a:lnTo>
                    <a:pt x="246" y="53"/>
                  </a:lnTo>
                  <a:lnTo>
                    <a:pt x="175" y="61"/>
                  </a:lnTo>
                  <a:lnTo>
                    <a:pt x="175" y="45"/>
                  </a:lnTo>
                  <a:lnTo>
                    <a:pt x="176" y="31"/>
                  </a:lnTo>
                  <a:lnTo>
                    <a:pt x="180" y="15"/>
                  </a:lnTo>
                  <a:lnTo>
                    <a:pt x="185" y="0"/>
                  </a:lnTo>
                  <a:lnTo>
                    <a:pt x="0" y="103"/>
                  </a:lnTo>
                  <a:lnTo>
                    <a:pt x="210" y="134"/>
                  </a:lnTo>
                  <a:lnTo>
                    <a:pt x="200" y="122"/>
                  </a:lnTo>
                  <a:lnTo>
                    <a:pt x="192" y="110"/>
                  </a:lnTo>
                  <a:lnTo>
                    <a:pt x="186" y="98"/>
                  </a:lnTo>
                  <a:lnTo>
                    <a:pt x="181" y="86"/>
                  </a:lnTo>
                  <a:lnTo>
                    <a:pt x="249" y="79"/>
                  </a:lnTo>
                  <a:lnTo>
                    <a:pt x="318" y="74"/>
                  </a:lnTo>
                  <a:lnTo>
                    <a:pt x="385" y="73"/>
                  </a:lnTo>
                  <a:lnTo>
                    <a:pt x="451" y="74"/>
                  </a:lnTo>
                  <a:lnTo>
                    <a:pt x="516" y="79"/>
                  </a:lnTo>
                  <a:lnTo>
                    <a:pt x="580" y="86"/>
                  </a:lnTo>
                  <a:lnTo>
                    <a:pt x="642" y="96"/>
                  </a:lnTo>
                  <a:lnTo>
                    <a:pt x="702" y="109"/>
                  </a:lnTo>
                  <a:lnTo>
                    <a:pt x="762" y="125"/>
                  </a:lnTo>
                  <a:lnTo>
                    <a:pt x="820" y="143"/>
                  </a:lnTo>
                  <a:lnTo>
                    <a:pt x="877" y="164"/>
                  </a:lnTo>
                  <a:lnTo>
                    <a:pt x="932" y="188"/>
                  </a:lnTo>
                  <a:lnTo>
                    <a:pt x="985" y="215"/>
                  </a:lnTo>
                  <a:lnTo>
                    <a:pt x="1037" y="243"/>
                  </a:lnTo>
                  <a:lnTo>
                    <a:pt x="1087" y="276"/>
                  </a:lnTo>
                  <a:lnTo>
                    <a:pt x="1135" y="309"/>
                  </a:lnTo>
                  <a:lnTo>
                    <a:pt x="1182" y="347"/>
                  </a:lnTo>
                  <a:lnTo>
                    <a:pt x="1227" y="385"/>
                  </a:lnTo>
                  <a:lnTo>
                    <a:pt x="1270" y="427"/>
                  </a:lnTo>
                  <a:lnTo>
                    <a:pt x="1311" y="471"/>
                  </a:lnTo>
                  <a:lnTo>
                    <a:pt x="1349" y="517"/>
                  </a:lnTo>
                  <a:lnTo>
                    <a:pt x="1386" y="566"/>
                  </a:lnTo>
                  <a:lnTo>
                    <a:pt x="1421" y="618"/>
                  </a:lnTo>
                  <a:lnTo>
                    <a:pt x="1453" y="670"/>
                  </a:lnTo>
                  <a:lnTo>
                    <a:pt x="1483" y="726"/>
                  </a:lnTo>
                  <a:lnTo>
                    <a:pt x="1511" y="783"/>
                  </a:lnTo>
                  <a:lnTo>
                    <a:pt x="1536" y="844"/>
                  </a:lnTo>
                  <a:lnTo>
                    <a:pt x="1560" y="906"/>
                  </a:lnTo>
                  <a:lnTo>
                    <a:pt x="1581" y="970"/>
                  </a:lnTo>
                  <a:lnTo>
                    <a:pt x="1599" y="1036"/>
                  </a:lnTo>
                  <a:lnTo>
                    <a:pt x="1614" y="1105"/>
                  </a:lnTo>
                  <a:lnTo>
                    <a:pt x="1628" y="1175"/>
                  </a:lnTo>
                  <a:close/>
                </a:path>
              </a:pathLst>
            </a:custGeom>
            <a:solidFill>
              <a:srgbClr val="000000"/>
            </a:solidFill>
            <a:ln w="9525">
              <a:noFill/>
              <a:round/>
              <a:headEnd/>
              <a:tailEnd/>
            </a:ln>
          </p:spPr>
          <p:txBody>
            <a:bodyPr/>
            <a:lstStyle/>
            <a:p>
              <a:endParaRPr lang="pt-BR"/>
            </a:p>
          </p:txBody>
        </p:sp>
        <p:sp>
          <p:nvSpPr>
            <p:cNvPr id="402522" name="Freeform 90"/>
            <p:cNvSpPr>
              <a:spLocks/>
            </p:cNvSpPr>
            <p:nvPr/>
          </p:nvSpPr>
          <p:spPr bwMode="auto">
            <a:xfrm>
              <a:off x="3286" y="2805"/>
              <a:ext cx="85" cy="85"/>
            </a:xfrm>
            <a:custGeom>
              <a:avLst/>
              <a:gdLst/>
              <a:ahLst/>
              <a:cxnLst>
                <a:cxn ang="0">
                  <a:pos x="187" y="1"/>
                </a:cxn>
                <a:cxn ang="0">
                  <a:pos x="221" y="8"/>
                </a:cxn>
                <a:cxn ang="0">
                  <a:pos x="251" y="21"/>
                </a:cxn>
                <a:cxn ang="0">
                  <a:pos x="279" y="39"/>
                </a:cxn>
                <a:cxn ang="0">
                  <a:pos x="301" y="62"/>
                </a:cxn>
                <a:cxn ang="0">
                  <a:pos x="319" y="88"/>
                </a:cxn>
                <a:cxn ang="0">
                  <a:pos x="333" y="120"/>
                </a:cxn>
                <a:cxn ang="0">
                  <a:pos x="339" y="152"/>
                </a:cxn>
                <a:cxn ang="0">
                  <a:pos x="339" y="187"/>
                </a:cxn>
                <a:cxn ang="0">
                  <a:pos x="333" y="220"/>
                </a:cxn>
                <a:cxn ang="0">
                  <a:pos x="319" y="250"/>
                </a:cxn>
                <a:cxn ang="0">
                  <a:pos x="301" y="278"/>
                </a:cxn>
                <a:cxn ang="0">
                  <a:pos x="279" y="301"/>
                </a:cxn>
                <a:cxn ang="0">
                  <a:pos x="251" y="319"/>
                </a:cxn>
                <a:cxn ang="0">
                  <a:pos x="221" y="332"/>
                </a:cxn>
                <a:cxn ang="0">
                  <a:pos x="187" y="338"/>
                </a:cxn>
                <a:cxn ang="0">
                  <a:pos x="153" y="338"/>
                </a:cxn>
                <a:cxn ang="0">
                  <a:pos x="120" y="332"/>
                </a:cxn>
                <a:cxn ang="0">
                  <a:pos x="89" y="319"/>
                </a:cxn>
                <a:cxn ang="0">
                  <a:pos x="63" y="301"/>
                </a:cxn>
                <a:cxn ang="0">
                  <a:pos x="40" y="278"/>
                </a:cxn>
                <a:cxn ang="0">
                  <a:pos x="22" y="250"/>
                </a:cxn>
                <a:cxn ang="0">
                  <a:pos x="8" y="220"/>
                </a:cxn>
                <a:cxn ang="0">
                  <a:pos x="1" y="187"/>
                </a:cxn>
                <a:cxn ang="0">
                  <a:pos x="1" y="152"/>
                </a:cxn>
                <a:cxn ang="0">
                  <a:pos x="8" y="120"/>
                </a:cxn>
                <a:cxn ang="0">
                  <a:pos x="22" y="88"/>
                </a:cxn>
                <a:cxn ang="0">
                  <a:pos x="40" y="62"/>
                </a:cxn>
                <a:cxn ang="0">
                  <a:pos x="63" y="39"/>
                </a:cxn>
                <a:cxn ang="0">
                  <a:pos x="89" y="21"/>
                </a:cxn>
                <a:cxn ang="0">
                  <a:pos x="120" y="8"/>
                </a:cxn>
                <a:cxn ang="0">
                  <a:pos x="153" y="1"/>
                </a:cxn>
              </a:cxnLst>
              <a:rect l="0" t="0" r="r" b="b"/>
              <a:pathLst>
                <a:path w="340" h="339">
                  <a:moveTo>
                    <a:pt x="171" y="0"/>
                  </a:moveTo>
                  <a:lnTo>
                    <a:pt x="187" y="1"/>
                  </a:lnTo>
                  <a:lnTo>
                    <a:pt x="204" y="3"/>
                  </a:lnTo>
                  <a:lnTo>
                    <a:pt x="221" y="8"/>
                  </a:lnTo>
                  <a:lnTo>
                    <a:pt x="237" y="14"/>
                  </a:lnTo>
                  <a:lnTo>
                    <a:pt x="251" y="21"/>
                  </a:lnTo>
                  <a:lnTo>
                    <a:pt x="265" y="30"/>
                  </a:lnTo>
                  <a:lnTo>
                    <a:pt x="279" y="39"/>
                  </a:lnTo>
                  <a:lnTo>
                    <a:pt x="291" y="50"/>
                  </a:lnTo>
                  <a:lnTo>
                    <a:pt x="301" y="62"/>
                  </a:lnTo>
                  <a:lnTo>
                    <a:pt x="311" y="75"/>
                  </a:lnTo>
                  <a:lnTo>
                    <a:pt x="319" y="88"/>
                  </a:lnTo>
                  <a:lnTo>
                    <a:pt x="327" y="104"/>
                  </a:lnTo>
                  <a:lnTo>
                    <a:pt x="333" y="120"/>
                  </a:lnTo>
                  <a:lnTo>
                    <a:pt x="336" y="135"/>
                  </a:lnTo>
                  <a:lnTo>
                    <a:pt x="339" y="152"/>
                  </a:lnTo>
                  <a:lnTo>
                    <a:pt x="340" y="170"/>
                  </a:lnTo>
                  <a:lnTo>
                    <a:pt x="339" y="187"/>
                  </a:lnTo>
                  <a:lnTo>
                    <a:pt x="336" y="204"/>
                  </a:lnTo>
                  <a:lnTo>
                    <a:pt x="333" y="220"/>
                  </a:lnTo>
                  <a:lnTo>
                    <a:pt x="327" y="236"/>
                  </a:lnTo>
                  <a:lnTo>
                    <a:pt x="319" y="250"/>
                  </a:lnTo>
                  <a:lnTo>
                    <a:pt x="311" y="265"/>
                  </a:lnTo>
                  <a:lnTo>
                    <a:pt x="301" y="278"/>
                  </a:lnTo>
                  <a:lnTo>
                    <a:pt x="291" y="290"/>
                  </a:lnTo>
                  <a:lnTo>
                    <a:pt x="279" y="301"/>
                  </a:lnTo>
                  <a:lnTo>
                    <a:pt x="265" y="310"/>
                  </a:lnTo>
                  <a:lnTo>
                    <a:pt x="251" y="319"/>
                  </a:lnTo>
                  <a:lnTo>
                    <a:pt x="237" y="326"/>
                  </a:lnTo>
                  <a:lnTo>
                    <a:pt x="221" y="332"/>
                  </a:lnTo>
                  <a:lnTo>
                    <a:pt x="204" y="336"/>
                  </a:lnTo>
                  <a:lnTo>
                    <a:pt x="187" y="338"/>
                  </a:lnTo>
                  <a:lnTo>
                    <a:pt x="171" y="339"/>
                  </a:lnTo>
                  <a:lnTo>
                    <a:pt x="153" y="338"/>
                  </a:lnTo>
                  <a:lnTo>
                    <a:pt x="136" y="336"/>
                  </a:lnTo>
                  <a:lnTo>
                    <a:pt x="120" y="332"/>
                  </a:lnTo>
                  <a:lnTo>
                    <a:pt x="105" y="326"/>
                  </a:lnTo>
                  <a:lnTo>
                    <a:pt x="89" y="319"/>
                  </a:lnTo>
                  <a:lnTo>
                    <a:pt x="76" y="310"/>
                  </a:lnTo>
                  <a:lnTo>
                    <a:pt x="63" y="301"/>
                  </a:lnTo>
                  <a:lnTo>
                    <a:pt x="50" y="290"/>
                  </a:lnTo>
                  <a:lnTo>
                    <a:pt x="40" y="278"/>
                  </a:lnTo>
                  <a:lnTo>
                    <a:pt x="30" y="265"/>
                  </a:lnTo>
                  <a:lnTo>
                    <a:pt x="22" y="250"/>
                  </a:lnTo>
                  <a:lnTo>
                    <a:pt x="14" y="236"/>
                  </a:lnTo>
                  <a:lnTo>
                    <a:pt x="8" y="220"/>
                  </a:lnTo>
                  <a:lnTo>
                    <a:pt x="4" y="204"/>
                  </a:lnTo>
                  <a:lnTo>
                    <a:pt x="1" y="187"/>
                  </a:lnTo>
                  <a:lnTo>
                    <a:pt x="0" y="170"/>
                  </a:lnTo>
                  <a:lnTo>
                    <a:pt x="1" y="152"/>
                  </a:lnTo>
                  <a:lnTo>
                    <a:pt x="4" y="135"/>
                  </a:lnTo>
                  <a:lnTo>
                    <a:pt x="8" y="120"/>
                  </a:lnTo>
                  <a:lnTo>
                    <a:pt x="14" y="104"/>
                  </a:lnTo>
                  <a:lnTo>
                    <a:pt x="22" y="88"/>
                  </a:lnTo>
                  <a:lnTo>
                    <a:pt x="30" y="75"/>
                  </a:lnTo>
                  <a:lnTo>
                    <a:pt x="40" y="62"/>
                  </a:lnTo>
                  <a:lnTo>
                    <a:pt x="50" y="50"/>
                  </a:lnTo>
                  <a:lnTo>
                    <a:pt x="63" y="39"/>
                  </a:lnTo>
                  <a:lnTo>
                    <a:pt x="76" y="30"/>
                  </a:lnTo>
                  <a:lnTo>
                    <a:pt x="89" y="21"/>
                  </a:lnTo>
                  <a:lnTo>
                    <a:pt x="105" y="14"/>
                  </a:lnTo>
                  <a:lnTo>
                    <a:pt x="120" y="8"/>
                  </a:lnTo>
                  <a:lnTo>
                    <a:pt x="136" y="3"/>
                  </a:lnTo>
                  <a:lnTo>
                    <a:pt x="153" y="1"/>
                  </a:lnTo>
                  <a:lnTo>
                    <a:pt x="171" y="0"/>
                  </a:lnTo>
                  <a:close/>
                </a:path>
              </a:pathLst>
            </a:custGeom>
            <a:solidFill>
              <a:srgbClr val="990A32"/>
            </a:solidFill>
            <a:ln w="9525">
              <a:noFill/>
              <a:round/>
              <a:headEnd/>
              <a:tailEnd/>
            </a:ln>
          </p:spPr>
          <p:txBody>
            <a:bodyPr/>
            <a:lstStyle/>
            <a:p>
              <a:endParaRPr lang="pt-BR"/>
            </a:p>
          </p:txBody>
        </p:sp>
        <p:sp>
          <p:nvSpPr>
            <p:cNvPr id="402523" name="Freeform 91"/>
            <p:cNvSpPr>
              <a:spLocks/>
            </p:cNvSpPr>
            <p:nvPr/>
          </p:nvSpPr>
          <p:spPr bwMode="auto">
            <a:xfrm>
              <a:off x="3415" y="2681"/>
              <a:ext cx="85" cy="85"/>
            </a:xfrm>
            <a:custGeom>
              <a:avLst/>
              <a:gdLst/>
              <a:ahLst/>
              <a:cxnLst>
                <a:cxn ang="0">
                  <a:pos x="187" y="1"/>
                </a:cxn>
                <a:cxn ang="0">
                  <a:pos x="220" y="7"/>
                </a:cxn>
                <a:cxn ang="0">
                  <a:pos x="251" y="21"/>
                </a:cxn>
                <a:cxn ang="0">
                  <a:pos x="277" y="39"/>
                </a:cxn>
                <a:cxn ang="0">
                  <a:pos x="300" y="61"/>
                </a:cxn>
                <a:cxn ang="0">
                  <a:pos x="319" y="89"/>
                </a:cxn>
                <a:cxn ang="0">
                  <a:pos x="331" y="119"/>
                </a:cxn>
                <a:cxn ang="0">
                  <a:pos x="338" y="153"/>
                </a:cxn>
                <a:cxn ang="0">
                  <a:pos x="338" y="187"/>
                </a:cxn>
                <a:cxn ang="0">
                  <a:pos x="331" y="220"/>
                </a:cxn>
                <a:cxn ang="0">
                  <a:pos x="319" y="251"/>
                </a:cxn>
                <a:cxn ang="0">
                  <a:pos x="300" y="277"/>
                </a:cxn>
                <a:cxn ang="0">
                  <a:pos x="277" y="300"/>
                </a:cxn>
                <a:cxn ang="0">
                  <a:pos x="251" y="318"/>
                </a:cxn>
                <a:cxn ang="0">
                  <a:pos x="220" y="331"/>
                </a:cxn>
                <a:cxn ang="0">
                  <a:pos x="187" y="339"/>
                </a:cxn>
                <a:cxn ang="0">
                  <a:pos x="152" y="339"/>
                </a:cxn>
                <a:cxn ang="0">
                  <a:pos x="119" y="331"/>
                </a:cxn>
                <a:cxn ang="0">
                  <a:pos x="89" y="318"/>
                </a:cxn>
                <a:cxn ang="0">
                  <a:pos x="61" y="300"/>
                </a:cxn>
                <a:cxn ang="0">
                  <a:pos x="38" y="277"/>
                </a:cxn>
                <a:cxn ang="0">
                  <a:pos x="20" y="251"/>
                </a:cxn>
                <a:cxn ang="0">
                  <a:pos x="7" y="220"/>
                </a:cxn>
                <a:cxn ang="0">
                  <a:pos x="1" y="187"/>
                </a:cxn>
                <a:cxn ang="0">
                  <a:pos x="1" y="153"/>
                </a:cxn>
                <a:cxn ang="0">
                  <a:pos x="7" y="119"/>
                </a:cxn>
                <a:cxn ang="0">
                  <a:pos x="20" y="89"/>
                </a:cxn>
                <a:cxn ang="0">
                  <a:pos x="38" y="61"/>
                </a:cxn>
                <a:cxn ang="0">
                  <a:pos x="61" y="39"/>
                </a:cxn>
                <a:cxn ang="0">
                  <a:pos x="89" y="21"/>
                </a:cxn>
                <a:cxn ang="0">
                  <a:pos x="119" y="7"/>
                </a:cxn>
                <a:cxn ang="0">
                  <a:pos x="152" y="1"/>
                </a:cxn>
              </a:cxnLst>
              <a:rect l="0" t="0" r="r" b="b"/>
              <a:pathLst>
                <a:path w="340" h="339">
                  <a:moveTo>
                    <a:pt x="169" y="0"/>
                  </a:moveTo>
                  <a:lnTo>
                    <a:pt x="187" y="1"/>
                  </a:lnTo>
                  <a:lnTo>
                    <a:pt x="204" y="4"/>
                  </a:lnTo>
                  <a:lnTo>
                    <a:pt x="220" y="7"/>
                  </a:lnTo>
                  <a:lnTo>
                    <a:pt x="235" y="13"/>
                  </a:lnTo>
                  <a:lnTo>
                    <a:pt x="251" y="21"/>
                  </a:lnTo>
                  <a:lnTo>
                    <a:pt x="264" y="29"/>
                  </a:lnTo>
                  <a:lnTo>
                    <a:pt x="277" y="39"/>
                  </a:lnTo>
                  <a:lnTo>
                    <a:pt x="289" y="49"/>
                  </a:lnTo>
                  <a:lnTo>
                    <a:pt x="300" y="61"/>
                  </a:lnTo>
                  <a:lnTo>
                    <a:pt x="311" y="75"/>
                  </a:lnTo>
                  <a:lnTo>
                    <a:pt x="319" y="89"/>
                  </a:lnTo>
                  <a:lnTo>
                    <a:pt x="326" y="103"/>
                  </a:lnTo>
                  <a:lnTo>
                    <a:pt x="331" y="119"/>
                  </a:lnTo>
                  <a:lnTo>
                    <a:pt x="336" y="136"/>
                  </a:lnTo>
                  <a:lnTo>
                    <a:pt x="338" y="153"/>
                  </a:lnTo>
                  <a:lnTo>
                    <a:pt x="340" y="169"/>
                  </a:lnTo>
                  <a:lnTo>
                    <a:pt x="338" y="187"/>
                  </a:lnTo>
                  <a:lnTo>
                    <a:pt x="336" y="204"/>
                  </a:lnTo>
                  <a:lnTo>
                    <a:pt x="331" y="220"/>
                  </a:lnTo>
                  <a:lnTo>
                    <a:pt x="326" y="235"/>
                  </a:lnTo>
                  <a:lnTo>
                    <a:pt x="319" y="251"/>
                  </a:lnTo>
                  <a:lnTo>
                    <a:pt x="311" y="264"/>
                  </a:lnTo>
                  <a:lnTo>
                    <a:pt x="300" y="277"/>
                  </a:lnTo>
                  <a:lnTo>
                    <a:pt x="289" y="289"/>
                  </a:lnTo>
                  <a:lnTo>
                    <a:pt x="277" y="300"/>
                  </a:lnTo>
                  <a:lnTo>
                    <a:pt x="264" y="310"/>
                  </a:lnTo>
                  <a:lnTo>
                    <a:pt x="251" y="318"/>
                  </a:lnTo>
                  <a:lnTo>
                    <a:pt x="235" y="325"/>
                  </a:lnTo>
                  <a:lnTo>
                    <a:pt x="220" y="331"/>
                  </a:lnTo>
                  <a:lnTo>
                    <a:pt x="204" y="336"/>
                  </a:lnTo>
                  <a:lnTo>
                    <a:pt x="187" y="339"/>
                  </a:lnTo>
                  <a:lnTo>
                    <a:pt x="169" y="339"/>
                  </a:lnTo>
                  <a:lnTo>
                    <a:pt x="152" y="339"/>
                  </a:lnTo>
                  <a:lnTo>
                    <a:pt x="136" y="336"/>
                  </a:lnTo>
                  <a:lnTo>
                    <a:pt x="119" y="331"/>
                  </a:lnTo>
                  <a:lnTo>
                    <a:pt x="103" y="325"/>
                  </a:lnTo>
                  <a:lnTo>
                    <a:pt x="89" y="318"/>
                  </a:lnTo>
                  <a:lnTo>
                    <a:pt x="74" y="310"/>
                  </a:lnTo>
                  <a:lnTo>
                    <a:pt x="61" y="300"/>
                  </a:lnTo>
                  <a:lnTo>
                    <a:pt x="49" y="289"/>
                  </a:lnTo>
                  <a:lnTo>
                    <a:pt x="38" y="277"/>
                  </a:lnTo>
                  <a:lnTo>
                    <a:pt x="29" y="264"/>
                  </a:lnTo>
                  <a:lnTo>
                    <a:pt x="20" y="251"/>
                  </a:lnTo>
                  <a:lnTo>
                    <a:pt x="13" y="235"/>
                  </a:lnTo>
                  <a:lnTo>
                    <a:pt x="7" y="220"/>
                  </a:lnTo>
                  <a:lnTo>
                    <a:pt x="3" y="204"/>
                  </a:lnTo>
                  <a:lnTo>
                    <a:pt x="1" y="187"/>
                  </a:lnTo>
                  <a:lnTo>
                    <a:pt x="0" y="169"/>
                  </a:lnTo>
                  <a:lnTo>
                    <a:pt x="1" y="153"/>
                  </a:lnTo>
                  <a:lnTo>
                    <a:pt x="3" y="136"/>
                  </a:lnTo>
                  <a:lnTo>
                    <a:pt x="7" y="119"/>
                  </a:lnTo>
                  <a:lnTo>
                    <a:pt x="13" y="103"/>
                  </a:lnTo>
                  <a:lnTo>
                    <a:pt x="20" y="89"/>
                  </a:lnTo>
                  <a:lnTo>
                    <a:pt x="29" y="75"/>
                  </a:lnTo>
                  <a:lnTo>
                    <a:pt x="38" y="61"/>
                  </a:lnTo>
                  <a:lnTo>
                    <a:pt x="49" y="49"/>
                  </a:lnTo>
                  <a:lnTo>
                    <a:pt x="61" y="39"/>
                  </a:lnTo>
                  <a:lnTo>
                    <a:pt x="74" y="29"/>
                  </a:lnTo>
                  <a:lnTo>
                    <a:pt x="89" y="21"/>
                  </a:lnTo>
                  <a:lnTo>
                    <a:pt x="103" y="13"/>
                  </a:lnTo>
                  <a:lnTo>
                    <a:pt x="119" y="7"/>
                  </a:lnTo>
                  <a:lnTo>
                    <a:pt x="136" y="4"/>
                  </a:lnTo>
                  <a:lnTo>
                    <a:pt x="152" y="1"/>
                  </a:lnTo>
                  <a:lnTo>
                    <a:pt x="169" y="0"/>
                  </a:lnTo>
                  <a:close/>
                </a:path>
              </a:pathLst>
            </a:custGeom>
            <a:solidFill>
              <a:srgbClr val="990A32"/>
            </a:solidFill>
            <a:ln w="9525">
              <a:noFill/>
              <a:round/>
              <a:headEnd/>
              <a:tailEnd/>
            </a:ln>
          </p:spPr>
          <p:txBody>
            <a:bodyPr/>
            <a:lstStyle/>
            <a:p>
              <a:endParaRPr lang="pt-BR"/>
            </a:p>
          </p:txBody>
        </p:sp>
        <p:sp>
          <p:nvSpPr>
            <p:cNvPr id="402524" name="Freeform 92"/>
            <p:cNvSpPr>
              <a:spLocks/>
            </p:cNvSpPr>
            <p:nvPr/>
          </p:nvSpPr>
          <p:spPr bwMode="auto">
            <a:xfrm>
              <a:off x="3533" y="2700"/>
              <a:ext cx="55" cy="55"/>
            </a:xfrm>
            <a:custGeom>
              <a:avLst/>
              <a:gdLst/>
              <a:ahLst/>
              <a:cxnLst>
                <a:cxn ang="0">
                  <a:pos x="123" y="0"/>
                </a:cxn>
                <a:cxn ang="0">
                  <a:pos x="145" y="4"/>
                </a:cxn>
                <a:cxn ang="0">
                  <a:pos x="164" y="13"/>
                </a:cxn>
                <a:cxn ang="0">
                  <a:pos x="182" y="25"/>
                </a:cxn>
                <a:cxn ang="0">
                  <a:pos x="198" y="40"/>
                </a:cxn>
                <a:cxn ang="0">
                  <a:pos x="210" y="58"/>
                </a:cxn>
                <a:cxn ang="0">
                  <a:pos x="218" y="78"/>
                </a:cxn>
                <a:cxn ang="0">
                  <a:pos x="223" y="99"/>
                </a:cxn>
                <a:cxn ang="0">
                  <a:pos x="223" y="122"/>
                </a:cxn>
                <a:cxn ang="0">
                  <a:pos x="218" y="145"/>
                </a:cxn>
                <a:cxn ang="0">
                  <a:pos x="210" y="164"/>
                </a:cxn>
                <a:cxn ang="0">
                  <a:pos x="198" y="182"/>
                </a:cxn>
                <a:cxn ang="0">
                  <a:pos x="182" y="198"/>
                </a:cxn>
                <a:cxn ang="0">
                  <a:pos x="164" y="210"/>
                </a:cxn>
                <a:cxn ang="0">
                  <a:pos x="145" y="218"/>
                </a:cxn>
                <a:cxn ang="0">
                  <a:pos x="123" y="223"/>
                </a:cxn>
                <a:cxn ang="0">
                  <a:pos x="101" y="223"/>
                </a:cxn>
                <a:cxn ang="0">
                  <a:pos x="78" y="218"/>
                </a:cxn>
                <a:cxn ang="0">
                  <a:pos x="59" y="210"/>
                </a:cxn>
                <a:cxn ang="0">
                  <a:pos x="41" y="198"/>
                </a:cxn>
                <a:cxn ang="0">
                  <a:pos x="25" y="182"/>
                </a:cxn>
                <a:cxn ang="0">
                  <a:pos x="13" y="164"/>
                </a:cxn>
                <a:cxn ang="0">
                  <a:pos x="4" y="145"/>
                </a:cxn>
                <a:cxn ang="0">
                  <a:pos x="0" y="122"/>
                </a:cxn>
                <a:cxn ang="0">
                  <a:pos x="0" y="99"/>
                </a:cxn>
                <a:cxn ang="0">
                  <a:pos x="4" y="78"/>
                </a:cxn>
                <a:cxn ang="0">
                  <a:pos x="13" y="58"/>
                </a:cxn>
                <a:cxn ang="0">
                  <a:pos x="25" y="40"/>
                </a:cxn>
                <a:cxn ang="0">
                  <a:pos x="41" y="25"/>
                </a:cxn>
                <a:cxn ang="0">
                  <a:pos x="59" y="13"/>
                </a:cxn>
                <a:cxn ang="0">
                  <a:pos x="78" y="4"/>
                </a:cxn>
                <a:cxn ang="0">
                  <a:pos x="101" y="0"/>
                </a:cxn>
              </a:cxnLst>
              <a:rect l="0" t="0" r="r" b="b"/>
              <a:pathLst>
                <a:path w="223" h="223">
                  <a:moveTo>
                    <a:pt x="111" y="0"/>
                  </a:moveTo>
                  <a:lnTo>
                    <a:pt x="123" y="0"/>
                  </a:lnTo>
                  <a:lnTo>
                    <a:pt x="134" y="2"/>
                  </a:lnTo>
                  <a:lnTo>
                    <a:pt x="145" y="4"/>
                  </a:lnTo>
                  <a:lnTo>
                    <a:pt x="155" y="8"/>
                  </a:lnTo>
                  <a:lnTo>
                    <a:pt x="164" y="13"/>
                  </a:lnTo>
                  <a:lnTo>
                    <a:pt x="174" y="19"/>
                  </a:lnTo>
                  <a:lnTo>
                    <a:pt x="182" y="25"/>
                  </a:lnTo>
                  <a:lnTo>
                    <a:pt x="191" y="32"/>
                  </a:lnTo>
                  <a:lnTo>
                    <a:pt x="198" y="40"/>
                  </a:lnTo>
                  <a:lnTo>
                    <a:pt x="204" y="49"/>
                  </a:lnTo>
                  <a:lnTo>
                    <a:pt x="210" y="58"/>
                  </a:lnTo>
                  <a:lnTo>
                    <a:pt x="215" y="68"/>
                  </a:lnTo>
                  <a:lnTo>
                    <a:pt x="218" y="78"/>
                  </a:lnTo>
                  <a:lnTo>
                    <a:pt x="221" y="88"/>
                  </a:lnTo>
                  <a:lnTo>
                    <a:pt x="223" y="99"/>
                  </a:lnTo>
                  <a:lnTo>
                    <a:pt x="223" y="111"/>
                  </a:lnTo>
                  <a:lnTo>
                    <a:pt x="223" y="122"/>
                  </a:lnTo>
                  <a:lnTo>
                    <a:pt x="221" y="134"/>
                  </a:lnTo>
                  <a:lnTo>
                    <a:pt x="218" y="145"/>
                  </a:lnTo>
                  <a:lnTo>
                    <a:pt x="215" y="154"/>
                  </a:lnTo>
                  <a:lnTo>
                    <a:pt x="210" y="164"/>
                  </a:lnTo>
                  <a:lnTo>
                    <a:pt x="204" y="174"/>
                  </a:lnTo>
                  <a:lnTo>
                    <a:pt x="198" y="182"/>
                  </a:lnTo>
                  <a:lnTo>
                    <a:pt x="191" y="190"/>
                  </a:lnTo>
                  <a:lnTo>
                    <a:pt x="182" y="198"/>
                  </a:lnTo>
                  <a:lnTo>
                    <a:pt x="174" y="204"/>
                  </a:lnTo>
                  <a:lnTo>
                    <a:pt x="164" y="210"/>
                  </a:lnTo>
                  <a:lnTo>
                    <a:pt x="155" y="214"/>
                  </a:lnTo>
                  <a:lnTo>
                    <a:pt x="145" y="218"/>
                  </a:lnTo>
                  <a:lnTo>
                    <a:pt x="134" y="220"/>
                  </a:lnTo>
                  <a:lnTo>
                    <a:pt x="123" y="223"/>
                  </a:lnTo>
                  <a:lnTo>
                    <a:pt x="111" y="223"/>
                  </a:lnTo>
                  <a:lnTo>
                    <a:pt x="101" y="223"/>
                  </a:lnTo>
                  <a:lnTo>
                    <a:pt x="89" y="220"/>
                  </a:lnTo>
                  <a:lnTo>
                    <a:pt x="78" y="218"/>
                  </a:lnTo>
                  <a:lnTo>
                    <a:pt x="68" y="214"/>
                  </a:lnTo>
                  <a:lnTo>
                    <a:pt x="59" y="210"/>
                  </a:lnTo>
                  <a:lnTo>
                    <a:pt x="49" y="204"/>
                  </a:lnTo>
                  <a:lnTo>
                    <a:pt x="41" y="198"/>
                  </a:lnTo>
                  <a:lnTo>
                    <a:pt x="32" y="190"/>
                  </a:lnTo>
                  <a:lnTo>
                    <a:pt x="25" y="182"/>
                  </a:lnTo>
                  <a:lnTo>
                    <a:pt x="19" y="174"/>
                  </a:lnTo>
                  <a:lnTo>
                    <a:pt x="13" y="164"/>
                  </a:lnTo>
                  <a:lnTo>
                    <a:pt x="8" y="154"/>
                  </a:lnTo>
                  <a:lnTo>
                    <a:pt x="4" y="145"/>
                  </a:lnTo>
                  <a:lnTo>
                    <a:pt x="2" y="134"/>
                  </a:lnTo>
                  <a:lnTo>
                    <a:pt x="0" y="122"/>
                  </a:lnTo>
                  <a:lnTo>
                    <a:pt x="0" y="111"/>
                  </a:lnTo>
                  <a:lnTo>
                    <a:pt x="0" y="99"/>
                  </a:lnTo>
                  <a:lnTo>
                    <a:pt x="2" y="88"/>
                  </a:lnTo>
                  <a:lnTo>
                    <a:pt x="4" y="78"/>
                  </a:lnTo>
                  <a:lnTo>
                    <a:pt x="8" y="68"/>
                  </a:lnTo>
                  <a:lnTo>
                    <a:pt x="13" y="58"/>
                  </a:lnTo>
                  <a:lnTo>
                    <a:pt x="19" y="49"/>
                  </a:lnTo>
                  <a:lnTo>
                    <a:pt x="25" y="40"/>
                  </a:lnTo>
                  <a:lnTo>
                    <a:pt x="32" y="32"/>
                  </a:lnTo>
                  <a:lnTo>
                    <a:pt x="41" y="25"/>
                  </a:lnTo>
                  <a:lnTo>
                    <a:pt x="49" y="19"/>
                  </a:lnTo>
                  <a:lnTo>
                    <a:pt x="59" y="13"/>
                  </a:lnTo>
                  <a:lnTo>
                    <a:pt x="68" y="8"/>
                  </a:lnTo>
                  <a:lnTo>
                    <a:pt x="78" y="4"/>
                  </a:lnTo>
                  <a:lnTo>
                    <a:pt x="89" y="2"/>
                  </a:lnTo>
                  <a:lnTo>
                    <a:pt x="101" y="0"/>
                  </a:lnTo>
                  <a:lnTo>
                    <a:pt x="111" y="0"/>
                  </a:lnTo>
                  <a:close/>
                </a:path>
              </a:pathLst>
            </a:custGeom>
            <a:solidFill>
              <a:srgbClr val="990A32"/>
            </a:solidFill>
            <a:ln w="9525">
              <a:noFill/>
              <a:round/>
              <a:headEnd/>
              <a:tailEnd/>
            </a:ln>
          </p:spPr>
          <p:txBody>
            <a:bodyPr/>
            <a:lstStyle/>
            <a:p>
              <a:endParaRPr lang="pt-BR"/>
            </a:p>
          </p:txBody>
        </p:sp>
        <p:sp>
          <p:nvSpPr>
            <p:cNvPr id="402525" name="Freeform 93"/>
            <p:cNvSpPr>
              <a:spLocks/>
            </p:cNvSpPr>
            <p:nvPr/>
          </p:nvSpPr>
          <p:spPr bwMode="auto">
            <a:xfrm>
              <a:off x="3408" y="2795"/>
              <a:ext cx="56" cy="56"/>
            </a:xfrm>
            <a:custGeom>
              <a:avLst/>
              <a:gdLst/>
              <a:ahLst/>
              <a:cxnLst>
                <a:cxn ang="0">
                  <a:pos x="123" y="0"/>
                </a:cxn>
                <a:cxn ang="0">
                  <a:pos x="145" y="5"/>
                </a:cxn>
                <a:cxn ang="0">
                  <a:pos x="165" y="13"/>
                </a:cxn>
                <a:cxn ang="0">
                  <a:pos x="183" y="25"/>
                </a:cxn>
                <a:cxn ang="0">
                  <a:pos x="198" y="41"/>
                </a:cxn>
                <a:cxn ang="0">
                  <a:pos x="210" y="59"/>
                </a:cxn>
                <a:cxn ang="0">
                  <a:pos x="218" y="78"/>
                </a:cxn>
                <a:cxn ang="0">
                  <a:pos x="223" y="101"/>
                </a:cxn>
                <a:cxn ang="0">
                  <a:pos x="223" y="123"/>
                </a:cxn>
                <a:cxn ang="0">
                  <a:pos x="218" y="145"/>
                </a:cxn>
                <a:cxn ang="0">
                  <a:pos x="210" y="164"/>
                </a:cxn>
                <a:cxn ang="0">
                  <a:pos x="198" y="182"/>
                </a:cxn>
                <a:cxn ang="0">
                  <a:pos x="183" y="198"/>
                </a:cxn>
                <a:cxn ang="0">
                  <a:pos x="165" y="210"/>
                </a:cxn>
                <a:cxn ang="0">
                  <a:pos x="145" y="218"/>
                </a:cxn>
                <a:cxn ang="0">
                  <a:pos x="123" y="223"/>
                </a:cxn>
                <a:cxn ang="0">
                  <a:pos x="101" y="223"/>
                </a:cxn>
                <a:cxn ang="0">
                  <a:pos x="79" y="218"/>
                </a:cxn>
                <a:cxn ang="0">
                  <a:pos x="59" y="210"/>
                </a:cxn>
                <a:cxn ang="0">
                  <a:pos x="40" y="198"/>
                </a:cxn>
                <a:cxn ang="0">
                  <a:pos x="26" y="182"/>
                </a:cxn>
                <a:cxn ang="0">
                  <a:pos x="14" y="164"/>
                </a:cxn>
                <a:cxn ang="0">
                  <a:pos x="4" y="145"/>
                </a:cxn>
                <a:cxn ang="0">
                  <a:pos x="1" y="123"/>
                </a:cxn>
                <a:cxn ang="0">
                  <a:pos x="1" y="101"/>
                </a:cxn>
                <a:cxn ang="0">
                  <a:pos x="4" y="78"/>
                </a:cxn>
                <a:cxn ang="0">
                  <a:pos x="14" y="59"/>
                </a:cxn>
                <a:cxn ang="0">
                  <a:pos x="26" y="41"/>
                </a:cxn>
                <a:cxn ang="0">
                  <a:pos x="40" y="25"/>
                </a:cxn>
                <a:cxn ang="0">
                  <a:pos x="59" y="13"/>
                </a:cxn>
                <a:cxn ang="0">
                  <a:pos x="79" y="5"/>
                </a:cxn>
                <a:cxn ang="0">
                  <a:pos x="101" y="0"/>
                </a:cxn>
              </a:cxnLst>
              <a:rect l="0" t="0" r="r" b="b"/>
              <a:pathLst>
                <a:path w="223" h="223">
                  <a:moveTo>
                    <a:pt x="111" y="0"/>
                  </a:moveTo>
                  <a:lnTo>
                    <a:pt x="123" y="0"/>
                  </a:lnTo>
                  <a:lnTo>
                    <a:pt x="134" y="2"/>
                  </a:lnTo>
                  <a:lnTo>
                    <a:pt x="145" y="5"/>
                  </a:lnTo>
                  <a:lnTo>
                    <a:pt x="156" y="8"/>
                  </a:lnTo>
                  <a:lnTo>
                    <a:pt x="165" y="13"/>
                  </a:lnTo>
                  <a:lnTo>
                    <a:pt x="174" y="19"/>
                  </a:lnTo>
                  <a:lnTo>
                    <a:pt x="183" y="25"/>
                  </a:lnTo>
                  <a:lnTo>
                    <a:pt x="191" y="32"/>
                  </a:lnTo>
                  <a:lnTo>
                    <a:pt x="198" y="41"/>
                  </a:lnTo>
                  <a:lnTo>
                    <a:pt x="205" y="49"/>
                  </a:lnTo>
                  <a:lnTo>
                    <a:pt x="210" y="59"/>
                  </a:lnTo>
                  <a:lnTo>
                    <a:pt x="215" y="68"/>
                  </a:lnTo>
                  <a:lnTo>
                    <a:pt x="218" y="78"/>
                  </a:lnTo>
                  <a:lnTo>
                    <a:pt x="222" y="89"/>
                  </a:lnTo>
                  <a:lnTo>
                    <a:pt x="223" y="101"/>
                  </a:lnTo>
                  <a:lnTo>
                    <a:pt x="223" y="111"/>
                  </a:lnTo>
                  <a:lnTo>
                    <a:pt x="223" y="123"/>
                  </a:lnTo>
                  <a:lnTo>
                    <a:pt x="222" y="134"/>
                  </a:lnTo>
                  <a:lnTo>
                    <a:pt x="218" y="145"/>
                  </a:lnTo>
                  <a:lnTo>
                    <a:pt x="215" y="155"/>
                  </a:lnTo>
                  <a:lnTo>
                    <a:pt x="210" y="164"/>
                  </a:lnTo>
                  <a:lnTo>
                    <a:pt x="205" y="174"/>
                  </a:lnTo>
                  <a:lnTo>
                    <a:pt x="198" y="182"/>
                  </a:lnTo>
                  <a:lnTo>
                    <a:pt x="191" y="191"/>
                  </a:lnTo>
                  <a:lnTo>
                    <a:pt x="183" y="198"/>
                  </a:lnTo>
                  <a:lnTo>
                    <a:pt x="174" y="204"/>
                  </a:lnTo>
                  <a:lnTo>
                    <a:pt x="165" y="210"/>
                  </a:lnTo>
                  <a:lnTo>
                    <a:pt x="156" y="215"/>
                  </a:lnTo>
                  <a:lnTo>
                    <a:pt x="145" y="218"/>
                  </a:lnTo>
                  <a:lnTo>
                    <a:pt x="134" y="221"/>
                  </a:lnTo>
                  <a:lnTo>
                    <a:pt x="123" y="223"/>
                  </a:lnTo>
                  <a:lnTo>
                    <a:pt x="111" y="223"/>
                  </a:lnTo>
                  <a:lnTo>
                    <a:pt x="101" y="223"/>
                  </a:lnTo>
                  <a:lnTo>
                    <a:pt x="90" y="221"/>
                  </a:lnTo>
                  <a:lnTo>
                    <a:pt x="79" y="218"/>
                  </a:lnTo>
                  <a:lnTo>
                    <a:pt x="68" y="215"/>
                  </a:lnTo>
                  <a:lnTo>
                    <a:pt x="59" y="210"/>
                  </a:lnTo>
                  <a:lnTo>
                    <a:pt x="49" y="204"/>
                  </a:lnTo>
                  <a:lnTo>
                    <a:pt x="40" y="198"/>
                  </a:lnTo>
                  <a:lnTo>
                    <a:pt x="33" y="191"/>
                  </a:lnTo>
                  <a:lnTo>
                    <a:pt x="26" y="182"/>
                  </a:lnTo>
                  <a:lnTo>
                    <a:pt x="19" y="174"/>
                  </a:lnTo>
                  <a:lnTo>
                    <a:pt x="14" y="164"/>
                  </a:lnTo>
                  <a:lnTo>
                    <a:pt x="9" y="155"/>
                  </a:lnTo>
                  <a:lnTo>
                    <a:pt x="4" y="145"/>
                  </a:lnTo>
                  <a:lnTo>
                    <a:pt x="2" y="134"/>
                  </a:lnTo>
                  <a:lnTo>
                    <a:pt x="1" y="123"/>
                  </a:lnTo>
                  <a:lnTo>
                    <a:pt x="0" y="111"/>
                  </a:lnTo>
                  <a:lnTo>
                    <a:pt x="1" y="101"/>
                  </a:lnTo>
                  <a:lnTo>
                    <a:pt x="2" y="89"/>
                  </a:lnTo>
                  <a:lnTo>
                    <a:pt x="4" y="78"/>
                  </a:lnTo>
                  <a:lnTo>
                    <a:pt x="9" y="68"/>
                  </a:lnTo>
                  <a:lnTo>
                    <a:pt x="14" y="59"/>
                  </a:lnTo>
                  <a:lnTo>
                    <a:pt x="19" y="49"/>
                  </a:lnTo>
                  <a:lnTo>
                    <a:pt x="26" y="41"/>
                  </a:lnTo>
                  <a:lnTo>
                    <a:pt x="33" y="32"/>
                  </a:lnTo>
                  <a:lnTo>
                    <a:pt x="40" y="25"/>
                  </a:lnTo>
                  <a:lnTo>
                    <a:pt x="49" y="19"/>
                  </a:lnTo>
                  <a:lnTo>
                    <a:pt x="59" y="13"/>
                  </a:lnTo>
                  <a:lnTo>
                    <a:pt x="68" y="8"/>
                  </a:lnTo>
                  <a:lnTo>
                    <a:pt x="79" y="5"/>
                  </a:lnTo>
                  <a:lnTo>
                    <a:pt x="90" y="2"/>
                  </a:lnTo>
                  <a:lnTo>
                    <a:pt x="101" y="0"/>
                  </a:lnTo>
                  <a:lnTo>
                    <a:pt x="111" y="0"/>
                  </a:lnTo>
                  <a:close/>
                </a:path>
              </a:pathLst>
            </a:custGeom>
            <a:solidFill>
              <a:srgbClr val="990A32"/>
            </a:solidFill>
            <a:ln w="9525">
              <a:noFill/>
              <a:round/>
              <a:headEnd/>
              <a:tailEnd/>
            </a:ln>
          </p:spPr>
          <p:txBody>
            <a:bodyPr/>
            <a:lstStyle/>
            <a:p>
              <a:endParaRPr lang="pt-BR"/>
            </a:p>
          </p:txBody>
        </p:sp>
        <p:sp>
          <p:nvSpPr>
            <p:cNvPr id="402526" name="Freeform 94"/>
            <p:cNvSpPr>
              <a:spLocks/>
            </p:cNvSpPr>
            <p:nvPr/>
          </p:nvSpPr>
          <p:spPr bwMode="auto">
            <a:xfrm>
              <a:off x="3332" y="2712"/>
              <a:ext cx="56" cy="56"/>
            </a:xfrm>
            <a:custGeom>
              <a:avLst/>
              <a:gdLst/>
              <a:ahLst/>
              <a:cxnLst>
                <a:cxn ang="0">
                  <a:pos x="123" y="1"/>
                </a:cxn>
                <a:cxn ang="0">
                  <a:pos x="145" y="5"/>
                </a:cxn>
                <a:cxn ang="0">
                  <a:pos x="165" y="13"/>
                </a:cxn>
                <a:cxn ang="0">
                  <a:pos x="182" y="25"/>
                </a:cxn>
                <a:cxn ang="0">
                  <a:pos x="198" y="41"/>
                </a:cxn>
                <a:cxn ang="0">
                  <a:pos x="210" y="59"/>
                </a:cxn>
                <a:cxn ang="0">
                  <a:pos x="218" y="79"/>
                </a:cxn>
                <a:cxn ang="0">
                  <a:pos x="223" y="101"/>
                </a:cxn>
                <a:cxn ang="0">
                  <a:pos x="223" y="123"/>
                </a:cxn>
                <a:cxn ang="0">
                  <a:pos x="218" y="145"/>
                </a:cxn>
                <a:cxn ang="0">
                  <a:pos x="210" y="165"/>
                </a:cxn>
                <a:cxn ang="0">
                  <a:pos x="198" y="183"/>
                </a:cxn>
                <a:cxn ang="0">
                  <a:pos x="182" y="198"/>
                </a:cxn>
                <a:cxn ang="0">
                  <a:pos x="165" y="210"/>
                </a:cxn>
                <a:cxn ang="0">
                  <a:pos x="145" y="218"/>
                </a:cxn>
                <a:cxn ang="0">
                  <a:pos x="123" y="223"/>
                </a:cxn>
                <a:cxn ang="0">
                  <a:pos x="100" y="223"/>
                </a:cxn>
                <a:cxn ang="0">
                  <a:pos x="79" y="218"/>
                </a:cxn>
                <a:cxn ang="0">
                  <a:pos x="58" y="210"/>
                </a:cxn>
                <a:cxn ang="0">
                  <a:pos x="40" y="198"/>
                </a:cxn>
                <a:cxn ang="0">
                  <a:pos x="25" y="183"/>
                </a:cxn>
                <a:cxn ang="0">
                  <a:pos x="13" y="165"/>
                </a:cxn>
                <a:cxn ang="0">
                  <a:pos x="4" y="145"/>
                </a:cxn>
                <a:cxn ang="0">
                  <a:pos x="1" y="123"/>
                </a:cxn>
                <a:cxn ang="0">
                  <a:pos x="1" y="101"/>
                </a:cxn>
                <a:cxn ang="0">
                  <a:pos x="4" y="79"/>
                </a:cxn>
                <a:cxn ang="0">
                  <a:pos x="13" y="59"/>
                </a:cxn>
                <a:cxn ang="0">
                  <a:pos x="25" y="41"/>
                </a:cxn>
                <a:cxn ang="0">
                  <a:pos x="40" y="25"/>
                </a:cxn>
                <a:cxn ang="0">
                  <a:pos x="58" y="13"/>
                </a:cxn>
                <a:cxn ang="0">
                  <a:pos x="79" y="5"/>
                </a:cxn>
                <a:cxn ang="0">
                  <a:pos x="100" y="1"/>
                </a:cxn>
              </a:cxnLst>
              <a:rect l="0" t="0" r="r" b="b"/>
              <a:pathLst>
                <a:path w="223" h="223">
                  <a:moveTo>
                    <a:pt x="111" y="0"/>
                  </a:moveTo>
                  <a:lnTo>
                    <a:pt x="123" y="1"/>
                  </a:lnTo>
                  <a:lnTo>
                    <a:pt x="134" y="2"/>
                  </a:lnTo>
                  <a:lnTo>
                    <a:pt x="145" y="5"/>
                  </a:lnTo>
                  <a:lnTo>
                    <a:pt x="154" y="9"/>
                  </a:lnTo>
                  <a:lnTo>
                    <a:pt x="165" y="13"/>
                  </a:lnTo>
                  <a:lnTo>
                    <a:pt x="174" y="19"/>
                  </a:lnTo>
                  <a:lnTo>
                    <a:pt x="182" y="25"/>
                  </a:lnTo>
                  <a:lnTo>
                    <a:pt x="190" y="32"/>
                  </a:lnTo>
                  <a:lnTo>
                    <a:pt x="198" y="41"/>
                  </a:lnTo>
                  <a:lnTo>
                    <a:pt x="204" y="49"/>
                  </a:lnTo>
                  <a:lnTo>
                    <a:pt x="210" y="59"/>
                  </a:lnTo>
                  <a:lnTo>
                    <a:pt x="214" y="68"/>
                  </a:lnTo>
                  <a:lnTo>
                    <a:pt x="218" y="79"/>
                  </a:lnTo>
                  <a:lnTo>
                    <a:pt x="220" y="90"/>
                  </a:lnTo>
                  <a:lnTo>
                    <a:pt x="223" y="101"/>
                  </a:lnTo>
                  <a:lnTo>
                    <a:pt x="223" y="111"/>
                  </a:lnTo>
                  <a:lnTo>
                    <a:pt x="223" y="123"/>
                  </a:lnTo>
                  <a:lnTo>
                    <a:pt x="220" y="134"/>
                  </a:lnTo>
                  <a:lnTo>
                    <a:pt x="218" y="145"/>
                  </a:lnTo>
                  <a:lnTo>
                    <a:pt x="214" y="156"/>
                  </a:lnTo>
                  <a:lnTo>
                    <a:pt x="210" y="165"/>
                  </a:lnTo>
                  <a:lnTo>
                    <a:pt x="204" y="174"/>
                  </a:lnTo>
                  <a:lnTo>
                    <a:pt x="198" y="183"/>
                  </a:lnTo>
                  <a:lnTo>
                    <a:pt x="190" y="191"/>
                  </a:lnTo>
                  <a:lnTo>
                    <a:pt x="182" y="198"/>
                  </a:lnTo>
                  <a:lnTo>
                    <a:pt x="174" y="204"/>
                  </a:lnTo>
                  <a:lnTo>
                    <a:pt x="165" y="210"/>
                  </a:lnTo>
                  <a:lnTo>
                    <a:pt x="154" y="215"/>
                  </a:lnTo>
                  <a:lnTo>
                    <a:pt x="145" y="218"/>
                  </a:lnTo>
                  <a:lnTo>
                    <a:pt x="134" y="221"/>
                  </a:lnTo>
                  <a:lnTo>
                    <a:pt x="123" y="223"/>
                  </a:lnTo>
                  <a:lnTo>
                    <a:pt x="111" y="223"/>
                  </a:lnTo>
                  <a:lnTo>
                    <a:pt x="100" y="223"/>
                  </a:lnTo>
                  <a:lnTo>
                    <a:pt x="88" y="221"/>
                  </a:lnTo>
                  <a:lnTo>
                    <a:pt x="79" y="218"/>
                  </a:lnTo>
                  <a:lnTo>
                    <a:pt x="68" y="215"/>
                  </a:lnTo>
                  <a:lnTo>
                    <a:pt x="58" y="210"/>
                  </a:lnTo>
                  <a:lnTo>
                    <a:pt x="49" y="204"/>
                  </a:lnTo>
                  <a:lnTo>
                    <a:pt x="40" y="198"/>
                  </a:lnTo>
                  <a:lnTo>
                    <a:pt x="32" y="191"/>
                  </a:lnTo>
                  <a:lnTo>
                    <a:pt x="25" y="183"/>
                  </a:lnTo>
                  <a:lnTo>
                    <a:pt x="19" y="174"/>
                  </a:lnTo>
                  <a:lnTo>
                    <a:pt x="13" y="165"/>
                  </a:lnTo>
                  <a:lnTo>
                    <a:pt x="8" y="156"/>
                  </a:lnTo>
                  <a:lnTo>
                    <a:pt x="4" y="145"/>
                  </a:lnTo>
                  <a:lnTo>
                    <a:pt x="2" y="134"/>
                  </a:lnTo>
                  <a:lnTo>
                    <a:pt x="1" y="123"/>
                  </a:lnTo>
                  <a:lnTo>
                    <a:pt x="0" y="111"/>
                  </a:lnTo>
                  <a:lnTo>
                    <a:pt x="1" y="101"/>
                  </a:lnTo>
                  <a:lnTo>
                    <a:pt x="2" y="90"/>
                  </a:lnTo>
                  <a:lnTo>
                    <a:pt x="4" y="79"/>
                  </a:lnTo>
                  <a:lnTo>
                    <a:pt x="8" y="68"/>
                  </a:lnTo>
                  <a:lnTo>
                    <a:pt x="13" y="59"/>
                  </a:lnTo>
                  <a:lnTo>
                    <a:pt x="19" y="49"/>
                  </a:lnTo>
                  <a:lnTo>
                    <a:pt x="25" y="41"/>
                  </a:lnTo>
                  <a:lnTo>
                    <a:pt x="32" y="32"/>
                  </a:lnTo>
                  <a:lnTo>
                    <a:pt x="40" y="25"/>
                  </a:lnTo>
                  <a:lnTo>
                    <a:pt x="49" y="19"/>
                  </a:lnTo>
                  <a:lnTo>
                    <a:pt x="58" y="13"/>
                  </a:lnTo>
                  <a:lnTo>
                    <a:pt x="68" y="9"/>
                  </a:lnTo>
                  <a:lnTo>
                    <a:pt x="79" y="5"/>
                  </a:lnTo>
                  <a:lnTo>
                    <a:pt x="88" y="2"/>
                  </a:lnTo>
                  <a:lnTo>
                    <a:pt x="100" y="1"/>
                  </a:lnTo>
                  <a:lnTo>
                    <a:pt x="111" y="0"/>
                  </a:lnTo>
                  <a:close/>
                </a:path>
              </a:pathLst>
            </a:custGeom>
            <a:solidFill>
              <a:srgbClr val="990A32"/>
            </a:solidFill>
            <a:ln w="9525">
              <a:noFill/>
              <a:round/>
              <a:headEnd/>
              <a:tailEnd/>
            </a:ln>
          </p:spPr>
          <p:txBody>
            <a:bodyPr/>
            <a:lstStyle/>
            <a:p>
              <a:endParaRPr lang="pt-BR"/>
            </a:p>
          </p:txBody>
        </p:sp>
        <p:sp>
          <p:nvSpPr>
            <p:cNvPr id="402527" name="Freeform 95"/>
            <p:cNvSpPr>
              <a:spLocks/>
            </p:cNvSpPr>
            <p:nvPr/>
          </p:nvSpPr>
          <p:spPr bwMode="auto">
            <a:xfrm>
              <a:off x="1676" y="2058"/>
              <a:ext cx="711" cy="628"/>
            </a:xfrm>
            <a:custGeom>
              <a:avLst/>
              <a:gdLst/>
              <a:ahLst/>
              <a:cxnLst>
                <a:cxn ang="0">
                  <a:pos x="2835" y="1129"/>
                </a:cxn>
                <a:cxn ang="0">
                  <a:pos x="2798" y="943"/>
                </a:cxn>
                <a:cxn ang="0">
                  <a:pos x="2731" y="768"/>
                </a:cxn>
                <a:cxn ang="0">
                  <a:pos x="2637" y="606"/>
                </a:cxn>
                <a:cxn ang="0">
                  <a:pos x="2518" y="458"/>
                </a:cxn>
                <a:cxn ang="0">
                  <a:pos x="2377" y="327"/>
                </a:cxn>
                <a:cxn ang="0">
                  <a:pos x="2216" y="215"/>
                </a:cxn>
                <a:cxn ang="0">
                  <a:pos x="2037" y="124"/>
                </a:cxn>
                <a:cxn ang="0">
                  <a:pos x="1844" y="57"/>
                </a:cxn>
                <a:cxn ang="0">
                  <a:pos x="1637" y="15"/>
                </a:cxn>
                <a:cxn ang="0">
                  <a:pos x="1421" y="0"/>
                </a:cxn>
                <a:cxn ang="0">
                  <a:pos x="1205" y="15"/>
                </a:cxn>
                <a:cxn ang="0">
                  <a:pos x="998" y="57"/>
                </a:cxn>
                <a:cxn ang="0">
                  <a:pos x="805" y="124"/>
                </a:cxn>
                <a:cxn ang="0">
                  <a:pos x="626" y="215"/>
                </a:cxn>
                <a:cxn ang="0">
                  <a:pos x="465" y="327"/>
                </a:cxn>
                <a:cxn ang="0">
                  <a:pos x="324" y="458"/>
                </a:cxn>
                <a:cxn ang="0">
                  <a:pos x="205" y="606"/>
                </a:cxn>
                <a:cxn ang="0">
                  <a:pos x="111" y="768"/>
                </a:cxn>
                <a:cxn ang="0">
                  <a:pos x="44" y="943"/>
                </a:cxn>
                <a:cxn ang="0">
                  <a:pos x="7" y="1129"/>
                </a:cxn>
                <a:cxn ang="0">
                  <a:pos x="1" y="1322"/>
                </a:cxn>
                <a:cxn ang="0">
                  <a:pos x="28" y="1511"/>
                </a:cxn>
                <a:cxn ang="0">
                  <a:pos x="86" y="1690"/>
                </a:cxn>
                <a:cxn ang="0">
                  <a:pos x="171" y="1856"/>
                </a:cxn>
                <a:cxn ang="0">
                  <a:pos x="282" y="2009"/>
                </a:cxn>
                <a:cxn ang="0">
                  <a:pos x="416" y="2145"/>
                </a:cxn>
                <a:cxn ang="0">
                  <a:pos x="570" y="2264"/>
                </a:cxn>
                <a:cxn ang="0">
                  <a:pos x="743" y="2363"/>
                </a:cxn>
                <a:cxn ang="0">
                  <a:pos x="932" y="2438"/>
                </a:cxn>
                <a:cxn ang="0">
                  <a:pos x="1134" y="2488"/>
                </a:cxn>
                <a:cxn ang="0">
                  <a:pos x="1348" y="2512"/>
                </a:cxn>
                <a:cxn ang="0">
                  <a:pos x="1566" y="2508"/>
                </a:cxn>
                <a:cxn ang="0">
                  <a:pos x="1776" y="2474"/>
                </a:cxn>
                <a:cxn ang="0">
                  <a:pos x="1974" y="2415"/>
                </a:cxn>
                <a:cxn ang="0">
                  <a:pos x="2158" y="2333"/>
                </a:cxn>
                <a:cxn ang="0">
                  <a:pos x="2325" y="2227"/>
                </a:cxn>
                <a:cxn ang="0">
                  <a:pos x="2474" y="2102"/>
                </a:cxn>
                <a:cxn ang="0">
                  <a:pos x="2600" y="1959"/>
                </a:cxn>
                <a:cxn ang="0">
                  <a:pos x="2702" y="1802"/>
                </a:cxn>
                <a:cxn ang="0">
                  <a:pos x="2779" y="1631"/>
                </a:cxn>
                <a:cxn ang="0">
                  <a:pos x="2827" y="1448"/>
                </a:cxn>
                <a:cxn ang="0">
                  <a:pos x="2842" y="1258"/>
                </a:cxn>
              </a:cxnLst>
              <a:rect l="0" t="0" r="r" b="b"/>
              <a:pathLst>
                <a:path w="2842" h="2514">
                  <a:moveTo>
                    <a:pt x="2842" y="1258"/>
                  </a:moveTo>
                  <a:lnTo>
                    <a:pt x="2841" y="1193"/>
                  </a:lnTo>
                  <a:lnTo>
                    <a:pt x="2835" y="1129"/>
                  </a:lnTo>
                  <a:lnTo>
                    <a:pt x="2827" y="1066"/>
                  </a:lnTo>
                  <a:lnTo>
                    <a:pt x="2814" y="1005"/>
                  </a:lnTo>
                  <a:lnTo>
                    <a:pt x="2798" y="943"/>
                  </a:lnTo>
                  <a:lnTo>
                    <a:pt x="2779" y="883"/>
                  </a:lnTo>
                  <a:lnTo>
                    <a:pt x="2756" y="826"/>
                  </a:lnTo>
                  <a:lnTo>
                    <a:pt x="2731" y="768"/>
                  </a:lnTo>
                  <a:lnTo>
                    <a:pt x="2702" y="713"/>
                  </a:lnTo>
                  <a:lnTo>
                    <a:pt x="2671" y="658"/>
                  </a:lnTo>
                  <a:lnTo>
                    <a:pt x="2637" y="606"/>
                  </a:lnTo>
                  <a:lnTo>
                    <a:pt x="2600" y="555"/>
                  </a:lnTo>
                  <a:lnTo>
                    <a:pt x="2560" y="506"/>
                  </a:lnTo>
                  <a:lnTo>
                    <a:pt x="2518" y="458"/>
                  </a:lnTo>
                  <a:lnTo>
                    <a:pt x="2474" y="412"/>
                  </a:lnTo>
                  <a:lnTo>
                    <a:pt x="2426" y="369"/>
                  </a:lnTo>
                  <a:lnTo>
                    <a:pt x="2377" y="327"/>
                  </a:lnTo>
                  <a:lnTo>
                    <a:pt x="2325" y="287"/>
                  </a:lnTo>
                  <a:lnTo>
                    <a:pt x="2272" y="250"/>
                  </a:lnTo>
                  <a:lnTo>
                    <a:pt x="2216" y="215"/>
                  </a:lnTo>
                  <a:lnTo>
                    <a:pt x="2158" y="183"/>
                  </a:lnTo>
                  <a:lnTo>
                    <a:pt x="2098" y="153"/>
                  </a:lnTo>
                  <a:lnTo>
                    <a:pt x="2037" y="124"/>
                  </a:lnTo>
                  <a:lnTo>
                    <a:pt x="1974" y="99"/>
                  </a:lnTo>
                  <a:lnTo>
                    <a:pt x="1910" y="77"/>
                  </a:lnTo>
                  <a:lnTo>
                    <a:pt x="1844" y="57"/>
                  </a:lnTo>
                  <a:lnTo>
                    <a:pt x="1776" y="40"/>
                  </a:lnTo>
                  <a:lnTo>
                    <a:pt x="1708" y="26"/>
                  </a:lnTo>
                  <a:lnTo>
                    <a:pt x="1637" y="15"/>
                  </a:lnTo>
                  <a:lnTo>
                    <a:pt x="1566" y="8"/>
                  </a:lnTo>
                  <a:lnTo>
                    <a:pt x="1494" y="2"/>
                  </a:lnTo>
                  <a:lnTo>
                    <a:pt x="1421" y="0"/>
                  </a:lnTo>
                  <a:lnTo>
                    <a:pt x="1348" y="2"/>
                  </a:lnTo>
                  <a:lnTo>
                    <a:pt x="1276" y="8"/>
                  </a:lnTo>
                  <a:lnTo>
                    <a:pt x="1205" y="15"/>
                  </a:lnTo>
                  <a:lnTo>
                    <a:pt x="1134" y="26"/>
                  </a:lnTo>
                  <a:lnTo>
                    <a:pt x="1066" y="40"/>
                  </a:lnTo>
                  <a:lnTo>
                    <a:pt x="998" y="57"/>
                  </a:lnTo>
                  <a:lnTo>
                    <a:pt x="932" y="77"/>
                  </a:lnTo>
                  <a:lnTo>
                    <a:pt x="868" y="99"/>
                  </a:lnTo>
                  <a:lnTo>
                    <a:pt x="805" y="124"/>
                  </a:lnTo>
                  <a:lnTo>
                    <a:pt x="743" y="153"/>
                  </a:lnTo>
                  <a:lnTo>
                    <a:pt x="684" y="183"/>
                  </a:lnTo>
                  <a:lnTo>
                    <a:pt x="626" y="215"/>
                  </a:lnTo>
                  <a:lnTo>
                    <a:pt x="570" y="250"/>
                  </a:lnTo>
                  <a:lnTo>
                    <a:pt x="517" y="287"/>
                  </a:lnTo>
                  <a:lnTo>
                    <a:pt x="465" y="327"/>
                  </a:lnTo>
                  <a:lnTo>
                    <a:pt x="416" y="369"/>
                  </a:lnTo>
                  <a:lnTo>
                    <a:pt x="368" y="412"/>
                  </a:lnTo>
                  <a:lnTo>
                    <a:pt x="324" y="458"/>
                  </a:lnTo>
                  <a:lnTo>
                    <a:pt x="282" y="506"/>
                  </a:lnTo>
                  <a:lnTo>
                    <a:pt x="242" y="555"/>
                  </a:lnTo>
                  <a:lnTo>
                    <a:pt x="205" y="606"/>
                  </a:lnTo>
                  <a:lnTo>
                    <a:pt x="171" y="658"/>
                  </a:lnTo>
                  <a:lnTo>
                    <a:pt x="139" y="713"/>
                  </a:lnTo>
                  <a:lnTo>
                    <a:pt x="111" y="768"/>
                  </a:lnTo>
                  <a:lnTo>
                    <a:pt x="86" y="826"/>
                  </a:lnTo>
                  <a:lnTo>
                    <a:pt x="63" y="883"/>
                  </a:lnTo>
                  <a:lnTo>
                    <a:pt x="44" y="943"/>
                  </a:lnTo>
                  <a:lnTo>
                    <a:pt x="28" y="1005"/>
                  </a:lnTo>
                  <a:lnTo>
                    <a:pt x="15" y="1066"/>
                  </a:lnTo>
                  <a:lnTo>
                    <a:pt x="7" y="1129"/>
                  </a:lnTo>
                  <a:lnTo>
                    <a:pt x="1" y="1193"/>
                  </a:lnTo>
                  <a:lnTo>
                    <a:pt x="0" y="1258"/>
                  </a:lnTo>
                  <a:lnTo>
                    <a:pt x="1" y="1322"/>
                  </a:lnTo>
                  <a:lnTo>
                    <a:pt x="7" y="1386"/>
                  </a:lnTo>
                  <a:lnTo>
                    <a:pt x="15" y="1448"/>
                  </a:lnTo>
                  <a:lnTo>
                    <a:pt x="28" y="1511"/>
                  </a:lnTo>
                  <a:lnTo>
                    <a:pt x="44" y="1572"/>
                  </a:lnTo>
                  <a:lnTo>
                    <a:pt x="63" y="1631"/>
                  </a:lnTo>
                  <a:lnTo>
                    <a:pt x="86" y="1690"/>
                  </a:lnTo>
                  <a:lnTo>
                    <a:pt x="111" y="1746"/>
                  </a:lnTo>
                  <a:lnTo>
                    <a:pt x="139" y="1802"/>
                  </a:lnTo>
                  <a:lnTo>
                    <a:pt x="171" y="1856"/>
                  </a:lnTo>
                  <a:lnTo>
                    <a:pt x="205" y="1909"/>
                  </a:lnTo>
                  <a:lnTo>
                    <a:pt x="242" y="1959"/>
                  </a:lnTo>
                  <a:lnTo>
                    <a:pt x="282" y="2009"/>
                  </a:lnTo>
                  <a:lnTo>
                    <a:pt x="324" y="2057"/>
                  </a:lnTo>
                  <a:lnTo>
                    <a:pt x="368" y="2102"/>
                  </a:lnTo>
                  <a:lnTo>
                    <a:pt x="416" y="2145"/>
                  </a:lnTo>
                  <a:lnTo>
                    <a:pt x="465" y="2187"/>
                  </a:lnTo>
                  <a:lnTo>
                    <a:pt x="517" y="2227"/>
                  </a:lnTo>
                  <a:lnTo>
                    <a:pt x="570" y="2264"/>
                  </a:lnTo>
                  <a:lnTo>
                    <a:pt x="626" y="2299"/>
                  </a:lnTo>
                  <a:lnTo>
                    <a:pt x="684" y="2333"/>
                  </a:lnTo>
                  <a:lnTo>
                    <a:pt x="743" y="2363"/>
                  </a:lnTo>
                  <a:lnTo>
                    <a:pt x="805" y="2390"/>
                  </a:lnTo>
                  <a:lnTo>
                    <a:pt x="868" y="2415"/>
                  </a:lnTo>
                  <a:lnTo>
                    <a:pt x="932" y="2438"/>
                  </a:lnTo>
                  <a:lnTo>
                    <a:pt x="998" y="2457"/>
                  </a:lnTo>
                  <a:lnTo>
                    <a:pt x="1066" y="2474"/>
                  </a:lnTo>
                  <a:lnTo>
                    <a:pt x="1134" y="2488"/>
                  </a:lnTo>
                  <a:lnTo>
                    <a:pt x="1205" y="2499"/>
                  </a:lnTo>
                  <a:lnTo>
                    <a:pt x="1276" y="2508"/>
                  </a:lnTo>
                  <a:lnTo>
                    <a:pt x="1348" y="2512"/>
                  </a:lnTo>
                  <a:lnTo>
                    <a:pt x="1421" y="2514"/>
                  </a:lnTo>
                  <a:lnTo>
                    <a:pt x="1494" y="2512"/>
                  </a:lnTo>
                  <a:lnTo>
                    <a:pt x="1566" y="2508"/>
                  </a:lnTo>
                  <a:lnTo>
                    <a:pt x="1637" y="2499"/>
                  </a:lnTo>
                  <a:lnTo>
                    <a:pt x="1708" y="2488"/>
                  </a:lnTo>
                  <a:lnTo>
                    <a:pt x="1776" y="2474"/>
                  </a:lnTo>
                  <a:lnTo>
                    <a:pt x="1844" y="2457"/>
                  </a:lnTo>
                  <a:lnTo>
                    <a:pt x="1910" y="2438"/>
                  </a:lnTo>
                  <a:lnTo>
                    <a:pt x="1974" y="2415"/>
                  </a:lnTo>
                  <a:lnTo>
                    <a:pt x="2037" y="2390"/>
                  </a:lnTo>
                  <a:lnTo>
                    <a:pt x="2098" y="2363"/>
                  </a:lnTo>
                  <a:lnTo>
                    <a:pt x="2158" y="2333"/>
                  </a:lnTo>
                  <a:lnTo>
                    <a:pt x="2216" y="2299"/>
                  </a:lnTo>
                  <a:lnTo>
                    <a:pt x="2272" y="2264"/>
                  </a:lnTo>
                  <a:lnTo>
                    <a:pt x="2325" y="2227"/>
                  </a:lnTo>
                  <a:lnTo>
                    <a:pt x="2377" y="2187"/>
                  </a:lnTo>
                  <a:lnTo>
                    <a:pt x="2426" y="2145"/>
                  </a:lnTo>
                  <a:lnTo>
                    <a:pt x="2474" y="2102"/>
                  </a:lnTo>
                  <a:lnTo>
                    <a:pt x="2518" y="2057"/>
                  </a:lnTo>
                  <a:lnTo>
                    <a:pt x="2560" y="2009"/>
                  </a:lnTo>
                  <a:lnTo>
                    <a:pt x="2600" y="1959"/>
                  </a:lnTo>
                  <a:lnTo>
                    <a:pt x="2637" y="1909"/>
                  </a:lnTo>
                  <a:lnTo>
                    <a:pt x="2671" y="1856"/>
                  </a:lnTo>
                  <a:lnTo>
                    <a:pt x="2702" y="1802"/>
                  </a:lnTo>
                  <a:lnTo>
                    <a:pt x="2731" y="1746"/>
                  </a:lnTo>
                  <a:lnTo>
                    <a:pt x="2756" y="1690"/>
                  </a:lnTo>
                  <a:lnTo>
                    <a:pt x="2779" y="1631"/>
                  </a:lnTo>
                  <a:lnTo>
                    <a:pt x="2798" y="1572"/>
                  </a:lnTo>
                  <a:lnTo>
                    <a:pt x="2814" y="1511"/>
                  </a:lnTo>
                  <a:lnTo>
                    <a:pt x="2827" y="1448"/>
                  </a:lnTo>
                  <a:lnTo>
                    <a:pt x="2835" y="1386"/>
                  </a:lnTo>
                  <a:lnTo>
                    <a:pt x="2841" y="1322"/>
                  </a:lnTo>
                  <a:lnTo>
                    <a:pt x="2842" y="1258"/>
                  </a:lnTo>
                  <a:close/>
                </a:path>
              </a:pathLst>
            </a:custGeom>
            <a:solidFill>
              <a:srgbClr val="FCF0BF"/>
            </a:solidFill>
            <a:ln w="9525">
              <a:noFill/>
              <a:round/>
              <a:headEnd/>
              <a:tailEnd/>
            </a:ln>
          </p:spPr>
          <p:txBody>
            <a:bodyPr/>
            <a:lstStyle/>
            <a:p>
              <a:endParaRPr lang="pt-BR"/>
            </a:p>
          </p:txBody>
        </p:sp>
        <p:sp>
          <p:nvSpPr>
            <p:cNvPr id="402528" name="Freeform 96"/>
            <p:cNvSpPr>
              <a:spLocks/>
            </p:cNvSpPr>
            <p:nvPr/>
          </p:nvSpPr>
          <p:spPr bwMode="auto">
            <a:xfrm>
              <a:off x="1676" y="2058"/>
              <a:ext cx="711" cy="628"/>
            </a:xfrm>
            <a:custGeom>
              <a:avLst/>
              <a:gdLst/>
              <a:ahLst/>
              <a:cxnLst>
                <a:cxn ang="0">
                  <a:pos x="2835" y="1129"/>
                </a:cxn>
                <a:cxn ang="0">
                  <a:pos x="2798" y="943"/>
                </a:cxn>
                <a:cxn ang="0">
                  <a:pos x="2731" y="768"/>
                </a:cxn>
                <a:cxn ang="0">
                  <a:pos x="2637" y="606"/>
                </a:cxn>
                <a:cxn ang="0">
                  <a:pos x="2518" y="458"/>
                </a:cxn>
                <a:cxn ang="0">
                  <a:pos x="2377" y="327"/>
                </a:cxn>
                <a:cxn ang="0">
                  <a:pos x="2216" y="215"/>
                </a:cxn>
                <a:cxn ang="0">
                  <a:pos x="2037" y="124"/>
                </a:cxn>
                <a:cxn ang="0">
                  <a:pos x="1844" y="57"/>
                </a:cxn>
                <a:cxn ang="0">
                  <a:pos x="1637" y="15"/>
                </a:cxn>
                <a:cxn ang="0">
                  <a:pos x="1421" y="0"/>
                </a:cxn>
                <a:cxn ang="0">
                  <a:pos x="1205" y="15"/>
                </a:cxn>
                <a:cxn ang="0">
                  <a:pos x="998" y="57"/>
                </a:cxn>
                <a:cxn ang="0">
                  <a:pos x="805" y="124"/>
                </a:cxn>
                <a:cxn ang="0">
                  <a:pos x="626" y="215"/>
                </a:cxn>
                <a:cxn ang="0">
                  <a:pos x="465" y="327"/>
                </a:cxn>
                <a:cxn ang="0">
                  <a:pos x="324" y="458"/>
                </a:cxn>
                <a:cxn ang="0">
                  <a:pos x="205" y="606"/>
                </a:cxn>
                <a:cxn ang="0">
                  <a:pos x="111" y="768"/>
                </a:cxn>
                <a:cxn ang="0">
                  <a:pos x="44" y="943"/>
                </a:cxn>
                <a:cxn ang="0">
                  <a:pos x="7" y="1129"/>
                </a:cxn>
                <a:cxn ang="0">
                  <a:pos x="1" y="1322"/>
                </a:cxn>
                <a:cxn ang="0">
                  <a:pos x="28" y="1511"/>
                </a:cxn>
                <a:cxn ang="0">
                  <a:pos x="86" y="1690"/>
                </a:cxn>
                <a:cxn ang="0">
                  <a:pos x="171" y="1856"/>
                </a:cxn>
                <a:cxn ang="0">
                  <a:pos x="282" y="2009"/>
                </a:cxn>
                <a:cxn ang="0">
                  <a:pos x="416" y="2145"/>
                </a:cxn>
                <a:cxn ang="0">
                  <a:pos x="570" y="2264"/>
                </a:cxn>
                <a:cxn ang="0">
                  <a:pos x="743" y="2363"/>
                </a:cxn>
                <a:cxn ang="0">
                  <a:pos x="932" y="2438"/>
                </a:cxn>
                <a:cxn ang="0">
                  <a:pos x="1134" y="2488"/>
                </a:cxn>
                <a:cxn ang="0">
                  <a:pos x="1348" y="2512"/>
                </a:cxn>
                <a:cxn ang="0">
                  <a:pos x="1566" y="2508"/>
                </a:cxn>
                <a:cxn ang="0">
                  <a:pos x="1776" y="2474"/>
                </a:cxn>
                <a:cxn ang="0">
                  <a:pos x="1974" y="2415"/>
                </a:cxn>
                <a:cxn ang="0">
                  <a:pos x="2158" y="2333"/>
                </a:cxn>
                <a:cxn ang="0">
                  <a:pos x="2325" y="2227"/>
                </a:cxn>
                <a:cxn ang="0">
                  <a:pos x="2474" y="2102"/>
                </a:cxn>
                <a:cxn ang="0">
                  <a:pos x="2600" y="1959"/>
                </a:cxn>
                <a:cxn ang="0">
                  <a:pos x="2702" y="1802"/>
                </a:cxn>
                <a:cxn ang="0">
                  <a:pos x="2779" y="1631"/>
                </a:cxn>
                <a:cxn ang="0">
                  <a:pos x="2827" y="1448"/>
                </a:cxn>
                <a:cxn ang="0">
                  <a:pos x="2842" y="1258"/>
                </a:cxn>
              </a:cxnLst>
              <a:rect l="0" t="0" r="r" b="b"/>
              <a:pathLst>
                <a:path w="2842" h="2514">
                  <a:moveTo>
                    <a:pt x="2842" y="1258"/>
                  </a:moveTo>
                  <a:lnTo>
                    <a:pt x="2841" y="1193"/>
                  </a:lnTo>
                  <a:lnTo>
                    <a:pt x="2835" y="1129"/>
                  </a:lnTo>
                  <a:lnTo>
                    <a:pt x="2827" y="1066"/>
                  </a:lnTo>
                  <a:lnTo>
                    <a:pt x="2814" y="1005"/>
                  </a:lnTo>
                  <a:lnTo>
                    <a:pt x="2798" y="943"/>
                  </a:lnTo>
                  <a:lnTo>
                    <a:pt x="2779" y="883"/>
                  </a:lnTo>
                  <a:lnTo>
                    <a:pt x="2756" y="826"/>
                  </a:lnTo>
                  <a:lnTo>
                    <a:pt x="2731" y="768"/>
                  </a:lnTo>
                  <a:lnTo>
                    <a:pt x="2702" y="713"/>
                  </a:lnTo>
                  <a:lnTo>
                    <a:pt x="2671" y="658"/>
                  </a:lnTo>
                  <a:lnTo>
                    <a:pt x="2637" y="606"/>
                  </a:lnTo>
                  <a:lnTo>
                    <a:pt x="2600" y="555"/>
                  </a:lnTo>
                  <a:lnTo>
                    <a:pt x="2560" y="506"/>
                  </a:lnTo>
                  <a:lnTo>
                    <a:pt x="2518" y="458"/>
                  </a:lnTo>
                  <a:lnTo>
                    <a:pt x="2474" y="412"/>
                  </a:lnTo>
                  <a:lnTo>
                    <a:pt x="2426" y="369"/>
                  </a:lnTo>
                  <a:lnTo>
                    <a:pt x="2377" y="327"/>
                  </a:lnTo>
                  <a:lnTo>
                    <a:pt x="2325" y="287"/>
                  </a:lnTo>
                  <a:lnTo>
                    <a:pt x="2272" y="250"/>
                  </a:lnTo>
                  <a:lnTo>
                    <a:pt x="2216" y="215"/>
                  </a:lnTo>
                  <a:lnTo>
                    <a:pt x="2158" y="183"/>
                  </a:lnTo>
                  <a:lnTo>
                    <a:pt x="2098" y="153"/>
                  </a:lnTo>
                  <a:lnTo>
                    <a:pt x="2037" y="124"/>
                  </a:lnTo>
                  <a:lnTo>
                    <a:pt x="1974" y="99"/>
                  </a:lnTo>
                  <a:lnTo>
                    <a:pt x="1910" y="77"/>
                  </a:lnTo>
                  <a:lnTo>
                    <a:pt x="1844" y="57"/>
                  </a:lnTo>
                  <a:lnTo>
                    <a:pt x="1776" y="40"/>
                  </a:lnTo>
                  <a:lnTo>
                    <a:pt x="1708" y="26"/>
                  </a:lnTo>
                  <a:lnTo>
                    <a:pt x="1637" y="15"/>
                  </a:lnTo>
                  <a:lnTo>
                    <a:pt x="1566" y="8"/>
                  </a:lnTo>
                  <a:lnTo>
                    <a:pt x="1494" y="2"/>
                  </a:lnTo>
                  <a:lnTo>
                    <a:pt x="1421" y="0"/>
                  </a:lnTo>
                  <a:lnTo>
                    <a:pt x="1348" y="2"/>
                  </a:lnTo>
                  <a:lnTo>
                    <a:pt x="1276" y="8"/>
                  </a:lnTo>
                  <a:lnTo>
                    <a:pt x="1205" y="15"/>
                  </a:lnTo>
                  <a:lnTo>
                    <a:pt x="1134" y="26"/>
                  </a:lnTo>
                  <a:lnTo>
                    <a:pt x="1066" y="40"/>
                  </a:lnTo>
                  <a:lnTo>
                    <a:pt x="998" y="57"/>
                  </a:lnTo>
                  <a:lnTo>
                    <a:pt x="932" y="77"/>
                  </a:lnTo>
                  <a:lnTo>
                    <a:pt x="868" y="99"/>
                  </a:lnTo>
                  <a:lnTo>
                    <a:pt x="805" y="124"/>
                  </a:lnTo>
                  <a:lnTo>
                    <a:pt x="743" y="153"/>
                  </a:lnTo>
                  <a:lnTo>
                    <a:pt x="684" y="183"/>
                  </a:lnTo>
                  <a:lnTo>
                    <a:pt x="626" y="215"/>
                  </a:lnTo>
                  <a:lnTo>
                    <a:pt x="570" y="250"/>
                  </a:lnTo>
                  <a:lnTo>
                    <a:pt x="517" y="287"/>
                  </a:lnTo>
                  <a:lnTo>
                    <a:pt x="465" y="327"/>
                  </a:lnTo>
                  <a:lnTo>
                    <a:pt x="416" y="369"/>
                  </a:lnTo>
                  <a:lnTo>
                    <a:pt x="368" y="412"/>
                  </a:lnTo>
                  <a:lnTo>
                    <a:pt x="324" y="458"/>
                  </a:lnTo>
                  <a:lnTo>
                    <a:pt x="282" y="506"/>
                  </a:lnTo>
                  <a:lnTo>
                    <a:pt x="242" y="555"/>
                  </a:lnTo>
                  <a:lnTo>
                    <a:pt x="205" y="606"/>
                  </a:lnTo>
                  <a:lnTo>
                    <a:pt x="171" y="658"/>
                  </a:lnTo>
                  <a:lnTo>
                    <a:pt x="139" y="713"/>
                  </a:lnTo>
                  <a:lnTo>
                    <a:pt x="111" y="768"/>
                  </a:lnTo>
                  <a:lnTo>
                    <a:pt x="86" y="826"/>
                  </a:lnTo>
                  <a:lnTo>
                    <a:pt x="63" y="883"/>
                  </a:lnTo>
                  <a:lnTo>
                    <a:pt x="44" y="943"/>
                  </a:lnTo>
                  <a:lnTo>
                    <a:pt x="28" y="1005"/>
                  </a:lnTo>
                  <a:lnTo>
                    <a:pt x="15" y="1066"/>
                  </a:lnTo>
                  <a:lnTo>
                    <a:pt x="7" y="1129"/>
                  </a:lnTo>
                  <a:lnTo>
                    <a:pt x="1" y="1193"/>
                  </a:lnTo>
                  <a:lnTo>
                    <a:pt x="0" y="1258"/>
                  </a:lnTo>
                  <a:lnTo>
                    <a:pt x="1" y="1322"/>
                  </a:lnTo>
                  <a:lnTo>
                    <a:pt x="7" y="1386"/>
                  </a:lnTo>
                  <a:lnTo>
                    <a:pt x="15" y="1448"/>
                  </a:lnTo>
                  <a:lnTo>
                    <a:pt x="28" y="1511"/>
                  </a:lnTo>
                  <a:lnTo>
                    <a:pt x="44" y="1572"/>
                  </a:lnTo>
                  <a:lnTo>
                    <a:pt x="63" y="1631"/>
                  </a:lnTo>
                  <a:lnTo>
                    <a:pt x="86" y="1690"/>
                  </a:lnTo>
                  <a:lnTo>
                    <a:pt x="111" y="1746"/>
                  </a:lnTo>
                  <a:lnTo>
                    <a:pt x="139" y="1802"/>
                  </a:lnTo>
                  <a:lnTo>
                    <a:pt x="171" y="1856"/>
                  </a:lnTo>
                  <a:lnTo>
                    <a:pt x="205" y="1909"/>
                  </a:lnTo>
                  <a:lnTo>
                    <a:pt x="242" y="1959"/>
                  </a:lnTo>
                  <a:lnTo>
                    <a:pt x="282" y="2009"/>
                  </a:lnTo>
                  <a:lnTo>
                    <a:pt x="324" y="2057"/>
                  </a:lnTo>
                  <a:lnTo>
                    <a:pt x="368" y="2102"/>
                  </a:lnTo>
                  <a:lnTo>
                    <a:pt x="416" y="2145"/>
                  </a:lnTo>
                  <a:lnTo>
                    <a:pt x="465" y="2187"/>
                  </a:lnTo>
                  <a:lnTo>
                    <a:pt x="517" y="2227"/>
                  </a:lnTo>
                  <a:lnTo>
                    <a:pt x="570" y="2264"/>
                  </a:lnTo>
                  <a:lnTo>
                    <a:pt x="626" y="2299"/>
                  </a:lnTo>
                  <a:lnTo>
                    <a:pt x="684" y="2333"/>
                  </a:lnTo>
                  <a:lnTo>
                    <a:pt x="743" y="2363"/>
                  </a:lnTo>
                  <a:lnTo>
                    <a:pt x="805" y="2390"/>
                  </a:lnTo>
                  <a:lnTo>
                    <a:pt x="868" y="2415"/>
                  </a:lnTo>
                  <a:lnTo>
                    <a:pt x="932" y="2438"/>
                  </a:lnTo>
                  <a:lnTo>
                    <a:pt x="998" y="2457"/>
                  </a:lnTo>
                  <a:lnTo>
                    <a:pt x="1066" y="2474"/>
                  </a:lnTo>
                  <a:lnTo>
                    <a:pt x="1134" y="2488"/>
                  </a:lnTo>
                  <a:lnTo>
                    <a:pt x="1205" y="2499"/>
                  </a:lnTo>
                  <a:lnTo>
                    <a:pt x="1276" y="2508"/>
                  </a:lnTo>
                  <a:lnTo>
                    <a:pt x="1348" y="2512"/>
                  </a:lnTo>
                  <a:lnTo>
                    <a:pt x="1421" y="2514"/>
                  </a:lnTo>
                  <a:lnTo>
                    <a:pt x="1494" y="2512"/>
                  </a:lnTo>
                  <a:lnTo>
                    <a:pt x="1566" y="2508"/>
                  </a:lnTo>
                  <a:lnTo>
                    <a:pt x="1637" y="2499"/>
                  </a:lnTo>
                  <a:lnTo>
                    <a:pt x="1708" y="2488"/>
                  </a:lnTo>
                  <a:lnTo>
                    <a:pt x="1776" y="2474"/>
                  </a:lnTo>
                  <a:lnTo>
                    <a:pt x="1844" y="2457"/>
                  </a:lnTo>
                  <a:lnTo>
                    <a:pt x="1910" y="2438"/>
                  </a:lnTo>
                  <a:lnTo>
                    <a:pt x="1974" y="2415"/>
                  </a:lnTo>
                  <a:lnTo>
                    <a:pt x="2037" y="2390"/>
                  </a:lnTo>
                  <a:lnTo>
                    <a:pt x="2098" y="2363"/>
                  </a:lnTo>
                  <a:lnTo>
                    <a:pt x="2158" y="2333"/>
                  </a:lnTo>
                  <a:lnTo>
                    <a:pt x="2216" y="2299"/>
                  </a:lnTo>
                  <a:lnTo>
                    <a:pt x="2272" y="2264"/>
                  </a:lnTo>
                  <a:lnTo>
                    <a:pt x="2325" y="2227"/>
                  </a:lnTo>
                  <a:lnTo>
                    <a:pt x="2377" y="2187"/>
                  </a:lnTo>
                  <a:lnTo>
                    <a:pt x="2426" y="2145"/>
                  </a:lnTo>
                  <a:lnTo>
                    <a:pt x="2474" y="2102"/>
                  </a:lnTo>
                  <a:lnTo>
                    <a:pt x="2518" y="2057"/>
                  </a:lnTo>
                  <a:lnTo>
                    <a:pt x="2560" y="2009"/>
                  </a:lnTo>
                  <a:lnTo>
                    <a:pt x="2600" y="1959"/>
                  </a:lnTo>
                  <a:lnTo>
                    <a:pt x="2637" y="1909"/>
                  </a:lnTo>
                  <a:lnTo>
                    <a:pt x="2671" y="1856"/>
                  </a:lnTo>
                  <a:lnTo>
                    <a:pt x="2702" y="1802"/>
                  </a:lnTo>
                  <a:lnTo>
                    <a:pt x="2731" y="1746"/>
                  </a:lnTo>
                  <a:lnTo>
                    <a:pt x="2756" y="1690"/>
                  </a:lnTo>
                  <a:lnTo>
                    <a:pt x="2779" y="1631"/>
                  </a:lnTo>
                  <a:lnTo>
                    <a:pt x="2798" y="1572"/>
                  </a:lnTo>
                  <a:lnTo>
                    <a:pt x="2814" y="1511"/>
                  </a:lnTo>
                  <a:lnTo>
                    <a:pt x="2827" y="1448"/>
                  </a:lnTo>
                  <a:lnTo>
                    <a:pt x="2835" y="1386"/>
                  </a:lnTo>
                  <a:lnTo>
                    <a:pt x="2841" y="1322"/>
                  </a:lnTo>
                  <a:lnTo>
                    <a:pt x="2842" y="1258"/>
                  </a:lnTo>
                  <a:close/>
                </a:path>
              </a:pathLst>
            </a:custGeom>
            <a:noFill/>
            <a:ln w="11113">
              <a:solidFill>
                <a:srgbClr val="000000"/>
              </a:solidFill>
              <a:prstDash val="solid"/>
              <a:round/>
              <a:headEnd/>
              <a:tailEnd/>
            </a:ln>
          </p:spPr>
          <p:txBody>
            <a:bodyPr/>
            <a:lstStyle/>
            <a:p>
              <a:endParaRPr lang="pt-BR"/>
            </a:p>
          </p:txBody>
        </p:sp>
        <p:sp>
          <p:nvSpPr>
            <p:cNvPr id="402529" name="Freeform 97"/>
            <p:cNvSpPr>
              <a:spLocks/>
            </p:cNvSpPr>
            <p:nvPr/>
          </p:nvSpPr>
          <p:spPr bwMode="auto">
            <a:xfrm>
              <a:off x="2210" y="2421"/>
              <a:ext cx="29" cy="29"/>
            </a:xfrm>
            <a:custGeom>
              <a:avLst/>
              <a:gdLst/>
              <a:ahLst/>
              <a:cxnLst>
                <a:cxn ang="0">
                  <a:pos x="114" y="57"/>
                </a:cxn>
                <a:cxn ang="0">
                  <a:pos x="113" y="46"/>
                </a:cxn>
                <a:cxn ang="0">
                  <a:pos x="110" y="35"/>
                </a:cxn>
                <a:cxn ang="0">
                  <a:pos x="105" y="26"/>
                </a:cxn>
                <a:cxn ang="0">
                  <a:pos x="98" y="17"/>
                </a:cxn>
                <a:cxn ang="0">
                  <a:pos x="89" y="10"/>
                </a:cxn>
                <a:cxn ang="0">
                  <a:pos x="80" y="4"/>
                </a:cxn>
                <a:cxn ang="0">
                  <a:pos x="69" y="2"/>
                </a:cxn>
                <a:cxn ang="0">
                  <a:pos x="57" y="0"/>
                </a:cxn>
                <a:cxn ang="0">
                  <a:pos x="46" y="2"/>
                </a:cxn>
                <a:cxn ang="0">
                  <a:pos x="35" y="4"/>
                </a:cxn>
                <a:cxn ang="0">
                  <a:pos x="25" y="10"/>
                </a:cxn>
                <a:cxn ang="0">
                  <a:pos x="17" y="17"/>
                </a:cxn>
                <a:cxn ang="0">
                  <a:pos x="10" y="26"/>
                </a:cxn>
                <a:cxn ang="0">
                  <a:pos x="4" y="35"/>
                </a:cxn>
                <a:cxn ang="0">
                  <a:pos x="1" y="46"/>
                </a:cxn>
                <a:cxn ang="0">
                  <a:pos x="0" y="57"/>
                </a:cxn>
                <a:cxn ang="0">
                  <a:pos x="1" y="69"/>
                </a:cxn>
                <a:cxn ang="0">
                  <a:pos x="4" y="80"/>
                </a:cxn>
                <a:cxn ang="0">
                  <a:pos x="10" y="89"/>
                </a:cxn>
                <a:cxn ang="0">
                  <a:pos x="17" y="98"/>
                </a:cxn>
                <a:cxn ang="0">
                  <a:pos x="25" y="105"/>
                </a:cxn>
                <a:cxn ang="0">
                  <a:pos x="35" y="111"/>
                </a:cxn>
                <a:cxn ang="0">
                  <a:pos x="46" y="113"/>
                </a:cxn>
                <a:cxn ang="0">
                  <a:pos x="57" y="114"/>
                </a:cxn>
                <a:cxn ang="0">
                  <a:pos x="69" y="113"/>
                </a:cxn>
                <a:cxn ang="0">
                  <a:pos x="80" y="111"/>
                </a:cxn>
                <a:cxn ang="0">
                  <a:pos x="89" y="105"/>
                </a:cxn>
                <a:cxn ang="0">
                  <a:pos x="98" y="98"/>
                </a:cxn>
                <a:cxn ang="0">
                  <a:pos x="105" y="89"/>
                </a:cxn>
                <a:cxn ang="0">
                  <a:pos x="110" y="80"/>
                </a:cxn>
                <a:cxn ang="0">
                  <a:pos x="113" y="69"/>
                </a:cxn>
                <a:cxn ang="0">
                  <a:pos x="114" y="57"/>
                </a:cxn>
              </a:cxnLst>
              <a:rect l="0" t="0" r="r" b="b"/>
              <a:pathLst>
                <a:path w="114" h="114">
                  <a:moveTo>
                    <a:pt x="114" y="57"/>
                  </a:moveTo>
                  <a:lnTo>
                    <a:pt x="113" y="46"/>
                  </a:lnTo>
                  <a:lnTo>
                    <a:pt x="110" y="35"/>
                  </a:lnTo>
                  <a:lnTo>
                    <a:pt x="105" y="26"/>
                  </a:lnTo>
                  <a:lnTo>
                    <a:pt x="98" y="17"/>
                  </a:lnTo>
                  <a:lnTo>
                    <a:pt x="89" y="10"/>
                  </a:lnTo>
                  <a:lnTo>
                    <a:pt x="80" y="4"/>
                  </a:lnTo>
                  <a:lnTo>
                    <a:pt x="69" y="2"/>
                  </a:lnTo>
                  <a:lnTo>
                    <a:pt x="57" y="0"/>
                  </a:lnTo>
                  <a:lnTo>
                    <a:pt x="46" y="2"/>
                  </a:lnTo>
                  <a:lnTo>
                    <a:pt x="35" y="4"/>
                  </a:lnTo>
                  <a:lnTo>
                    <a:pt x="25" y="10"/>
                  </a:lnTo>
                  <a:lnTo>
                    <a:pt x="17" y="17"/>
                  </a:lnTo>
                  <a:lnTo>
                    <a:pt x="10" y="26"/>
                  </a:lnTo>
                  <a:lnTo>
                    <a:pt x="4" y="35"/>
                  </a:lnTo>
                  <a:lnTo>
                    <a:pt x="1" y="46"/>
                  </a:lnTo>
                  <a:lnTo>
                    <a:pt x="0" y="57"/>
                  </a:lnTo>
                  <a:lnTo>
                    <a:pt x="1" y="69"/>
                  </a:lnTo>
                  <a:lnTo>
                    <a:pt x="4" y="80"/>
                  </a:lnTo>
                  <a:lnTo>
                    <a:pt x="10" y="89"/>
                  </a:lnTo>
                  <a:lnTo>
                    <a:pt x="17" y="98"/>
                  </a:lnTo>
                  <a:lnTo>
                    <a:pt x="25" y="105"/>
                  </a:lnTo>
                  <a:lnTo>
                    <a:pt x="35" y="111"/>
                  </a:lnTo>
                  <a:lnTo>
                    <a:pt x="46" y="113"/>
                  </a:lnTo>
                  <a:lnTo>
                    <a:pt x="57" y="114"/>
                  </a:lnTo>
                  <a:lnTo>
                    <a:pt x="69" y="113"/>
                  </a:lnTo>
                  <a:lnTo>
                    <a:pt x="80" y="111"/>
                  </a:lnTo>
                  <a:lnTo>
                    <a:pt x="89" y="105"/>
                  </a:lnTo>
                  <a:lnTo>
                    <a:pt x="98" y="98"/>
                  </a:lnTo>
                  <a:lnTo>
                    <a:pt x="105" y="89"/>
                  </a:lnTo>
                  <a:lnTo>
                    <a:pt x="110" y="80"/>
                  </a:lnTo>
                  <a:lnTo>
                    <a:pt x="113" y="69"/>
                  </a:lnTo>
                  <a:lnTo>
                    <a:pt x="114" y="57"/>
                  </a:lnTo>
                  <a:close/>
                </a:path>
              </a:pathLst>
            </a:custGeom>
            <a:solidFill>
              <a:srgbClr val="AAD512"/>
            </a:solidFill>
            <a:ln w="9525">
              <a:noFill/>
              <a:round/>
              <a:headEnd/>
              <a:tailEnd/>
            </a:ln>
          </p:spPr>
          <p:txBody>
            <a:bodyPr/>
            <a:lstStyle/>
            <a:p>
              <a:endParaRPr lang="pt-BR"/>
            </a:p>
          </p:txBody>
        </p:sp>
        <p:sp>
          <p:nvSpPr>
            <p:cNvPr id="402530" name="Freeform 98"/>
            <p:cNvSpPr>
              <a:spLocks/>
            </p:cNvSpPr>
            <p:nvPr/>
          </p:nvSpPr>
          <p:spPr bwMode="auto">
            <a:xfrm>
              <a:off x="2164" y="2318"/>
              <a:ext cx="28" cy="29"/>
            </a:xfrm>
            <a:custGeom>
              <a:avLst/>
              <a:gdLst/>
              <a:ahLst/>
              <a:cxnLst>
                <a:cxn ang="0">
                  <a:pos x="114" y="58"/>
                </a:cxn>
                <a:cxn ang="0">
                  <a:pos x="113" y="46"/>
                </a:cxn>
                <a:cxn ang="0">
                  <a:pos x="111" y="35"/>
                </a:cxn>
                <a:cxn ang="0">
                  <a:pos x="105" y="25"/>
                </a:cxn>
                <a:cxn ang="0">
                  <a:pos x="97" y="17"/>
                </a:cxn>
                <a:cxn ang="0">
                  <a:pos x="89" y="10"/>
                </a:cxn>
                <a:cxn ang="0">
                  <a:pos x="79" y="5"/>
                </a:cxn>
                <a:cxn ang="0">
                  <a:pos x="69" y="1"/>
                </a:cxn>
                <a:cxn ang="0">
                  <a:pos x="58" y="0"/>
                </a:cxn>
                <a:cxn ang="0">
                  <a:pos x="46" y="1"/>
                </a:cxn>
                <a:cxn ang="0">
                  <a:pos x="35" y="5"/>
                </a:cxn>
                <a:cxn ang="0">
                  <a:pos x="25" y="10"/>
                </a:cxn>
                <a:cxn ang="0">
                  <a:pos x="17" y="17"/>
                </a:cxn>
                <a:cxn ang="0">
                  <a:pos x="10" y="25"/>
                </a:cxn>
                <a:cxn ang="0">
                  <a:pos x="5" y="35"/>
                </a:cxn>
                <a:cxn ang="0">
                  <a:pos x="1" y="46"/>
                </a:cxn>
                <a:cxn ang="0">
                  <a:pos x="0" y="58"/>
                </a:cxn>
                <a:cxn ang="0">
                  <a:pos x="1" y="68"/>
                </a:cxn>
                <a:cxn ang="0">
                  <a:pos x="5" y="79"/>
                </a:cxn>
                <a:cxn ang="0">
                  <a:pos x="10" y="90"/>
                </a:cxn>
                <a:cxn ang="0">
                  <a:pos x="17" y="98"/>
                </a:cxn>
                <a:cxn ang="0">
                  <a:pos x="25" y="104"/>
                </a:cxn>
                <a:cxn ang="0">
                  <a:pos x="35" y="110"/>
                </a:cxn>
                <a:cxn ang="0">
                  <a:pos x="46" y="114"/>
                </a:cxn>
                <a:cxn ang="0">
                  <a:pos x="58" y="115"/>
                </a:cxn>
                <a:cxn ang="0">
                  <a:pos x="69" y="114"/>
                </a:cxn>
                <a:cxn ang="0">
                  <a:pos x="79" y="110"/>
                </a:cxn>
                <a:cxn ang="0">
                  <a:pos x="89" y="104"/>
                </a:cxn>
                <a:cxn ang="0">
                  <a:pos x="97" y="98"/>
                </a:cxn>
                <a:cxn ang="0">
                  <a:pos x="105" y="90"/>
                </a:cxn>
                <a:cxn ang="0">
                  <a:pos x="111" y="79"/>
                </a:cxn>
                <a:cxn ang="0">
                  <a:pos x="113" y="68"/>
                </a:cxn>
                <a:cxn ang="0">
                  <a:pos x="114" y="58"/>
                </a:cxn>
              </a:cxnLst>
              <a:rect l="0" t="0" r="r" b="b"/>
              <a:pathLst>
                <a:path w="114" h="115">
                  <a:moveTo>
                    <a:pt x="114" y="58"/>
                  </a:moveTo>
                  <a:lnTo>
                    <a:pt x="113" y="46"/>
                  </a:lnTo>
                  <a:lnTo>
                    <a:pt x="111" y="35"/>
                  </a:lnTo>
                  <a:lnTo>
                    <a:pt x="105" y="25"/>
                  </a:lnTo>
                  <a:lnTo>
                    <a:pt x="97" y="17"/>
                  </a:lnTo>
                  <a:lnTo>
                    <a:pt x="89" y="10"/>
                  </a:lnTo>
                  <a:lnTo>
                    <a:pt x="79" y="5"/>
                  </a:lnTo>
                  <a:lnTo>
                    <a:pt x="69" y="1"/>
                  </a:lnTo>
                  <a:lnTo>
                    <a:pt x="58" y="0"/>
                  </a:lnTo>
                  <a:lnTo>
                    <a:pt x="46" y="1"/>
                  </a:lnTo>
                  <a:lnTo>
                    <a:pt x="35" y="5"/>
                  </a:lnTo>
                  <a:lnTo>
                    <a:pt x="25" y="10"/>
                  </a:lnTo>
                  <a:lnTo>
                    <a:pt x="17" y="17"/>
                  </a:lnTo>
                  <a:lnTo>
                    <a:pt x="10" y="25"/>
                  </a:lnTo>
                  <a:lnTo>
                    <a:pt x="5" y="35"/>
                  </a:lnTo>
                  <a:lnTo>
                    <a:pt x="1" y="46"/>
                  </a:lnTo>
                  <a:lnTo>
                    <a:pt x="0" y="58"/>
                  </a:lnTo>
                  <a:lnTo>
                    <a:pt x="1" y="68"/>
                  </a:lnTo>
                  <a:lnTo>
                    <a:pt x="5" y="79"/>
                  </a:lnTo>
                  <a:lnTo>
                    <a:pt x="10" y="90"/>
                  </a:lnTo>
                  <a:lnTo>
                    <a:pt x="17" y="98"/>
                  </a:lnTo>
                  <a:lnTo>
                    <a:pt x="25" y="104"/>
                  </a:lnTo>
                  <a:lnTo>
                    <a:pt x="35" y="110"/>
                  </a:lnTo>
                  <a:lnTo>
                    <a:pt x="46" y="114"/>
                  </a:lnTo>
                  <a:lnTo>
                    <a:pt x="58" y="115"/>
                  </a:lnTo>
                  <a:lnTo>
                    <a:pt x="69" y="114"/>
                  </a:lnTo>
                  <a:lnTo>
                    <a:pt x="79" y="110"/>
                  </a:lnTo>
                  <a:lnTo>
                    <a:pt x="89" y="104"/>
                  </a:lnTo>
                  <a:lnTo>
                    <a:pt x="97" y="98"/>
                  </a:lnTo>
                  <a:lnTo>
                    <a:pt x="105" y="90"/>
                  </a:lnTo>
                  <a:lnTo>
                    <a:pt x="111" y="79"/>
                  </a:lnTo>
                  <a:lnTo>
                    <a:pt x="113" y="68"/>
                  </a:lnTo>
                  <a:lnTo>
                    <a:pt x="114" y="58"/>
                  </a:lnTo>
                  <a:close/>
                </a:path>
              </a:pathLst>
            </a:custGeom>
            <a:solidFill>
              <a:srgbClr val="AAD512"/>
            </a:solidFill>
            <a:ln w="9525">
              <a:noFill/>
              <a:round/>
              <a:headEnd/>
              <a:tailEnd/>
            </a:ln>
          </p:spPr>
          <p:txBody>
            <a:bodyPr/>
            <a:lstStyle/>
            <a:p>
              <a:endParaRPr lang="pt-BR"/>
            </a:p>
          </p:txBody>
        </p:sp>
        <p:sp>
          <p:nvSpPr>
            <p:cNvPr id="402531" name="Freeform 99"/>
            <p:cNvSpPr>
              <a:spLocks/>
            </p:cNvSpPr>
            <p:nvPr/>
          </p:nvSpPr>
          <p:spPr bwMode="auto">
            <a:xfrm>
              <a:off x="2146" y="2423"/>
              <a:ext cx="29" cy="28"/>
            </a:xfrm>
            <a:custGeom>
              <a:avLst/>
              <a:gdLst/>
              <a:ahLst/>
              <a:cxnLst>
                <a:cxn ang="0">
                  <a:pos x="114" y="58"/>
                </a:cxn>
                <a:cxn ang="0">
                  <a:pos x="112" y="46"/>
                </a:cxn>
                <a:cxn ang="0">
                  <a:pos x="109" y="35"/>
                </a:cxn>
                <a:cxn ang="0">
                  <a:pos x="104" y="25"/>
                </a:cxn>
                <a:cxn ang="0">
                  <a:pos x="97" y="17"/>
                </a:cxn>
                <a:cxn ang="0">
                  <a:pos x="88" y="10"/>
                </a:cxn>
                <a:cxn ang="0">
                  <a:pos x="79" y="5"/>
                </a:cxn>
                <a:cxn ang="0">
                  <a:pos x="68" y="1"/>
                </a:cxn>
                <a:cxn ang="0">
                  <a:pos x="56" y="0"/>
                </a:cxn>
                <a:cxn ang="0">
                  <a:pos x="45" y="1"/>
                </a:cxn>
                <a:cxn ang="0">
                  <a:pos x="34" y="5"/>
                </a:cxn>
                <a:cxn ang="0">
                  <a:pos x="25" y="10"/>
                </a:cxn>
                <a:cxn ang="0">
                  <a:pos x="15" y="17"/>
                </a:cxn>
                <a:cxn ang="0">
                  <a:pos x="9" y="25"/>
                </a:cxn>
                <a:cxn ang="0">
                  <a:pos x="3" y="35"/>
                </a:cxn>
                <a:cxn ang="0">
                  <a:pos x="0" y="46"/>
                </a:cxn>
                <a:cxn ang="0">
                  <a:pos x="0" y="58"/>
                </a:cxn>
                <a:cxn ang="0">
                  <a:pos x="0" y="69"/>
                </a:cxn>
                <a:cxn ang="0">
                  <a:pos x="3" y="79"/>
                </a:cxn>
                <a:cxn ang="0">
                  <a:pos x="9" y="89"/>
                </a:cxn>
                <a:cxn ang="0">
                  <a:pos x="15" y="97"/>
                </a:cxn>
                <a:cxn ang="0">
                  <a:pos x="25" y="105"/>
                </a:cxn>
                <a:cxn ang="0">
                  <a:pos x="34" y="111"/>
                </a:cxn>
                <a:cxn ang="0">
                  <a:pos x="45" y="114"/>
                </a:cxn>
                <a:cxn ang="0">
                  <a:pos x="56" y="114"/>
                </a:cxn>
                <a:cxn ang="0">
                  <a:pos x="68" y="114"/>
                </a:cxn>
                <a:cxn ang="0">
                  <a:pos x="79" y="111"/>
                </a:cxn>
                <a:cxn ang="0">
                  <a:pos x="88" y="105"/>
                </a:cxn>
                <a:cxn ang="0">
                  <a:pos x="97" y="97"/>
                </a:cxn>
                <a:cxn ang="0">
                  <a:pos x="104" y="89"/>
                </a:cxn>
                <a:cxn ang="0">
                  <a:pos x="109" y="79"/>
                </a:cxn>
                <a:cxn ang="0">
                  <a:pos x="112" y="69"/>
                </a:cxn>
                <a:cxn ang="0">
                  <a:pos x="114" y="58"/>
                </a:cxn>
              </a:cxnLst>
              <a:rect l="0" t="0" r="r" b="b"/>
              <a:pathLst>
                <a:path w="114" h="114">
                  <a:moveTo>
                    <a:pt x="114" y="58"/>
                  </a:moveTo>
                  <a:lnTo>
                    <a:pt x="112" y="46"/>
                  </a:lnTo>
                  <a:lnTo>
                    <a:pt x="109" y="35"/>
                  </a:lnTo>
                  <a:lnTo>
                    <a:pt x="104" y="25"/>
                  </a:lnTo>
                  <a:lnTo>
                    <a:pt x="97" y="17"/>
                  </a:lnTo>
                  <a:lnTo>
                    <a:pt x="88" y="10"/>
                  </a:lnTo>
                  <a:lnTo>
                    <a:pt x="79" y="5"/>
                  </a:lnTo>
                  <a:lnTo>
                    <a:pt x="68" y="1"/>
                  </a:lnTo>
                  <a:lnTo>
                    <a:pt x="56" y="0"/>
                  </a:lnTo>
                  <a:lnTo>
                    <a:pt x="45" y="1"/>
                  </a:lnTo>
                  <a:lnTo>
                    <a:pt x="34" y="5"/>
                  </a:lnTo>
                  <a:lnTo>
                    <a:pt x="25" y="10"/>
                  </a:lnTo>
                  <a:lnTo>
                    <a:pt x="15" y="17"/>
                  </a:lnTo>
                  <a:lnTo>
                    <a:pt x="9" y="25"/>
                  </a:lnTo>
                  <a:lnTo>
                    <a:pt x="3" y="35"/>
                  </a:lnTo>
                  <a:lnTo>
                    <a:pt x="0" y="46"/>
                  </a:lnTo>
                  <a:lnTo>
                    <a:pt x="0" y="58"/>
                  </a:lnTo>
                  <a:lnTo>
                    <a:pt x="0" y="69"/>
                  </a:lnTo>
                  <a:lnTo>
                    <a:pt x="3" y="79"/>
                  </a:lnTo>
                  <a:lnTo>
                    <a:pt x="9" y="89"/>
                  </a:lnTo>
                  <a:lnTo>
                    <a:pt x="15" y="97"/>
                  </a:lnTo>
                  <a:lnTo>
                    <a:pt x="25" y="105"/>
                  </a:lnTo>
                  <a:lnTo>
                    <a:pt x="34" y="111"/>
                  </a:lnTo>
                  <a:lnTo>
                    <a:pt x="45" y="114"/>
                  </a:lnTo>
                  <a:lnTo>
                    <a:pt x="56" y="114"/>
                  </a:lnTo>
                  <a:lnTo>
                    <a:pt x="68" y="114"/>
                  </a:lnTo>
                  <a:lnTo>
                    <a:pt x="79" y="111"/>
                  </a:lnTo>
                  <a:lnTo>
                    <a:pt x="88" y="105"/>
                  </a:lnTo>
                  <a:lnTo>
                    <a:pt x="97" y="97"/>
                  </a:lnTo>
                  <a:lnTo>
                    <a:pt x="104" y="89"/>
                  </a:lnTo>
                  <a:lnTo>
                    <a:pt x="109" y="79"/>
                  </a:lnTo>
                  <a:lnTo>
                    <a:pt x="112" y="69"/>
                  </a:lnTo>
                  <a:lnTo>
                    <a:pt x="114" y="58"/>
                  </a:lnTo>
                  <a:close/>
                </a:path>
              </a:pathLst>
            </a:custGeom>
            <a:solidFill>
              <a:srgbClr val="AAD512"/>
            </a:solidFill>
            <a:ln w="9525">
              <a:noFill/>
              <a:round/>
              <a:headEnd/>
              <a:tailEnd/>
            </a:ln>
          </p:spPr>
          <p:txBody>
            <a:bodyPr/>
            <a:lstStyle/>
            <a:p>
              <a:endParaRPr lang="pt-BR"/>
            </a:p>
          </p:txBody>
        </p:sp>
        <p:sp>
          <p:nvSpPr>
            <p:cNvPr id="402532" name="Freeform 100"/>
            <p:cNvSpPr>
              <a:spLocks/>
            </p:cNvSpPr>
            <p:nvPr/>
          </p:nvSpPr>
          <p:spPr bwMode="auto">
            <a:xfrm>
              <a:off x="2086" y="2402"/>
              <a:ext cx="29" cy="29"/>
            </a:xfrm>
            <a:custGeom>
              <a:avLst/>
              <a:gdLst/>
              <a:ahLst/>
              <a:cxnLst>
                <a:cxn ang="0">
                  <a:pos x="114" y="57"/>
                </a:cxn>
                <a:cxn ang="0">
                  <a:pos x="113" y="45"/>
                </a:cxn>
                <a:cxn ang="0">
                  <a:pos x="111" y="35"/>
                </a:cxn>
                <a:cxn ang="0">
                  <a:pos x="105" y="25"/>
                </a:cxn>
                <a:cxn ang="0">
                  <a:pos x="98" y="17"/>
                </a:cxn>
                <a:cxn ang="0">
                  <a:pos x="89" y="9"/>
                </a:cxn>
                <a:cxn ang="0">
                  <a:pos x="80" y="5"/>
                </a:cxn>
                <a:cxn ang="0">
                  <a:pos x="69" y="1"/>
                </a:cxn>
                <a:cxn ang="0">
                  <a:pos x="58" y="0"/>
                </a:cxn>
                <a:cxn ang="0">
                  <a:pos x="46" y="1"/>
                </a:cxn>
                <a:cxn ang="0">
                  <a:pos x="35" y="5"/>
                </a:cxn>
                <a:cxn ang="0">
                  <a:pos x="25" y="9"/>
                </a:cxn>
                <a:cxn ang="0">
                  <a:pos x="17" y="17"/>
                </a:cxn>
                <a:cxn ang="0">
                  <a:pos x="10" y="25"/>
                </a:cxn>
                <a:cxn ang="0">
                  <a:pos x="5" y="35"/>
                </a:cxn>
                <a:cxn ang="0">
                  <a:pos x="1" y="45"/>
                </a:cxn>
                <a:cxn ang="0">
                  <a:pos x="0" y="57"/>
                </a:cxn>
                <a:cxn ang="0">
                  <a:pos x="1" y="68"/>
                </a:cxn>
                <a:cxn ang="0">
                  <a:pos x="5" y="79"/>
                </a:cxn>
                <a:cxn ang="0">
                  <a:pos x="10" y="90"/>
                </a:cxn>
                <a:cxn ang="0">
                  <a:pos x="17" y="98"/>
                </a:cxn>
                <a:cxn ang="0">
                  <a:pos x="25" y="104"/>
                </a:cxn>
                <a:cxn ang="0">
                  <a:pos x="35" y="110"/>
                </a:cxn>
                <a:cxn ang="0">
                  <a:pos x="46" y="114"/>
                </a:cxn>
                <a:cxn ang="0">
                  <a:pos x="58" y="115"/>
                </a:cxn>
                <a:cxn ang="0">
                  <a:pos x="69" y="114"/>
                </a:cxn>
                <a:cxn ang="0">
                  <a:pos x="80" y="110"/>
                </a:cxn>
                <a:cxn ang="0">
                  <a:pos x="89" y="104"/>
                </a:cxn>
                <a:cxn ang="0">
                  <a:pos x="98" y="98"/>
                </a:cxn>
                <a:cxn ang="0">
                  <a:pos x="105" y="90"/>
                </a:cxn>
                <a:cxn ang="0">
                  <a:pos x="111" y="79"/>
                </a:cxn>
                <a:cxn ang="0">
                  <a:pos x="113" y="68"/>
                </a:cxn>
                <a:cxn ang="0">
                  <a:pos x="114" y="57"/>
                </a:cxn>
              </a:cxnLst>
              <a:rect l="0" t="0" r="r" b="b"/>
              <a:pathLst>
                <a:path w="114" h="115">
                  <a:moveTo>
                    <a:pt x="114" y="57"/>
                  </a:moveTo>
                  <a:lnTo>
                    <a:pt x="113" y="45"/>
                  </a:lnTo>
                  <a:lnTo>
                    <a:pt x="111" y="35"/>
                  </a:lnTo>
                  <a:lnTo>
                    <a:pt x="105" y="25"/>
                  </a:lnTo>
                  <a:lnTo>
                    <a:pt x="98" y="17"/>
                  </a:lnTo>
                  <a:lnTo>
                    <a:pt x="89" y="9"/>
                  </a:lnTo>
                  <a:lnTo>
                    <a:pt x="80" y="5"/>
                  </a:lnTo>
                  <a:lnTo>
                    <a:pt x="69" y="1"/>
                  </a:lnTo>
                  <a:lnTo>
                    <a:pt x="58" y="0"/>
                  </a:lnTo>
                  <a:lnTo>
                    <a:pt x="46" y="1"/>
                  </a:lnTo>
                  <a:lnTo>
                    <a:pt x="35" y="5"/>
                  </a:lnTo>
                  <a:lnTo>
                    <a:pt x="25" y="9"/>
                  </a:lnTo>
                  <a:lnTo>
                    <a:pt x="17" y="17"/>
                  </a:lnTo>
                  <a:lnTo>
                    <a:pt x="10" y="25"/>
                  </a:lnTo>
                  <a:lnTo>
                    <a:pt x="5" y="35"/>
                  </a:lnTo>
                  <a:lnTo>
                    <a:pt x="1" y="45"/>
                  </a:lnTo>
                  <a:lnTo>
                    <a:pt x="0" y="57"/>
                  </a:lnTo>
                  <a:lnTo>
                    <a:pt x="1" y="68"/>
                  </a:lnTo>
                  <a:lnTo>
                    <a:pt x="5" y="79"/>
                  </a:lnTo>
                  <a:lnTo>
                    <a:pt x="10" y="90"/>
                  </a:lnTo>
                  <a:lnTo>
                    <a:pt x="17" y="98"/>
                  </a:lnTo>
                  <a:lnTo>
                    <a:pt x="25" y="104"/>
                  </a:lnTo>
                  <a:lnTo>
                    <a:pt x="35" y="110"/>
                  </a:lnTo>
                  <a:lnTo>
                    <a:pt x="46" y="114"/>
                  </a:lnTo>
                  <a:lnTo>
                    <a:pt x="58" y="115"/>
                  </a:lnTo>
                  <a:lnTo>
                    <a:pt x="69" y="114"/>
                  </a:lnTo>
                  <a:lnTo>
                    <a:pt x="80" y="110"/>
                  </a:lnTo>
                  <a:lnTo>
                    <a:pt x="89" y="104"/>
                  </a:lnTo>
                  <a:lnTo>
                    <a:pt x="98" y="98"/>
                  </a:lnTo>
                  <a:lnTo>
                    <a:pt x="105" y="90"/>
                  </a:lnTo>
                  <a:lnTo>
                    <a:pt x="111" y="79"/>
                  </a:lnTo>
                  <a:lnTo>
                    <a:pt x="113" y="68"/>
                  </a:lnTo>
                  <a:lnTo>
                    <a:pt x="114" y="57"/>
                  </a:lnTo>
                  <a:close/>
                </a:path>
              </a:pathLst>
            </a:custGeom>
            <a:solidFill>
              <a:srgbClr val="AAD512"/>
            </a:solidFill>
            <a:ln w="9525">
              <a:noFill/>
              <a:round/>
              <a:headEnd/>
              <a:tailEnd/>
            </a:ln>
          </p:spPr>
          <p:txBody>
            <a:bodyPr/>
            <a:lstStyle/>
            <a:p>
              <a:endParaRPr lang="pt-BR"/>
            </a:p>
          </p:txBody>
        </p:sp>
        <p:sp>
          <p:nvSpPr>
            <p:cNvPr id="402533" name="Freeform 101"/>
            <p:cNvSpPr>
              <a:spLocks/>
            </p:cNvSpPr>
            <p:nvPr/>
          </p:nvSpPr>
          <p:spPr bwMode="auto">
            <a:xfrm>
              <a:off x="2017" y="2441"/>
              <a:ext cx="29" cy="29"/>
            </a:xfrm>
            <a:custGeom>
              <a:avLst/>
              <a:gdLst/>
              <a:ahLst/>
              <a:cxnLst>
                <a:cxn ang="0">
                  <a:pos x="115" y="56"/>
                </a:cxn>
                <a:cxn ang="0">
                  <a:pos x="114" y="45"/>
                </a:cxn>
                <a:cxn ang="0">
                  <a:pos x="111" y="35"/>
                </a:cxn>
                <a:cxn ang="0">
                  <a:pos x="105" y="25"/>
                </a:cxn>
                <a:cxn ang="0">
                  <a:pos x="99" y="17"/>
                </a:cxn>
                <a:cxn ang="0">
                  <a:pos x="90" y="9"/>
                </a:cxn>
                <a:cxn ang="0">
                  <a:pos x="79" y="3"/>
                </a:cxn>
                <a:cxn ang="0">
                  <a:pos x="69" y="0"/>
                </a:cxn>
                <a:cxn ang="0">
                  <a:pos x="58" y="0"/>
                </a:cxn>
                <a:cxn ang="0">
                  <a:pos x="46" y="0"/>
                </a:cxn>
                <a:cxn ang="0">
                  <a:pos x="35" y="3"/>
                </a:cxn>
                <a:cxn ang="0">
                  <a:pos x="25" y="9"/>
                </a:cxn>
                <a:cxn ang="0">
                  <a:pos x="17" y="17"/>
                </a:cxn>
                <a:cxn ang="0">
                  <a:pos x="10" y="25"/>
                </a:cxn>
                <a:cxn ang="0">
                  <a:pos x="5" y="35"/>
                </a:cxn>
                <a:cxn ang="0">
                  <a:pos x="1" y="45"/>
                </a:cxn>
                <a:cxn ang="0">
                  <a:pos x="0" y="56"/>
                </a:cxn>
                <a:cxn ang="0">
                  <a:pos x="1" y="68"/>
                </a:cxn>
                <a:cxn ang="0">
                  <a:pos x="5" y="79"/>
                </a:cxn>
                <a:cxn ang="0">
                  <a:pos x="10" y="89"/>
                </a:cxn>
                <a:cxn ang="0">
                  <a:pos x="17" y="97"/>
                </a:cxn>
                <a:cxn ang="0">
                  <a:pos x="25" y="104"/>
                </a:cxn>
                <a:cxn ang="0">
                  <a:pos x="35" y="109"/>
                </a:cxn>
                <a:cxn ang="0">
                  <a:pos x="46" y="113"/>
                </a:cxn>
                <a:cxn ang="0">
                  <a:pos x="58" y="114"/>
                </a:cxn>
                <a:cxn ang="0">
                  <a:pos x="69" y="113"/>
                </a:cxn>
                <a:cxn ang="0">
                  <a:pos x="79" y="109"/>
                </a:cxn>
                <a:cxn ang="0">
                  <a:pos x="90" y="104"/>
                </a:cxn>
                <a:cxn ang="0">
                  <a:pos x="99" y="97"/>
                </a:cxn>
                <a:cxn ang="0">
                  <a:pos x="105" y="89"/>
                </a:cxn>
                <a:cxn ang="0">
                  <a:pos x="111" y="79"/>
                </a:cxn>
                <a:cxn ang="0">
                  <a:pos x="114" y="68"/>
                </a:cxn>
                <a:cxn ang="0">
                  <a:pos x="115" y="56"/>
                </a:cxn>
              </a:cxnLst>
              <a:rect l="0" t="0" r="r" b="b"/>
              <a:pathLst>
                <a:path w="115" h="114">
                  <a:moveTo>
                    <a:pt x="115" y="56"/>
                  </a:moveTo>
                  <a:lnTo>
                    <a:pt x="114" y="45"/>
                  </a:lnTo>
                  <a:lnTo>
                    <a:pt x="111" y="35"/>
                  </a:lnTo>
                  <a:lnTo>
                    <a:pt x="105" y="25"/>
                  </a:lnTo>
                  <a:lnTo>
                    <a:pt x="99" y="17"/>
                  </a:lnTo>
                  <a:lnTo>
                    <a:pt x="90" y="9"/>
                  </a:lnTo>
                  <a:lnTo>
                    <a:pt x="79" y="3"/>
                  </a:lnTo>
                  <a:lnTo>
                    <a:pt x="69" y="0"/>
                  </a:lnTo>
                  <a:lnTo>
                    <a:pt x="58" y="0"/>
                  </a:lnTo>
                  <a:lnTo>
                    <a:pt x="46" y="0"/>
                  </a:lnTo>
                  <a:lnTo>
                    <a:pt x="35" y="3"/>
                  </a:lnTo>
                  <a:lnTo>
                    <a:pt x="25" y="9"/>
                  </a:lnTo>
                  <a:lnTo>
                    <a:pt x="17" y="17"/>
                  </a:lnTo>
                  <a:lnTo>
                    <a:pt x="10" y="25"/>
                  </a:lnTo>
                  <a:lnTo>
                    <a:pt x="5" y="35"/>
                  </a:lnTo>
                  <a:lnTo>
                    <a:pt x="1" y="45"/>
                  </a:lnTo>
                  <a:lnTo>
                    <a:pt x="0" y="56"/>
                  </a:lnTo>
                  <a:lnTo>
                    <a:pt x="1" y="68"/>
                  </a:lnTo>
                  <a:lnTo>
                    <a:pt x="5" y="79"/>
                  </a:lnTo>
                  <a:lnTo>
                    <a:pt x="10" y="89"/>
                  </a:lnTo>
                  <a:lnTo>
                    <a:pt x="17" y="97"/>
                  </a:lnTo>
                  <a:lnTo>
                    <a:pt x="25" y="104"/>
                  </a:lnTo>
                  <a:lnTo>
                    <a:pt x="35" y="109"/>
                  </a:lnTo>
                  <a:lnTo>
                    <a:pt x="46" y="113"/>
                  </a:lnTo>
                  <a:lnTo>
                    <a:pt x="58" y="114"/>
                  </a:lnTo>
                  <a:lnTo>
                    <a:pt x="69" y="113"/>
                  </a:lnTo>
                  <a:lnTo>
                    <a:pt x="79" y="109"/>
                  </a:lnTo>
                  <a:lnTo>
                    <a:pt x="90" y="104"/>
                  </a:lnTo>
                  <a:lnTo>
                    <a:pt x="99" y="97"/>
                  </a:lnTo>
                  <a:lnTo>
                    <a:pt x="105" y="89"/>
                  </a:lnTo>
                  <a:lnTo>
                    <a:pt x="111" y="79"/>
                  </a:lnTo>
                  <a:lnTo>
                    <a:pt x="114" y="68"/>
                  </a:lnTo>
                  <a:lnTo>
                    <a:pt x="115" y="56"/>
                  </a:lnTo>
                  <a:close/>
                </a:path>
              </a:pathLst>
            </a:custGeom>
            <a:solidFill>
              <a:srgbClr val="AAD512"/>
            </a:solidFill>
            <a:ln w="9525">
              <a:noFill/>
              <a:round/>
              <a:headEnd/>
              <a:tailEnd/>
            </a:ln>
          </p:spPr>
          <p:txBody>
            <a:bodyPr/>
            <a:lstStyle/>
            <a:p>
              <a:endParaRPr lang="pt-BR"/>
            </a:p>
          </p:txBody>
        </p:sp>
        <p:sp>
          <p:nvSpPr>
            <p:cNvPr id="402534" name="Freeform 102"/>
            <p:cNvSpPr>
              <a:spLocks/>
            </p:cNvSpPr>
            <p:nvPr/>
          </p:nvSpPr>
          <p:spPr bwMode="auto">
            <a:xfrm>
              <a:off x="2077" y="2463"/>
              <a:ext cx="29" cy="28"/>
            </a:xfrm>
            <a:custGeom>
              <a:avLst/>
              <a:gdLst/>
              <a:ahLst/>
              <a:cxnLst>
                <a:cxn ang="0">
                  <a:pos x="115" y="56"/>
                </a:cxn>
                <a:cxn ang="0">
                  <a:pos x="113" y="46"/>
                </a:cxn>
                <a:cxn ang="0">
                  <a:pos x="110" y="35"/>
                </a:cxn>
                <a:cxn ang="0">
                  <a:pos x="105" y="25"/>
                </a:cxn>
                <a:cxn ang="0">
                  <a:pos x="98" y="17"/>
                </a:cxn>
                <a:cxn ang="0">
                  <a:pos x="89" y="10"/>
                </a:cxn>
                <a:cxn ang="0">
                  <a:pos x="80" y="4"/>
                </a:cxn>
                <a:cxn ang="0">
                  <a:pos x="69" y="1"/>
                </a:cxn>
                <a:cxn ang="0">
                  <a:pos x="57" y="0"/>
                </a:cxn>
                <a:cxn ang="0">
                  <a:pos x="46" y="1"/>
                </a:cxn>
                <a:cxn ang="0">
                  <a:pos x="35" y="4"/>
                </a:cxn>
                <a:cxn ang="0">
                  <a:pos x="26" y="10"/>
                </a:cxn>
                <a:cxn ang="0">
                  <a:pos x="17" y="17"/>
                </a:cxn>
                <a:cxn ang="0">
                  <a:pos x="10" y="25"/>
                </a:cxn>
                <a:cxn ang="0">
                  <a:pos x="4" y="35"/>
                </a:cxn>
                <a:cxn ang="0">
                  <a:pos x="2" y="46"/>
                </a:cxn>
                <a:cxn ang="0">
                  <a:pos x="0" y="56"/>
                </a:cxn>
                <a:cxn ang="0">
                  <a:pos x="2" y="68"/>
                </a:cxn>
                <a:cxn ang="0">
                  <a:pos x="4" y="79"/>
                </a:cxn>
                <a:cxn ang="0">
                  <a:pos x="10" y="89"/>
                </a:cxn>
                <a:cxn ang="0">
                  <a:pos x="17" y="97"/>
                </a:cxn>
                <a:cxn ang="0">
                  <a:pos x="26" y="104"/>
                </a:cxn>
                <a:cxn ang="0">
                  <a:pos x="35" y="109"/>
                </a:cxn>
                <a:cxn ang="0">
                  <a:pos x="46" y="113"/>
                </a:cxn>
                <a:cxn ang="0">
                  <a:pos x="57" y="114"/>
                </a:cxn>
                <a:cxn ang="0">
                  <a:pos x="69" y="113"/>
                </a:cxn>
                <a:cxn ang="0">
                  <a:pos x="80" y="109"/>
                </a:cxn>
                <a:cxn ang="0">
                  <a:pos x="89" y="104"/>
                </a:cxn>
                <a:cxn ang="0">
                  <a:pos x="98" y="97"/>
                </a:cxn>
                <a:cxn ang="0">
                  <a:pos x="105" y="89"/>
                </a:cxn>
                <a:cxn ang="0">
                  <a:pos x="110" y="79"/>
                </a:cxn>
                <a:cxn ang="0">
                  <a:pos x="113" y="68"/>
                </a:cxn>
                <a:cxn ang="0">
                  <a:pos x="115" y="56"/>
                </a:cxn>
              </a:cxnLst>
              <a:rect l="0" t="0" r="r" b="b"/>
              <a:pathLst>
                <a:path w="115" h="114">
                  <a:moveTo>
                    <a:pt x="115" y="56"/>
                  </a:moveTo>
                  <a:lnTo>
                    <a:pt x="113" y="46"/>
                  </a:lnTo>
                  <a:lnTo>
                    <a:pt x="110" y="35"/>
                  </a:lnTo>
                  <a:lnTo>
                    <a:pt x="105" y="25"/>
                  </a:lnTo>
                  <a:lnTo>
                    <a:pt x="98" y="17"/>
                  </a:lnTo>
                  <a:lnTo>
                    <a:pt x="89" y="10"/>
                  </a:lnTo>
                  <a:lnTo>
                    <a:pt x="80" y="4"/>
                  </a:lnTo>
                  <a:lnTo>
                    <a:pt x="69" y="1"/>
                  </a:lnTo>
                  <a:lnTo>
                    <a:pt x="57" y="0"/>
                  </a:lnTo>
                  <a:lnTo>
                    <a:pt x="46" y="1"/>
                  </a:lnTo>
                  <a:lnTo>
                    <a:pt x="35" y="4"/>
                  </a:lnTo>
                  <a:lnTo>
                    <a:pt x="26" y="10"/>
                  </a:lnTo>
                  <a:lnTo>
                    <a:pt x="17" y="17"/>
                  </a:lnTo>
                  <a:lnTo>
                    <a:pt x="10" y="25"/>
                  </a:lnTo>
                  <a:lnTo>
                    <a:pt x="4" y="35"/>
                  </a:lnTo>
                  <a:lnTo>
                    <a:pt x="2" y="46"/>
                  </a:lnTo>
                  <a:lnTo>
                    <a:pt x="0" y="56"/>
                  </a:lnTo>
                  <a:lnTo>
                    <a:pt x="2" y="68"/>
                  </a:lnTo>
                  <a:lnTo>
                    <a:pt x="4" y="79"/>
                  </a:lnTo>
                  <a:lnTo>
                    <a:pt x="10" y="89"/>
                  </a:lnTo>
                  <a:lnTo>
                    <a:pt x="17" y="97"/>
                  </a:lnTo>
                  <a:lnTo>
                    <a:pt x="26" y="104"/>
                  </a:lnTo>
                  <a:lnTo>
                    <a:pt x="35" y="109"/>
                  </a:lnTo>
                  <a:lnTo>
                    <a:pt x="46" y="113"/>
                  </a:lnTo>
                  <a:lnTo>
                    <a:pt x="57" y="114"/>
                  </a:lnTo>
                  <a:lnTo>
                    <a:pt x="69" y="113"/>
                  </a:lnTo>
                  <a:lnTo>
                    <a:pt x="80" y="109"/>
                  </a:lnTo>
                  <a:lnTo>
                    <a:pt x="89" y="104"/>
                  </a:lnTo>
                  <a:lnTo>
                    <a:pt x="98" y="97"/>
                  </a:lnTo>
                  <a:lnTo>
                    <a:pt x="105" y="89"/>
                  </a:lnTo>
                  <a:lnTo>
                    <a:pt x="110" y="79"/>
                  </a:lnTo>
                  <a:lnTo>
                    <a:pt x="113" y="68"/>
                  </a:lnTo>
                  <a:lnTo>
                    <a:pt x="115" y="56"/>
                  </a:lnTo>
                  <a:close/>
                </a:path>
              </a:pathLst>
            </a:custGeom>
            <a:solidFill>
              <a:srgbClr val="AAD512"/>
            </a:solidFill>
            <a:ln w="9525">
              <a:noFill/>
              <a:round/>
              <a:headEnd/>
              <a:tailEnd/>
            </a:ln>
          </p:spPr>
          <p:txBody>
            <a:bodyPr/>
            <a:lstStyle/>
            <a:p>
              <a:endParaRPr lang="pt-BR"/>
            </a:p>
          </p:txBody>
        </p:sp>
        <p:sp>
          <p:nvSpPr>
            <p:cNvPr id="402535" name="Freeform 103"/>
            <p:cNvSpPr>
              <a:spLocks/>
            </p:cNvSpPr>
            <p:nvPr/>
          </p:nvSpPr>
          <p:spPr bwMode="auto">
            <a:xfrm>
              <a:off x="2150" y="2490"/>
              <a:ext cx="29" cy="29"/>
            </a:xfrm>
            <a:custGeom>
              <a:avLst/>
              <a:gdLst/>
              <a:ahLst/>
              <a:cxnLst>
                <a:cxn ang="0">
                  <a:pos x="114" y="58"/>
                </a:cxn>
                <a:cxn ang="0">
                  <a:pos x="114" y="47"/>
                </a:cxn>
                <a:cxn ang="0">
                  <a:pos x="110" y="36"/>
                </a:cxn>
                <a:cxn ang="0">
                  <a:pos x="104" y="27"/>
                </a:cxn>
                <a:cxn ang="0">
                  <a:pos x="98" y="17"/>
                </a:cxn>
                <a:cxn ang="0">
                  <a:pos x="89" y="11"/>
                </a:cxn>
                <a:cxn ang="0">
                  <a:pos x="79" y="5"/>
                </a:cxn>
                <a:cxn ang="0">
                  <a:pos x="68" y="1"/>
                </a:cxn>
                <a:cxn ang="0">
                  <a:pos x="58" y="0"/>
                </a:cxn>
                <a:cxn ang="0">
                  <a:pos x="46" y="1"/>
                </a:cxn>
                <a:cxn ang="0">
                  <a:pos x="35" y="5"/>
                </a:cxn>
                <a:cxn ang="0">
                  <a:pos x="25" y="11"/>
                </a:cxn>
                <a:cxn ang="0">
                  <a:pos x="17" y="17"/>
                </a:cxn>
                <a:cxn ang="0">
                  <a:pos x="10" y="27"/>
                </a:cxn>
                <a:cxn ang="0">
                  <a:pos x="5" y="36"/>
                </a:cxn>
                <a:cxn ang="0">
                  <a:pos x="1" y="47"/>
                </a:cxn>
                <a:cxn ang="0">
                  <a:pos x="0" y="58"/>
                </a:cxn>
                <a:cxn ang="0">
                  <a:pos x="1" y="70"/>
                </a:cxn>
                <a:cxn ang="0">
                  <a:pos x="5" y="81"/>
                </a:cxn>
                <a:cxn ang="0">
                  <a:pos x="10" y="90"/>
                </a:cxn>
                <a:cxn ang="0">
                  <a:pos x="17" y="98"/>
                </a:cxn>
                <a:cxn ang="0">
                  <a:pos x="25" y="106"/>
                </a:cxn>
                <a:cxn ang="0">
                  <a:pos x="35" y="110"/>
                </a:cxn>
                <a:cxn ang="0">
                  <a:pos x="46" y="114"/>
                </a:cxn>
                <a:cxn ang="0">
                  <a:pos x="58" y="115"/>
                </a:cxn>
                <a:cxn ang="0">
                  <a:pos x="68" y="114"/>
                </a:cxn>
                <a:cxn ang="0">
                  <a:pos x="79" y="110"/>
                </a:cxn>
                <a:cxn ang="0">
                  <a:pos x="89" y="106"/>
                </a:cxn>
                <a:cxn ang="0">
                  <a:pos x="98" y="98"/>
                </a:cxn>
                <a:cxn ang="0">
                  <a:pos x="104" y="90"/>
                </a:cxn>
                <a:cxn ang="0">
                  <a:pos x="110" y="81"/>
                </a:cxn>
                <a:cxn ang="0">
                  <a:pos x="114" y="70"/>
                </a:cxn>
                <a:cxn ang="0">
                  <a:pos x="114" y="58"/>
                </a:cxn>
              </a:cxnLst>
              <a:rect l="0" t="0" r="r" b="b"/>
              <a:pathLst>
                <a:path w="114" h="115">
                  <a:moveTo>
                    <a:pt x="114" y="58"/>
                  </a:moveTo>
                  <a:lnTo>
                    <a:pt x="114" y="47"/>
                  </a:lnTo>
                  <a:lnTo>
                    <a:pt x="110" y="36"/>
                  </a:lnTo>
                  <a:lnTo>
                    <a:pt x="104" y="27"/>
                  </a:lnTo>
                  <a:lnTo>
                    <a:pt x="98" y="17"/>
                  </a:lnTo>
                  <a:lnTo>
                    <a:pt x="89" y="11"/>
                  </a:lnTo>
                  <a:lnTo>
                    <a:pt x="79" y="5"/>
                  </a:lnTo>
                  <a:lnTo>
                    <a:pt x="68" y="1"/>
                  </a:lnTo>
                  <a:lnTo>
                    <a:pt x="58" y="0"/>
                  </a:lnTo>
                  <a:lnTo>
                    <a:pt x="46" y="1"/>
                  </a:lnTo>
                  <a:lnTo>
                    <a:pt x="35" y="5"/>
                  </a:lnTo>
                  <a:lnTo>
                    <a:pt x="25" y="11"/>
                  </a:lnTo>
                  <a:lnTo>
                    <a:pt x="17" y="17"/>
                  </a:lnTo>
                  <a:lnTo>
                    <a:pt x="10" y="27"/>
                  </a:lnTo>
                  <a:lnTo>
                    <a:pt x="5" y="36"/>
                  </a:lnTo>
                  <a:lnTo>
                    <a:pt x="1" y="47"/>
                  </a:lnTo>
                  <a:lnTo>
                    <a:pt x="0" y="58"/>
                  </a:lnTo>
                  <a:lnTo>
                    <a:pt x="1" y="70"/>
                  </a:lnTo>
                  <a:lnTo>
                    <a:pt x="5" y="81"/>
                  </a:lnTo>
                  <a:lnTo>
                    <a:pt x="10" y="90"/>
                  </a:lnTo>
                  <a:lnTo>
                    <a:pt x="17" y="98"/>
                  </a:lnTo>
                  <a:lnTo>
                    <a:pt x="25" y="106"/>
                  </a:lnTo>
                  <a:lnTo>
                    <a:pt x="35" y="110"/>
                  </a:lnTo>
                  <a:lnTo>
                    <a:pt x="46" y="114"/>
                  </a:lnTo>
                  <a:lnTo>
                    <a:pt x="58" y="115"/>
                  </a:lnTo>
                  <a:lnTo>
                    <a:pt x="68" y="114"/>
                  </a:lnTo>
                  <a:lnTo>
                    <a:pt x="79" y="110"/>
                  </a:lnTo>
                  <a:lnTo>
                    <a:pt x="89" y="106"/>
                  </a:lnTo>
                  <a:lnTo>
                    <a:pt x="98" y="98"/>
                  </a:lnTo>
                  <a:lnTo>
                    <a:pt x="104" y="90"/>
                  </a:lnTo>
                  <a:lnTo>
                    <a:pt x="110" y="81"/>
                  </a:lnTo>
                  <a:lnTo>
                    <a:pt x="114" y="70"/>
                  </a:lnTo>
                  <a:lnTo>
                    <a:pt x="114" y="58"/>
                  </a:lnTo>
                  <a:close/>
                </a:path>
              </a:pathLst>
            </a:custGeom>
            <a:solidFill>
              <a:srgbClr val="AAD512"/>
            </a:solidFill>
            <a:ln w="9525">
              <a:noFill/>
              <a:round/>
              <a:headEnd/>
              <a:tailEnd/>
            </a:ln>
          </p:spPr>
          <p:txBody>
            <a:bodyPr/>
            <a:lstStyle/>
            <a:p>
              <a:endParaRPr lang="pt-BR"/>
            </a:p>
          </p:txBody>
        </p:sp>
        <p:sp>
          <p:nvSpPr>
            <p:cNvPr id="402536" name="Freeform 104"/>
            <p:cNvSpPr>
              <a:spLocks/>
            </p:cNvSpPr>
            <p:nvPr/>
          </p:nvSpPr>
          <p:spPr bwMode="auto">
            <a:xfrm>
              <a:off x="2112" y="2537"/>
              <a:ext cx="29" cy="28"/>
            </a:xfrm>
            <a:custGeom>
              <a:avLst/>
              <a:gdLst/>
              <a:ahLst/>
              <a:cxnLst>
                <a:cxn ang="0">
                  <a:pos x="114" y="58"/>
                </a:cxn>
                <a:cxn ang="0">
                  <a:pos x="113" y="46"/>
                </a:cxn>
                <a:cxn ang="0">
                  <a:pos x="109" y="35"/>
                </a:cxn>
                <a:cxn ang="0">
                  <a:pos x="104" y="25"/>
                </a:cxn>
                <a:cxn ang="0">
                  <a:pos x="97" y="17"/>
                </a:cxn>
                <a:cxn ang="0">
                  <a:pos x="89" y="10"/>
                </a:cxn>
                <a:cxn ang="0">
                  <a:pos x="79" y="5"/>
                </a:cxn>
                <a:cxn ang="0">
                  <a:pos x="68" y="1"/>
                </a:cxn>
                <a:cxn ang="0">
                  <a:pos x="56" y="0"/>
                </a:cxn>
                <a:cxn ang="0">
                  <a:pos x="46" y="1"/>
                </a:cxn>
                <a:cxn ang="0">
                  <a:pos x="35" y="5"/>
                </a:cxn>
                <a:cxn ang="0">
                  <a:pos x="25" y="10"/>
                </a:cxn>
                <a:cxn ang="0">
                  <a:pos x="17" y="17"/>
                </a:cxn>
                <a:cxn ang="0">
                  <a:pos x="10" y="25"/>
                </a:cxn>
                <a:cxn ang="0">
                  <a:pos x="4" y="35"/>
                </a:cxn>
                <a:cxn ang="0">
                  <a:pos x="1" y="46"/>
                </a:cxn>
                <a:cxn ang="0">
                  <a:pos x="0" y="58"/>
                </a:cxn>
                <a:cxn ang="0">
                  <a:pos x="1" y="70"/>
                </a:cxn>
                <a:cxn ang="0">
                  <a:pos x="4" y="80"/>
                </a:cxn>
                <a:cxn ang="0">
                  <a:pos x="10" y="90"/>
                </a:cxn>
                <a:cxn ang="0">
                  <a:pos x="17" y="98"/>
                </a:cxn>
                <a:cxn ang="0">
                  <a:pos x="25" y="106"/>
                </a:cxn>
                <a:cxn ang="0">
                  <a:pos x="35" y="110"/>
                </a:cxn>
                <a:cxn ang="0">
                  <a:pos x="46" y="114"/>
                </a:cxn>
                <a:cxn ang="0">
                  <a:pos x="56" y="115"/>
                </a:cxn>
                <a:cxn ang="0">
                  <a:pos x="68" y="114"/>
                </a:cxn>
                <a:cxn ang="0">
                  <a:pos x="79" y="110"/>
                </a:cxn>
                <a:cxn ang="0">
                  <a:pos x="89" y="106"/>
                </a:cxn>
                <a:cxn ang="0">
                  <a:pos x="97" y="98"/>
                </a:cxn>
                <a:cxn ang="0">
                  <a:pos x="104" y="90"/>
                </a:cxn>
                <a:cxn ang="0">
                  <a:pos x="109" y="80"/>
                </a:cxn>
                <a:cxn ang="0">
                  <a:pos x="113" y="70"/>
                </a:cxn>
                <a:cxn ang="0">
                  <a:pos x="114" y="58"/>
                </a:cxn>
              </a:cxnLst>
              <a:rect l="0" t="0" r="r" b="b"/>
              <a:pathLst>
                <a:path w="114" h="115">
                  <a:moveTo>
                    <a:pt x="114" y="58"/>
                  </a:moveTo>
                  <a:lnTo>
                    <a:pt x="113" y="46"/>
                  </a:lnTo>
                  <a:lnTo>
                    <a:pt x="109" y="35"/>
                  </a:lnTo>
                  <a:lnTo>
                    <a:pt x="104" y="25"/>
                  </a:lnTo>
                  <a:lnTo>
                    <a:pt x="97" y="17"/>
                  </a:lnTo>
                  <a:lnTo>
                    <a:pt x="89" y="10"/>
                  </a:lnTo>
                  <a:lnTo>
                    <a:pt x="79" y="5"/>
                  </a:lnTo>
                  <a:lnTo>
                    <a:pt x="68" y="1"/>
                  </a:lnTo>
                  <a:lnTo>
                    <a:pt x="56" y="0"/>
                  </a:lnTo>
                  <a:lnTo>
                    <a:pt x="46" y="1"/>
                  </a:lnTo>
                  <a:lnTo>
                    <a:pt x="35" y="5"/>
                  </a:lnTo>
                  <a:lnTo>
                    <a:pt x="25" y="10"/>
                  </a:lnTo>
                  <a:lnTo>
                    <a:pt x="17" y="17"/>
                  </a:lnTo>
                  <a:lnTo>
                    <a:pt x="10" y="25"/>
                  </a:lnTo>
                  <a:lnTo>
                    <a:pt x="4" y="35"/>
                  </a:lnTo>
                  <a:lnTo>
                    <a:pt x="1" y="46"/>
                  </a:lnTo>
                  <a:lnTo>
                    <a:pt x="0" y="58"/>
                  </a:lnTo>
                  <a:lnTo>
                    <a:pt x="1" y="70"/>
                  </a:lnTo>
                  <a:lnTo>
                    <a:pt x="4" y="80"/>
                  </a:lnTo>
                  <a:lnTo>
                    <a:pt x="10" y="90"/>
                  </a:lnTo>
                  <a:lnTo>
                    <a:pt x="17" y="98"/>
                  </a:lnTo>
                  <a:lnTo>
                    <a:pt x="25" y="106"/>
                  </a:lnTo>
                  <a:lnTo>
                    <a:pt x="35" y="110"/>
                  </a:lnTo>
                  <a:lnTo>
                    <a:pt x="46" y="114"/>
                  </a:lnTo>
                  <a:lnTo>
                    <a:pt x="56" y="115"/>
                  </a:lnTo>
                  <a:lnTo>
                    <a:pt x="68" y="114"/>
                  </a:lnTo>
                  <a:lnTo>
                    <a:pt x="79" y="110"/>
                  </a:lnTo>
                  <a:lnTo>
                    <a:pt x="89" y="106"/>
                  </a:lnTo>
                  <a:lnTo>
                    <a:pt x="97" y="98"/>
                  </a:lnTo>
                  <a:lnTo>
                    <a:pt x="104" y="90"/>
                  </a:lnTo>
                  <a:lnTo>
                    <a:pt x="109" y="80"/>
                  </a:lnTo>
                  <a:lnTo>
                    <a:pt x="113" y="70"/>
                  </a:lnTo>
                  <a:lnTo>
                    <a:pt x="114" y="58"/>
                  </a:lnTo>
                  <a:close/>
                </a:path>
              </a:pathLst>
            </a:custGeom>
            <a:solidFill>
              <a:srgbClr val="AAD512"/>
            </a:solidFill>
            <a:ln w="9525">
              <a:noFill/>
              <a:round/>
              <a:headEnd/>
              <a:tailEnd/>
            </a:ln>
          </p:spPr>
          <p:txBody>
            <a:bodyPr/>
            <a:lstStyle/>
            <a:p>
              <a:endParaRPr lang="pt-BR"/>
            </a:p>
          </p:txBody>
        </p:sp>
        <p:sp>
          <p:nvSpPr>
            <p:cNvPr id="402537" name="Freeform 105"/>
            <p:cNvSpPr>
              <a:spLocks/>
            </p:cNvSpPr>
            <p:nvPr/>
          </p:nvSpPr>
          <p:spPr bwMode="auto">
            <a:xfrm>
              <a:off x="2052" y="2516"/>
              <a:ext cx="29" cy="29"/>
            </a:xfrm>
            <a:custGeom>
              <a:avLst/>
              <a:gdLst/>
              <a:ahLst/>
              <a:cxnLst>
                <a:cxn ang="0">
                  <a:pos x="115" y="57"/>
                </a:cxn>
                <a:cxn ang="0">
                  <a:pos x="114" y="45"/>
                </a:cxn>
                <a:cxn ang="0">
                  <a:pos x="110" y="34"/>
                </a:cxn>
                <a:cxn ang="0">
                  <a:pos x="104" y="25"/>
                </a:cxn>
                <a:cxn ang="0">
                  <a:pos x="98" y="16"/>
                </a:cxn>
                <a:cxn ang="0">
                  <a:pos x="90" y="9"/>
                </a:cxn>
                <a:cxn ang="0">
                  <a:pos x="79" y="4"/>
                </a:cxn>
                <a:cxn ang="0">
                  <a:pos x="68" y="1"/>
                </a:cxn>
                <a:cxn ang="0">
                  <a:pos x="57" y="0"/>
                </a:cxn>
                <a:cxn ang="0">
                  <a:pos x="45" y="1"/>
                </a:cxn>
                <a:cxn ang="0">
                  <a:pos x="34" y="4"/>
                </a:cxn>
                <a:cxn ang="0">
                  <a:pos x="25" y="9"/>
                </a:cxn>
                <a:cxn ang="0">
                  <a:pos x="16" y="16"/>
                </a:cxn>
                <a:cxn ang="0">
                  <a:pos x="9" y="25"/>
                </a:cxn>
                <a:cxn ang="0">
                  <a:pos x="4" y="34"/>
                </a:cxn>
                <a:cxn ang="0">
                  <a:pos x="1" y="45"/>
                </a:cxn>
                <a:cxn ang="0">
                  <a:pos x="0" y="57"/>
                </a:cxn>
                <a:cxn ang="0">
                  <a:pos x="1" y="69"/>
                </a:cxn>
                <a:cxn ang="0">
                  <a:pos x="4" y="80"/>
                </a:cxn>
                <a:cxn ang="0">
                  <a:pos x="9" y="90"/>
                </a:cxn>
                <a:cxn ang="0">
                  <a:pos x="16" y="98"/>
                </a:cxn>
                <a:cxn ang="0">
                  <a:pos x="25" y="105"/>
                </a:cxn>
                <a:cxn ang="0">
                  <a:pos x="34" y="110"/>
                </a:cxn>
                <a:cxn ang="0">
                  <a:pos x="45" y="114"/>
                </a:cxn>
                <a:cxn ang="0">
                  <a:pos x="57" y="115"/>
                </a:cxn>
                <a:cxn ang="0">
                  <a:pos x="68" y="114"/>
                </a:cxn>
                <a:cxn ang="0">
                  <a:pos x="79" y="110"/>
                </a:cxn>
                <a:cxn ang="0">
                  <a:pos x="90" y="105"/>
                </a:cxn>
                <a:cxn ang="0">
                  <a:pos x="98" y="98"/>
                </a:cxn>
                <a:cxn ang="0">
                  <a:pos x="104" y="90"/>
                </a:cxn>
                <a:cxn ang="0">
                  <a:pos x="110" y="80"/>
                </a:cxn>
                <a:cxn ang="0">
                  <a:pos x="114" y="69"/>
                </a:cxn>
                <a:cxn ang="0">
                  <a:pos x="115" y="57"/>
                </a:cxn>
              </a:cxnLst>
              <a:rect l="0" t="0" r="r" b="b"/>
              <a:pathLst>
                <a:path w="115" h="115">
                  <a:moveTo>
                    <a:pt x="115" y="57"/>
                  </a:moveTo>
                  <a:lnTo>
                    <a:pt x="114" y="45"/>
                  </a:lnTo>
                  <a:lnTo>
                    <a:pt x="110" y="34"/>
                  </a:lnTo>
                  <a:lnTo>
                    <a:pt x="104" y="25"/>
                  </a:lnTo>
                  <a:lnTo>
                    <a:pt x="98" y="16"/>
                  </a:lnTo>
                  <a:lnTo>
                    <a:pt x="90" y="9"/>
                  </a:lnTo>
                  <a:lnTo>
                    <a:pt x="79" y="4"/>
                  </a:lnTo>
                  <a:lnTo>
                    <a:pt x="68" y="1"/>
                  </a:lnTo>
                  <a:lnTo>
                    <a:pt x="57" y="0"/>
                  </a:lnTo>
                  <a:lnTo>
                    <a:pt x="45" y="1"/>
                  </a:lnTo>
                  <a:lnTo>
                    <a:pt x="34" y="4"/>
                  </a:lnTo>
                  <a:lnTo>
                    <a:pt x="25" y="9"/>
                  </a:lnTo>
                  <a:lnTo>
                    <a:pt x="16" y="16"/>
                  </a:lnTo>
                  <a:lnTo>
                    <a:pt x="9" y="25"/>
                  </a:lnTo>
                  <a:lnTo>
                    <a:pt x="4" y="34"/>
                  </a:lnTo>
                  <a:lnTo>
                    <a:pt x="1" y="45"/>
                  </a:lnTo>
                  <a:lnTo>
                    <a:pt x="0" y="57"/>
                  </a:lnTo>
                  <a:lnTo>
                    <a:pt x="1" y="69"/>
                  </a:lnTo>
                  <a:lnTo>
                    <a:pt x="4" y="80"/>
                  </a:lnTo>
                  <a:lnTo>
                    <a:pt x="9" y="90"/>
                  </a:lnTo>
                  <a:lnTo>
                    <a:pt x="16" y="98"/>
                  </a:lnTo>
                  <a:lnTo>
                    <a:pt x="25" y="105"/>
                  </a:lnTo>
                  <a:lnTo>
                    <a:pt x="34" y="110"/>
                  </a:lnTo>
                  <a:lnTo>
                    <a:pt x="45" y="114"/>
                  </a:lnTo>
                  <a:lnTo>
                    <a:pt x="57" y="115"/>
                  </a:lnTo>
                  <a:lnTo>
                    <a:pt x="68" y="114"/>
                  </a:lnTo>
                  <a:lnTo>
                    <a:pt x="79" y="110"/>
                  </a:lnTo>
                  <a:lnTo>
                    <a:pt x="90" y="105"/>
                  </a:lnTo>
                  <a:lnTo>
                    <a:pt x="98" y="98"/>
                  </a:lnTo>
                  <a:lnTo>
                    <a:pt x="104" y="90"/>
                  </a:lnTo>
                  <a:lnTo>
                    <a:pt x="110" y="80"/>
                  </a:lnTo>
                  <a:lnTo>
                    <a:pt x="114" y="69"/>
                  </a:lnTo>
                  <a:lnTo>
                    <a:pt x="115" y="57"/>
                  </a:lnTo>
                  <a:close/>
                </a:path>
              </a:pathLst>
            </a:custGeom>
            <a:solidFill>
              <a:srgbClr val="AAD512"/>
            </a:solidFill>
            <a:ln w="9525">
              <a:noFill/>
              <a:round/>
              <a:headEnd/>
              <a:tailEnd/>
            </a:ln>
          </p:spPr>
          <p:txBody>
            <a:bodyPr/>
            <a:lstStyle/>
            <a:p>
              <a:endParaRPr lang="pt-BR"/>
            </a:p>
          </p:txBody>
        </p:sp>
        <p:sp>
          <p:nvSpPr>
            <p:cNvPr id="402538" name="Freeform 106"/>
            <p:cNvSpPr>
              <a:spLocks/>
            </p:cNvSpPr>
            <p:nvPr/>
          </p:nvSpPr>
          <p:spPr bwMode="auto">
            <a:xfrm>
              <a:off x="2016" y="2507"/>
              <a:ext cx="28" cy="28"/>
            </a:xfrm>
            <a:custGeom>
              <a:avLst/>
              <a:gdLst/>
              <a:ahLst/>
              <a:cxnLst>
                <a:cxn ang="0">
                  <a:pos x="114" y="58"/>
                </a:cxn>
                <a:cxn ang="0">
                  <a:pos x="113" y="46"/>
                </a:cxn>
                <a:cxn ang="0">
                  <a:pos x="111" y="35"/>
                </a:cxn>
                <a:cxn ang="0">
                  <a:pos x="105" y="25"/>
                </a:cxn>
                <a:cxn ang="0">
                  <a:pos x="98" y="17"/>
                </a:cxn>
                <a:cxn ang="0">
                  <a:pos x="89" y="10"/>
                </a:cxn>
                <a:cxn ang="0">
                  <a:pos x="80" y="5"/>
                </a:cxn>
                <a:cxn ang="0">
                  <a:pos x="69" y="1"/>
                </a:cxn>
                <a:cxn ang="0">
                  <a:pos x="58" y="0"/>
                </a:cxn>
                <a:cxn ang="0">
                  <a:pos x="46" y="1"/>
                </a:cxn>
                <a:cxn ang="0">
                  <a:pos x="35" y="5"/>
                </a:cxn>
                <a:cxn ang="0">
                  <a:pos x="26" y="10"/>
                </a:cxn>
                <a:cxn ang="0">
                  <a:pos x="17" y="17"/>
                </a:cxn>
                <a:cxn ang="0">
                  <a:pos x="10" y="25"/>
                </a:cxn>
                <a:cxn ang="0">
                  <a:pos x="5" y="35"/>
                </a:cxn>
                <a:cxn ang="0">
                  <a:pos x="2" y="46"/>
                </a:cxn>
                <a:cxn ang="0">
                  <a:pos x="0" y="58"/>
                </a:cxn>
                <a:cxn ang="0">
                  <a:pos x="2" y="68"/>
                </a:cxn>
                <a:cxn ang="0">
                  <a:pos x="5" y="79"/>
                </a:cxn>
                <a:cxn ang="0">
                  <a:pos x="10" y="89"/>
                </a:cxn>
                <a:cxn ang="0">
                  <a:pos x="17" y="97"/>
                </a:cxn>
                <a:cxn ang="0">
                  <a:pos x="26" y="104"/>
                </a:cxn>
                <a:cxn ang="0">
                  <a:pos x="35" y="110"/>
                </a:cxn>
                <a:cxn ang="0">
                  <a:pos x="46" y="113"/>
                </a:cxn>
                <a:cxn ang="0">
                  <a:pos x="58" y="114"/>
                </a:cxn>
                <a:cxn ang="0">
                  <a:pos x="69" y="113"/>
                </a:cxn>
                <a:cxn ang="0">
                  <a:pos x="80" y="110"/>
                </a:cxn>
                <a:cxn ang="0">
                  <a:pos x="89" y="104"/>
                </a:cxn>
                <a:cxn ang="0">
                  <a:pos x="98" y="97"/>
                </a:cxn>
                <a:cxn ang="0">
                  <a:pos x="105" y="89"/>
                </a:cxn>
                <a:cxn ang="0">
                  <a:pos x="111" y="79"/>
                </a:cxn>
                <a:cxn ang="0">
                  <a:pos x="113" y="68"/>
                </a:cxn>
                <a:cxn ang="0">
                  <a:pos x="114" y="58"/>
                </a:cxn>
              </a:cxnLst>
              <a:rect l="0" t="0" r="r" b="b"/>
              <a:pathLst>
                <a:path w="114" h="114">
                  <a:moveTo>
                    <a:pt x="114" y="58"/>
                  </a:moveTo>
                  <a:lnTo>
                    <a:pt x="113" y="46"/>
                  </a:lnTo>
                  <a:lnTo>
                    <a:pt x="111" y="35"/>
                  </a:lnTo>
                  <a:lnTo>
                    <a:pt x="105" y="25"/>
                  </a:lnTo>
                  <a:lnTo>
                    <a:pt x="98" y="17"/>
                  </a:lnTo>
                  <a:lnTo>
                    <a:pt x="89" y="10"/>
                  </a:lnTo>
                  <a:lnTo>
                    <a:pt x="80" y="5"/>
                  </a:lnTo>
                  <a:lnTo>
                    <a:pt x="69" y="1"/>
                  </a:lnTo>
                  <a:lnTo>
                    <a:pt x="58" y="0"/>
                  </a:lnTo>
                  <a:lnTo>
                    <a:pt x="46" y="1"/>
                  </a:lnTo>
                  <a:lnTo>
                    <a:pt x="35" y="5"/>
                  </a:lnTo>
                  <a:lnTo>
                    <a:pt x="26" y="10"/>
                  </a:lnTo>
                  <a:lnTo>
                    <a:pt x="17" y="17"/>
                  </a:lnTo>
                  <a:lnTo>
                    <a:pt x="10" y="25"/>
                  </a:lnTo>
                  <a:lnTo>
                    <a:pt x="5" y="35"/>
                  </a:lnTo>
                  <a:lnTo>
                    <a:pt x="2" y="46"/>
                  </a:lnTo>
                  <a:lnTo>
                    <a:pt x="0" y="58"/>
                  </a:lnTo>
                  <a:lnTo>
                    <a:pt x="2" y="68"/>
                  </a:lnTo>
                  <a:lnTo>
                    <a:pt x="5" y="79"/>
                  </a:lnTo>
                  <a:lnTo>
                    <a:pt x="10" y="89"/>
                  </a:lnTo>
                  <a:lnTo>
                    <a:pt x="17" y="97"/>
                  </a:lnTo>
                  <a:lnTo>
                    <a:pt x="26" y="104"/>
                  </a:lnTo>
                  <a:lnTo>
                    <a:pt x="35" y="110"/>
                  </a:lnTo>
                  <a:lnTo>
                    <a:pt x="46" y="113"/>
                  </a:lnTo>
                  <a:lnTo>
                    <a:pt x="58" y="114"/>
                  </a:lnTo>
                  <a:lnTo>
                    <a:pt x="69" y="113"/>
                  </a:lnTo>
                  <a:lnTo>
                    <a:pt x="80" y="110"/>
                  </a:lnTo>
                  <a:lnTo>
                    <a:pt x="89" y="104"/>
                  </a:lnTo>
                  <a:lnTo>
                    <a:pt x="98" y="97"/>
                  </a:lnTo>
                  <a:lnTo>
                    <a:pt x="105" y="89"/>
                  </a:lnTo>
                  <a:lnTo>
                    <a:pt x="111" y="79"/>
                  </a:lnTo>
                  <a:lnTo>
                    <a:pt x="113" y="68"/>
                  </a:lnTo>
                  <a:lnTo>
                    <a:pt x="114" y="58"/>
                  </a:lnTo>
                  <a:close/>
                </a:path>
              </a:pathLst>
            </a:custGeom>
            <a:solidFill>
              <a:srgbClr val="AAD512"/>
            </a:solidFill>
            <a:ln w="9525">
              <a:noFill/>
              <a:round/>
              <a:headEnd/>
              <a:tailEnd/>
            </a:ln>
          </p:spPr>
          <p:txBody>
            <a:bodyPr/>
            <a:lstStyle/>
            <a:p>
              <a:endParaRPr lang="pt-BR"/>
            </a:p>
          </p:txBody>
        </p:sp>
        <p:sp>
          <p:nvSpPr>
            <p:cNvPr id="402539" name="Freeform 107"/>
            <p:cNvSpPr>
              <a:spLocks/>
            </p:cNvSpPr>
            <p:nvPr/>
          </p:nvSpPr>
          <p:spPr bwMode="auto">
            <a:xfrm>
              <a:off x="1951" y="2485"/>
              <a:ext cx="28" cy="29"/>
            </a:xfrm>
            <a:custGeom>
              <a:avLst/>
              <a:gdLst/>
              <a:ahLst/>
              <a:cxnLst>
                <a:cxn ang="0">
                  <a:pos x="114" y="58"/>
                </a:cxn>
                <a:cxn ang="0">
                  <a:pos x="113" y="46"/>
                </a:cxn>
                <a:cxn ang="0">
                  <a:pos x="109" y="35"/>
                </a:cxn>
                <a:cxn ang="0">
                  <a:pos x="104" y="25"/>
                </a:cxn>
                <a:cxn ang="0">
                  <a:pos x="97" y="17"/>
                </a:cxn>
                <a:cxn ang="0">
                  <a:pos x="89" y="10"/>
                </a:cxn>
                <a:cxn ang="0">
                  <a:pos x="79" y="5"/>
                </a:cxn>
                <a:cxn ang="0">
                  <a:pos x="68" y="1"/>
                </a:cxn>
                <a:cxn ang="0">
                  <a:pos x="56" y="0"/>
                </a:cxn>
                <a:cxn ang="0">
                  <a:pos x="45" y="1"/>
                </a:cxn>
                <a:cxn ang="0">
                  <a:pos x="35" y="5"/>
                </a:cxn>
                <a:cxn ang="0">
                  <a:pos x="25" y="10"/>
                </a:cxn>
                <a:cxn ang="0">
                  <a:pos x="17" y="17"/>
                </a:cxn>
                <a:cxn ang="0">
                  <a:pos x="9" y="25"/>
                </a:cxn>
                <a:cxn ang="0">
                  <a:pos x="3" y="35"/>
                </a:cxn>
                <a:cxn ang="0">
                  <a:pos x="1" y="46"/>
                </a:cxn>
                <a:cxn ang="0">
                  <a:pos x="0" y="58"/>
                </a:cxn>
                <a:cxn ang="0">
                  <a:pos x="1" y="68"/>
                </a:cxn>
                <a:cxn ang="0">
                  <a:pos x="3" y="79"/>
                </a:cxn>
                <a:cxn ang="0">
                  <a:pos x="9" y="89"/>
                </a:cxn>
                <a:cxn ang="0">
                  <a:pos x="17" y="97"/>
                </a:cxn>
                <a:cxn ang="0">
                  <a:pos x="25" y="104"/>
                </a:cxn>
                <a:cxn ang="0">
                  <a:pos x="35" y="110"/>
                </a:cxn>
                <a:cxn ang="0">
                  <a:pos x="45" y="113"/>
                </a:cxn>
                <a:cxn ang="0">
                  <a:pos x="56" y="114"/>
                </a:cxn>
                <a:cxn ang="0">
                  <a:pos x="68" y="113"/>
                </a:cxn>
                <a:cxn ang="0">
                  <a:pos x="79" y="110"/>
                </a:cxn>
                <a:cxn ang="0">
                  <a:pos x="89" y="104"/>
                </a:cxn>
                <a:cxn ang="0">
                  <a:pos x="97" y="97"/>
                </a:cxn>
                <a:cxn ang="0">
                  <a:pos x="104" y="89"/>
                </a:cxn>
                <a:cxn ang="0">
                  <a:pos x="109" y="79"/>
                </a:cxn>
                <a:cxn ang="0">
                  <a:pos x="113" y="68"/>
                </a:cxn>
                <a:cxn ang="0">
                  <a:pos x="114" y="58"/>
                </a:cxn>
              </a:cxnLst>
              <a:rect l="0" t="0" r="r" b="b"/>
              <a:pathLst>
                <a:path w="114" h="114">
                  <a:moveTo>
                    <a:pt x="114" y="58"/>
                  </a:moveTo>
                  <a:lnTo>
                    <a:pt x="113" y="46"/>
                  </a:lnTo>
                  <a:lnTo>
                    <a:pt x="109" y="35"/>
                  </a:lnTo>
                  <a:lnTo>
                    <a:pt x="104" y="25"/>
                  </a:lnTo>
                  <a:lnTo>
                    <a:pt x="97" y="17"/>
                  </a:lnTo>
                  <a:lnTo>
                    <a:pt x="89" y="10"/>
                  </a:lnTo>
                  <a:lnTo>
                    <a:pt x="79" y="5"/>
                  </a:lnTo>
                  <a:lnTo>
                    <a:pt x="68" y="1"/>
                  </a:lnTo>
                  <a:lnTo>
                    <a:pt x="56" y="0"/>
                  </a:lnTo>
                  <a:lnTo>
                    <a:pt x="45" y="1"/>
                  </a:lnTo>
                  <a:lnTo>
                    <a:pt x="35" y="5"/>
                  </a:lnTo>
                  <a:lnTo>
                    <a:pt x="25" y="10"/>
                  </a:lnTo>
                  <a:lnTo>
                    <a:pt x="17" y="17"/>
                  </a:lnTo>
                  <a:lnTo>
                    <a:pt x="9" y="25"/>
                  </a:lnTo>
                  <a:lnTo>
                    <a:pt x="3" y="35"/>
                  </a:lnTo>
                  <a:lnTo>
                    <a:pt x="1" y="46"/>
                  </a:lnTo>
                  <a:lnTo>
                    <a:pt x="0" y="58"/>
                  </a:lnTo>
                  <a:lnTo>
                    <a:pt x="1" y="68"/>
                  </a:lnTo>
                  <a:lnTo>
                    <a:pt x="3" y="79"/>
                  </a:lnTo>
                  <a:lnTo>
                    <a:pt x="9" y="89"/>
                  </a:lnTo>
                  <a:lnTo>
                    <a:pt x="17" y="97"/>
                  </a:lnTo>
                  <a:lnTo>
                    <a:pt x="25" y="104"/>
                  </a:lnTo>
                  <a:lnTo>
                    <a:pt x="35" y="110"/>
                  </a:lnTo>
                  <a:lnTo>
                    <a:pt x="45" y="113"/>
                  </a:lnTo>
                  <a:lnTo>
                    <a:pt x="56" y="114"/>
                  </a:lnTo>
                  <a:lnTo>
                    <a:pt x="68" y="113"/>
                  </a:lnTo>
                  <a:lnTo>
                    <a:pt x="79" y="110"/>
                  </a:lnTo>
                  <a:lnTo>
                    <a:pt x="89" y="104"/>
                  </a:lnTo>
                  <a:lnTo>
                    <a:pt x="97" y="97"/>
                  </a:lnTo>
                  <a:lnTo>
                    <a:pt x="104" y="89"/>
                  </a:lnTo>
                  <a:lnTo>
                    <a:pt x="109" y="79"/>
                  </a:lnTo>
                  <a:lnTo>
                    <a:pt x="113" y="68"/>
                  </a:lnTo>
                  <a:lnTo>
                    <a:pt x="114" y="58"/>
                  </a:lnTo>
                  <a:close/>
                </a:path>
              </a:pathLst>
            </a:custGeom>
            <a:solidFill>
              <a:srgbClr val="AAD512"/>
            </a:solidFill>
            <a:ln w="9525">
              <a:noFill/>
              <a:round/>
              <a:headEnd/>
              <a:tailEnd/>
            </a:ln>
          </p:spPr>
          <p:txBody>
            <a:bodyPr/>
            <a:lstStyle/>
            <a:p>
              <a:endParaRPr lang="pt-BR"/>
            </a:p>
          </p:txBody>
        </p:sp>
        <p:sp>
          <p:nvSpPr>
            <p:cNvPr id="402540" name="Freeform 108"/>
            <p:cNvSpPr>
              <a:spLocks/>
            </p:cNvSpPr>
            <p:nvPr/>
          </p:nvSpPr>
          <p:spPr bwMode="auto">
            <a:xfrm>
              <a:off x="1959" y="2567"/>
              <a:ext cx="29" cy="28"/>
            </a:xfrm>
            <a:custGeom>
              <a:avLst/>
              <a:gdLst/>
              <a:ahLst/>
              <a:cxnLst>
                <a:cxn ang="0">
                  <a:pos x="114" y="58"/>
                </a:cxn>
                <a:cxn ang="0">
                  <a:pos x="113" y="47"/>
                </a:cxn>
                <a:cxn ang="0">
                  <a:pos x="110" y="36"/>
                </a:cxn>
                <a:cxn ang="0">
                  <a:pos x="104" y="25"/>
                </a:cxn>
                <a:cxn ang="0">
                  <a:pos x="97" y="17"/>
                </a:cxn>
                <a:cxn ang="0">
                  <a:pos x="89" y="11"/>
                </a:cxn>
                <a:cxn ang="0">
                  <a:pos x="79" y="5"/>
                </a:cxn>
                <a:cxn ang="0">
                  <a:pos x="68" y="1"/>
                </a:cxn>
                <a:cxn ang="0">
                  <a:pos x="57" y="0"/>
                </a:cxn>
                <a:cxn ang="0">
                  <a:pos x="45" y="1"/>
                </a:cxn>
                <a:cxn ang="0">
                  <a:pos x="34" y="5"/>
                </a:cxn>
                <a:cxn ang="0">
                  <a:pos x="25" y="11"/>
                </a:cxn>
                <a:cxn ang="0">
                  <a:pos x="16" y="17"/>
                </a:cxn>
                <a:cxn ang="0">
                  <a:pos x="9" y="25"/>
                </a:cxn>
                <a:cxn ang="0">
                  <a:pos x="4" y="36"/>
                </a:cxn>
                <a:cxn ang="0">
                  <a:pos x="1" y="47"/>
                </a:cxn>
                <a:cxn ang="0">
                  <a:pos x="0" y="58"/>
                </a:cxn>
                <a:cxn ang="0">
                  <a:pos x="1" y="70"/>
                </a:cxn>
                <a:cxn ang="0">
                  <a:pos x="4" y="80"/>
                </a:cxn>
                <a:cxn ang="0">
                  <a:pos x="9" y="90"/>
                </a:cxn>
                <a:cxn ang="0">
                  <a:pos x="16" y="98"/>
                </a:cxn>
                <a:cxn ang="0">
                  <a:pos x="25" y="106"/>
                </a:cxn>
                <a:cxn ang="0">
                  <a:pos x="34" y="110"/>
                </a:cxn>
                <a:cxn ang="0">
                  <a:pos x="45" y="114"/>
                </a:cxn>
                <a:cxn ang="0">
                  <a:pos x="57" y="115"/>
                </a:cxn>
                <a:cxn ang="0">
                  <a:pos x="68" y="114"/>
                </a:cxn>
                <a:cxn ang="0">
                  <a:pos x="79" y="110"/>
                </a:cxn>
                <a:cxn ang="0">
                  <a:pos x="89" y="106"/>
                </a:cxn>
                <a:cxn ang="0">
                  <a:pos x="97" y="98"/>
                </a:cxn>
                <a:cxn ang="0">
                  <a:pos x="104" y="90"/>
                </a:cxn>
                <a:cxn ang="0">
                  <a:pos x="110" y="80"/>
                </a:cxn>
                <a:cxn ang="0">
                  <a:pos x="113" y="70"/>
                </a:cxn>
                <a:cxn ang="0">
                  <a:pos x="114" y="58"/>
                </a:cxn>
              </a:cxnLst>
              <a:rect l="0" t="0" r="r" b="b"/>
              <a:pathLst>
                <a:path w="114" h="115">
                  <a:moveTo>
                    <a:pt x="114" y="58"/>
                  </a:moveTo>
                  <a:lnTo>
                    <a:pt x="113" y="47"/>
                  </a:lnTo>
                  <a:lnTo>
                    <a:pt x="110" y="36"/>
                  </a:lnTo>
                  <a:lnTo>
                    <a:pt x="104" y="25"/>
                  </a:lnTo>
                  <a:lnTo>
                    <a:pt x="97" y="17"/>
                  </a:lnTo>
                  <a:lnTo>
                    <a:pt x="89" y="11"/>
                  </a:lnTo>
                  <a:lnTo>
                    <a:pt x="79" y="5"/>
                  </a:lnTo>
                  <a:lnTo>
                    <a:pt x="68" y="1"/>
                  </a:lnTo>
                  <a:lnTo>
                    <a:pt x="57" y="0"/>
                  </a:lnTo>
                  <a:lnTo>
                    <a:pt x="45" y="1"/>
                  </a:lnTo>
                  <a:lnTo>
                    <a:pt x="34" y="5"/>
                  </a:lnTo>
                  <a:lnTo>
                    <a:pt x="25" y="11"/>
                  </a:lnTo>
                  <a:lnTo>
                    <a:pt x="16" y="17"/>
                  </a:lnTo>
                  <a:lnTo>
                    <a:pt x="9" y="25"/>
                  </a:lnTo>
                  <a:lnTo>
                    <a:pt x="4" y="36"/>
                  </a:lnTo>
                  <a:lnTo>
                    <a:pt x="1" y="47"/>
                  </a:lnTo>
                  <a:lnTo>
                    <a:pt x="0" y="58"/>
                  </a:lnTo>
                  <a:lnTo>
                    <a:pt x="1" y="70"/>
                  </a:lnTo>
                  <a:lnTo>
                    <a:pt x="4" y="80"/>
                  </a:lnTo>
                  <a:lnTo>
                    <a:pt x="9" y="90"/>
                  </a:lnTo>
                  <a:lnTo>
                    <a:pt x="16" y="98"/>
                  </a:lnTo>
                  <a:lnTo>
                    <a:pt x="25" y="106"/>
                  </a:lnTo>
                  <a:lnTo>
                    <a:pt x="34" y="110"/>
                  </a:lnTo>
                  <a:lnTo>
                    <a:pt x="45" y="114"/>
                  </a:lnTo>
                  <a:lnTo>
                    <a:pt x="57" y="115"/>
                  </a:lnTo>
                  <a:lnTo>
                    <a:pt x="68" y="114"/>
                  </a:lnTo>
                  <a:lnTo>
                    <a:pt x="79" y="110"/>
                  </a:lnTo>
                  <a:lnTo>
                    <a:pt x="89" y="106"/>
                  </a:lnTo>
                  <a:lnTo>
                    <a:pt x="97" y="98"/>
                  </a:lnTo>
                  <a:lnTo>
                    <a:pt x="104" y="90"/>
                  </a:lnTo>
                  <a:lnTo>
                    <a:pt x="110" y="80"/>
                  </a:lnTo>
                  <a:lnTo>
                    <a:pt x="113" y="70"/>
                  </a:lnTo>
                  <a:lnTo>
                    <a:pt x="114" y="58"/>
                  </a:lnTo>
                  <a:close/>
                </a:path>
              </a:pathLst>
            </a:custGeom>
            <a:solidFill>
              <a:srgbClr val="AAD512"/>
            </a:solidFill>
            <a:ln w="9525">
              <a:noFill/>
              <a:round/>
              <a:headEnd/>
              <a:tailEnd/>
            </a:ln>
          </p:spPr>
          <p:txBody>
            <a:bodyPr/>
            <a:lstStyle/>
            <a:p>
              <a:endParaRPr lang="pt-BR"/>
            </a:p>
          </p:txBody>
        </p:sp>
        <p:sp>
          <p:nvSpPr>
            <p:cNvPr id="402541" name="Freeform 109"/>
            <p:cNvSpPr>
              <a:spLocks/>
            </p:cNvSpPr>
            <p:nvPr/>
          </p:nvSpPr>
          <p:spPr bwMode="auto">
            <a:xfrm>
              <a:off x="1884" y="2474"/>
              <a:ext cx="29" cy="29"/>
            </a:xfrm>
            <a:custGeom>
              <a:avLst/>
              <a:gdLst/>
              <a:ahLst/>
              <a:cxnLst>
                <a:cxn ang="0">
                  <a:pos x="116" y="58"/>
                </a:cxn>
                <a:cxn ang="0">
                  <a:pos x="114" y="46"/>
                </a:cxn>
                <a:cxn ang="0">
                  <a:pos x="111" y="35"/>
                </a:cxn>
                <a:cxn ang="0">
                  <a:pos x="105" y="26"/>
                </a:cxn>
                <a:cxn ang="0">
                  <a:pos x="99" y="17"/>
                </a:cxn>
                <a:cxn ang="0">
                  <a:pos x="90" y="10"/>
                </a:cxn>
                <a:cxn ang="0">
                  <a:pos x="80" y="5"/>
                </a:cxn>
                <a:cxn ang="0">
                  <a:pos x="70" y="2"/>
                </a:cxn>
                <a:cxn ang="0">
                  <a:pos x="58" y="0"/>
                </a:cxn>
                <a:cxn ang="0">
                  <a:pos x="46" y="2"/>
                </a:cxn>
                <a:cxn ang="0">
                  <a:pos x="35" y="5"/>
                </a:cxn>
                <a:cxn ang="0">
                  <a:pos x="26" y="10"/>
                </a:cxn>
                <a:cxn ang="0">
                  <a:pos x="17" y="17"/>
                </a:cxn>
                <a:cxn ang="0">
                  <a:pos x="10" y="26"/>
                </a:cxn>
                <a:cxn ang="0">
                  <a:pos x="5" y="35"/>
                </a:cxn>
                <a:cxn ang="0">
                  <a:pos x="2" y="46"/>
                </a:cxn>
                <a:cxn ang="0">
                  <a:pos x="0" y="58"/>
                </a:cxn>
                <a:cxn ang="0">
                  <a:pos x="2" y="70"/>
                </a:cxn>
                <a:cxn ang="0">
                  <a:pos x="5" y="81"/>
                </a:cxn>
                <a:cxn ang="0">
                  <a:pos x="10" y="90"/>
                </a:cxn>
                <a:cxn ang="0">
                  <a:pos x="17" y="99"/>
                </a:cxn>
                <a:cxn ang="0">
                  <a:pos x="26" y="106"/>
                </a:cxn>
                <a:cxn ang="0">
                  <a:pos x="35" y="111"/>
                </a:cxn>
                <a:cxn ang="0">
                  <a:pos x="46" y="114"/>
                </a:cxn>
                <a:cxn ang="0">
                  <a:pos x="58" y="116"/>
                </a:cxn>
                <a:cxn ang="0">
                  <a:pos x="70" y="114"/>
                </a:cxn>
                <a:cxn ang="0">
                  <a:pos x="80" y="111"/>
                </a:cxn>
                <a:cxn ang="0">
                  <a:pos x="90" y="106"/>
                </a:cxn>
                <a:cxn ang="0">
                  <a:pos x="99" y="99"/>
                </a:cxn>
                <a:cxn ang="0">
                  <a:pos x="105" y="90"/>
                </a:cxn>
                <a:cxn ang="0">
                  <a:pos x="111" y="81"/>
                </a:cxn>
                <a:cxn ang="0">
                  <a:pos x="114" y="70"/>
                </a:cxn>
                <a:cxn ang="0">
                  <a:pos x="116" y="58"/>
                </a:cxn>
              </a:cxnLst>
              <a:rect l="0" t="0" r="r" b="b"/>
              <a:pathLst>
                <a:path w="116" h="116">
                  <a:moveTo>
                    <a:pt x="116" y="58"/>
                  </a:moveTo>
                  <a:lnTo>
                    <a:pt x="114" y="46"/>
                  </a:lnTo>
                  <a:lnTo>
                    <a:pt x="111" y="35"/>
                  </a:lnTo>
                  <a:lnTo>
                    <a:pt x="105" y="26"/>
                  </a:lnTo>
                  <a:lnTo>
                    <a:pt x="99" y="17"/>
                  </a:lnTo>
                  <a:lnTo>
                    <a:pt x="90" y="10"/>
                  </a:lnTo>
                  <a:lnTo>
                    <a:pt x="80" y="5"/>
                  </a:lnTo>
                  <a:lnTo>
                    <a:pt x="70" y="2"/>
                  </a:lnTo>
                  <a:lnTo>
                    <a:pt x="58" y="0"/>
                  </a:lnTo>
                  <a:lnTo>
                    <a:pt x="46" y="2"/>
                  </a:lnTo>
                  <a:lnTo>
                    <a:pt x="35" y="5"/>
                  </a:lnTo>
                  <a:lnTo>
                    <a:pt x="26" y="10"/>
                  </a:lnTo>
                  <a:lnTo>
                    <a:pt x="17" y="17"/>
                  </a:lnTo>
                  <a:lnTo>
                    <a:pt x="10" y="26"/>
                  </a:lnTo>
                  <a:lnTo>
                    <a:pt x="5" y="35"/>
                  </a:lnTo>
                  <a:lnTo>
                    <a:pt x="2" y="46"/>
                  </a:lnTo>
                  <a:lnTo>
                    <a:pt x="0" y="58"/>
                  </a:lnTo>
                  <a:lnTo>
                    <a:pt x="2" y="70"/>
                  </a:lnTo>
                  <a:lnTo>
                    <a:pt x="5" y="81"/>
                  </a:lnTo>
                  <a:lnTo>
                    <a:pt x="10" y="90"/>
                  </a:lnTo>
                  <a:lnTo>
                    <a:pt x="17" y="99"/>
                  </a:lnTo>
                  <a:lnTo>
                    <a:pt x="26" y="106"/>
                  </a:lnTo>
                  <a:lnTo>
                    <a:pt x="35" y="111"/>
                  </a:lnTo>
                  <a:lnTo>
                    <a:pt x="46" y="114"/>
                  </a:lnTo>
                  <a:lnTo>
                    <a:pt x="58" y="116"/>
                  </a:lnTo>
                  <a:lnTo>
                    <a:pt x="70" y="114"/>
                  </a:lnTo>
                  <a:lnTo>
                    <a:pt x="80" y="111"/>
                  </a:lnTo>
                  <a:lnTo>
                    <a:pt x="90" y="106"/>
                  </a:lnTo>
                  <a:lnTo>
                    <a:pt x="99" y="99"/>
                  </a:lnTo>
                  <a:lnTo>
                    <a:pt x="105" y="90"/>
                  </a:lnTo>
                  <a:lnTo>
                    <a:pt x="111" y="81"/>
                  </a:lnTo>
                  <a:lnTo>
                    <a:pt x="114" y="70"/>
                  </a:lnTo>
                  <a:lnTo>
                    <a:pt x="116" y="58"/>
                  </a:lnTo>
                  <a:close/>
                </a:path>
              </a:pathLst>
            </a:custGeom>
            <a:solidFill>
              <a:srgbClr val="AAD512"/>
            </a:solidFill>
            <a:ln w="9525">
              <a:noFill/>
              <a:round/>
              <a:headEnd/>
              <a:tailEnd/>
            </a:ln>
          </p:spPr>
          <p:txBody>
            <a:bodyPr/>
            <a:lstStyle/>
            <a:p>
              <a:endParaRPr lang="pt-BR"/>
            </a:p>
          </p:txBody>
        </p:sp>
        <p:sp>
          <p:nvSpPr>
            <p:cNvPr id="402542" name="Freeform 110"/>
            <p:cNvSpPr>
              <a:spLocks/>
            </p:cNvSpPr>
            <p:nvPr/>
          </p:nvSpPr>
          <p:spPr bwMode="auto">
            <a:xfrm>
              <a:off x="1829" y="2469"/>
              <a:ext cx="29" cy="29"/>
            </a:xfrm>
            <a:custGeom>
              <a:avLst/>
              <a:gdLst/>
              <a:ahLst/>
              <a:cxnLst>
                <a:cxn ang="0">
                  <a:pos x="116" y="58"/>
                </a:cxn>
                <a:cxn ang="0">
                  <a:pos x="114" y="47"/>
                </a:cxn>
                <a:cxn ang="0">
                  <a:pos x="111" y="36"/>
                </a:cxn>
                <a:cxn ang="0">
                  <a:pos x="106" y="26"/>
                </a:cxn>
                <a:cxn ang="0">
                  <a:pos x="99" y="17"/>
                </a:cxn>
                <a:cxn ang="0">
                  <a:pos x="90" y="11"/>
                </a:cxn>
                <a:cxn ang="0">
                  <a:pos x="81" y="5"/>
                </a:cxn>
                <a:cxn ang="0">
                  <a:pos x="70" y="1"/>
                </a:cxn>
                <a:cxn ang="0">
                  <a:pos x="58" y="0"/>
                </a:cxn>
                <a:cxn ang="0">
                  <a:pos x="46" y="1"/>
                </a:cxn>
                <a:cxn ang="0">
                  <a:pos x="35" y="5"/>
                </a:cxn>
                <a:cxn ang="0">
                  <a:pos x="26" y="11"/>
                </a:cxn>
                <a:cxn ang="0">
                  <a:pos x="17" y="17"/>
                </a:cxn>
                <a:cxn ang="0">
                  <a:pos x="10" y="26"/>
                </a:cxn>
                <a:cxn ang="0">
                  <a:pos x="5" y="36"/>
                </a:cxn>
                <a:cxn ang="0">
                  <a:pos x="2" y="47"/>
                </a:cxn>
                <a:cxn ang="0">
                  <a:pos x="0" y="58"/>
                </a:cxn>
                <a:cxn ang="0">
                  <a:pos x="2" y="70"/>
                </a:cxn>
                <a:cxn ang="0">
                  <a:pos x="5" y="80"/>
                </a:cxn>
                <a:cxn ang="0">
                  <a:pos x="10" y="90"/>
                </a:cxn>
                <a:cxn ang="0">
                  <a:pos x="17" y="98"/>
                </a:cxn>
                <a:cxn ang="0">
                  <a:pos x="26" y="106"/>
                </a:cxn>
                <a:cxn ang="0">
                  <a:pos x="35" y="110"/>
                </a:cxn>
                <a:cxn ang="0">
                  <a:pos x="46" y="114"/>
                </a:cxn>
                <a:cxn ang="0">
                  <a:pos x="58" y="115"/>
                </a:cxn>
                <a:cxn ang="0">
                  <a:pos x="70" y="114"/>
                </a:cxn>
                <a:cxn ang="0">
                  <a:pos x="81" y="110"/>
                </a:cxn>
                <a:cxn ang="0">
                  <a:pos x="90" y="106"/>
                </a:cxn>
                <a:cxn ang="0">
                  <a:pos x="99" y="98"/>
                </a:cxn>
                <a:cxn ang="0">
                  <a:pos x="106" y="90"/>
                </a:cxn>
                <a:cxn ang="0">
                  <a:pos x="111" y="80"/>
                </a:cxn>
                <a:cxn ang="0">
                  <a:pos x="114" y="70"/>
                </a:cxn>
                <a:cxn ang="0">
                  <a:pos x="116" y="58"/>
                </a:cxn>
              </a:cxnLst>
              <a:rect l="0" t="0" r="r" b="b"/>
              <a:pathLst>
                <a:path w="116" h="115">
                  <a:moveTo>
                    <a:pt x="116" y="58"/>
                  </a:moveTo>
                  <a:lnTo>
                    <a:pt x="114" y="47"/>
                  </a:lnTo>
                  <a:lnTo>
                    <a:pt x="111" y="36"/>
                  </a:lnTo>
                  <a:lnTo>
                    <a:pt x="106" y="26"/>
                  </a:lnTo>
                  <a:lnTo>
                    <a:pt x="99" y="17"/>
                  </a:lnTo>
                  <a:lnTo>
                    <a:pt x="90" y="11"/>
                  </a:lnTo>
                  <a:lnTo>
                    <a:pt x="81" y="5"/>
                  </a:lnTo>
                  <a:lnTo>
                    <a:pt x="70" y="1"/>
                  </a:lnTo>
                  <a:lnTo>
                    <a:pt x="58" y="0"/>
                  </a:lnTo>
                  <a:lnTo>
                    <a:pt x="46" y="1"/>
                  </a:lnTo>
                  <a:lnTo>
                    <a:pt x="35" y="5"/>
                  </a:lnTo>
                  <a:lnTo>
                    <a:pt x="26" y="11"/>
                  </a:lnTo>
                  <a:lnTo>
                    <a:pt x="17" y="17"/>
                  </a:lnTo>
                  <a:lnTo>
                    <a:pt x="10" y="26"/>
                  </a:lnTo>
                  <a:lnTo>
                    <a:pt x="5" y="36"/>
                  </a:lnTo>
                  <a:lnTo>
                    <a:pt x="2" y="47"/>
                  </a:lnTo>
                  <a:lnTo>
                    <a:pt x="0" y="58"/>
                  </a:lnTo>
                  <a:lnTo>
                    <a:pt x="2" y="70"/>
                  </a:lnTo>
                  <a:lnTo>
                    <a:pt x="5" y="80"/>
                  </a:lnTo>
                  <a:lnTo>
                    <a:pt x="10" y="90"/>
                  </a:lnTo>
                  <a:lnTo>
                    <a:pt x="17" y="98"/>
                  </a:lnTo>
                  <a:lnTo>
                    <a:pt x="26" y="106"/>
                  </a:lnTo>
                  <a:lnTo>
                    <a:pt x="35" y="110"/>
                  </a:lnTo>
                  <a:lnTo>
                    <a:pt x="46" y="114"/>
                  </a:lnTo>
                  <a:lnTo>
                    <a:pt x="58" y="115"/>
                  </a:lnTo>
                  <a:lnTo>
                    <a:pt x="70" y="114"/>
                  </a:lnTo>
                  <a:lnTo>
                    <a:pt x="81" y="110"/>
                  </a:lnTo>
                  <a:lnTo>
                    <a:pt x="90" y="106"/>
                  </a:lnTo>
                  <a:lnTo>
                    <a:pt x="99" y="98"/>
                  </a:lnTo>
                  <a:lnTo>
                    <a:pt x="106" y="90"/>
                  </a:lnTo>
                  <a:lnTo>
                    <a:pt x="111" y="80"/>
                  </a:lnTo>
                  <a:lnTo>
                    <a:pt x="114" y="70"/>
                  </a:lnTo>
                  <a:lnTo>
                    <a:pt x="116" y="58"/>
                  </a:lnTo>
                  <a:close/>
                </a:path>
              </a:pathLst>
            </a:custGeom>
            <a:solidFill>
              <a:srgbClr val="AAD512"/>
            </a:solidFill>
            <a:ln w="9525">
              <a:noFill/>
              <a:round/>
              <a:headEnd/>
              <a:tailEnd/>
            </a:ln>
          </p:spPr>
          <p:txBody>
            <a:bodyPr/>
            <a:lstStyle/>
            <a:p>
              <a:endParaRPr lang="pt-BR"/>
            </a:p>
          </p:txBody>
        </p:sp>
        <p:sp>
          <p:nvSpPr>
            <p:cNvPr id="402543" name="Freeform 111"/>
            <p:cNvSpPr>
              <a:spLocks/>
            </p:cNvSpPr>
            <p:nvPr/>
          </p:nvSpPr>
          <p:spPr bwMode="auto">
            <a:xfrm>
              <a:off x="1765" y="2446"/>
              <a:ext cx="29" cy="29"/>
            </a:xfrm>
            <a:custGeom>
              <a:avLst/>
              <a:gdLst/>
              <a:ahLst/>
              <a:cxnLst>
                <a:cxn ang="0">
                  <a:pos x="115" y="58"/>
                </a:cxn>
                <a:cxn ang="0">
                  <a:pos x="114" y="46"/>
                </a:cxn>
                <a:cxn ang="0">
                  <a:pos x="110" y="35"/>
                </a:cxn>
                <a:cxn ang="0">
                  <a:pos x="105" y="25"/>
                </a:cxn>
                <a:cxn ang="0">
                  <a:pos x="98" y="17"/>
                </a:cxn>
                <a:cxn ang="0">
                  <a:pos x="90" y="10"/>
                </a:cxn>
                <a:cxn ang="0">
                  <a:pos x="80" y="5"/>
                </a:cxn>
                <a:cxn ang="0">
                  <a:pos x="69" y="1"/>
                </a:cxn>
                <a:cxn ang="0">
                  <a:pos x="57" y="0"/>
                </a:cxn>
                <a:cxn ang="0">
                  <a:pos x="45" y="1"/>
                </a:cxn>
                <a:cxn ang="0">
                  <a:pos x="35" y="5"/>
                </a:cxn>
                <a:cxn ang="0">
                  <a:pos x="25" y="10"/>
                </a:cxn>
                <a:cxn ang="0">
                  <a:pos x="17" y="17"/>
                </a:cxn>
                <a:cxn ang="0">
                  <a:pos x="9" y="25"/>
                </a:cxn>
                <a:cxn ang="0">
                  <a:pos x="5" y="35"/>
                </a:cxn>
                <a:cxn ang="0">
                  <a:pos x="1" y="46"/>
                </a:cxn>
                <a:cxn ang="0">
                  <a:pos x="0" y="58"/>
                </a:cxn>
                <a:cxn ang="0">
                  <a:pos x="1" y="70"/>
                </a:cxn>
                <a:cxn ang="0">
                  <a:pos x="5" y="80"/>
                </a:cxn>
                <a:cxn ang="0">
                  <a:pos x="9" y="90"/>
                </a:cxn>
                <a:cxn ang="0">
                  <a:pos x="17" y="98"/>
                </a:cxn>
                <a:cxn ang="0">
                  <a:pos x="25" y="106"/>
                </a:cxn>
                <a:cxn ang="0">
                  <a:pos x="35" y="110"/>
                </a:cxn>
                <a:cxn ang="0">
                  <a:pos x="45" y="114"/>
                </a:cxn>
                <a:cxn ang="0">
                  <a:pos x="57" y="115"/>
                </a:cxn>
                <a:cxn ang="0">
                  <a:pos x="69" y="114"/>
                </a:cxn>
                <a:cxn ang="0">
                  <a:pos x="80" y="110"/>
                </a:cxn>
                <a:cxn ang="0">
                  <a:pos x="90" y="106"/>
                </a:cxn>
                <a:cxn ang="0">
                  <a:pos x="98" y="98"/>
                </a:cxn>
                <a:cxn ang="0">
                  <a:pos x="105" y="90"/>
                </a:cxn>
                <a:cxn ang="0">
                  <a:pos x="110" y="80"/>
                </a:cxn>
                <a:cxn ang="0">
                  <a:pos x="114" y="70"/>
                </a:cxn>
                <a:cxn ang="0">
                  <a:pos x="115" y="58"/>
                </a:cxn>
              </a:cxnLst>
              <a:rect l="0" t="0" r="r" b="b"/>
              <a:pathLst>
                <a:path w="115" h="115">
                  <a:moveTo>
                    <a:pt x="115" y="58"/>
                  </a:moveTo>
                  <a:lnTo>
                    <a:pt x="114" y="46"/>
                  </a:lnTo>
                  <a:lnTo>
                    <a:pt x="110" y="35"/>
                  </a:lnTo>
                  <a:lnTo>
                    <a:pt x="105" y="25"/>
                  </a:lnTo>
                  <a:lnTo>
                    <a:pt x="98" y="17"/>
                  </a:lnTo>
                  <a:lnTo>
                    <a:pt x="90" y="10"/>
                  </a:lnTo>
                  <a:lnTo>
                    <a:pt x="80" y="5"/>
                  </a:lnTo>
                  <a:lnTo>
                    <a:pt x="69" y="1"/>
                  </a:lnTo>
                  <a:lnTo>
                    <a:pt x="57" y="0"/>
                  </a:lnTo>
                  <a:lnTo>
                    <a:pt x="45" y="1"/>
                  </a:lnTo>
                  <a:lnTo>
                    <a:pt x="35" y="5"/>
                  </a:lnTo>
                  <a:lnTo>
                    <a:pt x="25" y="10"/>
                  </a:lnTo>
                  <a:lnTo>
                    <a:pt x="17" y="17"/>
                  </a:lnTo>
                  <a:lnTo>
                    <a:pt x="9" y="25"/>
                  </a:lnTo>
                  <a:lnTo>
                    <a:pt x="5" y="35"/>
                  </a:lnTo>
                  <a:lnTo>
                    <a:pt x="1" y="46"/>
                  </a:lnTo>
                  <a:lnTo>
                    <a:pt x="0" y="58"/>
                  </a:lnTo>
                  <a:lnTo>
                    <a:pt x="1" y="70"/>
                  </a:lnTo>
                  <a:lnTo>
                    <a:pt x="5" y="80"/>
                  </a:lnTo>
                  <a:lnTo>
                    <a:pt x="9" y="90"/>
                  </a:lnTo>
                  <a:lnTo>
                    <a:pt x="17" y="98"/>
                  </a:lnTo>
                  <a:lnTo>
                    <a:pt x="25" y="106"/>
                  </a:lnTo>
                  <a:lnTo>
                    <a:pt x="35" y="110"/>
                  </a:lnTo>
                  <a:lnTo>
                    <a:pt x="45" y="114"/>
                  </a:lnTo>
                  <a:lnTo>
                    <a:pt x="57" y="115"/>
                  </a:lnTo>
                  <a:lnTo>
                    <a:pt x="69" y="114"/>
                  </a:lnTo>
                  <a:lnTo>
                    <a:pt x="80" y="110"/>
                  </a:lnTo>
                  <a:lnTo>
                    <a:pt x="90" y="106"/>
                  </a:lnTo>
                  <a:lnTo>
                    <a:pt x="98" y="98"/>
                  </a:lnTo>
                  <a:lnTo>
                    <a:pt x="105" y="90"/>
                  </a:lnTo>
                  <a:lnTo>
                    <a:pt x="110" y="80"/>
                  </a:lnTo>
                  <a:lnTo>
                    <a:pt x="114" y="70"/>
                  </a:lnTo>
                  <a:lnTo>
                    <a:pt x="115" y="58"/>
                  </a:lnTo>
                  <a:close/>
                </a:path>
              </a:pathLst>
            </a:custGeom>
            <a:solidFill>
              <a:srgbClr val="AAD512"/>
            </a:solidFill>
            <a:ln w="9525">
              <a:noFill/>
              <a:round/>
              <a:headEnd/>
              <a:tailEnd/>
            </a:ln>
          </p:spPr>
          <p:txBody>
            <a:bodyPr/>
            <a:lstStyle/>
            <a:p>
              <a:endParaRPr lang="pt-BR"/>
            </a:p>
          </p:txBody>
        </p:sp>
        <p:sp>
          <p:nvSpPr>
            <p:cNvPr id="402544" name="Freeform 112"/>
            <p:cNvSpPr>
              <a:spLocks/>
            </p:cNvSpPr>
            <p:nvPr/>
          </p:nvSpPr>
          <p:spPr bwMode="auto">
            <a:xfrm>
              <a:off x="1769" y="2151"/>
              <a:ext cx="379" cy="284"/>
            </a:xfrm>
            <a:custGeom>
              <a:avLst/>
              <a:gdLst/>
              <a:ahLst/>
              <a:cxnLst>
                <a:cxn ang="0">
                  <a:pos x="1512" y="509"/>
                </a:cxn>
                <a:cxn ang="0">
                  <a:pos x="1491" y="431"/>
                </a:cxn>
                <a:cxn ang="0">
                  <a:pos x="1454" y="355"/>
                </a:cxn>
                <a:cxn ang="0">
                  <a:pos x="1403" y="283"/>
                </a:cxn>
                <a:cxn ang="0">
                  <a:pos x="1338" y="216"/>
                </a:cxn>
                <a:cxn ang="0">
                  <a:pos x="1260" y="156"/>
                </a:cxn>
                <a:cxn ang="0">
                  <a:pos x="1173" y="103"/>
                </a:cxn>
                <a:cxn ang="0">
                  <a:pos x="1076" y="60"/>
                </a:cxn>
                <a:cxn ang="0">
                  <a:pos x="973" y="28"/>
                </a:cxn>
                <a:cxn ang="0">
                  <a:pos x="862" y="7"/>
                </a:cxn>
                <a:cxn ang="0">
                  <a:pos x="748" y="0"/>
                </a:cxn>
                <a:cxn ang="0">
                  <a:pos x="634" y="7"/>
                </a:cxn>
                <a:cxn ang="0">
                  <a:pos x="526" y="28"/>
                </a:cxn>
                <a:cxn ang="0">
                  <a:pos x="424" y="60"/>
                </a:cxn>
                <a:cxn ang="0">
                  <a:pos x="330" y="103"/>
                </a:cxn>
                <a:cxn ang="0">
                  <a:pos x="245" y="156"/>
                </a:cxn>
                <a:cxn ang="0">
                  <a:pos x="171" y="216"/>
                </a:cxn>
                <a:cxn ang="0">
                  <a:pos x="108" y="283"/>
                </a:cxn>
                <a:cxn ang="0">
                  <a:pos x="59" y="355"/>
                </a:cxn>
                <a:cxn ang="0">
                  <a:pos x="23" y="431"/>
                </a:cxn>
                <a:cxn ang="0">
                  <a:pos x="4" y="509"/>
                </a:cxn>
                <a:cxn ang="0">
                  <a:pos x="2" y="588"/>
                </a:cxn>
                <a:cxn ang="0">
                  <a:pos x="14" y="667"/>
                </a:cxn>
                <a:cxn ang="0">
                  <a:pos x="42" y="745"/>
                </a:cxn>
                <a:cxn ang="0">
                  <a:pos x="83" y="821"/>
                </a:cxn>
                <a:cxn ang="0">
                  <a:pos x="138" y="891"/>
                </a:cxn>
                <a:cxn ang="0">
                  <a:pos x="204" y="956"/>
                </a:cxn>
                <a:cxn ang="0">
                  <a:pos x="281" y="1013"/>
                </a:cxn>
                <a:cxn ang="0">
                  <a:pos x="369" y="1062"/>
                </a:cxn>
                <a:cxn ang="0">
                  <a:pos x="465" y="1099"/>
                </a:cxn>
                <a:cxn ang="0">
                  <a:pos x="568" y="1125"/>
                </a:cxn>
                <a:cxn ang="0">
                  <a:pos x="680" y="1137"/>
                </a:cxn>
                <a:cxn ang="0">
                  <a:pos x="795" y="1135"/>
                </a:cxn>
                <a:cxn ang="0">
                  <a:pos x="908" y="1118"/>
                </a:cxn>
                <a:cxn ang="0">
                  <a:pos x="1017" y="1088"/>
                </a:cxn>
                <a:cxn ang="0">
                  <a:pos x="1119" y="1046"/>
                </a:cxn>
                <a:cxn ang="0">
                  <a:pos x="1214" y="995"/>
                </a:cxn>
                <a:cxn ang="0">
                  <a:pos x="1299" y="935"/>
                </a:cxn>
                <a:cxn ang="0">
                  <a:pos x="1373" y="869"/>
                </a:cxn>
                <a:cxn ang="0">
                  <a:pos x="1433" y="796"/>
                </a:cxn>
                <a:cxn ang="0">
                  <a:pos x="1478" y="720"/>
                </a:cxn>
                <a:cxn ang="0">
                  <a:pos x="1507" y="641"/>
                </a:cxn>
                <a:cxn ang="0">
                  <a:pos x="1517" y="562"/>
                </a:cxn>
              </a:cxnLst>
              <a:rect l="0" t="0" r="r" b="b"/>
              <a:pathLst>
                <a:path w="1517" h="1139">
                  <a:moveTo>
                    <a:pt x="1517" y="562"/>
                  </a:moveTo>
                  <a:lnTo>
                    <a:pt x="1515" y="535"/>
                  </a:lnTo>
                  <a:lnTo>
                    <a:pt x="1512" y="509"/>
                  </a:lnTo>
                  <a:lnTo>
                    <a:pt x="1507" y="482"/>
                  </a:lnTo>
                  <a:lnTo>
                    <a:pt x="1500" y="456"/>
                  </a:lnTo>
                  <a:lnTo>
                    <a:pt x="1491" y="431"/>
                  </a:lnTo>
                  <a:lnTo>
                    <a:pt x="1481" y="404"/>
                  </a:lnTo>
                  <a:lnTo>
                    <a:pt x="1469" y="379"/>
                  </a:lnTo>
                  <a:lnTo>
                    <a:pt x="1454" y="355"/>
                  </a:lnTo>
                  <a:lnTo>
                    <a:pt x="1439" y="330"/>
                  </a:lnTo>
                  <a:lnTo>
                    <a:pt x="1422" y="306"/>
                  </a:lnTo>
                  <a:lnTo>
                    <a:pt x="1403" y="283"/>
                  </a:lnTo>
                  <a:lnTo>
                    <a:pt x="1382" y="260"/>
                  </a:lnTo>
                  <a:lnTo>
                    <a:pt x="1361" y="238"/>
                  </a:lnTo>
                  <a:lnTo>
                    <a:pt x="1338" y="216"/>
                  </a:lnTo>
                  <a:lnTo>
                    <a:pt x="1312" y="196"/>
                  </a:lnTo>
                  <a:lnTo>
                    <a:pt x="1287" y="175"/>
                  </a:lnTo>
                  <a:lnTo>
                    <a:pt x="1260" y="156"/>
                  </a:lnTo>
                  <a:lnTo>
                    <a:pt x="1232" y="137"/>
                  </a:lnTo>
                  <a:lnTo>
                    <a:pt x="1203" y="120"/>
                  </a:lnTo>
                  <a:lnTo>
                    <a:pt x="1173" y="103"/>
                  </a:lnTo>
                  <a:lnTo>
                    <a:pt x="1142" y="88"/>
                  </a:lnTo>
                  <a:lnTo>
                    <a:pt x="1110" y="73"/>
                  </a:lnTo>
                  <a:lnTo>
                    <a:pt x="1076" y="60"/>
                  </a:lnTo>
                  <a:lnTo>
                    <a:pt x="1042" y="48"/>
                  </a:lnTo>
                  <a:lnTo>
                    <a:pt x="1008" y="37"/>
                  </a:lnTo>
                  <a:lnTo>
                    <a:pt x="973" y="28"/>
                  </a:lnTo>
                  <a:lnTo>
                    <a:pt x="937" y="19"/>
                  </a:lnTo>
                  <a:lnTo>
                    <a:pt x="900" y="13"/>
                  </a:lnTo>
                  <a:lnTo>
                    <a:pt x="862" y="7"/>
                  </a:lnTo>
                  <a:lnTo>
                    <a:pt x="825" y="4"/>
                  </a:lnTo>
                  <a:lnTo>
                    <a:pt x="787" y="1"/>
                  </a:lnTo>
                  <a:lnTo>
                    <a:pt x="748" y="0"/>
                  </a:lnTo>
                  <a:lnTo>
                    <a:pt x="710" y="1"/>
                  </a:lnTo>
                  <a:lnTo>
                    <a:pt x="671" y="4"/>
                  </a:lnTo>
                  <a:lnTo>
                    <a:pt x="634" y="7"/>
                  </a:lnTo>
                  <a:lnTo>
                    <a:pt x="597" y="13"/>
                  </a:lnTo>
                  <a:lnTo>
                    <a:pt x="561" y="19"/>
                  </a:lnTo>
                  <a:lnTo>
                    <a:pt x="526" y="28"/>
                  </a:lnTo>
                  <a:lnTo>
                    <a:pt x="491" y="37"/>
                  </a:lnTo>
                  <a:lnTo>
                    <a:pt x="457" y="48"/>
                  </a:lnTo>
                  <a:lnTo>
                    <a:pt x="424" y="60"/>
                  </a:lnTo>
                  <a:lnTo>
                    <a:pt x="392" y="73"/>
                  </a:lnTo>
                  <a:lnTo>
                    <a:pt x="361" y="88"/>
                  </a:lnTo>
                  <a:lnTo>
                    <a:pt x="330" y="103"/>
                  </a:lnTo>
                  <a:lnTo>
                    <a:pt x="300" y="120"/>
                  </a:lnTo>
                  <a:lnTo>
                    <a:pt x="273" y="137"/>
                  </a:lnTo>
                  <a:lnTo>
                    <a:pt x="245" y="156"/>
                  </a:lnTo>
                  <a:lnTo>
                    <a:pt x="219" y="175"/>
                  </a:lnTo>
                  <a:lnTo>
                    <a:pt x="195" y="196"/>
                  </a:lnTo>
                  <a:lnTo>
                    <a:pt x="171" y="216"/>
                  </a:lnTo>
                  <a:lnTo>
                    <a:pt x="149" y="238"/>
                  </a:lnTo>
                  <a:lnTo>
                    <a:pt x="128" y="260"/>
                  </a:lnTo>
                  <a:lnTo>
                    <a:pt x="108" y="283"/>
                  </a:lnTo>
                  <a:lnTo>
                    <a:pt x="90" y="306"/>
                  </a:lnTo>
                  <a:lnTo>
                    <a:pt x="74" y="330"/>
                  </a:lnTo>
                  <a:lnTo>
                    <a:pt x="59" y="355"/>
                  </a:lnTo>
                  <a:lnTo>
                    <a:pt x="46" y="379"/>
                  </a:lnTo>
                  <a:lnTo>
                    <a:pt x="34" y="404"/>
                  </a:lnTo>
                  <a:lnTo>
                    <a:pt x="23" y="431"/>
                  </a:lnTo>
                  <a:lnTo>
                    <a:pt x="15" y="456"/>
                  </a:lnTo>
                  <a:lnTo>
                    <a:pt x="9" y="482"/>
                  </a:lnTo>
                  <a:lnTo>
                    <a:pt x="4" y="509"/>
                  </a:lnTo>
                  <a:lnTo>
                    <a:pt x="2" y="535"/>
                  </a:lnTo>
                  <a:lnTo>
                    <a:pt x="0" y="562"/>
                  </a:lnTo>
                  <a:lnTo>
                    <a:pt x="2" y="588"/>
                  </a:lnTo>
                  <a:lnTo>
                    <a:pt x="4" y="614"/>
                  </a:lnTo>
                  <a:lnTo>
                    <a:pt x="8" y="641"/>
                  </a:lnTo>
                  <a:lnTo>
                    <a:pt x="14" y="667"/>
                  </a:lnTo>
                  <a:lnTo>
                    <a:pt x="22" y="694"/>
                  </a:lnTo>
                  <a:lnTo>
                    <a:pt x="30" y="720"/>
                  </a:lnTo>
                  <a:lnTo>
                    <a:pt x="42" y="745"/>
                  </a:lnTo>
                  <a:lnTo>
                    <a:pt x="54" y="770"/>
                  </a:lnTo>
                  <a:lnTo>
                    <a:pt x="68" y="796"/>
                  </a:lnTo>
                  <a:lnTo>
                    <a:pt x="83" y="821"/>
                  </a:lnTo>
                  <a:lnTo>
                    <a:pt x="100" y="845"/>
                  </a:lnTo>
                  <a:lnTo>
                    <a:pt x="118" y="869"/>
                  </a:lnTo>
                  <a:lnTo>
                    <a:pt x="138" y="891"/>
                  </a:lnTo>
                  <a:lnTo>
                    <a:pt x="159" y="913"/>
                  </a:lnTo>
                  <a:lnTo>
                    <a:pt x="180" y="935"/>
                  </a:lnTo>
                  <a:lnTo>
                    <a:pt x="204" y="956"/>
                  </a:lnTo>
                  <a:lnTo>
                    <a:pt x="228" y="975"/>
                  </a:lnTo>
                  <a:lnTo>
                    <a:pt x="255" y="995"/>
                  </a:lnTo>
                  <a:lnTo>
                    <a:pt x="281" y="1013"/>
                  </a:lnTo>
                  <a:lnTo>
                    <a:pt x="309" y="1031"/>
                  </a:lnTo>
                  <a:lnTo>
                    <a:pt x="339" y="1046"/>
                  </a:lnTo>
                  <a:lnTo>
                    <a:pt x="369" y="1062"/>
                  </a:lnTo>
                  <a:lnTo>
                    <a:pt x="400" y="1075"/>
                  </a:lnTo>
                  <a:lnTo>
                    <a:pt x="431" y="1088"/>
                  </a:lnTo>
                  <a:lnTo>
                    <a:pt x="465" y="1099"/>
                  </a:lnTo>
                  <a:lnTo>
                    <a:pt x="499" y="1109"/>
                  </a:lnTo>
                  <a:lnTo>
                    <a:pt x="533" y="1118"/>
                  </a:lnTo>
                  <a:lnTo>
                    <a:pt x="568" y="1125"/>
                  </a:lnTo>
                  <a:lnTo>
                    <a:pt x="605" y="1130"/>
                  </a:lnTo>
                  <a:lnTo>
                    <a:pt x="641" y="1135"/>
                  </a:lnTo>
                  <a:lnTo>
                    <a:pt x="680" y="1137"/>
                  </a:lnTo>
                  <a:lnTo>
                    <a:pt x="718" y="1139"/>
                  </a:lnTo>
                  <a:lnTo>
                    <a:pt x="757" y="1137"/>
                  </a:lnTo>
                  <a:lnTo>
                    <a:pt x="795" y="1135"/>
                  </a:lnTo>
                  <a:lnTo>
                    <a:pt x="833" y="1130"/>
                  </a:lnTo>
                  <a:lnTo>
                    <a:pt x="871" y="1125"/>
                  </a:lnTo>
                  <a:lnTo>
                    <a:pt x="908" y="1118"/>
                  </a:lnTo>
                  <a:lnTo>
                    <a:pt x="945" y="1109"/>
                  </a:lnTo>
                  <a:lnTo>
                    <a:pt x="981" y="1099"/>
                  </a:lnTo>
                  <a:lnTo>
                    <a:pt x="1017" y="1088"/>
                  </a:lnTo>
                  <a:lnTo>
                    <a:pt x="1052" y="1075"/>
                  </a:lnTo>
                  <a:lnTo>
                    <a:pt x="1086" y="1062"/>
                  </a:lnTo>
                  <a:lnTo>
                    <a:pt x="1119" y="1046"/>
                  </a:lnTo>
                  <a:lnTo>
                    <a:pt x="1152" y="1031"/>
                  </a:lnTo>
                  <a:lnTo>
                    <a:pt x="1184" y="1013"/>
                  </a:lnTo>
                  <a:lnTo>
                    <a:pt x="1214" y="995"/>
                  </a:lnTo>
                  <a:lnTo>
                    <a:pt x="1244" y="975"/>
                  </a:lnTo>
                  <a:lnTo>
                    <a:pt x="1272" y="956"/>
                  </a:lnTo>
                  <a:lnTo>
                    <a:pt x="1299" y="935"/>
                  </a:lnTo>
                  <a:lnTo>
                    <a:pt x="1325" y="913"/>
                  </a:lnTo>
                  <a:lnTo>
                    <a:pt x="1350" y="891"/>
                  </a:lnTo>
                  <a:lnTo>
                    <a:pt x="1373" y="869"/>
                  </a:lnTo>
                  <a:lnTo>
                    <a:pt x="1394" y="845"/>
                  </a:lnTo>
                  <a:lnTo>
                    <a:pt x="1415" y="821"/>
                  </a:lnTo>
                  <a:lnTo>
                    <a:pt x="1433" y="796"/>
                  </a:lnTo>
                  <a:lnTo>
                    <a:pt x="1449" y="770"/>
                  </a:lnTo>
                  <a:lnTo>
                    <a:pt x="1465" y="745"/>
                  </a:lnTo>
                  <a:lnTo>
                    <a:pt x="1478" y="720"/>
                  </a:lnTo>
                  <a:lnTo>
                    <a:pt x="1489" y="694"/>
                  </a:lnTo>
                  <a:lnTo>
                    <a:pt x="1499" y="667"/>
                  </a:lnTo>
                  <a:lnTo>
                    <a:pt x="1507" y="641"/>
                  </a:lnTo>
                  <a:lnTo>
                    <a:pt x="1512" y="614"/>
                  </a:lnTo>
                  <a:lnTo>
                    <a:pt x="1515" y="588"/>
                  </a:lnTo>
                  <a:lnTo>
                    <a:pt x="1517" y="562"/>
                  </a:lnTo>
                  <a:close/>
                </a:path>
              </a:pathLst>
            </a:custGeom>
            <a:solidFill>
              <a:srgbClr val="009F3E"/>
            </a:solidFill>
            <a:ln w="9525">
              <a:noFill/>
              <a:round/>
              <a:headEnd/>
              <a:tailEnd/>
            </a:ln>
          </p:spPr>
          <p:txBody>
            <a:bodyPr/>
            <a:lstStyle/>
            <a:p>
              <a:endParaRPr lang="pt-BR"/>
            </a:p>
          </p:txBody>
        </p:sp>
        <p:sp>
          <p:nvSpPr>
            <p:cNvPr id="402545" name="Freeform 113"/>
            <p:cNvSpPr>
              <a:spLocks/>
            </p:cNvSpPr>
            <p:nvPr/>
          </p:nvSpPr>
          <p:spPr bwMode="auto">
            <a:xfrm>
              <a:off x="3020" y="2220"/>
              <a:ext cx="224" cy="252"/>
            </a:xfrm>
            <a:custGeom>
              <a:avLst/>
              <a:gdLst/>
              <a:ahLst/>
              <a:cxnLst>
                <a:cxn ang="0">
                  <a:pos x="403" y="3"/>
                </a:cxn>
                <a:cxn ang="0">
                  <a:pos x="337" y="16"/>
                </a:cxn>
                <a:cxn ang="0">
                  <a:pos x="274" y="40"/>
                </a:cxn>
                <a:cxn ang="0">
                  <a:pos x="217" y="73"/>
                </a:cxn>
                <a:cxn ang="0">
                  <a:pos x="164" y="115"/>
                </a:cxn>
                <a:cxn ang="0">
                  <a:pos x="117" y="166"/>
                </a:cxn>
                <a:cxn ang="0">
                  <a:pos x="77" y="223"/>
                </a:cxn>
                <a:cxn ang="0">
                  <a:pos x="45" y="287"/>
                </a:cxn>
                <a:cxn ang="0">
                  <a:pos x="21" y="355"/>
                </a:cxn>
                <a:cxn ang="0">
                  <a:pos x="6" y="429"/>
                </a:cxn>
                <a:cxn ang="0">
                  <a:pos x="0" y="505"/>
                </a:cxn>
                <a:cxn ang="0">
                  <a:pos x="6" y="582"/>
                </a:cxn>
                <a:cxn ang="0">
                  <a:pos x="21" y="655"/>
                </a:cxn>
                <a:cxn ang="0">
                  <a:pos x="45" y="724"/>
                </a:cxn>
                <a:cxn ang="0">
                  <a:pos x="77" y="787"/>
                </a:cxn>
                <a:cxn ang="0">
                  <a:pos x="117" y="845"/>
                </a:cxn>
                <a:cxn ang="0">
                  <a:pos x="164" y="895"/>
                </a:cxn>
                <a:cxn ang="0">
                  <a:pos x="217" y="937"/>
                </a:cxn>
                <a:cxn ang="0">
                  <a:pos x="274" y="971"/>
                </a:cxn>
                <a:cxn ang="0">
                  <a:pos x="337" y="995"/>
                </a:cxn>
                <a:cxn ang="0">
                  <a:pos x="403" y="1008"/>
                </a:cxn>
                <a:cxn ang="0">
                  <a:pos x="471" y="1009"/>
                </a:cxn>
                <a:cxn ang="0">
                  <a:pos x="538" y="1000"/>
                </a:cxn>
                <a:cxn ang="0">
                  <a:pos x="602" y="979"/>
                </a:cxn>
                <a:cxn ang="0">
                  <a:pos x="661" y="949"/>
                </a:cxn>
                <a:cxn ang="0">
                  <a:pos x="715" y="910"/>
                </a:cxn>
                <a:cxn ang="0">
                  <a:pos x="764" y="862"/>
                </a:cxn>
                <a:cxn ang="0">
                  <a:pos x="806" y="808"/>
                </a:cxn>
                <a:cxn ang="0">
                  <a:pos x="841" y="746"/>
                </a:cxn>
                <a:cxn ang="0">
                  <a:pos x="867" y="679"/>
                </a:cxn>
                <a:cxn ang="0">
                  <a:pos x="885" y="607"/>
                </a:cxn>
                <a:cxn ang="0">
                  <a:pos x="894" y="532"/>
                </a:cxn>
                <a:cxn ang="0">
                  <a:pos x="892" y="454"/>
                </a:cxn>
                <a:cxn ang="0">
                  <a:pos x="880" y="379"/>
                </a:cxn>
                <a:cxn ang="0">
                  <a:pos x="860" y="309"/>
                </a:cxn>
                <a:cxn ang="0">
                  <a:pos x="830" y="244"/>
                </a:cxn>
                <a:cxn ang="0">
                  <a:pos x="793" y="184"/>
                </a:cxn>
                <a:cxn ang="0">
                  <a:pos x="748" y="132"/>
                </a:cxn>
                <a:cxn ang="0">
                  <a:pos x="698" y="87"/>
                </a:cxn>
                <a:cxn ang="0">
                  <a:pos x="642" y="51"/>
                </a:cxn>
                <a:cxn ang="0">
                  <a:pos x="580" y="23"/>
                </a:cxn>
                <a:cxn ang="0">
                  <a:pos x="515" y="6"/>
                </a:cxn>
                <a:cxn ang="0">
                  <a:pos x="448" y="0"/>
                </a:cxn>
              </a:cxnLst>
              <a:rect l="0" t="0" r="r" b="b"/>
              <a:pathLst>
                <a:path w="895" h="1010">
                  <a:moveTo>
                    <a:pt x="448" y="0"/>
                  </a:moveTo>
                  <a:lnTo>
                    <a:pt x="424" y="1"/>
                  </a:lnTo>
                  <a:lnTo>
                    <a:pt x="403" y="3"/>
                  </a:lnTo>
                  <a:lnTo>
                    <a:pt x="380" y="6"/>
                  </a:lnTo>
                  <a:lnTo>
                    <a:pt x="358" y="11"/>
                  </a:lnTo>
                  <a:lnTo>
                    <a:pt x="337" y="16"/>
                  </a:lnTo>
                  <a:lnTo>
                    <a:pt x="315" y="23"/>
                  </a:lnTo>
                  <a:lnTo>
                    <a:pt x="295" y="31"/>
                  </a:lnTo>
                  <a:lnTo>
                    <a:pt x="274" y="40"/>
                  </a:lnTo>
                  <a:lnTo>
                    <a:pt x="254" y="51"/>
                  </a:lnTo>
                  <a:lnTo>
                    <a:pt x="235" y="61"/>
                  </a:lnTo>
                  <a:lnTo>
                    <a:pt x="217" y="73"/>
                  </a:lnTo>
                  <a:lnTo>
                    <a:pt x="199" y="87"/>
                  </a:lnTo>
                  <a:lnTo>
                    <a:pt x="181" y="101"/>
                  </a:lnTo>
                  <a:lnTo>
                    <a:pt x="164" y="115"/>
                  </a:lnTo>
                  <a:lnTo>
                    <a:pt x="147" y="132"/>
                  </a:lnTo>
                  <a:lnTo>
                    <a:pt x="131" y="148"/>
                  </a:lnTo>
                  <a:lnTo>
                    <a:pt x="117" y="166"/>
                  </a:lnTo>
                  <a:lnTo>
                    <a:pt x="102" y="184"/>
                  </a:lnTo>
                  <a:lnTo>
                    <a:pt x="89" y="203"/>
                  </a:lnTo>
                  <a:lnTo>
                    <a:pt x="77" y="223"/>
                  </a:lnTo>
                  <a:lnTo>
                    <a:pt x="65" y="244"/>
                  </a:lnTo>
                  <a:lnTo>
                    <a:pt x="54" y="264"/>
                  </a:lnTo>
                  <a:lnTo>
                    <a:pt x="45" y="287"/>
                  </a:lnTo>
                  <a:lnTo>
                    <a:pt x="36" y="309"/>
                  </a:lnTo>
                  <a:lnTo>
                    <a:pt x="28" y="331"/>
                  </a:lnTo>
                  <a:lnTo>
                    <a:pt x="21" y="355"/>
                  </a:lnTo>
                  <a:lnTo>
                    <a:pt x="15" y="379"/>
                  </a:lnTo>
                  <a:lnTo>
                    <a:pt x="10" y="403"/>
                  </a:lnTo>
                  <a:lnTo>
                    <a:pt x="6" y="429"/>
                  </a:lnTo>
                  <a:lnTo>
                    <a:pt x="3" y="454"/>
                  </a:lnTo>
                  <a:lnTo>
                    <a:pt x="2" y="479"/>
                  </a:lnTo>
                  <a:lnTo>
                    <a:pt x="0" y="505"/>
                  </a:lnTo>
                  <a:lnTo>
                    <a:pt x="2" y="532"/>
                  </a:lnTo>
                  <a:lnTo>
                    <a:pt x="3" y="557"/>
                  </a:lnTo>
                  <a:lnTo>
                    <a:pt x="6" y="582"/>
                  </a:lnTo>
                  <a:lnTo>
                    <a:pt x="10" y="607"/>
                  </a:lnTo>
                  <a:lnTo>
                    <a:pt x="15" y="631"/>
                  </a:lnTo>
                  <a:lnTo>
                    <a:pt x="21" y="655"/>
                  </a:lnTo>
                  <a:lnTo>
                    <a:pt x="28" y="679"/>
                  </a:lnTo>
                  <a:lnTo>
                    <a:pt x="36" y="702"/>
                  </a:lnTo>
                  <a:lnTo>
                    <a:pt x="45" y="724"/>
                  </a:lnTo>
                  <a:lnTo>
                    <a:pt x="54" y="746"/>
                  </a:lnTo>
                  <a:lnTo>
                    <a:pt x="65" y="767"/>
                  </a:lnTo>
                  <a:lnTo>
                    <a:pt x="77" y="787"/>
                  </a:lnTo>
                  <a:lnTo>
                    <a:pt x="89" y="808"/>
                  </a:lnTo>
                  <a:lnTo>
                    <a:pt x="102" y="827"/>
                  </a:lnTo>
                  <a:lnTo>
                    <a:pt x="117" y="845"/>
                  </a:lnTo>
                  <a:lnTo>
                    <a:pt x="131" y="862"/>
                  </a:lnTo>
                  <a:lnTo>
                    <a:pt x="147" y="878"/>
                  </a:lnTo>
                  <a:lnTo>
                    <a:pt x="164" y="895"/>
                  </a:lnTo>
                  <a:lnTo>
                    <a:pt x="181" y="910"/>
                  </a:lnTo>
                  <a:lnTo>
                    <a:pt x="199" y="924"/>
                  </a:lnTo>
                  <a:lnTo>
                    <a:pt x="217" y="937"/>
                  </a:lnTo>
                  <a:lnTo>
                    <a:pt x="235" y="949"/>
                  </a:lnTo>
                  <a:lnTo>
                    <a:pt x="254" y="960"/>
                  </a:lnTo>
                  <a:lnTo>
                    <a:pt x="274" y="971"/>
                  </a:lnTo>
                  <a:lnTo>
                    <a:pt x="295" y="979"/>
                  </a:lnTo>
                  <a:lnTo>
                    <a:pt x="315" y="988"/>
                  </a:lnTo>
                  <a:lnTo>
                    <a:pt x="337" y="995"/>
                  </a:lnTo>
                  <a:lnTo>
                    <a:pt x="358" y="1000"/>
                  </a:lnTo>
                  <a:lnTo>
                    <a:pt x="380" y="1004"/>
                  </a:lnTo>
                  <a:lnTo>
                    <a:pt x="403" y="1008"/>
                  </a:lnTo>
                  <a:lnTo>
                    <a:pt x="424" y="1009"/>
                  </a:lnTo>
                  <a:lnTo>
                    <a:pt x="448" y="1010"/>
                  </a:lnTo>
                  <a:lnTo>
                    <a:pt x="471" y="1009"/>
                  </a:lnTo>
                  <a:lnTo>
                    <a:pt x="494" y="1008"/>
                  </a:lnTo>
                  <a:lnTo>
                    <a:pt x="515" y="1004"/>
                  </a:lnTo>
                  <a:lnTo>
                    <a:pt x="538" y="1000"/>
                  </a:lnTo>
                  <a:lnTo>
                    <a:pt x="560" y="995"/>
                  </a:lnTo>
                  <a:lnTo>
                    <a:pt x="580" y="988"/>
                  </a:lnTo>
                  <a:lnTo>
                    <a:pt x="602" y="979"/>
                  </a:lnTo>
                  <a:lnTo>
                    <a:pt x="621" y="971"/>
                  </a:lnTo>
                  <a:lnTo>
                    <a:pt x="642" y="960"/>
                  </a:lnTo>
                  <a:lnTo>
                    <a:pt x="661" y="949"/>
                  </a:lnTo>
                  <a:lnTo>
                    <a:pt x="680" y="937"/>
                  </a:lnTo>
                  <a:lnTo>
                    <a:pt x="698" y="924"/>
                  </a:lnTo>
                  <a:lnTo>
                    <a:pt x="715" y="910"/>
                  </a:lnTo>
                  <a:lnTo>
                    <a:pt x="732" y="895"/>
                  </a:lnTo>
                  <a:lnTo>
                    <a:pt x="748" y="878"/>
                  </a:lnTo>
                  <a:lnTo>
                    <a:pt x="764" y="862"/>
                  </a:lnTo>
                  <a:lnTo>
                    <a:pt x="778" y="845"/>
                  </a:lnTo>
                  <a:lnTo>
                    <a:pt x="793" y="827"/>
                  </a:lnTo>
                  <a:lnTo>
                    <a:pt x="806" y="808"/>
                  </a:lnTo>
                  <a:lnTo>
                    <a:pt x="818" y="787"/>
                  </a:lnTo>
                  <a:lnTo>
                    <a:pt x="830" y="767"/>
                  </a:lnTo>
                  <a:lnTo>
                    <a:pt x="841" y="746"/>
                  </a:lnTo>
                  <a:lnTo>
                    <a:pt x="850" y="724"/>
                  </a:lnTo>
                  <a:lnTo>
                    <a:pt x="860" y="702"/>
                  </a:lnTo>
                  <a:lnTo>
                    <a:pt x="867" y="679"/>
                  </a:lnTo>
                  <a:lnTo>
                    <a:pt x="874" y="655"/>
                  </a:lnTo>
                  <a:lnTo>
                    <a:pt x="880" y="631"/>
                  </a:lnTo>
                  <a:lnTo>
                    <a:pt x="885" y="607"/>
                  </a:lnTo>
                  <a:lnTo>
                    <a:pt x="889" y="582"/>
                  </a:lnTo>
                  <a:lnTo>
                    <a:pt x="892" y="557"/>
                  </a:lnTo>
                  <a:lnTo>
                    <a:pt x="894" y="532"/>
                  </a:lnTo>
                  <a:lnTo>
                    <a:pt x="895" y="505"/>
                  </a:lnTo>
                  <a:lnTo>
                    <a:pt x="894" y="479"/>
                  </a:lnTo>
                  <a:lnTo>
                    <a:pt x="892" y="454"/>
                  </a:lnTo>
                  <a:lnTo>
                    <a:pt x="889" y="429"/>
                  </a:lnTo>
                  <a:lnTo>
                    <a:pt x="885" y="403"/>
                  </a:lnTo>
                  <a:lnTo>
                    <a:pt x="880" y="379"/>
                  </a:lnTo>
                  <a:lnTo>
                    <a:pt x="874" y="355"/>
                  </a:lnTo>
                  <a:lnTo>
                    <a:pt x="867" y="331"/>
                  </a:lnTo>
                  <a:lnTo>
                    <a:pt x="860" y="309"/>
                  </a:lnTo>
                  <a:lnTo>
                    <a:pt x="850" y="287"/>
                  </a:lnTo>
                  <a:lnTo>
                    <a:pt x="841" y="264"/>
                  </a:lnTo>
                  <a:lnTo>
                    <a:pt x="830" y="244"/>
                  </a:lnTo>
                  <a:lnTo>
                    <a:pt x="818" y="223"/>
                  </a:lnTo>
                  <a:lnTo>
                    <a:pt x="806" y="203"/>
                  </a:lnTo>
                  <a:lnTo>
                    <a:pt x="793" y="184"/>
                  </a:lnTo>
                  <a:lnTo>
                    <a:pt x="778" y="166"/>
                  </a:lnTo>
                  <a:lnTo>
                    <a:pt x="764" y="148"/>
                  </a:lnTo>
                  <a:lnTo>
                    <a:pt x="748" y="132"/>
                  </a:lnTo>
                  <a:lnTo>
                    <a:pt x="732" y="115"/>
                  </a:lnTo>
                  <a:lnTo>
                    <a:pt x="715" y="101"/>
                  </a:lnTo>
                  <a:lnTo>
                    <a:pt x="698" y="87"/>
                  </a:lnTo>
                  <a:lnTo>
                    <a:pt x="680" y="73"/>
                  </a:lnTo>
                  <a:lnTo>
                    <a:pt x="661" y="61"/>
                  </a:lnTo>
                  <a:lnTo>
                    <a:pt x="642" y="51"/>
                  </a:lnTo>
                  <a:lnTo>
                    <a:pt x="621" y="40"/>
                  </a:lnTo>
                  <a:lnTo>
                    <a:pt x="602" y="31"/>
                  </a:lnTo>
                  <a:lnTo>
                    <a:pt x="580" y="23"/>
                  </a:lnTo>
                  <a:lnTo>
                    <a:pt x="560" y="16"/>
                  </a:lnTo>
                  <a:lnTo>
                    <a:pt x="538" y="11"/>
                  </a:lnTo>
                  <a:lnTo>
                    <a:pt x="515" y="6"/>
                  </a:lnTo>
                  <a:lnTo>
                    <a:pt x="494" y="3"/>
                  </a:lnTo>
                  <a:lnTo>
                    <a:pt x="471" y="1"/>
                  </a:lnTo>
                  <a:lnTo>
                    <a:pt x="448" y="0"/>
                  </a:lnTo>
                  <a:close/>
                </a:path>
              </a:pathLst>
            </a:custGeom>
            <a:solidFill>
              <a:srgbClr val="FCF0BF"/>
            </a:solidFill>
            <a:ln w="9525">
              <a:noFill/>
              <a:round/>
              <a:headEnd/>
              <a:tailEnd/>
            </a:ln>
          </p:spPr>
          <p:txBody>
            <a:bodyPr/>
            <a:lstStyle/>
            <a:p>
              <a:endParaRPr lang="pt-BR"/>
            </a:p>
          </p:txBody>
        </p:sp>
        <p:sp>
          <p:nvSpPr>
            <p:cNvPr id="402546" name="Freeform 114"/>
            <p:cNvSpPr>
              <a:spLocks/>
            </p:cNvSpPr>
            <p:nvPr/>
          </p:nvSpPr>
          <p:spPr bwMode="auto">
            <a:xfrm>
              <a:off x="3150" y="2273"/>
              <a:ext cx="10" cy="10"/>
            </a:xfrm>
            <a:custGeom>
              <a:avLst/>
              <a:gdLst/>
              <a:ahLst/>
              <a:cxnLst>
                <a:cxn ang="0">
                  <a:pos x="20" y="0"/>
                </a:cxn>
                <a:cxn ang="0">
                  <a:pos x="15" y="0"/>
                </a:cxn>
                <a:cxn ang="0">
                  <a:pos x="12" y="2"/>
                </a:cxn>
                <a:cxn ang="0">
                  <a:pos x="8" y="4"/>
                </a:cxn>
                <a:cxn ang="0">
                  <a:pos x="6" y="6"/>
                </a:cxn>
                <a:cxn ang="0">
                  <a:pos x="3" y="9"/>
                </a:cxn>
                <a:cxn ang="0">
                  <a:pos x="1" y="12"/>
                </a:cxn>
                <a:cxn ang="0">
                  <a:pos x="0" y="16"/>
                </a:cxn>
                <a:cxn ang="0">
                  <a:pos x="0" y="21"/>
                </a:cxn>
                <a:cxn ang="0">
                  <a:pos x="0" y="24"/>
                </a:cxn>
                <a:cxn ang="0">
                  <a:pos x="1" y="28"/>
                </a:cxn>
                <a:cxn ang="0">
                  <a:pos x="3" y="32"/>
                </a:cxn>
                <a:cxn ang="0">
                  <a:pos x="6" y="35"/>
                </a:cxn>
                <a:cxn ang="0">
                  <a:pos x="8" y="38"/>
                </a:cxn>
                <a:cxn ang="0">
                  <a:pos x="12" y="39"/>
                </a:cxn>
                <a:cxn ang="0">
                  <a:pos x="15" y="40"/>
                </a:cxn>
                <a:cxn ang="0">
                  <a:pos x="20" y="41"/>
                </a:cxn>
                <a:cxn ang="0">
                  <a:pos x="24" y="40"/>
                </a:cxn>
                <a:cxn ang="0">
                  <a:pos x="27" y="39"/>
                </a:cxn>
                <a:cxn ang="0">
                  <a:pos x="31" y="38"/>
                </a:cxn>
                <a:cxn ang="0">
                  <a:pos x="35" y="35"/>
                </a:cxn>
                <a:cxn ang="0">
                  <a:pos x="37" y="32"/>
                </a:cxn>
                <a:cxn ang="0">
                  <a:pos x="38" y="28"/>
                </a:cxn>
                <a:cxn ang="0">
                  <a:pos x="39" y="24"/>
                </a:cxn>
                <a:cxn ang="0">
                  <a:pos x="41" y="21"/>
                </a:cxn>
                <a:cxn ang="0">
                  <a:pos x="39" y="16"/>
                </a:cxn>
                <a:cxn ang="0">
                  <a:pos x="38" y="12"/>
                </a:cxn>
                <a:cxn ang="0">
                  <a:pos x="37" y="9"/>
                </a:cxn>
                <a:cxn ang="0">
                  <a:pos x="35" y="6"/>
                </a:cxn>
                <a:cxn ang="0">
                  <a:pos x="31" y="4"/>
                </a:cxn>
                <a:cxn ang="0">
                  <a:pos x="27" y="2"/>
                </a:cxn>
                <a:cxn ang="0">
                  <a:pos x="24" y="0"/>
                </a:cxn>
                <a:cxn ang="0">
                  <a:pos x="20" y="0"/>
                </a:cxn>
              </a:cxnLst>
              <a:rect l="0" t="0" r="r" b="b"/>
              <a:pathLst>
                <a:path w="41" h="41">
                  <a:moveTo>
                    <a:pt x="20" y="0"/>
                  </a:moveTo>
                  <a:lnTo>
                    <a:pt x="15" y="0"/>
                  </a:lnTo>
                  <a:lnTo>
                    <a:pt x="12" y="2"/>
                  </a:lnTo>
                  <a:lnTo>
                    <a:pt x="8" y="4"/>
                  </a:lnTo>
                  <a:lnTo>
                    <a:pt x="6" y="6"/>
                  </a:lnTo>
                  <a:lnTo>
                    <a:pt x="3" y="9"/>
                  </a:lnTo>
                  <a:lnTo>
                    <a:pt x="1" y="12"/>
                  </a:lnTo>
                  <a:lnTo>
                    <a:pt x="0" y="16"/>
                  </a:lnTo>
                  <a:lnTo>
                    <a:pt x="0" y="21"/>
                  </a:lnTo>
                  <a:lnTo>
                    <a:pt x="0" y="24"/>
                  </a:lnTo>
                  <a:lnTo>
                    <a:pt x="1" y="28"/>
                  </a:lnTo>
                  <a:lnTo>
                    <a:pt x="3" y="32"/>
                  </a:lnTo>
                  <a:lnTo>
                    <a:pt x="6" y="35"/>
                  </a:lnTo>
                  <a:lnTo>
                    <a:pt x="8" y="38"/>
                  </a:lnTo>
                  <a:lnTo>
                    <a:pt x="12" y="39"/>
                  </a:lnTo>
                  <a:lnTo>
                    <a:pt x="15" y="40"/>
                  </a:lnTo>
                  <a:lnTo>
                    <a:pt x="20" y="41"/>
                  </a:lnTo>
                  <a:lnTo>
                    <a:pt x="24" y="40"/>
                  </a:lnTo>
                  <a:lnTo>
                    <a:pt x="27" y="39"/>
                  </a:lnTo>
                  <a:lnTo>
                    <a:pt x="31" y="38"/>
                  </a:lnTo>
                  <a:lnTo>
                    <a:pt x="35" y="35"/>
                  </a:lnTo>
                  <a:lnTo>
                    <a:pt x="37" y="32"/>
                  </a:lnTo>
                  <a:lnTo>
                    <a:pt x="38" y="28"/>
                  </a:lnTo>
                  <a:lnTo>
                    <a:pt x="39" y="24"/>
                  </a:lnTo>
                  <a:lnTo>
                    <a:pt x="41" y="21"/>
                  </a:lnTo>
                  <a:lnTo>
                    <a:pt x="39" y="16"/>
                  </a:lnTo>
                  <a:lnTo>
                    <a:pt x="38" y="12"/>
                  </a:lnTo>
                  <a:lnTo>
                    <a:pt x="37" y="9"/>
                  </a:lnTo>
                  <a:lnTo>
                    <a:pt x="35" y="6"/>
                  </a:lnTo>
                  <a:lnTo>
                    <a:pt x="31" y="4"/>
                  </a:lnTo>
                  <a:lnTo>
                    <a:pt x="27" y="2"/>
                  </a:lnTo>
                  <a:lnTo>
                    <a:pt x="24" y="0"/>
                  </a:lnTo>
                  <a:lnTo>
                    <a:pt x="20" y="0"/>
                  </a:lnTo>
                  <a:close/>
                </a:path>
              </a:pathLst>
            </a:custGeom>
            <a:solidFill>
              <a:srgbClr val="AAD512"/>
            </a:solidFill>
            <a:ln w="9525">
              <a:noFill/>
              <a:round/>
              <a:headEnd/>
              <a:tailEnd/>
            </a:ln>
          </p:spPr>
          <p:txBody>
            <a:bodyPr/>
            <a:lstStyle/>
            <a:p>
              <a:endParaRPr lang="pt-BR"/>
            </a:p>
          </p:txBody>
        </p:sp>
        <p:sp>
          <p:nvSpPr>
            <p:cNvPr id="402547" name="Freeform 115"/>
            <p:cNvSpPr>
              <a:spLocks/>
            </p:cNvSpPr>
            <p:nvPr/>
          </p:nvSpPr>
          <p:spPr bwMode="auto">
            <a:xfrm>
              <a:off x="3113" y="2289"/>
              <a:ext cx="10" cy="10"/>
            </a:xfrm>
            <a:custGeom>
              <a:avLst/>
              <a:gdLst/>
              <a:ahLst/>
              <a:cxnLst>
                <a:cxn ang="0">
                  <a:pos x="21" y="0"/>
                </a:cxn>
                <a:cxn ang="0">
                  <a:pos x="17" y="0"/>
                </a:cxn>
                <a:cxn ang="0">
                  <a:pos x="12" y="2"/>
                </a:cxn>
                <a:cxn ang="0">
                  <a:pos x="10" y="4"/>
                </a:cxn>
                <a:cxn ang="0">
                  <a:pos x="6" y="6"/>
                </a:cxn>
                <a:cxn ang="0">
                  <a:pos x="4" y="9"/>
                </a:cxn>
                <a:cxn ang="0">
                  <a:pos x="2" y="12"/>
                </a:cxn>
                <a:cxn ang="0">
                  <a:pos x="0" y="16"/>
                </a:cxn>
                <a:cxn ang="0">
                  <a:pos x="0" y="21"/>
                </a:cxn>
                <a:cxn ang="0">
                  <a:pos x="0" y="24"/>
                </a:cxn>
                <a:cxn ang="0">
                  <a:pos x="2" y="28"/>
                </a:cxn>
                <a:cxn ang="0">
                  <a:pos x="4" y="32"/>
                </a:cxn>
                <a:cxn ang="0">
                  <a:pos x="6" y="35"/>
                </a:cxn>
                <a:cxn ang="0">
                  <a:pos x="10" y="38"/>
                </a:cxn>
                <a:cxn ang="0">
                  <a:pos x="14" y="39"/>
                </a:cxn>
                <a:cxn ang="0">
                  <a:pos x="17" y="40"/>
                </a:cxn>
                <a:cxn ang="0">
                  <a:pos x="21" y="41"/>
                </a:cxn>
                <a:cxn ang="0">
                  <a:pos x="26" y="40"/>
                </a:cxn>
                <a:cxn ang="0">
                  <a:pos x="29" y="39"/>
                </a:cxn>
                <a:cxn ang="0">
                  <a:pos x="33" y="38"/>
                </a:cxn>
                <a:cxn ang="0">
                  <a:pos x="35" y="35"/>
                </a:cxn>
                <a:cxn ang="0">
                  <a:pos x="38" y="32"/>
                </a:cxn>
                <a:cxn ang="0">
                  <a:pos x="40" y="28"/>
                </a:cxn>
                <a:cxn ang="0">
                  <a:pos x="41" y="24"/>
                </a:cxn>
                <a:cxn ang="0">
                  <a:pos x="41" y="21"/>
                </a:cxn>
                <a:cxn ang="0">
                  <a:pos x="41" y="16"/>
                </a:cxn>
                <a:cxn ang="0">
                  <a:pos x="40" y="12"/>
                </a:cxn>
                <a:cxn ang="0">
                  <a:pos x="38" y="9"/>
                </a:cxn>
                <a:cxn ang="0">
                  <a:pos x="35" y="6"/>
                </a:cxn>
                <a:cxn ang="0">
                  <a:pos x="33" y="4"/>
                </a:cxn>
                <a:cxn ang="0">
                  <a:pos x="29" y="2"/>
                </a:cxn>
                <a:cxn ang="0">
                  <a:pos x="26" y="0"/>
                </a:cxn>
                <a:cxn ang="0">
                  <a:pos x="21" y="0"/>
                </a:cxn>
              </a:cxnLst>
              <a:rect l="0" t="0" r="r" b="b"/>
              <a:pathLst>
                <a:path w="41" h="41">
                  <a:moveTo>
                    <a:pt x="21" y="0"/>
                  </a:moveTo>
                  <a:lnTo>
                    <a:pt x="17" y="0"/>
                  </a:lnTo>
                  <a:lnTo>
                    <a:pt x="12" y="2"/>
                  </a:lnTo>
                  <a:lnTo>
                    <a:pt x="10" y="4"/>
                  </a:lnTo>
                  <a:lnTo>
                    <a:pt x="6" y="6"/>
                  </a:lnTo>
                  <a:lnTo>
                    <a:pt x="4" y="9"/>
                  </a:lnTo>
                  <a:lnTo>
                    <a:pt x="2" y="12"/>
                  </a:lnTo>
                  <a:lnTo>
                    <a:pt x="0" y="16"/>
                  </a:lnTo>
                  <a:lnTo>
                    <a:pt x="0" y="21"/>
                  </a:lnTo>
                  <a:lnTo>
                    <a:pt x="0" y="24"/>
                  </a:lnTo>
                  <a:lnTo>
                    <a:pt x="2" y="28"/>
                  </a:lnTo>
                  <a:lnTo>
                    <a:pt x="4" y="32"/>
                  </a:lnTo>
                  <a:lnTo>
                    <a:pt x="6" y="35"/>
                  </a:lnTo>
                  <a:lnTo>
                    <a:pt x="10" y="38"/>
                  </a:lnTo>
                  <a:lnTo>
                    <a:pt x="14" y="39"/>
                  </a:lnTo>
                  <a:lnTo>
                    <a:pt x="17" y="40"/>
                  </a:lnTo>
                  <a:lnTo>
                    <a:pt x="21" y="41"/>
                  </a:lnTo>
                  <a:lnTo>
                    <a:pt x="26" y="40"/>
                  </a:lnTo>
                  <a:lnTo>
                    <a:pt x="29" y="39"/>
                  </a:lnTo>
                  <a:lnTo>
                    <a:pt x="33" y="38"/>
                  </a:lnTo>
                  <a:lnTo>
                    <a:pt x="35" y="35"/>
                  </a:lnTo>
                  <a:lnTo>
                    <a:pt x="38" y="32"/>
                  </a:lnTo>
                  <a:lnTo>
                    <a:pt x="40" y="28"/>
                  </a:lnTo>
                  <a:lnTo>
                    <a:pt x="41" y="24"/>
                  </a:lnTo>
                  <a:lnTo>
                    <a:pt x="41" y="21"/>
                  </a:lnTo>
                  <a:lnTo>
                    <a:pt x="41" y="16"/>
                  </a:lnTo>
                  <a:lnTo>
                    <a:pt x="40" y="12"/>
                  </a:lnTo>
                  <a:lnTo>
                    <a:pt x="38" y="9"/>
                  </a:lnTo>
                  <a:lnTo>
                    <a:pt x="35" y="6"/>
                  </a:lnTo>
                  <a:lnTo>
                    <a:pt x="33" y="4"/>
                  </a:lnTo>
                  <a:lnTo>
                    <a:pt x="29" y="2"/>
                  </a:lnTo>
                  <a:lnTo>
                    <a:pt x="26" y="0"/>
                  </a:lnTo>
                  <a:lnTo>
                    <a:pt x="21" y="0"/>
                  </a:lnTo>
                  <a:close/>
                </a:path>
              </a:pathLst>
            </a:custGeom>
            <a:solidFill>
              <a:srgbClr val="AAD512"/>
            </a:solidFill>
            <a:ln w="9525">
              <a:noFill/>
              <a:round/>
              <a:headEnd/>
              <a:tailEnd/>
            </a:ln>
          </p:spPr>
          <p:txBody>
            <a:bodyPr/>
            <a:lstStyle/>
            <a:p>
              <a:endParaRPr lang="pt-BR"/>
            </a:p>
          </p:txBody>
        </p:sp>
        <p:sp>
          <p:nvSpPr>
            <p:cNvPr id="402548" name="Freeform 116"/>
            <p:cNvSpPr>
              <a:spLocks/>
            </p:cNvSpPr>
            <p:nvPr/>
          </p:nvSpPr>
          <p:spPr bwMode="auto">
            <a:xfrm>
              <a:off x="3150" y="2295"/>
              <a:ext cx="10" cy="10"/>
            </a:xfrm>
            <a:custGeom>
              <a:avLst/>
              <a:gdLst/>
              <a:ahLst/>
              <a:cxnLst>
                <a:cxn ang="0">
                  <a:pos x="20" y="0"/>
                </a:cxn>
                <a:cxn ang="0">
                  <a:pos x="17" y="0"/>
                </a:cxn>
                <a:cxn ang="0">
                  <a:pos x="13" y="1"/>
                </a:cxn>
                <a:cxn ang="0">
                  <a:pos x="10" y="2"/>
                </a:cxn>
                <a:cxn ang="0">
                  <a:pos x="6" y="6"/>
                </a:cxn>
                <a:cxn ang="0">
                  <a:pos x="4" y="8"/>
                </a:cxn>
                <a:cxn ang="0">
                  <a:pos x="2" y="12"/>
                </a:cxn>
                <a:cxn ang="0">
                  <a:pos x="1" y="15"/>
                </a:cxn>
                <a:cxn ang="0">
                  <a:pos x="0" y="19"/>
                </a:cxn>
                <a:cxn ang="0">
                  <a:pos x="1" y="24"/>
                </a:cxn>
                <a:cxn ang="0">
                  <a:pos x="2" y="27"/>
                </a:cxn>
                <a:cxn ang="0">
                  <a:pos x="4" y="31"/>
                </a:cxn>
                <a:cxn ang="0">
                  <a:pos x="6" y="33"/>
                </a:cxn>
                <a:cxn ang="0">
                  <a:pos x="10" y="37"/>
                </a:cxn>
                <a:cxn ang="0">
                  <a:pos x="13" y="38"/>
                </a:cxn>
                <a:cxn ang="0">
                  <a:pos x="17" y="39"/>
                </a:cxn>
                <a:cxn ang="0">
                  <a:pos x="20" y="39"/>
                </a:cxn>
                <a:cxn ang="0">
                  <a:pos x="25" y="39"/>
                </a:cxn>
                <a:cxn ang="0">
                  <a:pos x="29" y="38"/>
                </a:cxn>
                <a:cxn ang="0">
                  <a:pos x="32" y="37"/>
                </a:cxn>
                <a:cxn ang="0">
                  <a:pos x="35" y="33"/>
                </a:cxn>
                <a:cxn ang="0">
                  <a:pos x="37" y="31"/>
                </a:cxn>
                <a:cxn ang="0">
                  <a:pos x="40" y="27"/>
                </a:cxn>
                <a:cxn ang="0">
                  <a:pos x="41" y="24"/>
                </a:cxn>
                <a:cxn ang="0">
                  <a:pos x="41" y="19"/>
                </a:cxn>
                <a:cxn ang="0">
                  <a:pos x="41" y="15"/>
                </a:cxn>
                <a:cxn ang="0">
                  <a:pos x="40" y="12"/>
                </a:cxn>
                <a:cxn ang="0">
                  <a:pos x="37" y="8"/>
                </a:cxn>
                <a:cxn ang="0">
                  <a:pos x="35" y="6"/>
                </a:cxn>
                <a:cxn ang="0">
                  <a:pos x="32" y="2"/>
                </a:cxn>
                <a:cxn ang="0">
                  <a:pos x="29" y="1"/>
                </a:cxn>
                <a:cxn ang="0">
                  <a:pos x="25" y="0"/>
                </a:cxn>
                <a:cxn ang="0">
                  <a:pos x="20" y="0"/>
                </a:cxn>
              </a:cxnLst>
              <a:rect l="0" t="0" r="r" b="b"/>
              <a:pathLst>
                <a:path w="41" h="39">
                  <a:moveTo>
                    <a:pt x="20" y="0"/>
                  </a:moveTo>
                  <a:lnTo>
                    <a:pt x="17" y="0"/>
                  </a:lnTo>
                  <a:lnTo>
                    <a:pt x="13" y="1"/>
                  </a:lnTo>
                  <a:lnTo>
                    <a:pt x="10" y="2"/>
                  </a:lnTo>
                  <a:lnTo>
                    <a:pt x="6" y="6"/>
                  </a:lnTo>
                  <a:lnTo>
                    <a:pt x="4" y="8"/>
                  </a:lnTo>
                  <a:lnTo>
                    <a:pt x="2" y="12"/>
                  </a:lnTo>
                  <a:lnTo>
                    <a:pt x="1" y="15"/>
                  </a:lnTo>
                  <a:lnTo>
                    <a:pt x="0" y="19"/>
                  </a:lnTo>
                  <a:lnTo>
                    <a:pt x="1" y="24"/>
                  </a:lnTo>
                  <a:lnTo>
                    <a:pt x="2" y="27"/>
                  </a:lnTo>
                  <a:lnTo>
                    <a:pt x="4" y="31"/>
                  </a:lnTo>
                  <a:lnTo>
                    <a:pt x="6" y="33"/>
                  </a:lnTo>
                  <a:lnTo>
                    <a:pt x="10" y="37"/>
                  </a:lnTo>
                  <a:lnTo>
                    <a:pt x="13" y="38"/>
                  </a:lnTo>
                  <a:lnTo>
                    <a:pt x="17" y="39"/>
                  </a:lnTo>
                  <a:lnTo>
                    <a:pt x="20" y="39"/>
                  </a:lnTo>
                  <a:lnTo>
                    <a:pt x="25" y="39"/>
                  </a:lnTo>
                  <a:lnTo>
                    <a:pt x="29" y="38"/>
                  </a:lnTo>
                  <a:lnTo>
                    <a:pt x="32" y="37"/>
                  </a:lnTo>
                  <a:lnTo>
                    <a:pt x="35" y="33"/>
                  </a:lnTo>
                  <a:lnTo>
                    <a:pt x="37" y="31"/>
                  </a:lnTo>
                  <a:lnTo>
                    <a:pt x="40" y="27"/>
                  </a:lnTo>
                  <a:lnTo>
                    <a:pt x="41" y="24"/>
                  </a:lnTo>
                  <a:lnTo>
                    <a:pt x="41" y="19"/>
                  </a:lnTo>
                  <a:lnTo>
                    <a:pt x="41" y="15"/>
                  </a:lnTo>
                  <a:lnTo>
                    <a:pt x="40" y="12"/>
                  </a:lnTo>
                  <a:lnTo>
                    <a:pt x="37" y="8"/>
                  </a:lnTo>
                  <a:lnTo>
                    <a:pt x="35" y="6"/>
                  </a:lnTo>
                  <a:lnTo>
                    <a:pt x="32" y="2"/>
                  </a:lnTo>
                  <a:lnTo>
                    <a:pt x="29" y="1"/>
                  </a:lnTo>
                  <a:lnTo>
                    <a:pt x="25" y="0"/>
                  </a:lnTo>
                  <a:lnTo>
                    <a:pt x="20" y="0"/>
                  </a:lnTo>
                  <a:close/>
                </a:path>
              </a:pathLst>
            </a:custGeom>
            <a:solidFill>
              <a:srgbClr val="AAD512"/>
            </a:solidFill>
            <a:ln w="9525">
              <a:noFill/>
              <a:round/>
              <a:headEnd/>
              <a:tailEnd/>
            </a:ln>
          </p:spPr>
          <p:txBody>
            <a:bodyPr/>
            <a:lstStyle/>
            <a:p>
              <a:endParaRPr lang="pt-BR"/>
            </a:p>
          </p:txBody>
        </p:sp>
        <p:sp>
          <p:nvSpPr>
            <p:cNvPr id="402549" name="Freeform 117"/>
            <p:cNvSpPr>
              <a:spLocks/>
            </p:cNvSpPr>
            <p:nvPr/>
          </p:nvSpPr>
          <p:spPr bwMode="auto">
            <a:xfrm>
              <a:off x="3143" y="2317"/>
              <a:ext cx="10" cy="10"/>
            </a:xfrm>
            <a:custGeom>
              <a:avLst/>
              <a:gdLst/>
              <a:ahLst/>
              <a:cxnLst>
                <a:cxn ang="0">
                  <a:pos x="21" y="0"/>
                </a:cxn>
                <a:cxn ang="0">
                  <a:pos x="16" y="0"/>
                </a:cxn>
                <a:cxn ang="0">
                  <a:pos x="12" y="1"/>
                </a:cxn>
                <a:cxn ang="0">
                  <a:pos x="9" y="3"/>
                </a:cxn>
                <a:cxn ang="0">
                  <a:pos x="6" y="6"/>
                </a:cxn>
                <a:cxn ang="0">
                  <a:pos x="3" y="8"/>
                </a:cxn>
                <a:cxn ang="0">
                  <a:pos x="2" y="12"/>
                </a:cxn>
                <a:cxn ang="0">
                  <a:pos x="0" y="15"/>
                </a:cxn>
                <a:cxn ang="0">
                  <a:pos x="0" y="20"/>
                </a:cxn>
                <a:cxn ang="0">
                  <a:pos x="0" y="24"/>
                </a:cxn>
                <a:cxn ang="0">
                  <a:pos x="2" y="27"/>
                </a:cxn>
                <a:cxn ang="0">
                  <a:pos x="3" y="31"/>
                </a:cxn>
                <a:cxn ang="0">
                  <a:pos x="6" y="35"/>
                </a:cxn>
                <a:cxn ang="0">
                  <a:pos x="9" y="37"/>
                </a:cxn>
                <a:cxn ang="0">
                  <a:pos x="12" y="38"/>
                </a:cxn>
                <a:cxn ang="0">
                  <a:pos x="16" y="39"/>
                </a:cxn>
                <a:cxn ang="0">
                  <a:pos x="21" y="41"/>
                </a:cxn>
                <a:cxn ang="0">
                  <a:pos x="24" y="39"/>
                </a:cxn>
                <a:cxn ang="0">
                  <a:pos x="28" y="38"/>
                </a:cxn>
                <a:cxn ang="0">
                  <a:pos x="32" y="37"/>
                </a:cxn>
                <a:cxn ang="0">
                  <a:pos x="35" y="35"/>
                </a:cxn>
                <a:cxn ang="0">
                  <a:pos x="38" y="31"/>
                </a:cxn>
                <a:cxn ang="0">
                  <a:pos x="39" y="27"/>
                </a:cxn>
                <a:cxn ang="0">
                  <a:pos x="40" y="24"/>
                </a:cxn>
                <a:cxn ang="0">
                  <a:pos x="41" y="20"/>
                </a:cxn>
                <a:cxn ang="0">
                  <a:pos x="40" y="15"/>
                </a:cxn>
                <a:cxn ang="0">
                  <a:pos x="39" y="12"/>
                </a:cxn>
                <a:cxn ang="0">
                  <a:pos x="38" y="8"/>
                </a:cxn>
                <a:cxn ang="0">
                  <a:pos x="35" y="6"/>
                </a:cxn>
                <a:cxn ang="0">
                  <a:pos x="32" y="3"/>
                </a:cxn>
                <a:cxn ang="0">
                  <a:pos x="28" y="1"/>
                </a:cxn>
                <a:cxn ang="0">
                  <a:pos x="24" y="0"/>
                </a:cxn>
                <a:cxn ang="0">
                  <a:pos x="21" y="0"/>
                </a:cxn>
              </a:cxnLst>
              <a:rect l="0" t="0" r="r" b="b"/>
              <a:pathLst>
                <a:path w="41" h="41">
                  <a:moveTo>
                    <a:pt x="21" y="0"/>
                  </a:moveTo>
                  <a:lnTo>
                    <a:pt x="16" y="0"/>
                  </a:lnTo>
                  <a:lnTo>
                    <a:pt x="12" y="1"/>
                  </a:lnTo>
                  <a:lnTo>
                    <a:pt x="9" y="3"/>
                  </a:lnTo>
                  <a:lnTo>
                    <a:pt x="6" y="6"/>
                  </a:lnTo>
                  <a:lnTo>
                    <a:pt x="3" y="8"/>
                  </a:lnTo>
                  <a:lnTo>
                    <a:pt x="2" y="12"/>
                  </a:lnTo>
                  <a:lnTo>
                    <a:pt x="0" y="15"/>
                  </a:lnTo>
                  <a:lnTo>
                    <a:pt x="0" y="20"/>
                  </a:lnTo>
                  <a:lnTo>
                    <a:pt x="0" y="24"/>
                  </a:lnTo>
                  <a:lnTo>
                    <a:pt x="2" y="27"/>
                  </a:lnTo>
                  <a:lnTo>
                    <a:pt x="3" y="31"/>
                  </a:lnTo>
                  <a:lnTo>
                    <a:pt x="6" y="35"/>
                  </a:lnTo>
                  <a:lnTo>
                    <a:pt x="9" y="37"/>
                  </a:lnTo>
                  <a:lnTo>
                    <a:pt x="12" y="38"/>
                  </a:lnTo>
                  <a:lnTo>
                    <a:pt x="16" y="39"/>
                  </a:lnTo>
                  <a:lnTo>
                    <a:pt x="21" y="41"/>
                  </a:lnTo>
                  <a:lnTo>
                    <a:pt x="24" y="39"/>
                  </a:lnTo>
                  <a:lnTo>
                    <a:pt x="28" y="38"/>
                  </a:lnTo>
                  <a:lnTo>
                    <a:pt x="32" y="37"/>
                  </a:lnTo>
                  <a:lnTo>
                    <a:pt x="35" y="35"/>
                  </a:lnTo>
                  <a:lnTo>
                    <a:pt x="38" y="31"/>
                  </a:lnTo>
                  <a:lnTo>
                    <a:pt x="39" y="27"/>
                  </a:lnTo>
                  <a:lnTo>
                    <a:pt x="40" y="24"/>
                  </a:lnTo>
                  <a:lnTo>
                    <a:pt x="41" y="20"/>
                  </a:lnTo>
                  <a:lnTo>
                    <a:pt x="40" y="15"/>
                  </a:lnTo>
                  <a:lnTo>
                    <a:pt x="39" y="12"/>
                  </a:lnTo>
                  <a:lnTo>
                    <a:pt x="38" y="8"/>
                  </a:lnTo>
                  <a:lnTo>
                    <a:pt x="35" y="6"/>
                  </a:lnTo>
                  <a:lnTo>
                    <a:pt x="32" y="3"/>
                  </a:lnTo>
                  <a:lnTo>
                    <a:pt x="28" y="1"/>
                  </a:lnTo>
                  <a:lnTo>
                    <a:pt x="24" y="0"/>
                  </a:lnTo>
                  <a:lnTo>
                    <a:pt x="21" y="0"/>
                  </a:lnTo>
                  <a:close/>
                </a:path>
              </a:pathLst>
            </a:custGeom>
            <a:solidFill>
              <a:srgbClr val="AAD512"/>
            </a:solidFill>
            <a:ln w="9525">
              <a:noFill/>
              <a:round/>
              <a:headEnd/>
              <a:tailEnd/>
            </a:ln>
          </p:spPr>
          <p:txBody>
            <a:bodyPr/>
            <a:lstStyle/>
            <a:p>
              <a:endParaRPr lang="pt-BR"/>
            </a:p>
          </p:txBody>
        </p:sp>
        <p:sp>
          <p:nvSpPr>
            <p:cNvPr id="402550" name="Freeform 118"/>
            <p:cNvSpPr>
              <a:spLocks/>
            </p:cNvSpPr>
            <p:nvPr/>
          </p:nvSpPr>
          <p:spPr bwMode="auto">
            <a:xfrm>
              <a:off x="3157" y="2341"/>
              <a:ext cx="10" cy="10"/>
            </a:xfrm>
            <a:custGeom>
              <a:avLst/>
              <a:gdLst/>
              <a:ahLst/>
              <a:cxnLst>
                <a:cxn ang="0">
                  <a:pos x="20" y="0"/>
                </a:cxn>
                <a:cxn ang="0">
                  <a:pos x="15" y="1"/>
                </a:cxn>
                <a:cxn ang="0">
                  <a:pos x="12" y="2"/>
                </a:cxn>
                <a:cxn ang="0">
                  <a:pos x="8" y="4"/>
                </a:cxn>
                <a:cxn ang="0">
                  <a:pos x="6" y="6"/>
                </a:cxn>
                <a:cxn ang="0">
                  <a:pos x="2" y="10"/>
                </a:cxn>
                <a:cxn ang="0">
                  <a:pos x="1" y="13"/>
                </a:cxn>
                <a:cxn ang="0">
                  <a:pos x="0" y="17"/>
                </a:cxn>
                <a:cxn ang="0">
                  <a:pos x="0" y="20"/>
                </a:cxn>
                <a:cxn ang="0">
                  <a:pos x="0" y="25"/>
                </a:cxn>
                <a:cxn ang="0">
                  <a:pos x="1" y="29"/>
                </a:cxn>
                <a:cxn ang="0">
                  <a:pos x="2" y="32"/>
                </a:cxn>
                <a:cxn ang="0">
                  <a:pos x="6" y="35"/>
                </a:cxn>
                <a:cxn ang="0">
                  <a:pos x="8" y="37"/>
                </a:cxn>
                <a:cxn ang="0">
                  <a:pos x="12" y="40"/>
                </a:cxn>
                <a:cxn ang="0">
                  <a:pos x="15" y="41"/>
                </a:cxn>
                <a:cxn ang="0">
                  <a:pos x="20" y="41"/>
                </a:cxn>
                <a:cxn ang="0">
                  <a:pos x="24" y="41"/>
                </a:cxn>
                <a:cxn ang="0">
                  <a:pos x="27" y="40"/>
                </a:cxn>
                <a:cxn ang="0">
                  <a:pos x="31" y="37"/>
                </a:cxn>
                <a:cxn ang="0">
                  <a:pos x="34" y="35"/>
                </a:cxn>
                <a:cxn ang="0">
                  <a:pos x="37" y="32"/>
                </a:cxn>
                <a:cxn ang="0">
                  <a:pos x="38" y="29"/>
                </a:cxn>
                <a:cxn ang="0">
                  <a:pos x="39" y="25"/>
                </a:cxn>
                <a:cxn ang="0">
                  <a:pos x="40" y="20"/>
                </a:cxn>
                <a:cxn ang="0">
                  <a:pos x="39" y="17"/>
                </a:cxn>
                <a:cxn ang="0">
                  <a:pos x="38" y="13"/>
                </a:cxn>
                <a:cxn ang="0">
                  <a:pos x="37" y="10"/>
                </a:cxn>
                <a:cxn ang="0">
                  <a:pos x="34" y="6"/>
                </a:cxn>
                <a:cxn ang="0">
                  <a:pos x="31" y="4"/>
                </a:cxn>
                <a:cxn ang="0">
                  <a:pos x="27" y="2"/>
                </a:cxn>
                <a:cxn ang="0">
                  <a:pos x="24" y="1"/>
                </a:cxn>
                <a:cxn ang="0">
                  <a:pos x="20" y="0"/>
                </a:cxn>
              </a:cxnLst>
              <a:rect l="0" t="0" r="r" b="b"/>
              <a:pathLst>
                <a:path w="40" h="41">
                  <a:moveTo>
                    <a:pt x="20" y="0"/>
                  </a:moveTo>
                  <a:lnTo>
                    <a:pt x="15" y="1"/>
                  </a:lnTo>
                  <a:lnTo>
                    <a:pt x="12" y="2"/>
                  </a:lnTo>
                  <a:lnTo>
                    <a:pt x="8" y="4"/>
                  </a:lnTo>
                  <a:lnTo>
                    <a:pt x="6" y="6"/>
                  </a:lnTo>
                  <a:lnTo>
                    <a:pt x="2" y="10"/>
                  </a:lnTo>
                  <a:lnTo>
                    <a:pt x="1" y="13"/>
                  </a:lnTo>
                  <a:lnTo>
                    <a:pt x="0" y="17"/>
                  </a:lnTo>
                  <a:lnTo>
                    <a:pt x="0" y="20"/>
                  </a:lnTo>
                  <a:lnTo>
                    <a:pt x="0" y="25"/>
                  </a:lnTo>
                  <a:lnTo>
                    <a:pt x="1" y="29"/>
                  </a:lnTo>
                  <a:lnTo>
                    <a:pt x="2" y="32"/>
                  </a:lnTo>
                  <a:lnTo>
                    <a:pt x="6" y="35"/>
                  </a:lnTo>
                  <a:lnTo>
                    <a:pt x="8" y="37"/>
                  </a:lnTo>
                  <a:lnTo>
                    <a:pt x="12" y="40"/>
                  </a:lnTo>
                  <a:lnTo>
                    <a:pt x="15" y="41"/>
                  </a:lnTo>
                  <a:lnTo>
                    <a:pt x="20" y="41"/>
                  </a:lnTo>
                  <a:lnTo>
                    <a:pt x="24" y="41"/>
                  </a:lnTo>
                  <a:lnTo>
                    <a:pt x="27" y="40"/>
                  </a:lnTo>
                  <a:lnTo>
                    <a:pt x="31" y="37"/>
                  </a:lnTo>
                  <a:lnTo>
                    <a:pt x="34" y="35"/>
                  </a:lnTo>
                  <a:lnTo>
                    <a:pt x="37" y="32"/>
                  </a:lnTo>
                  <a:lnTo>
                    <a:pt x="38" y="29"/>
                  </a:lnTo>
                  <a:lnTo>
                    <a:pt x="39" y="25"/>
                  </a:lnTo>
                  <a:lnTo>
                    <a:pt x="40" y="20"/>
                  </a:lnTo>
                  <a:lnTo>
                    <a:pt x="39" y="17"/>
                  </a:lnTo>
                  <a:lnTo>
                    <a:pt x="38" y="13"/>
                  </a:lnTo>
                  <a:lnTo>
                    <a:pt x="37" y="10"/>
                  </a:lnTo>
                  <a:lnTo>
                    <a:pt x="34" y="6"/>
                  </a:lnTo>
                  <a:lnTo>
                    <a:pt x="31" y="4"/>
                  </a:lnTo>
                  <a:lnTo>
                    <a:pt x="27" y="2"/>
                  </a:lnTo>
                  <a:lnTo>
                    <a:pt x="24" y="1"/>
                  </a:lnTo>
                  <a:lnTo>
                    <a:pt x="20" y="0"/>
                  </a:lnTo>
                  <a:close/>
                </a:path>
              </a:pathLst>
            </a:custGeom>
            <a:solidFill>
              <a:srgbClr val="AAD512"/>
            </a:solidFill>
            <a:ln w="9525">
              <a:noFill/>
              <a:round/>
              <a:headEnd/>
              <a:tailEnd/>
            </a:ln>
          </p:spPr>
          <p:txBody>
            <a:bodyPr/>
            <a:lstStyle/>
            <a:p>
              <a:endParaRPr lang="pt-BR"/>
            </a:p>
          </p:txBody>
        </p:sp>
        <p:sp>
          <p:nvSpPr>
            <p:cNvPr id="402551" name="Freeform 119"/>
            <p:cNvSpPr>
              <a:spLocks/>
            </p:cNvSpPr>
            <p:nvPr/>
          </p:nvSpPr>
          <p:spPr bwMode="auto">
            <a:xfrm>
              <a:off x="3164" y="2320"/>
              <a:ext cx="11" cy="10"/>
            </a:xfrm>
            <a:custGeom>
              <a:avLst/>
              <a:gdLst/>
              <a:ahLst/>
              <a:cxnLst>
                <a:cxn ang="0">
                  <a:pos x="20" y="0"/>
                </a:cxn>
                <a:cxn ang="0">
                  <a:pos x="15" y="1"/>
                </a:cxn>
                <a:cxn ang="0">
                  <a:pos x="12" y="2"/>
                </a:cxn>
                <a:cxn ang="0">
                  <a:pos x="8" y="3"/>
                </a:cxn>
                <a:cxn ang="0">
                  <a:pos x="6" y="6"/>
                </a:cxn>
                <a:cxn ang="0">
                  <a:pos x="3" y="9"/>
                </a:cxn>
                <a:cxn ang="0">
                  <a:pos x="1" y="13"/>
                </a:cxn>
                <a:cxn ang="0">
                  <a:pos x="0" y="17"/>
                </a:cxn>
                <a:cxn ang="0">
                  <a:pos x="0" y="20"/>
                </a:cxn>
                <a:cxn ang="0">
                  <a:pos x="0" y="25"/>
                </a:cxn>
                <a:cxn ang="0">
                  <a:pos x="1" y="29"/>
                </a:cxn>
                <a:cxn ang="0">
                  <a:pos x="3" y="32"/>
                </a:cxn>
                <a:cxn ang="0">
                  <a:pos x="6" y="35"/>
                </a:cxn>
                <a:cxn ang="0">
                  <a:pos x="8" y="37"/>
                </a:cxn>
                <a:cxn ang="0">
                  <a:pos x="12" y="39"/>
                </a:cxn>
                <a:cxn ang="0">
                  <a:pos x="15" y="41"/>
                </a:cxn>
                <a:cxn ang="0">
                  <a:pos x="20" y="41"/>
                </a:cxn>
                <a:cxn ang="0">
                  <a:pos x="24" y="41"/>
                </a:cxn>
                <a:cxn ang="0">
                  <a:pos x="27" y="39"/>
                </a:cxn>
                <a:cxn ang="0">
                  <a:pos x="31" y="37"/>
                </a:cxn>
                <a:cxn ang="0">
                  <a:pos x="34" y="35"/>
                </a:cxn>
                <a:cxn ang="0">
                  <a:pos x="37" y="32"/>
                </a:cxn>
                <a:cxn ang="0">
                  <a:pos x="38" y="29"/>
                </a:cxn>
                <a:cxn ang="0">
                  <a:pos x="39" y="25"/>
                </a:cxn>
                <a:cxn ang="0">
                  <a:pos x="40" y="20"/>
                </a:cxn>
                <a:cxn ang="0">
                  <a:pos x="39" y="17"/>
                </a:cxn>
                <a:cxn ang="0">
                  <a:pos x="38" y="13"/>
                </a:cxn>
                <a:cxn ang="0">
                  <a:pos x="37" y="9"/>
                </a:cxn>
                <a:cxn ang="0">
                  <a:pos x="34" y="6"/>
                </a:cxn>
                <a:cxn ang="0">
                  <a:pos x="31" y="3"/>
                </a:cxn>
                <a:cxn ang="0">
                  <a:pos x="27" y="2"/>
                </a:cxn>
                <a:cxn ang="0">
                  <a:pos x="24" y="1"/>
                </a:cxn>
                <a:cxn ang="0">
                  <a:pos x="20" y="0"/>
                </a:cxn>
              </a:cxnLst>
              <a:rect l="0" t="0" r="r" b="b"/>
              <a:pathLst>
                <a:path w="40" h="41">
                  <a:moveTo>
                    <a:pt x="20" y="0"/>
                  </a:moveTo>
                  <a:lnTo>
                    <a:pt x="15" y="1"/>
                  </a:lnTo>
                  <a:lnTo>
                    <a:pt x="12" y="2"/>
                  </a:lnTo>
                  <a:lnTo>
                    <a:pt x="8" y="3"/>
                  </a:lnTo>
                  <a:lnTo>
                    <a:pt x="6" y="6"/>
                  </a:lnTo>
                  <a:lnTo>
                    <a:pt x="3" y="9"/>
                  </a:lnTo>
                  <a:lnTo>
                    <a:pt x="1" y="13"/>
                  </a:lnTo>
                  <a:lnTo>
                    <a:pt x="0" y="17"/>
                  </a:lnTo>
                  <a:lnTo>
                    <a:pt x="0" y="20"/>
                  </a:lnTo>
                  <a:lnTo>
                    <a:pt x="0" y="25"/>
                  </a:lnTo>
                  <a:lnTo>
                    <a:pt x="1" y="29"/>
                  </a:lnTo>
                  <a:lnTo>
                    <a:pt x="3" y="32"/>
                  </a:lnTo>
                  <a:lnTo>
                    <a:pt x="6" y="35"/>
                  </a:lnTo>
                  <a:lnTo>
                    <a:pt x="8" y="37"/>
                  </a:lnTo>
                  <a:lnTo>
                    <a:pt x="12" y="39"/>
                  </a:lnTo>
                  <a:lnTo>
                    <a:pt x="15" y="41"/>
                  </a:lnTo>
                  <a:lnTo>
                    <a:pt x="20" y="41"/>
                  </a:lnTo>
                  <a:lnTo>
                    <a:pt x="24" y="41"/>
                  </a:lnTo>
                  <a:lnTo>
                    <a:pt x="27" y="39"/>
                  </a:lnTo>
                  <a:lnTo>
                    <a:pt x="31" y="37"/>
                  </a:lnTo>
                  <a:lnTo>
                    <a:pt x="34" y="35"/>
                  </a:lnTo>
                  <a:lnTo>
                    <a:pt x="37" y="32"/>
                  </a:lnTo>
                  <a:lnTo>
                    <a:pt x="38" y="29"/>
                  </a:lnTo>
                  <a:lnTo>
                    <a:pt x="39" y="25"/>
                  </a:lnTo>
                  <a:lnTo>
                    <a:pt x="40" y="20"/>
                  </a:lnTo>
                  <a:lnTo>
                    <a:pt x="39" y="17"/>
                  </a:lnTo>
                  <a:lnTo>
                    <a:pt x="38" y="13"/>
                  </a:lnTo>
                  <a:lnTo>
                    <a:pt x="37" y="9"/>
                  </a:lnTo>
                  <a:lnTo>
                    <a:pt x="34" y="6"/>
                  </a:lnTo>
                  <a:lnTo>
                    <a:pt x="31" y="3"/>
                  </a:lnTo>
                  <a:lnTo>
                    <a:pt x="27" y="2"/>
                  </a:lnTo>
                  <a:lnTo>
                    <a:pt x="24" y="1"/>
                  </a:lnTo>
                  <a:lnTo>
                    <a:pt x="20" y="0"/>
                  </a:lnTo>
                  <a:close/>
                </a:path>
              </a:pathLst>
            </a:custGeom>
            <a:solidFill>
              <a:srgbClr val="AAD512"/>
            </a:solidFill>
            <a:ln w="9525">
              <a:noFill/>
              <a:round/>
              <a:headEnd/>
              <a:tailEnd/>
            </a:ln>
          </p:spPr>
          <p:txBody>
            <a:bodyPr/>
            <a:lstStyle/>
            <a:p>
              <a:endParaRPr lang="pt-BR"/>
            </a:p>
          </p:txBody>
        </p:sp>
        <p:sp>
          <p:nvSpPr>
            <p:cNvPr id="402552" name="Freeform 120"/>
            <p:cNvSpPr>
              <a:spLocks/>
            </p:cNvSpPr>
            <p:nvPr/>
          </p:nvSpPr>
          <p:spPr bwMode="auto">
            <a:xfrm>
              <a:off x="3174" y="2294"/>
              <a:ext cx="10" cy="10"/>
            </a:xfrm>
            <a:custGeom>
              <a:avLst/>
              <a:gdLst/>
              <a:ahLst/>
              <a:cxnLst>
                <a:cxn ang="0">
                  <a:pos x="21" y="0"/>
                </a:cxn>
                <a:cxn ang="0">
                  <a:pos x="16" y="0"/>
                </a:cxn>
                <a:cxn ang="0">
                  <a:pos x="12" y="1"/>
                </a:cxn>
                <a:cxn ang="0">
                  <a:pos x="9" y="3"/>
                </a:cxn>
                <a:cxn ang="0">
                  <a:pos x="6" y="6"/>
                </a:cxn>
                <a:cxn ang="0">
                  <a:pos x="3" y="9"/>
                </a:cxn>
                <a:cxn ang="0">
                  <a:pos x="1" y="12"/>
                </a:cxn>
                <a:cxn ang="0">
                  <a:pos x="0" y="16"/>
                </a:cxn>
                <a:cxn ang="0">
                  <a:pos x="0" y="20"/>
                </a:cxn>
                <a:cxn ang="0">
                  <a:pos x="0" y="24"/>
                </a:cxn>
                <a:cxn ang="0">
                  <a:pos x="1" y="28"/>
                </a:cxn>
                <a:cxn ang="0">
                  <a:pos x="3" y="31"/>
                </a:cxn>
                <a:cxn ang="0">
                  <a:pos x="6" y="34"/>
                </a:cxn>
                <a:cxn ang="0">
                  <a:pos x="9" y="37"/>
                </a:cxn>
                <a:cxn ang="0">
                  <a:pos x="12" y="39"/>
                </a:cxn>
                <a:cxn ang="0">
                  <a:pos x="16" y="40"/>
                </a:cxn>
                <a:cxn ang="0">
                  <a:pos x="21" y="40"/>
                </a:cxn>
                <a:cxn ang="0">
                  <a:pos x="24" y="40"/>
                </a:cxn>
                <a:cxn ang="0">
                  <a:pos x="28" y="39"/>
                </a:cxn>
                <a:cxn ang="0">
                  <a:pos x="32" y="37"/>
                </a:cxn>
                <a:cxn ang="0">
                  <a:pos x="34" y="34"/>
                </a:cxn>
                <a:cxn ang="0">
                  <a:pos x="38" y="31"/>
                </a:cxn>
                <a:cxn ang="0">
                  <a:pos x="39" y="28"/>
                </a:cxn>
                <a:cxn ang="0">
                  <a:pos x="40" y="24"/>
                </a:cxn>
                <a:cxn ang="0">
                  <a:pos x="40" y="20"/>
                </a:cxn>
                <a:cxn ang="0">
                  <a:pos x="40" y="16"/>
                </a:cxn>
                <a:cxn ang="0">
                  <a:pos x="39" y="12"/>
                </a:cxn>
                <a:cxn ang="0">
                  <a:pos x="38" y="9"/>
                </a:cxn>
                <a:cxn ang="0">
                  <a:pos x="34" y="6"/>
                </a:cxn>
                <a:cxn ang="0">
                  <a:pos x="32" y="3"/>
                </a:cxn>
                <a:cxn ang="0">
                  <a:pos x="28" y="1"/>
                </a:cxn>
                <a:cxn ang="0">
                  <a:pos x="24" y="0"/>
                </a:cxn>
                <a:cxn ang="0">
                  <a:pos x="21" y="0"/>
                </a:cxn>
              </a:cxnLst>
              <a:rect l="0" t="0" r="r" b="b"/>
              <a:pathLst>
                <a:path w="40" h="40">
                  <a:moveTo>
                    <a:pt x="21" y="0"/>
                  </a:moveTo>
                  <a:lnTo>
                    <a:pt x="16" y="0"/>
                  </a:lnTo>
                  <a:lnTo>
                    <a:pt x="12" y="1"/>
                  </a:lnTo>
                  <a:lnTo>
                    <a:pt x="9" y="3"/>
                  </a:lnTo>
                  <a:lnTo>
                    <a:pt x="6" y="6"/>
                  </a:lnTo>
                  <a:lnTo>
                    <a:pt x="3" y="9"/>
                  </a:lnTo>
                  <a:lnTo>
                    <a:pt x="1" y="12"/>
                  </a:lnTo>
                  <a:lnTo>
                    <a:pt x="0" y="16"/>
                  </a:lnTo>
                  <a:lnTo>
                    <a:pt x="0" y="20"/>
                  </a:lnTo>
                  <a:lnTo>
                    <a:pt x="0" y="24"/>
                  </a:lnTo>
                  <a:lnTo>
                    <a:pt x="1" y="28"/>
                  </a:lnTo>
                  <a:lnTo>
                    <a:pt x="3" y="31"/>
                  </a:lnTo>
                  <a:lnTo>
                    <a:pt x="6" y="34"/>
                  </a:lnTo>
                  <a:lnTo>
                    <a:pt x="9" y="37"/>
                  </a:lnTo>
                  <a:lnTo>
                    <a:pt x="12" y="39"/>
                  </a:lnTo>
                  <a:lnTo>
                    <a:pt x="16" y="40"/>
                  </a:lnTo>
                  <a:lnTo>
                    <a:pt x="21" y="40"/>
                  </a:lnTo>
                  <a:lnTo>
                    <a:pt x="24" y="40"/>
                  </a:lnTo>
                  <a:lnTo>
                    <a:pt x="28" y="39"/>
                  </a:lnTo>
                  <a:lnTo>
                    <a:pt x="32" y="37"/>
                  </a:lnTo>
                  <a:lnTo>
                    <a:pt x="34" y="34"/>
                  </a:lnTo>
                  <a:lnTo>
                    <a:pt x="38" y="31"/>
                  </a:lnTo>
                  <a:lnTo>
                    <a:pt x="39" y="28"/>
                  </a:lnTo>
                  <a:lnTo>
                    <a:pt x="40" y="24"/>
                  </a:lnTo>
                  <a:lnTo>
                    <a:pt x="40" y="20"/>
                  </a:lnTo>
                  <a:lnTo>
                    <a:pt x="40" y="16"/>
                  </a:lnTo>
                  <a:lnTo>
                    <a:pt x="39" y="12"/>
                  </a:lnTo>
                  <a:lnTo>
                    <a:pt x="38" y="9"/>
                  </a:lnTo>
                  <a:lnTo>
                    <a:pt x="34" y="6"/>
                  </a:lnTo>
                  <a:lnTo>
                    <a:pt x="32" y="3"/>
                  </a:lnTo>
                  <a:lnTo>
                    <a:pt x="28" y="1"/>
                  </a:lnTo>
                  <a:lnTo>
                    <a:pt x="24" y="0"/>
                  </a:lnTo>
                  <a:lnTo>
                    <a:pt x="21" y="0"/>
                  </a:lnTo>
                  <a:close/>
                </a:path>
              </a:pathLst>
            </a:custGeom>
            <a:solidFill>
              <a:srgbClr val="AAD512"/>
            </a:solidFill>
            <a:ln w="9525">
              <a:noFill/>
              <a:round/>
              <a:headEnd/>
              <a:tailEnd/>
            </a:ln>
          </p:spPr>
          <p:txBody>
            <a:bodyPr/>
            <a:lstStyle/>
            <a:p>
              <a:endParaRPr lang="pt-BR"/>
            </a:p>
          </p:txBody>
        </p:sp>
        <p:sp>
          <p:nvSpPr>
            <p:cNvPr id="402553" name="Freeform 121"/>
            <p:cNvSpPr>
              <a:spLocks/>
            </p:cNvSpPr>
            <p:nvPr/>
          </p:nvSpPr>
          <p:spPr bwMode="auto">
            <a:xfrm>
              <a:off x="3191" y="2307"/>
              <a:ext cx="10" cy="11"/>
            </a:xfrm>
            <a:custGeom>
              <a:avLst/>
              <a:gdLst/>
              <a:ahLst/>
              <a:cxnLst>
                <a:cxn ang="0">
                  <a:pos x="21" y="0"/>
                </a:cxn>
                <a:cxn ang="0">
                  <a:pos x="17" y="0"/>
                </a:cxn>
                <a:cxn ang="0">
                  <a:pos x="13" y="1"/>
                </a:cxn>
                <a:cxn ang="0">
                  <a:pos x="10" y="2"/>
                </a:cxn>
                <a:cxn ang="0">
                  <a:pos x="6" y="6"/>
                </a:cxn>
                <a:cxn ang="0">
                  <a:pos x="4" y="8"/>
                </a:cxn>
                <a:cxn ang="0">
                  <a:pos x="3" y="12"/>
                </a:cxn>
                <a:cxn ang="0">
                  <a:pos x="1" y="15"/>
                </a:cxn>
                <a:cxn ang="0">
                  <a:pos x="0" y="19"/>
                </a:cxn>
                <a:cxn ang="0">
                  <a:pos x="1" y="24"/>
                </a:cxn>
                <a:cxn ang="0">
                  <a:pos x="3" y="27"/>
                </a:cxn>
                <a:cxn ang="0">
                  <a:pos x="4" y="31"/>
                </a:cxn>
                <a:cxn ang="0">
                  <a:pos x="6" y="34"/>
                </a:cxn>
                <a:cxn ang="0">
                  <a:pos x="10" y="37"/>
                </a:cxn>
                <a:cxn ang="0">
                  <a:pos x="13" y="38"/>
                </a:cxn>
                <a:cxn ang="0">
                  <a:pos x="17" y="39"/>
                </a:cxn>
                <a:cxn ang="0">
                  <a:pos x="21" y="40"/>
                </a:cxn>
                <a:cxn ang="0">
                  <a:pos x="25" y="39"/>
                </a:cxn>
                <a:cxn ang="0">
                  <a:pos x="29" y="38"/>
                </a:cxn>
                <a:cxn ang="0">
                  <a:pos x="33" y="37"/>
                </a:cxn>
                <a:cxn ang="0">
                  <a:pos x="35" y="34"/>
                </a:cxn>
                <a:cxn ang="0">
                  <a:pos x="39" y="31"/>
                </a:cxn>
                <a:cxn ang="0">
                  <a:pos x="40" y="27"/>
                </a:cxn>
                <a:cxn ang="0">
                  <a:pos x="41" y="24"/>
                </a:cxn>
                <a:cxn ang="0">
                  <a:pos x="41" y="19"/>
                </a:cxn>
                <a:cxn ang="0">
                  <a:pos x="41" y="15"/>
                </a:cxn>
                <a:cxn ang="0">
                  <a:pos x="40" y="12"/>
                </a:cxn>
                <a:cxn ang="0">
                  <a:pos x="39" y="8"/>
                </a:cxn>
                <a:cxn ang="0">
                  <a:pos x="35" y="6"/>
                </a:cxn>
                <a:cxn ang="0">
                  <a:pos x="33" y="2"/>
                </a:cxn>
                <a:cxn ang="0">
                  <a:pos x="29" y="1"/>
                </a:cxn>
                <a:cxn ang="0">
                  <a:pos x="25" y="0"/>
                </a:cxn>
                <a:cxn ang="0">
                  <a:pos x="21" y="0"/>
                </a:cxn>
              </a:cxnLst>
              <a:rect l="0" t="0" r="r" b="b"/>
              <a:pathLst>
                <a:path w="41" h="40">
                  <a:moveTo>
                    <a:pt x="21" y="0"/>
                  </a:moveTo>
                  <a:lnTo>
                    <a:pt x="17" y="0"/>
                  </a:lnTo>
                  <a:lnTo>
                    <a:pt x="13" y="1"/>
                  </a:lnTo>
                  <a:lnTo>
                    <a:pt x="10" y="2"/>
                  </a:lnTo>
                  <a:lnTo>
                    <a:pt x="6" y="6"/>
                  </a:lnTo>
                  <a:lnTo>
                    <a:pt x="4" y="8"/>
                  </a:lnTo>
                  <a:lnTo>
                    <a:pt x="3" y="12"/>
                  </a:lnTo>
                  <a:lnTo>
                    <a:pt x="1" y="15"/>
                  </a:lnTo>
                  <a:lnTo>
                    <a:pt x="0" y="19"/>
                  </a:lnTo>
                  <a:lnTo>
                    <a:pt x="1" y="24"/>
                  </a:lnTo>
                  <a:lnTo>
                    <a:pt x="3" y="27"/>
                  </a:lnTo>
                  <a:lnTo>
                    <a:pt x="4" y="31"/>
                  </a:lnTo>
                  <a:lnTo>
                    <a:pt x="6" y="34"/>
                  </a:lnTo>
                  <a:lnTo>
                    <a:pt x="10" y="37"/>
                  </a:lnTo>
                  <a:lnTo>
                    <a:pt x="13" y="38"/>
                  </a:lnTo>
                  <a:lnTo>
                    <a:pt x="17" y="39"/>
                  </a:lnTo>
                  <a:lnTo>
                    <a:pt x="21" y="40"/>
                  </a:lnTo>
                  <a:lnTo>
                    <a:pt x="25" y="39"/>
                  </a:lnTo>
                  <a:lnTo>
                    <a:pt x="29" y="38"/>
                  </a:lnTo>
                  <a:lnTo>
                    <a:pt x="33" y="37"/>
                  </a:lnTo>
                  <a:lnTo>
                    <a:pt x="35" y="34"/>
                  </a:lnTo>
                  <a:lnTo>
                    <a:pt x="39" y="31"/>
                  </a:lnTo>
                  <a:lnTo>
                    <a:pt x="40" y="27"/>
                  </a:lnTo>
                  <a:lnTo>
                    <a:pt x="41" y="24"/>
                  </a:lnTo>
                  <a:lnTo>
                    <a:pt x="41" y="19"/>
                  </a:lnTo>
                  <a:lnTo>
                    <a:pt x="41" y="15"/>
                  </a:lnTo>
                  <a:lnTo>
                    <a:pt x="40" y="12"/>
                  </a:lnTo>
                  <a:lnTo>
                    <a:pt x="39" y="8"/>
                  </a:lnTo>
                  <a:lnTo>
                    <a:pt x="35" y="6"/>
                  </a:lnTo>
                  <a:lnTo>
                    <a:pt x="33" y="2"/>
                  </a:lnTo>
                  <a:lnTo>
                    <a:pt x="29" y="1"/>
                  </a:lnTo>
                  <a:lnTo>
                    <a:pt x="25" y="0"/>
                  </a:lnTo>
                  <a:lnTo>
                    <a:pt x="21" y="0"/>
                  </a:lnTo>
                  <a:close/>
                </a:path>
              </a:pathLst>
            </a:custGeom>
            <a:solidFill>
              <a:srgbClr val="AAD512"/>
            </a:solidFill>
            <a:ln w="9525">
              <a:noFill/>
              <a:round/>
              <a:headEnd/>
              <a:tailEnd/>
            </a:ln>
          </p:spPr>
          <p:txBody>
            <a:bodyPr/>
            <a:lstStyle/>
            <a:p>
              <a:endParaRPr lang="pt-BR"/>
            </a:p>
          </p:txBody>
        </p:sp>
        <p:sp>
          <p:nvSpPr>
            <p:cNvPr id="402554" name="Freeform 122"/>
            <p:cNvSpPr>
              <a:spLocks/>
            </p:cNvSpPr>
            <p:nvPr/>
          </p:nvSpPr>
          <p:spPr bwMode="auto">
            <a:xfrm>
              <a:off x="3184" y="2329"/>
              <a:ext cx="10" cy="10"/>
            </a:xfrm>
            <a:custGeom>
              <a:avLst/>
              <a:gdLst/>
              <a:ahLst/>
              <a:cxnLst>
                <a:cxn ang="0">
                  <a:pos x="20" y="0"/>
                </a:cxn>
                <a:cxn ang="0">
                  <a:pos x="15" y="0"/>
                </a:cxn>
                <a:cxn ang="0">
                  <a:pos x="12" y="1"/>
                </a:cxn>
                <a:cxn ang="0">
                  <a:pos x="8" y="3"/>
                </a:cxn>
                <a:cxn ang="0">
                  <a:pos x="6" y="6"/>
                </a:cxn>
                <a:cxn ang="0">
                  <a:pos x="3" y="8"/>
                </a:cxn>
                <a:cxn ang="0">
                  <a:pos x="1" y="12"/>
                </a:cxn>
                <a:cxn ang="0">
                  <a:pos x="0" y="15"/>
                </a:cxn>
                <a:cxn ang="0">
                  <a:pos x="0" y="20"/>
                </a:cxn>
                <a:cxn ang="0">
                  <a:pos x="0" y="24"/>
                </a:cxn>
                <a:cxn ang="0">
                  <a:pos x="1" y="27"/>
                </a:cxn>
                <a:cxn ang="0">
                  <a:pos x="3" y="31"/>
                </a:cxn>
                <a:cxn ang="0">
                  <a:pos x="6" y="35"/>
                </a:cxn>
                <a:cxn ang="0">
                  <a:pos x="8" y="37"/>
                </a:cxn>
                <a:cxn ang="0">
                  <a:pos x="12" y="38"/>
                </a:cxn>
                <a:cxn ang="0">
                  <a:pos x="15" y="39"/>
                </a:cxn>
                <a:cxn ang="0">
                  <a:pos x="20" y="41"/>
                </a:cxn>
                <a:cxn ang="0">
                  <a:pos x="24" y="39"/>
                </a:cxn>
                <a:cxn ang="0">
                  <a:pos x="27" y="38"/>
                </a:cxn>
                <a:cxn ang="0">
                  <a:pos x="31" y="37"/>
                </a:cxn>
                <a:cxn ang="0">
                  <a:pos x="34" y="35"/>
                </a:cxn>
                <a:cxn ang="0">
                  <a:pos x="37" y="31"/>
                </a:cxn>
                <a:cxn ang="0">
                  <a:pos x="38" y="27"/>
                </a:cxn>
                <a:cxn ang="0">
                  <a:pos x="39" y="24"/>
                </a:cxn>
                <a:cxn ang="0">
                  <a:pos x="40" y="20"/>
                </a:cxn>
                <a:cxn ang="0">
                  <a:pos x="39" y="15"/>
                </a:cxn>
                <a:cxn ang="0">
                  <a:pos x="38" y="12"/>
                </a:cxn>
                <a:cxn ang="0">
                  <a:pos x="37" y="8"/>
                </a:cxn>
                <a:cxn ang="0">
                  <a:pos x="34" y="6"/>
                </a:cxn>
                <a:cxn ang="0">
                  <a:pos x="31" y="3"/>
                </a:cxn>
                <a:cxn ang="0">
                  <a:pos x="27" y="1"/>
                </a:cxn>
                <a:cxn ang="0">
                  <a:pos x="24" y="0"/>
                </a:cxn>
                <a:cxn ang="0">
                  <a:pos x="20" y="0"/>
                </a:cxn>
              </a:cxnLst>
              <a:rect l="0" t="0" r="r" b="b"/>
              <a:pathLst>
                <a:path w="40" h="41">
                  <a:moveTo>
                    <a:pt x="20" y="0"/>
                  </a:moveTo>
                  <a:lnTo>
                    <a:pt x="15" y="0"/>
                  </a:lnTo>
                  <a:lnTo>
                    <a:pt x="12" y="1"/>
                  </a:lnTo>
                  <a:lnTo>
                    <a:pt x="8" y="3"/>
                  </a:lnTo>
                  <a:lnTo>
                    <a:pt x="6" y="6"/>
                  </a:lnTo>
                  <a:lnTo>
                    <a:pt x="3" y="8"/>
                  </a:lnTo>
                  <a:lnTo>
                    <a:pt x="1" y="12"/>
                  </a:lnTo>
                  <a:lnTo>
                    <a:pt x="0" y="15"/>
                  </a:lnTo>
                  <a:lnTo>
                    <a:pt x="0" y="20"/>
                  </a:lnTo>
                  <a:lnTo>
                    <a:pt x="0" y="24"/>
                  </a:lnTo>
                  <a:lnTo>
                    <a:pt x="1" y="27"/>
                  </a:lnTo>
                  <a:lnTo>
                    <a:pt x="3" y="31"/>
                  </a:lnTo>
                  <a:lnTo>
                    <a:pt x="6" y="35"/>
                  </a:lnTo>
                  <a:lnTo>
                    <a:pt x="8" y="37"/>
                  </a:lnTo>
                  <a:lnTo>
                    <a:pt x="12" y="38"/>
                  </a:lnTo>
                  <a:lnTo>
                    <a:pt x="15" y="39"/>
                  </a:lnTo>
                  <a:lnTo>
                    <a:pt x="20" y="41"/>
                  </a:lnTo>
                  <a:lnTo>
                    <a:pt x="24" y="39"/>
                  </a:lnTo>
                  <a:lnTo>
                    <a:pt x="27" y="38"/>
                  </a:lnTo>
                  <a:lnTo>
                    <a:pt x="31" y="37"/>
                  </a:lnTo>
                  <a:lnTo>
                    <a:pt x="34" y="35"/>
                  </a:lnTo>
                  <a:lnTo>
                    <a:pt x="37" y="31"/>
                  </a:lnTo>
                  <a:lnTo>
                    <a:pt x="38" y="27"/>
                  </a:lnTo>
                  <a:lnTo>
                    <a:pt x="39" y="24"/>
                  </a:lnTo>
                  <a:lnTo>
                    <a:pt x="40" y="20"/>
                  </a:lnTo>
                  <a:lnTo>
                    <a:pt x="39" y="15"/>
                  </a:lnTo>
                  <a:lnTo>
                    <a:pt x="38" y="12"/>
                  </a:lnTo>
                  <a:lnTo>
                    <a:pt x="37" y="8"/>
                  </a:lnTo>
                  <a:lnTo>
                    <a:pt x="34" y="6"/>
                  </a:lnTo>
                  <a:lnTo>
                    <a:pt x="31" y="3"/>
                  </a:lnTo>
                  <a:lnTo>
                    <a:pt x="27" y="1"/>
                  </a:lnTo>
                  <a:lnTo>
                    <a:pt x="24" y="0"/>
                  </a:lnTo>
                  <a:lnTo>
                    <a:pt x="20" y="0"/>
                  </a:lnTo>
                  <a:close/>
                </a:path>
              </a:pathLst>
            </a:custGeom>
            <a:solidFill>
              <a:srgbClr val="AAD512"/>
            </a:solidFill>
            <a:ln w="9525">
              <a:noFill/>
              <a:round/>
              <a:headEnd/>
              <a:tailEnd/>
            </a:ln>
          </p:spPr>
          <p:txBody>
            <a:bodyPr/>
            <a:lstStyle/>
            <a:p>
              <a:endParaRPr lang="pt-BR"/>
            </a:p>
          </p:txBody>
        </p:sp>
        <p:sp>
          <p:nvSpPr>
            <p:cNvPr id="402555" name="Freeform 123"/>
            <p:cNvSpPr>
              <a:spLocks/>
            </p:cNvSpPr>
            <p:nvPr/>
          </p:nvSpPr>
          <p:spPr bwMode="auto">
            <a:xfrm>
              <a:off x="3180" y="2342"/>
              <a:ext cx="10" cy="10"/>
            </a:xfrm>
            <a:custGeom>
              <a:avLst/>
              <a:gdLst/>
              <a:ahLst/>
              <a:cxnLst>
                <a:cxn ang="0">
                  <a:pos x="21" y="0"/>
                </a:cxn>
                <a:cxn ang="0">
                  <a:pos x="16" y="0"/>
                </a:cxn>
                <a:cxn ang="0">
                  <a:pos x="12" y="2"/>
                </a:cxn>
                <a:cxn ang="0">
                  <a:pos x="9" y="4"/>
                </a:cxn>
                <a:cxn ang="0">
                  <a:pos x="6" y="6"/>
                </a:cxn>
                <a:cxn ang="0">
                  <a:pos x="4" y="9"/>
                </a:cxn>
                <a:cxn ang="0">
                  <a:pos x="1" y="12"/>
                </a:cxn>
                <a:cxn ang="0">
                  <a:pos x="0" y="16"/>
                </a:cxn>
                <a:cxn ang="0">
                  <a:pos x="0" y="21"/>
                </a:cxn>
                <a:cxn ang="0">
                  <a:pos x="0" y="24"/>
                </a:cxn>
                <a:cxn ang="0">
                  <a:pos x="1" y="28"/>
                </a:cxn>
                <a:cxn ang="0">
                  <a:pos x="4" y="32"/>
                </a:cxn>
                <a:cxn ang="0">
                  <a:pos x="6" y="35"/>
                </a:cxn>
                <a:cxn ang="0">
                  <a:pos x="9" y="38"/>
                </a:cxn>
                <a:cxn ang="0">
                  <a:pos x="12" y="39"/>
                </a:cxn>
                <a:cxn ang="0">
                  <a:pos x="16" y="40"/>
                </a:cxn>
                <a:cxn ang="0">
                  <a:pos x="21" y="41"/>
                </a:cxn>
                <a:cxn ang="0">
                  <a:pos x="24" y="40"/>
                </a:cxn>
                <a:cxn ang="0">
                  <a:pos x="28" y="39"/>
                </a:cxn>
                <a:cxn ang="0">
                  <a:pos x="31" y="38"/>
                </a:cxn>
                <a:cxn ang="0">
                  <a:pos x="35" y="35"/>
                </a:cxn>
                <a:cxn ang="0">
                  <a:pos x="37" y="32"/>
                </a:cxn>
                <a:cxn ang="0">
                  <a:pos x="39" y="28"/>
                </a:cxn>
                <a:cxn ang="0">
                  <a:pos x="40" y="24"/>
                </a:cxn>
                <a:cxn ang="0">
                  <a:pos x="41" y="21"/>
                </a:cxn>
                <a:cxn ang="0">
                  <a:pos x="40" y="16"/>
                </a:cxn>
                <a:cxn ang="0">
                  <a:pos x="39" y="12"/>
                </a:cxn>
                <a:cxn ang="0">
                  <a:pos x="37" y="9"/>
                </a:cxn>
                <a:cxn ang="0">
                  <a:pos x="35" y="6"/>
                </a:cxn>
                <a:cxn ang="0">
                  <a:pos x="31" y="4"/>
                </a:cxn>
                <a:cxn ang="0">
                  <a:pos x="28" y="2"/>
                </a:cxn>
                <a:cxn ang="0">
                  <a:pos x="24" y="0"/>
                </a:cxn>
                <a:cxn ang="0">
                  <a:pos x="21" y="0"/>
                </a:cxn>
              </a:cxnLst>
              <a:rect l="0" t="0" r="r" b="b"/>
              <a:pathLst>
                <a:path w="41" h="41">
                  <a:moveTo>
                    <a:pt x="21" y="0"/>
                  </a:moveTo>
                  <a:lnTo>
                    <a:pt x="16" y="0"/>
                  </a:lnTo>
                  <a:lnTo>
                    <a:pt x="12" y="2"/>
                  </a:lnTo>
                  <a:lnTo>
                    <a:pt x="9" y="4"/>
                  </a:lnTo>
                  <a:lnTo>
                    <a:pt x="6" y="6"/>
                  </a:lnTo>
                  <a:lnTo>
                    <a:pt x="4" y="9"/>
                  </a:lnTo>
                  <a:lnTo>
                    <a:pt x="1" y="12"/>
                  </a:lnTo>
                  <a:lnTo>
                    <a:pt x="0" y="16"/>
                  </a:lnTo>
                  <a:lnTo>
                    <a:pt x="0" y="21"/>
                  </a:lnTo>
                  <a:lnTo>
                    <a:pt x="0" y="24"/>
                  </a:lnTo>
                  <a:lnTo>
                    <a:pt x="1" y="28"/>
                  </a:lnTo>
                  <a:lnTo>
                    <a:pt x="4" y="32"/>
                  </a:lnTo>
                  <a:lnTo>
                    <a:pt x="6" y="35"/>
                  </a:lnTo>
                  <a:lnTo>
                    <a:pt x="9" y="38"/>
                  </a:lnTo>
                  <a:lnTo>
                    <a:pt x="12" y="39"/>
                  </a:lnTo>
                  <a:lnTo>
                    <a:pt x="16" y="40"/>
                  </a:lnTo>
                  <a:lnTo>
                    <a:pt x="21" y="41"/>
                  </a:lnTo>
                  <a:lnTo>
                    <a:pt x="24" y="40"/>
                  </a:lnTo>
                  <a:lnTo>
                    <a:pt x="28" y="39"/>
                  </a:lnTo>
                  <a:lnTo>
                    <a:pt x="31" y="38"/>
                  </a:lnTo>
                  <a:lnTo>
                    <a:pt x="35" y="35"/>
                  </a:lnTo>
                  <a:lnTo>
                    <a:pt x="37" y="32"/>
                  </a:lnTo>
                  <a:lnTo>
                    <a:pt x="39" y="28"/>
                  </a:lnTo>
                  <a:lnTo>
                    <a:pt x="40" y="24"/>
                  </a:lnTo>
                  <a:lnTo>
                    <a:pt x="41" y="21"/>
                  </a:lnTo>
                  <a:lnTo>
                    <a:pt x="40" y="16"/>
                  </a:lnTo>
                  <a:lnTo>
                    <a:pt x="39" y="12"/>
                  </a:lnTo>
                  <a:lnTo>
                    <a:pt x="37" y="9"/>
                  </a:lnTo>
                  <a:lnTo>
                    <a:pt x="35" y="6"/>
                  </a:lnTo>
                  <a:lnTo>
                    <a:pt x="31" y="4"/>
                  </a:lnTo>
                  <a:lnTo>
                    <a:pt x="28" y="2"/>
                  </a:lnTo>
                  <a:lnTo>
                    <a:pt x="24" y="0"/>
                  </a:lnTo>
                  <a:lnTo>
                    <a:pt x="21" y="0"/>
                  </a:lnTo>
                  <a:close/>
                </a:path>
              </a:pathLst>
            </a:custGeom>
            <a:solidFill>
              <a:srgbClr val="AAD512"/>
            </a:solidFill>
            <a:ln w="9525">
              <a:noFill/>
              <a:round/>
              <a:headEnd/>
              <a:tailEnd/>
            </a:ln>
          </p:spPr>
          <p:txBody>
            <a:bodyPr/>
            <a:lstStyle/>
            <a:p>
              <a:endParaRPr lang="pt-BR"/>
            </a:p>
          </p:txBody>
        </p:sp>
        <p:sp>
          <p:nvSpPr>
            <p:cNvPr id="402556" name="Freeform 124"/>
            <p:cNvSpPr>
              <a:spLocks/>
            </p:cNvSpPr>
            <p:nvPr/>
          </p:nvSpPr>
          <p:spPr bwMode="auto">
            <a:xfrm>
              <a:off x="3173" y="2365"/>
              <a:ext cx="10" cy="10"/>
            </a:xfrm>
            <a:custGeom>
              <a:avLst/>
              <a:gdLst/>
              <a:ahLst/>
              <a:cxnLst>
                <a:cxn ang="0">
                  <a:pos x="20" y="0"/>
                </a:cxn>
                <a:cxn ang="0">
                  <a:pos x="16" y="0"/>
                </a:cxn>
                <a:cxn ang="0">
                  <a:pos x="12" y="1"/>
                </a:cxn>
                <a:cxn ang="0">
                  <a:pos x="8" y="3"/>
                </a:cxn>
                <a:cxn ang="0">
                  <a:pos x="6" y="6"/>
                </a:cxn>
                <a:cxn ang="0">
                  <a:pos x="2" y="9"/>
                </a:cxn>
                <a:cxn ang="0">
                  <a:pos x="1" y="12"/>
                </a:cxn>
                <a:cxn ang="0">
                  <a:pos x="0" y="16"/>
                </a:cxn>
                <a:cxn ang="0">
                  <a:pos x="0" y="20"/>
                </a:cxn>
                <a:cxn ang="0">
                  <a:pos x="0" y="25"/>
                </a:cxn>
                <a:cxn ang="0">
                  <a:pos x="1" y="28"/>
                </a:cxn>
                <a:cxn ang="0">
                  <a:pos x="2" y="32"/>
                </a:cxn>
                <a:cxn ang="0">
                  <a:pos x="6" y="34"/>
                </a:cxn>
                <a:cxn ang="0">
                  <a:pos x="8" y="37"/>
                </a:cxn>
                <a:cxn ang="0">
                  <a:pos x="12" y="39"/>
                </a:cxn>
                <a:cxn ang="0">
                  <a:pos x="16" y="40"/>
                </a:cxn>
                <a:cxn ang="0">
                  <a:pos x="20" y="40"/>
                </a:cxn>
                <a:cxn ang="0">
                  <a:pos x="24" y="40"/>
                </a:cxn>
                <a:cxn ang="0">
                  <a:pos x="28" y="39"/>
                </a:cxn>
                <a:cxn ang="0">
                  <a:pos x="31" y="37"/>
                </a:cxn>
                <a:cxn ang="0">
                  <a:pos x="35" y="34"/>
                </a:cxn>
                <a:cxn ang="0">
                  <a:pos x="37" y="32"/>
                </a:cxn>
                <a:cxn ang="0">
                  <a:pos x="39" y="28"/>
                </a:cxn>
                <a:cxn ang="0">
                  <a:pos x="40" y="25"/>
                </a:cxn>
                <a:cxn ang="0">
                  <a:pos x="41" y="20"/>
                </a:cxn>
                <a:cxn ang="0">
                  <a:pos x="40" y="16"/>
                </a:cxn>
                <a:cxn ang="0">
                  <a:pos x="39" y="12"/>
                </a:cxn>
                <a:cxn ang="0">
                  <a:pos x="37" y="9"/>
                </a:cxn>
                <a:cxn ang="0">
                  <a:pos x="35" y="6"/>
                </a:cxn>
                <a:cxn ang="0">
                  <a:pos x="31" y="3"/>
                </a:cxn>
                <a:cxn ang="0">
                  <a:pos x="28" y="1"/>
                </a:cxn>
                <a:cxn ang="0">
                  <a:pos x="24" y="0"/>
                </a:cxn>
                <a:cxn ang="0">
                  <a:pos x="20" y="0"/>
                </a:cxn>
              </a:cxnLst>
              <a:rect l="0" t="0" r="r" b="b"/>
              <a:pathLst>
                <a:path w="41" h="40">
                  <a:moveTo>
                    <a:pt x="20" y="0"/>
                  </a:moveTo>
                  <a:lnTo>
                    <a:pt x="16" y="0"/>
                  </a:lnTo>
                  <a:lnTo>
                    <a:pt x="12" y="1"/>
                  </a:lnTo>
                  <a:lnTo>
                    <a:pt x="8" y="3"/>
                  </a:lnTo>
                  <a:lnTo>
                    <a:pt x="6" y="6"/>
                  </a:lnTo>
                  <a:lnTo>
                    <a:pt x="2" y="9"/>
                  </a:lnTo>
                  <a:lnTo>
                    <a:pt x="1" y="12"/>
                  </a:lnTo>
                  <a:lnTo>
                    <a:pt x="0" y="16"/>
                  </a:lnTo>
                  <a:lnTo>
                    <a:pt x="0" y="20"/>
                  </a:lnTo>
                  <a:lnTo>
                    <a:pt x="0" y="25"/>
                  </a:lnTo>
                  <a:lnTo>
                    <a:pt x="1" y="28"/>
                  </a:lnTo>
                  <a:lnTo>
                    <a:pt x="2" y="32"/>
                  </a:lnTo>
                  <a:lnTo>
                    <a:pt x="6" y="34"/>
                  </a:lnTo>
                  <a:lnTo>
                    <a:pt x="8" y="37"/>
                  </a:lnTo>
                  <a:lnTo>
                    <a:pt x="12" y="39"/>
                  </a:lnTo>
                  <a:lnTo>
                    <a:pt x="16" y="40"/>
                  </a:lnTo>
                  <a:lnTo>
                    <a:pt x="20" y="40"/>
                  </a:lnTo>
                  <a:lnTo>
                    <a:pt x="24" y="40"/>
                  </a:lnTo>
                  <a:lnTo>
                    <a:pt x="28" y="39"/>
                  </a:lnTo>
                  <a:lnTo>
                    <a:pt x="31" y="37"/>
                  </a:lnTo>
                  <a:lnTo>
                    <a:pt x="35" y="34"/>
                  </a:lnTo>
                  <a:lnTo>
                    <a:pt x="37" y="32"/>
                  </a:lnTo>
                  <a:lnTo>
                    <a:pt x="39" y="28"/>
                  </a:lnTo>
                  <a:lnTo>
                    <a:pt x="40" y="25"/>
                  </a:lnTo>
                  <a:lnTo>
                    <a:pt x="41" y="20"/>
                  </a:lnTo>
                  <a:lnTo>
                    <a:pt x="40" y="16"/>
                  </a:lnTo>
                  <a:lnTo>
                    <a:pt x="39" y="12"/>
                  </a:lnTo>
                  <a:lnTo>
                    <a:pt x="37" y="9"/>
                  </a:lnTo>
                  <a:lnTo>
                    <a:pt x="35" y="6"/>
                  </a:lnTo>
                  <a:lnTo>
                    <a:pt x="31" y="3"/>
                  </a:lnTo>
                  <a:lnTo>
                    <a:pt x="28" y="1"/>
                  </a:lnTo>
                  <a:lnTo>
                    <a:pt x="24" y="0"/>
                  </a:lnTo>
                  <a:lnTo>
                    <a:pt x="20" y="0"/>
                  </a:lnTo>
                  <a:close/>
                </a:path>
              </a:pathLst>
            </a:custGeom>
            <a:solidFill>
              <a:srgbClr val="AAD512"/>
            </a:solidFill>
            <a:ln w="9525">
              <a:noFill/>
              <a:round/>
              <a:headEnd/>
              <a:tailEnd/>
            </a:ln>
          </p:spPr>
          <p:txBody>
            <a:bodyPr/>
            <a:lstStyle/>
            <a:p>
              <a:endParaRPr lang="pt-BR"/>
            </a:p>
          </p:txBody>
        </p:sp>
        <p:sp>
          <p:nvSpPr>
            <p:cNvPr id="402557" name="Freeform 125"/>
            <p:cNvSpPr>
              <a:spLocks/>
            </p:cNvSpPr>
            <p:nvPr/>
          </p:nvSpPr>
          <p:spPr bwMode="auto">
            <a:xfrm>
              <a:off x="3201" y="2362"/>
              <a:ext cx="11" cy="10"/>
            </a:xfrm>
            <a:custGeom>
              <a:avLst/>
              <a:gdLst/>
              <a:ahLst/>
              <a:cxnLst>
                <a:cxn ang="0">
                  <a:pos x="21" y="0"/>
                </a:cxn>
                <a:cxn ang="0">
                  <a:pos x="17" y="0"/>
                </a:cxn>
                <a:cxn ang="0">
                  <a:pos x="12" y="1"/>
                </a:cxn>
                <a:cxn ang="0">
                  <a:pos x="10" y="3"/>
                </a:cxn>
                <a:cxn ang="0">
                  <a:pos x="6" y="6"/>
                </a:cxn>
                <a:cxn ang="0">
                  <a:pos x="4" y="8"/>
                </a:cxn>
                <a:cxn ang="0">
                  <a:pos x="2" y="12"/>
                </a:cxn>
                <a:cxn ang="0">
                  <a:pos x="0" y="15"/>
                </a:cxn>
                <a:cxn ang="0">
                  <a:pos x="0" y="20"/>
                </a:cxn>
                <a:cxn ang="0">
                  <a:pos x="0" y="24"/>
                </a:cxn>
                <a:cxn ang="0">
                  <a:pos x="2" y="27"/>
                </a:cxn>
                <a:cxn ang="0">
                  <a:pos x="4" y="31"/>
                </a:cxn>
                <a:cxn ang="0">
                  <a:pos x="6" y="34"/>
                </a:cxn>
                <a:cxn ang="0">
                  <a:pos x="10" y="37"/>
                </a:cxn>
                <a:cxn ang="0">
                  <a:pos x="12" y="38"/>
                </a:cxn>
                <a:cxn ang="0">
                  <a:pos x="17" y="39"/>
                </a:cxn>
                <a:cxn ang="0">
                  <a:pos x="21" y="40"/>
                </a:cxn>
                <a:cxn ang="0">
                  <a:pos x="24" y="39"/>
                </a:cxn>
                <a:cxn ang="0">
                  <a:pos x="29" y="38"/>
                </a:cxn>
                <a:cxn ang="0">
                  <a:pos x="33" y="37"/>
                </a:cxn>
                <a:cxn ang="0">
                  <a:pos x="35" y="34"/>
                </a:cxn>
                <a:cxn ang="0">
                  <a:pos x="38" y="31"/>
                </a:cxn>
                <a:cxn ang="0">
                  <a:pos x="40" y="27"/>
                </a:cxn>
                <a:cxn ang="0">
                  <a:pos x="41" y="24"/>
                </a:cxn>
                <a:cxn ang="0">
                  <a:pos x="41" y="20"/>
                </a:cxn>
                <a:cxn ang="0">
                  <a:pos x="41" y="15"/>
                </a:cxn>
                <a:cxn ang="0">
                  <a:pos x="40" y="12"/>
                </a:cxn>
                <a:cxn ang="0">
                  <a:pos x="38" y="8"/>
                </a:cxn>
                <a:cxn ang="0">
                  <a:pos x="35" y="6"/>
                </a:cxn>
                <a:cxn ang="0">
                  <a:pos x="33" y="3"/>
                </a:cxn>
                <a:cxn ang="0">
                  <a:pos x="29" y="1"/>
                </a:cxn>
                <a:cxn ang="0">
                  <a:pos x="24" y="0"/>
                </a:cxn>
                <a:cxn ang="0">
                  <a:pos x="21" y="0"/>
                </a:cxn>
              </a:cxnLst>
              <a:rect l="0" t="0" r="r" b="b"/>
              <a:pathLst>
                <a:path w="41" h="40">
                  <a:moveTo>
                    <a:pt x="21" y="0"/>
                  </a:moveTo>
                  <a:lnTo>
                    <a:pt x="17" y="0"/>
                  </a:lnTo>
                  <a:lnTo>
                    <a:pt x="12" y="1"/>
                  </a:lnTo>
                  <a:lnTo>
                    <a:pt x="10" y="3"/>
                  </a:lnTo>
                  <a:lnTo>
                    <a:pt x="6" y="6"/>
                  </a:lnTo>
                  <a:lnTo>
                    <a:pt x="4" y="8"/>
                  </a:lnTo>
                  <a:lnTo>
                    <a:pt x="2" y="12"/>
                  </a:lnTo>
                  <a:lnTo>
                    <a:pt x="0" y="15"/>
                  </a:lnTo>
                  <a:lnTo>
                    <a:pt x="0" y="20"/>
                  </a:lnTo>
                  <a:lnTo>
                    <a:pt x="0" y="24"/>
                  </a:lnTo>
                  <a:lnTo>
                    <a:pt x="2" y="27"/>
                  </a:lnTo>
                  <a:lnTo>
                    <a:pt x="4" y="31"/>
                  </a:lnTo>
                  <a:lnTo>
                    <a:pt x="6" y="34"/>
                  </a:lnTo>
                  <a:lnTo>
                    <a:pt x="10" y="37"/>
                  </a:lnTo>
                  <a:lnTo>
                    <a:pt x="12" y="38"/>
                  </a:lnTo>
                  <a:lnTo>
                    <a:pt x="17" y="39"/>
                  </a:lnTo>
                  <a:lnTo>
                    <a:pt x="21" y="40"/>
                  </a:lnTo>
                  <a:lnTo>
                    <a:pt x="24" y="39"/>
                  </a:lnTo>
                  <a:lnTo>
                    <a:pt x="29" y="38"/>
                  </a:lnTo>
                  <a:lnTo>
                    <a:pt x="33" y="37"/>
                  </a:lnTo>
                  <a:lnTo>
                    <a:pt x="35" y="34"/>
                  </a:lnTo>
                  <a:lnTo>
                    <a:pt x="38" y="31"/>
                  </a:lnTo>
                  <a:lnTo>
                    <a:pt x="40" y="27"/>
                  </a:lnTo>
                  <a:lnTo>
                    <a:pt x="41" y="24"/>
                  </a:lnTo>
                  <a:lnTo>
                    <a:pt x="41" y="20"/>
                  </a:lnTo>
                  <a:lnTo>
                    <a:pt x="41" y="15"/>
                  </a:lnTo>
                  <a:lnTo>
                    <a:pt x="40" y="12"/>
                  </a:lnTo>
                  <a:lnTo>
                    <a:pt x="38" y="8"/>
                  </a:lnTo>
                  <a:lnTo>
                    <a:pt x="35" y="6"/>
                  </a:lnTo>
                  <a:lnTo>
                    <a:pt x="33" y="3"/>
                  </a:lnTo>
                  <a:lnTo>
                    <a:pt x="29" y="1"/>
                  </a:lnTo>
                  <a:lnTo>
                    <a:pt x="24" y="0"/>
                  </a:lnTo>
                  <a:lnTo>
                    <a:pt x="21" y="0"/>
                  </a:lnTo>
                  <a:close/>
                </a:path>
              </a:pathLst>
            </a:custGeom>
            <a:solidFill>
              <a:srgbClr val="AAD512"/>
            </a:solidFill>
            <a:ln w="9525">
              <a:noFill/>
              <a:round/>
              <a:headEnd/>
              <a:tailEnd/>
            </a:ln>
          </p:spPr>
          <p:txBody>
            <a:bodyPr/>
            <a:lstStyle/>
            <a:p>
              <a:endParaRPr lang="pt-BR"/>
            </a:p>
          </p:txBody>
        </p:sp>
        <p:sp>
          <p:nvSpPr>
            <p:cNvPr id="402558" name="Freeform 126"/>
            <p:cNvSpPr>
              <a:spLocks/>
            </p:cNvSpPr>
            <p:nvPr/>
          </p:nvSpPr>
          <p:spPr bwMode="auto">
            <a:xfrm>
              <a:off x="3168" y="2388"/>
              <a:ext cx="11" cy="11"/>
            </a:xfrm>
            <a:custGeom>
              <a:avLst/>
              <a:gdLst/>
              <a:ahLst/>
              <a:cxnLst>
                <a:cxn ang="0">
                  <a:pos x="21" y="0"/>
                </a:cxn>
                <a:cxn ang="0">
                  <a:pos x="17" y="0"/>
                </a:cxn>
                <a:cxn ang="0">
                  <a:pos x="13" y="2"/>
                </a:cxn>
                <a:cxn ang="0">
                  <a:pos x="10" y="4"/>
                </a:cxn>
                <a:cxn ang="0">
                  <a:pos x="6" y="6"/>
                </a:cxn>
                <a:cxn ang="0">
                  <a:pos x="4" y="9"/>
                </a:cxn>
                <a:cxn ang="0">
                  <a:pos x="3" y="12"/>
                </a:cxn>
                <a:cxn ang="0">
                  <a:pos x="1" y="16"/>
                </a:cxn>
                <a:cxn ang="0">
                  <a:pos x="0" y="21"/>
                </a:cxn>
                <a:cxn ang="0">
                  <a:pos x="1" y="24"/>
                </a:cxn>
                <a:cxn ang="0">
                  <a:pos x="3" y="28"/>
                </a:cxn>
                <a:cxn ang="0">
                  <a:pos x="4" y="32"/>
                </a:cxn>
                <a:cxn ang="0">
                  <a:pos x="6" y="35"/>
                </a:cxn>
                <a:cxn ang="0">
                  <a:pos x="10" y="38"/>
                </a:cxn>
                <a:cxn ang="0">
                  <a:pos x="13" y="39"/>
                </a:cxn>
                <a:cxn ang="0">
                  <a:pos x="17" y="40"/>
                </a:cxn>
                <a:cxn ang="0">
                  <a:pos x="21" y="41"/>
                </a:cxn>
                <a:cxn ang="0">
                  <a:pos x="25" y="40"/>
                </a:cxn>
                <a:cxn ang="0">
                  <a:pos x="29" y="39"/>
                </a:cxn>
                <a:cxn ang="0">
                  <a:pos x="33" y="38"/>
                </a:cxn>
                <a:cxn ang="0">
                  <a:pos x="35" y="35"/>
                </a:cxn>
                <a:cxn ang="0">
                  <a:pos x="37" y="32"/>
                </a:cxn>
                <a:cxn ang="0">
                  <a:pos x="40" y="28"/>
                </a:cxn>
                <a:cxn ang="0">
                  <a:pos x="41" y="24"/>
                </a:cxn>
                <a:cxn ang="0">
                  <a:pos x="41" y="21"/>
                </a:cxn>
                <a:cxn ang="0">
                  <a:pos x="41" y="16"/>
                </a:cxn>
                <a:cxn ang="0">
                  <a:pos x="40" y="12"/>
                </a:cxn>
                <a:cxn ang="0">
                  <a:pos x="37" y="9"/>
                </a:cxn>
                <a:cxn ang="0">
                  <a:pos x="35" y="6"/>
                </a:cxn>
                <a:cxn ang="0">
                  <a:pos x="33" y="4"/>
                </a:cxn>
                <a:cxn ang="0">
                  <a:pos x="29" y="2"/>
                </a:cxn>
                <a:cxn ang="0">
                  <a:pos x="25" y="0"/>
                </a:cxn>
                <a:cxn ang="0">
                  <a:pos x="21" y="0"/>
                </a:cxn>
              </a:cxnLst>
              <a:rect l="0" t="0" r="r" b="b"/>
              <a:pathLst>
                <a:path w="41" h="41">
                  <a:moveTo>
                    <a:pt x="21" y="0"/>
                  </a:moveTo>
                  <a:lnTo>
                    <a:pt x="17" y="0"/>
                  </a:lnTo>
                  <a:lnTo>
                    <a:pt x="13" y="2"/>
                  </a:lnTo>
                  <a:lnTo>
                    <a:pt x="10" y="4"/>
                  </a:lnTo>
                  <a:lnTo>
                    <a:pt x="6" y="6"/>
                  </a:lnTo>
                  <a:lnTo>
                    <a:pt x="4" y="9"/>
                  </a:lnTo>
                  <a:lnTo>
                    <a:pt x="3" y="12"/>
                  </a:lnTo>
                  <a:lnTo>
                    <a:pt x="1" y="16"/>
                  </a:lnTo>
                  <a:lnTo>
                    <a:pt x="0" y="21"/>
                  </a:lnTo>
                  <a:lnTo>
                    <a:pt x="1" y="24"/>
                  </a:lnTo>
                  <a:lnTo>
                    <a:pt x="3" y="28"/>
                  </a:lnTo>
                  <a:lnTo>
                    <a:pt x="4" y="32"/>
                  </a:lnTo>
                  <a:lnTo>
                    <a:pt x="6" y="35"/>
                  </a:lnTo>
                  <a:lnTo>
                    <a:pt x="10" y="38"/>
                  </a:lnTo>
                  <a:lnTo>
                    <a:pt x="13" y="39"/>
                  </a:lnTo>
                  <a:lnTo>
                    <a:pt x="17" y="40"/>
                  </a:lnTo>
                  <a:lnTo>
                    <a:pt x="21" y="41"/>
                  </a:lnTo>
                  <a:lnTo>
                    <a:pt x="25" y="40"/>
                  </a:lnTo>
                  <a:lnTo>
                    <a:pt x="29" y="39"/>
                  </a:lnTo>
                  <a:lnTo>
                    <a:pt x="33" y="38"/>
                  </a:lnTo>
                  <a:lnTo>
                    <a:pt x="35" y="35"/>
                  </a:lnTo>
                  <a:lnTo>
                    <a:pt x="37" y="32"/>
                  </a:lnTo>
                  <a:lnTo>
                    <a:pt x="40" y="28"/>
                  </a:lnTo>
                  <a:lnTo>
                    <a:pt x="41" y="24"/>
                  </a:lnTo>
                  <a:lnTo>
                    <a:pt x="41" y="21"/>
                  </a:lnTo>
                  <a:lnTo>
                    <a:pt x="41" y="16"/>
                  </a:lnTo>
                  <a:lnTo>
                    <a:pt x="40" y="12"/>
                  </a:lnTo>
                  <a:lnTo>
                    <a:pt x="37" y="9"/>
                  </a:lnTo>
                  <a:lnTo>
                    <a:pt x="35" y="6"/>
                  </a:lnTo>
                  <a:lnTo>
                    <a:pt x="33" y="4"/>
                  </a:lnTo>
                  <a:lnTo>
                    <a:pt x="29" y="2"/>
                  </a:lnTo>
                  <a:lnTo>
                    <a:pt x="25" y="0"/>
                  </a:lnTo>
                  <a:lnTo>
                    <a:pt x="21" y="0"/>
                  </a:lnTo>
                  <a:close/>
                </a:path>
              </a:pathLst>
            </a:custGeom>
            <a:solidFill>
              <a:srgbClr val="AAD512"/>
            </a:solidFill>
            <a:ln w="9525">
              <a:noFill/>
              <a:round/>
              <a:headEnd/>
              <a:tailEnd/>
            </a:ln>
          </p:spPr>
          <p:txBody>
            <a:bodyPr/>
            <a:lstStyle/>
            <a:p>
              <a:endParaRPr lang="pt-BR"/>
            </a:p>
          </p:txBody>
        </p:sp>
        <p:sp>
          <p:nvSpPr>
            <p:cNvPr id="402559" name="Freeform 127"/>
            <p:cNvSpPr>
              <a:spLocks/>
            </p:cNvSpPr>
            <p:nvPr/>
          </p:nvSpPr>
          <p:spPr bwMode="auto">
            <a:xfrm>
              <a:off x="3167" y="2408"/>
              <a:ext cx="10" cy="10"/>
            </a:xfrm>
            <a:custGeom>
              <a:avLst/>
              <a:gdLst/>
              <a:ahLst/>
              <a:cxnLst>
                <a:cxn ang="0">
                  <a:pos x="20" y="0"/>
                </a:cxn>
                <a:cxn ang="0">
                  <a:pos x="17" y="0"/>
                </a:cxn>
                <a:cxn ang="0">
                  <a:pos x="13" y="2"/>
                </a:cxn>
                <a:cxn ang="0">
                  <a:pos x="10" y="4"/>
                </a:cxn>
                <a:cxn ang="0">
                  <a:pos x="6" y="6"/>
                </a:cxn>
                <a:cxn ang="0">
                  <a:pos x="4" y="10"/>
                </a:cxn>
                <a:cxn ang="0">
                  <a:pos x="2" y="12"/>
                </a:cxn>
                <a:cxn ang="0">
                  <a:pos x="1" y="17"/>
                </a:cxn>
                <a:cxn ang="0">
                  <a:pos x="0" y="21"/>
                </a:cxn>
                <a:cxn ang="0">
                  <a:pos x="1" y="26"/>
                </a:cxn>
                <a:cxn ang="0">
                  <a:pos x="2" y="29"/>
                </a:cxn>
                <a:cxn ang="0">
                  <a:pos x="4" y="33"/>
                </a:cxn>
                <a:cxn ang="0">
                  <a:pos x="6" y="35"/>
                </a:cxn>
                <a:cxn ang="0">
                  <a:pos x="10" y="38"/>
                </a:cxn>
                <a:cxn ang="0">
                  <a:pos x="13" y="40"/>
                </a:cxn>
                <a:cxn ang="0">
                  <a:pos x="17" y="41"/>
                </a:cxn>
                <a:cxn ang="0">
                  <a:pos x="20" y="41"/>
                </a:cxn>
                <a:cxn ang="0">
                  <a:pos x="25" y="41"/>
                </a:cxn>
                <a:cxn ang="0">
                  <a:pos x="29" y="40"/>
                </a:cxn>
                <a:cxn ang="0">
                  <a:pos x="32" y="38"/>
                </a:cxn>
                <a:cxn ang="0">
                  <a:pos x="35" y="35"/>
                </a:cxn>
                <a:cxn ang="0">
                  <a:pos x="37" y="33"/>
                </a:cxn>
                <a:cxn ang="0">
                  <a:pos x="40" y="29"/>
                </a:cxn>
                <a:cxn ang="0">
                  <a:pos x="41" y="26"/>
                </a:cxn>
                <a:cxn ang="0">
                  <a:pos x="41" y="21"/>
                </a:cxn>
                <a:cxn ang="0">
                  <a:pos x="41" y="17"/>
                </a:cxn>
                <a:cxn ang="0">
                  <a:pos x="40" y="12"/>
                </a:cxn>
                <a:cxn ang="0">
                  <a:pos x="37" y="10"/>
                </a:cxn>
                <a:cxn ang="0">
                  <a:pos x="35" y="6"/>
                </a:cxn>
                <a:cxn ang="0">
                  <a:pos x="32" y="4"/>
                </a:cxn>
                <a:cxn ang="0">
                  <a:pos x="29" y="2"/>
                </a:cxn>
                <a:cxn ang="0">
                  <a:pos x="25" y="0"/>
                </a:cxn>
                <a:cxn ang="0">
                  <a:pos x="20" y="0"/>
                </a:cxn>
              </a:cxnLst>
              <a:rect l="0" t="0" r="r" b="b"/>
              <a:pathLst>
                <a:path w="41" h="41">
                  <a:moveTo>
                    <a:pt x="20" y="0"/>
                  </a:moveTo>
                  <a:lnTo>
                    <a:pt x="17" y="0"/>
                  </a:lnTo>
                  <a:lnTo>
                    <a:pt x="13" y="2"/>
                  </a:lnTo>
                  <a:lnTo>
                    <a:pt x="10" y="4"/>
                  </a:lnTo>
                  <a:lnTo>
                    <a:pt x="6" y="6"/>
                  </a:lnTo>
                  <a:lnTo>
                    <a:pt x="4" y="10"/>
                  </a:lnTo>
                  <a:lnTo>
                    <a:pt x="2" y="12"/>
                  </a:lnTo>
                  <a:lnTo>
                    <a:pt x="1" y="17"/>
                  </a:lnTo>
                  <a:lnTo>
                    <a:pt x="0" y="21"/>
                  </a:lnTo>
                  <a:lnTo>
                    <a:pt x="1" y="26"/>
                  </a:lnTo>
                  <a:lnTo>
                    <a:pt x="2" y="29"/>
                  </a:lnTo>
                  <a:lnTo>
                    <a:pt x="4" y="33"/>
                  </a:lnTo>
                  <a:lnTo>
                    <a:pt x="6" y="35"/>
                  </a:lnTo>
                  <a:lnTo>
                    <a:pt x="10" y="38"/>
                  </a:lnTo>
                  <a:lnTo>
                    <a:pt x="13" y="40"/>
                  </a:lnTo>
                  <a:lnTo>
                    <a:pt x="17" y="41"/>
                  </a:lnTo>
                  <a:lnTo>
                    <a:pt x="20" y="41"/>
                  </a:lnTo>
                  <a:lnTo>
                    <a:pt x="25" y="41"/>
                  </a:lnTo>
                  <a:lnTo>
                    <a:pt x="29" y="40"/>
                  </a:lnTo>
                  <a:lnTo>
                    <a:pt x="32" y="38"/>
                  </a:lnTo>
                  <a:lnTo>
                    <a:pt x="35" y="35"/>
                  </a:lnTo>
                  <a:lnTo>
                    <a:pt x="37" y="33"/>
                  </a:lnTo>
                  <a:lnTo>
                    <a:pt x="40" y="29"/>
                  </a:lnTo>
                  <a:lnTo>
                    <a:pt x="41" y="26"/>
                  </a:lnTo>
                  <a:lnTo>
                    <a:pt x="41" y="21"/>
                  </a:lnTo>
                  <a:lnTo>
                    <a:pt x="41" y="17"/>
                  </a:lnTo>
                  <a:lnTo>
                    <a:pt x="40" y="12"/>
                  </a:lnTo>
                  <a:lnTo>
                    <a:pt x="37" y="10"/>
                  </a:lnTo>
                  <a:lnTo>
                    <a:pt x="35" y="6"/>
                  </a:lnTo>
                  <a:lnTo>
                    <a:pt x="32" y="4"/>
                  </a:lnTo>
                  <a:lnTo>
                    <a:pt x="29" y="2"/>
                  </a:lnTo>
                  <a:lnTo>
                    <a:pt x="25" y="0"/>
                  </a:lnTo>
                  <a:lnTo>
                    <a:pt x="20" y="0"/>
                  </a:lnTo>
                  <a:close/>
                </a:path>
              </a:pathLst>
            </a:custGeom>
            <a:solidFill>
              <a:srgbClr val="AAD512"/>
            </a:solidFill>
            <a:ln w="9525">
              <a:noFill/>
              <a:round/>
              <a:headEnd/>
              <a:tailEnd/>
            </a:ln>
          </p:spPr>
          <p:txBody>
            <a:bodyPr/>
            <a:lstStyle/>
            <a:p>
              <a:endParaRPr lang="pt-BR"/>
            </a:p>
          </p:txBody>
        </p:sp>
        <p:sp>
          <p:nvSpPr>
            <p:cNvPr id="402560" name="Freeform 128"/>
            <p:cNvSpPr>
              <a:spLocks/>
            </p:cNvSpPr>
            <p:nvPr/>
          </p:nvSpPr>
          <p:spPr bwMode="auto">
            <a:xfrm>
              <a:off x="3159" y="2431"/>
              <a:ext cx="10" cy="10"/>
            </a:xfrm>
            <a:custGeom>
              <a:avLst/>
              <a:gdLst/>
              <a:ahLst/>
              <a:cxnLst>
                <a:cxn ang="0">
                  <a:pos x="19" y="0"/>
                </a:cxn>
                <a:cxn ang="0">
                  <a:pos x="15" y="0"/>
                </a:cxn>
                <a:cxn ang="0">
                  <a:pos x="12" y="1"/>
                </a:cxn>
                <a:cxn ang="0">
                  <a:pos x="8" y="3"/>
                </a:cxn>
                <a:cxn ang="0">
                  <a:pos x="6" y="6"/>
                </a:cxn>
                <a:cxn ang="0">
                  <a:pos x="2" y="8"/>
                </a:cxn>
                <a:cxn ang="0">
                  <a:pos x="1" y="12"/>
                </a:cxn>
                <a:cxn ang="0">
                  <a:pos x="0" y="15"/>
                </a:cxn>
                <a:cxn ang="0">
                  <a:pos x="0" y="20"/>
                </a:cxn>
                <a:cxn ang="0">
                  <a:pos x="0" y="24"/>
                </a:cxn>
                <a:cxn ang="0">
                  <a:pos x="1" y="27"/>
                </a:cxn>
                <a:cxn ang="0">
                  <a:pos x="2" y="31"/>
                </a:cxn>
                <a:cxn ang="0">
                  <a:pos x="6" y="34"/>
                </a:cxn>
                <a:cxn ang="0">
                  <a:pos x="8" y="37"/>
                </a:cxn>
                <a:cxn ang="0">
                  <a:pos x="12" y="38"/>
                </a:cxn>
                <a:cxn ang="0">
                  <a:pos x="15" y="39"/>
                </a:cxn>
                <a:cxn ang="0">
                  <a:pos x="19" y="40"/>
                </a:cxn>
                <a:cxn ang="0">
                  <a:pos x="24" y="39"/>
                </a:cxn>
                <a:cxn ang="0">
                  <a:pos x="27" y="38"/>
                </a:cxn>
                <a:cxn ang="0">
                  <a:pos x="31" y="37"/>
                </a:cxn>
                <a:cxn ang="0">
                  <a:pos x="35" y="34"/>
                </a:cxn>
                <a:cxn ang="0">
                  <a:pos x="37" y="31"/>
                </a:cxn>
                <a:cxn ang="0">
                  <a:pos x="38" y="27"/>
                </a:cxn>
                <a:cxn ang="0">
                  <a:pos x="39" y="24"/>
                </a:cxn>
                <a:cxn ang="0">
                  <a:pos x="41" y="20"/>
                </a:cxn>
                <a:cxn ang="0">
                  <a:pos x="39" y="15"/>
                </a:cxn>
                <a:cxn ang="0">
                  <a:pos x="38" y="12"/>
                </a:cxn>
                <a:cxn ang="0">
                  <a:pos x="37" y="8"/>
                </a:cxn>
                <a:cxn ang="0">
                  <a:pos x="35" y="6"/>
                </a:cxn>
                <a:cxn ang="0">
                  <a:pos x="31" y="3"/>
                </a:cxn>
                <a:cxn ang="0">
                  <a:pos x="27" y="1"/>
                </a:cxn>
                <a:cxn ang="0">
                  <a:pos x="24" y="0"/>
                </a:cxn>
                <a:cxn ang="0">
                  <a:pos x="19" y="0"/>
                </a:cxn>
              </a:cxnLst>
              <a:rect l="0" t="0" r="r" b="b"/>
              <a:pathLst>
                <a:path w="41" h="40">
                  <a:moveTo>
                    <a:pt x="19" y="0"/>
                  </a:moveTo>
                  <a:lnTo>
                    <a:pt x="15" y="0"/>
                  </a:lnTo>
                  <a:lnTo>
                    <a:pt x="12" y="1"/>
                  </a:lnTo>
                  <a:lnTo>
                    <a:pt x="8" y="3"/>
                  </a:lnTo>
                  <a:lnTo>
                    <a:pt x="6" y="6"/>
                  </a:lnTo>
                  <a:lnTo>
                    <a:pt x="2" y="8"/>
                  </a:lnTo>
                  <a:lnTo>
                    <a:pt x="1" y="12"/>
                  </a:lnTo>
                  <a:lnTo>
                    <a:pt x="0" y="15"/>
                  </a:lnTo>
                  <a:lnTo>
                    <a:pt x="0" y="20"/>
                  </a:lnTo>
                  <a:lnTo>
                    <a:pt x="0" y="24"/>
                  </a:lnTo>
                  <a:lnTo>
                    <a:pt x="1" y="27"/>
                  </a:lnTo>
                  <a:lnTo>
                    <a:pt x="2" y="31"/>
                  </a:lnTo>
                  <a:lnTo>
                    <a:pt x="6" y="34"/>
                  </a:lnTo>
                  <a:lnTo>
                    <a:pt x="8" y="37"/>
                  </a:lnTo>
                  <a:lnTo>
                    <a:pt x="12" y="38"/>
                  </a:lnTo>
                  <a:lnTo>
                    <a:pt x="15" y="39"/>
                  </a:lnTo>
                  <a:lnTo>
                    <a:pt x="19" y="40"/>
                  </a:lnTo>
                  <a:lnTo>
                    <a:pt x="24" y="39"/>
                  </a:lnTo>
                  <a:lnTo>
                    <a:pt x="27" y="38"/>
                  </a:lnTo>
                  <a:lnTo>
                    <a:pt x="31" y="37"/>
                  </a:lnTo>
                  <a:lnTo>
                    <a:pt x="35" y="34"/>
                  </a:lnTo>
                  <a:lnTo>
                    <a:pt x="37" y="31"/>
                  </a:lnTo>
                  <a:lnTo>
                    <a:pt x="38" y="27"/>
                  </a:lnTo>
                  <a:lnTo>
                    <a:pt x="39" y="24"/>
                  </a:lnTo>
                  <a:lnTo>
                    <a:pt x="41" y="20"/>
                  </a:lnTo>
                  <a:lnTo>
                    <a:pt x="39" y="15"/>
                  </a:lnTo>
                  <a:lnTo>
                    <a:pt x="38" y="12"/>
                  </a:lnTo>
                  <a:lnTo>
                    <a:pt x="37" y="8"/>
                  </a:lnTo>
                  <a:lnTo>
                    <a:pt x="35" y="6"/>
                  </a:lnTo>
                  <a:lnTo>
                    <a:pt x="31" y="3"/>
                  </a:lnTo>
                  <a:lnTo>
                    <a:pt x="27" y="1"/>
                  </a:lnTo>
                  <a:lnTo>
                    <a:pt x="24" y="0"/>
                  </a:lnTo>
                  <a:lnTo>
                    <a:pt x="19" y="0"/>
                  </a:lnTo>
                  <a:close/>
                </a:path>
              </a:pathLst>
            </a:custGeom>
            <a:solidFill>
              <a:srgbClr val="AAD512"/>
            </a:solidFill>
            <a:ln w="9525">
              <a:noFill/>
              <a:round/>
              <a:headEnd/>
              <a:tailEnd/>
            </a:ln>
          </p:spPr>
          <p:txBody>
            <a:bodyPr/>
            <a:lstStyle/>
            <a:p>
              <a:endParaRPr lang="pt-BR"/>
            </a:p>
          </p:txBody>
        </p:sp>
        <p:sp>
          <p:nvSpPr>
            <p:cNvPr id="402561" name="Freeform 129"/>
            <p:cNvSpPr>
              <a:spLocks/>
            </p:cNvSpPr>
            <p:nvPr/>
          </p:nvSpPr>
          <p:spPr bwMode="auto">
            <a:xfrm>
              <a:off x="3053" y="2305"/>
              <a:ext cx="102" cy="134"/>
            </a:xfrm>
            <a:custGeom>
              <a:avLst/>
              <a:gdLst/>
              <a:ahLst/>
              <a:cxnLst>
                <a:cxn ang="0">
                  <a:pos x="191" y="0"/>
                </a:cxn>
                <a:cxn ang="0">
                  <a:pos x="172" y="2"/>
                </a:cxn>
                <a:cxn ang="0">
                  <a:pos x="154" y="8"/>
                </a:cxn>
                <a:cxn ang="0">
                  <a:pos x="135" y="17"/>
                </a:cxn>
                <a:cxn ang="0">
                  <a:pos x="110" y="34"/>
                </a:cxn>
                <a:cxn ang="0">
                  <a:pos x="77" y="64"/>
                </a:cxn>
                <a:cxn ang="0">
                  <a:pos x="50" y="101"/>
                </a:cxn>
                <a:cxn ang="0">
                  <a:pos x="27" y="144"/>
                </a:cxn>
                <a:cxn ang="0">
                  <a:pos x="10" y="193"/>
                </a:cxn>
                <a:cxn ang="0">
                  <a:pos x="2" y="245"/>
                </a:cxn>
                <a:cxn ang="0">
                  <a:pos x="2" y="300"/>
                </a:cxn>
                <a:cxn ang="0">
                  <a:pos x="10" y="351"/>
                </a:cxn>
                <a:cxn ang="0">
                  <a:pos x="27" y="398"/>
                </a:cxn>
                <a:cxn ang="0">
                  <a:pos x="50" y="441"/>
                </a:cxn>
                <a:cxn ang="0">
                  <a:pos x="77" y="477"/>
                </a:cxn>
                <a:cxn ang="0">
                  <a:pos x="110" y="506"/>
                </a:cxn>
                <a:cxn ang="0">
                  <a:pos x="145" y="525"/>
                </a:cxn>
                <a:cxn ang="0">
                  <a:pos x="172" y="535"/>
                </a:cxn>
                <a:cxn ang="0">
                  <a:pos x="191" y="537"/>
                </a:cxn>
                <a:cxn ang="0">
                  <a:pos x="209" y="537"/>
                </a:cxn>
                <a:cxn ang="0">
                  <a:pos x="229" y="535"/>
                </a:cxn>
                <a:cxn ang="0">
                  <a:pos x="256" y="527"/>
                </a:cxn>
                <a:cxn ang="0">
                  <a:pos x="292" y="509"/>
                </a:cxn>
                <a:cxn ang="0">
                  <a:pos x="326" y="481"/>
                </a:cxn>
                <a:cxn ang="0">
                  <a:pos x="355" y="447"/>
                </a:cxn>
                <a:cxn ang="0">
                  <a:pos x="377" y="407"/>
                </a:cxn>
                <a:cxn ang="0">
                  <a:pos x="395" y="361"/>
                </a:cxn>
                <a:cxn ang="0">
                  <a:pos x="404" y="309"/>
                </a:cxn>
                <a:cxn ang="0">
                  <a:pos x="404" y="255"/>
                </a:cxn>
                <a:cxn ang="0">
                  <a:pos x="395" y="203"/>
                </a:cxn>
                <a:cxn ang="0">
                  <a:pos x="377" y="152"/>
                </a:cxn>
                <a:cxn ang="0">
                  <a:pos x="355" y="107"/>
                </a:cxn>
                <a:cxn ang="0">
                  <a:pos x="326" y="67"/>
                </a:cxn>
                <a:cxn ang="0">
                  <a:pos x="292" y="36"/>
                </a:cxn>
                <a:cxn ang="0">
                  <a:pos x="266" y="18"/>
                </a:cxn>
                <a:cxn ang="0">
                  <a:pos x="247" y="10"/>
                </a:cxn>
                <a:cxn ang="0">
                  <a:pos x="229" y="4"/>
                </a:cxn>
                <a:cxn ang="0">
                  <a:pos x="209" y="0"/>
                </a:cxn>
              </a:cxnLst>
              <a:rect l="0" t="0" r="r" b="b"/>
              <a:pathLst>
                <a:path w="405" h="537">
                  <a:moveTo>
                    <a:pt x="200" y="0"/>
                  </a:moveTo>
                  <a:lnTo>
                    <a:pt x="191" y="0"/>
                  </a:lnTo>
                  <a:lnTo>
                    <a:pt x="182" y="1"/>
                  </a:lnTo>
                  <a:lnTo>
                    <a:pt x="172" y="2"/>
                  </a:lnTo>
                  <a:lnTo>
                    <a:pt x="163" y="5"/>
                  </a:lnTo>
                  <a:lnTo>
                    <a:pt x="154" y="8"/>
                  </a:lnTo>
                  <a:lnTo>
                    <a:pt x="145" y="12"/>
                  </a:lnTo>
                  <a:lnTo>
                    <a:pt x="135" y="17"/>
                  </a:lnTo>
                  <a:lnTo>
                    <a:pt x="127" y="22"/>
                  </a:lnTo>
                  <a:lnTo>
                    <a:pt x="110" y="34"/>
                  </a:lnTo>
                  <a:lnTo>
                    <a:pt x="93" y="47"/>
                  </a:lnTo>
                  <a:lnTo>
                    <a:pt x="77" y="64"/>
                  </a:lnTo>
                  <a:lnTo>
                    <a:pt x="63" y="80"/>
                  </a:lnTo>
                  <a:lnTo>
                    <a:pt x="50" y="101"/>
                  </a:lnTo>
                  <a:lnTo>
                    <a:pt x="38" y="121"/>
                  </a:lnTo>
                  <a:lnTo>
                    <a:pt x="27" y="144"/>
                  </a:lnTo>
                  <a:lnTo>
                    <a:pt x="17" y="168"/>
                  </a:lnTo>
                  <a:lnTo>
                    <a:pt x="10" y="193"/>
                  </a:lnTo>
                  <a:lnTo>
                    <a:pt x="5" y="218"/>
                  </a:lnTo>
                  <a:lnTo>
                    <a:pt x="2" y="245"/>
                  </a:lnTo>
                  <a:lnTo>
                    <a:pt x="0" y="272"/>
                  </a:lnTo>
                  <a:lnTo>
                    <a:pt x="2" y="300"/>
                  </a:lnTo>
                  <a:lnTo>
                    <a:pt x="5" y="326"/>
                  </a:lnTo>
                  <a:lnTo>
                    <a:pt x="10" y="351"/>
                  </a:lnTo>
                  <a:lnTo>
                    <a:pt x="17" y="375"/>
                  </a:lnTo>
                  <a:lnTo>
                    <a:pt x="27" y="398"/>
                  </a:lnTo>
                  <a:lnTo>
                    <a:pt x="38" y="421"/>
                  </a:lnTo>
                  <a:lnTo>
                    <a:pt x="50" y="441"/>
                  </a:lnTo>
                  <a:lnTo>
                    <a:pt x="63" y="459"/>
                  </a:lnTo>
                  <a:lnTo>
                    <a:pt x="77" y="477"/>
                  </a:lnTo>
                  <a:lnTo>
                    <a:pt x="93" y="492"/>
                  </a:lnTo>
                  <a:lnTo>
                    <a:pt x="110" y="506"/>
                  </a:lnTo>
                  <a:lnTo>
                    <a:pt x="127" y="517"/>
                  </a:lnTo>
                  <a:lnTo>
                    <a:pt x="145" y="525"/>
                  </a:lnTo>
                  <a:lnTo>
                    <a:pt x="163" y="533"/>
                  </a:lnTo>
                  <a:lnTo>
                    <a:pt x="172" y="535"/>
                  </a:lnTo>
                  <a:lnTo>
                    <a:pt x="182" y="536"/>
                  </a:lnTo>
                  <a:lnTo>
                    <a:pt x="191" y="537"/>
                  </a:lnTo>
                  <a:lnTo>
                    <a:pt x="200" y="537"/>
                  </a:lnTo>
                  <a:lnTo>
                    <a:pt x="209" y="537"/>
                  </a:lnTo>
                  <a:lnTo>
                    <a:pt x="219" y="536"/>
                  </a:lnTo>
                  <a:lnTo>
                    <a:pt x="229" y="535"/>
                  </a:lnTo>
                  <a:lnTo>
                    <a:pt x="238" y="533"/>
                  </a:lnTo>
                  <a:lnTo>
                    <a:pt x="256" y="527"/>
                  </a:lnTo>
                  <a:lnTo>
                    <a:pt x="274" y="518"/>
                  </a:lnTo>
                  <a:lnTo>
                    <a:pt x="292" y="509"/>
                  </a:lnTo>
                  <a:lnTo>
                    <a:pt x="309" y="495"/>
                  </a:lnTo>
                  <a:lnTo>
                    <a:pt x="326" y="481"/>
                  </a:lnTo>
                  <a:lnTo>
                    <a:pt x="340" y="465"/>
                  </a:lnTo>
                  <a:lnTo>
                    <a:pt x="355" y="447"/>
                  </a:lnTo>
                  <a:lnTo>
                    <a:pt x="367" y="428"/>
                  </a:lnTo>
                  <a:lnTo>
                    <a:pt x="377" y="407"/>
                  </a:lnTo>
                  <a:lnTo>
                    <a:pt x="387" y="385"/>
                  </a:lnTo>
                  <a:lnTo>
                    <a:pt x="395" y="361"/>
                  </a:lnTo>
                  <a:lnTo>
                    <a:pt x="400" y="336"/>
                  </a:lnTo>
                  <a:lnTo>
                    <a:pt x="404" y="309"/>
                  </a:lnTo>
                  <a:lnTo>
                    <a:pt x="405" y="283"/>
                  </a:lnTo>
                  <a:lnTo>
                    <a:pt x="404" y="255"/>
                  </a:lnTo>
                  <a:lnTo>
                    <a:pt x="400" y="229"/>
                  </a:lnTo>
                  <a:lnTo>
                    <a:pt x="395" y="203"/>
                  </a:lnTo>
                  <a:lnTo>
                    <a:pt x="387" y="176"/>
                  </a:lnTo>
                  <a:lnTo>
                    <a:pt x="377" y="152"/>
                  </a:lnTo>
                  <a:lnTo>
                    <a:pt x="367" y="128"/>
                  </a:lnTo>
                  <a:lnTo>
                    <a:pt x="355" y="107"/>
                  </a:lnTo>
                  <a:lnTo>
                    <a:pt x="340" y="86"/>
                  </a:lnTo>
                  <a:lnTo>
                    <a:pt x="326" y="67"/>
                  </a:lnTo>
                  <a:lnTo>
                    <a:pt x="309" y="50"/>
                  </a:lnTo>
                  <a:lnTo>
                    <a:pt x="292" y="36"/>
                  </a:lnTo>
                  <a:lnTo>
                    <a:pt x="274" y="23"/>
                  </a:lnTo>
                  <a:lnTo>
                    <a:pt x="266" y="18"/>
                  </a:lnTo>
                  <a:lnTo>
                    <a:pt x="256" y="13"/>
                  </a:lnTo>
                  <a:lnTo>
                    <a:pt x="247" y="10"/>
                  </a:lnTo>
                  <a:lnTo>
                    <a:pt x="238" y="6"/>
                  </a:lnTo>
                  <a:lnTo>
                    <a:pt x="229" y="4"/>
                  </a:lnTo>
                  <a:lnTo>
                    <a:pt x="219" y="1"/>
                  </a:lnTo>
                  <a:lnTo>
                    <a:pt x="209" y="0"/>
                  </a:lnTo>
                  <a:lnTo>
                    <a:pt x="200" y="0"/>
                  </a:lnTo>
                  <a:close/>
                </a:path>
              </a:pathLst>
            </a:custGeom>
            <a:solidFill>
              <a:srgbClr val="990A32"/>
            </a:solidFill>
            <a:ln w="9525">
              <a:noFill/>
              <a:round/>
              <a:headEnd/>
              <a:tailEnd/>
            </a:ln>
          </p:spPr>
          <p:txBody>
            <a:bodyPr/>
            <a:lstStyle/>
            <a:p>
              <a:endParaRPr lang="pt-BR"/>
            </a:p>
          </p:txBody>
        </p:sp>
        <p:sp>
          <p:nvSpPr>
            <p:cNvPr id="402562" name="Freeform 130"/>
            <p:cNvSpPr>
              <a:spLocks/>
            </p:cNvSpPr>
            <p:nvPr/>
          </p:nvSpPr>
          <p:spPr bwMode="auto">
            <a:xfrm>
              <a:off x="3038" y="2514"/>
              <a:ext cx="116" cy="131"/>
            </a:xfrm>
            <a:custGeom>
              <a:avLst/>
              <a:gdLst/>
              <a:ahLst/>
              <a:cxnLst>
                <a:cxn ang="0">
                  <a:pos x="220" y="0"/>
                </a:cxn>
                <a:cxn ang="0">
                  <a:pos x="197" y="2"/>
                </a:cxn>
                <a:cxn ang="0">
                  <a:pos x="174" y="8"/>
                </a:cxn>
                <a:cxn ang="0">
                  <a:pos x="153" y="16"/>
                </a:cxn>
                <a:cxn ang="0">
                  <a:pos x="121" y="31"/>
                </a:cxn>
                <a:cxn ang="0">
                  <a:pos x="84" y="60"/>
                </a:cxn>
                <a:cxn ang="0">
                  <a:pos x="53" y="96"/>
                </a:cxn>
                <a:cxn ang="0">
                  <a:pos x="28" y="138"/>
                </a:cxn>
                <a:cxn ang="0">
                  <a:pos x="10" y="185"/>
                </a:cxn>
                <a:cxn ang="0">
                  <a:pos x="1" y="236"/>
                </a:cxn>
                <a:cxn ang="0">
                  <a:pos x="1" y="289"/>
                </a:cxn>
                <a:cxn ang="0">
                  <a:pos x="10" y="341"/>
                </a:cxn>
                <a:cxn ang="0">
                  <a:pos x="28" y="389"/>
                </a:cxn>
                <a:cxn ang="0">
                  <a:pos x="53" y="430"/>
                </a:cxn>
                <a:cxn ang="0">
                  <a:pos x="84" y="466"/>
                </a:cxn>
                <a:cxn ang="0">
                  <a:pos x="112" y="488"/>
                </a:cxn>
                <a:cxn ang="0">
                  <a:pos x="131" y="500"/>
                </a:cxn>
                <a:cxn ang="0">
                  <a:pos x="153" y="510"/>
                </a:cxn>
                <a:cxn ang="0">
                  <a:pos x="174" y="517"/>
                </a:cxn>
                <a:cxn ang="0">
                  <a:pos x="197" y="523"/>
                </a:cxn>
                <a:cxn ang="0">
                  <a:pos x="220" y="526"/>
                </a:cxn>
                <a:cxn ang="0">
                  <a:pos x="244" y="526"/>
                </a:cxn>
                <a:cxn ang="0">
                  <a:pos x="268" y="523"/>
                </a:cxn>
                <a:cxn ang="0">
                  <a:pos x="291" y="517"/>
                </a:cxn>
                <a:cxn ang="0">
                  <a:pos x="312" y="510"/>
                </a:cxn>
                <a:cxn ang="0">
                  <a:pos x="333" y="500"/>
                </a:cxn>
                <a:cxn ang="0">
                  <a:pos x="353" y="487"/>
                </a:cxn>
                <a:cxn ang="0">
                  <a:pos x="381" y="466"/>
                </a:cxn>
                <a:cxn ang="0">
                  <a:pos x="412" y="430"/>
                </a:cxn>
                <a:cxn ang="0">
                  <a:pos x="437" y="389"/>
                </a:cxn>
                <a:cxn ang="0">
                  <a:pos x="454" y="341"/>
                </a:cxn>
                <a:cxn ang="0">
                  <a:pos x="463" y="289"/>
                </a:cxn>
                <a:cxn ang="0">
                  <a:pos x="463" y="236"/>
                </a:cxn>
                <a:cxn ang="0">
                  <a:pos x="454" y="185"/>
                </a:cxn>
                <a:cxn ang="0">
                  <a:pos x="437" y="138"/>
                </a:cxn>
                <a:cxn ang="0">
                  <a:pos x="412" y="96"/>
                </a:cxn>
                <a:cxn ang="0">
                  <a:pos x="381" y="60"/>
                </a:cxn>
                <a:cxn ang="0">
                  <a:pos x="343" y="31"/>
                </a:cxn>
                <a:cxn ang="0">
                  <a:pos x="312" y="16"/>
                </a:cxn>
                <a:cxn ang="0">
                  <a:pos x="291" y="8"/>
                </a:cxn>
                <a:cxn ang="0">
                  <a:pos x="268" y="2"/>
                </a:cxn>
                <a:cxn ang="0">
                  <a:pos x="244" y="0"/>
                </a:cxn>
              </a:cxnLst>
              <a:rect l="0" t="0" r="r" b="b"/>
              <a:pathLst>
                <a:path w="465" h="526">
                  <a:moveTo>
                    <a:pt x="232" y="0"/>
                  </a:moveTo>
                  <a:lnTo>
                    <a:pt x="220" y="0"/>
                  </a:lnTo>
                  <a:lnTo>
                    <a:pt x="209" y="1"/>
                  </a:lnTo>
                  <a:lnTo>
                    <a:pt x="197" y="2"/>
                  </a:lnTo>
                  <a:lnTo>
                    <a:pt x="185" y="5"/>
                  </a:lnTo>
                  <a:lnTo>
                    <a:pt x="174" y="8"/>
                  </a:lnTo>
                  <a:lnTo>
                    <a:pt x="163" y="12"/>
                  </a:lnTo>
                  <a:lnTo>
                    <a:pt x="153" y="16"/>
                  </a:lnTo>
                  <a:lnTo>
                    <a:pt x="142" y="20"/>
                  </a:lnTo>
                  <a:lnTo>
                    <a:pt x="121" y="31"/>
                  </a:lnTo>
                  <a:lnTo>
                    <a:pt x="102" y="44"/>
                  </a:lnTo>
                  <a:lnTo>
                    <a:pt x="84" y="60"/>
                  </a:lnTo>
                  <a:lnTo>
                    <a:pt x="67" y="77"/>
                  </a:lnTo>
                  <a:lnTo>
                    <a:pt x="53" y="96"/>
                  </a:lnTo>
                  <a:lnTo>
                    <a:pt x="40" y="116"/>
                  </a:lnTo>
                  <a:lnTo>
                    <a:pt x="28" y="138"/>
                  </a:lnTo>
                  <a:lnTo>
                    <a:pt x="18" y="161"/>
                  </a:lnTo>
                  <a:lnTo>
                    <a:pt x="10" y="185"/>
                  </a:lnTo>
                  <a:lnTo>
                    <a:pt x="4" y="210"/>
                  </a:lnTo>
                  <a:lnTo>
                    <a:pt x="1" y="236"/>
                  </a:lnTo>
                  <a:lnTo>
                    <a:pt x="0" y="263"/>
                  </a:lnTo>
                  <a:lnTo>
                    <a:pt x="1" y="289"/>
                  </a:lnTo>
                  <a:lnTo>
                    <a:pt x="4" y="316"/>
                  </a:lnTo>
                  <a:lnTo>
                    <a:pt x="10" y="341"/>
                  </a:lnTo>
                  <a:lnTo>
                    <a:pt x="18" y="365"/>
                  </a:lnTo>
                  <a:lnTo>
                    <a:pt x="28" y="389"/>
                  </a:lnTo>
                  <a:lnTo>
                    <a:pt x="40" y="410"/>
                  </a:lnTo>
                  <a:lnTo>
                    <a:pt x="53" y="430"/>
                  </a:lnTo>
                  <a:lnTo>
                    <a:pt x="67" y="449"/>
                  </a:lnTo>
                  <a:lnTo>
                    <a:pt x="84" y="466"/>
                  </a:lnTo>
                  <a:lnTo>
                    <a:pt x="102" y="481"/>
                  </a:lnTo>
                  <a:lnTo>
                    <a:pt x="112" y="488"/>
                  </a:lnTo>
                  <a:lnTo>
                    <a:pt x="121" y="494"/>
                  </a:lnTo>
                  <a:lnTo>
                    <a:pt x="131" y="500"/>
                  </a:lnTo>
                  <a:lnTo>
                    <a:pt x="142" y="505"/>
                  </a:lnTo>
                  <a:lnTo>
                    <a:pt x="153" y="510"/>
                  </a:lnTo>
                  <a:lnTo>
                    <a:pt x="163" y="514"/>
                  </a:lnTo>
                  <a:lnTo>
                    <a:pt x="174" y="517"/>
                  </a:lnTo>
                  <a:lnTo>
                    <a:pt x="185" y="521"/>
                  </a:lnTo>
                  <a:lnTo>
                    <a:pt x="197" y="523"/>
                  </a:lnTo>
                  <a:lnTo>
                    <a:pt x="209" y="524"/>
                  </a:lnTo>
                  <a:lnTo>
                    <a:pt x="220" y="526"/>
                  </a:lnTo>
                  <a:lnTo>
                    <a:pt x="232" y="526"/>
                  </a:lnTo>
                  <a:lnTo>
                    <a:pt x="244" y="526"/>
                  </a:lnTo>
                  <a:lnTo>
                    <a:pt x="256" y="524"/>
                  </a:lnTo>
                  <a:lnTo>
                    <a:pt x="268" y="523"/>
                  </a:lnTo>
                  <a:lnTo>
                    <a:pt x="279" y="521"/>
                  </a:lnTo>
                  <a:lnTo>
                    <a:pt x="291" y="517"/>
                  </a:lnTo>
                  <a:lnTo>
                    <a:pt x="301" y="514"/>
                  </a:lnTo>
                  <a:lnTo>
                    <a:pt x="312" y="510"/>
                  </a:lnTo>
                  <a:lnTo>
                    <a:pt x="323" y="505"/>
                  </a:lnTo>
                  <a:lnTo>
                    <a:pt x="333" y="500"/>
                  </a:lnTo>
                  <a:lnTo>
                    <a:pt x="343" y="494"/>
                  </a:lnTo>
                  <a:lnTo>
                    <a:pt x="353" y="487"/>
                  </a:lnTo>
                  <a:lnTo>
                    <a:pt x="363" y="481"/>
                  </a:lnTo>
                  <a:lnTo>
                    <a:pt x="381" y="466"/>
                  </a:lnTo>
                  <a:lnTo>
                    <a:pt x="396" y="449"/>
                  </a:lnTo>
                  <a:lnTo>
                    <a:pt x="412" y="430"/>
                  </a:lnTo>
                  <a:lnTo>
                    <a:pt x="425" y="410"/>
                  </a:lnTo>
                  <a:lnTo>
                    <a:pt x="437" y="389"/>
                  </a:lnTo>
                  <a:lnTo>
                    <a:pt x="447" y="365"/>
                  </a:lnTo>
                  <a:lnTo>
                    <a:pt x="454" y="341"/>
                  </a:lnTo>
                  <a:lnTo>
                    <a:pt x="460" y="316"/>
                  </a:lnTo>
                  <a:lnTo>
                    <a:pt x="463" y="289"/>
                  </a:lnTo>
                  <a:lnTo>
                    <a:pt x="465" y="263"/>
                  </a:lnTo>
                  <a:lnTo>
                    <a:pt x="463" y="236"/>
                  </a:lnTo>
                  <a:lnTo>
                    <a:pt x="460" y="210"/>
                  </a:lnTo>
                  <a:lnTo>
                    <a:pt x="454" y="185"/>
                  </a:lnTo>
                  <a:lnTo>
                    <a:pt x="447" y="161"/>
                  </a:lnTo>
                  <a:lnTo>
                    <a:pt x="437" y="138"/>
                  </a:lnTo>
                  <a:lnTo>
                    <a:pt x="425" y="116"/>
                  </a:lnTo>
                  <a:lnTo>
                    <a:pt x="412" y="96"/>
                  </a:lnTo>
                  <a:lnTo>
                    <a:pt x="396" y="77"/>
                  </a:lnTo>
                  <a:lnTo>
                    <a:pt x="381" y="60"/>
                  </a:lnTo>
                  <a:lnTo>
                    <a:pt x="363" y="44"/>
                  </a:lnTo>
                  <a:lnTo>
                    <a:pt x="343" y="31"/>
                  </a:lnTo>
                  <a:lnTo>
                    <a:pt x="323" y="20"/>
                  </a:lnTo>
                  <a:lnTo>
                    <a:pt x="312" y="16"/>
                  </a:lnTo>
                  <a:lnTo>
                    <a:pt x="301" y="12"/>
                  </a:lnTo>
                  <a:lnTo>
                    <a:pt x="291" y="8"/>
                  </a:lnTo>
                  <a:lnTo>
                    <a:pt x="279" y="5"/>
                  </a:lnTo>
                  <a:lnTo>
                    <a:pt x="268" y="2"/>
                  </a:lnTo>
                  <a:lnTo>
                    <a:pt x="256" y="1"/>
                  </a:lnTo>
                  <a:lnTo>
                    <a:pt x="244" y="0"/>
                  </a:lnTo>
                  <a:lnTo>
                    <a:pt x="232" y="0"/>
                  </a:lnTo>
                  <a:close/>
                </a:path>
              </a:pathLst>
            </a:custGeom>
            <a:solidFill>
              <a:srgbClr val="FCF0BF"/>
            </a:solidFill>
            <a:ln w="9525">
              <a:noFill/>
              <a:round/>
              <a:headEnd/>
              <a:tailEnd/>
            </a:ln>
          </p:spPr>
          <p:txBody>
            <a:bodyPr/>
            <a:lstStyle/>
            <a:p>
              <a:endParaRPr lang="pt-BR"/>
            </a:p>
          </p:txBody>
        </p:sp>
        <p:sp>
          <p:nvSpPr>
            <p:cNvPr id="402563" name="Freeform 131"/>
            <p:cNvSpPr>
              <a:spLocks/>
            </p:cNvSpPr>
            <p:nvPr/>
          </p:nvSpPr>
          <p:spPr bwMode="auto">
            <a:xfrm>
              <a:off x="3105" y="2541"/>
              <a:ext cx="5" cy="6"/>
            </a:xfrm>
            <a:custGeom>
              <a:avLst/>
              <a:gdLst/>
              <a:ahLst/>
              <a:cxnLst>
                <a:cxn ang="0">
                  <a:pos x="11" y="0"/>
                </a:cxn>
                <a:cxn ang="0">
                  <a:pos x="6" y="1"/>
                </a:cxn>
                <a:cxn ang="0">
                  <a:pos x="2" y="4"/>
                </a:cxn>
                <a:cxn ang="0">
                  <a:pos x="0" y="7"/>
                </a:cxn>
                <a:cxn ang="0">
                  <a:pos x="0" y="11"/>
                </a:cxn>
                <a:cxn ang="0">
                  <a:pos x="0" y="16"/>
                </a:cxn>
                <a:cxn ang="0">
                  <a:pos x="2" y="18"/>
                </a:cxn>
                <a:cxn ang="0">
                  <a:pos x="6" y="21"/>
                </a:cxn>
                <a:cxn ang="0">
                  <a:pos x="11" y="22"/>
                </a:cxn>
                <a:cxn ang="0">
                  <a:pos x="14" y="21"/>
                </a:cxn>
                <a:cxn ang="0">
                  <a:pos x="18" y="18"/>
                </a:cxn>
                <a:cxn ang="0">
                  <a:pos x="20" y="16"/>
                </a:cxn>
                <a:cxn ang="0">
                  <a:pos x="20" y="11"/>
                </a:cxn>
                <a:cxn ang="0">
                  <a:pos x="20" y="7"/>
                </a:cxn>
                <a:cxn ang="0">
                  <a:pos x="18" y="4"/>
                </a:cxn>
                <a:cxn ang="0">
                  <a:pos x="14" y="1"/>
                </a:cxn>
                <a:cxn ang="0">
                  <a:pos x="11" y="0"/>
                </a:cxn>
              </a:cxnLst>
              <a:rect l="0" t="0" r="r" b="b"/>
              <a:pathLst>
                <a:path w="20" h="22">
                  <a:moveTo>
                    <a:pt x="11" y="0"/>
                  </a:moveTo>
                  <a:lnTo>
                    <a:pt x="6" y="1"/>
                  </a:lnTo>
                  <a:lnTo>
                    <a:pt x="2" y="4"/>
                  </a:lnTo>
                  <a:lnTo>
                    <a:pt x="0" y="7"/>
                  </a:lnTo>
                  <a:lnTo>
                    <a:pt x="0" y="11"/>
                  </a:lnTo>
                  <a:lnTo>
                    <a:pt x="0" y="16"/>
                  </a:lnTo>
                  <a:lnTo>
                    <a:pt x="2" y="18"/>
                  </a:lnTo>
                  <a:lnTo>
                    <a:pt x="6" y="21"/>
                  </a:lnTo>
                  <a:lnTo>
                    <a:pt x="11" y="22"/>
                  </a:lnTo>
                  <a:lnTo>
                    <a:pt x="14" y="21"/>
                  </a:lnTo>
                  <a:lnTo>
                    <a:pt x="18" y="18"/>
                  </a:lnTo>
                  <a:lnTo>
                    <a:pt x="20" y="16"/>
                  </a:lnTo>
                  <a:lnTo>
                    <a:pt x="20" y="11"/>
                  </a:lnTo>
                  <a:lnTo>
                    <a:pt x="20" y="7"/>
                  </a:lnTo>
                  <a:lnTo>
                    <a:pt x="18" y="4"/>
                  </a:lnTo>
                  <a:lnTo>
                    <a:pt x="14" y="1"/>
                  </a:lnTo>
                  <a:lnTo>
                    <a:pt x="11" y="0"/>
                  </a:lnTo>
                  <a:close/>
                </a:path>
              </a:pathLst>
            </a:custGeom>
            <a:solidFill>
              <a:srgbClr val="AAD512"/>
            </a:solidFill>
            <a:ln w="9525">
              <a:noFill/>
              <a:round/>
              <a:headEnd/>
              <a:tailEnd/>
            </a:ln>
          </p:spPr>
          <p:txBody>
            <a:bodyPr/>
            <a:lstStyle/>
            <a:p>
              <a:endParaRPr lang="pt-BR"/>
            </a:p>
          </p:txBody>
        </p:sp>
        <p:sp>
          <p:nvSpPr>
            <p:cNvPr id="402564" name="Freeform 132"/>
            <p:cNvSpPr>
              <a:spLocks/>
            </p:cNvSpPr>
            <p:nvPr/>
          </p:nvSpPr>
          <p:spPr bwMode="auto">
            <a:xfrm>
              <a:off x="3086" y="2550"/>
              <a:ext cx="5" cy="5"/>
            </a:xfrm>
            <a:custGeom>
              <a:avLst/>
              <a:gdLst/>
              <a:ahLst/>
              <a:cxnLst>
                <a:cxn ang="0">
                  <a:pos x="11" y="0"/>
                </a:cxn>
                <a:cxn ang="0">
                  <a:pos x="7" y="1"/>
                </a:cxn>
                <a:cxn ang="0">
                  <a:pos x="4" y="4"/>
                </a:cxn>
                <a:cxn ang="0">
                  <a:pos x="1" y="6"/>
                </a:cxn>
                <a:cxn ang="0">
                  <a:pos x="0" y="11"/>
                </a:cxn>
                <a:cxn ang="0">
                  <a:pos x="1" y="14"/>
                </a:cxn>
                <a:cxn ang="0">
                  <a:pos x="4" y="18"/>
                </a:cxn>
                <a:cxn ang="0">
                  <a:pos x="7" y="20"/>
                </a:cxn>
                <a:cxn ang="0">
                  <a:pos x="11" y="22"/>
                </a:cxn>
                <a:cxn ang="0">
                  <a:pos x="16" y="20"/>
                </a:cxn>
                <a:cxn ang="0">
                  <a:pos x="18" y="18"/>
                </a:cxn>
                <a:cxn ang="0">
                  <a:pos x="21" y="14"/>
                </a:cxn>
                <a:cxn ang="0">
                  <a:pos x="22" y="11"/>
                </a:cxn>
                <a:cxn ang="0">
                  <a:pos x="21" y="6"/>
                </a:cxn>
                <a:cxn ang="0">
                  <a:pos x="18" y="4"/>
                </a:cxn>
                <a:cxn ang="0">
                  <a:pos x="16" y="1"/>
                </a:cxn>
                <a:cxn ang="0">
                  <a:pos x="11" y="0"/>
                </a:cxn>
              </a:cxnLst>
              <a:rect l="0" t="0" r="r" b="b"/>
              <a:pathLst>
                <a:path w="22" h="22">
                  <a:moveTo>
                    <a:pt x="11" y="0"/>
                  </a:moveTo>
                  <a:lnTo>
                    <a:pt x="7" y="1"/>
                  </a:lnTo>
                  <a:lnTo>
                    <a:pt x="4" y="4"/>
                  </a:lnTo>
                  <a:lnTo>
                    <a:pt x="1" y="6"/>
                  </a:lnTo>
                  <a:lnTo>
                    <a:pt x="0" y="11"/>
                  </a:lnTo>
                  <a:lnTo>
                    <a:pt x="1" y="14"/>
                  </a:lnTo>
                  <a:lnTo>
                    <a:pt x="4" y="18"/>
                  </a:lnTo>
                  <a:lnTo>
                    <a:pt x="7" y="20"/>
                  </a:lnTo>
                  <a:lnTo>
                    <a:pt x="11" y="22"/>
                  </a:lnTo>
                  <a:lnTo>
                    <a:pt x="16" y="20"/>
                  </a:lnTo>
                  <a:lnTo>
                    <a:pt x="18" y="18"/>
                  </a:lnTo>
                  <a:lnTo>
                    <a:pt x="21" y="14"/>
                  </a:lnTo>
                  <a:lnTo>
                    <a:pt x="22" y="11"/>
                  </a:lnTo>
                  <a:lnTo>
                    <a:pt x="21" y="6"/>
                  </a:lnTo>
                  <a:lnTo>
                    <a:pt x="18" y="4"/>
                  </a:lnTo>
                  <a:lnTo>
                    <a:pt x="16" y="1"/>
                  </a:lnTo>
                  <a:lnTo>
                    <a:pt x="11" y="0"/>
                  </a:lnTo>
                  <a:close/>
                </a:path>
              </a:pathLst>
            </a:custGeom>
            <a:solidFill>
              <a:srgbClr val="AAD512"/>
            </a:solidFill>
            <a:ln w="9525">
              <a:noFill/>
              <a:round/>
              <a:headEnd/>
              <a:tailEnd/>
            </a:ln>
          </p:spPr>
          <p:txBody>
            <a:bodyPr/>
            <a:lstStyle/>
            <a:p>
              <a:endParaRPr lang="pt-BR"/>
            </a:p>
          </p:txBody>
        </p:sp>
        <p:sp>
          <p:nvSpPr>
            <p:cNvPr id="402565" name="Freeform 133"/>
            <p:cNvSpPr>
              <a:spLocks/>
            </p:cNvSpPr>
            <p:nvPr/>
          </p:nvSpPr>
          <p:spPr bwMode="auto">
            <a:xfrm>
              <a:off x="3105" y="2553"/>
              <a:ext cx="5" cy="5"/>
            </a:xfrm>
            <a:custGeom>
              <a:avLst/>
              <a:gdLst/>
              <a:ahLst/>
              <a:cxnLst>
                <a:cxn ang="0">
                  <a:pos x="10" y="0"/>
                </a:cxn>
                <a:cxn ang="0">
                  <a:pos x="6" y="1"/>
                </a:cxn>
                <a:cxn ang="0">
                  <a:pos x="3" y="3"/>
                </a:cxn>
                <a:cxn ang="0">
                  <a:pos x="0" y="6"/>
                </a:cxn>
                <a:cxn ang="0">
                  <a:pos x="0" y="11"/>
                </a:cxn>
                <a:cxn ang="0">
                  <a:pos x="0" y="15"/>
                </a:cxn>
                <a:cxn ang="0">
                  <a:pos x="3" y="18"/>
                </a:cxn>
                <a:cxn ang="0">
                  <a:pos x="6" y="21"/>
                </a:cxn>
                <a:cxn ang="0">
                  <a:pos x="10" y="21"/>
                </a:cxn>
                <a:cxn ang="0">
                  <a:pos x="15" y="21"/>
                </a:cxn>
                <a:cxn ang="0">
                  <a:pos x="18" y="18"/>
                </a:cxn>
                <a:cxn ang="0">
                  <a:pos x="19" y="15"/>
                </a:cxn>
                <a:cxn ang="0">
                  <a:pos x="21" y="11"/>
                </a:cxn>
                <a:cxn ang="0">
                  <a:pos x="19" y="6"/>
                </a:cxn>
                <a:cxn ang="0">
                  <a:pos x="18" y="3"/>
                </a:cxn>
                <a:cxn ang="0">
                  <a:pos x="15" y="1"/>
                </a:cxn>
                <a:cxn ang="0">
                  <a:pos x="10" y="0"/>
                </a:cxn>
              </a:cxnLst>
              <a:rect l="0" t="0" r="r" b="b"/>
              <a:pathLst>
                <a:path w="21" h="21">
                  <a:moveTo>
                    <a:pt x="10" y="0"/>
                  </a:moveTo>
                  <a:lnTo>
                    <a:pt x="6" y="1"/>
                  </a:lnTo>
                  <a:lnTo>
                    <a:pt x="3" y="3"/>
                  </a:lnTo>
                  <a:lnTo>
                    <a:pt x="0" y="6"/>
                  </a:lnTo>
                  <a:lnTo>
                    <a:pt x="0" y="11"/>
                  </a:lnTo>
                  <a:lnTo>
                    <a:pt x="0" y="15"/>
                  </a:lnTo>
                  <a:lnTo>
                    <a:pt x="3" y="18"/>
                  </a:lnTo>
                  <a:lnTo>
                    <a:pt x="6" y="21"/>
                  </a:lnTo>
                  <a:lnTo>
                    <a:pt x="10" y="21"/>
                  </a:lnTo>
                  <a:lnTo>
                    <a:pt x="15" y="21"/>
                  </a:lnTo>
                  <a:lnTo>
                    <a:pt x="18" y="18"/>
                  </a:lnTo>
                  <a:lnTo>
                    <a:pt x="19" y="15"/>
                  </a:lnTo>
                  <a:lnTo>
                    <a:pt x="21" y="11"/>
                  </a:lnTo>
                  <a:lnTo>
                    <a:pt x="19" y="6"/>
                  </a:lnTo>
                  <a:lnTo>
                    <a:pt x="18" y="3"/>
                  </a:lnTo>
                  <a:lnTo>
                    <a:pt x="15" y="1"/>
                  </a:lnTo>
                  <a:lnTo>
                    <a:pt x="10" y="0"/>
                  </a:lnTo>
                  <a:close/>
                </a:path>
              </a:pathLst>
            </a:custGeom>
            <a:solidFill>
              <a:srgbClr val="AAD512"/>
            </a:solidFill>
            <a:ln w="9525">
              <a:noFill/>
              <a:round/>
              <a:headEnd/>
              <a:tailEnd/>
            </a:ln>
          </p:spPr>
          <p:txBody>
            <a:bodyPr/>
            <a:lstStyle/>
            <a:p>
              <a:endParaRPr lang="pt-BR"/>
            </a:p>
          </p:txBody>
        </p:sp>
        <p:sp>
          <p:nvSpPr>
            <p:cNvPr id="402566" name="Freeform 134"/>
            <p:cNvSpPr>
              <a:spLocks/>
            </p:cNvSpPr>
            <p:nvPr/>
          </p:nvSpPr>
          <p:spPr bwMode="auto">
            <a:xfrm>
              <a:off x="3101" y="2564"/>
              <a:ext cx="6" cy="6"/>
            </a:xfrm>
            <a:custGeom>
              <a:avLst/>
              <a:gdLst/>
              <a:ahLst/>
              <a:cxnLst>
                <a:cxn ang="0">
                  <a:pos x="10" y="0"/>
                </a:cxn>
                <a:cxn ang="0">
                  <a:pos x="6" y="1"/>
                </a:cxn>
                <a:cxn ang="0">
                  <a:pos x="3" y="2"/>
                </a:cxn>
                <a:cxn ang="0">
                  <a:pos x="1" y="6"/>
                </a:cxn>
                <a:cxn ang="0">
                  <a:pos x="0" y="10"/>
                </a:cxn>
                <a:cxn ang="0">
                  <a:pos x="1" y="14"/>
                </a:cxn>
                <a:cxn ang="0">
                  <a:pos x="3" y="18"/>
                </a:cxn>
                <a:cxn ang="0">
                  <a:pos x="6" y="20"/>
                </a:cxn>
                <a:cxn ang="0">
                  <a:pos x="10" y="21"/>
                </a:cxn>
                <a:cxn ang="0">
                  <a:pos x="14" y="20"/>
                </a:cxn>
                <a:cxn ang="0">
                  <a:pos x="18" y="18"/>
                </a:cxn>
                <a:cxn ang="0">
                  <a:pos x="20" y="14"/>
                </a:cxn>
                <a:cxn ang="0">
                  <a:pos x="21" y="10"/>
                </a:cxn>
                <a:cxn ang="0">
                  <a:pos x="20" y="6"/>
                </a:cxn>
                <a:cxn ang="0">
                  <a:pos x="18" y="2"/>
                </a:cxn>
                <a:cxn ang="0">
                  <a:pos x="14" y="1"/>
                </a:cxn>
                <a:cxn ang="0">
                  <a:pos x="10" y="0"/>
                </a:cxn>
              </a:cxnLst>
              <a:rect l="0" t="0" r="r" b="b"/>
              <a:pathLst>
                <a:path w="21" h="21">
                  <a:moveTo>
                    <a:pt x="10" y="0"/>
                  </a:moveTo>
                  <a:lnTo>
                    <a:pt x="6" y="1"/>
                  </a:lnTo>
                  <a:lnTo>
                    <a:pt x="3" y="2"/>
                  </a:lnTo>
                  <a:lnTo>
                    <a:pt x="1" y="6"/>
                  </a:lnTo>
                  <a:lnTo>
                    <a:pt x="0" y="10"/>
                  </a:lnTo>
                  <a:lnTo>
                    <a:pt x="1" y="14"/>
                  </a:lnTo>
                  <a:lnTo>
                    <a:pt x="3" y="18"/>
                  </a:lnTo>
                  <a:lnTo>
                    <a:pt x="6" y="20"/>
                  </a:lnTo>
                  <a:lnTo>
                    <a:pt x="10" y="21"/>
                  </a:lnTo>
                  <a:lnTo>
                    <a:pt x="14" y="20"/>
                  </a:lnTo>
                  <a:lnTo>
                    <a:pt x="18" y="18"/>
                  </a:lnTo>
                  <a:lnTo>
                    <a:pt x="20" y="14"/>
                  </a:lnTo>
                  <a:lnTo>
                    <a:pt x="21" y="10"/>
                  </a:lnTo>
                  <a:lnTo>
                    <a:pt x="20" y="6"/>
                  </a:lnTo>
                  <a:lnTo>
                    <a:pt x="18" y="2"/>
                  </a:lnTo>
                  <a:lnTo>
                    <a:pt x="14" y="1"/>
                  </a:lnTo>
                  <a:lnTo>
                    <a:pt x="10" y="0"/>
                  </a:lnTo>
                  <a:close/>
                </a:path>
              </a:pathLst>
            </a:custGeom>
            <a:solidFill>
              <a:srgbClr val="AAD512"/>
            </a:solidFill>
            <a:ln w="9525">
              <a:noFill/>
              <a:round/>
              <a:headEnd/>
              <a:tailEnd/>
            </a:ln>
          </p:spPr>
          <p:txBody>
            <a:bodyPr/>
            <a:lstStyle/>
            <a:p>
              <a:endParaRPr lang="pt-BR"/>
            </a:p>
          </p:txBody>
        </p:sp>
        <p:sp>
          <p:nvSpPr>
            <p:cNvPr id="402567" name="Freeform 135"/>
            <p:cNvSpPr>
              <a:spLocks/>
            </p:cNvSpPr>
            <p:nvPr/>
          </p:nvSpPr>
          <p:spPr bwMode="auto">
            <a:xfrm>
              <a:off x="3109" y="2577"/>
              <a:ext cx="5" cy="5"/>
            </a:xfrm>
            <a:custGeom>
              <a:avLst/>
              <a:gdLst/>
              <a:ahLst/>
              <a:cxnLst>
                <a:cxn ang="0">
                  <a:pos x="11" y="0"/>
                </a:cxn>
                <a:cxn ang="0">
                  <a:pos x="6" y="1"/>
                </a:cxn>
                <a:cxn ang="0">
                  <a:pos x="4" y="4"/>
                </a:cxn>
                <a:cxn ang="0">
                  <a:pos x="2" y="7"/>
                </a:cxn>
                <a:cxn ang="0">
                  <a:pos x="0" y="11"/>
                </a:cxn>
                <a:cxn ang="0">
                  <a:pos x="2" y="16"/>
                </a:cxn>
                <a:cxn ang="0">
                  <a:pos x="4" y="19"/>
                </a:cxn>
                <a:cxn ang="0">
                  <a:pos x="6" y="20"/>
                </a:cxn>
                <a:cxn ang="0">
                  <a:pos x="11" y="22"/>
                </a:cxn>
                <a:cxn ang="0">
                  <a:pos x="15" y="20"/>
                </a:cxn>
                <a:cxn ang="0">
                  <a:pos x="18" y="19"/>
                </a:cxn>
                <a:cxn ang="0">
                  <a:pos x="21" y="16"/>
                </a:cxn>
                <a:cxn ang="0">
                  <a:pos x="22" y="11"/>
                </a:cxn>
                <a:cxn ang="0">
                  <a:pos x="21" y="7"/>
                </a:cxn>
                <a:cxn ang="0">
                  <a:pos x="18" y="4"/>
                </a:cxn>
                <a:cxn ang="0">
                  <a:pos x="15" y="1"/>
                </a:cxn>
                <a:cxn ang="0">
                  <a:pos x="11" y="0"/>
                </a:cxn>
              </a:cxnLst>
              <a:rect l="0" t="0" r="r" b="b"/>
              <a:pathLst>
                <a:path w="22" h="22">
                  <a:moveTo>
                    <a:pt x="11" y="0"/>
                  </a:moveTo>
                  <a:lnTo>
                    <a:pt x="6" y="1"/>
                  </a:lnTo>
                  <a:lnTo>
                    <a:pt x="4" y="4"/>
                  </a:lnTo>
                  <a:lnTo>
                    <a:pt x="2" y="7"/>
                  </a:lnTo>
                  <a:lnTo>
                    <a:pt x="0" y="11"/>
                  </a:lnTo>
                  <a:lnTo>
                    <a:pt x="2" y="16"/>
                  </a:lnTo>
                  <a:lnTo>
                    <a:pt x="4" y="19"/>
                  </a:lnTo>
                  <a:lnTo>
                    <a:pt x="6" y="20"/>
                  </a:lnTo>
                  <a:lnTo>
                    <a:pt x="11" y="22"/>
                  </a:lnTo>
                  <a:lnTo>
                    <a:pt x="15" y="20"/>
                  </a:lnTo>
                  <a:lnTo>
                    <a:pt x="18" y="19"/>
                  </a:lnTo>
                  <a:lnTo>
                    <a:pt x="21" y="16"/>
                  </a:lnTo>
                  <a:lnTo>
                    <a:pt x="22" y="11"/>
                  </a:lnTo>
                  <a:lnTo>
                    <a:pt x="21" y="7"/>
                  </a:lnTo>
                  <a:lnTo>
                    <a:pt x="18" y="4"/>
                  </a:lnTo>
                  <a:lnTo>
                    <a:pt x="15" y="1"/>
                  </a:lnTo>
                  <a:lnTo>
                    <a:pt x="11" y="0"/>
                  </a:lnTo>
                  <a:close/>
                </a:path>
              </a:pathLst>
            </a:custGeom>
            <a:solidFill>
              <a:srgbClr val="AAD512"/>
            </a:solidFill>
            <a:ln w="9525">
              <a:noFill/>
              <a:round/>
              <a:headEnd/>
              <a:tailEnd/>
            </a:ln>
          </p:spPr>
          <p:txBody>
            <a:bodyPr/>
            <a:lstStyle/>
            <a:p>
              <a:endParaRPr lang="pt-BR"/>
            </a:p>
          </p:txBody>
        </p:sp>
        <p:sp>
          <p:nvSpPr>
            <p:cNvPr id="402568" name="Freeform 136"/>
            <p:cNvSpPr>
              <a:spLocks/>
            </p:cNvSpPr>
            <p:nvPr/>
          </p:nvSpPr>
          <p:spPr bwMode="auto">
            <a:xfrm>
              <a:off x="3112" y="2566"/>
              <a:ext cx="6" cy="5"/>
            </a:xfrm>
            <a:custGeom>
              <a:avLst/>
              <a:gdLst/>
              <a:ahLst/>
              <a:cxnLst>
                <a:cxn ang="0">
                  <a:pos x="11" y="0"/>
                </a:cxn>
                <a:cxn ang="0">
                  <a:pos x="7" y="1"/>
                </a:cxn>
                <a:cxn ang="0">
                  <a:pos x="4" y="3"/>
                </a:cxn>
                <a:cxn ang="0">
                  <a:pos x="1" y="7"/>
                </a:cxn>
                <a:cxn ang="0">
                  <a:pos x="0" y="10"/>
                </a:cxn>
                <a:cxn ang="0">
                  <a:pos x="1" y="15"/>
                </a:cxn>
                <a:cxn ang="0">
                  <a:pos x="4" y="18"/>
                </a:cxn>
                <a:cxn ang="0">
                  <a:pos x="7" y="20"/>
                </a:cxn>
                <a:cxn ang="0">
                  <a:pos x="11" y="21"/>
                </a:cxn>
                <a:cxn ang="0">
                  <a:pos x="14" y="20"/>
                </a:cxn>
                <a:cxn ang="0">
                  <a:pos x="18" y="18"/>
                </a:cxn>
                <a:cxn ang="0">
                  <a:pos x="20" y="15"/>
                </a:cxn>
                <a:cxn ang="0">
                  <a:pos x="22" y="10"/>
                </a:cxn>
                <a:cxn ang="0">
                  <a:pos x="20" y="7"/>
                </a:cxn>
                <a:cxn ang="0">
                  <a:pos x="18" y="3"/>
                </a:cxn>
                <a:cxn ang="0">
                  <a:pos x="14" y="1"/>
                </a:cxn>
                <a:cxn ang="0">
                  <a:pos x="11" y="0"/>
                </a:cxn>
              </a:cxnLst>
              <a:rect l="0" t="0" r="r" b="b"/>
              <a:pathLst>
                <a:path w="22" h="21">
                  <a:moveTo>
                    <a:pt x="11" y="0"/>
                  </a:moveTo>
                  <a:lnTo>
                    <a:pt x="7" y="1"/>
                  </a:lnTo>
                  <a:lnTo>
                    <a:pt x="4" y="3"/>
                  </a:lnTo>
                  <a:lnTo>
                    <a:pt x="1" y="7"/>
                  </a:lnTo>
                  <a:lnTo>
                    <a:pt x="0" y="10"/>
                  </a:lnTo>
                  <a:lnTo>
                    <a:pt x="1" y="15"/>
                  </a:lnTo>
                  <a:lnTo>
                    <a:pt x="4" y="18"/>
                  </a:lnTo>
                  <a:lnTo>
                    <a:pt x="7" y="20"/>
                  </a:lnTo>
                  <a:lnTo>
                    <a:pt x="11" y="21"/>
                  </a:lnTo>
                  <a:lnTo>
                    <a:pt x="14" y="20"/>
                  </a:lnTo>
                  <a:lnTo>
                    <a:pt x="18" y="18"/>
                  </a:lnTo>
                  <a:lnTo>
                    <a:pt x="20" y="15"/>
                  </a:lnTo>
                  <a:lnTo>
                    <a:pt x="22" y="10"/>
                  </a:lnTo>
                  <a:lnTo>
                    <a:pt x="20" y="7"/>
                  </a:lnTo>
                  <a:lnTo>
                    <a:pt x="18" y="3"/>
                  </a:lnTo>
                  <a:lnTo>
                    <a:pt x="14" y="1"/>
                  </a:lnTo>
                  <a:lnTo>
                    <a:pt x="11" y="0"/>
                  </a:lnTo>
                  <a:close/>
                </a:path>
              </a:pathLst>
            </a:custGeom>
            <a:solidFill>
              <a:srgbClr val="AAD512"/>
            </a:solidFill>
            <a:ln w="9525">
              <a:noFill/>
              <a:round/>
              <a:headEnd/>
              <a:tailEnd/>
            </a:ln>
          </p:spPr>
          <p:txBody>
            <a:bodyPr/>
            <a:lstStyle/>
            <a:p>
              <a:endParaRPr lang="pt-BR"/>
            </a:p>
          </p:txBody>
        </p:sp>
        <p:sp>
          <p:nvSpPr>
            <p:cNvPr id="402569" name="Freeform 137"/>
            <p:cNvSpPr>
              <a:spLocks/>
            </p:cNvSpPr>
            <p:nvPr/>
          </p:nvSpPr>
          <p:spPr bwMode="auto">
            <a:xfrm>
              <a:off x="3118" y="2552"/>
              <a:ext cx="5" cy="6"/>
            </a:xfrm>
            <a:custGeom>
              <a:avLst/>
              <a:gdLst/>
              <a:ahLst/>
              <a:cxnLst>
                <a:cxn ang="0">
                  <a:pos x="11" y="0"/>
                </a:cxn>
                <a:cxn ang="0">
                  <a:pos x="8" y="1"/>
                </a:cxn>
                <a:cxn ang="0">
                  <a:pos x="4" y="3"/>
                </a:cxn>
                <a:cxn ang="0">
                  <a:pos x="2" y="7"/>
                </a:cxn>
                <a:cxn ang="0">
                  <a:pos x="0" y="10"/>
                </a:cxn>
                <a:cxn ang="0">
                  <a:pos x="2" y="15"/>
                </a:cxn>
                <a:cxn ang="0">
                  <a:pos x="4" y="19"/>
                </a:cxn>
                <a:cxn ang="0">
                  <a:pos x="8" y="20"/>
                </a:cxn>
                <a:cxn ang="0">
                  <a:pos x="11" y="21"/>
                </a:cxn>
                <a:cxn ang="0">
                  <a:pos x="15" y="20"/>
                </a:cxn>
                <a:cxn ang="0">
                  <a:pos x="18" y="19"/>
                </a:cxn>
                <a:cxn ang="0">
                  <a:pos x="21" y="15"/>
                </a:cxn>
                <a:cxn ang="0">
                  <a:pos x="22" y="10"/>
                </a:cxn>
                <a:cxn ang="0">
                  <a:pos x="21" y="7"/>
                </a:cxn>
                <a:cxn ang="0">
                  <a:pos x="18" y="3"/>
                </a:cxn>
                <a:cxn ang="0">
                  <a:pos x="15" y="1"/>
                </a:cxn>
                <a:cxn ang="0">
                  <a:pos x="11" y="0"/>
                </a:cxn>
              </a:cxnLst>
              <a:rect l="0" t="0" r="r" b="b"/>
              <a:pathLst>
                <a:path w="22" h="21">
                  <a:moveTo>
                    <a:pt x="11" y="0"/>
                  </a:moveTo>
                  <a:lnTo>
                    <a:pt x="8" y="1"/>
                  </a:lnTo>
                  <a:lnTo>
                    <a:pt x="4" y="3"/>
                  </a:lnTo>
                  <a:lnTo>
                    <a:pt x="2" y="7"/>
                  </a:lnTo>
                  <a:lnTo>
                    <a:pt x="0" y="10"/>
                  </a:lnTo>
                  <a:lnTo>
                    <a:pt x="2" y="15"/>
                  </a:lnTo>
                  <a:lnTo>
                    <a:pt x="4" y="19"/>
                  </a:lnTo>
                  <a:lnTo>
                    <a:pt x="8" y="20"/>
                  </a:lnTo>
                  <a:lnTo>
                    <a:pt x="11" y="21"/>
                  </a:lnTo>
                  <a:lnTo>
                    <a:pt x="15" y="20"/>
                  </a:lnTo>
                  <a:lnTo>
                    <a:pt x="18" y="19"/>
                  </a:lnTo>
                  <a:lnTo>
                    <a:pt x="21" y="15"/>
                  </a:lnTo>
                  <a:lnTo>
                    <a:pt x="22" y="10"/>
                  </a:lnTo>
                  <a:lnTo>
                    <a:pt x="21" y="7"/>
                  </a:lnTo>
                  <a:lnTo>
                    <a:pt x="18" y="3"/>
                  </a:lnTo>
                  <a:lnTo>
                    <a:pt x="15" y="1"/>
                  </a:lnTo>
                  <a:lnTo>
                    <a:pt x="11" y="0"/>
                  </a:lnTo>
                  <a:close/>
                </a:path>
              </a:pathLst>
            </a:custGeom>
            <a:solidFill>
              <a:srgbClr val="AAD512"/>
            </a:solidFill>
            <a:ln w="9525">
              <a:noFill/>
              <a:round/>
              <a:headEnd/>
              <a:tailEnd/>
            </a:ln>
          </p:spPr>
          <p:txBody>
            <a:bodyPr/>
            <a:lstStyle/>
            <a:p>
              <a:endParaRPr lang="pt-BR"/>
            </a:p>
          </p:txBody>
        </p:sp>
        <p:sp>
          <p:nvSpPr>
            <p:cNvPr id="402570" name="Freeform 138"/>
            <p:cNvSpPr>
              <a:spLocks/>
            </p:cNvSpPr>
            <p:nvPr/>
          </p:nvSpPr>
          <p:spPr bwMode="auto">
            <a:xfrm>
              <a:off x="3126" y="2560"/>
              <a:ext cx="6" cy="5"/>
            </a:xfrm>
            <a:custGeom>
              <a:avLst/>
              <a:gdLst/>
              <a:ahLst/>
              <a:cxnLst>
                <a:cxn ang="0">
                  <a:pos x="11" y="0"/>
                </a:cxn>
                <a:cxn ang="0">
                  <a:pos x="6" y="0"/>
                </a:cxn>
                <a:cxn ang="0">
                  <a:pos x="3" y="3"/>
                </a:cxn>
                <a:cxn ang="0">
                  <a:pos x="0" y="6"/>
                </a:cxn>
                <a:cxn ang="0">
                  <a:pos x="0" y="10"/>
                </a:cxn>
                <a:cxn ang="0">
                  <a:pos x="0" y="15"/>
                </a:cxn>
                <a:cxn ang="0">
                  <a:pos x="3" y="18"/>
                </a:cxn>
                <a:cxn ang="0">
                  <a:pos x="6" y="21"/>
                </a:cxn>
                <a:cxn ang="0">
                  <a:pos x="11" y="21"/>
                </a:cxn>
                <a:cxn ang="0">
                  <a:pos x="15" y="21"/>
                </a:cxn>
                <a:cxn ang="0">
                  <a:pos x="18" y="18"/>
                </a:cxn>
                <a:cxn ang="0">
                  <a:pos x="21" y="15"/>
                </a:cxn>
                <a:cxn ang="0">
                  <a:pos x="22" y="10"/>
                </a:cxn>
                <a:cxn ang="0">
                  <a:pos x="21" y="6"/>
                </a:cxn>
                <a:cxn ang="0">
                  <a:pos x="18" y="3"/>
                </a:cxn>
                <a:cxn ang="0">
                  <a:pos x="15" y="0"/>
                </a:cxn>
                <a:cxn ang="0">
                  <a:pos x="11" y="0"/>
                </a:cxn>
              </a:cxnLst>
              <a:rect l="0" t="0" r="r" b="b"/>
              <a:pathLst>
                <a:path w="22" h="21">
                  <a:moveTo>
                    <a:pt x="11" y="0"/>
                  </a:moveTo>
                  <a:lnTo>
                    <a:pt x="6" y="0"/>
                  </a:lnTo>
                  <a:lnTo>
                    <a:pt x="3" y="3"/>
                  </a:lnTo>
                  <a:lnTo>
                    <a:pt x="0" y="6"/>
                  </a:lnTo>
                  <a:lnTo>
                    <a:pt x="0" y="10"/>
                  </a:lnTo>
                  <a:lnTo>
                    <a:pt x="0" y="15"/>
                  </a:lnTo>
                  <a:lnTo>
                    <a:pt x="3" y="18"/>
                  </a:lnTo>
                  <a:lnTo>
                    <a:pt x="6" y="21"/>
                  </a:lnTo>
                  <a:lnTo>
                    <a:pt x="11" y="21"/>
                  </a:lnTo>
                  <a:lnTo>
                    <a:pt x="15" y="21"/>
                  </a:lnTo>
                  <a:lnTo>
                    <a:pt x="18" y="18"/>
                  </a:lnTo>
                  <a:lnTo>
                    <a:pt x="21" y="15"/>
                  </a:lnTo>
                  <a:lnTo>
                    <a:pt x="22" y="10"/>
                  </a:lnTo>
                  <a:lnTo>
                    <a:pt x="21" y="6"/>
                  </a:lnTo>
                  <a:lnTo>
                    <a:pt x="18" y="3"/>
                  </a:lnTo>
                  <a:lnTo>
                    <a:pt x="15" y="0"/>
                  </a:lnTo>
                  <a:lnTo>
                    <a:pt x="11" y="0"/>
                  </a:lnTo>
                  <a:close/>
                </a:path>
              </a:pathLst>
            </a:custGeom>
            <a:solidFill>
              <a:srgbClr val="AAD512"/>
            </a:solidFill>
            <a:ln w="9525">
              <a:noFill/>
              <a:round/>
              <a:headEnd/>
              <a:tailEnd/>
            </a:ln>
          </p:spPr>
          <p:txBody>
            <a:bodyPr/>
            <a:lstStyle/>
            <a:p>
              <a:endParaRPr lang="pt-BR"/>
            </a:p>
          </p:txBody>
        </p:sp>
        <p:sp>
          <p:nvSpPr>
            <p:cNvPr id="402571" name="Freeform 139"/>
            <p:cNvSpPr>
              <a:spLocks/>
            </p:cNvSpPr>
            <p:nvPr/>
          </p:nvSpPr>
          <p:spPr bwMode="auto">
            <a:xfrm>
              <a:off x="3122" y="2571"/>
              <a:ext cx="6" cy="5"/>
            </a:xfrm>
            <a:custGeom>
              <a:avLst/>
              <a:gdLst/>
              <a:ahLst/>
              <a:cxnLst>
                <a:cxn ang="0">
                  <a:pos x="10" y="0"/>
                </a:cxn>
                <a:cxn ang="0">
                  <a:pos x="7" y="0"/>
                </a:cxn>
                <a:cxn ang="0">
                  <a:pos x="3" y="2"/>
                </a:cxn>
                <a:cxn ang="0">
                  <a:pos x="1" y="6"/>
                </a:cxn>
                <a:cxn ang="0">
                  <a:pos x="0" y="11"/>
                </a:cxn>
                <a:cxn ang="0">
                  <a:pos x="1" y="14"/>
                </a:cxn>
                <a:cxn ang="0">
                  <a:pos x="3" y="18"/>
                </a:cxn>
                <a:cxn ang="0">
                  <a:pos x="7" y="20"/>
                </a:cxn>
                <a:cxn ang="0">
                  <a:pos x="10" y="20"/>
                </a:cxn>
                <a:cxn ang="0">
                  <a:pos x="15" y="20"/>
                </a:cxn>
                <a:cxn ang="0">
                  <a:pos x="19" y="18"/>
                </a:cxn>
                <a:cxn ang="0">
                  <a:pos x="20" y="14"/>
                </a:cxn>
                <a:cxn ang="0">
                  <a:pos x="21" y="11"/>
                </a:cxn>
                <a:cxn ang="0">
                  <a:pos x="20" y="6"/>
                </a:cxn>
                <a:cxn ang="0">
                  <a:pos x="19" y="2"/>
                </a:cxn>
                <a:cxn ang="0">
                  <a:pos x="15" y="0"/>
                </a:cxn>
                <a:cxn ang="0">
                  <a:pos x="10" y="0"/>
                </a:cxn>
              </a:cxnLst>
              <a:rect l="0" t="0" r="r" b="b"/>
              <a:pathLst>
                <a:path w="21" h="20">
                  <a:moveTo>
                    <a:pt x="10" y="0"/>
                  </a:moveTo>
                  <a:lnTo>
                    <a:pt x="7" y="0"/>
                  </a:lnTo>
                  <a:lnTo>
                    <a:pt x="3" y="2"/>
                  </a:lnTo>
                  <a:lnTo>
                    <a:pt x="1" y="6"/>
                  </a:lnTo>
                  <a:lnTo>
                    <a:pt x="0" y="11"/>
                  </a:lnTo>
                  <a:lnTo>
                    <a:pt x="1" y="14"/>
                  </a:lnTo>
                  <a:lnTo>
                    <a:pt x="3" y="18"/>
                  </a:lnTo>
                  <a:lnTo>
                    <a:pt x="7" y="20"/>
                  </a:lnTo>
                  <a:lnTo>
                    <a:pt x="10" y="20"/>
                  </a:lnTo>
                  <a:lnTo>
                    <a:pt x="15" y="20"/>
                  </a:lnTo>
                  <a:lnTo>
                    <a:pt x="19" y="18"/>
                  </a:lnTo>
                  <a:lnTo>
                    <a:pt x="20" y="14"/>
                  </a:lnTo>
                  <a:lnTo>
                    <a:pt x="21" y="11"/>
                  </a:lnTo>
                  <a:lnTo>
                    <a:pt x="20" y="6"/>
                  </a:lnTo>
                  <a:lnTo>
                    <a:pt x="19" y="2"/>
                  </a:lnTo>
                  <a:lnTo>
                    <a:pt x="15" y="0"/>
                  </a:lnTo>
                  <a:lnTo>
                    <a:pt x="10" y="0"/>
                  </a:lnTo>
                  <a:close/>
                </a:path>
              </a:pathLst>
            </a:custGeom>
            <a:solidFill>
              <a:srgbClr val="AAD512"/>
            </a:solidFill>
            <a:ln w="9525">
              <a:noFill/>
              <a:round/>
              <a:headEnd/>
              <a:tailEnd/>
            </a:ln>
          </p:spPr>
          <p:txBody>
            <a:bodyPr/>
            <a:lstStyle/>
            <a:p>
              <a:endParaRPr lang="pt-BR"/>
            </a:p>
          </p:txBody>
        </p:sp>
        <p:sp>
          <p:nvSpPr>
            <p:cNvPr id="402572" name="Freeform 140"/>
            <p:cNvSpPr>
              <a:spLocks/>
            </p:cNvSpPr>
            <p:nvPr/>
          </p:nvSpPr>
          <p:spPr bwMode="auto">
            <a:xfrm>
              <a:off x="3121" y="2577"/>
              <a:ext cx="5" cy="6"/>
            </a:xfrm>
            <a:custGeom>
              <a:avLst/>
              <a:gdLst/>
              <a:ahLst/>
              <a:cxnLst>
                <a:cxn ang="0">
                  <a:pos x="11" y="0"/>
                </a:cxn>
                <a:cxn ang="0">
                  <a:pos x="8" y="1"/>
                </a:cxn>
                <a:cxn ang="0">
                  <a:pos x="4" y="4"/>
                </a:cxn>
                <a:cxn ang="0">
                  <a:pos x="2" y="7"/>
                </a:cxn>
                <a:cxn ang="0">
                  <a:pos x="0" y="11"/>
                </a:cxn>
                <a:cxn ang="0">
                  <a:pos x="2" y="15"/>
                </a:cxn>
                <a:cxn ang="0">
                  <a:pos x="4" y="18"/>
                </a:cxn>
                <a:cxn ang="0">
                  <a:pos x="8" y="21"/>
                </a:cxn>
                <a:cxn ang="0">
                  <a:pos x="11" y="22"/>
                </a:cxn>
                <a:cxn ang="0">
                  <a:pos x="16" y="21"/>
                </a:cxn>
                <a:cxn ang="0">
                  <a:pos x="18" y="18"/>
                </a:cxn>
                <a:cxn ang="0">
                  <a:pos x="21" y="15"/>
                </a:cxn>
                <a:cxn ang="0">
                  <a:pos x="22" y="11"/>
                </a:cxn>
                <a:cxn ang="0">
                  <a:pos x="21" y="7"/>
                </a:cxn>
                <a:cxn ang="0">
                  <a:pos x="18" y="4"/>
                </a:cxn>
                <a:cxn ang="0">
                  <a:pos x="16" y="1"/>
                </a:cxn>
                <a:cxn ang="0">
                  <a:pos x="11" y="0"/>
                </a:cxn>
              </a:cxnLst>
              <a:rect l="0" t="0" r="r" b="b"/>
              <a:pathLst>
                <a:path w="22" h="22">
                  <a:moveTo>
                    <a:pt x="11" y="0"/>
                  </a:moveTo>
                  <a:lnTo>
                    <a:pt x="8" y="1"/>
                  </a:lnTo>
                  <a:lnTo>
                    <a:pt x="4" y="4"/>
                  </a:lnTo>
                  <a:lnTo>
                    <a:pt x="2" y="7"/>
                  </a:lnTo>
                  <a:lnTo>
                    <a:pt x="0" y="11"/>
                  </a:lnTo>
                  <a:lnTo>
                    <a:pt x="2" y="15"/>
                  </a:lnTo>
                  <a:lnTo>
                    <a:pt x="4" y="18"/>
                  </a:lnTo>
                  <a:lnTo>
                    <a:pt x="8" y="21"/>
                  </a:lnTo>
                  <a:lnTo>
                    <a:pt x="11" y="22"/>
                  </a:lnTo>
                  <a:lnTo>
                    <a:pt x="16" y="21"/>
                  </a:lnTo>
                  <a:lnTo>
                    <a:pt x="18" y="18"/>
                  </a:lnTo>
                  <a:lnTo>
                    <a:pt x="21" y="15"/>
                  </a:lnTo>
                  <a:lnTo>
                    <a:pt x="22" y="11"/>
                  </a:lnTo>
                  <a:lnTo>
                    <a:pt x="21" y="7"/>
                  </a:lnTo>
                  <a:lnTo>
                    <a:pt x="18" y="4"/>
                  </a:lnTo>
                  <a:lnTo>
                    <a:pt x="16" y="1"/>
                  </a:lnTo>
                  <a:lnTo>
                    <a:pt x="11" y="0"/>
                  </a:lnTo>
                  <a:close/>
                </a:path>
              </a:pathLst>
            </a:custGeom>
            <a:solidFill>
              <a:srgbClr val="AAD512"/>
            </a:solidFill>
            <a:ln w="9525">
              <a:noFill/>
              <a:round/>
              <a:headEnd/>
              <a:tailEnd/>
            </a:ln>
          </p:spPr>
          <p:txBody>
            <a:bodyPr/>
            <a:lstStyle/>
            <a:p>
              <a:endParaRPr lang="pt-BR"/>
            </a:p>
          </p:txBody>
        </p:sp>
        <p:sp>
          <p:nvSpPr>
            <p:cNvPr id="402573" name="Freeform 141"/>
            <p:cNvSpPr>
              <a:spLocks/>
            </p:cNvSpPr>
            <p:nvPr/>
          </p:nvSpPr>
          <p:spPr bwMode="auto">
            <a:xfrm>
              <a:off x="3117" y="2589"/>
              <a:ext cx="5" cy="6"/>
            </a:xfrm>
            <a:custGeom>
              <a:avLst/>
              <a:gdLst/>
              <a:ahLst/>
              <a:cxnLst>
                <a:cxn ang="0">
                  <a:pos x="11" y="0"/>
                </a:cxn>
                <a:cxn ang="0">
                  <a:pos x="7" y="1"/>
                </a:cxn>
                <a:cxn ang="0">
                  <a:pos x="3" y="4"/>
                </a:cxn>
                <a:cxn ang="0">
                  <a:pos x="1" y="7"/>
                </a:cxn>
                <a:cxn ang="0">
                  <a:pos x="0" y="11"/>
                </a:cxn>
                <a:cxn ang="0">
                  <a:pos x="1" y="16"/>
                </a:cxn>
                <a:cxn ang="0">
                  <a:pos x="3" y="19"/>
                </a:cxn>
                <a:cxn ang="0">
                  <a:pos x="7" y="21"/>
                </a:cxn>
                <a:cxn ang="0">
                  <a:pos x="11" y="22"/>
                </a:cxn>
                <a:cxn ang="0">
                  <a:pos x="14" y="21"/>
                </a:cxn>
                <a:cxn ang="0">
                  <a:pos x="18" y="19"/>
                </a:cxn>
                <a:cxn ang="0">
                  <a:pos x="20" y="16"/>
                </a:cxn>
                <a:cxn ang="0">
                  <a:pos x="21" y="11"/>
                </a:cxn>
                <a:cxn ang="0">
                  <a:pos x="20" y="7"/>
                </a:cxn>
                <a:cxn ang="0">
                  <a:pos x="18" y="4"/>
                </a:cxn>
                <a:cxn ang="0">
                  <a:pos x="14" y="1"/>
                </a:cxn>
                <a:cxn ang="0">
                  <a:pos x="11" y="0"/>
                </a:cxn>
              </a:cxnLst>
              <a:rect l="0" t="0" r="r" b="b"/>
              <a:pathLst>
                <a:path w="21" h="22">
                  <a:moveTo>
                    <a:pt x="11" y="0"/>
                  </a:moveTo>
                  <a:lnTo>
                    <a:pt x="7" y="1"/>
                  </a:lnTo>
                  <a:lnTo>
                    <a:pt x="3" y="4"/>
                  </a:lnTo>
                  <a:lnTo>
                    <a:pt x="1" y="7"/>
                  </a:lnTo>
                  <a:lnTo>
                    <a:pt x="0" y="11"/>
                  </a:lnTo>
                  <a:lnTo>
                    <a:pt x="1" y="16"/>
                  </a:lnTo>
                  <a:lnTo>
                    <a:pt x="3" y="19"/>
                  </a:lnTo>
                  <a:lnTo>
                    <a:pt x="7" y="21"/>
                  </a:lnTo>
                  <a:lnTo>
                    <a:pt x="11" y="22"/>
                  </a:lnTo>
                  <a:lnTo>
                    <a:pt x="14" y="21"/>
                  </a:lnTo>
                  <a:lnTo>
                    <a:pt x="18" y="19"/>
                  </a:lnTo>
                  <a:lnTo>
                    <a:pt x="20" y="16"/>
                  </a:lnTo>
                  <a:lnTo>
                    <a:pt x="21" y="11"/>
                  </a:lnTo>
                  <a:lnTo>
                    <a:pt x="20" y="7"/>
                  </a:lnTo>
                  <a:lnTo>
                    <a:pt x="18" y="4"/>
                  </a:lnTo>
                  <a:lnTo>
                    <a:pt x="14" y="1"/>
                  </a:lnTo>
                  <a:lnTo>
                    <a:pt x="11" y="0"/>
                  </a:lnTo>
                  <a:close/>
                </a:path>
              </a:pathLst>
            </a:custGeom>
            <a:solidFill>
              <a:srgbClr val="AAD512"/>
            </a:solidFill>
            <a:ln w="9525">
              <a:noFill/>
              <a:round/>
              <a:headEnd/>
              <a:tailEnd/>
            </a:ln>
          </p:spPr>
          <p:txBody>
            <a:bodyPr/>
            <a:lstStyle/>
            <a:p>
              <a:endParaRPr lang="pt-BR"/>
            </a:p>
          </p:txBody>
        </p:sp>
        <p:sp>
          <p:nvSpPr>
            <p:cNvPr id="402574" name="Freeform 142"/>
            <p:cNvSpPr>
              <a:spLocks/>
            </p:cNvSpPr>
            <p:nvPr/>
          </p:nvSpPr>
          <p:spPr bwMode="auto">
            <a:xfrm>
              <a:off x="3132" y="2588"/>
              <a:ext cx="5" cy="5"/>
            </a:xfrm>
            <a:custGeom>
              <a:avLst/>
              <a:gdLst/>
              <a:ahLst/>
              <a:cxnLst>
                <a:cxn ang="0">
                  <a:pos x="11" y="0"/>
                </a:cxn>
                <a:cxn ang="0">
                  <a:pos x="7" y="1"/>
                </a:cxn>
                <a:cxn ang="0">
                  <a:pos x="3" y="4"/>
                </a:cxn>
                <a:cxn ang="0">
                  <a:pos x="1" y="6"/>
                </a:cxn>
                <a:cxn ang="0">
                  <a:pos x="0" y="11"/>
                </a:cxn>
                <a:cxn ang="0">
                  <a:pos x="1" y="15"/>
                </a:cxn>
                <a:cxn ang="0">
                  <a:pos x="3" y="18"/>
                </a:cxn>
                <a:cxn ang="0">
                  <a:pos x="7" y="21"/>
                </a:cxn>
                <a:cxn ang="0">
                  <a:pos x="11" y="22"/>
                </a:cxn>
                <a:cxn ang="0">
                  <a:pos x="15" y="21"/>
                </a:cxn>
                <a:cxn ang="0">
                  <a:pos x="18" y="18"/>
                </a:cxn>
                <a:cxn ang="0">
                  <a:pos x="20" y="15"/>
                </a:cxn>
                <a:cxn ang="0">
                  <a:pos x="21" y="11"/>
                </a:cxn>
                <a:cxn ang="0">
                  <a:pos x="20" y="6"/>
                </a:cxn>
                <a:cxn ang="0">
                  <a:pos x="18" y="4"/>
                </a:cxn>
                <a:cxn ang="0">
                  <a:pos x="15" y="1"/>
                </a:cxn>
                <a:cxn ang="0">
                  <a:pos x="11" y="0"/>
                </a:cxn>
              </a:cxnLst>
              <a:rect l="0" t="0" r="r" b="b"/>
              <a:pathLst>
                <a:path w="21" h="22">
                  <a:moveTo>
                    <a:pt x="11" y="0"/>
                  </a:moveTo>
                  <a:lnTo>
                    <a:pt x="7" y="1"/>
                  </a:lnTo>
                  <a:lnTo>
                    <a:pt x="3" y="4"/>
                  </a:lnTo>
                  <a:lnTo>
                    <a:pt x="1" y="6"/>
                  </a:lnTo>
                  <a:lnTo>
                    <a:pt x="0" y="11"/>
                  </a:lnTo>
                  <a:lnTo>
                    <a:pt x="1" y="15"/>
                  </a:lnTo>
                  <a:lnTo>
                    <a:pt x="3" y="18"/>
                  </a:lnTo>
                  <a:lnTo>
                    <a:pt x="7" y="21"/>
                  </a:lnTo>
                  <a:lnTo>
                    <a:pt x="11" y="22"/>
                  </a:lnTo>
                  <a:lnTo>
                    <a:pt x="15" y="21"/>
                  </a:lnTo>
                  <a:lnTo>
                    <a:pt x="18" y="18"/>
                  </a:lnTo>
                  <a:lnTo>
                    <a:pt x="20" y="15"/>
                  </a:lnTo>
                  <a:lnTo>
                    <a:pt x="21" y="11"/>
                  </a:lnTo>
                  <a:lnTo>
                    <a:pt x="20" y="6"/>
                  </a:lnTo>
                  <a:lnTo>
                    <a:pt x="18" y="4"/>
                  </a:lnTo>
                  <a:lnTo>
                    <a:pt x="15" y="1"/>
                  </a:lnTo>
                  <a:lnTo>
                    <a:pt x="11" y="0"/>
                  </a:lnTo>
                  <a:close/>
                </a:path>
              </a:pathLst>
            </a:custGeom>
            <a:solidFill>
              <a:srgbClr val="AAD512"/>
            </a:solidFill>
            <a:ln w="9525">
              <a:noFill/>
              <a:round/>
              <a:headEnd/>
              <a:tailEnd/>
            </a:ln>
          </p:spPr>
          <p:txBody>
            <a:bodyPr/>
            <a:lstStyle/>
            <a:p>
              <a:endParaRPr lang="pt-BR"/>
            </a:p>
          </p:txBody>
        </p:sp>
        <p:sp>
          <p:nvSpPr>
            <p:cNvPr id="402575" name="Freeform 143"/>
            <p:cNvSpPr>
              <a:spLocks/>
            </p:cNvSpPr>
            <p:nvPr/>
          </p:nvSpPr>
          <p:spPr bwMode="auto">
            <a:xfrm>
              <a:off x="3115" y="2602"/>
              <a:ext cx="5" cy="5"/>
            </a:xfrm>
            <a:custGeom>
              <a:avLst/>
              <a:gdLst/>
              <a:ahLst/>
              <a:cxnLst>
                <a:cxn ang="0">
                  <a:pos x="11" y="0"/>
                </a:cxn>
                <a:cxn ang="0">
                  <a:pos x="8" y="2"/>
                </a:cxn>
                <a:cxn ang="0">
                  <a:pos x="4" y="4"/>
                </a:cxn>
                <a:cxn ang="0">
                  <a:pos x="2" y="8"/>
                </a:cxn>
                <a:cxn ang="0">
                  <a:pos x="0" y="11"/>
                </a:cxn>
                <a:cxn ang="0">
                  <a:pos x="2" y="16"/>
                </a:cxn>
                <a:cxn ang="0">
                  <a:pos x="4" y="20"/>
                </a:cxn>
                <a:cxn ang="0">
                  <a:pos x="8" y="21"/>
                </a:cxn>
                <a:cxn ang="0">
                  <a:pos x="11" y="22"/>
                </a:cxn>
                <a:cxn ang="0">
                  <a:pos x="15" y="21"/>
                </a:cxn>
                <a:cxn ang="0">
                  <a:pos x="18" y="20"/>
                </a:cxn>
                <a:cxn ang="0">
                  <a:pos x="21" y="16"/>
                </a:cxn>
                <a:cxn ang="0">
                  <a:pos x="22" y="11"/>
                </a:cxn>
                <a:cxn ang="0">
                  <a:pos x="21" y="8"/>
                </a:cxn>
                <a:cxn ang="0">
                  <a:pos x="18" y="4"/>
                </a:cxn>
                <a:cxn ang="0">
                  <a:pos x="15" y="2"/>
                </a:cxn>
                <a:cxn ang="0">
                  <a:pos x="11" y="0"/>
                </a:cxn>
              </a:cxnLst>
              <a:rect l="0" t="0" r="r" b="b"/>
              <a:pathLst>
                <a:path w="22" h="22">
                  <a:moveTo>
                    <a:pt x="11" y="0"/>
                  </a:moveTo>
                  <a:lnTo>
                    <a:pt x="8" y="2"/>
                  </a:lnTo>
                  <a:lnTo>
                    <a:pt x="4" y="4"/>
                  </a:lnTo>
                  <a:lnTo>
                    <a:pt x="2" y="8"/>
                  </a:lnTo>
                  <a:lnTo>
                    <a:pt x="0" y="11"/>
                  </a:lnTo>
                  <a:lnTo>
                    <a:pt x="2" y="16"/>
                  </a:lnTo>
                  <a:lnTo>
                    <a:pt x="4" y="20"/>
                  </a:lnTo>
                  <a:lnTo>
                    <a:pt x="8" y="21"/>
                  </a:lnTo>
                  <a:lnTo>
                    <a:pt x="11" y="22"/>
                  </a:lnTo>
                  <a:lnTo>
                    <a:pt x="15" y="21"/>
                  </a:lnTo>
                  <a:lnTo>
                    <a:pt x="18" y="20"/>
                  </a:lnTo>
                  <a:lnTo>
                    <a:pt x="21" y="16"/>
                  </a:lnTo>
                  <a:lnTo>
                    <a:pt x="22" y="11"/>
                  </a:lnTo>
                  <a:lnTo>
                    <a:pt x="21" y="8"/>
                  </a:lnTo>
                  <a:lnTo>
                    <a:pt x="18" y="4"/>
                  </a:lnTo>
                  <a:lnTo>
                    <a:pt x="15" y="2"/>
                  </a:lnTo>
                  <a:lnTo>
                    <a:pt x="11" y="0"/>
                  </a:lnTo>
                  <a:close/>
                </a:path>
              </a:pathLst>
            </a:custGeom>
            <a:solidFill>
              <a:srgbClr val="AAD512"/>
            </a:solidFill>
            <a:ln w="9525">
              <a:noFill/>
              <a:round/>
              <a:headEnd/>
              <a:tailEnd/>
            </a:ln>
          </p:spPr>
          <p:txBody>
            <a:bodyPr/>
            <a:lstStyle/>
            <a:p>
              <a:endParaRPr lang="pt-BR"/>
            </a:p>
          </p:txBody>
        </p:sp>
        <p:sp>
          <p:nvSpPr>
            <p:cNvPr id="402576" name="Freeform 144"/>
            <p:cNvSpPr>
              <a:spLocks/>
            </p:cNvSpPr>
            <p:nvPr/>
          </p:nvSpPr>
          <p:spPr bwMode="auto">
            <a:xfrm>
              <a:off x="3114" y="2612"/>
              <a:ext cx="5" cy="5"/>
            </a:xfrm>
            <a:custGeom>
              <a:avLst/>
              <a:gdLst/>
              <a:ahLst/>
              <a:cxnLst>
                <a:cxn ang="0">
                  <a:pos x="11" y="0"/>
                </a:cxn>
                <a:cxn ang="0">
                  <a:pos x="6" y="1"/>
                </a:cxn>
                <a:cxn ang="0">
                  <a:pos x="3" y="4"/>
                </a:cxn>
                <a:cxn ang="0">
                  <a:pos x="1" y="7"/>
                </a:cxn>
                <a:cxn ang="0">
                  <a:pos x="0" y="11"/>
                </a:cxn>
                <a:cxn ang="0">
                  <a:pos x="1" y="16"/>
                </a:cxn>
                <a:cxn ang="0">
                  <a:pos x="3" y="19"/>
                </a:cxn>
                <a:cxn ang="0">
                  <a:pos x="6" y="21"/>
                </a:cxn>
                <a:cxn ang="0">
                  <a:pos x="11" y="22"/>
                </a:cxn>
                <a:cxn ang="0">
                  <a:pos x="14" y="21"/>
                </a:cxn>
                <a:cxn ang="0">
                  <a:pos x="18" y="19"/>
                </a:cxn>
                <a:cxn ang="0">
                  <a:pos x="20" y="16"/>
                </a:cxn>
                <a:cxn ang="0">
                  <a:pos x="21" y="11"/>
                </a:cxn>
                <a:cxn ang="0">
                  <a:pos x="20" y="7"/>
                </a:cxn>
                <a:cxn ang="0">
                  <a:pos x="18" y="4"/>
                </a:cxn>
                <a:cxn ang="0">
                  <a:pos x="14" y="1"/>
                </a:cxn>
                <a:cxn ang="0">
                  <a:pos x="11" y="0"/>
                </a:cxn>
              </a:cxnLst>
              <a:rect l="0" t="0" r="r" b="b"/>
              <a:pathLst>
                <a:path w="21" h="22">
                  <a:moveTo>
                    <a:pt x="11" y="0"/>
                  </a:moveTo>
                  <a:lnTo>
                    <a:pt x="6" y="1"/>
                  </a:lnTo>
                  <a:lnTo>
                    <a:pt x="3" y="4"/>
                  </a:lnTo>
                  <a:lnTo>
                    <a:pt x="1" y="7"/>
                  </a:lnTo>
                  <a:lnTo>
                    <a:pt x="0" y="11"/>
                  </a:lnTo>
                  <a:lnTo>
                    <a:pt x="1" y="16"/>
                  </a:lnTo>
                  <a:lnTo>
                    <a:pt x="3" y="19"/>
                  </a:lnTo>
                  <a:lnTo>
                    <a:pt x="6" y="21"/>
                  </a:lnTo>
                  <a:lnTo>
                    <a:pt x="11" y="22"/>
                  </a:lnTo>
                  <a:lnTo>
                    <a:pt x="14" y="21"/>
                  </a:lnTo>
                  <a:lnTo>
                    <a:pt x="18" y="19"/>
                  </a:lnTo>
                  <a:lnTo>
                    <a:pt x="20" y="16"/>
                  </a:lnTo>
                  <a:lnTo>
                    <a:pt x="21" y="11"/>
                  </a:lnTo>
                  <a:lnTo>
                    <a:pt x="20" y="7"/>
                  </a:lnTo>
                  <a:lnTo>
                    <a:pt x="18" y="4"/>
                  </a:lnTo>
                  <a:lnTo>
                    <a:pt x="14" y="1"/>
                  </a:lnTo>
                  <a:lnTo>
                    <a:pt x="11" y="0"/>
                  </a:lnTo>
                  <a:close/>
                </a:path>
              </a:pathLst>
            </a:custGeom>
            <a:solidFill>
              <a:srgbClr val="AAD512"/>
            </a:solidFill>
            <a:ln w="9525">
              <a:noFill/>
              <a:round/>
              <a:headEnd/>
              <a:tailEnd/>
            </a:ln>
          </p:spPr>
          <p:txBody>
            <a:bodyPr/>
            <a:lstStyle/>
            <a:p>
              <a:endParaRPr lang="pt-BR"/>
            </a:p>
          </p:txBody>
        </p:sp>
        <p:sp>
          <p:nvSpPr>
            <p:cNvPr id="402577" name="Freeform 145"/>
            <p:cNvSpPr>
              <a:spLocks/>
            </p:cNvSpPr>
            <p:nvPr/>
          </p:nvSpPr>
          <p:spPr bwMode="auto">
            <a:xfrm>
              <a:off x="3109" y="2624"/>
              <a:ext cx="6" cy="5"/>
            </a:xfrm>
            <a:custGeom>
              <a:avLst/>
              <a:gdLst/>
              <a:ahLst/>
              <a:cxnLst>
                <a:cxn ang="0">
                  <a:pos x="11" y="0"/>
                </a:cxn>
                <a:cxn ang="0">
                  <a:pos x="7" y="1"/>
                </a:cxn>
                <a:cxn ang="0">
                  <a:pos x="4" y="3"/>
                </a:cxn>
                <a:cxn ang="0">
                  <a:pos x="1" y="6"/>
                </a:cxn>
                <a:cxn ang="0">
                  <a:pos x="0" y="11"/>
                </a:cxn>
                <a:cxn ang="0">
                  <a:pos x="1" y="15"/>
                </a:cxn>
                <a:cxn ang="0">
                  <a:pos x="4" y="18"/>
                </a:cxn>
                <a:cxn ang="0">
                  <a:pos x="7" y="21"/>
                </a:cxn>
                <a:cxn ang="0">
                  <a:pos x="11" y="22"/>
                </a:cxn>
                <a:cxn ang="0">
                  <a:pos x="14" y="21"/>
                </a:cxn>
                <a:cxn ang="0">
                  <a:pos x="18" y="18"/>
                </a:cxn>
                <a:cxn ang="0">
                  <a:pos x="20" y="15"/>
                </a:cxn>
                <a:cxn ang="0">
                  <a:pos x="22" y="11"/>
                </a:cxn>
                <a:cxn ang="0">
                  <a:pos x="20" y="6"/>
                </a:cxn>
                <a:cxn ang="0">
                  <a:pos x="18" y="3"/>
                </a:cxn>
                <a:cxn ang="0">
                  <a:pos x="14" y="1"/>
                </a:cxn>
                <a:cxn ang="0">
                  <a:pos x="11" y="0"/>
                </a:cxn>
              </a:cxnLst>
              <a:rect l="0" t="0" r="r" b="b"/>
              <a:pathLst>
                <a:path w="22" h="22">
                  <a:moveTo>
                    <a:pt x="11" y="0"/>
                  </a:moveTo>
                  <a:lnTo>
                    <a:pt x="7" y="1"/>
                  </a:lnTo>
                  <a:lnTo>
                    <a:pt x="4" y="3"/>
                  </a:lnTo>
                  <a:lnTo>
                    <a:pt x="1" y="6"/>
                  </a:lnTo>
                  <a:lnTo>
                    <a:pt x="0" y="11"/>
                  </a:lnTo>
                  <a:lnTo>
                    <a:pt x="1" y="15"/>
                  </a:lnTo>
                  <a:lnTo>
                    <a:pt x="4" y="18"/>
                  </a:lnTo>
                  <a:lnTo>
                    <a:pt x="7" y="21"/>
                  </a:lnTo>
                  <a:lnTo>
                    <a:pt x="11" y="22"/>
                  </a:lnTo>
                  <a:lnTo>
                    <a:pt x="14" y="21"/>
                  </a:lnTo>
                  <a:lnTo>
                    <a:pt x="18" y="18"/>
                  </a:lnTo>
                  <a:lnTo>
                    <a:pt x="20" y="15"/>
                  </a:lnTo>
                  <a:lnTo>
                    <a:pt x="22" y="11"/>
                  </a:lnTo>
                  <a:lnTo>
                    <a:pt x="20" y="6"/>
                  </a:lnTo>
                  <a:lnTo>
                    <a:pt x="18" y="3"/>
                  </a:lnTo>
                  <a:lnTo>
                    <a:pt x="14" y="1"/>
                  </a:lnTo>
                  <a:lnTo>
                    <a:pt x="11" y="0"/>
                  </a:lnTo>
                  <a:close/>
                </a:path>
              </a:pathLst>
            </a:custGeom>
            <a:solidFill>
              <a:srgbClr val="AAD512"/>
            </a:solidFill>
            <a:ln w="9525">
              <a:noFill/>
              <a:round/>
              <a:headEnd/>
              <a:tailEnd/>
            </a:ln>
          </p:spPr>
          <p:txBody>
            <a:bodyPr/>
            <a:lstStyle/>
            <a:p>
              <a:endParaRPr lang="pt-BR"/>
            </a:p>
          </p:txBody>
        </p:sp>
        <p:sp>
          <p:nvSpPr>
            <p:cNvPr id="402578" name="Freeform 146"/>
            <p:cNvSpPr>
              <a:spLocks/>
            </p:cNvSpPr>
            <p:nvPr/>
          </p:nvSpPr>
          <p:spPr bwMode="auto">
            <a:xfrm>
              <a:off x="3055" y="2558"/>
              <a:ext cx="52" cy="70"/>
            </a:xfrm>
            <a:custGeom>
              <a:avLst/>
              <a:gdLst/>
              <a:ahLst/>
              <a:cxnLst>
                <a:cxn ang="0">
                  <a:pos x="94" y="0"/>
                </a:cxn>
                <a:cxn ang="0">
                  <a:pos x="75" y="6"/>
                </a:cxn>
                <a:cxn ang="0">
                  <a:pos x="57" y="16"/>
                </a:cxn>
                <a:cxn ang="0">
                  <a:pos x="40" y="32"/>
                </a:cxn>
                <a:cxn ang="0">
                  <a:pos x="26" y="51"/>
                </a:cxn>
                <a:cxn ang="0">
                  <a:pos x="14" y="74"/>
                </a:cxn>
                <a:cxn ang="0">
                  <a:pos x="5" y="99"/>
                </a:cxn>
                <a:cxn ang="0">
                  <a:pos x="0" y="127"/>
                </a:cxn>
                <a:cxn ang="0">
                  <a:pos x="0" y="156"/>
                </a:cxn>
                <a:cxn ang="0">
                  <a:pos x="5" y="182"/>
                </a:cxn>
                <a:cxn ang="0">
                  <a:pos x="14" y="207"/>
                </a:cxn>
                <a:cxn ang="0">
                  <a:pos x="26" y="229"/>
                </a:cxn>
                <a:cxn ang="0">
                  <a:pos x="40" y="248"/>
                </a:cxn>
                <a:cxn ang="0">
                  <a:pos x="57" y="262"/>
                </a:cxn>
                <a:cxn ang="0">
                  <a:pos x="75" y="273"/>
                </a:cxn>
                <a:cxn ang="0">
                  <a:pos x="94" y="279"/>
                </a:cxn>
                <a:cxn ang="0">
                  <a:pos x="113" y="279"/>
                </a:cxn>
                <a:cxn ang="0">
                  <a:pos x="134" y="273"/>
                </a:cxn>
                <a:cxn ang="0">
                  <a:pos x="152" y="264"/>
                </a:cxn>
                <a:cxn ang="0">
                  <a:pos x="169" y="250"/>
                </a:cxn>
                <a:cxn ang="0">
                  <a:pos x="184" y="232"/>
                </a:cxn>
                <a:cxn ang="0">
                  <a:pos x="196" y="211"/>
                </a:cxn>
                <a:cxn ang="0">
                  <a:pos x="206" y="187"/>
                </a:cxn>
                <a:cxn ang="0">
                  <a:pos x="211" y="160"/>
                </a:cxn>
                <a:cxn ang="0">
                  <a:pos x="211" y="133"/>
                </a:cxn>
                <a:cxn ang="0">
                  <a:pos x="206" y="105"/>
                </a:cxn>
                <a:cxn ang="0">
                  <a:pos x="196" y="79"/>
                </a:cxn>
                <a:cxn ang="0">
                  <a:pos x="184" y="55"/>
                </a:cxn>
                <a:cxn ang="0">
                  <a:pos x="169" y="34"/>
                </a:cxn>
                <a:cxn ang="0">
                  <a:pos x="152" y="18"/>
                </a:cxn>
                <a:cxn ang="0">
                  <a:pos x="134" y="6"/>
                </a:cxn>
                <a:cxn ang="0">
                  <a:pos x="113" y="0"/>
                </a:cxn>
              </a:cxnLst>
              <a:rect l="0" t="0" r="r" b="b"/>
              <a:pathLst>
                <a:path w="211" h="279">
                  <a:moveTo>
                    <a:pt x="104" y="0"/>
                  </a:moveTo>
                  <a:lnTo>
                    <a:pt x="94" y="0"/>
                  </a:lnTo>
                  <a:lnTo>
                    <a:pt x="85" y="2"/>
                  </a:lnTo>
                  <a:lnTo>
                    <a:pt x="75" y="6"/>
                  </a:lnTo>
                  <a:lnTo>
                    <a:pt x="65" y="10"/>
                  </a:lnTo>
                  <a:lnTo>
                    <a:pt x="57" y="16"/>
                  </a:lnTo>
                  <a:lnTo>
                    <a:pt x="49" y="24"/>
                  </a:lnTo>
                  <a:lnTo>
                    <a:pt x="40" y="32"/>
                  </a:lnTo>
                  <a:lnTo>
                    <a:pt x="33" y="42"/>
                  </a:lnTo>
                  <a:lnTo>
                    <a:pt x="26" y="51"/>
                  </a:lnTo>
                  <a:lnTo>
                    <a:pt x="20" y="62"/>
                  </a:lnTo>
                  <a:lnTo>
                    <a:pt x="14" y="74"/>
                  </a:lnTo>
                  <a:lnTo>
                    <a:pt x="9" y="87"/>
                  </a:lnTo>
                  <a:lnTo>
                    <a:pt x="5" y="99"/>
                  </a:lnTo>
                  <a:lnTo>
                    <a:pt x="3" y="114"/>
                  </a:lnTo>
                  <a:lnTo>
                    <a:pt x="0" y="127"/>
                  </a:lnTo>
                  <a:lnTo>
                    <a:pt x="0" y="141"/>
                  </a:lnTo>
                  <a:lnTo>
                    <a:pt x="0" y="156"/>
                  </a:lnTo>
                  <a:lnTo>
                    <a:pt x="3" y="169"/>
                  </a:lnTo>
                  <a:lnTo>
                    <a:pt x="5" y="182"/>
                  </a:lnTo>
                  <a:lnTo>
                    <a:pt x="9" y="195"/>
                  </a:lnTo>
                  <a:lnTo>
                    <a:pt x="14" y="207"/>
                  </a:lnTo>
                  <a:lnTo>
                    <a:pt x="20" y="218"/>
                  </a:lnTo>
                  <a:lnTo>
                    <a:pt x="26" y="229"/>
                  </a:lnTo>
                  <a:lnTo>
                    <a:pt x="33" y="238"/>
                  </a:lnTo>
                  <a:lnTo>
                    <a:pt x="40" y="248"/>
                  </a:lnTo>
                  <a:lnTo>
                    <a:pt x="49" y="255"/>
                  </a:lnTo>
                  <a:lnTo>
                    <a:pt x="57" y="262"/>
                  </a:lnTo>
                  <a:lnTo>
                    <a:pt x="65" y="268"/>
                  </a:lnTo>
                  <a:lnTo>
                    <a:pt x="75" y="273"/>
                  </a:lnTo>
                  <a:lnTo>
                    <a:pt x="85" y="277"/>
                  </a:lnTo>
                  <a:lnTo>
                    <a:pt x="94" y="279"/>
                  </a:lnTo>
                  <a:lnTo>
                    <a:pt x="104" y="279"/>
                  </a:lnTo>
                  <a:lnTo>
                    <a:pt x="113" y="279"/>
                  </a:lnTo>
                  <a:lnTo>
                    <a:pt x="124" y="277"/>
                  </a:lnTo>
                  <a:lnTo>
                    <a:pt x="134" y="273"/>
                  </a:lnTo>
                  <a:lnTo>
                    <a:pt x="143" y="270"/>
                  </a:lnTo>
                  <a:lnTo>
                    <a:pt x="152" y="264"/>
                  </a:lnTo>
                  <a:lnTo>
                    <a:pt x="161" y="258"/>
                  </a:lnTo>
                  <a:lnTo>
                    <a:pt x="169" y="250"/>
                  </a:lnTo>
                  <a:lnTo>
                    <a:pt x="177" y="242"/>
                  </a:lnTo>
                  <a:lnTo>
                    <a:pt x="184" y="232"/>
                  </a:lnTo>
                  <a:lnTo>
                    <a:pt x="191" y="223"/>
                  </a:lnTo>
                  <a:lnTo>
                    <a:pt x="196" y="211"/>
                  </a:lnTo>
                  <a:lnTo>
                    <a:pt x="201" y="200"/>
                  </a:lnTo>
                  <a:lnTo>
                    <a:pt x="206" y="187"/>
                  </a:lnTo>
                  <a:lnTo>
                    <a:pt x="208" y="175"/>
                  </a:lnTo>
                  <a:lnTo>
                    <a:pt x="211" y="160"/>
                  </a:lnTo>
                  <a:lnTo>
                    <a:pt x="211" y="147"/>
                  </a:lnTo>
                  <a:lnTo>
                    <a:pt x="211" y="133"/>
                  </a:lnTo>
                  <a:lnTo>
                    <a:pt x="208" y="118"/>
                  </a:lnTo>
                  <a:lnTo>
                    <a:pt x="206" y="105"/>
                  </a:lnTo>
                  <a:lnTo>
                    <a:pt x="201" y="91"/>
                  </a:lnTo>
                  <a:lnTo>
                    <a:pt x="196" y="79"/>
                  </a:lnTo>
                  <a:lnTo>
                    <a:pt x="191" y="67"/>
                  </a:lnTo>
                  <a:lnTo>
                    <a:pt x="184" y="55"/>
                  </a:lnTo>
                  <a:lnTo>
                    <a:pt x="177" y="44"/>
                  </a:lnTo>
                  <a:lnTo>
                    <a:pt x="169" y="34"/>
                  </a:lnTo>
                  <a:lnTo>
                    <a:pt x="161" y="26"/>
                  </a:lnTo>
                  <a:lnTo>
                    <a:pt x="152" y="18"/>
                  </a:lnTo>
                  <a:lnTo>
                    <a:pt x="143" y="12"/>
                  </a:lnTo>
                  <a:lnTo>
                    <a:pt x="134" y="6"/>
                  </a:lnTo>
                  <a:lnTo>
                    <a:pt x="124" y="2"/>
                  </a:lnTo>
                  <a:lnTo>
                    <a:pt x="113" y="0"/>
                  </a:lnTo>
                  <a:lnTo>
                    <a:pt x="104" y="0"/>
                  </a:lnTo>
                  <a:close/>
                </a:path>
              </a:pathLst>
            </a:custGeom>
            <a:solidFill>
              <a:srgbClr val="990A32"/>
            </a:solidFill>
            <a:ln w="9525">
              <a:noFill/>
              <a:round/>
              <a:headEnd/>
              <a:tailEnd/>
            </a:ln>
          </p:spPr>
          <p:txBody>
            <a:bodyPr/>
            <a:lstStyle/>
            <a:p>
              <a:endParaRPr lang="pt-BR"/>
            </a:p>
          </p:txBody>
        </p:sp>
        <p:sp>
          <p:nvSpPr>
            <p:cNvPr id="402579" name="Freeform 147"/>
            <p:cNvSpPr>
              <a:spLocks/>
            </p:cNvSpPr>
            <p:nvPr/>
          </p:nvSpPr>
          <p:spPr bwMode="auto">
            <a:xfrm>
              <a:off x="3198" y="2434"/>
              <a:ext cx="129" cy="145"/>
            </a:xfrm>
            <a:custGeom>
              <a:avLst/>
              <a:gdLst/>
              <a:ahLst/>
              <a:cxnLst>
                <a:cxn ang="0">
                  <a:pos x="232" y="2"/>
                </a:cxn>
                <a:cxn ang="0">
                  <a:pos x="193" y="9"/>
                </a:cxn>
                <a:cxn ang="0">
                  <a:pos x="157" y="24"/>
                </a:cxn>
                <a:cxn ang="0">
                  <a:pos x="124" y="43"/>
                </a:cxn>
                <a:cxn ang="0">
                  <a:pos x="94" y="67"/>
                </a:cxn>
                <a:cxn ang="0">
                  <a:pos x="67" y="96"/>
                </a:cxn>
                <a:cxn ang="0">
                  <a:pos x="45" y="128"/>
                </a:cxn>
                <a:cxn ang="0">
                  <a:pos x="25" y="165"/>
                </a:cxn>
                <a:cxn ang="0">
                  <a:pos x="12" y="205"/>
                </a:cxn>
                <a:cxn ang="0">
                  <a:pos x="4" y="247"/>
                </a:cxn>
                <a:cxn ang="0">
                  <a:pos x="0" y="291"/>
                </a:cxn>
                <a:cxn ang="0">
                  <a:pos x="4" y="335"/>
                </a:cxn>
                <a:cxn ang="0">
                  <a:pos x="12" y="377"/>
                </a:cxn>
                <a:cxn ang="0">
                  <a:pos x="25" y="417"/>
                </a:cxn>
                <a:cxn ang="0">
                  <a:pos x="45" y="453"/>
                </a:cxn>
                <a:cxn ang="0">
                  <a:pos x="67" y="487"/>
                </a:cxn>
                <a:cxn ang="0">
                  <a:pos x="94" y="515"/>
                </a:cxn>
                <a:cxn ang="0">
                  <a:pos x="124" y="539"/>
                </a:cxn>
                <a:cxn ang="0">
                  <a:pos x="157" y="559"/>
                </a:cxn>
                <a:cxn ang="0">
                  <a:pos x="193" y="573"/>
                </a:cxn>
                <a:cxn ang="0">
                  <a:pos x="232" y="580"/>
                </a:cxn>
                <a:cxn ang="0">
                  <a:pos x="271" y="581"/>
                </a:cxn>
                <a:cxn ang="0">
                  <a:pos x="310" y="575"/>
                </a:cxn>
                <a:cxn ang="0">
                  <a:pos x="346" y="565"/>
                </a:cxn>
                <a:cxn ang="0">
                  <a:pos x="381" y="547"/>
                </a:cxn>
                <a:cxn ang="0">
                  <a:pos x="412" y="524"/>
                </a:cxn>
                <a:cxn ang="0">
                  <a:pos x="440" y="496"/>
                </a:cxn>
                <a:cxn ang="0">
                  <a:pos x="464" y="465"/>
                </a:cxn>
                <a:cxn ang="0">
                  <a:pos x="484" y="429"/>
                </a:cxn>
                <a:cxn ang="0">
                  <a:pos x="500" y="391"/>
                </a:cxn>
                <a:cxn ang="0">
                  <a:pos x="510" y="350"/>
                </a:cxn>
                <a:cxn ang="0">
                  <a:pos x="515" y="306"/>
                </a:cxn>
                <a:cxn ang="0">
                  <a:pos x="514" y="261"/>
                </a:cxn>
                <a:cxn ang="0">
                  <a:pos x="507" y="218"/>
                </a:cxn>
                <a:cxn ang="0">
                  <a:pos x="495" y="178"/>
                </a:cxn>
                <a:cxn ang="0">
                  <a:pos x="478" y="140"/>
                </a:cxn>
                <a:cxn ang="0">
                  <a:pos x="456" y="106"/>
                </a:cxn>
                <a:cxn ang="0">
                  <a:pos x="431" y="75"/>
                </a:cxn>
                <a:cxn ang="0">
                  <a:pos x="401" y="50"/>
                </a:cxn>
                <a:cxn ang="0">
                  <a:pos x="369" y="28"/>
                </a:cxn>
                <a:cxn ang="0">
                  <a:pos x="334" y="13"/>
                </a:cxn>
                <a:cxn ang="0">
                  <a:pos x="297" y="3"/>
                </a:cxn>
                <a:cxn ang="0">
                  <a:pos x="257" y="0"/>
                </a:cxn>
              </a:cxnLst>
              <a:rect l="0" t="0" r="r" b="b"/>
              <a:pathLst>
                <a:path w="515" h="581">
                  <a:moveTo>
                    <a:pt x="257" y="0"/>
                  </a:moveTo>
                  <a:lnTo>
                    <a:pt x="244" y="1"/>
                  </a:lnTo>
                  <a:lnTo>
                    <a:pt x="232" y="2"/>
                  </a:lnTo>
                  <a:lnTo>
                    <a:pt x="219" y="3"/>
                  </a:lnTo>
                  <a:lnTo>
                    <a:pt x="205" y="6"/>
                  </a:lnTo>
                  <a:lnTo>
                    <a:pt x="193" y="9"/>
                  </a:lnTo>
                  <a:lnTo>
                    <a:pt x="181" y="13"/>
                  </a:lnTo>
                  <a:lnTo>
                    <a:pt x="169" y="18"/>
                  </a:lnTo>
                  <a:lnTo>
                    <a:pt x="157" y="24"/>
                  </a:lnTo>
                  <a:lnTo>
                    <a:pt x="147" y="28"/>
                  </a:lnTo>
                  <a:lnTo>
                    <a:pt x="135" y="36"/>
                  </a:lnTo>
                  <a:lnTo>
                    <a:pt x="124" y="43"/>
                  </a:lnTo>
                  <a:lnTo>
                    <a:pt x="114" y="50"/>
                  </a:lnTo>
                  <a:lnTo>
                    <a:pt x="103" y="58"/>
                  </a:lnTo>
                  <a:lnTo>
                    <a:pt x="94" y="67"/>
                  </a:lnTo>
                  <a:lnTo>
                    <a:pt x="84" y="75"/>
                  </a:lnTo>
                  <a:lnTo>
                    <a:pt x="76" y="85"/>
                  </a:lnTo>
                  <a:lnTo>
                    <a:pt x="67" y="96"/>
                  </a:lnTo>
                  <a:lnTo>
                    <a:pt x="59" y="106"/>
                  </a:lnTo>
                  <a:lnTo>
                    <a:pt x="52" y="117"/>
                  </a:lnTo>
                  <a:lnTo>
                    <a:pt x="45" y="128"/>
                  </a:lnTo>
                  <a:lnTo>
                    <a:pt x="37" y="140"/>
                  </a:lnTo>
                  <a:lnTo>
                    <a:pt x="31" y="152"/>
                  </a:lnTo>
                  <a:lnTo>
                    <a:pt x="25" y="165"/>
                  </a:lnTo>
                  <a:lnTo>
                    <a:pt x="21" y="178"/>
                  </a:lnTo>
                  <a:lnTo>
                    <a:pt x="16" y="192"/>
                  </a:lnTo>
                  <a:lnTo>
                    <a:pt x="12" y="205"/>
                  </a:lnTo>
                  <a:lnTo>
                    <a:pt x="9" y="218"/>
                  </a:lnTo>
                  <a:lnTo>
                    <a:pt x="5" y="232"/>
                  </a:lnTo>
                  <a:lnTo>
                    <a:pt x="4" y="247"/>
                  </a:lnTo>
                  <a:lnTo>
                    <a:pt x="1" y="261"/>
                  </a:lnTo>
                  <a:lnTo>
                    <a:pt x="0" y="276"/>
                  </a:lnTo>
                  <a:lnTo>
                    <a:pt x="0" y="291"/>
                  </a:lnTo>
                  <a:lnTo>
                    <a:pt x="0" y="306"/>
                  </a:lnTo>
                  <a:lnTo>
                    <a:pt x="1" y="321"/>
                  </a:lnTo>
                  <a:lnTo>
                    <a:pt x="4" y="335"/>
                  </a:lnTo>
                  <a:lnTo>
                    <a:pt x="5" y="350"/>
                  </a:lnTo>
                  <a:lnTo>
                    <a:pt x="9" y="363"/>
                  </a:lnTo>
                  <a:lnTo>
                    <a:pt x="12" y="377"/>
                  </a:lnTo>
                  <a:lnTo>
                    <a:pt x="16" y="391"/>
                  </a:lnTo>
                  <a:lnTo>
                    <a:pt x="21" y="404"/>
                  </a:lnTo>
                  <a:lnTo>
                    <a:pt x="25" y="417"/>
                  </a:lnTo>
                  <a:lnTo>
                    <a:pt x="31" y="429"/>
                  </a:lnTo>
                  <a:lnTo>
                    <a:pt x="37" y="442"/>
                  </a:lnTo>
                  <a:lnTo>
                    <a:pt x="45" y="453"/>
                  </a:lnTo>
                  <a:lnTo>
                    <a:pt x="52" y="465"/>
                  </a:lnTo>
                  <a:lnTo>
                    <a:pt x="59" y="476"/>
                  </a:lnTo>
                  <a:lnTo>
                    <a:pt x="67" y="487"/>
                  </a:lnTo>
                  <a:lnTo>
                    <a:pt x="76" y="496"/>
                  </a:lnTo>
                  <a:lnTo>
                    <a:pt x="84" y="506"/>
                  </a:lnTo>
                  <a:lnTo>
                    <a:pt x="94" y="515"/>
                  </a:lnTo>
                  <a:lnTo>
                    <a:pt x="103" y="524"/>
                  </a:lnTo>
                  <a:lnTo>
                    <a:pt x="114" y="532"/>
                  </a:lnTo>
                  <a:lnTo>
                    <a:pt x="124" y="539"/>
                  </a:lnTo>
                  <a:lnTo>
                    <a:pt x="135" y="547"/>
                  </a:lnTo>
                  <a:lnTo>
                    <a:pt x="147" y="553"/>
                  </a:lnTo>
                  <a:lnTo>
                    <a:pt x="157" y="559"/>
                  </a:lnTo>
                  <a:lnTo>
                    <a:pt x="169" y="565"/>
                  </a:lnTo>
                  <a:lnTo>
                    <a:pt x="181" y="568"/>
                  </a:lnTo>
                  <a:lnTo>
                    <a:pt x="193" y="573"/>
                  </a:lnTo>
                  <a:lnTo>
                    <a:pt x="205" y="575"/>
                  </a:lnTo>
                  <a:lnTo>
                    <a:pt x="219" y="578"/>
                  </a:lnTo>
                  <a:lnTo>
                    <a:pt x="232" y="580"/>
                  </a:lnTo>
                  <a:lnTo>
                    <a:pt x="244" y="581"/>
                  </a:lnTo>
                  <a:lnTo>
                    <a:pt x="257" y="581"/>
                  </a:lnTo>
                  <a:lnTo>
                    <a:pt x="271" y="581"/>
                  </a:lnTo>
                  <a:lnTo>
                    <a:pt x="283" y="580"/>
                  </a:lnTo>
                  <a:lnTo>
                    <a:pt x="297" y="578"/>
                  </a:lnTo>
                  <a:lnTo>
                    <a:pt x="310" y="575"/>
                  </a:lnTo>
                  <a:lnTo>
                    <a:pt x="322" y="573"/>
                  </a:lnTo>
                  <a:lnTo>
                    <a:pt x="334" y="568"/>
                  </a:lnTo>
                  <a:lnTo>
                    <a:pt x="346" y="565"/>
                  </a:lnTo>
                  <a:lnTo>
                    <a:pt x="358" y="559"/>
                  </a:lnTo>
                  <a:lnTo>
                    <a:pt x="369" y="553"/>
                  </a:lnTo>
                  <a:lnTo>
                    <a:pt x="381" y="547"/>
                  </a:lnTo>
                  <a:lnTo>
                    <a:pt x="391" y="539"/>
                  </a:lnTo>
                  <a:lnTo>
                    <a:pt x="401" y="532"/>
                  </a:lnTo>
                  <a:lnTo>
                    <a:pt x="412" y="524"/>
                  </a:lnTo>
                  <a:lnTo>
                    <a:pt x="422" y="515"/>
                  </a:lnTo>
                  <a:lnTo>
                    <a:pt x="431" y="506"/>
                  </a:lnTo>
                  <a:lnTo>
                    <a:pt x="440" y="496"/>
                  </a:lnTo>
                  <a:lnTo>
                    <a:pt x="448" y="487"/>
                  </a:lnTo>
                  <a:lnTo>
                    <a:pt x="456" y="476"/>
                  </a:lnTo>
                  <a:lnTo>
                    <a:pt x="464" y="465"/>
                  </a:lnTo>
                  <a:lnTo>
                    <a:pt x="471" y="453"/>
                  </a:lnTo>
                  <a:lnTo>
                    <a:pt x="478" y="442"/>
                  </a:lnTo>
                  <a:lnTo>
                    <a:pt x="484" y="429"/>
                  </a:lnTo>
                  <a:lnTo>
                    <a:pt x="490" y="417"/>
                  </a:lnTo>
                  <a:lnTo>
                    <a:pt x="495" y="404"/>
                  </a:lnTo>
                  <a:lnTo>
                    <a:pt x="500" y="391"/>
                  </a:lnTo>
                  <a:lnTo>
                    <a:pt x="503" y="377"/>
                  </a:lnTo>
                  <a:lnTo>
                    <a:pt x="507" y="363"/>
                  </a:lnTo>
                  <a:lnTo>
                    <a:pt x="510" y="350"/>
                  </a:lnTo>
                  <a:lnTo>
                    <a:pt x="512" y="335"/>
                  </a:lnTo>
                  <a:lnTo>
                    <a:pt x="514" y="321"/>
                  </a:lnTo>
                  <a:lnTo>
                    <a:pt x="515" y="306"/>
                  </a:lnTo>
                  <a:lnTo>
                    <a:pt x="515" y="291"/>
                  </a:lnTo>
                  <a:lnTo>
                    <a:pt x="515" y="276"/>
                  </a:lnTo>
                  <a:lnTo>
                    <a:pt x="514" y="261"/>
                  </a:lnTo>
                  <a:lnTo>
                    <a:pt x="512" y="247"/>
                  </a:lnTo>
                  <a:lnTo>
                    <a:pt x="510" y="232"/>
                  </a:lnTo>
                  <a:lnTo>
                    <a:pt x="507" y="218"/>
                  </a:lnTo>
                  <a:lnTo>
                    <a:pt x="503" y="205"/>
                  </a:lnTo>
                  <a:lnTo>
                    <a:pt x="500" y="192"/>
                  </a:lnTo>
                  <a:lnTo>
                    <a:pt x="495" y="178"/>
                  </a:lnTo>
                  <a:lnTo>
                    <a:pt x="490" y="165"/>
                  </a:lnTo>
                  <a:lnTo>
                    <a:pt x="484" y="152"/>
                  </a:lnTo>
                  <a:lnTo>
                    <a:pt x="478" y="140"/>
                  </a:lnTo>
                  <a:lnTo>
                    <a:pt x="471" y="128"/>
                  </a:lnTo>
                  <a:lnTo>
                    <a:pt x="464" y="117"/>
                  </a:lnTo>
                  <a:lnTo>
                    <a:pt x="456" y="106"/>
                  </a:lnTo>
                  <a:lnTo>
                    <a:pt x="448" y="96"/>
                  </a:lnTo>
                  <a:lnTo>
                    <a:pt x="440" y="85"/>
                  </a:lnTo>
                  <a:lnTo>
                    <a:pt x="431" y="75"/>
                  </a:lnTo>
                  <a:lnTo>
                    <a:pt x="422" y="67"/>
                  </a:lnTo>
                  <a:lnTo>
                    <a:pt x="412" y="58"/>
                  </a:lnTo>
                  <a:lnTo>
                    <a:pt x="401" y="50"/>
                  </a:lnTo>
                  <a:lnTo>
                    <a:pt x="391" y="43"/>
                  </a:lnTo>
                  <a:lnTo>
                    <a:pt x="381" y="36"/>
                  </a:lnTo>
                  <a:lnTo>
                    <a:pt x="369" y="28"/>
                  </a:lnTo>
                  <a:lnTo>
                    <a:pt x="358" y="24"/>
                  </a:lnTo>
                  <a:lnTo>
                    <a:pt x="346" y="18"/>
                  </a:lnTo>
                  <a:lnTo>
                    <a:pt x="334" y="13"/>
                  </a:lnTo>
                  <a:lnTo>
                    <a:pt x="322" y="9"/>
                  </a:lnTo>
                  <a:lnTo>
                    <a:pt x="310" y="6"/>
                  </a:lnTo>
                  <a:lnTo>
                    <a:pt x="297" y="3"/>
                  </a:lnTo>
                  <a:lnTo>
                    <a:pt x="283" y="2"/>
                  </a:lnTo>
                  <a:lnTo>
                    <a:pt x="271" y="1"/>
                  </a:lnTo>
                  <a:lnTo>
                    <a:pt x="257" y="0"/>
                  </a:lnTo>
                  <a:close/>
                </a:path>
              </a:pathLst>
            </a:custGeom>
            <a:solidFill>
              <a:srgbClr val="FCF0BF"/>
            </a:solidFill>
            <a:ln w="9525">
              <a:noFill/>
              <a:round/>
              <a:headEnd/>
              <a:tailEnd/>
            </a:ln>
          </p:spPr>
          <p:txBody>
            <a:bodyPr/>
            <a:lstStyle/>
            <a:p>
              <a:endParaRPr lang="pt-BR"/>
            </a:p>
          </p:txBody>
        </p:sp>
        <p:sp>
          <p:nvSpPr>
            <p:cNvPr id="402580" name="Freeform 148"/>
            <p:cNvSpPr>
              <a:spLocks/>
            </p:cNvSpPr>
            <p:nvPr/>
          </p:nvSpPr>
          <p:spPr bwMode="auto">
            <a:xfrm>
              <a:off x="3272" y="2464"/>
              <a:ext cx="6" cy="6"/>
            </a:xfrm>
            <a:custGeom>
              <a:avLst/>
              <a:gdLst/>
              <a:ahLst/>
              <a:cxnLst>
                <a:cxn ang="0">
                  <a:pos x="12" y="0"/>
                </a:cxn>
                <a:cxn ang="0">
                  <a:pos x="7" y="0"/>
                </a:cxn>
                <a:cxn ang="0">
                  <a:pos x="3" y="2"/>
                </a:cxn>
                <a:cxn ang="0">
                  <a:pos x="1" y="7"/>
                </a:cxn>
                <a:cxn ang="0">
                  <a:pos x="0" y="11"/>
                </a:cxn>
                <a:cxn ang="0">
                  <a:pos x="1" y="16"/>
                </a:cxn>
                <a:cxn ang="0">
                  <a:pos x="3" y="19"/>
                </a:cxn>
                <a:cxn ang="0">
                  <a:pos x="7" y="22"/>
                </a:cxn>
                <a:cxn ang="0">
                  <a:pos x="12" y="23"/>
                </a:cxn>
                <a:cxn ang="0">
                  <a:pos x="17" y="22"/>
                </a:cxn>
                <a:cxn ang="0">
                  <a:pos x="20" y="19"/>
                </a:cxn>
                <a:cxn ang="0">
                  <a:pos x="23" y="16"/>
                </a:cxn>
                <a:cxn ang="0">
                  <a:pos x="24" y="11"/>
                </a:cxn>
                <a:cxn ang="0">
                  <a:pos x="23" y="7"/>
                </a:cxn>
                <a:cxn ang="0">
                  <a:pos x="20" y="2"/>
                </a:cxn>
                <a:cxn ang="0">
                  <a:pos x="17" y="0"/>
                </a:cxn>
                <a:cxn ang="0">
                  <a:pos x="12" y="0"/>
                </a:cxn>
              </a:cxnLst>
              <a:rect l="0" t="0" r="r" b="b"/>
              <a:pathLst>
                <a:path w="24" h="23">
                  <a:moveTo>
                    <a:pt x="12" y="0"/>
                  </a:moveTo>
                  <a:lnTo>
                    <a:pt x="7" y="0"/>
                  </a:lnTo>
                  <a:lnTo>
                    <a:pt x="3" y="2"/>
                  </a:lnTo>
                  <a:lnTo>
                    <a:pt x="1" y="7"/>
                  </a:lnTo>
                  <a:lnTo>
                    <a:pt x="0" y="11"/>
                  </a:lnTo>
                  <a:lnTo>
                    <a:pt x="1" y="16"/>
                  </a:lnTo>
                  <a:lnTo>
                    <a:pt x="3" y="19"/>
                  </a:lnTo>
                  <a:lnTo>
                    <a:pt x="7" y="22"/>
                  </a:lnTo>
                  <a:lnTo>
                    <a:pt x="12" y="23"/>
                  </a:lnTo>
                  <a:lnTo>
                    <a:pt x="17" y="22"/>
                  </a:lnTo>
                  <a:lnTo>
                    <a:pt x="20" y="19"/>
                  </a:lnTo>
                  <a:lnTo>
                    <a:pt x="23" y="16"/>
                  </a:lnTo>
                  <a:lnTo>
                    <a:pt x="24" y="11"/>
                  </a:lnTo>
                  <a:lnTo>
                    <a:pt x="23" y="7"/>
                  </a:lnTo>
                  <a:lnTo>
                    <a:pt x="20" y="2"/>
                  </a:lnTo>
                  <a:lnTo>
                    <a:pt x="17" y="0"/>
                  </a:lnTo>
                  <a:lnTo>
                    <a:pt x="12" y="0"/>
                  </a:lnTo>
                  <a:close/>
                </a:path>
              </a:pathLst>
            </a:custGeom>
            <a:solidFill>
              <a:srgbClr val="AAD512"/>
            </a:solidFill>
            <a:ln w="9525">
              <a:noFill/>
              <a:round/>
              <a:headEnd/>
              <a:tailEnd/>
            </a:ln>
          </p:spPr>
          <p:txBody>
            <a:bodyPr/>
            <a:lstStyle/>
            <a:p>
              <a:endParaRPr lang="pt-BR"/>
            </a:p>
          </p:txBody>
        </p:sp>
        <p:sp>
          <p:nvSpPr>
            <p:cNvPr id="402581" name="Freeform 149"/>
            <p:cNvSpPr>
              <a:spLocks/>
            </p:cNvSpPr>
            <p:nvPr/>
          </p:nvSpPr>
          <p:spPr bwMode="auto">
            <a:xfrm>
              <a:off x="3251" y="2474"/>
              <a:ext cx="6" cy="6"/>
            </a:xfrm>
            <a:custGeom>
              <a:avLst/>
              <a:gdLst/>
              <a:ahLst/>
              <a:cxnLst>
                <a:cxn ang="0">
                  <a:pos x="12" y="0"/>
                </a:cxn>
                <a:cxn ang="0">
                  <a:pos x="7" y="1"/>
                </a:cxn>
                <a:cxn ang="0">
                  <a:pos x="3" y="4"/>
                </a:cxn>
                <a:cxn ang="0">
                  <a:pos x="1" y="7"/>
                </a:cxn>
                <a:cxn ang="0">
                  <a:pos x="0" y="12"/>
                </a:cxn>
                <a:cxn ang="0">
                  <a:pos x="1" y="17"/>
                </a:cxn>
                <a:cxn ang="0">
                  <a:pos x="3" y="21"/>
                </a:cxn>
                <a:cxn ang="0">
                  <a:pos x="7" y="23"/>
                </a:cxn>
                <a:cxn ang="0">
                  <a:pos x="12" y="24"/>
                </a:cxn>
                <a:cxn ang="0">
                  <a:pos x="17" y="23"/>
                </a:cxn>
                <a:cxn ang="0">
                  <a:pos x="20" y="21"/>
                </a:cxn>
                <a:cxn ang="0">
                  <a:pos x="23" y="17"/>
                </a:cxn>
                <a:cxn ang="0">
                  <a:pos x="24" y="12"/>
                </a:cxn>
                <a:cxn ang="0">
                  <a:pos x="23" y="7"/>
                </a:cxn>
                <a:cxn ang="0">
                  <a:pos x="20" y="4"/>
                </a:cxn>
                <a:cxn ang="0">
                  <a:pos x="17" y="1"/>
                </a:cxn>
                <a:cxn ang="0">
                  <a:pos x="12" y="0"/>
                </a:cxn>
              </a:cxnLst>
              <a:rect l="0" t="0" r="r" b="b"/>
              <a:pathLst>
                <a:path w="24" h="24">
                  <a:moveTo>
                    <a:pt x="12" y="0"/>
                  </a:moveTo>
                  <a:lnTo>
                    <a:pt x="7" y="1"/>
                  </a:lnTo>
                  <a:lnTo>
                    <a:pt x="3" y="4"/>
                  </a:lnTo>
                  <a:lnTo>
                    <a:pt x="1" y="7"/>
                  </a:lnTo>
                  <a:lnTo>
                    <a:pt x="0" y="12"/>
                  </a:lnTo>
                  <a:lnTo>
                    <a:pt x="1" y="17"/>
                  </a:lnTo>
                  <a:lnTo>
                    <a:pt x="3" y="21"/>
                  </a:lnTo>
                  <a:lnTo>
                    <a:pt x="7" y="23"/>
                  </a:lnTo>
                  <a:lnTo>
                    <a:pt x="12" y="24"/>
                  </a:lnTo>
                  <a:lnTo>
                    <a:pt x="17" y="23"/>
                  </a:lnTo>
                  <a:lnTo>
                    <a:pt x="20" y="21"/>
                  </a:lnTo>
                  <a:lnTo>
                    <a:pt x="23" y="17"/>
                  </a:lnTo>
                  <a:lnTo>
                    <a:pt x="24" y="12"/>
                  </a:lnTo>
                  <a:lnTo>
                    <a:pt x="23" y="7"/>
                  </a:lnTo>
                  <a:lnTo>
                    <a:pt x="20" y="4"/>
                  </a:lnTo>
                  <a:lnTo>
                    <a:pt x="17" y="1"/>
                  </a:lnTo>
                  <a:lnTo>
                    <a:pt x="12" y="0"/>
                  </a:lnTo>
                  <a:close/>
                </a:path>
              </a:pathLst>
            </a:custGeom>
            <a:solidFill>
              <a:srgbClr val="AAD512"/>
            </a:solidFill>
            <a:ln w="9525">
              <a:noFill/>
              <a:round/>
              <a:headEnd/>
              <a:tailEnd/>
            </a:ln>
          </p:spPr>
          <p:txBody>
            <a:bodyPr/>
            <a:lstStyle/>
            <a:p>
              <a:endParaRPr lang="pt-BR"/>
            </a:p>
          </p:txBody>
        </p:sp>
        <p:sp>
          <p:nvSpPr>
            <p:cNvPr id="402582" name="Freeform 150"/>
            <p:cNvSpPr>
              <a:spLocks/>
            </p:cNvSpPr>
            <p:nvPr/>
          </p:nvSpPr>
          <p:spPr bwMode="auto">
            <a:xfrm>
              <a:off x="3273" y="2477"/>
              <a:ext cx="5" cy="6"/>
            </a:xfrm>
            <a:custGeom>
              <a:avLst/>
              <a:gdLst/>
              <a:ahLst/>
              <a:cxnLst>
                <a:cxn ang="0">
                  <a:pos x="12" y="0"/>
                </a:cxn>
                <a:cxn ang="0">
                  <a:pos x="7" y="1"/>
                </a:cxn>
                <a:cxn ang="0">
                  <a:pos x="4" y="3"/>
                </a:cxn>
                <a:cxn ang="0">
                  <a:pos x="1" y="7"/>
                </a:cxn>
                <a:cxn ang="0">
                  <a:pos x="0" y="12"/>
                </a:cxn>
                <a:cxn ang="0">
                  <a:pos x="1" y="16"/>
                </a:cxn>
                <a:cxn ang="0">
                  <a:pos x="4" y="20"/>
                </a:cxn>
                <a:cxn ang="0">
                  <a:pos x="7" y="22"/>
                </a:cxn>
                <a:cxn ang="0">
                  <a:pos x="12" y="24"/>
                </a:cxn>
                <a:cxn ang="0">
                  <a:pos x="16" y="22"/>
                </a:cxn>
                <a:cxn ang="0">
                  <a:pos x="20" y="20"/>
                </a:cxn>
                <a:cxn ang="0">
                  <a:pos x="23" y="16"/>
                </a:cxn>
                <a:cxn ang="0">
                  <a:pos x="23" y="12"/>
                </a:cxn>
                <a:cxn ang="0">
                  <a:pos x="23" y="7"/>
                </a:cxn>
                <a:cxn ang="0">
                  <a:pos x="20" y="3"/>
                </a:cxn>
                <a:cxn ang="0">
                  <a:pos x="16" y="1"/>
                </a:cxn>
                <a:cxn ang="0">
                  <a:pos x="12" y="0"/>
                </a:cxn>
              </a:cxnLst>
              <a:rect l="0" t="0" r="r" b="b"/>
              <a:pathLst>
                <a:path w="23" h="24">
                  <a:moveTo>
                    <a:pt x="12" y="0"/>
                  </a:moveTo>
                  <a:lnTo>
                    <a:pt x="7" y="1"/>
                  </a:lnTo>
                  <a:lnTo>
                    <a:pt x="4" y="3"/>
                  </a:lnTo>
                  <a:lnTo>
                    <a:pt x="1" y="7"/>
                  </a:lnTo>
                  <a:lnTo>
                    <a:pt x="0" y="12"/>
                  </a:lnTo>
                  <a:lnTo>
                    <a:pt x="1" y="16"/>
                  </a:lnTo>
                  <a:lnTo>
                    <a:pt x="4" y="20"/>
                  </a:lnTo>
                  <a:lnTo>
                    <a:pt x="7" y="22"/>
                  </a:lnTo>
                  <a:lnTo>
                    <a:pt x="12" y="24"/>
                  </a:lnTo>
                  <a:lnTo>
                    <a:pt x="16" y="22"/>
                  </a:lnTo>
                  <a:lnTo>
                    <a:pt x="20" y="20"/>
                  </a:lnTo>
                  <a:lnTo>
                    <a:pt x="23" y="16"/>
                  </a:lnTo>
                  <a:lnTo>
                    <a:pt x="23" y="12"/>
                  </a:lnTo>
                  <a:lnTo>
                    <a:pt x="23" y="7"/>
                  </a:lnTo>
                  <a:lnTo>
                    <a:pt x="20" y="3"/>
                  </a:lnTo>
                  <a:lnTo>
                    <a:pt x="16" y="1"/>
                  </a:lnTo>
                  <a:lnTo>
                    <a:pt x="12" y="0"/>
                  </a:lnTo>
                  <a:close/>
                </a:path>
              </a:pathLst>
            </a:custGeom>
            <a:solidFill>
              <a:srgbClr val="AAD512"/>
            </a:solidFill>
            <a:ln w="9525">
              <a:noFill/>
              <a:round/>
              <a:headEnd/>
              <a:tailEnd/>
            </a:ln>
          </p:spPr>
          <p:txBody>
            <a:bodyPr/>
            <a:lstStyle/>
            <a:p>
              <a:endParaRPr lang="pt-BR"/>
            </a:p>
          </p:txBody>
        </p:sp>
        <p:sp>
          <p:nvSpPr>
            <p:cNvPr id="402583" name="Freeform 151"/>
            <p:cNvSpPr>
              <a:spLocks/>
            </p:cNvSpPr>
            <p:nvPr/>
          </p:nvSpPr>
          <p:spPr bwMode="auto">
            <a:xfrm>
              <a:off x="3269" y="2489"/>
              <a:ext cx="6" cy="6"/>
            </a:xfrm>
            <a:custGeom>
              <a:avLst/>
              <a:gdLst/>
              <a:ahLst/>
              <a:cxnLst>
                <a:cxn ang="0">
                  <a:pos x="12" y="0"/>
                </a:cxn>
                <a:cxn ang="0">
                  <a:pos x="7" y="1"/>
                </a:cxn>
                <a:cxn ang="0">
                  <a:pos x="4" y="3"/>
                </a:cxn>
                <a:cxn ang="0">
                  <a:pos x="1" y="7"/>
                </a:cxn>
                <a:cxn ang="0">
                  <a:pos x="0" y="12"/>
                </a:cxn>
                <a:cxn ang="0">
                  <a:pos x="1" y="17"/>
                </a:cxn>
                <a:cxn ang="0">
                  <a:pos x="4" y="20"/>
                </a:cxn>
                <a:cxn ang="0">
                  <a:pos x="7" y="23"/>
                </a:cxn>
                <a:cxn ang="0">
                  <a:pos x="12" y="24"/>
                </a:cxn>
                <a:cxn ang="0">
                  <a:pos x="17" y="23"/>
                </a:cxn>
                <a:cxn ang="0">
                  <a:pos x="21" y="20"/>
                </a:cxn>
                <a:cxn ang="0">
                  <a:pos x="23" y="17"/>
                </a:cxn>
                <a:cxn ang="0">
                  <a:pos x="24" y="12"/>
                </a:cxn>
                <a:cxn ang="0">
                  <a:pos x="23" y="7"/>
                </a:cxn>
                <a:cxn ang="0">
                  <a:pos x="21" y="3"/>
                </a:cxn>
                <a:cxn ang="0">
                  <a:pos x="17" y="1"/>
                </a:cxn>
                <a:cxn ang="0">
                  <a:pos x="12" y="0"/>
                </a:cxn>
              </a:cxnLst>
              <a:rect l="0" t="0" r="r" b="b"/>
              <a:pathLst>
                <a:path w="24" h="24">
                  <a:moveTo>
                    <a:pt x="12" y="0"/>
                  </a:moveTo>
                  <a:lnTo>
                    <a:pt x="7" y="1"/>
                  </a:lnTo>
                  <a:lnTo>
                    <a:pt x="4" y="3"/>
                  </a:lnTo>
                  <a:lnTo>
                    <a:pt x="1" y="7"/>
                  </a:lnTo>
                  <a:lnTo>
                    <a:pt x="0" y="12"/>
                  </a:lnTo>
                  <a:lnTo>
                    <a:pt x="1" y="17"/>
                  </a:lnTo>
                  <a:lnTo>
                    <a:pt x="4" y="20"/>
                  </a:lnTo>
                  <a:lnTo>
                    <a:pt x="7" y="23"/>
                  </a:lnTo>
                  <a:lnTo>
                    <a:pt x="12" y="24"/>
                  </a:lnTo>
                  <a:lnTo>
                    <a:pt x="17" y="23"/>
                  </a:lnTo>
                  <a:lnTo>
                    <a:pt x="21" y="20"/>
                  </a:lnTo>
                  <a:lnTo>
                    <a:pt x="23" y="17"/>
                  </a:lnTo>
                  <a:lnTo>
                    <a:pt x="24" y="12"/>
                  </a:lnTo>
                  <a:lnTo>
                    <a:pt x="23" y="7"/>
                  </a:lnTo>
                  <a:lnTo>
                    <a:pt x="21" y="3"/>
                  </a:lnTo>
                  <a:lnTo>
                    <a:pt x="17" y="1"/>
                  </a:lnTo>
                  <a:lnTo>
                    <a:pt x="12" y="0"/>
                  </a:lnTo>
                  <a:close/>
                </a:path>
              </a:pathLst>
            </a:custGeom>
            <a:solidFill>
              <a:srgbClr val="AAD512"/>
            </a:solidFill>
            <a:ln w="9525">
              <a:noFill/>
              <a:round/>
              <a:headEnd/>
              <a:tailEnd/>
            </a:ln>
          </p:spPr>
          <p:txBody>
            <a:bodyPr/>
            <a:lstStyle/>
            <a:p>
              <a:endParaRPr lang="pt-BR"/>
            </a:p>
          </p:txBody>
        </p:sp>
        <p:sp>
          <p:nvSpPr>
            <p:cNvPr id="402584" name="Freeform 152"/>
            <p:cNvSpPr>
              <a:spLocks/>
            </p:cNvSpPr>
            <p:nvPr/>
          </p:nvSpPr>
          <p:spPr bwMode="auto">
            <a:xfrm>
              <a:off x="3277" y="2504"/>
              <a:ext cx="5" cy="6"/>
            </a:xfrm>
            <a:custGeom>
              <a:avLst/>
              <a:gdLst/>
              <a:ahLst/>
              <a:cxnLst>
                <a:cxn ang="0">
                  <a:pos x="12" y="0"/>
                </a:cxn>
                <a:cxn ang="0">
                  <a:pos x="7" y="1"/>
                </a:cxn>
                <a:cxn ang="0">
                  <a:pos x="3" y="4"/>
                </a:cxn>
                <a:cxn ang="0">
                  <a:pos x="0" y="7"/>
                </a:cxn>
                <a:cxn ang="0">
                  <a:pos x="0" y="12"/>
                </a:cxn>
                <a:cxn ang="0">
                  <a:pos x="0" y="17"/>
                </a:cxn>
                <a:cxn ang="0">
                  <a:pos x="3" y="21"/>
                </a:cxn>
                <a:cxn ang="0">
                  <a:pos x="7" y="23"/>
                </a:cxn>
                <a:cxn ang="0">
                  <a:pos x="12" y="24"/>
                </a:cxn>
                <a:cxn ang="0">
                  <a:pos x="15" y="23"/>
                </a:cxn>
                <a:cxn ang="0">
                  <a:pos x="19" y="21"/>
                </a:cxn>
                <a:cxn ang="0">
                  <a:pos x="22" y="17"/>
                </a:cxn>
                <a:cxn ang="0">
                  <a:pos x="22" y="12"/>
                </a:cxn>
                <a:cxn ang="0">
                  <a:pos x="22" y="7"/>
                </a:cxn>
                <a:cxn ang="0">
                  <a:pos x="19" y="4"/>
                </a:cxn>
                <a:cxn ang="0">
                  <a:pos x="15" y="1"/>
                </a:cxn>
                <a:cxn ang="0">
                  <a:pos x="12" y="0"/>
                </a:cxn>
              </a:cxnLst>
              <a:rect l="0" t="0" r="r" b="b"/>
              <a:pathLst>
                <a:path w="22" h="24">
                  <a:moveTo>
                    <a:pt x="12" y="0"/>
                  </a:moveTo>
                  <a:lnTo>
                    <a:pt x="7" y="1"/>
                  </a:lnTo>
                  <a:lnTo>
                    <a:pt x="3" y="4"/>
                  </a:lnTo>
                  <a:lnTo>
                    <a:pt x="0" y="7"/>
                  </a:lnTo>
                  <a:lnTo>
                    <a:pt x="0" y="12"/>
                  </a:lnTo>
                  <a:lnTo>
                    <a:pt x="0" y="17"/>
                  </a:lnTo>
                  <a:lnTo>
                    <a:pt x="3" y="21"/>
                  </a:lnTo>
                  <a:lnTo>
                    <a:pt x="7" y="23"/>
                  </a:lnTo>
                  <a:lnTo>
                    <a:pt x="12" y="24"/>
                  </a:lnTo>
                  <a:lnTo>
                    <a:pt x="15" y="23"/>
                  </a:lnTo>
                  <a:lnTo>
                    <a:pt x="19" y="21"/>
                  </a:lnTo>
                  <a:lnTo>
                    <a:pt x="22" y="17"/>
                  </a:lnTo>
                  <a:lnTo>
                    <a:pt x="22" y="12"/>
                  </a:lnTo>
                  <a:lnTo>
                    <a:pt x="22" y="7"/>
                  </a:lnTo>
                  <a:lnTo>
                    <a:pt x="19" y="4"/>
                  </a:lnTo>
                  <a:lnTo>
                    <a:pt x="15" y="1"/>
                  </a:lnTo>
                  <a:lnTo>
                    <a:pt x="12" y="0"/>
                  </a:lnTo>
                  <a:close/>
                </a:path>
              </a:pathLst>
            </a:custGeom>
            <a:solidFill>
              <a:srgbClr val="AAD512"/>
            </a:solidFill>
            <a:ln w="9525">
              <a:noFill/>
              <a:round/>
              <a:headEnd/>
              <a:tailEnd/>
            </a:ln>
          </p:spPr>
          <p:txBody>
            <a:bodyPr/>
            <a:lstStyle/>
            <a:p>
              <a:endParaRPr lang="pt-BR"/>
            </a:p>
          </p:txBody>
        </p:sp>
        <p:sp>
          <p:nvSpPr>
            <p:cNvPr id="402585" name="Freeform 153"/>
            <p:cNvSpPr>
              <a:spLocks/>
            </p:cNvSpPr>
            <p:nvPr/>
          </p:nvSpPr>
          <p:spPr bwMode="auto">
            <a:xfrm>
              <a:off x="3281" y="2491"/>
              <a:ext cx="6" cy="6"/>
            </a:xfrm>
            <a:custGeom>
              <a:avLst/>
              <a:gdLst/>
              <a:ahLst/>
              <a:cxnLst>
                <a:cxn ang="0">
                  <a:pos x="12" y="0"/>
                </a:cxn>
                <a:cxn ang="0">
                  <a:pos x="8" y="1"/>
                </a:cxn>
                <a:cxn ang="0">
                  <a:pos x="4" y="4"/>
                </a:cxn>
                <a:cxn ang="0">
                  <a:pos x="2" y="7"/>
                </a:cxn>
                <a:cxn ang="0">
                  <a:pos x="0" y="12"/>
                </a:cxn>
                <a:cxn ang="0">
                  <a:pos x="2" y="17"/>
                </a:cxn>
                <a:cxn ang="0">
                  <a:pos x="4" y="20"/>
                </a:cxn>
                <a:cxn ang="0">
                  <a:pos x="8" y="23"/>
                </a:cxn>
                <a:cxn ang="0">
                  <a:pos x="12" y="24"/>
                </a:cxn>
                <a:cxn ang="0">
                  <a:pos x="17" y="23"/>
                </a:cxn>
                <a:cxn ang="0">
                  <a:pos x="21" y="20"/>
                </a:cxn>
                <a:cxn ang="0">
                  <a:pos x="23" y="17"/>
                </a:cxn>
                <a:cxn ang="0">
                  <a:pos x="24" y="12"/>
                </a:cxn>
                <a:cxn ang="0">
                  <a:pos x="23" y="7"/>
                </a:cxn>
                <a:cxn ang="0">
                  <a:pos x="21" y="4"/>
                </a:cxn>
                <a:cxn ang="0">
                  <a:pos x="17" y="1"/>
                </a:cxn>
                <a:cxn ang="0">
                  <a:pos x="12" y="0"/>
                </a:cxn>
              </a:cxnLst>
              <a:rect l="0" t="0" r="r" b="b"/>
              <a:pathLst>
                <a:path w="24" h="24">
                  <a:moveTo>
                    <a:pt x="12" y="0"/>
                  </a:moveTo>
                  <a:lnTo>
                    <a:pt x="8" y="1"/>
                  </a:lnTo>
                  <a:lnTo>
                    <a:pt x="4" y="4"/>
                  </a:lnTo>
                  <a:lnTo>
                    <a:pt x="2" y="7"/>
                  </a:lnTo>
                  <a:lnTo>
                    <a:pt x="0" y="12"/>
                  </a:lnTo>
                  <a:lnTo>
                    <a:pt x="2" y="17"/>
                  </a:lnTo>
                  <a:lnTo>
                    <a:pt x="4" y="20"/>
                  </a:lnTo>
                  <a:lnTo>
                    <a:pt x="8" y="23"/>
                  </a:lnTo>
                  <a:lnTo>
                    <a:pt x="12" y="24"/>
                  </a:lnTo>
                  <a:lnTo>
                    <a:pt x="17" y="23"/>
                  </a:lnTo>
                  <a:lnTo>
                    <a:pt x="21" y="20"/>
                  </a:lnTo>
                  <a:lnTo>
                    <a:pt x="23" y="17"/>
                  </a:lnTo>
                  <a:lnTo>
                    <a:pt x="24" y="12"/>
                  </a:lnTo>
                  <a:lnTo>
                    <a:pt x="23" y="7"/>
                  </a:lnTo>
                  <a:lnTo>
                    <a:pt x="21" y="4"/>
                  </a:lnTo>
                  <a:lnTo>
                    <a:pt x="17" y="1"/>
                  </a:lnTo>
                  <a:lnTo>
                    <a:pt x="12" y="0"/>
                  </a:lnTo>
                  <a:close/>
                </a:path>
              </a:pathLst>
            </a:custGeom>
            <a:solidFill>
              <a:srgbClr val="AAD512"/>
            </a:solidFill>
            <a:ln w="9525">
              <a:noFill/>
              <a:round/>
              <a:headEnd/>
              <a:tailEnd/>
            </a:ln>
          </p:spPr>
          <p:txBody>
            <a:bodyPr/>
            <a:lstStyle/>
            <a:p>
              <a:endParaRPr lang="pt-BR"/>
            </a:p>
          </p:txBody>
        </p:sp>
        <p:sp>
          <p:nvSpPr>
            <p:cNvPr id="402586" name="Freeform 154"/>
            <p:cNvSpPr>
              <a:spLocks/>
            </p:cNvSpPr>
            <p:nvPr/>
          </p:nvSpPr>
          <p:spPr bwMode="auto">
            <a:xfrm>
              <a:off x="3287" y="2477"/>
              <a:ext cx="6" cy="5"/>
            </a:xfrm>
            <a:custGeom>
              <a:avLst/>
              <a:gdLst/>
              <a:ahLst/>
              <a:cxnLst>
                <a:cxn ang="0">
                  <a:pos x="12" y="0"/>
                </a:cxn>
                <a:cxn ang="0">
                  <a:pos x="7" y="0"/>
                </a:cxn>
                <a:cxn ang="0">
                  <a:pos x="4" y="4"/>
                </a:cxn>
                <a:cxn ang="0">
                  <a:pos x="1" y="7"/>
                </a:cxn>
                <a:cxn ang="0">
                  <a:pos x="0" y="11"/>
                </a:cxn>
                <a:cxn ang="0">
                  <a:pos x="1" y="16"/>
                </a:cxn>
                <a:cxn ang="0">
                  <a:pos x="4" y="19"/>
                </a:cxn>
                <a:cxn ang="0">
                  <a:pos x="7" y="22"/>
                </a:cxn>
                <a:cxn ang="0">
                  <a:pos x="12" y="23"/>
                </a:cxn>
                <a:cxn ang="0">
                  <a:pos x="17" y="22"/>
                </a:cxn>
                <a:cxn ang="0">
                  <a:pos x="21" y="19"/>
                </a:cxn>
                <a:cxn ang="0">
                  <a:pos x="23" y="16"/>
                </a:cxn>
                <a:cxn ang="0">
                  <a:pos x="24" y="11"/>
                </a:cxn>
                <a:cxn ang="0">
                  <a:pos x="23" y="7"/>
                </a:cxn>
                <a:cxn ang="0">
                  <a:pos x="21" y="4"/>
                </a:cxn>
                <a:cxn ang="0">
                  <a:pos x="17" y="0"/>
                </a:cxn>
                <a:cxn ang="0">
                  <a:pos x="12" y="0"/>
                </a:cxn>
              </a:cxnLst>
              <a:rect l="0" t="0" r="r" b="b"/>
              <a:pathLst>
                <a:path w="24" h="23">
                  <a:moveTo>
                    <a:pt x="12" y="0"/>
                  </a:moveTo>
                  <a:lnTo>
                    <a:pt x="7" y="0"/>
                  </a:lnTo>
                  <a:lnTo>
                    <a:pt x="4" y="4"/>
                  </a:lnTo>
                  <a:lnTo>
                    <a:pt x="1" y="7"/>
                  </a:lnTo>
                  <a:lnTo>
                    <a:pt x="0" y="11"/>
                  </a:lnTo>
                  <a:lnTo>
                    <a:pt x="1" y="16"/>
                  </a:lnTo>
                  <a:lnTo>
                    <a:pt x="4" y="19"/>
                  </a:lnTo>
                  <a:lnTo>
                    <a:pt x="7" y="22"/>
                  </a:lnTo>
                  <a:lnTo>
                    <a:pt x="12" y="23"/>
                  </a:lnTo>
                  <a:lnTo>
                    <a:pt x="17" y="22"/>
                  </a:lnTo>
                  <a:lnTo>
                    <a:pt x="21" y="19"/>
                  </a:lnTo>
                  <a:lnTo>
                    <a:pt x="23" y="16"/>
                  </a:lnTo>
                  <a:lnTo>
                    <a:pt x="24" y="11"/>
                  </a:lnTo>
                  <a:lnTo>
                    <a:pt x="23" y="7"/>
                  </a:lnTo>
                  <a:lnTo>
                    <a:pt x="21" y="4"/>
                  </a:lnTo>
                  <a:lnTo>
                    <a:pt x="17" y="0"/>
                  </a:lnTo>
                  <a:lnTo>
                    <a:pt x="12" y="0"/>
                  </a:lnTo>
                  <a:close/>
                </a:path>
              </a:pathLst>
            </a:custGeom>
            <a:solidFill>
              <a:srgbClr val="AAD512"/>
            </a:solidFill>
            <a:ln w="9525">
              <a:noFill/>
              <a:round/>
              <a:headEnd/>
              <a:tailEnd/>
            </a:ln>
          </p:spPr>
          <p:txBody>
            <a:bodyPr/>
            <a:lstStyle/>
            <a:p>
              <a:endParaRPr lang="pt-BR"/>
            </a:p>
          </p:txBody>
        </p:sp>
        <p:sp>
          <p:nvSpPr>
            <p:cNvPr id="402587" name="Freeform 155"/>
            <p:cNvSpPr>
              <a:spLocks/>
            </p:cNvSpPr>
            <p:nvPr/>
          </p:nvSpPr>
          <p:spPr bwMode="auto">
            <a:xfrm>
              <a:off x="3296" y="2484"/>
              <a:ext cx="6" cy="6"/>
            </a:xfrm>
            <a:custGeom>
              <a:avLst/>
              <a:gdLst/>
              <a:ahLst/>
              <a:cxnLst>
                <a:cxn ang="0">
                  <a:pos x="10" y="0"/>
                </a:cxn>
                <a:cxn ang="0">
                  <a:pos x="7" y="1"/>
                </a:cxn>
                <a:cxn ang="0">
                  <a:pos x="3" y="4"/>
                </a:cxn>
                <a:cxn ang="0">
                  <a:pos x="0" y="7"/>
                </a:cxn>
                <a:cxn ang="0">
                  <a:pos x="0" y="12"/>
                </a:cxn>
                <a:cxn ang="0">
                  <a:pos x="0" y="17"/>
                </a:cxn>
                <a:cxn ang="0">
                  <a:pos x="3" y="21"/>
                </a:cxn>
                <a:cxn ang="0">
                  <a:pos x="7" y="23"/>
                </a:cxn>
                <a:cxn ang="0">
                  <a:pos x="10" y="24"/>
                </a:cxn>
                <a:cxn ang="0">
                  <a:pos x="15" y="23"/>
                </a:cxn>
                <a:cxn ang="0">
                  <a:pos x="19" y="21"/>
                </a:cxn>
                <a:cxn ang="0">
                  <a:pos x="23" y="17"/>
                </a:cxn>
                <a:cxn ang="0">
                  <a:pos x="23" y="12"/>
                </a:cxn>
                <a:cxn ang="0">
                  <a:pos x="23" y="7"/>
                </a:cxn>
                <a:cxn ang="0">
                  <a:pos x="19" y="4"/>
                </a:cxn>
                <a:cxn ang="0">
                  <a:pos x="15" y="1"/>
                </a:cxn>
                <a:cxn ang="0">
                  <a:pos x="10" y="0"/>
                </a:cxn>
              </a:cxnLst>
              <a:rect l="0" t="0" r="r" b="b"/>
              <a:pathLst>
                <a:path w="23" h="24">
                  <a:moveTo>
                    <a:pt x="10" y="0"/>
                  </a:moveTo>
                  <a:lnTo>
                    <a:pt x="7" y="1"/>
                  </a:lnTo>
                  <a:lnTo>
                    <a:pt x="3" y="4"/>
                  </a:lnTo>
                  <a:lnTo>
                    <a:pt x="0" y="7"/>
                  </a:lnTo>
                  <a:lnTo>
                    <a:pt x="0" y="12"/>
                  </a:lnTo>
                  <a:lnTo>
                    <a:pt x="0" y="17"/>
                  </a:lnTo>
                  <a:lnTo>
                    <a:pt x="3" y="21"/>
                  </a:lnTo>
                  <a:lnTo>
                    <a:pt x="7" y="23"/>
                  </a:lnTo>
                  <a:lnTo>
                    <a:pt x="10" y="24"/>
                  </a:lnTo>
                  <a:lnTo>
                    <a:pt x="15" y="23"/>
                  </a:lnTo>
                  <a:lnTo>
                    <a:pt x="19" y="21"/>
                  </a:lnTo>
                  <a:lnTo>
                    <a:pt x="23" y="17"/>
                  </a:lnTo>
                  <a:lnTo>
                    <a:pt x="23" y="12"/>
                  </a:lnTo>
                  <a:lnTo>
                    <a:pt x="23" y="7"/>
                  </a:lnTo>
                  <a:lnTo>
                    <a:pt x="19" y="4"/>
                  </a:lnTo>
                  <a:lnTo>
                    <a:pt x="15" y="1"/>
                  </a:lnTo>
                  <a:lnTo>
                    <a:pt x="10" y="0"/>
                  </a:lnTo>
                  <a:close/>
                </a:path>
              </a:pathLst>
            </a:custGeom>
            <a:solidFill>
              <a:srgbClr val="AAD512"/>
            </a:solidFill>
            <a:ln w="9525">
              <a:noFill/>
              <a:round/>
              <a:headEnd/>
              <a:tailEnd/>
            </a:ln>
          </p:spPr>
          <p:txBody>
            <a:bodyPr/>
            <a:lstStyle/>
            <a:p>
              <a:endParaRPr lang="pt-BR"/>
            </a:p>
          </p:txBody>
        </p:sp>
        <p:sp>
          <p:nvSpPr>
            <p:cNvPr id="402588" name="Freeform 156"/>
            <p:cNvSpPr>
              <a:spLocks/>
            </p:cNvSpPr>
            <p:nvPr/>
          </p:nvSpPr>
          <p:spPr bwMode="auto">
            <a:xfrm>
              <a:off x="3292" y="2496"/>
              <a:ext cx="6" cy="6"/>
            </a:xfrm>
            <a:custGeom>
              <a:avLst/>
              <a:gdLst/>
              <a:ahLst/>
              <a:cxnLst>
                <a:cxn ang="0">
                  <a:pos x="12" y="0"/>
                </a:cxn>
                <a:cxn ang="0">
                  <a:pos x="7" y="2"/>
                </a:cxn>
                <a:cxn ang="0">
                  <a:pos x="3" y="4"/>
                </a:cxn>
                <a:cxn ang="0">
                  <a:pos x="1" y="8"/>
                </a:cxn>
                <a:cxn ang="0">
                  <a:pos x="0" y="12"/>
                </a:cxn>
                <a:cxn ang="0">
                  <a:pos x="1" y="17"/>
                </a:cxn>
                <a:cxn ang="0">
                  <a:pos x="3" y="21"/>
                </a:cxn>
                <a:cxn ang="0">
                  <a:pos x="7" y="23"/>
                </a:cxn>
                <a:cxn ang="0">
                  <a:pos x="12" y="24"/>
                </a:cxn>
                <a:cxn ang="0">
                  <a:pos x="17" y="23"/>
                </a:cxn>
                <a:cxn ang="0">
                  <a:pos x="20" y="21"/>
                </a:cxn>
                <a:cxn ang="0">
                  <a:pos x="23" y="17"/>
                </a:cxn>
                <a:cxn ang="0">
                  <a:pos x="24" y="12"/>
                </a:cxn>
                <a:cxn ang="0">
                  <a:pos x="23" y="8"/>
                </a:cxn>
                <a:cxn ang="0">
                  <a:pos x="20" y="4"/>
                </a:cxn>
                <a:cxn ang="0">
                  <a:pos x="17" y="2"/>
                </a:cxn>
                <a:cxn ang="0">
                  <a:pos x="12" y="0"/>
                </a:cxn>
              </a:cxnLst>
              <a:rect l="0" t="0" r="r" b="b"/>
              <a:pathLst>
                <a:path w="24" h="24">
                  <a:moveTo>
                    <a:pt x="12" y="0"/>
                  </a:moveTo>
                  <a:lnTo>
                    <a:pt x="7" y="2"/>
                  </a:lnTo>
                  <a:lnTo>
                    <a:pt x="3" y="4"/>
                  </a:lnTo>
                  <a:lnTo>
                    <a:pt x="1" y="8"/>
                  </a:lnTo>
                  <a:lnTo>
                    <a:pt x="0" y="12"/>
                  </a:lnTo>
                  <a:lnTo>
                    <a:pt x="1" y="17"/>
                  </a:lnTo>
                  <a:lnTo>
                    <a:pt x="3" y="21"/>
                  </a:lnTo>
                  <a:lnTo>
                    <a:pt x="7" y="23"/>
                  </a:lnTo>
                  <a:lnTo>
                    <a:pt x="12" y="24"/>
                  </a:lnTo>
                  <a:lnTo>
                    <a:pt x="17" y="23"/>
                  </a:lnTo>
                  <a:lnTo>
                    <a:pt x="20" y="21"/>
                  </a:lnTo>
                  <a:lnTo>
                    <a:pt x="23" y="17"/>
                  </a:lnTo>
                  <a:lnTo>
                    <a:pt x="24" y="12"/>
                  </a:lnTo>
                  <a:lnTo>
                    <a:pt x="23" y="8"/>
                  </a:lnTo>
                  <a:lnTo>
                    <a:pt x="20" y="4"/>
                  </a:lnTo>
                  <a:lnTo>
                    <a:pt x="17" y="2"/>
                  </a:lnTo>
                  <a:lnTo>
                    <a:pt x="12" y="0"/>
                  </a:lnTo>
                  <a:close/>
                </a:path>
              </a:pathLst>
            </a:custGeom>
            <a:solidFill>
              <a:srgbClr val="AAD512"/>
            </a:solidFill>
            <a:ln w="9525">
              <a:noFill/>
              <a:round/>
              <a:headEnd/>
              <a:tailEnd/>
            </a:ln>
          </p:spPr>
          <p:txBody>
            <a:bodyPr/>
            <a:lstStyle/>
            <a:p>
              <a:endParaRPr lang="pt-BR"/>
            </a:p>
          </p:txBody>
        </p:sp>
        <p:sp>
          <p:nvSpPr>
            <p:cNvPr id="402589" name="Freeform 157"/>
            <p:cNvSpPr>
              <a:spLocks/>
            </p:cNvSpPr>
            <p:nvPr/>
          </p:nvSpPr>
          <p:spPr bwMode="auto">
            <a:xfrm>
              <a:off x="3290" y="2504"/>
              <a:ext cx="6" cy="6"/>
            </a:xfrm>
            <a:custGeom>
              <a:avLst/>
              <a:gdLst/>
              <a:ahLst/>
              <a:cxnLst>
                <a:cxn ang="0">
                  <a:pos x="12" y="0"/>
                </a:cxn>
                <a:cxn ang="0">
                  <a:pos x="8" y="2"/>
                </a:cxn>
                <a:cxn ang="0">
                  <a:pos x="4" y="4"/>
                </a:cxn>
                <a:cxn ang="0">
                  <a:pos x="2" y="8"/>
                </a:cxn>
                <a:cxn ang="0">
                  <a:pos x="0" y="12"/>
                </a:cxn>
                <a:cxn ang="0">
                  <a:pos x="2" y="17"/>
                </a:cxn>
                <a:cxn ang="0">
                  <a:pos x="4" y="21"/>
                </a:cxn>
                <a:cxn ang="0">
                  <a:pos x="8" y="23"/>
                </a:cxn>
                <a:cxn ang="0">
                  <a:pos x="12" y="24"/>
                </a:cxn>
                <a:cxn ang="0">
                  <a:pos x="17" y="23"/>
                </a:cxn>
                <a:cxn ang="0">
                  <a:pos x="21" y="21"/>
                </a:cxn>
                <a:cxn ang="0">
                  <a:pos x="23" y="17"/>
                </a:cxn>
                <a:cxn ang="0">
                  <a:pos x="24" y="12"/>
                </a:cxn>
                <a:cxn ang="0">
                  <a:pos x="23" y="8"/>
                </a:cxn>
                <a:cxn ang="0">
                  <a:pos x="21" y="4"/>
                </a:cxn>
                <a:cxn ang="0">
                  <a:pos x="17" y="2"/>
                </a:cxn>
                <a:cxn ang="0">
                  <a:pos x="12" y="0"/>
                </a:cxn>
              </a:cxnLst>
              <a:rect l="0" t="0" r="r" b="b"/>
              <a:pathLst>
                <a:path w="24" h="24">
                  <a:moveTo>
                    <a:pt x="12" y="0"/>
                  </a:moveTo>
                  <a:lnTo>
                    <a:pt x="8" y="2"/>
                  </a:lnTo>
                  <a:lnTo>
                    <a:pt x="4" y="4"/>
                  </a:lnTo>
                  <a:lnTo>
                    <a:pt x="2" y="8"/>
                  </a:lnTo>
                  <a:lnTo>
                    <a:pt x="0" y="12"/>
                  </a:lnTo>
                  <a:lnTo>
                    <a:pt x="2" y="17"/>
                  </a:lnTo>
                  <a:lnTo>
                    <a:pt x="4" y="21"/>
                  </a:lnTo>
                  <a:lnTo>
                    <a:pt x="8" y="23"/>
                  </a:lnTo>
                  <a:lnTo>
                    <a:pt x="12" y="24"/>
                  </a:lnTo>
                  <a:lnTo>
                    <a:pt x="17" y="23"/>
                  </a:lnTo>
                  <a:lnTo>
                    <a:pt x="21" y="21"/>
                  </a:lnTo>
                  <a:lnTo>
                    <a:pt x="23" y="17"/>
                  </a:lnTo>
                  <a:lnTo>
                    <a:pt x="24" y="12"/>
                  </a:lnTo>
                  <a:lnTo>
                    <a:pt x="23" y="8"/>
                  </a:lnTo>
                  <a:lnTo>
                    <a:pt x="21" y="4"/>
                  </a:lnTo>
                  <a:lnTo>
                    <a:pt x="17" y="2"/>
                  </a:lnTo>
                  <a:lnTo>
                    <a:pt x="12" y="0"/>
                  </a:lnTo>
                  <a:close/>
                </a:path>
              </a:pathLst>
            </a:custGeom>
            <a:solidFill>
              <a:srgbClr val="AAD512"/>
            </a:solidFill>
            <a:ln w="9525">
              <a:noFill/>
              <a:round/>
              <a:headEnd/>
              <a:tailEnd/>
            </a:ln>
          </p:spPr>
          <p:txBody>
            <a:bodyPr/>
            <a:lstStyle/>
            <a:p>
              <a:endParaRPr lang="pt-BR"/>
            </a:p>
          </p:txBody>
        </p:sp>
        <p:sp>
          <p:nvSpPr>
            <p:cNvPr id="402590" name="Freeform 158"/>
            <p:cNvSpPr>
              <a:spLocks/>
            </p:cNvSpPr>
            <p:nvPr/>
          </p:nvSpPr>
          <p:spPr bwMode="auto">
            <a:xfrm>
              <a:off x="3286" y="2517"/>
              <a:ext cx="5" cy="6"/>
            </a:xfrm>
            <a:custGeom>
              <a:avLst/>
              <a:gdLst/>
              <a:ahLst/>
              <a:cxnLst>
                <a:cxn ang="0">
                  <a:pos x="10" y="0"/>
                </a:cxn>
                <a:cxn ang="0">
                  <a:pos x="7" y="0"/>
                </a:cxn>
                <a:cxn ang="0">
                  <a:pos x="3" y="3"/>
                </a:cxn>
                <a:cxn ang="0">
                  <a:pos x="0" y="7"/>
                </a:cxn>
                <a:cxn ang="0">
                  <a:pos x="0" y="11"/>
                </a:cxn>
                <a:cxn ang="0">
                  <a:pos x="0" y="16"/>
                </a:cxn>
                <a:cxn ang="0">
                  <a:pos x="3" y="19"/>
                </a:cxn>
                <a:cxn ang="0">
                  <a:pos x="7" y="22"/>
                </a:cxn>
                <a:cxn ang="0">
                  <a:pos x="10" y="23"/>
                </a:cxn>
                <a:cxn ang="0">
                  <a:pos x="15" y="22"/>
                </a:cxn>
                <a:cxn ang="0">
                  <a:pos x="19" y="19"/>
                </a:cxn>
                <a:cxn ang="0">
                  <a:pos x="21" y="16"/>
                </a:cxn>
                <a:cxn ang="0">
                  <a:pos x="22" y="11"/>
                </a:cxn>
                <a:cxn ang="0">
                  <a:pos x="21" y="7"/>
                </a:cxn>
                <a:cxn ang="0">
                  <a:pos x="19" y="3"/>
                </a:cxn>
                <a:cxn ang="0">
                  <a:pos x="15" y="0"/>
                </a:cxn>
                <a:cxn ang="0">
                  <a:pos x="10" y="0"/>
                </a:cxn>
              </a:cxnLst>
              <a:rect l="0" t="0" r="r" b="b"/>
              <a:pathLst>
                <a:path w="22" h="23">
                  <a:moveTo>
                    <a:pt x="10" y="0"/>
                  </a:moveTo>
                  <a:lnTo>
                    <a:pt x="7" y="0"/>
                  </a:lnTo>
                  <a:lnTo>
                    <a:pt x="3" y="3"/>
                  </a:lnTo>
                  <a:lnTo>
                    <a:pt x="0" y="7"/>
                  </a:lnTo>
                  <a:lnTo>
                    <a:pt x="0" y="11"/>
                  </a:lnTo>
                  <a:lnTo>
                    <a:pt x="0" y="16"/>
                  </a:lnTo>
                  <a:lnTo>
                    <a:pt x="3" y="19"/>
                  </a:lnTo>
                  <a:lnTo>
                    <a:pt x="7" y="22"/>
                  </a:lnTo>
                  <a:lnTo>
                    <a:pt x="10" y="23"/>
                  </a:lnTo>
                  <a:lnTo>
                    <a:pt x="15" y="22"/>
                  </a:lnTo>
                  <a:lnTo>
                    <a:pt x="19" y="19"/>
                  </a:lnTo>
                  <a:lnTo>
                    <a:pt x="21" y="16"/>
                  </a:lnTo>
                  <a:lnTo>
                    <a:pt x="22" y="11"/>
                  </a:lnTo>
                  <a:lnTo>
                    <a:pt x="21" y="7"/>
                  </a:lnTo>
                  <a:lnTo>
                    <a:pt x="19" y="3"/>
                  </a:lnTo>
                  <a:lnTo>
                    <a:pt x="15" y="0"/>
                  </a:lnTo>
                  <a:lnTo>
                    <a:pt x="10" y="0"/>
                  </a:lnTo>
                  <a:close/>
                </a:path>
              </a:pathLst>
            </a:custGeom>
            <a:solidFill>
              <a:srgbClr val="AAD512"/>
            </a:solidFill>
            <a:ln w="9525">
              <a:noFill/>
              <a:round/>
              <a:headEnd/>
              <a:tailEnd/>
            </a:ln>
          </p:spPr>
          <p:txBody>
            <a:bodyPr/>
            <a:lstStyle/>
            <a:p>
              <a:endParaRPr lang="pt-BR"/>
            </a:p>
          </p:txBody>
        </p:sp>
        <p:sp>
          <p:nvSpPr>
            <p:cNvPr id="402591" name="Freeform 159"/>
            <p:cNvSpPr>
              <a:spLocks/>
            </p:cNvSpPr>
            <p:nvPr/>
          </p:nvSpPr>
          <p:spPr bwMode="auto">
            <a:xfrm>
              <a:off x="3302" y="2516"/>
              <a:ext cx="6" cy="5"/>
            </a:xfrm>
            <a:custGeom>
              <a:avLst/>
              <a:gdLst/>
              <a:ahLst/>
              <a:cxnLst>
                <a:cxn ang="0">
                  <a:pos x="12" y="0"/>
                </a:cxn>
                <a:cxn ang="0">
                  <a:pos x="7" y="0"/>
                </a:cxn>
                <a:cxn ang="0">
                  <a:pos x="3" y="4"/>
                </a:cxn>
                <a:cxn ang="0">
                  <a:pos x="1" y="7"/>
                </a:cxn>
                <a:cxn ang="0">
                  <a:pos x="0" y="11"/>
                </a:cxn>
                <a:cxn ang="0">
                  <a:pos x="1" y="16"/>
                </a:cxn>
                <a:cxn ang="0">
                  <a:pos x="3" y="19"/>
                </a:cxn>
                <a:cxn ang="0">
                  <a:pos x="7" y="22"/>
                </a:cxn>
                <a:cxn ang="0">
                  <a:pos x="12" y="23"/>
                </a:cxn>
                <a:cxn ang="0">
                  <a:pos x="17" y="22"/>
                </a:cxn>
                <a:cxn ang="0">
                  <a:pos x="20" y="19"/>
                </a:cxn>
                <a:cxn ang="0">
                  <a:pos x="23" y="16"/>
                </a:cxn>
                <a:cxn ang="0">
                  <a:pos x="24" y="11"/>
                </a:cxn>
                <a:cxn ang="0">
                  <a:pos x="23" y="7"/>
                </a:cxn>
                <a:cxn ang="0">
                  <a:pos x="20" y="4"/>
                </a:cxn>
                <a:cxn ang="0">
                  <a:pos x="17" y="0"/>
                </a:cxn>
                <a:cxn ang="0">
                  <a:pos x="12" y="0"/>
                </a:cxn>
              </a:cxnLst>
              <a:rect l="0" t="0" r="r" b="b"/>
              <a:pathLst>
                <a:path w="24" h="23">
                  <a:moveTo>
                    <a:pt x="12" y="0"/>
                  </a:moveTo>
                  <a:lnTo>
                    <a:pt x="7" y="0"/>
                  </a:lnTo>
                  <a:lnTo>
                    <a:pt x="3" y="4"/>
                  </a:lnTo>
                  <a:lnTo>
                    <a:pt x="1" y="7"/>
                  </a:lnTo>
                  <a:lnTo>
                    <a:pt x="0" y="11"/>
                  </a:lnTo>
                  <a:lnTo>
                    <a:pt x="1" y="16"/>
                  </a:lnTo>
                  <a:lnTo>
                    <a:pt x="3" y="19"/>
                  </a:lnTo>
                  <a:lnTo>
                    <a:pt x="7" y="22"/>
                  </a:lnTo>
                  <a:lnTo>
                    <a:pt x="12" y="23"/>
                  </a:lnTo>
                  <a:lnTo>
                    <a:pt x="17" y="22"/>
                  </a:lnTo>
                  <a:lnTo>
                    <a:pt x="20" y="19"/>
                  </a:lnTo>
                  <a:lnTo>
                    <a:pt x="23" y="16"/>
                  </a:lnTo>
                  <a:lnTo>
                    <a:pt x="24" y="11"/>
                  </a:lnTo>
                  <a:lnTo>
                    <a:pt x="23" y="7"/>
                  </a:lnTo>
                  <a:lnTo>
                    <a:pt x="20" y="4"/>
                  </a:lnTo>
                  <a:lnTo>
                    <a:pt x="17" y="0"/>
                  </a:lnTo>
                  <a:lnTo>
                    <a:pt x="12" y="0"/>
                  </a:lnTo>
                  <a:close/>
                </a:path>
              </a:pathLst>
            </a:custGeom>
            <a:solidFill>
              <a:srgbClr val="AAD512"/>
            </a:solidFill>
            <a:ln w="9525">
              <a:noFill/>
              <a:round/>
              <a:headEnd/>
              <a:tailEnd/>
            </a:ln>
          </p:spPr>
          <p:txBody>
            <a:bodyPr/>
            <a:lstStyle/>
            <a:p>
              <a:endParaRPr lang="pt-BR"/>
            </a:p>
          </p:txBody>
        </p:sp>
        <p:sp>
          <p:nvSpPr>
            <p:cNvPr id="402592" name="Freeform 160"/>
            <p:cNvSpPr>
              <a:spLocks/>
            </p:cNvSpPr>
            <p:nvPr/>
          </p:nvSpPr>
          <p:spPr bwMode="auto">
            <a:xfrm>
              <a:off x="3283" y="2531"/>
              <a:ext cx="6" cy="6"/>
            </a:xfrm>
            <a:custGeom>
              <a:avLst/>
              <a:gdLst/>
              <a:ahLst/>
              <a:cxnLst>
                <a:cxn ang="0">
                  <a:pos x="12" y="0"/>
                </a:cxn>
                <a:cxn ang="0">
                  <a:pos x="7" y="1"/>
                </a:cxn>
                <a:cxn ang="0">
                  <a:pos x="4" y="4"/>
                </a:cxn>
                <a:cxn ang="0">
                  <a:pos x="1" y="7"/>
                </a:cxn>
                <a:cxn ang="0">
                  <a:pos x="0" y="12"/>
                </a:cxn>
                <a:cxn ang="0">
                  <a:pos x="1" y="17"/>
                </a:cxn>
                <a:cxn ang="0">
                  <a:pos x="4" y="21"/>
                </a:cxn>
                <a:cxn ang="0">
                  <a:pos x="7" y="23"/>
                </a:cxn>
                <a:cxn ang="0">
                  <a:pos x="12" y="24"/>
                </a:cxn>
                <a:cxn ang="0">
                  <a:pos x="17" y="23"/>
                </a:cxn>
                <a:cxn ang="0">
                  <a:pos x="20" y="21"/>
                </a:cxn>
                <a:cxn ang="0">
                  <a:pos x="23" y="17"/>
                </a:cxn>
                <a:cxn ang="0">
                  <a:pos x="24" y="12"/>
                </a:cxn>
                <a:cxn ang="0">
                  <a:pos x="23" y="7"/>
                </a:cxn>
                <a:cxn ang="0">
                  <a:pos x="20" y="4"/>
                </a:cxn>
                <a:cxn ang="0">
                  <a:pos x="17" y="1"/>
                </a:cxn>
                <a:cxn ang="0">
                  <a:pos x="12" y="0"/>
                </a:cxn>
              </a:cxnLst>
              <a:rect l="0" t="0" r="r" b="b"/>
              <a:pathLst>
                <a:path w="24" h="24">
                  <a:moveTo>
                    <a:pt x="12" y="0"/>
                  </a:moveTo>
                  <a:lnTo>
                    <a:pt x="7" y="1"/>
                  </a:lnTo>
                  <a:lnTo>
                    <a:pt x="4" y="4"/>
                  </a:lnTo>
                  <a:lnTo>
                    <a:pt x="1" y="7"/>
                  </a:lnTo>
                  <a:lnTo>
                    <a:pt x="0" y="12"/>
                  </a:lnTo>
                  <a:lnTo>
                    <a:pt x="1" y="17"/>
                  </a:lnTo>
                  <a:lnTo>
                    <a:pt x="4" y="21"/>
                  </a:lnTo>
                  <a:lnTo>
                    <a:pt x="7" y="23"/>
                  </a:lnTo>
                  <a:lnTo>
                    <a:pt x="12" y="24"/>
                  </a:lnTo>
                  <a:lnTo>
                    <a:pt x="17" y="23"/>
                  </a:lnTo>
                  <a:lnTo>
                    <a:pt x="20" y="21"/>
                  </a:lnTo>
                  <a:lnTo>
                    <a:pt x="23" y="17"/>
                  </a:lnTo>
                  <a:lnTo>
                    <a:pt x="24" y="12"/>
                  </a:lnTo>
                  <a:lnTo>
                    <a:pt x="23" y="7"/>
                  </a:lnTo>
                  <a:lnTo>
                    <a:pt x="20" y="4"/>
                  </a:lnTo>
                  <a:lnTo>
                    <a:pt x="17" y="1"/>
                  </a:lnTo>
                  <a:lnTo>
                    <a:pt x="12" y="0"/>
                  </a:lnTo>
                  <a:close/>
                </a:path>
              </a:pathLst>
            </a:custGeom>
            <a:solidFill>
              <a:srgbClr val="AAD512"/>
            </a:solidFill>
            <a:ln w="9525">
              <a:noFill/>
              <a:round/>
              <a:headEnd/>
              <a:tailEnd/>
            </a:ln>
          </p:spPr>
          <p:txBody>
            <a:bodyPr/>
            <a:lstStyle/>
            <a:p>
              <a:endParaRPr lang="pt-BR"/>
            </a:p>
          </p:txBody>
        </p:sp>
        <p:sp>
          <p:nvSpPr>
            <p:cNvPr id="402593" name="Freeform 161"/>
            <p:cNvSpPr>
              <a:spLocks/>
            </p:cNvSpPr>
            <p:nvPr/>
          </p:nvSpPr>
          <p:spPr bwMode="auto">
            <a:xfrm>
              <a:off x="3282" y="2542"/>
              <a:ext cx="6" cy="6"/>
            </a:xfrm>
            <a:custGeom>
              <a:avLst/>
              <a:gdLst/>
              <a:ahLst/>
              <a:cxnLst>
                <a:cxn ang="0">
                  <a:pos x="12" y="0"/>
                </a:cxn>
                <a:cxn ang="0">
                  <a:pos x="7" y="0"/>
                </a:cxn>
                <a:cxn ang="0">
                  <a:pos x="4" y="2"/>
                </a:cxn>
                <a:cxn ang="0">
                  <a:pos x="1" y="7"/>
                </a:cxn>
                <a:cxn ang="0">
                  <a:pos x="0" y="11"/>
                </a:cxn>
                <a:cxn ang="0">
                  <a:pos x="1" y="15"/>
                </a:cxn>
                <a:cxn ang="0">
                  <a:pos x="4" y="19"/>
                </a:cxn>
                <a:cxn ang="0">
                  <a:pos x="7" y="21"/>
                </a:cxn>
                <a:cxn ang="0">
                  <a:pos x="12" y="23"/>
                </a:cxn>
                <a:cxn ang="0">
                  <a:pos x="17" y="21"/>
                </a:cxn>
                <a:cxn ang="0">
                  <a:pos x="21" y="19"/>
                </a:cxn>
                <a:cxn ang="0">
                  <a:pos x="23" y="15"/>
                </a:cxn>
                <a:cxn ang="0">
                  <a:pos x="24" y="11"/>
                </a:cxn>
                <a:cxn ang="0">
                  <a:pos x="23" y="7"/>
                </a:cxn>
                <a:cxn ang="0">
                  <a:pos x="21" y="2"/>
                </a:cxn>
                <a:cxn ang="0">
                  <a:pos x="17" y="0"/>
                </a:cxn>
                <a:cxn ang="0">
                  <a:pos x="12" y="0"/>
                </a:cxn>
              </a:cxnLst>
              <a:rect l="0" t="0" r="r" b="b"/>
              <a:pathLst>
                <a:path w="24" h="23">
                  <a:moveTo>
                    <a:pt x="12" y="0"/>
                  </a:moveTo>
                  <a:lnTo>
                    <a:pt x="7" y="0"/>
                  </a:lnTo>
                  <a:lnTo>
                    <a:pt x="4" y="2"/>
                  </a:lnTo>
                  <a:lnTo>
                    <a:pt x="1" y="7"/>
                  </a:lnTo>
                  <a:lnTo>
                    <a:pt x="0" y="11"/>
                  </a:lnTo>
                  <a:lnTo>
                    <a:pt x="1" y="15"/>
                  </a:lnTo>
                  <a:lnTo>
                    <a:pt x="4" y="19"/>
                  </a:lnTo>
                  <a:lnTo>
                    <a:pt x="7" y="21"/>
                  </a:lnTo>
                  <a:lnTo>
                    <a:pt x="12" y="23"/>
                  </a:lnTo>
                  <a:lnTo>
                    <a:pt x="17" y="21"/>
                  </a:lnTo>
                  <a:lnTo>
                    <a:pt x="21" y="19"/>
                  </a:lnTo>
                  <a:lnTo>
                    <a:pt x="23" y="15"/>
                  </a:lnTo>
                  <a:lnTo>
                    <a:pt x="24" y="11"/>
                  </a:lnTo>
                  <a:lnTo>
                    <a:pt x="23" y="7"/>
                  </a:lnTo>
                  <a:lnTo>
                    <a:pt x="21" y="2"/>
                  </a:lnTo>
                  <a:lnTo>
                    <a:pt x="17" y="0"/>
                  </a:lnTo>
                  <a:lnTo>
                    <a:pt x="12" y="0"/>
                  </a:lnTo>
                  <a:close/>
                </a:path>
              </a:pathLst>
            </a:custGeom>
            <a:solidFill>
              <a:srgbClr val="AAD512"/>
            </a:solidFill>
            <a:ln w="9525">
              <a:noFill/>
              <a:round/>
              <a:headEnd/>
              <a:tailEnd/>
            </a:ln>
          </p:spPr>
          <p:txBody>
            <a:bodyPr/>
            <a:lstStyle/>
            <a:p>
              <a:endParaRPr lang="pt-BR"/>
            </a:p>
          </p:txBody>
        </p:sp>
        <p:sp>
          <p:nvSpPr>
            <p:cNvPr id="402594" name="Freeform 162"/>
            <p:cNvSpPr>
              <a:spLocks/>
            </p:cNvSpPr>
            <p:nvPr/>
          </p:nvSpPr>
          <p:spPr bwMode="auto">
            <a:xfrm>
              <a:off x="3278" y="2555"/>
              <a:ext cx="6" cy="6"/>
            </a:xfrm>
            <a:custGeom>
              <a:avLst/>
              <a:gdLst/>
              <a:ahLst/>
              <a:cxnLst>
                <a:cxn ang="0">
                  <a:pos x="12" y="0"/>
                </a:cxn>
                <a:cxn ang="0">
                  <a:pos x="7" y="2"/>
                </a:cxn>
                <a:cxn ang="0">
                  <a:pos x="4" y="4"/>
                </a:cxn>
                <a:cxn ang="0">
                  <a:pos x="1" y="8"/>
                </a:cxn>
                <a:cxn ang="0">
                  <a:pos x="0" y="12"/>
                </a:cxn>
                <a:cxn ang="0">
                  <a:pos x="1" y="17"/>
                </a:cxn>
                <a:cxn ang="0">
                  <a:pos x="4" y="21"/>
                </a:cxn>
                <a:cxn ang="0">
                  <a:pos x="7" y="23"/>
                </a:cxn>
                <a:cxn ang="0">
                  <a:pos x="12" y="24"/>
                </a:cxn>
                <a:cxn ang="0">
                  <a:pos x="17" y="23"/>
                </a:cxn>
                <a:cxn ang="0">
                  <a:pos x="21" y="21"/>
                </a:cxn>
                <a:cxn ang="0">
                  <a:pos x="23" y="17"/>
                </a:cxn>
                <a:cxn ang="0">
                  <a:pos x="24" y="12"/>
                </a:cxn>
                <a:cxn ang="0">
                  <a:pos x="23" y="8"/>
                </a:cxn>
                <a:cxn ang="0">
                  <a:pos x="21" y="4"/>
                </a:cxn>
                <a:cxn ang="0">
                  <a:pos x="17" y="2"/>
                </a:cxn>
                <a:cxn ang="0">
                  <a:pos x="12" y="0"/>
                </a:cxn>
              </a:cxnLst>
              <a:rect l="0" t="0" r="r" b="b"/>
              <a:pathLst>
                <a:path w="24" h="24">
                  <a:moveTo>
                    <a:pt x="12" y="0"/>
                  </a:moveTo>
                  <a:lnTo>
                    <a:pt x="7" y="2"/>
                  </a:lnTo>
                  <a:lnTo>
                    <a:pt x="4" y="4"/>
                  </a:lnTo>
                  <a:lnTo>
                    <a:pt x="1" y="8"/>
                  </a:lnTo>
                  <a:lnTo>
                    <a:pt x="0" y="12"/>
                  </a:lnTo>
                  <a:lnTo>
                    <a:pt x="1" y="17"/>
                  </a:lnTo>
                  <a:lnTo>
                    <a:pt x="4" y="21"/>
                  </a:lnTo>
                  <a:lnTo>
                    <a:pt x="7" y="23"/>
                  </a:lnTo>
                  <a:lnTo>
                    <a:pt x="12" y="24"/>
                  </a:lnTo>
                  <a:lnTo>
                    <a:pt x="17" y="23"/>
                  </a:lnTo>
                  <a:lnTo>
                    <a:pt x="21" y="21"/>
                  </a:lnTo>
                  <a:lnTo>
                    <a:pt x="23" y="17"/>
                  </a:lnTo>
                  <a:lnTo>
                    <a:pt x="24" y="12"/>
                  </a:lnTo>
                  <a:lnTo>
                    <a:pt x="23" y="8"/>
                  </a:lnTo>
                  <a:lnTo>
                    <a:pt x="21" y="4"/>
                  </a:lnTo>
                  <a:lnTo>
                    <a:pt x="17" y="2"/>
                  </a:lnTo>
                  <a:lnTo>
                    <a:pt x="12" y="0"/>
                  </a:lnTo>
                  <a:close/>
                </a:path>
              </a:pathLst>
            </a:custGeom>
            <a:solidFill>
              <a:srgbClr val="AAD512"/>
            </a:solidFill>
            <a:ln w="9525">
              <a:noFill/>
              <a:round/>
              <a:headEnd/>
              <a:tailEnd/>
            </a:ln>
          </p:spPr>
          <p:txBody>
            <a:bodyPr/>
            <a:lstStyle/>
            <a:p>
              <a:endParaRPr lang="pt-BR"/>
            </a:p>
          </p:txBody>
        </p:sp>
        <p:sp>
          <p:nvSpPr>
            <p:cNvPr id="402595" name="Freeform 163"/>
            <p:cNvSpPr>
              <a:spLocks/>
            </p:cNvSpPr>
            <p:nvPr/>
          </p:nvSpPr>
          <p:spPr bwMode="auto">
            <a:xfrm>
              <a:off x="3217" y="2483"/>
              <a:ext cx="58" cy="77"/>
            </a:xfrm>
            <a:custGeom>
              <a:avLst/>
              <a:gdLst/>
              <a:ahLst/>
              <a:cxnLst>
                <a:cxn ang="0">
                  <a:pos x="104" y="0"/>
                </a:cxn>
                <a:cxn ang="0">
                  <a:pos x="83" y="8"/>
                </a:cxn>
                <a:cxn ang="0">
                  <a:pos x="62" y="20"/>
                </a:cxn>
                <a:cxn ang="0">
                  <a:pos x="44" y="36"/>
                </a:cxn>
                <a:cxn ang="0">
                  <a:pos x="29" y="58"/>
                </a:cxn>
                <a:cxn ang="0">
                  <a:pos x="15" y="83"/>
                </a:cxn>
                <a:cxn ang="0">
                  <a:pos x="6" y="111"/>
                </a:cxn>
                <a:cxn ang="0">
                  <a:pos x="1" y="142"/>
                </a:cxn>
                <a:cxn ang="0">
                  <a:pos x="1" y="173"/>
                </a:cxn>
                <a:cxn ang="0">
                  <a:pos x="6" y="203"/>
                </a:cxn>
                <a:cxn ang="0">
                  <a:pos x="15" y="229"/>
                </a:cxn>
                <a:cxn ang="0">
                  <a:pos x="29" y="255"/>
                </a:cxn>
                <a:cxn ang="0">
                  <a:pos x="44" y="275"/>
                </a:cxn>
                <a:cxn ang="0">
                  <a:pos x="62" y="292"/>
                </a:cxn>
                <a:cxn ang="0">
                  <a:pos x="83" y="303"/>
                </a:cxn>
                <a:cxn ang="0">
                  <a:pos x="104" y="309"/>
                </a:cxn>
                <a:cxn ang="0">
                  <a:pos x="126" y="310"/>
                </a:cxn>
                <a:cxn ang="0">
                  <a:pos x="147" y="304"/>
                </a:cxn>
                <a:cxn ang="0">
                  <a:pos x="168" y="293"/>
                </a:cxn>
                <a:cxn ang="0">
                  <a:pos x="187" y="277"/>
                </a:cxn>
                <a:cxn ang="0">
                  <a:pos x="204" y="258"/>
                </a:cxn>
                <a:cxn ang="0">
                  <a:pos x="217" y="234"/>
                </a:cxn>
                <a:cxn ang="0">
                  <a:pos x="227" y="208"/>
                </a:cxn>
                <a:cxn ang="0">
                  <a:pos x="233" y="179"/>
                </a:cxn>
                <a:cxn ang="0">
                  <a:pos x="233" y="148"/>
                </a:cxn>
                <a:cxn ang="0">
                  <a:pos x="227" y="117"/>
                </a:cxn>
                <a:cxn ang="0">
                  <a:pos x="217" y="88"/>
                </a:cxn>
                <a:cxn ang="0">
                  <a:pos x="204" y="62"/>
                </a:cxn>
                <a:cxn ang="0">
                  <a:pos x="187" y="39"/>
                </a:cxn>
                <a:cxn ang="0">
                  <a:pos x="168" y="21"/>
                </a:cxn>
                <a:cxn ang="0">
                  <a:pos x="147" y="8"/>
                </a:cxn>
                <a:cxn ang="0">
                  <a:pos x="126" y="2"/>
                </a:cxn>
              </a:cxnLst>
              <a:rect l="0" t="0" r="r" b="b"/>
              <a:pathLst>
                <a:path w="233" h="310">
                  <a:moveTo>
                    <a:pt x="115" y="0"/>
                  </a:moveTo>
                  <a:lnTo>
                    <a:pt x="104" y="0"/>
                  </a:lnTo>
                  <a:lnTo>
                    <a:pt x="93" y="4"/>
                  </a:lnTo>
                  <a:lnTo>
                    <a:pt x="83" y="8"/>
                  </a:lnTo>
                  <a:lnTo>
                    <a:pt x="73" y="12"/>
                  </a:lnTo>
                  <a:lnTo>
                    <a:pt x="62" y="20"/>
                  </a:lnTo>
                  <a:lnTo>
                    <a:pt x="54" y="28"/>
                  </a:lnTo>
                  <a:lnTo>
                    <a:pt x="44" y="36"/>
                  </a:lnTo>
                  <a:lnTo>
                    <a:pt x="36" y="47"/>
                  </a:lnTo>
                  <a:lnTo>
                    <a:pt x="29" y="58"/>
                  </a:lnTo>
                  <a:lnTo>
                    <a:pt x="21" y="70"/>
                  </a:lnTo>
                  <a:lnTo>
                    <a:pt x="15" y="83"/>
                  </a:lnTo>
                  <a:lnTo>
                    <a:pt x="11" y="96"/>
                  </a:lnTo>
                  <a:lnTo>
                    <a:pt x="6" y="111"/>
                  </a:lnTo>
                  <a:lnTo>
                    <a:pt x="2" y="126"/>
                  </a:lnTo>
                  <a:lnTo>
                    <a:pt x="1" y="142"/>
                  </a:lnTo>
                  <a:lnTo>
                    <a:pt x="0" y="157"/>
                  </a:lnTo>
                  <a:lnTo>
                    <a:pt x="1" y="173"/>
                  </a:lnTo>
                  <a:lnTo>
                    <a:pt x="2" y="187"/>
                  </a:lnTo>
                  <a:lnTo>
                    <a:pt x="6" y="203"/>
                  </a:lnTo>
                  <a:lnTo>
                    <a:pt x="11" y="216"/>
                  </a:lnTo>
                  <a:lnTo>
                    <a:pt x="15" y="229"/>
                  </a:lnTo>
                  <a:lnTo>
                    <a:pt x="21" y="243"/>
                  </a:lnTo>
                  <a:lnTo>
                    <a:pt x="29" y="255"/>
                  </a:lnTo>
                  <a:lnTo>
                    <a:pt x="36" y="265"/>
                  </a:lnTo>
                  <a:lnTo>
                    <a:pt x="44" y="275"/>
                  </a:lnTo>
                  <a:lnTo>
                    <a:pt x="54" y="283"/>
                  </a:lnTo>
                  <a:lnTo>
                    <a:pt x="62" y="292"/>
                  </a:lnTo>
                  <a:lnTo>
                    <a:pt x="73" y="298"/>
                  </a:lnTo>
                  <a:lnTo>
                    <a:pt x="83" y="303"/>
                  </a:lnTo>
                  <a:lnTo>
                    <a:pt x="93" y="307"/>
                  </a:lnTo>
                  <a:lnTo>
                    <a:pt x="104" y="309"/>
                  </a:lnTo>
                  <a:lnTo>
                    <a:pt x="115" y="310"/>
                  </a:lnTo>
                  <a:lnTo>
                    <a:pt x="126" y="310"/>
                  </a:lnTo>
                  <a:lnTo>
                    <a:pt x="137" y="307"/>
                  </a:lnTo>
                  <a:lnTo>
                    <a:pt x="147" y="304"/>
                  </a:lnTo>
                  <a:lnTo>
                    <a:pt x="158" y="299"/>
                  </a:lnTo>
                  <a:lnTo>
                    <a:pt x="168" y="293"/>
                  </a:lnTo>
                  <a:lnTo>
                    <a:pt x="177" y="286"/>
                  </a:lnTo>
                  <a:lnTo>
                    <a:pt x="187" y="277"/>
                  </a:lnTo>
                  <a:lnTo>
                    <a:pt x="195" y="268"/>
                  </a:lnTo>
                  <a:lnTo>
                    <a:pt x="204" y="258"/>
                  </a:lnTo>
                  <a:lnTo>
                    <a:pt x="211" y="246"/>
                  </a:lnTo>
                  <a:lnTo>
                    <a:pt x="217" y="234"/>
                  </a:lnTo>
                  <a:lnTo>
                    <a:pt x="223" y="222"/>
                  </a:lnTo>
                  <a:lnTo>
                    <a:pt x="227" y="208"/>
                  </a:lnTo>
                  <a:lnTo>
                    <a:pt x="230" y="193"/>
                  </a:lnTo>
                  <a:lnTo>
                    <a:pt x="233" y="179"/>
                  </a:lnTo>
                  <a:lnTo>
                    <a:pt x="233" y="163"/>
                  </a:lnTo>
                  <a:lnTo>
                    <a:pt x="233" y="148"/>
                  </a:lnTo>
                  <a:lnTo>
                    <a:pt x="230" y="132"/>
                  </a:lnTo>
                  <a:lnTo>
                    <a:pt x="227" y="117"/>
                  </a:lnTo>
                  <a:lnTo>
                    <a:pt x="223" y="102"/>
                  </a:lnTo>
                  <a:lnTo>
                    <a:pt x="217" y="88"/>
                  </a:lnTo>
                  <a:lnTo>
                    <a:pt x="211" y="75"/>
                  </a:lnTo>
                  <a:lnTo>
                    <a:pt x="204" y="62"/>
                  </a:lnTo>
                  <a:lnTo>
                    <a:pt x="195" y="50"/>
                  </a:lnTo>
                  <a:lnTo>
                    <a:pt x="187" y="39"/>
                  </a:lnTo>
                  <a:lnTo>
                    <a:pt x="177" y="29"/>
                  </a:lnTo>
                  <a:lnTo>
                    <a:pt x="168" y="21"/>
                  </a:lnTo>
                  <a:lnTo>
                    <a:pt x="158" y="14"/>
                  </a:lnTo>
                  <a:lnTo>
                    <a:pt x="147" y="8"/>
                  </a:lnTo>
                  <a:lnTo>
                    <a:pt x="137" y="4"/>
                  </a:lnTo>
                  <a:lnTo>
                    <a:pt x="126" y="2"/>
                  </a:lnTo>
                  <a:lnTo>
                    <a:pt x="115" y="0"/>
                  </a:lnTo>
                  <a:close/>
                </a:path>
              </a:pathLst>
            </a:custGeom>
            <a:solidFill>
              <a:srgbClr val="990A32"/>
            </a:solidFill>
            <a:ln w="9525">
              <a:noFill/>
              <a:round/>
              <a:headEnd/>
              <a:tailEnd/>
            </a:ln>
          </p:spPr>
          <p:txBody>
            <a:bodyPr/>
            <a:lstStyle/>
            <a:p>
              <a:endParaRPr lang="pt-BR"/>
            </a:p>
          </p:txBody>
        </p:sp>
        <p:sp>
          <p:nvSpPr>
            <p:cNvPr id="402596" name="Freeform 164"/>
            <p:cNvSpPr>
              <a:spLocks/>
            </p:cNvSpPr>
            <p:nvPr/>
          </p:nvSpPr>
          <p:spPr bwMode="auto">
            <a:xfrm>
              <a:off x="3410" y="2250"/>
              <a:ext cx="138" cy="156"/>
            </a:xfrm>
            <a:custGeom>
              <a:avLst/>
              <a:gdLst/>
              <a:ahLst/>
              <a:cxnLst>
                <a:cxn ang="0">
                  <a:pos x="247" y="3"/>
                </a:cxn>
                <a:cxn ang="0">
                  <a:pos x="206" y="11"/>
                </a:cxn>
                <a:cxn ang="0">
                  <a:pos x="168" y="25"/>
                </a:cxn>
                <a:cxn ang="0">
                  <a:pos x="133" y="46"/>
                </a:cxn>
                <a:cxn ang="0">
                  <a:pos x="101" y="72"/>
                </a:cxn>
                <a:cxn ang="0">
                  <a:pos x="72" y="103"/>
                </a:cxn>
                <a:cxn ang="0">
                  <a:pos x="47" y="138"/>
                </a:cxn>
                <a:cxn ang="0">
                  <a:pos x="27" y="178"/>
                </a:cxn>
                <a:cxn ang="0">
                  <a:pos x="12" y="220"/>
                </a:cxn>
                <a:cxn ang="0">
                  <a:pos x="3" y="265"/>
                </a:cxn>
                <a:cxn ang="0">
                  <a:pos x="0" y="313"/>
                </a:cxn>
                <a:cxn ang="0">
                  <a:pos x="3" y="360"/>
                </a:cxn>
                <a:cxn ang="0">
                  <a:pos x="12" y="406"/>
                </a:cxn>
                <a:cxn ang="0">
                  <a:pos x="27" y="448"/>
                </a:cxn>
                <a:cxn ang="0">
                  <a:pos x="47" y="487"/>
                </a:cxn>
                <a:cxn ang="0">
                  <a:pos x="72" y="523"/>
                </a:cxn>
                <a:cxn ang="0">
                  <a:pos x="101" y="553"/>
                </a:cxn>
                <a:cxn ang="0">
                  <a:pos x="133" y="580"/>
                </a:cxn>
                <a:cxn ang="0">
                  <a:pos x="168" y="600"/>
                </a:cxn>
                <a:cxn ang="0">
                  <a:pos x="206" y="616"/>
                </a:cxn>
                <a:cxn ang="0">
                  <a:pos x="247" y="623"/>
                </a:cxn>
                <a:cxn ang="0">
                  <a:pos x="290" y="624"/>
                </a:cxn>
                <a:cxn ang="0">
                  <a:pos x="331" y="619"/>
                </a:cxn>
                <a:cxn ang="0">
                  <a:pos x="371" y="606"/>
                </a:cxn>
                <a:cxn ang="0">
                  <a:pos x="408" y="587"/>
                </a:cxn>
                <a:cxn ang="0">
                  <a:pos x="441" y="563"/>
                </a:cxn>
                <a:cxn ang="0">
                  <a:pos x="471" y="534"/>
                </a:cxn>
                <a:cxn ang="0">
                  <a:pos x="497" y="499"/>
                </a:cxn>
                <a:cxn ang="0">
                  <a:pos x="518" y="462"/>
                </a:cxn>
                <a:cxn ang="0">
                  <a:pos x="535" y="420"/>
                </a:cxn>
                <a:cxn ang="0">
                  <a:pos x="546" y="376"/>
                </a:cxn>
                <a:cxn ang="0">
                  <a:pos x="552" y="329"/>
                </a:cxn>
                <a:cxn ang="0">
                  <a:pos x="551" y="281"/>
                </a:cxn>
                <a:cxn ang="0">
                  <a:pos x="544" y="235"/>
                </a:cxn>
                <a:cxn ang="0">
                  <a:pos x="530" y="191"/>
                </a:cxn>
                <a:cxn ang="0">
                  <a:pos x="512" y="151"/>
                </a:cxn>
                <a:cxn ang="0">
                  <a:pos x="489" y="114"/>
                </a:cxn>
                <a:cxn ang="0">
                  <a:pos x="462" y="82"/>
                </a:cxn>
                <a:cxn ang="0">
                  <a:pos x="431" y="54"/>
                </a:cxn>
                <a:cxn ang="0">
                  <a:pos x="396" y="31"/>
                </a:cxn>
                <a:cxn ang="0">
                  <a:pos x="357" y="15"/>
                </a:cxn>
                <a:cxn ang="0">
                  <a:pos x="318" y="4"/>
                </a:cxn>
                <a:cxn ang="0">
                  <a:pos x="276" y="0"/>
                </a:cxn>
              </a:cxnLst>
              <a:rect l="0" t="0" r="r" b="b"/>
              <a:pathLst>
                <a:path w="552" h="625">
                  <a:moveTo>
                    <a:pt x="276" y="0"/>
                  </a:moveTo>
                  <a:lnTo>
                    <a:pt x="261" y="1"/>
                  </a:lnTo>
                  <a:lnTo>
                    <a:pt x="247" y="3"/>
                  </a:lnTo>
                  <a:lnTo>
                    <a:pt x="234" y="4"/>
                  </a:lnTo>
                  <a:lnTo>
                    <a:pt x="221" y="7"/>
                  </a:lnTo>
                  <a:lnTo>
                    <a:pt x="206" y="11"/>
                  </a:lnTo>
                  <a:lnTo>
                    <a:pt x="194" y="15"/>
                  </a:lnTo>
                  <a:lnTo>
                    <a:pt x="181" y="19"/>
                  </a:lnTo>
                  <a:lnTo>
                    <a:pt x="168" y="25"/>
                  </a:lnTo>
                  <a:lnTo>
                    <a:pt x="156" y="31"/>
                  </a:lnTo>
                  <a:lnTo>
                    <a:pt x="144" y="39"/>
                  </a:lnTo>
                  <a:lnTo>
                    <a:pt x="133" y="46"/>
                  </a:lnTo>
                  <a:lnTo>
                    <a:pt x="121" y="54"/>
                  </a:lnTo>
                  <a:lnTo>
                    <a:pt x="110" y="63"/>
                  </a:lnTo>
                  <a:lnTo>
                    <a:pt x="101" y="72"/>
                  </a:lnTo>
                  <a:lnTo>
                    <a:pt x="90" y="82"/>
                  </a:lnTo>
                  <a:lnTo>
                    <a:pt x="80" y="93"/>
                  </a:lnTo>
                  <a:lnTo>
                    <a:pt x="72" y="103"/>
                  </a:lnTo>
                  <a:lnTo>
                    <a:pt x="62" y="114"/>
                  </a:lnTo>
                  <a:lnTo>
                    <a:pt x="55" y="126"/>
                  </a:lnTo>
                  <a:lnTo>
                    <a:pt x="47" y="138"/>
                  </a:lnTo>
                  <a:lnTo>
                    <a:pt x="39" y="151"/>
                  </a:lnTo>
                  <a:lnTo>
                    <a:pt x="33" y="165"/>
                  </a:lnTo>
                  <a:lnTo>
                    <a:pt x="27" y="178"/>
                  </a:lnTo>
                  <a:lnTo>
                    <a:pt x="21" y="191"/>
                  </a:lnTo>
                  <a:lnTo>
                    <a:pt x="16" y="205"/>
                  </a:lnTo>
                  <a:lnTo>
                    <a:pt x="12" y="220"/>
                  </a:lnTo>
                  <a:lnTo>
                    <a:pt x="8" y="235"/>
                  </a:lnTo>
                  <a:lnTo>
                    <a:pt x="6" y="250"/>
                  </a:lnTo>
                  <a:lnTo>
                    <a:pt x="3" y="265"/>
                  </a:lnTo>
                  <a:lnTo>
                    <a:pt x="1" y="281"/>
                  </a:lnTo>
                  <a:lnTo>
                    <a:pt x="0" y="297"/>
                  </a:lnTo>
                  <a:lnTo>
                    <a:pt x="0" y="313"/>
                  </a:lnTo>
                  <a:lnTo>
                    <a:pt x="0" y="329"/>
                  </a:lnTo>
                  <a:lnTo>
                    <a:pt x="1" y="345"/>
                  </a:lnTo>
                  <a:lnTo>
                    <a:pt x="3" y="360"/>
                  </a:lnTo>
                  <a:lnTo>
                    <a:pt x="6" y="376"/>
                  </a:lnTo>
                  <a:lnTo>
                    <a:pt x="8" y="391"/>
                  </a:lnTo>
                  <a:lnTo>
                    <a:pt x="12" y="406"/>
                  </a:lnTo>
                  <a:lnTo>
                    <a:pt x="16" y="420"/>
                  </a:lnTo>
                  <a:lnTo>
                    <a:pt x="21" y="435"/>
                  </a:lnTo>
                  <a:lnTo>
                    <a:pt x="27" y="448"/>
                  </a:lnTo>
                  <a:lnTo>
                    <a:pt x="33" y="462"/>
                  </a:lnTo>
                  <a:lnTo>
                    <a:pt x="39" y="475"/>
                  </a:lnTo>
                  <a:lnTo>
                    <a:pt x="47" y="487"/>
                  </a:lnTo>
                  <a:lnTo>
                    <a:pt x="55" y="499"/>
                  </a:lnTo>
                  <a:lnTo>
                    <a:pt x="62" y="511"/>
                  </a:lnTo>
                  <a:lnTo>
                    <a:pt x="72" y="523"/>
                  </a:lnTo>
                  <a:lnTo>
                    <a:pt x="80" y="534"/>
                  </a:lnTo>
                  <a:lnTo>
                    <a:pt x="90" y="544"/>
                  </a:lnTo>
                  <a:lnTo>
                    <a:pt x="101" y="553"/>
                  </a:lnTo>
                  <a:lnTo>
                    <a:pt x="110" y="563"/>
                  </a:lnTo>
                  <a:lnTo>
                    <a:pt x="121" y="571"/>
                  </a:lnTo>
                  <a:lnTo>
                    <a:pt x="133" y="580"/>
                  </a:lnTo>
                  <a:lnTo>
                    <a:pt x="144" y="587"/>
                  </a:lnTo>
                  <a:lnTo>
                    <a:pt x="156" y="594"/>
                  </a:lnTo>
                  <a:lnTo>
                    <a:pt x="168" y="600"/>
                  </a:lnTo>
                  <a:lnTo>
                    <a:pt x="181" y="606"/>
                  </a:lnTo>
                  <a:lnTo>
                    <a:pt x="194" y="611"/>
                  </a:lnTo>
                  <a:lnTo>
                    <a:pt x="206" y="616"/>
                  </a:lnTo>
                  <a:lnTo>
                    <a:pt x="221" y="619"/>
                  </a:lnTo>
                  <a:lnTo>
                    <a:pt x="234" y="622"/>
                  </a:lnTo>
                  <a:lnTo>
                    <a:pt x="247" y="623"/>
                  </a:lnTo>
                  <a:lnTo>
                    <a:pt x="261" y="624"/>
                  </a:lnTo>
                  <a:lnTo>
                    <a:pt x="276" y="625"/>
                  </a:lnTo>
                  <a:lnTo>
                    <a:pt x="290" y="624"/>
                  </a:lnTo>
                  <a:lnTo>
                    <a:pt x="303" y="623"/>
                  </a:lnTo>
                  <a:lnTo>
                    <a:pt x="318" y="622"/>
                  </a:lnTo>
                  <a:lnTo>
                    <a:pt x="331" y="619"/>
                  </a:lnTo>
                  <a:lnTo>
                    <a:pt x="344" y="616"/>
                  </a:lnTo>
                  <a:lnTo>
                    <a:pt x="357" y="611"/>
                  </a:lnTo>
                  <a:lnTo>
                    <a:pt x="371" y="606"/>
                  </a:lnTo>
                  <a:lnTo>
                    <a:pt x="384" y="600"/>
                  </a:lnTo>
                  <a:lnTo>
                    <a:pt x="396" y="594"/>
                  </a:lnTo>
                  <a:lnTo>
                    <a:pt x="408" y="587"/>
                  </a:lnTo>
                  <a:lnTo>
                    <a:pt x="419" y="580"/>
                  </a:lnTo>
                  <a:lnTo>
                    <a:pt x="431" y="571"/>
                  </a:lnTo>
                  <a:lnTo>
                    <a:pt x="441" y="563"/>
                  </a:lnTo>
                  <a:lnTo>
                    <a:pt x="451" y="553"/>
                  </a:lnTo>
                  <a:lnTo>
                    <a:pt x="462" y="544"/>
                  </a:lnTo>
                  <a:lnTo>
                    <a:pt x="471" y="534"/>
                  </a:lnTo>
                  <a:lnTo>
                    <a:pt x="480" y="523"/>
                  </a:lnTo>
                  <a:lnTo>
                    <a:pt x="489" y="511"/>
                  </a:lnTo>
                  <a:lnTo>
                    <a:pt x="497" y="499"/>
                  </a:lnTo>
                  <a:lnTo>
                    <a:pt x="505" y="487"/>
                  </a:lnTo>
                  <a:lnTo>
                    <a:pt x="512" y="474"/>
                  </a:lnTo>
                  <a:lnTo>
                    <a:pt x="518" y="462"/>
                  </a:lnTo>
                  <a:lnTo>
                    <a:pt x="524" y="448"/>
                  </a:lnTo>
                  <a:lnTo>
                    <a:pt x="530" y="435"/>
                  </a:lnTo>
                  <a:lnTo>
                    <a:pt x="535" y="420"/>
                  </a:lnTo>
                  <a:lnTo>
                    <a:pt x="540" y="406"/>
                  </a:lnTo>
                  <a:lnTo>
                    <a:pt x="544" y="391"/>
                  </a:lnTo>
                  <a:lnTo>
                    <a:pt x="546" y="376"/>
                  </a:lnTo>
                  <a:lnTo>
                    <a:pt x="548" y="360"/>
                  </a:lnTo>
                  <a:lnTo>
                    <a:pt x="551" y="345"/>
                  </a:lnTo>
                  <a:lnTo>
                    <a:pt x="552" y="329"/>
                  </a:lnTo>
                  <a:lnTo>
                    <a:pt x="552" y="313"/>
                  </a:lnTo>
                  <a:lnTo>
                    <a:pt x="552" y="297"/>
                  </a:lnTo>
                  <a:lnTo>
                    <a:pt x="551" y="281"/>
                  </a:lnTo>
                  <a:lnTo>
                    <a:pt x="548" y="265"/>
                  </a:lnTo>
                  <a:lnTo>
                    <a:pt x="546" y="250"/>
                  </a:lnTo>
                  <a:lnTo>
                    <a:pt x="544" y="235"/>
                  </a:lnTo>
                  <a:lnTo>
                    <a:pt x="540" y="220"/>
                  </a:lnTo>
                  <a:lnTo>
                    <a:pt x="535" y="205"/>
                  </a:lnTo>
                  <a:lnTo>
                    <a:pt x="530" y="191"/>
                  </a:lnTo>
                  <a:lnTo>
                    <a:pt x="524" y="178"/>
                  </a:lnTo>
                  <a:lnTo>
                    <a:pt x="518" y="165"/>
                  </a:lnTo>
                  <a:lnTo>
                    <a:pt x="512" y="151"/>
                  </a:lnTo>
                  <a:lnTo>
                    <a:pt x="505" y="138"/>
                  </a:lnTo>
                  <a:lnTo>
                    <a:pt x="497" y="126"/>
                  </a:lnTo>
                  <a:lnTo>
                    <a:pt x="489" y="114"/>
                  </a:lnTo>
                  <a:lnTo>
                    <a:pt x="480" y="103"/>
                  </a:lnTo>
                  <a:lnTo>
                    <a:pt x="471" y="93"/>
                  </a:lnTo>
                  <a:lnTo>
                    <a:pt x="462" y="82"/>
                  </a:lnTo>
                  <a:lnTo>
                    <a:pt x="451" y="72"/>
                  </a:lnTo>
                  <a:lnTo>
                    <a:pt x="441" y="63"/>
                  </a:lnTo>
                  <a:lnTo>
                    <a:pt x="431" y="54"/>
                  </a:lnTo>
                  <a:lnTo>
                    <a:pt x="419" y="46"/>
                  </a:lnTo>
                  <a:lnTo>
                    <a:pt x="408" y="39"/>
                  </a:lnTo>
                  <a:lnTo>
                    <a:pt x="396" y="31"/>
                  </a:lnTo>
                  <a:lnTo>
                    <a:pt x="384" y="25"/>
                  </a:lnTo>
                  <a:lnTo>
                    <a:pt x="371" y="19"/>
                  </a:lnTo>
                  <a:lnTo>
                    <a:pt x="357" y="15"/>
                  </a:lnTo>
                  <a:lnTo>
                    <a:pt x="344" y="11"/>
                  </a:lnTo>
                  <a:lnTo>
                    <a:pt x="331" y="7"/>
                  </a:lnTo>
                  <a:lnTo>
                    <a:pt x="318" y="4"/>
                  </a:lnTo>
                  <a:lnTo>
                    <a:pt x="303" y="3"/>
                  </a:lnTo>
                  <a:lnTo>
                    <a:pt x="290" y="1"/>
                  </a:lnTo>
                  <a:lnTo>
                    <a:pt x="276" y="0"/>
                  </a:lnTo>
                  <a:close/>
                </a:path>
              </a:pathLst>
            </a:custGeom>
            <a:solidFill>
              <a:srgbClr val="FCF0BF"/>
            </a:solidFill>
            <a:ln w="9525">
              <a:noFill/>
              <a:round/>
              <a:headEnd/>
              <a:tailEnd/>
            </a:ln>
          </p:spPr>
          <p:txBody>
            <a:bodyPr/>
            <a:lstStyle/>
            <a:p>
              <a:endParaRPr lang="pt-BR"/>
            </a:p>
          </p:txBody>
        </p:sp>
        <p:sp>
          <p:nvSpPr>
            <p:cNvPr id="402597" name="Freeform 165"/>
            <p:cNvSpPr>
              <a:spLocks/>
            </p:cNvSpPr>
            <p:nvPr/>
          </p:nvSpPr>
          <p:spPr bwMode="auto">
            <a:xfrm>
              <a:off x="3490" y="2283"/>
              <a:ext cx="6" cy="6"/>
            </a:xfrm>
            <a:custGeom>
              <a:avLst/>
              <a:gdLst/>
              <a:ahLst/>
              <a:cxnLst>
                <a:cxn ang="0">
                  <a:pos x="13" y="0"/>
                </a:cxn>
                <a:cxn ang="0">
                  <a:pos x="7" y="1"/>
                </a:cxn>
                <a:cxn ang="0">
                  <a:pos x="4" y="4"/>
                </a:cxn>
                <a:cxn ang="0">
                  <a:pos x="1" y="7"/>
                </a:cxn>
                <a:cxn ang="0">
                  <a:pos x="0" y="13"/>
                </a:cxn>
                <a:cxn ang="0">
                  <a:pos x="1" y="18"/>
                </a:cxn>
                <a:cxn ang="0">
                  <a:pos x="4" y="22"/>
                </a:cxn>
                <a:cxn ang="0">
                  <a:pos x="7" y="24"/>
                </a:cxn>
                <a:cxn ang="0">
                  <a:pos x="13" y="25"/>
                </a:cxn>
                <a:cxn ang="0">
                  <a:pos x="18" y="24"/>
                </a:cxn>
                <a:cxn ang="0">
                  <a:pos x="22" y="22"/>
                </a:cxn>
                <a:cxn ang="0">
                  <a:pos x="24" y="18"/>
                </a:cxn>
                <a:cxn ang="0">
                  <a:pos x="25" y="13"/>
                </a:cxn>
                <a:cxn ang="0">
                  <a:pos x="24" y="7"/>
                </a:cxn>
                <a:cxn ang="0">
                  <a:pos x="22" y="4"/>
                </a:cxn>
                <a:cxn ang="0">
                  <a:pos x="18" y="1"/>
                </a:cxn>
                <a:cxn ang="0">
                  <a:pos x="13" y="0"/>
                </a:cxn>
              </a:cxnLst>
              <a:rect l="0" t="0" r="r" b="b"/>
              <a:pathLst>
                <a:path w="25" h="25">
                  <a:moveTo>
                    <a:pt x="13" y="0"/>
                  </a:moveTo>
                  <a:lnTo>
                    <a:pt x="7" y="1"/>
                  </a:lnTo>
                  <a:lnTo>
                    <a:pt x="4" y="4"/>
                  </a:lnTo>
                  <a:lnTo>
                    <a:pt x="1" y="7"/>
                  </a:lnTo>
                  <a:lnTo>
                    <a:pt x="0" y="13"/>
                  </a:lnTo>
                  <a:lnTo>
                    <a:pt x="1" y="18"/>
                  </a:lnTo>
                  <a:lnTo>
                    <a:pt x="4" y="22"/>
                  </a:lnTo>
                  <a:lnTo>
                    <a:pt x="7" y="24"/>
                  </a:lnTo>
                  <a:lnTo>
                    <a:pt x="13" y="25"/>
                  </a:lnTo>
                  <a:lnTo>
                    <a:pt x="18" y="24"/>
                  </a:lnTo>
                  <a:lnTo>
                    <a:pt x="22" y="22"/>
                  </a:lnTo>
                  <a:lnTo>
                    <a:pt x="24" y="18"/>
                  </a:lnTo>
                  <a:lnTo>
                    <a:pt x="25" y="13"/>
                  </a:lnTo>
                  <a:lnTo>
                    <a:pt x="24" y="7"/>
                  </a:lnTo>
                  <a:lnTo>
                    <a:pt x="22" y="4"/>
                  </a:lnTo>
                  <a:lnTo>
                    <a:pt x="18" y="1"/>
                  </a:lnTo>
                  <a:lnTo>
                    <a:pt x="13" y="0"/>
                  </a:lnTo>
                  <a:close/>
                </a:path>
              </a:pathLst>
            </a:custGeom>
            <a:solidFill>
              <a:srgbClr val="AAD512"/>
            </a:solidFill>
            <a:ln w="9525">
              <a:noFill/>
              <a:round/>
              <a:headEnd/>
              <a:tailEnd/>
            </a:ln>
          </p:spPr>
          <p:txBody>
            <a:bodyPr/>
            <a:lstStyle/>
            <a:p>
              <a:endParaRPr lang="pt-BR"/>
            </a:p>
          </p:txBody>
        </p:sp>
        <p:sp>
          <p:nvSpPr>
            <p:cNvPr id="402598" name="Freeform 166"/>
            <p:cNvSpPr>
              <a:spLocks/>
            </p:cNvSpPr>
            <p:nvPr/>
          </p:nvSpPr>
          <p:spPr bwMode="auto">
            <a:xfrm>
              <a:off x="3467" y="2293"/>
              <a:ext cx="7" cy="6"/>
            </a:xfrm>
            <a:custGeom>
              <a:avLst/>
              <a:gdLst/>
              <a:ahLst/>
              <a:cxnLst>
                <a:cxn ang="0">
                  <a:pos x="12" y="0"/>
                </a:cxn>
                <a:cxn ang="0">
                  <a:pos x="7" y="1"/>
                </a:cxn>
                <a:cxn ang="0">
                  <a:pos x="4" y="3"/>
                </a:cxn>
                <a:cxn ang="0">
                  <a:pos x="0" y="7"/>
                </a:cxn>
                <a:cxn ang="0">
                  <a:pos x="0" y="12"/>
                </a:cxn>
                <a:cxn ang="0">
                  <a:pos x="1" y="17"/>
                </a:cxn>
                <a:cxn ang="0">
                  <a:pos x="4" y="21"/>
                </a:cxn>
                <a:cxn ang="0">
                  <a:pos x="7" y="24"/>
                </a:cxn>
                <a:cxn ang="0">
                  <a:pos x="12" y="25"/>
                </a:cxn>
                <a:cxn ang="0">
                  <a:pos x="17" y="24"/>
                </a:cxn>
                <a:cxn ang="0">
                  <a:pos x="22" y="21"/>
                </a:cxn>
                <a:cxn ang="0">
                  <a:pos x="24" y="17"/>
                </a:cxn>
                <a:cxn ang="0">
                  <a:pos x="25" y="12"/>
                </a:cxn>
                <a:cxn ang="0">
                  <a:pos x="24" y="7"/>
                </a:cxn>
                <a:cxn ang="0">
                  <a:pos x="22" y="3"/>
                </a:cxn>
                <a:cxn ang="0">
                  <a:pos x="17" y="1"/>
                </a:cxn>
                <a:cxn ang="0">
                  <a:pos x="12" y="0"/>
                </a:cxn>
              </a:cxnLst>
              <a:rect l="0" t="0" r="r" b="b"/>
              <a:pathLst>
                <a:path w="25" h="25">
                  <a:moveTo>
                    <a:pt x="12" y="0"/>
                  </a:moveTo>
                  <a:lnTo>
                    <a:pt x="7" y="1"/>
                  </a:lnTo>
                  <a:lnTo>
                    <a:pt x="4" y="3"/>
                  </a:lnTo>
                  <a:lnTo>
                    <a:pt x="0" y="7"/>
                  </a:lnTo>
                  <a:lnTo>
                    <a:pt x="0" y="12"/>
                  </a:lnTo>
                  <a:lnTo>
                    <a:pt x="1" y="17"/>
                  </a:lnTo>
                  <a:lnTo>
                    <a:pt x="4" y="21"/>
                  </a:lnTo>
                  <a:lnTo>
                    <a:pt x="7" y="24"/>
                  </a:lnTo>
                  <a:lnTo>
                    <a:pt x="12" y="25"/>
                  </a:lnTo>
                  <a:lnTo>
                    <a:pt x="17" y="24"/>
                  </a:lnTo>
                  <a:lnTo>
                    <a:pt x="22" y="21"/>
                  </a:lnTo>
                  <a:lnTo>
                    <a:pt x="24" y="17"/>
                  </a:lnTo>
                  <a:lnTo>
                    <a:pt x="25" y="12"/>
                  </a:lnTo>
                  <a:lnTo>
                    <a:pt x="24" y="7"/>
                  </a:lnTo>
                  <a:lnTo>
                    <a:pt x="22" y="3"/>
                  </a:lnTo>
                  <a:lnTo>
                    <a:pt x="17" y="1"/>
                  </a:lnTo>
                  <a:lnTo>
                    <a:pt x="12" y="0"/>
                  </a:lnTo>
                  <a:close/>
                </a:path>
              </a:pathLst>
            </a:custGeom>
            <a:solidFill>
              <a:srgbClr val="AAD512"/>
            </a:solidFill>
            <a:ln w="9525">
              <a:noFill/>
              <a:round/>
              <a:headEnd/>
              <a:tailEnd/>
            </a:ln>
          </p:spPr>
          <p:txBody>
            <a:bodyPr/>
            <a:lstStyle/>
            <a:p>
              <a:endParaRPr lang="pt-BR"/>
            </a:p>
          </p:txBody>
        </p:sp>
        <p:sp>
          <p:nvSpPr>
            <p:cNvPr id="402599" name="Freeform 167"/>
            <p:cNvSpPr>
              <a:spLocks/>
            </p:cNvSpPr>
            <p:nvPr/>
          </p:nvSpPr>
          <p:spPr bwMode="auto">
            <a:xfrm>
              <a:off x="3490" y="2297"/>
              <a:ext cx="6" cy="6"/>
            </a:xfrm>
            <a:custGeom>
              <a:avLst/>
              <a:gdLst/>
              <a:ahLst/>
              <a:cxnLst>
                <a:cxn ang="0">
                  <a:pos x="12" y="0"/>
                </a:cxn>
                <a:cxn ang="0">
                  <a:pos x="7" y="2"/>
                </a:cxn>
                <a:cxn ang="0">
                  <a:pos x="4" y="4"/>
                </a:cxn>
                <a:cxn ang="0">
                  <a:pos x="1" y="8"/>
                </a:cxn>
                <a:cxn ang="0">
                  <a:pos x="0" y="12"/>
                </a:cxn>
                <a:cxn ang="0">
                  <a:pos x="1" y="17"/>
                </a:cxn>
                <a:cxn ang="0">
                  <a:pos x="4" y="22"/>
                </a:cxn>
                <a:cxn ang="0">
                  <a:pos x="7" y="24"/>
                </a:cxn>
                <a:cxn ang="0">
                  <a:pos x="12" y="26"/>
                </a:cxn>
                <a:cxn ang="0">
                  <a:pos x="17" y="24"/>
                </a:cxn>
                <a:cxn ang="0">
                  <a:pos x="22" y="22"/>
                </a:cxn>
                <a:cxn ang="0">
                  <a:pos x="24" y="17"/>
                </a:cxn>
                <a:cxn ang="0">
                  <a:pos x="25" y="12"/>
                </a:cxn>
                <a:cxn ang="0">
                  <a:pos x="24" y="8"/>
                </a:cxn>
                <a:cxn ang="0">
                  <a:pos x="22" y="4"/>
                </a:cxn>
                <a:cxn ang="0">
                  <a:pos x="17" y="2"/>
                </a:cxn>
                <a:cxn ang="0">
                  <a:pos x="12" y="0"/>
                </a:cxn>
              </a:cxnLst>
              <a:rect l="0" t="0" r="r" b="b"/>
              <a:pathLst>
                <a:path w="25" h="26">
                  <a:moveTo>
                    <a:pt x="12" y="0"/>
                  </a:moveTo>
                  <a:lnTo>
                    <a:pt x="7" y="2"/>
                  </a:lnTo>
                  <a:lnTo>
                    <a:pt x="4" y="4"/>
                  </a:lnTo>
                  <a:lnTo>
                    <a:pt x="1" y="8"/>
                  </a:lnTo>
                  <a:lnTo>
                    <a:pt x="0" y="12"/>
                  </a:lnTo>
                  <a:lnTo>
                    <a:pt x="1" y="17"/>
                  </a:lnTo>
                  <a:lnTo>
                    <a:pt x="4" y="22"/>
                  </a:lnTo>
                  <a:lnTo>
                    <a:pt x="7" y="24"/>
                  </a:lnTo>
                  <a:lnTo>
                    <a:pt x="12" y="26"/>
                  </a:lnTo>
                  <a:lnTo>
                    <a:pt x="17" y="24"/>
                  </a:lnTo>
                  <a:lnTo>
                    <a:pt x="22" y="22"/>
                  </a:lnTo>
                  <a:lnTo>
                    <a:pt x="24" y="17"/>
                  </a:lnTo>
                  <a:lnTo>
                    <a:pt x="25" y="12"/>
                  </a:lnTo>
                  <a:lnTo>
                    <a:pt x="24" y="8"/>
                  </a:lnTo>
                  <a:lnTo>
                    <a:pt x="22" y="4"/>
                  </a:lnTo>
                  <a:lnTo>
                    <a:pt x="17" y="2"/>
                  </a:lnTo>
                  <a:lnTo>
                    <a:pt x="12" y="0"/>
                  </a:lnTo>
                  <a:close/>
                </a:path>
              </a:pathLst>
            </a:custGeom>
            <a:solidFill>
              <a:srgbClr val="AAD512"/>
            </a:solidFill>
            <a:ln w="9525">
              <a:noFill/>
              <a:round/>
              <a:headEnd/>
              <a:tailEnd/>
            </a:ln>
          </p:spPr>
          <p:txBody>
            <a:bodyPr/>
            <a:lstStyle/>
            <a:p>
              <a:endParaRPr lang="pt-BR"/>
            </a:p>
          </p:txBody>
        </p:sp>
        <p:sp>
          <p:nvSpPr>
            <p:cNvPr id="402600" name="Freeform 168"/>
            <p:cNvSpPr>
              <a:spLocks/>
            </p:cNvSpPr>
            <p:nvPr/>
          </p:nvSpPr>
          <p:spPr bwMode="auto">
            <a:xfrm>
              <a:off x="3486" y="2310"/>
              <a:ext cx="6" cy="6"/>
            </a:xfrm>
            <a:custGeom>
              <a:avLst/>
              <a:gdLst/>
              <a:ahLst/>
              <a:cxnLst>
                <a:cxn ang="0">
                  <a:pos x="13" y="0"/>
                </a:cxn>
                <a:cxn ang="0">
                  <a:pos x="9" y="1"/>
                </a:cxn>
                <a:cxn ang="0">
                  <a:pos x="4" y="4"/>
                </a:cxn>
                <a:cxn ang="0">
                  <a:pos x="1" y="7"/>
                </a:cxn>
                <a:cxn ang="0">
                  <a:pos x="0" y="12"/>
                </a:cxn>
                <a:cxn ang="0">
                  <a:pos x="1" y="17"/>
                </a:cxn>
                <a:cxn ang="0">
                  <a:pos x="4" y="22"/>
                </a:cxn>
                <a:cxn ang="0">
                  <a:pos x="9" y="24"/>
                </a:cxn>
                <a:cxn ang="0">
                  <a:pos x="13" y="25"/>
                </a:cxn>
                <a:cxn ang="0">
                  <a:pos x="18" y="24"/>
                </a:cxn>
                <a:cxn ang="0">
                  <a:pos x="22" y="22"/>
                </a:cxn>
                <a:cxn ang="0">
                  <a:pos x="24" y="17"/>
                </a:cxn>
                <a:cxn ang="0">
                  <a:pos x="25" y="12"/>
                </a:cxn>
                <a:cxn ang="0">
                  <a:pos x="24" y="7"/>
                </a:cxn>
                <a:cxn ang="0">
                  <a:pos x="22" y="4"/>
                </a:cxn>
                <a:cxn ang="0">
                  <a:pos x="18" y="1"/>
                </a:cxn>
                <a:cxn ang="0">
                  <a:pos x="13" y="0"/>
                </a:cxn>
              </a:cxnLst>
              <a:rect l="0" t="0" r="r" b="b"/>
              <a:pathLst>
                <a:path w="25" h="25">
                  <a:moveTo>
                    <a:pt x="13" y="0"/>
                  </a:moveTo>
                  <a:lnTo>
                    <a:pt x="9" y="1"/>
                  </a:lnTo>
                  <a:lnTo>
                    <a:pt x="4" y="4"/>
                  </a:lnTo>
                  <a:lnTo>
                    <a:pt x="1" y="7"/>
                  </a:lnTo>
                  <a:lnTo>
                    <a:pt x="0" y="12"/>
                  </a:lnTo>
                  <a:lnTo>
                    <a:pt x="1" y="17"/>
                  </a:lnTo>
                  <a:lnTo>
                    <a:pt x="4" y="22"/>
                  </a:lnTo>
                  <a:lnTo>
                    <a:pt x="9" y="24"/>
                  </a:lnTo>
                  <a:lnTo>
                    <a:pt x="13" y="25"/>
                  </a:lnTo>
                  <a:lnTo>
                    <a:pt x="18" y="24"/>
                  </a:lnTo>
                  <a:lnTo>
                    <a:pt x="22" y="22"/>
                  </a:lnTo>
                  <a:lnTo>
                    <a:pt x="24" y="17"/>
                  </a:lnTo>
                  <a:lnTo>
                    <a:pt x="25" y="12"/>
                  </a:lnTo>
                  <a:lnTo>
                    <a:pt x="24" y="7"/>
                  </a:lnTo>
                  <a:lnTo>
                    <a:pt x="22" y="4"/>
                  </a:lnTo>
                  <a:lnTo>
                    <a:pt x="18" y="1"/>
                  </a:lnTo>
                  <a:lnTo>
                    <a:pt x="13" y="0"/>
                  </a:lnTo>
                  <a:close/>
                </a:path>
              </a:pathLst>
            </a:custGeom>
            <a:solidFill>
              <a:srgbClr val="AAD512"/>
            </a:solidFill>
            <a:ln w="9525">
              <a:noFill/>
              <a:round/>
              <a:headEnd/>
              <a:tailEnd/>
            </a:ln>
          </p:spPr>
          <p:txBody>
            <a:bodyPr/>
            <a:lstStyle/>
            <a:p>
              <a:endParaRPr lang="pt-BR"/>
            </a:p>
          </p:txBody>
        </p:sp>
        <p:sp>
          <p:nvSpPr>
            <p:cNvPr id="402601" name="Freeform 169"/>
            <p:cNvSpPr>
              <a:spLocks/>
            </p:cNvSpPr>
            <p:nvPr/>
          </p:nvSpPr>
          <p:spPr bwMode="auto">
            <a:xfrm>
              <a:off x="3494" y="2325"/>
              <a:ext cx="7" cy="6"/>
            </a:xfrm>
            <a:custGeom>
              <a:avLst/>
              <a:gdLst/>
              <a:ahLst/>
              <a:cxnLst>
                <a:cxn ang="0">
                  <a:pos x="12" y="0"/>
                </a:cxn>
                <a:cxn ang="0">
                  <a:pos x="7" y="1"/>
                </a:cxn>
                <a:cxn ang="0">
                  <a:pos x="4" y="4"/>
                </a:cxn>
                <a:cxn ang="0">
                  <a:pos x="0" y="9"/>
                </a:cxn>
                <a:cxn ang="0">
                  <a:pos x="0" y="13"/>
                </a:cxn>
                <a:cxn ang="0">
                  <a:pos x="0" y="18"/>
                </a:cxn>
                <a:cxn ang="0">
                  <a:pos x="4" y="22"/>
                </a:cxn>
                <a:cxn ang="0">
                  <a:pos x="7" y="25"/>
                </a:cxn>
                <a:cxn ang="0">
                  <a:pos x="12" y="25"/>
                </a:cxn>
                <a:cxn ang="0">
                  <a:pos x="17" y="25"/>
                </a:cxn>
                <a:cxn ang="0">
                  <a:pos x="22" y="22"/>
                </a:cxn>
                <a:cxn ang="0">
                  <a:pos x="24" y="18"/>
                </a:cxn>
                <a:cxn ang="0">
                  <a:pos x="25" y="13"/>
                </a:cxn>
                <a:cxn ang="0">
                  <a:pos x="24" y="9"/>
                </a:cxn>
                <a:cxn ang="0">
                  <a:pos x="22" y="4"/>
                </a:cxn>
                <a:cxn ang="0">
                  <a:pos x="17" y="1"/>
                </a:cxn>
                <a:cxn ang="0">
                  <a:pos x="12" y="0"/>
                </a:cxn>
              </a:cxnLst>
              <a:rect l="0" t="0" r="r" b="b"/>
              <a:pathLst>
                <a:path w="25" h="25">
                  <a:moveTo>
                    <a:pt x="12" y="0"/>
                  </a:moveTo>
                  <a:lnTo>
                    <a:pt x="7" y="1"/>
                  </a:lnTo>
                  <a:lnTo>
                    <a:pt x="4" y="4"/>
                  </a:lnTo>
                  <a:lnTo>
                    <a:pt x="0" y="9"/>
                  </a:lnTo>
                  <a:lnTo>
                    <a:pt x="0" y="13"/>
                  </a:lnTo>
                  <a:lnTo>
                    <a:pt x="0" y="18"/>
                  </a:lnTo>
                  <a:lnTo>
                    <a:pt x="4" y="22"/>
                  </a:lnTo>
                  <a:lnTo>
                    <a:pt x="7" y="25"/>
                  </a:lnTo>
                  <a:lnTo>
                    <a:pt x="12" y="25"/>
                  </a:lnTo>
                  <a:lnTo>
                    <a:pt x="17" y="25"/>
                  </a:lnTo>
                  <a:lnTo>
                    <a:pt x="22" y="22"/>
                  </a:lnTo>
                  <a:lnTo>
                    <a:pt x="24" y="18"/>
                  </a:lnTo>
                  <a:lnTo>
                    <a:pt x="25" y="13"/>
                  </a:lnTo>
                  <a:lnTo>
                    <a:pt x="24" y="9"/>
                  </a:lnTo>
                  <a:lnTo>
                    <a:pt x="22" y="4"/>
                  </a:lnTo>
                  <a:lnTo>
                    <a:pt x="17" y="1"/>
                  </a:lnTo>
                  <a:lnTo>
                    <a:pt x="12" y="0"/>
                  </a:lnTo>
                  <a:close/>
                </a:path>
              </a:pathLst>
            </a:custGeom>
            <a:solidFill>
              <a:srgbClr val="AAD512"/>
            </a:solidFill>
            <a:ln w="9525">
              <a:noFill/>
              <a:round/>
              <a:headEnd/>
              <a:tailEnd/>
            </a:ln>
          </p:spPr>
          <p:txBody>
            <a:bodyPr/>
            <a:lstStyle/>
            <a:p>
              <a:endParaRPr lang="pt-BR"/>
            </a:p>
          </p:txBody>
        </p:sp>
        <p:sp>
          <p:nvSpPr>
            <p:cNvPr id="402602" name="Freeform 170"/>
            <p:cNvSpPr>
              <a:spLocks/>
            </p:cNvSpPr>
            <p:nvPr/>
          </p:nvSpPr>
          <p:spPr bwMode="auto">
            <a:xfrm>
              <a:off x="3499" y="2312"/>
              <a:ext cx="6" cy="6"/>
            </a:xfrm>
            <a:custGeom>
              <a:avLst/>
              <a:gdLst/>
              <a:ahLst/>
              <a:cxnLst>
                <a:cxn ang="0">
                  <a:pos x="13" y="0"/>
                </a:cxn>
                <a:cxn ang="0">
                  <a:pos x="8" y="2"/>
                </a:cxn>
                <a:cxn ang="0">
                  <a:pos x="4" y="4"/>
                </a:cxn>
                <a:cxn ang="0">
                  <a:pos x="1" y="9"/>
                </a:cxn>
                <a:cxn ang="0">
                  <a:pos x="0" y="14"/>
                </a:cxn>
                <a:cxn ang="0">
                  <a:pos x="1" y="18"/>
                </a:cxn>
                <a:cxn ang="0">
                  <a:pos x="4" y="22"/>
                </a:cxn>
                <a:cxn ang="0">
                  <a:pos x="8" y="24"/>
                </a:cxn>
                <a:cxn ang="0">
                  <a:pos x="13" y="26"/>
                </a:cxn>
                <a:cxn ang="0">
                  <a:pos x="18" y="24"/>
                </a:cxn>
                <a:cxn ang="0">
                  <a:pos x="22" y="22"/>
                </a:cxn>
                <a:cxn ang="0">
                  <a:pos x="24" y="18"/>
                </a:cxn>
                <a:cxn ang="0">
                  <a:pos x="25" y="14"/>
                </a:cxn>
                <a:cxn ang="0">
                  <a:pos x="24" y="9"/>
                </a:cxn>
                <a:cxn ang="0">
                  <a:pos x="22" y="4"/>
                </a:cxn>
                <a:cxn ang="0">
                  <a:pos x="18" y="2"/>
                </a:cxn>
                <a:cxn ang="0">
                  <a:pos x="13" y="0"/>
                </a:cxn>
              </a:cxnLst>
              <a:rect l="0" t="0" r="r" b="b"/>
              <a:pathLst>
                <a:path w="25" h="26">
                  <a:moveTo>
                    <a:pt x="13" y="0"/>
                  </a:moveTo>
                  <a:lnTo>
                    <a:pt x="8" y="2"/>
                  </a:lnTo>
                  <a:lnTo>
                    <a:pt x="4" y="4"/>
                  </a:lnTo>
                  <a:lnTo>
                    <a:pt x="1" y="9"/>
                  </a:lnTo>
                  <a:lnTo>
                    <a:pt x="0" y="14"/>
                  </a:lnTo>
                  <a:lnTo>
                    <a:pt x="1" y="18"/>
                  </a:lnTo>
                  <a:lnTo>
                    <a:pt x="4" y="22"/>
                  </a:lnTo>
                  <a:lnTo>
                    <a:pt x="8" y="24"/>
                  </a:lnTo>
                  <a:lnTo>
                    <a:pt x="13" y="26"/>
                  </a:lnTo>
                  <a:lnTo>
                    <a:pt x="18" y="24"/>
                  </a:lnTo>
                  <a:lnTo>
                    <a:pt x="22" y="22"/>
                  </a:lnTo>
                  <a:lnTo>
                    <a:pt x="24" y="18"/>
                  </a:lnTo>
                  <a:lnTo>
                    <a:pt x="25" y="14"/>
                  </a:lnTo>
                  <a:lnTo>
                    <a:pt x="24" y="9"/>
                  </a:lnTo>
                  <a:lnTo>
                    <a:pt x="22" y="4"/>
                  </a:lnTo>
                  <a:lnTo>
                    <a:pt x="18" y="2"/>
                  </a:lnTo>
                  <a:lnTo>
                    <a:pt x="13" y="0"/>
                  </a:lnTo>
                  <a:close/>
                </a:path>
              </a:pathLst>
            </a:custGeom>
            <a:solidFill>
              <a:srgbClr val="AAD512"/>
            </a:solidFill>
            <a:ln w="9525">
              <a:noFill/>
              <a:round/>
              <a:headEnd/>
              <a:tailEnd/>
            </a:ln>
          </p:spPr>
          <p:txBody>
            <a:bodyPr/>
            <a:lstStyle/>
            <a:p>
              <a:endParaRPr lang="pt-BR"/>
            </a:p>
          </p:txBody>
        </p:sp>
        <p:sp>
          <p:nvSpPr>
            <p:cNvPr id="402603" name="Freeform 171"/>
            <p:cNvSpPr>
              <a:spLocks/>
            </p:cNvSpPr>
            <p:nvPr/>
          </p:nvSpPr>
          <p:spPr bwMode="auto">
            <a:xfrm>
              <a:off x="3505" y="2296"/>
              <a:ext cx="6" cy="6"/>
            </a:xfrm>
            <a:custGeom>
              <a:avLst/>
              <a:gdLst/>
              <a:ahLst/>
              <a:cxnLst>
                <a:cxn ang="0">
                  <a:pos x="13" y="0"/>
                </a:cxn>
                <a:cxn ang="0">
                  <a:pos x="8" y="1"/>
                </a:cxn>
                <a:cxn ang="0">
                  <a:pos x="5" y="3"/>
                </a:cxn>
                <a:cxn ang="0">
                  <a:pos x="1" y="7"/>
                </a:cxn>
                <a:cxn ang="0">
                  <a:pos x="0" y="13"/>
                </a:cxn>
                <a:cxn ang="0">
                  <a:pos x="1" y="18"/>
                </a:cxn>
                <a:cxn ang="0">
                  <a:pos x="5" y="21"/>
                </a:cxn>
                <a:cxn ang="0">
                  <a:pos x="8" y="24"/>
                </a:cxn>
                <a:cxn ang="0">
                  <a:pos x="13" y="25"/>
                </a:cxn>
                <a:cxn ang="0">
                  <a:pos x="18" y="24"/>
                </a:cxn>
                <a:cxn ang="0">
                  <a:pos x="22" y="21"/>
                </a:cxn>
                <a:cxn ang="0">
                  <a:pos x="25" y="18"/>
                </a:cxn>
                <a:cxn ang="0">
                  <a:pos x="25" y="13"/>
                </a:cxn>
                <a:cxn ang="0">
                  <a:pos x="25" y="7"/>
                </a:cxn>
                <a:cxn ang="0">
                  <a:pos x="22" y="3"/>
                </a:cxn>
                <a:cxn ang="0">
                  <a:pos x="18" y="1"/>
                </a:cxn>
                <a:cxn ang="0">
                  <a:pos x="13" y="0"/>
                </a:cxn>
              </a:cxnLst>
              <a:rect l="0" t="0" r="r" b="b"/>
              <a:pathLst>
                <a:path w="25" h="25">
                  <a:moveTo>
                    <a:pt x="13" y="0"/>
                  </a:moveTo>
                  <a:lnTo>
                    <a:pt x="8" y="1"/>
                  </a:lnTo>
                  <a:lnTo>
                    <a:pt x="5" y="3"/>
                  </a:lnTo>
                  <a:lnTo>
                    <a:pt x="1" y="7"/>
                  </a:lnTo>
                  <a:lnTo>
                    <a:pt x="0" y="13"/>
                  </a:lnTo>
                  <a:lnTo>
                    <a:pt x="1" y="18"/>
                  </a:lnTo>
                  <a:lnTo>
                    <a:pt x="5" y="21"/>
                  </a:lnTo>
                  <a:lnTo>
                    <a:pt x="8" y="24"/>
                  </a:lnTo>
                  <a:lnTo>
                    <a:pt x="13" y="25"/>
                  </a:lnTo>
                  <a:lnTo>
                    <a:pt x="18" y="24"/>
                  </a:lnTo>
                  <a:lnTo>
                    <a:pt x="22" y="21"/>
                  </a:lnTo>
                  <a:lnTo>
                    <a:pt x="25" y="18"/>
                  </a:lnTo>
                  <a:lnTo>
                    <a:pt x="25" y="13"/>
                  </a:lnTo>
                  <a:lnTo>
                    <a:pt x="25" y="7"/>
                  </a:lnTo>
                  <a:lnTo>
                    <a:pt x="22" y="3"/>
                  </a:lnTo>
                  <a:lnTo>
                    <a:pt x="18" y="1"/>
                  </a:lnTo>
                  <a:lnTo>
                    <a:pt x="13" y="0"/>
                  </a:lnTo>
                  <a:close/>
                </a:path>
              </a:pathLst>
            </a:custGeom>
            <a:solidFill>
              <a:srgbClr val="AAD512"/>
            </a:solidFill>
            <a:ln w="9525">
              <a:noFill/>
              <a:round/>
              <a:headEnd/>
              <a:tailEnd/>
            </a:ln>
          </p:spPr>
          <p:txBody>
            <a:bodyPr/>
            <a:lstStyle/>
            <a:p>
              <a:endParaRPr lang="pt-BR"/>
            </a:p>
          </p:txBody>
        </p:sp>
        <p:sp>
          <p:nvSpPr>
            <p:cNvPr id="402604" name="Freeform 172"/>
            <p:cNvSpPr>
              <a:spLocks/>
            </p:cNvSpPr>
            <p:nvPr/>
          </p:nvSpPr>
          <p:spPr bwMode="auto">
            <a:xfrm>
              <a:off x="3515" y="2304"/>
              <a:ext cx="6" cy="6"/>
            </a:xfrm>
            <a:custGeom>
              <a:avLst/>
              <a:gdLst/>
              <a:ahLst/>
              <a:cxnLst>
                <a:cxn ang="0">
                  <a:pos x="13" y="0"/>
                </a:cxn>
                <a:cxn ang="0">
                  <a:pos x="8" y="0"/>
                </a:cxn>
                <a:cxn ang="0">
                  <a:pos x="5" y="4"/>
                </a:cxn>
                <a:cxn ang="0">
                  <a:pos x="1" y="8"/>
                </a:cxn>
                <a:cxn ang="0">
                  <a:pos x="0" y="12"/>
                </a:cxn>
                <a:cxn ang="0">
                  <a:pos x="1" y="17"/>
                </a:cxn>
                <a:cxn ang="0">
                  <a:pos x="5" y="22"/>
                </a:cxn>
                <a:cxn ang="0">
                  <a:pos x="8" y="24"/>
                </a:cxn>
                <a:cxn ang="0">
                  <a:pos x="13" y="26"/>
                </a:cxn>
                <a:cxn ang="0">
                  <a:pos x="18" y="24"/>
                </a:cxn>
                <a:cxn ang="0">
                  <a:pos x="21" y="22"/>
                </a:cxn>
                <a:cxn ang="0">
                  <a:pos x="25" y="17"/>
                </a:cxn>
                <a:cxn ang="0">
                  <a:pos x="25" y="12"/>
                </a:cxn>
                <a:cxn ang="0">
                  <a:pos x="25" y="8"/>
                </a:cxn>
                <a:cxn ang="0">
                  <a:pos x="21" y="4"/>
                </a:cxn>
                <a:cxn ang="0">
                  <a:pos x="18" y="0"/>
                </a:cxn>
                <a:cxn ang="0">
                  <a:pos x="13" y="0"/>
                </a:cxn>
              </a:cxnLst>
              <a:rect l="0" t="0" r="r" b="b"/>
              <a:pathLst>
                <a:path w="25" h="26">
                  <a:moveTo>
                    <a:pt x="13" y="0"/>
                  </a:moveTo>
                  <a:lnTo>
                    <a:pt x="8" y="0"/>
                  </a:lnTo>
                  <a:lnTo>
                    <a:pt x="5" y="4"/>
                  </a:lnTo>
                  <a:lnTo>
                    <a:pt x="1" y="8"/>
                  </a:lnTo>
                  <a:lnTo>
                    <a:pt x="0" y="12"/>
                  </a:lnTo>
                  <a:lnTo>
                    <a:pt x="1" y="17"/>
                  </a:lnTo>
                  <a:lnTo>
                    <a:pt x="5" y="22"/>
                  </a:lnTo>
                  <a:lnTo>
                    <a:pt x="8" y="24"/>
                  </a:lnTo>
                  <a:lnTo>
                    <a:pt x="13" y="26"/>
                  </a:lnTo>
                  <a:lnTo>
                    <a:pt x="18" y="24"/>
                  </a:lnTo>
                  <a:lnTo>
                    <a:pt x="21" y="22"/>
                  </a:lnTo>
                  <a:lnTo>
                    <a:pt x="25" y="17"/>
                  </a:lnTo>
                  <a:lnTo>
                    <a:pt x="25" y="12"/>
                  </a:lnTo>
                  <a:lnTo>
                    <a:pt x="25" y="8"/>
                  </a:lnTo>
                  <a:lnTo>
                    <a:pt x="21" y="4"/>
                  </a:lnTo>
                  <a:lnTo>
                    <a:pt x="18" y="0"/>
                  </a:lnTo>
                  <a:lnTo>
                    <a:pt x="13" y="0"/>
                  </a:lnTo>
                  <a:close/>
                </a:path>
              </a:pathLst>
            </a:custGeom>
            <a:solidFill>
              <a:srgbClr val="AAD512"/>
            </a:solidFill>
            <a:ln w="9525">
              <a:noFill/>
              <a:round/>
              <a:headEnd/>
              <a:tailEnd/>
            </a:ln>
          </p:spPr>
          <p:txBody>
            <a:bodyPr/>
            <a:lstStyle/>
            <a:p>
              <a:endParaRPr lang="pt-BR"/>
            </a:p>
          </p:txBody>
        </p:sp>
        <p:sp>
          <p:nvSpPr>
            <p:cNvPr id="402605" name="Freeform 173"/>
            <p:cNvSpPr>
              <a:spLocks/>
            </p:cNvSpPr>
            <p:nvPr/>
          </p:nvSpPr>
          <p:spPr bwMode="auto">
            <a:xfrm>
              <a:off x="3511" y="2317"/>
              <a:ext cx="6" cy="7"/>
            </a:xfrm>
            <a:custGeom>
              <a:avLst/>
              <a:gdLst/>
              <a:ahLst/>
              <a:cxnLst>
                <a:cxn ang="0">
                  <a:pos x="12" y="0"/>
                </a:cxn>
                <a:cxn ang="0">
                  <a:pos x="7" y="1"/>
                </a:cxn>
                <a:cxn ang="0">
                  <a:pos x="4" y="4"/>
                </a:cxn>
                <a:cxn ang="0">
                  <a:pos x="1" y="7"/>
                </a:cxn>
                <a:cxn ang="0">
                  <a:pos x="0" y="12"/>
                </a:cxn>
                <a:cxn ang="0">
                  <a:pos x="1" y="17"/>
                </a:cxn>
                <a:cxn ang="0">
                  <a:pos x="4" y="22"/>
                </a:cxn>
                <a:cxn ang="0">
                  <a:pos x="7" y="24"/>
                </a:cxn>
                <a:cxn ang="0">
                  <a:pos x="12" y="25"/>
                </a:cxn>
                <a:cxn ang="0">
                  <a:pos x="17" y="24"/>
                </a:cxn>
                <a:cxn ang="0">
                  <a:pos x="22" y="22"/>
                </a:cxn>
                <a:cxn ang="0">
                  <a:pos x="24" y="17"/>
                </a:cxn>
                <a:cxn ang="0">
                  <a:pos x="25" y="12"/>
                </a:cxn>
                <a:cxn ang="0">
                  <a:pos x="24" y="7"/>
                </a:cxn>
                <a:cxn ang="0">
                  <a:pos x="22" y="4"/>
                </a:cxn>
                <a:cxn ang="0">
                  <a:pos x="17" y="1"/>
                </a:cxn>
                <a:cxn ang="0">
                  <a:pos x="12" y="0"/>
                </a:cxn>
              </a:cxnLst>
              <a:rect l="0" t="0" r="r" b="b"/>
              <a:pathLst>
                <a:path w="25" h="25">
                  <a:moveTo>
                    <a:pt x="12" y="0"/>
                  </a:moveTo>
                  <a:lnTo>
                    <a:pt x="7" y="1"/>
                  </a:lnTo>
                  <a:lnTo>
                    <a:pt x="4" y="4"/>
                  </a:lnTo>
                  <a:lnTo>
                    <a:pt x="1" y="7"/>
                  </a:lnTo>
                  <a:lnTo>
                    <a:pt x="0" y="12"/>
                  </a:lnTo>
                  <a:lnTo>
                    <a:pt x="1" y="17"/>
                  </a:lnTo>
                  <a:lnTo>
                    <a:pt x="4" y="22"/>
                  </a:lnTo>
                  <a:lnTo>
                    <a:pt x="7" y="24"/>
                  </a:lnTo>
                  <a:lnTo>
                    <a:pt x="12" y="25"/>
                  </a:lnTo>
                  <a:lnTo>
                    <a:pt x="17" y="24"/>
                  </a:lnTo>
                  <a:lnTo>
                    <a:pt x="22" y="22"/>
                  </a:lnTo>
                  <a:lnTo>
                    <a:pt x="24" y="17"/>
                  </a:lnTo>
                  <a:lnTo>
                    <a:pt x="25" y="12"/>
                  </a:lnTo>
                  <a:lnTo>
                    <a:pt x="24" y="7"/>
                  </a:lnTo>
                  <a:lnTo>
                    <a:pt x="22" y="4"/>
                  </a:lnTo>
                  <a:lnTo>
                    <a:pt x="17" y="1"/>
                  </a:lnTo>
                  <a:lnTo>
                    <a:pt x="12" y="0"/>
                  </a:lnTo>
                  <a:close/>
                </a:path>
              </a:pathLst>
            </a:custGeom>
            <a:solidFill>
              <a:srgbClr val="AAD512"/>
            </a:solidFill>
            <a:ln w="9525">
              <a:noFill/>
              <a:round/>
              <a:headEnd/>
              <a:tailEnd/>
            </a:ln>
          </p:spPr>
          <p:txBody>
            <a:bodyPr/>
            <a:lstStyle/>
            <a:p>
              <a:endParaRPr lang="pt-BR"/>
            </a:p>
          </p:txBody>
        </p:sp>
        <p:sp>
          <p:nvSpPr>
            <p:cNvPr id="402606" name="Freeform 174"/>
            <p:cNvSpPr>
              <a:spLocks/>
            </p:cNvSpPr>
            <p:nvPr/>
          </p:nvSpPr>
          <p:spPr bwMode="auto">
            <a:xfrm>
              <a:off x="3508" y="2325"/>
              <a:ext cx="7" cy="6"/>
            </a:xfrm>
            <a:custGeom>
              <a:avLst/>
              <a:gdLst/>
              <a:ahLst/>
              <a:cxnLst>
                <a:cxn ang="0">
                  <a:pos x="14" y="0"/>
                </a:cxn>
                <a:cxn ang="0">
                  <a:pos x="9" y="2"/>
                </a:cxn>
                <a:cxn ang="0">
                  <a:pos x="5" y="4"/>
                </a:cxn>
                <a:cxn ang="0">
                  <a:pos x="2" y="9"/>
                </a:cxn>
                <a:cxn ang="0">
                  <a:pos x="0" y="14"/>
                </a:cxn>
                <a:cxn ang="0">
                  <a:pos x="2" y="18"/>
                </a:cxn>
                <a:cxn ang="0">
                  <a:pos x="5" y="22"/>
                </a:cxn>
                <a:cxn ang="0">
                  <a:pos x="9" y="24"/>
                </a:cxn>
                <a:cxn ang="0">
                  <a:pos x="14" y="26"/>
                </a:cxn>
                <a:cxn ang="0">
                  <a:pos x="18" y="24"/>
                </a:cxn>
                <a:cxn ang="0">
                  <a:pos x="22" y="22"/>
                </a:cxn>
                <a:cxn ang="0">
                  <a:pos x="26" y="18"/>
                </a:cxn>
                <a:cxn ang="0">
                  <a:pos x="26" y="14"/>
                </a:cxn>
                <a:cxn ang="0">
                  <a:pos x="26" y="9"/>
                </a:cxn>
                <a:cxn ang="0">
                  <a:pos x="22" y="4"/>
                </a:cxn>
                <a:cxn ang="0">
                  <a:pos x="18" y="2"/>
                </a:cxn>
                <a:cxn ang="0">
                  <a:pos x="14" y="0"/>
                </a:cxn>
              </a:cxnLst>
              <a:rect l="0" t="0" r="r" b="b"/>
              <a:pathLst>
                <a:path w="26" h="26">
                  <a:moveTo>
                    <a:pt x="14" y="0"/>
                  </a:moveTo>
                  <a:lnTo>
                    <a:pt x="9" y="2"/>
                  </a:lnTo>
                  <a:lnTo>
                    <a:pt x="5" y="4"/>
                  </a:lnTo>
                  <a:lnTo>
                    <a:pt x="2" y="9"/>
                  </a:lnTo>
                  <a:lnTo>
                    <a:pt x="0" y="14"/>
                  </a:lnTo>
                  <a:lnTo>
                    <a:pt x="2" y="18"/>
                  </a:lnTo>
                  <a:lnTo>
                    <a:pt x="5" y="22"/>
                  </a:lnTo>
                  <a:lnTo>
                    <a:pt x="9" y="24"/>
                  </a:lnTo>
                  <a:lnTo>
                    <a:pt x="14" y="26"/>
                  </a:lnTo>
                  <a:lnTo>
                    <a:pt x="18" y="24"/>
                  </a:lnTo>
                  <a:lnTo>
                    <a:pt x="22" y="22"/>
                  </a:lnTo>
                  <a:lnTo>
                    <a:pt x="26" y="18"/>
                  </a:lnTo>
                  <a:lnTo>
                    <a:pt x="26" y="14"/>
                  </a:lnTo>
                  <a:lnTo>
                    <a:pt x="26" y="9"/>
                  </a:lnTo>
                  <a:lnTo>
                    <a:pt x="22" y="4"/>
                  </a:lnTo>
                  <a:lnTo>
                    <a:pt x="18" y="2"/>
                  </a:lnTo>
                  <a:lnTo>
                    <a:pt x="14" y="0"/>
                  </a:lnTo>
                  <a:close/>
                </a:path>
              </a:pathLst>
            </a:custGeom>
            <a:solidFill>
              <a:srgbClr val="AAD512"/>
            </a:solidFill>
            <a:ln w="9525">
              <a:noFill/>
              <a:round/>
              <a:headEnd/>
              <a:tailEnd/>
            </a:ln>
          </p:spPr>
          <p:txBody>
            <a:bodyPr/>
            <a:lstStyle/>
            <a:p>
              <a:endParaRPr lang="pt-BR"/>
            </a:p>
          </p:txBody>
        </p:sp>
        <p:sp>
          <p:nvSpPr>
            <p:cNvPr id="402607" name="Freeform 175"/>
            <p:cNvSpPr>
              <a:spLocks/>
            </p:cNvSpPr>
            <p:nvPr/>
          </p:nvSpPr>
          <p:spPr bwMode="auto">
            <a:xfrm>
              <a:off x="3504" y="2339"/>
              <a:ext cx="6" cy="7"/>
            </a:xfrm>
            <a:custGeom>
              <a:avLst/>
              <a:gdLst/>
              <a:ahLst/>
              <a:cxnLst>
                <a:cxn ang="0">
                  <a:pos x="12" y="0"/>
                </a:cxn>
                <a:cxn ang="0">
                  <a:pos x="8" y="1"/>
                </a:cxn>
                <a:cxn ang="0">
                  <a:pos x="4" y="4"/>
                </a:cxn>
                <a:cxn ang="0">
                  <a:pos x="2" y="7"/>
                </a:cxn>
                <a:cxn ang="0">
                  <a:pos x="0" y="13"/>
                </a:cxn>
                <a:cxn ang="0">
                  <a:pos x="2" y="18"/>
                </a:cxn>
                <a:cxn ang="0">
                  <a:pos x="4" y="22"/>
                </a:cxn>
                <a:cxn ang="0">
                  <a:pos x="8" y="24"/>
                </a:cxn>
                <a:cxn ang="0">
                  <a:pos x="12" y="25"/>
                </a:cxn>
                <a:cxn ang="0">
                  <a:pos x="17" y="24"/>
                </a:cxn>
                <a:cxn ang="0">
                  <a:pos x="22" y="22"/>
                </a:cxn>
                <a:cxn ang="0">
                  <a:pos x="24" y="18"/>
                </a:cxn>
                <a:cxn ang="0">
                  <a:pos x="26" y="13"/>
                </a:cxn>
                <a:cxn ang="0">
                  <a:pos x="24" y="7"/>
                </a:cxn>
                <a:cxn ang="0">
                  <a:pos x="22" y="4"/>
                </a:cxn>
                <a:cxn ang="0">
                  <a:pos x="17" y="1"/>
                </a:cxn>
                <a:cxn ang="0">
                  <a:pos x="12" y="0"/>
                </a:cxn>
              </a:cxnLst>
              <a:rect l="0" t="0" r="r" b="b"/>
              <a:pathLst>
                <a:path w="26" h="25">
                  <a:moveTo>
                    <a:pt x="12" y="0"/>
                  </a:moveTo>
                  <a:lnTo>
                    <a:pt x="8" y="1"/>
                  </a:lnTo>
                  <a:lnTo>
                    <a:pt x="4" y="4"/>
                  </a:lnTo>
                  <a:lnTo>
                    <a:pt x="2" y="7"/>
                  </a:lnTo>
                  <a:lnTo>
                    <a:pt x="0" y="13"/>
                  </a:lnTo>
                  <a:lnTo>
                    <a:pt x="2" y="18"/>
                  </a:lnTo>
                  <a:lnTo>
                    <a:pt x="4" y="22"/>
                  </a:lnTo>
                  <a:lnTo>
                    <a:pt x="8" y="24"/>
                  </a:lnTo>
                  <a:lnTo>
                    <a:pt x="12" y="25"/>
                  </a:lnTo>
                  <a:lnTo>
                    <a:pt x="17" y="24"/>
                  </a:lnTo>
                  <a:lnTo>
                    <a:pt x="22" y="22"/>
                  </a:lnTo>
                  <a:lnTo>
                    <a:pt x="24" y="18"/>
                  </a:lnTo>
                  <a:lnTo>
                    <a:pt x="26" y="13"/>
                  </a:lnTo>
                  <a:lnTo>
                    <a:pt x="24" y="7"/>
                  </a:lnTo>
                  <a:lnTo>
                    <a:pt x="22" y="4"/>
                  </a:lnTo>
                  <a:lnTo>
                    <a:pt x="17" y="1"/>
                  </a:lnTo>
                  <a:lnTo>
                    <a:pt x="12" y="0"/>
                  </a:lnTo>
                  <a:close/>
                </a:path>
              </a:pathLst>
            </a:custGeom>
            <a:solidFill>
              <a:srgbClr val="AAD512"/>
            </a:solidFill>
            <a:ln w="9525">
              <a:noFill/>
              <a:round/>
              <a:headEnd/>
              <a:tailEnd/>
            </a:ln>
          </p:spPr>
          <p:txBody>
            <a:bodyPr/>
            <a:lstStyle/>
            <a:p>
              <a:endParaRPr lang="pt-BR"/>
            </a:p>
          </p:txBody>
        </p:sp>
        <p:sp>
          <p:nvSpPr>
            <p:cNvPr id="402608" name="Freeform 176"/>
            <p:cNvSpPr>
              <a:spLocks/>
            </p:cNvSpPr>
            <p:nvPr/>
          </p:nvSpPr>
          <p:spPr bwMode="auto">
            <a:xfrm>
              <a:off x="3522" y="2338"/>
              <a:ext cx="6" cy="6"/>
            </a:xfrm>
            <a:custGeom>
              <a:avLst/>
              <a:gdLst/>
              <a:ahLst/>
              <a:cxnLst>
                <a:cxn ang="0">
                  <a:pos x="12" y="0"/>
                </a:cxn>
                <a:cxn ang="0">
                  <a:pos x="8" y="0"/>
                </a:cxn>
                <a:cxn ang="0">
                  <a:pos x="4" y="3"/>
                </a:cxn>
                <a:cxn ang="0">
                  <a:pos x="0" y="7"/>
                </a:cxn>
                <a:cxn ang="0">
                  <a:pos x="0" y="12"/>
                </a:cxn>
                <a:cxn ang="0">
                  <a:pos x="0" y="17"/>
                </a:cxn>
                <a:cxn ang="0">
                  <a:pos x="4" y="20"/>
                </a:cxn>
                <a:cxn ang="0">
                  <a:pos x="8" y="24"/>
                </a:cxn>
                <a:cxn ang="0">
                  <a:pos x="12" y="24"/>
                </a:cxn>
                <a:cxn ang="0">
                  <a:pos x="17" y="24"/>
                </a:cxn>
                <a:cxn ang="0">
                  <a:pos x="21" y="20"/>
                </a:cxn>
                <a:cxn ang="0">
                  <a:pos x="24" y="17"/>
                </a:cxn>
                <a:cxn ang="0">
                  <a:pos x="26" y="12"/>
                </a:cxn>
                <a:cxn ang="0">
                  <a:pos x="24" y="7"/>
                </a:cxn>
                <a:cxn ang="0">
                  <a:pos x="21" y="3"/>
                </a:cxn>
                <a:cxn ang="0">
                  <a:pos x="17" y="0"/>
                </a:cxn>
                <a:cxn ang="0">
                  <a:pos x="12" y="0"/>
                </a:cxn>
              </a:cxnLst>
              <a:rect l="0" t="0" r="r" b="b"/>
              <a:pathLst>
                <a:path w="26" h="24">
                  <a:moveTo>
                    <a:pt x="12" y="0"/>
                  </a:moveTo>
                  <a:lnTo>
                    <a:pt x="8" y="0"/>
                  </a:lnTo>
                  <a:lnTo>
                    <a:pt x="4" y="3"/>
                  </a:lnTo>
                  <a:lnTo>
                    <a:pt x="0" y="7"/>
                  </a:lnTo>
                  <a:lnTo>
                    <a:pt x="0" y="12"/>
                  </a:lnTo>
                  <a:lnTo>
                    <a:pt x="0" y="17"/>
                  </a:lnTo>
                  <a:lnTo>
                    <a:pt x="4" y="20"/>
                  </a:lnTo>
                  <a:lnTo>
                    <a:pt x="8" y="24"/>
                  </a:lnTo>
                  <a:lnTo>
                    <a:pt x="12" y="24"/>
                  </a:lnTo>
                  <a:lnTo>
                    <a:pt x="17" y="24"/>
                  </a:lnTo>
                  <a:lnTo>
                    <a:pt x="21" y="20"/>
                  </a:lnTo>
                  <a:lnTo>
                    <a:pt x="24" y="17"/>
                  </a:lnTo>
                  <a:lnTo>
                    <a:pt x="26" y="12"/>
                  </a:lnTo>
                  <a:lnTo>
                    <a:pt x="24" y="7"/>
                  </a:lnTo>
                  <a:lnTo>
                    <a:pt x="21" y="3"/>
                  </a:lnTo>
                  <a:lnTo>
                    <a:pt x="17" y="0"/>
                  </a:lnTo>
                  <a:lnTo>
                    <a:pt x="12" y="0"/>
                  </a:lnTo>
                  <a:close/>
                </a:path>
              </a:pathLst>
            </a:custGeom>
            <a:solidFill>
              <a:srgbClr val="AAD512"/>
            </a:solidFill>
            <a:ln w="9525">
              <a:noFill/>
              <a:round/>
              <a:headEnd/>
              <a:tailEnd/>
            </a:ln>
          </p:spPr>
          <p:txBody>
            <a:bodyPr/>
            <a:lstStyle/>
            <a:p>
              <a:endParaRPr lang="pt-BR"/>
            </a:p>
          </p:txBody>
        </p:sp>
        <p:sp>
          <p:nvSpPr>
            <p:cNvPr id="402609" name="Freeform 177"/>
            <p:cNvSpPr>
              <a:spLocks/>
            </p:cNvSpPr>
            <p:nvPr/>
          </p:nvSpPr>
          <p:spPr bwMode="auto">
            <a:xfrm>
              <a:off x="3501" y="2354"/>
              <a:ext cx="7" cy="6"/>
            </a:xfrm>
            <a:custGeom>
              <a:avLst/>
              <a:gdLst/>
              <a:ahLst/>
              <a:cxnLst>
                <a:cxn ang="0">
                  <a:pos x="12" y="0"/>
                </a:cxn>
                <a:cxn ang="0">
                  <a:pos x="7" y="0"/>
                </a:cxn>
                <a:cxn ang="0">
                  <a:pos x="3" y="3"/>
                </a:cxn>
                <a:cxn ang="0">
                  <a:pos x="0" y="7"/>
                </a:cxn>
                <a:cxn ang="0">
                  <a:pos x="0" y="12"/>
                </a:cxn>
                <a:cxn ang="0">
                  <a:pos x="0" y="17"/>
                </a:cxn>
                <a:cxn ang="0">
                  <a:pos x="3" y="21"/>
                </a:cxn>
                <a:cxn ang="0">
                  <a:pos x="7" y="24"/>
                </a:cxn>
                <a:cxn ang="0">
                  <a:pos x="12" y="25"/>
                </a:cxn>
                <a:cxn ang="0">
                  <a:pos x="17" y="24"/>
                </a:cxn>
                <a:cxn ang="0">
                  <a:pos x="20" y="21"/>
                </a:cxn>
                <a:cxn ang="0">
                  <a:pos x="24" y="17"/>
                </a:cxn>
                <a:cxn ang="0">
                  <a:pos x="25" y="12"/>
                </a:cxn>
                <a:cxn ang="0">
                  <a:pos x="24" y="7"/>
                </a:cxn>
                <a:cxn ang="0">
                  <a:pos x="20" y="3"/>
                </a:cxn>
                <a:cxn ang="0">
                  <a:pos x="17" y="0"/>
                </a:cxn>
                <a:cxn ang="0">
                  <a:pos x="12" y="0"/>
                </a:cxn>
              </a:cxnLst>
              <a:rect l="0" t="0" r="r" b="b"/>
              <a:pathLst>
                <a:path w="25" h="25">
                  <a:moveTo>
                    <a:pt x="12" y="0"/>
                  </a:moveTo>
                  <a:lnTo>
                    <a:pt x="7" y="0"/>
                  </a:lnTo>
                  <a:lnTo>
                    <a:pt x="3" y="3"/>
                  </a:lnTo>
                  <a:lnTo>
                    <a:pt x="0" y="7"/>
                  </a:lnTo>
                  <a:lnTo>
                    <a:pt x="0" y="12"/>
                  </a:lnTo>
                  <a:lnTo>
                    <a:pt x="0" y="17"/>
                  </a:lnTo>
                  <a:lnTo>
                    <a:pt x="3" y="21"/>
                  </a:lnTo>
                  <a:lnTo>
                    <a:pt x="7" y="24"/>
                  </a:lnTo>
                  <a:lnTo>
                    <a:pt x="12" y="25"/>
                  </a:lnTo>
                  <a:lnTo>
                    <a:pt x="17" y="24"/>
                  </a:lnTo>
                  <a:lnTo>
                    <a:pt x="20" y="21"/>
                  </a:lnTo>
                  <a:lnTo>
                    <a:pt x="24" y="17"/>
                  </a:lnTo>
                  <a:lnTo>
                    <a:pt x="25" y="12"/>
                  </a:lnTo>
                  <a:lnTo>
                    <a:pt x="24" y="7"/>
                  </a:lnTo>
                  <a:lnTo>
                    <a:pt x="20" y="3"/>
                  </a:lnTo>
                  <a:lnTo>
                    <a:pt x="17" y="0"/>
                  </a:lnTo>
                  <a:lnTo>
                    <a:pt x="12" y="0"/>
                  </a:lnTo>
                  <a:close/>
                </a:path>
              </a:pathLst>
            </a:custGeom>
            <a:solidFill>
              <a:srgbClr val="AAD512"/>
            </a:solidFill>
            <a:ln w="9525">
              <a:noFill/>
              <a:round/>
              <a:headEnd/>
              <a:tailEnd/>
            </a:ln>
          </p:spPr>
          <p:txBody>
            <a:bodyPr/>
            <a:lstStyle/>
            <a:p>
              <a:endParaRPr lang="pt-BR"/>
            </a:p>
          </p:txBody>
        </p:sp>
        <p:sp>
          <p:nvSpPr>
            <p:cNvPr id="402610" name="Freeform 178"/>
            <p:cNvSpPr>
              <a:spLocks/>
            </p:cNvSpPr>
            <p:nvPr/>
          </p:nvSpPr>
          <p:spPr bwMode="auto">
            <a:xfrm>
              <a:off x="3500" y="2366"/>
              <a:ext cx="7" cy="6"/>
            </a:xfrm>
            <a:custGeom>
              <a:avLst/>
              <a:gdLst/>
              <a:ahLst/>
              <a:cxnLst>
                <a:cxn ang="0">
                  <a:pos x="12" y="0"/>
                </a:cxn>
                <a:cxn ang="0">
                  <a:pos x="7" y="1"/>
                </a:cxn>
                <a:cxn ang="0">
                  <a:pos x="4" y="3"/>
                </a:cxn>
                <a:cxn ang="0">
                  <a:pos x="1" y="7"/>
                </a:cxn>
                <a:cxn ang="0">
                  <a:pos x="0" y="13"/>
                </a:cxn>
                <a:cxn ang="0">
                  <a:pos x="1" y="18"/>
                </a:cxn>
                <a:cxn ang="0">
                  <a:pos x="4" y="21"/>
                </a:cxn>
                <a:cxn ang="0">
                  <a:pos x="7" y="24"/>
                </a:cxn>
                <a:cxn ang="0">
                  <a:pos x="12" y="25"/>
                </a:cxn>
                <a:cxn ang="0">
                  <a:pos x="17" y="24"/>
                </a:cxn>
                <a:cxn ang="0">
                  <a:pos x="22" y="21"/>
                </a:cxn>
                <a:cxn ang="0">
                  <a:pos x="24" y="18"/>
                </a:cxn>
                <a:cxn ang="0">
                  <a:pos x="25" y="13"/>
                </a:cxn>
                <a:cxn ang="0">
                  <a:pos x="24" y="7"/>
                </a:cxn>
                <a:cxn ang="0">
                  <a:pos x="22" y="3"/>
                </a:cxn>
                <a:cxn ang="0">
                  <a:pos x="17" y="1"/>
                </a:cxn>
                <a:cxn ang="0">
                  <a:pos x="12" y="0"/>
                </a:cxn>
              </a:cxnLst>
              <a:rect l="0" t="0" r="r" b="b"/>
              <a:pathLst>
                <a:path w="25" h="25">
                  <a:moveTo>
                    <a:pt x="12" y="0"/>
                  </a:moveTo>
                  <a:lnTo>
                    <a:pt x="7" y="1"/>
                  </a:lnTo>
                  <a:lnTo>
                    <a:pt x="4" y="3"/>
                  </a:lnTo>
                  <a:lnTo>
                    <a:pt x="1" y="7"/>
                  </a:lnTo>
                  <a:lnTo>
                    <a:pt x="0" y="13"/>
                  </a:lnTo>
                  <a:lnTo>
                    <a:pt x="1" y="18"/>
                  </a:lnTo>
                  <a:lnTo>
                    <a:pt x="4" y="21"/>
                  </a:lnTo>
                  <a:lnTo>
                    <a:pt x="7" y="24"/>
                  </a:lnTo>
                  <a:lnTo>
                    <a:pt x="12" y="25"/>
                  </a:lnTo>
                  <a:lnTo>
                    <a:pt x="17" y="24"/>
                  </a:lnTo>
                  <a:lnTo>
                    <a:pt x="22" y="21"/>
                  </a:lnTo>
                  <a:lnTo>
                    <a:pt x="24" y="18"/>
                  </a:lnTo>
                  <a:lnTo>
                    <a:pt x="25" y="13"/>
                  </a:lnTo>
                  <a:lnTo>
                    <a:pt x="24" y="7"/>
                  </a:lnTo>
                  <a:lnTo>
                    <a:pt x="22" y="3"/>
                  </a:lnTo>
                  <a:lnTo>
                    <a:pt x="17" y="1"/>
                  </a:lnTo>
                  <a:lnTo>
                    <a:pt x="12" y="0"/>
                  </a:lnTo>
                  <a:close/>
                </a:path>
              </a:pathLst>
            </a:custGeom>
            <a:solidFill>
              <a:srgbClr val="AAD512"/>
            </a:solidFill>
            <a:ln w="9525">
              <a:noFill/>
              <a:round/>
              <a:headEnd/>
              <a:tailEnd/>
            </a:ln>
          </p:spPr>
          <p:txBody>
            <a:bodyPr/>
            <a:lstStyle/>
            <a:p>
              <a:endParaRPr lang="pt-BR"/>
            </a:p>
          </p:txBody>
        </p:sp>
        <p:sp>
          <p:nvSpPr>
            <p:cNvPr id="402611" name="Freeform 179"/>
            <p:cNvSpPr>
              <a:spLocks/>
            </p:cNvSpPr>
            <p:nvPr/>
          </p:nvSpPr>
          <p:spPr bwMode="auto">
            <a:xfrm>
              <a:off x="3495" y="2380"/>
              <a:ext cx="6" cy="7"/>
            </a:xfrm>
            <a:custGeom>
              <a:avLst/>
              <a:gdLst/>
              <a:ahLst/>
              <a:cxnLst>
                <a:cxn ang="0">
                  <a:pos x="13" y="0"/>
                </a:cxn>
                <a:cxn ang="0">
                  <a:pos x="8" y="1"/>
                </a:cxn>
                <a:cxn ang="0">
                  <a:pos x="3" y="4"/>
                </a:cxn>
                <a:cxn ang="0">
                  <a:pos x="1" y="7"/>
                </a:cxn>
                <a:cxn ang="0">
                  <a:pos x="0" y="12"/>
                </a:cxn>
                <a:cxn ang="0">
                  <a:pos x="1" y="17"/>
                </a:cxn>
                <a:cxn ang="0">
                  <a:pos x="3" y="22"/>
                </a:cxn>
                <a:cxn ang="0">
                  <a:pos x="8" y="24"/>
                </a:cxn>
                <a:cxn ang="0">
                  <a:pos x="13" y="25"/>
                </a:cxn>
                <a:cxn ang="0">
                  <a:pos x="18" y="24"/>
                </a:cxn>
                <a:cxn ang="0">
                  <a:pos x="21" y="22"/>
                </a:cxn>
                <a:cxn ang="0">
                  <a:pos x="25" y="17"/>
                </a:cxn>
                <a:cxn ang="0">
                  <a:pos x="25" y="12"/>
                </a:cxn>
                <a:cxn ang="0">
                  <a:pos x="25" y="7"/>
                </a:cxn>
                <a:cxn ang="0">
                  <a:pos x="21" y="4"/>
                </a:cxn>
                <a:cxn ang="0">
                  <a:pos x="18" y="1"/>
                </a:cxn>
                <a:cxn ang="0">
                  <a:pos x="13" y="0"/>
                </a:cxn>
              </a:cxnLst>
              <a:rect l="0" t="0" r="r" b="b"/>
              <a:pathLst>
                <a:path w="25" h="25">
                  <a:moveTo>
                    <a:pt x="13" y="0"/>
                  </a:moveTo>
                  <a:lnTo>
                    <a:pt x="8" y="1"/>
                  </a:lnTo>
                  <a:lnTo>
                    <a:pt x="3" y="4"/>
                  </a:lnTo>
                  <a:lnTo>
                    <a:pt x="1" y="7"/>
                  </a:lnTo>
                  <a:lnTo>
                    <a:pt x="0" y="12"/>
                  </a:lnTo>
                  <a:lnTo>
                    <a:pt x="1" y="17"/>
                  </a:lnTo>
                  <a:lnTo>
                    <a:pt x="3" y="22"/>
                  </a:lnTo>
                  <a:lnTo>
                    <a:pt x="8" y="24"/>
                  </a:lnTo>
                  <a:lnTo>
                    <a:pt x="13" y="25"/>
                  </a:lnTo>
                  <a:lnTo>
                    <a:pt x="18" y="24"/>
                  </a:lnTo>
                  <a:lnTo>
                    <a:pt x="21" y="22"/>
                  </a:lnTo>
                  <a:lnTo>
                    <a:pt x="25" y="17"/>
                  </a:lnTo>
                  <a:lnTo>
                    <a:pt x="25" y="12"/>
                  </a:lnTo>
                  <a:lnTo>
                    <a:pt x="25" y="7"/>
                  </a:lnTo>
                  <a:lnTo>
                    <a:pt x="21" y="4"/>
                  </a:lnTo>
                  <a:lnTo>
                    <a:pt x="18" y="1"/>
                  </a:lnTo>
                  <a:lnTo>
                    <a:pt x="13" y="0"/>
                  </a:lnTo>
                  <a:close/>
                </a:path>
              </a:pathLst>
            </a:custGeom>
            <a:solidFill>
              <a:srgbClr val="AAD512"/>
            </a:solidFill>
            <a:ln w="9525">
              <a:noFill/>
              <a:round/>
              <a:headEnd/>
              <a:tailEnd/>
            </a:ln>
          </p:spPr>
          <p:txBody>
            <a:bodyPr/>
            <a:lstStyle/>
            <a:p>
              <a:endParaRPr lang="pt-BR"/>
            </a:p>
          </p:txBody>
        </p:sp>
        <p:sp>
          <p:nvSpPr>
            <p:cNvPr id="402612" name="Freeform 180"/>
            <p:cNvSpPr>
              <a:spLocks/>
            </p:cNvSpPr>
            <p:nvPr/>
          </p:nvSpPr>
          <p:spPr bwMode="auto">
            <a:xfrm>
              <a:off x="3430" y="2303"/>
              <a:ext cx="63" cy="83"/>
            </a:xfrm>
            <a:custGeom>
              <a:avLst/>
              <a:gdLst/>
              <a:ahLst/>
              <a:cxnLst>
                <a:cxn ang="0">
                  <a:pos x="112" y="0"/>
                </a:cxn>
                <a:cxn ang="0">
                  <a:pos x="89" y="8"/>
                </a:cxn>
                <a:cxn ang="0">
                  <a:pos x="68" y="21"/>
                </a:cxn>
                <a:cxn ang="0">
                  <a:pos x="47" y="39"/>
                </a:cxn>
                <a:cxn ang="0">
                  <a:pos x="30" y="63"/>
                </a:cxn>
                <a:cxn ang="0">
                  <a:pos x="16" y="89"/>
                </a:cxn>
                <a:cxn ang="0">
                  <a:pos x="6" y="119"/>
                </a:cxn>
                <a:cxn ang="0">
                  <a:pos x="0" y="152"/>
                </a:cxn>
                <a:cxn ang="0">
                  <a:pos x="0" y="185"/>
                </a:cxn>
                <a:cxn ang="0">
                  <a:pos x="6" y="218"/>
                </a:cxn>
                <a:cxn ang="0">
                  <a:pos x="16" y="246"/>
                </a:cxn>
                <a:cxn ang="0">
                  <a:pos x="30" y="273"/>
                </a:cxn>
                <a:cxn ang="0">
                  <a:pos x="47" y="295"/>
                </a:cxn>
                <a:cxn ang="0">
                  <a:pos x="68" y="313"/>
                </a:cxn>
                <a:cxn ang="0">
                  <a:pos x="89" y="325"/>
                </a:cxn>
                <a:cxn ang="0">
                  <a:pos x="112" y="331"/>
                </a:cxn>
                <a:cxn ang="0">
                  <a:pos x="135" y="331"/>
                </a:cxn>
                <a:cxn ang="0">
                  <a:pos x="158" y="325"/>
                </a:cxn>
                <a:cxn ang="0">
                  <a:pos x="180" y="315"/>
                </a:cxn>
                <a:cxn ang="0">
                  <a:pos x="201" y="298"/>
                </a:cxn>
                <a:cxn ang="0">
                  <a:pos x="219" y="277"/>
                </a:cxn>
                <a:cxn ang="0">
                  <a:pos x="233" y="252"/>
                </a:cxn>
                <a:cxn ang="0">
                  <a:pos x="244" y="224"/>
                </a:cxn>
                <a:cxn ang="0">
                  <a:pos x="249" y="192"/>
                </a:cxn>
                <a:cxn ang="0">
                  <a:pos x="249" y="159"/>
                </a:cxn>
                <a:cxn ang="0">
                  <a:pos x="244" y="125"/>
                </a:cxn>
                <a:cxn ang="0">
                  <a:pos x="233" y="94"/>
                </a:cxn>
                <a:cxn ang="0">
                  <a:pos x="219" y="66"/>
                </a:cxn>
                <a:cxn ang="0">
                  <a:pos x="201" y="42"/>
                </a:cxn>
                <a:cxn ang="0">
                  <a:pos x="180" y="22"/>
                </a:cxn>
                <a:cxn ang="0">
                  <a:pos x="158" y="9"/>
                </a:cxn>
                <a:cxn ang="0">
                  <a:pos x="135" y="2"/>
                </a:cxn>
              </a:cxnLst>
              <a:rect l="0" t="0" r="r" b="b"/>
              <a:pathLst>
                <a:path w="250" h="333">
                  <a:moveTo>
                    <a:pt x="123" y="0"/>
                  </a:moveTo>
                  <a:lnTo>
                    <a:pt x="112" y="0"/>
                  </a:lnTo>
                  <a:lnTo>
                    <a:pt x="100" y="4"/>
                  </a:lnTo>
                  <a:lnTo>
                    <a:pt x="89" y="8"/>
                  </a:lnTo>
                  <a:lnTo>
                    <a:pt x="78" y="14"/>
                  </a:lnTo>
                  <a:lnTo>
                    <a:pt x="68" y="21"/>
                  </a:lnTo>
                  <a:lnTo>
                    <a:pt x="57" y="29"/>
                  </a:lnTo>
                  <a:lnTo>
                    <a:pt x="47" y="39"/>
                  </a:lnTo>
                  <a:lnTo>
                    <a:pt x="39" y="51"/>
                  </a:lnTo>
                  <a:lnTo>
                    <a:pt x="30" y="63"/>
                  </a:lnTo>
                  <a:lnTo>
                    <a:pt x="23" y="76"/>
                  </a:lnTo>
                  <a:lnTo>
                    <a:pt x="16" y="89"/>
                  </a:lnTo>
                  <a:lnTo>
                    <a:pt x="10" y="104"/>
                  </a:lnTo>
                  <a:lnTo>
                    <a:pt x="6" y="119"/>
                  </a:lnTo>
                  <a:lnTo>
                    <a:pt x="3" y="135"/>
                  </a:lnTo>
                  <a:lnTo>
                    <a:pt x="0" y="152"/>
                  </a:lnTo>
                  <a:lnTo>
                    <a:pt x="0" y="168"/>
                  </a:lnTo>
                  <a:lnTo>
                    <a:pt x="0" y="185"/>
                  </a:lnTo>
                  <a:lnTo>
                    <a:pt x="3" y="202"/>
                  </a:lnTo>
                  <a:lnTo>
                    <a:pt x="6" y="218"/>
                  </a:lnTo>
                  <a:lnTo>
                    <a:pt x="10" y="232"/>
                  </a:lnTo>
                  <a:lnTo>
                    <a:pt x="16" y="246"/>
                  </a:lnTo>
                  <a:lnTo>
                    <a:pt x="23" y="261"/>
                  </a:lnTo>
                  <a:lnTo>
                    <a:pt x="30" y="273"/>
                  </a:lnTo>
                  <a:lnTo>
                    <a:pt x="39" y="285"/>
                  </a:lnTo>
                  <a:lnTo>
                    <a:pt x="47" y="295"/>
                  </a:lnTo>
                  <a:lnTo>
                    <a:pt x="57" y="305"/>
                  </a:lnTo>
                  <a:lnTo>
                    <a:pt x="68" y="313"/>
                  </a:lnTo>
                  <a:lnTo>
                    <a:pt x="78" y="319"/>
                  </a:lnTo>
                  <a:lnTo>
                    <a:pt x="89" y="325"/>
                  </a:lnTo>
                  <a:lnTo>
                    <a:pt x="100" y="329"/>
                  </a:lnTo>
                  <a:lnTo>
                    <a:pt x="112" y="331"/>
                  </a:lnTo>
                  <a:lnTo>
                    <a:pt x="123" y="333"/>
                  </a:lnTo>
                  <a:lnTo>
                    <a:pt x="135" y="331"/>
                  </a:lnTo>
                  <a:lnTo>
                    <a:pt x="147" y="330"/>
                  </a:lnTo>
                  <a:lnTo>
                    <a:pt x="158" y="325"/>
                  </a:lnTo>
                  <a:lnTo>
                    <a:pt x="170" y="321"/>
                  </a:lnTo>
                  <a:lnTo>
                    <a:pt x="180" y="315"/>
                  </a:lnTo>
                  <a:lnTo>
                    <a:pt x="191" y="306"/>
                  </a:lnTo>
                  <a:lnTo>
                    <a:pt x="201" y="298"/>
                  </a:lnTo>
                  <a:lnTo>
                    <a:pt x="210" y="288"/>
                  </a:lnTo>
                  <a:lnTo>
                    <a:pt x="219" y="277"/>
                  </a:lnTo>
                  <a:lnTo>
                    <a:pt x="226" y="265"/>
                  </a:lnTo>
                  <a:lnTo>
                    <a:pt x="233" y="252"/>
                  </a:lnTo>
                  <a:lnTo>
                    <a:pt x="239" y="238"/>
                  </a:lnTo>
                  <a:lnTo>
                    <a:pt x="244" y="224"/>
                  </a:lnTo>
                  <a:lnTo>
                    <a:pt x="248" y="208"/>
                  </a:lnTo>
                  <a:lnTo>
                    <a:pt x="249" y="192"/>
                  </a:lnTo>
                  <a:lnTo>
                    <a:pt x="250" y="176"/>
                  </a:lnTo>
                  <a:lnTo>
                    <a:pt x="249" y="159"/>
                  </a:lnTo>
                  <a:lnTo>
                    <a:pt x="248" y="142"/>
                  </a:lnTo>
                  <a:lnTo>
                    <a:pt x="244" y="125"/>
                  </a:lnTo>
                  <a:lnTo>
                    <a:pt x="239" y="110"/>
                  </a:lnTo>
                  <a:lnTo>
                    <a:pt x="233" y="94"/>
                  </a:lnTo>
                  <a:lnTo>
                    <a:pt x="226" y="80"/>
                  </a:lnTo>
                  <a:lnTo>
                    <a:pt x="219" y="66"/>
                  </a:lnTo>
                  <a:lnTo>
                    <a:pt x="210" y="53"/>
                  </a:lnTo>
                  <a:lnTo>
                    <a:pt x="201" y="42"/>
                  </a:lnTo>
                  <a:lnTo>
                    <a:pt x="191" y="32"/>
                  </a:lnTo>
                  <a:lnTo>
                    <a:pt x="180" y="22"/>
                  </a:lnTo>
                  <a:lnTo>
                    <a:pt x="170" y="15"/>
                  </a:lnTo>
                  <a:lnTo>
                    <a:pt x="158" y="9"/>
                  </a:lnTo>
                  <a:lnTo>
                    <a:pt x="147" y="4"/>
                  </a:lnTo>
                  <a:lnTo>
                    <a:pt x="135" y="2"/>
                  </a:lnTo>
                  <a:lnTo>
                    <a:pt x="123" y="0"/>
                  </a:lnTo>
                  <a:close/>
                </a:path>
              </a:pathLst>
            </a:custGeom>
            <a:solidFill>
              <a:srgbClr val="990A32"/>
            </a:solidFill>
            <a:ln w="9525">
              <a:noFill/>
              <a:round/>
              <a:headEnd/>
              <a:tailEnd/>
            </a:ln>
          </p:spPr>
          <p:txBody>
            <a:bodyPr/>
            <a:lstStyle/>
            <a:p>
              <a:endParaRPr lang="pt-BR"/>
            </a:p>
          </p:txBody>
        </p:sp>
        <p:sp>
          <p:nvSpPr>
            <p:cNvPr id="402613" name="Freeform 181"/>
            <p:cNvSpPr>
              <a:spLocks/>
            </p:cNvSpPr>
            <p:nvPr/>
          </p:nvSpPr>
          <p:spPr bwMode="auto">
            <a:xfrm>
              <a:off x="3474" y="2528"/>
              <a:ext cx="108" cy="122"/>
            </a:xfrm>
            <a:custGeom>
              <a:avLst/>
              <a:gdLst/>
              <a:ahLst/>
              <a:cxnLst>
                <a:cxn ang="0">
                  <a:pos x="204" y="1"/>
                </a:cxn>
                <a:cxn ang="0">
                  <a:pos x="182" y="4"/>
                </a:cxn>
                <a:cxn ang="0">
                  <a:pos x="151" y="11"/>
                </a:cxn>
                <a:cxn ang="0">
                  <a:pos x="112" y="30"/>
                </a:cxn>
                <a:cxn ang="0">
                  <a:pos x="78" y="57"/>
                </a:cxn>
                <a:cxn ang="0">
                  <a:pos x="49" y="89"/>
                </a:cxn>
                <a:cxn ang="0">
                  <a:pos x="25" y="129"/>
                </a:cxn>
                <a:cxn ang="0">
                  <a:pos x="9" y="172"/>
                </a:cxn>
                <a:cxn ang="0">
                  <a:pos x="1" y="220"/>
                </a:cxn>
                <a:cxn ang="0">
                  <a:pos x="1" y="269"/>
                </a:cxn>
                <a:cxn ang="0">
                  <a:pos x="9" y="317"/>
                </a:cxn>
                <a:cxn ang="0">
                  <a:pos x="25" y="360"/>
                </a:cxn>
                <a:cxn ang="0">
                  <a:pos x="49" y="400"/>
                </a:cxn>
                <a:cxn ang="0">
                  <a:pos x="78" y="432"/>
                </a:cxn>
                <a:cxn ang="0">
                  <a:pos x="112" y="459"/>
                </a:cxn>
                <a:cxn ang="0">
                  <a:pos x="151" y="477"/>
                </a:cxn>
                <a:cxn ang="0">
                  <a:pos x="182" y="485"/>
                </a:cxn>
                <a:cxn ang="0">
                  <a:pos x="204" y="487"/>
                </a:cxn>
                <a:cxn ang="0">
                  <a:pos x="226" y="487"/>
                </a:cxn>
                <a:cxn ang="0">
                  <a:pos x="248" y="485"/>
                </a:cxn>
                <a:cxn ang="0">
                  <a:pos x="279" y="477"/>
                </a:cxn>
                <a:cxn ang="0">
                  <a:pos x="318" y="459"/>
                </a:cxn>
                <a:cxn ang="0">
                  <a:pos x="353" y="432"/>
                </a:cxn>
                <a:cxn ang="0">
                  <a:pos x="381" y="400"/>
                </a:cxn>
                <a:cxn ang="0">
                  <a:pos x="404" y="360"/>
                </a:cxn>
                <a:cxn ang="0">
                  <a:pos x="421" y="317"/>
                </a:cxn>
                <a:cxn ang="0">
                  <a:pos x="429" y="269"/>
                </a:cxn>
                <a:cxn ang="0">
                  <a:pos x="429" y="220"/>
                </a:cxn>
                <a:cxn ang="0">
                  <a:pos x="421" y="172"/>
                </a:cxn>
                <a:cxn ang="0">
                  <a:pos x="404" y="129"/>
                </a:cxn>
                <a:cxn ang="0">
                  <a:pos x="381" y="89"/>
                </a:cxn>
                <a:cxn ang="0">
                  <a:pos x="353" y="57"/>
                </a:cxn>
                <a:cxn ang="0">
                  <a:pos x="318" y="30"/>
                </a:cxn>
                <a:cxn ang="0">
                  <a:pos x="279" y="11"/>
                </a:cxn>
                <a:cxn ang="0">
                  <a:pos x="248" y="4"/>
                </a:cxn>
                <a:cxn ang="0">
                  <a:pos x="226" y="1"/>
                </a:cxn>
              </a:cxnLst>
              <a:rect l="0" t="0" r="r" b="b"/>
              <a:pathLst>
                <a:path w="431" h="487">
                  <a:moveTo>
                    <a:pt x="214" y="0"/>
                  </a:moveTo>
                  <a:lnTo>
                    <a:pt x="204" y="1"/>
                  </a:lnTo>
                  <a:lnTo>
                    <a:pt x="193" y="1"/>
                  </a:lnTo>
                  <a:lnTo>
                    <a:pt x="182" y="4"/>
                  </a:lnTo>
                  <a:lnTo>
                    <a:pt x="171" y="5"/>
                  </a:lnTo>
                  <a:lnTo>
                    <a:pt x="151" y="11"/>
                  </a:lnTo>
                  <a:lnTo>
                    <a:pt x="130" y="19"/>
                  </a:lnTo>
                  <a:lnTo>
                    <a:pt x="112" y="30"/>
                  </a:lnTo>
                  <a:lnTo>
                    <a:pt x="94" y="42"/>
                  </a:lnTo>
                  <a:lnTo>
                    <a:pt x="78" y="57"/>
                  </a:lnTo>
                  <a:lnTo>
                    <a:pt x="62" y="72"/>
                  </a:lnTo>
                  <a:lnTo>
                    <a:pt x="49" y="89"/>
                  </a:lnTo>
                  <a:lnTo>
                    <a:pt x="36" y="108"/>
                  </a:lnTo>
                  <a:lnTo>
                    <a:pt x="25" y="129"/>
                  </a:lnTo>
                  <a:lnTo>
                    <a:pt x="16" y="149"/>
                  </a:lnTo>
                  <a:lnTo>
                    <a:pt x="9" y="172"/>
                  </a:lnTo>
                  <a:lnTo>
                    <a:pt x="3" y="196"/>
                  </a:lnTo>
                  <a:lnTo>
                    <a:pt x="1" y="220"/>
                  </a:lnTo>
                  <a:lnTo>
                    <a:pt x="0" y="244"/>
                  </a:lnTo>
                  <a:lnTo>
                    <a:pt x="1" y="269"/>
                  </a:lnTo>
                  <a:lnTo>
                    <a:pt x="3" y="293"/>
                  </a:lnTo>
                  <a:lnTo>
                    <a:pt x="9" y="317"/>
                  </a:lnTo>
                  <a:lnTo>
                    <a:pt x="16" y="339"/>
                  </a:lnTo>
                  <a:lnTo>
                    <a:pt x="25" y="360"/>
                  </a:lnTo>
                  <a:lnTo>
                    <a:pt x="36" y="381"/>
                  </a:lnTo>
                  <a:lnTo>
                    <a:pt x="49" y="400"/>
                  </a:lnTo>
                  <a:lnTo>
                    <a:pt x="62" y="417"/>
                  </a:lnTo>
                  <a:lnTo>
                    <a:pt x="78" y="432"/>
                  </a:lnTo>
                  <a:lnTo>
                    <a:pt x="94" y="447"/>
                  </a:lnTo>
                  <a:lnTo>
                    <a:pt x="112" y="459"/>
                  </a:lnTo>
                  <a:lnTo>
                    <a:pt x="130" y="469"/>
                  </a:lnTo>
                  <a:lnTo>
                    <a:pt x="151" y="477"/>
                  </a:lnTo>
                  <a:lnTo>
                    <a:pt x="171" y="483"/>
                  </a:lnTo>
                  <a:lnTo>
                    <a:pt x="182" y="485"/>
                  </a:lnTo>
                  <a:lnTo>
                    <a:pt x="193" y="486"/>
                  </a:lnTo>
                  <a:lnTo>
                    <a:pt x="204" y="487"/>
                  </a:lnTo>
                  <a:lnTo>
                    <a:pt x="214" y="487"/>
                  </a:lnTo>
                  <a:lnTo>
                    <a:pt x="226" y="487"/>
                  </a:lnTo>
                  <a:lnTo>
                    <a:pt x="237" y="486"/>
                  </a:lnTo>
                  <a:lnTo>
                    <a:pt x="248" y="485"/>
                  </a:lnTo>
                  <a:lnTo>
                    <a:pt x="258" y="483"/>
                  </a:lnTo>
                  <a:lnTo>
                    <a:pt x="279" y="477"/>
                  </a:lnTo>
                  <a:lnTo>
                    <a:pt x="299" y="469"/>
                  </a:lnTo>
                  <a:lnTo>
                    <a:pt x="318" y="459"/>
                  </a:lnTo>
                  <a:lnTo>
                    <a:pt x="336" y="447"/>
                  </a:lnTo>
                  <a:lnTo>
                    <a:pt x="353" y="432"/>
                  </a:lnTo>
                  <a:lnTo>
                    <a:pt x="367" y="417"/>
                  </a:lnTo>
                  <a:lnTo>
                    <a:pt x="381" y="400"/>
                  </a:lnTo>
                  <a:lnTo>
                    <a:pt x="393" y="381"/>
                  </a:lnTo>
                  <a:lnTo>
                    <a:pt x="404" y="360"/>
                  </a:lnTo>
                  <a:lnTo>
                    <a:pt x="414" y="339"/>
                  </a:lnTo>
                  <a:lnTo>
                    <a:pt x="421" y="317"/>
                  </a:lnTo>
                  <a:lnTo>
                    <a:pt x="426" y="293"/>
                  </a:lnTo>
                  <a:lnTo>
                    <a:pt x="429" y="269"/>
                  </a:lnTo>
                  <a:lnTo>
                    <a:pt x="431" y="244"/>
                  </a:lnTo>
                  <a:lnTo>
                    <a:pt x="429" y="220"/>
                  </a:lnTo>
                  <a:lnTo>
                    <a:pt x="426" y="196"/>
                  </a:lnTo>
                  <a:lnTo>
                    <a:pt x="421" y="172"/>
                  </a:lnTo>
                  <a:lnTo>
                    <a:pt x="414" y="149"/>
                  </a:lnTo>
                  <a:lnTo>
                    <a:pt x="404" y="129"/>
                  </a:lnTo>
                  <a:lnTo>
                    <a:pt x="393" y="108"/>
                  </a:lnTo>
                  <a:lnTo>
                    <a:pt x="381" y="89"/>
                  </a:lnTo>
                  <a:lnTo>
                    <a:pt x="367" y="72"/>
                  </a:lnTo>
                  <a:lnTo>
                    <a:pt x="353" y="57"/>
                  </a:lnTo>
                  <a:lnTo>
                    <a:pt x="336" y="42"/>
                  </a:lnTo>
                  <a:lnTo>
                    <a:pt x="318" y="30"/>
                  </a:lnTo>
                  <a:lnTo>
                    <a:pt x="299" y="19"/>
                  </a:lnTo>
                  <a:lnTo>
                    <a:pt x="279" y="11"/>
                  </a:lnTo>
                  <a:lnTo>
                    <a:pt x="258" y="5"/>
                  </a:lnTo>
                  <a:lnTo>
                    <a:pt x="248" y="4"/>
                  </a:lnTo>
                  <a:lnTo>
                    <a:pt x="237" y="1"/>
                  </a:lnTo>
                  <a:lnTo>
                    <a:pt x="226" y="1"/>
                  </a:lnTo>
                  <a:lnTo>
                    <a:pt x="214" y="0"/>
                  </a:lnTo>
                  <a:close/>
                </a:path>
              </a:pathLst>
            </a:custGeom>
            <a:solidFill>
              <a:srgbClr val="FCF0BF"/>
            </a:solidFill>
            <a:ln w="9525">
              <a:noFill/>
              <a:round/>
              <a:headEnd/>
              <a:tailEnd/>
            </a:ln>
          </p:spPr>
          <p:txBody>
            <a:bodyPr/>
            <a:lstStyle/>
            <a:p>
              <a:endParaRPr lang="pt-BR"/>
            </a:p>
          </p:txBody>
        </p:sp>
        <p:sp>
          <p:nvSpPr>
            <p:cNvPr id="402614" name="Freeform 182"/>
            <p:cNvSpPr>
              <a:spLocks/>
            </p:cNvSpPr>
            <p:nvPr/>
          </p:nvSpPr>
          <p:spPr bwMode="auto">
            <a:xfrm>
              <a:off x="3536" y="2553"/>
              <a:ext cx="5" cy="5"/>
            </a:xfrm>
            <a:custGeom>
              <a:avLst/>
              <a:gdLst/>
              <a:ahLst/>
              <a:cxnLst>
                <a:cxn ang="0">
                  <a:pos x="11" y="0"/>
                </a:cxn>
                <a:cxn ang="0">
                  <a:pos x="6" y="1"/>
                </a:cxn>
                <a:cxn ang="0">
                  <a:pos x="4" y="4"/>
                </a:cxn>
                <a:cxn ang="0">
                  <a:pos x="1" y="6"/>
                </a:cxn>
                <a:cxn ang="0">
                  <a:pos x="0" y="10"/>
                </a:cxn>
                <a:cxn ang="0">
                  <a:pos x="1" y="15"/>
                </a:cxn>
                <a:cxn ang="0">
                  <a:pos x="4" y="17"/>
                </a:cxn>
                <a:cxn ang="0">
                  <a:pos x="6" y="19"/>
                </a:cxn>
                <a:cxn ang="0">
                  <a:pos x="11" y="19"/>
                </a:cxn>
                <a:cxn ang="0">
                  <a:pos x="15" y="19"/>
                </a:cxn>
                <a:cxn ang="0">
                  <a:pos x="17" y="17"/>
                </a:cxn>
                <a:cxn ang="0">
                  <a:pos x="19" y="15"/>
                </a:cxn>
                <a:cxn ang="0">
                  <a:pos x="21" y="10"/>
                </a:cxn>
                <a:cxn ang="0">
                  <a:pos x="19" y="6"/>
                </a:cxn>
                <a:cxn ang="0">
                  <a:pos x="17" y="4"/>
                </a:cxn>
                <a:cxn ang="0">
                  <a:pos x="15" y="1"/>
                </a:cxn>
                <a:cxn ang="0">
                  <a:pos x="11" y="0"/>
                </a:cxn>
              </a:cxnLst>
              <a:rect l="0" t="0" r="r" b="b"/>
              <a:pathLst>
                <a:path w="21" h="19">
                  <a:moveTo>
                    <a:pt x="11" y="0"/>
                  </a:moveTo>
                  <a:lnTo>
                    <a:pt x="6" y="1"/>
                  </a:lnTo>
                  <a:lnTo>
                    <a:pt x="4" y="4"/>
                  </a:lnTo>
                  <a:lnTo>
                    <a:pt x="1" y="6"/>
                  </a:lnTo>
                  <a:lnTo>
                    <a:pt x="0" y="10"/>
                  </a:lnTo>
                  <a:lnTo>
                    <a:pt x="1" y="15"/>
                  </a:lnTo>
                  <a:lnTo>
                    <a:pt x="4" y="17"/>
                  </a:lnTo>
                  <a:lnTo>
                    <a:pt x="6" y="19"/>
                  </a:lnTo>
                  <a:lnTo>
                    <a:pt x="11" y="19"/>
                  </a:lnTo>
                  <a:lnTo>
                    <a:pt x="15" y="19"/>
                  </a:lnTo>
                  <a:lnTo>
                    <a:pt x="17" y="17"/>
                  </a:lnTo>
                  <a:lnTo>
                    <a:pt x="19" y="15"/>
                  </a:lnTo>
                  <a:lnTo>
                    <a:pt x="21" y="10"/>
                  </a:lnTo>
                  <a:lnTo>
                    <a:pt x="19" y="6"/>
                  </a:lnTo>
                  <a:lnTo>
                    <a:pt x="17" y="4"/>
                  </a:lnTo>
                  <a:lnTo>
                    <a:pt x="15" y="1"/>
                  </a:lnTo>
                  <a:lnTo>
                    <a:pt x="11" y="0"/>
                  </a:lnTo>
                  <a:close/>
                </a:path>
              </a:pathLst>
            </a:custGeom>
            <a:solidFill>
              <a:srgbClr val="AAD512"/>
            </a:solidFill>
            <a:ln w="9525">
              <a:noFill/>
              <a:round/>
              <a:headEnd/>
              <a:tailEnd/>
            </a:ln>
          </p:spPr>
          <p:txBody>
            <a:bodyPr/>
            <a:lstStyle/>
            <a:p>
              <a:endParaRPr lang="pt-BR"/>
            </a:p>
          </p:txBody>
        </p:sp>
        <p:sp>
          <p:nvSpPr>
            <p:cNvPr id="402615" name="Freeform 183"/>
            <p:cNvSpPr>
              <a:spLocks/>
            </p:cNvSpPr>
            <p:nvPr/>
          </p:nvSpPr>
          <p:spPr bwMode="auto">
            <a:xfrm>
              <a:off x="3519" y="2561"/>
              <a:ext cx="5" cy="5"/>
            </a:xfrm>
            <a:custGeom>
              <a:avLst/>
              <a:gdLst/>
              <a:ahLst/>
              <a:cxnLst>
                <a:cxn ang="0">
                  <a:pos x="10" y="0"/>
                </a:cxn>
                <a:cxn ang="0">
                  <a:pos x="6" y="0"/>
                </a:cxn>
                <a:cxn ang="0">
                  <a:pos x="3" y="2"/>
                </a:cxn>
                <a:cxn ang="0">
                  <a:pos x="0" y="6"/>
                </a:cxn>
                <a:cxn ang="0">
                  <a:pos x="0" y="9"/>
                </a:cxn>
                <a:cxn ang="0">
                  <a:pos x="0" y="13"/>
                </a:cxn>
                <a:cxn ang="0">
                  <a:pos x="3" y="16"/>
                </a:cxn>
                <a:cxn ang="0">
                  <a:pos x="6" y="18"/>
                </a:cxn>
                <a:cxn ang="0">
                  <a:pos x="10" y="19"/>
                </a:cxn>
                <a:cxn ang="0">
                  <a:pos x="14" y="18"/>
                </a:cxn>
                <a:cxn ang="0">
                  <a:pos x="17" y="16"/>
                </a:cxn>
                <a:cxn ang="0">
                  <a:pos x="18" y="13"/>
                </a:cxn>
                <a:cxn ang="0">
                  <a:pos x="20" y="9"/>
                </a:cxn>
                <a:cxn ang="0">
                  <a:pos x="18" y="6"/>
                </a:cxn>
                <a:cxn ang="0">
                  <a:pos x="17" y="2"/>
                </a:cxn>
                <a:cxn ang="0">
                  <a:pos x="14" y="0"/>
                </a:cxn>
                <a:cxn ang="0">
                  <a:pos x="10" y="0"/>
                </a:cxn>
              </a:cxnLst>
              <a:rect l="0" t="0" r="r" b="b"/>
              <a:pathLst>
                <a:path w="20" h="19">
                  <a:moveTo>
                    <a:pt x="10" y="0"/>
                  </a:moveTo>
                  <a:lnTo>
                    <a:pt x="6" y="0"/>
                  </a:lnTo>
                  <a:lnTo>
                    <a:pt x="3" y="2"/>
                  </a:lnTo>
                  <a:lnTo>
                    <a:pt x="0" y="6"/>
                  </a:lnTo>
                  <a:lnTo>
                    <a:pt x="0" y="9"/>
                  </a:lnTo>
                  <a:lnTo>
                    <a:pt x="0" y="13"/>
                  </a:lnTo>
                  <a:lnTo>
                    <a:pt x="3" y="16"/>
                  </a:lnTo>
                  <a:lnTo>
                    <a:pt x="6" y="18"/>
                  </a:lnTo>
                  <a:lnTo>
                    <a:pt x="10" y="19"/>
                  </a:lnTo>
                  <a:lnTo>
                    <a:pt x="14" y="18"/>
                  </a:lnTo>
                  <a:lnTo>
                    <a:pt x="17" y="16"/>
                  </a:lnTo>
                  <a:lnTo>
                    <a:pt x="18" y="13"/>
                  </a:lnTo>
                  <a:lnTo>
                    <a:pt x="20" y="9"/>
                  </a:lnTo>
                  <a:lnTo>
                    <a:pt x="18" y="6"/>
                  </a:lnTo>
                  <a:lnTo>
                    <a:pt x="17" y="2"/>
                  </a:lnTo>
                  <a:lnTo>
                    <a:pt x="14" y="0"/>
                  </a:lnTo>
                  <a:lnTo>
                    <a:pt x="10" y="0"/>
                  </a:lnTo>
                  <a:close/>
                </a:path>
              </a:pathLst>
            </a:custGeom>
            <a:solidFill>
              <a:srgbClr val="AAD512"/>
            </a:solidFill>
            <a:ln w="9525">
              <a:noFill/>
              <a:round/>
              <a:headEnd/>
              <a:tailEnd/>
            </a:ln>
          </p:spPr>
          <p:txBody>
            <a:bodyPr/>
            <a:lstStyle/>
            <a:p>
              <a:endParaRPr lang="pt-BR"/>
            </a:p>
          </p:txBody>
        </p:sp>
        <p:sp>
          <p:nvSpPr>
            <p:cNvPr id="402616" name="Freeform 184"/>
            <p:cNvSpPr>
              <a:spLocks/>
            </p:cNvSpPr>
            <p:nvPr/>
          </p:nvSpPr>
          <p:spPr bwMode="auto">
            <a:xfrm>
              <a:off x="3537" y="2564"/>
              <a:ext cx="4" cy="5"/>
            </a:xfrm>
            <a:custGeom>
              <a:avLst/>
              <a:gdLst/>
              <a:ahLst/>
              <a:cxnLst>
                <a:cxn ang="0">
                  <a:pos x="10" y="0"/>
                </a:cxn>
                <a:cxn ang="0">
                  <a:pos x="6" y="0"/>
                </a:cxn>
                <a:cxn ang="0">
                  <a:pos x="4" y="2"/>
                </a:cxn>
                <a:cxn ang="0">
                  <a:pos x="1" y="6"/>
                </a:cxn>
                <a:cxn ang="0">
                  <a:pos x="0" y="9"/>
                </a:cxn>
                <a:cxn ang="0">
                  <a:pos x="1" y="13"/>
                </a:cxn>
                <a:cxn ang="0">
                  <a:pos x="4" y="16"/>
                </a:cxn>
                <a:cxn ang="0">
                  <a:pos x="6" y="18"/>
                </a:cxn>
                <a:cxn ang="0">
                  <a:pos x="10" y="19"/>
                </a:cxn>
                <a:cxn ang="0">
                  <a:pos x="14" y="18"/>
                </a:cxn>
                <a:cxn ang="0">
                  <a:pos x="17" y="16"/>
                </a:cxn>
                <a:cxn ang="0">
                  <a:pos x="20" y="13"/>
                </a:cxn>
                <a:cxn ang="0">
                  <a:pos x="20" y="9"/>
                </a:cxn>
                <a:cxn ang="0">
                  <a:pos x="20" y="6"/>
                </a:cxn>
                <a:cxn ang="0">
                  <a:pos x="17" y="2"/>
                </a:cxn>
                <a:cxn ang="0">
                  <a:pos x="14" y="0"/>
                </a:cxn>
                <a:cxn ang="0">
                  <a:pos x="10" y="0"/>
                </a:cxn>
              </a:cxnLst>
              <a:rect l="0" t="0" r="r" b="b"/>
              <a:pathLst>
                <a:path w="20" h="19">
                  <a:moveTo>
                    <a:pt x="10" y="0"/>
                  </a:moveTo>
                  <a:lnTo>
                    <a:pt x="6" y="0"/>
                  </a:lnTo>
                  <a:lnTo>
                    <a:pt x="4" y="2"/>
                  </a:lnTo>
                  <a:lnTo>
                    <a:pt x="1" y="6"/>
                  </a:lnTo>
                  <a:lnTo>
                    <a:pt x="0" y="9"/>
                  </a:lnTo>
                  <a:lnTo>
                    <a:pt x="1" y="13"/>
                  </a:lnTo>
                  <a:lnTo>
                    <a:pt x="4" y="16"/>
                  </a:lnTo>
                  <a:lnTo>
                    <a:pt x="6" y="18"/>
                  </a:lnTo>
                  <a:lnTo>
                    <a:pt x="10" y="19"/>
                  </a:lnTo>
                  <a:lnTo>
                    <a:pt x="14" y="18"/>
                  </a:lnTo>
                  <a:lnTo>
                    <a:pt x="17" y="16"/>
                  </a:lnTo>
                  <a:lnTo>
                    <a:pt x="20" y="13"/>
                  </a:lnTo>
                  <a:lnTo>
                    <a:pt x="20" y="9"/>
                  </a:lnTo>
                  <a:lnTo>
                    <a:pt x="20" y="6"/>
                  </a:lnTo>
                  <a:lnTo>
                    <a:pt x="17" y="2"/>
                  </a:lnTo>
                  <a:lnTo>
                    <a:pt x="14" y="0"/>
                  </a:lnTo>
                  <a:lnTo>
                    <a:pt x="10" y="0"/>
                  </a:lnTo>
                  <a:close/>
                </a:path>
              </a:pathLst>
            </a:custGeom>
            <a:solidFill>
              <a:srgbClr val="AAD512"/>
            </a:solidFill>
            <a:ln w="9525">
              <a:noFill/>
              <a:round/>
              <a:headEnd/>
              <a:tailEnd/>
            </a:ln>
          </p:spPr>
          <p:txBody>
            <a:bodyPr/>
            <a:lstStyle/>
            <a:p>
              <a:endParaRPr lang="pt-BR"/>
            </a:p>
          </p:txBody>
        </p:sp>
        <p:sp>
          <p:nvSpPr>
            <p:cNvPr id="402617" name="Freeform 185"/>
            <p:cNvSpPr>
              <a:spLocks/>
            </p:cNvSpPr>
            <p:nvPr/>
          </p:nvSpPr>
          <p:spPr bwMode="auto">
            <a:xfrm>
              <a:off x="3533" y="2575"/>
              <a:ext cx="5" cy="4"/>
            </a:xfrm>
            <a:custGeom>
              <a:avLst/>
              <a:gdLst/>
              <a:ahLst/>
              <a:cxnLst>
                <a:cxn ang="0">
                  <a:pos x="10" y="0"/>
                </a:cxn>
                <a:cxn ang="0">
                  <a:pos x="6" y="2"/>
                </a:cxn>
                <a:cxn ang="0">
                  <a:pos x="2" y="3"/>
                </a:cxn>
                <a:cxn ang="0">
                  <a:pos x="0" y="6"/>
                </a:cxn>
                <a:cxn ang="0">
                  <a:pos x="0" y="10"/>
                </a:cxn>
                <a:cxn ang="0">
                  <a:pos x="0" y="14"/>
                </a:cxn>
                <a:cxn ang="0">
                  <a:pos x="2" y="17"/>
                </a:cxn>
                <a:cxn ang="0">
                  <a:pos x="6" y="20"/>
                </a:cxn>
                <a:cxn ang="0">
                  <a:pos x="10" y="20"/>
                </a:cxn>
                <a:cxn ang="0">
                  <a:pos x="13" y="20"/>
                </a:cxn>
                <a:cxn ang="0">
                  <a:pos x="17" y="17"/>
                </a:cxn>
                <a:cxn ang="0">
                  <a:pos x="18" y="14"/>
                </a:cxn>
                <a:cxn ang="0">
                  <a:pos x="19" y="10"/>
                </a:cxn>
                <a:cxn ang="0">
                  <a:pos x="18" y="6"/>
                </a:cxn>
                <a:cxn ang="0">
                  <a:pos x="17" y="3"/>
                </a:cxn>
                <a:cxn ang="0">
                  <a:pos x="13" y="2"/>
                </a:cxn>
                <a:cxn ang="0">
                  <a:pos x="10" y="0"/>
                </a:cxn>
              </a:cxnLst>
              <a:rect l="0" t="0" r="r" b="b"/>
              <a:pathLst>
                <a:path w="19" h="20">
                  <a:moveTo>
                    <a:pt x="10" y="0"/>
                  </a:moveTo>
                  <a:lnTo>
                    <a:pt x="6" y="2"/>
                  </a:lnTo>
                  <a:lnTo>
                    <a:pt x="2" y="3"/>
                  </a:lnTo>
                  <a:lnTo>
                    <a:pt x="0" y="6"/>
                  </a:lnTo>
                  <a:lnTo>
                    <a:pt x="0" y="10"/>
                  </a:lnTo>
                  <a:lnTo>
                    <a:pt x="0" y="14"/>
                  </a:lnTo>
                  <a:lnTo>
                    <a:pt x="2" y="17"/>
                  </a:lnTo>
                  <a:lnTo>
                    <a:pt x="6" y="20"/>
                  </a:lnTo>
                  <a:lnTo>
                    <a:pt x="10" y="20"/>
                  </a:lnTo>
                  <a:lnTo>
                    <a:pt x="13" y="20"/>
                  </a:lnTo>
                  <a:lnTo>
                    <a:pt x="17" y="17"/>
                  </a:lnTo>
                  <a:lnTo>
                    <a:pt x="18" y="14"/>
                  </a:lnTo>
                  <a:lnTo>
                    <a:pt x="19" y="10"/>
                  </a:lnTo>
                  <a:lnTo>
                    <a:pt x="18" y="6"/>
                  </a:lnTo>
                  <a:lnTo>
                    <a:pt x="17" y="3"/>
                  </a:lnTo>
                  <a:lnTo>
                    <a:pt x="13" y="2"/>
                  </a:lnTo>
                  <a:lnTo>
                    <a:pt x="10" y="0"/>
                  </a:lnTo>
                  <a:close/>
                </a:path>
              </a:pathLst>
            </a:custGeom>
            <a:solidFill>
              <a:srgbClr val="AAD512"/>
            </a:solidFill>
            <a:ln w="9525">
              <a:noFill/>
              <a:round/>
              <a:headEnd/>
              <a:tailEnd/>
            </a:ln>
          </p:spPr>
          <p:txBody>
            <a:bodyPr/>
            <a:lstStyle/>
            <a:p>
              <a:endParaRPr lang="pt-BR"/>
            </a:p>
          </p:txBody>
        </p:sp>
        <p:sp>
          <p:nvSpPr>
            <p:cNvPr id="402618" name="Freeform 186"/>
            <p:cNvSpPr>
              <a:spLocks/>
            </p:cNvSpPr>
            <p:nvPr/>
          </p:nvSpPr>
          <p:spPr bwMode="auto">
            <a:xfrm>
              <a:off x="3540" y="2586"/>
              <a:ext cx="5" cy="5"/>
            </a:xfrm>
            <a:custGeom>
              <a:avLst/>
              <a:gdLst/>
              <a:ahLst/>
              <a:cxnLst>
                <a:cxn ang="0">
                  <a:pos x="9" y="0"/>
                </a:cxn>
                <a:cxn ang="0">
                  <a:pos x="6" y="1"/>
                </a:cxn>
                <a:cxn ang="0">
                  <a:pos x="2" y="4"/>
                </a:cxn>
                <a:cxn ang="0">
                  <a:pos x="0" y="6"/>
                </a:cxn>
                <a:cxn ang="0">
                  <a:pos x="0" y="11"/>
                </a:cxn>
                <a:cxn ang="0">
                  <a:pos x="0" y="15"/>
                </a:cxn>
                <a:cxn ang="0">
                  <a:pos x="2" y="17"/>
                </a:cxn>
                <a:cxn ang="0">
                  <a:pos x="6" y="19"/>
                </a:cxn>
                <a:cxn ang="0">
                  <a:pos x="9" y="21"/>
                </a:cxn>
                <a:cxn ang="0">
                  <a:pos x="13" y="19"/>
                </a:cxn>
                <a:cxn ang="0">
                  <a:pos x="16" y="17"/>
                </a:cxn>
                <a:cxn ang="0">
                  <a:pos x="19" y="15"/>
                </a:cxn>
                <a:cxn ang="0">
                  <a:pos x="19" y="11"/>
                </a:cxn>
                <a:cxn ang="0">
                  <a:pos x="19" y="6"/>
                </a:cxn>
                <a:cxn ang="0">
                  <a:pos x="16" y="4"/>
                </a:cxn>
                <a:cxn ang="0">
                  <a:pos x="13" y="1"/>
                </a:cxn>
                <a:cxn ang="0">
                  <a:pos x="9" y="0"/>
                </a:cxn>
              </a:cxnLst>
              <a:rect l="0" t="0" r="r" b="b"/>
              <a:pathLst>
                <a:path w="19" h="21">
                  <a:moveTo>
                    <a:pt x="9" y="0"/>
                  </a:moveTo>
                  <a:lnTo>
                    <a:pt x="6" y="1"/>
                  </a:lnTo>
                  <a:lnTo>
                    <a:pt x="2" y="4"/>
                  </a:lnTo>
                  <a:lnTo>
                    <a:pt x="0" y="6"/>
                  </a:lnTo>
                  <a:lnTo>
                    <a:pt x="0" y="11"/>
                  </a:lnTo>
                  <a:lnTo>
                    <a:pt x="0" y="15"/>
                  </a:lnTo>
                  <a:lnTo>
                    <a:pt x="2" y="17"/>
                  </a:lnTo>
                  <a:lnTo>
                    <a:pt x="6" y="19"/>
                  </a:lnTo>
                  <a:lnTo>
                    <a:pt x="9" y="21"/>
                  </a:lnTo>
                  <a:lnTo>
                    <a:pt x="13" y="19"/>
                  </a:lnTo>
                  <a:lnTo>
                    <a:pt x="16" y="17"/>
                  </a:lnTo>
                  <a:lnTo>
                    <a:pt x="19" y="15"/>
                  </a:lnTo>
                  <a:lnTo>
                    <a:pt x="19" y="11"/>
                  </a:lnTo>
                  <a:lnTo>
                    <a:pt x="19" y="6"/>
                  </a:lnTo>
                  <a:lnTo>
                    <a:pt x="16" y="4"/>
                  </a:lnTo>
                  <a:lnTo>
                    <a:pt x="13" y="1"/>
                  </a:lnTo>
                  <a:lnTo>
                    <a:pt x="9" y="0"/>
                  </a:lnTo>
                  <a:close/>
                </a:path>
              </a:pathLst>
            </a:custGeom>
            <a:solidFill>
              <a:srgbClr val="AAD512"/>
            </a:solidFill>
            <a:ln w="9525">
              <a:noFill/>
              <a:round/>
              <a:headEnd/>
              <a:tailEnd/>
            </a:ln>
          </p:spPr>
          <p:txBody>
            <a:bodyPr/>
            <a:lstStyle/>
            <a:p>
              <a:endParaRPr lang="pt-BR"/>
            </a:p>
          </p:txBody>
        </p:sp>
        <p:sp>
          <p:nvSpPr>
            <p:cNvPr id="402619" name="Freeform 187"/>
            <p:cNvSpPr>
              <a:spLocks/>
            </p:cNvSpPr>
            <p:nvPr/>
          </p:nvSpPr>
          <p:spPr bwMode="auto">
            <a:xfrm>
              <a:off x="3543" y="2576"/>
              <a:ext cx="5" cy="5"/>
            </a:xfrm>
            <a:custGeom>
              <a:avLst/>
              <a:gdLst/>
              <a:ahLst/>
              <a:cxnLst>
                <a:cxn ang="0">
                  <a:pos x="10" y="0"/>
                </a:cxn>
                <a:cxn ang="0">
                  <a:pos x="6" y="2"/>
                </a:cxn>
                <a:cxn ang="0">
                  <a:pos x="2" y="3"/>
                </a:cxn>
                <a:cxn ang="0">
                  <a:pos x="1" y="6"/>
                </a:cxn>
                <a:cxn ang="0">
                  <a:pos x="0" y="10"/>
                </a:cxn>
                <a:cxn ang="0">
                  <a:pos x="1" y="14"/>
                </a:cxn>
                <a:cxn ang="0">
                  <a:pos x="2" y="17"/>
                </a:cxn>
                <a:cxn ang="0">
                  <a:pos x="6" y="20"/>
                </a:cxn>
                <a:cxn ang="0">
                  <a:pos x="10" y="20"/>
                </a:cxn>
                <a:cxn ang="0">
                  <a:pos x="13" y="20"/>
                </a:cxn>
                <a:cxn ang="0">
                  <a:pos x="17" y="17"/>
                </a:cxn>
                <a:cxn ang="0">
                  <a:pos x="19" y="14"/>
                </a:cxn>
                <a:cxn ang="0">
                  <a:pos x="19" y="10"/>
                </a:cxn>
                <a:cxn ang="0">
                  <a:pos x="19" y="6"/>
                </a:cxn>
                <a:cxn ang="0">
                  <a:pos x="17" y="3"/>
                </a:cxn>
                <a:cxn ang="0">
                  <a:pos x="13" y="2"/>
                </a:cxn>
                <a:cxn ang="0">
                  <a:pos x="10" y="0"/>
                </a:cxn>
              </a:cxnLst>
              <a:rect l="0" t="0" r="r" b="b"/>
              <a:pathLst>
                <a:path w="19" h="20">
                  <a:moveTo>
                    <a:pt x="10" y="0"/>
                  </a:moveTo>
                  <a:lnTo>
                    <a:pt x="6" y="2"/>
                  </a:lnTo>
                  <a:lnTo>
                    <a:pt x="2" y="3"/>
                  </a:lnTo>
                  <a:lnTo>
                    <a:pt x="1" y="6"/>
                  </a:lnTo>
                  <a:lnTo>
                    <a:pt x="0" y="10"/>
                  </a:lnTo>
                  <a:lnTo>
                    <a:pt x="1" y="14"/>
                  </a:lnTo>
                  <a:lnTo>
                    <a:pt x="2" y="17"/>
                  </a:lnTo>
                  <a:lnTo>
                    <a:pt x="6" y="20"/>
                  </a:lnTo>
                  <a:lnTo>
                    <a:pt x="10" y="20"/>
                  </a:lnTo>
                  <a:lnTo>
                    <a:pt x="13" y="20"/>
                  </a:lnTo>
                  <a:lnTo>
                    <a:pt x="17" y="17"/>
                  </a:lnTo>
                  <a:lnTo>
                    <a:pt x="19" y="14"/>
                  </a:lnTo>
                  <a:lnTo>
                    <a:pt x="19" y="10"/>
                  </a:lnTo>
                  <a:lnTo>
                    <a:pt x="19" y="6"/>
                  </a:lnTo>
                  <a:lnTo>
                    <a:pt x="17" y="3"/>
                  </a:lnTo>
                  <a:lnTo>
                    <a:pt x="13" y="2"/>
                  </a:lnTo>
                  <a:lnTo>
                    <a:pt x="10" y="0"/>
                  </a:lnTo>
                  <a:close/>
                </a:path>
              </a:pathLst>
            </a:custGeom>
            <a:solidFill>
              <a:srgbClr val="AAD512"/>
            </a:solidFill>
            <a:ln w="9525">
              <a:noFill/>
              <a:round/>
              <a:headEnd/>
              <a:tailEnd/>
            </a:ln>
          </p:spPr>
          <p:txBody>
            <a:bodyPr/>
            <a:lstStyle/>
            <a:p>
              <a:endParaRPr lang="pt-BR"/>
            </a:p>
          </p:txBody>
        </p:sp>
        <p:sp>
          <p:nvSpPr>
            <p:cNvPr id="402620" name="Freeform 188"/>
            <p:cNvSpPr>
              <a:spLocks/>
            </p:cNvSpPr>
            <p:nvPr/>
          </p:nvSpPr>
          <p:spPr bwMode="auto">
            <a:xfrm>
              <a:off x="3548" y="2564"/>
              <a:ext cx="5" cy="5"/>
            </a:xfrm>
            <a:custGeom>
              <a:avLst/>
              <a:gdLst/>
              <a:ahLst/>
              <a:cxnLst>
                <a:cxn ang="0">
                  <a:pos x="10" y="0"/>
                </a:cxn>
                <a:cxn ang="0">
                  <a:pos x="6" y="1"/>
                </a:cxn>
                <a:cxn ang="0">
                  <a:pos x="3" y="4"/>
                </a:cxn>
                <a:cxn ang="0">
                  <a:pos x="0" y="6"/>
                </a:cxn>
                <a:cxn ang="0">
                  <a:pos x="0" y="11"/>
                </a:cxn>
                <a:cxn ang="0">
                  <a:pos x="0" y="14"/>
                </a:cxn>
                <a:cxn ang="0">
                  <a:pos x="3" y="17"/>
                </a:cxn>
                <a:cxn ang="0">
                  <a:pos x="6" y="19"/>
                </a:cxn>
                <a:cxn ang="0">
                  <a:pos x="10" y="20"/>
                </a:cxn>
                <a:cxn ang="0">
                  <a:pos x="13" y="19"/>
                </a:cxn>
                <a:cxn ang="0">
                  <a:pos x="17" y="17"/>
                </a:cxn>
                <a:cxn ang="0">
                  <a:pos x="19" y="14"/>
                </a:cxn>
                <a:cxn ang="0">
                  <a:pos x="19" y="11"/>
                </a:cxn>
                <a:cxn ang="0">
                  <a:pos x="19" y="6"/>
                </a:cxn>
                <a:cxn ang="0">
                  <a:pos x="17" y="4"/>
                </a:cxn>
                <a:cxn ang="0">
                  <a:pos x="13" y="1"/>
                </a:cxn>
                <a:cxn ang="0">
                  <a:pos x="10" y="0"/>
                </a:cxn>
              </a:cxnLst>
              <a:rect l="0" t="0" r="r" b="b"/>
              <a:pathLst>
                <a:path w="19" h="20">
                  <a:moveTo>
                    <a:pt x="10" y="0"/>
                  </a:moveTo>
                  <a:lnTo>
                    <a:pt x="6" y="1"/>
                  </a:lnTo>
                  <a:lnTo>
                    <a:pt x="3" y="4"/>
                  </a:lnTo>
                  <a:lnTo>
                    <a:pt x="0" y="6"/>
                  </a:lnTo>
                  <a:lnTo>
                    <a:pt x="0" y="11"/>
                  </a:lnTo>
                  <a:lnTo>
                    <a:pt x="0" y="14"/>
                  </a:lnTo>
                  <a:lnTo>
                    <a:pt x="3" y="17"/>
                  </a:lnTo>
                  <a:lnTo>
                    <a:pt x="6" y="19"/>
                  </a:lnTo>
                  <a:lnTo>
                    <a:pt x="10" y="20"/>
                  </a:lnTo>
                  <a:lnTo>
                    <a:pt x="13" y="19"/>
                  </a:lnTo>
                  <a:lnTo>
                    <a:pt x="17" y="17"/>
                  </a:lnTo>
                  <a:lnTo>
                    <a:pt x="19" y="14"/>
                  </a:lnTo>
                  <a:lnTo>
                    <a:pt x="19" y="11"/>
                  </a:lnTo>
                  <a:lnTo>
                    <a:pt x="19" y="6"/>
                  </a:lnTo>
                  <a:lnTo>
                    <a:pt x="17" y="4"/>
                  </a:lnTo>
                  <a:lnTo>
                    <a:pt x="13" y="1"/>
                  </a:lnTo>
                  <a:lnTo>
                    <a:pt x="10" y="0"/>
                  </a:lnTo>
                  <a:close/>
                </a:path>
              </a:pathLst>
            </a:custGeom>
            <a:solidFill>
              <a:srgbClr val="AAD512"/>
            </a:solidFill>
            <a:ln w="9525">
              <a:noFill/>
              <a:round/>
              <a:headEnd/>
              <a:tailEnd/>
            </a:ln>
          </p:spPr>
          <p:txBody>
            <a:bodyPr/>
            <a:lstStyle/>
            <a:p>
              <a:endParaRPr lang="pt-BR"/>
            </a:p>
          </p:txBody>
        </p:sp>
        <p:sp>
          <p:nvSpPr>
            <p:cNvPr id="402621" name="Freeform 189"/>
            <p:cNvSpPr>
              <a:spLocks/>
            </p:cNvSpPr>
            <p:nvPr/>
          </p:nvSpPr>
          <p:spPr bwMode="auto">
            <a:xfrm>
              <a:off x="3556" y="2570"/>
              <a:ext cx="5" cy="5"/>
            </a:xfrm>
            <a:custGeom>
              <a:avLst/>
              <a:gdLst/>
              <a:ahLst/>
              <a:cxnLst>
                <a:cxn ang="0">
                  <a:pos x="11" y="0"/>
                </a:cxn>
                <a:cxn ang="0">
                  <a:pos x="6" y="2"/>
                </a:cxn>
                <a:cxn ang="0">
                  <a:pos x="4" y="3"/>
                </a:cxn>
                <a:cxn ang="0">
                  <a:pos x="2" y="6"/>
                </a:cxn>
                <a:cxn ang="0">
                  <a:pos x="0" y="10"/>
                </a:cxn>
                <a:cxn ang="0">
                  <a:pos x="2" y="14"/>
                </a:cxn>
                <a:cxn ang="0">
                  <a:pos x="4" y="17"/>
                </a:cxn>
                <a:cxn ang="0">
                  <a:pos x="6" y="20"/>
                </a:cxn>
                <a:cxn ang="0">
                  <a:pos x="11" y="20"/>
                </a:cxn>
                <a:cxn ang="0">
                  <a:pos x="15" y="20"/>
                </a:cxn>
                <a:cxn ang="0">
                  <a:pos x="17" y="17"/>
                </a:cxn>
                <a:cxn ang="0">
                  <a:pos x="20" y="14"/>
                </a:cxn>
                <a:cxn ang="0">
                  <a:pos x="21" y="10"/>
                </a:cxn>
                <a:cxn ang="0">
                  <a:pos x="20" y="6"/>
                </a:cxn>
                <a:cxn ang="0">
                  <a:pos x="17" y="3"/>
                </a:cxn>
                <a:cxn ang="0">
                  <a:pos x="15" y="2"/>
                </a:cxn>
                <a:cxn ang="0">
                  <a:pos x="11" y="0"/>
                </a:cxn>
              </a:cxnLst>
              <a:rect l="0" t="0" r="r" b="b"/>
              <a:pathLst>
                <a:path w="21" h="20">
                  <a:moveTo>
                    <a:pt x="11" y="0"/>
                  </a:moveTo>
                  <a:lnTo>
                    <a:pt x="6" y="2"/>
                  </a:lnTo>
                  <a:lnTo>
                    <a:pt x="4" y="3"/>
                  </a:lnTo>
                  <a:lnTo>
                    <a:pt x="2" y="6"/>
                  </a:lnTo>
                  <a:lnTo>
                    <a:pt x="0" y="10"/>
                  </a:lnTo>
                  <a:lnTo>
                    <a:pt x="2" y="14"/>
                  </a:lnTo>
                  <a:lnTo>
                    <a:pt x="4" y="17"/>
                  </a:lnTo>
                  <a:lnTo>
                    <a:pt x="6" y="20"/>
                  </a:lnTo>
                  <a:lnTo>
                    <a:pt x="11" y="20"/>
                  </a:lnTo>
                  <a:lnTo>
                    <a:pt x="15" y="20"/>
                  </a:lnTo>
                  <a:lnTo>
                    <a:pt x="17" y="17"/>
                  </a:lnTo>
                  <a:lnTo>
                    <a:pt x="20" y="14"/>
                  </a:lnTo>
                  <a:lnTo>
                    <a:pt x="21" y="10"/>
                  </a:lnTo>
                  <a:lnTo>
                    <a:pt x="20" y="6"/>
                  </a:lnTo>
                  <a:lnTo>
                    <a:pt x="17" y="3"/>
                  </a:lnTo>
                  <a:lnTo>
                    <a:pt x="15" y="2"/>
                  </a:lnTo>
                  <a:lnTo>
                    <a:pt x="11" y="0"/>
                  </a:lnTo>
                  <a:close/>
                </a:path>
              </a:pathLst>
            </a:custGeom>
            <a:solidFill>
              <a:srgbClr val="AAD512"/>
            </a:solidFill>
            <a:ln w="9525">
              <a:noFill/>
              <a:round/>
              <a:headEnd/>
              <a:tailEnd/>
            </a:ln>
          </p:spPr>
          <p:txBody>
            <a:bodyPr/>
            <a:lstStyle/>
            <a:p>
              <a:endParaRPr lang="pt-BR"/>
            </a:p>
          </p:txBody>
        </p:sp>
        <p:sp>
          <p:nvSpPr>
            <p:cNvPr id="402622" name="Freeform 190"/>
            <p:cNvSpPr>
              <a:spLocks/>
            </p:cNvSpPr>
            <p:nvPr/>
          </p:nvSpPr>
          <p:spPr bwMode="auto">
            <a:xfrm>
              <a:off x="3553" y="2580"/>
              <a:ext cx="5" cy="5"/>
            </a:xfrm>
            <a:custGeom>
              <a:avLst/>
              <a:gdLst/>
              <a:ahLst/>
              <a:cxnLst>
                <a:cxn ang="0">
                  <a:pos x="10" y="0"/>
                </a:cxn>
                <a:cxn ang="0">
                  <a:pos x="6" y="1"/>
                </a:cxn>
                <a:cxn ang="0">
                  <a:pos x="3" y="4"/>
                </a:cxn>
                <a:cxn ang="0">
                  <a:pos x="1" y="6"/>
                </a:cxn>
                <a:cxn ang="0">
                  <a:pos x="0" y="11"/>
                </a:cxn>
                <a:cxn ang="0">
                  <a:pos x="1" y="15"/>
                </a:cxn>
                <a:cxn ang="0">
                  <a:pos x="3" y="17"/>
                </a:cxn>
                <a:cxn ang="0">
                  <a:pos x="6" y="19"/>
                </a:cxn>
                <a:cxn ang="0">
                  <a:pos x="10" y="21"/>
                </a:cxn>
                <a:cxn ang="0">
                  <a:pos x="13" y="19"/>
                </a:cxn>
                <a:cxn ang="0">
                  <a:pos x="17" y="17"/>
                </a:cxn>
                <a:cxn ang="0">
                  <a:pos x="19" y="15"/>
                </a:cxn>
                <a:cxn ang="0">
                  <a:pos x="19" y="11"/>
                </a:cxn>
                <a:cxn ang="0">
                  <a:pos x="19" y="6"/>
                </a:cxn>
                <a:cxn ang="0">
                  <a:pos x="17" y="4"/>
                </a:cxn>
                <a:cxn ang="0">
                  <a:pos x="13" y="1"/>
                </a:cxn>
                <a:cxn ang="0">
                  <a:pos x="10" y="0"/>
                </a:cxn>
              </a:cxnLst>
              <a:rect l="0" t="0" r="r" b="b"/>
              <a:pathLst>
                <a:path w="19" h="21">
                  <a:moveTo>
                    <a:pt x="10" y="0"/>
                  </a:moveTo>
                  <a:lnTo>
                    <a:pt x="6" y="1"/>
                  </a:lnTo>
                  <a:lnTo>
                    <a:pt x="3" y="4"/>
                  </a:lnTo>
                  <a:lnTo>
                    <a:pt x="1" y="6"/>
                  </a:lnTo>
                  <a:lnTo>
                    <a:pt x="0" y="11"/>
                  </a:lnTo>
                  <a:lnTo>
                    <a:pt x="1" y="15"/>
                  </a:lnTo>
                  <a:lnTo>
                    <a:pt x="3" y="17"/>
                  </a:lnTo>
                  <a:lnTo>
                    <a:pt x="6" y="19"/>
                  </a:lnTo>
                  <a:lnTo>
                    <a:pt x="10" y="21"/>
                  </a:lnTo>
                  <a:lnTo>
                    <a:pt x="13" y="19"/>
                  </a:lnTo>
                  <a:lnTo>
                    <a:pt x="17" y="17"/>
                  </a:lnTo>
                  <a:lnTo>
                    <a:pt x="19" y="15"/>
                  </a:lnTo>
                  <a:lnTo>
                    <a:pt x="19" y="11"/>
                  </a:lnTo>
                  <a:lnTo>
                    <a:pt x="19" y="6"/>
                  </a:lnTo>
                  <a:lnTo>
                    <a:pt x="17" y="4"/>
                  </a:lnTo>
                  <a:lnTo>
                    <a:pt x="13" y="1"/>
                  </a:lnTo>
                  <a:lnTo>
                    <a:pt x="10" y="0"/>
                  </a:lnTo>
                  <a:close/>
                </a:path>
              </a:pathLst>
            </a:custGeom>
            <a:solidFill>
              <a:srgbClr val="AAD512"/>
            </a:solidFill>
            <a:ln w="9525">
              <a:noFill/>
              <a:round/>
              <a:headEnd/>
              <a:tailEnd/>
            </a:ln>
          </p:spPr>
          <p:txBody>
            <a:bodyPr/>
            <a:lstStyle/>
            <a:p>
              <a:endParaRPr lang="pt-BR"/>
            </a:p>
          </p:txBody>
        </p:sp>
        <p:sp>
          <p:nvSpPr>
            <p:cNvPr id="402623" name="Freeform 191"/>
            <p:cNvSpPr>
              <a:spLocks/>
            </p:cNvSpPr>
            <p:nvPr/>
          </p:nvSpPr>
          <p:spPr bwMode="auto">
            <a:xfrm>
              <a:off x="3551" y="2587"/>
              <a:ext cx="5" cy="4"/>
            </a:xfrm>
            <a:custGeom>
              <a:avLst/>
              <a:gdLst/>
              <a:ahLst/>
              <a:cxnLst>
                <a:cxn ang="0">
                  <a:pos x="10" y="0"/>
                </a:cxn>
                <a:cxn ang="0">
                  <a:pos x="6" y="2"/>
                </a:cxn>
                <a:cxn ang="0">
                  <a:pos x="4" y="4"/>
                </a:cxn>
                <a:cxn ang="0">
                  <a:pos x="1" y="6"/>
                </a:cxn>
                <a:cxn ang="0">
                  <a:pos x="0" y="10"/>
                </a:cxn>
                <a:cxn ang="0">
                  <a:pos x="1" y="14"/>
                </a:cxn>
                <a:cxn ang="0">
                  <a:pos x="4" y="17"/>
                </a:cxn>
                <a:cxn ang="0">
                  <a:pos x="6" y="20"/>
                </a:cxn>
                <a:cxn ang="0">
                  <a:pos x="10" y="20"/>
                </a:cxn>
                <a:cxn ang="0">
                  <a:pos x="14" y="20"/>
                </a:cxn>
                <a:cxn ang="0">
                  <a:pos x="17" y="17"/>
                </a:cxn>
                <a:cxn ang="0">
                  <a:pos x="19" y="15"/>
                </a:cxn>
                <a:cxn ang="0">
                  <a:pos x="20" y="10"/>
                </a:cxn>
                <a:cxn ang="0">
                  <a:pos x="19" y="6"/>
                </a:cxn>
                <a:cxn ang="0">
                  <a:pos x="17" y="4"/>
                </a:cxn>
                <a:cxn ang="0">
                  <a:pos x="14" y="2"/>
                </a:cxn>
                <a:cxn ang="0">
                  <a:pos x="10" y="0"/>
                </a:cxn>
              </a:cxnLst>
              <a:rect l="0" t="0" r="r" b="b"/>
              <a:pathLst>
                <a:path w="20" h="20">
                  <a:moveTo>
                    <a:pt x="10" y="0"/>
                  </a:moveTo>
                  <a:lnTo>
                    <a:pt x="6" y="2"/>
                  </a:lnTo>
                  <a:lnTo>
                    <a:pt x="4" y="4"/>
                  </a:lnTo>
                  <a:lnTo>
                    <a:pt x="1" y="6"/>
                  </a:lnTo>
                  <a:lnTo>
                    <a:pt x="0" y="10"/>
                  </a:lnTo>
                  <a:lnTo>
                    <a:pt x="1" y="14"/>
                  </a:lnTo>
                  <a:lnTo>
                    <a:pt x="4" y="17"/>
                  </a:lnTo>
                  <a:lnTo>
                    <a:pt x="6" y="20"/>
                  </a:lnTo>
                  <a:lnTo>
                    <a:pt x="10" y="20"/>
                  </a:lnTo>
                  <a:lnTo>
                    <a:pt x="14" y="20"/>
                  </a:lnTo>
                  <a:lnTo>
                    <a:pt x="17" y="17"/>
                  </a:lnTo>
                  <a:lnTo>
                    <a:pt x="19" y="15"/>
                  </a:lnTo>
                  <a:lnTo>
                    <a:pt x="20" y="10"/>
                  </a:lnTo>
                  <a:lnTo>
                    <a:pt x="19" y="6"/>
                  </a:lnTo>
                  <a:lnTo>
                    <a:pt x="17" y="4"/>
                  </a:lnTo>
                  <a:lnTo>
                    <a:pt x="14" y="2"/>
                  </a:lnTo>
                  <a:lnTo>
                    <a:pt x="10" y="0"/>
                  </a:lnTo>
                  <a:close/>
                </a:path>
              </a:pathLst>
            </a:custGeom>
            <a:solidFill>
              <a:srgbClr val="AAD512"/>
            </a:solidFill>
            <a:ln w="9525">
              <a:noFill/>
              <a:round/>
              <a:headEnd/>
              <a:tailEnd/>
            </a:ln>
          </p:spPr>
          <p:txBody>
            <a:bodyPr/>
            <a:lstStyle/>
            <a:p>
              <a:endParaRPr lang="pt-BR"/>
            </a:p>
          </p:txBody>
        </p:sp>
        <p:sp>
          <p:nvSpPr>
            <p:cNvPr id="402624" name="Freeform 192"/>
            <p:cNvSpPr>
              <a:spLocks/>
            </p:cNvSpPr>
            <p:nvPr/>
          </p:nvSpPr>
          <p:spPr bwMode="auto">
            <a:xfrm>
              <a:off x="3547" y="2598"/>
              <a:ext cx="5" cy="5"/>
            </a:xfrm>
            <a:custGeom>
              <a:avLst/>
              <a:gdLst/>
              <a:ahLst/>
              <a:cxnLst>
                <a:cxn ang="0">
                  <a:pos x="9" y="0"/>
                </a:cxn>
                <a:cxn ang="0">
                  <a:pos x="6" y="1"/>
                </a:cxn>
                <a:cxn ang="0">
                  <a:pos x="2" y="3"/>
                </a:cxn>
                <a:cxn ang="0">
                  <a:pos x="1" y="6"/>
                </a:cxn>
                <a:cxn ang="0">
                  <a:pos x="0" y="11"/>
                </a:cxn>
                <a:cxn ang="0">
                  <a:pos x="1" y="14"/>
                </a:cxn>
                <a:cxn ang="0">
                  <a:pos x="2" y="17"/>
                </a:cxn>
                <a:cxn ang="0">
                  <a:pos x="6" y="19"/>
                </a:cxn>
                <a:cxn ang="0">
                  <a:pos x="9" y="20"/>
                </a:cxn>
                <a:cxn ang="0">
                  <a:pos x="13" y="19"/>
                </a:cxn>
                <a:cxn ang="0">
                  <a:pos x="16" y="17"/>
                </a:cxn>
                <a:cxn ang="0">
                  <a:pos x="19" y="14"/>
                </a:cxn>
                <a:cxn ang="0">
                  <a:pos x="19" y="11"/>
                </a:cxn>
                <a:cxn ang="0">
                  <a:pos x="19" y="6"/>
                </a:cxn>
                <a:cxn ang="0">
                  <a:pos x="16" y="3"/>
                </a:cxn>
                <a:cxn ang="0">
                  <a:pos x="13" y="1"/>
                </a:cxn>
                <a:cxn ang="0">
                  <a:pos x="9" y="0"/>
                </a:cxn>
              </a:cxnLst>
              <a:rect l="0" t="0" r="r" b="b"/>
              <a:pathLst>
                <a:path w="19" h="20">
                  <a:moveTo>
                    <a:pt x="9" y="0"/>
                  </a:moveTo>
                  <a:lnTo>
                    <a:pt x="6" y="1"/>
                  </a:lnTo>
                  <a:lnTo>
                    <a:pt x="2" y="3"/>
                  </a:lnTo>
                  <a:lnTo>
                    <a:pt x="1" y="6"/>
                  </a:lnTo>
                  <a:lnTo>
                    <a:pt x="0" y="11"/>
                  </a:lnTo>
                  <a:lnTo>
                    <a:pt x="1" y="14"/>
                  </a:lnTo>
                  <a:lnTo>
                    <a:pt x="2" y="17"/>
                  </a:lnTo>
                  <a:lnTo>
                    <a:pt x="6" y="19"/>
                  </a:lnTo>
                  <a:lnTo>
                    <a:pt x="9" y="20"/>
                  </a:lnTo>
                  <a:lnTo>
                    <a:pt x="13" y="19"/>
                  </a:lnTo>
                  <a:lnTo>
                    <a:pt x="16" y="17"/>
                  </a:lnTo>
                  <a:lnTo>
                    <a:pt x="19" y="14"/>
                  </a:lnTo>
                  <a:lnTo>
                    <a:pt x="19" y="11"/>
                  </a:lnTo>
                  <a:lnTo>
                    <a:pt x="19" y="6"/>
                  </a:lnTo>
                  <a:lnTo>
                    <a:pt x="16" y="3"/>
                  </a:lnTo>
                  <a:lnTo>
                    <a:pt x="13" y="1"/>
                  </a:lnTo>
                  <a:lnTo>
                    <a:pt x="9" y="0"/>
                  </a:lnTo>
                  <a:close/>
                </a:path>
              </a:pathLst>
            </a:custGeom>
            <a:solidFill>
              <a:srgbClr val="AAD512"/>
            </a:solidFill>
            <a:ln w="9525">
              <a:noFill/>
              <a:round/>
              <a:headEnd/>
              <a:tailEnd/>
            </a:ln>
          </p:spPr>
          <p:txBody>
            <a:bodyPr/>
            <a:lstStyle/>
            <a:p>
              <a:endParaRPr lang="pt-BR"/>
            </a:p>
          </p:txBody>
        </p:sp>
        <p:sp>
          <p:nvSpPr>
            <p:cNvPr id="402625" name="Freeform 193"/>
            <p:cNvSpPr>
              <a:spLocks/>
            </p:cNvSpPr>
            <p:nvPr/>
          </p:nvSpPr>
          <p:spPr bwMode="auto">
            <a:xfrm>
              <a:off x="3561" y="2596"/>
              <a:ext cx="5" cy="5"/>
            </a:xfrm>
            <a:custGeom>
              <a:avLst/>
              <a:gdLst/>
              <a:ahLst/>
              <a:cxnLst>
                <a:cxn ang="0">
                  <a:pos x="10" y="0"/>
                </a:cxn>
                <a:cxn ang="0">
                  <a:pos x="6" y="1"/>
                </a:cxn>
                <a:cxn ang="0">
                  <a:pos x="2" y="3"/>
                </a:cxn>
                <a:cxn ang="0">
                  <a:pos x="0" y="6"/>
                </a:cxn>
                <a:cxn ang="0">
                  <a:pos x="0" y="11"/>
                </a:cxn>
                <a:cxn ang="0">
                  <a:pos x="0" y="14"/>
                </a:cxn>
                <a:cxn ang="0">
                  <a:pos x="2" y="17"/>
                </a:cxn>
                <a:cxn ang="0">
                  <a:pos x="6" y="19"/>
                </a:cxn>
                <a:cxn ang="0">
                  <a:pos x="10" y="20"/>
                </a:cxn>
                <a:cxn ang="0">
                  <a:pos x="13" y="19"/>
                </a:cxn>
                <a:cxn ang="0">
                  <a:pos x="17" y="17"/>
                </a:cxn>
                <a:cxn ang="0">
                  <a:pos x="18" y="14"/>
                </a:cxn>
                <a:cxn ang="0">
                  <a:pos x="19" y="11"/>
                </a:cxn>
                <a:cxn ang="0">
                  <a:pos x="18" y="6"/>
                </a:cxn>
                <a:cxn ang="0">
                  <a:pos x="17" y="3"/>
                </a:cxn>
                <a:cxn ang="0">
                  <a:pos x="13" y="1"/>
                </a:cxn>
                <a:cxn ang="0">
                  <a:pos x="10" y="0"/>
                </a:cxn>
              </a:cxnLst>
              <a:rect l="0" t="0" r="r" b="b"/>
              <a:pathLst>
                <a:path w="19" h="20">
                  <a:moveTo>
                    <a:pt x="10" y="0"/>
                  </a:moveTo>
                  <a:lnTo>
                    <a:pt x="6" y="1"/>
                  </a:lnTo>
                  <a:lnTo>
                    <a:pt x="2" y="3"/>
                  </a:lnTo>
                  <a:lnTo>
                    <a:pt x="0" y="6"/>
                  </a:lnTo>
                  <a:lnTo>
                    <a:pt x="0" y="11"/>
                  </a:lnTo>
                  <a:lnTo>
                    <a:pt x="0" y="14"/>
                  </a:lnTo>
                  <a:lnTo>
                    <a:pt x="2" y="17"/>
                  </a:lnTo>
                  <a:lnTo>
                    <a:pt x="6" y="19"/>
                  </a:lnTo>
                  <a:lnTo>
                    <a:pt x="10" y="20"/>
                  </a:lnTo>
                  <a:lnTo>
                    <a:pt x="13" y="19"/>
                  </a:lnTo>
                  <a:lnTo>
                    <a:pt x="17" y="17"/>
                  </a:lnTo>
                  <a:lnTo>
                    <a:pt x="18" y="14"/>
                  </a:lnTo>
                  <a:lnTo>
                    <a:pt x="19" y="11"/>
                  </a:lnTo>
                  <a:lnTo>
                    <a:pt x="18" y="6"/>
                  </a:lnTo>
                  <a:lnTo>
                    <a:pt x="17" y="3"/>
                  </a:lnTo>
                  <a:lnTo>
                    <a:pt x="13" y="1"/>
                  </a:lnTo>
                  <a:lnTo>
                    <a:pt x="10" y="0"/>
                  </a:lnTo>
                  <a:close/>
                </a:path>
              </a:pathLst>
            </a:custGeom>
            <a:solidFill>
              <a:srgbClr val="AAD512"/>
            </a:solidFill>
            <a:ln w="9525">
              <a:noFill/>
              <a:round/>
              <a:headEnd/>
              <a:tailEnd/>
            </a:ln>
          </p:spPr>
          <p:txBody>
            <a:bodyPr/>
            <a:lstStyle/>
            <a:p>
              <a:endParaRPr lang="pt-BR"/>
            </a:p>
          </p:txBody>
        </p:sp>
        <p:sp>
          <p:nvSpPr>
            <p:cNvPr id="402626" name="Freeform 194"/>
            <p:cNvSpPr>
              <a:spLocks/>
            </p:cNvSpPr>
            <p:nvPr/>
          </p:nvSpPr>
          <p:spPr bwMode="auto">
            <a:xfrm>
              <a:off x="3546" y="2609"/>
              <a:ext cx="4" cy="5"/>
            </a:xfrm>
            <a:custGeom>
              <a:avLst/>
              <a:gdLst/>
              <a:ahLst/>
              <a:cxnLst>
                <a:cxn ang="0">
                  <a:pos x="10" y="0"/>
                </a:cxn>
                <a:cxn ang="0">
                  <a:pos x="6" y="2"/>
                </a:cxn>
                <a:cxn ang="0">
                  <a:pos x="3" y="4"/>
                </a:cxn>
                <a:cxn ang="0">
                  <a:pos x="0" y="6"/>
                </a:cxn>
                <a:cxn ang="0">
                  <a:pos x="0" y="11"/>
                </a:cxn>
                <a:cxn ang="0">
                  <a:pos x="0" y="15"/>
                </a:cxn>
                <a:cxn ang="0">
                  <a:pos x="3" y="17"/>
                </a:cxn>
                <a:cxn ang="0">
                  <a:pos x="6" y="20"/>
                </a:cxn>
                <a:cxn ang="0">
                  <a:pos x="10" y="21"/>
                </a:cxn>
                <a:cxn ang="0">
                  <a:pos x="14" y="20"/>
                </a:cxn>
                <a:cxn ang="0">
                  <a:pos x="16" y="17"/>
                </a:cxn>
                <a:cxn ang="0">
                  <a:pos x="18" y="15"/>
                </a:cxn>
                <a:cxn ang="0">
                  <a:pos x="20" y="11"/>
                </a:cxn>
                <a:cxn ang="0">
                  <a:pos x="18" y="6"/>
                </a:cxn>
                <a:cxn ang="0">
                  <a:pos x="16" y="4"/>
                </a:cxn>
                <a:cxn ang="0">
                  <a:pos x="14" y="2"/>
                </a:cxn>
                <a:cxn ang="0">
                  <a:pos x="10" y="0"/>
                </a:cxn>
              </a:cxnLst>
              <a:rect l="0" t="0" r="r" b="b"/>
              <a:pathLst>
                <a:path w="20" h="21">
                  <a:moveTo>
                    <a:pt x="10" y="0"/>
                  </a:moveTo>
                  <a:lnTo>
                    <a:pt x="6" y="2"/>
                  </a:lnTo>
                  <a:lnTo>
                    <a:pt x="3" y="4"/>
                  </a:lnTo>
                  <a:lnTo>
                    <a:pt x="0" y="6"/>
                  </a:lnTo>
                  <a:lnTo>
                    <a:pt x="0" y="11"/>
                  </a:lnTo>
                  <a:lnTo>
                    <a:pt x="0" y="15"/>
                  </a:lnTo>
                  <a:lnTo>
                    <a:pt x="3" y="17"/>
                  </a:lnTo>
                  <a:lnTo>
                    <a:pt x="6" y="20"/>
                  </a:lnTo>
                  <a:lnTo>
                    <a:pt x="10" y="21"/>
                  </a:lnTo>
                  <a:lnTo>
                    <a:pt x="14" y="20"/>
                  </a:lnTo>
                  <a:lnTo>
                    <a:pt x="16" y="17"/>
                  </a:lnTo>
                  <a:lnTo>
                    <a:pt x="18" y="15"/>
                  </a:lnTo>
                  <a:lnTo>
                    <a:pt x="20" y="11"/>
                  </a:lnTo>
                  <a:lnTo>
                    <a:pt x="18" y="6"/>
                  </a:lnTo>
                  <a:lnTo>
                    <a:pt x="16" y="4"/>
                  </a:lnTo>
                  <a:lnTo>
                    <a:pt x="14" y="2"/>
                  </a:lnTo>
                  <a:lnTo>
                    <a:pt x="10" y="0"/>
                  </a:lnTo>
                  <a:close/>
                </a:path>
              </a:pathLst>
            </a:custGeom>
            <a:solidFill>
              <a:srgbClr val="AAD512"/>
            </a:solidFill>
            <a:ln w="9525">
              <a:noFill/>
              <a:round/>
              <a:headEnd/>
              <a:tailEnd/>
            </a:ln>
          </p:spPr>
          <p:txBody>
            <a:bodyPr/>
            <a:lstStyle/>
            <a:p>
              <a:endParaRPr lang="pt-BR"/>
            </a:p>
          </p:txBody>
        </p:sp>
        <p:sp>
          <p:nvSpPr>
            <p:cNvPr id="402627" name="Freeform 195"/>
            <p:cNvSpPr>
              <a:spLocks/>
            </p:cNvSpPr>
            <p:nvPr/>
          </p:nvSpPr>
          <p:spPr bwMode="auto">
            <a:xfrm>
              <a:off x="3545" y="2619"/>
              <a:ext cx="4" cy="4"/>
            </a:xfrm>
            <a:custGeom>
              <a:avLst/>
              <a:gdLst/>
              <a:ahLst/>
              <a:cxnLst>
                <a:cxn ang="0">
                  <a:pos x="9" y="0"/>
                </a:cxn>
                <a:cxn ang="0">
                  <a:pos x="6" y="1"/>
                </a:cxn>
                <a:cxn ang="0">
                  <a:pos x="2" y="2"/>
                </a:cxn>
                <a:cxn ang="0">
                  <a:pos x="0" y="6"/>
                </a:cxn>
                <a:cxn ang="0">
                  <a:pos x="0" y="9"/>
                </a:cxn>
                <a:cxn ang="0">
                  <a:pos x="0" y="13"/>
                </a:cxn>
                <a:cxn ang="0">
                  <a:pos x="2" y="17"/>
                </a:cxn>
                <a:cxn ang="0">
                  <a:pos x="6" y="19"/>
                </a:cxn>
                <a:cxn ang="0">
                  <a:pos x="9" y="19"/>
                </a:cxn>
                <a:cxn ang="0">
                  <a:pos x="13" y="19"/>
                </a:cxn>
                <a:cxn ang="0">
                  <a:pos x="17" y="17"/>
                </a:cxn>
                <a:cxn ang="0">
                  <a:pos x="18" y="13"/>
                </a:cxn>
                <a:cxn ang="0">
                  <a:pos x="19" y="9"/>
                </a:cxn>
                <a:cxn ang="0">
                  <a:pos x="18" y="6"/>
                </a:cxn>
                <a:cxn ang="0">
                  <a:pos x="17" y="2"/>
                </a:cxn>
                <a:cxn ang="0">
                  <a:pos x="13" y="1"/>
                </a:cxn>
                <a:cxn ang="0">
                  <a:pos x="9" y="0"/>
                </a:cxn>
              </a:cxnLst>
              <a:rect l="0" t="0" r="r" b="b"/>
              <a:pathLst>
                <a:path w="19" h="19">
                  <a:moveTo>
                    <a:pt x="9" y="0"/>
                  </a:moveTo>
                  <a:lnTo>
                    <a:pt x="6" y="1"/>
                  </a:lnTo>
                  <a:lnTo>
                    <a:pt x="2" y="2"/>
                  </a:lnTo>
                  <a:lnTo>
                    <a:pt x="0" y="6"/>
                  </a:lnTo>
                  <a:lnTo>
                    <a:pt x="0" y="9"/>
                  </a:lnTo>
                  <a:lnTo>
                    <a:pt x="0" y="13"/>
                  </a:lnTo>
                  <a:lnTo>
                    <a:pt x="2" y="17"/>
                  </a:lnTo>
                  <a:lnTo>
                    <a:pt x="6" y="19"/>
                  </a:lnTo>
                  <a:lnTo>
                    <a:pt x="9" y="19"/>
                  </a:lnTo>
                  <a:lnTo>
                    <a:pt x="13" y="19"/>
                  </a:lnTo>
                  <a:lnTo>
                    <a:pt x="17" y="17"/>
                  </a:lnTo>
                  <a:lnTo>
                    <a:pt x="18" y="13"/>
                  </a:lnTo>
                  <a:lnTo>
                    <a:pt x="19" y="9"/>
                  </a:lnTo>
                  <a:lnTo>
                    <a:pt x="18" y="6"/>
                  </a:lnTo>
                  <a:lnTo>
                    <a:pt x="17" y="2"/>
                  </a:lnTo>
                  <a:lnTo>
                    <a:pt x="13" y="1"/>
                  </a:lnTo>
                  <a:lnTo>
                    <a:pt x="9" y="0"/>
                  </a:lnTo>
                  <a:close/>
                </a:path>
              </a:pathLst>
            </a:custGeom>
            <a:solidFill>
              <a:srgbClr val="AAD512"/>
            </a:solidFill>
            <a:ln w="9525">
              <a:noFill/>
              <a:round/>
              <a:headEnd/>
              <a:tailEnd/>
            </a:ln>
          </p:spPr>
          <p:txBody>
            <a:bodyPr/>
            <a:lstStyle/>
            <a:p>
              <a:endParaRPr lang="pt-BR"/>
            </a:p>
          </p:txBody>
        </p:sp>
        <p:sp>
          <p:nvSpPr>
            <p:cNvPr id="402628" name="Freeform 196"/>
            <p:cNvSpPr>
              <a:spLocks/>
            </p:cNvSpPr>
            <p:nvPr/>
          </p:nvSpPr>
          <p:spPr bwMode="auto">
            <a:xfrm>
              <a:off x="3541" y="2629"/>
              <a:ext cx="5" cy="6"/>
            </a:xfrm>
            <a:custGeom>
              <a:avLst/>
              <a:gdLst/>
              <a:ahLst/>
              <a:cxnLst>
                <a:cxn ang="0">
                  <a:pos x="10" y="0"/>
                </a:cxn>
                <a:cxn ang="0">
                  <a:pos x="6" y="1"/>
                </a:cxn>
                <a:cxn ang="0">
                  <a:pos x="3" y="4"/>
                </a:cxn>
                <a:cxn ang="0">
                  <a:pos x="0" y="6"/>
                </a:cxn>
                <a:cxn ang="0">
                  <a:pos x="0" y="11"/>
                </a:cxn>
                <a:cxn ang="0">
                  <a:pos x="0" y="14"/>
                </a:cxn>
                <a:cxn ang="0">
                  <a:pos x="3" y="17"/>
                </a:cxn>
                <a:cxn ang="0">
                  <a:pos x="6" y="19"/>
                </a:cxn>
                <a:cxn ang="0">
                  <a:pos x="10" y="20"/>
                </a:cxn>
                <a:cxn ang="0">
                  <a:pos x="13" y="19"/>
                </a:cxn>
                <a:cxn ang="0">
                  <a:pos x="17" y="17"/>
                </a:cxn>
                <a:cxn ang="0">
                  <a:pos x="18" y="14"/>
                </a:cxn>
                <a:cxn ang="0">
                  <a:pos x="19" y="11"/>
                </a:cxn>
                <a:cxn ang="0">
                  <a:pos x="18" y="6"/>
                </a:cxn>
                <a:cxn ang="0">
                  <a:pos x="17" y="4"/>
                </a:cxn>
                <a:cxn ang="0">
                  <a:pos x="13" y="1"/>
                </a:cxn>
                <a:cxn ang="0">
                  <a:pos x="10" y="0"/>
                </a:cxn>
              </a:cxnLst>
              <a:rect l="0" t="0" r="r" b="b"/>
              <a:pathLst>
                <a:path w="19" h="20">
                  <a:moveTo>
                    <a:pt x="10" y="0"/>
                  </a:moveTo>
                  <a:lnTo>
                    <a:pt x="6" y="1"/>
                  </a:lnTo>
                  <a:lnTo>
                    <a:pt x="3" y="4"/>
                  </a:lnTo>
                  <a:lnTo>
                    <a:pt x="0" y="6"/>
                  </a:lnTo>
                  <a:lnTo>
                    <a:pt x="0" y="11"/>
                  </a:lnTo>
                  <a:lnTo>
                    <a:pt x="0" y="14"/>
                  </a:lnTo>
                  <a:lnTo>
                    <a:pt x="3" y="17"/>
                  </a:lnTo>
                  <a:lnTo>
                    <a:pt x="6" y="19"/>
                  </a:lnTo>
                  <a:lnTo>
                    <a:pt x="10" y="20"/>
                  </a:lnTo>
                  <a:lnTo>
                    <a:pt x="13" y="19"/>
                  </a:lnTo>
                  <a:lnTo>
                    <a:pt x="17" y="17"/>
                  </a:lnTo>
                  <a:lnTo>
                    <a:pt x="18" y="14"/>
                  </a:lnTo>
                  <a:lnTo>
                    <a:pt x="19" y="11"/>
                  </a:lnTo>
                  <a:lnTo>
                    <a:pt x="18" y="6"/>
                  </a:lnTo>
                  <a:lnTo>
                    <a:pt x="17" y="4"/>
                  </a:lnTo>
                  <a:lnTo>
                    <a:pt x="13" y="1"/>
                  </a:lnTo>
                  <a:lnTo>
                    <a:pt x="10" y="0"/>
                  </a:lnTo>
                  <a:close/>
                </a:path>
              </a:pathLst>
            </a:custGeom>
            <a:solidFill>
              <a:srgbClr val="AAD512"/>
            </a:solidFill>
            <a:ln w="9525">
              <a:noFill/>
              <a:round/>
              <a:headEnd/>
              <a:tailEnd/>
            </a:ln>
          </p:spPr>
          <p:txBody>
            <a:bodyPr/>
            <a:lstStyle/>
            <a:p>
              <a:endParaRPr lang="pt-BR"/>
            </a:p>
          </p:txBody>
        </p:sp>
        <p:sp>
          <p:nvSpPr>
            <p:cNvPr id="402629" name="Freeform 197"/>
            <p:cNvSpPr>
              <a:spLocks/>
            </p:cNvSpPr>
            <p:nvPr/>
          </p:nvSpPr>
          <p:spPr bwMode="auto">
            <a:xfrm>
              <a:off x="3490" y="2569"/>
              <a:ext cx="49" cy="65"/>
            </a:xfrm>
            <a:custGeom>
              <a:avLst/>
              <a:gdLst/>
              <a:ahLst/>
              <a:cxnLst>
                <a:cxn ang="0">
                  <a:pos x="87" y="1"/>
                </a:cxn>
                <a:cxn ang="0">
                  <a:pos x="69" y="6"/>
                </a:cxn>
                <a:cxn ang="0">
                  <a:pos x="52" y="16"/>
                </a:cxn>
                <a:cxn ang="0">
                  <a:pos x="36" y="31"/>
                </a:cxn>
                <a:cxn ang="0">
                  <a:pos x="23" y="49"/>
                </a:cxn>
                <a:cxn ang="0">
                  <a:pos x="12" y="69"/>
                </a:cxn>
                <a:cxn ang="0">
                  <a:pos x="5" y="93"/>
                </a:cxn>
                <a:cxn ang="0">
                  <a:pos x="0" y="118"/>
                </a:cxn>
                <a:cxn ang="0">
                  <a:pos x="0" y="145"/>
                </a:cxn>
                <a:cxn ang="0">
                  <a:pos x="5" y="170"/>
                </a:cxn>
                <a:cxn ang="0">
                  <a:pos x="12" y="193"/>
                </a:cxn>
                <a:cxn ang="0">
                  <a:pos x="23" y="213"/>
                </a:cxn>
                <a:cxn ang="0">
                  <a:pos x="36" y="230"/>
                </a:cxn>
                <a:cxn ang="0">
                  <a:pos x="52" y="244"/>
                </a:cxn>
                <a:cxn ang="0">
                  <a:pos x="69" y="254"/>
                </a:cxn>
                <a:cxn ang="0">
                  <a:pos x="87" y="259"/>
                </a:cxn>
                <a:cxn ang="0">
                  <a:pos x="105" y="259"/>
                </a:cxn>
                <a:cxn ang="0">
                  <a:pos x="123" y="254"/>
                </a:cxn>
                <a:cxn ang="0">
                  <a:pos x="141" y="246"/>
                </a:cxn>
                <a:cxn ang="0">
                  <a:pos x="156" y="232"/>
                </a:cxn>
                <a:cxn ang="0">
                  <a:pos x="171" y="216"/>
                </a:cxn>
                <a:cxn ang="0">
                  <a:pos x="181" y="196"/>
                </a:cxn>
                <a:cxn ang="0">
                  <a:pos x="190" y="175"/>
                </a:cxn>
                <a:cxn ang="0">
                  <a:pos x="195" y="150"/>
                </a:cxn>
                <a:cxn ang="0">
                  <a:pos x="195" y="123"/>
                </a:cxn>
                <a:cxn ang="0">
                  <a:pos x="190" y="98"/>
                </a:cxn>
                <a:cxn ang="0">
                  <a:pos x="181" y="74"/>
                </a:cxn>
                <a:cxn ang="0">
                  <a:pos x="171" y="51"/>
                </a:cxn>
                <a:cxn ang="0">
                  <a:pos x="156" y="32"/>
                </a:cxn>
                <a:cxn ang="0">
                  <a:pos x="141" y="18"/>
                </a:cxn>
                <a:cxn ang="0">
                  <a:pos x="123" y="7"/>
                </a:cxn>
                <a:cxn ang="0">
                  <a:pos x="105" y="1"/>
                </a:cxn>
              </a:cxnLst>
              <a:rect l="0" t="0" r="r" b="b"/>
              <a:pathLst>
                <a:path w="195" h="260">
                  <a:moveTo>
                    <a:pt x="96" y="0"/>
                  </a:moveTo>
                  <a:lnTo>
                    <a:pt x="87" y="1"/>
                  </a:lnTo>
                  <a:lnTo>
                    <a:pt x="78" y="2"/>
                  </a:lnTo>
                  <a:lnTo>
                    <a:pt x="69" y="6"/>
                  </a:lnTo>
                  <a:lnTo>
                    <a:pt x="60" y="10"/>
                  </a:lnTo>
                  <a:lnTo>
                    <a:pt x="52" y="16"/>
                  </a:lnTo>
                  <a:lnTo>
                    <a:pt x="45" y="22"/>
                  </a:lnTo>
                  <a:lnTo>
                    <a:pt x="36" y="31"/>
                  </a:lnTo>
                  <a:lnTo>
                    <a:pt x="30" y="39"/>
                  </a:lnTo>
                  <a:lnTo>
                    <a:pt x="23" y="49"/>
                  </a:lnTo>
                  <a:lnTo>
                    <a:pt x="17" y="58"/>
                  </a:lnTo>
                  <a:lnTo>
                    <a:pt x="12" y="69"/>
                  </a:lnTo>
                  <a:lnTo>
                    <a:pt x="9" y="81"/>
                  </a:lnTo>
                  <a:lnTo>
                    <a:pt x="5" y="93"/>
                  </a:lnTo>
                  <a:lnTo>
                    <a:pt x="1" y="105"/>
                  </a:lnTo>
                  <a:lnTo>
                    <a:pt x="0" y="118"/>
                  </a:lnTo>
                  <a:lnTo>
                    <a:pt x="0" y="132"/>
                  </a:lnTo>
                  <a:lnTo>
                    <a:pt x="0" y="145"/>
                  </a:lnTo>
                  <a:lnTo>
                    <a:pt x="1" y="157"/>
                  </a:lnTo>
                  <a:lnTo>
                    <a:pt x="5" y="170"/>
                  </a:lnTo>
                  <a:lnTo>
                    <a:pt x="9" y="181"/>
                  </a:lnTo>
                  <a:lnTo>
                    <a:pt x="12" y="193"/>
                  </a:lnTo>
                  <a:lnTo>
                    <a:pt x="17" y="204"/>
                  </a:lnTo>
                  <a:lnTo>
                    <a:pt x="23" y="213"/>
                  </a:lnTo>
                  <a:lnTo>
                    <a:pt x="30" y="222"/>
                  </a:lnTo>
                  <a:lnTo>
                    <a:pt x="36" y="230"/>
                  </a:lnTo>
                  <a:lnTo>
                    <a:pt x="45" y="237"/>
                  </a:lnTo>
                  <a:lnTo>
                    <a:pt x="52" y="244"/>
                  </a:lnTo>
                  <a:lnTo>
                    <a:pt x="60" y="249"/>
                  </a:lnTo>
                  <a:lnTo>
                    <a:pt x="69" y="254"/>
                  </a:lnTo>
                  <a:lnTo>
                    <a:pt x="78" y="256"/>
                  </a:lnTo>
                  <a:lnTo>
                    <a:pt x="87" y="259"/>
                  </a:lnTo>
                  <a:lnTo>
                    <a:pt x="96" y="260"/>
                  </a:lnTo>
                  <a:lnTo>
                    <a:pt x="105" y="259"/>
                  </a:lnTo>
                  <a:lnTo>
                    <a:pt x="114" y="258"/>
                  </a:lnTo>
                  <a:lnTo>
                    <a:pt x="123" y="254"/>
                  </a:lnTo>
                  <a:lnTo>
                    <a:pt x="132" y="250"/>
                  </a:lnTo>
                  <a:lnTo>
                    <a:pt x="141" y="246"/>
                  </a:lnTo>
                  <a:lnTo>
                    <a:pt x="149" y="240"/>
                  </a:lnTo>
                  <a:lnTo>
                    <a:pt x="156" y="232"/>
                  </a:lnTo>
                  <a:lnTo>
                    <a:pt x="163" y="225"/>
                  </a:lnTo>
                  <a:lnTo>
                    <a:pt x="171" y="216"/>
                  </a:lnTo>
                  <a:lnTo>
                    <a:pt x="177" y="207"/>
                  </a:lnTo>
                  <a:lnTo>
                    <a:pt x="181" y="196"/>
                  </a:lnTo>
                  <a:lnTo>
                    <a:pt x="186" y="186"/>
                  </a:lnTo>
                  <a:lnTo>
                    <a:pt x="190" y="175"/>
                  </a:lnTo>
                  <a:lnTo>
                    <a:pt x="192" y="162"/>
                  </a:lnTo>
                  <a:lnTo>
                    <a:pt x="195" y="150"/>
                  </a:lnTo>
                  <a:lnTo>
                    <a:pt x="195" y="136"/>
                  </a:lnTo>
                  <a:lnTo>
                    <a:pt x="195" y="123"/>
                  </a:lnTo>
                  <a:lnTo>
                    <a:pt x="192" y="110"/>
                  </a:lnTo>
                  <a:lnTo>
                    <a:pt x="190" y="98"/>
                  </a:lnTo>
                  <a:lnTo>
                    <a:pt x="186" y="85"/>
                  </a:lnTo>
                  <a:lnTo>
                    <a:pt x="181" y="74"/>
                  </a:lnTo>
                  <a:lnTo>
                    <a:pt x="177" y="62"/>
                  </a:lnTo>
                  <a:lnTo>
                    <a:pt x="171" y="51"/>
                  </a:lnTo>
                  <a:lnTo>
                    <a:pt x="163" y="42"/>
                  </a:lnTo>
                  <a:lnTo>
                    <a:pt x="156" y="32"/>
                  </a:lnTo>
                  <a:lnTo>
                    <a:pt x="149" y="25"/>
                  </a:lnTo>
                  <a:lnTo>
                    <a:pt x="141" y="18"/>
                  </a:lnTo>
                  <a:lnTo>
                    <a:pt x="132" y="12"/>
                  </a:lnTo>
                  <a:lnTo>
                    <a:pt x="123" y="7"/>
                  </a:lnTo>
                  <a:lnTo>
                    <a:pt x="114" y="3"/>
                  </a:lnTo>
                  <a:lnTo>
                    <a:pt x="105" y="1"/>
                  </a:lnTo>
                  <a:lnTo>
                    <a:pt x="96" y="0"/>
                  </a:lnTo>
                  <a:close/>
                </a:path>
              </a:pathLst>
            </a:custGeom>
            <a:solidFill>
              <a:srgbClr val="990A32"/>
            </a:solidFill>
            <a:ln w="9525">
              <a:noFill/>
              <a:round/>
              <a:headEnd/>
              <a:tailEnd/>
            </a:ln>
          </p:spPr>
          <p:txBody>
            <a:bodyPr/>
            <a:lstStyle/>
            <a:p>
              <a:endParaRPr lang="pt-BR"/>
            </a:p>
          </p:txBody>
        </p:sp>
        <p:sp>
          <p:nvSpPr>
            <p:cNvPr id="402630" name="Freeform 198"/>
            <p:cNvSpPr>
              <a:spLocks/>
            </p:cNvSpPr>
            <p:nvPr/>
          </p:nvSpPr>
          <p:spPr bwMode="auto">
            <a:xfrm>
              <a:off x="3350" y="2537"/>
              <a:ext cx="108" cy="121"/>
            </a:xfrm>
            <a:custGeom>
              <a:avLst/>
              <a:gdLst/>
              <a:ahLst/>
              <a:cxnLst>
                <a:cxn ang="0">
                  <a:pos x="205" y="0"/>
                </a:cxn>
                <a:cxn ang="0">
                  <a:pos x="182" y="2"/>
                </a:cxn>
                <a:cxn ang="0">
                  <a:pos x="151" y="11"/>
                </a:cxn>
                <a:cxn ang="0">
                  <a:pos x="112" y="29"/>
                </a:cxn>
                <a:cxn ang="0">
                  <a:pos x="79" y="55"/>
                </a:cxn>
                <a:cxn ang="0">
                  <a:pos x="49" y="89"/>
                </a:cxn>
                <a:cxn ang="0">
                  <a:pos x="26" y="127"/>
                </a:cxn>
                <a:cxn ang="0">
                  <a:pos x="9" y="172"/>
                </a:cxn>
                <a:cxn ang="0">
                  <a:pos x="1" y="218"/>
                </a:cxn>
                <a:cxn ang="0">
                  <a:pos x="1" y="269"/>
                </a:cxn>
                <a:cxn ang="0">
                  <a:pos x="9" y="316"/>
                </a:cxn>
                <a:cxn ang="0">
                  <a:pos x="26" y="360"/>
                </a:cxn>
                <a:cxn ang="0">
                  <a:pos x="49" y="398"/>
                </a:cxn>
                <a:cxn ang="0">
                  <a:pos x="79" y="432"/>
                </a:cxn>
                <a:cxn ang="0">
                  <a:pos x="112" y="457"/>
                </a:cxn>
                <a:cxn ang="0">
                  <a:pos x="151" y="476"/>
                </a:cxn>
                <a:cxn ang="0">
                  <a:pos x="182" y="485"/>
                </a:cxn>
                <a:cxn ang="0">
                  <a:pos x="205" y="487"/>
                </a:cxn>
                <a:cxn ang="0">
                  <a:pos x="226" y="487"/>
                </a:cxn>
                <a:cxn ang="0">
                  <a:pos x="248" y="485"/>
                </a:cxn>
                <a:cxn ang="0">
                  <a:pos x="279" y="476"/>
                </a:cxn>
                <a:cxn ang="0">
                  <a:pos x="318" y="457"/>
                </a:cxn>
                <a:cxn ang="0">
                  <a:pos x="353" y="432"/>
                </a:cxn>
                <a:cxn ang="0">
                  <a:pos x="381" y="398"/>
                </a:cxn>
                <a:cxn ang="0">
                  <a:pos x="405" y="360"/>
                </a:cxn>
                <a:cxn ang="0">
                  <a:pos x="421" y="316"/>
                </a:cxn>
                <a:cxn ang="0">
                  <a:pos x="431" y="269"/>
                </a:cxn>
                <a:cxn ang="0">
                  <a:pos x="431" y="218"/>
                </a:cxn>
                <a:cxn ang="0">
                  <a:pos x="421" y="172"/>
                </a:cxn>
                <a:cxn ang="0">
                  <a:pos x="405" y="127"/>
                </a:cxn>
                <a:cxn ang="0">
                  <a:pos x="381" y="89"/>
                </a:cxn>
                <a:cxn ang="0">
                  <a:pos x="353" y="55"/>
                </a:cxn>
                <a:cxn ang="0">
                  <a:pos x="318" y="29"/>
                </a:cxn>
                <a:cxn ang="0">
                  <a:pos x="279" y="11"/>
                </a:cxn>
                <a:cxn ang="0">
                  <a:pos x="248" y="2"/>
                </a:cxn>
                <a:cxn ang="0">
                  <a:pos x="226" y="0"/>
                </a:cxn>
              </a:cxnLst>
              <a:rect l="0" t="0" r="r" b="b"/>
              <a:pathLst>
                <a:path w="431" h="487">
                  <a:moveTo>
                    <a:pt x="216" y="0"/>
                  </a:moveTo>
                  <a:lnTo>
                    <a:pt x="205" y="0"/>
                  </a:lnTo>
                  <a:lnTo>
                    <a:pt x="193" y="1"/>
                  </a:lnTo>
                  <a:lnTo>
                    <a:pt x="182" y="2"/>
                  </a:lnTo>
                  <a:lnTo>
                    <a:pt x="172" y="5"/>
                  </a:lnTo>
                  <a:lnTo>
                    <a:pt x="151" y="11"/>
                  </a:lnTo>
                  <a:lnTo>
                    <a:pt x="132" y="19"/>
                  </a:lnTo>
                  <a:lnTo>
                    <a:pt x="112" y="29"/>
                  </a:lnTo>
                  <a:lnTo>
                    <a:pt x="94" y="42"/>
                  </a:lnTo>
                  <a:lnTo>
                    <a:pt x="79" y="55"/>
                  </a:lnTo>
                  <a:lnTo>
                    <a:pt x="63" y="71"/>
                  </a:lnTo>
                  <a:lnTo>
                    <a:pt x="49" y="89"/>
                  </a:lnTo>
                  <a:lnTo>
                    <a:pt x="37" y="107"/>
                  </a:lnTo>
                  <a:lnTo>
                    <a:pt x="26" y="127"/>
                  </a:lnTo>
                  <a:lnTo>
                    <a:pt x="16" y="149"/>
                  </a:lnTo>
                  <a:lnTo>
                    <a:pt x="9" y="172"/>
                  </a:lnTo>
                  <a:lnTo>
                    <a:pt x="4" y="194"/>
                  </a:lnTo>
                  <a:lnTo>
                    <a:pt x="1" y="218"/>
                  </a:lnTo>
                  <a:lnTo>
                    <a:pt x="0" y="244"/>
                  </a:lnTo>
                  <a:lnTo>
                    <a:pt x="1" y="269"/>
                  </a:lnTo>
                  <a:lnTo>
                    <a:pt x="4" y="293"/>
                  </a:lnTo>
                  <a:lnTo>
                    <a:pt x="9" y="316"/>
                  </a:lnTo>
                  <a:lnTo>
                    <a:pt x="16" y="338"/>
                  </a:lnTo>
                  <a:lnTo>
                    <a:pt x="26" y="360"/>
                  </a:lnTo>
                  <a:lnTo>
                    <a:pt x="37" y="379"/>
                  </a:lnTo>
                  <a:lnTo>
                    <a:pt x="49" y="398"/>
                  </a:lnTo>
                  <a:lnTo>
                    <a:pt x="63" y="416"/>
                  </a:lnTo>
                  <a:lnTo>
                    <a:pt x="79" y="432"/>
                  </a:lnTo>
                  <a:lnTo>
                    <a:pt x="94" y="445"/>
                  </a:lnTo>
                  <a:lnTo>
                    <a:pt x="112" y="457"/>
                  </a:lnTo>
                  <a:lnTo>
                    <a:pt x="132" y="468"/>
                  </a:lnTo>
                  <a:lnTo>
                    <a:pt x="151" y="476"/>
                  </a:lnTo>
                  <a:lnTo>
                    <a:pt x="172" y="482"/>
                  </a:lnTo>
                  <a:lnTo>
                    <a:pt x="182" y="485"/>
                  </a:lnTo>
                  <a:lnTo>
                    <a:pt x="193" y="486"/>
                  </a:lnTo>
                  <a:lnTo>
                    <a:pt x="205" y="487"/>
                  </a:lnTo>
                  <a:lnTo>
                    <a:pt x="216" y="487"/>
                  </a:lnTo>
                  <a:lnTo>
                    <a:pt x="226" y="487"/>
                  </a:lnTo>
                  <a:lnTo>
                    <a:pt x="237" y="486"/>
                  </a:lnTo>
                  <a:lnTo>
                    <a:pt x="248" y="485"/>
                  </a:lnTo>
                  <a:lnTo>
                    <a:pt x="259" y="482"/>
                  </a:lnTo>
                  <a:lnTo>
                    <a:pt x="279" y="476"/>
                  </a:lnTo>
                  <a:lnTo>
                    <a:pt x="300" y="468"/>
                  </a:lnTo>
                  <a:lnTo>
                    <a:pt x="318" y="457"/>
                  </a:lnTo>
                  <a:lnTo>
                    <a:pt x="336" y="445"/>
                  </a:lnTo>
                  <a:lnTo>
                    <a:pt x="353" y="432"/>
                  </a:lnTo>
                  <a:lnTo>
                    <a:pt x="368" y="416"/>
                  </a:lnTo>
                  <a:lnTo>
                    <a:pt x="381" y="398"/>
                  </a:lnTo>
                  <a:lnTo>
                    <a:pt x="395" y="379"/>
                  </a:lnTo>
                  <a:lnTo>
                    <a:pt x="405" y="360"/>
                  </a:lnTo>
                  <a:lnTo>
                    <a:pt x="414" y="338"/>
                  </a:lnTo>
                  <a:lnTo>
                    <a:pt x="421" y="316"/>
                  </a:lnTo>
                  <a:lnTo>
                    <a:pt x="427" y="293"/>
                  </a:lnTo>
                  <a:lnTo>
                    <a:pt x="431" y="269"/>
                  </a:lnTo>
                  <a:lnTo>
                    <a:pt x="431" y="244"/>
                  </a:lnTo>
                  <a:lnTo>
                    <a:pt x="431" y="218"/>
                  </a:lnTo>
                  <a:lnTo>
                    <a:pt x="427" y="194"/>
                  </a:lnTo>
                  <a:lnTo>
                    <a:pt x="421" y="172"/>
                  </a:lnTo>
                  <a:lnTo>
                    <a:pt x="414" y="149"/>
                  </a:lnTo>
                  <a:lnTo>
                    <a:pt x="405" y="127"/>
                  </a:lnTo>
                  <a:lnTo>
                    <a:pt x="395" y="107"/>
                  </a:lnTo>
                  <a:lnTo>
                    <a:pt x="381" y="89"/>
                  </a:lnTo>
                  <a:lnTo>
                    <a:pt x="368" y="71"/>
                  </a:lnTo>
                  <a:lnTo>
                    <a:pt x="353" y="55"/>
                  </a:lnTo>
                  <a:lnTo>
                    <a:pt x="336" y="42"/>
                  </a:lnTo>
                  <a:lnTo>
                    <a:pt x="318" y="29"/>
                  </a:lnTo>
                  <a:lnTo>
                    <a:pt x="300" y="19"/>
                  </a:lnTo>
                  <a:lnTo>
                    <a:pt x="279" y="11"/>
                  </a:lnTo>
                  <a:lnTo>
                    <a:pt x="259" y="5"/>
                  </a:lnTo>
                  <a:lnTo>
                    <a:pt x="248" y="2"/>
                  </a:lnTo>
                  <a:lnTo>
                    <a:pt x="237" y="1"/>
                  </a:lnTo>
                  <a:lnTo>
                    <a:pt x="226" y="0"/>
                  </a:lnTo>
                  <a:lnTo>
                    <a:pt x="216" y="0"/>
                  </a:lnTo>
                  <a:close/>
                </a:path>
              </a:pathLst>
            </a:custGeom>
            <a:solidFill>
              <a:srgbClr val="FCF0BF"/>
            </a:solidFill>
            <a:ln w="9525">
              <a:noFill/>
              <a:round/>
              <a:headEnd/>
              <a:tailEnd/>
            </a:ln>
          </p:spPr>
          <p:txBody>
            <a:bodyPr/>
            <a:lstStyle/>
            <a:p>
              <a:endParaRPr lang="pt-BR"/>
            </a:p>
          </p:txBody>
        </p:sp>
        <p:sp>
          <p:nvSpPr>
            <p:cNvPr id="402631" name="Freeform 199"/>
            <p:cNvSpPr>
              <a:spLocks/>
            </p:cNvSpPr>
            <p:nvPr/>
          </p:nvSpPr>
          <p:spPr bwMode="auto">
            <a:xfrm>
              <a:off x="3412" y="2562"/>
              <a:ext cx="5" cy="5"/>
            </a:xfrm>
            <a:custGeom>
              <a:avLst/>
              <a:gdLst/>
              <a:ahLst/>
              <a:cxnLst>
                <a:cxn ang="0">
                  <a:pos x="10" y="0"/>
                </a:cxn>
                <a:cxn ang="0">
                  <a:pos x="6" y="0"/>
                </a:cxn>
                <a:cxn ang="0">
                  <a:pos x="3" y="2"/>
                </a:cxn>
                <a:cxn ang="0">
                  <a:pos x="1" y="6"/>
                </a:cxn>
                <a:cxn ang="0">
                  <a:pos x="0" y="10"/>
                </a:cxn>
                <a:cxn ang="0">
                  <a:pos x="1" y="13"/>
                </a:cxn>
                <a:cxn ang="0">
                  <a:pos x="3" y="17"/>
                </a:cxn>
                <a:cxn ang="0">
                  <a:pos x="6" y="18"/>
                </a:cxn>
                <a:cxn ang="0">
                  <a:pos x="10" y="19"/>
                </a:cxn>
                <a:cxn ang="0">
                  <a:pos x="13" y="18"/>
                </a:cxn>
                <a:cxn ang="0">
                  <a:pos x="17" y="17"/>
                </a:cxn>
                <a:cxn ang="0">
                  <a:pos x="19" y="13"/>
                </a:cxn>
                <a:cxn ang="0">
                  <a:pos x="19" y="10"/>
                </a:cxn>
                <a:cxn ang="0">
                  <a:pos x="19" y="6"/>
                </a:cxn>
                <a:cxn ang="0">
                  <a:pos x="17" y="2"/>
                </a:cxn>
                <a:cxn ang="0">
                  <a:pos x="13" y="0"/>
                </a:cxn>
                <a:cxn ang="0">
                  <a:pos x="10" y="0"/>
                </a:cxn>
              </a:cxnLst>
              <a:rect l="0" t="0" r="r" b="b"/>
              <a:pathLst>
                <a:path w="19" h="19">
                  <a:moveTo>
                    <a:pt x="10" y="0"/>
                  </a:moveTo>
                  <a:lnTo>
                    <a:pt x="6" y="0"/>
                  </a:lnTo>
                  <a:lnTo>
                    <a:pt x="3" y="2"/>
                  </a:lnTo>
                  <a:lnTo>
                    <a:pt x="1" y="6"/>
                  </a:lnTo>
                  <a:lnTo>
                    <a:pt x="0" y="10"/>
                  </a:lnTo>
                  <a:lnTo>
                    <a:pt x="1" y="13"/>
                  </a:lnTo>
                  <a:lnTo>
                    <a:pt x="3" y="17"/>
                  </a:lnTo>
                  <a:lnTo>
                    <a:pt x="6" y="18"/>
                  </a:lnTo>
                  <a:lnTo>
                    <a:pt x="10" y="19"/>
                  </a:lnTo>
                  <a:lnTo>
                    <a:pt x="13" y="18"/>
                  </a:lnTo>
                  <a:lnTo>
                    <a:pt x="17" y="17"/>
                  </a:lnTo>
                  <a:lnTo>
                    <a:pt x="19" y="13"/>
                  </a:lnTo>
                  <a:lnTo>
                    <a:pt x="19" y="10"/>
                  </a:lnTo>
                  <a:lnTo>
                    <a:pt x="19" y="6"/>
                  </a:lnTo>
                  <a:lnTo>
                    <a:pt x="17" y="2"/>
                  </a:lnTo>
                  <a:lnTo>
                    <a:pt x="13" y="0"/>
                  </a:lnTo>
                  <a:lnTo>
                    <a:pt x="10" y="0"/>
                  </a:lnTo>
                  <a:close/>
                </a:path>
              </a:pathLst>
            </a:custGeom>
            <a:solidFill>
              <a:srgbClr val="AAD512"/>
            </a:solidFill>
            <a:ln w="9525">
              <a:noFill/>
              <a:round/>
              <a:headEnd/>
              <a:tailEnd/>
            </a:ln>
          </p:spPr>
          <p:txBody>
            <a:bodyPr/>
            <a:lstStyle/>
            <a:p>
              <a:endParaRPr lang="pt-BR"/>
            </a:p>
          </p:txBody>
        </p:sp>
        <p:sp>
          <p:nvSpPr>
            <p:cNvPr id="402632" name="Freeform 200"/>
            <p:cNvSpPr>
              <a:spLocks/>
            </p:cNvSpPr>
            <p:nvPr/>
          </p:nvSpPr>
          <p:spPr bwMode="auto">
            <a:xfrm>
              <a:off x="3395" y="2570"/>
              <a:ext cx="5" cy="5"/>
            </a:xfrm>
            <a:custGeom>
              <a:avLst/>
              <a:gdLst/>
              <a:ahLst/>
              <a:cxnLst>
                <a:cxn ang="0">
                  <a:pos x="10" y="0"/>
                </a:cxn>
                <a:cxn ang="0">
                  <a:pos x="6" y="1"/>
                </a:cxn>
                <a:cxn ang="0">
                  <a:pos x="4" y="4"/>
                </a:cxn>
                <a:cxn ang="0">
                  <a:pos x="2" y="6"/>
                </a:cxn>
                <a:cxn ang="0">
                  <a:pos x="0" y="10"/>
                </a:cxn>
                <a:cxn ang="0">
                  <a:pos x="2" y="13"/>
                </a:cxn>
                <a:cxn ang="0">
                  <a:pos x="4" y="17"/>
                </a:cxn>
                <a:cxn ang="0">
                  <a:pos x="6" y="19"/>
                </a:cxn>
                <a:cxn ang="0">
                  <a:pos x="10" y="19"/>
                </a:cxn>
                <a:cxn ang="0">
                  <a:pos x="15" y="19"/>
                </a:cxn>
                <a:cxn ang="0">
                  <a:pos x="17" y="17"/>
                </a:cxn>
                <a:cxn ang="0">
                  <a:pos x="20" y="13"/>
                </a:cxn>
                <a:cxn ang="0">
                  <a:pos x="21" y="10"/>
                </a:cxn>
                <a:cxn ang="0">
                  <a:pos x="20" y="6"/>
                </a:cxn>
                <a:cxn ang="0">
                  <a:pos x="17" y="4"/>
                </a:cxn>
                <a:cxn ang="0">
                  <a:pos x="15" y="1"/>
                </a:cxn>
                <a:cxn ang="0">
                  <a:pos x="10" y="0"/>
                </a:cxn>
              </a:cxnLst>
              <a:rect l="0" t="0" r="r" b="b"/>
              <a:pathLst>
                <a:path w="21" h="19">
                  <a:moveTo>
                    <a:pt x="10" y="0"/>
                  </a:moveTo>
                  <a:lnTo>
                    <a:pt x="6" y="1"/>
                  </a:lnTo>
                  <a:lnTo>
                    <a:pt x="4" y="4"/>
                  </a:lnTo>
                  <a:lnTo>
                    <a:pt x="2" y="6"/>
                  </a:lnTo>
                  <a:lnTo>
                    <a:pt x="0" y="10"/>
                  </a:lnTo>
                  <a:lnTo>
                    <a:pt x="2" y="13"/>
                  </a:lnTo>
                  <a:lnTo>
                    <a:pt x="4" y="17"/>
                  </a:lnTo>
                  <a:lnTo>
                    <a:pt x="6" y="19"/>
                  </a:lnTo>
                  <a:lnTo>
                    <a:pt x="10" y="19"/>
                  </a:lnTo>
                  <a:lnTo>
                    <a:pt x="15" y="19"/>
                  </a:lnTo>
                  <a:lnTo>
                    <a:pt x="17" y="17"/>
                  </a:lnTo>
                  <a:lnTo>
                    <a:pt x="20" y="13"/>
                  </a:lnTo>
                  <a:lnTo>
                    <a:pt x="21" y="10"/>
                  </a:lnTo>
                  <a:lnTo>
                    <a:pt x="20" y="6"/>
                  </a:lnTo>
                  <a:lnTo>
                    <a:pt x="17" y="4"/>
                  </a:lnTo>
                  <a:lnTo>
                    <a:pt x="15" y="1"/>
                  </a:lnTo>
                  <a:lnTo>
                    <a:pt x="10" y="0"/>
                  </a:lnTo>
                  <a:close/>
                </a:path>
              </a:pathLst>
            </a:custGeom>
            <a:solidFill>
              <a:srgbClr val="AAD512"/>
            </a:solidFill>
            <a:ln w="9525">
              <a:noFill/>
              <a:round/>
              <a:headEnd/>
              <a:tailEnd/>
            </a:ln>
          </p:spPr>
          <p:txBody>
            <a:bodyPr/>
            <a:lstStyle/>
            <a:p>
              <a:endParaRPr lang="pt-BR"/>
            </a:p>
          </p:txBody>
        </p:sp>
        <p:sp>
          <p:nvSpPr>
            <p:cNvPr id="402633" name="Freeform 201"/>
            <p:cNvSpPr>
              <a:spLocks/>
            </p:cNvSpPr>
            <p:nvPr/>
          </p:nvSpPr>
          <p:spPr bwMode="auto">
            <a:xfrm>
              <a:off x="3413" y="2573"/>
              <a:ext cx="4" cy="5"/>
            </a:xfrm>
            <a:custGeom>
              <a:avLst/>
              <a:gdLst/>
              <a:ahLst/>
              <a:cxnLst>
                <a:cxn ang="0">
                  <a:pos x="10" y="0"/>
                </a:cxn>
                <a:cxn ang="0">
                  <a:pos x="6" y="1"/>
                </a:cxn>
                <a:cxn ang="0">
                  <a:pos x="3" y="4"/>
                </a:cxn>
                <a:cxn ang="0">
                  <a:pos x="0" y="6"/>
                </a:cxn>
                <a:cxn ang="0">
                  <a:pos x="0" y="10"/>
                </a:cxn>
                <a:cxn ang="0">
                  <a:pos x="0" y="15"/>
                </a:cxn>
                <a:cxn ang="0">
                  <a:pos x="3" y="17"/>
                </a:cxn>
                <a:cxn ang="0">
                  <a:pos x="6" y="19"/>
                </a:cxn>
                <a:cxn ang="0">
                  <a:pos x="10" y="21"/>
                </a:cxn>
                <a:cxn ang="0">
                  <a:pos x="14" y="19"/>
                </a:cxn>
                <a:cxn ang="0">
                  <a:pos x="17" y="17"/>
                </a:cxn>
                <a:cxn ang="0">
                  <a:pos x="18" y="15"/>
                </a:cxn>
                <a:cxn ang="0">
                  <a:pos x="20" y="10"/>
                </a:cxn>
                <a:cxn ang="0">
                  <a:pos x="18" y="6"/>
                </a:cxn>
                <a:cxn ang="0">
                  <a:pos x="17" y="4"/>
                </a:cxn>
                <a:cxn ang="0">
                  <a:pos x="14" y="1"/>
                </a:cxn>
                <a:cxn ang="0">
                  <a:pos x="10" y="0"/>
                </a:cxn>
              </a:cxnLst>
              <a:rect l="0" t="0" r="r" b="b"/>
              <a:pathLst>
                <a:path w="20" h="21">
                  <a:moveTo>
                    <a:pt x="10" y="0"/>
                  </a:moveTo>
                  <a:lnTo>
                    <a:pt x="6" y="1"/>
                  </a:lnTo>
                  <a:lnTo>
                    <a:pt x="3" y="4"/>
                  </a:lnTo>
                  <a:lnTo>
                    <a:pt x="0" y="6"/>
                  </a:lnTo>
                  <a:lnTo>
                    <a:pt x="0" y="10"/>
                  </a:lnTo>
                  <a:lnTo>
                    <a:pt x="0" y="15"/>
                  </a:lnTo>
                  <a:lnTo>
                    <a:pt x="3" y="17"/>
                  </a:lnTo>
                  <a:lnTo>
                    <a:pt x="6" y="19"/>
                  </a:lnTo>
                  <a:lnTo>
                    <a:pt x="10" y="21"/>
                  </a:lnTo>
                  <a:lnTo>
                    <a:pt x="14" y="19"/>
                  </a:lnTo>
                  <a:lnTo>
                    <a:pt x="17" y="17"/>
                  </a:lnTo>
                  <a:lnTo>
                    <a:pt x="18" y="15"/>
                  </a:lnTo>
                  <a:lnTo>
                    <a:pt x="20" y="10"/>
                  </a:lnTo>
                  <a:lnTo>
                    <a:pt x="18" y="6"/>
                  </a:lnTo>
                  <a:lnTo>
                    <a:pt x="17" y="4"/>
                  </a:lnTo>
                  <a:lnTo>
                    <a:pt x="14" y="1"/>
                  </a:lnTo>
                  <a:lnTo>
                    <a:pt x="10" y="0"/>
                  </a:lnTo>
                  <a:close/>
                </a:path>
              </a:pathLst>
            </a:custGeom>
            <a:solidFill>
              <a:srgbClr val="AAD512"/>
            </a:solidFill>
            <a:ln w="9525">
              <a:noFill/>
              <a:round/>
              <a:headEnd/>
              <a:tailEnd/>
            </a:ln>
          </p:spPr>
          <p:txBody>
            <a:bodyPr/>
            <a:lstStyle/>
            <a:p>
              <a:endParaRPr lang="pt-BR"/>
            </a:p>
          </p:txBody>
        </p:sp>
        <p:sp>
          <p:nvSpPr>
            <p:cNvPr id="402634" name="Freeform 202"/>
            <p:cNvSpPr>
              <a:spLocks/>
            </p:cNvSpPr>
            <p:nvPr/>
          </p:nvSpPr>
          <p:spPr bwMode="auto">
            <a:xfrm>
              <a:off x="3409" y="2583"/>
              <a:ext cx="5" cy="5"/>
            </a:xfrm>
            <a:custGeom>
              <a:avLst/>
              <a:gdLst/>
              <a:ahLst/>
              <a:cxnLst>
                <a:cxn ang="0">
                  <a:pos x="10" y="0"/>
                </a:cxn>
                <a:cxn ang="0">
                  <a:pos x="6" y="0"/>
                </a:cxn>
                <a:cxn ang="0">
                  <a:pos x="4" y="3"/>
                </a:cxn>
                <a:cxn ang="0">
                  <a:pos x="1" y="6"/>
                </a:cxn>
                <a:cxn ang="0">
                  <a:pos x="0" y="10"/>
                </a:cxn>
                <a:cxn ang="0">
                  <a:pos x="1" y="13"/>
                </a:cxn>
                <a:cxn ang="0">
                  <a:pos x="4" y="17"/>
                </a:cxn>
                <a:cxn ang="0">
                  <a:pos x="6" y="18"/>
                </a:cxn>
                <a:cxn ang="0">
                  <a:pos x="10" y="19"/>
                </a:cxn>
                <a:cxn ang="0">
                  <a:pos x="14" y="18"/>
                </a:cxn>
                <a:cxn ang="0">
                  <a:pos x="17" y="17"/>
                </a:cxn>
                <a:cxn ang="0">
                  <a:pos x="19" y="13"/>
                </a:cxn>
                <a:cxn ang="0">
                  <a:pos x="20" y="10"/>
                </a:cxn>
                <a:cxn ang="0">
                  <a:pos x="19" y="6"/>
                </a:cxn>
                <a:cxn ang="0">
                  <a:pos x="17" y="3"/>
                </a:cxn>
                <a:cxn ang="0">
                  <a:pos x="14" y="0"/>
                </a:cxn>
                <a:cxn ang="0">
                  <a:pos x="10" y="0"/>
                </a:cxn>
              </a:cxnLst>
              <a:rect l="0" t="0" r="r" b="b"/>
              <a:pathLst>
                <a:path w="20" h="19">
                  <a:moveTo>
                    <a:pt x="10" y="0"/>
                  </a:moveTo>
                  <a:lnTo>
                    <a:pt x="6" y="0"/>
                  </a:lnTo>
                  <a:lnTo>
                    <a:pt x="4" y="3"/>
                  </a:lnTo>
                  <a:lnTo>
                    <a:pt x="1" y="6"/>
                  </a:lnTo>
                  <a:lnTo>
                    <a:pt x="0" y="10"/>
                  </a:lnTo>
                  <a:lnTo>
                    <a:pt x="1" y="13"/>
                  </a:lnTo>
                  <a:lnTo>
                    <a:pt x="4" y="17"/>
                  </a:lnTo>
                  <a:lnTo>
                    <a:pt x="6" y="18"/>
                  </a:lnTo>
                  <a:lnTo>
                    <a:pt x="10" y="19"/>
                  </a:lnTo>
                  <a:lnTo>
                    <a:pt x="14" y="18"/>
                  </a:lnTo>
                  <a:lnTo>
                    <a:pt x="17" y="17"/>
                  </a:lnTo>
                  <a:lnTo>
                    <a:pt x="19" y="13"/>
                  </a:lnTo>
                  <a:lnTo>
                    <a:pt x="20" y="10"/>
                  </a:lnTo>
                  <a:lnTo>
                    <a:pt x="19" y="6"/>
                  </a:lnTo>
                  <a:lnTo>
                    <a:pt x="17" y="3"/>
                  </a:lnTo>
                  <a:lnTo>
                    <a:pt x="14" y="0"/>
                  </a:lnTo>
                  <a:lnTo>
                    <a:pt x="10" y="0"/>
                  </a:lnTo>
                  <a:close/>
                </a:path>
              </a:pathLst>
            </a:custGeom>
            <a:solidFill>
              <a:srgbClr val="AAD512"/>
            </a:solidFill>
            <a:ln w="9525">
              <a:noFill/>
              <a:round/>
              <a:headEnd/>
              <a:tailEnd/>
            </a:ln>
          </p:spPr>
          <p:txBody>
            <a:bodyPr/>
            <a:lstStyle/>
            <a:p>
              <a:endParaRPr lang="pt-BR"/>
            </a:p>
          </p:txBody>
        </p:sp>
        <p:sp>
          <p:nvSpPr>
            <p:cNvPr id="402635" name="Freeform 203"/>
            <p:cNvSpPr>
              <a:spLocks/>
            </p:cNvSpPr>
            <p:nvPr/>
          </p:nvSpPr>
          <p:spPr bwMode="auto">
            <a:xfrm>
              <a:off x="3416" y="2595"/>
              <a:ext cx="5" cy="5"/>
            </a:xfrm>
            <a:custGeom>
              <a:avLst/>
              <a:gdLst/>
              <a:ahLst/>
              <a:cxnLst>
                <a:cxn ang="0">
                  <a:pos x="11" y="0"/>
                </a:cxn>
                <a:cxn ang="0">
                  <a:pos x="6" y="1"/>
                </a:cxn>
                <a:cxn ang="0">
                  <a:pos x="4" y="2"/>
                </a:cxn>
                <a:cxn ang="0">
                  <a:pos x="2" y="6"/>
                </a:cxn>
                <a:cxn ang="0">
                  <a:pos x="0" y="10"/>
                </a:cxn>
                <a:cxn ang="0">
                  <a:pos x="2" y="13"/>
                </a:cxn>
                <a:cxn ang="0">
                  <a:pos x="4" y="17"/>
                </a:cxn>
                <a:cxn ang="0">
                  <a:pos x="6" y="19"/>
                </a:cxn>
                <a:cxn ang="0">
                  <a:pos x="11" y="19"/>
                </a:cxn>
                <a:cxn ang="0">
                  <a:pos x="15" y="19"/>
                </a:cxn>
                <a:cxn ang="0">
                  <a:pos x="17" y="17"/>
                </a:cxn>
                <a:cxn ang="0">
                  <a:pos x="20" y="13"/>
                </a:cxn>
                <a:cxn ang="0">
                  <a:pos x="21" y="10"/>
                </a:cxn>
                <a:cxn ang="0">
                  <a:pos x="20" y="6"/>
                </a:cxn>
                <a:cxn ang="0">
                  <a:pos x="17" y="2"/>
                </a:cxn>
                <a:cxn ang="0">
                  <a:pos x="15" y="1"/>
                </a:cxn>
                <a:cxn ang="0">
                  <a:pos x="11" y="0"/>
                </a:cxn>
              </a:cxnLst>
              <a:rect l="0" t="0" r="r" b="b"/>
              <a:pathLst>
                <a:path w="21" h="19">
                  <a:moveTo>
                    <a:pt x="11" y="0"/>
                  </a:moveTo>
                  <a:lnTo>
                    <a:pt x="6" y="1"/>
                  </a:lnTo>
                  <a:lnTo>
                    <a:pt x="4" y="2"/>
                  </a:lnTo>
                  <a:lnTo>
                    <a:pt x="2" y="6"/>
                  </a:lnTo>
                  <a:lnTo>
                    <a:pt x="0" y="10"/>
                  </a:lnTo>
                  <a:lnTo>
                    <a:pt x="2" y="13"/>
                  </a:lnTo>
                  <a:lnTo>
                    <a:pt x="4" y="17"/>
                  </a:lnTo>
                  <a:lnTo>
                    <a:pt x="6" y="19"/>
                  </a:lnTo>
                  <a:lnTo>
                    <a:pt x="11" y="19"/>
                  </a:lnTo>
                  <a:lnTo>
                    <a:pt x="15" y="19"/>
                  </a:lnTo>
                  <a:lnTo>
                    <a:pt x="17" y="17"/>
                  </a:lnTo>
                  <a:lnTo>
                    <a:pt x="20" y="13"/>
                  </a:lnTo>
                  <a:lnTo>
                    <a:pt x="21" y="10"/>
                  </a:lnTo>
                  <a:lnTo>
                    <a:pt x="20" y="6"/>
                  </a:lnTo>
                  <a:lnTo>
                    <a:pt x="17" y="2"/>
                  </a:lnTo>
                  <a:lnTo>
                    <a:pt x="15" y="1"/>
                  </a:lnTo>
                  <a:lnTo>
                    <a:pt x="11" y="0"/>
                  </a:lnTo>
                  <a:close/>
                </a:path>
              </a:pathLst>
            </a:custGeom>
            <a:solidFill>
              <a:srgbClr val="AAD512"/>
            </a:solidFill>
            <a:ln w="9525">
              <a:noFill/>
              <a:round/>
              <a:headEnd/>
              <a:tailEnd/>
            </a:ln>
          </p:spPr>
          <p:txBody>
            <a:bodyPr/>
            <a:lstStyle/>
            <a:p>
              <a:endParaRPr lang="pt-BR"/>
            </a:p>
          </p:txBody>
        </p:sp>
        <p:sp>
          <p:nvSpPr>
            <p:cNvPr id="402636" name="Freeform 204"/>
            <p:cNvSpPr>
              <a:spLocks/>
            </p:cNvSpPr>
            <p:nvPr/>
          </p:nvSpPr>
          <p:spPr bwMode="auto">
            <a:xfrm>
              <a:off x="3420" y="2585"/>
              <a:ext cx="4" cy="5"/>
            </a:xfrm>
            <a:custGeom>
              <a:avLst/>
              <a:gdLst/>
              <a:ahLst/>
              <a:cxnLst>
                <a:cxn ang="0">
                  <a:pos x="10" y="0"/>
                </a:cxn>
                <a:cxn ang="0">
                  <a:pos x="6" y="0"/>
                </a:cxn>
                <a:cxn ang="0">
                  <a:pos x="3" y="3"/>
                </a:cxn>
                <a:cxn ang="0">
                  <a:pos x="0" y="6"/>
                </a:cxn>
                <a:cxn ang="0">
                  <a:pos x="0" y="10"/>
                </a:cxn>
                <a:cxn ang="0">
                  <a:pos x="0" y="13"/>
                </a:cxn>
                <a:cxn ang="0">
                  <a:pos x="3" y="17"/>
                </a:cxn>
                <a:cxn ang="0">
                  <a:pos x="6" y="18"/>
                </a:cxn>
                <a:cxn ang="0">
                  <a:pos x="10" y="19"/>
                </a:cxn>
                <a:cxn ang="0">
                  <a:pos x="13" y="18"/>
                </a:cxn>
                <a:cxn ang="0">
                  <a:pos x="17" y="17"/>
                </a:cxn>
                <a:cxn ang="0">
                  <a:pos x="18" y="13"/>
                </a:cxn>
                <a:cxn ang="0">
                  <a:pos x="19" y="10"/>
                </a:cxn>
                <a:cxn ang="0">
                  <a:pos x="18" y="6"/>
                </a:cxn>
                <a:cxn ang="0">
                  <a:pos x="17" y="3"/>
                </a:cxn>
                <a:cxn ang="0">
                  <a:pos x="13" y="0"/>
                </a:cxn>
                <a:cxn ang="0">
                  <a:pos x="10" y="0"/>
                </a:cxn>
              </a:cxnLst>
              <a:rect l="0" t="0" r="r" b="b"/>
              <a:pathLst>
                <a:path w="19" h="19">
                  <a:moveTo>
                    <a:pt x="10" y="0"/>
                  </a:moveTo>
                  <a:lnTo>
                    <a:pt x="6" y="0"/>
                  </a:lnTo>
                  <a:lnTo>
                    <a:pt x="3" y="3"/>
                  </a:lnTo>
                  <a:lnTo>
                    <a:pt x="0" y="6"/>
                  </a:lnTo>
                  <a:lnTo>
                    <a:pt x="0" y="10"/>
                  </a:lnTo>
                  <a:lnTo>
                    <a:pt x="0" y="13"/>
                  </a:lnTo>
                  <a:lnTo>
                    <a:pt x="3" y="17"/>
                  </a:lnTo>
                  <a:lnTo>
                    <a:pt x="6" y="18"/>
                  </a:lnTo>
                  <a:lnTo>
                    <a:pt x="10" y="19"/>
                  </a:lnTo>
                  <a:lnTo>
                    <a:pt x="13" y="18"/>
                  </a:lnTo>
                  <a:lnTo>
                    <a:pt x="17" y="17"/>
                  </a:lnTo>
                  <a:lnTo>
                    <a:pt x="18" y="13"/>
                  </a:lnTo>
                  <a:lnTo>
                    <a:pt x="19" y="10"/>
                  </a:lnTo>
                  <a:lnTo>
                    <a:pt x="18" y="6"/>
                  </a:lnTo>
                  <a:lnTo>
                    <a:pt x="17" y="3"/>
                  </a:lnTo>
                  <a:lnTo>
                    <a:pt x="13" y="0"/>
                  </a:lnTo>
                  <a:lnTo>
                    <a:pt x="10" y="0"/>
                  </a:lnTo>
                  <a:close/>
                </a:path>
              </a:pathLst>
            </a:custGeom>
            <a:solidFill>
              <a:srgbClr val="AAD512"/>
            </a:solidFill>
            <a:ln w="9525">
              <a:noFill/>
              <a:round/>
              <a:headEnd/>
              <a:tailEnd/>
            </a:ln>
          </p:spPr>
          <p:txBody>
            <a:bodyPr/>
            <a:lstStyle/>
            <a:p>
              <a:endParaRPr lang="pt-BR"/>
            </a:p>
          </p:txBody>
        </p:sp>
        <p:sp>
          <p:nvSpPr>
            <p:cNvPr id="402637" name="Freeform 205"/>
            <p:cNvSpPr>
              <a:spLocks/>
            </p:cNvSpPr>
            <p:nvPr/>
          </p:nvSpPr>
          <p:spPr bwMode="auto">
            <a:xfrm>
              <a:off x="3424" y="2572"/>
              <a:ext cx="5" cy="5"/>
            </a:xfrm>
            <a:custGeom>
              <a:avLst/>
              <a:gdLst/>
              <a:ahLst/>
              <a:cxnLst>
                <a:cxn ang="0">
                  <a:pos x="11" y="0"/>
                </a:cxn>
                <a:cxn ang="0">
                  <a:pos x="6" y="1"/>
                </a:cxn>
                <a:cxn ang="0">
                  <a:pos x="4" y="2"/>
                </a:cxn>
                <a:cxn ang="0">
                  <a:pos x="1" y="6"/>
                </a:cxn>
                <a:cxn ang="0">
                  <a:pos x="0" y="9"/>
                </a:cxn>
                <a:cxn ang="0">
                  <a:pos x="1" y="13"/>
                </a:cxn>
                <a:cxn ang="0">
                  <a:pos x="4" y="17"/>
                </a:cxn>
                <a:cxn ang="0">
                  <a:pos x="6" y="19"/>
                </a:cxn>
                <a:cxn ang="0">
                  <a:pos x="11" y="19"/>
                </a:cxn>
                <a:cxn ang="0">
                  <a:pos x="15" y="19"/>
                </a:cxn>
                <a:cxn ang="0">
                  <a:pos x="17" y="17"/>
                </a:cxn>
                <a:cxn ang="0">
                  <a:pos x="19" y="13"/>
                </a:cxn>
                <a:cxn ang="0">
                  <a:pos x="21" y="9"/>
                </a:cxn>
                <a:cxn ang="0">
                  <a:pos x="19" y="6"/>
                </a:cxn>
                <a:cxn ang="0">
                  <a:pos x="17" y="2"/>
                </a:cxn>
                <a:cxn ang="0">
                  <a:pos x="15" y="1"/>
                </a:cxn>
                <a:cxn ang="0">
                  <a:pos x="11" y="0"/>
                </a:cxn>
              </a:cxnLst>
              <a:rect l="0" t="0" r="r" b="b"/>
              <a:pathLst>
                <a:path w="21" h="19">
                  <a:moveTo>
                    <a:pt x="11" y="0"/>
                  </a:moveTo>
                  <a:lnTo>
                    <a:pt x="6" y="1"/>
                  </a:lnTo>
                  <a:lnTo>
                    <a:pt x="4" y="2"/>
                  </a:lnTo>
                  <a:lnTo>
                    <a:pt x="1" y="6"/>
                  </a:lnTo>
                  <a:lnTo>
                    <a:pt x="0" y="9"/>
                  </a:lnTo>
                  <a:lnTo>
                    <a:pt x="1" y="13"/>
                  </a:lnTo>
                  <a:lnTo>
                    <a:pt x="4" y="17"/>
                  </a:lnTo>
                  <a:lnTo>
                    <a:pt x="6" y="19"/>
                  </a:lnTo>
                  <a:lnTo>
                    <a:pt x="11" y="19"/>
                  </a:lnTo>
                  <a:lnTo>
                    <a:pt x="15" y="19"/>
                  </a:lnTo>
                  <a:lnTo>
                    <a:pt x="17" y="17"/>
                  </a:lnTo>
                  <a:lnTo>
                    <a:pt x="19" y="13"/>
                  </a:lnTo>
                  <a:lnTo>
                    <a:pt x="21" y="9"/>
                  </a:lnTo>
                  <a:lnTo>
                    <a:pt x="19" y="6"/>
                  </a:lnTo>
                  <a:lnTo>
                    <a:pt x="17" y="2"/>
                  </a:lnTo>
                  <a:lnTo>
                    <a:pt x="15" y="1"/>
                  </a:lnTo>
                  <a:lnTo>
                    <a:pt x="11" y="0"/>
                  </a:lnTo>
                  <a:close/>
                </a:path>
              </a:pathLst>
            </a:custGeom>
            <a:solidFill>
              <a:srgbClr val="AAD512"/>
            </a:solidFill>
            <a:ln w="9525">
              <a:noFill/>
              <a:round/>
              <a:headEnd/>
              <a:tailEnd/>
            </a:ln>
          </p:spPr>
          <p:txBody>
            <a:bodyPr/>
            <a:lstStyle/>
            <a:p>
              <a:endParaRPr lang="pt-BR"/>
            </a:p>
          </p:txBody>
        </p:sp>
        <p:sp>
          <p:nvSpPr>
            <p:cNvPr id="402638" name="Freeform 206"/>
            <p:cNvSpPr>
              <a:spLocks/>
            </p:cNvSpPr>
            <p:nvPr/>
          </p:nvSpPr>
          <p:spPr bwMode="auto">
            <a:xfrm>
              <a:off x="3432" y="2579"/>
              <a:ext cx="5" cy="5"/>
            </a:xfrm>
            <a:custGeom>
              <a:avLst/>
              <a:gdLst/>
              <a:ahLst/>
              <a:cxnLst>
                <a:cxn ang="0">
                  <a:pos x="9" y="0"/>
                </a:cxn>
                <a:cxn ang="0">
                  <a:pos x="6" y="1"/>
                </a:cxn>
                <a:cxn ang="0">
                  <a:pos x="2" y="4"/>
                </a:cxn>
                <a:cxn ang="0">
                  <a:pos x="0" y="7"/>
                </a:cxn>
                <a:cxn ang="0">
                  <a:pos x="0" y="11"/>
                </a:cxn>
                <a:cxn ang="0">
                  <a:pos x="0" y="14"/>
                </a:cxn>
                <a:cxn ang="0">
                  <a:pos x="2" y="18"/>
                </a:cxn>
                <a:cxn ang="0">
                  <a:pos x="6" y="19"/>
                </a:cxn>
                <a:cxn ang="0">
                  <a:pos x="9" y="20"/>
                </a:cxn>
                <a:cxn ang="0">
                  <a:pos x="13" y="19"/>
                </a:cxn>
                <a:cxn ang="0">
                  <a:pos x="16" y="18"/>
                </a:cxn>
                <a:cxn ang="0">
                  <a:pos x="19" y="14"/>
                </a:cxn>
                <a:cxn ang="0">
                  <a:pos x="19" y="11"/>
                </a:cxn>
                <a:cxn ang="0">
                  <a:pos x="19" y="7"/>
                </a:cxn>
                <a:cxn ang="0">
                  <a:pos x="16" y="4"/>
                </a:cxn>
                <a:cxn ang="0">
                  <a:pos x="13" y="1"/>
                </a:cxn>
                <a:cxn ang="0">
                  <a:pos x="9" y="0"/>
                </a:cxn>
              </a:cxnLst>
              <a:rect l="0" t="0" r="r" b="b"/>
              <a:pathLst>
                <a:path w="19" h="20">
                  <a:moveTo>
                    <a:pt x="9" y="0"/>
                  </a:moveTo>
                  <a:lnTo>
                    <a:pt x="6" y="1"/>
                  </a:lnTo>
                  <a:lnTo>
                    <a:pt x="2" y="4"/>
                  </a:lnTo>
                  <a:lnTo>
                    <a:pt x="0" y="7"/>
                  </a:lnTo>
                  <a:lnTo>
                    <a:pt x="0" y="11"/>
                  </a:lnTo>
                  <a:lnTo>
                    <a:pt x="0" y="14"/>
                  </a:lnTo>
                  <a:lnTo>
                    <a:pt x="2" y="18"/>
                  </a:lnTo>
                  <a:lnTo>
                    <a:pt x="6" y="19"/>
                  </a:lnTo>
                  <a:lnTo>
                    <a:pt x="9" y="20"/>
                  </a:lnTo>
                  <a:lnTo>
                    <a:pt x="13" y="19"/>
                  </a:lnTo>
                  <a:lnTo>
                    <a:pt x="16" y="18"/>
                  </a:lnTo>
                  <a:lnTo>
                    <a:pt x="19" y="14"/>
                  </a:lnTo>
                  <a:lnTo>
                    <a:pt x="19" y="11"/>
                  </a:lnTo>
                  <a:lnTo>
                    <a:pt x="19" y="7"/>
                  </a:lnTo>
                  <a:lnTo>
                    <a:pt x="16" y="4"/>
                  </a:lnTo>
                  <a:lnTo>
                    <a:pt x="13" y="1"/>
                  </a:lnTo>
                  <a:lnTo>
                    <a:pt x="9" y="0"/>
                  </a:lnTo>
                  <a:close/>
                </a:path>
              </a:pathLst>
            </a:custGeom>
            <a:solidFill>
              <a:srgbClr val="AAD512"/>
            </a:solidFill>
            <a:ln w="9525">
              <a:noFill/>
              <a:round/>
              <a:headEnd/>
              <a:tailEnd/>
            </a:ln>
          </p:spPr>
          <p:txBody>
            <a:bodyPr/>
            <a:lstStyle/>
            <a:p>
              <a:endParaRPr lang="pt-BR"/>
            </a:p>
          </p:txBody>
        </p:sp>
      </p:grpSp>
      <p:sp>
        <p:nvSpPr>
          <p:cNvPr id="402640" name="Freeform 208"/>
          <p:cNvSpPr>
            <a:spLocks/>
          </p:cNvSpPr>
          <p:nvPr/>
        </p:nvSpPr>
        <p:spPr bwMode="auto">
          <a:xfrm>
            <a:off x="5443538" y="4110038"/>
            <a:ext cx="7937" cy="7937"/>
          </a:xfrm>
          <a:custGeom>
            <a:avLst/>
            <a:gdLst/>
            <a:ahLst/>
            <a:cxnLst>
              <a:cxn ang="0">
                <a:pos x="11" y="0"/>
              </a:cxn>
              <a:cxn ang="0">
                <a:pos x="6" y="1"/>
              </a:cxn>
              <a:cxn ang="0">
                <a:pos x="4" y="2"/>
              </a:cxn>
              <a:cxn ang="0">
                <a:pos x="1" y="6"/>
              </a:cxn>
              <a:cxn ang="0">
                <a:pos x="0" y="10"/>
              </a:cxn>
              <a:cxn ang="0">
                <a:pos x="1" y="13"/>
              </a:cxn>
              <a:cxn ang="0">
                <a:pos x="4" y="17"/>
              </a:cxn>
              <a:cxn ang="0">
                <a:pos x="6" y="19"/>
              </a:cxn>
              <a:cxn ang="0">
                <a:pos x="11" y="19"/>
              </a:cxn>
              <a:cxn ang="0">
                <a:pos x="15" y="19"/>
              </a:cxn>
              <a:cxn ang="0">
                <a:pos x="17" y="17"/>
              </a:cxn>
              <a:cxn ang="0">
                <a:pos x="19" y="13"/>
              </a:cxn>
              <a:cxn ang="0">
                <a:pos x="21" y="10"/>
              </a:cxn>
              <a:cxn ang="0">
                <a:pos x="19" y="6"/>
              </a:cxn>
              <a:cxn ang="0">
                <a:pos x="17" y="2"/>
              </a:cxn>
              <a:cxn ang="0">
                <a:pos x="15" y="1"/>
              </a:cxn>
              <a:cxn ang="0">
                <a:pos x="11" y="0"/>
              </a:cxn>
            </a:cxnLst>
            <a:rect l="0" t="0" r="r" b="b"/>
            <a:pathLst>
              <a:path w="21" h="19">
                <a:moveTo>
                  <a:pt x="11" y="0"/>
                </a:moveTo>
                <a:lnTo>
                  <a:pt x="6" y="1"/>
                </a:lnTo>
                <a:lnTo>
                  <a:pt x="4" y="2"/>
                </a:lnTo>
                <a:lnTo>
                  <a:pt x="1" y="6"/>
                </a:lnTo>
                <a:lnTo>
                  <a:pt x="0" y="10"/>
                </a:lnTo>
                <a:lnTo>
                  <a:pt x="1" y="13"/>
                </a:lnTo>
                <a:lnTo>
                  <a:pt x="4" y="17"/>
                </a:lnTo>
                <a:lnTo>
                  <a:pt x="6" y="19"/>
                </a:lnTo>
                <a:lnTo>
                  <a:pt x="11" y="19"/>
                </a:lnTo>
                <a:lnTo>
                  <a:pt x="15" y="19"/>
                </a:lnTo>
                <a:lnTo>
                  <a:pt x="17" y="17"/>
                </a:lnTo>
                <a:lnTo>
                  <a:pt x="19" y="13"/>
                </a:lnTo>
                <a:lnTo>
                  <a:pt x="21" y="10"/>
                </a:lnTo>
                <a:lnTo>
                  <a:pt x="19" y="6"/>
                </a:lnTo>
                <a:lnTo>
                  <a:pt x="17" y="2"/>
                </a:lnTo>
                <a:lnTo>
                  <a:pt x="15" y="1"/>
                </a:lnTo>
                <a:lnTo>
                  <a:pt x="11" y="0"/>
                </a:lnTo>
                <a:close/>
              </a:path>
            </a:pathLst>
          </a:custGeom>
          <a:solidFill>
            <a:srgbClr val="AAD512"/>
          </a:solidFill>
          <a:ln w="9525">
            <a:noFill/>
            <a:round/>
            <a:headEnd/>
            <a:tailEnd/>
          </a:ln>
        </p:spPr>
        <p:txBody>
          <a:bodyPr/>
          <a:lstStyle/>
          <a:p>
            <a:endParaRPr lang="pt-BR"/>
          </a:p>
        </p:txBody>
      </p:sp>
      <p:sp>
        <p:nvSpPr>
          <p:cNvPr id="402641" name="Freeform 209"/>
          <p:cNvSpPr>
            <a:spLocks/>
          </p:cNvSpPr>
          <p:nvPr/>
        </p:nvSpPr>
        <p:spPr bwMode="auto">
          <a:xfrm>
            <a:off x="5440363" y="4119563"/>
            <a:ext cx="7937" cy="7937"/>
          </a:xfrm>
          <a:custGeom>
            <a:avLst/>
            <a:gdLst/>
            <a:ahLst/>
            <a:cxnLst>
              <a:cxn ang="0">
                <a:pos x="10" y="0"/>
              </a:cxn>
              <a:cxn ang="0">
                <a:pos x="6" y="0"/>
              </a:cxn>
              <a:cxn ang="0">
                <a:pos x="3" y="3"/>
              </a:cxn>
              <a:cxn ang="0">
                <a:pos x="0" y="6"/>
              </a:cxn>
              <a:cxn ang="0">
                <a:pos x="0" y="10"/>
              </a:cxn>
              <a:cxn ang="0">
                <a:pos x="0" y="13"/>
              </a:cxn>
              <a:cxn ang="0">
                <a:pos x="3" y="17"/>
              </a:cxn>
              <a:cxn ang="0">
                <a:pos x="6" y="18"/>
              </a:cxn>
              <a:cxn ang="0">
                <a:pos x="10" y="19"/>
              </a:cxn>
              <a:cxn ang="0">
                <a:pos x="13" y="18"/>
              </a:cxn>
              <a:cxn ang="0">
                <a:pos x="17" y="17"/>
              </a:cxn>
              <a:cxn ang="0">
                <a:pos x="18" y="13"/>
              </a:cxn>
              <a:cxn ang="0">
                <a:pos x="19" y="10"/>
              </a:cxn>
              <a:cxn ang="0">
                <a:pos x="18" y="6"/>
              </a:cxn>
              <a:cxn ang="0">
                <a:pos x="17" y="3"/>
              </a:cxn>
              <a:cxn ang="0">
                <a:pos x="13" y="0"/>
              </a:cxn>
              <a:cxn ang="0">
                <a:pos x="10" y="0"/>
              </a:cxn>
            </a:cxnLst>
            <a:rect l="0" t="0" r="r" b="b"/>
            <a:pathLst>
              <a:path w="19" h="19">
                <a:moveTo>
                  <a:pt x="10" y="0"/>
                </a:moveTo>
                <a:lnTo>
                  <a:pt x="6" y="0"/>
                </a:lnTo>
                <a:lnTo>
                  <a:pt x="3" y="3"/>
                </a:lnTo>
                <a:lnTo>
                  <a:pt x="0" y="6"/>
                </a:lnTo>
                <a:lnTo>
                  <a:pt x="0" y="10"/>
                </a:lnTo>
                <a:lnTo>
                  <a:pt x="0" y="13"/>
                </a:lnTo>
                <a:lnTo>
                  <a:pt x="3" y="17"/>
                </a:lnTo>
                <a:lnTo>
                  <a:pt x="6" y="18"/>
                </a:lnTo>
                <a:lnTo>
                  <a:pt x="10" y="19"/>
                </a:lnTo>
                <a:lnTo>
                  <a:pt x="13" y="18"/>
                </a:lnTo>
                <a:lnTo>
                  <a:pt x="17" y="17"/>
                </a:lnTo>
                <a:lnTo>
                  <a:pt x="18" y="13"/>
                </a:lnTo>
                <a:lnTo>
                  <a:pt x="19" y="10"/>
                </a:lnTo>
                <a:lnTo>
                  <a:pt x="18" y="6"/>
                </a:lnTo>
                <a:lnTo>
                  <a:pt x="17" y="3"/>
                </a:lnTo>
                <a:lnTo>
                  <a:pt x="13" y="0"/>
                </a:lnTo>
                <a:lnTo>
                  <a:pt x="10" y="0"/>
                </a:lnTo>
                <a:close/>
              </a:path>
            </a:pathLst>
          </a:custGeom>
          <a:solidFill>
            <a:srgbClr val="AAD512"/>
          </a:solidFill>
          <a:ln w="9525">
            <a:noFill/>
            <a:round/>
            <a:headEnd/>
            <a:tailEnd/>
          </a:ln>
        </p:spPr>
        <p:txBody>
          <a:bodyPr/>
          <a:lstStyle/>
          <a:p>
            <a:endParaRPr lang="pt-BR"/>
          </a:p>
        </p:txBody>
      </p:sp>
      <p:sp>
        <p:nvSpPr>
          <p:cNvPr id="402642" name="Freeform 210"/>
          <p:cNvSpPr>
            <a:spLocks/>
          </p:cNvSpPr>
          <p:nvPr/>
        </p:nvSpPr>
        <p:spPr bwMode="auto">
          <a:xfrm>
            <a:off x="5434013" y="4137025"/>
            <a:ext cx="7937" cy="7938"/>
          </a:xfrm>
          <a:custGeom>
            <a:avLst/>
            <a:gdLst/>
            <a:ahLst/>
            <a:cxnLst>
              <a:cxn ang="0">
                <a:pos x="9" y="0"/>
              </a:cxn>
              <a:cxn ang="0">
                <a:pos x="6" y="1"/>
              </a:cxn>
              <a:cxn ang="0">
                <a:pos x="2" y="2"/>
              </a:cxn>
              <a:cxn ang="0">
                <a:pos x="0" y="6"/>
              </a:cxn>
              <a:cxn ang="0">
                <a:pos x="0" y="9"/>
              </a:cxn>
              <a:cxn ang="0">
                <a:pos x="0" y="13"/>
              </a:cxn>
              <a:cxn ang="0">
                <a:pos x="2" y="16"/>
              </a:cxn>
              <a:cxn ang="0">
                <a:pos x="6" y="19"/>
              </a:cxn>
              <a:cxn ang="0">
                <a:pos x="9" y="19"/>
              </a:cxn>
              <a:cxn ang="0">
                <a:pos x="13" y="19"/>
              </a:cxn>
              <a:cxn ang="0">
                <a:pos x="17" y="16"/>
              </a:cxn>
              <a:cxn ang="0">
                <a:pos x="18" y="13"/>
              </a:cxn>
              <a:cxn ang="0">
                <a:pos x="19" y="9"/>
              </a:cxn>
              <a:cxn ang="0">
                <a:pos x="18" y="6"/>
              </a:cxn>
              <a:cxn ang="0">
                <a:pos x="15" y="2"/>
              </a:cxn>
              <a:cxn ang="0">
                <a:pos x="13" y="1"/>
              </a:cxn>
              <a:cxn ang="0">
                <a:pos x="9" y="0"/>
              </a:cxn>
            </a:cxnLst>
            <a:rect l="0" t="0" r="r" b="b"/>
            <a:pathLst>
              <a:path w="19" h="19">
                <a:moveTo>
                  <a:pt x="9" y="0"/>
                </a:moveTo>
                <a:lnTo>
                  <a:pt x="6" y="1"/>
                </a:lnTo>
                <a:lnTo>
                  <a:pt x="2" y="2"/>
                </a:lnTo>
                <a:lnTo>
                  <a:pt x="0" y="6"/>
                </a:lnTo>
                <a:lnTo>
                  <a:pt x="0" y="9"/>
                </a:lnTo>
                <a:lnTo>
                  <a:pt x="0" y="13"/>
                </a:lnTo>
                <a:lnTo>
                  <a:pt x="2" y="16"/>
                </a:lnTo>
                <a:lnTo>
                  <a:pt x="6" y="19"/>
                </a:lnTo>
                <a:lnTo>
                  <a:pt x="9" y="19"/>
                </a:lnTo>
                <a:lnTo>
                  <a:pt x="13" y="19"/>
                </a:lnTo>
                <a:lnTo>
                  <a:pt x="17" y="16"/>
                </a:lnTo>
                <a:lnTo>
                  <a:pt x="18" y="13"/>
                </a:lnTo>
                <a:lnTo>
                  <a:pt x="19" y="9"/>
                </a:lnTo>
                <a:lnTo>
                  <a:pt x="18" y="6"/>
                </a:lnTo>
                <a:lnTo>
                  <a:pt x="15" y="2"/>
                </a:lnTo>
                <a:lnTo>
                  <a:pt x="13" y="1"/>
                </a:lnTo>
                <a:lnTo>
                  <a:pt x="9" y="0"/>
                </a:lnTo>
                <a:close/>
              </a:path>
            </a:pathLst>
          </a:custGeom>
          <a:solidFill>
            <a:srgbClr val="AAD512"/>
          </a:solidFill>
          <a:ln w="9525">
            <a:noFill/>
            <a:round/>
            <a:headEnd/>
            <a:tailEnd/>
          </a:ln>
        </p:spPr>
        <p:txBody>
          <a:bodyPr/>
          <a:lstStyle/>
          <a:p>
            <a:endParaRPr lang="pt-BR"/>
          </a:p>
        </p:txBody>
      </p:sp>
      <p:sp>
        <p:nvSpPr>
          <p:cNvPr id="402643" name="Freeform 211"/>
          <p:cNvSpPr>
            <a:spLocks/>
          </p:cNvSpPr>
          <p:nvPr/>
        </p:nvSpPr>
        <p:spPr bwMode="auto">
          <a:xfrm>
            <a:off x="5456238" y="4135438"/>
            <a:ext cx="7937" cy="7937"/>
          </a:xfrm>
          <a:custGeom>
            <a:avLst/>
            <a:gdLst/>
            <a:ahLst/>
            <a:cxnLst>
              <a:cxn ang="0">
                <a:pos x="10" y="0"/>
              </a:cxn>
              <a:cxn ang="0">
                <a:pos x="6" y="1"/>
              </a:cxn>
              <a:cxn ang="0">
                <a:pos x="2" y="2"/>
              </a:cxn>
              <a:cxn ang="0">
                <a:pos x="1" y="6"/>
              </a:cxn>
              <a:cxn ang="0">
                <a:pos x="0" y="9"/>
              </a:cxn>
              <a:cxn ang="0">
                <a:pos x="1" y="13"/>
              </a:cxn>
              <a:cxn ang="0">
                <a:pos x="2" y="16"/>
              </a:cxn>
              <a:cxn ang="0">
                <a:pos x="6" y="19"/>
              </a:cxn>
              <a:cxn ang="0">
                <a:pos x="10" y="19"/>
              </a:cxn>
              <a:cxn ang="0">
                <a:pos x="13" y="19"/>
              </a:cxn>
              <a:cxn ang="0">
                <a:pos x="17" y="16"/>
              </a:cxn>
              <a:cxn ang="0">
                <a:pos x="19" y="13"/>
              </a:cxn>
              <a:cxn ang="0">
                <a:pos x="19" y="9"/>
              </a:cxn>
              <a:cxn ang="0">
                <a:pos x="19" y="6"/>
              </a:cxn>
              <a:cxn ang="0">
                <a:pos x="17" y="2"/>
              </a:cxn>
              <a:cxn ang="0">
                <a:pos x="13" y="1"/>
              </a:cxn>
              <a:cxn ang="0">
                <a:pos x="10" y="0"/>
              </a:cxn>
            </a:cxnLst>
            <a:rect l="0" t="0" r="r" b="b"/>
            <a:pathLst>
              <a:path w="19" h="19">
                <a:moveTo>
                  <a:pt x="10" y="0"/>
                </a:moveTo>
                <a:lnTo>
                  <a:pt x="6" y="1"/>
                </a:lnTo>
                <a:lnTo>
                  <a:pt x="2" y="2"/>
                </a:lnTo>
                <a:lnTo>
                  <a:pt x="1" y="6"/>
                </a:lnTo>
                <a:lnTo>
                  <a:pt x="0" y="9"/>
                </a:lnTo>
                <a:lnTo>
                  <a:pt x="1" y="13"/>
                </a:lnTo>
                <a:lnTo>
                  <a:pt x="2" y="16"/>
                </a:lnTo>
                <a:lnTo>
                  <a:pt x="6" y="19"/>
                </a:lnTo>
                <a:lnTo>
                  <a:pt x="10" y="19"/>
                </a:lnTo>
                <a:lnTo>
                  <a:pt x="13" y="19"/>
                </a:lnTo>
                <a:lnTo>
                  <a:pt x="17" y="16"/>
                </a:lnTo>
                <a:lnTo>
                  <a:pt x="19" y="13"/>
                </a:lnTo>
                <a:lnTo>
                  <a:pt x="19" y="9"/>
                </a:lnTo>
                <a:lnTo>
                  <a:pt x="19" y="6"/>
                </a:lnTo>
                <a:lnTo>
                  <a:pt x="17" y="2"/>
                </a:lnTo>
                <a:lnTo>
                  <a:pt x="13" y="1"/>
                </a:lnTo>
                <a:lnTo>
                  <a:pt x="10" y="0"/>
                </a:lnTo>
                <a:close/>
              </a:path>
            </a:pathLst>
          </a:custGeom>
          <a:solidFill>
            <a:srgbClr val="AAD512"/>
          </a:solidFill>
          <a:ln w="9525">
            <a:noFill/>
            <a:round/>
            <a:headEnd/>
            <a:tailEnd/>
          </a:ln>
        </p:spPr>
        <p:txBody>
          <a:bodyPr/>
          <a:lstStyle/>
          <a:p>
            <a:endParaRPr lang="pt-BR"/>
          </a:p>
        </p:txBody>
      </p:sp>
      <p:sp>
        <p:nvSpPr>
          <p:cNvPr id="402644" name="Freeform 212"/>
          <p:cNvSpPr>
            <a:spLocks/>
          </p:cNvSpPr>
          <p:nvPr/>
        </p:nvSpPr>
        <p:spPr bwMode="auto">
          <a:xfrm>
            <a:off x="5430838" y="4156075"/>
            <a:ext cx="7937" cy="7938"/>
          </a:xfrm>
          <a:custGeom>
            <a:avLst/>
            <a:gdLst/>
            <a:ahLst/>
            <a:cxnLst>
              <a:cxn ang="0">
                <a:pos x="10" y="0"/>
              </a:cxn>
              <a:cxn ang="0">
                <a:pos x="6" y="1"/>
              </a:cxn>
              <a:cxn ang="0">
                <a:pos x="3" y="3"/>
              </a:cxn>
              <a:cxn ang="0">
                <a:pos x="2" y="6"/>
              </a:cxn>
              <a:cxn ang="0">
                <a:pos x="0" y="10"/>
              </a:cxn>
              <a:cxn ang="0">
                <a:pos x="2" y="13"/>
              </a:cxn>
              <a:cxn ang="0">
                <a:pos x="3" y="17"/>
              </a:cxn>
              <a:cxn ang="0">
                <a:pos x="6" y="19"/>
              </a:cxn>
              <a:cxn ang="0">
                <a:pos x="10" y="19"/>
              </a:cxn>
              <a:cxn ang="0">
                <a:pos x="14" y="19"/>
              </a:cxn>
              <a:cxn ang="0">
                <a:pos x="17" y="17"/>
              </a:cxn>
              <a:cxn ang="0">
                <a:pos x="20" y="13"/>
              </a:cxn>
              <a:cxn ang="0">
                <a:pos x="20" y="10"/>
              </a:cxn>
              <a:cxn ang="0">
                <a:pos x="20" y="6"/>
              </a:cxn>
              <a:cxn ang="0">
                <a:pos x="17" y="3"/>
              </a:cxn>
              <a:cxn ang="0">
                <a:pos x="14" y="1"/>
              </a:cxn>
              <a:cxn ang="0">
                <a:pos x="10" y="0"/>
              </a:cxn>
            </a:cxnLst>
            <a:rect l="0" t="0" r="r" b="b"/>
            <a:pathLst>
              <a:path w="20" h="19">
                <a:moveTo>
                  <a:pt x="10" y="0"/>
                </a:moveTo>
                <a:lnTo>
                  <a:pt x="6" y="1"/>
                </a:lnTo>
                <a:lnTo>
                  <a:pt x="3" y="3"/>
                </a:lnTo>
                <a:lnTo>
                  <a:pt x="2" y="6"/>
                </a:lnTo>
                <a:lnTo>
                  <a:pt x="0" y="10"/>
                </a:lnTo>
                <a:lnTo>
                  <a:pt x="2" y="13"/>
                </a:lnTo>
                <a:lnTo>
                  <a:pt x="3" y="17"/>
                </a:lnTo>
                <a:lnTo>
                  <a:pt x="6" y="19"/>
                </a:lnTo>
                <a:lnTo>
                  <a:pt x="10" y="19"/>
                </a:lnTo>
                <a:lnTo>
                  <a:pt x="14" y="19"/>
                </a:lnTo>
                <a:lnTo>
                  <a:pt x="17" y="17"/>
                </a:lnTo>
                <a:lnTo>
                  <a:pt x="20" y="13"/>
                </a:lnTo>
                <a:lnTo>
                  <a:pt x="20" y="10"/>
                </a:lnTo>
                <a:lnTo>
                  <a:pt x="20" y="6"/>
                </a:lnTo>
                <a:lnTo>
                  <a:pt x="17" y="3"/>
                </a:lnTo>
                <a:lnTo>
                  <a:pt x="14" y="1"/>
                </a:lnTo>
                <a:lnTo>
                  <a:pt x="10" y="0"/>
                </a:lnTo>
                <a:close/>
              </a:path>
            </a:pathLst>
          </a:custGeom>
          <a:solidFill>
            <a:srgbClr val="AAD512"/>
          </a:solidFill>
          <a:ln w="9525">
            <a:noFill/>
            <a:round/>
            <a:headEnd/>
            <a:tailEnd/>
          </a:ln>
        </p:spPr>
        <p:txBody>
          <a:bodyPr/>
          <a:lstStyle/>
          <a:p>
            <a:endParaRPr lang="pt-BR"/>
          </a:p>
        </p:txBody>
      </p:sp>
      <p:sp>
        <p:nvSpPr>
          <p:cNvPr id="402645" name="Freeform 213"/>
          <p:cNvSpPr>
            <a:spLocks/>
          </p:cNvSpPr>
          <p:nvPr/>
        </p:nvSpPr>
        <p:spPr bwMode="auto">
          <a:xfrm>
            <a:off x="5429250" y="4170363"/>
            <a:ext cx="9525" cy="7937"/>
          </a:xfrm>
          <a:custGeom>
            <a:avLst/>
            <a:gdLst/>
            <a:ahLst/>
            <a:cxnLst>
              <a:cxn ang="0">
                <a:pos x="9" y="0"/>
              </a:cxn>
              <a:cxn ang="0">
                <a:pos x="6" y="2"/>
              </a:cxn>
              <a:cxn ang="0">
                <a:pos x="3" y="4"/>
              </a:cxn>
              <a:cxn ang="0">
                <a:pos x="1" y="6"/>
              </a:cxn>
              <a:cxn ang="0">
                <a:pos x="0" y="11"/>
              </a:cxn>
              <a:cxn ang="0">
                <a:pos x="1" y="15"/>
              </a:cxn>
              <a:cxn ang="0">
                <a:pos x="3" y="17"/>
              </a:cxn>
              <a:cxn ang="0">
                <a:pos x="6" y="20"/>
              </a:cxn>
              <a:cxn ang="0">
                <a:pos x="9" y="21"/>
              </a:cxn>
              <a:cxn ang="0">
                <a:pos x="14" y="20"/>
              </a:cxn>
              <a:cxn ang="0">
                <a:pos x="17" y="17"/>
              </a:cxn>
              <a:cxn ang="0">
                <a:pos x="19" y="15"/>
              </a:cxn>
              <a:cxn ang="0">
                <a:pos x="20" y="11"/>
              </a:cxn>
              <a:cxn ang="0">
                <a:pos x="19" y="6"/>
              </a:cxn>
              <a:cxn ang="0">
                <a:pos x="17" y="4"/>
              </a:cxn>
              <a:cxn ang="0">
                <a:pos x="14" y="2"/>
              </a:cxn>
              <a:cxn ang="0">
                <a:pos x="9" y="0"/>
              </a:cxn>
            </a:cxnLst>
            <a:rect l="0" t="0" r="r" b="b"/>
            <a:pathLst>
              <a:path w="20" h="21">
                <a:moveTo>
                  <a:pt x="9" y="0"/>
                </a:moveTo>
                <a:lnTo>
                  <a:pt x="6" y="2"/>
                </a:lnTo>
                <a:lnTo>
                  <a:pt x="3" y="4"/>
                </a:lnTo>
                <a:lnTo>
                  <a:pt x="1" y="6"/>
                </a:lnTo>
                <a:lnTo>
                  <a:pt x="0" y="11"/>
                </a:lnTo>
                <a:lnTo>
                  <a:pt x="1" y="15"/>
                </a:lnTo>
                <a:lnTo>
                  <a:pt x="3" y="17"/>
                </a:lnTo>
                <a:lnTo>
                  <a:pt x="6" y="20"/>
                </a:lnTo>
                <a:lnTo>
                  <a:pt x="9" y="21"/>
                </a:lnTo>
                <a:lnTo>
                  <a:pt x="14" y="20"/>
                </a:lnTo>
                <a:lnTo>
                  <a:pt x="17" y="17"/>
                </a:lnTo>
                <a:lnTo>
                  <a:pt x="19" y="15"/>
                </a:lnTo>
                <a:lnTo>
                  <a:pt x="20" y="11"/>
                </a:lnTo>
                <a:lnTo>
                  <a:pt x="19" y="6"/>
                </a:lnTo>
                <a:lnTo>
                  <a:pt x="17" y="4"/>
                </a:lnTo>
                <a:lnTo>
                  <a:pt x="14" y="2"/>
                </a:lnTo>
                <a:lnTo>
                  <a:pt x="9" y="0"/>
                </a:lnTo>
                <a:close/>
              </a:path>
            </a:pathLst>
          </a:custGeom>
          <a:solidFill>
            <a:srgbClr val="AAD512"/>
          </a:solidFill>
          <a:ln w="9525">
            <a:noFill/>
            <a:round/>
            <a:headEnd/>
            <a:tailEnd/>
          </a:ln>
        </p:spPr>
        <p:txBody>
          <a:bodyPr/>
          <a:lstStyle/>
          <a:p>
            <a:endParaRPr lang="pt-BR"/>
          </a:p>
        </p:txBody>
      </p:sp>
      <p:sp>
        <p:nvSpPr>
          <p:cNvPr id="402646" name="Freeform 214"/>
          <p:cNvSpPr>
            <a:spLocks/>
          </p:cNvSpPr>
          <p:nvPr/>
        </p:nvSpPr>
        <p:spPr bwMode="auto">
          <a:xfrm>
            <a:off x="5424488" y="4187825"/>
            <a:ext cx="7937" cy="7938"/>
          </a:xfrm>
          <a:custGeom>
            <a:avLst/>
            <a:gdLst/>
            <a:ahLst/>
            <a:cxnLst>
              <a:cxn ang="0">
                <a:pos x="10" y="0"/>
              </a:cxn>
              <a:cxn ang="0">
                <a:pos x="6" y="1"/>
              </a:cxn>
              <a:cxn ang="0">
                <a:pos x="4" y="2"/>
              </a:cxn>
              <a:cxn ang="0">
                <a:pos x="1" y="6"/>
              </a:cxn>
              <a:cxn ang="0">
                <a:pos x="0" y="9"/>
              </a:cxn>
              <a:cxn ang="0">
                <a:pos x="1" y="13"/>
              </a:cxn>
              <a:cxn ang="0">
                <a:pos x="4" y="17"/>
              </a:cxn>
              <a:cxn ang="0">
                <a:pos x="6" y="19"/>
              </a:cxn>
              <a:cxn ang="0">
                <a:pos x="10" y="19"/>
              </a:cxn>
              <a:cxn ang="0">
                <a:pos x="15" y="19"/>
              </a:cxn>
              <a:cxn ang="0">
                <a:pos x="17" y="17"/>
              </a:cxn>
              <a:cxn ang="0">
                <a:pos x="19" y="13"/>
              </a:cxn>
              <a:cxn ang="0">
                <a:pos x="21" y="9"/>
              </a:cxn>
              <a:cxn ang="0">
                <a:pos x="19" y="6"/>
              </a:cxn>
              <a:cxn ang="0">
                <a:pos x="17" y="2"/>
              </a:cxn>
              <a:cxn ang="0">
                <a:pos x="15" y="1"/>
              </a:cxn>
              <a:cxn ang="0">
                <a:pos x="10" y="0"/>
              </a:cxn>
            </a:cxnLst>
            <a:rect l="0" t="0" r="r" b="b"/>
            <a:pathLst>
              <a:path w="21" h="19">
                <a:moveTo>
                  <a:pt x="10" y="0"/>
                </a:moveTo>
                <a:lnTo>
                  <a:pt x="6" y="1"/>
                </a:lnTo>
                <a:lnTo>
                  <a:pt x="4" y="2"/>
                </a:lnTo>
                <a:lnTo>
                  <a:pt x="1" y="6"/>
                </a:lnTo>
                <a:lnTo>
                  <a:pt x="0" y="9"/>
                </a:lnTo>
                <a:lnTo>
                  <a:pt x="1" y="13"/>
                </a:lnTo>
                <a:lnTo>
                  <a:pt x="4" y="17"/>
                </a:lnTo>
                <a:lnTo>
                  <a:pt x="6" y="19"/>
                </a:lnTo>
                <a:lnTo>
                  <a:pt x="10" y="19"/>
                </a:lnTo>
                <a:lnTo>
                  <a:pt x="15" y="19"/>
                </a:lnTo>
                <a:lnTo>
                  <a:pt x="17" y="17"/>
                </a:lnTo>
                <a:lnTo>
                  <a:pt x="19" y="13"/>
                </a:lnTo>
                <a:lnTo>
                  <a:pt x="21" y="9"/>
                </a:lnTo>
                <a:lnTo>
                  <a:pt x="19" y="6"/>
                </a:lnTo>
                <a:lnTo>
                  <a:pt x="17" y="2"/>
                </a:lnTo>
                <a:lnTo>
                  <a:pt x="15" y="1"/>
                </a:lnTo>
                <a:lnTo>
                  <a:pt x="10" y="0"/>
                </a:lnTo>
                <a:close/>
              </a:path>
            </a:pathLst>
          </a:custGeom>
          <a:solidFill>
            <a:srgbClr val="AAD512"/>
          </a:solidFill>
          <a:ln w="9525">
            <a:noFill/>
            <a:round/>
            <a:headEnd/>
            <a:tailEnd/>
          </a:ln>
        </p:spPr>
        <p:txBody>
          <a:bodyPr/>
          <a:lstStyle/>
          <a:p>
            <a:endParaRPr lang="pt-BR"/>
          </a:p>
        </p:txBody>
      </p:sp>
      <p:sp>
        <p:nvSpPr>
          <p:cNvPr id="402647" name="Freeform 215"/>
          <p:cNvSpPr>
            <a:spLocks/>
          </p:cNvSpPr>
          <p:nvPr/>
        </p:nvSpPr>
        <p:spPr bwMode="auto">
          <a:xfrm>
            <a:off x="5343525" y="4092575"/>
            <a:ext cx="77788" cy="101600"/>
          </a:xfrm>
          <a:custGeom>
            <a:avLst/>
            <a:gdLst/>
            <a:ahLst/>
            <a:cxnLst>
              <a:cxn ang="0">
                <a:pos x="88" y="0"/>
              </a:cxn>
              <a:cxn ang="0">
                <a:pos x="70" y="6"/>
              </a:cxn>
              <a:cxn ang="0">
                <a:pos x="53" y="16"/>
              </a:cxn>
              <a:cxn ang="0">
                <a:pos x="37" y="30"/>
              </a:cxn>
              <a:cxn ang="0">
                <a:pos x="24" y="48"/>
              </a:cxn>
              <a:cxn ang="0">
                <a:pos x="13" y="70"/>
              </a:cxn>
              <a:cxn ang="0">
                <a:pos x="5" y="93"/>
              </a:cxn>
              <a:cxn ang="0">
                <a:pos x="1" y="118"/>
              </a:cxn>
              <a:cxn ang="0">
                <a:pos x="1" y="144"/>
              </a:cxn>
              <a:cxn ang="0">
                <a:pos x="5" y="170"/>
              </a:cxn>
              <a:cxn ang="0">
                <a:pos x="13" y="192"/>
              </a:cxn>
              <a:cxn ang="0">
                <a:pos x="24" y="213"/>
              </a:cxn>
              <a:cxn ang="0">
                <a:pos x="37" y="231"/>
              </a:cxn>
              <a:cxn ang="0">
                <a:pos x="53" y="244"/>
              </a:cxn>
              <a:cxn ang="0">
                <a:pos x="70" y="254"/>
              </a:cxn>
              <a:cxn ang="0">
                <a:pos x="88" y="260"/>
              </a:cxn>
              <a:cxn ang="0">
                <a:pos x="106" y="260"/>
              </a:cxn>
              <a:cxn ang="0">
                <a:pos x="124" y="255"/>
              </a:cxn>
              <a:cxn ang="0">
                <a:pos x="141" y="245"/>
              </a:cxn>
              <a:cxn ang="0">
                <a:pos x="157" y="233"/>
              </a:cxn>
              <a:cxn ang="0">
                <a:pos x="171" y="216"/>
              </a:cxn>
              <a:cxn ang="0">
                <a:pos x="183" y="197"/>
              </a:cxn>
              <a:cxn ang="0">
                <a:pos x="191" y="174"/>
              </a:cxn>
              <a:cxn ang="0">
                <a:pos x="195" y="150"/>
              </a:cxn>
              <a:cxn ang="0">
                <a:pos x="195" y="124"/>
              </a:cxn>
              <a:cxn ang="0">
                <a:pos x="191" y="98"/>
              </a:cxn>
              <a:cxn ang="0">
                <a:pos x="183" y="74"/>
              </a:cxn>
              <a:cxn ang="0">
                <a:pos x="171" y="52"/>
              </a:cxn>
              <a:cxn ang="0">
                <a:pos x="157" y="33"/>
              </a:cxn>
              <a:cxn ang="0">
                <a:pos x="141" y="17"/>
              </a:cxn>
              <a:cxn ang="0">
                <a:pos x="124" y="6"/>
              </a:cxn>
              <a:cxn ang="0">
                <a:pos x="106" y="0"/>
              </a:cxn>
            </a:cxnLst>
            <a:rect l="0" t="0" r="r" b="b"/>
            <a:pathLst>
              <a:path w="196" h="260">
                <a:moveTo>
                  <a:pt x="96" y="0"/>
                </a:moveTo>
                <a:lnTo>
                  <a:pt x="88" y="0"/>
                </a:lnTo>
                <a:lnTo>
                  <a:pt x="78" y="3"/>
                </a:lnTo>
                <a:lnTo>
                  <a:pt x="70" y="6"/>
                </a:lnTo>
                <a:lnTo>
                  <a:pt x="61" y="11"/>
                </a:lnTo>
                <a:lnTo>
                  <a:pt x="53" y="16"/>
                </a:lnTo>
                <a:lnTo>
                  <a:pt x="45" y="23"/>
                </a:lnTo>
                <a:lnTo>
                  <a:pt x="37" y="30"/>
                </a:lnTo>
                <a:lnTo>
                  <a:pt x="30" y="39"/>
                </a:lnTo>
                <a:lnTo>
                  <a:pt x="24" y="48"/>
                </a:lnTo>
                <a:lnTo>
                  <a:pt x="18" y="59"/>
                </a:lnTo>
                <a:lnTo>
                  <a:pt x="13" y="70"/>
                </a:lnTo>
                <a:lnTo>
                  <a:pt x="9" y="81"/>
                </a:lnTo>
                <a:lnTo>
                  <a:pt x="5" y="93"/>
                </a:lnTo>
                <a:lnTo>
                  <a:pt x="3" y="106"/>
                </a:lnTo>
                <a:lnTo>
                  <a:pt x="1" y="118"/>
                </a:lnTo>
                <a:lnTo>
                  <a:pt x="0" y="131"/>
                </a:lnTo>
                <a:lnTo>
                  <a:pt x="1" y="144"/>
                </a:lnTo>
                <a:lnTo>
                  <a:pt x="3" y="158"/>
                </a:lnTo>
                <a:lnTo>
                  <a:pt x="5" y="170"/>
                </a:lnTo>
                <a:lnTo>
                  <a:pt x="9" y="182"/>
                </a:lnTo>
                <a:lnTo>
                  <a:pt x="13" y="192"/>
                </a:lnTo>
                <a:lnTo>
                  <a:pt x="18" y="203"/>
                </a:lnTo>
                <a:lnTo>
                  <a:pt x="24" y="213"/>
                </a:lnTo>
                <a:lnTo>
                  <a:pt x="30" y="222"/>
                </a:lnTo>
                <a:lnTo>
                  <a:pt x="37" y="231"/>
                </a:lnTo>
                <a:lnTo>
                  <a:pt x="45" y="238"/>
                </a:lnTo>
                <a:lnTo>
                  <a:pt x="53" y="244"/>
                </a:lnTo>
                <a:lnTo>
                  <a:pt x="61" y="250"/>
                </a:lnTo>
                <a:lnTo>
                  <a:pt x="70" y="254"/>
                </a:lnTo>
                <a:lnTo>
                  <a:pt x="78" y="257"/>
                </a:lnTo>
                <a:lnTo>
                  <a:pt x="88" y="260"/>
                </a:lnTo>
                <a:lnTo>
                  <a:pt x="96" y="260"/>
                </a:lnTo>
                <a:lnTo>
                  <a:pt x="106" y="260"/>
                </a:lnTo>
                <a:lnTo>
                  <a:pt x="115" y="257"/>
                </a:lnTo>
                <a:lnTo>
                  <a:pt x="124" y="255"/>
                </a:lnTo>
                <a:lnTo>
                  <a:pt x="132" y="250"/>
                </a:lnTo>
                <a:lnTo>
                  <a:pt x="141" y="245"/>
                </a:lnTo>
                <a:lnTo>
                  <a:pt x="149" y="239"/>
                </a:lnTo>
                <a:lnTo>
                  <a:pt x="157" y="233"/>
                </a:lnTo>
                <a:lnTo>
                  <a:pt x="165" y="225"/>
                </a:lnTo>
                <a:lnTo>
                  <a:pt x="171" y="216"/>
                </a:lnTo>
                <a:lnTo>
                  <a:pt x="177" y="207"/>
                </a:lnTo>
                <a:lnTo>
                  <a:pt x="183" y="197"/>
                </a:lnTo>
                <a:lnTo>
                  <a:pt x="187" y="186"/>
                </a:lnTo>
                <a:lnTo>
                  <a:pt x="191" y="174"/>
                </a:lnTo>
                <a:lnTo>
                  <a:pt x="193" y="162"/>
                </a:lnTo>
                <a:lnTo>
                  <a:pt x="195" y="150"/>
                </a:lnTo>
                <a:lnTo>
                  <a:pt x="196" y="137"/>
                </a:lnTo>
                <a:lnTo>
                  <a:pt x="195" y="124"/>
                </a:lnTo>
                <a:lnTo>
                  <a:pt x="193" y="111"/>
                </a:lnTo>
                <a:lnTo>
                  <a:pt x="191" y="98"/>
                </a:lnTo>
                <a:lnTo>
                  <a:pt x="187" y="86"/>
                </a:lnTo>
                <a:lnTo>
                  <a:pt x="183" y="74"/>
                </a:lnTo>
                <a:lnTo>
                  <a:pt x="177" y="63"/>
                </a:lnTo>
                <a:lnTo>
                  <a:pt x="171" y="52"/>
                </a:lnTo>
                <a:lnTo>
                  <a:pt x="165" y="42"/>
                </a:lnTo>
                <a:lnTo>
                  <a:pt x="157" y="33"/>
                </a:lnTo>
                <a:lnTo>
                  <a:pt x="149" y="24"/>
                </a:lnTo>
                <a:lnTo>
                  <a:pt x="141" y="17"/>
                </a:lnTo>
                <a:lnTo>
                  <a:pt x="132" y="11"/>
                </a:lnTo>
                <a:lnTo>
                  <a:pt x="124" y="6"/>
                </a:lnTo>
                <a:lnTo>
                  <a:pt x="115" y="3"/>
                </a:lnTo>
                <a:lnTo>
                  <a:pt x="106" y="0"/>
                </a:lnTo>
                <a:lnTo>
                  <a:pt x="96" y="0"/>
                </a:lnTo>
                <a:close/>
              </a:path>
            </a:pathLst>
          </a:custGeom>
          <a:solidFill>
            <a:srgbClr val="990A32"/>
          </a:solidFill>
          <a:ln w="9525">
            <a:noFill/>
            <a:round/>
            <a:headEnd/>
            <a:tailEnd/>
          </a:ln>
        </p:spPr>
        <p:txBody>
          <a:bodyPr/>
          <a:lstStyle/>
          <a:p>
            <a:endParaRPr lang="pt-BR"/>
          </a:p>
        </p:txBody>
      </p:sp>
      <p:sp>
        <p:nvSpPr>
          <p:cNvPr id="402648" name="Freeform 216"/>
          <p:cNvSpPr>
            <a:spLocks/>
          </p:cNvSpPr>
          <p:nvPr/>
        </p:nvSpPr>
        <p:spPr bwMode="auto">
          <a:xfrm>
            <a:off x="5192713" y="3643313"/>
            <a:ext cx="171450" cy="193675"/>
          </a:xfrm>
          <a:custGeom>
            <a:avLst/>
            <a:gdLst/>
            <a:ahLst/>
            <a:cxnLst>
              <a:cxn ang="0">
                <a:pos x="204" y="1"/>
              </a:cxn>
              <a:cxn ang="0">
                <a:pos x="182" y="4"/>
              </a:cxn>
              <a:cxn ang="0">
                <a:pos x="151" y="11"/>
              </a:cxn>
              <a:cxn ang="0">
                <a:pos x="111" y="30"/>
              </a:cxn>
              <a:cxn ang="0">
                <a:pos x="78" y="57"/>
              </a:cxn>
              <a:cxn ang="0">
                <a:pos x="49" y="89"/>
              </a:cxn>
              <a:cxn ang="0">
                <a:pos x="25" y="129"/>
              </a:cxn>
              <a:cxn ang="0">
                <a:pos x="9" y="172"/>
              </a:cxn>
              <a:cxn ang="0">
                <a:pos x="0" y="220"/>
              </a:cxn>
              <a:cxn ang="0">
                <a:pos x="0" y="269"/>
              </a:cxn>
              <a:cxn ang="0">
                <a:pos x="9" y="317"/>
              </a:cxn>
              <a:cxn ang="0">
                <a:pos x="25" y="360"/>
              </a:cxn>
              <a:cxn ang="0">
                <a:pos x="49" y="400"/>
              </a:cxn>
              <a:cxn ang="0">
                <a:pos x="78" y="432"/>
              </a:cxn>
              <a:cxn ang="0">
                <a:pos x="111" y="458"/>
              </a:cxn>
              <a:cxn ang="0">
                <a:pos x="151" y="476"/>
              </a:cxn>
              <a:cxn ang="0">
                <a:pos x="182" y="485"/>
              </a:cxn>
              <a:cxn ang="0">
                <a:pos x="204" y="487"/>
              </a:cxn>
              <a:cxn ang="0">
                <a:pos x="226" y="487"/>
              </a:cxn>
              <a:cxn ang="0">
                <a:pos x="247" y="485"/>
              </a:cxn>
              <a:cxn ang="0">
                <a:pos x="278" y="476"/>
              </a:cxn>
              <a:cxn ang="0">
                <a:pos x="318" y="458"/>
              </a:cxn>
              <a:cxn ang="0">
                <a:pos x="352" y="432"/>
              </a:cxn>
              <a:cxn ang="0">
                <a:pos x="382" y="400"/>
              </a:cxn>
              <a:cxn ang="0">
                <a:pos x="404" y="360"/>
              </a:cxn>
              <a:cxn ang="0">
                <a:pos x="421" y="317"/>
              </a:cxn>
              <a:cxn ang="0">
                <a:pos x="430" y="269"/>
              </a:cxn>
              <a:cxn ang="0">
                <a:pos x="430" y="220"/>
              </a:cxn>
              <a:cxn ang="0">
                <a:pos x="421" y="172"/>
              </a:cxn>
              <a:cxn ang="0">
                <a:pos x="404" y="129"/>
              </a:cxn>
              <a:cxn ang="0">
                <a:pos x="382" y="89"/>
              </a:cxn>
              <a:cxn ang="0">
                <a:pos x="352" y="57"/>
              </a:cxn>
              <a:cxn ang="0">
                <a:pos x="318" y="30"/>
              </a:cxn>
              <a:cxn ang="0">
                <a:pos x="278" y="11"/>
              </a:cxn>
              <a:cxn ang="0">
                <a:pos x="247" y="4"/>
              </a:cxn>
              <a:cxn ang="0">
                <a:pos x="226" y="1"/>
              </a:cxn>
            </a:cxnLst>
            <a:rect l="0" t="0" r="r" b="b"/>
            <a:pathLst>
              <a:path w="431" h="487">
                <a:moveTo>
                  <a:pt x="215" y="0"/>
                </a:moveTo>
                <a:lnTo>
                  <a:pt x="204" y="1"/>
                </a:lnTo>
                <a:lnTo>
                  <a:pt x="193" y="1"/>
                </a:lnTo>
                <a:lnTo>
                  <a:pt x="182" y="4"/>
                </a:lnTo>
                <a:lnTo>
                  <a:pt x="172" y="5"/>
                </a:lnTo>
                <a:lnTo>
                  <a:pt x="151" y="11"/>
                </a:lnTo>
                <a:lnTo>
                  <a:pt x="131" y="19"/>
                </a:lnTo>
                <a:lnTo>
                  <a:pt x="111" y="30"/>
                </a:lnTo>
                <a:lnTo>
                  <a:pt x="95" y="42"/>
                </a:lnTo>
                <a:lnTo>
                  <a:pt x="78" y="57"/>
                </a:lnTo>
                <a:lnTo>
                  <a:pt x="62" y="72"/>
                </a:lnTo>
                <a:lnTo>
                  <a:pt x="49" y="89"/>
                </a:lnTo>
                <a:lnTo>
                  <a:pt x="36" y="108"/>
                </a:lnTo>
                <a:lnTo>
                  <a:pt x="25" y="129"/>
                </a:lnTo>
                <a:lnTo>
                  <a:pt x="17" y="149"/>
                </a:lnTo>
                <a:lnTo>
                  <a:pt x="9" y="172"/>
                </a:lnTo>
                <a:lnTo>
                  <a:pt x="3" y="195"/>
                </a:lnTo>
                <a:lnTo>
                  <a:pt x="0" y="220"/>
                </a:lnTo>
                <a:lnTo>
                  <a:pt x="0" y="244"/>
                </a:lnTo>
                <a:lnTo>
                  <a:pt x="0" y="269"/>
                </a:lnTo>
                <a:lnTo>
                  <a:pt x="3" y="293"/>
                </a:lnTo>
                <a:lnTo>
                  <a:pt x="9" y="317"/>
                </a:lnTo>
                <a:lnTo>
                  <a:pt x="17" y="338"/>
                </a:lnTo>
                <a:lnTo>
                  <a:pt x="25" y="360"/>
                </a:lnTo>
                <a:lnTo>
                  <a:pt x="36" y="380"/>
                </a:lnTo>
                <a:lnTo>
                  <a:pt x="49" y="400"/>
                </a:lnTo>
                <a:lnTo>
                  <a:pt x="62" y="416"/>
                </a:lnTo>
                <a:lnTo>
                  <a:pt x="78" y="432"/>
                </a:lnTo>
                <a:lnTo>
                  <a:pt x="95" y="446"/>
                </a:lnTo>
                <a:lnTo>
                  <a:pt x="111" y="458"/>
                </a:lnTo>
                <a:lnTo>
                  <a:pt x="131" y="468"/>
                </a:lnTo>
                <a:lnTo>
                  <a:pt x="151" y="476"/>
                </a:lnTo>
                <a:lnTo>
                  <a:pt x="172" y="482"/>
                </a:lnTo>
                <a:lnTo>
                  <a:pt x="182" y="485"/>
                </a:lnTo>
                <a:lnTo>
                  <a:pt x="193" y="486"/>
                </a:lnTo>
                <a:lnTo>
                  <a:pt x="204" y="487"/>
                </a:lnTo>
                <a:lnTo>
                  <a:pt x="215" y="487"/>
                </a:lnTo>
                <a:lnTo>
                  <a:pt x="226" y="487"/>
                </a:lnTo>
                <a:lnTo>
                  <a:pt x="236" y="486"/>
                </a:lnTo>
                <a:lnTo>
                  <a:pt x="247" y="485"/>
                </a:lnTo>
                <a:lnTo>
                  <a:pt x="258" y="482"/>
                </a:lnTo>
                <a:lnTo>
                  <a:pt x="278" y="476"/>
                </a:lnTo>
                <a:lnTo>
                  <a:pt x="299" y="468"/>
                </a:lnTo>
                <a:lnTo>
                  <a:pt x="318" y="458"/>
                </a:lnTo>
                <a:lnTo>
                  <a:pt x="335" y="446"/>
                </a:lnTo>
                <a:lnTo>
                  <a:pt x="352" y="432"/>
                </a:lnTo>
                <a:lnTo>
                  <a:pt x="367" y="416"/>
                </a:lnTo>
                <a:lnTo>
                  <a:pt x="382" y="400"/>
                </a:lnTo>
                <a:lnTo>
                  <a:pt x="394" y="380"/>
                </a:lnTo>
                <a:lnTo>
                  <a:pt x="404" y="360"/>
                </a:lnTo>
                <a:lnTo>
                  <a:pt x="414" y="338"/>
                </a:lnTo>
                <a:lnTo>
                  <a:pt x="421" y="317"/>
                </a:lnTo>
                <a:lnTo>
                  <a:pt x="426" y="293"/>
                </a:lnTo>
                <a:lnTo>
                  <a:pt x="430" y="269"/>
                </a:lnTo>
                <a:lnTo>
                  <a:pt x="431" y="244"/>
                </a:lnTo>
                <a:lnTo>
                  <a:pt x="430" y="220"/>
                </a:lnTo>
                <a:lnTo>
                  <a:pt x="426" y="195"/>
                </a:lnTo>
                <a:lnTo>
                  <a:pt x="421" y="172"/>
                </a:lnTo>
                <a:lnTo>
                  <a:pt x="414" y="149"/>
                </a:lnTo>
                <a:lnTo>
                  <a:pt x="404" y="129"/>
                </a:lnTo>
                <a:lnTo>
                  <a:pt x="394" y="108"/>
                </a:lnTo>
                <a:lnTo>
                  <a:pt x="382" y="89"/>
                </a:lnTo>
                <a:lnTo>
                  <a:pt x="367" y="72"/>
                </a:lnTo>
                <a:lnTo>
                  <a:pt x="352" y="57"/>
                </a:lnTo>
                <a:lnTo>
                  <a:pt x="335" y="42"/>
                </a:lnTo>
                <a:lnTo>
                  <a:pt x="318" y="30"/>
                </a:lnTo>
                <a:lnTo>
                  <a:pt x="299" y="19"/>
                </a:lnTo>
                <a:lnTo>
                  <a:pt x="278" y="11"/>
                </a:lnTo>
                <a:lnTo>
                  <a:pt x="258" y="5"/>
                </a:lnTo>
                <a:lnTo>
                  <a:pt x="247" y="4"/>
                </a:lnTo>
                <a:lnTo>
                  <a:pt x="236" y="1"/>
                </a:lnTo>
                <a:lnTo>
                  <a:pt x="226" y="1"/>
                </a:lnTo>
                <a:lnTo>
                  <a:pt x="215" y="0"/>
                </a:lnTo>
                <a:close/>
              </a:path>
            </a:pathLst>
          </a:custGeom>
          <a:solidFill>
            <a:srgbClr val="FCF0BF"/>
          </a:solidFill>
          <a:ln w="9525">
            <a:noFill/>
            <a:round/>
            <a:headEnd/>
            <a:tailEnd/>
          </a:ln>
        </p:spPr>
        <p:txBody>
          <a:bodyPr/>
          <a:lstStyle/>
          <a:p>
            <a:endParaRPr lang="pt-BR"/>
          </a:p>
        </p:txBody>
      </p:sp>
      <p:sp>
        <p:nvSpPr>
          <p:cNvPr id="402649" name="Freeform 217"/>
          <p:cNvSpPr>
            <a:spLocks/>
          </p:cNvSpPr>
          <p:nvPr/>
        </p:nvSpPr>
        <p:spPr bwMode="auto">
          <a:xfrm>
            <a:off x="5291138" y="3683000"/>
            <a:ext cx="7937" cy="7938"/>
          </a:xfrm>
          <a:custGeom>
            <a:avLst/>
            <a:gdLst/>
            <a:ahLst/>
            <a:cxnLst>
              <a:cxn ang="0">
                <a:pos x="10" y="0"/>
              </a:cxn>
              <a:cxn ang="0">
                <a:pos x="6" y="1"/>
              </a:cxn>
              <a:cxn ang="0">
                <a:pos x="4" y="3"/>
              </a:cxn>
              <a:cxn ang="0">
                <a:pos x="2" y="6"/>
              </a:cxn>
              <a:cxn ang="0">
                <a:pos x="0" y="10"/>
              </a:cxn>
              <a:cxn ang="0">
                <a:pos x="2" y="13"/>
              </a:cxn>
              <a:cxn ang="0">
                <a:pos x="4" y="17"/>
              </a:cxn>
              <a:cxn ang="0">
                <a:pos x="6" y="19"/>
              </a:cxn>
              <a:cxn ang="0">
                <a:pos x="10" y="19"/>
              </a:cxn>
              <a:cxn ang="0">
                <a:pos x="15" y="19"/>
              </a:cxn>
              <a:cxn ang="0">
                <a:pos x="17" y="17"/>
              </a:cxn>
              <a:cxn ang="0">
                <a:pos x="20" y="13"/>
              </a:cxn>
              <a:cxn ang="0">
                <a:pos x="21" y="10"/>
              </a:cxn>
              <a:cxn ang="0">
                <a:pos x="20" y="6"/>
              </a:cxn>
              <a:cxn ang="0">
                <a:pos x="17" y="3"/>
              </a:cxn>
              <a:cxn ang="0">
                <a:pos x="15" y="1"/>
              </a:cxn>
              <a:cxn ang="0">
                <a:pos x="10" y="0"/>
              </a:cxn>
            </a:cxnLst>
            <a:rect l="0" t="0" r="r" b="b"/>
            <a:pathLst>
              <a:path w="21" h="19">
                <a:moveTo>
                  <a:pt x="10" y="0"/>
                </a:moveTo>
                <a:lnTo>
                  <a:pt x="6" y="1"/>
                </a:lnTo>
                <a:lnTo>
                  <a:pt x="4" y="3"/>
                </a:lnTo>
                <a:lnTo>
                  <a:pt x="2" y="6"/>
                </a:lnTo>
                <a:lnTo>
                  <a:pt x="0" y="10"/>
                </a:lnTo>
                <a:lnTo>
                  <a:pt x="2" y="13"/>
                </a:lnTo>
                <a:lnTo>
                  <a:pt x="4" y="17"/>
                </a:lnTo>
                <a:lnTo>
                  <a:pt x="6" y="19"/>
                </a:lnTo>
                <a:lnTo>
                  <a:pt x="10" y="19"/>
                </a:lnTo>
                <a:lnTo>
                  <a:pt x="15" y="19"/>
                </a:lnTo>
                <a:lnTo>
                  <a:pt x="17" y="17"/>
                </a:lnTo>
                <a:lnTo>
                  <a:pt x="20" y="13"/>
                </a:lnTo>
                <a:lnTo>
                  <a:pt x="21" y="10"/>
                </a:lnTo>
                <a:lnTo>
                  <a:pt x="20" y="6"/>
                </a:lnTo>
                <a:lnTo>
                  <a:pt x="17" y="3"/>
                </a:lnTo>
                <a:lnTo>
                  <a:pt x="15" y="1"/>
                </a:lnTo>
                <a:lnTo>
                  <a:pt x="10" y="0"/>
                </a:lnTo>
                <a:close/>
              </a:path>
            </a:pathLst>
          </a:custGeom>
          <a:solidFill>
            <a:srgbClr val="AAD512"/>
          </a:solidFill>
          <a:ln w="9525">
            <a:noFill/>
            <a:round/>
            <a:headEnd/>
            <a:tailEnd/>
          </a:ln>
        </p:spPr>
        <p:txBody>
          <a:bodyPr/>
          <a:lstStyle/>
          <a:p>
            <a:endParaRPr lang="pt-BR"/>
          </a:p>
        </p:txBody>
      </p:sp>
      <p:sp>
        <p:nvSpPr>
          <p:cNvPr id="402650" name="Freeform 218"/>
          <p:cNvSpPr>
            <a:spLocks/>
          </p:cNvSpPr>
          <p:nvPr/>
        </p:nvSpPr>
        <p:spPr bwMode="auto">
          <a:xfrm>
            <a:off x="5262563" y="3695700"/>
            <a:ext cx="7937" cy="7938"/>
          </a:xfrm>
          <a:custGeom>
            <a:avLst/>
            <a:gdLst/>
            <a:ahLst/>
            <a:cxnLst>
              <a:cxn ang="0">
                <a:pos x="10" y="0"/>
              </a:cxn>
              <a:cxn ang="0">
                <a:pos x="6" y="0"/>
              </a:cxn>
              <a:cxn ang="0">
                <a:pos x="3" y="2"/>
              </a:cxn>
              <a:cxn ang="0">
                <a:pos x="1" y="6"/>
              </a:cxn>
              <a:cxn ang="0">
                <a:pos x="0" y="9"/>
              </a:cxn>
              <a:cxn ang="0">
                <a:pos x="1" y="13"/>
              </a:cxn>
              <a:cxn ang="0">
                <a:pos x="3" y="16"/>
              </a:cxn>
              <a:cxn ang="0">
                <a:pos x="6" y="18"/>
              </a:cxn>
              <a:cxn ang="0">
                <a:pos x="10" y="19"/>
              </a:cxn>
              <a:cxn ang="0">
                <a:pos x="14" y="18"/>
              </a:cxn>
              <a:cxn ang="0">
                <a:pos x="16" y="16"/>
              </a:cxn>
              <a:cxn ang="0">
                <a:pos x="19" y="13"/>
              </a:cxn>
              <a:cxn ang="0">
                <a:pos x="20" y="9"/>
              </a:cxn>
              <a:cxn ang="0">
                <a:pos x="19" y="6"/>
              </a:cxn>
              <a:cxn ang="0">
                <a:pos x="16" y="2"/>
              </a:cxn>
              <a:cxn ang="0">
                <a:pos x="14" y="0"/>
              </a:cxn>
              <a:cxn ang="0">
                <a:pos x="10" y="0"/>
              </a:cxn>
            </a:cxnLst>
            <a:rect l="0" t="0" r="r" b="b"/>
            <a:pathLst>
              <a:path w="20" h="19">
                <a:moveTo>
                  <a:pt x="10" y="0"/>
                </a:moveTo>
                <a:lnTo>
                  <a:pt x="6" y="0"/>
                </a:lnTo>
                <a:lnTo>
                  <a:pt x="3" y="2"/>
                </a:lnTo>
                <a:lnTo>
                  <a:pt x="1" y="6"/>
                </a:lnTo>
                <a:lnTo>
                  <a:pt x="0" y="9"/>
                </a:lnTo>
                <a:lnTo>
                  <a:pt x="1" y="13"/>
                </a:lnTo>
                <a:lnTo>
                  <a:pt x="3" y="16"/>
                </a:lnTo>
                <a:lnTo>
                  <a:pt x="6" y="18"/>
                </a:lnTo>
                <a:lnTo>
                  <a:pt x="10" y="19"/>
                </a:lnTo>
                <a:lnTo>
                  <a:pt x="14" y="18"/>
                </a:lnTo>
                <a:lnTo>
                  <a:pt x="16" y="16"/>
                </a:lnTo>
                <a:lnTo>
                  <a:pt x="19" y="13"/>
                </a:lnTo>
                <a:lnTo>
                  <a:pt x="20" y="9"/>
                </a:lnTo>
                <a:lnTo>
                  <a:pt x="19" y="6"/>
                </a:lnTo>
                <a:lnTo>
                  <a:pt x="16" y="2"/>
                </a:lnTo>
                <a:lnTo>
                  <a:pt x="14" y="0"/>
                </a:lnTo>
                <a:lnTo>
                  <a:pt x="10" y="0"/>
                </a:lnTo>
                <a:close/>
              </a:path>
            </a:pathLst>
          </a:custGeom>
          <a:solidFill>
            <a:srgbClr val="AAD512"/>
          </a:solidFill>
          <a:ln w="9525">
            <a:noFill/>
            <a:round/>
            <a:headEnd/>
            <a:tailEnd/>
          </a:ln>
        </p:spPr>
        <p:txBody>
          <a:bodyPr/>
          <a:lstStyle/>
          <a:p>
            <a:endParaRPr lang="pt-BR"/>
          </a:p>
        </p:txBody>
      </p:sp>
      <p:sp>
        <p:nvSpPr>
          <p:cNvPr id="402651" name="Freeform 219"/>
          <p:cNvSpPr>
            <a:spLocks/>
          </p:cNvSpPr>
          <p:nvPr/>
        </p:nvSpPr>
        <p:spPr bwMode="auto">
          <a:xfrm>
            <a:off x="5291138" y="3700463"/>
            <a:ext cx="7937" cy="7937"/>
          </a:xfrm>
          <a:custGeom>
            <a:avLst/>
            <a:gdLst/>
            <a:ahLst/>
            <a:cxnLst>
              <a:cxn ang="0">
                <a:pos x="9" y="0"/>
              </a:cxn>
              <a:cxn ang="0">
                <a:pos x="6" y="0"/>
              </a:cxn>
              <a:cxn ang="0">
                <a:pos x="2" y="2"/>
              </a:cxn>
              <a:cxn ang="0">
                <a:pos x="1" y="6"/>
              </a:cxn>
              <a:cxn ang="0">
                <a:pos x="0" y="9"/>
              </a:cxn>
              <a:cxn ang="0">
                <a:pos x="1" y="13"/>
              </a:cxn>
              <a:cxn ang="0">
                <a:pos x="2" y="16"/>
              </a:cxn>
              <a:cxn ang="0">
                <a:pos x="6" y="18"/>
              </a:cxn>
              <a:cxn ang="0">
                <a:pos x="9" y="19"/>
              </a:cxn>
              <a:cxn ang="0">
                <a:pos x="13" y="18"/>
              </a:cxn>
              <a:cxn ang="0">
                <a:pos x="16" y="16"/>
              </a:cxn>
              <a:cxn ang="0">
                <a:pos x="19" y="13"/>
              </a:cxn>
              <a:cxn ang="0">
                <a:pos x="19" y="9"/>
              </a:cxn>
              <a:cxn ang="0">
                <a:pos x="19" y="6"/>
              </a:cxn>
              <a:cxn ang="0">
                <a:pos x="16" y="2"/>
              </a:cxn>
              <a:cxn ang="0">
                <a:pos x="13" y="0"/>
              </a:cxn>
              <a:cxn ang="0">
                <a:pos x="9" y="0"/>
              </a:cxn>
            </a:cxnLst>
            <a:rect l="0" t="0" r="r" b="b"/>
            <a:pathLst>
              <a:path w="19" h="19">
                <a:moveTo>
                  <a:pt x="9" y="0"/>
                </a:moveTo>
                <a:lnTo>
                  <a:pt x="6" y="0"/>
                </a:lnTo>
                <a:lnTo>
                  <a:pt x="2" y="2"/>
                </a:lnTo>
                <a:lnTo>
                  <a:pt x="1" y="6"/>
                </a:lnTo>
                <a:lnTo>
                  <a:pt x="0" y="9"/>
                </a:lnTo>
                <a:lnTo>
                  <a:pt x="1" y="13"/>
                </a:lnTo>
                <a:lnTo>
                  <a:pt x="2" y="16"/>
                </a:lnTo>
                <a:lnTo>
                  <a:pt x="6" y="18"/>
                </a:lnTo>
                <a:lnTo>
                  <a:pt x="9" y="19"/>
                </a:lnTo>
                <a:lnTo>
                  <a:pt x="13" y="18"/>
                </a:lnTo>
                <a:lnTo>
                  <a:pt x="16" y="16"/>
                </a:lnTo>
                <a:lnTo>
                  <a:pt x="19" y="13"/>
                </a:lnTo>
                <a:lnTo>
                  <a:pt x="19" y="9"/>
                </a:lnTo>
                <a:lnTo>
                  <a:pt x="19" y="6"/>
                </a:lnTo>
                <a:lnTo>
                  <a:pt x="16" y="2"/>
                </a:lnTo>
                <a:lnTo>
                  <a:pt x="13" y="0"/>
                </a:lnTo>
                <a:lnTo>
                  <a:pt x="9" y="0"/>
                </a:lnTo>
                <a:close/>
              </a:path>
            </a:pathLst>
          </a:custGeom>
          <a:solidFill>
            <a:srgbClr val="AAD512"/>
          </a:solidFill>
          <a:ln w="9525">
            <a:noFill/>
            <a:round/>
            <a:headEnd/>
            <a:tailEnd/>
          </a:ln>
        </p:spPr>
        <p:txBody>
          <a:bodyPr/>
          <a:lstStyle/>
          <a:p>
            <a:endParaRPr lang="pt-BR"/>
          </a:p>
        </p:txBody>
      </p:sp>
      <p:sp>
        <p:nvSpPr>
          <p:cNvPr id="402652" name="Freeform 220"/>
          <p:cNvSpPr>
            <a:spLocks/>
          </p:cNvSpPr>
          <p:nvPr/>
        </p:nvSpPr>
        <p:spPr bwMode="auto">
          <a:xfrm>
            <a:off x="5286375" y="3717925"/>
            <a:ext cx="7938" cy="6350"/>
          </a:xfrm>
          <a:custGeom>
            <a:avLst/>
            <a:gdLst/>
            <a:ahLst/>
            <a:cxnLst>
              <a:cxn ang="0">
                <a:pos x="11" y="0"/>
              </a:cxn>
              <a:cxn ang="0">
                <a:pos x="6" y="2"/>
              </a:cxn>
              <a:cxn ang="0">
                <a:pos x="4" y="3"/>
              </a:cxn>
              <a:cxn ang="0">
                <a:pos x="1" y="6"/>
              </a:cxn>
              <a:cxn ang="0">
                <a:pos x="0" y="10"/>
              </a:cxn>
              <a:cxn ang="0">
                <a:pos x="1" y="14"/>
              </a:cxn>
              <a:cxn ang="0">
                <a:pos x="4" y="17"/>
              </a:cxn>
              <a:cxn ang="0">
                <a:pos x="6" y="20"/>
              </a:cxn>
              <a:cxn ang="0">
                <a:pos x="11" y="20"/>
              </a:cxn>
              <a:cxn ang="0">
                <a:pos x="15" y="20"/>
              </a:cxn>
              <a:cxn ang="0">
                <a:pos x="17" y="17"/>
              </a:cxn>
              <a:cxn ang="0">
                <a:pos x="19" y="14"/>
              </a:cxn>
              <a:cxn ang="0">
                <a:pos x="21" y="10"/>
              </a:cxn>
              <a:cxn ang="0">
                <a:pos x="19" y="6"/>
              </a:cxn>
              <a:cxn ang="0">
                <a:pos x="17" y="3"/>
              </a:cxn>
              <a:cxn ang="0">
                <a:pos x="15" y="2"/>
              </a:cxn>
              <a:cxn ang="0">
                <a:pos x="11" y="0"/>
              </a:cxn>
            </a:cxnLst>
            <a:rect l="0" t="0" r="r" b="b"/>
            <a:pathLst>
              <a:path w="21" h="20">
                <a:moveTo>
                  <a:pt x="11" y="0"/>
                </a:moveTo>
                <a:lnTo>
                  <a:pt x="6" y="2"/>
                </a:lnTo>
                <a:lnTo>
                  <a:pt x="4" y="3"/>
                </a:lnTo>
                <a:lnTo>
                  <a:pt x="1" y="6"/>
                </a:lnTo>
                <a:lnTo>
                  <a:pt x="0" y="10"/>
                </a:lnTo>
                <a:lnTo>
                  <a:pt x="1" y="14"/>
                </a:lnTo>
                <a:lnTo>
                  <a:pt x="4" y="17"/>
                </a:lnTo>
                <a:lnTo>
                  <a:pt x="6" y="20"/>
                </a:lnTo>
                <a:lnTo>
                  <a:pt x="11" y="20"/>
                </a:lnTo>
                <a:lnTo>
                  <a:pt x="15" y="20"/>
                </a:lnTo>
                <a:lnTo>
                  <a:pt x="17" y="17"/>
                </a:lnTo>
                <a:lnTo>
                  <a:pt x="19" y="14"/>
                </a:lnTo>
                <a:lnTo>
                  <a:pt x="21" y="10"/>
                </a:lnTo>
                <a:lnTo>
                  <a:pt x="19" y="6"/>
                </a:lnTo>
                <a:lnTo>
                  <a:pt x="17" y="3"/>
                </a:lnTo>
                <a:lnTo>
                  <a:pt x="15" y="2"/>
                </a:lnTo>
                <a:lnTo>
                  <a:pt x="11" y="0"/>
                </a:lnTo>
                <a:close/>
              </a:path>
            </a:pathLst>
          </a:custGeom>
          <a:solidFill>
            <a:srgbClr val="AAD512"/>
          </a:solidFill>
          <a:ln w="9525">
            <a:noFill/>
            <a:round/>
            <a:headEnd/>
            <a:tailEnd/>
          </a:ln>
        </p:spPr>
        <p:txBody>
          <a:bodyPr/>
          <a:lstStyle/>
          <a:p>
            <a:endParaRPr lang="pt-BR"/>
          </a:p>
        </p:txBody>
      </p:sp>
      <p:sp>
        <p:nvSpPr>
          <p:cNvPr id="402653" name="Freeform 221"/>
          <p:cNvSpPr>
            <a:spLocks/>
          </p:cNvSpPr>
          <p:nvPr/>
        </p:nvSpPr>
        <p:spPr bwMode="auto">
          <a:xfrm>
            <a:off x="5297488" y="3735388"/>
            <a:ext cx="6350" cy="7937"/>
          </a:xfrm>
          <a:custGeom>
            <a:avLst/>
            <a:gdLst/>
            <a:ahLst/>
            <a:cxnLst>
              <a:cxn ang="0">
                <a:pos x="9" y="0"/>
              </a:cxn>
              <a:cxn ang="0">
                <a:pos x="6" y="1"/>
              </a:cxn>
              <a:cxn ang="0">
                <a:pos x="2" y="4"/>
              </a:cxn>
              <a:cxn ang="0">
                <a:pos x="0" y="6"/>
              </a:cxn>
              <a:cxn ang="0">
                <a:pos x="0" y="11"/>
              </a:cxn>
              <a:cxn ang="0">
                <a:pos x="0" y="15"/>
              </a:cxn>
              <a:cxn ang="0">
                <a:pos x="2" y="17"/>
              </a:cxn>
              <a:cxn ang="0">
                <a:pos x="6" y="19"/>
              </a:cxn>
              <a:cxn ang="0">
                <a:pos x="9" y="21"/>
              </a:cxn>
              <a:cxn ang="0">
                <a:pos x="13" y="19"/>
              </a:cxn>
              <a:cxn ang="0">
                <a:pos x="17" y="17"/>
              </a:cxn>
              <a:cxn ang="0">
                <a:pos x="18" y="15"/>
              </a:cxn>
              <a:cxn ang="0">
                <a:pos x="19" y="11"/>
              </a:cxn>
              <a:cxn ang="0">
                <a:pos x="18" y="6"/>
              </a:cxn>
              <a:cxn ang="0">
                <a:pos x="17" y="4"/>
              </a:cxn>
              <a:cxn ang="0">
                <a:pos x="13" y="1"/>
              </a:cxn>
              <a:cxn ang="0">
                <a:pos x="9" y="0"/>
              </a:cxn>
            </a:cxnLst>
            <a:rect l="0" t="0" r="r" b="b"/>
            <a:pathLst>
              <a:path w="19" h="21">
                <a:moveTo>
                  <a:pt x="9" y="0"/>
                </a:moveTo>
                <a:lnTo>
                  <a:pt x="6" y="1"/>
                </a:lnTo>
                <a:lnTo>
                  <a:pt x="2" y="4"/>
                </a:lnTo>
                <a:lnTo>
                  <a:pt x="0" y="6"/>
                </a:lnTo>
                <a:lnTo>
                  <a:pt x="0" y="11"/>
                </a:lnTo>
                <a:lnTo>
                  <a:pt x="0" y="15"/>
                </a:lnTo>
                <a:lnTo>
                  <a:pt x="2" y="17"/>
                </a:lnTo>
                <a:lnTo>
                  <a:pt x="6" y="19"/>
                </a:lnTo>
                <a:lnTo>
                  <a:pt x="9" y="21"/>
                </a:lnTo>
                <a:lnTo>
                  <a:pt x="13" y="19"/>
                </a:lnTo>
                <a:lnTo>
                  <a:pt x="17" y="17"/>
                </a:lnTo>
                <a:lnTo>
                  <a:pt x="18" y="15"/>
                </a:lnTo>
                <a:lnTo>
                  <a:pt x="19" y="11"/>
                </a:lnTo>
                <a:lnTo>
                  <a:pt x="18" y="6"/>
                </a:lnTo>
                <a:lnTo>
                  <a:pt x="17" y="4"/>
                </a:lnTo>
                <a:lnTo>
                  <a:pt x="13" y="1"/>
                </a:lnTo>
                <a:lnTo>
                  <a:pt x="9" y="0"/>
                </a:lnTo>
                <a:close/>
              </a:path>
            </a:pathLst>
          </a:custGeom>
          <a:solidFill>
            <a:srgbClr val="AAD512"/>
          </a:solidFill>
          <a:ln w="9525">
            <a:noFill/>
            <a:round/>
            <a:headEnd/>
            <a:tailEnd/>
          </a:ln>
        </p:spPr>
        <p:txBody>
          <a:bodyPr/>
          <a:lstStyle/>
          <a:p>
            <a:endParaRPr lang="pt-BR"/>
          </a:p>
        </p:txBody>
      </p:sp>
      <p:sp>
        <p:nvSpPr>
          <p:cNvPr id="402654" name="Freeform 222"/>
          <p:cNvSpPr>
            <a:spLocks/>
          </p:cNvSpPr>
          <p:nvPr/>
        </p:nvSpPr>
        <p:spPr bwMode="auto">
          <a:xfrm>
            <a:off x="5302250" y="3719513"/>
            <a:ext cx="7938" cy="7937"/>
          </a:xfrm>
          <a:custGeom>
            <a:avLst/>
            <a:gdLst/>
            <a:ahLst/>
            <a:cxnLst>
              <a:cxn ang="0">
                <a:pos x="10" y="0"/>
              </a:cxn>
              <a:cxn ang="0">
                <a:pos x="6" y="2"/>
              </a:cxn>
              <a:cxn ang="0">
                <a:pos x="3" y="3"/>
              </a:cxn>
              <a:cxn ang="0">
                <a:pos x="0" y="6"/>
              </a:cxn>
              <a:cxn ang="0">
                <a:pos x="0" y="10"/>
              </a:cxn>
              <a:cxn ang="0">
                <a:pos x="0" y="14"/>
              </a:cxn>
              <a:cxn ang="0">
                <a:pos x="3" y="17"/>
              </a:cxn>
              <a:cxn ang="0">
                <a:pos x="6" y="20"/>
              </a:cxn>
              <a:cxn ang="0">
                <a:pos x="10" y="20"/>
              </a:cxn>
              <a:cxn ang="0">
                <a:pos x="13" y="20"/>
              </a:cxn>
              <a:cxn ang="0">
                <a:pos x="17" y="17"/>
              </a:cxn>
              <a:cxn ang="0">
                <a:pos x="19" y="14"/>
              </a:cxn>
              <a:cxn ang="0">
                <a:pos x="19" y="10"/>
              </a:cxn>
              <a:cxn ang="0">
                <a:pos x="19" y="6"/>
              </a:cxn>
              <a:cxn ang="0">
                <a:pos x="17" y="3"/>
              </a:cxn>
              <a:cxn ang="0">
                <a:pos x="13" y="2"/>
              </a:cxn>
              <a:cxn ang="0">
                <a:pos x="10" y="0"/>
              </a:cxn>
            </a:cxnLst>
            <a:rect l="0" t="0" r="r" b="b"/>
            <a:pathLst>
              <a:path w="19" h="20">
                <a:moveTo>
                  <a:pt x="10" y="0"/>
                </a:moveTo>
                <a:lnTo>
                  <a:pt x="6" y="2"/>
                </a:lnTo>
                <a:lnTo>
                  <a:pt x="3" y="3"/>
                </a:lnTo>
                <a:lnTo>
                  <a:pt x="0" y="6"/>
                </a:lnTo>
                <a:lnTo>
                  <a:pt x="0" y="10"/>
                </a:lnTo>
                <a:lnTo>
                  <a:pt x="0" y="14"/>
                </a:lnTo>
                <a:lnTo>
                  <a:pt x="3" y="17"/>
                </a:lnTo>
                <a:lnTo>
                  <a:pt x="6" y="20"/>
                </a:lnTo>
                <a:lnTo>
                  <a:pt x="10" y="20"/>
                </a:lnTo>
                <a:lnTo>
                  <a:pt x="13" y="20"/>
                </a:lnTo>
                <a:lnTo>
                  <a:pt x="17" y="17"/>
                </a:lnTo>
                <a:lnTo>
                  <a:pt x="19" y="14"/>
                </a:lnTo>
                <a:lnTo>
                  <a:pt x="19" y="10"/>
                </a:lnTo>
                <a:lnTo>
                  <a:pt x="19" y="6"/>
                </a:lnTo>
                <a:lnTo>
                  <a:pt x="17" y="3"/>
                </a:lnTo>
                <a:lnTo>
                  <a:pt x="13" y="2"/>
                </a:lnTo>
                <a:lnTo>
                  <a:pt x="10" y="0"/>
                </a:lnTo>
                <a:close/>
              </a:path>
            </a:pathLst>
          </a:custGeom>
          <a:solidFill>
            <a:srgbClr val="AAD512"/>
          </a:solidFill>
          <a:ln w="9525">
            <a:noFill/>
            <a:round/>
            <a:headEnd/>
            <a:tailEnd/>
          </a:ln>
        </p:spPr>
        <p:txBody>
          <a:bodyPr/>
          <a:lstStyle/>
          <a:p>
            <a:endParaRPr lang="pt-BR"/>
          </a:p>
        </p:txBody>
      </p:sp>
      <p:sp>
        <p:nvSpPr>
          <p:cNvPr id="402655" name="Freeform 223"/>
          <p:cNvSpPr>
            <a:spLocks/>
          </p:cNvSpPr>
          <p:nvPr/>
        </p:nvSpPr>
        <p:spPr bwMode="auto">
          <a:xfrm>
            <a:off x="5310188" y="3698875"/>
            <a:ext cx="7937" cy="9525"/>
          </a:xfrm>
          <a:custGeom>
            <a:avLst/>
            <a:gdLst/>
            <a:ahLst/>
            <a:cxnLst>
              <a:cxn ang="0">
                <a:pos x="10" y="0"/>
              </a:cxn>
              <a:cxn ang="0">
                <a:pos x="6" y="1"/>
              </a:cxn>
              <a:cxn ang="0">
                <a:pos x="3" y="4"/>
              </a:cxn>
              <a:cxn ang="0">
                <a:pos x="0" y="6"/>
              </a:cxn>
              <a:cxn ang="0">
                <a:pos x="0" y="11"/>
              </a:cxn>
              <a:cxn ang="0">
                <a:pos x="0" y="14"/>
              </a:cxn>
              <a:cxn ang="0">
                <a:pos x="3" y="17"/>
              </a:cxn>
              <a:cxn ang="0">
                <a:pos x="6" y="19"/>
              </a:cxn>
              <a:cxn ang="0">
                <a:pos x="10" y="20"/>
              </a:cxn>
              <a:cxn ang="0">
                <a:pos x="14" y="19"/>
              </a:cxn>
              <a:cxn ang="0">
                <a:pos x="17" y="17"/>
              </a:cxn>
              <a:cxn ang="0">
                <a:pos x="18" y="14"/>
              </a:cxn>
              <a:cxn ang="0">
                <a:pos x="20" y="11"/>
              </a:cxn>
              <a:cxn ang="0">
                <a:pos x="18" y="6"/>
              </a:cxn>
              <a:cxn ang="0">
                <a:pos x="17" y="4"/>
              </a:cxn>
              <a:cxn ang="0">
                <a:pos x="14" y="1"/>
              </a:cxn>
              <a:cxn ang="0">
                <a:pos x="10" y="0"/>
              </a:cxn>
            </a:cxnLst>
            <a:rect l="0" t="0" r="r" b="b"/>
            <a:pathLst>
              <a:path w="20" h="20">
                <a:moveTo>
                  <a:pt x="10" y="0"/>
                </a:moveTo>
                <a:lnTo>
                  <a:pt x="6" y="1"/>
                </a:lnTo>
                <a:lnTo>
                  <a:pt x="3" y="4"/>
                </a:lnTo>
                <a:lnTo>
                  <a:pt x="0" y="6"/>
                </a:lnTo>
                <a:lnTo>
                  <a:pt x="0" y="11"/>
                </a:lnTo>
                <a:lnTo>
                  <a:pt x="0" y="14"/>
                </a:lnTo>
                <a:lnTo>
                  <a:pt x="3" y="17"/>
                </a:lnTo>
                <a:lnTo>
                  <a:pt x="6" y="19"/>
                </a:lnTo>
                <a:lnTo>
                  <a:pt x="10" y="20"/>
                </a:lnTo>
                <a:lnTo>
                  <a:pt x="14" y="19"/>
                </a:lnTo>
                <a:lnTo>
                  <a:pt x="17" y="17"/>
                </a:lnTo>
                <a:lnTo>
                  <a:pt x="18" y="14"/>
                </a:lnTo>
                <a:lnTo>
                  <a:pt x="20" y="11"/>
                </a:lnTo>
                <a:lnTo>
                  <a:pt x="18" y="6"/>
                </a:lnTo>
                <a:lnTo>
                  <a:pt x="17" y="4"/>
                </a:lnTo>
                <a:lnTo>
                  <a:pt x="14" y="1"/>
                </a:lnTo>
                <a:lnTo>
                  <a:pt x="10" y="0"/>
                </a:lnTo>
                <a:close/>
              </a:path>
            </a:pathLst>
          </a:custGeom>
          <a:solidFill>
            <a:srgbClr val="AAD512"/>
          </a:solidFill>
          <a:ln w="9525">
            <a:noFill/>
            <a:round/>
            <a:headEnd/>
            <a:tailEnd/>
          </a:ln>
        </p:spPr>
        <p:txBody>
          <a:bodyPr/>
          <a:lstStyle/>
          <a:p>
            <a:endParaRPr lang="pt-BR"/>
          </a:p>
        </p:txBody>
      </p:sp>
      <p:sp>
        <p:nvSpPr>
          <p:cNvPr id="402656" name="Freeform 224"/>
          <p:cNvSpPr>
            <a:spLocks/>
          </p:cNvSpPr>
          <p:nvPr/>
        </p:nvSpPr>
        <p:spPr bwMode="auto">
          <a:xfrm>
            <a:off x="5322888" y="3709988"/>
            <a:ext cx="7937" cy="7937"/>
          </a:xfrm>
          <a:custGeom>
            <a:avLst/>
            <a:gdLst/>
            <a:ahLst/>
            <a:cxnLst>
              <a:cxn ang="0">
                <a:pos x="9" y="0"/>
              </a:cxn>
              <a:cxn ang="0">
                <a:pos x="6" y="2"/>
              </a:cxn>
              <a:cxn ang="0">
                <a:pos x="2" y="3"/>
              </a:cxn>
              <a:cxn ang="0">
                <a:pos x="1" y="6"/>
              </a:cxn>
              <a:cxn ang="0">
                <a:pos x="0" y="10"/>
              </a:cxn>
              <a:cxn ang="0">
                <a:pos x="1" y="14"/>
              </a:cxn>
              <a:cxn ang="0">
                <a:pos x="2" y="17"/>
              </a:cxn>
              <a:cxn ang="0">
                <a:pos x="6" y="20"/>
              </a:cxn>
              <a:cxn ang="0">
                <a:pos x="9" y="20"/>
              </a:cxn>
              <a:cxn ang="0">
                <a:pos x="13" y="20"/>
              </a:cxn>
              <a:cxn ang="0">
                <a:pos x="16" y="17"/>
              </a:cxn>
              <a:cxn ang="0">
                <a:pos x="19" y="14"/>
              </a:cxn>
              <a:cxn ang="0">
                <a:pos x="20" y="10"/>
              </a:cxn>
              <a:cxn ang="0">
                <a:pos x="19" y="6"/>
              </a:cxn>
              <a:cxn ang="0">
                <a:pos x="16" y="3"/>
              </a:cxn>
              <a:cxn ang="0">
                <a:pos x="13" y="2"/>
              </a:cxn>
              <a:cxn ang="0">
                <a:pos x="9" y="0"/>
              </a:cxn>
            </a:cxnLst>
            <a:rect l="0" t="0" r="r" b="b"/>
            <a:pathLst>
              <a:path w="20" h="20">
                <a:moveTo>
                  <a:pt x="9" y="0"/>
                </a:moveTo>
                <a:lnTo>
                  <a:pt x="6" y="2"/>
                </a:lnTo>
                <a:lnTo>
                  <a:pt x="2" y="3"/>
                </a:lnTo>
                <a:lnTo>
                  <a:pt x="1" y="6"/>
                </a:lnTo>
                <a:lnTo>
                  <a:pt x="0" y="10"/>
                </a:lnTo>
                <a:lnTo>
                  <a:pt x="1" y="14"/>
                </a:lnTo>
                <a:lnTo>
                  <a:pt x="2" y="17"/>
                </a:lnTo>
                <a:lnTo>
                  <a:pt x="6" y="20"/>
                </a:lnTo>
                <a:lnTo>
                  <a:pt x="9" y="20"/>
                </a:lnTo>
                <a:lnTo>
                  <a:pt x="13" y="20"/>
                </a:lnTo>
                <a:lnTo>
                  <a:pt x="16" y="17"/>
                </a:lnTo>
                <a:lnTo>
                  <a:pt x="19" y="14"/>
                </a:lnTo>
                <a:lnTo>
                  <a:pt x="20" y="10"/>
                </a:lnTo>
                <a:lnTo>
                  <a:pt x="19" y="6"/>
                </a:lnTo>
                <a:lnTo>
                  <a:pt x="16" y="3"/>
                </a:lnTo>
                <a:lnTo>
                  <a:pt x="13" y="2"/>
                </a:lnTo>
                <a:lnTo>
                  <a:pt x="9" y="0"/>
                </a:lnTo>
                <a:close/>
              </a:path>
            </a:pathLst>
          </a:custGeom>
          <a:solidFill>
            <a:srgbClr val="AAD512"/>
          </a:solidFill>
          <a:ln w="9525">
            <a:noFill/>
            <a:round/>
            <a:headEnd/>
            <a:tailEnd/>
          </a:ln>
        </p:spPr>
        <p:txBody>
          <a:bodyPr/>
          <a:lstStyle/>
          <a:p>
            <a:endParaRPr lang="pt-BR"/>
          </a:p>
        </p:txBody>
      </p:sp>
      <p:sp>
        <p:nvSpPr>
          <p:cNvPr id="402657" name="Freeform 225"/>
          <p:cNvSpPr>
            <a:spLocks/>
          </p:cNvSpPr>
          <p:nvPr/>
        </p:nvSpPr>
        <p:spPr bwMode="auto">
          <a:xfrm>
            <a:off x="5318125" y="3725863"/>
            <a:ext cx="6350" cy="7937"/>
          </a:xfrm>
          <a:custGeom>
            <a:avLst/>
            <a:gdLst/>
            <a:ahLst/>
            <a:cxnLst>
              <a:cxn ang="0">
                <a:pos x="10" y="0"/>
              </a:cxn>
              <a:cxn ang="0">
                <a:pos x="6" y="1"/>
              </a:cxn>
              <a:cxn ang="0">
                <a:pos x="3" y="4"/>
              </a:cxn>
              <a:cxn ang="0">
                <a:pos x="0" y="6"/>
              </a:cxn>
              <a:cxn ang="0">
                <a:pos x="0" y="11"/>
              </a:cxn>
              <a:cxn ang="0">
                <a:pos x="0" y="15"/>
              </a:cxn>
              <a:cxn ang="0">
                <a:pos x="3" y="17"/>
              </a:cxn>
              <a:cxn ang="0">
                <a:pos x="6" y="19"/>
              </a:cxn>
              <a:cxn ang="0">
                <a:pos x="10" y="21"/>
              </a:cxn>
              <a:cxn ang="0">
                <a:pos x="14" y="19"/>
              </a:cxn>
              <a:cxn ang="0">
                <a:pos x="17" y="17"/>
              </a:cxn>
              <a:cxn ang="0">
                <a:pos x="18" y="15"/>
              </a:cxn>
              <a:cxn ang="0">
                <a:pos x="20" y="11"/>
              </a:cxn>
              <a:cxn ang="0">
                <a:pos x="18" y="6"/>
              </a:cxn>
              <a:cxn ang="0">
                <a:pos x="17" y="4"/>
              </a:cxn>
              <a:cxn ang="0">
                <a:pos x="14" y="1"/>
              </a:cxn>
              <a:cxn ang="0">
                <a:pos x="10" y="0"/>
              </a:cxn>
            </a:cxnLst>
            <a:rect l="0" t="0" r="r" b="b"/>
            <a:pathLst>
              <a:path w="20" h="21">
                <a:moveTo>
                  <a:pt x="10" y="0"/>
                </a:moveTo>
                <a:lnTo>
                  <a:pt x="6" y="1"/>
                </a:lnTo>
                <a:lnTo>
                  <a:pt x="3" y="4"/>
                </a:lnTo>
                <a:lnTo>
                  <a:pt x="0" y="6"/>
                </a:lnTo>
                <a:lnTo>
                  <a:pt x="0" y="11"/>
                </a:lnTo>
                <a:lnTo>
                  <a:pt x="0" y="15"/>
                </a:lnTo>
                <a:lnTo>
                  <a:pt x="3" y="17"/>
                </a:lnTo>
                <a:lnTo>
                  <a:pt x="6" y="19"/>
                </a:lnTo>
                <a:lnTo>
                  <a:pt x="10" y="21"/>
                </a:lnTo>
                <a:lnTo>
                  <a:pt x="14" y="19"/>
                </a:lnTo>
                <a:lnTo>
                  <a:pt x="17" y="17"/>
                </a:lnTo>
                <a:lnTo>
                  <a:pt x="18" y="15"/>
                </a:lnTo>
                <a:lnTo>
                  <a:pt x="20" y="11"/>
                </a:lnTo>
                <a:lnTo>
                  <a:pt x="18" y="6"/>
                </a:lnTo>
                <a:lnTo>
                  <a:pt x="17" y="4"/>
                </a:lnTo>
                <a:lnTo>
                  <a:pt x="14" y="1"/>
                </a:lnTo>
                <a:lnTo>
                  <a:pt x="10" y="0"/>
                </a:lnTo>
                <a:close/>
              </a:path>
            </a:pathLst>
          </a:custGeom>
          <a:solidFill>
            <a:srgbClr val="AAD512"/>
          </a:solidFill>
          <a:ln w="9525">
            <a:noFill/>
            <a:round/>
            <a:headEnd/>
            <a:tailEnd/>
          </a:ln>
        </p:spPr>
        <p:txBody>
          <a:bodyPr/>
          <a:lstStyle/>
          <a:p>
            <a:endParaRPr lang="pt-BR"/>
          </a:p>
        </p:txBody>
      </p:sp>
      <p:sp>
        <p:nvSpPr>
          <p:cNvPr id="402658" name="Freeform 226"/>
          <p:cNvSpPr>
            <a:spLocks/>
          </p:cNvSpPr>
          <p:nvPr/>
        </p:nvSpPr>
        <p:spPr bwMode="auto">
          <a:xfrm>
            <a:off x="5314950" y="3736975"/>
            <a:ext cx="7938" cy="6350"/>
          </a:xfrm>
          <a:custGeom>
            <a:avLst/>
            <a:gdLst/>
            <a:ahLst/>
            <a:cxnLst>
              <a:cxn ang="0">
                <a:pos x="10" y="0"/>
              </a:cxn>
              <a:cxn ang="0">
                <a:pos x="6" y="2"/>
              </a:cxn>
              <a:cxn ang="0">
                <a:pos x="3" y="3"/>
              </a:cxn>
              <a:cxn ang="0">
                <a:pos x="1" y="6"/>
              </a:cxn>
              <a:cxn ang="0">
                <a:pos x="0" y="10"/>
              </a:cxn>
              <a:cxn ang="0">
                <a:pos x="1" y="14"/>
              </a:cxn>
              <a:cxn ang="0">
                <a:pos x="3" y="17"/>
              </a:cxn>
              <a:cxn ang="0">
                <a:pos x="6" y="20"/>
              </a:cxn>
              <a:cxn ang="0">
                <a:pos x="10" y="20"/>
              </a:cxn>
              <a:cxn ang="0">
                <a:pos x="13" y="20"/>
              </a:cxn>
              <a:cxn ang="0">
                <a:pos x="17" y="17"/>
              </a:cxn>
              <a:cxn ang="0">
                <a:pos x="19" y="14"/>
              </a:cxn>
              <a:cxn ang="0">
                <a:pos x="19" y="10"/>
              </a:cxn>
              <a:cxn ang="0">
                <a:pos x="19" y="6"/>
              </a:cxn>
              <a:cxn ang="0">
                <a:pos x="17" y="3"/>
              </a:cxn>
              <a:cxn ang="0">
                <a:pos x="13" y="2"/>
              </a:cxn>
              <a:cxn ang="0">
                <a:pos x="10" y="0"/>
              </a:cxn>
            </a:cxnLst>
            <a:rect l="0" t="0" r="r" b="b"/>
            <a:pathLst>
              <a:path w="19" h="20">
                <a:moveTo>
                  <a:pt x="10" y="0"/>
                </a:moveTo>
                <a:lnTo>
                  <a:pt x="6" y="2"/>
                </a:lnTo>
                <a:lnTo>
                  <a:pt x="3" y="3"/>
                </a:lnTo>
                <a:lnTo>
                  <a:pt x="1" y="6"/>
                </a:lnTo>
                <a:lnTo>
                  <a:pt x="0" y="10"/>
                </a:lnTo>
                <a:lnTo>
                  <a:pt x="1" y="14"/>
                </a:lnTo>
                <a:lnTo>
                  <a:pt x="3" y="17"/>
                </a:lnTo>
                <a:lnTo>
                  <a:pt x="6" y="20"/>
                </a:lnTo>
                <a:lnTo>
                  <a:pt x="10" y="20"/>
                </a:lnTo>
                <a:lnTo>
                  <a:pt x="13" y="20"/>
                </a:lnTo>
                <a:lnTo>
                  <a:pt x="17" y="17"/>
                </a:lnTo>
                <a:lnTo>
                  <a:pt x="19" y="14"/>
                </a:lnTo>
                <a:lnTo>
                  <a:pt x="19" y="10"/>
                </a:lnTo>
                <a:lnTo>
                  <a:pt x="19" y="6"/>
                </a:lnTo>
                <a:lnTo>
                  <a:pt x="17" y="3"/>
                </a:lnTo>
                <a:lnTo>
                  <a:pt x="13" y="2"/>
                </a:lnTo>
                <a:lnTo>
                  <a:pt x="10" y="0"/>
                </a:lnTo>
                <a:close/>
              </a:path>
            </a:pathLst>
          </a:custGeom>
          <a:solidFill>
            <a:srgbClr val="AAD512"/>
          </a:solidFill>
          <a:ln w="9525">
            <a:noFill/>
            <a:round/>
            <a:headEnd/>
            <a:tailEnd/>
          </a:ln>
        </p:spPr>
        <p:txBody>
          <a:bodyPr/>
          <a:lstStyle/>
          <a:p>
            <a:endParaRPr lang="pt-BR"/>
          </a:p>
        </p:txBody>
      </p:sp>
      <p:sp>
        <p:nvSpPr>
          <p:cNvPr id="402659" name="Freeform 227"/>
          <p:cNvSpPr>
            <a:spLocks/>
          </p:cNvSpPr>
          <p:nvPr/>
        </p:nvSpPr>
        <p:spPr bwMode="auto">
          <a:xfrm>
            <a:off x="5308600" y="3754438"/>
            <a:ext cx="7938" cy="7937"/>
          </a:xfrm>
          <a:custGeom>
            <a:avLst/>
            <a:gdLst/>
            <a:ahLst/>
            <a:cxnLst>
              <a:cxn ang="0">
                <a:pos x="9" y="0"/>
              </a:cxn>
              <a:cxn ang="0">
                <a:pos x="6" y="1"/>
              </a:cxn>
              <a:cxn ang="0">
                <a:pos x="2" y="3"/>
              </a:cxn>
              <a:cxn ang="0">
                <a:pos x="0" y="6"/>
              </a:cxn>
              <a:cxn ang="0">
                <a:pos x="0" y="10"/>
              </a:cxn>
              <a:cxn ang="0">
                <a:pos x="0" y="14"/>
              </a:cxn>
              <a:cxn ang="0">
                <a:pos x="2" y="16"/>
              </a:cxn>
              <a:cxn ang="0">
                <a:pos x="6" y="19"/>
              </a:cxn>
              <a:cxn ang="0">
                <a:pos x="9" y="20"/>
              </a:cxn>
              <a:cxn ang="0">
                <a:pos x="13" y="19"/>
              </a:cxn>
              <a:cxn ang="0">
                <a:pos x="17" y="16"/>
              </a:cxn>
              <a:cxn ang="0">
                <a:pos x="18" y="14"/>
              </a:cxn>
              <a:cxn ang="0">
                <a:pos x="19" y="10"/>
              </a:cxn>
              <a:cxn ang="0">
                <a:pos x="18" y="6"/>
              </a:cxn>
              <a:cxn ang="0">
                <a:pos x="17" y="3"/>
              </a:cxn>
              <a:cxn ang="0">
                <a:pos x="13" y="1"/>
              </a:cxn>
              <a:cxn ang="0">
                <a:pos x="9" y="0"/>
              </a:cxn>
            </a:cxnLst>
            <a:rect l="0" t="0" r="r" b="b"/>
            <a:pathLst>
              <a:path w="19" h="20">
                <a:moveTo>
                  <a:pt x="9" y="0"/>
                </a:moveTo>
                <a:lnTo>
                  <a:pt x="6" y="1"/>
                </a:lnTo>
                <a:lnTo>
                  <a:pt x="2" y="3"/>
                </a:lnTo>
                <a:lnTo>
                  <a:pt x="0" y="6"/>
                </a:lnTo>
                <a:lnTo>
                  <a:pt x="0" y="10"/>
                </a:lnTo>
                <a:lnTo>
                  <a:pt x="0" y="14"/>
                </a:lnTo>
                <a:lnTo>
                  <a:pt x="2" y="16"/>
                </a:lnTo>
                <a:lnTo>
                  <a:pt x="6" y="19"/>
                </a:lnTo>
                <a:lnTo>
                  <a:pt x="9" y="20"/>
                </a:lnTo>
                <a:lnTo>
                  <a:pt x="13" y="19"/>
                </a:lnTo>
                <a:lnTo>
                  <a:pt x="17" y="16"/>
                </a:lnTo>
                <a:lnTo>
                  <a:pt x="18" y="14"/>
                </a:lnTo>
                <a:lnTo>
                  <a:pt x="19" y="10"/>
                </a:lnTo>
                <a:lnTo>
                  <a:pt x="18" y="6"/>
                </a:lnTo>
                <a:lnTo>
                  <a:pt x="17" y="3"/>
                </a:lnTo>
                <a:lnTo>
                  <a:pt x="13" y="1"/>
                </a:lnTo>
                <a:lnTo>
                  <a:pt x="9" y="0"/>
                </a:lnTo>
                <a:close/>
              </a:path>
            </a:pathLst>
          </a:custGeom>
          <a:solidFill>
            <a:srgbClr val="AAD512"/>
          </a:solidFill>
          <a:ln w="9525">
            <a:noFill/>
            <a:round/>
            <a:headEnd/>
            <a:tailEnd/>
          </a:ln>
        </p:spPr>
        <p:txBody>
          <a:bodyPr/>
          <a:lstStyle/>
          <a:p>
            <a:endParaRPr lang="pt-BR"/>
          </a:p>
        </p:txBody>
      </p:sp>
      <p:sp>
        <p:nvSpPr>
          <p:cNvPr id="402660" name="Freeform 228"/>
          <p:cNvSpPr>
            <a:spLocks/>
          </p:cNvSpPr>
          <p:nvPr/>
        </p:nvSpPr>
        <p:spPr bwMode="auto">
          <a:xfrm>
            <a:off x="5330825" y="3751263"/>
            <a:ext cx="7938" cy="7937"/>
          </a:xfrm>
          <a:custGeom>
            <a:avLst/>
            <a:gdLst/>
            <a:ahLst/>
            <a:cxnLst>
              <a:cxn ang="0">
                <a:pos x="10" y="0"/>
              </a:cxn>
              <a:cxn ang="0">
                <a:pos x="6" y="1"/>
              </a:cxn>
              <a:cxn ang="0">
                <a:pos x="4" y="3"/>
              </a:cxn>
              <a:cxn ang="0">
                <a:pos x="1" y="6"/>
              </a:cxn>
              <a:cxn ang="0">
                <a:pos x="0" y="10"/>
              </a:cxn>
              <a:cxn ang="0">
                <a:pos x="1" y="14"/>
              </a:cxn>
              <a:cxn ang="0">
                <a:pos x="4" y="16"/>
              </a:cxn>
              <a:cxn ang="0">
                <a:pos x="6" y="19"/>
              </a:cxn>
              <a:cxn ang="0">
                <a:pos x="10" y="20"/>
              </a:cxn>
              <a:cxn ang="0">
                <a:pos x="14" y="19"/>
              </a:cxn>
              <a:cxn ang="0">
                <a:pos x="17" y="16"/>
              </a:cxn>
              <a:cxn ang="0">
                <a:pos x="19" y="14"/>
              </a:cxn>
              <a:cxn ang="0">
                <a:pos x="20" y="10"/>
              </a:cxn>
              <a:cxn ang="0">
                <a:pos x="19" y="6"/>
              </a:cxn>
              <a:cxn ang="0">
                <a:pos x="17" y="3"/>
              </a:cxn>
              <a:cxn ang="0">
                <a:pos x="14" y="1"/>
              </a:cxn>
              <a:cxn ang="0">
                <a:pos x="10" y="0"/>
              </a:cxn>
            </a:cxnLst>
            <a:rect l="0" t="0" r="r" b="b"/>
            <a:pathLst>
              <a:path w="20" h="20">
                <a:moveTo>
                  <a:pt x="10" y="0"/>
                </a:moveTo>
                <a:lnTo>
                  <a:pt x="6" y="1"/>
                </a:lnTo>
                <a:lnTo>
                  <a:pt x="4" y="3"/>
                </a:lnTo>
                <a:lnTo>
                  <a:pt x="1" y="6"/>
                </a:lnTo>
                <a:lnTo>
                  <a:pt x="0" y="10"/>
                </a:lnTo>
                <a:lnTo>
                  <a:pt x="1" y="14"/>
                </a:lnTo>
                <a:lnTo>
                  <a:pt x="4" y="16"/>
                </a:lnTo>
                <a:lnTo>
                  <a:pt x="6" y="19"/>
                </a:lnTo>
                <a:lnTo>
                  <a:pt x="10" y="20"/>
                </a:lnTo>
                <a:lnTo>
                  <a:pt x="14" y="19"/>
                </a:lnTo>
                <a:lnTo>
                  <a:pt x="17" y="16"/>
                </a:lnTo>
                <a:lnTo>
                  <a:pt x="19" y="14"/>
                </a:lnTo>
                <a:lnTo>
                  <a:pt x="20" y="10"/>
                </a:lnTo>
                <a:lnTo>
                  <a:pt x="19" y="6"/>
                </a:lnTo>
                <a:lnTo>
                  <a:pt x="17" y="3"/>
                </a:lnTo>
                <a:lnTo>
                  <a:pt x="14" y="1"/>
                </a:lnTo>
                <a:lnTo>
                  <a:pt x="10" y="0"/>
                </a:lnTo>
                <a:close/>
              </a:path>
            </a:pathLst>
          </a:custGeom>
          <a:solidFill>
            <a:srgbClr val="AAD512"/>
          </a:solidFill>
          <a:ln w="9525">
            <a:noFill/>
            <a:round/>
            <a:headEnd/>
            <a:tailEnd/>
          </a:ln>
        </p:spPr>
        <p:txBody>
          <a:bodyPr/>
          <a:lstStyle/>
          <a:p>
            <a:endParaRPr lang="pt-BR"/>
          </a:p>
        </p:txBody>
      </p:sp>
      <p:sp>
        <p:nvSpPr>
          <p:cNvPr id="402661" name="Freeform 229"/>
          <p:cNvSpPr>
            <a:spLocks/>
          </p:cNvSpPr>
          <p:nvPr/>
        </p:nvSpPr>
        <p:spPr bwMode="auto">
          <a:xfrm>
            <a:off x="5305425" y="3771900"/>
            <a:ext cx="7938" cy="7938"/>
          </a:xfrm>
          <a:custGeom>
            <a:avLst/>
            <a:gdLst/>
            <a:ahLst/>
            <a:cxnLst>
              <a:cxn ang="0">
                <a:pos x="10" y="0"/>
              </a:cxn>
              <a:cxn ang="0">
                <a:pos x="6" y="1"/>
              </a:cxn>
              <a:cxn ang="0">
                <a:pos x="4" y="4"/>
              </a:cxn>
              <a:cxn ang="0">
                <a:pos x="2" y="6"/>
              </a:cxn>
              <a:cxn ang="0">
                <a:pos x="0" y="11"/>
              </a:cxn>
              <a:cxn ang="0">
                <a:pos x="2" y="15"/>
              </a:cxn>
              <a:cxn ang="0">
                <a:pos x="4" y="17"/>
              </a:cxn>
              <a:cxn ang="0">
                <a:pos x="6" y="19"/>
              </a:cxn>
              <a:cxn ang="0">
                <a:pos x="10" y="21"/>
              </a:cxn>
              <a:cxn ang="0">
                <a:pos x="15" y="19"/>
              </a:cxn>
              <a:cxn ang="0">
                <a:pos x="17" y="17"/>
              </a:cxn>
              <a:cxn ang="0">
                <a:pos x="20" y="15"/>
              </a:cxn>
              <a:cxn ang="0">
                <a:pos x="21" y="11"/>
              </a:cxn>
              <a:cxn ang="0">
                <a:pos x="20" y="6"/>
              </a:cxn>
              <a:cxn ang="0">
                <a:pos x="17" y="4"/>
              </a:cxn>
              <a:cxn ang="0">
                <a:pos x="15" y="1"/>
              </a:cxn>
              <a:cxn ang="0">
                <a:pos x="10" y="0"/>
              </a:cxn>
            </a:cxnLst>
            <a:rect l="0" t="0" r="r" b="b"/>
            <a:pathLst>
              <a:path w="21" h="21">
                <a:moveTo>
                  <a:pt x="10" y="0"/>
                </a:moveTo>
                <a:lnTo>
                  <a:pt x="6" y="1"/>
                </a:lnTo>
                <a:lnTo>
                  <a:pt x="4" y="4"/>
                </a:lnTo>
                <a:lnTo>
                  <a:pt x="2" y="6"/>
                </a:lnTo>
                <a:lnTo>
                  <a:pt x="0" y="11"/>
                </a:lnTo>
                <a:lnTo>
                  <a:pt x="2" y="15"/>
                </a:lnTo>
                <a:lnTo>
                  <a:pt x="4" y="17"/>
                </a:lnTo>
                <a:lnTo>
                  <a:pt x="6" y="19"/>
                </a:lnTo>
                <a:lnTo>
                  <a:pt x="10" y="21"/>
                </a:lnTo>
                <a:lnTo>
                  <a:pt x="15" y="19"/>
                </a:lnTo>
                <a:lnTo>
                  <a:pt x="17" y="17"/>
                </a:lnTo>
                <a:lnTo>
                  <a:pt x="20" y="15"/>
                </a:lnTo>
                <a:lnTo>
                  <a:pt x="21" y="11"/>
                </a:lnTo>
                <a:lnTo>
                  <a:pt x="20" y="6"/>
                </a:lnTo>
                <a:lnTo>
                  <a:pt x="17" y="4"/>
                </a:lnTo>
                <a:lnTo>
                  <a:pt x="15" y="1"/>
                </a:lnTo>
                <a:lnTo>
                  <a:pt x="10" y="0"/>
                </a:lnTo>
                <a:close/>
              </a:path>
            </a:pathLst>
          </a:custGeom>
          <a:solidFill>
            <a:srgbClr val="AAD512"/>
          </a:solidFill>
          <a:ln w="9525">
            <a:noFill/>
            <a:round/>
            <a:headEnd/>
            <a:tailEnd/>
          </a:ln>
        </p:spPr>
        <p:txBody>
          <a:bodyPr/>
          <a:lstStyle/>
          <a:p>
            <a:endParaRPr lang="pt-BR"/>
          </a:p>
        </p:txBody>
      </p:sp>
      <p:sp>
        <p:nvSpPr>
          <p:cNvPr id="402662" name="Freeform 230"/>
          <p:cNvSpPr>
            <a:spLocks/>
          </p:cNvSpPr>
          <p:nvPr/>
        </p:nvSpPr>
        <p:spPr bwMode="auto">
          <a:xfrm>
            <a:off x="5303838" y="3787775"/>
            <a:ext cx="7937" cy="6350"/>
          </a:xfrm>
          <a:custGeom>
            <a:avLst/>
            <a:gdLst/>
            <a:ahLst/>
            <a:cxnLst>
              <a:cxn ang="0">
                <a:pos x="11" y="0"/>
              </a:cxn>
              <a:cxn ang="0">
                <a:pos x="6" y="0"/>
              </a:cxn>
              <a:cxn ang="0">
                <a:pos x="3" y="2"/>
              </a:cxn>
              <a:cxn ang="0">
                <a:pos x="1" y="6"/>
              </a:cxn>
              <a:cxn ang="0">
                <a:pos x="0" y="9"/>
              </a:cxn>
              <a:cxn ang="0">
                <a:pos x="1" y="13"/>
              </a:cxn>
              <a:cxn ang="0">
                <a:pos x="3" y="16"/>
              </a:cxn>
              <a:cxn ang="0">
                <a:pos x="6" y="19"/>
              </a:cxn>
              <a:cxn ang="0">
                <a:pos x="11" y="19"/>
              </a:cxn>
              <a:cxn ang="0">
                <a:pos x="14" y="19"/>
              </a:cxn>
              <a:cxn ang="0">
                <a:pos x="17" y="16"/>
              </a:cxn>
              <a:cxn ang="0">
                <a:pos x="19" y="13"/>
              </a:cxn>
              <a:cxn ang="0">
                <a:pos x="20" y="9"/>
              </a:cxn>
              <a:cxn ang="0">
                <a:pos x="19" y="6"/>
              </a:cxn>
              <a:cxn ang="0">
                <a:pos x="17" y="2"/>
              </a:cxn>
              <a:cxn ang="0">
                <a:pos x="14" y="0"/>
              </a:cxn>
              <a:cxn ang="0">
                <a:pos x="11" y="0"/>
              </a:cxn>
            </a:cxnLst>
            <a:rect l="0" t="0" r="r" b="b"/>
            <a:pathLst>
              <a:path w="20" h="19">
                <a:moveTo>
                  <a:pt x="11" y="0"/>
                </a:moveTo>
                <a:lnTo>
                  <a:pt x="6" y="0"/>
                </a:lnTo>
                <a:lnTo>
                  <a:pt x="3" y="2"/>
                </a:lnTo>
                <a:lnTo>
                  <a:pt x="1" y="6"/>
                </a:lnTo>
                <a:lnTo>
                  <a:pt x="0" y="9"/>
                </a:lnTo>
                <a:lnTo>
                  <a:pt x="1" y="13"/>
                </a:lnTo>
                <a:lnTo>
                  <a:pt x="3" y="16"/>
                </a:lnTo>
                <a:lnTo>
                  <a:pt x="6" y="19"/>
                </a:lnTo>
                <a:lnTo>
                  <a:pt x="11" y="19"/>
                </a:lnTo>
                <a:lnTo>
                  <a:pt x="14" y="19"/>
                </a:lnTo>
                <a:lnTo>
                  <a:pt x="17" y="16"/>
                </a:lnTo>
                <a:lnTo>
                  <a:pt x="19" y="13"/>
                </a:lnTo>
                <a:lnTo>
                  <a:pt x="20" y="9"/>
                </a:lnTo>
                <a:lnTo>
                  <a:pt x="19" y="6"/>
                </a:lnTo>
                <a:lnTo>
                  <a:pt x="17" y="2"/>
                </a:lnTo>
                <a:lnTo>
                  <a:pt x="14" y="0"/>
                </a:lnTo>
                <a:lnTo>
                  <a:pt x="11" y="0"/>
                </a:lnTo>
                <a:close/>
              </a:path>
            </a:pathLst>
          </a:custGeom>
          <a:solidFill>
            <a:srgbClr val="AAD512"/>
          </a:solidFill>
          <a:ln w="9525">
            <a:noFill/>
            <a:round/>
            <a:headEnd/>
            <a:tailEnd/>
          </a:ln>
        </p:spPr>
        <p:txBody>
          <a:bodyPr/>
          <a:lstStyle/>
          <a:p>
            <a:endParaRPr lang="pt-BR"/>
          </a:p>
        </p:txBody>
      </p:sp>
      <p:sp>
        <p:nvSpPr>
          <p:cNvPr id="402663" name="Freeform 231"/>
          <p:cNvSpPr>
            <a:spLocks/>
          </p:cNvSpPr>
          <p:nvPr/>
        </p:nvSpPr>
        <p:spPr bwMode="auto">
          <a:xfrm>
            <a:off x="5299075" y="3803650"/>
            <a:ext cx="6350" cy="9525"/>
          </a:xfrm>
          <a:custGeom>
            <a:avLst/>
            <a:gdLst/>
            <a:ahLst/>
            <a:cxnLst>
              <a:cxn ang="0">
                <a:pos x="10" y="0"/>
              </a:cxn>
              <a:cxn ang="0">
                <a:pos x="6" y="1"/>
              </a:cxn>
              <a:cxn ang="0">
                <a:pos x="3" y="3"/>
              </a:cxn>
              <a:cxn ang="0">
                <a:pos x="0" y="6"/>
              </a:cxn>
              <a:cxn ang="0">
                <a:pos x="0" y="11"/>
              </a:cxn>
              <a:cxn ang="0">
                <a:pos x="0" y="14"/>
              </a:cxn>
              <a:cxn ang="0">
                <a:pos x="3" y="17"/>
              </a:cxn>
              <a:cxn ang="0">
                <a:pos x="6" y="19"/>
              </a:cxn>
              <a:cxn ang="0">
                <a:pos x="10" y="20"/>
              </a:cxn>
              <a:cxn ang="0">
                <a:pos x="14" y="19"/>
              </a:cxn>
              <a:cxn ang="0">
                <a:pos x="17" y="17"/>
              </a:cxn>
              <a:cxn ang="0">
                <a:pos x="18" y="14"/>
              </a:cxn>
              <a:cxn ang="0">
                <a:pos x="20" y="11"/>
              </a:cxn>
              <a:cxn ang="0">
                <a:pos x="18" y="6"/>
              </a:cxn>
              <a:cxn ang="0">
                <a:pos x="17" y="3"/>
              </a:cxn>
              <a:cxn ang="0">
                <a:pos x="14" y="1"/>
              </a:cxn>
              <a:cxn ang="0">
                <a:pos x="10" y="0"/>
              </a:cxn>
            </a:cxnLst>
            <a:rect l="0" t="0" r="r" b="b"/>
            <a:pathLst>
              <a:path w="20" h="20">
                <a:moveTo>
                  <a:pt x="10" y="0"/>
                </a:moveTo>
                <a:lnTo>
                  <a:pt x="6" y="1"/>
                </a:lnTo>
                <a:lnTo>
                  <a:pt x="3" y="3"/>
                </a:lnTo>
                <a:lnTo>
                  <a:pt x="0" y="6"/>
                </a:lnTo>
                <a:lnTo>
                  <a:pt x="0" y="11"/>
                </a:lnTo>
                <a:lnTo>
                  <a:pt x="0" y="14"/>
                </a:lnTo>
                <a:lnTo>
                  <a:pt x="3" y="17"/>
                </a:lnTo>
                <a:lnTo>
                  <a:pt x="6" y="19"/>
                </a:lnTo>
                <a:lnTo>
                  <a:pt x="10" y="20"/>
                </a:lnTo>
                <a:lnTo>
                  <a:pt x="14" y="19"/>
                </a:lnTo>
                <a:lnTo>
                  <a:pt x="17" y="17"/>
                </a:lnTo>
                <a:lnTo>
                  <a:pt x="18" y="14"/>
                </a:lnTo>
                <a:lnTo>
                  <a:pt x="20" y="11"/>
                </a:lnTo>
                <a:lnTo>
                  <a:pt x="18" y="6"/>
                </a:lnTo>
                <a:lnTo>
                  <a:pt x="17" y="3"/>
                </a:lnTo>
                <a:lnTo>
                  <a:pt x="14" y="1"/>
                </a:lnTo>
                <a:lnTo>
                  <a:pt x="10" y="0"/>
                </a:lnTo>
                <a:close/>
              </a:path>
            </a:pathLst>
          </a:custGeom>
          <a:solidFill>
            <a:srgbClr val="AAD512"/>
          </a:solidFill>
          <a:ln w="9525">
            <a:noFill/>
            <a:round/>
            <a:headEnd/>
            <a:tailEnd/>
          </a:ln>
        </p:spPr>
        <p:txBody>
          <a:bodyPr/>
          <a:lstStyle/>
          <a:p>
            <a:endParaRPr lang="pt-BR"/>
          </a:p>
        </p:txBody>
      </p:sp>
      <p:sp>
        <p:nvSpPr>
          <p:cNvPr id="402664" name="Freeform 232"/>
          <p:cNvSpPr>
            <a:spLocks/>
          </p:cNvSpPr>
          <p:nvPr/>
        </p:nvSpPr>
        <p:spPr bwMode="auto">
          <a:xfrm>
            <a:off x="5218113" y="3708400"/>
            <a:ext cx="76200" cy="103188"/>
          </a:xfrm>
          <a:custGeom>
            <a:avLst/>
            <a:gdLst/>
            <a:ahLst/>
            <a:cxnLst>
              <a:cxn ang="0">
                <a:pos x="88" y="1"/>
              </a:cxn>
              <a:cxn ang="0">
                <a:pos x="70" y="6"/>
              </a:cxn>
              <a:cxn ang="0">
                <a:pos x="53" y="16"/>
              </a:cxn>
              <a:cxn ang="0">
                <a:pos x="37" y="31"/>
              </a:cxn>
              <a:cxn ang="0">
                <a:pos x="24" y="49"/>
              </a:cxn>
              <a:cxn ang="0">
                <a:pos x="13" y="69"/>
              </a:cxn>
              <a:cxn ang="0">
                <a:pos x="5" y="93"/>
              </a:cxn>
              <a:cxn ang="0">
                <a:pos x="1" y="118"/>
              </a:cxn>
              <a:cxn ang="0">
                <a:pos x="1" y="145"/>
              </a:cxn>
              <a:cxn ang="0">
                <a:pos x="5" y="170"/>
              </a:cxn>
              <a:cxn ang="0">
                <a:pos x="13" y="193"/>
              </a:cxn>
              <a:cxn ang="0">
                <a:pos x="24" y="213"/>
              </a:cxn>
              <a:cxn ang="0">
                <a:pos x="37" y="230"/>
              </a:cxn>
              <a:cxn ang="0">
                <a:pos x="53" y="244"/>
              </a:cxn>
              <a:cxn ang="0">
                <a:pos x="70" y="254"/>
              </a:cxn>
              <a:cxn ang="0">
                <a:pos x="88" y="259"/>
              </a:cxn>
              <a:cxn ang="0">
                <a:pos x="106" y="259"/>
              </a:cxn>
              <a:cxn ang="0">
                <a:pos x="124" y="254"/>
              </a:cxn>
              <a:cxn ang="0">
                <a:pos x="142" y="245"/>
              </a:cxn>
              <a:cxn ang="0">
                <a:pos x="158" y="232"/>
              </a:cxn>
              <a:cxn ang="0">
                <a:pos x="172" y="215"/>
              </a:cxn>
              <a:cxn ang="0">
                <a:pos x="183" y="196"/>
              </a:cxn>
              <a:cxn ang="0">
                <a:pos x="191" y="173"/>
              </a:cxn>
              <a:cxn ang="0">
                <a:pos x="196" y="149"/>
              </a:cxn>
              <a:cxn ang="0">
                <a:pos x="196" y="123"/>
              </a:cxn>
              <a:cxn ang="0">
                <a:pos x="191" y="98"/>
              </a:cxn>
              <a:cxn ang="0">
                <a:pos x="183" y="74"/>
              </a:cxn>
              <a:cxn ang="0">
                <a:pos x="172" y="51"/>
              </a:cxn>
              <a:cxn ang="0">
                <a:pos x="158" y="32"/>
              </a:cxn>
              <a:cxn ang="0">
                <a:pos x="142" y="18"/>
              </a:cxn>
              <a:cxn ang="0">
                <a:pos x="124" y="7"/>
              </a:cxn>
              <a:cxn ang="0">
                <a:pos x="106" y="1"/>
              </a:cxn>
            </a:cxnLst>
            <a:rect l="0" t="0" r="r" b="b"/>
            <a:pathLst>
              <a:path w="196" h="260">
                <a:moveTo>
                  <a:pt x="98" y="0"/>
                </a:moveTo>
                <a:lnTo>
                  <a:pt x="88" y="1"/>
                </a:lnTo>
                <a:lnTo>
                  <a:pt x="80" y="2"/>
                </a:lnTo>
                <a:lnTo>
                  <a:pt x="70" y="6"/>
                </a:lnTo>
                <a:lnTo>
                  <a:pt x="62" y="10"/>
                </a:lnTo>
                <a:lnTo>
                  <a:pt x="53" y="16"/>
                </a:lnTo>
                <a:lnTo>
                  <a:pt x="46" y="22"/>
                </a:lnTo>
                <a:lnTo>
                  <a:pt x="37" y="31"/>
                </a:lnTo>
                <a:lnTo>
                  <a:pt x="30" y="39"/>
                </a:lnTo>
                <a:lnTo>
                  <a:pt x="24" y="49"/>
                </a:lnTo>
                <a:lnTo>
                  <a:pt x="18" y="58"/>
                </a:lnTo>
                <a:lnTo>
                  <a:pt x="13" y="69"/>
                </a:lnTo>
                <a:lnTo>
                  <a:pt x="9" y="81"/>
                </a:lnTo>
                <a:lnTo>
                  <a:pt x="5" y="93"/>
                </a:lnTo>
                <a:lnTo>
                  <a:pt x="3" y="105"/>
                </a:lnTo>
                <a:lnTo>
                  <a:pt x="1" y="118"/>
                </a:lnTo>
                <a:lnTo>
                  <a:pt x="0" y="131"/>
                </a:lnTo>
                <a:lnTo>
                  <a:pt x="1" y="145"/>
                </a:lnTo>
                <a:lnTo>
                  <a:pt x="3" y="157"/>
                </a:lnTo>
                <a:lnTo>
                  <a:pt x="5" y="170"/>
                </a:lnTo>
                <a:lnTo>
                  <a:pt x="9" y="181"/>
                </a:lnTo>
                <a:lnTo>
                  <a:pt x="13" y="193"/>
                </a:lnTo>
                <a:lnTo>
                  <a:pt x="18" y="202"/>
                </a:lnTo>
                <a:lnTo>
                  <a:pt x="24" y="213"/>
                </a:lnTo>
                <a:lnTo>
                  <a:pt x="30" y="221"/>
                </a:lnTo>
                <a:lnTo>
                  <a:pt x="37" y="230"/>
                </a:lnTo>
                <a:lnTo>
                  <a:pt x="46" y="237"/>
                </a:lnTo>
                <a:lnTo>
                  <a:pt x="53" y="244"/>
                </a:lnTo>
                <a:lnTo>
                  <a:pt x="62" y="249"/>
                </a:lnTo>
                <a:lnTo>
                  <a:pt x="70" y="254"/>
                </a:lnTo>
                <a:lnTo>
                  <a:pt x="80" y="256"/>
                </a:lnTo>
                <a:lnTo>
                  <a:pt x="88" y="259"/>
                </a:lnTo>
                <a:lnTo>
                  <a:pt x="98" y="260"/>
                </a:lnTo>
                <a:lnTo>
                  <a:pt x="106" y="259"/>
                </a:lnTo>
                <a:lnTo>
                  <a:pt x="116" y="257"/>
                </a:lnTo>
                <a:lnTo>
                  <a:pt x="124" y="254"/>
                </a:lnTo>
                <a:lnTo>
                  <a:pt x="134" y="250"/>
                </a:lnTo>
                <a:lnTo>
                  <a:pt x="142" y="245"/>
                </a:lnTo>
                <a:lnTo>
                  <a:pt x="149" y="239"/>
                </a:lnTo>
                <a:lnTo>
                  <a:pt x="158" y="232"/>
                </a:lnTo>
                <a:lnTo>
                  <a:pt x="165" y="224"/>
                </a:lnTo>
                <a:lnTo>
                  <a:pt x="172" y="215"/>
                </a:lnTo>
                <a:lnTo>
                  <a:pt x="178" y="206"/>
                </a:lnTo>
                <a:lnTo>
                  <a:pt x="183" y="196"/>
                </a:lnTo>
                <a:lnTo>
                  <a:pt x="188" y="185"/>
                </a:lnTo>
                <a:lnTo>
                  <a:pt x="191" y="173"/>
                </a:lnTo>
                <a:lnTo>
                  <a:pt x="194" y="161"/>
                </a:lnTo>
                <a:lnTo>
                  <a:pt x="196" y="149"/>
                </a:lnTo>
                <a:lnTo>
                  <a:pt x="196" y="136"/>
                </a:lnTo>
                <a:lnTo>
                  <a:pt x="196" y="123"/>
                </a:lnTo>
                <a:lnTo>
                  <a:pt x="194" y="110"/>
                </a:lnTo>
                <a:lnTo>
                  <a:pt x="191" y="98"/>
                </a:lnTo>
                <a:lnTo>
                  <a:pt x="188" y="85"/>
                </a:lnTo>
                <a:lnTo>
                  <a:pt x="183" y="74"/>
                </a:lnTo>
                <a:lnTo>
                  <a:pt x="178" y="62"/>
                </a:lnTo>
                <a:lnTo>
                  <a:pt x="172" y="51"/>
                </a:lnTo>
                <a:lnTo>
                  <a:pt x="165" y="42"/>
                </a:lnTo>
                <a:lnTo>
                  <a:pt x="158" y="32"/>
                </a:lnTo>
                <a:lnTo>
                  <a:pt x="149" y="25"/>
                </a:lnTo>
                <a:lnTo>
                  <a:pt x="142" y="18"/>
                </a:lnTo>
                <a:lnTo>
                  <a:pt x="134" y="12"/>
                </a:lnTo>
                <a:lnTo>
                  <a:pt x="124" y="7"/>
                </a:lnTo>
                <a:lnTo>
                  <a:pt x="116" y="3"/>
                </a:lnTo>
                <a:lnTo>
                  <a:pt x="106" y="1"/>
                </a:lnTo>
                <a:lnTo>
                  <a:pt x="98" y="0"/>
                </a:lnTo>
                <a:close/>
              </a:path>
            </a:pathLst>
          </a:custGeom>
          <a:solidFill>
            <a:srgbClr val="990A32"/>
          </a:solidFill>
          <a:ln w="9525">
            <a:noFill/>
            <a:round/>
            <a:headEnd/>
            <a:tailEnd/>
          </a:ln>
        </p:spPr>
        <p:txBody>
          <a:bodyPr/>
          <a:lstStyle/>
          <a:p>
            <a:endParaRPr lang="pt-BR"/>
          </a:p>
        </p:txBody>
      </p:sp>
      <p:sp>
        <p:nvSpPr>
          <p:cNvPr id="402665" name="Rectangle 233"/>
          <p:cNvSpPr>
            <a:spLocks noChangeArrowheads="1"/>
          </p:cNvSpPr>
          <p:nvPr/>
        </p:nvSpPr>
        <p:spPr bwMode="auto">
          <a:xfrm>
            <a:off x="812800" y="2116138"/>
            <a:ext cx="387350" cy="254000"/>
          </a:xfrm>
          <a:prstGeom prst="rect">
            <a:avLst/>
          </a:prstGeom>
          <a:noFill/>
          <a:ln w="9525">
            <a:noFill/>
            <a:miter lim="800000"/>
            <a:headEnd/>
            <a:tailEnd/>
          </a:ln>
        </p:spPr>
        <p:txBody>
          <a:bodyPr wrap="none" lIns="0" tIns="0" rIns="0" bIns="0">
            <a:spAutoFit/>
          </a:bodyPr>
          <a:lstStyle/>
          <a:p>
            <a:r>
              <a:rPr lang="pt-BR" sz="1500" u="none">
                <a:solidFill>
                  <a:srgbClr val="000000"/>
                </a:solidFill>
              </a:rPr>
              <a:t>IFN</a:t>
            </a:r>
            <a:endParaRPr lang="pt-BR"/>
          </a:p>
        </p:txBody>
      </p:sp>
      <p:sp>
        <p:nvSpPr>
          <p:cNvPr id="402666" name="Rectangle 234"/>
          <p:cNvSpPr>
            <a:spLocks noChangeArrowheads="1"/>
          </p:cNvSpPr>
          <p:nvPr/>
        </p:nvSpPr>
        <p:spPr bwMode="auto">
          <a:xfrm>
            <a:off x="812800" y="2328863"/>
            <a:ext cx="407988" cy="254000"/>
          </a:xfrm>
          <a:prstGeom prst="rect">
            <a:avLst/>
          </a:prstGeom>
          <a:noFill/>
          <a:ln w="9525">
            <a:noFill/>
            <a:miter lim="800000"/>
            <a:headEnd/>
            <a:tailEnd/>
          </a:ln>
        </p:spPr>
        <p:txBody>
          <a:bodyPr wrap="none" lIns="0" tIns="0" rIns="0" bIns="0">
            <a:spAutoFit/>
          </a:bodyPr>
          <a:lstStyle/>
          <a:p>
            <a:r>
              <a:rPr lang="pt-BR" sz="1500" u="none">
                <a:solidFill>
                  <a:srgbClr val="000000"/>
                </a:solidFill>
              </a:rPr>
              <a:t>IL-2</a:t>
            </a:r>
            <a:endParaRPr lang="pt-BR"/>
          </a:p>
        </p:txBody>
      </p:sp>
      <p:sp>
        <p:nvSpPr>
          <p:cNvPr id="402667" name="Rectangle 235"/>
          <p:cNvSpPr>
            <a:spLocks noChangeArrowheads="1"/>
          </p:cNvSpPr>
          <p:nvPr/>
        </p:nvSpPr>
        <p:spPr bwMode="auto">
          <a:xfrm>
            <a:off x="812800" y="2559050"/>
            <a:ext cx="512763" cy="254000"/>
          </a:xfrm>
          <a:prstGeom prst="rect">
            <a:avLst/>
          </a:prstGeom>
          <a:noFill/>
          <a:ln w="9525">
            <a:noFill/>
            <a:miter lim="800000"/>
            <a:headEnd/>
            <a:tailEnd/>
          </a:ln>
        </p:spPr>
        <p:txBody>
          <a:bodyPr wrap="none" lIns="0" tIns="0" rIns="0" bIns="0">
            <a:spAutoFit/>
          </a:bodyPr>
          <a:lstStyle/>
          <a:p>
            <a:r>
              <a:rPr lang="pt-BR" sz="1500" u="none">
                <a:solidFill>
                  <a:srgbClr val="000000"/>
                </a:solidFill>
              </a:rPr>
              <a:t>TNF-</a:t>
            </a:r>
            <a:endParaRPr lang="pt-BR"/>
          </a:p>
        </p:txBody>
      </p:sp>
      <p:sp>
        <p:nvSpPr>
          <p:cNvPr id="402668" name="Rectangle 236"/>
          <p:cNvSpPr>
            <a:spLocks noChangeArrowheads="1"/>
          </p:cNvSpPr>
          <p:nvPr/>
        </p:nvSpPr>
        <p:spPr bwMode="auto">
          <a:xfrm>
            <a:off x="812800" y="2790825"/>
            <a:ext cx="523875" cy="254000"/>
          </a:xfrm>
          <a:prstGeom prst="rect">
            <a:avLst/>
          </a:prstGeom>
          <a:noFill/>
          <a:ln w="9525">
            <a:noFill/>
            <a:miter lim="800000"/>
            <a:headEnd/>
            <a:tailEnd/>
          </a:ln>
        </p:spPr>
        <p:txBody>
          <a:bodyPr wrap="none" lIns="0" tIns="0" rIns="0" bIns="0">
            <a:spAutoFit/>
          </a:bodyPr>
          <a:lstStyle/>
          <a:p>
            <a:r>
              <a:rPr lang="pt-BR" sz="1500" u="none">
                <a:solidFill>
                  <a:srgbClr val="000000"/>
                </a:solidFill>
              </a:rPr>
              <a:t>MIP1</a:t>
            </a:r>
            <a:endParaRPr lang="pt-BR"/>
          </a:p>
        </p:txBody>
      </p:sp>
      <p:sp>
        <p:nvSpPr>
          <p:cNvPr id="402669" name="Rectangle 237"/>
          <p:cNvSpPr>
            <a:spLocks noChangeArrowheads="1"/>
          </p:cNvSpPr>
          <p:nvPr/>
        </p:nvSpPr>
        <p:spPr bwMode="auto">
          <a:xfrm>
            <a:off x="1117600" y="2097088"/>
            <a:ext cx="190500" cy="274637"/>
          </a:xfrm>
          <a:prstGeom prst="rect">
            <a:avLst/>
          </a:prstGeom>
          <a:noFill/>
          <a:ln w="9525">
            <a:noFill/>
            <a:miter lim="800000"/>
            <a:headEnd/>
            <a:tailEnd/>
          </a:ln>
        </p:spPr>
        <p:txBody>
          <a:bodyPr wrap="none" lIns="0" tIns="0" rIns="0" bIns="0">
            <a:spAutoFit/>
          </a:bodyPr>
          <a:lstStyle/>
          <a:p>
            <a:r>
              <a:rPr lang="pt-BR" sz="1500" u="none">
                <a:solidFill>
                  <a:srgbClr val="000000"/>
                </a:solidFill>
                <a:latin typeface="Symbol" pitchFamily="18" charset="2"/>
              </a:rPr>
              <a:t>g</a:t>
            </a:r>
            <a:endParaRPr lang="pt-BR"/>
          </a:p>
        </p:txBody>
      </p:sp>
      <p:sp>
        <p:nvSpPr>
          <p:cNvPr id="402670" name="Rectangle 238"/>
          <p:cNvSpPr>
            <a:spLocks noChangeArrowheads="1"/>
          </p:cNvSpPr>
          <p:nvPr/>
        </p:nvSpPr>
        <p:spPr bwMode="auto">
          <a:xfrm>
            <a:off x="1243013" y="2540000"/>
            <a:ext cx="231775" cy="274638"/>
          </a:xfrm>
          <a:prstGeom prst="rect">
            <a:avLst/>
          </a:prstGeom>
          <a:noFill/>
          <a:ln w="9525">
            <a:noFill/>
            <a:miter lim="800000"/>
            <a:headEnd/>
            <a:tailEnd/>
          </a:ln>
        </p:spPr>
        <p:txBody>
          <a:bodyPr wrap="none" lIns="0" tIns="0" rIns="0" bIns="0">
            <a:spAutoFit/>
          </a:bodyPr>
          <a:lstStyle/>
          <a:p>
            <a:r>
              <a:rPr lang="pt-BR" sz="1500" u="none">
                <a:solidFill>
                  <a:srgbClr val="000000"/>
                </a:solidFill>
                <a:latin typeface="Symbol" pitchFamily="18" charset="2"/>
              </a:rPr>
              <a:t>a</a:t>
            </a:r>
            <a:endParaRPr lang="pt-BR"/>
          </a:p>
        </p:txBody>
      </p:sp>
      <p:sp>
        <p:nvSpPr>
          <p:cNvPr id="402671" name="Rectangle 239"/>
          <p:cNvSpPr>
            <a:spLocks noChangeArrowheads="1"/>
          </p:cNvSpPr>
          <p:nvPr/>
        </p:nvSpPr>
        <p:spPr bwMode="auto">
          <a:xfrm>
            <a:off x="1254125" y="2771775"/>
            <a:ext cx="217488" cy="274638"/>
          </a:xfrm>
          <a:prstGeom prst="rect">
            <a:avLst/>
          </a:prstGeom>
          <a:noFill/>
          <a:ln w="9525">
            <a:noFill/>
            <a:miter lim="800000"/>
            <a:headEnd/>
            <a:tailEnd/>
          </a:ln>
        </p:spPr>
        <p:txBody>
          <a:bodyPr wrap="none" lIns="0" tIns="0" rIns="0" bIns="0">
            <a:spAutoFit/>
          </a:bodyPr>
          <a:lstStyle/>
          <a:p>
            <a:r>
              <a:rPr lang="pt-BR" sz="1500" u="none">
                <a:solidFill>
                  <a:srgbClr val="000000"/>
                </a:solidFill>
                <a:latin typeface="Symbol" pitchFamily="18" charset="2"/>
              </a:rPr>
              <a:t>b</a:t>
            </a:r>
            <a:endParaRPr lang="pt-BR"/>
          </a:p>
        </p:txBody>
      </p:sp>
      <p:sp>
        <p:nvSpPr>
          <p:cNvPr id="402672" name="Rectangle 240"/>
          <p:cNvSpPr>
            <a:spLocks noChangeArrowheads="1"/>
          </p:cNvSpPr>
          <p:nvPr/>
        </p:nvSpPr>
        <p:spPr bwMode="auto">
          <a:xfrm>
            <a:off x="812800" y="3787775"/>
            <a:ext cx="585788" cy="254000"/>
          </a:xfrm>
          <a:prstGeom prst="rect">
            <a:avLst/>
          </a:prstGeom>
          <a:noFill/>
          <a:ln w="9525">
            <a:noFill/>
            <a:miter lim="800000"/>
            <a:headEnd/>
            <a:tailEnd/>
          </a:ln>
        </p:spPr>
        <p:txBody>
          <a:bodyPr wrap="none" lIns="0" tIns="0" rIns="0" bIns="0">
            <a:spAutoFit/>
          </a:bodyPr>
          <a:lstStyle/>
          <a:p>
            <a:r>
              <a:rPr lang="pt-BR" sz="1500" b="1" u="none">
                <a:solidFill>
                  <a:srgbClr val="000000"/>
                </a:solidFill>
              </a:rPr>
              <a:t>Core:</a:t>
            </a:r>
            <a:endParaRPr lang="pt-BR"/>
          </a:p>
        </p:txBody>
      </p:sp>
      <p:sp>
        <p:nvSpPr>
          <p:cNvPr id="402673" name="Rectangle 241"/>
          <p:cNvSpPr>
            <a:spLocks noChangeArrowheads="1"/>
          </p:cNvSpPr>
          <p:nvPr/>
        </p:nvSpPr>
        <p:spPr bwMode="auto">
          <a:xfrm>
            <a:off x="812800" y="3997325"/>
            <a:ext cx="1114425" cy="228600"/>
          </a:xfrm>
          <a:prstGeom prst="rect">
            <a:avLst/>
          </a:prstGeom>
          <a:noFill/>
          <a:ln w="9525">
            <a:noFill/>
            <a:miter lim="800000"/>
            <a:headEnd/>
            <a:tailEnd/>
          </a:ln>
        </p:spPr>
        <p:txBody>
          <a:bodyPr wrap="none" lIns="0" tIns="0" rIns="0" bIns="0">
            <a:spAutoFit/>
          </a:bodyPr>
          <a:lstStyle/>
          <a:p>
            <a:r>
              <a:rPr lang="pt-BR" sz="1500" u="none">
                <a:solidFill>
                  <a:srgbClr val="000000"/>
                </a:solidFill>
              </a:rPr>
              <a:t>Proteoglycan</a:t>
            </a:r>
            <a:endParaRPr lang="pt-BR"/>
          </a:p>
        </p:txBody>
      </p:sp>
      <p:sp>
        <p:nvSpPr>
          <p:cNvPr id="402674" name="Rectangle 242"/>
          <p:cNvSpPr>
            <a:spLocks noChangeArrowheads="1"/>
          </p:cNvSpPr>
          <p:nvPr/>
        </p:nvSpPr>
        <p:spPr bwMode="auto">
          <a:xfrm>
            <a:off x="812800" y="4210050"/>
            <a:ext cx="668338" cy="228600"/>
          </a:xfrm>
          <a:prstGeom prst="rect">
            <a:avLst/>
          </a:prstGeom>
          <a:noFill/>
          <a:ln w="9525">
            <a:noFill/>
            <a:miter lim="800000"/>
            <a:headEnd/>
            <a:tailEnd/>
          </a:ln>
        </p:spPr>
        <p:txBody>
          <a:bodyPr wrap="none" lIns="0" tIns="0" rIns="0" bIns="0">
            <a:spAutoFit/>
          </a:bodyPr>
          <a:lstStyle/>
          <a:p>
            <a:r>
              <a:rPr lang="pt-BR" sz="1500" u="none">
                <a:solidFill>
                  <a:srgbClr val="000000"/>
                </a:solidFill>
              </a:rPr>
              <a:t>Perforin</a:t>
            </a:r>
            <a:endParaRPr lang="pt-BR"/>
          </a:p>
        </p:txBody>
      </p:sp>
      <p:sp>
        <p:nvSpPr>
          <p:cNvPr id="402675" name="Rectangle 243"/>
          <p:cNvSpPr>
            <a:spLocks noChangeArrowheads="1"/>
          </p:cNvSpPr>
          <p:nvPr/>
        </p:nvSpPr>
        <p:spPr bwMode="auto">
          <a:xfrm>
            <a:off x="812800" y="4419600"/>
            <a:ext cx="974725" cy="228600"/>
          </a:xfrm>
          <a:prstGeom prst="rect">
            <a:avLst/>
          </a:prstGeom>
          <a:noFill/>
          <a:ln w="9525">
            <a:noFill/>
            <a:miter lim="800000"/>
            <a:headEnd/>
            <a:tailEnd/>
          </a:ln>
        </p:spPr>
        <p:txBody>
          <a:bodyPr wrap="none" lIns="0" tIns="0" rIns="0" bIns="0">
            <a:spAutoFit/>
          </a:bodyPr>
          <a:lstStyle/>
          <a:p>
            <a:r>
              <a:rPr lang="pt-BR" sz="1500" u="none">
                <a:solidFill>
                  <a:srgbClr val="000000"/>
                </a:solidFill>
              </a:rPr>
              <a:t>Granzymes</a:t>
            </a:r>
            <a:endParaRPr lang="pt-BR"/>
          </a:p>
        </p:txBody>
      </p:sp>
      <p:sp>
        <p:nvSpPr>
          <p:cNvPr id="402676" name="Rectangle 244"/>
          <p:cNvSpPr>
            <a:spLocks noChangeArrowheads="1"/>
          </p:cNvSpPr>
          <p:nvPr/>
        </p:nvSpPr>
        <p:spPr bwMode="auto">
          <a:xfrm>
            <a:off x="812800" y="4630738"/>
            <a:ext cx="881063" cy="228600"/>
          </a:xfrm>
          <a:prstGeom prst="rect">
            <a:avLst/>
          </a:prstGeom>
          <a:noFill/>
          <a:ln w="9525">
            <a:noFill/>
            <a:miter lim="800000"/>
            <a:headEnd/>
            <a:tailEnd/>
          </a:ln>
        </p:spPr>
        <p:txBody>
          <a:bodyPr wrap="none" lIns="0" tIns="0" rIns="0" bIns="0">
            <a:spAutoFit/>
          </a:bodyPr>
          <a:lstStyle/>
          <a:p>
            <a:r>
              <a:rPr lang="pt-BR" sz="1500" u="none">
                <a:solidFill>
                  <a:srgbClr val="000000"/>
                </a:solidFill>
              </a:rPr>
              <a:t>Granulyan</a:t>
            </a:r>
            <a:endParaRPr lang="pt-BR"/>
          </a:p>
        </p:txBody>
      </p:sp>
      <p:sp>
        <p:nvSpPr>
          <p:cNvPr id="402677" name="Rectangle 245"/>
          <p:cNvSpPr>
            <a:spLocks noChangeArrowheads="1"/>
          </p:cNvSpPr>
          <p:nvPr/>
        </p:nvSpPr>
        <p:spPr bwMode="auto">
          <a:xfrm>
            <a:off x="812800" y="3975100"/>
            <a:ext cx="493713" cy="9525"/>
          </a:xfrm>
          <a:prstGeom prst="rect">
            <a:avLst/>
          </a:prstGeom>
          <a:solidFill>
            <a:srgbClr val="000000"/>
          </a:solidFill>
          <a:ln w="9525">
            <a:noFill/>
            <a:miter lim="800000"/>
            <a:headEnd/>
            <a:tailEnd/>
          </a:ln>
        </p:spPr>
        <p:txBody>
          <a:bodyPr/>
          <a:lstStyle/>
          <a:p>
            <a:endParaRPr lang="pt-BR"/>
          </a:p>
        </p:txBody>
      </p:sp>
      <p:sp>
        <p:nvSpPr>
          <p:cNvPr id="402678" name="Rectangle 246"/>
          <p:cNvSpPr>
            <a:spLocks noChangeArrowheads="1"/>
          </p:cNvSpPr>
          <p:nvPr/>
        </p:nvSpPr>
        <p:spPr bwMode="auto">
          <a:xfrm>
            <a:off x="812800" y="5100638"/>
            <a:ext cx="2540000" cy="228600"/>
          </a:xfrm>
          <a:prstGeom prst="rect">
            <a:avLst/>
          </a:prstGeom>
          <a:noFill/>
          <a:ln w="9525">
            <a:noFill/>
            <a:miter lim="800000"/>
            <a:headEnd/>
            <a:tailEnd/>
          </a:ln>
        </p:spPr>
        <p:txBody>
          <a:bodyPr wrap="none" lIns="0" tIns="0" rIns="0" bIns="0">
            <a:spAutoFit/>
          </a:bodyPr>
          <a:lstStyle/>
          <a:p>
            <a:r>
              <a:rPr lang="pt-BR" sz="1500" b="1" u="none">
                <a:solidFill>
                  <a:srgbClr val="000000"/>
                </a:solidFill>
              </a:rPr>
              <a:t>Granule membrane proteins</a:t>
            </a:r>
            <a:endParaRPr lang="pt-BR"/>
          </a:p>
        </p:txBody>
      </p:sp>
      <p:sp>
        <p:nvSpPr>
          <p:cNvPr id="402679" name="Rectangle 247"/>
          <p:cNvSpPr>
            <a:spLocks noChangeArrowheads="1"/>
          </p:cNvSpPr>
          <p:nvPr/>
        </p:nvSpPr>
        <p:spPr bwMode="auto">
          <a:xfrm>
            <a:off x="812800" y="5311775"/>
            <a:ext cx="2438400" cy="228600"/>
          </a:xfrm>
          <a:prstGeom prst="rect">
            <a:avLst/>
          </a:prstGeom>
          <a:noFill/>
          <a:ln w="9525">
            <a:noFill/>
            <a:miter lim="800000"/>
            <a:headEnd/>
            <a:tailEnd/>
          </a:ln>
        </p:spPr>
        <p:txBody>
          <a:bodyPr wrap="none" lIns="0" tIns="0" rIns="0" bIns="0">
            <a:spAutoFit/>
          </a:bodyPr>
          <a:lstStyle/>
          <a:p>
            <a:r>
              <a:rPr lang="pt-BR" sz="1500" u="none">
                <a:solidFill>
                  <a:srgbClr val="000000"/>
                </a:solidFill>
              </a:rPr>
              <a:t>CD107a and b (LAMP-1 &amp; 2)</a:t>
            </a:r>
            <a:endParaRPr lang="pt-BR"/>
          </a:p>
        </p:txBody>
      </p:sp>
      <p:sp>
        <p:nvSpPr>
          <p:cNvPr id="402680" name="Rectangle 248"/>
          <p:cNvSpPr>
            <a:spLocks noChangeArrowheads="1"/>
          </p:cNvSpPr>
          <p:nvPr/>
        </p:nvSpPr>
        <p:spPr bwMode="auto">
          <a:xfrm>
            <a:off x="812800" y="5521325"/>
            <a:ext cx="565150" cy="254000"/>
          </a:xfrm>
          <a:prstGeom prst="rect">
            <a:avLst/>
          </a:prstGeom>
          <a:noFill/>
          <a:ln w="9525">
            <a:noFill/>
            <a:miter lim="800000"/>
            <a:headEnd/>
            <a:tailEnd/>
          </a:ln>
        </p:spPr>
        <p:txBody>
          <a:bodyPr wrap="none" lIns="0" tIns="0" rIns="0" bIns="0">
            <a:spAutoFit/>
          </a:bodyPr>
          <a:lstStyle/>
          <a:p>
            <a:r>
              <a:rPr lang="pt-BR" sz="1500" u="none">
                <a:solidFill>
                  <a:srgbClr val="000000"/>
                </a:solidFill>
              </a:rPr>
              <a:t>CD63</a:t>
            </a:r>
            <a:endParaRPr lang="pt-BR"/>
          </a:p>
        </p:txBody>
      </p:sp>
      <p:sp>
        <p:nvSpPr>
          <p:cNvPr id="402681" name="Rectangle 249"/>
          <p:cNvSpPr>
            <a:spLocks noChangeArrowheads="1"/>
          </p:cNvSpPr>
          <p:nvPr/>
        </p:nvSpPr>
        <p:spPr bwMode="auto">
          <a:xfrm>
            <a:off x="812800" y="5734050"/>
            <a:ext cx="1463675" cy="228600"/>
          </a:xfrm>
          <a:prstGeom prst="rect">
            <a:avLst/>
          </a:prstGeom>
          <a:noFill/>
          <a:ln w="9525">
            <a:noFill/>
            <a:miter lim="800000"/>
            <a:headEnd/>
            <a:tailEnd/>
          </a:ln>
        </p:spPr>
        <p:txBody>
          <a:bodyPr wrap="none" lIns="0" tIns="0" rIns="0" bIns="0">
            <a:spAutoFit/>
          </a:bodyPr>
          <a:lstStyle/>
          <a:p>
            <a:r>
              <a:rPr lang="pt-BR" sz="1500" u="none">
                <a:solidFill>
                  <a:srgbClr val="000000"/>
                </a:solidFill>
              </a:rPr>
              <a:t>Numerous others</a:t>
            </a:r>
            <a:endParaRPr lang="pt-BR"/>
          </a:p>
        </p:txBody>
      </p:sp>
      <p:sp>
        <p:nvSpPr>
          <p:cNvPr id="402682" name="Rectangle 250"/>
          <p:cNvSpPr>
            <a:spLocks noChangeArrowheads="1"/>
          </p:cNvSpPr>
          <p:nvPr/>
        </p:nvSpPr>
        <p:spPr bwMode="auto">
          <a:xfrm>
            <a:off x="812800" y="5289550"/>
            <a:ext cx="2520950" cy="7938"/>
          </a:xfrm>
          <a:prstGeom prst="rect">
            <a:avLst/>
          </a:prstGeom>
          <a:solidFill>
            <a:srgbClr val="000000"/>
          </a:solidFill>
          <a:ln w="9525">
            <a:noFill/>
            <a:miter lim="800000"/>
            <a:headEnd/>
            <a:tailEnd/>
          </a:ln>
        </p:spPr>
        <p:txBody>
          <a:bodyPr/>
          <a:lstStyle/>
          <a:p>
            <a:endParaRPr lang="pt-BR"/>
          </a:p>
        </p:txBody>
      </p:sp>
      <p:sp>
        <p:nvSpPr>
          <p:cNvPr id="402683" name="Rectangle 251"/>
          <p:cNvSpPr>
            <a:spLocks noChangeArrowheads="1"/>
          </p:cNvSpPr>
          <p:nvPr/>
        </p:nvSpPr>
        <p:spPr bwMode="auto">
          <a:xfrm>
            <a:off x="758825" y="3155950"/>
            <a:ext cx="2273300" cy="274638"/>
          </a:xfrm>
          <a:prstGeom prst="rect">
            <a:avLst/>
          </a:prstGeom>
          <a:noFill/>
          <a:ln w="9525">
            <a:noFill/>
            <a:miter lim="800000"/>
            <a:headEnd/>
            <a:tailEnd/>
          </a:ln>
        </p:spPr>
        <p:txBody>
          <a:bodyPr wrap="none" lIns="0" tIns="0" rIns="0" bIns="0">
            <a:spAutoFit/>
          </a:bodyPr>
          <a:lstStyle/>
          <a:p>
            <a:r>
              <a:rPr lang="pt-BR" sz="1800" b="1" u="none">
                <a:solidFill>
                  <a:srgbClr val="000000"/>
                </a:solidFill>
              </a:rPr>
              <a:t>Grânulos citotoxicos</a:t>
            </a:r>
            <a:endParaRPr lang="pt-BR"/>
          </a:p>
        </p:txBody>
      </p:sp>
      <p:sp>
        <p:nvSpPr>
          <p:cNvPr id="402684" name="Rectangle 252"/>
          <p:cNvSpPr>
            <a:spLocks noChangeArrowheads="1"/>
          </p:cNvSpPr>
          <p:nvPr/>
        </p:nvSpPr>
        <p:spPr bwMode="auto">
          <a:xfrm>
            <a:off x="758825" y="3387725"/>
            <a:ext cx="2093913" cy="11113"/>
          </a:xfrm>
          <a:prstGeom prst="rect">
            <a:avLst/>
          </a:prstGeom>
          <a:solidFill>
            <a:srgbClr val="000000"/>
          </a:solidFill>
          <a:ln w="9525">
            <a:noFill/>
            <a:miter lim="800000"/>
            <a:headEnd/>
            <a:tailEnd/>
          </a:ln>
        </p:spPr>
        <p:txBody>
          <a:bodyPr/>
          <a:lstStyle/>
          <a:p>
            <a:endParaRPr lang="pt-BR"/>
          </a:p>
        </p:txBody>
      </p:sp>
      <p:sp>
        <p:nvSpPr>
          <p:cNvPr id="402685" name="Rectangle 253"/>
          <p:cNvSpPr>
            <a:spLocks noChangeArrowheads="1"/>
          </p:cNvSpPr>
          <p:nvPr/>
        </p:nvSpPr>
        <p:spPr bwMode="auto">
          <a:xfrm>
            <a:off x="758825" y="1855788"/>
            <a:ext cx="1028700" cy="274637"/>
          </a:xfrm>
          <a:prstGeom prst="rect">
            <a:avLst/>
          </a:prstGeom>
          <a:noFill/>
          <a:ln w="9525">
            <a:noFill/>
            <a:miter lim="800000"/>
            <a:headEnd/>
            <a:tailEnd/>
          </a:ln>
        </p:spPr>
        <p:txBody>
          <a:bodyPr wrap="none" lIns="0" tIns="0" rIns="0" bIns="0">
            <a:spAutoFit/>
          </a:bodyPr>
          <a:lstStyle/>
          <a:p>
            <a:r>
              <a:rPr lang="pt-BR" sz="1800" b="1" u="none">
                <a:solidFill>
                  <a:srgbClr val="000000"/>
                </a:solidFill>
              </a:rPr>
              <a:t>Citocinas</a:t>
            </a:r>
            <a:endParaRPr lang="pt-BR"/>
          </a:p>
        </p:txBody>
      </p:sp>
      <p:sp>
        <p:nvSpPr>
          <p:cNvPr id="402686" name="Rectangle 254"/>
          <p:cNvSpPr>
            <a:spLocks noChangeArrowheads="1"/>
          </p:cNvSpPr>
          <p:nvPr/>
        </p:nvSpPr>
        <p:spPr bwMode="auto">
          <a:xfrm>
            <a:off x="758825" y="2087563"/>
            <a:ext cx="1111250" cy="11112"/>
          </a:xfrm>
          <a:prstGeom prst="rect">
            <a:avLst/>
          </a:prstGeom>
          <a:solidFill>
            <a:srgbClr val="000000"/>
          </a:solidFill>
          <a:ln w="9525">
            <a:noFill/>
            <a:miter lim="800000"/>
            <a:headEnd/>
            <a:tailEnd/>
          </a:ln>
        </p:spPr>
        <p:txBody>
          <a:bodyPr/>
          <a:lstStyle/>
          <a:p>
            <a:endParaRPr lang="pt-BR"/>
          </a:p>
        </p:txBody>
      </p:sp>
    </p:spTree>
  </p:cSld>
  <p:clrMapOvr>
    <a:masterClrMapping/>
  </p:clrMapOvr>
  <p:transition>
    <p:wipe dir="d"/>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8" name="Picture 2" descr="Citotoxicidade tardia"/>
          <p:cNvPicPr>
            <a:picLocks noChangeAspect="1" noChangeArrowheads="1"/>
          </p:cNvPicPr>
          <p:nvPr/>
        </p:nvPicPr>
        <p:blipFill>
          <a:blip r:embed="rId3" cstate="print"/>
          <a:srcRect/>
          <a:stretch>
            <a:fillRect/>
          </a:stretch>
        </p:blipFill>
        <p:spPr bwMode="auto">
          <a:xfrm>
            <a:off x="0" y="-33338"/>
            <a:ext cx="9144000" cy="6921501"/>
          </a:xfrm>
          <a:prstGeom prst="rect">
            <a:avLst/>
          </a:prstGeom>
          <a:noFill/>
        </p:spPr>
      </p:pic>
    </p:spTree>
  </p:cSld>
  <p:clrMapOvr>
    <a:masterClrMapping/>
  </p:clrMapOvr>
  <p:transition>
    <p:blinds/>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6" name="Picture 1026" descr="Opsonização por C3b e IgG"/>
          <p:cNvPicPr>
            <a:picLocks noChangeAspect="1" noChangeArrowheads="1"/>
          </p:cNvPicPr>
          <p:nvPr/>
        </p:nvPicPr>
        <p:blipFill>
          <a:blip r:embed="rId3" cstate="print"/>
          <a:srcRect/>
          <a:stretch>
            <a:fillRect/>
          </a:stretch>
        </p:blipFill>
        <p:spPr bwMode="auto">
          <a:xfrm>
            <a:off x="-3175" y="0"/>
            <a:ext cx="9147175" cy="6858000"/>
          </a:xfrm>
          <a:prstGeom prst="rect">
            <a:avLst/>
          </a:prstGeom>
          <a:noFill/>
        </p:spPr>
      </p:pic>
    </p:spTree>
  </p:cSld>
  <p:clrMapOvr>
    <a:masterClrMapping/>
  </p:clrMapOvr>
  <p:transition>
    <p:blinds/>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2" name="Picture 2" descr="figura28"/>
          <p:cNvPicPr>
            <a:picLocks noChangeAspect="1" noChangeArrowheads="1"/>
          </p:cNvPicPr>
          <p:nvPr/>
        </p:nvPicPr>
        <p:blipFill>
          <a:blip r:embed="rId3" cstate="print"/>
          <a:srcRect/>
          <a:stretch>
            <a:fillRect/>
          </a:stretch>
        </p:blipFill>
        <p:spPr bwMode="auto">
          <a:xfrm>
            <a:off x="403225" y="1665288"/>
            <a:ext cx="8339138" cy="4887912"/>
          </a:xfrm>
          <a:prstGeom prst="rect">
            <a:avLst/>
          </a:prstGeom>
          <a:noFill/>
        </p:spPr>
      </p:pic>
      <p:sp>
        <p:nvSpPr>
          <p:cNvPr id="307204" name="Text Box 4"/>
          <p:cNvSpPr txBox="1">
            <a:spLocks noChangeArrowheads="1"/>
          </p:cNvSpPr>
          <p:nvPr/>
        </p:nvSpPr>
        <p:spPr bwMode="auto">
          <a:xfrm>
            <a:off x="2298700" y="381000"/>
            <a:ext cx="4635500" cy="457200"/>
          </a:xfrm>
          <a:prstGeom prst="rect">
            <a:avLst/>
          </a:prstGeom>
          <a:noFill/>
          <a:ln w="9525">
            <a:noFill/>
            <a:miter lim="800000"/>
            <a:headEnd/>
            <a:tailEnd/>
          </a:ln>
          <a:effectLst/>
        </p:spPr>
        <p:txBody>
          <a:bodyPr wrap="none">
            <a:spAutoFit/>
          </a:bodyPr>
          <a:lstStyle/>
          <a:p>
            <a:pPr algn="ctr"/>
            <a:r>
              <a:rPr lang="pt-BR" b="1" u="none">
                <a:solidFill>
                  <a:srgbClr val="800000"/>
                </a:solidFill>
              </a:rPr>
              <a:t>HOMEOSTASE IMUNOLÓGICA</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7202"/>
                                        </p:tgtEl>
                                        <p:attrNameLst>
                                          <p:attrName>style.visibility</p:attrName>
                                        </p:attrNameLst>
                                      </p:cBhvr>
                                      <p:to>
                                        <p:strVal val="visible"/>
                                      </p:to>
                                    </p:set>
                                    <p:animEffect transition="in" filter="wipe(left)">
                                      <p:cBhvr>
                                        <p:cTn id="7" dur="500"/>
                                        <p:tgtEl>
                                          <p:spTgt spid="307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ctrTitle"/>
          </p:nvPr>
        </p:nvSpPr>
        <p:spPr/>
        <p:txBody>
          <a:bodyPr/>
          <a:lstStyle/>
          <a:p>
            <a:r>
              <a:rPr lang="it-IT" dirty="0" smtClean="0">
                <a:solidFill>
                  <a:srgbClr val="FF0000"/>
                </a:solidFill>
                <a:latin typeface="Arial" pitchFamily="34" charset="0"/>
                <a:cs typeface="Arial" pitchFamily="34" charset="0"/>
              </a:rPr>
              <a:t>Inflamação</a:t>
            </a:r>
            <a:endParaRPr lang="it-IT" dirty="0">
              <a:solidFill>
                <a:srgbClr val="FF0000"/>
              </a:solidFill>
              <a:latin typeface="Arial" pitchFamily="34" charset="0"/>
              <a:cs typeface="Arial" pitchFamily="34" charset="0"/>
            </a:endParaRPr>
          </a:p>
        </p:txBody>
      </p:sp>
      <p:sp>
        <p:nvSpPr>
          <p:cNvPr id="3" name="Sottotitolo 2"/>
          <p:cNvSpPr>
            <a:spLocks noGrp="1"/>
          </p:cNvSpPr>
          <p:nvPr>
            <p:ph type="subTitle" idx="1"/>
          </p:nvPr>
        </p:nvSpPr>
        <p:spPr/>
        <p:txBody>
          <a:bodyPr/>
          <a:lstStyle/>
          <a:p>
            <a:r>
              <a:rPr lang="it-IT" dirty="0" smtClean="0"/>
              <a:t>Jorge Cassseb</a:t>
            </a:r>
          </a:p>
          <a:p>
            <a:r>
              <a:rPr lang="it-IT" dirty="0" smtClean="0"/>
              <a:t>Prof. Associado – IMTSP –USP</a:t>
            </a:r>
          </a:p>
          <a:p>
            <a:r>
              <a:rPr lang="it-IT" dirty="0" smtClean="0"/>
              <a:t>2016</a:t>
            </a:r>
            <a:endParaRPr lang="it-IT" dirty="0"/>
          </a:p>
        </p:txBody>
      </p:sp>
    </p:spTree>
    <p:extLst>
      <p:ext uri="{BB962C8B-B14F-4D97-AF65-F5344CB8AC3E}">
        <p14:creationId xmlns:p14="http://schemas.microsoft.com/office/powerpoint/2010/main" xmlns="" val="619217785"/>
      </p:ext>
    </p:extLst>
  </p:cSld>
  <p:clrMapOvr>
    <a:masterClrMapping/>
  </p:clrMapOvr>
  <p:transition>
    <p:wipe dir="d"/>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Text Box 2"/>
          <p:cNvSpPr txBox="1">
            <a:spLocks noChangeArrowheads="1"/>
          </p:cNvSpPr>
          <p:nvPr/>
        </p:nvSpPr>
        <p:spPr bwMode="auto">
          <a:xfrm>
            <a:off x="735013" y="381000"/>
            <a:ext cx="7702550" cy="457200"/>
          </a:xfrm>
          <a:prstGeom prst="rect">
            <a:avLst/>
          </a:prstGeom>
          <a:noFill/>
          <a:ln w="9525">
            <a:noFill/>
            <a:miter lim="800000"/>
            <a:headEnd/>
            <a:tailEnd/>
          </a:ln>
          <a:effectLst/>
        </p:spPr>
        <p:txBody>
          <a:bodyPr wrap="none">
            <a:spAutoFit/>
          </a:bodyPr>
          <a:lstStyle/>
          <a:p>
            <a:pPr algn="ctr"/>
            <a:r>
              <a:rPr lang="pt-BR" b="1" u="none">
                <a:solidFill>
                  <a:srgbClr val="800000"/>
                </a:solidFill>
              </a:rPr>
              <a:t>CÉLULAS QUE PARTICIPAM DA RESPOSTA IMUNE</a:t>
            </a:r>
          </a:p>
        </p:txBody>
      </p:sp>
      <p:sp>
        <p:nvSpPr>
          <p:cNvPr id="342019" name="AutoShape 3"/>
          <p:cNvSpPr>
            <a:spLocks noChangeArrowheads="1"/>
          </p:cNvSpPr>
          <p:nvPr/>
        </p:nvSpPr>
        <p:spPr bwMode="auto">
          <a:xfrm>
            <a:off x="401638" y="1665288"/>
            <a:ext cx="8340725" cy="4887912"/>
          </a:xfrm>
          <a:prstGeom prst="roundRect">
            <a:avLst>
              <a:gd name="adj" fmla="val 8060"/>
            </a:avLst>
          </a:prstGeom>
          <a:solidFill>
            <a:srgbClr val="29166F"/>
          </a:solidFill>
          <a:ln w="28575">
            <a:solidFill>
              <a:schemeClr val="bg1"/>
            </a:solidFill>
            <a:round/>
            <a:headEnd/>
            <a:tailEnd/>
          </a:ln>
          <a:effectLst/>
        </p:spPr>
        <p:txBody>
          <a:bodyPr vert="eaVert" anchor="ctr">
            <a:spAutoFit/>
          </a:bodyPr>
          <a:lstStyle/>
          <a:p>
            <a:endParaRPr lang="pt-BR"/>
          </a:p>
        </p:txBody>
      </p:sp>
      <p:sp>
        <p:nvSpPr>
          <p:cNvPr id="342088" name="Freeform 72"/>
          <p:cNvSpPr>
            <a:spLocks/>
          </p:cNvSpPr>
          <p:nvPr/>
        </p:nvSpPr>
        <p:spPr bwMode="auto">
          <a:xfrm>
            <a:off x="4852988" y="1844675"/>
            <a:ext cx="687387" cy="733425"/>
          </a:xfrm>
          <a:custGeom>
            <a:avLst/>
            <a:gdLst/>
            <a:ahLst/>
            <a:cxnLst>
              <a:cxn ang="0">
                <a:pos x="88" y="491"/>
              </a:cxn>
              <a:cxn ang="0">
                <a:pos x="160" y="454"/>
              </a:cxn>
              <a:cxn ang="0">
                <a:pos x="249" y="412"/>
              </a:cxn>
              <a:cxn ang="0">
                <a:pos x="298" y="359"/>
              </a:cxn>
              <a:cxn ang="0">
                <a:pos x="334" y="275"/>
              </a:cxn>
              <a:cxn ang="0">
                <a:pos x="379" y="207"/>
              </a:cxn>
              <a:cxn ang="0">
                <a:pos x="442" y="167"/>
              </a:cxn>
              <a:cxn ang="0">
                <a:pos x="566" y="144"/>
              </a:cxn>
              <a:cxn ang="0">
                <a:pos x="663" y="124"/>
              </a:cxn>
              <a:cxn ang="0">
                <a:pos x="709" y="75"/>
              </a:cxn>
              <a:cxn ang="0">
                <a:pos x="799" y="12"/>
              </a:cxn>
              <a:cxn ang="0">
                <a:pos x="889" y="0"/>
              </a:cxn>
              <a:cxn ang="0">
                <a:pos x="992" y="16"/>
              </a:cxn>
              <a:cxn ang="0">
                <a:pos x="1074" y="66"/>
              </a:cxn>
              <a:cxn ang="0">
                <a:pos x="1184" y="120"/>
              </a:cxn>
              <a:cxn ang="0">
                <a:pos x="1285" y="144"/>
              </a:cxn>
              <a:cxn ang="0">
                <a:pos x="1429" y="146"/>
              </a:cxn>
              <a:cxn ang="0">
                <a:pos x="1488" y="161"/>
              </a:cxn>
              <a:cxn ang="0">
                <a:pos x="1563" y="236"/>
              </a:cxn>
              <a:cxn ang="0">
                <a:pos x="1591" y="288"/>
              </a:cxn>
              <a:cxn ang="0">
                <a:pos x="1582" y="344"/>
              </a:cxn>
              <a:cxn ang="0">
                <a:pos x="1605" y="404"/>
              </a:cxn>
              <a:cxn ang="0">
                <a:pos x="1689" y="551"/>
              </a:cxn>
              <a:cxn ang="0">
                <a:pos x="1723" y="648"/>
              </a:cxn>
              <a:cxn ang="0">
                <a:pos x="1730" y="753"/>
              </a:cxn>
              <a:cxn ang="0">
                <a:pos x="1705" y="883"/>
              </a:cxn>
              <a:cxn ang="0">
                <a:pos x="1666" y="977"/>
              </a:cxn>
              <a:cxn ang="0">
                <a:pos x="1657" y="1064"/>
              </a:cxn>
              <a:cxn ang="0">
                <a:pos x="1671" y="1139"/>
              </a:cxn>
              <a:cxn ang="0">
                <a:pos x="1694" y="1216"/>
              </a:cxn>
              <a:cxn ang="0">
                <a:pos x="1687" y="1296"/>
              </a:cxn>
              <a:cxn ang="0">
                <a:pos x="1642" y="1379"/>
              </a:cxn>
              <a:cxn ang="0">
                <a:pos x="1559" y="1450"/>
              </a:cxn>
              <a:cxn ang="0">
                <a:pos x="1447" y="1501"/>
              </a:cxn>
              <a:cxn ang="0">
                <a:pos x="1353" y="1537"/>
              </a:cxn>
              <a:cxn ang="0">
                <a:pos x="1312" y="1580"/>
              </a:cxn>
              <a:cxn ang="0">
                <a:pos x="1212" y="1750"/>
              </a:cxn>
              <a:cxn ang="0">
                <a:pos x="1149" y="1827"/>
              </a:cxn>
              <a:cxn ang="0">
                <a:pos x="1078" y="1850"/>
              </a:cxn>
              <a:cxn ang="0">
                <a:pos x="965" y="1830"/>
              </a:cxn>
              <a:cxn ang="0">
                <a:pos x="823" y="1755"/>
              </a:cxn>
              <a:cxn ang="0">
                <a:pos x="721" y="1682"/>
              </a:cxn>
              <a:cxn ang="0">
                <a:pos x="642" y="1607"/>
              </a:cxn>
              <a:cxn ang="0">
                <a:pos x="566" y="1572"/>
              </a:cxn>
              <a:cxn ang="0">
                <a:pos x="441" y="1567"/>
              </a:cxn>
              <a:cxn ang="0">
                <a:pos x="271" y="1574"/>
              </a:cxn>
              <a:cxn ang="0">
                <a:pos x="159" y="1545"/>
              </a:cxn>
              <a:cxn ang="0">
                <a:pos x="72" y="1486"/>
              </a:cxn>
              <a:cxn ang="0">
                <a:pos x="22" y="1404"/>
              </a:cxn>
              <a:cxn ang="0">
                <a:pos x="17" y="1289"/>
              </a:cxn>
              <a:cxn ang="0">
                <a:pos x="38" y="1200"/>
              </a:cxn>
              <a:cxn ang="0">
                <a:pos x="46" y="1088"/>
              </a:cxn>
              <a:cxn ang="0">
                <a:pos x="34" y="947"/>
              </a:cxn>
              <a:cxn ang="0">
                <a:pos x="9" y="822"/>
              </a:cxn>
              <a:cxn ang="0">
                <a:pos x="1" y="674"/>
              </a:cxn>
              <a:cxn ang="0">
                <a:pos x="38" y="559"/>
              </a:cxn>
            </a:cxnLst>
            <a:rect l="0" t="0" r="r" b="b"/>
            <a:pathLst>
              <a:path w="1730" h="1850">
                <a:moveTo>
                  <a:pt x="53" y="530"/>
                </a:moveTo>
                <a:lnTo>
                  <a:pt x="59" y="520"/>
                </a:lnTo>
                <a:lnTo>
                  <a:pt x="65" y="512"/>
                </a:lnTo>
                <a:lnTo>
                  <a:pt x="72" y="505"/>
                </a:lnTo>
                <a:lnTo>
                  <a:pt x="80" y="498"/>
                </a:lnTo>
                <a:lnTo>
                  <a:pt x="88" y="491"/>
                </a:lnTo>
                <a:lnTo>
                  <a:pt x="96" y="485"/>
                </a:lnTo>
                <a:lnTo>
                  <a:pt x="105" y="479"/>
                </a:lnTo>
                <a:lnTo>
                  <a:pt x="114" y="475"/>
                </a:lnTo>
                <a:lnTo>
                  <a:pt x="129" y="467"/>
                </a:lnTo>
                <a:lnTo>
                  <a:pt x="144" y="460"/>
                </a:lnTo>
                <a:lnTo>
                  <a:pt x="160" y="454"/>
                </a:lnTo>
                <a:lnTo>
                  <a:pt x="176" y="448"/>
                </a:lnTo>
                <a:lnTo>
                  <a:pt x="193" y="442"/>
                </a:lnTo>
                <a:lnTo>
                  <a:pt x="208" y="435"/>
                </a:lnTo>
                <a:lnTo>
                  <a:pt x="225" y="428"/>
                </a:lnTo>
                <a:lnTo>
                  <a:pt x="239" y="419"/>
                </a:lnTo>
                <a:lnTo>
                  <a:pt x="249" y="412"/>
                </a:lnTo>
                <a:lnTo>
                  <a:pt x="258" y="404"/>
                </a:lnTo>
                <a:lnTo>
                  <a:pt x="267" y="396"/>
                </a:lnTo>
                <a:lnTo>
                  <a:pt x="276" y="387"/>
                </a:lnTo>
                <a:lnTo>
                  <a:pt x="284" y="378"/>
                </a:lnTo>
                <a:lnTo>
                  <a:pt x="291" y="368"/>
                </a:lnTo>
                <a:lnTo>
                  <a:pt x="298" y="359"/>
                </a:lnTo>
                <a:lnTo>
                  <a:pt x="304" y="350"/>
                </a:lnTo>
                <a:lnTo>
                  <a:pt x="311" y="336"/>
                </a:lnTo>
                <a:lnTo>
                  <a:pt x="317" y="321"/>
                </a:lnTo>
                <a:lnTo>
                  <a:pt x="322" y="305"/>
                </a:lnTo>
                <a:lnTo>
                  <a:pt x="329" y="290"/>
                </a:lnTo>
                <a:lnTo>
                  <a:pt x="334" y="275"/>
                </a:lnTo>
                <a:lnTo>
                  <a:pt x="340" y="260"/>
                </a:lnTo>
                <a:lnTo>
                  <a:pt x="347" y="246"/>
                </a:lnTo>
                <a:lnTo>
                  <a:pt x="355" y="234"/>
                </a:lnTo>
                <a:lnTo>
                  <a:pt x="362" y="224"/>
                </a:lnTo>
                <a:lnTo>
                  <a:pt x="371" y="215"/>
                </a:lnTo>
                <a:lnTo>
                  <a:pt x="379" y="207"/>
                </a:lnTo>
                <a:lnTo>
                  <a:pt x="389" y="197"/>
                </a:lnTo>
                <a:lnTo>
                  <a:pt x="398" y="190"/>
                </a:lnTo>
                <a:lnTo>
                  <a:pt x="409" y="183"/>
                </a:lnTo>
                <a:lnTo>
                  <a:pt x="419" y="177"/>
                </a:lnTo>
                <a:lnTo>
                  <a:pt x="429" y="172"/>
                </a:lnTo>
                <a:lnTo>
                  <a:pt x="442" y="167"/>
                </a:lnTo>
                <a:lnTo>
                  <a:pt x="455" y="162"/>
                </a:lnTo>
                <a:lnTo>
                  <a:pt x="468" y="159"/>
                </a:lnTo>
                <a:lnTo>
                  <a:pt x="482" y="156"/>
                </a:lnTo>
                <a:lnTo>
                  <a:pt x="508" y="152"/>
                </a:lnTo>
                <a:lnTo>
                  <a:pt x="534" y="148"/>
                </a:lnTo>
                <a:lnTo>
                  <a:pt x="566" y="144"/>
                </a:lnTo>
                <a:lnTo>
                  <a:pt x="598" y="141"/>
                </a:lnTo>
                <a:lnTo>
                  <a:pt x="613" y="139"/>
                </a:lnTo>
                <a:lnTo>
                  <a:pt x="629" y="136"/>
                </a:lnTo>
                <a:lnTo>
                  <a:pt x="643" y="133"/>
                </a:lnTo>
                <a:lnTo>
                  <a:pt x="657" y="127"/>
                </a:lnTo>
                <a:lnTo>
                  <a:pt x="663" y="124"/>
                </a:lnTo>
                <a:lnTo>
                  <a:pt x="669" y="120"/>
                </a:lnTo>
                <a:lnTo>
                  <a:pt x="674" y="115"/>
                </a:lnTo>
                <a:lnTo>
                  <a:pt x="680" y="110"/>
                </a:lnTo>
                <a:lnTo>
                  <a:pt x="690" y="99"/>
                </a:lnTo>
                <a:lnTo>
                  <a:pt x="699" y="87"/>
                </a:lnTo>
                <a:lnTo>
                  <a:pt x="709" y="75"/>
                </a:lnTo>
                <a:lnTo>
                  <a:pt x="719" y="63"/>
                </a:lnTo>
                <a:lnTo>
                  <a:pt x="729" y="52"/>
                </a:lnTo>
                <a:lnTo>
                  <a:pt x="741" y="43"/>
                </a:lnTo>
                <a:lnTo>
                  <a:pt x="763" y="29"/>
                </a:lnTo>
                <a:lnTo>
                  <a:pt x="787" y="17"/>
                </a:lnTo>
                <a:lnTo>
                  <a:pt x="799" y="12"/>
                </a:lnTo>
                <a:lnTo>
                  <a:pt x="811" y="7"/>
                </a:lnTo>
                <a:lnTo>
                  <a:pt x="824" y="4"/>
                </a:lnTo>
                <a:lnTo>
                  <a:pt x="836" y="2"/>
                </a:lnTo>
                <a:lnTo>
                  <a:pt x="853" y="0"/>
                </a:lnTo>
                <a:lnTo>
                  <a:pt x="872" y="0"/>
                </a:lnTo>
                <a:lnTo>
                  <a:pt x="889" y="0"/>
                </a:lnTo>
                <a:lnTo>
                  <a:pt x="907" y="0"/>
                </a:lnTo>
                <a:lnTo>
                  <a:pt x="925" y="2"/>
                </a:lnTo>
                <a:lnTo>
                  <a:pt x="942" y="4"/>
                </a:lnTo>
                <a:lnTo>
                  <a:pt x="960" y="8"/>
                </a:lnTo>
                <a:lnTo>
                  <a:pt x="977" y="11"/>
                </a:lnTo>
                <a:lnTo>
                  <a:pt x="992" y="16"/>
                </a:lnTo>
                <a:lnTo>
                  <a:pt x="1006" y="23"/>
                </a:lnTo>
                <a:lnTo>
                  <a:pt x="1020" y="31"/>
                </a:lnTo>
                <a:lnTo>
                  <a:pt x="1034" y="40"/>
                </a:lnTo>
                <a:lnTo>
                  <a:pt x="1047" y="49"/>
                </a:lnTo>
                <a:lnTo>
                  <a:pt x="1061" y="57"/>
                </a:lnTo>
                <a:lnTo>
                  <a:pt x="1074" y="66"/>
                </a:lnTo>
                <a:lnTo>
                  <a:pt x="1087" y="72"/>
                </a:lnTo>
                <a:lnTo>
                  <a:pt x="1107" y="81"/>
                </a:lnTo>
                <a:lnTo>
                  <a:pt x="1126" y="91"/>
                </a:lnTo>
                <a:lnTo>
                  <a:pt x="1145" y="101"/>
                </a:lnTo>
                <a:lnTo>
                  <a:pt x="1164" y="111"/>
                </a:lnTo>
                <a:lnTo>
                  <a:pt x="1184" y="120"/>
                </a:lnTo>
                <a:lnTo>
                  <a:pt x="1204" y="127"/>
                </a:lnTo>
                <a:lnTo>
                  <a:pt x="1224" y="134"/>
                </a:lnTo>
                <a:lnTo>
                  <a:pt x="1243" y="138"/>
                </a:lnTo>
                <a:lnTo>
                  <a:pt x="1257" y="141"/>
                </a:lnTo>
                <a:lnTo>
                  <a:pt x="1271" y="142"/>
                </a:lnTo>
                <a:lnTo>
                  <a:pt x="1285" y="144"/>
                </a:lnTo>
                <a:lnTo>
                  <a:pt x="1300" y="144"/>
                </a:lnTo>
                <a:lnTo>
                  <a:pt x="1329" y="145"/>
                </a:lnTo>
                <a:lnTo>
                  <a:pt x="1358" y="144"/>
                </a:lnTo>
                <a:lnTo>
                  <a:pt x="1386" y="144"/>
                </a:lnTo>
                <a:lnTo>
                  <a:pt x="1414" y="145"/>
                </a:lnTo>
                <a:lnTo>
                  <a:pt x="1429" y="146"/>
                </a:lnTo>
                <a:lnTo>
                  <a:pt x="1443" y="148"/>
                </a:lnTo>
                <a:lnTo>
                  <a:pt x="1457" y="150"/>
                </a:lnTo>
                <a:lnTo>
                  <a:pt x="1470" y="153"/>
                </a:lnTo>
                <a:lnTo>
                  <a:pt x="1476" y="155"/>
                </a:lnTo>
                <a:lnTo>
                  <a:pt x="1482" y="158"/>
                </a:lnTo>
                <a:lnTo>
                  <a:pt x="1488" y="161"/>
                </a:lnTo>
                <a:lnTo>
                  <a:pt x="1493" y="164"/>
                </a:lnTo>
                <a:lnTo>
                  <a:pt x="1504" y="172"/>
                </a:lnTo>
                <a:lnTo>
                  <a:pt x="1514" y="181"/>
                </a:lnTo>
                <a:lnTo>
                  <a:pt x="1534" y="202"/>
                </a:lnTo>
                <a:lnTo>
                  <a:pt x="1551" y="223"/>
                </a:lnTo>
                <a:lnTo>
                  <a:pt x="1563" y="236"/>
                </a:lnTo>
                <a:lnTo>
                  <a:pt x="1574" y="249"/>
                </a:lnTo>
                <a:lnTo>
                  <a:pt x="1580" y="256"/>
                </a:lnTo>
                <a:lnTo>
                  <a:pt x="1584" y="263"/>
                </a:lnTo>
                <a:lnTo>
                  <a:pt x="1588" y="271"/>
                </a:lnTo>
                <a:lnTo>
                  <a:pt x="1590" y="278"/>
                </a:lnTo>
                <a:lnTo>
                  <a:pt x="1591" y="288"/>
                </a:lnTo>
                <a:lnTo>
                  <a:pt x="1590" y="297"/>
                </a:lnTo>
                <a:lnTo>
                  <a:pt x="1588" y="307"/>
                </a:lnTo>
                <a:lnTo>
                  <a:pt x="1586" y="318"/>
                </a:lnTo>
                <a:lnTo>
                  <a:pt x="1583" y="329"/>
                </a:lnTo>
                <a:lnTo>
                  <a:pt x="1582" y="339"/>
                </a:lnTo>
                <a:lnTo>
                  <a:pt x="1582" y="344"/>
                </a:lnTo>
                <a:lnTo>
                  <a:pt x="1582" y="349"/>
                </a:lnTo>
                <a:lnTo>
                  <a:pt x="1583" y="354"/>
                </a:lnTo>
                <a:lnTo>
                  <a:pt x="1584" y="359"/>
                </a:lnTo>
                <a:lnTo>
                  <a:pt x="1590" y="374"/>
                </a:lnTo>
                <a:lnTo>
                  <a:pt x="1597" y="389"/>
                </a:lnTo>
                <a:lnTo>
                  <a:pt x="1605" y="404"/>
                </a:lnTo>
                <a:lnTo>
                  <a:pt x="1612" y="420"/>
                </a:lnTo>
                <a:lnTo>
                  <a:pt x="1629" y="449"/>
                </a:lnTo>
                <a:lnTo>
                  <a:pt x="1647" y="478"/>
                </a:lnTo>
                <a:lnTo>
                  <a:pt x="1665" y="507"/>
                </a:lnTo>
                <a:lnTo>
                  <a:pt x="1681" y="537"/>
                </a:lnTo>
                <a:lnTo>
                  <a:pt x="1689" y="551"/>
                </a:lnTo>
                <a:lnTo>
                  <a:pt x="1696" y="566"/>
                </a:lnTo>
                <a:lnTo>
                  <a:pt x="1703" y="581"/>
                </a:lnTo>
                <a:lnTo>
                  <a:pt x="1710" y="596"/>
                </a:lnTo>
                <a:lnTo>
                  <a:pt x="1715" y="613"/>
                </a:lnTo>
                <a:lnTo>
                  <a:pt x="1720" y="629"/>
                </a:lnTo>
                <a:lnTo>
                  <a:pt x="1723" y="648"/>
                </a:lnTo>
                <a:lnTo>
                  <a:pt x="1726" y="665"/>
                </a:lnTo>
                <a:lnTo>
                  <a:pt x="1728" y="683"/>
                </a:lnTo>
                <a:lnTo>
                  <a:pt x="1729" y="701"/>
                </a:lnTo>
                <a:lnTo>
                  <a:pt x="1730" y="719"/>
                </a:lnTo>
                <a:lnTo>
                  <a:pt x="1730" y="736"/>
                </a:lnTo>
                <a:lnTo>
                  <a:pt x="1730" y="753"/>
                </a:lnTo>
                <a:lnTo>
                  <a:pt x="1728" y="770"/>
                </a:lnTo>
                <a:lnTo>
                  <a:pt x="1726" y="786"/>
                </a:lnTo>
                <a:lnTo>
                  <a:pt x="1724" y="802"/>
                </a:lnTo>
                <a:lnTo>
                  <a:pt x="1717" y="835"/>
                </a:lnTo>
                <a:lnTo>
                  <a:pt x="1710" y="868"/>
                </a:lnTo>
                <a:lnTo>
                  <a:pt x="1705" y="883"/>
                </a:lnTo>
                <a:lnTo>
                  <a:pt x="1699" y="898"/>
                </a:lnTo>
                <a:lnTo>
                  <a:pt x="1693" y="913"/>
                </a:lnTo>
                <a:lnTo>
                  <a:pt x="1685" y="929"/>
                </a:lnTo>
                <a:lnTo>
                  <a:pt x="1678" y="944"/>
                </a:lnTo>
                <a:lnTo>
                  <a:pt x="1671" y="961"/>
                </a:lnTo>
                <a:lnTo>
                  <a:pt x="1666" y="977"/>
                </a:lnTo>
                <a:lnTo>
                  <a:pt x="1661" y="993"/>
                </a:lnTo>
                <a:lnTo>
                  <a:pt x="1659" y="1007"/>
                </a:lnTo>
                <a:lnTo>
                  <a:pt x="1657" y="1020"/>
                </a:lnTo>
                <a:lnTo>
                  <a:pt x="1657" y="1034"/>
                </a:lnTo>
                <a:lnTo>
                  <a:pt x="1656" y="1049"/>
                </a:lnTo>
                <a:lnTo>
                  <a:pt x="1657" y="1064"/>
                </a:lnTo>
                <a:lnTo>
                  <a:pt x="1658" y="1078"/>
                </a:lnTo>
                <a:lnTo>
                  <a:pt x="1659" y="1092"/>
                </a:lnTo>
                <a:lnTo>
                  <a:pt x="1661" y="1105"/>
                </a:lnTo>
                <a:lnTo>
                  <a:pt x="1663" y="1116"/>
                </a:lnTo>
                <a:lnTo>
                  <a:pt x="1667" y="1128"/>
                </a:lnTo>
                <a:lnTo>
                  <a:pt x="1671" y="1139"/>
                </a:lnTo>
                <a:lnTo>
                  <a:pt x="1676" y="1150"/>
                </a:lnTo>
                <a:lnTo>
                  <a:pt x="1681" y="1161"/>
                </a:lnTo>
                <a:lnTo>
                  <a:pt x="1685" y="1173"/>
                </a:lnTo>
                <a:lnTo>
                  <a:pt x="1689" y="1184"/>
                </a:lnTo>
                <a:lnTo>
                  <a:pt x="1691" y="1195"/>
                </a:lnTo>
                <a:lnTo>
                  <a:pt x="1694" y="1216"/>
                </a:lnTo>
                <a:lnTo>
                  <a:pt x="1695" y="1237"/>
                </a:lnTo>
                <a:lnTo>
                  <a:pt x="1695" y="1248"/>
                </a:lnTo>
                <a:lnTo>
                  <a:pt x="1695" y="1259"/>
                </a:lnTo>
                <a:lnTo>
                  <a:pt x="1693" y="1270"/>
                </a:lnTo>
                <a:lnTo>
                  <a:pt x="1691" y="1281"/>
                </a:lnTo>
                <a:lnTo>
                  <a:pt x="1687" y="1296"/>
                </a:lnTo>
                <a:lnTo>
                  <a:pt x="1682" y="1310"/>
                </a:lnTo>
                <a:lnTo>
                  <a:pt x="1675" y="1325"/>
                </a:lnTo>
                <a:lnTo>
                  <a:pt x="1668" y="1339"/>
                </a:lnTo>
                <a:lnTo>
                  <a:pt x="1660" y="1353"/>
                </a:lnTo>
                <a:lnTo>
                  <a:pt x="1651" y="1366"/>
                </a:lnTo>
                <a:lnTo>
                  <a:pt x="1642" y="1379"/>
                </a:lnTo>
                <a:lnTo>
                  <a:pt x="1631" y="1392"/>
                </a:lnTo>
                <a:lnTo>
                  <a:pt x="1618" y="1405"/>
                </a:lnTo>
                <a:lnTo>
                  <a:pt x="1605" y="1417"/>
                </a:lnTo>
                <a:lnTo>
                  <a:pt x="1590" y="1428"/>
                </a:lnTo>
                <a:lnTo>
                  <a:pt x="1575" y="1439"/>
                </a:lnTo>
                <a:lnTo>
                  <a:pt x="1559" y="1450"/>
                </a:lnTo>
                <a:lnTo>
                  <a:pt x="1543" y="1459"/>
                </a:lnTo>
                <a:lnTo>
                  <a:pt x="1527" y="1468"/>
                </a:lnTo>
                <a:lnTo>
                  <a:pt x="1509" y="1477"/>
                </a:lnTo>
                <a:lnTo>
                  <a:pt x="1489" y="1486"/>
                </a:lnTo>
                <a:lnTo>
                  <a:pt x="1469" y="1493"/>
                </a:lnTo>
                <a:lnTo>
                  <a:pt x="1447" y="1501"/>
                </a:lnTo>
                <a:lnTo>
                  <a:pt x="1426" y="1507"/>
                </a:lnTo>
                <a:lnTo>
                  <a:pt x="1403" y="1514"/>
                </a:lnTo>
                <a:lnTo>
                  <a:pt x="1383" y="1522"/>
                </a:lnTo>
                <a:lnTo>
                  <a:pt x="1372" y="1526"/>
                </a:lnTo>
                <a:lnTo>
                  <a:pt x="1363" y="1531"/>
                </a:lnTo>
                <a:lnTo>
                  <a:pt x="1353" y="1537"/>
                </a:lnTo>
                <a:lnTo>
                  <a:pt x="1344" y="1543"/>
                </a:lnTo>
                <a:lnTo>
                  <a:pt x="1338" y="1548"/>
                </a:lnTo>
                <a:lnTo>
                  <a:pt x="1332" y="1554"/>
                </a:lnTo>
                <a:lnTo>
                  <a:pt x="1327" y="1560"/>
                </a:lnTo>
                <a:lnTo>
                  <a:pt x="1321" y="1566"/>
                </a:lnTo>
                <a:lnTo>
                  <a:pt x="1312" y="1580"/>
                </a:lnTo>
                <a:lnTo>
                  <a:pt x="1302" y="1595"/>
                </a:lnTo>
                <a:lnTo>
                  <a:pt x="1286" y="1626"/>
                </a:lnTo>
                <a:lnTo>
                  <a:pt x="1269" y="1657"/>
                </a:lnTo>
                <a:lnTo>
                  <a:pt x="1246" y="1693"/>
                </a:lnTo>
                <a:lnTo>
                  <a:pt x="1224" y="1732"/>
                </a:lnTo>
                <a:lnTo>
                  <a:pt x="1212" y="1750"/>
                </a:lnTo>
                <a:lnTo>
                  <a:pt x="1201" y="1768"/>
                </a:lnTo>
                <a:lnTo>
                  <a:pt x="1187" y="1786"/>
                </a:lnTo>
                <a:lnTo>
                  <a:pt x="1174" y="1802"/>
                </a:lnTo>
                <a:lnTo>
                  <a:pt x="1166" y="1810"/>
                </a:lnTo>
                <a:lnTo>
                  <a:pt x="1158" y="1819"/>
                </a:lnTo>
                <a:lnTo>
                  <a:pt x="1149" y="1827"/>
                </a:lnTo>
                <a:lnTo>
                  <a:pt x="1140" y="1834"/>
                </a:lnTo>
                <a:lnTo>
                  <a:pt x="1130" y="1840"/>
                </a:lnTo>
                <a:lnTo>
                  <a:pt x="1119" y="1845"/>
                </a:lnTo>
                <a:lnTo>
                  <a:pt x="1108" y="1848"/>
                </a:lnTo>
                <a:lnTo>
                  <a:pt x="1097" y="1850"/>
                </a:lnTo>
                <a:lnTo>
                  <a:pt x="1078" y="1850"/>
                </a:lnTo>
                <a:lnTo>
                  <a:pt x="1059" y="1850"/>
                </a:lnTo>
                <a:lnTo>
                  <a:pt x="1040" y="1848"/>
                </a:lnTo>
                <a:lnTo>
                  <a:pt x="1021" y="1845"/>
                </a:lnTo>
                <a:lnTo>
                  <a:pt x="1002" y="1841"/>
                </a:lnTo>
                <a:lnTo>
                  <a:pt x="984" y="1836"/>
                </a:lnTo>
                <a:lnTo>
                  <a:pt x="965" y="1830"/>
                </a:lnTo>
                <a:lnTo>
                  <a:pt x="947" y="1824"/>
                </a:lnTo>
                <a:lnTo>
                  <a:pt x="922" y="1812"/>
                </a:lnTo>
                <a:lnTo>
                  <a:pt x="897" y="1799"/>
                </a:lnTo>
                <a:lnTo>
                  <a:pt x="873" y="1785"/>
                </a:lnTo>
                <a:lnTo>
                  <a:pt x="847" y="1770"/>
                </a:lnTo>
                <a:lnTo>
                  <a:pt x="823" y="1755"/>
                </a:lnTo>
                <a:lnTo>
                  <a:pt x="799" y="1739"/>
                </a:lnTo>
                <a:lnTo>
                  <a:pt x="776" y="1723"/>
                </a:lnTo>
                <a:lnTo>
                  <a:pt x="752" y="1707"/>
                </a:lnTo>
                <a:lnTo>
                  <a:pt x="741" y="1699"/>
                </a:lnTo>
                <a:lnTo>
                  <a:pt x="731" y="1691"/>
                </a:lnTo>
                <a:lnTo>
                  <a:pt x="721" y="1682"/>
                </a:lnTo>
                <a:lnTo>
                  <a:pt x="711" y="1673"/>
                </a:lnTo>
                <a:lnTo>
                  <a:pt x="692" y="1653"/>
                </a:lnTo>
                <a:lnTo>
                  <a:pt x="673" y="1634"/>
                </a:lnTo>
                <a:lnTo>
                  <a:pt x="663" y="1624"/>
                </a:lnTo>
                <a:lnTo>
                  <a:pt x="653" y="1615"/>
                </a:lnTo>
                <a:lnTo>
                  <a:pt x="642" y="1607"/>
                </a:lnTo>
                <a:lnTo>
                  <a:pt x="631" y="1598"/>
                </a:lnTo>
                <a:lnTo>
                  <a:pt x="621" y="1591"/>
                </a:lnTo>
                <a:lnTo>
                  <a:pt x="609" y="1585"/>
                </a:lnTo>
                <a:lnTo>
                  <a:pt x="598" y="1580"/>
                </a:lnTo>
                <a:lnTo>
                  <a:pt x="585" y="1576"/>
                </a:lnTo>
                <a:lnTo>
                  <a:pt x="566" y="1572"/>
                </a:lnTo>
                <a:lnTo>
                  <a:pt x="546" y="1569"/>
                </a:lnTo>
                <a:lnTo>
                  <a:pt x="525" y="1567"/>
                </a:lnTo>
                <a:lnTo>
                  <a:pt x="504" y="1566"/>
                </a:lnTo>
                <a:lnTo>
                  <a:pt x="483" y="1566"/>
                </a:lnTo>
                <a:lnTo>
                  <a:pt x="462" y="1566"/>
                </a:lnTo>
                <a:lnTo>
                  <a:pt x="441" y="1567"/>
                </a:lnTo>
                <a:lnTo>
                  <a:pt x="419" y="1569"/>
                </a:lnTo>
                <a:lnTo>
                  <a:pt x="377" y="1572"/>
                </a:lnTo>
                <a:lnTo>
                  <a:pt x="335" y="1575"/>
                </a:lnTo>
                <a:lnTo>
                  <a:pt x="312" y="1575"/>
                </a:lnTo>
                <a:lnTo>
                  <a:pt x="292" y="1575"/>
                </a:lnTo>
                <a:lnTo>
                  <a:pt x="271" y="1574"/>
                </a:lnTo>
                <a:lnTo>
                  <a:pt x="250" y="1572"/>
                </a:lnTo>
                <a:lnTo>
                  <a:pt x="232" y="1570"/>
                </a:lnTo>
                <a:lnTo>
                  <a:pt x="213" y="1565"/>
                </a:lnTo>
                <a:lnTo>
                  <a:pt x="195" y="1560"/>
                </a:lnTo>
                <a:lnTo>
                  <a:pt x="177" y="1553"/>
                </a:lnTo>
                <a:lnTo>
                  <a:pt x="159" y="1545"/>
                </a:lnTo>
                <a:lnTo>
                  <a:pt x="142" y="1537"/>
                </a:lnTo>
                <a:lnTo>
                  <a:pt x="126" y="1527"/>
                </a:lnTo>
                <a:lnTo>
                  <a:pt x="110" y="1517"/>
                </a:lnTo>
                <a:lnTo>
                  <a:pt x="96" y="1508"/>
                </a:lnTo>
                <a:lnTo>
                  <a:pt x="84" y="1498"/>
                </a:lnTo>
                <a:lnTo>
                  <a:pt x="72" y="1486"/>
                </a:lnTo>
                <a:lnTo>
                  <a:pt x="60" y="1474"/>
                </a:lnTo>
                <a:lnTo>
                  <a:pt x="50" y="1462"/>
                </a:lnTo>
                <a:lnTo>
                  <a:pt x="41" y="1449"/>
                </a:lnTo>
                <a:lnTo>
                  <a:pt x="33" y="1435"/>
                </a:lnTo>
                <a:lnTo>
                  <a:pt x="27" y="1421"/>
                </a:lnTo>
                <a:lnTo>
                  <a:pt x="22" y="1404"/>
                </a:lnTo>
                <a:lnTo>
                  <a:pt x="19" y="1384"/>
                </a:lnTo>
                <a:lnTo>
                  <a:pt x="17" y="1365"/>
                </a:lnTo>
                <a:lnTo>
                  <a:pt x="15" y="1346"/>
                </a:lnTo>
                <a:lnTo>
                  <a:pt x="15" y="1327"/>
                </a:lnTo>
                <a:lnTo>
                  <a:pt x="16" y="1308"/>
                </a:lnTo>
                <a:lnTo>
                  <a:pt x="17" y="1289"/>
                </a:lnTo>
                <a:lnTo>
                  <a:pt x="18" y="1269"/>
                </a:lnTo>
                <a:lnTo>
                  <a:pt x="20" y="1255"/>
                </a:lnTo>
                <a:lnTo>
                  <a:pt x="23" y="1242"/>
                </a:lnTo>
                <a:lnTo>
                  <a:pt x="28" y="1228"/>
                </a:lnTo>
                <a:lnTo>
                  <a:pt x="33" y="1214"/>
                </a:lnTo>
                <a:lnTo>
                  <a:pt x="38" y="1200"/>
                </a:lnTo>
                <a:lnTo>
                  <a:pt x="42" y="1187"/>
                </a:lnTo>
                <a:lnTo>
                  <a:pt x="46" y="1173"/>
                </a:lnTo>
                <a:lnTo>
                  <a:pt x="48" y="1159"/>
                </a:lnTo>
                <a:lnTo>
                  <a:pt x="48" y="1135"/>
                </a:lnTo>
                <a:lnTo>
                  <a:pt x="47" y="1112"/>
                </a:lnTo>
                <a:lnTo>
                  <a:pt x="46" y="1088"/>
                </a:lnTo>
                <a:lnTo>
                  <a:pt x="45" y="1064"/>
                </a:lnTo>
                <a:lnTo>
                  <a:pt x="43" y="1039"/>
                </a:lnTo>
                <a:lnTo>
                  <a:pt x="41" y="1015"/>
                </a:lnTo>
                <a:lnTo>
                  <a:pt x="39" y="992"/>
                </a:lnTo>
                <a:lnTo>
                  <a:pt x="36" y="969"/>
                </a:lnTo>
                <a:lnTo>
                  <a:pt x="34" y="947"/>
                </a:lnTo>
                <a:lnTo>
                  <a:pt x="30" y="926"/>
                </a:lnTo>
                <a:lnTo>
                  <a:pt x="26" y="906"/>
                </a:lnTo>
                <a:lnTo>
                  <a:pt x="22" y="885"/>
                </a:lnTo>
                <a:lnTo>
                  <a:pt x="17" y="864"/>
                </a:lnTo>
                <a:lnTo>
                  <a:pt x="13" y="843"/>
                </a:lnTo>
                <a:lnTo>
                  <a:pt x="9" y="822"/>
                </a:lnTo>
                <a:lnTo>
                  <a:pt x="7" y="802"/>
                </a:lnTo>
                <a:lnTo>
                  <a:pt x="3" y="766"/>
                </a:lnTo>
                <a:lnTo>
                  <a:pt x="1" y="729"/>
                </a:lnTo>
                <a:lnTo>
                  <a:pt x="0" y="710"/>
                </a:lnTo>
                <a:lnTo>
                  <a:pt x="0" y="692"/>
                </a:lnTo>
                <a:lnTo>
                  <a:pt x="1" y="674"/>
                </a:lnTo>
                <a:lnTo>
                  <a:pt x="3" y="657"/>
                </a:lnTo>
                <a:lnTo>
                  <a:pt x="6" y="640"/>
                </a:lnTo>
                <a:lnTo>
                  <a:pt x="11" y="622"/>
                </a:lnTo>
                <a:lnTo>
                  <a:pt x="17" y="606"/>
                </a:lnTo>
                <a:lnTo>
                  <a:pt x="23" y="590"/>
                </a:lnTo>
                <a:lnTo>
                  <a:pt x="38" y="559"/>
                </a:lnTo>
                <a:lnTo>
                  <a:pt x="53" y="530"/>
                </a:lnTo>
                <a:close/>
              </a:path>
            </a:pathLst>
          </a:custGeom>
          <a:solidFill>
            <a:srgbClr val="F4AECB"/>
          </a:solidFill>
          <a:ln w="9525">
            <a:noFill/>
            <a:round/>
            <a:headEnd/>
            <a:tailEnd/>
          </a:ln>
        </p:spPr>
        <p:txBody>
          <a:bodyPr/>
          <a:lstStyle/>
          <a:p>
            <a:endParaRPr lang="pt-BR"/>
          </a:p>
        </p:txBody>
      </p:sp>
      <p:sp>
        <p:nvSpPr>
          <p:cNvPr id="342089" name="Freeform 73"/>
          <p:cNvSpPr>
            <a:spLocks/>
          </p:cNvSpPr>
          <p:nvPr/>
        </p:nvSpPr>
        <p:spPr bwMode="auto">
          <a:xfrm>
            <a:off x="4870450" y="2028825"/>
            <a:ext cx="30163" cy="28575"/>
          </a:xfrm>
          <a:custGeom>
            <a:avLst/>
            <a:gdLst/>
            <a:ahLst/>
            <a:cxnLst>
              <a:cxn ang="0">
                <a:pos x="65" y="0"/>
              </a:cxn>
              <a:cxn ang="0">
                <a:pos x="65" y="0"/>
              </a:cxn>
              <a:cxn ang="0">
                <a:pos x="56" y="5"/>
              </a:cxn>
              <a:cxn ang="0">
                <a:pos x="47" y="11"/>
              </a:cxn>
              <a:cxn ang="0">
                <a:pos x="38" y="17"/>
              </a:cxn>
              <a:cxn ang="0">
                <a:pos x="30" y="24"/>
              </a:cxn>
              <a:cxn ang="0">
                <a:pos x="21" y="32"/>
              </a:cxn>
              <a:cxn ang="0">
                <a:pos x="14" y="40"/>
              </a:cxn>
              <a:cxn ang="0">
                <a:pos x="7" y="49"/>
              </a:cxn>
              <a:cxn ang="0">
                <a:pos x="0" y="58"/>
              </a:cxn>
              <a:cxn ang="0">
                <a:pos x="20" y="70"/>
              </a:cxn>
              <a:cxn ang="0">
                <a:pos x="25" y="63"/>
              </a:cxn>
              <a:cxn ang="0">
                <a:pos x="30" y="55"/>
              </a:cxn>
              <a:cxn ang="0">
                <a:pos x="37" y="48"/>
              </a:cxn>
              <a:cxn ang="0">
                <a:pos x="44" y="41"/>
              </a:cxn>
              <a:cxn ang="0">
                <a:pos x="52" y="35"/>
              </a:cxn>
              <a:cxn ang="0">
                <a:pos x="60" y="29"/>
              </a:cxn>
              <a:cxn ang="0">
                <a:pos x="69" y="24"/>
              </a:cxn>
              <a:cxn ang="0">
                <a:pos x="76" y="20"/>
              </a:cxn>
              <a:cxn ang="0">
                <a:pos x="76" y="19"/>
              </a:cxn>
              <a:cxn ang="0">
                <a:pos x="65" y="0"/>
              </a:cxn>
            </a:cxnLst>
            <a:rect l="0" t="0" r="r" b="b"/>
            <a:pathLst>
              <a:path w="76" h="70">
                <a:moveTo>
                  <a:pt x="65" y="0"/>
                </a:moveTo>
                <a:lnTo>
                  <a:pt x="65" y="0"/>
                </a:lnTo>
                <a:lnTo>
                  <a:pt x="56" y="5"/>
                </a:lnTo>
                <a:lnTo>
                  <a:pt x="47" y="11"/>
                </a:lnTo>
                <a:lnTo>
                  <a:pt x="38" y="17"/>
                </a:lnTo>
                <a:lnTo>
                  <a:pt x="30" y="24"/>
                </a:lnTo>
                <a:lnTo>
                  <a:pt x="21" y="32"/>
                </a:lnTo>
                <a:lnTo>
                  <a:pt x="14" y="40"/>
                </a:lnTo>
                <a:lnTo>
                  <a:pt x="7" y="49"/>
                </a:lnTo>
                <a:lnTo>
                  <a:pt x="0" y="58"/>
                </a:lnTo>
                <a:lnTo>
                  <a:pt x="20" y="70"/>
                </a:lnTo>
                <a:lnTo>
                  <a:pt x="25" y="63"/>
                </a:lnTo>
                <a:lnTo>
                  <a:pt x="30" y="55"/>
                </a:lnTo>
                <a:lnTo>
                  <a:pt x="37" y="48"/>
                </a:lnTo>
                <a:lnTo>
                  <a:pt x="44" y="41"/>
                </a:lnTo>
                <a:lnTo>
                  <a:pt x="52" y="35"/>
                </a:lnTo>
                <a:lnTo>
                  <a:pt x="60" y="29"/>
                </a:lnTo>
                <a:lnTo>
                  <a:pt x="69" y="24"/>
                </a:lnTo>
                <a:lnTo>
                  <a:pt x="76" y="20"/>
                </a:lnTo>
                <a:lnTo>
                  <a:pt x="76" y="19"/>
                </a:lnTo>
                <a:lnTo>
                  <a:pt x="65" y="0"/>
                </a:lnTo>
                <a:close/>
              </a:path>
            </a:pathLst>
          </a:custGeom>
          <a:solidFill>
            <a:srgbClr val="1F1A17"/>
          </a:solidFill>
          <a:ln w="9525">
            <a:noFill/>
            <a:round/>
            <a:headEnd/>
            <a:tailEnd/>
          </a:ln>
        </p:spPr>
        <p:txBody>
          <a:bodyPr/>
          <a:lstStyle/>
          <a:p>
            <a:endParaRPr lang="pt-BR"/>
          </a:p>
        </p:txBody>
      </p:sp>
      <p:sp>
        <p:nvSpPr>
          <p:cNvPr id="342090" name="Freeform 74"/>
          <p:cNvSpPr>
            <a:spLocks/>
          </p:cNvSpPr>
          <p:nvPr/>
        </p:nvSpPr>
        <p:spPr bwMode="auto">
          <a:xfrm>
            <a:off x="4895850" y="2006600"/>
            <a:ext cx="55563" cy="30163"/>
          </a:xfrm>
          <a:custGeom>
            <a:avLst/>
            <a:gdLst/>
            <a:ahLst/>
            <a:cxnLst>
              <a:cxn ang="0">
                <a:pos x="125" y="0"/>
              </a:cxn>
              <a:cxn ang="0">
                <a:pos x="125" y="0"/>
              </a:cxn>
              <a:cxn ang="0">
                <a:pos x="111" y="9"/>
              </a:cxn>
              <a:cxn ang="0">
                <a:pos x="96" y="16"/>
              </a:cxn>
              <a:cxn ang="0">
                <a:pos x="80" y="22"/>
              </a:cxn>
              <a:cxn ang="0">
                <a:pos x="64" y="28"/>
              </a:cxn>
              <a:cxn ang="0">
                <a:pos x="48" y="35"/>
              </a:cxn>
              <a:cxn ang="0">
                <a:pos x="32" y="41"/>
              </a:cxn>
              <a:cxn ang="0">
                <a:pos x="16" y="48"/>
              </a:cxn>
              <a:cxn ang="0">
                <a:pos x="0" y="56"/>
              </a:cxn>
              <a:cxn ang="0">
                <a:pos x="11" y="75"/>
              </a:cxn>
              <a:cxn ang="0">
                <a:pos x="25" y="68"/>
              </a:cxn>
              <a:cxn ang="0">
                <a:pos x="40" y="61"/>
              </a:cxn>
              <a:cxn ang="0">
                <a:pos x="56" y="55"/>
              </a:cxn>
              <a:cxn ang="0">
                <a:pos x="72" y="49"/>
              </a:cxn>
              <a:cxn ang="0">
                <a:pos x="89" y="43"/>
              </a:cxn>
              <a:cxn ang="0">
                <a:pos x="105" y="36"/>
              </a:cxn>
              <a:cxn ang="0">
                <a:pos x="122" y="28"/>
              </a:cxn>
              <a:cxn ang="0">
                <a:pos x="137" y="20"/>
              </a:cxn>
              <a:cxn ang="0">
                <a:pos x="137" y="20"/>
              </a:cxn>
              <a:cxn ang="0">
                <a:pos x="125" y="0"/>
              </a:cxn>
            </a:cxnLst>
            <a:rect l="0" t="0" r="r" b="b"/>
            <a:pathLst>
              <a:path w="137" h="75">
                <a:moveTo>
                  <a:pt x="125" y="0"/>
                </a:moveTo>
                <a:lnTo>
                  <a:pt x="125" y="0"/>
                </a:lnTo>
                <a:lnTo>
                  <a:pt x="111" y="9"/>
                </a:lnTo>
                <a:lnTo>
                  <a:pt x="96" y="16"/>
                </a:lnTo>
                <a:lnTo>
                  <a:pt x="80" y="22"/>
                </a:lnTo>
                <a:lnTo>
                  <a:pt x="64" y="28"/>
                </a:lnTo>
                <a:lnTo>
                  <a:pt x="48" y="35"/>
                </a:lnTo>
                <a:lnTo>
                  <a:pt x="32" y="41"/>
                </a:lnTo>
                <a:lnTo>
                  <a:pt x="16" y="48"/>
                </a:lnTo>
                <a:lnTo>
                  <a:pt x="0" y="56"/>
                </a:lnTo>
                <a:lnTo>
                  <a:pt x="11" y="75"/>
                </a:lnTo>
                <a:lnTo>
                  <a:pt x="25" y="68"/>
                </a:lnTo>
                <a:lnTo>
                  <a:pt x="40" y="61"/>
                </a:lnTo>
                <a:lnTo>
                  <a:pt x="56" y="55"/>
                </a:lnTo>
                <a:lnTo>
                  <a:pt x="72" y="49"/>
                </a:lnTo>
                <a:lnTo>
                  <a:pt x="89" y="43"/>
                </a:lnTo>
                <a:lnTo>
                  <a:pt x="105" y="36"/>
                </a:lnTo>
                <a:lnTo>
                  <a:pt x="122" y="28"/>
                </a:lnTo>
                <a:lnTo>
                  <a:pt x="137" y="20"/>
                </a:lnTo>
                <a:lnTo>
                  <a:pt x="137" y="20"/>
                </a:lnTo>
                <a:lnTo>
                  <a:pt x="125" y="0"/>
                </a:lnTo>
                <a:close/>
              </a:path>
            </a:pathLst>
          </a:custGeom>
          <a:solidFill>
            <a:srgbClr val="1F1A17"/>
          </a:solidFill>
          <a:ln w="9525">
            <a:noFill/>
            <a:round/>
            <a:headEnd/>
            <a:tailEnd/>
          </a:ln>
        </p:spPr>
        <p:txBody>
          <a:bodyPr/>
          <a:lstStyle/>
          <a:p>
            <a:endParaRPr lang="pt-BR"/>
          </a:p>
        </p:txBody>
      </p:sp>
      <p:sp>
        <p:nvSpPr>
          <p:cNvPr id="342091" name="Freeform 75"/>
          <p:cNvSpPr>
            <a:spLocks/>
          </p:cNvSpPr>
          <p:nvPr/>
        </p:nvSpPr>
        <p:spPr bwMode="auto">
          <a:xfrm>
            <a:off x="4946650" y="1981200"/>
            <a:ext cx="31750" cy="33338"/>
          </a:xfrm>
          <a:custGeom>
            <a:avLst/>
            <a:gdLst/>
            <a:ahLst/>
            <a:cxnLst>
              <a:cxn ang="0">
                <a:pos x="61" y="0"/>
              </a:cxn>
              <a:cxn ang="0">
                <a:pos x="61" y="0"/>
              </a:cxn>
              <a:cxn ang="0">
                <a:pos x="56" y="9"/>
              </a:cxn>
              <a:cxn ang="0">
                <a:pos x="49" y="17"/>
              </a:cxn>
              <a:cxn ang="0">
                <a:pos x="42" y="26"/>
              </a:cxn>
              <a:cxn ang="0">
                <a:pos x="34" y="35"/>
              </a:cxn>
              <a:cxn ang="0">
                <a:pos x="26" y="44"/>
              </a:cxn>
              <a:cxn ang="0">
                <a:pos x="18" y="52"/>
              </a:cxn>
              <a:cxn ang="0">
                <a:pos x="9" y="59"/>
              </a:cxn>
              <a:cxn ang="0">
                <a:pos x="0" y="65"/>
              </a:cxn>
              <a:cxn ang="0">
                <a:pos x="12" y="85"/>
              </a:cxn>
              <a:cxn ang="0">
                <a:pos x="22" y="77"/>
              </a:cxn>
              <a:cxn ang="0">
                <a:pos x="32" y="68"/>
              </a:cxn>
              <a:cxn ang="0">
                <a:pos x="42" y="60"/>
              </a:cxn>
              <a:cxn ang="0">
                <a:pos x="51" y="50"/>
              </a:cxn>
              <a:cxn ang="0">
                <a:pos x="59" y="41"/>
              </a:cxn>
              <a:cxn ang="0">
                <a:pos x="67" y="31"/>
              </a:cxn>
              <a:cxn ang="0">
                <a:pos x="74" y="21"/>
              </a:cxn>
              <a:cxn ang="0">
                <a:pos x="80" y="12"/>
              </a:cxn>
              <a:cxn ang="0">
                <a:pos x="81" y="11"/>
              </a:cxn>
              <a:cxn ang="0">
                <a:pos x="61" y="0"/>
              </a:cxn>
            </a:cxnLst>
            <a:rect l="0" t="0" r="r" b="b"/>
            <a:pathLst>
              <a:path w="81" h="85">
                <a:moveTo>
                  <a:pt x="61" y="0"/>
                </a:moveTo>
                <a:lnTo>
                  <a:pt x="61" y="0"/>
                </a:lnTo>
                <a:lnTo>
                  <a:pt x="56" y="9"/>
                </a:lnTo>
                <a:lnTo>
                  <a:pt x="49" y="17"/>
                </a:lnTo>
                <a:lnTo>
                  <a:pt x="42" y="26"/>
                </a:lnTo>
                <a:lnTo>
                  <a:pt x="34" y="35"/>
                </a:lnTo>
                <a:lnTo>
                  <a:pt x="26" y="44"/>
                </a:lnTo>
                <a:lnTo>
                  <a:pt x="18" y="52"/>
                </a:lnTo>
                <a:lnTo>
                  <a:pt x="9" y="59"/>
                </a:lnTo>
                <a:lnTo>
                  <a:pt x="0" y="65"/>
                </a:lnTo>
                <a:lnTo>
                  <a:pt x="12" y="85"/>
                </a:lnTo>
                <a:lnTo>
                  <a:pt x="22" y="77"/>
                </a:lnTo>
                <a:lnTo>
                  <a:pt x="32" y="68"/>
                </a:lnTo>
                <a:lnTo>
                  <a:pt x="42" y="60"/>
                </a:lnTo>
                <a:lnTo>
                  <a:pt x="51" y="50"/>
                </a:lnTo>
                <a:lnTo>
                  <a:pt x="59" y="41"/>
                </a:lnTo>
                <a:lnTo>
                  <a:pt x="67" y="31"/>
                </a:lnTo>
                <a:lnTo>
                  <a:pt x="74" y="21"/>
                </a:lnTo>
                <a:lnTo>
                  <a:pt x="80" y="12"/>
                </a:lnTo>
                <a:lnTo>
                  <a:pt x="81" y="11"/>
                </a:lnTo>
                <a:lnTo>
                  <a:pt x="61" y="0"/>
                </a:lnTo>
                <a:close/>
              </a:path>
            </a:pathLst>
          </a:custGeom>
          <a:solidFill>
            <a:srgbClr val="1F1A17"/>
          </a:solidFill>
          <a:ln w="9525">
            <a:noFill/>
            <a:round/>
            <a:headEnd/>
            <a:tailEnd/>
          </a:ln>
        </p:spPr>
        <p:txBody>
          <a:bodyPr/>
          <a:lstStyle/>
          <a:p>
            <a:endParaRPr lang="pt-BR"/>
          </a:p>
        </p:txBody>
      </p:sp>
      <p:sp>
        <p:nvSpPr>
          <p:cNvPr id="342092" name="Freeform 76"/>
          <p:cNvSpPr>
            <a:spLocks/>
          </p:cNvSpPr>
          <p:nvPr/>
        </p:nvSpPr>
        <p:spPr bwMode="auto">
          <a:xfrm>
            <a:off x="4970463" y="1935163"/>
            <a:ext cx="26987" cy="50800"/>
          </a:xfrm>
          <a:custGeom>
            <a:avLst/>
            <a:gdLst/>
            <a:ahLst/>
            <a:cxnLst>
              <a:cxn ang="0">
                <a:pos x="52" y="0"/>
              </a:cxn>
              <a:cxn ang="0">
                <a:pos x="52" y="0"/>
              </a:cxn>
              <a:cxn ang="0">
                <a:pos x="43" y="14"/>
              </a:cxn>
              <a:cxn ang="0">
                <a:pos x="36" y="29"/>
              </a:cxn>
              <a:cxn ang="0">
                <a:pos x="29" y="44"/>
              </a:cxn>
              <a:cxn ang="0">
                <a:pos x="23" y="59"/>
              </a:cxn>
              <a:cxn ang="0">
                <a:pos x="18" y="75"/>
              </a:cxn>
              <a:cxn ang="0">
                <a:pos x="13" y="90"/>
              </a:cxn>
              <a:cxn ang="0">
                <a:pos x="7" y="104"/>
              </a:cxn>
              <a:cxn ang="0">
                <a:pos x="0" y="117"/>
              </a:cxn>
              <a:cxn ang="0">
                <a:pos x="20" y="128"/>
              </a:cxn>
              <a:cxn ang="0">
                <a:pos x="27" y="114"/>
              </a:cxn>
              <a:cxn ang="0">
                <a:pos x="34" y="98"/>
              </a:cxn>
              <a:cxn ang="0">
                <a:pos x="40" y="83"/>
              </a:cxn>
              <a:cxn ang="0">
                <a:pos x="45" y="66"/>
              </a:cxn>
              <a:cxn ang="0">
                <a:pos x="50" y="52"/>
              </a:cxn>
              <a:cxn ang="0">
                <a:pos x="56" y="38"/>
              </a:cxn>
              <a:cxn ang="0">
                <a:pos x="62" y="25"/>
              </a:cxn>
              <a:cxn ang="0">
                <a:pos x="70" y="14"/>
              </a:cxn>
              <a:cxn ang="0">
                <a:pos x="70" y="13"/>
              </a:cxn>
              <a:cxn ang="0">
                <a:pos x="52" y="0"/>
              </a:cxn>
            </a:cxnLst>
            <a:rect l="0" t="0" r="r" b="b"/>
            <a:pathLst>
              <a:path w="70" h="128">
                <a:moveTo>
                  <a:pt x="52" y="0"/>
                </a:moveTo>
                <a:lnTo>
                  <a:pt x="52" y="0"/>
                </a:lnTo>
                <a:lnTo>
                  <a:pt x="43" y="14"/>
                </a:lnTo>
                <a:lnTo>
                  <a:pt x="36" y="29"/>
                </a:lnTo>
                <a:lnTo>
                  <a:pt x="29" y="44"/>
                </a:lnTo>
                <a:lnTo>
                  <a:pt x="23" y="59"/>
                </a:lnTo>
                <a:lnTo>
                  <a:pt x="18" y="75"/>
                </a:lnTo>
                <a:lnTo>
                  <a:pt x="13" y="90"/>
                </a:lnTo>
                <a:lnTo>
                  <a:pt x="7" y="104"/>
                </a:lnTo>
                <a:lnTo>
                  <a:pt x="0" y="117"/>
                </a:lnTo>
                <a:lnTo>
                  <a:pt x="20" y="128"/>
                </a:lnTo>
                <a:lnTo>
                  <a:pt x="27" y="114"/>
                </a:lnTo>
                <a:lnTo>
                  <a:pt x="34" y="98"/>
                </a:lnTo>
                <a:lnTo>
                  <a:pt x="40" y="83"/>
                </a:lnTo>
                <a:lnTo>
                  <a:pt x="45" y="66"/>
                </a:lnTo>
                <a:lnTo>
                  <a:pt x="50" y="52"/>
                </a:lnTo>
                <a:lnTo>
                  <a:pt x="56" y="38"/>
                </a:lnTo>
                <a:lnTo>
                  <a:pt x="62" y="25"/>
                </a:lnTo>
                <a:lnTo>
                  <a:pt x="70" y="14"/>
                </a:lnTo>
                <a:lnTo>
                  <a:pt x="70" y="13"/>
                </a:lnTo>
                <a:lnTo>
                  <a:pt x="52" y="0"/>
                </a:lnTo>
                <a:close/>
              </a:path>
            </a:pathLst>
          </a:custGeom>
          <a:solidFill>
            <a:srgbClr val="1F1A17"/>
          </a:solidFill>
          <a:ln w="9525">
            <a:noFill/>
            <a:round/>
            <a:headEnd/>
            <a:tailEnd/>
          </a:ln>
        </p:spPr>
        <p:txBody>
          <a:bodyPr/>
          <a:lstStyle/>
          <a:p>
            <a:endParaRPr lang="pt-BR"/>
          </a:p>
        </p:txBody>
      </p:sp>
      <p:sp>
        <p:nvSpPr>
          <p:cNvPr id="342093" name="Freeform 77"/>
          <p:cNvSpPr>
            <a:spLocks/>
          </p:cNvSpPr>
          <p:nvPr/>
        </p:nvSpPr>
        <p:spPr bwMode="auto">
          <a:xfrm>
            <a:off x="4991100" y="1909763"/>
            <a:ext cx="34925" cy="30162"/>
          </a:xfrm>
          <a:custGeom>
            <a:avLst/>
            <a:gdLst/>
            <a:ahLst/>
            <a:cxnLst>
              <a:cxn ang="0">
                <a:pos x="79" y="0"/>
              </a:cxn>
              <a:cxn ang="0">
                <a:pos x="79" y="0"/>
              </a:cxn>
              <a:cxn ang="0">
                <a:pos x="68" y="5"/>
              </a:cxn>
              <a:cxn ang="0">
                <a:pos x="57" y="12"/>
              </a:cxn>
              <a:cxn ang="0">
                <a:pos x="46" y="19"/>
              </a:cxn>
              <a:cxn ang="0">
                <a:pos x="36" y="27"/>
              </a:cxn>
              <a:cxn ang="0">
                <a:pos x="26" y="35"/>
              </a:cxn>
              <a:cxn ang="0">
                <a:pos x="17" y="46"/>
              </a:cxn>
              <a:cxn ang="0">
                <a:pos x="8" y="55"/>
              </a:cxn>
              <a:cxn ang="0">
                <a:pos x="0" y="65"/>
              </a:cxn>
              <a:cxn ang="0">
                <a:pos x="18" y="78"/>
              </a:cxn>
              <a:cxn ang="0">
                <a:pos x="25" y="69"/>
              </a:cxn>
              <a:cxn ang="0">
                <a:pos x="33" y="61"/>
              </a:cxn>
              <a:cxn ang="0">
                <a:pos x="41" y="53"/>
              </a:cxn>
              <a:cxn ang="0">
                <a:pos x="50" y="45"/>
              </a:cxn>
              <a:cxn ang="0">
                <a:pos x="59" y="37"/>
              </a:cxn>
              <a:cxn ang="0">
                <a:pos x="69" y="30"/>
              </a:cxn>
              <a:cxn ang="0">
                <a:pos x="78" y="25"/>
              </a:cxn>
              <a:cxn ang="0">
                <a:pos x="89" y="20"/>
              </a:cxn>
              <a:cxn ang="0">
                <a:pos x="89" y="20"/>
              </a:cxn>
              <a:cxn ang="0">
                <a:pos x="79" y="0"/>
              </a:cxn>
            </a:cxnLst>
            <a:rect l="0" t="0" r="r" b="b"/>
            <a:pathLst>
              <a:path w="89" h="78">
                <a:moveTo>
                  <a:pt x="79" y="0"/>
                </a:moveTo>
                <a:lnTo>
                  <a:pt x="79" y="0"/>
                </a:lnTo>
                <a:lnTo>
                  <a:pt x="68" y="5"/>
                </a:lnTo>
                <a:lnTo>
                  <a:pt x="57" y="12"/>
                </a:lnTo>
                <a:lnTo>
                  <a:pt x="46" y="19"/>
                </a:lnTo>
                <a:lnTo>
                  <a:pt x="36" y="27"/>
                </a:lnTo>
                <a:lnTo>
                  <a:pt x="26" y="35"/>
                </a:lnTo>
                <a:lnTo>
                  <a:pt x="17" y="46"/>
                </a:lnTo>
                <a:lnTo>
                  <a:pt x="8" y="55"/>
                </a:lnTo>
                <a:lnTo>
                  <a:pt x="0" y="65"/>
                </a:lnTo>
                <a:lnTo>
                  <a:pt x="18" y="78"/>
                </a:lnTo>
                <a:lnTo>
                  <a:pt x="25" y="69"/>
                </a:lnTo>
                <a:lnTo>
                  <a:pt x="33" y="61"/>
                </a:lnTo>
                <a:lnTo>
                  <a:pt x="41" y="53"/>
                </a:lnTo>
                <a:lnTo>
                  <a:pt x="50" y="45"/>
                </a:lnTo>
                <a:lnTo>
                  <a:pt x="59" y="37"/>
                </a:lnTo>
                <a:lnTo>
                  <a:pt x="69" y="30"/>
                </a:lnTo>
                <a:lnTo>
                  <a:pt x="78" y="25"/>
                </a:lnTo>
                <a:lnTo>
                  <a:pt x="89" y="20"/>
                </a:lnTo>
                <a:lnTo>
                  <a:pt x="89" y="20"/>
                </a:lnTo>
                <a:lnTo>
                  <a:pt x="79" y="0"/>
                </a:lnTo>
                <a:close/>
              </a:path>
            </a:pathLst>
          </a:custGeom>
          <a:solidFill>
            <a:srgbClr val="1F1A17"/>
          </a:solidFill>
          <a:ln w="9525">
            <a:noFill/>
            <a:round/>
            <a:headEnd/>
            <a:tailEnd/>
          </a:ln>
        </p:spPr>
        <p:txBody>
          <a:bodyPr/>
          <a:lstStyle/>
          <a:p>
            <a:endParaRPr lang="pt-BR"/>
          </a:p>
        </p:txBody>
      </p:sp>
      <p:sp>
        <p:nvSpPr>
          <p:cNvPr id="342094" name="Freeform 78"/>
          <p:cNvSpPr>
            <a:spLocks/>
          </p:cNvSpPr>
          <p:nvPr/>
        </p:nvSpPr>
        <p:spPr bwMode="auto">
          <a:xfrm>
            <a:off x="5022850" y="1898650"/>
            <a:ext cx="44450" cy="19050"/>
          </a:xfrm>
          <a:custGeom>
            <a:avLst/>
            <a:gdLst/>
            <a:ahLst/>
            <a:cxnLst>
              <a:cxn ang="0">
                <a:pos x="107" y="0"/>
              </a:cxn>
              <a:cxn ang="0">
                <a:pos x="107" y="0"/>
              </a:cxn>
              <a:cxn ang="0">
                <a:pos x="82" y="4"/>
              </a:cxn>
              <a:cxn ang="0">
                <a:pos x="55" y="8"/>
              </a:cxn>
              <a:cxn ang="0">
                <a:pos x="41" y="11"/>
              </a:cxn>
              <a:cxn ang="0">
                <a:pos x="27" y="15"/>
              </a:cxn>
              <a:cxn ang="0">
                <a:pos x="14" y="19"/>
              </a:cxn>
              <a:cxn ang="0">
                <a:pos x="0" y="25"/>
              </a:cxn>
              <a:cxn ang="0">
                <a:pos x="10" y="45"/>
              </a:cxn>
              <a:cxn ang="0">
                <a:pos x="21" y="40"/>
              </a:cxn>
              <a:cxn ang="0">
                <a:pos x="33" y="36"/>
              </a:cxn>
              <a:cxn ang="0">
                <a:pos x="46" y="33"/>
              </a:cxn>
              <a:cxn ang="0">
                <a:pos x="59" y="30"/>
              </a:cxn>
              <a:cxn ang="0">
                <a:pos x="85" y="26"/>
              </a:cxn>
              <a:cxn ang="0">
                <a:pos x="111" y="22"/>
              </a:cxn>
              <a:cxn ang="0">
                <a:pos x="111" y="21"/>
              </a:cxn>
              <a:cxn ang="0">
                <a:pos x="107" y="0"/>
              </a:cxn>
            </a:cxnLst>
            <a:rect l="0" t="0" r="r" b="b"/>
            <a:pathLst>
              <a:path w="111" h="45">
                <a:moveTo>
                  <a:pt x="107" y="0"/>
                </a:moveTo>
                <a:lnTo>
                  <a:pt x="107" y="0"/>
                </a:lnTo>
                <a:lnTo>
                  <a:pt x="82" y="4"/>
                </a:lnTo>
                <a:lnTo>
                  <a:pt x="55" y="8"/>
                </a:lnTo>
                <a:lnTo>
                  <a:pt x="41" y="11"/>
                </a:lnTo>
                <a:lnTo>
                  <a:pt x="27" y="15"/>
                </a:lnTo>
                <a:lnTo>
                  <a:pt x="14" y="19"/>
                </a:lnTo>
                <a:lnTo>
                  <a:pt x="0" y="25"/>
                </a:lnTo>
                <a:lnTo>
                  <a:pt x="10" y="45"/>
                </a:lnTo>
                <a:lnTo>
                  <a:pt x="21" y="40"/>
                </a:lnTo>
                <a:lnTo>
                  <a:pt x="33" y="36"/>
                </a:lnTo>
                <a:lnTo>
                  <a:pt x="46" y="33"/>
                </a:lnTo>
                <a:lnTo>
                  <a:pt x="59" y="30"/>
                </a:lnTo>
                <a:lnTo>
                  <a:pt x="85" y="26"/>
                </a:lnTo>
                <a:lnTo>
                  <a:pt x="111" y="22"/>
                </a:lnTo>
                <a:lnTo>
                  <a:pt x="111" y="21"/>
                </a:lnTo>
                <a:lnTo>
                  <a:pt x="107" y="0"/>
                </a:lnTo>
                <a:close/>
              </a:path>
            </a:pathLst>
          </a:custGeom>
          <a:solidFill>
            <a:srgbClr val="1F1A17"/>
          </a:solidFill>
          <a:ln w="9525">
            <a:noFill/>
            <a:round/>
            <a:headEnd/>
            <a:tailEnd/>
          </a:ln>
        </p:spPr>
        <p:txBody>
          <a:bodyPr/>
          <a:lstStyle/>
          <a:p>
            <a:endParaRPr lang="pt-BR"/>
          </a:p>
        </p:txBody>
      </p:sp>
      <p:sp>
        <p:nvSpPr>
          <p:cNvPr id="342095" name="Freeform 79"/>
          <p:cNvSpPr>
            <a:spLocks/>
          </p:cNvSpPr>
          <p:nvPr/>
        </p:nvSpPr>
        <p:spPr bwMode="auto">
          <a:xfrm>
            <a:off x="5065713" y="1890713"/>
            <a:ext cx="50800" cy="17462"/>
          </a:xfrm>
          <a:custGeom>
            <a:avLst/>
            <a:gdLst/>
            <a:ahLst/>
            <a:cxnLst>
              <a:cxn ang="0">
                <a:pos x="119" y="0"/>
              </a:cxn>
              <a:cxn ang="0">
                <a:pos x="119" y="0"/>
              </a:cxn>
              <a:cxn ang="0">
                <a:pos x="107" y="5"/>
              </a:cxn>
              <a:cxn ang="0">
                <a:pos x="94" y="9"/>
              </a:cxn>
              <a:cxn ang="0">
                <a:pos x="80" y="11"/>
              </a:cxn>
              <a:cxn ang="0">
                <a:pos x="65" y="13"/>
              </a:cxn>
              <a:cxn ang="0">
                <a:pos x="33" y="16"/>
              </a:cxn>
              <a:cxn ang="0">
                <a:pos x="0" y="20"/>
              </a:cxn>
              <a:cxn ang="0">
                <a:pos x="4" y="41"/>
              </a:cxn>
              <a:cxn ang="0">
                <a:pos x="35" y="38"/>
              </a:cxn>
              <a:cxn ang="0">
                <a:pos x="67" y="35"/>
              </a:cxn>
              <a:cxn ang="0">
                <a:pos x="83" y="33"/>
              </a:cxn>
              <a:cxn ang="0">
                <a:pos x="99" y="30"/>
              </a:cxn>
              <a:cxn ang="0">
                <a:pos x="114" y="26"/>
              </a:cxn>
              <a:cxn ang="0">
                <a:pos x="130" y="20"/>
              </a:cxn>
              <a:cxn ang="0">
                <a:pos x="130" y="20"/>
              </a:cxn>
              <a:cxn ang="0">
                <a:pos x="119" y="0"/>
              </a:cxn>
            </a:cxnLst>
            <a:rect l="0" t="0" r="r" b="b"/>
            <a:pathLst>
              <a:path w="130" h="41">
                <a:moveTo>
                  <a:pt x="119" y="0"/>
                </a:moveTo>
                <a:lnTo>
                  <a:pt x="119" y="0"/>
                </a:lnTo>
                <a:lnTo>
                  <a:pt x="107" y="5"/>
                </a:lnTo>
                <a:lnTo>
                  <a:pt x="94" y="9"/>
                </a:lnTo>
                <a:lnTo>
                  <a:pt x="80" y="11"/>
                </a:lnTo>
                <a:lnTo>
                  <a:pt x="65" y="13"/>
                </a:lnTo>
                <a:lnTo>
                  <a:pt x="33" y="16"/>
                </a:lnTo>
                <a:lnTo>
                  <a:pt x="0" y="20"/>
                </a:lnTo>
                <a:lnTo>
                  <a:pt x="4" y="41"/>
                </a:lnTo>
                <a:lnTo>
                  <a:pt x="35" y="38"/>
                </a:lnTo>
                <a:lnTo>
                  <a:pt x="67" y="35"/>
                </a:lnTo>
                <a:lnTo>
                  <a:pt x="83" y="33"/>
                </a:lnTo>
                <a:lnTo>
                  <a:pt x="99" y="30"/>
                </a:lnTo>
                <a:lnTo>
                  <a:pt x="114" y="26"/>
                </a:lnTo>
                <a:lnTo>
                  <a:pt x="130" y="20"/>
                </a:lnTo>
                <a:lnTo>
                  <a:pt x="130" y="20"/>
                </a:lnTo>
                <a:lnTo>
                  <a:pt x="119" y="0"/>
                </a:lnTo>
                <a:close/>
              </a:path>
            </a:pathLst>
          </a:custGeom>
          <a:solidFill>
            <a:srgbClr val="1F1A17"/>
          </a:solidFill>
          <a:ln w="9525">
            <a:noFill/>
            <a:round/>
            <a:headEnd/>
            <a:tailEnd/>
          </a:ln>
        </p:spPr>
        <p:txBody>
          <a:bodyPr/>
          <a:lstStyle/>
          <a:p>
            <a:endParaRPr lang="pt-BR"/>
          </a:p>
        </p:txBody>
      </p:sp>
      <p:sp>
        <p:nvSpPr>
          <p:cNvPr id="342096" name="Freeform 80"/>
          <p:cNvSpPr>
            <a:spLocks/>
          </p:cNvSpPr>
          <p:nvPr/>
        </p:nvSpPr>
        <p:spPr bwMode="auto">
          <a:xfrm>
            <a:off x="5111750" y="1857375"/>
            <a:ext cx="38100" cy="41275"/>
          </a:xfrm>
          <a:custGeom>
            <a:avLst/>
            <a:gdLst/>
            <a:ahLst/>
            <a:cxnLst>
              <a:cxn ang="0">
                <a:pos x="83" y="0"/>
              </a:cxn>
              <a:cxn ang="0">
                <a:pos x="83" y="0"/>
              </a:cxn>
              <a:cxn ang="0">
                <a:pos x="71" y="10"/>
              </a:cxn>
              <a:cxn ang="0">
                <a:pos x="60" y="22"/>
              </a:cxn>
              <a:cxn ang="0">
                <a:pos x="49" y="34"/>
              </a:cxn>
              <a:cxn ang="0">
                <a:pos x="40" y="46"/>
              </a:cxn>
              <a:cxn ang="0">
                <a:pos x="30" y="57"/>
              </a:cxn>
              <a:cxn ang="0">
                <a:pos x="21" y="69"/>
              </a:cxn>
              <a:cxn ang="0">
                <a:pos x="16" y="73"/>
              </a:cxn>
              <a:cxn ang="0">
                <a:pos x="11" y="77"/>
              </a:cxn>
              <a:cxn ang="0">
                <a:pos x="6" y="80"/>
              </a:cxn>
              <a:cxn ang="0">
                <a:pos x="0" y="83"/>
              </a:cxn>
              <a:cxn ang="0">
                <a:pos x="11" y="103"/>
              </a:cxn>
              <a:cxn ang="0">
                <a:pos x="18" y="99"/>
              </a:cxn>
              <a:cxn ang="0">
                <a:pos x="25" y="95"/>
              </a:cxn>
              <a:cxn ang="0">
                <a:pos x="31" y="90"/>
              </a:cxn>
              <a:cxn ang="0">
                <a:pos x="37" y="84"/>
              </a:cxn>
              <a:cxn ang="0">
                <a:pos x="47" y="73"/>
              </a:cxn>
              <a:cxn ang="0">
                <a:pos x="57" y="61"/>
              </a:cxn>
              <a:cxn ang="0">
                <a:pos x="67" y="48"/>
              </a:cxn>
              <a:cxn ang="0">
                <a:pos x="76" y="36"/>
              </a:cxn>
              <a:cxn ang="0">
                <a:pos x="86" y="26"/>
              </a:cxn>
              <a:cxn ang="0">
                <a:pos x="96" y="18"/>
              </a:cxn>
              <a:cxn ang="0">
                <a:pos x="96" y="18"/>
              </a:cxn>
              <a:cxn ang="0">
                <a:pos x="83" y="0"/>
              </a:cxn>
            </a:cxnLst>
            <a:rect l="0" t="0" r="r" b="b"/>
            <a:pathLst>
              <a:path w="96" h="103">
                <a:moveTo>
                  <a:pt x="83" y="0"/>
                </a:moveTo>
                <a:lnTo>
                  <a:pt x="83" y="0"/>
                </a:lnTo>
                <a:lnTo>
                  <a:pt x="71" y="10"/>
                </a:lnTo>
                <a:lnTo>
                  <a:pt x="60" y="22"/>
                </a:lnTo>
                <a:lnTo>
                  <a:pt x="49" y="34"/>
                </a:lnTo>
                <a:lnTo>
                  <a:pt x="40" y="46"/>
                </a:lnTo>
                <a:lnTo>
                  <a:pt x="30" y="57"/>
                </a:lnTo>
                <a:lnTo>
                  <a:pt x="21" y="69"/>
                </a:lnTo>
                <a:lnTo>
                  <a:pt x="16" y="73"/>
                </a:lnTo>
                <a:lnTo>
                  <a:pt x="11" y="77"/>
                </a:lnTo>
                <a:lnTo>
                  <a:pt x="6" y="80"/>
                </a:lnTo>
                <a:lnTo>
                  <a:pt x="0" y="83"/>
                </a:lnTo>
                <a:lnTo>
                  <a:pt x="11" y="103"/>
                </a:lnTo>
                <a:lnTo>
                  <a:pt x="18" y="99"/>
                </a:lnTo>
                <a:lnTo>
                  <a:pt x="25" y="95"/>
                </a:lnTo>
                <a:lnTo>
                  <a:pt x="31" y="90"/>
                </a:lnTo>
                <a:lnTo>
                  <a:pt x="37" y="84"/>
                </a:lnTo>
                <a:lnTo>
                  <a:pt x="47" y="73"/>
                </a:lnTo>
                <a:lnTo>
                  <a:pt x="57" y="61"/>
                </a:lnTo>
                <a:lnTo>
                  <a:pt x="67" y="48"/>
                </a:lnTo>
                <a:lnTo>
                  <a:pt x="76" y="36"/>
                </a:lnTo>
                <a:lnTo>
                  <a:pt x="86" y="26"/>
                </a:lnTo>
                <a:lnTo>
                  <a:pt x="96" y="18"/>
                </a:lnTo>
                <a:lnTo>
                  <a:pt x="96" y="18"/>
                </a:lnTo>
                <a:lnTo>
                  <a:pt x="83" y="0"/>
                </a:lnTo>
                <a:close/>
              </a:path>
            </a:pathLst>
          </a:custGeom>
          <a:solidFill>
            <a:srgbClr val="1F1A17"/>
          </a:solidFill>
          <a:ln w="9525">
            <a:noFill/>
            <a:round/>
            <a:headEnd/>
            <a:tailEnd/>
          </a:ln>
        </p:spPr>
        <p:txBody>
          <a:bodyPr/>
          <a:lstStyle/>
          <a:p>
            <a:endParaRPr lang="pt-BR"/>
          </a:p>
        </p:txBody>
      </p:sp>
      <p:sp>
        <p:nvSpPr>
          <p:cNvPr id="342097" name="Freeform 81"/>
          <p:cNvSpPr>
            <a:spLocks/>
          </p:cNvSpPr>
          <p:nvPr/>
        </p:nvSpPr>
        <p:spPr bwMode="auto">
          <a:xfrm>
            <a:off x="5145088" y="1841500"/>
            <a:ext cx="41275" cy="23813"/>
          </a:xfrm>
          <a:custGeom>
            <a:avLst/>
            <a:gdLst/>
            <a:ahLst/>
            <a:cxnLst>
              <a:cxn ang="0">
                <a:pos x="101" y="0"/>
              </a:cxn>
              <a:cxn ang="0">
                <a:pos x="101" y="0"/>
              </a:cxn>
              <a:cxn ang="0">
                <a:pos x="87" y="2"/>
              </a:cxn>
              <a:cxn ang="0">
                <a:pos x="74" y="6"/>
              </a:cxn>
              <a:cxn ang="0">
                <a:pos x="61" y="10"/>
              </a:cxn>
              <a:cxn ang="0">
                <a:pos x="48" y="16"/>
              </a:cxn>
              <a:cxn ang="0">
                <a:pos x="23" y="29"/>
              </a:cxn>
              <a:cxn ang="0">
                <a:pos x="0" y="43"/>
              </a:cxn>
              <a:cxn ang="0">
                <a:pos x="13" y="61"/>
              </a:cxn>
              <a:cxn ang="0">
                <a:pos x="35" y="48"/>
              </a:cxn>
              <a:cxn ang="0">
                <a:pos x="58" y="36"/>
              </a:cxn>
              <a:cxn ang="0">
                <a:pos x="69" y="31"/>
              </a:cxn>
              <a:cxn ang="0">
                <a:pos x="81" y="27"/>
              </a:cxn>
              <a:cxn ang="0">
                <a:pos x="92" y="24"/>
              </a:cxn>
              <a:cxn ang="0">
                <a:pos x="103" y="22"/>
              </a:cxn>
              <a:cxn ang="0">
                <a:pos x="104" y="22"/>
              </a:cxn>
              <a:cxn ang="0">
                <a:pos x="101" y="0"/>
              </a:cxn>
            </a:cxnLst>
            <a:rect l="0" t="0" r="r" b="b"/>
            <a:pathLst>
              <a:path w="104" h="61">
                <a:moveTo>
                  <a:pt x="101" y="0"/>
                </a:moveTo>
                <a:lnTo>
                  <a:pt x="101" y="0"/>
                </a:lnTo>
                <a:lnTo>
                  <a:pt x="87" y="2"/>
                </a:lnTo>
                <a:lnTo>
                  <a:pt x="74" y="6"/>
                </a:lnTo>
                <a:lnTo>
                  <a:pt x="61" y="10"/>
                </a:lnTo>
                <a:lnTo>
                  <a:pt x="48" y="16"/>
                </a:lnTo>
                <a:lnTo>
                  <a:pt x="23" y="29"/>
                </a:lnTo>
                <a:lnTo>
                  <a:pt x="0" y="43"/>
                </a:lnTo>
                <a:lnTo>
                  <a:pt x="13" y="61"/>
                </a:lnTo>
                <a:lnTo>
                  <a:pt x="35" y="48"/>
                </a:lnTo>
                <a:lnTo>
                  <a:pt x="58" y="36"/>
                </a:lnTo>
                <a:lnTo>
                  <a:pt x="69" y="31"/>
                </a:lnTo>
                <a:lnTo>
                  <a:pt x="81" y="27"/>
                </a:lnTo>
                <a:lnTo>
                  <a:pt x="92" y="24"/>
                </a:lnTo>
                <a:lnTo>
                  <a:pt x="103" y="22"/>
                </a:lnTo>
                <a:lnTo>
                  <a:pt x="104" y="22"/>
                </a:lnTo>
                <a:lnTo>
                  <a:pt x="101" y="0"/>
                </a:lnTo>
                <a:close/>
              </a:path>
            </a:pathLst>
          </a:custGeom>
          <a:solidFill>
            <a:srgbClr val="1F1A17"/>
          </a:solidFill>
          <a:ln w="9525">
            <a:noFill/>
            <a:round/>
            <a:headEnd/>
            <a:tailEnd/>
          </a:ln>
        </p:spPr>
        <p:txBody>
          <a:bodyPr/>
          <a:lstStyle/>
          <a:p>
            <a:endParaRPr lang="pt-BR"/>
          </a:p>
        </p:txBody>
      </p:sp>
      <p:sp>
        <p:nvSpPr>
          <p:cNvPr id="342098" name="Freeform 82"/>
          <p:cNvSpPr>
            <a:spLocks/>
          </p:cNvSpPr>
          <p:nvPr/>
        </p:nvSpPr>
        <p:spPr bwMode="auto">
          <a:xfrm>
            <a:off x="5184775" y="1839913"/>
            <a:ext cx="58738" cy="12700"/>
          </a:xfrm>
          <a:custGeom>
            <a:avLst/>
            <a:gdLst/>
            <a:ahLst/>
            <a:cxnLst>
              <a:cxn ang="0">
                <a:pos x="146" y="12"/>
              </a:cxn>
              <a:cxn ang="0">
                <a:pos x="145" y="12"/>
              </a:cxn>
              <a:cxn ang="0">
                <a:pos x="127" y="8"/>
              </a:cxn>
              <a:cxn ang="0">
                <a:pos x="109" y="4"/>
              </a:cxn>
              <a:cxn ang="0">
                <a:pos x="91" y="2"/>
              </a:cxn>
              <a:cxn ang="0">
                <a:pos x="73" y="0"/>
              </a:cxn>
              <a:cxn ang="0">
                <a:pos x="54" y="0"/>
              </a:cxn>
              <a:cxn ang="0">
                <a:pos x="36" y="0"/>
              </a:cxn>
              <a:cxn ang="0">
                <a:pos x="17" y="0"/>
              </a:cxn>
              <a:cxn ang="0">
                <a:pos x="0" y="2"/>
              </a:cxn>
              <a:cxn ang="0">
                <a:pos x="3" y="24"/>
              </a:cxn>
              <a:cxn ang="0">
                <a:pos x="19" y="22"/>
              </a:cxn>
              <a:cxn ang="0">
                <a:pos x="37" y="22"/>
              </a:cxn>
              <a:cxn ang="0">
                <a:pos x="54" y="22"/>
              </a:cxn>
              <a:cxn ang="0">
                <a:pos x="71" y="23"/>
              </a:cxn>
              <a:cxn ang="0">
                <a:pos x="88" y="24"/>
              </a:cxn>
              <a:cxn ang="0">
                <a:pos x="106" y="26"/>
              </a:cxn>
              <a:cxn ang="0">
                <a:pos x="122" y="29"/>
              </a:cxn>
              <a:cxn ang="0">
                <a:pos x="139" y="33"/>
              </a:cxn>
              <a:cxn ang="0">
                <a:pos x="138" y="33"/>
              </a:cxn>
              <a:cxn ang="0">
                <a:pos x="146" y="12"/>
              </a:cxn>
            </a:cxnLst>
            <a:rect l="0" t="0" r="r" b="b"/>
            <a:pathLst>
              <a:path w="146" h="33">
                <a:moveTo>
                  <a:pt x="146" y="12"/>
                </a:moveTo>
                <a:lnTo>
                  <a:pt x="145" y="12"/>
                </a:lnTo>
                <a:lnTo>
                  <a:pt x="127" y="8"/>
                </a:lnTo>
                <a:lnTo>
                  <a:pt x="109" y="4"/>
                </a:lnTo>
                <a:lnTo>
                  <a:pt x="91" y="2"/>
                </a:lnTo>
                <a:lnTo>
                  <a:pt x="73" y="0"/>
                </a:lnTo>
                <a:lnTo>
                  <a:pt x="54" y="0"/>
                </a:lnTo>
                <a:lnTo>
                  <a:pt x="36" y="0"/>
                </a:lnTo>
                <a:lnTo>
                  <a:pt x="17" y="0"/>
                </a:lnTo>
                <a:lnTo>
                  <a:pt x="0" y="2"/>
                </a:lnTo>
                <a:lnTo>
                  <a:pt x="3" y="24"/>
                </a:lnTo>
                <a:lnTo>
                  <a:pt x="19" y="22"/>
                </a:lnTo>
                <a:lnTo>
                  <a:pt x="37" y="22"/>
                </a:lnTo>
                <a:lnTo>
                  <a:pt x="54" y="22"/>
                </a:lnTo>
                <a:lnTo>
                  <a:pt x="71" y="23"/>
                </a:lnTo>
                <a:lnTo>
                  <a:pt x="88" y="24"/>
                </a:lnTo>
                <a:lnTo>
                  <a:pt x="106" y="26"/>
                </a:lnTo>
                <a:lnTo>
                  <a:pt x="122" y="29"/>
                </a:lnTo>
                <a:lnTo>
                  <a:pt x="139" y="33"/>
                </a:lnTo>
                <a:lnTo>
                  <a:pt x="138" y="33"/>
                </a:lnTo>
                <a:lnTo>
                  <a:pt x="146" y="12"/>
                </a:lnTo>
                <a:close/>
              </a:path>
            </a:pathLst>
          </a:custGeom>
          <a:solidFill>
            <a:srgbClr val="1F1A17"/>
          </a:solidFill>
          <a:ln w="9525">
            <a:noFill/>
            <a:round/>
            <a:headEnd/>
            <a:tailEnd/>
          </a:ln>
        </p:spPr>
        <p:txBody>
          <a:bodyPr/>
          <a:lstStyle/>
          <a:p>
            <a:endParaRPr lang="pt-BR"/>
          </a:p>
        </p:txBody>
      </p:sp>
      <p:sp>
        <p:nvSpPr>
          <p:cNvPr id="342099" name="Freeform 83"/>
          <p:cNvSpPr>
            <a:spLocks/>
          </p:cNvSpPr>
          <p:nvPr/>
        </p:nvSpPr>
        <p:spPr bwMode="auto">
          <a:xfrm>
            <a:off x="5240338" y="1844675"/>
            <a:ext cx="47625" cy="33338"/>
          </a:xfrm>
          <a:custGeom>
            <a:avLst/>
            <a:gdLst/>
            <a:ahLst/>
            <a:cxnLst>
              <a:cxn ang="0">
                <a:pos x="120" y="61"/>
              </a:cxn>
              <a:cxn ang="0">
                <a:pos x="120" y="61"/>
              </a:cxn>
              <a:cxn ang="0">
                <a:pos x="106" y="55"/>
              </a:cxn>
              <a:cxn ang="0">
                <a:pos x="93" y="47"/>
              </a:cxn>
              <a:cxn ang="0">
                <a:pos x="80" y="38"/>
              </a:cxn>
              <a:cxn ang="0">
                <a:pos x="67" y="30"/>
              </a:cxn>
              <a:cxn ang="0">
                <a:pos x="53" y="21"/>
              </a:cxn>
              <a:cxn ang="0">
                <a:pos x="38" y="12"/>
              </a:cxn>
              <a:cxn ang="0">
                <a:pos x="23" y="5"/>
              </a:cxn>
              <a:cxn ang="0">
                <a:pos x="8" y="0"/>
              </a:cxn>
              <a:cxn ang="0">
                <a:pos x="0" y="21"/>
              </a:cxn>
              <a:cxn ang="0">
                <a:pos x="15" y="26"/>
              </a:cxn>
              <a:cxn ang="0">
                <a:pos x="28" y="32"/>
              </a:cxn>
              <a:cxn ang="0">
                <a:pos x="41" y="40"/>
              </a:cxn>
              <a:cxn ang="0">
                <a:pos x="55" y="48"/>
              </a:cxn>
              <a:cxn ang="0">
                <a:pos x="68" y="57"/>
              </a:cxn>
              <a:cxn ang="0">
                <a:pos x="82" y="66"/>
              </a:cxn>
              <a:cxn ang="0">
                <a:pos x="95" y="74"/>
              </a:cxn>
              <a:cxn ang="0">
                <a:pos x="109" y="81"/>
              </a:cxn>
              <a:cxn ang="0">
                <a:pos x="110" y="82"/>
              </a:cxn>
              <a:cxn ang="0">
                <a:pos x="120" y="61"/>
              </a:cxn>
            </a:cxnLst>
            <a:rect l="0" t="0" r="r" b="b"/>
            <a:pathLst>
              <a:path w="120" h="82">
                <a:moveTo>
                  <a:pt x="120" y="61"/>
                </a:moveTo>
                <a:lnTo>
                  <a:pt x="120" y="61"/>
                </a:lnTo>
                <a:lnTo>
                  <a:pt x="106" y="55"/>
                </a:lnTo>
                <a:lnTo>
                  <a:pt x="93" y="47"/>
                </a:lnTo>
                <a:lnTo>
                  <a:pt x="80" y="38"/>
                </a:lnTo>
                <a:lnTo>
                  <a:pt x="67" y="30"/>
                </a:lnTo>
                <a:lnTo>
                  <a:pt x="53" y="21"/>
                </a:lnTo>
                <a:lnTo>
                  <a:pt x="38" y="12"/>
                </a:lnTo>
                <a:lnTo>
                  <a:pt x="23" y="5"/>
                </a:lnTo>
                <a:lnTo>
                  <a:pt x="8" y="0"/>
                </a:lnTo>
                <a:lnTo>
                  <a:pt x="0" y="21"/>
                </a:lnTo>
                <a:lnTo>
                  <a:pt x="15" y="26"/>
                </a:lnTo>
                <a:lnTo>
                  <a:pt x="28" y="32"/>
                </a:lnTo>
                <a:lnTo>
                  <a:pt x="41" y="40"/>
                </a:lnTo>
                <a:lnTo>
                  <a:pt x="55" y="48"/>
                </a:lnTo>
                <a:lnTo>
                  <a:pt x="68" y="57"/>
                </a:lnTo>
                <a:lnTo>
                  <a:pt x="82" y="66"/>
                </a:lnTo>
                <a:lnTo>
                  <a:pt x="95" y="74"/>
                </a:lnTo>
                <a:lnTo>
                  <a:pt x="109" y="81"/>
                </a:lnTo>
                <a:lnTo>
                  <a:pt x="110" y="82"/>
                </a:lnTo>
                <a:lnTo>
                  <a:pt x="120" y="61"/>
                </a:lnTo>
                <a:close/>
              </a:path>
            </a:pathLst>
          </a:custGeom>
          <a:solidFill>
            <a:srgbClr val="1F1A17"/>
          </a:solidFill>
          <a:ln w="9525">
            <a:noFill/>
            <a:round/>
            <a:headEnd/>
            <a:tailEnd/>
          </a:ln>
        </p:spPr>
        <p:txBody>
          <a:bodyPr/>
          <a:lstStyle/>
          <a:p>
            <a:endParaRPr lang="pt-BR"/>
          </a:p>
        </p:txBody>
      </p:sp>
      <p:sp>
        <p:nvSpPr>
          <p:cNvPr id="342100" name="Freeform 84"/>
          <p:cNvSpPr>
            <a:spLocks/>
          </p:cNvSpPr>
          <p:nvPr/>
        </p:nvSpPr>
        <p:spPr bwMode="auto">
          <a:xfrm>
            <a:off x="5283200" y="1870075"/>
            <a:ext cx="65088" cy="33338"/>
          </a:xfrm>
          <a:custGeom>
            <a:avLst/>
            <a:gdLst/>
            <a:ahLst/>
            <a:cxnLst>
              <a:cxn ang="0">
                <a:pos x="162" y="65"/>
              </a:cxn>
              <a:cxn ang="0">
                <a:pos x="162" y="65"/>
              </a:cxn>
              <a:cxn ang="0">
                <a:pos x="144" y="61"/>
              </a:cxn>
              <a:cxn ang="0">
                <a:pos x="125" y="55"/>
              </a:cxn>
              <a:cxn ang="0">
                <a:pos x="105" y="47"/>
              </a:cxn>
              <a:cxn ang="0">
                <a:pos x="86" y="39"/>
              </a:cxn>
              <a:cxn ang="0">
                <a:pos x="67" y="28"/>
              </a:cxn>
              <a:cxn ang="0">
                <a:pos x="48" y="19"/>
              </a:cxn>
              <a:cxn ang="0">
                <a:pos x="29" y="9"/>
              </a:cxn>
              <a:cxn ang="0">
                <a:pos x="10" y="0"/>
              </a:cxn>
              <a:cxn ang="0">
                <a:pos x="0" y="21"/>
              </a:cxn>
              <a:cxn ang="0">
                <a:pos x="19" y="29"/>
              </a:cxn>
              <a:cxn ang="0">
                <a:pos x="38" y="40"/>
              </a:cxn>
              <a:cxn ang="0">
                <a:pos x="57" y="49"/>
              </a:cxn>
              <a:cxn ang="0">
                <a:pos x="77" y="59"/>
              </a:cxn>
              <a:cxn ang="0">
                <a:pos x="96" y="68"/>
              </a:cxn>
              <a:cxn ang="0">
                <a:pos x="117" y="76"/>
              </a:cxn>
              <a:cxn ang="0">
                <a:pos x="138" y="82"/>
              </a:cxn>
              <a:cxn ang="0">
                <a:pos x="158" y="87"/>
              </a:cxn>
              <a:cxn ang="0">
                <a:pos x="158" y="87"/>
              </a:cxn>
              <a:cxn ang="0">
                <a:pos x="162" y="65"/>
              </a:cxn>
            </a:cxnLst>
            <a:rect l="0" t="0" r="r" b="b"/>
            <a:pathLst>
              <a:path w="162" h="87">
                <a:moveTo>
                  <a:pt x="162" y="65"/>
                </a:moveTo>
                <a:lnTo>
                  <a:pt x="162" y="65"/>
                </a:lnTo>
                <a:lnTo>
                  <a:pt x="144" y="61"/>
                </a:lnTo>
                <a:lnTo>
                  <a:pt x="125" y="55"/>
                </a:lnTo>
                <a:lnTo>
                  <a:pt x="105" y="47"/>
                </a:lnTo>
                <a:lnTo>
                  <a:pt x="86" y="39"/>
                </a:lnTo>
                <a:lnTo>
                  <a:pt x="67" y="28"/>
                </a:lnTo>
                <a:lnTo>
                  <a:pt x="48" y="19"/>
                </a:lnTo>
                <a:lnTo>
                  <a:pt x="29" y="9"/>
                </a:lnTo>
                <a:lnTo>
                  <a:pt x="10" y="0"/>
                </a:lnTo>
                <a:lnTo>
                  <a:pt x="0" y="21"/>
                </a:lnTo>
                <a:lnTo>
                  <a:pt x="19" y="29"/>
                </a:lnTo>
                <a:lnTo>
                  <a:pt x="38" y="40"/>
                </a:lnTo>
                <a:lnTo>
                  <a:pt x="57" y="49"/>
                </a:lnTo>
                <a:lnTo>
                  <a:pt x="77" y="59"/>
                </a:lnTo>
                <a:lnTo>
                  <a:pt x="96" y="68"/>
                </a:lnTo>
                <a:lnTo>
                  <a:pt x="117" y="76"/>
                </a:lnTo>
                <a:lnTo>
                  <a:pt x="138" y="82"/>
                </a:lnTo>
                <a:lnTo>
                  <a:pt x="158" y="87"/>
                </a:lnTo>
                <a:lnTo>
                  <a:pt x="158" y="87"/>
                </a:lnTo>
                <a:lnTo>
                  <a:pt x="162" y="65"/>
                </a:lnTo>
                <a:close/>
              </a:path>
            </a:pathLst>
          </a:custGeom>
          <a:solidFill>
            <a:srgbClr val="1F1A17"/>
          </a:solidFill>
          <a:ln w="9525">
            <a:noFill/>
            <a:round/>
            <a:headEnd/>
            <a:tailEnd/>
          </a:ln>
        </p:spPr>
        <p:txBody>
          <a:bodyPr/>
          <a:lstStyle/>
          <a:p>
            <a:endParaRPr lang="pt-BR"/>
          </a:p>
        </p:txBody>
      </p:sp>
      <p:sp>
        <p:nvSpPr>
          <p:cNvPr id="342101" name="Freeform 85"/>
          <p:cNvSpPr>
            <a:spLocks/>
          </p:cNvSpPr>
          <p:nvPr/>
        </p:nvSpPr>
        <p:spPr bwMode="auto">
          <a:xfrm>
            <a:off x="5346700" y="1895475"/>
            <a:ext cx="92075" cy="14288"/>
          </a:xfrm>
          <a:custGeom>
            <a:avLst/>
            <a:gdLst/>
            <a:ahLst/>
            <a:cxnLst>
              <a:cxn ang="0">
                <a:pos x="232" y="15"/>
              </a:cxn>
              <a:cxn ang="0">
                <a:pos x="232" y="15"/>
              </a:cxn>
              <a:cxn ang="0">
                <a:pos x="218" y="12"/>
              </a:cxn>
              <a:cxn ang="0">
                <a:pos x="204" y="10"/>
              </a:cxn>
              <a:cxn ang="0">
                <a:pos x="189" y="8"/>
              </a:cxn>
              <a:cxn ang="0">
                <a:pos x="174" y="7"/>
              </a:cxn>
              <a:cxn ang="0">
                <a:pos x="146" y="6"/>
              </a:cxn>
              <a:cxn ang="0">
                <a:pos x="117" y="6"/>
              </a:cxn>
              <a:cxn ang="0">
                <a:pos x="88" y="7"/>
              </a:cxn>
              <a:cxn ang="0">
                <a:pos x="59" y="6"/>
              </a:cxn>
              <a:cxn ang="0">
                <a:pos x="45" y="6"/>
              </a:cxn>
              <a:cxn ang="0">
                <a:pos x="31" y="4"/>
              </a:cxn>
              <a:cxn ang="0">
                <a:pos x="18" y="3"/>
              </a:cxn>
              <a:cxn ang="0">
                <a:pos x="4" y="0"/>
              </a:cxn>
              <a:cxn ang="0">
                <a:pos x="0" y="22"/>
              </a:cxn>
              <a:cxn ang="0">
                <a:pos x="15" y="25"/>
              </a:cxn>
              <a:cxn ang="0">
                <a:pos x="29" y="26"/>
              </a:cxn>
              <a:cxn ang="0">
                <a:pos x="44" y="28"/>
              </a:cxn>
              <a:cxn ang="0">
                <a:pos x="58" y="28"/>
              </a:cxn>
              <a:cxn ang="0">
                <a:pos x="88" y="29"/>
              </a:cxn>
              <a:cxn ang="0">
                <a:pos x="117" y="28"/>
              </a:cxn>
              <a:cxn ang="0">
                <a:pos x="145" y="28"/>
              </a:cxn>
              <a:cxn ang="0">
                <a:pos x="173" y="29"/>
              </a:cxn>
              <a:cxn ang="0">
                <a:pos x="187" y="30"/>
              </a:cxn>
              <a:cxn ang="0">
                <a:pos x="200" y="32"/>
              </a:cxn>
              <a:cxn ang="0">
                <a:pos x="213" y="34"/>
              </a:cxn>
              <a:cxn ang="0">
                <a:pos x="226" y="37"/>
              </a:cxn>
              <a:cxn ang="0">
                <a:pos x="226" y="37"/>
              </a:cxn>
              <a:cxn ang="0">
                <a:pos x="232" y="15"/>
              </a:cxn>
            </a:cxnLst>
            <a:rect l="0" t="0" r="r" b="b"/>
            <a:pathLst>
              <a:path w="232" h="37">
                <a:moveTo>
                  <a:pt x="232" y="15"/>
                </a:moveTo>
                <a:lnTo>
                  <a:pt x="232" y="15"/>
                </a:lnTo>
                <a:lnTo>
                  <a:pt x="218" y="12"/>
                </a:lnTo>
                <a:lnTo>
                  <a:pt x="204" y="10"/>
                </a:lnTo>
                <a:lnTo>
                  <a:pt x="189" y="8"/>
                </a:lnTo>
                <a:lnTo>
                  <a:pt x="174" y="7"/>
                </a:lnTo>
                <a:lnTo>
                  <a:pt x="146" y="6"/>
                </a:lnTo>
                <a:lnTo>
                  <a:pt x="117" y="6"/>
                </a:lnTo>
                <a:lnTo>
                  <a:pt x="88" y="7"/>
                </a:lnTo>
                <a:lnTo>
                  <a:pt x="59" y="6"/>
                </a:lnTo>
                <a:lnTo>
                  <a:pt x="45" y="6"/>
                </a:lnTo>
                <a:lnTo>
                  <a:pt x="31" y="4"/>
                </a:lnTo>
                <a:lnTo>
                  <a:pt x="18" y="3"/>
                </a:lnTo>
                <a:lnTo>
                  <a:pt x="4" y="0"/>
                </a:lnTo>
                <a:lnTo>
                  <a:pt x="0" y="22"/>
                </a:lnTo>
                <a:lnTo>
                  <a:pt x="15" y="25"/>
                </a:lnTo>
                <a:lnTo>
                  <a:pt x="29" y="26"/>
                </a:lnTo>
                <a:lnTo>
                  <a:pt x="44" y="28"/>
                </a:lnTo>
                <a:lnTo>
                  <a:pt x="58" y="28"/>
                </a:lnTo>
                <a:lnTo>
                  <a:pt x="88" y="29"/>
                </a:lnTo>
                <a:lnTo>
                  <a:pt x="117" y="28"/>
                </a:lnTo>
                <a:lnTo>
                  <a:pt x="145" y="28"/>
                </a:lnTo>
                <a:lnTo>
                  <a:pt x="173" y="29"/>
                </a:lnTo>
                <a:lnTo>
                  <a:pt x="187" y="30"/>
                </a:lnTo>
                <a:lnTo>
                  <a:pt x="200" y="32"/>
                </a:lnTo>
                <a:lnTo>
                  <a:pt x="213" y="34"/>
                </a:lnTo>
                <a:lnTo>
                  <a:pt x="226" y="37"/>
                </a:lnTo>
                <a:lnTo>
                  <a:pt x="226" y="37"/>
                </a:lnTo>
                <a:lnTo>
                  <a:pt x="232" y="15"/>
                </a:lnTo>
                <a:close/>
              </a:path>
            </a:pathLst>
          </a:custGeom>
          <a:solidFill>
            <a:srgbClr val="1F1A17"/>
          </a:solidFill>
          <a:ln w="9525">
            <a:noFill/>
            <a:round/>
            <a:headEnd/>
            <a:tailEnd/>
          </a:ln>
        </p:spPr>
        <p:txBody>
          <a:bodyPr/>
          <a:lstStyle/>
          <a:p>
            <a:endParaRPr lang="pt-BR"/>
          </a:p>
        </p:txBody>
      </p:sp>
      <p:sp>
        <p:nvSpPr>
          <p:cNvPr id="342102" name="Freeform 86"/>
          <p:cNvSpPr>
            <a:spLocks/>
          </p:cNvSpPr>
          <p:nvPr/>
        </p:nvSpPr>
        <p:spPr bwMode="auto">
          <a:xfrm>
            <a:off x="5435600" y="1900238"/>
            <a:ext cx="36513" cy="34925"/>
          </a:xfrm>
          <a:custGeom>
            <a:avLst/>
            <a:gdLst/>
            <a:ahLst/>
            <a:cxnLst>
              <a:cxn ang="0">
                <a:pos x="92" y="73"/>
              </a:cxn>
              <a:cxn ang="0">
                <a:pos x="92" y="73"/>
              </a:cxn>
              <a:cxn ang="0">
                <a:pos x="75" y="52"/>
              </a:cxn>
              <a:cxn ang="0">
                <a:pos x="55" y="31"/>
              </a:cxn>
              <a:cxn ang="0">
                <a:pos x="44" y="22"/>
              </a:cxn>
              <a:cxn ang="0">
                <a:pos x="33" y="13"/>
              </a:cxn>
              <a:cxn ang="0">
                <a:pos x="26" y="9"/>
              </a:cxn>
              <a:cxn ang="0">
                <a:pos x="20" y="6"/>
              </a:cxn>
              <a:cxn ang="0">
                <a:pos x="13" y="3"/>
              </a:cxn>
              <a:cxn ang="0">
                <a:pos x="6" y="0"/>
              </a:cxn>
              <a:cxn ang="0">
                <a:pos x="0" y="22"/>
              </a:cxn>
              <a:cxn ang="0">
                <a:pos x="5" y="24"/>
              </a:cxn>
              <a:cxn ang="0">
                <a:pos x="10" y="26"/>
              </a:cxn>
              <a:cxn ang="0">
                <a:pos x="15" y="28"/>
              </a:cxn>
              <a:cxn ang="0">
                <a:pos x="20" y="31"/>
              </a:cxn>
              <a:cxn ang="0">
                <a:pos x="30" y="39"/>
              </a:cxn>
              <a:cxn ang="0">
                <a:pos x="39" y="47"/>
              </a:cxn>
              <a:cxn ang="0">
                <a:pos x="57" y="68"/>
              </a:cxn>
              <a:cxn ang="0">
                <a:pos x="75" y="88"/>
              </a:cxn>
              <a:cxn ang="0">
                <a:pos x="75" y="88"/>
              </a:cxn>
              <a:cxn ang="0">
                <a:pos x="92" y="73"/>
              </a:cxn>
            </a:cxnLst>
            <a:rect l="0" t="0" r="r" b="b"/>
            <a:pathLst>
              <a:path w="92" h="88">
                <a:moveTo>
                  <a:pt x="92" y="73"/>
                </a:moveTo>
                <a:lnTo>
                  <a:pt x="92" y="73"/>
                </a:lnTo>
                <a:lnTo>
                  <a:pt x="75" y="52"/>
                </a:lnTo>
                <a:lnTo>
                  <a:pt x="55" y="31"/>
                </a:lnTo>
                <a:lnTo>
                  <a:pt x="44" y="22"/>
                </a:lnTo>
                <a:lnTo>
                  <a:pt x="33" y="13"/>
                </a:lnTo>
                <a:lnTo>
                  <a:pt x="26" y="9"/>
                </a:lnTo>
                <a:lnTo>
                  <a:pt x="20" y="6"/>
                </a:lnTo>
                <a:lnTo>
                  <a:pt x="13" y="3"/>
                </a:lnTo>
                <a:lnTo>
                  <a:pt x="6" y="0"/>
                </a:lnTo>
                <a:lnTo>
                  <a:pt x="0" y="22"/>
                </a:lnTo>
                <a:lnTo>
                  <a:pt x="5" y="24"/>
                </a:lnTo>
                <a:lnTo>
                  <a:pt x="10" y="26"/>
                </a:lnTo>
                <a:lnTo>
                  <a:pt x="15" y="28"/>
                </a:lnTo>
                <a:lnTo>
                  <a:pt x="20" y="31"/>
                </a:lnTo>
                <a:lnTo>
                  <a:pt x="30" y="39"/>
                </a:lnTo>
                <a:lnTo>
                  <a:pt x="39" y="47"/>
                </a:lnTo>
                <a:lnTo>
                  <a:pt x="57" y="68"/>
                </a:lnTo>
                <a:lnTo>
                  <a:pt x="75" y="88"/>
                </a:lnTo>
                <a:lnTo>
                  <a:pt x="75" y="88"/>
                </a:lnTo>
                <a:lnTo>
                  <a:pt x="92" y="73"/>
                </a:lnTo>
                <a:close/>
              </a:path>
            </a:pathLst>
          </a:custGeom>
          <a:solidFill>
            <a:srgbClr val="1F1A17"/>
          </a:solidFill>
          <a:ln w="9525">
            <a:noFill/>
            <a:round/>
            <a:headEnd/>
            <a:tailEnd/>
          </a:ln>
        </p:spPr>
        <p:txBody>
          <a:bodyPr/>
          <a:lstStyle/>
          <a:p>
            <a:endParaRPr lang="pt-BR"/>
          </a:p>
        </p:txBody>
      </p:sp>
      <p:sp>
        <p:nvSpPr>
          <p:cNvPr id="342103" name="Freeform 87"/>
          <p:cNvSpPr>
            <a:spLocks/>
          </p:cNvSpPr>
          <p:nvPr/>
        </p:nvSpPr>
        <p:spPr bwMode="auto">
          <a:xfrm>
            <a:off x="5465763" y="1930400"/>
            <a:ext cx="23812" cy="25400"/>
          </a:xfrm>
          <a:custGeom>
            <a:avLst/>
            <a:gdLst/>
            <a:ahLst/>
            <a:cxnLst>
              <a:cxn ang="0">
                <a:pos x="59" y="61"/>
              </a:cxn>
              <a:cxn ang="0">
                <a:pos x="59" y="61"/>
              </a:cxn>
              <a:cxn ang="0">
                <a:pos x="56" y="52"/>
              </a:cxn>
              <a:cxn ang="0">
                <a:pos x="52" y="43"/>
              </a:cxn>
              <a:cxn ang="0">
                <a:pos x="47" y="35"/>
              </a:cxn>
              <a:cxn ang="0">
                <a:pos x="41" y="27"/>
              </a:cxn>
              <a:cxn ang="0">
                <a:pos x="29" y="13"/>
              </a:cxn>
              <a:cxn ang="0">
                <a:pos x="17" y="0"/>
              </a:cxn>
              <a:cxn ang="0">
                <a:pos x="0" y="15"/>
              </a:cxn>
              <a:cxn ang="0">
                <a:pos x="12" y="28"/>
              </a:cxn>
              <a:cxn ang="0">
                <a:pos x="24" y="41"/>
              </a:cxn>
              <a:cxn ang="0">
                <a:pos x="28" y="47"/>
              </a:cxn>
              <a:cxn ang="0">
                <a:pos x="32" y="54"/>
              </a:cxn>
              <a:cxn ang="0">
                <a:pos x="35" y="60"/>
              </a:cxn>
              <a:cxn ang="0">
                <a:pos x="37" y="65"/>
              </a:cxn>
              <a:cxn ang="0">
                <a:pos x="37" y="66"/>
              </a:cxn>
              <a:cxn ang="0">
                <a:pos x="59" y="61"/>
              </a:cxn>
            </a:cxnLst>
            <a:rect l="0" t="0" r="r" b="b"/>
            <a:pathLst>
              <a:path w="59" h="66">
                <a:moveTo>
                  <a:pt x="59" y="61"/>
                </a:moveTo>
                <a:lnTo>
                  <a:pt x="59" y="61"/>
                </a:lnTo>
                <a:lnTo>
                  <a:pt x="56" y="52"/>
                </a:lnTo>
                <a:lnTo>
                  <a:pt x="52" y="43"/>
                </a:lnTo>
                <a:lnTo>
                  <a:pt x="47" y="35"/>
                </a:lnTo>
                <a:lnTo>
                  <a:pt x="41" y="27"/>
                </a:lnTo>
                <a:lnTo>
                  <a:pt x="29" y="13"/>
                </a:lnTo>
                <a:lnTo>
                  <a:pt x="17" y="0"/>
                </a:lnTo>
                <a:lnTo>
                  <a:pt x="0" y="15"/>
                </a:lnTo>
                <a:lnTo>
                  <a:pt x="12" y="28"/>
                </a:lnTo>
                <a:lnTo>
                  <a:pt x="24" y="41"/>
                </a:lnTo>
                <a:lnTo>
                  <a:pt x="28" y="47"/>
                </a:lnTo>
                <a:lnTo>
                  <a:pt x="32" y="54"/>
                </a:lnTo>
                <a:lnTo>
                  <a:pt x="35" y="60"/>
                </a:lnTo>
                <a:lnTo>
                  <a:pt x="37" y="65"/>
                </a:lnTo>
                <a:lnTo>
                  <a:pt x="37" y="66"/>
                </a:lnTo>
                <a:lnTo>
                  <a:pt x="59" y="61"/>
                </a:lnTo>
                <a:close/>
              </a:path>
            </a:pathLst>
          </a:custGeom>
          <a:solidFill>
            <a:srgbClr val="1F1A17"/>
          </a:solidFill>
          <a:ln w="9525">
            <a:noFill/>
            <a:round/>
            <a:headEnd/>
            <a:tailEnd/>
          </a:ln>
        </p:spPr>
        <p:txBody>
          <a:bodyPr/>
          <a:lstStyle/>
          <a:p>
            <a:endParaRPr lang="pt-BR"/>
          </a:p>
        </p:txBody>
      </p:sp>
      <p:sp>
        <p:nvSpPr>
          <p:cNvPr id="342104" name="Freeform 88"/>
          <p:cNvSpPr>
            <a:spLocks/>
          </p:cNvSpPr>
          <p:nvPr/>
        </p:nvSpPr>
        <p:spPr bwMode="auto">
          <a:xfrm>
            <a:off x="5476875" y="1954213"/>
            <a:ext cx="12700" cy="34925"/>
          </a:xfrm>
          <a:custGeom>
            <a:avLst/>
            <a:gdLst/>
            <a:ahLst/>
            <a:cxnLst>
              <a:cxn ang="0">
                <a:pos x="24" y="79"/>
              </a:cxn>
              <a:cxn ang="0">
                <a:pos x="24" y="79"/>
              </a:cxn>
              <a:cxn ang="0">
                <a:pos x="23" y="76"/>
              </a:cxn>
              <a:cxn ang="0">
                <a:pos x="22" y="72"/>
              </a:cxn>
              <a:cxn ang="0">
                <a:pos x="22" y="68"/>
              </a:cxn>
              <a:cxn ang="0">
                <a:pos x="22" y="64"/>
              </a:cxn>
              <a:cxn ang="0">
                <a:pos x="23" y="55"/>
              </a:cxn>
              <a:cxn ang="0">
                <a:pos x="25" y="45"/>
              </a:cxn>
              <a:cxn ang="0">
                <a:pos x="28" y="35"/>
              </a:cxn>
              <a:cxn ang="0">
                <a:pos x="30" y="23"/>
              </a:cxn>
              <a:cxn ang="0">
                <a:pos x="31" y="11"/>
              </a:cxn>
              <a:cxn ang="0">
                <a:pos x="30" y="0"/>
              </a:cxn>
              <a:cxn ang="0">
                <a:pos x="8" y="5"/>
              </a:cxn>
              <a:cxn ang="0">
                <a:pos x="9" y="12"/>
              </a:cxn>
              <a:cxn ang="0">
                <a:pos x="8" y="20"/>
              </a:cxn>
              <a:cxn ang="0">
                <a:pos x="6" y="29"/>
              </a:cxn>
              <a:cxn ang="0">
                <a:pos x="4" y="40"/>
              </a:cxn>
              <a:cxn ang="0">
                <a:pos x="1" y="51"/>
              </a:cxn>
              <a:cxn ang="0">
                <a:pos x="0" y="62"/>
              </a:cxn>
              <a:cxn ang="0">
                <a:pos x="0" y="68"/>
              </a:cxn>
              <a:cxn ang="0">
                <a:pos x="0" y="74"/>
              </a:cxn>
              <a:cxn ang="0">
                <a:pos x="1" y="80"/>
              </a:cxn>
              <a:cxn ang="0">
                <a:pos x="3" y="87"/>
              </a:cxn>
              <a:cxn ang="0">
                <a:pos x="3" y="87"/>
              </a:cxn>
              <a:cxn ang="0">
                <a:pos x="24" y="79"/>
              </a:cxn>
            </a:cxnLst>
            <a:rect l="0" t="0" r="r" b="b"/>
            <a:pathLst>
              <a:path w="31" h="87">
                <a:moveTo>
                  <a:pt x="24" y="79"/>
                </a:moveTo>
                <a:lnTo>
                  <a:pt x="24" y="79"/>
                </a:lnTo>
                <a:lnTo>
                  <a:pt x="23" y="76"/>
                </a:lnTo>
                <a:lnTo>
                  <a:pt x="22" y="72"/>
                </a:lnTo>
                <a:lnTo>
                  <a:pt x="22" y="68"/>
                </a:lnTo>
                <a:lnTo>
                  <a:pt x="22" y="64"/>
                </a:lnTo>
                <a:lnTo>
                  <a:pt x="23" y="55"/>
                </a:lnTo>
                <a:lnTo>
                  <a:pt x="25" y="45"/>
                </a:lnTo>
                <a:lnTo>
                  <a:pt x="28" y="35"/>
                </a:lnTo>
                <a:lnTo>
                  <a:pt x="30" y="23"/>
                </a:lnTo>
                <a:lnTo>
                  <a:pt x="31" y="11"/>
                </a:lnTo>
                <a:lnTo>
                  <a:pt x="30" y="0"/>
                </a:lnTo>
                <a:lnTo>
                  <a:pt x="8" y="5"/>
                </a:lnTo>
                <a:lnTo>
                  <a:pt x="9" y="12"/>
                </a:lnTo>
                <a:lnTo>
                  <a:pt x="8" y="20"/>
                </a:lnTo>
                <a:lnTo>
                  <a:pt x="6" y="29"/>
                </a:lnTo>
                <a:lnTo>
                  <a:pt x="4" y="40"/>
                </a:lnTo>
                <a:lnTo>
                  <a:pt x="1" y="51"/>
                </a:lnTo>
                <a:lnTo>
                  <a:pt x="0" y="62"/>
                </a:lnTo>
                <a:lnTo>
                  <a:pt x="0" y="68"/>
                </a:lnTo>
                <a:lnTo>
                  <a:pt x="0" y="74"/>
                </a:lnTo>
                <a:lnTo>
                  <a:pt x="1" y="80"/>
                </a:lnTo>
                <a:lnTo>
                  <a:pt x="3" y="87"/>
                </a:lnTo>
                <a:lnTo>
                  <a:pt x="3" y="87"/>
                </a:lnTo>
                <a:lnTo>
                  <a:pt x="24" y="79"/>
                </a:lnTo>
                <a:close/>
              </a:path>
            </a:pathLst>
          </a:custGeom>
          <a:solidFill>
            <a:srgbClr val="1F1A17"/>
          </a:solidFill>
          <a:ln w="9525">
            <a:noFill/>
            <a:round/>
            <a:headEnd/>
            <a:tailEnd/>
          </a:ln>
        </p:spPr>
        <p:txBody>
          <a:bodyPr/>
          <a:lstStyle/>
          <a:p>
            <a:endParaRPr lang="pt-BR"/>
          </a:p>
        </p:txBody>
      </p:sp>
      <p:sp>
        <p:nvSpPr>
          <p:cNvPr id="342105" name="Freeform 89"/>
          <p:cNvSpPr>
            <a:spLocks/>
          </p:cNvSpPr>
          <p:nvPr/>
        </p:nvSpPr>
        <p:spPr bwMode="auto">
          <a:xfrm>
            <a:off x="5478463" y="1985963"/>
            <a:ext cx="58737" cy="96837"/>
          </a:xfrm>
          <a:custGeom>
            <a:avLst/>
            <a:gdLst/>
            <a:ahLst/>
            <a:cxnLst>
              <a:cxn ang="0">
                <a:pos x="146" y="237"/>
              </a:cxn>
              <a:cxn ang="0">
                <a:pos x="146" y="237"/>
              </a:cxn>
              <a:cxn ang="0">
                <a:pos x="139" y="222"/>
              </a:cxn>
              <a:cxn ang="0">
                <a:pos x="133" y="206"/>
              </a:cxn>
              <a:cxn ang="0">
                <a:pos x="125" y="191"/>
              </a:cxn>
              <a:cxn ang="0">
                <a:pos x="117" y="176"/>
              </a:cxn>
              <a:cxn ang="0">
                <a:pos x="100" y="146"/>
              </a:cxn>
              <a:cxn ang="0">
                <a:pos x="83" y="117"/>
              </a:cxn>
              <a:cxn ang="0">
                <a:pos x="66" y="88"/>
              </a:cxn>
              <a:cxn ang="0">
                <a:pos x="48" y="58"/>
              </a:cxn>
              <a:cxn ang="0">
                <a:pos x="41" y="44"/>
              </a:cxn>
              <a:cxn ang="0">
                <a:pos x="33" y="29"/>
              </a:cxn>
              <a:cxn ang="0">
                <a:pos x="27" y="15"/>
              </a:cxn>
              <a:cxn ang="0">
                <a:pos x="21" y="0"/>
              </a:cxn>
              <a:cxn ang="0">
                <a:pos x="0" y="8"/>
              </a:cxn>
              <a:cxn ang="0">
                <a:pos x="6" y="24"/>
              </a:cxn>
              <a:cxn ang="0">
                <a:pos x="13" y="39"/>
              </a:cxn>
              <a:cxn ang="0">
                <a:pos x="21" y="54"/>
              </a:cxn>
              <a:cxn ang="0">
                <a:pos x="29" y="70"/>
              </a:cxn>
              <a:cxn ang="0">
                <a:pos x="45" y="99"/>
              </a:cxn>
              <a:cxn ang="0">
                <a:pos x="64" y="128"/>
              </a:cxn>
              <a:cxn ang="0">
                <a:pos x="81" y="157"/>
              </a:cxn>
              <a:cxn ang="0">
                <a:pos x="98" y="187"/>
              </a:cxn>
              <a:cxn ang="0">
                <a:pos x="105" y="201"/>
              </a:cxn>
              <a:cxn ang="0">
                <a:pos x="112" y="216"/>
              </a:cxn>
              <a:cxn ang="0">
                <a:pos x="119" y="230"/>
              </a:cxn>
              <a:cxn ang="0">
                <a:pos x="125" y="245"/>
              </a:cxn>
              <a:cxn ang="0">
                <a:pos x="125" y="245"/>
              </a:cxn>
              <a:cxn ang="0">
                <a:pos x="146" y="237"/>
              </a:cxn>
            </a:cxnLst>
            <a:rect l="0" t="0" r="r" b="b"/>
            <a:pathLst>
              <a:path w="146" h="245">
                <a:moveTo>
                  <a:pt x="146" y="237"/>
                </a:moveTo>
                <a:lnTo>
                  <a:pt x="146" y="237"/>
                </a:lnTo>
                <a:lnTo>
                  <a:pt x="139" y="222"/>
                </a:lnTo>
                <a:lnTo>
                  <a:pt x="133" y="206"/>
                </a:lnTo>
                <a:lnTo>
                  <a:pt x="125" y="191"/>
                </a:lnTo>
                <a:lnTo>
                  <a:pt x="117" y="176"/>
                </a:lnTo>
                <a:lnTo>
                  <a:pt x="100" y="146"/>
                </a:lnTo>
                <a:lnTo>
                  <a:pt x="83" y="117"/>
                </a:lnTo>
                <a:lnTo>
                  <a:pt x="66" y="88"/>
                </a:lnTo>
                <a:lnTo>
                  <a:pt x="48" y="58"/>
                </a:lnTo>
                <a:lnTo>
                  <a:pt x="41" y="44"/>
                </a:lnTo>
                <a:lnTo>
                  <a:pt x="33" y="29"/>
                </a:lnTo>
                <a:lnTo>
                  <a:pt x="27" y="15"/>
                </a:lnTo>
                <a:lnTo>
                  <a:pt x="21" y="0"/>
                </a:lnTo>
                <a:lnTo>
                  <a:pt x="0" y="8"/>
                </a:lnTo>
                <a:lnTo>
                  <a:pt x="6" y="24"/>
                </a:lnTo>
                <a:lnTo>
                  <a:pt x="13" y="39"/>
                </a:lnTo>
                <a:lnTo>
                  <a:pt x="21" y="54"/>
                </a:lnTo>
                <a:lnTo>
                  <a:pt x="29" y="70"/>
                </a:lnTo>
                <a:lnTo>
                  <a:pt x="45" y="99"/>
                </a:lnTo>
                <a:lnTo>
                  <a:pt x="64" y="128"/>
                </a:lnTo>
                <a:lnTo>
                  <a:pt x="81" y="157"/>
                </a:lnTo>
                <a:lnTo>
                  <a:pt x="98" y="187"/>
                </a:lnTo>
                <a:lnTo>
                  <a:pt x="105" y="201"/>
                </a:lnTo>
                <a:lnTo>
                  <a:pt x="112" y="216"/>
                </a:lnTo>
                <a:lnTo>
                  <a:pt x="119" y="230"/>
                </a:lnTo>
                <a:lnTo>
                  <a:pt x="125" y="245"/>
                </a:lnTo>
                <a:lnTo>
                  <a:pt x="125" y="245"/>
                </a:lnTo>
                <a:lnTo>
                  <a:pt x="146" y="237"/>
                </a:lnTo>
                <a:close/>
              </a:path>
            </a:pathLst>
          </a:custGeom>
          <a:solidFill>
            <a:srgbClr val="1F1A17"/>
          </a:solidFill>
          <a:ln w="9525">
            <a:noFill/>
            <a:round/>
            <a:headEnd/>
            <a:tailEnd/>
          </a:ln>
        </p:spPr>
        <p:txBody>
          <a:bodyPr/>
          <a:lstStyle/>
          <a:p>
            <a:endParaRPr lang="pt-BR"/>
          </a:p>
        </p:txBody>
      </p:sp>
      <p:sp>
        <p:nvSpPr>
          <p:cNvPr id="342106" name="Freeform 90"/>
          <p:cNvSpPr>
            <a:spLocks/>
          </p:cNvSpPr>
          <p:nvPr/>
        </p:nvSpPr>
        <p:spPr bwMode="auto">
          <a:xfrm>
            <a:off x="5527675" y="2079625"/>
            <a:ext cx="17463" cy="57150"/>
          </a:xfrm>
          <a:custGeom>
            <a:avLst/>
            <a:gdLst/>
            <a:ahLst/>
            <a:cxnLst>
              <a:cxn ang="0">
                <a:pos x="42" y="144"/>
              </a:cxn>
              <a:cxn ang="0">
                <a:pos x="42" y="144"/>
              </a:cxn>
              <a:cxn ang="0">
                <a:pos x="42" y="126"/>
              </a:cxn>
              <a:cxn ang="0">
                <a:pos x="41" y="108"/>
              </a:cxn>
              <a:cxn ang="0">
                <a:pos x="40" y="90"/>
              </a:cxn>
              <a:cxn ang="0">
                <a:pos x="38" y="72"/>
              </a:cxn>
              <a:cxn ang="0">
                <a:pos x="35" y="54"/>
              </a:cxn>
              <a:cxn ang="0">
                <a:pos x="32" y="35"/>
              </a:cxn>
              <a:cxn ang="0">
                <a:pos x="27" y="17"/>
              </a:cxn>
              <a:cxn ang="0">
                <a:pos x="21" y="0"/>
              </a:cxn>
              <a:cxn ang="0">
                <a:pos x="0" y="8"/>
              </a:cxn>
              <a:cxn ang="0">
                <a:pos x="6" y="24"/>
              </a:cxn>
              <a:cxn ang="0">
                <a:pos x="10" y="41"/>
              </a:cxn>
              <a:cxn ang="0">
                <a:pos x="13" y="58"/>
              </a:cxn>
              <a:cxn ang="0">
                <a:pos x="16" y="75"/>
              </a:cxn>
              <a:cxn ang="0">
                <a:pos x="18" y="92"/>
              </a:cxn>
              <a:cxn ang="0">
                <a:pos x="19" y="110"/>
              </a:cxn>
              <a:cxn ang="0">
                <a:pos x="20" y="127"/>
              </a:cxn>
              <a:cxn ang="0">
                <a:pos x="20" y="144"/>
              </a:cxn>
              <a:cxn ang="0">
                <a:pos x="20" y="144"/>
              </a:cxn>
              <a:cxn ang="0">
                <a:pos x="42" y="144"/>
              </a:cxn>
            </a:cxnLst>
            <a:rect l="0" t="0" r="r" b="b"/>
            <a:pathLst>
              <a:path w="42" h="144">
                <a:moveTo>
                  <a:pt x="42" y="144"/>
                </a:moveTo>
                <a:lnTo>
                  <a:pt x="42" y="144"/>
                </a:lnTo>
                <a:lnTo>
                  <a:pt x="42" y="126"/>
                </a:lnTo>
                <a:lnTo>
                  <a:pt x="41" y="108"/>
                </a:lnTo>
                <a:lnTo>
                  <a:pt x="40" y="90"/>
                </a:lnTo>
                <a:lnTo>
                  <a:pt x="38" y="72"/>
                </a:lnTo>
                <a:lnTo>
                  <a:pt x="35" y="54"/>
                </a:lnTo>
                <a:lnTo>
                  <a:pt x="32" y="35"/>
                </a:lnTo>
                <a:lnTo>
                  <a:pt x="27" y="17"/>
                </a:lnTo>
                <a:lnTo>
                  <a:pt x="21" y="0"/>
                </a:lnTo>
                <a:lnTo>
                  <a:pt x="0" y="8"/>
                </a:lnTo>
                <a:lnTo>
                  <a:pt x="6" y="24"/>
                </a:lnTo>
                <a:lnTo>
                  <a:pt x="10" y="41"/>
                </a:lnTo>
                <a:lnTo>
                  <a:pt x="13" y="58"/>
                </a:lnTo>
                <a:lnTo>
                  <a:pt x="16" y="75"/>
                </a:lnTo>
                <a:lnTo>
                  <a:pt x="18" y="92"/>
                </a:lnTo>
                <a:lnTo>
                  <a:pt x="19" y="110"/>
                </a:lnTo>
                <a:lnTo>
                  <a:pt x="20" y="127"/>
                </a:lnTo>
                <a:lnTo>
                  <a:pt x="20" y="144"/>
                </a:lnTo>
                <a:lnTo>
                  <a:pt x="20" y="144"/>
                </a:lnTo>
                <a:lnTo>
                  <a:pt x="42" y="144"/>
                </a:lnTo>
                <a:close/>
              </a:path>
            </a:pathLst>
          </a:custGeom>
          <a:solidFill>
            <a:srgbClr val="1F1A17"/>
          </a:solidFill>
          <a:ln w="9525">
            <a:noFill/>
            <a:round/>
            <a:headEnd/>
            <a:tailEnd/>
          </a:ln>
        </p:spPr>
        <p:txBody>
          <a:bodyPr/>
          <a:lstStyle/>
          <a:p>
            <a:endParaRPr lang="pt-BR"/>
          </a:p>
        </p:txBody>
      </p:sp>
      <p:sp>
        <p:nvSpPr>
          <p:cNvPr id="342107" name="Freeform 91"/>
          <p:cNvSpPr>
            <a:spLocks/>
          </p:cNvSpPr>
          <p:nvPr/>
        </p:nvSpPr>
        <p:spPr bwMode="auto">
          <a:xfrm>
            <a:off x="5527675" y="2136775"/>
            <a:ext cx="17463" cy="53975"/>
          </a:xfrm>
          <a:custGeom>
            <a:avLst/>
            <a:gdLst/>
            <a:ahLst/>
            <a:cxnLst>
              <a:cxn ang="0">
                <a:pos x="21" y="134"/>
              </a:cxn>
              <a:cxn ang="0">
                <a:pos x="21" y="135"/>
              </a:cxn>
              <a:cxn ang="0">
                <a:pos x="29" y="101"/>
              </a:cxn>
              <a:cxn ang="0">
                <a:pos x="36" y="68"/>
              </a:cxn>
              <a:cxn ang="0">
                <a:pos x="38" y="51"/>
              </a:cxn>
              <a:cxn ang="0">
                <a:pos x="40" y="35"/>
              </a:cxn>
              <a:cxn ang="0">
                <a:pos x="42" y="18"/>
              </a:cxn>
              <a:cxn ang="0">
                <a:pos x="42" y="0"/>
              </a:cxn>
              <a:cxn ang="0">
                <a:pos x="20" y="0"/>
              </a:cxn>
              <a:cxn ang="0">
                <a:pos x="19" y="17"/>
              </a:cxn>
              <a:cxn ang="0">
                <a:pos x="18" y="32"/>
              </a:cxn>
              <a:cxn ang="0">
                <a:pos x="16" y="48"/>
              </a:cxn>
              <a:cxn ang="0">
                <a:pos x="14" y="64"/>
              </a:cxn>
              <a:cxn ang="0">
                <a:pos x="8" y="96"/>
              </a:cxn>
              <a:cxn ang="0">
                <a:pos x="0" y="129"/>
              </a:cxn>
              <a:cxn ang="0">
                <a:pos x="0" y="130"/>
              </a:cxn>
              <a:cxn ang="0">
                <a:pos x="21" y="134"/>
              </a:cxn>
            </a:cxnLst>
            <a:rect l="0" t="0" r="r" b="b"/>
            <a:pathLst>
              <a:path w="42" h="135">
                <a:moveTo>
                  <a:pt x="21" y="134"/>
                </a:moveTo>
                <a:lnTo>
                  <a:pt x="21" y="135"/>
                </a:lnTo>
                <a:lnTo>
                  <a:pt x="29" y="101"/>
                </a:lnTo>
                <a:lnTo>
                  <a:pt x="36" y="68"/>
                </a:lnTo>
                <a:lnTo>
                  <a:pt x="38" y="51"/>
                </a:lnTo>
                <a:lnTo>
                  <a:pt x="40" y="35"/>
                </a:lnTo>
                <a:lnTo>
                  <a:pt x="42" y="18"/>
                </a:lnTo>
                <a:lnTo>
                  <a:pt x="42" y="0"/>
                </a:lnTo>
                <a:lnTo>
                  <a:pt x="20" y="0"/>
                </a:lnTo>
                <a:lnTo>
                  <a:pt x="19" y="17"/>
                </a:lnTo>
                <a:lnTo>
                  <a:pt x="18" y="32"/>
                </a:lnTo>
                <a:lnTo>
                  <a:pt x="16" y="48"/>
                </a:lnTo>
                <a:lnTo>
                  <a:pt x="14" y="64"/>
                </a:lnTo>
                <a:lnTo>
                  <a:pt x="8" y="96"/>
                </a:lnTo>
                <a:lnTo>
                  <a:pt x="0" y="129"/>
                </a:lnTo>
                <a:lnTo>
                  <a:pt x="0" y="130"/>
                </a:lnTo>
                <a:lnTo>
                  <a:pt x="21" y="134"/>
                </a:lnTo>
                <a:close/>
              </a:path>
            </a:pathLst>
          </a:custGeom>
          <a:solidFill>
            <a:srgbClr val="1F1A17"/>
          </a:solidFill>
          <a:ln w="9525">
            <a:noFill/>
            <a:round/>
            <a:headEnd/>
            <a:tailEnd/>
          </a:ln>
        </p:spPr>
        <p:txBody>
          <a:bodyPr/>
          <a:lstStyle/>
          <a:p>
            <a:endParaRPr lang="pt-BR"/>
          </a:p>
        </p:txBody>
      </p:sp>
      <p:sp>
        <p:nvSpPr>
          <p:cNvPr id="342108" name="Freeform 92"/>
          <p:cNvSpPr>
            <a:spLocks/>
          </p:cNvSpPr>
          <p:nvPr/>
        </p:nvSpPr>
        <p:spPr bwMode="auto">
          <a:xfrm>
            <a:off x="5508625" y="2187575"/>
            <a:ext cx="28575" cy="52388"/>
          </a:xfrm>
          <a:custGeom>
            <a:avLst/>
            <a:gdLst/>
            <a:ahLst/>
            <a:cxnLst>
              <a:cxn ang="0">
                <a:pos x="22" y="129"/>
              </a:cxn>
              <a:cxn ang="0">
                <a:pos x="22" y="129"/>
              </a:cxn>
              <a:cxn ang="0">
                <a:pos x="26" y="114"/>
              </a:cxn>
              <a:cxn ang="0">
                <a:pos x="32" y="99"/>
              </a:cxn>
              <a:cxn ang="0">
                <a:pos x="38" y="83"/>
              </a:cxn>
              <a:cxn ang="0">
                <a:pos x="45" y="67"/>
              </a:cxn>
              <a:cxn ang="0">
                <a:pos x="53" y="52"/>
              </a:cxn>
              <a:cxn ang="0">
                <a:pos x="60" y="37"/>
              </a:cxn>
              <a:cxn ang="0">
                <a:pos x="66" y="21"/>
              </a:cxn>
              <a:cxn ang="0">
                <a:pos x="70" y="4"/>
              </a:cxn>
              <a:cxn ang="0">
                <a:pos x="49" y="0"/>
              </a:cxn>
              <a:cxn ang="0">
                <a:pos x="45" y="14"/>
              </a:cxn>
              <a:cxn ang="0">
                <a:pos x="39" y="28"/>
              </a:cxn>
              <a:cxn ang="0">
                <a:pos x="33" y="43"/>
              </a:cxn>
              <a:cxn ang="0">
                <a:pos x="25" y="58"/>
              </a:cxn>
              <a:cxn ang="0">
                <a:pos x="18" y="74"/>
              </a:cxn>
              <a:cxn ang="0">
                <a:pos x="11" y="91"/>
              </a:cxn>
              <a:cxn ang="0">
                <a:pos x="5" y="107"/>
              </a:cxn>
              <a:cxn ang="0">
                <a:pos x="0" y="125"/>
              </a:cxn>
              <a:cxn ang="0">
                <a:pos x="0" y="125"/>
              </a:cxn>
              <a:cxn ang="0">
                <a:pos x="22" y="129"/>
              </a:cxn>
            </a:cxnLst>
            <a:rect l="0" t="0" r="r" b="b"/>
            <a:pathLst>
              <a:path w="70" h="129">
                <a:moveTo>
                  <a:pt x="22" y="129"/>
                </a:moveTo>
                <a:lnTo>
                  <a:pt x="22" y="129"/>
                </a:lnTo>
                <a:lnTo>
                  <a:pt x="26" y="114"/>
                </a:lnTo>
                <a:lnTo>
                  <a:pt x="32" y="99"/>
                </a:lnTo>
                <a:lnTo>
                  <a:pt x="38" y="83"/>
                </a:lnTo>
                <a:lnTo>
                  <a:pt x="45" y="67"/>
                </a:lnTo>
                <a:lnTo>
                  <a:pt x="53" y="52"/>
                </a:lnTo>
                <a:lnTo>
                  <a:pt x="60" y="37"/>
                </a:lnTo>
                <a:lnTo>
                  <a:pt x="66" y="21"/>
                </a:lnTo>
                <a:lnTo>
                  <a:pt x="70" y="4"/>
                </a:lnTo>
                <a:lnTo>
                  <a:pt x="49" y="0"/>
                </a:lnTo>
                <a:lnTo>
                  <a:pt x="45" y="14"/>
                </a:lnTo>
                <a:lnTo>
                  <a:pt x="39" y="28"/>
                </a:lnTo>
                <a:lnTo>
                  <a:pt x="33" y="43"/>
                </a:lnTo>
                <a:lnTo>
                  <a:pt x="25" y="58"/>
                </a:lnTo>
                <a:lnTo>
                  <a:pt x="18" y="74"/>
                </a:lnTo>
                <a:lnTo>
                  <a:pt x="11" y="91"/>
                </a:lnTo>
                <a:lnTo>
                  <a:pt x="5" y="107"/>
                </a:lnTo>
                <a:lnTo>
                  <a:pt x="0" y="125"/>
                </a:lnTo>
                <a:lnTo>
                  <a:pt x="0" y="125"/>
                </a:lnTo>
                <a:lnTo>
                  <a:pt x="22" y="129"/>
                </a:lnTo>
                <a:close/>
              </a:path>
            </a:pathLst>
          </a:custGeom>
          <a:solidFill>
            <a:srgbClr val="1F1A17"/>
          </a:solidFill>
          <a:ln w="9525">
            <a:noFill/>
            <a:round/>
            <a:headEnd/>
            <a:tailEnd/>
          </a:ln>
        </p:spPr>
        <p:txBody>
          <a:bodyPr/>
          <a:lstStyle/>
          <a:p>
            <a:endParaRPr lang="pt-BR"/>
          </a:p>
        </p:txBody>
      </p:sp>
      <p:sp>
        <p:nvSpPr>
          <p:cNvPr id="342109" name="Freeform 93"/>
          <p:cNvSpPr>
            <a:spLocks/>
          </p:cNvSpPr>
          <p:nvPr/>
        </p:nvSpPr>
        <p:spPr bwMode="auto">
          <a:xfrm>
            <a:off x="5507038" y="2238375"/>
            <a:ext cx="9525" cy="46038"/>
          </a:xfrm>
          <a:custGeom>
            <a:avLst/>
            <a:gdLst/>
            <a:ahLst/>
            <a:cxnLst>
              <a:cxn ang="0">
                <a:pos x="27" y="113"/>
              </a:cxn>
              <a:cxn ang="0">
                <a:pos x="27" y="113"/>
              </a:cxn>
              <a:cxn ang="0">
                <a:pos x="25" y="99"/>
              </a:cxn>
              <a:cxn ang="0">
                <a:pos x="24" y="86"/>
              </a:cxn>
              <a:cxn ang="0">
                <a:pos x="23" y="71"/>
              </a:cxn>
              <a:cxn ang="0">
                <a:pos x="23" y="58"/>
              </a:cxn>
              <a:cxn ang="0">
                <a:pos x="23" y="44"/>
              </a:cxn>
              <a:cxn ang="0">
                <a:pos x="23" y="30"/>
              </a:cxn>
              <a:cxn ang="0">
                <a:pos x="25" y="17"/>
              </a:cxn>
              <a:cxn ang="0">
                <a:pos x="27" y="4"/>
              </a:cxn>
              <a:cxn ang="0">
                <a:pos x="5" y="0"/>
              </a:cxn>
              <a:cxn ang="0">
                <a:pos x="3" y="14"/>
              </a:cxn>
              <a:cxn ang="0">
                <a:pos x="1" y="28"/>
              </a:cxn>
              <a:cxn ang="0">
                <a:pos x="0" y="43"/>
              </a:cxn>
              <a:cxn ang="0">
                <a:pos x="0" y="58"/>
              </a:cxn>
              <a:cxn ang="0">
                <a:pos x="1" y="73"/>
              </a:cxn>
              <a:cxn ang="0">
                <a:pos x="2" y="88"/>
              </a:cxn>
              <a:cxn ang="0">
                <a:pos x="3" y="102"/>
              </a:cxn>
              <a:cxn ang="0">
                <a:pos x="5" y="116"/>
              </a:cxn>
              <a:cxn ang="0">
                <a:pos x="5" y="116"/>
              </a:cxn>
              <a:cxn ang="0">
                <a:pos x="27" y="113"/>
              </a:cxn>
            </a:cxnLst>
            <a:rect l="0" t="0" r="r" b="b"/>
            <a:pathLst>
              <a:path w="27" h="116">
                <a:moveTo>
                  <a:pt x="27" y="113"/>
                </a:moveTo>
                <a:lnTo>
                  <a:pt x="27" y="113"/>
                </a:lnTo>
                <a:lnTo>
                  <a:pt x="25" y="99"/>
                </a:lnTo>
                <a:lnTo>
                  <a:pt x="24" y="86"/>
                </a:lnTo>
                <a:lnTo>
                  <a:pt x="23" y="71"/>
                </a:lnTo>
                <a:lnTo>
                  <a:pt x="23" y="58"/>
                </a:lnTo>
                <a:lnTo>
                  <a:pt x="23" y="44"/>
                </a:lnTo>
                <a:lnTo>
                  <a:pt x="23" y="30"/>
                </a:lnTo>
                <a:lnTo>
                  <a:pt x="25" y="17"/>
                </a:lnTo>
                <a:lnTo>
                  <a:pt x="27" y="4"/>
                </a:lnTo>
                <a:lnTo>
                  <a:pt x="5" y="0"/>
                </a:lnTo>
                <a:lnTo>
                  <a:pt x="3" y="14"/>
                </a:lnTo>
                <a:lnTo>
                  <a:pt x="1" y="28"/>
                </a:lnTo>
                <a:lnTo>
                  <a:pt x="0" y="43"/>
                </a:lnTo>
                <a:lnTo>
                  <a:pt x="0" y="58"/>
                </a:lnTo>
                <a:lnTo>
                  <a:pt x="1" y="73"/>
                </a:lnTo>
                <a:lnTo>
                  <a:pt x="2" y="88"/>
                </a:lnTo>
                <a:lnTo>
                  <a:pt x="3" y="102"/>
                </a:lnTo>
                <a:lnTo>
                  <a:pt x="5" y="116"/>
                </a:lnTo>
                <a:lnTo>
                  <a:pt x="5" y="116"/>
                </a:lnTo>
                <a:lnTo>
                  <a:pt x="27" y="113"/>
                </a:lnTo>
                <a:close/>
              </a:path>
            </a:pathLst>
          </a:custGeom>
          <a:solidFill>
            <a:srgbClr val="1F1A17"/>
          </a:solidFill>
          <a:ln w="9525">
            <a:noFill/>
            <a:round/>
            <a:headEnd/>
            <a:tailEnd/>
          </a:ln>
        </p:spPr>
        <p:txBody>
          <a:bodyPr/>
          <a:lstStyle/>
          <a:p>
            <a:endParaRPr lang="pt-BR"/>
          </a:p>
        </p:txBody>
      </p:sp>
      <p:sp>
        <p:nvSpPr>
          <p:cNvPr id="342110" name="Freeform 94"/>
          <p:cNvSpPr>
            <a:spLocks/>
          </p:cNvSpPr>
          <p:nvPr/>
        </p:nvSpPr>
        <p:spPr bwMode="auto">
          <a:xfrm>
            <a:off x="5508625" y="2282825"/>
            <a:ext cx="20638" cy="36513"/>
          </a:xfrm>
          <a:custGeom>
            <a:avLst/>
            <a:gdLst/>
            <a:ahLst/>
            <a:cxnLst>
              <a:cxn ang="0">
                <a:pos x="52" y="90"/>
              </a:cxn>
              <a:cxn ang="0">
                <a:pos x="52" y="90"/>
              </a:cxn>
              <a:cxn ang="0">
                <a:pos x="50" y="77"/>
              </a:cxn>
              <a:cxn ang="0">
                <a:pos x="46" y="64"/>
              </a:cxn>
              <a:cxn ang="0">
                <a:pos x="41" y="53"/>
              </a:cxn>
              <a:cxn ang="0">
                <a:pos x="36" y="41"/>
              </a:cxn>
              <a:cxn ang="0">
                <a:pos x="32" y="30"/>
              </a:cxn>
              <a:cxn ang="0">
                <a:pos x="27" y="20"/>
              </a:cxn>
              <a:cxn ang="0">
                <a:pos x="24" y="10"/>
              </a:cxn>
              <a:cxn ang="0">
                <a:pos x="22" y="0"/>
              </a:cxn>
              <a:cxn ang="0">
                <a:pos x="0" y="3"/>
              </a:cxn>
              <a:cxn ang="0">
                <a:pos x="3" y="15"/>
              </a:cxn>
              <a:cxn ang="0">
                <a:pos x="6" y="27"/>
              </a:cxn>
              <a:cxn ang="0">
                <a:pos x="11" y="39"/>
              </a:cxn>
              <a:cxn ang="0">
                <a:pos x="16" y="50"/>
              </a:cxn>
              <a:cxn ang="0">
                <a:pos x="21" y="61"/>
              </a:cxn>
              <a:cxn ang="0">
                <a:pos x="25" y="73"/>
              </a:cxn>
              <a:cxn ang="0">
                <a:pos x="28" y="83"/>
              </a:cxn>
              <a:cxn ang="0">
                <a:pos x="30" y="93"/>
              </a:cxn>
              <a:cxn ang="0">
                <a:pos x="30" y="93"/>
              </a:cxn>
              <a:cxn ang="0">
                <a:pos x="52" y="90"/>
              </a:cxn>
            </a:cxnLst>
            <a:rect l="0" t="0" r="r" b="b"/>
            <a:pathLst>
              <a:path w="52" h="93">
                <a:moveTo>
                  <a:pt x="52" y="90"/>
                </a:moveTo>
                <a:lnTo>
                  <a:pt x="52" y="90"/>
                </a:lnTo>
                <a:lnTo>
                  <a:pt x="50" y="77"/>
                </a:lnTo>
                <a:lnTo>
                  <a:pt x="46" y="64"/>
                </a:lnTo>
                <a:lnTo>
                  <a:pt x="41" y="53"/>
                </a:lnTo>
                <a:lnTo>
                  <a:pt x="36" y="41"/>
                </a:lnTo>
                <a:lnTo>
                  <a:pt x="32" y="30"/>
                </a:lnTo>
                <a:lnTo>
                  <a:pt x="27" y="20"/>
                </a:lnTo>
                <a:lnTo>
                  <a:pt x="24" y="10"/>
                </a:lnTo>
                <a:lnTo>
                  <a:pt x="22" y="0"/>
                </a:lnTo>
                <a:lnTo>
                  <a:pt x="0" y="3"/>
                </a:lnTo>
                <a:lnTo>
                  <a:pt x="3" y="15"/>
                </a:lnTo>
                <a:lnTo>
                  <a:pt x="6" y="27"/>
                </a:lnTo>
                <a:lnTo>
                  <a:pt x="11" y="39"/>
                </a:lnTo>
                <a:lnTo>
                  <a:pt x="16" y="50"/>
                </a:lnTo>
                <a:lnTo>
                  <a:pt x="21" y="61"/>
                </a:lnTo>
                <a:lnTo>
                  <a:pt x="25" y="73"/>
                </a:lnTo>
                <a:lnTo>
                  <a:pt x="28" y="83"/>
                </a:lnTo>
                <a:lnTo>
                  <a:pt x="30" y="93"/>
                </a:lnTo>
                <a:lnTo>
                  <a:pt x="30" y="93"/>
                </a:lnTo>
                <a:lnTo>
                  <a:pt x="52" y="90"/>
                </a:lnTo>
                <a:close/>
              </a:path>
            </a:pathLst>
          </a:custGeom>
          <a:solidFill>
            <a:srgbClr val="1F1A17"/>
          </a:solidFill>
          <a:ln w="9525">
            <a:noFill/>
            <a:round/>
            <a:headEnd/>
            <a:tailEnd/>
          </a:ln>
        </p:spPr>
        <p:txBody>
          <a:bodyPr/>
          <a:lstStyle/>
          <a:p>
            <a:endParaRPr lang="pt-BR"/>
          </a:p>
        </p:txBody>
      </p:sp>
      <p:sp>
        <p:nvSpPr>
          <p:cNvPr id="342111" name="Freeform 95"/>
          <p:cNvSpPr>
            <a:spLocks/>
          </p:cNvSpPr>
          <p:nvPr/>
        </p:nvSpPr>
        <p:spPr bwMode="auto">
          <a:xfrm>
            <a:off x="5519738" y="2317750"/>
            <a:ext cx="11112" cy="36513"/>
          </a:xfrm>
          <a:custGeom>
            <a:avLst/>
            <a:gdLst/>
            <a:ahLst/>
            <a:cxnLst>
              <a:cxn ang="0">
                <a:pos x="22" y="90"/>
              </a:cxn>
              <a:cxn ang="0">
                <a:pos x="22" y="90"/>
              </a:cxn>
              <a:cxn ang="0">
                <a:pos x="24" y="78"/>
              </a:cxn>
              <a:cxn ang="0">
                <a:pos x="26" y="66"/>
              </a:cxn>
              <a:cxn ang="0">
                <a:pos x="26" y="54"/>
              </a:cxn>
              <a:cxn ang="0">
                <a:pos x="26" y="43"/>
              </a:cxn>
              <a:cxn ang="0">
                <a:pos x="25" y="20"/>
              </a:cxn>
              <a:cxn ang="0">
                <a:pos x="22" y="0"/>
              </a:cxn>
              <a:cxn ang="0">
                <a:pos x="0" y="3"/>
              </a:cxn>
              <a:cxn ang="0">
                <a:pos x="3" y="23"/>
              </a:cxn>
              <a:cxn ang="0">
                <a:pos x="4" y="44"/>
              </a:cxn>
              <a:cxn ang="0">
                <a:pos x="4" y="54"/>
              </a:cxn>
              <a:cxn ang="0">
                <a:pos x="4" y="64"/>
              </a:cxn>
              <a:cxn ang="0">
                <a:pos x="2" y="74"/>
              </a:cxn>
              <a:cxn ang="0">
                <a:pos x="0" y="85"/>
              </a:cxn>
              <a:cxn ang="0">
                <a:pos x="0" y="85"/>
              </a:cxn>
              <a:cxn ang="0">
                <a:pos x="22" y="90"/>
              </a:cxn>
            </a:cxnLst>
            <a:rect l="0" t="0" r="r" b="b"/>
            <a:pathLst>
              <a:path w="26" h="90">
                <a:moveTo>
                  <a:pt x="22" y="90"/>
                </a:moveTo>
                <a:lnTo>
                  <a:pt x="22" y="90"/>
                </a:lnTo>
                <a:lnTo>
                  <a:pt x="24" y="78"/>
                </a:lnTo>
                <a:lnTo>
                  <a:pt x="26" y="66"/>
                </a:lnTo>
                <a:lnTo>
                  <a:pt x="26" y="54"/>
                </a:lnTo>
                <a:lnTo>
                  <a:pt x="26" y="43"/>
                </a:lnTo>
                <a:lnTo>
                  <a:pt x="25" y="20"/>
                </a:lnTo>
                <a:lnTo>
                  <a:pt x="22" y="0"/>
                </a:lnTo>
                <a:lnTo>
                  <a:pt x="0" y="3"/>
                </a:lnTo>
                <a:lnTo>
                  <a:pt x="3" y="23"/>
                </a:lnTo>
                <a:lnTo>
                  <a:pt x="4" y="44"/>
                </a:lnTo>
                <a:lnTo>
                  <a:pt x="4" y="54"/>
                </a:lnTo>
                <a:lnTo>
                  <a:pt x="4" y="64"/>
                </a:lnTo>
                <a:lnTo>
                  <a:pt x="2" y="74"/>
                </a:lnTo>
                <a:lnTo>
                  <a:pt x="0" y="85"/>
                </a:lnTo>
                <a:lnTo>
                  <a:pt x="0" y="85"/>
                </a:lnTo>
                <a:lnTo>
                  <a:pt x="22" y="90"/>
                </a:lnTo>
                <a:close/>
              </a:path>
            </a:pathLst>
          </a:custGeom>
          <a:solidFill>
            <a:srgbClr val="1F1A17"/>
          </a:solidFill>
          <a:ln w="9525">
            <a:noFill/>
            <a:round/>
            <a:headEnd/>
            <a:tailEnd/>
          </a:ln>
        </p:spPr>
        <p:txBody>
          <a:bodyPr/>
          <a:lstStyle/>
          <a:p>
            <a:endParaRPr lang="pt-BR"/>
          </a:p>
        </p:txBody>
      </p:sp>
      <p:sp>
        <p:nvSpPr>
          <p:cNvPr id="342112" name="Freeform 96"/>
          <p:cNvSpPr>
            <a:spLocks/>
          </p:cNvSpPr>
          <p:nvPr/>
        </p:nvSpPr>
        <p:spPr bwMode="auto">
          <a:xfrm>
            <a:off x="5497513" y="2352675"/>
            <a:ext cx="31750" cy="47625"/>
          </a:xfrm>
          <a:custGeom>
            <a:avLst/>
            <a:gdLst/>
            <a:ahLst/>
            <a:cxnLst>
              <a:cxn ang="0">
                <a:pos x="18" y="120"/>
              </a:cxn>
              <a:cxn ang="0">
                <a:pos x="18" y="120"/>
              </a:cxn>
              <a:cxn ang="0">
                <a:pos x="28" y="108"/>
              </a:cxn>
              <a:cxn ang="0">
                <a:pos x="38" y="94"/>
              </a:cxn>
              <a:cxn ang="0">
                <a:pos x="48" y="80"/>
              </a:cxn>
              <a:cxn ang="0">
                <a:pos x="56" y="65"/>
              </a:cxn>
              <a:cxn ang="0">
                <a:pos x="64" y="50"/>
              </a:cxn>
              <a:cxn ang="0">
                <a:pos x="70" y="35"/>
              </a:cxn>
              <a:cxn ang="0">
                <a:pos x="75" y="20"/>
              </a:cxn>
              <a:cxn ang="0">
                <a:pos x="80" y="5"/>
              </a:cxn>
              <a:cxn ang="0">
                <a:pos x="58" y="0"/>
              </a:cxn>
              <a:cxn ang="0">
                <a:pos x="54" y="13"/>
              </a:cxn>
              <a:cxn ang="0">
                <a:pos x="49" y="27"/>
              </a:cxn>
              <a:cxn ang="0">
                <a:pos x="43" y="41"/>
              </a:cxn>
              <a:cxn ang="0">
                <a:pos x="36" y="55"/>
              </a:cxn>
              <a:cxn ang="0">
                <a:pos x="29" y="68"/>
              </a:cxn>
              <a:cxn ang="0">
                <a:pos x="20" y="81"/>
              </a:cxn>
              <a:cxn ang="0">
                <a:pos x="10" y="93"/>
              </a:cxn>
              <a:cxn ang="0">
                <a:pos x="0" y="104"/>
              </a:cxn>
              <a:cxn ang="0">
                <a:pos x="0" y="104"/>
              </a:cxn>
              <a:cxn ang="0">
                <a:pos x="18" y="120"/>
              </a:cxn>
            </a:cxnLst>
            <a:rect l="0" t="0" r="r" b="b"/>
            <a:pathLst>
              <a:path w="80" h="120">
                <a:moveTo>
                  <a:pt x="18" y="120"/>
                </a:moveTo>
                <a:lnTo>
                  <a:pt x="18" y="120"/>
                </a:lnTo>
                <a:lnTo>
                  <a:pt x="28" y="108"/>
                </a:lnTo>
                <a:lnTo>
                  <a:pt x="38" y="94"/>
                </a:lnTo>
                <a:lnTo>
                  <a:pt x="48" y="80"/>
                </a:lnTo>
                <a:lnTo>
                  <a:pt x="56" y="65"/>
                </a:lnTo>
                <a:lnTo>
                  <a:pt x="64" y="50"/>
                </a:lnTo>
                <a:lnTo>
                  <a:pt x="70" y="35"/>
                </a:lnTo>
                <a:lnTo>
                  <a:pt x="75" y="20"/>
                </a:lnTo>
                <a:lnTo>
                  <a:pt x="80" y="5"/>
                </a:lnTo>
                <a:lnTo>
                  <a:pt x="58" y="0"/>
                </a:lnTo>
                <a:lnTo>
                  <a:pt x="54" y="13"/>
                </a:lnTo>
                <a:lnTo>
                  <a:pt x="49" y="27"/>
                </a:lnTo>
                <a:lnTo>
                  <a:pt x="43" y="41"/>
                </a:lnTo>
                <a:lnTo>
                  <a:pt x="36" y="55"/>
                </a:lnTo>
                <a:lnTo>
                  <a:pt x="29" y="68"/>
                </a:lnTo>
                <a:lnTo>
                  <a:pt x="20" y="81"/>
                </a:lnTo>
                <a:lnTo>
                  <a:pt x="10" y="93"/>
                </a:lnTo>
                <a:lnTo>
                  <a:pt x="0" y="104"/>
                </a:lnTo>
                <a:lnTo>
                  <a:pt x="0" y="104"/>
                </a:lnTo>
                <a:lnTo>
                  <a:pt x="18" y="120"/>
                </a:lnTo>
                <a:close/>
              </a:path>
            </a:pathLst>
          </a:custGeom>
          <a:solidFill>
            <a:srgbClr val="1F1A17"/>
          </a:solidFill>
          <a:ln w="9525">
            <a:noFill/>
            <a:round/>
            <a:headEnd/>
            <a:tailEnd/>
          </a:ln>
        </p:spPr>
        <p:txBody>
          <a:bodyPr/>
          <a:lstStyle/>
          <a:p>
            <a:endParaRPr lang="pt-BR"/>
          </a:p>
        </p:txBody>
      </p:sp>
      <p:sp>
        <p:nvSpPr>
          <p:cNvPr id="342113" name="Freeform 97"/>
          <p:cNvSpPr>
            <a:spLocks/>
          </p:cNvSpPr>
          <p:nvPr/>
        </p:nvSpPr>
        <p:spPr bwMode="auto">
          <a:xfrm>
            <a:off x="5451475" y="2393950"/>
            <a:ext cx="52388" cy="41275"/>
          </a:xfrm>
          <a:custGeom>
            <a:avLst/>
            <a:gdLst/>
            <a:ahLst/>
            <a:cxnLst>
              <a:cxn ang="0">
                <a:pos x="10" y="104"/>
              </a:cxn>
              <a:cxn ang="0">
                <a:pos x="10" y="104"/>
              </a:cxn>
              <a:cxn ang="0">
                <a:pos x="28" y="95"/>
              </a:cxn>
              <a:cxn ang="0">
                <a:pos x="45" y="86"/>
              </a:cxn>
              <a:cxn ang="0">
                <a:pos x="61" y="76"/>
              </a:cxn>
              <a:cxn ang="0">
                <a:pos x="77" y="65"/>
              </a:cxn>
              <a:cxn ang="0">
                <a:pos x="93" y="54"/>
              </a:cxn>
              <a:cxn ang="0">
                <a:pos x="108" y="42"/>
              </a:cxn>
              <a:cxn ang="0">
                <a:pos x="122" y="30"/>
              </a:cxn>
              <a:cxn ang="0">
                <a:pos x="136" y="16"/>
              </a:cxn>
              <a:cxn ang="0">
                <a:pos x="118" y="0"/>
              </a:cxn>
              <a:cxn ang="0">
                <a:pos x="106" y="14"/>
              </a:cxn>
              <a:cxn ang="0">
                <a:pos x="93" y="25"/>
              </a:cxn>
              <a:cxn ang="0">
                <a:pos x="80" y="37"/>
              </a:cxn>
              <a:cxn ang="0">
                <a:pos x="65" y="47"/>
              </a:cxn>
              <a:cxn ang="0">
                <a:pos x="49" y="57"/>
              </a:cxn>
              <a:cxn ang="0">
                <a:pos x="34" y="67"/>
              </a:cxn>
              <a:cxn ang="0">
                <a:pos x="16" y="76"/>
              </a:cxn>
              <a:cxn ang="0">
                <a:pos x="0" y="84"/>
              </a:cxn>
              <a:cxn ang="0">
                <a:pos x="0" y="84"/>
              </a:cxn>
              <a:cxn ang="0">
                <a:pos x="10" y="104"/>
              </a:cxn>
            </a:cxnLst>
            <a:rect l="0" t="0" r="r" b="b"/>
            <a:pathLst>
              <a:path w="136" h="104">
                <a:moveTo>
                  <a:pt x="10" y="104"/>
                </a:moveTo>
                <a:lnTo>
                  <a:pt x="10" y="104"/>
                </a:lnTo>
                <a:lnTo>
                  <a:pt x="28" y="95"/>
                </a:lnTo>
                <a:lnTo>
                  <a:pt x="45" y="86"/>
                </a:lnTo>
                <a:lnTo>
                  <a:pt x="61" y="76"/>
                </a:lnTo>
                <a:lnTo>
                  <a:pt x="77" y="65"/>
                </a:lnTo>
                <a:lnTo>
                  <a:pt x="93" y="54"/>
                </a:lnTo>
                <a:lnTo>
                  <a:pt x="108" y="42"/>
                </a:lnTo>
                <a:lnTo>
                  <a:pt x="122" y="30"/>
                </a:lnTo>
                <a:lnTo>
                  <a:pt x="136" y="16"/>
                </a:lnTo>
                <a:lnTo>
                  <a:pt x="118" y="0"/>
                </a:lnTo>
                <a:lnTo>
                  <a:pt x="106" y="14"/>
                </a:lnTo>
                <a:lnTo>
                  <a:pt x="93" y="25"/>
                </a:lnTo>
                <a:lnTo>
                  <a:pt x="80" y="37"/>
                </a:lnTo>
                <a:lnTo>
                  <a:pt x="65" y="47"/>
                </a:lnTo>
                <a:lnTo>
                  <a:pt x="49" y="57"/>
                </a:lnTo>
                <a:lnTo>
                  <a:pt x="34" y="67"/>
                </a:lnTo>
                <a:lnTo>
                  <a:pt x="16" y="76"/>
                </a:lnTo>
                <a:lnTo>
                  <a:pt x="0" y="84"/>
                </a:lnTo>
                <a:lnTo>
                  <a:pt x="0" y="84"/>
                </a:lnTo>
                <a:lnTo>
                  <a:pt x="10" y="104"/>
                </a:lnTo>
                <a:close/>
              </a:path>
            </a:pathLst>
          </a:custGeom>
          <a:solidFill>
            <a:srgbClr val="1F1A17"/>
          </a:solidFill>
          <a:ln w="9525">
            <a:noFill/>
            <a:round/>
            <a:headEnd/>
            <a:tailEnd/>
          </a:ln>
        </p:spPr>
        <p:txBody>
          <a:bodyPr/>
          <a:lstStyle/>
          <a:p>
            <a:endParaRPr lang="pt-BR"/>
          </a:p>
        </p:txBody>
      </p:sp>
      <p:sp>
        <p:nvSpPr>
          <p:cNvPr id="342114" name="Freeform 98"/>
          <p:cNvSpPr>
            <a:spLocks/>
          </p:cNvSpPr>
          <p:nvPr/>
        </p:nvSpPr>
        <p:spPr bwMode="auto">
          <a:xfrm>
            <a:off x="5384800" y="2427288"/>
            <a:ext cx="69850" cy="33337"/>
          </a:xfrm>
          <a:custGeom>
            <a:avLst/>
            <a:gdLst/>
            <a:ahLst/>
            <a:cxnLst>
              <a:cxn ang="0">
                <a:pos x="13" y="85"/>
              </a:cxn>
              <a:cxn ang="0">
                <a:pos x="13" y="85"/>
              </a:cxn>
              <a:cxn ang="0">
                <a:pos x="21" y="79"/>
              </a:cxn>
              <a:cxn ang="0">
                <a:pos x="30" y="74"/>
              </a:cxn>
              <a:cxn ang="0">
                <a:pos x="39" y="69"/>
              </a:cxn>
              <a:cxn ang="0">
                <a:pos x="49" y="65"/>
              </a:cxn>
              <a:cxn ang="0">
                <a:pos x="69" y="57"/>
              </a:cxn>
              <a:cxn ang="0">
                <a:pos x="91" y="51"/>
              </a:cxn>
              <a:cxn ang="0">
                <a:pos x="113" y="44"/>
              </a:cxn>
              <a:cxn ang="0">
                <a:pos x="134" y="38"/>
              </a:cxn>
              <a:cxn ang="0">
                <a:pos x="155" y="30"/>
              </a:cxn>
              <a:cxn ang="0">
                <a:pos x="176" y="20"/>
              </a:cxn>
              <a:cxn ang="0">
                <a:pos x="166" y="0"/>
              </a:cxn>
              <a:cxn ang="0">
                <a:pos x="147" y="9"/>
              </a:cxn>
              <a:cxn ang="0">
                <a:pos x="127" y="16"/>
              </a:cxn>
              <a:cxn ang="0">
                <a:pos x="106" y="22"/>
              </a:cxn>
              <a:cxn ang="0">
                <a:pos x="85" y="29"/>
              </a:cxn>
              <a:cxn ang="0">
                <a:pos x="62" y="36"/>
              </a:cxn>
              <a:cxn ang="0">
                <a:pos x="40" y="44"/>
              </a:cxn>
              <a:cxn ang="0">
                <a:pos x="30" y="49"/>
              </a:cxn>
              <a:cxn ang="0">
                <a:pos x="19" y="54"/>
              </a:cxn>
              <a:cxn ang="0">
                <a:pos x="9" y="60"/>
              </a:cxn>
              <a:cxn ang="0">
                <a:pos x="0" y="67"/>
              </a:cxn>
              <a:cxn ang="0">
                <a:pos x="0" y="67"/>
              </a:cxn>
              <a:cxn ang="0">
                <a:pos x="13" y="85"/>
              </a:cxn>
            </a:cxnLst>
            <a:rect l="0" t="0" r="r" b="b"/>
            <a:pathLst>
              <a:path w="176" h="85">
                <a:moveTo>
                  <a:pt x="13" y="85"/>
                </a:moveTo>
                <a:lnTo>
                  <a:pt x="13" y="85"/>
                </a:lnTo>
                <a:lnTo>
                  <a:pt x="21" y="79"/>
                </a:lnTo>
                <a:lnTo>
                  <a:pt x="30" y="74"/>
                </a:lnTo>
                <a:lnTo>
                  <a:pt x="39" y="69"/>
                </a:lnTo>
                <a:lnTo>
                  <a:pt x="49" y="65"/>
                </a:lnTo>
                <a:lnTo>
                  <a:pt x="69" y="57"/>
                </a:lnTo>
                <a:lnTo>
                  <a:pt x="91" y="51"/>
                </a:lnTo>
                <a:lnTo>
                  <a:pt x="113" y="44"/>
                </a:lnTo>
                <a:lnTo>
                  <a:pt x="134" y="38"/>
                </a:lnTo>
                <a:lnTo>
                  <a:pt x="155" y="30"/>
                </a:lnTo>
                <a:lnTo>
                  <a:pt x="176" y="20"/>
                </a:lnTo>
                <a:lnTo>
                  <a:pt x="166" y="0"/>
                </a:lnTo>
                <a:lnTo>
                  <a:pt x="147" y="9"/>
                </a:lnTo>
                <a:lnTo>
                  <a:pt x="127" y="16"/>
                </a:lnTo>
                <a:lnTo>
                  <a:pt x="106" y="22"/>
                </a:lnTo>
                <a:lnTo>
                  <a:pt x="85" y="29"/>
                </a:lnTo>
                <a:lnTo>
                  <a:pt x="62" y="36"/>
                </a:lnTo>
                <a:lnTo>
                  <a:pt x="40" y="44"/>
                </a:lnTo>
                <a:lnTo>
                  <a:pt x="30" y="49"/>
                </a:lnTo>
                <a:lnTo>
                  <a:pt x="19" y="54"/>
                </a:lnTo>
                <a:lnTo>
                  <a:pt x="9" y="60"/>
                </a:lnTo>
                <a:lnTo>
                  <a:pt x="0" y="67"/>
                </a:lnTo>
                <a:lnTo>
                  <a:pt x="0" y="67"/>
                </a:lnTo>
                <a:lnTo>
                  <a:pt x="13" y="85"/>
                </a:lnTo>
                <a:close/>
              </a:path>
            </a:pathLst>
          </a:custGeom>
          <a:solidFill>
            <a:srgbClr val="1F1A17"/>
          </a:solidFill>
          <a:ln w="9525">
            <a:noFill/>
            <a:round/>
            <a:headEnd/>
            <a:tailEnd/>
          </a:ln>
        </p:spPr>
        <p:txBody>
          <a:bodyPr/>
          <a:lstStyle/>
          <a:p>
            <a:endParaRPr lang="pt-BR"/>
          </a:p>
        </p:txBody>
      </p:sp>
      <p:sp>
        <p:nvSpPr>
          <p:cNvPr id="342115" name="Freeform 99"/>
          <p:cNvSpPr>
            <a:spLocks/>
          </p:cNvSpPr>
          <p:nvPr/>
        </p:nvSpPr>
        <p:spPr bwMode="auto">
          <a:xfrm>
            <a:off x="5354638" y="2452688"/>
            <a:ext cx="34925" cy="52387"/>
          </a:xfrm>
          <a:custGeom>
            <a:avLst/>
            <a:gdLst/>
            <a:ahLst/>
            <a:cxnLst>
              <a:cxn ang="0">
                <a:pos x="18" y="129"/>
              </a:cxn>
              <a:cxn ang="0">
                <a:pos x="19" y="129"/>
              </a:cxn>
              <a:cxn ang="0">
                <a:pos x="36" y="98"/>
              </a:cxn>
              <a:cxn ang="0">
                <a:pos x="53" y="66"/>
              </a:cxn>
              <a:cxn ang="0">
                <a:pos x="61" y="52"/>
              </a:cxn>
              <a:cxn ang="0">
                <a:pos x="70" y="39"/>
              </a:cxn>
              <a:cxn ang="0">
                <a:pos x="75" y="33"/>
              </a:cxn>
              <a:cxn ang="0">
                <a:pos x="80" y="27"/>
              </a:cxn>
              <a:cxn ang="0">
                <a:pos x="85" y="22"/>
              </a:cxn>
              <a:cxn ang="0">
                <a:pos x="91" y="18"/>
              </a:cxn>
              <a:cxn ang="0">
                <a:pos x="78" y="0"/>
              </a:cxn>
              <a:cxn ang="0">
                <a:pos x="71" y="6"/>
              </a:cxn>
              <a:cxn ang="0">
                <a:pos x="64" y="12"/>
              </a:cxn>
              <a:cxn ang="0">
                <a:pos x="58" y="18"/>
              </a:cxn>
              <a:cxn ang="0">
                <a:pos x="52" y="25"/>
              </a:cxn>
              <a:cxn ang="0">
                <a:pos x="41" y="40"/>
              </a:cxn>
              <a:cxn ang="0">
                <a:pos x="32" y="55"/>
              </a:cxn>
              <a:cxn ang="0">
                <a:pos x="16" y="87"/>
              </a:cxn>
              <a:cxn ang="0">
                <a:pos x="0" y="117"/>
              </a:cxn>
              <a:cxn ang="0">
                <a:pos x="0" y="117"/>
              </a:cxn>
              <a:cxn ang="0">
                <a:pos x="18" y="129"/>
              </a:cxn>
            </a:cxnLst>
            <a:rect l="0" t="0" r="r" b="b"/>
            <a:pathLst>
              <a:path w="91" h="129">
                <a:moveTo>
                  <a:pt x="18" y="129"/>
                </a:moveTo>
                <a:lnTo>
                  <a:pt x="19" y="129"/>
                </a:lnTo>
                <a:lnTo>
                  <a:pt x="36" y="98"/>
                </a:lnTo>
                <a:lnTo>
                  <a:pt x="53" y="66"/>
                </a:lnTo>
                <a:lnTo>
                  <a:pt x="61" y="52"/>
                </a:lnTo>
                <a:lnTo>
                  <a:pt x="70" y="39"/>
                </a:lnTo>
                <a:lnTo>
                  <a:pt x="75" y="33"/>
                </a:lnTo>
                <a:lnTo>
                  <a:pt x="80" y="27"/>
                </a:lnTo>
                <a:lnTo>
                  <a:pt x="85" y="22"/>
                </a:lnTo>
                <a:lnTo>
                  <a:pt x="91" y="18"/>
                </a:lnTo>
                <a:lnTo>
                  <a:pt x="78" y="0"/>
                </a:lnTo>
                <a:lnTo>
                  <a:pt x="71" y="6"/>
                </a:lnTo>
                <a:lnTo>
                  <a:pt x="64" y="12"/>
                </a:lnTo>
                <a:lnTo>
                  <a:pt x="58" y="18"/>
                </a:lnTo>
                <a:lnTo>
                  <a:pt x="52" y="25"/>
                </a:lnTo>
                <a:lnTo>
                  <a:pt x="41" y="40"/>
                </a:lnTo>
                <a:lnTo>
                  <a:pt x="32" y="55"/>
                </a:lnTo>
                <a:lnTo>
                  <a:pt x="16" y="87"/>
                </a:lnTo>
                <a:lnTo>
                  <a:pt x="0" y="117"/>
                </a:lnTo>
                <a:lnTo>
                  <a:pt x="0" y="117"/>
                </a:lnTo>
                <a:lnTo>
                  <a:pt x="18" y="129"/>
                </a:lnTo>
                <a:close/>
              </a:path>
            </a:pathLst>
          </a:custGeom>
          <a:solidFill>
            <a:srgbClr val="1F1A17"/>
          </a:solidFill>
          <a:ln w="9525">
            <a:noFill/>
            <a:round/>
            <a:headEnd/>
            <a:tailEnd/>
          </a:ln>
        </p:spPr>
        <p:txBody>
          <a:bodyPr/>
          <a:lstStyle/>
          <a:p>
            <a:endParaRPr lang="pt-BR"/>
          </a:p>
        </p:txBody>
      </p:sp>
      <p:sp>
        <p:nvSpPr>
          <p:cNvPr id="342116" name="Freeform 100"/>
          <p:cNvSpPr>
            <a:spLocks/>
          </p:cNvSpPr>
          <p:nvPr/>
        </p:nvSpPr>
        <p:spPr bwMode="auto">
          <a:xfrm>
            <a:off x="5316538" y="2500313"/>
            <a:ext cx="44450" cy="63500"/>
          </a:xfrm>
          <a:custGeom>
            <a:avLst/>
            <a:gdLst/>
            <a:ahLst/>
            <a:cxnLst>
              <a:cxn ang="0">
                <a:pos x="17" y="159"/>
              </a:cxn>
              <a:cxn ang="0">
                <a:pos x="17" y="159"/>
              </a:cxn>
              <a:cxn ang="0">
                <a:pos x="31" y="142"/>
              </a:cxn>
              <a:cxn ang="0">
                <a:pos x="45" y="124"/>
              </a:cxn>
              <a:cxn ang="0">
                <a:pos x="57" y="105"/>
              </a:cxn>
              <a:cxn ang="0">
                <a:pos x="68" y="86"/>
              </a:cxn>
              <a:cxn ang="0">
                <a:pos x="91" y="48"/>
              </a:cxn>
              <a:cxn ang="0">
                <a:pos x="113" y="12"/>
              </a:cxn>
              <a:cxn ang="0">
                <a:pos x="95" y="0"/>
              </a:cxn>
              <a:cxn ang="0">
                <a:pos x="72" y="36"/>
              </a:cxn>
              <a:cxn ang="0">
                <a:pos x="49" y="75"/>
              </a:cxn>
              <a:cxn ang="0">
                <a:pos x="38" y="93"/>
              </a:cxn>
              <a:cxn ang="0">
                <a:pos x="25" y="111"/>
              </a:cxn>
              <a:cxn ang="0">
                <a:pos x="13" y="128"/>
              </a:cxn>
              <a:cxn ang="0">
                <a:pos x="0" y="144"/>
              </a:cxn>
              <a:cxn ang="0">
                <a:pos x="0" y="144"/>
              </a:cxn>
              <a:cxn ang="0">
                <a:pos x="17" y="159"/>
              </a:cxn>
            </a:cxnLst>
            <a:rect l="0" t="0" r="r" b="b"/>
            <a:pathLst>
              <a:path w="113" h="159">
                <a:moveTo>
                  <a:pt x="17" y="159"/>
                </a:moveTo>
                <a:lnTo>
                  <a:pt x="17" y="159"/>
                </a:lnTo>
                <a:lnTo>
                  <a:pt x="31" y="142"/>
                </a:lnTo>
                <a:lnTo>
                  <a:pt x="45" y="124"/>
                </a:lnTo>
                <a:lnTo>
                  <a:pt x="57" y="105"/>
                </a:lnTo>
                <a:lnTo>
                  <a:pt x="68" y="86"/>
                </a:lnTo>
                <a:lnTo>
                  <a:pt x="91" y="48"/>
                </a:lnTo>
                <a:lnTo>
                  <a:pt x="113" y="12"/>
                </a:lnTo>
                <a:lnTo>
                  <a:pt x="95" y="0"/>
                </a:lnTo>
                <a:lnTo>
                  <a:pt x="72" y="36"/>
                </a:lnTo>
                <a:lnTo>
                  <a:pt x="49" y="75"/>
                </a:lnTo>
                <a:lnTo>
                  <a:pt x="38" y="93"/>
                </a:lnTo>
                <a:lnTo>
                  <a:pt x="25" y="111"/>
                </a:lnTo>
                <a:lnTo>
                  <a:pt x="13" y="128"/>
                </a:lnTo>
                <a:lnTo>
                  <a:pt x="0" y="144"/>
                </a:lnTo>
                <a:lnTo>
                  <a:pt x="0" y="144"/>
                </a:lnTo>
                <a:lnTo>
                  <a:pt x="17" y="159"/>
                </a:lnTo>
                <a:close/>
              </a:path>
            </a:pathLst>
          </a:custGeom>
          <a:solidFill>
            <a:srgbClr val="1F1A17"/>
          </a:solidFill>
          <a:ln w="9525">
            <a:noFill/>
            <a:round/>
            <a:headEnd/>
            <a:tailEnd/>
          </a:ln>
        </p:spPr>
        <p:txBody>
          <a:bodyPr/>
          <a:lstStyle/>
          <a:p>
            <a:endParaRPr lang="pt-BR"/>
          </a:p>
        </p:txBody>
      </p:sp>
      <p:sp>
        <p:nvSpPr>
          <p:cNvPr id="342117" name="Freeform 101"/>
          <p:cNvSpPr>
            <a:spLocks/>
          </p:cNvSpPr>
          <p:nvPr/>
        </p:nvSpPr>
        <p:spPr bwMode="auto">
          <a:xfrm>
            <a:off x="5289550" y="2557463"/>
            <a:ext cx="33338" cy="25400"/>
          </a:xfrm>
          <a:custGeom>
            <a:avLst/>
            <a:gdLst/>
            <a:ahLst/>
            <a:cxnLst>
              <a:cxn ang="0">
                <a:pos x="1" y="66"/>
              </a:cxn>
              <a:cxn ang="0">
                <a:pos x="1" y="66"/>
              </a:cxn>
              <a:cxn ang="0">
                <a:pos x="14" y="64"/>
              </a:cxn>
              <a:cxn ang="0">
                <a:pos x="26" y="60"/>
              </a:cxn>
              <a:cxn ang="0">
                <a:pos x="38" y="54"/>
              </a:cxn>
              <a:cxn ang="0">
                <a:pos x="49" y="48"/>
              </a:cxn>
              <a:cxn ang="0">
                <a:pos x="59" y="40"/>
              </a:cxn>
              <a:cxn ang="0">
                <a:pos x="68" y="32"/>
              </a:cxn>
              <a:cxn ang="0">
                <a:pos x="77" y="24"/>
              </a:cxn>
              <a:cxn ang="0">
                <a:pos x="85" y="15"/>
              </a:cxn>
              <a:cxn ang="0">
                <a:pos x="68" y="0"/>
              </a:cxn>
              <a:cxn ang="0">
                <a:pos x="61" y="7"/>
              </a:cxn>
              <a:cxn ang="0">
                <a:pos x="54" y="15"/>
              </a:cxn>
              <a:cxn ang="0">
                <a:pos x="45" y="23"/>
              </a:cxn>
              <a:cxn ang="0">
                <a:pos x="36" y="29"/>
              </a:cxn>
              <a:cxn ang="0">
                <a:pos x="27" y="35"/>
              </a:cxn>
              <a:cxn ang="0">
                <a:pos x="18" y="39"/>
              </a:cxn>
              <a:cxn ang="0">
                <a:pos x="9" y="42"/>
              </a:cxn>
              <a:cxn ang="0">
                <a:pos x="0" y="44"/>
              </a:cxn>
              <a:cxn ang="0">
                <a:pos x="0" y="44"/>
              </a:cxn>
              <a:cxn ang="0">
                <a:pos x="1" y="66"/>
              </a:cxn>
            </a:cxnLst>
            <a:rect l="0" t="0" r="r" b="b"/>
            <a:pathLst>
              <a:path w="85" h="66">
                <a:moveTo>
                  <a:pt x="1" y="66"/>
                </a:moveTo>
                <a:lnTo>
                  <a:pt x="1" y="66"/>
                </a:lnTo>
                <a:lnTo>
                  <a:pt x="14" y="64"/>
                </a:lnTo>
                <a:lnTo>
                  <a:pt x="26" y="60"/>
                </a:lnTo>
                <a:lnTo>
                  <a:pt x="38" y="54"/>
                </a:lnTo>
                <a:lnTo>
                  <a:pt x="49" y="48"/>
                </a:lnTo>
                <a:lnTo>
                  <a:pt x="59" y="40"/>
                </a:lnTo>
                <a:lnTo>
                  <a:pt x="68" y="32"/>
                </a:lnTo>
                <a:lnTo>
                  <a:pt x="77" y="24"/>
                </a:lnTo>
                <a:lnTo>
                  <a:pt x="85" y="15"/>
                </a:lnTo>
                <a:lnTo>
                  <a:pt x="68" y="0"/>
                </a:lnTo>
                <a:lnTo>
                  <a:pt x="61" y="7"/>
                </a:lnTo>
                <a:lnTo>
                  <a:pt x="54" y="15"/>
                </a:lnTo>
                <a:lnTo>
                  <a:pt x="45" y="23"/>
                </a:lnTo>
                <a:lnTo>
                  <a:pt x="36" y="29"/>
                </a:lnTo>
                <a:lnTo>
                  <a:pt x="27" y="35"/>
                </a:lnTo>
                <a:lnTo>
                  <a:pt x="18" y="39"/>
                </a:lnTo>
                <a:lnTo>
                  <a:pt x="9" y="42"/>
                </a:lnTo>
                <a:lnTo>
                  <a:pt x="0" y="44"/>
                </a:lnTo>
                <a:lnTo>
                  <a:pt x="0" y="44"/>
                </a:lnTo>
                <a:lnTo>
                  <a:pt x="1" y="66"/>
                </a:lnTo>
                <a:close/>
              </a:path>
            </a:pathLst>
          </a:custGeom>
          <a:solidFill>
            <a:srgbClr val="1F1A17"/>
          </a:solidFill>
          <a:ln w="9525">
            <a:noFill/>
            <a:round/>
            <a:headEnd/>
            <a:tailEnd/>
          </a:ln>
        </p:spPr>
        <p:txBody>
          <a:bodyPr/>
          <a:lstStyle/>
          <a:p>
            <a:endParaRPr lang="pt-BR"/>
          </a:p>
        </p:txBody>
      </p:sp>
      <p:sp>
        <p:nvSpPr>
          <p:cNvPr id="342118" name="Freeform 102"/>
          <p:cNvSpPr>
            <a:spLocks/>
          </p:cNvSpPr>
          <p:nvPr/>
        </p:nvSpPr>
        <p:spPr bwMode="auto">
          <a:xfrm>
            <a:off x="5227638" y="2563813"/>
            <a:ext cx="61912" cy="19050"/>
          </a:xfrm>
          <a:custGeom>
            <a:avLst/>
            <a:gdLst/>
            <a:ahLst/>
            <a:cxnLst>
              <a:cxn ang="0">
                <a:pos x="0" y="22"/>
              </a:cxn>
              <a:cxn ang="0">
                <a:pos x="0" y="22"/>
              </a:cxn>
              <a:cxn ang="0">
                <a:pos x="18" y="29"/>
              </a:cxn>
              <a:cxn ang="0">
                <a:pos x="38" y="35"/>
              </a:cxn>
              <a:cxn ang="0">
                <a:pos x="57" y="40"/>
              </a:cxn>
              <a:cxn ang="0">
                <a:pos x="76" y="44"/>
              </a:cxn>
              <a:cxn ang="0">
                <a:pos x="96" y="47"/>
              </a:cxn>
              <a:cxn ang="0">
                <a:pos x="116" y="49"/>
              </a:cxn>
              <a:cxn ang="0">
                <a:pos x="135" y="50"/>
              </a:cxn>
              <a:cxn ang="0">
                <a:pos x="155" y="49"/>
              </a:cxn>
              <a:cxn ang="0">
                <a:pos x="154" y="27"/>
              </a:cxn>
              <a:cxn ang="0">
                <a:pos x="135" y="27"/>
              </a:cxn>
              <a:cxn ang="0">
                <a:pos x="117" y="27"/>
              </a:cxn>
              <a:cxn ang="0">
                <a:pos x="99" y="25"/>
              </a:cxn>
              <a:cxn ang="0">
                <a:pos x="80" y="22"/>
              </a:cxn>
              <a:cxn ang="0">
                <a:pos x="62" y="18"/>
              </a:cxn>
              <a:cxn ang="0">
                <a:pos x="44" y="14"/>
              </a:cxn>
              <a:cxn ang="0">
                <a:pos x="25" y="8"/>
              </a:cxn>
              <a:cxn ang="0">
                <a:pos x="8" y="0"/>
              </a:cxn>
              <a:cxn ang="0">
                <a:pos x="8" y="1"/>
              </a:cxn>
              <a:cxn ang="0">
                <a:pos x="0" y="22"/>
              </a:cxn>
            </a:cxnLst>
            <a:rect l="0" t="0" r="r" b="b"/>
            <a:pathLst>
              <a:path w="155" h="50">
                <a:moveTo>
                  <a:pt x="0" y="22"/>
                </a:moveTo>
                <a:lnTo>
                  <a:pt x="0" y="22"/>
                </a:lnTo>
                <a:lnTo>
                  <a:pt x="18" y="29"/>
                </a:lnTo>
                <a:lnTo>
                  <a:pt x="38" y="35"/>
                </a:lnTo>
                <a:lnTo>
                  <a:pt x="57" y="40"/>
                </a:lnTo>
                <a:lnTo>
                  <a:pt x="76" y="44"/>
                </a:lnTo>
                <a:lnTo>
                  <a:pt x="96" y="47"/>
                </a:lnTo>
                <a:lnTo>
                  <a:pt x="116" y="49"/>
                </a:lnTo>
                <a:lnTo>
                  <a:pt x="135" y="50"/>
                </a:lnTo>
                <a:lnTo>
                  <a:pt x="155" y="49"/>
                </a:lnTo>
                <a:lnTo>
                  <a:pt x="154" y="27"/>
                </a:lnTo>
                <a:lnTo>
                  <a:pt x="135" y="27"/>
                </a:lnTo>
                <a:lnTo>
                  <a:pt x="117" y="27"/>
                </a:lnTo>
                <a:lnTo>
                  <a:pt x="99" y="25"/>
                </a:lnTo>
                <a:lnTo>
                  <a:pt x="80" y="22"/>
                </a:lnTo>
                <a:lnTo>
                  <a:pt x="62" y="18"/>
                </a:lnTo>
                <a:lnTo>
                  <a:pt x="44" y="14"/>
                </a:lnTo>
                <a:lnTo>
                  <a:pt x="25" y="8"/>
                </a:lnTo>
                <a:lnTo>
                  <a:pt x="8" y="0"/>
                </a:lnTo>
                <a:lnTo>
                  <a:pt x="8" y="1"/>
                </a:lnTo>
                <a:lnTo>
                  <a:pt x="0" y="22"/>
                </a:lnTo>
                <a:close/>
              </a:path>
            </a:pathLst>
          </a:custGeom>
          <a:solidFill>
            <a:srgbClr val="1F1A17"/>
          </a:solidFill>
          <a:ln w="9525">
            <a:noFill/>
            <a:round/>
            <a:headEnd/>
            <a:tailEnd/>
          </a:ln>
        </p:spPr>
        <p:txBody>
          <a:bodyPr/>
          <a:lstStyle/>
          <a:p>
            <a:endParaRPr lang="pt-BR"/>
          </a:p>
        </p:txBody>
      </p:sp>
      <p:sp>
        <p:nvSpPr>
          <p:cNvPr id="342119" name="Freeform 103"/>
          <p:cNvSpPr>
            <a:spLocks/>
          </p:cNvSpPr>
          <p:nvPr/>
        </p:nvSpPr>
        <p:spPr bwMode="auto">
          <a:xfrm>
            <a:off x="5149850" y="2519363"/>
            <a:ext cx="80963" cy="52387"/>
          </a:xfrm>
          <a:custGeom>
            <a:avLst/>
            <a:gdLst/>
            <a:ahLst/>
            <a:cxnLst>
              <a:cxn ang="0">
                <a:pos x="0" y="19"/>
              </a:cxn>
              <a:cxn ang="0">
                <a:pos x="0" y="19"/>
              </a:cxn>
              <a:cxn ang="0">
                <a:pos x="24" y="35"/>
              </a:cxn>
              <a:cxn ang="0">
                <a:pos x="47" y="50"/>
              </a:cxn>
              <a:cxn ang="0">
                <a:pos x="71" y="66"/>
              </a:cxn>
              <a:cxn ang="0">
                <a:pos x="95" y="82"/>
              </a:cxn>
              <a:cxn ang="0">
                <a:pos x="120" y="97"/>
              </a:cxn>
              <a:cxn ang="0">
                <a:pos x="146" y="111"/>
              </a:cxn>
              <a:cxn ang="0">
                <a:pos x="171" y="125"/>
              </a:cxn>
              <a:cxn ang="0">
                <a:pos x="197" y="136"/>
              </a:cxn>
              <a:cxn ang="0">
                <a:pos x="205" y="115"/>
              </a:cxn>
              <a:cxn ang="0">
                <a:pos x="181" y="104"/>
              </a:cxn>
              <a:cxn ang="0">
                <a:pos x="156" y="91"/>
              </a:cxn>
              <a:cxn ang="0">
                <a:pos x="132" y="77"/>
              </a:cxn>
              <a:cxn ang="0">
                <a:pos x="107" y="63"/>
              </a:cxn>
              <a:cxn ang="0">
                <a:pos x="83" y="48"/>
              </a:cxn>
              <a:cxn ang="0">
                <a:pos x="60" y="32"/>
              </a:cxn>
              <a:cxn ang="0">
                <a:pos x="36" y="16"/>
              </a:cxn>
              <a:cxn ang="0">
                <a:pos x="12" y="0"/>
              </a:cxn>
              <a:cxn ang="0">
                <a:pos x="12" y="0"/>
              </a:cxn>
              <a:cxn ang="0">
                <a:pos x="0" y="19"/>
              </a:cxn>
            </a:cxnLst>
            <a:rect l="0" t="0" r="r" b="b"/>
            <a:pathLst>
              <a:path w="205" h="136">
                <a:moveTo>
                  <a:pt x="0" y="19"/>
                </a:moveTo>
                <a:lnTo>
                  <a:pt x="0" y="19"/>
                </a:lnTo>
                <a:lnTo>
                  <a:pt x="24" y="35"/>
                </a:lnTo>
                <a:lnTo>
                  <a:pt x="47" y="50"/>
                </a:lnTo>
                <a:lnTo>
                  <a:pt x="71" y="66"/>
                </a:lnTo>
                <a:lnTo>
                  <a:pt x="95" y="82"/>
                </a:lnTo>
                <a:lnTo>
                  <a:pt x="120" y="97"/>
                </a:lnTo>
                <a:lnTo>
                  <a:pt x="146" y="111"/>
                </a:lnTo>
                <a:lnTo>
                  <a:pt x="171" y="125"/>
                </a:lnTo>
                <a:lnTo>
                  <a:pt x="197" y="136"/>
                </a:lnTo>
                <a:lnTo>
                  <a:pt x="205" y="115"/>
                </a:lnTo>
                <a:lnTo>
                  <a:pt x="181" y="104"/>
                </a:lnTo>
                <a:lnTo>
                  <a:pt x="156" y="91"/>
                </a:lnTo>
                <a:lnTo>
                  <a:pt x="132" y="77"/>
                </a:lnTo>
                <a:lnTo>
                  <a:pt x="107" y="63"/>
                </a:lnTo>
                <a:lnTo>
                  <a:pt x="83" y="48"/>
                </a:lnTo>
                <a:lnTo>
                  <a:pt x="60" y="32"/>
                </a:lnTo>
                <a:lnTo>
                  <a:pt x="36" y="16"/>
                </a:lnTo>
                <a:lnTo>
                  <a:pt x="12" y="0"/>
                </a:lnTo>
                <a:lnTo>
                  <a:pt x="12" y="0"/>
                </a:lnTo>
                <a:lnTo>
                  <a:pt x="0" y="19"/>
                </a:lnTo>
                <a:close/>
              </a:path>
            </a:pathLst>
          </a:custGeom>
          <a:solidFill>
            <a:srgbClr val="1F1A17"/>
          </a:solidFill>
          <a:ln w="9525">
            <a:noFill/>
            <a:round/>
            <a:headEnd/>
            <a:tailEnd/>
          </a:ln>
        </p:spPr>
        <p:txBody>
          <a:bodyPr/>
          <a:lstStyle/>
          <a:p>
            <a:endParaRPr lang="pt-BR"/>
          </a:p>
        </p:txBody>
      </p:sp>
      <p:sp>
        <p:nvSpPr>
          <p:cNvPr id="342120" name="Freeform 104"/>
          <p:cNvSpPr>
            <a:spLocks/>
          </p:cNvSpPr>
          <p:nvPr/>
        </p:nvSpPr>
        <p:spPr bwMode="auto">
          <a:xfrm>
            <a:off x="5084763" y="2465388"/>
            <a:ext cx="69850" cy="60325"/>
          </a:xfrm>
          <a:custGeom>
            <a:avLst/>
            <a:gdLst/>
            <a:ahLst/>
            <a:cxnLst>
              <a:cxn ang="0">
                <a:pos x="0" y="22"/>
              </a:cxn>
              <a:cxn ang="0">
                <a:pos x="0" y="22"/>
              </a:cxn>
              <a:cxn ang="0">
                <a:pos x="11" y="25"/>
              </a:cxn>
              <a:cxn ang="0">
                <a:pos x="22" y="30"/>
              </a:cxn>
              <a:cxn ang="0">
                <a:pos x="32" y="37"/>
              </a:cxn>
              <a:cxn ang="0">
                <a:pos x="42" y="43"/>
              </a:cxn>
              <a:cxn ang="0">
                <a:pos x="52" y="51"/>
              </a:cxn>
              <a:cxn ang="0">
                <a:pos x="62" y="59"/>
              </a:cxn>
              <a:cxn ang="0">
                <a:pos x="72" y="67"/>
              </a:cxn>
              <a:cxn ang="0">
                <a:pos x="82" y="77"/>
              </a:cxn>
              <a:cxn ang="0">
                <a:pos x="101" y="96"/>
              </a:cxn>
              <a:cxn ang="0">
                <a:pos x="120" y="115"/>
              </a:cxn>
              <a:cxn ang="0">
                <a:pos x="130" y="125"/>
              </a:cxn>
              <a:cxn ang="0">
                <a:pos x="141" y="134"/>
              </a:cxn>
              <a:cxn ang="0">
                <a:pos x="151" y="143"/>
              </a:cxn>
              <a:cxn ang="0">
                <a:pos x="163" y="152"/>
              </a:cxn>
              <a:cxn ang="0">
                <a:pos x="175" y="133"/>
              </a:cxn>
              <a:cxn ang="0">
                <a:pos x="165" y="125"/>
              </a:cxn>
              <a:cxn ang="0">
                <a:pos x="155" y="117"/>
              </a:cxn>
              <a:cxn ang="0">
                <a:pos x="145" y="109"/>
              </a:cxn>
              <a:cxn ang="0">
                <a:pos x="136" y="100"/>
              </a:cxn>
              <a:cxn ang="0">
                <a:pos x="117" y="80"/>
              </a:cxn>
              <a:cxn ang="0">
                <a:pos x="97" y="61"/>
              </a:cxn>
              <a:cxn ang="0">
                <a:pos x="87" y="51"/>
              </a:cxn>
              <a:cxn ang="0">
                <a:pos x="77" y="42"/>
              </a:cxn>
              <a:cxn ang="0">
                <a:pos x="66" y="32"/>
              </a:cxn>
              <a:cxn ang="0">
                <a:pos x="55" y="24"/>
              </a:cxn>
              <a:cxn ang="0">
                <a:pos x="43" y="16"/>
              </a:cxn>
              <a:cxn ang="0">
                <a:pos x="31" y="10"/>
              </a:cxn>
              <a:cxn ang="0">
                <a:pos x="19" y="5"/>
              </a:cxn>
              <a:cxn ang="0">
                <a:pos x="5" y="0"/>
              </a:cxn>
              <a:cxn ang="0">
                <a:pos x="5" y="0"/>
              </a:cxn>
              <a:cxn ang="0">
                <a:pos x="0" y="22"/>
              </a:cxn>
            </a:cxnLst>
            <a:rect l="0" t="0" r="r" b="b"/>
            <a:pathLst>
              <a:path w="175" h="152">
                <a:moveTo>
                  <a:pt x="0" y="22"/>
                </a:moveTo>
                <a:lnTo>
                  <a:pt x="0" y="22"/>
                </a:lnTo>
                <a:lnTo>
                  <a:pt x="11" y="25"/>
                </a:lnTo>
                <a:lnTo>
                  <a:pt x="22" y="30"/>
                </a:lnTo>
                <a:lnTo>
                  <a:pt x="32" y="37"/>
                </a:lnTo>
                <a:lnTo>
                  <a:pt x="42" y="43"/>
                </a:lnTo>
                <a:lnTo>
                  <a:pt x="52" y="51"/>
                </a:lnTo>
                <a:lnTo>
                  <a:pt x="62" y="59"/>
                </a:lnTo>
                <a:lnTo>
                  <a:pt x="72" y="67"/>
                </a:lnTo>
                <a:lnTo>
                  <a:pt x="82" y="77"/>
                </a:lnTo>
                <a:lnTo>
                  <a:pt x="101" y="96"/>
                </a:lnTo>
                <a:lnTo>
                  <a:pt x="120" y="115"/>
                </a:lnTo>
                <a:lnTo>
                  <a:pt x="130" y="125"/>
                </a:lnTo>
                <a:lnTo>
                  <a:pt x="141" y="134"/>
                </a:lnTo>
                <a:lnTo>
                  <a:pt x="151" y="143"/>
                </a:lnTo>
                <a:lnTo>
                  <a:pt x="163" y="152"/>
                </a:lnTo>
                <a:lnTo>
                  <a:pt x="175" y="133"/>
                </a:lnTo>
                <a:lnTo>
                  <a:pt x="165" y="125"/>
                </a:lnTo>
                <a:lnTo>
                  <a:pt x="155" y="117"/>
                </a:lnTo>
                <a:lnTo>
                  <a:pt x="145" y="109"/>
                </a:lnTo>
                <a:lnTo>
                  <a:pt x="136" y="100"/>
                </a:lnTo>
                <a:lnTo>
                  <a:pt x="117" y="80"/>
                </a:lnTo>
                <a:lnTo>
                  <a:pt x="97" y="61"/>
                </a:lnTo>
                <a:lnTo>
                  <a:pt x="87" y="51"/>
                </a:lnTo>
                <a:lnTo>
                  <a:pt x="77" y="42"/>
                </a:lnTo>
                <a:lnTo>
                  <a:pt x="66" y="32"/>
                </a:lnTo>
                <a:lnTo>
                  <a:pt x="55" y="24"/>
                </a:lnTo>
                <a:lnTo>
                  <a:pt x="43" y="16"/>
                </a:lnTo>
                <a:lnTo>
                  <a:pt x="31" y="10"/>
                </a:lnTo>
                <a:lnTo>
                  <a:pt x="19" y="5"/>
                </a:lnTo>
                <a:lnTo>
                  <a:pt x="5" y="0"/>
                </a:lnTo>
                <a:lnTo>
                  <a:pt x="5" y="0"/>
                </a:lnTo>
                <a:lnTo>
                  <a:pt x="0" y="22"/>
                </a:lnTo>
                <a:close/>
              </a:path>
            </a:pathLst>
          </a:custGeom>
          <a:solidFill>
            <a:srgbClr val="1F1A17"/>
          </a:solidFill>
          <a:ln w="9525">
            <a:noFill/>
            <a:round/>
            <a:headEnd/>
            <a:tailEnd/>
          </a:ln>
        </p:spPr>
        <p:txBody>
          <a:bodyPr/>
          <a:lstStyle/>
          <a:p>
            <a:endParaRPr lang="pt-BR"/>
          </a:p>
        </p:txBody>
      </p:sp>
      <p:sp>
        <p:nvSpPr>
          <p:cNvPr id="342121" name="Freeform 105"/>
          <p:cNvSpPr>
            <a:spLocks/>
          </p:cNvSpPr>
          <p:nvPr/>
        </p:nvSpPr>
        <p:spPr bwMode="auto">
          <a:xfrm>
            <a:off x="4953000" y="2462213"/>
            <a:ext cx="133350" cy="12700"/>
          </a:xfrm>
          <a:custGeom>
            <a:avLst/>
            <a:gdLst/>
            <a:ahLst/>
            <a:cxnLst>
              <a:cxn ang="0">
                <a:pos x="0" y="29"/>
              </a:cxn>
              <a:cxn ang="0">
                <a:pos x="0" y="29"/>
              </a:cxn>
              <a:cxn ang="0">
                <a:pos x="21" y="30"/>
              </a:cxn>
              <a:cxn ang="0">
                <a:pos x="42" y="31"/>
              </a:cxn>
              <a:cxn ang="0">
                <a:pos x="64" y="31"/>
              </a:cxn>
              <a:cxn ang="0">
                <a:pos x="86" y="31"/>
              </a:cxn>
              <a:cxn ang="0">
                <a:pos x="129" y="28"/>
              </a:cxn>
              <a:cxn ang="0">
                <a:pos x="171" y="25"/>
              </a:cxn>
              <a:cxn ang="0">
                <a:pos x="193" y="23"/>
              </a:cxn>
              <a:cxn ang="0">
                <a:pos x="214" y="22"/>
              </a:cxn>
              <a:cxn ang="0">
                <a:pos x="234" y="22"/>
              </a:cxn>
              <a:cxn ang="0">
                <a:pos x="255" y="22"/>
              </a:cxn>
              <a:cxn ang="0">
                <a:pos x="275" y="23"/>
              </a:cxn>
              <a:cxn ang="0">
                <a:pos x="295" y="25"/>
              </a:cxn>
              <a:cxn ang="0">
                <a:pos x="315" y="28"/>
              </a:cxn>
              <a:cxn ang="0">
                <a:pos x="334" y="32"/>
              </a:cxn>
              <a:cxn ang="0">
                <a:pos x="339" y="10"/>
              </a:cxn>
              <a:cxn ang="0">
                <a:pos x="319" y="6"/>
              </a:cxn>
              <a:cxn ang="0">
                <a:pos x="298" y="3"/>
              </a:cxn>
              <a:cxn ang="0">
                <a:pos x="276" y="1"/>
              </a:cxn>
              <a:cxn ang="0">
                <a:pos x="255" y="0"/>
              </a:cxn>
              <a:cxn ang="0">
                <a:pos x="234" y="0"/>
              </a:cxn>
              <a:cxn ang="0">
                <a:pos x="213" y="0"/>
              </a:cxn>
              <a:cxn ang="0">
                <a:pos x="192" y="1"/>
              </a:cxn>
              <a:cxn ang="0">
                <a:pos x="170" y="3"/>
              </a:cxn>
              <a:cxn ang="0">
                <a:pos x="127" y="6"/>
              </a:cxn>
              <a:cxn ang="0">
                <a:pos x="85" y="9"/>
              </a:cxn>
              <a:cxn ang="0">
                <a:pos x="63" y="9"/>
              </a:cxn>
              <a:cxn ang="0">
                <a:pos x="43" y="9"/>
              </a:cxn>
              <a:cxn ang="0">
                <a:pos x="22" y="8"/>
              </a:cxn>
              <a:cxn ang="0">
                <a:pos x="2" y="6"/>
              </a:cxn>
              <a:cxn ang="0">
                <a:pos x="2" y="6"/>
              </a:cxn>
              <a:cxn ang="0">
                <a:pos x="0" y="29"/>
              </a:cxn>
            </a:cxnLst>
            <a:rect l="0" t="0" r="r" b="b"/>
            <a:pathLst>
              <a:path w="339" h="32">
                <a:moveTo>
                  <a:pt x="0" y="29"/>
                </a:moveTo>
                <a:lnTo>
                  <a:pt x="0" y="29"/>
                </a:lnTo>
                <a:lnTo>
                  <a:pt x="21" y="30"/>
                </a:lnTo>
                <a:lnTo>
                  <a:pt x="42" y="31"/>
                </a:lnTo>
                <a:lnTo>
                  <a:pt x="64" y="31"/>
                </a:lnTo>
                <a:lnTo>
                  <a:pt x="86" y="31"/>
                </a:lnTo>
                <a:lnTo>
                  <a:pt x="129" y="28"/>
                </a:lnTo>
                <a:lnTo>
                  <a:pt x="171" y="25"/>
                </a:lnTo>
                <a:lnTo>
                  <a:pt x="193" y="23"/>
                </a:lnTo>
                <a:lnTo>
                  <a:pt x="214" y="22"/>
                </a:lnTo>
                <a:lnTo>
                  <a:pt x="234" y="22"/>
                </a:lnTo>
                <a:lnTo>
                  <a:pt x="255" y="22"/>
                </a:lnTo>
                <a:lnTo>
                  <a:pt x="275" y="23"/>
                </a:lnTo>
                <a:lnTo>
                  <a:pt x="295" y="25"/>
                </a:lnTo>
                <a:lnTo>
                  <a:pt x="315" y="28"/>
                </a:lnTo>
                <a:lnTo>
                  <a:pt x="334" y="32"/>
                </a:lnTo>
                <a:lnTo>
                  <a:pt x="339" y="10"/>
                </a:lnTo>
                <a:lnTo>
                  <a:pt x="319" y="6"/>
                </a:lnTo>
                <a:lnTo>
                  <a:pt x="298" y="3"/>
                </a:lnTo>
                <a:lnTo>
                  <a:pt x="276" y="1"/>
                </a:lnTo>
                <a:lnTo>
                  <a:pt x="255" y="0"/>
                </a:lnTo>
                <a:lnTo>
                  <a:pt x="234" y="0"/>
                </a:lnTo>
                <a:lnTo>
                  <a:pt x="213" y="0"/>
                </a:lnTo>
                <a:lnTo>
                  <a:pt x="192" y="1"/>
                </a:lnTo>
                <a:lnTo>
                  <a:pt x="170" y="3"/>
                </a:lnTo>
                <a:lnTo>
                  <a:pt x="127" y="6"/>
                </a:lnTo>
                <a:lnTo>
                  <a:pt x="85" y="9"/>
                </a:lnTo>
                <a:lnTo>
                  <a:pt x="63" y="9"/>
                </a:lnTo>
                <a:lnTo>
                  <a:pt x="43" y="9"/>
                </a:lnTo>
                <a:lnTo>
                  <a:pt x="22" y="8"/>
                </a:lnTo>
                <a:lnTo>
                  <a:pt x="2" y="6"/>
                </a:lnTo>
                <a:lnTo>
                  <a:pt x="2" y="6"/>
                </a:lnTo>
                <a:lnTo>
                  <a:pt x="0" y="29"/>
                </a:lnTo>
                <a:close/>
              </a:path>
            </a:pathLst>
          </a:custGeom>
          <a:solidFill>
            <a:srgbClr val="1F1A17"/>
          </a:solidFill>
          <a:ln w="9525">
            <a:noFill/>
            <a:round/>
            <a:headEnd/>
            <a:tailEnd/>
          </a:ln>
        </p:spPr>
        <p:txBody>
          <a:bodyPr/>
          <a:lstStyle/>
          <a:p>
            <a:endParaRPr lang="pt-BR"/>
          </a:p>
        </p:txBody>
      </p:sp>
      <p:sp>
        <p:nvSpPr>
          <p:cNvPr id="342122" name="Freeform 106"/>
          <p:cNvSpPr>
            <a:spLocks/>
          </p:cNvSpPr>
          <p:nvPr/>
        </p:nvSpPr>
        <p:spPr bwMode="auto">
          <a:xfrm>
            <a:off x="4894263" y="2443163"/>
            <a:ext cx="58737" cy="30162"/>
          </a:xfrm>
          <a:custGeom>
            <a:avLst/>
            <a:gdLst/>
            <a:ahLst/>
            <a:cxnLst>
              <a:cxn ang="0">
                <a:pos x="0" y="18"/>
              </a:cxn>
              <a:cxn ang="0">
                <a:pos x="0" y="18"/>
              </a:cxn>
              <a:cxn ang="0">
                <a:pos x="17" y="29"/>
              </a:cxn>
              <a:cxn ang="0">
                <a:pos x="34" y="38"/>
              </a:cxn>
              <a:cxn ang="0">
                <a:pos x="51" y="47"/>
              </a:cxn>
              <a:cxn ang="0">
                <a:pos x="69" y="55"/>
              </a:cxn>
              <a:cxn ang="0">
                <a:pos x="88" y="62"/>
              </a:cxn>
              <a:cxn ang="0">
                <a:pos x="107" y="68"/>
              </a:cxn>
              <a:cxn ang="0">
                <a:pos x="127" y="73"/>
              </a:cxn>
              <a:cxn ang="0">
                <a:pos x="146" y="76"/>
              </a:cxn>
              <a:cxn ang="0">
                <a:pos x="148" y="53"/>
              </a:cxn>
              <a:cxn ang="0">
                <a:pos x="131" y="51"/>
              </a:cxn>
              <a:cxn ang="0">
                <a:pos x="114" y="47"/>
              </a:cxn>
              <a:cxn ang="0">
                <a:pos x="95" y="41"/>
              </a:cxn>
              <a:cxn ang="0">
                <a:pos x="78" y="35"/>
              </a:cxn>
              <a:cxn ang="0">
                <a:pos x="61" y="27"/>
              </a:cxn>
              <a:cxn ang="0">
                <a:pos x="44" y="19"/>
              </a:cxn>
              <a:cxn ang="0">
                <a:pos x="28" y="10"/>
              </a:cxn>
              <a:cxn ang="0">
                <a:pos x="13" y="0"/>
              </a:cxn>
              <a:cxn ang="0">
                <a:pos x="13" y="0"/>
              </a:cxn>
              <a:cxn ang="0">
                <a:pos x="0" y="18"/>
              </a:cxn>
            </a:cxnLst>
            <a:rect l="0" t="0" r="r" b="b"/>
            <a:pathLst>
              <a:path w="148" h="76">
                <a:moveTo>
                  <a:pt x="0" y="18"/>
                </a:moveTo>
                <a:lnTo>
                  <a:pt x="0" y="18"/>
                </a:lnTo>
                <a:lnTo>
                  <a:pt x="17" y="29"/>
                </a:lnTo>
                <a:lnTo>
                  <a:pt x="34" y="38"/>
                </a:lnTo>
                <a:lnTo>
                  <a:pt x="51" y="47"/>
                </a:lnTo>
                <a:lnTo>
                  <a:pt x="69" y="55"/>
                </a:lnTo>
                <a:lnTo>
                  <a:pt x="88" y="62"/>
                </a:lnTo>
                <a:lnTo>
                  <a:pt x="107" y="68"/>
                </a:lnTo>
                <a:lnTo>
                  <a:pt x="127" y="73"/>
                </a:lnTo>
                <a:lnTo>
                  <a:pt x="146" y="76"/>
                </a:lnTo>
                <a:lnTo>
                  <a:pt x="148" y="53"/>
                </a:lnTo>
                <a:lnTo>
                  <a:pt x="131" y="51"/>
                </a:lnTo>
                <a:lnTo>
                  <a:pt x="114" y="47"/>
                </a:lnTo>
                <a:lnTo>
                  <a:pt x="95" y="41"/>
                </a:lnTo>
                <a:lnTo>
                  <a:pt x="78" y="35"/>
                </a:lnTo>
                <a:lnTo>
                  <a:pt x="61" y="27"/>
                </a:lnTo>
                <a:lnTo>
                  <a:pt x="44" y="19"/>
                </a:lnTo>
                <a:lnTo>
                  <a:pt x="28" y="10"/>
                </a:lnTo>
                <a:lnTo>
                  <a:pt x="13" y="0"/>
                </a:lnTo>
                <a:lnTo>
                  <a:pt x="13" y="0"/>
                </a:lnTo>
                <a:lnTo>
                  <a:pt x="0" y="18"/>
                </a:lnTo>
                <a:close/>
              </a:path>
            </a:pathLst>
          </a:custGeom>
          <a:solidFill>
            <a:srgbClr val="1F1A17"/>
          </a:solidFill>
          <a:ln w="9525">
            <a:noFill/>
            <a:round/>
            <a:headEnd/>
            <a:tailEnd/>
          </a:ln>
        </p:spPr>
        <p:txBody>
          <a:bodyPr/>
          <a:lstStyle/>
          <a:p>
            <a:endParaRPr lang="pt-BR"/>
          </a:p>
        </p:txBody>
      </p:sp>
      <p:sp>
        <p:nvSpPr>
          <p:cNvPr id="342123" name="Freeform 107"/>
          <p:cNvSpPr>
            <a:spLocks/>
          </p:cNvSpPr>
          <p:nvPr/>
        </p:nvSpPr>
        <p:spPr bwMode="auto">
          <a:xfrm>
            <a:off x="4860925" y="2406650"/>
            <a:ext cx="38100" cy="42863"/>
          </a:xfrm>
          <a:custGeom>
            <a:avLst/>
            <a:gdLst/>
            <a:ahLst/>
            <a:cxnLst>
              <a:cxn ang="0">
                <a:pos x="0" y="7"/>
              </a:cxn>
              <a:cxn ang="0">
                <a:pos x="0" y="7"/>
              </a:cxn>
              <a:cxn ang="0">
                <a:pos x="6" y="22"/>
              </a:cxn>
              <a:cxn ang="0">
                <a:pos x="14" y="37"/>
              </a:cxn>
              <a:cxn ang="0">
                <a:pos x="24" y="50"/>
              </a:cxn>
              <a:cxn ang="0">
                <a:pos x="35" y="64"/>
              </a:cxn>
              <a:cxn ang="0">
                <a:pos x="47" y="77"/>
              </a:cxn>
              <a:cxn ang="0">
                <a:pos x="60" y="88"/>
              </a:cxn>
              <a:cxn ang="0">
                <a:pos x="73" y="99"/>
              </a:cxn>
              <a:cxn ang="0">
                <a:pos x="86" y="108"/>
              </a:cxn>
              <a:cxn ang="0">
                <a:pos x="99" y="90"/>
              </a:cxn>
              <a:cxn ang="0">
                <a:pos x="86" y="81"/>
              </a:cxn>
              <a:cxn ang="0">
                <a:pos x="74" y="71"/>
              </a:cxn>
              <a:cxn ang="0">
                <a:pos x="62" y="60"/>
              </a:cxn>
              <a:cxn ang="0">
                <a:pos x="52" y="49"/>
              </a:cxn>
              <a:cxn ang="0">
                <a:pos x="42" y="37"/>
              </a:cxn>
              <a:cxn ang="0">
                <a:pos x="33" y="25"/>
              </a:cxn>
              <a:cxn ang="0">
                <a:pos x="26" y="12"/>
              </a:cxn>
              <a:cxn ang="0">
                <a:pos x="21" y="0"/>
              </a:cxn>
              <a:cxn ang="0">
                <a:pos x="21" y="0"/>
              </a:cxn>
              <a:cxn ang="0">
                <a:pos x="0" y="7"/>
              </a:cxn>
            </a:cxnLst>
            <a:rect l="0" t="0" r="r" b="b"/>
            <a:pathLst>
              <a:path w="99" h="108">
                <a:moveTo>
                  <a:pt x="0" y="7"/>
                </a:moveTo>
                <a:lnTo>
                  <a:pt x="0" y="7"/>
                </a:lnTo>
                <a:lnTo>
                  <a:pt x="6" y="22"/>
                </a:lnTo>
                <a:lnTo>
                  <a:pt x="14" y="37"/>
                </a:lnTo>
                <a:lnTo>
                  <a:pt x="24" y="50"/>
                </a:lnTo>
                <a:lnTo>
                  <a:pt x="35" y="64"/>
                </a:lnTo>
                <a:lnTo>
                  <a:pt x="47" y="77"/>
                </a:lnTo>
                <a:lnTo>
                  <a:pt x="60" y="88"/>
                </a:lnTo>
                <a:lnTo>
                  <a:pt x="73" y="99"/>
                </a:lnTo>
                <a:lnTo>
                  <a:pt x="86" y="108"/>
                </a:lnTo>
                <a:lnTo>
                  <a:pt x="99" y="90"/>
                </a:lnTo>
                <a:lnTo>
                  <a:pt x="86" y="81"/>
                </a:lnTo>
                <a:lnTo>
                  <a:pt x="74" y="71"/>
                </a:lnTo>
                <a:lnTo>
                  <a:pt x="62" y="60"/>
                </a:lnTo>
                <a:lnTo>
                  <a:pt x="52" y="49"/>
                </a:lnTo>
                <a:lnTo>
                  <a:pt x="42" y="37"/>
                </a:lnTo>
                <a:lnTo>
                  <a:pt x="33" y="25"/>
                </a:lnTo>
                <a:lnTo>
                  <a:pt x="26" y="12"/>
                </a:lnTo>
                <a:lnTo>
                  <a:pt x="21" y="0"/>
                </a:lnTo>
                <a:lnTo>
                  <a:pt x="21" y="0"/>
                </a:lnTo>
                <a:lnTo>
                  <a:pt x="0" y="7"/>
                </a:lnTo>
                <a:close/>
              </a:path>
            </a:pathLst>
          </a:custGeom>
          <a:solidFill>
            <a:srgbClr val="1F1A17"/>
          </a:solidFill>
          <a:ln w="9525">
            <a:noFill/>
            <a:round/>
            <a:headEnd/>
            <a:tailEnd/>
          </a:ln>
        </p:spPr>
        <p:txBody>
          <a:bodyPr/>
          <a:lstStyle/>
          <a:p>
            <a:endParaRPr lang="pt-BR"/>
          </a:p>
        </p:txBody>
      </p:sp>
      <p:sp>
        <p:nvSpPr>
          <p:cNvPr id="342124" name="Freeform 108"/>
          <p:cNvSpPr>
            <a:spLocks/>
          </p:cNvSpPr>
          <p:nvPr/>
        </p:nvSpPr>
        <p:spPr bwMode="auto">
          <a:xfrm>
            <a:off x="4854575" y="2347913"/>
            <a:ext cx="14288" cy="61912"/>
          </a:xfrm>
          <a:custGeom>
            <a:avLst/>
            <a:gdLst/>
            <a:ahLst/>
            <a:cxnLst>
              <a:cxn ang="0">
                <a:pos x="3" y="1"/>
              </a:cxn>
              <a:cxn ang="0">
                <a:pos x="3" y="0"/>
              </a:cxn>
              <a:cxn ang="0">
                <a:pos x="1" y="20"/>
              </a:cxn>
              <a:cxn ang="0">
                <a:pos x="1" y="39"/>
              </a:cxn>
              <a:cxn ang="0">
                <a:pos x="0" y="59"/>
              </a:cxn>
              <a:cxn ang="0">
                <a:pos x="0" y="78"/>
              </a:cxn>
              <a:cxn ang="0">
                <a:pos x="2" y="98"/>
              </a:cxn>
              <a:cxn ang="0">
                <a:pos x="4" y="119"/>
              </a:cxn>
              <a:cxn ang="0">
                <a:pos x="7" y="138"/>
              </a:cxn>
              <a:cxn ang="0">
                <a:pos x="13" y="157"/>
              </a:cxn>
              <a:cxn ang="0">
                <a:pos x="34" y="150"/>
              </a:cxn>
              <a:cxn ang="0">
                <a:pos x="29" y="133"/>
              </a:cxn>
              <a:cxn ang="0">
                <a:pos x="26" y="115"/>
              </a:cxn>
              <a:cxn ang="0">
                <a:pos x="24" y="96"/>
              </a:cxn>
              <a:cxn ang="0">
                <a:pos x="23" y="78"/>
              </a:cxn>
              <a:cxn ang="0">
                <a:pos x="22" y="59"/>
              </a:cxn>
              <a:cxn ang="0">
                <a:pos x="23" y="40"/>
              </a:cxn>
              <a:cxn ang="0">
                <a:pos x="24" y="21"/>
              </a:cxn>
              <a:cxn ang="0">
                <a:pos x="25" y="2"/>
              </a:cxn>
              <a:cxn ang="0">
                <a:pos x="25" y="2"/>
              </a:cxn>
              <a:cxn ang="0">
                <a:pos x="3" y="1"/>
              </a:cxn>
            </a:cxnLst>
            <a:rect l="0" t="0" r="r" b="b"/>
            <a:pathLst>
              <a:path w="34" h="157">
                <a:moveTo>
                  <a:pt x="3" y="1"/>
                </a:moveTo>
                <a:lnTo>
                  <a:pt x="3" y="0"/>
                </a:lnTo>
                <a:lnTo>
                  <a:pt x="1" y="20"/>
                </a:lnTo>
                <a:lnTo>
                  <a:pt x="1" y="39"/>
                </a:lnTo>
                <a:lnTo>
                  <a:pt x="0" y="59"/>
                </a:lnTo>
                <a:lnTo>
                  <a:pt x="0" y="78"/>
                </a:lnTo>
                <a:lnTo>
                  <a:pt x="2" y="98"/>
                </a:lnTo>
                <a:lnTo>
                  <a:pt x="4" y="119"/>
                </a:lnTo>
                <a:lnTo>
                  <a:pt x="7" y="138"/>
                </a:lnTo>
                <a:lnTo>
                  <a:pt x="13" y="157"/>
                </a:lnTo>
                <a:lnTo>
                  <a:pt x="34" y="150"/>
                </a:lnTo>
                <a:lnTo>
                  <a:pt x="29" y="133"/>
                </a:lnTo>
                <a:lnTo>
                  <a:pt x="26" y="115"/>
                </a:lnTo>
                <a:lnTo>
                  <a:pt x="24" y="96"/>
                </a:lnTo>
                <a:lnTo>
                  <a:pt x="23" y="78"/>
                </a:lnTo>
                <a:lnTo>
                  <a:pt x="22" y="59"/>
                </a:lnTo>
                <a:lnTo>
                  <a:pt x="23" y="40"/>
                </a:lnTo>
                <a:lnTo>
                  <a:pt x="24" y="21"/>
                </a:lnTo>
                <a:lnTo>
                  <a:pt x="25" y="2"/>
                </a:lnTo>
                <a:lnTo>
                  <a:pt x="25" y="2"/>
                </a:lnTo>
                <a:lnTo>
                  <a:pt x="3" y="1"/>
                </a:lnTo>
                <a:close/>
              </a:path>
            </a:pathLst>
          </a:custGeom>
          <a:solidFill>
            <a:srgbClr val="1F1A17"/>
          </a:solidFill>
          <a:ln w="9525">
            <a:noFill/>
            <a:round/>
            <a:headEnd/>
            <a:tailEnd/>
          </a:ln>
        </p:spPr>
        <p:txBody>
          <a:bodyPr/>
          <a:lstStyle/>
          <a:p>
            <a:endParaRPr lang="pt-BR"/>
          </a:p>
        </p:txBody>
      </p:sp>
      <p:sp>
        <p:nvSpPr>
          <p:cNvPr id="342125" name="Freeform 109"/>
          <p:cNvSpPr>
            <a:spLocks/>
          </p:cNvSpPr>
          <p:nvPr/>
        </p:nvSpPr>
        <p:spPr bwMode="auto">
          <a:xfrm>
            <a:off x="4856163" y="2305050"/>
            <a:ext cx="20637" cy="44450"/>
          </a:xfrm>
          <a:custGeom>
            <a:avLst/>
            <a:gdLst/>
            <a:ahLst/>
            <a:cxnLst>
              <a:cxn ang="0">
                <a:pos x="29" y="1"/>
              </a:cxn>
              <a:cxn ang="0">
                <a:pos x="29" y="0"/>
              </a:cxn>
              <a:cxn ang="0">
                <a:pos x="28" y="13"/>
              </a:cxn>
              <a:cxn ang="0">
                <a:pos x="25" y="26"/>
              </a:cxn>
              <a:cxn ang="0">
                <a:pos x="20" y="39"/>
              </a:cxn>
              <a:cxn ang="0">
                <a:pos x="15" y="52"/>
              </a:cxn>
              <a:cxn ang="0">
                <a:pos x="10" y="66"/>
              </a:cxn>
              <a:cxn ang="0">
                <a:pos x="5" y="81"/>
              </a:cxn>
              <a:cxn ang="0">
                <a:pos x="2" y="95"/>
              </a:cxn>
              <a:cxn ang="0">
                <a:pos x="0" y="111"/>
              </a:cxn>
              <a:cxn ang="0">
                <a:pos x="22" y="112"/>
              </a:cxn>
              <a:cxn ang="0">
                <a:pos x="23" y="99"/>
              </a:cxn>
              <a:cxn ang="0">
                <a:pos x="27" y="87"/>
              </a:cxn>
              <a:cxn ang="0">
                <a:pos x="31" y="73"/>
              </a:cxn>
              <a:cxn ang="0">
                <a:pos x="36" y="60"/>
              </a:cxn>
              <a:cxn ang="0">
                <a:pos x="41" y="46"/>
              </a:cxn>
              <a:cxn ang="0">
                <a:pos x="46" y="32"/>
              </a:cxn>
              <a:cxn ang="0">
                <a:pos x="50" y="17"/>
              </a:cxn>
              <a:cxn ang="0">
                <a:pos x="52" y="2"/>
              </a:cxn>
              <a:cxn ang="0">
                <a:pos x="52" y="1"/>
              </a:cxn>
              <a:cxn ang="0">
                <a:pos x="29" y="1"/>
              </a:cxn>
            </a:cxnLst>
            <a:rect l="0" t="0" r="r" b="b"/>
            <a:pathLst>
              <a:path w="52" h="112">
                <a:moveTo>
                  <a:pt x="29" y="1"/>
                </a:moveTo>
                <a:lnTo>
                  <a:pt x="29" y="0"/>
                </a:lnTo>
                <a:lnTo>
                  <a:pt x="28" y="13"/>
                </a:lnTo>
                <a:lnTo>
                  <a:pt x="25" y="26"/>
                </a:lnTo>
                <a:lnTo>
                  <a:pt x="20" y="39"/>
                </a:lnTo>
                <a:lnTo>
                  <a:pt x="15" y="52"/>
                </a:lnTo>
                <a:lnTo>
                  <a:pt x="10" y="66"/>
                </a:lnTo>
                <a:lnTo>
                  <a:pt x="5" y="81"/>
                </a:lnTo>
                <a:lnTo>
                  <a:pt x="2" y="95"/>
                </a:lnTo>
                <a:lnTo>
                  <a:pt x="0" y="111"/>
                </a:lnTo>
                <a:lnTo>
                  <a:pt x="22" y="112"/>
                </a:lnTo>
                <a:lnTo>
                  <a:pt x="23" y="99"/>
                </a:lnTo>
                <a:lnTo>
                  <a:pt x="27" y="87"/>
                </a:lnTo>
                <a:lnTo>
                  <a:pt x="31" y="73"/>
                </a:lnTo>
                <a:lnTo>
                  <a:pt x="36" y="60"/>
                </a:lnTo>
                <a:lnTo>
                  <a:pt x="41" y="46"/>
                </a:lnTo>
                <a:lnTo>
                  <a:pt x="46" y="32"/>
                </a:lnTo>
                <a:lnTo>
                  <a:pt x="50" y="17"/>
                </a:lnTo>
                <a:lnTo>
                  <a:pt x="52" y="2"/>
                </a:lnTo>
                <a:lnTo>
                  <a:pt x="52" y="1"/>
                </a:lnTo>
                <a:lnTo>
                  <a:pt x="29" y="1"/>
                </a:lnTo>
                <a:close/>
              </a:path>
            </a:pathLst>
          </a:custGeom>
          <a:solidFill>
            <a:srgbClr val="1F1A17"/>
          </a:solidFill>
          <a:ln w="9525">
            <a:noFill/>
            <a:round/>
            <a:headEnd/>
            <a:tailEnd/>
          </a:ln>
        </p:spPr>
        <p:txBody>
          <a:bodyPr/>
          <a:lstStyle/>
          <a:p>
            <a:endParaRPr lang="pt-BR"/>
          </a:p>
        </p:txBody>
      </p:sp>
      <p:sp>
        <p:nvSpPr>
          <p:cNvPr id="342126" name="Freeform 110"/>
          <p:cNvSpPr>
            <a:spLocks/>
          </p:cNvSpPr>
          <p:nvPr/>
        </p:nvSpPr>
        <p:spPr bwMode="auto">
          <a:xfrm>
            <a:off x="4864100" y="2228850"/>
            <a:ext cx="12700" cy="76200"/>
          </a:xfrm>
          <a:custGeom>
            <a:avLst/>
            <a:gdLst/>
            <a:ahLst/>
            <a:cxnLst>
              <a:cxn ang="0">
                <a:pos x="0" y="2"/>
              </a:cxn>
              <a:cxn ang="0">
                <a:pos x="0" y="2"/>
              </a:cxn>
              <a:cxn ang="0">
                <a:pos x="2" y="25"/>
              </a:cxn>
              <a:cxn ang="0">
                <a:pos x="5" y="48"/>
              </a:cxn>
              <a:cxn ang="0">
                <a:pos x="7" y="72"/>
              </a:cxn>
              <a:cxn ang="0">
                <a:pos x="9" y="97"/>
              </a:cxn>
              <a:cxn ang="0">
                <a:pos x="10" y="120"/>
              </a:cxn>
              <a:cxn ang="0">
                <a:pos x="11" y="144"/>
              </a:cxn>
              <a:cxn ang="0">
                <a:pos x="12" y="167"/>
              </a:cxn>
              <a:cxn ang="0">
                <a:pos x="11" y="191"/>
              </a:cxn>
              <a:cxn ang="0">
                <a:pos x="34" y="191"/>
              </a:cxn>
              <a:cxn ang="0">
                <a:pos x="34" y="167"/>
              </a:cxn>
              <a:cxn ang="0">
                <a:pos x="33" y="143"/>
              </a:cxn>
              <a:cxn ang="0">
                <a:pos x="32" y="119"/>
              </a:cxn>
              <a:cxn ang="0">
                <a:pos x="31" y="94"/>
              </a:cxn>
              <a:cxn ang="0">
                <a:pos x="29" y="70"/>
              </a:cxn>
              <a:cxn ang="0">
                <a:pos x="27" y="46"/>
              </a:cxn>
              <a:cxn ang="0">
                <a:pos x="25" y="23"/>
              </a:cxn>
              <a:cxn ang="0">
                <a:pos x="22" y="0"/>
              </a:cxn>
              <a:cxn ang="0">
                <a:pos x="22" y="0"/>
              </a:cxn>
              <a:cxn ang="0">
                <a:pos x="0" y="2"/>
              </a:cxn>
            </a:cxnLst>
            <a:rect l="0" t="0" r="r" b="b"/>
            <a:pathLst>
              <a:path w="34" h="191">
                <a:moveTo>
                  <a:pt x="0" y="2"/>
                </a:moveTo>
                <a:lnTo>
                  <a:pt x="0" y="2"/>
                </a:lnTo>
                <a:lnTo>
                  <a:pt x="2" y="25"/>
                </a:lnTo>
                <a:lnTo>
                  <a:pt x="5" y="48"/>
                </a:lnTo>
                <a:lnTo>
                  <a:pt x="7" y="72"/>
                </a:lnTo>
                <a:lnTo>
                  <a:pt x="9" y="97"/>
                </a:lnTo>
                <a:lnTo>
                  <a:pt x="10" y="120"/>
                </a:lnTo>
                <a:lnTo>
                  <a:pt x="11" y="144"/>
                </a:lnTo>
                <a:lnTo>
                  <a:pt x="12" y="167"/>
                </a:lnTo>
                <a:lnTo>
                  <a:pt x="11" y="191"/>
                </a:lnTo>
                <a:lnTo>
                  <a:pt x="34" y="191"/>
                </a:lnTo>
                <a:lnTo>
                  <a:pt x="34" y="167"/>
                </a:lnTo>
                <a:lnTo>
                  <a:pt x="33" y="143"/>
                </a:lnTo>
                <a:lnTo>
                  <a:pt x="32" y="119"/>
                </a:lnTo>
                <a:lnTo>
                  <a:pt x="31" y="94"/>
                </a:lnTo>
                <a:lnTo>
                  <a:pt x="29" y="70"/>
                </a:lnTo>
                <a:lnTo>
                  <a:pt x="27" y="46"/>
                </a:lnTo>
                <a:lnTo>
                  <a:pt x="25" y="23"/>
                </a:lnTo>
                <a:lnTo>
                  <a:pt x="22" y="0"/>
                </a:lnTo>
                <a:lnTo>
                  <a:pt x="22" y="0"/>
                </a:lnTo>
                <a:lnTo>
                  <a:pt x="0" y="2"/>
                </a:lnTo>
                <a:close/>
              </a:path>
            </a:pathLst>
          </a:custGeom>
          <a:solidFill>
            <a:srgbClr val="1F1A17"/>
          </a:solidFill>
          <a:ln w="9525">
            <a:noFill/>
            <a:round/>
            <a:headEnd/>
            <a:tailEnd/>
          </a:ln>
        </p:spPr>
        <p:txBody>
          <a:bodyPr/>
          <a:lstStyle/>
          <a:p>
            <a:endParaRPr lang="pt-BR"/>
          </a:p>
        </p:txBody>
      </p:sp>
      <p:sp>
        <p:nvSpPr>
          <p:cNvPr id="342127" name="Freeform 111"/>
          <p:cNvSpPr>
            <a:spLocks/>
          </p:cNvSpPr>
          <p:nvPr/>
        </p:nvSpPr>
        <p:spPr bwMode="auto">
          <a:xfrm>
            <a:off x="4851400" y="2162175"/>
            <a:ext cx="20638" cy="66675"/>
          </a:xfrm>
          <a:custGeom>
            <a:avLst/>
            <a:gdLst/>
            <a:ahLst/>
            <a:cxnLst>
              <a:cxn ang="0">
                <a:pos x="0" y="2"/>
              </a:cxn>
              <a:cxn ang="0">
                <a:pos x="0" y="2"/>
              </a:cxn>
              <a:cxn ang="0">
                <a:pos x="3" y="23"/>
              </a:cxn>
              <a:cxn ang="0">
                <a:pos x="7" y="44"/>
              </a:cxn>
              <a:cxn ang="0">
                <a:pos x="11" y="65"/>
              </a:cxn>
              <a:cxn ang="0">
                <a:pos x="16" y="86"/>
              </a:cxn>
              <a:cxn ang="0">
                <a:pos x="20" y="107"/>
              </a:cxn>
              <a:cxn ang="0">
                <a:pos x="24" y="127"/>
              </a:cxn>
              <a:cxn ang="0">
                <a:pos x="28" y="148"/>
              </a:cxn>
              <a:cxn ang="0">
                <a:pos x="30" y="169"/>
              </a:cxn>
              <a:cxn ang="0">
                <a:pos x="52" y="167"/>
              </a:cxn>
              <a:cxn ang="0">
                <a:pos x="50" y="145"/>
              </a:cxn>
              <a:cxn ang="0">
                <a:pos x="46" y="123"/>
              </a:cxn>
              <a:cxn ang="0">
                <a:pos x="42" y="102"/>
              </a:cxn>
              <a:cxn ang="0">
                <a:pos x="37" y="82"/>
              </a:cxn>
              <a:cxn ang="0">
                <a:pos x="33" y="61"/>
              </a:cxn>
              <a:cxn ang="0">
                <a:pos x="29" y="40"/>
              </a:cxn>
              <a:cxn ang="0">
                <a:pos x="25" y="20"/>
              </a:cxn>
              <a:cxn ang="0">
                <a:pos x="23" y="0"/>
              </a:cxn>
              <a:cxn ang="0">
                <a:pos x="23" y="0"/>
              </a:cxn>
              <a:cxn ang="0">
                <a:pos x="0" y="2"/>
              </a:cxn>
            </a:cxnLst>
            <a:rect l="0" t="0" r="r" b="b"/>
            <a:pathLst>
              <a:path w="52" h="169">
                <a:moveTo>
                  <a:pt x="0" y="2"/>
                </a:moveTo>
                <a:lnTo>
                  <a:pt x="0" y="2"/>
                </a:lnTo>
                <a:lnTo>
                  <a:pt x="3" y="23"/>
                </a:lnTo>
                <a:lnTo>
                  <a:pt x="7" y="44"/>
                </a:lnTo>
                <a:lnTo>
                  <a:pt x="11" y="65"/>
                </a:lnTo>
                <a:lnTo>
                  <a:pt x="16" y="86"/>
                </a:lnTo>
                <a:lnTo>
                  <a:pt x="20" y="107"/>
                </a:lnTo>
                <a:lnTo>
                  <a:pt x="24" y="127"/>
                </a:lnTo>
                <a:lnTo>
                  <a:pt x="28" y="148"/>
                </a:lnTo>
                <a:lnTo>
                  <a:pt x="30" y="169"/>
                </a:lnTo>
                <a:lnTo>
                  <a:pt x="52" y="167"/>
                </a:lnTo>
                <a:lnTo>
                  <a:pt x="50" y="145"/>
                </a:lnTo>
                <a:lnTo>
                  <a:pt x="46" y="123"/>
                </a:lnTo>
                <a:lnTo>
                  <a:pt x="42" y="102"/>
                </a:lnTo>
                <a:lnTo>
                  <a:pt x="37" y="82"/>
                </a:lnTo>
                <a:lnTo>
                  <a:pt x="33" y="61"/>
                </a:lnTo>
                <a:lnTo>
                  <a:pt x="29" y="40"/>
                </a:lnTo>
                <a:lnTo>
                  <a:pt x="25" y="20"/>
                </a:lnTo>
                <a:lnTo>
                  <a:pt x="23" y="0"/>
                </a:lnTo>
                <a:lnTo>
                  <a:pt x="23" y="0"/>
                </a:lnTo>
                <a:lnTo>
                  <a:pt x="0" y="2"/>
                </a:lnTo>
                <a:close/>
              </a:path>
            </a:pathLst>
          </a:custGeom>
          <a:solidFill>
            <a:srgbClr val="1F1A17"/>
          </a:solidFill>
          <a:ln w="9525">
            <a:noFill/>
            <a:round/>
            <a:headEnd/>
            <a:tailEnd/>
          </a:ln>
        </p:spPr>
        <p:txBody>
          <a:bodyPr/>
          <a:lstStyle/>
          <a:p>
            <a:endParaRPr lang="pt-BR"/>
          </a:p>
        </p:txBody>
      </p:sp>
      <p:sp>
        <p:nvSpPr>
          <p:cNvPr id="342128" name="Freeform 112"/>
          <p:cNvSpPr>
            <a:spLocks/>
          </p:cNvSpPr>
          <p:nvPr/>
        </p:nvSpPr>
        <p:spPr bwMode="auto">
          <a:xfrm>
            <a:off x="4849813" y="2105025"/>
            <a:ext cx="11112" cy="58738"/>
          </a:xfrm>
          <a:custGeom>
            <a:avLst/>
            <a:gdLst/>
            <a:ahLst/>
            <a:cxnLst>
              <a:cxn ang="0">
                <a:pos x="3" y="0"/>
              </a:cxn>
              <a:cxn ang="0">
                <a:pos x="3" y="0"/>
              </a:cxn>
              <a:cxn ang="0">
                <a:pos x="1" y="18"/>
              </a:cxn>
              <a:cxn ang="0">
                <a:pos x="0" y="37"/>
              </a:cxn>
              <a:cxn ang="0">
                <a:pos x="0" y="56"/>
              </a:cxn>
              <a:cxn ang="0">
                <a:pos x="1" y="75"/>
              </a:cxn>
              <a:cxn ang="0">
                <a:pos x="3" y="112"/>
              </a:cxn>
              <a:cxn ang="0">
                <a:pos x="7" y="148"/>
              </a:cxn>
              <a:cxn ang="0">
                <a:pos x="30" y="146"/>
              </a:cxn>
              <a:cxn ang="0">
                <a:pos x="27" y="111"/>
              </a:cxn>
              <a:cxn ang="0">
                <a:pos x="24" y="73"/>
              </a:cxn>
              <a:cxn ang="0">
                <a:pos x="23" y="55"/>
              </a:cxn>
              <a:cxn ang="0">
                <a:pos x="23" y="37"/>
              </a:cxn>
              <a:cxn ang="0">
                <a:pos x="24" y="20"/>
              </a:cxn>
              <a:cxn ang="0">
                <a:pos x="26" y="3"/>
              </a:cxn>
              <a:cxn ang="0">
                <a:pos x="26" y="3"/>
              </a:cxn>
              <a:cxn ang="0">
                <a:pos x="3" y="0"/>
              </a:cxn>
            </a:cxnLst>
            <a:rect l="0" t="0" r="r" b="b"/>
            <a:pathLst>
              <a:path w="30" h="148">
                <a:moveTo>
                  <a:pt x="3" y="0"/>
                </a:moveTo>
                <a:lnTo>
                  <a:pt x="3" y="0"/>
                </a:lnTo>
                <a:lnTo>
                  <a:pt x="1" y="18"/>
                </a:lnTo>
                <a:lnTo>
                  <a:pt x="0" y="37"/>
                </a:lnTo>
                <a:lnTo>
                  <a:pt x="0" y="56"/>
                </a:lnTo>
                <a:lnTo>
                  <a:pt x="1" y="75"/>
                </a:lnTo>
                <a:lnTo>
                  <a:pt x="3" y="112"/>
                </a:lnTo>
                <a:lnTo>
                  <a:pt x="7" y="148"/>
                </a:lnTo>
                <a:lnTo>
                  <a:pt x="30" y="146"/>
                </a:lnTo>
                <a:lnTo>
                  <a:pt x="27" y="111"/>
                </a:lnTo>
                <a:lnTo>
                  <a:pt x="24" y="73"/>
                </a:lnTo>
                <a:lnTo>
                  <a:pt x="23" y="55"/>
                </a:lnTo>
                <a:lnTo>
                  <a:pt x="23" y="37"/>
                </a:lnTo>
                <a:lnTo>
                  <a:pt x="24" y="20"/>
                </a:lnTo>
                <a:lnTo>
                  <a:pt x="26" y="3"/>
                </a:lnTo>
                <a:lnTo>
                  <a:pt x="26" y="3"/>
                </a:lnTo>
                <a:lnTo>
                  <a:pt x="3" y="0"/>
                </a:lnTo>
                <a:close/>
              </a:path>
            </a:pathLst>
          </a:custGeom>
          <a:solidFill>
            <a:srgbClr val="1F1A17"/>
          </a:solidFill>
          <a:ln w="9525">
            <a:noFill/>
            <a:round/>
            <a:headEnd/>
            <a:tailEnd/>
          </a:ln>
        </p:spPr>
        <p:txBody>
          <a:bodyPr/>
          <a:lstStyle/>
          <a:p>
            <a:endParaRPr lang="pt-BR"/>
          </a:p>
        </p:txBody>
      </p:sp>
      <p:sp>
        <p:nvSpPr>
          <p:cNvPr id="342129" name="Freeform 113"/>
          <p:cNvSpPr>
            <a:spLocks/>
          </p:cNvSpPr>
          <p:nvPr/>
        </p:nvSpPr>
        <p:spPr bwMode="auto">
          <a:xfrm>
            <a:off x="4849813" y="2052638"/>
            <a:ext cx="28575" cy="52387"/>
          </a:xfrm>
          <a:custGeom>
            <a:avLst/>
            <a:gdLst/>
            <a:ahLst/>
            <a:cxnLst>
              <a:cxn ang="0">
                <a:pos x="52" y="0"/>
              </a:cxn>
              <a:cxn ang="0">
                <a:pos x="52" y="0"/>
              </a:cxn>
              <a:cxn ang="0">
                <a:pos x="37" y="31"/>
              </a:cxn>
              <a:cxn ang="0">
                <a:pos x="22" y="62"/>
              </a:cxn>
              <a:cxn ang="0">
                <a:pos x="15" y="79"/>
              </a:cxn>
              <a:cxn ang="0">
                <a:pos x="9" y="96"/>
              </a:cxn>
              <a:cxn ang="0">
                <a:pos x="4" y="114"/>
              </a:cxn>
              <a:cxn ang="0">
                <a:pos x="0" y="132"/>
              </a:cxn>
              <a:cxn ang="0">
                <a:pos x="23" y="135"/>
              </a:cxn>
              <a:cxn ang="0">
                <a:pos x="26" y="120"/>
              </a:cxn>
              <a:cxn ang="0">
                <a:pos x="31" y="103"/>
              </a:cxn>
              <a:cxn ang="0">
                <a:pos x="36" y="87"/>
              </a:cxn>
              <a:cxn ang="0">
                <a:pos x="42" y="71"/>
              </a:cxn>
              <a:cxn ang="0">
                <a:pos x="57" y="41"/>
              </a:cxn>
              <a:cxn ang="0">
                <a:pos x="72" y="12"/>
              </a:cxn>
              <a:cxn ang="0">
                <a:pos x="72" y="12"/>
              </a:cxn>
              <a:cxn ang="0">
                <a:pos x="52" y="0"/>
              </a:cxn>
            </a:cxnLst>
            <a:rect l="0" t="0" r="r" b="b"/>
            <a:pathLst>
              <a:path w="72" h="135">
                <a:moveTo>
                  <a:pt x="52" y="0"/>
                </a:moveTo>
                <a:lnTo>
                  <a:pt x="52" y="0"/>
                </a:lnTo>
                <a:lnTo>
                  <a:pt x="37" y="31"/>
                </a:lnTo>
                <a:lnTo>
                  <a:pt x="22" y="62"/>
                </a:lnTo>
                <a:lnTo>
                  <a:pt x="15" y="79"/>
                </a:lnTo>
                <a:lnTo>
                  <a:pt x="9" y="96"/>
                </a:lnTo>
                <a:lnTo>
                  <a:pt x="4" y="114"/>
                </a:lnTo>
                <a:lnTo>
                  <a:pt x="0" y="132"/>
                </a:lnTo>
                <a:lnTo>
                  <a:pt x="23" y="135"/>
                </a:lnTo>
                <a:lnTo>
                  <a:pt x="26" y="120"/>
                </a:lnTo>
                <a:lnTo>
                  <a:pt x="31" y="103"/>
                </a:lnTo>
                <a:lnTo>
                  <a:pt x="36" y="87"/>
                </a:lnTo>
                <a:lnTo>
                  <a:pt x="42" y="71"/>
                </a:lnTo>
                <a:lnTo>
                  <a:pt x="57" y="41"/>
                </a:lnTo>
                <a:lnTo>
                  <a:pt x="72" y="12"/>
                </a:lnTo>
                <a:lnTo>
                  <a:pt x="72" y="12"/>
                </a:lnTo>
                <a:lnTo>
                  <a:pt x="52" y="0"/>
                </a:lnTo>
                <a:close/>
              </a:path>
            </a:pathLst>
          </a:custGeom>
          <a:solidFill>
            <a:srgbClr val="1F1A17"/>
          </a:solidFill>
          <a:ln w="9525">
            <a:noFill/>
            <a:round/>
            <a:headEnd/>
            <a:tailEnd/>
          </a:ln>
        </p:spPr>
        <p:txBody>
          <a:bodyPr/>
          <a:lstStyle/>
          <a:p>
            <a:endParaRPr lang="pt-BR"/>
          </a:p>
        </p:txBody>
      </p:sp>
      <p:sp>
        <p:nvSpPr>
          <p:cNvPr id="342130" name="Freeform 114"/>
          <p:cNvSpPr>
            <a:spLocks/>
          </p:cNvSpPr>
          <p:nvPr/>
        </p:nvSpPr>
        <p:spPr bwMode="auto">
          <a:xfrm>
            <a:off x="4956175" y="2152650"/>
            <a:ext cx="317500" cy="258763"/>
          </a:xfrm>
          <a:custGeom>
            <a:avLst/>
            <a:gdLst/>
            <a:ahLst/>
            <a:cxnLst>
              <a:cxn ang="0">
                <a:pos x="37" y="113"/>
              </a:cxn>
              <a:cxn ang="0">
                <a:pos x="59" y="76"/>
              </a:cxn>
              <a:cxn ang="0">
                <a:pos x="78" y="56"/>
              </a:cxn>
              <a:cxn ang="0">
                <a:pos x="94" y="45"/>
              </a:cxn>
              <a:cxn ang="0">
                <a:pos x="113" y="40"/>
              </a:cxn>
              <a:cxn ang="0">
                <a:pos x="167" y="40"/>
              </a:cxn>
              <a:cxn ang="0">
                <a:pos x="213" y="47"/>
              </a:cxn>
              <a:cxn ang="0">
                <a:pos x="241" y="61"/>
              </a:cxn>
              <a:cxn ang="0">
                <a:pos x="268" y="73"/>
              </a:cxn>
              <a:cxn ang="0">
                <a:pos x="317" y="79"/>
              </a:cxn>
              <a:cxn ang="0">
                <a:pos x="343" y="73"/>
              </a:cxn>
              <a:cxn ang="0">
                <a:pos x="379" y="48"/>
              </a:cxn>
              <a:cxn ang="0">
                <a:pos x="414" y="18"/>
              </a:cxn>
              <a:cxn ang="0">
                <a:pos x="433" y="6"/>
              </a:cxn>
              <a:cxn ang="0">
                <a:pos x="455" y="0"/>
              </a:cxn>
              <a:cxn ang="0">
                <a:pos x="481" y="2"/>
              </a:cxn>
              <a:cxn ang="0">
                <a:pos x="505" y="9"/>
              </a:cxn>
              <a:cxn ang="0">
                <a:pos x="527" y="29"/>
              </a:cxn>
              <a:cxn ang="0">
                <a:pos x="555" y="73"/>
              </a:cxn>
              <a:cxn ang="0">
                <a:pos x="565" y="97"/>
              </a:cxn>
              <a:cxn ang="0">
                <a:pos x="574" y="140"/>
              </a:cxn>
              <a:cxn ang="0">
                <a:pos x="571" y="194"/>
              </a:cxn>
              <a:cxn ang="0">
                <a:pos x="570" y="248"/>
              </a:cxn>
              <a:cxn ang="0">
                <a:pos x="576" y="272"/>
              </a:cxn>
              <a:cxn ang="0">
                <a:pos x="588" y="293"/>
              </a:cxn>
              <a:cxn ang="0">
                <a:pos x="612" y="310"/>
              </a:cxn>
              <a:cxn ang="0">
                <a:pos x="658" y="330"/>
              </a:cxn>
              <a:cxn ang="0">
                <a:pos x="678" y="341"/>
              </a:cxn>
              <a:cxn ang="0">
                <a:pos x="708" y="368"/>
              </a:cxn>
              <a:cxn ang="0">
                <a:pos x="751" y="421"/>
              </a:cxn>
              <a:cxn ang="0">
                <a:pos x="790" y="474"/>
              </a:cxn>
              <a:cxn ang="0">
                <a:pos x="800" y="498"/>
              </a:cxn>
              <a:cxn ang="0">
                <a:pos x="797" y="532"/>
              </a:cxn>
              <a:cxn ang="0">
                <a:pos x="783" y="570"/>
              </a:cxn>
              <a:cxn ang="0">
                <a:pos x="761" y="603"/>
              </a:cxn>
              <a:cxn ang="0">
                <a:pos x="736" y="627"/>
              </a:cxn>
              <a:cxn ang="0">
                <a:pos x="703" y="644"/>
              </a:cxn>
              <a:cxn ang="0">
                <a:pos x="660" y="651"/>
              </a:cxn>
              <a:cxn ang="0">
                <a:pos x="596" y="650"/>
              </a:cxn>
              <a:cxn ang="0">
                <a:pos x="532" y="642"/>
              </a:cxn>
              <a:cxn ang="0">
                <a:pos x="494" y="634"/>
              </a:cxn>
              <a:cxn ang="0">
                <a:pos x="463" y="621"/>
              </a:cxn>
              <a:cxn ang="0">
                <a:pos x="417" y="597"/>
              </a:cxn>
              <a:cxn ang="0">
                <a:pos x="392" y="589"/>
              </a:cxn>
              <a:cxn ang="0">
                <a:pos x="335" y="583"/>
              </a:cxn>
              <a:cxn ang="0">
                <a:pos x="257" y="585"/>
              </a:cxn>
              <a:cxn ang="0">
                <a:pos x="183" y="583"/>
              </a:cxn>
              <a:cxn ang="0">
                <a:pos x="159" y="576"/>
              </a:cxn>
              <a:cxn ang="0">
                <a:pos x="139" y="560"/>
              </a:cxn>
              <a:cxn ang="0">
                <a:pos x="122" y="540"/>
              </a:cxn>
              <a:cxn ang="0">
                <a:pos x="106" y="513"/>
              </a:cxn>
              <a:cxn ang="0">
                <a:pos x="95" y="483"/>
              </a:cxn>
              <a:cxn ang="0">
                <a:pos x="91" y="454"/>
              </a:cxn>
              <a:cxn ang="0">
                <a:pos x="94" y="424"/>
              </a:cxn>
              <a:cxn ang="0">
                <a:pos x="92" y="397"/>
              </a:cxn>
              <a:cxn ang="0">
                <a:pos x="84" y="380"/>
              </a:cxn>
              <a:cxn ang="0">
                <a:pos x="61" y="358"/>
              </a:cxn>
              <a:cxn ang="0">
                <a:pos x="34" y="332"/>
              </a:cxn>
              <a:cxn ang="0">
                <a:pos x="9" y="284"/>
              </a:cxn>
              <a:cxn ang="0">
                <a:pos x="1" y="256"/>
              </a:cxn>
              <a:cxn ang="0">
                <a:pos x="3" y="218"/>
              </a:cxn>
              <a:cxn ang="0">
                <a:pos x="13" y="175"/>
              </a:cxn>
              <a:cxn ang="0">
                <a:pos x="26" y="138"/>
              </a:cxn>
            </a:cxnLst>
            <a:rect l="0" t="0" r="r" b="b"/>
            <a:pathLst>
              <a:path w="800" h="651">
                <a:moveTo>
                  <a:pt x="26" y="138"/>
                </a:moveTo>
                <a:lnTo>
                  <a:pt x="32" y="126"/>
                </a:lnTo>
                <a:lnTo>
                  <a:pt x="37" y="113"/>
                </a:lnTo>
                <a:lnTo>
                  <a:pt x="44" y="101"/>
                </a:lnTo>
                <a:lnTo>
                  <a:pt x="51" y="88"/>
                </a:lnTo>
                <a:lnTo>
                  <a:pt x="59" y="76"/>
                </a:lnTo>
                <a:lnTo>
                  <a:pt x="67" y="65"/>
                </a:lnTo>
                <a:lnTo>
                  <a:pt x="73" y="60"/>
                </a:lnTo>
                <a:lnTo>
                  <a:pt x="78" y="56"/>
                </a:lnTo>
                <a:lnTo>
                  <a:pt x="83" y="52"/>
                </a:lnTo>
                <a:lnTo>
                  <a:pt x="89" y="48"/>
                </a:lnTo>
                <a:lnTo>
                  <a:pt x="94" y="45"/>
                </a:lnTo>
                <a:lnTo>
                  <a:pt x="100" y="43"/>
                </a:lnTo>
                <a:lnTo>
                  <a:pt x="107" y="41"/>
                </a:lnTo>
                <a:lnTo>
                  <a:pt x="113" y="40"/>
                </a:lnTo>
                <a:lnTo>
                  <a:pt x="126" y="38"/>
                </a:lnTo>
                <a:lnTo>
                  <a:pt x="140" y="38"/>
                </a:lnTo>
                <a:lnTo>
                  <a:pt x="167" y="40"/>
                </a:lnTo>
                <a:lnTo>
                  <a:pt x="194" y="43"/>
                </a:lnTo>
                <a:lnTo>
                  <a:pt x="203" y="44"/>
                </a:lnTo>
                <a:lnTo>
                  <a:pt x="213" y="47"/>
                </a:lnTo>
                <a:lnTo>
                  <a:pt x="222" y="51"/>
                </a:lnTo>
                <a:lnTo>
                  <a:pt x="232" y="56"/>
                </a:lnTo>
                <a:lnTo>
                  <a:pt x="241" y="61"/>
                </a:lnTo>
                <a:lnTo>
                  <a:pt x="250" y="66"/>
                </a:lnTo>
                <a:lnTo>
                  <a:pt x="259" y="70"/>
                </a:lnTo>
                <a:lnTo>
                  <a:pt x="268" y="73"/>
                </a:lnTo>
                <a:lnTo>
                  <a:pt x="288" y="77"/>
                </a:lnTo>
                <a:lnTo>
                  <a:pt x="308" y="79"/>
                </a:lnTo>
                <a:lnTo>
                  <a:pt x="317" y="79"/>
                </a:lnTo>
                <a:lnTo>
                  <a:pt x="326" y="78"/>
                </a:lnTo>
                <a:lnTo>
                  <a:pt x="335" y="76"/>
                </a:lnTo>
                <a:lnTo>
                  <a:pt x="343" y="73"/>
                </a:lnTo>
                <a:lnTo>
                  <a:pt x="356" y="66"/>
                </a:lnTo>
                <a:lnTo>
                  <a:pt x="368" y="57"/>
                </a:lnTo>
                <a:lnTo>
                  <a:pt x="379" y="48"/>
                </a:lnTo>
                <a:lnTo>
                  <a:pt x="391" y="37"/>
                </a:lnTo>
                <a:lnTo>
                  <a:pt x="403" y="27"/>
                </a:lnTo>
                <a:lnTo>
                  <a:pt x="414" y="18"/>
                </a:lnTo>
                <a:lnTo>
                  <a:pt x="420" y="14"/>
                </a:lnTo>
                <a:lnTo>
                  <a:pt x="426" y="10"/>
                </a:lnTo>
                <a:lnTo>
                  <a:pt x="433" y="6"/>
                </a:lnTo>
                <a:lnTo>
                  <a:pt x="439" y="4"/>
                </a:lnTo>
                <a:lnTo>
                  <a:pt x="447" y="1"/>
                </a:lnTo>
                <a:lnTo>
                  <a:pt x="455" y="0"/>
                </a:lnTo>
                <a:lnTo>
                  <a:pt x="464" y="0"/>
                </a:lnTo>
                <a:lnTo>
                  <a:pt x="473" y="0"/>
                </a:lnTo>
                <a:lnTo>
                  <a:pt x="481" y="2"/>
                </a:lnTo>
                <a:lnTo>
                  <a:pt x="490" y="3"/>
                </a:lnTo>
                <a:lnTo>
                  <a:pt x="497" y="6"/>
                </a:lnTo>
                <a:lnTo>
                  <a:pt x="505" y="9"/>
                </a:lnTo>
                <a:lnTo>
                  <a:pt x="513" y="15"/>
                </a:lnTo>
                <a:lnTo>
                  <a:pt x="520" y="21"/>
                </a:lnTo>
                <a:lnTo>
                  <a:pt x="527" y="29"/>
                </a:lnTo>
                <a:lnTo>
                  <a:pt x="534" y="37"/>
                </a:lnTo>
                <a:lnTo>
                  <a:pt x="545" y="54"/>
                </a:lnTo>
                <a:lnTo>
                  <a:pt x="555" y="73"/>
                </a:lnTo>
                <a:lnTo>
                  <a:pt x="559" y="81"/>
                </a:lnTo>
                <a:lnTo>
                  <a:pt x="562" y="89"/>
                </a:lnTo>
                <a:lnTo>
                  <a:pt x="565" y="97"/>
                </a:lnTo>
                <a:lnTo>
                  <a:pt x="568" y="106"/>
                </a:lnTo>
                <a:lnTo>
                  <a:pt x="572" y="123"/>
                </a:lnTo>
                <a:lnTo>
                  <a:pt x="574" y="140"/>
                </a:lnTo>
                <a:lnTo>
                  <a:pt x="574" y="157"/>
                </a:lnTo>
                <a:lnTo>
                  <a:pt x="573" y="175"/>
                </a:lnTo>
                <a:lnTo>
                  <a:pt x="571" y="194"/>
                </a:lnTo>
                <a:lnTo>
                  <a:pt x="570" y="213"/>
                </a:lnTo>
                <a:lnTo>
                  <a:pt x="569" y="231"/>
                </a:lnTo>
                <a:lnTo>
                  <a:pt x="570" y="248"/>
                </a:lnTo>
                <a:lnTo>
                  <a:pt x="571" y="257"/>
                </a:lnTo>
                <a:lnTo>
                  <a:pt x="573" y="265"/>
                </a:lnTo>
                <a:lnTo>
                  <a:pt x="576" y="272"/>
                </a:lnTo>
                <a:lnTo>
                  <a:pt x="579" y="280"/>
                </a:lnTo>
                <a:lnTo>
                  <a:pt x="583" y="287"/>
                </a:lnTo>
                <a:lnTo>
                  <a:pt x="588" y="293"/>
                </a:lnTo>
                <a:lnTo>
                  <a:pt x="593" y="298"/>
                </a:lnTo>
                <a:lnTo>
                  <a:pt x="599" y="302"/>
                </a:lnTo>
                <a:lnTo>
                  <a:pt x="612" y="310"/>
                </a:lnTo>
                <a:lnTo>
                  <a:pt x="628" y="317"/>
                </a:lnTo>
                <a:lnTo>
                  <a:pt x="643" y="323"/>
                </a:lnTo>
                <a:lnTo>
                  <a:pt x="658" y="330"/>
                </a:lnTo>
                <a:lnTo>
                  <a:pt x="665" y="333"/>
                </a:lnTo>
                <a:lnTo>
                  <a:pt x="672" y="337"/>
                </a:lnTo>
                <a:lnTo>
                  <a:pt x="678" y="341"/>
                </a:lnTo>
                <a:lnTo>
                  <a:pt x="684" y="346"/>
                </a:lnTo>
                <a:lnTo>
                  <a:pt x="696" y="357"/>
                </a:lnTo>
                <a:lnTo>
                  <a:pt x="708" y="368"/>
                </a:lnTo>
                <a:lnTo>
                  <a:pt x="719" y="381"/>
                </a:lnTo>
                <a:lnTo>
                  <a:pt x="731" y="395"/>
                </a:lnTo>
                <a:lnTo>
                  <a:pt x="751" y="421"/>
                </a:lnTo>
                <a:lnTo>
                  <a:pt x="771" y="447"/>
                </a:lnTo>
                <a:lnTo>
                  <a:pt x="780" y="460"/>
                </a:lnTo>
                <a:lnTo>
                  <a:pt x="790" y="474"/>
                </a:lnTo>
                <a:lnTo>
                  <a:pt x="794" y="482"/>
                </a:lnTo>
                <a:lnTo>
                  <a:pt x="797" y="490"/>
                </a:lnTo>
                <a:lnTo>
                  <a:pt x="800" y="498"/>
                </a:lnTo>
                <a:lnTo>
                  <a:pt x="800" y="507"/>
                </a:lnTo>
                <a:lnTo>
                  <a:pt x="799" y="520"/>
                </a:lnTo>
                <a:lnTo>
                  <a:pt x="797" y="532"/>
                </a:lnTo>
                <a:lnTo>
                  <a:pt x="793" y="545"/>
                </a:lnTo>
                <a:lnTo>
                  <a:pt x="789" y="557"/>
                </a:lnTo>
                <a:lnTo>
                  <a:pt x="783" y="570"/>
                </a:lnTo>
                <a:lnTo>
                  <a:pt x="777" y="581"/>
                </a:lnTo>
                <a:lnTo>
                  <a:pt x="769" y="593"/>
                </a:lnTo>
                <a:lnTo>
                  <a:pt x="761" y="603"/>
                </a:lnTo>
                <a:lnTo>
                  <a:pt x="754" y="613"/>
                </a:lnTo>
                <a:lnTo>
                  <a:pt x="745" y="620"/>
                </a:lnTo>
                <a:lnTo>
                  <a:pt x="736" y="627"/>
                </a:lnTo>
                <a:lnTo>
                  <a:pt x="726" y="634"/>
                </a:lnTo>
                <a:lnTo>
                  <a:pt x="714" y="639"/>
                </a:lnTo>
                <a:lnTo>
                  <a:pt x="703" y="644"/>
                </a:lnTo>
                <a:lnTo>
                  <a:pt x="692" y="647"/>
                </a:lnTo>
                <a:lnTo>
                  <a:pt x="681" y="649"/>
                </a:lnTo>
                <a:lnTo>
                  <a:pt x="660" y="651"/>
                </a:lnTo>
                <a:lnTo>
                  <a:pt x="639" y="651"/>
                </a:lnTo>
                <a:lnTo>
                  <a:pt x="618" y="651"/>
                </a:lnTo>
                <a:lnTo>
                  <a:pt x="596" y="650"/>
                </a:lnTo>
                <a:lnTo>
                  <a:pt x="574" y="648"/>
                </a:lnTo>
                <a:lnTo>
                  <a:pt x="553" y="645"/>
                </a:lnTo>
                <a:lnTo>
                  <a:pt x="532" y="642"/>
                </a:lnTo>
                <a:lnTo>
                  <a:pt x="511" y="638"/>
                </a:lnTo>
                <a:lnTo>
                  <a:pt x="502" y="636"/>
                </a:lnTo>
                <a:lnTo>
                  <a:pt x="494" y="634"/>
                </a:lnTo>
                <a:lnTo>
                  <a:pt x="486" y="631"/>
                </a:lnTo>
                <a:lnTo>
                  <a:pt x="478" y="628"/>
                </a:lnTo>
                <a:lnTo>
                  <a:pt x="463" y="621"/>
                </a:lnTo>
                <a:lnTo>
                  <a:pt x="448" y="613"/>
                </a:lnTo>
                <a:lnTo>
                  <a:pt x="433" y="604"/>
                </a:lnTo>
                <a:lnTo>
                  <a:pt x="417" y="597"/>
                </a:lnTo>
                <a:lnTo>
                  <a:pt x="410" y="594"/>
                </a:lnTo>
                <a:lnTo>
                  <a:pt x="402" y="591"/>
                </a:lnTo>
                <a:lnTo>
                  <a:pt x="392" y="589"/>
                </a:lnTo>
                <a:lnTo>
                  <a:pt x="384" y="587"/>
                </a:lnTo>
                <a:lnTo>
                  <a:pt x="360" y="584"/>
                </a:lnTo>
                <a:lnTo>
                  <a:pt x="335" y="583"/>
                </a:lnTo>
                <a:lnTo>
                  <a:pt x="309" y="583"/>
                </a:lnTo>
                <a:lnTo>
                  <a:pt x="283" y="584"/>
                </a:lnTo>
                <a:lnTo>
                  <a:pt x="257" y="585"/>
                </a:lnTo>
                <a:lnTo>
                  <a:pt x="232" y="586"/>
                </a:lnTo>
                <a:lnTo>
                  <a:pt x="207" y="585"/>
                </a:lnTo>
                <a:lnTo>
                  <a:pt x="183" y="583"/>
                </a:lnTo>
                <a:lnTo>
                  <a:pt x="174" y="582"/>
                </a:lnTo>
                <a:lnTo>
                  <a:pt x="166" y="579"/>
                </a:lnTo>
                <a:lnTo>
                  <a:pt x="159" y="576"/>
                </a:lnTo>
                <a:lnTo>
                  <a:pt x="152" y="571"/>
                </a:lnTo>
                <a:lnTo>
                  <a:pt x="145" y="566"/>
                </a:lnTo>
                <a:lnTo>
                  <a:pt x="139" y="560"/>
                </a:lnTo>
                <a:lnTo>
                  <a:pt x="133" y="554"/>
                </a:lnTo>
                <a:lnTo>
                  <a:pt x="128" y="548"/>
                </a:lnTo>
                <a:lnTo>
                  <a:pt x="122" y="540"/>
                </a:lnTo>
                <a:lnTo>
                  <a:pt x="116" y="531"/>
                </a:lnTo>
                <a:lnTo>
                  <a:pt x="111" y="522"/>
                </a:lnTo>
                <a:lnTo>
                  <a:pt x="106" y="513"/>
                </a:lnTo>
                <a:lnTo>
                  <a:pt x="102" y="503"/>
                </a:lnTo>
                <a:lnTo>
                  <a:pt x="98" y="492"/>
                </a:lnTo>
                <a:lnTo>
                  <a:pt x="95" y="483"/>
                </a:lnTo>
                <a:lnTo>
                  <a:pt x="92" y="473"/>
                </a:lnTo>
                <a:lnTo>
                  <a:pt x="91" y="464"/>
                </a:lnTo>
                <a:lnTo>
                  <a:pt x="91" y="454"/>
                </a:lnTo>
                <a:lnTo>
                  <a:pt x="92" y="444"/>
                </a:lnTo>
                <a:lnTo>
                  <a:pt x="93" y="434"/>
                </a:lnTo>
                <a:lnTo>
                  <a:pt x="94" y="424"/>
                </a:lnTo>
                <a:lnTo>
                  <a:pt x="95" y="415"/>
                </a:lnTo>
                <a:lnTo>
                  <a:pt x="94" y="405"/>
                </a:lnTo>
                <a:lnTo>
                  <a:pt x="92" y="397"/>
                </a:lnTo>
                <a:lnTo>
                  <a:pt x="90" y="390"/>
                </a:lnTo>
                <a:lnTo>
                  <a:pt x="87" y="385"/>
                </a:lnTo>
                <a:lnTo>
                  <a:pt x="84" y="380"/>
                </a:lnTo>
                <a:lnTo>
                  <a:pt x="80" y="376"/>
                </a:lnTo>
                <a:lnTo>
                  <a:pt x="71" y="367"/>
                </a:lnTo>
                <a:lnTo>
                  <a:pt x="61" y="358"/>
                </a:lnTo>
                <a:lnTo>
                  <a:pt x="51" y="350"/>
                </a:lnTo>
                <a:lnTo>
                  <a:pt x="42" y="341"/>
                </a:lnTo>
                <a:lnTo>
                  <a:pt x="34" y="332"/>
                </a:lnTo>
                <a:lnTo>
                  <a:pt x="26" y="322"/>
                </a:lnTo>
                <a:lnTo>
                  <a:pt x="17" y="304"/>
                </a:lnTo>
                <a:lnTo>
                  <a:pt x="9" y="284"/>
                </a:lnTo>
                <a:lnTo>
                  <a:pt x="5" y="275"/>
                </a:lnTo>
                <a:lnTo>
                  <a:pt x="3" y="265"/>
                </a:lnTo>
                <a:lnTo>
                  <a:pt x="1" y="256"/>
                </a:lnTo>
                <a:lnTo>
                  <a:pt x="0" y="247"/>
                </a:lnTo>
                <a:lnTo>
                  <a:pt x="1" y="233"/>
                </a:lnTo>
                <a:lnTo>
                  <a:pt x="3" y="218"/>
                </a:lnTo>
                <a:lnTo>
                  <a:pt x="5" y="204"/>
                </a:lnTo>
                <a:lnTo>
                  <a:pt x="9" y="190"/>
                </a:lnTo>
                <a:lnTo>
                  <a:pt x="13" y="175"/>
                </a:lnTo>
                <a:lnTo>
                  <a:pt x="17" y="162"/>
                </a:lnTo>
                <a:lnTo>
                  <a:pt x="22" y="150"/>
                </a:lnTo>
                <a:lnTo>
                  <a:pt x="26" y="138"/>
                </a:lnTo>
                <a:close/>
              </a:path>
            </a:pathLst>
          </a:custGeom>
          <a:solidFill>
            <a:srgbClr val="994779"/>
          </a:solidFill>
          <a:ln w="9525">
            <a:noFill/>
            <a:round/>
            <a:headEnd/>
            <a:tailEnd/>
          </a:ln>
        </p:spPr>
        <p:txBody>
          <a:bodyPr/>
          <a:lstStyle/>
          <a:p>
            <a:endParaRPr lang="pt-BR"/>
          </a:p>
        </p:txBody>
      </p:sp>
      <p:sp>
        <p:nvSpPr>
          <p:cNvPr id="342131" name="Freeform 115"/>
          <p:cNvSpPr>
            <a:spLocks/>
          </p:cNvSpPr>
          <p:nvPr/>
        </p:nvSpPr>
        <p:spPr bwMode="auto">
          <a:xfrm>
            <a:off x="4956175" y="2152650"/>
            <a:ext cx="317500" cy="258763"/>
          </a:xfrm>
          <a:custGeom>
            <a:avLst/>
            <a:gdLst/>
            <a:ahLst/>
            <a:cxnLst>
              <a:cxn ang="0">
                <a:pos x="37" y="113"/>
              </a:cxn>
              <a:cxn ang="0">
                <a:pos x="59" y="76"/>
              </a:cxn>
              <a:cxn ang="0">
                <a:pos x="78" y="56"/>
              </a:cxn>
              <a:cxn ang="0">
                <a:pos x="94" y="45"/>
              </a:cxn>
              <a:cxn ang="0">
                <a:pos x="113" y="40"/>
              </a:cxn>
              <a:cxn ang="0">
                <a:pos x="167" y="40"/>
              </a:cxn>
              <a:cxn ang="0">
                <a:pos x="213" y="47"/>
              </a:cxn>
              <a:cxn ang="0">
                <a:pos x="241" y="61"/>
              </a:cxn>
              <a:cxn ang="0">
                <a:pos x="268" y="73"/>
              </a:cxn>
              <a:cxn ang="0">
                <a:pos x="317" y="79"/>
              </a:cxn>
              <a:cxn ang="0">
                <a:pos x="343" y="73"/>
              </a:cxn>
              <a:cxn ang="0">
                <a:pos x="379" y="48"/>
              </a:cxn>
              <a:cxn ang="0">
                <a:pos x="414" y="18"/>
              </a:cxn>
              <a:cxn ang="0">
                <a:pos x="433" y="6"/>
              </a:cxn>
              <a:cxn ang="0">
                <a:pos x="455" y="0"/>
              </a:cxn>
              <a:cxn ang="0">
                <a:pos x="481" y="2"/>
              </a:cxn>
              <a:cxn ang="0">
                <a:pos x="505" y="9"/>
              </a:cxn>
              <a:cxn ang="0">
                <a:pos x="527" y="29"/>
              </a:cxn>
              <a:cxn ang="0">
                <a:pos x="555" y="73"/>
              </a:cxn>
              <a:cxn ang="0">
                <a:pos x="565" y="97"/>
              </a:cxn>
              <a:cxn ang="0">
                <a:pos x="574" y="140"/>
              </a:cxn>
              <a:cxn ang="0">
                <a:pos x="571" y="194"/>
              </a:cxn>
              <a:cxn ang="0">
                <a:pos x="570" y="248"/>
              </a:cxn>
              <a:cxn ang="0">
                <a:pos x="576" y="272"/>
              </a:cxn>
              <a:cxn ang="0">
                <a:pos x="588" y="293"/>
              </a:cxn>
              <a:cxn ang="0">
                <a:pos x="612" y="310"/>
              </a:cxn>
              <a:cxn ang="0">
                <a:pos x="658" y="330"/>
              </a:cxn>
              <a:cxn ang="0">
                <a:pos x="678" y="341"/>
              </a:cxn>
              <a:cxn ang="0">
                <a:pos x="708" y="368"/>
              </a:cxn>
              <a:cxn ang="0">
                <a:pos x="751" y="421"/>
              </a:cxn>
              <a:cxn ang="0">
                <a:pos x="790" y="474"/>
              </a:cxn>
              <a:cxn ang="0">
                <a:pos x="800" y="498"/>
              </a:cxn>
              <a:cxn ang="0">
                <a:pos x="797" y="532"/>
              </a:cxn>
              <a:cxn ang="0">
                <a:pos x="783" y="570"/>
              </a:cxn>
              <a:cxn ang="0">
                <a:pos x="761" y="603"/>
              </a:cxn>
              <a:cxn ang="0">
                <a:pos x="736" y="627"/>
              </a:cxn>
              <a:cxn ang="0">
                <a:pos x="703" y="644"/>
              </a:cxn>
              <a:cxn ang="0">
                <a:pos x="660" y="651"/>
              </a:cxn>
              <a:cxn ang="0">
                <a:pos x="596" y="650"/>
              </a:cxn>
              <a:cxn ang="0">
                <a:pos x="532" y="642"/>
              </a:cxn>
              <a:cxn ang="0">
                <a:pos x="494" y="634"/>
              </a:cxn>
              <a:cxn ang="0">
                <a:pos x="463" y="621"/>
              </a:cxn>
              <a:cxn ang="0">
                <a:pos x="417" y="597"/>
              </a:cxn>
              <a:cxn ang="0">
                <a:pos x="392" y="589"/>
              </a:cxn>
              <a:cxn ang="0">
                <a:pos x="335" y="583"/>
              </a:cxn>
              <a:cxn ang="0">
                <a:pos x="257" y="585"/>
              </a:cxn>
              <a:cxn ang="0">
                <a:pos x="183" y="583"/>
              </a:cxn>
              <a:cxn ang="0">
                <a:pos x="159" y="576"/>
              </a:cxn>
              <a:cxn ang="0">
                <a:pos x="139" y="560"/>
              </a:cxn>
              <a:cxn ang="0">
                <a:pos x="122" y="540"/>
              </a:cxn>
              <a:cxn ang="0">
                <a:pos x="106" y="513"/>
              </a:cxn>
              <a:cxn ang="0">
                <a:pos x="95" y="483"/>
              </a:cxn>
              <a:cxn ang="0">
                <a:pos x="91" y="454"/>
              </a:cxn>
              <a:cxn ang="0">
                <a:pos x="94" y="424"/>
              </a:cxn>
              <a:cxn ang="0">
                <a:pos x="92" y="397"/>
              </a:cxn>
              <a:cxn ang="0">
                <a:pos x="84" y="380"/>
              </a:cxn>
              <a:cxn ang="0">
                <a:pos x="61" y="358"/>
              </a:cxn>
              <a:cxn ang="0">
                <a:pos x="34" y="332"/>
              </a:cxn>
              <a:cxn ang="0">
                <a:pos x="9" y="284"/>
              </a:cxn>
              <a:cxn ang="0">
                <a:pos x="1" y="256"/>
              </a:cxn>
              <a:cxn ang="0">
                <a:pos x="3" y="218"/>
              </a:cxn>
              <a:cxn ang="0">
                <a:pos x="13" y="175"/>
              </a:cxn>
              <a:cxn ang="0">
                <a:pos x="26" y="138"/>
              </a:cxn>
            </a:cxnLst>
            <a:rect l="0" t="0" r="r" b="b"/>
            <a:pathLst>
              <a:path w="800" h="651">
                <a:moveTo>
                  <a:pt x="26" y="138"/>
                </a:moveTo>
                <a:lnTo>
                  <a:pt x="32" y="126"/>
                </a:lnTo>
                <a:lnTo>
                  <a:pt x="37" y="113"/>
                </a:lnTo>
                <a:lnTo>
                  <a:pt x="44" y="101"/>
                </a:lnTo>
                <a:lnTo>
                  <a:pt x="51" y="88"/>
                </a:lnTo>
                <a:lnTo>
                  <a:pt x="59" y="76"/>
                </a:lnTo>
                <a:lnTo>
                  <a:pt x="67" y="65"/>
                </a:lnTo>
                <a:lnTo>
                  <a:pt x="73" y="60"/>
                </a:lnTo>
                <a:lnTo>
                  <a:pt x="78" y="56"/>
                </a:lnTo>
                <a:lnTo>
                  <a:pt x="83" y="52"/>
                </a:lnTo>
                <a:lnTo>
                  <a:pt x="89" y="48"/>
                </a:lnTo>
                <a:lnTo>
                  <a:pt x="94" y="45"/>
                </a:lnTo>
                <a:lnTo>
                  <a:pt x="100" y="43"/>
                </a:lnTo>
                <a:lnTo>
                  <a:pt x="107" y="41"/>
                </a:lnTo>
                <a:lnTo>
                  <a:pt x="113" y="40"/>
                </a:lnTo>
                <a:lnTo>
                  <a:pt x="126" y="38"/>
                </a:lnTo>
                <a:lnTo>
                  <a:pt x="140" y="38"/>
                </a:lnTo>
                <a:lnTo>
                  <a:pt x="167" y="40"/>
                </a:lnTo>
                <a:lnTo>
                  <a:pt x="194" y="43"/>
                </a:lnTo>
                <a:lnTo>
                  <a:pt x="203" y="44"/>
                </a:lnTo>
                <a:lnTo>
                  <a:pt x="213" y="47"/>
                </a:lnTo>
                <a:lnTo>
                  <a:pt x="222" y="51"/>
                </a:lnTo>
                <a:lnTo>
                  <a:pt x="232" y="56"/>
                </a:lnTo>
                <a:lnTo>
                  <a:pt x="241" y="61"/>
                </a:lnTo>
                <a:lnTo>
                  <a:pt x="250" y="66"/>
                </a:lnTo>
                <a:lnTo>
                  <a:pt x="259" y="70"/>
                </a:lnTo>
                <a:lnTo>
                  <a:pt x="268" y="73"/>
                </a:lnTo>
                <a:lnTo>
                  <a:pt x="288" y="77"/>
                </a:lnTo>
                <a:lnTo>
                  <a:pt x="308" y="79"/>
                </a:lnTo>
                <a:lnTo>
                  <a:pt x="317" y="79"/>
                </a:lnTo>
                <a:lnTo>
                  <a:pt x="326" y="78"/>
                </a:lnTo>
                <a:lnTo>
                  <a:pt x="335" y="76"/>
                </a:lnTo>
                <a:lnTo>
                  <a:pt x="343" y="73"/>
                </a:lnTo>
                <a:lnTo>
                  <a:pt x="356" y="66"/>
                </a:lnTo>
                <a:lnTo>
                  <a:pt x="368" y="57"/>
                </a:lnTo>
                <a:lnTo>
                  <a:pt x="379" y="48"/>
                </a:lnTo>
                <a:lnTo>
                  <a:pt x="391" y="37"/>
                </a:lnTo>
                <a:lnTo>
                  <a:pt x="403" y="27"/>
                </a:lnTo>
                <a:lnTo>
                  <a:pt x="414" y="18"/>
                </a:lnTo>
                <a:lnTo>
                  <a:pt x="420" y="14"/>
                </a:lnTo>
                <a:lnTo>
                  <a:pt x="426" y="10"/>
                </a:lnTo>
                <a:lnTo>
                  <a:pt x="433" y="6"/>
                </a:lnTo>
                <a:lnTo>
                  <a:pt x="439" y="4"/>
                </a:lnTo>
                <a:lnTo>
                  <a:pt x="447" y="1"/>
                </a:lnTo>
                <a:lnTo>
                  <a:pt x="455" y="0"/>
                </a:lnTo>
                <a:lnTo>
                  <a:pt x="464" y="0"/>
                </a:lnTo>
                <a:lnTo>
                  <a:pt x="473" y="0"/>
                </a:lnTo>
                <a:lnTo>
                  <a:pt x="481" y="2"/>
                </a:lnTo>
                <a:lnTo>
                  <a:pt x="490" y="3"/>
                </a:lnTo>
                <a:lnTo>
                  <a:pt x="497" y="6"/>
                </a:lnTo>
                <a:lnTo>
                  <a:pt x="505" y="9"/>
                </a:lnTo>
                <a:lnTo>
                  <a:pt x="513" y="15"/>
                </a:lnTo>
                <a:lnTo>
                  <a:pt x="520" y="21"/>
                </a:lnTo>
                <a:lnTo>
                  <a:pt x="527" y="29"/>
                </a:lnTo>
                <a:lnTo>
                  <a:pt x="534" y="37"/>
                </a:lnTo>
                <a:lnTo>
                  <a:pt x="545" y="54"/>
                </a:lnTo>
                <a:lnTo>
                  <a:pt x="555" y="73"/>
                </a:lnTo>
                <a:lnTo>
                  <a:pt x="559" y="81"/>
                </a:lnTo>
                <a:lnTo>
                  <a:pt x="562" y="89"/>
                </a:lnTo>
                <a:lnTo>
                  <a:pt x="565" y="97"/>
                </a:lnTo>
                <a:lnTo>
                  <a:pt x="568" y="106"/>
                </a:lnTo>
                <a:lnTo>
                  <a:pt x="572" y="123"/>
                </a:lnTo>
                <a:lnTo>
                  <a:pt x="574" y="140"/>
                </a:lnTo>
                <a:lnTo>
                  <a:pt x="574" y="157"/>
                </a:lnTo>
                <a:lnTo>
                  <a:pt x="573" y="175"/>
                </a:lnTo>
                <a:lnTo>
                  <a:pt x="571" y="194"/>
                </a:lnTo>
                <a:lnTo>
                  <a:pt x="570" y="213"/>
                </a:lnTo>
                <a:lnTo>
                  <a:pt x="569" y="231"/>
                </a:lnTo>
                <a:lnTo>
                  <a:pt x="570" y="248"/>
                </a:lnTo>
                <a:lnTo>
                  <a:pt x="571" y="257"/>
                </a:lnTo>
                <a:lnTo>
                  <a:pt x="573" y="265"/>
                </a:lnTo>
                <a:lnTo>
                  <a:pt x="576" y="272"/>
                </a:lnTo>
                <a:lnTo>
                  <a:pt x="579" y="280"/>
                </a:lnTo>
                <a:lnTo>
                  <a:pt x="583" y="287"/>
                </a:lnTo>
                <a:lnTo>
                  <a:pt x="588" y="293"/>
                </a:lnTo>
                <a:lnTo>
                  <a:pt x="593" y="298"/>
                </a:lnTo>
                <a:lnTo>
                  <a:pt x="599" y="302"/>
                </a:lnTo>
                <a:lnTo>
                  <a:pt x="612" y="310"/>
                </a:lnTo>
                <a:lnTo>
                  <a:pt x="628" y="317"/>
                </a:lnTo>
                <a:lnTo>
                  <a:pt x="643" y="323"/>
                </a:lnTo>
                <a:lnTo>
                  <a:pt x="658" y="330"/>
                </a:lnTo>
                <a:lnTo>
                  <a:pt x="665" y="333"/>
                </a:lnTo>
                <a:lnTo>
                  <a:pt x="672" y="337"/>
                </a:lnTo>
                <a:lnTo>
                  <a:pt x="678" y="341"/>
                </a:lnTo>
                <a:lnTo>
                  <a:pt x="684" y="346"/>
                </a:lnTo>
                <a:lnTo>
                  <a:pt x="696" y="357"/>
                </a:lnTo>
                <a:lnTo>
                  <a:pt x="708" y="368"/>
                </a:lnTo>
                <a:lnTo>
                  <a:pt x="719" y="381"/>
                </a:lnTo>
                <a:lnTo>
                  <a:pt x="731" y="395"/>
                </a:lnTo>
                <a:lnTo>
                  <a:pt x="751" y="421"/>
                </a:lnTo>
                <a:lnTo>
                  <a:pt x="771" y="447"/>
                </a:lnTo>
                <a:lnTo>
                  <a:pt x="780" y="460"/>
                </a:lnTo>
                <a:lnTo>
                  <a:pt x="790" y="474"/>
                </a:lnTo>
                <a:lnTo>
                  <a:pt x="794" y="482"/>
                </a:lnTo>
                <a:lnTo>
                  <a:pt x="797" y="490"/>
                </a:lnTo>
                <a:lnTo>
                  <a:pt x="800" y="498"/>
                </a:lnTo>
                <a:lnTo>
                  <a:pt x="800" y="507"/>
                </a:lnTo>
                <a:lnTo>
                  <a:pt x="799" y="520"/>
                </a:lnTo>
                <a:lnTo>
                  <a:pt x="797" y="532"/>
                </a:lnTo>
                <a:lnTo>
                  <a:pt x="793" y="545"/>
                </a:lnTo>
                <a:lnTo>
                  <a:pt x="789" y="557"/>
                </a:lnTo>
                <a:lnTo>
                  <a:pt x="783" y="570"/>
                </a:lnTo>
                <a:lnTo>
                  <a:pt x="777" y="581"/>
                </a:lnTo>
                <a:lnTo>
                  <a:pt x="769" y="593"/>
                </a:lnTo>
                <a:lnTo>
                  <a:pt x="761" y="603"/>
                </a:lnTo>
                <a:lnTo>
                  <a:pt x="754" y="613"/>
                </a:lnTo>
                <a:lnTo>
                  <a:pt x="745" y="620"/>
                </a:lnTo>
                <a:lnTo>
                  <a:pt x="736" y="627"/>
                </a:lnTo>
                <a:lnTo>
                  <a:pt x="726" y="634"/>
                </a:lnTo>
                <a:lnTo>
                  <a:pt x="714" y="639"/>
                </a:lnTo>
                <a:lnTo>
                  <a:pt x="703" y="644"/>
                </a:lnTo>
                <a:lnTo>
                  <a:pt x="692" y="647"/>
                </a:lnTo>
                <a:lnTo>
                  <a:pt x="681" y="649"/>
                </a:lnTo>
                <a:lnTo>
                  <a:pt x="660" y="651"/>
                </a:lnTo>
                <a:lnTo>
                  <a:pt x="639" y="651"/>
                </a:lnTo>
                <a:lnTo>
                  <a:pt x="618" y="651"/>
                </a:lnTo>
                <a:lnTo>
                  <a:pt x="596" y="650"/>
                </a:lnTo>
                <a:lnTo>
                  <a:pt x="574" y="648"/>
                </a:lnTo>
                <a:lnTo>
                  <a:pt x="553" y="645"/>
                </a:lnTo>
                <a:lnTo>
                  <a:pt x="532" y="642"/>
                </a:lnTo>
                <a:lnTo>
                  <a:pt x="511" y="638"/>
                </a:lnTo>
                <a:lnTo>
                  <a:pt x="502" y="636"/>
                </a:lnTo>
                <a:lnTo>
                  <a:pt x="494" y="634"/>
                </a:lnTo>
                <a:lnTo>
                  <a:pt x="486" y="631"/>
                </a:lnTo>
                <a:lnTo>
                  <a:pt x="478" y="628"/>
                </a:lnTo>
                <a:lnTo>
                  <a:pt x="463" y="621"/>
                </a:lnTo>
                <a:lnTo>
                  <a:pt x="448" y="613"/>
                </a:lnTo>
                <a:lnTo>
                  <a:pt x="433" y="604"/>
                </a:lnTo>
                <a:lnTo>
                  <a:pt x="417" y="597"/>
                </a:lnTo>
                <a:lnTo>
                  <a:pt x="410" y="594"/>
                </a:lnTo>
                <a:lnTo>
                  <a:pt x="402" y="591"/>
                </a:lnTo>
                <a:lnTo>
                  <a:pt x="392" y="589"/>
                </a:lnTo>
                <a:lnTo>
                  <a:pt x="384" y="587"/>
                </a:lnTo>
                <a:lnTo>
                  <a:pt x="360" y="584"/>
                </a:lnTo>
                <a:lnTo>
                  <a:pt x="335" y="583"/>
                </a:lnTo>
                <a:lnTo>
                  <a:pt x="309" y="583"/>
                </a:lnTo>
                <a:lnTo>
                  <a:pt x="283" y="584"/>
                </a:lnTo>
                <a:lnTo>
                  <a:pt x="257" y="585"/>
                </a:lnTo>
                <a:lnTo>
                  <a:pt x="232" y="586"/>
                </a:lnTo>
                <a:lnTo>
                  <a:pt x="207" y="585"/>
                </a:lnTo>
                <a:lnTo>
                  <a:pt x="183" y="583"/>
                </a:lnTo>
                <a:lnTo>
                  <a:pt x="174" y="582"/>
                </a:lnTo>
                <a:lnTo>
                  <a:pt x="166" y="579"/>
                </a:lnTo>
                <a:lnTo>
                  <a:pt x="159" y="576"/>
                </a:lnTo>
                <a:lnTo>
                  <a:pt x="152" y="571"/>
                </a:lnTo>
                <a:lnTo>
                  <a:pt x="145" y="566"/>
                </a:lnTo>
                <a:lnTo>
                  <a:pt x="139" y="560"/>
                </a:lnTo>
                <a:lnTo>
                  <a:pt x="133" y="554"/>
                </a:lnTo>
                <a:lnTo>
                  <a:pt x="128" y="548"/>
                </a:lnTo>
                <a:lnTo>
                  <a:pt x="122" y="540"/>
                </a:lnTo>
                <a:lnTo>
                  <a:pt x="116" y="531"/>
                </a:lnTo>
                <a:lnTo>
                  <a:pt x="111" y="522"/>
                </a:lnTo>
                <a:lnTo>
                  <a:pt x="106" y="513"/>
                </a:lnTo>
                <a:lnTo>
                  <a:pt x="102" y="503"/>
                </a:lnTo>
                <a:lnTo>
                  <a:pt x="98" y="492"/>
                </a:lnTo>
                <a:lnTo>
                  <a:pt x="95" y="483"/>
                </a:lnTo>
                <a:lnTo>
                  <a:pt x="92" y="473"/>
                </a:lnTo>
                <a:lnTo>
                  <a:pt x="91" y="464"/>
                </a:lnTo>
                <a:lnTo>
                  <a:pt x="91" y="454"/>
                </a:lnTo>
                <a:lnTo>
                  <a:pt x="92" y="444"/>
                </a:lnTo>
                <a:lnTo>
                  <a:pt x="93" y="434"/>
                </a:lnTo>
                <a:lnTo>
                  <a:pt x="94" y="424"/>
                </a:lnTo>
                <a:lnTo>
                  <a:pt x="95" y="415"/>
                </a:lnTo>
                <a:lnTo>
                  <a:pt x="94" y="405"/>
                </a:lnTo>
                <a:lnTo>
                  <a:pt x="92" y="397"/>
                </a:lnTo>
                <a:lnTo>
                  <a:pt x="90" y="390"/>
                </a:lnTo>
                <a:lnTo>
                  <a:pt x="87" y="385"/>
                </a:lnTo>
                <a:lnTo>
                  <a:pt x="84" y="380"/>
                </a:lnTo>
                <a:lnTo>
                  <a:pt x="80" y="376"/>
                </a:lnTo>
                <a:lnTo>
                  <a:pt x="71" y="367"/>
                </a:lnTo>
                <a:lnTo>
                  <a:pt x="61" y="358"/>
                </a:lnTo>
                <a:lnTo>
                  <a:pt x="51" y="350"/>
                </a:lnTo>
                <a:lnTo>
                  <a:pt x="42" y="341"/>
                </a:lnTo>
                <a:lnTo>
                  <a:pt x="34" y="332"/>
                </a:lnTo>
                <a:lnTo>
                  <a:pt x="26" y="322"/>
                </a:lnTo>
                <a:lnTo>
                  <a:pt x="17" y="304"/>
                </a:lnTo>
                <a:lnTo>
                  <a:pt x="9" y="284"/>
                </a:lnTo>
                <a:lnTo>
                  <a:pt x="5" y="275"/>
                </a:lnTo>
                <a:lnTo>
                  <a:pt x="3" y="265"/>
                </a:lnTo>
                <a:lnTo>
                  <a:pt x="1" y="256"/>
                </a:lnTo>
                <a:lnTo>
                  <a:pt x="0" y="247"/>
                </a:lnTo>
                <a:lnTo>
                  <a:pt x="1" y="233"/>
                </a:lnTo>
                <a:lnTo>
                  <a:pt x="3" y="218"/>
                </a:lnTo>
                <a:lnTo>
                  <a:pt x="5" y="204"/>
                </a:lnTo>
                <a:lnTo>
                  <a:pt x="9" y="190"/>
                </a:lnTo>
                <a:lnTo>
                  <a:pt x="13" y="175"/>
                </a:lnTo>
                <a:lnTo>
                  <a:pt x="17" y="162"/>
                </a:lnTo>
                <a:lnTo>
                  <a:pt x="22" y="150"/>
                </a:lnTo>
                <a:lnTo>
                  <a:pt x="26" y="138"/>
                </a:lnTo>
              </a:path>
            </a:pathLst>
          </a:custGeom>
          <a:noFill/>
          <a:ln w="3175">
            <a:solidFill>
              <a:srgbClr val="1F1A17"/>
            </a:solidFill>
            <a:prstDash val="solid"/>
            <a:round/>
            <a:headEnd/>
            <a:tailEnd/>
          </a:ln>
        </p:spPr>
        <p:txBody>
          <a:bodyPr/>
          <a:lstStyle/>
          <a:p>
            <a:endParaRPr lang="pt-BR"/>
          </a:p>
        </p:txBody>
      </p:sp>
      <p:sp>
        <p:nvSpPr>
          <p:cNvPr id="342132" name="Freeform 116"/>
          <p:cNvSpPr>
            <a:spLocks/>
          </p:cNvSpPr>
          <p:nvPr/>
        </p:nvSpPr>
        <p:spPr bwMode="auto">
          <a:xfrm>
            <a:off x="5005388" y="2009775"/>
            <a:ext cx="25400" cy="26988"/>
          </a:xfrm>
          <a:custGeom>
            <a:avLst/>
            <a:gdLst/>
            <a:ahLst/>
            <a:cxnLst>
              <a:cxn ang="0">
                <a:pos x="28" y="66"/>
              </a:cxn>
              <a:cxn ang="0">
                <a:pos x="28" y="67"/>
              </a:cxn>
              <a:cxn ang="0">
                <a:pos x="30" y="61"/>
              </a:cxn>
              <a:cxn ang="0">
                <a:pos x="34" y="55"/>
              </a:cxn>
              <a:cxn ang="0">
                <a:pos x="38" y="49"/>
              </a:cxn>
              <a:cxn ang="0">
                <a:pos x="43" y="43"/>
              </a:cxn>
              <a:cxn ang="0">
                <a:pos x="55" y="31"/>
              </a:cxn>
              <a:cxn ang="0">
                <a:pos x="66" y="19"/>
              </a:cxn>
              <a:cxn ang="0">
                <a:pos x="41" y="0"/>
              </a:cxn>
              <a:cxn ang="0">
                <a:pos x="32" y="12"/>
              </a:cxn>
              <a:cxn ang="0">
                <a:pos x="21" y="24"/>
              </a:cxn>
              <a:cxn ang="0">
                <a:pos x="15" y="31"/>
              </a:cxn>
              <a:cxn ang="0">
                <a:pos x="9" y="39"/>
              </a:cxn>
              <a:cxn ang="0">
                <a:pos x="4" y="47"/>
              </a:cxn>
              <a:cxn ang="0">
                <a:pos x="0" y="57"/>
              </a:cxn>
              <a:cxn ang="0">
                <a:pos x="0" y="58"/>
              </a:cxn>
              <a:cxn ang="0">
                <a:pos x="28" y="66"/>
              </a:cxn>
            </a:cxnLst>
            <a:rect l="0" t="0" r="r" b="b"/>
            <a:pathLst>
              <a:path w="66" h="67">
                <a:moveTo>
                  <a:pt x="28" y="66"/>
                </a:moveTo>
                <a:lnTo>
                  <a:pt x="28" y="67"/>
                </a:lnTo>
                <a:lnTo>
                  <a:pt x="30" y="61"/>
                </a:lnTo>
                <a:lnTo>
                  <a:pt x="34" y="55"/>
                </a:lnTo>
                <a:lnTo>
                  <a:pt x="38" y="49"/>
                </a:lnTo>
                <a:lnTo>
                  <a:pt x="43" y="43"/>
                </a:lnTo>
                <a:lnTo>
                  <a:pt x="55" y="31"/>
                </a:lnTo>
                <a:lnTo>
                  <a:pt x="66" y="19"/>
                </a:lnTo>
                <a:lnTo>
                  <a:pt x="41" y="0"/>
                </a:lnTo>
                <a:lnTo>
                  <a:pt x="32" y="12"/>
                </a:lnTo>
                <a:lnTo>
                  <a:pt x="21" y="24"/>
                </a:lnTo>
                <a:lnTo>
                  <a:pt x="15" y="31"/>
                </a:lnTo>
                <a:lnTo>
                  <a:pt x="9" y="39"/>
                </a:lnTo>
                <a:lnTo>
                  <a:pt x="4" y="47"/>
                </a:lnTo>
                <a:lnTo>
                  <a:pt x="0" y="57"/>
                </a:lnTo>
                <a:lnTo>
                  <a:pt x="0" y="58"/>
                </a:lnTo>
                <a:lnTo>
                  <a:pt x="28" y="66"/>
                </a:lnTo>
                <a:close/>
              </a:path>
            </a:pathLst>
          </a:custGeom>
          <a:solidFill>
            <a:srgbClr val="1F1A17"/>
          </a:solidFill>
          <a:ln w="9525">
            <a:noFill/>
            <a:round/>
            <a:headEnd/>
            <a:tailEnd/>
          </a:ln>
        </p:spPr>
        <p:txBody>
          <a:bodyPr/>
          <a:lstStyle/>
          <a:p>
            <a:endParaRPr lang="pt-BR"/>
          </a:p>
        </p:txBody>
      </p:sp>
      <p:sp>
        <p:nvSpPr>
          <p:cNvPr id="342133" name="Freeform 117"/>
          <p:cNvSpPr>
            <a:spLocks/>
          </p:cNvSpPr>
          <p:nvPr/>
        </p:nvSpPr>
        <p:spPr bwMode="auto">
          <a:xfrm>
            <a:off x="5005388" y="2032000"/>
            <a:ext cx="12700" cy="20638"/>
          </a:xfrm>
          <a:custGeom>
            <a:avLst/>
            <a:gdLst/>
            <a:ahLst/>
            <a:cxnLst>
              <a:cxn ang="0">
                <a:pos x="33" y="53"/>
              </a:cxn>
              <a:cxn ang="0">
                <a:pos x="33" y="53"/>
              </a:cxn>
              <a:cxn ang="0">
                <a:pos x="32" y="38"/>
              </a:cxn>
              <a:cxn ang="0">
                <a:pos x="30" y="25"/>
              </a:cxn>
              <a:cxn ang="0">
                <a:pos x="30" y="19"/>
              </a:cxn>
              <a:cxn ang="0">
                <a:pos x="29" y="14"/>
              </a:cxn>
              <a:cxn ang="0">
                <a:pos x="30" y="11"/>
              </a:cxn>
              <a:cxn ang="0">
                <a:pos x="30" y="8"/>
              </a:cxn>
              <a:cxn ang="0">
                <a:pos x="2" y="0"/>
              </a:cxn>
              <a:cxn ang="0">
                <a:pos x="0" y="7"/>
              </a:cxn>
              <a:cxn ang="0">
                <a:pos x="0" y="14"/>
              </a:cxn>
              <a:cxn ang="0">
                <a:pos x="0" y="21"/>
              </a:cxn>
              <a:cxn ang="0">
                <a:pos x="1" y="28"/>
              </a:cxn>
              <a:cxn ang="0">
                <a:pos x="2" y="40"/>
              </a:cxn>
              <a:cxn ang="0">
                <a:pos x="3" y="53"/>
              </a:cxn>
              <a:cxn ang="0">
                <a:pos x="3" y="53"/>
              </a:cxn>
              <a:cxn ang="0">
                <a:pos x="33" y="53"/>
              </a:cxn>
            </a:cxnLst>
            <a:rect l="0" t="0" r="r" b="b"/>
            <a:pathLst>
              <a:path w="33" h="53">
                <a:moveTo>
                  <a:pt x="33" y="53"/>
                </a:moveTo>
                <a:lnTo>
                  <a:pt x="33" y="53"/>
                </a:lnTo>
                <a:lnTo>
                  <a:pt x="32" y="38"/>
                </a:lnTo>
                <a:lnTo>
                  <a:pt x="30" y="25"/>
                </a:lnTo>
                <a:lnTo>
                  <a:pt x="30" y="19"/>
                </a:lnTo>
                <a:lnTo>
                  <a:pt x="29" y="14"/>
                </a:lnTo>
                <a:lnTo>
                  <a:pt x="30" y="11"/>
                </a:lnTo>
                <a:lnTo>
                  <a:pt x="30" y="8"/>
                </a:lnTo>
                <a:lnTo>
                  <a:pt x="2" y="0"/>
                </a:lnTo>
                <a:lnTo>
                  <a:pt x="0" y="7"/>
                </a:lnTo>
                <a:lnTo>
                  <a:pt x="0" y="14"/>
                </a:lnTo>
                <a:lnTo>
                  <a:pt x="0" y="21"/>
                </a:lnTo>
                <a:lnTo>
                  <a:pt x="1" y="28"/>
                </a:lnTo>
                <a:lnTo>
                  <a:pt x="2" y="40"/>
                </a:lnTo>
                <a:lnTo>
                  <a:pt x="3" y="53"/>
                </a:lnTo>
                <a:lnTo>
                  <a:pt x="3" y="53"/>
                </a:lnTo>
                <a:lnTo>
                  <a:pt x="33" y="53"/>
                </a:lnTo>
                <a:close/>
              </a:path>
            </a:pathLst>
          </a:custGeom>
          <a:solidFill>
            <a:srgbClr val="1F1A17"/>
          </a:solidFill>
          <a:ln w="9525">
            <a:noFill/>
            <a:round/>
            <a:headEnd/>
            <a:tailEnd/>
          </a:ln>
        </p:spPr>
        <p:txBody>
          <a:bodyPr/>
          <a:lstStyle/>
          <a:p>
            <a:endParaRPr lang="pt-BR"/>
          </a:p>
        </p:txBody>
      </p:sp>
      <p:sp>
        <p:nvSpPr>
          <p:cNvPr id="342134" name="Freeform 118"/>
          <p:cNvSpPr>
            <a:spLocks/>
          </p:cNvSpPr>
          <p:nvPr/>
        </p:nvSpPr>
        <p:spPr bwMode="auto">
          <a:xfrm>
            <a:off x="5005388" y="2046288"/>
            <a:ext cx="12700" cy="11112"/>
          </a:xfrm>
          <a:custGeom>
            <a:avLst/>
            <a:gdLst/>
            <a:ahLst/>
            <a:cxnLst>
              <a:cxn ang="0">
                <a:pos x="10" y="0"/>
              </a:cxn>
              <a:cxn ang="0">
                <a:pos x="0" y="14"/>
              </a:cxn>
              <a:cxn ang="0">
                <a:pos x="0" y="18"/>
              </a:cxn>
              <a:cxn ang="0">
                <a:pos x="30" y="19"/>
              </a:cxn>
              <a:cxn ang="0">
                <a:pos x="0" y="19"/>
              </a:cxn>
              <a:cxn ang="0">
                <a:pos x="30" y="18"/>
              </a:cxn>
              <a:cxn ang="0">
                <a:pos x="30" y="14"/>
              </a:cxn>
              <a:cxn ang="0">
                <a:pos x="20" y="29"/>
              </a:cxn>
              <a:cxn ang="0">
                <a:pos x="10" y="0"/>
              </a:cxn>
            </a:cxnLst>
            <a:rect l="0" t="0" r="r" b="b"/>
            <a:pathLst>
              <a:path w="30" h="29">
                <a:moveTo>
                  <a:pt x="10" y="0"/>
                </a:moveTo>
                <a:lnTo>
                  <a:pt x="0" y="14"/>
                </a:lnTo>
                <a:lnTo>
                  <a:pt x="0" y="18"/>
                </a:lnTo>
                <a:lnTo>
                  <a:pt x="30" y="19"/>
                </a:lnTo>
                <a:lnTo>
                  <a:pt x="0" y="19"/>
                </a:lnTo>
                <a:lnTo>
                  <a:pt x="30" y="18"/>
                </a:lnTo>
                <a:lnTo>
                  <a:pt x="30" y="14"/>
                </a:lnTo>
                <a:lnTo>
                  <a:pt x="20" y="29"/>
                </a:lnTo>
                <a:lnTo>
                  <a:pt x="10" y="0"/>
                </a:lnTo>
                <a:close/>
              </a:path>
            </a:pathLst>
          </a:custGeom>
          <a:solidFill>
            <a:srgbClr val="1F1A17"/>
          </a:solidFill>
          <a:ln w="9525">
            <a:noFill/>
            <a:round/>
            <a:headEnd/>
            <a:tailEnd/>
          </a:ln>
        </p:spPr>
        <p:txBody>
          <a:bodyPr/>
          <a:lstStyle/>
          <a:p>
            <a:endParaRPr lang="pt-BR"/>
          </a:p>
        </p:txBody>
      </p:sp>
      <p:sp>
        <p:nvSpPr>
          <p:cNvPr id="342135" name="Freeform 119"/>
          <p:cNvSpPr>
            <a:spLocks/>
          </p:cNvSpPr>
          <p:nvPr/>
        </p:nvSpPr>
        <p:spPr bwMode="auto">
          <a:xfrm>
            <a:off x="5010150" y="2025650"/>
            <a:ext cx="61913" cy="31750"/>
          </a:xfrm>
          <a:custGeom>
            <a:avLst/>
            <a:gdLst/>
            <a:ahLst/>
            <a:cxnLst>
              <a:cxn ang="0">
                <a:pos x="153" y="0"/>
              </a:cxn>
              <a:cxn ang="0">
                <a:pos x="148" y="1"/>
              </a:cxn>
              <a:cxn ang="0">
                <a:pos x="111" y="14"/>
              </a:cxn>
              <a:cxn ang="0">
                <a:pos x="74" y="26"/>
              </a:cxn>
              <a:cxn ang="0">
                <a:pos x="36" y="39"/>
              </a:cxn>
              <a:cxn ang="0">
                <a:pos x="0" y="51"/>
              </a:cxn>
              <a:cxn ang="0">
                <a:pos x="10" y="80"/>
              </a:cxn>
              <a:cxn ang="0">
                <a:pos x="46" y="67"/>
              </a:cxn>
              <a:cxn ang="0">
                <a:pos x="83" y="54"/>
              </a:cxn>
              <a:cxn ang="0">
                <a:pos x="120" y="42"/>
              </a:cxn>
              <a:cxn ang="0">
                <a:pos x="158" y="29"/>
              </a:cxn>
              <a:cxn ang="0">
                <a:pos x="153" y="30"/>
              </a:cxn>
              <a:cxn ang="0">
                <a:pos x="153" y="0"/>
              </a:cxn>
            </a:cxnLst>
            <a:rect l="0" t="0" r="r" b="b"/>
            <a:pathLst>
              <a:path w="158" h="80">
                <a:moveTo>
                  <a:pt x="153" y="0"/>
                </a:moveTo>
                <a:lnTo>
                  <a:pt x="148" y="1"/>
                </a:lnTo>
                <a:lnTo>
                  <a:pt x="111" y="14"/>
                </a:lnTo>
                <a:lnTo>
                  <a:pt x="74" y="26"/>
                </a:lnTo>
                <a:lnTo>
                  <a:pt x="36" y="39"/>
                </a:lnTo>
                <a:lnTo>
                  <a:pt x="0" y="51"/>
                </a:lnTo>
                <a:lnTo>
                  <a:pt x="10" y="80"/>
                </a:lnTo>
                <a:lnTo>
                  <a:pt x="46" y="67"/>
                </a:lnTo>
                <a:lnTo>
                  <a:pt x="83" y="54"/>
                </a:lnTo>
                <a:lnTo>
                  <a:pt x="120" y="42"/>
                </a:lnTo>
                <a:lnTo>
                  <a:pt x="158" y="29"/>
                </a:lnTo>
                <a:lnTo>
                  <a:pt x="153" y="30"/>
                </a:lnTo>
                <a:lnTo>
                  <a:pt x="153" y="0"/>
                </a:lnTo>
                <a:close/>
              </a:path>
            </a:pathLst>
          </a:custGeom>
          <a:solidFill>
            <a:srgbClr val="1F1A17"/>
          </a:solidFill>
          <a:ln w="9525">
            <a:noFill/>
            <a:round/>
            <a:headEnd/>
            <a:tailEnd/>
          </a:ln>
        </p:spPr>
        <p:txBody>
          <a:bodyPr/>
          <a:lstStyle/>
          <a:p>
            <a:endParaRPr lang="pt-BR"/>
          </a:p>
        </p:txBody>
      </p:sp>
      <p:sp>
        <p:nvSpPr>
          <p:cNvPr id="342136" name="Freeform 120"/>
          <p:cNvSpPr>
            <a:spLocks/>
          </p:cNvSpPr>
          <p:nvPr/>
        </p:nvSpPr>
        <p:spPr bwMode="auto">
          <a:xfrm>
            <a:off x="5070475" y="2025650"/>
            <a:ext cx="1588" cy="12700"/>
          </a:xfrm>
          <a:custGeom>
            <a:avLst/>
            <a:gdLst/>
            <a:ahLst/>
            <a:cxnLst>
              <a:cxn ang="0">
                <a:pos x="0" y="0"/>
              </a:cxn>
              <a:cxn ang="0">
                <a:pos x="0" y="15"/>
              </a:cxn>
              <a:cxn ang="0">
                <a:pos x="0" y="15"/>
              </a:cxn>
              <a:cxn ang="0">
                <a:pos x="0" y="15"/>
              </a:cxn>
              <a:cxn ang="0">
                <a:pos x="0" y="15"/>
              </a:cxn>
              <a:cxn ang="0">
                <a:pos x="0" y="15"/>
              </a:cxn>
              <a:cxn ang="0">
                <a:pos x="0" y="15"/>
              </a:cxn>
              <a:cxn ang="0">
                <a:pos x="0" y="30"/>
              </a:cxn>
              <a:cxn ang="0">
                <a:pos x="0" y="0"/>
              </a:cxn>
            </a:cxnLst>
            <a:rect l="0" t="0" r="r" b="b"/>
            <a:pathLst>
              <a:path h="30">
                <a:moveTo>
                  <a:pt x="0" y="0"/>
                </a:moveTo>
                <a:lnTo>
                  <a:pt x="0" y="15"/>
                </a:lnTo>
                <a:lnTo>
                  <a:pt x="0" y="15"/>
                </a:lnTo>
                <a:lnTo>
                  <a:pt x="0" y="15"/>
                </a:lnTo>
                <a:lnTo>
                  <a:pt x="0" y="15"/>
                </a:lnTo>
                <a:lnTo>
                  <a:pt x="0" y="15"/>
                </a:lnTo>
                <a:lnTo>
                  <a:pt x="0" y="15"/>
                </a:lnTo>
                <a:lnTo>
                  <a:pt x="0" y="30"/>
                </a:lnTo>
                <a:lnTo>
                  <a:pt x="0" y="0"/>
                </a:lnTo>
                <a:close/>
              </a:path>
            </a:pathLst>
          </a:custGeom>
          <a:solidFill>
            <a:srgbClr val="1F1A17"/>
          </a:solidFill>
          <a:ln w="9525">
            <a:noFill/>
            <a:round/>
            <a:headEnd/>
            <a:tailEnd/>
          </a:ln>
        </p:spPr>
        <p:txBody>
          <a:bodyPr/>
          <a:lstStyle/>
          <a:p>
            <a:endParaRPr lang="pt-BR"/>
          </a:p>
        </p:txBody>
      </p:sp>
      <p:sp>
        <p:nvSpPr>
          <p:cNvPr id="342137" name="Freeform 121"/>
          <p:cNvSpPr>
            <a:spLocks/>
          </p:cNvSpPr>
          <p:nvPr/>
        </p:nvSpPr>
        <p:spPr bwMode="auto">
          <a:xfrm>
            <a:off x="5070475" y="2020888"/>
            <a:ext cx="33338" cy="17462"/>
          </a:xfrm>
          <a:custGeom>
            <a:avLst/>
            <a:gdLst/>
            <a:ahLst/>
            <a:cxnLst>
              <a:cxn ang="0">
                <a:pos x="85" y="10"/>
              </a:cxn>
              <a:cxn ang="0">
                <a:pos x="85" y="10"/>
              </a:cxn>
              <a:cxn ang="0">
                <a:pos x="80" y="6"/>
              </a:cxn>
              <a:cxn ang="0">
                <a:pos x="73" y="2"/>
              </a:cxn>
              <a:cxn ang="0">
                <a:pos x="67" y="0"/>
              </a:cxn>
              <a:cxn ang="0">
                <a:pos x="60" y="0"/>
              </a:cxn>
              <a:cxn ang="0">
                <a:pos x="49" y="0"/>
              </a:cxn>
              <a:cxn ang="0">
                <a:pos x="37" y="3"/>
              </a:cxn>
              <a:cxn ang="0">
                <a:pos x="27" y="6"/>
              </a:cxn>
              <a:cxn ang="0">
                <a:pos x="17" y="9"/>
              </a:cxn>
              <a:cxn ang="0">
                <a:pos x="8" y="11"/>
              </a:cxn>
              <a:cxn ang="0">
                <a:pos x="0" y="11"/>
              </a:cxn>
              <a:cxn ang="0">
                <a:pos x="0" y="41"/>
              </a:cxn>
              <a:cxn ang="0">
                <a:pos x="13" y="40"/>
              </a:cxn>
              <a:cxn ang="0">
                <a:pos x="24" y="37"/>
              </a:cxn>
              <a:cxn ang="0">
                <a:pos x="35" y="34"/>
              </a:cxn>
              <a:cxn ang="0">
                <a:pos x="45" y="31"/>
              </a:cxn>
              <a:cxn ang="0">
                <a:pos x="53" y="30"/>
              </a:cxn>
              <a:cxn ang="0">
                <a:pos x="60" y="29"/>
              </a:cxn>
              <a:cxn ang="0">
                <a:pos x="61" y="29"/>
              </a:cxn>
              <a:cxn ang="0">
                <a:pos x="62" y="30"/>
              </a:cxn>
              <a:cxn ang="0">
                <a:pos x="63" y="30"/>
              </a:cxn>
              <a:cxn ang="0">
                <a:pos x="64" y="31"/>
              </a:cxn>
              <a:cxn ang="0">
                <a:pos x="64" y="31"/>
              </a:cxn>
              <a:cxn ang="0">
                <a:pos x="85" y="10"/>
              </a:cxn>
            </a:cxnLst>
            <a:rect l="0" t="0" r="r" b="b"/>
            <a:pathLst>
              <a:path w="85" h="41">
                <a:moveTo>
                  <a:pt x="85" y="10"/>
                </a:moveTo>
                <a:lnTo>
                  <a:pt x="85" y="10"/>
                </a:lnTo>
                <a:lnTo>
                  <a:pt x="80" y="6"/>
                </a:lnTo>
                <a:lnTo>
                  <a:pt x="73" y="2"/>
                </a:lnTo>
                <a:lnTo>
                  <a:pt x="67" y="0"/>
                </a:lnTo>
                <a:lnTo>
                  <a:pt x="60" y="0"/>
                </a:lnTo>
                <a:lnTo>
                  <a:pt x="49" y="0"/>
                </a:lnTo>
                <a:lnTo>
                  <a:pt x="37" y="3"/>
                </a:lnTo>
                <a:lnTo>
                  <a:pt x="27" y="6"/>
                </a:lnTo>
                <a:lnTo>
                  <a:pt x="17" y="9"/>
                </a:lnTo>
                <a:lnTo>
                  <a:pt x="8" y="11"/>
                </a:lnTo>
                <a:lnTo>
                  <a:pt x="0" y="11"/>
                </a:lnTo>
                <a:lnTo>
                  <a:pt x="0" y="41"/>
                </a:lnTo>
                <a:lnTo>
                  <a:pt x="13" y="40"/>
                </a:lnTo>
                <a:lnTo>
                  <a:pt x="24" y="37"/>
                </a:lnTo>
                <a:lnTo>
                  <a:pt x="35" y="34"/>
                </a:lnTo>
                <a:lnTo>
                  <a:pt x="45" y="31"/>
                </a:lnTo>
                <a:lnTo>
                  <a:pt x="53" y="30"/>
                </a:lnTo>
                <a:lnTo>
                  <a:pt x="60" y="29"/>
                </a:lnTo>
                <a:lnTo>
                  <a:pt x="61" y="29"/>
                </a:lnTo>
                <a:lnTo>
                  <a:pt x="62" y="30"/>
                </a:lnTo>
                <a:lnTo>
                  <a:pt x="63" y="30"/>
                </a:lnTo>
                <a:lnTo>
                  <a:pt x="64" y="31"/>
                </a:lnTo>
                <a:lnTo>
                  <a:pt x="64" y="31"/>
                </a:lnTo>
                <a:lnTo>
                  <a:pt x="85" y="10"/>
                </a:lnTo>
                <a:close/>
              </a:path>
            </a:pathLst>
          </a:custGeom>
          <a:solidFill>
            <a:srgbClr val="1F1A17"/>
          </a:solidFill>
          <a:ln w="9525">
            <a:noFill/>
            <a:round/>
            <a:headEnd/>
            <a:tailEnd/>
          </a:ln>
        </p:spPr>
        <p:txBody>
          <a:bodyPr/>
          <a:lstStyle/>
          <a:p>
            <a:endParaRPr lang="pt-BR"/>
          </a:p>
        </p:txBody>
      </p:sp>
      <p:sp>
        <p:nvSpPr>
          <p:cNvPr id="342138" name="Freeform 122"/>
          <p:cNvSpPr>
            <a:spLocks/>
          </p:cNvSpPr>
          <p:nvPr/>
        </p:nvSpPr>
        <p:spPr bwMode="auto">
          <a:xfrm>
            <a:off x="5092700" y="2025650"/>
            <a:ext cx="15875" cy="33338"/>
          </a:xfrm>
          <a:custGeom>
            <a:avLst/>
            <a:gdLst/>
            <a:ahLst/>
            <a:cxnLst>
              <a:cxn ang="0">
                <a:pos x="30" y="87"/>
              </a:cxn>
              <a:cxn ang="0">
                <a:pos x="34" y="68"/>
              </a:cxn>
              <a:cxn ang="0">
                <a:pos x="39" y="48"/>
              </a:cxn>
              <a:cxn ang="0">
                <a:pos x="42" y="36"/>
              </a:cxn>
              <a:cxn ang="0">
                <a:pos x="42" y="25"/>
              </a:cxn>
              <a:cxn ang="0">
                <a:pos x="41" y="18"/>
              </a:cxn>
              <a:cxn ang="0">
                <a:pos x="39" y="12"/>
              </a:cxn>
              <a:cxn ang="0">
                <a:pos x="36" y="6"/>
              </a:cxn>
              <a:cxn ang="0">
                <a:pos x="31" y="0"/>
              </a:cxn>
              <a:cxn ang="0">
                <a:pos x="10" y="21"/>
              </a:cxn>
              <a:cxn ang="0">
                <a:pos x="11" y="22"/>
              </a:cxn>
              <a:cxn ang="0">
                <a:pos x="12" y="23"/>
              </a:cxn>
              <a:cxn ang="0">
                <a:pos x="12" y="25"/>
              </a:cxn>
              <a:cxn ang="0">
                <a:pos x="12" y="26"/>
              </a:cxn>
              <a:cxn ang="0">
                <a:pos x="12" y="33"/>
              </a:cxn>
              <a:cxn ang="0">
                <a:pos x="11" y="41"/>
              </a:cxn>
              <a:cxn ang="0">
                <a:pos x="5" y="61"/>
              </a:cxn>
              <a:cxn ang="0">
                <a:pos x="0" y="85"/>
              </a:cxn>
              <a:cxn ang="0">
                <a:pos x="30" y="87"/>
              </a:cxn>
            </a:cxnLst>
            <a:rect l="0" t="0" r="r" b="b"/>
            <a:pathLst>
              <a:path w="42" h="87">
                <a:moveTo>
                  <a:pt x="30" y="87"/>
                </a:moveTo>
                <a:lnTo>
                  <a:pt x="34" y="68"/>
                </a:lnTo>
                <a:lnTo>
                  <a:pt x="39" y="48"/>
                </a:lnTo>
                <a:lnTo>
                  <a:pt x="42" y="36"/>
                </a:lnTo>
                <a:lnTo>
                  <a:pt x="42" y="25"/>
                </a:lnTo>
                <a:lnTo>
                  <a:pt x="41" y="18"/>
                </a:lnTo>
                <a:lnTo>
                  <a:pt x="39" y="12"/>
                </a:lnTo>
                <a:lnTo>
                  <a:pt x="36" y="6"/>
                </a:lnTo>
                <a:lnTo>
                  <a:pt x="31" y="0"/>
                </a:lnTo>
                <a:lnTo>
                  <a:pt x="10" y="21"/>
                </a:lnTo>
                <a:lnTo>
                  <a:pt x="11" y="22"/>
                </a:lnTo>
                <a:lnTo>
                  <a:pt x="12" y="23"/>
                </a:lnTo>
                <a:lnTo>
                  <a:pt x="12" y="25"/>
                </a:lnTo>
                <a:lnTo>
                  <a:pt x="12" y="26"/>
                </a:lnTo>
                <a:lnTo>
                  <a:pt x="12" y="33"/>
                </a:lnTo>
                <a:lnTo>
                  <a:pt x="11" y="41"/>
                </a:lnTo>
                <a:lnTo>
                  <a:pt x="5" y="61"/>
                </a:lnTo>
                <a:lnTo>
                  <a:pt x="0" y="85"/>
                </a:lnTo>
                <a:lnTo>
                  <a:pt x="30" y="87"/>
                </a:lnTo>
                <a:close/>
              </a:path>
            </a:pathLst>
          </a:custGeom>
          <a:solidFill>
            <a:srgbClr val="1F1A17"/>
          </a:solidFill>
          <a:ln w="9525">
            <a:noFill/>
            <a:round/>
            <a:headEnd/>
            <a:tailEnd/>
          </a:ln>
        </p:spPr>
        <p:txBody>
          <a:bodyPr/>
          <a:lstStyle/>
          <a:p>
            <a:endParaRPr lang="pt-BR"/>
          </a:p>
        </p:txBody>
      </p:sp>
      <p:sp>
        <p:nvSpPr>
          <p:cNvPr id="342139" name="Freeform 123"/>
          <p:cNvSpPr>
            <a:spLocks/>
          </p:cNvSpPr>
          <p:nvPr/>
        </p:nvSpPr>
        <p:spPr bwMode="auto">
          <a:xfrm>
            <a:off x="5148263" y="1952625"/>
            <a:ext cx="33337" cy="36513"/>
          </a:xfrm>
          <a:custGeom>
            <a:avLst/>
            <a:gdLst/>
            <a:ahLst/>
            <a:cxnLst>
              <a:cxn ang="0">
                <a:pos x="76" y="0"/>
              </a:cxn>
              <a:cxn ang="0">
                <a:pos x="76" y="0"/>
              </a:cxn>
              <a:cxn ang="0">
                <a:pos x="69" y="2"/>
              </a:cxn>
              <a:cxn ang="0">
                <a:pos x="63" y="6"/>
              </a:cxn>
              <a:cxn ang="0">
                <a:pos x="57" y="10"/>
              </a:cxn>
              <a:cxn ang="0">
                <a:pos x="51" y="14"/>
              </a:cxn>
              <a:cxn ang="0">
                <a:pos x="42" y="23"/>
              </a:cxn>
              <a:cxn ang="0">
                <a:pos x="33" y="33"/>
              </a:cxn>
              <a:cxn ang="0">
                <a:pos x="16" y="54"/>
              </a:cxn>
              <a:cxn ang="0">
                <a:pos x="0" y="73"/>
              </a:cxn>
              <a:cxn ang="0">
                <a:pos x="22" y="94"/>
              </a:cxn>
              <a:cxn ang="0">
                <a:pos x="40" y="73"/>
              </a:cxn>
              <a:cxn ang="0">
                <a:pos x="56" y="53"/>
              </a:cxn>
              <a:cxn ang="0">
                <a:pos x="64" y="44"/>
              </a:cxn>
              <a:cxn ang="0">
                <a:pos x="71" y="36"/>
              </a:cxn>
              <a:cxn ang="0">
                <a:pos x="74" y="34"/>
              </a:cxn>
              <a:cxn ang="0">
                <a:pos x="78" y="31"/>
              </a:cxn>
              <a:cxn ang="0">
                <a:pos x="82" y="29"/>
              </a:cxn>
              <a:cxn ang="0">
                <a:pos x="85" y="28"/>
              </a:cxn>
              <a:cxn ang="0">
                <a:pos x="85" y="28"/>
              </a:cxn>
              <a:cxn ang="0">
                <a:pos x="76" y="0"/>
              </a:cxn>
            </a:cxnLst>
            <a:rect l="0" t="0" r="r" b="b"/>
            <a:pathLst>
              <a:path w="85" h="94">
                <a:moveTo>
                  <a:pt x="76" y="0"/>
                </a:moveTo>
                <a:lnTo>
                  <a:pt x="76" y="0"/>
                </a:lnTo>
                <a:lnTo>
                  <a:pt x="69" y="2"/>
                </a:lnTo>
                <a:lnTo>
                  <a:pt x="63" y="6"/>
                </a:lnTo>
                <a:lnTo>
                  <a:pt x="57" y="10"/>
                </a:lnTo>
                <a:lnTo>
                  <a:pt x="51" y="14"/>
                </a:lnTo>
                <a:lnTo>
                  <a:pt x="42" y="23"/>
                </a:lnTo>
                <a:lnTo>
                  <a:pt x="33" y="33"/>
                </a:lnTo>
                <a:lnTo>
                  <a:pt x="16" y="54"/>
                </a:lnTo>
                <a:lnTo>
                  <a:pt x="0" y="73"/>
                </a:lnTo>
                <a:lnTo>
                  <a:pt x="22" y="94"/>
                </a:lnTo>
                <a:lnTo>
                  <a:pt x="40" y="73"/>
                </a:lnTo>
                <a:lnTo>
                  <a:pt x="56" y="53"/>
                </a:lnTo>
                <a:lnTo>
                  <a:pt x="64" y="44"/>
                </a:lnTo>
                <a:lnTo>
                  <a:pt x="71" y="36"/>
                </a:lnTo>
                <a:lnTo>
                  <a:pt x="74" y="34"/>
                </a:lnTo>
                <a:lnTo>
                  <a:pt x="78" y="31"/>
                </a:lnTo>
                <a:lnTo>
                  <a:pt x="82" y="29"/>
                </a:lnTo>
                <a:lnTo>
                  <a:pt x="85" y="28"/>
                </a:lnTo>
                <a:lnTo>
                  <a:pt x="85" y="28"/>
                </a:lnTo>
                <a:lnTo>
                  <a:pt x="76" y="0"/>
                </a:lnTo>
                <a:close/>
              </a:path>
            </a:pathLst>
          </a:custGeom>
          <a:solidFill>
            <a:srgbClr val="1F1A17"/>
          </a:solidFill>
          <a:ln w="9525">
            <a:noFill/>
            <a:round/>
            <a:headEnd/>
            <a:tailEnd/>
          </a:ln>
        </p:spPr>
        <p:txBody>
          <a:bodyPr/>
          <a:lstStyle/>
          <a:p>
            <a:endParaRPr lang="pt-BR"/>
          </a:p>
        </p:txBody>
      </p:sp>
      <p:sp>
        <p:nvSpPr>
          <p:cNvPr id="342140" name="Freeform 124"/>
          <p:cNvSpPr>
            <a:spLocks/>
          </p:cNvSpPr>
          <p:nvPr/>
        </p:nvSpPr>
        <p:spPr bwMode="auto">
          <a:xfrm>
            <a:off x="5178425" y="1951038"/>
            <a:ext cx="38100" cy="19050"/>
          </a:xfrm>
          <a:custGeom>
            <a:avLst/>
            <a:gdLst/>
            <a:ahLst/>
            <a:cxnLst>
              <a:cxn ang="0">
                <a:pos x="85" y="18"/>
              </a:cxn>
              <a:cxn ang="0">
                <a:pos x="86" y="18"/>
              </a:cxn>
              <a:cxn ang="0">
                <a:pos x="84" y="18"/>
              </a:cxn>
              <a:cxn ang="0">
                <a:pos x="81" y="18"/>
              </a:cxn>
              <a:cxn ang="0">
                <a:pos x="78" y="18"/>
              </a:cxn>
              <a:cxn ang="0">
                <a:pos x="74" y="18"/>
              </a:cxn>
              <a:cxn ang="0">
                <a:pos x="65" y="15"/>
              </a:cxn>
              <a:cxn ang="0">
                <a:pos x="54" y="11"/>
              </a:cxn>
              <a:cxn ang="0">
                <a:pos x="42" y="6"/>
              </a:cxn>
              <a:cxn ang="0">
                <a:pos x="30" y="2"/>
              </a:cxn>
              <a:cxn ang="0">
                <a:pos x="22" y="1"/>
              </a:cxn>
              <a:cxn ang="0">
                <a:pos x="15" y="0"/>
              </a:cxn>
              <a:cxn ang="0">
                <a:pos x="7" y="1"/>
              </a:cxn>
              <a:cxn ang="0">
                <a:pos x="0" y="3"/>
              </a:cxn>
              <a:cxn ang="0">
                <a:pos x="9" y="31"/>
              </a:cxn>
              <a:cxn ang="0">
                <a:pos x="12" y="30"/>
              </a:cxn>
              <a:cxn ang="0">
                <a:pos x="15" y="30"/>
              </a:cxn>
              <a:cxn ang="0">
                <a:pos x="19" y="30"/>
              </a:cxn>
              <a:cxn ang="0">
                <a:pos x="22" y="31"/>
              </a:cxn>
              <a:cxn ang="0">
                <a:pos x="32" y="34"/>
              </a:cxn>
              <a:cxn ang="0">
                <a:pos x="42" y="38"/>
              </a:cxn>
              <a:cxn ang="0">
                <a:pos x="55" y="44"/>
              </a:cxn>
              <a:cxn ang="0">
                <a:pos x="67" y="47"/>
              </a:cxn>
              <a:cxn ang="0">
                <a:pos x="74" y="49"/>
              </a:cxn>
              <a:cxn ang="0">
                <a:pos x="81" y="49"/>
              </a:cxn>
              <a:cxn ang="0">
                <a:pos x="88" y="49"/>
              </a:cxn>
              <a:cxn ang="0">
                <a:pos x="96" y="47"/>
              </a:cxn>
              <a:cxn ang="0">
                <a:pos x="96" y="46"/>
              </a:cxn>
              <a:cxn ang="0">
                <a:pos x="85" y="18"/>
              </a:cxn>
            </a:cxnLst>
            <a:rect l="0" t="0" r="r" b="b"/>
            <a:pathLst>
              <a:path w="96" h="49">
                <a:moveTo>
                  <a:pt x="85" y="18"/>
                </a:moveTo>
                <a:lnTo>
                  <a:pt x="86" y="18"/>
                </a:lnTo>
                <a:lnTo>
                  <a:pt x="84" y="18"/>
                </a:lnTo>
                <a:lnTo>
                  <a:pt x="81" y="18"/>
                </a:lnTo>
                <a:lnTo>
                  <a:pt x="78" y="18"/>
                </a:lnTo>
                <a:lnTo>
                  <a:pt x="74" y="18"/>
                </a:lnTo>
                <a:lnTo>
                  <a:pt x="65" y="15"/>
                </a:lnTo>
                <a:lnTo>
                  <a:pt x="54" y="11"/>
                </a:lnTo>
                <a:lnTo>
                  <a:pt x="42" y="6"/>
                </a:lnTo>
                <a:lnTo>
                  <a:pt x="30" y="2"/>
                </a:lnTo>
                <a:lnTo>
                  <a:pt x="22" y="1"/>
                </a:lnTo>
                <a:lnTo>
                  <a:pt x="15" y="0"/>
                </a:lnTo>
                <a:lnTo>
                  <a:pt x="7" y="1"/>
                </a:lnTo>
                <a:lnTo>
                  <a:pt x="0" y="3"/>
                </a:lnTo>
                <a:lnTo>
                  <a:pt x="9" y="31"/>
                </a:lnTo>
                <a:lnTo>
                  <a:pt x="12" y="30"/>
                </a:lnTo>
                <a:lnTo>
                  <a:pt x="15" y="30"/>
                </a:lnTo>
                <a:lnTo>
                  <a:pt x="19" y="30"/>
                </a:lnTo>
                <a:lnTo>
                  <a:pt x="22" y="31"/>
                </a:lnTo>
                <a:lnTo>
                  <a:pt x="32" y="34"/>
                </a:lnTo>
                <a:lnTo>
                  <a:pt x="42" y="38"/>
                </a:lnTo>
                <a:lnTo>
                  <a:pt x="55" y="44"/>
                </a:lnTo>
                <a:lnTo>
                  <a:pt x="67" y="47"/>
                </a:lnTo>
                <a:lnTo>
                  <a:pt x="74" y="49"/>
                </a:lnTo>
                <a:lnTo>
                  <a:pt x="81" y="49"/>
                </a:lnTo>
                <a:lnTo>
                  <a:pt x="88" y="49"/>
                </a:lnTo>
                <a:lnTo>
                  <a:pt x="96" y="47"/>
                </a:lnTo>
                <a:lnTo>
                  <a:pt x="96" y="46"/>
                </a:lnTo>
                <a:lnTo>
                  <a:pt x="85" y="18"/>
                </a:lnTo>
                <a:close/>
              </a:path>
            </a:pathLst>
          </a:custGeom>
          <a:solidFill>
            <a:srgbClr val="1F1A17"/>
          </a:solidFill>
          <a:ln w="9525">
            <a:noFill/>
            <a:round/>
            <a:headEnd/>
            <a:tailEnd/>
          </a:ln>
        </p:spPr>
        <p:txBody>
          <a:bodyPr/>
          <a:lstStyle/>
          <a:p>
            <a:endParaRPr lang="pt-BR"/>
          </a:p>
        </p:txBody>
      </p:sp>
      <p:sp>
        <p:nvSpPr>
          <p:cNvPr id="342141" name="Freeform 125"/>
          <p:cNvSpPr>
            <a:spLocks/>
          </p:cNvSpPr>
          <p:nvPr/>
        </p:nvSpPr>
        <p:spPr bwMode="auto">
          <a:xfrm>
            <a:off x="5211763" y="1927225"/>
            <a:ext cx="36512" cy="41275"/>
          </a:xfrm>
          <a:custGeom>
            <a:avLst/>
            <a:gdLst/>
            <a:ahLst/>
            <a:cxnLst>
              <a:cxn ang="0">
                <a:pos x="69" y="0"/>
              </a:cxn>
              <a:cxn ang="0">
                <a:pos x="51" y="23"/>
              </a:cxn>
              <a:cxn ang="0">
                <a:pos x="35" y="46"/>
              </a:cxn>
              <a:cxn ang="0">
                <a:pos x="27" y="56"/>
              </a:cxn>
              <a:cxn ang="0">
                <a:pos x="18" y="65"/>
              </a:cxn>
              <a:cxn ang="0">
                <a:pos x="14" y="68"/>
              </a:cxn>
              <a:cxn ang="0">
                <a:pos x="10" y="71"/>
              </a:cxn>
              <a:cxn ang="0">
                <a:pos x="5" y="74"/>
              </a:cxn>
              <a:cxn ang="0">
                <a:pos x="0" y="76"/>
              </a:cxn>
              <a:cxn ang="0">
                <a:pos x="11" y="104"/>
              </a:cxn>
              <a:cxn ang="0">
                <a:pos x="19" y="101"/>
              </a:cxn>
              <a:cxn ang="0">
                <a:pos x="26" y="96"/>
              </a:cxn>
              <a:cxn ang="0">
                <a:pos x="32" y="91"/>
              </a:cxn>
              <a:cxn ang="0">
                <a:pos x="38" y="86"/>
              </a:cxn>
              <a:cxn ang="0">
                <a:pos x="49" y="75"/>
              </a:cxn>
              <a:cxn ang="0">
                <a:pos x="58" y="63"/>
              </a:cxn>
              <a:cxn ang="0">
                <a:pos x="75" y="40"/>
              </a:cxn>
              <a:cxn ang="0">
                <a:pos x="92" y="20"/>
              </a:cxn>
              <a:cxn ang="0">
                <a:pos x="69" y="0"/>
              </a:cxn>
            </a:cxnLst>
            <a:rect l="0" t="0" r="r" b="b"/>
            <a:pathLst>
              <a:path w="92" h="104">
                <a:moveTo>
                  <a:pt x="69" y="0"/>
                </a:moveTo>
                <a:lnTo>
                  <a:pt x="51" y="23"/>
                </a:lnTo>
                <a:lnTo>
                  <a:pt x="35" y="46"/>
                </a:lnTo>
                <a:lnTo>
                  <a:pt x="27" y="56"/>
                </a:lnTo>
                <a:lnTo>
                  <a:pt x="18" y="65"/>
                </a:lnTo>
                <a:lnTo>
                  <a:pt x="14" y="68"/>
                </a:lnTo>
                <a:lnTo>
                  <a:pt x="10" y="71"/>
                </a:lnTo>
                <a:lnTo>
                  <a:pt x="5" y="74"/>
                </a:lnTo>
                <a:lnTo>
                  <a:pt x="0" y="76"/>
                </a:lnTo>
                <a:lnTo>
                  <a:pt x="11" y="104"/>
                </a:lnTo>
                <a:lnTo>
                  <a:pt x="19" y="101"/>
                </a:lnTo>
                <a:lnTo>
                  <a:pt x="26" y="96"/>
                </a:lnTo>
                <a:lnTo>
                  <a:pt x="32" y="91"/>
                </a:lnTo>
                <a:lnTo>
                  <a:pt x="38" y="86"/>
                </a:lnTo>
                <a:lnTo>
                  <a:pt x="49" y="75"/>
                </a:lnTo>
                <a:lnTo>
                  <a:pt x="58" y="63"/>
                </a:lnTo>
                <a:lnTo>
                  <a:pt x="75" y="40"/>
                </a:lnTo>
                <a:lnTo>
                  <a:pt x="92" y="20"/>
                </a:lnTo>
                <a:lnTo>
                  <a:pt x="69" y="0"/>
                </a:lnTo>
                <a:close/>
              </a:path>
            </a:pathLst>
          </a:custGeom>
          <a:solidFill>
            <a:srgbClr val="1F1A17"/>
          </a:solidFill>
          <a:ln w="9525">
            <a:noFill/>
            <a:round/>
            <a:headEnd/>
            <a:tailEnd/>
          </a:ln>
        </p:spPr>
        <p:txBody>
          <a:bodyPr/>
          <a:lstStyle/>
          <a:p>
            <a:endParaRPr lang="pt-BR"/>
          </a:p>
        </p:txBody>
      </p:sp>
      <p:sp>
        <p:nvSpPr>
          <p:cNvPr id="342142" name="Freeform 126"/>
          <p:cNvSpPr>
            <a:spLocks/>
          </p:cNvSpPr>
          <p:nvPr/>
        </p:nvSpPr>
        <p:spPr bwMode="auto">
          <a:xfrm>
            <a:off x="5349875" y="2309813"/>
            <a:ext cx="25400" cy="33337"/>
          </a:xfrm>
          <a:custGeom>
            <a:avLst/>
            <a:gdLst/>
            <a:ahLst/>
            <a:cxnLst>
              <a:cxn ang="0">
                <a:pos x="63" y="79"/>
              </a:cxn>
              <a:cxn ang="0">
                <a:pos x="64" y="80"/>
              </a:cxn>
              <a:cxn ang="0">
                <a:pos x="61" y="68"/>
              </a:cxn>
              <a:cxn ang="0">
                <a:pos x="58" y="57"/>
              </a:cxn>
              <a:cxn ang="0">
                <a:pos x="52" y="46"/>
              </a:cxn>
              <a:cxn ang="0">
                <a:pos x="47" y="36"/>
              </a:cxn>
              <a:cxn ang="0">
                <a:pos x="36" y="17"/>
              </a:cxn>
              <a:cxn ang="0">
                <a:pos x="25" y="0"/>
              </a:cxn>
              <a:cxn ang="0">
                <a:pos x="0" y="15"/>
              </a:cxn>
              <a:cxn ang="0">
                <a:pos x="10" y="32"/>
              </a:cxn>
              <a:cxn ang="0">
                <a:pos x="21" y="50"/>
              </a:cxn>
              <a:cxn ang="0">
                <a:pos x="25" y="59"/>
              </a:cxn>
              <a:cxn ang="0">
                <a:pos x="29" y="67"/>
              </a:cxn>
              <a:cxn ang="0">
                <a:pos x="32" y="76"/>
              </a:cxn>
              <a:cxn ang="0">
                <a:pos x="33" y="84"/>
              </a:cxn>
              <a:cxn ang="0">
                <a:pos x="33" y="85"/>
              </a:cxn>
              <a:cxn ang="0">
                <a:pos x="63" y="79"/>
              </a:cxn>
            </a:cxnLst>
            <a:rect l="0" t="0" r="r" b="b"/>
            <a:pathLst>
              <a:path w="64" h="85">
                <a:moveTo>
                  <a:pt x="63" y="79"/>
                </a:moveTo>
                <a:lnTo>
                  <a:pt x="64" y="80"/>
                </a:lnTo>
                <a:lnTo>
                  <a:pt x="61" y="68"/>
                </a:lnTo>
                <a:lnTo>
                  <a:pt x="58" y="57"/>
                </a:lnTo>
                <a:lnTo>
                  <a:pt x="52" y="46"/>
                </a:lnTo>
                <a:lnTo>
                  <a:pt x="47" y="36"/>
                </a:lnTo>
                <a:lnTo>
                  <a:pt x="36" y="17"/>
                </a:lnTo>
                <a:lnTo>
                  <a:pt x="25" y="0"/>
                </a:lnTo>
                <a:lnTo>
                  <a:pt x="0" y="15"/>
                </a:lnTo>
                <a:lnTo>
                  <a:pt x="10" y="32"/>
                </a:lnTo>
                <a:lnTo>
                  <a:pt x="21" y="50"/>
                </a:lnTo>
                <a:lnTo>
                  <a:pt x="25" y="59"/>
                </a:lnTo>
                <a:lnTo>
                  <a:pt x="29" y="67"/>
                </a:lnTo>
                <a:lnTo>
                  <a:pt x="32" y="76"/>
                </a:lnTo>
                <a:lnTo>
                  <a:pt x="33" y="84"/>
                </a:lnTo>
                <a:lnTo>
                  <a:pt x="33" y="85"/>
                </a:lnTo>
                <a:lnTo>
                  <a:pt x="63" y="79"/>
                </a:lnTo>
                <a:close/>
              </a:path>
            </a:pathLst>
          </a:custGeom>
          <a:solidFill>
            <a:srgbClr val="1F1A17"/>
          </a:solidFill>
          <a:ln w="9525">
            <a:noFill/>
            <a:round/>
            <a:headEnd/>
            <a:tailEnd/>
          </a:ln>
        </p:spPr>
        <p:txBody>
          <a:bodyPr/>
          <a:lstStyle/>
          <a:p>
            <a:endParaRPr lang="pt-BR"/>
          </a:p>
        </p:txBody>
      </p:sp>
      <p:sp>
        <p:nvSpPr>
          <p:cNvPr id="342143" name="Freeform 127"/>
          <p:cNvSpPr>
            <a:spLocks/>
          </p:cNvSpPr>
          <p:nvPr/>
        </p:nvSpPr>
        <p:spPr bwMode="auto">
          <a:xfrm>
            <a:off x="5364163" y="2341563"/>
            <a:ext cx="12700" cy="39687"/>
          </a:xfrm>
          <a:custGeom>
            <a:avLst/>
            <a:gdLst/>
            <a:ahLst/>
            <a:cxnLst>
              <a:cxn ang="0">
                <a:pos x="30" y="99"/>
              </a:cxn>
              <a:cxn ang="0">
                <a:pos x="30" y="100"/>
              </a:cxn>
              <a:cxn ang="0">
                <a:pos x="33" y="87"/>
              </a:cxn>
              <a:cxn ang="0">
                <a:pos x="35" y="75"/>
              </a:cxn>
              <a:cxn ang="0">
                <a:pos x="35" y="62"/>
              </a:cxn>
              <a:cxn ang="0">
                <a:pos x="36" y="49"/>
              </a:cxn>
              <a:cxn ang="0">
                <a:pos x="35" y="36"/>
              </a:cxn>
              <a:cxn ang="0">
                <a:pos x="34" y="23"/>
              </a:cxn>
              <a:cxn ang="0">
                <a:pos x="33" y="11"/>
              </a:cxn>
              <a:cxn ang="0">
                <a:pos x="30" y="0"/>
              </a:cxn>
              <a:cxn ang="0">
                <a:pos x="0" y="6"/>
              </a:cxn>
              <a:cxn ang="0">
                <a:pos x="2" y="16"/>
              </a:cxn>
              <a:cxn ang="0">
                <a:pos x="4" y="26"/>
              </a:cxn>
              <a:cxn ang="0">
                <a:pos x="5" y="38"/>
              </a:cxn>
              <a:cxn ang="0">
                <a:pos x="5" y="49"/>
              </a:cxn>
              <a:cxn ang="0">
                <a:pos x="5" y="61"/>
              </a:cxn>
              <a:cxn ang="0">
                <a:pos x="4" y="72"/>
              </a:cxn>
              <a:cxn ang="0">
                <a:pos x="3" y="83"/>
              </a:cxn>
              <a:cxn ang="0">
                <a:pos x="1" y="93"/>
              </a:cxn>
              <a:cxn ang="0">
                <a:pos x="0" y="93"/>
              </a:cxn>
              <a:cxn ang="0">
                <a:pos x="30" y="99"/>
              </a:cxn>
            </a:cxnLst>
            <a:rect l="0" t="0" r="r" b="b"/>
            <a:pathLst>
              <a:path w="36" h="100">
                <a:moveTo>
                  <a:pt x="30" y="99"/>
                </a:moveTo>
                <a:lnTo>
                  <a:pt x="30" y="100"/>
                </a:lnTo>
                <a:lnTo>
                  <a:pt x="33" y="87"/>
                </a:lnTo>
                <a:lnTo>
                  <a:pt x="35" y="75"/>
                </a:lnTo>
                <a:lnTo>
                  <a:pt x="35" y="62"/>
                </a:lnTo>
                <a:lnTo>
                  <a:pt x="36" y="49"/>
                </a:lnTo>
                <a:lnTo>
                  <a:pt x="35" y="36"/>
                </a:lnTo>
                <a:lnTo>
                  <a:pt x="34" y="23"/>
                </a:lnTo>
                <a:lnTo>
                  <a:pt x="33" y="11"/>
                </a:lnTo>
                <a:lnTo>
                  <a:pt x="30" y="0"/>
                </a:lnTo>
                <a:lnTo>
                  <a:pt x="0" y="6"/>
                </a:lnTo>
                <a:lnTo>
                  <a:pt x="2" y="16"/>
                </a:lnTo>
                <a:lnTo>
                  <a:pt x="4" y="26"/>
                </a:lnTo>
                <a:lnTo>
                  <a:pt x="5" y="38"/>
                </a:lnTo>
                <a:lnTo>
                  <a:pt x="5" y="49"/>
                </a:lnTo>
                <a:lnTo>
                  <a:pt x="5" y="61"/>
                </a:lnTo>
                <a:lnTo>
                  <a:pt x="4" y="72"/>
                </a:lnTo>
                <a:lnTo>
                  <a:pt x="3" y="83"/>
                </a:lnTo>
                <a:lnTo>
                  <a:pt x="1" y="93"/>
                </a:lnTo>
                <a:lnTo>
                  <a:pt x="0" y="93"/>
                </a:lnTo>
                <a:lnTo>
                  <a:pt x="30" y="99"/>
                </a:lnTo>
                <a:close/>
              </a:path>
            </a:pathLst>
          </a:custGeom>
          <a:solidFill>
            <a:srgbClr val="1F1A17"/>
          </a:solidFill>
          <a:ln w="9525">
            <a:noFill/>
            <a:round/>
            <a:headEnd/>
            <a:tailEnd/>
          </a:ln>
        </p:spPr>
        <p:txBody>
          <a:bodyPr/>
          <a:lstStyle/>
          <a:p>
            <a:endParaRPr lang="pt-BR"/>
          </a:p>
        </p:txBody>
      </p:sp>
      <p:sp>
        <p:nvSpPr>
          <p:cNvPr id="342144" name="Freeform 128"/>
          <p:cNvSpPr>
            <a:spLocks/>
          </p:cNvSpPr>
          <p:nvPr/>
        </p:nvSpPr>
        <p:spPr bwMode="auto">
          <a:xfrm>
            <a:off x="5346700" y="2378075"/>
            <a:ext cx="28575" cy="17463"/>
          </a:xfrm>
          <a:custGeom>
            <a:avLst/>
            <a:gdLst/>
            <a:ahLst/>
            <a:cxnLst>
              <a:cxn ang="0">
                <a:pos x="28" y="47"/>
              </a:cxn>
              <a:cxn ang="0">
                <a:pos x="29" y="46"/>
              </a:cxn>
              <a:cxn ang="0">
                <a:pos x="29" y="46"/>
              </a:cxn>
              <a:cxn ang="0">
                <a:pos x="29" y="46"/>
              </a:cxn>
              <a:cxn ang="0">
                <a:pos x="30" y="45"/>
              </a:cxn>
              <a:cxn ang="0">
                <a:pos x="31" y="44"/>
              </a:cxn>
              <a:cxn ang="0">
                <a:pos x="36" y="39"/>
              </a:cxn>
              <a:cxn ang="0">
                <a:pos x="42" y="35"/>
              </a:cxn>
              <a:cxn ang="0">
                <a:pos x="50" y="31"/>
              </a:cxn>
              <a:cxn ang="0">
                <a:pos x="57" y="26"/>
              </a:cxn>
              <a:cxn ang="0">
                <a:pos x="61" y="22"/>
              </a:cxn>
              <a:cxn ang="0">
                <a:pos x="65" y="18"/>
              </a:cxn>
              <a:cxn ang="0">
                <a:pos x="68" y="12"/>
              </a:cxn>
              <a:cxn ang="0">
                <a:pos x="70" y="6"/>
              </a:cxn>
              <a:cxn ang="0">
                <a:pos x="40" y="0"/>
              </a:cxn>
              <a:cxn ang="0">
                <a:pos x="40" y="0"/>
              </a:cxn>
              <a:cxn ang="0">
                <a:pos x="40" y="1"/>
              </a:cxn>
              <a:cxn ang="0">
                <a:pos x="39" y="1"/>
              </a:cxn>
              <a:cxn ang="0">
                <a:pos x="38" y="2"/>
              </a:cxn>
              <a:cxn ang="0">
                <a:pos x="33" y="6"/>
              </a:cxn>
              <a:cxn ang="0">
                <a:pos x="27" y="10"/>
              </a:cxn>
              <a:cxn ang="0">
                <a:pos x="19" y="15"/>
              </a:cxn>
              <a:cxn ang="0">
                <a:pos x="12" y="20"/>
              </a:cxn>
              <a:cxn ang="0">
                <a:pos x="8" y="24"/>
              </a:cxn>
              <a:cxn ang="0">
                <a:pos x="5" y="28"/>
              </a:cxn>
              <a:cxn ang="0">
                <a:pos x="2" y="33"/>
              </a:cxn>
              <a:cxn ang="0">
                <a:pos x="0" y="39"/>
              </a:cxn>
              <a:cxn ang="0">
                <a:pos x="0" y="38"/>
              </a:cxn>
              <a:cxn ang="0">
                <a:pos x="28" y="47"/>
              </a:cxn>
            </a:cxnLst>
            <a:rect l="0" t="0" r="r" b="b"/>
            <a:pathLst>
              <a:path w="70" h="47">
                <a:moveTo>
                  <a:pt x="28" y="47"/>
                </a:moveTo>
                <a:lnTo>
                  <a:pt x="29" y="46"/>
                </a:lnTo>
                <a:lnTo>
                  <a:pt x="29" y="46"/>
                </a:lnTo>
                <a:lnTo>
                  <a:pt x="29" y="46"/>
                </a:lnTo>
                <a:lnTo>
                  <a:pt x="30" y="45"/>
                </a:lnTo>
                <a:lnTo>
                  <a:pt x="31" y="44"/>
                </a:lnTo>
                <a:lnTo>
                  <a:pt x="36" y="39"/>
                </a:lnTo>
                <a:lnTo>
                  <a:pt x="42" y="35"/>
                </a:lnTo>
                <a:lnTo>
                  <a:pt x="50" y="31"/>
                </a:lnTo>
                <a:lnTo>
                  <a:pt x="57" y="26"/>
                </a:lnTo>
                <a:lnTo>
                  <a:pt x="61" y="22"/>
                </a:lnTo>
                <a:lnTo>
                  <a:pt x="65" y="18"/>
                </a:lnTo>
                <a:lnTo>
                  <a:pt x="68" y="12"/>
                </a:lnTo>
                <a:lnTo>
                  <a:pt x="70" y="6"/>
                </a:lnTo>
                <a:lnTo>
                  <a:pt x="40" y="0"/>
                </a:lnTo>
                <a:lnTo>
                  <a:pt x="40" y="0"/>
                </a:lnTo>
                <a:lnTo>
                  <a:pt x="40" y="1"/>
                </a:lnTo>
                <a:lnTo>
                  <a:pt x="39" y="1"/>
                </a:lnTo>
                <a:lnTo>
                  <a:pt x="38" y="2"/>
                </a:lnTo>
                <a:lnTo>
                  <a:pt x="33" y="6"/>
                </a:lnTo>
                <a:lnTo>
                  <a:pt x="27" y="10"/>
                </a:lnTo>
                <a:lnTo>
                  <a:pt x="19" y="15"/>
                </a:lnTo>
                <a:lnTo>
                  <a:pt x="12" y="20"/>
                </a:lnTo>
                <a:lnTo>
                  <a:pt x="8" y="24"/>
                </a:lnTo>
                <a:lnTo>
                  <a:pt x="5" y="28"/>
                </a:lnTo>
                <a:lnTo>
                  <a:pt x="2" y="33"/>
                </a:lnTo>
                <a:lnTo>
                  <a:pt x="0" y="39"/>
                </a:lnTo>
                <a:lnTo>
                  <a:pt x="0" y="38"/>
                </a:lnTo>
                <a:lnTo>
                  <a:pt x="28" y="47"/>
                </a:lnTo>
                <a:close/>
              </a:path>
            </a:pathLst>
          </a:custGeom>
          <a:solidFill>
            <a:srgbClr val="1F1A17"/>
          </a:solidFill>
          <a:ln w="9525">
            <a:noFill/>
            <a:round/>
            <a:headEnd/>
            <a:tailEnd/>
          </a:ln>
        </p:spPr>
        <p:txBody>
          <a:bodyPr/>
          <a:lstStyle/>
          <a:p>
            <a:endParaRPr lang="pt-BR"/>
          </a:p>
        </p:txBody>
      </p:sp>
      <p:sp>
        <p:nvSpPr>
          <p:cNvPr id="342145" name="Freeform 129"/>
          <p:cNvSpPr>
            <a:spLocks/>
          </p:cNvSpPr>
          <p:nvPr/>
        </p:nvSpPr>
        <p:spPr bwMode="auto">
          <a:xfrm>
            <a:off x="5345113" y="2392363"/>
            <a:ext cx="14287" cy="38100"/>
          </a:xfrm>
          <a:custGeom>
            <a:avLst/>
            <a:gdLst/>
            <a:ahLst/>
            <a:cxnLst>
              <a:cxn ang="0">
                <a:pos x="33" y="96"/>
              </a:cxn>
              <a:cxn ang="0">
                <a:pos x="32" y="72"/>
              </a:cxn>
              <a:cxn ang="0">
                <a:pos x="30" y="48"/>
              </a:cxn>
              <a:cxn ang="0">
                <a:pos x="30" y="38"/>
              </a:cxn>
              <a:cxn ang="0">
                <a:pos x="30" y="27"/>
              </a:cxn>
              <a:cxn ang="0">
                <a:pos x="31" y="18"/>
              </a:cxn>
              <a:cxn ang="0">
                <a:pos x="32" y="9"/>
              </a:cxn>
              <a:cxn ang="0">
                <a:pos x="4" y="0"/>
              </a:cxn>
              <a:cxn ang="0">
                <a:pos x="1" y="14"/>
              </a:cxn>
              <a:cxn ang="0">
                <a:pos x="0" y="26"/>
              </a:cxn>
              <a:cxn ang="0">
                <a:pos x="0" y="38"/>
              </a:cxn>
              <a:cxn ang="0">
                <a:pos x="0" y="50"/>
              </a:cxn>
              <a:cxn ang="0">
                <a:pos x="2" y="73"/>
              </a:cxn>
              <a:cxn ang="0">
                <a:pos x="3" y="96"/>
              </a:cxn>
              <a:cxn ang="0">
                <a:pos x="33" y="96"/>
              </a:cxn>
            </a:cxnLst>
            <a:rect l="0" t="0" r="r" b="b"/>
            <a:pathLst>
              <a:path w="33" h="96">
                <a:moveTo>
                  <a:pt x="33" y="96"/>
                </a:moveTo>
                <a:lnTo>
                  <a:pt x="32" y="72"/>
                </a:lnTo>
                <a:lnTo>
                  <a:pt x="30" y="48"/>
                </a:lnTo>
                <a:lnTo>
                  <a:pt x="30" y="38"/>
                </a:lnTo>
                <a:lnTo>
                  <a:pt x="30" y="27"/>
                </a:lnTo>
                <a:lnTo>
                  <a:pt x="31" y="18"/>
                </a:lnTo>
                <a:lnTo>
                  <a:pt x="32" y="9"/>
                </a:lnTo>
                <a:lnTo>
                  <a:pt x="4" y="0"/>
                </a:lnTo>
                <a:lnTo>
                  <a:pt x="1" y="14"/>
                </a:lnTo>
                <a:lnTo>
                  <a:pt x="0" y="26"/>
                </a:lnTo>
                <a:lnTo>
                  <a:pt x="0" y="38"/>
                </a:lnTo>
                <a:lnTo>
                  <a:pt x="0" y="50"/>
                </a:lnTo>
                <a:lnTo>
                  <a:pt x="2" y="73"/>
                </a:lnTo>
                <a:lnTo>
                  <a:pt x="3" y="96"/>
                </a:lnTo>
                <a:lnTo>
                  <a:pt x="33" y="96"/>
                </a:lnTo>
                <a:close/>
              </a:path>
            </a:pathLst>
          </a:custGeom>
          <a:solidFill>
            <a:srgbClr val="1F1A17"/>
          </a:solidFill>
          <a:ln w="9525">
            <a:noFill/>
            <a:round/>
            <a:headEnd/>
            <a:tailEnd/>
          </a:ln>
        </p:spPr>
        <p:txBody>
          <a:bodyPr/>
          <a:lstStyle/>
          <a:p>
            <a:endParaRPr lang="pt-BR"/>
          </a:p>
        </p:txBody>
      </p:sp>
      <p:sp>
        <p:nvSpPr>
          <p:cNvPr id="342146" name="Freeform 130"/>
          <p:cNvSpPr>
            <a:spLocks/>
          </p:cNvSpPr>
          <p:nvPr/>
        </p:nvSpPr>
        <p:spPr bwMode="auto">
          <a:xfrm>
            <a:off x="5233988" y="2454275"/>
            <a:ext cx="49212" cy="50800"/>
          </a:xfrm>
          <a:custGeom>
            <a:avLst/>
            <a:gdLst/>
            <a:ahLst/>
            <a:cxnLst>
              <a:cxn ang="0">
                <a:pos x="70" y="125"/>
              </a:cxn>
              <a:cxn ang="0">
                <a:pos x="82" y="123"/>
              </a:cxn>
              <a:cxn ang="0">
                <a:pos x="93" y="118"/>
              </a:cxn>
              <a:cxn ang="0">
                <a:pos x="103" y="111"/>
              </a:cxn>
              <a:cxn ang="0">
                <a:pos x="111" y="103"/>
              </a:cxn>
              <a:cxn ang="0">
                <a:pos x="118" y="93"/>
              </a:cxn>
              <a:cxn ang="0">
                <a:pos x="123" y="82"/>
              </a:cxn>
              <a:cxn ang="0">
                <a:pos x="125" y="70"/>
              </a:cxn>
              <a:cxn ang="0">
                <a:pos x="125" y="56"/>
              </a:cxn>
              <a:cxn ang="0">
                <a:pos x="123" y="44"/>
              </a:cxn>
              <a:cxn ang="0">
                <a:pos x="118" y="33"/>
              </a:cxn>
              <a:cxn ang="0">
                <a:pos x="111" y="23"/>
              </a:cxn>
              <a:cxn ang="0">
                <a:pos x="103" y="15"/>
              </a:cxn>
              <a:cxn ang="0">
                <a:pos x="93" y="8"/>
              </a:cxn>
              <a:cxn ang="0">
                <a:pos x="82" y="3"/>
              </a:cxn>
              <a:cxn ang="0">
                <a:pos x="70" y="1"/>
              </a:cxn>
              <a:cxn ang="0">
                <a:pos x="57" y="1"/>
              </a:cxn>
              <a:cxn ang="0">
                <a:pos x="45" y="3"/>
              </a:cxn>
              <a:cxn ang="0">
                <a:pos x="34" y="8"/>
              </a:cxn>
              <a:cxn ang="0">
                <a:pos x="24" y="15"/>
              </a:cxn>
              <a:cxn ang="0">
                <a:pos x="14" y="23"/>
              </a:cxn>
              <a:cxn ang="0">
                <a:pos x="7" y="33"/>
              </a:cxn>
              <a:cxn ang="0">
                <a:pos x="3" y="44"/>
              </a:cxn>
              <a:cxn ang="0">
                <a:pos x="0" y="56"/>
              </a:cxn>
              <a:cxn ang="0">
                <a:pos x="0" y="70"/>
              </a:cxn>
              <a:cxn ang="0">
                <a:pos x="3" y="82"/>
              </a:cxn>
              <a:cxn ang="0">
                <a:pos x="7" y="93"/>
              </a:cxn>
              <a:cxn ang="0">
                <a:pos x="14" y="103"/>
              </a:cxn>
              <a:cxn ang="0">
                <a:pos x="24" y="111"/>
              </a:cxn>
              <a:cxn ang="0">
                <a:pos x="34" y="118"/>
              </a:cxn>
              <a:cxn ang="0">
                <a:pos x="45" y="123"/>
              </a:cxn>
              <a:cxn ang="0">
                <a:pos x="57" y="125"/>
              </a:cxn>
            </a:cxnLst>
            <a:rect l="0" t="0" r="r" b="b"/>
            <a:pathLst>
              <a:path w="125" h="125">
                <a:moveTo>
                  <a:pt x="63" y="125"/>
                </a:moveTo>
                <a:lnTo>
                  <a:pt x="70" y="125"/>
                </a:lnTo>
                <a:lnTo>
                  <a:pt x="76" y="124"/>
                </a:lnTo>
                <a:lnTo>
                  <a:pt x="82" y="123"/>
                </a:lnTo>
                <a:lnTo>
                  <a:pt x="87" y="121"/>
                </a:lnTo>
                <a:lnTo>
                  <a:pt x="93" y="118"/>
                </a:lnTo>
                <a:lnTo>
                  <a:pt x="98" y="115"/>
                </a:lnTo>
                <a:lnTo>
                  <a:pt x="103" y="111"/>
                </a:lnTo>
                <a:lnTo>
                  <a:pt x="107" y="107"/>
                </a:lnTo>
                <a:lnTo>
                  <a:pt x="111" y="103"/>
                </a:lnTo>
                <a:lnTo>
                  <a:pt x="115" y="98"/>
                </a:lnTo>
                <a:lnTo>
                  <a:pt x="118" y="93"/>
                </a:lnTo>
                <a:lnTo>
                  <a:pt x="120" y="87"/>
                </a:lnTo>
                <a:lnTo>
                  <a:pt x="123" y="82"/>
                </a:lnTo>
                <a:lnTo>
                  <a:pt x="124" y="76"/>
                </a:lnTo>
                <a:lnTo>
                  <a:pt x="125" y="70"/>
                </a:lnTo>
                <a:lnTo>
                  <a:pt x="125" y="62"/>
                </a:lnTo>
                <a:lnTo>
                  <a:pt x="125" y="56"/>
                </a:lnTo>
                <a:lnTo>
                  <a:pt x="124" y="50"/>
                </a:lnTo>
                <a:lnTo>
                  <a:pt x="123" y="44"/>
                </a:lnTo>
                <a:lnTo>
                  <a:pt x="120" y="38"/>
                </a:lnTo>
                <a:lnTo>
                  <a:pt x="118" y="33"/>
                </a:lnTo>
                <a:lnTo>
                  <a:pt x="115" y="28"/>
                </a:lnTo>
                <a:lnTo>
                  <a:pt x="111" y="23"/>
                </a:lnTo>
                <a:lnTo>
                  <a:pt x="107" y="19"/>
                </a:lnTo>
                <a:lnTo>
                  <a:pt x="103" y="15"/>
                </a:lnTo>
                <a:lnTo>
                  <a:pt x="98" y="11"/>
                </a:lnTo>
                <a:lnTo>
                  <a:pt x="93" y="8"/>
                </a:lnTo>
                <a:lnTo>
                  <a:pt x="87" y="5"/>
                </a:lnTo>
                <a:lnTo>
                  <a:pt x="82" y="3"/>
                </a:lnTo>
                <a:lnTo>
                  <a:pt x="76" y="2"/>
                </a:lnTo>
                <a:lnTo>
                  <a:pt x="70" y="1"/>
                </a:lnTo>
                <a:lnTo>
                  <a:pt x="63" y="0"/>
                </a:lnTo>
                <a:lnTo>
                  <a:pt x="57" y="1"/>
                </a:lnTo>
                <a:lnTo>
                  <a:pt x="51" y="2"/>
                </a:lnTo>
                <a:lnTo>
                  <a:pt x="45" y="3"/>
                </a:lnTo>
                <a:lnTo>
                  <a:pt x="39" y="5"/>
                </a:lnTo>
                <a:lnTo>
                  <a:pt x="34" y="8"/>
                </a:lnTo>
                <a:lnTo>
                  <a:pt x="28" y="11"/>
                </a:lnTo>
                <a:lnTo>
                  <a:pt x="24" y="15"/>
                </a:lnTo>
                <a:lnTo>
                  <a:pt x="18" y="19"/>
                </a:lnTo>
                <a:lnTo>
                  <a:pt x="14" y="23"/>
                </a:lnTo>
                <a:lnTo>
                  <a:pt x="11" y="28"/>
                </a:lnTo>
                <a:lnTo>
                  <a:pt x="7" y="33"/>
                </a:lnTo>
                <a:lnTo>
                  <a:pt x="5" y="38"/>
                </a:lnTo>
                <a:lnTo>
                  <a:pt x="3" y="44"/>
                </a:lnTo>
                <a:lnTo>
                  <a:pt x="1" y="50"/>
                </a:lnTo>
                <a:lnTo>
                  <a:pt x="0" y="56"/>
                </a:lnTo>
                <a:lnTo>
                  <a:pt x="0" y="62"/>
                </a:lnTo>
                <a:lnTo>
                  <a:pt x="0" y="70"/>
                </a:lnTo>
                <a:lnTo>
                  <a:pt x="1" y="76"/>
                </a:lnTo>
                <a:lnTo>
                  <a:pt x="3" y="82"/>
                </a:lnTo>
                <a:lnTo>
                  <a:pt x="5" y="87"/>
                </a:lnTo>
                <a:lnTo>
                  <a:pt x="7" y="93"/>
                </a:lnTo>
                <a:lnTo>
                  <a:pt x="11" y="98"/>
                </a:lnTo>
                <a:lnTo>
                  <a:pt x="14" y="103"/>
                </a:lnTo>
                <a:lnTo>
                  <a:pt x="18" y="107"/>
                </a:lnTo>
                <a:lnTo>
                  <a:pt x="24" y="111"/>
                </a:lnTo>
                <a:lnTo>
                  <a:pt x="28" y="115"/>
                </a:lnTo>
                <a:lnTo>
                  <a:pt x="34" y="118"/>
                </a:lnTo>
                <a:lnTo>
                  <a:pt x="39" y="121"/>
                </a:lnTo>
                <a:lnTo>
                  <a:pt x="45" y="123"/>
                </a:lnTo>
                <a:lnTo>
                  <a:pt x="51" y="124"/>
                </a:lnTo>
                <a:lnTo>
                  <a:pt x="57" y="125"/>
                </a:lnTo>
                <a:lnTo>
                  <a:pt x="63" y="125"/>
                </a:lnTo>
                <a:close/>
              </a:path>
            </a:pathLst>
          </a:custGeom>
          <a:solidFill>
            <a:srgbClr val="FFF500"/>
          </a:solidFill>
          <a:ln w="9525">
            <a:noFill/>
            <a:round/>
            <a:headEnd/>
            <a:tailEnd/>
          </a:ln>
        </p:spPr>
        <p:txBody>
          <a:bodyPr/>
          <a:lstStyle/>
          <a:p>
            <a:endParaRPr lang="pt-BR"/>
          </a:p>
        </p:txBody>
      </p:sp>
      <p:sp>
        <p:nvSpPr>
          <p:cNvPr id="342147" name="Freeform 131"/>
          <p:cNvSpPr>
            <a:spLocks/>
          </p:cNvSpPr>
          <p:nvPr/>
        </p:nvSpPr>
        <p:spPr bwMode="auto">
          <a:xfrm>
            <a:off x="5233988" y="2454275"/>
            <a:ext cx="49212" cy="50800"/>
          </a:xfrm>
          <a:custGeom>
            <a:avLst/>
            <a:gdLst/>
            <a:ahLst/>
            <a:cxnLst>
              <a:cxn ang="0">
                <a:pos x="70" y="125"/>
              </a:cxn>
              <a:cxn ang="0">
                <a:pos x="82" y="123"/>
              </a:cxn>
              <a:cxn ang="0">
                <a:pos x="93" y="118"/>
              </a:cxn>
              <a:cxn ang="0">
                <a:pos x="103" y="111"/>
              </a:cxn>
              <a:cxn ang="0">
                <a:pos x="111" y="103"/>
              </a:cxn>
              <a:cxn ang="0">
                <a:pos x="118" y="93"/>
              </a:cxn>
              <a:cxn ang="0">
                <a:pos x="123" y="82"/>
              </a:cxn>
              <a:cxn ang="0">
                <a:pos x="125" y="70"/>
              </a:cxn>
              <a:cxn ang="0">
                <a:pos x="125" y="56"/>
              </a:cxn>
              <a:cxn ang="0">
                <a:pos x="123" y="44"/>
              </a:cxn>
              <a:cxn ang="0">
                <a:pos x="118" y="33"/>
              </a:cxn>
              <a:cxn ang="0">
                <a:pos x="111" y="23"/>
              </a:cxn>
              <a:cxn ang="0">
                <a:pos x="103" y="15"/>
              </a:cxn>
              <a:cxn ang="0">
                <a:pos x="93" y="8"/>
              </a:cxn>
              <a:cxn ang="0">
                <a:pos x="82" y="3"/>
              </a:cxn>
              <a:cxn ang="0">
                <a:pos x="70" y="1"/>
              </a:cxn>
              <a:cxn ang="0">
                <a:pos x="57" y="1"/>
              </a:cxn>
              <a:cxn ang="0">
                <a:pos x="45" y="3"/>
              </a:cxn>
              <a:cxn ang="0">
                <a:pos x="34" y="8"/>
              </a:cxn>
              <a:cxn ang="0">
                <a:pos x="24" y="15"/>
              </a:cxn>
              <a:cxn ang="0">
                <a:pos x="14" y="23"/>
              </a:cxn>
              <a:cxn ang="0">
                <a:pos x="7" y="33"/>
              </a:cxn>
              <a:cxn ang="0">
                <a:pos x="3" y="44"/>
              </a:cxn>
              <a:cxn ang="0">
                <a:pos x="0" y="56"/>
              </a:cxn>
              <a:cxn ang="0">
                <a:pos x="0" y="70"/>
              </a:cxn>
              <a:cxn ang="0">
                <a:pos x="3" y="82"/>
              </a:cxn>
              <a:cxn ang="0">
                <a:pos x="7" y="93"/>
              </a:cxn>
              <a:cxn ang="0">
                <a:pos x="14" y="103"/>
              </a:cxn>
              <a:cxn ang="0">
                <a:pos x="24" y="111"/>
              </a:cxn>
              <a:cxn ang="0">
                <a:pos x="34" y="118"/>
              </a:cxn>
              <a:cxn ang="0">
                <a:pos x="45" y="123"/>
              </a:cxn>
              <a:cxn ang="0">
                <a:pos x="57" y="125"/>
              </a:cxn>
            </a:cxnLst>
            <a:rect l="0" t="0" r="r" b="b"/>
            <a:pathLst>
              <a:path w="125" h="125">
                <a:moveTo>
                  <a:pt x="63" y="125"/>
                </a:moveTo>
                <a:lnTo>
                  <a:pt x="70" y="125"/>
                </a:lnTo>
                <a:lnTo>
                  <a:pt x="76" y="124"/>
                </a:lnTo>
                <a:lnTo>
                  <a:pt x="82" y="123"/>
                </a:lnTo>
                <a:lnTo>
                  <a:pt x="87" y="121"/>
                </a:lnTo>
                <a:lnTo>
                  <a:pt x="93" y="118"/>
                </a:lnTo>
                <a:lnTo>
                  <a:pt x="98" y="115"/>
                </a:lnTo>
                <a:lnTo>
                  <a:pt x="103" y="111"/>
                </a:lnTo>
                <a:lnTo>
                  <a:pt x="107" y="107"/>
                </a:lnTo>
                <a:lnTo>
                  <a:pt x="111" y="103"/>
                </a:lnTo>
                <a:lnTo>
                  <a:pt x="115" y="98"/>
                </a:lnTo>
                <a:lnTo>
                  <a:pt x="118" y="93"/>
                </a:lnTo>
                <a:lnTo>
                  <a:pt x="120" y="87"/>
                </a:lnTo>
                <a:lnTo>
                  <a:pt x="123" y="82"/>
                </a:lnTo>
                <a:lnTo>
                  <a:pt x="124" y="76"/>
                </a:lnTo>
                <a:lnTo>
                  <a:pt x="125" y="70"/>
                </a:lnTo>
                <a:lnTo>
                  <a:pt x="125" y="62"/>
                </a:lnTo>
                <a:lnTo>
                  <a:pt x="125" y="56"/>
                </a:lnTo>
                <a:lnTo>
                  <a:pt x="124" y="50"/>
                </a:lnTo>
                <a:lnTo>
                  <a:pt x="123" y="44"/>
                </a:lnTo>
                <a:lnTo>
                  <a:pt x="120" y="38"/>
                </a:lnTo>
                <a:lnTo>
                  <a:pt x="118" y="33"/>
                </a:lnTo>
                <a:lnTo>
                  <a:pt x="115" y="28"/>
                </a:lnTo>
                <a:lnTo>
                  <a:pt x="111" y="23"/>
                </a:lnTo>
                <a:lnTo>
                  <a:pt x="107" y="19"/>
                </a:lnTo>
                <a:lnTo>
                  <a:pt x="103" y="15"/>
                </a:lnTo>
                <a:lnTo>
                  <a:pt x="98" y="11"/>
                </a:lnTo>
                <a:lnTo>
                  <a:pt x="93" y="8"/>
                </a:lnTo>
                <a:lnTo>
                  <a:pt x="87" y="5"/>
                </a:lnTo>
                <a:lnTo>
                  <a:pt x="82" y="3"/>
                </a:lnTo>
                <a:lnTo>
                  <a:pt x="76" y="2"/>
                </a:lnTo>
                <a:lnTo>
                  <a:pt x="70" y="1"/>
                </a:lnTo>
                <a:lnTo>
                  <a:pt x="63" y="0"/>
                </a:lnTo>
                <a:lnTo>
                  <a:pt x="57" y="1"/>
                </a:lnTo>
                <a:lnTo>
                  <a:pt x="51" y="2"/>
                </a:lnTo>
                <a:lnTo>
                  <a:pt x="45" y="3"/>
                </a:lnTo>
                <a:lnTo>
                  <a:pt x="39" y="5"/>
                </a:lnTo>
                <a:lnTo>
                  <a:pt x="34" y="8"/>
                </a:lnTo>
                <a:lnTo>
                  <a:pt x="28" y="11"/>
                </a:lnTo>
                <a:lnTo>
                  <a:pt x="24" y="15"/>
                </a:lnTo>
                <a:lnTo>
                  <a:pt x="18" y="19"/>
                </a:lnTo>
                <a:lnTo>
                  <a:pt x="14" y="23"/>
                </a:lnTo>
                <a:lnTo>
                  <a:pt x="11" y="28"/>
                </a:lnTo>
                <a:lnTo>
                  <a:pt x="7" y="33"/>
                </a:lnTo>
                <a:lnTo>
                  <a:pt x="5" y="38"/>
                </a:lnTo>
                <a:lnTo>
                  <a:pt x="3" y="44"/>
                </a:lnTo>
                <a:lnTo>
                  <a:pt x="1" y="50"/>
                </a:lnTo>
                <a:lnTo>
                  <a:pt x="0" y="56"/>
                </a:lnTo>
                <a:lnTo>
                  <a:pt x="0" y="62"/>
                </a:lnTo>
                <a:lnTo>
                  <a:pt x="0" y="70"/>
                </a:lnTo>
                <a:lnTo>
                  <a:pt x="1" y="76"/>
                </a:lnTo>
                <a:lnTo>
                  <a:pt x="3" y="82"/>
                </a:lnTo>
                <a:lnTo>
                  <a:pt x="5" y="87"/>
                </a:lnTo>
                <a:lnTo>
                  <a:pt x="7" y="93"/>
                </a:lnTo>
                <a:lnTo>
                  <a:pt x="11" y="98"/>
                </a:lnTo>
                <a:lnTo>
                  <a:pt x="14" y="103"/>
                </a:lnTo>
                <a:lnTo>
                  <a:pt x="18" y="107"/>
                </a:lnTo>
                <a:lnTo>
                  <a:pt x="24" y="111"/>
                </a:lnTo>
                <a:lnTo>
                  <a:pt x="28" y="115"/>
                </a:lnTo>
                <a:lnTo>
                  <a:pt x="34" y="118"/>
                </a:lnTo>
                <a:lnTo>
                  <a:pt x="39" y="121"/>
                </a:lnTo>
                <a:lnTo>
                  <a:pt x="45" y="123"/>
                </a:lnTo>
                <a:lnTo>
                  <a:pt x="51" y="124"/>
                </a:lnTo>
                <a:lnTo>
                  <a:pt x="57" y="125"/>
                </a:lnTo>
                <a:lnTo>
                  <a:pt x="63" y="125"/>
                </a:lnTo>
              </a:path>
            </a:pathLst>
          </a:custGeom>
          <a:noFill/>
          <a:ln w="3175">
            <a:solidFill>
              <a:srgbClr val="1F1A17"/>
            </a:solidFill>
            <a:prstDash val="solid"/>
            <a:round/>
            <a:headEnd/>
            <a:tailEnd/>
          </a:ln>
        </p:spPr>
        <p:txBody>
          <a:bodyPr/>
          <a:lstStyle/>
          <a:p>
            <a:endParaRPr lang="pt-BR"/>
          </a:p>
        </p:txBody>
      </p:sp>
      <p:sp>
        <p:nvSpPr>
          <p:cNvPr id="342148" name="Freeform 132"/>
          <p:cNvSpPr>
            <a:spLocks/>
          </p:cNvSpPr>
          <p:nvPr/>
        </p:nvSpPr>
        <p:spPr bwMode="auto">
          <a:xfrm>
            <a:off x="5113338" y="2047875"/>
            <a:ext cx="50800" cy="49213"/>
          </a:xfrm>
          <a:custGeom>
            <a:avLst/>
            <a:gdLst/>
            <a:ahLst/>
            <a:cxnLst>
              <a:cxn ang="0">
                <a:pos x="68" y="126"/>
              </a:cxn>
              <a:cxn ang="0">
                <a:pos x="81" y="123"/>
              </a:cxn>
              <a:cxn ang="0">
                <a:pos x="92" y="118"/>
              </a:cxn>
              <a:cxn ang="0">
                <a:pos x="102" y="111"/>
              </a:cxn>
              <a:cxn ang="0">
                <a:pos x="111" y="103"/>
              </a:cxn>
              <a:cxn ang="0">
                <a:pos x="118" y="93"/>
              </a:cxn>
              <a:cxn ang="0">
                <a:pos x="122" y="82"/>
              </a:cxn>
              <a:cxn ang="0">
                <a:pos x="125" y="69"/>
              </a:cxn>
              <a:cxn ang="0">
                <a:pos x="125" y="57"/>
              </a:cxn>
              <a:cxn ang="0">
                <a:pos x="122" y="45"/>
              </a:cxn>
              <a:cxn ang="0">
                <a:pos x="118" y="34"/>
              </a:cxn>
              <a:cxn ang="0">
                <a:pos x="111" y="24"/>
              </a:cxn>
              <a:cxn ang="0">
                <a:pos x="102" y="15"/>
              </a:cxn>
              <a:cxn ang="0">
                <a:pos x="92" y="8"/>
              </a:cxn>
              <a:cxn ang="0">
                <a:pos x="81" y="3"/>
              </a:cxn>
              <a:cxn ang="0">
                <a:pos x="68" y="0"/>
              </a:cxn>
              <a:cxn ang="0">
                <a:pos x="56" y="0"/>
              </a:cxn>
              <a:cxn ang="0">
                <a:pos x="44" y="3"/>
              </a:cxn>
              <a:cxn ang="0">
                <a:pos x="32" y="8"/>
              </a:cxn>
              <a:cxn ang="0">
                <a:pos x="23" y="15"/>
              </a:cxn>
              <a:cxn ang="0">
                <a:pos x="14" y="24"/>
              </a:cxn>
              <a:cxn ang="0">
                <a:pos x="7" y="34"/>
              </a:cxn>
              <a:cxn ang="0">
                <a:pos x="3" y="45"/>
              </a:cxn>
              <a:cxn ang="0">
                <a:pos x="0" y="57"/>
              </a:cxn>
              <a:cxn ang="0">
                <a:pos x="0" y="69"/>
              </a:cxn>
              <a:cxn ang="0">
                <a:pos x="3" y="82"/>
              </a:cxn>
              <a:cxn ang="0">
                <a:pos x="7" y="93"/>
              </a:cxn>
              <a:cxn ang="0">
                <a:pos x="14" y="103"/>
              </a:cxn>
              <a:cxn ang="0">
                <a:pos x="23" y="111"/>
              </a:cxn>
              <a:cxn ang="0">
                <a:pos x="32" y="118"/>
              </a:cxn>
              <a:cxn ang="0">
                <a:pos x="44" y="123"/>
              </a:cxn>
              <a:cxn ang="0">
                <a:pos x="56" y="126"/>
              </a:cxn>
            </a:cxnLst>
            <a:rect l="0" t="0" r="r" b="b"/>
            <a:pathLst>
              <a:path w="125" h="126">
                <a:moveTo>
                  <a:pt x="62" y="126"/>
                </a:moveTo>
                <a:lnTo>
                  <a:pt x="68" y="126"/>
                </a:lnTo>
                <a:lnTo>
                  <a:pt x="75" y="125"/>
                </a:lnTo>
                <a:lnTo>
                  <a:pt x="81" y="123"/>
                </a:lnTo>
                <a:lnTo>
                  <a:pt x="86" y="120"/>
                </a:lnTo>
                <a:lnTo>
                  <a:pt x="92" y="118"/>
                </a:lnTo>
                <a:lnTo>
                  <a:pt x="97" y="115"/>
                </a:lnTo>
                <a:lnTo>
                  <a:pt x="102" y="111"/>
                </a:lnTo>
                <a:lnTo>
                  <a:pt x="107" y="107"/>
                </a:lnTo>
                <a:lnTo>
                  <a:pt x="111" y="103"/>
                </a:lnTo>
                <a:lnTo>
                  <a:pt x="115" y="98"/>
                </a:lnTo>
                <a:lnTo>
                  <a:pt x="118" y="93"/>
                </a:lnTo>
                <a:lnTo>
                  <a:pt x="120" y="87"/>
                </a:lnTo>
                <a:lnTo>
                  <a:pt x="122" y="82"/>
                </a:lnTo>
                <a:lnTo>
                  <a:pt x="124" y="76"/>
                </a:lnTo>
                <a:lnTo>
                  <a:pt x="125" y="69"/>
                </a:lnTo>
                <a:lnTo>
                  <a:pt x="125" y="63"/>
                </a:lnTo>
                <a:lnTo>
                  <a:pt x="125" y="57"/>
                </a:lnTo>
                <a:lnTo>
                  <a:pt x="124" y="51"/>
                </a:lnTo>
                <a:lnTo>
                  <a:pt x="122" y="45"/>
                </a:lnTo>
                <a:lnTo>
                  <a:pt x="120" y="39"/>
                </a:lnTo>
                <a:lnTo>
                  <a:pt x="118" y="34"/>
                </a:lnTo>
                <a:lnTo>
                  <a:pt x="115" y="28"/>
                </a:lnTo>
                <a:lnTo>
                  <a:pt x="111" y="24"/>
                </a:lnTo>
                <a:lnTo>
                  <a:pt x="107" y="19"/>
                </a:lnTo>
                <a:lnTo>
                  <a:pt x="102" y="15"/>
                </a:lnTo>
                <a:lnTo>
                  <a:pt x="97" y="11"/>
                </a:lnTo>
                <a:lnTo>
                  <a:pt x="92" y="8"/>
                </a:lnTo>
                <a:lnTo>
                  <a:pt x="86" y="5"/>
                </a:lnTo>
                <a:lnTo>
                  <a:pt x="81" y="3"/>
                </a:lnTo>
                <a:lnTo>
                  <a:pt x="75" y="1"/>
                </a:lnTo>
                <a:lnTo>
                  <a:pt x="68" y="0"/>
                </a:lnTo>
                <a:lnTo>
                  <a:pt x="62" y="0"/>
                </a:lnTo>
                <a:lnTo>
                  <a:pt x="56" y="0"/>
                </a:lnTo>
                <a:lnTo>
                  <a:pt x="50" y="1"/>
                </a:lnTo>
                <a:lnTo>
                  <a:pt x="44" y="3"/>
                </a:lnTo>
                <a:lnTo>
                  <a:pt x="38" y="5"/>
                </a:lnTo>
                <a:lnTo>
                  <a:pt x="32" y="8"/>
                </a:lnTo>
                <a:lnTo>
                  <a:pt x="27" y="11"/>
                </a:lnTo>
                <a:lnTo>
                  <a:pt x="23" y="15"/>
                </a:lnTo>
                <a:lnTo>
                  <a:pt x="18" y="19"/>
                </a:lnTo>
                <a:lnTo>
                  <a:pt x="14" y="24"/>
                </a:lnTo>
                <a:lnTo>
                  <a:pt x="11" y="28"/>
                </a:lnTo>
                <a:lnTo>
                  <a:pt x="7" y="34"/>
                </a:lnTo>
                <a:lnTo>
                  <a:pt x="5" y="39"/>
                </a:lnTo>
                <a:lnTo>
                  <a:pt x="3" y="45"/>
                </a:lnTo>
                <a:lnTo>
                  <a:pt x="1" y="51"/>
                </a:lnTo>
                <a:lnTo>
                  <a:pt x="0" y="57"/>
                </a:lnTo>
                <a:lnTo>
                  <a:pt x="0" y="63"/>
                </a:lnTo>
                <a:lnTo>
                  <a:pt x="0" y="69"/>
                </a:lnTo>
                <a:lnTo>
                  <a:pt x="1" y="76"/>
                </a:lnTo>
                <a:lnTo>
                  <a:pt x="3" y="82"/>
                </a:lnTo>
                <a:lnTo>
                  <a:pt x="5" y="87"/>
                </a:lnTo>
                <a:lnTo>
                  <a:pt x="7" y="93"/>
                </a:lnTo>
                <a:lnTo>
                  <a:pt x="11" y="98"/>
                </a:lnTo>
                <a:lnTo>
                  <a:pt x="14" y="103"/>
                </a:lnTo>
                <a:lnTo>
                  <a:pt x="18" y="107"/>
                </a:lnTo>
                <a:lnTo>
                  <a:pt x="23" y="111"/>
                </a:lnTo>
                <a:lnTo>
                  <a:pt x="27" y="115"/>
                </a:lnTo>
                <a:lnTo>
                  <a:pt x="32" y="118"/>
                </a:lnTo>
                <a:lnTo>
                  <a:pt x="38" y="120"/>
                </a:lnTo>
                <a:lnTo>
                  <a:pt x="44" y="123"/>
                </a:lnTo>
                <a:lnTo>
                  <a:pt x="50" y="125"/>
                </a:lnTo>
                <a:lnTo>
                  <a:pt x="56" y="126"/>
                </a:lnTo>
                <a:lnTo>
                  <a:pt x="62" y="126"/>
                </a:lnTo>
                <a:close/>
              </a:path>
            </a:pathLst>
          </a:custGeom>
          <a:solidFill>
            <a:srgbClr val="FFF500"/>
          </a:solidFill>
          <a:ln w="9525">
            <a:noFill/>
            <a:round/>
            <a:headEnd/>
            <a:tailEnd/>
          </a:ln>
        </p:spPr>
        <p:txBody>
          <a:bodyPr/>
          <a:lstStyle/>
          <a:p>
            <a:endParaRPr lang="pt-BR"/>
          </a:p>
        </p:txBody>
      </p:sp>
      <p:sp>
        <p:nvSpPr>
          <p:cNvPr id="342149" name="Freeform 133"/>
          <p:cNvSpPr>
            <a:spLocks/>
          </p:cNvSpPr>
          <p:nvPr/>
        </p:nvSpPr>
        <p:spPr bwMode="auto">
          <a:xfrm>
            <a:off x="5113338" y="2047875"/>
            <a:ext cx="50800" cy="49213"/>
          </a:xfrm>
          <a:custGeom>
            <a:avLst/>
            <a:gdLst/>
            <a:ahLst/>
            <a:cxnLst>
              <a:cxn ang="0">
                <a:pos x="68" y="126"/>
              </a:cxn>
              <a:cxn ang="0">
                <a:pos x="81" y="123"/>
              </a:cxn>
              <a:cxn ang="0">
                <a:pos x="92" y="118"/>
              </a:cxn>
              <a:cxn ang="0">
                <a:pos x="102" y="111"/>
              </a:cxn>
              <a:cxn ang="0">
                <a:pos x="111" y="103"/>
              </a:cxn>
              <a:cxn ang="0">
                <a:pos x="118" y="93"/>
              </a:cxn>
              <a:cxn ang="0">
                <a:pos x="122" y="82"/>
              </a:cxn>
              <a:cxn ang="0">
                <a:pos x="125" y="69"/>
              </a:cxn>
              <a:cxn ang="0">
                <a:pos x="125" y="57"/>
              </a:cxn>
              <a:cxn ang="0">
                <a:pos x="122" y="45"/>
              </a:cxn>
              <a:cxn ang="0">
                <a:pos x="118" y="34"/>
              </a:cxn>
              <a:cxn ang="0">
                <a:pos x="111" y="24"/>
              </a:cxn>
              <a:cxn ang="0">
                <a:pos x="102" y="15"/>
              </a:cxn>
              <a:cxn ang="0">
                <a:pos x="92" y="8"/>
              </a:cxn>
              <a:cxn ang="0">
                <a:pos x="81" y="3"/>
              </a:cxn>
              <a:cxn ang="0">
                <a:pos x="68" y="0"/>
              </a:cxn>
              <a:cxn ang="0">
                <a:pos x="56" y="0"/>
              </a:cxn>
              <a:cxn ang="0">
                <a:pos x="44" y="3"/>
              </a:cxn>
              <a:cxn ang="0">
                <a:pos x="32" y="8"/>
              </a:cxn>
              <a:cxn ang="0">
                <a:pos x="23" y="15"/>
              </a:cxn>
              <a:cxn ang="0">
                <a:pos x="14" y="24"/>
              </a:cxn>
              <a:cxn ang="0">
                <a:pos x="7" y="34"/>
              </a:cxn>
              <a:cxn ang="0">
                <a:pos x="3" y="45"/>
              </a:cxn>
              <a:cxn ang="0">
                <a:pos x="0" y="57"/>
              </a:cxn>
              <a:cxn ang="0">
                <a:pos x="0" y="69"/>
              </a:cxn>
              <a:cxn ang="0">
                <a:pos x="3" y="82"/>
              </a:cxn>
              <a:cxn ang="0">
                <a:pos x="7" y="93"/>
              </a:cxn>
              <a:cxn ang="0">
                <a:pos x="14" y="103"/>
              </a:cxn>
              <a:cxn ang="0">
                <a:pos x="23" y="111"/>
              </a:cxn>
              <a:cxn ang="0">
                <a:pos x="32" y="118"/>
              </a:cxn>
              <a:cxn ang="0">
                <a:pos x="44" y="123"/>
              </a:cxn>
              <a:cxn ang="0">
                <a:pos x="56" y="126"/>
              </a:cxn>
            </a:cxnLst>
            <a:rect l="0" t="0" r="r" b="b"/>
            <a:pathLst>
              <a:path w="125" h="126">
                <a:moveTo>
                  <a:pt x="62" y="126"/>
                </a:moveTo>
                <a:lnTo>
                  <a:pt x="68" y="126"/>
                </a:lnTo>
                <a:lnTo>
                  <a:pt x="75" y="125"/>
                </a:lnTo>
                <a:lnTo>
                  <a:pt x="81" y="123"/>
                </a:lnTo>
                <a:lnTo>
                  <a:pt x="86" y="120"/>
                </a:lnTo>
                <a:lnTo>
                  <a:pt x="92" y="118"/>
                </a:lnTo>
                <a:lnTo>
                  <a:pt x="97" y="115"/>
                </a:lnTo>
                <a:lnTo>
                  <a:pt x="102" y="111"/>
                </a:lnTo>
                <a:lnTo>
                  <a:pt x="107" y="107"/>
                </a:lnTo>
                <a:lnTo>
                  <a:pt x="111" y="103"/>
                </a:lnTo>
                <a:lnTo>
                  <a:pt x="115" y="98"/>
                </a:lnTo>
                <a:lnTo>
                  <a:pt x="118" y="93"/>
                </a:lnTo>
                <a:lnTo>
                  <a:pt x="120" y="87"/>
                </a:lnTo>
                <a:lnTo>
                  <a:pt x="122" y="82"/>
                </a:lnTo>
                <a:lnTo>
                  <a:pt x="124" y="76"/>
                </a:lnTo>
                <a:lnTo>
                  <a:pt x="125" y="69"/>
                </a:lnTo>
                <a:lnTo>
                  <a:pt x="125" y="63"/>
                </a:lnTo>
                <a:lnTo>
                  <a:pt x="125" y="57"/>
                </a:lnTo>
                <a:lnTo>
                  <a:pt x="124" y="51"/>
                </a:lnTo>
                <a:lnTo>
                  <a:pt x="122" y="45"/>
                </a:lnTo>
                <a:lnTo>
                  <a:pt x="120" y="39"/>
                </a:lnTo>
                <a:lnTo>
                  <a:pt x="118" y="34"/>
                </a:lnTo>
                <a:lnTo>
                  <a:pt x="115" y="28"/>
                </a:lnTo>
                <a:lnTo>
                  <a:pt x="111" y="24"/>
                </a:lnTo>
                <a:lnTo>
                  <a:pt x="107" y="19"/>
                </a:lnTo>
                <a:lnTo>
                  <a:pt x="102" y="15"/>
                </a:lnTo>
                <a:lnTo>
                  <a:pt x="97" y="11"/>
                </a:lnTo>
                <a:lnTo>
                  <a:pt x="92" y="8"/>
                </a:lnTo>
                <a:lnTo>
                  <a:pt x="86" y="5"/>
                </a:lnTo>
                <a:lnTo>
                  <a:pt x="81" y="3"/>
                </a:lnTo>
                <a:lnTo>
                  <a:pt x="75" y="1"/>
                </a:lnTo>
                <a:lnTo>
                  <a:pt x="68" y="0"/>
                </a:lnTo>
                <a:lnTo>
                  <a:pt x="62" y="0"/>
                </a:lnTo>
                <a:lnTo>
                  <a:pt x="56" y="0"/>
                </a:lnTo>
                <a:lnTo>
                  <a:pt x="50" y="1"/>
                </a:lnTo>
                <a:lnTo>
                  <a:pt x="44" y="3"/>
                </a:lnTo>
                <a:lnTo>
                  <a:pt x="38" y="5"/>
                </a:lnTo>
                <a:lnTo>
                  <a:pt x="32" y="8"/>
                </a:lnTo>
                <a:lnTo>
                  <a:pt x="27" y="11"/>
                </a:lnTo>
                <a:lnTo>
                  <a:pt x="23" y="15"/>
                </a:lnTo>
                <a:lnTo>
                  <a:pt x="18" y="19"/>
                </a:lnTo>
                <a:lnTo>
                  <a:pt x="14" y="24"/>
                </a:lnTo>
                <a:lnTo>
                  <a:pt x="11" y="28"/>
                </a:lnTo>
                <a:lnTo>
                  <a:pt x="7" y="34"/>
                </a:lnTo>
                <a:lnTo>
                  <a:pt x="5" y="39"/>
                </a:lnTo>
                <a:lnTo>
                  <a:pt x="3" y="45"/>
                </a:lnTo>
                <a:lnTo>
                  <a:pt x="1" y="51"/>
                </a:lnTo>
                <a:lnTo>
                  <a:pt x="0" y="57"/>
                </a:lnTo>
                <a:lnTo>
                  <a:pt x="0" y="63"/>
                </a:lnTo>
                <a:lnTo>
                  <a:pt x="0" y="69"/>
                </a:lnTo>
                <a:lnTo>
                  <a:pt x="1" y="76"/>
                </a:lnTo>
                <a:lnTo>
                  <a:pt x="3" y="82"/>
                </a:lnTo>
                <a:lnTo>
                  <a:pt x="5" y="87"/>
                </a:lnTo>
                <a:lnTo>
                  <a:pt x="7" y="93"/>
                </a:lnTo>
                <a:lnTo>
                  <a:pt x="11" y="98"/>
                </a:lnTo>
                <a:lnTo>
                  <a:pt x="14" y="103"/>
                </a:lnTo>
                <a:lnTo>
                  <a:pt x="18" y="107"/>
                </a:lnTo>
                <a:lnTo>
                  <a:pt x="23" y="111"/>
                </a:lnTo>
                <a:lnTo>
                  <a:pt x="27" y="115"/>
                </a:lnTo>
                <a:lnTo>
                  <a:pt x="32" y="118"/>
                </a:lnTo>
                <a:lnTo>
                  <a:pt x="38" y="120"/>
                </a:lnTo>
                <a:lnTo>
                  <a:pt x="44" y="123"/>
                </a:lnTo>
                <a:lnTo>
                  <a:pt x="50" y="125"/>
                </a:lnTo>
                <a:lnTo>
                  <a:pt x="56" y="126"/>
                </a:lnTo>
                <a:lnTo>
                  <a:pt x="62" y="126"/>
                </a:lnTo>
              </a:path>
            </a:pathLst>
          </a:custGeom>
          <a:noFill/>
          <a:ln w="3175">
            <a:solidFill>
              <a:srgbClr val="1F1A17"/>
            </a:solidFill>
            <a:prstDash val="solid"/>
            <a:round/>
            <a:headEnd/>
            <a:tailEnd/>
          </a:ln>
        </p:spPr>
        <p:txBody>
          <a:bodyPr/>
          <a:lstStyle/>
          <a:p>
            <a:endParaRPr lang="pt-BR"/>
          </a:p>
        </p:txBody>
      </p:sp>
      <p:sp>
        <p:nvSpPr>
          <p:cNvPr id="342150" name="Freeform 134"/>
          <p:cNvSpPr>
            <a:spLocks/>
          </p:cNvSpPr>
          <p:nvPr/>
        </p:nvSpPr>
        <p:spPr bwMode="auto">
          <a:xfrm>
            <a:off x="5219700" y="2065338"/>
            <a:ext cx="119063" cy="123825"/>
          </a:xfrm>
          <a:custGeom>
            <a:avLst/>
            <a:gdLst/>
            <a:ahLst/>
            <a:cxnLst>
              <a:cxn ang="0">
                <a:pos x="0" y="311"/>
              </a:cxn>
              <a:cxn ang="0">
                <a:pos x="0" y="0"/>
              </a:cxn>
              <a:cxn ang="0">
                <a:pos x="94" y="0"/>
              </a:cxn>
              <a:cxn ang="0">
                <a:pos x="150" y="212"/>
              </a:cxn>
              <a:cxn ang="0">
                <a:pos x="207" y="0"/>
              </a:cxn>
              <a:cxn ang="0">
                <a:pos x="301" y="0"/>
              </a:cxn>
              <a:cxn ang="0">
                <a:pos x="301" y="311"/>
              </a:cxn>
              <a:cxn ang="0">
                <a:pos x="242" y="311"/>
              </a:cxn>
              <a:cxn ang="0">
                <a:pos x="242" y="65"/>
              </a:cxn>
              <a:cxn ang="0">
                <a:pos x="181" y="311"/>
              </a:cxn>
              <a:cxn ang="0">
                <a:pos x="120" y="311"/>
              </a:cxn>
              <a:cxn ang="0">
                <a:pos x="59" y="65"/>
              </a:cxn>
              <a:cxn ang="0">
                <a:pos x="59" y="311"/>
              </a:cxn>
              <a:cxn ang="0">
                <a:pos x="0" y="311"/>
              </a:cxn>
            </a:cxnLst>
            <a:rect l="0" t="0" r="r" b="b"/>
            <a:pathLst>
              <a:path w="301" h="311">
                <a:moveTo>
                  <a:pt x="0" y="311"/>
                </a:moveTo>
                <a:lnTo>
                  <a:pt x="0" y="0"/>
                </a:lnTo>
                <a:lnTo>
                  <a:pt x="94" y="0"/>
                </a:lnTo>
                <a:lnTo>
                  <a:pt x="150" y="212"/>
                </a:lnTo>
                <a:lnTo>
                  <a:pt x="207" y="0"/>
                </a:lnTo>
                <a:lnTo>
                  <a:pt x="301" y="0"/>
                </a:lnTo>
                <a:lnTo>
                  <a:pt x="301" y="311"/>
                </a:lnTo>
                <a:lnTo>
                  <a:pt x="242" y="311"/>
                </a:lnTo>
                <a:lnTo>
                  <a:pt x="242" y="65"/>
                </a:lnTo>
                <a:lnTo>
                  <a:pt x="181" y="311"/>
                </a:lnTo>
                <a:lnTo>
                  <a:pt x="120" y="311"/>
                </a:lnTo>
                <a:lnTo>
                  <a:pt x="59" y="65"/>
                </a:lnTo>
                <a:lnTo>
                  <a:pt x="59" y="311"/>
                </a:lnTo>
                <a:lnTo>
                  <a:pt x="0" y="311"/>
                </a:lnTo>
                <a:close/>
              </a:path>
            </a:pathLst>
          </a:custGeom>
          <a:solidFill>
            <a:srgbClr val="1F1A17"/>
          </a:solidFill>
          <a:ln w="9525">
            <a:noFill/>
            <a:round/>
            <a:headEnd/>
            <a:tailEnd/>
          </a:ln>
        </p:spPr>
        <p:txBody>
          <a:bodyPr/>
          <a:lstStyle/>
          <a:p>
            <a:endParaRPr lang="pt-BR"/>
          </a:p>
        </p:txBody>
      </p:sp>
      <p:sp>
        <p:nvSpPr>
          <p:cNvPr id="342151" name="Freeform 135"/>
          <p:cNvSpPr>
            <a:spLocks noEditPoints="1"/>
          </p:cNvSpPr>
          <p:nvPr/>
        </p:nvSpPr>
        <p:spPr bwMode="auto">
          <a:xfrm>
            <a:off x="5357813" y="2074863"/>
            <a:ext cx="119062" cy="114300"/>
          </a:xfrm>
          <a:custGeom>
            <a:avLst/>
            <a:gdLst/>
            <a:ahLst/>
            <a:cxnLst>
              <a:cxn ang="0">
                <a:pos x="173" y="262"/>
              </a:cxn>
              <a:cxn ang="0">
                <a:pos x="183" y="275"/>
              </a:cxn>
              <a:cxn ang="0">
                <a:pos x="202" y="280"/>
              </a:cxn>
              <a:cxn ang="0">
                <a:pos x="88" y="288"/>
              </a:cxn>
              <a:cxn ang="0">
                <a:pos x="107" y="280"/>
              </a:cxn>
              <a:cxn ang="0">
                <a:pos x="123" y="273"/>
              </a:cxn>
              <a:cxn ang="0">
                <a:pos x="130" y="255"/>
              </a:cxn>
              <a:cxn ang="0">
                <a:pos x="90" y="242"/>
              </a:cxn>
              <a:cxn ang="0">
                <a:pos x="52" y="231"/>
              </a:cxn>
              <a:cxn ang="0">
                <a:pos x="34" y="220"/>
              </a:cxn>
              <a:cxn ang="0">
                <a:pos x="20" y="205"/>
              </a:cxn>
              <a:cxn ang="0">
                <a:pos x="9" y="187"/>
              </a:cxn>
              <a:cxn ang="0">
                <a:pos x="2" y="167"/>
              </a:cxn>
              <a:cxn ang="0">
                <a:pos x="0" y="143"/>
              </a:cxn>
              <a:cxn ang="0">
                <a:pos x="6" y="106"/>
              </a:cxn>
              <a:cxn ang="0">
                <a:pos x="22" y="79"/>
              </a:cxn>
              <a:cxn ang="0">
                <a:pos x="45" y="61"/>
              </a:cxn>
              <a:cxn ang="0">
                <a:pos x="70" y="49"/>
              </a:cxn>
              <a:cxn ang="0">
                <a:pos x="112" y="41"/>
              </a:cxn>
              <a:cxn ang="0">
                <a:pos x="128" y="25"/>
              </a:cxn>
              <a:cxn ang="0">
                <a:pos x="119" y="13"/>
              </a:cxn>
              <a:cxn ang="0">
                <a:pos x="100" y="8"/>
              </a:cxn>
              <a:cxn ang="0">
                <a:pos x="213" y="0"/>
              </a:cxn>
              <a:cxn ang="0">
                <a:pos x="195" y="8"/>
              </a:cxn>
              <a:cxn ang="0">
                <a:pos x="179" y="15"/>
              </a:cxn>
              <a:cxn ang="0">
                <a:pos x="172" y="32"/>
              </a:cxn>
              <a:cxn ang="0">
                <a:pos x="213" y="45"/>
              </a:cxn>
              <a:cxn ang="0">
                <a:pos x="257" y="61"/>
              </a:cxn>
              <a:cxn ang="0">
                <a:pos x="278" y="78"/>
              </a:cxn>
              <a:cxn ang="0">
                <a:pos x="290" y="95"/>
              </a:cxn>
              <a:cxn ang="0">
                <a:pos x="298" y="115"/>
              </a:cxn>
              <a:cxn ang="0">
                <a:pos x="300" y="158"/>
              </a:cxn>
              <a:cxn ang="0">
                <a:pos x="287" y="197"/>
              </a:cxn>
              <a:cxn ang="0">
                <a:pos x="274" y="213"/>
              </a:cxn>
              <a:cxn ang="0">
                <a:pos x="258" y="226"/>
              </a:cxn>
              <a:cxn ang="0">
                <a:pos x="229" y="238"/>
              </a:cxn>
              <a:cxn ang="0">
                <a:pos x="171" y="247"/>
              </a:cxn>
              <a:cxn ang="0">
                <a:pos x="191" y="233"/>
              </a:cxn>
              <a:cxn ang="0">
                <a:pos x="215" y="225"/>
              </a:cxn>
              <a:cxn ang="0">
                <a:pos x="235" y="212"/>
              </a:cxn>
              <a:cxn ang="0">
                <a:pos x="248" y="192"/>
              </a:cxn>
              <a:cxn ang="0">
                <a:pos x="255" y="165"/>
              </a:cxn>
              <a:cxn ang="0">
                <a:pos x="257" y="133"/>
              </a:cxn>
              <a:cxn ang="0">
                <a:pos x="251" y="105"/>
              </a:cxn>
              <a:cxn ang="0">
                <a:pos x="240" y="83"/>
              </a:cxn>
              <a:cxn ang="0">
                <a:pos x="222" y="67"/>
              </a:cxn>
              <a:cxn ang="0">
                <a:pos x="200" y="57"/>
              </a:cxn>
              <a:cxn ang="0">
                <a:pos x="171" y="54"/>
              </a:cxn>
              <a:cxn ang="0">
                <a:pos x="130" y="54"/>
              </a:cxn>
              <a:cxn ang="0">
                <a:pos x="91" y="60"/>
              </a:cxn>
              <a:cxn ang="0">
                <a:pos x="65" y="78"/>
              </a:cxn>
              <a:cxn ang="0">
                <a:pos x="49" y="108"/>
              </a:cxn>
              <a:cxn ang="0">
                <a:pos x="44" y="143"/>
              </a:cxn>
              <a:cxn ang="0">
                <a:pos x="47" y="172"/>
              </a:cxn>
              <a:cxn ang="0">
                <a:pos x="55" y="195"/>
              </a:cxn>
              <a:cxn ang="0">
                <a:pos x="69" y="214"/>
              </a:cxn>
              <a:cxn ang="0">
                <a:pos x="90" y="227"/>
              </a:cxn>
              <a:cxn ang="0">
                <a:pos x="119" y="234"/>
              </a:cxn>
            </a:cxnLst>
            <a:rect l="0" t="0" r="r" b="b"/>
            <a:pathLst>
              <a:path w="301" h="288">
                <a:moveTo>
                  <a:pt x="171" y="247"/>
                </a:moveTo>
                <a:lnTo>
                  <a:pt x="172" y="255"/>
                </a:lnTo>
                <a:lnTo>
                  <a:pt x="173" y="262"/>
                </a:lnTo>
                <a:lnTo>
                  <a:pt x="175" y="268"/>
                </a:lnTo>
                <a:lnTo>
                  <a:pt x="178" y="271"/>
                </a:lnTo>
                <a:lnTo>
                  <a:pt x="183" y="275"/>
                </a:lnTo>
                <a:lnTo>
                  <a:pt x="188" y="278"/>
                </a:lnTo>
                <a:lnTo>
                  <a:pt x="195" y="279"/>
                </a:lnTo>
                <a:lnTo>
                  <a:pt x="202" y="280"/>
                </a:lnTo>
                <a:lnTo>
                  <a:pt x="213" y="280"/>
                </a:lnTo>
                <a:lnTo>
                  <a:pt x="213" y="288"/>
                </a:lnTo>
                <a:lnTo>
                  <a:pt x="88" y="288"/>
                </a:lnTo>
                <a:lnTo>
                  <a:pt x="88" y="280"/>
                </a:lnTo>
                <a:lnTo>
                  <a:pt x="100" y="280"/>
                </a:lnTo>
                <a:lnTo>
                  <a:pt x="107" y="280"/>
                </a:lnTo>
                <a:lnTo>
                  <a:pt x="113" y="278"/>
                </a:lnTo>
                <a:lnTo>
                  <a:pt x="118" y="276"/>
                </a:lnTo>
                <a:lnTo>
                  <a:pt x="123" y="273"/>
                </a:lnTo>
                <a:lnTo>
                  <a:pt x="126" y="268"/>
                </a:lnTo>
                <a:lnTo>
                  <a:pt x="128" y="262"/>
                </a:lnTo>
                <a:lnTo>
                  <a:pt x="130" y="255"/>
                </a:lnTo>
                <a:lnTo>
                  <a:pt x="130" y="247"/>
                </a:lnTo>
                <a:lnTo>
                  <a:pt x="109" y="245"/>
                </a:lnTo>
                <a:lnTo>
                  <a:pt x="90" y="242"/>
                </a:lnTo>
                <a:lnTo>
                  <a:pt x="73" y="239"/>
                </a:lnTo>
                <a:lnTo>
                  <a:pt x="59" y="234"/>
                </a:lnTo>
                <a:lnTo>
                  <a:pt x="52" y="231"/>
                </a:lnTo>
                <a:lnTo>
                  <a:pt x="46" y="228"/>
                </a:lnTo>
                <a:lnTo>
                  <a:pt x="40" y="224"/>
                </a:lnTo>
                <a:lnTo>
                  <a:pt x="34" y="220"/>
                </a:lnTo>
                <a:lnTo>
                  <a:pt x="29" y="215"/>
                </a:lnTo>
                <a:lnTo>
                  <a:pt x="24" y="211"/>
                </a:lnTo>
                <a:lnTo>
                  <a:pt x="20" y="205"/>
                </a:lnTo>
                <a:lnTo>
                  <a:pt x="16" y="200"/>
                </a:lnTo>
                <a:lnTo>
                  <a:pt x="12" y="194"/>
                </a:lnTo>
                <a:lnTo>
                  <a:pt x="9" y="187"/>
                </a:lnTo>
                <a:lnTo>
                  <a:pt x="6" y="181"/>
                </a:lnTo>
                <a:lnTo>
                  <a:pt x="4" y="174"/>
                </a:lnTo>
                <a:lnTo>
                  <a:pt x="2" y="167"/>
                </a:lnTo>
                <a:lnTo>
                  <a:pt x="1" y="160"/>
                </a:lnTo>
                <a:lnTo>
                  <a:pt x="0" y="151"/>
                </a:lnTo>
                <a:lnTo>
                  <a:pt x="0" y="143"/>
                </a:lnTo>
                <a:lnTo>
                  <a:pt x="0" y="130"/>
                </a:lnTo>
                <a:lnTo>
                  <a:pt x="3" y="118"/>
                </a:lnTo>
                <a:lnTo>
                  <a:pt x="6" y="106"/>
                </a:lnTo>
                <a:lnTo>
                  <a:pt x="12" y="95"/>
                </a:lnTo>
                <a:lnTo>
                  <a:pt x="17" y="87"/>
                </a:lnTo>
                <a:lnTo>
                  <a:pt x="22" y="79"/>
                </a:lnTo>
                <a:lnTo>
                  <a:pt x="29" y="73"/>
                </a:lnTo>
                <a:lnTo>
                  <a:pt x="36" y="67"/>
                </a:lnTo>
                <a:lnTo>
                  <a:pt x="45" y="61"/>
                </a:lnTo>
                <a:lnTo>
                  <a:pt x="53" y="57"/>
                </a:lnTo>
                <a:lnTo>
                  <a:pt x="61" y="53"/>
                </a:lnTo>
                <a:lnTo>
                  <a:pt x="70" y="49"/>
                </a:lnTo>
                <a:lnTo>
                  <a:pt x="82" y="46"/>
                </a:lnTo>
                <a:lnTo>
                  <a:pt x="96" y="43"/>
                </a:lnTo>
                <a:lnTo>
                  <a:pt x="112" y="41"/>
                </a:lnTo>
                <a:lnTo>
                  <a:pt x="130" y="40"/>
                </a:lnTo>
                <a:lnTo>
                  <a:pt x="130" y="32"/>
                </a:lnTo>
                <a:lnTo>
                  <a:pt x="128" y="25"/>
                </a:lnTo>
                <a:lnTo>
                  <a:pt x="126" y="20"/>
                </a:lnTo>
                <a:lnTo>
                  <a:pt x="124" y="16"/>
                </a:lnTo>
                <a:lnTo>
                  <a:pt x="119" y="13"/>
                </a:lnTo>
                <a:lnTo>
                  <a:pt x="113" y="10"/>
                </a:lnTo>
                <a:lnTo>
                  <a:pt x="107" y="8"/>
                </a:lnTo>
                <a:lnTo>
                  <a:pt x="100" y="8"/>
                </a:lnTo>
                <a:lnTo>
                  <a:pt x="88" y="8"/>
                </a:lnTo>
                <a:lnTo>
                  <a:pt x="88" y="0"/>
                </a:lnTo>
                <a:lnTo>
                  <a:pt x="213" y="0"/>
                </a:lnTo>
                <a:lnTo>
                  <a:pt x="213" y="8"/>
                </a:lnTo>
                <a:lnTo>
                  <a:pt x="202" y="8"/>
                </a:lnTo>
                <a:lnTo>
                  <a:pt x="195" y="8"/>
                </a:lnTo>
                <a:lnTo>
                  <a:pt x="189" y="10"/>
                </a:lnTo>
                <a:lnTo>
                  <a:pt x="184" y="12"/>
                </a:lnTo>
                <a:lnTo>
                  <a:pt x="179" y="15"/>
                </a:lnTo>
                <a:lnTo>
                  <a:pt x="176" y="20"/>
                </a:lnTo>
                <a:lnTo>
                  <a:pt x="174" y="25"/>
                </a:lnTo>
                <a:lnTo>
                  <a:pt x="172" y="32"/>
                </a:lnTo>
                <a:lnTo>
                  <a:pt x="171" y="40"/>
                </a:lnTo>
                <a:lnTo>
                  <a:pt x="193" y="42"/>
                </a:lnTo>
                <a:lnTo>
                  <a:pt x="213" y="45"/>
                </a:lnTo>
                <a:lnTo>
                  <a:pt x="230" y="49"/>
                </a:lnTo>
                <a:lnTo>
                  <a:pt x="244" y="55"/>
                </a:lnTo>
                <a:lnTo>
                  <a:pt x="257" y="61"/>
                </a:lnTo>
                <a:lnTo>
                  <a:pt x="268" y="69"/>
                </a:lnTo>
                <a:lnTo>
                  <a:pt x="273" y="74"/>
                </a:lnTo>
                <a:lnTo>
                  <a:pt x="278" y="78"/>
                </a:lnTo>
                <a:lnTo>
                  <a:pt x="282" y="84"/>
                </a:lnTo>
                <a:lnTo>
                  <a:pt x="286" y="89"/>
                </a:lnTo>
                <a:lnTo>
                  <a:pt x="290" y="95"/>
                </a:lnTo>
                <a:lnTo>
                  <a:pt x="293" y="101"/>
                </a:lnTo>
                <a:lnTo>
                  <a:pt x="295" y="108"/>
                </a:lnTo>
                <a:lnTo>
                  <a:pt x="298" y="115"/>
                </a:lnTo>
                <a:lnTo>
                  <a:pt x="300" y="129"/>
                </a:lnTo>
                <a:lnTo>
                  <a:pt x="301" y="143"/>
                </a:lnTo>
                <a:lnTo>
                  <a:pt x="300" y="158"/>
                </a:lnTo>
                <a:lnTo>
                  <a:pt x="298" y="173"/>
                </a:lnTo>
                <a:lnTo>
                  <a:pt x="293" y="185"/>
                </a:lnTo>
                <a:lnTo>
                  <a:pt x="287" y="197"/>
                </a:lnTo>
                <a:lnTo>
                  <a:pt x="283" y="203"/>
                </a:lnTo>
                <a:lnTo>
                  <a:pt x="279" y="208"/>
                </a:lnTo>
                <a:lnTo>
                  <a:pt x="274" y="213"/>
                </a:lnTo>
                <a:lnTo>
                  <a:pt x="269" y="218"/>
                </a:lnTo>
                <a:lnTo>
                  <a:pt x="264" y="222"/>
                </a:lnTo>
                <a:lnTo>
                  <a:pt x="258" y="226"/>
                </a:lnTo>
                <a:lnTo>
                  <a:pt x="251" y="230"/>
                </a:lnTo>
                <a:lnTo>
                  <a:pt x="244" y="233"/>
                </a:lnTo>
                <a:lnTo>
                  <a:pt x="229" y="238"/>
                </a:lnTo>
                <a:lnTo>
                  <a:pt x="212" y="242"/>
                </a:lnTo>
                <a:lnTo>
                  <a:pt x="193" y="245"/>
                </a:lnTo>
                <a:lnTo>
                  <a:pt x="171" y="247"/>
                </a:lnTo>
                <a:close/>
                <a:moveTo>
                  <a:pt x="171" y="235"/>
                </a:moveTo>
                <a:lnTo>
                  <a:pt x="181" y="234"/>
                </a:lnTo>
                <a:lnTo>
                  <a:pt x="191" y="233"/>
                </a:lnTo>
                <a:lnTo>
                  <a:pt x="200" y="231"/>
                </a:lnTo>
                <a:lnTo>
                  <a:pt x="208" y="229"/>
                </a:lnTo>
                <a:lnTo>
                  <a:pt x="215" y="225"/>
                </a:lnTo>
                <a:lnTo>
                  <a:pt x="222" y="222"/>
                </a:lnTo>
                <a:lnTo>
                  <a:pt x="229" y="217"/>
                </a:lnTo>
                <a:lnTo>
                  <a:pt x="235" y="212"/>
                </a:lnTo>
                <a:lnTo>
                  <a:pt x="240" y="206"/>
                </a:lnTo>
                <a:lnTo>
                  <a:pt x="244" y="199"/>
                </a:lnTo>
                <a:lnTo>
                  <a:pt x="248" y="192"/>
                </a:lnTo>
                <a:lnTo>
                  <a:pt x="251" y="184"/>
                </a:lnTo>
                <a:lnTo>
                  <a:pt x="253" y="175"/>
                </a:lnTo>
                <a:lnTo>
                  <a:pt x="255" y="165"/>
                </a:lnTo>
                <a:lnTo>
                  <a:pt x="257" y="154"/>
                </a:lnTo>
                <a:lnTo>
                  <a:pt x="258" y="143"/>
                </a:lnTo>
                <a:lnTo>
                  <a:pt x="257" y="133"/>
                </a:lnTo>
                <a:lnTo>
                  <a:pt x="255" y="123"/>
                </a:lnTo>
                <a:lnTo>
                  <a:pt x="253" y="113"/>
                </a:lnTo>
                <a:lnTo>
                  <a:pt x="251" y="105"/>
                </a:lnTo>
                <a:lnTo>
                  <a:pt x="248" y="97"/>
                </a:lnTo>
                <a:lnTo>
                  <a:pt x="244" y="89"/>
                </a:lnTo>
                <a:lnTo>
                  <a:pt x="240" y="83"/>
                </a:lnTo>
                <a:lnTo>
                  <a:pt x="235" y="77"/>
                </a:lnTo>
                <a:lnTo>
                  <a:pt x="229" y="71"/>
                </a:lnTo>
                <a:lnTo>
                  <a:pt x="222" y="67"/>
                </a:lnTo>
                <a:lnTo>
                  <a:pt x="215" y="63"/>
                </a:lnTo>
                <a:lnTo>
                  <a:pt x="208" y="60"/>
                </a:lnTo>
                <a:lnTo>
                  <a:pt x="200" y="57"/>
                </a:lnTo>
                <a:lnTo>
                  <a:pt x="191" y="55"/>
                </a:lnTo>
                <a:lnTo>
                  <a:pt x="181" y="54"/>
                </a:lnTo>
                <a:lnTo>
                  <a:pt x="171" y="54"/>
                </a:lnTo>
                <a:lnTo>
                  <a:pt x="171" y="235"/>
                </a:lnTo>
                <a:close/>
                <a:moveTo>
                  <a:pt x="130" y="235"/>
                </a:moveTo>
                <a:lnTo>
                  <a:pt x="130" y="54"/>
                </a:lnTo>
                <a:lnTo>
                  <a:pt x="116" y="55"/>
                </a:lnTo>
                <a:lnTo>
                  <a:pt x="103" y="57"/>
                </a:lnTo>
                <a:lnTo>
                  <a:pt x="91" y="60"/>
                </a:lnTo>
                <a:lnTo>
                  <a:pt x="81" y="65"/>
                </a:lnTo>
                <a:lnTo>
                  <a:pt x="73" y="71"/>
                </a:lnTo>
                <a:lnTo>
                  <a:pt x="65" y="78"/>
                </a:lnTo>
                <a:lnTo>
                  <a:pt x="59" y="87"/>
                </a:lnTo>
                <a:lnTo>
                  <a:pt x="54" y="97"/>
                </a:lnTo>
                <a:lnTo>
                  <a:pt x="49" y="108"/>
                </a:lnTo>
                <a:lnTo>
                  <a:pt x="46" y="119"/>
                </a:lnTo>
                <a:lnTo>
                  <a:pt x="45" y="131"/>
                </a:lnTo>
                <a:lnTo>
                  <a:pt x="44" y="143"/>
                </a:lnTo>
                <a:lnTo>
                  <a:pt x="44" y="153"/>
                </a:lnTo>
                <a:lnTo>
                  <a:pt x="45" y="163"/>
                </a:lnTo>
                <a:lnTo>
                  <a:pt x="47" y="172"/>
                </a:lnTo>
                <a:lnTo>
                  <a:pt x="49" y="180"/>
                </a:lnTo>
                <a:lnTo>
                  <a:pt x="52" y="188"/>
                </a:lnTo>
                <a:lnTo>
                  <a:pt x="55" y="195"/>
                </a:lnTo>
                <a:lnTo>
                  <a:pt x="59" y="202"/>
                </a:lnTo>
                <a:lnTo>
                  <a:pt x="64" y="209"/>
                </a:lnTo>
                <a:lnTo>
                  <a:pt x="69" y="214"/>
                </a:lnTo>
                <a:lnTo>
                  <a:pt x="75" y="219"/>
                </a:lnTo>
                <a:lnTo>
                  <a:pt x="82" y="224"/>
                </a:lnTo>
                <a:lnTo>
                  <a:pt x="90" y="227"/>
                </a:lnTo>
                <a:lnTo>
                  <a:pt x="99" y="230"/>
                </a:lnTo>
                <a:lnTo>
                  <a:pt x="108" y="232"/>
                </a:lnTo>
                <a:lnTo>
                  <a:pt x="119" y="234"/>
                </a:lnTo>
                <a:lnTo>
                  <a:pt x="130" y="235"/>
                </a:lnTo>
                <a:close/>
              </a:path>
            </a:pathLst>
          </a:custGeom>
          <a:solidFill>
            <a:srgbClr val="1F1A17"/>
          </a:solidFill>
          <a:ln w="9525">
            <a:noFill/>
            <a:round/>
            <a:headEnd/>
            <a:tailEnd/>
          </a:ln>
        </p:spPr>
        <p:txBody>
          <a:bodyPr/>
          <a:lstStyle/>
          <a:p>
            <a:endParaRPr lang="pt-BR"/>
          </a:p>
        </p:txBody>
      </p:sp>
      <p:sp>
        <p:nvSpPr>
          <p:cNvPr id="342152" name="Freeform 136"/>
          <p:cNvSpPr>
            <a:spLocks/>
          </p:cNvSpPr>
          <p:nvPr/>
        </p:nvSpPr>
        <p:spPr bwMode="auto">
          <a:xfrm>
            <a:off x="3373438" y="1855788"/>
            <a:ext cx="573087" cy="571500"/>
          </a:xfrm>
          <a:custGeom>
            <a:avLst/>
            <a:gdLst/>
            <a:ahLst/>
            <a:cxnLst>
              <a:cxn ang="0">
                <a:pos x="4" y="793"/>
              </a:cxn>
              <a:cxn ang="0">
                <a:pos x="24" y="899"/>
              </a:cxn>
              <a:cxn ang="0">
                <a:pos x="57" y="999"/>
              </a:cxn>
              <a:cxn ang="0">
                <a:pos x="105" y="1092"/>
              </a:cxn>
              <a:cxn ang="0">
                <a:pos x="166" y="1177"/>
              </a:cxn>
              <a:cxn ang="0">
                <a:pos x="238" y="1253"/>
              </a:cxn>
              <a:cxn ang="0">
                <a:pos x="319" y="1316"/>
              </a:cxn>
              <a:cxn ang="0">
                <a:pos x="409" y="1369"/>
              </a:cxn>
              <a:cxn ang="0">
                <a:pos x="508" y="1407"/>
              </a:cxn>
              <a:cxn ang="0">
                <a:pos x="612" y="1431"/>
              </a:cxn>
              <a:cxn ang="0">
                <a:pos x="722" y="1439"/>
              </a:cxn>
              <a:cxn ang="0">
                <a:pos x="831" y="1431"/>
              </a:cxn>
              <a:cxn ang="0">
                <a:pos x="936" y="1407"/>
              </a:cxn>
              <a:cxn ang="0">
                <a:pos x="1034" y="1369"/>
              </a:cxn>
              <a:cxn ang="0">
                <a:pos x="1125" y="1316"/>
              </a:cxn>
              <a:cxn ang="0">
                <a:pos x="1206" y="1253"/>
              </a:cxn>
              <a:cxn ang="0">
                <a:pos x="1278" y="1177"/>
              </a:cxn>
              <a:cxn ang="0">
                <a:pos x="1339" y="1092"/>
              </a:cxn>
              <a:cxn ang="0">
                <a:pos x="1386" y="999"/>
              </a:cxn>
              <a:cxn ang="0">
                <a:pos x="1420" y="899"/>
              </a:cxn>
              <a:cxn ang="0">
                <a:pos x="1440" y="793"/>
              </a:cxn>
              <a:cxn ang="0">
                <a:pos x="1443" y="682"/>
              </a:cxn>
              <a:cxn ang="0">
                <a:pos x="1428" y="574"/>
              </a:cxn>
              <a:cxn ang="0">
                <a:pos x="1399" y="472"/>
              </a:cxn>
              <a:cxn ang="0">
                <a:pos x="1356" y="376"/>
              </a:cxn>
              <a:cxn ang="0">
                <a:pos x="1299" y="290"/>
              </a:cxn>
              <a:cxn ang="0">
                <a:pos x="1232" y="211"/>
              </a:cxn>
              <a:cxn ang="0">
                <a:pos x="1153" y="143"/>
              </a:cxn>
              <a:cxn ang="0">
                <a:pos x="1065" y="87"/>
              </a:cxn>
              <a:cxn ang="0">
                <a:pos x="969" y="43"/>
              </a:cxn>
              <a:cxn ang="0">
                <a:pos x="867" y="14"/>
              </a:cxn>
              <a:cxn ang="0">
                <a:pos x="759" y="1"/>
              </a:cxn>
              <a:cxn ang="0">
                <a:pos x="648" y="3"/>
              </a:cxn>
              <a:cxn ang="0">
                <a:pos x="542" y="22"/>
              </a:cxn>
              <a:cxn ang="0">
                <a:pos x="441" y="56"/>
              </a:cxn>
              <a:cxn ang="0">
                <a:pos x="349" y="104"/>
              </a:cxn>
              <a:cxn ang="0">
                <a:pos x="264" y="164"/>
              </a:cxn>
              <a:cxn ang="0">
                <a:pos x="188" y="236"/>
              </a:cxn>
              <a:cxn ang="0">
                <a:pos x="123" y="318"/>
              </a:cxn>
              <a:cxn ang="0">
                <a:pos x="72" y="408"/>
              </a:cxn>
              <a:cxn ang="0">
                <a:pos x="33" y="506"/>
              </a:cxn>
              <a:cxn ang="0">
                <a:pos x="8" y="611"/>
              </a:cxn>
              <a:cxn ang="0">
                <a:pos x="0" y="720"/>
              </a:cxn>
            </a:cxnLst>
            <a:rect l="0" t="0" r="r" b="b"/>
            <a:pathLst>
              <a:path w="1444" h="1439">
                <a:moveTo>
                  <a:pt x="0" y="720"/>
                </a:moveTo>
                <a:lnTo>
                  <a:pt x="1" y="757"/>
                </a:lnTo>
                <a:lnTo>
                  <a:pt x="4" y="793"/>
                </a:lnTo>
                <a:lnTo>
                  <a:pt x="8" y="829"/>
                </a:lnTo>
                <a:lnTo>
                  <a:pt x="15" y="864"/>
                </a:lnTo>
                <a:lnTo>
                  <a:pt x="24" y="899"/>
                </a:lnTo>
                <a:lnTo>
                  <a:pt x="33" y="934"/>
                </a:lnTo>
                <a:lnTo>
                  <a:pt x="45" y="967"/>
                </a:lnTo>
                <a:lnTo>
                  <a:pt x="57" y="999"/>
                </a:lnTo>
                <a:lnTo>
                  <a:pt x="72" y="1031"/>
                </a:lnTo>
                <a:lnTo>
                  <a:pt x="88" y="1062"/>
                </a:lnTo>
                <a:lnTo>
                  <a:pt x="105" y="1092"/>
                </a:lnTo>
                <a:lnTo>
                  <a:pt x="123" y="1121"/>
                </a:lnTo>
                <a:lnTo>
                  <a:pt x="144" y="1150"/>
                </a:lnTo>
                <a:lnTo>
                  <a:pt x="166" y="1177"/>
                </a:lnTo>
                <a:lnTo>
                  <a:pt x="188" y="1203"/>
                </a:lnTo>
                <a:lnTo>
                  <a:pt x="212" y="1228"/>
                </a:lnTo>
                <a:lnTo>
                  <a:pt x="238" y="1253"/>
                </a:lnTo>
                <a:lnTo>
                  <a:pt x="264" y="1275"/>
                </a:lnTo>
                <a:lnTo>
                  <a:pt x="291" y="1296"/>
                </a:lnTo>
                <a:lnTo>
                  <a:pt x="319" y="1316"/>
                </a:lnTo>
                <a:lnTo>
                  <a:pt x="349" y="1335"/>
                </a:lnTo>
                <a:lnTo>
                  <a:pt x="379" y="1352"/>
                </a:lnTo>
                <a:lnTo>
                  <a:pt x="409" y="1369"/>
                </a:lnTo>
                <a:lnTo>
                  <a:pt x="441" y="1383"/>
                </a:lnTo>
                <a:lnTo>
                  <a:pt x="474" y="1396"/>
                </a:lnTo>
                <a:lnTo>
                  <a:pt x="508" y="1407"/>
                </a:lnTo>
                <a:lnTo>
                  <a:pt x="542" y="1417"/>
                </a:lnTo>
                <a:lnTo>
                  <a:pt x="577" y="1425"/>
                </a:lnTo>
                <a:lnTo>
                  <a:pt x="612" y="1431"/>
                </a:lnTo>
                <a:lnTo>
                  <a:pt x="648" y="1435"/>
                </a:lnTo>
                <a:lnTo>
                  <a:pt x="685" y="1438"/>
                </a:lnTo>
                <a:lnTo>
                  <a:pt x="722" y="1439"/>
                </a:lnTo>
                <a:lnTo>
                  <a:pt x="759" y="1438"/>
                </a:lnTo>
                <a:lnTo>
                  <a:pt x="796" y="1435"/>
                </a:lnTo>
                <a:lnTo>
                  <a:pt x="831" y="1431"/>
                </a:lnTo>
                <a:lnTo>
                  <a:pt x="867" y="1425"/>
                </a:lnTo>
                <a:lnTo>
                  <a:pt x="902" y="1417"/>
                </a:lnTo>
                <a:lnTo>
                  <a:pt x="936" y="1407"/>
                </a:lnTo>
                <a:lnTo>
                  <a:pt x="969" y="1396"/>
                </a:lnTo>
                <a:lnTo>
                  <a:pt x="1003" y="1383"/>
                </a:lnTo>
                <a:lnTo>
                  <a:pt x="1034" y="1369"/>
                </a:lnTo>
                <a:lnTo>
                  <a:pt x="1065" y="1352"/>
                </a:lnTo>
                <a:lnTo>
                  <a:pt x="1095" y="1335"/>
                </a:lnTo>
                <a:lnTo>
                  <a:pt x="1125" y="1316"/>
                </a:lnTo>
                <a:lnTo>
                  <a:pt x="1153" y="1296"/>
                </a:lnTo>
                <a:lnTo>
                  <a:pt x="1180" y="1275"/>
                </a:lnTo>
                <a:lnTo>
                  <a:pt x="1206" y="1253"/>
                </a:lnTo>
                <a:lnTo>
                  <a:pt x="1232" y="1228"/>
                </a:lnTo>
                <a:lnTo>
                  <a:pt x="1256" y="1203"/>
                </a:lnTo>
                <a:lnTo>
                  <a:pt x="1278" y="1177"/>
                </a:lnTo>
                <a:lnTo>
                  <a:pt x="1299" y="1150"/>
                </a:lnTo>
                <a:lnTo>
                  <a:pt x="1319" y="1121"/>
                </a:lnTo>
                <a:lnTo>
                  <a:pt x="1339" y="1092"/>
                </a:lnTo>
                <a:lnTo>
                  <a:pt x="1356" y="1062"/>
                </a:lnTo>
                <a:lnTo>
                  <a:pt x="1372" y="1031"/>
                </a:lnTo>
                <a:lnTo>
                  <a:pt x="1386" y="999"/>
                </a:lnTo>
                <a:lnTo>
                  <a:pt x="1399" y="967"/>
                </a:lnTo>
                <a:lnTo>
                  <a:pt x="1410" y="934"/>
                </a:lnTo>
                <a:lnTo>
                  <a:pt x="1420" y="899"/>
                </a:lnTo>
                <a:lnTo>
                  <a:pt x="1428" y="864"/>
                </a:lnTo>
                <a:lnTo>
                  <a:pt x="1434" y="829"/>
                </a:lnTo>
                <a:lnTo>
                  <a:pt x="1440" y="793"/>
                </a:lnTo>
                <a:lnTo>
                  <a:pt x="1443" y="757"/>
                </a:lnTo>
                <a:lnTo>
                  <a:pt x="1444" y="720"/>
                </a:lnTo>
                <a:lnTo>
                  <a:pt x="1443" y="682"/>
                </a:lnTo>
                <a:lnTo>
                  <a:pt x="1440" y="646"/>
                </a:lnTo>
                <a:lnTo>
                  <a:pt x="1434" y="611"/>
                </a:lnTo>
                <a:lnTo>
                  <a:pt x="1428" y="574"/>
                </a:lnTo>
                <a:lnTo>
                  <a:pt x="1420" y="540"/>
                </a:lnTo>
                <a:lnTo>
                  <a:pt x="1410" y="506"/>
                </a:lnTo>
                <a:lnTo>
                  <a:pt x="1399" y="472"/>
                </a:lnTo>
                <a:lnTo>
                  <a:pt x="1386" y="440"/>
                </a:lnTo>
                <a:lnTo>
                  <a:pt x="1372" y="408"/>
                </a:lnTo>
                <a:lnTo>
                  <a:pt x="1356" y="376"/>
                </a:lnTo>
                <a:lnTo>
                  <a:pt x="1339" y="347"/>
                </a:lnTo>
                <a:lnTo>
                  <a:pt x="1319" y="318"/>
                </a:lnTo>
                <a:lnTo>
                  <a:pt x="1299" y="290"/>
                </a:lnTo>
                <a:lnTo>
                  <a:pt x="1278" y="262"/>
                </a:lnTo>
                <a:lnTo>
                  <a:pt x="1256" y="236"/>
                </a:lnTo>
                <a:lnTo>
                  <a:pt x="1232" y="211"/>
                </a:lnTo>
                <a:lnTo>
                  <a:pt x="1206" y="187"/>
                </a:lnTo>
                <a:lnTo>
                  <a:pt x="1180" y="164"/>
                </a:lnTo>
                <a:lnTo>
                  <a:pt x="1153" y="143"/>
                </a:lnTo>
                <a:lnTo>
                  <a:pt x="1125" y="123"/>
                </a:lnTo>
                <a:lnTo>
                  <a:pt x="1095" y="104"/>
                </a:lnTo>
                <a:lnTo>
                  <a:pt x="1065" y="87"/>
                </a:lnTo>
                <a:lnTo>
                  <a:pt x="1034" y="71"/>
                </a:lnTo>
                <a:lnTo>
                  <a:pt x="1003" y="56"/>
                </a:lnTo>
                <a:lnTo>
                  <a:pt x="969" y="43"/>
                </a:lnTo>
                <a:lnTo>
                  <a:pt x="936" y="32"/>
                </a:lnTo>
                <a:lnTo>
                  <a:pt x="902" y="22"/>
                </a:lnTo>
                <a:lnTo>
                  <a:pt x="867" y="14"/>
                </a:lnTo>
                <a:lnTo>
                  <a:pt x="831" y="8"/>
                </a:lnTo>
                <a:lnTo>
                  <a:pt x="796" y="3"/>
                </a:lnTo>
                <a:lnTo>
                  <a:pt x="759" y="1"/>
                </a:lnTo>
                <a:lnTo>
                  <a:pt x="722" y="0"/>
                </a:lnTo>
                <a:lnTo>
                  <a:pt x="685" y="1"/>
                </a:lnTo>
                <a:lnTo>
                  <a:pt x="648" y="3"/>
                </a:lnTo>
                <a:lnTo>
                  <a:pt x="612" y="8"/>
                </a:lnTo>
                <a:lnTo>
                  <a:pt x="577" y="14"/>
                </a:lnTo>
                <a:lnTo>
                  <a:pt x="542" y="22"/>
                </a:lnTo>
                <a:lnTo>
                  <a:pt x="508" y="32"/>
                </a:lnTo>
                <a:lnTo>
                  <a:pt x="474" y="43"/>
                </a:lnTo>
                <a:lnTo>
                  <a:pt x="441" y="56"/>
                </a:lnTo>
                <a:lnTo>
                  <a:pt x="409" y="71"/>
                </a:lnTo>
                <a:lnTo>
                  <a:pt x="379" y="87"/>
                </a:lnTo>
                <a:lnTo>
                  <a:pt x="349" y="104"/>
                </a:lnTo>
                <a:lnTo>
                  <a:pt x="319" y="123"/>
                </a:lnTo>
                <a:lnTo>
                  <a:pt x="291" y="143"/>
                </a:lnTo>
                <a:lnTo>
                  <a:pt x="264" y="164"/>
                </a:lnTo>
                <a:lnTo>
                  <a:pt x="238" y="187"/>
                </a:lnTo>
                <a:lnTo>
                  <a:pt x="212" y="211"/>
                </a:lnTo>
                <a:lnTo>
                  <a:pt x="188" y="236"/>
                </a:lnTo>
                <a:lnTo>
                  <a:pt x="166" y="262"/>
                </a:lnTo>
                <a:lnTo>
                  <a:pt x="144" y="290"/>
                </a:lnTo>
                <a:lnTo>
                  <a:pt x="123" y="318"/>
                </a:lnTo>
                <a:lnTo>
                  <a:pt x="105" y="347"/>
                </a:lnTo>
                <a:lnTo>
                  <a:pt x="88" y="376"/>
                </a:lnTo>
                <a:lnTo>
                  <a:pt x="72" y="408"/>
                </a:lnTo>
                <a:lnTo>
                  <a:pt x="57" y="440"/>
                </a:lnTo>
                <a:lnTo>
                  <a:pt x="45" y="472"/>
                </a:lnTo>
                <a:lnTo>
                  <a:pt x="33" y="506"/>
                </a:lnTo>
                <a:lnTo>
                  <a:pt x="24" y="540"/>
                </a:lnTo>
                <a:lnTo>
                  <a:pt x="15" y="574"/>
                </a:lnTo>
                <a:lnTo>
                  <a:pt x="8" y="611"/>
                </a:lnTo>
                <a:lnTo>
                  <a:pt x="4" y="646"/>
                </a:lnTo>
                <a:lnTo>
                  <a:pt x="1" y="682"/>
                </a:lnTo>
                <a:lnTo>
                  <a:pt x="0" y="720"/>
                </a:lnTo>
                <a:close/>
              </a:path>
            </a:pathLst>
          </a:custGeom>
          <a:solidFill>
            <a:srgbClr val="8B92C3"/>
          </a:solidFill>
          <a:ln w="9525">
            <a:noFill/>
            <a:round/>
            <a:headEnd/>
            <a:tailEnd/>
          </a:ln>
        </p:spPr>
        <p:txBody>
          <a:bodyPr/>
          <a:lstStyle/>
          <a:p>
            <a:endParaRPr lang="pt-BR"/>
          </a:p>
        </p:txBody>
      </p:sp>
      <p:sp>
        <p:nvSpPr>
          <p:cNvPr id="342153" name="Freeform 137"/>
          <p:cNvSpPr>
            <a:spLocks/>
          </p:cNvSpPr>
          <p:nvPr/>
        </p:nvSpPr>
        <p:spPr bwMode="auto">
          <a:xfrm>
            <a:off x="3373438" y="1855788"/>
            <a:ext cx="573087" cy="571500"/>
          </a:xfrm>
          <a:custGeom>
            <a:avLst/>
            <a:gdLst/>
            <a:ahLst/>
            <a:cxnLst>
              <a:cxn ang="0">
                <a:pos x="4" y="793"/>
              </a:cxn>
              <a:cxn ang="0">
                <a:pos x="24" y="899"/>
              </a:cxn>
              <a:cxn ang="0">
                <a:pos x="57" y="999"/>
              </a:cxn>
              <a:cxn ang="0">
                <a:pos x="105" y="1092"/>
              </a:cxn>
              <a:cxn ang="0">
                <a:pos x="166" y="1177"/>
              </a:cxn>
              <a:cxn ang="0">
                <a:pos x="238" y="1253"/>
              </a:cxn>
              <a:cxn ang="0">
                <a:pos x="319" y="1316"/>
              </a:cxn>
              <a:cxn ang="0">
                <a:pos x="409" y="1369"/>
              </a:cxn>
              <a:cxn ang="0">
                <a:pos x="508" y="1407"/>
              </a:cxn>
              <a:cxn ang="0">
                <a:pos x="612" y="1431"/>
              </a:cxn>
              <a:cxn ang="0">
                <a:pos x="722" y="1439"/>
              </a:cxn>
              <a:cxn ang="0">
                <a:pos x="831" y="1431"/>
              </a:cxn>
              <a:cxn ang="0">
                <a:pos x="936" y="1407"/>
              </a:cxn>
              <a:cxn ang="0">
                <a:pos x="1034" y="1369"/>
              </a:cxn>
              <a:cxn ang="0">
                <a:pos x="1125" y="1316"/>
              </a:cxn>
              <a:cxn ang="0">
                <a:pos x="1206" y="1253"/>
              </a:cxn>
              <a:cxn ang="0">
                <a:pos x="1278" y="1177"/>
              </a:cxn>
              <a:cxn ang="0">
                <a:pos x="1339" y="1092"/>
              </a:cxn>
              <a:cxn ang="0">
                <a:pos x="1386" y="999"/>
              </a:cxn>
              <a:cxn ang="0">
                <a:pos x="1420" y="899"/>
              </a:cxn>
              <a:cxn ang="0">
                <a:pos x="1440" y="793"/>
              </a:cxn>
              <a:cxn ang="0">
                <a:pos x="1443" y="682"/>
              </a:cxn>
              <a:cxn ang="0">
                <a:pos x="1428" y="574"/>
              </a:cxn>
              <a:cxn ang="0">
                <a:pos x="1399" y="472"/>
              </a:cxn>
              <a:cxn ang="0">
                <a:pos x="1356" y="376"/>
              </a:cxn>
              <a:cxn ang="0">
                <a:pos x="1299" y="290"/>
              </a:cxn>
              <a:cxn ang="0">
                <a:pos x="1232" y="211"/>
              </a:cxn>
              <a:cxn ang="0">
                <a:pos x="1153" y="143"/>
              </a:cxn>
              <a:cxn ang="0">
                <a:pos x="1065" y="87"/>
              </a:cxn>
              <a:cxn ang="0">
                <a:pos x="969" y="43"/>
              </a:cxn>
              <a:cxn ang="0">
                <a:pos x="867" y="14"/>
              </a:cxn>
              <a:cxn ang="0">
                <a:pos x="759" y="1"/>
              </a:cxn>
              <a:cxn ang="0">
                <a:pos x="648" y="3"/>
              </a:cxn>
              <a:cxn ang="0">
                <a:pos x="542" y="22"/>
              </a:cxn>
              <a:cxn ang="0">
                <a:pos x="441" y="56"/>
              </a:cxn>
              <a:cxn ang="0">
                <a:pos x="349" y="104"/>
              </a:cxn>
              <a:cxn ang="0">
                <a:pos x="264" y="164"/>
              </a:cxn>
              <a:cxn ang="0">
                <a:pos x="188" y="236"/>
              </a:cxn>
              <a:cxn ang="0">
                <a:pos x="123" y="318"/>
              </a:cxn>
              <a:cxn ang="0">
                <a:pos x="72" y="408"/>
              </a:cxn>
              <a:cxn ang="0">
                <a:pos x="33" y="506"/>
              </a:cxn>
              <a:cxn ang="0">
                <a:pos x="8" y="611"/>
              </a:cxn>
              <a:cxn ang="0">
                <a:pos x="0" y="720"/>
              </a:cxn>
            </a:cxnLst>
            <a:rect l="0" t="0" r="r" b="b"/>
            <a:pathLst>
              <a:path w="1444" h="1439">
                <a:moveTo>
                  <a:pt x="0" y="720"/>
                </a:moveTo>
                <a:lnTo>
                  <a:pt x="1" y="757"/>
                </a:lnTo>
                <a:lnTo>
                  <a:pt x="4" y="793"/>
                </a:lnTo>
                <a:lnTo>
                  <a:pt x="8" y="829"/>
                </a:lnTo>
                <a:lnTo>
                  <a:pt x="15" y="864"/>
                </a:lnTo>
                <a:lnTo>
                  <a:pt x="24" y="899"/>
                </a:lnTo>
                <a:lnTo>
                  <a:pt x="33" y="934"/>
                </a:lnTo>
                <a:lnTo>
                  <a:pt x="45" y="967"/>
                </a:lnTo>
                <a:lnTo>
                  <a:pt x="57" y="999"/>
                </a:lnTo>
                <a:lnTo>
                  <a:pt x="72" y="1031"/>
                </a:lnTo>
                <a:lnTo>
                  <a:pt x="88" y="1062"/>
                </a:lnTo>
                <a:lnTo>
                  <a:pt x="105" y="1092"/>
                </a:lnTo>
                <a:lnTo>
                  <a:pt x="123" y="1121"/>
                </a:lnTo>
                <a:lnTo>
                  <a:pt x="144" y="1150"/>
                </a:lnTo>
                <a:lnTo>
                  <a:pt x="166" y="1177"/>
                </a:lnTo>
                <a:lnTo>
                  <a:pt x="188" y="1203"/>
                </a:lnTo>
                <a:lnTo>
                  <a:pt x="212" y="1228"/>
                </a:lnTo>
                <a:lnTo>
                  <a:pt x="238" y="1253"/>
                </a:lnTo>
                <a:lnTo>
                  <a:pt x="264" y="1275"/>
                </a:lnTo>
                <a:lnTo>
                  <a:pt x="291" y="1296"/>
                </a:lnTo>
                <a:lnTo>
                  <a:pt x="319" y="1316"/>
                </a:lnTo>
                <a:lnTo>
                  <a:pt x="349" y="1335"/>
                </a:lnTo>
                <a:lnTo>
                  <a:pt x="379" y="1352"/>
                </a:lnTo>
                <a:lnTo>
                  <a:pt x="409" y="1369"/>
                </a:lnTo>
                <a:lnTo>
                  <a:pt x="441" y="1383"/>
                </a:lnTo>
                <a:lnTo>
                  <a:pt x="474" y="1396"/>
                </a:lnTo>
                <a:lnTo>
                  <a:pt x="508" y="1407"/>
                </a:lnTo>
                <a:lnTo>
                  <a:pt x="542" y="1417"/>
                </a:lnTo>
                <a:lnTo>
                  <a:pt x="577" y="1425"/>
                </a:lnTo>
                <a:lnTo>
                  <a:pt x="612" y="1431"/>
                </a:lnTo>
                <a:lnTo>
                  <a:pt x="648" y="1435"/>
                </a:lnTo>
                <a:lnTo>
                  <a:pt x="685" y="1438"/>
                </a:lnTo>
                <a:lnTo>
                  <a:pt x="722" y="1439"/>
                </a:lnTo>
                <a:lnTo>
                  <a:pt x="759" y="1438"/>
                </a:lnTo>
                <a:lnTo>
                  <a:pt x="796" y="1435"/>
                </a:lnTo>
                <a:lnTo>
                  <a:pt x="831" y="1431"/>
                </a:lnTo>
                <a:lnTo>
                  <a:pt x="867" y="1425"/>
                </a:lnTo>
                <a:lnTo>
                  <a:pt x="902" y="1417"/>
                </a:lnTo>
                <a:lnTo>
                  <a:pt x="936" y="1407"/>
                </a:lnTo>
                <a:lnTo>
                  <a:pt x="969" y="1396"/>
                </a:lnTo>
                <a:lnTo>
                  <a:pt x="1003" y="1383"/>
                </a:lnTo>
                <a:lnTo>
                  <a:pt x="1034" y="1369"/>
                </a:lnTo>
                <a:lnTo>
                  <a:pt x="1065" y="1352"/>
                </a:lnTo>
                <a:lnTo>
                  <a:pt x="1095" y="1335"/>
                </a:lnTo>
                <a:lnTo>
                  <a:pt x="1125" y="1316"/>
                </a:lnTo>
                <a:lnTo>
                  <a:pt x="1153" y="1296"/>
                </a:lnTo>
                <a:lnTo>
                  <a:pt x="1180" y="1275"/>
                </a:lnTo>
                <a:lnTo>
                  <a:pt x="1206" y="1253"/>
                </a:lnTo>
                <a:lnTo>
                  <a:pt x="1232" y="1228"/>
                </a:lnTo>
                <a:lnTo>
                  <a:pt x="1256" y="1203"/>
                </a:lnTo>
                <a:lnTo>
                  <a:pt x="1278" y="1177"/>
                </a:lnTo>
                <a:lnTo>
                  <a:pt x="1299" y="1150"/>
                </a:lnTo>
                <a:lnTo>
                  <a:pt x="1319" y="1121"/>
                </a:lnTo>
                <a:lnTo>
                  <a:pt x="1339" y="1092"/>
                </a:lnTo>
                <a:lnTo>
                  <a:pt x="1356" y="1062"/>
                </a:lnTo>
                <a:lnTo>
                  <a:pt x="1372" y="1031"/>
                </a:lnTo>
                <a:lnTo>
                  <a:pt x="1386" y="999"/>
                </a:lnTo>
                <a:lnTo>
                  <a:pt x="1399" y="967"/>
                </a:lnTo>
                <a:lnTo>
                  <a:pt x="1410" y="934"/>
                </a:lnTo>
                <a:lnTo>
                  <a:pt x="1420" y="899"/>
                </a:lnTo>
                <a:lnTo>
                  <a:pt x="1428" y="864"/>
                </a:lnTo>
                <a:lnTo>
                  <a:pt x="1434" y="829"/>
                </a:lnTo>
                <a:lnTo>
                  <a:pt x="1440" y="793"/>
                </a:lnTo>
                <a:lnTo>
                  <a:pt x="1443" y="757"/>
                </a:lnTo>
                <a:lnTo>
                  <a:pt x="1444" y="720"/>
                </a:lnTo>
                <a:lnTo>
                  <a:pt x="1443" y="682"/>
                </a:lnTo>
                <a:lnTo>
                  <a:pt x="1440" y="646"/>
                </a:lnTo>
                <a:lnTo>
                  <a:pt x="1434" y="611"/>
                </a:lnTo>
                <a:lnTo>
                  <a:pt x="1428" y="574"/>
                </a:lnTo>
                <a:lnTo>
                  <a:pt x="1420" y="540"/>
                </a:lnTo>
                <a:lnTo>
                  <a:pt x="1410" y="506"/>
                </a:lnTo>
                <a:lnTo>
                  <a:pt x="1399" y="472"/>
                </a:lnTo>
                <a:lnTo>
                  <a:pt x="1386" y="440"/>
                </a:lnTo>
                <a:lnTo>
                  <a:pt x="1372" y="408"/>
                </a:lnTo>
                <a:lnTo>
                  <a:pt x="1356" y="376"/>
                </a:lnTo>
                <a:lnTo>
                  <a:pt x="1339" y="347"/>
                </a:lnTo>
                <a:lnTo>
                  <a:pt x="1319" y="318"/>
                </a:lnTo>
                <a:lnTo>
                  <a:pt x="1299" y="290"/>
                </a:lnTo>
                <a:lnTo>
                  <a:pt x="1278" y="262"/>
                </a:lnTo>
                <a:lnTo>
                  <a:pt x="1256" y="236"/>
                </a:lnTo>
                <a:lnTo>
                  <a:pt x="1232" y="211"/>
                </a:lnTo>
                <a:lnTo>
                  <a:pt x="1206" y="187"/>
                </a:lnTo>
                <a:lnTo>
                  <a:pt x="1180" y="164"/>
                </a:lnTo>
                <a:lnTo>
                  <a:pt x="1153" y="143"/>
                </a:lnTo>
                <a:lnTo>
                  <a:pt x="1125" y="123"/>
                </a:lnTo>
                <a:lnTo>
                  <a:pt x="1095" y="104"/>
                </a:lnTo>
                <a:lnTo>
                  <a:pt x="1065" y="87"/>
                </a:lnTo>
                <a:lnTo>
                  <a:pt x="1034" y="71"/>
                </a:lnTo>
                <a:lnTo>
                  <a:pt x="1003" y="56"/>
                </a:lnTo>
                <a:lnTo>
                  <a:pt x="969" y="43"/>
                </a:lnTo>
                <a:lnTo>
                  <a:pt x="936" y="32"/>
                </a:lnTo>
                <a:lnTo>
                  <a:pt x="902" y="22"/>
                </a:lnTo>
                <a:lnTo>
                  <a:pt x="867" y="14"/>
                </a:lnTo>
                <a:lnTo>
                  <a:pt x="831" y="8"/>
                </a:lnTo>
                <a:lnTo>
                  <a:pt x="796" y="3"/>
                </a:lnTo>
                <a:lnTo>
                  <a:pt x="759" y="1"/>
                </a:lnTo>
                <a:lnTo>
                  <a:pt x="722" y="0"/>
                </a:lnTo>
                <a:lnTo>
                  <a:pt x="685" y="1"/>
                </a:lnTo>
                <a:lnTo>
                  <a:pt x="648" y="3"/>
                </a:lnTo>
                <a:lnTo>
                  <a:pt x="612" y="8"/>
                </a:lnTo>
                <a:lnTo>
                  <a:pt x="577" y="14"/>
                </a:lnTo>
                <a:lnTo>
                  <a:pt x="542" y="22"/>
                </a:lnTo>
                <a:lnTo>
                  <a:pt x="508" y="32"/>
                </a:lnTo>
                <a:lnTo>
                  <a:pt x="474" y="43"/>
                </a:lnTo>
                <a:lnTo>
                  <a:pt x="441" y="56"/>
                </a:lnTo>
                <a:lnTo>
                  <a:pt x="409" y="71"/>
                </a:lnTo>
                <a:lnTo>
                  <a:pt x="379" y="87"/>
                </a:lnTo>
                <a:lnTo>
                  <a:pt x="349" y="104"/>
                </a:lnTo>
                <a:lnTo>
                  <a:pt x="319" y="123"/>
                </a:lnTo>
                <a:lnTo>
                  <a:pt x="291" y="143"/>
                </a:lnTo>
                <a:lnTo>
                  <a:pt x="264" y="164"/>
                </a:lnTo>
                <a:lnTo>
                  <a:pt x="238" y="187"/>
                </a:lnTo>
                <a:lnTo>
                  <a:pt x="212" y="211"/>
                </a:lnTo>
                <a:lnTo>
                  <a:pt x="188" y="236"/>
                </a:lnTo>
                <a:lnTo>
                  <a:pt x="166" y="262"/>
                </a:lnTo>
                <a:lnTo>
                  <a:pt x="144" y="290"/>
                </a:lnTo>
                <a:lnTo>
                  <a:pt x="123" y="318"/>
                </a:lnTo>
                <a:lnTo>
                  <a:pt x="105" y="347"/>
                </a:lnTo>
                <a:lnTo>
                  <a:pt x="88" y="376"/>
                </a:lnTo>
                <a:lnTo>
                  <a:pt x="72" y="408"/>
                </a:lnTo>
                <a:lnTo>
                  <a:pt x="57" y="440"/>
                </a:lnTo>
                <a:lnTo>
                  <a:pt x="45" y="472"/>
                </a:lnTo>
                <a:lnTo>
                  <a:pt x="33" y="506"/>
                </a:lnTo>
                <a:lnTo>
                  <a:pt x="24" y="540"/>
                </a:lnTo>
                <a:lnTo>
                  <a:pt x="15" y="574"/>
                </a:lnTo>
                <a:lnTo>
                  <a:pt x="8" y="611"/>
                </a:lnTo>
                <a:lnTo>
                  <a:pt x="4" y="646"/>
                </a:lnTo>
                <a:lnTo>
                  <a:pt x="1" y="682"/>
                </a:lnTo>
                <a:lnTo>
                  <a:pt x="0" y="720"/>
                </a:lnTo>
              </a:path>
            </a:pathLst>
          </a:custGeom>
          <a:noFill/>
          <a:ln w="3175">
            <a:solidFill>
              <a:srgbClr val="994779"/>
            </a:solidFill>
            <a:prstDash val="solid"/>
            <a:round/>
            <a:headEnd/>
            <a:tailEnd/>
          </a:ln>
        </p:spPr>
        <p:txBody>
          <a:bodyPr/>
          <a:lstStyle/>
          <a:p>
            <a:endParaRPr lang="pt-BR"/>
          </a:p>
        </p:txBody>
      </p:sp>
      <p:sp>
        <p:nvSpPr>
          <p:cNvPr id="342154" name="Freeform 138"/>
          <p:cNvSpPr>
            <a:spLocks/>
          </p:cNvSpPr>
          <p:nvPr/>
        </p:nvSpPr>
        <p:spPr bwMode="auto">
          <a:xfrm>
            <a:off x="3455988" y="1936750"/>
            <a:ext cx="449262" cy="449263"/>
          </a:xfrm>
          <a:custGeom>
            <a:avLst/>
            <a:gdLst/>
            <a:ahLst/>
            <a:cxnLst>
              <a:cxn ang="0">
                <a:pos x="3" y="623"/>
              </a:cxn>
              <a:cxn ang="0">
                <a:pos x="18" y="705"/>
              </a:cxn>
              <a:cxn ang="0">
                <a:pos x="45" y="784"/>
              </a:cxn>
              <a:cxn ang="0">
                <a:pos x="82" y="858"/>
              </a:cxn>
              <a:cxn ang="0">
                <a:pos x="129" y="923"/>
              </a:cxn>
              <a:cxn ang="0">
                <a:pos x="186" y="983"/>
              </a:cxn>
              <a:cxn ang="0">
                <a:pos x="250" y="1033"/>
              </a:cxn>
              <a:cxn ang="0">
                <a:pos x="321" y="1074"/>
              </a:cxn>
              <a:cxn ang="0">
                <a:pos x="398" y="1104"/>
              </a:cxn>
              <a:cxn ang="0">
                <a:pos x="480" y="1123"/>
              </a:cxn>
              <a:cxn ang="0">
                <a:pos x="566" y="1129"/>
              </a:cxn>
              <a:cxn ang="0">
                <a:pos x="652" y="1123"/>
              </a:cxn>
              <a:cxn ang="0">
                <a:pos x="734" y="1104"/>
              </a:cxn>
              <a:cxn ang="0">
                <a:pos x="811" y="1074"/>
              </a:cxn>
              <a:cxn ang="0">
                <a:pos x="882" y="1033"/>
              </a:cxn>
              <a:cxn ang="0">
                <a:pos x="946" y="983"/>
              </a:cxn>
              <a:cxn ang="0">
                <a:pos x="1002" y="923"/>
              </a:cxn>
              <a:cxn ang="0">
                <a:pos x="1050" y="858"/>
              </a:cxn>
              <a:cxn ang="0">
                <a:pos x="1087" y="784"/>
              </a:cxn>
              <a:cxn ang="0">
                <a:pos x="1114" y="705"/>
              </a:cxn>
              <a:cxn ang="0">
                <a:pos x="1130" y="623"/>
              </a:cxn>
              <a:cxn ang="0">
                <a:pos x="1132" y="536"/>
              </a:cxn>
              <a:cxn ang="0">
                <a:pos x="1120" y="451"/>
              </a:cxn>
              <a:cxn ang="0">
                <a:pos x="1097" y="371"/>
              </a:cxn>
              <a:cxn ang="0">
                <a:pos x="1064" y="296"/>
              </a:cxn>
              <a:cxn ang="0">
                <a:pos x="1020" y="227"/>
              </a:cxn>
              <a:cxn ang="0">
                <a:pos x="966" y="165"/>
              </a:cxn>
              <a:cxn ang="0">
                <a:pos x="905" y="112"/>
              </a:cxn>
              <a:cxn ang="0">
                <a:pos x="836" y="68"/>
              </a:cxn>
              <a:cxn ang="0">
                <a:pos x="760" y="34"/>
              </a:cxn>
              <a:cxn ang="0">
                <a:pos x="679" y="11"/>
              </a:cxn>
              <a:cxn ang="0">
                <a:pos x="595" y="1"/>
              </a:cxn>
              <a:cxn ang="0">
                <a:pos x="508" y="3"/>
              </a:cxn>
              <a:cxn ang="0">
                <a:pos x="425" y="18"/>
              </a:cxn>
              <a:cxn ang="0">
                <a:pos x="346" y="44"/>
              </a:cxn>
              <a:cxn ang="0">
                <a:pos x="273" y="82"/>
              </a:cxn>
              <a:cxn ang="0">
                <a:pos x="206" y="129"/>
              </a:cxn>
              <a:cxn ang="0">
                <a:pos x="148" y="186"/>
              </a:cxn>
              <a:cxn ang="0">
                <a:pos x="97" y="249"/>
              </a:cxn>
              <a:cxn ang="0">
                <a:pos x="56" y="320"/>
              </a:cxn>
              <a:cxn ang="0">
                <a:pos x="25" y="397"/>
              </a:cxn>
              <a:cxn ang="0">
                <a:pos x="6" y="479"/>
              </a:cxn>
              <a:cxn ang="0">
                <a:pos x="0" y="565"/>
              </a:cxn>
            </a:cxnLst>
            <a:rect l="0" t="0" r="r" b="b"/>
            <a:pathLst>
              <a:path w="1133" h="1129">
                <a:moveTo>
                  <a:pt x="0" y="565"/>
                </a:moveTo>
                <a:lnTo>
                  <a:pt x="1" y="593"/>
                </a:lnTo>
                <a:lnTo>
                  <a:pt x="3" y="623"/>
                </a:lnTo>
                <a:lnTo>
                  <a:pt x="6" y="651"/>
                </a:lnTo>
                <a:lnTo>
                  <a:pt x="11" y="678"/>
                </a:lnTo>
                <a:lnTo>
                  <a:pt x="18" y="705"/>
                </a:lnTo>
                <a:lnTo>
                  <a:pt x="25" y="733"/>
                </a:lnTo>
                <a:lnTo>
                  <a:pt x="35" y="759"/>
                </a:lnTo>
                <a:lnTo>
                  <a:pt x="45" y="784"/>
                </a:lnTo>
                <a:lnTo>
                  <a:pt x="56" y="809"/>
                </a:lnTo>
                <a:lnTo>
                  <a:pt x="69" y="834"/>
                </a:lnTo>
                <a:lnTo>
                  <a:pt x="82" y="858"/>
                </a:lnTo>
                <a:lnTo>
                  <a:pt x="97" y="880"/>
                </a:lnTo>
                <a:lnTo>
                  <a:pt x="112" y="902"/>
                </a:lnTo>
                <a:lnTo>
                  <a:pt x="129" y="923"/>
                </a:lnTo>
                <a:lnTo>
                  <a:pt x="148" y="945"/>
                </a:lnTo>
                <a:lnTo>
                  <a:pt x="166" y="964"/>
                </a:lnTo>
                <a:lnTo>
                  <a:pt x="186" y="983"/>
                </a:lnTo>
                <a:lnTo>
                  <a:pt x="206" y="1000"/>
                </a:lnTo>
                <a:lnTo>
                  <a:pt x="227" y="1017"/>
                </a:lnTo>
                <a:lnTo>
                  <a:pt x="250" y="1033"/>
                </a:lnTo>
                <a:lnTo>
                  <a:pt x="273" y="1048"/>
                </a:lnTo>
                <a:lnTo>
                  <a:pt x="297" y="1062"/>
                </a:lnTo>
                <a:lnTo>
                  <a:pt x="321" y="1074"/>
                </a:lnTo>
                <a:lnTo>
                  <a:pt x="346" y="1085"/>
                </a:lnTo>
                <a:lnTo>
                  <a:pt x="372" y="1095"/>
                </a:lnTo>
                <a:lnTo>
                  <a:pt x="398" y="1104"/>
                </a:lnTo>
                <a:lnTo>
                  <a:pt x="425" y="1112"/>
                </a:lnTo>
                <a:lnTo>
                  <a:pt x="452" y="1118"/>
                </a:lnTo>
                <a:lnTo>
                  <a:pt x="480" y="1123"/>
                </a:lnTo>
                <a:lnTo>
                  <a:pt x="508" y="1126"/>
                </a:lnTo>
                <a:lnTo>
                  <a:pt x="537" y="1129"/>
                </a:lnTo>
                <a:lnTo>
                  <a:pt x="566" y="1129"/>
                </a:lnTo>
                <a:lnTo>
                  <a:pt x="595" y="1129"/>
                </a:lnTo>
                <a:lnTo>
                  <a:pt x="624" y="1126"/>
                </a:lnTo>
                <a:lnTo>
                  <a:pt x="652" y="1123"/>
                </a:lnTo>
                <a:lnTo>
                  <a:pt x="679" y="1118"/>
                </a:lnTo>
                <a:lnTo>
                  <a:pt x="708" y="1112"/>
                </a:lnTo>
                <a:lnTo>
                  <a:pt x="734" y="1104"/>
                </a:lnTo>
                <a:lnTo>
                  <a:pt x="760" y="1095"/>
                </a:lnTo>
                <a:lnTo>
                  <a:pt x="786" y="1085"/>
                </a:lnTo>
                <a:lnTo>
                  <a:pt x="811" y="1074"/>
                </a:lnTo>
                <a:lnTo>
                  <a:pt x="836" y="1062"/>
                </a:lnTo>
                <a:lnTo>
                  <a:pt x="859" y="1048"/>
                </a:lnTo>
                <a:lnTo>
                  <a:pt x="882" y="1033"/>
                </a:lnTo>
                <a:lnTo>
                  <a:pt x="905" y="1017"/>
                </a:lnTo>
                <a:lnTo>
                  <a:pt x="926" y="1000"/>
                </a:lnTo>
                <a:lnTo>
                  <a:pt x="946" y="983"/>
                </a:lnTo>
                <a:lnTo>
                  <a:pt x="966" y="964"/>
                </a:lnTo>
                <a:lnTo>
                  <a:pt x="985" y="945"/>
                </a:lnTo>
                <a:lnTo>
                  <a:pt x="1002" y="923"/>
                </a:lnTo>
                <a:lnTo>
                  <a:pt x="1020" y="902"/>
                </a:lnTo>
                <a:lnTo>
                  <a:pt x="1036" y="880"/>
                </a:lnTo>
                <a:lnTo>
                  <a:pt x="1050" y="858"/>
                </a:lnTo>
                <a:lnTo>
                  <a:pt x="1064" y="834"/>
                </a:lnTo>
                <a:lnTo>
                  <a:pt x="1076" y="809"/>
                </a:lnTo>
                <a:lnTo>
                  <a:pt x="1087" y="784"/>
                </a:lnTo>
                <a:lnTo>
                  <a:pt x="1097" y="759"/>
                </a:lnTo>
                <a:lnTo>
                  <a:pt x="1106" y="733"/>
                </a:lnTo>
                <a:lnTo>
                  <a:pt x="1114" y="705"/>
                </a:lnTo>
                <a:lnTo>
                  <a:pt x="1120" y="678"/>
                </a:lnTo>
                <a:lnTo>
                  <a:pt x="1126" y="651"/>
                </a:lnTo>
                <a:lnTo>
                  <a:pt x="1130" y="623"/>
                </a:lnTo>
                <a:lnTo>
                  <a:pt x="1132" y="593"/>
                </a:lnTo>
                <a:lnTo>
                  <a:pt x="1133" y="565"/>
                </a:lnTo>
                <a:lnTo>
                  <a:pt x="1132" y="536"/>
                </a:lnTo>
                <a:lnTo>
                  <a:pt x="1130" y="508"/>
                </a:lnTo>
                <a:lnTo>
                  <a:pt x="1126" y="479"/>
                </a:lnTo>
                <a:lnTo>
                  <a:pt x="1120" y="451"/>
                </a:lnTo>
                <a:lnTo>
                  <a:pt x="1114" y="424"/>
                </a:lnTo>
                <a:lnTo>
                  <a:pt x="1106" y="397"/>
                </a:lnTo>
                <a:lnTo>
                  <a:pt x="1097" y="371"/>
                </a:lnTo>
                <a:lnTo>
                  <a:pt x="1087" y="345"/>
                </a:lnTo>
                <a:lnTo>
                  <a:pt x="1076" y="320"/>
                </a:lnTo>
                <a:lnTo>
                  <a:pt x="1064" y="296"/>
                </a:lnTo>
                <a:lnTo>
                  <a:pt x="1050" y="272"/>
                </a:lnTo>
                <a:lnTo>
                  <a:pt x="1036" y="249"/>
                </a:lnTo>
                <a:lnTo>
                  <a:pt x="1020" y="227"/>
                </a:lnTo>
                <a:lnTo>
                  <a:pt x="1002" y="206"/>
                </a:lnTo>
                <a:lnTo>
                  <a:pt x="985" y="186"/>
                </a:lnTo>
                <a:lnTo>
                  <a:pt x="966" y="165"/>
                </a:lnTo>
                <a:lnTo>
                  <a:pt x="946" y="147"/>
                </a:lnTo>
                <a:lnTo>
                  <a:pt x="926" y="129"/>
                </a:lnTo>
                <a:lnTo>
                  <a:pt x="905" y="112"/>
                </a:lnTo>
                <a:lnTo>
                  <a:pt x="882" y="97"/>
                </a:lnTo>
                <a:lnTo>
                  <a:pt x="859" y="82"/>
                </a:lnTo>
                <a:lnTo>
                  <a:pt x="836" y="68"/>
                </a:lnTo>
                <a:lnTo>
                  <a:pt x="811" y="55"/>
                </a:lnTo>
                <a:lnTo>
                  <a:pt x="786" y="44"/>
                </a:lnTo>
                <a:lnTo>
                  <a:pt x="760" y="34"/>
                </a:lnTo>
                <a:lnTo>
                  <a:pt x="734" y="25"/>
                </a:lnTo>
                <a:lnTo>
                  <a:pt x="708" y="18"/>
                </a:lnTo>
                <a:lnTo>
                  <a:pt x="679" y="11"/>
                </a:lnTo>
                <a:lnTo>
                  <a:pt x="652" y="6"/>
                </a:lnTo>
                <a:lnTo>
                  <a:pt x="624" y="3"/>
                </a:lnTo>
                <a:lnTo>
                  <a:pt x="595" y="1"/>
                </a:lnTo>
                <a:lnTo>
                  <a:pt x="566" y="0"/>
                </a:lnTo>
                <a:lnTo>
                  <a:pt x="537" y="1"/>
                </a:lnTo>
                <a:lnTo>
                  <a:pt x="508" y="3"/>
                </a:lnTo>
                <a:lnTo>
                  <a:pt x="480" y="6"/>
                </a:lnTo>
                <a:lnTo>
                  <a:pt x="452" y="11"/>
                </a:lnTo>
                <a:lnTo>
                  <a:pt x="425" y="18"/>
                </a:lnTo>
                <a:lnTo>
                  <a:pt x="398" y="25"/>
                </a:lnTo>
                <a:lnTo>
                  <a:pt x="372" y="34"/>
                </a:lnTo>
                <a:lnTo>
                  <a:pt x="346" y="44"/>
                </a:lnTo>
                <a:lnTo>
                  <a:pt x="321" y="55"/>
                </a:lnTo>
                <a:lnTo>
                  <a:pt x="297" y="68"/>
                </a:lnTo>
                <a:lnTo>
                  <a:pt x="273" y="82"/>
                </a:lnTo>
                <a:lnTo>
                  <a:pt x="250" y="97"/>
                </a:lnTo>
                <a:lnTo>
                  <a:pt x="227" y="112"/>
                </a:lnTo>
                <a:lnTo>
                  <a:pt x="206" y="129"/>
                </a:lnTo>
                <a:lnTo>
                  <a:pt x="186" y="147"/>
                </a:lnTo>
                <a:lnTo>
                  <a:pt x="166" y="165"/>
                </a:lnTo>
                <a:lnTo>
                  <a:pt x="148" y="186"/>
                </a:lnTo>
                <a:lnTo>
                  <a:pt x="129" y="206"/>
                </a:lnTo>
                <a:lnTo>
                  <a:pt x="112" y="227"/>
                </a:lnTo>
                <a:lnTo>
                  <a:pt x="97" y="249"/>
                </a:lnTo>
                <a:lnTo>
                  <a:pt x="82" y="272"/>
                </a:lnTo>
                <a:lnTo>
                  <a:pt x="69" y="296"/>
                </a:lnTo>
                <a:lnTo>
                  <a:pt x="56" y="320"/>
                </a:lnTo>
                <a:lnTo>
                  <a:pt x="45" y="345"/>
                </a:lnTo>
                <a:lnTo>
                  <a:pt x="35" y="371"/>
                </a:lnTo>
                <a:lnTo>
                  <a:pt x="25" y="397"/>
                </a:lnTo>
                <a:lnTo>
                  <a:pt x="18" y="424"/>
                </a:lnTo>
                <a:lnTo>
                  <a:pt x="11" y="451"/>
                </a:lnTo>
                <a:lnTo>
                  <a:pt x="6" y="479"/>
                </a:lnTo>
                <a:lnTo>
                  <a:pt x="3" y="508"/>
                </a:lnTo>
                <a:lnTo>
                  <a:pt x="1" y="536"/>
                </a:lnTo>
                <a:lnTo>
                  <a:pt x="0" y="565"/>
                </a:lnTo>
                <a:close/>
              </a:path>
            </a:pathLst>
          </a:custGeom>
          <a:solidFill>
            <a:srgbClr val="7C667C"/>
          </a:solidFill>
          <a:ln w="9525">
            <a:noFill/>
            <a:round/>
            <a:headEnd/>
            <a:tailEnd/>
          </a:ln>
        </p:spPr>
        <p:txBody>
          <a:bodyPr/>
          <a:lstStyle/>
          <a:p>
            <a:endParaRPr lang="pt-BR"/>
          </a:p>
        </p:txBody>
      </p:sp>
      <p:sp>
        <p:nvSpPr>
          <p:cNvPr id="342155" name="Freeform 139"/>
          <p:cNvSpPr>
            <a:spLocks/>
          </p:cNvSpPr>
          <p:nvPr/>
        </p:nvSpPr>
        <p:spPr bwMode="auto">
          <a:xfrm>
            <a:off x="3644900" y="2024063"/>
            <a:ext cx="84138" cy="104775"/>
          </a:xfrm>
          <a:custGeom>
            <a:avLst/>
            <a:gdLst/>
            <a:ahLst/>
            <a:cxnLst>
              <a:cxn ang="0">
                <a:pos x="78" y="263"/>
              </a:cxn>
              <a:cxn ang="0">
                <a:pos x="78" y="44"/>
              </a:cxn>
              <a:cxn ang="0">
                <a:pos x="0" y="44"/>
              </a:cxn>
              <a:cxn ang="0">
                <a:pos x="0" y="0"/>
              </a:cxn>
              <a:cxn ang="0">
                <a:pos x="210" y="0"/>
              </a:cxn>
              <a:cxn ang="0">
                <a:pos x="210" y="44"/>
              </a:cxn>
              <a:cxn ang="0">
                <a:pos x="131" y="44"/>
              </a:cxn>
              <a:cxn ang="0">
                <a:pos x="131" y="263"/>
              </a:cxn>
              <a:cxn ang="0">
                <a:pos x="78" y="263"/>
              </a:cxn>
            </a:cxnLst>
            <a:rect l="0" t="0" r="r" b="b"/>
            <a:pathLst>
              <a:path w="210" h="263">
                <a:moveTo>
                  <a:pt x="78" y="263"/>
                </a:moveTo>
                <a:lnTo>
                  <a:pt x="78" y="44"/>
                </a:lnTo>
                <a:lnTo>
                  <a:pt x="0" y="44"/>
                </a:lnTo>
                <a:lnTo>
                  <a:pt x="0" y="0"/>
                </a:lnTo>
                <a:lnTo>
                  <a:pt x="210" y="0"/>
                </a:lnTo>
                <a:lnTo>
                  <a:pt x="210" y="44"/>
                </a:lnTo>
                <a:lnTo>
                  <a:pt x="131" y="44"/>
                </a:lnTo>
                <a:lnTo>
                  <a:pt x="131" y="263"/>
                </a:lnTo>
                <a:lnTo>
                  <a:pt x="78" y="263"/>
                </a:lnTo>
                <a:close/>
              </a:path>
            </a:pathLst>
          </a:custGeom>
          <a:solidFill>
            <a:srgbClr val="FFFFFF"/>
          </a:solidFill>
          <a:ln w="9525">
            <a:noFill/>
            <a:round/>
            <a:headEnd/>
            <a:tailEnd/>
          </a:ln>
        </p:spPr>
        <p:txBody>
          <a:bodyPr/>
          <a:lstStyle/>
          <a:p>
            <a:endParaRPr lang="pt-BR"/>
          </a:p>
        </p:txBody>
      </p:sp>
      <p:sp>
        <p:nvSpPr>
          <p:cNvPr id="342156" name="Freeform 140"/>
          <p:cNvSpPr>
            <a:spLocks/>
          </p:cNvSpPr>
          <p:nvPr/>
        </p:nvSpPr>
        <p:spPr bwMode="auto">
          <a:xfrm>
            <a:off x="3524250" y="2152650"/>
            <a:ext cx="92075" cy="109538"/>
          </a:xfrm>
          <a:custGeom>
            <a:avLst/>
            <a:gdLst/>
            <a:ahLst/>
            <a:cxnLst>
              <a:cxn ang="0">
                <a:pos x="229" y="188"/>
              </a:cxn>
              <a:cxn ang="0">
                <a:pos x="223" y="208"/>
              </a:cxn>
              <a:cxn ang="0">
                <a:pos x="214" y="225"/>
              </a:cxn>
              <a:cxn ang="0">
                <a:pos x="203" y="239"/>
              </a:cxn>
              <a:cxn ang="0">
                <a:pos x="190" y="251"/>
              </a:cxn>
              <a:cxn ang="0">
                <a:pos x="175" y="260"/>
              </a:cxn>
              <a:cxn ang="0">
                <a:pos x="158" y="267"/>
              </a:cxn>
              <a:cxn ang="0">
                <a:pos x="140" y="271"/>
              </a:cxn>
              <a:cxn ang="0">
                <a:pos x="120" y="272"/>
              </a:cxn>
              <a:cxn ang="0">
                <a:pos x="95" y="270"/>
              </a:cxn>
              <a:cxn ang="0">
                <a:pos x="71" y="263"/>
              </a:cxn>
              <a:cxn ang="0">
                <a:pos x="51" y="252"/>
              </a:cxn>
              <a:cxn ang="0">
                <a:pos x="33" y="236"/>
              </a:cxn>
              <a:cxn ang="0">
                <a:pos x="19" y="217"/>
              </a:cxn>
              <a:cxn ang="0">
                <a:pos x="8" y="194"/>
              </a:cxn>
              <a:cxn ang="0">
                <a:pos x="2" y="167"/>
              </a:cxn>
              <a:cxn ang="0">
                <a:pos x="0" y="138"/>
              </a:cxn>
              <a:cxn ang="0">
                <a:pos x="2" y="108"/>
              </a:cxn>
              <a:cxn ang="0">
                <a:pos x="8" y="80"/>
              </a:cxn>
              <a:cxn ang="0">
                <a:pos x="19" y="56"/>
              </a:cxn>
              <a:cxn ang="0">
                <a:pos x="33" y="36"/>
              </a:cxn>
              <a:cxn ang="0">
                <a:pos x="52" y="20"/>
              </a:cxn>
              <a:cxn ang="0">
                <a:pos x="73" y="9"/>
              </a:cxn>
              <a:cxn ang="0">
                <a:pos x="97" y="2"/>
              </a:cxn>
              <a:cxn ang="0">
                <a:pos x="123" y="0"/>
              </a:cxn>
              <a:cxn ang="0">
                <a:pos x="146" y="2"/>
              </a:cxn>
              <a:cxn ang="0">
                <a:pos x="167" y="7"/>
              </a:cxn>
              <a:cxn ang="0">
                <a:pos x="186" y="16"/>
              </a:cxn>
              <a:cxn ang="0">
                <a:pos x="202" y="28"/>
              </a:cxn>
              <a:cxn ang="0">
                <a:pos x="210" y="38"/>
              </a:cxn>
              <a:cxn ang="0">
                <a:pos x="218" y="49"/>
              </a:cxn>
              <a:cxn ang="0">
                <a:pos x="229" y="77"/>
              </a:cxn>
              <a:cxn ang="0">
                <a:pos x="173" y="80"/>
              </a:cxn>
              <a:cxn ang="0">
                <a:pos x="163" y="63"/>
              </a:cxn>
              <a:cxn ang="0">
                <a:pos x="148" y="52"/>
              </a:cxn>
              <a:cxn ang="0">
                <a:pos x="130" y="46"/>
              </a:cxn>
              <a:cxn ang="0">
                <a:pos x="113" y="45"/>
              </a:cxn>
              <a:cxn ang="0">
                <a:pos x="100" y="48"/>
              </a:cxn>
              <a:cxn ang="0">
                <a:pos x="88" y="53"/>
              </a:cxn>
              <a:cxn ang="0">
                <a:pos x="78" y="61"/>
              </a:cxn>
              <a:cxn ang="0">
                <a:pos x="68" y="72"/>
              </a:cxn>
              <a:cxn ang="0">
                <a:pos x="61" y="86"/>
              </a:cxn>
              <a:cxn ang="0">
                <a:pos x="57" y="103"/>
              </a:cxn>
              <a:cxn ang="0">
                <a:pos x="54" y="123"/>
              </a:cxn>
              <a:cxn ang="0">
                <a:pos x="54" y="146"/>
              </a:cxn>
              <a:cxn ang="0">
                <a:pos x="57" y="167"/>
              </a:cxn>
              <a:cxn ang="0">
                <a:pos x="61" y="186"/>
              </a:cxn>
              <a:cxn ang="0">
                <a:pos x="68" y="200"/>
              </a:cxn>
              <a:cxn ang="0">
                <a:pos x="78" y="211"/>
              </a:cxn>
              <a:cxn ang="0">
                <a:pos x="88" y="219"/>
              </a:cxn>
              <a:cxn ang="0">
                <a:pos x="99" y="224"/>
              </a:cxn>
              <a:cxn ang="0">
                <a:pos x="112" y="227"/>
              </a:cxn>
              <a:cxn ang="0">
                <a:pos x="129" y="226"/>
              </a:cxn>
              <a:cxn ang="0">
                <a:pos x="148" y="219"/>
              </a:cxn>
              <a:cxn ang="0">
                <a:pos x="159" y="210"/>
              </a:cxn>
              <a:cxn ang="0">
                <a:pos x="166" y="201"/>
              </a:cxn>
              <a:cxn ang="0">
                <a:pos x="173" y="185"/>
              </a:cxn>
            </a:cxnLst>
            <a:rect l="0" t="0" r="r" b="b"/>
            <a:pathLst>
              <a:path w="229" h="272">
                <a:moveTo>
                  <a:pt x="177" y="170"/>
                </a:moveTo>
                <a:lnTo>
                  <a:pt x="229" y="188"/>
                </a:lnTo>
                <a:lnTo>
                  <a:pt x="226" y="198"/>
                </a:lnTo>
                <a:lnTo>
                  <a:pt x="223" y="208"/>
                </a:lnTo>
                <a:lnTo>
                  <a:pt x="218" y="217"/>
                </a:lnTo>
                <a:lnTo>
                  <a:pt x="214" y="225"/>
                </a:lnTo>
                <a:lnTo>
                  <a:pt x="209" y="233"/>
                </a:lnTo>
                <a:lnTo>
                  <a:pt x="203" y="239"/>
                </a:lnTo>
                <a:lnTo>
                  <a:pt x="197" y="246"/>
                </a:lnTo>
                <a:lnTo>
                  <a:pt x="190" y="251"/>
                </a:lnTo>
                <a:lnTo>
                  <a:pt x="183" y="256"/>
                </a:lnTo>
                <a:lnTo>
                  <a:pt x="175" y="260"/>
                </a:lnTo>
                <a:lnTo>
                  <a:pt x="167" y="264"/>
                </a:lnTo>
                <a:lnTo>
                  <a:pt x="158" y="267"/>
                </a:lnTo>
                <a:lnTo>
                  <a:pt x="149" y="269"/>
                </a:lnTo>
                <a:lnTo>
                  <a:pt x="140" y="271"/>
                </a:lnTo>
                <a:lnTo>
                  <a:pt x="130" y="272"/>
                </a:lnTo>
                <a:lnTo>
                  <a:pt x="120" y="272"/>
                </a:lnTo>
                <a:lnTo>
                  <a:pt x="107" y="271"/>
                </a:lnTo>
                <a:lnTo>
                  <a:pt x="95" y="270"/>
                </a:lnTo>
                <a:lnTo>
                  <a:pt x="83" y="267"/>
                </a:lnTo>
                <a:lnTo>
                  <a:pt x="71" y="263"/>
                </a:lnTo>
                <a:lnTo>
                  <a:pt x="61" y="258"/>
                </a:lnTo>
                <a:lnTo>
                  <a:pt x="51" y="252"/>
                </a:lnTo>
                <a:lnTo>
                  <a:pt x="42" y="245"/>
                </a:lnTo>
                <a:lnTo>
                  <a:pt x="33" y="236"/>
                </a:lnTo>
                <a:lnTo>
                  <a:pt x="25" y="227"/>
                </a:lnTo>
                <a:lnTo>
                  <a:pt x="19" y="217"/>
                </a:lnTo>
                <a:lnTo>
                  <a:pt x="13" y="206"/>
                </a:lnTo>
                <a:lnTo>
                  <a:pt x="8" y="194"/>
                </a:lnTo>
                <a:lnTo>
                  <a:pt x="4" y="182"/>
                </a:lnTo>
                <a:lnTo>
                  <a:pt x="2" y="167"/>
                </a:lnTo>
                <a:lnTo>
                  <a:pt x="0" y="153"/>
                </a:lnTo>
                <a:lnTo>
                  <a:pt x="0" y="138"/>
                </a:lnTo>
                <a:lnTo>
                  <a:pt x="0" y="122"/>
                </a:lnTo>
                <a:lnTo>
                  <a:pt x="2" y="108"/>
                </a:lnTo>
                <a:lnTo>
                  <a:pt x="4" y="94"/>
                </a:lnTo>
                <a:lnTo>
                  <a:pt x="8" y="80"/>
                </a:lnTo>
                <a:lnTo>
                  <a:pt x="13" y="67"/>
                </a:lnTo>
                <a:lnTo>
                  <a:pt x="19" y="56"/>
                </a:lnTo>
                <a:lnTo>
                  <a:pt x="25" y="46"/>
                </a:lnTo>
                <a:lnTo>
                  <a:pt x="33" y="36"/>
                </a:lnTo>
                <a:lnTo>
                  <a:pt x="42" y="28"/>
                </a:lnTo>
                <a:lnTo>
                  <a:pt x="52" y="20"/>
                </a:lnTo>
                <a:lnTo>
                  <a:pt x="62" y="14"/>
                </a:lnTo>
                <a:lnTo>
                  <a:pt x="73" y="9"/>
                </a:lnTo>
                <a:lnTo>
                  <a:pt x="85" y="5"/>
                </a:lnTo>
                <a:lnTo>
                  <a:pt x="97" y="2"/>
                </a:lnTo>
                <a:lnTo>
                  <a:pt x="110" y="1"/>
                </a:lnTo>
                <a:lnTo>
                  <a:pt x="123" y="0"/>
                </a:lnTo>
                <a:lnTo>
                  <a:pt x="135" y="0"/>
                </a:lnTo>
                <a:lnTo>
                  <a:pt x="146" y="2"/>
                </a:lnTo>
                <a:lnTo>
                  <a:pt x="156" y="4"/>
                </a:lnTo>
                <a:lnTo>
                  <a:pt x="167" y="7"/>
                </a:lnTo>
                <a:lnTo>
                  <a:pt x="176" y="11"/>
                </a:lnTo>
                <a:lnTo>
                  <a:pt x="186" y="16"/>
                </a:lnTo>
                <a:lnTo>
                  <a:pt x="194" y="22"/>
                </a:lnTo>
                <a:lnTo>
                  <a:pt x="202" y="28"/>
                </a:lnTo>
                <a:lnTo>
                  <a:pt x="206" y="33"/>
                </a:lnTo>
                <a:lnTo>
                  <a:pt x="210" y="38"/>
                </a:lnTo>
                <a:lnTo>
                  <a:pt x="214" y="43"/>
                </a:lnTo>
                <a:lnTo>
                  <a:pt x="218" y="49"/>
                </a:lnTo>
                <a:lnTo>
                  <a:pt x="224" y="62"/>
                </a:lnTo>
                <a:lnTo>
                  <a:pt x="229" y="77"/>
                </a:lnTo>
                <a:lnTo>
                  <a:pt x="175" y="90"/>
                </a:lnTo>
                <a:lnTo>
                  <a:pt x="173" y="80"/>
                </a:lnTo>
                <a:lnTo>
                  <a:pt x="168" y="72"/>
                </a:lnTo>
                <a:lnTo>
                  <a:pt x="163" y="63"/>
                </a:lnTo>
                <a:lnTo>
                  <a:pt x="156" y="57"/>
                </a:lnTo>
                <a:lnTo>
                  <a:pt x="148" y="52"/>
                </a:lnTo>
                <a:lnTo>
                  <a:pt x="140" y="48"/>
                </a:lnTo>
                <a:lnTo>
                  <a:pt x="130" y="46"/>
                </a:lnTo>
                <a:lnTo>
                  <a:pt x="120" y="45"/>
                </a:lnTo>
                <a:lnTo>
                  <a:pt x="113" y="45"/>
                </a:lnTo>
                <a:lnTo>
                  <a:pt x="107" y="46"/>
                </a:lnTo>
                <a:lnTo>
                  <a:pt x="100" y="48"/>
                </a:lnTo>
                <a:lnTo>
                  <a:pt x="94" y="50"/>
                </a:lnTo>
                <a:lnTo>
                  <a:pt x="88" y="53"/>
                </a:lnTo>
                <a:lnTo>
                  <a:pt x="83" y="57"/>
                </a:lnTo>
                <a:lnTo>
                  <a:pt x="78" y="61"/>
                </a:lnTo>
                <a:lnTo>
                  <a:pt x="73" y="66"/>
                </a:lnTo>
                <a:lnTo>
                  <a:pt x="68" y="72"/>
                </a:lnTo>
                <a:lnTo>
                  <a:pt x="64" y="79"/>
                </a:lnTo>
                <a:lnTo>
                  <a:pt x="61" y="86"/>
                </a:lnTo>
                <a:lnTo>
                  <a:pt x="59" y="94"/>
                </a:lnTo>
                <a:lnTo>
                  <a:pt x="57" y="103"/>
                </a:lnTo>
                <a:lnTo>
                  <a:pt x="55" y="113"/>
                </a:lnTo>
                <a:lnTo>
                  <a:pt x="54" y="123"/>
                </a:lnTo>
                <a:lnTo>
                  <a:pt x="54" y="134"/>
                </a:lnTo>
                <a:lnTo>
                  <a:pt x="54" y="146"/>
                </a:lnTo>
                <a:lnTo>
                  <a:pt x="55" y="157"/>
                </a:lnTo>
                <a:lnTo>
                  <a:pt x="57" y="167"/>
                </a:lnTo>
                <a:lnTo>
                  <a:pt x="59" y="178"/>
                </a:lnTo>
                <a:lnTo>
                  <a:pt x="61" y="186"/>
                </a:lnTo>
                <a:lnTo>
                  <a:pt x="64" y="194"/>
                </a:lnTo>
                <a:lnTo>
                  <a:pt x="68" y="200"/>
                </a:lnTo>
                <a:lnTo>
                  <a:pt x="73" y="206"/>
                </a:lnTo>
                <a:lnTo>
                  <a:pt x="78" y="211"/>
                </a:lnTo>
                <a:lnTo>
                  <a:pt x="82" y="215"/>
                </a:lnTo>
                <a:lnTo>
                  <a:pt x="88" y="219"/>
                </a:lnTo>
                <a:lnTo>
                  <a:pt x="93" y="222"/>
                </a:lnTo>
                <a:lnTo>
                  <a:pt x="99" y="224"/>
                </a:lnTo>
                <a:lnTo>
                  <a:pt x="106" y="226"/>
                </a:lnTo>
                <a:lnTo>
                  <a:pt x="112" y="227"/>
                </a:lnTo>
                <a:lnTo>
                  <a:pt x="119" y="227"/>
                </a:lnTo>
                <a:lnTo>
                  <a:pt x="129" y="226"/>
                </a:lnTo>
                <a:lnTo>
                  <a:pt x="139" y="224"/>
                </a:lnTo>
                <a:lnTo>
                  <a:pt x="148" y="219"/>
                </a:lnTo>
                <a:lnTo>
                  <a:pt x="156" y="213"/>
                </a:lnTo>
                <a:lnTo>
                  <a:pt x="159" y="210"/>
                </a:lnTo>
                <a:lnTo>
                  <a:pt x="163" y="206"/>
                </a:lnTo>
                <a:lnTo>
                  <a:pt x="166" y="201"/>
                </a:lnTo>
                <a:lnTo>
                  <a:pt x="169" y="196"/>
                </a:lnTo>
                <a:lnTo>
                  <a:pt x="173" y="185"/>
                </a:lnTo>
                <a:lnTo>
                  <a:pt x="177" y="170"/>
                </a:lnTo>
                <a:close/>
              </a:path>
            </a:pathLst>
          </a:custGeom>
          <a:solidFill>
            <a:srgbClr val="FFFFFF"/>
          </a:solidFill>
          <a:ln w="9525">
            <a:noFill/>
            <a:round/>
            <a:headEnd/>
            <a:tailEnd/>
          </a:ln>
        </p:spPr>
        <p:txBody>
          <a:bodyPr/>
          <a:lstStyle/>
          <a:p>
            <a:endParaRPr lang="pt-BR"/>
          </a:p>
        </p:txBody>
      </p:sp>
      <p:sp>
        <p:nvSpPr>
          <p:cNvPr id="342157" name="Freeform 141"/>
          <p:cNvSpPr>
            <a:spLocks noEditPoints="1"/>
          </p:cNvSpPr>
          <p:nvPr/>
        </p:nvSpPr>
        <p:spPr bwMode="auto">
          <a:xfrm>
            <a:off x="3633788" y="2154238"/>
            <a:ext cx="88900" cy="104775"/>
          </a:xfrm>
          <a:custGeom>
            <a:avLst/>
            <a:gdLst/>
            <a:ahLst/>
            <a:cxnLst>
              <a:cxn ang="0">
                <a:pos x="97" y="0"/>
              </a:cxn>
              <a:cxn ang="0">
                <a:pos x="127" y="2"/>
              </a:cxn>
              <a:cxn ang="0">
                <a:pos x="148" y="5"/>
              </a:cxn>
              <a:cxn ang="0">
                <a:pos x="169" y="15"/>
              </a:cxn>
              <a:cxn ang="0">
                <a:pos x="187" y="29"/>
              </a:cxn>
              <a:cxn ang="0">
                <a:pos x="202" y="49"/>
              </a:cxn>
              <a:cxn ang="0">
                <a:pos x="212" y="73"/>
              </a:cxn>
              <a:cxn ang="0">
                <a:pos x="219" y="101"/>
              </a:cxn>
              <a:cxn ang="0">
                <a:pos x="221" y="134"/>
              </a:cxn>
              <a:cxn ang="0">
                <a:pos x="219" y="164"/>
              </a:cxn>
              <a:cxn ang="0">
                <a:pos x="213" y="191"/>
              </a:cxn>
              <a:cxn ang="0">
                <a:pos x="201" y="217"/>
              </a:cxn>
              <a:cxn ang="0">
                <a:pos x="185" y="237"/>
              </a:cxn>
              <a:cxn ang="0">
                <a:pos x="169" y="249"/>
              </a:cxn>
              <a:cxn ang="0">
                <a:pos x="148" y="258"/>
              </a:cxn>
              <a:cxn ang="0">
                <a:pos x="127" y="262"/>
              </a:cxn>
              <a:cxn ang="0">
                <a:pos x="100" y="263"/>
              </a:cxn>
              <a:cxn ang="0">
                <a:pos x="0" y="0"/>
              </a:cxn>
              <a:cxn ang="0">
                <a:pos x="53" y="219"/>
              </a:cxn>
              <a:cxn ang="0">
                <a:pos x="103" y="219"/>
              </a:cxn>
              <a:cxn ang="0">
                <a:pos x="119" y="218"/>
              </a:cxn>
              <a:cxn ang="0">
                <a:pos x="132" y="215"/>
              </a:cxn>
              <a:cxn ang="0">
                <a:pos x="143" y="210"/>
              </a:cxn>
              <a:cxn ang="0">
                <a:pos x="151" y="202"/>
              </a:cxn>
              <a:cxn ang="0">
                <a:pos x="158" y="189"/>
              </a:cxn>
              <a:cxn ang="0">
                <a:pos x="163" y="170"/>
              </a:cxn>
              <a:cxn ang="0">
                <a:pos x="166" y="146"/>
              </a:cxn>
              <a:cxn ang="0">
                <a:pos x="166" y="118"/>
              </a:cxn>
              <a:cxn ang="0">
                <a:pos x="163" y="95"/>
              </a:cxn>
              <a:cxn ang="0">
                <a:pos x="158" y="78"/>
              </a:cxn>
              <a:cxn ang="0">
                <a:pos x="151" y="64"/>
              </a:cxn>
              <a:cxn ang="0">
                <a:pos x="141" y="55"/>
              </a:cxn>
              <a:cxn ang="0">
                <a:pos x="129" y="49"/>
              </a:cxn>
              <a:cxn ang="0">
                <a:pos x="114" y="46"/>
              </a:cxn>
              <a:cxn ang="0">
                <a:pos x="92" y="45"/>
              </a:cxn>
              <a:cxn ang="0">
                <a:pos x="53" y="45"/>
              </a:cxn>
            </a:cxnLst>
            <a:rect l="0" t="0" r="r" b="b"/>
            <a:pathLst>
              <a:path w="221" h="263">
                <a:moveTo>
                  <a:pt x="0" y="0"/>
                </a:moveTo>
                <a:lnTo>
                  <a:pt x="97" y="0"/>
                </a:lnTo>
                <a:lnTo>
                  <a:pt x="113" y="1"/>
                </a:lnTo>
                <a:lnTo>
                  <a:pt x="127" y="2"/>
                </a:lnTo>
                <a:lnTo>
                  <a:pt x="138" y="3"/>
                </a:lnTo>
                <a:lnTo>
                  <a:pt x="148" y="5"/>
                </a:lnTo>
                <a:lnTo>
                  <a:pt x="159" y="9"/>
                </a:lnTo>
                <a:lnTo>
                  <a:pt x="169" y="15"/>
                </a:lnTo>
                <a:lnTo>
                  <a:pt x="179" y="21"/>
                </a:lnTo>
                <a:lnTo>
                  <a:pt x="187" y="29"/>
                </a:lnTo>
                <a:lnTo>
                  <a:pt x="195" y="39"/>
                </a:lnTo>
                <a:lnTo>
                  <a:pt x="202" y="49"/>
                </a:lnTo>
                <a:lnTo>
                  <a:pt x="208" y="60"/>
                </a:lnTo>
                <a:lnTo>
                  <a:pt x="212" y="73"/>
                </a:lnTo>
                <a:lnTo>
                  <a:pt x="216" y="86"/>
                </a:lnTo>
                <a:lnTo>
                  <a:pt x="219" y="101"/>
                </a:lnTo>
                <a:lnTo>
                  <a:pt x="220" y="117"/>
                </a:lnTo>
                <a:lnTo>
                  <a:pt x="221" y="134"/>
                </a:lnTo>
                <a:lnTo>
                  <a:pt x="220" y="150"/>
                </a:lnTo>
                <a:lnTo>
                  <a:pt x="219" y="164"/>
                </a:lnTo>
                <a:lnTo>
                  <a:pt x="216" y="179"/>
                </a:lnTo>
                <a:lnTo>
                  <a:pt x="213" y="191"/>
                </a:lnTo>
                <a:lnTo>
                  <a:pt x="207" y="205"/>
                </a:lnTo>
                <a:lnTo>
                  <a:pt x="201" y="217"/>
                </a:lnTo>
                <a:lnTo>
                  <a:pt x="193" y="228"/>
                </a:lnTo>
                <a:lnTo>
                  <a:pt x="185" y="237"/>
                </a:lnTo>
                <a:lnTo>
                  <a:pt x="177" y="243"/>
                </a:lnTo>
                <a:lnTo>
                  <a:pt x="169" y="249"/>
                </a:lnTo>
                <a:lnTo>
                  <a:pt x="159" y="254"/>
                </a:lnTo>
                <a:lnTo>
                  <a:pt x="148" y="258"/>
                </a:lnTo>
                <a:lnTo>
                  <a:pt x="138" y="260"/>
                </a:lnTo>
                <a:lnTo>
                  <a:pt x="127" y="262"/>
                </a:lnTo>
                <a:lnTo>
                  <a:pt x="114" y="263"/>
                </a:lnTo>
                <a:lnTo>
                  <a:pt x="100" y="263"/>
                </a:lnTo>
                <a:lnTo>
                  <a:pt x="0" y="263"/>
                </a:lnTo>
                <a:lnTo>
                  <a:pt x="0" y="0"/>
                </a:lnTo>
                <a:close/>
                <a:moveTo>
                  <a:pt x="53" y="45"/>
                </a:moveTo>
                <a:lnTo>
                  <a:pt x="53" y="219"/>
                </a:lnTo>
                <a:lnTo>
                  <a:pt x="93" y="219"/>
                </a:lnTo>
                <a:lnTo>
                  <a:pt x="103" y="219"/>
                </a:lnTo>
                <a:lnTo>
                  <a:pt x="112" y="219"/>
                </a:lnTo>
                <a:lnTo>
                  <a:pt x="119" y="218"/>
                </a:lnTo>
                <a:lnTo>
                  <a:pt x="126" y="217"/>
                </a:lnTo>
                <a:lnTo>
                  <a:pt x="132" y="215"/>
                </a:lnTo>
                <a:lnTo>
                  <a:pt x="138" y="213"/>
                </a:lnTo>
                <a:lnTo>
                  <a:pt x="143" y="210"/>
                </a:lnTo>
                <a:lnTo>
                  <a:pt x="147" y="206"/>
                </a:lnTo>
                <a:lnTo>
                  <a:pt x="151" y="202"/>
                </a:lnTo>
                <a:lnTo>
                  <a:pt x="155" y="196"/>
                </a:lnTo>
                <a:lnTo>
                  <a:pt x="158" y="189"/>
                </a:lnTo>
                <a:lnTo>
                  <a:pt x="161" y="181"/>
                </a:lnTo>
                <a:lnTo>
                  <a:pt x="163" y="170"/>
                </a:lnTo>
                <a:lnTo>
                  <a:pt x="165" y="159"/>
                </a:lnTo>
                <a:lnTo>
                  <a:pt x="166" y="146"/>
                </a:lnTo>
                <a:lnTo>
                  <a:pt x="166" y="132"/>
                </a:lnTo>
                <a:lnTo>
                  <a:pt x="166" y="118"/>
                </a:lnTo>
                <a:lnTo>
                  <a:pt x="165" y="105"/>
                </a:lnTo>
                <a:lnTo>
                  <a:pt x="163" y="95"/>
                </a:lnTo>
                <a:lnTo>
                  <a:pt x="161" y="86"/>
                </a:lnTo>
                <a:lnTo>
                  <a:pt x="158" y="78"/>
                </a:lnTo>
                <a:lnTo>
                  <a:pt x="155" y="71"/>
                </a:lnTo>
                <a:lnTo>
                  <a:pt x="151" y="64"/>
                </a:lnTo>
                <a:lnTo>
                  <a:pt x="146" y="59"/>
                </a:lnTo>
                <a:lnTo>
                  <a:pt x="141" y="55"/>
                </a:lnTo>
                <a:lnTo>
                  <a:pt x="135" y="52"/>
                </a:lnTo>
                <a:lnTo>
                  <a:pt x="129" y="49"/>
                </a:lnTo>
                <a:lnTo>
                  <a:pt x="121" y="47"/>
                </a:lnTo>
                <a:lnTo>
                  <a:pt x="114" y="46"/>
                </a:lnTo>
                <a:lnTo>
                  <a:pt x="104" y="45"/>
                </a:lnTo>
                <a:lnTo>
                  <a:pt x="92" y="45"/>
                </a:lnTo>
                <a:lnTo>
                  <a:pt x="77" y="45"/>
                </a:lnTo>
                <a:lnTo>
                  <a:pt x="53" y="45"/>
                </a:lnTo>
                <a:close/>
              </a:path>
            </a:pathLst>
          </a:custGeom>
          <a:solidFill>
            <a:srgbClr val="FFFFFF"/>
          </a:solidFill>
          <a:ln w="9525">
            <a:noFill/>
            <a:round/>
            <a:headEnd/>
            <a:tailEnd/>
          </a:ln>
        </p:spPr>
        <p:txBody>
          <a:bodyPr/>
          <a:lstStyle/>
          <a:p>
            <a:endParaRPr lang="pt-BR"/>
          </a:p>
        </p:txBody>
      </p:sp>
      <p:sp>
        <p:nvSpPr>
          <p:cNvPr id="342158" name="Freeform 142"/>
          <p:cNvSpPr>
            <a:spLocks noEditPoints="1"/>
          </p:cNvSpPr>
          <p:nvPr/>
        </p:nvSpPr>
        <p:spPr bwMode="auto">
          <a:xfrm>
            <a:off x="3776663" y="2154238"/>
            <a:ext cx="76200" cy="104775"/>
          </a:xfrm>
          <a:custGeom>
            <a:avLst/>
            <a:gdLst/>
            <a:ahLst/>
            <a:cxnLst>
              <a:cxn ang="0">
                <a:pos x="108" y="264"/>
              </a:cxn>
              <a:cxn ang="0">
                <a:pos x="108" y="212"/>
              </a:cxn>
              <a:cxn ang="0">
                <a:pos x="0" y="212"/>
              </a:cxn>
              <a:cxn ang="0">
                <a:pos x="0" y="167"/>
              </a:cxn>
              <a:cxn ang="0">
                <a:pos x="114" y="0"/>
              </a:cxn>
              <a:cxn ang="0">
                <a:pos x="156" y="0"/>
              </a:cxn>
              <a:cxn ang="0">
                <a:pos x="156" y="167"/>
              </a:cxn>
              <a:cxn ang="0">
                <a:pos x="189" y="167"/>
              </a:cxn>
              <a:cxn ang="0">
                <a:pos x="189" y="212"/>
              </a:cxn>
              <a:cxn ang="0">
                <a:pos x="156" y="212"/>
              </a:cxn>
              <a:cxn ang="0">
                <a:pos x="156" y="264"/>
              </a:cxn>
              <a:cxn ang="0">
                <a:pos x="108" y="264"/>
              </a:cxn>
              <a:cxn ang="0">
                <a:pos x="108" y="167"/>
              </a:cxn>
              <a:cxn ang="0">
                <a:pos x="108" y="78"/>
              </a:cxn>
              <a:cxn ang="0">
                <a:pos x="47" y="167"/>
              </a:cxn>
              <a:cxn ang="0">
                <a:pos x="108" y="167"/>
              </a:cxn>
            </a:cxnLst>
            <a:rect l="0" t="0" r="r" b="b"/>
            <a:pathLst>
              <a:path w="189" h="264">
                <a:moveTo>
                  <a:pt x="108" y="264"/>
                </a:moveTo>
                <a:lnTo>
                  <a:pt x="108" y="212"/>
                </a:lnTo>
                <a:lnTo>
                  <a:pt x="0" y="212"/>
                </a:lnTo>
                <a:lnTo>
                  <a:pt x="0" y="167"/>
                </a:lnTo>
                <a:lnTo>
                  <a:pt x="114" y="0"/>
                </a:lnTo>
                <a:lnTo>
                  <a:pt x="156" y="0"/>
                </a:lnTo>
                <a:lnTo>
                  <a:pt x="156" y="167"/>
                </a:lnTo>
                <a:lnTo>
                  <a:pt x="189" y="167"/>
                </a:lnTo>
                <a:lnTo>
                  <a:pt x="189" y="212"/>
                </a:lnTo>
                <a:lnTo>
                  <a:pt x="156" y="212"/>
                </a:lnTo>
                <a:lnTo>
                  <a:pt x="156" y="264"/>
                </a:lnTo>
                <a:lnTo>
                  <a:pt x="108" y="264"/>
                </a:lnTo>
                <a:close/>
                <a:moveTo>
                  <a:pt x="108" y="167"/>
                </a:moveTo>
                <a:lnTo>
                  <a:pt x="108" y="78"/>
                </a:lnTo>
                <a:lnTo>
                  <a:pt x="47" y="167"/>
                </a:lnTo>
                <a:lnTo>
                  <a:pt x="108" y="167"/>
                </a:lnTo>
                <a:close/>
              </a:path>
            </a:pathLst>
          </a:custGeom>
          <a:solidFill>
            <a:srgbClr val="FFFFFF"/>
          </a:solidFill>
          <a:ln w="9525">
            <a:noFill/>
            <a:round/>
            <a:headEnd/>
            <a:tailEnd/>
          </a:ln>
        </p:spPr>
        <p:txBody>
          <a:bodyPr/>
          <a:lstStyle/>
          <a:p>
            <a:endParaRPr lang="pt-BR"/>
          </a:p>
        </p:txBody>
      </p:sp>
      <p:sp>
        <p:nvSpPr>
          <p:cNvPr id="342159" name="Freeform 143"/>
          <p:cNvSpPr>
            <a:spLocks/>
          </p:cNvSpPr>
          <p:nvPr/>
        </p:nvSpPr>
        <p:spPr bwMode="auto">
          <a:xfrm>
            <a:off x="1685925" y="1911350"/>
            <a:ext cx="573088" cy="569913"/>
          </a:xfrm>
          <a:custGeom>
            <a:avLst/>
            <a:gdLst/>
            <a:ahLst/>
            <a:cxnLst>
              <a:cxn ang="0">
                <a:pos x="4" y="794"/>
              </a:cxn>
              <a:cxn ang="0">
                <a:pos x="24" y="900"/>
              </a:cxn>
              <a:cxn ang="0">
                <a:pos x="57" y="999"/>
              </a:cxn>
              <a:cxn ang="0">
                <a:pos x="105" y="1092"/>
              </a:cxn>
              <a:cxn ang="0">
                <a:pos x="166" y="1177"/>
              </a:cxn>
              <a:cxn ang="0">
                <a:pos x="238" y="1253"/>
              </a:cxn>
              <a:cxn ang="0">
                <a:pos x="319" y="1316"/>
              </a:cxn>
              <a:cxn ang="0">
                <a:pos x="409" y="1369"/>
              </a:cxn>
              <a:cxn ang="0">
                <a:pos x="508" y="1407"/>
              </a:cxn>
              <a:cxn ang="0">
                <a:pos x="612" y="1431"/>
              </a:cxn>
              <a:cxn ang="0">
                <a:pos x="722" y="1440"/>
              </a:cxn>
              <a:cxn ang="0">
                <a:pos x="831" y="1431"/>
              </a:cxn>
              <a:cxn ang="0">
                <a:pos x="936" y="1407"/>
              </a:cxn>
              <a:cxn ang="0">
                <a:pos x="1034" y="1369"/>
              </a:cxn>
              <a:cxn ang="0">
                <a:pos x="1125" y="1316"/>
              </a:cxn>
              <a:cxn ang="0">
                <a:pos x="1206" y="1253"/>
              </a:cxn>
              <a:cxn ang="0">
                <a:pos x="1278" y="1177"/>
              </a:cxn>
              <a:cxn ang="0">
                <a:pos x="1339" y="1092"/>
              </a:cxn>
              <a:cxn ang="0">
                <a:pos x="1386" y="999"/>
              </a:cxn>
              <a:cxn ang="0">
                <a:pos x="1420" y="900"/>
              </a:cxn>
              <a:cxn ang="0">
                <a:pos x="1440" y="794"/>
              </a:cxn>
              <a:cxn ang="0">
                <a:pos x="1443" y="684"/>
              </a:cxn>
              <a:cxn ang="0">
                <a:pos x="1428" y="576"/>
              </a:cxn>
              <a:cxn ang="0">
                <a:pos x="1399" y="473"/>
              </a:cxn>
              <a:cxn ang="0">
                <a:pos x="1356" y="378"/>
              </a:cxn>
              <a:cxn ang="0">
                <a:pos x="1299" y="290"/>
              </a:cxn>
              <a:cxn ang="0">
                <a:pos x="1232" y="211"/>
              </a:cxn>
              <a:cxn ang="0">
                <a:pos x="1153" y="144"/>
              </a:cxn>
              <a:cxn ang="0">
                <a:pos x="1065" y="87"/>
              </a:cxn>
              <a:cxn ang="0">
                <a:pos x="969" y="44"/>
              </a:cxn>
              <a:cxn ang="0">
                <a:pos x="866" y="14"/>
              </a:cxn>
              <a:cxn ang="0">
                <a:pos x="758" y="1"/>
              </a:cxn>
              <a:cxn ang="0">
                <a:pos x="648" y="4"/>
              </a:cxn>
              <a:cxn ang="0">
                <a:pos x="541" y="22"/>
              </a:cxn>
              <a:cxn ang="0">
                <a:pos x="441" y="57"/>
              </a:cxn>
              <a:cxn ang="0">
                <a:pos x="349" y="104"/>
              </a:cxn>
              <a:cxn ang="0">
                <a:pos x="264" y="165"/>
              </a:cxn>
              <a:cxn ang="0">
                <a:pos x="188" y="236"/>
              </a:cxn>
              <a:cxn ang="0">
                <a:pos x="123" y="318"/>
              </a:cxn>
              <a:cxn ang="0">
                <a:pos x="72" y="408"/>
              </a:cxn>
              <a:cxn ang="0">
                <a:pos x="33" y="506"/>
              </a:cxn>
              <a:cxn ang="0">
                <a:pos x="8" y="611"/>
              </a:cxn>
              <a:cxn ang="0">
                <a:pos x="0" y="720"/>
              </a:cxn>
            </a:cxnLst>
            <a:rect l="0" t="0" r="r" b="b"/>
            <a:pathLst>
              <a:path w="1444" h="1440">
                <a:moveTo>
                  <a:pt x="0" y="720"/>
                </a:moveTo>
                <a:lnTo>
                  <a:pt x="1" y="757"/>
                </a:lnTo>
                <a:lnTo>
                  <a:pt x="4" y="794"/>
                </a:lnTo>
                <a:lnTo>
                  <a:pt x="8" y="829"/>
                </a:lnTo>
                <a:lnTo>
                  <a:pt x="16" y="865"/>
                </a:lnTo>
                <a:lnTo>
                  <a:pt x="24" y="900"/>
                </a:lnTo>
                <a:lnTo>
                  <a:pt x="33" y="934"/>
                </a:lnTo>
                <a:lnTo>
                  <a:pt x="44" y="967"/>
                </a:lnTo>
                <a:lnTo>
                  <a:pt x="57" y="999"/>
                </a:lnTo>
                <a:lnTo>
                  <a:pt x="72" y="1032"/>
                </a:lnTo>
                <a:lnTo>
                  <a:pt x="87" y="1063"/>
                </a:lnTo>
                <a:lnTo>
                  <a:pt x="105" y="1092"/>
                </a:lnTo>
                <a:lnTo>
                  <a:pt x="123" y="1122"/>
                </a:lnTo>
                <a:lnTo>
                  <a:pt x="144" y="1150"/>
                </a:lnTo>
                <a:lnTo>
                  <a:pt x="166" y="1177"/>
                </a:lnTo>
                <a:lnTo>
                  <a:pt x="188" y="1203"/>
                </a:lnTo>
                <a:lnTo>
                  <a:pt x="212" y="1229"/>
                </a:lnTo>
                <a:lnTo>
                  <a:pt x="238" y="1253"/>
                </a:lnTo>
                <a:lnTo>
                  <a:pt x="264" y="1275"/>
                </a:lnTo>
                <a:lnTo>
                  <a:pt x="291" y="1296"/>
                </a:lnTo>
                <a:lnTo>
                  <a:pt x="319" y="1316"/>
                </a:lnTo>
                <a:lnTo>
                  <a:pt x="349" y="1336"/>
                </a:lnTo>
                <a:lnTo>
                  <a:pt x="378" y="1353"/>
                </a:lnTo>
                <a:lnTo>
                  <a:pt x="409" y="1369"/>
                </a:lnTo>
                <a:lnTo>
                  <a:pt x="441" y="1383"/>
                </a:lnTo>
                <a:lnTo>
                  <a:pt x="474" y="1396"/>
                </a:lnTo>
                <a:lnTo>
                  <a:pt x="508" y="1407"/>
                </a:lnTo>
                <a:lnTo>
                  <a:pt x="541" y="1417"/>
                </a:lnTo>
                <a:lnTo>
                  <a:pt x="577" y="1425"/>
                </a:lnTo>
                <a:lnTo>
                  <a:pt x="612" y="1431"/>
                </a:lnTo>
                <a:lnTo>
                  <a:pt x="648" y="1437"/>
                </a:lnTo>
                <a:lnTo>
                  <a:pt x="685" y="1439"/>
                </a:lnTo>
                <a:lnTo>
                  <a:pt x="722" y="1440"/>
                </a:lnTo>
                <a:lnTo>
                  <a:pt x="758" y="1439"/>
                </a:lnTo>
                <a:lnTo>
                  <a:pt x="796" y="1437"/>
                </a:lnTo>
                <a:lnTo>
                  <a:pt x="831" y="1431"/>
                </a:lnTo>
                <a:lnTo>
                  <a:pt x="866" y="1425"/>
                </a:lnTo>
                <a:lnTo>
                  <a:pt x="902" y="1417"/>
                </a:lnTo>
                <a:lnTo>
                  <a:pt x="936" y="1407"/>
                </a:lnTo>
                <a:lnTo>
                  <a:pt x="969" y="1396"/>
                </a:lnTo>
                <a:lnTo>
                  <a:pt x="1003" y="1383"/>
                </a:lnTo>
                <a:lnTo>
                  <a:pt x="1034" y="1369"/>
                </a:lnTo>
                <a:lnTo>
                  <a:pt x="1065" y="1353"/>
                </a:lnTo>
                <a:lnTo>
                  <a:pt x="1095" y="1336"/>
                </a:lnTo>
                <a:lnTo>
                  <a:pt x="1125" y="1316"/>
                </a:lnTo>
                <a:lnTo>
                  <a:pt x="1153" y="1296"/>
                </a:lnTo>
                <a:lnTo>
                  <a:pt x="1180" y="1275"/>
                </a:lnTo>
                <a:lnTo>
                  <a:pt x="1206" y="1253"/>
                </a:lnTo>
                <a:lnTo>
                  <a:pt x="1232" y="1229"/>
                </a:lnTo>
                <a:lnTo>
                  <a:pt x="1255" y="1203"/>
                </a:lnTo>
                <a:lnTo>
                  <a:pt x="1278" y="1177"/>
                </a:lnTo>
                <a:lnTo>
                  <a:pt x="1299" y="1150"/>
                </a:lnTo>
                <a:lnTo>
                  <a:pt x="1319" y="1122"/>
                </a:lnTo>
                <a:lnTo>
                  <a:pt x="1339" y="1092"/>
                </a:lnTo>
                <a:lnTo>
                  <a:pt x="1356" y="1063"/>
                </a:lnTo>
                <a:lnTo>
                  <a:pt x="1372" y="1032"/>
                </a:lnTo>
                <a:lnTo>
                  <a:pt x="1386" y="999"/>
                </a:lnTo>
                <a:lnTo>
                  <a:pt x="1399" y="967"/>
                </a:lnTo>
                <a:lnTo>
                  <a:pt x="1410" y="934"/>
                </a:lnTo>
                <a:lnTo>
                  <a:pt x="1420" y="900"/>
                </a:lnTo>
                <a:lnTo>
                  <a:pt x="1428" y="865"/>
                </a:lnTo>
                <a:lnTo>
                  <a:pt x="1435" y="829"/>
                </a:lnTo>
                <a:lnTo>
                  <a:pt x="1440" y="794"/>
                </a:lnTo>
                <a:lnTo>
                  <a:pt x="1443" y="757"/>
                </a:lnTo>
                <a:lnTo>
                  <a:pt x="1444" y="720"/>
                </a:lnTo>
                <a:lnTo>
                  <a:pt x="1443" y="684"/>
                </a:lnTo>
                <a:lnTo>
                  <a:pt x="1440" y="646"/>
                </a:lnTo>
                <a:lnTo>
                  <a:pt x="1435" y="611"/>
                </a:lnTo>
                <a:lnTo>
                  <a:pt x="1428" y="576"/>
                </a:lnTo>
                <a:lnTo>
                  <a:pt x="1420" y="540"/>
                </a:lnTo>
                <a:lnTo>
                  <a:pt x="1410" y="506"/>
                </a:lnTo>
                <a:lnTo>
                  <a:pt x="1399" y="473"/>
                </a:lnTo>
                <a:lnTo>
                  <a:pt x="1386" y="440"/>
                </a:lnTo>
                <a:lnTo>
                  <a:pt x="1372" y="408"/>
                </a:lnTo>
                <a:lnTo>
                  <a:pt x="1356" y="378"/>
                </a:lnTo>
                <a:lnTo>
                  <a:pt x="1339" y="347"/>
                </a:lnTo>
                <a:lnTo>
                  <a:pt x="1319" y="318"/>
                </a:lnTo>
                <a:lnTo>
                  <a:pt x="1299" y="290"/>
                </a:lnTo>
                <a:lnTo>
                  <a:pt x="1278" y="263"/>
                </a:lnTo>
                <a:lnTo>
                  <a:pt x="1255" y="236"/>
                </a:lnTo>
                <a:lnTo>
                  <a:pt x="1232" y="211"/>
                </a:lnTo>
                <a:lnTo>
                  <a:pt x="1206" y="188"/>
                </a:lnTo>
                <a:lnTo>
                  <a:pt x="1180" y="165"/>
                </a:lnTo>
                <a:lnTo>
                  <a:pt x="1153" y="144"/>
                </a:lnTo>
                <a:lnTo>
                  <a:pt x="1125" y="123"/>
                </a:lnTo>
                <a:lnTo>
                  <a:pt x="1095" y="104"/>
                </a:lnTo>
                <a:lnTo>
                  <a:pt x="1065" y="87"/>
                </a:lnTo>
                <a:lnTo>
                  <a:pt x="1034" y="71"/>
                </a:lnTo>
                <a:lnTo>
                  <a:pt x="1003" y="57"/>
                </a:lnTo>
                <a:lnTo>
                  <a:pt x="969" y="44"/>
                </a:lnTo>
                <a:lnTo>
                  <a:pt x="936" y="32"/>
                </a:lnTo>
                <a:lnTo>
                  <a:pt x="902" y="22"/>
                </a:lnTo>
                <a:lnTo>
                  <a:pt x="866" y="14"/>
                </a:lnTo>
                <a:lnTo>
                  <a:pt x="831" y="8"/>
                </a:lnTo>
                <a:lnTo>
                  <a:pt x="796" y="4"/>
                </a:lnTo>
                <a:lnTo>
                  <a:pt x="758" y="1"/>
                </a:lnTo>
                <a:lnTo>
                  <a:pt x="722" y="0"/>
                </a:lnTo>
                <a:lnTo>
                  <a:pt x="685" y="1"/>
                </a:lnTo>
                <a:lnTo>
                  <a:pt x="648" y="4"/>
                </a:lnTo>
                <a:lnTo>
                  <a:pt x="612" y="8"/>
                </a:lnTo>
                <a:lnTo>
                  <a:pt x="577" y="14"/>
                </a:lnTo>
                <a:lnTo>
                  <a:pt x="541" y="22"/>
                </a:lnTo>
                <a:lnTo>
                  <a:pt x="508" y="32"/>
                </a:lnTo>
                <a:lnTo>
                  <a:pt x="474" y="44"/>
                </a:lnTo>
                <a:lnTo>
                  <a:pt x="441" y="57"/>
                </a:lnTo>
                <a:lnTo>
                  <a:pt x="409" y="71"/>
                </a:lnTo>
                <a:lnTo>
                  <a:pt x="378" y="87"/>
                </a:lnTo>
                <a:lnTo>
                  <a:pt x="349" y="104"/>
                </a:lnTo>
                <a:lnTo>
                  <a:pt x="319" y="123"/>
                </a:lnTo>
                <a:lnTo>
                  <a:pt x="291" y="144"/>
                </a:lnTo>
                <a:lnTo>
                  <a:pt x="264" y="165"/>
                </a:lnTo>
                <a:lnTo>
                  <a:pt x="238" y="188"/>
                </a:lnTo>
                <a:lnTo>
                  <a:pt x="212" y="211"/>
                </a:lnTo>
                <a:lnTo>
                  <a:pt x="188" y="236"/>
                </a:lnTo>
                <a:lnTo>
                  <a:pt x="166" y="263"/>
                </a:lnTo>
                <a:lnTo>
                  <a:pt x="144" y="290"/>
                </a:lnTo>
                <a:lnTo>
                  <a:pt x="123" y="318"/>
                </a:lnTo>
                <a:lnTo>
                  <a:pt x="105" y="347"/>
                </a:lnTo>
                <a:lnTo>
                  <a:pt x="87" y="378"/>
                </a:lnTo>
                <a:lnTo>
                  <a:pt x="72" y="408"/>
                </a:lnTo>
                <a:lnTo>
                  <a:pt x="57" y="440"/>
                </a:lnTo>
                <a:lnTo>
                  <a:pt x="44" y="473"/>
                </a:lnTo>
                <a:lnTo>
                  <a:pt x="33" y="506"/>
                </a:lnTo>
                <a:lnTo>
                  <a:pt x="24" y="540"/>
                </a:lnTo>
                <a:lnTo>
                  <a:pt x="16" y="576"/>
                </a:lnTo>
                <a:lnTo>
                  <a:pt x="8" y="611"/>
                </a:lnTo>
                <a:lnTo>
                  <a:pt x="4" y="646"/>
                </a:lnTo>
                <a:lnTo>
                  <a:pt x="1" y="684"/>
                </a:lnTo>
                <a:lnTo>
                  <a:pt x="0" y="720"/>
                </a:lnTo>
                <a:close/>
              </a:path>
            </a:pathLst>
          </a:custGeom>
          <a:solidFill>
            <a:srgbClr val="8B92C3"/>
          </a:solidFill>
          <a:ln w="9525">
            <a:noFill/>
            <a:round/>
            <a:headEnd/>
            <a:tailEnd/>
          </a:ln>
        </p:spPr>
        <p:txBody>
          <a:bodyPr/>
          <a:lstStyle/>
          <a:p>
            <a:endParaRPr lang="pt-BR"/>
          </a:p>
        </p:txBody>
      </p:sp>
      <p:sp>
        <p:nvSpPr>
          <p:cNvPr id="342160" name="Freeform 144"/>
          <p:cNvSpPr>
            <a:spLocks/>
          </p:cNvSpPr>
          <p:nvPr/>
        </p:nvSpPr>
        <p:spPr bwMode="auto">
          <a:xfrm>
            <a:off x="1685925" y="1911350"/>
            <a:ext cx="573088" cy="569913"/>
          </a:xfrm>
          <a:custGeom>
            <a:avLst/>
            <a:gdLst/>
            <a:ahLst/>
            <a:cxnLst>
              <a:cxn ang="0">
                <a:pos x="4" y="794"/>
              </a:cxn>
              <a:cxn ang="0">
                <a:pos x="24" y="900"/>
              </a:cxn>
              <a:cxn ang="0">
                <a:pos x="57" y="999"/>
              </a:cxn>
              <a:cxn ang="0">
                <a:pos x="105" y="1092"/>
              </a:cxn>
              <a:cxn ang="0">
                <a:pos x="166" y="1177"/>
              </a:cxn>
              <a:cxn ang="0">
                <a:pos x="238" y="1253"/>
              </a:cxn>
              <a:cxn ang="0">
                <a:pos x="319" y="1316"/>
              </a:cxn>
              <a:cxn ang="0">
                <a:pos x="409" y="1369"/>
              </a:cxn>
              <a:cxn ang="0">
                <a:pos x="508" y="1407"/>
              </a:cxn>
              <a:cxn ang="0">
                <a:pos x="612" y="1431"/>
              </a:cxn>
              <a:cxn ang="0">
                <a:pos x="722" y="1440"/>
              </a:cxn>
              <a:cxn ang="0">
                <a:pos x="831" y="1431"/>
              </a:cxn>
              <a:cxn ang="0">
                <a:pos x="936" y="1407"/>
              </a:cxn>
              <a:cxn ang="0">
                <a:pos x="1034" y="1369"/>
              </a:cxn>
              <a:cxn ang="0">
                <a:pos x="1125" y="1316"/>
              </a:cxn>
              <a:cxn ang="0">
                <a:pos x="1206" y="1253"/>
              </a:cxn>
              <a:cxn ang="0">
                <a:pos x="1278" y="1177"/>
              </a:cxn>
              <a:cxn ang="0">
                <a:pos x="1339" y="1092"/>
              </a:cxn>
              <a:cxn ang="0">
                <a:pos x="1386" y="999"/>
              </a:cxn>
              <a:cxn ang="0">
                <a:pos x="1420" y="900"/>
              </a:cxn>
              <a:cxn ang="0">
                <a:pos x="1440" y="794"/>
              </a:cxn>
              <a:cxn ang="0">
                <a:pos x="1443" y="684"/>
              </a:cxn>
              <a:cxn ang="0">
                <a:pos x="1428" y="576"/>
              </a:cxn>
              <a:cxn ang="0">
                <a:pos x="1399" y="473"/>
              </a:cxn>
              <a:cxn ang="0">
                <a:pos x="1356" y="378"/>
              </a:cxn>
              <a:cxn ang="0">
                <a:pos x="1299" y="290"/>
              </a:cxn>
              <a:cxn ang="0">
                <a:pos x="1232" y="211"/>
              </a:cxn>
              <a:cxn ang="0">
                <a:pos x="1153" y="144"/>
              </a:cxn>
              <a:cxn ang="0">
                <a:pos x="1065" y="87"/>
              </a:cxn>
              <a:cxn ang="0">
                <a:pos x="969" y="44"/>
              </a:cxn>
              <a:cxn ang="0">
                <a:pos x="866" y="14"/>
              </a:cxn>
              <a:cxn ang="0">
                <a:pos x="758" y="1"/>
              </a:cxn>
              <a:cxn ang="0">
                <a:pos x="648" y="4"/>
              </a:cxn>
              <a:cxn ang="0">
                <a:pos x="541" y="22"/>
              </a:cxn>
              <a:cxn ang="0">
                <a:pos x="441" y="57"/>
              </a:cxn>
              <a:cxn ang="0">
                <a:pos x="349" y="104"/>
              </a:cxn>
              <a:cxn ang="0">
                <a:pos x="264" y="165"/>
              </a:cxn>
              <a:cxn ang="0">
                <a:pos x="188" y="236"/>
              </a:cxn>
              <a:cxn ang="0">
                <a:pos x="123" y="318"/>
              </a:cxn>
              <a:cxn ang="0">
                <a:pos x="72" y="408"/>
              </a:cxn>
              <a:cxn ang="0">
                <a:pos x="33" y="506"/>
              </a:cxn>
              <a:cxn ang="0">
                <a:pos x="8" y="611"/>
              </a:cxn>
              <a:cxn ang="0">
                <a:pos x="0" y="720"/>
              </a:cxn>
            </a:cxnLst>
            <a:rect l="0" t="0" r="r" b="b"/>
            <a:pathLst>
              <a:path w="1444" h="1440">
                <a:moveTo>
                  <a:pt x="0" y="720"/>
                </a:moveTo>
                <a:lnTo>
                  <a:pt x="1" y="757"/>
                </a:lnTo>
                <a:lnTo>
                  <a:pt x="4" y="794"/>
                </a:lnTo>
                <a:lnTo>
                  <a:pt x="8" y="829"/>
                </a:lnTo>
                <a:lnTo>
                  <a:pt x="16" y="865"/>
                </a:lnTo>
                <a:lnTo>
                  <a:pt x="24" y="900"/>
                </a:lnTo>
                <a:lnTo>
                  <a:pt x="33" y="934"/>
                </a:lnTo>
                <a:lnTo>
                  <a:pt x="44" y="967"/>
                </a:lnTo>
                <a:lnTo>
                  <a:pt x="57" y="999"/>
                </a:lnTo>
                <a:lnTo>
                  <a:pt x="72" y="1032"/>
                </a:lnTo>
                <a:lnTo>
                  <a:pt x="87" y="1063"/>
                </a:lnTo>
                <a:lnTo>
                  <a:pt x="105" y="1092"/>
                </a:lnTo>
                <a:lnTo>
                  <a:pt x="123" y="1122"/>
                </a:lnTo>
                <a:lnTo>
                  <a:pt x="144" y="1150"/>
                </a:lnTo>
                <a:lnTo>
                  <a:pt x="166" y="1177"/>
                </a:lnTo>
                <a:lnTo>
                  <a:pt x="188" y="1203"/>
                </a:lnTo>
                <a:lnTo>
                  <a:pt x="212" y="1229"/>
                </a:lnTo>
                <a:lnTo>
                  <a:pt x="238" y="1253"/>
                </a:lnTo>
                <a:lnTo>
                  <a:pt x="264" y="1275"/>
                </a:lnTo>
                <a:lnTo>
                  <a:pt x="291" y="1296"/>
                </a:lnTo>
                <a:lnTo>
                  <a:pt x="319" y="1316"/>
                </a:lnTo>
                <a:lnTo>
                  <a:pt x="349" y="1336"/>
                </a:lnTo>
                <a:lnTo>
                  <a:pt x="378" y="1353"/>
                </a:lnTo>
                <a:lnTo>
                  <a:pt x="409" y="1369"/>
                </a:lnTo>
                <a:lnTo>
                  <a:pt x="441" y="1383"/>
                </a:lnTo>
                <a:lnTo>
                  <a:pt x="474" y="1396"/>
                </a:lnTo>
                <a:lnTo>
                  <a:pt x="508" y="1407"/>
                </a:lnTo>
                <a:lnTo>
                  <a:pt x="541" y="1417"/>
                </a:lnTo>
                <a:lnTo>
                  <a:pt x="577" y="1425"/>
                </a:lnTo>
                <a:lnTo>
                  <a:pt x="612" y="1431"/>
                </a:lnTo>
                <a:lnTo>
                  <a:pt x="648" y="1437"/>
                </a:lnTo>
                <a:lnTo>
                  <a:pt x="685" y="1439"/>
                </a:lnTo>
                <a:lnTo>
                  <a:pt x="722" y="1440"/>
                </a:lnTo>
                <a:lnTo>
                  <a:pt x="758" y="1439"/>
                </a:lnTo>
                <a:lnTo>
                  <a:pt x="796" y="1437"/>
                </a:lnTo>
                <a:lnTo>
                  <a:pt x="831" y="1431"/>
                </a:lnTo>
                <a:lnTo>
                  <a:pt x="866" y="1425"/>
                </a:lnTo>
                <a:lnTo>
                  <a:pt x="902" y="1417"/>
                </a:lnTo>
                <a:lnTo>
                  <a:pt x="936" y="1407"/>
                </a:lnTo>
                <a:lnTo>
                  <a:pt x="969" y="1396"/>
                </a:lnTo>
                <a:lnTo>
                  <a:pt x="1003" y="1383"/>
                </a:lnTo>
                <a:lnTo>
                  <a:pt x="1034" y="1369"/>
                </a:lnTo>
                <a:lnTo>
                  <a:pt x="1065" y="1353"/>
                </a:lnTo>
                <a:lnTo>
                  <a:pt x="1095" y="1336"/>
                </a:lnTo>
                <a:lnTo>
                  <a:pt x="1125" y="1316"/>
                </a:lnTo>
                <a:lnTo>
                  <a:pt x="1153" y="1296"/>
                </a:lnTo>
                <a:lnTo>
                  <a:pt x="1180" y="1275"/>
                </a:lnTo>
                <a:lnTo>
                  <a:pt x="1206" y="1253"/>
                </a:lnTo>
                <a:lnTo>
                  <a:pt x="1232" y="1229"/>
                </a:lnTo>
                <a:lnTo>
                  <a:pt x="1255" y="1203"/>
                </a:lnTo>
                <a:lnTo>
                  <a:pt x="1278" y="1177"/>
                </a:lnTo>
                <a:lnTo>
                  <a:pt x="1299" y="1150"/>
                </a:lnTo>
                <a:lnTo>
                  <a:pt x="1319" y="1122"/>
                </a:lnTo>
                <a:lnTo>
                  <a:pt x="1339" y="1092"/>
                </a:lnTo>
                <a:lnTo>
                  <a:pt x="1356" y="1063"/>
                </a:lnTo>
                <a:lnTo>
                  <a:pt x="1372" y="1032"/>
                </a:lnTo>
                <a:lnTo>
                  <a:pt x="1386" y="999"/>
                </a:lnTo>
                <a:lnTo>
                  <a:pt x="1399" y="967"/>
                </a:lnTo>
                <a:lnTo>
                  <a:pt x="1410" y="934"/>
                </a:lnTo>
                <a:lnTo>
                  <a:pt x="1420" y="900"/>
                </a:lnTo>
                <a:lnTo>
                  <a:pt x="1428" y="865"/>
                </a:lnTo>
                <a:lnTo>
                  <a:pt x="1435" y="829"/>
                </a:lnTo>
                <a:lnTo>
                  <a:pt x="1440" y="794"/>
                </a:lnTo>
                <a:lnTo>
                  <a:pt x="1443" y="757"/>
                </a:lnTo>
                <a:lnTo>
                  <a:pt x="1444" y="720"/>
                </a:lnTo>
                <a:lnTo>
                  <a:pt x="1443" y="684"/>
                </a:lnTo>
                <a:lnTo>
                  <a:pt x="1440" y="646"/>
                </a:lnTo>
                <a:lnTo>
                  <a:pt x="1435" y="611"/>
                </a:lnTo>
                <a:lnTo>
                  <a:pt x="1428" y="576"/>
                </a:lnTo>
                <a:lnTo>
                  <a:pt x="1420" y="540"/>
                </a:lnTo>
                <a:lnTo>
                  <a:pt x="1410" y="506"/>
                </a:lnTo>
                <a:lnTo>
                  <a:pt x="1399" y="473"/>
                </a:lnTo>
                <a:lnTo>
                  <a:pt x="1386" y="440"/>
                </a:lnTo>
                <a:lnTo>
                  <a:pt x="1372" y="408"/>
                </a:lnTo>
                <a:lnTo>
                  <a:pt x="1356" y="378"/>
                </a:lnTo>
                <a:lnTo>
                  <a:pt x="1339" y="347"/>
                </a:lnTo>
                <a:lnTo>
                  <a:pt x="1319" y="318"/>
                </a:lnTo>
                <a:lnTo>
                  <a:pt x="1299" y="290"/>
                </a:lnTo>
                <a:lnTo>
                  <a:pt x="1278" y="263"/>
                </a:lnTo>
                <a:lnTo>
                  <a:pt x="1255" y="236"/>
                </a:lnTo>
                <a:lnTo>
                  <a:pt x="1232" y="211"/>
                </a:lnTo>
                <a:lnTo>
                  <a:pt x="1206" y="188"/>
                </a:lnTo>
                <a:lnTo>
                  <a:pt x="1180" y="165"/>
                </a:lnTo>
                <a:lnTo>
                  <a:pt x="1153" y="144"/>
                </a:lnTo>
                <a:lnTo>
                  <a:pt x="1125" y="123"/>
                </a:lnTo>
                <a:lnTo>
                  <a:pt x="1095" y="104"/>
                </a:lnTo>
                <a:lnTo>
                  <a:pt x="1065" y="87"/>
                </a:lnTo>
                <a:lnTo>
                  <a:pt x="1034" y="71"/>
                </a:lnTo>
                <a:lnTo>
                  <a:pt x="1003" y="57"/>
                </a:lnTo>
                <a:lnTo>
                  <a:pt x="969" y="44"/>
                </a:lnTo>
                <a:lnTo>
                  <a:pt x="936" y="32"/>
                </a:lnTo>
                <a:lnTo>
                  <a:pt x="902" y="22"/>
                </a:lnTo>
                <a:lnTo>
                  <a:pt x="866" y="14"/>
                </a:lnTo>
                <a:lnTo>
                  <a:pt x="831" y="8"/>
                </a:lnTo>
                <a:lnTo>
                  <a:pt x="796" y="4"/>
                </a:lnTo>
                <a:lnTo>
                  <a:pt x="758" y="1"/>
                </a:lnTo>
                <a:lnTo>
                  <a:pt x="722" y="0"/>
                </a:lnTo>
                <a:lnTo>
                  <a:pt x="685" y="1"/>
                </a:lnTo>
                <a:lnTo>
                  <a:pt x="648" y="4"/>
                </a:lnTo>
                <a:lnTo>
                  <a:pt x="612" y="8"/>
                </a:lnTo>
                <a:lnTo>
                  <a:pt x="577" y="14"/>
                </a:lnTo>
                <a:lnTo>
                  <a:pt x="541" y="22"/>
                </a:lnTo>
                <a:lnTo>
                  <a:pt x="508" y="32"/>
                </a:lnTo>
                <a:lnTo>
                  <a:pt x="474" y="44"/>
                </a:lnTo>
                <a:lnTo>
                  <a:pt x="441" y="57"/>
                </a:lnTo>
                <a:lnTo>
                  <a:pt x="409" y="71"/>
                </a:lnTo>
                <a:lnTo>
                  <a:pt x="378" y="87"/>
                </a:lnTo>
                <a:lnTo>
                  <a:pt x="349" y="104"/>
                </a:lnTo>
                <a:lnTo>
                  <a:pt x="319" y="123"/>
                </a:lnTo>
                <a:lnTo>
                  <a:pt x="291" y="144"/>
                </a:lnTo>
                <a:lnTo>
                  <a:pt x="264" y="165"/>
                </a:lnTo>
                <a:lnTo>
                  <a:pt x="238" y="188"/>
                </a:lnTo>
                <a:lnTo>
                  <a:pt x="212" y="211"/>
                </a:lnTo>
                <a:lnTo>
                  <a:pt x="188" y="236"/>
                </a:lnTo>
                <a:lnTo>
                  <a:pt x="166" y="263"/>
                </a:lnTo>
                <a:lnTo>
                  <a:pt x="144" y="290"/>
                </a:lnTo>
                <a:lnTo>
                  <a:pt x="123" y="318"/>
                </a:lnTo>
                <a:lnTo>
                  <a:pt x="105" y="347"/>
                </a:lnTo>
                <a:lnTo>
                  <a:pt x="87" y="378"/>
                </a:lnTo>
                <a:lnTo>
                  <a:pt x="72" y="408"/>
                </a:lnTo>
                <a:lnTo>
                  <a:pt x="57" y="440"/>
                </a:lnTo>
                <a:lnTo>
                  <a:pt x="44" y="473"/>
                </a:lnTo>
                <a:lnTo>
                  <a:pt x="33" y="506"/>
                </a:lnTo>
                <a:lnTo>
                  <a:pt x="24" y="540"/>
                </a:lnTo>
                <a:lnTo>
                  <a:pt x="16" y="576"/>
                </a:lnTo>
                <a:lnTo>
                  <a:pt x="8" y="611"/>
                </a:lnTo>
                <a:lnTo>
                  <a:pt x="4" y="646"/>
                </a:lnTo>
                <a:lnTo>
                  <a:pt x="1" y="684"/>
                </a:lnTo>
                <a:lnTo>
                  <a:pt x="0" y="720"/>
                </a:lnTo>
              </a:path>
            </a:pathLst>
          </a:custGeom>
          <a:noFill/>
          <a:ln w="3175">
            <a:solidFill>
              <a:srgbClr val="994779"/>
            </a:solidFill>
            <a:prstDash val="solid"/>
            <a:round/>
            <a:headEnd/>
            <a:tailEnd/>
          </a:ln>
        </p:spPr>
        <p:txBody>
          <a:bodyPr/>
          <a:lstStyle/>
          <a:p>
            <a:endParaRPr lang="pt-BR"/>
          </a:p>
        </p:txBody>
      </p:sp>
      <p:sp>
        <p:nvSpPr>
          <p:cNvPr id="342161" name="Freeform 145"/>
          <p:cNvSpPr>
            <a:spLocks/>
          </p:cNvSpPr>
          <p:nvPr/>
        </p:nvSpPr>
        <p:spPr bwMode="auto">
          <a:xfrm>
            <a:off x="1768475" y="1992313"/>
            <a:ext cx="447675" cy="449262"/>
          </a:xfrm>
          <a:custGeom>
            <a:avLst/>
            <a:gdLst/>
            <a:ahLst/>
            <a:cxnLst>
              <a:cxn ang="0">
                <a:pos x="3" y="623"/>
              </a:cxn>
              <a:cxn ang="0">
                <a:pos x="17" y="706"/>
              </a:cxn>
              <a:cxn ang="0">
                <a:pos x="45" y="784"/>
              </a:cxn>
              <a:cxn ang="0">
                <a:pos x="82" y="858"/>
              </a:cxn>
              <a:cxn ang="0">
                <a:pos x="129" y="925"/>
              </a:cxn>
              <a:cxn ang="0">
                <a:pos x="186" y="983"/>
              </a:cxn>
              <a:cxn ang="0">
                <a:pos x="250" y="1034"/>
              </a:cxn>
              <a:cxn ang="0">
                <a:pos x="321" y="1074"/>
              </a:cxn>
              <a:cxn ang="0">
                <a:pos x="398" y="1104"/>
              </a:cxn>
              <a:cxn ang="0">
                <a:pos x="480" y="1124"/>
              </a:cxn>
              <a:cxn ang="0">
                <a:pos x="566" y="1131"/>
              </a:cxn>
              <a:cxn ang="0">
                <a:pos x="652" y="1124"/>
              </a:cxn>
              <a:cxn ang="0">
                <a:pos x="734" y="1104"/>
              </a:cxn>
              <a:cxn ang="0">
                <a:pos x="811" y="1074"/>
              </a:cxn>
              <a:cxn ang="0">
                <a:pos x="882" y="1034"/>
              </a:cxn>
              <a:cxn ang="0">
                <a:pos x="946" y="983"/>
              </a:cxn>
              <a:cxn ang="0">
                <a:pos x="1002" y="925"/>
              </a:cxn>
              <a:cxn ang="0">
                <a:pos x="1050" y="858"/>
              </a:cxn>
              <a:cxn ang="0">
                <a:pos x="1087" y="784"/>
              </a:cxn>
              <a:cxn ang="0">
                <a:pos x="1114" y="706"/>
              </a:cxn>
              <a:cxn ang="0">
                <a:pos x="1130" y="623"/>
              </a:cxn>
              <a:cxn ang="0">
                <a:pos x="1132" y="536"/>
              </a:cxn>
              <a:cxn ang="0">
                <a:pos x="1121" y="451"/>
              </a:cxn>
              <a:cxn ang="0">
                <a:pos x="1097" y="372"/>
              </a:cxn>
              <a:cxn ang="0">
                <a:pos x="1064" y="296"/>
              </a:cxn>
              <a:cxn ang="0">
                <a:pos x="1020" y="227"/>
              </a:cxn>
              <a:cxn ang="0">
                <a:pos x="966" y="166"/>
              </a:cxn>
              <a:cxn ang="0">
                <a:pos x="905" y="113"/>
              </a:cxn>
              <a:cxn ang="0">
                <a:pos x="836" y="69"/>
              </a:cxn>
              <a:cxn ang="0">
                <a:pos x="760" y="34"/>
              </a:cxn>
              <a:cxn ang="0">
                <a:pos x="679" y="12"/>
              </a:cxn>
              <a:cxn ang="0">
                <a:pos x="595" y="1"/>
              </a:cxn>
              <a:cxn ang="0">
                <a:pos x="508" y="3"/>
              </a:cxn>
              <a:cxn ang="0">
                <a:pos x="425" y="18"/>
              </a:cxn>
              <a:cxn ang="0">
                <a:pos x="346" y="45"/>
              </a:cxn>
              <a:cxn ang="0">
                <a:pos x="273" y="82"/>
              </a:cxn>
              <a:cxn ang="0">
                <a:pos x="206" y="129"/>
              </a:cxn>
              <a:cxn ang="0">
                <a:pos x="148" y="186"/>
              </a:cxn>
              <a:cxn ang="0">
                <a:pos x="97" y="249"/>
              </a:cxn>
              <a:cxn ang="0">
                <a:pos x="56" y="321"/>
              </a:cxn>
              <a:cxn ang="0">
                <a:pos x="25" y="398"/>
              </a:cxn>
              <a:cxn ang="0">
                <a:pos x="6" y="480"/>
              </a:cxn>
              <a:cxn ang="0">
                <a:pos x="0" y="565"/>
              </a:cxn>
            </a:cxnLst>
            <a:rect l="0" t="0" r="r" b="b"/>
            <a:pathLst>
              <a:path w="1132" h="1131">
                <a:moveTo>
                  <a:pt x="0" y="565"/>
                </a:moveTo>
                <a:lnTo>
                  <a:pt x="0" y="595"/>
                </a:lnTo>
                <a:lnTo>
                  <a:pt x="3" y="623"/>
                </a:lnTo>
                <a:lnTo>
                  <a:pt x="6" y="651"/>
                </a:lnTo>
                <a:lnTo>
                  <a:pt x="11" y="678"/>
                </a:lnTo>
                <a:lnTo>
                  <a:pt x="17" y="706"/>
                </a:lnTo>
                <a:lnTo>
                  <a:pt x="25" y="733"/>
                </a:lnTo>
                <a:lnTo>
                  <a:pt x="35" y="759"/>
                </a:lnTo>
                <a:lnTo>
                  <a:pt x="45" y="784"/>
                </a:lnTo>
                <a:lnTo>
                  <a:pt x="56" y="810"/>
                </a:lnTo>
                <a:lnTo>
                  <a:pt x="69" y="834"/>
                </a:lnTo>
                <a:lnTo>
                  <a:pt x="82" y="858"/>
                </a:lnTo>
                <a:lnTo>
                  <a:pt x="97" y="880"/>
                </a:lnTo>
                <a:lnTo>
                  <a:pt x="112" y="902"/>
                </a:lnTo>
                <a:lnTo>
                  <a:pt x="129" y="925"/>
                </a:lnTo>
                <a:lnTo>
                  <a:pt x="148" y="945"/>
                </a:lnTo>
                <a:lnTo>
                  <a:pt x="166" y="964"/>
                </a:lnTo>
                <a:lnTo>
                  <a:pt x="186" y="983"/>
                </a:lnTo>
                <a:lnTo>
                  <a:pt x="206" y="1000"/>
                </a:lnTo>
                <a:lnTo>
                  <a:pt x="227" y="1018"/>
                </a:lnTo>
                <a:lnTo>
                  <a:pt x="250" y="1034"/>
                </a:lnTo>
                <a:lnTo>
                  <a:pt x="273" y="1048"/>
                </a:lnTo>
                <a:lnTo>
                  <a:pt x="297" y="1062"/>
                </a:lnTo>
                <a:lnTo>
                  <a:pt x="321" y="1074"/>
                </a:lnTo>
                <a:lnTo>
                  <a:pt x="346" y="1085"/>
                </a:lnTo>
                <a:lnTo>
                  <a:pt x="372" y="1095"/>
                </a:lnTo>
                <a:lnTo>
                  <a:pt x="398" y="1104"/>
                </a:lnTo>
                <a:lnTo>
                  <a:pt x="425" y="1112"/>
                </a:lnTo>
                <a:lnTo>
                  <a:pt x="452" y="1118"/>
                </a:lnTo>
                <a:lnTo>
                  <a:pt x="480" y="1124"/>
                </a:lnTo>
                <a:lnTo>
                  <a:pt x="508" y="1128"/>
                </a:lnTo>
                <a:lnTo>
                  <a:pt x="537" y="1130"/>
                </a:lnTo>
                <a:lnTo>
                  <a:pt x="566" y="1131"/>
                </a:lnTo>
                <a:lnTo>
                  <a:pt x="595" y="1130"/>
                </a:lnTo>
                <a:lnTo>
                  <a:pt x="624" y="1128"/>
                </a:lnTo>
                <a:lnTo>
                  <a:pt x="652" y="1124"/>
                </a:lnTo>
                <a:lnTo>
                  <a:pt x="679" y="1118"/>
                </a:lnTo>
                <a:lnTo>
                  <a:pt x="707" y="1112"/>
                </a:lnTo>
                <a:lnTo>
                  <a:pt x="734" y="1104"/>
                </a:lnTo>
                <a:lnTo>
                  <a:pt x="760" y="1095"/>
                </a:lnTo>
                <a:lnTo>
                  <a:pt x="786" y="1085"/>
                </a:lnTo>
                <a:lnTo>
                  <a:pt x="811" y="1074"/>
                </a:lnTo>
                <a:lnTo>
                  <a:pt x="836" y="1062"/>
                </a:lnTo>
                <a:lnTo>
                  <a:pt x="859" y="1048"/>
                </a:lnTo>
                <a:lnTo>
                  <a:pt x="882" y="1034"/>
                </a:lnTo>
                <a:lnTo>
                  <a:pt x="905" y="1018"/>
                </a:lnTo>
                <a:lnTo>
                  <a:pt x="926" y="1000"/>
                </a:lnTo>
                <a:lnTo>
                  <a:pt x="946" y="983"/>
                </a:lnTo>
                <a:lnTo>
                  <a:pt x="966" y="964"/>
                </a:lnTo>
                <a:lnTo>
                  <a:pt x="984" y="945"/>
                </a:lnTo>
                <a:lnTo>
                  <a:pt x="1002" y="925"/>
                </a:lnTo>
                <a:lnTo>
                  <a:pt x="1020" y="902"/>
                </a:lnTo>
                <a:lnTo>
                  <a:pt x="1035" y="880"/>
                </a:lnTo>
                <a:lnTo>
                  <a:pt x="1050" y="858"/>
                </a:lnTo>
                <a:lnTo>
                  <a:pt x="1064" y="834"/>
                </a:lnTo>
                <a:lnTo>
                  <a:pt x="1076" y="810"/>
                </a:lnTo>
                <a:lnTo>
                  <a:pt x="1087" y="784"/>
                </a:lnTo>
                <a:lnTo>
                  <a:pt x="1097" y="759"/>
                </a:lnTo>
                <a:lnTo>
                  <a:pt x="1106" y="733"/>
                </a:lnTo>
                <a:lnTo>
                  <a:pt x="1114" y="706"/>
                </a:lnTo>
                <a:lnTo>
                  <a:pt x="1121" y="678"/>
                </a:lnTo>
                <a:lnTo>
                  <a:pt x="1126" y="651"/>
                </a:lnTo>
                <a:lnTo>
                  <a:pt x="1130" y="623"/>
                </a:lnTo>
                <a:lnTo>
                  <a:pt x="1132" y="595"/>
                </a:lnTo>
                <a:lnTo>
                  <a:pt x="1132" y="565"/>
                </a:lnTo>
                <a:lnTo>
                  <a:pt x="1132" y="536"/>
                </a:lnTo>
                <a:lnTo>
                  <a:pt x="1130" y="508"/>
                </a:lnTo>
                <a:lnTo>
                  <a:pt x="1126" y="480"/>
                </a:lnTo>
                <a:lnTo>
                  <a:pt x="1121" y="451"/>
                </a:lnTo>
                <a:lnTo>
                  <a:pt x="1114" y="424"/>
                </a:lnTo>
                <a:lnTo>
                  <a:pt x="1106" y="398"/>
                </a:lnTo>
                <a:lnTo>
                  <a:pt x="1097" y="372"/>
                </a:lnTo>
                <a:lnTo>
                  <a:pt x="1087" y="345"/>
                </a:lnTo>
                <a:lnTo>
                  <a:pt x="1076" y="321"/>
                </a:lnTo>
                <a:lnTo>
                  <a:pt x="1064" y="296"/>
                </a:lnTo>
                <a:lnTo>
                  <a:pt x="1050" y="273"/>
                </a:lnTo>
                <a:lnTo>
                  <a:pt x="1035" y="249"/>
                </a:lnTo>
                <a:lnTo>
                  <a:pt x="1020" y="227"/>
                </a:lnTo>
                <a:lnTo>
                  <a:pt x="1002" y="206"/>
                </a:lnTo>
                <a:lnTo>
                  <a:pt x="984" y="186"/>
                </a:lnTo>
                <a:lnTo>
                  <a:pt x="966" y="166"/>
                </a:lnTo>
                <a:lnTo>
                  <a:pt x="946" y="147"/>
                </a:lnTo>
                <a:lnTo>
                  <a:pt x="926" y="129"/>
                </a:lnTo>
                <a:lnTo>
                  <a:pt x="905" y="113"/>
                </a:lnTo>
                <a:lnTo>
                  <a:pt x="882" y="97"/>
                </a:lnTo>
                <a:lnTo>
                  <a:pt x="859" y="82"/>
                </a:lnTo>
                <a:lnTo>
                  <a:pt x="836" y="69"/>
                </a:lnTo>
                <a:lnTo>
                  <a:pt x="811" y="57"/>
                </a:lnTo>
                <a:lnTo>
                  <a:pt x="786" y="45"/>
                </a:lnTo>
                <a:lnTo>
                  <a:pt x="760" y="34"/>
                </a:lnTo>
                <a:lnTo>
                  <a:pt x="734" y="25"/>
                </a:lnTo>
                <a:lnTo>
                  <a:pt x="707" y="18"/>
                </a:lnTo>
                <a:lnTo>
                  <a:pt x="679" y="12"/>
                </a:lnTo>
                <a:lnTo>
                  <a:pt x="652" y="7"/>
                </a:lnTo>
                <a:lnTo>
                  <a:pt x="624" y="3"/>
                </a:lnTo>
                <a:lnTo>
                  <a:pt x="595" y="1"/>
                </a:lnTo>
                <a:lnTo>
                  <a:pt x="566" y="0"/>
                </a:lnTo>
                <a:lnTo>
                  <a:pt x="537" y="1"/>
                </a:lnTo>
                <a:lnTo>
                  <a:pt x="508" y="3"/>
                </a:lnTo>
                <a:lnTo>
                  <a:pt x="480" y="7"/>
                </a:lnTo>
                <a:lnTo>
                  <a:pt x="452" y="12"/>
                </a:lnTo>
                <a:lnTo>
                  <a:pt x="425" y="18"/>
                </a:lnTo>
                <a:lnTo>
                  <a:pt x="398" y="25"/>
                </a:lnTo>
                <a:lnTo>
                  <a:pt x="372" y="34"/>
                </a:lnTo>
                <a:lnTo>
                  <a:pt x="346" y="45"/>
                </a:lnTo>
                <a:lnTo>
                  <a:pt x="321" y="57"/>
                </a:lnTo>
                <a:lnTo>
                  <a:pt x="297" y="69"/>
                </a:lnTo>
                <a:lnTo>
                  <a:pt x="273" y="82"/>
                </a:lnTo>
                <a:lnTo>
                  <a:pt x="250" y="97"/>
                </a:lnTo>
                <a:lnTo>
                  <a:pt x="227" y="113"/>
                </a:lnTo>
                <a:lnTo>
                  <a:pt x="206" y="129"/>
                </a:lnTo>
                <a:lnTo>
                  <a:pt x="186" y="147"/>
                </a:lnTo>
                <a:lnTo>
                  <a:pt x="166" y="166"/>
                </a:lnTo>
                <a:lnTo>
                  <a:pt x="148" y="186"/>
                </a:lnTo>
                <a:lnTo>
                  <a:pt x="129" y="206"/>
                </a:lnTo>
                <a:lnTo>
                  <a:pt x="112" y="227"/>
                </a:lnTo>
                <a:lnTo>
                  <a:pt x="97" y="249"/>
                </a:lnTo>
                <a:lnTo>
                  <a:pt x="82" y="273"/>
                </a:lnTo>
                <a:lnTo>
                  <a:pt x="69" y="296"/>
                </a:lnTo>
                <a:lnTo>
                  <a:pt x="56" y="321"/>
                </a:lnTo>
                <a:lnTo>
                  <a:pt x="45" y="345"/>
                </a:lnTo>
                <a:lnTo>
                  <a:pt x="35" y="372"/>
                </a:lnTo>
                <a:lnTo>
                  <a:pt x="25" y="398"/>
                </a:lnTo>
                <a:lnTo>
                  <a:pt x="17" y="424"/>
                </a:lnTo>
                <a:lnTo>
                  <a:pt x="11" y="451"/>
                </a:lnTo>
                <a:lnTo>
                  <a:pt x="6" y="480"/>
                </a:lnTo>
                <a:lnTo>
                  <a:pt x="3" y="508"/>
                </a:lnTo>
                <a:lnTo>
                  <a:pt x="0" y="536"/>
                </a:lnTo>
                <a:lnTo>
                  <a:pt x="0" y="565"/>
                </a:lnTo>
                <a:close/>
              </a:path>
            </a:pathLst>
          </a:custGeom>
          <a:solidFill>
            <a:srgbClr val="7C667C"/>
          </a:solidFill>
          <a:ln w="9525">
            <a:noFill/>
            <a:round/>
            <a:headEnd/>
            <a:tailEnd/>
          </a:ln>
        </p:spPr>
        <p:txBody>
          <a:bodyPr/>
          <a:lstStyle/>
          <a:p>
            <a:endParaRPr lang="pt-BR"/>
          </a:p>
        </p:txBody>
      </p:sp>
      <p:sp>
        <p:nvSpPr>
          <p:cNvPr id="342162" name="Freeform 146"/>
          <p:cNvSpPr>
            <a:spLocks/>
          </p:cNvSpPr>
          <p:nvPr/>
        </p:nvSpPr>
        <p:spPr bwMode="auto">
          <a:xfrm>
            <a:off x="1957388" y="2079625"/>
            <a:ext cx="84137" cy="104775"/>
          </a:xfrm>
          <a:custGeom>
            <a:avLst/>
            <a:gdLst/>
            <a:ahLst/>
            <a:cxnLst>
              <a:cxn ang="0">
                <a:pos x="77" y="264"/>
              </a:cxn>
              <a:cxn ang="0">
                <a:pos x="77" y="45"/>
              </a:cxn>
              <a:cxn ang="0">
                <a:pos x="0" y="45"/>
              </a:cxn>
              <a:cxn ang="0">
                <a:pos x="0" y="0"/>
              </a:cxn>
              <a:cxn ang="0">
                <a:pos x="210" y="0"/>
              </a:cxn>
              <a:cxn ang="0">
                <a:pos x="210" y="45"/>
              </a:cxn>
              <a:cxn ang="0">
                <a:pos x="131" y="45"/>
              </a:cxn>
              <a:cxn ang="0">
                <a:pos x="131" y="264"/>
              </a:cxn>
              <a:cxn ang="0">
                <a:pos x="77" y="264"/>
              </a:cxn>
            </a:cxnLst>
            <a:rect l="0" t="0" r="r" b="b"/>
            <a:pathLst>
              <a:path w="210" h="264">
                <a:moveTo>
                  <a:pt x="77" y="264"/>
                </a:moveTo>
                <a:lnTo>
                  <a:pt x="77" y="45"/>
                </a:lnTo>
                <a:lnTo>
                  <a:pt x="0" y="45"/>
                </a:lnTo>
                <a:lnTo>
                  <a:pt x="0" y="0"/>
                </a:lnTo>
                <a:lnTo>
                  <a:pt x="210" y="0"/>
                </a:lnTo>
                <a:lnTo>
                  <a:pt x="210" y="45"/>
                </a:lnTo>
                <a:lnTo>
                  <a:pt x="131" y="45"/>
                </a:lnTo>
                <a:lnTo>
                  <a:pt x="131" y="264"/>
                </a:lnTo>
                <a:lnTo>
                  <a:pt x="77" y="264"/>
                </a:lnTo>
                <a:close/>
              </a:path>
            </a:pathLst>
          </a:custGeom>
          <a:solidFill>
            <a:srgbClr val="FFFFFF"/>
          </a:solidFill>
          <a:ln w="9525">
            <a:noFill/>
            <a:round/>
            <a:headEnd/>
            <a:tailEnd/>
          </a:ln>
        </p:spPr>
        <p:txBody>
          <a:bodyPr/>
          <a:lstStyle/>
          <a:p>
            <a:endParaRPr lang="pt-BR"/>
          </a:p>
        </p:txBody>
      </p:sp>
      <p:sp>
        <p:nvSpPr>
          <p:cNvPr id="342163" name="Freeform 147"/>
          <p:cNvSpPr>
            <a:spLocks/>
          </p:cNvSpPr>
          <p:nvPr/>
        </p:nvSpPr>
        <p:spPr bwMode="auto">
          <a:xfrm>
            <a:off x="1836738" y="2208213"/>
            <a:ext cx="92075" cy="107950"/>
          </a:xfrm>
          <a:custGeom>
            <a:avLst/>
            <a:gdLst/>
            <a:ahLst/>
            <a:cxnLst>
              <a:cxn ang="0">
                <a:pos x="229" y="188"/>
              </a:cxn>
              <a:cxn ang="0">
                <a:pos x="222" y="208"/>
              </a:cxn>
              <a:cxn ang="0">
                <a:pos x="214" y="225"/>
              </a:cxn>
              <a:cxn ang="0">
                <a:pos x="203" y="240"/>
              </a:cxn>
              <a:cxn ang="0">
                <a:pos x="190" y="251"/>
              </a:cxn>
              <a:cxn ang="0">
                <a:pos x="175" y="261"/>
              </a:cxn>
              <a:cxn ang="0">
                <a:pos x="158" y="268"/>
              </a:cxn>
              <a:cxn ang="0">
                <a:pos x="140" y="272"/>
              </a:cxn>
              <a:cxn ang="0">
                <a:pos x="120" y="273"/>
              </a:cxn>
              <a:cxn ang="0">
                <a:pos x="95" y="271"/>
              </a:cxn>
              <a:cxn ang="0">
                <a:pos x="72" y="264"/>
              </a:cxn>
              <a:cxn ang="0">
                <a:pos x="51" y="252"/>
              </a:cxn>
              <a:cxn ang="0">
                <a:pos x="33" y="237"/>
              </a:cxn>
              <a:cxn ang="0">
                <a:pos x="18" y="217"/>
              </a:cxn>
              <a:cxn ang="0">
                <a:pos x="8" y="195"/>
              </a:cxn>
              <a:cxn ang="0">
                <a:pos x="2" y="169"/>
              </a:cxn>
              <a:cxn ang="0">
                <a:pos x="0" y="138"/>
              </a:cxn>
              <a:cxn ang="0">
                <a:pos x="2" y="108"/>
              </a:cxn>
              <a:cxn ang="0">
                <a:pos x="8" y="81"/>
              </a:cxn>
              <a:cxn ang="0">
                <a:pos x="19" y="57"/>
              </a:cxn>
              <a:cxn ang="0">
                <a:pos x="33" y="36"/>
              </a:cxn>
              <a:cxn ang="0">
                <a:pos x="51" y="20"/>
              </a:cxn>
              <a:cxn ang="0">
                <a:pos x="73" y="9"/>
              </a:cxn>
              <a:cxn ang="0">
                <a:pos x="97" y="2"/>
              </a:cxn>
              <a:cxn ang="0">
                <a:pos x="123" y="0"/>
              </a:cxn>
              <a:cxn ang="0">
                <a:pos x="146" y="2"/>
              </a:cxn>
              <a:cxn ang="0">
                <a:pos x="166" y="7"/>
              </a:cxn>
              <a:cxn ang="0">
                <a:pos x="186" y="16"/>
              </a:cxn>
              <a:cxn ang="0">
                <a:pos x="202" y="29"/>
              </a:cxn>
              <a:cxn ang="0">
                <a:pos x="210" y="38"/>
              </a:cxn>
              <a:cxn ang="0">
                <a:pos x="218" y="50"/>
              </a:cxn>
              <a:cxn ang="0">
                <a:pos x="229" y="78"/>
              </a:cxn>
              <a:cxn ang="0">
                <a:pos x="172" y="80"/>
              </a:cxn>
              <a:cxn ang="0">
                <a:pos x="163" y="64"/>
              </a:cxn>
              <a:cxn ang="0">
                <a:pos x="148" y="53"/>
              </a:cxn>
              <a:cxn ang="0">
                <a:pos x="130" y="47"/>
              </a:cxn>
              <a:cxn ang="0">
                <a:pos x="113" y="47"/>
              </a:cxn>
              <a:cxn ang="0">
                <a:pos x="100" y="49"/>
              </a:cxn>
              <a:cxn ang="0">
                <a:pos x="88" y="54"/>
              </a:cxn>
              <a:cxn ang="0">
                <a:pos x="78" y="62"/>
              </a:cxn>
              <a:cxn ang="0">
                <a:pos x="68" y="73"/>
              </a:cxn>
              <a:cxn ang="0">
                <a:pos x="61" y="86"/>
              </a:cxn>
              <a:cxn ang="0">
                <a:pos x="57" y="103"/>
              </a:cxn>
              <a:cxn ang="0">
                <a:pos x="54" y="123"/>
              </a:cxn>
              <a:cxn ang="0">
                <a:pos x="54" y="146"/>
              </a:cxn>
              <a:cxn ang="0">
                <a:pos x="56" y="169"/>
              </a:cxn>
              <a:cxn ang="0">
                <a:pos x="61" y="186"/>
              </a:cxn>
              <a:cxn ang="0">
                <a:pos x="68" y="200"/>
              </a:cxn>
              <a:cxn ang="0">
                <a:pos x="77" y="211"/>
              </a:cxn>
              <a:cxn ang="0">
                <a:pos x="88" y="219"/>
              </a:cxn>
              <a:cxn ang="0">
                <a:pos x="99" y="224"/>
              </a:cxn>
              <a:cxn ang="0">
                <a:pos x="112" y="227"/>
              </a:cxn>
              <a:cxn ang="0">
                <a:pos x="129" y="226"/>
              </a:cxn>
              <a:cxn ang="0">
                <a:pos x="147" y="220"/>
              </a:cxn>
              <a:cxn ang="0">
                <a:pos x="159" y="210"/>
              </a:cxn>
              <a:cxn ang="0">
                <a:pos x="166" y="202"/>
              </a:cxn>
              <a:cxn ang="0">
                <a:pos x="173" y="185"/>
              </a:cxn>
            </a:cxnLst>
            <a:rect l="0" t="0" r="r" b="b"/>
            <a:pathLst>
              <a:path w="229" h="273">
                <a:moveTo>
                  <a:pt x="177" y="172"/>
                </a:moveTo>
                <a:lnTo>
                  <a:pt x="229" y="188"/>
                </a:lnTo>
                <a:lnTo>
                  <a:pt x="226" y="198"/>
                </a:lnTo>
                <a:lnTo>
                  <a:pt x="222" y="208"/>
                </a:lnTo>
                <a:lnTo>
                  <a:pt x="218" y="217"/>
                </a:lnTo>
                <a:lnTo>
                  <a:pt x="214" y="225"/>
                </a:lnTo>
                <a:lnTo>
                  <a:pt x="209" y="233"/>
                </a:lnTo>
                <a:lnTo>
                  <a:pt x="203" y="240"/>
                </a:lnTo>
                <a:lnTo>
                  <a:pt x="197" y="246"/>
                </a:lnTo>
                <a:lnTo>
                  <a:pt x="190" y="251"/>
                </a:lnTo>
                <a:lnTo>
                  <a:pt x="183" y="257"/>
                </a:lnTo>
                <a:lnTo>
                  <a:pt x="175" y="261"/>
                </a:lnTo>
                <a:lnTo>
                  <a:pt x="167" y="265"/>
                </a:lnTo>
                <a:lnTo>
                  <a:pt x="158" y="268"/>
                </a:lnTo>
                <a:lnTo>
                  <a:pt x="149" y="270"/>
                </a:lnTo>
                <a:lnTo>
                  <a:pt x="140" y="272"/>
                </a:lnTo>
                <a:lnTo>
                  <a:pt x="130" y="273"/>
                </a:lnTo>
                <a:lnTo>
                  <a:pt x="120" y="273"/>
                </a:lnTo>
                <a:lnTo>
                  <a:pt x="107" y="273"/>
                </a:lnTo>
                <a:lnTo>
                  <a:pt x="95" y="271"/>
                </a:lnTo>
                <a:lnTo>
                  <a:pt x="83" y="268"/>
                </a:lnTo>
                <a:lnTo>
                  <a:pt x="72" y="264"/>
                </a:lnTo>
                <a:lnTo>
                  <a:pt x="61" y="259"/>
                </a:lnTo>
                <a:lnTo>
                  <a:pt x="51" y="252"/>
                </a:lnTo>
                <a:lnTo>
                  <a:pt x="42" y="245"/>
                </a:lnTo>
                <a:lnTo>
                  <a:pt x="33" y="237"/>
                </a:lnTo>
                <a:lnTo>
                  <a:pt x="25" y="227"/>
                </a:lnTo>
                <a:lnTo>
                  <a:pt x="18" y="217"/>
                </a:lnTo>
                <a:lnTo>
                  <a:pt x="13" y="206"/>
                </a:lnTo>
                <a:lnTo>
                  <a:pt x="8" y="195"/>
                </a:lnTo>
                <a:lnTo>
                  <a:pt x="4" y="182"/>
                </a:lnTo>
                <a:lnTo>
                  <a:pt x="2" y="169"/>
                </a:lnTo>
                <a:lnTo>
                  <a:pt x="0" y="154"/>
                </a:lnTo>
                <a:lnTo>
                  <a:pt x="0" y="138"/>
                </a:lnTo>
                <a:lnTo>
                  <a:pt x="0" y="123"/>
                </a:lnTo>
                <a:lnTo>
                  <a:pt x="2" y="108"/>
                </a:lnTo>
                <a:lnTo>
                  <a:pt x="4" y="94"/>
                </a:lnTo>
                <a:lnTo>
                  <a:pt x="8" y="81"/>
                </a:lnTo>
                <a:lnTo>
                  <a:pt x="13" y="68"/>
                </a:lnTo>
                <a:lnTo>
                  <a:pt x="19" y="57"/>
                </a:lnTo>
                <a:lnTo>
                  <a:pt x="25" y="47"/>
                </a:lnTo>
                <a:lnTo>
                  <a:pt x="33" y="36"/>
                </a:lnTo>
                <a:lnTo>
                  <a:pt x="42" y="28"/>
                </a:lnTo>
                <a:lnTo>
                  <a:pt x="51" y="20"/>
                </a:lnTo>
                <a:lnTo>
                  <a:pt x="62" y="14"/>
                </a:lnTo>
                <a:lnTo>
                  <a:pt x="73" y="9"/>
                </a:lnTo>
                <a:lnTo>
                  <a:pt x="85" y="5"/>
                </a:lnTo>
                <a:lnTo>
                  <a:pt x="97" y="2"/>
                </a:lnTo>
                <a:lnTo>
                  <a:pt x="110" y="1"/>
                </a:lnTo>
                <a:lnTo>
                  <a:pt x="123" y="0"/>
                </a:lnTo>
                <a:lnTo>
                  <a:pt x="135" y="1"/>
                </a:lnTo>
                <a:lnTo>
                  <a:pt x="146" y="2"/>
                </a:lnTo>
                <a:lnTo>
                  <a:pt x="156" y="4"/>
                </a:lnTo>
                <a:lnTo>
                  <a:pt x="166" y="7"/>
                </a:lnTo>
                <a:lnTo>
                  <a:pt x="176" y="11"/>
                </a:lnTo>
                <a:lnTo>
                  <a:pt x="186" y="16"/>
                </a:lnTo>
                <a:lnTo>
                  <a:pt x="194" y="22"/>
                </a:lnTo>
                <a:lnTo>
                  <a:pt x="202" y="29"/>
                </a:lnTo>
                <a:lnTo>
                  <a:pt x="206" y="33"/>
                </a:lnTo>
                <a:lnTo>
                  <a:pt x="210" y="38"/>
                </a:lnTo>
                <a:lnTo>
                  <a:pt x="214" y="44"/>
                </a:lnTo>
                <a:lnTo>
                  <a:pt x="218" y="50"/>
                </a:lnTo>
                <a:lnTo>
                  <a:pt x="224" y="63"/>
                </a:lnTo>
                <a:lnTo>
                  <a:pt x="229" y="78"/>
                </a:lnTo>
                <a:lnTo>
                  <a:pt x="175" y="90"/>
                </a:lnTo>
                <a:lnTo>
                  <a:pt x="172" y="80"/>
                </a:lnTo>
                <a:lnTo>
                  <a:pt x="168" y="72"/>
                </a:lnTo>
                <a:lnTo>
                  <a:pt x="163" y="64"/>
                </a:lnTo>
                <a:lnTo>
                  <a:pt x="156" y="58"/>
                </a:lnTo>
                <a:lnTo>
                  <a:pt x="148" y="53"/>
                </a:lnTo>
                <a:lnTo>
                  <a:pt x="140" y="49"/>
                </a:lnTo>
                <a:lnTo>
                  <a:pt x="130" y="47"/>
                </a:lnTo>
                <a:lnTo>
                  <a:pt x="120" y="46"/>
                </a:lnTo>
                <a:lnTo>
                  <a:pt x="113" y="47"/>
                </a:lnTo>
                <a:lnTo>
                  <a:pt x="106" y="48"/>
                </a:lnTo>
                <a:lnTo>
                  <a:pt x="100" y="49"/>
                </a:lnTo>
                <a:lnTo>
                  <a:pt x="94" y="51"/>
                </a:lnTo>
                <a:lnTo>
                  <a:pt x="88" y="54"/>
                </a:lnTo>
                <a:lnTo>
                  <a:pt x="83" y="58"/>
                </a:lnTo>
                <a:lnTo>
                  <a:pt x="78" y="62"/>
                </a:lnTo>
                <a:lnTo>
                  <a:pt x="73" y="67"/>
                </a:lnTo>
                <a:lnTo>
                  <a:pt x="68" y="73"/>
                </a:lnTo>
                <a:lnTo>
                  <a:pt x="64" y="79"/>
                </a:lnTo>
                <a:lnTo>
                  <a:pt x="61" y="86"/>
                </a:lnTo>
                <a:lnTo>
                  <a:pt x="58" y="94"/>
                </a:lnTo>
                <a:lnTo>
                  <a:pt x="57" y="103"/>
                </a:lnTo>
                <a:lnTo>
                  <a:pt x="55" y="113"/>
                </a:lnTo>
                <a:lnTo>
                  <a:pt x="54" y="123"/>
                </a:lnTo>
                <a:lnTo>
                  <a:pt x="54" y="135"/>
                </a:lnTo>
                <a:lnTo>
                  <a:pt x="54" y="146"/>
                </a:lnTo>
                <a:lnTo>
                  <a:pt x="55" y="159"/>
                </a:lnTo>
                <a:lnTo>
                  <a:pt x="56" y="169"/>
                </a:lnTo>
                <a:lnTo>
                  <a:pt x="58" y="178"/>
                </a:lnTo>
                <a:lnTo>
                  <a:pt x="61" y="186"/>
                </a:lnTo>
                <a:lnTo>
                  <a:pt x="64" y="194"/>
                </a:lnTo>
                <a:lnTo>
                  <a:pt x="68" y="200"/>
                </a:lnTo>
                <a:lnTo>
                  <a:pt x="73" y="206"/>
                </a:lnTo>
                <a:lnTo>
                  <a:pt x="77" y="211"/>
                </a:lnTo>
                <a:lnTo>
                  <a:pt x="82" y="215"/>
                </a:lnTo>
                <a:lnTo>
                  <a:pt x="88" y="219"/>
                </a:lnTo>
                <a:lnTo>
                  <a:pt x="93" y="222"/>
                </a:lnTo>
                <a:lnTo>
                  <a:pt x="99" y="224"/>
                </a:lnTo>
                <a:lnTo>
                  <a:pt x="106" y="226"/>
                </a:lnTo>
                <a:lnTo>
                  <a:pt x="112" y="227"/>
                </a:lnTo>
                <a:lnTo>
                  <a:pt x="119" y="227"/>
                </a:lnTo>
                <a:lnTo>
                  <a:pt x="129" y="226"/>
                </a:lnTo>
                <a:lnTo>
                  <a:pt x="139" y="224"/>
                </a:lnTo>
                <a:lnTo>
                  <a:pt x="147" y="220"/>
                </a:lnTo>
                <a:lnTo>
                  <a:pt x="155" y="214"/>
                </a:lnTo>
                <a:lnTo>
                  <a:pt x="159" y="210"/>
                </a:lnTo>
                <a:lnTo>
                  <a:pt x="162" y="206"/>
                </a:lnTo>
                <a:lnTo>
                  <a:pt x="166" y="202"/>
                </a:lnTo>
                <a:lnTo>
                  <a:pt x="168" y="197"/>
                </a:lnTo>
                <a:lnTo>
                  <a:pt x="173" y="185"/>
                </a:lnTo>
                <a:lnTo>
                  <a:pt x="177" y="172"/>
                </a:lnTo>
                <a:close/>
              </a:path>
            </a:pathLst>
          </a:custGeom>
          <a:solidFill>
            <a:srgbClr val="FFFFFF"/>
          </a:solidFill>
          <a:ln w="9525">
            <a:noFill/>
            <a:round/>
            <a:headEnd/>
            <a:tailEnd/>
          </a:ln>
        </p:spPr>
        <p:txBody>
          <a:bodyPr/>
          <a:lstStyle/>
          <a:p>
            <a:endParaRPr lang="pt-BR"/>
          </a:p>
        </p:txBody>
      </p:sp>
      <p:sp>
        <p:nvSpPr>
          <p:cNvPr id="342164" name="Freeform 148"/>
          <p:cNvSpPr>
            <a:spLocks noEditPoints="1"/>
          </p:cNvSpPr>
          <p:nvPr/>
        </p:nvSpPr>
        <p:spPr bwMode="auto">
          <a:xfrm>
            <a:off x="1946275" y="2209800"/>
            <a:ext cx="88900" cy="104775"/>
          </a:xfrm>
          <a:custGeom>
            <a:avLst/>
            <a:gdLst/>
            <a:ahLst/>
            <a:cxnLst>
              <a:cxn ang="0">
                <a:pos x="97" y="0"/>
              </a:cxn>
              <a:cxn ang="0">
                <a:pos x="127" y="1"/>
              </a:cxn>
              <a:cxn ang="0">
                <a:pos x="148" y="5"/>
              </a:cxn>
              <a:cxn ang="0">
                <a:pos x="169" y="14"/>
              </a:cxn>
              <a:cxn ang="0">
                <a:pos x="187" y="29"/>
              </a:cxn>
              <a:cxn ang="0">
                <a:pos x="202" y="49"/>
              </a:cxn>
              <a:cxn ang="0">
                <a:pos x="212" y="72"/>
              </a:cxn>
              <a:cxn ang="0">
                <a:pos x="219" y="100"/>
              </a:cxn>
              <a:cxn ang="0">
                <a:pos x="221" y="134"/>
              </a:cxn>
              <a:cxn ang="0">
                <a:pos x="219" y="165"/>
              </a:cxn>
              <a:cxn ang="0">
                <a:pos x="213" y="190"/>
              </a:cxn>
              <a:cxn ang="0">
                <a:pos x="201" y="216"/>
              </a:cxn>
              <a:cxn ang="0">
                <a:pos x="185" y="236"/>
              </a:cxn>
              <a:cxn ang="0">
                <a:pos x="169" y="248"/>
              </a:cxn>
              <a:cxn ang="0">
                <a:pos x="148" y="258"/>
              </a:cxn>
              <a:cxn ang="0">
                <a:pos x="127" y="262"/>
              </a:cxn>
              <a:cxn ang="0">
                <a:pos x="100" y="264"/>
              </a:cxn>
              <a:cxn ang="0">
                <a:pos x="0" y="0"/>
              </a:cxn>
              <a:cxn ang="0">
                <a:pos x="53" y="219"/>
              </a:cxn>
              <a:cxn ang="0">
                <a:pos x="103" y="219"/>
              </a:cxn>
              <a:cxn ang="0">
                <a:pos x="119" y="217"/>
              </a:cxn>
              <a:cxn ang="0">
                <a:pos x="132" y="214"/>
              </a:cxn>
              <a:cxn ang="0">
                <a:pos x="143" y="209"/>
              </a:cxn>
              <a:cxn ang="0">
                <a:pos x="151" y="201"/>
              </a:cxn>
              <a:cxn ang="0">
                <a:pos x="158" y="188"/>
              </a:cxn>
              <a:cxn ang="0">
                <a:pos x="163" y="171"/>
              </a:cxn>
              <a:cxn ang="0">
                <a:pos x="166" y="147"/>
              </a:cxn>
              <a:cxn ang="0">
                <a:pos x="166" y="117"/>
              </a:cxn>
              <a:cxn ang="0">
                <a:pos x="163" y="94"/>
              </a:cxn>
              <a:cxn ang="0">
                <a:pos x="158" y="77"/>
              </a:cxn>
              <a:cxn ang="0">
                <a:pos x="150" y="65"/>
              </a:cxn>
              <a:cxn ang="0">
                <a:pos x="141" y="55"/>
              </a:cxn>
              <a:cxn ang="0">
                <a:pos x="128" y="49"/>
              </a:cxn>
              <a:cxn ang="0">
                <a:pos x="114" y="46"/>
              </a:cxn>
              <a:cxn ang="0">
                <a:pos x="92" y="45"/>
              </a:cxn>
              <a:cxn ang="0">
                <a:pos x="53" y="45"/>
              </a:cxn>
            </a:cxnLst>
            <a:rect l="0" t="0" r="r" b="b"/>
            <a:pathLst>
              <a:path w="221" h="264">
                <a:moveTo>
                  <a:pt x="0" y="0"/>
                </a:moveTo>
                <a:lnTo>
                  <a:pt x="97" y="0"/>
                </a:lnTo>
                <a:lnTo>
                  <a:pt x="112" y="0"/>
                </a:lnTo>
                <a:lnTo>
                  <a:pt x="127" y="1"/>
                </a:lnTo>
                <a:lnTo>
                  <a:pt x="138" y="2"/>
                </a:lnTo>
                <a:lnTo>
                  <a:pt x="148" y="5"/>
                </a:lnTo>
                <a:lnTo>
                  <a:pt x="159" y="9"/>
                </a:lnTo>
                <a:lnTo>
                  <a:pt x="169" y="14"/>
                </a:lnTo>
                <a:lnTo>
                  <a:pt x="179" y="21"/>
                </a:lnTo>
                <a:lnTo>
                  <a:pt x="187" y="29"/>
                </a:lnTo>
                <a:lnTo>
                  <a:pt x="195" y="39"/>
                </a:lnTo>
                <a:lnTo>
                  <a:pt x="202" y="49"/>
                </a:lnTo>
                <a:lnTo>
                  <a:pt x="207" y="60"/>
                </a:lnTo>
                <a:lnTo>
                  <a:pt x="212" y="72"/>
                </a:lnTo>
                <a:lnTo>
                  <a:pt x="216" y="85"/>
                </a:lnTo>
                <a:lnTo>
                  <a:pt x="219" y="100"/>
                </a:lnTo>
                <a:lnTo>
                  <a:pt x="220" y="116"/>
                </a:lnTo>
                <a:lnTo>
                  <a:pt x="221" y="134"/>
                </a:lnTo>
                <a:lnTo>
                  <a:pt x="220" y="150"/>
                </a:lnTo>
                <a:lnTo>
                  <a:pt x="219" y="165"/>
                </a:lnTo>
                <a:lnTo>
                  <a:pt x="216" y="178"/>
                </a:lnTo>
                <a:lnTo>
                  <a:pt x="213" y="190"/>
                </a:lnTo>
                <a:lnTo>
                  <a:pt x="207" y="204"/>
                </a:lnTo>
                <a:lnTo>
                  <a:pt x="201" y="216"/>
                </a:lnTo>
                <a:lnTo>
                  <a:pt x="193" y="227"/>
                </a:lnTo>
                <a:lnTo>
                  <a:pt x="185" y="236"/>
                </a:lnTo>
                <a:lnTo>
                  <a:pt x="177" y="243"/>
                </a:lnTo>
                <a:lnTo>
                  <a:pt x="169" y="248"/>
                </a:lnTo>
                <a:lnTo>
                  <a:pt x="159" y="254"/>
                </a:lnTo>
                <a:lnTo>
                  <a:pt x="148" y="258"/>
                </a:lnTo>
                <a:lnTo>
                  <a:pt x="138" y="261"/>
                </a:lnTo>
                <a:lnTo>
                  <a:pt x="127" y="262"/>
                </a:lnTo>
                <a:lnTo>
                  <a:pt x="114" y="263"/>
                </a:lnTo>
                <a:lnTo>
                  <a:pt x="100" y="264"/>
                </a:lnTo>
                <a:lnTo>
                  <a:pt x="0" y="264"/>
                </a:lnTo>
                <a:lnTo>
                  <a:pt x="0" y="0"/>
                </a:lnTo>
                <a:close/>
                <a:moveTo>
                  <a:pt x="53" y="45"/>
                </a:moveTo>
                <a:lnTo>
                  <a:pt x="53" y="219"/>
                </a:lnTo>
                <a:lnTo>
                  <a:pt x="93" y="219"/>
                </a:lnTo>
                <a:lnTo>
                  <a:pt x="103" y="219"/>
                </a:lnTo>
                <a:lnTo>
                  <a:pt x="112" y="218"/>
                </a:lnTo>
                <a:lnTo>
                  <a:pt x="119" y="217"/>
                </a:lnTo>
                <a:lnTo>
                  <a:pt x="126" y="216"/>
                </a:lnTo>
                <a:lnTo>
                  <a:pt x="132" y="214"/>
                </a:lnTo>
                <a:lnTo>
                  <a:pt x="137" y="212"/>
                </a:lnTo>
                <a:lnTo>
                  <a:pt x="143" y="209"/>
                </a:lnTo>
                <a:lnTo>
                  <a:pt x="147" y="205"/>
                </a:lnTo>
                <a:lnTo>
                  <a:pt x="151" y="201"/>
                </a:lnTo>
                <a:lnTo>
                  <a:pt x="155" y="195"/>
                </a:lnTo>
                <a:lnTo>
                  <a:pt x="158" y="188"/>
                </a:lnTo>
                <a:lnTo>
                  <a:pt x="161" y="180"/>
                </a:lnTo>
                <a:lnTo>
                  <a:pt x="163" y="171"/>
                </a:lnTo>
                <a:lnTo>
                  <a:pt x="165" y="159"/>
                </a:lnTo>
                <a:lnTo>
                  <a:pt x="166" y="147"/>
                </a:lnTo>
                <a:lnTo>
                  <a:pt x="166" y="131"/>
                </a:lnTo>
                <a:lnTo>
                  <a:pt x="166" y="117"/>
                </a:lnTo>
                <a:lnTo>
                  <a:pt x="165" y="105"/>
                </a:lnTo>
                <a:lnTo>
                  <a:pt x="163" y="94"/>
                </a:lnTo>
                <a:lnTo>
                  <a:pt x="161" y="85"/>
                </a:lnTo>
                <a:lnTo>
                  <a:pt x="158" y="77"/>
                </a:lnTo>
                <a:lnTo>
                  <a:pt x="154" y="70"/>
                </a:lnTo>
                <a:lnTo>
                  <a:pt x="150" y="65"/>
                </a:lnTo>
                <a:lnTo>
                  <a:pt x="146" y="60"/>
                </a:lnTo>
                <a:lnTo>
                  <a:pt x="141" y="55"/>
                </a:lnTo>
                <a:lnTo>
                  <a:pt x="135" y="52"/>
                </a:lnTo>
                <a:lnTo>
                  <a:pt x="128" y="49"/>
                </a:lnTo>
                <a:lnTo>
                  <a:pt x="120" y="47"/>
                </a:lnTo>
                <a:lnTo>
                  <a:pt x="114" y="46"/>
                </a:lnTo>
                <a:lnTo>
                  <a:pt x="104" y="45"/>
                </a:lnTo>
                <a:lnTo>
                  <a:pt x="92" y="45"/>
                </a:lnTo>
                <a:lnTo>
                  <a:pt x="77" y="45"/>
                </a:lnTo>
                <a:lnTo>
                  <a:pt x="53" y="45"/>
                </a:lnTo>
                <a:close/>
              </a:path>
            </a:pathLst>
          </a:custGeom>
          <a:solidFill>
            <a:srgbClr val="FFFFFF"/>
          </a:solidFill>
          <a:ln w="9525">
            <a:noFill/>
            <a:round/>
            <a:headEnd/>
            <a:tailEnd/>
          </a:ln>
        </p:spPr>
        <p:txBody>
          <a:bodyPr/>
          <a:lstStyle/>
          <a:p>
            <a:endParaRPr lang="pt-BR"/>
          </a:p>
        </p:txBody>
      </p:sp>
      <p:sp>
        <p:nvSpPr>
          <p:cNvPr id="342165" name="Freeform 149"/>
          <p:cNvSpPr>
            <a:spLocks noEditPoints="1"/>
          </p:cNvSpPr>
          <p:nvPr/>
        </p:nvSpPr>
        <p:spPr bwMode="auto">
          <a:xfrm>
            <a:off x="2092325" y="2209800"/>
            <a:ext cx="68263" cy="106363"/>
          </a:xfrm>
          <a:custGeom>
            <a:avLst/>
            <a:gdLst/>
            <a:ahLst/>
            <a:cxnLst>
              <a:cxn ang="0">
                <a:pos x="26" y="112"/>
              </a:cxn>
              <a:cxn ang="0">
                <a:pos x="11" y="92"/>
              </a:cxn>
              <a:cxn ang="0">
                <a:pos x="6" y="68"/>
              </a:cxn>
              <a:cxn ang="0">
                <a:pos x="9" y="47"/>
              </a:cxn>
              <a:cxn ang="0">
                <a:pos x="18" y="29"/>
              </a:cxn>
              <a:cxn ang="0">
                <a:pos x="32" y="14"/>
              </a:cxn>
              <a:cxn ang="0">
                <a:pos x="51" y="4"/>
              </a:cxn>
              <a:cxn ang="0">
                <a:pos x="75" y="0"/>
              </a:cxn>
              <a:cxn ang="0">
                <a:pos x="103" y="1"/>
              </a:cxn>
              <a:cxn ang="0">
                <a:pos x="126" y="7"/>
              </a:cxn>
              <a:cxn ang="0">
                <a:pos x="144" y="19"/>
              </a:cxn>
              <a:cxn ang="0">
                <a:pos x="156" y="34"/>
              </a:cxn>
              <a:cxn ang="0">
                <a:pos x="163" y="54"/>
              </a:cxn>
              <a:cxn ang="0">
                <a:pos x="164" y="77"/>
              </a:cxn>
              <a:cxn ang="0">
                <a:pos x="155" y="100"/>
              </a:cxn>
              <a:cxn ang="0">
                <a:pos x="136" y="118"/>
              </a:cxn>
              <a:cxn ang="0">
                <a:pos x="147" y="133"/>
              </a:cxn>
              <a:cxn ang="0">
                <a:pos x="166" y="157"/>
              </a:cxn>
              <a:cxn ang="0">
                <a:pos x="172" y="187"/>
              </a:cxn>
              <a:cxn ang="0">
                <a:pos x="169" y="212"/>
              </a:cxn>
              <a:cxn ang="0">
                <a:pos x="160" y="234"/>
              </a:cxn>
              <a:cxn ang="0">
                <a:pos x="143" y="252"/>
              </a:cxn>
              <a:cxn ang="0">
                <a:pos x="122" y="264"/>
              </a:cxn>
              <a:cxn ang="0">
                <a:pos x="97" y="269"/>
              </a:cxn>
              <a:cxn ang="0">
                <a:pos x="70" y="268"/>
              </a:cxn>
              <a:cxn ang="0">
                <a:pos x="47" y="262"/>
              </a:cxn>
              <a:cxn ang="0">
                <a:pos x="28" y="251"/>
              </a:cxn>
              <a:cxn ang="0">
                <a:pos x="10" y="231"/>
              </a:cxn>
              <a:cxn ang="0">
                <a:pos x="1" y="207"/>
              </a:cxn>
              <a:cxn ang="0">
                <a:pos x="0" y="179"/>
              </a:cxn>
              <a:cxn ang="0">
                <a:pos x="10" y="150"/>
              </a:cxn>
              <a:cxn ang="0">
                <a:pos x="33" y="127"/>
              </a:cxn>
              <a:cxn ang="0">
                <a:pos x="54" y="79"/>
              </a:cxn>
              <a:cxn ang="0">
                <a:pos x="62" y="95"/>
              </a:cxn>
              <a:cxn ang="0">
                <a:pos x="78" y="103"/>
              </a:cxn>
              <a:cxn ang="0">
                <a:pos x="98" y="101"/>
              </a:cxn>
              <a:cxn ang="0">
                <a:pos x="112" y="90"/>
              </a:cxn>
              <a:cxn ang="0">
                <a:pos x="117" y="71"/>
              </a:cxn>
              <a:cxn ang="0">
                <a:pos x="112" y="53"/>
              </a:cxn>
              <a:cxn ang="0">
                <a:pos x="99" y="42"/>
              </a:cxn>
              <a:cxn ang="0">
                <a:pos x="78" y="41"/>
              </a:cxn>
              <a:cxn ang="0">
                <a:pos x="62" y="49"/>
              </a:cxn>
              <a:cxn ang="0">
                <a:pos x="54" y="65"/>
              </a:cxn>
              <a:cxn ang="0">
                <a:pos x="50" y="194"/>
              </a:cxn>
              <a:cxn ang="0">
                <a:pos x="60" y="216"/>
              </a:cxn>
              <a:cxn ang="0">
                <a:pos x="78" y="227"/>
              </a:cxn>
              <a:cxn ang="0">
                <a:pos x="101" y="225"/>
              </a:cxn>
              <a:cxn ang="0">
                <a:pos x="117" y="211"/>
              </a:cxn>
              <a:cxn ang="0">
                <a:pos x="123" y="185"/>
              </a:cxn>
              <a:cxn ang="0">
                <a:pos x="117" y="161"/>
              </a:cxn>
              <a:cxn ang="0">
                <a:pos x="101" y="147"/>
              </a:cxn>
              <a:cxn ang="0">
                <a:pos x="77" y="145"/>
              </a:cxn>
              <a:cxn ang="0">
                <a:pos x="58" y="157"/>
              </a:cxn>
              <a:cxn ang="0">
                <a:pos x="50" y="177"/>
              </a:cxn>
            </a:cxnLst>
            <a:rect l="0" t="0" r="r" b="b"/>
            <a:pathLst>
              <a:path w="172" h="269">
                <a:moveTo>
                  <a:pt x="43" y="122"/>
                </a:moveTo>
                <a:lnTo>
                  <a:pt x="34" y="117"/>
                </a:lnTo>
                <a:lnTo>
                  <a:pt x="26" y="112"/>
                </a:lnTo>
                <a:lnTo>
                  <a:pt x="20" y="106"/>
                </a:lnTo>
                <a:lnTo>
                  <a:pt x="15" y="99"/>
                </a:lnTo>
                <a:lnTo>
                  <a:pt x="11" y="92"/>
                </a:lnTo>
                <a:lnTo>
                  <a:pt x="8" y="84"/>
                </a:lnTo>
                <a:lnTo>
                  <a:pt x="7" y="76"/>
                </a:lnTo>
                <a:lnTo>
                  <a:pt x="6" y="68"/>
                </a:lnTo>
                <a:lnTo>
                  <a:pt x="6" y="61"/>
                </a:lnTo>
                <a:lnTo>
                  <a:pt x="7" y="54"/>
                </a:lnTo>
                <a:lnTo>
                  <a:pt x="9" y="47"/>
                </a:lnTo>
                <a:lnTo>
                  <a:pt x="11" y="41"/>
                </a:lnTo>
                <a:lnTo>
                  <a:pt x="14" y="34"/>
                </a:lnTo>
                <a:lnTo>
                  <a:pt x="18" y="29"/>
                </a:lnTo>
                <a:lnTo>
                  <a:pt x="22" y="24"/>
                </a:lnTo>
                <a:lnTo>
                  <a:pt x="27" y="19"/>
                </a:lnTo>
                <a:lnTo>
                  <a:pt x="32" y="14"/>
                </a:lnTo>
                <a:lnTo>
                  <a:pt x="38" y="10"/>
                </a:lnTo>
                <a:lnTo>
                  <a:pt x="44" y="7"/>
                </a:lnTo>
                <a:lnTo>
                  <a:pt x="51" y="4"/>
                </a:lnTo>
                <a:lnTo>
                  <a:pt x="59" y="2"/>
                </a:lnTo>
                <a:lnTo>
                  <a:pt x="67" y="1"/>
                </a:lnTo>
                <a:lnTo>
                  <a:pt x="75" y="0"/>
                </a:lnTo>
                <a:lnTo>
                  <a:pt x="86" y="0"/>
                </a:lnTo>
                <a:lnTo>
                  <a:pt x="95" y="0"/>
                </a:lnTo>
                <a:lnTo>
                  <a:pt x="103" y="1"/>
                </a:lnTo>
                <a:lnTo>
                  <a:pt x="111" y="2"/>
                </a:lnTo>
                <a:lnTo>
                  <a:pt x="119" y="4"/>
                </a:lnTo>
                <a:lnTo>
                  <a:pt x="126" y="7"/>
                </a:lnTo>
                <a:lnTo>
                  <a:pt x="132" y="10"/>
                </a:lnTo>
                <a:lnTo>
                  <a:pt x="138" y="14"/>
                </a:lnTo>
                <a:lnTo>
                  <a:pt x="144" y="19"/>
                </a:lnTo>
                <a:lnTo>
                  <a:pt x="148" y="24"/>
                </a:lnTo>
                <a:lnTo>
                  <a:pt x="153" y="29"/>
                </a:lnTo>
                <a:lnTo>
                  <a:pt x="156" y="34"/>
                </a:lnTo>
                <a:lnTo>
                  <a:pt x="159" y="41"/>
                </a:lnTo>
                <a:lnTo>
                  <a:pt x="161" y="47"/>
                </a:lnTo>
                <a:lnTo>
                  <a:pt x="163" y="54"/>
                </a:lnTo>
                <a:lnTo>
                  <a:pt x="164" y="61"/>
                </a:lnTo>
                <a:lnTo>
                  <a:pt x="164" y="68"/>
                </a:lnTo>
                <a:lnTo>
                  <a:pt x="164" y="77"/>
                </a:lnTo>
                <a:lnTo>
                  <a:pt x="162" y="85"/>
                </a:lnTo>
                <a:lnTo>
                  <a:pt x="159" y="93"/>
                </a:lnTo>
                <a:lnTo>
                  <a:pt x="155" y="100"/>
                </a:lnTo>
                <a:lnTo>
                  <a:pt x="149" y="107"/>
                </a:lnTo>
                <a:lnTo>
                  <a:pt x="143" y="113"/>
                </a:lnTo>
                <a:lnTo>
                  <a:pt x="136" y="118"/>
                </a:lnTo>
                <a:lnTo>
                  <a:pt x="128" y="122"/>
                </a:lnTo>
                <a:lnTo>
                  <a:pt x="138" y="127"/>
                </a:lnTo>
                <a:lnTo>
                  <a:pt x="147" y="133"/>
                </a:lnTo>
                <a:lnTo>
                  <a:pt x="155" y="139"/>
                </a:lnTo>
                <a:lnTo>
                  <a:pt x="161" y="148"/>
                </a:lnTo>
                <a:lnTo>
                  <a:pt x="166" y="157"/>
                </a:lnTo>
                <a:lnTo>
                  <a:pt x="170" y="166"/>
                </a:lnTo>
                <a:lnTo>
                  <a:pt x="172" y="176"/>
                </a:lnTo>
                <a:lnTo>
                  <a:pt x="172" y="187"/>
                </a:lnTo>
                <a:lnTo>
                  <a:pt x="172" y="196"/>
                </a:lnTo>
                <a:lnTo>
                  <a:pt x="171" y="204"/>
                </a:lnTo>
                <a:lnTo>
                  <a:pt x="169" y="212"/>
                </a:lnTo>
                <a:lnTo>
                  <a:pt x="167" y="220"/>
                </a:lnTo>
                <a:lnTo>
                  <a:pt x="163" y="227"/>
                </a:lnTo>
                <a:lnTo>
                  <a:pt x="160" y="234"/>
                </a:lnTo>
                <a:lnTo>
                  <a:pt x="155" y="240"/>
                </a:lnTo>
                <a:lnTo>
                  <a:pt x="149" y="246"/>
                </a:lnTo>
                <a:lnTo>
                  <a:pt x="143" y="252"/>
                </a:lnTo>
                <a:lnTo>
                  <a:pt x="137" y="257"/>
                </a:lnTo>
                <a:lnTo>
                  <a:pt x="130" y="260"/>
                </a:lnTo>
                <a:lnTo>
                  <a:pt x="122" y="264"/>
                </a:lnTo>
                <a:lnTo>
                  <a:pt x="115" y="266"/>
                </a:lnTo>
                <a:lnTo>
                  <a:pt x="106" y="268"/>
                </a:lnTo>
                <a:lnTo>
                  <a:pt x="97" y="269"/>
                </a:lnTo>
                <a:lnTo>
                  <a:pt x="88" y="269"/>
                </a:lnTo>
                <a:lnTo>
                  <a:pt x="78" y="269"/>
                </a:lnTo>
                <a:lnTo>
                  <a:pt x="70" y="268"/>
                </a:lnTo>
                <a:lnTo>
                  <a:pt x="62" y="267"/>
                </a:lnTo>
                <a:lnTo>
                  <a:pt x="54" y="265"/>
                </a:lnTo>
                <a:lnTo>
                  <a:pt x="47" y="262"/>
                </a:lnTo>
                <a:lnTo>
                  <a:pt x="40" y="259"/>
                </a:lnTo>
                <a:lnTo>
                  <a:pt x="34" y="255"/>
                </a:lnTo>
                <a:lnTo>
                  <a:pt x="28" y="251"/>
                </a:lnTo>
                <a:lnTo>
                  <a:pt x="21" y="244"/>
                </a:lnTo>
                <a:lnTo>
                  <a:pt x="15" y="238"/>
                </a:lnTo>
                <a:lnTo>
                  <a:pt x="10" y="231"/>
                </a:lnTo>
                <a:lnTo>
                  <a:pt x="7" y="223"/>
                </a:lnTo>
                <a:lnTo>
                  <a:pt x="3" y="216"/>
                </a:lnTo>
                <a:lnTo>
                  <a:pt x="1" y="207"/>
                </a:lnTo>
                <a:lnTo>
                  <a:pt x="0" y="198"/>
                </a:lnTo>
                <a:lnTo>
                  <a:pt x="0" y="189"/>
                </a:lnTo>
                <a:lnTo>
                  <a:pt x="0" y="179"/>
                </a:lnTo>
                <a:lnTo>
                  <a:pt x="2" y="169"/>
                </a:lnTo>
                <a:lnTo>
                  <a:pt x="5" y="159"/>
                </a:lnTo>
                <a:lnTo>
                  <a:pt x="10" y="150"/>
                </a:lnTo>
                <a:lnTo>
                  <a:pt x="16" y="141"/>
                </a:lnTo>
                <a:lnTo>
                  <a:pt x="24" y="133"/>
                </a:lnTo>
                <a:lnTo>
                  <a:pt x="33" y="127"/>
                </a:lnTo>
                <a:lnTo>
                  <a:pt x="43" y="122"/>
                </a:lnTo>
                <a:close/>
                <a:moveTo>
                  <a:pt x="54" y="71"/>
                </a:moveTo>
                <a:lnTo>
                  <a:pt x="54" y="79"/>
                </a:lnTo>
                <a:lnTo>
                  <a:pt x="56" y="85"/>
                </a:lnTo>
                <a:lnTo>
                  <a:pt x="58" y="90"/>
                </a:lnTo>
                <a:lnTo>
                  <a:pt x="62" y="95"/>
                </a:lnTo>
                <a:lnTo>
                  <a:pt x="67" y="98"/>
                </a:lnTo>
                <a:lnTo>
                  <a:pt x="72" y="101"/>
                </a:lnTo>
                <a:lnTo>
                  <a:pt x="78" y="103"/>
                </a:lnTo>
                <a:lnTo>
                  <a:pt x="86" y="103"/>
                </a:lnTo>
                <a:lnTo>
                  <a:pt x="92" y="103"/>
                </a:lnTo>
                <a:lnTo>
                  <a:pt x="98" y="101"/>
                </a:lnTo>
                <a:lnTo>
                  <a:pt x="104" y="98"/>
                </a:lnTo>
                <a:lnTo>
                  <a:pt x="108" y="95"/>
                </a:lnTo>
                <a:lnTo>
                  <a:pt x="112" y="90"/>
                </a:lnTo>
                <a:lnTo>
                  <a:pt x="115" y="85"/>
                </a:lnTo>
                <a:lnTo>
                  <a:pt x="116" y="78"/>
                </a:lnTo>
                <a:lnTo>
                  <a:pt x="117" y="71"/>
                </a:lnTo>
                <a:lnTo>
                  <a:pt x="116" y="65"/>
                </a:lnTo>
                <a:lnTo>
                  <a:pt x="115" y="59"/>
                </a:lnTo>
                <a:lnTo>
                  <a:pt x="112" y="53"/>
                </a:lnTo>
                <a:lnTo>
                  <a:pt x="109" y="49"/>
                </a:lnTo>
                <a:lnTo>
                  <a:pt x="104" y="45"/>
                </a:lnTo>
                <a:lnTo>
                  <a:pt x="99" y="42"/>
                </a:lnTo>
                <a:lnTo>
                  <a:pt x="93" y="41"/>
                </a:lnTo>
                <a:lnTo>
                  <a:pt x="86" y="40"/>
                </a:lnTo>
                <a:lnTo>
                  <a:pt x="78" y="41"/>
                </a:lnTo>
                <a:lnTo>
                  <a:pt x="72" y="42"/>
                </a:lnTo>
                <a:lnTo>
                  <a:pt x="67" y="45"/>
                </a:lnTo>
                <a:lnTo>
                  <a:pt x="62" y="49"/>
                </a:lnTo>
                <a:lnTo>
                  <a:pt x="58" y="53"/>
                </a:lnTo>
                <a:lnTo>
                  <a:pt x="56" y="59"/>
                </a:lnTo>
                <a:lnTo>
                  <a:pt x="54" y="65"/>
                </a:lnTo>
                <a:lnTo>
                  <a:pt x="54" y="71"/>
                </a:lnTo>
                <a:close/>
                <a:moveTo>
                  <a:pt x="49" y="184"/>
                </a:moveTo>
                <a:lnTo>
                  <a:pt x="50" y="194"/>
                </a:lnTo>
                <a:lnTo>
                  <a:pt x="52" y="203"/>
                </a:lnTo>
                <a:lnTo>
                  <a:pt x="55" y="210"/>
                </a:lnTo>
                <a:lnTo>
                  <a:pt x="60" y="216"/>
                </a:lnTo>
                <a:lnTo>
                  <a:pt x="65" y="222"/>
                </a:lnTo>
                <a:lnTo>
                  <a:pt x="71" y="225"/>
                </a:lnTo>
                <a:lnTo>
                  <a:pt x="78" y="227"/>
                </a:lnTo>
                <a:lnTo>
                  <a:pt x="87" y="228"/>
                </a:lnTo>
                <a:lnTo>
                  <a:pt x="94" y="227"/>
                </a:lnTo>
                <a:lnTo>
                  <a:pt x="101" y="225"/>
                </a:lnTo>
                <a:lnTo>
                  <a:pt x="107" y="222"/>
                </a:lnTo>
                <a:lnTo>
                  <a:pt x="113" y="217"/>
                </a:lnTo>
                <a:lnTo>
                  <a:pt x="117" y="211"/>
                </a:lnTo>
                <a:lnTo>
                  <a:pt x="120" y="203"/>
                </a:lnTo>
                <a:lnTo>
                  <a:pt x="122" y="195"/>
                </a:lnTo>
                <a:lnTo>
                  <a:pt x="123" y="185"/>
                </a:lnTo>
                <a:lnTo>
                  <a:pt x="122" y="176"/>
                </a:lnTo>
                <a:lnTo>
                  <a:pt x="120" y="168"/>
                </a:lnTo>
                <a:lnTo>
                  <a:pt x="117" y="161"/>
                </a:lnTo>
                <a:lnTo>
                  <a:pt x="113" y="155"/>
                </a:lnTo>
                <a:lnTo>
                  <a:pt x="107" y="150"/>
                </a:lnTo>
                <a:lnTo>
                  <a:pt x="101" y="147"/>
                </a:lnTo>
                <a:lnTo>
                  <a:pt x="94" y="145"/>
                </a:lnTo>
                <a:lnTo>
                  <a:pt x="86" y="144"/>
                </a:lnTo>
                <a:lnTo>
                  <a:pt x="77" y="145"/>
                </a:lnTo>
                <a:lnTo>
                  <a:pt x="69" y="147"/>
                </a:lnTo>
                <a:lnTo>
                  <a:pt x="63" y="151"/>
                </a:lnTo>
                <a:lnTo>
                  <a:pt x="58" y="157"/>
                </a:lnTo>
                <a:lnTo>
                  <a:pt x="54" y="163"/>
                </a:lnTo>
                <a:lnTo>
                  <a:pt x="51" y="170"/>
                </a:lnTo>
                <a:lnTo>
                  <a:pt x="50" y="177"/>
                </a:lnTo>
                <a:lnTo>
                  <a:pt x="49" y="184"/>
                </a:lnTo>
                <a:close/>
              </a:path>
            </a:pathLst>
          </a:custGeom>
          <a:solidFill>
            <a:srgbClr val="FFFFFF"/>
          </a:solidFill>
          <a:ln w="9525">
            <a:noFill/>
            <a:round/>
            <a:headEnd/>
            <a:tailEnd/>
          </a:ln>
        </p:spPr>
        <p:txBody>
          <a:bodyPr/>
          <a:lstStyle/>
          <a:p>
            <a:endParaRPr lang="pt-BR"/>
          </a:p>
        </p:txBody>
      </p:sp>
      <p:sp>
        <p:nvSpPr>
          <p:cNvPr id="342166" name="Rectangle 150"/>
          <p:cNvSpPr>
            <a:spLocks noChangeArrowheads="1"/>
          </p:cNvSpPr>
          <p:nvPr/>
        </p:nvSpPr>
        <p:spPr bwMode="auto">
          <a:xfrm>
            <a:off x="4559300" y="2668588"/>
            <a:ext cx="1387475" cy="269875"/>
          </a:xfrm>
          <a:prstGeom prst="rect">
            <a:avLst/>
          </a:prstGeom>
          <a:noFill/>
          <a:ln w="9525">
            <a:noFill/>
            <a:miter lim="800000"/>
            <a:headEnd/>
            <a:tailEnd/>
          </a:ln>
        </p:spPr>
        <p:txBody>
          <a:bodyPr wrap="none" lIns="0" tIns="0" rIns="0" bIns="0">
            <a:spAutoFit/>
          </a:bodyPr>
          <a:lstStyle/>
          <a:p>
            <a:r>
              <a:rPr lang="pt-BR" sz="1500" b="1" u="none">
                <a:solidFill>
                  <a:srgbClr val="FFFFFF"/>
                </a:solidFill>
              </a:rPr>
              <a:t>MACRÓFAGO</a:t>
            </a:r>
            <a:endParaRPr lang="pt-BR" u="none"/>
          </a:p>
        </p:txBody>
      </p:sp>
      <p:sp>
        <p:nvSpPr>
          <p:cNvPr id="342167" name="Rectangle 151"/>
          <p:cNvSpPr>
            <a:spLocks noChangeArrowheads="1"/>
          </p:cNvSpPr>
          <p:nvPr/>
        </p:nvSpPr>
        <p:spPr bwMode="auto">
          <a:xfrm>
            <a:off x="3046413" y="2549525"/>
            <a:ext cx="1192212" cy="228600"/>
          </a:xfrm>
          <a:prstGeom prst="rect">
            <a:avLst/>
          </a:prstGeom>
          <a:noFill/>
          <a:ln w="9525">
            <a:noFill/>
            <a:miter lim="800000"/>
            <a:headEnd/>
            <a:tailEnd/>
          </a:ln>
        </p:spPr>
        <p:txBody>
          <a:bodyPr wrap="none" lIns="0" tIns="0" rIns="0" bIns="0">
            <a:spAutoFit/>
          </a:bodyPr>
          <a:lstStyle/>
          <a:p>
            <a:r>
              <a:rPr lang="pt-BR" sz="1500" b="1" u="none">
                <a:solidFill>
                  <a:srgbClr val="FFFFFF"/>
                </a:solidFill>
              </a:rPr>
              <a:t>LINFÓCITO T</a:t>
            </a:r>
            <a:endParaRPr lang="pt-BR" u="none"/>
          </a:p>
        </p:txBody>
      </p:sp>
      <p:sp>
        <p:nvSpPr>
          <p:cNvPr id="342168" name="Rectangle 152"/>
          <p:cNvSpPr>
            <a:spLocks noChangeArrowheads="1"/>
          </p:cNvSpPr>
          <p:nvPr/>
        </p:nvSpPr>
        <p:spPr bwMode="auto">
          <a:xfrm>
            <a:off x="3206750" y="2765425"/>
            <a:ext cx="1009650" cy="269875"/>
          </a:xfrm>
          <a:prstGeom prst="rect">
            <a:avLst/>
          </a:prstGeom>
          <a:noFill/>
          <a:ln w="9525">
            <a:noFill/>
            <a:miter lim="800000"/>
            <a:headEnd/>
            <a:tailEnd/>
          </a:ln>
        </p:spPr>
        <p:txBody>
          <a:bodyPr wrap="none" lIns="0" tIns="0" rIns="0" bIns="0">
            <a:spAutoFit/>
          </a:bodyPr>
          <a:lstStyle/>
          <a:p>
            <a:r>
              <a:rPr lang="pt-BR" sz="1500" b="1" u="none">
                <a:solidFill>
                  <a:srgbClr val="FFFFFF"/>
                </a:solidFill>
              </a:rPr>
              <a:t>AUXILIAR</a:t>
            </a:r>
            <a:endParaRPr lang="pt-BR" u="none"/>
          </a:p>
        </p:txBody>
      </p:sp>
      <p:sp>
        <p:nvSpPr>
          <p:cNvPr id="342169" name="Rectangle 153"/>
          <p:cNvSpPr>
            <a:spLocks noChangeArrowheads="1"/>
          </p:cNvSpPr>
          <p:nvPr/>
        </p:nvSpPr>
        <p:spPr bwMode="auto">
          <a:xfrm>
            <a:off x="1366838" y="2576513"/>
            <a:ext cx="1311275" cy="269875"/>
          </a:xfrm>
          <a:prstGeom prst="rect">
            <a:avLst/>
          </a:prstGeom>
          <a:noFill/>
          <a:ln w="9525">
            <a:noFill/>
            <a:miter lim="800000"/>
            <a:headEnd/>
            <a:tailEnd/>
          </a:ln>
        </p:spPr>
        <p:txBody>
          <a:bodyPr wrap="none" lIns="0" tIns="0" rIns="0" bIns="0">
            <a:spAutoFit/>
          </a:bodyPr>
          <a:lstStyle/>
          <a:p>
            <a:r>
              <a:rPr lang="pt-BR" sz="1500" b="1" u="none">
                <a:solidFill>
                  <a:srgbClr val="FFFFFF"/>
                </a:solidFill>
              </a:rPr>
              <a:t>LINFÓCITO T</a:t>
            </a:r>
            <a:endParaRPr lang="pt-BR" u="none"/>
          </a:p>
        </p:txBody>
      </p:sp>
      <p:sp>
        <p:nvSpPr>
          <p:cNvPr id="342170" name="Rectangle 154"/>
          <p:cNvSpPr>
            <a:spLocks noChangeArrowheads="1"/>
          </p:cNvSpPr>
          <p:nvPr/>
        </p:nvSpPr>
        <p:spPr bwMode="auto">
          <a:xfrm>
            <a:off x="1371600" y="2792413"/>
            <a:ext cx="1301750" cy="269875"/>
          </a:xfrm>
          <a:prstGeom prst="rect">
            <a:avLst/>
          </a:prstGeom>
          <a:noFill/>
          <a:ln w="9525">
            <a:noFill/>
            <a:miter lim="800000"/>
            <a:headEnd/>
            <a:tailEnd/>
          </a:ln>
        </p:spPr>
        <p:txBody>
          <a:bodyPr wrap="none" lIns="0" tIns="0" rIns="0" bIns="0">
            <a:spAutoFit/>
          </a:bodyPr>
          <a:lstStyle/>
          <a:p>
            <a:r>
              <a:rPr lang="pt-BR" sz="1500" b="1" u="none">
                <a:solidFill>
                  <a:srgbClr val="FFFFFF"/>
                </a:solidFill>
              </a:rPr>
              <a:t>CITOTÓXICO</a:t>
            </a:r>
            <a:endParaRPr lang="pt-BR" u="none"/>
          </a:p>
        </p:txBody>
      </p:sp>
      <p:sp>
        <p:nvSpPr>
          <p:cNvPr id="342171" name="Rectangle 155"/>
          <p:cNvSpPr>
            <a:spLocks noChangeArrowheads="1"/>
          </p:cNvSpPr>
          <p:nvPr/>
        </p:nvSpPr>
        <p:spPr bwMode="auto">
          <a:xfrm>
            <a:off x="6546850" y="2474913"/>
            <a:ext cx="879475" cy="269875"/>
          </a:xfrm>
          <a:prstGeom prst="rect">
            <a:avLst/>
          </a:prstGeom>
          <a:noFill/>
          <a:ln w="9525">
            <a:noFill/>
            <a:miter lim="800000"/>
            <a:headEnd/>
            <a:tailEnd/>
          </a:ln>
        </p:spPr>
        <p:txBody>
          <a:bodyPr wrap="none" lIns="0" tIns="0" rIns="0" bIns="0">
            <a:spAutoFit/>
          </a:bodyPr>
          <a:lstStyle/>
          <a:p>
            <a:r>
              <a:rPr lang="pt-BR" sz="1500" b="1" u="none">
                <a:solidFill>
                  <a:srgbClr val="FFFFFF"/>
                </a:solidFill>
              </a:rPr>
              <a:t>CÉLULA</a:t>
            </a:r>
            <a:endParaRPr lang="pt-BR" u="none"/>
          </a:p>
        </p:txBody>
      </p:sp>
      <p:sp>
        <p:nvSpPr>
          <p:cNvPr id="342172" name="Rectangle 156"/>
          <p:cNvSpPr>
            <a:spLocks noChangeArrowheads="1"/>
          </p:cNvSpPr>
          <p:nvPr/>
        </p:nvSpPr>
        <p:spPr bwMode="auto">
          <a:xfrm>
            <a:off x="6102350" y="2692400"/>
            <a:ext cx="1785938" cy="269875"/>
          </a:xfrm>
          <a:prstGeom prst="rect">
            <a:avLst/>
          </a:prstGeom>
          <a:noFill/>
          <a:ln w="9525">
            <a:noFill/>
            <a:miter lim="800000"/>
            <a:headEnd/>
            <a:tailEnd/>
          </a:ln>
        </p:spPr>
        <p:txBody>
          <a:bodyPr wrap="none" lIns="0" tIns="0" rIns="0" bIns="0">
            <a:spAutoFit/>
          </a:bodyPr>
          <a:lstStyle/>
          <a:p>
            <a:r>
              <a:rPr lang="pt-BR" sz="1500" b="1" u="none">
                <a:solidFill>
                  <a:srgbClr val="FFFFFF"/>
                </a:solidFill>
              </a:rPr>
              <a:t>NATURAL KILLER</a:t>
            </a:r>
            <a:endParaRPr lang="pt-BR" u="none"/>
          </a:p>
        </p:txBody>
      </p:sp>
      <p:sp>
        <p:nvSpPr>
          <p:cNvPr id="342173" name="Freeform 157"/>
          <p:cNvSpPr>
            <a:spLocks/>
          </p:cNvSpPr>
          <p:nvPr/>
        </p:nvSpPr>
        <p:spPr bwMode="auto">
          <a:xfrm>
            <a:off x="7105650" y="1985963"/>
            <a:ext cx="65088" cy="65087"/>
          </a:xfrm>
          <a:custGeom>
            <a:avLst/>
            <a:gdLst/>
            <a:ahLst/>
            <a:cxnLst>
              <a:cxn ang="0">
                <a:pos x="81" y="0"/>
              </a:cxn>
              <a:cxn ang="0">
                <a:pos x="97" y="0"/>
              </a:cxn>
              <a:cxn ang="0">
                <a:pos x="115" y="5"/>
              </a:cxn>
              <a:cxn ang="0">
                <a:pos x="129" y="14"/>
              </a:cxn>
              <a:cxn ang="0">
                <a:pos x="140" y="23"/>
              </a:cxn>
              <a:cxn ang="0">
                <a:pos x="149" y="35"/>
              </a:cxn>
              <a:cxn ang="0">
                <a:pos x="159" y="49"/>
              </a:cxn>
              <a:cxn ang="0">
                <a:pos x="164" y="65"/>
              </a:cxn>
              <a:cxn ang="0">
                <a:pos x="164" y="82"/>
              </a:cxn>
              <a:cxn ang="0">
                <a:pos x="164" y="98"/>
              </a:cxn>
              <a:cxn ang="0">
                <a:pos x="159" y="114"/>
              </a:cxn>
              <a:cxn ang="0">
                <a:pos x="149" y="128"/>
              </a:cxn>
              <a:cxn ang="0">
                <a:pos x="140" y="140"/>
              </a:cxn>
              <a:cxn ang="0">
                <a:pos x="129" y="149"/>
              </a:cxn>
              <a:cxn ang="0">
                <a:pos x="115" y="158"/>
              </a:cxn>
              <a:cxn ang="0">
                <a:pos x="97" y="163"/>
              </a:cxn>
              <a:cxn ang="0">
                <a:pos x="81" y="163"/>
              </a:cxn>
              <a:cxn ang="0">
                <a:pos x="65" y="163"/>
              </a:cxn>
              <a:cxn ang="0">
                <a:pos x="51" y="158"/>
              </a:cxn>
              <a:cxn ang="0">
                <a:pos x="35" y="149"/>
              </a:cxn>
              <a:cxn ang="0">
                <a:pos x="23" y="140"/>
              </a:cxn>
              <a:cxn ang="0">
                <a:pos x="14" y="128"/>
              </a:cxn>
              <a:cxn ang="0">
                <a:pos x="7" y="114"/>
              </a:cxn>
              <a:cxn ang="0">
                <a:pos x="0" y="98"/>
              </a:cxn>
              <a:cxn ang="0">
                <a:pos x="0" y="82"/>
              </a:cxn>
              <a:cxn ang="0">
                <a:pos x="0" y="65"/>
              </a:cxn>
              <a:cxn ang="0">
                <a:pos x="7" y="49"/>
              </a:cxn>
              <a:cxn ang="0">
                <a:pos x="14" y="35"/>
              </a:cxn>
              <a:cxn ang="0">
                <a:pos x="23" y="23"/>
              </a:cxn>
              <a:cxn ang="0">
                <a:pos x="35" y="14"/>
              </a:cxn>
              <a:cxn ang="0">
                <a:pos x="51" y="5"/>
              </a:cxn>
              <a:cxn ang="0">
                <a:pos x="65" y="0"/>
              </a:cxn>
              <a:cxn ang="0">
                <a:pos x="81" y="0"/>
              </a:cxn>
            </a:cxnLst>
            <a:rect l="0" t="0" r="r" b="b"/>
            <a:pathLst>
              <a:path w="164" h="163">
                <a:moveTo>
                  <a:pt x="81" y="0"/>
                </a:moveTo>
                <a:lnTo>
                  <a:pt x="97" y="0"/>
                </a:lnTo>
                <a:lnTo>
                  <a:pt x="115" y="5"/>
                </a:lnTo>
                <a:lnTo>
                  <a:pt x="129" y="14"/>
                </a:lnTo>
                <a:lnTo>
                  <a:pt x="140" y="23"/>
                </a:lnTo>
                <a:lnTo>
                  <a:pt x="149" y="35"/>
                </a:lnTo>
                <a:lnTo>
                  <a:pt x="159" y="49"/>
                </a:lnTo>
                <a:lnTo>
                  <a:pt x="164" y="65"/>
                </a:lnTo>
                <a:lnTo>
                  <a:pt x="164" y="82"/>
                </a:lnTo>
                <a:lnTo>
                  <a:pt x="164" y="98"/>
                </a:lnTo>
                <a:lnTo>
                  <a:pt x="159" y="114"/>
                </a:lnTo>
                <a:lnTo>
                  <a:pt x="149" y="128"/>
                </a:lnTo>
                <a:lnTo>
                  <a:pt x="140" y="140"/>
                </a:lnTo>
                <a:lnTo>
                  <a:pt x="129" y="149"/>
                </a:lnTo>
                <a:lnTo>
                  <a:pt x="115" y="158"/>
                </a:lnTo>
                <a:lnTo>
                  <a:pt x="97" y="163"/>
                </a:lnTo>
                <a:lnTo>
                  <a:pt x="81" y="163"/>
                </a:lnTo>
                <a:lnTo>
                  <a:pt x="65" y="163"/>
                </a:lnTo>
                <a:lnTo>
                  <a:pt x="51" y="158"/>
                </a:lnTo>
                <a:lnTo>
                  <a:pt x="35" y="149"/>
                </a:lnTo>
                <a:lnTo>
                  <a:pt x="23" y="140"/>
                </a:lnTo>
                <a:lnTo>
                  <a:pt x="14" y="128"/>
                </a:lnTo>
                <a:lnTo>
                  <a:pt x="7" y="114"/>
                </a:lnTo>
                <a:lnTo>
                  <a:pt x="0" y="98"/>
                </a:lnTo>
                <a:lnTo>
                  <a:pt x="0" y="82"/>
                </a:lnTo>
                <a:lnTo>
                  <a:pt x="0" y="65"/>
                </a:lnTo>
                <a:lnTo>
                  <a:pt x="7" y="49"/>
                </a:lnTo>
                <a:lnTo>
                  <a:pt x="14" y="35"/>
                </a:lnTo>
                <a:lnTo>
                  <a:pt x="23" y="23"/>
                </a:lnTo>
                <a:lnTo>
                  <a:pt x="35" y="14"/>
                </a:lnTo>
                <a:lnTo>
                  <a:pt x="51" y="5"/>
                </a:lnTo>
                <a:lnTo>
                  <a:pt x="65" y="0"/>
                </a:lnTo>
                <a:lnTo>
                  <a:pt x="81" y="0"/>
                </a:lnTo>
                <a:close/>
              </a:path>
            </a:pathLst>
          </a:custGeom>
          <a:solidFill>
            <a:srgbClr val="DA251D"/>
          </a:solidFill>
          <a:ln w="9525">
            <a:noFill/>
            <a:round/>
            <a:headEnd/>
            <a:tailEnd/>
          </a:ln>
        </p:spPr>
        <p:txBody>
          <a:bodyPr/>
          <a:lstStyle/>
          <a:p>
            <a:endParaRPr lang="pt-BR"/>
          </a:p>
        </p:txBody>
      </p:sp>
      <p:sp>
        <p:nvSpPr>
          <p:cNvPr id="342174" name="Freeform 158"/>
          <p:cNvSpPr>
            <a:spLocks/>
          </p:cNvSpPr>
          <p:nvPr/>
        </p:nvSpPr>
        <p:spPr bwMode="auto">
          <a:xfrm>
            <a:off x="7124700" y="2005013"/>
            <a:ext cx="25400" cy="25400"/>
          </a:xfrm>
          <a:custGeom>
            <a:avLst/>
            <a:gdLst/>
            <a:ahLst/>
            <a:cxnLst>
              <a:cxn ang="0">
                <a:pos x="30" y="0"/>
              </a:cxn>
              <a:cxn ang="0">
                <a:pos x="44" y="4"/>
              </a:cxn>
              <a:cxn ang="0">
                <a:pos x="53" y="12"/>
              </a:cxn>
              <a:cxn ang="0">
                <a:pos x="59" y="21"/>
              </a:cxn>
              <a:cxn ang="0">
                <a:pos x="64" y="33"/>
              </a:cxn>
              <a:cxn ang="0">
                <a:pos x="59" y="44"/>
              </a:cxn>
              <a:cxn ang="0">
                <a:pos x="53" y="54"/>
              </a:cxn>
              <a:cxn ang="0">
                <a:pos x="44" y="60"/>
              </a:cxn>
              <a:cxn ang="0">
                <a:pos x="30" y="63"/>
              </a:cxn>
              <a:cxn ang="0">
                <a:pos x="18" y="60"/>
              </a:cxn>
              <a:cxn ang="0">
                <a:pos x="10" y="54"/>
              </a:cxn>
              <a:cxn ang="0">
                <a:pos x="2" y="44"/>
              </a:cxn>
              <a:cxn ang="0">
                <a:pos x="0" y="33"/>
              </a:cxn>
              <a:cxn ang="0">
                <a:pos x="2" y="21"/>
              </a:cxn>
              <a:cxn ang="0">
                <a:pos x="10" y="12"/>
              </a:cxn>
              <a:cxn ang="0">
                <a:pos x="18" y="4"/>
              </a:cxn>
              <a:cxn ang="0">
                <a:pos x="30" y="0"/>
              </a:cxn>
            </a:cxnLst>
            <a:rect l="0" t="0" r="r" b="b"/>
            <a:pathLst>
              <a:path w="64" h="63">
                <a:moveTo>
                  <a:pt x="30" y="0"/>
                </a:moveTo>
                <a:lnTo>
                  <a:pt x="44" y="4"/>
                </a:lnTo>
                <a:lnTo>
                  <a:pt x="53" y="12"/>
                </a:lnTo>
                <a:lnTo>
                  <a:pt x="59" y="21"/>
                </a:lnTo>
                <a:lnTo>
                  <a:pt x="64" y="33"/>
                </a:lnTo>
                <a:lnTo>
                  <a:pt x="59" y="44"/>
                </a:lnTo>
                <a:lnTo>
                  <a:pt x="53" y="54"/>
                </a:lnTo>
                <a:lnTo>
                  <a:pt x="44" y="60"/>
                </a:lnTo>
                <a:lnTo>
                  <a:pt x="30" y="63"/>
                </a:lnTo>
                <a:lnTo>
                  <a:pt x="18" y="60"/>
                </a:lnTo>
                <a:lnTo>
                  <a:pt x="10" y="54"/>
                </a:lnTo>
                <a:lnTo>
                  <a:pt x="2" y="44"/>
                </a:lnTo>
                <a:lnTo>
                  <a:pt x="0" y="33"/>
                </a:lnTo>
                <a:lnTo>
                  <a:pt x="2" y="21"/>
                </a:lnTo>
                <a:lnTo>
                  <a:pt x="10" y="12"/>
                </a:lnTo>
                <a:lnTo>
                  <a:pt x="18" y="4"/>
                </a:lnTo>
                <a:lnTo>
                  <a:pt x="30" y="0"/>
                </a:lnTo>
                <a:close/>
              </a:path>
            </a:pathLst>
          </a:custGeom>
          <a:solidFill>
            <a:srgbClr val="1F1A17"/>
          </a:solidFill>
          <a:ln w="9525">
            <a:noFill/>
            <a:round/>
            <a:headEnd/>
            <a:tailEnd/>
          </a:ln>
        </p:spPr>
        <p:txBody>
          <a:bodyPr/>
          <a:lstStyle/>
          <a:p>
            <a:endParaRPr lang="pt-BR"/>
          </a:p>
        </p:txBody>
      </p:sp>
      <p:sp>
        <p:nvSpPr>
          <p:cNvPr id="342175" name="Freeform 159"/>
          <p:cNvSpPr>
            <a:spLocks/>
          </p:cNvSpPr>
          <p:nvPr/>
        </p:nvSpPr>
        <p:spPr bwMode="auto">
          <a:xfrm>
            <a:off x="7124700" y="2005013"/>
            <a:ext cx="25400" cy="25400"/>
          </a:xfrm>
          <a:custGeom>
            <a:avLst/>
            <a:gdLst/>
            <a:ahLst/>
            <a:cxnLst>
              <a:cxn ang="0">
                <a:pos x="30" y="0"/>
              </a:cxn>
              <a:cxn ang="0">
                <a:pos x="44" y="4"/>
              </a:cxn>
              <a:cxn ang="0">
                <a:pos x="53" y="12"/>
              </a:cxn>
              <a:cxn ang="0">
                <a:pos x="59" y="21"/>
              </a:cxn>
              <a:cxn ang="0">
                <a:pos x="64" y="33"/>
              </a:cxn>
              <a:cxn ang="0">
                <a:pos x="59" y="44"/>
              </a:cxn>
              <a:cxn ang="0">
                <a:pos x="53" y="54"/>
              </a:cxn>
              <a:cxn ang="0">
                <a:pos x="44" y="60"/>
              </a:cxn>
              <a:cxn ang="0">
                <a:pos x="30" y="63"/>
              </a:cxn>
              <a:cxn ang="0">
                <a:pos x="18" y="60"/>
              </a:cxn>
              <a:cxn ang="0">
                <a:pos x="10" y="54"/>
              </a:cxn>
              <a:cxn ang="0">
                <a:pos x="2" y="44"/>
              </a:cxn>
              <a:cxn ang="0">
                <a:pos x="0" y="33"/>
              </a:cxn>
              <a:cxn ang="0">
                <a:pos x="2" y="21"/>
              </a:cxn>
              <a:cxn ang="0">
                <a:pos x="10" y="12"/>
              </a:cxn>
              <a:cxn ang="0">
                <a:pos x="18" y="4"/>
              </a:cxn>
              <a:cxn ang="0">
                <a:pos x="30" y="0"/>
              </a:cxn>
            </a:cxnLst>
            <a:rect l="0" t="0" r="r" b="b"/>
            <a:pathLst>
              <a:path w="64" h="63">
                <a:moveTo>
                  <a:pt x="30" y="0"/>
                </a:moveTo>
                <a:lnTo>
                  <a:pt x="44" y="4"/>
                </a:lnTo>
                <a:lnTo>
                  <a:pt x="53" y="12"/>
                </a:lnTo>
                <a:lnTo>
                  <a:pt x="59" y="21"/>
                </a:lnTo>
                <a:lnTo>
                  <a:pt x="64" y="33"/>
                </a:lnTo>
                <a:lnTo>
                  <a:pt x="59" y="44"/>
                </a:lnTo>
                <a:lnTo>
                  <a:pt x="53" y="54"/>
                </a:lnTo>
                <a:lnTo>
                  <a:pt x="44" y="60"/>
                </a:lnTo>
                <a:lnTo>
                  <a:pt x="30" y="63"/>
                </a:lnTo>
                <a:lnTo>
                  <a:pt x="18" y="60"/>
                </a:lnTo>
                <a:lnTo>
                  <a:pt x="10" y="54"/>
                </a:lnTo>
                <a:lnTo>
                  <a:pt x="2" y="44"/>
                </a:lnTo>
                <a:lnTo>
                  <a:pt x="0" y="33"/>
                </a:lnTo>
                <a:lnTo>
                  <a:pt x="2" y="21"/>
                </a:lnTo>
                <a:lnTo>
                  <a:pt x="10" y="12"/>
                </a:lnTo>
                <a:lnTo>
                  <a:pt x="18" y="4"/>
                </a:lnTo>
                <a:lnTo>
                  <a:pt x="30" y="0"/>
                </a:lnTo>
              </a:path>
            </a:pathLst>
          </a:custGeom>
          <a:noFill/>
          <a:ln w="0">
            <a:solidFill>
              <a:srgbClr val="25221E"/>
            </a:solidFill>
            <a:prstDash val="solid"/>
            <a:round/>
            <a:headEnd/>
            <a:tailEnd/>
          </a:ln>
        </p:spPr>
        <p:txBody>
          <a:bodyPr/>
          <a:lstStyle/>
          <a:p>
            <a:endParaRPr lang="pt-BR"/>
          </a:p>
        </p:txBody>
      </p:sp>
      <p:sp>
        <p:nvSpPr>
          <p:cNvPr id="342176" name="Freeform 160"/>
          <p:cNvSpPr>
            <a:spLocks/>
          </p:cNvSpPr>
          <p:nvPr/>
        </p:nvSpPr>
        <p:spPr bwMode="auto">
          <a:xfrm>
            <a:off x="7089775" y="1820863"/>
            <a:ext cx="101600" cy="122237"/>
          </a:xfrm>
          <a:custGeom>
            <a:avLst/>
            <a:gdLst/>
            <a:ahLst/>
            <a:cxnLst>
              <a:cxn ang="0">
                <a:pos x="0" y="0"/>
              </a:cxn>
              <a:cxn ang="0">
                <a:pos x="10" y="6"/>
              </a:cxn>
              <a:cxn ang="0">
                <a:pos x="36" y="26"/>
              </a:cxn>
              <a:cxn ang="0">
                <a:pos x="64" y="49"/>
              </a:cxn>
              <a:cxn ang="0">
                <a:pos x="88" y="70"/>
              </a:cxn>
              <a:cxn ang="0">
                <a:pos x="113" y="94"/>
              </a:cxn>
              <a:cxn ang="0">
                <a:pos x="135" y="120"/>
              </a:cxn>
              <a:cxn ang="0">
                <a:pos x="159" y="145"/>
              </a:cxn>
              <a:cxn ang="0">
                <a:pos x="179" y="173"/>
              </a:cxn>
              <a:cxn ang="0">
                <a:pos x="198" y="201"/>
              </a:cxn>
              <a:cxn ang="0">
                <a:pos x="216" y="229"/>
              </a:cxn>
              <a:cxn ang="0">
                <a:pos x="232" y="261"/>
              </a:cxn>
              <a:cxn ang="0">
                <a:pos x="247" y="292"/>
              </a:cxn>
              <a:cxn ang="0">
                <a:pos x="254" y="308"/>
              </a:cxn>
              <a:cxn ang="0">
                <a:pos x="242" y="286"/>
              </a:cxn>
              <a:cxn ang="0">
                <a:pos x="228" y="265"/>
              </a:cxn>
              <a:cxn ang="0">
                <a:pos x="215" y="243"/>
              </a:cxn>
              <a:cxn ang="0">
                <a:pos x="201" y="223"/>
              </a:cxn>
              <a:cxn ang="0">
                <a:pos x="186" y="203"/>
              </a:cxn>
              <a:cxn ang="0">
                <a:pos x="171" y="183"/>
              </a:cxn>
              <a:cxn ang="0">
                <a:pos x="156" y="163"/>
              </a:cxn>
              <a:cxn ang="0">
                <a:pos x="139" y="143"/>
              </a:cxn>
              <a:cxn ang="0">
                <a:pos x="123" y="124"/>
              </a:cxn>
              <a:cxn ang="0">
                <a:pos x="107" y="105"/>
              </a:cxn>
              <a:cxn ang="0">
                <a:pos x="90" y="87"/>
              </a:cxn>
              <a:cxn ang="0">
                <a:pos x="73" y="69"/>
              </a:cxn>
              <a:cxn ang="0">
                <a:pos x="56" y="52"/>
              </a:cxn>
              <a:cxn ang="0">
                <a:pos x="38" y="33"/>
              </a:cxn>
              <a:cxn ang="0">
                <a:pos x="19" y="16"/>
              </a:cxn>
              <a:cxn ang="0">
                <a:pos x="0" y="0"/>
              </a:cxn>
            </a:cxnLst>
            <a:rect l="0" t="0" r="r" b="b"/>
            <a:pathLst>
              <a:path w="254" h="308">
                <a:moveTo>
                  <a:pt x="0" y="0"/>
                </a:moveTo>
                <a:lnTo>
                  <a:pt x="10" y="6"/>
                </a:lnTo>
                <a:lnTo>
                  <a:pt x="36" y="26"/>
                </a:lnTo>
                <a:lnTo>
                  <a:pt x="64" y="49"/>
                </a:lnTo>
                <a:lnTo>
                  <a:pt x="88" y="70"/>
                </a:lnTo>
                <a:lnTo>
                  <a:pt x="113" y="94"/>
                </a:lnTo>
                <a:lnTo>
                  <a:pt x="135" y="120"/>
                </a:lnTo>
                <a:lnTo>
                  <a:pt x="159" y="145"/>
                </a:lnTo>
                <a:lnTo>
                  <a:pt x="179" y="173"/>
                </a:lnTo>
                <a:lnTo>
                  <a:pt x="198" y="201"/>
                </a:lnTo>
                <a:lnTo>
                  <a:pt x="216" y="229"/>
                </a:lnTo>
                <a:lnTo>
                  <a:pt x="232" y="261"/>
                </a:lnTo>
                <a:lnTo>
                  <a:pt x="247" y="292"/>
                </a:lnTo>
                <a:lnTo>
                  <a:pt x="254" y="308"/>
                </a:lnTo>
                <a:lnTo>
                  <a:pt x="242" y="286"/>
                </a:lnTo>
                <a:lnTo>
                  <a:pt x="228" y="265"/>
                </a:lnTo>
                <a:lnTo>
                  <a:pt x="215" y="243"/>
                </a:lnTo>
                <a:lnTo>
                  <a:pt x="201" y="223"/>
                </a:lnTo>
                <a:lnTo>
                  <a:pt x="186" y="203"/>
                </a:lnTo>
                <a:lnTo>
                  <a:pt x="171" y="183"/>
                </a:lnTo>
                <a:lnTo>
                  <a:pt x="156" y="163"/>
                </a:lnTo>
                <a:lnTo>
                  <a:pt x="139" y="143"/>
                </a:lnTo>
                <a:lnTo>
                  <a:pt x="123" y="124"/>
                </a:lnTo>
                <a:lnTo>
                  <a:pt x="107" y="105"/>
                </a:lnTo>
                <a:lnTo>
                  <a:pt x="90" y="87"/>
                </a:lnTo>
                <a:lnTo>
                  <a:pt x="73" y="69"/>
                </a:lnTo>
                <a:lnTo>
                  <a:pt x="56" y="52"/>
                </a:lnTo>
                <a:lnTo>
                  <a:pt x="38" y="33"/>
                </a:lnTo>
                <a:lnTo>
                  <a:pt x="19" y="16"/>
                </a:lnTo>
                <a:lnTo>
                  <a:pt x="0" y="0"/>
                </a:lnTo>
                <a:close/>
              </a:path>
            </a:pathLst>
          </a:custGeom>
          <a:solidFill>
            <a:srgbClr val="E34D7F"/>
          </a:solidFill>
          <a:ln w="9525">
            <a:noFill/>
            <a:round/>
            <a:headEnd/>
            <a:tailEnd/>
          </a:ln>
        </p:spPr>
        <p:txBody>
          <a:bodyPr/>
          <a:lstStyle/>
          <a:p>
            <a:endParaRPr lang="pt-BR"/>
          </a:p>
        </p:txBody>
      </p:sp>
      <p:sp>
        <p:nvSpPr>
          <p:cNvPr id="342177" name="Freeform 161"/>
          <p:cNvSpPr>
            <a:spLocks/>
          </p:cNvSpPr>
          <p:nvPr/>
        </p:nvSpPr>
        <p:spPr bwMode="auto">
          <a:xfrm>
            <a:off x="7027863" y="1790700"/>
            <a:ext cx="184150" cy="222250"/>
          </a:xfrm>
          <a:custGeom>
            <a:avLst/>
            <a:gdLst/>
            <a:ahLst/>
            <a:cxnLst>
              <a:cxn ang="0">
                <a:pos x="0" y="0"/>
              </a:cxn>
              <a:cxn ang="0">
                <a:pos x="15" y="5"/>
              </a:cxn>
              <a:cxn ang="0">
                <a:pos x="47" y="19"/>
              </a:cxn>
              <a:cxn ang="0">
                <a:pos x="78" y="33"/>
              </a:cxn>
              <a:cxn ang="0">
                <a:pos x="109" y="50"/>
              </a:cxn>
              <a:cxn ang="0">
                <a:pos x="136" y="67"/>
              </a:cxn>
              <a:cxn ang="0">
                <a:pos x="166" y="85"/>
              </a:cxn>
              <a:cxn ang="0">
                <a:pos x="192" y="105"/>
              </a:cxn>
              <a:cxn ang="0">
                <a:pos x="220" y="128"/>
              </a:cxn>
              <a:cxn ang="0">
                <a:pos x="244" y="149"/>
              </a:cxn>
              <a:cxn ang="0">
                <a:pos x="269" y="173"/>
              </a:cxn>
              <a:cxn ang="0">
                <a:pos x="291" y="199"/>
              </a:cxn>
              <a:cxn ang="0">
                <a:pos x="315" y="224"/>
              </a:cxn>
              <a:cxn ang="0">
                <a:pos x="335" y="252"/>
              </a:cxn>
              <a:cxn ang="0">
                <a:pos x="354" y="280"/>
              </a:cxn>
              <a:cxn ang="0">
                <a:pos x="372" y="308"/>
              </a:cxn>
              <a:cxn ang="0">
                <a:pos x="388" y="340"/>
              </a:cxn>
              <a:cxn ang="0">
                <a:pos x="403" y="371"/>
              </a:cxn>
              <a:cxn ang="0">
                <a:pos x="418" y="402"/>
              </a:cxn>
              <a:cxn ang="0">
                <a:pos x="431" y="434"/>
              </a:cxn>
              <a:cxn ang="0">
                <a:pos x="441" y="469"/>
              </a:cxn>
              <a:cxn ang="0">
                <a:pos x="452" y="503"/>
              </a:cxn>
              <a:cxn ang="0">
                <a:pos x="458" y="537"/>
              </a:cxn>
              <a:cxn ang="0">
                <a:pos x="463" y="564"/>
              </a:cxn>
              <a:cxn ang="0">
                <a:pos x="445" y="520"/>
              </a:cxn>
              <a:cxn ang="0">
                <a:pos x="426" y="478"/>
              </a:cxn>
              <a:cxn ang="0">
                <a:pos x="404" y="436"/>
              </a:cxn>
              <a:cxn ang="0">
                <a:pos x="381" y="396"/>
              </a:cxn>
              <a:cxn ang="0">
                <a:pos x="357" y="357"/>
              </a:cxn>
              <a:cxn ang="0">
                <a:pos x="331" y="318"/>
              </a:cxn>
              <a:cxn ang="0">
                <a:pos x="304" y="281"/>
              </a:cxn>
              <a:cxn ang="0">
                <a:pos x="275" y="245"/>
              </a:cxn>
              <a:cxn ang="0">
                <a:pos x="245" y="209"/>
              </a:cxn>
              <a:cxn ang="0">
                <a:pos x="214" y="176"/>
              </a:cxn>
              <a:cxn ang="0">
                <a:pos x="181" y="143"/>
              </a:cxn>
              <a:cxn ang="0">
                <a:pos x="147" y="111"/>
              </a:cxn>
              <a:cxn ang="0">
                <a:pos x="112" y="82"/>
              </a:cxn>
              <a:cxn ang="0">
                <a:pos x="76" y="53"/>
              </a:cxn>
              <a:cxn ang="0">
                <a:pos x="39" y="26"/>
              </a:cxn>
              <a:cxn ang="0">
                <a:pos x="0" y="0"/>
              </a:cxn>
            </a:cxnLst>
            <a:rect l="0" t="0" r="r" b="b"/>
            <a:pathLst>
              <a:path w="463" h="564">
                <a:moveTo>
                  <a:pt x="0" y="0"/>
                </a:moveTo>
                <a:lnTo>
                  <a:pt x="15" y="5"/>
                </a:lnTo>
                <a:lnTo>
                  <a:pt x="47" y="19"/>
                </a:lnTo>
                <a:lnTo>
                  <a:pt x="78" y="33"/>
                </a:lnTo>
                <a:lnTo>
                  <a:pt x="109" y="50"/>
                </a:lnTo>
                <a:lnTo>
                  <a:pt x="136" y="67"/>
                </a:lnTo>
                <a:lnTo>
                  <a:pt x="166" y="85"/>
                </a:lnTo>
                <a:lnTo>
                  <a:pt x="192" y="105"/>
                </a:lnTo>
                <a:lnTo>
                  <a:pt x="220" y="128"/>
                </a:lnTo>
                <a:lnTo>
                  <a:pt x="244" y="149"/>
                </a:lnTo>
                <a:lnTo>
                  <a:pt x="269" y="173"/>
                </a:lnTo>
                <a:lnTo>
                  <a:pt x="291" y="199"/>
                </a:lnTo>
                <a:lnTo>
                  <a:pt x="315" y="224"/>
                </a:lnTo>
                <a:lnTo>
                  <a:pt x="335" y="252"/>
                </a:lnTo>
                <a:lnTo>
                  <a:pt x="354" y="280"/>
                </a:lnTo>
                <a:lnTo>
                  <a:pt x="372" y="308"/>
                </a:lnTo>
                <a:lnTo>
                  <a:pt x="388" y="340"/>
                </a:lnTo>
                <a:lnTo>
                  <a:pt x="403" y="371"/>
                </a:lnTo>
                <a:lnTo>
                  <a:pt x="418" y="402"/>
                </a:lnTo>
                <a:lnTo>
                  <a:pt x="431" y="434"/>
                </a:lnTo>
                <a:lnTo>
                  <a:pt x="441" y="469"/>
                </a:lnTo>
                <a:lnTo>
                  <a:pt x="452" y="503"/>
                </a:lnTo>
                <a:lnTo>
                  <a:pt x="458" y="537"/>
                </a:lnTo>
                <a:lnTo>
                  <a:pt x="463" y="564"/>
                </a:lnTo>
                <a:lnTo>
                  <a:pt x="445" y="520"/>
                </a:lnTo>
                <a:lnTo>
                  <a:pt x="426" y="478"/>
                </a:lnTo>
                <a:lnTo>
                  <a:pt x="404" y="436"/>
                </a:lnTo>
                <a:lnTo>
                  <a:pt x="381" y="396"/>
                </a:lnTo>
                <a:lnTo>
                  <a:pt x="357" y="357"/>
                </a:lnTo>
                <a:lnTo>
                  <a:pt x="331" y="318"/>
                </a:lnTo>
                <a:lnTo>
                  <a:pt x="304" y="281"/>
                </a:lnTo>
                <a:lnTo>
                  <a:pt x="275" y="245"/>
                </a:lnTo>
                <a:lnTo>
                  <a:pt x="245" y="209"/>
                </a:lnTo>
                <a:lnTo>
                  <a:pt x="214" y="176"/>
                </a:lnTo>
                <a:lnTo>
                  <a:pt x="181" y="143"/>
                </a:lnTo>
                <a:lnTo>
                  <a:pt x="147" y="111"/>
                </a:lnTo>
                <a:lnTo>
                  <a:pt x="112" y="82"/>
                </a:lnTo>
                <a:lnTo>
                  <a:pt x="76" y="53"/>
                </a:lnTo>
                <a:lnTo>
                  <a:pt x="39" y="26"/>
                </a:lnTo>
                <a:lnTo>
                  <a:pt x="0" y="0"/>
                </a:lnTo>
                <a:close/>
              </a:path>
            </a:pathLst>
          </a:custGeom>
          <a:solidFill>
            <a:srgbClr val="E3517F"/>
          </a:solidFill>
          <a:ln w="9525">
            <a:noFill/>
            <a:round/>
            <a:headEnd/>
            <a:tailEnd/>
          </a:ln>
        </p:spPr>
        <p:txBody>
          <a:bodyPr/>
          <a:lstStyle/>
          <a:p>
            <a:endParaRPr lang="pt-BR"/>
          </a:p>
        </p:txBody>
      </p:sp>
      <p:sp>
        <p:nvSpPr>
          <p:cNvPr id="342178" name="Freeform 162"/>
          <p:cNvSpPr>
            <a:spLocks/>
          </p:cNvSpPr>
          <p:nvPr/>
        </p:nvSpPr>
        <p:spPr bwMode="auto">
          <a:xfrm>
            <a:off x="6983413" y="1778000"/>
            <a:ext cx="231775" cy="284163"/>
          </a:xfrm>
          <a:custGeom>
            <a:avLst/>
            <a:gdLst/>
            <a:ahLst/>
            <a:cxnLst>
              <a:cxn ang="0">
                <a:pos x="508" y="394"/>
              </a:cxn>
              <a:cxn ang="0">
                <a:pos x="481" y="351"/>
              </a:cxn>
              <a:cxn ang="0">
                <a:pos x="452" y="311"/>
              </a:cxn>
              <a:cxn ang="0">
                <a:pos x="422" y="271"/>
              </a:cxn>
              <a:cxn ang="0">
                <a:pos x="389" y="232"/>
              </a:cxn>
              <a:cxn ang="0">
                <a:pos x="356" y="195"/>
              </a:cxn>
              <a:cxn ang="0">
                <a:pos x="322" y="160"/>
              </a:cxn>
              <a:cxn ang="0">
                <a:pos x="285" y="124"/>
              </a:cxn>
              <a:cxn ang="0">
                <a:pos x="246" y="96"/>
              </a:cxn>
              <a:cxn ang="0">
                <a:pos x="188" y="62"/>
              </a:cxn>
              <a:cxn ang="0">
                <a:pos x="125" y="34"/>
              </a:cxn>
              <a:cxn ang="0">
                <a:pos x="59" y="13"/>
              </a:cxn>
              <a:cxn ang="0">
                <a:pos x="0" y="0"/>
              </a:cxn>
              <a:cxn ang="0">
                <a:pos x="52" y="29"/>
              </a:cxn>
              <a:cxn ang="0">
                <a:pos x="103" y="61"/>
              </a:cxn>
              <a:cxn ang="0">
                <a:pos x="151" y="94"/>
              </a:cxn>
              <a:cxn ang="0">
                <a:pos x="198" y="130"/>
              </a:cxn>
              <a:cxn ang="0">
                <a:pos x="242" y="169"/>
              </a:cxn>
              <a:cxn ang="0">
                <a:pos x="285" y="209"/>
              </a:cxn>
              <a:cxn ang="0">
                <a:pos x="326" y="251"/>
              </a:cxn>
              <a:cxn ang="0">
                <a:pos x="364" y="296"/>
              </a:cxn>
              <a:cxn ang="0">
                <a:pos x="400" y="343"/>
              </a:cxn>
              <a:cxn ang="0">
                <a:pos x="434" y="392"/>
              </a:cxn>
              <a:cxn ang="0">
                <a:pos x="466" y="441"/>
              </a:cxn>
              <a:cxn ang="0">
                <a:pos x="494" y="494"/>
              </a:cxn>
              <a:cxn ang="0">
                <a:pos x="520" y="547"/>
              </a:cxn>
              <a:cxn ang="0">
                <a:pos x="544" y="602"/>
              </a:cxn>
              <a:cxn ang="0">
                <a:pos x="565" y="658"/>
              </a:cxn>
              <a:cxn ang="0">
                <a:pos x="582" y="717"/>
              </a:cxn>
              <a:cxn ang="0">
                <a:pos x="582" y="674"/>
              </a:cxn>
              <a:cxn ang="0">
                <a:pos x="575" y="601"/>
              </a:cxn>
              <a:cxn ang="0">
                <a:pos x="562" y="532"/>
              </a:cxn>
              <a:cxn ang="0">
                <a:pos x="541" y="463"/>
              </a:cxn>
              <a:cxn ang="0">
                <a:pos x="520" y="416"/>
              </a:cxn>
            </a:cxnLst>
            <a:rect l="0" t="0" r="r" b="b"/>
            <a:pathLst>
              <a:path w="582" h="717">
                <a:moveTo>
                  <a:pt x="520" y="416"/>
                </a:moveTo>
                <a:lnTo>
                  <a:pt x="508" y="394"/>
                </a:lnTo>
                <a:lnTo>
                  <a:pt x="494" y="373"/>
                </a:lnTo>
                <a:lnTo>
                  <a:pt x="481" y="351"/>
                </a:lnTo>
                <a:lnTo>
                  <a:pt x="467" y="331"/>
                </a:lnTo>
                <a:lnTo>
                  <a:pt x="452" y="311"/>
                </a:lnTo>
                <a:lnTo>
                  <a:pt x="437" y="291"/>
                </a:lnTo>
                <a:lnTo>
                  <a:pt x="422" y="271"/>
                </a:lnTo>
                <a:lnTo>
                  <a:pt x="405" y="251"/>
                </a:lnTo>
                <a:lnTo>
                  <a:pt x="389" y="232"/>
                </a:lnTo>
                <a:lnTo>
                  <a:pt x="373" y="213"/>
                </a:lnTo>
                <a:lnTo>
                  <a:pt x="356" y="195"/>
                </a:lnTo>
                <a:lnTo>
                  <a:pt x="339" y="177"/>
                </a:lnTo>
                <a:lnTo>
                  <a:pt x="322" y="160"/>
                </a:lnTo>
                <a:lnTo>
                  <a:pt x="304" y="141"/>
                </a:lnTo>
                <a:lnTo>
                  <a:pt x="285" y="124"/>
                </a:lnTo>
                <a:lnTo>
                  <a:pt x="266" y="108"/>
                </a:lnTo>
                <a:lnTo>
                  <a:pt x="246" y="96"/>
                </a:lnTo>
                <a:lnTo>
                  <a:pt x="219" y="79"/>
                </a:lnTo>
                <a:lnTo>
                  <a:pt x="188" y="62"/>
                </a:lnTo>
                <a:lnTo>
                  <a:pt x="157" y="48"/>
                </a:lnTo>
                <a:lnTo>
                  <a:pt x="125" y="34"/>
                </a:lnTo>
                <a:lnTo>
                  <a:pt x="94" y="22"/>
                </a:lnTo>
                <a:lnTo>
                  <a:pt x="59" y="13"/>
                </a:lnTo>
                <a:lnTo>
                  <a:pt x="26" y="5"/>
                </a:lnTo>
                <a:lnTo>
                  <a:pt x="0" y="0"/>
                </a:lnTo>
                <a:lnTo>
                  <a:pt x="26" y="14"/>
                </a:lnTo>
                <a:lnTo>
                  <a:pt x="52" y="29"/>
                </a:lnTo>
                <a:lnTo>
                  <a:pt x="77" y="44"/>
                </a:lnTo>
                <a:lnTo>
                  <a:pt x="103" y="61"/>
                </a:lnTo>
                <a:lnTo>
                  <a:pt x="127" y="77"/>
                </a:lnTo>
                <a:lnTo>
                  <a:pt x="151" y="94"/>
                </a:lnTo>
                <a:lnTo>
                  <a:pt x="174" y="112"/>
                </a:lnTo>
                <a:lnTo>
                  <a:pt x="198" y="130"/>
                </a:lnTo>
                <a:lnTo>
                  <a:pt x="221" y="148"/>
                </a:lnTo>
                <a:lnTo>
                  <a:pt x="242" y="169"/>
                </a:lnTo>
                <a:lnTo>
                  <a:pt x="264" y="189"/>
                </a:lnTo>
                <a:lnTo>
                  <a:pt x="285" y="209"/>
                </a:lnTo>
                <a:lnTo>
                  <a:pt x="306" y="230"/>
                </a:lnTo>
                <a:lnTo>
                  <a:pt x="326" y="251"/>
                </a:lnTo>
                <a:lnTo>
                  <a:pt x="345" y="274"/>
                </a:lnTo>
                <a:lnTo>
                  <a:pt x="364" y="296"/>
                </a:lnTo>
                <a:lnTo>
                  <a:pt x="382" y="319"/>
                </a:lnTo>
                <a:lnTo>
                  <a:pt x="400" y="343"/>
                </a:lnTo>
                <a:lnTo>
                  <a:pt x="418" y="366"/>
                </a:lnTo>
                <a:lnTo>
                  <a:pt x="434" y="392"/>
                </a:lnTo>
                <a:lnTo>
                  <a:pt x="450" y="416"/>
                </a:lnTo>
                <a:lnTo>
                  <a:pt x="466" y="441"/>
                </a:lnTo>
                <a:lnTo>
                  <a:pt x="480" y="467"/>
                </a:lnTo>
                <a:lnTo>
                  <a:pt x="494" y="494"/>
                </a:lnTo>
                <a:lnTo>
                  <a:pt x="507" y="520"/>
                </a:lnTo>
                <a:lnTo>
                  <a:pt x="520" y="547"/>
                </a:lnTo>
                <a:lnTo>
                  <a:pt x="533" y="574"/>
                </a:lnTo>
                <a:lnTo>
                  <a:pt x="544" y="602"/>
                </a:lnTo>
                <a:lnTo>
                  <a:pt x="555" y="630"/>
                </a:lnTo>
                <a:lnTo>
                  <a:pt x="565" y="658"/>
                </a:lnTo>
                <a:lnTo>
                  <a:pt x="574" y="687"/>
                </a:lnTo>
                <a:lnTo>
                  <a:pt x="582" y="717"/>
                </a:lnTo>
                <a:lnTo>
                  <a:pt x="582" y="712"/>
                </a:lnTo>
                <a:lnTo>
                  <a:pt x="582" y="674"/>
                </a:lnTo>
                <a:lnTo>
                  <a:pt x="579" y="637"/>
                </a:lnTo>
                <a:lnTo>
                  <a:pt x="575" y="601"/>
                </a:lnTo>
                <a:lnTo>
                  <a:pt x="568" y="566"/>
                </a:lnTo>
                <a:lnTo>
                  <a:pt x="562" y="532"/>
                </a:lnTo>
                <a:lnTo>
                  <a:pt x="551" y="498"/>
                </a:lnTo>
                <a:lnTo>
                  <a:pt x="541" y="463"/>
                </a:lnTo>
                <a:lnTo>
                  <a:pt x="528" y="431"/>
                </a:lnTo>
                <a:lnTo>
                  <a:pt x="520" y="416"/>
                </a:lnTo>
                <a:close/>
              </a:path>
            </a:pathLst>
          </a:custGeom>
          <a:solidFill>
            <a:srgbClr val="E4567F"/>
          </a:solidFill>
          <a:ln w="9525">
            <a:noFill/>
            <a:round/>
            <a:headEnd/>
            <a:tailEnd/>
          </a:ln>
        </p:spPr>
        <p:txBody>
          <a:bodyPr/>
          <a:lstStyle/>
          <a:p>
            <a:endParaRPr lang="pt-BR"/>
          </a:p>
        </p:txBody>
      </p:sp>
      <p:sp>
        <p:nvSpPr>
          <p:cNvPr id="342179" name="Freeform 163"/>
          <p:cNvSpPr>
            <a:spLocks/>
          </p:cNvSpPr>
          <p:nvPr/>
        </p:nvSpPr>
        <p:spPr bwMode="auto">
          <a:xfrm>
            <a:off x="6948488" y="1774825"/>
            <a:ext cx="266700" cy="325438"/>
          </a:xfrm>
          <a:custGeom>
            <a:avLst/>
            <a:gdLst/>
            <a:ahLst/>
            <a:cxnLst>
              <a:cxn ang="0">
                <a:pos x="646" y="559"/>
              </a:cxn>
              <a:cxn ang="0">
                <a:pos x="605" y="474"/>
              </a:cxn>
              <a:cxn ang="0">
                <a:pos x="558" y="395"/>
              </a:cxn>
              <a:cxn ang="0">
                <a:pos x="505" y="319"/>
              </a:cxn>
              <a:cxn ang="0">
                <a:pos x="446" y="247"/>
              </a:cxn>
              <a:cxn ang="0">
                <a:pos x="382" y="181"/>
              </a:cxn>
              <a:cxn ang="0">
                <a:pos x="313" y="120"/>
              </a:cxn>
              <a:cxn ang="0">
                <a:pos x="239" y="64"/>
              </a:cxn>
              <a:cxn ang="0">
                <a:pos x="185" y="31"/>
              </a:cxn>
              <a:cxn ang="0">
                <a:pos x="117" y="14"/>
              </a:cxn>
              <a:cxn ang="0">
                <a:pos x="48" y="3"/>
              </a:cxn>
              <a:cxn ang="0">
                <a:pos x="0" y="0"/>
              </a:cxn>
              <a:cxn ang="0">
                <a:pos x="62" y="29"/>
              </a:cxn>
              <a:cxn ang="0">
                <a:pos x="123" y="62"/>
              </a:cxn>
              <a:cxn ang="0">
                <a:pos x="181" y="98"/>
              </a:cxn>
              <a:cxn ang="0">
                <a:pos x="237" y="137"/>
              </a:cxn>
              <a:cxn ang="0">
                <a:pos x="290" y="180"/>
              </a:cxn>
              <a:cxn ang="0">
                <a:pos x="340" y="225"/>
              </a:cxn>
              <a:cxn ang="0">
                <a:pos x="387" y="274"/>
              </a:cxn>
              <a:cxn ang="0">
                <a:pos x="432" y="325"/>
              </a:cxn>
              <a:cxn ang="0">
                <a:pos x="473" y="380"/>
              </a:cxn>
              <a:cxn ang="0">
                <a:pos x="512" y="436"/>
              </a:cxn>
              <a:cxn ang="0">
                <a:pos x="547" y="495"/>
              </a:cxn>
              <a:cxn ang="0">
                <a:pos x="578" y="556"/>
              </a:cxn>
              <a:cxn ang="0">
                <a:pos x="605" y="619"/>
              </a:cxn>
              <a:cxn ang="0">
                <a:pos x="629" y="684"/>
              </a:cxn>
              <a:cxn ang="0">
                <a:pos x="649" y="751"/>
              </a:cxn>
              <a:cxn ang="0">
                <a:pos x="664" y="820"/>
              </a:cxn>
              <a:cxn ang="0">
                <a:pos x="667" y="801"/>
              </a:cxn>
              <a:cxn ang="0">
                <a:pos x="670" y="783"/>
              </a:cxn>
              <a:cxn ang="0">
                <a:pos x="672" y="765"/>
              </a:cxn>
              <a:cxn ang="0">
                <a:pos x="673" y="747"/>
              </a:cxn>
              <a:cxn ang="0">
                <a:pos x="673" y="728"/>
              </a:cxn>
              <a:cxn ang="0">
                <a:pos x="673" y="683"/>
              </a:cxn>
              <a:cxn ang="0">
                <a:pos x="666" y="610"/>
              </a:cxn>
            </a:cxnLst>
            <a:rect l="0" t="0" r="r" b="b"/>
            <a:pathLst>
              <a:path w="673" h="820">
                <a:moveTo>
                  <a:pt x="664" y="602"/>
                </a:moveTo>
                <a:lnTo>
                  <a:pt x="646" y="559"/>
                </a:lnTo>
                <a:lnTo>
                  <a:pt x="627" y="517"/>
                </a:lnTo>
                <a:lnTo>
                  <a:pt x="605" y="474"/>
                </a:lnTo>
                <a:lnTo>
                  <a:pt x="582" y="434"/>
                </a:lnTo>
                <a:lnTo>
                  <a:pt x="558" y="395"/>
                </a:lnTo>
                <a:lnTo>
                  <a:pt x="532" y="356"/>
                </a:lnTo>
                <a:lnTo>
                  <a:pt x="505" y="319"/>
                </a:lnTo>
                <a:lnTo>
                  <a:pt x="476" y="283"/>
                </a:lnTo>
                <a:lnTo>
                  <a:pt x="446" y="247"/>
                </a:lnTo>
                <a:lnTo>
                  <a:pt x="415" y="214"/>
                </a:lnTo>
                <a:lnTo>
                  <a:pt x="382" y="181"/>
                </a:lnTo>
                <a:lnTo>
                  <a:pt x="348" y="149"/>
                </a:lnTo>
                <a:lnTo>
                  <a:pt x="313" y="120"/>
                </a:lnTo>
                <a:lnTo>
                  <a:pt x="276" y="91"/>
                </a:lnTo>
                <a:lnTo>
                  <a:pt x="239" y="64"/>
                </a:lnTo>
                <a:lnTo>
                  <a:pt x="201" y="38"/>
                </a:lnTo>
                <a:lnTo>
                  <a:pt x="185" y="31"/>
                </a:lnTo>
                <a:lnTo>
                  <a:pt x="150" y="22"/>
                </a:lnTo>
                <a:lnTo>
                  <a:pt x="117" y="14"/>
                </a:lnTo>
                <a:lnTo>
                  <a:pt x="83" y="8"/>
                </a:lnTo>
                <a:lnTo>
                  <a:pt x="48" y="3"/>
                </a:lnTo>
                <a:lnTo>
                  <a:pt x="13" y="0"/>
                </a:lnTo>
                <a:lnTo>
                  <a:pt x="0" y="0"/>
                </a:lnTo>
                <a:lnTo>
                  <a:pt x="31" y="14"/>
                </a:lnTo>
                <a:lnTo>
                  <a:pt x="62" y="29"/>
                </a:lnTo>
                <a:lnTo>
                  <a:pt x="93" y="44"/>
                </a:lnTo>
                <a:lnTo>
                  <a:pt x="123" y="62"/>
                </a:lnTo>
                <a:lnTo>
                  <a:pt x="152" y="79"/>
                </a:lnTo>
                <a:lnTo>
                  <a:pt x="181" y="98"/>
                </a:lnTo>
                <a:lnTo>
                  <a:pt x="209" y="117"/>
                </a:lnTo>
                <a:lnTo>
                  <a:pt x="237" y="137"/>
                </a:lnTo>
                <a:lnTo>
                  <a:pt x="263" y="157"/>
                </a:lnTo>
                <a:lnTo>
                  <a:pt x="290" y="180"/>
                </a:lnTo>
                <a:lnTo>
                  <a:pt x="315" y="202"/>
                </a:lnTo>
                <a:lnTo>
                  <a:pt x="340" y="225"/>
                </a:lnTo>
                <a:lnTo>
                  <a:pt x="364" y="249"/>
                </a:lnTo>
                <a:lnTo>
                  <a:pt x="387" y="274"/>
                </a:lnTo>
                <a:lnTo>
                  <a:pt x="411" y="299"/>
                </a:lnTo>
                <a:lnTo>
                  <a:pt x="432" y="325"/>
                </a:lnTo>
                <a:lnTo>
                  <a:pt x="453" y="352"/>
                </a:lnTo>
                <a:lnTo>
                  <a:pt x="473" y="380"/>
                </a:lnTo>
                <a:lnTo>
                  <a:pt x="493" y="407"/>
                </a:lnTo>
                <a:lnTo>
                  <a:pt x="512" y="436"/>
                </a:lnTo>
                <a:lnTo>
                  <a:pt x="530" y="465"/>
                </a:lnTo>
                <a:lnTo>
                  <a:pt x="547" y="495"/>
                </a:lnTo>
                <a:lnTo>
                  <a:pt x="563" y="525"/>
                </a:lnTo>
                <a:lnTo>
                  <a:pt x="578" y="556"/>
                </a:lnTo>
                <a:lnTo>
                  <a:pt x="592" y="587"/>
                </a:lnTo>
                <a:lnTo>
                  <a:pt x="605" y="619"/>
                </a:lnTo>
                <a:lnTo>
                  <a:pt x="618" y="651"/>
                </a:lnTo>
                <a:lnTo>
                  <a:pt x="629" y="684"/>
                </a:lnTo>
                <a:lnTo>
                  <a:pt x="640" y="718"/>
                </a:lnTo>
                <a:lnTo>
                  <a:pt x="649" y="751"/>
                </a:lnTo>
                <a:lnTo>
                  <a:pt x="657" y="785"/>
                </a:lnTo>
                <a:lnTo>
                  <a:pt x="664" y="820"/>
                </a:lnTo>
                <a:lnTo>
                  <a:pt x="666" y="811"/>
                </a:lnTo>
                <a:lnTo>
                  <a:pt x="667" y="801"/>
                </a:lnTo>
                <a:lnTo>
                  <a:pt x="669" y="792"/>
                </a:lnTo>
                <a:lnTo>
                  <a:pt x="670" y="783"/>
                </a:lnTo>
                <a:lnTo>
                  <a:pt x="672" y="775"/>
                </a:lnTo>
                <a:lnTo>
                  <a:pt x="672" y="765"/>
                </a:lnTo>
                <a:lnTo>
                  <a:pt x="672" y="756"/>
                </a:lnTo>
                <a:lnTo>
                  <a:pt x="673" y="747"/>
                </a:lnTo>
                <a:lnTo>
                  <a:pt x="673" y="738"/>
                </a:lnTo>
                <a:lnTo>
                  <a:pt x="673" y="728"/>
                </a:lnTo>
                <a:lnTo>
                  <a:pt x="673" y="721"/>
                </a:lnTo>
                <a:lnTo>
                  <a:pt x="673" y="683"/>
                </a:lnTo>
                <a:lnTo>
                  <a:pt x="670" y="646"/>
                </a:lnTo>
                <a:lnTo>
                  <a:pt x="666" y="610"/>
                </a:lnTo>
                <a:lnTo>
                  <a:pt x="664" y="602"/>
                </a:lnTo>
                <a:close/>
              </a:path>
            </a:pathLst>
          </a:custGeom>
          <a:solidFill>
            <a:srgbClr val="E45A7F"/>
          </a:solidFill>
          <a:ln w="9525">
            <a:noFill/>
            <a:round/>
            <a:headEnd/>
            <a:tailEnd/>
          </a:ln>
        </p:spPr>
        <p:txBody>
          <a:bodyPr/>
          <a:lstStyle/>
          <a:p>
            <a:endParaRPr lang="pt-BR"/>
          </a:p>
        </p:txBody>
      </p:sp>
      <p:sp>
        <p:nvSpPr>
          <p:cNvPr id="342180" name="Freeform 164"/>
          <p:cNvSpPr>
            <a:spLocks/>
          </p:cNvSpPr>
          <p:nvPr/>
        </p:nvSpPr>
        <p:spPr bwMode="auto">
          <a:xfrm>
            <a:off x="6916738" y="1774825"/>
            <a:ext cx="298450" cy="360363"/>
          </a:xfrm>
          <a:custGeom>
            <a:avLst/>
            <a:gdLst/>
            <a:ahLst/>
            <a:cxnLst>
              <a:cxn ang="0">
                <a:pos x="745" y="696"/>
              </a:cxn>
              <a:cxn ang="0">
                <a:pos x="726" y="639"/>
              </a:cxn>
              <a:cxn ang="0">
                <a:pos x="704" y="583"/>
              </a:cxn>
              <a:cxn ang="0">
                <a:pos x="678" y="529"/>
              </a:cxn>
              <a:cxn ang="0">
                <a:pos x="651" y="476"/>
              </a:cxn>
              <a:cxn ang="0">
                <a:pos x="621" y="425"/>
              </a:cxn>
              <a:cxn ang="0">
                <a:pos x="589" y="375"/>
              </a:cxn>
              <a:cxn ang="0">
                <a:pos x="553" y="328"/>
              </a:cxn>
              <a:cxn ang="0">
                <a:pos x="516" y="283"/>
              </a:cxn>
              <a:cxn ang="0">
                <a:pos x="477" y="239"/>
              </a:cxn>
              <a:cxn ang="0">
                <a:pos x="435" y="198"/>
              </a:cxn>
              <a:cxn ang="0">
                <a:pos x="392" y="157"/>
              </a:cxn>
              <a:cxn ang="0">
                <a:pos x="345" y="121"/>
              </a:cxn>
              <a:cxn ang="0">
                <a:pos x="298" y="86"/>
              </a:cxn>
              <a:cxn ang="0">
                <a:pos x="248" y="53"/>
              </a:cxn>
              <a:cxn ang="0">
                <a:pos x="197" y="23"/>
              </a:cxn>
              <a:cxn ang="0">
                <a:pos x="163" y="8"/>
              </a:cxn>
              <a:cxn ang="0">
                <a:pos x="93" y="0"/>
              </a:cxn>
              <a:cxn ang="0">
                <a:pos x="20" y="0"/>
              </a:cxn>
              <a:cxn ang="0">
                <a:pos x="36" y="15"/>
              </a:cxn>
              <a:cxn ang="0">
                <a:pos x="107" y="45"/>
              </a:cxn>
              <a:cxn ang="0">
                <a:pos x="175" y="81"/>
              </a:cxn>
              <a:cxn ang="0">
                <a:pos x="239" y="120"/>
              </a:cxn>
              <a:cxn ang="0">
                <a:pos x="302" y="164"/>
              </a:cxn>
              <a:cxn ang="0">
                <a:pos x="360" y="212"/>
              </a:cxn>
              <a:cxn ang="0">
                <a:pos x="416" y="263"/>
              </a:cxn>
              <a:cxn ang="0">
                <a:pos x="467" y="319"/>
              </a:cxn>
              <a:cxn ang="0">
                <a:pos x="515" y="378"/>
              </a:cxn>
              <a:cxn ang="0">
                <a:pos x="558" y="440"/>
              </a:cxn>
              <a:cxn ang="0">
                <a:pos x="598" y="505"/>
              </a:cxn>
              <a:cxn ang="0">
                <a:pos x="632" y="572"/>
              </a:cxn>
              <a:cxn ang="0">
                <a:pos x="662" y="643"/>
              </a:cxn>
              <a:cxn ang="0">
                <a:pos x="687" y="717"/>
              </a:cxn>
              <a:cxn ang="0">
                <a:pos x="708" y="791"/>
              </a:cxn>
              <a:cxn ang="0">
                <a:pos x="722" y="869"/>
              </a:cxn>
              <a:cxn ang="0">
                <a:pos x="734" y="877"/>
              </a:cxn>
              <a:cxn ang="0">
                <a:pos x="745" y="816"/>
              </a:cxn>
              <a:cxn ang="0">
                <a:pos x="752" y="775"/>
              </a:cxn>
              <a:cxn ang="0">
                <a:pos x="752" y="756"/>
              </a:cxn>
              <a:cxn ang="0">
                <a:pos x="753" y="738"/>
              </a:cxn>
              <a:cxn ang="0">
                <a:pos x="753" y="726"/>
              </a:cxn>
            </a:cxnLst>
            <a:rect l="0" t="0" r="r" b="b"/>
            <a:pathLst>
              <a:path w="753" h="908">
                <a:moveTo>
                  <a:pt x="753" y="726"/>
                </a:moveTo>
                <a:lnTo>
                  <a:pt x="745" y="696"/>
                </a:lnTo>
                <a:lnTo>
                  <a:pt x="736" y="667"/>
                </a:lnTo>
                <a:lnTo>
                  <a:pt x="726" y="639"/>
                </a:lnTo>
                <a:lnTo>
                  <a:pt x="715" y="611"/>
                </a:lnTo>
                <a:lnTo>
                  <a:pt x="704" y="583"/>
                </a:lnTo>
                <a:lnTo>
                  <a:pt x="691" y="556"/>
                </a:lnTo>
                <a:lnTo>
                  <a:pt x="678" y="529"/>
                </a:lnTo>
                <a:lnTo>
                  <a:pt x="665" y="503"/>
                </a:lnTo>
                <a:lnTo>
                  <a:pt x="651" y="476"/>
                </a:lnTo>
                <a:lnTo>
                  <a:pt x="637" y="450"/>
                </a:lnTo>
                <a:lnTo>
                  <a:pt x="621" y="425"/>
                </a:lnTo>
                <a:lnTo>
                  <a:pt x="605" y="401"/>
                </a:lnTo>
                <a:lnTo>
                  <a:pt x="589" y="375"/>
                </a:lnTo>
                <a:lnTo>
                  <a:pt x="571" y="352"/>
                </a:lnTo>
                <a:lnTo>
                  <a:pt x="553" y="328"/>
                </a:lnTo>
                <a:lnTo>
                  <a:pt x="535" y="305"/>
                </a:lnTo>
                <a:lnTo>
                  <a:pt x="516" y="283"/>
                </a:lnTo>
                <a:lnTo>
                  <a:pt x="497" y="260"/>
                </a:lnTo>
                <a:lnTo>
                  <a:pt x="477" y="239"/>
                </a:lnTo>
                <a:lnTo>
                  <a:pt x="456" y="218"/>
                </a:lnTo>
                <a:lnTo>
                  <a:pt x="435" y="198"/>
                </a:lnTo>
                <a:lnTo>
                  <a:pt x="413" y="178"/>
                </a:lnTo>
                <a:lnTo>
                  <a:pt x="392" y="157"/>
                </a:lnTo>
                <a:lnTo>
                  <a:pt x="369" y="139"/>
                </a:lnTo>
                <a:lnTo>
                  <a:pt x="345" y="121"/>
                </a:lnTo>
                <a:lnTo>
                  <a:pt x="322" y="103"/>
                </a:lnTo>
                <a:lnTo>
                  <a:pt x="298" y="86"/>
                </a:lnTo>
                <a:lnTo>
                  <a:pt x="274" y="70"/>
                </a:lnTo>
                <a:lnTo>
                  <a:pt x="248" y="53"/>
                </a:lnTo>
                <a:lnTo>
                  <a:pt x="223" y="38"/>
                </a:lnTo>
                <a:lnTo>
                  <a:pt x="197" y="23"/>
                </a:lnTo>
                <a:lnTo>
                  <a:pt x="171" y="9"/>
                </a:lnTo>
                <a:lnTo>
                  <a:pt x="163" y="8"/>
                </a:lnTo>
                <a:lnTo>
                  <a:pt x="128" y="3"/>
                </a:lnTo>
                <a:lnTo>
                  <a:pt x="93" y="0"/>
                </a:lnTo>
                <a:lnTo>
                  <a:pt x="57" y="0"/>
                </a:lnTo>
                <a:lnTo>
                  <a:pt x="20" y="0"/>
                </a:lnTo>
                <a:lnTo>
                  <a:pt x="0" y="2"/>
                </a:lnTo>
                <a:lnTo>
                  <a:pt x="36" y="15"/>
                </a:lnTo>
                <a:lnTo>
                  <a:pt x="72" y="30"/>
                </a:lnTo>
                <a:lnTo>
                  <a:pt x="107" y="45"/>
                </a:lnTo>
                <a:lnTo>
                  <a:pt x="141" y="63"/>
                </a:lnTo>
                <a:lnTo>
                  <a:pt x="175" y="81"/>
                </a:lnTo>
                <a:lnTo>
                  <a:pt x="208" y="100"/>
                </a:lnTo>
                <a:lnTo>
                  <a:pt x="239" y="120"/>
                </a:lnTo>
                <a:lnTo>
                  <a:pt x="271" y="141"/>
                </a:lnTo>
                <a:lnTo>
                  <a:pt x="302" y="164"/>
                </a:lnTo>
                <a:lnTo>
                  <a:pt x="331" y="187"/>
                </a:lnTo>
                <a:lnTo>
                  <a:pt x="360" y="212"/>
                </a:lnTo>
                <a:lnTo>
                  <a:pt x="389" y="237"/>
                </a:lnTo>
                <a:lnTo>
                  <a:pt x="416" y="263"/>
                </a:lnTo>
                <a:lnTo>
                  <a:pt x="441" y="291"/>
                </a:lnTo>
                <a:lnTo>
                  <a:pt x="467" y="319"/>
                </a:lnTo>
                <a:lnTo>
                  <a:pt x="492" y="347"/>
                </a:lnTo>
                <a:lnTo>
                  <a:pt x="515" y="378"/>
                </a:lnTo>
                <a:lnTo>
                  <a:pt x="537" y="408"/>
                </a:lnTo>
                <a:lnTo>
                  <a:pt x="558" y="440"/>
                </a:lnTo>
                <a:lnTo>
                  <a:pt x="578" y="471"/>
                </a:lnTo>
                <a:lnTo>
                  <a:pt x="598" y="505"/>
                </a:lnTo>
                <a:lnTo>
                  <a:pt x="616" y="538"/>
                </a:lnTo>
                <a:lnTo>
                  <a:pt x="632" y="572"/>
                </a:lnTo>
                <a:lnTo>
                  <a:pt x="648" y="608"/>
                </a:lnTo>
                <a:lnTo>
                  <a:pt x="662" y="643"/>
                </a:lnTo>
                <a:lnTo>
                  <a:pt x="675" y="679"/>
                </a:lnTo>
                <a:lnTo>
                  <a:pt x="687" y="717"/>
                </a:lnTo>
                <a:lnTo>
                  <a:pt x="698" y="754"/>
                </a:lnTo>
                <a:lnTo>
                  <a:pt x="708" y="791"/>
                </a:lnTo>
                <a:lnTo>
                  <a:pt x="716" y="830"/>
                </a:lnTo>
                <a:lnTo>
                  <a:pt x="722" y="869"/>
                </a:lnTo>
                <a:lnTo>
                  <a:pt x="728" y="908"/>
                </a:lnTo>
                <a:lnTo>
                  <a:pt x="734" y="877"/>
                </a:lnTo>
                <a:lnTo>
                  <a:pt x="740" y="847"/>
                </a:lnTo>
                <a:lnTo>
                  <a:pt x="745" y="816"/>
                </a:lnTo>
                <a:lnTo>
                  <a:pt x="750" y="783"/>
                </a:lnTo>
                <a:lnTo>
                  <a:pt x="752" y="775"/>
                </a:lnTo>
                <a:lnTo>
                  <a:pt x="752" y="765"/>
                </a:lnTo>
                <a:lnTo>
                  <a:pt x="752" y="756"/>
                </a:lnTo>
                <a:lnTo>
                  <a:pt x="753" y="747"/>
                </a:lnTo>
                <a:lnTo>
                  <a:pt x="753" y="738"/>
                </a:lnTo>
                <a:lnTo>
                  <a:pt x="753" y="728"/>
                </a:lnTo>
                <a:lnTo>
                  <a:pt x="753" y="726"/>
                </a:lnTo>
                <a:close/>
              </a:path>
            </a:pathLst>
          </a:custGeom>
          <a:solidFill>
            <a:srgbClr val="E55D7E"/>
          </a:solidFill>
          <a:ln w="9525">
            <a:noFill/>
            <a:round/>
            <a:headEnd/>
            <a:tailEnd/>
          </a:ln>
        </p:spPr>
        <p:txBody>
          <a:bodyPr/>
          <a:lstStyle/>
          <a:p>
            <a:endParaRPr lang="pt-BR"/>
          </a:p>
        </p:txBody>
      </p:sp>
      <p:sp>
        <p:nvSpPr>
          <p:cNvPr id="342181" name="Freeform 165"/>
          <p:cNvSpPr>
            <a:spLocks/>
          </p:cNvSpPr>
          <p:nvPr/>
        </p:nvSpPr>
        <p:spPr bwMode="auto">
          <a:xfrm>
            <a:off x="6888163" y="1774825"/>
            <a:ext cx="323850" cy="392113"/>
          </a:xfrm>
          <a:custGeom>
            <a:avLst/>
            <a:gdLst/>
            <a:ahLst/>
            <a:cxnLst>
              <a:cxn ang="0">
                <a:pos x="806" y="785"/>
              </a:cxn>
              <a:cxn ang="0">
                <a:pos x="789" y="718"/>
              </a:cxn>
              <a:cxn ang="0">
                <a:pos x="767" y="651"/>
              </a:cxn>
              <a:cxn ang="0">
                <a:pos x="741" y="587"/>
              </a:cxn>
              <a:cxn ang="0">
                <a:pos x="712" y="525"/>
              </a:cxn>
              <a:cxn ang="0">
                <a:pos x="679" y="465"/>
              </a:cxn>
              <a:cxn ang="0">
                <a:pos x="642" y="407"/>
              </a:cxn>
              <a:cxn ang="0">
                <a:pos x="602" y="352"/>
              </a:cxn>
              <a:cxn ang="0">
                <a:pos x="560" y="299"/>
              </a:cxn>
              <a:cxn ang="0">
                <a:pos x="513" y="249"/>
              </a:cxn>
              <a:cxn ang="0">
                <a:pos x="464" y="202"/>
              </a:cxn>
              <a:cxn ang="0">
                <a:pos x="412" y="157"/>
              </a:cxn>
              <a:cxn ang="0">
                <a:pos x="358" y="117"/>
              </a:cxn>
              <a:cxn ang="0">
                <a:pos x="301" y="79"/>
              </a:cxn>
              <a:cxn ang="0">
                <a:pos x="242" y="44"/>
              </a:cxn>
              <a:cxn ang="0">
                <a:pos x="180" y="14"/>
              </a:cxn>
              <a:cxn ang="0">
                <a:pos x="126" y="0"/>
              </a:cxn>
              <a:cxn ang="0">
                <a:pos x="55" y="3"/>
              </a:cxn>
              <a:cxn ang="0">
                <a:pos x="0" y="12"/>
              </a:cxn>
              <a:cxn ang="0">
                <a:pos x="79" y="37"/>
              </a:cxn>
              <a:cxn ang="0">
                <a:pos x="156" y="70"/>
              </a:cxn>
              <a:cxn ang="0">
                <a:pos x="229" y="107"/>
              </a:cxn>
              <a:cxn ang="0">
                <a:pos x="299" y="150"/>
              </a:cxn>
              <a:cxn ang="0">
                <a:pos x="366" y="198"/>
              </a:cxn>
              <a:cxn ang="0">
                <a:pos x="427" y="251"/>
              </a:cxn>
              <a:cxn ang="0">
                <a:pos x="486" y="309"/>
              </a:cxn>
              <a:cxn ang="0">
                <a:pos x="539" y="370"/>
              </a:cxn>
              <a:cxn ang="0">
                <a:pos x="588" y="436"/>
              </a:cxn>
              <a:cxn ang="0">
                <a:pos x="632" y="506"/>
              </a:cxn>
              <a:cxn ang="0">
                <a:pos x="671" y="578"/>
              </a:cxn>
              <a:cxn ang="0">
                <a:pos x="703" y="655"/>
              </a:cxn>
              <a:cxn ang="0">
                <a:pos x="730" y="734"/>
              </a:cxn>
              <a:cxn ang="0">
                <a:pos x="750" y="816"/>
              </a:cxn>
              <a:cxn ang="0">
                <a:pos x="765" y="899"/>
              </a:cxn>
              <a:cxn ang="0">
                <a:pos x="773" y="986"/>
              </a:cxn>
              <a:cxn ang="0">
                <a:pos x="780" y="965"/>
              </a:cxn>
              <a:cxn ang="0">
                <a:pos x="793" y="924"/>
              </a:cxn>
              <a:cxn ang="0">
                <a:pos x="802" y="882"/>
              </a:cxn>
              <a:cxn ang="0">
                <a:pos x="810" y="841"/>
              </a:cxn>
            </a:cxnLst>
            <a:rect l="0" t="0" r="r" b="b"/>
            <a:pathLst>
              <a:path w="813" h="986">
                <a:moveTo>
                  <a:pt x="813" y="820"/>
                </a:moveTo>
                <a:lnTo>
                  <a:pt x="806" y="785"/>
                </a:lnTo>
                <a:lnTo>
                  <a:pt x="798" y="751"/>
                </a:lnTo>
                <a:lnTo>
                  <a:pt x="789" y="718"/>
                </a:lnTo>
                <a:lnTo>
                  <a:pt x="778" y="684"/>
                </a:lnTo>
                <a:lnTo>
                  <a:pt x="767" y="651"/>
                </a:lnTo>
                <a:lnTo>
                  <a:pt x="754" y="619"/>
                </a:lnTo>
                <a:lnTo>
                  <a:pt x="741" y="587"/>
                </a:lnTo>
                <a:lnTo>
                  <a:pt x="727" y="556"/>
                </a:lnTo>
                <a:lnTo>
                  <a:pt x="712" y="525"/>
                </a:lnTo>
                <a:lnTo>
                  <a:pt x="696" y="495"/>
                </a:lnTo>
                <a:lnTo>
                  <a:pt x="679" y="465"/>
                </a:lnTo>
                <a:lnTo>
                  <a:pt x="661" y="436"/>
                </a:lnTo>
                <a:lnTo>
                  <a:pt x="642" y="407"/>
                </a:lnTo>
                <a:lnTo>
                  <a:pt x="622" y="380"/>
                </a:lnTo>
                <a:lnTo>
                  <a:pt x="602" y="352"/>
                </a:lnTo>
                <a:lnTo>
                  <a:pt x="581" y="325"/>
                </a:lnTo>
                <a:lnTo>
                  <a:pt x="560" y="299"/>
                </a:lnTo>
                <a:lnTo>
                  <a:pt x="536" y="274"/>
                </a:lnTo>
                <a:lnTo>
                  <a:pt x="513" y="249"/>
                </a:lnTo>
                <a:lnTo>
                  <a:pt x="489" y="225"/>
                </a:lnTo>
                <a:lnTo>
                  <a:pt x="464" y="202"/>
                </a:lnTo>
                <a:lnTo>
                  <a:pt x="439" y="180"/>
                </a:lnTo>
                <a:lnTo>
                  <a:pt x="412" y="157"/>
                </a:lnTo>
                <a:lnTo>
                  <a:pt x="386" y="137"/>
                </a:lnTo>
                <a:lnTo>
                  <a:pt x="358" y="117"/>
                </a:lnTo>
                <a:lnTo>
                  <a:pt x="330" y="98"/>
                </a:lnTo>
                <a:lnTo>
                  <a:pt x="301" y="79"/>
                </a:lnTo>
                <a:lnTo>
                  <a:pt x="272" y="62"/>
                </a:lnTo>
                <a:lnTo>
                  <a:pt x="242" y="44"/>
                </a:lnTo>
                <a:lnTo>
                  <a:pt x="211" y="29"/>
                </a:lnTo>
                <a:lnTo>
                  <a:pt x="180" y="14"/>
                </a:lnTo>
                <a:lnTo>
                  <a:pt x="149" y="0"/>
                </a:lnTo>
                <a:lnTo>
                  <a:pt x="126" y="0"/>
                </a:lnTo>
                <a:lnTo>
                  <a:pt x="89" y="0"/>
                </a:lnTo>
                <a:lnTo>
                  <a:pt x="55" y="3"/>
                </a:lnTo>
                <a:lnTo>
                  <a:pt x="20" y="8"/>
                </a:lnTo>
                <a:lnTo>
                  <a:pt x="0" y="12"/>
                </a:lnTo>
                <a:lnTo>
                  <a:pt x="40" y="24"/>
                </a:lnTo>
                <a:lnTo>
                  <a:pt x="79" y="37"/>
                </a:lnTo>
                <a:lnTo>
                  <a:pt x="118" y="52"/>
                </a:lnTo>
                <a:lnTo>
                  <a:pt x="156" y="70"/>
                </a:lnTo>
                <a:lnTo>
                  <a:pt x="192" y="88"/>
                </a:lnTo>
                <a:lnTo>
                  <a:pt x="229" y="107"/>
                </a:lnTo>
                <a:lnTo>
                  <a:pt x="265" y="128"/>
                </a:lnTo>
                <a:lnTo>
                  <a:pt x="299" y="150"/>
                </a:lnTo>
                <a:lnTo>
                  <a:pt x="333" y="174"/>
                </a:lnTo>
                <a:lnTo>
                  <a:pt x="366" y="198"/>
                </a:lnTo>
                <a:lnTo>
                  <a:pt x="397" y="224"/>
                </a:lnTo>
                <a:lnTo>
                  <a:pt x="427" y="251"/>
                </a:lnTo>
                <a:lnTo>
                  <a:pt x="458" y="280"/>
                </a:lnTo>
                <a:lnTo>
                  <a:pt x="486" y="309"/>
                </a:lnTo>
                <a:lnTo>
                  <a:pt x="513" y="339"/>
                </a:lnTo>
                <a:lnTo>
                  <a:pt x="539" y="370"/>
                </a:lnTo>
                <a:lnTo>
                  <a:pt x="565" y="403"/>
                </a:lnTo>
                <a:lnTo>
                  <a:pt x="588" y="436"/>
                </a:lnTo>
                <a:lnTo>
                  <a:pt x="611" y="470"/>
                </a:lnTo>
                <a:lnTo>
                  <a:pt x="632" y="506"/>
                </a:lnTo>
                <a:lnTo>
                  <a:pt x="651" y="542"/>
                </a:lnTo>
                <a:lnTo>
                  <a:pt x="671" y="578"/>
                </a:lnTo>
                <a:lnTo>
                  <a:pt x="688" y="616"/>
                </a:lnTo>
                <a:lnTo>
                  <a:pt x="703" y="655"/>
                </a:lnTo>
                <a:lnTo>
                  <a:pt x="717" y="693"/>
                </a:lnTo>
                <a:lnTo>
                  <a:pt x="730" y="734"/>
                </a:lnTo>
                <a:lnTo>
                  <a:pt x="741" y="774"/>
                </a:lnTo>
                <a:lnTo>
                  <a:pt x="750" y="816"/>
                </a:lnTo>
                <a:lnTo>
                  <a:pt x="758" y="857"/>
                </a:lnTo>
                <a:lnTo>
                  <a:pt x="765" y="899"/>
                </a:lnTo>
                <a:lnTo>
                  <a:pt x="770" y="943"/>
                </a:lnTo>
                <a:lnTo>
                  <a:pt x="773" y="986"/>
                </a:lnTo>
                <a:lnTo>
                  <a:pt x="773" y="985"/>
                </a:lnTo>
                <a:lnTo>
                  <a:pt x="780" y="965"/>
                </a:lnTo>
                <a:lnTo>
                  <a:pt x="787" y="944"/>
                </a:lnTo>
                <a:lnTo>
                  <a:pt x="793" y="924"/>
                </a:lnTo>
                <a:lnTo>
                  <a:pt x="798" y="903"/>
                </a:lnTo>
                <a:lnTo>
                  <a:pt x="802" y="882"/>
                </a:lnTo>
                <a:lnTo>
                  <a:pt x="806" y="862"/>
                </a:lnTo>
                <a:lnTo>
                  <a:pt x="810" y="841"/>
                </a:lnTo>
                <a:lnTo>
                  <a:pt x="813" y="820"/>
                </a:lnTo>
                <a:close/>
              </a:path>
            </a:pathLst>
          </a:custGeom>
          <a:solidFill>
            <a:srgbClr val="E5617D"/>
          </a:solidFill>
          <a:ln w="9525">
            <a:noFill/>
            <a:round/>
            <a:headEnd/>
            <a:tailEnd/>
          </a:ln>
        </p:spPr>
        <p:txBody>
          <a:bodyPr/>
          <a:lstStyle/>
          <a:p>
            <a:endParaRPr lang="pt-BR"/>
          </a:p>
        </p:txBody>
      </p:sp>
      <p:sp>
        <p:nvSpPr>
          <p:cNvPr id="342182" name="Freeform 166"/>
          <p:cNvSpPr>
            <a:spLocks/>
          </p:cNvSpPr>
          <p:nvPr/>
        </p:nvSpPr>
        <p:spPr bwMode="auto">
          <a:xfrm>
            <a:off x="6862763" y="1776413"/>
            <a:ext cx="342900" cy="414337"/>
          </a:xfrm>
          <a:custGeom>
            <a:avLst/>
            <a:gdLst/>
            <a:ahLst/>
            <a:cxnLst>
              <a:cxn ang="0">
                <a:pos x="856" y="867"/>
              </a:cxn>
              <a:cxn ang="0">
                <a:pos x="842" y="789"/>
              </a:cxn>
              <a:cxn ang="0">
                <a:pos x="821" y="715"/>
              </a:cxn>
              <a:cxn ang="0">
                <a:pos x="796" y="641"/>
              </a:cxn>
              <a:cxn ang="0">
                <a:pos x="766" y="570"/>
              </a:cxn>
              <a:cxn ang="0">
                <a:pos x="732" y="503"/>
              </a:cxn>
              <a:cxn ang="0">
                <a:pos x="692" y="438"/>
              </a:cxn>
              <a:cxn ang="0">
                <a:pos x="649" y="376"/>
              </a:cxn>
              <a:cxn ang="0">
                <a:pos x="601" y="317"/>
              </a:cxn>
              <a:cxn ang="0">
                <a:pos x="550" y="261"/>
              </a:cxn>
              <a:cxn ang="0">
                <a:pos x="494" y="210"/>
              </a:cxn>
              <a:cxn ang="0">
                <a:pos x="436" y="162"/>
              </a:cxn>
              <a:cxn ang="0">
                <a:pos x="373" y="118"/>
              </a:cxn>
              <a:cxn ang="0">
                <a:pos x="309" y="79"/>
              </a:cxn>
              <a:cxn ang="0">
                <a:pos x="241" y="43"/>
              </a:cxn>
              <a:cxn ang="0">
                <a:pos x="170" y="13"/>
              </a:cxn>
              <a:cxn ang="0">
                <a:pos x="120" y="1"/>
              </a:cxn>
              <a:cxn ang="0">
                <a:pos x="51" y="12"/>
              </a:cxn>
              <a:cxn ang="0">
                <a:pos x="0" y="24"/>
              </a:cxn>
              <a:cxn ang="0">
                <a:pos x="85" y="47"/>
              </a:cxn>
              <a:cxn ang="0">
                <a:pos x="167" y="78"/>
              </a:cxn>
              <a:cxn ang="0">
                <a:pos x="246" y="114"/>
              </a:cxn>
              <a:cxn ang="0">
                <a:pos x="321" y="156"/>
              </a:cxn>
              <a:cxn ang="0">
                <a:pos x="393" y="205"/>
              </a:cxn>
              <a:cxn ang="0">
                <a:pos x="459" y="259"/>
              </a:cxn>
              <a:cxn ang="0">
                <a:pos x="521" y="319"/>
              </a:cxn>
              <a:cxn ang="0">
                <a:pos x="577" y="384"/>
              </a:cxn>
              <a:cxn ang="0">
                <a:pos x="629" y="452"/>
              </a:cxn>
              <a:cxn ang="0">
                <a:pos x="674" y="525"/>
              </a:cxn>
              <a:cxn ang="0">
                <a:pos x="713" y="603"/>
              </a:cxn>
              <a:cxn ang="0">
                <a:pos x="747" y="682"/>
              </a:cxn>
              <a:cxn ang="0">
                <a:pos x="773" y="767"/>
              </a:cxn>
              <a:cxn ang="0">
                <a:pos x="792" y="853"/>
              </a:cxn>
              <a:cxn ang="0">
                <a:pos x="804" y="943"/>
              </a:cxn>
              <a:cxn ang="0">
                <a:pos x="808" y="1035"/>
              </a:cxn>
              <a:cxn ang="0">
                <a:pos x="808" y="1048"/>
              </a:cxn>
              <a:cxn ang="0">
                <a:pos x="827" y="1008"/>
              </a:cxn>
              <a:cxn ang="0">
                <a:pos x="845" y="964"/>
              </a:cxn>
              <a:cxn ang="0">
                <a:pos x="857" y="926"/>
              </a:cxn>
            </a:cxnLst>
            <a:rect l="0" t="0" r="r" b="b"/>
            <a:pathLst>
              <a:path w="862" h="1048">
                <a:moveTo>
                  <a:pt x="862" y="906"/>
                </a:moveTo>
                <a:lnTo>
                  <a:pt x="856" y="867"/>
                </a:lnTo>
                <a:lnTo>
                  <a:pt x="850" y="828"/>
                </a:lnTo>
                <a:lnTo>
                  <a:pt x="842" y="789"/>
                </a:lnTo>
                <a:lnTo>
                  <a:pt x="832" y="752"/>
                </a:lnTo>
                <a:lnTo>
                  <a:pt x="821" y="715"/>
                </a:lnTo>
                <a:lnTo>
                  <a:pt x="809" y="677"/>
                </a:lnTo>
                <a:lnTo>
                  <a:pt x="796" y="641"/>
                </a:lnTo>
                <a:lnTo>
                  <a:pt x="782" y="606"/>
                </a:lnTo>
                <a:lnTo>
                  <a:pt x="766" y="570"/>
                </a:lnTo>
                <a:lnTo>
                  <a:pt x="750" y="536"/>
                </a:lnTo>
                <a:lnTo>
                  <a:pt x="732" y="503"/>
                </a:lnTo>
                <a:lnTo>
                  <a:pt x="712" y="469"/>
                </a:lnTo>
                <a:lnTo>
                  <a:pt x="692" y="438"/>
                </a:lnTo>
                <a:lnTo>
                  <a:pt x="671" y="406"/>
                </a:lnTo>
                <a:lnTo>
                  <a:pt x="649" y="376"/>
                </a:lnTo>
                <a:lnTo>
                  <a:pt x="626" y="345"/>
                </a:lnTo>
                <a:lnTo>
                  <a:pt x="601" y="317"/>
                </a:lnTo>
                <a:lnTo>
                  <a:pt x="575" y="289"/>
                </a:lnTo>
                <a:lnTo>
                  <a:pt x="550" y="261"/>
                </a:lnTo>
                <a:lnTo>
                  <a:pt x="523" y="235"/>
                </a:lnTo>
                <a:lnTo>
                  <a:pt x="494" y="210"/>
                </a:lnTo>
                <a:lnTo>
                  <a:pt x="465" y="185"/>
                </a:lnTo>
                <a:lnTo>
                  <a:pt x="436" y="162"/>
                </a:lnTo>
                <a:lnTo>
                  <a:pt x="405" y="139"/>
                </a:lnTo>
                <a:lnTo>
                  <a:pt x="373" y="118"/>
                </a:lnTo>
                <a:lnTo>
                  <a:pt x="342" y="98"/>
                </a:lnTo>
                <a:lnTo>
                  <a:pt x="309" y="79"/>
                </a:lnTo>
                <a:lnTo>
                  <a:pt x="275" y="61"/>
                </a:lnTo>
                <a:lnTo>
                  <a:pt x="241" y="43"/>
                </a:lnTo>
                <a:lnTo>
                  <a:pt x="206" y="28"/>
                </a:lnTo>
                <a:lnTo>
                  <a:pt x="170" y="13"/>
                </a:lnTo>
                <a:lnTo>
                  <a:pt x="134" y="0"/>
                </a:lnTo>
                <a:lnTo>
                  <a:pt x="120" y="1"/>
                </a:lnTo>
                <a:lnTo>
                  <a:pt x="85" y="6"/>
                </a:lnTo>
                <a:lnTo>
                  <a:pt x="51" y="12"/>
                </a:lnTo>
                <a:lnTo>
                  <a:pt x="17" y="20"/>
                </a:lnTo>
                <a:lnTo>
                  <a:pt x="0" y="24"/>
                </a:lnTo>
                <a:lnTo>
                  <a:pt x="43" y="35"/>
                </a:lnTo>
                <a:lnTo>
                  <a:pt x="85" y="47"/>
                </a:lnTo>
                <a:lnTo>
                  <a:pt x="127" y="62"/>
                </a:lnTo>
                <a:lnTo>
                  <a:pt x="167" y="78"/>
                </a:lnTo>
                <a:lnTo>
                  <a:pt x="207" y="95"/>
                </a:lnTo>
                <a:lnTo>
                  <a:pt x="246" y="114"/>
                </a:lnTo>
                <a:lnTo>
                  <a:pt x="285" y="134"/>
                </a:lnTo>
                <a:lnTo>
                  <a:pt x="321" y="156"/>
                </a:lnTo>
                <a:lnTo>
                  <a:pt x="357" y="181"/>
                </a:lnTo>
                <a:lnTo>
                  <a:pt x="393" y="205"/>
                </a:lnTo>
                <a:lnTo>
                  <a:pt x="426" y="231"/>
                </a:lnTo>
                <a:lnTo>
                  <a:pt x="459" y="259"/>
                </a:lnTo>
                <a:lnTo>
                  <a:pt x="490" y="289"/>
                </a:lnTo>
                <a:lnTo>
                  <a:pt x="521" y="319"/>
                </a:lnTo>
                <a:lnTo>
                  <a:pt x="550" y="350"/>
                </a:lnTo>
                <a:lnTo>
                  <a:pt x="577" y="384"/>
                </a:lnTo>
                <a:lnTo>
                  <a:pt x="603" y="417"/>
                </a:lnTo>
                <a:lnTo>
                  <a:pt x="629" y="452"/>
                </a:lnTo>
                <a:lnTo>
                  <a:pt x="652" y="489"/>
                </a:lnTo>
                <a:lnTo>
                  <a:pt x="674" y="525"/>
                </a:lnTo>
                <a:lnTo>
                  <a:pt x="694" y="563"/>
                </a:lnTo>
                <a:lnTo>
                  <a:pt x="713" y="603"/>
                </a:lnTo>
                <a:lnTo>
                  <a:pt x="731" y="642"/>
                </a:lnTo>
                <a:lnTo>
                  <a:pt x="747" y="682"/>
                </a:lnTo>
                <a:lnTo>
                  <a:pt x="761" y="725"/>
                </a:lnTo>
                <a:lnTo>
                  <a:pt x="773" y="767"/>
                </a:lnTo>
                <a:lnTo>
                  <a:pt x="783" y="810"/>
                </a:lnTo>
                <a:lnTo>
                  <a:pt x="792" y="853"/>
                </a:lnTo>
                <a:lnTo>
                  <a:pt x="799" y="897"/>
                </a:lnTo>
                <a:lnTo>
                  <a:pt x="804" y="943"/>
                </a:lnTo>
                <a:lnTo>
                  <a:pt x="807" y="988"/>
                </a:lnTo>
                <a:lnTo>
                  <a:pt x="808" y="1035"/>
                </a:lnTo>
                <a:lnTo>
                  <a:pt x="808" y="1041"/>
                </a:lnTo>
                <a:lnTo>
                  <a:pt x="808" y="1048"/>
                </a:lnTo>
                <a:lnTo>
                  <a:pt x="815" y="1034"/>
                </a:lnTo>
                <a:lnTo>
                  <a:pt x="827" y="1008"/>
                </a:lnTo>
                <a:lnTo>
                  <a:pt x="838" y="983"/>
                </a:lnTo>
                <a:lnTo>
                  <a:pt x="845" y="964"/>
                </a:lnTo>
                <a:lnTo>
                  <a:pt x="851" y="945"/>
                </a:lnTo>
                <a:lnTo>
                  <a:pt x="857" y="926"/>
                </a:lnTo>
                <a:lnTo>
                  <a:pt x="862" y="906"/>
                </a:lnTo>
                <a:close/>
              </a:path>
            </a:pathLst>
          </a:custGeom>
          <a:solidFill>
            <a:srgbClr val="E5647C"/>
          </a:solidFill>
          <a:ln w="9525">
            <a:noFill/>
            <a:round/>
            <a:headEnd/>
            <a:tailEnd/>
          </a:ln>
        </p:spPr>
        <p:txBody>
          <a:bodyPr/>
          <a:lstStyle/>
          <a:p>
            <a:endParaRPr lang="pt-BR"/>
          </a:p>
        </p:txBody>
      </p:sp>
      <p:sp>
        <p:nvSpPr>
          <p:cNvPr id="342183" name="Freeform 167"/>
          <p:cNvSpPr>
            <a:spLocks/>
          </p:cNvSpPr>
          <p:nvPr/>
        </p:nvSpPr>
        <p:spPr bwMode="auto">
          <a:xfrm>
            <a:off x="6840538" y="1779588"/>
            <a:ext cx="355600" cy="434975"/>
          </a:xfrm>
          <a:custGeom>
            <a:avLst/>
            <a:gdLst/>
            <a:ahLst/>
            <a:cxnLst>
              <a:cxn ang="0">
                <a:pos x="891" y="931"/>
              </a:cxn>
              <a:cxn ang="0">
                <a:pos x="879" y="845"/>
              </a:cxn>
              <a:cxn ang="0">
                <a:pos x="862" y="762"/>
              </a:cxn>
              <a:cxn ang="0">
                <a:pos x="838" y="681"/>
              </a:cxn>
              <a:cxn ang="0">
                <a:pos x="809" y="604"/>
              </a:cxn>
              <a:cxn ang="0">
                <a:pos x="772" y="530"/>
              </a:cxn>
              <a:cxn ang="0">
                <a:pos x="732" y="458"/>
              </a:cxn>
              <a:cxn ang="0">
                <a:pos x="686" y="391"/>
              </a:cxn>
              <a:cxn ang="0">
                <a:pos x="634" y="327"/>
              </a:cxn>
              <a:cxn ang="0">
                <a:pos x="579" y="268"/>
              </a:cxn>
              <a:cxn ang="0">
                <a:pos x="518" y="212"/>
              </a:cxn>
              <a:cxn ang="0">
                <a:pos x="454" y="162"/>
              </a:cxn>
              <a:cxn ang="0">
                <a:pos x="386" y="116"/>
              </a:cxn>
              <a:cxn ang="0">
                <a:pos x="313" y="76"/>
              </a:cxn>
              <a:cxn ang="0">
                <a:pos x="239" y="40"/>
              </a:cxn>
              <a:cxn ang="0">
                <a:pos x="161" y="12"/>
              </a:cxn>
              <a:cxn ang="0">
                <a:pos x="107" y="2"/>
              </a:cxn>
              <a:cxn ang="0">
                <a:pos x="40" y="19"/>
              </a:cxn>
              <a:cxn ang="0">
                <a:pos x="0" y="34"/>
              </a:cxn>
              <a:cxn ang="0">
                <a:pos x="87" y="54"/>
              </a:cxn>
              <a:cxn ang="0">
                <a:pos x="172" y="80"/>
              </a:cxn>
              <a:cxn ang="0">
                <a:pos x="253" y="113"/>
              </a:cxn>
              <a:cxn ang="0">
                <a:pos x="330" y="154"/>
              </a:cxn>
              <a:cxn ang="0">
                <a:pos x="403" y="200"/>
              </a:cxn>
              <a:cxn ang="0">
                <a:pos x="472" y="252"/>
              </a:cxn>
              <a:cxn ang="0">
                <a:pos x="535" y="311"/>
              </a:cxn>
              <a:cxn ang="0">
                <a:pos x="595" y="374"/>
              </a:cxn>
              <a:cxn ang="0">
                <a:pos x="647" y="442"/>
              </a:cxn>
              <a:cxn ang="0">
                <a:pos x="695" y="515"/>
              </a:cxn>
              <a:cxn ang="0">
                <a:pos x="735" y="592"/>
              </a:cxn>
              <a:cxn ang="0">
                <a:pos x="769" y="671"/>
              </a:cxn>
              <a:cxn ang="0">
                <a:pos x="798" y="755"/>
              </a:cxn>
              <a:cxn ang="0">
                <a:pos x="817" y="843"/>
              </a:cxn>
              <a:cxn ang="0">
                <a:pos x="829" y="932"/>
              </a:cxn>
              <a:cxn ang="0">
                <a:pos x="834" y="1025"/>
              </a:cxn>
              <a:cxn ang="0">
                <a:pos x="833" y="1061"/>
              </a:cxn>
              <a:cxn ang="0">
                <a:pos x="831" y="1096"/>
              </a:cxn>
              <a:cxn ang="0">
                <a:pos x="846" y="1069"/>
              </a:cxn>
              <a:cxn ang="0">
                <a:pos x="871" y="1024"/>
              </a:cxn>
              <a:cxn ang="0">
                <a:pos x="894" y="974"/>
              </a:cxn>
            </a:cxnLst>
            <a:rect l="0" t="0" r="r" b="b"/>
            <a:pathLst>
              <a:path w="894" h="1096">
                <a:moveTo>
                  <a:pt x="894" y="974"/>
                </a:moveTo>
                <a:lnTo>
                  <a:pt x="891" y="931"/>
                </a:lnTo>
                <a:lnTo>
                  <a:pt x="886" y="887"/>
                </a:lnTo>
                <a:lnTo>
                  <a:pt x="879" y="845"/>
                </a:lnTo>
                <a:lnTo>
                  <a:pt x="871" y="804"/>
                </a:lnTo>
                <a:lnTo>
                  <a:pt x="862" y="762"/>
                </a:lnTo>
                <a:lnTo>
                  <a:pt x="851" y="722"/>
                </a:lnTo>
                <a:lnTo>
                  <a:pt x="838" y="681"/>
                </a:lnTo>
                <a:lnTo>
                  <a:pt x="824" y="643"/>
                </a:lnTo>
                <a:lnTo>
                  <a:pt x="809" y="604"/>
                </a:lnTo>
                <a:lnTo>
                  <a:pt x="792" y="566"/>
                </a:lnTo>
                <a:lnTo>
                  <a:pt x="772" y="530"/>
                </a:lnTo>
                <a:lnTo>
                  <a:pt x="753" y="494"/>
                </a:lnTo>
                <a:lnTo>
                  <a:pt x="732" y="458"/>
                </a:lnTo>
                <a:lnTo>
                  <a:pt x="709" y="424"/>
                </a:lnTo>
                <a:lnTo>
                  <a:pt x="686" y="391"/>
                </a:lnTo>
                <a:lnTo>
                  <a:pt x="660" y="358"/>
                </a:lnTo>
                <a:lnTo>
                  <a:pt x="634" y="327"/>
                </a:lnTo>
                <a:lnTo>
                  <a:pt x="607" y="297"/>
                </a:lnTo>
                <a:lnTo>
                  <a:pt x="579" y="268"/>
                </a:lnTo>
                <a:lnTo>
                  <a:pt x="548" y="239"/>
                </a:lnTo>
                <a:lnTo>
                  <a:pt x="518" y="212"/>
                </a:lnTo>
                <a:lnTo>
                  <a:pt x="487" y="186"/>
                </a:lnTo>
                <a:lnTo>
                  <a:pt x="454" y="162"/>
                </a:lnTo>
                <a:lnTo>
                  <a:pt x="420" y="138"/>
                </a:lnTo>
                <a:lnTo>
                  <a:pt x="386" y="116"/>
                </a:lnTo>
                <a:lnTo>
                  <a:pt x="350" y="95"/>
                </a:lnTo>
                <a:lnTo>
                  <a:pt x="313" y="76"/>
                </a:lnTo>
                <a:lnTo>
                  <a:pt x="277" y="58"/>
                </a:lnTo>
                <a:lnTo>
                  <a:pt x="239" y="40"/>
                </a:lnTo>
                <a:lnTo>
                  <a:pt x="200" y="25"/>
                </a:lnTo>
                <a:lnTo>
                  <a:pt x="161" y="12"/>
                </a:lnTo>
                <a:lnTo>
                  <a:pt x="121" y="0"/>
                </a:lnTo>
                <a:lnTo>
                  <a:pt x="107" y="2"/>
                </a:lnTo>
                <a:lnTo>
                  <a:pt x="73" y="10"/>
                </a:lnTo>
                <a:lnTo>
                  <a:pt x="40" y="19"/>
                </a:lnTo>
                <a:lnTo>
                  <a:pt x="7" y="31"/>
                </a:lnTo>
                <a:lnTo>
                  <a:pt x="0" y="34"/>
                </a:lnTo>
                <a:lnTo>
                  <a:pt x="44" y="44"/>
                </a:lnTo>
                <a:lnTo>
                  <a:pt x="87" y="54"/>
                </a:lnTo>
                <a:lnTo>
                  <a:pt x="131" y="66"/>
                </a:lnTo>
                <a:lnTo>
                  <a:pt x="172" y="80"/>
                </a:lnTo>
                <a:lnTo>
                  <a:pt x="212" y="96"/>
                </a:lnTo>
                <a:lnTo>
                  <a:pt x="253" y="113"/>
                </a:lnTo>
                <a:lnTo>
                  <a:pt x="292" y="133"/>
                </a:lnTo>
                <a:lnTo>
                  <a:pt x="330" y="154"/>
                </a:lnTo>
                <a:lnTo>
                  <a:pt x="367" y="176"/>
                </a:lnTo>
                <a:lnTo>
                  <a:pt x="403" y="200"/>
                </a:lnTo>
                <a:lnTo>
                  <a:pt x="438" y="225"/>
                </a:lnTo>
                <a:lnTo>
                  <a:pt x="472" y="252"/>
                </a:lnTo>
                <a:lnTo>
                  <a:pt x="504" y="281"/>
                </a:lnTo>
                <a:lnTo>
                  <a:pt x="535" y="311"/>
                </a:lnTo>
                <a:lnTo>
                  <a:pt x="566" y="341"/>
                </a:lnTo>
                <a:lnTo>
                  <a:pt x="595" y="374"/>
                </a:lnTo>
                <a:lnTo>
                  <a:pt x="622" y="407"/>
                </a:lnTo>
                <a:lnTo>
                  <a:pt x="647" y="442"/>
                </a:lnTo>
                <a:lnTo>
                  <a:pt x="672" y="478"/>
                </a:lnTo>
                <a:lnTo>
                  <a:pt x="695" y="515"/>
                </a:lnTo>
                <a:lnTo>
                  <a:pt x="716" y="552"/>
                </a:lnTo>
                <a:lnTo>
                  <a:pt x="735" y="592"/>
                </a:lnTo>
                <a:lnTo>
                  <a:pt x="753" y="631"/>
                </a:lnTo>
                <a:lnTo>
                  <a:pt x="769" y="671"/>
                </a:lnTo>
                <a:lnTo>
                  <a:pt x="785" y="713"/>
                </a:lnTo>
                <a:lnTo>
                  <a:pt x="798" y="755"/>
                </a:lnTo>
                <a:lnTo>
                  <a:pt x="808" y="799"/>
                </a:lnTo>
                <a:lnTo>
                  <a:pt x="817" y="843"/>
                </a:lnTo>
                <a:lnTo>
                  <a:pt x="824" y="887"/>
                </a:lnTo>
                <a:lnTo>
                  <a:pt x="829" y="932"/>
                </a:lnTo>
                <a:lnTo>
                  <a:pt x="833" y="978"/>
                </a:lnTo>
                <a:lnTo>
                  <a:pt x="834" y="1025"/>
                </a:lnTo>
                <a:lnTo>
                  <a:pt x="833" y="1043"/>
                </a:lnTo>
                <a:lnTo>
                  <a:pt x="833" y="1061"/>
                </a:lnTo>
                <a:lnTo>
                  <a:pt x="832" y="1078"/>
                </a:lnTo>
                <a:lnTo>
                  <a:pt x="831" y="1096"/>
                </a:lnTo>
                <a:lnTo>
                  <a:pt x="834" y="1092"/>
                </a:lnTo>
                <a:lnTo>
                  <a:pt x="846" y="1069"/>
                </a:lnTo>
                <a:lnTo>
                  <a:pt x="859" y="1047"/>
                </a:lnTo>
                <a:lnTo>
                  <a:pt x="871" y="1024"/>
                </a:lnTo>
                <a:lnTo>
                  <a:pt x="883" y="998"/>
                </a:lnTo>
                <a:lnTo>
                  <a:pt x="894" y="974"/>
                </a:lnTo>
                <a:close/>
              </a:path>
            </a:pathLst>
          </a:custGeom>
          <a:solidFill>
            <a:srgbClr val="E6697B"/>
          </a:solidFill>
          <a:ln w="9525">
            <a:noFill/>
            <a:round/>
            <a:headEnd/>
            <a:tailEnd/>
          </a:ln>
        </p:spPr>
        <p:txBody>
          <a:bodyPr/>
          <a:lstStyle/>
          <a:p>
            <a:endParaRPr lang="pt-BR"/>
          </a:p>
        </p:txBody>
      </p:sp>
      <p:sp>
        <p:nvSpPr>
          <p:cNvPr id="342184" name="Freeform 168"/>
          <p:cNvSpPr>
            <a:spLocks/>
          </p:cNvSpPr>
          <p:nvPr/>
        </p:nvSpPr>
        <p:spPr bwMode="auto">
          <a:xfrm>
            <a:off x="6819900" y="1785938"/>
            <a:ext cx="363538" cy="449262"/>
          </a:xfrm>
          <a:custGeom>
            <a:avLst/>
            <a:gdLst/>
            <a:ahLst/>
            <a:cxnLst>
              <a:cxn ang="0">
                <a:pos x="915" y="964"/>
              </a:cxn>
              <a:cxn ang="0">
                <a:pos x="907" y="873"/>
              </a:cxn>
              <a:cxn ang="0">
                <a:pos x="891" y="786"/>
              </a:cxn>
              <a:cxn ang="0">
                <a:pos x="869" y="701"/>
              </a:cxn>
              <a:cxn ang="0">
                <a:pos x="839" y="618"/>
              </a:cxn>
              <a:cxn ang="0">
                <a:pos x="802" y="539"/>
              </a:cxn>
              <a:cxn ang="0">
                <a:pos x="760" y="465"/>
              </a:cxn>
              <a:cxn ang="0">
                <a:pos x="711" y="393"/>
              </a:cxn>
              <a:cxn ang="0">
                <a:pos x="658" y="326"/>
              </a:cxn>
              <a:cxn ang="0">
                <a:pos x="598" y="265"/>
              </a:cxn>
              <a:cxn ang="0">
                <a:pos x="534" y="207"/>
              </a:cxn>
              <a:cxn ang="0">
                <a:pos x="465" y="157"/>
              </a:cxn>
              <a:cxn ang="0">
                <a:pos x="393" y="110"/>
              </a:cxn>
              <a:cxn ang="0">
                <a:pos x="315" y="71"/>
              </a:cxn>
              <a:cxn ang="0">
                <a:pos x="235" y="38"/>
              </a:cxn>
              <a:cxn ang="0">
                <a:pos x="151" y="11"/>
              </a:cxn>
              <a:cxn ang="0">
                <a:pos x="92" y="5"/>
              </a:cxn>
              <a:cxn ang="0">
                <a:pos x="28" y="31"/>
              </a:cxn>
              <a:cxn ang="0">
                <a:pos x="44" y="51"/>
              </a:cxn>
              <a:cxn ang="0">
                <a:pos x="132" y="69"/>
              </a:cxn>
              <a:cxn ang="0">
                <a:pos x="217" y="96"/>
              </a:cxn>
              <a:cxn ang="0">
                <a:pos x="298" y="129"/>
              </a:cxn>
              <a:cxn ang="0">
                <a:pos x="374" y="171"/>
              </a:cxn>
              <a:cxn ang="0">
                <a:pos x="448" y="218"/>
              </a:cxn>
              <a:cxn ang="0">
                <a:pos x="516" y="272"/>
              </a:cxn>
              <a:cxn ang="0">
                <a:pos x="578" y="330"/>
              </a:cxn>
              <a:cxn ang="0">
                <a:pos x="637" y="395"/>
              </a:cxn>
              <a:cxn ang="0">
                <a:pos x="688" y="465"/>
              </a:cxn>
              <a:cxn ang="0">
                <a:pos x="734" y="538"/>
              </a:cxn>
              <a:cxn ang="0">
                <a:pos x="772" y="617"/>
              </a:cxn>
              <a:cxn ang="0">
                <a:pos x="804" y="699"/>
              </a:cxn>
              <a:cxn ang="0">
                <a:pos x="829" y="785"/>
              </a:cxn>
              <a:cxn ang="0">
                <a:pos x="846" y="872"/>
              </a:cxn>
              <a:cxn ang="0">
                <a:pos x="854" y="964"/>
              </a:cxn>
              <a:cxn ang="0">
                <a:pos x="855" y="1041"/>
              </a:cxn>
              <a:cxn ang="0">
                <a:pos x="851" y="1102"/>
              </a:cxn>
              <a:cxn ang="0">
                <a:pos x="857" y="1122"/>
              </a:cxn>
              <a:cxn ang="0">
                <a:pos x="886" y="1078"/>
              </a:cxn>
              <a:cxn ang="0">
                <a:pos x="911" y="1033"/>
              </a:cxn>
              <a:cxn ang="0">
                <a:pos x="916" y="1017"/>
              </a:cxn>
            </a:cxnLst>
            <a:rect l="0" t="0" r="r" b="b"/>
            <a:pathLst>
              <a:path w="916" h="1133">
                <a:moveTo>
                  <a:pt x="916" y="1011"/>
                </a:moveTo>
                <a:lnTo>
                  <a:pt x="915" y="964"/>
                </a:lnTo>
                <a:lnTo>
                  <a:pt x="912" y="919"/>
                </a:lnTo>
                <a:lnTo>
                  <a:pt x="907" y="873"/>
                </a:lnTo>
                <a:lnTo>
                  <a:pt x="900" y="829"/>
                </a:lnTo>
                <a:lnTo>
                  <a:pt x="891" y="786"/>
                </a:lnTo>
                <a:lnTo>
                  <a:pt x="881" y="743"/>
                </a:lnTo>
                <a:lnTo>
                  <a:pt x="869" y="701"/>
                </a:lnTo>
                <a:lnTo>
                  <a:pt x="855" y="658"/>
                </a:lnTo>
                <a:lnTo>
                  <a:pt x="839" y="618"/>
                </a:lnTo>
                <a:lnTo>
                  <a:pt x="821" y="579"/>
                </a:lnTo>
                <a:lnTo>
                  <a:pt x="802" y="539"/>
                </a:lnTo>
                <a:lnTo>
                  <a:pt x="782" y="501"/>
                </a:lnTo>
                <a:lnTo>
                  <a:pt x="760" y="465"/>
                </a:lnTo>
                <a:lnTo>
                  <a:pt x="737" y="428"/>
                </a:lnTo>
                <a:lnTo>
                  <a:pt x="711" y="393"/>
                </a:lnTo>
                <a:lnTo>
                  <a:pt x="685" y="360"/>
                </a:lnTo>
                <a:lnTo>
                  <a:pt x="658" y="326"/>
                </a:lnTo>
                <a:lnTo>
                  <a:pt x="629" y="295"/>
                </a:lnTo>
                <a:lnTo>
                  <a:pt x="598" y="265"/>
                </a:lnTo>
                <a:lnTo>
                  <a:pt x="567" y="235"/>
                </a:lnTo>
                <a:lnTo>
                  <a:pt x="534" y="207"/>
                </a:lnTo>
                <a:lnTo>
                  <a:pt x="501" y="181"/>
                </a:lnTo>
                <a:lnTo>
                  <a:pt x="465" y="157"/>
                </a:lnTo>
                <a:lnTo>
                  <a:pt x="429" y="132"/>
                </a:lnTo>
                <a:lnTo>
                  <a:pt x="393" y="110"/>
                </a:lnTo>
                <a:lnTo>
                  <a:pt x="354" y="90"/>
                </a:lnTo>
                <a:lnTo>
                  <a:pt x="315" y="71"/>
                </a:lnTo>
                <a:lnTo>
                  <a:pt x="275" y="54"/>
                </a:lnTo>
                <a:lnTo>
                  <a:pt x="235" y="38"/>
                </a:lnTo>
                <a:lnTo>
                  <a:pt x="194" y="23"/>
                </a:lnTo>
                <a:lnTo>
                  <a:pt x="151" y="11"/>
                </a:lnTo>
                <a:lnTo>
                  <a:pt x="108" y="0"/>
                </a:lnTo>
                <a:lnTo>
                  <a:pt x="92" y="5"/>
                </a:lnTo>
                <a:lnTo>
                  <a:pt x="59" y="17"/>
                </a:lnTo>
                <a:lnTo>
                  <a:pt x="28" y="31"/>
                </a:lnTo>
                <a:lnTo>
                  <a:pt x="0" y="44"/>
                </a:lnTo>
                <a:lnTo>
                  <a:pt x="44" y="51"/>
                </a:lnTo>
                <a:lnTo>
                  <a:pt x="89" y="59"/>
                </a:lnTo>
                <a:lnTo>
                  <a:pt x="132" y="69"/>
                </a:lnTo>
                <a:lnTo>
                  <a:pt x="175" y="82"/>
                </a:lnTo>
                <a:lnTo>
                  <a:pt x="217" y="96"/>
                </a:lnTo>
                <a:lnTo>
                  <a:pt x="257" y="112"/>
                </a:lnTo>
                <a:lnTo>
                  <a:pt x="298" y="129"/>
                </a:lnTo>
                <a:lnTo>
                  <a:pt x="337" y="150"/>
                </a:lnTo>
                <a:lnTo>
                  <a:pt x="374" y="171"/>
                </a:lnTo>
                <a:lnTo>
                  <a:pt x="412" y="194"/>
                </a:lnTo>
                <a:lnTo>
                  <a:pt x="448" y="218"/>
                </a:lnTo>
                <a:lnTo>
                  <a:pt x="482" y="245"/>
                </a:lnTo>
                <a:lnTo>
                  <a:pt x="516" y="272"/>
                </a:lnTo>
                <a:lnTo>
                  <a:pt x="548" y="300"/>
                </a:lnTo>
                <a:lnTo>
                  <a:pt x="578" y="330"/>
                </a:lnTo>
                <a:lnTo>
                  <a:pt x="609" y="363"/>
                </a:lnTo>
                <a:lnTo>
                  <a:pt x="637" y="395"/>
                </a:lnTo>
                <a:lnTo>
                  <a:pt x="663" y="429"/>
                </a:lnTo>
                <a:lnTo>
                  <a:pt x="688" y="465"/>
                </a:lnTo>
                <a:lnTo>
                  <a:pt x="711" y="501"/>
                </a:lnTo>
                <a:lnTo>
                  <a:pt x="734" y="538"/>
                </a:lnTo>
                <a:lnTo>
                  <a:pt x="754" y="578"/>
                </a:lnTo>
                <a:lnTo>
                  <a:pt x="772" y="617"/>
                </a:lnTo>
                <a:lnTo>
                  <a:pt x="789" y="657"/>
                </a:lnTo>
                <a:lnTo>
                  <a:pt x="804" y="699"/>
                </a:lnTo>
                <a:lnTo>
                  <a:pt x="817" y="741"/>
                </a:lnTo>
                <a:lnTo>
                  <a:pt x="829" y="785"/>
                </a:lnTo>
                <a:lnTo>
                  <a:pt x="839" y="828"/>
                </a:lnTo>
                <a:lnTo>
                  <a:pt x="846" y="872"/>
                </a:lnTo>
                <a:lnTo>
                  <a:pt x="851" y="918"/>
                </a:lnTo>
                <a:lnTo>
                  <a:pt x="854" y="964"/>
                </a:lnTo>
                <a:lnTo>
                  <a:pt x="855" y="1011"/>
                </a:lnTo>
                <a:lnTo>
                  <a:pt x="855" y="1041"/>
                </a:lnTo>
                <a:lnTo>
                  <a:pt x="853" y="1072"/>
                </a:lnTo>
                <a:lnTo>
                  <a:pt x="851" y="1102"/>
                </a:lnTo>
                <a:lnTo>
                  <a:pt x="848" y="1133"/>
                </a:lnTo>
                <a:lnTo>
                  <a:pt x="857" y="1122"/>
                </a:lnTo>
                <a:lnTo>
                  <a:pt x="872" y="1099"/>
                </a:lnTo>
                <a:lnTo>
                  <a:pt x="886" y="1078"/>
                </a:lnTo>
                <a:lnTo>
                  <a:pt x="898" y="1055"/>
                </a:lnTo>
                <a:lnTo>
                  <a:pt x="911" y="1033"/>
                </a:lnTo>
                <a:lnTo>
                  <a:pt x="916" y="1024"/>
                </a:lnTo>
                <a:lnTo>
                  <a:pt x="916" y="1017"/>
                </a:lnTo>
                <a:lnTo>
                  <a:pt x="916" y="1011"/>
                </a:lnTo>
                <a:close/>
              </a:path>
            </a:pathLst>
          </a:custGeom>
          <a:solidFill>
            <a:srgbClr val="E66C7B"/>
          </a:solidFill>
          <a:ln w="9525">
            <a:noFill/>
            <a:round/>
            <a:headEnd/>
            <a:tailEnd/>
          </a:ln>
        </p:spPr>
        <p:txBody>
          <a:bodyPr/>
          <a:lstStyle/>
          <a:p>
            <a:endParaRPr lang="pt-BR"/>
          </a:p>
        </p:txBody>
      </p:sp>
      <p:sp>
        <p:nvSpPr>
          <p:cNvPr id="342185" name="Freeform 169"/>
          <p:cNvSpPr>
            <a:spLocks/>
          </p:cNvSpPr>
          <p:nvPr/>
        </p:nvSpPr>
        <p:spPr bwMode="auto">
          <a:xfrm>
            <a:off x="6802438" y="1793875"/>
            <a:ext cx="369887" cy="460375"/>
          </a:xfrm>
          <a:custGeom>
            <a:avLst/>
            <a:gdLst/>
            <a:ahLst/>
            <a:cxnLst>
              <a:cxn ang="0">
                <a:pos x="931" y="944"/>
              </a:cxn>
              <a:cxn ang="0">
                <a:pos x="922" y="853"/>
              </a:cxn>
              <a:cxn ang="0">
                <a:pos x="906" y="765"/>
              </a:cxn>
              <a:cxn ang="0">
                <a:pos x="883" y="679"/>
              </a:cxn>
              <a:cxn ang="0">
                <a:pos x="851" y="597"/>
              </a:cxn>
              <a:cxn ang="0">
                <a:pos x="814" y="518"/>
              </a:cxn>
              <a:cxn ang="0">
                <a:pos x="770" y="444"/>
              </a:cxn>
              <a:cxn ang="0">
                <a:pos x="720" y="373"/>
              </a:cxn>
              <a:cxn ang="0">
                <a:pos x="664" y="307"/>
              </a:cxn>
              <a:cxn ang="0">
                <a:pos x="602" y="247"/>
              </a:cxn>
              <a:cxn ang="0">
                <a:pos x="536" y="191"/>
              </a:cxn>
              <a:cxn ang="0">
                <a:pos x="465" y="142"/>
              </a:cxn>
              <a:cxn ang="0">
                <a:pos x="390" y="99"/>
              </a:cxn>
              <a:cxn ang="0">
                <a:pos x="310" y="62"/>
              </a:cxn>
              <a:cxn ang="0">
                <a:pos x="229" y="32"/>
              </a:cxn>
              <a:cxn ang="0">
                <a:pos x="142" y="10"/>
              </a:cxn>
              <a:cxn ang="0">
                <a:pos x="74" y="11"/>
              </a:cxn>
              <a:cxn ang="0">
                <a:pos x="14" y="42"/>
              </a:cxn>
              <a:cxn ang="0">
                <a:pos x="45" y="54"/>
              </a:cxn>
              <a:cxn ang="0">
                <a:pos x="134" y="70"/>
              </a:cxn>
              <a:cxn ang="0">
                <a:pos x="220" y="93"/>
              </a:cxn>
              <a:cxn ang="0">
                <a:pos x="301" y="125"/>
              </a:cxn>
              <a:cxn ang="0">
                <a:pos x="380" y="163"/>
              </a:cxn>
              <a:cxn ang="0">
                <a:pos x="454" y="207"/>
              </a:cxn>
              <a:cxn ang="0">
                <a:pos x="523" y="259"/>
              </a:cxn>
              <a:cxn ang="0">
                <a:pos x="588" y="316"/>
              </a:cxn>
              <a:cxn ang="0">
                <a:pos x="646" y="380"/>
              </a:cxn>
              <a:cxn ang="0">
                <a:pos x="700" y="449"/>
              </a:cxn>
              <a:cxn ang="0">
                <a:pos x="746" y="521"/>
              </a:cxn>
              <a:cxn ang="0">
                <a:pos x="786" y="599"/>
              </a:cxn>
              <a:cxn ang="0">
                <a:pos x="819" y="680"/>
              </a:cxn>
              <a:cxn ang="0">
                <a:pos x="843" y="766"/>
              </a:cxn>
              <a:cxn ang="0">
                <a:pos x="860" y="853"/>
              </a:cxn>
              <a:cxn ang="0">
                <a:pos x="869" y="944"/>
              </a:cxn>
              <a:cxn ang="0">
                <a:pos x="870" y="1012"/>
              </a:cxn>
              <a:cxn ang="0">
                <a:pos x="868" y="1055"/>
              </a:cxn>
              <a:cxn ang="0">
                <a:pos x="864" y="1098"/>
              </a:cxn>
              <a:cxn ang="0">
                <a:pos x="858" y="1140"/>
              </a:cxn>
              <a:cxn ang="0">
                <a:pos x="870" y="1144"/>
              </a:cxn>
              <a:cxn ang="0">
                <a:pos x="903" y="1102"/>
              </a:cxn>
              <a:cxn ang="0">
                <a:pos x="929" y="1062"/>
              </a:cxn>
              <a:cxn ang="0">
                <a:pos x="931" y="1027"/>
              </a:cxn>
              <a:cxn ang="0">
                <a:pos x="932" y="991"/>
              </a:cxn>
            </a:cxnLst>
            <a:rect l="0" t="0" r="r" b="b"/>
            <a:pathLst>
              <a:path w="932" h="1161">
                <a:moveTo>
                  <a:pt x="932" y="991"/>
                </a:moveTo>
                <a:lnTo>
                  <a:pt x="931" y="944"/>
                </a:lnTo>
                <a:lnTo>
                  <a:pt x="927" y="898"/>
                </a:lnTo>
                <a:lnTo>
                  <a:pt x="922" y="853"/>
                </a:lnTo>
                <a:lnTo>
                  <a:pt x="915" y="809"/>
                </a:lnTo>
                <a:lnTo>
                  <a:pt x="906" y="765"/>
                </a:lnTo>
                <a:lnTo>
                  <a:pt x="896" y="721"/>
                </a:lnTo>
                <a:lnTo>
                  <a:pt x="883" y="679"/>
                </a:lnTo>
                <a:lnTo>
                  <a:pt x="867" y="637"/>
                </a:lnTo>
                <a:lnTo>
                  <a:pt x="851" y="597"/>
                </a:lnTo>
                <a:lnTo>
                  <a:pt x="833" y="558"/>
                </a:lnTo>
                <a:lnTo>
                  <a:pt x="814" y="518"/>
                </a:lnTo>
                <a:lnTo>
                  <a:pt x="793" y="481"/>
                </a:lnTo>
                <a:lnTo>
                  <a:pt x="770" y="444"/>
                </a:lnTo>
                <a:lnTo>
                  <a:pt x="745" y="408"/>
                </a:lnTo>
                <a:lnTo>
                  <a:pt x="720" y="373"/>
                </a:lnTo>
                <a:lnTo>
                  <a:pt x="693" y="340"/>
                </a:lnTo>
                <a:lnTo>
                  <a:pt x="664" y="307"/>
                </a:lnTo>
                <a:lnTo>
                  <a:pt x="633" y="277"/>
                </a:lnTo>
                <a:lnTo>
                  <a:pt x="602" y="247"/>
                </a:lnTo>
                <a:lnTo>
                  <a:pt x="570" y="218"/>
                </a:lnTo>
                <a:lnTo>
                  <a:pt x="536" y="191"/>
                </a:lnTo>
                <a:lnTo>
                  <a:pt x="501" y="166"/>
                </a:lnTo>
                <a:lnTo>
                  <a:pt x="465" y="142"/>
                </a:lnTo>
                <a:lnTo>
                  <a:pt x="428" y="120"/>
                </a:lnTo>
                <a:lnTo>
                  <a:pt x="390" y="99"/>
                </a:lnTo>
                <a:lnTo>
                  <a:pt x="351" y="79"/>
                </a:lnTo>
                <a:lnTo>
                  <a:pt x="310" y="62"/>
                </a:lnTo>
                <a:lnTo>
                  <a:pt x="270" y="46"/>
                </a:lnTo>
                <a:lnTo>
                  <a:pt x="229" y="32"/>
                </a:lnTo>
                <a:lnTo>
                  <a:pt x="185" y="20"/>
                </a:lnTo>
                <a:lnTo>
                  <a:pt x="142" y="10"/>
                </a:lnTo>
                <a:lnTo>
                  <a:pt x="98" y="0"/>
                </a:lnTo>
                <a:lnTo>
                  <a:pt x="74" y="11"/>
                </a:lnTo>
                <a:lnTo>
                  <a:pt x="45" y="25"/>
                </a:lnTo>
                <a:lnTo>
                  <a:pt x="14" y="42"/>
                </a:lnTo>
                <a:lnTo>
                  <a:pt x="0" y="50"/>
                </a:lnTo>
                <a:lnTo>
                  <a:pt x="45" y="54"/>
                </a:lnTo>
                <a:lnTo>
                  <a:pt x="89" y="61"/>
                </a:lnTo>
                <a:lnTo>
                  <a:pt x="134" y="70"/>
                </a:lnTo>
                <a:lnTo>
                  <a:pt x="177" y="80"/>
                </a:lnTo>
                <a:lnTo>
                  <a:pt x="220" y="93"/>
                </a:lnTo>
                <a:lnTo>
                  <a:pt x="261" y="107"/>
                </a:lnTo>
                <a:lnTo>
                  <a:pt x="301" y="125"/>
                </a:lnTo>
                <a:lnTo>
                  <a:pt x="342" y="143"/>
                </a:lnTo>
                <a:lnTo>
                  <a:pt x="380" y="163"/>
                </a:lnTo>
                <a:lnTo>
                  <a:pt x="417" y="184"/>
                </a:lnTo>
                <a:lnTo>
                  <a:pt x="454" y="207"/>
                </a:lnTo>
                <a:lnTo>
                  <a:pt x="489" y="233"/>
                </a:lnTo>
                <a:lnTo>
                  <a:pt x="523" y="259"/>
                </a:lnTo>
                <a:lnTo>
                  <a:pt x="557" y="287"/>
                </a:lnTo>
                <a:lnTo>
                  <a:pt x="588" y="316"/>
                </a:lnTo>
                <a:lnTo>
                  <a:pt x="618" y="348"/>
                </a:lnTo>
                <a:lnTo>
                  <a:pt x="646" y="380"/>
                </a:lnTo>
                <a:lnTo>
                  <a:pt x="674" y="413"/>
                </a:lnTo>
                <a:lnTo>
                  <a:pt x="700" y="449"/>
                </a:lnTo>
                <a:lnTo>
                  <a:pt x="723" y="484"/>
                </a:lnTo>
                <a:lnTo>
                  <a:pt x="746" y="521"/>
                </a:lnTo>
                <a:lnTo>
                  <a:pt x="767" y="560"/>
                </a:lnTo>
                <a:lnTo>
                  <a:pt x="786" y="599"/>
                </a:lnTo>
                <a:lnTo>
                  <a:pt x="803" y="639"/>
                </a:lnTo>
                <a:lnTo>
                  <a:pt x="819" y="680"/>
                </a:lnTo>
                <a:lnTo>
                  <a:pt x="832" y="722"/>
                </a:lnTo>
                <a:lnTo>
                  <a:pt x="843" y="766"/>
                </a:lnTo>
                <a:lnTo>
                  <a:pt x="853" y="809"/>
                </a:lnTo>
                <a:lnTo>
                  <a:pt x="860" y="853"/>
                </a:lnTo>
                <a:lnTo>
                  <a:pt x="866" y="898"/>
                </a:lnTo>
                <a:lnTo>
                  <a:pt x="869" y="944"/>
                </a:lnTo>
                <a:lnTo>
                  <a:pt x="870" y="991"/>
                </a:lnTo>
                <a:lnTo>
                  <a:pt x="870" y="1012"/>
                </a:lnTo>
                <a:lnTo>
                  <a:pt x="869" y="1034"/>
                </a:lnTo>
                <a:lnTo>
                  <a:pt x="868" y="1055"/>
                </a:lnTo>
                <a:lnTo>
                  <a:pt x="866" y="1076"/>
                </a:lnTo>
                <a:lnTo>
                  <a:pt x="864" y="1098"/>
                </a:lnTo>
                <a:lnTo>
                  <a:pt x="862" y="1119"/>
                </a:lnTo>
                <a:lnTo>
                  <a:pt x="858" y="1140"/>
                </a:lnTo>
                <a:lnTo>
                  <a:pt x="855" y="1161"/>
                </a:lnTo>
                <a:lnTo>
                  <a:pt x="870" y="1144"/>
                </a:lnTo>
                <a:lnTo>
                  <a:pt x="887" y="1122"/>
                </a:lnTo>
                <a:lnTo>
                  <a:pt x="903" y="1102"/>
                </a:lnTo>
                <a:lnTo>
                  <a:pt x="918" y="1079"/>
                </a:lnTo>
                <a:lnTo>
                  <a:pt x="929" y="1062"/>
                </a:lnTo>
                <a:lnTo>
                  <a:pt x="930" y="1044"/>
                </a:lnTo>
                <a:lnTo>
                  <a:pt x="931" y="1027"/>
                </a:lnTo>
                <a:lnTo>
                  <a:pt x="931" y="1009"/>
                </a:lnTo>
                <a:lnTo>
                  <a:pt x="932" y="991"/>
                </a:lnTo>
                <a:close/>
              </a:path>
            </a:pathLst>
          </a:custGeom>
          <a:solidFill>
            <a:srgbClr val="E7707B"/>
          </a:solidFill>
          <a:ln w="9525">
            <a:noFill/>
            <a:round/>
            <a:headEnd/>
            <a:tailEnd/>
          </a:ln>
        </p:spPr>
        <p:txBody>
          <a:bodyPr/>
          <a:lstStyle/>
          <a:p>
            <a:endParaRPr lang="pt-BR"/>
          </a:p>
        </p:txBody>
      </p:sp>
      <p:sp>
        <p:nvSpPr>
          <p:cNvPr id="342186" name="Freeform 170"/>
          <p:cNvSpPr>
            <a:spLocks/>
          </p:cNvSpPr>
          <p:nvPr/>
        </p:nvSpPr>
        <p:spPr bwMode="auto">
          <a:xfrm>
            <a:off x="6784975" y="1801813"/>
            <a:ext cx="374650" cy="468312"/>
          </a:xfrm>
          <a:custGeom>
            <a:avLst/>
            <a:gdLst/>
            <a:ahLst/>
            <a:cxnLst>
              <a:cxn ang="0">
                <a:pos x="945" y="920"/>
              </a:cxn>
              <a:cxn ang="0">
                <a:pos x="937" y="828"/>
              </a:cxn>
              <a:cxn ang="0">
                <a:pos x="920" y="741"/>
              </a:cxn>
              <a:cxn ang="0">
                <a:pos x="895" y="655"/>
              </a:cxn>
              <a:cxn ang="0">
                <a:pos x="863" y="573"/>
              </a:cxn>
              <a:cxn ang="0">
                <a:pos x="825" y="494"/>
              </a:cxn>
              <a:cxn ang="0">
                <a:pos x="779" y="421"/>
              </a:cxn>
              <a:cxn ang="0">
                <a:pos x="728" y="351"/>
              </a:cxn>
              <a:cxn ang="0">
                <a:pos x="669" y="286"/>
              </a:cxn>
              <a:cxn ang="0">
                <a:pos x="607" y="228"/>
              </a:cxn>
              <a:cxn ang="0">
                <a:pos x="539" y="174"/>
              </a:cxn>
              <a:cxn ang="0">
                <a:pos x="465" y="127"/>
              </a:cxn>
              <a:cxn ang="0">
                <a:pos x="389" y="85"/>
              </a:cxn>
              <a:cxn ang="0">
                <a:pos x="308" y="52"/>
              </a:cxn>
              <a:cxn ang="0">
                <a:pos x="223" y="25"/>
              </a:cxn>
              <a:cxn ang="0">
                <a:pos x="135" y="7"/>
              </a:cxn>
              <a:cxn ang="0">
                <a:pos x="90" y="1"/>
              </a:cxn>
              <a:cxn ang="0">
                <a:pos x="30" y="35"/>
              </a:cxn>
              <a:cxn ang="0">
                <a:pos x="0" y="54"/>
              </a:cxn>
              <a:cxn ang="0">
                <a:pos x="91" y="61"/>
              </a:cxn>
              <a:cxn ang="0">
                <a:pos x="179" y="77"/>
              </a:cxn>
              <a:cxn ang="0">
                <a:pos x="264" y="101"/>
              </a:cxn>
              <a:cxn ang="0">
                <a:pos x="345" y="133"/>
              </a:cxn>
              <a:cxn ang="0">
                <a:pos x="423" y="172"/>
              </a:cxn>
              <a:cxn ang="0">
                <a:pos x="496" y="219"/>
              </a:cxn>
              <a:cxn ang="0">
                <a:pos x="564" y="271"/>
              </a:cxn>
              <a:cxn ang="0">
                <a:pos x="627" y="330"/>
              </a:cxn>
              <a:cxn ang="0">
                <a:pos x="683" y="394"/>
              </a:cxn>
              <a:cxn ang="0">
                <a:pos x="735" y="464"/>
              </a:cxn>
              <a:cxn ang="0">
                <a:pos x="779" y="539"/>
              </a:cxn>
              <a:cxn ang="0">
                <a:pos x="816" y="616"/>
              </a:cxn>
              <a:cxn ang="0">
                <a:pos x="846" y="699"/>
              </a:cxn>
              <a:cxn ang="0">
                <a:pos x="867" y="786"/>
              </a:cxn>
              <a:cxn ang="0">
                <a:pos x="881" y="875"/>
              </a:cxn>
              <a:cxn ang="0">
                <a:pos x="885" y="967"/>
              </a:cxn>
              <a:cxn ang="0">
                <a:pos x="884" y="1020"/>
              </a:cxn>
              <a:cxn ang="0">
                <a:pos x="879" y="1074"/>
              </a:cxn>
              <a:cxn ang="0">
                <a:pos x="871" y="1126"/>
              </a:cxn>
              <a:cxn ang="0">
                <a:pos x="861" y="1178"/>
              </a:cxn>
              <a:cxn ang="0">
                <a:pos x="881" y="1157"/>
              </a:cxn>
              <a:cxn ang="0">
                <a:pos x="915" y="1120"/>
              </a:cxn>
              <a:cxn ang="0">
                <a:pos x="939" y="1089"/>
              </a:cxn>
              <a:cxn ang="0">
                <a:pos x="944" y="1028"/>
              </a:cxn>
              <a:cxn ang="0">
                <a:pos x="946" y="967"/>
              </a:cxn>
            </a:cxnLst>
            <a:rect l="0" t="0" r="r" b="b"/>
            <a:pathLst>
              <a:path w="946" h="1178">
                <a:moveTo>
                  <a:pt x="946" y="967"/>
                </a:moveTo>
                <a:lnTo>
                  <a:pt x="945" y="920"/>
                </a:lnTo>
                <a:lnTo>
                  <a:pt x="942" y="874"/>
                </a:lnTo>
                <a:lnTo>
                  <a:pt x="937" y="828"/>
                </a:lnTo>
                <a:lnTo>
                  <a:pt x="930" y="784"/>
                </a:lnTo>
                <a:lnTo>
                  <a:pt x="920" y="741"/>
                </a:lnTo>
                <a:lnTo>
                  <a:pt x="908" y="697"/>
                </a:lnTo>
                <a:lnTo>
                  <a:pt x="895" y="655"/>
                </a:lnTo>
                <a:lnTo>
                  <a:pt x="880" y="613"/>
                </a:lnTo>
                <a:lnTo>
                  <a:pt x="863" y="573"/>
                </a:lnTo>
                <a:lnTo>
                  <a:pt x="845" y="534"/>
                </a:lnTo>
                <a:lnTo>
                  <a:pt x="825" y="494"/>
                </a:lnTo>
                <a:lnTo>
                  <a:pt x="802" y="457"/>
                </a:lnTo>
                <a:lnTo>
                  <a:pt x="779" y="421"/>
                </a:lnTo>
                <a:lnTo>
                  <a:pt x="754" y="385"/>
                </a:lnTo>
                <a:lnTo>
                  <a:pt x="728" y="351"/>
                </a:lnTo>
                <a:lnTo>
                  <a:pt x="700" y="319"/>
                </a:lnTo>
                <a:lnTo>
                  <a:pt x="669" y="286"/>
                </a:lnTo>
                <a:lnTo>
                  <a:pt x="639" y="256"/>
                </a:lnTo>
                <a:lnTo>
                  <a:pt x="607" y="228"/>
                </a:lnTo>
                <a:lnTo>
                  <a:pt x="573" y="201"/>
                </a:lnTo>
                <a:lnTo>
                  <a:pt x="539" y="174"/>
                </a:lnTo>
                <a:lnTo>
                  <a:pt x="503" y="150"/>
                </a:lnTo>
                <a:lnTo>
                  <a:pt x="465" y="127"/>
                </a:lnTo>
                <a:lnTo>
                  <a:pt x="428" y="106"/>
                </a:lnTo>
                <a:lnTo>
                  <a:pt x="389" y="85"/>
                </a:lnTo>
                <a:lnTo>
                  <a:pt x="348" y="68"/>
                </a:lnTo>
                <a:lnTo>
                  <a:pt x="308" y="52"/>
                </a:lnTo>
                <a:lnTo>
                  <a:pt x="266" y="38"/>
                </a:lnTo>
                <a:lnTo>
                  <a:pt x="223" y="25"/>
                </a:lnTo>
                <a:lnTo>
                  <a:pt x="180" y="15"/>
                </a:lnTo>
                <a:lnTo>
                  <a:pt x="135" y="7"/>
                </a:lnTo>
                <a:lnTo>
                  <a:pt x="91" y="0"/>
                </a:lnTo>
                <a:lnTo>
                  <a:pt x="90" y="1"/>
                </a:lnTo>
                <a:lnTo>
                  <a:pt x="59" y="18"/>
                </a:lnTo>
                <a:lnTo>
                  <a:pt x="30" y="35"/>
                </a:lnTo>
                <a:lnTo>
                  <a:pt x="0" y="53"/>
                </a:lnTo>
                <a:lnTo>
                  <a:pt x="0" y="54"/>
                </a:lnTo>
                <a:lnTo>
                  <a:pt x="46" y="56"/>
                </a:lnTo>
                <a:lnTo>
                  <a:pt x="91" y="61"/>
                </a:lnTo>
                <a:lnTo>
                  <a:pt x="135" y="68"/>
                </a:lnTo>
                <a:lnTo>
                  <a:pt x="179" y="77"/>
                </a:lnTo>
                <a:lnTo>
                  <a:pt x="222" y="88"/>
                </a:lnTo>
                <a:lnTo>
                  <a:pt x="264" y="101"/>
                </a:lnTo>
                <a:lnTo>
                  <a:pt x="305" y="116"/>
                </a:lnTo>
                <a:lnTo>
                  <a:pt x="345" y="133"/>
                </a:lnTo>
                <a:lnTo>
                  <a:pt x="385" y="152"/>
                </a:lnTo>
                <a:lnTo>
                  <a:pt x="423" y="172"/>
                </a:lnTo>
                <a:lnTo>
                  <a:pt x="460" y="194"/>
                </a:lnTo>
                <a:lnTo>
                  <a:pt x="496" y="219"/>
                </a:lnTo>
                <a:lnTo>
                  <a:pt x="531" y="244"/>
                </a:lnTo>
                <a:lnTo>
                  <a:pt x="564" y="271"/>
                </a:lnTo>
                <a:lnTo>
                  <a:pt x="597" y="299"/>
                </a:lnTo>
                <a:lnTo>
                  <a:pt x="627" y="330"/>
                </a:lnTo>
                <a:lnTo>
                  <a:pt x="656" y="361"/>
                </a:lnTo>
                <a:lnTo>
                  <a:pt x="683" y="394"/>
                </a:lnTo>
                <a:lnTo>
                  <a:pt x="710" y="429"/>
                </a:lnTo>
                <a:lnTo>
                  <a:pt x="735" y="464"/>
                </a:lnTo>
                <a:lnTo>
                  <a:pt x="758" y="500"/>
                </a:lnTo>
                <a:lnTo>
                  <a:pt x="779" y="539"/>
                </a:lnTo>
                <a:lnTo>
                  <a:pt x="798" y="577"/>
                </a:lnTo>
                <a:lnTo>
                  <a:pt x="816" y="616"/>
                </a:lnTo>
                <a:lnTo>
                  <a:pt x="832" y="658"/>
                </a:lnTo>
                <a:lnTo>
                  <a:pt x="846" y="699"/>
                </a:lnTo>
                <a:lnTo>
                  <a:pt x="858" y="743"/>
                </a:lnTo>
                <a:lnTo>
                  <a:pt x="867" y="786"/>
                </a:lnTo>
                <a:lnTo>
                  <a:pt x="875" y="829"/>
                </a:lnTo>
                <a:lnTo>
                  <a:pt x="881" y="875"/>
                </a:lnTo>
                <a:lnTo>
                  <a:pt x="884" y="920"/>
                </a:lnTo>
                <a:lnTo>
                  <a:pt x="885" y="967"/>
                </a:lnTo>
                <a:lnTo>
                  <a:pt x="885" y="994"/>
                </a:lnTo>
                <a:lnTo>
                  <a:pt x="884" y="1020"/>
                </a:lnTo>
                <a:lnTo>
                  <a:pt x="882" y="1047"/>
                </a:lnTo>
                <a:lnTo>
                  <a:pt x="879" y="1074"/>
                </a:lnTo>
                <a:lnTo>
                  <a:pt x="875" y="1100"/>
                </a:lnTo>
                <a:lnTo>
                  <a:pt x="871" y="1126"/>
                </a:lnTo>
                <a:lnTo>
                  <a:pt x="866" y="1152"/>
                </a:lnTo>
                <a:lnTo>
                  <a:pt x="861" y="1178"/>
                </a:lnTo>
                <a:lnTo>
                  <a:pt x="863" y="1176"/>
                </a:lnTo>
                <a:lnTo>
                  <a:pt x="881" y="1157"/>
                </a:lnTo>
                <a:lnTo>
                  <a:pt x="899" y="1138"/>
                </a:lnTo>
                <a:lnTo>
                  <a:pt x="915" y="1120"/>
                </a:lnTo>
                <a:lnTo>
                  <a:pt x="932" y="1098"/>
                </a:lnTo>
                <a:lnTo>
                  <a:pt x="939" y="1089"/>
                </a:lnTo>
                <a:lnTo>
                  <a:pt x="942" y="1058"/>
                </a:lnTo>
                <a:lnTo>
                  <a:pt x="944" y="1028"/>
                </a:lnTo>
                <a:lnTo>
                  <a:pt x="946" y="997"/>
                </a:lnTo>
                <a:lnTo>
                  <a:pt x="946" y="967"/>
                </a:lnTo>
                <a:close/>
              </a:path>
            </a:pathLst>
          </a:custGeom>
          <a:solidFill>
            <a:srgbClr val="E7737A"/>
          </a:solidFill>
          <a:ln w="9525">
            <a:noFill/>
            <a:round/>
            <a:headEnd/>
            <a:tailEnd/>
          </a:ln>
        </p:spPr>
        <p:txBody>
          <a:bodyPr/>
          <a:lstStyle/>
          <a:p>
            <a:endParaRPr lang="pt-BR"/>
          </a:p>
        </p:txBody>
      </p:sp>
      <p:sp>
        <p:nvSpPr>
          <p:cNvPr id="342187" name="Freeform 171"/>
          <p:cNvSpPr>
            <a:spLocks/>
          </p:cNvSpPr>
          <p:nvPr/>
        </p:nvSpPr>
        <p:spPr bwMode="auto">
          <a:xfrm>
            <a:off x="6769100" y="1812925"/>
            <a:ext cx="377825" cy="471488"/>
          </a:xfrm>
          <a:custGeom>
            <a:avLst/>
            <a:gdLst/>
            <a:ahLst/>
            <a:cxnLst>
              <a:cxn ang="0">
                <a:pos x="953" y="894"/>
              </a:cxn>
              <a:cxn ang="0">
                <a:pos x="944" y="803"/>
              </a:cxn>
              <a:cxn ang="0">
                <a:pos x="927" y="716"/>
              </a:cxn>
              <a:cxn ang="0">
                <a:pos x="903" y="630"/>
              </a:cxn>
              <a:cxn ang="0">
                <a:pos x="870" y="549"/>
              </a:cxn>
              <a:cxn ang="0">
                <a:pos x="830" y="471"/>
              </a:cxn>
              <a:cxn ang="0">
                <a:pos x="784" y="399"/>
              </a:cxn>
              <a:cxn ang="0">
                <a:pos x="730" y="330"/>
              </a:cxn>
              <a:cxn ang="0">
                <a:pos x="672" y="266"/>
              </a:cxn>
              <a:cxn ang="0">
                <a:pos x="607" y="209"/>
              </a:cxn>
              <a:cxn ang="0">
                <a:pos x="538" y="157"/>
              </a:cxn>
              <a:cxn ang="0">
                <a:pos x="464" y="113"/>
              </a:cxn>
              <a:cxn ang="0">
                <a:pos x="385" y="75"/>
              </a:cxn>
              <a:cxn ang="0">
                <a:pos x="304" y="43"/>
              </a:cxn>
              <a:cxn ang="0">
                <a:pos x="218" y="20"/>
              </a:cxn>
              <a:cxn ang="0">
                <a:pos x="129" y="4"/>
              </a:cxn>
              <a:cxn ang="0">
                <a:pos x="69" y="9"/>
              </a:cxn>
              <a:cxn ang="0">
                <a:pos x="13" y="47"/>
              </a:cxn>
              <a:cxn ang="0">
                <a:pos x="6" y="58"/>
              </a:cxn>
              <a:cxn ang="0">
                <a:pos x="57" y="59"/>
              </a:cxn>
              <a:cxn ang="0">
                <a:pos x="146" y="69"/>
              </a:cxn>
              <a:cxn ang="0">
                <a:pos x="232" y="86"/>
              </a:cxn>
              <a:cxn ang="0">
                <a:pos x="315" y="112"/>
              </a:cxn>
              <a:cxn ang="0">
                <a:pos x="394" y="145"/>
              </a:cxn>
              <a:cxn ang="0">
                <a:pos x="469" y="186"/>
              </a:cxn>
              <a:cxn ang="0">
                <a:pos x="540" y="233"/>
              </a:cxn>
              <a:cxn ang="0">
                <a:pos x="605" y="288"/>
              </a:cxn>
              <a:cxn ang="0">
                <a:pos x="665" y="347"/>
              </a:cxn>
              <a:cxn ang="0">
                <a:pos x="718" y="413"/>
              </a:cxn>
              <a:cxn ang="0">
                <a:pos x="766" y="482"/>
              </a:cxn>
              <a:cxn ang="0">
                <a:pos x="807" y="558"/>
              </a:cxn>
              <a:cxn ang="0">
                <a:pos x="840" y="637"/>
              </a:cxn>
              <a:cxn ang="0">
                <a:pos x="866" y="720"/>
              </a:cxn>
              <a:cxn ang="0">
                <a:pos x="884" y="805"/>
              </a:cxn>
              <a:cxn ang="0">
                <a:pos x="893" y="895"/>
              </a:cxn>
              <a:cxn ang="0">
                <a:pos x="893" y="972"/>
              </a:cxn>
              <a:cxn ang="0">
                <a:pos x="889" y="1036"/>
              </a:cxn>
              <a:cxn ang="0">
                <a:pos x="880" y="1098"/>
              </a:cxn>
              <a:cxn ang="0">
                <a:pos x="867" y="1159"/>
              </a:cxn>
              <a:cxn ang="0">
                <a:pos x="863" y="1184"/>
              </a:cxn>
              <a:cxn ang="0">
                <a:pos x="902" y="1150"/>
              </a:cxn>
              <a:cxn ang="0">
                <a:pos x="938" y="1112"/>
              </a:cxn>
              <a:cxn ang="0">
                <a:pos x="942" y="1090"/>
              </a:cxn>
              <a:cxn ang="0">
                <a:pos x="948" y="1048"/>
              </a:cxn>
              <a:cxn ang="0">
                <a:pos x="952" y="1005"/>
              </a:cxn>
              <a:cxn ang="0">
                <a:pos x="954" y="962"/>
              </a:cxn>
            </a:cxnLst>
            <a:rect l="0" t="0" r="r" b="b"/>
            <a:pathLst>
              <a:path w="954" h="1188">
                <a:moveTo>
                  <a:pt x="954" y="941"/>
                </a:moveTo>
                <a:lnTo>
                  <a:pt x="953" y="894"/>
                </a:lnTo>
                <a:lnTo>
                  <a:pt x="950" y="848"/>
                </a:lnTo>
                <a:lnTo>
                  <a:pt x="944" y="803"/>
                </a:lnTo>
                <a:lnTo>
                  <a:pt x="937" y="759"/>
                </a:lnTo>
                <a:lnTo>
                  <a:pt x="927" y="716"/>
                </a:lnTo>
                <a:lnTo>
                  <a:pt x="916" y="672"/>
                </a:lnTo>
                <a:lnTo>
                  <a:pt x="903" y="630"/>
                </a:lnTo>
                <a:lnTo>
                  <a:pt x="887" y="589"/>
                </a:lnTo>
                <a:lnTo>
                  <a:pt x="870" y="549"/>
                </a:lnTo>
                <a:lnTo>
                  <a:pt x="851" y="510"/>
                </a:lnTo>
                <a:lnTo>
                  <a:pt x="830" y="471"/>
                </a:lnTo>
                <a:lnTo>
                  <a:pt x="807" y="434"/>
                </a:lnTo>
                <a:lnTo>
                  <a:pt x="784" y="399"/>
                </a:lnTo>
                <a:lnTo>
                  <a:pt x="758" y="363"/>
                </a:lnTo>
                <a:lnTo>
                  <a:pt x="730" y="330"/>
                </a:lnTo>
                <a:lnTo>
                  <a:pt x="702" y="298"/>
                </a:lnTo>
                <a:lnTo>
                  <a:pt x="672" y="266"/>
                </a:lnTo>
                <a:lnTo>
                  <a:pt x="641" y="237"/>
                </a:lnTo>
                <a:lnTo>
                  <a:pt x="607" y="209"/>
                </a:lnTo>
                <a:lnTo>
                  <a:pt x="573" y="183"/>
                </a:lnTo>
                <a:lnTo>
                  <a:pt x="538" y="157"/>
                </a:lnTo>
                <a:lnTo>
                  <a:pt x="501" y="134"/>
                </a:lnTo>
                <a:lnTo>
                  <a:pt x="464" y="113"/>
                </a:lnTo>
                <a:lnTo>
                  <a:pt x="426" y="93"/>
                </a:lnTo>
                <a:lnTo>
                  <a:pt x="385" y="75"/>
                </a:lnTo>
                <a:lnTo>
                  <a:pt x="345" y="57"/>
                </a:lnTo>
                <a:lnTo>
                  <a:pt x="304" y="43"/>
                </a:lnTo>
                <a:lnTo>
                  <a:pt x="261" y="30"/>
                </a:lnTo>
                <a:lnTo>
                  <a:pt x="218" y="20"/>
                </a:lnTo>
                <a:lnTo>
                  <a:pt x="173" y="11"/>
                </a:lnTo>
                <a:lnTo>
                  <a:pt x="129" y="4"/>
                </a:lnTo>
                <a:lnTo>
                  <a:pt x="84" y="0"/>
                </a:lnTo>
                <a:lnTo>
                  <a:pt x="69" y="9"/>
                </a:lnTo>
                <a:lnTo>
                  <a:pt x="39" y="27"/>
                </a:lnTo>
                <a:lnTo>
                  <a:pt x="13" y="47"/>
                </a:lnTo>
                <a:lnTo>
                  <a:pt x="0" y="58"/>
                </a:lnTo>
                <a:lnTo>
                  <a:pt x="6" y="58"/>
                </a:lnTo>
                <a:lnTo>
                  <a:pt x="12" y="57"/>
                </a:lnTo>
                <a:lnTo>
                  <a:pt x="57" y="59"/>
                </a:lnTo>
                <a:lnTo>
                  <a:pt x="102" y="62"/>
                </a:lnTo>
                <a:lnTo>
                  <a:pt x="146" y="69"/>
                </a:lnTo>
                <a:lnTo>
                  <a:pt x="189" y="76"/>
                </a:lnTo>
                <a:lnTo>
                  <a:pt x="232" y="86"/>
                </a:lnTo>
                <a:lnTo>
                  <a:pt x="274" y="98"/>
                </a:lnTo>
                <a:lnTo>
                  <a:pt x="315" y="112"/>
                </a:lnTo>
                <a:lnTo>
                  <a:pt x="355" y="127"/>
                </a:lnTo>
                <a:lnTo>
                  <a:pt x="394" y="145"/>
                </a:lnTo>
                <a:lnTo>
                  <a:pt x="432" y="164"/>
                </a:lnTo>
                <a:lnTo>
                  <a:pt x="469" y="186"/>
                </a:lnTo>
                <a:lnTo>
                  <a:pt x="505" y="209"/>
                </a:lnTo>
                <a:lnTo>
                  <a:pt x="540" y="233"/>
                </a:lnTo>
                <a:lnTo>
                  <a:pt x="573" y="259"/>
                </a:lnTo>
                <a:lnTo>
                  <a:pt x="605" y="288"/>
                </a:lnTo>
                <a:lnTo>
                  <a:pt x="636" y="317"/>
                </a:lnTo>
                <a:lnTo>
                  <a:pt x="665" y="347"/>
                </a:lnTo>
                <a:lnTo>
                  <a:pt x="692" y="379"/>
                </a:lnTo>
                <a:lnTo>
                  <a:pt x="718" y="413"/>
                </a:lnTo>
                <a:lnTo>
                  <a:pt x="744" y="447"/>
                </a:lnTo>
                <a:lnTo>
                  <a:pt x="766" y="482"/>
                </a:lnTo>
                <a:lnTo>
                  <a:pt x="787" y="520"/>
                </a:lnTo>
                <a:lnTo>
                  <a:pt x="807" y="558"/>
                </a:lnTo>
                <a:lnTo>
                  <a:pt x="824" y="596"/>
                </a:lnTo>
                <a:lnTo>
                  <a:pt x="840" y="637"/>
                </a:lnTo>
                <a:lnTo>
                  <a:pt x="855" y="678"/>
                </a:lnTo>
                <a:lnTo>
                  <a:pt x="866" y="720"/>
                </a:lnTo>
                <a:lnTo>
                  <a:pt x="876" y="762"/>
                </a:lnTo>
                <a:lnTo>
                  <a:pt x="884" y="805"/>
                </a:lnTo>
                <a:lnTo>
                  <a:pt x="889" y="850"/>
                </a:lnTo>
                <a:lnTo>
                  <a:pt x="893" y="895"/>
                </a:lnTo>
                <a:lnTo>
                  <a:pt x="894" y="941"/>
                </a:lnTo>
                <a:lnTo>
                  <a:pt x="893" y="972"/>
                </a:lnTo>
                <a:lnTo>
                  <a:pt x="892" y="1004"/>
                </a:lnTo>
                <a:lnTo>
                  <a:pt x="889" y="1036"/>
                </a:lnTo>
                <a:lnTo>
                  <a:pt x="885" y="1067"/>
                </a:lnTo>
                <a:lnTo>
                  <a:pt x="880" y="1098"/>
                </a:lnTo>
                <a:lnTo>
                  <a:pt x="874" y="1128"/>
                </a:lnTo>
                <a:lnTo>
                  <a:pt x="867" y="1159"/>
                </a:lnTo>
                <a:lnTo>
                  <a:pt x="859" y="1188"/>
                </a:lnTo>
                <a:lnTo>
                  <a:pt x="863" y="1184"/>
                </a:lnTo>
                <a:lnTo>
                  <a:pt x="884" y="1167"/>
                </a:lnTo>
                <a:lnTo>
                  <a:pt x="902" y="1150"/>
                </a:lnTo>
                <a:lnTo>
                  <a:pt x="920" y="1131"/>
                </a:lnTo>
                <a:lnTo>
                  <a:pt x="938" y="1112"/>
                </a:lnTo>
                <a:lnTo>
                  <a:pt x="939" y="1111"/>
                </a:lnTo>
                <a:lnTo>
                  <a:pt x="942" y="1090"/>
                </a:lnTo>
                <a:lnTo>
                  <a:pt x="946" y="1069"/>
                </a:lnTo>
                <a:lnTo>
                  <a:pt x="948" y="1048"/>
                </a:lnTo>
                <a:lnTo>
                  <a:pt x="950" y="1026"/>
                </a:lnTo>
                <a:lnTo>
                  <a:pt x="952" y="1005"/>
                </a:lnTo>
                <a:lnTo>
                  <a:pt x="953" y="984"/>
                </a:lnTo>
                <a:lnTo>
                  <a:pt x="954" y="962"/>
                </a:lnTo>
                <a:lnTo>
                  <a:pt x="954" y="941"/>
                </a:lnTo>
                <a:close/>
              </a:path>
            </a:pathLst>
          </a:custGeom>
          <a:solidFill>
            <a:srgbClr val="E77679"/>
          </a:solidFill>
          <a:ln w="9525">
            <a:noFill/>
            <a:round/>
            <a:headEnd/>
            <a:tailEnd/>
          </a:ln>
        </p:spPr>
        <p:txBody>
          <a:bodyPr/>
          <a:lstStyle/>
          <a:p>
            <a:endParaRPr lang="pt-BR"/>
          </a:p>
        </p:txBody>
      </p:sp>
      <p:sp>
        <p:nvSpPr>
          <p:cNvPr id="342188" name="Freeform 172"/>
          <p:cNvSpPr>
            <a:spLocks/>
          </p:cNvSpPr>
          <p:nvPr/>
        </p:nvSpPr>
        <p:spPr bwMode="auto">
          <a:xfrm>
            <a:off x="6754813" y="1824038"/>
            <a:ext cx="381000" cy="473075"/>
          </a:xfrm>
          <a:custGeom>
            <a:avLst/>
            <a:gdLst/>
            <a:ahLst/>
            <a:cxnLst>
              <a:cxn ang="0">
                <a:pos x="960" y="866"/>
              </a:cxn>
              <a:cxn ang="0">
                <a:pos x="951" y="775"/>
              </a:cxn>
              <a:cxn ang="0">
                <a:pos x="934" y="689"/>
              </a:cxn>
              <a:cxn ang="0">
                <a:pos x="908" y="604"/>
              </a:cxn>
              <a:cxn ang="0">
                <a:pos x="874" y="523"/>
              </a:cxn>
              <a:cxn ang="0">
                <a:pos x="834" y="446"/>
              </a:cxn>
              <a:cxn ang="0">
                <a:pos x="786" y="375"/>
              </a:cxn>
              <a:cxn ang="0">
                <a:pos x="732" y="307"/>
              </a:cxn>
              <a:cxn ang="0">
                <a:pos x="673" y="245"/>
              </a:cxn>
              <a:cxn ang="0">
                <a:pos x="607" y="190"/>
              </a:cxn>
              <a:cxn ang="0">
                <a:pos x="536" y="140"/>
              </a:cxn>
              <a:cxn ang="0">
                <a:pos x="461" y="98"/>
              </a:cxn>
              <a:cxn ang="0">
                <a:pos x="381" y="62"/>
              </a:cxn>
              <a:cxn ang="0">
                <a:pos x="298" y="34"/>
              </a:cxn>
              <a:cxn ang="0">
                <a:pos x="211" y="14"/>
              </a:cxn>
              <a:cxn ang="0">
                <a:pos x="122" y="2"/>
              </a:cxn>
              <a:cxn ang="0">
                <a:pos x="50" y="19"/>
              </a:cxn>
              <a:cxn ang="0">
                <a:pos x="0" y="62"/>
              </a:cxn>
              <a:cxn ang="0">
                <a:pos x="25" y="61"/>
              </a:cxn>
              <a:cxn ang="0">
                <a:pos x="49" y="61"/>
              </a:cxn>
              <a:cxn ang="0">
                <a:pos x="136" y="65"/>
              </a:cxn>
              <a:cxn ang="0">
                <a:pos x="220" y="78"/>
              </a:cxn>
              <a:cxn ang="0">
                <a:pos x="302" y="99"/>
              </a:cxn>
              <a:cxn ang="0">
                <a:pos x="380" y="127"/>
              </a:cxn>
              <a:cxn ang="0">
                <a:pos x="455" y="163"/>
              </a:cxn>
              <a:cxn ang="0">
                <a:pos x="525" y="206"/>
              </a:cxn>
              <a:cxn ang="0">
                <a:pos x="591" y="255"/>
              </a:cxn>
              <a:cxn ang="0">
                <a:pos x="651" y="310"/>
              </a:cxn>
              <a:cxn ang="0">
                <a:pos x="706" y="371"/>
              </a:cxn>
              <a:cxn ang="0">
                <a:pos x="755" y="436"/>
              </a:cxn>
              <a:cxn ang="0">
                <a:pos x="798" y="506"/>
              </a:cxn>
              <a:cxn ang="0">
                <a:pos x="834" y="581"/>
              </a:cxn>
              <a:cxn ang="0">
                <a:pos x="862" y="659"/>
              </a:cxn>
              <a:cxn ang="0">
                <a:pos x="884" y="741"/>
              </a:cxn>
              <a:cxn ang="0">
                <a:pos x="896" y="825"/>
              </a:cxn>
              <a:cxn ang="0">
                <a:pos x="901" y="913"/>
              </a:cxn>
              <a:cxn ang="0">
                <a:pos x="898" y="985"/>
              </a:cxn>
              <a:cxn ang="0">
                <a:pos x="889" y="1056"/>
              </a:cxn>
              <a:cxn ang="0">
                <a:pos x="873" y="1126"/>
              </a:cxn>
              <a:cxn ang="0">
                <a:pos x="853" y="1192"/>
              </a:cxn>
              <a:cxn ang="0">
                <a:pos x="881" y="1173"/>
              </a:cxn>
              <a:cxn ang="0">
                <a:pos x="921" y="1139"/>
              </a:cxn>
              <a:cxn ang="0">
                <a:pos x="942" y="1098"/>
              </a:cxn>
              <a:cxn ang="0">
                <a:pos x="951" y="1046"/>
              </a:cxn>
              <a:cxn ang="0">
                <a:pos x="958" y="993"/>
              </a:cxn>
              <a:cxn ang="0">
                <a:pos x="961" y="940"/>
              </a:cxn>
            </a:cxnLst>
            <a:rect l="0" t="0" r="r" b="b"/>
            <a:pathLst>
              <a:path w="961" h="1192">
                <a:moveTo>
                  <a:pt x="961" y="913"/>
                </a:moveTo>
                <a:lnTo>
                  <a:pt x="960" y="866"/>
                </a:lnTo>
                <a:lnTo>
                  <a:pt x="957" y="821"/>
                </a:lnTo>
                <a:lnTo>
                  <a:pt x="951" y="775"/>
                </a:lnTo>
                <a:lnTo>
                  <a:pt x="943" y="732"/>
                </a:lnTo>
                <a:lnTo>
                  <a:pt x="934" y="689"/>
                </a:lnTo>
                <a:lnTo>
                  <a:pt x="922" y="645"/>
                </a:lnTo>
                <a:lnTo>
                  <a:pt x="908" y="604"/>
                </a:lnTo>
                <a:lnTo>
                  <a:pt x="892" y="562"/>
                </a:lnTo>
                <a:lnTo>
                  <a:pt x="874" y="523"/>
                </a:lnTo>
                <a:lnTo>
                  <a:pt x="855" y="485"/>
                </a:lnTo>
                <a:lnTo>
                  <a:pt x="834" y="446"/>
                </a:lnTo>
                <a:lnTo>
                  <a:pt x="811" y="410"/>
                </a:lnTo>
                <a:lnTo>
                  <a:pt x="786" y="375"/>
                </a:lnTo>
                <a:lnTo>
                  <a:pt x="759" y="340"/>
                </a:lnTo>
                <a:lnTo>
                  <a:pt x="732" y="307"/>
                </a:lnTo>
                <a:lnTo>
                  <a:pt x="703" y="276"/>
                </a:lnTo>
                <a:lnTo>
                  <a:pt x="673" y="245"/>
                </a:lnTo>
                <a:lnTo>
                  <a:pt x="640" y="217"/>
                </a:lnTo>
                <a:lnTo>
                  <a:pt x="607" y="190"/>
                </a:lnTo>
                <a:lnTo>
                  <a:pt x="572" y="165"/>
                </a:lnTo>
                <a:lnTo>
                  <a:pt x="536" y="140"/>
                </a:lnTo>
                <a:lnTo>
                  <a:pt x="499" y="118"/>
                </a:lnTo>
                <a:lnTo>
                  <a:pt x="461" y="98"/>
                </a:lnTo>
                <a:lnTo>
                  <a:pt x="421" y="79"/>
                </a:lnTo>
                <a:lnTo>
                  <a:pt x="381" y="62"/>
                </a:lnTo>
                <a:lnTo>
                  <a:pt x="340" y="47"/>
                </a:lnTo>
                <a:lnTo>
                  <a:pt x="298" y="34"/>
                </a:lnTo>
                <a:lnTo>
                  <a:pt x="255" y="23"/>
                </a:lnTo>
                <a:lnTo>
                  <a:pt x="211" y="14"/>
                </a:lnTo>
                <a:lnTo>
                  <a:pt x="167" y="7"/>
                </a:lnTo>
                <a:lnTo>
                  <a:pt x="122" y="2"/>
                </a:lnTo>
                <a:lnTo>
                  <a:pt x="76" y="0"/>
                </a:lnTo>
                <a:lnTo>
                  <a:pt x="50" y="19"/>
                </a:lnTo>
                <a:lnTo>
                  <a:pt x="24" y="42"/>
                </a:lnTo>
                <a:lnTo>
                  <a:pt x="0" y="62"/>
                </a:lnTo>
                <a:lnTo>
                  <a:pt x="13" y="61"/>
                </a:lnTo>
                <a:lnTo>
                  <a:pt x="25" y="61"/>
                </a:lnTo>
                <a:lnTo>
                  <a:pt x="37" y="61"/>
                </a:lnTo>
                <a:lnTo>
                  <a:pt x="49" y="61"/>
                </a:lnTo>
                <a:lnTo>
                  <a:pt x="92" y="62"/>
                </a:lnTo>
                <a:lnTo>
                  <a:pt x="136" y="65"/>
                </a:lnTo>
                <a:lnTo>
                  <a:pt x="178" y="70"/>
                </a:lnTo>
                <a:lnTo>
                  <a:pt x="220" y="78"/>
                </a:lnTo>
                <a:lnTo>
                  <a:pt x="262" y="87"/>
                </a:lnTo>
                <a:lnTo>
                  <a:pt x="302" y="99"/>
                </a:lnTo>
                <a:lnTo>
                  <a:pt x="342" y="112"/>
                </a:lnTo>
                <a:lnTo>
                  <a:pt x="380" y="127"/>
                </a:lnTo>
                <a:lnTo>
                  <a:pt x="418" y="144"/>
                </a:lnTo>
                <a:lnTo>
                  <a:pt x="455" y="163"/>
                </a:lnTo>
                <a:lnTo>
                  <a:pt x="490" y="184"/>
                </a:lnTo>
                <a:lnTo>
                  <a:pt x="525" y="206"/>
                </a:lnTo>
                <a:lnTo>
                  <a:pt x="559" y="229"/>
                </a:lnTo>
                <a:lnTo>
                  <a:pt x="591" y="255"/>
                </a:lnTo>
                <a:lnTo>
                  <a:pt x="621" y="282"/>
                </a:lnTo>
                <a:lnTo>
                  <a:pt x="651" y="310"/>
                </a:lnTo>
                <a:lnTo>
                  <a:pt x="680" y="339"/>
                </a:lnTo>
                <a:lnTo>
                  <a:pt x="706" y="371"/>
                </a:lnTo>
                <a:lnTo>
                  <a:pt x="731" y="403"/>
                </a:lnTo>
                <a:lnTo>
                  <a:pt x="755" y="436"/>
                </a:lnTo>
                <a:lnTo>
                  <a:pt x="778" y="471"/>
                </a:lnTo>
                <a:lnTo>
                  <a:pt x="798" y="506"/>
                </a:lnTo>
                <a:lnTo>
                  <a:pt x="817" y="543"/>
                </a:lnTo>
                <a:lnTo>
                  <a:pt x="834" y="581"/>
                </a:lnTo>
                <a:lnTo>
                  <a:pt x="849" y="619"/>
                </a:lnTo>
                <a:lnTo>
                  <a:pt x="862" y="659"/>
                </a:lnTo>
                <a:lnTo>
                  <a:pt x="873" y="700"/>
                </a:lnTo>
                <a:lnTo>
                  <a:pt x="884" y="741"/>
                </a:lnTo>
                <a:lnTo>
                  <a:pt x="891" y="782"/>
                </a:lnTo>
                <a:lnTo>
                  <a:pt x="896" y="825"/>
                </a:lnTo>
                <a:lnTo>
                  <a:pt x="900" y="868"/>
                </a:lnTo>
                <a:lnTo>
                  <a:pt x="901" y="913"/>
                </a:lnTo>
                <a:lnTo>
                  <a:pt x="900" y="949"/>
                </a:lnTo>
                <a:lnTo>
                  <a:pt x="898" y="985"/>
                </a:lnTo>
                <a:lnTo>
                  <a:pt x="894" y="1021"/>
                </a:lnTo>
                <a:lnTo>
                  <a:pt x="889" y="1056"/>
                </a:lnTo>
                <a:lnTo>
                  <a:pt x="881" y="1091"/>
                </a:lnTo>
                <a:lnTo>
                  <a:pt x="873" y="1126"/>
                </a:lnTo>
                <a:lnTo>
                  <a:pt x="864" y="1159"/>
                </a:lnTo>
                <a:lnTo>
                  <a:pt x="853" y="1192"/>
                </a:lnTo>
                <a:lnTo>
                  <a:pt x="859" y="1187"/>
                </a:lnTo>
                <a:lnTo>
                  <a:pt x="881" y="1173"/>
                </a:lnTo>
                <a:lnTo>
                  <a:pt x="900" y="1156"/>
                </a:lnTo>
                <a:lnTo>
                  <a:pt x="921" y="1139"/>
                </a:lnTo>
                <a:lnTo>
                  <a:pt x="937" y="1124"/>
                </a:lnTo>
                <a:lnTo>
                  <a:pt x="942" y="1098"/>
                </a:lnTo>
                <a:lnTo>
                  <a:pt x="947" y="1072"/>
                </a:lnTo>
                <a:lnTo>
                  <a:pt x="951" y="1046"/>
                </a:lnTo>
                <a:lnTo>
                  <a:pt x="955" y="1020"/>
                </a:lnTo>
                <a:lnTo>
                  <a:pt x="958" y="993"/>
                </a:lnTo>
                <a:lnTo>
                  <a:pt x="960" y="966"/>
                </a:lnTo>
                <a:lnTo>
                  <a:pt x="961" y="940"/>
                </a:lnTo>
                <a:lnTo>
                  <a:pt x="961" y="913"/>
                </a:lnTo>
                <a:close/>
              </a:path>
            </a:pathLst>
          </a:custGeom>
          <a:solidFill>
            <a:srgbClr val="E87977"/>
          </a:solidFill>
          <a:ln w="9525">
            <a:noFill/>
            <a:round/>
            <a:headEnd/>
            <a:tailEnd/>
          </a:ln>
        </p:spPr>
        <p:txBody>
          <a:bodyPr/>
          <a:lstStyle/>
          <a:p>
            <a:endParaRPr lang="pt-BR"/>
          </a:p>
        </p:txBody>
      </p:sp>
      <p:sp>
        <p:nvSpPr>
          <p:cNvPr id="342189" name="Freeform 173"/>
          <p:cNvSpPr>
            <a:spLocks/>
          </p:cNvSpPr>
          <p:nvPr/>
        </p:nvSpPr>
        <p:spPr bwMode="auto">
          <a:xfrm>
            <a:off x="6742113" y="1835150"/>
            <a:ext cx="381000" cy="473075"/>
          </a:xfrm>
          <a:custGeom>
            <a:avLst/>
            <a:gdLst/>
            <a:ahLst/>
            <a:cxnLst>
              <a:cxn ang="0">
                <a:pos x="962" y="838"/>
              </a:cxn>
              <a:cxn ang="0">
                <a:pos x="953" y="748"/>
              </a:cxn>
              <a:cxn ang="0">
                <a:pos x="935" y="663"/>
              </a:cxn>
              <a:cxn ang="0">
                <a:pos x="909" y="580"/>
              </a:cxn>
              <a:cxn ang="0">
                <a:pos x="876" y="501"/>
              </a:cxn>
              <a:cxn ang="0">
                <a:pos x="835" y="425"/>
              </a:cxn>
              <a:cxn ang="0">
                <a:pos x="787" y="356"/>
              </a:cxn>
              <a:cxn ang="0">
                <a:pos x="734" y="290"/>
              </a:cxn>
              <a:cxn ang="0">
                <a:pos x="674" y="231"/>
              </a:cxn>
              <a:cxn ang="0">
                <a:pos x="609" y="176"/>
              </a:cxn>
              <a:cxn ang="0">
                <a:pos x="538" y="129"/>
              </a:cxn>
              <a:cxn ang="0">
                <a:pos x="463" y="88"/>
              </a:cxn>
              <a:cxn ang="0">
                <a:pos x="384" y="55"/>
              </a:cxn>
              <a:cxn ang="0">
                <a:pos x="301" y="29"/>
              </a:cxn>
              <a:cxn ang="0">
                <a:pos x="215" y="12"/>
              </a:cxn>
              <a:cxn ang="0">
                <a:pos x="126" y="2"/>
              </a:cxn>
              <a:cxn ang="0">
                <a:pos x="75" y="1"/>
              </a:cxn>
              <a:cxn ang="0">
                <a:pos x="56" y="13"/>
              </a:cxn>
              <a:cxn ang="0">
                <a:pos x="7" y="58"/>
              </a:cxn>
              <a:cxn ang="0">
                <a:pos x="20" y="64"/>
              </a:cxn>
              <a:cxn ang="0">
                <a:pos x="61" y="62"/>
              </a:cxn>
              <a:cxn ang="0">
                <a:pos x="123" y="63"/>
              </a:cxn>
              <a:cxn ang="0">
                <a:pos x="206" y="71"/>
              </a:cxn>
              <a:cxn ang="0">
                <a:pos x="286" y="87"/>
              </a:cxn>
              <a:cxn ang="0">
                <a:pos x="363" y="111"/>
              </a:cxn>
              <a:cxn ang="0">
                <a:pos x="437" y="143"/>
              </a:cxn>
              <a:cxn ang="0">
                <a:pos x="507" y="181"/>
              </a:cxn>
              <a:cxn ang="0">
                <a:pos x="572" y="225"/>
              </a:cxn>
              <a:cxn ang="0">
                <a:pos x="633" y="275"/>
              </a:cxn>
              <a:cxn ang="0">
                <a:pos x="688" y="330"/>
              </a:cxn>
              <a:cxn ang="0">
                <a:pos x="739" y="392"/>
              </a:cxn>
              <a:cxn ang="0">
                <a:pos x="783" y="458"/>
              </a:cxn>
              <a:cxn ang="0">
                <a:pos x="821" y="527"/>
              </a:cxn>
              <a:cxn ang="0">
                <a:pos x="852" y="601"/>
              </a:cxn>
              <a:cxn ang="0">
                <a:pos x="876" y="678"/>
              </a:cxn>
              <a:cxn ang="0">
                <a:pos x="892" y="758"/>
              </a:cxn>
              <a:cxn ang="0">
                <a:pos x="901" y="841"/>
              </a:cxn>
              <a:cxn ang="0">
                <a:pos x="901" y="924"/>
              </a:cxn>
              <a:cxn ang="0">
                <a:pos x="893" y="1004"/>
              </a:cxn>
              <a:cxn ang="0">
                <a:pos x="878" y="1080"/>
              </a:cxn>
              <a:cxn ang="0">
                <a:pos x="856" y="1155"/>
              </a:cxn>
              <a:cxn ang="0">
                <a:pos x="849" y="1187"/>
              </a:cxn>
              <a:cxn ang="0">
                <a:pos x="891" y="1158"/>
              </a:cxn>
              <a:cxn ang="0">
                <a:pos x="928" y="1131"/>
              </a:cxn>
              <a:cxn ang="0">
                <a:pos x="943" y="1071"/>
              </a:cxn>
              <a:cxn ang="0">
                <a:pos x="954" y="1010"/>
              </a:cxn>
              <a:cxn ang="0">
                <a:pos x="961" y="947"/>
              </a:cxn>
              <a:cxn ang="0">
                <a:pos x="963" y="884"/>
              </a:cxn>
            </a:cxnLst>
            <a:rect l="0" t="0" r="r" b="b"/>
            <a:pathLst>
              <a:path w="963" h="1191">
                <a:moveTo>
                  <a:pt x="963" y="884"/>
                </a:moveTo>
                <a:lnTo>
                  <a:pt x="962" y="838"/>
                </a:lnTo>
                <a:lnTo>
                  <a:pt x="958" y="793"/>
                </a:lnTo>
                <a:lnTo>
                  <a:pt x="953" y="748"/>
                </a:lnTo>
                <a:lnTo>
                  <a:pt x="945" y="705"/>
                </a:lnTo>
                <a:lnTo>
                  <a:pt x="935" y="663"/>
                </a:lnTo>
                <a:lnTo>
                  <a:pt x="924" y="621"/>
                </a:lnTo>
                <a:lnTo>
                  <a:pt x="909" y="580"/>
                </a:lnTo>
                <a:lnTo>
                  <a:pt x="893" y="539"/>
                </a:lnTo>
                <a:lnTo>
                  <a:pt x="876" y="501"/>
                </a:lnTo>
                <a:lnTo>
                  <a:pt x="856" y="463"/>
                </a:lnTo>
                <a:lnTo>
                  <a:pt x="835" y="425"/>
                </a:lnTo>
                <a:lnTo>
                  <a:pt x="813" y="390"/>
                </a:lnTo>
                <a:lnTo>
                  <a:pt x="787" y="356"/>
                </a:lnTo>
                <a:lnTo>
                  <a:pt x="761" y="322"/>
                </a:lnTo>
                <a:lnTo>
                  <a:pt x="734" y="290"/>
                </a:lnTo>
                <a:lnTo>
                  <a:pt x="705" y="260"/>
                </a:lnTo>
                <a:lnTo>
                  <a:pt x="674" y="231"/>
                </a:lnTo>
                <a:lnTo>
                  <a:pt x="642" y="202"/>
                </a:lnTo>
                <a:lnTo>
                  <a:pt x="609" y="176"/>
                </a:lnTo>
                <a:lnTo>
                  <a:pt x="574" y="152"/>
                </a:lnTo>
                <a:lnTo>
                  <a:pt x="538" y="129"/>
                </a:lnTo>
                <a:lnTo>
                  <a:pt x="501" y="107"/>
                </a:lnTo>
                <a:lnTo>
                  <a:pt x="463" y="88"/>
                </a:lnTo>
                <a:lnTo>
                  <a:pt x="424" y="70"/>
                </a:lnTo>
                <a:lnTo>
                  <a:pt x="384" y="55"/>
                </a:lnTo>
                <a:lnTo>
                  <a:pt x="343" y="41"/>
                </a:lnTo>
                <a:lnTo>
                  <a:pt x="301" y="29"/>
                </a:lnTo>
                <a:lnTo>
                  <a:pt x="258" y="19"/>
                </a:lnTo>
                <a:lnTo>
                  <a:pt x="215" y="12"/>
                </a:lnTo>
                <a:lnTo>
                  <a:pt x="171" y="5"/>
                </a:lnTo>
                <a:lnTo>
                  <a:pt x="126" y="2"/>
                </a:lnTo>
                <a:lnTo>
                  <a:pt x="81" y="0"/>
                </a:lnTo>
                <a:lnTo>
                  <a:pt x="75" y="1"/>
                </a:lnTo>
                <a:lnTo>
                  <a:pt x="69" y="1"/>
                </a:lnTo>
                <a:lnTo>
                  <a:pt x="56" y="13"/>
                </a:lnTo>
                <a:lnTo>
                  <a:pt x="30" y="34"/>
                </a:lnTo>
                <a:lnTo>
                  <a:pt x="7" y="58"/>
                </a:lnTo>
                <a:lnTo>
                  <a:pt x="0" y="66"/>
                </a:lnTo>
                <a:lnTo>
                  <a:pt x="20" y="64"/>
                </a:lnTo>
                <a:lnTo>
                  <a:pt x="40" y="63"/>
                </a:lnTo>
                <a:lnTo>
                  <a:pt x="61" y="62"/>
                </a:lnTo>
                <a:lnTo>
                  <a:pt x="81" y="62"/>
                </a:lnTo>
                <a:lnTo>
                  <a:pt x="123" y="63"/>
                </a:lnTo>
                <a:lnTo>
                  <a:pt x="165" y="66"/>
                </a:lnTo>
                <a:lnTo>
                  <a:pt x="206" y="71"/>
                </a:lnTo>
                <a:lnTo>
                  <a:pt x="246" y="78"/>
                </a:lnTo>
                <a:lnTo>
                  <a:pt x="286" y="87"/>
                </a:lnTo>
                <a:lnTo>
                  <a:pt x="325" y="98"/>
                </a:lnTo>
                <a:lnTo>
                  <a:pt x="363" y="111"/>
                </a:lnTo>
                <a:lnTo>
                  <a:pt x="401" y="127"/>
                </a:lnTo>
                <a:lnTo>
                  <a:pt x="437" y="143"/>
                </a:lnTo>
                <a:lnTo>
                  <a:pt x="472" y="161"/>
                </a:lnTo>
                <a:lnTo>
                  <a:pt x="507" y="181"/>
                </a:lnTo>
                <a:lnTo>
                  <a:pt x="540" y="202"/>
                </a:lnTo>
                <a:lnTo>
                  <a:pt x="572" y="225"/>
                </a:lnTo>
                <a:lnTo>
                  <a:pt x="603" y="250"/>
                </a:lnTo>
                <a:lnTo>
                  <a:pt x="633" y="275"/>
                </a:lnTo>
                <a:lnTo>
                  <a:pt x="661" y="302"/>
                </a:lnTo>
                <a:lnTo>
                  <a:pt x="688" y="330"/>
                </a:lnTo>
                <a:lnTo>
                  <a:pt x="715" y="361"/>
                </a:lnTo>
                <a:lnTo>
                  <a:pt x="739" y="392"/>
                </a:lnTo>
                <a:lnTo>
                  <a:pt x="762" y="424"/>
                </a:lnTo>
                <a:lnTo>
                  <a:pt x="783" y="458"/>
                </a:lnTo>
                <a:lnTo>
                  <a:pt x="802" y="492"/>
                </a:lnTo>
                <a:lnTo>
                  <a:pt x="821" y="527"/>
                </a:lnTo>
                <a:lnTo>
                  <a:pt x="838" y="564"/>
                </a:lnTo>
                <a:lnTo>
                  <a:pt x="852" y="601"/>
                </a:lnTo>
                <a:lnTo>
                  <a:pt x="865" y="639"/>
                </a:lnTo>
                <a:lnTo>
                  <a:pt x="876" y="678"/>
                </a:lnTo>
                <a:lnTo>
                  <a:pt x="885" y="718"/>
                </a:lnTo>
                <a:lnTo>
                  <a:pt x="892" y="758"/>
                </a:lnTo>
                <a:lnTo>
                  <a:pt x="897" y="799"/>
                </a:lnTo>
                <a:lnTo>
                  <a:pt x="901" y="841"/>
                </a:lnTo>
                <a:lnTo>
                  <a:pt x="902" y="884"/>
                </a:lnTo>
                <a:lnTo>
                  <a:pt x="901" y="924"/>
                </a:lnTo>
                <a:lnTo>
                  <a:pt x="898" y="964"/>
                </a:lnTo>
                <a:lnTo>
                  <a:pt x="893" y="1004"/>
                </a:lnTo>
                <a:lnTo>
                  <a:pt x="886" y="1042"/>
                </a:lnTo>
                <a:lnTo>
                  <a:pt x="878" y="1080"/>
                </a:lnTo>
                <a:lnTo>
                  <a:pt x="868" y="1119"/>
                </a:lnTo>
                <a:lnTo>
                  <a:pt x="856" y="1155"/>
                </a:lnTo>
                <a:lnTo>
                  <a:pt x="842" y="1191"/>
                </a:lnTo>
                <a:lnTo>
                  <a:pt x="849" y="1187"/>
                </a:lnTo>
                <a:lnTo>
                  <a:pt x="871" y="1174"/>
                </a:lnTo>
                <a:lnTo>
                  <a:pt x="891" y="1158"/>
                </a:lnTo>
                <a:lnTo>
                  <a:pt x="913" y="1144"/>
                </a:lnTo>
                <a:lnTo>
                  <a:pt x="928" y="1131"/>
                </a:lnTo>
                <a:lnTo>
                  <a:pt x="936" y="1102"/>
                </a:lnTo>
                <a:lnTo>
                  <a:pt x="943" y="1071"/>
                </a:lnTo>
                <a:lnTo>
                  <a:pt x="949" y="1041"/>
                </a:lnTo>
                <a:lnTo>
                  <a:pt x="954" y="1010"/>
                </a:lnTo>
                <a:lnTo>
                  <a:pt x="958" y="979"/>
                </a:lnTo>
                <a:lnTo>
                  <a:pt x="961" y="947"/>
                </a:lnTo>
                <a:lnTo>
                  <a:pt x="962" y="915"/>
                </a:lnTo>
                <a:lnTo>
                  <a:pt x="963" y="884"/>
                </a:lnTo>
                <a:close/>
              </a:path>
            </a:pathLst>
          </a:custGeom>
          <a:solidFill>
            <a:srgbClr val="E87C76"/>
          </a:solidFill>
          <a:ln w="9525">
            <a:noFill/>
            <a:round/>
            <a:headEnd/>
            <a:tailEnd/>
          </a:ln>
        </p:spPr>
        <p:txBody>
          <a:bodyPr/>
          <a:lstStyle/>
          <a:p>
            <a:endParaRPr lang="pt-BR"/>
          </a:p>
        </p:txBody>
      </p:sp>
      <p:sp>
        <p:nvSpPr>
          <p:cNvPr id="342190" name="Freeform 174"/>
          <p:cNvSpPr>
            <a:spLocks/>
          </p:cNvSpPr>
          <p:nvPr/>
        </p:nvSpPr>
        <p:spPr bwMode="auto">
          <a:xfrm>
            <a:off x="6729413" y="1847850"/>
            <a:ext cx="382587" cy="469900"/>
          </a:xfrm>
          <a:custGeom>
            <a:avLst/>
            <a:gdLst/>
            <a:ahLst/>
            <a:cxnLst>
              <a:cxn ang="0">
                <a:pos x="962" y="807"/>
              </a:cxn>
              <a:cxn ang="0">
                <a:pos x="953" y="721"/>
              </a:cxn>
              <a:cxn ang="0">
                <a:pos x="935" y="639"/>
              </a:cxn>
              <a:cxn ang="0">
                <a:pos x="911" y="558"/>
              </a:cxn>
              <a:cxn ang="0">
                <a:pos x="879" y="482"/>
              </a:cxn>
              <a:cxn ang="0">
                <a:pos x="840" y="410"/>
              </a:cxn>
              <a:cxn ang="0">
                <a:pos x="793" y="342"/>
              </a:cxn>
              <a:cxn ang="0">
                <a:pos x="742" y="278"/>
              </a:cxn>
              <a:cxn ang="0">
                <a:pos x="683" y="221"/>
              </a:cxn>
              <a:cxn ang="0">
                <a:pos x="621" y="168"/>
              </a:cxn>
              <a:cxn ang="0">
                <a:pos x="552" y="123"/>
              </a:cxn>
              <a:cxn ang="0">
                <a:pos x="480" y="83"/>
              </a:cxn>
              <a:cxn ang="0">
                <a:pos x="404" y="51"/>
              </a:cxn>
              <a:cxn ang="0">
                <a:pos x="324" y="26"/>
              </a:cxn>
              <a:cxn ang="0">
                <a:pos x="240" y="9"/>
              </a:cxn>
              <a:cxn ang="0">
                <a:pos x="154" y="1"/>
              </a:cxn>
              <a:cxn ang="0">
                <a:pos x="99" y="0"/>
              </a:cxn>
              <a:cxn ang="0">
                <a:pos x="74" y="0"/>
              </a:cxn>
              <a:cxn ang="0">
                <a:pos x="60" y="2"/>
              </a:cxn>
              <a:cxn ang="0">
                <a:pos x="14" y="52"/>
              </a:cxn>
              <a:cxn ang="0">
                <a:pos x="27" y="64"/>
              </a:cxn>
              <a:cxn ang="0">
                <a:pos x="83" y="60"/>
              </a:cxn>
              <a:cxn ang="0">
                <a:pos x="151" y="61"/>
              </a:cxn>
              <a:cxn ang="0">
                <a:pos x="231" y="69"/>
              </a:cxn>
              <a:cxn ang="0">
                <a:pos x="309" y="86"/>
              </a:cxn>
              <a:cxn ang="0">
                <a:pos x="382" y="108"/>
              </a:cxn>
              <a:cxn ang="0">
                <a:pos x="454" y="138"/>
              </a:cxn>
              <a:cxn ang="0">
                <a:pos x="521" y="174"/>
              </a:cxn>
              <a:cxn ang="0">
                <a:pos x="584" y="218"/>
              </a:cxn>
              <a:cxn ang="0">
                <a:pos x="643" y="266"/>
              </a:cxn>
              <a:cxn ang="0">
                <a:pos x="696" y="320"/>
              </a:cxn>
              <a:cxn ang="0">
                <a:pos x="745" y="378"/>
              </a:cxn>
              <a:cxn ang="0">
                <a:pos x="787" y="441"/>
              </a:cxn>
              <a:cxn ang="0">
                <a:pos x="823" y="508"/>
              </a:cxn>
              <a:cxn ang="0">
                <a:pos x="854" y="579"/>
              </a:cxn>
              <a:cxn ang="0">
                <a:pos x="877" y="654"/>
              </a:cxn>
              <a:cxn ang="0">
                <a:pos x="893" y="730"/>
              </a:cxn>
              <a:cxn ang="0">
                <a:pos x="901" y="810"/>
              </a:cxn>
              <a:cxn ang="0">
                <a:pos x="901" y="874"/>
              </a:cxn>
              <a:cxn ang="0">
                <a:pos x="899" y="917"/>
              </a:cxn>
              <a:cxn ang="0">
                <a:pos x="894" y="961"/>
              </a:cxn>
              <a:cxn ang="0">
                <a:pos x="887" y="1003"/>
              </a:cxn>
              <a:cxn ang="0">
                <a:pos x="878" y="1044"/>
              </a:cxn>
              <a:cxn ang="0">
                <a:pos x="867" y="1086"/>
              </a:cxn>
              <a:cxn ang="0">
                <a:pos x="853" y="1125"/>
              </a:cxn>
              <a:cxn ang="0">
                <a:pos x="838" y="1165"/>
              </a:cxn>
              <a:cxn ang="0">
                <a:pos x="833" y="1181"/>
              </a:cxn>
              <a:cxn ang="0">
                <a:pos x="879" y="1155"/>
              </a:cxn>
              <a:cxn ang="0">
                <a:pos x="915" y="1131"/>
              </a:cxn>
              <a:cxn ang="0">
                <a:pos x="935" y="1065"/>
              </a:cxn>
              <a:cxn ang="0">
                <a:pos x="951" y="995"/>
              </a:cxn>
              <a:cxn ang="0">
                <a:pos x="960" y="924"/>
              </a:cxn>
              <a:cxn ang="0">
                <a:pos x="963" y="852"/>
              </a:cxn>
            </a:cxnLst>
            <a:rect l="0" t="0" r="r" b="b"/>
            <a:pathLst>
              <a:path w="963" h="1184">
                <a:moveTo>
                  <a:pt x="963" y="852"/>
                </a:moveTo>
                <a:lnTo>
                  <a:pt x="962" y="807"/>
                </a:lnTo>
                <a:lnTo>
                  <a:pt x="958" y="764"/>
                </a:lnTo>
                <a:lnTo>
                  <a:pt x="953" y="721"/>
                </a:lnTo>
                <a:lnTo>
                  <a:pt x="946" y="680"/>
                </a:lnTo>
                <a:lnTo>
                  <a:pt x="935" y="639"/>
                </a:lnTo>
                <a:lnTo>
                  <a:pt x="924" y="598"/>
                </a:lnTo>
                <a:lnTo>
                  <a:pt x="911" y="558"/>
                </a:lnTo>
                <a:lnTo>
                  <a:pt x="896" y="520"/>
                </a:lnTo>
                <a:lnTo>
                  <a:pt x="879" y="482"/>
                </a:lnTo>
                <a:lnTo>
                  <a:pt x="860" y="445"/>
                </a:lnTo>
                <a:lnTo>
                  <a:pt x="840" y="410"/>
                </a:lnTo>
                <a:lnTo>
                  <a:pt x="817" y="375"/>
                </a:lnTo>
                <a:lnTo>
                  <a:pt x="793" y="342"/>
                </a:lnTo>
                <a:lnTo>
                  <a:pt x="768" y="310"/>
                </a:lnTo>
                <a:lnTo>
                  <a:pt x="742" y="278"/>
                </a:lnTo>
                <a:lnTo>
                  <a:pt x="713" y="249"/>
                </a:lnTo>
                <a:lnTo>
                  <a:pt x="683" y="221"/>
                </a:lnTo>
                <a:lnTo>
                  <a:pt x="653" y="194"/>
                </a:lnTo>
                <a:lnTo>
                  <a:pt x="621" y="168"/>
                </a:lnTo>
                <a:lnTo>
                  <a:pt x="587" y="145"/>
                </a:lnTo>
                <a:lnTo>
                  <a:pt x="552" y="123"/>
                </a:lnTo>
                <a:lnTo>
                  <a:pt x="517" y="103"/>
                </a:lnTo>
                <a:lnTo>
                  <a:pt x="480" y="83"/>
                </a:lnTo>
                <a:lnTo>
                  <a:pt x="442" y="66"/>
                </a:lnTo>
                <a:lnTo>
                  <a:pt x="404" y="51"/>
                </a:lnTo>
                <a:lnTo>
                  <a:pt x="364" y="38"/>
                </a:lnTo>
                <a:lnTo>
                  <a:pt x="324" y="26"/>
                </a:lnTo>
                <a:lnTo>
                  <a:pt x="282" y="17"/>
                </a:lnTo>
                <a:lnTo>
                  <a:pt x="240" y="9"/>
                </a:lnTo>
                <a:lnTo>
                  <a:pt x="198" y="4"/>
                </a:lnTo>
                <a:lnTo>
                  <a:pt x="154" y="1"/>
                </a:lnTo>
                <a:lnTo>
                  <a:pt x="111" y="0"/>
                </a:lnTo>
                <a:lnTo>
                  <a:pt x="99" y="0"/>
                </a:lnTo>
                <a:lnTo>
                  <a:pt x="87" y="0"/>
                </a:lnTo>
                <a:lnTo>
                  <a:pt x="74" y="0"/>
                </a:lnTo>
                <a:lnTo>
                  <a:pt x="62" y="1"/>
                </a:lnTo>
                <a:lnTo>
                  <a:pt x="60" y="2"/>
                </a:lnTo>
                <a:lnTo>
                  <a:pt x="37" y="26"/>
                </a:lnTo>
                <a:lnTo>
                  <a:pt x="14" y="52"/>
                </a:lnTo>
                <a:lnTo>
                  <a:pt x="0" y="68"/>
                </a:lnTo>
                <a:lnTo>
                  <a:pt x="27" y="64"/>
                </a:lnTo>
                <a:lnTo>
                  <a:pt x="54" y="62"/>
                </a:lnTo>
                <a:lnTo>
                  <a:pt x="83" y="60"/>
                </a:lnTo>
                <a:lnTo>
                  <a:pt x="111" y="60"/>
                </a:lnTo>
                <a:lnTo>
                  <a:pt x="151" y="61"/>
                </a:lnTo>
                <a:lnTo>
                  <a:pt x="192" y="64"/>
                </a:lnTo>
                <a:lnTo>
                  <a:pt x="231" y="69"/>
                </a:lnTo>
                <a:lnTo>
                  <a:pt x="270" y="76"/>
                </a:lnTo>
                <a:lnTo>
                  <a:pt x="309" y="86"/>
                </a:lnTo>
                <a:lnTo>
                  <a:pt x="346" y="96"/>
                </a:lnTo>
                <a:lnTo>
                  <a:pt x="382" y="108"/>
                </a:lnTo>
                <a:lnTo>
                  <a:pt x="419" y="123"/>
                </a:lnTo>
                <a:lnTo>
                  <a:pt x="454" y="138"/>
                </a:lnTo>
                <a:lnTo>
                  <a:pt x="487" y="156"/>
                </a:lnTo>
                <a:lnTo>
                  <a:pt x="521" y="174"/>
                </a:lnTo>
                <a:lnTo>
                  <a:pt x="553" y="196"/>
                </a:lnTo>
                <a:lnTo>
                  <a:pt x="584" y="218"/>
                </a:lnTo>
                <a:lnTo>
                  <a:pt x="613" y="241"/>
                </a:lnTo>
                <a:lnTo>
                  <a:pt x="643" y="266"/>
                </a:lnTo>
                <a:lnTo>
                  <a:pt x="670" y="291"/>
                </a:lnTo>
                <a:lnTo>
                  <a:pt x="696" y="320"/>
                </a:lnTo>
                <a:lnTo>
                  <a:pt x="721" y="348"/>
                </a:lnTo>
                <a:lnTo>
                  <a:pt x="745" y="378"/>
                </a:lnTo>
                <a:lnTo>
                  <a:pt x="767" y="409"/>
                </a:lnTo>
                <a:lnTo>
                  <a:pt x="787" y="441"/>
                </a:lnTo>
                <a:lnTo>
                  <a:pt x="806" y="474"/>
                </a:lnTo>
                <a:lnTo>
                  <a:pt x="823" y="508"/>
                </a:lnTo>
                <a:lnTo>
                  <a:pt x="840" y="544"/>
                </a:lnTo>
                <a:lnTo>
                  <a:pt x="854" y="579"/>
                </a:lnTo>
                <a:lnTo>
                  <a:pt x="866" y="616"/>
                </a:lnTo>
                <a:lnTo>
                  <a:pt x="877" y="654"/>
                </a:lnTo>
                <a:lnTo>
                  <a:pt x="886" y="692"/>
                </a:lnTo>
                <a:lnTo>
                  <a:pt x="893" y="730"/>
                </a:lnTo>
                <a:lnTo>
                  <a:pt x="898" y="770"/>
                </a:lnTo>
                <a:lnTo>
                  <a:pt x="901" y="810"/>
                </a:lnTo>
                <a:lnTo>
                  <a:pt x="902" y="852"/>
                </a:lnTo>
                <a:lnTo>
                  <a:pt x="901" y="874"/>
                </a:lnTo>
                <a:lnTo>
                  <a:pt x="900" y="895"/>
                </a:lnTo>
                <a:lnTo>
                  <a:pt x="899" y="917"/>
                </a:lnTo>
                <a:lnTo>
                  <a:pt x="897" y="939"/>
                </a:lnTo>
                <a:lnTo>
                  <a:pt x="894" y="961"/>
                </a:lnTo>
                <a:lnTo>
                  <a:pt x="891" y="982"/>
                </a:lnTo>
                <a:lnTo>
                  <a:pt x="887" y="1003"/>
                </a:lnTo>
                <a:lnTo>
                  <a:pt x="883" y="1024"/>
                </a:lnTo>
                <a:lnTo>
                  <a:pt x="878" y="1044"/>
                </a:lnTo>
                <a:lnTo>
                  <a:pt x="872" y="1066"/>
                </a:lnTo>
                <a:lnTo>
                  <a:pt x="867" y="1086"/>
                </a:lnTo>
                <a:lnTo>
                  <a:pt x="860" y="1106"/>
                </a:lnTo>
                <a:lnTo>
                  <a:pt x="853" y="1125"/>
                </a:lnTo>
                <a:lnTo>
                  <a:pt x="846" y="1145"/>
                </a:lnTo>
                <a:lnTo>
                  <a:pt x="838" y="1165"/>
                </a:lnTo>
                <a:lnTo>
                  <a:pt x="828" y="1184"/>
                </a:lnTo>
                <a:lnTo>
                  <a:pt x="833" y="1181"/>
                </a:lnTo>
                <a:lnTo>
                  <a:pt x="856" y="1169"/>
                </a:lnTo>
                <a:lnTo>
                  <a:pt x="879" y="1155"/>
                </a:lnTo>
                <a:lnTo>
                  <a:pt x="901" y="1142"/>
                </a:lnTo>
                <a:lnTo>
                  <a:pt x="915" y="1131"/>
                </a:lnTo>
                <a:lnTo>
                  <a:pt x="926" y="1098"/>
                </a:lnTo>
                <a:lnTo>
                  <a:pt x="935" y="1065"/>
                </a:lnTo>
                <a:lnTo>
                  <a:pt x="943" y="1030"/>
                </a:lnTo>
                <a:lnTo>
                  <a:pt x="951" y="995"/>
                </a:lnTo>
                <a:lnTo>
                  <a:pt x="956" y="960"/>
                </a:lnTo>
                <a:lnTo>
                  <a:pt x="960" y="924"/>
                </a:lnTo>
                <a:lnTo>
                  <a:pt x="962" y="888"/>
                </a:lnTo>
                <a:lnTo>
                  <a:pt x="963" y="852"/>
                </a:lnTo>
                <a:close/>
              </a:path>
            </a:pathLst>
          </a:custGeom>
          <a:solidFill>
            <a:srgbClr val="E98075"/>
          </a:solidFill>
          <a:ln w="9525">
            <a:noFill/>
            <a:round/>
            <a:headEnd/>
            <a:tailEnd/>
          </a:ln>
        </p:spPr>
        <p:txBody>
          <a:bodyPr/>
          <a:lstStyle/>
          <a:p>
            <a:endParaRPr lang="pt-BR"/>
          </a:p>
        </p:txBody>
      </p:sp>
      <p:sp>
        <p:nvSpPr>
          <p:cNvPr id="342191" name="Freeform 175"/>
          <p:cNvSpPr>
            <a:spLocks/>
          </p:cNvSpPr>
          <p:nvPr/>
        </p:nvSpPr>
        <p:spPr bwMode="auto">
          <a:xfrm>
            <a:off x="6718300" y="1860550"/>
            <a:ext cx="381000" cy="465138"/>
          </a:xfrm>
          <a:custGeom>
            <a:avLst/>
            <a:gdLst/>
            <a:ahLst/>
            <a:cxnLst>
              <a:cxn ang="0">
                <a:pos x="958" y="779"/>
              </a:cxn>
              <a:cxn ang="0">
                <a:pos x="949" y="696"/>
              </a:cxn>
              <a:cxn ang="0">
                <a:pos x="933" y="616"/>
              </a:cxn>
              <a:cxn ang="0">
                <a:pos x="909" y="539"/>
              </a:cxn>
              <a:cxn ang="0">
                <a:pos x="878" y="465"/>
              </a:cxn>
              <a:cxn ang="0">
                <a:pos x="840" y="396"/>
              </a:cxn>
              <a:cxn ang="0">
                <a:pos x="796" y="330"/>
              </a:cxn>
              <a:cxn ang="0">
                <a:pos x="745" y="268"/>
              </a:cxn>
              <a:cxn ang="0">
                <a:pos x="690" y="213"/>
              </a:cxn>
              <a:cxn ang="0">
                <a:pos x="629" y="163"/>
              </a:cxn>
              <a:cxn ang="0">
                <a:pos x="564" y="119"/>
              </a:cxn>
              <a:cxn ang="0">
                <a:pos x="494" y="81"/>
              </a:cxn>
              <a:cxn ang="0">
                <a:pos x="420" y="49"/>
              </a:cxn>
              <a:cxn ang="0">
                <a:pos x="343" y="25"/>
              </a:cxn>
              <a:cxn ang="0">
                <a:pos x="263" y="9"/>
              </a:cxn>
              <a:cxn ang="0">
                <a:pos x="180" y="1"/>
              </a:cxn>
              <a:cxn ang="0">
                <a:pos x="118" y="0"/>
              </a:cxn>
              <a:cxn ang="0">
                <a:pos x="77" y="2"/>
              </a:cxn>
              <a:cxn ang="0">
                <a:pos x="41" y="22"/>
              </a:cxn>
              <a:cxn ang="0">
                <a:pos x="0" y="73"/>
              </a:cxn>
              <a:cxn ang="0">
                <a:pos x="68" y="64"/>
              </a:cxn>
              <a:cxn ang="0">
                <a:pos x="138" y="61"/>
              </a:cxn>
              <a:cxn ang="0">
                <a:pos x="216" y="65"/>
              </a:cxn>
              <a:cxn ang="0">
                <a:pos x="291" y="76"/>
              </a:cxn>
              <a:cxn ang="0">
                <a:pos x="364" y="95"/>
              </a:cxn>
              <a:cxn ang="0">
                <a:pos x="434" y="120"/>
              </a:cxn>
              <a:cxn ang="0">
                <a:pos x="500" y="152"/>
              </a:cxn>
              <a:cxn ang="0">
                <a:pos x="563" y="191"/>
              </a:cxn>
              <a:cxn ang="0">
                <a:pos x="621" y="234"/>
              </a:cxn>
              <a:cxn ang="0">
                <a:pos x="676" y="284"/>
              </a:cxn>
              <a:cxn ang="0">
                <a:pos x="724" y="337"/>
              </a:cxn>
              <a:cxn ang="0">
                <a:pos x="769" y="396"/>
              </a:cxn>
              <a:cxn ang="0">
                <a:pos x="806" y="458"/>
              </a:cxn>
              <a:cxn ang="0">
                <a:pos x="838" y="525"/>
              </a:cxn>
              <a:cxn ang="0">
                <a:pos x="865" y="596"/>
              </a:cxn>
              <a:cxn ang="0">
                <a:pos x="883" y="668"/>
              </a:cxn>
              <a:cxn ang="0">
                <a:pos x="895" y="744"/>
              </a:cxn>
              <a:cxn ang="0">
                <a:pos x="898" y="822"/>
              </a:cxn>
              <a:cxn ang="0">
                <a:pos x="897" y="869"/>
              </a:cxn>
              <a:cxn ang="0">
                <a:pos x="893" y="915"/>
              </a:cxn>
              <a:cxn ang="0">
                <a:pos x="886" y="961"/>
              </a:cxn>
              <a:cxn ang="0">
                <a:pos x="876" y="1005"/>
              </a:cxn>
              <a:cxn ang="0">
                <a:pos x="864" y="1050"/>
              </a:cxn>
              <a:cxn ang="0">
                <a:pos x="848" y="1092"/>
              </a:cxn>
              <a:cxn ang="0">
                <a:pos x="831" y="1134"/>
              </a:cxn>
              <a:cxn ang="0">
                <a:pos x="812" y="1174"/>
              </a:cxn>
              <a:cxn ang="0">
                <a:pos x="837" y="1162"/>
              </a:cxn>
              <a:cxn ang="0">
                <a:pos x="883" y="1139"/>
              </a:cxn>
              <a:cxn ang="0">
                <a:pos x="913" y="1093"/>
              </a:cxn>
              <a:cxn ang="0">
                <a:pos x="935" y="1018"/>
              </a:cxn>
              <a:cxn ang="0">
                <a:pos x="950" y="942"/>
              </a:cxn>
              <a:cxn ang="0">
                <a:pos x="958" y="862"/>
              </a:cxn>
            </a:cxnLst>
            <a:rect l="0" t="0" r="r" b="b"/>
            <a:pathLst>
              <a:path w="959" h="1174">
                <a:moveTo>
                  <a:pt x="959" y="822"/>
                </a:moveTo>
                <a:lnTo>
                  <a:pt x="958" y="779"/>
                </a:lnTo>
                <a:lnTo>
                  <a:pt x="954" y="737"/>
                </a:lnTo>
                <a:lnTo>
                  <a:pt x="949" y="696"/>
                </a:lnTo>
                <a:lnTo>
                  <a:pt x="942" y="656"/>
                </a:lnTo>
                <a:lnTo>
                  <a:pt x="933" y="616"/>
                </a:lnTo>
                <a:lnTo>
                  <a:pt x="922" y="577"/>
                </a:lnTo>
                <a:lnTo>
                  <a:pt x="909" y="539"/>
                </a:lnTo>
                <a:lnTo>
                  <a:pt x="895" y="502"/>
                </a:lnTo>
                <a:lnTo>
                  <a:pt x="878" y="465"/>
                </a:lnTo>
                <a:lnTo>
                  <a:pt x="859" y="430"/>
                </a:lnTo>
                <a:lnTo>
                  <a:pt x="840" y="396"/>
                </a:lnTo>
                <a:lnTo>
                  <a:pt x="819" y="362"/>
                </a:lnTo>
                <a:lnTo>
                  <a:pt x="796" y="330"/>
                </a:lnTo>
                <a:lnTo>
                  <a:pt x="772" y="299"/>
                </a:lnTo>
                <a:lnTo>
                  <a:pt x="745" y="268"/>
                </a:lnTo>
                <a:lnTo>
                  <a:pt x="718" y="240"/>
                </a:lnTo>
                <a:lnTo>
                  <a:pt x="690" y="213"/>
                </a:lnTo>
                <a:lnTo>
                  <a:pt x="660" y="188"/>
                </a:lnTo>
                <a:lnTo>
                  <a:pt x="629" y="163"/>
                </a:lnTo>
                <a:lnTo>
                  <a:pt x="597" y="140"/>
                </a:lnTo>
                <a:lnTo>
                  <a:pt x="564" y="119"/>
                </a:lnTo>
                <a:lnTo>
                  <a:pt x="529" y="99"/>
                </a:lnTo>
                <a:lnTo>
                  <a:pt x="494" y="81"/>
                </a:lnTo>
                <a:lnTo>
                  <a:pt x="458" y="65"/>
                </a:lnTo>
                <a:lnTo>
                  <a:pt x="420" y="49"/>
                </a:lnTo>
                <a:lnTo>
                  <a:pt x="382" y="36"/>
                </a:lnTo>
                <a:lnTo>
                  <a:pt x="343" y="25"/>
                </a:lnTo>
                <a:lnTo>
                  <a:pt x="303" y="16"/>
                </a:lnTo>
                <a:lnTo>
                  <a:pt x="263" y="9"/>
                </a:lnTo>
                <a:lnTo>
                  <a:pt x="222" y="4"/>
                </a:lnTo>
                <a:lnTo>
                  <a:pt x="180" y="1"/>
                </a:lnTo>
                <a:lnTo>
                  <a:pt x="138" y="0"/>
                </a:lnTo>
                <a:lnTo>
                  <a:pt x="118" y="0"/>
                </a:lnTo>
                <a:lnTo>
                  <a:pt x="97" y="1"/>
                </a:lnTo>
                <a:lnTo>
                  <a:pt x="77" y="2"/>
                </a:lnTo>
                <a:lnTo>
                  <a:pt x="57" y="4"/>
                </a:lnTo>
                <a:lnTo>
                  <a:pt x="41" y="22"/>
                </a:lnTo>
                <a:lnTo>
                  <a:pt x="19" y="47"/>
                </a:lnTo>
                <a:lnTo>
                  <a:pt x="0" y="73"/>
                </a:lnTo>
                <a:lnTo>
                  <a:pt x="34" y="68"/>
                </a:lnTo>
                <a:lnTo>
                  <a:pt x="68" y="64"/>
                </a:lnTo>
                <a:lnTo>
                  <a:pt x="103" y="62"/>
                </a:lnTo>
                <a:lnTo>
                  <a:pt x="138" y="61"/>
                </a:lnTo>
                <a:lnTo>
                  <a:pt x="177" y="62"/>
                </a:lnTo>
                <a:lnTo>
                  <a:pt x="216" y="65"/>
                </a:lnTo>
                <a:lnTo>
                  <a:pt x="254" y="70"/>
                </a:lnTo>
                <a:lnTo>
                  <a:pt x="291" y="76"/>
                </a:lnTo>
                <a:lnTo>
                  <a:pt x="328" y="85"/>
                </a:lnTo>
                <a:lnTo>
                  <a:pt x="364" y="95"/>
                </a:lnTo>
                <a:lnTo>
                  <a:pt x="399" y="107"/>
                </a:lnTo>
                <a:lnTo>
                  <a:pt x="434" y="120"/>
                </a:lnTo>
                <a:lnTo>
                  <a:pt x="467" y="135"/>
                </a:lnTo>
                <a:lnTo>
                  <a:pt x="500" y="152"/>
                </a:lnTo>
                <a:lnTo>
                  <a:pt x="532" y="171"/>
                </a:lnTo>
                <a:lnTo>
                  <a:pt x="563" y="191"/>
                </a:lnTo>
                <a:lnTo>
                  <a:pt x="593" y="212"/>
                </a:lnTo>
                <a:lnTo>
                  <a:pt x="621" y="234"/>
                </a:lnTo>
                <a:lnTo>
                  <a:pt x="649" y="258"/>
                </a:lnTo>
                <a:lnTo>
                  <a:pt x="676" y="284"/>
                </a:lnTo>
                <a:lnTo>
                  <a:pt x="701" y="310"/>
                </a:lnTo>
                <a:lnTo>
                  <a:pt x="724" y="337"/>
                </a:lnTo>
                <a:lnTo>
                  <a:pt x="747" y="366"/>
                </a:lnTo>
                <a:lnTo>
                  <a:pt x="769" y="396"/>
                </a:lnTo>
                <a:lnTo>
                  <a:pt x="788" y="427"/>
                </a:lnTo>
                <a:lnTo>
                  <a:pt x="806" y="458"/>
                </a:lnTo>
                <a:lnTo>
                  <a:pt x="823" y="492"/>
                </a:lnTo>
                <a:lnTo>
                  <a:pt x="838" y="525"/>
                </a:lnTo>
                <a:lnTo>
                  <a:pt x="852" y="560"/>
                </a:lnTo>
                <a:lnTo>
                  <a:pt x="865" y="596"/>
                </a:lnTo>
                <a:lnTo>
                  <a:pt x="875" y="631"/>
                </a:lnTo>
                <a:lnTo>
                  <a:pt x="883" y="668"/>
                </a:lnTo>
                <a:lnTo>
                  <a:pt x="890" y="706"/>
                </a:lnTo>
                <a:lnTo>
                  <a:pt x="895" y="744"/>
                </a:lnTo>
                <a:lnTo>
                  <a:pt x="897" y="782"/>
                </a:lnTo>
                <a:lnTo>
                  <a:pt x="898" y="822"/>
                </a:lnTo>
                <a:lnTo>
                  <a:pt x="898" y="845"/>
                </a:lnTo>
                <a:lnTo>
                  <a:pt x="897" y="869"/>
                </a:lnTo>
                <a:lnTo>
                  <a:pt x="895" y="892"/>
                </a:lnTo>
                <a:lnTo>
                  <a:pt x="893" y="915"/>
                </a:lnTo>
                <a:lnTo>
                  <a:pt x="890" y="938"/>
                </a:lnTo>
                <a:lnTo>
                  <a:pt x="886" y="961"/>
                </a:lnTo>
                <a:lnTo>
                  <a:pt x="881" y="983"/>
                </a:lnTo>
                <a:lnTo>
                  <a:pt x="876" y="1005"/>
                </a:lnTo>
                <a:lnTo>
                  <a:pt x="870" y="1028"/>
                </a:lnTo>
                <a:lnTo>
                  <a:pt x="864" y="1050"/>
                </a:lnTo>
                <a:lnTo>
                  <a:pt x="856" y="1071"/>
                </a:lnTo>
                <a:lnTo>
                  <a:pt x="848" y="1092"/>
                </a:lnTo>
                <a:lnTo>
                  <a:pt x="840" y="1113"/>
                </a:lnTo>
                <a:lnTo>
                  <a:pt x="831" y="1134"/>
                </a:lnTo>
                <a:lnTo>
                  <a:pt x="822" y="1154"/>
                </a:lnTo>
                <a:lnTo>
                  <a:pt x="812" y="1174"/>
                </a:lnTo>
                <a:lnTo>
                  <a:pt x="814" y="1173"/>
                </a:lnTo>
                <a:lnTo>
                  <a:pt x="837" y="1162"/>
                </a:lnTo>
                <a:lnTo>
                  <a:pt x="860" y="1151"/>
                </a:lnTo>
                <a:lnTo>
                  <a:pt x="883" y="1139"/>
                </a:lnTo>
                <a:lnTo>
                  <a:pt x="899" y="1129"/>
                </a:lnTo>
                <a:lnTo>
                  <a:pt x="913" y="1093"/>
                </a:lnTo>
                <a:lnTo>
                  <a:pt x="925" y="1057"/>
                </a:lnTo>
                <a:lnTo>
                  <a:pt x="935" y="1018"/>
                </a:lnTo>
                <a:lnTo>
                  <a:pt x="943" y="980"/>
                </a:lnTo>
                <a:lnTo>
                  <a:pt x="950" y="942"/>
                </a:lnTo>
                <a:lnTo>
                  <a:pt x="955" y="902"/>
                </a:lnTo>
                <a:lnTo>
                  <a:pt x="958" y="862"/>
                </a:lnTo>
                <a:lnTo>
                  <a:pt x="959" y="822"/>
                </a:lnTo>
                <a:close/>
              </a:path>
            </a:pathLst>
          </a:custGeom>
          <a:solidFill>
            <a:srgbClr val="E98474"/>
          </a:solidFill>
          <a:ln w="9525">
            <a:noFill/>
            <a:round/>
            <a:headEnd/>
            <a:tailEnd/>
          </a:ln>
        </p:spPr>
        <p:txBody>
          <a:bodyPr/>
          <a:lstStyle/>
          <a:p>
            <a:endParaRPr lang="pt-BR"/>
          </a:p>
        </p:txBody>
      </p:sp>
      <p:sp>
        <p:nvSpPr>
          <p:cNvPr id="342192" name="Freeform 176"/>
          <p:cNvSpPr>
            <a:spLocks/>
          </p:cNvSpPr>
          <p:nvPr/>
        </p:nvSpPr>
        <p:spPr bwMode="auto">
          <a:xfrm>
            <a:off x="6708775" y="1871663"/>
            <a:ext cx="379413" cy="460375"/>
          </a:xfrm>
          <a:custGeom>
            <a:avLst/>
            <a:gdLst/>
            <a:ahLst/>
            <a:cxnLst>
              <a:cxn ang="0">
                <a:pos x="955" y="750"/>
              </a:cxn>
              <a:cxn ang="0">
                <a:pos x="947" y="670"/>
              </a:cxn>
              <a:cxn ang="0">
                <a:pos x="931" y="594"/>
              </a:cxn>
              <a:cxn ang="0">
                <a:pos x="908" y="519"/>
              </a:cxn>
              <a:cxn ang="0">
                <a:pos x="877" y="448"/>
              </a:cxn>
              <a:cxn ang="0">
                <a:pos x="841" y="381"/>
              </a:cxn>
              <a:cxn ang="0">
                <a:pos x="799" y="318"/>
              </a:cxn>
              <a:cxn ang="0">
                <a:pos x="750" y="260"/>
              </a:cxn>
              <a:cxn ang="0">
                <a:pos x="697" y="206"/>
              </a:cxn>
              <a:cxn ang="0">
                <a:pos x="638" y="158"/>
              </a:cxn>
              <a:cxn ang="0">
                <a:pos x="575" y="114"/>
              </a:cxn>
              <a:cxn ang="0">
                <a:pos x="508" y="78"/>
              </a:cxn>
              <a:cxn ang="0">
                <a:pos x="436" y="48"/>
              </a:cxn>
              <a:cxn ang="0">
                <a:pos x="363" y="26"/>
              </a:cxn>
              <a:cxn ang="0">
                <a:pos x="285" y="9"/>
              </a:cxn>
              <a:cxn ang="0">
                <a:pos x="205" y="1"/>
              </a:cxn>
              <a:cxn ang="0">
                <a:pos x="137" y="0"/>
              </a:cxn>
              <a:cxn ang="0">
                <a:pos x="81" y="4"/>
              </a:cxn>
              <a:cxn ang="0">
                <a:pos x="46" y="17"/>
              </a:cxn>
              <a:cxn ang="0">
                <a:pos x="5" y="73"/>
              </a:cxn>
              <a:cxn ang="0">
                <a:pos x="21" y="75"/>
              </a:cxn>
              <a:cxn ang="0">
                <a:pos x="61" y="68"/>
              </a:cxn>
              <a:cxn ang="0">
                <a:pos x="102" y="64"/>
              </a:cxn>
              <a:cxn ang="0">
                <a:pos x="144" y="61"/>
              </a:cxn>
              <a:cxn ang="0">
                <a:pos x="202" y="62"/>
              </a:cxn>
              <a:cxn ang="0">
                <a:pos x="276" y="70"/>
              </a:cxn>
              <a:cxn ang="0">
                <a:pos x="348" y="84"/>
              </a:cxn>
              <a:cxn ang="0">
                <a:pos x="416" y="105"/>
              </a:cxn>
              <a:cxn ang="0">
                <a:pos x="481" y="134"/>
              </a:cxn>
              <a:cxn ang="0">
                <a:pos x="543" y="167"/>
              </a:cxn>
              <a:cxn ang="0">
                <a:pos x="602" y="206"/>
              </a:cxn>
              <a:cxn ang="0">
                <a:pos x="655" y="251"/>
              </a:cxn>
              <a:cxn ang="0">
                <a:pos x="705" y="300"/>
              </a:cxn>
              <a:cxn ang="0">
                <a:pos x="750" y="355"/>
              </a:cxn>
              <a:cxn ang="0">
                <a:pos x="789" y="413"/>
              </a:cxn>
              <a:cxn ang="0">
                <a:pos x="823" y="475"/>
              </a:cxn>
              <a:cxn ang="0">
                <a:pos x="850" y="540"/>
              </a:cxn>
              <a:cxn ang="0">
                <a:pos x="871" y="609"/>
              </a:cxn>
              <a:cxn ang="0">
                <a:pos x="886" y="680"/>
              </a:cxn>
              <a:cxn ang="0">
                <a:pos x="894" y="753"/>
              </a:cxn>
              <a:cxn ang="0">
                <a:pos x="895" y="816"/>
              </a:cxn>
              <a:cxn ang="0">
                <a:pos x="892" y="866"/>
              </a:cxn>
              <a:cxn ang="0">
                <a:pos x="884" y="915"/>
              </a:cxn>
              <a:cxn ang="0">
                <a:pos x="874" y="962"/>
              </a:cxn>
              <a:cxn ang="0">
                <a:pos x="862" y="1009"/>
              </a:cxn>
              <a:cxn ang="0">
                <a:pos x="846" y="1054"/>
              </a:cxn>
              <a:cxn ang="0">
                <a:pos x="828" y="1097"/>
              </a:cxn>
              <a:cxn ang="0">
                <a:pos x="807" y="1140"/>
              </a:cxn>
              <a:cxn ang="0">
                <a:pos x="816" y="1152"/>
              </a:cxn>
              <a:cxn ang="0">
                <a:pos x="864" y="1132"/>
              </a:cxn>
              <a:cxn ang="0">
                <a:pos x="892" y="1105"/>
              </a:cxn>
              <a:cxn ang="0">
                <a:pos x="907" y="1065"/>
              </a:cxn>
              <a:cxn ang="0">
                <a:pos x="921" y="1026"/>
              </a:cxn>
              <a:cxn ang="0">
                <a:pos x="932" y="984"/>
              </a:cxn>
              <a:cxn ang="0">
                <a:pos x="941" y="943"/>
              </a:cxn>
              <a:cxn ang="0">
                <a:pos x="948" y="901"/>
              </a:cxn>
              <a:cxn ang="0">
                <a:pos x="953" y="857"/>
              </a:cxn>
              <a:cxn ang="0">
                <a:pos x="955" y="814"/>
              </a:cxn>
            </a:cxnLst>
            <a:rect l="0" t="0" r="r" b="b"/>
            <a:pathLst>
              <a:path w="956" h="1160">
                <a:moveTo>
                  <a:pt x="956" y="792"/>
                </a:moveTo>
                <a:lnTo>
                  <a:pt x="955" y="750"/>
                </a:lnTo>
                <a:lnTo>
                  <a:pt x="952" y="710"/>
                </a:lnTo>
                <a:lnTo>
                  <a:pt x="947" y="670"/>
                </a:lnTo>
                <a:lnTo>
                  <a:pt x="940" y="632"/>
                </a:lnTo>
                <a:lnTo>
                  <a:pt x="931" y="594"/>
                </a:lnTo>
                <a:lnTo>
                  <a:pt x="920" y="556"/>
                </a:lnTo>
                <a:lnTo>
                  <a:pt x="908" y="519"/>
                </a:lnTo>
                <a:lnTo>
                  <a:pt x="894" y="484"/>
                </a:lnTo>
                <a:lnTo>
                  <a:pt x="877" y="448"/>
                </a:lnTo>
                <a:lnTo>
                  <a:pt x="860" y="414"/>
                </a:lnTo>
                <a:lnTo>
                  <a:pt x="841" y="381"/>
                </a:lnTo>
                <a:lnTo>
                  <a:pt x="821" y="349"/>
                </a:lnTo>
                <a:lnTo>
                  <a:pt x="799" y="318"/>
                </a:lnTo>
                <a:lnTo>
                  <a:pt x="775" y="288"/>
                </a:lnTo>
                <a:lnTo>
                  <a:pt x="750" y="260"/>
                </a:lnTo>
                <a:lnTo>
                  <a:pt x="724" y="231"/>
                </a:lnTo>
                <a:lnTo>
                  <a:pt x="697" y="206"/>
                </a:lnTo>
                <a:lnTo>
                  <a:pt x="667" y="181"/>
                </a:lnTo>
                <a:lnTo>
                  <a:pt x="638" y="158"/>
                </a:lnTo>
                <a:lnTo>
                  <a:pt x="607" y="136"/>
                </a:lnTo>
                <a:lnTo>
                  <a:pt x="575" y="114"/>
                </a:lnTo>
                <a:lnTo>
                  <a:pt x="541" y="96"/>
                </a:lnTo>
                <a:lnTo>
                  <a:pt x="508" y="78"/>
                </a:lnTo>
                <a:lnTo>
                  <a:pt x="473" y="63"/>
                </a:lnTo>
                <a:lnTo>
                  <a:pt x="436" y="48"/>
                </a:lnTo>
                <a:lnTo>
                  <a:pt x="400" y="36"/>
                </a:lnTo>
                <a:lnTo>
                  <a:pt x="363" y="26"/>
                </a:lnTo>
                <a:lnTo>
                  <a:pt x="324" y="16"/>
                </a:lnTo>
                <a:lnTo>
                  <a:pt x="285" y="9"/>
                </a:lnTo>
                <a:lnTo>
                  <a:pt x="246" y="4"/>
                </a:lnTo>
                <a:lnTo>
                  <a:pt x="205" y="1"/>
                </a:lnTo>
                <a:lnTo>
                  <a:pt x="165" y="0"/>
                </a:lnTo>
                <a:lnTo>
                  <a:pt x="137" y="0"/>
                </a:lnTo>
                <a:lnTo>
                  <a:pt x="108" y="2"/>
                </a:lnTo>
                <a:lnTo>
                  <a:pt x="81" y="4"/>
                </a:lnTo>
                <a:lnTo>
                  <a:pt x="54" y="8"/>
                </a:lnTo>
                <a:lnTo>
                  <a:pt x="46" y="17"/>
                </a:lnTo>
                <a:lnTo>
                  <a:pt x="26" y="45"/>
                </a:lnTo>
                <a:lnTo>
                  <a:pt x="5" y="73"/>
                </a:lnTo>
                <a:lnTo>
                  <a:pt x="0" y="80"/>
                </a:lnTo>
                <a:lnTo>
                  <a:pt x="21" y="75"/>
                </a:lnTo>
                <a:lnTo>
                  <a:pt x="41" y="72"/>
                </a:lnTo>
                <a:lnTo>
                  <a:pt x="61" y="68"/>
                </a:lnTo>
                <a:lnTo>
                  <a:pt x="81" y="66"/>
                </a:lnTo>
                <a:lnTo>
                  <a:pt x="102" y="64"/>
                </a:lnTo>
                <a:lnTo>
                  <a:pt x="122" y="62"/>
                </a:lnTo>
                <a:lnTo>
                  <a:pt x="144" y="61"/>
                </a:lnTo>
                <a:lnTo>
                  <a:pt x="165" y="61"/>
                </a:lnTo>
                <a:lnTo>
                  <a:pt x="202" y="62"/>
                </a:lnTo>
                <a:lnTo>
                  <a:pt x="240" y="65"/>
                </a:lnTo>
                <a:lnTo>
                  <a:pt x="276" y="70"/>
                </a:lnTo>
                <a:lnTo>
                  <a:pt x="312" y="76"/>
                </a:lnTo>
                <a:lnTo>
                  <a:pt x="348" y="84"/>
                </a:lnTo>
                <a:lnTo>
                  <a:pt x="382" y="94"/>
                </a:lnTo>
                <a:lnTo>
                  <a:pt x="416" y="105"/>
                </a:lnTo>
                <a:lnTo>
                  <a:pt x="448" y="118"/>
                </a:lnTo>
                <a:lnTo>
                  <a:pt x="481" y="134"/>
                </a:lnTo>
                <a:lnTo>
                  <a:pt x="513" y="150"/>
                </a:lnTo>
                <a:lnTo>
                  <a:pt x="543" y="167"/>
                </a:lnTo>
                <a:lnTo>
                  <a:pt x="573" y="186"/>
                </a:lnTo>
                <a:lnTo>
                  <a:pt x="602" y="206"/>
                </a:lnTo>
                <a:lnTo>
                  <a:pt x="629" y="227"/>
                </a:lnTo>
                <a:lnTo>
                  <a:pt x="655" y="251"/>
                </a:lnTo>
                <a:lnTo>
                  <a:pt x="681" y="275"/>
                </a:lnTo>
                <a:lnTo>
                  <a:pt x="705" y="300"/>
                </a:lnTo>
                <a:lnTo>
                  <a:pt x="728" y="326"/>
                </a:lnTo>
                <a:lnTo>
                  <a:pt x="750" y="355"/>
                </a:lnTo>
                <a:lnTo>
                  <a:pt x="770" y="383"/>
                </a:lnTo>
                <a:lnTo>
                  <a:pt x="789" y="413"/>
                </a:lnTo>
                <a:lnTo>
                  <a:pt x="807" y="443"/>
                </a:lnTo>
                <a:lnTo>
                  <a:pt x="823" y="475"/>
                </a:lnTo>
                <a:lnTo>
                  <a:pt x="837" y="507"/>
                </a:lnTo>
                <a:lnTo>
                  <a:pt x="850" y="540"/>
                </a:lnTo>
                <a:lnTo>
                  <a:pt x="862" y="575"/>
                </a:lnTo>
                <a:lnTo>
                  <a:pt x="871" y="609"/>
                </a:lnTo>
                <a:lnTo>
                  <a:pt x="880" y="644"/>
                </a:lnTo>
                <a:lnTo>
                  <a:pt x="886" y="680"/>
                </a:lnTo>
                <a:lnTo>
                  <a:pt x="892" y="717"/>
                </a:lnTo>
                <a:lnTo>
                  <a:pt x="894" y="753"/>
                </a:lnTo>
                <a:lnTo>
                  <a:pt x="895" y="792"/>
                </a:lnTo>
                <a:lnTo>
                  <a:pt x="895" y="816"/>
                </a:lnTo>
                <a:lnTo>
                  <a:pt x="894" y="841"/>
                </a:lnTo>
                <a:lnTo>
                  <a:pt x="892" y="866"/>
                </a:lnTo>
                <a:lnTo>
                  <a:pt x="888" y="891"/>
                </a:lnTo>
                <a:lnTo>
                  <a:pt x="884" y="915"/>
                </a:lnTo>
                <a:lnTo>
                  <a:pt x="880" y="939"/>
                </a:lnTo>
                <a:lnTo>
                  <a:pt x="874" y="962"/>
                </a:lnTo>
                <a:lnTo>
                  <a:pt x="868" y="985"/>
                </a:lnTo>
                <a:lnTo>
                  <a:pt x="862" y="1009"/>
                </a:lnTo>
                <a:lnTo>
                  <a:pt x="854" y="1031"/>
                </a:lnTo>
                <a:lnTo>
                  <a:pt x="846" y="1054"/>
                </a:lnTo>
                <a:lnTo>
                  <a:pt x="837" y="1075"/>
                </a:lnTo>
                <a:lnTo>
                  <a:pt x="828" y="1097"/>
                </a:lnTo>
                <a:lnTo>
                  <a:pt x="817" y="1119"/>
                </a:lnTo>
                <a:lnTo>
                  <a:pt x="807" y="1140"/>
                </a:lnTo>
                <a:lnTo>
                  <a:pt x="795" y="1160"/>
                </a:lnTo>
                <a:lnTo>
                  <a:pt x="816" y="1152"/>
                </a:lnTo>
                <a:lnTo>
                  <a:pt x="841" y="1143"/>
                </a:lnTo>
                <a:lnTo>
                  <a:pt x="864" y="1132"/>
                </a:lnTo>
                <a:lnTo>
                  <a:pt x="882" y="1124"/>
                </a:lnTo>
                <a:lnTo>
                  <a:pt x="892" y="1105"/>
                </a:lnTo>
                <a:lnTo>
                  <a:pt x="900" y="1085"/>
                </a:lnTo>
                <a:lnTo>
                  <a:pt x="907" y="1065"/>
                </a:lnTo>
                <a:lnTo>
                  <a:pt x="914" y="1046"/>
                </a:lnTo>
                <a:lnTo>
                  <a:pt x="921" y="1026"/>
                </a:lnTo>
                <a:lnTo>
                  <a:pt x="926" y="1006"/>
                </a:lnTo>
                <a:lnTo>
                  <a:pt x="932" y="984"/>
                </a:lnTo>
                <a:lnTo>
                  <a:pt x="937" y="964"/>
                </a:lnTo>
                <a:lnTo>
                  <a:pt x="941" y="943"/>
                </a:lnTo>
                <a:lnTo>
                  <a:pt x="945" y="922"/>
                </a:lnTo>
                <a:lnTo>
                  <a:pt x="948" y="901"/>
                </a:lnTo>
                <a:lnTo>
                  <a:pt x="951" y="879"/>
                </a:lnTo>
                <a:lnTo>
                  <a:pt x="953" y="857"/>
                </a:lnTo>
                <a:lnTo>
                  <a:pt x="954" y="835"/>
                </a:lnTo>
                <a:lnTo>
                  <a:pt x="955" y="814"/>
                </a:lnTo>
                <a:lnTo>
                  <a:pt x="956" y="792"/>
                </a:lnTo>
                <a:close/>
              </a:path>
            </a:pathLst>
          </a:custGeom>
          <a:solidFill>
            <a:srgbClr val="EA8773"/>
          </a:solidFill>
          <a:ln w="9525">
            <a:noFill/>
            <a:round/>
            <a:headEnd/>
            <a:tailEnd/>
          </a:ln>
        </p:spPr>
        <p:txBody>
          <a:bodyPr/>
          <a:lstStyle/>
          <a:p>
            <a:endParaRPr lang="pt-BR"/>
          </a:p>
        </p:txBody>
      </p:sp>
      <p:sp>
        <p:nvSpPr>
          <p:cNvPr id="342193" name="Freeform 177"/>
          <p:cNvSpPr>
            <a:spLocks/>
          </p:cNvSpPr>
          <p:nvPr/>
        </p:nvSpPr>
        <p:spPr bwMode="auto">
          <a:xfrm>
            <a:off x="6699250" y="1884363"/>
            <a:ext cx="376238" cy="452437"/>
          </a:xfrm>
          <a:custGeom>
            <a:avLst/>
            <a:gdLst/>
            <a:ahLst/>
            <a:cxnLst>
              <a:cxn ang="0">
                <a:pos x="946" y="721"/>
              </a:cxn>
              <a:cxn ang="0">
                <a:pos x="939" y="645"/>
              </a:cxn>
              <a:cxn ang="0">
                <a:pos x="924" y="570"/>
              </a:cxn>
              <a:cxn ang="0">
                <a:pos x="901" y="499"/>
              </a:cxn>
              <a:cxn ang="0">
                <a:pos x="872" y="431"/>
              </a:cxn>
              <a:cxn ang="0">
                <a:pos x="837" y="366"/>
              </a:cxn>
              <a:cxn ang="0">
                <a:pos x="796" y="305"/>
              </a:cxn>
              <a:cxn ang="0">
                <a:pos x="750" y="249"/>
              </a:cxn>
              <a:cxn ang="0">
                <a:pos x="698" y="197"/>
              </a:cxn>
              <a:cxn ang="0">
                <a:pos x="642" y="151"/>
              </a:cxn>
              <a:cxn ang="0">
                <a:pos x="581" y="110"/>
              </a:cxn>
              <a:cxn ang="0">
                <a:pos x="516" y="74"/>
              </a:cxn>
              <a:cxn ang="0">
                <a:pos x="448" y="46"/>
              </a:cxn>
              <a:cxn ang="0">
                <a:pos x="377" y="24"/>
              </a:cxn>
              <a:cxn ang="0">
                <a:pos x="303" y="9"/>
              </a:cxn>
              <a:cxn ang="0">
                <a:pos x="226" y="1"/>
              </a:cxn>
              <a:cxn ang="0">
                <a:pos x="152" y="1"/>
              </a:cxn>
              <a:cxn ang="0">
                <a:pos x="83" y="7"/>
              </a:cxn>
              <a:cxn ang="0">
                <a:pos x="48" y="14"/>
              </a:cxn>
              <a:cxn ang="0">
                <a:pos x="8" y="70"/>
              </a:cxn>
              <a:cxn ang="0">
                <a:pos x="22" y="80"/>
              </a:cxn>
              <a:cxn ang="0">
                <a:pos x="69" y="70"/>
              </a:cxn>
              <a:cxn ang="0">
                <a:pos x="115" y="64"/>
              </a:cxn>
              <a:cxn ang="0">
                <a:pos x="163" y="61"/>
              </a:cxn>
              <a:cxn ang="0">
                <a:pos x="222" y="61"/>
              </a:cxn>
              <a:cxn ang="0">
                <a:pos x="293" y="68"/>
              </a:cxn>
              <a:cxn ang="0">
                <a:pos x="361" y="82"/>
              </a:cxn>
              <a:cxn ang="0">
                <a:pos x="427" y="103"/>
              </a:cxn>
              <a:cxn ang="0">
                <a:pos x="490" y="130"/>
              </a:cxn>
              <a:cxn ang="0">
                <a:pos x="549" y="162"/>
              </a:cxn>
              <a:cxn ang="0">
                <a:pos x="606" y="199"/>
              </a:cxn>
              <a:cxn ang="0">
                <a:pos x="657" y="242"/>
              </a:cxn>
              <a:cxn ang="0">
                <a:pos x="705" y="289"/>
              </a:cxn>
              <a:cxn ang="0">
                <a:pos x="747" y="342"/>
              </a:cxn>
              <a:cxn ang="0">
                <a:pos x="785" y="397"/>
              </a:cxn>
              <a:cxn ang="0">
                <a:pos x="818" y="457"/>
              </a:cxn>
              <a:cxn ang="0">
                <a:pos x="844" y="519"/>
              </a:cxn>
              <a:cxn ang="0">
                <a:pos x="864" y="585"/>
              </a:cxn>
              <a:cxn ang="0">
                <a:pos x="878" y="654"/>
              </a:cxn>
              <a:cxn ang="0">
                <a:pos x="885" y="724"/>
              </a:cxn>
              <a:cxn ang="0">
                <a:pos x="886" y="787"/>
              </a:cxn>
              <a:cxn ang="0">
                <a:pos x="882" y="838"/>
              </a:cxn>
              <a:cxn ang="0">
                <a:pos x="874" y="889"/>
              </a:cxn>
              <a:cxn ang="0">
                <a:pos x="863" y="938"/>
              </a:cxn>
              <a:cxn ang="0">
                <a:pos x="849" y="986"/>
              </a:cxn>
              <a:cxn ang="0">
                <a:pos x="832" y="1032"/>
              </a:cxn>
              <a:cxn ang="0">
                <a:pos x="811" y="1078"/>
              </a:cxn>
              <a:cxn ang="0">
                <a:pos x="786" y="1120"/>
              </a:cxn>
              <a:cxn ang="0">
                <a:pos x="788" y="1137"/>
              </a:cxn>
              <a:cxn ang="0">
                <a:pos x="838" y="1121"/>
              </a:cxn>
              <a:cxn ang="0">
                <a:pos x="871" y="1093"/>
              </a:cxn>
              <a:cxn ang="0">
                <a:pos x="889" y="1052"/>
              </a:cxn>
              <a:cxn ang="0">
                <a:pos x="905" y="1010"/>
              </a:cxn>
              <a:cxn ang="0">
                <a:pos x="919" y="967"/>
              </a:cxn>
              <a:cxn ang="0">
                <a:pos x="930" y="922"/>
              </a:cxn>
              <a:cxn ang="0">
                <a:pos x="939" y="877"/>
              </a:cxn>
              <a:cxn ang="0">
                <a:pos x="944" y="831"/>
              </a:cxn>
              <a:cxn ang="0">
                <a:pos x="947" y="784"/>
              </a:cxn>
            </a:cxnLst>
            <a:rect l="0" t="0" r="r" b="b"/>
            <a:pathLst>
              <a:path w="947" h="1141">
                <a:moveTo>
                  <a:pt x="947" y="761"/>
                </a:moveTo>
                <a:lnTo>
                  <a:pt x="946" y="721"/>
                </a:lnTo>
                <a:lnTo>
                  <a:pt x="944" y="683"/>
                </a:lnTo>
                <a:lnTo>
                  <a:pt x="939" y="645"/>
                </a:lnTo>
                <a:lnTo>
                  <a:pt x="932" y="607"/>
                </a:lnTo>
                <a:lnTo>
                  <a:pt x="924" y="570"/>
                </a:lnTo>
                <a:lnTo>
                  <a:pt x="914" y="535"/>
                </a:lnTo>
                <a:lnTo>
                  <a:pt x="901" y="499"/>
                </a:lnTo>
                <a:lnTo>
                  <a:pt x="887" y="464"/>
                </a:lnTo>
                <a:lnTo>
                  <a:pt x="872" y="431"/>
                </a:lnTo>
                <a:lnTo>
                  <a:pt x="855" y="397"/>
                </a:lnTo>
                <a:lnTo>
                  <a:pt x="837" y="366"/>
                </a:lnTo>
                <a:lnTo>
                  <a:pt x="818" y="335"/>
                </a:lnTo>
                <a:lnTo>
                  <a:pt x="796" y="305"/>
                </a:lnTo>
                <a:lnTo>
                  <a:pt x="773" y="276"/>
                </a:lnTo>
                <a:lnTo>
                  <a:pt x="750" y="249"/>
                </a:lnTo>
                <a:lnTo>
                  <a:pt x="725" y="223"/>
                </a:lnTo>
                <a:lnTo>
                  <a:pt x="698" y="197"/>
                </a:lnTo>
                <a:lnTo>
                  <a:pt x="670" y="173"/>
                </a:lnTo>
                <a:lnTo>
                  <a:pt x="642" y="151"/>
                </a:lnTo>
                <a:lnTo>
                  <a:pt x="612" y="130"/>
                </a:lnTo>
                <a:lnTo>
                  <a:pt x="581" y="110"/>
                </a:lnTo>
                <a:lnTo>
                  <a:pt x="549" y="91"/>
                </a:lnTo>
                <a:lnTo>
                  <a:pt x="516" y="74"/>
                </a:lnTo>
                <a:lnTo>
                  <a:pt x="483" y="59"/>
                </a:lnTo>
                <a:lnTo>
                  <a:pt x="448" y="46"/>
                </a:lnTo>
                <a:lnTo>
                  <a:pt x="413" y="34"/>
                </a:lnTo>
                <a:lnTo>
                  <a:pt x="377" y="24"/>
                </a:lnTo>
                <a:lnTo>
                  <a:pt x="340" y="15"/>
                </a:lnTo>
                <a:lnTo>
                  <a:pt x="303" y="9"/>
                </a:lnTo>
                <a:lnTo>
                  <a:pt x="265" y="4"/>
                </a:lnTo>
                <a:lnTo>
                  <a:pt x="226" y="1"/>
                </a:lnTo>
                <a:lnTo>
                  <a:pt x="187" y="0"/>
                </a:lnTo>
                <a:lnTo>
                  <a:pt x="152" y="1"/>
                </a:lnTo>
                <a:lnTo>
                  <a:pt x="117" y="3"/>
                </a:lnTo>
                <a:lnTo>
                  <a:pt x="83" y="7"/>
                </a:lnTo>
                <a:lnTo>
                  <a:pt x="49" y="12"/>
                </a:lnTo>
                <a:lnTo>
                  <a:pt x="48" y="14"/>
                </a:lnTo>
                <a:lnTo>
                  <a:pt x="27" y="42"/>
                </a:lnTo>
                <a:lnTo>
                  <a:pt x="8" y="70"/>
                </a:lnTo>
                <a:lnTo>
                  <a:pt x="0" y="85"/>
                </a:lnTo>
                <a:lnTo>
                  <a:pt x="22" y="80"/>
                </a:lnTo>
                <a:lnTo>
                  <a:pt x="46" y="75"/>
                </a:lnTo>
                <a:lnTo>
                  <a:pt x="69" y="70"/>
                </a:lnTo>
                <a:lnTo>
                  <a:pt x="92" y="67"/>
                </a:lnTo>
                <a:lnTo>
                  <a:pt x="115" y="64"/>
                </a:lnTo>
                <a:lnTo>
                  <a:pt x="138" y="62"/>
                </a:lnTo>
                <a:lnTo>
                  <a:pt x="163" y="61"/>
                </a:lnTo>
                <a:lnTo>
                  <a:pt x="187" y="60"/>
                </a:lnTo>
                <a:lnTo>
                  <a:pt x="222" y="61"/>
                </a:lnTo>
                <a:lnTo>
                  <a:pt x="259" y="64"/>
                </a:lnTo>
                <a:lnTo>
                  <a:pt x="293" y="68"/>
                </a:lnTo>
                <a:lnTo>
                  <a:pt x="327" y="74"/>
                </a:lnTo>
                <a:lnTo>
                  <a:pt x="361" y="82"/>
                </a:lnTo>
                <a:lnTo>
                  <a:pt x="395" y="92"/>
                </a:lnTo>
                <a:lnTo>
                  <a:pt x="427" y="103"/>
                </a:lnTo>
                <a:lnTo>
                  <a:pt x="459" y="116"/>
                </a:lnTo>
                <a:lnTo>
                  <a:pt x="490" y="130"/>
                </a:lnTo>
                <a:lnTo>
                  <a:pt x="520" y="145"/>
                </a:lnTo>
                <a:lnTo>
                  <a:pt x="549" y="162"/>
                </a:lnTo>
                <a:lnTo>
                  <a:pt x="577" y="180"/>
                </a:lnTo>
                <a:lnTo>
                  <a:pt x="606" y="199"/>
                </a:lnTo>
                <a:lnTo>
                  <a:pt x="632" y="221"/>
                </a:lnTo>
                <a:lnTo>
                  <a:pt x="657" y="242"/>
                </a:lnTo>
                <a:lnTo>
                  <a:pt x="681" y="265"/>
                </a:lnTo>
                <a:lnTo>
                  <a:pt x="705" y="289"/>
                </a:lnTo>
                <a:lnTo>
                  <a:pt x="727" y="315"/>
                </a:lnTo>
                <a:lnTo>
                  <a:pt x="747" y="342"/>
                </a:lnTo>
                <a:lnTo>
                  <a:pt x="767" y="369"/>
                </a:lnTo>
                <a:lnTo>
                  <a:pt x="785" y="397"/>
                </a:lnTo>
                <a:lnTo>
                  <a:pt x="801" y="427"/>
                </a:lnTo>
                <a:lnTo>
                  <a:pt x="818" y="457"/>
                </a:lnTo>
                <a:lnTo>
                  <a:pt x="832" y="488"/>
                </a:lnTo>
                <a:lnTo>
                  <a:pt x="844" y="519"/>
                </a:lnTo>
                <a:lnTo>
                  <a:pt x="855" y="552"/>
                </a:lnTo>
                <a:lnTo>
                  <a:pt x="864" y="585"/>
                </a:lnTo>
                <a:lnTo>
                  <a:pt x="872" y="619"/>
                </a:lnTo>
                <a:lnTo>
                  <a:pt x="878" y="654"/>
                </a:lnTo>
                <a:lnTo>
                  <a:pt x="883" y="689"/>
                </a:lnTo>
                <a:lnTo>
                  <a:pt x="885" y="724"/>
                </a:lnTo>
                <a:lnTo>
                  <a:pt x="886" y="761"/>
                </a:lnTo>
                <a:lnTo>
                  <a:pt x="886" y="787"/>
                </a:lnTo>
                <a:lnTo>
                  <a:pt x="884" y="812"/>
                </a:lnTo>
                <a:lnTo>
                  <a:pt x="882" y="838"/>
                </a:lnTo>
                <a:lnTo>
                  <a:pt x="879" y="864"/>
                </a:lnTo>
                <a:lnTo>
                  <a:pt x="874" y="889"/>
                </a:lnTo>
                <a:lnTo>
                  <a:pt x="869" y="914"/>
                </a:lnTo>
                <a:lnTo>
                  <a:pt x="863" y="938"/>
                </a:lnTo>
                <a:lnTo>
                  <a:pt x="857" y="962"/>
                </a:lnTo>
                <a:lnTo>
                  <a:pt x="849" y="986"/>
                </a:lnTo>
                <a:lnTo>
                  <a:pt x="841" y="1010"/>
                </a:lnTo>
                <a:lnTo>
                  <a:pt x="832" y="1032"/>
                </a:lnTo>
                <a:lnTo>
                  <a:pt x="822" y="1055"/>
                </a:lnTo>
                <a:lnTo>
                  <a:pt x="811" y="1078"/>
                </a:lnTo>
                <a:lnTo>
                  <a:pt x="798" y="1099"/>
                </a:lnTo>
                <a:lnTo>
                  <a:pt x="786" y="1120"/>
                </a:lnTo>
                <a:lnTo>
                  <a:pt x="773" y="1141"/>
                </a:lnTo>
                <a:lnTo>
                  <a:pt x="788" y="1137"/>
                </a:lnTo>
                <a:lnTo>
                  <a:pt x="813" y="1131"/>
                </a:lnTo>
                <a:lnTo>
                  <a:pt x="838" y="1121"/>
                </a:lnTo>
                <a:lnTo>
                  <a:pt x="861" y="1113"/>
                </a:lnTo>
                <a:lnTo>
                  <a:pt x="871" y="1093"/>
                </a:lnTo>
                <a:lnTo>
                  <a:pt x="880" y="1073"/>
                </a:lnTo>
                <a:lnTo>
                  <a:pt x="889" y="1052"/>
                </a:lnTo>
                <a:lnTo>
                  <a:pt x="897" y="1031"/>
                </a:lnTo>
                <a:lnTo>
                  <a:pt x="905" y="1010"/>
                </a:lnTo>
                <a:lnTo>
                  <a:pt x="913" y="989"/>
                </a:lnTo>
                <a:lnTo>
                  <a:pt x="919" y="967"/>
                </a:lnTo>
                <a:lnTo>
                  <a:pt x="925" y="944"/>
                </a:lnTo>
                <a:lnTo>
                  <a:pt x="930" y="922"/>
                </a:lnTo>
                <a:lnTo>
                  <a:pt x="935" y="900"/>
                </a:lnTo>
                <a:lnTo>
                  <a:pt x="939" y="877"/>
                </a:lnTo>
                <a:lnTo>
                  <a:pt x="942" y="854"/>
                </a:lnTo>
                <a:lnTo>
                  <a:pt x="944" y="831"/>
                </a:lnTo>
                <a:lnTo>
                  <a:pt x="946" y="808"/>
                </a:lnTo>
                <a:lnTo>
                  <a:pt x="947" y="784"/>
                </a:lnTo>
                <a:lnTo>
                  <a:pt x="947" y="761"/>
                </a:lnTo>
                <a:close/>
              </a:path>
            </a:pathLst>
          </a:custGeom>
          <a:solidFill>
            <a:srgbClr val="EB8B72"/>
          </a:solidFill>
          <a:ln w="9525">
            <a:noFill/>
            <a:round/>
            <a:headEnd/>
            <a:tailEnd/>
          </a:ln>
        </p:spPr>
        <p:txBody>
          <a:bodyPr/>
          <a:lstStyle/>
          <a:p>
            <a:endParaRPr lang="pt-BR"/>
          </a:p>
        </p:txBody>
      </p:sp>
      <p:sp>
        <p:nvSpPr>
          <p:cNvPr id="342194" name="Freeform 178"/>
          <p:cNvSpPr>
            <a:spLocks/>
          </p:cNvSpPr>
          <p:nvPr/>
        </p:nvSpPr>
        <p:spPr bwMode="auto">
          <a:xfrm>
            <a:off x="6691313" y="1895475"/>
            <a:ext cx="371475" cy="446088"/>
          </a:xfrm>
          <a:custGeom>
            <a:avLst/>
            <a:gdLst/>
            <a:ahLst/>
            <a:cxnLst>
              <a:cxn ang="0">
                <a:pos x="934" y="692"/>
              </a:cxn>
              <a:cxn ang="0">
                <a:pos x="926" y="619"/>
              </a:cxn>
              <a:cxn ang="0">
                <a:pos x="911" y="548"/>
              </a:cxn>
              <a:cxn ang="0">
                <a:pos x="890" y="479"/>
              </a:cxn>
              <a:cxn ang="0">
                <a:pos x="863" y="414"/>
              </a:cxn>
              <a:cxn ang="0">
                <a:pos x="829" y="352"/>
              </a:cxn>
              <a:cxn ang="0">
                <a:pos x="789" y="294"/>
              </a:cxn>
              <a:cxn ang="0">
                <a:pos x="745" y="239"/>
              </a:cxn>
              <a:cxn ang="0">
                <a:pos x="695" y="190"/>
              </a:cxn>
              <a:cxn ang="0">
                <a:pos x="642" y="145"/>
              </a:cxn>
              <a:cxn ang="0">
                <a:pos x="583" y="106"/>
              </a:cxn>
              <a:cxn ang="0">
                <a:pos x="521" y="73"/>
              </a:cxn>
              <a:cxn ang="0">
                <a:pos x="456" y="44"/>
              </a:cxn>
              <a:cxn ang="0">
                <a:pos x="388" y="23"/>
              </a:cxn>
              <a:cxn ang="0">
                <a:pos x="316" y="9"/>
              </a:cxn>
              <a:cxn ang="0">
                <a:pos x="242" y="1"/>
              </a:cxn>
              <a:cxn ang="0">
                <a:pos x="184" y="0"/>
              </a:cxn>
              <a:cxn ang="0">
                <a:pos x="142" y="3"/>
              </a:cxn>
              <a:cxn ang="0">
                <a:pos x="101" y="7"/>
              </a:cxn>
              <a:cxn ang="0">
                <a:pos x="61" y="14"/>
              </a:cxn>
              <a:cxn ang="0">
                <a:pos x="26" y="40"/>
              </a:cxn>
              <a:cxn ang="0">
                <a:pos x="0" y="93"/>
              </a:cxn>
              <a:cxn ang="0">
                <a:pos x="49" y="80"/>
              </a:cxn>
              <a:cxn ang="0">
                <a:pos x="100" y="69"/>
              </a:cxn>
              <a:cxn ang="0">
                <a:pos x="151" y="63"/>
              </a:cxn>
              <a:cxn ang="0">
                <a:pos x="205" y="60"/>
              </a:cxn>
              <a:cxn ang="0">
                <a:pos x="273" y="64"/>
              </a:cxn>
              <a:cxn ang="0">
                <a:pos x="339" y="75"/>
              </a:cxn>
              <a:cxn ang="0">
                <a:pos x="404" y="91"/>
              </a:cxn>
              <a:cxn ang="0">
                <a:pos x="465" y="114"/>
              </a:cxn>
              <a:cxn ang="0">
                <a:pos x="524" y="142"/>
              </a:cxn>
              <a:cxn ang="0">
                <a:pos x="579" y="175"/>
              </a:cxn>
              <a:cxn ang="0">
                <a:pos x="631" y="214"/>
              </a:cxn>
              <a:cxn ang="0">
                <a:pos x="678" y="257"/>
              </a:cxn>
              <a:cxn ang="0">
                <a:pos x="722" y="305"/>
              </a:cxn>
              <a:cxn ang="0">
                <a:pos x="760" y="356"/>
              </a:cxn>
              <a:cxn ang="0">
                <a:pos x="793" y="412"/>
              </a:cxn>
              <a:cxn ang="0">
                <a:pos x="822" y="469"/>
              </a:cxn>
              <a:cxn ang="0">
                <a:pos x="844" y="531"/>
              </a:cxn>
              <a:cxn ang="0">
                <a:pos x="860" y="595"/>
              </a:cxn>
              <a:cxn ang="0">
                <a:pos x="871" y="662"/>
              </a:cxn>
              <a:cxn ang="0">
                <a:pos x="874" y="731"/>
              </a:cxn>
              <a:cxn ang="0">
                <a:pos x="872" y="784"/>
              </a:cxn>
              <a:cxn ang="0">
                <a:pos x="866" y="838"/>
              </a:cxn>
              <a:cxn ang="0">
                <a:pos x="855" y="889"/>
              </a:cxn>
              <a:cxn ang="0">
                <a:pos x="841" y="939"/>
              </a:cxn>
              <a:cxn ang="0">
                <a:pos x="823" y="987"/>
              </a:cxn>
              <a:cxn ang="0">
                <a:pos x="801" y="1033"/>
              </a:cxn>
              <a:cxn ang="0">
                <a:pos x="776" y="1078"/>
              </a:cxn>
              <a:cxn ang="0">
                <a:pos x="749" y="1120"/>
              </a:cxn>
              <a:cxn ang="0">
                <a:pos x="781" y="1114"/>
              </a:cxn>
              <a:cxn ang="0">
                <a:pos x="831" y="1101"/>
              </a:cxn>
              <a:cxn ang="0">
                <a:pos x="847" y="1079"/>
              </a:cxn>
              <a:cxn ang="0">
                <a:pos x="868" y="1036"/>
              </a:cxn>
              <a:cxn ang="0">
                <a:pos x="886" y="993"/>
              </a:cxn>
              <a:cxn ang="0">
                <a:pos x="902" y="948"/>
              </a:cxn>
              <a:cxn ang="0">
                <a:pos x="914" y="901"/>
              </a:cxn>
              <a:cxn ang="0">
                <a:pos x="924" y="854"/>
              </a:cxn>
              <a:cxn ang="0">
                <a:pos x="932" y="805"/>
              </a:cxn>
              <a:cxn ang="0">
                <a:pos x="935" y="755"/>
              </a:cxn>
            </a:cxnLst>
            <a:rect l="0" t="0" r="r" b="b"/>
            <a:pathLst>
              <a:path w="935" h="1120">
                <a:moveTo>
                  <a:pt x="935" y="731"/>
                </a:moveTo>
                <a:lnTo>
                  <a:pt x="934" y="692"/>
                </a:lnTo>
                <a:lnTo>
                  <a:pt x="932" y="656"/>
                </a:lnTo>
                <a:lnTo>
                  <a:pt x="926" y="619"/>
                </a:lnTo>
                <a:lnTo>
                  <a:pt x="920" y="583"/>
                </a:lnTo>
                <a:lnTo>
                  <a:pt x="911" y="548"/>
                </a:lnTo>
                <a:lnTo>
                  <a:pt x="902" y="514"/>
                </a:lnTo>
                <a:lnTo>
                  <a:pt x="890" y="479"/>
                </a:lnTo>
                <a:lnTo>
                  <a:pt x="877" y="446"/>
                </a:lnTo>
                <a:lnTo>
                  <a:pt x="863" y="414"/>
                </a:lnTo>
                <a:lnTo>
                  <a:pt x="847" y="382"/>
                </a:lnTo>
                <a:lnTo>
                  <a:pt x="829" y="352"/>
                </a:lnTo>
                <a:lnTo>
                  <a:pt x="810" y="322"/>
                </a:lnTo>
                <a:lnTo>
                  <a:pt x="789" y="294"/>
                </a:lnTo>
                <a:lnTo>
                  <a:pt x="768" y="265"/>
                </a:lnTo>
                <a:lnTo>
                  <a:pt x="745" y="239"/>
                </a:lnTo>
                <a:lnTo>
                  <a:pt x="721" y="214"/>
                </a:lnTo>
                <a:lnTo>
                  <a:pt x="695" y="190"/>
                </a:lnTo>
                <a:lnTo>
                  <a:pt x="669" y="166"/>
                </a:lnTo>
                <a:lnTo>
                  <a:pt x="642" y="145"/>
                </a:lnTo>
                <a:lnTo>
                  <a:pt x="613" y="125"/>
                </a:lnTo>
                <a:lnTo>
                  <a:pt x="583" y="106"/>
                </a:lnTo>
                <a:lnTo>
                  <a:pt x="553" y="89"/>
                </a:lnTo>
                <a:lnTo>
                  <a:pt x="521" y="73"/>
                </a:lnTo>
                <a:lnTo>
                  <a:pt x="488" y="57"/>
                </a:lnTo>
                <a:lnTo>
                  <a:pt x="456" y="44"/>
                </a:lnTo>
                <a:lnTo>
                  <a:pt x="422" y="33"/>
                </a:lnTo>
                <a:lnTo>
                  <a:pt x="388" y="23"/>
                </a:lnTo>
                <a:lnTo>
                  <a:pt x="352" y="15"/>
                </a:lnTo>
                <a:lnTo>
                  <a:pt x="316" y="9"/>
                </a:lnTo>
                <a:lnTo>
                  <a:pt x="280" y="4"/>
                </a:lnTo>
                <a:lnTo>
                  <a:pt x="242" y="1"/>
                </a:lnTo>
                <a:lnTo>
                  <a:pt x="205" y="0"/>
                </a:lnTo>
                <a:lnTo>
                  <a:pt x="184" y="0"/>
                </a:lnTo>
                <a:lnTo>
                  <a:pt x="162" y="1"/>
                </a:lnTo>
                <a:lnTo>
                  <a:pt x="142" y="3"/>
                </a:lnTo>
                <a:lnTo>
                  <a:pt x="121" y="5"/>
                </a:lnTo>
                <a:lnTo>
                  <a:pt x="101" y="7"/>
                </a:lnTo>
                <a:lnTo>
                  <a:pt x="81" y="11"/>
                </a:lnTo>
                <a:lnTo>
                  <a:pt x="61" y="14"/>
                </a:lnTo>
                <a:lnTo>
                  <a:pt x="40" y="19"/>
                </a:lnTo>
                <a:lnTo>
                  <a:pt x="26" y="40"/>
                </a:lnTo>
                <a:lnTo>
                  <a:pt x="10" y="72"/>
                </a:lnTo>
                <a:lnTo>
                  <a:pt x="0" y="93"/>
                </a:lnTo>
                <a:lnTo>
                  <a:pt x="24" y="86"/>
                </a:lnTo>
                <a:lnTo>
                  <a:pt x="49" y="80"/>
                </a:lnTo>
                <a:lnTo>
                  <a:pt x="75" y="74"/>
                </a:lnTo>
                <a:lnTo>
                  <a:pt x="100" y="69"/>
                </a:lnTo>
                <a:lnTo>
                  <a:pt x="125" y="65"/>
                </a:lnTo>
                <a:lnTo>
                  <a:pt x="151" y="63"/>
                </a:lnTo>
                <a:lnTo>
                  <a:pt x="178" y="61"/>
                </a:lnTo>
                <a:lnTo>
                  <a:pt x="205" y="60"/>
                </a:lnTo>
                <a:lnTo>
                  <a:pt x="239" y="61"/>
                </a:lnTo>
                <a:lnTo>
                  <a:pt x="273" y="64"/>
                </a:lnTo>
                <a:lnTo>
                  <a:pt x="307" y="68"/>
                </a:lnTo>
                <a:lnTo>
                  <a:pt x="339" y="75"/>
                </a:lnTo>
                <a:lnTo>
                  <a:pt x="371" y="82"/>
                </a:lnTo>
                <a:lnTo>
                  <a:pt x="404" y="91"/>
                </a:lnTo>
                <a:lnTo>
                  <a:pt x="435" y="102"/>
                </a:lnTo>
                <a:lnTo>
                  <a:pt x="465" y="114"/>
                </a:lnTo>
                <a:lnTo>
                  <a:pt x="495" y="127"/>
                </a:lnTo>
                <a:lnTo>
                  <a:pt x="524" y="142"/>
                </a:lnTo>
                <a:lnTo>
                  <a:pt x="552" y="158"/>
                </a:lnTo>
                <a:lnTo>
                  <a:pt x="579" y="175"/>
                </a:lnTo>
                <a:lnTo>
                  <a:pt x="606" y="194"/>
                </a:lnTo>
                <a:lnTo>
                  <a:pt x="631" y="214"/>
                </a:lnTo>
                <a:lnTo>
                  <a:pt x="655" y="235"/>
                </a:lnTo>
                <a:lnTo>
                  <a:pt x="678" y="257"/>
                </a:lnTo>
                <a:lnTo>
                  <a:pt x="700" y="280"/>
                </a:lnTo>
                <a:lnTo>
                  <a:pt x="722" y="305"/>
                </a:lnTo>
                <a:lnTo>
                  <a:pt x="741" y="330"/>
                </a:lnTo>
                <a:lnTo>
                  <a:pt x="760" y="356"/>
                </a:lnTo>
                <a:lnTo>
                  <a:pt x="777" y="383"/>
                </a:lnTo>
                <a:lnTo>
                  <a:pt x="793" y="412"/>
                </a:lnTo>
                <a:lnTo>
                  <a:pt x="808" y="440"/>
                </a:lnTo>
                <a:lnTo>
                  <a:pt x="822" y="469"/>
                </a:lnTo>
                <a:lnTo>
                  <a:pt x="834" y="500"/>
                </a:lnTo>
                <a:lnTo>
                  <a:pt x="844" y="531"/>
                </a:lnTo>
                <a:lnTo>
                  <a:pt x="853" y="563"/>
                </a:lnTo>
                <a:lnTo>
                  <a:pt x="860" y="595"/>
                </a:lnTo>
                <a:lnTo>
                  <a:pt x="866" y="629"/>
                </a:lnTo>
                <a:lnTo>
                  <a:pt x="871" y="662"/>
                </a:lnTo>
                <a:lnTo>
                  <a:pt x="873" y="695"/>
                </a:lnTo>
                <a:lnTo>
                  <a:pt x="874" y="731"/>
                </a:lnTo>
                <a:lnTo>
                  <a:pt x="873" y="758"/>
                </a:lnTo>
                <a:lnTo>
                  <a:pt x="872" y="784"/>
                </a:lnTo>
                <a:lnTo>
                  <a:pt x="869" y="811"/>
                </a:lnTo>
                <a:lnTo>
                  <a:pt x="866" y="838"/>
                </a:lnTo>
                <a:lnTo>
                  <a:pt x="861" y="863"/>
                </a:lnTo>
                <a:lnTo>
                  <a:pt x="855" y="889"/>
                </a:lnTo>
                <a:lnTo>
                  <a:pt x="849" y="914"/>
                </a:lnTo>
                <a:lnTo>
                  <a:pt x="841" y="939"/>
                </a:lnTo>
                <a:lnTo>
                  <a:pt x="833" y="963"/>
                </a:lnTo>
                <a:lnTo>
                  <a:pt x="823" y="987"/>
                </a:lnTo>
                <a:lnTo>
                  <a:pt x="812" y="1010"/>
                </a:lnTo>
                <a:lnTo>
                  <a:pt x="801" y="1033"/>
                </a:lnTo>
                <a:lnTo>
                  <a:pt x="789" y="1057"/>
                </a:lnTo>
                <a:lnTo>
                  <a:pt x="776" y="1078"/>
                </a:lnTo>
                <a:lnTo>
                  <a:pt x="763" y="1100"/>
                </a:lnTo>
                <a:lnTo>
                  <a:pt x="749" y="1120"/>
                </a:lnTo>
                <a:lnTo>
                  <a:pt x="756" y="1119"/>
                </a:lnTo>
                <a:lnTo>
                  <a:pt x="781" y="1114"/>
                </a:lnTo>
                <a:lnTo>
                  <a:pt x="806" y="1107"/>
                </a:lnTo>
                <a:lnTo>
                  <a:pt x="831" y="1101"/>
                </a:lnTo>
                <a:lnTo>
                  <a:pt x="835" y="1099"/>
                </a:lnTo>
                <a:lnTo>
                  <a:pt x="847" y="1079"/>
                </a:lnTo>
                <a:lnTo>
                  <a:pt x="857" y="1058"/>
                </a:lnTo>
                <a:lnTo>
                  <a:pt x="868" y="1036"/>
                </a:lnTo>
                <a:lnTo>
                  <a:pt x="877" y="1014"/>
                </a:lnTo>
                <a:lnTo>
                  <a:pt x="886" y="993"/>
                </a:lnTo>
                <a:lnTo>
                  <a:pt x="894" y="970"/>
                </a:lnTo>
                <a:lnTo>
                  <a:pt x="902" y="948"/>
                </a:lnTo>
                <a:lnTo>
                  <a:pt x="908" y="924"/>
                </a:lnTo>
                <a:lnTo>
                  <a:pt x="914" y="901"/>
                </a:lnTo>
                <a:lnTo>
                  <a:pt x="920" y="878"/>
                </a:lnTo>
                <a:lnTo>
                  <a:pt x="924" y="854"/>
                </a:lnTo>
                <a:lnTo>
                  <a:pt x="928" y="830"/>
                </a:lnTo>
                <a:lnTo>
                  <a:pt x="932" y="805"/>
                </a:lnTo>
                <a:lnTo>
                  <a:pt x="934" y="780"/>
                </a:lnTo>
                <a:lnTo>
                  <a:pt x="935" y="755"/>
                </a:lnTo>
                <a:lnTo>
                  <a:pt x="935" y="731"/>
                </a:lnTo>
                <a:close/>
              </a:path>
            </a:pathLst>
          </a:custGeom>
          <a:solidFill>
            <a:srgbClr val="EB8E70"/>
          </a:solidFill>
          <a:ln w="9525">
            <a:noFill/>
            <a:round/>
            <a:headEnd/>
            <a:tailEnd/>
          </a:ln>
        </p:spPr>
        <p:txBody>
          <a:bodyPr/>
          <a:lstStyle/>
          <a:p>
            <a:endParaRPr lang="pt-BR"/>
          </a:p>
        </p:txBody>
      </p:sp>
      <p:sp>
        <p:nvSpPr>
          <p:cNvPr id="342195" name="Freeform 179"/>
          <p:cNvSpPr>
            <a:spLocks/>
          </p:cNvSpPr>
          <p:nvPr/>
        </p:nvSpPr>
        <p:spPr bwMode="auto">
          <a:xfrm>
            <a:off x="6684963" y="1908175"/>
            <a:ext cx="366712" cy="436563"/>
          </a:xfrm>
          <a:custGeom>
            <a:avLst/>
            <a:gdLst/>
            <a:ahLst/>
            <a:cxnLst>
              <a:cxn ang="0">
                <a:pos x="920" y="664"/>
              </a:cxn>
              <a:cxn ang="0">
                <a:pos x="913" y="594"/>
              </a:cxn>
              <a:cxn ang="0">
                <a:pos x="899" y="525"/>
              </a:cxn>
              <a:cxn ang="0">
                <a:pos x="879" y="459"/>
              </a:cxn>
              <a:cxn ang="0">
                <a:pos x="853" y="397"/>
              </a:cxn>
              <a:cxn ang="0">
                <a:pos x="820" y="337"/>
              </a:cxn>
              <a:cxn ang="0">
                <a:pos x="782" y="282"/>
              </a:cxn>
              <a:cxn ang="0">
                <a:pos x="740" y="229"/>
              </a:cxn>
              <a:cxn ang="0">
                <a:pos x="692" y="182"/>
              </a:cxn>
              <a:cxn ang="0">
                <a:pos x="641" y="139"/>
              </a:cxn>
              <a:cxn ang="0">
                <a:pos x="584" y="102"/>
              </a:cxn>
              <a:cxn ang="0">
                <a:pos x="525" y="70"/>
              </a:cxn>
              <a:cxn ang="0">
                <a:pos x="462" y="43"/>
              </a:cxn>
              <a:cxn ang="0">
                <a:pos x="396" y="22"/>
              </a:cxn>
              <a:cxn ang="0">
                <a:pos x="328" y="8"/>
              </a:cxn>
              <a:cxn ang="0">
                <a:pos x="257" y="1"/>
              </a:cxn>
              <a:cxn ang="0">
                <a:pos x="198" y="1"/>
              </a:cxn>
              <a:cxn ang="0">
                <a:pos x="150" y="4"/>
              </a:cxn>
              <a:cxn ang="0">
                <a:pos x="104" y="10"/>
              </a:cxn>
              <a:cxn ang="0">
                <a:pos x="57" y="20"/>
              </a:cxn>
              <a:cxn ang="0">
                <a:pos x="27" y="42"/>
              </a:cxn>
              <a:cxn ang="0">
                <a:pos x="0" y="101"/>
              </a:cxn>
              <a:cxn ang="0">
                <a:pos x="52" y="84"/>
              </a:cxn>
              <a:cxn ang="0">
                <a:pos x="107" y="72"/>
              </a:cxn>
              <a:cxn ang="0">
                <a:pos x="163" y="64"/>
              </a:cxn>
              <a:cxn ang="0">
                <a:pos x="222" y="62"/>
              </a:cxn>
              <a:cxn ang="0">
                <a:pos x="287" y="65"/>
              </a:cxn>
              <a:cxn ang="0">
                <a:pos x="350" y="74"/>
              </a:cxn>
              <a:cxn ang="0">
                <a:pos x="412" y="90"/>
              </a:cxn>
              <a:cxn ang="0">
                <a:pos x="470" y="111"/>
              </a:cxn>
              <a:cxn ang="0">
                <a:pos x="527" y="138"/>
              </a:cxn>
              <a:cxn ang="0">
                <a:pos x="579" y="171"/>
              </a:cxn>
              <a:cxn ang="0">
                <a:pos x="628" y="207"/>
              </a:cxn>
              <a:cxn ang="0">
                <a:pos x="673" y="248"/>
              </a:cxn>
              <a:cxn ang="0">
                <a:pos x="714" y="294"/>
              </a:cxn>
              <a:cxn ang="0">
                <a:pos x="752" y="343"/>
              </a:cxn>
              <a:cxn ang="0">
                <a:pos x="783" y="396"/>
              </a:cxn>
              <a:cxn ang="0">
                <a:pos x="810" y="451"/>
              </a:cxn>
              <a:cxn ang="0">
                <a:pos x="831" y="510"/>
              </a:cxn>
              <a:cxn ang="0">
                <a:pos x="848" y="571"/>
              </a:cxn>
              <a:cxn ang="0">
                <a:pos x="858" y="635"/>
              </a:cxn>
              <a:cxn ang="0">
                <a:pos x="861" y="701"/>
              </a:cxn>
              <a:cxn ang="0">
                <a:pos x="858" y="756"/>
              </a:cxn>
              <a:cxn ang="0">
                <a:pos x="851" y="811"/>
              </a:cxn>
              <a:cxn ang="0">
                <a:pos x="840" y="863"/>
              </a:cxn>
              <a:cxn ang="0">
                <a:pos x="823" y="915"/>
              </a:cxn>
              <a:cxn ang="0">
                <a:pos x="803" y="964"/>
              </a:cxn>
              <a:cxn ang="0">
                <a:pos x="780" y="1012"/>
              </a:cxn>
              <a:cxn ang="0">
                <a:pos x="753" y="1056"/>
              </a:cxn>
              <a:cxn ang="0">
                <a:pos x="721" y="1098"/>
              </a:cxn>
              <a:cxn ang="0">
                <a:pos x="773" y="1089"/>
              </a:cxn>
              <a:cxn ang="0">
                <a:pos x="808" y="1081"/>
              </a:cxn>
              <a:cxn ang="0">
                <a:pos x="833" y="1039"/>
              </a:cxn>
              <a:cxn ang="0">
                <a:pos x="857" y="995"/>
              </a:cxn>
              <a:cxn ang="0">
                <a:pos x="876" y="950"/>
              </a:cxn>
              <a:cxn ang="0">
                <a:pos x="892" y="902"/>
              </a:cxn>
              <a:cxn ang="0">
                <a:pos x="904" y="854"/>
              </a:cxn>
              <a:cxn ang="0">
                <a:pos x="914" y="804"/>
              </a:cxn>
              <a:cxn ang="0">
                <a:pos x="919" y="752"/>
              </a:cxn>
              <a:cxn ang="0">
                <a:pos x="921" y="701"/>
              </a:cxn>
            </a:cxnLst>
            <a:rect l="0" t="0" r="r" b="b"/>
            <a:pathLst>
              <a:path w="921" h="1098">
                <a:moveTo>
                  <a:pt x="921" y="701"/>
                </a:moveTo>
                <a:lnTo>
                  <a:pt x="920" y="664"/>
                </a:lnTo>
                <a:lnTo>
                  <a:pt x="918" y="629"/>
                </a:lnTo>
                <a:lnTo>
                  <a:pt x="913" y="594"/>
                </a:lnTo>
                <a:lnTo>
                  <a:pt x="907" y="559"/>
                </a:lnTo>
                <a:lnTo>
                  <a:pt x="899" y="525"/>
                </a:lnTo>
                <a:lnTo>
                  <a:pt x="890" y="492"/>
                </a:lnTo>
                <a:lnTo>
                  <a:pt x="879" y="459"/>
                </a:lnTo>
                <a:lnTo>
                  <a:pt x="867" y="428"/>
                </a:lnTo>
                <a:lnTo>
                  <a:pt x="853" y="397"/>
                </a:lnTo>
                <a:lnTo>
                  <a:pt x="836" y="367"/>
                </a:lnTo>
                <a:lnTo>
                  <a:pt x="820" y="337"/>
                </a:lnTo>
                <a:lnTo>
                  <a:pt x="802" y="309"/>
                </a:lnTo>
                <a:lnTo>
                  <a:pt x="782" y="282"/>
                </a:lnTo>
                <a:lnTo>
                  <a:pt x="762" y="255"/>
                </a:lnTo>
                <a:lnTo>
                  <a:pt x="740" y="229"/>
                </a:lnTo>
                <a:lnTo>
                  <a:pt x="716" y="205"/>
                </a:lnTo>
                <a:lnTo>
                  <a:pt x="692" y="182"/>
                </a:lnTo>
                <a:lnTo>
                  <a:pt x="667" y="161"/>
                </a:lnTo>
                <a:lnTo>
                  <a:pt x="641" y="139"/>
                </a:lnTo>
                <a:lnTo>
                  <a:pt x="612" y="120"/>
                </a:lnTo>
                <a:lnTo>
                  <a:pt x="584" y="102"/>
                </a:lnTo>
                <a:lnTo>
                  <a:pt x="555" y="85"/>
                </a:lnTo>
                <a:lnTo>
                  <a:pt x="525" y="70"/>
                </a:lnTo>
                <a:lnTo>
                  <a:pt x="494" y="56"/>
                </a:lnTo>
                <a:lnTo>
                  <a:pt x="462" y="43"/>
                </a:lnTo>
                <a:lnTo>
                  <a:pt x="430" y="32"/>
                </a:lnTo>
                <a:lnTo>
                  <a:pt x="396" y="22"/>
                </a:lnTo>
                <a:lnTo>
                  <a:pt x="363" y="14"/>
                </a:lnTo>
                <a:lnTo>
                  <a:pt x="328" y="8"/>
                </a:lnTo>
                <a:lnTo>
                  <a:pt x="294" y="4"/>
                </a:lnTo>
                <a:lnTo>
                  <a:pt x="257" y="1"/>
                </a:lnTo>
                <a:lnTo>
                  <a:pt x="222" y="0"/>
                </a:lnTo>
                <a:lnTo>
                  <a:pt x="198" y="1"/>
                </a:lnTo>
                <a:lnTo>
                  <a:pt x="173" y="2"/>
                </a:lnTo>
                <a:lnTo>
                  <a:pt x="150" y="4"/>
                </a:lnTo>
                <a:lnTo>
                  <a:pt x="127" y="7"/>
                </a:lnTo>
                <a:lnTo>
                  <a:pt x="104" y="10"/>
                </a:lnTo>
                <a:lnTo>
                  <a:pt x="81" y="15"/>
                </a:lnTo>
                <a:lnTo>
                  <a:pt x="57" y="20"/>
                </a:lnTo>
                <a:lnTo>
                  <a:pt x="35" y="25"/>
                </a:lnTo>
                <a:lnTo>
                  <a:pt x="27" y="42"/>
                </a:lnTo>
                <a:lnTo>
                  <a:pt x="12" y="73"/>
                </a:lnTo>
                <a:lnTo>
                  <a:pt x="0" y="101"/>
                </a:lnTo>
                <a:lnTo>
                  <a:pt x="26" y="92"/>
                </a:lnTo>
                <a:lnTo>
                  <a:pt x="52" y="84"/>
                </a:lnTo>
                <a:lnTo>
                  <a:pt x="80" y="77"/>
                </a:lnTo>
                <a:lnTo>
                  <a:pt x="107" y="72"/>
                </a:lnTo>
                <a:lnTo>
                  <a:pt x="135" y="67"/>
                </a:lnTo>
                <a:lnTo>
                  <a:pt x="163" y="64"/>
                </a:lnTo>
                <a:lnTo>
                  <a:pt x="193" y="62"/>
                </a:lnTo>
                <a:lnTo>
                  <a:pt x="222" y="62"/>
                </a:lnTo>
                <a:lnTo>
                  <a:pt x="254" y="62"/>
                </a:lnTo>
                <a:lnTo>
                  <a:pt x="287" y="65"/>
                </a:lnTo>
                <a:lnTo>
                  <a:pt x="319" y="69"/>
                </a:lnTo>
                <a:lnTo>
                  <a:pt x="350" y="74"/>
                </a:lnTo>
                <a:lnTo>
                  <a:pt x="381" y="82"/>
                </a:lnTo>
                <a:lnTo>
                  <a:pt x="412" y="90"/>
                </a:lnTo>
                <a:lnTo>
                  <a:pt x="441" y="100"/>
                </a:lnTo>
                <a:lnTo>
                  <a:pt x="470" y="111"/>
                </a:lnTo>
                <a:lnTo>
                  <a:pt x="498" y="124"/>
                </a:lnTo>
                <a:lnTo>
                  <a:pt x="527" y="138"/>
                </a:lnTo>
                <a:lnTo>
                  <a:pt x="553" y="154"/>
                </a:lnTo>
                <a:lnTo>
                  <a:pt x="579" y="171"/>
                </a:lnTo>
                <a:lnTo>
                  <a:pt x="604" y="188"/>
                </a:lnTo>
                <a:lnTo>
                  <a:pt x="628" y="207"/>
                </a:lnTo>
                <a:lnTo>
                  <a:pt x="651" y="227"/>
                </a:lnTo>
                <a:lnTo>
                  <a:pt x="673" y="248"/>
                </a:lnTo>
                <a:lnTo>
                  <a:pt x="694" y="271"/>
                </a:lnTo>
                <a:lnTo>
                  <a:pt x="714" y="294"/>
                </a:lnTo>
                <a:lnTo>
                  <a:pt x="734" y="318"/>
                </a:lnTo>
                <a:lnTo>
                  <a:pt x="752" y="343"/>
                </a:lnTo>
                <a:lnTo>
                  <a:pt x="768" y="369"/>
                </a:lnTo>
                <a:lnTo>
                  <a:pt x="783" y="396"/>
                </a:lnTo>
                <a:lnTo>
                  <a:pt x="797" y="423"/>
                </a:lnTo>
                <a:lnTo>
                  <a:pt x="810" y="451"/>
                </a:lnTo>
                <a:lnTo>
                  <a:pt x="821" y="481"/>
                </a:lnTo>
                <a:lnTo>
                  <a:pt x="831" y="510"/>
                </a:lnTo>
                <a:lnTo>
                  <a:pt x="841" y="540"/>
                </a:lnTo>
                <a:lnTo>
                  <a:pt x="848" y="571"/>
                </a:lnTo>
                <a:lnTo>
                  <a:pt x="854" y="603"/>
                </a:lnTo>
                <a:lnTo>
                  <a:pt x="858" y="635"/>
                </a:lnTo>
                <a:lnTo>
                  <a:pt x="860" y="667"/>
                </a:lnTo>
                <a:lnTo>
                  <a:pt x="861" y="701"/>
                </a:lnTo>
                <a:lnTo>
                  <a:pt x="860" y="728"/>
                </a:lnTo>
                <a:lnTo>
                  <a:pt x="858" y="756"/>
                </a:lnTo>
                <a:lnTo>
                  <a:pt x="855" y="783"/>
                </a:lnTo>
                <a:lnTo>
                  <a:pt x="851" y="811"/>
                </a:lnTo>
                <a:lnTo>
                  <a:pt x="846" y="837"/>
                </a:lnTo>
                <a:lnTo>
                  <a:pt x="840" y="863"/>
                </a:lnTo>
                <a:lnTo>
                  <a:pt x="832" y="889"/>
                </a:lnTo>
                <a:lnTo>
                  <a:pt x="823" y="915"/>
                </a:lnTo>
                <a:lnTo>
                  <a:pt x="814" y="940"/>
                </a:lnTo>
                <a:lnTo>
                  <a:pt x="803" y="964"/>
                </a:lnTo>
                <a:lnTo>
                  <a:pt x="792" y="988"/>
                </a:lnTo>
                <a:lnTo>
                  <a:pt x="780" y="1012"/>
                </a:lnTo>
                <a:lnTo>
                  <a:pt x="767" y="1034"/>
                </a:lnTo>
                <a:lnTo>
                  <a:pt x="753" y="1056"/>
                </a:lnTo>
                <a:lnTo>
                  <a:pt x="738" y="1077"/>
                </a:lnTo>
                <a:lnTo>
                  <a:pt x="721" y="1098"/>
                </a:lnTo>
                <a:lnTo>
                  <a:pt x="747" y="1094"/>
                </a:lnTo>
                <a:lnTo>
                  <a:pt x="773" y="1089"/>
                </a:lnTo>
                <a:lnTo>
                  <a:pt x="798" y="1084"/>
                </a:lnTo>
                <a:lnTo>
                  <a:pt x="808" y="1081"/>
                </a:lnTo>
                <a:lnTo>
                  <a:pt x="821" y="1060"/>
                </a:lnTo>
                <a:lnTo>
                  <a:pt x="833" y="1039"/>
                </a:lnTo>
                <a:lnTo>
                  <a:pt x="846" y="1018"/>
                </a:lnTo>
                <a:lnTo>
                  <a:pt x="857" y="995"/>
                </a:lnTo>
                <a:lnTo>
                  <a:pt x="867" y="972"/>
                </a:lnTo>
                <a:lnTo>
                  <a:pt x="876" y="950"/>
                </a:lnTo>
                <a:lnTo>
                  <a:pt x="884" y="926"/>
                </a:lnTo>
                <a:lnTo>
                  <a:pt x="892" y="902"/>
                </a:lnTo>
                <a:lnTo>
                  <a:pt x="898" y="878"/>
                </a:lnTo>
                <a:lnTo>
                  <a:pt x="904" y="854"/>
                </a:lnTo>
                <a:lnTo>
                  <a:pt x="909" y="829"/>
                </a:lnTo>
                <a:lnTo>
                  <a:pt x="914" y="804"/>
                </a:lnTo>
                <a:lnTo>
                  <a:pt x="917" y="778"/>
                </a:lnTo>
                <a:lnTo>
                  <a:pt x="919" y="752"/>
                </a:lnTo>
                <a:lnTo>
                  <a:pt x="921" y="727"/>
                </a:lnTo>
                <a:lnTo>
                  <a:pt x="921" y="701"/>
                </a:lnTo>
                <a:close/>
              </a:path>
            </a:pathLst>
          </a:custGeom>
          <a:solidFill>
            <a:srgbClr val="EC916E"/>
          </a:solidFill>
          <a:ln w="9525">
            <a:noFill/>
            <a:round/>
            <a:headEnd/>
            <a:tailEnd/>
          </a:ln>
        </p:spPr>
        <p:txBody>
          <a:bodyPr/>
          <a:lstStyle/>
          <a:p>
            <a:endParaRPr lang="pt-BR"/>
          </a:p>
        </p:txBody>
      </p:sp>
      <p:sp>
        <p:nvSpPr>
          <p:cNvPr id="342196" name="Freeform 180"/>
          <p:cNvSpPr>
            <a:spLocks/>
          </p:cNvSpPr>
          <p:nvPr/>
        </p:nvSpPr>
        <p:spPr bwMode="auto">
          <a:xfrm>
            <a:off x="6678613" y="1920875"/>
            <a:ext cx="360362" cy="423863"/>
          </a:xfrm>
          <a:custGeom>
            <a:avLst/>
            <a:gdLst/>
            <a:ahLst/>
            <a:cxnLst>
              <a:cxn ang="0">
                <a:pos x="905" y="635"/>
              </a:cxn>
              <a:cxn ang="0">
                <a:pos x="898" y="569"/>
              </a:cxn>
              <a:cxn ang="0">
                <a:pos x="885" y="503"/>
              </a:cxn>
              <a:cxn ang="0">
                <a:pos x="866" y="440"/>
              </a:cxn>
              <a:cxn ang="0">
                <a:pos x="840" y="380"/>
              </a:cxn>
              <a:cxn ang="0">
                <a:pos x="809" y="323"/>
              </a:cxn>
              <a:cxn ang="0">
                <a:pos x="773" y="270"/>
              </a:cxn>
              <a:cxn ang="0">
                <a:pos x="732" y="220"/>
              </a:cxn>
              <a:cxn ang="0">
                <a:pos x="687" y="175"/>
              </a:cxn>
              <a:cxn ang="0">
                <a:pos x="638" y="134"/>
              </a:cxn>
              <a:cxn ang="0">
                <a:pos x="584" y="98"/>
              </a:cxn>
              <a:cxn ang="0">
                <a:pos x="527" y="67"/>
              </a:cxn>
              <a:cxn ang="0">
                <a:pos x="467" y="42"/>
              </a:cxn>
              <a:cxn ang="0">
                <a:pos x="403" y="22"/>
              </a:cxn>
              <a:cxn ang="0">
                <a:pos x="339" y="8"/>
              </a:cxn>
              <a:cxn ang="0">
                <a:pos x="271" y="1"/>
              </a:cxn>
              <a:cxn ang="0">
                <a:pos x="210" y="1"/>
              </a:cxn>
              <a:cxn ang="0">
                <a:pos x="157" y="5"/>
              </a:cxn>
              <a:cxn ang="0">
                <a:pos x="107" y="14"/>
              </a:cxn>
              <a:cxn ang="0">
                <a:pos x="56" y="26"/>
              </a:cxn>
              <a:cxn ang="0">
                <a:pos x="27" y="43"/>
              </a:cxn>
              <a:cxn ang="0">
                <a:pos x="1" y="106"/>
              </a:cxn>
              <a:cxn ang="0">
                <a:pos x="27" y="99"/>
              </a:cxn>
              <a:cxn ang="0">
                <a:pos x="84" y="81"/>
              </a:cxn>
              <a:cxn ang="0">
                <a:pos x="144" y="69"/>
              </a:cxn>
              <a:cxn ang="0">
                <a:pos x="206" y="63"/>
              </a:cxn>
              <a:cxn ang="0">
                <a:pos x="268" y="63"/>
              </a:cxn>
              <a:cxn ang="0">
                <a:pos x="330" y="69"/>
              </a:cxn>
              <a:cxn ang="0">
                <a:pos x="388" y="81"/>
              </a:cxn>
              <a:cxn ang="0">
                <a:pos x="446" y="98"/>
              </a:cxn>
              <a:cxn ang="0">
                <a:pos x="500" y="122"/>
              </a:cxn>
              <a:cxn ang="0">
                <a:pos x="552" y="150"/>
              </a:cxn>
              <a:cxn ang="0">
                <a:pos x="600" y="183"/>
              </a:cxn>
              <a:cxn ang="0">
                <a:pos x="646" y="219"/>
              </a:cxn>
              <a:cxn ang="0">
                <a:pos x="687" y="261"/>
              </a:cxn>
              <a:cxn ang="0">
                <a:pos x="724" y="306"/>
              </a:cxn>
              <a:cxn ang="0">
                <a:pos x="757" y="355"/>
              </a:cxn>
              <a:cxn ang="0">
                <a:pos x="785" y="406"/>
              </a:cxn>
              <a:cxn ang="0">
                <a:pos x="808" y="461"/>
              </a:cxn>
              <a:cxn ang="0">
                <a:pos x="826" y="518"/>
              </a:cxn>
              <a:cxn ang="0">
                <a:pos x="838" y="578"/>
              </a:cxn>
              <a:cxn ang="0">
                <a:pos x="844" y="639"/>
              </a:cxn>
              <a:cxn ang="0">
                <a:pos x="844" y="699"/>
              </a:cxn>
              <a:cxn ang="0">
                <a:pos x="839" y="755"/>
              </a:cxn>
              <a:cxn ang="0">
                <a:pos x="829" y="810"/>
              </a:cxn>
              <a:cxn ang="0">
                <a:pos x="814" y="862"/>
              </a:cxn>
              <a:cxn ang="0">
                <a:pos x="794" y="914"/>
              </a:cxn>
              <a:cxn ang="0">
                <a:pos x="771" y="962"/>
              </a:cxn>
              <a:cxn ang="0">
                <a:pos x="742" y="1008"/>
              </a:cxn>
              <a:cxn ang="0">
                <a:pos x="711" y="1051"/>
              </a:cxn>
              <a:cxn ang="0">
                <a:pos x="708" y="1071"/>
              </a:cxn>
              <a:cxn ang="0">
                <a:pos x="762" y="1064"/>
              </a:cxn>
              <a:cxn ang="0">
                <a:pos x="795" y="1040"/>
              </a:cxn>
              <a:cxn ang="0">
                <a:pos x="821" y="997"/>
              </a:cxn>
              <a:cxn ang="0">
                <a:pos x="844" y="950"/>
              </a:cxn>
              <a:cxn ang="0">
                <a:pos x="865" y="903"/>
              </a:cxn>
              <a:cxn ang="0">
                <a:pos x="881" y="854"/>
              </a:cxn>
              <a:cxn ang="0">
                <a:pos x="893" y="803"/>
              </a:cxn>
              <a:cxn ang="0">
                <a:pos x="901" y="751"/>
              </a:cxn>
              <a:cxn ang="0">
                <a:pos x="905" y="698"/>
              </a:cxn>
            </a:cxnLst>
            <a:rect l="0" t="0" r="r" b="b"/>
            <a:pathLst>
              <a:path w="906" h="1071">
                <a:moveTo>
                  <a:pt x="906" y="671"/>
                </a:moveTo>
                <a:lnTo>
                  <a:pt x="905" y="635"/>
                </a:lnTo>
                <a:lnTo>
                  <a:pt x="903" y="602"/>
                </a:lnTo>
                <a:lnTo>
                  <a:pt x="898" y="569"/>
                </a:lnTo>
                <a:lnTo>
                  <a:pt x="892" y="535"/>
                </a:lnTo>
                <a:lnTo>
                  <a:pt x="885" y="503"/>
                </a:lnTo>
                <a:lnTo>
                  <a:pt x="876" y="471"/>
                </a:lnTo>
                <a:lnTo>
                  <a:pt x="866" y="440"/>
                </a:lnTo>
                <a:lnTo>
                  <a:pt x="854" y="409"/>
                </a:lnTo>
                <a:lnTo>
                  <a:pt x="840" y="380"/>
                </a:lnTo>
                <a:lnTo>
                  <a:pt x="825" y="352"/>
                </a:lnTo>
                <a:lnTo>
                  <a:pt x="809" y="323"/>
                </a:lnTo>
                <a:lnTo>
                  <a:pt x="792" y="296"/>
                </a:lnTo>
                <a:lnTo>
                  <a:pt x="773" y="270"/>
                </a:lnTo>
                <a:lnTo>
                  <a:pt x="754" y="245"/>
                </a:lnTo>
                <a:lnTo>
                  <a:pt x="732" y="220"/>
                </a:lnTo>
                <a:lnTo>
                  <a:pt x="710" y="197"/>
                </a:lnTo>
                <a:lnTo>
                  <a:pt x="687" y="175"/>
                </a:lnTo>
                <a:lnTo>
                  <a:pt x="663" y="154"/>
                </a:lnTo>
                <a:lnTo>
                  <a:pt x="638" y="134"/>
                </a:lnTo>
                <a:lnTo>
                  <a:pt x="611" y="115"/>
                </a:lnTo>
                <a:lnTo>
                  <a:pt x="584" y="98"/>
                </a:lnTo>
                <a:lnTo>
                  <a:pt x="556" y="82"/>
                </a:lnTo>
                <a:lnTo>
                  <a:pt x="527" y="67"/>
                </a:lnTo>
                <a:lnTo>
                  <a:pt x="497" y="54"/>
                </a:lnTo>
                <a:lnTo>
                  <a:pt x="467" y="42"/>
                </a:lnTo>
                <a:lnTo>
                  <a:pt x="436" y="31"/>
                </a:lnTo>
                <a:lnTo>
                  <a:pt x="403" y="22"/>
                </a:lnTo>
                <a:lnTo>
                  <a:pt x="371" y="15"/>
                </a:lnTo>
                <a:lnTo>
                  <a:pt x="339" y="8"/>
                </a:lnTo>
                <a:lnTo>
                  <a:pt x="305" y="4"/>
                </a:lnTo>
                <a:lnTo>
                  <a:pt x="271" y="1"/>
                </a:lnTo>
                <a:lnTo>
                  <a:pt x="237" y="0"/>
                </a:lnTo>
                <a:lnTo>
                  <a:pt x="210" y="1"/>
                </a:lnTo>
                <a:lnTo>
                  <a:pt x="183" y="3"/>
                </a:lnTo>
                <a:lnTo>
                  <a:pt x="157" y="5"/>
                </a:lnTo>
                <a:lnTo>
                  <a:pt x="132" y="9"/>
                </a:lnTo>
                <a:lnTo>
                  <a:pt x="107" y="14"/>
                </a:lnTo>
                <a:lnTo>
                  <a:pt x="81" y="20"/>
                </a:lnTo>
                <a:lnTo>
                  <a:pt x="56" y="26"/>
                </a:lnTo>
                <a:lnTo>
                  <a:pt x="32" y="33"/>
                </a:lnTo>
                <a:lnTo>
                  <a:pt x="27" y="43"/>
                </a:lnTo>
                <a:lnTo>
                  <a:pt x="13" y="74"/>
                </a:lnTo>
                <a:lnTo>
                  <a:pt x="1" y="106"/>
                </a:lnTo>
                <a:lnTo>
                  <a:pt x="0" y="109"/>
                </a:lnTo>
                <a:lnTo>
                  <a:pt x="27" y="99"/>
                </a:lnTo>
                <a:lnTo>
                  <a:pt x="55" y="89"/>
                </a:lnTo>
                <a:lnTo>
                  <a:pt x="84" y="81"/>
                </a:lnTo>
                <a:lnTo>
                  <a:pt x="114" y="74"/>
                </a:lnTo>
                <a:lnTo>
                  <a:pt x="144" y="69"/>
                </a:lnTo>
                <a:lnTo>
                  <a:pt x="174" y="65"/>
                </a:lnTo>
                <a:lnTo>
                  <a:pt x="206" y="63"/>
                </a:lnTo>
                <a:lnTo>
                  <a:pt x="237" y="62"/>
                </a:lnTo>
                <a:lnTo>
                  <a:pt x="268" y="63"/>
                </a:lnTo>
                <a:lnTo>
                  <a:pt x="298" y="65"/>
                </a:lnTo>
                <a:lnTo>
                  <a:pt x="330" y="69"/>
                </a:lnTo>
                <a:lnTo>
                  <a:pt x="359" y="74"/>
                </a:lnTo>
                <a:lnTo>
                  <a:pt x="388" y="81"/>
                </a:lnTo>
                <a:lnTo>
                  <a:pt x="418" y="89"/>
                </a:lnTo>
                <a:lnTo>
                  <a:pt x="446" y="98"/>
                </a:lnTo>
                <a:lnTo>
                  <a:pt x="473" y="109"/>
                </a:lnTo>
                <a:lnTo>
                  <a:pt x="500" y="122"/>
                </a:lnTo>
                <a:lnTo>
                  <a:pt x="527" y="136"/>
                </a:lnTo>
                <a:lnTo>
                  <a:pt x="552" y="150"/>
                </a:lnTo>
                <a:lnTo>
                  <a:pt x="577" y="166"/>
                </a:lnTo>
                <a:lnTo>
                  <a:pt x="600" y="183"/>
                </a:lnTo>
                <a:lnTo>
                  <a:pt x="623" y="200"/>
                </a:lnTo>
                <a:lnTo>
                  <a:pt x="646" y="219"/>
                </a:lnTo>
                <a:lnTo>
                  <a:pt x="667" y="240"/>
                </a:lnTo>
                <a:lnTo>
                  <a:pt x="687" y="261"/>
                </a:lnTo>
                <a:lnTo>
                  <a:pt x="706" y="283"/>
                </a:lnTo>
                <a:lnTo>
                  <a:pt x="724" y="306"/>
                </a:lnTo>
                <a:lnTo>
                  <a:pt x="741" y="330"/>
                </a:lnTo>
                <a:lnTo>
                  <a:pt x="757" y="355"/>
                </a:lnTo>
                <a:lnTo>
                  <a:pt x="772" y="380"/>
                </a:lnTo>
                <a:lnTo>
                  <a:pt x="785" y="406"/>
                </a:lnTo>
                <a:lnTo>
                  <a:pt x="797" y="433"/>
                </a:lnTo>
                <a:lnTo>
                  <a:pt x="808" y="461"/>
                </a:lnTo>
                <a:lnTo>
                  <a:pt x="818" y="489"/>
                </a:lnTo>
                <a:lnTo>
                  <a:pt x="826" y="518"/>
                </a:lnTo>
                <a:lnTo>
                  <a:pt x="832" y="547"/>
                </a:lnTo>
                <a:lnTo>
                  <a:pt x="838" y="578"/>
                </a:lnTo>
                <a:lnTo>
                  <a:pt x="842" y="608"/>
                </a:lnTo>
                <a:lnTo>
                  <a:pt x="844" y="639"/>
                </a:lnTo>
                <a:lnTo>
                  <a:pt x="845" y="671"/>
                </a:lnTo>
                <a:lnTo>
                  <a:pt x="844" y="699"/>
                </a:lnTo>
                <a:lnTo>
                  <a:pt x="842" y="727"/>
                </a:lnTo>
                <a:lnTo>
                  <a:pt x="839" y="755"/>
                </a:lnTo>
                <a:lnTo>
                  <a:pt x="834" y="783"/>
                </a:lnTo>
                <a:lnTo>
                  <a:pt x="829" y="810"/>
                </a:lnTo>
                <a:lnTo>
                  <a:pt x="822" y="836"/>
                </a:lnTo>
                <a:lnTo>
                  <a:pt x="814" y="862"/>
                </a:lnTo>
                <a:lnTo>
                  <a:pt x="805" y="889"/>
                </a:lnTo>
                <a:lnTo>
                  <a:pt x="794" y="914"/>
                </a:lnTo>
                <a:lnTo>
                  <a:pt x="783" y="938"/>
                </a:lnTo>
                <a:lnTo>
                  <a:pt x="771" y="962"/>
                </a:lnTo>
                <a:lnTo>
                  <a:pt x="757" y="986"/>
                </a:lnTo>
                <a:lnTo>
                  <a:pt x="742" y="1008"/>
                </a:lnTo>
                <a:lnTo>
                  <a:pt x="727" y="1030"/>
                </a:lnTo>
                <a:lnTo>
                  <a:pt x="711" y="1051"/>
                </a:lnTo>
                <a:lnTo>
                  <a:pt x="694" y="1071"/>
                </a:lnTo>
                <a:lnTo>
                  <a:pt x="708" y="1071"/>
                </a:lnTo>
                <a:lnTo>
                  <a:pt x="734" y="1068"/>
                </a:lnTo>
                <a:lnTo>
                  <a:pt x="762" y="1064"/>
                </a:lnTo>
                <a:lnTo>
                  <a:pt x="781" y="1060"/>
                </a:lnTo>
                <a:lnTo>
                  <a:pt x="795" y="1040"/>
                </a:lnTo>
                <a:lnTo>
                  <a:pt x="808" y="1018"/>
                </a:lnTo>
                <a:lnTo>
                  <a:pt x="821" y="997"/>
                </a:lnTo>
                <a:lnTo>
                  <a:pt x="833" y="973"/>
                </a:lnTo>
                <a:lnTo>
                  <a:pt x="844" y="950"/>
                </a:lnTo>
                <a:lnTo>
                  <a:pt x="855" y="927"/>
                </a:lnTo>
                <a:lnTo>
                  <a:pt x="865" y="903"/>
                </a:lnTo>
                <a:lnTo>
                  <a:pt x="873" y="879"/>
                </a:lnTo>
                <a:lnTo>
                  <a:pt x="881" y="854"/>
                </a:lnTo>
                <a:lnTo>
                  <a:pt x="887" y="829"/>
                </a:lnTo>
                <a:lnTo>
                  <a:pt x="893" y="803"/>
                </a:lnTo>
                <a:lnTo>
                  <a:pt x="898" y="778"/>
                </a:lnTo>
                <a:lnTo>
                  <a:pt x="901" y="751"/>
                </a:lnTo>
                <a:lnTo>
                  <a:pt x="904" y="724"/>
                </a:lnTo>
                <a:lnTo>
                  <a:pt x="905" y="698"/>
                </a:lnTo>
                <a:lnTo>
                  <a:pt x="906" y="671"/>
                </a:lnTo>
                <a:close/>
              </a:path>
            </a:pathLst>
          </a:custGeom>
          <a:solidFill>
            <a:srgbClr val="ED946C"/>
          </a:solidFill>
          <a:ln w="9525">
            <a:noFill/>
            <a:round/>
            <a:headEnd/>
            <a:tailEnd/>
          </a:ln>
        </p:spPr>
        <p:txBody>
          <a:bodyPr/>
          <a:lstStyle/>
          <a:p>
            <a:endParaRPr lang="pt-BR"/>
          </a:p>
        </p:txBody>
      </p:sp>
      <p:sp>
        <p:nvSpPr>
          <p:cNvPr id="342197" name="Freeform 181"/>
          <p:cNvSpPr>
            <a:spLocks/>
          </p:cNvSpPr>
          <p:nvPr/>
        </p:nvSpPr>
        <p:spPr bwMode="auto">
          <a:xfrm>
            <a:off x="6673850" y="1931988"/>
            <a:ext cx="352425" cy="414337"/>
          </a:xfrm>
          <a:custGeom>
            <a:avLst/>
            <a:gdLst/>
            <a:ahLst/>
            <a:cxnLst>
              <a:cxn ang="0">
                <a:pos x="887" y="605"/>
              </a:cxn>
              <a:cxn ang="0">
                <a:pos x="881" y="541"/>
              </a:cxn>
              <a:cxn ang="0">
                <a:pos x="868" y="478"/>
              </a:cxn>
              <a:cxn ang="0">
                <a:pos x="848" y="419"/>
              </a:cxn>
              <a:cxn ang="0">
                <a:pos x="824" y="361"/>
              </a:cxn>
              <a:cxn ang="0">
                <a:pos x="795" y="307"/>
              </a:cxn>
              <a:cxn ang="0">
                <a:pos x="761" y="256"/>
              </a:cxn>
              <a:cxn ang="0">
                <a:pos x="721" y="209"/>
              </a:cxn>
              <a:cxn ang="0">
                <a:pos x="678" y="165"/>
              </a:cxn>
              <a:cxn ang="0">
                <a:pos x="631" y="126"/>
              </a:cxn>
              <a:cxn ang="0">
                <a:pos x="580" y="92"/>
              </a:cxn>
              <a:cxn ang="0">
                <a:pos x="525" y="62"/>
              </a:cxn>
              <a:cxn ang="0">
                <a:pos x="468" y="38"/>
              </a:cxn>
              <a:cxn ang="0">
                <a:pos x="408" y="20"/>
              </a:cxn>
              <a:cxn ang="0">
                <a:pos x="346" y="7"/>
              </a:cxn>
              <a:cxn ang="0">
                <a:pos x="281" y="0"/>
              </a:cxn>
              <a:cxn ang="0">
                <a:pos x="220" y="0"/>
              </a:cxn>
              <a:cxn ang="0">
                <a:pos x="162" y="5"/>
              </a:cxn>
              <a:cxn ang="0">
                <a:pos x="107" y="15"/>
              </a:cxn>
              <a:cxn ang="0">
                <a:pos x="53" y="30"/>
              </a:cxn>
              <a:cxn ang="0">
                <a:pos x="25" y="42"/>
              </a:cxn>
              <a:cxn ang="0">
                <a:pos x="2" y="109"/>
              </a:cxn>
              <a:cxn ang="0">
                <a:pos x="28" y="104"/>
              </a:cxn>
              <a:cxn ang="0">
                <a:pos x="87" y="82"/>
              </a:cxn>
              <a:cxn ang="0">
                <a:pos x="150" y="68"/>
              </a:cxn>
              <a:cxn ang="0">
                <a:pos x="216" y="61"/>
              </a:cxn>
              <a:cxn ang="0">
                <a:pos x="278" y="61"/>
              </a:cxn>
              <a:cxn ang="0">
                <a:pos x="337" y="67"/>
              </a:cxn>
              <a:cxn ang="0">
                <a:pos x="393" y="78"/>
              </a:cxn>
              <a:cxn ang="0">
                <a:pos x="448" y="96"/>
              </a:cxn>
              <a:cxn ang="0">
                <a:pos x="499" y="117"/>
              </a:cxn>
              <a:cxn ang="0">
                <a:pos x="549" y="144"/>
              </a:cxn>
              <a:cxn ang="0">
                <a:pos x="594" y="175"/>
              </a:cxn>
              <a:cxn ang="0">
                <a:pos x="637" y="211"/>
              </a:cxn>
              <a:cxn ang="0">
                <a:pos x="677" y="250"/>
              </a:cxn>
              <a:cxn ang="0">
                <a:pos x="712" y="292"/>
              </a:cxn>
              <a:cxn ang="0">
                <a:pos x="743" y="339"/>
              </a:cxn>
              <a:cxn ang="0">
                <a:pos x="770" y="387"/>
              </a:cxn>
              <a:cxn ang="0">
                <a:pos x="792" y="440"/>
              </a:cxn>
              <a:cxn ang="0">
                <a:pos x="808" y="493"/>
              </a:cxn>
              <a:cxn ang="0">
                <a:pos x="820" y="550"/>
              </a:cxn>
              <a:cxn ang="0">
                <a:pos x="826" y="608"/>
              </a:cxn>
              <a:cxn ang="0">
                <a:pos x="826" y="668"/>
              </a:cxn>
              <a:cxn ang="0">
                <a:pos x="820" y="724"/>
              </a:cxn>
              <a:cxn ang="0">
                <a:pos x="809" y="780"/>
              </a:cxn>
              <a:cxn ang="0">
                <a:pos x="793" y="833"/>
              </a:cxn>
              <a:cxn ang="0">
                <a:pos x="772" y="885"/>
              </a:cxn>
              <a:cxn ang="0">
                <a:pos x="745" y="933"/>
              </a:cxn>
              <a:cxn ang="0">
                <a:pos x="716" y="979"/>
              </a:cxn>
              <a:cxn ang="0">
                <a:pos x="682" y="1021"/>
              </a:cxn>
              <a:cxn ang="0">
                <a:pos x="666" y="1041"/>
              </a:cxn>
              <a:cxn ang="0">
                <a:pos x="720" y="1039"/>
              </a:cxn>
              <a:cxn ang="0">
                <a:pos x="748" y="1036"/>
              </a:cxn>
              <a:cxn ang="0">
                <a:pos x="780" y="994"/>
              </a:cxn>
              <a:cxn ang="0">
                <a:pos x="807" y="950"/>
              </a:cxn>
              <a:cxn ang="0">
                <a:pos x="830" y="902"/>
              </a:cxn>
              <a:cxn ang="0">
                <a:pos x="850" y="853"/>
              </a:cxn>
              <a:cxn ang="0">
                <a:pos x="867" y="801"/>
              </a:cxn>
              <a:cxn ang="0">
                <a:pos x="878" y="749"/>
              </a:cxn>
              <a:cxn ang="0">
                <a:pos x="885" y="694"/>
              </a:cxn>
              <a:cxn ang="0">
                <a:pos x="888" y="639"/>
              </a:cxn>
            </a:cxnLst>
            <a:rect l="0" t="0" r="r" b="b"/>
            <a:pathLst>
              <a:path w="888" h="1041">
                <a:moveTo>
                  <a:pt x="888" y="639"/>
                </a:moveTo>
                <a:lnTo>
                  <a:pt x="887" y="605"/>
                </a:lnTo>
                <a:lnTo>
                  <a:pt x="885" y="573"/>
                </a:lnTo>
                <a:lnTo>
                  <a:pt x="881" y="541"/>
                </a:lnTo>
                <a:lnTo>
                  <a:pt x="875" y="509"/>
                </a:lnTo>
                <a:lnTo>
                  <a:pt x="868" y="478"/>
                </a:lnTo>
                <a:lnTo>
                  <a:pt x="858" y="448"/>
                </a:lnTo>
                <a:lnTo>
                  <a:pt x="848" y="419"/>
                </a:lnTo>
                <a:lnTo>
                  <a:pt x="837" y="389"/>
                </a:lnTo>
                <a:lnTo>
                  <a:pt x="824" y="361"/>
                </a:lnTo>
                <a:lnTo>
                  <a:pt x="810" y="334"/>
                </a:lnTo>
                <a:lnTo>
                  <a:pt x="795" y="307"/>
                </a:lnTo>
                <a:lnTo>
                  <a:pt x="779" y="281"/>
                </a:lnTo>
                <a:lnTo>
                  <a:pt x="761" y="256"/>
                </a:lnTo>
                <a:lnTo>
                  <a:pt x="741" y="232"/>
                </a:lnTo>
                <a:lnTo>
                  <a:pt x="721" y="209"/>
                </a:lnTo>
                <a:lnTo>
                  <a:pt x="700" y="186"/>
                </a:lnTo>
                <a:lnTo>
                  <a:pt x="678" y="165"/>
                </a:lnTo>
                <a:lnTo>
                  <a:pt x="655" y="145"/>
                </a:lnTo>
                <a:lnTo>
                  <a:pt x="631" y="126"/>
                </a:lnTo>
                <a:lnTo>
                  <a:pt x="606" y="109"/>
                </a:lnTo>
                <a:lnTo>
                  <a:pt x="580" y="92"/>
                </a:lnTo>
                <a:lnTo>
                  <a:pt x="554" y="76"/>
                </a:lnTo>
                <a:lnTo>
                  <a:pt x="525" y="62"/>
                </a:lnTo>
                <a:lnTo>
                  <a:pt x="497" y="49"/>
                </a:lnTo>
                <a:lnTo>
                  <a:pt x="468" y="38"/>
                </a:lnTo>
                <a:lnTo>
                  <a:pt x="439" y="28"/>
                </a:lnTo>
                <a:lnTo>
                  <a:pt x="408" y="20"/>
                </a:lnTo>
                <a:lnTo>
                  <a:pt x="377" y="12"/>
                </a:lnTo>
                <a:lnTo>
                  <a:pt x="346" y="7"/>
                </a:lnTo>
                <a:lnTo>
                  <a:pt x="314" y="3"/>
                </a:lnTo>
                <a:lnTo>
                  <a:pt x="281" y="0"/>
                </a:lnTo>
                <a:lnTo>
                  <a:pt x="249" y="0"/>
                </a:lnTo>
                <a:lnTo>
                  <a:pt x="220" y="0"/>
                </a:lnTo>
                <a:lnTo>
                  <a:pt x="190" y="2"/>
                </a:lnTo>
                <a:lnTo>
                  <a:pt x="162" y="5"/>
                </a:lnTo>
                <a:lnTo>
                  <a:pt x="134" y="10"/>
                </a:lnTo>
                <a:lnTo>
                  <a:pt x="107" y="15"/>
                </a:lnTo>
                <a:lnTo>
                  <a:pt x="79" y="22"/>
                </a:lnTo>
                <a:lnTo>
                  <a:pt x="53" y="30"/>
                </a:lnTo>
                <a:lnTo>
                  <a:pt x="27" y="39"/>
                </a:lnTo>
                <a:lnTo>
                  <a:pt x="25" y="42"/>
                </a:lnTo>
                <a:lnTo>
                  <a:pt x="13" y="74"/>
                </a:lnTo>
                <a:lnTo>
                  <a:pt x="2" y="109"/>
                </a:lnTo>
                <a:lnTo>
                  <a:pt x="0" y="117"/>
                </a:lnTo>
                <a:lnTo>
                  <a:pt x="28" y="104"/>
                </a:lnTo>
                <a:lnTo>
                  <a:pt x="57" y="93"/>
                </a:lnTo>
                <a:lnTo>
                  <a:pt x="87" y="82"/>
                </a:lnTo>
                <a:lnTo>
                  <a:pt x="119" y="74"/>
                </a:lnTo>
                <a:lnTo>
                  <a:pt x="150" y="68"/>
                </a:lnTo>
                <a:lnTo>
                  <a:pt x="182" y="64"/>
                </a:lnTo>
                <a:lnTo>
                  <a:pt x="216" y="61"/>
                </a:lnTo>
                <a:lnTo>
                  <a:pt x="249" y="60"/>
                </a:lnTo>
                <a:lnTo>
                  <a:pt x="278" y="61"/>
                </a:lnTo>
                <a:lnTo>
                  <a:pt x="307" y="63"/>
                </a:lnTo>
                <a:lnTo>
                  <a:pt x="337" y="67"/>
                </a:lnTo>
                <a:lnTo>
                  <a:pt x="365" y="72"/>
                </a:lnTo>
                <a:lnTo>
                  <a:pt x="393" y="78"/>
                </a:lnTo>
                <a:lnTo>
                  <a:pt x="420" y="86"/>
                </a:lnTo>
                <a:lnTo>
                  <a:pt x="448" y="96"/>
                </a:lnTo>
                <a:lnTo>
                  <a:pt x="474" y="106"/>
                </a:lnTo>
                <a:lnTo>
                  <a:pt x="499" y="117"/>
                </a:lnTo>
                <a:lnTo>
                  <a:pt x="524" y="130"/>
                </a:lnTo>
                <a:lnTo>
                  <a:pt x="549" y="144"/>
                </a:lnTo>
                <a:lnTo>
                  <a:pt x="572" y="159"/>
                </a:lnTo>
                <a:lnTo>
                  <a:pt x="594" y="175"/>
                </a:lnTo>
                <a:lnTo>
                  <a:pt x="616" y="192"/>
                </a:lnTo>
                <a:lnTo>
                  <a:pt x="637" y="211"/>
                </a:lnTo>
                <a:lnTo>
                  <a:pt x="658" y="230"/>
                </a:lnTo>
                <a:lnTo>
                  <a:pt x="677" y="250"/>
                </a:lnTo>
                <a:lnTo>
                  <a:pt x="695" y="270"/>
                </a:lnTo>
                <a:lnTo>
                  <a:pt x="712" y="292"/>
                </a:lnTo>
                <a:lnTo>
                  <a:pt x="728" y="315"/>
                </a:lnTo>
                <a:lnTo>
                  <a:pt x="743" y="339"/>
                </a:lnTo>
                <a:lnTo>
                  <a:pt x="757" y="363"/>
                </a:lnTo>
                <a:lnTo>
                  <a:pt x="770" y="387"/>
                </a:lnTo>
                <a:lnTo>
                  <a:pt x="782" y="414"/>
                </a:lnTo>
                <a:lnTo>
                  <a:pt x="792" y="440"/>
                </a:lnTo>
                <a:lnTo>
                  <a:pt x="801" y="466"/>
                </a:lnTo>
                <a:lnTo>
                  <a:pt x="808" y="493"/>
                </a:lnTo>
                <a:lnTo>
                  <a:pt x="815" y="522"/>
                </a:lnTo>
                <a:lnTo>
                  <a:pt x="820" y="550"/>
                </a:lnTo>
                <a:lnTo>
                  <a:pt x="824" y="579"/>
                </a:lnTo>
                <a:lnTo>
                  <a:pt x="826" y="608"/>
                </a:lnTo>
                <a:lnTo>
                  <a:pt x="827" y="639"/>
                </a:lnTo>
                <a:lnTo>
                  <a:pt x="826" y="668"/>
                </a:lnTo>
                <a:lnTo>
                  <a:pt x="824" y="696"/>
                </a:lnTo>
                <a:lnTo>
                  <a:pt x="820" y="724"/>
                </a:lnTo>
                <a:lnTo>
                  <a:pt x="815" y="753"/>
                </a:lnTo>
                <a:lnTo>
                  <a:pt x="809" y="780"/>
                </a:lnTo>
                <a:lnTo>
                  <a:pt x="802" y="807"/>
                </a:lnTo>
                <a:lnTo>
                  <a:pt x="793" y="833"/>
                </a:lnTo>
                <a:lnTo>
                  <a:pt x="783" y="860"/>
                </a:lnTo>
                <a:lnTo>
                  <a:pt x="772" y="885"/>
                </a:lnTo>
                <a:lnTo>
                  <a:pt x="760" y="909"/>
                </a:lnTo>
                <a:lnTo>
                  <a:pt x="745" y="933"/>
                </a:lnTo>
                <a:lnTo>
                  <a:pt x="731" y="957"/>
                </a:lnTo>
                <a:lnTo>
                  <a:pt x="716" y="979"/>
                </a:lnTo>
                <a:lnTo>
                  <a:pt x="699" y="1000"/>
                </a:lnTo>
                <a:lnTo>
                  <a:pt x="682" y="1021"/>
                </a:lnTo>
                <a:lnTo>
                  <a:pt x="663" y="1041"/>
                </a:lnTo>
                <a:lnTo>
                  <a:pt x="666" y="1041"/>
                </a:lnTo>
                <a:lnTo>
                  <a:pt x="694" y="1039"/>
                </a:lnTo>
                <a:lnTo>
                  <a:pt x="720" y="1039"/>
                </a:lnTo>
                <a:lnTo>
                  <a:pt x="746" y="1036"/>
                </a:lnTo>
                <a:lnTo>
                  <a:pt x="748" y="1036"/>
                </a:lnTo>
                <a:lnTo>
                  <a:pt x="765" y="1015"/>
                </a:lnTo>
                <a:lnTo>
                  <a:pt x="780" y="994"/>
                </a:lnTo>
                <a:lnTo>
                  <a:pt x="794" y="972"/>
                </a:lnTo>
                <a:lnTo>
                  <a:pt x="807" y="950"/>
                </a:lnTo>
                <a:lnTo>
                  <a:pt x="819" y="926"/>
                </a:lnTo>
                <a:lnTo>
                  <a:pt x="830" y="902"/>
                </a:lnTo>
                <a:lnTo>
                  <a:pt x="841" y="878"/>
                </a:lnTo>
                <a:lnTo>
                  <a:pt x="850" y="853"/>
                </a:lnTo>
                <a:lnTo>
                  <a:pt x="859" y="827"/>
                </a:lnTo>
                <a:lnTo>
                  <a:pt x="867" y="801"/>
                </a:lnTo>
                <a:lnTo>
                  <a:pt x="873" y="775"/>
                </a:lnTo>
                <a:lnTo>
                  <a:pt x="878" y="749"/>
                </a:lnTo>
                <a:lnTo>
                  <a:pt x="882" y="721"/>
                </a:lnTo>
                <a:lnTo>
                  <a:pt x="885" y="694"/>
                </a:lnTo>
                <a:lnTo>
                  <a:pt x="887" y="666"/>
                </a:lnTo>
                <a:lnTo>
                  <a:pt x="888" y="639"/>
                </a:lnTo>
                <a:close/>
              </a:path>
            </a:pathLst>
          </a:custGeom>
          <a:solidFill>
            <a:srgbClr val="EE986B"/>
          </a:solidFill>
          <a:ln w="9525">
            <a:noFill/>
            <a:round/>
            <a:headEnd/>
            <a:tailEnd/>
          </a:ln>
        </p:spPr>
        <p:txBody>
          <a:bodyPr/>
          <a:lstStyle/>
          <a:p>
            <a:endParaRPr lang="pt-BR"/>
          </a:p>
        </p:txBody>
      </p:sp>
      <p:sp>
        <p:nvSpPr>
          <p:cNvPr id="342198" name="Freeform 182"/>
          <p:cNvSpPr>
            <a:spLocks/>
          </p:cNvSpPr>
          <p:nvPr/>
        </p:nvSpPr>
        <p:spPr bwMode="auto">
          <a:xfrm>
            <a:off x="6670675" y="1944688"/>
            <a:ext cx="344488" cy="401637"/>
          </a:xfrm>
          <a:custGeom>
            <a:avLst/>
            <a:gdLst/>
            <a:ahLst/>
            <a:cxnLst>
              <a:cxn ang="0">
                <a:pos x="867" y="577"/>
              </a:cxn>
              <a:cxn ang="0">
                <a:pos x="861" y="516"/>
              </a:cxn>
              <a:cxn ang="0">
                <a:pos x="849" y="456"/>
              </a:cxn>
              <a:cxn ang="0">
                <a:pos x="831" y="399"/>
              </a:cxn>
              <a:cxn ang="0">
                <a:pos x="808" y="344"/>
              </a:cxn>
              <a:cxn ang="0">
                <a:pos x="780" y="293"/>
              </a:cxn>
              <a:cxn ang="0">
                <a:pos x="747" y="244"/>
              </a:cxn>
              <a:cxn ang="0">
                <a:pos x="710" y="199"/>
              </a:cxn>
              <a:cxn ang="0">
                <a:pos x="669" y="157"/>
              </a:cxn>
              <a:cxn ang="0">
                <a:pos x="623" y="121"/>
              </a:cxn>
              <a:cxn ang="0">
                <a:pos x="575" y="88"/>
              </a:cxn>
              <a:cxn ang="0">
                <a:pos x="523" y="60"/>
              </a:cxn>
              <a:cxn ang="0">
                <a:pos x="469" y="36"/>
              </a:cxn>
              <a:cxn ang="0">
                <a:pos x="411" y="19"/>
              </a:cxn>
              <a:cxn ang="0">
                <a:pos x="353" y="7"/>
              </a:cxn>
              <a:cxn ang="0">
                <a:pos x="291" y="1"/>
              </a:cxn>
              <a:cxn ang="0">
                <a:pos x="229" y="1"/>
              </a:cxn>
              <a:cxn ang="0">
                <a:pos x="167" y="7"/>
              </a:cxn>
              <a:cxn ang="0">
                <a:pos x="107" y="19"/>
              </a:cxn>
              <a:cxn ang="0">
                <a:pos x="50" y="37"/>
              </a:cxn>
              <a:cxn ang="0">
                <a:pos x="13" y="79"/>
              </a:cxn>
              <a:cxn ang="0">
                <a:pos x="0" y="126"/>
              </a:cxn>
              <a:cxn ang="0">
                <a:pos x="60" y="98"/>
              </a:cxn>
              <a:cxn ang="0">
                <a:pos x="91" y="87"/>
              </a:cxn>
              <a:cxn ang="0">
                <a:pos x="124" y="78"/>
              </a:cxn>
              <a:cxn ang="0">
                <a:pos x="157" y="71"/>
              </a:cxn>
              <a:cxn ang="0">
                <a:pos x="190" y="65"/>
              </a:cxn>
              <a:cxn ang="0">
                <a:pos x="225" y="62"/>
              </a:cxn>
              <a:cxn ang="0">
                <a:pos x="260" y="61"/>
              </a:cxn>
              <a:cxn ang="0">
                <a:pos x="315" y="64"/>
              </a:cxn>
              <a:cxn ang="0">
                <a:pos x="370" y="72"/>
              </a:cxn>
              <a:cxn ang="0">
                <a:pos x="422" y="85"/>
              </a:cxn>
              <a:cxn ang="0">
                <a:pos x="473" y="104"/>
              </a:cxn>
              <a:cxn ang="0">
                <a:pos x="520" y="127"/>
              </a:cxn>
              <a:cxn ang="0">
                <a:pos x="566" y="154"/>
              </a:cxn>
              <a:cxn ang="0">
                <a:pos x="608" y="186"/>
              </a:cxn>
              <a:cxn ang="0">
                <a:pos x="646" y="221"/>
              </a:cxn>
              <a:cxn ang="0">
                <a:pos x="682" y="259"/>
              </a:cxn>
              <a:cxn ang="0">
                <a:pos x="714" y="302"/>
              </a:cxn>
              <a:cxn ang="0">
                <a:pos x="741" y="347"/>
              </a:cxn>
              <a:cxn ang="0">
                <a:pos x="764" y="395"/>
              </a:cxn>
              <a:cxn ang="0">
                <a:pos x="783" y="445"/>
              </a:cxn>
              <a:cxn ang="0">
                <a:pos x="796" y="498"/>
              </a:cxn>
              <a:cxn ang="0">
                <a:pos x="805" y="552"/>
              </a:cxn>
              <a:cxn ang="0">
                <a:pos x="807" y="609"/>
              </a:cxn>
              <a:cxn ang="0">
                <a:pos x="804" y="667"/>
              </a:cxn>
              <a:cxn ang="0">
                <a:pos x="795" y="724"/>
              </a:cxn>
              <a:cxn ang="0">
                <a:pos x="781" y="778"/>
              </a:cxn>
              <a:cxn ang="0">
                <a:pos x="760" y="831"/>
              </a:cxn>
              <a:cxn ang="0">
                <a:pos x="735" y="880"/>
              </a:cxn>
              <a:cxn ang="0">
                <a:pos x="705" y="927"/>
              </a:cxn>
              <a:cxn ang="0">
                <a:pos x="671" y="970"/>
              </a:cxn>
              <a:cxn ang="0">
                <a:pos x="632" y="1009"/>
              </a:cxn>
              <a:cxn ang="0">
                <a:pos x="677" y="1011"/>
              </a:cxn>
              <a:cxn ang="0">
                <a:pos x="717" y="1009"/>
              </a:cxn>
              <a:cxn ang="0">
                <a:pos x="750" y="968"/>
              </a:cxn>
              <a:cxn ang="0">
                <a:pos x="780" y="924"/>
              </a:cxn>
              <a:cxn ang="0">
                <a:pos x="806" y="876"/>
              </a:cxn>
              <a:cxn ang="0">
                <a:pos x="828" y="827"/>
              </a:cxn>
              <a:cxn ang="0">
                <a:pos x="845" y="774"/>
              </a:cxn>
              <a:cxn ang="0">
                <a:pos x="857" y="721"/>
              </a:cxn>
              <a:cxn ang="0">
                <a:pos x="865" y="665"/>
              </a:cxn>
              <a:cxn ang="0">
                <a:pos x="868" y="609"/>
              </a:cxn>
            </a:cxnLst>
            <a:rect l="0" t="0" r="r" b="b"/>
            <a:pathLst>
              <a:path w="868" h="1011">
                <a:moveTo>
                  <a:pt x="868" y="609"/>
                </a:moveTo>
                <a:lnTo>
                  <a:pt x="867" y="577"/>
                </a:lnTo>
                <a:lnTo>
                  <a:pt x="865" y="546"/>
                </a:lnTo>
                <a:lnTo>
                  <a:pt x="861" y="516"/>
                </a:lnTo>
                <a:lnTo>
                  <a:pt x="855" y="485"/>
                </a:lnTo>
                <a:lnTo>
                  <a:pt x="849" y="456"/>
                </a:lnTo>
                <a:lnTo>
                  <a:pt x="841" y="427"/>
                </a:lnTo>
                <a:lnTo>
                  <a:pt x="831" y="399"/>
                </a:lnTo>
                <a:lnTo>
                  <a:pt x="820" y="371"/>
                </a:lnTo>
                <a:lnTo>
                  <a:pt x="808" y="344"/>
                </a:lnTo>
                <a:lnTo>
                  <a:pt x="795" y="318"/>
                </a:lnTo>
                <a:lnTo>
                  <a:pt x="780" y="293"/>
                </a:lnTo>
                <a:lnTo>
                  <a:pt x="764" y="268"/>
                </a:lnTo>
                <a:lnTo>
                  <a:pt x="747" y="244"/>
                </a:lnTo>
                <a:lnTo>
                  <a:pt x="729" y="221"/>
                </a:lnTo>
                <a:lnTo>
                  <a:pt x="710" y="199"/>
                </a:lnTo>
                <a:lnTo>
                  <a:pt x="690" y="178"/>
                </a:lnTo>
                <a:lnTo>
                  <a:pt x="669" y="157"/>
                </a:lnTo>
                <a:lnTo>
                  <a:pt x="646" y="138"/>
                </a:lnTo>
                <a:lnTo>
                  <a:pt x="623" y="121"/>
                </a:lnTo>
                <a:lnTo>
                  <a:pt x="600" y="104"/>
                </a:lnTo>
                <a:lnTo>
                  <a:pt x="575" y="88"/>
                </a:lnTo>
                <a:lnTo>
                  <a:pt x="550" y="74"/>
                </a:lnTo>
                <a:lnTo>
                  <a:pt x="523" y="60"/>
                </a:lnTo>
                <a:lnTo>
                  <a:pt x="496" y="47"/>
                </a:lnTo>
                <a:lnTo>
                  <a:pt x="469" y="36"/>
                </a:lnTo>
                <a:lnTo>
                  <a:pt x="441" y="27"/>
                </a:lnTo>
                <a:lnTo>
                  <a:pt x="411" y="19"/>
                </a:lnTo>
                <a:lnTo>
                  <a:pt x="382" y="12"/>
                </a:lnTo>
                <a:lnTo>
                  <a:pt x="353" y="7"/>
                </a:lnTo>
                <a:lnTo>
                  <a:pt x="321" y="3"/>
                </a:lnTo>
                <a:lnTo>
                  <a:pt x="291" y="1"/>
                </a:lnTo>
                <a:lnTo>
                  <a:pt x="260" y="0"/>
                </a:lnTo>
                <a:lnTo>
                  <a:pt x="229" y="1"/>
                </a:lnTo>
                <a:lnTo>
                  <a:pt x="197" y="3"/>
                </a:lnTo>
                <a:lnTo>
                  <a:pt x="167" y="7"/>
                </a:lnTo>
                <a:lnTo>
                  <a:pt x="137" y="12"/>
                </a:lnTo>
                <a:lnTo>
                  <a:pt x="107" y="19"/>
                </a:lnTo>
                <a:lnTo>
                  <a:pt x="78" y="27"/>
                </a:lnTo>
                <a:lnTo>
                  <a:pt x="50" y="37"/>
                </a:lnTo>
                <a:lnTo>
                  <a:pt x="23" y="47"/>
                </a:lnTo>
                <a:lnTo>
                  <a:pt x="13" y="79"/>
                </a:lnTo>
                <a:lnTo>
                  <a:pt x="4" y="113"/>
                </a:lnTo>
                <a:lnTo>
                  <a:pt x="0" y="126"/>
                </a:lnTo>
                <a:lnTo>
                  <a:pt x="30" y="111"/>
                </a:lnTo>
                <a:lnTo>
                  <a:pt x="60" y="98"/>
                </a:lnTo>
                <a:lnTo>
                  <a:pt x="76" y="92"/>
                </a:lnTo>
                <a:lnTo>
                  <a:pt x="91" y="87"/>
                </a:lnTo>
                <a:lnTo>
                  <a:pt x="107" y="82"/>
                </a:lnTo>
                <a:lnTo>
                  <a:pt x="124" y="78"/>
                </a:lnTo>
                <a:lnTo>
                  <a:pt x="140" y="74"/>
                </a:lnTo>
                <a:lnTo>
                  <a:pt x="157" y="71"/>
                </a:lnTo>
                <a:lnTo>
                  <a:pt x="173" y="68"/>
                </a:lnTo>
                <a:lnTo>
                  <a:pt x="190" y="65"/>
                </a:lnTo>
                <a:lnTo>
                  <a:pt x="207" y="63"/>
                </a:lnTo>
                <a:lnTo>
                  <a:pt x="225" y="62"/>
                </a:lnTo>
                <a:lnTo>
                  <a:pt x="242" y="61"/>
                </a:lnTo>
                <a:lnTo>
                  <a:pt x="260" y="61"/>
                </a:lnTo>
                <a:lnTo>
                  <a:pt x="288" y="62"/>
                </a:lnTo>
                <a:lnTo>
                  <a:pt x="315" y="64"/>
                </a:lnTo>
                <a:lnTo>
                  <a:pt x="343" y="67"/>
                </a:lnTo>
                <a:lnTo>
                  <a:pt x="370" y="72"/>
                </a:lnTo>
                <a:lnTo>
                  <a:pt x="396" y="78"/>
                </a:lnTo>
                <a:lnTo>
                  <a:pt x="422" y="85"/>
                </a:lnTo>
                <a:lnTo>
                  <a:pt x="448" y="94"/>
                </a:lnTo>
                <a:lnTo>
                  <a:pt x="473" y="104"/>
                </a:lnTo>
                <a:lnTo>
                  <a:pt x="497" y="115"/>
                </a:lnTo>
                <a:lnTo>
                  <a:pt x="520" y="127"/>
                </a:lnTo>
                <a:lnTo>
                  <a:pt x="543" y="140"/>
                </a:lnTo>
                <a:lnTo>
                  <a:pt x="566" y="154"/>
                </a:lnTo>
                <a:lnTo>
                  <a:pt x="587" y="170"/>
                </a:lnTo>
                <a:lnTo>
                  <a:pt x="608" y="186"/>
                </a:lnTo>
                <a:lnTo>
                  <a:pt x="628" y="203"/>
                </a:lnTo>
                <a:lnTo>
                  <a:pt x="646" y="221"/>
                </a:lnTo>
                <a:lnTo>
                  <a:pt x="665" y="240"/>
                </a:lnTo>
                <a:lnTo>
                  <a:pt x="682" y="259"/>
                </a:lnTo>
                <a:lnTo>
                  <a:pt x="699" y="281"/>
                </a:lnTo>
                <a:lnTo>
                  <a:pt x="714" y="302"/>
                </a:lnTo>
                <a:lnTo>
                  <a:pt x="728" y="324"/>
                </a:lnTo>
                <a:lnTo>
                  <a:pt x="741" y="347"/>
                </a:lnTo>
                <a:lnTo>
                  <a:pt x="753" y="370"/>
                </a:lnTo>
                <a:lnTo>
                  <a:pt x="764" y="395"/>
                </a:lnTo>
                <a:lnTo>
                  <a:pt x="774" y="420"/>
                </a:lnTo>
                <a:lnTo>
                  <a:pt x="783" y="445"/>
                </a:lnTo>
                <a:lnTo>
                  <a:pt x="790" y="471"/>
                </a:lnTo>
                <a:lnTo>
                  <a:pt x="796" y="498"/>
                </a:lnTo>
                <a:lnTo>
                  <a:pt x="801" y="525"/>
                </a:lnTo>
                <a:lnTo>
                  <a:pt x="805" y="552"/>
                </a:lnTo>
                <a:lnTo>
                  <a:pt x="807" y="580"/>
                </a:lnTo>
                <a:lnTo>
                  <a:pt x="807" y="609"/>
                </a:lnTo>
                <a:lnTo>
                  <a:pt x="807" y="638"/>
                </a:lnTo>
                <a:lnTo>
                  <a:pt x="804" y="667"/>
                </a:lnTo>
                <a:lnTo>
                  <a:pt x="801" y="695"/>
                </a:lnTo>
                <a:lnTo>
                  <a:pt x="795" y="724"/>
                </a:lnTo>
                <a:lnTo>
                  <a:pt x="789" y="751"/>
                </a:lnTo>
                <a:lnTo>
                  <a:pt x="781" y="778"/>
                </a:lnTo>
                <a:lnTo>
                  <a:pt x="771" y="804"/>
                </a:lnTo>
                <a:lnTo>
                  <a:pt x="760" y="831"/>
                </a:lnTo>
                <a:lnTo>
                  <a:pt x="748" y="856"/>
                </a:lnTo>
                <a:lnTo>
                  <a:pt x="735" y="880"/>
                </a:lnTo>
                <a:lnTo>
                  <a:pt x="721" y="904"/>
                </a:lnTo>
                <a:lnTo>
                  <a:pt x="705" y="927"/>
                </a:lnTo>
                <a:lnTo>
                  <a:pt x="689" y="949"/>
                </a:lnTo>
                <a:lnTo>
                  <a:pt x="671" y="970"/>
                </a:lnTo>
                <a:lnTo>
                  <a:pt x="652" y="990"/>
                </a:lnTo>
                <a:lnTo>
                  <a:pt x="632" y="1009"/>
                </a:lnTo>
                <a:lnTo>
                  <a:pt x="640" y="1009"/>
                </a:lnTo>
                <a:lnTo>
                  <a:pt x="677" y="1011"/>
                </a:lnTo>
                <a:lnTo>
                  <a:pt x="705" y="1009"/>
                </a:lnTo>
                <a:lnTo>
                  <a:pt x="717" y="1009"/>
                </a:lnTo>
                <a:lnTo>
                  <a:pt x="734" y="989"/>
                </a:lnTo>
                <a:lnTo>
                  <a:pt x="750" y="968"/>
                </a:lnTo>
                <a:lnTo>
                  <a:pt x="765" y="946"/>
                </a:lnTo>
                <a:lnTo>
                  <a:pt x="780" y="924"/>
                </a:lnTo>
                <a:lnTo>
                  <a:pt x="794" y="900"/>
                </a:lnTo>
                <a:lnTo>
                  <a:pt x="806" y="876"/>
                </a:lnTo>
                <a:lnTo>
                  <a:pt x="817" y="852"/>
                </a:lnTo>
                <a:lnTo>
                  <a:pt x="828" y="827"/>
                </a:lnTo>
                <a:lnTo>
                  <a:pt x="837" y="800"/>
                </a:lnTo>
                <a:lnTo>
                  <a:pt x="845" y="774"/>
                </a:lnTo>
                <a:lnTo>
                  <a:pt x="852" y="748"/>
                </a:lnTo>
                <a:lnTo>
                  <a:pt x="857" y="721"/>
                </a:lnTo>
                <a:lnTo>
                  <a:pt x="862" y="693"/>
                </a:lnTo>
                <a:lnTo>
                  <a:pt x="865" y="665"/>
                </a:lnTo>
                <a:lnTo>
                  <a:pt x="867" y="637"/>
                </a:lnTo>
                <a:lnTo>
                  <a:pt x="868" y="609"/>
                </a:lnTo>
                <a:close/>
              </a:path>
            </a:pathLst>
          </a:custGeom>
          <a:solidFill>
            <a:srgbClr val="EF9D69"/>
          </a:solidFill>
          <a:ln w="9525">
            <a:noFill/>
            <a:round/>
            <a:headEnd/>
            <a:tailEnd/>
          </a:ln>
        </p:spPr>
        <p:txBody>
          <a:bodyPr/>
          <a:lstStyle/>
          <a:p>
            <a:endParaRPr lang="pt-BR"/>
          </a:p>
        </p:txBody>
      </p:sp>
      <p:sp>
        <p:nvSpPr>
          <p:cNvPr id="342199" name="Freeform 183"/>
          <p:cNvSpPr>
            <a:spLocks/>
          </p:cNvSpPr>
          <p:nvPr/>
        </p:nvSpPr>
        <p:spPr bwMode="auto">
          <a:xfrm>
            <a:off x="6667500" y="1957388"/>
            <a:ext cx="334963" cy="388937"/>
          </a:xfrm>
          <a:custGeom>
            <a:avLst/>
            <a:gdLst/>
            <a:ahLst/>
            <a:cxnLst>
              <a:cxn ang="0">
                <a:pos x="845" y="548"/>
              </a:cxn>
              <a:cxn ang="0">
                <a:pos x="839" y="490"/>
              </a:cxn>
              <a:cxn ang="0">
                <a:pos x="827" y="433"/>
              </a:cxn>
              <a:cxn ang="0">
                <a:pos x="811" y="380"/>
              </a:cxn>
              <a:cxn ang="0">
                <a:pos x="789" y="327"/>
              </a:cxn>
              <a:cxn ang="0">
                <a:pos x="762" y="279"/>
              </a:cxn>
              <a:cxn ang="0">
                <a:pos x="731" y="232"/>
              </a:cxn>
              <a:cxn ang="0">
                <a:pos x="696" y="190"/>
              </a:cxn>
              <a:cxn ang="0">
                <a:pos x="656" y="151"/>
              </a:cxn>
              <a:cxn ang="0">
                <a:pos x="613" y="115"/>
              </a:cxn>
              <a:cxn ang="0">
                <a:pos x="568" y="84"/>
              </a:cxn>
              <a:cxn ang="0">
                <a:pos x="518" y="57"/>
              </a:cxn>
              <a:cxn ang="0">
                <a:pos x="467" y="36"/>
              </a:cxn>
              <a:cxn ang="0">
                <a:pos x="412" y="18"/>
              </a:cxn>
              <a:cxn ang="0">
                <a:pos x="356" y="7"/>
              </a:cxn>
              <a:cxn ang="0">
                <a:pos x="297" y="1"/>
              </a:cxn>
              <a:cxn ang="0">
                <a:pos x="235" y="1"/>
              </a:cxn>
              <a:cxn ang="0">
                <a:pos x="169" y="8"/>
              </a:cxn>
              <a:cxn ang="0">
                <a:pos x="106" y="22"/>
              </a:cxn>
              <a:cxn ang="0">
                <a:pos x="47" y="44"/>
              </a:cxn>
              <a:cxn ang="0">
                <a:pos x="12" y="83"/>
              </a:cxn>
              <a:cxn ang="0">
                <a:pos x="0" y="136"/>
              </a:cxn>
              <a:cxn ang="0">
                <a:pos x="30" y="118"/>
              </a:cxn>
              <a:cxn ang="0">
                <a:pos x="61" y="104"/>
              </a:cxn>
              <a:cxn ang="0">
                <a:pos x="93" y="91"/>
              </a:cxn>
              <a:cxn ang="0">
                <a:pos x="127" y="81"/>
              </a:cxn>
              <a:cxn ang="0">
                <a:pos x="161" y="72"/>
              </a:cxn>
              <a:cxn ang="0">
                <a:pos x="195" y="66"/>
              </a:cxn>
              <a:cxn ang="0">
                <a:pos x="232" y="62"/>
              </a:cxn>
              <a:cxn ang="0">
                <a:pos x="268" y="61"/>
              </a:cxn>
              <a:cxn ang="0">
                <a:pos x="320" y="64"/>
              </a:cxn>
              <a:cxn ang="0">
                <a:pos x="372" y="72"/>
              </a:cxn>
              <a:cxn ang="0">
                <a:pos x="421" y="84"/>
              </a:cxn>
              <a:cxn ang="0">
                <a:pos x="469" y="101"/>
              </a:cxn>
              <a:cxn ang="0">
                <a:pos x="514" y="123"/>
              </a:cxn>
              <a:cxn ang="0">
                <a:pos x="557" y="150"/>
              </a:cxn>
              <a:cxn ang="0">
                <a:pos x="597" y="179"/>
              </a:cxn>
              <a:cxn ang="0">
                <a:pos x="633" y="212"/>
              </a:cxn>
              <a:cxn ang="0">
                <a:pos x="667" y="250"/>
              </a:cxn>
              <a:cxn ang="0">
                <a:pos x="697" y="289"/>
              </a:cxn>
              <a:cxn ang="0">
                <a:pos x="722" y="331"/>
              </a:cxn>
              <a:cxn ang="0">
                <a:pos x="744" y="377"/>
              </a:cxn>
              <a:cxn ang="0">
                <a:pos x="761" y="424"/>
              </a:cxn>
              <a:cxn ang="0">
                <a:pos x="775" y="474"/>
              </a:cxn>
              <a:cxn ang="0">
                <a:pos x="783" y="525"/>
              </a:cxn>
              <a:cxn ang="0">
                <a:pos x="785" y="579"/>
              </a:cxn>
              <a:cxn ang="0">
                <a:pos x="782" y="637"/>
              </a:cxn>
              <a:cxn ang="0">
                <a:pos x="771" y="695"/>
              </a:cxn>
              <a:cxn ang="0">
                <a:pos x="756" y="749"/>
              </a:cxn>
              <a:cxn ang="0">
                <a:pos x="734" y="802"/>
              </a:cxn>
              <a:cxn ang="0">
                <a:pos x="707" y="850"/>
              </a:cxn>
              <a:cxn ang="0">
                <a:pos x="676" y="897"/>
              </a:cxn>
              <a:cxn ang="0">
                <a:pos x="639" y="938"/>
              </a:cxn>
              <a:cxn ang="0">
                <a:pos x="598" y="976"/>
              </a:cxn>
              <a:cxn ang="0">
                <a:pos x="648" y="979"/>
              </a:cxn>
              <a:cxn ang="0">
                <a:pos x="701" y="961"/>
              </a:cxn>
              <a:cxn ang="0">
                <a:pos x="735" y="919"/>
              </a:cxn>
              <a:cxn ang="0">
                <a:pos x="764" y="873"/>
              </a:cxn>
              <a:cxn ang="0">
                <a:pos x="791" y="825"/>
              </a:cxn>
              <a:cxn ang="0">
                <a:pos x="812" y="773"/>
              </a:cxn>
              <a:cxn ang="0">
                <a:pos x="828" y="720"/>
              </a:cxn>
              <a:cxn ang="0">
                <a:pos x="839" y="664"/>
              </a:cxn>
              <a:cxn ang="0">
                <a:pos x="845" y="608"/>
              </a:cxn>
            </a:cxnLst>
            <a:rect l="0" t="0" r="r" b="b"/>
            <a:pathLst>
              <a:path w="846" h="981">
                <a:moveTo>
                  <a:pt x="846" y="579"/>
                </a:moveTo>
                <a:lnTo>
                  <a:pt x="845" y="548"/>
                </a:lnTo>
                <a:lnTo>
                  <a:pt x="843" y="519"/>
                </a:lnTo>
                <a:lnTo>
                  <a:pt x="839" y="490"/>
                </a:lnTo>
                <a:lnTo>
                  <a:pt x="834" y="462"/>
                </a:lnTo>
                <a:lnTo>
                  <a:pt x="827" y="433"/>
                </a:lnTo>
                <a:lnTo>
                  <a:pt x="820" y="406"/>
                </a:lnTo>
                <a:lnTo>
                  <a:pt x="811" y="380"/>
                </a:lnTo>
                <a:lnTo>
                  <a:pt x="801" y="354"/>
                </a:lnTo>
                <a:lnTo>
                  <a:pt x="789" y="327"/>
                </a:lnTo>
                <a:lnTo>
                  <a:pt x="776" y="303"/>
                </a:lnTo>
                <a:lnTo>
                  <a:pt x="762" y="279"/>
                </a:lnTo>
                <a:lnTo>
                  <a:pt x="747" y="255"/>
                </a:lnTo>
                <a:lnTo>
                  <a:pt x="731" y="232"/>
                </a:lnTo>
                <a:lnTo>
                  <a:pt x="714" y="210"/>
                </a:lnTo>
                <a:lnTo>
                  <a:pt x="696" y="190"/>
                </a:lnTo>
                <a:lnTo>
                  <a:pt x="677" y="170"/>
                </a:lnTo>
                <a:lnTo>
                  <a:pt x="656" y="151"/>
                </a:lnTo>
                <a:lnTo>
                  <a:pt x="635" y="132"/>
                </a:lnTo>
                <a:lnTo>
                  <a:pt x="613" y="115"/>
                </a:lnTo>
                <a:lnTo>
                  <a:pt x="591" y="99"/>
                </a:lnTo>
                <a:lnTo>
                  <a:pt x="568" y="84"/>
                </a:lnTo>
                <a:lnTo>
                  <a:pt x="543" y="70"/>
                </a:lnTo>
                <a:lnTo>
                  <a:pt x="518" y="57"/>
                </a:lnTo>
                <a:lnTo>
                  <a:pt x="493" y="46"/>
                </a:lnTo>
                <a:lnTo>
                  <a:pt x="467" y="36"/>
                </a:lnTo>
                <a:lnTo>
                  <a:pt x="439" y="26"/>
                </a:lnTo>
                <a:lnTo>
                  <a:pt x="412" y="18"/>
                </a:lnTo>
                <a:lnTo>
                  <a:pt x="384" y="12"/>
                </a:lnTo>
                <a:lnTo>
                  <a:pt x="356" y="7"/>
                </a:lnTo>
                <a:lnTo>
                  <a:pt x="326" y="3"/>
                </a:lnTo>
                <a:lnTo>
                  <a:pt x="297" y="1"/>
                </a:lnTo>
                <a:lnTo>
                  <a:pt x="268" y="0"/>
                </a:lnTo>
                <a:lnTo>
                  <a:pt x="235" y="1"/>
                </a:lnTo>
                <a:lnTo>
                  <a:pt x="201" y="4"/>
                </a:lnTo>
                <a:lnTo>
                  <a:pt x="169" y="8"/>
                </a:lnTo>
                <a:lnTo>
                  <a:pt x="138" y="14"/>
                </a:lnTo>
                <a:lnTo>
                  <a:pt x="106" y="22"/>
                </a:lnTo>
                <a:lnTo>
                  <a:pt x="76" y="33"/>
                </a:lnTo>
                <a:lnTo>
                  <a:pt x="47" y="44"/>
                </a:lnTo>
                <a:lnTo>
                  <a:pt x="19" y="57"/>
                </a:lnTo>
                <a:lnTo>
                  <a:pt x="12" y="83"/>
                </a:lnTo>
                <a:lnTo>
                  <a:pt x="3" y="117"/>
                </a:lnTo>
                <a:lnTo>
                  <a:pt x="0" y="136"/>
                </a:lnTo>
                <a:lnTo>
                  <a:pt x="15" y="127"/>
                </a:lnTo>
                <a:lnTo>
                  <a:pt x="30" y="118"/>
                </a:lnTo>
                <a:lnTo>
                  <a:pt x="45" y="111"/>
                </a:lnTo>
                <a:lnTo>
                  <a:pt x="61" y="104"/>
                </a:lnTo>
                <a:lnTo>
                  <a:pt x="77" y="97"/>
                </a:lnTo>
                <a:lnTo>
                  <a:pt x="93" y="91"/>
                </a:lnTo>
                <a:lnTo>
                  <a:pt x="109" y="86"/>
                </a:lnTo>
                <a:lnTo>
                  <a:pt x="127" y="81"/>
                </a:lnTo>
                <a:lnTo>
                  <a:pt x="144" y="76"/>
                </a:lnTo>
                <a:lnTo>
                  <a:pt x="161" y="72"/>
                </a:lnTo>
                <a:lnTo>
                  <a:pt x="178" y="69"/>
                </a:lnTo>
                <a:lnTo>
                  <a:pt x="195" y="66"/>
                </a:lnTo>
                <a:lnTo>
                  <a:pt x="213" y="64"/>
                </a:lnTo>
                <a:lnTo>
                  <a:pt x="232" y="62"/>
                </a:lnTo>
                <a:lnTo>
                  <a:pt x="250" y="61"/>
                </a:lnTo>
                <a:lnTo>
                  <a:pt x="268" y="61"/>
                </a:lnTo>
                <a:lnTo>
                  <a:pt x="294" y="62"/>
                </a:lnTo>
                <a:lnTo>
                  <a:pt x="320" y="64"/>
                </a:lnTo>
                <a:lnTo>
                  <a:pt x="347" y="67"/>
                </a:lnTo>
                <a:lnTo>
                  <a:pt x="372" y="72"/>
                </a:lnTo>
                <a:lnTo>
                  <a:pt x="397" y="77"/>
                </a:lnTo>
                <a:lnTo>
                  <a:pt x="421" y="84"/>
                </a:lnTo>
                <a:lnTo>
                  <a:pt x="445" y="92"/>
                </a:lnTo>
                <a:lnTo>
                  <a:pt x="469" y="101"/>
                </a:lnTo>
                <a:lnTo>
                  <a:pt x="492" y="112"/>
                </a:lnTo>
                <a:lnTo>
                  <a:pt x="514" y="123"/>
                </a:lnTo>
                <a:lnTo>
                  <a:pt x="535" y="136"/>
                </a:lnTo>
                <a:lnTo>
                  <a:pt x="557" y="150"/>
                </a:lnTo>
                <a:lnTo>
                  <a:pt x="577" y="164"/>
                </a:lnTo>
                <a:lnTo>
                  <a:pt x="597" y="179"/>
                </a:lnTo>
                <a:lnTo>
                  <a:pt x="615" y="195"/>
                </a:lnTo>
                <a:lnTo>
                  <a:pt x="633" y="212"/>
                </a:lnTo>
                <a:lnTo>
                  <a:pt x="650" y="230"/>
                </a:lnTo>
                <a:lnTo>
                  <a:pt x="667" y="250"/>
                </a:lnTo>
                <a:lnTo>
                  <a:pt x="682" y="269"/>
                </a:lnTo>
                <a:lnTo>
                  <a:pt x="697" y="289"/>
                </a:lnTo>
                <a:lnTo>
                  <a:pt x="710" y="310"/>
                </a:lnTo>
                <a:lnTo>
                  <a:pt x="722" y="331"/>
                </a:lnTo>
                <a:lnTo>
                  <a:pt x="734" y="354"/>
                </a:lnTo>
                <a:lnTo>
                  <a:pt x="744" y="377"/>
                </a:lnTo>
                <a:lnTo>
                  <a:pt x="753" y="400"/>
                </a:lnTo>
                <a:lnTo>
                  <a:pt x="761" y="424"/>
                </a:lnTo>
                <a:lnTo>
                  <a:pt x="768" y="449"/>
                </a:lnTo>
                <a:lnTo>
                  <a:pt x="775" y="474"/>
                </a:lnTo>
                <a:lnTo>
                  <a:pt x="779" y="500"/>
                </a:lnTo>
                <a:lnTo>
                  <a:pt x="783" y="525"/>
                </a:lnTo>
                <a:lnTo>
                  <a:pt x="785" y="551"/>
                </a:lnTo>
                <a:lnTo>
                  <a:pt x="785" y="579"/>
                </a:lnTo>
                <a:lnTo>
                  <a:pt x="784" y="608"/>
                </a:lnTo>
                <a:lnTo>
                  <a:pt x="782" y="637"/>
                </a:lnTo>
                <a:lnTo>
                  <a:pt x="778" y="666"/>
                </a:lnTo>
                <a:lnTo>
                  <a:pt x="771" y="695"/>
                </a:lnTo>
                <a:lnTo>
                  <a:pt x="764" y="722"/>
                </a:lnTo>
                <a:lnTo>
                  <a:pt x="756" y="749"/>
                </a:lnTo>
                <a:lnTo>
                  <a:pt x="746" y="775"/>
                </a:lnTo>
                <a:lnTo>
                  <a:pt x="734" y="802"/>
                </a:lnTo>
                <a:lnTo>
                  <a:pt x="721" y="827"/>
                </a:lnTo>
                <a:lnTo>
                  <a:pt x="707" y="850"/>
                </a:lnTo>
                <a:lnTo>
                  <a:pt x="692" y="874"/>
                </a:lnTo>
                <a:lnTo>
                  <a:pt x="676" y="897"/>
                </a:lnTo>
                <a:lnTo>
                  <a:pt x="657" y="918"/>
                </a:lnTo>
                <a:lnTo>
                  <a:pt x="639" y="938"/>
                </a:lnTo>
                <a:lnTo>
                  <a:pt x="619" y="957"/>
                </a:lnTo>
                <a:lnTo>
                  <a:pt x="598" y="976"/>
                </a:lnTo>
                <a:lnTo>
                  <a:pt x="614" y="978"/>
                </a:lnTo>
                <a:lnTo>
                  <a:pt x="648" y="979"/>
                </a:lnTo>
                <a:lnTo>
                  <a:pt x="682" y="981"/>
                </a:lnTo>
                <a:lnTo>
                  <a:pt x="701" y="961"/>
                </a:lnTo>
                <a:lnTo>
                  <a:pt x="718" y="940"/>
                </a:lnTo>
                <a:lnTo>
                  <a:pt x="735" y="919"/>
                </a:lnTo>
                <a:lnTo>
                  <a:pt x="750" y="897"/>
                </a:lnTo>
                <a:lnTo>
                  <a:pt x="764" y="873"/>
                </a:lnTo>
                <a:lnTo>
                  <a:pt x="779" y="849"/>
                </a:lnTo>
                <a:lnTo>
                  <a:pt x="791" y="825"/>
                </a:lnTo>
                <a:lnTo>
                  <a:pt x="802" y="800"/>
                </a:lnTo>
                <a:lnTo>
                  <a:pt x="812" y="773"/>
                </a:lnTo>
                <a:lnTo>
                  <a:pt x="821" y="747"/>
                </a:lnTo>
                <a:lnTo>
                  <a:pt x="828" y="720"/>
                </a:lnTo>
                <a:lnTo>
                  <a:pt x="834" y="693"/>
                </a:lnTo>
                <a:lnTo>
                  <a:pt x="839" y="664"/>
                </a:lnTo>
                <a:lnTo>
                  <a:pt x="843" y="636"/>
                </a:lnTo>
                <a:lnTo>
                  <a:pt x="845" y="608"/>
                </a:lnTo>
                <a:lnTo>
                  <a:pt x="846" y="579"/>
                </a:lnTo>
                <a:close/>
              </a:path>
            </a:pathLst>
          </a:custGeom>
          <a:solidFill>
            <a:srgbClr val="EFA168"/>
          </a:solidFill>
          <a:ln w="9525">
            <a:noFill/>
            <a:round/>
            <a:headEnd/>
            <a:tailEnd/>
          </a:ln>
        </p:spPr>
        <p:txBody>
          <a:bodyPr/>
          <a:lstStyle/>
          <a:p>
            <a:endParaRPr lang="pt-BR"/>
          </a:p>
        </p:txBody>
      </p:sp>
      <p:sp>
        <p:nvSpPr>
          <p:cNvPr id="342200" name="Freeform 184"/>
          <p:cNvSpPr>
            <a:spLocks/>
          </p:cNvSpPr>
          <p:nvPr/>
        </p:nvSpPr>
        <p:spPr bwMode="auto">
          <a:xfrm>
            <a:off x="6664325" y="1968500"/>
            <a:ext cx="325438" cy="376238"/>
          </a:xfrm>
          <a:custGeom>
            <a:avLst/>
            <a:gdLst/>
            <a:ahLst/>
            <a:cxnLst>
              <a:cxn ang="0">
                <a:pos x="819" y="491"/>
              </a:cxn>
              <a:cxn ang="0">
                <a:pos x="804" y="410"/>
              </a:cxn>
              <a:cxn ang="0">
                <a:pos x="778" y="334"/>
              </a:cxn>
              <a:cxn ang="0">
                <a:pos x="742" y="263"/>
              </a:cxn>
              <a:cxn ang="0">
                <a:pos x="696" y="198"/>
              </a:cxn>
              <a:cxn ang="0">
                <a:pos x="642" y="142"/>
              </a:cxn>
              <a:cxn ang="0">
                <a:pos x="580" y="93"/>
              </a:cxn>
              <a:cxn ang="0">
                <a:pos x="511" y="54"/>
              </a:cxn>
              <a:cxn ang="0">
                <a:pos x="436" y="24"/>
              </a:cxn>
              <a:cxn ang="0">
                <a:pos x="357" y="6"/>
              </a:cxn>
              <a:cxn ang="0">
                <a:pos x="274" y="0"/>
              </a:cxn>
              <a:cxn ang="0">
                <a:pos x="221" y="2"/>
              </a:cxn>
              <a:cxn ang="0">
                <a:pos x="171" y="10"/>
              </a:cxn>
              <a:cxn ang="0">
                <a:pos x="121" y="21"/>
              </a:cxn>
              <a:cxn ang="0">
                <a:pos x="74" y="37"/>
              </a:cxn>
              <a:cxn ang="0">
                <a:pos x="9" y="86"/>
              </a:cxn>
              <a:cxn ang="0">
                <a:pos x="14" y="135"/>
              </a:cxn>
              <a:cxn ang="0">
                <a:pos x="61" y="110"/>
              </a:cxn>
              <a:cxn ang="0">
                <a:pos x="111" y="88"/>
              </a:cxn>
              <a:cxn ang="0">
                <a:pos x="163" y="73"/>
              </a:cxn>
              <a:cxn ang="0">
                <a:pos x="217" y="64"/>
              </a:cxn>
              <a:cxn ang="0">
                <a:pos x="274" y="60"/>
              </a:cxn>
              <a:cxn ang="0">
                <a:pos x="348" y="66"/>
              </a:cxn>
              <a:cxn ang="0">
                <a:pos x="418" y="82"/>
              </a:cxn>
              <a:cxn ang="0">
                <a:pos x="485" y="109"/>
              </a:cxn>
              <a:cxn ang="0">
                <a:pos x="545" y="144"/>
              </a:cxn>
              <a:cxn ang="0">
                <a:pos x="601" y="187"/>
              </a:cxn>
              <a:cxn ang="0">
                <a:pos x="649" y="238"/>
              </a:cxn>
              <a:cxn ang="0">
                <a:pos x="690" y="295"/>
              </a:cxn>
              <a:cxn ang="0">
                <a:pos x="722" y="358"/>
              </a:cxn>
              <a:cxn ang="0">
                <a:pos x="745" y="425"/>
              </a:cxn>
              <a:cxn ang="0">
                <a:pos x="758" y="497"/>
              </a:cxn>
              <a:cxn ang="0">
                <a:pos x="759" y="577"/>
              </a:cxn>
              <a:cxn ang="0">
                <a:pos x="746" y="664"/>
              </a:cxn>
              <a:cxn ang="0">
                <a:pos x="719" y="744"/>
              </a:cxn>
              <a:cxn ang="0">
                <a:pos x="679" y="818"/>
              </a:cxn>
              <a:cxn ang="0">
                <a:pos x="626" y="883"/>
              </a:cxn>
              <a:cxn ang="0">
                <a:pos x="564" y="938"/>
              </a:cxn>
              <a:cxn ang="0">
                <a:pos x="646" y="948"/>
              </a:cxn>
              <a:cxn ang="0">
                <a:pos x="703" y="888"/>
              </a:cxn>
              <a:cxn ang="0">
                <a:pos x="749" y="819"/>
              </a:cxn>
              <a:cxn ang="0">
                <a:pos x="785" y="743"/>
              </a:cxn>
              <a:cxn ang="0">
                <a:pos x="809" y="663"/>
              </a:cxn>
              <a:cxn ang="0">
                <a:pos x="821" y="577"/>
              </a:cxn>
            </a:cxnLst>
            <a:rect l="0" t="0" r="r" b="b"/>
            <a:pathLst>
              <a:path w="821" h="948">
                <a:moveTo>
                  <a:pt x="821" y="548"/>
                </a:moveTo>
                <a:lnTo>
                  <a:pt x="821" y="519"/>
                </a:lnTo>
                <a:lnTo>
                  <a:pt x="819" y="491"/>
                </a:lnTo>
                <a:lnTo>
                  <a:pt x="815" y="464"/>
                </a:lnTo>
                <a:lnTo>
                  <a:pt x="810" y="437"/>
                </a:lnTo>
                <a:lnTo>
                  <a:pt x="804" y="410"/>
                </a:lnTo>
                <a:lnTo>
                  <a:pt x="797" y="384"/>
                </a:lnTo>
                <a:lnTo>
                  <a:pt x="788" y="359"/>
                </a:lnTo>
                <a:lnTo>
                  <a:pt x="778" y="334"/>
                </a:lnTo>
                <a:lnTo>
                  <a:pt x="767" y="309"/>
                </a:lnTo>
                <a:lnTo>
                  <a:pt x="755" y="286"/>
                </a:lnTo>
                <a:lnTo>
                  <a:pt x="742" y="263"/>
                </a:lnTo>
                <a:lnTo>
                  <a:pt x="728" y="241"/>
                </a:lnTo>
                <a:lnTo>
                  <a:pt x="713" y="220"/>
                </a:lnTo>
                <a:lnTo>
                  <a:pt x="696" y="198"/>
                </a:lnTo>
                <a:lnTo>
                  <a:pt x="679" y="179"/>
                </a:lnTo>
                <a:lnTo>
                  <a:pt x="660" y="160"/>
                </a:lnTo>
                <a:lnTo>
                  <a:pt x="642" y="142"/>
                </a:lnTo>
                <a:lnTo>
                  <a:pt x="622" y="125"/>
                </a:lnTo>
                <a:lnTo>
                  <a:pt x="601" y="109"/>
                </a:lnTo>
                <a:lnTo>
                  <a:pt x="580" y="93"/>
                </a:lnTo>
                <a:lnTo>
                  <a:pt x="557" y="79"/>
                </a:lnTo>
                <a:lnTo>
                  <a:pt x="534" y="66"/>
                </a:lnTo>
                <a:lnTo>
                  <a:pt x="511" y="54"/>
                </a:lnTo>
                <a:lnTo>
                  <a:pt x="487" y="43"/>
                </a:lnTo>
                <a:lnTo>
                  <a:pt x="462" y="33"/>
                </a:lnTo>
                <a:lnTo>
                  <a:pt x="436" y="24"/>
                </a:lnTo>
                <a:lnTo>
                  <a:pt x="410" y="17"/>
                </a:lnTo>
                <a:lnTo>
                  <a:pt x="384" y="11"/>
                </a:lnTo>
                <a:lnTo>
                  <a:pt x="357" y="6"/>
                </a:lnTo>
                <a:lnTo>
                  <a:pt x="329" y="3"/>
                </a:lnTo>
                <a:lnTo>
                  <a:pt x="302" y="1"/>
                </a:lnTo>
                <a:lnTo>
                  <a:pt x="274" y="0"/>
                </a:lnTo>
                <a:lnTo>
                  <a:pt x="256" y="0"/>
                </a:lnTo>
                <a:lnTo>
                  <a:pt x="239" y="1"/>
                </a:lnTo>
                <a:lnTo>
                  <a:pt x="221" y="2"/>
                </a:lnTo>
                <a:lnTo>
                  <a:pt x="204" y="4"/>
                </a:lnTo>
                <a:lnTo>
                  <a:pt x="187" y="7"/>
                </a:lnTo>
                <a:lnTo>
                  <a:pt x="171" y="10"/>
                </a:lnTo>
                <a:lnTo>
                  <a:pt x="154" y="13"/>
                </a:lnTo>
                <a:lnTo>
                  <a:pt x="138" y="17"/>
                </a:lnTo>
                <a:lnTo>
                  <a:pt x="121" y="21"/>
                </a:lnTo>
                <a:lnTo>
                  <a:pt x="105" y="26"/>
                </a:lnTo>
                <a:lnTo>
                  <a:pt x="90" y="31"/>
                </a:lnTo>
                <a:lnTo>
                  <a:pt x="74" y="37"/>
                </a:lnTo>
                <a:lnTo>
                  <a:pt x="44" y="50"/>
                </a:lnTo>
                <a:lnTo>
                  <a:pt x="14" y="65"/>
                </a:lnTo>
                <a:lnTo>
                  <a:pt x="9" y="86"/>
                </a:lnTo>
                <a:lnTo>
                  <a:pt x="3" y="121"/>
                </a:lnTo>
                <a:lnTo>
                  <a:pt x="0" y="145"/>
                </a:lnTo>
                <a:lnTo>
                  <a:pt x="14" y="135"/>
                </a:lnTo>
                <a:lnTo>
                  <a:pt x="30" y="126"/>
                </a:lnTo>
                <a:lnTo>
                  <a:pt x="46" y="118"/>
                </a:lnTo>
                <a:lnTo>
                  <a:pt x="61" y="110"/>
                </a:lnTo>
                <a:lnTo>
                  <a:pt x="77" y="101"/>
                </a:lnTo>
                <a:lnTo>
                  <a:pt x="94" y="94"/>
                </a:lnTo>
                <a:lnTo>
                  <a:pt x="111" y="88"/>
                </a:lnTo>
                <a:lnTo>
                  <a:pt x="128" y="82"/>
                </a:lnTo>
                <a:lnTo>
                  <a:pt x="146" y="77"/>
                </a:lnTo>
                <a:lnTo>
                  <a:pt x="163" y="73"/>
                </a:lnTo>
                <a:lnTo>
                  <a:pt x="181" y="69"/>
                </a:lnTo>
                <a:lnTo>
                  <a:pt x="199" y="66"/>
                </a:lnTo>
                <a:lnTo>
                  <a:pt x="217" y="64"/>
                </a:lnTo>
                <a:lnTo>
                  <a:pt x="236" y="62"/>
                </a:lnTo>
                <a:lnTo>
                  <a:pt x="255" y="61"/>
                </a:lnTo>
                <a:lnTo>
                  <a:pt x="274" y="60"/>
                </a:lnTo>
                <a:lnTo>
                  <a:pt x="299" y="61"/>
                </a:lnTo>
                <a:lnTo>
                  <a:pt x="323" y="63"/>
                </a:lnTo>
                <a:lnTo>
                  <a:pt x="348" y="66"/>
                </a:lnTo>
                <a:lnTo>
                  <a:pt x="372" y="70"/>
                </a:lnTo>
                <a:lnTo>
                  <a:pt x="395" y="76"/>
                </a:lnTo>
                <a:lnTo>
                  <a:pt x="418" y="82"/>
                </a:lnTo>
                <a:lnTo>
                  <a:pt x="441" y="90"/>
                </a:lnTo>
                <a:lnTo>
                  <a:pt x="464" y="98"/>
                </a:lnTo>
                <a:lnTo>
                  <a:pt x="485" y="109"/>
                </a:lnTo>
                <a:lnTo>
                  <a:pt x="506" y="120"/>
                </a:lnTo>
                <a:lnTo>
                  <a:pt x="526" y="131"/>
                </a:lnTo>
                <a:lnTo>
                  <a:pt x="545" y="144"/>
                </a:lnTo>
                <a:lnTo>
                  <a:pt x="565" y="157"/>
                </a:lnTo>
                <a:lnTo>
                  <a:pt x="584" y="171"/>
                </a:lnTo>
                <a:lnTo>
                  <a:pt x="601" y="187"/>
                </a:lnTo>
                <a:lnTo>
                  <a:pt x="618" y="203"/>
                </a:lnTo>
                <a:lnTo>
                  <a:pt x="634" y="220"/>
                </a:lnTo>
                <a:lnTo>
                  <a:pt x="649" y="238"/>
                </a:lnTo>
                <a:lnTo>
                  <a:pt x="663" y="256"/>
                </a:lnTo>
                <a:lnTo>
                  <a:pt x="678" y="275"/>
                </a:lnTo>
                <a:lnTo>
                  <a:pt x="690" y="295"/>
                </a:lnTo>
                <a:lnTo>
                  <a:pt x="702" y="315"/>
                </a:lnTo>
                <a:lnTo>
                  <a:pt x="713" y="337"/>
                </a:lnTo>
                <a:lnTo>
                  <a:pt x="722" y="358"/>
                </a:lnTo>
                <a:lnTo>
                  <a:pt x="731" y="380"/>
                </a:lnTo>
                <a:lnTo>
                  <a:pt x="738" y="402"/>
                </a:lnTo>
                <a:lnTo>
                  <a:pt x="745" y="425"/>
                </a:lnTo>
                <a:lnTo>
                  <a:pt x="750" y="449"/>
                </a:lnTo>
                <a:lnTo>
                  <a:pt x="755" y="473"/>
                </a:lnTo>
                <a:lnTo>
                  <a:pt x="758" y="497"/>
                </a:lnTo>
                <a:lnTo>
                  <a:pt x="759" y="522"/>
                </a:lnTo>
                <a:lnTo>
                  <a:pt x="760" y="548"/>
                </a:lnTo>
                <a:lnTo>
                  <a:pt x="759" y="577"/>
                </a:lnTo>
                <a:lnTo>
                  <a:pt x="757" y="606"/>
                </a:lnTo>
                <a:lnTo>
                  <a:pt x="752" y="635"/>
                </a:lnTo>
                <a:lnTo>
                  <a:pt x="746" y="664"/>
                </a:lnTo>
                <a:lnTo>
                  <a:pt x="739" y="691"/>
                </a:lnTo>
                <a:lnTo>
                  <a:pt x="730" y="718"/>
                </a:lnTo>
                <a:lnTo>
                  <a:pt x="719" y="744"/>
                </a:lnTo>
                <a:lnTo>
                  <a:pt x="707" y="770"/>
                </a:lnTo>
                <a:lnTo>
                  <a:pt x="693" y="794"/>
                </a:lnTo>
                <a:lnTo>
                  <a:pt x="679" y="818"/>
                </a:lnTo>
                <a:lnTo>
                  <a:pt x="662" y="840"/>
                </a:lnTo>
                <a:lnTo>
                  <a:pt x="644" y="863"/>
                </a:lnTo>
                <a:lnTo>
                  <a:pt x="626" y="883"/>
                </a:lnTo>
                <a:lnTo>
                  <a:pt x="606" y="903"/>
                </a:lnTo>
                <a:lnTo>
                  <a:pt x="586" y="921"/>
                </a:lnTo>
                <a:lnTo>
                  <a:pt x="564" y="938"/>
                </a:lnTo>
                <a:lnTo>
                  <a:pt x="585" y="942"/>
                </a:lnTo>
                <a:lnTo>
                  <a:pt x="620" y="947"/>
                </a:lnTo>
                <a:lnTo>
                  <a:pt x="646" y="948"/>
                </a:lnTo>
                <a:lnTo>
                  <a:pt x="666" y="929"/>
                </a:lnTo>
                <a:lnTo>
                  <a:pt x="685" y="909"/>
                </a:lnTo>
                <a:lnTo>
                  <a:pt x="703" y="888"/>
                </a:lnTo>
                <a:lnTo>
                  <a:pt x="719" y="866"/>
                </a:lnTo>
                <a:lnTo>
                  <a:pt x="735" y="843"/>
                </a:lnTo>
                <a:lnTo>
                  <a:pt x="749" y="819"/>
                </a:lnTo>
                <a:lnTo>
                  <a:pt x="762" y="795"/>
                </a:lnTo>
                <a:lnTo>
                  <a:pt x="774" y="770"/>
                </a:lnTo>
                <a:lnTo>
                  <a:pt x="785" y="743"/>
                </a:lnTo>
                <a:lnTo>
                  <a:pt x="795" y="717"/>
                </a:lnTo>
                <a:lnTo>
                  <a:pt x="803" y="690"/>
                </a:lnTo>
                <a:lnTo>
                  <a:pt x="809" y="663"/>
                </a:lnTo>
                <a:lnTo>
                  <a:pt x="815" y="634"/>
                </a:lnTo>
                <a:lnTo>
                  <a:pt x="818" y="606"/>
                </a:lnTo>
                <a:lnTo>
                  <a:pt x="821" y="577"/>
                </a:lnTo>
                <a:lnTo>
                  <a:pt x="821" y="548"/>
                </a:lnTo>
                <a:close/>
              </a:path>
            </a:pathLst>
          </a:custGeom>
          <a:solidFill>
            <a:srgbClr val="F0A565"/>
          </a:solidFill>
          <a:ln w="9525">
            <a:noFill/>
            <a:round/>
            <a:headEnd/>
            <a:tailEnd/>
          </a:ln>
        </p:spPr>
        <p:txBody>
          <a:bodyPr/>
          <a:lstStyle/>
          <a:p>
            <a:endParaRPr lang="pt-BR"/>
          </a:p>
        </p:txBody>
      </p:sp>
      <p:sp>
        <p:nvSpPr>
          <p:cNvPr id="342201" name="Freeform 185"/>
          <p:cNvSpPr>
            <a:spLocks/>
          </p:cNvSpPr>
          <p:nvPr/>
        </p:nvSpPr>
        <p:spPr bwMode="auto">
          <a:xfrm>
            <a:off x="6664325" y="1981200"/>
            <a:ext cx="314325" cy="363538"/>
          </a:xfrm>
          <a:custGeom>
            <a:avLst/>
            <a:gdLst/>
            <a:ahLst/>
            <a:cxnLst>
              <a:cxn ang="0">
                <a:pos x="792" y="464"/>
              </a:cxn>
              <a:cxn ang="0">
                <a:pos x="777" y="388"/>
              </a:cxn>
              <a:cxn ang="0">
                <a:pos x="753" y="316"/>
              </a:cxn>
              <a:cxn ang="0">
                <a:pos x="719" y="249"/>
              </a:cxn>
              <a:cxn ang="0">
                <a:pos x="676" y="189"/>
              </a:cxn>
              <a:cxn ang="0">
                <a:pos x="624" y="134"/>
              </a:cxn>
              <a:cxn ang="0">
                <a:pos x="566" y="89"/>
              </a:cxn>
              <a:cxn ang="0">
                <a:pos x="501" y="51"/>
              </a:cxn>
              <a:cxn ang="0">
                <a:pos x="430" y="23"/>
              </a:cxn>
              <a:cxn ang="0">
                <a:pos x="356" y="6"/>
              </a:cxn>
              <a:cxn ang="0">
                <a:pos x="277" y="0"/>
              </a:cxn>
              <a:cxn ang="0">
                <a:pos x="222" y="3"/>
              </a:cxn>
              <a:cxn ang="0">
                <a:pos x="170" y="11"/>
              </a:cxn>
              <a:cxn ang="0">
                <a:pos x="118" y="25"/>
              </a:cxn>
              <a:cxn ang="0">
                <a:pos x="70" y="43"/>
              </a:cxn>
              <a:cxn ang="0">
                <a:pos x="24" y="66"/>
              </a:cxn>
              <a:cxn ang="0">
                <a:pos x="1" y="127"/>
              </a:cxn>
              <a:cxn ang="0">
                <a:pos x="30" y="133"/>
              </a:cxn>
              <a:cxn ang="0">
                <a:pos x="77" y="107"/>
              </a:cxn>
              <a:cxn ang="0">
                <a:pos x="128" y="86"/>
              </a:cxn>
              <a:cxn ang="0">
                <a:pos x="182" y="70"/>
              </a:cxn>
              <a:cxn ang="0">
                <a:pos x="239" y="62"/>
              </a:cxn>
              <a:cxn ang="0">
                <a:pos x="300" y="61"/>
              </a:cxn>
              <a:cxn ang="0">
                <a:pos x="369" y="70"/>
              </a:cxn>
              <a:cxn ang="0">
                <a:pos x="433" y="89"/>
              </a:cxn>
              <a:cxn ang="0">
                <a:pos x="494" y="116"/>
              </a:cxn>
              <a:cxn ang="0">
                <a:pos x="549" y="151"/>
              </a:cxn>
              <a:cxn ang="0">
                <a:pos x="600" y="195"/>
              </a:cxn>
              <a:cxn ang="0">
                <a:pos x="642" y="244"/>
              </a:cxn>
              <a:cxn ang="0">
                <a:pos x="678" y="300"/>
              </a:cxn>
              <a:cxn ang="0">
                <a:pos x="706" y="360"/>
              </a:cxn>
              <a:cxn ang="0">
                <a:pos x="724" y="425"/>
              </a:cxn>
              <a:cxn ang="0">
                <a:pos x="732" y="493"/>
              </a:cxn>
              <a:cxn ang="0">
                <a:pos x="729" y="576"/>
              </a:cxn>
              <a:cxn ang="0">
                <a:pos x="710" y="660"/>
              </a:cxn>
              <a:cxn ang="0">
                <a:pos x="677" y="738"/>
              </a:cxn>
              <a:cxn ang="0">
                <a:pos x="629" y="807"/>
              </a:cxn>
              <a:cxn ang="0">
                <a:pos x="571" y="866"/>
              </a:cxn>
              <a:cxn ang="0">
                <a:pos x="554" y="906"/>
              </a:cxn>
              <a:cxn ang="0">
                <a:pos x="628" y="896"/>
              </a:cxn>
              <a:cxn ang="0">
                <a:pos x="685" y="836"/>
              </a:cxn>
              <a:cxn ang="0">
                <a:pos x="730" y="766"/>
              </a:cxn>
              <a:cxn ang="0">
                <a:pos x="765" y="688"/>
              </a:cxn>
              <a:cxn ang="0">
                <a:pos x="787" y="605"/>
              </a:cxn>
              <a:cxn ang="0">
                <a:pos x="794" y="518"/>
              </a:cxn>
            </a:cxnLst>
            <a:rect l="0" t="0" r="r" b="b"/>
            <a:pathLst>
              <a:path w="794" h="915">
                <a:moveTo>
                  <a:pt x="794" y="518"/>
                </a:moveTo>
                <a:lnTo>
                  <a:pt x="794" y="490"/>
                </a:lnTo>
                <a:lnTo>
                  <a:pt x="792" y="464"/>
                </a:lnTo>
                <a:lnTo>
                  <a:pt x="788" y="439"/>
                </a:lnTo>
                <a:lnTo>
                  <a:pt x="784" y="413"/>
                </a:lnTo>
                <a:lnTo>
                  <a:pt x="777" y="388"/>
                </a:lnTo>
                <a:lnTo>
                  <a:pt x="770" y="363"/>
                </a:lnTo>
                <a:lnTo>
                  <a:pt x="762" y="339"/>
                </a:lnTo>
                <a:lnTo>
                  <a:pt x="753" y="316"/>
                </a:lnTo>
                <a:lnTo>
                  <a:pt x="743" y="293"/>
                </a:lnTo>
                <a:lnTo>
                  <a:pt x="731" y="270"/>
                </a:lnTo>
                <a:lnTo>
                  <a:pt x="719" y="249"/>
                </a:lnTo>
                <a:lnTo>
                  <a:pt x="706" y="228"/>
                </a:lnTo>
                <a:lnTo>
                  <a:pt x="691" y="208"/>
                </a:lnTo>
                <a:lnTo>
                  <a:pt x="676" y="189"/>
                </a:lnTo>
                <a:lnTo>
                  <a:pt x="659" y="169"/>
                </a:lnTo>
                <a:lnTo>
                  <a:pt x="642" y="151"/>
                </a:lnTo>
                <a:lnTo>
                  <a:pt x="624" y="134"/>
                </a:lnTo>
                <a:lnTo>
                  <a:pt x="606" y="118"/>
                </a:lnTo>
                <a:lnTo>
                  <a:pt x="586" y="103"/>
                </a:lnTo>
                <a:lnTo>
                  <a:pt x="566" y="89"/>
                </a:lnTo>
                <a:lnTo>
                  <a:pt x="544" y="75"/>
                </a:lnTo>
                <a:lnTo>
                  <a:pt x="523" y="62"/>
                </a:lnTo>
                <a:lnTo>
                  <a:pt x="501" y="51"/>
                </a:lnTo>
                <a:lnTo>
                  <a:pt x="478" y="40"/>
                </a:lnTo>
                <a:lnTo>
                  <a:pt x="454" y="31"/>
                </a:lnTo>
                <a:lnTo>
                  <a:pt x="430" y="23"/>
                </a:lnTo>
                <a:lnTo>
                  <a:pt x="406" y="16"/>
                </a:lnTo>
                <a:lnTo>
                  <a:pt x="381" y="11"/>
                </a:lnTo>
                <a:lnTo>
                  <a:pt x="356" y="6"/>
                </a:lnTo>
                <a:lnTo>
                  <a:pt x="329" y="3"/>
                </a:lnTo>
                <a:lnTo>
                  <a:pt x="303" y="1"/>
                </a:lnTo>
                <a:lnTo>
                  <a:pt x="277" y="0"/>
                </a:lnTo>
                <a:lnTo>
                  <a:pt x="259" y="1"/>
                </a:lnTo>
                <a:lnTo>
                  <a:pt x="241" y="1"/>
                </a:lnTo>
                <a:lnTo>
                  <a:pt x="222" y="3"/>
                </a:lnTo>
                <a:lnTo>
                  <a:pt x="204" y="5"/>
                </a:lnTo>
                <a:lnTo>
                  <a:pt x="187" y="8"/>
                </a:lnTo>
                <a:lnTo>
                  <a:pt x="170" y="11"/>
                </a:lnTo>
                <a:lnTo>
                  <a:pt x="153" y="15"/>
                </a:lnTo>
                <a:lnTo>
                  <a:pt x="136" y="20"/>
                </a:lnTo>
                <a:lnTo>
                  <a:pt x="118" y="25"/>
                </a:lnTo>
                <a:lnTo>
                  <a:pt x="102" y="30"/>
                </a:lnTo>
                <a:lnTo>
                  <a:pt x="86" y="36"/>
                </a:lnTo>
                <a:lnTo>
                  <a:pt x="70" y="43"/>
                </a:lnTo>
                <a:lnTo>
                  <a:pt x="54" y="50"/>
                </a:lnTo>
                <a:lnTo>
                  <a:pt x="39" y="57"/>
                </a:lnTo>
                <a:lnTo>
                  <a:pt x="24" y="66"/>
                </a:lnTo>
                <a:lnTo>
                  <a:pt x="9" y="75"/>
                </a:lnTo>
                <a:lnTo>
                  <a:pt x="6" y="91"/>
                </a:lnTo>
                <a:lnTo>
                  <a:pt x="1" y="127"/>
                </a:lnTo>
                <a:lnTo>
                  <a:pt x="0" y="154"/>
                </a:lnTo>
                <a:lnTo>
                  <a:pt x="15" y="143"/>
                </a:lnTo>
                <a:lnTo>
                  <a:pt x="30" y="133"/>
                </a:lnTo>
                <a:lnTo>
                  <a:pt x="46" y="124"/>
                </a:lnTo>
                <a:lnTo>
                  <a:pt x="61" y="115"/>
                </a:lnTo>
                <a:lnTo>
                  <a:pt x="77" y="107"/>
                </a:lnTo>
                <a:lnTo>
                  <a:pt x="94" y="99"/>
                </a:lnTo>
                <a:lnTo>
                  <a:pt x="111" y="92"/>
                </a:lnTo>
                <a:lnTo>
                  <a:pt x="128" y="86"/>
                </a:lnTo>
                <a:lnTo>
                  <a:pt x="146" y="80"/>
                </a:lnTo>
                <a:lnTo>
                  <a:pt x="164" y="75"/>
                </a:lnTo>
                <a:lnTo>
                  <a:pt x="182" y="70"/>
                </a:lnTo>
                <a:lnTo>
                  <a:pt x="200" y="67"/>
                </a:lnTo>
                <a:lnTo>
                  <a:pt x="219" y="64"/>
                </a:lnTo>
                <a:lnTo>
                  <a:pt x="239" y="62"/>
                </a:lnTo>
                <a:lnTo>
                  <a:pt x="258" y="61"/>
                </a:lnTo>
                <a:lnTo>
                  <a:pt x="277" y="60"/>
                </a:lnTo>
                <a:lnTo>
                  <a:pt x="300" y="61"/>
                </a:lnTo>
                <a:lnTo>
                  <a:pt x="323" y="63"/>
                </a:lnTo>
                <a:lnTo>
                  <a:pt x="346" y="66"/>
                </a:lnTo>
                <a:lnTo>
                  <a:pt x="369" y="70"/>
                </a:lnTo>
                <a:lnTo>
                  <a:pt x="391" y="76"/>
                </a:lnTo>
                <a:lnTo>
                  <a:pt x="412" y="82"/>
                </a:lnTo>
                <a:lnTo>
                  <a:pt x="433" y="89"/>
                </a:lnTo>
                <a:lnTo>
                  <a:pt x="454" y="97"/>
                </a:lnTo>
                <a:lnTo>
                  <a:pt x="475" y="106"/>
                </a:lnTo>
                <a:lnTo>
                  <a:pt x="494" y="116"/>
                </a:lnTo>
                <a:lnTo>
                  <a:pt x="513" y="127"/>
                </a:lnTo>
                <a:lnTo>
                  <a:pt x="532" y="139"/>
                </a:lnTo>
                <a:lnTo>
                  <a:pt x="549" y="151"/>
                </a:lnTo>
                <a:lnTo>
                  <a:pt x="567" y="165"/>
                </a:lnTo>
                <a:lnTo>
                  <a:pt x="584" y="179"/>
                </a:lnTo>
                <a:lnTo>
                  <a:pt x="600" y="195"/>
                </a:lnTo>
                <a:lnTo>
                  <a:pt x="614" y="211"/>
                </a:lnTo>
                <a:lnTo>
                  <a:pt x="629" y="227"/>
                </a:lnTo>
                <a:lnTo>
                  <a:pt x="642" y="244"/>
                </a:lnTo>
                <a:lnTo>
                  <a:pt x="655" y="262"/>
                </a:lnTo>
                <a:lnTo>
                  <a:pt x="666" y="280"/>
                </a:lnTo>
                <a:lnTo>
                  <a:pt x="678" y="300"/>
                </a:lnTo>
                <a:lnTo>
                  <a:pt x="688" y="320"/>
                </a:lnTo>
                <a:lnTo>
                  <a:pt x="697" y="340"/>
                </a:lnTo>
                <a:lnTo>
                  <a:pt x="706" y="360"/>
                </a:lnTo>
                <a:lnTo>
                  <a:pt x="713" y="381"/>
                </a:lnTo>
                <a:lnTo>
                  <a:pt x="719" y="404"/>
                </a:lnTo>
                <a:lnTo>
                  <a:pt x="724" y="425"/>
                </a:lnTo>
                <a:lnTo>
                  <a:pt x="728" y="448"/>
                </a:lnTo>
                <a:lnTo>
                  <a:pt x="731" y="470"/>
                </a:lnTo>
                <a:lnTo>
                  <a:pt x="732" y="493"/>
                </a:lnTo>
                <a:lnTo>
                  <a:pt x="733" y="518"/>
                </a:lnTo>
                <a:lnTo>
                  <a:pt x="732" y="547"/>
                </a:lnTo>
                <a:lnTo>
                  <a:pt x="729" y="576"/>
                </a:lnTo>
                <a:lnTo>
                  <a:pt x="725" y="605"/>
                </a:lnTo>
                <a:lnTo>
                  <a:pt x="718" y="633"/>
                </a:lnTo>
                <a:lnTo>
                  <a:pt x="710" y="660"/>
                </a:lnTo>
                <a:lnTo>
                  <a:pt x="701" y="687"/>
                </a:lnTo>
                <a:lnTo>
                  <a:pt x="689" y="712"/>
                </a:lnTo>
                <a:lnTo>
                  <a:pt x="677" y="738"/>
                </a:lnTo>
                <a:lnTo>
                  <a:pt x="661" y="762"/>
                </a:lnTo>
                <a:lnTo>
                  <a:pt x="646" y="785"/>
                </a:lnTo>
                <a:lnTo>
                  <a:pt x="629" y="807"/>
                </a:lnTo>
                <a:lnTo>
                  <a:pt x="611" y="828"/>
                </a:lnTo>
                <a:lnTo>
                  <a:pt x="592" y="848"/>
                </a:lnTo>
                <a:lnTo>
                  <a:pt x="571" y="866"/>
                </a:lnTo>
                <a:lnTo>
                  <a:pt x="548" y="884"/>
                </a:lnTo>
                <a:lnTo>
                  <a:pt x="526" y="899"/>
                </a:lnTo>
                <a:lnTo>
                  <a:pt x="554" y="906"/>
                </a:lnTo>
                <a:lnTo>
                  <a:pt x="588" y="912"/>
                </a:lnTo>
                <a:lnTo>
                  <a:pt x="607" y="915"/>
                </a:lnTo>
                <a:lnTo>
                  <a:pt x="628" y="896"/>
                </a:lnTo>
                <a:lnTo>
                  <a:pt x="648" y="877"/>
                </a:lnTo>
                <a:lnTo>
                  <a:pt x="666" y="857"/>
                </a:lnTo>
                <a:lnTo>
                  <a:pt x="685" y="836"/>
                </a:lnTo>
                <a:lnTo>
                  <a:pt x="701" y="813"/>
                </a:lnTo>
                <a:lnTo>
                  <a:pt x="716" y="789"/>
                </a:lnTo>
                <a:lnTo>
                  <a:pt x="730" y="766"/>
                </a:lnTo>
                <a:lnTo>
                  <a:pt x="743" y="741"/>
                </a:lnTo>
                <a:lnTo>
                  <a:pt x="755" y="714"/>
                </a:lnTo>
                <a:lnTo>
                  <a:pt x="765" y="688"/>
                </a:lnTo>
                <a:lnTo>
                  <a:pt x="773" y="661"/>
                </a:lnTo>
                <a:lnTo>
                  <a:pt x="780" y="634"/>
                </a:lnTo>
                <a:lnTo>
                  <a:pt x="787" y="605"/>
                </a:lnTo>
                <a:lnTo>
                  <a:pt x="791" y="576"/>
                </a:lnTo>
                <a:lnTo>
                  <a:pt x="793" y="547"/>
                </a:lnTo>
                <a:lnTo>
                  <a:pt x="794" y="518"/>
                </a:lnTo>
                <a:close/>
              </a:path>
            </a:pathLst>
          </a:custGeom>
          <a:solidFill>
            <a:srgbClr val="F1A962"/>
          </a:solidFill>
          <a:ln w="9525">
            <a:noFill/>
            <a:round/>
            <a:headEnd/>
            <a:tailEnd/>
          </a:ln>
        </p:spPr>
        <p:txBody>
          <a:bodyPr/>
          <a:lstStyle/>
          <a:p>
            <a:endParaRPr lang="pt-BR"/>
          </a:p>
        </p:txBody>
      </p:sp>
      <p:sp>
        <p:nvSpPr>
          <p:cNvPr id="342202" name="Freeform 186"/>
          <p:cNvSpPr>
            <a:spLocks/>
          </p:cNvSpPr>
          <p:nvPr/>
        </p:nvSpPr>
        <p:spPr bwMode="auto">
          <a:xfrm>
            <a:off x="6662738" y="1992313"/>
            <a:ext cx="303212" cy="349250"/>
          </a:xfrm>
          <a:custGeom>
            <a:avLst/>
            <a:gdLst/>
            <a:ahLst/>
            <a:cxnLst>
              <a:cxn ang="0">
                <a:pos x="763" y="437"/>
              </a:cxn>
              <a:cxn ang="0">
                <a:pos x="750" y="365"/>
              </a:cxn>
              <a:cxn ang="0">
                <a:pos x="727" y="298"/>
              </a:cxn>
              <a:cxn ang="0">
                <a:pos x="695" y="235"/>
              </a:cxn>
              <a:cxn ang="0">
                <a:pos x="654" y="178"/>
              </a:cxn>
              <a:cxn ang="0">
                <a:pos x="606" y="127"/>
              </a:cxn>
              <a:cxn ang="0">
                <a:pos x="550" y="84"/>
              </a:cxn>
              <a:cxn ang="0">
                <a:pos x="490" y="49"/>
              </a:cxn>
              <a:cxn ang="0">
                <a:pos x="423" y="22"/>
              </a:cxn>
              <a:cxn ang="0">
                <a:pos x="353" y="6"/>
              </a:cxn>
              <a:cxn ang="0">
                <a:pos x="279" y="0"/>
              </a:cxn>
              <a:cxn ang="0">
                <a:pos x="222" y="4"/>
              </a:cxn>
              <a:cxn ang="0">
                <a:pos x="168" y="13"/>
              </a:cxn>
              <a:cxn ang="0">
                <a:pos x="116" y="28"/>
              </a:cxn>
              <a:cxn ang="0">
                <a:pos x="66" y="50"/>
              </a:cxn>
              <a:cxn ang="0">
                <a:pos x="19" y="75"/>
              </a:cxn>
              <a:cxn ang="0">
                <a:pos x="2" y="134"/>
              </a:cxn>
              <a:cxn ang="0">
                <a:pos x="30" y="141"/>
              </a:cxn>
              <a:cxn ang="0">
                <a:pos x="77" y="112"/>
              </a:cxn>
              <a:cxn ang="0">
                <a:pos x="127" y="89"/>
              </a:cxn>
              <a:cxn ang="0">
                <a:pos x="182" y="73"/>
              </a:cxn>
              <a:cxn ang="0">
                <a:pos x="239" y="63"/>
              </a:cxn>
              <a:cxn ang="0">
                <a:pos x="301" y="62"/>
              </a:cxn>
              <a:cxn ang="0">
                <a:pos x="365" y="70"/>
              </a:cxn>
              <a:cxn ang="0">
                <a:pos x="425" y="87"/>
              </a:cxn>
              <a:cxn ang="0">
                <a:pos x="482" y="113"/>
              </a:cxn>
              <a:cxn ang="0">
                <a:pos x="533" y="145"/>
              </a:cxn>
              <a:cxn ang="0">
                <a:pos x="580" y="186"/>
              </a:cxn>
              <a:cxn ang="0">
                <a:pos x="620" y="232"/>
              </a:cxn>
              <a:cxn ang="0">
                <a:pos x="653" y="284"/>
              </a:cxn>
              <a:cxn ang="0">
                <a:pos x="679" y="341"/>
              </a:cxn>
              <a:cxn ang="0">
                <a:pos x="696" y="402"/>
              </a:cxn>
              <a:cxn ang="0">
                <a:pos x="704" y="465"/>
              </a:cxn>
              <a:cxn ang="0">
                <a:pos x="701" y="546"/>
              </a:cxn>
              <a:cxn ang="0">
                <a:pos x="681" y="629"/>
              </a:cxn>
              <a:cxn ang="0">
                <a:pos x="645" y="705"/>
              </a:cxn>
              <a:cxn ang="0">
                <a:pos x="596" y="771"/>
              </a:cxn>
              <a:cxn ang="0">
                <a:pos x="535" y="827"/>
              </a:cxn>
              <a:cxn ang="0">
                <a:pos x="489" y="858"/>
              </a:cxn>
              <a:cxn ang="0">
                <a:pos x="569" y="878"/>
              </a:cxn>
              <a:cxn ang="0">
                <a:pos x="631" y="823"/>
              </a:cxn>
              <a:cxn ang="0">
                <a:pos x="684" y="758"/>
              </a:cxn>
              <a:cxn ang="0">
                <a:pos x="724" y="684"/>
              </a:cxn>
              <a:cxn ang="0">
                <a:pos x="751" y="604"/>
              </a:cxn>
              <a:cxn ang="0">
                <a:pos x="764" y="517"/>
              </a:cxn>
            </a:cxnLst>
            <a:rect l="0" t="0" r="r" b="b"/>
            <a:pathLst>
              <a:path w="765" h="878">
                <a:moveTo>
                  <a:pt x="765" y="488"/>
                </a:moveTo>
                <a:lnTo>
                  <a:pt x="764" y="462"/>
                </a:lnTo>
                <a:lnTo>
                  <a:pt x="763" y="437"/>
                </a:lnTo>
                <a:lnTo>
                  <a:pt x="760" y="413"/>
                </a:lnTo>
                <a:lnTo>
                  <a:pt x="755" y="389"/>
                </a:lnTo>
                <a:lnTo>
                  <a:pt x="750" y="365"/>
                </a:lnTo>
                <a:lnTo>
                  <a:pt x="743" y="342"/>
                </a:lnTo>
                <a:lnTo>
                  <a:pt x="736" y="320"/>
                </a:lnTo>
                <a:lnTo>
                  <a:pt x="727" y="298"/>
                </a:lnTo>
                <a:lnTo>
                  <a:pt x="718" y="277"/>
                </a:lnTo>
                <a:lnTo>
                  <a:pt x="707" y="255"/>
                </a:lnTo>
                <a:lnTo>
                  <a:pt x="695" y="235"/>
                </a:lnTo>
                <a:lnTo>
                  <a:pt x="683" y="215"/>
                </a:lnTo>
                <a:lnTo>
                  <a:pt x="668" y="196"/>
                </a:lnTo>
                <a:lnTo>
                  <a:pt x="654" y="178"/>
                </a:lnTo>
                <a:lnTo>
                  <a:pt x="639" y="160"/>
                </a:lnTo>
                <a:lnTo>
                  <a:pt x="623" y="143"/>
                </a:lnTo>
                <a:lnTo>
                  <a:pt x="606" y="127"/>
                </a:lnTo>
                <a:lnTo>
                  <a:pt x="589" y="111"/>
                </a:lnTo>
                <a:lnTo>
                  <a:pt x="570" y="97"/>
                </a:lnTo>
                <a:lnTo>
                  <a:pt x="550" y="84"/>
                </a:lnTo>
                <a:lnTo>
                  <a:pt x="531" y="71"/>
                </a:lnTo>
                <a:lnTo>
                  <a:pt x="511" y="60"/>
                </a:lnTo>
                <a:lnTo>
                  <a:pt x="490" y="49"/>
                </a:lnTo>
                <a:lnTo>
                  <a:pt x="469" y="38"/>
                </a:lnTo>
                <a:lnTo>
                  <a:pt x="446" y="30"/>
                </a:lnTo>
                <a:lnTo>
                  <a:pt x="423" y="22"/>
                </a:lnTo>
                <a:lnTo>
                  <a:pt x="400" y="16"/>
                </a:lnTo>
                <a:lnTo>
                  <a:pt x="377" y="10"/>
                </a:lnTo>
                <a:lnTo>
                  <a:pt x="353" y="6"/>
                </a:lnTo>
                <a:lnTo>
                  <a:pt x="328" y="3"/>
                </a:lnTo>
                <a:lnTo>
                  <a:pt x="304" y="1"/>
                </a:lnTo>
                <a:lnTo>
                  <a:pt x="279" y="0"/>
                </a:lnTo>
                <a:lnTo>
                  <a:pt x="260" y="1"/>
                </a:lnTo>
                <a:lnTo>
                  <a:pt x="241" y="2"/>
                </a:lnTo>
                <a:lnTo>
                  <a:pt x="222" y="4"/>
                </a:lnTo>
                <a:lnTo>
                  <a:pt x="204" y="6"/>
                </a:lnTo>
                <a:lnTo>
                  <a:pt x="186" y="9"/>
                </a:lnTo>
                <a:lnTo>
                  <a:pt x="168" y="13"/>
                </a:lnTo>
                <a:lnTo>
                  <a:pt x="151" y="17"/>
                </a:lnTo>
                <a:lnTo>
                  <a:pt x="133" y="22"/>
                </a:lnTo>
                <a:lnTo>
                  <a:pt x="116" y="28"/>
                </a:lnTo>
                <a:lnTo>
                  <a:pt x="99" y="34"/>
                </a:lnTo>
                <a:lnTo>
                  <a:pt x="82" y="41"/>
                </a:lnTo>
                <a:lnTo>
                  <a:pt x="66" y="50"/>
                </a:lnTo>
                <a:lnTo>
                  <a:pt x="51" y="58"/>
                </a:lnTo>
                <a:lnTo>
                  <a:pt x="35" y="66"/>
                </a:lnTo>
                <a:lnTo>
                  <a:pt x="19" y="75"/>
                </a:lnTo>
                <a:lnTo>
                  <a:pt x="5" y="85"/>
                </a:lnTo>
                <a:lnTo>
                  <a:pt x="3" y="97"/>
                </a:lnTo>
                <a:lnTo>
                  <a:pt x="2" y="134"/>
                </a:lnTo>
                <a:lnTo>
                  <a:pt x="0" y="165"/>
                </a:lnTo>
                <a:lnTo>
                  <a:pt x="14" y="153"/>
                </a:lnTo>
                <a:lnTo>
                  <a:pt x="30" y="141"/>
                </a:lnTo>
                <a:lnTo>
                  <a:pt x="45" y="131"/>
                </a:lnTo>
                <a:lnTo>
                  <a:pt x="61" y="121"/>
                </a:lnTo>
                <a:lnTo>
                  <a:pt x="77" y="112"/>
                </a:lnTo>
                <a:lnTo>
                  <a:pt x="93" y="104"/>
                </a:lnTo>
                <a:lnTo>
                  <a:pt x="110" y="96"/>
                </a:lnTo>
                <a:lnTo>
                  <a:pt x="127" y="89"/>
                </a:lnTo>
                <a:lnTo>
                  <a:pt x="146" y="83"/>
                </a:lnTo>
                <a:lnTo>
                  <a:pt x="164" y="77"/>
                </a:lnTo>
                <a:lnTo>
                  <a:pt x="182" y="73"/>
                </a:lnTo>
                <a:lnTo>
                  <a:pt x="201" y="69"/>
                </a:lnTo>
                <a:lnTo>
                  <a:pt x="220" y="66"/>
                </a:lnTo>
                <a:lnTo>
                  <a:pt x="239" y="63"/>
                </a:lnTo>
                <a:lnTo>
                  <a:pt x="259" y="62"/>
                </a:lnTo>
                <a:lnTo>
                  <a:pt x="279" y="62"/>
                </a:lnTo>
                <a:lnTo>
                  <a:pt x="301" y="62"/>
                </a:lnTo>
                <a:lnTo>
                  <a:pt x="322" y="64"/>
                </a:lnTo>
                <a:lnTo>
                  <a:pt x="343" y="66"/>
                </a:lnTo>
                <a:lnTo>
                  <a:pt x="365" y="70"/>
                </a:lnTo>
                <a:lnTo>
                  <a:pt x="385" y="75"/>
                </a:lnTo>
                <a:lnTo>
                  <a:pt x="405" y="81"/>
                </a:lnTo>
                <a:lnTo>
                  <a:pt x="425" y="87"/>
                </a:lnTo>
                <a:lnTo>
                  <a:pt x="444" y="95"/>
                </a:lnTo>
                <a:lnTo>
                  <a:pt x="464" y="103"/>
                </a:lnTo>
                <a:lnTo>
                  <a:pt x="482" y="113"/>
                </a:lnTo>
                <a:lnTo>
                  <a:pt x="500" y="123"/>
                </a:lnTo>
                <a:lnTo>
                  <a:pt x="517" y="134"/>
                </a:lnTo>
                <a:lnTo>
                  <a:pt x="533" y="145"/>
                </a:lnTo>
                <a:lnTo>
                  <a:pt x="549" y="159"/>
                </a:lnTo>
                <a:lnTo>
                  <a:pt x="565" y="172"/>
                </a:lnTo>
                <a:lnTo>
                  <a:pt x="580" y="186"/>
                </a:lnTo>
                <a:lnTo>
                  <a:pt x="594" y="201"/>
                </a:lnTo>
                <a:lnTo>
                  <a:pt x="607" y="216"/>
                </a:lnTo>
                <a:lnTo>
                  <a:pt x="620" y="232"/>
                </a:lnTo>
                <a:lnTo>
                  <a:pt x="632" y="249"/>
                </a:lnTo>
                <a:lnTo>
                  <a:pt x="643" y="267"/>
                </a:lnTo>
                <a:lnTo>
                  <a:pt x="653" y="284"/>
                </a:lnTo>
                <a:lnTo>
                  <a:pt x="662" y="303"/>
                </a:lnTo>
                <a:lnTo>
                  <a:pt x="671" y="321"/>
                </a:lnTo>
                <a:lnTo>
                  <a:pt x="679" y="341"/>
                </a:lnTo>
                <a:lnTo>
                  <a:pt x="686" y="360"/>
                </a:lnTo>
                <a:lnTo>
                  <a:pt x="692" y="381"/>
                </a:lnTo>
                <a:lnTo>
                  <a:pt x="696" y="402"/>
                </a:lnTo>
                <a:lnTo>
                  <a:pt x="700" y="422"/>
                </a:lnTo>
                <a:lnTo>
                  <a:pt x="703" y="443"/>
                </a:lnTo>
                <a:lnTo>
                  <a:pt x="704" y="465"/>
                </a:lnTo>
                <a:lnTo>
                  <a:pt x="705" y="488"/>
                </a:lnTo>
                <a:lnTo>
                  <a:pt x="704" y="517"/>
                </a:lnTo>
                <a:lnTo>
                  <a:pt x="701" y="546"/>
                </a:lnTo>
                <a:lnTo>
                  <a:pt x="696" y="574"/>
                </a:lnTo>
                <a:lnTo>
                  <a:pt x="689" y="602"/>
                </a:lnTo>
                <a:lnTo>
                  <a:pt x="681" y="629"/>
                </a:lnTo>
                <a:lnTo>
                  <a:pt x="670" y="655"/>
                </a:lnTo>
                <a:lnTo>
                  <a:pt x="658" y="680"/>
                </a:lnTo>
                <a:lnTo>
                  <a:pt x="645" y="705"/>
                </a:lnTo>
                <a:lnTo>
                  <a:pt x="630" y="728"/>
                </a:lnTo>
                <a:lnTo>
                  <a:pt x="614" y="750"/>
                </a:lnTo>
                <a:lnTo>
                  <a:pt x="596" y="771"/>
                </a:lnTo>
                <a:lnTo>
                  <a:pt x="577" y="791"/>
                </a:lnTo>
                <a:lnTo>
                  <a:pt x="556" y="810"/>
                </a:lnTo>
                <a:lnTo>
                  <a:pt x="535" y="827"/>
                </a:lnTo>
                <a:lnTo>
                  <a:pt x="513" y="843"/>
                </a:lnTo>
                <a:lnTo>
                  <a:pt x="489" y="858"/>
                </a:lnTo>
                <a:lnTo>
                  <a:pt x="489" y="858"/>
                </a:lnTo>
                <a:lnTo>
                  <a:pt x="522" y="868"/>
                </a:lnTo>
                <a:lnTo>
                  <a:pt x="556" y="876"/>
                </a:lnTo>
                <a:lnTo>
                  <a:pt x="569" y="878"/>
                </a:lnTo>
                <a:lnTo>
                  <a:pt x="591" y="861"/>
                </a:lnTo>
                <a:lnTo>
                  <a:pt x="611" y="843"/>
                </a:lnTo>
                <a:lnTo>
                  <a:pt x="631" y="823"/>
                </a:lnTo>
                <a:lnTo>
                  <a:pt x="649" y="803"/>
                </a:lnTo>
                <a:lnTo>
                  <a:pt x="667" y="780"/>
                </a:lnTo>
                <a:lnTo>
                  <a:pt x="684" y="758"/>
                </a:lnTo>
                <a:lnTo>
                  <a:pt x="698" y="734"/>
                </a:lnTo>
                <a:lnTo>
                  <a:pt x="712" y="710"/>
                </a:lnTo>
                <a:lnTo>
                  <a:pt x="724" y="684"/>
                </a:lnTo>
                <a:lnTo>
                  <a:pt x="735" y="658"/>
                </a:lnTo>
                <a:lnTo>
                  <a:pt x="744" y="631"/>
                </a:lnTo>
                <a:lnTo>
                  <a:pt x="751" y="604"/>
                </a:lnTo>
                <a:lnTo>
                  <a:pt x="757" y="575"/>
                </a:lnTo>
                <a:lnTo>
                  <a:pt x="762" y="546"/>
                </a:lnTo>
                <a:lnTo>
                  <a:pt x="764" y="517"/>
                </a:lnTo>
                <a:lnTo>
                  <a:pt x="765" y="488"/>
                </a:lnTo>
                <a:close/>
              </a:path>
            </a:pathLst>
          </a:custGeom>
          <a:solidFill>
            <a:srgbClr val="F2AC5F"/>
          </a:solidFill>
          <a:ln w="9525">
            <a:noFill/>
            <a:round/>
            <a:headEnd/>
            <a:tailEnd/>
          </a:ln>
        </p:spPr>
        <p:txBody>
          <a:bodyPr/>
          <a:lstStyle/>
          <a:p>
            <a:endParaRPr lang="pt-BR"/>
          </a:p>
        </p:txBody>
      </p:sp>
      <p:sp>
        <p:nvSpPr>
          <p:cNvPr id="342203" name="Freeform 187"/>
          <p:cNvSpPr>
            <a:spLocks/>
          </p:cNvSpPr>
          <p:nvPr/>
        </p:nvSpPr>
        <p:spPr bwMode="auto">
          <a:xfrm>
            <a:off x="6662738" y="2005013"/>
            <a:ext cx="292100" cy="333375"/>
          </a:xfrm>
          <a:custGeom>
            <a:avLst/>
            <a:gdLst/>
            <a:ahLst/>
            <a:cxnLst>
              <a:cxn ang="0">
                <a:pos x="733" y="410"/>
              </a:cxn>
              <a:cxn ang="0">
                <a:pos x="721" y="344"/>
              </a:cxn>
              <a:cxn ang="0">
                <a:pos x="699" y="280"/>
              </a:cxn>
              <a:cxn ang="0">
                <a:pos x="668" y="220"/>
              </a:cxn>
              <a:cxn ang="0">
                <a:pos x="631" y="167"/>
              </a:cxn>
              <a:cxn ang="0">
                <a:pos x="586" y="119"/>
              </a:cxn>
              <a:cxn ang="0">
                <a:pos x="534" y="79"/>
              </a:cxn>
              <a:cxn ang="0">
                <a:pos x="477" y="46"/>
              </a:cxn>
              <a:cxn ang="0">
                <a:pos x="414" y="22"/>
              </a:cxn>
              <a:cxn ang="0">
                <a:pos x="348" y="6"/>
              </a:cxn>
              <a:cxn ang="0">
                <a:pos x="279" y="0"/>
              </a:cxn>
              <a:cxn ang="0">
                <a:pos x="221" y="4"/>
              </a:cxn>
              <a:cxn ang="0">
                <a:pos x="166" y="15"/>
              </a:cxn>
              <a:cxn ang="0">
                <a:pos x="113" y="32"/>
              </a:cxn>
              <a:cxn ang="0">
                <a:pos x="63" y="55"/>
              </a:cxn>
              <a:cxn ang="0">
                <a:pos x="17" y="83"/>
              </a:cxn>
              <a:cxn ang="0">
                <a:pos x="0" y="142"/>
              </a:cxn>
              <a:cxn ang="0">
                <a:pos x="30" y="150"/>
              </a:cxn>
              <a:cxn ang="0">
                <a:pos x="76" y="117"/>
              </a:cxn>
              <a:cxn ang="0">
                <a:pos x="126" y="92"/>
              </a:cxn>
              <a:cxn ang="0">
                <a:pos x="181" y="74"/>
              </a:cxn>
              <a:cxn ang="0">
                <a:pos x="238" y="64"/>
              </a:cxn>
              <a:cxn ang="0">
                <a:pos x="299" y="62"/>
              </a:cxn>
              <a:cxn ang="0">
                <a:pos x="359" y="70"/>
              </a:cxn>
              <a:cxn ang="0">
                <a:pos x="415" y="86"/>
              </a:cxn>
              <a:cxn ang="0">
                <a:pos x="468" y="109"/>
              </a:cxn>
              <a:cxn ang="0">
                <a:pos x="515" y="141"/>
              </a:cxn>
              <a:cxn ang="0">
                <a:pos x="558" y="178"/>
              </a:cxn>
              <a:cxn ang="0">
                <a:pos x="596" y="220"/>
              </a:cxn>
              <a:cxn ang="0">
                <a:pos x="626" y="269"/>
              </a:cxn>
              <a:cxn ang="0">
                <a:pos x="650" y="321"/>
              </a:cxn>
              <a:cxn ang="0">
                <a:pos x="666" y="378"/>
              </a:cxn>
              <a:cxn ang="0">
                <a:pos x="673" y="436"/>
              </a:cxn>
              <a:cxn ang="0">
                <a:pos x="673" y="487"/>
              </a:cxn>
              <a:cxn ang="0">
                <a:pos x="667" y="529"/>
              </a:cxn>
              <a:cxn ang="0">
                <a:pos x="657" y="571"/>
              </a:cxn>
              <a:cxn ang="0">
                <a:pos x="626" y="647"/>
              </a:cxn>
              <a:cxn ang="0">
                <a:pos x="579" y="714"/>
              </a:cxn>
              <a:cxn ang="0">
                <a:pos x="520" y="771"/>
              </a:cxn>
              <a:cxn ang="0">
                <a:pos x="449" y="814"/>
              </a:cxn>
              <a:cxn ang="0">
                <a:pos x="522" y="838"/>
              </a:cxn>
              <a:cxn ang="0">
                <a:pos x="573" y="806"/>
              </a:cxn>
              <a:cxn ang="0">
                <a:pos x="631" y="747"/>
              </a:cxn>
              <a:cxn ang="0">
                <a:pos x="679" y="678"/>
              </a:cxn>
              <a:cxn ang="0">
                <a:pos x="712" y="600"/>
              </a:cxn>
              <a:cxn ang="0">
                <a:pos x="731" y="516"/>
              </a:cxn>
            </a:cxnLst>
            <a:rect l="0" t="0" r="r" b="b"/>
            <a:pathLst>
              <a:path w="735" h="839">
                <a:moveTo>
                  <a:pt x="735" y="458"/>
                </a:moveTo>
                <a:lnTo>
                  <a:pt x="734" y="433"/>
                </a:lnTo>
                <a:lnTo>
                  <a:pt x="733" y="410"/>
                </a:lnTo>
                <a:lnTo>
                  <a:pt x="730" y="388"/>
                </a:lnTo>
                <a:lnTo>
                  <a:pt x="726" y="365"/>
                </a:lnTo>
                <a:lnTo>
                  <a:pt x="721" y="344"/>
                </a:lnTo>
                <a:lnTo>
                  <a:pt x="715" y="321"/>
                </a:lnTo>
                <a:lnTo>
                  <a:pt x="708" y="300"/>
                </a:lnTo>
                <a:lnTo>
                  <a:pt x="699" y="280"/>
                </a:lnTo>
                <a:lnTo>
                  <a:pt x="690" y="260"/>
                </a:lnTo>
                <a:lnTo>
                  <a:pt x="680" y="240"/>
                </a:lnTo>
                <a:lnTo>
                  <a:pt x="668" y="220"/>
                </a:lnTo>
                <a:lnTo>
                  <a:pt x="657" y="202"/>
                </a:lnTo>
                <a:lnTo>
                  <a:pt x="644" y="184"/>
                </a:lnTo>
                <a:lnTo>
                  <a:pt x="631" y="167"/>
                </a:lnTo>
                <a:lnTo>
                  <a:pt x="616" y="151"/>
                </a:lnTo>
                <a:lnTo>
                  <a:pt x="602" y="135"/>
                </a:lnTo>
                <a:lnTo>
                  <a:pt x="586" y="119"/>
                </a:lnTo>
                <a:lnTo>
                  <a:pt x="569" y="105"/>
                </a:lnTo>
                <a:lnTo>
                  <a:pt x="551" y="91"/>
                </a:lnTo>
                <a:lnTo>
                  <a:pt x="534" y="79"/>
                </a:lnTo>
                <a:lnTo>
                  <a:pt x="515" y="67"/>
                </a:lnTo>
                <a:lnTo>
                  <a:pt x="496" y="56"/>
                </a:lnTo>
                <a:lnTo>
                  <a:pt x="477" y="46"/>
                </a:lnTo>
                <a:lnTo>
                  <a:pt x="456" y="37"/>
                </a:lnTo>
                <a:lnTo>
                  <a:pt x="435" y="29"/>
                </a:lnTo>
                <a:lnTo>
                  <a:pt x="414" y="22"/>
                </a:lnTo>
                <a:lnTo>
                  <a:pt x="393" y="16"/>
                </a:lnTo>
                <a:lnTo>
                  <a:pt x="371" y="10"/>
                </a:lnTo>
                <a:lnTo>
                  <a:pt x="348" y="6"/>
                </a:lnTo>
                <a:lnTo>
                  <a:pt x="325" y="3"/>
                </a:lnTo>
                <a:lnTo>
                  <a:pt x="302" y="1"/>
                </a:lnTo>
                <a:lnTo>
                  <a:pt x="279" y="0"/>
                </a:lnTo>
                <a:lnTo>
                  <a:pt x="260" y="1"/>
                </a:lnTo>
                <a:lnTo>
                  <a:pt x="241" y="2"/>
                </a:lnTo>
                <a:lnTo>
                  <a:pt x="221" y="4"/>
                </a:lnTo>
                <a:lnTo>
                  <a:pt x="202" y="7"/>
                </a:lnTo>
                <a:lnTo>
                  <a:pt x="184" y="10"/>
                </a:lnTo>
                <a:lnTo>
                  <a:pt x="166" y="15"/>
                </a:lnTo>
                <a:lnTo>
                  <a:pt x="148" y="20"/>
                </a:lnTo>
                <a:lnTo>
                  <a:pt x="130" y="26"/>
                </a:lnTo>
                <a:lnTo>
                  <a:pt x="113" y="32"/>
                </a:lnTo>
                <a:lnTo>
                  <a:pt x="96" y="39"/>
                </a:lnTo>
                <a:lnTo>
                  <a:pt x="79" y="47"/>
                </a:lnTo>
                <a:lnTo>
                  <a:pt x="63" y="55"/>
                </a:lnTo>
                <a:lnTo>
                  <a:pt x="48" y="64"/>
                </a:lnTo>
                <a:lnTo>
                  <a:pt x="32" y="73"/>
                </a:lnTo>
                <a:lnTo>
                  <a:pt x="17" y="83"/>
                </a:lnTo>
                <a:lnTo>
                  <a:pt x="2" y="94"/>
                </a:lnTo>
                <a:lnTo>
                  <a:pt x="2" y="104"/>
                </a:lnTo>
                <a:lnTo>
                  <a:pt x="0" y="142"/>
                </a:lnTo>
                <a:lnTo>
                  <a:pt x="2" y="175"/>
                </a:lnTo>
                <a:lnTo>
                  <a:pt x="15" y="162"/>
                </a:lnTo>
                <a:lnTo>
                  <a:pt x="30" y="150"/>
                </a:lnTo>
                <a:lnTo>
                  <a:pt x="45" y="139"/>
                </a:lnTo>
                <a:lnTo>
                  <a:pt x="60" y="128"/>
                </a:lnTo>
                <a:lnTo>
                  <a:pt x="76" y="117"/>
                </a:lnTo>
                <a:lnTo>
                  <a:pt x="92" y="108"/>
                </a:lnTo>
                <a:lnTo>
                  <a:pt x="109" y="99"/>
                </a:lnTo>
                <a:lnTo>
                  <a:pt x="126" y="92"/>
                </a:lnTo>
                <a:lnTo>
                  <a:pt x="145" y="85"/>
                </a:lnTo>
                <a:lnTo>
                  <a:pt x="163" y="79"/>
                </a:lnTo>
                <a:lnTo>
                  <a:pt x="181" y="74"/>
                </a:lnTo>
                <a:lnTo>
                  <a:pt x="200" y="70"/>
                </a:lnTo>
                <a:lnTo>
                  <a:pt x="219" y="66"/>
                </a:lnTo>
                <a:lnTo>
                  <a:pt x="238" y="64"/>
                </a:lnTo>
                <a:lnTo>
                  <a:pt x="259" y="62"/>
                </a:lnTo>
                <a:lnTo>
                  <a:pt x="279" y="62"/>
                </a:lnTo>
                <a:lnTo>
                  <a:pt x="299" y="62"/>
                </a:lnTo>
                <a:lnTo>
                  <a:pt x="319" y="64"/>
                </a:lnTo>
                <a:lnTo>
                  <a:pt x="338" y="66"/>
                </a:lnTo>
                <a:lnTo>
                  <a:pt x="359" y="70"/>
                </a:lnTo>
                <a:lnTo>
                  <a:pt x="378" y="74"/>
                </a:lnTo>
                <a:lnTo>
                  <a:pt x="396" y="79"/>
                </a:lnTo>
                <a:lnTo>
                  <a:pt x="415" y="86"/>
                </a:lnTo>
                <a:lnTo>
                  <a:pt x="432" y="93"/>
                </a:lnTo>
                <a:lnTo>
                  <a:pt x="450" y="100"/>
                </a:lnTo>
                <a:lnTo>
                  <a:pt x="468" y="109"/>
                </a:lnTo>
                <a:lnTo>
                  <a:pt x="484" y="119"/>
                </a:lnTo>
                <a:lnTo>
                  <a:pt x="500" y="130"/>
                </a:lnTo>
                <a:lnTo>
                  <a:pt x="515" y="141"/>
                </a:lnTo>
                <a:lnTo>
                  <a:pt x="530" y="152"/>
                </a:lnTo>
                <a:lnTo>
                  <a:pt x="544" y="165"/>
                </a:lnTo>
                <a:lnTo>
                  <a:pt x="558" y="178"/>
                </a:lnTo>
                <a:lnTo>
                  <a:pt x="572" y="191"/>
                </a:lnTo>
                <a:lnTo>
                  <a:pt x="584" y="205"/>
                </a:lnTo>
                <a:lnTo>
                  <a:pt x="596" y="220"/>
                </a:lnTo>
                <a:lnTo>
                  <a:pt x="607" y="237"/>
                </a:lnTo>
                <a:lnTo>
                  <a:pt x="617" y="252"/>
                </a:lnTo>
                <a:lnTo>
                  <a:pt x="626" y="269"/>
                </a:lnTo>
                <a:lnTo>
                  <a:pt x="635" y="286"/>
                </a:lnTo>
                <a:lnTo>
                  <a:pt x="643" y="303"/>
                </a:lnTo>
                <a:lnTo>
                  <a:pt x="650" y="321"/>
                </a:lnTo>
                <a:lnTo>
                  <a:pt x="656" y="340"/>
                </a:lnTo>
                <a:lnTo>
                  <a:pt x="661" y="359"/>
                </a:lnTo>
                <a:lnTo>
                  <a:pt x="666" y="378"/>
                </a:lnTo>
                <a:lnTo>
                  <a:pt x="669" y="397"/>
                </a:lnTo>
                <a:lnTo>
                  <a:pt x="672" y="417"/>
                </a:lnTo>
                <a:lnTo>
                  <a:pt x="673" y="436"/>
                </a:lnTo>
                <a:lnTo>
                  <a:pt x="674" y="458"/>
                </a:lnTo>
                <a:lnTo>
                  <a:pt x="673" y="472"/>
                </a:lnTo>
                <a:lnTo>
                  <a:pt x="673" y="487"/>
                </a:lnTo>
                <a:lnTo>
                  <a:pt x="671" y="501"/>
                </a:lnTo>
                <a:lnTo>
                  <a:pt x="669" y="515"/>
                </a:lnTo>
                <a:lnTo>
                  <a:pt x="667" y="529"/>
                </a:lnTo>
                <a:lnTo>
                  <a:pt x="664" y="543"/>
                </a:lnTo>
                <a:lnTo>
                  <a:pt x="661" y="557"/>
                </a:lnTo>
                <a:lnTo>
                  <a:pt x="657" y="571"/>
                </a:lnTo>
                <a:lnTo>
                  <a:pt x="649" y="597"/>
                </a:lnTo>
                <a:lnTo>
                  <a:pt x="638" y="622"/>
                </a:lnTo>
                <a:lnTo>
                  <a:pt x="626" y="647"/>
                </a:lnTo>
                <a:lnTo>
                  <a:pt x="612" y="671"/>
                </a:lnTo>
                <a:lnTo>
                  <a:pt x="596" y="693"/>
                </a:lnTo>
                <a:lnTo>
                  <a:pt x="579" y="714"/>
                </a:lnTo>
                <a:lnTo>
                  <a:pt x="560" y="734"/>
                </a:lnTo>
                <a:lnTo>
                  <a:pt x="541" y="753"/>
                </a:lnTo>
                <a:lnTo>
                  <a:pt x="520" y="771"/>
                </a:lnTo>
                <a:lnTo>
                  <a:pt x="498" y="787"/>
                </a:lnTo>
                <a:lnTo>
                  <a:pt x="474" y="801"/>
                </a:lnTo>
                <a:lnTo>
                  <a:pt x="449" y="814"/>
                </a:lnTo>
                <a:lnTo>
                  <a:pt x="456" y="817"/>
                </a:lnTo>
                <a:lnTo>
                  <a:pt x="489" y="828"/>
                </a:lnTo>
                <a:lnTo>
                  <a:pt x="522" y="838"/>
                </a:lnTo>
                <a:lnTo>
                  <a:pt x="528" y="839"/>
                </a:lnTo>
                <a:lnTo>
                  <a:pt x="550" y="824"/>
                </a:lnTo>
                <a:lnTo>
                  <a:pt x="573" y="806"/>
                </a:lnTo>
                <a:lnTo>
                  <a:pt x="594" y="788"/>
                </a:lnTo>
                <a:lnTo>
                  <a:pt x="613" y="768"/>
                </a:lnTo>
                <a:lnTo>
                  <a:pt x="631" y="747"/>
                </a:lnTo>
                <a:lnTo>
                  <a:pt x="648" y="725"/>
                </a:lnTo>
                <a:lnTo>
                  <a:pt x="663" y="702"/>
                </a:lnTo>
                <a:lnTo>
                  <a:pt x="679" y="678"/>
                </a:lnTo>
                <a:lnTo>
                  <a:pt x="691" y="652"/>
                </a:lnTo>
                <a:lnTo>
                  <a:pt x="703" y="627"/>
                </a:lnTo>
                <a:lnTo>
                  <a:pt x="712" y="600"/>
                </a:lnTo>
                <a:lnTo>
                  <a:pt x="720" y="573"/>
                </a:lnTo>
                <a:lnTo>
                  <a:pt x="727" y="545"/>
                </a:lnTo>
                <a:lnTo>
                  <a:pt x="731" y="516"/>
                </a:lnTo>
                <a:lnTo>
                  <a:pt x="734" y="487"/>
                </a:lnTo>
                <a:lnTo>
                  <a:pt x="735" y="458"/>
                </a:lnTo>
                <a:close/>
              </a:path>
            </a:pathLst>
          </a:custGeom>
          <a:solidFill>
            <a:srgbClr val="F3B05A"/>
          </a:solidFill>
          <a:ln w="9525">
            <a:noFill/>
            <a:round/>
            <a:headEnd/>
            <a:tailEnd/>
          </a:ln>
        </p:spPr>
        <p:txBody>
          <a:bodyPr/>
          <a:lstStyle/>
          <a:p>
            <a:endParaRPr lang="pt-BR"/>
          </a:p>
        </p:txBody>
      </p:sp>
      <p:sp>
        <p:nvSpPr>
          <p:cNvPr id="342204" name="Freeform 188"/>
          <p:cNvSpPr>
            <a:spLocks/>
          </p:cNvSpPr>
          <p:nvPr/>
        </p:nvSpPr>
        <p:spPr bwMode="auto">
          <a:xfrm>
            <a:off x="6662738" y="2017713"/>
            <a:ext cx="279400" cy="315912"/>
          </a:xfrm>
          <a:custGeom>
            <a:avLst/>
            <a:gdLst/>
            <a:ahLst/>
            <a:cxnLst>
              <a:cxn ang="0">
                <a:pos x="703" y="381"/>
              </a:cxn>
              <a:cxn ang="0">
                <a:pos x="692" y="319"/>
              </a:cxn>
              <a:cxn ang="0">
                <a:pos x="671" y="259"/>
              </a:cxn>
              <a:cxn ang="0">
                <a:pos x="643" y="205"/>
              </a:cxn>
              <a:cxn ang="0">
                <a:pos x="607" y="154"/>
              </a:cxn>
              <a:cxn ang="0">
                <a:pos x="565" y="110"/>
              </a:cxn>
              <a:cxn ang="0">
                <a:pos x="517" y="72"/>
              </a:cxn>
              <a:cxn ang="0">
                <a:pos x="464" y="41"/>
              </a:cxn>
              <a:cxn ang="0">
                <a:pos x="405" y="19"/>
              </a:cxn>
              <a:cxn ang="0">
                <a:pos x="343" y="4"/>
              </a:cxn>
              <a:cxn ang="0">
                <a:pos x="279" y="0"/>
              </a:cxn>
              <a:cxn ang="0">
                <a:pos x="220" y="4"/>
              </a:cxn>
              <a:cxn ang="0">
                <a:pos x="164" y="15"/>
              </a:cxn>
              <a:cxn ang="0">
                <a:pos x="110" y="34"/>
              </a:cxn>
              <a:cxn ang="0">
                <a:pos x="61" y="59"/>
              </a:cxn>
              <a:cxn ang="0">
                <a:pos x="14" y="91"/>
              </a:cxn>
              <a:cxn ang="0">
                <a:pos x="2" y="145"/>
              </a:cxn>
              <a:cxn ang="0">
                <a:pos x="16" y="171"/>
              </a:cxn>
              <a:cxn ang="0">
                <a:pos x="60" y="133"/>
              </a:cxn>
              <a:cxn ang="0">
                <a:pos x="108" y="103"/>
              </a:cxn>
              <a:cxn ang="0">
                <a:pos x="161" y="79"/>
              </a:cxn>
              <a:cxn ang="0">
                <a:pos x="218" y="65"/>
              </a:cxn>
              <a:cxn ang="0">
                <a:pos x="279" y="60"/>
              </a:cxn>
              <a:cxn ang="0">
                <a:pos x="334" y="64"/>
              </a:cxn>
              <a:cxn ang="0">
                <a:pos x="387" y="76"/>
              </a:cxn>
              <a:cxn ang="0">
                <a:pos x="437" y="97"/>
              </a:cxn>
              <a:cxn ang="0">
                <a:pos x="483" y="123"/>
              </a:cxn>
              <a:cxn ang="0">
                <a:pos x="524" y="155"/>
              </a:cxn>
              <a:cxn ang="0">
                <a:pos x="560" y="193"/>
              </a:cxn>
              <a:cxn ang="0">
                <a:pos x="591" y="236"/>
              </a:cxn>
              <a:cxn ang="0">
                <a:pos x="615" y="283"/>
              </a:cxn>
              <a:cxn ang="0">
                <a:pos x="632" y="334"/>
              </a:cxn>
              <a:cxn ang="0">
                <a:pos x="642" y="388"/>
              </a:cxn>
              <a:cxn ang="0">
                <a:pos x="643" y="440"/>
              </a:cxn>
              <a:cxn ang="0">
                <a:pos x="639" y="482"/>
              </a:cxn>
              <a:cxn ang="0">
                <a:pos x="630" y="523"/>
              </a:cxn>
              <a:cxn ang="0">
                <a:pos x="617" y="562"/>
              </a:cxn>
              <a:cxn ang="0">
                <a:pos x="593" y="610"/>
              </a:cxn>
              <a:cxn ang="0">
                <a:pos x="544" y="675"/>
              </a:cxn>
              <a:cxn ang="0">
                <a:pos x="484" y="727"/>
              </a:cxn>
              <a:cxn ang="0">
                <a:pos x="436" y="755"/>
              </a:cxn>
              <a:cxn ang="0">
                <a:pos x="425" y="772"/>
              </a:cxn>
              <a:cxn ang="0">
                <a:pos x="513" y="781"/>
              </a:cxn>
              <a:cxn ang="0">
                <a:pos x="577" y="729"/>
              </a:cxn>
              <a:cxn ang="0">
                <a:pos x="630" y="666"/>
              </a:cxn>
              <a:cxn ang="0">
                <a:pos x="670" y="593"/>
              </a:cxn>
              <a:cxn ang="0">
                <a:pos x="696" y="512"/>
              </a:cxn>
              <a:cxn ang="0">
                <a:pos x="705" y="426"/>
              </a:cxn>
            </a:cxnLst>
            <a:rect l="0" t="0" r="r" b="b"/>
            <a:pathLst>
              <a:path w="705" h="796">
                <a:moveTo>
                  <a:pt x="705" y="426"/>
                </a:moveTo>
                <a:lnTo>
                  <a:pt x="704" y="403"/>
                </a:lnTo>
                <a:lnTo>
                  <a:pt x="703" y="381"/>
                </a:lnTo>
                <a:lnTo>
                  <a:pt x="700" y="360"/>
                </a:lnTo>
                <a:lnTo>
                  <a:pt x="696" y="340"/>
                </a:lnTo>
                <a:lnTo>
                  <a:pt x="692" y="319"/>
                </a:lnTo>
                <a:lnTo>
                  <a:pt x="686" y="298"/>
                </a:lnTo>
                <a:lnTo>
                  <a:pt x="679" y="279"/>
                </a:lnTo>
                <a:lnTo>
                  <a:pt x="671" y="259"/>
                </a:lnTo>
                <a:lnTo>
                  <a:pt x="662" y="241"/>
                </a:lnTo>
                <a:lnTo>
                  <a:pt x="653" y="222"/>
                </a:lnTo>
                <a:lnTo>
                  <a:pt x="643" y="205"/>
                </a:lnTo>
                <a:lnTo>
                  <a:pt x="632" y="187"/>
                </a:lnTo>
                <a:lnTo>
                  <a:pt x="620" y="170"/>
                </a:lnTo>
                <a:lnTo>
                  <a:pt x="607" y="154"/>
                </a:lnTo>
                <a:lnTo>
                  <a:pt x="594" y="139"/>
                </a:lnTo>
                <a:lnTo>
                  <a:pt x="580" y="124"/>
                </a:lnTo>
                <a:lnTo>
                  <a:pt x="565" y="110"/>
                </a:lnTo>
                <a:lnTo>
                  <a:pt x="549" y="97"/>
                </a:lnTo>
                <a:lnTo>
                  <a:pt x="533" y="83"/>
                </a:lnTo>
                <a:lnTo>
                  <a:pt x="517" y="72"/>
                </a:lnTo>
                <a:lnTo>
                  <a:pt x="500" y="61"/>
                </a:lnTo>
                <a:lnTo>
                  <a:pt x="482" y="51"/>
                </a:lnTo>
                <a:lnTo>
                  <a:pt x="464" y="41"/>
                </a:lnTo>
                <a:lnTo>
                  <a:pt x="444" y="33"/>
                </a:lnTo>
                <a:lnTo>
                  <a:pt x="425" y="25"/>
                </a:lnTo>
                <a:lnTo>
                  <a:pt x="405" y="19"/>
                </a:lnTo>
                <a:lnTo>
                  <a:pt x="385" y="13"/>
                </a:lnTo>
                <a:lnTo>
                  <a:pt x="365" y="8"/>
                </a:lnTo>
                <a:lnTo>
                  <a:pt x="343" y="4"/>
                </a:lnTo>
                <a:lnTo>
                  <a:pt x="322" y="2"/>
                </a:lnTo>
                <a:lnTo>
                  <a:pt x="301" y="0"/>
                </a:lnTo>
                <a:lnTo>
                  <a:pt x="279" y="0"/>
                </a:lnTo>
                <a:lnTo>
                  <a:pt x="259" y="0"/>
                </a:lnTo>
                <a:lnTo>
                  <a:pt x="239" y="1"/>
                </a:lnTo>
                <a:lnTo>
                  <a:pt x="220" y="4"/>
                </a:lnTo>
                <a:lnTo>
                  <a:pt x="201" y="7"/>
                </a:lnTo>
                <a:lnTo>
                  <a:pt x="182" y="11"/>
                </a:lnTo>
                <a:lnTo>
                  <a:pt x="164" y="15"/>
                </a:lnTo>
                <a:lnTo>
                  <a:pt x="146" y="21"/>
                </a:lnTo>
                <a:lnTo>
                  <a:pt x="127" y="27"/>
                </a:lnTo>
                <a:lnTo>
                  <a:pt x="110" y="34"/>
                </a:lnTo>
                <a:lnTo>
                  <a:pt x="93" y="42"/>
                </a:lnTo>
                <a:lnTo>
                  <a:pt x="77" y="50"/>
                </a:lnTo>
                <a:lnTo>
                  <a:pt x="61" y="59"/>
                </a:lnTo>
                <a:lnTo>
                  <a:pt x="45" y="69"/>
                </a:lnTo>
                <a:lnTo>
                  <a:pt x="30" y="79"/>
                </a:lnTo>
                <a:lnTo>
                  <a:pt x="14" y="91"/>
                </a:lnTo>
                <a:lnTo>
                  <a:pt x="0" y="103"/>
                </a:lnTo>
                <a:lnTo>
                  <a:pt x="0" y="110"/>
                </a:lnTo>
                <a:lnTo>
                  <a:pt x="2" y="145"/>
                </a:lnTo>
                <a:lnTo>
                  <a:pt x="3" y="182"/>
                </a:lnTo>
                <a:lnTo>
                  <a:pt x="3" y="185"/>
                </a:lnTo>
                <a:lnTo>
                  <a:pt x="16" y="171"/>
                </a:lnTo>
                <a:lnTo>
                  <a:pt x="31" y="158"/>
                </a:lnTo>
                <a:lnTo>
                  <a:pt x="45" y="145"/>
                </a:lnTo>
                <a:lnTo>
                  <a:pt x="60" y="133"/>
                </a:lnTo>
                <a:lnTo>
                  <a:pt x="75" y="122"/>
                </a:lnTo>
                <a:lnTo>
                  <a:pt x="91" y="112"/>
                </a:lnTo>
                <a:lnTo>
                  <a:pt x="108" y="103"/>
                </a:lnTo>
                <a:lnTo>
                  <a:pt x="125" y="94"/>
                </a:lnTo>
                <a:lnTo>
                  <a:pt x="143" y="86"/>
                </a:lnTo>
                <a:lnTo>
                  <a:pt x="161" y="79"/>
                </a:lnTo>
                <a:lnTo>
                  <a:pt x="180" y="73"/>
                </a:lnTo>
                <a:lnTo>
                  <a:pt x="199" y="69"/>
                </a:lnTo>
                <a:lnTo>
                  <a:pt x="218" y="65"/>
                </a:lnTo>
                <a:lnTo>
                  <a:pt x="238" y="62"/>
                </a:lnTo>
                <a:lnTo>
                  <a:pt x="259" y="60"/>
                </a:lnTo>
                <a:lnTo>
                  <a:pt x="279" y="60"/>
                </a:lnTo>
                <a:lnTo>
                  <a:pt x="297" y="60"/>
                </a:lnTo>
                <a:lnTo>
                  <a:pt x="316" y="62"/>
                </a:lnTo>
                <a:lnTo>
                  <a:pt x="334" y="64"/>
                </a:lnTo>
                <a:lnTo>
                  <a:pt x="353" y="67"/>
                </a:lnTo>
                <a:lnTo>
                  <a:pt x="370" y="71"/>
                </a:lnTo>
                <a:lnTo>
                  <a:pt x="387" y="76"/>
                </a:lnTo>
                <a:lnTo>
                  <a:pt x="404" y="82"/>
                </a:lnTo>
                <a:lnTo>
                  <a:pt x="421" y="88"/>
                </a:lnTo>
                <a:lnTo>
                  <a:pt x="437" y="97"/>
                </a:lnTo>
                <a:lnTo>
                  <a:pt x="452" y="105"/>
                </a:lnTo>
                <a:lnTo>
                  <a:pt x="468" y="113"/>
                </a:lnTo>
                <a:lnTo>
                  <a:pt x="483" y="123"/>
                </a:lnTo>
                <a:lnTo>
                  <a:pt x="497" y="133"/>
                </a:lnTo>
                <a:lnTo>
                  <a:pt x="511" y="144"/>
                </a:lnTo>
                <a:lnTo>
                  <a:pt x="524" y="155"/>
                </a:lnTo>
                <a:lnTo>
                  <a:pt x="537" y="167"/>
                </a:lnTo>
                <a:lnTo>
                  <a:pt x="549" y="179"/>
                </a:lnTo>
                <a:lnTo>
                  <a:pt x="560" y="193"/>
                </a:lnTo>
                <a:lnTo>
                  <a:pt x="572" y="207"/>
                </a:lnTo>
                <a:lnTo>
                  <a:pt x="582" y="221"/>
                </a:lnTo>
                <a:lnTo>
                  <a:pt x="591" y="236"/>
                </a:lnTo>
                <a:lnTo>
                  <a:pt x="600" y="251"/>
                </a:lnTo>
                <a:lnTo>
                  <a:pt x="608" y="267"/>
                </a:lnTo>
                <a:lnTo>
                  <a:pt x="615" y="283"/>
                </a:lnTo>
                <a:lnTo>
                  <a:pt x="622" y="299"/>
                </a:lnTo>
                <a:lnTo>
                  <a:pt x="627" y="317"/>
                </a:lnTo>
                <a:lnTo>
                  <a:pt x="632" y="334"/>
                </a:lnTo>
                <a:lnTo>
                  <a:pt x="636" y="352"/>
                </a:lnTo>
                <a:lnTo>
                  <a:pt x="639" y="370"/>
                </a:lnTo>
                <a:lnTo>
                  <a:pt x="642" y="388"/>
                </a:lnTo>
                <a:lnTo>
                  <a:pt x="643" y="406"/>
                </a:lnTo>
                <a:lnTo>
                  <a:pt x="644" y="426"/>
                </a:lnTo>
                <a:lnTo>
                  <a:pt x="643" y="440"/>
                </a:lnTo>
                <a:lnTo>
                  <a:pt x="642" y="454"/>
                </a:lnTo>
                <a:lnTo>
                  <a:pt x="641" y="468"/>
                </a:lnTo>
                <a:lnTo>
                  <a:pt x="639" y="482"/>
                </a:lnTo>
                <a:lnTo>
                  <a:pt x="637" y="496"/>
                </a:lnTo>
                <a:lnTo>
                  <a:pt x="634" y="509"/>
                </a:lnTo>
                <a:lnTo>
                  <a:pt x="630" y="523"/>
                </a:lnTo>
                <a:lnTo>
                  <a:pt x="626" y="537"/>
                </a:lnTo>
                <a:lnTo>
                  <a:pt x="622" y="549"/>
                </a:lnTo>
                <a:lnTo>
                  <a:pt x="617" y="562"/>
                </a:lnTo>
                <a:lnTo>
                  <a:pt x="612" y="575"/>
                </a:lnTo>
                <a:lnTo>
                  <a:pt x="606" y="587"/>
                </a:lnTo>
                <a:lnTo>
                  <a:pt x="593" y="610"/>
                </a:lnTo>
                <a:lnTo>
                  <a:pt x="579" y="634"/>
                </a:lnTo>
                <a:lnTo>
                  <a:pt x="562" y="655"/>
                </a:lnTo>
                <a:lnTo>
                  <a:pt x="544" y="675"/>
                </a:lnTo>
                <a:lnTo>
                  <a:pt x="525" y="694"/>
                </a:lnTo>
                <a:lnTo>
                  <a:pt x="505" y="711"/>
                </a:lnTo>
                <a:lnTo>
                  <a:pt x="484" y="727"/>
                </a:lnTo>
                <a:lnTo>
                  <a:pt x="461" y="742"/>
                </a:lnTo>
                <a:lnTo>
                  <a:pt x="448" y="749"/>
                </a:lnTo>
                <a:lnTo>
                  <a:pt x="436" y="755"/>
                </a:lnTo>
                <a:lnTo>
                  <a:pt x="424" y="761"/>
                </a:lnTo>
                <a:lnTo>
                  <a:pt x="411" y="766"/>
                </a:lnTo>
                <a:lnTo>
                  <a:pt x="425" y="772"/>
                </a:lnTo>
                <a:lnTo>
                  <a:pt x="456" y="785"/>
                </a:lnTo>
                <a:lnTo>
                  <a:pt x="489" y="796"/>
                </a:lnTo>
                <a:lnTo>
                  <a:pt x="513" y="781"/>
                </a:lnTo>
                <a:lnTo>
                  <a:pt x="535" y="765"/>
                </a:lnTo>
                <a:lnTo>
                  <a:pt x="556" y="748"/>
                </a:lnTo>
                <a:lnTo>
                  <a:pt x="577" y="729"/>
                </a:lnTo>
                <a:lnTo>
                  <a:pt x="596" y="709"/>
                </a:lnTo>
                <a:lnTo>
                  <a:pt x="614" y="688"/>
                </a:lnTo>
                <a:lnTo>
                  <a:pt x="630" y="666"/>
                </a:lnTo>
                <a:lnTo>
                  <a:pt x="645" y="643"/>
                </a:lnTo>
                <a:lnTo>
                  <a:pt x="658" y="618"/>
                </a:lnTo>
                <a:lnTo>
                  <a:pt x="670" y="593"/>
                </a:lnTo>
                <a:lnTo>
                  <a:pt x="681" y="567"/>
                </a:lnTo>
                <a:lnTo>
                  <a:pt x="689" y="540"/>
                </a:lnTo>
                <a:lnTo>
                  <a:pt x="696" y="512"/>
                </a:lnTo>
                <a:lnTo>
                  <a:pt x="701" y="484"/>
                </a:lnTo>
                <a:lnTo>
                  <a:pt x="704" y="455"/>
                </a:lnTo>
                <a:lnTo>
                  <a:pt x="705" y="426"/>
                </a:lnTo>
                <a:close/>
              </a:path>
            </a:pathLst>
          </a:custGeom>
          <a:solidFill>
            <a:srgbClr val="F4B558"/>
          </a:solidFill>
          <a:ln w="9525">
            <a:noFill/>
            <a:round/>
            <a:headEnd/>
            <a:tailEnd/>
          </a:ln>
        </p:spPr>
        <p:txBody>
          <a:bodyPr/>
          <a:lstStyle/>
          <a:p>
            <a:endParaRPr lang="pt-BR"/>
          </a:p>
        </p:txBody>
      </p:sp>
      <p:sp>
        <p:nvSpPr>
          <p:cNvPr id="342205" name="Freeform 189"/>
          <p:cNvSpPr>
            <a:spLocks/>
          </p:cNvSpPr>
          <p:nvPr/>
        </p:nvSpPr>
        <p:spPr bwMode="auto">
          <a:xfrm>
            <a:off x="6664325" y="2028825"/>
            <a:ext cx="266700" cy="298450"/>
          </a:xfrm>
          <a:custGeom>
            <a:avLst/>
            <a:gdLst/>
            <a:ahLst/>
            <a:cxnLst>
              <a:cxn ang="0">
                <a:pos x="670" y="355"/>
              </a:cxn>
              <a:cxn ang="0">
                <a:pos x="659" y="297"/>
              </a:cxn>
              <a:cxn ang="0">
                <a:pos x="641" y="241"/>
              </a:cxn>
              <a:cxn ang="0">
                <a:pos x="615" y="190"/>
              </a:cxn>
              <a:cxn ang="0">
                <a:pos x="582" y="143"/>
              </a:cxn>
              <a:cxn ang="0">
                <a:pos x="542" y="103"/>
              </a:cxn>
              <a:cxn ang="0">
                <a:pos x="498" y="68"/>
              </a:cxn>
              <a:cxn ang="0">
                <a:pos x="448" y="38"/>
              </a:cxn>
              <a:cxn ang="0">
                <a:pos x="394" y="17"/>
              </a:cxn>
              <a:cxn ang="0">
                <a:pos x="336" y="4"/>
              </a:cxn>
              <a:cxn ang="0">
                <a:pos x="277" y="0"/>
              </a:cxn>
              <a:cxn ang="0">
                <a:pos x="217" y="4"/>
              </a:cxn>
              <a:cxn ang="0">
                <a:pos x="161" y="17"/>
              </a:cxn>
              <a:cxn ang="0">
                <a:pos x="107" y="37"/>
              </a:cxn>
              <a:cxn ang="0">
                <a:pos x="58" y="66"/>
              </a:cxn>
              <a:cxn ang="0">
                <a:pos x="13" y="100"/>
              </a:cxn>
              <a:cxn ang="0">
                <a:pos x="1" y="152"/>
              </a:cxn>
              <a:cxn ang="0">
                <a:pos x="19" y="182"/>
              </a:cxn>
              <a:cxn ang="0">
                <a:pos x="60" y="140"/>
              </a:cxn>
              <a:cxn ang="0">
                <a:pos x="106" y="107"/>
              </a:cxn>
              <a:cxn ang="0">
                <a:pos x="159" y="82"/>
              </a:cxn>
              <a:cxn ang="0">
                <a:pos x="216" y="66"/>
              </a:cxn>
              <a:cxn ang="0">
                <a:pos x="277" y="61"/>
              </a:cxn>
              <a:cxn ang="0">
                <a:pos x="327" y="65"/>
              </a:cxn>
              <a:cxn ang="0">
                <a:pos x="376" y="76"/>
              </a:cxn>
              <a:cxn ang="0">
                <a:pos x="422" y="94"/>
              </a:cxn>
              <a:cxn ang="0">
                <a:pos x="464" y="118"/>
              </a:cxn>
              <a:cxn ang="0">
                <a:pos x="502" y="147"/>
              </a:cxn>
              <a:cxn ang="0">
                <a:pos x="535" y="183"/>
              </a:cxn>
              <a:cxn ang="0">
                <a:pos x="562" y="222"/>
              </a:cxn>
              <a:cxn ang="0">
                <a:pos x="585" y="265"/>
              </a:cxn>
              <a:cxn ang="0">
                <a:pos x="601" y="312"/>
              </a:cxn>
              <a:cxn ang="0">
                <a:pos x="610" y="361"/>
              </a:cxn>
              <a:cxn ang="0">
                <a:pos x="611" y="410"/>
              </a:cxn>
              <a:cxn ang="0">
                <a:pos x="607" y="451"/>
              </a:cxn>
              <a:cxn ang="0">
                <a:pos x="598" y="491"/>
              </a:cxn>
              <a:cxn ang="0">
                <a:pos x="584" y="529"/>
              </a:cxn>
              <a:cxn ang="0">
                <a:pos x="566" y="564"/>
              </a:cxn>
              <a:cxn ang="0">
                <a:pos x="543" y="597"/>
              </a:cxn>
              <a:cxn ang="0">
                <a:pos x="518" y="627"/>
              </a:cxn>
              <a:cxn ang="0">
                <a:pos x="489" y="654"/>
              </a:cxn>
              <a:cxn ang="0">
                <a:pos x="457" y="677"/>
              </a:cxn>
              <a:cxn ang="0">
                <a:pos x="422" y="696"/>
              </a:cxn>
              <a:cxn ang="0">
                <a:pos x="385" y="712"/>
              </a:cxn>
              <a:cxn ang="0">
                <a:pos x="423" y="742"/>
              </a:cxn>
              <a:cxn ang="0">
                <a:pos x="496" y="725"/>
              </a:cxn>
              <a:cxn ang="0">
                <a:pos x="558" y="672"/>
              </a:cxn>
              <a:cxn ang="0">
                <a:pos x="610" y="609"/>
              </a:cxn>
              <a:cxn ang="0">
                <a:pos x="647" y="535"/>
              </a:cxn>
              <a:cxn ang="0">
                <a:pos x="662" y="481"/>
              </a:cxn>
              <a:cxn ang="0">
                <a:pos x="669" y="439"/>
              </a:cxn>
              <a:cxn ang="0">
                <a:pos x="672" y="396"/>
              </a:cxn>
            </a:cxnLst>
            <a:rect l="0" t="0" r="r" b="b"/>
            <a:pathLst>
              <a:path w="672" h="752">
                <a:moveTo>
                  <a:pt x="672" y="396"/>
                </a:moveTo>
                <a:lnTo>
                  <a:pt x="671" y="374"/>
                </a:lnTo>
                <a:lnTo>
                  <a:pt x="670" y="355"/>
                </a:lnTo>
                <a:lnTo>
                  <a:pt x="667" y="335"/>
                </a:lnTo>
                <a:lnTo>
                  <a:pt x="664" y="316"/>
                </a:lnTo>
                <a:lnTo>
                  <a:pt x="659" y="297"/>
                </a:lnTo>
                <a:lnTo>
                  <a:pt x="654" y="278"/>
                </a:lnTo>
                <a:lnTo>
                  <a:pt x="648" y="259"/>
                </a:lnTo>
                <a:lnTo>
                  <a:pt x="641" y="241"/>
                </a:lnTo>
                <a:lnTo>
                  <a:pt x="633" y="224"/>
                </a:lnTo>
                <a:lnTo>
                  <a:pt x="624" y="207"/>
                </a:lnTo>
                <a:lnTo>
                  <a:pt x="615" y="190"/>
                </a:lnTo>
                <a:lnTo>
                  <a:pt x="605" y="175"/>
                </a:lnTo>
                <a:lnTo>
                  <a:pt x="594" y="158"/>
                </a:lnTo>
                <a:lnTo>
                  <a:pt x="582" y="143"/>
                </a:lnTo>
                <a:lnTo>
                  <a:pt x="570" y="129"/>
                </a:lnTo>
                <a:lnTo>
                  <a:pt x="556" y="116"/>
                </a:lnTo>
                <a:lnTo>
                  <a:pt x="542" y="103"/>
                </a:lnTo>
                <a:lnTo>
                  <a:pt x="528" y="90"/>
                </a:lnTo>
                <a:lnTo>
                  <a:pt x="513" y="79"/>
                </a:lnTo>
                <a:lnTo>
                  <a:pt x="498" y="68"/>
                </a:lnTo>
                <a:lnTo>
                  <a:pt x="482" y="57"/>
                </a:lnTo>
                <a:lnTo>
                  <a:pt x="466" y="47"/>
                </a:lnTo>
                <a:lnTo>
                  <a:pt x="448" y="38"/>
                </a:lnTo>
                <a:lnTo>
                  <a:pt x="430" y="31"/>
                </a:lnTo>
                <a:lnTo>
                  <a:pt x="413" y="24"/>
                </a:lnTo>
                <a:lnTo>
                  <a:pt x="394" y="17"/>
                </a:lnTo>
                <a:lnTo>
                  <a:pt x="376" y="12"/>
                </a:lnTo>
                <a:lnTo>
                  <a:pt x="357" y="8"/>
                </a:lnTo>
                <a:lnTo>
                  <a:pt x="336" y="4"/>
                </a:lnTo>
                <a:lnTo>
                  <a:pt x="317" y="2"/>
                </a:lnTo>
                <a:lnTo>
                  <a:pt x="297" y="0"/>
                </a:lnTo>
                <a:lnTo>
                  <a:pt x="277" y="0"/>
                </a:lnTo>
                <a:lnTo>
                  <a:pt x="257" y="0"/>
                </a:lnTo>
                <a:lnTo>
                  <a:pt x="236" y="2"/>
                </a:lnTo>
                <a:lnTo>
                  <a:pt x="217" y="4"/>
                </a:lnTo>
                <a:lnTo>
                  <a:pt x="198" y="8"/>
                </a:lnTo>
                <a:lnTo>
                  <a:pt x="179" y="12"/>
                </a:lnTo>
                <a:lnTo>
                  <a:pt x="161" y="17"/>
                </a:lnTo>
                <a:lnTo>
                  <a:pt x="143" y="23"/>
                </a:lnTo>
                <a:lnTo>
                  <a:pt x="124" y="30"/>
                </a:lnTo>
                <a:lnTo>
                  <a:pt x="107" y="37"/>
                </a:lnTo>
                <a:lnTo>
                  <a:pt x="90" y="46"/>
                </a:lnTo>
                <a:lnTo>
                  <a:pt x="74" y="55"/>
                </a:lnTo>
                <a:lnTo>
                  <a:pt x="58" y="66"/>
                </a:lnTo>
                <a:lnTo>
                  <a:pt x="43" y="77"/>
                </a:lnTo>
                <a:lnTo>
                  <a:pt x="28" y="88"/>
                </a:lnTo>
                <a:lnTo>
                  <a:pt x="13" y="100"/>
                </a:lnTo>
                <a:lnTo>
                  <a:pt x="0" y="113"/>
                </a:lnTo>
                <a:lnTo>
                  <a:pt x="0" y="115"/>
                </a:lnTo>
                <a:lnTo>
                  <a:pt x="1" y="152"/>
                </a:lnTo>
                <a:lnTo>
                  <a:pt x="6" y="189"/>
                </a:lnTo>
                <a:lnTo>
                  <a:pt x="7" y="197"/>
                </a:lnTo>
                <a:lnTo>
                  <a:pt x="19" y="182"/>
                </a:lnTo>
                <a:lnTo>
                  <a:pt x="32" y="166"/>
                </a:lnTo>
                <a:lnTo>
                  <a:pt x="46" y="153"/>
                </a:lnTo>
                <a:lnTo>
                  <a:pt x="60" y="140"/>
                </a:lnTo>
                <a:lnTo>
                  <a:pt x="75" y="128"/>
                </a:lnTo>
                <a:lnTo>
                  <a:pt x="90" y="117"/>
                </a:lnTo>
                <a:lnTo>
                  <a:pt x="106" y="107"/>
                </a:lnTo>
                <a:lnTo>
                  <a:pt x="123" y="98"/>
                </a:lnTo>
                <a:lnTo>
                  <a:pt x="141" y="89"/>
                </a:lnTo>
                <a:lnTo>
                  <a:pt x="159" y="82"/>
                </a:lnTo>
                <a:lnTo>
                  <a:pt x="178" y="76"/>
                </a:lnTo>
                <a:lnTo>
                  <a:pt x="196" y="71"/>
                </a:lnTo>
                <a:lnTo>
                  <a:pt x="216" y="66"/>
                </a:lnTo>
                <a:lnTo>
                  <a:pt x="235" y="63"/>
                </a:lnTo>
                <a:lnTo>
                  <a:pt x="256" y="62"/>
                </a:lnTo>
                <a:lnTo>
                  <a:pt x="277" y="61"/>
                </a:lnTo>
                <a:lnTo>
                  <a:pt x="294" y="61"/>
                </a:lnTo>
                <a:lnTo>
                  <a:pt x="311" y="63"/>
                </a:lnTo>
                <a:lnTo>
                  <a:pt x="327" y="65"/>
                </a:lnTo>
                <a:lnTo>
                  <a:pt x="344" y="68"/>
                </a:lnTo>
                <a:lnTo>
                  <a:pt x="361" y="71"/>
                </a:lnTo>
                <a:lnTo>
                  <a:pt x="376" y="76"/>
                </a:lnTo>
                <a:lnTo>
                  <a:pt x="392" y="81"/>
                </a:lnTo>
                <a:lnTo>
                  <a:pt x="407" y="87"/>
                </a:lnTo>
                <a:lnTo>
                  <a:pt x="422" y="94"/>
                </a:lnTo>
                <a:lnTo>
                  <a:pt x="436" y="101"/>
                </a:lnTo>
                <a:lnTo>
                  <a:pt x="450" y="109"/>
                </a:lnTo>
                <a:lnTo>
                  <a:pt x="464" y="118"/>
                </a:lnTo>
                <a:lnTo>
                  <a:pt x="477" y="127"/>
                </a:lnTo>
                <a:lnTo>
                  <a:pt x="490" y="137"/>
                </a:lnTo>
                <a:lnTo>
                  <a:pt x="502" y="147"/>
                </a:lnTo>
                <a:lnTo>
                  <a:pt x="513" y="158"/>
                </a:lnTo>
                <a:lnTo>
                  <a:pt x="524" y="171"/>
                </a:lnTo>
                <a:lnTo>
                  <a:pt x="535" y="183"/>
                </a:lnTo>
                <a:lnTo>
                  <a:pt x="544" y="195"/>
                </a:lnTo>
                <a:lnTo>
                  <a:pt x="554" y="208"/>
                </a:lnTo>
                <a:lnTo>
                  <a:pt x="562" y="222"/>
                </a:lnTo>
                <a:lnTo>
                  <a:pt x="571" y="236"/>
                </a:lnTo>
                <a:lnTo>
                  <a:pt x="579" y="250"/>
                </a:lnTo>
                <a:lnTo>
                  <a:pt x="585" y="265"/>
                </a:lnTo>
                <a:lnTo>
                  <a:pt x="591" y="281"/>
                </a:lnTo>
                <a:lnTo>
                  <a:pt x="596" y="296"/>
                </a:lnTo>
                <a:lnTo>
                  <a:pt x="601" y="312"/>
                </a:lnTo>
                <a:lnTo>
                  <a:pt x="605" y="328"/>
                </a:lnTo>
                <a:lnTo>
                  <a:pt x="608" y="344"/>
                </a:lnTo>
                <a:lnTo>
                  <a:pt x="610" y="361"/>
                </a:lnTo>
                <a:lnTo>
                  <a:pt x="611" y="378"/>
                </a:lnTo>
                <a:lnTo>
                  <a:pt x="611" y="396"/>
                </a:lnTo>
                <a:lnTo>
                  <a:pt x="611" y="410"/>
                </a:lnTo>
                <a:lnTo>
                  <a:pt x="610" y="423"/>
                </a:lnTo>
                <a:lnTo>
                  <a:pt x="609" y="437"/>
                </a:lnTo>
                <a:lnTo>
                  <a:pt x="607" y="451"/>
                </a:lnTo>
                <a:lnTo>
                  <a:pt x="604" y="464"/>
                </a:lnTo>
                <a:lnTo>
                  <a:pt x="601" y="477"/>
                </a:lnTo>
                <a:lnTo>
                  <a:pt x="598" y="491"/>
                </a:lnTo>
                <a:lnTo>
                  <a:pt x="594" y="504"/>
                </a:lnTo>
                <a:lnTo>
                  <a:pt x="589" y="516"/>
                </a:lnTo>
                <a:lnTo>
                  <a:pt x="584" y="529"/>
                </a:lnTo>
                <a:lnTo>
                  <a:pt x="578" y="541"/>
                </a:lnTo>
                <a:lnTo>
                  <a:pt x="572" y="553"/>
                </a:lnTo>
                <a:lnTo>
                  <a:pt x="566" y="564"/>
                </a:lnTo>
                <a:lnTo>
                  <a:pt x="558" y="575"/>
                </a:lnTo>
                <a:lnTo>
                  <a:pt x="551" y="586"/>
                </a:lnTo>
                <a:lnTo>
                  <a:pt x="543" y="597"/>
                </a:lnTo>
                <a:lnTo>
                  <a:pt x="535" y="608"/>
                </a:lnTo>
                <a:lnTo>
                  <a:pt x="527" y="618"/>
                </a:lnTo>
                <a:lnTo>
                  <a:pt x="518" y="627"/>
                </a:lnTo>
                <a:lnTo>
                  <a:pt x="508" y="637"/>
                </a:lnTo>
                <a:lnTo>
                  <a:pt x="499" y="646"/>
                </a:lnTo>
                <a:lnTo>
                  <a:pt x="489" y="654"/>
                </a:lnTo>
                <a:lnTo>
                  <a:pt x="479" y="662"/>
                </a:lnTo>
                <a:lnTo>
                  <a:pt x="468" y="670"/>
                </a:lnTo>
                <a:lnTo>
                  <a:pt x="457" y="677"/>
                </a:lnTo>
                <a:lnTo>
                  <a:pt x="445" y="684"/>
                </a:lnTo>
                <a:lnTo>
                  <a:pt x="434" y="690"/>
                </a:lnTo>
                <a:lnTo>
                  <a:pt x="422" y="696"/>
                </a:lnTo>
                <a:lnTo>
                  <a:pt x="410" y="702"/>
                </a:lnTo>
                <a:lnTo>
                  <a:pt x="397" y="708"/>
                </a:lnTo>
                <a:lnTo>
                  <a:pt x="385" y="712"/>
                </a:lnTo>
                <a:lnTo>
                  <a:pt x="372" y="716"/>
                </a:lnTo>
                <a:lnTo>
                  <a:pt x="394" y="728"/>
                </a:lnTo>
                <a:lnTo>
                  <a:pt x="423" y="742"/>
                </a:lnTo>
                <a:lnTo>
                  <a:pt x="447" y="752"/>
                </a:lnTo>
                <a:lnTo>
                  <a:pt x="472" y="739"/>
                </a:lnTo>
                <a:lnTo>
                  <a:pt x="496" y="725"/>
                </a:lnTo>
                <a:lnTo>
                  <a:pt x="518" y="709"/>
                </a:lnTo>
                <a:lnTo>
                  <a:pt x="539" y="691"/>
                </a:lnTo>
                <a:lnTo>
                  <a:pt x="558" y="672"/>
                </a:lnTo>
                <a:lnTo>
                  <a:pt x="577" y="652"/>
                </a:lnTo>
                <a:lnTo>
                  <a:pt x="594" y="631"/>
                </a:lnTo>
                <a:lnTo>
                  <a:pt x="610" y="609"/>
                </a:lnTo>
                <a:lnTo>
                  <a:pt x="624" y="585"/>
                </a:lnTo>
                <a:lnTo>
                  <a:pt x="636" y="560"/>
                </a:lnTo>
                <a:lnTo>
                  <a:pt x="647" y="535"/>
                </a:lnTo>
                <a:lnTo>
                  <a:pt x="655" y="509"/>
                </a:lnTo>
                <a:lnTo>
                  <a:pt x="659" y="495"/>
                </a:lnTo>
                <a:lnTo>
                  <a:pt x="662" y="481"/>
                </a:lnTo>
                <a:lnTo>
                  <a:pt x="665" y="467"/>
                </a:lnTo>
                <a:lnTo>
                  <a:pt x="668" y="453"/>
                </a:lnTo>
                <a:lnTo>
                  <a:pt x="669" y="439"/>
                </a:lnTo>
                <a:lnTo>
                  <a:pt x="671" y="425"/>
                </a:lnTo>
                <a:lnTo>
                  <a:pt x="671" y="410"/>
                </a:lnTo>
                <a:lnTo>
                  <a:pt x="672" y="396"/>
                </a:lnTo>
                <a:close/>
              </a:path>
            </a:pathLst>
          </a:custGeom>
          <a:solidFill>
            <a:srgbClr val="F5BA55"/>
          </a:solidFill>
          <a:ln w="9525">
            <a:noFill/>
            <a:round/>
            <a:headEnd/>
            <a:tailEnd/>
          </a:ln>
        </p:spPr>
        <p:txBody>
          <a:bodyPr/>
          <a:lstStyle/>
          <a:p>
            <a:endParaRPr lang="pt-BR"/>
          </a:p>
        </p:txBody>
      </p:sp>
      <p:sp>
        <p:nvSpPr>
          <p:cNvPr id="342206" name="Freeform 190"/>
          <p:cNvSpPr>
            <a:spLocks/>
          </p:cNvSpPr>
          <p:nvPr/>
        </p:nvSpPr>
        <p:spPr bwMode="auto">
          <a:xfrm>
            <a:off x="6664325" y="2041525"/>
            <a:ext cx="254000" cy="279400"/>
          </a:xfrm>
          <a:custGeom>
            <a:avLst/>
            <a:gdLst/>
            <a:ahLst/>
            <a:cxnLst>
              <a:cxn ang="0">
                <a:pos x="639" y="328"/>
              </a:cxn>
              <a:cxn ang="0">
                <a:pos x="629" y="274"/>
              </a:cxn>
              <a:cxn ang="0">
                <a:pos x="612" y="223"/>
              </a:cxn>
              <a:cxn ang="0">
                <a:pos x="588" y="176"/>
              </a:cxn>
              <a:cxn ang="0">
                <a:pos x="557" y="133"/>
              </a:cxn>
              <a:cxn ang="0">
                <a:pos x="521" y="95"/>
              </a:cxn>
              <a:cxn ang="0">
                <a:pos x="480" y="63"/>
              </a:cxn>
              <a:cxn ang="0">
                <a:pos x="434" y="37"/>
              </a:cxn>
              <a:cxn ang="0">
                <a:pos x="384" y="16"/>
              </a:cxn>
              <a:cxn ang="0">
                <a:pos x="331" y="4"/>
              </a:cxn>
              <a:cxn ang="0">
                <a:pos x="276" y="0"/>
              </a:cxn>
              <a:cxn ang="0">
                <a:pos x="215" y="5"/>
              </a:cxn>
              <a:cxn ang="0">
                <a:pos x="158" y="19"/>
              </a:cxn>
              <a:cxn ang="0">
                <a:pos x="105" y="43"/>
              </a:cxn>
              <a:cxn ang="0">
                <a:pos x="57" y="73"/>
              </a:cxn>
              <a:cxn ang="0">
                <a:pos x="13" y="111"/>
              </a:cxn>
              <a:cxn ang="0">
                <a:pos x="11" y="193"/>
              </a:cxn>
              <a:cxn ang="0">
                <a:pos x="37" y="177"/>
              </a:cxn>
              <a:cxn ang="0">
                <a:pos x="77" y="135"/>
              </a:cxn>
              <a:cxn ang="0">
                <a:pos x="123" y="101"/>
              </a:cxn>
              <a:cxn ang="0">
                <a:pos x="177" y="77"/>
              </a:cxn>
              <a:cxn ang="0">
                <a:pos x="234" y="64"/>
              </a:cxn>
              <a:cxn ang="0">
                <a:pos x="291" y="62"/>
              </a:cxn>
              <a:cxn ang="0">
                <a:pos x="337" y="67"/>
              </a:cxn>
              <a:cxn ang="0">
                <a:pos x="380" y="79"/>
              </a:cxn>
              <a:cxn ang="0">
                <a:pos x="420" y="98"/>
              </a:cxn>
              <a:cxn ang="0">
                <a:pos x="458" y="121"/>
              </a:cxn>
              <a:cxn ang="0">
                <a:pos x="491" y="150"/>
              </a:cxn>
              <a:cxn ang="0">
                <a:pos x="519" y="183"/>
              </a:cxn>
              <a:cxn ang="0">
                <a:pos x="543" y="220"/>
              </a:cxn>
              <a:cxn ang="0">
                <a:pos x="561" y="261"/>
              </a:cxn>
              <a:cxn ang="0">
                <a:pos x="574" y="304"/>
              </a:cxn>
              <a:cxn ang="0">
                <a:pos x="580" y="349"/>
              </a:cxn>
              <a:cxn ang="0">
                <a:pos x="579" y="393"/>
              </a:cxn>
              <a:cxn ang="0">
                <a:pos x="573" y="432"/>
              </a:cxn>
              <a:cxn ang="0">
                <a:pos x="561" y="471"/>
              </a:cxn>
              <a:cxn ang="0">
                <a:pos x="545" y="507"/>
              </a:cxn>
              <a:cxn ang="0">
                <a:pos x="525" y="539"/>
              </a:cxn>
              <a:cxn ang="0">
                <a:pos x="501" y="570"/>
              </a:cxn>
              <a:cxn ang="0">
                <a:pos x="473" y="597"/>
              </a:cxn>
              <a:cxn ang="0">
                <a:pos x="442" y="620"/>
              </a:cxn>
              <a:cxn ang="0">
                <a:pos x="408" y="639"/>
              </a:cxn>
              <a:cxn ang="0">
                <a:pos x="372" y="654"/>
              </a:cxn>
              <a:cxn ang="0">
                <a:pos x="333" y="664"/>
              </a:cxn>
              <a:cxn ang="0">
                <a:pos x="408" y="706"/>
              </a:cxn>
              <a:cxn ang="0">
                <a:pos x="445" y="689"/>
              </a:cxn>
              <a:cxn ang="0">
                <a:pos x="502" y="651"/>
              </a:cxn>
              <a:cxn ang="0">
                <a:pos x="559" y="595"/>
              </a:cxn>
              <a:cxn ang="0">
                <a:pos x="603" y="527"/>
              </a:cxn>
              <a:cxn ang="0">
                <a:pos x="619" y="489"/>
              </a:cxn>
              <a:cxn ang="0">
                <a:pos x="631" y="449"/>
              </a:cxn>
              <a:cxn ang="0">
                <a:pos x="638" y="408"/>
              </a:cxn>
              <a:cxn ang="0">
                <a:pos x="641" y="366"/>
              </a:cxn>
            </a:cxnLst>
            <a:rect l="0" t="0" r="r" b="b"/>
            <a:pathLst>
              <a:path w="641" h="706">
                <a:moveTo>
                  <a:pt x="641" y="366"/>
                </a:moveTo>
                <a:lnTo>
                  <a:pt x="640" y="346"/>
                </a:lnTo>
                <a:lnTo>
                  <a:pt x="639" y="328"/>
                </a:lnTo>
                <a:lnTo>
                  <a:pt x="636" y="310"/>
                </a:lnTo>
                <a:lnTo>
                  <a:pt x="633" y="292"/>
                </a:lnTo>
                <a:lnTo>
                  <a:pt x="629" y="274"/>
                </a:lnTo>
                <a:lnTo>
                  <a:pt x="624" y="257"/>
                </a:lnTo>
                <a:lnTo>
                  <a:pt x="619" y="239"/>
                </a:lnTo>
                <a:lnTo>
                  <a:pt x="612" y="223"/>
                </a:lnTo>
                <a:lnTo>
                  <a:pt x="605" y="207"/>
                </a:lnTo>
                <a:lnTo>
                  <a:pt x="597" y="191"/>
                </a:lnTo>
                <a:lnTo>
                  <a:pt x="588" y="176"/>
                </a:lnTo>
                <a:lnTo>
                  <a:pt x="579" y="161"/>
                </a:lnTo>
                <a:lnTo>
                  <a:pt x="569" y="147"/>
                </a:lnTo>
                <a:lnTo>
                  <a:pt x="557" y="133"/>
                </a:lnTo>
                <a:lnTo>
                  <a:pt x="546" y="119"/>
                </a:lnTo>
                <a:lnTo>
                  <a:pt x="534" y="107"/>
                </a:lnTo>
                <a:lnTo>
                  <a:pt x="521" y="95"/>
                </a:lnTo>
                <a:lnTo>
                  <a:pt x="508" y="84"/>
                </a:lnTo>
                <a:lnTo>
                  <a:pt x="494" y="73"/>
                </a:lnTo>
                <a:lnTo>
                  <a:pt x="480" y="63"/>
                </a:lnTo>
                <a:lnTo>
                  <a:pt x="465" y="53"/>
                </a:lnTo>
                <a:lnTo>
                  <a:pt x="449" y="45"/>
                </a:lnTo>
                <a:lnTo>
                  <a:pt x="434" y="37"/>
                </a:lnTo>
                <a:lnTo>
                  <a:pt x="418" y="28"/>
                </a:lnTo>
                <a:lnTo>
                  <a:pt x="401" y="22"/>
                </a:lnTo>
                <a:lnTo>
                  <a:pt x="384" y="16"/>
                </a:lnTo>
                <a:lnTo>
                  <a:pt x="367" y="11"/>
                </a:lnTo>
                <a:lnTo>
                  <a:pt x="350" y="7"/>
                </a:lnTo>
                <a:lnTo>
                  <a:pt x="331" y="4"/>
                </a:lnTo>
                <a:lnTo>
                  <a:pt x="313" y="2"/>
                </a:lnTo>
                <a:lnTo>
                  <a:pt x="294" y="0"/>
                </a:lnTo>
                <a:lnTo>
                  <a:pt x="276" y="0"/>
                </a:lnTo>
                <a:lnTo>
                  <a:pt x="256" y="0"/>
                </a:lnTo>
                <a:lnTo>
                  <a:pt x="235" y="2"/>
                </a:lnTo>
                <a:lnTo>
                  <a:pt x="215" y="5"/>
                </a:lnTo>
                <a:lnTo>
                  <a:pt x="196" y="9"/>
                </a:lnTo>
                <a:lnTo>
                  <a:pt x="177" y="13"/>
                </a:lnTo>
                <a:lnTo>
                  <a:pt x="158" y="19"/>
                </a:lnTo>
                <a:lnTo>
                  <a:pt x="140" y="26"/>
                </a:lnTo>
                <a:lnTo>
                  <a:pt x="122" y="34"/>
                </a:lnTo>
                <a:lnTo>
                  <a:pt x="105" y="43"/>
                </a:lnTo>
                <a:lnTo>
                  <a:pt x="88" y="52"/>
                </a:lnTo>
                <a:lnTo>
                  <a:pt x="72" y="62"/>
                </a:lnTo>
                <a:lnTo>
                  <a:pt x="57" y="73"/>
                </a:lnTo>
                <a:lnTo>
                  <a:pt x="42" y="85"/>
                </a:lnTo>
                <a:lnTo>
                  <a:pt x="28" y="98"/>
                </a:lnTo>
                <a:lnTo>
                  <a:pt x="13" y="111"/>
                </a:lnTo>
                <a:lnTo>
                  <a:pt x="0" y="125"/>
                </a:lnTo>
                <a:lnTo>
                  <a:pt x="5" y="159"/>
                </a:lnTo>
                <a:lnTo>
                  <a:pt x="11" y="193"/>
                </a:lnTo>
                <a:lnTo>
                  <a:pt x="14" y="208"/>
                </a:lnTo>
                <a:lnTo>
                  <a:pt x="26" y="192"/>
                </a:lnTo>
                <a:lnTo>
                  <a:pt x="37" y="177"/>
                </a:lnTo>
                <a:lnTo>
                  <a:pt x="49" y="162"/>
                </a:lnTo>
                <a:lnTo>
                  <a:pt x="63" y="149"/>
                </a:lnTo>
                <a:lnTo>
                  <a:pt x="77" y="135"/>
                </a:lnTo>
                <a:lnTo>
                  <a:pt x="91" y="123"/>
                </a:lnTo>
                <a:lnTo>
                  <a:pt x="107" y="112"/>
                </a:lnTo>
                <a:lnTo>
                  <a:pt x="123" y="101"/>
                </a:lnTo>
                <a:lnTo>
                  <a:pt x="141" y="92"/>
                </a:lnTo>
                <a:lnTo>
                  <a:pt x="159" y="84"/>
                </a:lnTo>
                <a:lnTo>
                  <a:pt x="177" y="77"/>
                </a:lnTo>
                <a:lnTo>
                  <a:pt x="196" y="72"/>
                </a:lnTo>
                <a:lnTo>
                  <a:pt x="215" y="67"/>
                </a:lnTo>
                <a:lnTo>
                  <a:pt x="234" y="64"/>
                </a:lnTo>
                <a:lnTo>
                  <a:pt x="255" y="62"/>
                </a:lnTo>
                <a:lnTo>
                  <a:pt x="276" y="61"/>
                </a:lnTo>
                <a:lnTo>
                  <a:pt x="291" y="62"/>
                </a:lnTo>
                <a:lnTo>
                  <a:pt x="307" y="63"/>
                </a:lnTo>
                <a:lnTo>
                  <a:pt x="322" y="65"/>
                </a:lnTo>
                <a:lnTo>
                  <a:pt x="337" y="67"/>
                </a:lnTo>
                <a:lnTo>
                  <a:pt x="352" y="71"/>
                </a:lnTo>
                <a:lnTo>
                  <a:pt x="366" y="75"/>
                </a:lnTo>
                <a:lnTo>
                  <a:pt x="380" y="79"/>
                </a:lnTo>
                <a:lnTo>
                  <a:pt x="394" y="85"/>
                </a:lnTo>
                <a:lnTo>
                  <a:pt x="407" y="91"/>
                </a:lnTo>
                <a:lnTo>
                  <a:pt x="420" y="98"/>
                </a:lnTo>
                <a:lnTo>
                  <a:pt x="433" y="105"/>
                </a:lnTo>
                <a:lnTo>
                  <a:pt x="445" y="113"/>
                </a:lnTo>
                <a:lnTo>
                  <a:pt x="458" y="121"/>
                </a:lnTo>
                <a:lnTo>
                  <a:pt x="470" y="130"/>
                </a:lnTo>
                <a:lnTo>
                  <a:pt x="480" y="140"/>
                </a:lnTo>
                <a:lnTo>
                  <a:pt x="491" y="150"/>
                </a:lnTo>
                <a:lnTo>
                  <a:pt x="501" y="161"/>
                </a:lnTo>
                <a:lnTo>
                  <a:pt x="510" y="172"/>
                </a:lnTo>
                <a:lnTo>
                  <a:pt x="519" y="183"/>
                </a:lnTo>
                <a:lnTo>
                  <a:pt x="528" y="195"/>
                </a:lnTo>
                <a:lnTo>
                  <a:pt x="536" y="207"/>
                </a:lnTo>
                <a:lnTo>
                  <a:pt x="543" y="220"/>
                </a:lnTo>
                <a:lnTo>
                  <a:pt x="550" y="233"/>
                </a:lnTo>
                <a:lnTo>
                  <a:pt x="556" y="247"/>
                </a:lnTo>
                <a:lnTo>
                  <a:pt x="561" y="261"/>
                </a:lnTo>
                <a:lnTo>
                  <a:pt x="567" y="275"/>
                </a:lnTo>
                <a:lnTo>
                  <a:pt x="571" y="289"/>
                </a:lnTo>
                <a:lnTo>
                  <a:pt x="574" y="304"/>
                </a:lnTo>
                <a:lnTo>
                  <a:pt x="577" y="319"/>
                </a:lnTo>
                <a:lnTo>
                  <a:pt x="579" y="334"/>
                </a:lnTo>
                <a:lnTo>
                  <a:pt x="580" y="349"/>
                </a:lnTo>
                <a:lnTo>
                  <a:pt x="580" y="366"/>
                </a:lnTo>
                <a:lnTo>
                  <a:pt x="580" y="379"/>
                </a:lnTo>
                <a:lnTo>
                  <a:pt x="579" y="393"/>
                </a:lnTo>
                <a:lnTo>
                  <a:pt x="578" y="406"/>
                </a:lnTo>
                <a:lnTo>
                  <a:pt x="575" y="419"/>
                </a:lnTo>
                <a:lnTo>
                  <a:pt x="573" y="432"/>
                </a:lnTo>
                <a:lnTo>
                  <a:pt x="570" y="445"/>
                </a:lnTo>
                <a:lnTo>
                  <a:pt x="566" y="458"/>
                </a:lnTo>
                <a:lnTo>
                  <a:pt x="561" y="471"/>
                </a:lnTo>
                <a:lnTo>
                  <a:pt x="556" y="483"/>
                </a:lnTo>
                <a:lnTo>
                  <a:pt x="551" y="495"/>
                </a:lnTo>
                <a:lnTo>
                  <a:pt x="545" y="507"/>
                </a:lnTo>
                <a:lnTo>
                  <a:pt x="539" y="518"/>
                </a:lnTo>
                <a:lnTo>
                  <a:pt x="532" y="529"/>
                </a:lnTo>
                <a:lnTo>
                  <a:pt x="525" y="539"/>
                </a:lnTo>
                <a:lnTo>
                  <a:pt x="517" y="550"/>
                </a:lnTo>
                <a:lnTo>
                  <a:pt x="509" y="560"/>
                </a:lnTo>
                <a:lnTo>
                  <a:pt x="501" y="570"/>
                </a:lnTo>
                <a:lnTo>
                  <a:pt x="492" y="580"/>
                </a:lnTo>
                <a:lnTo>
                  <a:pt x="483" y="588"/>
                </a:lnTo>
                <a:lnTo>
                  <a:pt x="473" y="597"/>
                </a:lnTo>
                <a:lnTo>
                  <a:pt x="463" y="605"/>
                </a:lnTo>
                <a:lnTo>
                  <a:pt x="452" y="613"/>
                </a:lnTo>
                <a:lnTo>
                  <a:pt x="442" y="620"/>
                </a:lnTo>
                <a:lnTo>
                  <a:pt x="431" y="627"/>
                </a:lnTo>
                <a:lnTo>
                  <a:pt x="420" y="633"/>
                </a:lnTo>
                <a:lnTo>
                  <a:pt x="408" y="639"/>
                </a:lnTo>
                <a:lnTo>
                  <a:pt x="396" y="644"/>
                </a:lnTo>
                <a:lnTo>
                  <a:pt x="384" y="649"/>
                </a:lnTo>
                <a:lnTo>
                  <a:pt x="372" y="654"/>
                </a:lnTo>
                <a:lnTo>
                  <a:pt x="360" y="657"/>
                </a:lnTo>
                <a:lnTo>
                  <a:pt x="347" y="661"/>
                </a:lnTo>
                <a:lnTo>
                  <a:pt x="333" y="664"/>
                </a:lnTo>
                <a:lnTo>
                  <a:pt x="362" y="681"/>
                </a:lnTo>
                <a:lnTo>
                  <a:pt x="393" y="698"/>
                </a:lnTo>
                <a:lnTo>
                  <a:pt x="408" y="706"/>
                </a:lnTo>
                <a:lnTo>
                  <a:pt x="421" y="701"/>
                </a:lnTo>
                <a:lnTo>
                  <a:pt x="433" y="695"/>
                </a:lnTo>
                <a:lnTo>
                  <a:pt x="445" y="689"/>
                </a:lnTo>
                <a:lnTo>
                  <a:pt x="458" y="682"/>
                </a:lnTo>
                <a:lnTo>
                  <a:pt x="481" y="667"/>
                </a:lnTo>
                <a:lnTo>
                  <a:pt x="502" y="651"/>
                </a:lnTo>
                <a:lnTo>
                  <a:pt x="522" y="634"/>
                </a:lnTo>
                <a:lnTo>
                  <a:pt x="541" y="615"/>
                </a:lnTo>
                <a:lnTo>
                  <a:pt x="559" y="595"/>
                </a:lnTo>
                <a:lnTo>
                  <a:pt x="576" y="574"/>
                </a:lnTo>
                <a:lnTo>
                  <a:pt x="590" y="550"/>
                </a:lnTo>
                <a:lnTo>
                  <a:pt x="603" y="527"/>
                </a:lnTo>
                <a:lnTo>
                  <a:pt x="609" y="515"/>
                </a:lnTo>
                <a:lnTo>
                  <a:pt x="614" y="502"/>
                </a:lnTo>
                <a:lnTo>
                  <a:pt x="619" y="489"/>
                </a:lnTo>
                <a:lnTo>
                  <a:pt x="623" y="477"/>
                </a:lnTo>
                <a:lnTo>
                  <a:pt x="627" y="463"/>
                </a:lnTo>
                <a:lnTo>
                  <a:pt x="631" y="449"/>
                </a:lnTo>
                <a:lnTo>
                  <a:pt x="634" y="436"/>
                </a:lnTo>
                <a:lnTo>
                  <a:pt x="636" y="422"/>
                </a:lnTo>
                <a:lnTo>
                  <a:pt x="638" y="408"/>
                </a:lnTo>
                <a:lnTo>
                  <a:pt x="639" y="394"/>
                </a:lnTo>
                <a:lnTo>
                  <a:pt x="640" y="380"/>
                </a:lnTo>
                <a:lnTo>
                  <a:pt x="641" y="366"/>
                </a:lnTo>
                <a:close/>
              </a:path>
            </a:pathLst>
          </a:custGeom>
          <a:solidFill>
            <a:srgbClr val="F6BF53"/>
          </a:solidFill>
          <a:ln w="9525">
            <a:noFill/>
            <a:round/>
            <a:headEnd/>
            <a:tailEnd/>
          </a:ln>
        </p:spPr>
        <p:txBody>
          <a:bodyPr/>
          <a:lstStyle/>
          <a:p>
            <a:endParaRPr lang="pt-BR"/>
          </a:p>
        </p:txBody>
      </p:sp>
      <p:sp>
        <p:nvSpPr>
          <p:cNvPr id="342207" name="Freeform 191"/>
          <p:cNvSpPr>
            <a:spLocks/>
          </p:cNvSpPr>
          <p:nvPr/>
        </p:nvSpPr>
        <p:spPr bwMode="auto">
          <a:xfrm>
            <a:off x="6665913" y="2052638"/>
            <a:ext cx="239712" cy="260350"/>
          </a:xfrm>
          <a:custGeom>
            <a:avLst/>
            <a:gdLst/>
            <a:ahLst/>
            <a:cxnLst>
              <a:cxn ang="0">
                <a:pos x="603" y="300"/>
              </a:cxn>
              <a:cxn ang="0">
                <a:pos x="594" y="251"/>
              </a:cxn>
              <a:cxn ang="0">
                <a:pos x="578" y="204"/>
              </a:cxn>
              <a:cxn ang="0">
                <a:pos x="555" y="161"/>
              </a:cxn>
              <a:cxn ang="0">
                <a:pos x="528" y="122"/>
              </a:cxn>
              <a:cxn ang="0">
                <a:pos x="495" y="86"/>
              </a:cxn>
              <a:cxn ang="0">
                <a:pos x="457" y="57"/>
              </a:cxn>
              <a:cxn ang="0">
                <a:pos x="415" y="33"/>
              </a:cxn>
              <a:cxn ang="0">
                <a:pos x="369" y="15"/>
              </a:cxn>
              <a:cxn ang="0">
                <a:pos x="320" y="4"/>
              </a:cxn>
              <a:cxn ang="0">
                <a:pos x="270" y="0"/>
              </a:cxn>
              <a:cxn ang="0">
                <a:pos x="209" y="5"/>
              </a:cxn>
              <a:cxn ang="0">
                <a:pos x="152" y="21"/>
              </a:cxn>
              <a:cxn ang="0">
                <a:pos x="99" y="46"/>
              </a:cxn>
              <a:cxn ang="0">
                <a:pos x="53" y="79"/>
              </a:cxn>
              <a:cxn ang="0">
                <a:pos x="12" y="121"/>
              </a:cxn>
              <a:cxn ang="0">
                <a:pos x="14" y="198"/>
              </a:cxn>
              <a:cxn ang="0">
                <a:pos x="38" y="188"/>
              </a:cxn>
              <a:cxn ang="0">
                <a:pos x="74" y="143"/>
              </a:cxn>
              <a:cxn ang="0">
                <a:pos x="119" y="105"/>
              </a:cxn>
              <a:cxn ang="0">
                <a:pos x="171" y="78"/>
              </a:cxn>
              <a:cxn ang="0">
                <a:pos x="228" y="63"/>
              </a:cxn>
              <a:cxn ang="0">
                <a:pos x="284" y="61"/>
              </a:cxn>
              <a:cxn ang="0">
                <a:pos x="324" y="66"/>
              </a:cxn>
              <a:cxn ang="0">
                <a:pos x="364" y="77"/>
              </a:cxn>
              <a:cxn ang="0">
                <a:pos x="400" y="93"/>
              </a:cxn>
              <a:cxn ang="0">
                <a:pos x="433" y="115"/>
              </a:cxn>
              <a:cxn ang="0">
                <a:pos x="464" y="141"/>
              </a:cxn>
              <a:cxn ang="0">
                <a:pos x="489" y="170"/>
              </a:cxn>
              <a:cxn ang="0">
                <a:pos x="510" y="203"/>
              </a:cxn>
              <a:cxn ang="0">
                <a:pos x="527" y="240"/>
              </a:cxn>
              <a:cxn ang="0">
                <a:pos x="538" y="279"/>
              </a:cxn>
              <a:cxn ang="0">
                <a:pos x="543" y="320"/>
              </a:cxn>
              <a:cxn ang="0">
                <a:pos x="542" y="361"/>
              </a:cxn>
              <a:cxn ang="0">
                <a:pos x="535" y="400"/>
              </a:cxn>
              <a:cxn ang="0">
                <a:pos x="523" y="437"/>
              </a:cxn>
              <a:cxn ang="0">
                <a:pos x="507" y="471"/>
              </a:cxn>
              <a:cxn ang="0">
                <a:pos x="486" y="502"/>
              </a:cxn>
              <a:cxn ang="0">
                <a:pos x="461" y="530"/>
              </a:cxn>
              <a:cxn ang="0">
                <a:pos x="431" y="555"/>
              </a:cxn>
              <a:cxn ang="0">
                <a:pos x="400" y="575"/>
              </a:cxn>
              <a:cxn ang="0">
                <a:pos x="365" y="591"/>
              </a:cxn>
              <a:cxn ang="0">
                <a:pos x="327" y="602"/>
              </a:cxn>
              <a:cxn ang="0">
                <a:pos x="288" y="607"/>
              </a:cxn>
              <a:cxn ang="0">
                <a:pos x="356" y="650"/>
              </a:cxn>
              <a:cxn ang="0">
                <a:pos x="390" y="647"/>
              </a:cxn>
              <a:cxn ang="0">
                <a:pos x="427" y="629"/>
              </a:cxn>
              <a:cxn ang="0">
                <a:pos x="461" y="609"/>
              </a:cxn>
              <a:cxn ang="0">
                <a:pos x="492" y="585"/>
              </a:cxn>
              <a:cxn ang="0">
                <a:pos x="520" y="557"/>
              </a:cxn>
              <a:cxn ang="0">
                <a:pos x="544" y="525"/>
              </a:cxn>
              <a:cxn ang="0">
                <a:pos x="565" y="492"/>
              </a:cxn>
              <a:cxn ang="0">
                <a:pos x="582" y="455"/>
              </a:cxn>
              <a:cxn ang="0">
                <a:pos x="594" y="416"/>
              </a:cxn>
              <a:cxn ang="0">
                <a:pos x="602" y="376"/>
              </a:cxn>
              <a:cxn ang="0">
                <a:pos x="604" y="335"/>
              </a:cxn>
            </a:cxnLst>
            <a:rect l="0" t="0" r="r" b="b"/>
            <a:pathLst>
              <a:path w="604" h="655">
                <a:moveTo>
                  <a:pt x="604" y="335"/>
                </a:moveTo>
                <a:lnTo>
                  <a:pt x="604" y="317"/>
                </a:lnTo>
                <a:lnTo>
                  <a:pt x="603" y="300"/>
                </a:lnTo>
                <a:lnTo>
                  <a:pt x="601" y="283"/>
                </a:lnTo>
                <a:lnTo>
                  <a:pt x="598" y="267"/>
                </a:lnTo>
                <a:lnTo>
                  <a:pt x="594" y="251"/>
                </a:lnTo>
                <a:lnTo>
                  <a:pt x="589" y="235"/>
                </a:lnTo>
                <a:lnTo>
                  <a:pt x="584" y="220"/>
                </a:lnTo>
                <a:lnTo>
                  <a:pt x="578" y="204"/>
                </a:lnTo>
                <a:lnTo>
                  <a:pt x="572" y="189"/>
                </a:lnTo>
                <a:lnTo>
                  <a:pt x="564" y="175"/>
                </a:lnTo>
                <a:lnTo>
                  <a:pt x="555" y="161"/>
                </a:lnTo>
                <a:lnTo>
                  <a:pt x="547" y="147"/>
                </a:lnTo>
                <a:lnTo>
                  <a:pt x="537" y="134"/>
                </a:lnTo>
                <a:lnTo>
                  <a:pt x="528" y="122"/>
                </a:lnTo>
                <a:lnTo>
                  <a:pt x="517" y="110"/>
                </a:lnTo>
                <a:lnTo>
                  <a:pt x="506" y="97"/>
                </a:lnTo>
                <a:lnTo>
                  <a:pt x="495" y="86"/>
                </a:lnTo>
                <a:lnTo>
                  <a:pt x="483" y="76"/>
                </a:lnTo>
                <a:lnTo>
                  <a:pt x="470" y="66"/>
                </a:lnTo>
                <a:lnTo>
                  <a:pt x="457" y="57"/>
                </a:lnTo>
                <a:lnTo>
                  <a:pt x="443" y="48"/>
                </a:lnTo>
                <a:lnTo>
                  <a:pt x="429" y="40"/>
                </a:lnTo>
                <a:lnTo>
                  <a:pt x="415" y="33"/>
                </a:lnTo>
                <a:lnTo>
                  <a:pt x="400" y="26"/>
                </a:lnTo>
                <a:lnTo>
                  <a:pt x="385" y="20"/>
                </a:lnTo>
                <a:lnTo>
                  <a:pt x="369" y="15"/>
                </a:lnTo>
                <a:lnTo>
                  <a:pt x="354" y="10"/>
                </a:lnTo>
                <a:lnTo>
                  <a:pt x="337" y="7"/>
                </a:lnTo>
                <a:lnTo>
                  <a:pt x="320" y="4"/>
                </a:lnTo>
                <a:lnTo>
                  <a:pt x="304" y="2"/>
                </a:lnTo>
                <a:lnTo>
                  <a:pt x="287" y="0"/>
                </a:lnTo>
                <a:lnTo>
                  <a:pt x="270" y="0"/>
                </a:lnTo>
                <a:lnTo>
                  <a:pt x="249" y="1"/>
                </a:lnTo>
                <a:lnTo>
                  <a:pt x="228" y="2"/>
                </a:lnTo>
                <a:lnTo>
                  <a:pt x="209" y="5"/>
                </a:lnTo>
                <a:lnTo>
                  <a:pt x="189" y="10"/>
                </a:lnTo>
                <a:lnTo>
                  <a:pt x="171" y="15"/>
                </a:lnTo>
                <a:lnTo>
                  <a:pt x="152" y="21"/>
                </a:lnTo>
                <a:lnTo>
                  <a:pt x="134" y="28"/>
                </a:lnTo>
                <a:lnTo>
                  <a:pt x="116" y="37"/>
                </a:lnTo>
                <a:lnTo>
                  <a:pt x="99" y="46"/>
                </a:lnTo>
                <a:lnTo>
                  <a:pt x="83" y="56"/>
                </a:lnTo>
                <a:lnTo>
                  <a:pt x="68" y="67"/>
                </a:lnTo>
                <a:lnTo>
                  <a:pt x="53" y="79"/>
                </a:lnTo>
                <a:lnTo>
                  <a:pt x="39" y="92"/>
                </a:lnTo>
                <a:lnTo>
                  <a:pt x="25" y="105"/>
                </a:lnTo>
                <a:lnTo>
                  <a:pt x="12" y="121"/>
                </a:lnTo>
                <a:lnTo>
                  <a:pt x="0" y="136"/>
                </a:lnTo>
                <a:lnTo>
                  <a:pt x="5" y="162"/>
                </a:lnTo>
                <a:lnTo>
                  <a:pt x="14" y="198"/>
                </a:lnTo>
                <a:lnTo>
                  <a:pt x="20" y="223"/>
                </a:lnTo>
                <a:lnTo>
                  <a:pt x="29" y="204"/>
                </a:lnTo>
                <a:lnTo>
                  <a:pt x="38" y="188"/>
                </a:lnTo>
                <a:lnTo>
                  <a:pt x="49" y="172"/>
                </a:lnTo>
                <a:lnTo>
                  <a:pt x="61" y="157"/>
                </a:lnTo>
                <a:lnTo>
                  <a:pt x="74" y="143"/>
                </a:lnTo>
                <a:lnTo>
                  <a:pt x="88" y="129"/>
                </a:lnTo>
                <a:lnTo>
                  <a:pt x="103" y="117"/>
                </a:lnTo>
                <a:lnTo>
                  <a:pt x="119" y="105"/>
                </a:lnTo>
                <a:lnTo>
                  <a:pt x="136" y="95"/>
                </a:lnTo>
                <a:lnTo>
                  <a:pt x="153" y="86"/>
                </a:lnTo>
                <a:lnTo>
                  <a:pt x="171" y="78"/>
                </a:lnTo>
                <a:lnTo>
                  <a:pt x="190" y="72"/>
                </a:lnTo>
                <a:lnTo>
                  <a:pt x="209" y="67"/>
                </a:lnTo>
                <a:lnTo>
                  <a:pt x="228" y="63"/>
                </a:lnTo>
                <a:lnTo>
                  <a:pt x="249" y="61"/>
                </a:lnTo>
                <a:lnTo>
                  <a:pt x="270" y="60"/>
                </a:lnTo>
                <a:lnTo>
                  <a:pt x="284" y="61"/>
                </a:lnTo>
                <a:lnTo>
                  <a:pt x="298" y="62"/>
                </a:lnTo>
                <a:lnTo>
                  <a:pt x="311" y="63"/>
                </a:lnTo>
                <a:lnTo>
                  <a:pt x="324" y="66"/>
                </a:lnTo>
                <a:lnTo>
                  <a:pt x="338" y="69"/>
                </a:lnTo>
                <a:lnTo>
                  <a:pt x="351" y="73"/>
                </a:lnTo>
                <a:lnTo>
                  <a:pt x="364" y="77"/>
                </a:lnTo>
                <a:lnTo>
                  <a:pt x="376" y="82"/>
                </a:lnTo>
                <a:lnTo>
                  <a:pt x="388" y="87"/>
                </a:lnTo>
                <a:lnTo>
                  <a:pt x="400" y="93"/>
                </a:lnTo>
                <a:lnTo>
                  <a:pt x="411" y="100"/>
                </a:lnTo>
                <a:lnTo>
                  <a:pt x="422" y="108"/>
                </a:lnTo>
                <a:lnTo>
                  <a:pt x="433" y="115"/>
                </a:lnTo>
                <a:lnTo>
                  <a:pt x="443" y="123"/>
                </a:lnTo>
                <a:lnTo>
                  <a:pt x="454" y="132"/>
                </a:lnTo>
                <a:lnTo>
                  <a:pt x="464" y="141"/>
                </a:lnTo>
                <a:lnTo>
                  <a:pt x="473" y="150"/>
                </a:lnTo>
                <a:lnTo>
                  <a:pt x="481" y="160"/>
                </a:lnTo>
                <a:lnTo>
                  <a:pt x="489" y="170"/>
                </a:lnTo>
                <a:lnTo>
                  <a:pt x="497" y="181"/>
                </a:lnTo>
                <a:lnTo>
                  <a:pt x="504" y="192"/>
                </a:lnTo>
                <a:lnTo>
                  <a:pt x="510" y="203"/>
                </a:lnTo>
                <a:lnTo>
                  <a:pt x="516" y="216"/>
                </a:lnTo>
                <a:lnTo>
                  <a:pt x="522" y="228"/>
                </a:lnTo>
                <a:lnTo>
                  <a:pt x="527" y="240"/>
                </a:lnTo>
                <a:lnTo>
                  <a:pt x="531" y="253"/>
                </a:lnTo>
                <a:lnTo>
                  <a:pt x="535" y="266"/>
                </a:lnTo>
                <a:lnTo>
                  <a:pt x="538" y="279"/>
                </a:lnTo>
                <a:lnTo>
                  <a:pt x="540" y="292"/>
                </a:lnTo>
                <a:lnTo>
                  <a:pt x="542" y="306"/>
                </a:lnTo>
                <a:lnTo>
                  <a:pt x="543" y="320"/>
                </a:lnTo>
                <a:lnTo>
                  <a:pt x="543" y="335"/>
                </a:lnTo>
                <a:lnTo>
                  <a:pt x="543" y="348"/>
                </a:lnTo>
                <a:lnTo>
                  <a:pt x="542" y="361"/>
                </a:lnTo>
                <a:lnTo>
                  <a:pt x="540" y="374"/>
                </a:lnTo>
                <a:lnTo>
                  <a:pt x="538" y="387"/>
                </a:lnTo>
                <a:lnTo>
                  <a:pt x="535" y="400"/>
                </a:lnTo>
                <a:lnTo>
                  <a:pt x="532" y="412"/>
                </a:lnTo>
                <a:lnTo>
                  <a:pt x="528" y="424"/>
                </a:lnTo>
                <a:lnTo>
                  <a:pt x="523" y="437"/>
                </a:lnTo>
                <a:lnTo>
                  <a:pt x="518" y="449"/>
                </a:lnTo>
                <a:lnTo>
                  <a:pt x="513" y="460"/>
                </a:lnTo>
                <a:lnTo>
                  <a:pt x="507" y="471"/>
                </a:lnTo>
                <a:lnTo>
                  <a:pt x="500" y="482"/>
                </a:lnTo>
                <a:lnTo>
                  <a:pt x="493" y="492"/>
                </a:lnTo>
                <a:lnTo>
                  <a:pt x="486" y="502"/>
                </a:lnTo>
                <a:lnTo>
                  <a:pt x="478" y="512"/>
                </a:lnTo>
                <a:lnTo>
                  <a:pt x="470" y="521"/>
                </a:lnTo>
                <a:lnTo>
                  <a:pt x="461" y="530"/>
                </a:lnTo>
                <a:lnTo>
                  <a:pt x="452" y="540"/>
                </a:lnTo>
                <a:lnTo>
                  <a:pt x="441" y="548"/>
                </a:lnTo>
                <a:lnTo>
                  <a:pt x="431" y="555"/>
                </a:lnTo>
                <a:lnTo>
                  <a:pt x="421" y="562"/>
                </a:lnTo>
                <a:lnTo>
                  <a:pt x="411" y="569"/>
                </a:lnTo>
                <a:lnTo>
                  <a:pt x="400" y="575"/>
                </a:lnTo>
                <a:lnTo>
                  <a:pt x="388" y="581"/>
                </a:lnTo>
                <a:lnTo>
                  <a:pt x="377" y="586"/>
                </a:lnTo>
                <a:lnTo>
                  <a:pt x="365" y="591"/>
                </a:lnTo>
                <a:lnTo>
                  <a:pt x="353" y="595"/>
                </a:lnTo>
                <a:lnTo>
                  <a:pt x="341" y="599"/>
                </a:lnTo>
                <a:lnTo>
                  <a:pt x="327" y="602"/>
                </a:lnTo>
                <a:lnTo>
                  <a:pt x="315" y="604"/>
                </a:lnTo>
                <a:lnTo>
                  <a:pt x="302" y="606"/>
                </a:lnTo>
                <a:lnTo>
                  <a:pt x="288" y="607"/>
                </a:lnTo>
                <a:lnTo>
                  <a:pt x="297" y="614"/>
                </a:lnTo>
                <a:lnTo>
                  <a:pt x="327" y="632"/>
                </a:lnTo>
                <a:lnTo>
                  <a:pt x="356" y="650"/>
                </a:lnTo>
                <a:lnTo>
                  <a:pt x="365" y="655"/>
                </a:lnTo>
                <a:lnTo>
                  <a:pt x="378" y="651"/>
                </a:lnTo>
                <a:lnTo>
                  <a:pt x="390" y="647"/>
                </a:lnTo>
                <a:lnTo>
                  <a:pt x="403" y="641"/>
                </a:lnTo>
                <a:lnTo>
                  <a:pt x="415" y="635"/>
                </a:lnTo>
                <a:lnTo>
                  <a:pt x="427" y="629"/>
                </a:lnTo>
                <a:lnTo>
                  <a:pt x="438" y="623"/>
                </a:lnTo>
                <a:lnTo>
                  <a:pt x="450" y="616"/>
                </a:lnTo>
                <a:lnTo>
                  <a:pt x="461" y="609"/>
                </a:lnTo>
                <a:lnTo>
                  <a:pt x="472" y="601"/>
                </a:lnTo>
                <a:lnTo>
                  <a:pt x="482" y="593"/>
                </a:lnTo>
                <a:lnTo>
                  <a:pt x="492" y="585"/>
                </a:lnTo>
                <a:lnTo>
                  <a:pt x="501" y="576"/>
                </a:lnTo>
                <a:lnTo>
                  <a:pt x="511" y="566"/>
                </a:lnTo>
                <a:lnTo>
                  <a:pt x="520" y="557"/>
                </a:lnTo>
                <a:lnTo>
                  <a:pt x="528" y="547"/>
                </a:lnTo>
                <a:lnTo>
                  <a:pt x="536" y="536"/>
                </a:lnTo>
                <a:lnTo>
                  <a:pt x="544" y="525"/>
                </a:lnTo>
                <a:lnTo>
                  <a:pt x="551" y="514"/>
                </a:lnTo>
                <a:lnTo>
                  <a:pt x="559" y="503"/>
                </a:lnTo>
                <a:lnTo>
                  <a:pt x="565" y="492"/>
                </a:lnTo>
                <a:lnTo>
                  <a:pt x="571" y="480"/>
                </a:lnTo>
                <a:lnTo>
                  <a:pt x="577" y="468"/>
                </a:lnTo>
                <a:lnTo>
                  <a:pt x="582" y="455"/>
                </a:lnTo>
                <a:lnTo>
                  <a:pt x="587" y="443"/>
                </a:lnTo>
                <a:lnTo>
                  <a:pt x="591" y="430"/>
                </a:lnTo>
                <a:lnTo>
                  <a:pt x="594" y="416"/>
                </a:lnTo>
                <a:lnTo>
                  <a:pt x="597" y="403"/>
                </a:lnTo>
                <a:lnTo>
                  <a:pt x="600" y="390"/>
                </a:lnTo>
                <a:lnTo>
                  <a:pt x="602" y="376"/>
                </a:lnTo>
                <a:lnTo>
                  <a:pt x="603" y="362"/>
                </a:lnTo>
                <a:lnTo>
                  <a:pt x="604" y="349"/>
                </a:lnTo>
                <a:lnTo>
                  <a:pt x="604" y="335"/>
                </a:lnTo>
                <a:close/>
              </a:path>
            </a:pathLst>
          </a:custGeom>
          <a:solidFill>
            <a:srgbClr val="F6C34E"/>
          </a:solidFill>
          <a:ln w="9525">
            <a:noFill/>
            <a:round/>
            <a:headEnd/>
            <a:tailEnd/>
          </a:ln>
        </p:spPr>
        <p:txBody>
          <a:bodyPr/>
          <a:lstStyle/>
          <a:p>
            <a:endParaRPr lang="pt-BR"/>
          </a:p>
        </p:txBody>
      </p:sp>
      <p:sp>
        <p:nvSpPr>
          <p:cNvPr id="342208" name="Freeform 192"/>
          <p:cNvSpPr>
            <a:spLocks/>
          </p:cNvSpPr>
          <p:nvPr/>
        </p:nvSpPr>
        <p:spPr bwMode="auto">
          <a:xfrm>
            <a:off x="6669088" y="2065338"/>
            <a:ext cx="225425" cy="239712"/>
          </a:xfrm>
          <a:custGeom>
            <a:avLst/>
            <a:gdLst/>
            <a:ahLst/>
            <a:cxnLst>
              <a:cxn ang="0">
                <a:pos x="565" y="273"/>
              </a:cxn>
              <a:cxn ang="0">
                <a:pos x="557" y="228"/>
              </a:cxn>
              <a:cxn ang="0">
                <a:pos x="542" y="186"/>
              </a:cxn>
              <a:cxn ang="0">
                <a:pos x="522" y="146"/>
              </a:cxn>
              <a:cxn ang="0">
                <a:pos x="496" y="111"/>
              </a:cxn>
              <a:cxn ang="0">
                <a:pos x="466" y="80"/>
              </a:cxn>
              <a:cxn ang="0">
                <a:pos x="431" y="52"/>
              </a:cxn>
              <a:cxn ang="0">
                <a:pos x="393" y="30"/>
              </a:cxn>
              <a:cxn ang="0">
                <a:pos x="352" y="14"/>
              </a:cxn>
              <a:cxn ang="0">
                <a:pos x="308" y="4"/>
              </a:cxn>
              <a:cxn ang="0">
                <a:pos x="262" y="0"/>
              </a:cxn>
              <a:cxn ang="0">
                <a:pos x="201" y="6"/>
              </a:cxn>
              <a:cxn ang="0">
                <a:pos x="145" y="23"/>
              </a:cxn>
              <a:cxn ang="0">
                <a:pos x="93" y="51"/>
              </a:cxn>
              <a:cxn ang="0">
                <a:pos x="49" y="88"/>
              </a:cxn>
              <a:cxn ang="0">
                <a:pos x="12" y="131"/>
              </a:cxn>
              <a:cxn ang="0">
                <a:pos x="15" y="203"/>
              </a:cxn>
              <a:cxn ang="0">
                <a:pos x="33" y="220"/>
              </a:cxn>
              <a:cxn ang="0">
                <a:pos x="60" y="168"/>
              </a:cxn>
              <a:cxn ang="0">
                <a:pos x="98" y="124"/>
              </a:cxn>
              <a:cxn ang="0">
                <a:pos x="146" y="91"/>
              </a:cxn>
              <a:cxn ang="0">
                <a:pos x="201" y="68"/>
              </a:cxn>
              <a:cxn ang="0">
                <a:pos x="262" y="60"/>
              </a:cxn>
              <a:cxn ang="0">
                <a:pos x="299" y="63"/>
              </a:cxn>
              <a:cxn ang="0">
                <a:pos x="334" y="71"/>
              </a:cxn>
              <a:cxn ang="0">
                <a:pos x="367" y="85"/>
              </a:cxn>
              <a:cxn ang="0">
                <a:pos x="398" y="103"/>
              </a:cxn>
              <a:cxn ang="0">
                <a:pos x="425" y="124"/>
              </a:cxn>
              <a:cxn ang="0">
                <a:pos x="450" y="149"/>
              </a:cxn>
              <a:cxn ang="0">
                <a:pos x="470" y="178"/>
              </a:cxn>
              <a:cxn ang="0">
                <a:pos x="486" y="210"/>
              </a:cxn>
              <a:cxn ang="0">
                <a:pos x="497" y="243"/>
              </a:cxn>
              <a:cxn ang="0">
                <a:pos x="504" y="279"/>
              </a:cxn>
              <a:cxn ang="0">
                <a:pos x="505" y="317"/>
              </a:cxn>
              <a:cxn ang="0">
                <a:pos x="500" y="353"/>
              </a:cxn>
              <a:cxn ang="0">
                <a:pos x="490" y="388"/>
              </a:cxn>
              <a:cxn ang="0">
                <a:pos x="476" y="421"/>
              </a:cxn>
              <a:cxn ang="0">
                <a:pos x="457" y="450"/>
              </a:cxn>
              <a:cxn ang="0">
                <a:pos x="433" y="476"/>
              </a:cxn>
              <a:cxn ang="0">
                <a:pos x="407" y="499"/>
              </a:cxn>
              <a:cxn ang="0">
                <a:pos x="378" y="519"/>
              </a:cxn>
              <a:cxn ang="0">
                <a:pos x="346" y="533"/>
              </a:cxn>
              <a:cxn ang="0">
                <a:pos x="310" y="543"/>
              </a:cxn>
              <a:cxn ang="0">
                <a:pos x="274" y="547"/>
              </a:cxn>
              <a:cxn ang="0">
                <a:pos x="241" y="547"/>
              </a:cxn>
              <a:cxn ang="0">
                <a:pos x="319" y="602"/>
              </a:cxn>
              <a:cxn ang="0">
                <a:pos x="346" y="596"/>
              </a:cxn>
              <a:cxn ang="0">
                <a:pos x="382" y="583"/>
              </a:cxn>
              <a:cxn ang="0">
                <a:pos x="417" y="566"/>
              </a:cxn>
              <a:cxn ang="0">
                <a:pos x="449" y="544"/>
              </a:cxn>
              <a:cxn ang="0">
                <a:pos x="478" y="519"/>
              </a:cxn>
              <a:cxn ang="0">
                <a:pos x="503" y="489"/>
              </a:cxn>
              <a:cxn ang="0">
                <a:pos x="525" y="457"/>
              </a:cxn>
              <a:cxn ang="0">
                <a:pos x="542" y="422"/>
              </a:cxn>
              <a:cxn ang="0">
                <a:pos x="556" y="384"/>
              </a:cxn>
              <a:cxn ang="0">
                <a:pos x="564" y="345"/>
              </a:cxn>
              <a:cxn ang="0">
                <a:pos x="566" y="305"/>
              </a:cxn>
            </a:cxnLst>
            <a:rect l="0" t="0" r="r" b="b"/>
            <a:pathLst>
              <a:path w="566" h="603">
                <a:moveTo>
                  <a:pt x="566" y="305"/>
                </a:moveTo>
                <a:lnTo>
                  <a:pt x="566" y="288"/>
                </a:lnTo>
                <a:lnTo>
                  <a:pt x="565" y="273"/>
                </a:lnTo>
                <a:lnTo>
                  <a:pt x="563" y="258"/>
                </a:lnTo>
                <a:lnTo>
                  <a:pt x="560" y="243"/>
                </a:lnTo>
                <a:lnTo>
                  <a:pt x="557" y="228"/>
                </a:lnTo>
                <a:lnTo>
                  <a:pt x="553" y="214"/>
                </a:lnTo>
                <a:lnTo>
                  <a:pt x="547" y="200"/>
                </a:lnTo>
                <a:lnTo>
                  <a:pt x="542" y="186"/>
                </a:lnTo>
                <a:lnTo>
                  <a:pt x="535" y="172"/>
                </a:lnTo>
                <a:lnTo>
                  <a:pt x="529" y="159"/>
                </a:lnTo>
                <a:lnTo>
                  <a:pt x="522" y="146"/>
                </a:lnTo>
                <a:lnTo>
                  <a:pt x="514" y="134"/>
                </a:lnTo>
                <a:lnTo>
                  <a:pt x="505" y="122"/>
                </a:lnTo>
                <a:lnTo>
                  <a:pt x="496" y="111"/>
                </a:lnTo>
                <a:lnTo>
                  <a:pt x="487" y="100"/>
                </a:lnTo>
                <a:lnTo>
                  <a:pt x="477" y="89"/>
                </a:lnTo>
                <a:lnTo>
                  <a:pt x="466" y="80"/>
                </a:lnTo>
                <a:lnTo>
                  <a:pt x="456" y="69"/>
                </a:lnTo>
                <a:lnTo>
                  <a:pt x="444" y="60"/>
                </a:lnTo>
                <a:lnTo>
                  <a:pt x="431" y="52"/>
                </a:lnTo>
                <a:lnTo>
                  <a:pt x="419" y="44"/>
                </a:lnTo>
                <a:lnTo>
                  <a:pt x="406" y="37"/>
                </a:lnTo>
                <a:lnTo>
                  <a:pt x="393" y="30"/>
                </a:lnTo>
                <a:lnTo>
                  <a:pt x="380" y="24"/>
                </a:lnTo>
                <a:lnTo>
                  <a:pt x="366" y="18"/>
                </a:lnTo>
                <a:lnTo>
                  <a:pt x="352" y="14"/>
                </a:lnTo>
                <a:lnTo>
                  <a:pt x="338" y="10"/>
                </a:lnTo>
                <a:lnTo>
                  <a:pt x="323" y="6"/>
                </a:lnTo>
                <a:lnTo>
                  <a:pt x="308" y="4"/>
                </a:lnTo>
                <a:lnTo>
                  <a:pt x="293" y="2"/>
                </a:lnTo>
                <a:lnTo>
                  <a:pt x="277" y="1"/>
                </a:lnTo>
                <a:lnTo>
                  <a:pt x="262" y="0"/>
                </a:lnTo>
                <a:lnTo>
                  <a:pt x="241" y="1"/>
                </a:lnTo>
                <a:lnTo>
                  <a:pt x="220" y="3"/>
                </a:lnTo>
                <a:lnTo>
                  <a:pt x="201" y="6"/>
                </a:lnTo>
                <a:lnTo>
                  <a:pt x="182" y="11"/>
                </a:lnTo>
                <a:lnTo>
                  <a:pt x="163" y="16"/>
                </a:lnTo>
                <a:lnTo>
                  <a:pt x="145" y="23"/>
                </a:lnTo>
                <a:lnTo>
                  <a:pt x="127" y="31"/>
                </a:lnTo>
                <a:lnTo>
                  <a:pt x="109" y="40"/>
                </a:lnTo>
                <a:lnTo>
                  <a:pt x="93" y="51"/>
                </a:lnTo>
                <a:lnTo>
                  <a:pt x="77" y="62"/>
                </a:lnTo>
                <a:lnTo>
                  <a:pt x="63" y="74"/>
                </a:lnTo>
                <a:lnTo>
                  <a:pt x="49" y="88"/>
                </a:lnTo>
                <a:lnTo>
                  <a:pt x="35" y="101"/>
                </a:lnTo>
                <a:lnTo>
                  <a:pt x="23" y="116"/>
                </a:lnTo>
                <a:lnTo>
                  <a:pt x="12" y="131"/>
                </a:lnTo>
                <a:lnTo>
                  <a:pt x="0" y="147"/>
                </a:lnTo>
                <a:lnTo>
                  <a:pt x="6" y="168"/>
                </a:lnTo>
                <a:lnTo>
                  <a:pt x="15" y="203"/>
                </a:lnTo>
                <a:lnTo>
                  <a:pt x="26" y="235"/>
                </a:lnTo>
                <a:lnTo>
                  <a:pt x="27" y="239"/>
                </a:lnTo>
                <a:lnTo>
                  <a:pt x="33" y="220"/>
                </a:lnTo>
                <a:lnTo>
                  <a:pt x="41" y="202"/>
                </a:lnTo>
                <a:lnTo>
                  <a:pt x="50" y="185"/>
                </a:lnTo>
                <a:lnTo>
                  <a:pt x="60" y="168"/>
                </a:lnTo>
                <a:lnTo>
                  <a:pt x="71" y="152"/>
                </a:lnTo>
                <a:lnTo>
                  <a:pt x="84" y="137"/>
                </a:lnTo>
                <a:lnTo>
                  <a:pt x="98" y="124"/>
                </a:lnTo>
                <a:lnTo>
                  <a:pt x="113" y="112"/>
                </a:lnTo>
                <a:lnTo>
                  <a:pt x="129" y="100"/>
                </a:lnTo>
                <a:lnTo>
                  <a:pt x="146" y="91"/>
                </a:lnTo>
                <a:lnTo>
                  <a:pt x="163" y="82"/>
                </a:lnTo>
                <a:lnTo>
                  <a:pt x="182" y="74"/>
                </a:lnTo>
                <a:lnTo>
                  <a:pt x="201" y="68"/>
                </a:lnTo>
                <a:lnTo>
                  <a:pt x="220" y="64"/>
                </a:lnTo>
                <a:lnTo>
                  <a:pt x="241" y="61"/>
                </a:lnTo>
                <a:lnTo>
                  <a:pt x="262" y="60"/>
                </a:lnTo>
                <a:lnTo>
                  <a:pt x="274" y="61"/>
                </a:lnTo>
                <a:lnTo>
                  <a:pt x="286" y="62"/>
                </a:lnTo>
                <a:lnTo>
                  <a:pt x="299" y="63"/>
                </a:lnTo>
                <a:lnTo>
                  <a:pt x="310" y="65"/>
                </a:lnTo>
                <a:lnTo>
                  <a:pt x="322" y="68"/>
                </a:lnTo>
                <a:lnTo>
                  <a:pt x="334" y="71"/>
                </a:lnTo>
                <a:lnTo>
                  <a:pt x="346" y="75"/>
                </a:lnTo>
                <a:lnTo>
                  <a:pt x="357" y="80"/>
                </a:lnTo>
                <a:lnTo>
                  <a:pt x="367" y="85"/>
                </a:lnTo>
                <a:lnTo>
                  <a:pt x="378" y="91"/>
                </a:lnTo>
                <a:lnTo>
                  <a:pt x="388" y="96"/>
                </a:lnTo>
                <a:lnTo>
                  <a:pt x="398" y="103"/>
                </a:lnTo>
                <a:lnTo>
                  <a:pt x="407" y="109"/>
                </a:lnTo>
                <a:lnTo>
                  <a:pt x="416" y="117"/>
                </a:lnTo>
                <a:lnTo>
                  <a:pt x="425" y="124"/>
                </a:lnTo>
                <a:lnTo>
                  <a:pt x="433" y="132"/>
                </a:lnTo>
                <a:lnTo>
                  <a:pt x="442" y="140"/>
                </a:lnTo>
                <a:lnTo>
                  <a:pt x="450" y="149"/>
                </a:lnTo>
                <a:lnTo>
                  <a:pt x="457" y="158"/>
                </a:lnTo>
                <a:lnTo>
                  <a:pt x="464" y="168"/>
                </a:lnTo>
                <a:lnTo>
                  <a:pt x="470" y="178"/>
                </a:lnTo>
                <a:lnTo>
                  <a:pt x="476" y="189"/>
                </a:lnTo>
                <a:lnTo>
                  <a:pt x="481" y="199"/>
                </a:lnTo>
                <a:lnTo>
                  <a:pt x="486" y="210"/>
                </a:lnTo>
                <a:lnTo>
                  <a:pt x="490" y="221"/>
                </a:lnTo>
                <a:lnTo>
                  <a:pt x="494" y="232"/>
                </a:lnTo>
                <a:lnTo>
                  <a:pt x="497" y="243"/>
                </a:lnTo>
                <a:lnTo>
                  <a:pt x="500" y="255"/>
                </a:lnTo>
                <a:lnTo>
                  <a:pt x="502" y="267"/>
                </a:lnTo>
                <a:lnTo>
                  <a:pt x="504" y="279"/>
                </a:lnTo>
                <a:lnTo>
                  <a:pt x="505" y="292"/>
                </a:lnTo>
                <a:lnTo>
                  <a:pt x="505" y="305"/>
                </a:lnTo>
                <a:lnTo>
                  <a:pt x="505" y="317"/>
                </a:lnTo>
                <a:lnTo>
                  <a:pt x="504" y="329"/>
                </a:lnTo>
                <a:lnTo>
                  <a:pt x="502" y="341"/>
                </a:lnTo>
                <a:lnTo>
                  <a:pt x="500" y="353"/>
                </a:lnTo>
                <a:lnTo>
                  <a:pt x="497" y="365"/>
                </a:lnTo>
                <a:lnTo>
                  <a:pt x="494" y="376"/>
                </a:lnTo>
                <a:lnTo>
                  <a:pt x="490" y="388"/>
                </a:lnTo>
                <a:lnTo>
                  <a:pt x="486" y="398"/>
                </a:lnTo>
                <a:lnTo>
                  <a:pt x="481" y="410"/>
                </a:lnTo>
                <a:lnTo>
                  <a:pt x="476" y="421"/>
                </a:lnTo>
                <a:lnTo>
                  <a:pt x="470" y="431"/>
                </a:lnTo>
                <a:lnTo>
                  <a:pt x="464" y="440"/>
                </a:lnTo>
                <a:lnTo>
                  <a:pt x="457" y="450"/>
                </a:lnTo>
                <a:lnTo>
                  <a:pt x="450" y="459"/>
                </a:lnTo>
                <a:lnTo>
                  <a:pt x="442" y="468"/>
                </a:lnTo>
                <a:lnTo>
                  <a:pt x="433" y="476"/>
                </a:lnTo>
                <a:lnTo>
                  <a:pt x="425" y="484"/>
                </a:lnTo>
                <a:lnTo>
                  <a:pt x="416" y="492"/>
                </a:lnTo>
                <a:lnTo>
                  <a:pt x="407" y="499"/>
                </a:lnTo>
                <a:lnTo>
                  <a:pt x="398" y="506"/>
                </a:lnTo>
                <a:lnTo>
                  <a:pt x="388" y="513"/>
                </a:lnTo>
                <a:lnTo>
                  <a:pt x="378" y="519"/>
                </a:lnTo>
                <a:lnTo>
                  <a:pt x="367" y="524"/>
                </a:lnTo>
                <a:lnTo>
                  <a:pt x="357" y="529"/>
                </a:lnTo>
                <a:lnTo>
                  <a:pt x="346" y="533"/>
                </a:lnTo>
                <a:lnTo>
                  <a:pt x="334" y="537"/>
                </a:lnTo>
                <a:lnTo>
                  <a:pt x="322" y="540"/>
                </a:lnTo>
                <a:lnTo>
                  <a:pt x="310" y="543"/>
                </a:lnTo>
                <a:lnTo>
                  <a:pt x="299" y="545"/>
                </a:lnTo>
                <a:lnTo>
                  <a:pt x="286" y="546"/>
                </a:lnTo>
                <a:lnTo>
                  <a:pt x="274" y="547"/>
                </a:lnTo>
                <a:lnTo>
                  <a:pt x="262" y="548"/>
                </a:lnTo>
                <a:lnTo>
                  <a:pt x="251" y="548"/>
                </a:lnTo>
                <a:lnTo>
                  <a:pt x="241" y="547"/>
                </a:lnTo>
                <a:lnTo>
                  <a:pt x="263" y="564"/>
                </a:lnTo>
                <a:lnTo>
                  <a:pt x="289" y="584"/>
                </a:lnTo>
                <a:lnTo>
                  <a:pt x="319" y="602"/>
                </a:lnTo>
                <a:lnTo>
                  <a:pt x="319" y="603"/>
                </a:lnTo>
                <a:lnTo>
                  <a:pt x="333" y="600"/>
                </a:lnTo>
                <a:lnTo>
                  <a:pt x="346" y="596"/>
                </a:lnTo>
                <a:lnTo>
                  <a:pt x="358" y="593"/>
                </a:lnTo>
                <a:lnTo>
                  <a:pt x="370" y="588"/>
                </a:lnTo>
                <a:lnTo>
                  <a:pt x="382" y="583"/>
                </a:lnTo>
                <a:lnTo>
                  <a:pt x="394" y="578"/>
                </a:lnTo>
                <a:lnTo>
                  <a:pt x="406" y="572"/>
                </a:lnTo>
                <a:lnTo>
                  <a:pt x="417" y="566"/>
                </a:lnTo>
                <a:lnTo>
                  <a:pt x="428" y="559"/>
                </a:lnTo>
                <a:lnTo>
                  <a:pt x="438" y="552"/>
                </a:lnTo>
                <a:lnTo>
                  <a:pt x="449" y="544"/>
                </a:lnTo>
                <a:lnTo>
                  <a:pt x="459" y="536"/>
                </a:lnTo>
                <a:lnTo>
                  <a:pt x="469" y="527"/>
                </a:lnTo>
                <a:lnTo>
                  <a:pt x="478" y="519"/>
                </a:lnTo>
                <a:lnTo>
                  <a:pt x="487" y="509"/>
                </a:lnTo>
                <a:lnTo>
                  <a:pt x="495" y="499"/>
                </a:lnTo>
                <a:lnTo>
                  <a:pt x="503" y="489"/>
                </a:lnTo>
                <a:lnTo>
                  <a:pt x="511" y="478"/>
                </a:lnTo>
                <a:lnTo>
                  <a:pt x="518" y="468"/>
                </a:lnTo>
                <a:lnTo>
                  <a:pt x="525" y="457"/>
                </a:lnTo>
                <a:lnTo>
                  <a:pt x="531" y="446"/>
                </a:lnTo>
                <a:lnTo>
                  <a:pt x="537" y="434"/>
                </a:lnTo>
                <a:lnTo>
                  <a:pt x="542" y="422"/>
                </a:lnTo>
                <a:lnTo>
                  <a:pt x="547" y="410"/>
                </a:lnTo>
                <a:lnTo>
                  <a:pt x="552" y="397"/>
                </a:lnTo>
                <a:lnTo>
                  <a:pt x="556" y="384"/>
                </a:lnTo>
                <a:lnTo>
                  <a:pt x="559" y="371"/>
                </a:lnTo>
                <a:lnTo>
                  <a:pt x="561" y="358"/>
                </a:lnTo>
                <a:lnTo>
                  <a:pt x="564" y="345"/>
                </a:lnTo>
                <a:lnTo>
                  <a:pt x="565" y="332"/>
                </a:lnTo>
                <a:lnTo>
                  <a:pt x="566" y="318"/>
                </a:lnTo>
                <a:lnTo>
                  <a:pt x="566" y="305"/>
                </a:lnTo>
                <a:close/>
              </a:path>
            </a:pathLst>
          </a:custGeom>
          <a:solidFill>
            <a:srgbClr val="F8C846"/>
          </a:solidFill>
          <a:ln w="9525">
            <a:noFill/>
            <a:round/>
            <a:headEnd/>
            <a:tailEnd/>
          </a:ln>
        </p:spPr>
        <p:txBody>
          <a:bodyPr/>
          <a:lstStyle/>
          <a:p>
            <a:endParaRPr lang="pt-BR"/>
          </a:p>
        </p:txBody>
      </p:sp>
      <p:sp>
        <p:nvSpPr>
          <p:cNvPr id="342209" name="Freeform 193"/>
          <p:cNvSpPr>
            <a:spLocks/>
          </p:cNvSpPr>
          <p:nvPr/>
        </p:nvSpPr>
        <p:spPr bwMode="auto">
          <a:xfrm>
            <a:off x="6673850" y="2078038"/>
            <a:ext cx="207963" cy="215900"/>
          </a:xfrm>
          <a:custGeom>
            <a:avLst/>
            <a:gdLst/>
            <a:ahLst/>
            <a:cxnLst>
              <a:cxn ang="0">
                <a:pos x="522" y="246"/>
              </a:cxn>
              <a:cxn ang="0">
                <a:pos x="515" y="206"/>
              </a:cxn>
              <a:cxn ang="0">
                <a:pos x="502" y="168"/>
              </a:cxn>
              <a:cxn ang="0">
                <a:pos x="484" y="132"/>
              </a:cxn>
              <a:cxn ang="0">
                <a:pos x="461" y="100"/>
              </a:cxn>
              <a:cxn ang="0">
                <a:pos x="434" y="72"/>
              </a:cxn>
              <a:cxn ang="0">
                <a:pos x="402" y="48"/>
              </a:cxn>
              <a:cxn ang="0">
                <a:pos x="368" y="27"/>
              </a:cxn>
              <a:cxn ang="0">
                <a:pos x="331" y="13"/>
              </a:cxn>
              <a:cxn ang="0">
                <a:pos x="291" y="3"/>
              </a:cxn>
              <a:cxn ang="0">
                <a:pos x="250" y="0"/>
              </a:cxn>
              <a:cxn ang="0">
                <a:pos x="189" y="7"/>
              </a:cxn>
              <a:cxn ang="0">
                <a:pos x="133" y="26"/>
              </a:cxn>
              <a:cxn ang="0">
                <a:pos x="83" y="57"/>
              </a:cxn>
              <a:cxn ang="0">
                <a:pos x="41" y="97"/>
              </a:cxn>
              <a:cxn ang="0">
                <a:pos x="9" y="144"/>
              </a:cxn>
              <a:cxn ang="0">
                <a:pos x="14" y="205"/>
              </a:cxn>
              <a:cxn ang="0">
                <a:pos x="38" y="251"/>
              </a:cxn>
              <a:cxn ang="0">
                <a:pos x="43" y="221"/>
              </a:cxn>
              <a:cxn ang="0">
                <a:pos x="66" y="166"/>
              </a:cxn>
              <a:cxn ang="0">
                <a:pos x="104" y="120"/>
              </a:cxn>
              <a:cxn ang="0">
                <a:pos x="151" y="85"/>
              </a:cxn>
              <a:cxn ang="0">
                <a:pos x="208" y="66"/>
              </a:cxn>
              <a:cxn ang="0">
                <a:pos x="239" y="62"/>
              </a:cxn>
              <a:cxn ang="0">
                <a:pos x="271" y="63"/>
              </a:cxn>
              <a:cxn ang="0">
                <a:pos x="303" y="68"/>
              </a:cxn>
              <a:cxn ang="0">
                <a:pos x="333" y="78"/>
              </a:cxn>
              <a:cxn ang="0">
                <a:pos x="385" y="110"/>
              </a:cxn>
              <a:cxn ang="0">
                <a:pos x="426" y="156"/>
              </a:cxn>
              <a:cxn ang="0">
                <a:pos x="450" y="201"/>
              </a:cxn>
              <a:cxn ang="0">
                <a:pos x="459" y="231"/>
              </a:cxn>
              <a:cxn ang="0">
                <a:pos x="463" y="264"/>
              </a:cxn>
              <a:cxn ang="0">
                <a:pos x="462" y="296"/>
              </a:cxn>
              <a:cxn ang="0">
                <a:pos x="456" y="327"/>
              </a:cxn>
              <a:cxn ang="0">
                <a:pos x="446" y="357"/>
              </a:cxn>
              <a:cxn ang="0">
                <a:pos x="414" y="410"/>
              </a:cxn>
              <a:cxn ang="0">
                <a:pos x="369" y="451"/>
              </a:cxn>
              <a:cxn ang="0">
                <a:pos x="323" y="474"/>
              </a:cxn>
              <a:cxn ang="0">
                <a:pos x="292" y="483"/>
              </a:cxn>
              <a:cxn ang="0">
                <a:pos x="261" y="487"/>
              </a:cxn>
              <a:cxn ang="0">
                <a:pos x="218" y="485"/>
              </a:cxn>
              <a:cxn ang="0">
                <a:pos x="199" y="490"/>
              </a:cxn>
              <a:cxn ang="0">
                <a:pos x="268" y="547"/>
              </a:cxn>
              <a:cxn ang="0">
                <a:pos x="307" y="542"/>
              </a:cxn>
              <a:cxn ang="0">
                <a:pos x="345" y="531"/>
              </a:cxn>
              <a:cxn ang="0">
                <a:pos x="380" y="515"/>
              </a:cxn>
              <a:cxn ang="0">
                <a:pos x="411" y="495"/>
              </a:cxn>
              <a:cxn ang="0">
                <a:pos x="441" y="470"/>
              </a:cxn>
              <a:cxn ang="0">
                <a:pos x="466" y="442"/>
              </a:cxn>
              <a:cxn ang="0">
                <a:pos x="487" y="411"/>
              </a:cxn>
              <a:cxn ang="0">
                <a:pos x="503" y="377"/>
              </a:cxn>
              <a:cxn ang="0">
                <a:pos x="515" y="340"/>
              </a:cxn>
              <a:cxn ang="0">
                <a:pos x="522" y="301"/>
              </a:cxn>
            </a:cxnLst>
            <a:rect l="0" t="0" r="r" b="b"/>
            <a:pathLst>
              <a:path w="523" h="547">
                <a:moveTo>
                  <a:pt x="523" y="275"/>
                </a:moveTo>
                <a:lnTo>
                  <a:pt x="523" y="260"/>
                </a:lnTo>
                <a:lnTo>
                  <a:pt x="522" y="246"/>
                </a:lnTo>
                <a:lnTo>
                  <a:pt x="520" y="232"/>
                </a:lnTo>
                <a:lnTo>
                  <a:pt x="518" y="219"/>
                </a:lnTo>
                <a:lnTo>
                  <a:pt x="515" y="206"/>
                </a:lnTo>
                <a:lnTo>
                  <a:pt x="511" y="193"/>
                </a:lnTo>
                <a:lnTo>
                  <a:pt x="507" y="180"/>
                </a:lnTo>
                <a:lnTo>
                  <a:pt x="502" y="168"/>
                </a:lnTo>
                <a:lnTo>
                  <a:pt x="496" y="156"/>
                </a:lnTo>
                <a:lnTo>
                  <a:pt x="490" y="143"/>
                </a:lnTo>
                <a:lnTo>
                  <a:pt x="484" y="132"/>
                </a:lnTo>
                <a:lnTo>
                  <a:pt x="477" y="121"/>
                </a:lnTo>
                <a:lnTo>
                  <a:pt x="469" y="110"/>
                </a:lnTo>
                <a:lnTo>
                  <a:pt x="461" y="100"/>
                </a:lnTo>
                <a:lnTo>
                  <a:pt x="453" y="90"/>
                </a:lnTo>
                <a:lnTo>
                  <a:pt x="444" y="81"/>
                </a:lnTo>
                <a:lnTo>
                  <a:pt x="434" y="72"/>
                </a:lnTo>
                <a:lnTo>
                  <a:pt x="423" y="63"/>
                </a:lnTo>
                <a:lnTo>
                  <a:pt x="413" y="55"/>
                </a:lnTo>
                <a:lnTo>
                  <a:pt x="402" y="48"/>
                </a:lnTo>
                <a:lnTo>
                  <a:pt x="391" y="40"/>
                </a:lnTo>
                <a:lnTo>
                  <a:pt x="380" y="33"/>
                </a:lnTo>
                <a:lnTo>
                  <a:pt x="368" y="27"/>
                </a:lnTo>
                <a:lnTo>
                  <a:pt x="356" y="22"/>
                </a:lnTo>
                <a:lnTo>
                  <a:pt x="344" y="17"/>
                </a:lnTo>
                <a:lnTo>
                  <a:pt x="331" y="13"/>
                </a:lnTo>
                <a:lnTo>
                  <a:pt x="318" y="9"/>
                </a:lnTo>
                <a:lnTo>
                  <a:pt x="304" y="6"/>
                </a:lnTo>
                <a:lnTo>
                  <a:pt x="291" y="3"/>
                </a:lnTo>
                <a:lnTo>
                  <a:pt x="278" y="2"/>
                </a:lnTo>
                <a:lnTo>
                  <a:pt x="264" y="1"/>
                </a:lnTo>
                <a:lnTo>
                  <a:pt x="250" y="0"/>
                </a:lnTo>
                <a:lnTo>
                  <a:pt x="229" y="1"/>
                </a:lnTo>
                <a:lnTo>
                  <a:pt x="208" y="3"/>
                </a:lnTo>
                <a:lnTo>
                  <a:pt x="189" y="7"/>
                </a:lnTo>
                <a:lnTo>
                  <a:pt x="170" y="12"/>
                </a:lnTo>
                <a:lnTo>
                  <a:pt x="151" y="18"/>
                </a:lnTo>
                <a:lnTo>
                  <a:pt x="133" y="26"/>
                </a:lnTo>
                <a:lnTo>
                  <a:pt x="116" y="35"/>
                </a:lnTo>
                <a:lnTo>
                  <a:pt x="99" y="45"/>
                </a:lnTo>
                <a:lnTo>
                  <a:pt x="83" y="57"/>
                </a:lnTo>
                <a:lnTo>
                  <a:pt x="68" y="69"/>
                </a:lnTo>
                <a:lnTo>
                  <a:pt x="54" y="83"/>
                </a:lnTo>
                <a:lnTo>
                  <a:pt x="41" y="97"/>
                </a:lnTo>
                <a:lnTo>
                  <a:pt x="29" y="112"/>
                </a:lnTo>
                <a:lnTo>
                  <a:pt x="18" y="128"/>
                </a:lnTo>
                <a:lnTo>
                  <a:pt x="9" y="144"/>
                </a:lnTo>
                <a:lnTo>
                  <a:pt x="0" y="163"/>
                </a:lnTo>
                <a:lnTo>
                  <a:pt x="3" y="173"/>
                </a:lnTo>
                <a:lnTo>
                  <a:pt x="14" y="205"/>
                </a:lnTo>
                <a:lnTo>
                  <a:pt x="26" y="237"/>
                </a:lnTo>
                <a:lnTo>
                  <a:pt x="37" y="263"/>
                </a:lnTo>
                <a:lnTo>
                  <a:pt x="38" y="251"/>
                </a:lnTo>
                <a:lnTo>
                  <a:pt x="39" y="241"/>
                </a:lnTo>
                <a:lnTo>
                  <a:pt x="41" y="231"/>
                </a:lnTo>
                <a:lnTo>
                  <a:pt x="43" y="221"/>
                </a:lnTo>
                <a:lnTo>
                  <a:pt x="49" y="202"/>
                </a:lnTo>
                <a:lnTo>
                  <a:pt x="57" y="184"/>
                </a:lnTo>
                <a:lnTo>
                  <a:pt x="66" y="166"/>
                </a:lnTo>
                <a:lnTo>
                  <a:pt x="77" y="149"/>
                </a:lnTo>
                <a:lnTo>
                  <a:pt x="89" y="134"/>
                </a:lnTo>
                <a:lnTo>
                  <a:pt x="104" y="120"/>
                </a:lnTo>
                <a:lnTo>
                  <a:pt x="118" y="107"/>
                </a:lnTo>
                <a:lnTo>
                  <a:pt x="134" y="95"/>
                </a:lnTo>
                <a:lnTo>
                  <a:pt x="151" y="85"/>
                </a:lnTo>
                <a:lnTo>
                  <a:pt x="169" y="77"/>
                </a:lnTo>
                <a:lnTo>
                  <a:pt x="188" y="70"/>
                </a:lnTo>
                <a:lnTo>
                  <a:pt x="208" y="66"/>
                </a:lnTo>
                <a:lnTo>
                  <a:pt x="219" y="64"/>
                </a:lnTo>
                <a:lnTo>
                  <a:pt x="229" y="63"/>
                </a:lnTo>
                <a:lnTo>
                  <a:pt x="239" y="62"/>
                </a:lnTo>
                <a:lnTo>
                  <a:pt x="250" y="62"/>
                </a:lnTo>
                <a:lnTo>
                  <a:pt x="261" y="62"/>
                </a:lnTo>
                <a:lnTo>
                  <a:pt x="271" y="63"/>
                </a:lnTo>
                <a:lnTo>
                  <a:pt x="282" y="64"/>
                </a:lnTo>
                <a:lnTo>
                  <a:pt x="292" y="66"/>
                </a:lnTo>
                <a:lnTo>
                  <a:pt x="303" y="68"/>
                </a:lnTo>
                <a:lnTo>
                  <a:pt x="313" y="71"/>
                </a:lnTo>
                <a:lnTo>
                  <a:pt x="323" y="74"/>
                </a:lnTo>
                <a:lnTo>
                  <a:pt x="333" y="78"/>
                </a:lnTo>
                <a:lnTo>
                  <a:pt x="351" y="87"/>
                </a:lnTo>
                <a:lnTo>
                  <a:pt x="369" y="98"/>
                </a:lnTo>
                <a:lnTo>
                  <a:pt x="385" y="110"/>
                </a:lnTo>
                <a:lnTo>
                  <a:pt x="400" y="123"/>
                </a:lnTo>
                <a:lnTo>
                  <a:pt x="414" y="138"/>
                </a:lnTo>
                <a:lnTo>
                  <a:pt x="426" y="156"/>
                </a:lnTo>
                <a:lnTo>
                  <a:pt x="437" y="173"/>
                </a:lnTo>
                <a:lnTo>
                  <a:pt x="446" y="191"/>
                </a:lnTo>
                <a:lnTo>
                  <a:pt x="450" y="201"/>
                </a:lnTo>
                <a:lnTo>
                  <a:pt x="453" y="211"/>
                </a:lnTo>
                <a:lnTo>
                  <a:pt x="456" y="221"/>
                </a:lnTo>
                <a:lnTo>
                  <a:pt x="459" y="231"/>
                </a:lnTo>
                <a:lnTo>
                  <a:pt x="460" y="241"/>
                </a:lnTo>
                <a:lnTo>
                  <a:pt x="462" y="252"/>
                </a:lnTo>
                <a:lnTo>
                  <a:pt x="463" y="264"/>
                </a:lnTo>
                <a:lnTo>
                  <a:pt x="463" y="275"/>
                </a:lnTo>
                <a:lnTo>
                  <a:pt x="463" y="285"/>
                </a:lnTo>
                <a:lnTo>
                  <a:pt x="462" y="296"/>
                </a:lnTo>
                <a:lnTo>
                  <a:pt x="460" y="307"/>
                </a:lnTo>
                <a:lnTo>
                  <a:pt x="459" y="317"/>
                </a:lnTo>
                <a:lnTo>
                  <a:pt x="456" y="327"/>
                </a:lnTo>
                <a:lnTo>
                  <a:pt x="453" y="337"/>
                </a:lnTo>
                <a:lnTo>
                  <a:pt x="450" y="347"/>
                </a:lnTo>
                <a:lnTo>
                  <a:pt x="446" y="357"/>
                </a:lnTo>
                <a:lnTo>
                  <a:pt x="437" y="376"/>
                </a:lnTo>
                <a:lnTo>
                  <a:pt x="426" y="394"/>
                </a:lnTo>
                <a:lnTo>
                  <a:pt x="414" y="410"/>
                </a:lnTo>
                <a:lnTo>
                  <a:pt x="400" y="425"/>
                </a:lnTo>
                <a:lnTo>
                  <a:pt x="385" y="438"/>
                </a:lnTo>
                <a:lnTo>
                  <a:pt x="369" y="451"/>
                </a:lnTo>
                <a:lnTo>
                  <a:pt x="351" y="461"/>
                </a:lnTo>
                <a:lnTo>
                  <a:pt x="333" y="470"/>
                </a:lnTo>
                <a:lnTo>
                  <a:pt x="323" y="474"/>
                </a:lnTo>
                <a:lnTo>
                  <a:pt x="313" y="478"/>
                </a:lnTo>
                <a:lnTo>
                  <a:pt x="303" y="481"/>
                </a:lnTo>
                <a:lnTo>
                  <a:pt x="292" y="483"/>
                </a:lnTo>
                <a:lnTo>
                  <a:pt x="282" y="485"/>
                </a:lnTo>
                <a:lnTo>
                  <a:pt x="271" y="486"/>
                </a:lnTo>
                <a:lnTo>
                  <a:pt x="261" y="487"/>
                </a:lnTo>
                <a:lnTo>
                  <a:pt x="250" y="488"/>
                </a:lnTo>
                <a:lnTo>
                  <a:pt x="234" y="487"/>
                </a:lnTo>
                <a:lnTo>
                  <a:pt x="218" y="485"/>
                </a:lnTo>
                <a:lnTo>
                  <a:pt x="202" y="482"/>
                </a:lnTo>
                <a:lnTo>
                  <a:pt x="187" y="478"/>
                </a:lnTo>
                <a:lnTo>
                  <a:pt x="199" y="490"/>
                </a:lnTo>
                <a:lnTo>
                  <a:pt x="225" y="514"/>
                </a:lnTo>
                <a:lnTo>
                  <a:pt x="251" y="534"/>
                </a:lnTo>
                <a:lnTo>
                  <a:pt x="268" y="547"/>
                </a:lnTo>
                <a:lnTo>
                  <a:pt x="282" y="546"/>
                </a:lnTo>
                <a:lnTo>
                  <a:pt x="295" y="544"/>
                </a:lnTo>
                <a:lnTo>
                  <a:pt x="307" y="542"/>
                </a:lnTo>
                <a:lnTo>
                  <a:pt x="321" y="539"/>
                </a:lnTo>
                <a:lnTo>
                  <a:pt x="333" y="535"/>
                </a:lnTo>
                <a:lnTo>
                  <a:pt x="345" y="531"/>
                </a:lnTo>
                <a:lnTo>
                  <a:pt x="357" y="526"/>
                </a:lnTo>
                <a:lnTo>
                  <a:pt x="368" y="521"/>
                </a:lnTo>
                <a:lnTo>
                  <a:pt x="380" y="515"/>
                </a:lnTo>
                <a:lnTo>
                  <a:pt x="391" y="509"/>
                </a:lnTo>
                <a:lnTo>
                  <a:pt x="401" y="502"/>
                </a:lnTo>
                <a:lnTo>
                  <a:pt x="411" y="495"/>
                </a:lnTo>
                <a:lnTo>
                  <a:pt x="421" y="488"/>
                </a:lnTo>
                <a:lnTo>
                  <a:pt x="432" y="480"/>
                </a:lnTo>
                <a:lnTo>
                  <a:pt x="441" y="470"/>
                </a:lnTo>
                <a:lnTo>
                  <a:pt x="450" y="461"/>
                </a:lnTo>
                <a:lnTo>
                  <a:pt x="458" y="452"/>
                </a:lnTo>
                <a:lnTo>
                  <a:pt x="466" y="442"/>
                </a:lnTo>
                <a:lnTo>
                  <a:pt x="473" y="432"/>
                </a:lnTo>
                <a:lnTo>
                  <a:pt x="480" y="422"/>
                </a:lnTo>
                <a:lnTo>
                  <a:pt x="487" y="411"/>
                </a:lnTo>
                <a:lnTo>
                  <a:pt x="493" y="400"/>
                </a:lnTo>
                <a:lnTo>
                  <a:pt x="498" y="389"/>
                </a:lnTo>
                <a:lnTo>
                  <a:pt x="503" y="377"/>
                </a:lnTo>
                <a:lnTo>
                  <a:pt x="508" y="364"/>
                </a:lnTo>
                <a:lnTo>
                  <a:pt x="512" y="352"/>
                </a:lnTo>
                <a:lnTo>
                  <a:pt x="515" y="340"/>
                </a:lnTo>
                <a:lnTo>
                  <a:pt x="518" y="327"/>
                </a:lnTo>
                <a:lnTo>
                  <a:pt x="520" y="314"/>
                </a:lnTo>
                <a:lnTo>
                  <a:pt x="522" y="301"/>
                </a:lnTo>
                <a:lnTo>
                  <a:pt x="523" y="288"/>
                </a:lnTo>
                <a:lnTo>
                  <a:pt x="523" y="275"/>
                </a:lnTo>
                <a:close/>
              </a:path>
            </a:pathLst>
          </a:custGeom>
          <a:solidFill>
            <a:srgbClr val="F9CC3E"/>
          </a:solidFill>
          <a:ln w="9525">
            <a:noFill/>
            <a:round/>
            <a:headEnd/>
            <a:tailEnd/>
          </a:ln>
        </p:spPr>
        <p:txBody>
          <a:bodyPr/>
          <a:lstStyle/>
          <a:p>
            <a:endParaRPr lang="pt-BR"/>
          </a:p>
        </p:txBody>
      </p:sp>
      <p:sp>
        <p:nvSpPr>
          <p:cNvPr id="342210" name="Freeform 194"/>
          <p:cNvSpPr>
            <a:spLocks/>
          </p:cNvSpPr>
          <p:nvPr/>
        </p:nvSpPr>
        <p:spPr bwMode="auto">
          <a:xfrm>
            <a:off x="6680200" y="2089150"/>
            <a:ext cx="190500" cy="193675"/>
          </a:xfrm>
          <a:custGeom>
            <a:avLst/>
            <a:gdLst/>
            <a:ahLst/>
            <a:cxnLst>
              <a:cxn ang="0">
                <a:pos x="477" y="219"/>
              </a:cxn>
              <a:cxn ang="0">
                <a:pos x="470" y="183"/>
              </a:cxn>
              <a:cxn ang="0">
                <a:pos x="459" y="150"/>
              </a:cxn>
              <a:cxn ang="0">
                <a:pos x="443" y="118"/>
              </a:cxn>
              <a:cxn ang="0">
                <a:pos x="423" y="89"/>
              </a:cxn>
              <a:cxn ang="0">
                <a:pos x="398" y="64"/>
              </a:cxn>
              <a:cxn ang="0">
                <a:pos x="371" y="43"/>
              </a:cxn>
              <a:cxn ang="0">
                <a:pos x="340" y="25"/>
              </a:cxn>
              <a:cxn ang="0">
                <a:pos x="307" y="11"/>
              </a:cxn>
              <a:cxn ang="0">
                <a:pos x="272" y="3"/>
              </a:cxn>
              <a:cxn ang="0">
                <a:pos x="235" y="0"/>
              </a:cxn>
              <a:cxn ang="0">
                <a:pos x="174" y="8"/>
              </a:cxn>
              <a:cxn ang="0">
                <a:pos x="119" y="31"/>
              </a:cxn>
              <a:cxn ang="0">
                <a:pos x="71" y="64"/>
              </a:cxn>
              <a:cxn ang="0">
                <a:pos x="33" y="108"/>
              </a:cxn>
              <a:cxn ang="0">
                <a:pos x="6" y="160"/>
              </a:cxn>
              <a:cxn ang="0">
                <a:pos x="25" y="239"/>
              </a:cxn>
              <a:cxn ang="0">
                <a:pos x="67" y="317"/>
              </a:cxn>
              <a:cxn ang="0">
                <a:pos x="53" y="264"/>
              </a:cxn>
              <a:cxn ang="0">
                <a:pos x="56" y="207"/>
              </a:cxn>
              <a:cxn ang="0">
                <a:pos x="74" y="157"/>
              </a:cxn>
              <a:cxn ang="0">
                <a:pos x="106" y="115"/>
              </a:cxn>
              <a:cxn ang="0">
                <a:pos x="148" y="84"/>
              </a:cxn>
              <a:cxn ang="0">
                <a:pos x="198" y="65"/>
              </a:cxn>
              <a:cxn ang="0">
                <a:pos x="253" y="63"/>
              </a:cxn>
              <a:cxn ang="0">
                <a:pos x="306" y="76"/>
              </a:cxn>
              <a:cxn ang="0">
                <a:pos x="351" y="103"/>
              </a:cxn>
              <a:cxn ang="0">
                <a:pos x="386" y="143"/>
              </a:cxn>
              <a:cxn ang="0">
                <a:pos x="408" y="190"/>
              </a:cxn>
              <a:cxn ang="0">
                <a:pos x="418" y="245"/>
              </a:cxn>
              <a:cxn ang="0">
                <a:pos x="408" y="298"/>
              </a:cxn>
              <a:cxn ang="0">
                <a:pos x="386" y="347"/>
              </a:cxn>
              <a:cxn ang="0">
                <a:pos x="351" y="385"/>
              </a:cxn>
              <a:cxn ang="0">
                <a:pos x="306" y="412"/>
              </a:cxn>
              <a:cxn ang="0">
                <a:pos x="253" y="425"/>
              </a:cxn>
              <a:cxn ang="0">
                <a:pos x="200" y="423"/>
              </a:cxn>
              <a:cxn ang="0">
                <a:pos x="151" y="407"/>
              </a:cxn>
              <a:cxn ang="0">
                <a:pos x="111" y="378"/>
              </a:cxn>
              <a:cxn ang="0">
                <a:pos x="161" y="436"/>
              </a:cxn>
              <a:cxn ang="0">
                <a:pos x="214" y="487"/>
              </a:cxn>
              <a:cxn ang="0">
                <a:pos x="247" y="487"/>
              </a:cxn>
              <a:cxn ang="0">
                <a:pos x="283" y="483"/>
              </a:cxn>
              <a:cxn ang="0">
                <a:pos x="319" y="473"/>
              </a:cxn>
              <a:cxn ang="0">
                <a:pos x="351" y="459"/>
              </a:cxn>
              <a:cxn ang="0">
                <a:pos x="380" y="439"/>
              </a:cxn>
              <a:cxn ang="0">
                <a:pos x="406" y="416"/>
              </a:cxn>
              <a:cxn ang="0">
                <a:pos x="430" y="390"/>
              </a:cxn>
              <a:cxn ang="0">
                <a:pos x="449" y="361"/>
              </a:cxn>
              <a:cxn ang="0">
                <a:pos x="463" y="328"/>
              </a:cxn>
              <a:cxn ang="0">
                <a:pos x="473" y="293"/>
              </a:cxn>
              <a:cxn ang="0">
                <a:pos x="478" y="257"/>
              </a:cxn>
            </a:cxnLst>
            <a:rect l="0" t="0" r="r" b="b"/>
            <a:pathLst>
              <a:path w="478" h="488">
                <a:moveTo>
                  <a:pt x="478" y="245"/>
                </a:moveTo>
                <a:lnTo>
                  <a:pt x="478" y="232"/>
                </a:lnTo>
                <a:lnTo>
                  <a:pt x="477" y="219"/>
                </a:lnTo>
                <a:lnTo>
                  <a:pt x="475" y="207"/>
                </a:lnTo>
                <a:lnTo>
                  <a:pt x="473" y="195"/>
                </a:lnTo>
                <a:lnTo>
                  <a:pt x="470" y="183"/>
                </a:lnTo>
                <a:lnTo>
                  <a:pt x="467" y="172"/>
                </a:lnTo>
                <a:lnTo>
                  <a:pt x="463" y="161"/>
                </a:lnTo>
                <a:lnTo>
                  <a:pt x="459" y="150"/>
                </a:lnTo>
                <a:lnTo>
                  <a:pt x="454" y="139"/>
                </a:lnTo>
                <a:lnTo>
                  <a:pt x="449" y="129"/>
                </a:lnTo>
                <a:lnTo>
                  <a:pt x="443" y="118"/>
                </a:lnTo>
                <a:lnTo>
                  <a:pt x="437" y="108"/>
                </a:lnTo>
                <a:lnTo>
                  <a:pt x="430" y="98"/>
                </a:lnTo>
                <a:lnTo>
                  <a:pt x="423" y="89"/>
                </a:lnTo>
                <a:lnTo>
                  <a:pt x="415" y="80"/>
                </a:lnTo>
                <a:lnTo>
                  <a:pt x="406" y="72"/>
                </a:lnTo>
                <a:lnTo>
                  <a:pt x="398" y="64"/>
                </a:lnTo>
                <a:lnTo>
                  <a:pt x="389" y="57"/>
                </a:lnTo>
                <a:lnTo>
                  <a:pt x="380" y="49"/>
                </a:lnTo>
                <a:lnTo>
                  <a:pt x="371" y="43"/>
                </a:lnTo>
                <a:lnTo>
                  <a:pt x="361" y="36"/>
                </a:lnTo>
                <a:lnTo>
                  <a:pt x="351" y="31"/>
                </a:lnTo>
                <a:lnTo>
                  <a:pt x="340" y="25"/>
                </a:lnTo>
                <a:lnTo>
                  <a:pt x="330" y="20"/>
                </a:lnTo>
                <a:lnTo>
                  <a:pt x="319" y="15"/>
                </a:lnTo>
                <a:lnTo>
                  <a:pt x="307" y="11"/>
                </a:lnTo>
                <a:lnTo>
                  <a:pt x="295" y="8"/>
                </a:lnTo>
                <a:lnTo>
                  <a:pt x="283" y="5"/>
                </a:lnTo>
                <a:lnTo>
                  <a:pt x="272" y="3"/>
                </a:lnTo>
                <a:lnTo>
                  <a:pt x="259" y="2"/>
                </a:lnTo>
                <a:lnTo>
                  <a:pt x="247" y="1"/>
                </a:lnTo>
                <a:lnTo>
                  <a:pt x="235" y="0"/>
                </a:lnTo>
                <a:lnTo>
                  <a:pt x="214" y="1"/>
                </a:lnTo>
                <a:lnTo>
                  <a:pt x="193" y="4"/>
                </a:lnTo>
                <a:lnTo>
                  <a:pt x="174" y="8"/>
                </a:lnTo>
                <a:lnTo>
                  <a:pt x="155" y="14"/>
                </a:lnTo>
                <a:lnTo>
                  <a:pt x="136" y="22"/>
                </a:lnTo>
                <a:lnTo>
                  <a:pt x="119" y="31"/>
                </a:lnTo>
                <a:lnTo>
                  <a:pt x="102" y="40"/>
                </a:lnTo>
                <a:lnTo>
                  <a:pt x="86" y="52"/>
                </a:lnTo>
                <a:lnTo>
                  <a:pt x="71" y="64"/>
                </a:lnTo>
                <a:lnTo>
                  <a:pt x="57" y="77"/>
                </a:lnTo>
                <a:lnTo>
                  <a:pt x="44" y="92"/>
                </a:lnTo>
                <a:lnTo>
                  <a:pt x="33" y="108"/>
                </a:lnTo>
                <a:lnTo>
                  <a:pt x="23" y="125"/>
                </a:lnTo>
                <a:lnTo>
                  <a:pt x="14" y="142"/>
                </a:lnTo>
                <a:lnTo>
                  <a:pt x="6" y="160"/>
                </a:lnTo>
                <a:lnTo>
                  <a:pt x="0" y="179"/>
                </a:lnTo>
                <a:lnTo>
                  <a:pt x="11" y="207"/>
                </a:lnTo>
                <a:lnTo>
                  <a:pt x="25" y="239"/>
                </a:lnTo>
                <a:lnTo>
                  <a:pt x="40" y="270"/>
                </a:lnTo>
                <a:lnTo>
                  <a:pt x="56" y="299"/>
                </a:lnTo>
                <a:lnTo>
                  <a:pt x="67" y="317"/>
                </a:lnTo>
                <a:lnTo>
                  <a:pt x="61" y="300"/>
                </a:lnTo>
                <a:lnTo>
                  <a:pt x="56" y="282"/>
                </a:lnTo>
                <a:lnTo>
                  <a:pt x="53" y="264"/>
                </a:lnTo>
                <a:lnTo>
                  <a:pt x="52" y="245"/>
                </a:lnTo>
                <a:lnTo>
                  <a:pt x="53" y="225"/>
                </a:lnTo>
                <a:lnTo>
                  <a:pt x="56" y="207"/>
                </a:lnTo>
                <a:lnTo>
                  <a:pt x="60" y="190"/>
                </a:lnTo>
                <a:lnTo>
                  <a:pt x="66" y="173"/>
                </a:lnTo>
                <a:lnTo>
                  <a:pt x="74" y="157"/>
                </a:lnTo>
                <a:lnTo>
                  <a:pt x="83" y="143"/>
                </a:lnTo>
                <a:lnTo>
                  <a:pt x="94" y="129"/>
                </a:lnTo>
                <a:lnTo>
                  <a:pt x="106" y="115"/>
                </a:lnTo>
                <a:lnTo>
                  <a:pt x="119" y="103"/>
                </a:lnTo>
                <a:lnTo>
                  <a:pt x="133" y="93"/>
                </a:lnTo>
                <a:lnTo>
                  <a:pt x="148" y="84"/>
                </a:lnTo>
                <a:lnTo>
                  <a:pt x="163" y="76"/>
                </a:lnTo>
                <a:lnTo>
                  <a:pt x="180" y="70"/>
                </a:lnTo>
                <a:lnTo>
                  <a:pt x="198" y="65"/>
                </a:lnTo>
                <a:lnTo>
                  <a:pt x="216" y="63"/>
                </a:lnTo>
                <a:lnTo>
                  <a:pt x="235" y="62"/>
                </a:lnTo>
                <a:lnTo>
                  <a:pt x="253" y="63"/>
                </a:lnTo>
                <a:lnTo>
                  <a:pt x="271" y="65"/>
                </a:lnTo>
                <a:lnTo>
                  <a:pt x="289" y="70"/>
                </a:lnTo>
                <a:lnTo>
                  <a:pt x="306" y="76"/>
                </a:lnTo>
                <a:lnTo>
                  <a:pt x="322" y="84"/>
                </a:lnTo>
                <a:lnTo>
                  <a:pt x="337" y="93"/>
                </a:lnTo>
                <a:lnTo>
                  <a:pt x="351" y="103"/>
                </a:lnTo>
                <a:lnTo>
                  <a:pt x="364" y="115"/>
                </a:lnTo>
                <a:lnTo>
                  <a:pt x="375" y="129"/>
                </a:lnTo>
                <a:lnTo>
                  <a:pt x="386" y="143"/>
                </a:lnTo>
                <a:lnTo>
                  <a:pt x="395" y="157"/>
                </a:lnTo>
                <a:lnTo>
                  <a:pt x="402" y="173"/>
                </a:lnTo>
                <a:lnTo>
                  <a:pt x="408" y="190"/>
                </a:lnTo>
                <a:lnTo>
                  <a:pt x="413" y="207"/>
                </a:lnTo>
                <a:lnTo>
                  <a:pt x="417" y="225"/>
                </a:lnTo>
                <a:lnTo>
                  <a:pt x="418" y="245"/>
                </a:lnTo>
                <a:lnTo>
                  <a:pt x="417" y="263"/>
                </a:lnTo>
                <a:lnTo>
                  <a:pt x="413" y="281"/>
                </a:lnTo>
                <a:lnTo>
                  <a:pt x="408" y="298"/>
                </a:lnTo>
                <a:lnTo>
                  <a:pt x="402" y="315"/>
                </a:lnTo>
                <a:lnTo>
                  <a:pt x="395" y="331"/>
                </a:lnTo>
                <a:lnTo>
                  <a:pt x="386" y="347"/>
                </a:lnTo>
                <a:lnTo>
                  <a:pt x="375" y="361"/>
                </a:lnTo>
                <a:lnTo>
                  <a:pt x="364" y="373"/>
                </a:lnTo>
                <a:lnTo>
                  <a:pt x="351" y="385"/>
                </a:lnTo>
                <a:lnTo>
                  <a:pt x="337" y="396"/>
                </a:lnTo>
                <a:lnTo>
                  <a:pt x="322" y="405"/>
                </a:lnTo>
                <a:lnTo>
                  <a:pt x="306" y="412"/>
                </a:lnTo>
                <a:lnTo>
                  <a:pt x="289" y="418"/>
                </a:lnTo>
                <a:lnTo>
                  <a:pt x="271" y="423"/>
                </a:lnTo>
                <a:lnTo>
                  <a:pt x="253" y="425"/>
                </a:lnTo>
                <a:lnTo>
                  <a:pt x="235" y="426"/>
                </a:lnTo>
                <a:lnTo>
                  <a:pt x="217" y="426"/>
                </a:lnTo>
                <a:lnTo>
                  <a:pt x="200" y="423"/>
                </a:lnTo>
                <a:lnTo>
                  <a:pt x="183" y="419"/>
                </a:lnTo>
                <a:lnTo>
                  <a:pt x="167" y="414"/>
                </a:lnTo>
                <a:lnTo>
                  <a:pt x="151" y="407"/>
                </a:lnTo>
                <a:lnTo>
                  <a:pt x="137" y="398"/>
                </a:lnTo>
                <a:lnTo>
                  <a:pt x="123" y="389"/>
                </a:lnTo>
                <a:lnTo>
                  <a:pt x="111" y="378"/>
                </a:lnTo>
                <a:lnTo>
                  <a:pt x="116" y="385"/>
                </a:lnTo>
                <a:lnTo>
                  <a:pt x="138" y="412"/>
                </a:lnTo>
                <a:lnTo>
                  <a:pt x="161" y="436"/>
                </a:lnTo>
                <a:lnTo>
                  <a:pt x="184" y="460"/>
                </a:lnTo>
                <a:lnTo>
                  <a:pt x="210" y="484"/>
                </a:lnTo>
                <a:lnTo>
                  <a:pt x="214" y="487"/>
                </a:lnTo>
                <a:lnTo>
                  <a:pt x="224" y="488"/>
                </a:lnTo>
                <a:lnTo>
                  <a:pt x="235" y="488"/>
                </a:lnTo>
                <a:lnTo>
                  <a:pt x="247" y="487"/>
                </a:lnTo>
                <a:lnTo>
                  <a:pt x="259" y="486"/>
                </a:lnTo>
                <a:lnTo>
                  <a:pt x="272" y="485"/>
                </a:lnTo>
                <a:lnTo>
                  <a:pt x="283" y="483"/>
                </a:lnTo>
                <a:lnTo>
                  <a:pt x="295" y="480"/>
                </a:lnTo>
                <a:lnTo>
                  <a:pt x="307" y="477"/>
                </a:lnTo>
                <a:lnTo>
                  <a:pt x="319" y="473"/>
                </a:lnTo>
                <a:lnTo>
                  <a:pt x="330" y="469"/>
                </a:lnTo>
                <a:lnTo>
                  <a:pt x="340" y="464"/>
                </a:lnTo>
                <a:lnTo>
                  <a:pt x="351" y="459"/>
                </a:lnTo>
                <a:lnTo>
                  <a:pt x="361" y="453"/>
                </a:lnTo>
                <a:lnTo>
                  <a:pt x="371" y="446"/>
                </a:lnTo>
                <a:lnTo>
                  <a:pt x="380" y="439"/>
                </a:lnTo>
                <a:lnTo>
                  <a:pt x="389" y="432"/>
                </a:lnTo>
                <a:lnTo>
                  <a:pt x="398" y="424"/>
                </a:lnTo>
                <a:lnTo>
                  <a:pt x="406" y="416"/>
                </a:lnTo>
                <a:lnTo>
                  <a:pt x="415" y="408"/>
                </a:lnTo>
                <a:lnTo>
                  <a:pt x="423" y="399"/>
                </a:lnTo>
                <a:lnTo>
                  <a:pt x="430" y="390"/>
                </a:lnTo>
                <a:lnTo>
                  <a:pt x="437" y="380"/>
                </a:lnTo>
                <a:lnTo>
                  <a:pt x="443" y="371"/>
                </a:lnTo>
                <a:lnTo>
                  <a:pt x="449" y="361"/>
                </a:lnTo>
                <a:lnTo>
                  <a:pt x="454" y="350"/>
                </a:lnTo>
                <a:lnTo>
                  <a:pt x="459" y="338"/>
                </a:lnTo>
                <a:lnTo>
                  <a:pt x="463" y="328"/>
                </a:lnTo>
                <a:lnTo>
                  <a:pt x="467" y="316"/>
                </a:lnTo>
                <a:lnTo>
                  <a:pt x="470" y="305"/>
                </a:lnTo>
                <a:lnTo>
                  <a:pt x="473" y="293"/>
                </a:lnTo>
                <a:lnTo>
                  <a:pt x="475" y="281"/>
                </a:lnTo>
                <a:lnTo>
                  <a:pt x="477" y="269"/>
                </a:lnTo>
                <a:lnTo>
                  <a:pt x="478" y="257"/>
                </a:lnTo>
                <a:lnTo>
                  <a:pt x="478" y="245"/>
                </a:lnTo>
                <a:close/>
              </a:path>
            </a:pathLst>
          </a:custGeom>
          <a:solidFill>
            <a:srgbClr val="FAD033"/>
          </a:solidFill>
          <a:ln w="9525">
            <a:noFill/>
            <a:round/>
            <a:headEnd/>
            <a:tailEnd/>
          </a:ln>
        </p:spPr>
        <p:txBody>
          <a:bodyPr/>
          <a:lstStyle/>
          <a:p>
            <a:endParaRPr lang="pt-BR"/>
          </a:p>
        </p:txBody>
      </p:sp>
      <p:sp>
        <p:nvSpPr>
          <p:cNvPr id="342211" name="Freeform 195"/>
          <p:cNvSpPr>
            <a:spLocks noEditPoints="1"/>
          </p:cNvSpPr>
          <p:nvPr/>
        </p:nvSpPr>
        <p:spPr bwMode="auto">
          <a:xfrm>
            <a:off x="6688138" y="2101850"/>
            <a:ext cx="169862" cy="168275"/>
          </a:xfrm>
          <a:custGeom>
            <a:avLst/>
            <a:gdLst/>
            <a:ahLst/>
            <a:cxnLst>
              <a:cxn ang="0">
                <a:pos x="425" y="190"/>
              </a:cxn>
              <a:cxn ang="0">
                <a:pos x="419" y="159"/>
              </a:cxn>
              <a:cxn ang="0">
                <a:pos x="409" y="129"/>
              </a:cxn>
              <a:cxn ang="0">
                <a:pos x="377" y="76"/>
              </a:cxn>
              <a:cxn ang="0">
                <a:pos x="332" y="36"/>
              </a:cxn>
              <a:cxn ang="0">
                <a:pos x="286" y="12"/>
              </a:cxn>
              <a:cxn ang="0">
                <a:pos x="255" y="4"/>
              </a:cxn>
              <a:cxn ang="0">
                <a:pos x="224" y="0"/>
              </a:cxn>
              <a:cxn ang="0">
                <a:pos x="192" y="1"/>
              </a:cxn>
              <a:cxn ang="0">
                <a:pos x="151" y="8"/>
              </a:cxn>
              <a:cxn ang="0">
                <a:pos x="97" y="33"/>
              </a:cxn>
              <a:cxn ang="0">
                <a:pos x="52" y="72"/>
              </a:cxn>
              <a:cxn ang="0">
                <a:pos x="20" y="122"/>
              </a:cxn>
              <a:cxn ang="0">
                <a:pos x="4" y="169"/>
              </a:cxn>
              <a:cxn ang="0">
                <a:pos x="0" y="201"/>
              </a:cxn>
              <a:cxn ang="0">
                <a:pos x="34" y="267"/>
              </a:cxn>
              <a:cxn ang="0">
                <a:pos x="94" y="353"/>
              </a:cxn>
              <a:cxn ang="0">
                <a:pos x="150" y="416"/>
              </a:cxn>
              <a:cxn ang="0">
                <a:pos x="197" y="425"/>
              </a:cxn>
              <a:cxn ang="0">
                <a:pos x="234" y="424"/>
              </a:cxn>
              <a:cxn ang="0">
                <a:pos x="266" y="419"/>
              </a:cxn>
              <a:cxn ang="0">
                <a:pos x="296" y="408"/>
              </a:cxn>
              <a:cxn ang="0">
                <a:pos x="348" y="376"/>
              </a:cxn>
              <a:cxn ang="0">
                <a:pos x="389" y="332"/>
              </a:cxn>
              <a:cxn ang="0">
                <a:pos x="413" y="285"/>
              </a:cxn>
              <a:cxn ang="0">
                <a:pos x="422" y="255"/>
              </a:cxn>
              <a:cxn ang="0">
                <a:pos x="426" y="223"/>
              </a:cxn>
              <a:cxn ang="0">
                <a:pos x="364" y="228"/>
              </a:cxn>
              <a:cxn ang="0">
                <a:pos x="353" y="271"/>
              </a:cxn>
              <a:cxn ang="0">
                <a:pos x="330" y="309"/>
              </a:cxn>
              <a:cxn ang="0">
                <a:pos x="298" y="339"/>
              </a:cxn>
              <a:cxn ang="0">
                <a:pos x="258" y="358"/>
              </a:cxn>
              <a:cxn ang="0">
                <a:pos x="213" y="364"/>
              </a:cxn>
              <a:cxn ang="0">
                <a:pos x="167" y="358"/>
              </a:cxn>
              <a:cxn ang="0">
                <a:pos x="128" y="339"/>
              </a:cxn>
              <a:cxn ang="0">
                <a:pos x="95" y="309"/>
              </a:cxn>
              <a:cxn ang="0">
                <a:pos x="73" y="271"/>
              </a:cxn>
              <a:cxn ang="0">
                <a:pos x="61" y="228"/>
              </a:cxn>
              <a:cxn ang="0">
                <a:pos x="63" y="181"/>
              </a:cxn>
              <a:cxn ang="0">
                <a:pos x="79" y="140"/>
              </a:cxn>
              <a:cxn ang="0">
                <a:pos x="105" y="105"/>
              </a:cxn>
              <a:cxn ang="0">
                <a:pos x="140" y="78"/>
              </a:cxn>
              <a:cxn ang="0">
                <a:pos x="182" y="63"/>
              </a:cxn>
              <a:cxn ang="0">
                <a:pos x="228" y="61"/>
              </a:cxn>
              <a:cxn ang="0">
                <a:pos x="271" y="72"/>
              </a:cxn>
              <a:cxn ang="0">
                <a:pos x="310" y="95"/>
              </a:cxn>
              <a:cxn ang="0">
                <a:pos x="339" y="127"/>
              </a:cxn>
              <a:cxn ang="0">
                <a:pos x="358" y="167"/>
              </a:cxn>
              <a:cxn ang="0">
                <a:pos x="365" y="213"/>
              </a:cxn>
            </a:cxnLst>
            <a:rect l="0" t="0" r="r" b="b"/>
            <a:pathLst>
              <a:path w="426" h="426">
                <a:moveTo>
                  <a:pt x="426" y="213"/>
                </a:moveTo>
                <a:lnTo>
                  <a:pt x="426" y="202"/>
                </a:lnTo>
                <a:lnTo>
                  <a:pt x="425" y="190"/>
                </a:lnTo>
                <a:lnTo>
                  <a:pt x="423" y="179"/>
                </a:lnTo>
                <a:lnTo>
                  <a:pt x="422" y="169"/>
                </a:lnTo>
                <a:lnTo>
                  <a:pt x="419" y="159"/>
                </a:lnTo>
                <a:lnTo>
                  <a:pt x="416" y="149"/>
                </a:lnTo>
                <a:lnTo>
                  <a:pt x="413" y="139"/>
                </a:lnTo>
                <a:lnTo>
                  <a:pt x="409" y="129"/>
                </a:lnTo>
                <a:lnTo>
                  <a:pt x="400" y="111"/>
                </a:lnTo>
                <a:lnTo>
                  <a:pt x="389" y="94"/>
                </a:lnTo>
                <a:lnTo>
                  <a:pt x="377" y="76"/>
                </a:lnTo>
                <a:lnTo>
                  <a:pt x="363" y="61"/>
                </a:lnTo>
                <a:lnTo>
                  <a:pt x="348" y="48"/>
                </a:lnTo>
                <a:lnTo>
                  <a:pt x="332" y="36"/>
                </a:lnTo>
                <a:lnTo>
                  <a:pt x="314" y="25"/>
                </a:lnTo>
                <a:lnTo>
                  <a:pt x="296" y="16"/>
                </a:lnTo>
                <a:lnTo>
                  <a:pt x="286" y="12"/>
                </a:lnTo>
                <a:lnTo>
                  <a:pt x="276" y="9"/>
                </a:lnTo>
                <a:lnTo>
                  <a:pt x="266" y="6"/>
                </a:lnTo>
                <a:lnTo>
                  <a:pt x="255" y="4"/>
                </a:lnTo>
                <a:lnTo>
                  <a:pt x="245" y="2"/>
                </a:lnTo>
                <a:lnTo>
                  <a:pt x="234" y="1"/>
                </a:lnTo>
                <a:lnTo>
                  <a:pt x="224" y="0"/>
                </a:lnTo>
                <a:lnTo>
                  <a:pt x="213" y="0"/>
                </a:lnTo>
                <a:lnTo>
                  <a:pt x="202" y="0"/>
                </a:lnTo>
                <a:lnTo>
                  <a:pt x="192" y="1"/>
                </a:lnTo>
                <a:lnTo>
                  <a:pt x="182" y="2"/>
                </a:lnTo>
                <a:lnTo>
                  <a:pt x="171" y="4"/>
                </a:lnTo>
                <a:lnTo>
                  <a:pt x="151" y="8"/>
                </a:lnTo>
                <a:lnTo>
                  <a:pt x="132" y="15"/>
                </a:lnTo>
                <a:lnTo>
                  <a:pt x="114" y="23"/>
                </a:lnTo>
                <a:lnTo>
                  <a:pt x="97" y="33"/>
                </a:lnTo>
                <a:lnTo>
                  <a:pt x="81" y="45"/>
                </a:lnTo>
                <a:lnTo>
                  <a:pt x="67" y="58"/>
                </a:lnTo>
                <a:lnTo>
                  <a:pt x="52" y="72"/>
                </a:lnTo>
                <a:lnTo>
                  <a:pt x="40" y="87"/>
                </a:lnTo>
                <a:lnTo>
                  <a:pt x="29" y="104"/>
                </a:lnTo>
                <a:lnTo>
                  <a:pt x="20" y="122"/>
                </a:lnTo>
                <a:lnTo>
                  <a:pt x="12" y="140"/>
                </a:lnTo>
                <a:lnTo>
                  <a:pt x="6" y="159"/>
                </a:lnTo>
                <a:lnTo>
                  <a:pt x="4" y="169"/>
                </a:lnTo>
                <a:lnTo>
                  <a:pt x="2" y="179"/>
                </a:lnTo>
                <a:lnTo>
                  <a:pt x="1" y="189"/>
                </a:lnTo>
                <a:lnTo>
                  <a:pt x="0" y="201"/>
                </a:lnTo>
                <a:lnTo>
                  <a:pt x="3" y="207"/>
                </a:lnTo>
                <a:lnTo>
                  <a:pt x="18" y="238"/>
                </a:lnTo>
                <a:lnTo>
                  <a:pt x="34" y="267"/>
                </a:lnTo>
                <a:lnTo>
                  <a:pt x="53" y="297"/>
                </a:lnTo>
                <a:lnTo>
                  <a:pt x="74" y="326"/>
                </a:lnTo>
                <a:lnTo>
                  <a:pt x="94" y="353"/>
                </a:lnTo>
                <a:lnTo>
                  <a:pt x="116" y="380"/>
                </a:lnTo>
                <a:lnTo>
                  <a:pt x="139" y="404"/>
                </a:lnTo>
                <a:lnTo>
                  <a:pt x="150" y="416"/>
                </a:lnTo>
                <a:lnTo>
                  <a:pt x="165" y="420"/>
                </a:lnTo>
                <a:lnTo>
                  <a:pt x="181" y="423"/>
                </a:lnTo>
                <a:lnTo>
                  <a:pt x="197" y="425"/>
                </a:lnTo>
                <a:lnTo>
                  <a:pt x="213" y="426"/>
                </a:lnTo>
                <a:lnTo>
                  <a:pt x="224" y="425"/>
                </a:lnTo>
                <a:lnTo>
                  <a:pt x="234" y="424"/>
                </a:lnTo>
                <a:lnTo>
                  <a:pt x="245" y="423"/>
                </a:lnTo>
                <a:lnTo>
                  <a:pt x="255" y="421"/>
                </a:lnTo>
                <a:lnTo>
                  <a:pt x="266" y="419"/>
                </a:lnTo>
                <a:lnTo>
                  <a:pt x="276" y="416"/>
                </a:lnTo>
                <a:lnTo>
                  <a:pt x="286" y="412"/>
                </a:lnTo>
                <a:lnTo>
                  <a:pt x="296" y="408"/>
                </a:lnTo>
                <a:lnTo>
                  <a:pt x="314" y="399"/>
                </a:lnTo>
                <a:lnTo>
                  <a:pt x="332" y="389"/>
                </a:lnTo>
                <a:lnTo>
                  <a:pt x="348" y="376"/>
                </a:lnTo>
                <a:lnTo>
                  <a:pt x="363" y="363"/>
                </a:lnTo>
                <a:lnTo>
                  <a:pt x="377" y="348"/>
                </a:lnTo>
                <a:lnTo>
                  <a:pt x="389" y="332"/>
                </a:lnTo>
                <a:lnTo>
                  <a:pt x="400" y="314"/>
                </a:lnTo>
                <a:lnTo>
                  <a:pt x="409" y="295"/>
                </a:lnTo>
                <a:lnTo>
                  <a:pt x="413" y="285"/>
                </a:lnTo>
                <a:lnTo>
                  <a:pt x="416" y="275"/>
                </a:lnTo>
                <a:lnTo>
                  <a:pt x="419" y="265"/>
                </a:lnTo>
                <a:lnTo>
                  <a:pt x="422" y="255"/>
                </a:lnTo>
                <a:lnTo>
                  <a:pt x="423" y="245"/>
                </a:lnTo>
                <a:lnTo>
                  <a:pt x="425" y="234"/>
                </a:lnTo>
                <a:lnTo>
                  <a:pt x="426" y="223"/>
                </a:lnTo>
                <a:lnTo>
                  <a:pt x="426" y="213"/>
                </a:lnTo>
                <a:close/>
                <a:moveTo>
                  <a:pt x="365" y="213"/>
                </a:moveTo>
                <a:lnTo>
                  <a:pt x="364" y="228"/>
                </a:lnTo>
                <a:lnTo>
                  <a:pt x="361" y="243"/>
                </a:lnTo>
                <a:lnTo>
                  <a:pt x="358" y="257"/>
                </a:lnTo>
                <a:lnTo>
                  <a:pt x="353" y="271"/>
                </a:lnTo>
                <a:lnTo>
                  <a:pt x="346" y="284"/>
                </a:lnTo>
                <a:lnTo>
                  <a:pt x="339" y="297"/>
                </a:lnTo>
                <a:lnTo>
                  <a:pt x="330" y="309"/>
                </a:lnTo>
                <a:lnTo>
                  <a:pt x="320" y="320"/>
                </a:lnTo>
                <a:lnTo>
                  <a:pt x="310" y="330"/>
                </a:lnTo>
                <a:lnTo>
                  <a:pt x="298" y="339"/>
                </a:lnTo>
                <a:lnTo>
                  <a:pt x="286" y="346"/>
                </a:lnTo>
                <a:lnTo>
                  <a:pt x="271" y="352"/>
                </a:lnTo>
                <a:lnTo>
                  <a:pt x="258" y="358"/>
                </a:lnTo>
                <a:lnTo>
                  <a:pt x="243" y="361"/>
                </a:lnTo>
                <a:lnTo>
                  <a:pt x="228" y="364"/>
                </a:lnTo>
                <a:lnTo>
                  <a:pt x="213" y="364"/>
                </a:lnTo>
                <a:lnTo>
                  <a:pt x="197" y="364"/>
                </a:lnTo>
                <a:lnTo>
                  <a:pt x="182" y="361"/>
                </a:lnTo>
                <a:lnTo>
                  <a:pt x="167" y="358"/>
                </a:lnTo>
                <a:lnTo>
                  <a:pt x="153" y="352"/>
                </a:lnTo>
                <a:lnTo>
                  <a:pt x="140" y="346"/>
                </a:lnTo>
                <a:lnTo>
                  <a:pt x="128" y="339"/>
                </a:lnTo>
                <a:lnTo>
                  <a:pt x="116" y="330"/>
                </a:lnTo>
                <a:lnTo>
                  <a:pt x="105" y="320"/>
                </a:lnTo>
                <a:lnTo>
                  <a:pt x="95" y="309"/>
                </a:lnTo>
                <a:lnTo>
                  <a:pt x="87" y="297"/>
                </a:lnTo>
                <a:lnTo>
                  <a:pt x="79" y="284"/>
                </a:lnTo>
                <a:lnTo>
                  <a:pt x="73" y="271"/>
                </a:lnTo>
                <a:lnTo>
                  <a:pt x="68" y="257"/>
                </a:lnTo>
                <a:lnTo>
                  <a:pt x="63" y="243"/>
                </a:lnTo>
                <a:lnTo>
                  <a:pt x="61" y="228"/>
                </a:lnTo>
                <a:lnTo>
                  <a:pt x="60" y="213"/>
                </a:lnTo>
                <a:lnTo>
                  <a:pt x="61" y="196"/>
                </a:lnTo>
                <a:lnTo>
                  <a:pt x="63" y="181"/>
                </a:lnTo>
                <a:lnTo>
                  <a:pt x="68" y="167"/>
                </a:lnTo>
                <a:lnTo>
                  <a:pt x="73" y="153"/>
                </a:lnTo>
                <a:lnTo>
                  <a:pt x="79" y="140"/>
                </a:lnTo>
                <a:lnTo>
                  <a:pt x="87" y="127"/>
                </a:lnTo>
                <a:lnTo>
                  <a:pt x="95" y="116"/>
                </a:lnTo>
                <a:lnTo>
                  <a:pt x="105" y="105"/>
                </a:lnTo>
                <a:lnTo>
                  <a:pt x="116" y="95"/>
                </a:lnTo>
                <a:lnTo>
                  <a:pt x="128" y="86"/>
                </a:lnTo>
                <a:lnTo>
                  <a:pt x="140" y="78"/>
                </a:lnTo>
                <a:lnTo>
                  <a:pt x="153" y="72"/>
                </a:lnTo>
                <a:lnTo>
                  <a:pt x="167" y="67"/>
                </a:lnTo>
                <a:lnTo>
                  <a:pt x="182" y="63"/>
                </a:lnTo>
                <a:lnTo>
                  <a:pt x="197" y="61"/>
                </a:lnTo>
                <a:lnTo>
                  <a:pt x="213" y="60"/>
                </a:lnTo>
                <a:lnTo>
                  <a:pt x="228" y="61"/>
                </a:lnTo>
                <a:lnTo>
                  <a:pt x="243" y="63"/>
                </a:lnTo>
                <a:lnTo>
                  <a:pt x="258" y="67"/>
                </a:lnTo>
                <a:lnTo>
                  <a:pt x="271" y="72"/>
                </a:lnTo>
                <a:lnTo>
                  <a:pt x="286" y="78"/>
                </a:lnTo>
                <a:lnTo>
                  <a:pt x="298" y="86"/>
                </a:lnTo>
                <a:lnTo>
                  <a:pt x="310" y="95"/>
                </a:lnTo>
                <a:lnTo>
                  <a:pt x="320" y="105"/>
                </a:lnTo>
                <a:lnTo>
                  <a:pt x="330" y="116"/>
                </a:lnTo>
                <a:lnTo>
                  <a:pt x="339" y="127"/>
                </a:lnTo>
                <a:lnTo>
                  <a:pt x="346" y="140"/>
                </a:lnTo>
                <a:lnTo>
                  <a:pt x="353" y="153"/>
                </a:lnTo>
                <a:lnTo>
                  <a:pt x="358" y="167"/>
                </a:lnTo>
                <a:lnTo>
                  <a:pt x="361" y="181"/>
                </a:lnTo>
                <a:lnTo>
                  <a:pt x="364" y="196"/>
                </a:lnTo>
                <a:lnTo>
                  <a:pt x="365" y="213"/>
                </a:lnTo>
                <a:close/>
              </a:path>
            </a:pathLst>
          </a:custGeom>
          <a:solidFill>
            <a:srgbClr val="FBD526"/>
          </a:solidFill>
          <a:ln w="9525">
            <a:noFill/>
            <a:round/>
            <a:headEnd/>
            <a:tailEnd/>
          </a:ln>
        </p:spPr>
        <p:txBody>
          <a:bodyPr/>
          <a:lstStyle/>
          <a:p>
            <a:endParaRPr lang="pt-BR"/>
          </a:p>
        </p:txBody>
      </p:sp>
      <p:sp>
        <p:nvSpPr>
          <p:cNvPr id="342212" name="Freeform 196"/>
          <p:cNvSpPr>
            <a:spLocks noEditPoints="1"/>
          </p:cNvSpPr>
          <p:nvPr/>
        </p:nvSpPr>
        <p:spPr bwMode="auto">
          <a:xfrm>
            <a:off x="6700838" y="2112963"/>
            <a:ext cx="144462" cy="146050"/>
          </a:xfrm>
          <a:custGeom>
            <a:avLst/>
            <a:gdLst/>
            <a:ahLst/>
            <a:cxnLst>
              <a:cxn ang="0">
                <a:pos x="361" y="145"/>
              </a:cxn>
              <a:cxn ang="0">
                <a:pos x="343" y="95"/>
              </a:cxn>
              <a:cxn ang="0">
                <a:pos x="312" y="53"/>
              </a:cxn>
              <a:cxn ang="0">
                <a:pos x="270" y="22"/>
              </a:cxn>
              <a:cxn ang="0">
                <a:pos x="219" y="3"/>
              </a:cxn>
              <a:cxn ang="0">
                <a:pos x="164" y="1"/>
              </a:cxn>
              <a:cxn ang="0">
                <a:pos x="111" y="14"/>
              </a:cxn>
              <a:cxn ang="0">
                <a:pos x="67" y="41"/>
              </a:cxn>
              <a:cxn ang="0">
                <a:pos x="31" y="81"/>
              </a:cxn>
              <a:cxn ang="0">
                <a:pos x="8" y="128"/>
              </a:cxn>
              <a:cxn ang="0">
                <a:pos x="0" y="183"/>
              </a:cxn>
              <a:cxn ang="0">
                <a:pos x="9" y="238"/>
              </a:cxn>
              <a:cxn ang="0">
                <a:pos x="44" y="296"/>
              </a:cxn>
              <a:cxn ang="0">
                <a:pos x="85" y="336"/>
              </a:cxn>
              <a:cxn ang="0">
                <a:pos x="131" y="357"/>
              </a:cxn>
              <a:cxn ang="0">
                <a:pos x="183" y="364"/>
              </a:cxn>
              <a:cxn ang="0">
                <a:pos x="237" y="356"/>
              </a:cxn>
              <a:cxn ang="0">
                <a:pos x="285" y="334"/>
              </a:cxn>
              <a:cxn ang="0">
                <a:pos x="323" y="299"/>
              </a:cxn>
              <a:cxn ang="0">
                <a:pos x="350" y="253"/>
              </a:cxn>
              <a:cxn ang="0">
                <a:pos x="365" y="201"/>
              </a:cxn>
              <a:cxn ang="0">
                <a:pos x="304" y="195"/>
              </a:cxn>
              <a:cxn ang="0">
                <a:pos x="295" y="230"/>
              </a:cxn>
              <a:cxn ang="0">
                <a:pos x="277" y="259"/>
              </a:cxn>
              <a:cxn ang="0">
                <a:pos x="250" y="284"/>
              </a:cxn>
              <a:cxn ang="0">
                <a:pos x="219" y="299"/>
              </a:cxn>
              <a:cxn ang="0">
                <a:pos x="183" y="304"/>
              </a:cxn>
              <a:cxn ang="0">
                <a:pos x="147" y="299"/>
              </a:cxn>
              <a:cxn ang="0">
                <a:pos x="114" y="284"/>
              </a:cxn>
              <a:cxn ang="0">
                <a:pos x="89" y="259"/>
              </a:cxn>
              <a:cxn ang="0">
                <a:pos x="71" y="230"/>
              </a:cxn>
              <a:cxn ang="0">
                <a:pos x="62" y="195"/>
              </a:cxn>
              <a:cxn ang="0">
                <a:pos x="64" y="157"/>
              </a:cxn>
              <a:cxn ang="0">
                <a:pos x="76" y="124"/>
              </a:cxn>
              <a:cxn ang="0">
                <a:pos x="97" y="96"/>
              </a:cxn>
              <a:cxn ang="0">
                <a:pos x="124" y="76"/>
              </a:cxn>
              <a:cxn ang="0">
                <a:pos x="158" y="63"/>
              </a:cxn>
              <a:cxn ang="0">
                <a:pos x="195" y="61"/>
              </a:cxn>
              <a:cxn ang="0">
                <a:pos x="230" y="70"/>
              </a:cxn>
              <a:cxn ang="0">
                <a:pos x="260" y="89"/>
              </a:cxn>
              <a:cxn ang="0">
                <a:pos x="284" y="114"/>
              </a:cxn>
              <a:cxn ang="0">
                <a:pos x="299" y="146"/>
              </a:cxn>
              <a:cxn ang="0">
                <a:pos x="304" y="183"/>
              </a:cxn>
            </a:cxnLst>
            <a:rect l="0" t="0" r="r" b="b"/>
            <a:pathLst>
              <a:path w="366" h="364">
                <a:moveTo>
                  <a:pt x="366" y="183"/>
                </a:moveTo>
                <a:lnTo>
                  <a:pt x="365" y="163"/>
                </a:lnTo>
                <a:lnTo>
                  <a:pt x="361" y="145"/>
                </a:lnTo>
                <a:lnTo>
                  <a:pt x="357" y="128"/>
                </a:lnTo>
                <a:lnTo>
                  <a:pt x="350" y="111"/>
                </a:lnTo>
                <a:lnTo>
                  <a:pt x="343" y="95"/>
                </a:lnTo>
                <a:lnTo>
                  <a:pt x="334" y="81"/>
                </a:lnTo>
                <a:lnTo>
                  <a:pt x="323" y="67"/>
                </a:lnTo>
                <a:lnTo>
                  <a:pt x="312" y="53"/>
                </a:lnTo>
                <a:lnTo>
                  <a:pt x="299" y="41"/>
                </a:lnTo>
                <a:lnTo>
                  <a:pt x="285" y="31"/>
                </a:lnTo>
                <a:lnTo>
                  <a:pt x="270" y="22"/>
                </a:lnTo>
                <a:lnTo>
                  <a:pt x="254" y="14"/>
                </a:lnTo>
                <a:lnTo>
                  <a:pt x="237" y="8"/>
                </a:lnTo>
                <a:lnTo>
                  <a:pt x="219" y="3"/>
                </a:lnTo>
                <a:lnTo>
                  <a:pt x="201" y="1"/>
                </a:lnTo>
                <a:lnTo>
                  <a:pt x="183" y="0"/>
                </a:lnTo>
                <a:lnTo>
                  <a:pt x="164" y="1"/>
                </a:lnTo>
                <a:lnTo>
                  <a:pt x="146" y="3"/>
                </a:lnTo>
                <a:lnTo>
                  <a:pt x="128" y="8"/>
                </a:lnTo>
                <a:lnTo>
                  <a:pt x="111" y="14"/>
                </a:lnTo>
                <a:lnTo>
                  <a:pt x="96" y="22"/>
                </a:lnTo>
                <a:lnTo>
                  <a:pt x="81" y="31"/>
                </a:lnTo>
                <a:lnTo>
                  <a:pt x="67" y="41"/>
                </a:lnTo>
                <a:lnTo>
                  <a:pt x="54" y="53"/>
                </a:lnTo>
                <a:lnTo>
                  <a:pt x="42" y="67"/>
                </a:lnTo>
                <a:lnTo>
                  <a:pt x="31" y="81"/>
                </a:lnTo>
                <a:lnTo>
                  <a:pt x="22" y="95"/>
                </a:lnTo>
                <a:lnTo>
                  <a:pt x="14" y="111"/>
                </a:lnTo>
                <a:lnTo>
                  <a:pt x="8" y="128"/>
                </a:lnTo>
                <a:lnTo>
                  <a:pt x="4" y="145"/>
                </a:lnTo>
                <a:lnTo>
                  <a:pt x="1" y="163"/>
                </a:lnTo>
                <a:lnTo>
                  <a:pt x="0" y="183"/>
                </a:lnTo>
                <a:lnTo>
                  <a:pt x="1" y="202"/>
                </a:lnTo>
                <a:lnTo>
                  <a:pt x="4" y="220"/>
                </a:lnTo>
                <a:lnTo>
                  <a:pt x="9" y="238"/>
                </a:lnTo>
                <a:lnTo>
                  <a:pt x="15" y="255"/>
                </a:lnTo>
                <a:lnTo>
                  <a:pt x="23" y="267"/>
                </a:lnTo>
                <a:lnTo>
                  <a:pt x="44" y="296"/>
                </a:lnTo>
                <a:lnTo>
                  <a:pt x="59" y="316"/>
                </a:lnTo>
                <a:lnTo>
                  <a:pt x="71" y="327"/>
                </a:lnTo>
                <a:lnTo>
                  <a:pt x="85" y="336"/>
                </a:lnTo>
                <a:lnTo>
                  <a:pt x="99" y="345"/>
                </a:lnTo>
                <a:lnTo>
                  <a:pt x="115" y="352"/>
                </a:lnTo>
                <a:lnTo>
                  <a:pt x="131" y="357"/>
                </a:lnTo>
                <a:lnTo>
                  <a:pt x="148" y="361"/>
                </a:lnTo>
                <a:lnTo>
                  <a:pt x="165" y="364"/>
                </a:lnTo>
                <a:lnTo>
                  <a:pt x="183" y="364"/>
                </a:lnTo>
                <a:lnTo>
                  <a:pt x="201" y="364"/>
                </a:lnTo>
                <a:lnTo>
                  <a:pt x="219" y="361"/>
                </a:lnTo>
                <a:lnTo>
                  <a:pt x="237" y="356"/>
                </a:lnTo>
                <a:lnTo>
                  <a:pt x="254" y="350"/>
                </a:lnTo>
                <a:lnTo>
                  <a:pt x="270" y="343"/>
                </a:lnTo>
                <a:lnTo>
                  <a:pt x="285" y="334"/>
                </a:lnTo>
                <a:lnTo>
                  <a:pt x="299" y="323"/>
                </a:lnTo>
                <a:lnTo>
                  <a:pt x="312" y="311"/>
                </a:lnTo>
                <a:lnTo>
                  <a:pt x="323" y="299"/>
                </a:lnTo>
                <a:lnTo>
                  <a:pt x="334" y="285"/>
                </a:lnTo>
                <a:lnTo>
                  <a:pt x="343" y="269"/>
                </a:lnTo>
                <a:lnTo>
                  <a:pt x="350" y="253"/>
                </a:lnTo>
                <a:lnTo>
                  <a:pt x="357" y="236"/>
                </a:lnTo>
                <a:lnTo>
                  <a:pt x="361" y="219"/>
                </a:lnTo>
                <a:lnTo>
                  <a:pt x="365" y="201"/>
                </a:lnTo>
                <a:lnTo>
                  <a:pt x="366" y="183"/>
                </a:lnTo>
                <a:close/>
                <a:moveTo>
                  <a:pt x="304" y="183"/>
                </a:moveTo>
                <a:lnTo>
                  <a:pt x="304" y="195"/>
                </a:lnTo>
                <a:lnTo>
                  <a:pt x="302" y="207"/>
                </a:lnTo>
                <a:lnTo>
                  <a:pt x="299" y="218"/>
                </a:lnTo>
                <a:lnTo>
                  <a:pt x="295" y="230"/>
                </a:lnTo>
                <a:lnTo>
                  <a:pt x="290" y="240"/>
                </a:lnTo>
                <a:lnTo>
                  <a:pt x="284" y="250"/>
                </a:lnTo>
                <a:lnTo>
                  <a:pt x="277" y="259"/>
                </a:lnTo>
                <a:lnTo>
                  <a:pt x="269" y="268"/>
                </a:lnTo>
                <a:lnTo>
                  <a:pt x="260" y="276"/>
                </a:lnTo>
                <a:lnTo>
                  <a:pt x="250" y="284"/>
                </a:lnTo>
                <a:lnTo>
                  <a:pt x="240" y="290"/>
                </a:lnTo>
                <a:lnTo>
                  <a:pt x="230" y="295"/>
                </a:lnTo>
                <a:lnTo>
                  <a:pt x="219" y="299"/>
                </a:lnTo>
                <a:lnTo>
                  <a:pt x="207" y="302"/>
                </a:lnTo>
                <a:lnTo>
                  <a:pt x="195" y="304"/>
                </a:lnTo>
                <a:lnTo>
                  <a:pt x="183" y="304"/>
                </a:lnTo>
                <a:lnTo>
                  <a:pt x="170" y="304"/>
                </a:lnTo>
                <a:lnTo>
                  <a:pt x="158" y="302"/>
                </a:lnTo>
                <a:lnTo>
                  <a:pt x="147" y="299"/>
                </a:lnTo>
                <a:lnTo>
                  <a:pt x="135" y="295"/>
                </a:lnTo>
                <a:lnTo>
                  <a:pt x="124" y="290"/>
                </a:lnTo>
                <a:lnTo>
                  <a:pt x="114" y="284"/>
                </a:lnTo>
                <a:lnTo>
                  <a:pt x="105" y="276"/>
                </a:lnTo>
                <a:lnTo>
                  <a:pt x="97" y="268"/>
                </a:lnTo>
                <a:lnTo>
                  <a:pt x="89" y="259"/>
                </a:lnTo>
                <a:lnTo>
                  <a:pt x="82" y="250"/>
                </a:lnTo>
                <a:lnTo>
                  <a:pt x="76" y="240"/>
                </a:lnTo>
                <a:lnTo>
                  <a:pt x="71" y="230"/>
                </a:lnTo>
                <a:lnTo>
                  <a:pt x="67" y="218"/>
                </a:lnTo>
                <a:lnTo>
                  <a:pt x="64" y="207"/>
                </a:lnTo>
                <a:lnTo>
                  <a:pt x="62" y="195"/>
                </a:lnTo>
                <a:lnTo>
                  <a:pt x="61" y="183"/>
                </a:lnTo>
                <a:lnTo>
                  <a:pt x="62" y="170"/>
                </a:lnTo>
                <a:lnTo>
                  <a:pt x="64" y="157"/>
                </a:lnTo>
                <a:lnTo>
                  <a:pt x="67" y="146"/>
                </a:lnTo>
                <a:lnTo>
                  <a:pt x="71" y="135"/>
                </a:lnTo>
                <a:lnTo>
                  <a:pt x="76" y="124"/>
                </a:lnTo>
                <a:lnTo>
                  <a:pt x="82" y="114"/>
                </a:lnTo>
                <a:lnTo>
                  <a:pt x="89" y="105"/>
                </a:lnTo>
                <a:lnTo>
                  <a:pt x="97" y="96"/>
                </a:lnTo>
                <a:lnTo>
                  <a:pt x="105" y="89"/>
                </a:lnTo>
                <a:lnTo>
                  <a:pt x="114" y="82"/>
                </a:lnTo>
                <a:lnTo>
                  <a:pt x="124" y="76"/>
                </a:lnTo>
                <a:lnTo>
                  <a:pt x="135" y="70"/>
                </a:lnTo>
                <a:lnTo>
                  <a:pt x="147" y="66"/>
                </a:lnTo>
                <a:lnTo>
                  <a:pt x="158" y="63"/>
                </a:lnTo>
                <a:lnTo>
                  <a:pt x="170" y="61"/>
                </a:lnTo>
                <a:lnTo>
                  <a:pt x="183" y="60"/>
                </a:lnTo>
                <a:lnTo>
                  <a:pt x="195" y="61"/>
                </a:lnTo>
                <a:lnTo>
                  <a:pt x="207" y="63"/>
                </a:lnTo>
                <a:lnTo>
                  <a:pt x="219" y="66"/>
                </a:lnTo>
                <a:lnTo>
                  <a:pt x="230" y="70"/>
                </a:lnTo>
                <a:lnTo>
                  <a:pt x="240" y="76"/>
                </a:lnTo>
                <a:lnTo>
                  <a:pt x="250" y="82"/>
                </a:lnTo>
                <a:lnTo>
                  <a:pt x="260" y="89"/>
                </a:lnTo>
                <a:lnTo>
                  <a:pt x="269" y="96"/>
                </a:lnTo>
                <a:lnTo>
                  <a:pt x="277" y="105"/>
                </a:lnTo>
                <a:lnTo>
                  <a:pt x="284" y="114"/>
                </a:lnTo>
                <a:lnTo>
                  <a:pt x="290" y="124"/>
                </a:lnTo>
                <a:lnTo>
                  <a:pt x="295" y="135"/>
                </a:lnTo>
                <a:lnTo>
                  <a:pt x="299" y="146"/>
                </a:lnTo>
                <a:lnTo>
                  <a:pt x="302" y="157"/>
                </a:lnTo>
                <a:lnTo>
                  <a:pt x="304" y="170"/>
                </a:lnTo>
                <a:lnTo>
                  <a:pt x="304" y="183"/>
                </a:lnTo>
                <a:close/>
              </a:path>
            </a:pathLst>
          </a:custGeom>
          <a:solidFill>
            <a:srgbClr val="FCDB12"/>
          </a:solidFill>
          <a:ln w="9525">
            <a:noFill/>
            <a:round/>
            <a:headEnd/>
            <a:tailEnd/>
          </a:ln>
        </p:spPr>
        <p:txBody>
          <a:bodyPr/>
          <a:lstStyle/>
          <a:p>
            <a:endParaRPr lang="pt-BR"/>
          </a:p>
        </p:txBody>
      </p:sp>
      <p:sp>
        <p:nvSpPr>
          <p:cNvPr id="342213" name="Freeform 197"/>
          <p:cNvSpPr>
            <a:spLocks noEditPoints="1"/>
          </p:cNvSpPr>
          <p:nvPr/>
        </p:nvSpPr>
        <p:spPr bwMode="auto">
          <a:xfrm>
            <a:off x="6713538" y="2125663"/>
            <a:ext cx="120650" cy="120650"/>
          </a:xfrm>
          <a:custGeom>
            <a:avLst/>
            <a:gdLst/>
            <a:ahLst/>
            <a:cxnLst>
              <a:cxn ang="0">
                <a:pos x="301" y="121"/>
              </a:cxn>
              <a:cxn ang="0">
                <a:pos x="286" y="80"/>
              </a:cxn>
              <a:cxn ang="0">
                <a:pos x="260" y="45"/>
              </a:cxn>
              <a:cxn ang="0">
                <a:pos x="226" y="18"/>
              </a:cxn>
              <a:cxn ang="0">
                <a:pos x="183" y="3"/>
              </a:cxn>
              <a:cxn ang="0">
                <a:pos x="137" y="1"/>
              </a:cxn>
              <a:cxn ang="0">
                <a:pos x="93" y="12"/>
              </a:cxn>
              <a:cxn ang="0">
                <a:pos x="56" y="35"/>
              </a:cxn>
              <a:cxn ang="0">
                <a:pos x="27" y="67"/>
              </a:cxn>
              <a:cxn ang="0">
                <a:pos x="8" y="107"/>
              </a:cxn>
              <a:cxn ang="0">
                <a:pos x="0" y="153"/>
              </a:cxn>
              <a:cxn ang="0">
                <a:pos x="8" y="197"/>
              </a:cxn>
              <a:cxn ang="0">
                <a:pos x="27" y="237"/>
              </a:cxn>
              <a:cxn ang="0">
                <a:pos x="56" y="270"/>
              </a:cxn>
              <a:cxn ang="0">
                <a:pos x="93" y="292"/>
              </a:cxn>
              <a:cxn ang="0">
                <a:pos x="137" y="304"/>
              </a:cxn>
              <a:cxn ang="0">
                <a:pos x="183" y="301"/>
              </a:cxn>
              <a:cxn ang="0">
                <a:pos x="226" y="286"/>
              </a:cxn>
              <a:cxn ang="0">
                <a:pos x="260" y="260"/>
              </a:cxn>
              <a:cxn ang="0">
                <a:pos x="286" y="224"/>
              </a:cxn>
              <a:cxn ang="0">
                <a:pos x="301" y="183"/>
              </a:cxn>
              <a:cxn ang="0">
                <a:pos x="244" y="153"/>
              </a:cxn>
              <a:cxn ang="0">
                <a:pos x="240" y="179"/>
              </a:cxn>
              <a:cxn ang="0">
                <a:pos x="229" y="203"/>
              </a:cxn>
              <a:cxn ang="0">
                <a:pos x="210" y="222"/>
              </a:cxn>
              <a:cxn ang="0">
                <a:pos x="188" y="236"/>
              </a:cxn>
              <a:cxn ang="0">
                <a:pos x="162" y="243"/>
              </a:cxn>
              <a:cxn ang="0">
                <a:pos x="135" y="241"/>
              </a:cxn>
              <a:cxn ang="0">
                <a:pos x="109" y="232"/>
              </a:cxn>
              <a:cxn ang="0">
                <a:pos x="88" y="217"/>
              </a:cxn>
              <a:cxn ang="0">
                <a:pos x="72" y="196"/>
              </a:cxn>
              <a:cxn ang="0">
                <a:pos x="63" y="171"/>
              </a:cxn>
              <a:cxn ang="0">
                <a:pos x="62" y="143"/>
              </a:cxn>
              <a:cxn ang="0">
                <a:pos x="68" y="116"/>
              </a:cxn>
              <a:cxn ang="0">
                <a:pos x="82" y="94"/>
              </a:cxn>
              <a:cxn ang="0">
                <a:pos x="101" y="77"/>
              </a:cxn>
              <a:cxn ang="0">
                <a:pos x="126" y="65"/>
              </a:cxn>
              <a:cxn ang="0">
                <a:pos x="153" y="61"/>
              </a:cxn>
              <a:cxn ang="0">
                <a:pos x="180" y="65"/>
              </a:cxn>
              <a:cxn ang="0">
                <a:pos x="203" y="77"/>
              </a:cxn>
              <a:cxn ang="0">
                <a:pos x="224" y="94"/>
              </a:cxn>
              <a:cxn ang="0">
                <a:pos x="237" y="116"/>
              </a:cxn>
              <a:cxn ang="0">
                <a:pos x="244" y="143"/>
              </a:cxn>
            </a:cxnLst>
            <a:rect l="0" t="0" r="r" b="b"/>
            <a:pathLst>
              <a:path w="305" h="304">
                <a:moveTo>
                  <a:pt x="305" y="153"/>
                </a:moveTo>
                <a:lnTo>
                  <a:pt x="304" y="136"/>
                </a:lnTo>
                <a:lnTo>
                  <a:pt x="301" y="121"/>
                </a:lnTo>
                <a:lnTo>
                  <a:pt x="298" y="107"/>
                </a:lnTo>
                <a:lnTo>
                  <a:pt x="293" y="93"/>
                </a:lnTo>
                <a:lnTo>
                  <a:pt x="286" y="80"/>
                </a:lnTo>
                <a:lnTo>
                  <a:pt x="279" y="67"/>
                </a:lnTo>
                <a:lnTo>
                  <a:pt x="270" y="56"/>
                </a:lnTo>
                <a:lnTo>
                  <a:pt x="260" y="45"/>
                </a:lnTo>
                <a:lnTo>
                  <a:pt x="250" y="35"/>
                </a:lnTo>
                <a:lnTo>
                  <a:pt x="238" y="26"/>
                </a:lnTo>
                <a:lnTo>
                  <a:pt x="226" y="18"/>
                </a:lnTo>
                <a:lnTo>
                  <a:pt x="211" y="12"/>
                </a:lnTo>
                <a:lnTo>
                  <a:pt x="198" y="7"/>
                </a:lnTo>
                <a:lnTo>
                  <a:pt x="183" y="3"/>
                </a:lnTo>
                <a:lnTo>
                  <a:pt x="168" y="1"/>
                </a:lnTo>
                <a:lnTo>
                  <a:pt x="153" y="0"/>
                </a:lnTo>
                <a:lnTo>
                  <a:pt x="137" y="1"/>
                </a:lnTo>
                <a:lnTo>
                  <a:pt x="122" y="3"/>
                </a:lnTo>
                <a:lnTo>
                  <a:pt x="107" y="7"/>
                </a:lnTo>
                <a:lnTo>
                  <a:pt x="93" y="12"/>
                </a:lnTo>
                <a:lnTo>
                  <a:pt x="80" y="18"/>
                </a:lnTo>
                <a:lnTo>
                  <a:pt x="68" y="26"/>
                </a:lnTo>
                <a:lnTo>
                  <a:pt x="56" y="35"/>
                </a:lnTo>
                <a:lnTo>
                  <a:pt x="45" y="45"/>
                </a:lnTo>
                <a:lnTo>
                  <a:pt x="35" y="56"/>
                </a:lnTo>
                <a:lnTo>
                  <a:pt x="27" y="67"/>
                </a:lnTo>
                <a:lnTo>
                  <a:pt x="19" y="80"/>
                </a:lnTo>
                <a:lnTo>
                  <a:pt x="13" y="93"/>
                </a:lnTo>
                <a:lnTo>
                  <a:pt x="8" y="107"/>
                </a:lnTo>
                <a:lnTo>
                  <a:pt x="3" y="121"/>
                </a:lnTo>
                <a:lnTo>
                  <a:pt x="1" y="136"/>
                </a:lnTo>
                <a:lnTo>
                  <a:pt x="0" y="153"/>
                </a:lnTo>
                <a:lnTo>
                  <a:pt x="1" y="168"/>
                </a:lnTo>
                <a:lnTo>
                  <a:pt x="3" y="183"/>
                </a:lnTo>
                <a:lnTo>
                  <a:pt x="8" y="197"/>
                </a:lnTo>
                <a:lnTo>
                  <a:pt x="13" y="211"/>
                </a:lnTo>
                <a:lnTo>
                  <a:pt x="19" y="224"/>
                </a:lnTo>
                <a:lnTo>
                  <a:pt x="27" y="237"/>
                </a:lnTo>
                <a:lnTo>
                  <a:pt x="35" y="249"/>
                </a:lnTo>
                <a:lnTo>
                  <a:pt x="45" y="260"/>
                </a:lnTo>
                <a:lnTo>
                  <a:pt x="56" y="270"/>
                </a:lnTo>
                <a:lnTo>
                  <a:pt x="68" y="279"/>
                </a:lnTo>
                <a:lnTo>
                  <a:pt x="80" y="286"/>
                </a:lnTo>
                <a:lnTo>
                  <a:pt x="93" y="292"/>
                </a:lnTo>
                <a:lnTo>
                  <a:pt x="107" y="298"/>
                </a:lnTo>
                <a:lnTo>
                  <a:pt x="122" y="301"/>
                </a:lnTo>
                <a:lnTo>
                  <a:pt x="137" y="304"/>
                </a:lnTo>
                <a:lnTo>
                  <a:pt x="153" y="304"/>
                </a:lnTo>
                <a:lnTo>
                  <a:pt x="168" y="304"/>
                </a:lnTo>
                <a:lnTo>
                  <a:pt x="183" y="301"/>
                </a:lnTo>
                <a:lnTo>
                  <a:pt x="198" y="298"/>
                </a:lnTo>
                <a:lnTo>
                  <a:pt x="211" y="292"/>
                </a:lnTo>
                <a:lnTo>
                  <a:pt x="226" y="286"/>
                </a:lnTo>
                <a:lnTo>
                  <a:pt x="238" y="279"/>
                </a:lnTo>
                <a:lnTo>
                  <a:pt x="250" y="270"/>
                </a:lnTo>
                <a:lnTo>
                  <a:pt x="260" y="260"/>
                </a:lnTo>
                <a:lnTo>
                  <a:pt x="270" y="249"/>
                </a:lnTo>
                <a:lnTo>
                  <a:pt x="279" y="237"/>
                </a:lnTo>
                <a:lnTo>
                  <a:pt x="286" y="224"/>
                </a:lnTo>
                <a:lnTo>
                  <a:pt x="293" y="211"/>
                </a:lnTo>
                <a:lnTo>
                  <a:pt x="298" y="197"/>
                </a:lnTo>
                <a:lnTo>
                  <a:pt x="301" y="183"/>
                </a:lnTo>
                <a:lnTo>
                  <a:pt x="304" y="168"/>
                </a:lnTo>
                <a:lnTo>
                  <a:pt x="305" y="153"/>
                </a:lnTo>
                <a:close/>
                <a:moveTo>
                  <a:pt x="244" y="153"/>
                </a:moveTo>
                <a:lnTo>
                  <a:pt x="244" y="162"/>
                </a:lnTo>
                <a:lnTo>
                  <a:pt x="242" y="171"/>
                </a:lnTo>
                <a:lnTo>
                  <a:pt x="240" y="179"/>
                </a:lnTo>
                <a:lnTo>
                  <a:pt x="237" y="188"/>
                </a:lnTo>
                <a:lnTo>
                  <a:pt x="233" y="196"/>
                </a:lnTo>
                <a:lnTo>
                  <a:pt x="229" y="203"/>
                </a:lnTo>
                <a:lnTo>
                  <a:pt x="224" y="210"/>
                </a:lnTo>
                <a:lnTo>
                  <a:pt x="217" y="217"/>
                </a:lnTo>
                <a:lnTo>
                  <a:pt x="210" y="222"/>
                </a:lnTo>
                <a:lnTo>
                  <a:pt x="203" y="228"/>
                </a:lnTo>
                <a:lnTo>
                  <a:pt x="196" y="232"/>
                </a:lnTo>
                <a:lnTo>
                  <a:pt x="188" y="236"/>
                </a:lnTo>
                <a:lnTo>
                  <a:pt x="180" y="239"/>
                </a:lnTo>
                <a:lnTo>
                  <a:pt x="171" y="241"/>
                </a:lnTo>
                <a:lnTo>
                  <a:pt x="162" y="243"/>
                </a:lnTo>
                <a:lnTo>
                  <a:pt x="153" y="243"/>
                </a:lnTo>
                <a:lnTo>
                  <a:pt x="144" y="243"/>
                </a:lnTo>
                <a:lnTo>
                  <a:pt x="135" y="241"/>
                </a:lnTo>
                <a:lnTo>
                  <a:pt x="126" y="239"/>
                </a:lnTo>
                <a:lnTo>
                  <a:pt x="118" y="236"/>
                </a:lnTo>
                <a:lnTo>
                  <a:pt x="109" y="232"/>
                </a:lnTo>
                <a:lnTo>
                  <a:pt x="101" y="228"/>
                </a:lnTo>
                <a:lnTo>
                  <a:pt x="94" y="222"/>
                </a:lnTo>
                <a:lnTo>
                  <a:pt x="88" y="217"/>
                </a:lnTo>
                <a:lnTo>
                  <a:pt x="82" y="210"/>
                </a:lnTo>
                <a:lnTo>
                  <a:pt x="77" y="203"/>
                </a:lnTo>
                <a:lnTo>
                  <a:pt x="72" y="196"/>
                </a:lnTo>
                <a:lnTo>
                  <a:pt x="68" y="188"/>
                </a:lnTo>
                <a:lnTo>
                  <a:pt x="65" y="179"/>
                </a:lnTo>
                <a:lnTo>
                  <a:pt x="63" y="171"/>
                </a:lnTo>
                <a:lnTo>
                  <a:pt x="62" y="162"/>
                </a:lnTo>
                <a:lnTo>
                  <a:pt x="61" y="153"/>
                </a:lnTo>
                <a:lnTo>
                  <a:pt x="62" y="143"/>
                </a:lnTo>
                <a:lnTo>
                  <a:pt x="63" y="133"/>
                </a:lnTo>
                <a:lnTo>
                  <a:pt x="65" y="125"/>
                </a:lnTo>
                <a:lnTo>
                  <a:pt x="68" y="116"/>
                </a:lnTo>
                <a:lnTo>
                  <a:pt x="72" y="108"/>
                </a:lnTo>
                <a:lnTo>
                  <a:pt x="77" y="101"/>
                </a:lnTo>
                <a:lnTo>
                  <a:pt x="82" y="94"/>
                </a:lnTo>
                <a:lnTo>
                  <a:pt x="88" y="88"/>
                </a:lnTo>
                <a:lnTo>
                  <a:pt x="94" y="82"/>
                </a:lnTo>
                <a:lnTo>
                  <a:pt x="101" y="77"/>
                </a:lnTo>
                <a:lnTo>
                  <a:pt x="109" y="72"/>
                </a:lnTo>
                <a:lnTo>
                  <a:pt x="118" y="68"/>
                </a:lnTo>
                <a:lnTo>
                  <a:pt x="126" y="65"/>
                </a:lnTo>
                <a:lnTo>
                  <a:pt x="135" y="63"/>
                </a:lnTo>
                <a:lnTo>
                  <a:pt x="144" y="62"/>
                </a:lnTo>
                <a:lnTo>
                  <a:pt x="153" y="61"/>
                </a:lnTo>
                <a:lnTo>
                  <a:pt x="162" y="62"/>
                </a:lnTo>
                <a:lnTo>
                  <a:pt x="171" y="63"/>
                </a:lnTo>
                <a:lnTo>
                  <a:pt x="180" y="65"/>
                </a:lnTo>
                <a:lnTo>
                  <a:pt x="188" y="68"/>
                </a:lnTo>
                <a:lnTo>
                  <a:pt x="196" y="72"/>
                </a:lnTo>
                <a:lnTo>
                  <a:pt x="203" y="77"/>
                </a:lnTo>
                <a:lnTo>
                  <a:pt x="210" y="82"/>
                </a:lnTo>
                <a:lnTo>
                  <a:pt x="217" y="88"/>
                </a:lnTo>
                <a:lnTo>
                  <a:pt x="224" y="94"/>
                </a:lnTo>
                <a:lnTo>
                  <a:pt x="229" y="101"/>
                </a:lnTo>
                <a:lnTo>
                  <a:pt x="233" y="108"/>
                </a:lnTo>
                <a:lnTo>
                  <a:pt x="237" y="116"/>
                </a:lnTo>
                <a:lnTo>
                  <a:pt x="240" y="125"/>
                </a:lnTo>
                <a:lnTo>
                  <a:pt x="242" y="133"/>
                </a:lnTo>
                <a:lnTo>
                  <a:pt x="244" y="143"/>
                </a:lnTo>
                <a:lnTo>
                  <a:pt x="244" y="153"/>
                </a:lnTo>
                <a:close/>
              </a:path>
            </a:pathLst>
          </a:custGeom>
          <a:solidFill>
            <a:srgbClr val="FDE100"/>
          </a:solidFill>
          <a:ln w="9525">
            <a:noFill/>
            <a:round/>
            <a:headEnd/>
            <a:tailEnd/>
          </a:ln>
        </p:spPr>
        <p:txBody>
          <a:bodyPr/>
          <a:lstStyle/>
          <a:p>
            <a:endParaRPr lang="pt-BR"/>
          </a:p>
        </p:txBody>
      </p:sp>
      <p:sp>
        <p:nvSpPr>
          <p:cNvPr id="342214" name="Freeform 198"/>
          <p:cNvSpPr>
            <a:spLocks noEditPoints="1"/>
          </p:cNvSpPr>
          <p:nvPr/>
        </p:nvSpPr>
        <p:spPr bwMode="auto">
          <a:xfrm>
            <a:off x="6724650" y="2138363"/>
            <a:ext cx="96838" cy="95250"/>
          </a:xfrm>
          <a:custGeom>
            <a:avLst/>
            <a:gdLst/>
            <a:ahLst/>
            <a:cxnLst>
              <a:cxn ang="0">
                <a:pos x="241" y="97"/>
              </a:cxn>
              <a:cxn ang="0">
                <a:pos x="229" y="64"/>
              </a:cxn>
              <a:cxn ang="0">
                <a:pos x="208" y="36"/>
              </a:cxn>
              <a:cxn ang="0">
                <a:pos x="179" y="16"/>
              </a:cxn>
              <a:cxn ang="0">
                <a:pos x="146" y="3"/>
              </a:cxn>
              <a:cxn ang="0">
                <a:pos x="109" y="1"/>
              </a:cxn>
              <a:cxn ang="0">
                <a:pos x="74" y="10"/>
              </a:cxn>
              <a:cxn ang="0">
                <a:pos x="44" y="29"/>
              </a:cxn>
              <a:cxn ang="0">
                <a:pos x="21" y="54"/>
              </a:cxn>
              <a:cxn ang="0">
                <a:pos x="6" y="86"/>
              </a:cxn>
              <a:cxn ang="0">
                <a:pos x="0" y="123"/>
              </a:cxn>
              <a:cxn ang="0">
                <a:pos x="6" y="158"/>
              </a:cxn>
              <a:cxn ang="0">
                <a:pos x="21" y="190"/>
              </a:cxn>
              <a:cxn ang="0">
                <a:pos x="44" y="216"/>
              </a:cxn>
              <a:cxn ang="0">
                <a:pos x="74" y="235"/>
              </a:cxn>
              <a:cxn ang="0">
                <a:pos x="109" y="244"/>
              </a:cxn>
              <a:cxn ang="0">
                <a:pos x="146" y="242"/>
              </a:cxn>
              <a:cxn ang="0">
                <a:pos x="179" y="230"/>
              </a:cxn>
              <a:cxn ang="0">
                <a:pos x="208" y="208"/>
              </a:cxn>
              <a:cxn ang="0">
                <a:pos x="229" y="180"/>
              </a:cxn>
              <a:cxn ang="0">
                <a:pos x="241" y="147"/>
              </a:cxn>
              <a:cxn ang="0">
                <a:pos x="182" y="123"/>
              </a:cxn>
              <a:cxn ang="0">
                <a:pos x="179" y="141"/>
              </a:cxn>
              <a:cxn ang="0">
                <a:pos x="172" y="156"/>
              </a:cxn>
              <a:cxn ang="0">
                <a:pos x="160" y="169"/>
              </a:cxn>
              <a:cxn ang="0">
                <a:pos x="145" y="178"/>
              </a:cxn>
              <a:cxn ang="0">
                <a:pos x="128" y="183"/>
              </a:cxn>
              <a:cxn ang="0">
                <a:pos x="110" y="182"/>
              </a:cxn>
              <a:cxn ang="0">
                <a:pos x="93" y="176"/>
              </a:cxn>
              <a:cxn ang="0">
                <a:pos x="78" y="165"/>
              </a:cxn>
              <a:cxn ang="0">
                <a:pos x="68" y="151"/>
              </a:cxn>
              <a:cxn ang="0">
                <a:pos x="62" y="135"/>
              </a:cxn>
              <a:cxn ang="0">
                <a:pos x="61" y="116"/>
              </a:cxn>
              <a:cxn ang="0">
                <a:pos x="65" y="98"/>
              </a:cxn>
              <a:cxn ang="0">
                <a:pos x="74" y="83"/>
              </a:cxn>
              <a:cxn ang="0">
                <a:pos x="88" y="72"/>
              </a:cxn>
              <a:cxn ang="0">
                <a:pos x="104" y="64"/>
              </a:cxn>
              <a:cxn ang="0">
                <a:pos x="122" y="61"/>
              </a:cxn>
              <a:cxn ang="0">
                <a:pos x="140" y="64"/>
              </a:cxn>
              <a:cxn ang="0">
                <a:pos x="155" y="72"/>
              </a:cxn>
              <a:cxn ang="0">
                <a:pos x="168" y="83"/>
              </a:cxn>
              <a:cxn ang="0">
                <a:pos x="177" y="98"/>
              </a:cxn>
              <a:cxn ang="0">
                <a:pos x="182" y="116"/>
              </a:cxn>
            </a:cxnLst>
            <a:rect l="0" t="0" r="r" b="b"/>
            <a:pathLst>
              <a:path w="243" h="244">
                <a:moveTo>
                  <a:pt x="243" y="123"/>
                </a:moveTo>
                <a:lnTo>
                  <a:pt x="243" y="110"/>
                </a:lnTo>
                <a:lnTo>
                  <a:pt x="241" y="97"/>
                </a:lnTo>
                <a:lnTo>
                  <a:pt x="238" y="86"/>
                </a:lnTo>
                <a:lnTo>
                  <a:pt x="234" y="75"/>
                </a:lnTo>
                <a:lnTo>
                  <a:pt x="229" y="64"/>
                </a:lnTo>
                <a:lnTo>
                  <a:pt x="223" y="54"/>
                </a:lnTo>
                <a:lnTo>
                  <a:pt x="216" y="45"/>
                </a:lnTo>
                <a:lnTo>
                  <a:pt x="208" y="36"/>
                </a:lnTo>
                <a:lnTo>
                  <a:pt x="199" y="29"/>
                </a:lnTo>
                <a:lnTo>
                  <a:pt x="189" y="22"/>
                </a:lnTo>
                <a:lnTo>
                  <a:pt x="179" y="16"/>
                </a:lnTo>
                <a:lnTo>
                  <a:pt x="169" y="10"/>
                </a:lnTo>
                <a:lnTo>
                  <a:pt x="158" y="6"/>
                </a:lnTo>
                <a:lnTo>
                  <a:pt x="146" y="3"/>
                </a:lnTo>
                <a:lnTo>
                  <a:pt x="134" y="1"/>
                </a:lnTo>
                <a:lnTo>
                  <a:pt x="122" y="0"/>
                </a:lnTo>
                <a:lnTo>
                  <a:pt x="109" y="1"/>
                </a:lnTo>
                <a:lnTo>
                  <a:pt x="97" y="3"/>
                </a:lnTo>
                <a:lnTo>
                  <a:pt x="86" y="6"/>
                </a:lnTo>
                <a:lnTo>
                  <a:pt x="74" y="10"/>
                </a:lnTo>
                <a:lnTo>
                  <a:pt x="63" y="16"/>
                </a:lnTo>
                <a:lnTo>
                  <a:pt x="53" y="22"/>
                </a:lnTo>
                <a:lnTo>
                  <a:pt x="44" y="29"/>
                </a:lnTo>
                <a:lnTo>
                  <a:pt x="36" y="36"/>
                </a:lnTo>
                <a:lnTo>
                  <a:pt x="28" y="45"/>
                </a:lnTo>
                <a:lnTo>
                  <a:pt x="21" y="54"/>
                </a:lnTo>
                <a:lnTo>
                  <a:pt x="15" y="64"/>
                </a:lnTo>
                <a:lnTo>
                  <a:pt x="10" y="75"/>
                </a:lnTo>
                <a:lnTo>
                  <a:pt x="6" y="86"/>
                </a:lnTo>
                <a:lnTo>
                  <a:pt x="3" y="97"/>
                </a:lnTo>
                <a:lnTo>
                  <a:pt x="1" y="110"/>
                </a:lnTo>
                <a:lnTo>
                  <a:pt x="0" y="123"/>
                </a:lnTo>
                <a:lnTo>
                  <a:pt x="1" y="135"/>
                </a:lnTo>
                <a:lnTo>
                  <a:pt x="3" y="147"/>
                </a:lnTo>
                <a:lnTo>
                  <a:pt x="6" y="158"/>
                </a:lnTo>
                <a:lnTo>
                  <a:pt x="10" y="170"/>
                </a:lnTo>
                <a:lnTo>
                  <a:pt x="15" y="180"/>
                </a:lnTo>
                <a:lnTo>
                  <a:pt x="21" y="190"/>
                </a:lnTo>
                <a:lnTo>
                  <a:pt x="28" y="199"/>
                </a:lnTo>
                <a:lnTo>
                  <a:pt x="36" y="208"/>
                </a:lnTo>
                <a:lnTo>
                  <a:pt x="44" y="216"/>
                </a:lnTo>
                <a:lnTo>
                  <a:pt x="53" y="224"/>
                </a:lnTo>
                <a:lnTo>
                  <a:pt x="63" y="230"/>
                </a:lnTo>
                <a:lnTo>
                  <a:pt x="74" y="235"/>
                </a:lnTo>
                <a:lnTo>
                  <a:pt x="86" y="239"/>
                </a:lnTo>
                <a:lnTo>
                  <a:pt x="97" y="242"/>
                </a:lnTo>
                <a:lnTo>
                  <a:pt x="109" y="244"/>
                </a:lnTo>
                <a:lnTo>
                  <a:pt x="122" y="244"/>
                </a:lnTo>
                <a:lnTo>
                  <a:pt x="134" y="244"/>
                </a:lnTo>
                <a:lnTo>
                  <a:pt x="146" y="242"/>
                </a:lnTo>
                <a:lnTo>
                  <a:pt x="158" y="239"/>
                </a:lnTo>
                <a:lnTo>
                  <a:pt x="169" y="235"/>
                </a:lnTo>
                <a:lnTo>
                  <a:pt x="179" y="230"/>
                </a:lnTo>
                <a:lnTo>
                  <a:pt x="189" y="224"/>
                </a:lnTo>
                <a:lnTo>
                  <a:pt x="199" y="216"/>
                </a:lnTo>
                <a:lnTo>
                  <a:pt x="208" y="208"/>
                </a:lnTo>
                <a:lnTo>
                  <a:pt x="216" y="199"/>
                </a:lnTo>
                <a:lnTo>
                  <a:pt x="223" y="190"/>
                </a:lnTo>
                <a:lnTo>
                  <a:pt x="229" y="180"/>
                </a:lnTo>
                <a:lnTo>
                  <a:pt x="234" y="170"/>
                </a:lnTo>
                <a:lnTo>
                  <a:pt x="238" y="158"/>
                </a:lnTo>
                <a:lnTo>
                  <a:pt x="241" y="147"/>
                </a:lnTo>
                <a:lnTo>
                  <a:pt x="243" y="135"/>
                </a:lnTo>
                <a:lnTo>
                  <a:pt x="243" y="123"/>
                </a:lnTo>
                <a:close/>
                <a:moveTo>
                  <a:pt x="182" y="123"/>
                </a:moveTo>
                <a:lnTo>
                  <a:pt x="182" y="129"/>
                </a:lnTo>
                <a:lnTo>
                  <a:pt x="181" y="135"/>
                </a:lnTo>
                <a:lnTo>
                  <a:pt x="179" y="141"/>
                </a:lnTo>
                <a:lnTo>
                  <a:pt x="177" y="146"/>
                </a:lnTo>
                <a:lnTo>
                  <a:pt x="175" y="151"/>
                </a:lnTo>
                <a:lnTo>
                  <a:pt x="172" y="156"/>
                </a:lnTo>
                <a:lnTo>
                  <a:pt x="168" y="161"/>
                </a:lnTo>
                <a:lnTo>
                  <a:pt x="164" y="165"/>
                </a:lnTo>
                <a:lnTo>
                  <a:pt x="160" y="169"/>
                </a:lnTo>
                <a:lnTo>
                  <a:pt x="155" y="173"/>
                </a:lnTo>
                <a:lnTo>
                  <a:pt x="151" y="176"/>
                </a:lnTo>
                <a:lnTo>
                  <a:pt x="145" y="178"/>
                </a:lnTo>
                <a:lnTo>
                  <a:pt x="140" y="180"/>
                </a:lnTo>
                <a:lnTo>
                  <a:pt x="134" y="182"/>
                </a:lnTo>
                <a:lnTo>
                  <a:pt x="128" y="183"/>
                </a:lnTo>
                <a:lnTo>
                  <a:pt x="122" y="183"/>
                </a:lnTo>
                <a:lnTo>
                  <a:pt x="116" y="183"/>
                </a:lnTo>
                <a:lnTo>
                  <a:pt x="110" y="182"/>
                </a:lnTo>
                <a:lnTo>
                  <a:pt x="104" y="180"/>
                </a:lnTo>
                <a:lnTo>
                  <a:pt x="98" y="178"/>
                </a:lnTo>
                <a:lnTo>
                  <a:pt x="93" y="176"/>
                </a:lnTo>
                <a:lnTo>
                  <a:pt x="88" y="173"/>
                </a:lnTo>
                <a:lnTo>
                  <a:pt x="82" y="169"/>
                </a:lnTo>
                <a:lnTo>
                  <a:pt x="78" y="165"/>
                </a:lnTo>
                <a:lnTo>
                  <a:pt x="74" y="161"/>
                </a:lnTo>
                <a:lnTo>
                  <a:pt x="71" y="156"/>
                </a:lnTo>
                <a:lnTo>
                  <a:pt x="68" y="151"/>
                </a:lnTo>
                <a:lnTo>
                  <a:pt x="65" y="146"/>
                </a:lnTo>
                <a:lnTo>
                  <a:pt x="63" y="141"/>
                </a:lnTo>
                <a:lnTo>
                  <a:pt x="62" y="135"/>
                </a:lnTo>
                <a:lnTo>
                  <a:pt x="61" y="129"/>
                </a:lnTo>
                <a:lnTo>
                  <a:pt x="61" y="123"/>
                </a:lnTo>
                <a:lnTo>
                  <a:pt x="61" y="116"/>
                </a:lnTo>
                <a:lnTo>
                  <a:pt x="62" y="110"/>
                </a:lnTo>
                <a:lnTo>
                  <a:pt x="63" y="104"/>
                </a:lnTo>
                <a:lnTo>
                  <a:pt x="65" y="98"/>
                </a:lnTo>
                <a:lnTo>
                  <a:pt x="68" y="93"/>
                </a:lnTo>
                <a:lnTo>
                  <a:pt x="71" y="88"/>
                </a:lnTo>
                <a:lnTo>
                  <a:pt x="74" y="83"/>
                </a:lnTo>
                <a:lnTo>
                  <a:pt x="78" y="79"/>
                </a:lnTo>
                <a:lnTo>
                  <a:pt x="82" y="75"/>
                </a:lnTo>
                <a:lnTo>
                  <a:pt x="88" y="72"/>
                </a:lnTo>
                <a:lnTo>
                  <a:pt x="93" y="69"/>
                </a:lnTo>
                <a:lnTo>
                  <a:pt x="98" y="66"/>
                </a:lnTo>
                <a:lnTo>
                  <a:pt x="104" y="64"/>
                </a:lnTo>
                <a:lnTo>
                  <a:pt x="110" y="63"/>
                </a:lnTo>
                <a:lnTo>
                  <a:pt x="116" y="62"/>
                </a:lnTo>
                <a:lnTo>
                  <a:pt x="122" y="61"/>
                </a:lnTo>
                <a:lnTo>
                  <a:pt x="128" y="62"/>
                </a:lnTo>
                <a:lnTo>
                  <a:pt x="134" y="63"/>
                </a:lnTo>
                <a:lnTo>
                  <a:pt x="140" y="64"/>
                </a:lnTo>
                <a:lnTo>
                  <a:pt x="145" y="66"/>
                </a:lnTo>
                <a:lnTo>
                  <a:pt x="151" y="69"/>
                </a:lnTo>
                <a:lnTo>
                  <a:pt x="155" y="72"/>
                </a:lnTo>
                <a:lnTo>
                  <a:pt x="160" y="75"/>
                </a:lnTo>
                <a:lnTo>
                  <a:pt x="164" y="79"/>
                </a:lnTo>
                <a:lnTo>
                  <a:pt x="168" y="83"/>
                </a:lnTo>
                <a:lnTo>
                  <a:pt x="172" y="88"/>
                </a:lnTo>
                <a:lnTo>
                  <a:pt x="175" y="93"/>
                </a:lnTo>
                <a:lnTo>
                  <a:pt x="177" y="98"/>
                </a:lnTo>
                <a:lnTo>
                  <a:pt x="179" y="104"/>
                </a:lnTo>
                <a:lnTo>
                  <a:pt x="181" y="110"/>
                </a:lnTo>
                <a:lnTo>
                  <a:pt x="182" y="116"/>
                </a:lnTo>
                <a:lnTo>
                  <a:pt x="182" y="123"/>
                </a:lnTo>
                <a:close/>
              </a:path>
            </a:pathLst>
          </a:custGeom>
          <a:solidFill>
            <a:srgbClr val="FEE700"/>
          </a:solidFill>
          <a:ln w="9525">
            <a:noFill/>
            <a:round/>
            <a:headEnd/>
            <a:tailEnd/>
          </a:ln>
        </p:spPr>
        <p:txBody>
          <a:bodyPr/>
          <a:lstStyle/>
          <a:p>
            <a:endParaRPr lang="pt-BR"/>
          </a:p>
        </p:txBody>
      </p:sp>
      <p:sp>
        <p:nvSpPr>
          <p:cNvPr id="342215" name="Freeform 199"/>
          <p:cNvSpPr>
            <a:spLocks/>
          </p:cNvSpPr>
          <p:nvPr/>
        </p:nvSpPr>
        <p:spPr bwMode="auto">
          <a:xfrm>
            <a:off x="6737350" y="2149475"/>
            <a:ext cx="71438" cy="73025"/>
          </a:xfrm>
          <a:custGeom>
            <a:avLst/>
            <a:gdLst/>
            <a:ahLst/>
            <a:cxnLst>
              <a:cxn ang="0">
                <a:pos x="183" y="82"/>
              </a:cxn>
              <a:cxn ang="0">
                <a:pos x="179" y="64"/>
              </a:cxn>
              <a:cxn ang="0">
                <a:pos x="172" y="48"/>
              </a:cxn>
              <a:cxn ang="0">
                <a:pos x="163" y="33"/>
              </a:cxn>
              <a:cxn ang="0">
                <a:pos x="149" y="21"/>
              </a:cxn>
              <a:cxn ang="0">
                <a:pos x="135" y="11"/>
              </a:cxn>
              <a:cxn ang="0">
                <a:pos x="119" y="4"/>
              </a:cxn>
              <a:cxn ang="0">
                <a:pos x="101" y="1"/>
              </a:cxn>
              <a:cxn ang="0">
                <a:pos x="83" y="1"/>
              </a:cxn>
              <a:cxn ang="0">
                <a:pos x="65"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1"/>
              </a:cxn>
              <a:cxn ang="0">
                <a:pos x="48" y="171"/>
              </a:cxn>
              <a:cxn ang="0">
                <a:pos x="65" y="178"/>
              </a:cxn>
              <a:cxn ang="0">
                <a:pos x="83" y="182"/>
              </a:cxn>
              <a:cxn ang="0">
                <a:pos x="101" y="182"/>
              </a:cxn>
              <a:cxn ang="0">
                <a:pos x="119" y="178"/>
              </a:cxn>
              <a:cxn ang="0">
                <a:pos x="135" y="171"/>
              </a:cxn>
              <a:cxn ang="0">
                <a:pos x="149" y="161"/>
              </a:cxn>
              <a:cxn ang="0">
                <a:pos x="163" y="149"/>
              </a:cxn>
              <a:cxn ang="0">
                <a:pos x="172" y="135"/>
              </a:cxn>
              <a:cxn ang="0">
                <a:pos x="179" y="118"/>
              </a:cxn>
              <a:cxn ang="0">
                <a:pos x="183" y="101"/>
              </a:cxn>
            </a:cxnLst>
            <a:rect l="0" t="0" r="r" b="b"/>
            <a:pathLst>
              <a:path w="183" h="182">
                <a:moveTo>
                  <a:pt x="183" y="92"/>
                </a:moveTo>
                <a:lnTo>
                  <a:pt x="183" y="82"/>
                </a:lnTo>
                <a:lnTo>
                  <a:pt x="181" y="72"/>
                </a:lnTo>
                <a:lnTo>
                  <a:pt x="179" y="64"/>
                </a:lnTo>
                <a:lnTo>
                  <a:pt x="176" y="55"/>
                </a:lnTo>
                <a:lnTo>
                  <a:pt x="172" y="48"/>
                </a:lnTo>
                <a:lnTo>
                  <a:pt x="168" y="40"/>
                </a:lnTo>
                <a:lnTo>
                  <a:pt x="163" y="33"/>
                </a:lnTo>
                <a:lnTo>
                  <a:pt x="156" y="27"/>
                </a:lnTo>
                <a:lnTo>
                  <a:pt x="149" y="21"/>
                </a:lnTo>
                <a:lnTo>
                  <a:pt x="142" y="16"/>
                </a:lnTo>
                <a:lnTo>
                  <a:pt x="135" y="11"/>
                </a:lnTo>
                <a:lnTo>
                  <a:pt x="127" y="7"/>
                </a:lnTo>
                <a:lnTo>
                  <a:pt x="119" y="4"/>
                </a:lnTo>
                <a:lnTo>
                  <a:pt x="110" y="2"/>
                </a:lnTo>
                <a:lnTo>
                  <a:pt x="101" y="1"/>
                </a:lnTo>
                <a:lnTo>
                  <a:pt x="92" y="0"/>
                </a:lnTo>
                <a:lnTo>
                  <a:pt x="83" y="1"/>
                </a:lnTo>
                <a:lnTo>
                  <a:pt x="74" y="2"/>
                </a:lnTo>
                <a:lnTo>
                  <a:pt x="65" y="4"/>
                </a:lnTo>
                <a:lnTo>
                  <a:pt x="57" y="7"/>
                </a:lnTo>
                <a:lnTo>
                  <a:pt x="48" y="11"/>
                </a:lnTo>
                <a:lnTo>
                  <a:pt x="40" y="16"/>
                </a:lnTo>
                <a:lnTo>
                  <a:pt x="33" y="21"/>
                </a:lnTo>
                <a:lnTo>
                  <a:pt x="27" y="27"/>
                </a:lnTo>
                <a:lnTo>
                  <a:pt x="21" y="33"/>
                </a:lnTo>
                <a:lnTo>
                  <a:pt x="16" y="40"/>
                </a:lnTo>
                <a:lnTo>
                  <a:pt x="11" y="48"/>
                </a:lnTo>
                <a:lnTo>
                  <a:pt x="7" y="55"/>
                </a:lnTo>
                <a:lnTo>
                  <a:pt x="4" y="64"/>
                </a:lnTo>
                <a:lnTo>
                  <a:pt x="2" y="72"/>
                </a:lnTo>
                <a:lnTo>
                  <a:pt x="1" y="82"/>
                </a:lnTo>
                <a:lnTo>
                  <a:pt x="0" y="92"/>
                </a:lnTo>
                <a:lnTo>
                  <a:pt x="1" y="101"/>
                </a:lnTo>
                <a:lnTo>
                  <a:pt x="2" y="110"/>
                </a:lnTo>
                <a:lnTo>
                  <a:pt x="4" y="118"/>
                </a:lnTo>
                <a:lnTo>
                  <a:pt x="7" y="127"/>
                </a:lnTo>
                <a:lnTo>
                  <a:pt x="11" y="135"/>
                </a:lnTo>
                <a:lnTo>
                  <a:pt x="16" y="142"/>
                </a:lnTo>
                <a:lnTo>
                  <a:pt x="21" y="149"/>
                </a:lnTo>
                <a:lnTo>
                  <a:pt x="27" y="156"/>
                </a:lnTo>
                <a:lnTo>
                  <a:pt x="33" y="161"/>
                </a:lnTo>
                <a:lnTo>
                  <a:pt x="40" y="167"/>
                </a:lnTo>
                <a:lnTo>
                  <a:pt x="48" y="171"/>
                </a:lnTo>
                <a:lnTo>
                  <a:pt x="57" y="175"/>
                </a:lnTo>
                <a:lnTo>
                  <a:pt x="65" y="178"/>
                </a:lnTo>
                <a:lnTo>
                  <a:pt x="74" y="180"/>
                </a:lnTo>
                <a:lnTo>
                  <a:pt x="83" y="182"/>
                </a:lnTo>
                <a:lnTo>
                  <a:pt x="92" y="182"/>
                </a:lnTo>
                <a:lnTo>
                  <a:pt x="101" y="182"/>
                </a:lnTo>
                <a:lnTo>
                  <a:pt x="110" y="180"/>
                </a:lnTo>
                <a:lnTo>
                  <a:pt x="119" y="178"/>
                </a:lnTo>
                <a:lnTo>
                  <a:pt x="127" y="175"/>
                </a:lnTo>
                <a:lnTo>
                  <a:pt x="135" y="171"/>
                </a:lnTo>
                <a:lnTo>
                  <a:pt x="142" y="167"/>
                </a:lnTo>
                <a:lnTo>
                  <a:pt x="149" y="161"/>
                </a:lnTo>
                <a:lnTo>
                  <a:pt x="156" y="156"/>
                </a:lnTo>
                <a:lnTo>
                  <a:pt x="163" y="149"/>
                </a:lnTo>
                <a:lnTo>
                  <a:pt x="168" y="142"/>
                </a:lnTo>
                <a:lnTo>
                  <a:pt x="172" y="135"/>
                </a:lnTo>
                <a:lnTo>
                  <a:pt x="176" y="127"/>
                </a:lnTo>
                <a:lnTo>
                  <a:pt x="179" y="118"/>
                </a:lnTo>
                <a:lnTo>
                  <a:pt x="181" y="110"/>
                </a:lnTo>
                <a:lnTo>
                  <a:pt x="183" y="101"/>
                </a:lnTo>
                <a:lnTo>
                  <a:pt x="183" y="92"/>
                </a:lnTo>
                <a:close/>
              </a:path>
            </a:pathLst>
          </a:custGeom>
          <a:solidFill>
            <a:srgbClr val="FEEB00"/>
          </a:solidFill>
          <a:ln w="9525">
            <a:noFill/>
            <a:round/>
            <a:headEnd/>
            <a:tailEnd/>
          </a:ln>
        </p:spPr>
        <p:txBody>
          <a:bodyPr/>
          <a:lstStyle/>
          <a:p>
            <a:endParaRPr lang="pt-BR"/>
          </a:p>
        </p:txBody>
      </p:sp>
      <p:sp>
        <p:nvSpPr>
          <p:cNvPr id="342216" name="Freeform 200"/>
          <p:cNvSpPr>
            <a:spLocks/>
          </p:cNvSpPr>
          <p:nvPr/>
        </p:nvSpPr>
        <p:spPr bwMode="auto">
          <a:xfrm>
            <a:off x="6750050" y="2162175"/>
            <a:ext cx="47625" cy="47625"/>
          </a:xfrm>
          <a:custGeom>
            <a:avLst/>
            <a:gdLst/>
            <a:ahLst/>
            <a:cxnLst>
              <a:cxn ang="0">
                <a:pos x="121" y="55"/>
              </a:cxn>
              <a:cxn ang="0">
                <a:pos x="118" y="43"/>
              </a:cxn>
              <a:cxn ang="0">
                <a:pos x="114" y="32"/>
              </a:cxn>
              <a:cxn ang="0">
                <a:pos x="107" y="22"/>
              </a:cxn>
              <a:cxn ang="0">
                <a:pos x="99" y="14"/>
              </a:cxn>
              <a:cxn ang="0">
                <a:pos x="90" y="8"/>
              </a:cxn>
              <a:cxn ang="0">
                <a:pos x="79" y="3"/>
              </a:cxn>
              <a:cxn ang="0">
                <a:pos x="67" y="1"/>
              </a:cxn>
              <a:cxn ang="0">
                <a:pos x="55" y="1"/>
              </a:cxn>
              <a:cxn ang="0">
                <a:pos x="43" y="3"/>
              </a:cxn>
              <a:cxn ang="0">
                <a:pos x="32" y="8"/>
              </a:cxn>
              <a:cxn ang="0">
                <a:pos x="21" y="14"/>
              </a:cxn>
              <a:cxn ang="0">
                <a:pos x="13" y="22"/>
              </a:cxn>
              <a:cxn ang="0">
                <a:pos x="7" y="32"/>
              </a:cxn>
              <a:cxn ang="0">
                <a:pos x="2" y="43"/>
              </a:cxn>
              <a:cxn ang="0">
                <a:pos x="0" y="55"/>
              </a:cxn>
              <a:cxn ang="0">
                <a:pos x="0" y="68"/>
              </a:cxn>
              <a:cxn ang="0">
                <a:pos x="2" y="80"/>
              </a:cxn>
              <a:cxn ang="0">
                <a:pos x="7" y="90"/>
              </a:cxn>
              <a:cxn ang="0">
                <a:pos x="13" y="100"/>
              </a:cxn>
              <a:cxn ang="0">
                <a:pos x="21" y="108"/>
              </a:cxn>
              <a:cxn ang="0">
                <a:pos x="32" y="115"/>
              </a:cxn>
              <a:cxn ang="0">
                <a:pos x="43" y="119"/>
              </a:cxn>
              <a:cxn ang="0">
                <a:pos x="55" y="122"/>
              </a:cxn>
              <a:cxn ang="0">
                <a:pos x="67" y="122"/>
              </a:cxn>
              <a:cxn ang="0">
                <a:pos x="79" y="119"/>
              </a:cxn>
              <a:cxn ang="0">
                <a:pos x="90" y="115"/>
              </a:cxn>
              <a:cxn ang="0">
                <a:pos x="99" y="108"/>
              </a:cxn>
              <a:cxn ang="0">
                <a:pos x="107" y="100"/>
              </a:cxn>
              <a:cxn ang="0">
                <a:pos x="114" y="90"/>
              </a:cxn>
              <a:cxn ang="0">
                <a:pos x="118" y="80"/>
              </a:cxn>
              <a:cxn ang="0">
                <a:pos x="121" y="68"/>
              </a:cxn>
            </a:cxnLst>
            <a:rect l="0" t="0" r="r" b="b"/>
            <a:pathLst>
              <a:path w="121" h="122">
                <a:moveTo>
                  <a:pt x="121" y="62"/>
                </a:moveTo>
                <a:lnTo>
                  <a:pt x="121" y="55"/>
                </a:lnTo>
                <a:lnTo>
                  <a:pt x="120" y="49"/>
                </a:lnTo>
                <a:lnTo>
                  <a:pt x="118" y="43"/>
                </a:lnTo>
                <a:lnTo>
                  <a:pt x="116" y="37"/>
                </a:lnTo>
                <a:lnTo>
                  <a:pt x="114" y="32"/>
                </a:lnTo>
                <a:lnTo>
                  <a:pt x="111" y="27"/>
                </a:lnTo>
                <a:lnTo>
                  <a:pt x="107" y="22"/>
                </a:lnTo>
                <a:lnTo>
                  <a:pt x="103" y="18"/>
                </a:lnTo>
                <a:lnTo>
                  <a:pt x="99" y="14"/>
                </a:lnTo>
                <a:lnTo>
                  <a:pt x="94" y="11"/>
                </a:lnTo>
                <a:lnTo>
                  <a:pt x="90" y="8"/>
                </a:lnTo>
                <a:lnTo>
                  <a:pt x="84" y="5"/>
                </a:lnTo>
                <a:lnTo>
                  <a:pt x="79" y="3"/>
                </a:lnTo>
                <a:lnTo>
                  <a:pt x="73" y="2"/>
                </a:lnTo>
                <a:lnTo>
                  <a:pt x="67" y="1"/>
                </a:lnTo>
                <a:lnTo>
                  <a:pt x="61" y="0"/>
                </a:lnTo>
                <a:lnTo>
                  <a:pt x="55" y="1"/>
                </a:lnTo>
                <a:lnTo>
                  <a:pt x="49" y="2"/>
                </a:lnTo>
                <a:lnTo>
                  <a:pt x="43" y="3"/>
                </a:lnTo>
                <a:lnTo>
                  <a:pt x="37" y="5"/>
                </a:lnTo>
                <a:lnTo>
                  <a:pt x="32" y="8"/>
                </a:lnTo>
                <a:lnTo>
                  <a:pt x="27" y="11"/>
                </a:lnTo>
                <a:lnTo>
                  <a:pt x="21" y="14"/>
                </a:lnTo>
                <a:lnTo>
                  <a:pt x="17" y="18"/>
                </a:lnTo>
                <a:lnTo>
                  <a:pt x="13" y="22"/>
                </a:lnTo>
                <a:lnTo>
                  <a:pt x="10" y="27"/>
                </a:lnTo>
                <a:lnTo>
                  <a:pt x="7" y="32"/>
                </a:lnTo>
                <a:lnTo>
                  <a:pt x="4" y="37"/>
                </a:lnTo>
                <a:lnTo>
                  <a:pt x="2" y="43"/>
                </a:lnTo>
                <a:lnTo>
                  <a:pt x="1" y="49"/>
                </a:lnTo>
                <a:lnTo>
                  <a:pt x="0" y="55"/>
                </a:lnTo>
                <a:lnTo>
                  <a:pt x="0" y="62"/>
                </a:lnTo>
                <a:lnTo>
                  <a:pt x="0" y="68"/>
                </a:lnTo>
                <a:lnTo>
                  <a:pt x="1" y="74"/>
                </a:lnTo>
                <a:lnTo>
                  <a:pt x="2" y="80"/>
                </a:lnTo>
                <a:lnTo>
                  <a:pt x="4" y="85"/>
                </a:lnTo>
                <a:lnTo>
                  <a:pt x="7" y="90"/>
                </a:lnTo>
                <a:lnTo>
                  <a:pt x="10" y="95"/>
                </a:lnTo>
                <a:lnTo>
                  <a:pt x="13" y="100"/>
                </a:lnTo>
                <a:lnTo>
                  <a:pt x="17" y="104"/>
                </a:lnTo>
                <a:lnTo>
                  <a:pt x="21" y="108"/>
                </a:lnTo>
                <a:lnTo>
                  <a:pt x="27" y="112"/>
                </a:lnTo>
                <a:lnTo>
                  <a:pt x="32" y="115"/>
                </a:lnTo>
                <a:lnTo>
                  <a:pt x="37" y="117"/>
                </a:lnTo>
                <a:lnTo>
                  <a:pt x="43" y="119"/>
                </a:lnTo>
                <a:lnTo>
                  <a:pt x="49" y="121"/>
                </a:lnTo>
                <a:lnTo>
                  <a:pt x="55" y="122"/>
                </a:lnTo>
                <a:lnTo>
                  <a:pt x="61" y="122"/>
                </a:lnTo>
                <a:lnTo>
                  <a:pt x="67" y="122"/>
                </a:lnTo>
                <a:lnTo>
                  <a:pt x="73" y="121"/>
                </a:lnTo>
                <a:lnTo>
                  <a:pt x="79" y="119"/>
                </a:lnTo>
                <a:lnTo>
                  <a:pt x="84" y="117"/>
                </a:lnTo>
                <a:lnTo>
                  <a:pt x="90" y="115"/>
                </a:lnTo>
                <a:lnTo>
                  <a:pt x="94" y="112"/>
                </a:lnTo>
                <a:lnTo>
                  <a:pt x="99" y="108"/>
                </a:lnTo>
                <a:lnTo>
                  <a:pt x="103" y="104"/>
                </a:lnTo>
                <a:lnTo>
                  <a:pt x="107" y="100"/>
                </a:lnTo>
                <a:lnTo>
                  <a:pt x="111" y="95"/>
                </a:lnTo>
                <a:lnTo>
                  <a:pt x="114" y="90"/>
                </a:lnTo>
                <a:lnTo>
                  <a:pt x="116" y="85"/>
                </a:lnTo>
                <a:lnTo>
                  <a:pt x="118" y="80"/>
                </a:lnTo>
                <a:lnTo>
                  <a:pt x="120" y="74"/>
                </a:lnTo>
                <a:lnTo>
                  <a:pt x="121" y="68"/>
                </a:lnTo>
                <a:lnTo>
                  <a:pt x="121" y="62"/>
                </a:lnTo>
                <a:close/>
              </a:path>
            </a:pathLst>
          </a:custGeom>
          <a:solidFill>
            <a:srgbClr val="FFF000"/>
          </a:solidFill>
          <a:ln w="9525">
            <a:noFill/>
            <a:round/>
            <a:headEnd/>
            <a:tailEnd/>
          </a:ln>
        </p:spPr>
        <p:txBody>
          <a:bodyPr/>
          <a:lstStyle/>
          <a:p>
            <a:endParaRPr lang="pt-BR"/>
          </a:p>
        </p:txBody>
      </p:sp>
      <p:sp>
        <p:nvSpPr>
          <p:cNvPr id="342217" name="Freeform 201"/>
          <p:cNvSpPr>
            <a:spLocks/>
          </p:cNvSpPr>
          <p:nvPr/>
        </p:nvSpPr>
        <p:spPr bwMode="auto">
          <a:xfrm>
            <a:off x="6761163" y="2173288"/>
            <a:ext cx="23812" cy="25400"/>
          </a:xfrm>
          <a:custGeom>
            <a:avLst/>
            <a:gdLst/>
            <a:ahLst/>
            <a:cxnLst>
              <a:cxn ang="0">
                <a:pos x="60" y="32"/>
              </a:cxn>
              <a:cxn ang="0">
                <a:pos x="59" y="26"/>
              </a:cxn>
              <a:cxn ang="0">
                <a:pos x="58" y="20"/>
              </a:cxn>
              <a:cxn ang="0">
                <a:pos x="55" y="14"/>
              </a:cxn>
              <a:cxn ang="0">
                <a:pos x="51" y="9"/>
              </a:cxn>
              <a:cxn ang="0">
                <a:pos x="47" y="6"/>
              </a:cxn>
              <a:cxn ang="0">
                <a:pos x="42" y="3"/>
              </a:cxn>
              <a:cxn ang="0">
                <a:pos x="36" y="1"/>
              </a:cxn>
              <a:cxn ang="0">
                <a:pos x="30" y="0"/>
              </a:cxn>
              <a:cxn ang="0">
                <a:pos x="24" y="1"/>
              </a:cxn>
              <a:cxn ang="0">
                <a:pos x="18" y="3"/>
              </a:cxn>
              <a:cxn ang="0">
                <a:pos x="13" y="6"/>
              </a:cxn>
              <a:cxn ang="0">
                <a:pos x="8" y="9"/>
              </a:cxn>
              <a:cxn ang="0">
                <a:pos x="5" y="14"/>
              </a:cxn>
              <a:cxn ang="0">
                <a:pos x="2" y="20"/>
              </a:cxn>
              <a:cxn ang="0">
                <a:pos x="0" y="26"/>
              </a:cxn>
              <a:cxn ang="0">
                <a:pos x="0" y="32"/>
              </a:cxn>
              <a:cxn ang="0">
                <a:pos x="0" y="38"/>
              </a:cxn>
              <a:cxn ang="0">
                <a:pos x="2" y="43"/>
              </a:cxn>
              <a:cxn ang="0">
                <a:pos x="5" y="48"/>
              </a:cxn>
              <a:cxn ang="0">
                <a:pos x="8" y="53"/>
              </a:cxn>
              <a:cxn ang="0">
                <a:pos x="13" y="57"/>
              </a:cxn>
              <a:cxn ang="0">
                <a:pos x="18" y="59"/>
              </a:cxn>
              <a:cxn ang="0">
                <a:pos x="24" y="61"/>
              </a:cxn>
              <a:cxn ang="0">
                <a:pos x="30" y="62"/>
              </a:cxn>
              <a:cxn ang="0">
                <a:pos x="36" y="61"/>
              </a:cxn>
              <a:cxn ang="0">
                <a:pos x="42" y="59"/>
              </a:cxn>
              <a:cxn ang="0">
                <a:pos x="47" y="57"/>
              </a:cxn>
              <a:cxn ang="0">
                <a:pos x="51" y="53"/>
              </a:cxn>
              <a:cxn ang="0">
                <a:pos x="55" y="48"/>
              </a:cxn>
              <a:cxn ang="0">
                <a:pos x="58" y="43"/>
              </a:cxn>
              <a:cxn ang="0">
                <a:pos x="59" y="38"/>
              </a:cxn>
              <a:cxn ang="0">
                <a:pos x="60" y="32"/>
              </a:cxn>
            </a:cxnLst>
            <a:rect l="0" t="0" r="r" b="b"/>
            <a:pathLst>
              <a:path w="60" h="62">
                <a:moveTo>
                  <a:pt x="60" y="32"/>
                </a:moveTo>
                <a:lnTo>
                  <a:pt x="59" y="26"/>
                </a:lnTo>
                <a:lnTo>
                  <a:pt x="58" y="20"/>
                </a:lnTo>
                <a:lnTo>
                  <a:pt x="55" y="14"/>
                </a:lnTo>
                <a:lnTo>
                  <a:pt x="51" y="9"/>
                </a:lnTo>
                <a:lnTo>
                  <a:pt x="47" y="6"/>
                </a:lnTo>
                <a:lnTo>
                  <a:pt x="42" y="3"/>
                </a:lnTo>
                <a:lnTo>
                  <a:pt x="36" y="1"/>
                </a:lnTo>
                <a:lnTo>
                  <a:pt x="30" y="0"/>
                </a:lnTo>
                <a:lnTo>
                  <a:pt x="24" y="1"/>
                </a:lnTo>
                <a:lnTo>
                  <a:pt x="18" y="3"/>
                </a:lnTo>
                <a:lnTo>
                  <a:pt x="13" y="6"/>
                </a:lnTo>
                <a:lnTo>
                  <a:pt x="8" y="9"/>
                </a:lnTo>
                <a:lnTo>
                  <a:pt x="5" y="14"/>
                </a:lnTo>
                <a:lnTo>
                  <a:pt x="2" y="20"/>
                </a:lnTo>
                <a:lnTo>
                  <a:pt x="0" y="26"/>
                </a:lnTo>
                <a:lnTo>
                  <a:pt x="0" y="32"/>
                </a:lnTo>
                <a:lnTo>
                  <a:pt x="0" y="38"/>
                </a:lnTo>
                <a:lnTo>
                  <a:pt x="2" y="43"/>
                </a:lnTo>
                <a:lnTo>
                  <a:pt x="5" y="48"/>
                </a:lnTo>
                <a:lnTo>
                  <a:pt x="8" y="53"/>
                </a:lnTo>
                <a:lnTo>
                  <a:pt x="13" y="57"/>
                </a:lnTo>
                <a:lnTo>
                  <a:pt x="18" y="59"/>
                </a:lnTo>
                <a:lnTo>
                  <a:pt x="24" y="61"/>
                </a:lnTo>
                <a:lnTo>
                  <a:pt x="30" y="62"/>
                </a:lnTo>
                <a:lnTo>
                  <a:pt x="36" y="61"/>
                </a:lnTo>
                <a:lnTo>
                  <a:pt x="42" y="59"/>
                </a:lnTo>
                <a:lnTo>
                  <a:pt x="47" y="57"/>
                </a:lnTo>
                <a:lnTo>
                  <a:pt x="51" y="53"/>
                </a:lnTo>
                <a:lnTo>
                  <a:pt x="55" y="48"/>
                </a:lnTo>
                <a:lnTo>
                  <a:pt x="58" y="43"/>
                </a:lnTo>
                <a:lnTo>
                  <a:pt x="59" y="38"/>
                </a:lnTo>
                <a:lnTo>
                  <a:pt x="60" y="32"/>
                </a:lnTo>
                <a:close/>
              </a:path>
            </a:pathLst>
          </a:custGeom>
          <a:solidFill>
            <a:srgbClr val="FFF500"/>
          </a:solidFill>
          <a:ln w="9525">
            <a:noFill/>
            <a:round/>
            <a:headEnd/>
            <a:tailEnd/>
          </a:ln>
        </p:spPr>
        <p:txBody>
          <a:bodyPr/>
          <a:lstStyle/>
          <a:p>
            <a:endParaRPr lang="pt-BR"/>
          </a:p>
        </p:txBody>
      </p:sp>
      <p:sp>
        <p:nvSpPr>
          <p:cNvPr id="342218" name="Freeform 202"/>
          <p:cNvSpPr>
            <a:spLocks/>
          </p:cNvSpPr>
          <p:nvPr/>
        </p:nvSpPr>
        <p:spPr bwMode="auto">
          <a:xfrm>
            <a:off x="6829425" y="1874838"/>
            <a:ext cx="160338" cy="160337"/>
          </a:xfrm>
          <a:custGeom>
            <a:avLst/>
            <a:gdLst/>
            <a:ahLst/>
            <a:cxnLst>
              <a:cxn ang="0">
                <a:pos x="223" y="2"/>
              </a:cxn>
              <a:cxn ang="0">
                <a:pos x="261" y="10"/>
              </a:cxn>
              <a:cxn ang="0">
                <a:pos x="298" y="26"/>
              </a:cxn>
              <a:cxn ang="0">
                <a:pos x="329" y="48"/>
              </a:cxn>
              <a:cxn ang="0">
                <a:pos x="357" y="75"/>
              </a:cxn>
              <a:cxn ang="0">
                <a:pos x="379" y="107"/>
              </a:cxn>
              <a:cxn ang="0">
                <a:pos x="395" y="142"/>
              </a:cxn>
              <a:cxn ang="0">
                <a:pos x="403" y="181"/>
              </a:cxn>
              <a:cxn ang="0">
                <a:pos x="403" y="220"/>
              </a:cxn>
              <a:cxn ang="0">
                <a:pos x="395" y="261"/>
              </a:cxn>
              <a:cxn ang="0">
                <a:pos x="379" y="296"/>
              </a:cxn>
              <a:cxn ang="0">
                <a:pos x="357" y="327"/>
              </a:cxn>
              <a:cxn ang="0">
                <a:pos x="329" y="355"/>
              </a:cxn>
              <a:cxn ang="0">
                <a:pos x="298" y="377"/>
              </a:cxn>
              <a:cxn ang="0">
                <a:pos x="261" y="392"/>
              </a:cxn>
              <a:cxn ang="0">
                <a:pos x="223" y="400"/>
              </a:cxn>
              <a:cxn ang="0">
                <a:pos x="182" y="400"/>
              </a:cxn>
              <a:cxn ang="0">
                <a:pos x="142" y="392"/>
              </a:cxn>
              <a:cxn ang="0">
                <a:pos x="106" y="377"/>
              </a:cxn>
              <a:cxn ang="0">
                <a:pos x="75" y="355"/>
              </a:cxn>
              <a:cxn ang="0">
                <a:pos x="48" y="327"/>
              </a:cxn>
              <a:cxn ang="0">
                <a:pos x="25" y="296"/>
              </a:cxn>
              <a:cxn ang="0">
                <a:pos x="9" y="261"/>
              </a:cxn>
              <a:cxn ang="0">
                <a:pos x="2" y="220"/>
              </a:cxn>
              <a:cxn ang="0">
                <a:pos x="2" y="181"/>
              </a:cxn>
              <a:cxn ang="0">
                <a:pos x="9" y="142"/>
              </a:cxn>
              <a:cxn ang="0">
                <a:pos x="25" y="107"/>
              </a:cxn>
              <a:cxn ang="0">
                <a:pos x="48" y="75"/>
              </a:cxn>
              <a:cxn ang="0">
                <a:pos x="75" y="48"/>
              </a:cxn>
              <a:cxn ang="0">
                <a:pos x="106" y="26"/>
              </a:cxn>
              <a:cxn ang="0">
                <a:pos x="142" y="10"/>
              </a:cxn>
              <a:cxn ang="0">
                <a:pos x="182" y="2"/>
              </a:cxn>
            </a:cxnLst>
            <a:rect l="0" t="0" r="r" b="b"/>
            <a:pathLst>
              <a:path w="403" h="402">
                <a:moveTo>
                  <a:pt x="201" y="0"/>
                </a:moveTo>
                <a:lnTo>
                  <a:pt x="223" y="2"/>
                </a:lnTo>
                <a:lnTo>
                  <a:pt x="240" y="4"/>
                </a:lnTo>
                <a:lnTo>
                  <a:pt x="261" y="10"/>
                </a:lnTo>
                <a:lnTo>
                  <a:pt x="280" y="16"/>
                </a:lnTo>
                <a:lnTo>
                  <a:pt x="298" y="26"/>
                </a:lnTo>
                <a:lnTo>
                  <a:pt x="314" y="34"/>
                </a:lnTo>
                <a:lnTo>
                  <a:pt x="329" y="48"/>
                </a:lnTo>
                <a:lnTo>
                  <a:pt x="343" y="60"/>
                </a:lnTo>
                <a:lnTo>
                  <a:pt x="357" y="75"/>
                </a:lnTo>
                <a:lnTo>
                  <a:pt x="370" y="89"/>
                </a:lnTo>
                <a:lnTo>
                  <a:pt x="379" y="107"/>
                </a:lnTo>
                <a:lnTo>
                  <a:pt x="387" y="122"/>
                </a:lnTo>
                <a:lnTo>
                  <a:pt x="395" y="142"/>
                </a:lnTo>
                <a:lnTo>
                  <a:pt x="399" y="162"/>
                </a:lnTo>
                <a:lnTo>
                  <a:pt x="403" y="181"/>
                </a:lnTo>
                <a:lnTo>
                  <a:pt x="403" y="201"/>
                </a:lnTo>
                <a:lnTo>
                  <a:pt x="403" y="220"/>
                </a:lnTo>
                <a:lnTo>
                  <a:pt x="399" y="241"/>
                </a:lnTo>
                <a:lnTo>
                  <a:pt x="395" y="261"/>
                </a:lnTo>
                <a:lnTo>
                  <a:pt x="387" y="280"/>
                </a:lnTo>
                <a:lnTo>
                  <a:pt x="379" y="296"/>
                </a:lnTo>
                <a:lnTo>
                  <a:pt x="370" y="313"/>
                </a:lnTo>
                <a:lnTo>
                  <a:pt x="357" y="327"/>
                </a:lnTo>
                <a:lnTo>
                  <a:pt x="343" y="344"/>
                </a:lnTo>
                <a:lnTo>
                  <a:pt x="329" y="355"/>
                </a:lnTo>
                <a:lnTo>
                  <a:pt x="314" y="369"/>
                </a:lnTo>
                <a:lnTo>
                  <a:pt x="298" y="377"/>
                </a:lnTo>
                <a:lnTo>
                  <a:pt x="280" y="386"/>
                </a:lnTo>
                <a:lnTo>
                  <a:pt x="261" y="392"/>
                </a:lnTo>
                <a:lnTo>
                  <a:pt x="240" y="398"/>
                </a:lnTo>
                <a:lnTo>
                  <a:pt x="223" y="400"/>
                </a:lnTo>
                <a:lnTo>
                  <a:pt x="201" y="402"/>
                </a:lnTo>
                <a:lnTo>
                  <a:pt x="182" y="400"/>
                </a:lnTo>
                <a:lnTo>
                  <a:pt x="162" y="398"/>
                </a:lnTo>
                <a:lnTo>
                  <a:pt x="142" y="392"/>
                </a:lnTo>
                <a:lnTo>
                  <a:pt x="124" y="386"/>
                </a:lnTo>
                <a:lnTo>
                  <a:pt x="106" y="377"/>
                </a:lnTo>
                <a:lnTo>
                  <a:pt x="89" y="369"/>
                </a:lnTo>
                <a:lnTo>
                  <a:pt x="75" y="355"/>
                </a:lnTo>
                <a:lnTo>
                  <a:pt x="59" y="344"/>
                </a:lnTo>
                <a:lnTo>
                  <a:pt x="48" y="327"/>
                </a:lnTo>
                <a:lnTo>
                  <a:pt x="35" y="313"/>
                </a:lnTo>
                <a:lnTo>
                  <a:pt x="25" y="296"/>
                </a:lnTo>
                <a:lnTo>
                  <a:pt x="17" y="280"/>
                </a:lnTo>
                <a:lnTo>
                  <a:pt x="9" y="261"/>
                </a:lnTo>
                <a:lnTo>
                  <a:pt x="5" y="241"/>
                </a:lnTo>
                <a:lnTo>
                  <a:pt x="2" y="220"/>
                </a:lnTo>
                <a:lnTo>
                  <a:pt x="0" y="201"/>
                </a:lnTo>
                <a:lnTo>
                  <a:pt x="2" y="181"/>
                </a:lnTo>
                <a:lnTo>
                  <a:pt x="5" y="162"/>
                </a:lnTo>
                <a:lnTo>
                  <a:pt x="9" y="142"/>
                </a:lnTo>
                <a:lnTo>
                  <a:pt x="17" y="122"/>
                </a:lnTo>
                <a:lnTo>
                  <a:pt x="25" y="107"/>
                </a:lnTo>
                <a:lnTo>
                  <a:pt x="35" y="89"/>
                </a:lnTo>
                <a:lnTo>
                  <a:pt x="48" y="75"/>
                </a:lnTo>
                <a:lnTo>
                  <a:pt x="59" y="60"/>
                </a:lnTo>
                <a:lnTo>
                  <a:pt x="75" y="48"/>
                </a:lnTo>
                <a:lnTo>
                  <a:pt x="89" y="34"/>
                </a:lnTo>
                <a:lnTo>
                  <a:pt x="106" y="26"/>
                </a:lnTo>
                <a:lnTo>
                  <a:pt x="124" y="16"/>
                </a:lnTo>
                <a:lnTo>
                  <a:pt x="142" y="10"/>
                </a:lnTo>
                <a:lnTo>
                  <a:pt x="162" y="4"/>
                </a:lnTo>
                <a:lnTo>
                  <a:pt x="182" y="2"/>
                </a:lnTo>
                <a:lnTo>
                  <a:pt x="201" y="0"/>
                </a:lnTo>
                <a:close/>
              </a:path>
            </a:pathLst>
          </a:custGeom>
          <a:solidFill>
            <a:srgbClr val="75C5F0"/>
          </a:solidFill>
          <a:ln w="9525">
            <a:noFill/>
            <a:round/>
            <a:headEnd/>
            <a:tailEnd/>
          </a:ln>
        </p:spPr>
        <p:txBody>
          <a:bodyPr/>
          <a:lstStyle/>
          <a:p>
            <a:endParaRPr lang="pt-BR"/>
          </a:p>
        </p:txBody>
      </p:sp>
      <p:sp>
        <p:nvSpPr>
          <p:cNvPr id="342219" name="Freeform 203"/>
          <p:cNvSpPr>
            <a:spLocks/>
          </p:cNvSpPr>
          <p:nvPr/>
        </p:nvSpPr>
        <p:spPr bwMode="auto">
          <a:xfrm>
            <a:off x="6829425" y="1874838"/>
            <a:ext cx="160338" cy="160337"/>
          </a:xfrm>
          <a:custGeom>
            <a:avLst/>
            <a:gdLst/>
            <a:ahLst/>
            <a:cxnLst>
              <a:cxn ang="0">
                <a:pos x="223" y="2"/>
              </a:cxn>
              <a:cxn ang="0">
                <a:pos x="261" y="10"/>
              </a:cxn>
              <a:cxn ang="0">
                <a:pos x="298" y="26"/>
              </a:cxn>
              <a:cxn ang="0">
                <a:pos x="329" y="48"/>
              </a:cxn>
              <a:cxn ang="0">
                <a:pos x="357" y="75"/>
              </a:cxn>
              <a:cxn ang="0">
                <a:pos x="379" y="107"/>
              </a:cxn>
              <a:cxn ang="0">
                <a:pos x="395" y="142"/>
              </a:cxn>
              <a:cxn ang="0">
                <a:pos x="403" y="181"/>
              </a:cxn>
              <a:cxn ang="0">
                <a:pos x="403" y="220"/>
              </a:cxn>
              <a:cxn ang="0">
                <a:pos x="395" y="261"/>
              </a:cxn>
              <a:cxn ang="0">
                <a:pos x="379" y="296"/>
              </a:cxn>
              <a:cxn ang="0">
                <a:pos x="357" y="327"/>
              </a:cxn>
              <a:cxn ang="0">
                <a:pos x="329" y="355"/>
              </a:cxn>
              <a:cxn ang="0">
                <a:pos x="298" y="377"/>
              </a:cxn>
              <a:cxn ang="0">
                <a:pos x="261" y="392"/>
              </a:cxn>
              <a:cxn ang="0">
                <a:pos x="223" y="400"/>
              </a:cxn>
              <a:cxn ang="0">
                <a:pos x="182" y="400"/>
              </a:cxn>
              <a:cxn ang="0">
                <a:pos x="142" y="392"/>
              </a:cxn>
              <a:cxn ang="0">
                <a:pos x="106" y="377"/>
              </a:cxn>
              <a:cxn ang="0">
                <a:pos x="75" y="355"/>
              </a:cxn>
              <a:cxn ang="0">
                <a:pos x="48" y="327"/>
              </a:cxn>
              <a:cxn ang="0">
                <a:pos x="25" y="296"/>
              </a:cxn>
              <a:cxn ang="0">
                <a:pos x="9" y="261"/>
              </a:cxn>
              <a:cxn ang="0">
                <a:pos x="2" y="220"/>
              </a:cxn>
              <a:cxn ang="0">
                <a:pos x="2" y="181"/>
              </a:cxn>
              <a:cxn ang="0">
                <a:pos x="9" y="142"/>
              </a:cxn>
              <a:cxn ang="0">
                <a:pos x="25" y="107"/>
              </a:cxn>
              <a:cxn ang="0">
                <a:pos x="48" y="75"/>
              </a:cxn>
              <a:cxn ang="0">
                <a:pos x="75" y="48"/>
              </a:cxn>
              <a:cxn ang="0">
                <a:pos x="106" y="26"/>
              </a:cxn>
              <a:cxn ang="0">
                <a:pos x="142" y="10"/>
              </a:cxn>
              <a:cxn ang="0">
                <a:pos x="182" y="2"/>
              </a:cxn>
            </a:cxnLst>
            <a:rect l="0" t="0" r="r" b="b"/>
            <a:pathLst>
              <a:path w="403" h="402">
                <a:moveTo>
                  <a:pt x="201" y="0"/>
                </a:moveTo>
                <a:lnTo>
                  <a:pt x="223" y="2"/>
                </a:lnTo>
                <a:lnTo>
                  <a:pt x="240" y="4"/>
                </a:lnTo>
                <a:lnTo>
                  <a:pt x="261" y="10"/>
                </a:lnTo>
                <a:lnTo>
                  <a:pt x="280" y="16"/>
                </a:lnTo>
                <a:lnTo>
                  <a:pt x="298" y="26"/>
                </a:lnTo>
                <a:lnTo>
                  <a:pt x="314" y="34"/>
                </a:lnTo>
                <a:lnTo>
                  <a:pt x="329" y="48"/>
                </a:lnTo>
                <a:lnTo>
                  <a:pt x="343" y="60"/>
                </a:lnTo>
                <a:lnTo>
                  <a:pt x="357" y="75"/>
                </a:lnTo>
                <a:lnTo>
                  <a:pt x="370" y="89"/>
                </a:lnTo>
                <a:lnTo>
                  <a:pt x="379" y="107"/>
                </a:lnTo>
                <a:lnTo>
                  <a:pt x="387" y="122"/>
                </a:lnTo>
                <a:lnTo>
                  <a:pt x="395" y="142"/>
                </a:lnTo>
                <a:lnTo>
                  <a:pt x="399" y="162"/>
                </a:lnTo>
                <a:lnTo>
                  <a:pt x="403" y="181"/>
                </a:lnTo>
                <a:lnTo>
                  <a:pt x="403" y="201"/>
                </a:lnTo>
                <a:lnTo>
                  <a:pt x="403" y="220"/>
                </a:lnTo>
                <a:lnTo>
                  <a:pt x="399" y="241"/>
                </a:lnTo>
                <a:lnTo>
                  <a:pt x="395" y="261"/>
                </a:lnTo>
                <a:lnTo>
                  <a:pt x="387" y="280"/>
                </a:lnTo>
                <a:lnTo>
                  <a:pt x="379" y="296"/>
                </a:lnTo>
                <a:lnTo>
                  <a:pt x="370" y="313"/>
                </a:lnTo>
                <a:lnTo>
                  <a:pt x="357" y="327"/>
                </a:lnTo>
                <a:lnTo>
                  <a:pt x="343" y="344"/>
                </a:lnTo>
                <a:lnTo>
                  <a:pt x="329" y="355"/>
                </a:lnTo>
                <a:lnTo>
                  <a:pt x="314" y="369"/>
                </a:lnTo>
                <a:lnTo>
                  <a:pt x="298" y="377"/>
                </a:lnTo>
                <a:lnTo>
                  <a:pt x="280" y="386"/>
                </a:lnTo>
                <a:lnTo>
                  <a:pt x="261" y="392"/>
                </a:lnTo>
                <a:lnTo>
                  <a:pt x="240" y="398"/>
                </a:lnTo>
                <a:lnTo>
                  <a:pt x="223" y="400"/>
                </a:lnTo>
                <a:lnTo>
                  <a:pt x="201" y="402"/>
                </a:lnTo>
                <a:lnTo>
                  <a:pt x="182" y="400"/>
                </a:lnTo>
                <a:lnTo>
                  <a:pt x="162" y="398"/>
                </a:lnTo>
                <a:lnTo>
                  <a:pt x="142" y="392"/>
                </a:lnTo>
                <a:lnTo>
                  <a:pt x="124" y="386"/>
                </a:lnTo>
                <a:lnTo>
                  <a:pt x="106" y="377"/>
                </a:lnTo>
                <a:lnTo>
                  <a:pt x="89" y="369"/>
                </a:lnTo>
                <a:lnTo>
                  <a:pt x="75" y="355"/>
                </a:lnTo>
                <a:lnTo>
                  <a:pt x="59" y="344"/>
                </a:lnTo>
                <a:lnTo>
                  <a:pt x="48" y="327"/>
                </a:lnTo>
                <a:lnTo>
                  <a:pt x="35" y="313"/>
                </a:lnTo>
                <a:lnTo>
                  <a:pt x="25" y="296"/>
                </a:lnTo>
                <a:lnTo>
                  <a:pt x="17" y="280"/>
                </a:lnTo>
                <a:lnTo>
                  <a:pt x="9" y="261"/>
                </a:lnTo>
                <a:lnTo>
                  <a:pt x="5" y="241"/>
                </a:lnTo>
                <a:lnTo>
                  <a:pt x="2" y="220"/>
                </a:lnTo>
                <a:lnTo>
                  <a:pt x="0" y="201"/>
                </a:lnTo>
                <a:lnTo>
                  <a:pt x="2" y="181"/>
                </a:lnTo>
                <a:lnTo>
                  <a:pt x="5" y="162"/>
                </a:lnTo>
                <a:lnTo>
                  <a:pt x="9" y="142"/>
                </a:lnTo>
                <a:lnTo>
                  <a:pt x="17" y="122"/>
                </a:lnTo>
                <a:lnTo>
                  <a:pt x="25" y="107"/>
                </a:lnTo>
                <a:lnTo>
                  <a:pt x="35" y="89"/>
                </a:lnTo>
                <a:lnTo>
                  <a:pt x="48" y="75"/>
                </a:lnTo>
                <a:lnTo>
                  <a:pt x="59" y="60"/>
                </a:lnTo>
                <a:lnTo>
                  <a:pt x="75" y="48"/>
                </a:lnTo>
                <a:lnTo>
                  <a:pt x="89" y="34"/>
                </a:lnTo>
                <a:lnTo>
                  <a:pt x="106" y="26"/>
                </a:lnTo>
                <a:lnTo>
                  <a:pt x="124" y="16"/>
                </a:lnTo>
                <a:lnTo>
                  <a:pt x="142" y="10"/>
                </a:lnTo>
                <a:lnTo>
                  <a:pt x="162" y="4"/>
                </a:lnTo>
                <a:lnTo>
                  <a:pt x="182" y="2"/>
                </a:lnTo>
                <a:lnTo>
                  <a:pt x="201" y="0"/>
                </a:lnTo>
                <a:close/>
              </a:path>
            </a:pathLst>
          </a:custGeom>
          <a:noFill/>
          <a:ln w="3175">
            <a:solidFill>
              <a:srgbClr val="29166F"/>
            </a:solidFill>
            <a:prstDash val="solid"/>
            <a:round/>
            <a:headEnd/>
            <a:tailEnd/>
          </a:ln>
        </p:spPr>
        <p:txBody>
          <a:bodyPr/>
          <a:lstStyle/>
          <a:p>
            <a:endParaRPr lang="pt-BR"/>
          </a:p>
        </p:txBody>
      </p:sp>
      <p:sp>
        <p:nvSpPr>
          <p:cNvPr id="342220" name="Freeform 204"/>
          <p:cNvSpPr>
            <a:spLocks/>
          </p:cNvSpPr>
          <p:nvPr/>
        </p:nvSpPr>
        <p:spPr bwMode="auto">
          <a:xfrm>
            <a:off x="6850063" y="1905000"/>
            <a:ext cx="55562" cy="55563"/>
          </a:xfrm>
          <a:custGeom>
            <a:avLst/>
            <a:gdLst/>
            <a:ahLst/>
            <a:cxnLst>
              <a:cxn ang="0">
                <a:pos x="71" y="0"/>
              </a:cxn>
              <a:cxn ang="0">
                <a:pos x="85" y="2"/>
              </a:cxn>
              <a:cxn ang="0">
                <a:pos x="97" y="6"/>
              </a:cxn>
              <a:cxn ang="0">
                <a:pos x="109" y="14"/>
              </a:cxn>
              <a:cxn ang="0">
                <a:pos x="119" y="22"/>
              </a:cxn>
              <a:cxn ang="0">
                <a:pos x="127" y="31"/>
              </a:cxn>
              <a:cxn ang="0">
                <a:pos x="135" y="43"/>
              </a:cxn>
              <a:cxn ang="0">
                <a:pos x="138" y="57"/>
              </a:cxn>
              <a:cxn ang="0">
                <a:pos x="140" y="71"/>
              </a:cxn>
              <a:cxn ang="0">
                <a:pos x="138" y="85"/>
              </a:cxn>
              <a:cxn ang="0">
                <a:pos x="135" y="97"/>
              </a:cxn>
              <a:cxn ang="0">
                <a:pos x="127" y="111"/>
              </a:cxn>
              <a:cxn ang="0">
                <a:pos x="119" y="120"/>
              </a:cxn>
              <a:cxn ang="0">
                <a:pos x="109" y="128"/>
              </a:cxn>
              <a:cxn ang="0">
                <a:pos x="97" y="134"/>
              </a:cxn>
              <a:cxn ang="0">
                <a:pos x="85" y="138"/>
              </a:cxn>
              <a:cxn ang="0">
                <a:pos x="71" y="140"/>
              </a:cxn>
              <a:cxn ang="0">
                <a:pos x="57" y="138"/>
              </a:cxn>
              <a:cxn ang="0">
                <a:pos x="43" y="134"/>
              </a:cxn>
              <a:cxn ang="0">
                <a:pos x="30" y="128"/>
              </a:cxn>
              <a:cxn ang="0">
                <a:pos x="20" y="120"/>
              </a:cxn>
              <a:cxn ang="0">
                <a:pos x="12" y="111"/>
              </a:cxn>
              <a:cxn ang="0">
                <a:pos x="6" y="97"/>
              </a:cxn>
              <a:cxn ang="0">
                <a:pos x="3" y="85"/>
              </a:cxn>
              <a:cxn ang="0">
                <a:pos x="0" y="71"/>
              </a:cxn>
              <a:cxn ang="0">
                <a:pos x="3" y="57"/>
              </a:cxn>
              <a:cxn ang="0">
                <a:pos x="6" y="43"/>
              </a:cxn>
              <a:cxn ang="0">
                <a:pos x="12" y="31"/>
              </a:cxn>
              <a:cxn ang="0">
                <a:pos x="20" y="22"/>
              </a:cxn>
              <a:cxn ang="0">
                <a:pos x="30" y="14"/>
              </a:cxn>
              <a:cxn ang="0">
                <a:pos x="43" y="6"/>
              </a:cxn>
              <a:cxn ang="0">
                <a:pos x="57" y="2"/>
              </a:cxn>
              <a:cxn ang="0">
                <a:pos x="71" y="0"/>
              </a:cxn>
            </a:cxnLst>
            <a:rect l="0" t="0" r="r" b="b"/>
            <a:pathLst>
              <a:path w="140" h="140">
                <a:moveTo>
                  <a:pt x="71" y="0"/>
                </a:moveTo>
                <a:lnTo>
                  <a:pt x="85" y="2"/>
                </a:lnTo>
                <a:lnTo>
                  <a:pt x="97" y="6"/>
                </a:lnTo>
                <a:lnTo>
                  <a:pt x="109" y="14"/>
                </a:lnTo>
                <a:lnTo>
                  <a:pt x="119" y="22"/>
                </a:lnTo>
                <a:lnTo>
                  <a:pt x="127" y="31"/>
                </a:lnTo>
                <a:lnTo>
                  <a:pt x="135" y="43"/>
                </a:lnTo>
                <a:lnTo>
                  <a:pt x="138" y="57"/>
                </a:lnTo>
                <a:lnTo>
                  <a:pt x="140" y="71"/>
                </a:lnTo>
                <a:lnTo>
                  <a:pt x="138" y="85"/>
                </a:lnTo>
                <a:lnTo>
                  <a:pt x="135" y="97"/>
                </a:lnTo>
                <a:lnTo>
                  <a:pt x="127" y="111"/>
                </a:lnTo>
                <a:lnTo>
                  <a:pt x="119" y="120"/>
                </a:lnTo>
                <a:lnTo>
                  <a:pt x="109" y="128"/>
                </a:lnTo>
                <a:lnTo>
                  <a:pt x="97" y="134"/>
                </a:lnTo>
                <a:lnTo>
                  <a:pt x="85" y="138"/>
                </a:lnTo>
                <a:lnTo>
                  <a:pt x="71" y="140"/>
                </a:lnTo>
                <a:lnTo>
                  <a:pt x="57" y="138"/>
                </a:lnTo>
                <a:lnTo>
                  <a:pt x="43" y="134"/>
                </a:lnTo>
                <a:lnTo>
                  <a:pt x="30" y="128"/>
                </a:lnTo>
                <a:lnTo>
                  <a:pt x="20" y="120"/>
                </a:lnTo>
                <a:lnTo>
                  <a:pt x="12" y="111"/>
                </a:lnTo>
                <a:lnTo>
                  <a:pt x="6" y="97"/>
                </a:lnTo>
                <a:lnTo>
                  <a:pt x="3" y="85"/>
                </a:lnTo>
                <a:lnTo>
                  <a:pt x="0" y="71"/>
                </a:lnTo>
                <a:lnTo>
                  <a:pt x="3" y="57"/>
                </a:lnTo>
                <a:lnTo>
                  <a:pt x="6" y="43"/>
                </a:lnTo>
                <a:lnTo>
                  <a:pt x="12" y="31"/>
                </a:lnTo>
                <a:lnTo>
                  <a:pt x="20" y="22"/>
                </a:lnTo>
                <a:lnTo>
                  <a:pt x="30" y="14"/>
                </a:lnTo>
                <a:lnTo>
                  <a:pt x="43" y="6"/>
                </a:lnTo>
                <a:lnTo>
                  <a:pt x="57" y="2"/>
                </a:lnTo>
                <a:lnTo>
                  <a:pt x="71" y="0"/>
                </a:lnTo>
                <a:close/>
              </a:path>
            </a:pathLst>
          </a:custGeom>
          <a:solidFill>
            <a:srgbClr val="DA251D"/>
          </a:solidFill>
          <a:ln w="9525">
            <a:noFill/>
            <a:round/>
            <a:headEnd/>
            <a:tailEnd/>
          </a:ln>
        </p:spPr>
        <p:txBody>
          <a:bodyPr/>
          <a:lstStyle/>
          <a:p>
            <a:endParaRPr lang="pt-BR"/>
          </a:p>
        </p:txBody>
      </p:sp>
      <p:sp>
        <p:nvSpPr>
          <p:cNvPr id="342221" name="Freeform 205"/>
          <p:cNvSpPr>
            <a:spLocks/>
          </p:cNvSpPr>
          <p:nvPr/>
        </p:nvSpPr>
        <p:spPr bwMode="auto">
          <a:xfrm>
            <a:off x="6908800" y="1949450"/>
            <a:ext cx="55563" cy="53975"/>
          </a:xfrm>
          <a:custGeom>
            <a:avLst/>
            <a:gdLst/>
            <a:ahLst/>
            <a:cxnLst>
              <a:cxn ang="0">
                <a:pos x="70" y="0"/>
              </a:cxn>
              <a:cxn ang="0">
                <a:pos x="83" y="0"/>
              </a:cxn>
              <a:cxn ang="0">
                <a:pos x="97" y="3"/>
              </a:cxn>
              <a:cxn ang="0">
                <a:pos x="109" y="11"/>
              </a:cxn>
              <a:cxn ang="0">
                <a:pos x="118" y="19"/>
              </a:cxn>
              <a:cxn ang="0">
                <a:pos x="126" y="29"/>
              </a:cxn>
              <a:cxn ang="0">
                <a:pos x="134" y="40"/>
              </a:cxn>
              <a:cxn ang="0">
                <a:pos x="138" y="55"/>
              </a:cxn>
              <a:cxn ang="0">
                <a:pos x="140" y="69"/>
              </a:cxn>
              <a:cxn ang="0">
                <a:pos x="138" y="82"/>
              </a:cxn>
              <a:cxn ang="0">
                <a:pos x="134" y="94"/>
              </a:cxn>
              <a:cxn ang="0">
                <a:pos x="126" y="108"/>
              </a:cxn>
              <a:cxn ang="0">
                <a:pos x="118" y="117"/>
              </a:cxn>
              <a:cxn ang="0">
                <a:pos x="109" y="125"/>
              </a:cxn>
              <a:cxn ang="0">
                <a:pos x="97" y="131"/>
              </a:cxn>
              <a:cxn ang="0">
                <a:pos x="83" y="137"/>
              </a:cxn>
              <a:cxn ang="0">
                <a:pos x="70" y="137"/>
              </a:cxn>
              <a:cxn ang="0">
                <a:pos x="58" y="137"/>
              </a:cxn>
              <a:cxn ang="0">
                <a:pos x="43" y="131"/>
              </a:cxn>
              <a:cxn ang="0">
                <a:pos x="30" y="125"/>
              </a:cxn>
              <a:cxn ang="0">
                <a:pos x="20" y="117"/>
              </a:cxn>
              <a:cxn ang="0">
                <a:pos x="12" y="108"/>
              </a:cxn>
              <a:cxn ang="0">
                <a:pos x="6" y="94"/>
              </a:cxn>
              <a:cxn ang="0">
                <a:pos x="0" y="82"/>
              </a:cxn>
              <a:cxn ang="0">
                <a:pos x="0" y="69"/>
              </a:cxn>
              <a:cxn ang="0">
                <a:pos x="0" y="55"/>
              </a:cxn>
              <a:cxn ang="0">
                <a:pos x="6" y="40"/>
              </a:cxn>
              <a:cxn ang="0">
                <a:pos x="12" y="29"/>
              </a:cxn>
              <a:cxn ang="0">
                <a:pos x="20" y="19"/>
              </a:cxn>
              <a:cxn ang="0">
                <a:pos x="30" y="11"/>
              </a:cxn>
              <a:cxn ang="0">
                <a:pos x="43" y="3"/>
              </a:cxn>
              <a:cxn ang="0">
                <a:pos x="58" y="0"/>
              </a:cxn>
              <a:cxn ang="0">
                <a:pos x="70" y="0"/>
              </a:cxn>
            </a:cxnLst>
            <a:rect l="0" t="0" r="r" b="b"/>
            <a:pathLst>
              <a:path w="140" h="137">
                <a:moveTo>
                  <a:pt x="70" y="0"/>
                </a:moveTo>
                <a:lnTo>
                  <a:pt x="83" y="0"/>
                </a:lnTo>
                <a:lnTo>
                  <a:pt x="97" y="3"/>
                </a:lnTo>
                <a:lnTo>
                  <a:pt x="109" y="11"/>
                </a:lnTo>
                <a:lnTo>
                  <a:pt x="118" y="19"/>
                </a:lnTo>
                <a:lnTo>
                  <a:pt x="126" y="29"/>
                </a:lnTo>
                <a:lnTo>
                  <a:pt x="134" y="40"/>
                </a:lnTo>
                <a:lnTo>
                  <a:pt x="138" y="55"/>
                </a:lnTo>
                <a:lnTo>
                  <a:pt x="140" y="69"/>
                </a:lnTo>
                <a:lnTo>
                  <a:pt x="138" y="82"/>
                </a:lnTo>
                <a:lnTo>
                  <a:pt x="134" y="94"/>
                </a:lnTo>
                <a:lnTo>
                  <a:pt x="126" y="108"/>
                </a:lnTo>
                <a:lnTo>
                  <a:pt x="118" y="117"/>
                </a:lnTo>
                <a:lnTo>
                  <a:pt x="109" y="125"/>
                </a:lnTo>
                <a:lnTo>
                  <a:pt x="97" y="131"/>
                </a:lnTo>
                <a:lnTo>
                  <a:pt x="83" y="137"/>
                </a:lnTo>
                <a:lnTo>
                  <a:pt x="70" y="137"/>
                </a:lnTo>
                <a:lnTo>
                  <a:pt x="58" y="137"/>
                </a:lnTo>
                <a:lnTo>
                  <a:pt x="43" y="131"/>
                </a:lnTo>
                <a:lnTo>
                  <a:pt x="30" y="125"/>
                </a:lnTo>
                <a:lnTo>
                  <a:pt x="20" y="117"/>
                </a:lnTo>
                <a:lnTo>
                  <a:pt x="12" y="108"/>
                </a:lnTo>
                <a:lnTo>
                  <a:pt x="6" y="94"/>
                </a:lnTo>
                <a:lnTo>
                  <a:pt x="0" y="82"/>
                </a:lnTo>
                <a:lnTo>
                  <a:pt x="0" y="69"/>
                </a:lnTo>
                <a:lnTo>
                  <a:pt x="0" y="55"/>
                </a:lnTo>
                <a:lnTo>
                  <a:pt x="6" y="40"/>
                </a:lnTo>
                <a:lnTo>
                  <a:pt x="12" y="29"/>
                </a:lnTo>
                <a:lnTo>
                  <a:pt x="20" y="19"/>
                </a:lnTo>
                <a:lnTo>
                  <a:pt x="30" y="11"/>
                </a:lnTo>
                <a:lnTo>
                  <a:pt x="43" y="3"/>
                </a:lnTo>
                <a:lnTo>
                  <a:pt x="58" y="0"/>
                </a:lnTo>
                <a:lnTo>
                  <a:pt x="70" y="0"/>
                </a:lnTo>
                <a:close/>
              </a:path>
            </a:pathLst>
          </a:custGeom>
          <a:solidFill>
            <a:srgbClr val="DA251D"/>
          </a:solidFill>
          <a:ln w="9525">
            <a:noFill/>
            <a:round/>
            <a:headEnd/>
            <a:tailEnd/>
          </a:ln>
        </p:spPr>
        <p:txBody>
          <a:bodyPr/>
          <a:lstStyle/>
          <a:p>
            <a:endParaRPr lang="pt-BR"/>
          </a:p>
        </p:txBody>
      </p:sp>
      <p:sp>
        <p:nvSpPr>
          <p:cNvPr id="342222" name="Freeform 206"/>
          <p:cNvSpPr>
            <a:spLocks/>
          </p:cNvSpPr>
          <p:nvPr/>
        </p:nvSpPr>
        <p:spPr bwMode="auto">
          <a:xfrm>
            <a:off x="6867525" y="1922463"/>
            <a:ext cx="20638" cy="20637"/>
          </a:xfrm>
          <a:custGeom>
            <a:avLst/>
            <a:gdLst/>
            <a:ahLst/>
            <a:cxnLst>
              <a:cxn ang="0">
                <a:pos x="28" y="0"/>
              </a:cxn>
              <a:cxn ang="0">
                <a:pos x="38" y="2"/>
              </a:cxn>
              <a:cxn ang="0">
                <a:pos x="46" y="9"/>
              </a:cxn>
              <a:cxn ang="0">
                <a:pos x="52" y="17"/>
              </a:cxn>
              <a:cxn ang="0">
                <a:pos x="54" y="26"/>
              </a:cxn>
              <a:cxn ang="0">
                <a:pos x="52" y="38"/>
              </a:cxn>
              <a:cxn ang="0">
                <a:pos x="46" y="46"/>
              </a:cxn>
              <a:cxn ang="0">
                <a:pos x="38" y="50"/>
              </a:cxn>
              <a:cxn ang="0">
                <a:pos x="28" y="54"/>
              </a:cxn>
              <a:cxn ang="0">
                <a:pos x="16" y="50"/>
              </a:cxn>
              <a:cxn ang="0">
                <a:pos x="8" y="46"/>
              </a:cxn>
              <a:cxn ang="0">
                <a:pos x="4" y="38"/>
              </a:cxn>
              <a:cxn ang="0">
                <a:pos x="0" y="26"/>
              </a:cxn>
              <a:cxn ang="0">
                <a:pos x="4" y="17"/>
              </a:cxn>
              <a:cxn ang="0">
                <a:pos x="8" y="9"/>
              </a:cxn>
              <a:cxn ang="0">
                <a:pos x="16" y="2"/>
              </a:cxn>
              <a:cxn ang="0">
                <a:pos x="28" y="0"/>
              </a:cxn>
            </a:cxnLst>
            <a:rect l="0" t="0" r="r" b="b"/>
            <a:pathLst>
              <a:path w="54" h="54">
                <a:moveTo>
                  <a:pt x="28" y="0"/>
                </a:moveTo>
                <a:lnTo>
                  <a:pt x="38" y="2"/>
                </a:lnTo>
                <a:lnTo>
                  <a:pt x="46" y="9"/>
                </a:lnTo>
                <a:lnTo>
                  <a:pt x="52" y="17"/>
                </a:lnTo>
                <a:lnTo>
                  <a:pt x="54" y="26"/>
                </a:lnTo>
                <a:lnTo>
                  <a:pt x="52" y="38"/>
                </a:lnTo>
                <a:lnTo>
                  <a:pt x="46" y="46"/>
                </a:lnTo>
                <a:lnTo>
                  <a:pt x="38" y="50"/>
                </a:lnTo>
                <a:lnTo>
                  <a:pt x="28" y="54"/>
                </a:lnTo>
                <a:lnTo>
                  <a:pt x="16" y="50"/>
                </a:lnTo>
                <a:lnTo>
                  <a:pt x="8" y="46"/>
                </a:lnTo>
                <a:lnTo>
                  <a:pt x="4" y="38"/>
                </a:lnTo>
                <a:lnTo>
                  <a:pt x="0" y="26"/>
                </a:lnTo>
                <a:lnTo>
                  <a:pt x="4" y="17"/>
                </a:lnTo>
                <a:lnTo>
                  <a:pt x="8" y="9"/>
                </a:lnTo>
                <a:lnTo>
                  <a:pt x="16" y="2"/>
                </a:lnTo>
                <a:lnTo>
                  <a:pt x="28" y="0"/>
                </a:lnTo>
                <a:close/>
              </a:path>
            </a:pathLst>
          </a:custGeom>
          <a:solidFill>
            <a:srgbClr val="1F1A17"/>
          </a:solidFill>
          <a:ln w="9525">
            <a:noFill/>
            <a:round/>
            <a:headEnd/>
            <a:tailEnd/>
          </a:ln>
        </p:spPr>
        <p:txBody>
          <a:bodyPr/>
          <a:lstStyle/>
          <a:p>
            <a:endParaRPr lang="pt-BR"/>
          </a:p>
        </p:txBody>
      </p:sp>
      <p:sp>
        <p:nvSpPr>
          <p:cNvPr id="342223" name="Freeform 207"/>
          <p:cNvSpPr>
            <a:spLocks/>
          </p:cNvSpPr>
          <p:nvPr/>
        </p:nvSpPr>
        <p:spPr bwMode="auto">
          <a:xfrm>
            <a:off x="6867525" y="1922463"/>
            <a:ext cx="20638" cy="20637"/>
          </a:xfrm>
          <a:custGeom>
            <a:avLst/>
            <a:gdLst/>
            <a:ahLst/>
            <a:cxnLst>
              <a:cxn ang="0">
                <a:pos x="28" y="0"/>
              </a:cxn>
              <a:cxn ang="0">
                <a:pos x="38" y="2"/>
              </a:cxn>
              <a:cxn ang="0">
                <a:pos x="46" y="9"/>
              </a:cxn>
              <a:cxn ang="0">
                <a:pos x="52" y="17"/>
              </a:cxn>
              <a:cxn ang="0">
                <a:pos x="54" y="26"/>
              </a:cxn>
              <a:cxn ang="0">
                <a:pos x="52" y="38"/>
              </a:cxn>
              <a:cxn ang="0">
                <a:pos x="46" y="46"/>
              </a:cxn>
              <a:cxn ang="0">
                <a:pos x="38" y="50"/>
              </a:cxn>
              <a:cxn ang="0">
                <a:pos x="28" y="54"/>
              </a:cxn>
              <a:cxn ang="0">
                <a:pos x="16" y="50"/>
              </a:cxn>
              <a:cxn ang="0">
                <a:pos x="8" y="46"/>
              </a:cxn>
              <a:cxn ang="0">
                <a:pos x="4" y="38"/>
              </a:cxn>
              <a:cxn ang="0">
                <a:pos x="0" y="26"/>
              </a:cxn>
              <a:cxn ang="0">
                <a:pos x="4" y="17"/>
              </a:cxn>
              <a:cxn ang="0">
                <a:pos x="8" y="9"/>
              </a:cxn>
              <a:cxn ang="0">
                <a:pos x="16" y="2"/>
              </a:cxn>
              <a:cxn ang="0">
                <a:pos x="28" y="0"/>
              </a:cxn>
            </a:cxnLst>
            <a:rect l="0" t="0" r="r" b="b"/>
            <a:pathLst>
              <a:path w="54" h="54">
                <a:moveTo>
                  <a:pt x="28" y="0"/>
                </a:moveTo>
                <a:lnTo>
                  <a:pt x="38" y="2"/>
                </a:lnTo>
                <a:lnTo>
                  <a:pt x="46" y="9"/>
                </a:lnTo>
                <a:lnTo>
                  <a:pt x="52" y="17"/>
                </a:lnTo>
                <a:lnTo>
                  <a:pt x="54" y="26"/>
                </a:lnTo>
                <a:lnTo>
                  <a:pt x="52" y="38"/>
                </a:lnTo>
                <a:lnTo>
                  <a:pt x="46" y="46"/>
                </a:lnTo>
                <a:lnTo>
                  <a:pt x="38" y="50"/>
                </a:lnTo>
                <a:lnTo>
                  <a:pt x="28" y="54"/>
                </a:lnTo>
                <a:lnTo>
                  <a:pt x="16" y="50"/>
                </a:lnTo>
                <a:lnTo>
                  <a:pt x="8" y="46"/>
                </a:lnTo>
                <a:lnTo>
                  <a:pt x="4" y="38"/>
                </a:lnTo>
                <a:lnTo>
                  <a:pt x="0" y="26"/>
                </a:lnTo>
                <a:lnTo>
                  <a:pt x="4" y="17"/>
                </a:lnTo>
                <a:lnTo>
                  <a:pt x="8" y="9"/>
                </a:lnTo>
                <a:lnTo>
                  <a:pt x="16" y="2"/>
                </a:lnTo>
                <a:lnTo>
                  <a:pt x="28" y="0"/>
                </a:lnTo>
              </a:path>
            </a:pathLst>
          </a:custGeom>
          <a:noFill/>
          <a:ln w="0">
            <a:solidFill>
              <a:srgbClr val="25221E"/>
            </a:solidFill>
            <a:prstDash val="solid"/>
            <a:round/>
            <a:headEnd/>
            <a:tailEnd/>
          </a:ln>
        </p:spPr>
        <p:txBody>
          <a:bodyPr/>
          <a:lstStyle/>
          <a:p>
            <a:endParaRPr lang="pt-BR"/>
          </a:p>
        </p:txBody>
      </p:sp>
      <p:sp>
        <p:nvSpPr>
          <p:cNvPr id="342224" name="Freeform 208"/>
          <p:cNvSpPr>
            <a:spLocks/>
          </p:cNvSpPr>
          <p:nvPr/>
        </p:nvSpPr>
        <p:spPr bwMode="auto">
          <a:xfrm>
            <a:off x="6926263" y="1965325"/>
            <a:ext cx="20637" cy="20638"/>
          </a:xfrm>
          <a:custGeom>
            <a:avLst/>
            <a:gdLst/>
            <a:ahLst/>
            <a:cxnLst>
              <a:cxn ang="0">
                <a:pos x="27" y="0"/>
              </a:cxn>
              <a:cxn ang="0">
                <a:pos x="39" y="4"/>
              </a:cxn>
              <a:cxn ang="0">
                <a:pos x="46" y="9"/>
              </a:cxn>
              <a:cxn ang="0">
                <a:pos x="52" y="17"/>
              </a:cxn>
              <a:cxn ang="0">
                <a:pos x="54" y="29"/>
              </a:cxn>
              <a:cxn ang="0">
                <a:pos x="52" y="38"/>
              </a:cxn>
              <a:cxn ang="0">
                <a:pos x="46" y="46"/>
              </a:cxn>
              <a:cxn ang="0">
                <a:pos x="39" y="52"/>
              </a:cxn>
              <a:cxn ang="0">
                <a:pos x="27" y="54"/>
              </a:cxn>
              <a:cxn ang="0">
                <a:pos x="17" y="52"/>
              </a:cxn>
              <a:cxn ang="0">
                <a:pos x="8" y="46"/>
              </a:cxn>
              <a:cxn ang="0">
                <a:pos x="2" y="38"/>
              </a:cxn>
              <a:cxn ang="0">
                <a:pos x="0" y="29"/>
              </a:cxn>
              <a:cxn ang="0">
                <a:pos x="2" y="17"/>
              </a:cxn>
              <a:cxn ang="0">
                <a:pos x="8" y="9"/>
              </a:cxn>
              <a:cxn ang="0">
                <a:pos x="17" y="4"/>
              </a:cxn>
              <a:cxn ang="0">
                <a:pos x="27" y="0"/>
              </a:cxn>
            </a:cxnLst>
            <a:rect l="0" t="0" r="r" b="b"/>
            <a:pathLst>
              <a:path w="54" h="54">
                <a:moveTo>
                  <a:pt x="27" y="0"/>
                </a:moveTo>
                <a:lnTo>
                  <a:pt x="39" y="4"/>
                </a:lnTo>
                <a:lnTo>
                  <a:pt x="46" y="9"/>
                </a:lnTo>
                <a:lnTo>
                  <a:pt x="52" y="17"/>
                </a:lnTo>
                <a:lnTo>
                  <a:pt x="54" y="29"/>
                </a:lnTo>
                <a:lnTo>
                  <a:pt x="52" y="38"/>
                </a:lnTo>
                <a:lnTo>
                  <a:pt x="46" y="46"/>
                </a:lnTo>
                <a:lnTo>
                  <a:pt x="39" y="52"/>
                </a:lnTo>
                <a:lnTo>
                  <a:pt x="27" y="54"/>
                </a:lnTo>
                <a:lnTo>
                  <a:pt x="17" y="52"/>
                </a:lnTo>
                <a:lnTo>
                  <a:pt x="8" y="46"/>
                </a:lnTo>
                <a:lnTo>
                  <a:pt x="2" y="38"/>
                </a:lnTo>
                <a:lnTo>
                  <a:pt x="0" y="29"/>
                </a:lnTo>
                <a:lnTo>
                  <a:pt x="2" y="17"/>
                </a:lnTo>
                <a:lnTo>
                  <a:pt x="8" y="9"/>
                </a:lnTo>
                <a:lnTo>
                  <a:pt x="17" y="4"/>
                </a:lnTo>
                <a:lnTo>
                  <a:pt x="27" y="0"/>
                </a:lnTo>
                <a:close/>
              </a:path>
            </a:pathLst>
          </a:custGeom>
          <a:solidFill>
            <a:srgbClr val="1F1A17"/>
          </a:solidFill>
          <a:ln w="9525">
            <a:noFill/>
            <a:round/>
            <a:headEnd/>
            <a:tailEnd/>
          </a:ln>
        </p:spPr>
        <p:txBody>
          <a:bodyPr/>
          <a:lstStyle/>
          <a:p>
            <a:endParaRPr lang="pt-BR"/>
          </a:p>
        </p:txBody>
      </p:sp>
      <p:sp>
        <p:nvSpPr>
          <p:cNvPr id="342225" name="Freeform 209"/>
          <p:cNvSpPr>
            <a:spLocks/>
          </p:cNvSpPr>
          <p:nvPr/>
        </p:nvSpPr>
        <p:spPr bwMode="auto">
          <a:xfrm>
            <a:off x="6926263" y="1965325"/>
            <a:ext cx="20637" cy="20638"/>
          </a:xfrm>
          <a:custGeom>
            <a:avLst/>
            <a:gdLst/>
            <a:ahLst/>
            <a:cxnLst>
              <a:cxn ang="0">
                <a:pos x="27" y="0"/>
              </a:cxn>
              <a:cxn ang="0">
                <a:pos x="39" y="4"/>
              </a:cxn>
              <a:cxn ang="0">
                <a:pos x="46" y="9"/>
              </a:cxn>
              <a:cxn ang="0">
                <a:pos x="52" y="17"/>
              </a:cxn>
              <a:cxn ang="0">
                <a:pos x="54" y="29"/>
              </a:cxn>
              <a:cxn ang="0">
                <a:pos x="52" y="38"/>
              </a:cxn>
              <a:cxn ang="0">
                <a:pos x="46" y="46"/>
              </a:cxn>
              <a:cxn ang="0">
                <a:pos x="39" y="52"/>
              </a:cxn>
              <a:cxn ang="0">
                <a:pos x="27" y="54"/>
              </a:cxn>
              <a:cxn ang="0">
                <a:pos x="17" y="52"/>
              </a:cxn>
              <a:cxn ang="0">
                <a:pos x="8" y="46"/>
              </a:cxn>
              <a:cxn ang="0">
                <a:pos x="2" y="38"/>
              </a:cxn>
              <a:cxn ang="0">
                <a:pos x="0" y="29"/>
              </a:cxn>
              <a:cxn ang="0">
                <a:pos x="2" y="17"/>
              </a:cxn>
              <a:cxn ang="0">
                <a:pos x="8" y="9"/>
              </a:cxn>
              <a:cxn ang="0">
                <a:pos x="17" y="4"/>
              </a:cxn>
              <a:cxn ang="0">
                <a:pos x="27" y="0"/>
              </a:cxn>
            </a:cxnLst>
            <a:rect l="0" t="0" r="r" b="b"/>
            <a:pathLst>
              <a:path w="54" h="54">
                <a:moveTo>
                  <a:pt x="27" y="0"/>
                </a:moveTo>
                <a:lnTo>
                  <a:pt x="39" y="4"/>
                </a:lnTo>
                <a:lnTo>
                  <a:pt x="46" y="9"/>
                </a:lnTo>
                <a:lnTo>
                  <a:pt x="52" y="17"/>
                </a:lnTo>
                <a:lnTo>
                  <a:pt x="54" y="29"/>
                </a:lnTo>
                <a:lnTo>
                  <a:pt x="52" y="38"/>
                </a:lnTo>
                <a:lnTo>
                  <a:pt x="46" y="46"/>
                </a:lnTo>
                <a:lnTo>
                  <a:pt x="39" y="52"/>
                </a:lnTo>
                <a:lnTo>
                  <a:pt x="27" y="54"/>
                </a:lnTo>
                <a:lnTo>
                  <a:pt x="17" y="52"/>
                </a:lnTo>
                <a:lnTo>
                  <a:pt x="8" y="46"/>
                </a:lnTo>
                <a:lnTo>
                  <a:pt x="2" y="38"/>
                </a:lnTo>
                <a:lnTo>
                  <a:pt x="0" y="29"/>
                </a:lnTo>
                <a:lnTo>
                  <a:pt x="2" y="17"/>
                </a:lnTo>
                <a:lnTo>
                  <a:pt x="8" y="9"/>
                </a:lnTo>
                <a:lnTo>
                  <a:pt x="17" y="4"/>
                </a:lnTo>
                <a:lnTo>
                  <a:pt x="27" y="0"/>
                </a:lnTo>
              </a:path>
            </a:pathLst>
          </a:custGeom>
          <a:noFill/>
          <a:ln w="0">
            <a:solidFill>
              <a:srgbClr val="25221E"/>
            </a:solidFill>
            <a:prstDash val="solid"/>
            <a:round/>
            <a:headEnd/>
            <a:tailEnd/>
          </a:ln>
        </p:spPr>
        <p:txBody>
          <a:bodyPr/>
          <a:lstStyle/>
          <a:p>
            <a:endParaRPr lang="pt-BR"/>
          </a:p>
        </p:txBody>
      </p:sp>
      <p:sp>
        <p:nvSpPr>
          <p:cNvPr id="342226" name="Freeform 210"/>
          <p:cNvSpPr>
            <a:spLocks/>
          </p:cNvSpPr>
          <p:nvPr/>
        </p:nvSpPr>
        <p:spPr bwMode="auto">
          <a:xfrm>
            <a:off x="6972300" y="2224088"/>
            <a:ext cx="28575" cy="26987"/>
          </a:xfrm>
          <a:custGeom>
            <a:avLst/>
            <a:gdLst/>
            <a:ahLst/>
            <a:cxnLst>
              <a:cxn ang="0">
                <a:pos x="17" y="9"/>
              </a:cxn>
              <a:cxn ang="0">
                <a:pos x="30" y="2"/>
              </a:cxn>
              <a:cxn ang="0">
                <a:pos x="46" y="0"/>
              </a:cxn>
              <a:cxn ang="0">
                <a:pos x="58" y="4"/>
              </a:cxn>
              <a:cxn ang="0">
                <a:pos x="66" y="12"/>
              </a:cxn>
              <a:cxn ang="0">
                <a:pos x="71" y="23"/>
              </a:cxn>
              <a:cxn ang="0">
                <a:pos x="71" y="35"/>
              </a:cxn>
              <a:cxn ang="0">
                <a:pos x="63" y="49"/>
              </a:cxn>
              <a:cxn ang="0">
                <a:pos x="53" y="59"/>
              </a:cxn>
              <a:cxn ang="0">
                <a:pos x="39" y="66"/>
              </a:cxn>
              <a:cxn ang="0">
                <a:pos x="26" y="67"/>
              </a:cxn>
              <a:cxn ang="0">
                <a:pos x="14" y="63"/>
              </a:cxn>
              <a:cxn ang="0">
                <a:pos x="4" y="55"/>
              </a:cxn>
              <a:cxn ang="0">
                <a:pos x="0" y="43"/>
              </a:cxn>
              <a:cxn ang="0">
                <a:pos x="0" y="31"/>
              </a:cxn>
              <a:cxn ang="0">
                <a:pos x="7" y="19"/>
              </a:cxn>
              <a:cxn ang="0">
                <a:pos x="17" y="9"/>
              </a:cxn>
            </a:cxnLst>
            <a:rect l="0" t="0" r="r" b="b"/>
            <a:pathLst>
              <a:path w="71" h="67">
                <a:moveTo>
                  <a:pt x="17" y="9"/>
                </a:moveTo>
                <a:lnTo>
                  <a:pt x="30" y="2"/>
                </a:lnTo>
                <a:lnTo>
                  <a:pt x="46" y="0"/>
                </a:lnTo>
                <a:lnTo>
                  <a:pt x="58" y="4"/>
                </a:lnTo>
                <a:lnTo>
                  <a:pt x="66" y="12"/>
                </a:lnTo>
                <a:lnTo>
                  <a:pt x="71" y="23"/>
                </a:lnTo>
                <a:lnTo>
                  <a:pt x="71" y="35"/>
                </a:lnTo>
                <a:lnTo>
                  <a:pt x="63" y="49"/>
                </a:lnTo>
                <a:lnTo>
                  <a:pt x="53" y="59"/>
                </a:lnTo>
                <a:lnTo>
                  <a:pt x="39" y="66"/>
                </a:lnTo>
                <a:lnTo>
                  <a:pt x="26" y="67"/>
                </a:lnTo>
                <a:lnTo>
                  <a:pt x="14" y="63"/>
                </a:lnTo>
                <a:lnTo>
                  <a:pt x="4" y="55"/>
                </a:lnTo>
                <a:lnTo>
                  <a:pt x="0" y="43"/>
                </a:lnTo>
                <a:lnTo>
                  <a:pt x="0" y="31"/>
                </a:lnTo>
                <a:lnTo>
                  <a:pt x="7" y="19"/>
                </a:lnTo>
                <a:lnTo>
                  <a:pt x="17" y="9"/>
                </a:lnTo>
                <a:close/>
              </a:path>
            </a:pathLst>
          </a:custGeom>
          <a:solidFill>
            <a:srgbClr val="FFF500"/>
          </a:solidFill>
          <a:ln w="9525">
            <a:noFill/>
            <a:round/>
            <a:headEnd/>
            <a:tailEnd/>
          </a:ln>
        </p:spPr>
        <p:txBody>
          <a:bodyPr/>
          <a:lstStyle/>
          <a:p>
            <a:endParaRPr lang="pt-BR"/>
          </a:p>
        </p:txBody>
      </p:sp>
      <p:sp>
        <p:nvSpPr>
          <p:cNvPr id="342227" name="Freeform 211"/>
          <p:cNvSpPr>
            <a:spLocks/>
          </p:cNvSpPr>
          <p:nvPr/>
        </p:nvSpPr>
        <p:spPr bwMode="auto">
          <a:xfrm>
            <a:off x="6967538" y="2157413"/>
            <a:ext cx="26987" cy="26987"/>
          </a:xfrm>
          <a:custGeom>
            <a:avLst/>
            <a:gdLst/>
            <a:ahLst/>
            <a:cxnLst>
              <a:cxn ang="0">
                <a:pos x="17" y="8"/>
              </a:cxn>
              <a:cxn ang="0">
                <a:pos x="31" y="2"/>
              </a:cxn>
              <a:cxn ang="0">
                <a:pos x="47" y="0"/>
              </a:cxn>
              <a:cxn ang="0">
                <a:pos x="58" y="4"/>
              </a:cxn>
              <a:cxn ang="0">
                <a:pos x="67" y="12"/>
              </a:cxn>
              <a:cxn ang="0">
                <a:pos x="72" y="23"/>
              </a:cxn>
              <a:cxn ang="0">
                <a:pos x="72" y="35"/>
              </a:cxn>
              <a:cxn ang="0">
                <a:pos x="64" y="49"/>
              </a:cxn>
              <a:cxn ang="0">
                <a:pos x="53" y="60"/>
              </a:cxn>
              <a:cxn ang="0">
                <a:pos x="40" y="66"/>
              </a:cxn>
              <a:cxn ang="0">
                <a:pos x="26" y="68"/>
              </a:cxn>
              <a:cxn ang="0">
                <a:pos x="14" y="64"/>
              </a:cxn>
              <a:cxn ang="0">
                <a:pos x="5" y="54"/>
              </a:cxn>
              <a:cxn ang="0">
                <a:pos x="0" y="43"/>
              </a:cxn>
              <a:cxn ang="0">
                <a:pos x="1" y="31"/>
              </a:cxn>
              <a:cxn ang="0">
                <a:pos x="6" y="19"/>
              </a:cxn>
              <a:cxn ang="0">
                <a:pos x="17" y="8"/>
              </a:cxn>
            </a:cxnLst>
            <a:rect l="0" t="0" r="r" b="b"/>
            <a:pathLst>
              <a:path w="72" h="68">
                <a:moveTo>
                  <a:pt x="17" y="8"/>
                </a:moveTo>
                <a:lnTo>
                  <a:pt x="31" y="2"/>
                </a:lnTo>
                <a:lnTo>
                  <a:pt x="47" y="0"/>
                </a:lnTo>
                <a:lnTo>
                  <a:pt x="58" y="4"/>
                </a:lnTo>
                <a:lnTo>
                  <a:pt x="67" y="12"/>
                </a:lnTo>
                <a:lnTo>
                  <a:pt x="72" y="23"/>
                </a:lnTo>
                <a:lnTo>
                  <a:pt x="72" y="35"/>
                </a:lnTo>
                <a:lnTo>
                  <a:pt x="64" y="49"/>
                </a:lnTo>
                <a:lnTo>
                  <a:pt x="53" y="60"/>
                </a:lnTo>
                <a:lnTo>
                  <a:pt x="40" y="66"/>
                </a:lnTo>
                <a:lnTo>
                  <a:pt x="26" y="68"/>
                </a:lnTo>
                <a:lnTo>
                  <a:pt x="14" y="64"/>
                </a:lnTo>
                <a:lnTo>
                  <a:pt x="5" y="54"/>
                </a:lnTo>
                <a:lnTo>
                  <a:pt x="0" y="43"/>
                </a:lnTo>
                <a:lnTo>
                  <a:pt x="1" y="31"/>
                </a:lnTo>
                <a:lnTo>
                  <a:pt x="6" y="19"/>
                </a:lnTo>
                <a:lnTo>
                  <a:pt x="17" y="8"/>
                </a:lnTo>
                <a:close/>
              </a:path>
            </a:pathLst>
          </a:custGeom>
          <a:solidFill>
            <a:srgbClr val="FFF500"/>
          </a:solidFill>
          <a:ln w="9525">
            <a:noFill/>
            <a:round/>
            <a:headEnd/>
            <a:tailEnd/>
          </a:ln>
        </p:spPr>
        <p:txBody>
          <a:bodyPr/>
          <a:lstStyle/>
          <a:p>
            <a:endParaRPr lang="pt-BR"/>
          </a:p>
        </p:txBody>
      </p:sp>
      <p:sp>
        <p:nvSpPr>
          <p:cNvPr id="342228" name="Freeform 212"/>
          <p:cNvSpPr>
            <a:spLocks/>
          </p:cNvSpPr>
          <p:nvPr/>
        </p:nvSpPr>
        <p:spPr bwMode="auto">
          <a:xfrm>
            <a:off x="6919913" y="2185988"/>
            <a:ext cx="28575" cy="26987"/>
          </a:xfrm>
          <a:custGeom>
            <a:avLst/>
            <a:gdLst/>
            <a:ahLst/>
            <a:cxnLst>
              <a:cxn ang="0">
                <a:pos x="17" y="8"/>
              </a:cxn>
              <a:cxn ang="0">
                <a:pos x="31" y="2"/>
              </a:cxn>
              <a:cxn ang="0">
                <a:pos x="47" y="0"/>
              </a:cxn>
              <a:cxn ang="0">
                <a:pos x="58" y="4"/>
              </a:cxn>
              <a:cxn ang="0">
                <a:pos x="67" y="12"/>
              </a:cxn>
              <a:cxn ang="0">
                <a:pos x="72" y="23"/>
              </a:cxn>
              <a:cxn ang="0">
                <a:pos x="71" y="35"/>
              </a:cxn>
              <a:cxn ang="0">
                <a:pos x="64" y="49"/>
              </a:cxn>
              <a:cxn ang="0">
                <a:pos x="53" y="59"/>
              </a:cxn>
              <a:cxn ang="0">
                <a:pos x="40" y="66"/>
              </a:cxn>
              <a:cxn ang="0">
                <a:pos x="25" y="67"/>
              </a:cxn>
              <a:cxn ang="0">
                <a:pos x="14" y="63"/>
              </a:cxn>
              <a:cxn ang="0">
                <a:pos x="5" y="54"/>
              </a:cxn>
              <a:cxn ang="0">
                <a:pos x="0" y="43"/>
              </a:cxn>
              <a:cxn ang="0">
                <a:pos x="0" y="31"/>
              </a:cxn>
              <a:cxn ang="0">
                <a:pos x="6" y="19"/>
              </a:cxn>
              <a:cxn ang="0">
                <a:pos x="17" y="8"/>
              </a:cxn>
            </a:cxnLst>
            <a:rect l="0" t="0" r="r" b="b"/>
            <a:pathLst>
              <a:path w="72" h="67">
                <a:moveTo>
                  <a:pt x="17" y="8"/>
                </a:moveTo>
                <a:lnTo>
                  <a:pt x="31" y="2"/>
                </a:lnTo>
                <a:lnTo>
                  <a:pt x="47" y="0"/>
                </a:lnTo>
                <a:lnTo>
                  <a:pt x="58" y="4"/>
                </a:lnTo>
                <a:lnTo>
                  <a:pt x="67" y="12"/>
                </a:lnTo>
                <a:lnTo>
                  <a:pt x="72" y="23"/>
                </a:lnTo>
                <a:lnTo>
                  <a:pt x="71" y="35"/>
                </a:lnTo>
                <a:lnTo>
                  <a:pt x="64" y="49"/>
                </a:lnTo>
                <a:lnTo>
                  <a:pt x="53" y="59"/>
                </a:lnTo>
                <a:lnTo>
                  <a:pt x="40" y="66"/>
                </a:lnTo>
                <a:lnTo>
                  <a:pt x="25" y="67"/>
                </a:lnTo>
                <a:lnTo>
                  <a:pt x="14" y="63"/>
                </a:lnTo>
                <a:lnTo>
                  <a:pt x="5" y="54"/>
                </a:lnTo>
                <a:lnTo>
                  <a:pt x="0" y="43"/>
                </a:lnTo>
                <a:lnTo>
                  <a:pt x="0" y="31"/>
                </a:lnTo>
                <a:lnTo>
                  <a:pt x="6" y="19"/>
                </a:lnTo>
                <a:lnTo>
                  <a:pt x="17" y="8"/>
                </a:lnTo>
                <a:close/>
              </a:path>
            </a:pathLst>
          </a:custGeom>
          <a:solidFill>
            <a:srgbClr val="FFF500"/>
          </a:solidFill>
          <a:ln w="9525">
            <a:noFill/>
            <a:round/>
            <a:headEnd/>
            <a:tailEnd/>
          </a:ln>
        </p:spPr>
        <p:txBody>
          <a:bodyPr/>
          <a:lstStyle/>
          <a:p>
            <a:endParaRPr lang="pt-BR"/>
          </a:p>
        </p:txBody>
      </p:sp>
      <p:sp>
        <p:nvSpPr>
          <p:cNvPr id="342229" name="Freeform 213"/>
          <p:cNvSpPr>
            <a:spLocks/>
          </p:cNvSpPr>
          <p:nvPr/>
        </p:nvSpPr>
        <p:spPr bwMode="auto">
          <a:xfrm>
            <a:off x="7023100" y="2179638"/>
            <a:ext cx="28575" cy="25400"/>
          </a:xfrm>
          <a:custGeom>
            <a:avLst/>
            <a:gdLst/>
            <a:ahLst/>
            <a:cxnLst>
              <a:cxn ang="0">
                <a:pos x="51" y="8"/>
              </a:cxn>
              <a:cxn ang="0">
                <a:pos x="62" y="17"/>
              </a:cxn>
              <a:cxn ang="0">
                <a:pos x="70" y="31"/>
              </a:cxn>
              <a:cxn ang="0">
                <a:pos x="71" y="43"/>
              </a:cxn>
              <a:cxn ang="0">
                <a:pos x="66" y="54"/>
              </a:cxn>
              <a:cxn ang="0">
                <a:pos x="58" y="63"/>
              </a:cxn>
              <a:cxn ang="0">
                <a:pos x="47" y="67"/>
              </a:cxn>
              <a:cxn ang="0">
                <a:pos x="31" y="65"/>
              </a:cxn>
              <a:cxn ang="0">
                <a:pos x="18" y="60"/>
              </a:cxn>
              <a:cxn ang="0">
                <a:pos x="7" y="50"/>
              </a:cxn>
              <a:cxn ang="0">
                <a:pos x="0" y="38"/>
              </a:cxn>
              <a:cxn ang="0">
                <a:pos x="0" y="26"/>
              </a:cxn>
              <a:cxn ang="0">
                <a:pos x="4" y="14"/>
              </a:cxn>
              <a:cxn ang="0">
                <a:pos x="12" y="6"/>
              </a:cxn>
              <a:cxn ang="0">
                <a:pos x="23" y="0"/>
              </a:cxn>
              <a:cxn ang="0">
                <a:pos x="37" y="1"/>
              </a:cxn>
              <a:cxn ang="0">
                <a:pos x="51" y="8"/>
              </a:cxn>
            </a:cxnLst>
            <a:rect l="0" t="0" r="r" b="b"/>
            <a:pathLst>
              <a:path w="71" h="67">
                <a:moveTo>
                  <a:pt x="51" y="8"/>
                </a:moveTo>
                <a:lnTo>
                  <a:pt x="62" y="17"/>
                </a:lnTo>
                <a:lnTo>
                  <a:pt x="70" y="31"/>
                </a:lnTo>
                <a:lnTo>
                  <a:pt x="71" y="43"/>
                </a:lnTo>
                <a:lnTo>
                  <a:pt x="66" y="54"/>
                </a:lnTo>
                <a:lnTo>
                  <a:pt x="58" y="63"/>
                </a:lnTo>
                <a:lnTo>
                  <a:pt x="47" y="67"/>
                </a:lnTo>
                <a:lnTo>
                  <a:pt x="31" y="65"/>
                </a:lnTo>
                <a:lnTo>
                  <a:pt x="18" y="60"/>
                </a:lnTo>
                <a:lnTo>
                  <a:pt x="7" y="50"/>
                </a:lnTo>
                <a:lnTo>
                  <a:pt x="0" y="38"/>
                </a:lnTo>
                <a:lnTo>
                  <a:pt x="0" y="26"/>
                </a:lnTo>
                <a:lnTo>
                  <a:pt x="4" y="14"/>
                </a:lnTo>
                <a:lnTo>
                  <a:pt x="12" y="6"/>
                </a:lnTo>
                <a:lnTo>
                  <a:pt x="23" y="0"/>
                </a:lnTo>
                <a:lnTo>
                  <a:pt x="37" y="1"/>
                </a:lnTo>
                <a:lnTo>
                  <a:pt x="51" y="8"/>
                </a:lnTo>
                <a:close/>
              </a:path>
            </a:pathLst>
          </a:custGeom>
          <a:solidFill>
            <a:srgbClr val="FFF500"/>
          </a:solidFill>
          <a:ln w="9525">
            <a:noFill/>
            <a:round/>
            <a:headEnd/>
            <a:tailEnd/>
          </a:ln>
        </p:spPr>
        <p:txBody>
          <a:bodyPr/>
          <a:lstStyle/>
          <a:p>
            <a:endParaRPr lang="pt-BR"/>
          </a:p>
        </p:txBody>
      </p:sp>
      <p:sp>
        <p:nvSpPr>
          <p:cNvPr id="342230" name="Rectangle 214"/>
          <p:cNvSpPr>
            <a:spLocks noChangeArrowheads="1"/>
          </p:cNvSpPr>
          <p:nvPr/>
        </p:nvSpPr>
        <p:spPr bwMode="auto">
          <a:xfrm>
            <a:off x="6775450" y="2103438"/>
            <a:ext cx="187325" cy="138112"/>
          </a:xfrm>
          <a:prstGeom prst="rect">
            <a:avLst/>
          </a:prstGeom>
          <a:noFill/>
          <a:ln w="9525">
            <a:noFill/>
            <a:miter lim="800000"/>
            <a:headEnd/>
            <a:tailEnd/>
          </a:ln>
        </p:spPr>
        <p:txBody>
          <a:bodyPr wrap="none" lIns="0" tIns="0" rIns="0" bIns="0">
            <a:spAutoFit/>
          </a:bodyPr>
          <a:lstStyle/>
          <a:p>
            <a:r>
              <a:rPr lang="pt-BR" sz="800" b="1" u="none">
                <a:solidFill>
                  <a:srgbClr val="1F1A17"/>
                </a:solidFill>
              </a:rPr>
              <a:t>NK</a:t>
            </a:r>
            <a:endParaRPr lang="pt-BR" u="none"/>
          </a:p>
        </p:txBody>
      </p:sp>
      <p:pic>
        <p:nvPicPr>
          <p:cNvPr id="342022" name="Picture 6" descr="01"/>
          <p:cNvPicPr>
            <a:picLocks noChangeAspect="1" noChangeArrowheads="1"/>
          </p:cNvPicPr>
          <p:nvPr/>
        </p:nvPicPr>
        <p:blipFill>
          <a:blip r:embed="rId3" cstate="print"/>
          <a:srcRect/>
          <a:stretch>
            <a:fillRect/>
          </a:stretch>
        </p:blipFill>
        <p:spPr bwMode="auto">
          <a:xfrm>
            <a:off x="1468438" y="5197475"/>
            <a:ext cx="6207125" cy="1050925"/>
          </a:xfrm>
          <a:prstGeom prst="rect">
            <a:avLst/>
          </a:prstGeom>
          <a:noFill/>
        </p:spPr>
      </p:pic>
      <p:grpSp>
        <p:nvGrpSpPr>
          <p:cNvPr id="342087" name="Group 71"/>
          <p:cNvGrpSpPr>
            <a:grpSpLocks/>
          </p:cNvGrpSpPr>
          <p:nvPr/>
        </p:nvGrpSpPr>
        <p:grpSpPr bwMode="auto">
          <a:xfrm>
            <a:off x="944563" y="3309938"/>
            <a:ext cx="7246937" cy="1651000"/>
            <a:chOff x="595" y="2085"/>
            <a:chExt cx="4565" cy="1040"/>
          </a:xfrm>
        </p:grpSpPr>
        <p:sp>
          <p:nvSpPr>
            <p:cNvPr id="342060" name="Freeform 44"/>
            <p:cNvSpPr>
              <a:spLocks/>
            </p:cNvSpPr>
            <p:nvPr/>
          </p:nvSpPr>
          <p:spPr bwMode="auto">
            <a:xfrm>
              <a:off x="799" y="2251"/>
              <a:ext cx="364" cy="363"/>
            </a:xfrm>
            <a:custGeom>
              <a:avLst/>
              <a:gdLst/>
              <a:ahLst/>
              <a:cxnLst>
                <a:cxn ang="0">
                  <a:pos x="1002" y="1812"/>
                </a:cxn>
                <a:cxn ang="0">
                  <a:pos x="1135" y="1787"/>
                </a:cxn>
                <a:cxn ang="0">
                  <a:pos x="1262" y="1744"/>
                </a:cxn>
                <a:cxn ang="0">
                  <a:pos x="1379" y="1684"/>
                </a:cxn>
                <a:cxn ang="0">
                  <a:pos x="1486" y="1608"/>
                </a:cxn>
                <a:cxn ang="0">
                  <a:pos x="1581" y="1518"/>
                </a:cxn>
                <a:cxn ang="0">
                  <a:pos x="1662" y="1415"/>
                </a:cxn>
                <a:cxn ang="0">
                  <a:pos x="1727" y="1301"/>
                </a:cxn>
                <a:cxn ang="0">
                  <a:pos x="1776" y="1178"/>
                </a:cxn>
                <a:cxn ang="0">
                  <a:pos x="1807" y="1046"/>
                </a:cxn>
                <a:cxn ang="0">
                  <a:pos x="1817" y="909"/>
                </a:cxn>
                <a:cxn ang="0">
                  <a:pos x="1807" y="770"/>
                </a:cxn>
                <a:cxn ang="0">
                  <a:pos x="1776" y="638"/>
                </a:cxn>
                <a:cxn ang="0">
                  <a:pos x="1727" y="515"/>
                </a:cxn>
                <a:cxn ang="0">
                  <a:pos x="1662" y="401"/>
                </a:cxn>
                <a:cxn ang="0">
                  <a:pos x="1581" y="298"/>
                </a:cxn>
                <a:cxn ang="0">
                  <a:pos x="1486" y="208"/>
                </a:cxn>
                <a:cxn ang="0">
                  <a:pos x="1379" y="132"/>
                </a:cxn>
                <a:cxn ang="0">
                  <a:pos x="1262" y="72"/>
                </a:cxn>
                <a:cxn ang="0">
                  <a:pos x="1135" y="29"/>
                </a:cxn>
                <a:cxn ang="0">
                  <a:pos x="1002" y="4"/>
                </a:cxn>
                <a:cxn ang="0">
                  <a:pos x="863" y="1"/>
                </a:cxn>
                <a:cxn ang="0">
                  <a:pos x="726" y="18"/>
                </a:cxn>
                <a:cxn ang="0">
                  <a:pos x="597" y="55"/>
                </a:cxn>
                <a:cxn ang="0">
                  <a:pos x="476" y="110"/>
                </a:cxn>
                <a:cxn ang="0">
                  <a:pos x="366" y="181"/>
                </a:cxn>
                <a:cxn ang="0">
                  <a:pos x="267" y="267"/>
                </a:cxn>
                <a:cxn ang="0">
                  <a:pos x="181" y="365"/>
                </a:cxn>
                <a:cxn ang="0">
                  <a:pos x="111" y="476"/>
                </a:cxn>
                <a:cxn ang="0">
                  <a:pos x="56" y="596"/>
                </a:cxn>
                <a:cxn ang="0">
                  <a:pos x="19" y="725"/>
                </a:cxn>
                <a:cxn ang="0">
                  <a:pos x="1" y="861"/>
                </a:cxn>
                <a:cxn ang="0">
                  <a:pos x="6" y="1001"/>
                </a:cxn>
                <a:cxn ang="0">
                  <a:pos x="29" y="1135"/>
                </a:cxn>
                <a:cxn ang="0">
                  <a:pos x="72" y="1261"/>
                </a:cxn>
                <a:cxn ang="0">
                  <a:pos x="132" y="1378"/>
                </a:cxn>
                <a:cxn ang="0">
                  <a:pos x="209" y="1485"/>
                </a:cxn>
                <a:cxn ang="0">
                  <a:pos x="298" y="1580"/>
                </a:cxn>
                <a:cxn ang="0">
                  <a:pos x="401" y="1661"/>
                </a:cxn>
                <a:cxn ang="0">
                  <a:pos x="515" y="1726"/>
                </a:cxn>
                <a:cxn ang="0">
                  <a:pos x="639" y="1775"/>
                </a:cxn>
                <a:cxn ang="0">
                  <a:pos x="771" y="1805"/>
                </a:cxn>
                <a:cxn ang="0">
                  <a:pos x="909" y="1816"/>
                </a:cxn>
              </a:cxnLst>
              <a:rect l="0" t="0" r="r" b="b"/>
              <a:pathLst>
                <a:path w="1817" h="1816">
                  <a:moveTo>
                    <a:pt x="909" y="1816"/>
                  </a:moveTo>
                  <a:lnTo>
                    <a:pt x="955" y="1815"/>
                  </a:lnTo>
                  <a:lnTo>
                    <a:pt x="1002" y="1812"/>
                  </a:lnTo>
                  <a:lnTo>
                    <a:pt x="1047" y="1805"/>
                  </a:lnTo>
                  <a:lnTo>
                    <a:pt x="1091" y="1798"/>
                  </a:lnTo>
                  <a:lnTo>
                    <a:pt x="1135" y="1787"/>
                  </a:lnTo>
                  <a:lnTo>
                    <a:pt x="1178" y="1775"/>
                  </a:lnTo>
                  <a:lnTo>
                    <a:pt x="1220" y="1761"/>
                  </a:lnTo>
                  <a:lnTo>
                    <a:pt x="1262" y="1744"/>
                  </a:lnTo>
                  <a:lnTo>
                    <a:pt x="1302" y="1726"/>
                  </a:lnTo>
                  <a:lnTo>
                    <a:pt x="1342" y="1706"/>
                  </a:lnTo>
                  <a:lnTo>
                    <a:pt x="1379" y="1684"/>
                  </a:lnTo>
                  <a:lnTo>
                    <a:pt x="1416" y="1661"/>
                  </a:lnTo>
                  <a:lnTo>
                    <a:pt x="1452" y="1635"/>
                  </a:lnTo>
                  <a:lnTo>
                    <a:pt x="1486" y="1608"/>
                  </a:lnTo>
                  <a:lnTo>
                    <a:pt x="1519" y="1580"/>
                  </a:lnTo>
                  <a:lnTo>
                    <a:pt x="1551" y="1549"/>
                  </a:lnTo>
                  <a:lnTo>
                    <a:pt x="1581" y="1518"/>
                  </a:lnTo>
                  <a:lnTo>
                    <a:pt x="1609" y="1485"/>
                  </a:lnTo>
                  <a:lnTo>
                    <a:pt x="1636" y="1451"/>
                  </a:lnTo>
                  <a:lnTo>
                    <a:pt x="1662" y="1415"/>
                  </a:lnTo>
                  <a:lnTo>
                    <a:pt x="1686" y="1378"/>
                  </a:lnTo>
                  <a:lnTo>
                    <a:pt x="1707" y="1340"/>
                  </a:lnTo>
                  <a:lnTo>
                    <a:pt x="1727" y="1301"/>
                  </a:lnTo>
                  <a:lnTo>
                    <a:pt x="1746" y="1261"/>
                  </a:lnTo>
                  <a:lnTo>
                    <a:pt x="1762" y="1220"/>
                  </a:lnTo>
                  <a:lnTo>
                    <a:pt x="1776" y="1178"/>
                  </a:lnTo>
                  <a:lnTo>
                    <a:pt x="1788" y="1135"/>
                  </a:lnTo>
                  <a:lnTo>
                    <a:pt x="1798" y="1091"/>
                  </a:lnTo>
                  <a:lnTo>
                    <a:pt x="1807" y="1046"/>
                  </a:lnTo>
                  <a:lnTo>
                    <a:pt x="1812" y="1001"/>
                  </a:lnTo>
                  <a:lnTo>
                    <a:pt x="1816" y="955"/>
                  </a:lnTo>
                  <a:lnTo>
                    <a:pt x="1817" y="909"/>
                  </a:lnTo>
                  <a:lnTo>
                    <a:pt x="1816" y="861"/>
                  </a:lnTo>
                  <a:lnTo>
                    <a:pt x="1812" y="816"/>
                  </a:lnTo>
                  <a:lnTo>
                    <a:pt x="1807" y="770"/>
                  </a:lnTo>
                  <a:lnTo>
                    <a:pt x="1798" y="725"/>
                  </a:lnTo>
                  <a:lnTo>
                    <a:pt x="1788" y="681"/>
                  </a:lnTo>
                  <a:lnTo>
                    <a:pt x="1776" y="638"/>
                  </a:lnTo>
                  <a:lnTo>
                    <a:pt x="1762" y="596"/>
                  </a:lnTo>
                  <a:lnTo>
                    <a:pt x="1746" y="555"/>
                  </a:lnTo>
                  <a:lnTo>
                    <a:pt x="1727" y="515"/>
                  </a:lnTo>
                  <a:lnTo>
                    <a:pt x="1707" y="476"/>
                  </a:lnTo>
                  <a:lnTo>
                    <a:pt x="1686" y="438"/>
                  </a:lnTo>
                  <a:lnTo>
                    <a:pt x="1662" y="401"/>
                  </a:lnTo>
                  <a:lnTo>
                    <a:pt x="1636" y="365"/>
                  </a:lnTo>
                  <a:lnTo>
                    <a:pt x="1609" y="331"/>
                  </a:lnTo>
                  <a:lnTo>
                    <a:pt x="1581" y="298"/>
                  </a:lnTo>
                  <a:lnTo>
                    <a:pt x="1551" y="267"/>
                  </a:lnTo>
                  <a:lnTo>
                    <a:pt x="1519" y="236"/>
                  </a:lnTo>
                  <a:lnTo>
                    <a:pt x="1486" y="208"/>
                  </a:lnTo>
                  <a:lnTo>
                    <a:pt x="1452" y="181"/>
                  </a:lnTo>
                  <a:lnTo>
                    <a:pt x="1416" y="156"/>
                  </a:lnTo>
                  <a:lnTo>
                    <a:pt x="1379" y="132"/>
                  </a:lnTo>
                  <a:lnTo>
                    <a:pt x="1342" y="110"/>
                  </a:lnTo>
                  <a:lnTo>
                    <a:pt x="1302" y="90"/>
                  </a:lnTo>
                  <a:lnTo>
                    <a:pt x="1262" y="72"/>
                  </a:lnTo>
                  <a:lnTo>
                    <a:pt x="1220" y="55"/>
                  </a:lnTo>
                  <a:lnTo>
                    <a:pt x="1178" y="41"/>
                  </a:lnTo>
                  <a:lnTo>
                    <a:pt x="1135" y="29"/>
                  </a:lnTo>
                  <a:lnTo>
                    <a:pt x="1091" y="18"/>
                  </a:lnTo>
                  <a:lnTo>
                    <a:pt x="1047" y="11"/>
                  </a:lnTo>
                  <a:lnTo>
                    <a:pt x="1002" y="4"/>
                  </a:lnTo>
                  <a:lnTo>
                    <a:pt x="955" y="1"/>
                  </a:lnTo>
                  <a:lnTo>
                    <a:pt x="909" y="0"/>
                  </a:lnTo>
                  <a:lnTo>
                    <a:pt x="863" y="1"/>
                  </a:lnTo>
                  <a:lnTo>
                    <a:pt x="816" y="4"/>
                  </a:lnTo>
                  <a:lnTo>
                    <a:pt x="771" y="11"/>
                  </a:lnTo>
                  <a:lnTo>
                    <a:pt x="726" y="18"/>
                  </a:lnTo>
                  <a:lnTo>
                    <a:pt x="683" y="29"/>
                  </a:lnTo>
                  <a:lnTo>
                    <a:pt x="639" y="41"/>
                  </a:lnTo>
                  <a:lnTo>
                    <a:pt x="597" y="55"/>
                  </a:lnTo>
                  <a:lnTo>
                    <a:pt x="556" y="72"/>
                  </a:lnTo>
                  <a:lnTo>
                    <a:pt x="515" y="90"/>
                  </a:lnTo>
                  <a:lnTo>
                    <a:pt x="476" y="110"/>
                  </a:lnTo>
                  <a:lnTo>
                    <a:pt x="438" y="132"/>
                  </a:lnTo>
                  <a:lnTo>
                    <a:pt x="401" y="156"/>
                  </a:lnTo>
                  <a:lnTo>
                    <a:pt x="366" y="181"/>
                  </a:lnTo>
                  <a:lnTo>
                    <a:pt x="332" y="208"/>
                  </a:lnTo>
                  <a:lnTo>
                    <a:pt x="298" y="236"/>
                  </a:lnTo>
                  <a:lnTo>
                    <a:pt x="267" y="267"/>
                  </a:lnTo>
                  <a:lnTo>
                    <a:pt x="237" y="298"/>
                  </a:lnTo>
                  <a:lnTo>
                    <a:pt x="209" y="331"/>
                  </a:lnTo>
                  <a:lnTo>
                    <a:pt x="181" y="365"/>
                  </a:lnTo>
                  <a:lnTo>
                    <a:pt x="156" y="401"/>
                  </a:lnTo>
                  <a:lnTo>
                    <a:pt x="132" y="438"/>
                  </a:lnTo>
                  <a:lnTo>
                    <a:pt x="111" y="476"/>
                  </a:lnTo>
                  <a:lnTo>
                    <a:pt x="90" y="515"/>
                  </a:lnTo>
                  <a:lnTo>
                    <a:pt x="72" y="555"/>
                  </a:lnTo>
                  <a:lnTo>
                    <a:pt x="56" y="596"/>
                  </a:lnTo>
                  <a:lnTo>
                    <a:pt x="41" y="638"/>
                  </a:lnTo>
                  <a:lnTo>
                    <a:pt x="29" y="681"/>
                  </a:lnTo>
                  <a:lnTo>
                    <a:pt x="19" y="725"/>
                  </a:lnTo>
                  <a:lnTo>
                    <a:pt x="11" y="770"/>
                  </a:lnTo>
                  <a:lnTo>
                    <a:pt x="6" y="816"/>
                  </a:lnTo>
                  <a:lnTo>
                    <a:pt x="1" y="861"/>
                  </a:lnTo>
                  <a:lnTo>
                    <a:pt x="0" y="909"/>
                  </a:lnTo>
                  <a:lnTo>
                    <a:pt x="1" y="955"/>
                  </a:lnTo>
                  <a:lnTo>
                    <a:pt x="6" y="1001"/>
                  </a:lnTo>
                  <a:lnTo>
                    <a:pt x="11" y="1046"/>
                  </a:lnTo>
                  <a:lnTo>
                    <a:pt x="19" y="1091"/>
                  </a:lnTo>
                  <a:lnTo>
                    <a:pt x="29" y="1135"/>
                  </a:lnTo>
                  <a:lnTo>
                    <a:pt x="41" y="1178"/>
                  </a:lnTo>
                  <a:lnTo>
                    <a:pt x="56" y="1220"/>
                  </a:lnTo>
                  <a:lnTo>
                    <a:pt x="72" y="1261"/>
                  </a:lnTo>
                  <a:lnTo>
                    <a:pt x="90" y="1301"/>
                  </a:lnTo>
                  <a:lnTo>
                    <a:pt x="111" y="1340"/>
                  </a:lnTo>
                  <a:lnTo>
                    <a:pt x="132" y="1378"/>
                  </a:lnTo>
                  <a:lnTo>
                    <a:pt x="156" y="1415"/>
                  </a:lnTo>
                  <a:lnTo>
                    <a:pt x="181" y="1451"/>
                  </a:lnTo>
                  <a:lnTo>
                    <a:pt x="209" y="1485"/>
                  </a:lnTo>
                  <a:lnTo>
                    <a:pt x="237" y="1518"/>
                  </a:lnTo>
                  <a:lnTo>
                    <a:pt x="267" y="1549"/>
                  </a:lnTo>
                  <a:lnTo>
                    <a:pt x="298" y="1580"/>
                  </a:lnTo>
                  <a:lnTo>
                    <a:pt x="332" y="1608"/>
                  </a:lnTo>
                  <a:lnTo>
                    <a:pt x="366" y="1635"/>
                  </a:lnTo>
                  <a:lnTo>
                    <a:pt x="401" y="1661"/>
                  </a:lnTo>
                  <a:lnTo>
                    <a:pt x="438" y="1684"/>
                  </a:lnTo>
                  <a:lnTo>
                    <a:pt x="476" y="1706"/>
                  </a:lnTo>
                  <a:lnTo>
                    <a:pt x="515" y="1726"/>
                  </a:lnTo>
                  <a:lnTo>
                    <a:pt x="556" y="1744"/>
                  </a:lnTo>
                  <a:lnTo>
                    <a:pt x="597" y="1761"/>
                  </a:lnTo>
                  <a:lnTo>
                    <a:pt x="639" y="1775"/>
                  </a:lnTo>
                  <a:lnTo>
                    <a:pt x="683" y="1787"/>
                  </a:lnTo>
                  <a:lnTo>
                    <a:pt x="726" y="1798"/>
                  </a:lnTo>
                  <a:lnTo>
                    <a:pt x="771" y="1805"/>
                  </a:lnTo>
                  <a:lnTo>
                    <a:pt x="816" y="1812"/>
                  </a:lnTo>
                  <a:lnTo>
                    <a:pt x="863" y="1815"/>
                  </a:lnTo>
                  <a:lnTo>
                    <a:pt x="909" y="1816"/>
                  </a:lnTo>
                  <a:close/>
                </a:path>
              </a:pathLst>
            </a:custGeom>
            <a:solidFill>
              <a:srgbClr val="007CC3"/>
            </a:solidFill>
            <a:ln w="9525">
              <a:noFill/>
              <a:round/>
              <a:headEnd/>
              <a:tailEnd/>
            </a:ln>
          </p:spPr>
          <p:txBody>
            <a:bodyPr/>
            <a:lstStyle/>
            <a:p>
              <a:endParaRPr lang="pt-BR"/>
            </a:p>
          </p:txBody>
        </p:sp>
        <p:sp>
          <p:nvSpPr>
            <p:cNvPr id="342061" name="Freeform 45"/>
            <p:cNvSpPr>
              <a:spLocks/>
            </p:cNvSpPr>
            <p:nvPr/>
          </p:nvSpPr>
          <p:spPr bwMode="auto">
            <a:xfrm>
              <a:off x="799" y="2251"/>
              <a:ext cx="364" cy="363"/>
            </a:xfrm>
            <a:custGeom>
              <a:avLst/>
              <a:gdLst/>
              <a:ahLst/>
              <a:cxnLst>
                <a:cxn ang="0">
                  <a:pos x="1002" y="1812"/>
                </a:cxn>
                <a:cxn ang="0">
                  <a:pos x="1135" y="1787"/>
                </a:cxn>
                <a:cxn ang="0">
                  <a:pos x="1262" y="1744"/>
                </a:cxn>
                <a:cxn ang="0">
                  <a:pos x="1379" y="1684"/>
                </a:cxn>
                <a:cxn ang="0">
                  <a:pos x="1486" y="1608"/>
                </a:cxn>
                <a:cxn ang="0">
                  <a:pos x="1581" y="1518"/>
                </a:cxn>
                <a:cxn ang="0">
                  <a:pos x="1662" y="1415"/>
                </a:cxn>
                <a:cxn ang="0">
                  <a:pos x="1727" y="1301"/>
                </a:cxn>
                <a:cxn ang="0">
                  <a:pos x="1776" y="1178"/>
                </a:cxn>
                <a:cxn ang="0">
                  <a:pos x="1807" y="1046"/>
                </a:cxn>
                <a:cxn ang="0">
                  <a:pos x="1817" y="909"/>
                </a:cxn>
                <a:cxn ang="0">
                  <a:pos x="1807" y="770"/>
                </a:cxn>
                <a:cxn ang="0">
                  <a:pos x="1776" y="638"/>
                </a:cxn>
                <a:cxn ang="0">
                  <a:pos x="1727" y="515"/>
                </a:cxn>
                <a:cxn ang="0">
                  <a:pos x="1662" y="401"/>
                </a:cxn>
                <a:cxn ang="0">
                  <a:pos x="1581" y="298"/>
                </a:cxn>
                <a:cxn ang="0">
                  <a:pos x="1486" y="208"/>
                </a:cxn>
                <a:cxn ang="0">
                  <a:pos x="1379" y="132"/>
                </a:cxn>
                <a:cxn ang="0">
                  <a:pos x="1262" y="72"/>
                </a:cxn>
                <a:cxn ang="0">
                  <a:pos x="1135" y="29"/>
                </a:cxn>
                <a:cxn ang="0">
                  <a:pos x="1002" y="4"/>
                </a:cxn>
                <a:cxn ang="0">
                  <a:pos x="863" y="1"/>
                </a:cxn>
                <a:cxn ang="0">
                  <a:pos x="726" y="18"/>
                </a:cxn>
                <a:cxn ang="0">
                  <a:pos x="597" y="55"/>
                </a:cxn>
                <a:cxn ang="0">
                  <a:pos x="476" y="110"/>
                </a:cxn>
                <a:cxn ang="0">
                  <a:pos x="366" y="181"/>
                </a:cxn>
                <a:cxn ang="0">
                  <a:pos x="267" y="267"/>
                </a:cxn>
                <a:cxn ang="0">
                  <a:pos x="181" y="365"/>
                </a:cxn>
                <a:cxn ang="0">
                  <a:pos x="111" y="476"/>
                </a:cxn>
                <a:cxn ang="0">
                  <a:pos x="56" y="596"/>
                </a:cxn>
                <a:cxn ang="0">
                  <a:pos x="19" y="725"/>
                </a:cxn>
                <a:cxn ang="0">
                  <a:pos x="1" y="861"/>
                </a:cxn>
                <a:cxn ang="0">
                  <a:pos x="6" y="1001"/>
                </a:cxn>
                <a:cxn ang="0">
                  <a:pos x="29" y="1135"/>
                </a:cxn>
                <a:cxn ang="0">
                  <a:pos x="72" y="1261"/>
                </a:cxn>
                <a:cxn ang="0">
                  <a:pos x="132" y="1378"/>
                </a:cxn>
                <a:cxn ang="0">
                  <a:pos x="209" y="1485"/>
                </a:cxn>
                <a:cxn ang="0">
                  <a:pos x="298" y="1580"/>
                </a:cxn>
                <a:cxn ang="0">
                  <a:pos x="401" y="1661"/>
                </a:cxn>
                <a:cxn ang="0">
                  <a:pos x="515" y="1726"/>
                </a:cxn>
                <a:cxn ang="0">
                  <a:pos x="639" y="1775"/>
                </a:cxn>
                <a:cxn ang="0">
                  <a:pos x="771" y="1805"/>
                </a:cxn>
                <a:cxn ang="0">
                  <a:pos x="909" y="1816"/>
                </a:cxn>
              </a:cxnLst>
              <a:rect l="0" t="0" r="r" b="b"/>
              <a:pathLst>
                <a:path w="1817" h="1816">
                  <a:moveTo>
                    <a:pt x="909" y="1816"/>
                  </a:moveTo>
                  <a:lnTo>
                    <a:pt x="955" y="1815"/>
                  </a:lnTo>
                  <a:lnTo>
                    <a:pt x="1002" y="1812"/>
                  </a:lnTo>
                  <a:lnTo>
                    <a:pt x="1047" y="1805"/>
                  </a:lnTo>
                  <a:lnTo>
                    <a:pt x="1091" y="1798"/>
                  </a:lnTo>
                  <a:lnTo>
                    <a:pt x="1135" y="1787"/>
                  </a:lnTo>
                  <a:lnTo>
                    <a:pt x="1178" y="1775"/>
                  </a:lnTo>
                  <a:lnTo>
                    <a:pt x="1220" y="1761"/>
                  </a:lnTo>
                  <a:lnTo>
                    <a:pt x="1262" y="1744"/>
                  </a:lnTo>
                  <a:lnTo>
                    <a:pt x="1302" y="1726"/>
                  </a:lnTo>
                  <a:lnTo>
                    <a:pt x="1342" y="1706"/>
                  </a:lnTo>
                  <a:lnTo>
                    <a:pt x="1379" y="1684"/>
                  </a:lnTo>
                  <a:lnTo>
                    <a:pt x="1416" y="1661"/>
                  </a:lnTo>
                  <a:lnTo>
                    <a:pt x="1452" y="1635"/>
                  </a:lnTo>
                  <a:lnTo>
                    <a:pt x="1486" y="1608"/>
                  </a:lnTo>
                  <a:lnTo>
                    <a:pt x="1519" y="1580"/>
                  </a:lnTo>
                  <a:lnTo>
                    <a:pt x="1551" y="1549"/>
                  </a:lnTo>
                  <a:lnTo>
                    <a:pt x="1581" y="1518"/>
                  </a:lnTo>
                  <a:lnTo>
                    <a:pt x="1609" y="1485"/>
                  </a:lnTo>
                  <a:lnTo>
                    <a:pt x="1636" y="1451"/>
                  </a:lnTo>
                  <a:lnTo>
                    <a:pt x="1662" y="1415"/>
                  </a:lnTo>
                  <a:lnTo>
                    <a:pt x="1686" y="1378"/>
                  </a:lnTo>
                  <a:lnTo>
                    <a:pt x="1707" y="1340"/>
                  </a:lnTo>
                  <a:lnTo>
                    <a:pt x="1727" y="1301"/>
                  </a:lnTo>
                  <a:lnTo>
                    <a:pt x="1746" y="1261"/>
                  </a:lnTo>
                  <a:lnTo>
                    <a:pt x="1762" y="1220"/>
                  </a:lnTo>
                  <a:lnTo>
                    <a:pt x="1776" y="1178"/>
                  </a:lnTo>
                  <a:lnTo>
                    <a:pt x="1788" y="1135"/>
                  </a:lnTo>
                  <a:lnTo>
                    <a:pt x="1798" y="1091"/>
                  </a:lnTo>
                  <a:lnTo>
                    <a:pt x="1807" y="1046"/>
                  </a:lnTo>
                  <a:lnTo>
                    <a:pt x="1812" y="1001"/>
                  </a:lnTo>
                  <a:lnTo>
                    <a:pt x="1816" y="955"/>
                  </a:lnTo>
                  <a:lnTo>
                    <a:pt x="1817" y="909"/>
                  </a:lnTo>
                  <a:lnTo>
                    <a:pt x="1816" y="861"/>
                  </a:lnTo>
                  <a:lnTo>
                    <a:pt x="1812" y="816"/>
                  </a:lnTo>
                  <a:lnTo>
                    <a:pt x="1807" y="770"/>
                  </a:lnTo>
                  <a:lnTo>
                    <a:pt x="1798" y="725"/>
                  </a:lnTo>
                  <a:lnTo>
                    <a:pt x="1788" y="681"/>
                  </a:lnTo>
                  <a:lnTo>
                    <a:pt x="1776" y="638"/>
                  </a:lnTo>
                  <a:lnTo>
                    <a:pt x="1762" y="596"/>
                  </a:lnTo>
                  <a:lnTo>
                    <a:pt x="1746" y="555"/>
                  </a:lnTo>
                  <a:lnTo>
                    <a:pt x="1727" y="515"/>
                  </a:lnTo>
                  <a:lnTo>
                    <a:pt x="1707" y="476"/>
                  </a:lnTo>
                  <a:lnTo>
                    <a:pt x="1686" y="438"/>
                  </a:lnTo>
                  <a:lnTo>
                    <a:pt x="1662" y="401"/>
                  </a:lnTo>
                  <a:lnTo>
                    <a:pt x="1636" y="365"/>
                  </a:lnTo>
                  <a:lnTo>
                    <a:pt x="1609" y="331"/>
                  </a:lnTo>
                  <a:lnTo>
                    <a:pt x="1581" y="298"/>
                  </a:lnTo>
                  <a:lnTo>
                    <a:pt x="1551" y="267"/>
                  </a:lnTo>
                  <a:lnTo>
                    <a:pt x="1519" y="236"/>
                  </a:lnTo>
                  <a:lnTo>
                    <a:pt x="1486" y="208"/>
                  </a:lnTo>
                  <a:lnTo>
                    <a:pt x="1452" y="181"/>
                  </a:lnTo>
                  <a:lnTo>
                    <a:pt x="1416" y="156"/>
                  </a:lnTo>
                  <a:lnTo>
                    <a:pt x="1379" y="132"/>
                  </a:lnTo>
                  <a:lnTo>
                    <a:pt x="1342" y="110"/>
                  </a:lnTo>
                  <a:lnTo>
                    <a:pt x="1302" y="90"/>
                  </a:lnTo>
                  <a:lnTo>
                    <a:pt x="1262" y="72"/>
                  </a:lnTo>
                  <a:lnTo>
                    <a:pt x="1220" y="55"/>
                  </a:lnTo>
                  <a:lnTo>
                    <a:pt x="1178" y="41"/>
                  </a:lnTo>
                  <a:lnTo>
                    <a:pt x="1135" y="29"/>
                  </a:lnTo>
                  <a:lnTo>
                    <a:pt x="1091" y="18"/>
                  </a:lnTo>
                  <a:lnTo>
                    <a:pt x="1047" y="11"/>
                  </a:lnTo>
                  <a:lnTo>
                    <a:pt x="1002" y="4"/>
                  </a:lnTo>
                  <a:lnTo>
                    <a:pt x="955" y="1"/>
                  </a:lnTo>
                  <a:lnTo>
                    <a:pt x="909" y="0"/>
                  </a:lnTo>
                  <a:lnTo>
                    <a:pt x="863" y="1"/>
                  </a:lnTo>
                  <a:lnTo>
                    <a:pt x="816" y="4"/>
                  </a:lnTo>
                  <a:lnTo>
                    <a:pt x="771" y="11"/>
                  </a:lnTo>
                  <a:lnTo>
                    <a:pt x="726" y="18"/>
                  </a:lnTo>
                  <a:lnTo>
                    <a:pt x="683" y="29"/>
                  </a:lnTo>
                  <a:lnTo>
                    <a:pt x="639" y="41"/>
                  </a:lnTo>
                  <a:lnTo>
                    <a:pt x="597" y="55"/>
                  </a:lnTo>
                  <a:lnTo>
                    <a:pt x="556" y="72"/>
                  </a:lnTo>
                  <a:lnTo>
                    <a:pt x="515" y="90"/>
                  </a:lnTo>
                  <a:lnTo>
                    <a:pt x="476" y="110"/>
                  </a:lnTo>
                  <a:lnTo>
                    <a:pt x="438" y="132"/>
                  </a:lnTo>
                  <a:lnTo>
                    <a:pt x="401" y="156"/>
                  </a:lnTo>
                  <a:lnTo>
                    <a:pt x="366" y="181"/>
                  </a:lnTo>
                  <a:lnTo>
                    <a:pt x="332" y="208"/>
                  </a:lnTo>
                  <a:lnTo>
                    <a:pt x="298" y="236"/>
                  </a:lnTo>
                  <a:lnTo>
                    <a:pt x="267" y="267"/>
                  </a:lnTo>
                  <a:lnTo>
                    <a:pt x="237" y="298"/>
                  </a:lnTo>
                  <a:lnTo>
                    <a:pt x="209" y="331"/>
                  </a:lnTo>
                  <a:lnTo>
                    <a:pt x="181" y="365"/>
                  </a:lnTo>
                  <a:lnTo>
                    <a:pt x="156" y="401"/>
                  </a:lnTo>
                  <a:lnTo>
                    <a:pt x="132" y="438"/>
                  </a:lnTo>
                  <a:lnTo>
                    <a:pt x="111" y="476"/>
                  </a:lnTo>
                  <a:lnTo>
                    <a:pt x="90" y="515"/>
                  </a:lnTo>
                  <a:lnTo>
                    <a:pt x="72" y="555"/>
                  </a:lnTo>
                  <a:lnTo>
                    <a:pt x="56" y="596"/>
                  </a:lnTo>
                  <a:lnTo>
                    <a:pt x="41" y="638"/>
                  </a:lnTo>
                  <a:lnTo>
                    <a:pt x="29" y="681"/>
                  </a:lnTo>
                  <a:lnTo>
                    <a:pt x="19" y="725"/>
                  </a:lnTo>
                  <a:lnTo>
                    <a:pt x="11" y="770"/>
                  </a:lnTo>
                  <a:lnTo>
                    <a:pt x="6" y="816"/>
                  </a:lnTo>
                  <a:lnTo>
                    <a:pt x="1" y="861"/>
                  </a:lnTo>
                  <a:lnTo>
                    <a:pt x="0" y="909"/>
                  </a:lnTo>
                  <a:lnTo>
                    <a:pt x="1" y="955"/>
                  </a:lnTo>
                  <a:lnTo>
                    <a:pt x="6" y="1001"/>
                  </a:lnTo>
                  <a:lnTo>
                    <a:pt x="11" y="1046"/>
                  </a:lnTo>
                  <a:lnTo>
                    <a:pt x="19" y="1091"/>
                  </a:lnTo>
                  <a:lnTo>
                    <a:pt x="29" y="1135"/>
                  </a:lnTo>
                  <a:lnTo>
                    <a:pt x="41" y="1178"/>
                  </a:lnTo>
                  <a:lnTo>
                    <a:pt x="56" y="1220"/>
                  </a:lnTo>
                  <a:lnTo>
                    <a:pt x="72" y="1261"/>
                  </a:lnTo>
                  <a:lnTo>
                    <a:pt x="90" y="1301"/>
                  </a:lnTo>
                  <a:lnTo>
                    <a:pt x="111" y="1340"/>
                  </a:lnTo>
                  <a:lnTo>
                    <a:pt x="132" y="1378"/>
                  </a:lnTo>
                  <a:lnTo>
                    <a:pt x="156" y="1415"/>
                  </a:lnTo>
                  <a:lnTo>
                    <a:pt x="181" y="1451"/>
                  </a:lnTo>
                  <a:lnTo>
                    <a:pt x="209" y="1485"/>
                  </a:lnTo>
                  <a:lnTo>
                    <a:pt x="237" y="1518"/>
                  </a:lnTo>
                  <a:lnTo>
                    <a:pt x="267" y="1549"/>
                  </a:lnTo>
                  <a:lnTo>
                    <a:pt x="298" y="1580"/>
                  </a:lnTo>
                  <a:lnTo>
                    <a:pt x="332" y="1608"/>
                  </a:lnTo>
                  <a:lnTo>
                    <a:pt x="366" y="1635"/>
                  </a:lnTo>
                  <a:lnTo>
                    <a:pt x="401" y="1661"/>
                  </a:lnTo>
                  <a:lnTo>
                    <a:pt x="438" y="1684"/>
                  </a:lnTo>
                  <a:lnTo>
                    <a:pt x="476" y="1706"/>
                  </a:lnTo>
                  <a:lnTo>
                    <a:pt x="515" y="1726"/>
                  </a:lnTo>
                  <a:lnTo>
                    <a:pt x="556" y="1744"/>
                  </a:lnTo>
                  <a:lnTo>
                    <a:pt x="597" y="1761"/>
                  </a:lnTo>
                  <a:lnTo>
                    <a:pt x="639" y="1775"/>
                  </a:lnTo>
                  <a:lnTo>
                    <a:pt x="683" y="1787"/>
                  </a:lnTo>
                  <a:lnTo>
                    <a:pt x="726" y="1798"/>
                  </a:lnTo>
                  <a:lnTo>
                    <a:pt x="771" y="1805"/>
                  </a:lnTo>
                  <a:lnTo>
                    <a:pt x="816" y="1812"/>
                  </a:lnTo>
                  <a:lnTo>
                    <a:pt x="863" y="1815"/>
                  </a:lnTo>
                  <a:lnTo>
                    <a:pt x="909" y="1816"/>
                  </a:lnTo>
                </a:path>
              </a:pathLst>
            </a:custGeom>
            <a:noFill/>
            <a:ln w="3175">
              <a:solidFill>
                <a:srgbClr val="1F1A17"/>
              </a:solidFill>
              <a:prstDash val="solid"/>
              <a:round/>
              <a:headEnd/>
              <a:tailEnd/>
            </a:ln>
          </p:spPr>
          <p:txBody>
            <a:bodyPr/>
            <a:lstStyle/>
            <a:p>
              <a:endParaRPr lang="pt-BR"/>
            </a:p>
          </p:txBody>
        </p:sp>
        <p:sp>
          <p:nvSpPr>
            <p:cNvPr id="342062" name="Freeform 46"/>
            <p:cNvSpPr>
              <a:spLocks/>
            </p:cNvSpPr>
            <p:nvPr/>
          </p:nvSpPr>
          <p:spPr bwMode="auto">
            <a:xfrm>
              <a:off x="844" y="2317"/>
              <a:ext cx="275" cy="254"/>
            </a:xfrm>
            <a:custGeom>
              <a:avLst/>
              <a:gdLst/>
              <a:ahLst/>
              <a:cxnLst>
                <a:cxn ang="0">
                  <a:pos x="758" y="1267"/>
                </a:cxn>
                <a:cxn ang="0">
                  <a:pos x="860" y="1250"/>
                </a:cxn>
                <a:cxn ang="0">
                  <a:pos x="955" y="1219"/>
                </a:cxn>
                <a:cxn ang="0">
                  <a:pos x="1044" y="1177"/>
                </a:cxn>
                <a:cxn ang="0">
                  <a:pos x="1125" y="1125"/>
                </a:cxn>
                <a:cxn ang="0">
                  <a:pos x="1196" y="1062"/>
                </a:cxn>
                <a:cxn ang="0">
                  <a:pos x="1257" y="989"/>
                </a:cxn>
                <a:cxn ang="0">
                  <a:pos x="1307" y="910"/>
                </a:cxn>
                <a:cxn ang="0">
                  <a:pos x="1344" y="824"/>
                </a:cxn>
                <a:cxn ang="0">
                  <a:pos x="1367" y="731"/>
                </a:cxn>
                <a:cxn ang="0">
                  <a:pos x="1375" y="635"/>
                </a:cxn>
                <a:cxn ang="0">
                  <a:pos x="1367" y="539"/>
                </a:cxn>
                <a:cxn ang="0">
                  <a:pos x="1344" y="446"/>
                </a:cxn>
                <a:cxn ang="0">
                  <a:pos x="1307" y="360"/>
                </a:cxn>
                <a:cxn ang="0">
                  <a:pos x="1257" y="281"/>
                </a:cxn>
                <a:cxn ang="0">
                  <a:pos x="1196" y="208"/>
                </a:cxn>
                <a:cxn ang="0">
                  <a:pos x="1125" y="145"/>
                </a:cxn>
                <a:cxn ang="0">
                  <a:pos x="1044" y="92"/>
                </a:cxn>
                <a:cxn ang="0">
                  <a:pos x="955" y="50"/>
                </a:cxn>
                <a:cxn ang="0">
                  <a:pos x="860" y="20"/>
                </a:cxn>
                <a:cxn ang="0">
                  <a:pos x="758" y="3"/>
                </a:cxn>
                <a:cxn ang="0">
                  <a:pos x="652" y="1"/>
                </a:cxn>
                <a:cxn ang="0">
                  <a:pos x="550" y="12"/>
                </a:cxn>
                <a:cxn ang="0">
                  <a:pos x="452" y="39"/>
                </a:cxn>
                <a:cxn ang="0">
                  <a:pos x="360" y="77"/>
                </a:cxn>
                <a:cxn ang="0">
                  <a:pos x="277" y="126"/>
                </a:cxn>
                <a:cxn ang="0">
                  <a:pos x="203" y="186"/>
                </a:cxn>
                <a:cxn ang="0">
                  <a:pos x="137" y="255"/>
                </a:cxn>
                <a:cxn ang="0">
                  <a:pos x="84" y="332"/>
                </a:cxn>
                <a:cxn ang="0">
                  <a:pos x="43" y="416"/>
                </a:cxn>
                <a:cxn ang="0">
                  <a:pos x="14" y="507"/>
                </a:cxn>
                <a:cxn ang="0">
                  <a:pos x="1" y="603"/>
                </a:cxn>
                <a:cxn ang="0">
                  <a:pos x="4" y="700"/>
                </a:cxn>
                <a:cxn ang="0">
                  <a:pos x="23" y="793"/>
                </a:cxn>
                <a:cxn ang="0">
                  <a:pos x="55" y="882"/>
                </a:cxn>
                <a:cxn ang="0">
                  <a:pos x="100" y="964"/>
                </a:cxn>
                <a:cxn ang="0">
                  <a:pos x="157" y="1038"/>
                </a:cxn>
                <a:cxn ang="0">
                  <a:pos x="226" y="1105"/>
                </a:cxn>
                <a:cxn ang="0">
                  <a:pos x="304" y="1162"/>
                </a:cxn>
                <a:cxn ang="0">
                  <a:pos x="390" y="1207"/>
                </a:cxn>
                <a:cxn ang="0">
                  <a:pos x="484" y="1242"/>
                </a:cxn>
                <a:cxn ang="0">
                  <a:pos x="584" y="1263"/>
                </a:cxn>
                <a:cxn ang="0">
                  <a:pos x="688" y="1270"/>
                </a:cxn>
              </a:cxnLst>
              <a:rect l="0" t="0" r="r" b="b"/>
              <a:pathLst>
                <a:path w="1375" h="1270">
                  <a:moveTo>
                    <a:pt x="688" y="1270"/>
                  </a:moveTo>
                  <a:lnTo>
                    <a:pt x="723" y="1269"/>
                  </a:lnTo>
                  <a:lnTo>
                    <a:pt x="758" y="1267"/>
                  </a:lnTo>
                  <a:lnTo>
                    <a:pt x="792" y="1263"/>
                  </a:lnTo>
                  <a:lnTo>
                    <a:pt x="826" y="1257"/>
                  </a:lnTo>
                  <a:lnTo>
                    <a:pt x="860" y="1250"/>
                  </a:lnTo>
                  <a:lnTo>
                    <a:pt x="892" y="1242"/>
                  </a:lnTo>
                  <a:lnTo>
                    <a:pt x="924" y="1231"/>
                  </a:lnTo>
                  <a:lnTo>
                    <a:pt x="955" y="1219"/>
                  </a:lnTo>
                  <a:lnTo>
                    <a:pt x="986" y="1207"/>
                  </a:lnTo>
                  <a:lnTo>
                    <a:pt x="1015" y="1193"/>
                  </a:lnTo>
                  <a:lnTo>
                    <a:pt x="1044" y="1177"/>
                  </a:lnTo>
                  <a:lnTo>
                    <a:pt x="1072" y="1162"/>
                  </a:lnTo>
                  <a:lnTo>
                    <a:pt x="1099" y="1144"/>
                  </a:lnTo>
                  <a:lnTo>
                    <a:pt x="1125" y="1125"/>
                  </a:lnTo>
                  <a:lnTo>
                    <a:pt x="1150" y="1105"/>
                  </a:lnTo>
                  <a:lnTo>
                    <a:pt x="1173" y="1084"/>
                  </a:lnTo>
                  <a:lnTo>
                    <a:pt x="1196" y="1062"/>
                  </a:lnTo>
                  <a:lnTo>
                    <a:pt x="1217" y="1038"/>
                  </a:lnTo>
                  <a:lnTo>
                    <a:pt x="1239" y="1014"/>
                  </a:lnTo>
                  <a:lnTo>
                    <a:pt x="1257" y="989"/>
                  </a:lnTo>
                  <a:lnTo>
                    <a:pt x="1275" y="964"/>
                  </a:lnTo>
                  <a:lnTo>
                    <a:pt x="1292" y="937"/>
                  </a:lnTo>
                  <a:lnTo>
                    <a:pt x="1307" y="910"/>
                  </a:lnTo>
                  <a:lnTo>
                    <a:pt x="1321" y="882"/>
                  </a:lnTo>
                  <a:lnTo>
                    <a:pt x="1333" y="853"/>
                  </a:lnTo>
                  <a:lnTo>
                    <a:pt x="1344" y="824"/>
                  </a:lnTo>
                  <a:lnTo>
                    <a:pt x="1353" y="793"/>
                  </a:lnTo>
                  <a:lnTo>
                    <a:pt x="1361" y="763"/>
                  </a:lnTo>
                  <a:lnTo>
                    <a:pt x="1367" y="731"/>
                  </a:lnTo>
                  <a:lnTo>
                    <a:pt x="1371" y="700"/>
                  </a:lnTo>
                  <a:lnTo>
                    <a:pt x="1374" y="667"/>
                  </a:lnTo>
                  <a:lnTo>
                    <a:pt x="1375" y="635"/>
                  </a:lnTo>
                  <a:lnTo>
                    <a:pt x="1374" y="603"/>
                  </a:lnTo>
                  <a:lnTo>
                    <a:pt x="1371" y="570"/>
                  </a:lnTo>
                  <a:lnTo>
                    <a:pt x="1367" y="539"/>
                  </a:lnTo>
                  <a:lnTo>
                    <a:pt x="1361" y="507"/>
                  </a:lnTo>
                  <a:lnTo>
                    <a:pt x="1353" y="476"/>
                  </a:lnTo>
                  <a:lnTo>
                    <a:pt x="1344" y="446"/>
                  </a:lnTo>
                  <a:lnTo>
                    <a:pt x="1333" y="416"/>
                  </a:lnTo>
                  <a:lnTo>
                    <a:pt x="1321" y="388"/>
                  </a:lnTo>
                  <a:lnTo>
                    <a:pt x="1307" y="360"/>
                  </a:lnTo>
                  <a:lnTo>
                    <a:pt x="1292" y="332"/>
                  </a:lnTo>
                  <a:lnTo>
                    <a:pt x="1275" y="306"/>
                  </a:lnTo>
                  <a:lnTo>
                    <a:pt x="1257" y="281"/>
                  </a:lnTo>
                  <a:lnTo>
                    <a:pt x="1239" y="255"/>
                  </a:lnTo>
                  <a:lnTo>
                    <a:pt x="1217" y="231"/>
                  </a:lnTo>
                  <a:lnTo>
                    <a:pt x="1196" y="208"/>
                  </a:lnTo>
                  <a:lnTo>
                    <a:pt x="1173" y="186"/>
                  </a:lnTo>
                  <a:lnTo>
                    <a:pt x="1150" y="165"/>
                  </a:lnTo>
                  <a:lnTo>
                    <a:pt x="1125" y="145"/>
                  </a:lnTo>
                  <a:lnTo>
                    <a:pt x="1099" y="126"/>
                  </a:lnTo>
                  <a:lnTo>
                    <a:pt x="1072" y="108"/>
                  </a:lnTo>
                  <a:lnTo>
                    <a:pt x="1044" y="92"/>
                  </a:lnTo>
                  <a:lnTo>
                    <a:pt x="1015" y="77"/>
                  </a:lnTo>
                  <a:lnTo>
                    <a:pt x="986" y="63"/>
                  </a:lnTo>
                  <a:lnTo>
                    <a:pt x="955" y="50"/>
                  </a:lnTo>
                  <a:lnTo>
                    <a:pt x="924" y="39"/>
                  </a:lnTo>
                  <a:lnTo>
                    <a:pt x="892" y="28"/>
                  </a:lnTo>
                  <a:lnTo>
                    <a:pt x="860" y="20"/>
                  </a:lnTo>
                  <a:lnTo>
                    <a:pt x="826" y="12"/>
                  </a:lnTo>
                  <a:lnTo>
                    <a:pt x="792" y="7"/>
                  </a:lnTo>
                  <a:lnTo>
                    <a:pt x="758" y="3"/>
                  </a:lnTo>
                  <a:lnTo>
                    <a:pt x="723" y="1"/>
                  </a:lnTo>
                  <a:lnTo>
                    <a:pt x="688" y="0"/>
                  </a:lnTo>
                  <a:lnTo>
                    <a:pt x="652" y="1"/>
                  </a:lnTo>
                  <a:lnTo>
                    <a:pt x="617" y="3"/>
                  </a:lnTo>
                  <a:lnTo>
                    <a:pt x="584" y="7"/>
                  </a:lnTo>
                  <a:lnTo>
                    <a:pt x="550" y="12"/>
                  </a:lnTo>
                  <a:lnTo>
                    <a:pt x="516" y="20"/>
                  </a:lnTo>
                  <a:lnTo>
                    <a:pt x="484" y="28"/>
                  </a:lnTo>
                  <a:lnTo>
                    <a:pt x="452" y="39"/>
                  </a:lnTo>
                  <a:lnTo>
                    <a:pt x="420" y="50"/>
                  </a:lnTo>
                  <a:lnTo>
                    <a:pt x="390" y="63"/>
                  </a:lnTo>
                  <a:lnTo>
                    <a:pt x="360" y="77"/>
                  </a:lnTo>
                  <a:lnTo>
                    <a:pt x="332" y="92"/>
                  </a:lnTo>
                  <a:lnTo>
                    <a:pt x="304" y="108"/>
                  </a:lnTo>
                  <a:lnTo>
                    <a:pt x="277" y="126"/>
                  </a:lnTo>
                  <a:lnTo>
                    <a:pt x="251" y="145"/>
                  </a:lnTo>
                  <a:lnTo>
                    <a:pt x="226" y="165"/>
                  </a:lnTo>
                  <a:lnTo>
                    <a:pt x="203" y="186"/>
                  </a:lnTo>
                  <a:lnTo>
                    <a:pt x="179" y="208"/>
                  </a:lnTo>
                  <a:lnTo>
                    <a:pt x="157" y="231"/>
                  </a:lnTo>
                  <a:lnTo>
                    <a:pt x="137" y="255"/>
                  </a:lnTo>
                  <a:lnTo>
                    <a:pt x="118" y="281"/>
                  </a:lnTo>
                  <a:lnTo>
                    <a:pt x="100" y="306"/>
                  </a:lnTo>
                  <a:lnTo>
                    <a:pt x="84" y="332"/>
                  </a:lnTo>
                  <a:lnTo>
                    <a:pt x="69" y="360"/>
                  </a:lnTo>
                  <a:lnTo>
                    <a:pt x="55" y="388"/>
                  </a:lnTo>
                  <a:lnTo>
                    <a:pt x="43" y="416"/>
                  </a:lnTo>
                  <a:lnTo>
                    <a:pt x="31" y="446"/>
                  </a:lnTo>
                  <a:lnTo>
                    <a:pt x="23" y="476"/>
                  </a:lnTo>
                  <a:lnTo>
                    <a:pt x="14" y="507"/>
                  </a:lnTo>
                  <a:lnTo>
                    <a:pt x="9" y="539"/>
                  </a:lnTo>
                  <a:lnTo>
                    <a:pt x="4" y="570"/>
                  </a:lnTo>
                  <a:lnTo>
                    <a:pt x="1" y="603"/>
                  </a:lnTo>
                  <a:lnTo>
                    <a:pt x="0" y="635"/>
                  </a:lnTo>
                  <a:lnTo>
                    <a:pt x="1" y="667"/>
                  </a:lnTo>
                  <a:lnTo>
                    <a:pt x="4" y="700"/>
                  </a:lnTo>
                  <a:lnTo>
                    <a:pt x="9" y="731"/>
                  </a:lnTo>
                  <a:lnTo>
                    <a:pt x="14" y="763"/>
                  </a:lnTo>
                  <a:lnTo>
                    <a:pt x="23" y="793"/>
                  </a:lnTo>
                  <a:lnTo>
                    <a:pt x="31" y="824"/>
                  </a:lnTo>
                  <a:lnTo>
                    <a:pt x="43" y="853"/>
                  </a:lnTo>
                  <a:lnTo>
                    <a:pt x="55" y="882"/>
                  </a:lnTo>
                  <a:lnTo>
                    <a:pt x="69" y="910"/>
                  </a:lnTo>
                  <a:lnTo>
                    <a:pt x="84" y="937"/>
                  </a:lnTo>
                  <a:lnTo>
                    <a:pt x="100" y="964"/>
                  </a:lnTo>
                  <a:lnTo>
                    <a:pt x="118" y="989"/>
                  </a:lnTo>
                  <a:lnTo>
                    <a:pt x="137" y="1014"/>
                  </a:lnTo>
                  <a:lnTo>
                    <a:pt x="157" y="1038"/>
                  </a:lnTo>
                  <a:lnTo>
                    <a:pt x="179" y="1062"/>
                  </a:lnTo>
                  <a:lnTo>
                    <a:pt x="203" y="1084"/>
                  </a:lnTo>
                  <a:lnTo>
                    <a:pt x="226" y="1105"/>
                  </a:lnTo>
                  <a:lnTo>
                    <a:pt x="251" y="1125"/>
                  </a:lnTo>
                  <a:lnTo>
                    <a:pt x="277" y="1144"/>
                  </a:lnTo>
                  <a:lnTo>
                    <a:pt x="304" y="1162"/>
                  </a:lnTo>
                  <a:lnTo>
                    <a:pt x="332" y="1177"/>
                  </a:lnTo>
                  <a:lnTo>
                    <a:pt x="360" y="1193"/>
                  </a:lnTo>
                  <a:lnTo>
                    <a:pt x="390" y="1207"/>
                  </a:lnTo>
                  <a:lnTo>
                    <a:pt x="420" y="1219"/>
                  </a:lnTo>
                  <a:lnTo>
                    <a:pt x="452" y="1231"/>
                  </a:lnTo>
                  <a:lnTo>
                    <a:pt x="484" y="1242"/>
                  </a:lnTo>
                  <a:lnTo>
                    <a:pt x="516" y="1250"/>
                  </a:lnTo>
                  <a:lnTo>
                    <a:pt x="550" y="1257"/>
                  </a:lnTo>
                  <a:lnTo>
                    <a:pt x="584" y="1263"/>
                  </a:lnTo>
                  <a:lnTo>
                    <a:pt x="617" y="1267"/>
                  </a:lnTo>
                  <a:lnTo>
                    <a:pt x="652" y="1269"/>
                  </a:lnTo>
                  <a:lnTo>
                    <a:pt x="688" y="1270"/>
                  </a:lnTo>
                  <a:close/>
                </a:path>
              </a:pathLst>
            </a:custGeom>
            <a:solidFill>
              <a:srgbClr val="994779"/>
            </a:solidFill>
            <a:ln w="9525">
              <a:noFill/>
              <a:round/>
              <a:headEnd/>
              <a:tailEnd/>
            </a:ln>
          </p:spPr>
          <p:txBody>
            <a:bodyPr/>
            <a:lstStyle/>
            <a:p>
              <a:endParaRPr lang="pt-BR"/>
            </a:p>
          </p:txBody>
        </p:sp>
        <p:sp>
          <p:nvSpPr>
            <p:cNvPr id="342063" name="Rectangle 47"/>
            <p:cNvSpPr>
              <a:spLocks noChangeArrowheads="1"/>
            </p:cNvSpPr>
            <p:nvPr/>
          </p:nvSpPr>
          <p:spPr bwMode="auto">
            <a:xfrm>
              <a:off x="952" y="2385"/>
              <a:ext cx="98" cy="149"/>
            </a:xfrm>
            <a:prstGeom prst="rect">
              <a:avLst/>
            </a:prstGeom>
            <a:noFill/>
            <a:ln w="9525">
              <a:noFill/>
              <a:miter lim="800000"/>
              <a:headEnd/>
              <a:tailEnd/>
            </a:ln>
          </p:spPr>
          <p:txBody>
            <a:bodyPr wrap="none" lIns="0" tIns="0" rIns="0" bIns="0">
              <a:spAutoFit/>
            </a:bodyPr>
            <a:lstStyle/>
            <a:p>
              <a:r>
                <a:rPr lang="en-US" sz="1300" b="1" u="none">
                  <a:solidFill>
                    <a:srgbClr val="FFFFFF"/>
                  </a:solidFill>
                  <a:latin typeface="AvantGarde Bk BT" pitchFamily="34" charset="0"/>
                </a:rPr>
                <a:t>B</a:t>
              </a:r>
              <a:endParaRPr lang="en-US" u="none">
                <a:latin typeface="Times New Roman" pitchFamily="18" charset="0"/>
              </a:endParaRPr>
            </a:p>
          </p:txBody>
        </p:sp>
        <p:sp>
          <p:nvSpPr>
            <p:cNvPr id="342064" name="Rectangle 48"/>
            <p:cNvSpPr>
              <a:spLocks noChangeArrowheads="1"/>
            </p:cNvSpPr>
            <p:nvPr/>
          </p:nvSpPr>
          <p:spPr bwMode="auto">
            <a:xfrm>
              <a:off x="595" y="2682"/>
              <a:ext cx="840" cy="170"/>
            </a:xfrm>
            <a:prstGeom prst="rect">
              <a:avLst/>
            </a:prstGeom>
            <a:noFill/>
            <a:ln w="9525">
              <a:noFill/>
              <a:miter lim="800000"/>
              <a:headEnd/>
              <a:tailEnd/>
            </a:ln>
          </p:spPr>
          <p:txBody>
            <a:bodyPr wrap="none" lIns="0" tIns="0" rIns="0" bIns="0">
              <a:spAutoFit/>
            </a:bodyPr>
            <a:lstStyle/>
            <a:p>
              <a:r>
                <a:rPr lang="en-US" sz="1500" b="1" u="none">
                  <a:solidFill>
                    <a:srgbClr val="FFFFFF"/>
                  </a:solidFill>
                </a:rPr>
                <a:t>LINFÓCITO B</a:t>
              </a:r>
              <a:endParaRPr lang="en-US" u="none">
                <a:latin typeface="Times New Roman" pitchFamily="18" charset="0"/>
              </a:endParaRPr>
            </a:p>
          </p:txBody>
        </p:sp>
        <p:sp>
          <p:nvSpPr>
            <p:cNvPr id="342067" name="Freeform 51"/>
            <p:cNvSpPr>
              <a:spLocks/>
            </p:cNvSpPr>
            <p:nvPr/>
          </p:nvSpPr>
          <p:spPr bwMode="auto">
            <a:xfrm>
              <a:off x="3261" y="2135"/>
              <a:ext cx="383" cy="575"/>
            </a:xfrm>
            <a:custGeom>
              <a:avLst/>
              <a:gdLst/>
              <a:ahLst/>
              <a:cxnLst>
                <a:cxn ang="0">
                  <a:pos x="50" y="2385"/>
                </a:cxn>
                <a:cxn ang="0">
                  <a:pos x="142" y="2078"/>
                </a:cxn>
                <a:cxn ang="0">
                  <a:pos x="220" y="1744"/>
                </a:cxn>
                <a:cxn ang="0">
                  <a:pos x="282" y="1356"/>
                </a:cxn>
                <a:cxn ang="0">
                  <a:pos x="310" y="937"/>
                </a:cxn>
                <a:cxn ang="0">
                  <a:pos x="286" y="510"/>
                </a:cxn>
                <a:cxn ang="0">
                  <a:pos x="190" y="98"/>
                </a:cxn>
                <a:cxn ang="0">
                  <a:pos x="186" y="13"/>
                </a:cxn>
                <a:cxn ang="0">
                  <a:pos x="255" y="51"/>
                </a:cxn>
                <a:cxn ang="0">
                  <a:pos x="327" y="104"/>
                </a:cxn>
                <a:cxn ang="0">
                  <a:pos x="406" y="184"/>
                </a:cxn>
                <a:cxn ang="0">
                  <a:pos x="484" y="294"/>
                </a:cxn>
                <a:cxn ang="0">
                  <a:pos x="554" y="439"/>
                </a:cxn>
                <a:cxn ang="0">
                  <a:pos x="611" y="623"/>
                </a:cxn>
                <a:cxn ang="0">
                  <a:pos x="660" y="581"/>
                </a:cxn>
                <a:cxn ang="0">
                  <a:pos x="713" y="485"/>
                </a:cxn>
                <a:cxn ang="0">
                  <a:pos x="777" y="396"/>
                </a:cxn>
                <a:cxn ang="0">
                  <a:pos x="862" y="306"/>
                </a:cxn>
                <a:cxn ang="0">
                  <a:pos x="969" y="222"/>
                </a:cxn>
                <a:cxn ang="0">
                  <a:pos x="1103" y="153"/>
                </a:cxn>
                <a:cxn ang="0">
                  <a:pos x="1090" y="193"/>
                </a:cxn>
                <a:cxn ang="0">
                  <a:pos x="1025" y="290"/>
                </a:cxn>
                <a:cxn ang="0">
                  <a:pos x="992" y="365"/>
                </a:cxn>
                <a:cxn ang="0">
                  <a:pos x="968" y="450"/>
                </a:cxn>
                <a:cxn ang="0">
                  <a:pos x="961" y="547"/>
                </a:cxn>
                <a:cxn ang="0">
                  <a:pos x="972" y="623"/>
                </a:cxn>
                <a:cxn ang="0">
                  <a:pos x="1059" y="574"/>
                </a:cxn>
                <a:cxn ang="0">
                  <a:pos x="1171" y="526"/>
                </a:cxn>
                <a:cxn ang="0">
                  <a:pos x="1296" y="487"/>
                </a:cxn>
                <a:cxn ang="0">
                  <a:pos x="1451" y="454"/>
                </a:cxn>
                <a:cxn ang="0">
                  <a:pos x="1639" y="433"/>
                </a:cxn>
                <a:cxn ang="0">
                  <a:pos x="1858" y="430"/>
                </a:cxn>
                <a:cxn ang="0">
                  <a:pos x="1850" y="432"/>
                </a:cxn>
                <a:cxn ang="0">
                  <a:pos x="1689" y="491"/>
                </a:cxn>
                <a:cxn ang="0">
                  <a:pos x="1484" y="622"/>
                </a:cxn>
                <a:cxn ang="0">
                  <a:pos x="1279" y="828"/>
                </a:cxn>
                <a:cxn ang="0">
                  <a:pos x="1118" y="1109"/>
                </a:cxn>
                <a:cxn ang="0">
                  <a:pos x="1044" y="1468"/>
                </a:cxn>
                <a:cxn ang="0">
                  <a:pos x="1103" y="1907"/>
                </a:cxn>
                <a:cxn ang="0">
                  <a:pos x="1336" y="2429"/>
                </a:cxn>
                <a:cxn ang="0">
                  <a:pos x="1295" y="2388"/>
                </a:cxn>
                <a:cxn ang="0">
                  <a:pos x="1080" y="2116"/>
                </a:cxn>
                <a:cxn ang="0">
                  <a:pos x="978" y="2006"/>
                </a:cxn>
                <a:cxn ang="0">
                  <a:pos x="913" y="1955"/>
                </a:cxn>
                <a:cxn ang="0">
                  <a:pos x="870" y="1961"/>
                </a:cxn>
                <a:cxn ang="0">
                  <a:pos x="846" y="2043"/>
                </a:cxn>
                <a:cxn ang="0">
                  <a:pos x="839" y="2181"/>
                </a:cxn>
                <a:cxn ang="0">
                  <a:pos x="848" y="2484"/>
                </a:cxn>
                <a:cxn ang="0">
                  <a:pos x="873" y="2787"/>
                </a:cxn>
                <a:cxn ang="0">
                  <a:pos x="881" y="2867"/>
                </a:cxn>
                <a:cxn ang="0">
                  <a:pos x="828" y="2663"/>
                </a:cxn>
                <a:cxn ang="0">
                  <a:pos x="737" y="2368"/>
                </a:cxn>
                <a:cxn ang="0">
                  <a:pos x="672" y="2199"/>
                </a:cxn>
                <a:cxn ang="0">
                  <a:pos x="603" y="2054"/>
                </a:cxn>
                <a:cxn ang="0">
                  <a:pos x="529" y="1954"/>
                </a:cxn>
                <a:cxn ang="0">
                  <a:pos x="456" y="1922"/>
                </a:cxn>
                <a:cxn ang="0">
                  <a:pos x="379" y="1952"/>
                </a:cxn>
                <a:cxn ang="0">
                  <a:pos x="299" y="2025"/>
                </a:cxn>
                <a:cxn ang="0">
                  <a:pos x="220" y="2127"/>
                </a:cxn>
                <a:cxn ang="0">
                  <a:pos x="130" y="2273"/>
                </a:cxn>
                <a:cxn ang="0">
                  <a:pos x="11" y="2502"/>
                </a:cxn>
              </a:cxnLst>
              <a:rect l="0" t="0" r="r" b="b"/>
              <a:pathLst>
                <a:path w="1918" h="2878">
                  <a:moveTo>
                    <a:pt x="0" y="2530"/>
                  </a:moveTo>
                  <a:lnTo>
                    <a:pt x="6" y="2513"/>
                  </a:lnTo>
                  <a:lnTo>
                    <a:pt x="24" y="2463"/>
                  </a:lnTo>
                  <a:lnTo>
                    <a:pt x="50" y="2385"/>
                  </a:lnTo>
                  <a:lnTo>
                    <a:pt x="84" y="2279"/>
                  </a:lnTo>
                  <a:lnTo>
                    <a:pt x="102" y="2218"/>
                  </a:lnTo>
                  <a:lnTo>
                    <a:pt x="122" y="2151"/>
                  </a:lnTo>
                  <a:lnTo>
                    <a:pt x="142" y="2078"/>
                  </a:lnTo>
                  <a:lnTo>
                    <a:pt x="162" y="2001"/>
                  </a:lnTo>
                  <a:lnTo>
                    <a:pt x="181" y="1919"/>
                  </a:lnTo>
                  <a:lnTo>
                    <a:pt x="201" y="1834"/>
                  </a:lnTo>
                  <a:lnTo>
                    <a:pt x="220" y="1744"/>
                  </a:lnTo>
                  <a:lnTo>
                    <a:pt x="237" y="1651"/>
                  </a:lnTo>
                  <a:lnTo>
                    <a:pt x="254" y="1555"/>
                  </a:lnTo>
                  <a:lnTo>
                    <a:pt x="269" y="1457"/>
                  </a:lnTo>
                  <a:lnTo>
                    <a:pt x="282" y="1356"/>
                  </a:lnTo>
                  <a:lnTo>
                    <a:pt x="293" y="1253"/>
                  </a:lnTo>
                  <a:lnTo>
                    <a:pt x="302" y="1149"/>
                  </a:lnTo>
                  <a:lnTo>
                    <a:pt x="308" y="1043"/>
                  </a:lnTo>
                  <a:lnTo>
                    <a:pt x="310" y="937"/>
                  </a:lnTo>
                  <a:lnTo>
                    <a:pt x="310" y="830"/>
                  </a:lnTo>
                  <a:lnTo>
                    <a:pt x="306" y="722"/>
                  </a:lnTo>
                  <a:lnTo>
                    <a:pt x="299" y="616"/>
                  </a:lnTo>
                  <a:lnTo>
                    <a:pt x="286" y="510"/>
                  </a:lnTo>
                  <a:lnTo>
                    <a:pt x="269" y="405"/>
                  </a:lnTo>
                  <a:lnTo>
                    <a:pt x="248" y="300"/>
                  </a:lnTo>
                  <a:lnTo>
                    <a:pt x="222" y="198"/>
                  </a:lnTo>
                  <a:lnTo>
                    <a:pt x="190" y="98"/>
                  </a:lnTo>
                  <a:lnTo>
                    <a:pt x="152" y="0"/>
                  </a:lnTo>
                  <a:lnTo>
                    <a:pt x="156" y="1"/>
                  </a:lnTo>
                  <a:lnTo>
                    <a:pt x="168" y="6"/>
                  </a:lnTo>
                  <a:lnTo>
                    <a:pt x="186" y="13"/>
                  </a:lnTo>
                  <a:lnTo>
                    <a:pt x="210" y="25"/>
                  </a:lnTo>
                  <a:lnTo>
                    <a:pt x="224" y="32"/>
                  </a:lnTo>
                  <a:lnTo>
                    <a:pt x="240" y="40"/>
                  </a:lnTo>
                  <a:lnTo>
                    <a:pt x="255" y="51"/>
                  </a:lnTo>
                  <a:lnTo>
                    <a:pt x="272" y="61"/>
                  </a:lnTo>
                  <a:lnTo>
                    <a:pt x="290" y="74"/>
                  </a:lnTo>
                  <a:lnTo>
                    <a:pt x="308" y="89"/>
                  </a:lnTo>
                  <a:lnTo>
                    <a:pt x="327" y="104"/>
                  </a:lnTo>
                  <a:lnTo>
                    <a:pt x="346" y="121"/>
                  </a:lnTo>
                  <a:lnTo>
                    <a:pt x="366" y="140"/>
                  </a:lnTo>
                  <a:lnTo>
                    <a:pt x="386" y="161"/>
                  </a:lnTo>
                  <a:lnTo>
                    <a:pt x="406" y="184"/>
                  </a:lnTo>
                  <a:lnTo>
                    <a:pt x="425" y="208"/>
                  </a:lnTo>
                  <a:lnTo>
                    <a:pt x="445" y="234"/>
                  </a:lnTo>
                  <a:lnTo>
                    <a:pt x="465" y="264"/>
                  </a:lnTo>
                  <a:lnTo>
                    <a:pt x="484" y="294"/>
                  </a:lnTo>
                  <a:lnTo>
                    <a:pt x="503" y="327"/>
                  </a:lnTo>
                  <a:lnTo>
                    <a:pt x="521" y="361"/>
                  </a:lnTo>
                  <a:lnTo>
                    <a:pt x="538" y="399"/>
                  </a:lnTo>
                  <a:lnTo>
                    <a:pt x="554" y="439"/>
                  </a:lnTo>
                  <a:lnTo>
                    <a:pt x="570" y="481"/>
                  </a:lnTo>
                  <a:lnTo>
                    <a:pt x="585" y="527"/>
                  </a:lnTo>
                  <a:lnTo>
                    <a:pt x="599" y="574"/>
                  </a:lnTo>
                  <a:lnTo>
                    <a:pt x="611" y="623"/>
                  </a:lnTo>
                  <a:lnTo>
                    <a:pt x="622" y="677"/>
                  </a:lnTo>
                  <a:lnTo>
                    <a:pt x="627" y="659"/>
                  </a:lnTo>
                  <a:lnTo>
                    <a:pt x="645" y="613"/>
                  </a:lnTo>
                  <a:lnTo>
                    <a:pt x="660" y="581"/>
                  </a:lnTo>
                  <a:lnTo>
                    <a:pt x="678" y="545"/>
                  </a:lnTo>
                  <a:lnTo>
                    <a:pt x="688" y="526"/>
                  </a:lnTo>
                  <a:lnTo>
                    <a:pt x="700" y="505"/>
                  </a:lnTo>
                  <a:lnTo>
                    <a:pt x="713" y="485"/>
                  </a:lnTo>
                  <a:lnTo>
                    <a:pt x="727" y="462"/>
                  </a:lnTo>
                  <a:lnTo>
                    <a:pt x="743" y="440"/>
                  </a:lnTo>
                  <a:lnTo>
                    <a:pt x="759" y="418"/>
                  </a:lnTo>
                  <a:lnTo>
                    <a:pt x="777" y="396"/>
                  </a:lnTo>
                  <a:lnTo>
                    <a:pt x="795" y="373"/>
                  </a:lnTo>
                  <a:lnTo>
                    <a:pt x="817" y="351"/>
                  </a:lnTo>
                  <a:lnTo>
                    <a:pt x="839" y="328"/>
                  </a:lnTo>
                  <a:lnTo>
                    <a:pt x="862" y="306"/>
                  </a:lnTo>
                  <a:lnTo>
                    <a:pt x="886" y="285"/>
                  </a:lnTo>
                  <a:lnTo>
                    <a:pt x="912" y="264"/>
                  </a:lnTo>
                  <a:lnTo>
                    <a:pt x="941" y="242"/>
                  </a:lnTo>
                  <a:lnTo>
                    <a:pt x="969" y="222"/>
                  </a:lnTo>
                  <a:lnTo>
                    <a:pt x="1001" y="204"/>
                  </a:lnTo>
                  <a:lnTo>
                    <a:pt x="1033" y="186"/>
                  </a:lnTo>
                  <a:lnTo>
                    <a:pt x="1067" y="169"/>
                  </a:lnTo>
                  <a:lnTo>
                    <a:pt x="1103" y="153"/>
                  </a:lnTo>
                  <a:lnTo>
                    <a:pt x="1141" y="139"/>
                  </a:lnTo>
                  <a:lnTo>
                    <a:pt x="1131" y="148"/>
                  </a:lnTo>
                  <a:lnTo>
                    <a:pt x="1106" y="174"/>
                  </a:lnTo>
                  <a:lnTo>
                    <a:pt x="1090" y="193"/>
                  </a:lnTo>
                  <a:lnTo>
                    <a:pt x="1072" y="216"/>
                  </a:lnTo>
                  <a:lnTo>
                    <a:pt x="1053" y="244"/>
                  </a:lnTo>
                  <a:lnTo>
                    <a:pt x="1034" y="274"/>
                  </a:lnTo>
                  <a:lnTo>
                    <a:pt x="1025" y="290"/>
                  </a:lnTo>
                  <a:lnTo>
                    <a:pt x="1017" y="308"/>
                  </a:lnTo>
                  <a:lnTo>
                    <a:pt x="1008" y="326"/>
                  </a:lnTo>
                  <a:lnTo>
                    <a:pt x="1000" y="345"/>
                  </a:lnTo>
                  <a:lnTo>
                    <a:pt x="992" y="365"/>
                  </a:lnTo>
                  <a:lnTo>
                    <a:pt x="985" y="385"/>
                  </a:lnTo>
                  <a:lnTo>
                    <a:pt x="979" y="406"/>
                  </a:lnTo>
                  <a:lnTo>
                    <a:pt x="973" y="428"/>
                  </a:lnTo>
                  <a:lnTo>
                    <a:pt x="968" y="450"/>
                  </a:lnTo>
                  <a:lnTo>
                    <a:pt x="965" y="473"/>
                  </a:lnTo>
                  <a:lnTo>
                    <a:pt x="963" y="497"/>
                  </a:lnTo>
                  <a:lnTo>
                    <a:pt x="961" y="521"/>
                  </a:lnTo>
                  <a:lnTo>
                    <a:pt x="961" y="547"/>
                  </a:lnTo>
                  <a:lnTo>
                    <a:pt x="962" y="573"/>
                  </a:lnTo>
                  <a:lnTo>
                    <a:pt x="965" y="599"/>
                  </a:lnTo>
                  <a:lnTo>
                    <a:pt x="969" y="626"/>
                  </a:lnTo>
                  <a:lnTo>
                    <a:pt x="972" y="623"/>
                  </a:lnTo>
                  <a:lnTo>
                    <a:pt x="984" y="616"/>
                  </a:lnTo>
                  <a:lnTo>
                    <a:pt x="1001" y="605"/>
                  </a:lnTo>
                  <a:lnTo>
                    <a:pt x="1026" y="591"/>
                  </a:lnTo>
                  <a:lnTo>
                    <a:pt x="1059" y="574"/>
                  </a:lnTo>
                  <a:lnTo>
                    <a:pt x="1098" y="555"/>
                  </a:lnTo>
                  <a:lnTo>
                    <a:pt x="1121" y="546"/>
                  </a:lnTo>
                  <a:lnTo>
                    <a:pt x="1145" y="535"/>
                  </a:lnTo>
                  <a:lnTo>
                    <a:pt x="1171" y="526"/>
                  </a:lnTo>
                  <a:lnTo>
                    <a:pt x="1200" y="515"/>
                  </a:lnTo>
                  <a:lnTo>
                    <a:pt x="1230" y="506"/>
                  </a:lnTo>
                  <a:lnTo>
                    <a:pt x="1262" y="496"/>
                  </a:lnTo>
                  <a:lnTo>
                    <a:pt x="1296" y="487"/>
                  </a:lnTo>
                  <a:lnTo>
                    <a:pt x="1332" y="477"/>
                  </a:lnTo>
                  <a:lnTo>
                    <a:pt x="1370" y="469"/>
                  </a:lnTo>
                  <a:lnTo>
                    <a:pt x="1409" y="461"/>
                  </a:lnTo>
                  <a:lnTo>
                    <a:pt x="1451" y="454"/>
                  </a:lnTo>
                  <a:lnTo>
                    <a:pt x="1496" y="447"/>
                  </a:lnTo>
                  <a:lnTo>
                    <a:pt x="1541" y="441"/>
                  </a:lnTo>
                  <a:lnTo>
                    <a:pt x="1588" y="436"/>
                  </a:lnTo>
                  <a:lnTo>
                    <a:pt x="1639" y="433"/>
                  </a:lnTo>
                  <a:lnTo>
                    <a:pt x="1690" y="430"/>
                  </a:lnTo>
                  <a:lnTo>
                    <a:pt x="1744" y="429"/>
                  </a:lnTo>
                  <a:lnTo>
                    <a:pt x="1800" y="429"/>
                  </a:lnTo>
                  <a:lnTo>
                    <a:pt x="1858" y="430"/>
                  </a:lnTo>
                  <a:lnTo>
                    <a:pt x="1918" y="432"/>
                  </a:lnTo>
                  <a:lnTo>
                    <a:pt x="1902" y="428"/>
                  </a:lnTo>
                  <a:lnTo>
                    <a:pt x="1879" y="428"/>
                  </a:lnTo>
                  <a:lnTo>
                    <a:pt x="1850" y="432"/>
                  </a:lnTo>
                  <a:lnTo>
                    <a:pt x="1817" y="440"/>
                  </a:lnTo>
                  <a:lnTo>
                    <a:pt x="1778" y="453"/>
                  </a:lnTo>
                  <a:lnTo>
                    <a:pt x="1735" y="470"/>
                  </a:lnTo>
                  <a:lnTo>
                    <a:pt x="1689" y="491"/>
                  </a:lnTo>
                  <a:lnTo>
                    <a:pt x="1640" y="517"/>
                  </a:lnTo>
                  <a:lnTo>
                    <a:pt x="1589" y="548"/>
                  </a:lnTo>
                  <a:lnTo>
                    <a:pt x="1537" y="582"/>
                  </a:lnTo>
                  <a:lnTo>
                    <a:pt x="1484" y="622"/>
                  </a:lnTo>
                  <a:lnTo>
                    <a:pt x="1430" y="667"/>
                  </a:lnTo>
                  <a:lnTo>
                    <a:pt x="1379" y="716"/>
                  </a:lnTo>
                  <a:lnTo>
                    <a:pt x="1327" y="769"/>
                  </a:lnTo>
                  <a:lnTo>
                    <a:pt x="1279" y="828"/>
                  </a:lnTo>
                  <a:lnTo>
                    <a:pt x="1232" y="891"/>
                  </a:lnTo>
                  <a:lnTo>
                    <a:pt x="1190" y="958"/>
                  </a:lnTo>
                  <a:lnTo>
                    <a:pt x="1151" y="1031"/>
                  </a:lnTo>
                  <a:lnTo>
                    <a:pt x="1118" y="1109"/>
                  </a:lnTo>
                  <a:lnTo>
                    <a:pt x="1089" y="1191"/>
                  </a:lnTo>
                  <a:lnTo>
                    <a:pt x="1067" y="1278"/>
                  </a:lnTo>
                  <a:lnTo>
                    <a:pt x="1052" y="1371"/>
                  </a:lnTo>
                  <a:lnTo>
                    <a:pt x="1044" y="1468"/>
                  </a:lnTo>
                  <a:lnTo>
                    <a:pt x="1045" y="1570"/>
                  </a:lnTo>
                  <a:lnTo>
                    <a:pt x="1054" y="1677"/>
                  </a:lnTo>
                  <a:lnTo>
                    <a:pt x="1073" y="1790"/>
                  </a:lnTo>
                  <a:lnTo>
                    <a:pt x="1103" y="1907"/>
                  </a:lnTo>
                  <a:lnTo>
                    <a:pt x="1143" y="2030"/>
                  </a:lnTo>
                  <a:lnTo>
                    <a:pt x="1194" y="2158"/>
                  </a:lnTo>
                  <a:lnTo>
                    <a:pt x="1259" y="2291"/>
                  </a:lnTo>
                  <a:lnTo>
                    <a:pt x="1336" y="2429"/>
                  </a:lnTo>
                  <a:lnTo>
                    <a:pt x="1426" y="2573"/>
                  </a:lnTo>
                  <a:lnTo>
                    <a:pt x="1409" y="2548"/>
                  </a:lnTo>
                  <a:lnTo>
                    <a:pt x="1362" y="2482"/>
                  </a:lnTo>
                  <a:lnTo>
                    <a:pt x="1295" y="2388"/>
                  </a:lnTo>
                  <a:lnTo>
                    <a:pt x="1212" y="2279"/>
                  </a:lnTo>
                  <a:lnTo>
                    <a:pt x="1168" y="2223"/>
                  </a:lnTo>
                  <a:lnTo>
                    <a:pt x="1124" y="2168"/>
                  </a:lnTo>
                  <a:lnTo>
                    <a:pt x="1080" y="2116"/>
                  </a:lnTo>
                  <a:lnTo>
                    <a:pt x="1038" y="2067"/>
                  </a:lnTo>
                  <a:lnTo>
                    <a:pt x="1017" y="2045"/>
                  </a:lnTo>
                  <a:lnTo>
                    <a:pt x="997" y="2025"/>
                  </a:lnTo>
                  <a:lnTo>
                    <a:pt x="978" y="2006"/>
                  </a:lnTo>
                  <a:lnTo>
                    <a:pt x="960" y="1990"/>
                  </a:lnTo>
                  <a:lnTo>
                    <a:pt x="943" y="1976"/>
                  </a:lnTo>
                  <a:lnTo>
                    <a:pt x="927" y="1964"/>
                  </a:lnTo>
                  <a:lnTo>
                    <a:pt x="913" y="1955"/>
                  </a:lnTo>
                  <a:lnTo>
                    <a:pt x="901" y="1950"/>
                  </a:lnTo>
                  <a:lnTo>
                    <a:pt x="889" y="1947"/>
                  </a:lnTo>
                  <a:lnTo>
                    <a:pt x="879" y="1952"/>
                  </a:lnTo>
                  <a:lnTo>
                    <a:pt x="870" y="1961"/>
                  </a:lnTo>
                  <a:lnTo>
                    <a:pt x="863" y="1975"/>
                  </a:lnTo>
                  <a:lnTo>
                    <a:pt x="857" y="1994"/>
                  </a:lnTo>
                  <a:lnTo>
                    <a:pt x="850" y="2017"/>
                  </a:lnTo>
                  <a:lnTo>
                    <a:pt x="846" y="2043"/>
                  </a:lnTo>
                  <a:lnTo>
                    <a:pt x="843" y="2074"/>
                  </a:lnTo>
                  <a:lnTo>
                    <a:pt x="841" y="2106"/>
                  </a:lnTo>
                  <a:lnTo>
                    <a:pt x="839" y="2143"/>
                  </a:lnTo>
                  <a:lnTo>
                    <a:pt x="839" y="2181"/>
                  </a:lnTo>
                  <a:lnTo>
                    <a:pt x="838" y="2221"/>
                  </a:lnTo>
                  <a:lnTo>
                    <a:pt x="840" y="2306"/>
                  </a:lnTo>
                  <a:lnTo>
                    <a:pt x="843" y="2395"/>
                  </a:lnTo>
                  <a:lnTo>
                    <a:pt x="848" y="2484"/>
                  </a:lnTo>
                  <a:lnTo>
                    <a:pt x="854" y="2570"/>
                  </a:lnTo>
                  <a:lnTo>
                    <a:pt x="862" y="2653"/>
                  </a:lnTo>
                  <a:lnTo>
                    <a:pt x="868" y="2725"/>
                  </a:lnTo>
                  <a:lnTo>
                    <a:pt x="873" y="2787"/>
                  </a:lnTo>
                  <a:lnTo>
                    <a:pt x="879" y="2836"/>
                  </a:lnTo>
                  <a:lnTo>
                    <a:pt x="882" y="2866"/>
                  </a:lnTo>
                  <a:lnTo>
                    <a:pt x="884" y="2878"/>
                  </a:lnTo>
                  <a:lnTo>
                    <a:pt x="881" y="2867"/>
                  </a:lnTo>
                  <a:lnTo>
                    <a:pt x="873" y="2838"/>
                  </a:lnTo>
                  <a:lnTo>
                    <a:pt x="862" y="2793"/>
                  </a:lnTo>
                  <a:lnTo>
                    <a:pt x="847" y="2733"/>
                  </a:lnTo>
                  <a:lnTo>
                    <a:pt x="828" y="2663"/>
                  </a:lnTo>
                  <a:lnTo>
                    <a:pt x="805" y="2584"/>
                  </a:lnTo>
                  <a:lnTo>
                    <a:pt x="780" y="2500"/>
                  </a:lnTo>
                  <a:lnTo>
                    <a:pt x="751" y="2413"/>
                  </a:lnTo>
                  <a:lnTo>
                    <a:pt x="737" y="2368"/>
                  </a:lnTo>
                  <a:lnTo>
                    <a:pt x="722" y="2325"/>
                  </a:lnTo>
                  <a:lnTo>
                    <a:pt x="705" y="2282"/>
                  </a:lnTo>
                  <a:lnTo>
                    <a:pt x="689" y="2240"/>
                  </a:lnTo>
                  <a:lnTo>
                    <a:pt x="672" y="2199"/>
                  </a:lnTo>
                  <a:lnTo>
                    <a:pt x="655" y="2159"/>
                  </a:lnTo>
                  <a:lnTo>
                    <a:pt x="638" y="2121"/>
                  </a:lnTo>
                  <a:lnTo>
                    <a:pt x="621" y="2086"/>
                  </a:lnTo>
                  <a:lnTo>
                    <a:pt x="603" y="2054"/>
                  </a:lnTo>
                  <a:lnTo>
                    <a:pt x="584" y="2023"/>
                  </a:lnTo>
                  <a:lnTo>
                    <a:pt x="566" y="1997"/>
                  </a:lnTo>
                  <a:lnTo>
                    <a:pt x="548" y="1974"/>
                  </a:lnTo>
                  <a:lnTo>
                    <a:pt x="529" y="1954"/>
                  </a:lnTo>
                  <a:lnTo>
                    <a:pt x="511" y="1939"/>
                  </a:lnTo>
                  <a:lnTo>
                    <a:pt x="493" y="1928"/>
                  </a:lnTo>
                  <a:lnTo>
                    <a:pt x="474" y="1923"/>
                  </a:lnTo>
                  <a:lnTo>
                    <a:pt x="456" y="1922"/>
                  </a:lnTo>
                  <a:lnTo>
                    <a:pt x="438" y="1924"/>
                  </a:lnTo>
                  <a:lnTo>
                    <a:pt x="419" y="1931"/>
                  </a:lnTo>
                  <a:lnTo>
                    <a:pt x="399" y="1939"/>
                  </a:lnTo>
                  <a:lnTo>
                    <a:pt x="379" y="1952"/>
                  </a:lnTo>
                  <a:lnTo>
                    <a:pt x="359" y="1966"/>
                  </a:lnTo>
                  <a:lnTo>
                    <a:pt x="339" y="1984"/>
                  </a:lnTo>
                  <a:lnTo>
                    <a:pt x="319" y="2003"/>
                  </a:lnTo>
                  <a:lnTo>
                    <a:pt x="299" y="2025"/>
                  </a:lnTo>
                  <a:lnTo>
                    <a:pt x="279" y="2048"/>
                  </a:lnTo>
                  <a:lnTo>
                    <a:pt x="259" y="2074"/>
                  </a:lnTo>
                  <a:lnTo>
                    <a:pt x="239" y="2100"/>
                  </a:lnTo>
                  <a:lnTo>
                    <a:pt x="220" y="2127"/>
                  </a:lnTo>
                  <a:lnTo>
                    <a:pt x="201" y="2156"/>
                  </a:lnTo>
                  <a:lnTo>
                    <a:pt x="182" y="2184"/>
                  </a:lnTo>
                  <a:lnTo>
                    <a:pt x="164" y="2214"/>
                  </a:lnTo>
                  <a:lnTo>
                    <a:pt x="130" y="2273"/>
                  </a:lnTo>
                  <a:lnTo>
                    <a:pt x="99" y="2329"/>
                  </a:lnTo>
                  <a:lnTo>
                    <a:pt x="70" y="2382"/>
                  </a:lnTo>
                  <a:lnTo>
                    <a:pt x="46" y="2431"/>
                  </a:lnTo>
                  <a:lnTo>
                    <a:pt x="11" y="2502"/>
                  </a:lnTo>
                  <a:lnTo>
                    <a:pt x="0" y="2530"/>
                  </a:lnTo>
                  <a:close/>
                </a:path>
              </a:pathLst>
            </a:custGeom>
            <a:solidFill>
              <a:srgbClr val="B97B34"/>
            </a:solidFill>
            <a:ln w="9525">
              <a:noFill/>
              <a:round/>
              <a:headEnd/>
              <a:tailEnd/>
            </a:ln>
          </p:spPr>
          <p:txBody>
            <a:bodyPr/>
            <a:lstStyle/>
            <a:p>
              <a:endParaRPr lang="pt-BR"/>
            </a:p>
          </p:txBody>
        </p:sp>
        <p:sp>
          <p:nvSpPr>
            <p:cNvPr id="342068" name="Freeform 52"/>
            <p:cNvSpPr>
              <a:spLocks/>
            </p:cNvSpPr>
            <p:nvPr/>
          </p:nvSpPr>
          <p:spPr bwMode="auto">
            <a:xfrm>
              <a:off x="3257" y="2129"/>
              <a:ext cx="70" cy="513"/>
            </a:xfrm>
            <a:custGeom>
              <a:avLst/>
              <a:gdLst/>
              <a:ahLst/>
              <a:cxnLst>
                <a:cxn ang="0">
                  <a:pos x="153" y="37"/>
                </a:cxn>
                <a:cxn ang="0">
                  <a:pos x="190" y="134"/>
                </a:cxn>
                <a:cxn ang="0">
                  <a:pos x="222" y="233"/>
                </a:cxn>
                <a:cxn ang="0">
                  <a:pos x="248" y="335"/>
                </a:cxn>
                <a:cxn ang="0">
                  <a:pos x="269" y="437"/>
                </a:cxn>
                <a:cxn ang="0">
                  <a:pos x="285" y="542"/>
                </a:cxn>
                <a:cxn ang="0">
                  <a:pos x="298" y="647"/>
                </a:cxn>
                <a:cxn ang="0">
                  <a:pos x="305" y="752"/>
                </a:cxn>
                <a:cxn ang="0">
                  <a:pos x="309" y="860"/>
                </a:cxn>
                <a:cxn ang="0">
                  <a:pos x="309" y="965"/>
                </a:cxn>
                <a:cxn ang="0">
                  <a:pos x="307" y="1071"/>
                </a:cxn>
                <a:cxn ang="0">
                  <a:pos x="301" y="1177"/>
                </a:cxn>
                <a:cxn ang="0">
                  <a:pos x="292" y="1280"/>
                </a:cxn>
                <a:cxn ang="0">
                  <a:pos x="282" y="1383"/>
                </a:cxn>
                <a:cxn ang="0">
                  <a:pos x="268" y="1483"/>
                </a:cxn>
                <a:cxn ang="0">
                  <a:pos x="236" y="1676"/>
                </a:cxn>
                <a:cxn ang="0">
                  <a:pos x="200" y="1859"/>
                </a:cxn>
                <a:cxn ang="0">
                  <a:pos x="161" y="2025"/>
                </a:cxn>
                <a:cxn ang="0">
                  <a:pos x="121" y="2174"/>
                </a:cxn>
                <a:cxn ang="0">
                  <a:pos x="84" y="2303"/>
                </a:cxn>
                <a:cxn ang="0">
                  <a:pos x="24" y="2486"/>
                </a:cxn>
                <a:cxn ang="0">
                  <a:pos x="0" y="2552"/>
                </a:cxn>
                <a:cxn ang="0">
                  <a:pos x="43" y="2549"/>
                </a:cxn>
                <a:cxn ang="0">
                  <a:pos x="88" y="2420"/>
                </a:cxn>
                <a:cxn ang="0">
                  <a:pos x="141" y="2252"/>
                </a:cxn>
                <a:cxn ang="0">
                  <a:pos x="180" y="2112"/>
                </a:cxn>
                <a:cxn ang="0">
                  <a:pos x="220" y="1953"/>
                </a:cxn>
                <a:cxn ang="0">
                  <a:pos x="258" y="1776"/>
                </a:cxn>
                <a:cxn ang="0">
                  <a:pos x="292" y="1587"/>
                </a:cxn>
                <a:cxn ang="0">
                  <a:pos x="314" y="1439"/>
                </a:cxn>
                <a:cxn ang="0">
                  <a:pos x="327" y="1336"/>
                </a:cxn>
                <a:cxn ang="0">
                  <a:pos x="337" y="1231"/>
                </a:cxn>
                <a:cxn ang="0">
                  <a:pos x="344" y="1126"/>
                </a:cxn>
                <a:cxn ang="0">
                  <a:pos x="348" y="1020"/>
                </a:cxn>
                <a:cxn ang="0">
                  <a:pos x="350" y="912"/>
                </a:cxn>
                <a:cxn ang="0">
                  <a:pos x="347" y="805"/>
                </a:cxn>
                <a:cxn ang="0">
                  <a:pos x="342" y="697"/>
                </a:cxn>
                <a:cxn ang="0">
                  <a:pos x="331" y="589"/>
                </a:cxn>
                <a:cxn ang="0">
                  <a:pos x="316" y="483"/>
                </a:cxn>
                <a:cxn ang="0">
                  <a:pos x="298" y="378"/>
                </a:cxn>
                <a:cxn ang="0">
                  <a:pos x="273" y="274"/>
                </a:cxn>
                <a:cxn ang="0">
                  <a:pos x="244" y="172"/>
                </a:cxn>
                <a:cxn ang="0">
                  <a:pos x="209" y="72"/>
                </a:cxn>
                <a:cxn ang="0">
                  <a:pos x="166" y="48"/>
                </a:cxn>
                <a:cxn ang="0">
                  <a:pos x="138" y="0"/>
                </a:cxn>
                <a:cxn ang="0">
                  <a:pos x="176" y="10"/>
                </a:cxn>
              </a:cxnLst>
              <a:rect l="0" t="0" r="r" b="b"/>
              <a:pathLst>
                <a:path w="350" h="2566">
                  <a:moveTo>
                    <a:pt x="176" y="10"/>
                  </a:moveTo>
                  <a:lnTo>
                    <a:pt x="153" y="37"/>
                  </a:lnTo>
                  <a:lnTo>
                    <a:pt x="172" y="85"/>
                  </a:lnTo>
                  <a:lnTo>
                    <a:pt x="190" y="134"/>
                  </a:lnTo>
                  <a:lnTo>
                    <a:pt x="206" y="183"/>
                  </a:lnTo>
                  <a:lnTo>
                    <a:pt x="222" y="233"/>
                  </a:lnTo>
                  <a:lnTo>
                    <a:pt x="235" y="283"/>
                  </a:lnTo>
                  <a:lnTo>
                    <a:pt x="248" y="335"/>
                  </a:lnTo>
                  <a:lnTo>
                    <a:pt x="259" y="385"/>
                  </a:lnTo>
                  <a:lnTo>
                    <a:pt x="269" y="437"/>
                  </a:lnTo>
                  <a:lnTo>
                    <a:pt x="278" y="489"/>
                  </a:lnTo>
                  <a:lnTo>
                    <a:pt x="285" y="542"/>
                  </a:lnTo>
                  <a:lnTo>
                    <a:pt x="292" y="595"/>
                  </a:lnTo>
                  <a:lnTo>
                    <a:pt x="298" y="647"/>
                  </a:lnTo>
                  <a:lnTo>
                    <a:pt x="302" y="700"/>
                  </a:lnTo>
                  <a:lnTo>
                    <a:pt x="305" y="752"/>
                  </a:lnTo>
                  <a:lnTo>
                    <a:pt x="308" y="806"/>
                  </a:lnTo>
                  <a:lnTo>
                    <a:pt x="309" y="860"/>
                  </a:lnTo>
                  <a:lnTo>
                    <a:pt x="310" y="912"/>
                  </a:lnTo>
                  <a:lnTo>
                    <a:pt x="309" y="965"/>
                  </a:lnTo>
                  <a:lnTo>
                    <a:pt x="309" y="1019"/>
                  </a:lnTo>
                  <a:lnTo>
                    <a:pt x="307" y="1071"/>
                  </a:lnTo>
                  <a:lnTo>
                    <a:pt x="304" y="1124"/>
                  </a:lnTo>
                  <a:lnTo>
                    <a:pt x="301" y="1177"/>
                  </a:lnTo>
                  <a:lnTo>
                    <a:pt x="296" y="1228"/>
                  </a:lnTo>
                  <a:lnTo>
                    <a:pt x="292" y="1280"/>
                  </a:lnTo>
                  <a:lnTo>
                    <a:pt x="287" y="1331"/>
                  </a:lnTo>
                  <a:lnTo>
                    <a:pt x="282" y="1383"/>
                  </a:lnTo>
                  <a:lnTo>
                    <a:pt x="275" y="1433"/>
                  </a:lnTo>
                  <a:lnTo>
                    <a:pt x="268" y="1483"/>
                  </a:lnTo>
                  <a:lnTo>
                    <a:pt x="253" y="1581"/>
                  </a:lnTo>
                  <a:lnTo>
                    <a:pt x="236" y="1676"/>
                  </a:lnTo>
                  <a:lnTo>
                    <a:pt x="219" y="1769"/>
                  </a:lnTo>
                  <a:lnTo>
                    <a:pt x="200" y="1859"/>
                  </a:lnTo>
                  <a:lnTo>
                    <a:pt x="181" y="1944"/>
                  </a:lnTo>
                  <a:lnTo>
                    <a:pt x="161" y="2025"/>
                  </a:lnTo>
                  <a:lnTo>
                    <a:pt x="141" y="2102"/>
                  </a:lnTo>
                  <a:lnTo>
                    <a:pt x="121" y="2174"/>
                  </a:lnTo>
                  <a:lnTo>
                    <a:pt x="102" y="2242"/>
                  </a:lnTo>
                  <a:lnTo>
                    <a:pt x="84" y="2303"/>
                  </a:lnTo>
                  <a:lnTo>
                    <a:pt x="50" y="2408"/>
                  </a:lnTo>
                  <a:lnTo>
                    <a:pt x="24" y="2486"/>
                  </a:lnTo>
                  <a:lnTo>
                    <a:pt x="6" y="2535"/>
                  </a:lnTo>
                  <a:lnTo>
                    <a:pt x="0" y="2552"/>
                  </a:lnTo>
                  <a:lnTo>
                    <a:pt x="36" y="2566"/>
                  </a:lnTo>
                  <a:lnTo>
                    <a:pt x="43" y="2549"/>
                  </a:lnTo>
                  <a:lnTo>
                    <a:pt x="61" y="2500"/>
                  </a:lnTo>
                  <a:lnTo>
                    <a:pt x="88" y="2420"/>
                  </a:lnTo>
                  <a:lnTo>
                    <a:pt x="122" y="2314"/>
                  </a:lnTo>
                  <a:lnTo>
                    <a:pt x="141" y="2252"/>
                  </a:lnTo>
                  <a:lnTo>
                    <a:pt x="160" y="2185"/>
                  </a:lnTo>
                  <a:lnTo>
                    <a:pt x="180" y="2112"/>
                  </a:lnTo>
                  <a:lnTo>
                    <a:pt x="200" y="2034"/>
                  </a:lnTo>
                  <a:lnTo>
                    <a:pt x="220" y="1953"/>
                  </a:lnTo>
                  <a:lnTo>
                    <a:pt x="239" y="1867"/>
                  </a:lnTo>
                  <a:lnTo>
                    <a:pt x="258" y="1776"/>
                  </a:lnTo>
                  <a:lnTo>
                    <a:pt x="275" y="1684"/>
                  </a:lnTo>
                  <a:lnTo>
                    <a:pt x="292" y="1587"/>
                  </a:lnTo>
                  <a:lnTo>
                    <a:pt x="308" y="1488"/>
                  </a:lnTo>
                  <a:lnTo>
                    <a:pt x="314" y="1439"/>
                  </a:lnTo>
                  <a:lnTo>
                    <a:pt x="321" y="1387"/>
                  </a:lnTo>
                  <a:lnTo>
                    <a:pt x="327" y="1336"/>
                  </a:lnTo>
                  <a:lnTo>
                    <a:pt x="332" y="1284"/>
                  </a:lnTo>
                  <a:lnTo>
                    <a:pt x="337" y="1231"/>
                  </a:lnTo>
                  <a:lnTo>
                    <a:pt x="341" y="1179"/>
                  </a:lnTo>
                  <a:lnTo>
                    <a:pt x="344" y="1126"/>
                  </a:lnTo>
                  <a:lnTo>
                    <a:pt x="347" y="1073"/>
                  </a:lnTo>
                  <a:lnTo>
                    <a:pt x="348" y="1020"/>
                  </a:lnTo>
                  <a:lnTo>
                    <a:pt x="349" y="966"/>
                  </a:lnTo>
                  <a:lnTo>
                    <a:pt x="350" y="912"/>
                  </a:lnTo>
                  <a:lnTo>
                    <a:pt x="349" y="859"/>
                  </a:lnTo>
                  <a:lnTo>
                    <a:pt x="347" y="805"/>
                  </a:lnTo>
                  <a:lnTo>
                    <a:pt x="345" y="750"/>
                  </a:lnTo>
                  <a:lnTo>
                    <a:pt x="342" y="697"/>
                  </a:lnTo>
                  <a:lnTo>
                    <a:pt x="338" y="643"/>
                  </a:lnTo>
                  <a:lnTo>
                    <a:pt x="331" y="589"/>
                  </a:lnTo>
                  <a:lnTo>
                    <a:pt x="325" y="537"/>
                  </a:lnTo>
                  <a:lnTo>
                    <a:pt x="316" y="483"/>
                  </a:lnTo>
                  <a:lnTo>
                    <a:pt x="308" y="430"/>
                  </a:lnTo>
                  <a:lnTo>
                    <a:pt x="298" y="378"/>
                  </a:lnTo>
                  <a:lnTo>
                    <a:pt x="287" y="325"/>
                  </a:lnTo>
                  <a:lnTo>
                    <a:pt x="273" y="274"/>
                  </a:lnTo>
                  <a:lnTo>
                    <a:pt x="260" y="222"/>
                  </a:lnTo>
                  <a:lnTo>
                    <a:pt x="244" y="172"/>
                  </a:lnTo>
                  <a:lnTo>
                    <a:pt x="228" y="121"/>
                  </a:lnTo>
                  <a:lnTo>
                    <a:pt x="209" y="72"/>
                  </a:lnTo>
                  <a:lnTo>
                    <a:pt x="190" y="22"/>
                  </a:lnTo>
                  <a:lnTo>
                    <a:pt x="166" y="48"/>
                  </a:lnTo>
                  <a:lnTo>
                    <a:pt x="176" y="10"/>
                  </a:lnTo>
                  <a:lnTo>
                    <a:pt x="138" y="0"/>
                  </a:lnTo>
                  <a:lnTo>
                    <a:pt x="153" y="37"/>
                  </a:lnTo>
                  <a:lnTo>
                    <a:pt x="176" y="10"/>
                  </a:lnTo>
                  <a:close/>
                </a:path>
              </a:pathLst>
            </a:custGeom>
            <a:solidFill>
              <a:srgbClr val="CE9B2A"/>
            </a:solidFill>
            <a:ln w="9525">
              <a:noFill/>
              <a:round/>
              <a:headEnd/>
              <a:tailEnd/>
            </a:ln>
          </p:spPr>
          <p:txBody>
            <a:bodyPr/>
            <a:lstStyle/>
            <a:p>
              <a:endParaRPr lang="pt-BR"/>
            </a:p>
          </p:txBody>
        </p:sp>
        <p:sp>
          <p:nvSpPr>
            <p:cNvPr id="342069" name="Freeform 53"/>
            <p:cNvSpPr>
              <a:spLocks/>
            </p:cNvSpPr>
            <p:nvPr/>
          </p:nvSpPr>
          <p:spPr bwMode="auto">
            <a:xfrm>
              <a:off x="3290" y="2131"/>
              <a:ext cx="99" cy="156"/>
            </a:xfrm>
            <a:custGeom>
              <a:avLst/>
              <a:gdLst/>
              <a:ahLst/>
              <a:cxnLst>
                <a:cxn ang="0">
                  <a:pos x="495" y="692"/>
                </a:cxn>
                <a:cxn ang="0">
                  <a:pos x="471" y="588"/>
                </a:cxn>
                <a:cxn ang="0">
                  <a:pos x="442" y="494"/>
                </a:cxn>
                <a:cxn ang="0">
                  <a:pos x="409" y="410"/>
                </a:cxn>
                <a:cxn ang="0">
                  <a:pos x="373" y="336"/>
                </a:cxn>
                <a:cxn ang="0">
                  <a:pos x="335" y="271"/>
                </a:cxn>
                <a:cxn ang="0">
                  <a:pos x="294" y="215"/>
                </a:cxn>
                <a:cxn ang="0">
                  <a:pos x="254" y="167"/>
                </a:cxn>
                <a:cxn ang="0">
                  <a:pos x="213" y="126"/>
                </a:cxn>
                <a:cxn ang="0">
                  <a:pos x="174" y="92"/>
                </a:cxn>
                <a:cxn ang="0">
                  <a:pos x="137" y="65"/>
                </a:cxn>
                <a:cxn ang="0">
                  <a:pos x="102" y="43"/>
                </a:cxn>
                <a:cxn ang="0">
                  <a:pos x="73" y="26"/>
                </a:cxn>
                <a:cxn ang="0">
                  <a:pos x="28" y="6"/>
                </a:cxn>
                <a:cxn ang="0">
                  <a:pos x="10" y="0"/>
                </a:cxn>
                <a:cxn ang="0">
                  <a:pos x="3" y="39"/>
                </a:cxn>
                <a:cxn ang="0">
                  <a:pos x="32" y="51"/>
                </a:cxn>
                <a:cxn ang="0">
                  <a:pos x="67" y="69"/>
                </a:cxn>
                <a:cxn ang="0">
                  <a:pos x="98" y="87"/>
                </a:cxn>
                <a:cxn ang="0">
                  <a:pos x="130" y="109"/>
                </a:cxn>
                <a:cxn ang="0">
                  <a:pos x="167" y="138"/>
                </a:cxn>
                <a:cxn ang="0">
                  <a:pos x="204" y="173"/>
                </a:cxn>
                <a:cxn ang="0">
                  <a:pos x="243" y="215"/>
                </a:cxn>
                <a:cxn ang="0">
                  <a:pos x="282" y="265"/>
                </a:cxn>
                <a:cxn ang="0">
                  <a:pos x="320" y="323"/>
                </a:cxn>
                <a:cxn ang="0">
                  <a:pos x="356" y="390"/>
                </a:cxn>
                <a:cxn ang="0">
                  <a:pos x="389" y="466"/>
                </a:cxn>
                <a:cxn ang="0">
                  <a:pos x="419" y="551"/>
                </a:cxn>
                <a:cxn ang="0">
                  <a:pos x="444" y="647"/>
                </a:cxn>
                <a:cxn ang="0">
                  <a:pos x="494" y="701"/>
                </a:cxn>
                <a:cxn ang="0">
                  <a:pos x="471" y="779"/>
                </a:cxn>
                <a:cxn ang="0">
                  <a:pos x="456" y="691"/>
                </a:cxn>
              </a:cxnLst>
              <a:rect l="0" t="0" r="r" b="b"/>
              <a:pathLst>
                <a:path w="495" h="779">
                  <a:moveTo>
                    <a:pt x="456" y="691"/>
                  </a:moveTo>
                  <a:lnTo>
                    <a:pt x="495" y="692"/>
                  </a:lnTo>
                  <a:lnTo>
                    <a:pt x="483" y="638"/>
                  </a:lnTo>
                  <a:lnTo>
                    <a:pt x="471" y="588"/>
                  </a:lnTo>
                  <a:lnTo>
                    <a:pt x="457" y="539"/>
                  </a:lnTo>
                  <a:lnTo>
                    <a:pt x="442" y="494"/>
                  </a:lnTo>
                  <a:lnTo>
                    <a:pt x="426" y="451"/>
                  </a:lnTo>
                  <a:lnTo>
                    <a:pt x="409" y="410"/>
                  </a:lnTo>
                  <a:lnTo>
                    <a:pt x="392" y="372"/>
                  </a:lnTo>
                  <a:lnTo>
                    <a:pt x="373" y="336"/>
                  </a:lnTo>
                  <a:lnTo>
                    <a:pt x="354" y="303"/>
                  </a:lnTo>
                  <a:lnTo>
                    <a:pt x="335" y="271"/>
                  </a:lnTo>
                  <a:lnTo>
                    <a:pt x="315" y="241"/>
                  </a:lnTo>
                  <a:lnTo>
                    <a:pt x="294" y="215"/>
                  </a:lnTo>
                  <a:lnTo>
                    <a:pt x="274" y="190"/>
                  </a:lnTo>
                  <a:lnTo>
                    <a:pt x="254" y="167"/>
                  </a:lnTo>
                  <a:lnTo>
                    <a:pt x="233" y="145"/>
                  </a:lnTo>
                  <a:lnTo>
                    <a:pt x="213" y="126"/>
                  </a:lnTo>
                  <a:lnTo>
                    <a:pt x="193" y="108"/>
                  </a:lnTo>
                  <a:lnTo>
                    <a:pt x="174" y="92"/>
                  </a:lnTo>
                  <a:lnTo>
                    <a:pt x="155" y="77"/>
                  </a:lnTo>
                  <a:lnTo>
                    <a:pt x="137" y="65"/>
                  </a:lnTo>
                  <a:lnTo>
                    <a:pt x="119" y="53"/>
                  </a:lnTo>
                  <a:lnTo>
                    <a:pt x="102" y="43"/>
                  </a:lnTo>
                  <a:lnTo>
                    <a:pt x="87" y="33"/>
                  </a:lnTo>
                  <a:lnTo>
                    <a:pt x="73" y="26"/>
                  </a:lnTo>
                  <a:lnTo>
                    <a:pt x="47" y="14"/>
                  </a:lnTo>
                  <a:lnTo>
                    <a:pt x="28" y="6"/>
                  </a:lnTo>
                  <a:lnTo>
                    <a:pt x="16" y="2"/>
                  </a:lnTo>
                  <a:lnTo>
                    <a:pt x="10" y="0"/>
                  </a:lnTo>
                  <a:lnTo>
                    <a:pt x="0" y="38"/>
                  </a:lnTo>
                  <a:lnTo>
                    <a:pt x="3" y="39"/>
                  </a:lnTo>
                  <a:lnTo>
                    <a:pt x="14" y="44"/>
                  </a:lnTo>
                  <a:lnTo>
                    <a:pt x="32" y="51"/>
                  </a:lnTo>
                  <a:lnTo>
                    <a:pt x="55" y="62"/>
                  </a:lnTo>
                  <a:lnTo>
                    <a:pt x="67" y="69"/>
                  </a:lnTo>
                  <a:lnTo>
                    <a:pt x="82" y="77"/>
                  </a:lnTo>
                  <a:lnTo>
                    <a:pt x="98" y="87"/>
                  </a:lnTo>
                  <a:lnTo>
                    <a:pt x="114" y="97"/>
                  </a:lnTo>
                  <a:lnTo>
                    <a:pt x="130" y="109"/>
                  </a:lnTo>
                  <a:lnTo>
                    <a:pt x="148" y="123"/>
                  </a:lnTo>
                  <a:lnTo>
                    <a:pt x="167" y="138"/>
                  </a:lnTo>
                  <a:lnTo>
                    <a:pt x="185" y="155"/>
                  </a:lnTo>
                  <a:lnTo>
                    <a:pt x="204" y="173"/>
                  </a:lnTo>
                  <a:lnTo>
                    <a:pt x="224" y="193"/>
                  </a:lnTo>
                  <a:lnTo>
                    <a:pt x="243" y="215"/>
                  </a:lnTo>
                  <a:lnTo>
                    <a:pt x="262" y="239"/>
                  </a:lnTo>
                  <a:lnTo>
                    <a:pt x="282" y="265"/>
                  </a:lnTo>
                  <a:lnTo>
                    <a:pt x="301" y="293"/>
                  </a:lnTo>
                  <a:lnTo>
                    <a:pt x="320" y="323"/>
                  </a:lnTo>
                  <a:lnTo>
                    <a:pt x="338" y="355"/>
                  </a:lnTo>
                  <a:lnTo>
                    <a:pt x="356" y="390"/>
                  </a:lnTo>
                  <a:lnTo>
                    <a:pt x="373" y="426"/>
                  </a:lnTo>
                  <a:lnTo>
                    <a:pt x="389" y="466"/>
                  </a:lnTo>
                  <a:lnTo>
                    <a:pt x="404" y="507"/>
                  </a:lnTo>
                  <a:lnTo>
                    <a:pt x="419" y="551"/>
                  </a:lnTo>
                  <a:lnTo>
                    <a:pt x="433" y="597"/>
                  </a:lnTo>
                  <a:lnTo>
                    <a:pt x="444" y="647"/>
                  </a:lnTo>
                  <a:lnTo>
                    <a:pt x="455" y="699"/>
                  </a:lnTo>
                  <a:lnTo>
                    <a:pt x="494" y="701"/>
                  </a:lnTo>
                  <a:lnTo>
                    <a:pt x="455" y="699"/>
                  </a:lnTo>
                  <a:lnTo>
                    <a:pt x="471" y="779"/>
                  </a:lnTo>
                  <a:lnTo>
                    <a:pt x="494" y="701"/>
                  </a:lnTo>
                  <a:lnTo>
                    <a:pt x="456" y="691"/>
                  </a:lnTo>
                  <a:close/>
                </a:path>
              </a:pathLst>
            </a:custGeom>
            <a:solidFill>
              <a:srgbClr val="CE9B2A"/>
            </a:solidFill>
            <a:ln w="9525">
              <a:noFill/>
              <a:round/>
              <a:headEnd/>
              <a:tailEnd/>
            </a:ln>
          </p:spPr>
          <p:txBody>
            <a:bodyPr/>
            <a:lstStyle/>
            <a:p>
              <a:endParaRPr lang="pt-BR"/>
            </a:p>
          </p:txBody>
        </p:sp>
        <p:sp>
          <p:nvSpPr>
            <p:cNvPr id="342070" name="Freeform 54"/>
            <p:cNvSpPr>
              <a:spLocks/>
            </p:cNvSpPr>
            <p:nvPr/>
          </p:nvSpPr>
          <p:spPr bwMode="auto">
            <a:xfrm>
              <a:off x="3381" y="2153"/>
              <a:ext cx="125" cy="118"/>
            </a:xfrm>
            <a:custGeom>
              <a:avLst/>
              <a:gdLst/>
              <a:ahLst/>
              <a:cxnLst>
                <a:cxn ang="0">
                  <a:pos x="551" y="65"/>
                </a:cxn>
                <a:cxn ang="0">
                  <a:pos x="531" y="31"/>
                </a:cxn>
                <a:cxn ang="0">
                  <a:pos x="493" y="46"/>
                </a:cxn>
                <a:cxn ang="0">
                  <a:pos x="456" y="62"/>
                </a:cxn>
                <a:cxn ang="0">
                  <a:pos x="421" y="79"/>
                </a:cxn>
                <a:cxn ang="0">
                  <a:pos x="387" y="98"/>
                </a:cxn>
                <a:cxn ang="0">
                  <a:pos x="356" y="117"/>
                </a:cxn>
                <a:cxn ang="0">
                  <a:pos x="326" y="138"/>
                </a:cxn>
                <a:cxn ang="0">
                  <a:pos x="298" y="159"/>
                </a:cxn>
                <a:cxn ang="0">
                  <a:pos x="270" y="180"/>
                </a:cxn>
                <a:cxn ang="0">
                  <a:pos x="245" y="202"/>
                </a:cxn>
                <a:cxn ang="0">
                  <a:pos x="221" y="225"/>
                </a:cxn>
                <a:cxn ang="0">
                  <a:pos x="199" y="248"/>
                </a:cxn>
                <a:cxn ang="0">
                  <a:pos x="178" y="271"/>
                </a:cxn>
                <a:cxn ang="0">
                  <a:pos x="159" y="295"/>
                </a:cxn>
                <a:cxn ang="0">
                  <a:pos x="140" y="317"/>
                </a:cxn>
                <a:cxn ang="0">
                  <a:pos x="123" y="340"/>
                </a:cxn>
                <a:cxn ang="0">
                  <a:pos x="107" y="362"/>
                </a:cxn>
                <a:cxn ang="0">
                  <a:pos x="94" y="384"/>
                </a:cxn>
                <a:cxn ang="0">
                  <a:pos x="80" y="406"/>
                </a:cxn>
                <a:cxn ang="0">
                  <a:pos x="68" y="427"/>
                </a:cxn>
                <a:cxn ang="0">
                  <a:pos x="57" y="447"/>
                </a:cxn>
                <a:cxn ang="0">
                  <a:pos x="38" y="484"/>
                </a:cxn>
                <a:cxn ang="0">
                  <a:pos x="24" y="517"/>
                </a:cxn>
                <a:cxn ang="0">
                  <a:pos x="5" y="564"/>
                </a:cxn>
                <a:cxn ang="0">
                  <a:pos x="0" y="583"/>
                </a:cxn>
                <a:cxn ang="0">
                  <a:pos x="38" y="593"/>
                </a:cxn>
                <a:cxn ang="0">
                  <a:pos x="43" y="578"/>
                </a:cxn>
                <a:cxn ang="0">
                  <a:pos x="61" y="531"/>
                </a:cxn>
                <a:cxn ang="0">
                  <a:pos x="75" y="501"/>
                </a:cxn>
                <a:cxn ang="0">
                  <a:pos x="92" y="465"/>
                </a:cxn>
                <a:cxn ang="0">
                  <a:pos x="103" y="446"/>
                </a:cxn>
                <a:cxn ang="0">
                  <a:pos x="115" y="426"/>
                </a:cxn>
                <a:cxn ang="0">
                  <a:pos x="127" y="406"/>
                </a:cxn>
                <a:cxn ang="0">
                  <a:pos x="141" y="385"/>
                </a:cxn>
                <a:cxn ang="0">
                  <a:pos x="156" y="363"/>
                </a:cxn>
                <a:cxn ang="0">
                  <a:pos x="171" y="341"/>
                </a:cxn>
                <a:cxn ang="0">
                  <a:pos x="189" y="320"/>
                </a:cxn>
                <a:cxn ang="0">
                  <a:pos x="208" y="298"/>
                </a:cxn>
                <a:cxn ang="0">
                  <a:pos x="228" y="276"/>
                </a:cxn>
                <a:cxn ang="0">
                  <a:pos x="249" y="253"/>
                </a:cxn>
                <a:cxn ang="0">
                  <a:pos x="271" y="231"/>
                </a:cxn>
                <a:cxn ang="0">
                  <a:pos x="296" y="210"/>
                </a:cxn>
                <a:cxn ang="0">
                  <a:pos x="322" y="190"/>
                </a:cxn>
                <a:cxn ang="0">
                  <a:pos x="348" y="170"/>
                </a:cxn>
                <a:cxn ang="0">
                  <a:pos x="378" y="150"/>
                </a:cxn>
                <a:cxn ang="0">
                  <a:pos x="407" y="132"/>
                </a:cxn>
                <a:cxn ang="0">
                  <a:pos x="439" y="115"/>
                </a:cxn>
                <a:cxn ang="0">
                  <a:pos x="473" y="98"/>
                </a:cxn>
                <a:cxn ang="0">
                  <a:pos x="507" y="83"/>
                </a:cxn>
                <a:cxn ang="0">
                  <a:pos x="544" y="68"/>
                </a:cxn>
                <a:cxn ang="0">
                  <a:pos x="525" y="35"/>
                </a:cxn>
                <a:cxn ang="0">
                  <a:pos x="551" y="65"/>
                </a:cxn>
                <a:cxn ang="0">
                  <a:pos x="623" y="0"/>
                </a:cxn>
                <a:cxn ang="0">
                  <a:pos x="531" y="31"/>
                </a:cxn>
                <a:cxn ang="0">
                  <a:pos x="551" y="65"/>
                </a:cxn>
              </a:cxnLst>
              <a:rect l="0" t="0" r="r" b="b"/>
              <a:pathLst>
                <a:path w="623" h="593">
                  <a:moveTo>
                    <a:pt x="551" y="65"/>
                  </a:moveTo>
                  <a:lnTo>
                    <a:pt x="531" y="31"/>
                  </a:lnTo>
                  <a:lnTo>
                    <a:pt x="493" y="46"/>
                  </a:lnTo>
                  <a:lnTo>
                    <a:pt x="456" y="62"/>
                  </a:lnTo>
                  <a:lnTo>
                    <a:pt x="421" y="79"/>
                  </a:lnTo>
                  <a:lnTo>
                    <a:pt x="387" y="98"/>
                  </a:lnTo>
                  <a:lnTo>
                    <a:pt x="356" y="117"/>
                  </a:lnTo>
                  <a:lnTo>
                    <a:pt x="326" y="138"/>
                  </a:lnTo>
                  <a:lnTo>
                    <a:pt x="298" y="159"/>
                  </a:lnTo>
                  <a:lnTo>
                    <a:pt x="270" y="180"/>
                  </a:lnTo>
                  <a:lnTo>
                    <a:pt x="245" y="202"/>
                  </a:lnTo>
                  <a:lnTo>
                    <a:pt x="221" y="225"/>
                  </a:lnTo>
                  <a:lnTo>
                    <a:pt x="199" y="248"/>
                  </a:lnTo>
                  <a:lnTo>
                    <a:pt x="178" y="271"/>
                  </a:lnTo>
                  <a:lnTo>
                    <a:pt x="159" y="295"/>
                  </a:lnTo>
                  <a:lnTo>
                    <a:pt x="140" y="317"/>
                  </a:lnTo>
                  <a:lnTo>
                    <a:pt x="123" y="340"/>
                  </a:lnTo>
                  <a:lnTo>
                    <a:pt x="107" y="362"/>
                  </a:lnTo>
                  <a:lnTo>
                    <a:pt x="94" y="384"/>
                  </a:lnTo>
                  <a:lnTo>
                    <a:pt x="80" y="406"/>
                  </a:lnTo>
                  <a:lnTo>
                    <a:pt x="68" y="427"/>
                  </a:lnTo>
                  <a:lnTo>
                    <a:pt x="57" y="447"/>
                  </a:lnTo>
                  <a:lnTo>
                    <a:pt x="38" y="484"/>
                  </a:lnTo>
                  <a:lnTo>
                    <a:pt x="24" y="517"/>
                  </a:lnTo>
                  <a:lnTo>
                    <a:pt x="5" y="564"/>
                  </a:lnTo>
                  <a:lnTo>
                    <a:pt x="0" y="583"/>
                  </a:lnTo>
                  <a:lnTo>
                    <a:pt x="38" y="593"/>
                  </a:lnTo>
                  <a:lnTo>
                    <a:pt x="43" y="578"/>
                  </a:lnTo>
                  <a:lnTo>
                    <a:pt x="61" y="531"/>
                  </a:lnTo>
                  <a:lnTo>
                    <a:pt x="75" y="501"/>
                  </a:lnTo>
                  <a:lnTo>
                    <a:pt x="92" y="465"/>
                  </a:lnTo>
                  <a:lnTo>
                    <a:pt x="103" y="446"/>
                  </a:lnTo>
                  <a:lnTo>
                    <a:pt x="115" y="426"/>
                  </a:lnTo>
                  <a:lnTo>
                    <a:pt x="127" y="406"/>
                  </a:lnTo>
                  <a:lnTo>
                    <a:pt x="141" y="385"/>
                  </a:lnTo>
                  <a:lnTo>
                    <a:pt x="156" y="363"/>
                  </a:lnTo>
                  <a:lnTo>
                    <a:pt x="171" y="341"/>
                  </a:lnTo>
                  <a:lnTo>
                    <a:pt x="189" y="320"/>
                  </a:lnTo>
                  <a:lnTo>
                    <a:pt x="208" y="298"/>
                  </a:lnTo>
                  <a:lnTo>
                    <a:pt x="228" y="276"/>
                  </a:lnTo>
                  <a:lnTo>
                    <a:pt x="249" y="253"/>
                  </a:lnTo>
                  <a:lnTo>
                    <a:pt x="271" y="231"/>
                  </a:lnTo>
                  <a:lnTo>
                    <a:pt x="296" y="210"/>
                  </a:lnTo>
                  <a:lnTo>
                    <a:pt x="322" y="190"/>
                  </a:lnTo>
                  <a:lnTo>
                    <a:pt x="348" y="170"/>
                  </a:lnTo>
                  <a:lnTo>
                    <a:pt x="378" y="150"/>
                  </a:lnTo>
                  <a:lnTo>
                    <a:pt x="407" y="132"/>
                  </a:lnTo>
                  <a:lnTo>
                    <a:pt x="439" y="115"/>
                  </a:lnTo>
                  <a:lnTo>
                    <a:pt x="473" y="98"/>
                  </a:lnTo>
                  <a:lnTo>
                    <a:pt x="507" y="83"/>
                  </a:lnTo>
                  <a:lnTo>
                    <a:pt x="544" y="68"/>
                  </a:lnTo>
                  <a:lnTo>
                    <a:pt x="525" y="35"/>
                  </a:lnTo>
                  <a:lnTo>
                    <a:pt x="551" y="65"/>
                  </a:lnTo>
                  <a:lnTo>
                    <a:pt x="623" y="0"/>
                  </a:lnTo>
                  <a:lnTo>
                    <a:pt x="531" y="31"/>
                  </a:lnTo>
                  <a:lnTo>
                    <a:pt x="551" y="65"/>
                  </a:lnTo>
                  <a:close/>
                </a:path>
              </a:pathLst>
            </a:custGeom>
            <a:solidFill>
              <a:srgbClr val="CE9B2A"/>
            </a:solidFill>
            <a:ln w="9525">
              <a:noFill/>
              <a:round/>
              <a:headEnd/>
              <a:tailEnd/>
            </a:ln>
          </p:spPr>
          <p:txBody>
            <a:bodyPr/>
            <a:lstStyle/>
            <a:p>
              <a:endParaRPr lang="pt-BR"/>
            </a:p>
          </p:txBody>
        </p:sp>
        <p:sp>
          <p:nvSpPr>
            <p:cNvPr id="342071" name="Freeform 55"/>
            <p:cNvSpPr>
              <a:spLocks/>
            </p:cNvSpPr>
            <p:nvPr/>
          </p:nvSpPr>
          <p:spPr bwMode="auto">
            <a:xfrm>
              <a:off x="3449" y="2160"/>
              <a:ext cx="42" cy="107"/>
            </a:xfrm>
            <a:custGeom>
              <a:avLst/>
              <a:gdLst/>
              <a:ahLst/>
              <a:cxnLst>
                <a:cxn ang="0">
                  <a:pos x="17" y="486"/>
                </a:cxn>
                <a:cxn ang="0">
                  <a:pos x="48" y="498"/>
                </a:cxn>
                <a:cxn ang="0">
                  <a:pos x="44" y="472"/>
                </a:cxn>
                <a:cxn ang="0">
                  <a:pos x="41" y="447"/>
                </a:cxn>
                <a:cxn ang="0">
                  <a:pos x="40" y="423"/>
                </a:cxn>
                <a:cxn ang="0">
                  <a:pos x="40" y="398"/>
                </a:cxn>
                <a:cxn ang="0">
                  <a:pos x="41" y="375"/>
                </a:cxn>
                <a:cxn ang="0">
                  <a:pos x="44" y="352"/>
                </a:cxn>
                <a:cxn ang="0">
                  <a:pos x="47" y="330"/>
                </a:cxn>
                <a:cxn ang="0">
                  <a:pos x="51" y="308"/>
                </a:cxn>
                <a:cxn ang="0">
                  <a:pos x="57" y="287"/>
                </a:cxn>
                <a:cxn ang="0">
                  <a:pos x="63" y="267"/>
                </a:cxn>
                <a:cxn ang="0">
                  <a:pos x="70" y="247"/>
                </a:cxn>
                <a:cxn ang="0">
                  <a:pos x="78" y="228"/>
                </a:cxn>
                <a:cxn ang="0">
                  <a:pos x="85" y="210"/>
                </a:cxn>
                <a:cxn ang="0">
                  <a:pos x="93" y="192"/>
                </a:cxn>
                <a:cxn ang="0">
                  <a:pos x="102" y="175"/>
                </a:cxn>
                <a:cxn ang="0">
                  <a:pos x="111" y="160"/>
                </a:cxn>
                <a:cxn ang="0">
                  <a:pos x="129" y="130"/>
                </a:cxn>
                <a:cxn ang="0">
                  <a:pos x="147" y="105"/>
                </a:cxn>
                <a:cxn ang="0">
                  <a:pos x="165" y="82"/>
                </a:cxn>
                <a:cxn ang="0">
                  <a:pos x="180" y="64"/>
                </a:cxn>
                <a:cxn ang="0">
                  <a:pos x="205" y="37"/>
                </a:cxn>
                <a:cxn ang="0">
                  <a:pos x="213" y="30"/>
                </a:cxn>
                <a:cxn ang="0">
                  <a:pos x="187" y="0"/>
                </a:cxn>
                <a:cxn ang="0">
                  <a:pos x="176" y="10"/>
                </a:cxn>
                <a:cxn ang="0">
                  <a:pos x="150" y="37"/>
                </a:cxn>
                <a:cxn ang="0">
                  <a:pos x="133" y="57"/>
                </a:cxn>
                <a:cxn ang="0">
                  <a:pos x="116" y="81"/>
                </a:cxn>
                <a:cxn ang="0">
                  <a:pos x="96" y="108"/>
                </a:cxn>
                <a:cxn ang="0">
                  <a:pos x="77" y="140"/>
                </a:cxn>
                <a:cxn ang="0">
                  <a:pos x="67" y="156"/>
                </a:cxn>
                <a:cxn ang="0">
                  <a:pos x="58" y="174"/>
                </a:cxn>
                <a:cxn ang="0">
                  <a:pos x="48" y="193"/>
                </a:cxn>
                <a:cxn ang="0">
                  <a:pos x="40" y="213"/>
                </a:cxn>
                <a:cxn ang="0">
                  <a:pos x="32" y="233"/>
                </a:cxn>
                <a:cxn ang="0">
                  <a:pos x="25" y="254"/>
                </a:cxn>
                <a:cxn ang="0">
                  <a:pos x="19" y="276"/>
                </a:cxn>
                <a:cxn ang="0">
                  <a:pos x="12" y="300"/>
                </a:cxn>
                <a:cxn ang="0">
                  <a:pos x="8" y="323"/>
                </a:cxn>
                <a:cxn ang="0">
                  <a:pos x="4" y="347"/>
                </a:cxn>
                <a:cxn ang="0">
                  <a:pos x="2" y="372"/>
                </a:cxn>
                <a:cxn ang="0">
                  <a:pos x="0" y="397"/>
                </a:cxn>
                <a:cxn ang="0">
                  <a:pos x="0" y="424"/>
                </a:cxn>
                <a:cxn ang="0">
                  <a:pos x="2" y="450"/>
                </a:cxn>
                <a:cxn ang="0">
                  <a:pos x="4" y="477"/>
                </a:cxn>
                <a:cxn ang="0">
                  <a:pos x="9" y="506"/>
                </a:cxn>
                <a:cxn ang="0">
                  <a:pos x="41" y="517"/>
                </a:cxn>
                <a:cxn ang="0">
                  <a:pos x="9" y="506"/>
                </a:cxn>
                <a:cxn ang="0">
                  <a:pos x="15" y="537"/>
                </a:cxn>
                <a:cxn ang="0">
                  <a:pos x="41" y="517"/>
                </a:cxn>
                <a:cxn ang="0">
                  <a:pos x="17" y="486"/>
                </a:cxn>
              </a:cxnLst>
              <a:rect l="0" t="0" r="r" b="b"/>
              <a:pathLst>
                <a:path w="213" h="537">
                  <a:moveTo>
                    <a:pt x="17" y="486"/>
                  </a:moveTo>
                  <a:lnTo>
                    <a:pt x="48" y="498"/>
                  </a:lnTo>
                  <a:lnTo>
                    <a:pt x="44" y="472"/>
                  </a:lnTo>
                  <a:lnTo>
                    <a:pt x="41" y="447"/>
                  </a:lnTo>
                  <a:lnTo>
                    <a:pt x="40" y="423"/>
                  </a:lnTo>
                  <a:lnTo>
                    <a:pt x="40" y="398"/>
                  </a:lnTo>
                  <a:lnTo>
                    <a:pt x="41" y="375"/>
                  </a:lnTo>
                  <a:lnTo>
                    <a:pt x="44" y="352"/>
                  </a:lnTo>
                  <a:lnTo>
                    <a:pt x="47" y="330"/>
                  </a:lnTo>
                  <a:lnTo>
                    <a:pt x="51" y="308"/>
                  </a:lnTo>
                  <a:lnTo>
                    <a:pt x="57" y="287"/>
                  </a:lnTo>
                  <a:lnTo>
                    <a:pt x="63" y="267"/>
                  </a:lnTo>
                  <a:lnTo>
                    <a:pt x="70" y="247"/>
                  </a:lnTo>
                  <a:lnTo>
                    <a:pt x="78" y="228"/>
                  </a:lnTo>
                  <a:lnTo>
                    <a:pt x="85" y="210"/>
                  </a:lnTo>
                  <a:lnTo>
                    <a:pt x="93" y="192"/>
                  </a:lnTo>
                  <a:lnTo>
                    <a:pt x="102" y="175"/>
                  </a:lnTo>
                  <a:lnTo>
                    <a:pt x="111" y="160"/>
                  </a:lnTo>
                  <a:lnTo>
                    <a:pt x="129" y="130"/>
                  </a:lnTo>
                  <a:lnTo>
                    <a:pt x="147" y="105"/>
                  </a:lnTo>
                  <a:lnTo>
                    <a:pt x="165" y="82"/>
                  </a:lnTo>
                  <a:lnTo>
                    <a:pt x="180" y="64"/>
                  </a:lnTo>
                  <a:lnTo>
                    <a:pt x="205" y="37"/>
                  </a:lnTo>
                  <a:lnTo>
                    <a:pt x="213" y="30"/>
                  </a:lnTo>
                  <a:lnTo>
                    <a:pt x="187" y="0"/>
                  </a:lnTo>
                  <a:lnTo>
                    <a:pt x="176" y="10"/>
                  </a:lnTo>
                  <a:lnTo>
                    <a:pt x="150" y="37"/>
                  </a:lnTo>
                  <a:lnTo>
                    <a:pt x="133" y="57"/>
                  </a:lnTo>
                  <a:lnTo>
                    <a:pt x="116" y="81"/>
                  </a:lnTo>
                  <a:lnTo>
                    <a:pt x="96" y="108"/>
                  </a:lnTo>
                  <a:lnTo>
                    <a:pt x="77" y="140"/>
                  </a:lnTo>
                  <a:lnTo>
                    <a:pt x="67" y="156"/>
                  </a:lnTo>
                  <a:lnTo>
                    <a:pt x="58" y="174"/>
                  </a:lnTo>
                  <a:lnTo>
                    <a:pt x="48" y="193"/>
                  </a:lnTo>
                  <a:lnTo>
                    <a:pt x="40" y="213"/>
                  </a:lnTo>
                  <a:lnTo>
                    <a:pt x="32" y="233"/>
                  </a:lnTo>
                  <a:lnTo>
                    <a:pt x="25" y="254"/>
                  </a:lnTo>
                  <a:lnTo>
                    <a:pt x="19" y="276"/>
                  </a:lnTo>
                  <a:lnTo>
                    <a:pt x="12" y="300"/>
                  </a:lnTo>
                  <a:lnTo>
                    <a:pt x="8" y="323"/>
                  </a:lnTo>
                  <a:lnTo>
                    <a:pt x="4" y="347"/>
                  </a:lnTo>
                  <a:lnTo>
                    <a:pt x="2" y="372"/>
                  </a:lnTo>
                  <a:lnTo>
                    <a:pt x="0" y="397"/>
                  </a:lnTo>
                  <a:lnTo>
                    <a:pt x="0" y="424"/>
                  </a:lnTo>
                  <a:lnTo>
                    <a:pt x="2" y="450"/>
                  </a:lnTo>
                  <a:lnTo>
                    <a:pt x="4" y="477"/>
                  </a:lnTo>
                  <a:lnTo>
                    <a:pt x="9" y="506"/>
                  </a:lnTo>
                  <a:lnTo>
                    <a:pt x="41" y="517"/>
                  </a:lnTo>
                  <a:lnTo>
                    <a:pt x="9" y="506"/>
                  </a:lnTo>
                  <a:lnTo>
                    <a:pt x="15" y="537"/>
                  </a:lnTo>
                  <a:lnTo>
                    <a:pt x="41" y="517"/>
                  </a:lnTo>
                  <a:lnTo>
                    <a:pt x="17" y="486"/>
                  </a:lnTo>
                  <a:close/>
                </a:path>
              </a:pathLst>
            </a:custGeom>
            <a:solidFill>
              <a:srgbClr val="CE9B2A"/>
            </a:solidFill>
            <a:ln w="9525">
              <a:noFill/>
              <a:round/>
              <a:headEnd/>
              <a:tailEnd/>
            </a:ln>
          </p:spPr>
          <p:txBody>
            <a:bodyPr/>
            <a:lstStyle/>
            <a:p>
              <a:endParaRPr lang="pt-BR"/>
            </a:p>
          </p:txBody>
        </p:sp>
        <p:sp>
          <p:nvSpPr>
            <p:cNvPr id="342072" name="Freeform 56"/>
            <p:cNvSpPr>
              <a:spLocks/>
            </p:cNvSpPr>
            <p:nvPr/>
          </p:nvSpPr>
          <p:spPr bwMode="auto">
            <a:xfrm>
              <a:off x="3452" y="2217"/>
              <a:ext cx="208" cy="46"/>
            </a:xfrm>
            <a:custGeom>
              <a:avLst/>
              <a:gdLst/>
              <a:ahLst/>
              <a:cxnLst>
                <a:cxn ang="0">
                  <a:pos x="949" y="41"/>
                </a:cxn>
                <a:cxn ang="0">
                  <a:pos x="961" y="4"/>
                </a:cxn>
                <a:cxn ang="0">
                  <a:pos x="900" y="1"/>
                </a:cxn>
                <a:cxn ang="0">
                  <a:pos x="842" y="0"/>
                </a:cxn>
                <a:cxn ang="0">
                  <a:pos x="786" y="0"/>
                </a:cxn>
                <a:cxn ang="0">
                  <a:pos x="731" y="1"/>
                </a:cxn>
                <a:cxn ang="0">
                  <a:pos x="679" y="4"/>
                </a:cxn>
                <a:cxn ang="0">
                  <a:pos x="629" y="8"/>
                </a:cxn>
                <a:cxn ang="0">
                  <a:pos x="581" y="12"/>
                </a:cxn>
                <a:cxn ang="0">
                  <a:pos x="534" y="19"/>
                </a:cxn>
                <a:cxn ang="0">
                  <a:pos x="490" y="25"/>
                </a:cxn>
                <a:cxn ang="0">
                  <a:pos x="448" y="32"/>
                </a:cxn>
                <a:cxn ang="0">
                  <a:pos x="408" y="41"/>
                </a:cxn>
                <a:cxn ang="0">
                  <a:pos x="369" y="49"/>
                </a:cxn>
                <a:cxn ang="0">
                  <a:pos x="333" y="58"/>
                </a:cxn>
                <a:cxn ang="0">
                  <a:pos x="299" y="68"/>
                </a:cxn>
                <a:cxn ang="0">
                  <a:pos x="266" y="78"/>
                </a:cxn>
                <a:cxn ang="0">
                  <a:pos x="235" y="87"/>
                </a:cxn>
                <a:cxn ang="0">
                  <a:pos x="207" y="98"/>
                </a:cxn>
                <a:cxn ang="0">
                  <a:pos x="180" y="108"/>
                </a:cxn>
                <a:cxn ang="0">
                  <a:pos x="155" y="118"/>
                </a:cxn>
                <a:cxn ang="0">
                  <a:pos x="132" y="128"/>
                </a:cxn>
                <a:cxn ang="0">
                  <a:pos x="91" y="147"/>
                </a:cxn>
                <a:cxn ang="0">
                  <a:pos x="59" y="164"/>
                </a:cxn>
                <a:cxn ang="0">
                  <a:pos x="33" y="179"/>
                </a:cxn>
                <a:cxn ang="0">
                  <a:pos x="14" y="190"/>
                </a:cxn>
                <a:cxn ang="0">
                  <a:pos x="4" y="198"/>
                </a:cxn>
                <a:cxn ang="0">
                  <a:pos x="0" y="201"/>
                </a:cxn>
                <a:cxn ang="0">
                  <a:pos x="24" y="232"/>
                </a:cxn>
                <a:cxn ang="0">
                  <a:pos x="26" y="230"/>
                </a:cxn>
                <a:cxn ang="0">
                  <a:pos x="36" y="224"/>
                </a:cxn>
                <a:cxn ang="0">
                  <a:pos x="53" y="213"/>
                </a:cxn>
                <a:cxn ang="0">
                  <a:pos x="78" y="199"/>
                </a:cxn>
                <a:cxn ang="0">
                  <a:pos x="109" y="183"/>
                </a:cxn>
                <a:cxn ang="0">
                  <a:pos x="148" y="164"/>
                </a:cxn>
                <a:cxn ang="0">
                  <a:pos x="170" y="154"/>
                </a:cxn>
                <a:cxn ang="0">
                  <a:pos x="194" y="145"/>
                </a:cxn>
                <a:cxn ang="0">
                  <a:pos x="221" y="136"/>
                </a:cxn>
                <a:cxn ang="0">
                  <a:pos x="248" y="125"/>
                </a:cxn>
                <a:cxn ang="0">
                  <a:pos x="278" y="116"/>
                </a:cxn>
                <a:cxn ang="0">
                  <a:pos x="309" y="106"/>
                </a:cxn>
                <a:cxn ang="0">
                  <a:pos x="343" y="97"/>
                </a:cxn>
                <a:cxn ang="0">
                  <a:pos x="379" y="88"/>
                </a:cxn>
                <a:cxn ang="0">
                  <a:pos x="417" y="80"/>
                </a:cxn>
                <a:cxn ang="0">
                  <a:pos x="455" y="71"/>
                </a:cxn>
                <a:cxn ang="0">
                  <a:pos x="497" y="64"/>
                </a:cxn>
                <a:cxn ang="0">
                  <a:pos x="540" y="58"/>
                </a:cxn>
                <a:cxn ang="0">
                  <a:pos x="585" y="52"/>
                </a:cxn>
                <a:cxn ang="0">
                  <a:pos x="632" y="47"/>
                </a:cxn>
                <a:cxn ang="0">
                  <a:pos x="682" y="44"/>
                </a:cxn>
                <a:cxn ang="0">
                  <a:pos x="733" y="41"/>
                </a:cxn>
                <a:cxn ang="0">
                  <a:pos x="786" y="40"/>
                </a:cxn>
                <a:cxn ang="0">
                  <a:pos x="842" y="40"/>
                </a:cxn>
                <a:cxn ang="0">
                  <a:pos x="899" y="41"/>
                </a:cxn>
                <a:cxn ang="0">
                  <a:pos x="959" y="43"/>
                </a:cxn>
                <a:cxn ang="0">
                  <a:pos x="969" y="6"/>
                </a:cxn>
                <a:cxn ang="0">
                  <a:pos x="959" y="43"/>
                </a:cxn>
                <a:cxn ang="0">
                  <a:pos x="1040" y="47"/>
                </a:cxn>
                <a:cxn ang="0">
                  <a:pos x="969" y="6"/>
                </a:cxn>
                <a:cxn ang="0">
                  <a:pos x="949" y="41"/>
                </a:cxn>
              </a:cxnLst>
              <a:rect l="0" t="0" r="r" b="b"/>
              <a:pathLst>
                <a:path w="1040" h="232">
                  <a:moveTo>
                    <a:pt x="949" y="41"/>
                  </a:moveTo>
                  <a:lnTo>
                    <a:pt x="961" y="4"/>
                  </a:lnTo>
                  <a:lnTo>
                    <a:pt x="900" y="1"/>
                  </a:lnTo>
                  <a:lnTo>
                    <a:pt x="842" y="0"/>
                  </a:lnTo>
                  <a:lnTo>
                    <a:pt x="786" y="0"/>
                  </a:lnTo>
                  <a:lnTo>
                    <a:pt x="731" y="1"/>
                  </a:lnTo>
                  <a:lnTo>
                    <a:pt x="679" y="4"/>
                  </a:lnTo>
                  <a:lnTo>
                    <a:pt x="629" y="8"/>
                  </a:lnTo>
                  <a:lnTo>
                    <a:pt x="581" y="12"/>
                  </a:lnTo>
                  <a:lnTo>
                    <a:pt x="534" y="19"/>
                  </a:lnTo>
                  <a:lnTo>
                    <a:pt x="490" y="25"/>
                  </a:lnTo>
                  <a:lnTo>
                    <a:pt x="448" y="32"/>
                  </a:lnTo>
                  <a:lnTo>
                    <a:pt x="408" y="41"/>
                  </a:lnTo>
                  <a:lnTo>
                    <a:pt x="369" y="49"/>
                  </a:lnTo>
                  <a:lnTo>
                    <a:pt x="333" y="58"/>
                  </a:lnTo>
                  <a:lnTo>
                    <a:pt x="299" y="68"/>
                  </a:lnTo>
                  <a:lnTo>
                    <a:pt x="266" y="78"/>
                  </a:lnTo>
                  <a:lnTo>
                    <a:pt x="235" y="87"/>
                  </a:lnTo>
                  <a:lnTo>
                    <a:pt x="207" y="98"/>
                  </a:lnTo>
                  <a:lnTo>
                    <a:pt x="180" y="108"/>
                  </a:lnTo>
                  <a:lnTo>
                    <a:pt x="155" y="118"/>
                  </a:lnTo>
                  <a:lnTo>
                    <a:pt x="132" y="128"/>
                  </a:lnTo>
                  <a:lnTo>
                    <a:pt x="91" y="147"/>
                  </a:lnTo>
                  <a:lnTo>
                    <a:pt x="59" y="164"/>
                  </a:lnTo>
                  <a:lnTo>
                    <a:pt x="33" y="179"/>
                  </a:lnTo>
                  <a:lnTo>
                    <a:pt x="14" y="190"/>
                  </a:lnTo>
                  <a:lnTo>
                    <a:pt x="4" y="198"/>
                  </a:lnTo>
                  <a:lnTo>
                    <a:pt x="0" y="201"/>
                  </a:lnTo>
                  <a:lnTo>
                    <a:pt x="24" y="232"/>
                  </a:lnTo>
                  <a:lnTo>
                    <a:pt x="26" y="230"/>
                  </a:lnTo>
                  <a:lnTo>
                    <a:pt x="36" y="224"/>
                  </a:lnTo>
                  <a:lnTo>
                    <a:pt x="53" y="213"/>
                  </a:lnTo>
                  <a:lnTo>
                    <a:pt x="78" y="199"/>
                  </a:lnTo>
                  <a:lnTo>
                    <a:pt x="109" y="183"/>
                  </a:lnTo>
                  <a:lnTo>
                    <a:pt x="148" y="164"/>
                  </a:lnTo>
                  <a:lnTo>
                    <a:pt x="170" y="154"/>
                  </a:lnTo>
                  <a:lnTo>
                    <a:pt x="194" y="145"/>
                  </a:lnTo>
                  <a:lnTo>
                    <a:pt x="221" y="136"/>
                  </a:lnTo>
                  <a:lnTo>
                    <a:pt x="248" y="125"/>
                  </a:lnTo>
                  <a:lnTo>
                    <a:pt x="278" y="116"/>
                  </a:lnTo>
                  <a:lnTo>
                    <a:pt x="309" y="106"/>
                  </a:lnTo>
                  <a:lnTo>
                    <a:pt x="343" y="97"/>
                  </a:lnTo>
                  <a:lnTo>
                    <a:pt x="379" y="88"/>
                  </a:lnTo>
                  <a:lnTo>
                    <a:pt x="417" y="80"/>
                  </a:lnTo>
                  <a:lnTo>
                    <a:pt x="455" y="71"/>
                  </a:lnTo>
                  <a:lnTo>
                    <a:pt x="497" y="64"/>
                  </a:lnTo>
                  <a:lnTo>
                    <a:pt x="540" y="58"/>
                  </a:lnTo>
                  <a:lnTo>
                    <a:pt x="585" y="52"/>
                  </a:lnTo>
                  <a:lnTo>
                    <a:pt x="632" y="47"/>
                  </a:lnTo>
                  <a:lnTo>
                    <a:pt x="682" y="44"/>
                  </a:lnTo>
                  <a:lnTo>
                    <a:pt x="733" y="41"/>
                  </a:lnTo>
                  <a:lnTo>
                    <a:pt x="786" y="40"/>
                  </a:lnTo>
                  <a:lnTo>
                    <a:pt x="842" y="40"/>
                  </a:lnTo>
                  <a:lnTo>
                    <a:pt x="899" y="41"/>
                  </a:lnTo>
                  <a:lnTo>
                    <a:pt x="959" y="43"/>
                  </a:lnTo>
                  <a:lnTo>
                    <a:pt x="969" y="6"/>
                  </a:lnTo>
                  <a:lnTo>
                    <a:pt x="959" y="43"/>
                  </a:lnTo>
                  <a:lnTo>
                    <a:pt x="1040" y="47"/>
                  </a:lnTo>
                  <a:lnTo>
                    <a:pt x="969" y="6"/>
                  </a:lnTo>
                  <a:lnTo>
                    <a:pt x="949" y="41"/>
                  </a:lnTo>
                  <a:close/>
                </a:path>
              </a:pathLst>
            </a:custGeom>
            <a:solidFill>
              <a:srgbClr val="CE9B2A"/>
            </a:solidFill>
            <a:ln w="9525">
              <a:noFill/>
              <a:round/>
              <a:headEnd/>
              <a:tailEnd/>
            </a:ln>
          </p:spPr>
          <p:txBody>
            <a:bodyPr/>
            <a:lstStyle/>
            <a:p>
              <a:endParaRPr lang="pt-BR"/>
            </a:p>
          </p:txBody>
        </p:sp>
        <p:sp>
          <p:nvSpPr>
            <p:cNvPr id="342073" name="Freeform 57"/>
            <p:cNvSpPr>
              <a:spLocks/>
            </p:cNvSpPr>
            <p:nvPr/>
          </p:nvSpPr>
          <p:spPr bwMode="auto">
            <a:xfrm>
              <a:off x="3465" y="2216"/>
              <a:ext cx="181" cy="441"/>
            </a:xfrm>
            <a:custGeom>
              <a:avLst/>
              <a:gdLst/>
              <a:ahLst/>
              <a:cxnLst>
                <a:cxn ang="0">
                  <a:pos x="395" y="2117"/>
                </a:cxn>
                <a:cxn ang="0">
                  <a:pos x="328" y="2011"/>
                </a:cxn>
                <a:cxn ang="0">
                  <a:pos x="271" y="1908"/>
                </a:cxn>
                <a:cxn ang="0">
                  <a:pos x="219" y="1807"/>
                </a:cxn>
                <a:cxn ang="0">
                  <a:pos x="175" y="1710"/>
                </a:cxn>
                <a:cxn ang="0">
                  <a:pos x="138" y="1615"/>
                </a:cxn>
                <a:cxn ang="0">
                  <a:pos x="106" y="1524"/>
                </a:cxn>
                <a:cxn ang="0">
                  <a:pos x="82" y="1435"/>
                </a:cxn>
                <a:cxn ang="0">
                  <a:pos x="63" y="1349"/>
                </a:cxn>
                <a:cxn ang="0">
                  <a:pos x="50" y="1267"/>
                </a:cxn>
                <a:cxn ang="0">
                  <a:pos x="42" y="1187"/>
                </a:cxn>
                <a:cxn ang="0">
                  <a:pos x="40" y="1110"/>
                </a:cxn>
                <a:cxn ang="0">
                  <a:pos x="43" y="1012"/>
                </a:cxn>
                <a:cxn ang="0">
                  <a:pos x="63" y="874"/>
                </a:cxn>
                <a:cxn ang="0">
                  <a:pos x="98" y="747"/>
                </a:cxn>
                <a:cxn ang="0">
                  <a:pos x="145" y="631"/>
                </a:cxn>
                <a:cxn ang="0">
                  <a:pos x="203" y="526"/>
                </a:cxn>
                <a:cxn ang="0">
                  <a:pos x="271" y="432"/>
                </a:cxn>
                <a:cxn ang="0">
                  <a:pos x="343" y="348"/>
                </a:cxn>
                <a:cxn ang="0">
                  <a:pos x="420" y="273"/>
                </a:cxn>
                <a:cxn ang="0">
                  <a:pos x="498" y="210"/>
                </a:cxn>
                <a:cxn ang="0">
                  <a:pos x="576" y="157"/>
                </a:cxn>
                <a:cxn ang="0">
                  <a:pos x="650" y="113"/>
                </a:cxn>
                <a:cxn ang="0">
                  <a:pos x="719" y="80"/>
                </a:cxn>
                <a:cxn ang="0">
                  <a:pos x="780" y="57"/>
                </a:cxn>
                <a:cxn ang="0">
                  <a:pos x="831" y="43"/>
                </a:cxn>
                <a:cxn ang="0">
                  <a:pos x="867" y="40"/>
                </a:cxn>
                <a:cxn ang="0">
                  <a:pos x="883" y="42"/>
                </a:cxn>
                <a:cxn ang="0">
                  <a:pos x="880" y="0"/>
                </a:cxn>
                <a:cxn ang="0">
                  <a:pos x="839" y="2"/>
                </a:cxn>
                <a:cxn ang="0">
                  <a:pos x="787" y="12"/>
                </a:cxn>
                <a:cxn ang="0">
                  <a:pos x="725" y="34"/>
                </a:cxn>
                <a:cxn ang="0">
                  <a:pos x="656" y="65"/>
                </a:cxn>
                <a:cxn ang="0">
                  <a:pos x="580" y="107"/>
                </a:cxn>
                <a:cxn ang="0">
                  <a:pos x="501" y="159"/>
                </a:cxn>
                <a:cxn ang="0">
                  <a:pos x="420" y="221"/>
                </a:cxn>
                <a:cxn ang="0">
                  <a:pos x="340" y="293"/>
                </a:cxn>
                <a:cxn ang="0">
                  <a:pos x="263" y="376"/>
                </a:cxn>
                <a:cxn ang="0">
                  <a:pos x="192" y="471"/>
                </a:cxn>
                <a:cxn ang="0">
                  <a:pos x="128" y="576"/>
                </a:cxn>
                <a:cxn ang="0">
                  <a:pos x="75" y="693"/>
                </a:cxn>
                <a:cxn ang="0">
                  <a:pos x="35" y="821"/>
                </a:cxn>
                <a:cxn ang="0">
                  <a:pos x="8" y="960"/>
                </a:cxn>
                <a:cxn ang="0">
                  <a:pos x="0" y="1084"/>
                </a:cxn>
                <a:cxn ang="0">
                  <a:pos x="1" y="1163"/>
                </a:cxn>
                <a:cxn ang="0">
                  <a:pos x="7" y="1244"/>
                </a:cxn>
                <a:cxn ang="0">
                  <a:pos x="19" y="1328"/>
                </a:cxn>
                <a:cxn ang="0">
                  <a:pos x="36" y="1415"/>
                </a:cxn>
                <a:cxn ang="0">
                  <a:pos x="59" y="1505"/>
                </a:cxn>
                <a:cxn ang="0">
                  <a:pos x="88" y="1597"/>
                </a:cxn>
                <a:cxn ang="0">
                  <a:pos x="124" y="1692"/>
                </a:cxn>
                <a:cxn ang="0">
                  <a:pos x="167" y="1791"/>
                </a:cxn>
                <a:cxn ang="0">
                  <a:pos x="217" y="1892"/>
                </a:cxn>
                <a:cxn ang="0">
                  <a:pos x="274" y="1996"/>
                </a:cxn>
                <a:cxn ang="0">
                  <a:pos x="338" y="2104"/>
                </a:cxn>
                <a:cxn ang="0">
                  <a:pos x="419" y="2154"/>
                </a:cxn>
                <a:cxn ang="0">
                  <a:pos x="419" y="2154"/>
                </a:cxn>
              </a:cxnLst>
              <a:rect l="0" t="0" r="r" b="b"/>
              <a:pathLst>
                <a:path w="903" h="2201">
                  <a:moveTo>
                    <a:pt x="386" y="2176"/>
                  </a:moveTo>
                  <a:lnTo>
                    <a:pt x="419" y="2154"/>
                  </a:lnTo>
                  <a:lnTo>
                    <a:pt x="395" y="2117"/>
                  </a:lnTo>
                  <a:lnTo>
                    <a:pt x="372" y="2081"/>
                  </a:lnTo>
                  <a:lnTo>
                    <a:pt x="349" y="2047"/>
                  </a:lnTo>
                  <a:lnTo>
                    <a:pt x="328" y="2011"/>
                  </a:lnTo>
                  <a:lnTo>
                    <a:pt x="308" y="1976"/>
                  </a:lnTo>
                  <a:lnTo>
                    <a:pt x="288" y="1941"/>
                  </a:lnTo>
                  <a:lnTo>
                    <a:pt x="271" y="1908"/>
                  </a:lnTo>
                  <a:lnTo>
                    <a:pt x="253" y="1874"/>
                  </a:lnTo>
                  <a:lnTo>
                    <a:pt x="235" y="1840"/>
                  </a:lnTo>
                  <a:lnTo>
                    <a:pt x="219" y="1807"/>
                  </a:lnTo>
                  <a:lnTo>
                    <a:pt x="203" y="1774"/>
                  </a:lnTo>
                  <a:lnTo>
                    <a:pt x="188" y="1742"/>
                  </a:lnTo>
                  <a:lnTo>
                    <a:pt x="175" y="1710"/>
                  </a:lnTo>
                  <a:lnTo>
                    <a:pt x="161" y="1677"/>
                  </a:lnTo>
                  <a:lnTo>
                    <a:pt x="149" y="1646"/>
                  </a:lnTo>
                  <a:lnTo>
                    <a:pt x="138" y="1615"/>
                  </a:lnTo>
                  <a:lnTo>
                    <a:pt x="126" y="1584"/>
                  </a:lnTo>
                  <a:lnTo>
                    <a:pt x="116" y="1553"/>
                  </a:lnTo>
                  <a:lnTo>
                    <a:pt x="106" y="1524"/>
                  </a:lnTo>
                  <a:lnTo>
                    <a:pt x="98" y="1493"/>
                  </a:lnTo>
                  <a:lnTo>
                    <a:pt x="89" y="1464"/>
                  </a:lnTo>
                  <a:lnTo>
                    <a:pt x="82" y="1435"/>
                  </a:lnTo>
                  <a:lnTo>
                    <a:pt x="75" y="1406"/>
                  </a:lnTo>
                  <a:lnTo>
                    <a:pt x="68" y="1377"/>
                  </a:lnTo>
                  <a:lnTo>
                    <a:pt x="63" y="1349"/>
                  </a:lnTo>
                  <a:lnTo>
                    <a:pt x="58" y="1322"/>
                  </a:lnTo>
                  <a:lnTo>
                    <a:pt x="54" y="1294"/>
                  </a:lnTo>
                  <a:lnTo>
                    <a:pt x="50" y="1267"/>
                  </a:lnTo>
                  <a:lnTo>
                    <a:pt x="47" y="1239"/>
                  </a:lnTo>
                  <a:lnTo>
                    <a:pt x="44" y="1213"/>
                  </a:lnTo>
                  <a:lnTo>
                    <a:pt x="42" y="1187"/>
                  </a:lnTo>
                  <a:lnTo>
                    <a:pt x="41" y="1161"/>
                  </a:lnTo>
                  <a:lnTo>
                    <a:pt x="40" y="1135"/>
                  </a:lnTo>
                  <a:lnTo>
                    <a:pt x="40" y="1110"/>
                  </a:lnTo>
                  <a:lnTo>
                    <a:pt x="40" y="1085"/>
                  </a:lnTo>
                  <a:lnTo>
                    <a:pt x="40" y="1061"/>
                  </a:lnTo>
                  <a:lnTo>
                    <a:pt x="43" y="1012"/>
                  </a:lnTo>
                  <a:lnTo>
                    <a:pt x="48" y="965"/>
                  </a:lnTo>
                  <a:lnTo>
                    <a:pt x="55" y="919"/>
                  </a:lnTo>
                  <a:lnTo>
                    <a:pt x="63" y="874"/>
                  </a:lnTo>
                  <a:lnTo>
                    <a:pt x="73" y="830"/>
                  </a:lnTo>
                  <a:lnTo>
                    <a:pt x="84" y="788"/>
                  </a:lnTo>
                  <a:lnTo>
                    <a:pt x="98" y="747"/>
                  </a:lnTo>
                  <a:lnTo>
                    <a:pt x="113" y="708"/>
                  </a:lnTo>
                  <a:lnTo>
                    <a:pt x="128" y="669"/>
                  </a:lnTo>
                  <a:lnTo>
                    <a:pt x="145" y="631"/>
                  </a:lnTo>
                  <a:lnTo>
                    <a:pt x="164" y="595"/>
                  </a:lnTo>
                  <a:lnTo>
                    <a:pt x="183" y="561"/>
                  </a:lnTo>
                  <a:lnTo>
                    <a:pt x="203" y="526"/>
                  </a:lnTo>
                  <a:lnTo>
                    <a:pt x="225" y="493"/>
                  </a:lnTo>
                  <a:lnTo>
                    <a:pt x="247" y="462"/>
                  </a:lnTo>
                  <a:lnTo>
                    <a:pt x="271" y="432"/>
                  </a:lnTo>
                  <a:lnTo>
                    <a:pt x="294" y="403"/>
                  </a:lnTo>
                  <a:lnTo>
                    <a:pt x="318" y="374"/>
                  </a:lnTo>
                  <a:lnTo>
                    <a:pt x="343" y="348"/>
                  </a:lnTo>
                  <a:lnTo>
                    <a:pt x="368" y="322"/>
                  </a:lnTo>
                  <a:lnTo>
                    <a:pt x="394" y="298"/>
                  </a:lnTo>
                  <a:lnTo>
                    <a:pt x="420" y="273"/>
                  </a:lnTo>
                  <a:lnTo>
                    <a:pt x="446" y="251"/>
                  </a:lnTo>
                  <a:lnTo>
                    <a:pt x="472" y="230"/>
                  </a:lnTo>
                  <a:lnTo>
                    <a:pt x="498" y="210"/>
                  </a:lnTo>
                  <a:lnTo>
                    <a:pt x="524" y="191"/>
                  </a:lnTo>
                  <a:lnTo>
                    <a:pt x="550" y="173"/>
                  </a:lnTo>
                  <a:lnTo>
                    <a:pt x="576" y="157"/>
                  </a:lnTo>
                  <a:lnTo>
                    <a:pt x="601" y="141"/>
                  </a:lnTo>
                  <a:lnTo>
                    <a:pt x="625" y="127"/>
                  </a:lnTo>
                  <a:lnTo>
                    <a:pt x="650" y="113"/>
                  </a:lnTo>
                  <a:lnTo>
                    <a:pt x="674" y="101"/>
                  </a:lnTo>
                  <a:lnTo>
                    <a:pt x="697" y="90"/>
                  </a:lnTo>
                  <a:lnTo>
                    <a:pt x="719" y="80"/>
                  </a:lnTo>
                  <a:lnTo>
                    <a:pt x="740" y="71"/>
                  </a:lnTo>
                  <a:lnTo>
                    <a:pt x="761" y="64"/>
                  </a:lnTo>
                  <a:lnTo>
                    <a:pt x="780" y="57"/>
                  </a:lnTo>
                  <a:lnTo>
                    <a:pt x="798" y="51"/>
                  </a:lnTo>
                  <a:lnTo>
                    <a:pt x="815" y="47"/>
                  </a:lnTo>
                  <a:lnTo>
                    <a:pt x="831" y="43"/>
                  </a:lnTo>
                  <a:lnTo>
                    <a:pt x="844" y="41"/>
                  </a:lnTo>
                  <a:lnTo>
                    <a:pt x="857" y="40"/>
                  </a:lnTo>
                  <a:lnTo>
                    <a:pt x="867" y="40"/>
                  </a:lnTo>
                  <a:lnTo>
                    <a:pt x="875" y="40"/>
                  </a:lnTo>
                  <a:lnTo>
                    <a:pt x="881" y="41"/>
                  </a:lnTo>
                  <a:lnTo>
                    <a:pt x="883" y="42"/>
                  </a:lnTo>
                  <a:lnTo>
                    <a:pt x="903" y="7"/>
                  </a:lnTo>
                  <a:lnTo>
                    <a:pt x="892" y="3"/>
                  </a:lnTo>
                  <a:lnTo>
                    <a:pt x="880" y="0"/>
                  </a:lnTo>
                  <a:lnTo>
                    <a:pt x="867" y="0"/>
                  </a:lnTo>
                  <a:lnTo>
                    <a:pt x="854" y="0"/>
                  </a:lnTo>
                  <a:lnTo>
                    <a:pt x="839" y="2"/>
                  </a:lnTo>
                  <a:lnTo>
                    <a:pt x="823" y="4"/>
                  </a:lnTo>
                  <a:lnTo>
                    <a:pt x="805" y="8"/>
                  </a:lnTo>
                  <a:lnTo>
                    <a:pt x="787" y="12"/>
                  </a:lnTo>
                  <a:lnTo>
                    <a:pt x="767" y="19"/>
                  </a:lnTo>
                  <a:lnTo>
                    <a:pt x="747" y="26"/>
                  </a:lnTo>
                  <a:lnTo>
                    <a:pt x="725" y="34"/>
                  </a:lnTo>
                  <a:lnTo>
                    <a:pt x="703" y="44"/>
                  </a:lnTo>
                  <a:lnTo>
                    <a:pt x="680" y="54"/>
                  </a:lnTo>
                  <a:lnTo>
                    <a:pt x="656" y="65"/>
                  </a:lnTo>
                  <a:lnTo>
                    <a:pt x="632" y="79"/>
                  </a:lnTo>
                  <a:lnTo>
                    <a:pt x="606" y="92"/>
                  </a:lnTo>
                  <a:lnTo>
                    <a:pt x="580" y="107"/>
                  </a:lnTo>
                  <a:lnTo>
                    <a:pt x="554" y="123"/>
                  </a:lnTo>
                  <a:lnTo>
                    <a:pt x="527" y="141"/>
                  </a:lnTo>
                  <a:lnTo>
                    <a:pt x="501" y="159"/>
                  </a:lnTo>
                  <a:lnTo>
                    <a:pt x="474" y="179"/>
                  </a:lnTo>
                  <a:lnTo>
                    <a:pt x="447" y="199"/>
                  </a:lnTo>
                  <a:lnTo>
                    <a:pt x="420" y="221"/>
                  </a:lnTo>
                  <a:lnTo>
                    <a:pt x="394" y="244"/>
                  </a:lnTo>
                  <a:lnTo>
                    <a:pt x="366" y="268"/>
                  </a:lnTo>
                  <a:lnTo>
                    <a:pt x="340" y="293"/>
                  </a:lnTo>
                  <a:lnTo>
                    <a:pt x="314" y="320"/>
                  </a:lnTo>
                  <a:lnTo>
                    <a:pt x="288" y="348"/>
                  </a:lnTo>
                  <a:lnTo>
                    <a:pt x="263" y="376"/>
                  </a:lnTo>
                  <a:lnTo>
                    <a:pt x="239" y="407"/>
                  </a:lnTo>
                  <a:lnTo>
                    <a:pt x="215" y="439"/>
                  </a:lnTo>
                  <a:lnTo>
                    <a:pt x="192" y="471"/>
                  </a:lnTo>
                  <a:lnTo>
                    <a:pt x="169" y="505"/>
                  </a:lnTo>
                  <a:lnTo>
                    <a:pt x="148" y="541"/>
                  </a:lnTo>
                  <a:lnTo>
                    <a:pt x="128" y="576"/>
                  </a:lnTo>
                  <a:lnTo>
                    <a:pt x="109" y="614"/>
                  </a:lnTo>
                  <a:lnTo>
                    <a:pt x="92" y="653"/>
                  </a:lnTo>
                  <a:lnTo>
                    <a:pt x="75" y="693"/>
                  </a:lnTo>
                  <a:lnTo>
                    <a:pt x="60" y="734"/>
                  </a:lnTo>
                  <a:lnTo>
                    <a:pt x="46" y="777"/>
                  </a:lnTo>
                  <a:lnTo>
                    <a:pt x="35" y="821"/>
                  </a:lnTo>
                  <a:lnTo>
                    <a:pt x="24" y="866"/>
                  </a:lnTo>
                  <a:lnTo>
                    <a:pt x="15" y="912"/>
                  </a:lnTo>
                  <a:lnTo>
                    <a:pt x="8" y="960"/>
                  </a:lnTo>
                  <a:lnTo>
                    <a:pt x="3" y="1009"/>
                  </a:lnTo>
                  <a:lnTo>
                    <a:pt x="0" y="1058"/>
                  </a:lnTo>
                  <a:lnTo>
                    <a:pt x="0" y="1084"/>
                  </a:lnTo>
                  <a:lnTo>
                    <a:pt x="0" y="1110"/>
                  </a:lnTo>
                  <a:lnTo>
                    <a:pt x="0" y="1136"/>
                  </a:lnTo>
                  <a:lnTo>
                    <a:pt x="1" y="1163"/>
                  </a:lnTo>
                  <a:lnTo>
                    <a:pt x="2" y="1189"/>
                  </a:lnTo>
                  <a:lnTo>
                    <a:pt x="4" y="1216"/>
                  </a:lnTo>
                  <a:lnTo>
                    <a:pt x="7" y="1244"/>
                  </a:lnTo>
                  <a:lnTo>
                    <a:pt x="10" y="1271"/>
                  </a:lnTo>
                  <a:lnTo>
                    <a:pt x="15" y="1299"/>
                  </a:lnTo>
                  <a:lnTo>
                    <a:pt x="19" y="1328"/>
                  </a:lnTo>
                  <a:lnTo>
                    <a:pt x="24" y="1356"/>
                  </a:lnTo>
                  <a:lnTo>
                    <a:pt x="29" y="1386"/>
                  </a:lnTo>
                  <a:lnTo>
                    <a:pt x="36" y="1415"/>
                  </a:lnTo>
                  <a:lnTo>
                    <a:pt x="43" y="1445"/>
                  </a:lnTo>
                  <a:lnTo>
                    <a:pt x="50" y="1474"/>
                  </a:lnTo>
                  <a:lnTo>
                    <a:pt x="59" y="1505"/>
                  </a:lnTo>
                  <a:lnTo>
                    <a:pt x="68" y="1535"/>
                  </a:lnTo>
                  <a:lnTo>
                    <a:pt x="78" y="1566"/>
                  </a:lnTo>
                  <a:lnTo>
                    <a:pt x="88" y="1597"/>
                  </a:lnTo>
                  <a:lnTo>
                    <a:pt x="100" y="1629"/>
                  </a:lnTo>
                  <a:lnTo>
                    <a:pt x="112" y="1660"/>
                  </a:lnTo>
                  <a:lnTo>
                    <a:pt x="124" y="1692"/>
                  </a:lnTo>
                  <a:lnTo>
                    <a:pt x="138" y="1725"/>
                  </a:lnTo>
                  <a:lnTo>
                    <a:pt x="153" y="1757"/>
                  </a:lnTo>
                  <a:lnTo>
                    <a:pt x="167" y="1791"/>
                  </a:lnTo>
                  <a:lnTo>
                    <a:pt x="183" y="1825"/>
                  </a:lnTo>
                  <a:lnTo>
                    <a:pt x="200" y="1858"/>
                  </a:lnTo>
                  <a:lnTo>
                    <a:pt x="217" y="1892"/>
                  </a:lnTo>
                  <a:lnTo>
                    <a:pt x="235" y="1927"/>
                  </a:lnTo>
                  <a:lnTo>
                    <a:pt x="254" y="1961"/>
                  </a:lnTo>
                  <a:lnTo>
                    <a:pt x="274" y="1996"/>
                  </a:lnTo>
                  <a:lnTo>
                    <a:pt x="295" y="2031"/>
                  </a:lnTo>
                  <a:lnTo>
                    <a:pt x="316" y="2067"/>
                  </a:lnTo>
                  <a:lnTo>
                    <a:pt x="338" y="2104"/>
                  </a:lnTo>
                  <a:lnTo>
                    <a:pt x="362" y="2139"/>
                  </a:lnTo>
                  <a:lnTo>
                    <a:pt x="386" y="2176"/>
                  </a:lnTo>
                  <a:lnTo>
                    <a:pt x="419" y="2154"/>
                  </a:lnTo>
                  <a:lnTo>
                    <a:pt x="386" y="2176"/>
                  </a:lnTo>
                  <a:lnTo>
                    <a:pt x="426" y="2201"/>
                  </a:lnTo>
                  <a:lnTo>
                    <a:pt x="419" y="2154"/>
                  </a:lnTo>
                  <a:lnTo>
                    <a:pt x="386" y="2176"/>
                  </a:lnTo>
                  <a:close/>
                </a:path>
              </a:pathLst>
            </a:custGeom>
            <a:solidFill>
              <a:srgbClr val="CE9B2A"/>
            </a:solidFill>
            <a:ln w="9525">
              <a:noFill/>
              <a:round/>
              <a:headEnd/>
              <a:tailEnd/>
            </a:ln>
          </p:spPr>
          <p:txBody>
            <a:bodyPr/>
            <a:lstStyle/>
            <a:p>
              <a:endParaRPr lang="pt-BR"/>
            </a:p>
          </p:txBody>
        </p:sp>
        <p:sp>
          <p:nvSpPr>
            <p:cNvPr id="342074" name="Freeform 58"/>
            <p:cNvSpPr>
              <a:spLocks/>
            </p:cNvSpPr>
            <p:nvPr/>
          </p:nvSpPr>
          <p:spPr bwMode="auto">
            <a:xfrm>
              <a:off x="3439" y="2521"/>
              <a:ext cx="110" cy="131"/>
            </a:xfrm>
            <a:custGeom>
              <a:avLst/>
              <a:gdLst/>
              <a:ahLst/>
              <a:cxnLst>
                <a:cxn ang="0">
                  <a:pos x="0" y="36"/>
                </a:cxn>
                <a:cxn ang="0">
                  <a:pos x="0" y="36"/>
                </a:cxn>
                <a:cxn ang="0">
                  <a:pos x="11" y="42"/>
                </a:cxn>
                <a:cxn ang="0">
                  <a:pos x="24" y="49"/>
                </a:cxn>
                <a:cxn ang="0">
                  <a:pos x="38" y="61"/>
                </a:cxn>
                <a:cxn ang="0">
                  <a:pos x="54" y="74"/>
                </a:cxn>
                <a:cxn ang="0">
                  <a:pos x="71" y="90"/>
                </a:cxn>
                <a:cxn ang="0">
                  <a:pos x="90" y="108"/>
                </a:cxn>
                <a:cxn ang="0">
                  <a:pos x="109" y="128"/>
                </a:cxn>
                <a:cxn ang="0">
                  <a:pos x="129" y="149"/>
                </a:cxn>
                <a:cxn ang="0">
                  <a:pos x="172" y="197"/>
                </a:cxn>
                <a:cxn ang="0">
                  <a:pos x="215" y="250"/>
                </a:cxn>
                <a:cxn ang="0">
                  <a:pos x="259" y="305"/>
                </a:cxn>
                <a:cxn ang="0">
                  <a:pos x="303" y="361"/>
                </a:cxn>
                <a:cxn ang="0">
                  <a:pos x="385" y="469"/>
                </a:cxn>
                <a:cxn ang="0">
                  <a:pos x="453" y="563"/>
                </a:cxn>
                <a:cxn ang="0">
                  <a:pos x="499" y="629"/>
                </a:cxn>
                <a:cxn ang="0">
                  <a:pos x="517" y="653"/>
                </a:cxn>
                <a:cxn ang="0">
                  <a:pos x="550" y="631"/>
                </a:cxn>
                <a:cxn ang="0">
                  <a:pos x="532" y="606"/>
                </a:cxn>
                <a:cxn ang="0">
                  <a:pos x="486" y="540"/>
                </a:cxn>
                <a:cxn ang="0">
                  <a:pos x="417" y="446"/>
                </a:cxn>
                <a:cxn ang="0">
                  <a:pos x="335" y="336"/>
                </a:cxn>
                <a:cxn ang="0">
                  <a:pos x="291" y="280"/>
                </a:cxn>
                <a:cxn ang="0">
                  <a:pos x="246" y="225"/>
                </a:cxn>
                <a:cxn ang="0">
                  <a:pos x="201" y="171"/>
                </a:cxn>
                <a:cxn ang="0">
                  <a:pos x="159" y="123"/>
                </a:cxn>
                <a:cxn ang="0">
                  <a:pos x="138" y="101"/>
                </a:cxn>
                <a:cxn ang="0">
                  <a:pos x="118" y="80"/>
                </a:cxn>
                <a:cxn ang="0">
                  <a:pos x="98" y="61"/>
                </a:cxn>
                <a:cxn ang="0">
                  <a:pos x="80" y="44"/>
                </a:cxn>
                <a:cxn ang="0">
                  <a:pos x="63" y="29"/>
                </a:cxn>
                <a:cxn ang="0">
                  <a:pos x="46" y="16"/>
                </a:cxn>
                <a:cxn ang="0">
                  <a:pos x="30" y="7"/>
                </a:cxn>
                <a:cxn ang="0">
                  <a:pos x="14" y="0"/>
                </a:cxn>
                <a:cxn ang="0">
                  <a:pos x="14" y="0"/>
                </a:cxn>
                <a:cxn ang="0">
                  <a:pos x="0" y="36"/>
                </a:cxn>
              </a:cxnLst>
              <a:rect l="0" t="0" r="r" b="b"/>
              <a:pathLst>
                <a:path w="550" h="653">
                  <a:moveTo>
                    <a:pt x="0" y="36"/>
                  </a:moveTo>
                  <a:lnTo>
                    <a:pt x="0" y="36"/>
                  </a:lnTo>
                  <a:lnTo>
                    <a:pt x="11" y="42"/>
                  </a:lnTo>
                  <a:lnTo>
                    <a:pt x="24" y="49"/>
                  </a:lnTo>
                  <a:lnTo>
                    <a:pt x="38" y="61"/>
                  </a:lnTo>
                  <a:lnTo>
                    <a:pt x="54" y="74"/>
                  </a:lnTo>
                  <a:lnTo>
                    <a:pt x="71" y="90"/>
                  </a:lnTo>
                  <a:lnTo>
                    <a:pt x="90" y="108"/>
                  </a:lnTo>
                  <a:lnTo>
                    <a:pt x="109" y="128"/>
                  </a:lnTo>
                  <a:lnTo>
                    <a:pt x="129" y="149"/>
                  </a:lnTo>
                  <a:lnTo>
                    <a:pt x="172" y="197"/>
                  </a:lnTo>
                  <a:lnTo>
                    <a:pt x="215" y="250"/>
                  </a:lnTo>
                  <a:lnTo>
                    <a:pt x="259" y="305"/>
                  </a:lnTo>
                  <a:lnTo>
                    <a:pt x="303" y="361"/>
                  </a:lnTo>
                  <a:lnTo>
                    <a:pt x="385" y="469"/>
                  </a:lnTo>
                  <a:lnTo>
                    <a:pt x="453" y="563"/>
                  </a:lnTo>
                  <a:lnTo>
                    <a:pt x="499" y="629"/>
                  </a:lnTo>
                  <a:lnTo>
                    <a:pt x="517" y="653"/>
                  </a:lnTo>
                  <a:lnTo>
                    <a:pt x="550" y="631"/>
                  </a:lnTo>
                  <a:lnTo>
                    <a:pt x="532" y="606"/>
                  </a:lnTo>
                  <a:lnTo>
                    <a:pt x="486" y="540"/>
                  </a:lnTo>
                  <a:lnTo>
                    <a:pt x="417" y="446"/>
                  </a:lnTo>
                  <a:lnTo>
                    <a:pt x="335" y="336"/>
                  </a:lnTo>
                  <a:lnTo>
                    <a:pt x="291" y="280"/>
                  </a:lnTo>
                  <a:lnTo>
                    <a:pt x="246" y="225"/>
                  </a:lnTo>
                  <a:lnTo>
                    <a:pt x="201" y="171"/>
                  </a:lnTo>
                  <a:lnTo>
                    <a:pt x="159" y="123"/>
                  </a:lnTo>
                  <a:lnTo>
                    <a:pt x="138" y="101"/>
                  </a:lnTo>
                  <a:lnTo>
                    <a:pt x="118" y="80"/>
                  </a:lnTo>
                  <a:lnTo>
                    <a:pt x="98" y="61"/>
                  </a:lnTo>
                  <a:lnTo>
                    <a:pt x="80" y="44"/>
                  </a:lnTo>
                  <a:lnTo>
                    <a:pt x="63" y="29"/>
                  </a:lnTo>
                  <a:lnTo>
                    <a:pt x="46" y="16"/>
                  </a:lnTo>
                  <a:lnTo>
                    <a:pt x="30" y="7"/>
                  </a:lnTo>
                  <a:lnTo>
                    <a:pt x="14" y="0"/>
                  </a:lnTo>
                  <a:lnTo>
                    <a:pt x="14" y="0"/>
                  </a:lnTo>
                  <a:lnTo>
                    <a:pt x="0" y="36"/>
                  </a:lnTo>
                  <a:close/>
                </a:path>
              </a:pathLst>
            </a:custGeom>
            <a:solidFill>
              <a:srgbClr val="CE9B2A"/>
            </a:solidFill>
            <a:ln w="9525">
              <a:noFill/>
              <a:round/>
              <a:headEnd/>
              <a:tailEnd/>
            </a:ln>
          </p:spPr>
          <p:txBody>
            <a:bodyPr/>
            <a:lstStyle/>
            <a:p>
              <a:endParaRPr lang="pt-BR"/>
            </a:p>
          </p:txBody>
        </p:sp>
        <p:sp>
          <p:nvSpPr>
            <p:cNvPr id="342075" name="Freeform 59"/>
            <p:cNvSpPr>
              <a:spLocks/>
            </p:cNvSpPr>
            <p:nvPr/>
          </p:nvSpPr>
          <p:spPr bwMode="auto">
            <a:xfrm>
              <a:off x="3424" y="2520"/>
              <a:ext cx="18" cy="191"/>
            </a:xfrm>
            <a:custGeom>
              <a:avLst/>
              <a:gdLst/>
              <a:ahLst/>
              <a:cxnLst>
                <a:cxn ang="0">
                  <a:pos x="45" y="955"/>
                </a:cxn>
                <a:cxn ang="0">
                  <a:pos x="84" y="948"/>
                </a:cxn>
                <a:cxn ang="0">
                  <a:pos x="83" y="937"/>
                </a:cxn>
                <a:cxn ang="0">
                  <a:pos x="80" y="907"/>
                </a:cxn>
                <a:cxn ang="0">
                  <a:pos x="74" y="858"/>
                </a:cxn>
                <a:cxn ang="0">
                  <a:pos x="69" y="797"/>
                </a:cxn>
                <a:cxn ang="0">
                  <a:pos x="62" y="723"/>
                </a:cxn>
                <a:cxn ang="0">
                  <a:pos x="55" y="642"/>
                </a:cxn>
                <a:cxn ang="0">
                  <a:pos x="49" y="556"/>
                </a:cxn>
                <a:cxn ang="0">
                  <a:pos x="44" y="467"/>
                </a:cxn>
                <a:cxn ang="0">
                  <a:pos x="41" y="379"/>
                </a:cxn>
                <a:cxn ang="0">
                  <a:pos x="39" y="294"/>
                </a:cxn>
                <a:cxn ang="0">
                  <a:pos x="40" y="254"/>
                </a:cxn>
                <a:cxn ang="0">
                  <a:pos x="40" y="216"/>
                </a:cxn>
                <a:cxn ang="0">
                  <a:pos x="42" y="180"/>
                </a:cxn>
                <a:cxn ang="0">
                  <a:pos x="44" y="149"/>
                </a:cxn>
                <a:cxn ang="0">
                  <a:pos x="47" y="119"/>
                </a:cxn>
                <a:cxn ang="0">
                  <a:pos x="51" y="93"/>
                </a:cxn>
                <a:cxn ang="0">
                  <a:pos x="53" y="83"/>
                </a:cxn>
                <a:cxn ang="0">
                  <a:pos x="56" y="72"/>
                </a:cxn>
                <a:cxn ang="0">
                  <a:pos x="59" y="64"/>
                </a:cxn>
                <a:cxn ang="0">
                  <a:pos x="62" y="56"/>
                </a:cxn>
                <a:cxn ang="0">
                  <a:pos x="65" y="50"/>
                </a:cxn>
                <a:cxn ang="0">
                  <a:pos x="67" y="45"/>
                </a:cxn>
                <a:cxn ang="0">
                  <a:pos x="70" y="43"/>
                </a:cxn>
                <a:cxn ang="0">
                  <a:pos x="71" y="40"/>
                </a:cxn>
                <a:cxn ang="0">
                  <a:pos x="72" y="40"/>
                </a:cxn>
                <a:cxn ang="0">
                  <a:pos x="72" y="40"/>
                </a:cxn>
                <a:cxn ang="0">
                  <a:pos x="72" y="40"/>
                </a:cxn>
                <a:cxn ang="0">
                  <a:pos x="74" y="40"/>
                </a:cxn>
                <a:cxn ang="0">
                  <a:pos x="88" y="4"/>
                </a:cxn>
                <a:cxn ang="0">
                  <a:pos x="79" y="0"/>
                </a:cxn>
                <a:cxn ang="0">
                  <a:pos x="68" y="0"/>
                </a:cxn>
                <a:cxn ang="0">
                  <a:pos x="58" y="4"/>
                </a:cxn>
                <a:cxn ang="0">
                  <a:pos x="48" y="8"/>
                </a:cxn>
                <a:cxn ang="0">
                  <a:pos x="41" y="15"/>
                </a:cxn>
                <a:cxn ang="0">
                  <a:pos x="34" y="23"/>
                </a:cxn>
                <a:cxn ang="0">
                  <a:pos x="29" y="31"/>
                </a:cxn>
                <a:cxn ang="0">
                  <a:pos x="25" y="40"/>
                </a:cxn>
                <a:cxn ang="0">
                  <a:pos x="21" y="50"/>
                </a:cxn>
                <a:cxn ang="0">
                  <a:pos x="18" y="61"/>
                </a:cxn>
                <a:cxn ang="0">
                  <a:pos x="14" y="73"/>
                </a:cxn>
                <a:cxn ang="0">
                  <a:pos x="12" y="87"/>
                </a:cxn>
                <a:cxn ang="0">
                  <a:pos x="8" y="114"/>
                </a:cxn>
                <a:cxn ang="0">
                  <a:pos x="4" y="145"/>
                </a:cxn>
                <a:cxn ang="0">
                  <a:pos x="2" y="178"/>
                </a:cxn>
                <a:cxn ang="0">
                  <a:pos x="0" y="215"/>
                </a:cxn>
                <a:cxn ang="0">
                  <a:pos x="0" y="254"/>
                </a:cxn>
                <a:cxn ang="0">
                  <a:pos x="0" y="295"/>
                </a:cxn>
                <a:cxn ang="0">
                  <a:pos x="1" y="380"/>
                </a:cxn>
                <a:cxn ang="0">
                  <a:pos x="5" y="469"/>
                </a:cxn>
                <a:cxn ang="0">
                  <a:pos x="9" y="558"/>
                </a:cxn>
                <a:cxn ang="0">
                  <a:pos x="15" y="646"/>
                </a:cxn>
                <a:cxn ang="0">
                  <a:pos x="23" y="727"/>
                </a:cxn>
                <a:cxn ang="0">
                  <a:pos x="29" y="800"/>
                </a:cxn>
                <a:cxn ang="0">
                  <a:pos x="35" y="862"/>
                </a:cxn>
                <a:cxn ang="0">
                  <a:pos x="40" y="911"/>
                </a:cxn>
                <a:cxn ang="0">
                  <a:pos x="44" y="941"/>
                </a:cxn>
                <a:cxn ang="0">
                  <a:pos x="45" y="953"/>
                </a:cxn>
                <a:cxn ang="0">
                  <a:pos x="84" y="946"/>
                </a:cxn>
                <a:cxn ang="0">
                  <a:pos x="45" y="955"/>
                </a:cxn>
              </a:cxnLst>
              <a:rect l="0" t="0" r="r" b="b"/>
              <a:pathLst>
                <a:path w="88" h="955">
                  <a:moveTo>
                    <a:pt x="45" y="955"/>
                  </a:moveTo>
                  <a:lnTo>
                    <a:pt x="84" y="948"/>
                  </a:lnTo>
                  <a:lnTo>
                    <a:pt x="83" y="937"/>
                  </a:lnTo>
                  <a:lnTo>
                    <a:pt x="80" y="907"/>
                  </a:lnTo>
                  <a:lnTo>
                    <a:pt x="74" y="858"/>
                  </a:lnTo>
                  <a:lnTo>
                    <a:pt x="69" y="797"/>
                  </a:lnTo>
                  <a:lnTo>
                    <a:pt x="62" y="723"/>
                  </a:lnTo>
                  <a:lnTo>
                    <a:pt x="55" y="642"/>
                  </a:lnTo>
                  <a:lnTo>
                    <a:pt x="49" y="556"/>
                  </a:lnTo>
                  <a:lnTo>
                    <a:pt x="44" y="467"/>
                  </a:lnTo>
                  <a:lnTo>
                    <a:pt x="41" y="379"/>
                  </a:lnTo>
                  <a:lnTo>
                    <a:pt x="39" y="294"/>
                  </a:lnTo>
                  <a:lnTo>
                    <a:pt x="40" y="254"/>
                  </a:lnTo>
                  <a:lnTo>
                    <a:pt x="40" y="216"/>
                  </a:lnTo>
                  <a:lnTo>
                    <a:pt x="42" y="180"/>
                  </a:lnTo>
                  <a:lnTo>
                    <a:pt x="44" y="149"/>
                  </a:lnTo>
                  <a:lnTo>
                    <a:pt x="47" y="119"/>
                  </a:lnTo>
                  <a:lnTo>
                    <a:pt x="51" y="93"/>
                  </a:lnTo>
                  <a:lnTo>
                    <a:pt x="53" y="83"/>
                  </a:lnTo>
                  <a:lnTo>
                    <a:pt x="56" y="72"/>
                  </a:lnTo>
                  <a:lnTo>
                    <a:pt x="59" y="64"/>
                  </a:lnTo>
                  <a:lnTo>
                    <a:pt x="62" y="56"/>
                  </a:lnTo>
                  <a:lnTo>
                    <a:pt x="65" y="50"/>
                  </a:lnTo>
                  <a:lnTo>
                    <a:pt x="67" y="45"/>
                  </a:lnTo>
                  <a:lnTo>
                    <a:pt x="70" y="43"/>
                  </a:lnTo>
                  <a:lnTo>
                    <a:pt x="71" y="40"/>
                  </a:lnTo>
                  <a:lnTo>
                    <a:pt x="72" y="40"/>
                  </a:lnTo>
                  <a:lnTo>
                    <a:pt x="72" y="40"/>
                  </a:lnTo>
                  <a:lnTo>
                    <a:pt x="72" y="40"/>
                  </a:lnTo>
                  <a:lnTo>
                    <a:pt x="74" y="40"/>
                  </a:lnTo>
                  <a:lnTo>
                    <a:pt x="88" y="4"/>
                  </a:lnTo>
                  <a:lnTo>
                    <a:pt x="79" y="0"/>
                  </a:lnTo>
                  <a:lnTo>
                    <a:pt x="68" y="0"/>
                  </a:lnTo>
                  <a:lnTo>
                    <a:pt x="58" y="4"/>
                  </a:lnTo>
                  <a:lnTo>
                    <a:pt x="48" y="8"/>
                  </a:lnTo>
                  <a:lnTo>
                    <a:pt x="41" y="15"/>
                  </a:lnTo>
                  <a:lnTo>
                    <a:pt x="34" y="23"/>
                  </a:lnTo>
                  <a:lnTo>
                    <a:pt x="29" y="31"/>
                  </a:lnTo>
                  <a:lnTo>
                    <a:pt x="25" y="40"/>
                  </a:lnTo>
                  <a:lnTo>
                    <a:pt x="21" y="50"/>
                  </a:lnTo>
                  <a:lnTo>
                    <a:pt x="18" y="61"/>
                  </a:lnTo>
                  <a:lnTo>
                    <a:pt x="14" y="73"/>
                  </a:lnTo>
                  <a:lnTo>
                    <a:pt x="12" y="87"/>
                  </a:lnTo>
                  <a:lnTo>
                    <a:pt x="8" y="114"/>
                  </a:lnTo>
                  <a:lnTo>
                    <a:pt x="4" y="145"/>
                  </a:lnTo>
                  <a:lnTo>
                    <a:pt x="2" y="178"/>
                  </a:lnTo>
                  <a:lnTo>
                    <a:pt x="0" y="215"/>
                  </a:lnTo>
                  <a:lnTo>
                    <a:pt x="0" y="254"/>
                  </a:lnTo>
                  <a:lnTo>
                    <a:pt x="0" y="295"/>
                  </a:lnTo>
                  <a:lnTo>
                    <a:pt x="1" y="380"/>
                  </a:lnTo>
                  <a:lnTo>
                    <a:pt x="5" y="469"/>
                  </a:lnTo>
                  <a:lnTo>
                    <a:pt x="9" y="558"/>
                  </a:lnTo>
                  <a:lnTo>
                    <a:pt x="15" y="646"/>
                  </a:lnTo>
                  <a:lnTo>
                    <a:pt x="23" y="727"/>
                  </a:lnTo>
                  <a:lnTo>
                    <a:pt x="29" y="800"/>
                  </a:lnTo>
                  <a:lnTo>
                    <a:pt x="35" y="862"/>
                  </a:lnTo>
                  <a:lnTo>
                    <a:pt x="40" y="911"/>
                  </a:lnTo>
                  <a:lnTo>
                    <a:pt x="44" y="941"/>
                  </a:lnTo>
                  <a:lnTo>
                    <a:pt x="45" y="953"/>
                  </a:lnTo>
                  <a:lnTo>
                    <a:pt x="84" y="946"/>
                  </a:lnTo>
                  <a:lnTo>
                    <a:pt x="45" y="955"/>
                  </a:lnTo>
                  <a:close/>
                </a:path>
              </a:pathLst>
            </a:custGeom>
            <a:solidFill>
              <a:srgbClr val="CE9B2A"/>
            </a:solidFill>
            <a:ln w="9525">
              <a:noFill/>
              <a:round/>
              <a:headEnd/>
              <a:tailEnd/>
            </a:ln>
          </p:spPr>
          <p:txBody>
            <a:bodyPr/>
            <a:lstStyle/>
            <a:p>
              <a:endParaRPr lang="pt-BR"/>
            </a:p>
          </p:txBody>
        </p:sp>
        <p:sp>
          <p:nvSpPr>
            <p:cNvPr id="342076" name="Freeform 60"/>
            <p:cNvSpPr>
              <a:spLocks/>
            </p:cNvSpPr>
            <p:nvPr/>
          </p:nvSpPr>
          <p:spPr bwMode="auto">
            <a:xfrm>
              <a:off x="3355" y="2515"/>
              <a:ext cx="86" cy="196"/>
            </a:xfrm>
            <a:custGeom>
              <a:avLst/>
              <a:gdLst/>
              <a:ahLst/>
              <a:cxnLst>
                <a:cxn ang="0">
                  <a:pos x="0" y="39"/>
                </a:cxn>
                <a:cxn ang="0">
                  <a:pos x="14" y="43"/>
                </a:cxn>
                <a:cxn ang="0">
                  <a:pos x="29" y="53"/>
                </a:cxn>
                <a:cxn ang="0">
                  <a:pos x="44" y="65"/>
                </a:cxn>
                <a:cxn ang="0">
                  <a:pos x="61" y="83"/>
                </a:cxn>
                <a:cxn ang="0">
                  <a:pos x="79" y="105"/>
                </a:cxn>
                <a:cxn ang="0">
                  <a:pos x="96" y="131"/>
                </a:cxn>
                <a:cxn ang="0">
                  <a:pos x="132" y="193"/>
                </a:cxn>
                <a:cxn ang="0">
                  <a:pos x="167" y="264"/>
                </a:cxn>
                <a:cxn ang="0">
                  <a:pos x="199" y="344"/>
                </a:cxn>
                <a:cxn ang="0">
                  <a:pos x="232" y="429"/>
                </a:cxn>
                <a:cxn ang="0">
                  <a:pos x="261" y="516"/>
                </a:cxn>
                <a:cxn ang="0">
                  <a:pos x="315" y="686"/>
                </a:cxn>
                <a:cxn ang="0">
                  <a:pos x="356" y="835"/>
                </a:cxn>
                <a:cxn ang="0">
                  <a:pos x="383" y="940"/>
                </a:cxn>
                <a:cxn ang="0">
                  <a:pos x="393" y="979"/>
                </a:cxn>
                <a:cxn ang="0">
                  <a:pos x="430" y="959"/>
                </a:cxn>
                <a:cxn ang="0">
                  <a:pos x="411" y="884"/>
                </a:cxn>
                <a:cxn ang="0">
                  <a:pos x="376" y="755"/>
                </a:cxn>
                <a:cxn ang="0">
                  <a:pos x="328" y="591"/>
                </a:cxn>
                <a:cxn ang="0">
                  <a:pos x="284" y="459"/>
                </a:cxn>
                <a:cxn ang="0">
                  <a:pos x="253" y="372"/>
                </a:cxn>
                <a:cxn ang="0">
                  <a:pos x="220" y="288"/>
                </a:cxn>
                <a:cxn ang="0">
                  <a:pos x="184" y="210"/>
                </a:cxn>
                <a:cxn ang="0">
                  <a:pos x="149" y="140"/>
                </a:cxn>
                <a:cxn ang="0">
                  <a:pos x="120" y="95"/>
                </a:cxn>
                <a:cxn ang="0">
                  <a:pos x="101" y="70"/>
                </a:cxn>
                <a:cxn ang="0">
                  <a:pos x="82" y="47"/>
                </a:cxn>
                <a:cxn ang="0">
                  <a:pos x="62" y="28"/>
                </a:cxn>
                <a:cxn ang="0">
                  <a:pos x="41" y="13"/>
                </a:cxn>
                <a:cxn ang="0">
                  <a:pos x="18" y="3"/>
                </a:cxn>
                <a:cxn ang="0">
                  <a:pos x="7" y="0"/>
                </a:cxn>
                <a:cxn ang="0">
                  <a:pos x="0" y="39"/>
                </a:cxn>
              </a:cxnLst>
              <a:rect l="0" t="0" r="r" b="b"/>
              <a:pathLst>
                <a:path w="432" h="979">
                  <a:moveTo>
                    <a:pt x="0" y="39"/>
                  </a:moveTo>
                  <a:lnTo>
                    <a:pt x="0" y="39"/>
                  </a:lnTo>
                  <a:lnTo>
                    <a:pt x="7" y="41"/>
                  </a:lnTo>
                  <a:lnTo>
                    <a:pt x="14" y="43"/>
                  </a:lnTo>
                  <a:lnTo>
                    <a:pt x="21" y="48"/>
                  </a:lnTo>
                  <a:lnTo>
                    <a:pt x="29" y="53"/>
                  </a:lnTo>
                  <a:lnTo>
                    <a:pt x="37" y="58"/>
                  </a:lnTo>
                  <a:lnTo>
                    <a:pt x="44" y="65"/>
                  </a:lnTo>
                  <a:lnTo>
                    <a:pt x="53" y="74"/>
                  </a:lnTo>
                  <a:lnTo>
                    <a:pt x="61" y="83"/>
                  </a:lnTo>
                  <a:lnTo>
                    <a:pt x="70" y="94"/>
                  </a:lnTo>
                  <a:lnTo>
                    <a:pt x="79" y="105"/>
                  </a:lnTo>
                  <a:lnTo>
                    <a:pt x="88" y="118"/>
                  </a:lnTo>
                  <a:lnTo>
                    <a:pt x="96" y="131"/>
                  </a:lnTo>
                  <a:lnTo>
                    <a:pt x="114" y="160"/>
                  </a:lnTo>
                  <a:lnTo>
                    <a:pt x="132" y="193"/>
                  </a:lnTo>
                  <a:lnTo>
                    <a:pt x="149" y="228"/>
                  </a:lnTo>
                  <a:lnTo>
                    <a:pt x="167" y="264"/>
                  </a:lnTo>
                  <a:lnTo>
                    <a:pt x="183" y="303"/>
                  </a:lnTo>
                  <a:lnTo>
                    <a:pt x="199" y="344"/>
                  </a:lnTo>
                  <a:lnTo>
                    <a:pt x="216" y="386"/>
                  </a:lnTo>
                  <a:lnTo>
                    <a:pt x="232" y="429"/>
                  </a:lnTo>
                  <a:lnTo>
                    <a:pt x="247" y="473"/>
                  </a:lnTo>
                  <a:lnTo>
                    <a:pt x="261" y="516"/>
                  </a:lnTo>
                  <a:lnTo>
                    <a:pt x="290" y="603"/>
                  </a:lnTo>
                  <a:lnTo>
                    <a:pt x="315" y="686"/>
                  </a:lnTo>
                  <a:lnTo>
                    <a:pt x="337" y="765"/>
                  </a:lnTo>
                  <a:lnTo>
                    <a:pt x="356" y="835"/>
                  </a:lnTo>
                  <a:lnTo>
                    <a:pt x="372" y="894"/>
                  </a:lnTo>
                  <a:lnTo>
                    <a:pt x="383" y="940"/>
                  </a:lnTo>
                  <a:lnTo>
                    <a:pt x="391" y="968"/>
                  </a:lnTo>
                  <a:lnTo>
                    <a:pt x="393" y="979"/>
                  </a:lnTo>
                  <a:lnTo>
                    <a:pt x="432" y="970"/>
                  </a:lnTo>
                  <a:lnTo>
                    <a:pt x="430" y="959"/>
                  </a:lnTo>
                  <a:lnTo>
                    <a:pt x="422" y="930"/>
                  </a:lnTo>
                  <a:lnTo>
                    <a:pt x="411" y="884"/>
                  </a:lnTo>
                  <a:lnTo>
                    <a:pt x="395" y="825"/>
                  </a:lnTo>
                  <a:lnTo>
                    <a:pt x="376" y="755"/>
                  </a:lnTo>
                  <a:lnTo>
                    <a:pt x="353" y="676"/>
                  </a:lnTo>
                  <a:lnTo>
                    <a:pt x="328" y="591"/>
                  </a:lnTo>
                  <a:lnTo>
                    <a:pt x="299" y="503"/>
                  </a:lnTo>
                  <a:lnTo>
                    <a:pt x="284" y="459"/>
                  </a:lnTo>
                  <a:lnTo>
                    <a:pt x="269" y="415"/>
                  </a:lnTo>
                  <a:lnTo>
                    <a:pt x="253" y="372"/>
                  </a:lnTo>
                  <a:lnTo>
                    <a:pt x="237" y="330"/>
                  </a:lnTo>
                  <a:lnTo>
                    <a:pt x="220" y="288"/>
                  </a:lnTo>
                  <a:lnTo>
                    <a:pt x="202" y="248"/>
                  </a:lnTo>
                  <a:lnTo>
                    <a:pt x="184" y="210"/>
                  </a:lnTo>
                  <a:lnTo>
                    <a:pt x="167" y="174"/>
                  </a:lnTo>
                  <a:lnTo>
                    <a:pt x="149" y="140"/>
                  </a:lnTo>
                  <a:lnTo>
                    <a:pt x="130" y="110"/>
                  </a:lnTo>
                  <a:lnTo>
                    <a:pt x="120" y="95"/>
                  </a:lnTo>
                  <a:lnTo>
                    <a:pt x="111" y="82"/>
                  </a:lnTo>
                  <a:lnTo>
                    <a:pt x="101" y="70"/>
                  </a:lnTo>
                  <a:lnTo>
                    <a:pt x="92" y="57"/>
                  </a:lnTo>
                  <a:lnTo>
                    <a:pt x="82" y="47"/>
                  </a:lnTo>
                  <a:lnTo>
                    <a:pt x="72" y="37"/>
                  </a:lnTo>
                  <a:lnTo>
                    <a:pt x="62" y="28"/>
                  </a:lnTo>
                  <a:lnTo>
                    <a:pt x="52" y="20"/>
                  </a:lnTo>
                  <a:lnTo>
                    <a:pt x="41" y="13"/>
                  </a:lnTo>
                  <a:lnTo>
                    <a:pt x="30" y="8"/>
                  </a:lnTo>
                  <a:lnTo>
                    <a:pt x="18" y="3"/>
                  </a:lnTo>
                  <a:lnTo>
                    <a:pt x="7" y="0"/>
                  </a:lnTo>
                  <a:lnTo>
                    <a:pt x="7" y="0"/>
                  </a:lnTo>
                  <a:lnTo>
                    <a:pt x="0" y="39"/>
                  </a:lnTo>
                  <a:lnTo>
                    <a:pt x="0" y="39"/>
                  </a:lnTo>
                  <a:lnTo>
                    <a:pt x="0" y="39"/>
                  </a:lnTo>
                  <a:close/>
                </a:path>
              </a:pathLst>
            </a:custGeom>
            <a:solidFill>
              <a:srgbClr val="CE9B2A"/>
            </a:solidFill>
            <a:ln w="9525">
              <a:noFill/>
              <a:round/>
              <a:headEnd/>
              <a:tailEnd/>
            </a:ln>
          </p:spPr>
          <p:txBody>
            <a:bodyPr/>
            <a:lstStyle/>
            <a:p>
              <a:endParaRPr lang="pt-BR"/>
            </a:p>
          </p:txBody>
        </p:sp>
        <p:sp>
          <p:nvSpPr>
            <p:cNvPr id="342077" name="Freeform 61"/>
            <p:cNvSpPr>
              <a:spLocks/>
            </p:cNvSpPr>
            <p:nvPr/>
          </p:nvSpPr>
          <p:spPr bwMode="auto">
            <a:xfrm>
              <a:off x="3257" y="2515"/>
              <a:ext cx="99" cy="127"/>
            </a:xfrm>
            <a:custGeom>
              <a:avLst/>
              <a:gdLst/>
              <a:ahLst/>
              <a:cxnLst>
                <a:cxn ang="0">
                  <a:pos x="0" y="621"/>
                </a:cxn>
                <a:cxn ang="0">
                  <a:pos x="36" y="636"/>
                </a:cxn>
                <a:cxn ang="0">
                  <a:pos x="49" y="610"/>
                </a:cxn>
                <a:cxn ang="0">
                  <a:pos x="83" y="537"/>
                </a:cxn>
                <a:cxn ang="0">
                  <a:pos x="107" y="490"/>
                </a:cxn>
                <a:cxn ang="0">
                  <a:pos x="135" y="437"/>
                </a:cxn>
                <a:cxn ang="0">
                  <a:pos x="166" y="380"/>
                </a:cxn>
                <a:cxn ang="0">
                  <a:pos x="201" y="322"/>
                </a:cxn>
                <a:cxn ang="0">
                  <a:pos x="218" y="294"/>
                </a:cxn>
                <a:cxn ang="0">
                  <a:pos x="236" y="264"/>
                </a:cxn>
                <a:cxn ang="0">
                  <a:pos x="255" y="237"/>
                </a:cxn>
                <a:cxn ang="0">
                  <a:pos x="274" y="210"/>
                </a:cxn>
                <a:cxn ang="0">
                  <a:pos x="293" y="184"/>
                </a:cxn>
                <a:cxn ang="0">
                  <a:pos x="313" y="159"/>
                </a:cxn>
                <a:cxn ang="0">
                  <a:pos x="332" y="137"/>
                </a:cxn>
                <a:cxn ang="0">
                  <a:pos x="352" y="116"/>
                </a:cxn>
                <a:cxn ang="0">
                  <a:pos x="371" y="97"/>
                </a:cxn>
                <a:cxn ang="0">
                  <a:pos x="390" y="80"/>
                </a:cxn>
                <a:cxn ang="0">
                  <a:pos x="400" y="73"/>
                </a:cxn>
                <a:cxn ang="0">
                  <a:pos x="409" y="66"/>
                </a:cxn>
                <a:cxn ang="0">
                  <a:pos x="419" y="60"/>
                </a:cxn>
                <a:cxn ang="0">
                  <a:pos x="427" y="55"/>
                </a:cxn>
                <a:cxn ang="0">
                  <a:pos x="435" y="51"/>
                </a:cxn>
                <a:cxn ang="0">
                  <a:pos x="444" y="46"/>
                </a:cxn>
                <a:cxn ang="0">
                  <a:pos x="452" y="43"/>
                </a:cxn>
                <a:cxn ang="0">
                  <a:pos x="461" y="41"/>
                </a:cxn>
                <a:cxn ang="0">
                  <a:pos x="468" y="40"/>
                </a:cxn>
                <a:cxn ang="0">
                  <a:pos x="475" y="39"/>
                </a:cxn>
                <a:cxn ang="0">
                  <a:pos x="483" y="40"/>
                </a:cxn>
                <a:cxn ang="0">
                  <a:pos x="490" y="40"/>
                </a:cxn>
                <a:cxn ang="0">
                  <a:pos x="497" y="1"/>
                </a:cxn>
                <a:cxn ang="0">
                  <a:pos x="486" y="0"/>
                </a:cxn>
                <a:cxn ang="0">
                  <a:pos x="474" y="0"/>
                </a:cxn>
                <a:cxn ang="0">
                  <a:pos x="463" y="1"/>
                </a:cxn>
                <a:cxn ang="0">
                  <a:pos x="452" y="2"/>
                </a:cxn>
                <a:cxn ang="0">
                  <a:pos x="441" y="5"/>
                </a:cxn>
                <a:cxn ang="0">
                  <a:pos x="430" y="10"/>
                </a:cxn>
                <a:cxn ang="0">
                  <a:pos x="419" y="14"/>
                </a:cxn>
                <a:cxn ang="0">
                  <a:pos x="408" y="20"/>
                </a:cxn>
                <a:cxn ang="0">
                  <a:pos x="398" y="26"/>
                </a:cxn>
                <a:cxn ang="0">
                  <a:pos x="386" y="33"/>
                </a:cxn>
                <a:cxn ang="0">
                  <a:pos x="375" y="40"/>
                </a:cxn>
                <a:cxn ang="0">
                  <a:pos x="365" y="50"/>
                </a:cxn>
                <a:cxn ang="0">
                  <a:pos x="344" y="68"/>
                </a:cxn>
                <a:cxn ang="0">
                  <a:pos x="323" y="88"/>
                </a:cxn>
                <a:cxn ang="0">
                  <a:pos x="303" y="110"/>
                </a:cxn>
                <a:cxn ang="0">
                  <a:pos x="282" y="134"/>
                </a:cxn>
                <a:cxn ang="0">
                  <a:pos x="262" y="160"/>
                </a:cxn>
                <a:cxn ang="0">
                  <a:pos x="242" y="186"/>
                </a:cxn>
                <a:cxn ang="0">
                  <a:pos x="222" y="214"/>
                </a:cxn>
                <a:cxn ang="0">
                  <a:pos x="203" y="243"/>
                </a:cxn>
                <a:cxn ang="0">
                  <a:pos x="184" y="272"/>
                </a:cxn>
                <a:cxn ang="0">
                  <a:pos x="166" y="301"/>
                </a:cxn>
                <a:cxn ang="0">
                  <a:pos x="131" y="360"/>
                </a:cxn>
                <a:cxn ang="0">
                  <a:pos x="100" y="418"/>
                </a:cxn>
                <a:cxn ang="0">
                  <a:pos x="71" y="472"/>
                </a:cxn>
                <a:cxn ang="0">
                  <a:pos x="47" y="520"/>
                </a:cxn>
                <a:cxn ang="0">
                  <a:pos x="12" y="592"/>
                </a:cxn>
                <a:cxn ang="0">
                  <a:pos x="0" y="620"/>
                </a:cxn>
                <a:cxn ang="0">
                  <a:pos x="36" y="635"/>
                </a:cxn>
                <a:cxn ang="0">
                  <a:pos x="0" y="621"/>
                </a:cxn>
              </a:cxnLst>
              <a:rect l="0" t="0" r="r" b="b"/>
              <a:pathLst>
                <a:path w="497" h="636">
                  <a:moveTo>
                    <a:pt x="0" y="621"/>
                  </a:moveTo>
                  <a:lnTo>
                    <a:pt x="36" y="636"/>
                  </a:lnTo>
                  <a:lnTo>
                    <a:pt x="49" y="610"/>
                  </a:lnTo>
                  <a:lnTo>
                    <a:pt x="83" y="537"/>
                  </a:lnTo>
                  <a:lnTo>
                    <a:pt x="107" y="490"/>
                  </a:lnTo>
                  <a:lnTo>
                    <a:pt x="135" y="437"/>
                  </a:lnTo>
                  <a:lnTo>
                    <a:pt x="166" y="380"/>
                  </a:lnTo>
                  <a:lnTo>
                    <a:pt x="201" y="322"/>
                  </a:lnTo>
                  <a:lnTo>
                    <a:pt x="218" y="294"/>
                  </a:lnTo>
                  <a:lnTo>
                    <a:pt x="236" y="264"/>
                  </a:lnTo>
                  <a:lnTo>
                    <a:pt x="255" y="237"/>
                  </a:lnTo>
                  <a:lnTo>
                    <a:pt x="274" y="210"/>
                  </a:lnTo>
                  <a:lnTo>
                    <a:pt x="293" y="184"/>
                  </a:lnTo>
                  <a:lnTo>
                    <a:pt x="313" y="159"/>
                  </a:lnTo>
                  <a:lnTo>
                    <a:pt x="332" y="137"/>
                  </a:lnTo>
                  <a:lnTo>
                    <a:pt x="352" y="116"/>
                  </a:lnTo>
                  <a:lnTo>
                    <a:pt x="371" y="97"/>
                  </a:lnTo>
                  <a:lnTo>
                    <a:pt x="390" y="80"/>
                  </a:lnTo>
                  <a:lnTo>
                    <a:pt x="400" y="73"/>
                  </a:lnTo>
                  <a:lnTo>
                    <a:pt x="409" y="66"/>
                  </a:lnTo>
                  <a:lnTo>
                    <a:pt x="419" y="60"/>
                  </a:lnTo>
                  <a:lnTo>
                    <a:pt x="427" y="55"/>
                  </a:lnTo>
                  <a:lnTo>
                    <a:pt x="435" y="51"/>
                  </a:lnTo>
                  <a:lnTo>
                    <a:pt x="444" y="46"/>
                  </a:lnTo>
                  <a:lnTo>
                    <a:pt x="452" y="43"/>
                  </a:lnTo>
                  <a:lnTo>
                    <a:pt x="461" y="41"/>
                  </a:lnTo>
                  <a:lnTo>
                    <a:pt x="468" y="40"/>
                  </a:lnTo>
                  <a:lnTo>
                    <a:pt x="475" y="39"/>
                  </a:lnTo>
                  <a:lnTo>
                    <a:pt x="483" y="40"/>
                  </a:lnTo>
                  <a:lnTo>
                    <a:pt x="490" y="40"/>
                  </a:lnTo>
                  <a:lnTo>
                    <a:pt x="497" y="1"/>
                  </a:lnTo>
                  <a:lnTo>
                    <a:pt x="486" y="0"/>
                  </a:lnTo>
                  <a:lnTo>
                    <a:pt x="474" y="0"/>
                  </a:lnTo>
                  <a:lnTo>
                    <a:pt x="463" y="1"/>
                  </a:lnTo>
                  <a:lnTo>
                    <a:pt x="452" y="2"/>
                  </a:lnTo>
                  <a:lnTo>
                    <a:pt x="441" y="5"/>
                  </a:lnTo>
                  <a:lnTo>
                    <a:pt x="430" y="10"/>
                  </a:lnTo>
                  <a:lnTo>
                    <a:pt x="419" y="14"/>
                  </a:lnTo>
                  <a:lnTo>
                    <a:pt x="408" y="20"/>
                  </a:lnTo>
                  <a:lnTo>
                    <a:pt x="398" y="26"/>
                  </a:lnTo>
                  <a:lnTo>
                    <a:pt x="386" y="33"/>
                  </a:lnTo>
                  <a:lnTo>
                    <a:pt x="375" y="40"/>
                  </a:lnTo>
                  <a:lnTo>
                    <a:pt x="365" y="50"/>
                  </a:lnTo>
                  <a:lnTo>
                    <a:pt x="344" y="68"/>
                  </a:lnTo>
                  <a:lnTo>
                    <a:pt x="323" y="88"/>
                  </a:lnTo>
                  <a:lnTo>
                    <a:pt x="303" y="110"/>
                  </a:lnTo>
                  <a:lnTo>
                    <a:pt x="282" y="134"/>
                  </a:lnTo>
                  <a:lnTo>
                    <a:pt x="262" y="160"/>
                  </a:lnTo>
                  <a:lnTo>
                    <a:pt x="242" y="186"/>
                  </a:lnTo>
                  <a:lnTo>
                    <a:pt x="222" y="214"/>
                  </a:lnTo>
                  <a:lnTo>
                    <a:pt x="203" y="243"/>
                  </a:lnTo>
                  <a:lnTo>
                    <a:pt x="184" y="272"/>
                  </a:lnTo>
                  <a:lnTo>
                    <a:pt x="166" y="301"/>
                  </a:lnTo>
                  <a:lnTo>
                    <a:pt x="131" y="360"/>
                  </a:lnTo>
                  <a:lnTo>
                    <a:pt x="100" y="418"/>
                  </a:lnTo>
                  <a:lnTo>
                    <a:pt x="71" y="472"/>
                  </a:lnTo>
                  <a:lnTo>
                    <a:pt x="47" y="520"/>
                  </a:lnTo>
                  <a:lnTo>
                    <a:pt x="12" y="592"/>
                  </a:lnTo>
                  <a:lnTo>
                    <a:pt x="0" y="620"/>
                  </a:lnTo>
                  <a:lnTo>
                    <a:pt x="36" y="635"/>
                  </a:lnTo>
                  <a:lnTo>
                    <a:pt x="0" y="621"/>
                  </a:lnTo>
                  <a:close/>
                </a:path>
              </a:pathLst>
            </a:custGeom>
            <a:solidFill>
              <a:srgbClr val="CE9B2A"/>
            </a:solidFill>
            <a:ln w="9525">
              <a:noFill/>
              <a:round/>
              <a:headEnd/>
              <a:tailEnd/>
            </a:ln>
          </p:spPr>
          <p:txBody>
            <a:bodyPr/>
            <a:lstStyle/>
            <a:p>
              <a:endParaRPr lang="pt-BR"/>
            </a:p>
          </p:txBody>
        </p:sp>
        <p:sp>
          <p:nvSpPr>
            <p:cNvPr id="342078" name="Freeform 62"/>
            <p:cNvSpPr>
              <a:spLocks/>
            </p:cNvSpPr>
            <p:nvPr/>
          </p:nvSpPr>
          <p:spPr bwMode="auto">
            <a:xfrm>
              <a:off x="3396" y="2350"/>
              <a:ext cx="59" cy="88"/>
            </a:xfrm>
            <a:custGeom>
              <a:avLst/>
              <a:gdLst/>
              <a:ahLst/>
              <a:cxnLst>
                <a:cxn ang="0">
                  <a:pos x="126" y="443"/>
                </a:cxn>
                <a:cxn ang="0">
                  <a:pos x="141" y="443"/>
                </a:cxn>
                <a:cxn ang="0">
                  <a:pos x="163" y="438"/>
                </a:cxn>
                <a:cxn ang="0">
                  <a:pos x="190" y="425"/>
                </a:cxn>
                <a:cxn ang="0">
                  <a:pos x="216" y="404"/>
                </a:cxn>
                <a:cxn ang="0">
                  <a:pos x="240" y="377"/>
                </a:cxn>
                <a:cxn ang="0">
                  <a:pos x="261" y="343"/>
                </a:cxn>
                <a:cxn ang="0">
                  <a:pos x="276" y="305"/>
                </a:cxn>
                <a:cxn ang="0">
                  <a:pos x="288" y="263"/>
                </a:cxn>
                <a:cxn ang="0">
                  <a:pos x="293" y="218"/>
                </a:cxn>
                <a:cxn ang="0">
                  <a:pos x="293" y="175"/>
                </a:cxn>
                <a:cxn ang="0">
                  <a:pos x="288" y="134"/>
                </a:cxn>
                <a:cxn ang="0">
                  <a:pos x="276" y="96"/>
                </a:cxn>
                <a:cxn ang="0">
                  <a:pos x="261" y="63"/>
                </a:cxn>
                <a:cxn ang="0">
                  <a:pos x="241" y="37"/>
                </a:cxn>
                <a:cxn ang="0">
                  <a:pos x="217" y="17"/>
                </a:cxn>
                <a:cxn ang="0">
                  <a:pos x="197" y="6"/>
                </a:cxn>
                <a:cxn ang="0">
                  <a:pos x="183" y="2"/>
                </a:cxn>
                <a:cxn ang="0">
                  <a:pos x="168" y="0"/>
                </a:cxn>
                <a:cxn ang="0">
                  <a:pos x="153" y="1"/>
                </a:cxn>
                <a:cxn ang="0">
                  <a:pos x="131" y="5"/>
                </a:cxn>
                <a:cxn ang="0">
                  <a:pos x="104" y="19"/>
                </a:cxn>
                <a:cxn ang="0">
                  <a:pos x="77" y="40"/>
                </a:cxn>
                <a:cxn ang="0">
                  <a:pos x="54" y="67"/>
                </a:cxn>
                <a:cxn ang="0">
                  <a:pos x="34" y="100"/>
                </a:cxn>
                <a:cxn ang="0">
                  <a:pos x="17" y="139"/>
                </a:cxn>
                <a:cxn ang="0">
                  <a:pos x="7" y="181"/>
                </a:cxn>
                <a:cxn ang="0">
                  <a:pos x="1" y="226"/>
                </a:cxn>
                <a:cxn ang="0">
                  <a:pos x="1" y="269"/>
                </a:cxn>
                <a:cxn ang="0">
                  <a:pos x="7" y="310"/>
                </a:cxn>
                <a:cxn ang="0">
                  <a:pos x="17" y="347"/>
                </a:cxn>
                <a:cxn ang="0">
                  <a:pos x="33" y="380"/>
                </a:cxn>
                <a:cxn ang="0">
                  <a:pos x="53" y="407"/>
                </a:cxn>
                <a:cxn ang="0">
                  <a:pos x="76" y="427"/>
                </a:cxn>
                <a:cxn ang="0">
                  <a:pos x="96" y="437"/>
                </a:cxn>
                <a:cxn ang="0">
                  <a:pos x="111" y="441"/>
                </a:cxn>
              </a:cxnLst>
              <a:rect l="0" t="0" r="r" b="b"/>
              <a:pathLst>
                <a:path w="294" h="443">
                  <a:moveTo>
                    <a:pt x="118" y="443"/>
                  </a:moveTo>
                  <a:lnTo>
                    <a:pt x="126" y="443"/>
                  </a:lnTo>
                  <a:lnTo>
                    <a:pt x="133" y="443"/>
                  </a:lnTo>
                  <a:lnTo>
                    <a:pt x="141" y="443"/>
                  </a:lnTo>
                  <a:lnTo>
                    <a:pt x="148" y="442"/>
                  </a:lnTo>
                  <a:lnTo>
                    <a:pt x="163" y="438"/>
                  </a:lnTo>
                  <a:lnTo>
                    <a:pt x="176" y="433"/>
                  </a:lnTo>
                  <a:lnTo>
                    <a:pt x="190" y="425"/>
                  </a:lnTo>
                  <a:lnTo>
                    <a:pt x="204" y="416"/>
                  </a:lnTo>
                  <a:lnTo>
                    <a:pt x="216" y="404"/>
                  </a:lnTo>
                  <a:lnTo>
                    <a:pt x="229" y="391"/>
                  </a:lnTo>
                  <a:lnTo>
                    <a:pt x="240" y="377"/>
                  </a:lnTo>
                  <a:lnTo>
                    <a:pt x="250" y="361"/>
                  </a:lnTo>
                  <a:lnTo>
                    <a:pt x="261" y="343"/>
                  </a:lnTo>
                  <a:lnTo>
                    <a:pt x="269" y="325"/>
                  </a:lnTo>
                  <a:lnTo>
                    <a:pt x="276" y="305"/>
                  </a:lnTo>
                  <a:lnTo>
                    <a:pt x="283" y="284"/>
                  </a:lnTo>
                  <a:lnTo>
                    <a:pt x="288" y="263"/>
                  </a:lnTo>
                  <a:lnTo>
                    <a:pt x="291" y="241"/>
                  </a:lnTo>
                  <a:lnTo>
                    <a:pt x="293" y="218"/>
                  </a:lnTo>
                  <a:lnTo>
                    <a:pt x="294" y="196"/>
                  </a:lnTo>
                  <a:lnTo>
                    <a:pt x="293" y="175"/>
                  </a:lnTo>
                  <a:lnTo>
                    <a:pt x="291" y="154"/>
                  </a:lnTo>
                  <a:lnTo>
                    <a:pt x="288" y="134"/>
                  </a:lnTo>
                  <a:lnTo>
                    <a:pt x="283" y="114"/>
                  </a:lnTo>
                  <a:lnTo>
                    <a:pt x="276" y="96"/>
                  </a:lnTo>
                  <a:lnTo>
                    <a:pt x="269" y="79"/>
                  </a:lnTo>
                  <a:lnTo>
                    <a:pt x="261" y="63"/>
                  </a:lnTo>
                  <a:lnTo>
                    <a:pt x="251" y="49"/>
                  </a:lnTo>
                  <a:lnTo>
                    <a:pt x="241" y="37"/>
                  </a:lnTo>
                  <a:lnTo>
                    <a:pt x="229" y="26"/>
                  </a:lnTo>
                  <a:lnTo>
                    <a:pt x="217" y="17"/>
                  </a:lnTo>
                  <a:lnTo>
                    <a:pt x="204" y="9"/>
                  </a:lnTo>
                  <a:lnTo>
                    <a:pt x="197" y="6"/>
                  </a:lnTo>
                  <a:lnTo>
                    <a:pt x="190" y="4"/>
                  </a:lnTo>
                  <a:lnTo>
                    <a:pt x="183" y="2"/>
                  </a:lnTo>
                  <a:lnTo>
                    <a:pt x="175" y="1"/>
                  </a:lnTo>
                  <a:lnTo>
                    <a:pt x="168" y="0"/>
                  </a:lnTo>
                  <a:lnTo>
                    <a:pt x="161" y="0"/>
                  </a:lnTo>
                  <a:lnTo>
                    <a:pt x="153" y="1"/>
                  </a:lnTo>
                  <a:lnTo>
                    <a:pt x="146" y="2"/>
                  </a:lnTo>
                  <a:lnTo>
                    <a:pt x="131" y="5"/>
                  </a:lnTo>
                  <a:lnTo>
                    <a:pt x="117" y="12"/>
                  </a:lnTo>
                  <a:lnTo>
                    <a:pt x="104" y="19"/>
                  </a:lnTo>
                  <a:lnTo>
                    <a:pt x="90" y="28"/>
                  </a:lnTo>
                  <a:lnTo>
                    <a:pt x="77" y="40"/>
                  </a:lnTo>
                  <a:lnTo>
                    <a:pt x="66" y="53"/>
                  </a:lnTo>
                  <a:lnTo>
                    <a:pt x="54" y="67"/>
                  </a:lnTo>
                  <a:lnTo>
                    <a:pt x="44" y="83"/>
                  </a:lnTo>
                  <a:lnTo>
                    <a:pt x="34" y="100"/>
                  </a:lnTo>
                  <a:lnTo>
                    <a:pt x="25" y="119"/>
                  </a:lnTo>
                  <a:lnTo>
                    <a:pt x="17" y="139"/>
                  </a:lnTo>
                  <a:lnTo>
                    <a:pt x="11" y="159"/>
                  </a:lnTo>
                  <a:lnTo>
                    <a:pt x="7" y="181"/>
                  </a:lnTo>
                  <a:lnTo>
                    <a:pt x="3" y="203"/>
                  </a:lnTo>
                  <a:lnTo>
                    <a:pt x="1" y="226"/>
                  </a:lnTo>
                  <a:lnTo>
                    <a:pt x="0" y="248"/>
                  </a:lnTo>
                  <a:lnTo>
                    <a:pt x="1" y="269"/>
                  </a:lnTo>
                  <a:lnTo>
                    <a:pt x="3" y="290"/>
                  </a:lnTo>
                  <a:lnTo>
                    <a:pt x="7" y="310"/>
                  </a:lnTo>
                  <a:lnTo>
                    <a:pt x="11" y="329"/>
                  </a:lnTo>
                  <a:lnTo>
                    <a:pt x="17" y="347"/>
                  </a:lnTo>
                  <a:lnTo>
                    <a:pt x="25" y="364"/>
                  </a:lnTo>
                  <a:lnTo>
                    <a:pt x="33" y="380"/>
                  </a:lnTo>
                  <a:lnTo>
                    <a:pt x="43" y="395"/>
                  </a:lnTo>
                  <a:lnTo>
                    <a:pt x="53" y="407"/>
                  </a:lnTo>
                  <a:lnTo>
                    <a:pt x="65" y="418"/>
                  </a:lnTo>
                  <a:lnTo>
                    <a:pt x="76" y="427"/>
                  </a:lnTo>
                  <a:lnTo>
                    <a:pt x="90" y="435"/>
                  </a:lnTo>
                  <a:lnTo>
                    <a:pt x="96" y="437"/>
                  </a:lnTo>
                  <a:lnTo>
                    <a:pt x="104" y="440"/>
                  </a:lnTo>
                  <a:lnTo>
                    <a:pt x="111" y="441"/>
                  </a:lnTo>
                  <a:lnTo>
                    <a:pt x="118" y="443"/>
                  </a:lnTo>
                  <a:close/>
                </a:path>
              </a:pathLst>
            </a:custGeom>
            <a:solidFill>
              <a:srgbClr val="70488C"/>
            </a:solidFill>
            <a:ln w="9525">
              <a:noFill/>
              <a:round/>
              <a:headEnd/>
              <a:tailEnd/>
            </a:ln>
          </p:spPr>
          <p:txBody>
            <a:bodyPr/>
            <a:lstStyle/>
            <a:p>
              <a:endParaRPr lang="pt-BR"/>
            </a:p>
          </p:txBody>
        </p:sp>
        <p:sp>
          <p:nvSpPr>
            <p:cNvPr id="342079" name="Freeform 63"/>
            <p:cNvSpPr>
              <a:spLocks/>
            </p:cNvSpPr>
            <p:nvPr/>
          </p:nvSpPr>
          <p:spPr bwMode="auto">
            <a:xfrm>
              <a:off x="3419" y="2397"/>
              <a:ext cx="39" cy="45"/>
            </a:xfrm>
            <a:custGeom>
              <a:avLst/>
              <a:gdLst/>
              <a:ahLst/>
              <a:cxnLst>
                <a:cxn ang="0">
                  <a:pos x="155" y="0"/>
                </a:cxn>
                <a:cxn ang="0">
                  <a:pos x="155" y="0"/>
                </a:cxn>
                <a:cxn ang="0">
                  <a:pos x="152" y="21"/>
                </a:cxn>
                <a:cxn ang="0">
                  <a:pos x="148" y="42"/>
                </a:cxn>
                <a:cxn ang="0">
                  <a:pos x="141" y="61"/>
                </a:cxn>
                <a:cxn ang="0">
                  <a:pos x="134" y="79"/>
                </a:cxn>
                <a:cxn ang="0">
                  <a:pos x="127" y="97"/>
                </a:cxn>
                <a:cxn ang="0">
                  <a:pos x="117" y="112"/>
                </a:cxn>
                <a:cxn ang="0">
                  <a:pos x="108" y="127"/>
                </a:cxn>
                <a:cxn ang="0">
                  <a:pos x="97" y="140"/>
                </a:cxn>
                <a:cxn ang="0">
                  <a:pos x="87" y="151"/>
                </a:cxn>
                <a:cxn ang="0">
                  <a:pos x="75" y="162"/>
                </a:cxn>
                <a:cxn ang="0">
                  <a:pos x="64" y="170"/>
                </a:cxn>
                <a:cxn ang="0">
                  <a:pos x="52" y="177"/>
                </a:cxn>
                <a:cxn ang="0">
                  <a:pos x="40" y="181"/>
                </a:cxn>
                <a:cxn ang="0">
                  <a:pos x="28" y="184"/>
                </a:cxn>
                <a:cxn ang="0">
                  <a:pos x="22" y="185"/>
                </a:cxn>
                <a:cxn ang="0">
                  <a:pos x="17" y="185"/>
                </a:cxn>
                <a:cxn ang="0">
                  <a:pos x="11" y="185"/>
                </a:cxn>
                <a:cxn ang="0">
                  <a:pos x="5" y="185"/>
                </a:cxn>
                <a:cxn ang="0">
                  <a:pos x="0" y="224"/>
                </a:cxn>
                <a:cxn ang="0">
                  <a:pos x="9" y="225"/>
                </a:cxn>
                <a:cxn ang="0">
                  <a:pos x="17" y="225"/>
                </a:cxn>
                <a:cxn ang="0">
                  <a:pos x="27" y="225"/>
                </a:cxn>
                <a:cxn ang="0">
                  <a:pos x="36" y="223"/>
                </a:cxn>
                <a:cxn ang="0">
                  <a:pos x="53" y="219"/>
                </a:cxn>
                <a:cxn ang="0">
                  <a:pos x="69" y="212"/>
                </a:cxn>
                <a:cxn ang="0">
                  <a:pos x="86" y="204"/>
                </a:cxn>
                <a:cxn ang="0">
                  <a:pos x="100" y="192"/>
                </a:cxn>
                <a:cxn ang="0">
                  <a:pos x="114" y="180"/>
                </a:cxn>
                <a:cxn ang="0">
                  <a:pos x="128" y="166"/>
                </a:cxn>
                <a:cxn ang="0">
                  <a:pos x="140" y="150"/>
                </a:cxn>
                <a:cxn ang="0">
                  <a:pos x="152" y="133"/>
                </a:cxn>
                <a:cxn ang="0">
                  <a:pos x="161" y="115"/>
                </a:cxn>
                <a:cxn ang="0">
                  <a:pos x="171" y="95"/>
                </a:cxn>
                <a:cxn ang="0">
                  <a:pos x="179" y="73"/>
                </a:cxn>
                <a:cxn ang="0">
                  <a:pos x="186" y="51"/>
                </a:cxn>
                <a:cxn ang="0">
                  <a:pos x="191" y="29"/>
                </a:cxn>
                <a:cxn ang="0">
                  <a:pos x="195" y="5"/>
                </a:cxn>
                <a:cxn ang="0">
                  <a:pos x="195" y="5"/>
                </a:cxn>
                <a:cxn ang="0">
                  <a:pos x="155" y="0"/>
                </a:cxn>
              </a:cxnLst>
              <a:rect l="0" t="0" r="r" b="b"/>
              <a:pathLst>
                <a:path w="195" h="225">
                  <a:moveTo>
                    <a:pt x="155" y="0"/>
                  </a:moveTo>
                  <a:lnTo>
                    <a:pt x="155" y="0"/>
                  </a:lnTo>
                  <a:lnTo>
                    <a:pt x="152" y="21"/>
                  </a:lnTo>
                  <a:lnTo>
                    <a:pt x="148" y="42"/>
                  </a:lnTo>
                  <a:lnTo>
                    <a:pt x="141" y="61"/>
                  </a:lnTo>
                  <a:lnTo>
                    <a:pt x="134" y="79"/>
                  </a:lnTo>
                  <a:lnTo>
                    <a:pt x="127" y="97"/>
                  </a:lnTo>
                  <a:lnTo>
                    <a:pt x="117" y="112"/>
                  </a:lnTo>
                  <a:lnTo>
                    <a:pt x="108" y="127"/>
                  </a:lnTo>
                  <a:lnTo>
                    <a:pt x="97" y="140"/>
                  </a:lnTo>
                  <a:lnTo>
                    <a:pt x="87" y="151"/>
                  </a:lnTo>
                  <a:lnTo>
                    <a:pt x="75" y="162"/>
                  </a:lnTo>
                  <a:lnTo>
                    <a:pt x="64" y="170"/>
                  </a:lnTo>
                  <a:lnTo>
                    <a:pt x="52" y="177"/>
                  </a:lnTo>
                  <a:lnTo>
                    <a:pt x="40" y="181"/>
                  </a:lnTo>
                  <a:lnTo>
                    <a:pt x="28" y="184"/>
                  </a:lnTo>
                  <a:lnTo>
                    <a:pt x="22" y="185"/>
                  </a:lnTo>
                  <a:lnTo>
                    <a:pt x="17" y="185"/>
                  </a:lnTo>
                  <a:lnTo>
                    <a:pt x="11" y="185"/>
                  </a:lnTo>
                  <a:lnTo>
                    <a:pt x="5" y="185"/>
                  </a:lnTo>
                  <a:lnTo>
                    <a:pt x="0" y="224"/>
                  </a:lnTo>
                  <a:lnTo>
                    <a:pt x="9" y="225"/>
                  </a:lnTo>
                  <a:lnTo>
                    <a:pt x="17" y="225"/>
                  </a:lnTo>
                  <a:lnTo>
                    <a:pt x="27" y="225"/>
                  </a:lnTo>
                  <a:lnTo>
                    <a:pt x="36" y="223"/>
                  </a:lnTo>
                  <a:lnTo>
                    <a:pt x="53" y="219"/>
                  </a:lnTo>
                  <a:lnTo>
                    <a:pt x="69" y="212"/>
                  </a:lnTo>
                  <a:lnTo>
                    <a:pt x="86" y="204"/>
                  </a:lnTo>
                  <a:lnTo>
                    <a:pt x="100" y="192"/>
                  </a:lnTo>
                  <a:lnTo>
                    <a:pt x="114" y="180"/>
                  </a:lnTo>
                  <a:lnTo>
                    <a:pt x="128" y="166"/>
                  </a:lnTo>
                  <a:lnTo>
                    <a:pt x="140" y="150"/>
                  </a:lnTo>
                  <a:lnTo>
                    <a:pt x="152" y="133"/>
                  </a:lnTo>
                  <a:lnTo>
                    <a:pt x="161" y="115"/>
                  </a:lnTo>
                  <a:lnTo>
                    <a:pt x="171" y="95"/>
                  </a:lnTo>
                  <a:lnTo>
                    <a:pt x="179" y="73"/>
                  </a:lnTo>
                  <a:lnTo>
                    <a:pt x="186" y="51"/>
                  </a:lnTo>
                  <a:lnTo>
                    <a:pt x="191" y="29"/>
                  </a:lnTo>
                  <a:lnTo>
                    <a:pt x="195" y="5"/>
                  </a:lnTo>
                  <a:lnTo>
                    <a:pt x="195" y="5"/>
                  </a:lnTo>
                  <a:lnTo>
                    <a:pt x="155" y="0"/>
                  </a:lnTo>
                  <a:close/>
                </a:path>
              </a:pathLst>
            </a:custGeom>
            <a:solidFill>
              <a:srgbClr val="1F1A17"/>
            </a:solidFill>
            <a:ln w="9525">
              <a:noFill/>
              <a:round/>
              <a:headEnd/>
              <a:tailEnd/>
            </a:ln>
          </p:spPr>
          <p:txBody>
            <a:bodyPr/>
            <a:lstStyle/>
            <a:p>
              <a:endParaRPr lang="pt-BR"/>
            </a:p>
          </p:txBody>
        </p:sp>
        <p:sp>
          <p:nvSpPr>
            <p:cNvPr id="342080" name="Freeform 64"/>
            <p:cNvSpPr>
              <a:spLocks/>
            </p:cNvSpPr>
            <p:nvPr/>
          </p:nvSpPr>
          <p:spPr bwMode="auto">
            <a:xfrm>
              <a:off x="3431" y="2346"/>
              <a:ext cx="28" cy="52"/>
            </a:xfrm>
            <a:custGeom>
              <a:avLst/>
              <a:gdLst/>
              <a:ahLst/>
              <a:cxnLst>
                <a:cxn ang="0">
                  <a:pos x="0" y="40"/>
                </a:cxn>
                <a:cxn ang="0">
                  <a:pos x="0" y="40"/>
                </a:cxn>
                <a:cxn ang="0">
                  <a:pos x="5" y="41"/>
                </a:cxn>
                <a:cxn ang="0">
                  <a:pos x="12" y="42"/>
                </a:cxn>
                <a:cxn ang="0">
                  <a:pos x="17" y="44"/>
                </a:cxn>
                <a:cxn ang="0">
                  <a:pos x="22" y="46"/>
                </a:cxn>
                <a:cxn ang="0">
                  <a:pos x="33" y="53"/>
                </a:cxn>
                <a:cxn ang="0">
                  <a:pos x="43" y="60"/>
                </a:cxn>
                <a:cxn ang="0">
                  <a:pos x="53" y="69"/>
                </a:cxn>
                <a:cxn ang="0">
                  <a:pos x="62" y="80"/>
                </a:cxn>
                <a:cxn ang="0">
                  <a:pos x="71" y="93"/>
                </a:cxn>
                <a:cxn ang="0">
                  <a:pos x="78" y="106"/>
                </a:cxn>
                <a:cxn ang="0">
                  <a:pos x="84" y="122"/>
                </a:cxn>
                <a:cxn ang="0">
                  <a:pos x="91" y="139"/>
                </a:cxn>
                <a:cxn ang="0">
                  <a:pos x="95" y="157"/>
                </a:cxn>
                <a:cxn ang="0">
                  <a:pos x="98" y="175"/>
                </a:cxn>
                <a:cxn ang="0">
                  <a:pos x="100" y="195"/>
                </a:cxn>
                <a:cxn ang="0">
                  <a:pos x="101" y="215"/>
                </a:cxn>
                <a:cxn ang="0">
                  <a:pos x="100" y="236"/>
                </a:cxn>
                <a:cxn ang="0">
                  <a:pos x="98" y="257"/>
                </a:cxn>
                <a:cxn ang="0">
                  <a:pos x="138" y="262"/>
                </a:cxn>
                <a:cxn ang="0">
                  <a:pos x="140" y="238"/>
                </a:cxn>
                <a:cxn ang="0">
                  <a:pos x="141" y="215"/>
                </a:cxn>
                <a:cxn ang="0">
                  <a:pos x="140" y="192"/>
                </a:cxn>
                <a:cxn ang="0">
                  <a:pos x="138" y="169"/>
                </a:cxn>
                <a:cxn ang="0">
                  <a:pos x="134" y="148"/>
                </a:cxn>
                <a:cxn ang="0">
                  <a:pos x="129" y="127"/>
                </a:cxn>
                <a:cxn ang="0">
                  <a:pos x="122" y="108"/>
                </a:cxn>
                <a:cxn ang="0">
                  <a:pos x="114" y="89"/>
                </a:cxn>
                <a:cxn ang="0">
                  <a:pos x="104" y="73"/>
                </a:cxn>
                <a:cxn ang="0">
                  <a:pos x="94" y="57"/>
                </a:cxn>
                <a:cxn ang="0">
                  <a:pos x="82" y="42"/>
                </a:cxn>
                <a:cxn ang="0">
                  <a:pos x="70" y="29"/>
                </a:cxn>
                <a:cxn ang="0">
                  <a:pos x="55" y="19"/>
                </a:cxn>
                <a:cxn ang="0">
                  <a:pos x="40" y="11"/>
                </a:cxn>
                <a:cxn ang="0">
                  <a:pos x="32" y="6"/>
                </a:cxn>
                <a:cxn ang="0">
                  <a:pos x="22" y="4"/>
                </a:cxn>
                <a:cxn ang="0">
                  <a:pos x="14" y="2"/>
                </a:cxn>
                <a:cxn ang="0">
                  <a:pos x="5" y="0"/>
                </a:cxn>
                <a:cxn ang="0">
                  <a:pos x="5" y="0"/>
                </a:cxn>
                <a:cxn ang="0">
                  <a:pos x="0" y="40"/>
                </a:cxn>
              </a:cxnLst>
              <a:rect l="0" t="0" r="r" b="b"/>
              <a:pathLst>
                <a:path w="141" h="262">
                  <a:moveTo>
                    <a:pt x="0" y="40"/>
                  </a:moveTo>
                  <a:lnTo>
                    <a:pt x="0" y="40"/>
                  </a:lnTo>
                  <a:lnTo>
                    <a:pt x="5" y="41"/>
                  </a:lnTo>
                  <a:lnTo>
                    <a:pt x="12" y="42"/>
                  </a:lnTo>
                  <a:lnTo>
                    <a:pt x="17" y="44"/>
                  </a:lnTo>
                  <a:lnTo>
                    <a:pt x="22" y="46"/>
                  </a:lnTo>
                  <a:lnTo>
                    <a:pt x="33" y="53"/>
                  </a:lnTo>
                  <a:lnTo>
                    <a:pt x="43" y="60"/>
                  </a:lnTo>
                  <a:lnTo>
                    <a:pt x="53" y="69"/>
                  </a:lnTo>
                  <a:lnTo>
                    <a:pt x="62" y="80"/>
                  </a:lnTo>
                  <a:lnTo>
                    <a:pt x="71" y="93"/>
                  </a:lnTo>
                  <a:lnTo>
                    <a:pt x="78" y="106"/>
                  </a:lnTo>
                  <a:lnTo>
                    <a:pt x="84" y="122"/>
                  </a:lnTo>
                  <a:lnTo>
                    <a:pt x="91" y="139"/>
                  </a:lnTo>
                  <a:lnTo>
                    <a:pt x="95" y="157"/>
                  </a:lnTo>
                  <a:lnTo>
                    <a:pt x="98" y="175"/>
                  </a:lnTo>
                  <a:lnTo>
                    <a:pt x="100" y="195"/>
                  </a:lnTo>
                  <a:lnTo>
                    <a:pt x="101" y="215"/>
                  </a:lnTo>
                  <a:lnTo>
                    <a:pt x="100" y="236"/>
                  </a:lnTo>
                  <a:lnTo>
                    <a:pt x="98" y="257"/>
                  </a:lnTo>
                  <a:lnTo>
                    <a:pt x="138" y="262"/>
                  </a:lnTo>
                  <a:lnTo>
                    <a:pt x="140" y="238"/>
                  </a:lnTo>
                  <a:lnTo>
                    <a:pt x="141" y="215"/>
                  </a:lnTo>
                  <a:lnTo>
                    <a:pt x="140" y="192"/>
                  </a:lnTo>
                  <a:lnTo>
                    <a:pt x="138" y="169"/>
                  </a:lnTo>
                  <a:lnTo>
                    <a:pt x="134" y="148"/>
                  </a:lnTo>
                  <a:lnTo>
                    <a:pt x="129" y="127"/>
                  </a:lnTo>
                  <a:lnTo>
                    <a:pt x="122" y="108"/>
                  </a:lnTo>
                  <a:lnTo>
                    <a:pt x="114" y="89"/>
                  </a:lnTo>
                  <a:lnTo>
                    <a:pt x="104" y="73"/>
                  </a:lnTo>
                  <a:lnTo>
                    <a:pt x="94" y="57"/>
                  </a:lnTo>
                  <a:lnTo>
                    <a:pt x="82" y="42"/>
                  </a:lnTo>
                  <a:lnTo>
                    <a:pt x="70" y="29"/>
                  </a:lnTo>
                  <a:lnTo>
                    <a:pt x="55" y="19"/>
                  </a:lnTo>
                  <a:lnTo>
                    <a:pt x="40" y="11"/>
                  </a:lnTo>
                  <a:lnTo>
                    <a:pt x="32" y="6"/>
                  </a:lnTo>
                  <a:lnTo>
                    <a:pt x="22" y="4"/>
                  </a:lnTo>
                  <a:lnTo>
                    <a:pt x="14" y="2"/>
                  </a:lnTo>
                  <a:lnTo>
                    <a:pt x="5" y="0"/>
                  </a:lnTo>
                  <a:lnTo>
                    <a:pt x="5" y="0"/>
                  </a:lnTo>
                  <a:lnTo>
                    <a:pt x="0" y="40"/>
                  </a:lnTo>
                  <a:close/>
                </a:path>
              </a:pathLst>
            </a:custGeom>
            <a:solidFill>
              <a:srgbClr val="1F1A17"/>
            </a:solidFill>
            <a:ln w="9525">
              <a:noFill/>
              <a:round/>
              <a:headEnd/>
              <a:tailEnd/>
            </a:ln>
          </p:spPr>
          <p:txBody>
            <a:bodyPr/>
            <a:lstStyle/>
            <a:p>
              <a:endParaRPr lang="pt-BR"/>
            </a:p>
          </p:txBody>
        </p:sp>
        <p:sp>
          <p:nvSpPr>
            <p:cNvPr id="342081" name="Freeform 65"/>
            <p:cNvSpPr>
              <a:spLocks/>
            </p:cNvSpPr>
            <p:nvPr/>
          </p:nvSpPr>
          <p:spPr bwMode="auto">
            <a:xfrm>
              <a:off x="3393" y="2346"/>
              <a:ext cx="39" cy="45"/>
            </a:xfrm>
            <a:custGeom>
              <a:avLst/>
              <a:gdLst/>
              <a:ahLst/>
              <a:cxnLst>
                <a:cxn ang="0">
                  <a:pos x="40" y="225"/>
                </a:cxn>
                <a:cxn ang="0">
                  <a:pos x="40" y="225"/>
                </a:cxn>
                <a:cxn ang="0">
                  <a:pos x="43" y="204"/>
                </a:cxn>
                <a:cxn ang="0">
                  <a:pos x="48" y="184"/>
                </a:cxn>
                <a:cxn ang="0">
                  <a:pos x="53" y="165"/>
                </a:cxn>
                <a:cxn ang="0">
                  <a:pos x="61" y="146"/>
                </a:cxn>
                <a:cxn ang="0">
                  <a:pos x="69" y="129"/>
                </a:cxn>
                <a:cxn ang="0">
                  <a:pos x="78" y="114"/>
                </a:cxn>
                <a:cxn ang="0">
                  <a:pos x="87" y="99"/>
                </a:cxn>
                <a:cxn ang="0">
                  <a:pos x="98" y="85"/>
                </a:cxn>
                <a:cxn ang="0">
                  <a:pos x="108" y="74"/>
                </a:cxn>
                <a:cxn ang="0">
                  <a:pos x="120" y="64"/>
                </a:cxn>
                <a:cxn ang="0">
                  <a:pos x="131" y="56"/>
                </a:cxn>
                <a:cxn ang="0">
                  <a:pos x="143" y="49"/>
                </a:cxn>
                <a:cxn ang="0">
                  <a:pos x="154" y="44"/>
                </a:cxn>
                <a:cxn ang="0">
                  <a:pos x="167" y="41"/>
                </a:cxn>
                <a:cxn ang="0">
                  <a:pos x="172" y="41"/>
                </a:cxn>
                <a:cxn ang="0">
                  <a:pos x="179" y="40"/>
                </a:cxn>
                <a:cxn ang="0">
                  <a:pos x="184" y="40"/>
                </a:cxn>
                <a:cxn ang="0">
                  <a:pos x="190" y="41"/>
                </a:cxn>
                <a:cxn ang="0">
                  <a:pos x="195" y="1"/>
                </a:cxn>
                <a:cxn ang="0">
                  <a:pos x="186" y="1"/>
                </a:cxn>
                <a:cxn ang="0">
                  <a:pos x="178" y="0"/>
                </a:cxn>
                <a:cxn ang="0">
                  <a:pos x="168" y="1"/>
                </a:cxn>
                <a:cxn ang="0">
                  <a:pos x="159" y="2"/>
                </a:cxn>
                <a:cxn ang="0">
                  <a:pos x="143" y="6"/>
                </a:cxn>
                <a:cxn ang="0">
                  <a:pos x="126" y="14"/>
                </a:cxn>
                <a:cxn ang="0">
                  <a:pos x="110" y="22"/>
                </a:cxn>
                <a:cxn ang="0">
                  <a:pos x="94" y="33"/>
                </a:cxn>
                <a:cxn ang="0">
                  <a:pos x="81" y="45"/>
                </a:cxn>
                <a:cxn ang="0">
                  <a:pos x="67" y="60"/>
                </a:cxn>
                <a:cxn ang="0">
                  <a:pos x="54" y="76"/>
                </a:cxn>
                <a:cxn ang="0">
                  <a:pos x="44" y="93"/>
                </a:cxn>
                <a:cxn ang="0">
                  <a:pos x="33" y="112"/>
                </a:cxn>
                <a:cxn ang="0">
                  <a:pos x="24" y="132"/>
                </a:cxn>
                <a:cxn ang="0">
                  <a:pos x="15" y="153"/>
                </a:cxn>
                <a:cxn ang="0">
                  <a:pos x="9" y="174"/>
                </a:cxn>
                <a:cxn ang="0">
                  <a:pos x="4" y="197"/>
                </a:cxn>
                <a:cxn ang="0">
                  <a:pos x="0" y="221"/>
                </a:cxn>
                <a:cxn ang="0">
                  <a:pos x="0" y="221"/>
                </a:cxn>
                <a:cxn ang="0">
                  <a:pos x="40" y="225"/>
                </a:cxn>
              </a:cxnLst>
              <a:rect l="0" t="0" r="r" b="b"/>
              <a:pathLst>
                <a:path w="195" h="225">
                  <a:moveTo>
                    <a:pt x="40" y="225"/>
                  </a:moveTo>
                  <a:lnTo>
                    <a:pt x="40" y="225"/>
                  </a:lnTo>
                  <a:lnTo>
                    <a:pt x="43" y="204"/>
                  </a:lnTo>
                  <a:lnTo>
                    <a:pt x="48" y="184"/>
                  </a:lnTo>
                  <a:lnTo>
                    <a:pt x="53" y="165"/>
                  </a:lnTo>
                  <a:lnTo>
                    <a:pt x="61" y="146"/>
                  </a:lnTo>
                  <a:lnTo>
                    <a:pt x="69" y="129"/>
                  </a:lnTo>
                  <a:lnTo>
                    <a:pt x="78" y="114"/>
                  </a:lnTo>
                  <a:lnTo>
                    <a:pt x="87" y="99"/>
                  </a:lnTo>
                  <a:lnTo>
                    <a:pt x="98" y="85"/>
                  </a:lnTo>
                  <a:lnTo>
                    <a:pt x="108" y="74"/>
                  </a:lnTo>
                  <a:lnTo>
                    <a:pt x="120" y="64"/>
                  </a:lnTo>
                  <a:lnTo>
                    <a:pt x="131" y="56"/>
                  </a:lnTo>
                  <a:lnTo>
                    <a:pt x="143" y="49"/>
                  </a:lnTo>
                  <a:lnTo>
                    <a:pt x="154" y="44"/>
                  </a:lnTo>
                  <a:lnTo>
                    <a:pt x="167" y="41"/>
                  </a:lnTo>
                  <a:lnTo>
                    <a:pt x="172" y="41"/>
                  </a:lnTo>
                  <a:lnTo>
                    <a:pt x="179" y="40"/>
                  </a:lnTo>
                  <a:lnTo>
                    <a:pt x="184" y="40"/>
                  </a:lnTo>
                  <a:lnTo>
                    <a:pt x="190" y="41"/>
                  </a:lnTo>
                  <a:lnTo>
                    <a:pt x="195" y="1"/>
                  </a:lnTo>
                  <a:lnTo>
                    <a:pt x="186" y="1"/>
                  </a:lnTo>
                  <a:lnTo>
                    <a:pt x="178" y="0"/>
                  </a:lnTo>
                  <a:lnTo>
                    <a:pt x="168" y="1"/>
                  </a:lnTo>
                  <a:lnTo>
                    <a:pt x="159" y="2"/>
                  </a:lnTo>
                  <a:lnTo>
                    <a:pt x="143" y="6"/>
                  </a:lnTo>
                  <a:lnTo>
                    <a:pt x="126" y="14"/>
                  </a:lnTo>
                  <a:lnTo>
                    <a:pt x="110" y="22"/>
                  </a:lnTo>
                  <a:lnTo>
                    <a:pt x="94" y="33"/>
                  </a:lnTo>
                  <a:lnTo>
                    <a:pt x="81" y="45"/>
                  </a:lnTo>
                  <a:lnTo>
                    <a:pt x="67" y="60"/>
                  </a:lnTo>
                  <a:lnTo>
                    <a:pt x="54" y="76"/>
                  </a:lnTo>
                  <a:lnTo>
                    <a:pt x="44" y="93"/>
                  </a:lnTo>
                  <a:lnTo>
                    <a:pt x="33" y="112"/>
                  </a:lnTo>
                  <a:lnTo>
                    <a:pt x="24" y="132"/>
                  </a:lnTo>
                  <a:lnTo>
                    <a:pt x="15" y="153"/>
                  </a:lnTo>
                  <a:lnTo>
                    <a:pt x="9" y="174"/>
                  </a:lnTo>
                  <a:lnTo>
                    <a:pt x="4" y="197"/>
                  </a:lnTo>
                  <a:lnTo>
                    <a:pt x="0" y="221"/>
                  </a:lnTo>
                  <a:lnTo>
                    <a:pt x="0" y="221"/>
                  </a:lnTo>
                  <a:lnTo>
                    <a:pt x="40" y="225"/>
                  </a:lnTo>
                  <a:close/>
                </a:path>
              </a:pathLst>
            </a:custGeom>
            <a:solidFill>
              <a:srgbClr val="1F1A17"/>
            </a:solidFill>
            <a:ln w="9525">
              <a:noFill/>
              <a:round/>
              <a:headEnd/>
              <a:tailEnd/>
            </a:ln>
          </p:spPr>
          <p:txBody>
            <a:bodyPr/>
            <a:lstStyle/>
            <a:p>
              <a:endParaRPr lang="pt-BR"/>
            </a:p>
          </p:txBody>
        </p:sp>
        <p:sp>
          <p:nvSpPr>
            <p:cNvPr id="342082" name="Freeform 66"/>
            <p:cNvSpPr>
              <a:spLocks/>
            </p:cNvSpPr>
            <p:nvPr/>
          </p:nvSpPr>
          <p:spPr bwMode="auto">
            <a:xfrm>
              <a:off x="3392" y="2390"/>
              <a:ext cx="28" cy="52"/>
            </a:xfrm>
            <a:custGeom>
              <a:avLst/>
              <a:gdLst/>
              <a:ahLst/>
              <a:cxnLst>
                <a:cxn ang="0">
                  <a:pos x="141" y="222"/>
                </a:cxn>
                <a:cxn ang="0">
                  <a:pos x="141" y="222"/>
                </a:cxn>
                <a:cxn ang="0">
                  <a:pos x="135" y="221"/>
                </a:cxn>
                <a:cxn ang="0">
                  <a:pos x="129" y="220"/>
                </a:cxn>
                <a:cxn ang="0">
                  <a:pos x="124" y="218"/>
                </a:cxn>
                <a:cxn ang="0">
                  <a:pos x="118" y="216"/>
                </a:cxn>
                <a:cxn ang="0">
                  <a:pos x="108" y="209"/>
                </a:cxn>
                <a:cxn ang="0">
                  <a:pos x="97" y="202"/>
                </a:cxn>
                <a:cxn ang="0">
                  <a:pos x="88" y="193"/>
                </a:cxn>
                <a:cxn ang="0">
                  <a:pos x="78" y="181"/>
                </a:cxn>
                <a:cxn ang="0">
                  <a:pos x="70" y="169"/>
                </a:cxn>
                <a:cxn ang="0">
                  <a:pos x="63" y="155"/>
                </a:cxn>
                <a:cxn ang="0">
                  <a:pos x="56" y="140"/>
                </a:cxn>
                <a:cxn ang="0">
                  <a:pos x="50" y="123"/>
                </a:cxn>
                <a:cxn ang="0">
                  <a:pos x="46" y="105"/>
                </a:cxn>
                <a:cxn ang="0">
                  <a:pos x="43" y="86"/>
                </a:cxn>
                <a:cxn ang="0">
                  <a:pos x="41" y="67"/>
                </a:cxn>
                <a:cxn ang="0">
                  <a:pos x="40" y="47"/>
                </a:cxn>
                <a:cxn ang="0">
                  <a:pos x="41" y="26"/>
                </a:cxn>
                <a:cxn ang="0">
                  <a:pos x="43" y="4"/>
                </a:cxn>
                <a:cxn ang="0">
                  <a:pos x="3" y="0"/>
                </a:cxn>
                <a:cxn ang="0">
                  <a:pos x="1" y="23"/>
                </a:cxn>
                <a:cxn ang="0">
                  <a:pos x="0" y="47"/>
                </a:cxn>
                <a:cxn ang="0">
                  <a:pos x="1" y="69"/>
                </a:cxn>
                <a:cxn ang="0">
                  <a:pos x="4" y="93"/>
                </a:cxn>
                <a:cxn ang="0">
                  <a:pos x="7" y="114"/>
                </a:cxn>
                <a:cxn ang="0">
                  <a:pos x="12" y="135"/>
                </a:cxn>
                <a:cxn ang="0">
                  <a:pos x="18" y="154"/>
                </a:cxn>
                <a:cxn ang="0">
                  <a:pos x="27" y="173"/>
                </a:cxn>
                <a:cxn ang="0">
                  <a:pos x="36" y="189"/>
                </a:cxn>
                <a:cxn ang="0">
                  <a:pos x="47" y="205"/>
                </a:cxn>
                <a:cxn ang="0">
                  <a:pos x="58" y="220"/>
                </a:cxn>
                <a:cxn ang="0">
                  <a:pos x="72" y="233"/>
                </a:cxn>
                <a:cxn ang="0">
                  <a:pos x="86" y="243"/>
                </a:cxn>
                <a:cxn ang="0">
                  <a:pos x="101" y="252"/>
                </a:cxn>
                <a:cxn ang="0">
                  <a:pos x="110" y="255"/>
                </a:cxn>
                <a:cxn ang="0">
                  <a:pos x="118" y="258"/>
                </a:cxn>
                <a:cxn ang="0">
                  <a:pos x="127" y="260"/>
                </a:cxn>
                <a:cxn ang="0">
                  <a:pos x="136" y="261"/>
                </a:cxn>
                <a:cxn ang="0">
                  <a:pos x="136" y="261"/>
                </a:cxn>
                <a:cxn ang="0">
                  <a:pos x="141" y="222"/>
                </a:cxn>
              </a:cxnLst>
              <a:rect l="0" t="0" r="r" b="b"/>
              <a:pathLst>
                <a:path w="141" h="261">
                  <a:moveTo>
                    <a:pt x="141" y="222"/>
                  </a:moveTo>
                  <a:lnTo>
                    <a:pt x="141" y="222"/>
                  </a:lnTo>
                  <a:lnTo>
                    <a:pt x="135" y="221"/>
                  </a:lnTo>
                  <a:lnTo>
                    <a:pt x="129" y="220"/>
                  </a:lnTo>
                  <a:lnTo>
                    <a:pt x="124" y="218"/>
                  </a:lnTo>
                  <a:lnTo>
                    <a:pt x="118" y="216"/>
                  </a:lnTo>
                  <a:lnTo>
                    <a:pt x="108" y="209"/>
                  </a:lnTo>
                  <a:lnTo>
                    <a:pt x="97" y="202"/>
                  </a:lnTo>
                  <a:lnTo>
                    <a:pt x="88" y="193"/>
                  </a:lnTo>
                  <a:lnTo>
                    <a:pt x="78" y="181"/>
                  </a:lnTo>
                  <a:lnTo>
                    <a:pt x="70" y="169"/>
                  </a:lnTo>
                  <a:lnTo>
                    <a:pt x="63" y="155"/>
                  </a:lnTo>
                  <a:lnTo>
                    <a:pt x="56" y="140"/>
                  </a:lnTo>
                  <a:lnTo>
                    <a:pt x="50" y="123"/>
                  </a:lnTo>
                  <a:lnTo>
                    <a:pt x="46" y="105"/>
                  </a:lnTo>
                  <a:lnTo>
                    <a:pt x="43" y="86"/>
                  </a:lnTo>
                  <a:lnTo>
                    <a:pt x="41" y="67"/>
                  </a:lnTo>
                  <a:lnTo>
                    <a:pt x="40" y="47"/>
                  </a:lnTo>
                  <a:lnTo>
                    <a:pt x="41" y="26"/>
                  </a:lnTo>
                  <a:lnTo>
                    <a:pt x="43" y="4"/>
                  </a:lnTo>
                  <a:lnTo>
                    <a:pt x="3" y="0"/>
                  </a:lnTo>
                  <a:lnTo>
                    <a:pt x="1" y="23"/>
                  </a:lnTo>
                  <a:lnTo>
                    <a:pt x="0" y="47"/>
                  </a:lnTo>
                  <a:lnTo>
                    <a:pt x="1" y="69"/>
                  </a:lnTo>
                  <a:lnTo>
                    <a:pt x="4" y="93"/>
                  </a:lnTo>
                  <a:lnTo>
                    <a:pt x="7" y="114"/>
                  </a:lnTo>
                  <a:lnTo>
                    <a:pt x="12" y="135"/>
                  </a:lnTo>
                  <a:lnTo>
                    <a:pt x="18" y="154"/>
                  </a:lnTo>
                  <a:lnTo>
                    <a:pt x="27" y="173"/>
                  </a:lnTo>
                  <a:lnTo>
                    <a:pt x="36" y="189"/>
                  </a:lnTo>
                  <a:lnTo>
                    <a:pt x="47" y="205"/>
                  </a:lnTo>
                  <a:lnTo>
                    <a:pt x="58" y="220"/>
                  </a:lnTo>
                  <a:lnTo>
                    <a:pt x="72" y="233"/>
                  </a:lnTo>
                  <a:lnTo>
                    <a:pt x="86" y="243"/>
                  </a:lnTo>
                  <a:lnTo>
                    <a:pt x="101" y="252"/>
                  </a:lnTo>
                  <a:lnTo>
                    <a:pt x="110" y="255"/>
                  </a:lnTo>
                  <a:lnTo>
                    <a:pt x="118" y="258"/>
                  </a:lnTo>
                  <a:lnTo>
                    <a:pt x="127" y="260"/>
                  </a:lnTo>
                  <a:lnTo>
                    <a:pt x="136" y="261"/>
                  </a:lnTo>
                  <a:lnTo>
                    <a:pt x="136" y="261"/>
                  </a:lnTo>
                  <a:lnTo>
                    <a:pt x="141" y="222"/>
                  </a:lnTo>
                  <a:close/>
                </a:path>
              </a:pathLst>
            </a:custGeom>
            <a:solidFill>
              <a:srgbClr val="1F1A17"/>
            </a:solidFill>
            <a:ln w="9525">
              <a:noFill/>
              <a:round/>
              <a:headEnd/>
              <a:tailEnd/>
            </a:ln>
          </p:spPr>
          <p:txBody>
            <a:bodyPr/>
            <a:lstStyle/>
            <a:p>
              <a:endParaRPr lang="pt-BR"/>
            </a:p>
          </p:txBody>
        </p:sp>
        <p:sp>
          <p:nvSpPr>
            <p:cNvPr id="342083" name="Rectangle 67"/>
            <p:cNvSpPr>
              <a:spLocks noChangeArrowheads="1"/>
            </p:cNvSpPr>
            <p:nvPr/>
          </p:nvSpPr>
          <p:spPr bwMode="auto">
            <a:xfrm>
              <a:off x="3189" y="2699"/>
              <a:ext cx="555" cy="170"/>
            </a:xfrm>
            <a:prstGeom prst="rect">
              <a:avLst/>
            </a:prstGeom>
            <a:noFill/>
            <a:ln w="9525">
              <a:noFill/>
              <a:miter lim="800000"/>
              <a:headEnd/>
              <a:tailEnd/>
            </a:ln>
          </p:spPr>
          <p:txBody>
            <a:bodyPr wrap="none" lIns="0" tIns="0" rIns="0" bIns="0">
              <a:spAutoFit/>
            </a:bodyPr>
            <a:lstStyle/>
            <a:p>
              <a:r>
                <a:rPr lang="en-US" sz="1500" b="1" u="none">
                  <a:solidFill>
                    <a:srgbClr val="FFFFFF"/>
                  </a:solidFill>
                </a:rPr>
                <a:t>CÉLULA</a:t>
              </a:r>
              <a:endParaRPr lang="en-US" u="none">
                <a:latin typeface="Times New Roman" pitchFamily="18" charset="0"/>
              </a:endParaRPr>
            </a:p>
          </p:txBody>
        </p:sp>
        <p:sp>
          <p:nvSpPr>
            <p:cNvPr id="342084" name="Rectangle 68"/>
            <p:cNvSpPr>
              <a:spLocks noChangeArrowheads="1"/>
            </p:cNvSpPr>
            <p:nvPr/>
          </p:nvSpPr>
          <p:spPr bwMode="auto">
            <a:xfrm>
              <a:off x="2904" y="2836"/>
              <a:ext cx="1127" cy="170"/>
            </a:xfrm>
            <a:prstGeom prst="rect">
              <a:avLst/>
            </a:prstGeom>
            <a:noFill/>
            <a:ln w="9525">
              <a:noFill/>
              <a:miter lim="800000"/>
              <a:headEnd/>
              <a:tailEnd/>
            </a:ln>
          </p:spPr>
          <p:txBody>
            <a:bodyPr wrap="none" lIns="0" tIns="0" rIns="0" bIns="0">
              <a:spAutoFit/>
            </a:bodyPr>
            <a:lstStyle/>
            <a:p>
              <a:r>
                <a:rPr lang="en-US" sz="1500" b="1" u="none">
                  <a:solidFill>
                    <a:srgbClr val="FFFFFF"/>
                  </a:solidFill>
                </a:rPr>
                <a:t>DE LANGERHANS</a:t>
              </a:r>
              <a:endParaRPr lang="en-US" u="none">
                <a:latin typeface="Times New Roman" pitchFamily="18" charset="0"/>
              </a:endParaRPr>
            </a:p>
          </p:txBody>
        </p:sp>
        <p:sp>
          <p:nvSpPr>
            <p:cNvPr id="342025" name="Freeform 9"/>
            <p:cNvSpPr>
              <a:spLocks/>
            </p:cNvSpPr>
            <p:nvPr/>
          </p:nvSpPr>
          <p:spPr bwMode="auto">
            <a:xfrm rot="10546532">
              <a:off x="4418" y="2126"/>
              <a:ext cx="372" cy="568"/>
            </a:xfrm>
            <a:custGeom>
              <a:avLst/>
              <a:gdLst/>
              <a:ahLst/>
              <a:cxnLst>
                <a:cxn ang="0">
                  <a:pos x="212" y="392"/>
                </a:cxn>
                <a:cxn ang="0">
                  <a:pos x="264" y="717"/>
                </a:cxn>
                <a:cxn ang="0">
                  <a:pos x="299" y="1069"/>
                </a:cxn>
                <a:cxn ang="0">
                  <a:pos x="312" y="1473"/>
                </a:cxn>
                <a:cxn ang="0">
                  <a:pos x="286" y="1904"/>
                </a:cxn>
                <a:cxn ang="0">
                  <a:pos x="204" y="2337"/>
                </a:cxn>
                <a:cxn ang="0">
                  <a:pos x="51" y="2744"/>
                </a:cxn>
                <a:cxn ang="0">
                  <a:pos x="36" y="2830"/>
                </a:cxn>
                <a:cxn ang="0">
                  <a:pos x="112" y="2802"/>
                </a:cxn>
                <a:cxn ang="0">
                  <a:pos x="192" y="2757"/>
                </a:cxn>
                <a:cxn ang="0">
                  <a:pos x="282" y="2686"/>
                </a:cxn>
                <a:cxn ang="0">
                  <a:pos x="377" y="2584"/>
                </a:cxn>
                <a:cxn ang="0">
                  <a:pos x="469" y="2445"/>
                </a:cxn>
                <a:cxn ang="0">
                  <a:pos x="550" y="2263"/>
                </a:cxn>
                <a:cxn ang="0">
                  <a:pos x="594" y="2314"/>
                </a:cxn>
                <a:cxn ang="0">
                  <a:pos x="636" y="2420"/>
                </a:cxn>
                <a:cxn ang="0">
                  <a:pos x="690" y="2519"/>
                </a:cxn>
                <a:cxn ang="0">
                  <a:pos x="765" y="2621"/>
                </a:cxn>
                <a:cxn ang="0">
                  <a:pos x="864" y="2720"/>
                </a:cxn>
                <a:cxn ang="0">
                  <a:pos x="991" y="2809"/>
                </a:cxn>
                <a:cxn ang="0">
                  <a:pos x="983" y="2766"/>
                </a:cxn>
                <a:cxn ang="0">
                  <a:pos x="929" y="2659"/>
                </a:cxn>
                <a:cxn ang="0">
                  <a:pos x="905" y="2579"/>
                </a:cxn>
                <a:cxn ang="0">
                  <a:pos x="892" y="2488"/>
                </a:cxn>
                <a:cxn ang="0">
                  <a:pos x="897" y="2388"/>
                </a:cxn>
                <a:cxn ang="0">
                  <a:pos x="919" y="2312"/>
                </a:cxn>
                <a:cxn ang="0">
                  <a:pos x="1001" y="2374"/>
                </a:cxn>
                <a:cxn ang="0">
                  <a:pos x="1110" y="2438"/>
                </a:cxn>
                <a:cxn ang="0">
                  <a:pos x="1231" y="2495"/>
                </a:cxn>
                <a:cxn ang="0">
                  <a:pos x="1386" y="2548"/>
                </a:cxn>
                <a:cxn ang="0">
                  <a:pos x="1573" y="2595"/>
                </a:cxn>
                <a:cxn ang="0">
                  <a:pos x="1796" y="2627"/>
                </a:cxn>
                <a:cxn ang="0">
                  <a:pos x="1790" y="2624"/>
                </a:cxn>
                <a:cxn ang="0">
                  <a:pos x="1633" y="2542"/>
                </a:cxn>
                <a:cxn ang="0">
                  <a:pos x="1441" y="2380"/>
                </a:cxn>
                <a:cxn ang="0">
                  <a:pos x="1258" y="2144"/>
                </a:cxn>
                <a:cxn ang="0">
                  <a:pos x="1132" y="1836"/>
                </a:cxn>
                <a:cxn ang="0">
                  <a:pos x="1105" y="1460"/>
                </a:cxn>
                <a:cxn ang="0">
                  <a:pos x="1223" y="1019"/>
                </a:cxn>
                <a:cxn ang="0">
                  <a:pos x="1529" y="517"/>
                </a:cxn>
                <a:cxn ang="0">
                  <a:pos x="1525" y="508"/>
                </a:cxn>
                <a:cxn ang="0">
                  <a:pos x="1331" y="706"/>
                </a:cxn>
                <a:cxn ang="0">
                  <a:pos x="1153" y="867"/>
                </a:cxn>
                <a:cxn ang="0">
                  <a:pos x="1069" y="928"/>
                </a:cxn>
                <a:cxn ang="0">
                  <a:pos x="1010" y="950"/>
                </a:cxn>
                <a:cxn ang="0">
                  <a:pos x="983" y="898"/>
                </a:cxn>
                <a:cxn ang="0">
                  <a:pos x="982" y="780"/>
                </a:cxn>
                <a:cxn ang="0">
                  <a:pos x="1007" y="577"/>
                </a:cxn>
                <a:cxn ang="0">
                  <a:pos x="1075" y="227"/>
                </a:cxn>
                <a:cxn ang="0">
                  <a:pos x="1125" y="11"/>
                </a:cxn>
                <a:cxn ang="0">
                  <a:pos x="1094" y="85"/>
                </a:cxn>
                <a:cxn ang="0">
                  <a:pos x="971" y="372"/>
                </a:cxn>
                <a:cxn ang="0">
                  <a:pos x="867" y="584"/>
                </a:cxn>
                <a:cxn ang="0">
                  <a:pos x="776" y="739"/>
                </a:cxn>
                <a:cxn ang="0">
                  <a:pos x="687" y="857"/>
                </a:cxn>
                <a:cxn ang="0">
                  <a:pos x="603" y="916"/>
                </a:cxn>
                <a:cxn ang="0">
                  <a:pos x="527" y="905"/>
                </a:cxn>
                <a:cxn ang="0">
                  <a:pos x="453" y="839"/>
                </a:cxn>
                <a:cxn ang="0">
                  <a:pos x="384" y="737"/>
                </a:cxn>
                <a:cxn ang="0">
                  <a:pos x="320" y="614"/>
                </a:cxn>
                <a:cxn ang="0">
                  <a:pos x="232" y="397"/>
                </a:cxn>
              </a:cxnLst>
              <a:rect l="0" t="0" r="r" b="b"/>
              <a:pathLst>
                <a:path w="1859" h="2839">
                  <a:moveTo>
                    <a:pt x="179" y="237"/>
                  </a:moveTo>
                  <a:lnTo>
                    <a:pt x="184" y="256"/>
                  </a:lnTo>
                  <a:lnTo>
                    <a:pt x="195" y="309"/>
                  </a:lnTo>
                  <a:lnTo>
                    <a:pt x="212" y="392"/>
                  </a:lnTo>
                  <a:lnTo>
                    <a:pt x="232" y="504"/>
                  </a:lnTo>
                  <a:lnTo>
                    <a:pt x="242" y="570"/>
                  </a:lnTo>
                  <a:lnTo>
                    <a:pt x="253" y="641"/>
                  </a:lnTo>
                  <a:lnTo>
                    <a:pt x="264" y="717"/>
                  </a:lnTo>
                  <a:lnTo>
                    <a:pt x="274" y="799"/>
                  </a:lnTo>
                  <a:lnTo>
                    <a:pt x="284" y="884"/>
                  </a:lnTo>
                  <a:lnTo>
                    <a:pt x="292" y="975"/>
                  </a:lnTo>
                  <a:lnTo>
                    <a:pt x="299" y="1069"/>
                  </a:lnTo>
                  <a:lnTo>
                    <a:pt x="306" y="1165"/>
                  </a:lnTo>
                  <a:lnTo>
                    <a:pt x="310" y="1265"/>
                  </a:lnTo>
                  <a:lnTo>
                    <a:pt x="312" y="1369"/>
                  </a:lnTo>
                  <a:lnTo>
                    <a:pt x="312" y="1473"/>
                  </a:lnTo>
                  <a:lnTo>
                    <a:pt x="310" y="1579"/>
                  </a:lnTo>
                  <a:lnTo>
                    <a:pt x="305" y="1687"/>
                  </a:lnTo>
                  <a:lnTo>
                    <a:pt x="297" y="1796"/>
                  </a:lnTo>
                  <a:lnTo>
                    <a:pt x="286" y="1904"/>
                  </a:lnTo>
                  <a:lnTo>
                    <a:pt x="271" y="2014"/>
                  </a:lnTo>
                  <a:lnTo>
                    <a:pt x="253" y="2122"/>
                  </a:lnTo>
                  <a:lnTo>
                    <a:pt x="231" y="2230"/>
                  </a:lnTo>
                  <a:lnTo>
                    <a:pt x="204" y="2337"/>
                  </a:lnTo>
                  <a:lnTo>
                    <a:pt x="173" y="2442"/>
                  </a:lnTo>
                  <a:lnTo>
                    <a:pt x="137" y="2545"/>
                  </a:lnTo>
                  <a:lnTo>
                    <a:pt x="97" y="2646"/>
                  </a:lnTo>
                  <a:lnTo>
                    <a:pt x="51" y="2744"/>
                  </a:lnTo>
                  <a:lnTo>
                    <a:pt x="0" y="2839"/>
                  </a:lnTo>
                  <a:lnTo>
                    <a:pt x="5" y="2838"/>
                  </a:lnTo>
                  <a:lnTo>
                    <a:pt x="17" y="2836"/>
                  </a:lnTo>
                  <a:lnTo>
                    <a:pt x="36" y="2830"/>
                  </a:lnTo>
                  <a:lnTo>
                    <a:pt x="62" y="2822"/>
                  </a:lnTo>
                  <a:lnTo>
                    <a:pt x="77" y="2817"/>
                  </a:lnTo>
                  <a:lnTo>
                    <a:pt x="94" y="2809"/>
                  </a:lnTo>
                  <a:lnTo>
                    <a:pt x="112" y="2802"/>
                  </a:lnTo>
                  <a:lnTo>
                    <a:pt x="130" y="2792"/>
                  </a:lnTo>
                  <a:lnTo>
                    <a:pt x="150" y="2782"/>
                  </a:lnTo>
                  <a:lnTo>
                    <a:pt x="171" y="2770"/>
                  </a:lnTo>
                  <a:lnTo>
                    <a:pt x="192" y="2757"/>
                  </a:lnTo>
                  <a:lnTo>
                    <a:pt x="214" y="2741"/>
                  </a:lnTo>
                  <a:lnTo>
                    <a:pt x="236" y="2725"/>
                  </a:lnTo>
                  <a:lnTo>
                    <a:pt x="259" y="2706"/>
                  </a:lnTo>
                  <a:lnTo>
                    <a:pt x="282" y="2686"/>
                  </a:lnTo>
                  <a:lnTo>
                    <a:pt x="306" y="2663"/>
                  </a:lnTo>
                  <a:lnTo>
                    <a:pt x="330" y="2639"/>
                  </a:lnTo>
                  <a:lnTo>
                    <a:pt x="353" y="2613"/>
                  </a:lnTo>
                  <a:lnTo>
                    <a:pt x="377" y="2584"/>
                  </a:lnTo>
                  <a:lnTo>
                    <a:pt x="400" y="2553"/>
                  </a:lnTo>
                  <a:lnTo>
                    <a:pt x="424" y="2519"/>
                  </a:lnTo>
                  <a:lnTo>
                    <a:pt x="447" y="2483"/>
                  </a:lnTo>
                  <a:lnTo>
                    <a:pt x="469" y="2445"/>
                  </a:lnTo>
                  <a:lnTo>
                    <a:pt x="490" y="2404"/>
                  </a:lnTo>
                  <a:lnTo>
                    <a:pt x="511" y="2360"/>
                  </a:lnTo>
                  <a:lnTo>
                    <a:pt x="531" y="2314"/>
                  </a:lnTo>
                  <a:lnTo>
                    <a:pt x="550" y="2263"/>
                  </a:lnTo>
                  <a:lnTo>
                    <a:pt x="569" y="2210"/>
                  </a:lnTo>
                  <a:lnTo>
                    <a:pt x="572" y="2229"/>
                  </a:lnTo>
                  <a:lnTo>
                    <a:pt x="584" y="2279"/>
                  </a:lnTo>
                  <a:lnTo>
                    <a:pt x="594" y="2314"/>
                  </a:lnTo>
                  <a:lnTo>
                    <a:pt x="608" y="2353"/>
                  </a:lnTo>
                  <a:lnTo>
                    <a:pt x="616" y="2375"/>
                  </a:lnTo>
                  <a:lnTo>
                    <a:pt x="626" y="2397"/>
                  </a:lnTo>
                  <a:lnTo>
                    <a:pt x="636" y="2420"/>
                  </a:lnTo>
                  <a:lnTo>
                    <a:pt x="648" y="2444"/>
                  </a:lnTo>
                  <a:lnTo>
                    <a:pt x="660" y="2468"/>
                  </a:lnTo>
                  <a:lnTo>
                    <a:pt x="674" y="2493"/>
                  </a:lnTo>
                  <a:lnTo>
                    <a:pt x="690" y="2519"/>
                  </a:lnTo>
                  <a:lnTo>
                    <a:pt x="706" y="2544"/>
                  </a:lnTo>
                  <a:lnTo>
                    <a:pt x="724" y="2569"/>
                  </a:lnTo>
                  <a:lnTo>
                    <a:pt x="744" y="2596"/>
                  </a:lnTo>
                  <a:lnTo>
                    <a:pt x="765" y="2621"/>
                  </a:lnTo>
                  <a:lnTo>
                    <a:pt x="787" y="2646"/>
                  </a:lnTo>
                  <a:lnTo>
                    <a:pt x="811" y="2671"/>
                  </a:lnTo>
                  <a:lnTo>
                    <a:pt x="836" y="2696"/>
                  </a:lnTo>
                  <a:lnTo>
                    <a:pt x="864" y="2720"/>
                  </a:lnTo>
                  <a:lnTo>
                    <a:pt x="892" y="2744"/>
                  </a:lnTo>
                  <a:lnTo>
                    <a:pt x="924" y="2766"/>
                  </a:lnTo>
                  <a:lnTo>
                    <a:pt x="956" y="2788"/>
                  </a:lnTo>
                  <a:lnTo>
                    <a:pt x="991" y="2809"/>
                  </a:lnTo>
                  <a:lnTo>
                    <a:pt x="1027" y="2828"/>
                  </a:lnTo>
                  <a:lnTo>
                    <a:pt x="1018" y="2818"/>
                  </a:lnTo>
                  <a:lnTo>
                    <a:pt x="996" y="2788"/>
                  </a:lnTo>
                  <a:lnTo>
                    <a:pt x="983" y="2766"/>
                  </a:lnTo>
                  <a:lnTo>
                    <a:pt x="968" y="2740"/>
                  </a:lnTo>
                  <a:lnTo>
                    <a:pt x="952" y="2710"/>
                  </a:lnTo>
                  <a:lnTo>
                    <a:pt x="936" y="2677"/>
                  </a:lnTo>
                  <a:lnTo>
                    <a:pt x="929" y="2659"/>
                  </a:lnTo>
                  <a:lnTo>
                    <a:pt x="923" y="2640"/>
                  </a:lnTo>
                  <a:lnTo>
                    <a:pt x="916" y="2621"/>
                  </a:lnTo>
                  <a:lnTo>
                    <a:pt x="910" y="2600"/>
                  </a:lnTo>
                  <a:lnTo>
                    <a:pt x="905" y="2579"/>
                  </a:lnTo>
                  <a:lnTo>
                    <a:pt x="900" y="2558"/>
                  </a:lnTo>
                  <a:lnTo>
                    <a:pt x="897" y="2535"/>
                  </a:lnTo>
                  <a:lnTo>
                    <a:pt x="894" y="2511"/>
                  </a:lnTo>
                  <a:lnTo>
                    <a:pt x="892" y="2488"/>
                  </a:lnTo>
                  <a:lnTo>
                    <a:pt x="892" y="2464"/>
                  </a:lnTo>
                  <a:lnTo>
                    <a:pt x="892" y="2439"/>
                  </a:lnTo>
                  <a:lnTo>
                    <a:pt x="894" y="2414"/>
                  </a:lnTo>
                  <a:lnTo>
                    <a:pt x="897" y="2388"/>
                  </a:lnTo>
                  <a:lnTo>
                    <a:pt x="903" y="2362"/>
                  </a:lnTo>
                  <a:lnTo>
                    <a:pt x="909" y="2336"/>
                  </a:lnTo>
                  <a:lnTo>
                    <a:pt x="916" y="2308"/>
                  </a:lnTo>
                  <a:lnTo>
                    <a:pt x="919" y="2312"/>
                  </a:lnTo>
                  <a:lnTo>
                    <a:pt x="930" y="2321"/>
                  </a:lnTo>
                  <a:lnTo>
                    <a:pt x="946" y="2335"/>
                  </a:lnTo>
                  <a:lnTo>
                    <a:pt x="970" y="2353"/>
                  </a:lnTo>
                  <a:lnTo>
                    <a:pt x="1001" y="2374"/>
                  </a:lnTo>
                  <a:lnTo>
                    <a:pt x="1038" y="2398"/>
                  </a:lnTo>
                  <a:lnTo>
                    <a:pt x="1061" y="2412"/>
                  </a:lnTo>
                  <a:lnTo>
                    <a:pt x="1084" y="2424"/>
                  </a:lnTo>
                  <a:lnTo>
                    <a:pt x="1110" y="2438"/>
                  </a:lnTo>
                  <a:lnTo>
                    <a:pt x="1137" y="2453"/>
                  </a:lnTo>
                  <a:lnTo>
                    <a:pt x="1167" y="2466"/>
                  </a:lnTo>
                  <a:lnTo>
                    <a:pt x="1198" y="2480"/>
                  </a:lnTo>
                  <a:lnTo>
                    <a:pt x="1231" y="2495"/>
                  </a:lnTo>
                  <a:lnTo>
                    <a:pt x="1267" y="2508"/>
                  </a:lnTo>
                  <a:lnTo>
                    <a:pt x="1305" y="2522"/>
                  </a:lnTo>
                  <a:lnTo>
                    <a:pt x="1344" y="2536"/>
                  </a:lnTo>
                  <a:lnTo>
                    <a:pt x="1386" y="2548"/>
                  </a:lnTo>
                  <a:lnTo>
                    <a:pt x="1430" y="2561"/>
                  </a:lnTo>
                  <a:lnTo>
                    <a:pt x="1475" y="2573"/>
                  </a:lnTo>
                  <a:lnTo>
                    <a:pt x="1524" y="2584"/>
                  </a:lnTo>
                  <a:lnTo>
                    <a:pt x="1573" y="2595"/>
                  </a:lnTo>
                  <a:lnTo>
                    <a:pt x="1626" y="2604"/>
                  </a:lnTo>
                  <a:lnTo>
                    <a:pt x="1681" y="2613"/>
                  </a:lnTo>
                  <a:lnTo>
                    <a:pt x="1737" y="2620"/>
                  </a:lnTo>
                  <a:lnTo>
                    <a:pt x="1796" y="2627"/>
                  </a:lnTo>
                  <a:lnTo>
                    <a:pt x="1859" y="2631"/>
                  </a:lnTo>
                  <a:lnTo>
                    <a:pt x="1842" y="2635"/>
                  </a:lnTo>
                  <a:lnTo>
                    <a:pt x="1819" y="2631"/>
                  </a:lnTo>
                  <a:lnTo>
                    <a:pt x="1790" y="2624"/>
                  </a:lnTo>
                  <a:lnTo>
                    <a:pt x="1756" y="2610"/>
                  </a:lnTo>
                  <a:lnTo>
                    <a:pt x="1719" y="2593"/>
                  </a:lnTo>
                  <a:lnTo>
                    <a:pt x="1677" y="2569"/>
                  </a:lnTo>
                  <a:lnTo>
                    <a:pt x="1633" y="2542"/>
                  </a:lnTo>
                  <a:lnTo>
                    <a:pt x="1587" y="2508"/>
                  </a:lnTo>
                  <a:lnTo>
                    <a:pt x="1538" y="2470"/>
                  </a:lnTo>
                  <a:lnTo>
                    <a:pt x="1490" y="2428"/>
                  </a:lnTo>
                  <a:lnTo>
                    <a:pt x="1441" y="2380"/>
                  </a:lnTo>
                  <a:lnTo>
                    <a:pt x="1393" y="2328"/>
                  </a:lnTo>
                  <a:lnTo>
                    <a:pt x="1346" y="2272"/>
                  </a:lnTo>
                  <a:lnTo>
                    <a:pt x="1301" y="2210"/>
                  </a:lnTo>
                  <a:lnTo>
                    <a:pt x="1258" y="2144"/>
                  </a:lnTo>
                  <a:lnTo>
                    <a:pt x="1221" y="2074"/>
                  </a:lnTo>
                  <a:lnTo>
                    <a:pt x="1186" y="1999"/>
                  </a:lnTo>
                  <a:lnTo>
                    <a:pt x="1156" y="1920"/>
                  </a:lnTo>
                  <a:lnTo>
                    <a:pt x="1132" y="1836"/>
                  </a:lnTo>
                  <a:lnTo>
                    <a:pt x="1114" y="1748"/>
                  </a:lnTo>
                  <a:lnTo>
                    <a:pt x="1103" y="1657"/>
                  </a:lnTo>
                  <a:lnTo>
                    <a:pt x="1099" y="1560"/>
                  </a:lnTo>
                  <a:lnTo>
                    <a:pt x="1105" y="1460"/>
                  </a:lnTo>
                  <a:lnTo>
                    <a:pt x="1118" y="1356"/>
                  </a:lnTo>
                  <a:lnTo>
                    <a:pt x="1143" y="1248"/>
                  </a:lnTo>
                  <a:lnTo>
                    <a:pt x="1176" y="1135"/>
                  </a:lnTo>
                  <a:lnTo>
                    <a:pt x="1223" y="1019"/>
                  </a:lnTo>
                  <a:lnTo>
                    <a:pt x="1279" y="899"/>
                  </a:lnTo>
                  <a:lnTo>
                    <a:pt x="1349" y="776"/>
                  </a:lnTo>
                  <a:lnTo>
                    <a:pt x="1432" y="649"/>
                  </a:lnTo>
                  <a:lnTo>
                    <a:pt x="1529" y="517"/>
                  </a:lnTo>
                  <a:lnTo>
                    <a:pt x="1641" y="382"/>
                  </a:lnTo>
                  <a:lnTo>
                    <a:pt x="1621" y="406"/>
                  </a:lnTo>
                  <a:lnTo>
                    <a:pt x="1564" y="467"/>
                  </a:lnTo>
                  <a:lnTo>
                    <a:pt x="1525" y="508"/>
                  </a:lnTo>
                  <a:lnTo>
                    <a:pt x="1482" y="553"/>
                  </a:lnTo>
                  <a:lnTo>
                    <a:pt x="1434" y="602"/>
                  </a:lnTo>
                  <a:lnTo>
                    <a:pt x="1384" y="654"/>
                  </a:lnTo>
                  <a:lnTo>
                    <a:pt x="1331" y="706"/>
                  </a:lnTo>
                  <a:lnTo>
                    <a:pt x="1278" y="756"/>
                  </a:lnTo>
                  <a:lnTo>
                    <a:pt x="1227" y="803"/>
                  </a:lnTo>
                  <a:lnTo>
                    <a:pt x="1176" y="848"/>
                  </a:lnTo>
                  <a:lnTo>
                    <a:pt x="1153" y="867"/>
                  </a:lnTo>
                  <a:lnTo>
                    <a:pt x="1130" y="885"/>
                  </a:lnTo>
                  <a:lnTo>
                    <a:pt x="1109" y="901"/>
                  </a:lnTo>
                  <a:lnTo>
                    <a:pt x="1088" y="916"/>
                  </a:lnTo>
                  <a:lnTo>
                    <a:pt x="1069" y="928"/>
                  </a:lnTo>
                  <a:lnTo>
                    <a:pt x="1051" y="938"/>
                  </a:lnTo>
                  <a:lnTo>
                    <a:pt x="1035" y="945"/>
                  </a:lnTo>
                  <a:lnTo>
                    <a:pt x="1022" y="950"/>
                  </a:lnTo>
                  <a:lnTo>
                    <a:pt x="1010" y="950"/>
                  </a:lnTo>
                  <a:lnTo>
                    <a:pt x="999" y="944"/>
                  </a:lnTo>
                  <a:lnTo>
                    <a:pt x="992" y="934"/>
                  </a:lnTo>
                  <a:lnTo>
                    <a:pt x="987" y="918"/>
                  </a:lnTo>
                  <a:lnTo>
                    <a:pt x="983" y="898"/>
                  </a:lnTo>
                  <a:lnTo>
                    <a:pt x="979" y="874"/>
                  </a:lnTo>
                  <a:lnTo>
                    <a:pt x="979" y="847"/>
                  </a:lnTo>
                  <a:lnTo>
                    <a:pt x="979" y="815"/>
                  </a:lnTo>
                  <a:lnTo>
                    <a:pt x="982" y="780"/>
                  </a:lnTo>
                  <a:lnTo>
                    <a:pt x="985" y="743"/>
                  </a:lnTo>
                  <a:lnTo>
                    <a:pt x="989" y="704"/>
                  </a:lnTo>
                  <a:lnTo>
                    <a:pt x="994" y="663"/>
                  </a:lnTo>
                  <a:lnTo>
                    <a:pt x="1007" y="577"/>
                  </a:lnTo>
                  <a:lnTo>
                    <a:pt x="1023" y="487"/>
                  </a:lnTo>
                  <a:lnTo>
                    <a:pt x="1039" y="397"/>
                  </a:lnTo>
                  <a:lnTo>
                    <a:pt x="1057" y="309"/>
                  </a:lnTo>
                  <a:lnTo>
                    <a:pt x="1075" y="227"/>
                  </a:lnTo>
                  <a:lnTo>
                    <a:pt x="1091" y="153"/>
                  </a:lnTo>
                  <a:lnTo>
                    <a:pt x="1106" y="91"/>
                  </a:lnTo>
                  <a:lnTo>
                    <a:pt x="1117" y="42"/>
                  </a:lnTo>
                  <a:lnTo>
                    <a:pt x="1125" y="11"/>
                  </a:lnTo>
                  <a:lnTo>
                    <a:pt x="1127" y="0"/>
                  </a:lnTo>
                  <a:lnTo>
                    <a:pt x="1124" y="10"/>
                  </a:lnTo>
                  <a:lnTo>
                    <a:pt x="1112" y="39"/>
                  </a:lnTo>
                  <a:lnTo>
                    <a:pt x="1094" y="85"/>
                  </a:lnTo>
                  <a:lnTo>
                    <a:pt x="1071" y="142"/>
                  </a:lnTo>
                  <a:lnTo>
                    <a:pt x="1042" y="212"/>
                  </a:lnTo>
                  <a:lnTo>
                    <a:pt x="1009" y="289"/>
                  </a:lnTo>
                  <a:lnTo>
                    <a:pt x="971" y="372"/>
                  </a:lnTo>
                  <a:lnTo>
                    <a:pt x="931" y="457"/>
                  </a:lnTo>
                  <a:lnTo>
                    <a:pt x="910" y="499"/>
                  </a:lnTo>
                  <a:lnTo>
                    <a:pt x="889" y="542"/>
                  </a:lnTo>
                  <a:lnTo>
                    <a:pt x="867" y="584"/>
                  </a:lnTo>
                  <a:lnTo>
                    <a:pt x="845" y="626"/>
                  </a:lnTo>
                  <a:lnTo>
                    <a:pt x="822" y="664"/>
                  </a:lnTo>
                  <a:lnTo>
                    <a:pt x="799" y="702"/>
                  </a:lnTo>
                  <a:lnTo>
                    <a:pt x="776" y="739"/>
                  </a:lnTo>
                  <a:lnTo>
                    <a:pt x="754" y="773"/>
                  </a:lnTo>
                  <a:lnTo>
                    <a:pt x="731" y="803"/>
                  </a:lnTo>
                  <a:lnTo>
                    <a:pt x="709" y="832"/>
                  </a:lnTo>
                  <a:lnTo>
                    <a:pt x="687" y="857"/>
                  </a:lnTo>
                  <a:lnTo>
                    <a:pt x="665" y="878"/>
                  </a:lnTo>
                  <a:lnTo>
                    <a:pt x="644" y="895"/>
                  </a:lnTo>
                  <a:lnTo>
                    <a:pt x="623" y="909"/>
                  </a:lnTo>
                  <a:lnTo>
                    <a:pt x="603" y="916"/>
                  </a:lnTo>
                  <a:lnTo>
                    <a:pt x="584" y="920"/>
                  </a:lnTo>
                  <a:lnTo>
                    <a:pt x="565" y="919"/>
                  </a:lnTo>
                  <a:lnTo>
                    <a:pt x="546" y="914"/>
                  </a:lnTo>
                  <a:lnTo>
                    <a:pt x="527" y="905"/>
                  </a:lnTo>
                  <a:lnTo>
                    <a:pt x="508" y="893"/>
                  </a:lnTo>
                  <a:lnTo>
                    <a:pt x="490" y="878"/>
                  </a:lnTo>
                  <a:lnTo>
                    <a:pt x="471" y="860"/>
                  </a:lnTo>
                  <a:lnTo>
                    <a:pt x="453" y="839"/>
                  </a:lnTo>
                  <a:lnTo>
                    <a:pt x="435" y="817"/>
                  </a:lnTo>
                  <a:lnTo>
                    <a:pt x="417" y="792"/>
                  </a:lnTo>
                  <a:lnTo>
                    <a:pt x="400" y="765"/>
                  </a:lnTo>
                  <a:lnTo>
                    <a:pt x="384" y="737"/>
                  </a:lnTo>
                  <a:lnTo>
                    <a:pt x="367" y="708"/>
                  </a:lnTo>
                  <a:lnTo>
                    <a:pt x="351" y="677"/>
                  </a:lnTo>
                  <a:lnTo>
                    <a:pt x="335" y="646"/>
                  </a:lnTo>
                  <a:lnTo>
                    <a:pt x="320" y="614"/>
                  </a:lnTo>
                  <a:lnTo>
                    <a:pt x="306" y="582"/>
                  </a:lnTo>
                  <a:lnTo>
                    <a:pt x="278" y="518"/>
                  </a:lnTo>
                  <a:lnTo>
                    <a:pt x="254" y="456"/>
                  </a:lnTo>
                  <a:lnTo>
                    <a:pt x="232" y="397"/>
                  </a:lnTo>
                  <a:lnTo>
                    <a:pt x="214" y="346"/>
                  </a:lnTo>
                  <a:lnTo>
                    <a:pt x="188" y="267"/>
                  </a:lnTo>
                  <a:lnTo>
                    <a:pt x="179" y="237"/>
                  </a:lnTo>
                  <a:close/>
                </a:path>
              </a:pathLst>
            </a:custGeom>
            <a:solidFill>
              <a:srgbClr val="808000"/>
            </a:solidFill>
            <a:ln w="9525">
              <a:solidFill>
                <a:srgbClr val="808000"/>
              </a:solidFill>
              <a:round/>
              <a:headEnd/>
              <a:tailEnd/>
            </a:ln>
          </p:spPr>
          <p:txBody>
            <a:bodyPr/>
            <a:lstStyle/>
            <a:p>
              <a:endParaRPr lang="pt-BR"/>
            </a:p>
          </p:txBody>
        </p:sp>
        <p:sp>
          <p:nvSpPr>
            <p:cNvPr id="342026" name="Freeform 10"/>
            <p:cNvSpPr>
              <a:spLocks/>
            </p:cNvSpPr>
            <p:nvPr/>
          </p:nvSpPr>
          <p:spPr bwMode="auto">
            <a:xfrm rot="10546532">
              <a:off x="4721" y="2109"/>
              <a:ext cx="74" cy="526"/>
            </a:xfrm>
            <a:custGeom>
              <a:avLst/>
              <a:gdLst/>
              <a:ahLst/>
              <a:cxnLst>
                <a:cxn ang="0">
                  <a:pos x="55" y="2616"/>
                </a:cxn>
                <a:cxn ang="0">
                  <a:pos x="107" y="2519"/>
                </a:cxn>
                <a:cxn ang="0">
                  <a:pos x="153" y="2421"/>
                </a:cxn>
                <a:cxn ang="0">
                  <a:pos x="194" y="2320"/>
                </a:cxn>
                <a:cxn ang="0">
                  <a:pos x="230" y="2215"/>
                </a:cxn>
                <a:cxn ang="0">
                  <a:pos x="262" y="2109"/>
                </a:cxn>
                <a:cxn ang="0">
                  <a:pos x="288" y="2002"/>
                </a:cxn>
                <a:cxn ang="0">
                  <a:pos x="310" y="1893"/>
                </a:cxn>
                <a:cxn ang="0">
                  <a:pos x="329" y="1784"/>
                </a:cxn>
                <a:cxn ang="0">
                  <a:pos x="344" y="1673"/>
                </a:cxn>
                <a:cxn ang="0">
                  <a:pos x="354" y="1564"/>
                </a:cxn>
                <a:cxn ang="0">
                  <a:pos x="363" y="1455"/>
                </a:cxn>
                <a:cxn ang="0">
                  <a:pos x="368" y="1347"/>
                </a:cxn>
                <a:cxn ang="0">
                  <a:pos x="370" y="1240"/>
                </a:cxn>
                <a:cxn ang="0">
                  <a:pos x="370" y="1136"/>
                </a:cxn>
                <a:cxn ang="0">
                  <a:pos x="364" y="931"/>
                </a:cxn>
                <a:cxn ang="0">
                  <a:pos x="350" y="740"/>
                </a:cxn>
                <a:cxn ang="0">
                  <a:pos x="332" y="563"/>
                </a:cxn>
                <a:cxn ang="0">
                  <a:pos x="311" y="405"/>
                </a:cxn>
                <a:cxn ang="0">
                  <a:pos x="290" y="268"/>
                </a:cxn>
                <a:cxn ang="0">
                  <a:pos x="252" y="72"/>
                </a:cxn>
                <a:cxn ang="0">
                  <a:pos x="236" y="0"/>
                </a:cxn>
                <a:cxn ang="0">
                  <a:pos x="202" y="27"/>
                </a:cxn>
                <a:cxn ang="0">
                  <a:pos x="230" y="163"/>
                </a:cxn>
                <a:cxn ang="0">
                  <a:pos x="260" y="340"/>
                </a:cxn>
                <a:cxn ang="0">
                  <a:pos x="283" y="487"/>
                </a:cxn>
                <a:cxn ang="0">
                  <a:pos x="302" y="654"/>
                </a:cxn>
                <a:cxn ang="0">
                  <a:pos x="317" y="837"/>
                </a:cxn>
                <a:cxn ang="0">
                  <a:pos x="328" y="1033"/>
                </a:cxn>
                <a:cxn ang="0">
                  <a:pos x="330" y="1187"/>
                </a:cxn>
                <a:cxn ang="0">
                  <a:pos x="329" y="1292"/>
                </a:cxn>
                <a:cxn ang="0">
                  <a:pos x="326" y="1400"/>
                </a:cxn>
                <a:cxn ang="0">
                  <a:pos x="319" y="1507"/>
                </a:cxn>
                <a:cxn ang="0">
                  <a:pos x="310" y="1615"/>
                </a:cxn>
                <a:cxn ang="0">
                  <a:pos x="297" y="1724"/>
                </a:cxn>
                <a:cxn ang="0">
                  <a:pos x="280" y="1831"/>
                </a:cxn>
                <a:cxn ang="0">
                  <a:pos x="260" y="1940"/>
                </a:cxn>
                <a:cxn ang="0">
                  <a:pos x="236" y="2046"/>
                </a:cxn>
                <a:cxn ang="0">
                  <a:pos x="208" y="2151"/>
                </a:cxn>
                <a:cxn ang="0">
                  <a:pos x="175" y="2254"/>
                </a:cxn>
                <a:cxn ang="0">
                  <a:pos x="137" y="2355"/>
                </a:cxn>
                <a:cxn ang="0">
                  <a:pos x="94" y="2454"/>
                </a:cxn>
                <a:cxn ang="0">
                  <a:pos x="47" y="2549"/>
                </a:cxn>
                <a:cxn ang="0">
                  <a:pos x="40" y="2626"/>
                </a:cxn>
                <a:cxn ang="0">
                  <a:pos x="0" y="2630"/>
                </a:cxn>
                <a:cxn ang="0">
                  <a:pos x="35" y="2586"/>
                </a:cxn>
              </a:cxnLst>
              <a:rect l="0" t="0" r="r" b="b"/>
              <a:pathLst>
                <a:path w="370" h="2630">
                  <a:moveTo>
                    <a:pt x="35" y="2586"/>
                  </a:moveTo>
                  <a:lnTo>
                    <a:pt x="55" y="2616"/>
                  </a:lnTo>
                  <a:lnTo>
                    <a:pt x="81" y="2568"/>
                  </a:lnTo>
                  <a:lnTo>
                    <a:pt x="107" y="2519"/>
                  </a:lnTo>
                  <a:lnTo>
                    <a:pt x="131" y="2471"/>
                  </a:lnTo>
                  <a:lnTo>
                    <a:pt x="153" y="2421"/>
                  </a:lnTo>
                  <a:lnTo>
                    <a:pt x="174" y="2370"/>
                  </a:lnTo>
                  <a:lnTo>
                    <a:pt x="194" y="2320"/>
                  </a:lnTo>
                  <a:lnTo>
                    <a:pt x="213" y="2267"/>
                  </a:lnTo>
                  <a:lnTo>
                    <a:pt x="230" y="2215"/>
                  </a:lnTo>
                  <a:lnTo>
                    <a:pt x="246" y="2163"/>
                  </a:lnTo>
                  <a:lnTo>
                    <a:pt x="262" y="2109"/>
                  </a:lnTo>
                  <a:lnTo>
                    <a:pt x="275" y="2055"/>
                  </a:lnTo>
                  <a:lnTo>
                    <a:pt x="288" y="2002"/>
                  </a:lnTo>
                  <a:lnTo>
                    <a:pt x="299" y="1947"/>
                  </a:lnTo>
                  <a:lnTo>
                    <a:pt x="310" y="1893"/>
                  </a:lnTo>
                  <a:lnTo>
                    <a:pt x="320" y="1839"/>
                  </a:lnTo>
                  <a:lnTo>
                    <a:pt x="329" y="1784"/>
                  </a:lnTo>
                  <a:lnTo>
                    <a:pt x="336" y="1728"/>
                  </a:lnTo>
                  <a:lnTo>
                    <a:pt x="344" y="1673"/>
                  </a:lnTo>
                  <a:lnTo>
                    <a:pt x="349" y="1619"/>
                  </a:lnTo>
                  <a:lnTo>
                    <a:pt x="354" y="1564"/>
                  </a:lnTo>
                  <a:lnTo>
                    <a:pt x="359" y="1509"/>
                  </a:lnTo>
                  <a:lnTo>
                    <a:pt x="363" y="1455"/>
                  </a:lnTo>
                  <a:lnTo>
                    <a:pt x="366" y="1401"/>
                  </a:lnTo>
                  <a:lnTo>
                    <a:pt x="368" y="1347"/>
                  </a:lnTo>
                  <a:lnTo>
                    <a:pt x="369" y="1293"/>
                  </a:lnTo>
                  <a:lnTo>
                    <a:pt x="370" y="1240"/>
                  </a:lnTo>
                  <a:lnTo>
                    <a:pt x="370" y="1187"/>
                  </a:lnTo>
                  <a:lnTo>
                    <a:pt x="370" y="1136"/>
                  </a:lnTo>
                  <a:lnTo>
                    <a:pt x="368" y="1032"/>
                  </a:lnTo>
                  <a:lnTo>
                    <a:pt x="364" y="931"/>
                  </a:lnTo>
                  <a:lnTo>
                    <a:pt x="357" y="835"/>
                  </a:lnTo>
                  <a:lnTo>
                    <a:pt x="350" y="740"/>
                  </a:lnTo>
                  <a:lnTo>
                    <a:pt x="342" y="649"/>
                  </a:lnTo>
                  <a:lnTo>
                    <a:pt x="332" y="563"/>
                  </a:lnTo>
                  <a:lnTo>
                    <a:pt x="322" y="482"/>
                  </a:lnTo>
                  <a:lnTo>
                    <a:pt x="311" y="405"/>
                  </a:lnTo>
                  <a:lnTo>
                    <a:pt x="300" y="334"/>
                  </a:lnTo>
                  <a:lnTo>
                    <a:pt x="290" y="268"/>
                  </a:lnTo>
                  <a:lnTo>
                    <a:pt x="269" y="156"/>
                  </a:lnTo>
                  <a:lnTo>
                    <a:pt x="252" y="72"/>
                  </a:lnTo>
                  <a:lnTo>
                    <a:pt x="240" y="18"/>
                  </a:lnTo>
                  <a:lnTo>
                    <a:pt x="236" y="0"/>
                  </a:lnTo>
                  <a:lnTo>
                    <a:pt x="197" y="9"/>
                  </a:lnTo>
                  <a:lnTo>
                    <a:pt x="202" y="27"/>
                  </a:lnTo>
                  <a:lnTo>
                    <a:pt x="213" y="80"/>
                  </a:lnTo>
                  <a:lnTo>
                    <a:pt x="230" y="163"/>
                  </a:lnTo>
                  <a:lnTo>
                    <a:pt x="250" y="275"/>
                  </a:lnTo>
                  <a:lnTo>
                    <a:pt x="260" y="340"/>
                  </a:lnTo>
                  <a:lnTo>
                    <a:pt x="272" y="410"/>
                  </a:lnTo>
                  <a:lnTo>
                    <a:pt x="283" y="487"/>
                  </a:lnTo>
                  <a:lnTo>
                    <a:pt x="292" y="568"/>
                  </a:lnTo>
                  <a:lnTo>
                    <a:pt x="302" y="654"/>
                  </a:lnTo>
                  <a:lnTo>
                    <a:pt x="310" y="744"/>
                  </a:lnTo>
                  <a:lnTo>
                    <a:pt x="317" y="837"/>
                  </a:lnTo>
                  <a:lnTo>
                    <a:pt x="324" y="933"/>
                  </a:lnTo>
                  <a:lnTo>
                    <a:pt x="328" y="1033"/>
                  </a:lnTo>
                  <a:lnTo>
                    <a:pt x="330" y="1136"/>
                  </a:lnTo>
                  <a:lnTo>
                    <a:pt x="330" y="1187"/>
                  </a:lnTo>
                  <a:lnTo>
                    <a:pt x="330" y="1240"/>
                  </a:lnTo>
                  <a:lnTo>
                    <a:pt x="329" y="1292"/>
                  </a:lnTo>
                  <a:lnTo>
                    <a:pt x="328" y="1346"/>
                  </a:lnTo>
                  <a:lnTo>
                    <a:pt x="326" y="1400"/>
                  </a:lnTo>
                  <a:lnTo>
                    <a:pt x="323" y="1453"/>
                  </a:lnTo>
                  <a:lnTo>
                    <a:pt x="319" y="1507"/>
                  </a:lnTo>
                  <a:lnTo>
                    <a:pt x="315" y="1561"/>
                  </a:lnTo>
                  <a:lnTo>
                    <a:pt x="310" y="1615"/>
                  </a:lnTo>
                  <a:lnTo>
                    <a:pt x="304" y="1669"/>
                  </a:lnTo>
                  <a:lnTo>
                    <a:pt x="297" y="1724"/>
                  </a:lnTo>
                  <a:lnTo>
                    <a:pt x="289" y="1778"/>
                  </a:lnTo>
                  <a:lnTo>
                    <a:pt x="280" y="1831"/>
                  </a:lnTo>
                  <a:lnTo>
                    <a:pt x="271" y="1886"/>
                  </a:lnTo>
                  <a:lnTo>
                    <a:pt x="260" y="1940"/>
                  </a:lnTo>
                  <a:lnTo>
                    <a:pt x="249" y="1992"/>
                  </a:lnTo>
                  <a:lnTo>
                    <a:pt x="236" y="2046"/>
                  </a:lnTo>
                  <a:lnTo>
                    <a:pt x="223" y="2099"/>
                  </a:lnTo>
                  <a:lnTo>
                    <a:pt x="208" y="2151"/>
                  </a:lnTo>
                  <a:lnTo>
                    <a:pt x="192" y="2203"/>
                  </a:lnTo>
                  <a:lnTo>
                    <a:pt x="175" y="2254"/>
                  </a:lnTo>
                  <a:lnTo>
                    <a:pt x="157" y="2305"/>
                  </a:lnTo>
                  <a:lnTo>
                    <a:pt x="137" y="2355"/>
                  </a:lnTo>
                  <a:lnTo>
                    <a:pt x="116" y="2405"/>
                  </a:lnTo>
                  <a:lnTo>
                    <a:pt x="94" y="2454"/>
                  </a:lnTo>
                  <a:lnTo>
                    <a:pt x="71" y="2502"/>
                  </a:lnTo>
                  <a:lnTo>
                    <a:pt x="47" y="2549"/>
                  </a:lnTo>
                  <a:lnTo>
                    <a:pt x="20" y="2596"/>
                  </a:lnTo>
                  <a:lnTo>
                    <a:pt x="40" y="2626"/>
                  </a:lnTo>
                  <a:lnTo>
                    <a:pt x="20" y="2596"/>
                  </a:lnTo>
                  <a:lnTo>
                    <a:pt x="0" y="2630"/>
                  </a:lnTo>
                  <a:lnTo>
                    <a:pt x="40" y="2626"/>
                  </a:lnTo>
                  <a:lnTo>
                    <a:pt x="35" y="2586"/>
                  </a:lnTo>
                  <a:close/>
                </a:path>
              </a:pathLst>
            </a:custGeom>
            <a:solidFill>
              <a:srgbClr val="EBC0CD"/>
            </a:solidFill>
            <a:ln w="9525">
              <a:solidFill>
                <a:srgbClr val="ACA800"/>
              </a:solidFill>
              <a:round/>
              <a:headEnd/>
              <a:tailEnd/>
            </a:ln>
          </p:spPr>
          <p:txBody>
            <a:bodyPr/>
            <a:lstStyle/>
            <a:p>
              <a:endParaRPr lang="pt-BR"/>
            </a:p>
          </p:txBody>
        </p:sp>
        <p:sp>
          <p:nvSpPr>
            <p:cNvPr id="342027" name="Freeform 11"/>
            <p:cNvSpPr>
              <a:spLocks/>
            </p:cNvSpPr>
            <p:nvPr/>
          </p:nvSpPr>
          <p:spPr bwMode="auto">
            <a:xfrm rot="10546532">
              <a:off x="4656" y="2111"/>
              <a:ext cx="118" cy="147"/>
            </a:xfrm>
            <a:custGeom>
              <a:avLst/>
              <a:gdLst/>
              <a:ahLst/>
              <a:cxnLst>
                <a:cxn ang="0">
                  <a:pos x="553" y="80"/>
                </a:cxn>
                <a:cxn ang="0">
                  <a:pos x="516" y="180"/>
                </a:cxn>
                <a:cxn ang="0">
                  <a:pos x="475" y="270"/>
                </a:cxn>
                <a:cxn ang="0">
                  <a:pos x="432" y="348"/>
                </a:cxn>
                <a:cxn ang="0">
                  <a:pos x="388" y="416"/>
                </a:cxn>
                <a:cxn ang="0">
                  <a:pos x="341" y="475"/>
                </a:cxn>
                <a:cxn ang="0">
                  <a:pos x="295" y="524"/>
                </a:cxn>
                <a:cxn ang="0">
                  <a:pos x="250" y="565"/>
                </a:cxn>
                <a:cxn ang="0">
                  <a:pos x="205" y="600"/>
                </a:cxn>
                <a:cxn ang="0">
                  <a:pos x="163" y="627"/>
                </a:cxn>
                <a:cxn ang="0">
                  <a:pos x="124" y="650"/>
                </a:cxn>
                <a:cxn ang="0">
                  <a:pos x="89" y="666"/>
                </a:cxn>
                <a:cxn ang="0">
                  <a:pos x="59" y="678"/>
                </a:cxn>
                <a:cxn ang="0">
                  <a:pos x="15" y="692"/>
                </a:cxn>
                <a:cxn ang="0">
                  <a:pos x="0" y="694"/>
                </a:cxn>
                <a:cxn ang="0">
                  <a:pos x="11" y="733"/>
                </a:cxn>
                <a:cxn ang="0">
                  <a:pos x="45" y="724"/>
                </a:cxn>
                <a:cxn ang="0">
                  <a:pos x="88" y="710"/>
                </a:cxn>
                <a:cxn ang="0">
                  <a:pos x="123" y="695"/>
                </a:cxn>
                <a:cxn ang="0">
                  <a:pos x="162" y="674"/>
                </a:cxn>
                <a:cxn ang="0">
                  <a:pos x="205" y="649"/>
                </a:cxn>
                <a:cxn ang="0">
                  <a:pos x="252" y="615"/>
                </a:cxn>
                <a:cxn ang="0">
                  <a:pos x="299" y="575"/>
                </a:cxn>
                <a:cxn ang="0">
                  <a:pos x="348" y="528"/>
                </a:cxn>
                <a:cxn ang="0">
                  <a:pos x="396" y="471"/>
                </a:cxn>
                <a:cxn ang="0">
                  <a:pos x="443" y="405"/>
                </a:cxn>
                <a:cxn ang="0">
                  <a:pos x="489" y="330"/>
                </a:cxn>
                <a:cxn ang="0">
                  <a:pos x="532" y="243"/>
                </a:cxn>
                <a:cxn ang="0">
                  <a:pos x="572" y="145"/>
                </a:cxn>
                <a:cxn ang="0">
                  <a:pos x="552" y="89"/>
                </a:cxn>
                <a:cxn ang="0">
                  <a:pos x="579" y="0"/>
                </a:cxn>
                <a:cxn ang="0">
                  <a:pos x="592" y="83"/>
                </a:cxn>
              </a:cxnLst>
              <a:rect l="0" t="0" r="r" b="b"/>
              <a:pathLst>
                <a:path w="592" h="734">
                  <a:moveTo>
                    <a:pt x="592" y="83"/>
                  </a:moveTo>
                  <a:lnTo>
                    <a:pt x="553" y="80"/>
                  </a:lnTo>
                  <a:lnTo>
                    <a:pt x="535" y="132"/>
                  </a:lnTo>
                  <a:lnTo>
                    <a:pt x="516" y="180"/>
                  </a:lnTo>
                  <a:lnTo>
                    <a:pt x="496" y="227"/>
                  </a:lnTo>
                  <a:lnTo>
                    <a:pt x="475" y="270"/>
                  </a:lnTo>
                  <a:lnTo>
                    <a:pt x="454" y="311"/>
                  </a:lnTo>
                  <a:lnTo>
                    <a:pt x="432" y="348"/>
                  </a:lnTo>
                  <a:lnTo>
                    <a:pt x="410" y="383"/>
                  </a:lnTo>
                  <a:lnTo>
                    <a:pt x="388" y="416"/>
                  </a:lnTo>
                  <a:lnTo>
                    <a:pt x="364" y="446"/>
                  </a:lnTo>
                  <a:lnTo>
                    <a:pt x="341" y="475"/>
                  </a:lnTo>
                  <a:lnTo>
                    <a:pt x="318" y="500"/>
                  </a:lnTo>
                  <a:lnTo>
                    <a:pt x="295" y="524"/>
                  </a:lnTo>
                  <a:lnTo>
                    <a:pt x="272" y="546"/>
                  </a:lnTo>
                  <a:lnTo>
                    <a:pt x="250" y="565"/>
                  </a:lnTo>
                  <a:lnTo>
                    <a:pt x="228" y="584"/>
                  </a:lnTo>
                  <a:lnTo>
                    <a:pt x="205" y="600"/>
                  </a:lnTo>
                  <a:lnTo>
                    <a:pt x="183" y="615"/>
                  </a:lnTo>
                  <a:lnTo>
                    <a:pt x="163" y="627"/>
                  </a:lnTo>
                  <a:lnTo>
                    <a:pt x="143" y="639"/>
                  </a:lnTo>
                  <a:lnTo>
                    <a:pt x="124" y="650"/>
                  </a:lnTo>
                  <a:lnTo>
                    <a:pt x="107" y="659"/>
                  </a:lnTo>
                  <a:lnTo>
                    <a:pt x="89" y="666"/>
                  </a:lnTo>
                  <a:lnTo>
                    <a:pt x="73" y="673"/>
                  </a:lnTo>
                  <a:lnTo>
                    <a:pt x="59" y="678"/>
                  </a:lnTo>
                  <a:lnTo>
                    <a:pt x="34" y="686"/>
                  </a:lnTo>
                  <a:lnTo>
                    <a:pt x="15" y="692"/>
                  </a:lnTo>
                  <a:lnTo>
                    <a:pt x="3" y="694"/>
                  </a:lnTo>
                  <a:lnTo>
                    <a:pt x="0" y="694"/>
                  </a:lnTo>
                  <a:lnTo>
                    <a:pt x="5" y="734"/>
                  </a:lnTo>
                  <a:lnTo>
                    <a:pt x="11" y="733"/>
                  </a:lnTo>
                  <a:lnTo>
                    <a:pt x="24" y="730"/>
                  </a:lnTo>
                  <a:lnTo>
                    <a:pt x="45" y="724"/>
                  </a:lnTo>
                  <a:lnTo>
                    <a:pt x="72" y="716"/>
                  </a:lnTo>
                  <a:lnTo>
                    <a:pt x="88" y="710"/>
                  </a:lnTo>
                  <a:lnTo>
                    <a:pt x="104" y="703"/>
                  </a:lnTo>
                  <a:lnTo>
                    <a:pt x="123" y="695"/>
                  </a:lnTo>
                  <a:lnTo>
                    <a:pt x="142" y="685"/>
                  </a:lnTo>
                  <a:lnTo>
                    <a:pt x="162" y="674"/>
                  </a:lnTo>
                  <a:lnTo>
                    <a:pt x="183" y="662"/>
                  </a:lnTo>
                  <a:lnTo>
                    <a:pt x="205" y="649"/>
                  </a:lnTo>
                  <a:lnTo>
                    <a:pt x="229" y="633"/>
                  </a:lnTo>
                  <a:lnTo>
                    <a:pt x="252" y="615"/>
                  </a:lnTo>
                  <a:lnTo>
                    <a:pt x="275" y="596"/>
                  </a:lnTo>
                  <a:lnTo>
                    <a:pt x="299" y="575"/>
                  </a:lnTo>
                  <a:lnTo>
                    <a:pt x="323" y="553"/>
                  </a:lnTo>
                  <a:lnTo>
                    <a:pt x="348" y="528"/>
                  </a:lnTo>
                  <a:lnTo>
                    <a:pt x="372" y="500"/>
                  </a:lnTo>
                  <a:lnTo>
                    <a:pt x="396" y="471"/>
                  </a:lnTo>
                  <a:lnTo>
                    <a:pt x="419" y="439"/>
                  </a:lnTo>
                  <a:lnTo>
                    <a:pt x="443" y="405"/>
                  </a:lnTo>
                  <a:lnTo>
                    <a:pt x="467" y="369"/>
                  </a:lnTo>
                  <a:lnTo>
                    <a:pt x="489" y="330"/>
                  </a:lnTo>
                  <a:lnTo>
                    <a:pt x="511" y="288"/>
                  </a:lnTo>
                  <a:lnTo>
                    <a:pt x="532" y="243"/>
                  </a:lnTo>
                  <a:lnTo>
                    <a:pt x="553" y="196"/>
                  </a:lnTo>
                  <a:lnTo>
                    <a:pt x="572" y="145"/>
                  </a:lnTo>
                  <a:lnTo>
                    <a:pt x="591" y="92"/>
                  </a:lnTo>
                  <a:lnTo>
                    <a:pt x="552" y="89"/>
                  </a:lnTo>
                  <a:lnTo>
                    <a:pt x="592" y="83"/>
                  </a:lnTo>
                  <a:lnTo>
                    <a:pt x="579" y="0"/>
                  </a:lnTo>
                  <a:lnTo>
                    <a:pt x="553" y="80"/>
                  </a:lnTo>
                  <a:lnTo>
                    <a:pt x="592" y="83"/>
                  </a:lnTo>
                  <a:close/>
                </a:path>
              </a:pathLst>
            </a:custGeom>
            <a:solidFill>
              <a:srgbClr val="EBC0CD"/>
            </a:solidFill>
            <a:ln w="9525">
              <a:solidFill>
                <a:srgbClr val="ACA800"/>
              </a:solidFill>
              <a:round/>
              <a:headEnd/>
              <a:tailEnd/>
            </a:ln>
          </p:spPr>
          <p:txBody>
            <a:bodyPr/>
            <a:lstStyle/>
            <a:p>
              <a:endParaRPr lang="pt-BR"/>
            </a:p>
          </p:txBody>
        </p:sp>
        <p:sp>
          <p:nvSpPr>
            <p:cNvPr id="342028" name="Freeform 12"/>
            <p:cNvSpPr>
              <a:spLocks/>
            </p:cNvSpPr>
            <p:nvPr/>
          </p:nvSpPr>
          <p:spPr bwMode="auto">
            <a:xfrm rot="10546532">
              <a:off x="4551" y="2114"/>
              <a:ext cx="111" cy="136"/>
            </a:xfrm>
            <a:custGeom>
              <a:avLst/>
              <a:gdLst/>
              <a:ahLst/>
              <a:cxnLst>
                <a:cxn ang="0">
                  <a:pos x="463" y="634"/>
                </a:cxn>
                <a:cxn ang="0">
                  <a:pos x="487" y="602"/>
                </a:cxn>
                <a:cxn ang="0">
                  <a:pos x="452" y="583"/>
                </a:cxn>
                <a:cxn ang="0">
                  <a:pos x="418" y="563"/>
                </a:cxn>
                <a:cxn ang="0">
                  <a:pos x="385" y="542"/>
                </a:cxn>
                <a:cxn ang="0">
                  <a:pos x="356" y="520"/>
                </a:cxn>
                <a:cxn ang="0">
                  <a:pos x="327" y="497"/>
                </a:cxn>
                <a:cxn ang="0">
                  <a:pos x="301" y="474"/>
                </a:cxn>
                <a:cxn ang="0">
                  <a:pos x="276" y="450"/>
                </a:cxn>
                <a:cxn ang="0">
                  <a:pos x="253" y="425"/>
                </a:cxn>
                <a:cxn ang="0">
                  <a:pos x="230" y="400"/>
                </a:cxn>
                <a:cxn ang="0">
                  <a:pos x="210" y="375"/>
                </a:cxn>
                <a:cxn ang="0">
                  <a:pos x="191" y="350"/>
                </a:cxn>
                <a:cxn ang="0">
                  <a:pos x="174" y="325"/>
                </a:cxn>
                <a:cxn ang="0">
                  <a:pos x="158" y="300"/>
                </a:cxn>
                <a:cxn ang="0">
                  <a:pos x="143" y="275"/>
                </a:cxn>
                <a:cxn ang="0">
                  <a:pos x="129" y="251"/>
                </a:cxn>
                <a:cxn ang="0">
                  <a:pos x="117" y="227"/>
                </a:cxn>
                <a:cxn ang="0">
                  <a:pos x="105" y="204"/>
                </a:cxn>
                <a:cxn ang="0">
                  <a:pos x="95" y="180"/>
                </a:cxn>
                <a:cxn ang="0">
                  <a:pos x="86" y="159"/>
                </a:cxn>
                <a:cxn ang="0">
                  <a:pos x="78" y="138"/>
                </a:cxn>
                <a:cxn ang="0">
                  <a:pos x="64" y="99"/>
                </a:cxn>
                <a:cxn ang="0">
                  <a:pos x="55" y="66"/>
                </a:cxn>
                <a:cxn ang="0">
                  <a:pos x="42" y="17"/>
                </a:cxn>
                <a:cxn ang="0">
                  <a:pos x="40" y="0"/>
                </a:cxn>
                <a:cxn ang="0">
                  <a:pos x="0" y="6"/>
                </a:cxn>
                <a:cxn ang="0">
                  <a:pos x="3" y="26"/>
                </a:cxn>
                <a:cxn ang="0">
                  <a:pos x="16" y="76"/>
                </a:cxn>
                <a:cxn ang="0">
                  <a:pos x="26" y="112"/>
                </a:cxn>
                <a:cxn ang="0">
                  <a:pos x="40" y="152"/>
                </a:cxn>
                <a:cxn ang="0">
                  <a:pos x="49" y="174"/>
                </a:cxn>
                <a:cxn ang="0">
                  <a:pos x="59" y="196"/>
                </a:cxn>
                <a:cxn ang="0">
                  <a:pos x="69" y="220"/>
                </a:cxn>
                <a:cxn ang="0">
                  <a:pos x="81" y="245"/>
                </a:cxn>
                <a:cxn ang="0">
                  <a:pos x="94" y="270"/>
                </a:cxn>
                <a:cxn ang="0">
                  <a:pos x="108" y="295"/>
                </a:cxn>
                <a:cxn ang="0">
                  <a:pos x="124" y="321"/>
                </a:cxn>
                <a:cxn ang="0">
                  <a:pos x="141" y="347"/>
                </a:cxn>
                <a:cxn ang="0">
                  <a:pos x="159" y="373"/>
                </a:cxn>
                <a:cxn ang="0">
                  <a:pos x="179" y="399"/>
                </a:cxn>
                <a:cxn ang="0">
                  <a:pos x="200" y="426"/>
                </a:cxn>
                <a:cxn ang="0">
                  <a:pos x="223" y="452"/>
                </a:cxn>
                <a:cxn ang="0">
                  <a:pos x="247" y="477"/>
                </a:cxn>
                <a:cxn ang="0">
                  <a:pos x="274" y="502"/>
                </a:cxn>
                <a:cxn ang="0">
                  <a:pos x="302" y="528"/>
                </a:cxn>
                <a:cxn ang="0">
                  <a:pos x="331" y="552"/>
                </a:cxn>
                <a:cxn ang="0">
                  <a:pos x="363" y="575"/>
                </a:cxn>
                <a:cxn ang="0">
                  <a:pos x="397" y="597"/>
                </a:cxn>
                <a:cxn ang="0">
                  <a:pos x="432" y="618"/>
                </a:cxn>
                <a:cxn ang="0">
                  <a:pos x="469" y="638"/>
                </a:cxn>
                <a:cxn ang="0">
                  <a:pos x="493" y="608"/>
                </a:cxn>
                <a:cxn ang="0">
                  <a:pos x="469" y="638"/>
                </a:cxn>
                <a:cxn ang="0">
                  <a:pos x="556" y="680"/>
                </a:cxn>
                <a:cxn ang="0">
                  <a:pos x="493" y="608"/>
                </a:cxn>
                <a:cxn ang="0">
                  <a:pos x="463" y="634"/>
                </a:cxn>
              </a:cxnLst>
              <a:rect l="0" t="0" r="r" b="b"/>
              <a:pathLst>
                <a:path w="556" h="680">
                  <a:moveTo>
                    <a:pt x="463" y="634"/>
                  </a:moveTo>
                  <a:lnTo>
                    <a:pt x="487" y="602"/>
                  </a:lnTo>
                  <a:lnTo>
                    <a:pt x="452" y="583"/>
                  </a:lnTo>
                  <a:lnTo>
                    <a:pt x="418" y="563"/>
                  </a:lnTo>
                  <a:lnTo>
                    <a:pt x="385" y="542"/>
                  </a:lnTo>
                  <a:lnTo>
                    <a:pt x="356" y="520"/>
                  </a:lnTo>
                  <a:lnTo>
                    <a:pt x="327" y="497"/>
                  </a:lnTo>
                  <a:lnTo>
                    <a:pt x="301" y="474"/>
                  </a:lnTo>
                  <a:lnTo>
                    <a:pt x="276" y="450"/>
                  </a:lnTo>
                  <a:lnTo>
                    <a:pt x="253" y="425"/>
                  </a:lnTo>
                  <a:lnTo>
                    <a:pt x="230" y="400"/>
                  </a:lnTo>
                  <a:lnTo>
                    <a:pt x="210" y="375"/>
                  </a:lnTo>
                  <a:lnTo>
                    <a:pt x="191" y="350"/>
                  </a:lnTo>
                  <a:lnTo>
                    <a:pt x="174" y="325"/>
                  </a:lnTo>
                  <a:lnTo>
                    <a:pt x="158" y="300"/>
                  </a:lnTo>
                  <a:lnTo>
                    <a:pt x="143" y="275"/>
                  </a:lnTo>
                  <a:lnTo>
                    <a:pt x="129" y="251"/>
                  </a:lnTo>
                  <a:lnTo>
                    <a:pt x="117" y="227"/>
                  </a:lnTo>
                  <a:lnTo>
                    <a:pt x="105" y="204"/>
                  </a:lnTo>
                  <a:lnTo>
                    <a:pt x="95" y="180"/>
                  </a:lnTo>
                  <a:lnTo>
                    <a:pt x="86" y="159"/>
                  </a:lnTo>
                  <a:lnTo>
                    <a:pt x="78" y="138"/>
                  </a:lnTo>
                  <a:lnTo>
                    <a:pt x="64" y="99"/>
                  </a:lnTo>
                  <a:lnTo>
                    <a:pt x="55" y="66"/>
                  </a:lnTo>
                  <a:lnTo>
                    <a:pt x="42" y="17"/>
                  </a:lnTo>
                  <a:lnTo>
                    <a:pt x="40" y="0"/>
                  </a:lnTo>
                  <a:lnTo>
                    <a:pt x="0" y="6"/>
                  </a:lnTo>
                  <a:lnTo>
                    <a:pt x="3" y="26"/>
                  </a:lnTo>
                  <a:lnTo>
                    <a:pt x="16" y="76"/>
                  </a:lnTo>
                  <a:lnTo>
                    <a:pt x="26" y="112"/>
                  </a:lnTo>
                  <a:lnTo>
                    <a:pt x="40" y="152"/>
                  </a:lnTo>
                  <a:lnTo>
                    <a:pt x="49" y="174"/>
                  </a:lnTo>
                  <a:lnTo>
                    <a:pt x="59" y="196"/>
                  </a:lnTo>
                  <a:lnTo>
                    <a:pt x="69" y="220"/>
                  </a:lnTo>
                  <a:lnTo>
                    <a:pt x="81" y="245"/>
                  </a:lnTo>
                  <a:lnTo>
                    <a:pt x="94" y="270"/>
                  </a:lnTo>
                  <a:lnTo>
                    <a:pt x="108" y="295"/>
                  </a:lnTo>
                  <a:lnTo>
                    <a:pt x="124" y="321"/>
                  </a:lnTo>
                  <a:lnTo>
                    <a:pt x="141" y="347"/>
                  </a:lnTo>
                  <a:lnTo>
                    <a:pt x="159" y="373"/>
                  </a:lnTo>
                  <a:lnTo>
                    <a:pt x="179" y="399"/>
                  </a:lnTo>
                  <a:lnTo>
                    <a:pt x="200" y="426"/>
                  </a:lnTo>
                  <a:lnTo>
                    <a:pt x="223" y="452"/>
                  </a:lnTo>
                  <a:lnTo>
                    <a:pt x="247" y="477"/>
                  </a:lnTo>
                  <a:lnTo>
                    <a:pt x="274" y="502"/>
                  </a:lnTo>
                  <a:lnTo>
                    <a:pt x="302" y="528"/>
                  </a:lnTo>
                  <a:lnTo>
                    <a:pt x="331" y="552"/>
                  </a:lnTo>
                  <a:lnTo>
                    <a:pt x="363" y="575"/>
                  </a:lnTo>
                  <a:lnTo>
                    <a:pt x="397" y="597"/>
                  </a:lnTo>
                  <a:lnTo>
                    <a:pt x="432" y="618"/>
                  </a:lnTo>
                  <a:lnTo>
                    <a:pt x="469" y="638"/>
                  </a:lnTo>
                  <a:lnTo>
                    <a:pt x="493" y="608"/>
                  </a:lnTo>
                  <a:lnTo>
                    <a:pt x="469" y="638"/>
                  </a:lnTo>
                  <a:lnTo>
                    <a:pt x="556" y="680"/>
                  </a:lnTo>
                  <a:lnTo>
                    <a:pt x="493" y="608"/>
                  </a:lnTo>
                  <a:lnTo>
                    <a:pt x="463" y="634"/>
                  </a:lnTo>
                  <a:close/>
                </a:path>
              </a:pathLst>
            </a:custGeom>
            <a:solidFill>
              <a:srgbClr val="EBC0CD"/>
            </a:solidFill>
            <a:ln w="9525">
              <a:solidFill>
                <a:srgbClr val="ACA800"/>
              </a:solidFill>
              <a:round/>
              <a:headEnd/>
              <a:tailEnd/>
            </a:ln>
          </p:spPr>
          <p:txBody>
            <a:bodyPr/>
            <a:lstStyle/>
            <a:p>
              <a:endParaRPr lang="pt-BR"/>
            </a:p>
          </p:txBody>
        </p:sp>
        <p:sp>
          <p:nvSpPr>
            <p:cNvPr id="342029" name="Freeform 13"/>
            <p:cNvSpPr>
              <a:spLocks/>
            </p:cNvSpPr>
            <p:nvPr/>
          </p:nvSpPr>
          <p:spPr bwMode="auto">
            <a:xfrm rot="10546532">
              <a:off x="4564" y="2125"/>
              <a:ext cx="34" cy="114"/>
            </a:xfrm>
            <a:custGeom>
              <a:avLst/>
              <a:gdLst/>
              <a:ahLst/>
              <a:cxnLst>
                <a:cxn ang="0">
                  <a:pos x="59" y="23"/>
                </a:cxn>
                <a:cxn ang="0">
                  <a:pos x="25" y="31"/>
                </a:cxn>
                <a:cxn ang="0">
                  <a:pos x="17" y="58"/>
                </a:cxn>
                <a:cxn ang="0">
                  <a:pos x="11" y="86"/>
                </a:cxn>
                <a:cxn ang="0">
                  <a:pos x="6" y="113"/>
                </a:cxn>
                <a:cxn ang="0">
                  <a:pos x="2" y="141"/>
                </a:cxn>
                <a:cxn ang="0">
                  <a:pos x="0" y="166"/>
                </a:cxn>
                <a:cxn ang="0">
                  <a:pos x="0" y="192"/>
                </a:cxn>
                <a:cxn ang="0">
                  <a:pos x="1" y="217"/>
                </a:cxn>
                <a:cxn ang="0">
                  <a:pos x="2" y="242"/>
                </a:cxn>
                <a:cxn ang="0">
                  <a:pos x="5" y="266"/>
                </a:cxn>
                <a:cxn ang="0">
                  <a:pos x="8" y="289"/>
                </a:cxn>
                <a:cxn ang="0">
                  <a:pos x="14" y="311"/>
                </a:cxn>
                <a:cxn ang="0">
                  <a:pos x="19" y="333"/>
                </a:cxn>
                <a:cxn ang="0">
                  <a:pos x="25" y="354"/>
                </a:cxn>
                <a:cxn ang="0">
                  <a:pos x="32" y="374"/>
                </a:cxn>
                <a:cxn ang="0">
                  <a:pos x="39" y="394"/>
                </a:cxn>
                <a:cxn ang="0">
                  <a:pos x="46" y="413"/>
                </a:cxn>
                <a:cxn ang="0">
                  <a:pos x="62" y="447"/>
                </a:cxn>
                <a:cxn ang="0">
                  <a:pos x="78" y="477"/>
                </a:cxn>
                <a:cxn ang="0">
                  <a:pos x="94" y="505"/>
                </a:cxn>
                <a:cxn ang="0">
                  <a:pos x="109" y="527"/>
                </a:cxn>
                <a:cxn ang="0">
                  <a:pos x="131" y="558"/>
                </a:cxn>
                <a:cxn ang="0">
                  <a:pos x="140" y="570"/>
                </a:cxn>
                <a:cxn ang="0">
                  <a:pos x="170" y="544"/>
                </a:cxn>
                <a:cxn ang="0">
                  <a:pos x="162" y="534"/>
                </a:cxn>
                <a:cxn ang="0">
                  <a:pos x="141" y="505"/>
                </a:cxn>
                <a:cxn ang="0">
                  <a:pos x="127" y="484"/>
                </a:cxn>
                <a:cxn ang="0">
                  <a:pos x="113" y="458"/>
                </a:cxn>
                <a:cxn ang="0">
                  <a:pos x="98" y="430"/>
                </a:cxn>
                <a:cxn ang="0">
                  <a:pos x="83" y="397"/>
                </a:cxn>
                <a:cxn ang="0">
                  <a:pos x="76" y="379"/>
                </a:cxn>
                <a:cxn ang="0">
                  <a:pos x="70" y="362"/>
                </a:cxn>
                <a:cxn ang="0">
                  <a:pos x="63" y="343"/>
                </a:cxn>
                <a:cxn ang="0">
                  <a:pos x="58" y="323"/>
                </a:cxn>
                <a:cxn ang="0">
                  <a:pos x="53" y="303"/>
                </a:cxn>
                <a:cxn ang="0">
                  <a:pos x="48" y="282"/>
                </a:cxn>
                <a:cxn ang="0">
                  <a:pos x="44" y="261"/>
                </a:cxn>
                <a:cxn ang="0">
                  <a:pos x="42" y="238"/>
                </a:cxn>
                <a:cxn ang="0">
                  <a:pos x="40" y="215"/>
                </a:cxn>
                <a:cxn ang="0">
                  <a:pos x="40" y="192"/>
                </a:cxn>
                <a:cxn ang="0">
                  <a:pos x="40" y="168"/>
                </a:cxn>
                <a:cxn ang="0">
                  <a:pos x="42" y="144"/>
                </a:cxn>
                <a:cxn ang="0">
                  <a:pos x="45" y="120"/>
                </a:cxn>
                <a:cxn ang="0">
                  <a:pos x="50" y="94"/>
                </a:cxn>
                <a:cxn ang="0">
                  <a:pos x="56" y="69"/>
                </a:cxn>
                <a:cxn ang="0">
                  <a:pos x="63" y="43"/>
                </a:cxn>
                <a:cxn ang="0">
                  <a:pos x="31" y="51"/>
                </a:cxn>
                <a:cxn ang="0">
                  <a:pos x="59" y="23"/>
                </a:cxn>
                <a:cxn ang="0">
                  <a:pos x="36" y="0"/>
                </a:cxn>
                <a:cxn ang="0">
                  <a:pos x="25" y="31"/>
                </a:cxn>
                <a:cxn ang="0">
                  <a:pos x="59" y="23"/>
                </a:cxn>
              </a:cxnLst>
              <a:rect l="0" t="0" r="r" b="b"/>
              <a:pathLst>
                <a:path w="170" h="570">
                  <a:moveTo>
                    <a:pt x="59" y="23"/>
                  </a:moveTo>
                  <a:lnTo>
                    <a:pt x="25" y="31"/>
                  </a:lnTo>
                  <a:lnTo>
                    <a:pt x="17" y="58"/>
                  </a:lnTo>
                  <a:lnTo>
                    <a:pt x="11" y="86"/>
                  </a:lnTo>
                  <a:lnTo>
                    <a:pt x="6" y="113"/>
                  </a:lnTo>
                  <a:lnTo>
                    <a:pt x="2" y="141"/>
                  </a:lnTo>
                  <a:lnTo>
                    <a:pt x="0" y="166"/>
                  </a:lnTo>
                  <a:lnTo>
                    <a:pt x="0" y="192"/>
                  </a:lnTo>
                  <a:lnTo>
                    <a:pt x="1" y="217"/>
                  </a:lnTo>
                  <a:lnTo>
                    <a:pt x="2" y="242"/>
                  </a:lnTo>
                  <a:lnTo>
                    <a:pt x="5" y="266"/>
                  </a:lnTo>
                  <a:lnTo>
                    <a:pt x="8" y="289"/>
                  </a:lnTo>
                  <a:lnTo>
                    <a:pt x="14" y="311"/>
                  </a:lnTo>
                  <a:lnTo>
                    <a:pt x="19" y="333"/>
                  </a:lnTo>
                  <a:lnTo>
                    <a:pt x="25" y="354"/>
                  </a:lnTo>
                  <a:lnTo>
                    <a:pt x="32" y="374"/>
                  </a:lnTo>
                  <a:lnTo>
                    <a:pt x="39" y="394"/>
                  </a:lnTo>
                  <a:lnTo>
                    <a:pt x="46" y="413"/>
                  </a:lnTo>
                  <a:lnTo>
                    <a:pt x="62" y="447"/>
                  </a:lnTo>
                  <a:lnTo>
                    <a:pt x="78" y="477"/>
                  </a:lnTo>
                  <a:lnTo>
                    <a:pt x="94" y="505"/>
                  </a:lnTo>
                  <a:lnTo>
                    <a:pt x="109" y="527"/>
                  </a:lnTo>
                  <a:lnTo>
                    <a:pt x="131" y="558"/>
                  </a:lnTo>
                  <a:lnTo>
                    <a:pt x="140" y="570"/>
                  </a:lnTo>
                  <a:lnTo>
                    <a:pt x="170" y="544"/>
                  </a:lnTo>
                  <a:lnTo>
                    <a:pt x="162" y="534"/>
                  </a:lnTo>
                  <a:lnTo>
                    <a:pt x="141" y="505"/>
                  </a:lnTo>
                  <a:lnTo>
                    <a:pt x="127" y="484"/>
                  </a:lnTo>
                  <a:lnTo>
                    <a:pt x="113" y="458"/>
                  </a:lnTo>
                  <a:lnTo>
                    <a:pt x="98" y="430"/>
                  </a:lnTo>
                  <a:lnTo>
                    <a:pt x="83" y="397"/>
                  </a:lnTo>
                  <a:lnTo>
                    <a:pt x="76" y="379"/>
                  </a:lnTo>
                  <a:lnTo>
                    <a:pt x="70" y="362"/>
                  </a:lnTo>
                  <a:lnTo>
                    <a:pt x="63" y="343"/>
                  </a:lnTo>
                  <a:lnTo>
                    <a:pt x="58" y="323"/>
                  </a:lnTo>
                  <a:lnTo>
                    <a:pt x="53" y="303"/>
                  </a:lnTo>
                  <a:lnTo>
                    <a:pt x="48" y="282"/>
                  </a:lnTo>
                  <a:lnTo>
                    <a:pt x="44" y="261"/>
                  </a:lnTo>
                  <a:lnTo>
                    <a:pt x="42" y="238"/>
                  </a:lnTo>
                  <a:lnTo>
                    <a:pt x="40" y="215"/>
                  </a:lnTo>
                  <a:lnTo>
                    <a:pt x="40" y="192"/>
                  </a:lnTo>
                  <a:lnTo>
                    <a:pt x="40" y="168"/>
                  </a:lnTo>
                  <a:lnTo>
                    <a:pt x="42" y="144"/>
                  </a:lnTo>
                  <a:lnTo>
                    <a:pt x="45" y="120"/>
                  </a:lnTo>
                  <a:lnTo>
                    <a:pt x="50" y="94"/>
                  </a:lnTo>
                  <a:lnTo>
                    <a:pt x="56" y="69"/>
                  </a:lnTo>
                  <a:lnTo>
                    <a:pt x="63" y="43"/>
                  </a:lnTo>
                  <a:lnTo>
                    <a:pt x="31" y="51"/>
                  </a:lnTo>
                  <a:lnTo>
                    <a:pt x="59" y="23"/>
                  </a:lnTo>
                  <a:lnTo>
                    <a:pt x="36" y="0"/>
                  </a:lnTo>
                  <a:lnTo>
                    <a:pt x="25" y="31"/>
                  </a:lnTo>
                  <a:lnTo>
                    <a:pt x="59" y="23"/>
                  </a:lnTo>
                  <a:close/>
                </a:path>
              </a:pathLst>
            </a:custGeom>
            <a:solidFill>
              <a:srgbClr val="EBC0CD"/>
            </a:solidFill>
            <a:ln w="9525">
              <a:solidFill>
                <a:srgbClr val="ACA800"/>
              </a:solidFill>
              <a:round/>
              <a:headEnd/>
              <a:tailEnd/>
            </a:ln>
          </p:spPr>
          <p:txBody>
            <a:bodyPr/>
            <a:lstStyle/>
            <a:p>
              <a:endParaRPr lang="pt-BR"/>
            </a:p>
          </p:txBody>
        </p:sp>
        <p:sp>
          <p:nvSpPr>
            <p:cNvPr id="342030" name="Freeform 14"/>
            <p:cNvSpPr>
              <a:spLocks/>
            </p:cNvSpPr>
            <p:nvPr/>
          </p:nvSpPr>
          <p:spPr bwMode="auto">
            <a:xfrm rot="10546532">
              <a:off x="4384" y="2170"/>
              <a:ext cx="209" cy="72"/>
            </a:xfrm>
            <a:custGeom>
              <a:avLst/>
              <a:gdLst/>
              <a:ahLst/>
              <a:cxnLst>
                <a:cxn ang="0">
                  <a:pos x="963" y="355"/>
                </a:cxn>
                <a:cxn ang="0">
                  <a:pos x="957" y="318"/>
                </a:cxn>
                <a:cxn ang="0">
                  <a:pos x="896" y="312"/>
                </a:cxn>
                <a:cxn ang="0">
                  <a:pos x="837" y="306"/>
                </a:cxn>
                <a:cxn ang="0">
                  <a:pos x="781" y="298"/>
                </a:cxn>
                <a:cxn ang="0">
                  <a:pos x="726" y="289"/>
                </a:cxn>
                <a:cxn ang="0">
                  <a:pos x="674" y="280"/>
                </a:cxn>
                <a:cxn ang="0">
                  <a:pos x="625" y="269"/>
                </a:cxn>
                <a:cxn ang="0">
                  <a:pos x="578" y="259"/>
                </a:cxn>
                <a:cxn ang="0">
                  <a:pos x="532" y="247"/>
                </a:cxn>
                <a:cxn ang="0">
                  <a:pos x="488" y="234"/>
                </a:cxn>
                <a:cxn ang="0">
                  <a:pos x="447" y="222"/>
                </a:cxn>
                <a:cxn ang="0">
                  <a:pos x="408" y="208"/>
                </a:cxn>
                <a:cxn ang="0">
                  <a:pos x="371" y="194"/>
                </a:cxn>
                <a:cxn ang="0">
                  <a:pos x="336" y="181"/>
                </a:cxn>
                <a:cxn ang="0">
                  <a:pos x="303" y="167"/>
                </a:cxn>
                <a:cxn ang="0">
                  <a:pos x="272" y="153"/>
                </a:cxn>
                <a:cxn ang="0">
                  <a:pos x="243" y="140"/>
                </a:cxn>
                <a:cxn ang="0">
                  <a:pos x="215" y="126"/>
                </a:cxn>
                <a:cxn ang="0">
                  <a:pos x="190" y="112"/>
                </a:cxn>
                <a:cxn ang="0">
                  <a:pos x="167" y="99"/>
                </a:cxn>
                <a:cxn ang="0">
                  <a:pos x="146" y="86"/>
                </a:cxn>
                <a:cxn ang="0">
                  <a:pos x="109" y="63"/>
                </a:cxn>
                <a:cxn ang="0">
                  <a:pos x="79" y="42"/>
                </a:cxn>
                <a:cxn ang="0">
                  <a:pos x="55" y="24"/>
                </a:cxn>
                <a:cxn ang="0">
                  <a:pos x="40" y="10"/>
                </a:cxn>
                <a:cxn ang="0">
                  <a:pos x="30" y="2"/>
                </a:cxn>
                <a:cxn ang="0">
                  <a:pos x="28" y="0"/>
                </a:cxn>
                <a:cxn ang="0">
                  <a:pos x="0" y="28"/>
                </a:cxn>
                <a:cxn ang="0">
                  <a:pos x="4" y="31"/>
                </a:cxn>
                <a:cxn ang="0">
                  <a:pos x="13" y="41"/>
                </a:cxn>
                <a:cxn ang="0">
                  <a:pos x="31" y="55"/>
                </a:cxn>
                <a:cxn ang="0">
                  <a:pos x="55" y="73"/>
                </a:cxn>
                <a:cxn ang="0">
                  <a:pos x="87" y="95"/>
                </a:cxn>
                <a:cxn ang="0">
                  <a:pos x="125" y="121"/>
                </a:cxn>
                <a:cxn ang="0">
                  <a:pos x="147" y="133"/>
                </a:cxn>
                <a:cxn ang="0">
                  <a:pos x="171" y="147"/>
                </a:cxn>
                <a:cxn ang="0">
                  <a:pos x="198" y="161"/>
                </a:cxn>
                <a:cxn ang="0">
                  <a:pos x="225" y="175"/>
                </a:cxn>
                <a:cxn ang="0">
                  <a:pos x="255" y="189"/>
                </a:cxn>
                <a:cxn ang="0">
                  <a:pos x="287" y="204"/>
                </a:cxn>
                <a:cxn ang="0">
                  <a:pos x="321" y="218"/>
                </a:cxn>
                <a:cxn ang="0">
                  <a:pos x="356" y="232"/>
                </a:cxn>
                <a:cxn ang="0">
                  <a:pos x="395" y="246"/>
                </a:cxn>
                <a:cxn ang="0">
                  <a:pos x="435" y="260"/>
                </a:cxn>
                <a:cxn ang="0">
                  <a:pos x="478" y="272"/>
                </a:cxn>
                <a:cxn ang="0">
                  <a:pos x="522" y="285"/>
                </a:cxn>
                <a:cxn ang="0">
                  <a:pos x="568" y="298"/>
                </a:cxn>
                <a:cxn ang="0">
                  <a:pos x="617" y="309"/>
                </a:cxn>
                <a:cxn ang="0">
                  <a:pos x="667" y="320"/>
                </a:cxn>
                <a:cxn ang="0">
                  <a:pos x="720" y="329"/>
                </a:cxn>
                <a:cxn ang="0">
                  <a:pos x="776" y="338"/>
                </a:cxn>
                <a:cxn ang="0">
                  <a:pos x="832" y="345"/>
                </a:cxn>
                <a:cxn ang="0">
                  <a:pos x="892" y="351"/>
                </a:cxn>
                <a:cxn ang="0">
                  <a:pos x="953" y="356"/>
                </a:cxn>
                <a:cxn ang="0">
                  <a:pos x="948" y="319"/>
                </a:cxn>
                <a:cxn ang="0">
                  <a:pos x="963" y="355"/>
                </a:cxn>
                <a:cxn ang="0">
                  <a:pos x="1043" y="324"/>
                </a:cxn>
                <a:cxn ang="0">
                  <a:pos x="957" y="318"/>
                </a:cxn>
                <a:cxn ang="0">
                  <a:pos x="963" y="355"/>
                </a:cxn>
              </a:cxnLst>
              <a:rect l="0" t="0" r="r" b="b"/>
              <a:pathLst>
                <a:path w="1043" h="356">
                  <a:moveTo>
                    <a:pt x="963" y="355"/>
                  </a:moveTo>
                  <a:lnTo>
                    <a:pt x="957" y="318"/>
                  </a:lnTo>
                  <a:lnTo>
                    <a:pt x="896" y="312"/>
                  </a:lnTo>
                  <a:lnTo>
                    <a:pt x="837" y="306"/>
                  </a:lnTo>
                  <a:lnTo>
                    <a:pt x="781" y="298"/>
                  </a:lnTo>
                  <a:lnTo>
                    <a:pt x="726" y="289"/>
                  </a:lnTo>
                  <a:lnTo>
                    <a:pt x="674" y="280"/>
                  </a:lnTo>
                  <a:lnTo>
                    <a:pt x="625" y="269"/>
                  </a:lnTo>
                  <a:lnTo>
                    <a:pt x="578" y="259"/>
                  </a:lnTo>
                  <a:lnTo>
                    <a:pt x="532" y="247"/>
                  </a:lnTo>
                  <a:lnTo>
                    <a:pt x="488" y="234"/>
                  </a:lnTo>
                  <a:lnTo>
                    <a:pt x="447" y="222"/>
                  </a:lnTo>
                  <a:lnTo>
                    <a:pt x="408" y="208"/>
                  </a:lnTo>
                  <a:lnTo>
                    <a:pt x="371" y="194"/>
                  </a:lnTo>
                  <a:lnTo>
                    <a:pt x="336" y="181"/>
                  </a:lnTo>
                  <a:lnTo>
                    <a:pt x="303" y="167"/>
                  </a:lnTo>
                  <a:lnTo>
                    <a:pt x="272" y="153"/>
                  </a:lnTo>
                  <a:lnTo>
                    <a:pt x="243" y="140"/>
                  </a:lnTo>
                  <a:lnTo>
                    <a:pt x="215" y="126"/>
                  </a:lnTo>
                  <a:lnTo>
                    <a:pt x="190" y="112"/>
                  </a:lnTo>
                  <a:lnTo>
                    <a:pt x="167" y="99"/>
                  </a:lnTo>
                  <a:lnTo>
                    <a:pt x="146" y="86"/>
                  </a:lnTo>
                  <a:lnTo>
                    <a:pt x="109" y="63"/>
                  </a:lnTo>
                  <a:lnTo>
                    <a:pt x="79" y="42"/>
                  </a:lnTo>
                  <a:lnTo>
                    <a:pt x="55" y="24"/>
                  </a:lnTo>
                  <a:lnTo>
                    <a:pt x="40" y="10"/>
                  </a:lnTo>
                  <a:lnTo>
                    <a:pt x="30" y="2"/>
                  </a:lnTo>
                  <a:lnTo>
                    <a:pt x="28" y="0"/>
                  </a:lnTo>
                  <a:lnTo>
                    <a:pt x="0" y="28"/>
                  </a:lnTo>
                  <a:lnTo>
                    <a:pt x="4" y="31"/>
                  </a:lnTo>
                  <a:lnTo>
                    <a:pt x="13" y="41"/>
                  </a:lnTo>
                  <a:lnTo>
                    <a:pt x="31" y="55"/>
                  </a:lnTo>
                  <a:lnTo>
                    <a:pt x="55" y="73"/>
                  </a:lnTo>
                  <a:lnTo>
                    <a:pt x="87" y="95"/>
                  </a:lnTo>
                  <a:lnTo>
                    <a:pt x="125" y="121"/>
                  </a:lnTo>
                  <a:lnTo>
                    <a:pt x="147" y="133"/>
                  </a:lnTo>
                  <a:lnTo>
                    <a:pt x="171" y="147"/>
                  </a:lnTo>
                  <a:lnTo>
                    <a:pt x="198" y="161"/>
                  </a:lnTo>
                  <a:lnTo>
                    <a:pt x="225" y="175"/>
                  </a:lnTo>
                  <a:lnTo>
                    <a:pt x="255" y="189"/>
                  </a:lnTo>
                  <a:lnTo>
                    <a:pt x="287" y="204"/>
                  </a:lnTo>
                  <a:lnTo>
                    <a:pt x="321" y="218"/>
                  </a:lnTo>
                  <a:lnTo>
                    <a:pt x="356" y="232"/>
                  </a:lnTo>
                  <a:lnTo>
                    <a:pt x="395" y="246"/>
                  </a:lnTo>
                  <a:lnTo>
                    <a:pt x="435" y="260"/>
                  </a:lnTo>
                  <a:lnTo>
                    <a:pt x="478" y="272"/>
                  </a:lnTo>
                  <a:lnTo>
                    <a:pt x="522" y="285"/>
                  </a:lnTo>
                  <a:lnTo>
                    <a:pt x="568" y="298"/>
                  </a:lnTo>
                  <a:lnTo>
                    <a:pt x="617" y="309"/>
                  </a:lnTo>
                  <a:lnTo>
                    <a:pt x="667" y="320"/>
                  </a:lnTo>
                  <a:lnTo>
                    <a:pt x="720" y="329"/>
                  </a:lnTo>
                  <a:lnTo>
                    <a:pt x="776" y="338"/>
                  </a:lnTo>
                  <a:lnTo>
                    <a:pt x="832" y="345"/>
                  </a:lnTo>
                  <a:lnTo>
                    <a:pt x="892" y="351"/>
                  </a:lnTo>
                  <a:lnTo>
                    <a:pt x="953" y="356"/>
                  </a:lnTo>
                  <a:lnTo>
                    <a:pt x="948" y="319"/>
                  </a:lnTo>
                  <a:lnTo>
                    <a:pt x="963" y="355"/>
                  </a:lnTo>
                  <a:lnTo>
                    <a:pt x="1043" y="324"/>
                  </a:lnTo>
                  <a:lnTo>
                    <a:pt x="957" y="318"/>
                  </a:lnTo>
                  <a:lnTo>
                    <a:pt x="963" y="355"/>
                  </a:lnTo>
                  <a:close/>
                </a:path>
              </a:pathLst>
            </a:custGeom>
            <a:solidFill>
              <a:srgbClr val="EBC0CD"/>
            </a:solidFill>
            <a:ln w="9525">
              <a:solidFill>
                <a:srgbClr val="ACA800"/>
              </a:solidFill>
              <a:round/>
              <a:headEnd/>
              <a:tailEnd/>
            </a:ln>
          </p:spPr>
          <p:txBody>
            <a:bodyPr/>
            <a:lstStyle/>
            <a:p>
              <a:endParaRPr lang="pt-BR"/>
            </a:p>
          </p:txBody>
        </p:sp>
        <p:sp>
          <p:nvSpPr>
            <p:cNvPr id="342031" name="Freeform 15"/>
            <p:cNvSpPr>
              <a:spLocks/>
            </p:cNvSpPr>
            <p:nvPr/>
          </p:nvSpPr>
          <p:spPr bwMode="auto">
            <a:xfrm rot="10546532">
              <a:off x="4415" y="2169"/>
              <a:ext cx="158" cy="463"/>
            </a:xfrm>
            <a:custGeom>
              <a:avLst/>
              <a:gdLst/>
              <a:ahLst/>
              <a:cxnLst>
                <a:cxn ang="0">
                  <a:pos x="517" y="67"/>
                </a:cxn>
                <a:cxn ang="0">
                  <a:pos x="434" y="168"/>
                </a:cxn>
                <a:cxn ang="0">
                  <a:pos x="361" y="268"/>
                </a:cxn>
                <a:cxn ang="0">
                  <a:pos x="293" y="365"/>
                </a:cxn>
                <a:cxn ang="0">
                  <a:pos x="234" y="461"/>
                </a:cxn>
                <a:cxn ang="0">
                  <a:pos x="183" y="554"/>
                </a:cxn>
                <a:cxn ang="0">
                  <a:pos x="138" y="645"/>
                </a:cxn>
                <a:cxn ang="0">
                  <a:pos x="100" y="735"/>
                </a:cxn>
                <a:cxn ang="0">
                  <a:pos x="69" y="822"/>
                </a:cxn>
                <a:cxn ang="0">
                  <a:pos x="45" y="906"/>
                </a:cxn>
                <a:cxn ang="0">
                  <a:pos x="25" y="989"/>
                </a:cxn>
                <a:cxn ang="0">
                  <a:pos x="12" y="1069"/>
                </a:cxn>
                <a:cxn ang="0">
                  <a:pos x="4" y="1148"/>
                </a:cxn>
                <a:cxn ang="0">
                  <a:pos x="0" y="1224"/>
                </a:cxn>
                <a:cxn ang="0">
                  <a:pos x="9" y="1369"/>
                </a:cxn>
                <a:cxn ang="0">
                  <a:pos x="33" y="1505"/>
                </a:cxn>
                <a:cxn ang="0">
                  <a:pos x="72" y="1630"/>
                </a:cxn>
                <a:cxn ang="0">
                  <a:pos x="124" y="1747"/>
                </a:cxn>
                <a:cxn ang="0">
                  <a:pos x="184" y="1852"/>
                </a:cxn>
                <a:cxn ang="0">
                  <a:pos x="251" y="1948"/>
                </a:cxn>
                <a:cxn ang="0">
                  <a:pos x="323" y="2032"/>
                </a:cxn>
                <a:cxn ang="0">
                  <a:pos x="397" y="2107"/>
                </a:cxn>
                <a:cxn ang="0">
                  <a:pos x="471" y="2170"/>
                </a:cxn>
                <a:cxn ang="0">
                  <a:pos x="543" y="2222"/>
                </a:cxn>
                <a:cxn ang="0">
                  <a:pos x="610" y="2263"/>
                </a:cxn>
                <a:cxn ang="0">
                  <a:pos x="670" y="2293"/>
                </a:cxn>
                <a:cxn ang="0">
                  <a:pos x="721" y="2311"/>
                </a:cxn>
                <a:cxn ang="0">
                  <a:pos x="763" y="2319"/>
                </a:cxn>
                <a:cxn ang="0">
                  <a:pos x="772" y="2278"/>
                </a:cxn>
                <a:cxn ang="0">
                  <a:pos x="754" y="2278"/>
                </a:cxn>
                <a:cxn ang="0">
                  <a:pos x="717" y="2269"/>
                </a:cxn>
                <a:cxn ang="0">
                  <a:pos x="668" y="2248"/>
                </a:cxn>
                <a:cxn ang="0">
                  <a:pos x="609" y="2217"/>
                </a:cxn>
                <a:cxn ang="0">
                  <a:pos x="543" y="2173"/>
                </a:cxn>
                <a:cxn ang="0">
                  <a:pos x="472" y="2120"/>
                </a:cxn>
                <a:cxn ang="0">
                  <a:pos x="401" y="2054"/>
                </a:cxn>
                <a:cxn ang="0">
                  <a:pos x="329" y="1979"/>
                </a:cxn>
                <a:cxn ang="0">
                  <a:pos x="261" y="1893"/>
                </a:cxn>
                <a:cxn ang="0">
                  <a:pos x="197" y="1798"/>
                </a:cxn>
                <a:cxn ang="0">
                  <a:pos x="142" y="1692"/>
                </a:cxn>
                <a:cxn ang="0">
                  <a:pos x="96" y="1578"/>
                </a:cxn>
                <a:cxn ang="0">
                  <a:pos x="63" y="1452"/>
                </a:cxn>
                <a:cxn ang="0">
                  <a:pos x="44" y="1319"/>
                </a:cxn>
                <a:cxn ang="0">
                  <a:pos x="42" y="1200"/>
                </a:cxn>
                <a:cxn ang="0">
                  <a:pos x="46" y="1126"/>
                </a:cxn>
                <a:cxn ang="0">
                  <a:pos x="55" y="1049"/>
                </a:cxn>
                <a:cxn ang="0">
                  <a:pos x="70" y="970"/>
                </a:cxn>
                <a:cxn ang="0">
                  <a:pos x="90" y="889"/>
                </a:cxn>
                <a:cxn ang="0">
                  <a:pos x="116" y="806"/>
                </a:cxn>
                <a:cxn ang="0">
                  <a:pos x="149" y="720"/>
                </a:cxn>
                <a:cxn ang="0">
                  <a:pos x="188" y="633"/>
                </a:cxn>
                <a:cxn ang="0">
                  <a:pos x="234" y="542"/>
                </a:cxn>
                <a:cxn ang="0">
                  <a:pos x="287" y="449"/>
                </a:cxn>
                <a:cxn ang="0">
                  <a:pos x="348" y="356"/>
                </a:cxn>
                <a:cxn ang="0">
                  <a:pos x="416" y="259"/>
                </a:cxn>
                <a:cxn ang="0">
                  <a:pos x="492" y="160"/>
                </a:cxn>
                <a:cxn ang="0">
                  <a:pos x="577" y="60"/>
                </a:cxn>
                <a:cxn ang="0">
                  <a:pos x="593" y="0"/>
                </a:cxn>
              </a:cxnLst>
              <a:rect l="0" t="0" r="r" b="b"/>
              <a:pathLst>
                <a:path w="787" h="2319">
                  <a:moveTo>
                    <a:pt x="577" y="60"/>
                  </a:moveTo>
                  <a:lnTo>
                    <a:pt x="547" y="34"/>
                  </a:lnTo>
                  <a:lnTo>
                    <a:pt x="517" y="67"/>
                  </a:lnTo>
                  <a:lnTo>
                    <a:pt x="489" y="101"/>
                  </a:lnTo>
                  <a:lnTo>
                    <a:pt x="462" y="135"/>
                  </a:lnTo>
                  <a:lnTo>
                    <a:pt x="434" y="168"/>
                  </a:lnTo>
                  <a:lnTo>
                    <a:pt x="409" y="202"/>
                  </a:lnTo>
                  <a:lnTo>
                    <a:pt x="384" y="235"/>
                  </a:lnTo>
                  <a:lnTo>
                    <a:pt x="361" y="268"/>
                  </a:lnTo>
                  <a:lnTo>
                    <a:pt x="337" y="301"/>
                  </a:lnTo>
                  <a:lnTo>
                    <a:pt x="314" y="334"/>
                  </a:lnTo>
                  <a:lnTo>
                    <a:pt x="293" y="365"/>
                  </a:lnTo>
                  <a:lnTo>
                    <a:pt x="273" y="398"/>
                  </a:lnTo>
                  <a:lnTo>
                    <a:pt x="253" y="429"/>
                  </a:lnTo>
                  <a:lnTo>
                    <a:pt x="234" y="461"/>
                  </a:lnTo>
                  <a:lnTo>
                    <a:pt x="216" y="493"/>
                  </a:lnTo>
                  <a:lnTo>
                    <a:pt x="199" y="523"/>
                  </a:lnTo>
                  <a:lnTo>
                    <a:pt x="183" y="554"/>
                  </a:lnTo>
                  <a:lnTo>
                    <a:pt x="167" y="585"/>
                  </a:lnTo>
                  <a:lnTo>
                    <a:pt x="152" y="615"/>
                  </a:lnTo>
                  <a:lnTo>
                    <a:pt x="138" y="645"/>
                  </a:lnTo>
                  <a:lnTo>
                    <a:pt x="125" y="676"/>
                  </a:lnTo>
                  <a:lnTo>
                    <a:pt x="112" y="705"/>
                  </a:lnTo>
                  <a:lnTo>
                    <a:pt x="100" y="735"/>
                  </a:lnTo>
                  <a:lnTo>
                    <a:pt x="89" y="764"/>
                  </a:lnTo>
                  <a:lnTo>
                    <a:pt x="79" y="793"/>
                  </a:lnTo>
                  <a:lnTo>
                    <a:pt x="69" y="822"/>
                  </a:lnTo>
                  <a:lnTo>
                    <a:pt x="60" y="850"/>
                  </a:lnTo>
                  <a:lnTo>
                    <a:pt x="52" y="879"/>
                  </a:lnTo>
                  <a:lnTo>
                    <a:pt x="45" y="906"/>
                  </a:lnTo>
                  <a:lnTo>
                    <a:pt x="37" y="935"/>
                  </a:lnTo>
                  <a:lnTo>
                    <a:pt x="31" y="962"/>
                  </a:lnTo>
                  <a:lnTo>
                    <a:pt x="25" y="989"/>
                  </a:lnTo>
                  <a:lnTo>
                    <a:pt x="20" y="1017"/>
                  </a:lnTo>
                  <a:lnTo>
                    <a:pt x="15" y="1043"/>
                  </a:lnTo>
                  <a:lnTo>
                    <a:pt x="12" y="1069"/>
                  </a:lnTo>
                  <a:lnTo>
                    <a:pt x="9" y="1097"/>
                  </a:lnTo>
                  <a:lnTo>
                    <a:pt x="6" y="1122"/>
                  </a:lnTo>
                  <a:lnTo>
                    <a:pt x="4" y="1148"/>
                  </a:lnTo>
                  <a:lnTo>
                    <a:pt x="3" y="1174"/>
                  </a:lnTo>
                  <a:lnTo>
                    <a:pt x="2" y="1199"/>
                  </a:lnTo>
                  <a:lnTo>
                    <a:pt x="0" y="1224"/>
                  </a:lnTo>
                  <a:lnTo>
                    <a:pt x="2" y="1274"/>
                  </a:lnTo>
                  <a:lnTo>
                    <a:pt x="4" y="1322"/>
                  </a:lnTo>
                  <a:lnTo>
                    <a:pt x="9" y="1369"/>
                  </a:lnTo>
                  <a:lnTo>
                    <a:pt x="15" y="1416"/>
                  </a:lnTo>
                  <a:lnTo>
                    <a:pt x="24" y="1461"/>
                  </a:lnTo>
                  <a:lnTo>
                    <a:pt x="33" y="1505"/>
                  </a:lnTo>
                  <a:lnTo>
                    <a:pt x="45" y="1548"/>
                  </a:lnTo>
                  <a:lnTo>
                    <a:pt x="58" y="1590"/>
                  </a:lnTo>
                  <a:lnTo>
                    <a:pt x="72" y="1630"/>
                  </a:lnTo>
                  <a:lnTo>
                    <a:pt x="88" y="1670"/>
                  </a:lnTo>
                  <a:lnTo>
                    <a:pt x="106" y="1709"/>
                  </a:lnTo>
                  <a:lnTo>
                    <a:pt x="124" y="1747"/>
                  </a:lnTo>
                  <a:lnTo>
                    <a:pt x="143" y="1783"/>
                  </a:lnTo>
                  <a:lnTo>
                    <a:pt x="163" y="1819"/>
                  </a:lnTo>
                  <a:lnTo>
                    <a:pt x="184" y="1852"/>
                  </a:lnTo>
                  <a:lnTo>
                    <a:pt x="206" y="1885"/>
                  </a:lnTo>
                  <a:lnTo>
                    <a:pt x="228" y="1917"/>
                  </a:lnTo>
                  <a:lnTo>
                    <a:pt x="251" y="1948"/>
                  </a:lnTo>
                  <a:lnTo>
                    <a:pt x="274" y="1978"/>
                  </a:lnTo>
                  <a:lnTo>
                    <a:pt x="298" y="2005"/>
                  </a:lnTo>
                  <a:lnTo>
                    <a:pt x="323" y="2032"/>
                  </a:lnTo>
                  <a:lnTo>
                    <a:pt x="348" y="2059"/>
                  </a:lnTo>
                  <a:lnTo>
                    <a:pt x="372" y="2083"/>
                  </a:lnTo>
                  <a:lnTo>
                    <a:pt x="397" y="2107"/>
                  </a:lnTo>
                  <a:lnTo>
                    <a:pt x="422" y="2129"/>
                  </a:lnTo>
                  <a:lnTo>
                    <a:pt x="447" y="2150"/>
                  </a:lnTo>
                  <a:lnTo>
                    <a:pt x="471" y="2170"/>
                  </a:lnTo>
                  <a:lnTo>
                    <a:pt x="495" y="2188"/>
                  </a:lnTo>
                  <a:lnTo>
                    <a:pt x="520" y="2206"/>
                  </a:lnTo>
                  <a:lnTo>
                    <a:pt x="543" y="2222"/>
                  </a:lnTo>
                  <a:lnTo>
                    <a:pt x="566" y="2237"/>
                  </a:lnTo>
                  <a:lnTo>
                    <a:pt x="588" y="2250"/>
                  </a:lnTo>
                  <a:lnTo>
                    <a:pt x="610" y="2263"/>
                  </a:lnTo>
                  <a:lnTo>
                    <a:pt x="631" y="2274"/>
                  </a:lnTo>
                  <a:lnTo>
                    <a:pt x="650" y="2285"/>
                  </a:lnTo>
                  <a:lnTo>
                    <a:pt x="670" y="2293"/>
                  </a:lnTo>
                  <a:lnTo>
                    <a:pt x="688" y="2301"/>
                  </a:lnTo>
                  <a:lnTo>
                    <a:pt x="705" y="2307"/>
                  </a:lnTo>
                  <a:lnTo>
                    <a:pt x="721" y="2311"/>
                  </a:lnTo>
                  <a:lnTo>
                    <a:pt x="735" y="2315"/>
                  </a:lnTo>
                  <a:lnTo>
                    <a:pt x="750" y="2318"/>
                  </a:lnTo>
                  <a:lnTo>
                    <a:pt x="763" y="2319"/>
                  </a:lnTo>
                  <a:lnTo>
                    <a:pt x="775" y="2318"/>
                  </a:lnTo>
                  <a:lnTo>
                    <a:pt x="787" y="2314"/>
                  </a:lnTo>
                  <a:lnTo>
                    <a:pt x="772" y="2278"/>
                  </a:lnTo>
                  <a:lnTo>
                    <a:pt x="769" y="2279"/>
                  </a:lnTo>
                  <a:lnTo>
                    <a:pt x="763" y="2279"/>
                  </a:lnTo>
                  <a:lnTo>
                    <a:pt x="754" y="2278"/>
                  </a:lnTo>
                  <a:lnTo>
                    <a:pt x="744" y="2277"/>
                  </a:lnTo>
                  <a:lnTo>
                    <a:pt x="731" y="2273"/>
                  </a:lnTo>
                  <a:lnTo>
                    <a:pt x="717" y="2269"/>
                  </a:lnTo>
                  <a:lnTo>
                    <a:pt x="703" y="2264"/>
                  </a:lnTo>
                  <a:lnTo>
                    <a:pt x="686" y="2257"/>
                  </a:lnTo>
                  <a:lnTo>
                    <a:pt x="668" y="2248"/>
                  </a:lnTo>
                  <a:lnTo>
                    <a:pt x="649" y="2239"/>
                  </a:lnTo>
                  <a:lnTo>
                    <a:pt x="629" y="2228"/>
                  </a:lnTo>
                  <a:lnTo>
                    <a:pt x="609" y="2217"/>
                  </a:lnTo>
                  <a:lnTo>
                    <a:pt x="587" y="2203"/>
                  </a:lnTo>
                  <a:lnTo>
                    <a:pt x="565" y="2189"/>
                  </a:lnTo>
                  <a:lnTo>
                    <a:pt x="543" y="2173"/>
                  </a:lnTo>
                  <a:lnTo>
                    <a:pt x="520" y="2157"/>
                  </a:lnTo>
                  <a:lnTo>
                    <a:pt x="496" y="2139"/>
                  </a:lnTo>
                  <a:lnTo>
                    <a:pt x="472" y="2120"/>
                  </a:lnTo>
                  <a:lnTo>
                    <a:pt x="448" y="2099"/>
                  </a:lnTo>
                  <a:lnTo>
                    <a:pt x="425" y="2078"/>
                  </a:lnTo>
                  <a:lnTo>
                    <a:pt x="401" y="2054"/>
                  </a:lnTo>
                  <a:lnTo>
                    <a:pt x="376" y="2030"/>
                  </a:lnTo>
                  <a:lnTo>
                    <a:pt x="352" y="2005"/>
                  </a:lnTo>
                  <a:lnTo>
                    <a:pt x="329" y="1979"/>
                  </a:lnTo>
                  <a:lnTo>
                    <a:pt x="306" y="1951"/>
                  </a:lnTo>
                  <a:lnTo>
                    <a:pt x="283" y="1923"/>
                  </a:lnTo>
                  <a:lnTo>
                    <a:pt x="261" y="1893"/>
                  </a:lnTo>
                  <a:lnTo>
                    <a:pt x="238" y="1863"/>
                  </a:lnTo>
                  <a:lnTo>
                    <a:pt x="217" y="1831"/>
                  </a:lnTo>
                  <a:lnTo>
                    <a:pt x="197" y="1798"/>
                  </a:lnTo>
                  <a:lnTo>
                    <a:pt x="177" y="1764"/>
                  </a:lnTo>
                  <a:lnTo>
                    <a:pt x="159" y="1729"/>
                  </a:lnTo>
                  <a:lnTo>
                    <a:pt x="142" y="1692"/>
                  </a:lnTo>
                  <a:lnTo>
                    <a:pt x="125" y="1656"/>
                  </a:lnTo>
                  <a:lnTo>
                    <a:pt x="110" y="1617"/>
                  </a:lnTo>
                  <a:lnTo>
                    <a:pt x="96" y="1578"/>
                  </a:lnTo>
                  <a:lnTo>
                    <a:pt x="84" y="1537"/>
                  </a:lnTo>
                  <a:lnTo>
                    <a:pt x="72" y="1496"/>
                  </a:lnTo>
                  <a:lnTo>
                    <a:pt x="63" y="1452"/>
                  </a:lnTo>
                  <a:lnTo>
                    <a:pt x="54" y="1409"/>
                  </a:lnTo>
                  <a:lnTo>
                    <a:pt x="49" y="1365"/>
                  </a:lnTo>
                  <a:lnTo>
                    <a:pt x="44" y="1319"/>
                  </a:lnTo>
                  <a:lnTo>
                    <a:pt x="42" y="1272"/>
                  </a:lnTo>
                  <a:lnTo>
                    <a:pt x="40" y="1224"/>
                  </a:lnTo>
                  <a:lnTo>
                    <a:pt x="42" y="1200"/>
                  </a:lnTo>
                  <a:lnTo>
                    <a:pt x="42" y="1176"/>
                  </a:lnTo>
                  <a:lnTo>
                    <a:pt x="44" y="1151"/>
                  </a:lnTo>
                  <a:lnTo>
                    <a:pt x="46" y="1126"/>
                  </a:lnTo>
                  <a:lnTo>
                    <a:pt x="48" y="1101"/>
                  </a:lnTo>
                  <a:lnTo>
                    <a:pt x="51" y="1075"/>
                  </a:lnTo>
                  <a:lnTo>
                    <a:pt x="55" y="1049"/>
                  </a:lnTo>
                  <a:lnTo>
                    <a:pt x="59" y="1023"/>
                  </a:lnTo>
                  <a:lnTo>
                    <a:pt x="65" y="997"/>
                  </a:lnTo>
                  <a:lnTo>
                    <a:pt x="70" y="970"/>
                  </a:lnTo>
                  <a:lnTo>
                    <a:pt x="76" y="944"/>
                  </a:lnTo>
                  <a:lnTo>
                    <a:pt x="83" y="917"/>
                  </a:lnTo>
                  <a:lnTo>
                    <a:pt x="90" y="889"/>
                  </a:lnTo>
                  <a:lnTo>
                    <a:pt x="98" y="862"/>
                  </a:lnTo>
                  <a:lnTo>
                    <a:pt x="107" y="834"/>
                  </a:lnTo>
                  <a:lnTo>
                    <a:pt x="116" y="806"/>
                  </a:lnTo>
                  <a:lnTo>
                    <a:pt x="127" y="778"/>
                  </a:lnTo>
                  <a:lnTo>
                    <a:pt x="137" y="749"/>
                  </a:lnTo>
                  <a:lnTo>
                    <a:pt x="149" y="720"/>
                  </a:lnTo>
                  <a:lnTo>
                    <a:pt x="162" y="692"/>
                  </a:lnTo>
                  <a:lnTo>
                    <a:pt x="174" y="662"/>
                  </a:lnTo>
                  <a:lnTo>
                    <a:pt x="188" y="633"/>
                  </a:lnTo>
                  <a:lnTo>
                    <a:pt x="203" y="602"/>
                  </a:lnTo>
                  <a:lnTo>
                    <a:pt x="218" y="573"/>
                  </a:lnTo>
                  <a:lnTo>
                    <a:pt x="234" y="542"/>
                  </a:lnTo>
                  <a:lnTo>
                    <a:pt x="251" y="512"/>
                  </a:lnTo>
                  <a:lnTo>
                    <a:pt x="269" y="481"/>
                  </a:lnTo>
                  <a:lnTo>
                    <a:pt x="287" y="449"/>
                  </a:lnTo>
                  <a:lnTo>
                    <a:pt x="307" y="419"/>
                  </a:lnTo>
                  <a:lnTo>
                    <a:pt x="327" y="387"/>
                  </a:lnTo>
                  <a:lnTo>
                    <a:pt x="348" y="356"/>
                  </a:lnTo>
                  <a:lnTo>
                    <a:pt x="370" y="323"/>
                  </a:lnTo>
                  <a:lnTo>
                    <a:pt x="392" y="292"/>
                  </a:lnTo>
                  <a:lnTo>
                    <a:pt x="416" y="259"/>
                  </a:lnTo>
                  <a:lnTo>
                    <a:pt x="441" y="226"/>
                  </a:lnTo>
                  <a:lnTo>
                    <a:pt x="466" y="194"/>
                  </a:lnTo>
                  <a:lnTo>
                    <a:pt x="492" y="160"/>
                  </a:lnTo>
                  <a:lnTo>
                    <a:pt x="520" y="127"/>
                  </a:lnTo>
                  <a:lnTo>
                    <a:pt x="548" y="94"/>
                  </a:lnTo>
                  <a:lnTo>
                    <a:pt x="577" y="60"/>
                  </a:lnTo>
                  <a:lnTo>
                    <a:pt x="547" y="33"/>
                  </a:lnTo>
                  <a:lnTo>
                    <a:pt x="577" y="60"/>
                  </a:lnTo>
                  <a:lnTo>
                    <a:pt x="593" y="0"/>
                  </a:lnTo>
                  <a:lnTo>
                    <a:pt x="547" y="33"/>
                  </a:lnTo>
                  <a:lnTo>
                    <a:pt x="577" y="60"/>
                  </a:lnTo>
                  <a:close/>
                </a:path>
              </a:pathLst>
            </a:custGeom>
            <a:solidFill>
              <a:srgbClr val="EBC0CD"/>
            </a:solidFill>
            <a:ln w="9525">
              <a:solidFill>
                <a:srgbClr val="ACA800"/>
              </a:solidFill>
              <a:round/>
              <a:headEnd/>
              <a:tailEnd/>
            </a:ln>
          </p:spPr>
          <p:txBody>
            <a:bodyPr/>
            <a:lstStyle/>
            <a:p>
              <a:endParaRPr lang="pt-BR"/>
            </a:p>
          </p:txBody>
        </p:sp>
        <p:sp>
          <p:nvSpPr>
            <p:cNvPr id="342032" name="Freeform 16"/>
            <p:cNvSpPr>
              <a:spLocks/>
            </p:cNvSpPr>
            <p:nvPr/>
          </p:nvSpPr>
          <p:spPr bwMode="auto">
            <a:xfrm rot="10546532">
              <a:off x="4469" y="2505"/>
              <a:ext cx="128" cy="120"/>
            </a:xfrm>
            <a:custGeom>
              <a:avLst/>
              <a:gdLst/>
              <a:ahLst/>
              <a:cxnLst>
                <a:cxn ang="0">
                  <a:pos x="9" y="600"/>
                </a:cxn>
                <a:cxn ang="0">
                  <a:pos x="9" y="600"/>
                </a:cxn>
                <a:cxn ang="0">
                  <a:pos x="26" y="594"/>
                </a:cxn>
                <a:cxn ang="0">
                  <a:pos x="44" y="586"/>
                </a:cxn>
                <a:cxn ang="0">
                  <a:pos x="62" y="576"/>
                </a:cxn>
                <a:cxn ang="0">
                  <a:pos x="82" y="563"/>
                </a:cxn>
                <a:cxn ang="0">
                  <a:pos x="104" y="548"/>
                </a:cxn>
                <a:cxn ang="0">
                  <a:pos x="126" y="532"/>
                </a:cxn>
                <a:cxn ang="0">
                  <a:pos x="149" y="513"/>
                </a:cxn>
                <a:cxn ang="0">
                  <a:pos x="173" y="493"/>
                </a:cxn>
                <a:cxn ang="0">
                  <a:pos x="222" y="449"/>
                </a:cxn>
                <a:cxn ang="0">
                  <a:pos x="275" y="401"/>
                </a:cxn>
                <a:cxn ang="0">
                  <a:pos x="328" y="350"/>
                </a:cxn>
                <a:cxn ang="0">
                  <a:pos x="380" y="299"/>
                </a:cxn>
                <a:cxn ang="0">
                  <a:pos x="431" y="247"/>
                </a:cxn>
                <a:cxn ang="0">
                  <a:pos x="479" y="198"/>
                </a:cxn>
                <a:cxn ang="0">
                  <a:pos x="523" y="152"/>
                </a:cxn>
                <a:cxn ang="0">
                  <a:pos x="561" y="111"/>
                </a:cxn>
                <a:cxn ang="0">
                  <a:pos x="617" y="50"/>
                </a:cxn>
                <a:cxn ang="0">
                  <a:pos x="639" y="27"/>
                </a:cxn>
                <a:cxn ang="0">
                  <a:pos x="609" y="0"/>
                </a:cxn>
                <a:cxn ang="0">
                  <a:pos x="589" y="23"/>
                </a:cxn>
                <a:cxn ang="0">
                  <a:pos x="532" y="84"/>
                </a:cxn>
                <a:cxn ang="0">
                  <a:pos x="494" y="125"/>
                </a:cxn>
                <a:cxn ang="0">
                  <a:pos x="450" y="170"/>
                </a:cxn>
                <a:cxn ang="0">
                  <a:pos x="403" y="220"/>
                </a:cxn>
                <a:cxn ang="0">
                  <a:pos x="352" y="270"/>
                </a:cxn>
                <a:cxn ang="0">
                  <a:pos x="300" y="322"/>
                </a:cxn>
                <a:cxn ang="0">
                  <a:pos x="248" y="372"/>
                </a:cxn>
                <a:cxn ang="0">
                  <a:pos x="196" y="420"/>
                </a:cxn>
                <a:cxn ang="0">
                  <a:pos x="147" y="463"/>
                </a:cxn>
                <a:cxn ang="0">
                  <a:pos x="124" y="483"/>
                </a:cxn>
                <a:cxn ang="0">
                  <a:pos x="101" y="501"/>
                </a:cxn>
                <a:cxn ang="0">
                  <a:pos x="79" y="516"/>
                </a:cxn>
                <a:cxn ang="0">
                  <a:pos x="60" y="530"/>
                </a:cxn>
                <a:cxn ang="0">
                  <a:pos x="41" y="542"/>
                </a:cxn>
                <a:cxn ang="0">
                  <a:pos x="26" y="551"/>
                </a:cxn>
                <a:cxn ang="0">
                  <a:pos x="11" y="558"/>
                </a:cxn>
                <a:cxn ang="0">
                  <a:pos x="0" y="561"/>
                </a:cxn>
                <a:cxn ang="0">
                  <a:pos x="0" y="561"/>
                </a:cxn>
                <a:cxn ang="0">
                  <a:pos x="9" y="600"/>
                </a:cxn>
              </a:cxnLst>
              <a:rect l="0" t="0" r="r" b="b"/>
              <a:pathLst>
                <a:path w="639" h="600">
                  <a:moveTo>
                    <a:pt x="9" y="600"/>
                  </a:moveTo>
                  <a:lnTo>
                    <a:pt x="9" y="600"/>
                  </a:lnTo>
                  <a:lnTo>
                    <a:pt x="26" y="594"/>
                  </a:lnTo>
                  <a:lnTo>
                    <a:pt x="44" y="586"/>
                  </a:lnTo>
                  <a:lnTo>
                    <a:pt x="62" y="576"/>
                  </a:lnTo>
                  <a:lnTo>
                    <a:pt x="82" y="563"/>
                  </a:lnTo>
                  <a:lnTo>
                    <a:pt x="104" y="548"/>
                  </a:lnTo>
                  <a:lnTo>
                    <a:pt x="126" y="532"/>
                  </a:lnTo>
                  <a:lnTo>
                    <a:pt x="149" y="513"/>
                  </a:lnTo>
                  <a:lnTo>
                    <a:pt x="173" y="493"/>
                  </a:lnTo>
                  <a:lnTo>
                    <a:pt x="222" y="449"/>
                  </a:lnTo>
                  <a:lnTo>
                    <a:pt x="275" y="401"/>
                  </a:lnTo>
                  <a:lnTo>
                    <a:pt x="328" y="350"/>
                  </a:lnTo>
                  <a:lnTo>
                    <a:pt x="380" y="299"/>
                  </a:lnTo>
                  <a:lnTo>
                    <a:pt x="431" y="247"/>
                  </a:lnTo>
                  <a:lnTo>
                    <a:pt x="479" y="198"/>
                  </a:lnTo>
                  <a:lnTo>
                    <a:pt x="523" y="152"/>
                  </a:lnTo>
                  <a:lnTo>
                    <a:pt x="561" y="111"/>
                  </a:lnTo>
                  <a:lnTo>
                    <a:pt x="617" y="50"/>
                  </a:lnTo>
                  <a:lnTo>
                    <a:pt x="639" y="27"/>
                  </a:lnTo>
                  <a:lnTo>
                    <a:pt x="609" y="0"/>
                  </a:lnTo>
                  <a:lnTo>
                    <a:pt x="589" y="23"/>
                  </a:lnTo>
                  <a:lnTo>
                    <a:pt x="532" y="84"/>
                  </a:lnTo>
                  <a:lnTo>
                    <a:pt x="494" y="125"/>
                  </a:lnTo>
                  <a:lnTo>
                    <a:pt x="450" y="170"/>
                  </a:lnTo>
                  <a:lnTo>
                    <a:pt x="403" y="220"/>
                  </a:lnTo>
                  <a:lnTo>
                    <a:pt x="352" y="270"/>
                  </a:lnTo>
                  <a:lnTo>
                    <a:pt x="300" y="322"/>
                  </a:lnTo>
                  <a:lnTo>
                    <a:pt x="248" y="372"/>
                  </a:lnTo>
                  <a:lnTo>
                    <a:pt x="196" y="420"/>
                  </a:lnTo>
                  <a:lnTo>
                    <a:pt x="147" y="463"/>
                  </a:lnTo>
                  <a:lnTo>
                    <a:pt x="124" y="483"/>
                  </a:lnTo>
                  <a:lnTo>
                    <a:pt x="101" y="501"/>
                  </a:lnTo>
                  <a:lnTo>
                    <a:pt x="79" y="516"/>
                  </a:lnTo>
                  <a:lnTo>
                    <a:pt x="60" y="530"/>
                  </a:lnTo>
                  <a:lnTo>
                    <a:pt x="41" y="542"/>
                  </a:lnTo>
                  <a:lnTo>
                    <a:pt x="26" y="551"/>
                  </a:lnTo>
                  <a:lnTo>
                    <a:pt x="11" y="558"/>
                  </a:lnTo>
                  <a:lnTo>
                    <a:pt x="0" y="561"/>
                  </a:lnTo>
                  <a:lnTo>
                    <a:pt x="0" y="561"/>
                  </a:lnTo>
                  <a:lnTo>
                    <a:pt x="9" y="600"/>
                  </a:lnTo>
                  <a:close/>
                </a:path>
              </a:pathLst>
            </a:custGeom>
            <a:solidFill>
              <a:srgbClr val="EBC0CD"/>
            </a:solidFill>
            <a:ln w="9525">
              <a:solidFill>
                <a:srgbClr val="ACA800"/>
              </a:solidFill>
              <a:round/>
              <a:headEnd/>
              <a:tailEnd/>
            </a:ln>
          </p:spPr>
          <p:txBody>
            <a:bodyPr/>
            <a:lstStyle/>
            <a:p>
              <a:endParaRPr lang="pt-BR"/>
            </a:p>
          </p:txBody>
        </p:sp>
        <p:sp>
          <p:nvSpPr>
            <p:cNvPr id="342033" name="Freeform 17"/>
            <p:cNvSpPr>
              <a:spLocks/>
            </p:cNvSpPr>
            <p:nvPr/>
          </p:nvSpPr>
          <p:spPr bwMode="auto">
            <a:xfrm rot="10546532">
              <a:off x="4574" y="2499"/>
              <a:ext cx="38" cy="196"/>
            </a:xfrm>
            <a:custGeom>
              <a:avLst/>
              <a:gdLst/>
              <a:ahLst/>
              <a:cxnLst>
                <a:cxn ang="0">
                  <a:pos x="187" y="14"/>
                </a:cxn>
                <a:cxn ang="0">
                  <a:pos x="149" y="2"/>
                </a:cxn>
                <a:cxn ang="0">
                  <a:pos x="147" y="14"/>
                </a:cxn>
                <a:cxn ang="0">
                  <a:pos x="138" y="44"/>
                </a:cxn>
                <a:cxn ang="0">
                  <a:pos x="127" y="93"/>
                </a:cxn>
                <a:cxn ang="0">
                  <a:pos x="113" y="156"/>
                </a:cxn>
                <a:cxn ang="0">
                  <a:pos x="96" y="229"/>
                </a:cxn>
                <a:cxn ang="0">
                  <a:pos x="78" y="312"/>
                </a:cxn>
                <a:cxn ang="0">
                  <a:pos x="60" y="400"/>
                </a:cxn>
                <a:cxn ang="0">
                  <a:pos x="44" y="490"/>
                </a:cxn>
                <a:cxn ang="0">
                  <a:pos x="29" y="581"/>
                </a:cxn>
                <a:cxn ang="0">
                  <a:pos x="15" y="667"/>
                </a:cxn>
                <a:cxn ang="0">
                  <a:pos x="10" y="709"/>
                </a:cxn>
                <a:cxn ang="0">
                  <a:pos x="6" y="749"/>
                </a:cxn>
                <a:cxn ang="0">
                  <a:pos x="3" y="786"/>
                </a:cxn>
                <a:cxn ang="0">
                  <a:pos x="0" y="821"/>
                </a:cxn>
                <a:cxn ang="0">
                  <a:pos x="0" y="854"/>
                </a:cxn>
                <a:cxn ang="0">
                  <a:pos x="0" y="882"/>
                </a:cxn>
                <a:cxn ang="0">
                  <a:pos x="1" y="896"/>
                </a:cxn>
                <a:cxn ang="0">
                  <a:pos x="4" y="908"/>
                </a:cxn>
                <a:cxn ang="0">
                  <a:pos x="6" y="920"/>
                </a:cxn>
                <a:cxn ang="0">
                  <a:pos x="8" y="930"/>
                </a:cxn>
                <a:cxn ang="0">
                  <a:pos x="11" y="941"/>
                </a:cxn>
                <a:cxn ang="0">
                  <a:pos x="15" y="949"/>
                </a:cxn>
                <a:cxn ang="0">
                  <a:pos x="20" y="959"/>
                </a:cxn>
                <a:cxn ang="0">
                  <a:pos x="28" y="966"/>
                </a:cxn>
                <a:cxn ang="0">
                  <a:pos x="36" y="972"/>
                </a:cxn>
                <a:cxn ang="0">
                  <a:pos x="46" y="976"/>
                </a:cxn>
                <a:cxn ang="0">
                  <a:pos x="56" y="978"/>
                </a:cxn>
                <a:cxn ang="0">
                  <a:pos x="67" y="976"/>
                </a:cxn>
                <a:cxn ang="0">
                  <a:pos x="58" y="937"/>
                </a:cxn>
                <a:cxn ang="0">
                  <a:pos x="56" y="938"/>
                </a:cxn>
                <a:cxn ang="0">
                  <a:pos x="55" y="938"/>
                </a:cxn>
                <a:cxn ang="0">
                  <a:pos x="55" y="937"/>
                </a:cxn>
                <a:cxn ang="0">
                  <a:pos x="54" y="937"/>
                </a:cxn>
                <a:cxn ang="0">
                  <a:pos x="53" y="935"/>
                </a:cxn>
                <a:cxn ang="0">
                  <a:pos x="51" y="931"/>
                </a:cxn>
                <a:cxn ang="0">
                  <a:pos x="49" y="926"/>
                </a:cxn>
                <a:cxn ang="0">
                  <a:pos x="47" y="920"/>
                </a:cxn>
                <a:cxn ang="0">
                  <a:pos x="45" y="911"/>
                </a:cxn>
                <a:cxn ang="0">
                  <a:pos x="43" y="902"/>
                </a:cxn>
                <a:cxn ang="0">
                  <a:pos x="42" y="891"/>
                </a:cxn>
                <a:cxn ang="0">
                  <a:pos x="40" y="880"/>
                </a:cxn>
                <a:cxn ang="0">
                  <a:pos x="40" y="854"/>
                </a:cxn>
                <a:cxn ang="0">
                  <a:pos x="40" y="823"/>
                </a:cxn>
                <a:cxn ang="0">
                  <a:pos x="43" y="789"/>
                </a:cxn>
                <a:cxn ang="0">
                  <a:pos x="46" y="752"/>
                </a:cxn>
                <a:cxn ang="0">
                  <a:pos x="50" y="714"/>
                </a:cxn>
                <a:cxn ang="0">
                  <a:pos x="55" y="674"/>
                </a:cxn>
                <a:cxn ang="0">
                  <a:pos x="68" y="587"/>
                </a:cxn>
                <a:cxn ang="0">
                  <a:pos x="84" y="498"/>
                </a:cxn>
                <a:cxn ang="0">
                  <a:pos x="100" y="407"/>
                </a:cxn>
                <a:cxn ang="0">
                  <a:pos x="118" y="320"/>
                </a:cxn>
                <a:cxn ang="0">
                  <a:pos x="135" y="238"/>
                </a:cxn>
                <a:cxn ang="0">
                  <a:pos x="152" y="164"/>
                </a:cxn>
                <a:cxn ang="0">
                  <a:pos x="166" y="102"/>
                </a:cxn>
                <a:cxn ang="0">
                  <a:pos x="177" y="54"/>
                </a:cxn>
                <a:cxn ang="0">
                  <a:pos x="185" y="23"/>
                </a:cxn>
                <a:cxn ang="0">
                  <a:pos x="188" y="12"/>
                </a:cxn>
                <a:cxn ang="0">
                  <a:pos x="150" y="0"/>
                </a:cxn>
                <a:cxn ang="0">
                  <a:pos x="187" y="14"/>
                </a:cxn>
              </a:cxnLst>
              <a:rect l="0" t="0" r="r" b="b"/>
              <a:pathLst>
                <a:path w="188" h="978">
                  <a:moveTo>
                    <a:pt x="187" y="14"/>
                  </a:moveTo>
                  <a:lnTo>
                    <a:pt x="149" y="2"/>
                  </a:lnTo>
                  <a:lnTo>
                    <a:pt x="147" y="14"/>
                  </a:lnTo>
                  <a:lnTo>
                    <a:pt x="138" y="44"/>
                  </a:lnTo>
                  <a:lnTo>
                    <a:pt x="127" y="93"/>
                  </a:lnTo>
                  <a:lnTo>
                    <a:pt x="113" y="156"/>
                  </a:lnTo>
                  <a:lnTo>
                    <a:pt x="96" y="229"/>
                  </a:lnTo>
                  <a:lnTo>
                    <a:pt x="78" y="312"/>
                  </a:lnTo>
                  <a:lnTo>
                    <a:pt x="60" y="400"/>
                  </a:lnTo>
                  <a:lnTo>
                    <a:pt x="44" y="490"/>
                  </a:lnTo>
                  <a:lnTo>
                    <a:pt x="29" y="581"/>
                  </a:lnTo>
                  <a:lnTo>
                    <a:pt x="15" y="667"/>
                  </a:lnTo>
                  <a:lnTo>
                    <a:pt x="10" y="709"/>
                  </a:lnTo>
                  <a:lnTo>
                    <a:pt x="6" y="749"/>
                  </a:lnTo>
                  <a:lnTo>
                    <a:pt x="3" y="786"/>
                  </a:lnTo>
                  <a:lnTo>
                    <a:pt x="0" y="821"/>
                  </a:lnTo>
                  <a:lnTo>
                    <a:pt x="0" y="854"/>
                  </a:lnTo>
                  <a:lnTo>
                    <a:pt x="0" y="882"/>
                  </a:lnTo>
                  <a:lnTo>
                    <a:pt x="1" y="896"/>
                  </a:lnTo>
                  <a:lnTo>
                    <a:pt x="4" y="908"/>
                  </a:lnTo>
                  <a:lnTo>
                    <a:pt x="6" y="920"/>
                  </a:lnTo>
                  <a:lnTo>
                    <a:pt x="8" y="930"/>
                  </a:lnTo>
                  <a:lnTo>
                    <a:pt x="11" y="941"/>
                  </a:lnTo>
                  <a:lnTo>
                    <a:pt x="15" y="949"/>
                  </a:lnTo>
                  <a:lnTo>
                    <a:pt x="20" y="959"/>
                  </a:lnTo>
                  <a:lnTo>
                    <a:pt x="28" y="966"/>
                  </a:lnTo>
                  <a:lnTo>
                    <a:pt x="36" y="972"/>
                  </a:lnTo>
                  <a:lnTo>
                    <a:pt x="46" y="976"/>
                  </a:lnTo>
                  <a:lnTo>
                    <a:pt x="56" y="978"/>
                  </a:lnTo>
                  <a:lnTo>
                    <a:pt x="67" y="976"/>
                  </a:lnTo>
                  <a:lnTo>
                    <a:pt x="58" y="937"/>
                  </a:lnTo>
                  <a:lnTo>
                    <a:pt x="56" y="938"/>
                  </a:lnTo>
                  <a:lnTo>
                    <a:pt x="55" y="938"/>
                  </a:lnTo>
                  <a:lnTo>
                    <a:pt x="55" y="937"/>
                  </a:lnTo>
                  <a:lnTo>
                    <a:pt x="54" y="937"/>
                  </a:lnTo>
                  <a:lnTo>
                    <a:pt x="53" y="935"/>
                  </a:lnTo>
                  <a:lnTo>
                    <a:pt x="51" y="931"/>
                  </a:lnTo>
                  <a:lnTo>
                    <a:pt x="49" y="926"/>
                  </a:lnTo>
                  <a:lnTo>
                    <a:pt x="47" y="920"/>
                  </a:lnTo>
                  <a:lnTo>
                    <a:pt x="45" y="911"/>
                  </a:lnTo>
                  <a:lnTo>
                    <a:pt x="43" y="902"/>
                  </a:lnTo>
                  <a:lnTo>
                    <a:pt x="42" y="891"/>
                  </a:lnTo>
                  <a:lnTo>
                    <a:pt x="40" y="880"/>
                  </a:lnTo>
                  <a:lnTo>
                    <a:pt x="40" y="854"/>
                  </a:lnTo>
                  <a:lnTo>
                    <a:pt x="40" y="823"/>
                  </a:lnTo>
                  <a:lnTo>
                    <a:pt x="43" y="789"/>
                  </a:lnTo>
                  <a:lnTo>
                    <a:pt x="46" y="752"/>
                  </a:lnTo>
                  <a:lnTo>
                    <a:pt x="50" y="714"/>
                  </a:lnTo>
                  <a:lnTo>
                    <a:pt x="55" y="674"/>
                  </a:lnTo>
                  <a:lnTo>
                    <a:pt x="68" y="587"/>
                  </a:lnTo>
                  <a:lnTo>
                    <a:pt x="84" y="498"/>
                  </a:lnTo>
                  <a:lnTo>
                    <a:pt x="100" y="407"/>
                  </a:lnTo>
                  <a:lnTo>
                    <a:pt x="118" y="320"/>
                  </a:lnTo>
                  <a:lnTo>
                    <a:pt x="135" y="238"/>
                  </a:lnTo>
                  <a:lnTo>
                    <a:pt x="152" y="164"/>
                  </a:lnTo>
                  <a:lnTo>
                    <a:pt x="166" y="102"/>
                  </a:lnTo>
                  <a:lnTo>
                    <a:pt x="177" y="54"/>
                  </a:lnTo>
                  <a:lnTo>
                    <a:pt x="185" y="23"/>
                  </a:lnTo>
                  <a:lnTo>
                    <a:pt x="188" y="12"/>
                  </a:lnTo>
                  <a:lnTo>
                    <a:pt x="150" y="0"/>
                  </a:lnTo>
                  <a:lnTo>
                    <a:pt x="187" y="14"/>
                  </a:lnTo>
                  <a:close/>
                </a:path>
              </a:pathLst>
            </a:custGeom>
            <a:solidFill>
              <a:srgbClr val="EBC0CD"/>
            </a:solidFill>
            <a:ln w="9525">
              <a:solidFill>
                <a:srgbClr val="ACA800"/>
              </a:solidFill>
              <a:round/>
              <a:headEnd/>
              <a:tailEnd/>
            </a:ln>
          </p:spPr>
          <p:txBody>
            <a:bodyPr/>
            <a:lstStyle/>
            <a:p>
              <a:endParaRPr lang="pt-BR"/>
            </a:p>
          </p:txBody>
        </p:sp>
        <p:sp>
          <p:nvSpPr>
            <p:cNvPr id="342034" name="Freeform 18"/>
            <p:cNvSpPr>
              <a:spLocks/>
            </p:cNvSpPr>
            <p:nvPr/>
          </p:nvSpPr>
          <p:spPr bwMode="auto">
            <a:xfrm rot="10546532">
              <a:off x="4573" y="2503"/>
              <a:ext cx="113" cy="189"/>
            </a:xfrm>
            <a:custGeom>
              <a:avLst/>
              <a:gdLst/>
              <a:ahLst/>
              <a:cxnLst>
                <a:cxn ang="0">
                  <a:pos x="2" y="947"/>
                </a:cxn>
                <a:cxn ang="0">
                  <a:pos x="26" y="943"/>
                </a:cxn>
                <a:cxn ang="0">
                  <a:pos x="49" y="932"/>
                </a:cxn>
                <a:cxn ang="0">
                  <a:pos x="72" y="919"/>
                </a:cxn>
                <a:cxn ang="0">
                  <a:pos x="95" y="900"/>
                </a:cxn>
                <a:cxn ang="0">
                  <a:pos x="119" y="878"/>
                </a:cxn>
                <a:cxn ang="0">
                  <a:pos x="142" y="851"/>
                </a:cxn>
                <a:cxn ang="0">
                  <a:pos x="187" y="791"/>
                </a:cxn>
                <a:cxn ang="0">
                  <a:pos x="233" y="720"/>
                </a:cxn>
                <a:cxn ang="0">
                  <a:pos x="279" y="642"/>
                </a:cxn>
                <a:cxn ang="0">
                  <a:pos x="324" y="558"/>
                </a:cxn>
                <a:cxn ang="0">
                  <a:pos x="366" y="473"/>
                </a:cxn>
                <a:cxn ang="0">
                  <a:pos x="444" y="304"/>
                </a:cxn>
                <a:cxn ang="0">
                  <a:pos x="506" y="157"/>
                </a:cxn>
                <a:cxn ang="0">
                  <a:pos x="548" y="54"/>
                </a:cxn>
                <a:cxn ang="0">
                  <a:pos x="563" y="14"/>
                </a:cxn>
                <a:cxn ang="0">
                  <a:pos x="522" y="11"/>
                </a:cxn>
                <a:cxn ang="0">
                  <a:pos x="493" y="84"/>
                </a:cxn>
                <a:cxn ang="0">
                  <a:pos x="441" y="210"/>
                </a:cxn>
                <a:cxn ang="0">
                  <a:pos x="370" y="370"/>
                </a:cxn>
                <a:cxn ang="0">
                  <a:pos x="309" y="498"/>
                </a:cxn>
                <a:cxn ang="0">
                  <a:pos x="266" y="582"/>
                </a:cxn>
                <a:cxn ang="0">
                  <a:pos x="222" y="662"/>
                </a:cxn>
                <a:cxn ang="0">
                  <a:pos x="176" y="735"/>
                </a:cxn>
                <a:cxn ang="0">
                  <a:pos x="132" y="799"/>
                </a:cxn>
                <a:cxn ang="0">
                  <a:pos x="100" y="839"/>
                </a:cxn>
                <a:cxn ang="0">
                  <a:pos x="78" y="861"/>
                </a:cxn>
                <a:cxn ang="0">
                  <a:pos x="58" y="879"/>
                </a:cxn>
                <a:cxn ang="0">
                  <a:pos x="40" y="892"/>
                </a:cxn>
                <a:cxn ang="0">
                  <a:pos x="23" y="902"/>
                </a:cxn>
                <a:cxn ang="0">
                  <a:pos x="7" y="906"/>
                </a:cxn>
                <a:cxn ang="0">
                  <a:pos x="0" y="907"/>
                </a:cxn>
                <a:cxn ang="0">
                  <a:pos x="2" y="947"/>
                </a:cxn>
              </a:cxnLst>
              <a:rect l="0" t="0" r="r" b="b"/>
              <a:pathLst>
                <a:path w="563" h="947">
                  <a:moveTo>
                    <a:pt x="2" y="947"/>
                  </a:moveTo>
                  <a:lnTo>
                    <a:pt x="2" y="947"/>
                  </a:lnTo>
                  <a:lnTo>
                    <a:pt x="13" y="945"/>
                  </a:lnTo>
                  <a:lnTo>
                    <a:pt x="26" y="943"/>
                  </a:lnTo>
                  <a:lnTo>
                    <a:pt x="37" y="939"/>
                  </a:lnTo>
                  <a:lnTo>
                    <a:pt x="49" y="932"/>
                  </a:lnTo>
                  <a:lnTo>
                    <a:pt x="61" y="926"/>
                  </a:lnTo>
                  <a:lnTo>
                    <a:pt x="72" y="919"/>
                  </a:lnTo>
                  <a:lnTo>
                    <a:pt x="84" y="909"/>
                  </a:lnTo>
                  <a:lnTo>
                    <a:pt x="95" y="900"/>
                  </a:lnTo>
                  <a:lnTo>
                    <a:pt x="107" y="889"/>
                  </a:lnTo>
                  <a:lnTo>
                    <a:pt x="119" y="878"/>
                  </a:lnTo>
                  <a:lnTo>
                    <a:pt x="130" y="865"/>
                  </a:lnTo>
                  <a:lnTo>
                    <a:pt x="142" y="851"/>
                  </a:lnTo>
                  <a:lnTo>
                    <a:pt x="164" y="823"/>
                  </a:lnTo>
                  <a:lnTo>
                    <a:pt x="187" y="791"/>
                  </a:lnTo>
                  <a:lnTo>
                    <a:pt x="210" y="757"/>
                  </a:lnTo>
                  <a:lnTo>
                    <a:pt x="233" y="720"/>
                  </a:lnTo>
                  <a:lnTo>
                    <a:pt x="256" y="682"/>
                  </a:lnTo>
                  <a:lnTo>
                    <a:pt x="279" y="642"/>
                  </a:lnTo>
                  <a:lnTo>
                    <a:pt x="302" y="601"/>
                  </a:lnTo>
                  <a:lnTo>
                    <a:pt x="324" y="558"/>
                  </a:lnTo>
                  <a:lnTo>
                    <a:pt x="345" y="516"/>
                  </a:lnTo>
                  <a:lnTo>
                    <a:pt x="366" y="473"/>
                  </a:lnTo>
                  <a:lnTo>
                    <a:pt x="407" y="386"/>
                  </a:lnTo>
                  <a:lnTo>
                    <a:pt x="444" y="304"/>
                  </a:lnTo>
                  <a:lnTo>
                    <a:pt x="478" y="226"/>
                  </a:lnTo>
                  <a:lnTo>
                    <a:pt x="506" y="157"/>
                  </a:lnTo>
                  <a:lnTo>
                    <a:pt x="530" y="99"/>
                  </a:lnTo>
                  <a:lnTo>
                    <a:pt x="548" y="54"/>
                  </a:lnTo>
                  <a:lnTo>
                    <a:pt x="559" y="24"/>
                  </a:lnTo>
                  <a:lnTo>
                    <a:pt x="563" y="14"/>
                  </a:lnTo>
                  <a:lnTo>
                    <a:pt x="526" y="0"/>
                  </a:lnTo>
                  <a:lnTo>
                    <a:pt x="522" y="11"/>
                  </a:lnTo>
                  <a:lnTo>
                    <a:pt x="511" y="39"/>
                  </a:lnTo>
                  <a:lnTo>
                    <a:pt x="493" y="84"/>
                  </a:lnTo>
                  <a:lnTo>
                    <a:pt x="469" y="142"/>
                  </a:lnTo>
                  <a:lnTo>
                    <a:pt x="441" y="210"/>
                  </a:lnTo>
                  <a:lnTo>
                    <a:pt x="407" y="287"/>
                  </a:lnTo>
                  <a:lnTo>
                    <a:pt x="370" y="370"/>
                  </a:lnTo>
                  <a:lnTo>
                    <a:pt x="330" y="455"/>
                  </a:lnTo>
                  <a:lnTo>
                    <a:pt x="309" y="498"/>
                  </a:lnTo>
                  <a:lnTo>
                    <a:pt x="288" y="540"/>
                  </a:lnTo>
                  <a:lnTo>
                    <a:pt x="266" y="582"/>
                  </a:lnTo>
                  <a:lnTo>
                    <a:pt x="244" y="622"/>
                  </a:lnTo>
                  <a:lnTo>
                    <a:pt x="222" y="662"/>
                  </a:lnTo>
                  <a:lnTo>
                    <a:pt x="200" y="699"/>
                  </a:lnTo>
                  <a:lnTo>
                    <a:pt x="176" y="735"/>
                  </a:lnTo>
                  <a:lnTo>
                    <a:pt x="154" y="768"/>
                  </a:lnTo>
                  <a:lnTo>
                    <a:pt x="132" y="799"/>
                  </a:lnTo>
                  <a:lnTo>
                    <a:pt x="110" y="826"/>
                  </a:lnTo>
                  <a:lnTo>
                    <a:pt x="100" y="839"/>
                  </a:lnTo>
                  <a:lnTo>
                    <a:pt x="89" y="850"/>
                  </a:lnTo>
                  <a:lnTo>
                    <a:pt x="78" y="861"/>
                  </a:lnTo>
                  <a:lnTo>
                    <a:pt x="69" y="870"/>
                  </a:lnTo>
                  <a:lnTo>
                    <a:pt x="58" y="879"/>
                  </a:lnTo>
                  <a:lnTo>
                    <a:pt x="49" y="886"/>
                  </a:lnTo>
                  <a:lnTo>
                    <a:pt x="40" y="892"/>
                  </a:lnTo>
                  <a:lnTo>
                    <a:pt x="31" y="898"/>
                  </a:lnTo>
                  <a:lnTo>
                    <a:pt x="23" y="902"/>
                  </a:lnTo>
                  <a:lnTo>
                    <a:pt x="14" y="904"/>
                  </a:lnTo>
                  <a:lnTo>
                    <a:pt x="7" y="906"/>
                  </a:lnTo>
                  <a:lnTo>
                    <a:pt x="0" y="907"/>
                  </a:lnTo>
                  <a:lnTo>
                    <a:pt x="0" y="907"/>
                  </a:lnTo>
                  <a:lnTo>
                    <a:pt x="2" y="947"/>
                  </a:lnTo>
                  <a:lnTo>
                    <a:pt x="2" y="947"/>
                  </a:lnTo>
                  <a:lnTo>
                    <a:pt x="2" y="947"/>
                  </a:lnTo>
                  <a:close/>
                </a:path>
              </a:pathLst>
            </a:custGeom>
            <a:solidFill>
              <a:srgbClr val="EBC0CD"/>
            </a:solidFill>
            <a:ln w="9525">
              <a:solidFill>
                <a:srgbClr val="ACA800"/>
              </a:solidFill>
              <a:round/>
              <a:headEnd/>
              <a:tailEnd/>
            </a:ln>
          </p:spPr>
          <p:txBody>
            <a:bodyPr/>
            <a:lstStyle/>
            <a:p>
              <a:endParaRPr lang="pt-BR"/>
            </a:p>
          </p:txBody>
        </p:sp>
        <p:sp>
          <p:nvSpPr>
            <p:cNvPr id="342035" name="Freeform 19"/>
            <p:cNvSpPr>
              <a:spLocks/>
            </p:cNvSpPr>
            <p:nvPr/>
          </p:nvSpPr>
          <p:spPr bwMode="auto">
            <a:xfrm rot="10546532">
              <a:off x="4684" y="2495"/>
              <a:ext cx="85" cy="141"/>
            </a:xfrm>
            <a:custGeom>
              <a:avLst/>
              <a:gdLst/>
              <a:ahLst/>
              <a:cxnLst>
                <a:cxn ang="0">
                  <a:pos x="39" y="1"/>
                </a:cxn>
                <a:cxn ang="0">
                  <a:pos x="0" y="11"/>
                </a:cxn>
                <a:cxn ang="0">
                  <a:pos x="10" y="41"/>
                </a:cxn>
                <a:cxn ang="0">
                  <a:pos x="36" y="120"/>
                </a:cxn>
                <a:cxn ang="0">
                  <a:pos x="54" y="173"/>
                </a:cxn>
                <a:cxn ang="0">
                  <a:pos x="76" y="230"/>
                </a:cxn>
                <a:cxn ang="0">
                  <a:pos x="100" y="294"/>
                </a:cxn>
                <a:cxn ang="0">
                  <a:pos x="128" y="358"/>
                </a:cxn>
                <a:cxn ang="0">
                  <a:pos x="142" y="390"/>
                </a:cxn>
                <a:cxn ang="0">
                  <a:pos x="158" y="423"/>
                </a:cxn>
                <a:cxn ang="0">
                  <a:pos x="174" y="455"/>
                </a:cxn>
                <a:cxn ang="0">
                  <a:pos x="190" y="485"/>
                </a:cxn>
                <a:cxn ang="0">
                  <a:pos x="207" y="516"/>
                </a:cxn>
                <a:cxn ang="0">
                  <a:pos x="225" y="544"/>
                </a:cxn>
                <a:cxn ang="0">
                  <a:pos x="242" y="571"/>
                </a:cxn>
                <a:cxn ang="0">
                  <a:pos x="260" y="597"/>
                </a:cxn>
                <a:cxn ang="0">
                  <a:pos x="278" y="621"/>
                </a:cxn>
                <a:cxn ang="0">
                  <a:pos x="297" y="642"/>
                </a:cxn>
                <a:cxn ang="0">
                  <a:pos x="308" y="651"/>
                </a:cxn>
                <a:cxn ang="0">
                  <a:pos x="317" y="661"/>
                </a:cxn>
                <a:cxn ang="0">
                  <a:pos x="328" y="669"/>
                </a:cxn>
                <a:cxn ang="0">
                  <a:pos x="337" y="678"/>
                </a:cxn>
                <a:cxn ang="0">
                  <a:pos x="348" y="684"/>
                </a:cxn>
                <a:cxn ang="0">
                  <a:pos x="358" y="690"/>
                </a:cxn>
                <a:cxn ang="0">
                  <a:pos x="369" y="696"/>
                </a:cxn>
                <a:cxn ang="0">
                  <a:pos x="380" y="701"/>
                </a:cxn>
                <a:cxn ang="0">
                  <a:pos x="391" y="704"/>
                </a:cxn>
                <a:cxn ang="0">
                  <a:pos x="402" y="706"/>
                </a:cxn>
                <a:cxn ang="0">
                  <a:pos x="414" y="708"/>
                </a:cxn>
                <a:cxn ang="0">
                  <a:pos x="426" y="708"/>
                </a:cxn>
                <a:cxn ang="0">
                  <a:pos x="424" y="668"/>
                </a:cxn>
                <a:cxn ang="0">
                  <a:pos x="416" y="668"/>
                </a:cxn>
                <a:cxn ang="0">
                  <a:pos x="409" y="667"/>
                </a:cxn>
                <a:cxn ang="0">
                  <a:pos x="401" y="665"/>
                </a:cxn>
                <a:cxn ang="0">
                  <a:pos x="394" y="663"/>
                </a:cxn>
                <a:cxn ang="0">
                  <a:pos x="386" y="660"/>
                </a:cxn>
                <a:cxn ang="0">
                  <a:pos x="377" y="656"/>
                </a:cxn>
                <a:cxn ang="0">
                  <a:pos x="369" y="650"/>
                </a:cxn>
                <a:cxn ang="0">
                  <a:pos x="361" y="645"/>
                </a:cxn>
                <a:cxn ang="0">
                  <a:pos x="352" y="639"/>
                </a:cxn>
                <a:cxn ang="0">
                  <a:pos x="344" y="631"/>
                </a:cxn>
                <a:cxn ang="0">
                  <a:pos x="335" y="623"/>
                </a:cxn>
                <a:cxn ang="0">
                  <a:pos x="327" y="615"/>
                </a:cxn>
                <a:cxn ang="0">
                  <a:pos x="310" y="595"/>
                </a:cxn>
                <a:cxn ang="0">
                  <a:pos x="292" y="573"/>
                </a:cxn>
                <a:cxn ang="0">
                  <a:pos x="275" y="549"/>
                </a:cxn>
                <a:cxn ang="0">
                  <a:pos x="258" y="523"/>
                </a:cxn>
                <a:cxn ang="0">
                  <a:pos x="241" y="496"/>
                </a:cxn>
                <a:cxn ang="0">
                  <a:pos x="226" y="466"/>
                </a:cxn>
                <a:cxn ang="0">
                  <a:pos x="210" y="437"/>
                </a:cxn>
                <a:cxn ang="0">
                  <a:pos x="194" y="405"/>
                </a:cxn>
                <a:cxn ang="0">
                  <a:pos x="179" y="374"/>
                </a:cxn>
                <a:cxn ang="0">
                  <a:pos x="165" y="342"/>
                </a:cxn>
                <a:cxn ang="0">
                  <a:pos x="137" y="278"/>
                </a:cxn>
                <a:cxn ang="0">
                  <a:pos x="113" y="217"/>
                </a:cxn>
                <a:cxn ang="0">
                  <a:pos x="92" y="159"/>
                </a:cxn>
                <a:cxn ang="0">
                  <a:pos x="74" y="107"/>
                </a:cxn>
                <a:cxn ang="0">
                  <a:pos x="48" y="29"/>
                </a:cxn>
                <a:cxn ang="0">
                  <a:pos x="39" y="0"/>
                </a:cxn>
                <a:cxn ang="0">
                  <a:pos x="0" y="10"/>
                </a:cxn>
                <a:cxn ang="0">
                  <a:pos x="39" y="1"/>
                </a:cxn>
              </a:cxnLst>
              <a:rect l="0" t="0" r="r" b="b"/>
              <a:pathLst>
                <a:path w="426" h="708">
                  <a:moveTo>
                    <a:pt x="39" y="1"/>
                  </a:moveTo>
                  <a:lnTo>
                    <a:pt x="0" y="11"/>
                  </a:lnTo>
                  <a:lnTo>
                    <a:pt x="10" y="41"/>
                  </a:lnTo>
                  <a:lnTo>
                    <a:pt x="36" y="120"/>
                  </a:lnTo>
                  <a:lnTo>
                    <a:pt x="54" y="173"/>
                  </a:lnTo>
                  <a:lnTo>
                    <a:pt x="76" y="230"/>
                  </a:lnTo>
                  <a:lnTo>
                    <a:pt x="100" y="294"/>
                  </a:lnTo>
                  <a:lnTo>
                    <a:pt x="128" y="358"/>
                  </a:lnTo>
                  <a:lnTo>
                    <a:pt x="142" y="390"/>
                  </a:lnTo>
                  <a:lnTo>
                    <a:pt x="158" y="423"/>
                  </a:lnTo>
                  <a:lnTo>
                    <a:pt x="174" y="455"/>
                  </a:lnTo>
                  <a:lnTo>
                    <a:pt x="190" y="485"/>
                  </a:lnTo>
                  <a:lnTo>
                    <a:pt x="207" y="516"/>
                  </a:lnTo>
                  <a:lnTo>
                    <a:pt x="225" y="544"/>
                  </a:lnTo>
                  <a:lnTo>
                    <a:pt x="242" y="571"/>
                  </a:lnTo>
                  <a:lnTo>
                    <a:pt x="260" y="597"/>
                  </a:lnTo>
                  <a:lnTo>
                    <a:pt x="278" y="621"/>
                  </a:lnTo>
                  <a:lnTo>
                    <a:pt x="297" y="642"/>
                  </a:lnTo>
                  <a:lnTo>
                    <a:pt x="308" y="651"/>
                  </a:lnTo>
                  <a:lnTo>
                    <a:pt x="317" y="661"/>
                  </a:lnTo>
                  <a:lnTo>
                    <a:pt x="328" y="669"/>
                  </a:lnTo>
                  <a:lnTo>
                    <a:pt x="337" y="678"/>
                  </a:lnTo>
                  <a:lnTo>
                    <a:pt x="348" y="684"/>
                  </a:lnTo>
                  <a:lnTo>
                    <a:pt x="358" y="690"/>
                  </a:lnTo>
                  <a:lnTo>
                    <a:pt x="369" y="696"/>
                  </a:lnTo>
                  <a:lnTo>
                    <a:pt x="380" y="701"/>
                  </a:lnTo>
                  <a:lnTo>
                    <a:pt x="391" y="704"/>
                  </a:lnTo>
                  <a:lnTo>
                    <a:pt x="402" y="706"/>
                  </a:lnTo>
                  <a:lnTo>
                    <a:pt x="414" y="708"/>
                  </a:lnTo>
                  <a:lnTo>
                    <a:pt x="426" y="708"/>
                  </a:lnTo>
                  <a:lnTo>
                    <a:pt x="424" y="668"/>
                  </a:lnTo>
                  <a:lnTo>
                    <a:pt x="416" y="668"/>
                  </a:lnTo>
                  <a:lnTo>
                    <a:pt x="409" y="667"/>
                  </a:lnTo>
                  <a:lnTo>
                    <a:pt x="401" y="665"/>
                  </a:lnTo>
                  <a:lnTo>
                    <a:pt x="394" y="663"/>
                  </a:lnTo>
                  <a:lnTo>
                    <a:pt x="386" y="660"/>
                  </a:lnTo>
                  <a:lnTo>
                    <a:pt x="377" y="656"/>
                  </a:lnTo>
                  <a:lnTo>
                    <a:pt x="369" y="650"/>
                  </a:lnTo>
                  <a:lnTo>
                    <a:pt x="361" y="645"/>
                  </a:lnTo>
                  <a:lnTo>
                    <a:pt x="352" y="639"/>
                  </a:lnTo>
                  <a:lnTo>
                    <a:pt x="344" y="631"/>
                  </a:lnTo>
                  <a:lnTo>
                    <a:pt x="335" y="623"/>
                  </a:lnTo>
                  <a:lnTo>
                    <a:pt x="327" y="615"/>
                  </a:lnTo>
                  <a:lnTo>
                    <a:pt x="310" y="595"/>
                  </a:lnTo>
                  <a:lnTo>
                    <a:pt x="292" y="573"/>
                  </a:lnTo>
                  <a:lnTo>
                    <a:pt x="275" y="549"/>
                  </a:lnTo>
                  <a:lnTo>
                    <a:pt x="258" y="523"/>
                  </a:lnTo>
                  <a:lnTo>
                    <a:pt x="241" y="496"/>
                  </a:lnTo>
                  <a:lnTo>
                    <a:pt x="226" y="466"/>
                  </a:lnTo>
                  <a:lnTo>
                    <a:pt x="210" y="437"/>
                  </a:lnTo>
                  <a:lnTo>
                    <a:pt x="194" y="405"/>
                  </a:lnTo>
                  <a:lnTo>
                    <a:pt x="179" y="374"/>
                  </a:lnTo>
                  <a:lnTo>
                    <a:pt x="165" y="342"/>
                  </a:lnTo>
                  <a:lnTo>
                    <a:pt x="137" y="278"/>
                  </a:lnTo>
                  <a:lnTo>
                    <a:pt x="113" y="217"/>
                  </a:lnTo>
                  <a:lnTo>
                    <a:pt x="92" y="159"/>
                  </a:lnTo>
                  <a:lnTo>
                    <a:pt x="74" y="107"/>
                  </a:lnTo>
                  <a:lnTo>
                    <a:pt x="48" y="29"/>
                  </a:lnTo>
                  <a:lnTo>
                    <a:pt x="39" y="0"/>
                  </a:lnTo>
                  <a:lnTo>
                    <a:pt x="0" y="10"/>
                  </a:lnTo>
                  <a:lnTo>
                    <a:pt x="39" y="1"/>
                  </a:lnTo>
                  <a:close/>
                </a:path>
              </a:pathLst>
            </a:custGeom>
            <a:solidFill>
              <a:srgbClr val="EBC0CD"/>
            </a:solidFill>
            <a:ln w="9525">
              <a:solidFill>
                <a:srgbClr val="ACA800"/>
              </a:solidFill>
              <a:round/>
              <a:headEnd/>
              <a:tailEnd/>
            </a:ln>
          </p:spPr>
          <p:txBody>
            <a:bodyPr/>
            <a:lstStyle/>
            <a:p>
              <a:endParaRPr lang="pt-BR"/>
            </a:p>
          </p:txBody>
        </p:sp>
        <p:sp>
          <p:nvSpPr>
            <p:cNvPr id="342036" name="Freeform 20"/>
            <p:cNvSpPr>
              <a:spLocks/>
            </p:cNvSpPr>
            <p:nvPr/>
          </p:nvSpPr>
          <p:spPr bwMode="auto">
            <a:xfrm rot="10546532">
              <a:off x="4585" y="2324"/>
              <a:ext cx="60" cy="91"/>
            </a:xfrm>
            <a:custGeom>
              <a:avLst/>
              <a:gdLst/>
              <a:ahLst/>
              <a:cxnLst>
                <a:cxn ang="0">
                  <a:pos x="157" y="458"/>
                </a:cxn>
                <a:cxn ang="0">
                  <a:pos x="172" y="456"/>
                </a:cxn>
                <a:cxn ang="0">
                  <a:pos x="186" y="450"/>
                </a:cxn>
                <a:cxn ang="0">
                  <a:pos x="201" y="444"/>
                </a:cxn>
                <a:cxn ang="0">
                  <a:pos x="221" y="430"/>
                </a:cxn>
                <a:cxn ang="0">
                  <a:pos x="244" y="406"/>
                </a:cxn>
                <a:cxn ang="0">
                  <a:pos x="265" y="375"/>
                </a:cxn>
                <a:cxn ang="0">
                  <a:pos x="281" y="338"/>
                </a:cxn>
                <a:cxn ang="0">
                  <a:pos x="293" y="297"/>
                </a:cxn>
                <a:cxn ang="0">
                  <a:pos x="298" y="252"/>
                </a:cxn>
                <a:cxn ang="0">
                  <a:pos x="298" y="205"/>
                </a:cxn>
                <a:cxn ang="0">
                  <a:pos x="293" y="161"/>
                </a:cxn>
                <a:cxn ang="0">
                  <a:pos x="281" y="120"/>
                </a:cxn>
                <a:cxn ang="0">
                  <a:pos x="265" y="83"/>
                </a:cxn>
                <a:cxn ang="0">
                  <a:pos x="244" y="53"/>
                </a:cxn>
                <a:cxn ang="0">
                  <a:pos x="221" y="27"/>
                </a:cxn>
                <a:cxn ang="0">
                  <a:pos x="194" y="10"/>
                </a:cxn>
                <a:cxn ang="0">
                  <a:pos x="172" y="3"/>
                </a:cxn>
                <a:cxn ang="0">
                  <a:pos x="157" y="0"/>
                </a:cxn>
                <a:cxn ang="0">
                  <a:pos x="142" y="0"/>
                </a:cxn>
                <a:cxn ang="0">
                  <a:pos x="126" y="3"/>
                </a:cxn>
                <a:cxn ang="0">
                  <a:pos x="111" y="7"/>
                </a:cxn>
                <a:cxn ang="0">
                  <a:pos x="98" y="14"/>
                </a:cxn>
                <a:cxn ang="0">
                  <a:pos x="78" y="27"/>
                </a:cxn>
                <a:cxn ang="0">
                  <a:pos x="55" y="53"/>
                </a:cxn>
                <a:cxn ang="0">
                  <a:pos x="34" y="83"/>
                </a:cxn>
                <a:cxn ang="0">
                  <a:pos x="18" y="120"/>
                </a:cxn>
                <a:cxn ang="0">
                  <a:pos x="6" y="161"/>
                </a:cxn>
                <a:cxn ang="0">
                  <a:pos x="0" y="205"/>
                </a:cxn>
                <a:cxn ang="0">
                  <a:pos x="0" y="252"/>
                </a:cxn>
                <a:cxn ang="0">
                  <a:pos x="6" y="297"/>
                </a:cxn>
                <a:cxn ang="0">
                  <a:pos x="18" y="338"/>
                </a:cxn>
                <a:cxn ang="0">
                  <a:pos x="34" y="375"/>
                </a:cxn>
                <a:cxn ang="0">
                  <a:pos x="55" y="406"/>
                </a:cxn>
                <a:cxn ang="0">
                  <a:pos x="78" y="430"/>
                </a:cxn>
                <a:cxn ang="0">
                  <a:pos x="98" y="444"/>
                </a:cxn>
                <a:cxn ang="0">
                  <a:pos x="111" y="450"/>
                </a:cxn>
                <a:cxn ang="0">
                  <a:pos x="126" y="456"/>
                </a:cxn>
                <a:cxn ang="0">
                  <a:pos x="142" y="458"/>
                </a:cxn>
              </a:cxnLst>
              <a:rect l="0" t="0" r="r" b="b"/>
              <a:pathLst>
                <a:path w="299" h="458">
                  <a:moveTo>
                    <a:pt x="149" y="458"/>
                  </a:moveTo>
                  <a:lnTo>
                    <a:pt x="157" y="458"/>
                  </a:lnTo>
                  <a:lnTo>
                    <a:pt x="164" y="457"/>
                  </a:lnTo>
                  <a:lnTo>
                    <a:pt x="172" y="456"/>
                  </a:lnTo>
                  <a:lnTo>
                    <a:pt x="180" y="454"/>
                  </a:lnTo>
                  <a:lnTo>
                    <a:pt x="186" y="450"/>
                  </a:lnTo>
                  <a:lnTo>
                    <a:pt x="194" y="447"/>
                  </a:lnTo>
                  <a:lnTo>
                    <a:pt x="201" y="444"/>
                  </a:lnTo>
                  <a:lnTo>
                    <a:pt x="207" y="440"/>
                  </a:lnTo>
                  <a:lnTo>
                    <a:pt x="221" y="430"/>
                  </a:lnTo>
                  <a:lnTo>
                    <a:pt x="232" y="419"/>
                  </a:lnTo>
                  <a:lnTo>
                    <a:pt x="244" y="406"/>
                  </a:lnTo>
                  <a:lnTo>
                    <a:pt x="255" y="390"/>
                  </a:lnTo>
                  <a:lnTo>
                    <a:pt x="265" y="375"/>
                  </a:lnTo>
                  <a:lnTo>
                    <a:pt x="274" y="357"/>
                  </a:lnTo>
                  <a:lnTo>
                    <a:pt x="281" y="338"/>
                  </a:lnTo>
                  <a:lnTo>
                    <a:pt x="287" y="318"/>
                  </a:lnTo>
                  <a:lnTo>
                    <a:pt x="293" y="297"/>
                  </a:lnTo>
                  <a:lnTo>
                    <a:pt x="296" y="275"/>
                  </a:lnTo>
                  <a:lnTo>
                    <a:pt x="298" y="252"/>
                  </a:lnTo>
                  <a:lnTo>
                    <a:pt x="299" y="229"/>
                  </a:lnTo>
                  <a:lnTo>
                    <a:pt x="298" y="205"/>
                  </a:lnTo>
                  <a:lnTo>
                    <a:pt x="296" y="183"/>
                  </a:lnTo>
                  <a:lnTo>
                    <a:pt x="293" y="161"/>
                  </a:lnTo>
                  <a:lnTo>
                    <a:pt x="287" y="140"/>
                  </a:lnTo>
                  <a:lnTo>
                    <a:pt x="281" y="120"/>
                  </a:lnTo>
                  <a:lnTo>
                    <a:pt x="274" y="101"/>
                  </a:lnTo>
                  <a:lnTo>
                    <a:pt x="265" y="83"/>
                  </a:lnTo>
                  <a:lnTo>
                    <a:pt x="255" y="67"/>
                  </a:lnTo>
                  <a:lnTo>
                    <a:pt x="244" y="53"/>
                  </a:lnTo>
                  <a:lnTo>
                    <a:pt x="232" y="39"/>
                  </a:lnTo>
                  <a:lnTo>
                    <a:pt x="221" y="27"/>
                  </a:lnTo>
                  <a:lnTo>
                    <a:pt x="207" y="18"/>
                  </a:lnTo>
                  <a:lnTo>
                    <a:pt x="194" y="10"/>
                  </a:lnTo>
                  <a:lnTo>
                    <a:pt x="180" y="4"/>
                  </a:lnTo>
                  <a:lnTo>
                    <a:pt x="172" y="3"/>
                  </a:lnTo>
                  <a:lnTo>
                    <a:pt x="164" y="1"/>
                  </a:lnTo>
                  <a:lnTo>
                    <a:pt x="157" y="0"/>
                  </a:lnTo>
                  <a:lnTo>
                    <a:pt x="149" y="0"/>
                  </a:lnTo>
                  <a:lnTo>
                    <a:pt x="142" y="0"/>
                  </a:lnTo>
                  <a:lnTo>
                    <a:pt x="134" y="1"/>
                  </a:lnTo>
                  <a:lnTo>
                    <a:pt x="126" y="3"/>
                  </a:lnTo>
                  <a:lnTo>
                    <a:pt x="119" y="4"/>
                  </a:lnTo>
                  <a:lnTo>
                    <a:pt x="111" y="7"/>
                  </a:lnTo>
                  <a:lnTo>
                    <a:pt x="105" y="10"/>
                  </a:lnTo>
                  <a:lnTo>
                    <a:pt x="98" y="14"/>
                  </a:lnTo>
                  <a:lnTo>
                    <a:pt x="91" y="18"/>
                  </a:lnTo>
                  <a:lnTo>
                    <a:pt x="78" y="27"/>
                  </a:lnTo>
                  <a:lnTo>
                    <a:pt x="65" y="39"/>
                  </a:lnTo>
                  <a:lnTo>
                    <a:pt x="55" y="53"/>
                  </a:lnTo>
                  <a:lnTo>
                    <a:pt x="43" y="67"/>
                  </a:lnTo>
                  <a:lnTo>
                    <a:pt x="34" y="83"/>
                  </a:lnTo>
                  <a:lnTo>
                    <a:pt x="25" y="101"/>
                  </a:lnTo>
                  <a:lnTo>
                    <a:pt x="18" y="120"/>
                  </a:lnTo>
                  <a:lnTo>
                    <a:pt x="11" y="140"/>
                  </a:lnTo>
                  <a:lnTo>
                    <a:pt x="6" y="161"/>
                  </a:lnTo>
                  <a:lnTo>
                    <a:pt x="3" y="183"/>
                  </a:lnTo>
                  <a:lnTo>
                    <a:pt x="0" y="205"/>
                  </a:lnTo>
                  <a:lnTo>
                    <a:pt x="0" y="229"/>
                  </a:lnTo>
                  <a:lnTo>
                    <a:pt x="0" y="252"/>
                  </a:lnTo>
                  <a:lnTo>
                    <a:pt x="3" y="275"/>
                  </a:lnTo>
                  <a:lnTo>
                    <a:pt x="6" y="297"/>
                  </a:lnTo>
                  <a:lnTo>
                    <a:pt x="11" y="318"/>
                  </a:lnTo>
                  <a:lnTo>
                    <a:pt x="18" y="338"/>
                  </a:lnTo>
                  <a:lnTo>
                    <a:pt x="25" y="357"/>
                  </a:lnTo>
                  <a:lnTo>
                    <a:pt x="34" y="375"/>
                  </a:lnTo>
                  <a:lnTo>
                    <a:pt x="43" y="390"/>
                  </a:lnTo>
                  <a:lnTo>
                    <a:pt x="55" y="406"/>
                  </a:lnTo>
                  <a:lnTo>
                    <a:pt x="65" y="419"/>
                  </a:lnTo>
                  <a:lnTo>
                    <a:pt x="78" y="430"/>
                  </a:lnTo>
                  <a:lnTo>
                    <a:pt x="91" y="440"/>
                  </a:lnTo>
                  <a:lnTo>
                    <a:pt x="98" y="444"/>
                  </a:lnTo>
                  <a:lnTo>
                    <a:pt x="105" y="447"/>
                  </a:lnTo>
                  <a:lnTo>
                    <a:pt x="111" y="450"/>
                  </a:lnTo>
                  <a:lnTo>
                    <a:pt x="119" y="454"/>
                  </a:lnTo>
                  <a:lnTo>
                    <a:pt x="126" y="456"/>
                  </a:lnTo>
                  <a:lnTo>
                    <a:pt x="134" y="457"/>
                  </a:lnTo>
                  <a:lnTo>
                    <a:pt x="142" y="458"/>
                  </a:lnTo>
                  <a:lnTo>
                    <a:pt x="149" y="458"/>
                  </a:lnTo>
                  <a:close/>
                </a:path>
              </a:pathLst>
            </a:custGeom>
            <a:solidFill>
              <a:srgbClr val="3D3C00"/>
            </a:solidFill>
            <a:ln w="9525">
              <a:noFill/>
              <a:round/>
              <a:headEnd/>
              <a:tailEnd/>
            </a:ln>
          </p:spPr>
          <p:txBody>
            <a:bodyPr/>
            <a:lstStyle/>
            <a:p>
              <a:endParaRPr lang="pt-BR"/>
            </a:p>
          </p:txBody>
        </p:sp>
        <p:sp>
          <p:nvSpPr>
            <p:cNvPr id="342037" name="Freeform 21"/>
            <p:cNvSpPr>
              <a:spLocks/>
            </p:cNvSpPr>
            <p:nvPr/>
          </p:nvSpPr>
          <p:spPr bwMode="auto">
            <a:xfrm rot="10546532">
              <a:off x="4575" y="2319"/>
              <a:ext cx="38" cy="54"/>
            </a:xfrm>
            <a:custGeom>
              <a:avLst/>
              <a:gdLst/>
              <a:ahLst/>
              <a:cxnLst>
                <a:cxn ang="0">
                  <a:pos x="110" y="0"/>
                </a:cxn>
                <a:cxn ang="0">
                  <a:pos x="110" y="0"/>
                </a:cxn>
                <a:cxn ang="0">
                  <a:pos x="110" y="20"/>
                </a:cxn>
                <a:cxn ang="0">
                  <a:pos x="108" y="41"/>
                </a:cxn>
                <a:cxn ang="0">
                  <a:pos x="105" y="60"/>
                </a:cxn>
                <a:cxn ang="0">
                  <a:pos x="99" y="78"/>
                </a:cxn>
                <a:cxn ang="0">
                  <a:pos x="94" y="96"/>
                </a:cxn>
                <a:cxn ang="0">
                  <a:pos x="88" y="112"/>
                </a:cxn>
                <a:cxn ang="0">
                  <a:pos x="80" y="127"/>
                </a:cxn>
                <a:cxn ang="0">
                  <a:pos x="73" y="140"/>
                </a:cxn>
                <a:cxn ang="0">
                  <a:pos x="65" y="152"/>
                </a:cxn>
                <a:cxn ang="0">
                  <a:pos x="55" y="162"/>
                </a:cxn>
                <a:cxn ang="0">
                  <a:pos x="46" y="171"/>
                </a:cxn>
                <a:cxn ang="0">
                  <a:pos x="36" y="178"/>
                </a:cxn>
                <a:cxn ang="0">
                  <a:pos x="32" y="180"/>
                </a:cxn>
                <a:cxn ang="0">
                  <a:pos x="28" y="182"/>
                </a:cxn>
                <a:cxn ang="0">
                  <a:pos x="22" y="185"/>
                </a:cxn>
                <a:cxn ang="0">
                  <a:pos x="18" y="187"/>
                </a:cxn>
                <a:cxn ang="0">
                  <a:pos x="14" y="188"/>
                </a:cxn>
                <a:cxn ang="0">
                  <a:pos x="10" y="189"/>
                </a:cxn>
                <a:cxn ang="0">
                  <a:pos x="5" y="189"/>
                </a:cxn>
                <a:cxn ang="0">
                  <a:pos x="0" y="189"/>
                </a:cxn>
                <a:cxn ang="0">
                  <a:pos x="0" y="269"/>
                </a:cxn>
                <a:cxn ang="0">
                  <a:pos x="11" y="269"/>
                </a:cxn>
                <a:cxn ang="0">
                  <a:pos x="21" y="268"/>
                </a:cxn>
                <a:cxn ang="0">
                  <a:pos x="32" y="266"/>
                </a:cxn>
                <a:cxn ang="0">
                  <a:pos x="42" y="262"/>
                </a:cxn>
                <a:cxn ang="0">
                  <a:pos x="52" y="259"/>
                </a:cxn>
                <a:cxn ang="0">
                  <a:pos x="61" y="255"/>
                </a:cxn>
                <a:cxn ang="0">
                  <a:pos x="71" y="250"/>
                </a:cxn>
                <a:cxn ang="0">
                  <a:pos x="81" y="243"/>
                </a:cxn>
                <a:cxn ang="0">
                  <a:pos x="97" y="232"/>
                </a:cxn>
                <a:cxn ang="0">
                  <a:pos x="113" y="217"/>
                </a:cxn>
                <a:cxn ang="0">
                  <a:pos x="127" y="201"/>
                </a:cxn>
                <a:cxn ang="0">
                  <a:pos x="139" y="183"/>
                </a:cxn>
                <a:cxn ang="0">
                  <a:pos x="151" y="165"/>
                </a:cxn>
                <a:cxn ang="0">
                  <a:pos x="160" y="143"/>
                </a:cxn>
                <a:cxn ang="0">
                  <a:pos x="170" y="122"/>
                </a:cxn>
                <a:cxn ang="0">
                  <a:pos x="176" y="99"/>
                </a:cxn>
                <a:cxn ang="0">
                  <a:pos x="182" y="76"/>
                </a:cxn>
                <a:cxn ang="0">
                  <a:pos x="187" y="51"/>
                </a:cxn>
                <a:cxn ang="0">
                  <a:pos x="189" y="26"/>
                </a:cxn>
                <a:cxn ang="0">
                  <a:pos x="190" y="0"/>
                </a:cxn>
                <a:cxn ang="0">
                  <a:pos x="190" y="0"/>
                </a:cxn>
                <a:cxn ang="0">
                  <a:pos x="110" y="0"/>
                </a:cxn>
              </a:cxnLst>
              <a:rect l="0" t="0" r="r" b="b"/>
              <a:pathLst>
                <a:path w="190" h="269">
                  <a:moveTo>
                    <a:pt x="110" y="0"/>
                  </a:moveTo>
                  <a:lnTo>
                    <a:pt x="110" y="0"/>
                  </a:lnTo>
                  <a:lnTo>
                    <a:pt x="110" y="20"/>
                  </a:lnTo>
                  <a:lnTo>
                    <a:pt x="108" y="41"/>
                  </a:lnTo>
                  <a:lnTo>
                    <a:pt x="105" y="60"/>
                  </a:lnTo>
                  <a:lnTo>
                    <a:pt x="99" y="78"/>
                  </a:lnTo>
                  <a:lnTo>
                    <a:pt x="94" y="96"/>
                  </a:lnTo>
                  <a:lnTo>
                    <a:pt x="88" y="112"/>
                  </a:lnTo>
                  <a:lnTo>
                    <a:pt x="80" y="127"/>
                  </a:lnTo>
                  <a:lnTo>
                    <a:pt x="73" y="140"/>
                  </a:lnTo>
                  <a:lnTo>
                    <a:pt x="65" y="152"/>
                  </a:lnTo>
                  <a:lnTo>
                    <a:pt x="55" y="162"/>
                  </a:lnTo>
                  <a:lnTo>
                    <a:pt x="46" y="171"/>
                  </a:lnTo>
                  <a:lnTo>
                    <a:pt x="36" y="178"/>
                  </a:lnTo>
                  <a:lnTo>
                    <a:pt x="32" y="180"/>
                  </a:lnTo>
                  <a:lnTo>
                    <a:pt x="28" y="182"/>
                  </a:lnTo>
                  <a:lnTo>
                    <a:pt x="22" y="185"/>
                  </a:lnTo>
                  <a:lnTo>
                    <a:pt x="18" y="187"/>
                  </a:lnTo>
                  <a:lnTo>
                    <a:pt x="14" y="188"/>
                  </a:lnTo>
                  <a:lnTo>
                    <a:pt x="10" y="189"/>
                  </a:lnTo>
                  <a:lnTo>
                    <a:pt x="5" y="189"/>
                  </a:lnTo>
                  <a:lnTo>
                    <a:pt x="0" y="189"/>
                  </a:lnTo>
                  <a:lnTo>
                    <a:pt x="0" y="269"/>
                  </a:lnTo>
                  <a:lnTo>
                    <a:pt x="11" y="269"/>
                  </a:lnTo>
                  <a:lnTo>
                    <a:pt x="21" y="268"/>
                  </a:lnTo>
                  <a:lnTo>
                    <a:pt x="32" y="266"/>
                  </a:lnTo>
                  <a:lnTo>
                    <a:pt x="42" y="262"/>
                  </a:lnTo>
                  <a:lnTo>
                    <a:pt x="52" y="259"/>
                  </a:lnTo>
                  <a:lnTo>
                    <a:pt x="61" y="255"/>
                  </a:lnTo>
                  <a:lnTo>
                    <a:pt x="71" y="250"/>
                  </a:lnTo>
                  <a:lnTo>
                    <a:pt x="81" y="243"/>
                  </a:lnTo>
                  <a:lnTo>
                    <a:pt x="97" y="232"/>
                  </a:lnTo>
                  <a:lnTo>
                    <a:pt x="113" y="217"/>
                  </a:lnTo>
                  <a:lnTo>
                    <a:pt x="127" y="201"/>
                  </a:lnTo>
                  <a:lnTo>
                    <a:pt x="139" y="183"/>
                  </a:lnTo>
                  <a:lnTo>
                    <a:pt x="151" y="165"/>
                  </a:lnTo>
                  <a:lnTo>
                    <a:pt x="160" y="143"/>
                  </a:lnTo>
                  <a:lnTo>
                    <a:pt x="170" y="122"/>
                  </a:lnTo>
                  <a:lnTo>
                    <a:pt x="176" y="99"/>
                  </a:lnTo>
                  <a:lnTo>
                    <a:pt x="182" y="76"/>
                  </a:lnTo>
                  <a:lnTo>
                    <a:pt x="187" y="51"/>
                  </a:lnTo>
                  <a:lnTo>
                    <a:pt x="189" y="26"/>
                  </a:lnTo>
                  <a:lnTo>
                    <a:pt x="190" y="0"/>
                  </a:lnTo>
                  <a:lnTo>
                    <a:pt x="190" y="0"/>
                  </a:lnTo>
                  <a:lnTo>
                    <a:pt x="110" y="0"/>
                  </a:lnTo>
                  <a:close/>
                </a:path>
              </a:pathLst>
            </a:custGeom>
            <a:solidFill>
              <a:srgbClr val="ACA800"/>
            </a:solidFill>
            <a:ln w="9525">
              <a:noFill/>
              <a:round/>
              <a:headEnd/>
              <a:tailEnd/>
            </a:ln>
          </p:spPr>
          <p:txBody>
            <a:bodyPr/>
            <a:lstStyle/>
            <a:p>
              <a:endParaRPr lang="pt-BR"/>
            </a:p>
          </p:txBody>
        </p:sp>
        <p:sp>
          <p:nvSpPr>
            <p:cNvPr id="342038" name="Freeform 22"/>
            <p:cNvSpPr>
              <a:spLocks/>
            </p:cNvSpPr>
            <p:nvPr/>
          </p:nvSpPr>
          <p:spPr bwMode="auto">
            <a:xfrm rot="10546532">
              <a:off x="4579" y="2371"/>
              <a:ext cx="38" cy="53"/>
            </a:xfrm>
            <a:custGeom>
              <a:avLst/>
              <a:gdLst/>
              <a:ahLst/>
              <a:cxnLst>
                <a:cxn ang="0">
                  <a:pos x="0" y="80"/>
                </a:cxn>
                <a:cxn ang="0">
                  <a:pos x="0" y="80"/>
                </a:cxn>
                <a:cxn ang="0">
                  <a:pos x="5" y="80"/>
                </a:cxn>
                <a:cxn ang="0">
                  <a:pos x="10" y="81"/>
                </a:cxn>
                <a:cxn ang="0">
                  <a:pos x="14" y="81"/>
                </a:cxn>
                <a:cxn ang="0">
                  <a:pos x="17" y="82"/>
                </a:cxn>
                <a:cxn ang="0">
                  <a:pos x="28" y="86"/>
                </a:cxn>
                <a:cxn ang="0">
                  <a:pos x="37" y="91"/>
                </a:cxn>
                <a:cxn ang="0">
                  <a:pos x="46" y="98"/>
                </a:cxn>
                <a:cxn ang="0">
                  <a:pos x="55" y="107"/>
                </a:cxn>
                <a:cxn ang="0">
                  <a:pos x="65" y="117"/>
                </a:cxn>
                <a:cxn ang="0">
                  <a:pos x="73" y="129"/>
                </a:cxn>
                <a:cxn ang="0">
                  <a:pos x="80" y="142"/>
                </a:cxn>
                <a:cxn ang="0">
                  <a:pos x="88" y="157"/>
                </a:cxn>
                <a:cxn ang="0">
                  <a:pos x="94" y="174"/>
                </a:cxn>
                <a:cxn ang="0">
                  <a:pos x="99" y="190"/>
                </a:cxn>
                <a:cxn ang="0">
                  <a:pos x="105" y="209"/>
                </a:cxn>
                <a:cxn ang="0">
                  <a:pos x="108" y="228"/>
                </a:cxn>
                <a:cxn ang="0">
                  <a:pos x="110" y="248"/>
                </a:cxn>
                <a:cxn ang="0">
                  <a:pos x="110" y="269"/>
                </a:cxn>
                <a:cxn ang="0">
                  <a:pos x="190" y="269"/>
                </a:cxn>
                <a:cxn ang="0">
                  <a:pos x="189" y="243"/>
                </a:cxn>
                <a:cxn ang="0">
                  <a:pos x="187" y="218"/>
                </a:cxn>
                <a:cxn ang="0">
                  <a:pos x="182" y="193"/>
                </a:cxn>
                <a:cxn ang="0">
                  <a:pos x="176" y="169"/>
                </a:cxn>
                <a:cxn ang="0">
                  <a:pos x="170" y="146"/>
                </a:cxn>
                <a:cxn ang="0">
                  <a:pos x="160" y="125"/>
                </a:cxn>
                <a:cxn ang="0">
                  <a:pos x="151" y="104"/>
                </a:cxn>
                <a:cxn ang="0">
                  <a:pos x="139" y="85"/>
                </a:cxn>
                <a:cxn ang="0">
                  <a:pos x="127" y="67"/>
                </a:cxn>
                <a:cxn ang="0">
                  <a:pos x="113" y="51"/>
                </a:cxn>
                <a:cxn ang="0">
                  <a:pos x="97" y="37"/>
                </a:cxn>
                <a:cxn ang="0">
                  <a:pos x="80" y="24"/>
                </a:cxn>
                <a:cxn ang="0">
                  <a:pos x="61" y="15"/>
                </a:cxn>
                <a:cxn ang="0">
                  <a:pos x="43" y="7"/>
                </a:cxn>
                <a:cxn ang="0">
                  <a:pos x="32" y="4"/>
                </a:cxn>
                <a:cxn ang="0">
                  <a:pos x="21" y="2"/>
                </a:cxn>
                <a:cxn ang="0">
                  <a:pos x="11" y="0"/>
                </a:cxn>
                <a:cxn ang="0">
                  <a:pos x="0" y="0"/>
                </a:cxn>
                <a:cxn ang="0">
                  <a:pos x="0" y="0"/>
                </a:cxn>
                <a:cxn ang="0">
                  <a:pos x="0" y="80"/>
                </a:cxn>
              </a:cxnLst>
              <a:rect l="0" t="0" r="r" b="b"/>
              <a:pathLst>
                <a:path w="190" h="269">
                  <a:moveTo>
                    <a:pt x="0" y="80"/>
                  </a:moveTo>
                  <a:lnTo>
                    <a:pt x="0" y="80"/>
                  </a:lnTo>
                  <a:lnTo>
                    <a:pt x="5" y="80"/>
                  </a:lnTo>
                  <a:lnTo>
                    <a:pt x="10" y="81"/>
                  </a:lnTo>
                  <a:lnTo>
                    <a:pt x="14" y="81"/>
                  </a:lnTo>
                  <a:lnTo>
                    <a:pt x="17" y="82"/>
                  </a:lnTo>
                  <a:lnTo>
                    <a:pt x="28" y="86"/>
                  </a:lnTo>
                  <a:lnTo>
                    <a:pt x="37" y="91"/>
                  </a:lnTo>
                  <a:lnTo>
                    <a:pt x="46" y="98"/>
                  </a:lnTo>
                  <a:lnTo>
                    <a:pt x="55" y="107"/>
                  </a:lnTo>
                  <a:lnTo>
                    <a:pt x="65" y="117"/>
                  </a:lnTo>
                  <a:lnTo>
                    <a:pt x="73" y="129"/>
                  </a:lnTo>
                  <a:lnTo>
                    <a:pt x="80" y="142"/>
                  </a:lnTo>
                  <a:lnTo>
                    <a:pt x="88" y="157"/>
                  </a:lnTo>
                  <a:lnTo>
                    <a:pt x="94" y="174"/>
                  </a:lnTo>
                  <a:lnTo>
                    <a:pt x="99" y="190"/>
                  </a:lnTo>
                  <a:lnTo>
                    <a:pt x="105" y="209"/>
                  </a:lnTo>
                  <a:lnTo>
                    <a:pt x="108" y="228"/>
                  </a:lnTo>
                  <a:lnTo>
                    <a:pt x="110" y="248"/>
                  </a:lnTo>
                  <a:lnTo>
                    <a:pt x="110" y="269"/>
                  </a:lnTo>
                  <a:lnTo>
                    <a:pt x="190" y="269"/>
                  </a:lnTo>
                  <a:lnTo>
                    <a:pt x="189" y="243"/>
                  </a:lnTo>
                  <a:lnTo>
                    <a:pt x="187" y="218"/>
                  </a:lnTo>
                  <a:lnTo>
                    <a:pt x="182" y="193"/>
                  </a:lnTo>
                  <a:lnTo>
                    <a:pt x="176" y="169"/>
                  </a:lnTo>
                  <a:lnTo>
                    <a:pt x="170" y="146"/>
                  </a:lnTo>
                  <a:lnTo>
                    <a:pt x="160" y="125"/>
                  </a:lnTo>
                  <a:lnTo>
                    <a:pt x="151" y="104"/>
                  </a:lnTo>
                  <a:lnTo>
                    <a:pt x="139" y="85"/>
                  </a:lnTo>
                  <a:lnTo>
                    <a:pt x="127" y="67"/>
                  </a:lnTo>
                  <a:lnTo>
                    <a:pt x="113" y="51"/>
                  </a:lnTo>
                  <a:lnTo>
                    <a:pt x="97" y="37"/>
                  </a:lnTo>
                  <a:lnTo>
                    <a:pt x="80" y="24"/>
                  </a:lnTo>
                  <a:lnTo>
                    <a:pt x="61" y="15"/>
                  </a:lnTo>
                  <a:lnTo>
                    <a:pt x="43" y="7"/>
                  </a:lnTo>
                  <a:lnTo>
                    <a:pt x="32" y="4"/>
                  </a:lnTo>
                  <a:lnTo>
                    <a:pt x="21" y="2"/>
                  </a:lnTo>
                  <a:lnTo>
                    <a:pt x="11" y="0"/>
                  </a:lnTo>
                  <a:lnTo>
                    <a:pt x="0" y="0"/>
                  </a:lnTo>
                  <a:lnTo>
                    <a:pt x="0" y="0"/>
                  </a:lnTo>
                  <a:lnTo>
                    <a:pt x="0" y="80"/>
                  </a:lnTo>
                  <a:close/>
                </a:path>
              </a:pathLst>
            </a:custGeom>
            <a:solidFill>
              <a:srgbClr val="ACA800"/>
            </a:solidFill>
            <a:ln w="9525">
              <a:noFill/>
              <a:round/>
              <a:headEnd/>
              <a:tailEnd/>
            </a:ln>
          </p:spPr>
          <p:txBody>
            <a:bodyPr/>
            <a:lstStyle/>
            <a:p>
              <a:endParaRPr lang="pt-BR"/>
            </a:p>
          </p:txBody>
        </p:sp>
        <p:sp>
          <p:nvSpPr>
            <p:cNvPr id="342039" name="Freeform 23"/>
            <p:cNvSpPr>
              <a:spLocks/>
            </p:cNvSpPr>
            <p:nvPr/>
          </p:nvSpPr>
          <p:spPr bwMode="auto">
            <a:xfrm rot="10546532">
              <a:off x="4617" y="2369"/>
              <a:ext cx="38" cy="53"/>
            </a:xfrm>
            <a:custGeom>
              <a:avLst/>
              <a:gdLst/>
              <a:ahLst/>
              <a:cxnLst>
                <a:cxn ang="0">
                  <a:pos x="80" y="269"/>
                </a:cxn>
                <a:cxn ang="0">
                  <a:pos x="80" y="269"/>
                </a:cxn>
                <a:cxn ang="0">
                  <a:pos x="80" y="248"/>
                </a:cxn>
                <a:cxn ang="0">
                  <a:pos x="82" y="228"/>
                </a:cxn>
                <a:cxn ang="0">
                  <a:pos x="85" y="209"/>
                </a:cxn>
                <a:cxn ang="0">
                  <a:pos x="89" y="190"/>
                </a:cxn>
                <a:cxn ang="0">
                  <a:pos x="96" y="174"/>
                </a:cxn>
                <a:cxn ang="0">
                  <a:pos x="102" y="157"/>
                </a:cxn>
                <a:cxn ang="0">
                  <a:pos x="109" y="142"/>
                </a:cxn>
                <a:cxn ang="0">
                  <a:pos x="117" y="129"/>
                </a:cxn>
                <a:cxn ang="0">
                  <a:pos x="125" y="117"/>
                </a:cxn>
                <a:cxn ang="0">
                  <a:pos x="135" y="107"/>
                </a:cxn>
                <a:cxn ang="0">
                  <a:pos x="143" y="98"/>
                </a:cxn>
                <a:cxn ang="0">
                  <a:pos x="154" y="90"/>
                </a:cxn>
                <a:cxn ang="0">
                  <a:pos x="158" y="88"/>
                </a:cxn>
                <a:cxn ang="0">
                  <a:pos x="162" y="86"/>
                </a:cxn>
                <a:cxn ang="0">
                  <a:pos x="166" y="84"/>
                </a:cxn>
                <a:cxn ang="0">
                  <a:pos x="171" y="83"/>
                </a:cxn>
                <a:cxn ang="0">
                  <a:pos x="176" y="81"/>
                </a:cxn>
                <a:cxn ang="0">
                  <a:pos x="180" y="81"/>
                </a:cxn>
                <a:cxn ang="0">
                  <a:pos x="185" y="80"/>
                </a:cxn>
                <a:cxn ang="0">
                  <a:pos x="189" y="80"/>
                </a:cxn>
                <a:cxn ang="0">
                  <a:pos x="189" y="0"/>
                </a:cxn>
                <a:cxn ang="0">
                  <a:pos x="179" y="0"/>
                </a:cxn>
                <a:cxn ang="0">
                  <a:pos x="168" y="2"/>
                </a:cxn>
                <a:cxn ang="0">
                  <a:pos x="158" y="4"/>
                </a:cxn>
                <a:cxn ang="0">
                  <a:pos x="147" y="6"/>
                </a:cxn>
                <a:cxn ang="0">
                  <a:pos x="137" y="10"/>
                </a:cxn>
                <a:cxn ang="0">
                  <a:pos x="127" y="15"/>
                </a:cxn>
                <a:cxn ang="0">
                  <a:pos x="119" y="19"/>
                </a:cxn>
                <a:cxn ang="0">
                  <a:pos x="108" y="25"/>
                </a:cxn>
                <a:cxn ang="0">
                  <a:pos x="92" y="37"/>
                </a:cxn>
                <a:cxn ang="0">
                  <a:pos x="77" y="51"/>
                </a:cxn>
                <a:cxn ang="0">
                  <a:pos x="63" y="67"/>
                </a:cxn>
                <a:cxn ang="0">
                  <a:pos x="50" y="85"/>
                </a:cxn>
                <a:cxn ang="0">
                  <a:pos x="39" y="104"/>
                </a:cxn>
                <a:cxn ang="0">
                  <a:pos x="28" y="125"/>
                </a:cxn>
                <a:cxn ang="0">
                  <a:pos x="20" y="146"/>
                </a:cxn>
                <a:cxn ang="0">
                  <a:pos x="12" y="169"/>
                </a:cxn>
                <a:cxn ang="0">
                  <a:pos x="7" y="193"/>
                </a:cxn>
                <a:cxn ang="0">
                  <a:pos x="3" y="218"/>
                </a:cxn>
                <a:cxn ang="0">
                  <a:pos x="1" y="243"/>
                </a:cxn>
                <a:cxn ang="0">
                  <a:pos x="0" y="269"/>
                </a:cxn>
                <a:cxn ang="0">
                  <a:pos x="0" y="269"/>
                </a:cxn>
                <a:cxn ang="0">
                  <a:pos x="80" y="269"/>
                </a:cxn>
              </a:cxnLst>
              <a:rect l="0" t="0" r="r" b="b"/>
              <a:pathLst>
                <a:path w="189" h="269">
                  <a:moveTo>
                    <a:pt x="80" y="269"/>
                  </a:moveTo>
                  <a:lnTo>
                    <a:pt x="80" y="269"/>
                  </a:lnTo>
                  <a:lnTo>
                    <a:pt x="80" y="248"/>
                  </a:lnTo>
                  <a:lnTo>
                    <a:pt x="82" y="228"/>
                  </a:lnTo>
                  <a:lnTo>
                    <a:pt x="85" y="209"/>
                  </a:lnTo>
                  <a:lnTo>
                    <a:pt x="89" y="190"/>
                  </a:lnTo>
                  <a:lnTo>
                    <a:pt x="96" y="174"/>
                  </a:lnTo>
                  <a:lnTo>
                    <a:pt x="102" y="157"/>
                  </a:lnTo>
                  <a:lnTo>
                    <a:pt x="109" y="142"/>
                  </a:lnTo>
                  <a:lnTo>
                    <a:pt x="117" y="129"/>
                  </a:lnTo>
                  <a:lnTo>
                    <a:pt x="125" y="117"/>
                  </a:lnTo>
                  <a:lnTo>
                    <a:pt x="135" y="107"/>
                  </a:lnTo>
                  <a:lnTo>
                    <a:pt x="143" y="98"/>
                  </a:lnTo>
                  <a:lnTo>
                    <a:pt x="154" y="90"/>
                  </a:lnTo>
                  <a:lnTo>
                    <a:pt x="158" y="88"/>
                  </a:lnTo>
                  <a:lnTo>
                    <a:pt x="162" y="86"/>
                  </a:lnTo>
                  <a:lnTo>
                    <a:pt x="166" y="84"/>
                  </a:lnTo>
                  <a:lnTo>
                    <a:pt x="171" y="83"/>
                  </a:lnTo>
                  <a:lnTo>
                    <a:pt x="176" y="81"/>
                  </a:lnTo>
                  <a:lnTo>
                    <a:pt x="180" y="81"/>
                  </a:lnTo>
                  <a:lnTo>
                    <a:pt x="185" y="80"/>
                  </a:lnTo>
                  <a:lnTo>
                    <a:pt x="189" y="80"/>
                  </a:lnTo>
                  <a:lnTo>
                    <a:pt x="189" y="0"/>
                  </a:lnTo>
                  <a:lnTo>
                    <a:pt x="179" y="0"/>
                  </a:lnTo>
                  <a:lnTo>
                    <a:pt x="168" y="2"/>
                  </a:lnTo>
                  <a:lnTo>
                    <a:pt x="158" y="4"/>
                  </a:lnTo>
                  <a:lnTo>
                    <a:pt x="147" y="6"/>
                  </a:lnTo>
                  <a:lnTo>
                    <a:pt x="137" y="10"/>
                  </a:lnTo>
                  <a:lnTo>
                    <a:pt x="127" y="15"/>
                  </a:lnTo>
                  <a:lnTo>
                    <a:pt x="119" y="19"/>
                  </a:lnTo>
                  <a:lnTo>
                    <a:pt x="108" y="25"/>
                  </a:lnTo>
                  <a:lnTo>
                    <a:pt x="92" y="37"/>
                  </a:lnTo>
                  <a:lnTo>
                    <a:pt x="77" y="51"/>
                  </a:lnTo>
                  <a:lnTo>
                    <a:pt x="63" y="67"/>
                  </a:lnTo>
                  <a:lnTo>
                    <a:pt x="50" y="85"/>
                  </a:lnTo>
                  <a:lnTo>
                    <a:pt x="39" y="104"/>
                  </a:lnTo>
                  <a:lnTo>
                    <a:pt x="28" y="125"/>
                  </a:lnTo>
                  <a:lnTo>
                    <a:pt x="20" y="146"/>
                  </a:lnTo>
                  <a:lnTo>
                    <a:pt x="12" y="169"/>
                  </a:lnTo>
                  <a:lnTo>
                    <a:pt x="7" y="193"/>
                  </a:lnTo>
                  <a:lnTo>
                    <a:pt x="3" y="218"/>
                  </a:lnTo>
                  <a:lnTo>
                    <a:pt x="1" y="243"/>
                  </a:lnTo>
                  <a:lnTo>
                    <a:pt x="0" y="269"/>
                  </a:lnTo>
                  <a:lnTo>
                    <a:pt x="0" y="269"/>
                  </a:lnTo>
                  <a:lnTo>
                    <a:pt x="80" y="269"/>
                  </a:lnTo>
                  <a:close/>
                </a:path>
              </a:pathLst>
            </a:custGeom>
            <a:solidFill>
              <a:srgbClr val="ACA800"/>
            </a:solidFill>
            <a:ln w="9525">
              <a:noFill/>
              <a:round/>
              <a:headEnd/>
              <a:tailEnd/>
            </a:ln>
          </p:spPr>
          <p:txBody>
            <a:bodyPr/>
            <a:lstStyle/>
            <a:p>
              <a:endParaRPr lang="pt-BR"/>
            </a:p>
          </p:txBody>
        </p:sp>
        <p:sp>
          <p:nvSpPr>
            <p:cNvPr id="342040" name="Freeform 24"/>
            <p:cNvSpPr>
              <a:spLocks/>
            </p:cNvSpPr>
            <p:nvPr/>
          </p:nvSpPr>
          <p:spPr bwMode="auto">
            <a:xfrm rot="10546532">
              <a:off x="4613" y="2316"/>
              <a:ext cx="38" cy="54"/>
            </a:xfrm>
            <a:custGeom>
              <a:avLst/>
              <a:gdLst/>
              <a:ahLst/>
              <a:cxnLst>
                <a:cxn ang="0">
                  <a:pos x="189" y="189"/>
                </a:cxn>
                <a:cxn ang="0">
                  <a:pos x="189" y="189"/>
                </a:cxn>
                <a:cxn ang="0">
                  <a:pos x="184" y="189"/>
                </a:cxn>
                <a:cxn ang="0">
                  <a:pos x="180" y="189"/>
                </a:cxn>
                <a:cxn ang="0">
                  <a:pos x="176" y="188"/>
                </a:cxn>
                <a:cxn ang="0">
                  <a:pos x="171" y="187"/>
                </a:cxn>
                <a:cxn ang="0">
                  <a:pos x="166" y="185"/>
                </a:cxn>
                <a:cxn ang="0">
                  <a:pos x="162" y="182"/>
                </a:cxn>
                <a:cxn ang="0">
                  <a:pos x="158" y="180"/>
                </a:cxn>
                <a:cxn ang="0">
                  <a:pos x="154" y="178"/>
                </a:cxn>
                <a:cxn ang="0">
                  <a:pos x="143" y="171"/>
                </a:cxn>
                <a:cxn ang="0">
                  <a:pos x="135" y="162"/>
                </a:cxn>
                <a:cxn ang="0">
                  <a:pos x="125" y="152"/>
                </a:cxn>
                <a:cxn ang="0">
                  <a:pos x="117" y="140"/>
                </a:cxn>
                <a:cxn ang="0">
                  <a:pos x="109" y="127"/>
                </a:cxn>
                <a:cxn ang="0">
                  <a:pos x="102" y="112"/>
                </a:cxn>
                <a:cxn ang="0">
                  <a:pos x="96" y="96"/>
                </a:cxn>
                <a:cxn ang="0">
                  <a:pos x="89" y="78"/>
                </a:cxn>
                <a:cxn ang="0">
                  <a:pos x="85" y="60"/>
                </a:cxn>
                <a:cxn ang="0">
                  <a:pos x="82" y="41"/>
                </a:cxn>
                <a:cxn ang="0">
                  <a:pos x="80" y="20"/>
                </a:cxn>
                <a:cxn ang="0">
                  <a:pos x="80" y="0"/>
                </a:cxn>
                <a:cxn ang="0">
                  <a:pos x="0" y="0"/>
                </a:cxn>
                <a:cxn ang="0">
                  <a:pos x="1" y="26"/>
                </a:cxn>
                <a:cxn ang="0">
                  <a:pos x="3" y="51"/>
                </a:cxn>
                <a:cxn ang="0">
                  <a:pos x="7" y="76"/>
                </a:cxn>
                <a:cxn ang="0">
                  <a:pos x="12" y="99"/>
                </a:cxn>
                <a:cxn ang="0">
                  <a:pos x="20" y="122"/>
                </a:cxn>
                <a:cxn ang="0">
                  <a:pos x="28" y="143"/>
                </a:cxn>
                <a:cxn ang="0">
                  <a:pos x="39" y="165"/>
                </a:cxn>
                <a:cxn ang="0">
                  <a:pos x="50" y="183"/>
                </a:cxn>
                <a:cxn ang="0">
                  <a:pos x="63" y="201"/>
                </a:cxn>
                <a:cxn ang="0">
                  <a:pos x="77" y="217"/>
                </a:cxn>
                <a:cxn ang="0">
                  <a:pos x="92" y="232"/>
                </a:cxn>
                <a:cxn ang="0">
                  <a:pos x="108" y="243"/>
                </a:cxn>
                <a:cxn ang="0">
                  <a:pos x="119" y="250"/>
                </a:cxn>
                <a:cxn ang="0">
                  <a:pos x="127" y="255"/>
                </a:cxn>
                <a:cxn ang="0">
                  <a:pos x="137" y="259"/>
                </a:cxn>
                <a:cxn ang="0">
                  <a:pos x="147" y="262"/>
                </a:cxn>
                <a:cxn ang="0">
                  <a:pos x="158" y="266"/>
                </a:cxn>
                <a:cxn ang="0">
                  <a:pos x="168" y="268"/>
                </a:cxn>
                <a:cxn ang="0">
                  <a:pos x="179" y="269"/>
                </a:cxn>
                <a:cxn ang="0">
                  <a:pos x="189" y="269"/>
                </a:cxn>
                <a:cxn ang="0">
                  <a:pos x="189" y="269"/>
                </a:cxn>
                <a:cxn ang="0">
                  <a:pos x="189" y="189"/>
                </a:cxn>
              </a:cxnLst>
              <a:rect l="0" t="0" r="r" b="b"/>
              <a:pathLst>
                <a:path w="189" h="269">
                  <a:moveTo>
                    <a:pt x="189" y="189"/>
                  </a:moveTo>
                  <a:lnTo>
                    <a:pt x="189" y="189"/>
                  </a:lnTo>
                  <a:lnTo>
                    <a:pt x="184" y="189"/>
                  </a:lnTo>
                  <a:lnTo>
                    <a:pt x="180" y="189"/>
                  </a:lnTo>
                  <a:lnTo>
                    <a:pt x="176" y="188"/>
                  </a:lnTo>
                  <a:lnTo>
                    <a:pt x="171" y="187"/>
                  </a:lnTo>
                  <a:lnTo>
                    <a:pt x="166" y="185"/>
                  </a:lnTo>
                  <a:lnTo>
                    <a:pt x="162" y="182"/>
                  </a:lnTo>
                  <a:lnTo>
                    <a:pt x="158" y="180"/>
                  </a:lnTo>
                  <a:lnTo>
                    <a:pt x="154" y="178"/>
                  </a:lnTo>
                  <a:lnTo>
                    <a:pt x="143" y="171"/>
                  </a:lnTo>
                  <a:lnTo>
                    <a:pt x="135" y="162"/>
                  </a:lnTo>
                  <a:lnTo>
                    <a:pt x="125" y="152"/>
                  </a:lnTo>
                  <a:lnTo>
                    <a:pt x="117" y="140"/>
                  </a:lnTo>
                  <a:lnTo>
                    <a:pt x="109" y="127"/>
                  </a:lnTo>
                  <a:lnTo>
                    <a:pt x="102" y="112"/>
                  </a:lnTo>
                  <a:lnTo>
                    <a:pt x="96" y="96"/>
                  </a:lnTo>
                  <a:lnTo>
                    <a:pt x="89" y="78"/>
                  </a:lnTo>
                  <a:lnTo>
                    <a:pt x="85" y="60"/>
                  </a:lnTo>
                  <a:lnTo>
                    <a:pt x="82" y="41"/>
                  </a:lnTo>
                  <a:lnTo>
                    <a:pt x="80" y="20"/>
                  </a:lnTo>
                  <a:lnTo>
                    <a:pt x="80" y="0"/>
                  </a:lnTo>
                  <a:lnTo>
                    <a:pt x="0" y="0"/>
                  </a:lnTo>
                  <a:lnTo>
                    <a:pt x="1" y="26"/>
                  </a:lnTo>
                  <a:lnTo>
                    <a:pt x="3" y="51"/>
                  </a:lnTo>
                  <a:lnTo>
                    <a:pt x="7" y="76"/>
                  </a:lnTo>
                  <a:lnTo>
                    <a:pt x="12" y="99"/>
                  </a:lnTo>
                  <a:lnTo>
                    <a:pt x="20" y="122"/>
                  </a:lnTo>
                  <a:lnTo>
                    <a:pt x="28" y="143"/>
                  </a:lnTo>
                  <a:lnTo>
                    <a:pt x="39" y="165"/>
                  </a:lnTo>
                  <a:lnTo>
                    <a:pt x="50" y="183"/>
                  </a:lnTo>
                  <a:lnTo>
                    <a:pt x="63" y="201"/>
                  </a:lnTo>
                  <a:lnTo>
                    <a:pt x="77" y="217"/>
                  </a:lnTo>
                  <a:lnTo>
                    <a:pt x="92" y="232"/>
                  </a:lnTo>
                  <a:lnTo>
                    <a:pt x="108" y="243"/>
                  </a:lnTo>
                  <a:lnTo>
                    <a:pt x="119" y="250"/>
                  </a:lnTo>
                  <a:lnTo>
                    <a:pt x="127" y="255"/>
                  </a:lnTo>
                  <a:lnTo>
                    <a:pt x="137" y="259"/>
                  </a:lnTo>
                  <a:lnTo>
                    <a:pt x="147" y="262"/>
                  </a:lnTo>
                  <a:lnTo>
                    <a:pt x="158" y="266"/>
                  </a:lnTo>
                  <a:lnTo>
                    <a:pt x="168" y="268"/>
                  </a:lnTo>
                  <a:lnTo>
                    <a:pt x="179" y="269"/>
                  </a:lnTo>
                  <a:lnTo>
                    <a:pt x="189" y="269"/>
                  </a:lnTo>
                  <a:lnTo>
                    <a:pt x="189" y="269"/>
                  </a:lnTo>
                  <a:lnTo>
                    <a:pt x="189" y="189"/>
                  </a:lnTo>
                  <a:close/>
                </a:path>
              </a:pathLst>
            </a:custGeom>
            <a:solidFill>
              <a:srgbClr val="ACA800"/>
            </a:solidFill>
            <a:ln w="9525">
              <a:noFill/>
              <a:round/>
              <a:headEnd/>
              <a:tailEnd/>
            </a:ln>
          </p:spPr>
          <p:txBody>
            <a:bodyPr/>
            <a:lstStyle/>
            <a:p>
              <a:endParaRPr lang="pt-BR"/>
            </a:p>
          </p:txBody>
        </p:sp>
        <p:sp>
          <p:nvSpPr>
            <p:cNvPr id="342041" name="Rectangle 25"/>
            <p:cNvSpPr>
              <a:spLocks noChangeArrowheads="1"/>
            </p:cNvSpPr>
            <p:nvPr/>
          </p:nvSpPr>
          <p:spPr bwMode="auto">
            <a:xfrm>
              <a:off x="4128" y="2693"/>
              <a:ext cx="1032" cy="432"/>
            </a:xfrm>
            <a:prstGeom prst="rect">
              <a:avLst/>
            </a:prstGeom>
            <a:noFill/>
            <a:ln w="9525">
              <a:noFill/>
              <a:miter lim="800000"/>
              <a:headEnd/>
              <a:tailEnd/>
            </a:ln>
          </p:spPr>
          <p:txBody>
            <a:bodyPr wrap="none" lIns="0" tIns="0" rIns="0" bIns="0">
              <a:spAutoFit/>
            </a:bodyPr>
            <a:lstStyle/>
            <a:p>
              <a:pPr algn="ctr"/>
              <a:r>
                <a:rPr lang="en-US" sz="1500" b="1" u="none">
                  <a:solidFill>
                    <a:srgbClr val="FFFFFF"/>
                  </a:solidFill>
                </a:rPr>
                <a:t>CÉLULA</a:t>
              </a:r>
            </a:p>
            <a:p>
              <a:pPr algn="ctr"/>
              <a:r>
                <a:rPr lang="en-US" sz="1500" b="1" u="none">
                  <a:solidFill>
                    <a:srgbClr val="FFFFFF"/>
                  </a:solidFill>
                </a:rPr>
                <a:t>DENDRÍTICA</a:t>
              </a:r>
            </a:p>
            <a:p>
              <a:pPr algn="ctr"/>
              <a:r>
                <a:rPr lang="en-US" sz="1500" b="1" u="none">
                  <a:solidFill>
                    <a:srgbClr val="FFFFFF"/>
                  </a:solidFill>
                </a:rPr>
                <a:t> PLASMOCITÓIDE</a:t>
              </a:r>
              <a:endParaRPr lang="en-US" u="none">
                <a:latin typeface="Times New Roman" pitchFamily="18" charset="0"/>
              </a:endParaRPr>
            </a:p>
          </p:txBody>
        </p:sp>
        <p:grpSp>
          <p:nvGrpSpPr>
            <p:cNvPr id="342086" name="Group 70"/>
            <p:cNvGrpSpPr>
              <a:grpSpLocks/>
            </p:cNvGrpSpPr>
            <p:nvPr/>
          </p:nvGrpSpPr>
          <p:grpSpPr bwMode="auto">
            <a:xfrm>
              <a:off x="1893" y="2085"/>
              <a:ext cx="813" cy="1026"/>
              <a:chOff x="1893" y="2085"/>
              <a:chExt cx="813" cy="1026"/>
            </a:xfrm>
          </p:grpSpPr>
          <p:sp>
            <p:nvSpPr>
              <p:cNvPr id="342044" name="Freeform 28"/>
              <p:cNvSpPr>
                <a:spLocks/>
              </p:cNvSpPr>
              <p:nvPr/>
            </p:nvSpPr>
            <p:spPr bwMode="auto">
              <a:xfrm>
                <a:off x="2083" y="2086"/>
                <a:ext cx="372" cy="568"/>
              </a:xfrm>
              <a:custGeom>
                <a:avLst/>
                <a:gdLst/>
                <a:ahLst/>
                <a:cxnLst>
                  <a:cxn ang="0">
                    <a:pos x="212" y="392"/>
                  </a:cxn>
                  <a:cxn ang="0">
                    <a:pos x="264" y="717"/>
                  </a:cxn>
                  <a:cxn ang="0">
                    <a:pos x="299" y="1069"/>
                  </a:cxn>
                  <a:cxn ang="0">
                    <a:pos x="312" y="1473"/>
                  </a:cxn>
                  <a:cxn ang="0">
                    <a:pos x="286" y="1904"/>
                  </a:cxn>
                  <a:cxn ang="0">
                    <a:pos x="204" y="2337"/>
                  </a:cxn>
                  <a:cxn ang="0">
                    <a:pos x="51" y="2744"/>
                  </a:cxn>
                  <a:cxn ang="0">
                    <a:pos x="36" y="2830"/>
                  </a:cxn>
                  <a:cxn ang="0">
                    <a:pos x="112" y="2802"/>
                  </a:cxn>
                  <a:cxn ang="0">
                    <a:pos x="192" y="2757"/>
                  </a:cxn>
                  <a:cxn ang="0">
                    <a:pos x="282" y="2686"/>
                  </a:cxn>
                  <a:cxn ang="0">
                    <a:pos x="377" y="2584"/>
                  </a:cxn>
                  <a:cxn ang="0">
                    <a:pos x="469" y="2445"/>
                  </a:cxn>
                  <a:cxn ang="0">
                    <a:pos x="550" y="2263"/>
                  </a:cxn>
                  <a:cxn ang="0">
                    <a:pos x="594" y="2314"/>
                  </a:cxn>
                  <a:cxn ang="0">
                    <a:pos x="636" y="2420"/>
                  </a:cxn>
                  <a:cxn ang="0">
                    <a:pos x="690" y="2519"/>
                  </a:cxn>
                  <a:cxn ang="0">
                    <a:pos x="765" y="2621"/>
                  </a:cxn>
                  <a:cxn ang="0">
                    <a:pos x="864" y="2720"/>
                  </a:cxn>
                  <a:cxn ang="0">
                    <a:pos x="991" y="2809"/>
                  </a:cxn>
                  <a:cxn ang="0">
                    <a:pos x="983" y="2766"/>
                  </a:cxn>
                  <a:cxn ang="0">
                    <a:pos x="929" y="2659"/>
                  </a:cxn>
                  <a:cxn ang="0">
                    <a:pos x="905" y="2579"/>
                  </a:cxn>
                  <a:cxn ang="0">
                    <a:pos x="892" y="2488"/>
                  </a:cxn>
                  <a:cxn ang="0">
                    <a:pos x="897" y="2388"/>
                  </a:cxn>
                  <a:cxn ang="0">
                    <a:pos x="919" y="2312"/>
                  </a:cxn>
                  <a:cxn ang="0">
                    <a:pos x="1001" y="2374"/>
                  </a:cxn>
                  <a:cxn ang="0">
                    <a:pos x="1110" y="2438"/>
                  </a:cxn>
                  <a:cxn ang="0">
                    <a:pos x="1231" y="2495"/>
                  </a:cxn>
                  <a:cxn ang="0">
                    <a:pos x="1386" y="2548"/>
                  </a:cxn>
                  <a:cxn ang="0">
                    <a:pos x="1573" y="2595"/>
                  </a:cxn>
                  <a:cxn ang="0">
                    <a:pos x="1796" y="2627"/>
                  </a:cxn>
                  <a:cxn ang="0">
                    <a:pos x="1790" y="2624"/>
                  </a:cxn>
                  <a:cxn ang="0">
                    <a:pos x="1633" y="2542"/>
                  </a:cxn>
                  <a:cxn ang="0">
                    <a:pos x="1441" y="2380"/>
                  </a:cxn>
                  <a:cxn ang="0">
                    <a:pos x="1258" y="2144"/>
                  </a:cxn>
                  <a:cxn ang="0">
                    <a:pos x="1132" y="1836"/>
                  </a:cxn>
                  <a:cxn ang="0">
                    <a:pos x="1105" y="1460"/>
                  </a:cxn>
                  <a:cxn ang="0">
                    <a:pos x="1223" y="1019"/>
                  </a:cxn>
                  <a:cxn ang="0">
                    <a:pos x="1529" y="517"/>
                  </a:cxn>
                  <a:cxn ang="0">
                    <a:pos x="1525" y="508"/>
                  </a:cxn>
                  <a:cxn ang="0">
                    <a:pos x="1331" y="706"/>
                  </a:cxn>
                  <a:cxn ang="0">
                    <a:pos x="1153" y="867"/>
                  </a:cxn>
                  <a:cxn ang="0">
                    <a:pos x="1069" y="928"/>
                  </a:cxn>
                  <a:cxn ang="0">
                    <a:pos x="1010" y="950"/>
                  </a:cxn>
                  <a:cxn ang="0">
                    <a:pos x="983" y="898"/>
                  </a:cxn>
                  <a:cxn ang="0">
                    <a:pos x="982" y="780"/>
                  </a:cxn>
                  <a:cxn ang="0">
                    <a:pos x="1007" y="577"/>
                  </a:cxn>
                  <a:cxn ang="0">
                    <a:pos x="1075" y="227"/>
                  </a:cxn>
                  <a:cxn ang="0">
                    <a:pos x="1125" y="11"/>
                  </a:cxn>
                  <a:cxn ang="0">
                    <a:pos x="1094" y="85"/>
                  </a:cxn>
                  <a:cxn ang="0">
                    <a:pos x="971" y="372"/>
                  </a:cxn>
                  <a:cxn ang="0">
                    <a:pos x="867" y="584"/>
                  </a:cxn>
                  <a:cxn ang="0">
                    <a:pos x="776" y="739"/>
                  </a:cxn>
                  <a:cxn ang="0">
                    <a:pos x="687" y="857"/>
                  </a:cxn>
                  <a:cxn ang="0">
                    <a:pos x="603" y="916"/>
                  </a:cxn>
                  <a:cxn ang="0">
                    <a:pos x="527" y="905"/>
                  </a:cxn>
                  <a:cxn ang="0">
                    <a:pos x="453" y="839"/>
                  </a:cxn>
                  <a:cxn ang="0">
                    <a:pos x="384" y="737"/>
                  </a:cxn>
                  <a:cxn ang="0">
                    <a:pos x="320" y="614"/>
                  </a:cxn>
                  <a:cxn ang="0">
                    <a:pos x="232" y="397"/>
                  </a:cxn>
                </a:cxnLst>
                <a:rect l="0" t="0" r="r" b="b"/>
                <a:pathLst>
                  <a:path w="1859" h="2839">
                    <a:moveTo>
                      <a:pt x="179" y="237"/>
                    </a:moveTo>
                    <a:lnTo>
                      <a:pt x="184" y="256"/>
                    </a:lnTo>
                    <a:lnTo>
                      <a:pt x="195" y="309"/>
                    </a:lnTo>
                    <a:lnTo>
                      <a:pt x="212" y="392"/>
                    </a:lnTo>
                    <a:lnTo>
                      <a:pt x="232" y="504"/>
                    </a:lnTo>
                    <a:lnTo>
                      <a:pt x="242" y="570"/>
                    </a:lnTo>
                    <a:lnTo>
                      <a:pt x="253" y="641"/>
                    </a:lnTo>
                    <a:lnTo>
                      <a:pt x="264" y="717"/>
                    </a:lnTo>
                    <a:lnTo>
                      <a:pt x="274" y="799"/>
                    </a:lnTo>
                    <a:lnTo>
                      <a:pt x="284" y="884"/>
                    </a:lnTo>
                    <a:lnTo>
                      <a:pt x="292" y="975"/>
                    </a:lnTo>
                    <a:lnTo>
                      <a:pt x="299" y="1069"/>
                    </a:lnTo>
                    <a:lnTo>
                      <a:pt x="306" y="1165"/>
                    </a:lnTo>
                    <a:lnTo>
                      <a:pt x="310" y="1265"/>
                    </a:lnTo>
                    <a:lnTo>
                      <a:pt x="312" y="1369"/>
                    </a:lnTo>
                    <a:lnTo>
                      <a:pt x="312" y="1473"/>
                    </a:lnTo>
                    <a:lnTo>
                      <a:pt x="310" y="1579"/>
                    </a:lnTo>
                    <a:lnTo>
                      <a:pt x="305" y="1687"/>
                    </a:lnTo>
                    <a:lnTo>
                      <a:pt x="297" y="1796"/>
                    </a:lnTo>
                    <a:lnTo>
                      <a:pt x="286" y="1904"/>
                    </a:lnTo>
                    <a:lnTo>
                      <a:pt x="271" y="2014"/>
                    </a:lnTo>
                    <a:lnTo>
                      <a:pt x="253" y="2122"/>
                    </a:lnTo>
                    <a:lnTo>
                      <a:pt x="231" y="2230"/>
                    </a:lnTo>
                    <a:lnTo>
                      <a:pt x="204" y="2337"/>
                    </a:lnTo>
                    <a:lnTo>
                      <a:pt x="173" y="2442"/>
                    </a:lnTo>
                    <a:lnTo>
                      <a:pt x="137" y="2545"/>
                    </a:lnTo>
                    <a:lnTo>
                      <a:pt x="97" y="2646"/>
                    </a:lnTo>
                    <a:lnTo>
                      <a:pt x="51" y="2744"/>
                    </a:lnTo>
                    <a:lnTo>
                      <a:pt x="0" y="2839"/>
                    </a:lnTo>
                    <a:lnTo>
                      <a:pt x="5" y="2838"/>
                    </a:lnTo>
                    <a:lnTo>
                      <a:pt x="17" y="2836"/>
                    </a:lnTo>
                    <a:lnTo>
                      <a:pt x="36" y="2830"/>
                    </a:lnTo>
                    <a:lnTo>
                      <a:pt x="62" y="2822"/>
                    </a:lnTo>
                    <a:lnTo>
                      <a:pt x="77" y="2817"/>
                    </a:lnTo>
                    <a:lnTo>
                      <a:pt x="94" y="2809"/>
                    </a:lnTo>
                    <a:lnTo>
                      <a:pt x="112" y="2802"/>
                    </a:lnTo>
                    <a:lnTo>
                      <a:pt x="130" y="2792"/>
                    </a:lnTo>
                    <a:lnTo>
                      <a:pt x="150" y="2782"/>
                    </a:lnTo>
                    <a:lnTo>
                      <a:pt x="171" y="2770"/>
                    </a:lnTo>
                    <a:lnTo>
                      <a:pt x="192" y="2757"/>
                    </a:lnTo>
                    <a:lnTo>
                      <a:pt x="214" y="2741"/>
                    </a:lnTo>
                    <a:lnTo>
                      <a:pt x="236" y="2725"/>
                    </a:lnTo>
                    <a:lnTo>
                      <a:pt x="259" y="2706"/>
                    </a:lnTo>
                    <a:lnTo>
                      <a:pt x="282" y="2686"/>
                    </a:lnTo>
                    <a:lnTo>
                      <a:pt x="306" y="2663"/>
                    </a:lnTo>
                    <a:lnTo>
                      <a:pt x="330" y="2639"/>
                    </a:lnTo>
                    <a:lnTo>
                      <a:pt x="353" y="2613"/>
                    </a:lnTo>
                    <a:lnTo>
                      <a:pt x="377" y="2584"/>
                    </a:lnTo>
                    <a:lnTo>
                      <a:pt x="400" y="2553"/>
                    </a:lnTo>
                    <a:lnTo>
                      <a:pt x="424" y="2519"/>
                    </a:lnTo>
                    <a:lnTo>
                      <a:pt x="447" y="2483"/>
                    </a:lnTo>
                    <a:lnTo>
                      <a:pt x="469" y="2445"/>
                    </a:lnTo>
                    <a:lnTo>
                      <a:pt x="490" y="2404"/>
                    </a:lnTo>
                    <a:lnTo>
                      <a:pt x="511" y="2360"/>
                    </a:lnTo>
                    <a:lnTo>
                      <a:pt x="531" y="2314"/>
                    </a:lnTo>
                    <a:lnTo>
                      <a:pt x="550" y="2263"/>
                    </a:lnTo>
                    <a:lnTo>
                      <a:pt x="569" y="2210"/>
                    </a:lnTo>
                    <a:lnTo>
                      <a:pt x="572" y="2229"/>
                    </a:lnTo>
                    <a:lnTo>
                      <a:pt x="584" y="2279"/>
                    </a:lnTo>
                    <a:lnTo>
                      <a:pt x="594" y="2314"/>
                    </a:lnTo>
                    <a:lnTo>
                      <a:pt x="608" y="2353"/>
                    </a:lnTo>
                    <a:lnTo>
                      <a:pt x="616" y="2375"/>
                    </a:lnTo>
                    <a:lnTo>
                      <a:pt x="626" y="2397"/>
                    </a:lnTo>
                    <a:lnTo>
                      <a:pt x="636" y="2420"/>
                    </a:lnTo>
                    <a:lnTo>
                      <a:pt x="648" y="2444"/>
                    </a:lnTo>
                    <a:lnTo>
                      <a:pt x="660" y="2468"/>
                    </a:lnTo>
                    <a:lnTo>
                      <a:pt x="674" y="2493"/>
                    </a:lnTo>
                    <a:lnTo>
                      <a:pt x="690" y="2519"/>
                    </a:lnTo>
                    <a:lnTo>
                      <a:pt x="706" y="2544"/>
                    </a:lnTo>
                    <a:lnTo>
                      <a:pt x="724" y="2569"/>
                    </a:lnTo>
                    <a:lnTo>
                      <a:pt x="744" y="2596"/>
                    </a:lnTo>
                    <a:lnTo>
                      <a:pt x="765" y="2621"/>
                    </a:lnTo>
                    <a:lnTo>
                      <a:pt x="787" y="2646"/>
                    </a:lnTo>
                    <a:lnTo>
                      <a:pt x="811" y="2671"/>
                    </a:lnTo>
                    <a:lnTo>
                      <a:pt x="836" y="2696"/>
                    </a:lnTo>
                    <a:lnTo>
                      <a:pt x="864" y="2720"/>
                    </a:lnTo>
                    <a:lnTo>
                      <a:pt x="892" y="2744"/>
                    </a:lnTo>
                    <a:lnTo>
                      <a:pt x="924" y="2766"/>
                    </a:lnTo>
                    <a:lnTo>
                      <a:pt x="956" y="2788"/>
                    </a:lnTo>
                    <a:lnTo>
                      <a:pt x="991" y="2809"/>
                    </a:lnTo>
                    <a:lnTo>
                      <a:pt x="1027" y="2828"/>
                    </a:lnTo>
                    <a:lnTo>
                      <a:pt x="1018" y="2818"/>
                    </a:lnTo>
                    <a:lnTo>
                      <a:pt x="996" y="2788"/>
                    </a:lnTo>
                    <a:lnTo>
                      <a:pt x="983" y="2766"/>
                    </a:lnTo>
                    <a:lnTo>
                      <a:pt x="968" y="2740"/>
                    </a:lnTo>
                    <a:lnTo>
                      <a:pt x="952" y="2710"/>
                    </a:lnTo>
                    <a:lnTo>
                      <a:pt x="936" y="2677"/>
                    </a:lnTo>
                    <a:lnTo>
                      <a:pt x="929" y="2659"/>
                    </a:lnTo>
                    <a:lnTo>
                      <a:pt x="923" y="2640"/>
                    </a:lnTo>
                    <a:lnTo>
                      <a:pt x="916" y="2621"/>
                    </a:lnTo>
                    <a:lnTo>
                      <a:pt x="910" y="2600"/>
                    </a:lnTo>
                    <a:lnTo>
                      <a:pt x="905" y="2579"/>
                    </a:lnTo>
                    <a:lnTo>
                      <a:pt x="900" y="2558"/>
                    </a:lnTo>
                    <a:lnTo>
                      <a:pt x="897" y="2535"/>
                    </a:lnTo>
                    <a:lnTo>
                      <a:pt x="894" y="2511"/>
                    </a:lnTo>
                    <a:lnTo>
                      <a:pt x="892" y="2488"/>
                    </a:lnTo>
                    <a:lnTo>
                      <a:pt x="892" y="2464"/>
                    </a:lnTo>
                    <a:lnTo>
                      <a:pt x="892" y="2439"/>
                    </a:lnTo>
                    <a:lnTo>
                      <a:pt x="894" y="2414"/>
                    </a:lnTo>
                    <a:lnTo>
                      <a:pt x="897" y="2388"/>
                    </a:lnTo>
                    <a:lnTo>
                      <a:pt x="903" y="2362"/>
                    </a:lnTo>
                    <a:lnTo>
                      <a:pt x="909" y="2336"/>
                    </a:lnTo>
                    <a:lnTo>
                      <a:pt x="916" y="2308"/>
                    </a:lnTo>
                    <a:lnTo>
                      <a:pt x="919" y="2312"/>
                    </a:lnTo>
                    <a:lnTo>
                      <a:pt x="930" y="2321"/>
                    </a:lnTo>
                    <a:lnTo>
                      <a:pt x="946" y="2335"/>
                    </a:lnTo>
                    <a:lnTo>
                      <a:pt x="970" y="2353"/>
                    </a:lnTo>
                    <a:lnTo>
                      <a:pt x="1001" y="2374"/>
                    </a:lnTo>
                    <a:lnTo>
                      <a:pt x="1038" y="2398"/>
                    </a:lnTo>
                    <a:lnTo>
                      <a:pt x="1061" y="2412"/>
                    </a:lnTo>
                    <a:lnTo>
                      <a:pt x="1084" y="2424"/>
                    </a:lnTo>
                    <a:lnTo>
                      <a:pt x="1110" y="2438"/>
                    </a:lnTo>
                    <a:lnTo>
                      <a:pt x="1137" y="2453"/>
                    </a:lnTo>
                    <a:lnTo>
                      <a:pt x="1167" y="2466"/>
                    </a:lnTo>
                    <a:lnTo>
                      <a:pt x="1198" y="2480"/>
                    </a:lnTo>
                    <a:lnTo>
                      <a:pt x="1231" y="2495"/>
                    </a:lnTo>
                    <a:lnTo>
                      <a:pt x="1267" y="2508"/>
                    </a:lnTo>
                    <a:lnTo>
                      <a:pt x="1305" y="2522"/>
                    </a:lnTo>
                    <a:lnTo>
                      <a:pt x="1344" y="2536"/>
                    </a:lnTo>
                    <a:lnTo>
                      <a:pt x="1386" y="2548"/>
                    </a:lnTo>
                    <a:lnTo>
                      <a:pt x="1430" y="2561"/>
                    </a:lnTo>
                    <a:lnTo>
                      <a:pt x="1475" y="2573"/>
                    </a:lnTo>
                    <a:lnTo>
                      <a:pt x="1524" y="2584"/>
                    </a:lnTo>
                    <a:lnTo>
                      <a:pt x="1573" y="2595"/>
                    </a:lnTo>
                    <a:lnTo>
                      <a:pt x="1626" y="2604"/>
                    </a:lnTo>
                    <a:lnTo>
                      <a:pt x="1681" y="2613"/>
                    </a:lnTo>
                    <a:lnTo>
                      <a:pt x="1737" y="2620"/>
                    </a:lnTo>
                    <a:lnTo>
                      <a:pt x="1796" y="2627"/>
                    </a:lnTo>
                    <a:lnTo>
                      <a:pt x="1859" y="2631"/>
                    </a:lnTo>
                    <a:lnTo>
                      <a:pt x="1842" y="2635"/>
                    </a:lnTo>
                    <a:lnTo>
                      <a:pt x="1819" y="2631"/>
                    </a:lnTo>
                    <a:lnTo>
                      <a:pt x="1790" y="2624"/>
                    </a:lnTo>
                    <a:lnTo>
                      <a:pt x="1756" y="2610"/>
                    </a:lnTo>
                    <a:lnTo>
                      <a:pt x="1719" y="2593"/>
                    </a:lnTo>
                    <a:lnTo>
                      <a:pt x="1677" y="2569"/>
                    </a:lnTo>
                    <a:lnTo>
                      <a:pt x="1633" y="2542"/>
                    </a:lnTo>
                    <a:lnTo>
                      <a:pt x="1587" y="2508"/>
                    </a:lnTo>
                    <a:lnTo>
                      <a:pt x="1538" y="2470"/>
                    </a:lnTo>
                    <a:lnTo>
                      <a:pt x="1490" y="2428"/>
                    </a:lnTo>
                    <a:lnTo>
                      <a:pt x="1441" y="2380"/>
                    </a:lnTo>
                    <a:lnTo>
                      <a:pt x="1393" y="2328"/>
                    </a:lnTo>
                    <a:lnTo>
                      <a:pt x="1346" y="2272"/>
                    </a:lnTo>
                    <a:lnTo>
                      <a:pt x="1301" y="2210"/>
                    </a:lnTo>
                    <a:lnTo>
                      <a:pt x="1258" y="2144"/>
                    </a:lnTo>
                    <a:lnTo>
                      <a:pt x="1221" y="2074"/>
                    </a:lnTo>
                    <a:lnTo>
                      <a:pt x="1186" y="1999"/>
                    </a:lnTo>
                    <a:lnTo>
                      <a:pt x="1156" y="1920"/>
                    </a:lnTo>
                    <a:lnTo>
                      <a:pt x="1132" y="1836"/>
                    </a:lnTo>
                    <a:lnTo>
                      <a:pt x="1114" y="1748"/>
                    </a:lnTo>
                    <a:lnTo>
                      <a:pt x="1103" y="1657"/>
                    </a:lnTo>
                    <a:lnTo>
                      <a:pt x="1099" y="1560"/>
                    </a:lnTo>
                    <a:lnTo>
                      <a:pt x="1105" y="1460"/>
                    </a:lnTo>
                    <a:lnTo>
                      <a:pt x="1118" y="1356"/>
                    </a:lnTo>
                    <a:lnTo>
                      <a:pt x="1143" y="1248"/>
                    </a:lnTo>
                    <a:lnTo>
                      <a:pt x="1176" y="1135"/>
                    </a:lnTo>
                    <a:lnTo>
                      <a:pt x="1223" y="1019"/>
                    </a:lnTo>
                    <a:lnTo>
                      <a:pt x="1279" y="899"/>
                    </a:lnTo>
                    <a:lnTo>
                      <a:pt x="1349" y="776"/>
                    </a:lnTo>
                    <a:lnTo>
                      <a:pt x="1432" y="649"/>
                    </a:lnTo>
                    <a:lnTo>
                      <a:pt x="1529" y="517"/>
                    </a:lnTo>
                    <a:lnTo>
                      <a:pt x="1641" y="382"/>
                    </a:lnTo>
                    <a:lnTo>
                      <a:pt x="1621" y="406"/>
                    </a:lnTo>
                    <a:lnTo>
                      <a:pt x="1564" y="467"/>
                    </a:lnTo>
                    <a:lnTo>
                      <a:pt x="1525" y="508"/>
                    </a:lnTo>
                    <a:lnTo>
                      <a:pt x="1482" y="553"/>
                    </a:lnTo>
                    <a:lnTo>
                      <a:pt x="1434" y="602"/>
                    </a:lnTo>
                    <a:lnTo>
                      <a:pt x="1384" y="654"/>
                    </a:lnTo>
                    <a:lnTo>
                      <a:pt x="1331" y="706"/>
                    </a:lnTo>
                    <a:lnTo>
                      <a:pt x="1278" y="756"/>
                    </a:lnTo>
                    <a:lnTo>
                      <a:pt x="1227" y="803"/>
                    </a:lnTo>
                    <a:lnTo>
                      <a:pt x="1176" y="848"/>
                    </a:lnTo>
                    <a:lnTo>
                      <a:pt x="1153" y="867"/>
                    </a:lnTo>
                    <a:lnTo>
                      <a:pt x="1130" y="885"/>
                    </a:lnTo>
                    <a:lnTo>
                      <a:pt x="1109" y="901"/>
                    </a:lnTo>
                    <a:lnTo>
                      <a:pt x="1088" y="916"/>
                    </a:lnTo>
                    <a:lnTo>
                      <a:pt x="1069" y="928"/>
                    </a:lnTo>
                    <a:lnTo>
                      <a:pt x="1051" y="938"/>
                    </a:lnTo>
                    <a:lnTo>
                      <a:pt x="1035" y="945"/>
                    </a:lnTo>
                    <a:lnTo>
                      <a:pt x="1022" y="950"/>
                    </a:lnTo>
                    <a:lnTo>
                      <a:pt x="1010" y="950"/>
                    </a:lnTo>
                    <a:lnTo>
                      <a:pt x="999" y="944"/>
                    </a:lnTo>
                    <a:lnTo>
                      <a:pt x="992" y="934"/>
                    </a:lnTo>
                    <a:lnTo>
                      <a:pt x="987" y="918"/>
                    </a:lnTo>
                    <a:lnTo>
                      <a:pt x="983" y="898"/>
                    </a:lnTo>
                    <a:lnTo>
                      <a:pt x="979" y="874"/>
                    </a:lnTo>
                    <a:lnTo>
                      <a:pt x="979" y="847"/>
                    </a:lnTo>
                    <a:lnTo>
                      <a:pt x="979" y="815"/>
                    </a:lnTo>
                    <a:lnTo>
                      <a:pt x="982" y="780"/>
                    </a:lnTo>
                    <a:lnTo>
                      <a:pt x="985" y="743"/>
                    </a:lnTo>
                    <a:lnTo>
                      <a:pt x="989" y="704"/>
                    </a:lnTo>
                    <a:lnTo>
                      <a:pt x="994" y="663"/>
                    </a:lnTo>
                    <a:lnTo>
                      <a:pt x="1007" y="577"/>
                    </a:lnTo>
                    <a:lnTo>
                      <a:pt x="1023" y="487"/>
                    </a:lnTo>
                    <a:lnTo>
                      <a:pt x="1039" y="397"/>
                    </a:lnTo>
                    <a:lnTo>
                      <a:pt x="1057" y="309"/>
                    </a:lnTo>
                    <a:lnTo>
                      <a:pt x="1075" y="227"/>
                    </a:lnTo>
                    <a:lnTo>
                      <a:pt x="1091" y="153"/>
                    </a:lnTo>
                    <a:lnTo>
                      <a:pt x="1106" y="91"/>
                    </a:lnTo>
                    <a:lnTo>
                      <a:pt x="1117" y="42"/>
                    </a:lnTo>
                    <a:lnTo>
                      <a:pt x="1125" y="11"/>
                    </a:lnTo>
                    <a:lnTo>
                      <a:pt x="1127" y="0"/>
                    </a:lnTo>
                    <a:lnTo>
                      <a:pt x="1124" y="10"/>
                    </a:lnTo>
                    <a:lnTo>
                      <a:pt x="1112" y="39"/>
                    </a:lnTo>
                    <a:lnTo>
                      <a:pt x="1094" y="85"/>
                    </a:lnTo>
                    <a:lnTo>
                      <a:pt x="1071" y="142"/>
                    </a:lnTo>
                    <a:lnTo>
                      <a:pt x="1042" y="212"/>
                    </a:lnTo>
                    <a:lnTo>
                      <a:pt x="1009" y="289"/>
                    </a:lnTo>
                    <a:lnTo>
                      <a:pt x="971" y="372"/>
                    </a:lnTo>
                    <a:lnTo>
                      <a:pt x="931" y="457"/>
                    </a:lnTo>
                    <a:lnTo>
                      <a:pt x="910" y="499"/>
                    </a:lnTo>
                    <a:lnTo>
                      <a:pt x="889" y="542"/>
                    </a:lnTo>
                    <a:lnTo>
                      <a:pt x="867" y="584"/>
                    </a:lnTo>
                    <a:lnTo>
                      <a:pt x="845" y="626"/>
                    </a:lnTo>
                    <a:lnTo>
                      <a:pt x="822" y="664"/>
                    </a:lnTo>
                    <a:lnTo>
                      <a:pt x="799" y="702"/>
                    </a:lnTo>
                    <a:lnTo>
                      <a:pt x="776" y="739"/>
                    </a:lnTo>
                    <a:lnTo>
                      <a:pt x="754" y="773"/>
                    </a:lnTo>
                    <a:lnTo>
                      <a:pt x="731" y="803"/>
                    </a:lnTo>
                    <a:lnTo>
                      <a:pt x="709" y="832"/>
                    </a:lnTo>
                    <a:lnTo>
                      <a:pt x="687" y="857"/>
                    </a:lnTo>
                    <a:lnTo>
                      <a:pt x="665" y="878"/>
                    </a:lnTo>
                    <a:lnTo>
                      <a:pt x="644" y="895"/>
                    </a:lnTo>
                    <a:lnTo>
                      <a:pt x="623" y="909"/>
                    </a:lnTo>
                    <a:lnTo>
                      <a:pt x="603" y="916"/>
                    </a:lnTo>
                    <a:lnTo>
                      <a:pt x="584" y="920"/>
                    </a:lnTo>
                    <a:lnTo>
                      <a:pt x="565" y="919"/>
                    </a:lnTo>
                    <a:lnTo>
                      <a:pt x="546" y="914"/>
                    </a:lnTo>
                    <a:lnTo>
                      <a:pt x="527" y="905"/>
                    </a:lnTo>
                    <a:lnTo>
                      <a:pt x="508" y="893"/>
                    </a:lnTo>
                    <a:lnTo>
                      <a:pt x="490" y="878"/>
                    </a:lnTo>
                    <a:lnTo>
                      <a:pt x="471" y="860"/>
                    </a:lnTo>
                    <a:lnTo>
                      <a:pt x="453" y="839"/>
                    </a:lnTo>
                    <a:lnTo>
                      <a:pt x="435" y="817"/>
                    </a:lnTo>
                    <a:lnTo>
                      <a:pt x="417" y="792"/>
                    </a:lnTo>
                    <a:lnTo>
                      <a:pt x="400" y="765"/>
                    </a:lnTo>
                    <a:lnTo>
                      <a:pt x="384" y="737"/>
                    </a:lnTo>
                    <a:lnTo>
                      <a:pt x="367" y="708"/>
                    </a:lnTo>
                    <a:lnTo>
                      <a:pt x="351" y="677"/>
                    </a:lnTo>
                    <a:lnTo>
                      <a:pt x="335" y="646"/>
                    </a:lnTo>
                    <a:lnTo>
                      <a:pt x="320" y="614"/>
                    </a:lnTo>
                    <a:lnTo>
                      <a:pt x="306" y="582"/>
                    </a:lnTo>
                    <a:lnTo>
                      <a:pt x="278" y="518"/>
                    </a:lnTo>
                    <a:lnTo>
                      <a:pt x="254" y="456"/>
                    </a:lnTo>
                    <a:lnTo>
                      <a:pt x="232" y="397"/>
                    </a:lnTo>
                    <a:lnTo>
                      <a:pt x="214" y="346"/>
                    </a:lnTo>
                    <a:lnTo>
                      <a:pt x="188" y="267"/>
                    </a:lnTo>
                    <a:lnTo>
                      <a:pt x="179" y="237"/>
                    </a:lnTo>
                    <a:close/>
                  </a:path>
                </a:pathLst>
              </a:custGeom>
              <a:solidFill>
                <a:srgbClr val="F9DFE8"/>
              </a:solidFill>
              <a:ln w="9525">
                <a:noFill/>
                <a:round/>
                <a:headEnd/>
                <a:tailEnd/>
              </a:ln>
            </p:spPr>
            <p:txBody>
              <a:bodyPr/>
              <a:lstStyle/>
              <a:p>
                <a:endParaRPr lang="pt-BR"/>
              </a:p>
            </p:txBody>
          </p:sp>
          <p:sp>
            <p:nvSpPr>
              <p:cNvPr id="342045" name="Freeform 29"/>
              <p:cNvSpPr>
                <a:spLocks/>
              </p:cNvSpPr>
              <p:nvPr/>
            </p:nvSpPr>
            <p:spPr bwMode="auto">
              <a:xfrm>
                <a:off x="2076" y="2133"/>
                <a:ext cx="74" cy="526"/>
              </a:xfrm>
              <a:custGeom>
                <a:avLst/>
                <a:gdLst/>
                <a:ahLst/>
                <a:cxnLst>
                  <a:cxn ang="0">
                    <a:pos x="55" y="2616"/>
                  </a:cxn>
                  <a:cxn ang="0">
                    <a:pos x="107" y="2519"/>
                  </a:cxn>
                  <a:cxn ang="0">
                    <a:pos x="153" y="2421"/>
                  </a:cxn>
                  <a:cxn ang="0">
                    <a:pos x="194" y="2320"/>
                  </a:cxn>
                  <a:cxn ang="0">
                    <a:pos x="230" y="2215"/>
                  </a:cxn>
                  <a:cxn ang="0">
                    <a:pos x="262" y="2109"/>
                  </a:cxn>
                  <a:cxn ang="0">
                    <a:pos x="288" y="2002"/>
                  </a:cxn>
                  <a:cxn ang="0">
                    <a:pos x="310" y="1893"/>
                  </a:cxn>
                  <a:cxn ang="0">
                    <a:pos x="329" y="1784"/>
                  </a:cxn>
                  <a:cxn ang="0">
                    <a:pos x="344" y="1673"/>
                  </a:cxn>
                  <a:cxn ang="0">
                    <a:pos x="354" y="1564"/>
                  </a:cxn>
                  <a:cxn ang="0">
                    <a:pos x="363" y="1455"/>
                  </a:cxn>
                  <a:cxn ang="0">
                    <a:pos x="368" y="1347"/>
                  </a:cxn>
                  <a:cxn ang="0">
                    <a:pos x="370" y="1240"/>
                  </a:cxn>
                  <a:cxn ang="0">
                    <a:pos x="370" y="1136"/>
                  </a:cxn>
                  <a:cxn ang="0">
                    <a:pos x="364" y="931"/>
                  </a:cxn>
                  <a:cxn ang="0">
                    <a:pos x="350" y="740"/>
                  </a:cxn>
                  <a:cxn ang="0">
                    <a:pos x="332" y="563"/>
                  </a:cxn>
                  <a:cxn ang="0">
                    <a:pos x="311" y="405"/>
                  </a:cxn>
                  <a:cxn ang="0">
                    <a:pos x="290" y="268"/>
                  </a:cxn>
                  <a:cxn ang="0">
                    <a:pos x="252" y="72"/>
                  </a:cxn>
                  <a:cxn ang="0">
                    <a:pos x="236" y="0"/>
                  </a:cxn>
                  <a:cxn ang="0">
                    <a:pos x="202" y="27"/>
                  </a:cxn>
                  <a:cxn ang="0">
                    <a:pos x="230" y="163"/>
                  </a:cxn>
                  <a:cxn ang="0">
                    <a:pos x="260" y="340"/>
                  </a:cxn>
                  <a:cxn ang="0">
                    <a:pos x="283" y="487"/>
                  </a:cxn>
                  <a:cxn ang="0">
                    <a:pos x="302" y="654"/>
                  </a:cxn>
                  <a:cxn ang="0">
                    <a:pos x="317" y="837"/>
                  </a:cxn>
                  <a:cxn ang="0">
                    <a:pos x="328" y="1033"/>
                  </a:cxn>
                  <a:cxn ang="0">
                    <a:pos x="330" y="1187"/>
                  </a:cxn>
                  <a:cxn ang="0">
                    <a:pos x="329" y="1292"/>
                  </a:cxn>
                  <a:cxn ang="0">
                    <a:pos x="326" y="1400"/>
                  </a:cxn>
                  <a:cxn ang="0">
                    <a:pos x="319" y="1507"/>
                  </a:cxn>
                  <a:cxn ang="0">
                    <a:pos x="310" y="1615"/>
                  </a:cxn>
                  <a:cxn ang="0">
                    <a:pos x="297" y="1724"/>
                  </a:cxn>
                  <a:cxn ang="0">
                    <a:pos x="280" y="1831"/>
                  </a:cxn>
                  <a:cxn ang="0">
                    <a:pos x="260" y="1940"/>
                  </a:cxn>
                  <a:cxn ang="0">
                    <a:pos x="236" y="2046"/>
                  </a:cxn>
                  <a:cxn ang="0">
                    <a:pos x="208" y="2151"/>
                  </a:cxn>
                  <a:cxn ang="0">
                    <a:pos x="175" y="2254"/>
                  </a:cxn>
                  <a:cxn ang="0">
                    <a:pos x="137" y="2355"/>
                  </a:cxn>
                  <a:cxn ang="0">
                    <a:pos x="94" y="2454"/>
                  </a:cxn>
                  <a:cxn ang="0">
                    <a:pos x="47" y="2549"/>
                  </a:cxn>
                  <a:cxn ang="0">
                    <a:pos x="40" y="2626"/>
                  </a:cxn>
                  <a:cxn ang="0">
                    <a:pos x="0" y="2630"/>
                  </a:cxn>
                  <a:cxn ang="0">
                    <a:pos x="35" y="2586"/>
                  </a:cxn>
                </a:cxnLst>
                <a:rect l="0" t="0" r="r" b="b"/>
                <a:pathLst>
                  <a:path w="370" h="2630">
                    <a:moveTo>
                      <a:pt x="35" y="2586"/>
                    </a:moveTo>
                    <a:lnTo>
                      <a:pt x="55" y="2616"/>
                    </a:lnTo>
                    <a:lnTo>
                      <a:pt x="81" y="2568"/>
                    </a:lnTo>
                    <a:lnTo>
                      <a:pt x="107" y="2519"/>
                    </a:lnTo>
                    <a:lnTo>
                      <a:pt x="131" y="2471"/>
                    </a:lnTo>
                    <a:lnTo>
                      <a:pt x="153" y="2421"/>
                    </a:lnTo>
                    <a:lnTo>
                      <a:pt x="174" y="2370"/>
                    </a:lnTo>
                    <a:lnTo>
                      <a:pt x="194" y="2320"/>
                    </a:lnTo>
                    <a:lnTo>
                      <a:pt x="213" y="2267"/>
                    </a:lnTo>
                    <a:lnTo>
                      <a:pt x="230" y="2215"/>
                    </a:lnTo>
                    <a:lnTo>
                      <a:pt x="246" y="2163"/>
                    </a:lnTo>
                    <a:lnTo>
                      <a:pt x="262" y="2109"/>
                    </a:lnTo>
                    <a:lnTo>
                      <a:pt x="275" y="2055"/>
                    </a:lnTo>
                    <a:lnTo>
                      <a:pt x="288" y="2002"/>
                    </a:lnTo>
                    <a:lnTo>
                      <a:pt x="299" y="1947"/>
                    </a:lnTo>
                    <a:lnTo>
                      <a:pt x="310" y="1893"/>
                    </a:lnTo>
                    <a:lnTo>
                      <a:pt x="320" y="1839"/>
                    </a:lnTo>
                    <a:lnTo>
                      <a:pt x="329" y="1784"/>
                    </a:lnTo>
                    <a:lnTo>
                      <a:pt x="336" y="1728"/>
                    </a:lnTo>
                    <a:lnTo>
                      <a:pt x="344" y="1673"/>
                    </a:lnTo>
                    <a:lnTo>
                      <a:pt x="349" y="1619"/>
                    </a:lnTo>
                    <a:lnTo>
                      <a:pt x="354" y="1564"/>
                    </a:lnTo>
                    <a:lnTo>
                      <a:pt x="359" y="1509"/>
                    </a:lnTo>
                    <a:lnTo>
                      <a:pt x="363" y="1455"/>
                    </a:lnTo>
                    <a:lnTo>
                      <a:pt x="366" y="1401"/>
                    </a:lnTo>
                    <a:lnTo>
                      <a:pt x="368" y="1347"/>
                    </a:lnTo>
                    <a:lnTo>
                      <a:pt x="369" y="1293"/>
                    </a:lnTo>
                    <a:lnTo>
                      <a:pt x="370" y="1240"/>
                    </a:lnTo>
                    <a:lnTo>
                      <a:pt x="370" y="1187"/>
                    </a:lnTo>
                    <a:lnTo>
                      <a:pt x="370" y="1136"/>
                    </a:lnTo>
                    <a:lnTo>
                      <a:pt x="368" y="1032"/>
                    </a:lnTo>
                    <a:lnTo>
                      <a:pt x="364" y="931"/>
                    </a:lnTo>
                    <a:lnTo>
                      <a:pt x="357" y="835"/>
                    </a:lnTo>
                    <a:lnTo>
                      <a:pt x="350" y="740"/>
                    </a:lnTo>
                    <a:lnTo>
                      <a:pt x="342" y="649"/>
                    </a:lnTo>
                    <a:lnTo>
                      <a:pt x="332" y="563"/>
                    </a:lnTo>
                    <a:lnTo>
                      <a:pt x="322" y="482"/>
                    </a:lnTo>
                    <a:lnTo>
                      <a:pt x="311" y="405"/>
                    </a:lnTo>
                    <a:lnTo>
                      <a:pt x="300" y="334"/>
                    </a:lnTo>
                    <a:lnTo>
                      <a:pt x="290" y="268"/>
                    </a:lnTo>
                    <a:lnTo>
                      <a:pt x="269" y="156"/>
                    </a:lnTo>
                    <a:lnTo>
                      <a:pt x="252" y="72"/>
                    </a:lnTo>
                    <a:lnTo>
                      <a:pt x="240" y="18"/>
                    </a:lnTo>
                    <a:lnTo>
                      <a:pt x="236" y="0"/>
                    </a:lnTo>
                    <a:lnTo>
                      <a:pt x="197" y="9"/>
                    </a:lnTo>
                    <a:lnTo>
                      <a:pt x="202" y="27"/>
                    </a:lnTo>
                    <a:lnTo>
                      <a:pt x="213" y="80"/>
                    </a:lnTo>
                    <a:lnTo>
                      <a:pt x="230" y="163"/>
                    </a:lnTo>
                    <a:lnTo>
                      <a:pt x="250" y="275"/>
                    </a:lnTo>
                    <a:lnTo>
                      <a:pt x="260" y="340"/>
                    </a:lnTo>
                    <a:lnTo>
                      <a:pt x="272" y="410"/>
                    </a:lnTo>
                    <a:lnTo>
                      <a:pt x="283" y="487"/>
                    </a:lnTo>
                    <a:lnTo>
                      <a:pt x="292" y="568"/>
                    </a:lnTo>
                    <a:lnTo>
                      <a:pt x="302" y="654"/>
                    </a:lnTo>
                    <a:lnTo>
                      <a:pt x="310" y="744"/>
                    </a:lnTo>
                    <a:lnTo>
                      <a:pt x="317" y="837"/>
                    </a:lnTo>
                    <a:lnTo>
                      <a:pt x="324" y="933"/>
                    </a:lnTo>
                    <a:lnTo>
                      <a:pt x="328" y="1033"/>
                    </a:lnTo>
                    <a:lnTo>
                      <a:pt x="330" y="1136"/>
                    </a:lnTo>
                    <a:lnTo>
                      <a:pt x="330" y="1187"/>
                    </a:lnTo>
                    <a:lnTo>
                      <a:pt x="330" y="1240"/>
                    </a:lnTo>
                    <a:lnTo>
                      <a:pt x="329" y="1292"/>
                    </a:lnTo>
                    <a:lnTo>
                      <a:pt x="328" y="1346"/>
                    </a:lnTo>
                    <a:lnTo>
                      <a:pt x="326" y="1400"/>
                    </a:lnTo>
                    <a:lnTo>
                      <a:pt x="323" y="1453"/>
                    </a:lnTo>
                    <a:lnTo>
                      <a:pt x="319" y="1507"/>
                    </a:lnTo>
                    <a:lnTo>
                      <a:pt x="315" y="1561"/>
                    </a:lnTo>
                    <a:lnTo>
                      <a:pt x="310" y="1615"/>
                    </a:lnTo>
                    <a:lnTo>
                      <a:pt x="304" y="1669"/>
                    </a:lnTo>
                    <a:lnTo>
                      <a:pt x="297" y="1724"/>
                    </a:lnTo>
                    <a:lnTo>
                      <a:pt x="289" y="1778"/>
                    </a:lnTo>
                    <a:lnTo>
                      <a:pt x="280" y="1831"/>
                    </a:lnTo>
                    <a:lnTo>
                      <a:pt x="271" y="1886"/>
                    </a:lnTo>
                    <a:lnTo>
                      <a:pt x="260" y="1940"/>
                    </a:lnTo>
                    <a:lnTo>
                      <a:pt x="249" y="1992"/>
                    </a:lnTo>
                    <a:lnTo>
                      <a:pt x="236" y="2046"/>
                    </a:lnTo>
                    <a:lnTo>
                      <a:pt x="223" y="2099"/>
                    </a:lnTo>
                    <a:lnTo>
                      <a:pt x="208" y="2151"/>
                    </a:lnTo>
                    <a:lnTo>
                      <a:pt x="192" y="2203"/>
                    </a:lnTo>
                    <a:lnTo>
                      <a:pt x="175" y="2254"/>
                    </a:lnTo>
                    <a:lnTo>
                      <a:pt x="157" y="2305"/>
                    </a:lnTo>
                    <a:lnTo>
                      <a:pt x="137" y="2355"/>
                    </a:lnTo>
                    <a:lnTo>
                      <a:pt x="116" y="2405"/>
                    </a:lnTo>
                    <a:lnTo>
                      <a:pt x="94" y="2454"/>
                    </a:lnTo>
                    <a:lnTo>
                      <a:pt x="71" y="2502"/>
                    </a:lnTo>
                    <a:lnTo>
                      <a:pt x="47" y="2549"/>
                    </a:lnTo>
                    <a:lnTo>
                      <a:pt x="20" y="2596"/>
                    </a:lnTo>
                    <a:lnTo>
                      <a:pt x="40" y="2626"/>
                    </a:lnTo>
                    <a:lnTo>
                      <a:pt x="20" y="2596"/>
                    </a:lnTo>
                    <a:lnTo>
                      <a:pt x="0" y="2630"/>
                    </a:lnTo>
                    <a:lnTo>
                      <a:pt x="40" y="2626"/>
                    </a:lnTo>
                    <a:lnTo>
                      <a:pt x="35" y="2586"/>
                    </a:lnTo>
                    <a:close/>
                  </a:path>
                </a:pathLst>
              </a:custGeom>
              <a:solidFill>
                <a:srgbClr val="EBC0CD"/>
              </a:solidFill>
              <a:ln w="9525">
                <a:noFill/>
                <a:round/>
                <a:headEnd/>
                <a:tailEnd/>
              </a:ln>
            </p:spPr>
            <p:txBody>
              <a:bodyPr/>
              <a:lstStyle/>
              <a:p>
                <a:endParaRPr lang="pt-BR"/>
              </a:p>
            </p:txBody>
          </p:sp>
          <p:sp>
            <p:nvSpPr>
              <p:cNvPr id="342046" name="Freeform 30"/>
              <p:cNvSpPr>
                <a:spLocks/>
              </p:cNvSpPr>
              <p:nvPr/>
            </p:nvSpPr>
            <p:spPr bwMode="auto">
              <a:xfrm>
                <a:off x="2083" y="2511"/>
                <a:ext cx="118" cy="147"/>
              </a:xfrm>
              <a:custGeom>
                <a:avLst/>
                <a:gdLst/>
                <a:ahLst/>
                <a:cxnLst>
                  <a:cxn ang="0">
                    <a:pos x="553" y="80"/>
                  </a:cxn>
                  <a:cxn ang="0">
                    <a:pos x="516" y="180"/>
                  </a:cxn>
                  <a:cxn ang="0">
                    <a:pos x="475" y="270"/>
                  </a:cxn>
                  <a:cxn ang="0">
                    <a:pos x="432" y="348"/>
                  </a:cxn>
                  <a:cxn ang="0">
                    <a:pos x="388" y="416"/>
                  </a:cxn>
                  <a:cxn ang="0">
                    <a:pos x="341" y="475"/>
                  </a:cxn>
                  <a:cxn ang="0">
                    <a:pos x="295" y="524"/>
                  </a:cxn>
                  <a:cxn ang="0">
                    <a:pos x="250" y="565"/>
                  </a:cxn>
                  <a:cxn ang="0">
                    <a:pos x="205" y="600"/>
                  </a:cxn>
                  <a:cxn ang="0">
                    <a:pos x="163" y="627"/>
                  </a:cxn>
                  <a:cxn ang="0">
                    <a:pos x="124" y="650"/>
                  </a:cxn>
                  <a:cxn ang="0">
                    <a:pos x="89" y="666"/>
                  </a:cxn>
                  <a:cxn ang="0">
                    <a:pos x="59" y="678"/>
                  </a:cxn>
                  <a:cxn ang="0">
                    <a:pos x="15" y="692"/>
                  </a:cxn>
                  <a:cxn ang="0">
                    <a:pos x="0" y="694"/>
                  </a:cxn>
                  <a:cxn ang="0">
                    <a:pos x="11" y="733"/>
                  </a:cxn>
                  <a:cxn ang="0">
                    <a:pos x="45" y="724"/>
                  </a:cxn>
                  <a:cxn ang="0">
                    <a:pos x="88" y="710"/>
                  </a:cxn>
                  <a:cxn ang="0">
                    <a:pos x="123" y="695"/>
                  </a:cxn>
                  <a:cxn ang="0">
                    <a:pos x="162" y="674"/>
                  </a:cxn>
                  <a:cxn ang="0">
                    <a:pos x="205" y="649"/>
                  </a:cxn>
                  <a:cxn ang="0">
                    <a:pos x="252" y="615"/>
                  </a:cxn>
                  <a:cxn ang="0">
                    <a:pos x="299" y="575"/>
                  </a:cxn>
                  <a:cxn ang="0">
                    <a:pos x="348" y="528"/>
                  </a:cxn>
                  <a:cxn ang="0">
                    <a:pos x="396" y="471"/>
                  </a:cxn>
                  <a:cxn ang="0">
                    <a:pos x="443" y="405"/>
                  </a:cxn>
                  <a:cxn ang="0">
                    <a:pos x="489" y="330"/>
                  </a:cxn>
                  <a:cxn ang="0">
                    <a:pos x="532" y="243"/>
                  </a:cxn>
                  <a:cxn ang="0">
                    <a:pos x="572" y="145"/>
                  </a:cxn>
                  <a:cxn ang="0">
                    <a:pos x="552" y="89"/>
                  </a:cxn>
                  <a:cxn ang="0">
                    <a:pos x="579" y="0"/>
                  </a:cxn>
                  <a:cxn ang="0">
                    <a:pos x="592" y="83"/>
                  </a:cxn>
                </a:cxnLst>
                <a:rect l="0" t="0" r="r" b="b"/>
                <a:pathLst>
                  <a:path w="592" h="734">
                    <a:moveTo>
                      <a:pt x="592" y="83"/>
                    </a:moveTo>
                    <a:lnTo>
                      <a:pt x="553" y="80"/>
                    </a:lnTo>
                    <a:lnTo>
                      <a:pt x="535" y="132"/>
                    </a:lnTo>
                    <a:lnTo>
                      <a:pt x="516" y="180"/>
                    </a:lnTo>
                    <a:lnTo>
                      <a:pt x="496" y="227"/>
                    </a:lnTo>
                    <a:lnTo>
                      <a:pt x="475" y="270"/>
                    </a:lnTo>
                    <a:lnTo>
                      <a:pt x="454" y="311"/>
                    </a:lnTo>
                    <a:lnTo>
                      <a:pt x="432" y="348"/>
                    </a:lnTo>
                    <a:lnTo>
                      <a:pt x="410" y="383"/>
                    </a:lnTo>
                    <a:lnTo>
                      <a:pt x="388" y="416"/>
                    </a:lnTo>
                    <a:lnTo>
                      <a:pt x="364" y="446"/>
                    </a:lnTo>
                    <a:lnTo>
                      <a:pt x="341" y="475"/>
                    </a:lnTo>
                    <a:lnTo>
                      <a:pt x="318" y="500"/>
                    </a:lnTo>
                    <a:lnTo>
                      <a:pt x="295" y="524"/>
                    </a:lnTo>
                    <a:lnTo>
                      <a:pt x="272" y="546"/>
                    </a:lnTo>
                    <a:lnTo>
                      <a:pt x="250" y="565"/>
                    </a:lnTo>
                    <a:lnTo>
                      <a:pt x="228" y="584"/>
                    </a:lnTo>
                    <a:lnTo>
                      <a:pt x="205" y="600"/>
                    </a:lnTo>
                    <a:lnTo>
                      <a:pt x="183" y="615"/>
                    </a:lnTo>
                    <a:lnTo>
                      <a:pt x="163" y="627"/>
                    </a:lnTo>
                    <a:lnTo>
                      <a:pt x="143" y="639"/>
                    </a:lnTo>
                    <a:lnTo>
                      <a:pt x="124" y="650"/>
                    </a:lnTo>
                    <a:lnTo>
                      <a:pt x="107" y="659"/>
                    </a:lnTo>
                    <a:lnTo>
                      <a:pt x="89" y="666"/>
                    </a:lnTo>
                    <a:lnTo>
                      <a:pt x="73" y="673"/>
                    </a:lnTo>
                    <a:lnTo>
                      <a:pt x="59" y="678"/>
                    </a:lnTo>
                    <a:lnTo>
                      <a:pt x="34" y="686"/>
                    </a:lnTo>
                    <a:lnTo>
                      <a:pt x="15" y="692"/>
                    </a:lnTo>
                    <a:lnTo>
                      <a:pt x="3" y="694"/>
                    </a:lnTo>
                    <a:lnTo>
                      <a:pt x="0" y="694"/>
                    </a:lnTo>
                    <a:lnTo>
                      <a:pt x="5" y="734"/>
                    </a:lnTo>
                    <a:lnTo>
                      <a:pt x="11" y="733"/>
                    </a:lnTo>
                    <a:lnTo>
                      <a:pt x="24" y="730"/>
                    </a:lnTo>
                    <a:lnTo>
                      <a:pt x="45" y="724"/>
                    </a:lnTo>
                    <a:lnTo>
                      <a:pt x="72" y="716"/>
                    </a:lnTo>
                    <a:lnTo>
                      <a:pt x="88" y="710"/>
                    </a:lnTo>
                    <a:lnTo>
                      <a:pt x="104" y="703"/>
                    </a:lnTo>
                    <a:lnTo>
                      <a:pt x="123" y="695"/>
                    </a:lnTo>
                    <a:lnTo>
                      <a:pt x="142" y="685"/>
                    </a:lnTo>
                    <a:lnTo>
                      <a:pt x="162" y="674"/>
                    </a:lnTo>
                    <a:lnTo>
                      <a:pt x="183" y="662"/>
                    </a:lnTo>
                    <a:lnTo>
                      <a:pt x="205" y="649"/>
                    </a:lnTo>
                    <a:lnTo>
                      <a:pt x="229" y="633"/>
                    </a:lnTo>
                    <a:lnTo>
                      <a:pt x="252" y="615"/>
                    </a:lnTo>
                    <a:lnTo>
                      <a:pt x="275" y="596"/>
                    </a:lnTo>
                    <a:lnTo>
                      <a:pt x="299" y="575"/>
                    </a:lnTo>
                    <a:lnTo>
                      <a:pt x="323" y="553"/>
                    </a:lnTo>
                    <a:lnTo>
                      <a:pt x="348" y="528"/>
                    </a:lnTo>
                    <a:lnTo>
                      <a:pt x="372" y="500"/>
                    </a:lnTo>
                    <a:lnTo>
                      <a:pt x="396" y="471"/>
                    </a:lnTo>
                    <a:lnTo>
                      <a:pt x="419" y="439"/>
                    </a:lnTo>
                    <a:lnTo>
                      <a:pt x="443" y="405"/>
                    </a:lnTo>
                    <a:lnTo>
                      <a:pt x="467" y="369"/>
                    </a:lnTo>
                    <a:lnTo>
                      <a:pt x="489" y="330"/>
                    </a:lnTo>
                    <a:lnTo>
                      <a:pt x="511" y="288"/>
                    </a:lnTo>
                    <a:lnTo>
                      <a:pt x="532" y="243"/>
                    </a:lnTo>
                    <a:lnTo>
                      <a:pt x="553" y="196"/>
                    </a:lnTo>
                    <a:lnTo>
                      <a:pt x="572" y="145"/>
                    </a:lnTo>
                    <a:lnTo>
                      <a:pt x="591" y="92"/>
                    </a:lnTo>
                    <a:lnTo>
                      <a:pt x="552" y="89"/>
                    </a:lnTo>
                    <a:lnTo>
                      <a:pt x="592" y="83"/>
                    </a:lnTo>
                    <a:lnTo>
                      <a:pt x="579" y="0"/>
                    </a:lnTo>
                    <a:lnTo>
                      <a:pt x="553" y="80"/>
                    </a:lnTo>
                    <a:lnTo>
                      <a:pt x="592" y="83"/>
                    </a:lnTo>
                    <a:close/>
                  </a:path>
                </a:pathLst>
              </a:custGeom>
              <a:solidFill>
                <a:srgbClr val="EBC0CD"/>
              </a:solidFill>
              <a:ln w="9525">
                <a:noFill/>
                <a:round/>
                <a:headEnd/>
                <a:tailEnd/>
              </a:ln>
            </p:spPr>
            <p:txBody>
              <a:bodyPr/>
              <a:lstStyle/>
              <a:p>
                <a:endParaRPr lang="pt-BR"/>
              </a:p>
            </p:txBody>
          </p:sp>
          <p:sp>
            <p:nvSpPr>
              <p:cNvPr id="342047" name="Freeform 31"/>
              <p:cNvSpPr>
                <a:spLocks/>
              </p:cNvSpPr>
              <p:nvPr/>
            </p:nvSpPr>
            <p:spPr bwMode="auto">
              <a:xfrm>
                <a:off x="2193" y="2528"/>
                <a:ext cx="111" cy="136"/>
              </a:xfrm>
              <a:custGeom>
                <a:avLst/>
                <a:gdLst/>
                <a:ahLst/>
                <a:cxnLst>
                  <a:cxn ang="0">
                    <a:pos x="463" y="634"/>
                  </a:cxn>
                  <a:cxn ang="0">
                    <a:pos x="487" y="602"/>
                  </a:cxn>
                  <a:cxn ang="0">
                    <a:pos x="452" y="583"/>
                  </a:cxn>
                  <a:cxn ang="0">
                    <a:pos x="418" y="563"/>
                  </a:cxn>
                  <a:cxn ang="0">
                    <a:pos x="385" y="542"/>
                  </a:cxn>
                  <a:cxn ang="0">
                    <a:pos x="356" y="520"/>
                  </a:cxn>
                  <a:cxn ang="0">
                    <a:pos x="327" y="497"/>
                  </a:cxn>
                  <a:cxn ang="0">
                    <a:pos x="301" y="474"/>
                  </a:cxn>
                  <a:cxn ang="0">
                    <a:pos x="276" y="450"/>
                  </a:cxn>
                  <a:cxn ang="0">
                    <a:pos x="253" y="425"/>
                  </a:cxn>
                  <a:cxn ang="0">
                    <a:pos x="230" y="400"/>
                  </a:cxn>
                  <a:cxn ang="0">
                    <a:pos x="210" y="375"/>
                  </a:cxn>
                  <a:cxn ang="0">
                    <a:pos x="191" y="350"/>
                  </a:cxn>
                  <a:cxn ang="0">
                    <a:pos x="174" y="325"/>
                  </a:cxn>
                  <a:cxn ang="0">
                    <a:pos x="158" y="300"/>
                  </a:cxn>
                  <a:cxn ang="0">
                    <a:pos x="143" y="275"/>
                  </a:cxn>
                  <a:cxn ang="0">
                    <a:pos x="129" y="251"/>
                  </a:cxn>
                  <a:cxn ang="0">
                    <a:pos x="117" y="227"/>
                  </a:cxn>
                  <a:cxn ang="0">
                    <a:pos x="105" y="204"/>
                  </a:cxn>
                  <a:cxn ang="0">
                    <a:pos x="95" y="180"/>
                  </a:cxn>
                  <a:cxn ang="0">
                    <a:pos x="86" y="159"/>
                  </a:cxn>
                  <a:cxn ang="0">
                    <a:pos x="78" y="138"/>
                  </a:cxn>
                  <a:cxn ang="0">
                    <a:pos x="64" y="99"/>
                  </a:cxn>
                  <a:cxn ang="0">
                    <a:pos x="55" y="66"/>
                  </a:cxn>
                  <a:cxn ang="0">
                    <a:pos x="42" y="17"/>
                  </a:cxn>
                  <a:cxn ang="0">
                    <a:pos x="40" y="0"/>
                  </a:cxn>
                  <a:cxn ang="0">
                    <a:pos x="0" y="6"/>
                  </a:cxn>
                  <a:cxn ang="0">
                    <a:pos x="3" y="26"/>
                  </a:cxn>
                  <a:cxn ang="0">
                    <a:pos x="16" y="76"/>
                  </a:cxn>
                  <a:cxn ang="0">
                    <a:pos x="26" y="112"/>
                  </a:cxn>
                  <a:cxn ang="0">
                    <a:pos x="40" y="152"/>
                  </a:cxn>
                  <a:cxn ang="0">
                    <a:pos x="49" y="174"/>
                  </a:cxn>
                  <a:cxn ang="0">
                    <a:pos x="59" y="196"/>
                  </a:cxn>
                  <a:cxn ang="0">
                    <a:pos x="69" y="220"/>
                  </a:cxn>
                  <a:cxn ang="0">
                    <a:pos x="81" y="245"/>
                  </a:cxn>
                  <a:cxn ang="0">
                    <a:pos x="94" y="270"/>
                  </a:cxn>
                  <a:cxn ang="0">
                    <a:pos x="108" y="295"/>
                  </a:cxn>
                  <a:cxn ang="0">
                    <a:pos x="124" y="321"/>
                  </a:cxn>
                  <a:cxn ang="0">
                    <a:pos x="141" y="347"/>
                  </a:cxn>
                  <a:cxn ang="0">
                    <a:pos x="159" y="373"/>
                  </a:cxn>
                  <a:cxn ang="0">
                    <a:pos x="179" y="399"/>
                  </a:cxn>
                  <a:cxn ang="0">
                    <a:pos x="200" y="426"/>
                  </a:cxn>
                  <a:cxn ang="0">
                    <a:pos x="223" y="452"/>
                  </a:cxn>
                  <a:cxn ang="0">
                    <a:pos x="247" y="477"/>
                  </a:cxn>
                  <a:cxn ang="0">
                    <a:pos x="274" y="502"/>
                  </a:cxn>
                  <a:cxn ang="0">
                    <a:pos x="302" y="528"/>
                  </a:cxn>
                  <a:cxn ang="0">
                    <a:pos x="331" y="552"/>
                  </a:cxn>
                  <a:cxn ang="0">
                    <a:pos x="363" y="575"/>
                  </a:cxn>
                  <a:cxn ang="0">
                    <a:pos x="397" y="597"/>
                  </a:cxn>
                  <a:cxn ang="0">
                    <a:pos x="432" y="618"/>
                  </a:cxn>
                  <a:cxn ang="0">
                    <a:pos x="469" y="638"/>
                  </a:cxn>
                  <a:cxn ang="0">
                    <a:pos x="493" y="608"/>
                  </a:cxn>
                  <a:cxn ang="0">
                    <a:pos x="469" y="638"/>
                  </a:cxn>
                  <a:cxn ang="0">
                    <a:pos x="556" y="680"/>
                  </a:cxn>
                  <a:cxn ang="0">
                    <a:pos x="493" y="608"/>
                  </a:cxn>
                  <a:cxn ang="0">
                    <a:pos x="463" y="634"/>
                  </a:cxn>
                </a:cxnLst>
                <a:rect l="0" t="0" r="r" b="b"/>
                <a:pathLst>
                  <a:path w="556" h="680">
                    <a:moveTo>
                      <a:pt x="463" y="634"/>
                    </a:moveTo>
                    <a:lnTo>
                      <a:pt x="487" y="602"/>
                    </a:lnTo>
                    <a:lnTo>
                      <a:pt x="452" y="583"/>
                    </a:lnTo>
                    <a:lnTo>
                      <a:pt x="418" y="563"/>
                    </a:lnTo>
                    <a:lnTo>
                      <a:pt x="385" y="542"/>
                    </a:lnTo>
                    <a:lnTo>
                      <a:pt x="356" y="520"/>
                    </a:lnTo>
                    <a:lnTo>
                      <a:pt x="327" y="497"/>
                    </a:lnTo>
                    <a:lnTo>
                      <a:pt x="301" y="474"/>
                    </a:lnTo>
                    <a:lnTo>
                      <a:pt x="276" y="450"/>
                    </a:lnTo>
                    <a:lnTo>
                      <a:pt x="253" y="425"/>
                    </a:lnTo>
                    <a:lnTo>
                      <a:pt x="230" y="400"/>
                    </a:lnTo>
                    <a:lnTo>
                      <a:pt x="210" y="375"/>
                    </a:lnTo>
                    <a:lnTo>
                      <a:pt x="191" y="350"/>
                    </a:lnTo>
                    <a:lnTo>
                      <a:pt x="174" y="325"/>
                    </a:lnTo>
                    <a:lnTo>
                      <a:pt x="158" y="300"/>
                    </a:lnTo>
                    <a:lnTo>
                      <a:pt x="143" y="275"/>
                    </a:lnTo>
                    <a:lnTo>
                      <a:pt x="129" y="251"/>
                    </a:lnTo>
                    <a:lnTo>
                      <a:pt x="117" y="227"/>
                    </a:lnTo>
                    <a:lnTo>
                      <a:pt x="105" y="204"/>
                    </a:lnTo>
                    <a:lnTo>
                      <a:pt x="95" y="180"/>
                    </a:lnTo>
                    <a:lnTo>
                      <a:pt x="86" y="159"/>
                    </a:lnTo>
                    <a:lnTo>
                      <a:pt x="78" y="138"/>
                    </a:lnTo>
                    <a:lnTo>
                      <a:pt x="64" y="99"/>
                    </a:lnTo>
                    <a:lnTo>
                      <a:pt x="55" y="66"/>
                    </a:lnTo>
                    <a:lnTo>
                      <a:pt x="42" y="17"/>
                    </a:lnTo>
                    <a:lnTo>
                      <a:pt x="40" y="0"/>
                    </a:lnTo>
                    <a:lnTo>
                      <a:pt x="0" y="6"/>
                    </a:lnTo>
                    <a:lnTo>
                      <a:pt x="3" y="26"/>
                    </a:lnTo>
                    <a:lnTo>
                      <a:pt x="16" y="76"/>
                    </a:lnTo>
                    <a:lnTo>
                      <a:pt x="26" y="112"/>
                    </a:lnTo>
                    <a:lnTo>
                      <a:pt x="40" y="152"/>
                    </a:lnTo>
                    <a:lnTo>
                      <a:pt x="49" y="174"/>
                    </a:lnTo>
                    <a:lnTo>
                      <a:pt x="59" y="196"/>
                    </a:lnTo>
                    <a:lnTo>
                      <a:pt x="69" y="220"/>
                    </a:lnTo>
                    <a:lnTo>
                      <a:pt x="81" y="245"/>
                    </a:lnTo>
                    <a:lnTo>
                      <a:pt x="94" y="270"/>
                    </a:lnTo>
                    <a:lnTo>
                      <a:pt x="108" y="295"/>
                    </a:lnTo>
                    <a:lnTo>
                      <a:pt x="124" y="321"/>
                    </a:lnTo>
                    <a:lnTo>
                      <a:pt x="141" y="347"/>
                    </a:lnTo>
                    <a:lnTo>
                      <a:pt x="159" y="373"/>
                    </a:lnTo>
                    <a:lnTo>
                      <a:pt x="179" y="399"/>
                    </a:lnTo>
                    <a:lnTo>
                      <a:pt x="200" y="426"/>
                    </a:lnTo>
                    <a:lnTo>
                      <a:pt x="223" y="452"/>
                    </a:lnTo>
                    <a:lnTo>
                      <a:pt x="247" y="477"/>
                    </a:lnTo>
                    <a:lnTo>
                      <a:pt x="274" y="502"/>
                    </a:lnTo>
                    <a:lnTo>
                      <a:pt x="302" y="528"/>
                    </a:lnTo>
                    <a:lnTo>
                      <a:pt x="331" y="552"/>
                    </a:lnTo>
                    <a:lnTo>
                      <a:pt x="363" y="575"/>
                    </a:lnTo>
                    <a:lnTo>
                      <a:pt x="397" y="597"/>
                    </a:lnTo>
                    <a:lnTo>
                      <a:pt x="432" y="618"/>
                    </a:lnTo>
                    <a:lnTo>
                      <a:pt x="469" y="638"/>
                    </a:lnTo>
                    <a:lnTo>
                      <a:pt x="493" y="608"/>
                    </a:lnTo>
                    <a:lnTo>
                      <a:pt x="469" y="638"/>
                    </a:lnTo>
                    <a:lnTo>
                      <a:pt x="556" y="680"/>
                    </a:lnTo>
                    <a:lnTo>
                      <a:pt x="493" y="608"/>
                    </a:lnTo>
                    <a:lnTo>
                      <a:pt x="463" y="634"/>
                    </a:lnTo>
                    <a:close/>
                  </a:path>
                </a:pathLst>
              </a:custGeom>
              <a:solidFill>
                <a:srgbClr val="EBC0CD"/>
              </a:solidFill>
              <a:ln w="9525">
                <a:noFill/>
                <a:round/>
                <a:headEnd/>
                <a:tailEnd/>
              </a:ln>
            </p:spPr>
            <p:txBody>
              <a:bodyPr/>
              <a:lstStyle/>
              <a:p>
                <a:endParaRPr lang="pt-BR"/>
              </a:p>
            </p:txBody>
          </p:sp>
          <p:sp>
            <p:nvSpPr>
              <p:cNvPr id="342048" name="Freeform 32"/>
              <p:cNvSpPr>
                <a:spLocks/>
              </p:cNvSpPr>
              <p:nvPr/>
            </p:nvSpPr>
            <p:spPr bwMode="auto">
              <a:xfrm>
                <a:off x="2258" y="2541"/>
                <a:ext cx="34" cy="114"/>
              </a:xfrm>
              <a:custGeom>
                <a:avLst/>
                <a:gdLst/>
                <a:ahLst/>
                <a:cxnLst>
                  <a:cxn ang="0">
                    <a:pos x="59" y="23"/>
                  </a:cxn>
                  <a:cxn ang="0">
                    <a:pos x="25" y="31"/>
                  </a:cxn>
                  <a:cxn ang="0">
                    <a:pos x="17" y="58"/>
                  </a:cxn>
                  <a:cxn ang="0">
                    <a:pos x="11" y="86"/>
                  </a:cxn>
                  <a:cxn ang="0">
                    <a:pos x="6" y="113"/>
                  </a:cxn>
                  <a:cxn ang="0">
                    <a:pos x="2" y="141"/>
                  </a:cxn>
                  <a:cxn ang="0">
                    <a:pos x="0" y="166"/>
                  </a:cxn>
                  <a:cxn ang="0">
                    <a:pos x="0" y="192"/>
                  </a:cxn>
                  <a:cxn ang="0">
                    <a:pos x="1" y="217"/>
                  </a:cxn>
                  <a:cxn ang="0">
                    <a:pos x="2" y="242"/>
                  </a:cxn>
                  <a:cxn ang="0">
                    <a:pos x="5" y="266"/>
                  </a:cxn>
                  <a:cxn ang="0">
                    <a:pos x="8" y="289"/>
                  </a:cxn>
                  <a:cxn ang="0">
                    <a:pos x="14" y="311"/>
                  </a:cxn>
                  <a:cxn ang="0">
                    <a:pos x="19" y="333"/>
                  </a:cxn>
                  <a:cxn ang="0">
                    <a:pos x="25" y="354"/>
                  </a:cxn>
                  <a:cxn ang="0">
                    <a:pos x="32" y="374"/>
                  </a:cxn>
                  <a:cxn ang="0">
                    <a:pos x="39" y="394"/>
                  </a:cxn>
                  <a:cxn ang="0">
                    <a:pos x="46" y="413"/>
                  </a:cxn>
                  <a:cxn ang="0">
                    <a:pos x="62" y="447"/>
                  </a:cxn>
                  <a:cxn ang="0">
                    <a:pos x="78" y="477"/>
                  </a:cxn>
                  <a:cxn ang="0">
                    <a:pos x="94" y="505"/>
                  </a:cxn>
                  <a:cxn ang="0">
                    <a:pos x="109" y="527"/>
                  </a:cxn>
                  <a:cxn ang="0">
                    <a:pos x="131" y="558"/>
                  </a:cxn>
                  <a:cxn ang="0">
                    <a:pos x="140" y="570"/>
                  </a:cxn>
                  <a:cxn ang="0">
                    <a:pos x="170" y="544"/>
                  </a:cxn>
                  <a:cxn ang="0">
                    <a:pos x="162" y="534"/>
                  </a:cxn>
                  <a:cxn ang="0">
                    <a:pos x="141" y="505"/>
                  </a:cxn>
                  <a:cxn ang="0">
                    <a:pos x="127" y="484"/>
                  </a:cxn>
                  <a:cxn ang="0">
                    <a:pos x="113" y="458"/>
                  </a:cxn>
                  <a:cxn ang="0">
                    <a:pos x="98" y="430"/>
                  </a:cxn>
                  <a:cxn ang="0">
                    <a:pos x="83" y="397"/>
                  </a:cxn>
                  <a:cxn ang="0">
                    <a:pos x="76" y="379"/>
                  </a:cxn>
                  <a:cxn ang="0">
                    <a:pos x="70" y="362"/>
                  </a:cxn>
                  <a:cxn ang="0">
                    <a:pos x="63" y="343"/>
                  </a:cxn>
                  <a:cxn ang="0">
                    <a:pos x="58" y="323"/>
                  </a:cxn>
                  <a:cxn ang="0">
                    <a:pos x="53" y="303"/>
                  </a:cxn>
                  <a:cxn ang="0">
                    <a:pos x="48" y="282"/>
                  </a:cxn>
                  <a:cxn ang="0">
                    <a:pos x="44" y="261"/>
                  </a:cxn>
                  <a:cxn ang="0">
                    <a:pos x="42" y="238"/>
                  </a:cxn>
                  <a:cxn ang="0">
                    <a:pos x="40" y="215"/>
                  </a:cxn>
                  <a:cxn ang="0">
                    <a:pos x="40" y="192"/>
                  </a:cxn>
                  <a:cxn ang="0">
                    <a:pos x="40" y="168"/>
                  </a:cxn>
                  <a:cxn ang="0">
                    <a:pos x="42" y="144"/>
                  </a:cxn>
                  <a:cxn ang="0">
                    <a:pos x="45" y="120"/>
                  </a:cxn>
                  <a:cxn ang="0">
                    <a:pos x="50" y="94"/>
                  </a:cxn>
                  <a:cxn ang="0">
                    <a:pos x="56" y="69"/>
                  </a:cxn>
                  <a:cxn ang="0">
                    <a:pos x="63" y="43"/>
                  </a:cxn>
                  <a:cxn ang="0">
                    <a:pos x="31" y="51"/>
                  </a:cxn>
                  <a:cxn ang="0">
                    <a:pos x="59" y="23"/>
                  </a:cxn>
                  <a:cxn ang="0">
                    <a:pos x="36" y="0"/>
                  </a:cxn>
                  <a:cxn ang="0">
                    <a:pos x="25" y="31"/>
                  </a:cxn>
                  <a:cxn ang="0">
                    <a:pos x="59" y="23"/>
                  </a:cxn>
                </a:cxnLst>
                <a:rect l="0" t="0" r="r" b="b"/>
                <a:pathLst>
                  <a:path w="170" h="570">
                    <a:moveTo>
                      <a:pt x="59" y="23"/>
                    </a:moveTo>
                    <a:lnTo>
                      <a:pt x="25" y="31"/>
                    </a:lnTo>
                    <a:lnTo>
                      <a:pt x="17" y="58"/>
                    </a:lnTo>
                    <a:lnTo>
                      <a:pt x="11" y="86"/>
                    </a:lnTo>
                    <a:lnTo>
                      <a:pt x="6" y="113"/>
                    </a:lnTo>
                    <a:lnTo>
                      <a:pt x="2" y="141"/>
                    </a:lnTo>
                    <a:lnTo>
                      <a:pt x="0" y="166"/>
                    </a:lnTo>
                    <a:lnTo>
                      <a:pt x="0" y="192"/>
                    </a:lnTo>
                    <a:lnTo>
                      <a:pt x="1" y="217"/>
                    </a:lnTo>
                    <a:lnTo>
                      <a:pt x="2" y="242"/>
                    </a:lnTo>
                    <a:lnTo>
                      <a:pt x="5" y="266"/>
                    </a:lnTo>
                    <a:lnTo>
                      <a:pt x="8" y="289"/>
                    </a:lnTo>
                    <a:lnTo>
                      <a:pt x="14" y="311"/>
                    </a:lnTo>
                    <a:lnTo>
                      <a:pt x="19" y="333"/>
                    </a:lnTo>
                    <a:lnTo>
                      <a:pt x="25" y="354"/>
                    </a:lnTo>
                    <a:lnTo>
                      <a:pt x="32" y="374"/>
                    </a:lnTo>
                    <a:lnTo>
                      <a:pt x="39" y="394"/>
                    </a:lnTo>
                    <a:lnTo>
                      <a:pt x="46" y="413"/>
                    </a:lnTo>
                    <a:lnTo>
                      <a:pt x="62" y="447"/>
                    </a:lnTo>
                    <a:lnTo>
                      <a:pt x="78" y="477"/>
                    </a:lnTo>
                    <a:lnTo>
                      <a:pt x="94" y="505"/>
                    </a:lnTo>
                    <a:lnTo>
                      <a:pt x="109" y="527"/>
                    </a:lnTo>
                    <a:lnTo>
                      <a:pt x="131" y="558"/>
                    </a:lnTo>
                    <a:lnTo>
                      <a:pt x="140" y="570"/>
                    </a:lnTo>
                    <a:lnTo>
                      <a:pt x="170" y="544"/>
                    </a:lnTo>
                    <a:lnTo>
                      <a:pt x="162" y="534"/>
                    </a:lnTo>
                    <a:lnTo>
                      <a:pt x="141" y="505"/>
                    </a:lnTo>
                    <a:lnTo>
                      <a:pt x="127" y="484"/>
                    </a:lnTo>
                    <a:lnTo>
                      <a:pt x="113" y="458"/>
                    </a:lnTo>
                    <a:lnTo>
                      <a:pt x="98" y="430"/>
                    </a:lnTo>
                    <a:lnTo>
                      <a:pt x="83" y="397"/>
                    </a:lnTo>
                    <a:lnTo>
                      <a:pt x="76" y="379"/>
                    </a:lnTo>
                    <a:lnTo>
                      <a:pt x="70" y="362"/>
                    </a:lnTo>
                    <a:lnTo>
                      <a:pt x="63" y="343"/>
                    </a:lnTo>
                    <a:lnTo>
                      <a:pt x="58" y="323"/>
                    </a:lnTo>
                    <a:lnTo>
                      <a:pt x="53" y="303"/>
                    </a:lnTo>
                    <a:lnTo>
                      <a:pt x="48" y="282"/>
                    </a:lnTo>
                    <a:lnTo>
                      <a:pt x="44" y="261"/>
                    </a:lnTo>
                    <a:lnTo>
                      <a:pt x="42" y="238"/>
                    </a:lnTo>
                    <a:lnTo>
                      <a:pt x="40" y="215"/>
                    </a:lnTo>
                    <a:lnTo>
                      <a:pt x="40" y="192"/>
                    </a:lnTo>
                    <a:lnTo>
                      <a:pt x="40" y="168"/>
                    </a:lnTo>
                    <a:lnTo>
                      <a:pt x="42" y="144"/>
                    </a:lnTo>
                    <a:lnTo>
                      <a:pt x="45" y="120"/>
                    </a:lnTo>
                    <a:lnTo>
                      <a:pt x="50" y="94"/>
                    </a:lnTo>
                    <a:lnTo>
                      <a:pt x="56" y="69"/>
                    </a:lnTo>
                    <a:lnTo>
                      <a:pt x="63" y="43"/>
                    </a:lnTo>
                    <a:lnTo>
                      <a:pt x="31" y="51"/>
                    </a:lnTo>
                    <a:lnTo>
                      <a:pt x="59" y="23"/>
                    </a:lnTo>
                    <a:lnTo>
                      <a:pt x="36" y="0"/>
                    </a:lnTo>
                    <a:lnTo>
                      <a:pt x="25" y="31"/>
                    </a:lnTo>
                    <a:lnTo>
                      <a:pt x="59" y="23"/>
                    </a:lnTo>
                    <a:close/>
                  </a:path>
                </a:pathLst>
              </a:custGeom>
              <a:solidFill>
                <a:srgbClr val="EBC0CD"/>
              </a:solidFill>
              <a:ln w="9525">
                <a:noFill/>
                <a:round/>
                <a:headEnd/>
                <a:tailEnd/>
              </a:ln>
            </p:spPr>
            <p:txBody>
              <a:bodyPr/>
              <a:lstStyle/>
              <a:p>
                <a:endParaRPr lang="pt-BR"/>
              </a:p>
            </p:txBody>
          </p:sp>
          <p:sp>
            <p:nvSpPr>
              <p:cNvPr id="342049" name="Freeform 33"/>
              <p:cNvSpPr>
                <a:spLocks/>
              </p:cNvSpPr>
              <p:nvPr/>
            </p:nvSpPr>
            <p:spPr bwMode="auto">
              <a:xfrm>
                <a:off x="2264" y="2545"/>
                <a:ext cx="209" cy="72"/>
              </a:xfrm>
              <a:custGeom>
                <a:avLst/>
                <a:gdLst/>
                <a:ahLst/>
                <a:cxnLst>
                  <a:cxn ang="0">
                    <a:pos x="963" y="355"/>
                  </a:cxn>
                  <a:cxn ang="0">
                    <a:pos x="957" y="318"/>
                  </a:cxn>
                  <a:cxn ang="0">
                    <a:pos x="896" y="312"/>
                  </a:cxn>
                  <a:cxn ang="0">
                    <a:pos x="837" y="306"/>
                  </a:cxn>
                  <a:cxn ang="0">
                    <a:pos x="781" y="298"/>
                  </a:cxn>
                  <a:cxn ang="0">
                    <a:pos x="726" y="289"/>
                  </a:cxn>
                  <a:cxn ang="0">
                    <a:pos x="674" y="280"/>
                  </a:cxn>
                  <a:cxn ang="0">
                    <a:pos x="625" y="269"/>
                  </a:cxn>
                  <a:cxn ang="0">
                    <a:pos x="578" y="259"/>
                  </a:cxn>
                  <a:cxn ang="0">
                    <a:pos x="532" y="247"/>
                  </a:cxn>
                  <a:cxn ang="0">
                    <a:pos x="488" y="234"/>
                  </a:cxn>
                  <a:cxn ang="0">
                    <a:pos x="447" y="222"/>
                  </a:cxn>
                  <a:cxn ang="0">
                    <a:pos x="408" y="208"/>
                  </a:cxn>
                  <a:cxn ang="0">
                    <a:pos x="371" y="194"/>
                  </a:cxn>
                  <a:cxn ang="0">
                    <a:pos x="336" y="181"/>
                  </a:cxn>
                  <a:cxn ang="0">
                    <a:pos x="303" y="167"/>
                  </a:cxn>
                  <a:cxn ang="0">
                    <a:pos x="272" y="153"/>
                  </a:cxn>
                  <a:cxn ang="0">
                    <a:pos x="243" y="140"/>
                  </a:cxn>
                  <a:cxn ang="0">
                    <a:pos x="215" y="126"/>
                  </a:cxn>
                  <a:cxn ang="0">
                    <a:pos x="190" y="112"/>
                  </a:cxn>
                  <a:cxn ang="0">
                    <a:pos x="167" y="99"/>
                  </a:cxn>
                  <a:cxn ang="0">
                    <a:pos x="146" y="86"/>
                  </a:cxn>
                  <a:cxn ang="0">
                    <a:pos x="109" y="63"/>
                  </a:cxn>
                  <a:cxn ang="0">
                    <a:pos x="79" y="42"/>
                  </a:cxn>
                  <a:cxn ang="0">
                    <a:pos x="55" y="24"/>
                  </a:cxn>
                  <a:cxn ang="0">
                    <a:pos x="40" y="10"/>
                  </a:cxn>
                  <a:cxn ang="0">
                    <a:pos x="30" y="2"/>
                  </a:cxn>
                  <a:cxn ang="0">
                    <a:pos x="28" y="0"/>
                  </a:cxn>
                  <a:cxn ang="0">
                    <a:pos x="0" y="28"/>
                  </a:cxn>
                  <a:cxn ang="0">
                    <a:pos x="4" y="31"/>
                  </a:cxn>
                  <a:cxn ang="0">
                    <a:pos x="13" y="41"/>
                  </a:cxn>
                  <a:cxn ang="0">
                    <a:pos x="31" y="55"/>
                  </a:cxn>
                  <a:cxn ang="0">
                    <a:pos x="55" y="73"/>
                  </a:cxn>
                  <a:cxn ang="0">
                    <a:pos x="87" y="95"/>
                  </a:cxn>
                  <a:cxn ang="0">
                    <a:pos x="125" y="121"/>
                  </a:cxn>
                  <a:cxn ang="0">
                    <a:pos x="147" y="133"/>
                  </a:cxn>
                  <a:cxn ang="0">
                    <a:pos x="171" y="147"/>
                  </a:cxn>
                  <a:cxn ang="0">
                    <a:pos x="198" y="161"/>
                  </a:cxn>
                  <a:cxn ang="0">
                    <a:pos x="225" y="175"/>
                  </a:cxn>
                  <a:cxn ang="0">
                    <a:pos x="255" y="189"/>
                  </a:cxn>
                  <a:cxn ang="0">
                    <a:pos x="287" y="204"/>
                  </a:cxn>
                  <a:cxn ang="0">
                    <a:pos x="321" y="218"/>
                  </a:cxn>
                  <a:cxn ang="0">
                    <a:pos x="356" y="232"/>
                  </a:cxn>
                  <a:cxn ang="0">
                    <a:pos x="395" y="246"/>
                  </a:cxn>
                  <a:cxn ang="0">
                    <a:pos x="435" y="260"/>
                  </a:cxn>
                  <a:cxn ang="0">
                    <a:pos x="478" y="272"/>
                  </a:cxn>
                  <a:cxn ang="0">
                    <a:pos x="522" y="285"/>
                  </a:cxn>
                  <a:cxn ang="0">
                    <a:pos x="568" y="298"/>
                  </a:cxn>
                  <a:cxn ang="0">
                    <a:pos x="617" y="309"/>
                  </a:cxn>
                  <a:cxn ang="0">
                    <a:pos x="667" y="320"/>
                  </a:cxn>
                  <a:cxn ang="0">
                    <a:pos x="720" y="329"/>
                  </a:cxn>
                  <a:cxn ang="0">
                    <a:pos x="776" y="338"/>
                  </a:cxn>
                  <a:cxn ang="0">
                    <a:pos x="832" y="345"/>
                  </a:cxn>
                  <a:cxn ang="0">
                    <a:pos x="892" y="351"/>
                  </a:cxn>
                  <a:cxn ang="0">
                    <a:pos x="953" y="356"/>
                  </a:cxn>
                  <a:cxn ang="0">
                    <a:pos x="948" y="319"/>
                  </a:cxn>
                  <a:cxn ang="0">
                    <a:pos x="963" y="355"/>
                  </a:cxn>
                  <a:cxn ang="0">
                    <a:pos x="1043" y="324"/>
                  </a:cxn>
                  <a:cxn ang="0">
                    <a:pos x="957" y="318"/>
                  </a:cxn>
                  <a:cxn ang="0">
                    <a:pos x="963" y="355"/>
                  </a:cxn>
                </a:cxnLst>
                <a:rect l="0" t="0" r="r" b="b"/>
                <a:pathLst>
                  <a:path w="1043" h="356">
                    <a:moveTo>
                      <a:pt x="963" y="355"/>
                    </a:moveTo>
                    <a:lnTo>
                      <a:pt x="957" y="318"/>
                    </a:lnTo>
                    <a:lnTo>
                      <a:pt x="896" y="312"/>
                    </a:lnTo>
                    <a:lnTo>
                      <a:pt x="837" y="306"/>
                    </a:lnTo>
                    <a:lnTo>
                      <a:pt x="781" y="298"/>
                    </a:lnTo>
                    <a:lnTo>
                      <a:pt x="726" y="289"/>
                    </a:lnTo>
                    <a:lnTo>
                      <a:pt x="674" y="280"/>
                    </a:lnTo>
                    <a:lnTo>
                      <a:pt x="625" y="269"/>
                    </a:lnTo>
                    <a:lnTo>
                      <a:pt x="578" y="259"/>
                    </a:lnTo>
                    <a:lnTo>
                      <a:pt x="532" y="247"/>
                    </a:lnTo>
                    <a:lnTo>
                      <a:pt x="488" y="234"/>
                    </a:lnTo>
                    <a:lnTo>
                      <a:pt x="447" y="222"/>
                    </a:lnTo>
                    <a:lnTo>
                      <a:pt x="408" y="208"/>
                    </a:lnTo>
                    <a:lnTo>
                      <a:pt x="371" y="194"/>
                    </a:lnTo>
                    <a:lnTo>
                      <a:pt x="336" y="181"/>
                    </a:lnTo>
                    <a:lnTo>
                      <a:pt x="303" y="167"/>
                    </a:lnTo>
                    <a:lnTo>
                      <a:pt x="272" y="153"/>
                    </a:lnTo>
                    <a:lnTo>
                      <a:pt x="243" y="140"/>
                    </a:lnTo>
                    <a:lnTo>
                      <a:pt x="215" y="126"/>
                    </a:lnTo>
                    <a:lnTo>
                      <a:pt x="190" y="112"/>
                    </a:lnTo>
                    <a:lnTo>
                      <a:pt x="167" y="99"/>
                    </a:lnTo>
                    <a:lnTo>
                      <a:pt x="146" y="86"/>
                    </a:lnTo>
                    <a:lnTo>
                      <a:pt x="109" y="63"/>
                    </a:lnTo>
                    <a:lnTo>
                      <a:pt x="79" y="42"/>
                    </a:lnTo>
                    <a:lnTo>
                      <a:pt x="55" y="24"/>
                    </a:lnTo>
                    <a:lnTo>
                      <a:pt x="40" y="10"/>
                    </a:lnTo>
                    <a:lnTo>
                      <a:pt x="30" y="2"/>
                    </a:lnTo>
                    <a:lnTo>
                      <a:pt x="28" y="0"/>
                    </a:lnTo>
                    <a:lnTo>
                      <a:pt x="0" y="28"/>
                    </a:lnTo>
                    <a:lnTo>
                      <a:pt x="4" y="31"/>
                    </a:lnTo>
                    <a:lnTo>
                      <a:pt x="13" y="41"/>
                    </a:lnTo>
                    <a:lnTo>
                      <a:pt x="31" y="55"/>
                    </a:lnTo>
                    <a:lnTo>
                      <a:pt x="55" y="73"/>
                    </a:lnTo>
                    <a:lnTo>
                      <a:pt x="87" y="95"/>
                    </a:lnTo>
                    <a:lnTo>
                      <a:pt x="125" y="121"/>
                    </a:lnTo>
                    <a:lnTo>
                      <a:pt x="147" y="133"/>
                    </a:lnTo>
                    <a:lnTo>
                      <a:pt x="171" y="147"/>
                    </a:lnTo>
                    <a:lnTo>
                      <a:pt x="198" y="161"/>
                    </a:lnTo>
                    <a:lnTo>
                      <a:pt x="225" y="175"/>
                    </a:lnTo>
                    <a:lnTo>
                      <a:pt x="255" y="189"/>
                    </a:lnTo>
                    <a:lnTo>
                      <a:pt x="287" y="204"/>
                    </a:lnTo>
                    <a:lnTo>
                      <a:pt x="321" y="218"/>
                    </a:lnTo>
                    <a:lnTo>
                      <a:pt x="356" y="232"/>
                    </a:lnTo>
                    <a:lnTo>
                      <a:pt x="395" y="246"/>
                    </a:lnTo>
                    <a:lnTo>
                      <a:pt x="435" y="260"/>
                    </a:lnTo>
                    <a:lnTo>
                      <a:pt x="478" y="272"/>
                    </a:lnTo>
                    <a:lnTo>
                      <a:pt x="522" y="285"/>
                    </a:lnTo>
                    <a:lnTo>
                      <a:pt x="568" y="298"/>
                    </a:lnTo>
                    <a:lnTo>
                      <a:pt x="617" y="309"/>
                    </a:lnTo>
                    <a:lnTo>
                      <a:pt x="667" y="320"/>
                    </a:lnTo>
                    <a:lnTo>
                      <a:pt x="720" y="329"/>
                    </a:lnTo>
                    <a:lnTo>
                      <a:pt x="776" y="338"/>
                    </a:lnTo>
                    <a:lnTo>
                      <a:pt x="832" y="345"/>
                    </a:lnTo>
                    <a:lnTo>
                      <a:pt x="892" y="351"/>
                    </a:lnTo>
                    <a:lnTo>
                      <a:pt x="953" y="356"/>
                    </a:lnTo>
                    <a:lnTo>
                      <a:pt x="948" y="319"/>
                    </a:lnTo>
                    <a:lnTo>
                      <a:pt x="963" y="355"/>
                    </a:lnTo>
                    <a:lnTo>
                      <a:pt x="1043" y="324"/>
                    </a:lnTo>
                    <a:lnTo>
                      <a:pt x="957" y="318"/>
                    </a:lnTo>
                    <a:lnTo>
                      <a:pt x="963" y="355"/>
                    </a:lnTo>
                    <a:close/>
                  </a:path>
                </a:pathLst>
              </a:custGeom>
              <a:solidFill>
                <a:srgbClr val="EBC0CD"/>
              </a:solidFill>
              <a:ln w="9525">
                <a:noFill/>
                <a:round/>
                <a:headEnd/>
                <a:tailEnd/>
              </a:ln>
            </p:spPr>
            <p:txBody>
              <a:bodyPr/>
              <a:lstStyle/>
              <a:p>
                <a:endParaRPr lang="pt-BR"/>
              </a:p>
            </p:txBody>
          </p:sp>
          <p:sp>
            <p:nvSpPr>
              <p:cNvPr id="342050" name="Freeform 34"/>
              <p:cNvSpPr>
                <a:spLocks/>
              </p:cNvSpPr>
              <p:nvPr/>
            </p:nvSpPr>
            <p:spPr bwMode="auto">
              <a:xfrm>
                <a:off x="2299" y="2154"/>
                <a:ext cx="158" cy="463"/>
              </a:xfrm>
              <a:custGeom>
                <a:avLst/>
                <a:gdLst/>
                <a:ahLst/>
                <a:cxnLst>
                  <a:cxn ang="0">
                    <a:pos x="517" y="67"/>
                  </a:cxn>
                  <a:cxn ang="0">
                    <a:pos x="434" y="168"/>
                  </a:cxn>
                  <a:cxn ang="0">
                    <a:pos x="361" y="268"/>
                  </a:cxn>
                  <a:cxn ang="0">
                    <a:pos x="293" y="365"/>
                  </a:cxn>
                  <a:cxn ang="0">
                    <a:pos x="234" y="461"/>
                  </a:cxn>
                  <a:cxn ang="0">
                    <a:pos x="183" y="554"/>
                  </a:cxn>
                  <a:cxn ang="0">
                    <a:pos x="138" y="645"/>
                  </a:cxn>
                  <a:cxn ang="0">
                    <a:pos x="100" y="735"/>
                  </a:cxn>
                  <a:cxn ang="0">
                    <a:pos x="69" y="822"/>
                  </a:cxn>
                  <a:cxn ang="0">
                    <a:pos x="45" y="906"/>
                  </a:cxn>
                  <a:cxn ang="0">
                    <a:pos x="25" y="989"/>
                  </a:cxn>
                  <a:cxn ang="0">
                    <a:pos x="12" y="1069"/>
                  </a:cxn>
                  <a:cxn ang="0">
                    <a:pos x="4" y="1148"/>
                  </a:cxn>
                  <a:cxn ang="0">
                    <a:pos x="0" y="1224"/>
                  </a:cxn>
                  <a:cxn ang="0">
                    <a:pos x="9" y="1369"/>
                  </a:cxn>
                  <a:cxn ang="0">
                    <a:pos x="33" y="1505"/>
                  </a:cxn>
                  <a:cxn ang="0">
                    <a:pos x="72" y="1630"/>
                  </a:cxn>
                  <a:cxn ang="0">
                    <a:pos x="124" y="1747"/>
                  </a:cxn>
                  <a:cxn ang="0">
                    <a:pos x="184" y="1852"/>
                  </a:cxn>
                  <a:cxn ang="0">
                    <a:pos x="251" y="1948"/>
                  </a:cxn>
                  <a:cxn ang="0">
                    <a:pos x="323" y="2032"/>
                  </a:cxn>
                  <a:cxn ang="0">
                    <a:pos x="397" y="2107"/>
                  </a:cxn>
                  <a:cxn ang="0">
                    <a:pos x="471" y="2170"/>
                  </a:cxn>
                  <a:cxn ang="0">
                    <a:pos x="543" y="2222"/>
                  </a:cxn>
                  <a:cxn ang="0">
                    <a:pos x="610" y="2263"/>
                  </a:cxn>
                  <a:cxn ang="0">
                    <a:pos x="670" y="2293"/>
                  </a:cxn>
                  <a:cxn ang="0">
                    <a:pos x="721" y="2311"/>
                  </a:cxn>
                  <a:cxn ang="0">
                    <a:pos x="763" y="2319"/>
                  </a:cxn>
                  <a:cxn ang="0">
                    <a:pos x="772" y="2278"/>
                  </a:cxn>
                  <a:cxn ang="0">
                    <a:pos x="754" y="2278"/>
                  </a:cxn>
                  <a:cxn ang="0">
                    <a:pos x="717" y="2269"/>
                  </a:cxn>
                  <a:cxn ang="0">
                    <a:pos x="668" y="2248"/>
                  </a:cxn>
                  <a:cxn ang="0">
                    <a:pos x="609" y="2217"/>
                  </a:cxn>
                  <a:cxn ang="0">
                    <a:pos x="543" y="2173"/>
                  </a:cxn>
                  <a:cxn ang="0">
                    <a:pos x="472" y="2120"/>
                  </a:cxn>
                  <a:cxn ang="0">
                    <a:pos x="401" y="2054"/>
                  </a:cxn>
                  <a:cxn ang="0">
                    <a:pos x="329" y="1979"/>
                  </a:cxn>
                  <a:cxn ang="0">
                    <a:pos x="261" y="1893"/>
                  </a:cxn>
                  <a:cxn ang="0">
                    <a:pos x="197" y="1798"/>
                  </a:cxn>
                  <a:cxn ang="0">
                    <a:pos x="142" y="1692"/>
                  </a:cxn>
                  <a:cxn ang="0">
                    <a:pos x="96" y="1578"/>
                  </a:cxn>
                  <a:cxn ang="0">
                    <a:pos x="63" y="1452"/>
                  </a:cxn>
                  <a:cxn ang="0">
                    <a:pos x="44" y="1319"/>
                  </a:cxn>
                  <a:cxn ang="0">
                    <a:pos x="42" y="1200"/>
                  </a:cxn>
                  <a:cxn ang="0">
                    <a:pos x="46" y="1126"/>
                  </a:cxn>
                  <a:cxn ang="0">
                    <a:pos x="55" y="1049"/>
                  </a:cxn>
                  <a:cxn ang="0">
                    <a:pos x="70" y="970"/>
                  </a:cxn>
                  <a:cxn ang="0">
                    <a:pos x="90" y="889"/>
                  </a:cxn>
                  <a:cxn ang="0">
                    <a:pos x="116" y="806"/>
                  </a:cxn>
                  <a:cxn ang="0">
                    <a:pos x="149" y="720"/>
                  </a:cxn>
                  <a:cxn ang="0">
                    <a:pos x="188" y="633"/>
                  </a:cxn>
                  <a:cxn ang="0">
                    <a:pos x="234" y="542"/>
                  </a:cxn>
                  <a:cxn ang="0">
                    <a:pos x="287" y="449"/>
                  </a:cxn>
                  <a:cxn ang="0">
                    <a:pos x="348" y="356"/>
                  </a:cxn>
                  <a:cxn ang="0">
                    <a:pos x="416" y="259"/>
                  </a:cxn>
                  <a:cxn ang="0">
                    <a:pos x="492" y="160"/>
                  </a:cxn>
                  <a:cxn ang="0">
                    <a:pos x="577" y="60"/>
                  </a:cxn>
                  <a:cxn ang="0">
                    <a:pos x="593" y="0"/>
                  </a:cxn>
                </a:cxnLst>
                <a:rect l="0" t="0" r="r" b="b"/>
                <a:pathLst>
                  <a:path w="787" h="2319">
                    <a:moveTo>
                      <a:pt x="577" y="60"/>
                    </a:moveTo>
                    <a:lnTo>
                      <a:pt x="547" y="34"/>
                    </a:lnTo>
                    <a:lnTo>
                      <a:pt x="517" y="67"/>
                    </a:lnTo>
                    <a:lnTo>
                      <a:pt x="489" y="101"/>
                    </a:lnTo>
                    <a:lnTo>
                      <a:pt x="462" y="135"/>
                    </a:lnTo>
                    <a:lnTo>
                      <a:pt x="434" y="168"/>
                    </a:lnTo>
                    <a:lnTo>
                      <a:pt x="409" y="202"/>
                    </a:lnTo>
                    <a:lnTo>
                      <a:pt x="384" y="235"/>
                    </a:lnTo>
                    <a:lnTo>
                      <a:pt x="361" y="268"/>
                    </a:lnTo>
                    <a:lnTo>
                      <a:pt x="337" y="301"/>
                    </a:lnTo>
                    <a:lnTo>
                      <a:pt x="314" y="334"/>
                    </a:lnTo>
                    <a:lnTo>
                      <a:pt x="293" y="365"/>
                    </a:lnTo>
                    <a:lnTo>
                      <a:pt x="273" y="398"/>
                    </a:lnTo>
                    <a:lnTo>
                      <a:pt x="253" y="429"/>
                    </a:lnTo>
                    <a:lnTo>
                      <a:pt x="234" y="461"/>
                    </a:lnTo>
                    <a:lnTo>
                      <a:pt x="216" y="493"/>
                    </a:lnTo>
                    <a:lnTo>
                      <a:pt x="199" y="523"/>
                    </a:lnTo>
                    <a:lnTo>
                      <a:pt x="183" y="554"/>
                    </a:lnTo>
                    <a:lnTo>
                      <a:pt x="167" y="585"/>
                    </a:lnTo>
                    <a:lnTo>
                      <a:pt x="152" y="615"/>
                    </a:lnTo>
                    <a:lnTo>
                      <a:pt x="138" y="645"/>
                    </a:lnTo>
                    <a:lnTo>
                      <a:pt x="125" y="676"/>
                    </a:lnTo>
                    <a:lnTo>
                      <a:pt x="112" y="705"/>
                    </a:lnTo>
                    <a:lnTo>
                      <a:pt x="100" y="735"/>
                    </a:lnTo>
                    <a:lnTo>
                      <a:pt x="89" y="764"/>
                    </a:lnTo>
                    <a:lnTo>
                      <a:pt x="79" y="793"/>
                    </a:lnTo>
                    <a:lnTo>
                      <a:pt x="69" y="822"/>
                    </a:lnTo>
                    <a:lnTo>
                      <a:pt x="60" y="850"/>
                    </a:lnTo>
                    <a:lnTo>
                      <a:pt x="52" y="879"/>
                    </a:lnTo>
                    <a:lnTo>
                      <a:pt x="45" y="906"/>
                    </a:lnTo>
                    <a:lnTo>
                      <a:pt x="37" y="935"/>
                    </a:lnTo>
                    <a:lnTo>
                      <a:pt x="31" y="962"/>
                    </a:lnTo>
                    <a:lnTo>
                      <a:pt x="25" y="989"/>
                    </a:lnTo>
                    <a:lnTo>
                      <a:pt x="20" y="1017"/>
                    </a:lnTo>
                    <a:lnTo>
                      <a:pt x="15" y="1043"/>
                    </a:lnTo>
                    <a:lnTo>
                      <a:pt x="12" y="1069"/>
                    </a:lnTo>
                    <a:lnTo>
                      <a:pt x="9" y="1097"/>
                    </a:lnTo>
                    <a:lnTo>
                      <a:pt x="6" y="1122"/>
                    </a:lnTo>
                    <a:lnTo>
                      <a:pt x="4" y="1148"/>
                    </a:lnTo>
                    <a:lnTo>
                      <a:pt x="3" y="1174"/>
                    </a:lnTo>
                    <a:lnTo>
                      <a:pt x="2" y="1199"/>
                    </a:lnTo>
                    <a:lnTo>
                      <a:pt x="0" y="1224"/>
                    </a:lnTo>
                    <a:lnTo>
                      <a:pt x="2" y="1274"/>
                    </a:lnTo>
                    <a:lnTo>
                      <a:pt x="4" y="1322"/>
                    </a:lnTo>
                    <a:lnTo>
                      <a:pt x="9" y="1369"/>
                    </a:lnTo>
                    <a:lnTo>
                      <a:pt x="15" y="1416"/>
                    </a:lnTo>
                    <a:lnTo>
                      <a:pt x="24" y="1461"/>
                    </a:lnTo>
                    <a:lnTo>
                      <a:pt x="33" y="1505"/>
                    </a:lnTo>
                    <a:lnTo>
                      <a:pt x="45" y="1548"/>
                    </a:lnTo>
                    <a:lnTo>
                      <a:pt x="58" y="1590"/>
                    </a:lnTo>
                    <a:lnTo>
                      <a:pt x="72" y="1630"/>
                    </a:lnTo>
                    <a:lnTo>
                      <a:pt x="88" y="1670"/>
                    </a:lnTo>
                    <a:lnTo>
                      <a:pt x="106" y="1709"/>
                    </a:lnTo>
                    <a:lnTo>
                      <a:pt x="124" y="1747"/>
                    </a:lnTo>
                    <a:lnTo>
                      <a:pt x="143" y="1783"/>
                    </a:lnTo>
                    <a:lnTo>
                      <a:pt x="163" y="1819"/>
                    </a:lnTo>
                    <a:lnTo>
                      <a:pt x="184" y="1852"/>
                    </a:lnTo>
                    <a:lnTo>
                      <a:pt x="206" y="1885"/>
                    </a:lnTo>
                    <a:lnTo>
                      <a:pt x="228" y="1917"/>
                    </a:lnTo>
                    <a:lnTo>
                      <a:pt x="251" y="1948"/>
                    </a:lnTo>
                    <a:lnTo>
                      <a:pt x="274" y="1978"/>
                    </a:lnTo>
                    <a:lnTo>
                      <a:pt x="298" y="2005"/>
                    </a:lnTo>
                    <a:lnTo>
                      <a:pt x="323" y="2032"/>
                    </a:lnTo>
                    <a:lnTo>
                      <a:pt x="348" y="2059"/>
                    </a:lnTo>
                    <a:lnTo>
                      <a:pt x="372" y="2083"/>
                    </a:lnTo>
                    <a:lnTo>
                      <a:pt x="397" y="2107"/>
                    </a:lnTo>
                    <a:lnTo>
                      <a:pt x="422" y="2129"/>
                    </a:lnTo>
                    <a:lnTo>
                      <a:pt x="447" y="2150"/>
                    </a:lnTo>
                    <a:lnTo>
                      <a:pt x="471" y="2170"/>
                    </a:lnTo>
                    <a:lnTo>
                      <a:pt x="495" y="2188"/>
                    </a:lnTo>
                    <a:lnTo>
                      <a:pt x="520" y="2206"/>
                    </a:lnTo>
                    <a:lnTo>
                      <a:pt x="543" y="2222"/>
                    </a:lnTo>
                    <a:lnTo>
                      <a:pt x="566" y="2237"/>
                    </a:lnTo>
                    <a:lnTo>
                      <a:pt x="588" y="2250"/>
                    </a:lnTo>
                    <a:lnTo>
                      <a:pt x="610" y="2263"/>
                    </a:lnTo>
                    <a:lnTo>
                      <a:pt x="631" y="2274"/>
                    </a:lnTo>
                    <a:lnTo>
                      <a:pt x="650" y="2285"/>
                    </a:lnTo>
                    <a:lnTo>
                      <a:pt x="670" y="2293"/>
                    </a:lnTo>
                    <a:lnTo>
                      <a:pt x="688" y="2301"/>
                    </a:lnTo>
                    <a:lnTo>
                      <a:pt x="705" y="2307"/>
                    </a:lnTo>
                    <a:lnTo>
                      <a:pt x="721" y="2311"/>
                    </a:lnTo>
                    <a:lnTo>
                      <a:pt x="735" y="2315"/>
                    </a:lnTo>
                    <a:lnTo>
                      <a:pt x="750" y="2318"/>
                    </a:lnTo>
                    <a:lnTo>
                      <a:pt x="763" y="2319"/>
                    </a:lnTo>
                    <a:lnTo>
                      <a:pt x="775" y="2318"/>
                    </a:lnTo>
                    <a:lnTo>
                      <a:pt x="787" y="2314"/>
                    </a:lnTo>
                    <a:lnTo>
                      <a:pt x="772" y="2278"/>
                    </a:lnTo>
                    <a:lnTo>
                      <a:pt x="769" y="2279"/>
                    </a:lnTo>
                    <a:lnTo>
                      <a:pt x="763" y="2279"/>
                    </a:lnTo>
                    <a:lnTo>
                      <a:pt x="754" y="2278"/>
                    </a:lnTo>
                    <a:lnTo>
                      <a:pt x="744" y="2277"/>
                    </a:lnTo>
                    <a:lnTo>
                      <a:pt x="731" y="2273"/>
                    </a:lnTo>
                    <a:lnTo>
                      <a:pt x="717" y="2269"/>
                    </a:lnTo>
                    <a:lnTo>
                      <a:pt x="703" y="2264"/>
                    </a:lnTo>
                    <a:lnTo>
                      <a:pt x="686" y="2257"/>
                    </a:lnTo>
                    <a:lnTo>
                      <a:pt x="668" y="2248"/>
                    </a:lnTo>
                    <a:lnTo>
                      <a:pt x="649" y="2239"/>
                    </a:lnTo>
                    <a:lnTo>
                      <a:pt x="629" y="2228"/>
                    </a:lnTo>
                    <a:lnTo>
                      <a:pt x="609" y="2217"/>
                    </a:lnTo>
                    <a:lnTo>
                      <a:pt x="587" y="2203"/>
                    </a:lnTo>
                    <a:lnTo>
                      <a:pt x="565" y="2189"/>
                    </a:lnTo>
                    <a:lnTo>
                      <a:pt x="543" y="2173"/>
                    </a:lnTo>
                    <a:lnTo>
                      <a:pt x="520" y="2157"/>
                    </a:lnTo>
                    <a:lnTo>
                      <a:pt x="496" y="2139"/>
                    </a:lnTo>
                    <a:lnTo>
                      <a:pt x="472" y="2120"/>
                    </a:lnTo>
                    <a:lnTo>
                      <a:pt x="448" y="2099"/>
                    </a:lnTo>
                    <a:lnTo>
                      <a:pt x="425" y="2078"/>
                    </a:lnTo>
                    <a:lnTo>
                      <a:pt x="401" y="2054"/>
                    </a:lnTo>
                    <a:lnTo>
                      <a:pt x="376" y="2030"/>
                    </a:lnTo>
                    <a:lnTo>
                      <a:pt x="352" y="2005"/>
                    </a:lnTo>
                    <a:lnTo>
                      <a:pt x="329" y="1979"/>
                    </a:lnTo>
                    <a:lnTo>
                      <a:pt x="306" y="1951"/>
                    </a:lnTo>
                    <a:lnTo>
                      <a:pt x="283" y="1923"/>
                    </a:lnTo>
                    <a:lnTo>
                      <a:pt x="261" y="1893"/>
                    </a:lnTo>
                    <a:lnTo>
                      <a:pt x="238" y="1863"/>
                    </a:lnTo>
                    <a:lnTo>
                      <a:pt x="217" y="1831"/>
                    </a:lnTo>
                    <a:lnTo>
                      <a:pt x="197" y="1798"/>
                    </a:lnTo>
                    <a:lnTo>
                      <a:pt x="177" y="1764"/>
                    </a:lnTo>
                    <a:lnTo>
                      <a:pt x="159" y="1729"/>
                    </a:lnTo>
                    <a:lnTo>
                      <a:pt x="142" y="1692"/>
                    </a:lnTo>
                    <a:lnTo>
                      <a:pt x="125" y="1656"/>
                    </a:lnTo>
                    <a:lnTo>
                      <a:pt x="110" y="1617"/>
                    </a:lnTo>
                    <a:lnTo>
                      <a:pt x="96" y="1578"/>
                    </a:lnTo>
                    <a:lnTo>
                      <a:pt x="84" y="1537"/>
                    </a:lnTo>
                    <a:lnTo>
                      <a:pt x="72" y="1496"/>
                    </a:lnTo>
                    <a:lnTo>
                      <a:pt x="63" y="1452"/>
                    </a:lnTo>
                    <a:lnTo>
                      <a:pt x="54" y="1409"/>
                    </a:lnTo>
                    <a:lnTo>
                      <a:pt x="49" y="1365"/>
                    </a:lnTo>
                    <a:lnTo>
                      <a:pt x="44" y="1319"/>
                    </a:lnTo>
                    <a:lnTo>
                      <a:pt x="42" y="1272"/>
                    </a:lnTo>
                    <a:lnTo>
                      <a:pt x="40" y="1224"/>
                    </a:lnTo>
                    <a:lnTo>
                      <a:pt x="42" y="1200"/>
                    </a:lnTo>
                    <a:lnTo>
                      <a:pt x="42" y="1176"/>
                    </a:lnTo>
                    <a:lnTo>
                      <a:pt x="44" y="1151"/>
                    </a:lnTo>
                    <a:lnTo>
                      <a:pt x="46" y="1126"/>
                    </a:lnTo>
                    <a:lnTo>
                      <a:pt x="48" y="1101"/>
                    </a:lnTo>
                    <a:lnTo>
                      <a:pt x="51" y="1075"/>
                    </a:lnTo>
                    <a:lnTo>
                      <a:pt x="55" y="1049"/>
                    </a:lnTo>
                    <a:lnTo>
                      <a:pt x="59" y="1023"/>
                    </a:lnTo>
                    <a:lnTo>
                      <a:pt x="65" y="997"/>
                    </a:lnTo>
                    <a:lnTo>
                      <a:pt x="70" y="970"/>
                    </a:lnTo>
                    <a:lnTo>
                      <a:pt x="76" y="944"/>
                    </a:lnTo>
                    <a:lnTo>
                      <a:pt x="83" y="917"/>
                    </a:lnTo>
                    <a:lnTo>
                      <a:pt x="90" y="889"/>
                    </a:lnTo>
                    <a:lnTo>
                      <a:pt x="98" y="862"/>
                    </a:lnTo>
                    <a:lnTo>
                      <a:pt x="107" y="834"/>
                    </a:lnTo>
                    <a:lnTo>
                      <a:pt x="116" y="806"/>
                    </a:lnTo>
                    <a:lnTo>
                      <a:pt x="127" y="778"/>
                    </a:lnTo>
                    <a:lnTo>
                      <a:pt x="137" y="749"/>
                    </a:lnTo>
                    <a:lnTo>
                      <a:pt x="149" y="720"/>
                    </a:lnTo>
                    <a:lnTo>
                      <a:pt x="162" y="692"/>
                    </a:lnTo>
                    <a:lnTo>
                      <a:pt x="174" y="662"/>
                    </a:lnTo>
                    <a:lnTo>
                      <a:pt x="188" y="633"/>
                    </a:lnTo>
                    <a:lnTo>
                      <a:pt x="203" y="602"/>
                    </a:lnTo>
                    <a:lnTo>
                      <a:pt x="218" y="573"/>
                    </a:lnTo>
                    <a:lnTo>
                      <a:pt x="234" y="542"/>
                    </a:lnTo>
                    <a:lnTo>
                      <a:pt x="251" y="512"/>
                    </a:lnTo>
                    <a:lnTo>
                      <a:pt x="269" y="481"/>
                    </a:lnTo>
                    <a:lnTo>
                      <a:pt x="287" y="449"/>
                    </a:lnTo>
                    <a:lnTo>
                      <a:pt x="307" y="419"/>
                    </a:lnTo>
                    <a:lnTo>
                      <a:pt x="327" y="387"/>
                    </a:lnTo>
                    <a:lnTo>
                      <a:pt x="348" y="356"/>
                    </a:lnTo>
                    <a:lnTo>
                      <a:pt x="370" y="323"/>
                    </a:lnTo>
                    <a:lnTo>
                      <a:pt x="392" y="292"/>
                    </a:lnTo>
                    <a:lnTo>
                      <a:pt x="416" y="259"/>
                    </a:lnTo>
                    <a:lnTo>
                      <a:pt x="441" y="226"/>
                    </a:lnTo>
                    <a:lnTo>
                      <a:pt x="466" y="194"/>
                    </a:lnTo>
                    <a:lnTo>
                      <a:pt x="492" y="160"/>
                    </a:lnTo>
                    <a:lnTo>
                      <a:pt x="520" y="127"/>
                    </a:lnTo>
                    <a:lnTo>
                      <a:pt x="548" y="94"/>
                    </a:lnTo>
                    <a:lnTo>
                      <a:pt x="577" y="60"/>
                    </a:lnTo>
                    <a:lnTo>
                      <a:pt x="547" y="33"/>
                    </a:lnTo>
                    <a:lnTo>
                      <a:pt x="577" y="60"/>
                    </a:lnTo>
                    <a:lnTo>
                      <a:pt x="593" y="0"/>
                    </a:lnTo>
                    <a:lnTo>
                      <a:pt x="547" y="33"/>
                    </a:lnTo>
                    <a:lnTo>
                      <a:pt x="577" y="60"/>
                    </a:lnTo>
                    <a:close/>
                  </a:path>
                </a:pathLst>
              </a:custGeom>
              <a:solidFill>
                <a:srgbClr val="EBC0CD"/>
              </a:solidFill>
              <a:ln w="9525">
                <a:noFill/>
                <a:round/>
                <a:headEnd/>
                <a:tailEnd/>
              </a:ln>
            </p:spPr>
            <p:txBody>
              <a:bodyPr/>
              <a:lstStyle/>
              <a:p>
                <a:endParaRPr lang="pt-BR"/>
              </a:p>
            </p:txBody>
          </p:sp>
          <p:sp>
            <p:nvSpPr>
              <p:cNvPr id="342051" name="Freeform 35"/>
              <p:cNvSpPr>
                <a:spLocks/>
              </p:cNvSpPr>
              <p:nvPr/>
            </p:nvSpPr>
            <p:spPr bwMode="auto">
              <a:xfrm>
                <a:off x="2287" y="2160"/>
                <a:ext cx="128" cy="120"/>
              </a:xfrm>
              <a:custGeom>
                <a:avLst/>
                <a:gdLst/>
                <a:ahLst/>
                <a:cxnLst>
                  <a:cxn ang="0">
                    <a:pos x="9" y="600"/>
                  </a:cxn>
                  <a:cxn ang="0">
                    <a:pos x="9" y="600"/>
                  </a:cxn>
                  <a:cxn ang="0">
                    <a:pos x="26" y="594"/>
                  </a:cxn>
                  <a:cxn ang="0">
                    <a:pos x="44" y="586"/>
                  </a:cxn>
                  <a:cxn ang="0">
                    <a:pos x="62" y="576"/>
                  </a:cxn>
                  <a:cxn ang="0">
                    <a:pos x="82" y="563"/>
                  </a:cxn>
                  <a:cxn ang="0">
                    <a:pos x="104" y="548"/>
                  </a:cxn>
                  <a:cxn ang="0">
                    <a:pos x="126" y="532"/>
                  </a:cxn>
                  <a:cxn ang="0">
                    <a:pos x="149" y="513"/>
                  </a:cxn>
                  <a:cxn ang="0">
                    <a:pos x="173" y="493"/>
                  </a:cxn>
                  <a:cxn ang="0">
                    <a:pos x="222" y="449"/>
                  </a:cxn>
                  <a:cxn ang="0">
                    <a:pos x="275" y="401"/>
                  </a:cxn>
                  <a:cxn ang="0">
                    <a:pos x="328" y="350"/>
                  </a:cxn>
                  <a:cxn ang="0">
                    <a:pos x="380" y="299"/>
                  </a:cxn>
                  <a:cxn ang="0">
                    <a:pos x="431" y="247"/>
                  </a:cxn>
                  <a:cxn ang="0">
                    <a:pos x="479" y="198"/>
                  </a:cxn>
                  <a:cxn ang="0">
                    <a:pos x="523" y="152"/>
                  </a:cxn>
                  <a:cxn ang="0">
                    <a:pos x="561" y="111"/>
                  </a:cxn>
                  <a:cxn ang="0">
                    <a:pos x="617" y="50"/>
                  </a:cxn>
                  <a:cxn ang="0">
                    <a:pos x="639" y="27"/>
                  </a:cxn>
                  <a:cxn ang="0">
                    <a:pos x="609" y="0"/>
                  </a:cxn>
                  <a:cxn ang="0">
                    <a:pos x="589" y="23"/>
                  </a:cxn>
                  <a:cxn ang="0">
                    <a:pos x="532" y="84"/>
                  </a:cxn>
                  <a:cxn ang="0">
                    <a:pos x="494" y="125"/>
                  </a:cxn>
                  <a:cxn ang="0">
                    <a:pos x="450" y="170"/>
                  </a:cxn>
                  <a:cxn ang="0">
                    <a:pos x="403" y="220"/>
                  </a:cxn>
                  <a:cxn ang="0">
                    <a:pos x="352" y="270"/>
                  </a:cxn>
                  <a:cxn ang="0">
                    <a:pos x="300" y="322"/>
                  </a:cxn>
                  <a:cxn ang="0">
                    <a:pos x="248" y="372"/>
                  </a:cxn>
                  <a:cxn ang="0">
                    <a:pos x="196" y="420"/>
                  </a:cxn>
                  <a:cxn ang="0">
                    <a:pos x="147" y="463"/>
                  </a:cxn>
                  <a:cxn ang="0">
                    <a:pos x="124" y="483"/>
                  </a:cxn>
                  <a:cxn ang="0">
                    <a:pos x="101" y="501"/>
                  </a:cxn>
                  <a:cxn ang="0">
                    <a:pos x="79" y="516"/>
                  </a:cxn>
                  <a:cxn ang="0">
                    <a:pos x="60" y="530"/>
                  </a:cxn>
                  <a:cxn ang="0">
                    <a:pos x="41" y="542"/>
                  </a:cxn>
                  <a:cxn ang="0">
                    <a:pos x="26" y="551"/>
                  </a:cxn>
                  <a:cxn ang="0">
                    <a:pos x="11" y="558"/>
                  </a:cxn>
                  <a:cxn ang="0">
                    <a:pos x="0" y="561"/>
                  </a:cxn>
                  <a:cxn ang="0">
                    <a:pos x="0" y="561"/>
                  </a:cxn>
                  <a:cxn ang="0">
                    <a:pos x="9" y="600"/>
                  </a:cxn>
                </a:cxnLst>
                <a:rect l="0" t="0" r="r" b="b"/>
                <a:pathLst>
                  <a:path w="639" h="600">
                    <a:moveTo>
                      <a:pt x="9" y="600"/>
                    </a:moveTo>
                    <a:lnTo>
                      <a:pt x="9" y="600"/>
                    </a:lnTo>
                    <a:lnTo>
                      <a:pt x="26" y="594"/>
                    </a:lnTo>
                    <a:lnTo>
                      <a:pt x="44" y="586"/>
                    </a:lnTo>
                    <a:lnTo>
                      <a:pt x="62" y="576"/>
                    </a:lnTo>
                    <a:lnTo>
                      <a:pt x="82" y="563"/>
                    </a:lnTo>
                    <a:lnTo>
                      <a:pt x="104" y="548"/>
                    </a:lnTo>
                    <a:lnTo>
                      <a:pt x="126" y="532"/>
                    </a:lnTo>
                    <a:lnTo>
                      <a:pt x="149" y="513"/>
                    </a:lnTo>
                    <a:lnTo>
                      <a:pt x="173" y="493"/>
                    </a:lnTo>
                    <a:lnTo>
                      <a:pt x="222" y="449"/>
                    </a:lnTo>
                    <a:lnTo>
                      <a:pt x="275" y="401"/>
                    </a:lnTo>
                    <a:lnTo>
                      <a:pt x="328" y="350"/>
                    </a:lnTo>
                    <a:lnTo>
                      <a:pt x="380" y="299"/>
                    </a:lnTo>
                    <a:lnTo>
                      <a:pt x="431" y="247"/>
                    </a:lnTo>
                    <a:lnTo>
                      <a:pt x="479" y="198"/>
                    </a:lnTo>
                    <a:lnTo>
                      <a:pt x="523" y="152"/>
                    </a:lnTo>
                    <a:lnTo>
                      <a:pt x="561" y="111"/>
                    </a:lnTo>
                    <a:lnTo>
                      <a:pt x="617" y="50"/>
                    </a:lnTo>
                    <a:lnTo>
                      <a:pt x="639" y="27"/>
                    </a:lnTo>
                    <a:lnTo>
                      <a:pt x="609" y="0"/>
                    </a:lnTo>
                    <a:lnTo>
                      <a:pt x="589" y="23"/>
                    </a:lnTo>
                    <a:lnTo>
                      <a:pt x="532" y="84"/>
                    </a:lnTo>
                    <a:lnTo>
                      <a:pt x="494" y="125"/>
                    </a:lnTo>
                    <a:lnTo>
                      <a:pt x="450" y="170"/>
                    </a:lnTo>
                    <a:lnTo>
                      <a:pt x="403" y="220"/>
                    </a:lnTo>
                    <a:lnTo>
                      <a:pt x="352" y="270"/>
                    </a:lnTo>
                    <a:lnTo>
                      <a:pt x="300" y="322"/>
                    </a:lnTo>
                    <a:lnTo>
                      <a:pt x="248" y="372"/>
                    </a:lnTo>
                    <a:lnTo>
                      <a:pt x="196" y="420"/>
                    </a:lnTo>
                    <a:lnTo>
                      <a:pt x="147" y="463"/>
                    </a:lnTo>
                    <a:lnTo>
                      <a:pt x="124" y="483"/>
                    </a:lnTo>
                    <a:lnTo>
                      <a:pt x="101" y="501"/>
                    </a:lnTo>
                    <a:lnTo>
                      <a:pt x="79" y="516"/>
                    </a:lnTo>
                    <a:lnTo>
                      <a:pt x="60" y="530"/>
                    </a:lnTo>
                    <a:lnTo>
                      <a:pt x="41" y="542"/>
                    </a:lnTo>
                    <a:lnTo>
                      <a:pt x="26" y="551"/>
                    </a:lnTo>
                    <a:lnTo>
                      <a:pt x="11" y="558"/>
                    </a:lnTo>
                    <a:lnTo>
                      <a:pt x="0" y="561"/>
                    </a:lnTo>
                    <a:lnTo>
                      <a:pt x="0" y="561"/>
                    </a:lnTo>
                    <a:lnTo>
                      <a:pt x="9" y="600"/>
                    </a:lnTo>
                    <a:close/>
                  </a:path>
                </a:pathLst>
              </a:custGeom>
              <a:solidFill>
                <a:srgbClr val="EBC0CD"/>
              </a:solidFill>
              <a:ln w="9525">
                <a:noFill/>
                <a:round/>
                <a:headEnd/>
                <a:tailEnd/>
              </a:ln>
            </p:spPr>
            <p:txBody>
              <a:bodyPr/>
              <a:lstStyle/>
              <a:p>
                <a:endParaRPr lang="pt-BR"/>
              </a:p>
            </p:txBody>
          </p:sp>
          <p:sp>
            <p:nvSpPr>
              <p:cNvPr id="342052" name="Freeform 36"/>
              <p:cNvSpPr>
                <a:spLocks/>
              </p:cNvSpPr>
              <p:nvPr/>
            </p:nvSpPr>
            <p:spPr bwMode="auto">
              <a:xfrm>
                <a:off x="2275" y="2085"/>
                <a:ext cx="38" cy="196"/>
              </a:xfrm>
              <a:custGeom>
                <a:avLst/>
                <a:gdLst/>
                <a:ahLst/>
                <a:cxnLst>
                  <a:cxn ang="0">
                    <a:pos x="187" y="14"/>
                  </a:cxn>
                  <a:cxn ang="0">
                    <a:pos x="149" y="2"/>
                  </a:cxn>
                  <a:cxn ang="0">
                    <a:pos x="147" y="14"/>
                  </a:cxn>
                  <a:cxn ang="0">
                    <a:pos x="138" y="44"/>
                  </a:cxn>
                  <a:cxn ang="0">
                    <a:pos x="127" y="93"/>
                  </a:cxn>
                  <a:cxn ang="0">
                    <a:pos x="113" y="156"/>
                  </a:cxn>
                  <a:cxn ang="0">
                    <a:pos x="96" y="229"/>
                  </a:cxn>
                  <a:cxn ang="0">
                    <a:pos x="78" y="312"/>
                  </a:cxn>
                  <a:cxn ang="0">
                    <a:pos x="60" y="400"/>
                  </a:cxn>
                  <a:cxn ang="0">
                    <a:pos x="44" y="490"/>
                  </a:cxn>
                  <a:cxn ang="0">
                    <a:pos x="29" y="581"/>
                  </a:cxn>
                  <a:cxn ang="0">
                    <a:pos x="15" y="667"/>
                  </a:cxn>
                  <a:cxn ang="0">
                    <a:pos x="10" y="709"/>
                  </a:cxn>
                  <a:cxn ang="0">
                    <a:pos x="6" y="749"/>
                  </a:cxn>
                  <a:cxn ang="0">
                    <a:pos x="3" y="786"/>
                  </a:cxn>
                  <a:cxn ang="0">
                    <a:pos x="0" y="821"/>
                  </a:cxn>
                  <a:cxn ang="0">
                    <a:pos x="0" y="854"/>
                  </a:cxn>
                  <a:cxn ang="0">
                    <a:pos x="0" y="882"/>
                  </a:cxn>
                  <a:cxn ang="0">
                    <a:pos x="1" y="896"/>
                  </a:cxn>
                  <a:cxn ang="0">
                    <a:pos x="4" y="908"/>
                  </a:cxn>
                  <a:cxn ang="0">
                    <a:pos x="6" y="920"/>
                  </a:cxn>
                  <a:cxn ang="0">
                    <a:pos x="8" y="930"/>
                  </a:cxn>
                  <a:cxn ang="0">
                    <a:pos x="11" y="941"/>
                  </a:cxn>
                  <a:cxn ang="0">
                    <a:pos x="15" y="949"/>
                  </a:cxn>
                  <a:cxn ang="0">
                    <a:pos x="20" y="959"/>
                  </a:cxn>
                  <a:cxn ang="0">
                    <a:pos x="28" y="966"/>
                  </a:cxn>
                  <a:cxn ang="0">
                    <a:pos x="36" y="972"/>
                  </a:cxn>
                  <a:cxn ang="0">
                    <a:pos x="46" y="976"/>
                  </a:cxn>
                  <a:cxn ang="0">
                    <a:pos x="56" y="978"/>
                  </a:cxn>
                  <a:cxn ang="0">
                    <a:pos x="67" y="976"/>
                  </a:cxn>
                  <a:cxn ang="0">
                    <a:pos x="58" y="937"/>
                  </a:cxn>
                  <a:cxn ang="0">
                    <a:pos x="56" y="938"/>
                  </a:cxn>
                  <a:cxn ang="0">
                    <a:pos x="55" y="938"/>
                  </a:cxn>
                  <a:cxn ang="0">
                    <a:pos x="55" y="937"/>
                  </a:cxn>
                  <a:cxn ang="0">
                    <a:pos x="54" y="937"/>
                  </a:cxn>
                  <a:cxn ang="0">
                    <a:pos x="53" y="935"/>
                  </a:cxn>
                  <a:cxn ang="0">
                    <a:pos x="51" y="931"/>
                  </a:cxn>
                  <a:cxn ang="0">
                    <a:pos x="49" y="926"/>
                  </a:cxn>
                  <a:cxn ang="0">
                    <a:pos x="47" y="920"/>
                  </a:cxn>
                  <a:cxn ang="0">
                    <a:pos x="45" y="911"/>
                  </a:cxn>
                  <a:cxn ang="0">
                    <a:pos x="43" y="902"/>
                  </a:cxn>
                  <a:cxn ang="0">
                    <a:pos x="42" y="891"/>
                  </a:cxn>
                  <a:cxn ang="0">
                    <a:pos x="40" y="880"/>
                  </a:cxn>
                  <a:cxn ang="0">
                    <a:pos x="40" y="854"/>
                  </a:cxn>
                  <a:cxn ang="0">
                    <a:pos x="40" y="823"/>
                  </a:cxn>
                  <a:cxn ang="0">
                    <a:pos x="43" y="789"/>
                  </a:cxn>
                  <a:cxn ang="0">
                    <a:pos x="46" y="752"/>
                  </a:cxn>
                  <a:cxn ang="0">
                    <a:pos x="50" y="714"/>
                  </a:cxn>
                  <a:cxn ang="0">
                    <a:pos x="55" y="674"/>
                  </a:cxn>
                  <a:cxn ang="0">
                    <a:pos x="68" y="587"/>
                  </a:cxn>
                  <a:cxn ang="0">
                    <a:pos x="84" y="498"/>
                  </a:cxn>
                  <a:cxn ang="0">
                    <a:pos x="100" y="407"/>
                  </a:cxn>
                  <a:cxn ang="0">
                    <a:pos x="118" y="320"/>
                  </a:cxn>
                  <a:cxn ang="0">
                    <a:pos x="135" y="238"/>
                  </a:cxn>
                  <a:cxn ang="0">
                    <a:pos x="152" y="164"/>
                  </a:cxn>
                  <a:cxn ang="0">
                    <a:pos x="166" y="102"/>
                  </a:cxn>
                  <a:cxn ang="0">
                    <a:pos x="177" y="54"/>
                  </a:cxn>
                  <a:cxn ang="0">
                    <a:pos x="185" y="23"/>
                  </a:cxn>
                  <a:cxn ang="0">
                    <a:pos x="188" y="12"/>
                  </a:cxn>
                  <a:cxn ang="0">
                    <a:pos x="150" y="0"/>
                  </a:cxn>
                  <a:cxn ang="0">
                    <a:pos x="187" y="14"/>
                  </a:cxn>
                </a:cxnLst>
                <a:rect l="0" t="0" r="r" b="b"/>
                <a:pathLst>
                  <a:path w="188" h="978">
                    <a:moveTo>
                      <a:pt x="187" y="14"/>
                    </a:moveTo>
                    <a:lnTo>
                      <a:pt x="149" y="2"/>
                    </a:lnTo>
                    <a:lnTo>
                      <a:pt x="147" y="14"/>
                    </a:lnTo>
                    <a:lnTo>
                      <a:pt x="138" y="44"/>
                    </a:lnTo>
                    <a:lnTo>
                      <a:pt x="127" y="93"/>
                    </a:lnTo>
                    <a:lnTo>
                      <a:pt x="113" y="156"/>
                    </a:lnTo>
                    <a:lnTo>
                      <a:pt x="96" y="229"/>
                    </a:lnTo>
                    <a:lnTo>
                      <a:pt x="78" y="312"/>
                    </a:lnTo>
                    <a:lnTo>
                      <a:pt x="60" y="400"/>
                    </a:lnTo>
                    <a:lnTo>
                      <a:pt x="44" y="490"/>
                    </a:lnTo>
                    <a:lnTo>
                      <a:pt x="29" y="581"/>
                    </a:lnTo>
                    <a:lnTo>
                      <a:pt x="15" y="667"/>
                    </a:lnTo>
                    <a:lnTo>
                      <a:pt x="10" y="709"/>
                    </a:lnTo>
                    <a:lnTo>
                      <a:pt x="6" y="749"/>
                    </a:lnTo>
                    <a:lnTo>
                      <a:pt x="3" y="786"/>
                    </a:lnTo>
                    <a:lnTo>
                      <a:pt x="0" y="821"/>
                    </a:lnTo>
                    <a:lnTo>
                      <a:pt x="0" y="854"/>
                    </a:lnTo>
                    <a:lnTo>
                      <a:pt x="0" y="882"/>
                    </a:lnTo>
                    <a:lnTo>
                      <a:pt x="1" y="896"/>
                    </a:lnTo>
                    <a:lnTo>
                      <a:pt x="4" y="908"/>
                    </a:lnTo>
                    <a:lnTo>
                      <a:pt x="6" y="920"/>
                    </a:lnTo>
                    <a:lnTo>
                      <a:pt x="8" y="930"/>
                    </a:lnTo>
                    <a:lnTo>
                      <a:pt x="11" y="941"/>
                    </a:lnTo>
                    <a:lnTo>
                      <a:pt x="15" y="949"/>
                    </a:lnTo>
                    <a:lnTo>
                      <a:pt x="20" y="959"/>
                    </a:lnTo>
                    <a:lnTo>
                      <a:pt x="28" y="966"/>
                    </a:lnTo>
                    <a:lnTo>
                      <a:pt x="36" y="972"/>
                    </a:lnTo>
                    <a:lnTo>
                      <a:pt x="46" y="976"/>
                    </a:lnTo>
                    <a:lnTo>
                      <a:pt x="56" y="978"/>
                    </a:lnTo>
                    <a:lnTo>
                      <a:pt x="67" y="976"/>
                    </a:lnTo>
                    <a:lnTo>
                      <a:pt x="58" y="937"/>
                    </a:lnTo>
                    <a:lnTo>
                      <a:pt x="56" y="938"/>
                    </a:lnTo>
                    <a:lnTo>
                      <a:pt x="55" y="938"/>
                    </a:lnTo>
                    <a:lnTo>
                      <a:pt x="55" y="937"/>
                    </a:lnTo>
                    <a:lnTo>
                      <a:pt x="54" y="937"/>
                    </a:lnTo>
                    <a:lnTo>
                      <a:pt x="53" y="935"/>
                    </a:lnTo>
                    <a:lnTo>
                      <a:pt x="51" y="931"/>
                    </a:lnTo>
                    <a:lnTo>
                      <a:pt x="49" y="926"/>
                    </a:lnTo>
                    <a:lnTo>
                      <a:pt x="47" y="920"/>
                    </a:lnTo>
                    <a:lnTo>
                      <a:pt x="45" y="911"/>
                    </a:lnTo>
                    <a:lnTo>
                      <a:pt x="43" y="902"/>
                    </a:lnTo>
                    <a:lnTo>
                      <a:pt x="42" y="891"/>
                    </a:lnTo>
                    <a:lnTo>
                      <a:pt x="40" y="880"/>
                    </a:lnTo>
                    <a:lnTo>
                      <a:pt x="40" y="854"/>
                    </a:lnTo>
                    <a:lnTo>
                      <a:pt x="40" y="823"/>
                    </a:lnTo>
                    <a:lnTo>
                      <a:pt x="43" y="789"/>
                    </a:lnTo>
                    <a:lnTo>
                      <a:pt x="46" y="752"/>
                    </a:lnTo>
                    <a:lnTo>
                      <a:pt x="50" y="714"/>
                    </a:lnTo>
                    <a:lnTo>
                      <a:pt x="55" y="674"/>
                    </a:lnTo>
                    <a:lnTo>
                      <a:pt x="68" y="587"/>
                    </a:lnTo>
                    <a:lnTo>
                      <a:pt x="84" y="498"/>
                    </a:lnTo>
                    <a:lnTo>
                      <a:pt x="100" y="407"/>
                    </a:lnTo>
                    <a:lnTo>
                      <a:pt x="118" y="320"/>
                    </a:lnTo>
                    <a:lnTo>
                      <a:pt x="135" y="238"/>
                    </a:lnTo>
                    <a:lnTo>
                      <a:pt x="152" y="164"/>
                    </a:lnTo>
                    <a:lnTo>
                      <a:pt x="166" y="102"/>
                    </a:lnTo>
                    <a:lnTo>
                      <a:pt x="177" y="54"/>
                    </a:lnTo>
                    <a:lnTo>
                      <a:pt x="185" y="23"/>
                    </a:lnTo>
                    <a:lnTo>
                      <a:pt x="188" y="12"/>
                    </a:lnTo>
                    <a:lnTo>
                      <a:pt x="150" y="0"/>
                    </a:lnTo>
                    <a:lnTo>
                      <a:pt x="187" y="14"/>
                    </a:lnTo>
                    <a:close/>
                  </a:path>
                </a:pathLst>
              </a:custGeom>
              <a:solidFill>
                <a:srgbClr val="EBC0CD"/>
              </a:solidFill>
              <a:ln w="9525">
                <a:noFill/>
                <a:round/>
                <a:headEnd/>
                <a:tailEnd/>
              </a:ln>
            </p:spPr>
            <p:txBody>
              <a:bodyPr/>
              <a:lstStyle/>
              <a:p>
                <a:endParaRPr lang="pt-BR"/>
              </a:p>
            </p:txBody>
          </p:sp>
          <p:sp>
            <p:nvSpPr>
              <p:cNvPr id="342053" name="Freeform 37"/>
              <p:cNvSpPr>
                <a:spLocks/>
              </p:cNvSpPr>
              <p:nvPr/>
            </p:nvSpPr>
            <p:spPr bwMode="auto">
              <a:xfrm>
                <a:off x="2200" y="2085"/>
                <a:ext cx="113" cy="189"/>
              </a:xfrm>
              <a:custGeom>
                <a:avLst/>
                <a:gdLst/>
                <a:ahLst/>
                <a:cxnLst>
                  <a:cxn ang="0">
                    <a:pos x="2" y="947"/>
                  </a:cxn>
                  <a:cxn ang="0">
                    <a:pos x="26" y="943"/>
                  </a:cxn>
                  <a:cxn ang="0">
                    <a:pos x="49" y="932"/>
                  </a:cxn>
                  <a:cxn ang="0">
                    <a:pos x="72" y="919"/>
                  </a:cxn>
                  <a:cxn ang="0">
                    <a:pos x="95" y="900"/>
                  </a:cxn>
                  <a:cxn ang="0">
                    <a:pos x="119" y="878"/>
                  </a:cxn>
                  <a:cxn ang="0">
                    <a:pos x="142" y="851"/>
                  </a:cxn>
                  <a:cxn ang="0">
                    <a:pos x="187" y="791"/>
                  </a:cxn>
                  <a:cxn ang="0">
                    <a:pos x="233" y="720"/>
                  </a:cxn>
                  <a:cxn ang="0">
                    <a:pos x="279" y="642"/>
                  </a:cxn>
                  <a:cxn ang="0">
                    <a:pos x="324" y="558"/>
                  </a:cxn>
                  <a:cxn ang="0">
                    <a:pos x="366" y="473"/>
                  </a:cxn>
                  <a:cxn ang="0">
                    <a:pos x="444" y="304"/>
                  </a:cxn>
                  <a:cxn ang="0">
                    <a:pos x="506" y="157"/>
                  </a:cxn>
                  <a:cxn ang="0">
                    <a:pos x="548" y="54"/>
                  </a:cxn>
                  <a:cxn ang="0">
                    <a:pos x="563" y="14"/>
                  </a:cxn>
                  <a:cxn ang="0">
                    <a:pos x="522" y="11"/>
                  </a:cxn>
                  <a:cxn ang="0">
                    <a:pos x="493" y="84"/>
                  </a:cxn>
                  <a:cxn ang="0">
                    <a:pos x="441" y="210"/>
                  </a:cxn>
                  <a:cxn ang="0">
                    <a:pos x="370" y="370"/>
                  </a:cxn>
                  <a:cxn ang="0">
                    <a:pos x="309" y="498"/>
                  </a:cxn>
                  <a:cxn ang="0">
                    <a:pos x="266" y="582"/>
                  </a:cxn>
                  <a:cxn ang="0">
                    <a:pos x="222" y="662"/>
                  </a:cxn>
                  <a:cxn ang="0">
                    <a:pos x="176" y="735"/>
                  </a:cxn>
                  <a:cxn ang="0">
                    <a:pos x="132" y="799"/>
                  </a:cxn>
                  <a:cxn ang="0">
                    <a:pos x="100" y="839"/>
                  </a:cxn>
                  <a:cxn ang="0">
                    <a:pos x="78" y="861"/>
                  </a:cxn>
                  <a:cxn ang="0">
                    <a:pos x="58" y="879"/>
                  </a:cxn>
                  <a:cxn ang="0">
                    <a:pos x="40" y="892"/>
                  </a:cxn>
                  <a:cxn ang="0">
                    <a:pos x="23" y="902"/>
                  </a:cxn>
                  <a:cxn ang="0">
                    <a:pos x="7" y="906"/>
                  </a:cxn>
                  <a:cxn ang="0">
                    <a:pos x="0" y="907"/>
                  </a:cxn>
                  <a:cxn ang="0">
                    <a:pos x="2" y="947"/>
                  </a:cxn>
                </a:cxnLst>
                <a:rect l="0" t="0" r="r" b="b"/>
                <a:pathLst>
                  <a:path w="563" h="947">
                    <a:moveTo>
                      <a:pt x="2" y="947"/>
                    </a:moveTo>
                    <a:lnTo>
                      <a:pt x="2" y="947"/>
                    </a:lnTo>
                    <a:lnTo>
                      <a:pt x="13" y="945"/>
                    </a:lnTo>
                    <a:lnTo>
                      <a:pt x="26" y="943"/>
                    </a:lnTo>
                    <a:lnTo>
                      <a:pt x="37" y="939"/>
                    </a:lnTo>
                    <a:lnTo>
                      <a:pt x="49" y="932"/>
                    </a:lnTo>
                    <a:lnTo>
                      <a:pt x="61" y="926"/>
                    </a:lnTo>
                    <a:lnTo>
                      <a:pt x="72" y="919"/>
                    </a:lnTo>
                    <a:lnTo>
                      <a:pt x="84" y="909"/>
                    </a:lnTo>
                    <a:lnTo>
                      <a:pt x="95" y="900"/>
                    </a:lnTo>
                    <a:lnTo>
                      <a:pt x="107" y="889"/>
                    </a:lnTo>
                    <a:lnTo>
                      <a:pt x="119" y="878"/>
                    </a:lnTo>
                    <a:lnTo>
                      <a:pt x="130" y="865"/>
                    </a:lnTo>
                    <a:lnTo>
                      <a:pt x="142" y="851"/>
                    </a:lnTo>
                    <a:lnTo>
                      <a:pt x="164" y="823"/>
                    </a:lnTo>
                    <a:lnTo>
                      <a:pt x="187" y="791"/>
                    </a:lnTo>
                    <a:lnTo>
                      <a:pt x="210" y="757"/>
                    </a:lnTo>
                    <a:lnTo>
                      <a:pt x="233" y="720"/>
                    </a:lnTo>
                    <a:lnTo>
                      <a:pt x="256" y="682"/>
                    </a:lnTo>
                    <a:lnTo>
                      <a:pt x="279" y="642"/>
                    </a:lnTo>
                    <a:lnTo>
                      <a:pt x="302" y="601"/>
                    </a:lnTo>
                    <a:lnTo>
                      <a:pt x="324" y="558"/>
                    </a:lnTo>
                    <a:lnTo>
                      <a:pt x="345" y="516"/>
                    </a:lnTo>
                    <a:lnTo>
                      <a:pt x="366" y="473"/>
                    </a:lnTo>
                    <a:lnTo>
                      <a:pt x="407" y="386"/>
                    </a:lnTo>
                    <a:lnTo>
                      <a:pt x="444" y="304"/>
                    </a:lnTo>
                    <a:lnTo>
                      <a:pt x="478" y="226"/>
                    </a:lnTo>
                    <a:lnTo>
                      <a:pt x="506" y="157"/>
                    </a:lnTo>
                    <a:lnTo>
                      <a:pt x="530" y="99"/>
                    </a:lnTo>
                    <a:lnTo>
                      <a:pt x="548" y="54"/>
                    </a:lnTo>
                    <a:lnTo>
                      <a:pt x="559" y="24"/>
                    </a:lnTo>
                    <a:lnTo>
                      <a:pt x="563" y="14"/>
                    </a:lnTo>
                    <a:lnTo>
                      <a:pt x="526" y="0"/>
                    </a:lnTo>
                    <a:lnTo>
                      <a:pt x="522" y="11"/>
                    </a:lnTo>
                    <a:lnTo>
                      <a:pt x="511" y="39"/>
                    </a:lnTo>
                    <a:lnTo>
                      <a:pt x="493" y="84"/>
                    </a:lnTo>
                    <a:lnTo>
                      <a:pt x="469" y="142"/>
                    </a:lnTo>
                    <a:lnTo>
                      <a:pt x="441" y="210"/>
                    </a:lnTo>
                    <a:lnTo>
                      <a:pt x="407" y="287"/>
                    </a:lnTo>
                    <a:lnTo>
                      <a:pt x="370" y="370"/>
                    </a:lnTo>
                    <a:lnTo>
                      <a:pt x="330" y="455"/>
                    </a:lnTo>
                    <a:lnTo>
                      <a:pt x="309" y="498"/>
                    </a:lnTo>
                    <a:lnTo>
                      <a:pt x="288" y="540"/>
                    </a:lnTo>
                    <a:lnTo>
                      <a:pt x="266" y="582"/>
                    </a:lnTo>
                    <a:lnTo>
                      <a:pt x="244" y="622"/>
                    </a:lnTo>
                    <a:lnTo>
                      <a:pt x="222" y="662"/>
                    </a:lnTo>
                    <a:lnTo>
                      <a:pt x="200" y="699"/>
                    </a:lnTo>
                    <a:lnTo>
                      <a:pt x="176" y="735"/>
                    </a:lnTo>
                    <a:lnTo>
                      <a:pt x="154" y="768"/>
                    </a:lnTo>
                    <a:lnTo>
                      <a:pt x="132" y="799"/>
                    </a:lnTo>
                    <a:lnTo>
                      <a:pt x="110" y="826"/>
                    </a:lnTo>
                    <a:lnTo>
                      <a:pt x="100" y="839"/>
                    </a:lnTo>
                    <a:lnTo>
                      <a:pt x="89" y="850"/>
                    </a:lnTo>
                    <a:lnTo>
                      <a:pt x="78" y="861"/>
                    </a:lnTo>
                    <a:lnTo>
                      <a:pt x="69" y="870"/>
                    </a:lnTo>
                    <a:lnTo>
                      <a:pt x="58" y="879"/>
                    </a:lnTo>
                    <a:lnTo>
                      <a:pt x="49" y="886"/>
                    </a:lnTo>
                    <a:lnTo>
                      <a:pt x="40" y="892"/>
                    </a:lnTo>
                    <a:lnTo>
                      <a:pt x="31" y="898"/>
                    </a:lnTo>
                    <a:lnTo>
                      <a:pt x="23" y="902"/>
                    </a:lnTo>
                    <a:lnTo>
                      <a:pt x="14" y="904"/>
                    </a:lnTo>
                    <a:lnTo>
                      <a:pt x="7" y="906"/>
                    </a:lnTo>
                    <a:lnTo>
                      <a:pt x="0" y="907"/>
                    </a:lnTo>
                    <a:lnTo>
                      <a:pt x="0" y="907"/>
                    </a:lnTo>
                    <a:lnTo>
                      <a:pt x="2" y="947"/>
                    </a:lnTo>
                    <a:lnTo>
                      <a:pt x="2" y="947"/>
                    </a:lnTo>
                    <a:lnTo>
                      <a:pt x="2" y="947"/>
                    </a:lnTo>
                    <a:close/>
                  </a:path>
                </a:pathLst>
              </a:custGeom>
              <a:solidFill>
                <a:srgbClr val="EBC0CD"/>
              </a:solidFill>
              <a:ln w="9525">
                <a:noFill/>
                <a:round/>
                <a:headEnd/>
                <a:tailEnd/>
              </a:ln>
            </p:spPr>
            <p:txBody>
              <a:bodyPr/>
              <a:lstStyle/>
              <a:p>
                <a:endParaRPr lang="pt-BR"/>
              </a:p>
            </p:txBody>
          </p:sp>
          <p:sp>
            <p:nvSpPr>
              <p:cNvPr id="342054" name="Freeform 38"/>
              <p:cNvSpPr>
                <a:spLocks/>
              </p:cNvSpPr>
              <p:nvPr/>
            </p:nvSpPr>
            <p:spPr bwMode="auto">
              <a:xfrm>
                <a:off x="2115" y="2133"/>
                <a:ext cx="85" cy="141"/>
              </a:xfrm>
              <a:custGeom>
                <a:avLst/>
                <a:gdLst/>
                <a:ahLst/>
                <a:cxnLst>
                  <a:cxn ang="0">
                    <a:pos x="39" y="1"/>
                  </a:cxn>
                  <a:cxn ang="0">
                    <a:pos x="0" y="11"/>
                  </a:cxn>
                  <a:cxn ang="0">
                    <a:pos x="10" y="41"/>
                  </a:cxn>
                  <a:cxn ang="0">
                    <a:pos x="36" y="120"/>
                  </a:cxn>
                  <a:cxn ang="0">
                    <a:pos x="54" y="173"/>
                  </a:cxn>
                  <a:cxn ang="0">
                    <a:pos x="76" y="230"/>
                  </a:cxn>
                  <a:cxn ang="0">
                    <a:pos x="100" y="294"/>
                  </a:cxn>
                  <a:cxn ang="0">
                    <a:pos x="128" y="358"/>
                  </a:cxn>
                  <a:cxn ang="0">
                    <a:pos x="142" y="390"/>
                  </a:cxn>
                  <a:cxn ang="0">
                    <a:pos x="158" y="423"/>
                  </a:cxn>
                  <a:cxn ang="0">
                    <a:pos x="174" y="455"/>
                  </a:cxn>
                  <a:cxn ang="0">
                    <a:pos x="190" y="485"/>
                  </a:cxn>
                  <a:cxn ang="0">
                    <a:pos x="207" y="516"/>
                  </a:cxn>
                  <a:cxn ang="0">
                    <a:pos x="225" y="544"/>
                  </a:cxn>
                  <a:cxn ang="0">
                    <a:pos x="242" y="571"/>
                  </a:cxn>
                  <a:cxn ang="0">
                    <a:pos x="260" y="597"/>
                  </a:cxn>
                  <a:cxn ang="0">
                    <a:pos x="278" y="621"/>
                  </a:cxn>
                  <a:cxn ang="0">
                    <a:pos x="297" y="642"/>
                  </a:cxn>
                  <a:cxn ang="0">
                    <a:pos x="308" y="651"/>
                  </a:cxn>
                  <a:cxn ang="0">
                    <a:pos x="317" y="661"/>
                  </a:cxn>
                  <a:cxn ang="0">
                    <a:pos x="328" y="669"/>
                  </a:cxn>
                  <a:cxn ang="0">
                    <a:pos x="337" y="678"/>
                  </a:cxn>
                  <a:cxn ang="0">
                    <a:pos x="348" y="684"/>
                  </a:cxn>
                  <a:cxn ang="0">
                    <a:pos x="358" y="690"/>
                  </a:cxn>
                  <a:cxn ang="0">
                    <a:pos x="369" y="696"/>
                  </a:cxn>
                  <a:cxn ang="0">
                    <a:pos x="380" y="701"/>
                  </a:cxn>
                  <a:cxn ang="0">
                    <a:pos x="391" y="704"/>
                  </a:cxn>
                  <a:cxn ang="0">
                    <a:pos x="402" y="706"/>
                  </a:cxn>
                  <a:cxn ang="0">
                    <a:pos x="414" y="708"/>
                  </a:cxn>
                  <a:cxn ang="0">
                    <a:pos x="426" y="708"/>
                  </a:cxn>
                  <a:cxn ang="0">
                    <a:pos x="424" y="668"/>
                  </a:cxn>
                  <a:cxn ang="0">
                    <a:pos x="416" y="668"/>
                  </a:cxn>
                  <a:cxn ang="0">
                    <a:pos x="409" y="667"/>
                  </a:cxn>
                  <a:cxn ang="0">
                    <a:pos x="401" y="665"/>
                  </a:cxn>
                  <a:cxn ang="0">
                    <a:pos x="394" y="663"/>
                  </a:cxn>
                  <a:cxn ang="0">
                    <a:pos x="386" y="660"/>
                  </a:cxn>
                  <a:cxn ang="0">
                    <a:pos x="377" y="656"/>
                  </a:cxn>
                  <a:cxn ang="0">
                    <a:pos x="369" y="650"/>
                  </a:cxn>
                  <a:cxn ang="0">
                    <a:pos x="361" y="645"/>
                  </a:cxn>
                  <a:cxn ang="0">
                    <a:pos x="352" y="639"/>
                  </a:cxn>
                  <a:cxn ang="0">
                    <a:pos x="344" y="631"/>
                  </a:cxn>
                  <a:cxn ang="0">
                    <a:pos x="335" y="623"/>
                  </a:cxn>
                  <a:cxn ang="0">
                    <a:pos x="327" y="615"/>
                  </a:cxn>
                  <a:cxn ang="0">
                    <a:pos x="310" y="595"/>
                  </a:cxn>
                  <a:cxn ang="0">
                    <a:pos x="292" y="573"/>
                  </a:cxn>
                  <a:cxn ang="0">
                    <a:pos x="275" y="549"/>
                  </a:cxn>
                  <a:cxn ang="0">
                    <a:pos x="258" y="523"/>
                  </a:cxn>
                  <a:cxn ang="0">
                    <a:pos x="241" y="496"/>
                  </a:cxn>
                  <a:cxn ang="0">
                    <a:pos x="226" y="466"/>
                  </a:cxn>
                  <a:cxn ang="0">
                    <a:pos x="210" y="437"/>
                  </a:cxn>
                  <a:cxn ang="0">
                    <a:pos x="194" y="405"/>
                  </a:cxn>
                  <a:cxn ang="0">
                    <a:pos x="179" y="374"/>
                  </a:cxn>
                  <a:cxn ang="0">
                    <a:pos x="165" y="342"/>
                  </a:cxn>
                  <a:cxn ang="0">
                    <a:pos x="137" y="278"/>
                  </a:cxn>
                  <a:cxn ang="0">
                    <a:pos x="113" y="217"/>
                  </a:cxn>
                  <a:cxn ang="0">
                    <a:pos x="92" y="159"/>
                  </a:cxn>
                  <a:cxn ang="0">
                    <a:pos x="74" y="107"/>
                  </a:cxn>
                  <a:cxn ang="0">
                    <a:pos x="48" y="29"/>
                  </a:cxn>
                  <a:cxn ang="0">
                    <a:pos x="39" y="0"/>
                  </a:cxn>
                  <a:cxn ang="0">
                    <a:pos x="0" y="10"/>
                  </a:cxn>
                  <a:cxn ang="0">
                    <a:pos x="39" y="1"/>
                  </a:cxn>
                </a:cxnLst>
                <a:rect l="0" t="0" r="r" b="b"/>
                <a:pathLst>
                  <a:path w="426" h="708">
                    <a:moveTo>
                      <a:pt x="39" y="1"/>
                    </a:moveTo>
                    <a:lnTo>
                      <a:pt x="0" y="11"/>
                    </a:lnTo>
                    <a:lnTo>
                      <a:pt x="10" y="41"/>
                    </a:lnTo>
                    <a:lnTo>
                      <a:pt x="36" y="120"/>
                    </a:lnTo>
                    <a:lnTo>
                      <a:pt x="54" y="173"/>
                    </a:lnTo>
                    <a:lnTo>
                      <a:pt x="76" y="230"/>
                    </a:lnTo>
                    <a:lnTo>
                      <a:pt x="100" y="294"/>
                    </a:lnTo>
                    <a:lnTo>
                      <a:pt x="128" y="358"/>
                    </a:lnTo>
                    <a:lnTo>
                      <a:pt x="142" y="390"/>
                    </a:lnTo>
                    <a:lnTo>
                      <a:pt x="158" y="423"/>
                    </a:lnTo>
                    <a:lnTo>
                      <a:pt x="174" y="455"/>
                    </a:lnTo>
                    <a:lnTo>
                      <a:pt x="190" y="485"/>
                    </a:lnTo>
                    <a:lnTo>
                      <a:pt x="207" y="516"/>
                    </a:lnTo>
                    <a:lnTo>
                      <a:pt x="225" y="544"/>
                    </a:lnTo>
                    <a:lnTo>
                      <a:pt x="242" y="571"/>
                    </a:lnTo>
                    <a:lnTo>
                      <a:pt x="260" y="597"/>
                    </a:lnTo>
                    <a:lnTo>
                      <a:pt x="278" y="621"/>
                    </a:lnTo>
                    <a:lnTo>
                      <a:pt x="297" y="642"/>
                    </a:lnTo>
                    <a:lnTo>
                      <a:pt x="308" y="651"/>
                    </a:lnTo>
                    <a:lnTo>
                      <a:pt x="317" y="661"/>
                    </a:lnTo>
                    <a:lnTo>
                      <a:pt x="328" y="669"/>
                    </a:lnTo>
                    <a:lnTo>
                      <a:pt x="337" y="678"/>
                    </a:lnTo>
                    <a:lnTo>
                      <a:pt x="348" y="684"/>
                    </a:lnTo>
                    <a:lnTo>
                      <a:pt x="358" y="690"/>
                    </a:lnTo>
                    <a:lnTo>
                      <a:pt x="369" y="696"/>
                    </a:lnTo>
                    <a:lnTo>
                      <a:pt x="380" y="701"/>
                    </a:lnTo>
                    <a:lnTo>
                      <a:pt x="391" y="704"/>
                    </a:lnTo>
                    <a:lnTo>
                      <a:pt x="402" y="706"/>
                    </a:lnTo>
                    <a:lnTo>
                      <a:pt x="414" y="708"/>
                    </a:lnTo>
                    <a:lnTo>
                      <a:pt x="426" y="708"/>
                    </a:lnTo>
                    <a:lnTo>
                      <a:pt x="424" y="668"/>
                    </a:lnTo>
                    <a:lnTo>
                      <a:pt x="416" y="668"/>
                    </a:lnTo>
                    <a:lnTo>
                      <a:pt x="409" y="667"/>
                    </a:lnTo>
                    <a:lnTo>
                      <a:pt x="401" y="665"/>
                    </a:lnTo>
                    <a:lnTo>
                      <a:pt x="394" y="663"/>
                    </a:lnTo>
                    <a:lnTo>
                      <a:pt x="386" y="660"/>
                    </a:lnTo>
                    <a:lnTo>
                      <a:pt x="377" y="656"/>
                    </a:lnTo>
                    <a:lnTo>
                      <a:pt x="369" y="650"/>
                    </a:lnTo>
                    <a:lnTo>
                      <a:pt x="361" y="645"/>
                    </a:lnTo>
                    <a:lnTo>
                      <a:pt x="352" y="639"/>
                    </a:lnTo>
                    <a:lnTo>
                      <a:pt x="344" y="631"/>
                    </a:lnTo>
                    <a:lnTo>
                      <a:pt x="335" y="623"/>
                    </a:lnTo>
                    <a:lnTo>
                      <a:pt x="327" y="615"/>
                    </a:lnTo>
                    <a:lnTo>
                      <a:pt x="310" y="595"/>
                    </a:lnTo>
                    <a:lnTo>
                      <a:pt x="292" y="573"/>
                    </a:lnTo>
                    <a:lnTo>
                      <a:pt x="275" y="549"/>
                    </a:lnTo>
                    <a:lnTo>
                      <a:pt x="258" y="523"/>
                    </a:lnTo>
                    <a:lnTo>
                      <a:pt x="241" y="496"/>
                    </a:lnTo>
                    <a:lnTo>
                      <a:pt x="226" y="466"/>
                    </a:lnTo>
                    <a:lnTo>
                      <a:pt x="210" y="437"/>
                    </a:lnTo>
                    <a:lnTo>
                      <a:pt x="194" y="405"/>
                    </a:lnTo>
                    <a:lnTo>
                      <a:pt x="179" y="374"/>
                    </a:lnTo>
                    <a:lnTo>
                      <a:pt x="165" y="342"/>
                    </a:lnTo>
                    <a:lnTo>
                      <a:pt x="137" y="278"/>
                    </a:lnTo>
                    <a:lnTo>
                      <a:pt x="113" y="217"/>
                    </a:lnTo>
                    <a:lnTo>
                      <a:pt x="92" y="159"/>
                    </a:lnTo>
                    <a:lnTo>
                      <a:pt x="74" y="107"/>
                    </a:lnTo>
                    <a:lnTo>
                      <a:pt x="48" y="29"/>
                    </a:lnTo>
                    <a:lnTo>
                      <a:pt x="39" y="0"/>
                    </a:lnTo>
                    <a:lnTo>
                      <a:pt x="0" y="10"/>
                    </a:lnTo>
                    <a:lnTo>
                      <a:pt x="39" y="1"/>
                    </a:lnTo>
                    <a:close/>
                  </a:path>
                </a:pathLst>
              </a:custGeom>
              <a:solidFill>
                <a:srgbClr val="EBC0CD"/>
              </a:solidFill>
              <a:ln w="9525">
                <a:noFill/>
                <a:round/>
                <a:headEnd/>
                <a:tailEnd/>
              </a:ln>
            </p:spPr>
            <p:txBody>
              <a:bodyPr/>
              <a:lstStyle/>
              <a:p>
                <a:endParaRPr lang="pt-BR"/>
              </a:p>
            </p:txBody>
          </p:sp>
          <p:sp>
            <p:nvSpPr>
              <p:cNvPr id="342055" name="Freeform 39"/>
              <p:cNvSpPr>
                <a:spLocks/>
              </p:cNvSpPr>
              <p:nvPr/>
            </p:nvSpPr>
            <p:spPr bwMode="auto">
              <a:xfrm>
                <a:off x="2225" y="2362"/>
                <a:ext cx="60" cy="91"/>
              </a:xfrm>
              <a:custGeom>
                <a:avLst/>
                <a:gdLst/>
                <a:ahLst/>
                <a:cxnLst>
                  <a:cxn ang="0">
                    <a:pos x="157" y="458"/>
                  </a:cxn>
                  <a:cxn ang="0">
                    <a:pos x="172" y="456"/>
                  </a:cxn>
                  <a:cxn ang="0">
                    <a:pos x="186" y="450"/>
                  </a:cxn>
                  <a:cxn ang="0">
                    <a:pos x="201" y="444"/>
                  </a:cxn>
                  <a:cxn ang="0">
                    <a:pos x="221" y="430"/>
                  </a:cxn>
                  <a:cxn ang="0">
                    <a:pos x="244" y="406"/>
                  </a:cxn>
                  <a:cxn ang="0">
                    <a:pos x="265" y="375"/>
                  </a:cxn>
                  <a:cxn ang="0">
                    <a:pos x="281" y="338"/>
                  </a:cxn>
                  <a:cxn ang="0">
                    <a:pos x="293" y="297"/>
                  </a:cxn>
                  <a:cxn ang="0">
                    <a:pos x="298" y="252"/>
                  </a:cxn>
                  <a:cxn ang="0">
                    <a:pos x="298" y="205"/>
                  </a:cxn>
                  <a:cxn ang="0">
                    <a:pos x="293" y="161"/>
                  </a:cxn>
                  <a:cxn ang="0">
                    <a:pos x="281" y="120"/>
                  </a:cxn>
                  <a:cxn ang="0">
                    <a:pos x="265" y="83"/>
                  </a:cxn>
                  <a:cxn ang="0">
                    <a:pos x="244" y="53"/>
                  </a:cxn>
                  <a:cxn ang="0">
                    <a:pos x="221" y="27"/>
                  </a:cxn>
                  <a:cxn ang="0">
                    <a:pos x="194" y="10"/>
                  </a:cxn>
                  <a:cxn ang="0">
                    <a:pos x="172" y="3"/>
                  </a:cxn>
                  <a:cxn ang="0">
                    <a:pos x="157" y="0"/>
                  </a:cxn>
                  <a:cxn ang="0">
                    <a:pos x="142" y="0"/>
                  </a:cxn>
                  <a:cxn ang="0">
                    <a:pos x="126" y="3"/>
                  </a:cxn>
                  <a:cxn ang="0">
                    <a:pos x="111" y="7"/>
                  </a:cxn>
                  <a:cxn ang="0">
                    <a:pos x="98" y="14"/>
                  </a:cxn>
                  <a:cxn ang="0">
                    <a:pos x="78" y="27"/>
                  </a:cxn>
                  <a:cxn ang="0">
                    <a:pos x="55" y="53"/>
                  </a:cxn>
                  <a:cxn ang="0">
                    <a:pos x="34" y="83"/>
                  </a:cxn>
                  <a:cxn ang="0">
                    <a:pos x="18" y="120"/>
                  </a:cxn>
                  <a:cxn ang="0">
                    <a:pos x="6" y="161"/>
                  </a:cxn>
                  <a:cxn ang="0">
                    <a:pos x="0" y="205"/>
                  </a:cxn>
                  <a:cxn ang="0">
                    <a:pos x="0" y="252"/>
                  </a:cxn>
                  <a:cxn ang="0">
                    <a:pos x="6" y="297"/>
                  </a:cxn>
                  <a:cxn ang="0">
                    <a:pos x="18" y="338"/>
                  </a:cxn>
                  <a:cxn ang="0">
                    <a:pos x="34" y="375"/>
                  </a:cxn>
                  <a:cxn ang="0">
                    <a:pos x="55" y="406"/>
                  </a:cxn>
                  <a:cxn ang="0">
                    <a:pos x="78" y="430"/>
                  </a:cxn>
                  <a:cxn ang="0">
                    <a:pos x="98" y="444"/>
                  </a:cxn>
                  <a:cxn ang="0">
                    <a:pos x="111" y="450"/>
                  </a:cxn>
                  <a:cxn ang="0">
                    <a:pos x="126" y="456"/>
                  </a:cxn>
                  <a:cxn ang="0">
                    <a:pos x="142" y="458"/>
                  </a:cxn>
                </a:cxnLst>
                <a:rect l="0" t="0" r="r" b="b"/>
                <a:pathLst>
                  <a:path w="299" h="458">
                    <a:moveTo>
                      <a:pt x="149" y="458"/>
                    </a:moveTo>
                    <a:lnTo>
                      <a:pt x="157" y="458"/>
                    </a:lnTo>
                    <a:lnTo>
                      <a:pt x="164" y="457"/>
                    </a:lnTo>
                    <a:lnTo>
                      <a:pt x="172" y="456"/>
                    </a:lnTo>
                    <a:lnTo>
                      <a:pt x="180" y="454"/>
                    </a:lnTo>
                    <a:lnTo>
                      <a:pt x="186" y="450"/>
                    </a:lnTo>
                    <a:lnTo>
                      <a:pt x="194" y="447"/>
                    </a:lnTo>
                    <a:lnTo>
                      <a:pt x="201" y="444"/>
                    </a:lnTo>
                    <a:lnTo>
                      <a:pt x="207" y="440"/>
                    </a:lnTo>
                    <a:lnTo>
                      <a:pt x="221" y="430"/>
                    </a:lnTo>
                    <a:lnTo>
                      <a:pt x="232" y="419"/>
                    </a:lnTo>
                    <a:lnTo>
                      <a:pt x="244" y="406"/>
                    </a:lnTo>
                    <a:lnTo>
                      <a:pt x="255" y="390"/>
                    </a:lnTo>
                    <a:lnTo>
                      <a:pt x="265" y="375"/>
                    </a:lnTo>
                    <a:lnTo>
                      <a:pt x="274" y="357"/>
                    </a:lnTo>
                    <a:lnTo>
                      <a:pt x="281" y="338"/>
                    </a:lnTo>
                    <a:lnTo>
                      <a:pt x="287" y="318"/>
                    </a:lnTo>
                    <a:lnTo>
                      <a:pt x="293" y="297"/>
                    </a:lnTo>
                    <a:lnTo>
                      <a:pt x="296" y="275"/>
                    </a:lnTo>
                    <a:lnTo>
                      <a:pt x="298" y="252"/>
                    </a:lnTo>
                    <a:lnTo>
                      <a:pt x="299" y="229"/>
                    </a:lnTo>
                    <a:lnTo>
                      <a:pt x="298" y="205"/>
                    </a:lnTo>
                    <a:lnTo>
                      <a:pt x="296" y="183"/>
                    </a:lnTo>
                    <a:lnTo>
                      <a:pt x="293" y="161"/>
                    </a:lnTo>
                    <a:lnTo>
                      <a:pt x="287" y="140"/>
                    </a:lnTo>
                    <a:lnTo>
                      <a:pt x="281" y="120"/>
                    </a:lnTo>
                    <a:lnTo>
                      <a:pt x="274" y="101"/>
                    </a:lnTo>
                    <a:lnTo>
                      <a:pt x="265" y="83"/>
                    </a:lnTo>
                    <a:lnTo>
                      <a:pt x="255" y="67"/>
                    </a:lnTo>
                    <a:lnTo>
                      <a:pt x="244" y="53"/>
                    </a:lnTo>
                    <a:lnTo>
                      <a:pt x="232" y="39"/>
                    </a:lnTo>
                    <a:lnTo>
                      <a:pt x="221" y="27"/>
                    </a:lnTo>
                    <a:lnTo>
                      <a:pt x="207" y="18"/>
                    </a:lnTo>
                    <a:lnTo>
                      <a:pt x="194" y="10"/>
                    </a:lnTo>
                    <a:lnTo>
                      <a:pt x="180" y="4"/>
                    </a:lnTo>
                    <a:lnTo>
                      <a:pt x="172" y="3"/>
                    </a:lnTo>
                    <a:lnTo>
                      <a:pt x="164" y="1"/>
                    </a:lnTo>
                    <a:lnTo>
                      <a:pt x="157" y="0"/>
                    </a:lnTo>
                    <a:lnTo>
                      <a:pt x="149" y="0"/>
                    </a:lnTo>
                    <a:lnTo>
                      <a:pt x="142" y="0"/>
                    </a:lnTo>
                    <a:lnTo>
                      <a:pt x="134" y="1"/>
                    </a:lnTo>
                    <a:lnTo>
                      <a:pt x="126" y="3"/>
                    </a:lnTo>
                    <a:lnTo>
                      <a:pt x="119" y="4"/>
                    </a:lnTo>
                    <a:lnTo>
                      <a:pt x="111" y="7"/>
                    </a:lnTo>
                    <a:lnTo>
                      <a:pt x="105" y="10"/>
                    </a:lnTo>
                    <a:lnTo>
                      <a:pt x="98" y="14"/>
                    </a:lnTo>
                    <a:lnTo>
                      <a:pt x="91" y="18"/>
                    </a:lnTo>
                    <a:lnTo>
                      <a:pt x="78" y="27"/>
                    </a:lnTo>
                    <a:lnTo>
                      <a:pt x="65" y="39"/>
                    </a:lnTo>
                    <a:lnTo>
                      <a:pt x="55" y="53"/>
                    </a:lnTo>
                    <a:lnTo>
                      <a:pt x="43" y="67"/>
                    </a:lnTo>
                    <a:lnTo>
                      <a:pt x="34" y="83"/>
                    </a:lnTo>
                    <a:lnTo>
                      <a:pt x="25" y="101"/>
                    </a:lnTo>
                    <a:lnTo>
                      <a:pt x="18" y="120"/>
                    </a:lnTo>
                    <a:lnTo>
                      <a:pt x="11" y="140"/>
                    </a:lnTo>
                    <a:lnTo>
                      <a:pt x="6" y="161"/>
                    </a:lnTo>
                    <a:lnTo>
                      <a:pt x="3" y="183"/>
                    </a:lnTo>
                    <a:lnTo>
                      <a:pt x="0" y="205"/>
                    </a:lnTo>
                    <a:lnTo>
                      <a:pt x="0" y="229"/>
                    </a:lnTo>
                    <a:lnTo>
                      <a:pt x="0" y="252"/>
                    </a:lnTo>
                    <a:lnTo>
                      <a:pt x="3" y="275"/>
                    </a:lnTo>
                    <a:lnTo>
                      <a:pt x="6" y="297"/>
                    </a:lnTo>
                    <a:lnTo>
                      <a:pt x="11" y="318"/>
                    </a:lnTo>
                    <a:lnTo>
                      <a:pt x="18" y="338"/>
                    </a:lnTo>
                    <a:lnTo>
                      <a:pt x="25" y="357"/>
                    </a:lnTo>
                    <a:lnTo>
                      <a:pt x="34" y="375"/>
                    </a:lnTo>
                    <a:lnTo>
                      <a:pt x="43" y="390"/>
                    </a:lnTo>
                    <a:lnTo>
                      <a:pt x="55" y="406"/>
                    </a:lnTo>
                    <a:lnTo>
                      <a:pt x="65" y="419"/>
                    </a:lnTo>
                    <a:lnTo>
                      <a:pt x="78" y="430"/>
                    </a:lnTo>
                    <a:lnTo>
                      <a:pt x="91" y="440"/>
                    </a:lnTo>
                    <a:lnTo>
                      <a:pt x="98" y="444"/>
                    </a:lnTo>
                    <a:lnTo>
                      <a:pt x="105" y="447"/>
                    </a:lnTo>
                    <a:lnTo>
                      <a:pt x="111" y="450"/>
                    </a:lnTo>
                    <a:lnTo>
                      <a:pt x="119" y="454"/>
                    </a:lnTo>
                    <a:lnTo>
                      <a:pt x="126" y="456"/>
                    </a:lnTo>
                    <a:lnTo>
                      <a:pt x="134" y="457"/>
                    </a:lnTo>
                    <a:lnTo>
                      <a:pt x="142" y="458"/>
                    </a:lnTo>
                    <a:lnTo>
                      <a:pt x="149" y="458"/>
                    </a:lnTo>
                    <a:close/>
                  </a:path>
                </a:pathLst>
              </a:custGeom>
              <a:solidFill>
                <a:srgbClr val="E396B1"/>
              </a:solidFill>
              <a:ln w="9525">
                <a:noFill/>
                <a:round/>
                <a:headEnd/>
                <a:tailEnd/>
              </a:ln>
            </p:spPr>
            <p:txBody>
              <a:bodyPr/>
              <a:lstStyle/>
              <a:p>
                <a:endParaRPr lang="pt-BR"/>
              </a:p>
            </p:txBody>
          </p:sp>
          <p:sp>
            <p:nvSpPr>
              <p:cNvPr id="342056" name="Freeform 40"/>
              <p:cNvSpPr>
                <a:spLocks/>
              </p:cNvSpPr>
              <p:nvPr/>
            </p:nvSpPr>
            <p:spPr bwMode="auto">
              <a:xfrm>
                <a:off x="2255" y="2407"/>
                <a:ext cx="38" cy="54"/>
              </a:xfrm>
              <a:custGeom>
                <a:avLst/>
                <a:gdLst/>
                <a:ahLst/>
                <a:cxnLst>
                  <a:cxn ang="0">
                    <a:pos x="110" y="0"/>
                  </a:cxn>
                  <a:cxn ang="0">
                    <a:pos x="110" y="0"/>
                  </a:cxn>
                  <a:cxn ang="0">
                    <a:pos x="110" y="20"/>
                  </a:cxn>
                  <a:cxn ang="0">
                    <a:pos x="108" y="41"/>
                  </a:cxn>
                  <a:cxn ang="0">
                    <a:pos x="105" y="60"/>
                  </a:cxn>
                  <a:cxn ang="0">
                    <a:pos x="99" y="78"/>
                  </a:cxn>
                  <a:cxn ang="0">
                    <a:pos x="94" y="96"/>
                  </a:cxn>
                  <a:cxn ang="0">
                    <a:pos x="88" y="112"/>
                  </a:cxn>
                  <a:cxn ang="0">
                    <a:pos x="80" y="127"/>
                  </a:cxn>
                  <a:cxn ang="0">
                    <a:pos x="73" y="140"/>
                  </a:cxn>
                  <a:cxn ang="0">
                    <a:pos x="65" y="152"/>
                  </a:cxn>
                  <a:cxn ang="0">
                    <a:pos x="55" y="162"/>
                  </a:cxn>
                  <a:cxn ang="0">
                    <a:pos x="46" y="171"/>
                  </a:cxn>
                  <a:cxn ang="0">
                    <a:pos x="36" y="178"/>
                  </a:cxn>
                  <a:cxn ang="0">
                    <a:pos x="32" y="180"/>
                  </a:cxn>
                  <a:cxn ang="0">
                    <a:pos x="28" y="182"/>
                  </a:cxn>
                  <a:cxn ang="0">
                    <a:pos x="22" y="185"/>
                  </a:cxn>
                  <a:cxn ang="0">
                    <a:pos x="18" y="187"/>
                  </a:cxn>
                  <a:cxn ang="0">
                    <a:pos x="14" y="188"/>
                  </a:cxn>
                  <a:cxn ang="0">
                    <a:pos x="10" y="189"/>
                  </a:cxn>
                  <a:cxn ang="0">
                    <a:pos x="5" y="189"/>
                  </a:cxn>
                  <a:cxn ang="0">
                    <a:pos x="0" y="189"/>
                  </a:cxn>
                  <a:cxn ang="0">
                    <a:pos x="0" y="269"/>
                  </a:cxn>
                  <a:cxn ang="0">
                    <a:pos x="11" y="269"/>
                  </a:cxn>
                  <a:cxn ang="0">
                    <a:pos x="21" y="268"/>
                  </a:cxn>
                  <a:cxn ang="0">
                    <a:pos x="32" y="266"/>
                  </a:cxn>
                  <a:cxn ang="0">
                    <a:pos x="42" y="262"/>
                  </a:cxn>
                  <a:cxn ang="0">
                    <a:pos x="52" y="259"/>
                  </a:cxn>
                  <a:cxn ang="0">
                    <a:pos x="61" y="255"/>
                  </a:cxn>
                  <a:cxn ang="0">
                    <a:pos x="71" y="250"/>
                  </a:cxn>
                  <a:cxn ang="0">
                    <a:pos x="81" y="243"/>
                  </a:cxn>
                  <a:cxn ang="0">
                    <a:pos x="97" y="232"/>
                  </a:cxn>
                  <a:cxn ang="0">
                    <a:pos x="113" y="217"/>
                  </a:cxn>
                  <a:cxn ang="0">
                    <a:pos x="127" y="201"/>
                  </a:cxn>
                  <a:cxn ang="0">
                    <a:pos x="139" y="183"/>
                  </a:cxn>
                  <a:cxn ang="0">
                    <a:pos x="151" y="165"/>
                  </a:cxn>
                  <a:cxn ang="0">
                    <a:pos x="160" y="143"/>
                  </a:cxn>
                  <a:cxn ang="0">
                    <a:pos x="170" y="122"/>
                  </a:cxn>
                  <a:cxn ang="0">
                    <a:pos x="176" y="99"/>
                  </a:cxn>
                  <a:cxn ang="0">
                    <a:pos x="182" y="76"/>
                  </a:cxn>
                  <a:cxn ang="0">
                    <a:pos x="187" y="51"/>
                  </a:cxn>
                  <a:cxn ang="0">
                    <a:pos x="189" y="26"/>
                  </a:cxn>
                  <a:cxn ang="0">
                    <a:pos x="190" y="0"/>
                  </a:cxn>
                  <a:cxn ang="0">
                    <a:pos x="190" y="0"/>
                  </a:cxn>
                  <a:cxn ang="0">
                    <a:pos x="110" y="0"/>
                  </a:cxn>
                </a:cxnLst>
                <a:rect l="0" t="0" r="r" b="b"/>
                <a:pathLst>
                  <a:path w="190" h="269">
                    <a:moveTo>
                      <a:pt x="110" y="0"/>
                    </a:moveTo>
                    <a:lnTo>
                      <a:pt x="110" y="0"/>
                    </a:lnTo>
                    <a:lnTo>
                      <a:pt x="110" y="20"/>
                    </a:lnTo>
                    <a:lnTo>
                      <a:pt x="108" y="41"/>
                    </a:lnTo>
                    <a:lnTo>
                      <a:pt x="105" y="60"/>
                    </a:lnTo>
                    <a:lnTo>
                      <a:pt x="99" y="78"/>
                    </a:lnTo>
                    <a:lnTo>
                      <a:pt x="94" y="96"/>
                    </a:lnTo>
                    <a:lnTo>
                      <a:pt x="88" y="112"/>
                    </a:lnTo>
                    <a:lnTo>
                      <a:pt x="80" y="127"/>
                    </a:lnTo>
                    <a:lnTo>
                      <a:pt x="73" y="140"/>
                    </a:lnTo>
                    <a:lnTo>
                      <a:pt x="65" y="152"/>
                    </a:lnTo>
                    <a:lnTo>
                      <a:pt x="55" y="162"/>
                    </a:lnTo>
                    <a:lnTo>
                      <a:pt x="46" y="171"/>
                    </a:lnTo>
                    <a:lnTo>
                      <a:pt x="36" y="178"/>
                    </a:lnTo>
                    <a:lnTo>
                      <a:pt x="32" y="180"/>
                    </a:lnTo>
                    <a:lnTo>
                      <a:pt x="28" y="182"/>
                    </a:lnTo>
                    <a:lnTo>
                      <a:pt x="22" y="185"/>
                    </a:lnTo>
                    <a:lnTo>
                      <a:pt x="18" y="187"/>
                    </a:lnTo>
                    <a:lnTo>
                      <a:pt x="14" y="188"/>
                    </a:lnTo>
                    <a:lnTo>
                      <a:pt x="10" y="189"/>
                    </a:lnTo>
                    <a:lnTo>
                      <a:pt x="5" y="189"/>
                    </a:lnTo>
                    <a:lnTo>
                      <a:pt x="0" y="189"/>
                    </a:lnTo>
                    <a:lnTo>
                      <a:pt x="0" y="269"/>
                    </a:lnTo>
                    <a:lnTo>
                      <a:pt x="11" y="269"/>
                    </a:lnTo>
                    <a:lnTo>
                      <a:pt x="21" y="268"/>
                    </a:lnTo>
                    <a:lnTo>
                      <a:pt x="32" y="266"/>
                    </a:lnTo>
                    <a:lnTo>
                      <a:pt x="42" y="262"/>
                    </a:lnTo>
                    <a:lnTo>
                      <a:pt x="52" y="259"/>
                    </a:lnTo>
                    <a:lnTo>
                      <a:pt x="61" y="255"/>
                    </a:lnTo>
                    <a:lnTo>
                      <a:pt x="71" y="250"/>
                    </a:lnTo>
                    <a:lnTo>
                      <a:pt x="81" y="243"/>
                    </a:lnTo>
                    <a:lnTo>
                      <a:pt x="97" y="232"/>
                    </a:lnTo>
                    <a:lnTo>
                      <a:pt x="113" y="217"/>
                    </a:lnTo>
                    <a:lnTo>
                      <a:pt x="127" y="201"/>
                    </a:lnTo>
                    <a:lnTo>
                      <a:pt x="139" y="183"/>
                    </a:lnTo>
                    <a:lnTo>
                      <a:pt x="151" y="165"/>
                    </a:lnTo>
                    <a:lnTo>
                      <a:pt x="160" y="143"/>
                    </a:lnTo>
                    <a:lnTo>
                      <a:pt x="170" y="122"/>
                    </a:lnTo>
                    <a:lnTo>
                      <a:pt x="176" y="99"/>
                    </a:lnTo>
                    <a:lnTo>
                      <a:pt x="182" y="76"/>
                    </a:lnTo>
                    <a:lnTo>
                      <a:pt x="187" y="51"/>
                    </a:lnTo>
                    <a:lnTo>
                      <a:pt x="189" y="26"/>
                    </a:lnTo>
                    <a:lnTo>
                      <a:pt x="190" y="0"/>
                    </a:lnTo>
                    <a:lnTo>
                      <a:pt x="190" y="0"/>
                    </a:lnTo>
                    <a:lnTo>
                      <a:pt x="110" y="0"/>
                    </a:lnTo>
                    <a:close/>
                  </a:path>
                </a:pathLst>
              </a:custGeom>
              <a:solidFill>
                <a:srgbClr val="CC5180"/>
              </a:solidFill>
              <a:ln w="9525">
                <a:noFill/>
                <a:round/>
                <a:headEnd/>
                <a:tailEnd/>
              </a:ln>
            </p:spPr>
            <p:txBody>
              <a:bodyPr/>
              <a:lstStyle/>
              <a:p>
                <a:endParaRPr lang="pt-BR"/>
              </a:p>
            </p:txBody>
          </p:sp>
          <p:sp>
            <p:nvSpPr>
              <p:cNvPr id="342057" name="Freeform 41"/>
              <p:cNvSpPr>
                <a:spLocks/>
              </p:cNvSpPr>
              <p:nvPr/>
            </p:nvSpPr>
            <p:spPr bwMode="auto">
              <a:xfrm>
                <a:off x="2255" y="2354"/>
                <a:ext cx="38" cy="53"/>
              </a:xfrm>
              <a:custGeom>
                <a:avLst/>
                <a:gdLst/>
                <a:ahLst/>
                <a:cxnLst>
                  <a:cxn ang="0">
                    <a:pos x="0" y="80"/>
                  </a:cxn>
                  <a:cxn ang="0">
                    <a:pos x="0" y="80"/>
                  </a:cxn>
                  <a:cxn ang="0">
                    <a:pos x="5" y="80"/>
                  </a:cxn>
                  <a:cxn ang="0">
                    <a:pos x="10" y="81"/>
                  </a:cxn>
                  <a:cxn ang="0">
                    <a:pos x="14" y="81"/>
                  </a:cxn>
                  <a:cxn ang="0">
                    <a:pos x="17" y="82"/>
                  </a:cxn>
                  <a:cxn ang="0">
                    <a:pos x="28" y="86"/>
                  </a:cxn>
                  <a:cxn ang="0">
                    <a:pos x="37" y="91"/>
                  </a:cxn>
                  <a:cxn ang="0">
                    <a:pos x="46" y="98"/>
                  </a:cxn>
                  <a:cxn ang="0">
                    <a:pos x="55" y="107"/>
                  </a:cxn>
                  <a:cxn ang="0">
                    <a:pos x="65" y="117"/>
                  </a:cxn>
                  <a:cxn ang="0">
                    <a:pos x="73" y="129"/>
                  </a:cxn>
                  <a:cxn ang="0">
                    <a:pos x="80" y="142"/>
                  </a:cxn>
                  <a:cxn ang="0">
                    <a:pos x="88" y="157"/>
                  </a:cxn>
                  <a:cxn ang="0">
                    <a:pos x="94" y="174"/>
                  </a:cxn>
                  <a:cxn ang="0">
                    <a:pos x="99" y="190"/>
                  </a:cxn>
                  <a:cxn ang="0">
                    <a:pos x="105" y="209"/>
                  </a:cxn>
                  <a:cxn ang="0">
                    <a:pos x="108" y="228"/>
                  </a:cxn>
                  <a:cxn ang="0">
                    <a:pos x="110" y="248"/>
                  </a:cxn>
                  <a:cxn ang="0">
                    <a:pos x="110" y="269"/>
                  </a:cxn>
                  <a:cxn ang="0">
                    <a:pos x="190" y="269"/>
                  </a:cxn>
                  <a:cxn ang="0">
                    <a:pos x="189" y="243"/>
                  </a:cxn>
                  <a:cxn ang="0">
                    <a:pos x="187" y="218"/>
                  </a:cxn>
                  <a:cxn ang="0">
                    <a:pos x="182" y="193"/>
                  </a:cxn>
                  <a:cxn ang="0">
                    <a:pos x="176" y="169"/>
                  </a:cxn>
                  <a:cxn ang="0">
                    <a:pos x="170" y="146"/>
                  </a:cxn>
                  <a:cxn ang="0">
                    <a:pos x="160" y="125"/>
                  </a:cxn>
                  <a:cxn ang="0">
                    <a:pos x="151" y="104"/>
                  </a:cxn>
                  <a:cxn ang="0">
                    <a:pos x="139" y="85"/>
                  </a:cxn>
                  <a:cxn ang="0">
                    <a:pos x="127" y="67"/>
                  </a:cxn>
                  <a:cxn ang="0">
                    <a:pos x="113" y="51"/>
                  </a:cxn>
                  <a:cxn ang="0">
                    <a:pos x="97" y="37"/>
                  </a:cxn>
                  <a:cxn ang="0">
                    <a:pos x="80" y="24"/>
                  </a:cxn>
                  <a:cxn ang="0">
                    <a:pos x="61" y="15"/>
                  </a:cxn>
                  <a:cxn ang="0">
                    <a:pos x="43" y="7"/>
                  </a:cxn>
                  <a:cxn ang="0">
                    <a:pos x="32" y="4"/>
                  </a:cxn>
                  <a:cxn ang="0">
                    <a:pos x="21" y="2"/>
                  </a:cxn>
                  <a:cxn ang="0">
                    <a:pos x="11" y="0"/>
                  </a:cxn>
                  <a:cxn ang="0">
                    <a:pos x="0" y="0"/>
                  </a:cxn>
                  <a:cxn ang="0">
                    <a:pos x="0" y="0"/>
                  </a:cxn>
                  <a:cxn ang="0">
                    <a:pos x="0" y="80"/>
                  </a:cxn>
                </a:cxnLst>
                <a:rect l="0" t="0" r="r" b="b"/>
                <a:pathLst>
                  <a:path w="190" h="269">
                    <a:moveTo>
                      <a:pt x="0" y="80"/>
                    </a:moveTo>
                    <a:lnTo>
                      <a:pt x="0" y="80"/>
                    </a:lnTo>
                    <a:lnTo>
                      <a:pt x="5" y="80"/>
                    </a:lnTo>
                    <a:lnTo>
                      <a:pt x="10" y="81"/>
                    </a:lnTo>
                    <a:lnTo>
                      <a:pt x="14" y="81"/>
                    </a:lnTo>
                    <a:lnTo>
                      <a:pt x="17" y="82"/>
                    </a:lnTo>
                    <a:lnTo>
                      <a:pt x="28" y="86"/>
                    </a:lnTo>
                    <a:lnTo>
                      <a:pt x="37" y="91"/>
                    </a:lnTo>
                    <a:lnTo>
                      <a:pt x="46" y="98"/>
                    </a:lnTo>
                    <a:lnTo>
                      <a:pt x="55" y="107"/>
                    </a:lnTo>
                    <a:lnTo>
                      <a:pt x="65" y="117"/>
                    </a:lnTo>
                    <a:lnTo>
                      <a:pt x="73" y="129"/>
                    </a:lnTo>
                    <a:lnTo>
                      <a:pt x="80" y="142"/>
                    </a:lnTo>
                    <a:lnTo>
                      <a:pt x="88" y="157"/>
                    </a:lnTo>
                    <a:lnTo>
                      <a:pt x="94" y="174"/>
                    </a:lnTo>
                    <a:lnTo>
                      <a:pt x="99" y="190"/>
                    </a:lnTo>
                    <a:lnTo>
                      <a:pt x="105" y="209"/>
                    </a:lnTo>
                    <a:lnTo>
                      <a:pt x="108" y="228"/>
                    </a:lnTo>
                    <a:lnTo>
                      <a:pt x="110" y="248"/>
                    </a:lnTo>
                    <a:lnTo>
                      <a:pt x="110" y="269"/>
                    </a:lnTo>
                    <a:lnTo>
                      <a:pt x="190" y="269"/>
                    </a:lnTo>
                    <a:lnTo>
                      <a:pt x="189" y="243"/>
                    </a:lnTo>
                    <a:lnTo>
                      <a:pt x="187" y="218"/>
                    </a:lnTo>
                    <a:lnTo>
                      <a:pt x="182" y="193"/>
                    </a:lnTo>
                    <a:lnTo>
                      <a:pt x="176" y="169"/>
                    </a:lnTo>
                    <a:lnTo>
                      <a:pt x="170" y="146"/>
                    </a:lnTo>
                    <a:lnTo>
                      <a:pt x="160" y="125"/>
                    </a:lnTo>
                    <a:lnTo>
                      <a:pt x="151" y="104"/>
                    </a:lnTo>
                    <a:lnTo>
                      <a:pt x="139" y="85"/>
                    </a:lnTo>
                    <a:lnTo>
                      <a:pt x="127" y="67"/>
                    </a:lnTo>
                    <a:lnTo>
                      <a:pt x="113" y="51"/>
                    </a:lnTo>
                    <a:lnTo>
                      <a:pt x="97" y="37"/>
                    </a:lnTo>
                    <a:lnTo>
                      <a:pt x="80" y="24"/>
                    </a:lnTo>
                    <a:lnTo>
                      <a:pt x="61" y="15"/>
                    </a:lnTo>
                    <a:lnTo>
                      <a:pt x="43" y="7"/>
                    </a:lnTo>
                    <a:lnTo>
                      <a:pt x="32" y="4"/>
                    </a:lnTo>
                    <a:lnTo>
                      <a:pt x="21" y="2"/>
                    </a:lnTo>
                    <a:lnTo>
                      <a:pt x="11" y="0"/>
                    </a:lnTo>
                    <a:lnTo>
                      <a:pt x="0" y="0"/>
                    </a:lnTo>
                    <a:lnTo>
                      <a:pt x="0" y="0"/>
                    </a:lnTo>
                    <a:lnTo>
                      <a:pt x="0" y="80"/>
                    </a:lnTo>
                    <a:close/>
                  </a:path>
                </a:pathLst>
              </a:custGeom>
              <a:solidFill>
                <a:srgbClr val="CC5180"/>
              </a:solidFill>
              <a:ln w="9525">
                <a:noFill/>
                <a:round/>
                <a:headEnd/>
                <a:tailEnd/>
              </a:ln>
            </p:spPr>
            <p:txBody>
              <a:bodyPr/>
              <a:lstStyle/>
              <a:p>
                <a:endParaRPr lang="pt-BR"/>
              </a:p>
            </p:txBody>
          </p:sp>
          <p:sp>
            <p:nvSpPr>
              <p:cNvPr id="342058" name="Freeform 42"/>
              <p:cNvSpPr>
                <a:spLocks/>
              </p:cNvSpPr>
              <p:nvPr/>
            </p:nvSpPr>
            <p:spPr bwMode="auto">
              <a:xfrm>
                <a:off x="2217" y="2354"/>
                <a:ext cx="38" cy="53"/>
              </a:xfrm>
              <a:custGeom>
                <a:avLst/>
                <a:gdLst/>
                <a:ahLst/>
                <a:cxnLst>
                  <a:cxn ang="0">
                    <a:pos x="80" y="269"/>
                  </a:cxn>
                  <a:cxn ang="0">
                    <a:pos x="80" y="269"/>
                  </a:cxn>
                  <a:cxn ang="0">
                    <a:pos x="80" y="248"/>
                  </a:cxn>
                  <a:cxn ang="0">
                    <a:pos x="82" y="228"/>
                  </a:cxn>
                  <a:cxn ang="0">
                    <a:pos x="85" y="209"/>
                  </a:cxn>
                  <a:cxn ang="0">
                    <a:pos x="89" y="190"/>
                  </a:cxn>
                  <a:cxn ang="0">
                    <a:pos x="96" y="174"/>
                  </a:cxn>
                  <a:cxn ang="0">
                    <a:pos x="102" y="157"/>
                  </a:cxn>
                  <a:cxn ang="0">
                    <a:pos x="109" y="142"/>
                  </a:cxn>
                  <a:cxn ang="0">
                    <a:pos x="117" y="129"/>
                  </a:cxn>
                  <a:cxn ang="0">
                    <a:pos x="125" y="117"/>
                  </a:cxn>
                  <a:cxn ang="0">
                    <a:pos x="135" y="107"/>
                  </a:cxn>
                  <a:cxn ang="0">
                    <a:pos x="143" y="98"/>
                  </a:cxn>
                  <a:cxn ang="0">
                    <a:pos x="154" y="90"/>
                  </a:cxn>
                  <a:cxn ang="0">
                    <a:pos x="158" y="88"/>
                  </a:cxn>
                  <a:cxn ang="0">
                    <a:pos x="162" y="86"/>
                  </a:cxn>
                  <a:cxn ang="0">
                    <a:pos x="166" y="84"/>
                  </a:cxn>
                  <a:cxn ang="0">
                    <a:pos x="171" y="83"/>
                  </a:cxn>
                  <a:cxn ang="0">
                    <a:pos x="176" y="81"/>
                  </a:cxn>
                  <a:cxn ang="0">
                    <a:pos x="180" y="81"/>
                  </a:cxn>
                  <a:cxn ang="0">
                    <a:pos x="185" y="80"/>
                  </a:cxn>
                  <a:cxn ang="0">
                    <a:pos x="189" y="80"/>
                  </a:cxn>
                  <a:cxn ang="0">
                    <a:pos x="189" y="0"/>
                  </a:cxn>
                  <a:cxn ang="0">
                    <a:pos x="179" y="0"/>
                  </a:cxn>
                  <a:cxn ang="0">
                    <a:pos x="168" y="2"/>
                  </a:cxn>
                  <a:cxn ang="0">
                    <a:pos x="158" y="4"/>
                  </a:cxn>
                  <a:cxn ang="0">
                    <a:pos x="147" y="6"/>
                  </a:cxn>
                  <a:cxn ang="0">
                    <a:pos x="137" y="10"/>
                  </a:cxn>
                  <a:cxn ang="0">
                    <a:pos x="127" y="15"/>
                  </a:cxn>
                  <a:cxn ang="0">
                    <a:pos x="119" y="19"/>
                  </a:cxn>
                  <a:cxn ang="0">
                    <a:pos x="108" y="25"/>
                  </a:cxn>
                  <a:cxn ang="0">
                    <a:pos x="92" y="37"/>
                  </a:cxn>
                  <a:cxn ang="0">
                    <a:pos x="77" y="51"/>
                  </a:cxn>
                  <a:cxn ang="0">
                    <a:pos x="63" y="67"/>
                  </a:cxn>
                  <a:cxn ang="0">
                    <a:pos x="50" y="85"/>
                  </a:cxn>
                  <a:cxn ang="0">
                    <a:pos x="39" y="104"/>
                  </a:cxn>
                  <a:cxn ang="0">
                    <a:pos x="28" y="125"/>
                  </a:cxn>
                  <a:cxn ang="0">
                    <a:pos x="20" y="146"/>
                  </a:cxn>
                  <a:cxn ang="0">
                    <a:pos x="12" y="169"/>
                  </a:cxn>
                  <a:cxn ang="0">
                    <a:pos x="7" y="193"/>
                  </a:cxn>
                  <a:cxn ang="0">
                    <a:pos x="3" y="218"/>
                  </a:cxn>
                  <a:cxn ang="0">
                    <a:pos x="1" y="243"/>
                  </a:cxn>
                  <a:cxn ang="0">
                    <a:pos x="0" y="269"/>
                  </a:cxn>
                  <a:cxn ang="0">
                    <a:pos x="0" y="269"/>
                  </a:cxn>
                  <a:cxn ang="0">
                    <a:pos x="80" y="269"/>
                  </a:cxn>
                </a:cxnLst>
                <a:rect l="0" t="0" r="r" b="b"/>
                <a:pathLst>
                  <a:path w="189" h="269">
                    <a:moveTo>
                      <a:pt x="80" y="269"/>
                    </a:moveTo>
                    <a:lnTo>
                      <a:pt x="80" y="269"/>
                    </a:lnTo>
                    <a:lnTo>
                      <a:pt x="80" y="248"/>
                    </a:lnTo>
                    <a:lnTo>
                      <a:pt x="82" y="228"/>
                    </a:lnTo>
                    <a:lnTo>
                      <a:pt x="85" y="209"/>
                    </a:lnTo>
                    <a:lnTo>
                      <a:pt x="89" y="190"/>
                    </a:lnTo>
                    <a:lnTo>
                      <a:pt x="96" y="174"/>
                    </a:lnTo>
                    <a:lnTo>
                      <a:pt x="102" y="157"/>
                    </a:lnTo>
                    <a:lnTo>
                      <a:pt x="109" y="142"/>
                    </a:lnTo>
                    <a:lnTo>
                      <a:pt x="117" y="129"/>
                    </a:lnTo>
                    <a:lnTo>
                      <a:pt x="125" y="117"/>
                    </a:lnTo>
                    <a:lnTo>
                      <a:pt x="135" y="107"/>
                    </a:lnTo>
                    <a:lnTo>
                      <a:pt x="143" y="98"/>
                    </a:lnTo>
                    <a:lnTo>
                      <a:pt x="154" y="90"/>
                    </a:lnTo>
                    <a:lnTo>
                      <a:pt x="158" y="88"/>
                    </a:lnTo>
                    <a:lnTo>
                      <a:pt x="162" y="86"/>
                    </a:lnTo>
                    <a:lnTo>
                      <a:pt x="166" y="84"/>
                    </a:lnTo>
                    <a:lnTo>
                      <a:pt x="171" y="83"/>
                    </a:lnTo>
                    <a:lnTo>
                      <a:pt x="176" y="81"/>
                    </a:lnTo>
                    <a:lnTo>
                      <a:pt x="180" y="81"/>
                    </a:lnTo>
                    <a:lnTo>
                      <a:pt x="185" y="80"/>
                    </a:lnTo>
                    <a:lnTo>
                      <a:pt x="189" y="80"/>
                    </a:lnTo>
                    <a:lnTo>
                      <a:pt x="189" y="0"/>
                    </a:lnTo>
                    <a:lnTo>
                      <a:pt x="179" y="0"/>
                    </a:lnTo>
                    <a:lnTo>
                      <a:pt x="168" y="2"/>
                    </a:lnTo>
                    <a:lnTo>
                      <a:pt x="158" y="4"/>
                    </a:lnTo>
                    <a:lnTo>
                      <a:pt x="147" y="6"/>
                    </a:lnTo>
                    <a:lnTo>
                      <a:pt x="137" y="10"/>
                    </a:lnTo>
                    <a:lnTo>
                      <a:pt x="127" y="15"/>
                    </a:lnTo>
                    <a:lnTo>
                      <a:pt x="119" y="19"/>
                    </a:lnTo>
                    <a:lnTo>
                      <a:pt x="108" y="25"/>
                    </a:lnTo>
                    <a:lnTo>
                      <a:pt x="92" y="37"/>
                    </a:lnTo>
                    <a:lnTo>
                      <a:pt x="77" y="51"/>
                    </a:lnTo>
                    <a:lnTo>
                      <a:pt x="63" y="67"/>
                    </a:lnTo>
                    <a:lnTo>
                      <a:pt x="50" y="85"/>
                    </a:lnTo>
                    <a:lnTo>
                      <a:pt x="39" y="104"/>
                    </a:lnTo>
                    <a:lnTo>
                      <a:pt x="28" y="125"/>
                    </a:lnTo>
                    <a:lnTo>
                      <a:pt x="20" y="146"/>
                    </a:lnTo>
                    <a:lnTo>
                      <a:pt x="12" y="169"/>
                    </a:lnTo>
                    <a:lnTo>
                      <a:pt x="7" y="193"/>
                    </a:lnTo>
                    <a:lnTo>
                      <a:pt x="3" y="218"/>
                    </a:lnTo>
                    <a:lnTo>
                      <a:pt x="1" y="243"/>
                    </a:lnTo>
                    <a:lnTo>
                      <a:pt x="0" y="269"/>
                    </a:lnTo>
                    <a:lnTo>
                      <a:pt x="0" y="269"/>
                    </a:lnTo>
                    <a:lnTo>
                      <a:pt x="80" y="269"/>
                    </a:lnTo>
                    <a:close/>
                  </a:path>
                </a:pathLst>
              </a:custGeom>
              <a:solidFill>
                <a:srgbClr val="CC5180"/>
              </a:solidFill>
              <a:ln w="9525">
                <a:noFill/>
                <a:round/>
                <a:headEnd/>
                <a:tailEnd/>
              </a:ln>
            </p:spPr>
            <p:txBody>
              <a:bodyPr/>
              <a:lstStyle/>
              <a:p>
                <a:endParaRPr lang="pt-BR"/>
              </a:p>
            </p:txBody>
          </p:sp>
          <p:sp>
            <p:nvSpPr>
              <p:cNvPr id="342059" name="Freeform 43"/>
              <p:cNvSpPr>
                <a:spLocks/>
              </p:cNvSpPr>
              <p:nvPr/>
            </p:nvSpPr>
            <p:spPr bwMode="auto">
              <a:xfrm>
                <a:off x="2217" y="2407"/>
                <a:ext cx="38" cy="54"/>
              </a:xfrm>
              <a:custGeom>
                <a:avLst/>
                <a:gdLst/>
                <a:ahLst/>
                <a:cxnLst>
                  <a:cxn ang="0">
                    <a:pos x="189" y="189"/>
                  </a:cxn>
                  <a:cxn ang="0">
                    <a:pos x="189" y="189"/>
                  </a:cxn>
                  <a:cxn ang="0">
                    <a:pos x="184" y="189"/>
                  </a:cxn>
                  <a:cxn ang="0">
                    <a:pos x="180" y="189"/>
                  </a:cxn>
                  <a:cxn ang="0">
                    <a:pos x="176" y="188"/>
                  </a:cxn>
                  <a:cxn ang="0">
                    <a:pos x="171" y="187"/>
                  </a:cxn>
                  <a:cxn ang="0">
                    <a:pos x="166" y="185"/>
                  </a:cxn>
                  <a:cxn ang="0">
                    <a:pos x="162" y="182"/>
                  </a:cxn>
                  <a:cxn ang="0">
                    <a:pos x="158" y="180"/>
                  </a:cxn>
                  <a:cxn ang="0">
                    <a:pos x="154" y="178"/>
                  </a:cxn>
                  <a:cxn ang="0">
                    <a:pos x="143" y="171"/>
                  </a:cxn>
                  <a:cxn ang="0">
                    <a:pos x="135" y="162"/>
                  </a:cxn>
                  <a:cxn ang="0">
                    <a:pos x="125" y="152"/>
                  </a:cxn>
                  <a:cxn ang="0">
                    <a:pos x="117" y="140"/>
                  </a:cxn>
                  <a:cxn ang="0">
                    <a:pos x="109" y="127"/>
                  </a:cxn>
                  <a:cxn ang="0">
                    <a:pos x="102" y="112"/>
                  </a:cxn>
                  <a:cxn ang="0">
                    <a:pos x="96" y="96"/>
                  </a:cxn>
                  <a:cxn ang="0">
                    <a:pos x="89" y="78"/>
                  </a:cxn>
                  <a:cxn ang="0">
                    <a:pos x="85" y="60"/>
                  </a:cxn>
                  <a:cxn ang="0">
                    <a:pos x="82" y="41"/>
                  </a:cxn>
                  <a:cxn ang="0">
                    <a:pos x="80" y="20"/>
                  </a:cxn>
                  <a:cxn ang="0">
                    <a:pos x="80" y="0"/>
                  </a:cxn>
                  <a:cxn ang="0">
                    <a:pos x="0" y="0"/>
                  </a:cxn>
                  <a:cxn ang="0">
                    <a:pos x="1" y="26"/>
                  </a:cxn>
                  <a:cxn ang="0">
                    <a:pos x="3" y="51"/>
                  </a:cxn>
                  <a:cxn ang="0">
                    <a:pos x="7" y="76"/>
                  </a:cxn>
                  <a:cxn ang="0">
                    <a:pos x="12" y="99"/>
                  </a:cxn>
                  <a:cxn ang="0">
                    <a:pos x="20" y="122"/>
                  </a:cxn>
                  <a:cxn ang="0">
                    <a:pos x="28" y="143"/>
                  </a:cxn>
                  <a:cxn ang="0">
                    <a:pos x="39" y="165"/>
                  </a:cxn>
                  <a:cxn ang="0">
                    <a:pos x="50" y="183"/>
                  </a:cxn>
                  <a:cxn ang="0">
                    <a:pos x="63" y="201"/>
                  </a:cxn>
                  <a:cxn ang="0">
                    <a:pos x="77" y="217"/>
                  </a:cxn>
                  <a:cxn ang="0">
                    <a:pos x="92" y="232"/>
                  </a:cxn>
                  <a:cxn ang="0">
                    <a:pos x="108" y="243"/>
                  </a:cxn>
                  <a:cxn ang="0">
                    <a:pos x="119" y="250"/>
                  </a:cxn>
                  <a:cxn ang="0">
                    <a:pos x="127" y="255"/>
                  </a:cxn>
                  <a:cxn ang="0">
                    <a:pos x="137" y="259"/>
                  </a:cxn>
                  <a:cxn ang="0">
                    <a:pos x="147" y="262"/>
                  </a:cxn>
                  <a:cxn ang="0">
                    <a:pos x="158" y="266"/>
                  </a:cxn>
                  <a:cxn ang="0">
                    <a:pos x="168" y="268"/>
                  </a:cxn>
                  <a:cxn ang="0">
                    <a:pos x="179" y="269"/>
                  </a:cxn>
                  <a:cxn ang="0">
                    <a:pos x="189" y="269"/>
                  </a:cxn>
                  <a:cxn ang="0">
                    <a:pos x="189" y="269"/>
                  </a:cxn>
                  <a:cxn ang="0">
                    <a:pos x="189" y="189"/>
                  </a:cxn>
                </a:cxnLst>
                <a:rect l="0" t="0" r="r" b="b"/>
                <a:pathLst>
                  <a:path w="189" h="269">
                    <a:moveTo>
                      <a:pt x="189" y="189"/>
                    </a:moveTo>
                    <a:lnTo>
                      <a:pt x="189" y="189"/>
                    </a:lnTo>
                    <a:lnTo>
                      <a:pt x="184" y="189"/>
                    </a:lnTo>
                    <a:lnTo>
                      <a:pt x="180" y="189"/>
                    </a:lnTo>
                    <a:lnTo>
                      <a:pt x="176" y="188"/>
                    </a:lnTo>
                    <a:lnTo>
                      <a:pt x="171" y="187"/>
                    </a:lnTo>
                    <a:lnTo>
                      <a:pt x="166" y="185"/>
                    </a:lnTo>
                    <a:lnTo>
                      <a:pt x="162" y="182"/>
                    </a:lnTo>
                    <a:lnTo>
                      <a:pt x="158" y="180"/>
                    </a:lnTo>
                    <a:lnTo>
                      <a:pt x="154" y="178"/>
                    </a:lnTo>
                    <a:lnTo>
                      <a:pt x="143" y="171"/>
                    </a:lnTo>
                    <a:lnTo>
                      <a:pt x="135" y="162"/>
                    </a:lnTo>
                    <a:lnTo>
                      <a:pt x="125" y="152"/>
                    </a:lnTo>
                    <a:lnTo>
                      <a:pt x="117" y="140"/>
                    </a:lnTo>
                    <a:lnTo>
                      <a:pt x="109" y="127"/>
                    </a:lnTo>
                    <a:lnTo>
                      <a:pt x="102" y="112"/>
                    </a:lnTo>
                    <a:lnTo>
                      <a:pt x="96" y="96"/>
                    </a:lnTo>
                    <a:lnTo>
                      <a:pt x="89" y="78"/>
                    </a:lnTo>
                    <a:lnTo>
                      <a:pt x="85" y="60"/>
                    </a:lnTo>
                    <a:lnTo>
                      <a:pt x="82" y="41"/>
                    </a:lnTo>
                    <a:lnTo>
                      <a:pt x="80" y="20"/>
                    </a:lnTo>
                    <a:lnTo>
                      <a:pt x="80" y="0"/>
                    </a:lnTo>
                    <a:lnTo>
                      <a:pt x="0" y="0"/>
                    </a:lnTo>
                    <a:lnTo>
                      <a:pt x="1" y="26"/>
                    </a:lnTo>
                    <a:lnTo>
                      <a:pt x="3" y="51"/>
                    </a:lnTo>
                    <a:lnTo>
                      <a:pt x="7" y="76"/>
                    </a:lnTo>
                    <a:lnTo>
                      <a:pt x="12" y="99"/>
                    </a:lnTo>
                    <a:lnTo>
                      <a:pt x="20" y="122"/>
                    </a:lnTo>
                    <a:lnTo>
                      <a:pt x="28" y="143"/>
                    </a:lnTo>
                    <a:lnTo>
                      <a:pt x="39" y="165"/>
                    </a:lnTo>
                    <a:lnTo>
                      <a:pt x="50" y="183"/>
                    </a:lnTo>
                    <a:lnTo>
                      <a:pt x="63" y="201"/>
                    </a:lnTo>
                    <a:lnTo>
                      <a:pt x="77" y="217"/>
                    </a:lnTo>
                    <a:lnTo>
                      <a:pt x="92" y="232"/>
                    </a:lnTo>
                    <a:lnTo>
                      <a:pt x="108" y="243"/>
                    </a:lnTo>
                    <a:lnTo>
                      <a:pt x="119" y="250"/>
                    </a:lnTo>
                    <a:lnTo>
                      <a:pt x="127" y="255"/>
                    </a:lnTo>
                    <a:lnTo>
                      <a:pt x="137" y="259"/>
                    </a:lnTo>
                    <a:lnTo>
                      <a:pt x="147" y="262"/>
                    </a:lnTo>
                    <a:lnTo>
                      <a:pt x="158" y="266"/>
                    </a:lnTo>
                    <a:lnTo>
                      <a:pt x="168" y="268"/>
                    </a:lnTo>
                    <a:lnTo>
                      <a:pt x="179" y="269"/>
                    </a:lnTo>
                    <a:lnTo>
                      <a:pt x="189" y="269"/>
                    </a:lnTo>
                    <a:lnTo>
                      <a:pt x="189" y="269"/>
                    </a:lnTo>
                    <a:lnTo>
                      <a:pt x="189" y="189"/>
                    </a:lnTo>
                    <a:close/>
                  </a:path>
                </a:pathLst>
              </a:custGeom>
              <a:solidFill>
                <a:srgbClr val="CC5180"/>
              </a:solidFill>
              <a:ln w="9525">
                <a:noFill/>
                <a:round/>
                <a:headEnd/>
                <a:tailEnd/>
              </a:ln>
            </p:spPr>
            <p:txBody>
              <a:bodyPr/>
              <a:lstStyle/>
              <a:p>
                <a:endParaRPr lang="pt-BR"/>
              </a:p>
            </p:txBody>
          </p:sp>
          <p:sp>
            <p:nvSpPr>
              <p:cNvPr id="342065" name="Rectangle 49"/>
              <p:cNvSpPr>
                <a:spLocks noChangeArrowheads="1"/>
              </p:cNvSpPr>
              <p:nvPr/>
            </p:nvSpPr>
            <p:spPr bwMode="auto">
              <a:xfrm>
                <a:off x="2022" y="2699"/>
                <a:ext cx="555" cy="170"/>
              </a:xfrm>
              <a:prstGeom prst="rect">
                <a:avLst/>
              </a:prstGeom>
              <a:noFill/>
              <a:ln w="9525">
                <a:noFill/>
                <a:miter lim="800000"/>
                <a:headEnd/>
                <a:tailEnd/>
              </a:ln>
            </p:spPr>
            <p:txBody>
              <a:bodyPr wrap="none" lIns="0" tIns="0" rIns="0" bIns="0">
                <a:spAutoFit/>
              </a:bodyPr>
              <a:lstStyle/>
              <a:p>
                <a:r>
                  <a:rPr lang="en-US" sz="1500" b="1" u="none">
                    <a:solidFill>
                      <a:srgbClr val="FFFFFF"/>
                    </a:solidFill>
                  </a:rPr>
                  <a:t>CÉLULA</a:t>
                </a:r>
                <a:endParaRPr lang="en-US" u="none">
                  <a:latin typeface="Times New Roman" pitchFamily="18" charset="0"/>
                </a:endParaRPr>
              </a:p>
            </p:txBody>
          </p:sp>
          <p:sp>
            <p:nvSpPr>
              <p:cNvPr id="342066" name="Rectangle 50"/>
              <p:cNvSpPr>
                <a:spLocks noChangeArrowheads="1"/>
              </p:cNvSpPr>
              <p:nvPr/>
            </p:nvSpPr>
            <p:spPr bwMode="auto">
              <a:xfrm>
                <a:off x="1893" y="2836"/>
                <a:ext cx="813" cy="170"/>
              </a:xfrm>
              <a:prstGeom prst="rect">
                <a:avLst/>
              </a:prstGeom>
              <a:noFill/>
              <a:ln w="9525">
                <a:noFill/>
                <a:miter lim="800000"/>
                <a:headEnd/>
                <a:tailEnd/>
              </a:ln>
            </p:spPr>
            <p:txBody>
              <a:bodyPr wrap="none" lIns="0" tIns="0" rIns="0" bIns="0">
                <a:spAutoFit/>
              </a:bodyPr>
              <a:lstStyle/>
              <a:p>
                <a:r>
                  <a:rPr lang="en-US" sz="1500" b="1" u="none">
                    <a:solidFill>
                      <a:srgbClr val="FFFFFF"/>
                    </a:solidFill>
                  </a:rPr>
                  <a:t>DENDRÍTICA</a:t>
                </a:r>
                <a:endParaRPr lang="en-US" u="none">
                  <a:latin typeface="Times New Roman" pitchFamily="18" charset="0"/>
                </a:endParaRPr>
              </a:p>
            </p:txBody>
          </p:sp>
          <p:sp>
            <p:nvSpPr>
              <p:cNvPr id="342085" name="Rectangle 69"/>
              <p:cNvSpPr>
                <a:spLocks noChangeArrowheads="1"/>
              </p:cNvSpPr>
              <p:nvPr/>
            </p:nvSpPr>
            <p:spPr bwMode="auto">
              <a:xfrm>
                <a:off x="1963" y="2967"/>
                <a:ext cx="579" cy="144"/>
              </a:xfrm>
              <a:prstGeom prst="rect">
                <a:avLst/>
              </a:prstGeom>
              <a:noFill/>
              <a:ln w="9525">
                <a:noFill/>
                <a:miter lim="800000"/>
                <a:headEnd/>
                <a:tailEnd/>
              </a:ln>
            </p:spPr>
            <p:txBody>
              <a:bodyPr wrap="none" lIns="0" tIns="0" rIns="0" bIns="0">
                <a:spAutoFit/>
              </a:bodyPr>
              <a:lstStyle/>
              <a:p>
                <a:r>
                  <a:rPr lang="en-US" sz="1500" b="1" u="none">
                    <a:solidFill>
                      <a:srgbClr val="FFFFFF"/>
                    </a:solidFill>
                  </a:rPr>
                  <a:t>MIELÓIDE</a:t>
                </a:r>
                <a:endParaRPr lang="en-US" u="none">
                  <a:latin typeface="Times New Roman" pitchFamily="18" charset="0"/>
                </a:endParaRPr>
              </a:p>
            </p:txBody>
          </p:sp>
        </p:grpSp>
      </p:grpSp>
    </p:spTree>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1000"/>
                                  </p:stCondLst>
                                  <p:childTnLst>
                                    <p:set>
                                      <p:cBhvr>
                                        <p:cTn id="6" dur="1" fill="hold">
                                          <p:stCondLst>
                                            <p:cond delay="0"/>
                                          </p:stCondLst>
                                        </p:cTn>
                                        <p:tgtEl>
                                          <p:spTgt spid="342087"/>
                                        </p:tgtEl>
                                        <p:attrNameLst>
                                          <p:attrName>style.visibility</p:attrName>
                                        </p:attrNameLst>
                                      </p:cBhvr>
                                      <p:to>
                                        <p:strVal val="visible"/>
                                      </p:to>
                                    </p:set>
                                    <p:anim calcmode="lin" valueType="num">
                                      <p:cBhvr>
                                        <p:cTn id="7" dur="500" fill="hold"/>
                                        <p:tgtEl>
                                          <p:spTgt spid="342087"/>
                                        </p:tgtEl>
                                        <p:attrNameLst>
                                          <p:attrName>ppt_w</p:attrName>
                                        </p:attrNameLst>
                                      </p:cBhvr>
                                      <p:tavLst>
                                        <p:tav tm="0">
                                          <p:val>
                                            <p:fltVal val="0"/>
                                          </p:val>
                                        </p:tav>
                                        <p:tav tm="100000">
                                          <p:val>
                                            <p:strVal val="#ppt_w"/>
                                          </p:val>
                                        </p:tav>
                                      </p:tavLst>
                                    </p:anim>
                                    <p:anim calcmode="lin" valueType="num">
                                      <p:cBhvr>
                                        <p:cTn id="8" dur="500" fill="hold"/>
                                        <p:tgtEl>
                                          <p:spTgt spid="342087"/>
                                        </p:tgtEl>
                                        <p:attrNameLst>
                                          <p:attrName>ppt_h</p:attrName>
                                        </p:attrNameLst>
                                      </p:cBhvr>
                                      <p:tavLst>
                                        <p:tav tm="0">
                                          <p:val>
                                            <p:fltVal val="0"/>
                                          </p:val>
                                        </p:tav>
                                        <p:tav tm="100000">
                                          <p:val>
                                            <p:strVal val="#ppt_h"/>
                                          </p:val>
                                        </p:tav>
                                      </p:tavLst>
                                    </p:anim>
                                    <p:anim calcmode="lin" valueType="num">
                                      <p:cBhvr>
                                        <p:cTn id="9" dur="500" fill="hold"/>
                                        <p:tgtEl>
                                          <p:spTgt spid="342087"/>
                                        </p:tgtEl>
                                        <p:attrNameLst>
                                          <p:attrName>ppt_x</p:attrName>
                                        </p:attrNameLst>
                                      </p:cBhvr>
                                      <p:tavLst>
                                        <p:tav tm="0">
                                          <p:val>
                                            <p:fltVal val="0.5"/>
                                          </p:val>
                                        </p:tav>
                                        <p:tav tm="100000">
                                          <p:val>
                                            <p:strVal val="#ppt_x"/>
                                          </p:val>
                                        </p:tav>
                                      </p:tavLst>
                                    </p:anim>
                                    <p:anim calcmode="lin" valueType="num">
                                      <p:cBhvr>
                                        <p:cTn id="10" dur="500" fill="hold"/>
                                        <p:tgtEl>
                                          <p:spTgt spid="342087"/>
                                        </p:tgtEl>
                                        <p:attrNameLst>
                                          <p:attrName>ppt_y</p:attrName>
                                        </p:attrNameLst>
                                      </p:cBhvr>
                                      <p:tavLst>
                                        <p:tav tm="0">
                                          <p:val>
                                            <p:fltVal val="0.5"/>
                                          </p:val>
                                        </p:tav>
                                        <p:tav tm="100000">
                                          <p:val>
                                            <p:strVal val="#ppt_y"/>
                                          </p:val>
                                        </p:tav>
                                      </p:tavLst>
                                    </p:anim>
                                  </p:childTnLst>
                                </p:cTn>
                              </p:par>
                            </p:childTnLst>
                          </p:cTn>
                        </p:par>
                        <p:par>
                          <p:cTn id="11" fill="hold">
                            <p:stCondLst>
                              <p:cond delay="1500"/>
                            </p:stCondLst>
                            <p:childTnLst>
                              <p:par>
                                <p:cTn id="12" presetID="23" presetClass="entr" presetSubtype="528" fill="hold" nodeType="afterEffect">
                                  <p:stCondLst>
                                    <p:cond delay="1000"/>
                                  </p:stCondLst>
                                  <p:childTnLst>
                                    <p:set>
                                      <p:cBhvr>
                                        <p:cTn id="13" dur="1" fill="hold">
                                          <p:stCondLst>
                                            <p:cond delay="0"/>
                                          </p:stCondLst>
                                        </p:cTn>
                                        <p:tgtEl>
                                          <p:spTgt spid="342022"/>
                                        </p:tgtEl>
                                        <p:attrNameLst>
                                          <p:attrName>style.visibility</p:attrName>
                                        </p:attrNameLst>
                                      </p:cBhvr>
                                      <p:to>
                                        <p:strVal val="visible"/>
                                      </p:to>
                                    </p:set>
                                    <p:anim calcmode="lin" valueType="num">
                                      <p:cBhvr>
                                        <p:cTn id="14" dur="500" fill="hold"/>
                                        <p:tgtEl>
                                          <p:spTgt spid="342022"/>
                                        </p:tgtEl>
                                        <p:attrNameLst>
                                          <p:attrName>ppt_w</p:attrName>
                                        </p:attrNameLst>
                                      </p:cBhvr>
                                      <p:tavLst>
                                        <p:tav tm="0">
                                          <p:val>
                                            <p:fltVal val="0"/>
                                          </p:val>
                                        </p:tav>
                                        <p:tav tm="100000">
                                          <p:val>
                                            <p:strVal val="#ppt_w"/>
                                          </p:val>
                                        </p:tav>
                                      </p:tavLst>
                                    </p:anim>
                                    <p:anim calcmode="lin" valueType="num">
                                      <p:cBhvr>
                                        <p:cTn id="15" dur="500" fill="hold"/>
                                        <p:tgtEl>
                                          <p:spTgt spid="342022"/>
                                        </p:tgtEl>
                                        <p:attrNameLst>
                                          <p:attrName>ppt_h</p:attrName>
                                        </p:attrNameLst>
                                      </p:cBhvr>
                                      <p:tavLst>
                                        <p:tav tm="0">
                                          <p:val>
                                            <p:fltVal val="0"/>
                                          </p:val>
                                        </p:tav>
                                        <p:tav tm="100000">
                                          <p:val>
                                            <p:strVal val="#ppt_h"/>
                                          </p:val>
                                        </p:tav>
                                      </p:tavLst>
                                    </p:anim>
                                    <p:anim calcmode="lin" valueType="num">
                                      <p:cBhvr>
                                        <p:cTn id="16" dur="500" fill="hold"/>
                                        <p:tgtEl>
                                          <p:spTgt spid="342022"/>
                                        </p:tgtEl>
                                        <p:attrNameLst>
                                          <p:attrName>ppt_x</p:attrName>
                                        </p:attrNameLst>
                                      </p:cBhvr>
                                      <p:tavLst>
                                        <p:tav tm="0">
                                          <p:val>
                                            <p:fltVal val="0.5"/>
                                          </p:val>
                                        </p:tav>
                                        <p:tav tm="100000">
                                          <p:val>
                                            <p:strVal val="#ppt_x"/>
                                          </p:val>
                                        </p:tav>
                                      </p:tavLst>
                                    </p:anim>
                                    <p:anim calcmode="lin" valueType="num">
                                      <p:cBhvr>
                                        <p:cTn id="17" dur="500" fill="hold"/>
                                        <p:tgtEl>
                                          <p:spTgt spid="34202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2700" y="0"/>
            <a:ext cx="9156700" cy="754063"/>
            <a:chOff x="-8" y="0"/>
            <a:chExt cx="5768" cy="475"/>
          </a:xfrm>
        </p:grpSpPr>
        <p:pic>
          <p:nvPicPr>
            <p:cNvPr id="55299" name="Picture 3"/>
            <p:cNvPicPr>
              <a:picLocks noChangeAspect="1" noChangeArrowheads="1"/>
            </p:cNvPicPr>
            <p:nvPr/>
          </p:nvPicPr>
          <p:blipFill>
            <a:blip r:embed="rId3" cstate="print">
              <a:extLst>
                <a:ext uri="{28A0092B-C50C-407E-A947-70E740481C1C}">
                  <a14:useLocalDpi xmlns:a14="http://schemas.microsoft.com/office/drawing/2010/main" xmlns="" val="0"/>
                </a:ext>
              </a:extLst>
            </a:blip>
            <a:srcRect l="14204" r="33528" b="69485"/>
            <a:stretch>
              <a:fillRect/>
            </a:stretch>
          </p:blipFill>
          <p:spPr bwMode="auto">
            <a:xfrm>
              <a:off x="4533" y="0"/>
              <a:ext cx="1227"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5300" name="Rectangle 4"/>
            <p:cNvSpPr>
              <a:spLocks noChangeAspect="1" noChangeArrowheads="1"/>
            </p:cNvSpPr>
            <p:nvPr/>
          </p:nvSpPr>
          <p:spPr bwMode="auto">
            <a:xfrm>
              <a:off x="707" y="0"/>
              <a:ext cx="3833" cy="475"/>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it-IT"/>
            </a:p>
          </p:txBody>
        </p:sp>
        <p:pic>
          <p:nvPicPr>
            <p:cNvPr id="55301" name="Picture 5"/>
            <p:cNvPicPr>
              <a:picLocks noChangeAspect="1" noChangeArrowheads="1"/>
            </p:cNvPicPr>
            <p:nvPr/>
          </p:nvPicPr>
          <p:blipFill>
            <a:blip r:embed="rId4" cstate="print">
              <a:extLst>
                <a:ext uri="{28A0092B-C50C-407E-A947-70E740481C1C}">
                  <a14:useLocalDpi xmlns:a14="http://schemas.microsoft.com/office/drawing/2010/main" xmlns="" val="0"/>
                </a:ext>
              </a:extLst>
            </a:blip>
            <a:srcRect l="-1164" r="-1477"/>
            <a:stretch>
              <a:fillRect/>
            </a:stretch>
          </p:blipFill>
          <p:spPr bwMode="auto">
            <a:xfrm>
              <a:off x="-8" y="0"/>
              <a:ext cx="731"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sp>
        <p:nvSpPr>
          <p:cNvPr id="55302" name="Text Box 6"/>
          <p:cNvSpPr txBox="1">
            <a:spLocks noChangeArrowheads="1"/>
          </p:cNvSpPr>
          <p:nvPr/>
        </p:nvSpPr>
        <p:spPr bwMode="auto">
          <a:xfrm>
            <a:off x="3455988" y="146050"/>
            <a:ext cx="2342308"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r>
              <a:rPr lang="pt-BR" b="1" dirty="0" smtClean="0">
                <a:solidFill>
                  <a:srgbClr val="66CCFF"/>
                </a:solidFill>
                <a:latin typeface="Comic Sans MS" charset="0"/>
              </a:rPr>
              <a:t>INFLAMAÇÃO</a:t>
            </a:r>
            <a:endParaRPr lang="pt-BR" b="1" dirty="0">
              <a:solidFill>
                <a:srgbClr val="66CCFF"/>
              </a:solidFill>
              <a:latin typeface="Comic Sans MS" charset="0"/>
            </a:endParaRPr>
          </a:p>
        </p:txBody>
      </p:sp>
      <p:pic>
        <p:nvPicPr>
          <p:cNvPr id="55303" name="Picture 7" descr="InflammatoryResponse"/>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80476" y="963596"/>
            <a:ext cx="8660812" cy="4894296"/>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49204839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375"/>
          <p:cNvGrpSpPr>
            <a:grpSpLocks/>
          </p:cNvGrpSpPr>
          <p:nvPr/>
        </p:nvGrpSpPr>
        <p:grpSpPr bwMode="auto">
          <a:xfrm>
            <a:off x="-12700" y="0"/>
            <a:ext cx="9156700" cy="754063"/>
            <a:chOff x="-8" y="0"/>
            <a:chExt cx="5768" cy="475"/>
          </a:xfrm>
        </p:grpSpPr>
        <p:pic>
          <p:nvPicPr>
            <p:cNvPr id="59768" name="Picture 376"/>
            <p:cNvPicPr>
              <a:picLocks noChangeAspect="1" noChangeArrowheads="1"/>
            </p:cNvPicPr>
            <p:nvPr/>
          </p:nvPicPr>
          <p:blipFill>
            <a:blip r:embed="rId3" cstate="print">
              <a:extLst>
                <a:ext uri="{28A0092B-C50C-407E-A947-70E740481C1C}">
                  <a14:useLocalDpi xmlns:a14="http://schemas.microsoft.com/office/drawing/2010/main" xmlns="" val="0"/>
                </a:ext>
              </a:extLst>
            </a:blip>
            <a:srcRect l="14204" r="33528" b="69485"/>
            <a:stretch>
              <a:fillRect/>
            </a:stretch>
          </p:blipFill>
          <p:spPr bwMode="auto">
            <a:xfrm>
              <a:off x="4533" y="0"/>
              <a:ext cx="1227"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9769" name="Rectangle 377"/>
            <p:cNvSpPr>
              <a:spLocks noChangeAspect="1" noChangeArrowheads="1"/>
            </p:cNvSpPr>
            <p:nvPr/>
          </p:nvSpPr>
          <p:spPr bwMode="auto">
            <a:xfrm>
              <a:off x="707" y="0"/>
              <a:ext cx="3833" cy="475"/>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it-IT"/>
            </a:p>
          </p:txBody>
        </p:sp>
        <p:pic>
          <p:nvPicPr>
            <p:cNvPr id="59770" name="Picture 378"/>
            <p:cNvPicPr>
              <a:picLocks noChangeAspect="1" noChangeArrowheads="1"/>
            </p:cNvPicPr>
            <p:nvPr/>
          </p:nvPicPr>
          <p:blipFill>
            <a:blip r:embed="rId4" cstate="print">
              <a:extLst>
                <a:ext uri="{28A0092B-C50C-407E-A947-70E740481C1C}">
                  <a14:useLocalDpi xmlns:a14="http://schemas.microsoft.com/office/drawing/2010/main" xmlns="" val="0"/>
                </a:ext>
              </a:extLst>
            </a:blip>
            <a:srcRect l="-1164" r="-1477"/>
            <a:stretch>
              <a:fillRect/>
            </a:stretch>
          </p:blipFill>
          <p:spPr bwMode="auto">
            <a:xfrm>
              <a:off x="-8" y="0"/>
              <a:ext cx="731"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sp>
        <p:nvSpPr>
          <p:cNvPr id="59771" name="Text Box 379"/>
          <p:cNvSpPr txBox="1">
            <a:spLocks noChangeArrowheads="1"/>
          </p:cNvSpPr>
          <p:nvPr/>
        </p:nvSpPr>
        <p:spPr bwMode="auto">
          <a:xfrm>
            <a:off x="3341688" y="114300"/>
            <a:ext cx="2342308"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r>
              <a:rPr lang="pt-BR" b="1" dirty="0" smtClean="0">
                <a:solidFill>
                  <a:srgbClr val="66CCFF"/>
                </a:solidFill>
                <a:latin typeface="Comic Sans MS" charset="0"/>
              </a:rPr>
              <a:t>INFLAMAÇÃO</a:t>
            </a:r>
            <a:endParaRPr lang="pt-BR" b="1" dirty="0">
              <a:solidFill>
                <a:srgbClr val="66CCFF"/>
              </a:solidFill>
              <a:latin typeface="Comic Sans MS" charset="0"/>
            </a:endParaRPr>
          </a:p>
        </p:txBody>
      </p:sp>
      <p:grpSp>
        <p:nvGrpSpPr>
          <p:cNvPr id="382" name="Grupo 381"/>
          <p:cNvGrpSpPr/>
          <p:nvPr/>
        </p:nvGrpSpPr>
        <p:grpSpPr>
          <a:xfrm>
            <a:off x="247680" y="777877"/>
            <a:ext cx="8610600" cy="5651519"/>
            <a:chOff x="514350" y="1571625"/>
            <a:chExt cx="8096250" cy="4794250"/>
          </a:xfrm>
        </p:grpSpPr>
        <p:sp>
          <p:nvSpPr>
            <p:cNvPr id="59396" name="Rectangle 4"/>
            <p:cNvSpPr>
              <a:spLocks noChangeArrowheads="1"/>
            </p:cNvSpPr>
            <p:nvPr/>
          </p:nvSpPr>
          <p:spPr bwMode="auto">
            <a:xfrm>
              <a:off x="522288" y="2967038"/>
              <a:ext cx="8077200" cy="3357562"/>
            </a:xfrm>
            <a:prstGeom prst="rect">
              <a:avLst/>
            </a:prstGeom>
            <a:solidFill>
              <a:srgbClr val="EFDD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2" name="Group 382"/>
            <p:cNvGrpSpPr>
              <a:grpSpLocks/>
            </p:cNvGrpSpPr>
            <p:nvPr/>
          </p:nvGrpSpPr>
          <p:grpSpPr bwMode="auto">
            <a:xfrm>
              <a:off x="6697663" y="4041775"/>
              <a:ext cx="1641475" cy="900113"/>
              <a:chOff x="4219" y="2546"/>
              <a:chExt cx="1034" cy="567"/>
            </a:xfrm>
          </p:grpSpPr>
          <p:sp>
            <p:nvSpPr>
              <p:cNvPr id="59619" name="Freeform 227"/>
              <p:cNvSpPr>
                <a:spLocks/>
              </p:cNvSpPr>
              <p:nvPr/>
            </p:nvSpPr>
            <p:spPr bwMode="auto">
              <a:xfrm rot="5400000">
                <a:off x="4288" y="2571"/>
                <a:ext cx="473" cy="611"/>
              </a:xfrm>
              <a:custGeom>
                <a:avLst/>
                <a:gdLst>
                  <a:gd name="T0" fmla="*/ 955 w 1732"/>
                  <a:gd name="T1" fmla="*/ 2222 h 2228"/>
                  <a:gd name="T2" fmla="*/ 1082 w 1732"/>
                  <a:gd name="T3" fmla="*/ 2193 h 2228"/>
                  <a:gd name="T4" fmla="*/ 1203 w 1732"/>
                  <a:gd name="T5" fmla="*/ 2140 h 2228"/>
                  <a:gd name="T6" fmla="*/ 1314 w 1732"/>
                  <a:gd name="T7" fmla="*/ 2066 h 2228"/>
                  <a:gd name="T8" fmla="*/ 1415 w 1732"/>
                  <a:gd name="T9" fmla="*/ 1973 h 2228"/>
                  <a:gd name="T10" fmla="*/ 1506 w 1732"/>
                  <a:gd name="T11" fmla="*/ 1861 h 2228"/>
                  <a:gd name="T12" fmla="*/ 1583 w 1732"/>
                  <a:gd name="T13" fmla="*/ 1736 h 2228"/>
                  <a:gd name="T14" fmla="*/ 1646 w 1732"/>
                  <a:gd name="T15" fmla="*/ 1596 h 2228"/>
                  <a:gd name="T16" fmla="*/ 1693 w 1732"/>
                  <a:gd name="T17" fmla="*/ 1445 h 2228"/>
                  <a:gd name="T18" fmla="*/ 1721 w 1732"/>
                  <a:gd name="T19" fmla="*/ 1283 h 2228"/>
                  <a:gd name="T20" fmla="*/ 1732 w 1732"/>
                  <a:gd name="T21" fmla="*/ 1113 h 2228"/>
                  <a:gd name="T22" fmla="*/ 1721 w 1732"/>
                  <a:gd name="T23" fmla="*/ 945 h 2228"/>
                  <a:gd name="T24" fmla="*/ 1693 w 1732"/>
                  <a:gd name="T25" fmla="*/ 782 h 2228"/>
                  <a:gd name="T26" fmla="*/ 1646 w 1732"/>
                  <a:gd name="T27" fmla="*/ 631 h 2228"/>
                  <a:gd name="T28" fmla="*/ 1583 w 1732"/>
                  <a:gd name="T29" fmla="*/ 491 h 2228"/>
                  <a:gd name="T30" fmla="*/ 1506 w 1732"/>
                  <a:gd name="T31" fmla="*/ 365 h 2228"/>
                  <a:gd name="T32" fmla="*/ 1415 w 1732"/>
                  <a:gd name="T33" fmla="*/ 254 h 2228"/>
                  <a:gd name="T34" fmla="*/ 1314 w 1732"/>
                  <a:gd name="T35" fmla="*/ 161 h 2228"/>
                  <a:gd name="T36" fmla="*/ 1203 w 1732"/>
                  <a:gd name="T37" fmla="*/ 87 h 2228"/>
                  <a:gd name="T38" fmla="*/ 1082 w 1732"/>
                  <a:gd name="T39" fmla="*/ 34 h 2228"/>
                  <a:gd name="T40" fmla="*/ 955 w 1732"/>
                  <a:gd name="T41" fmla="*/ 5 h 2228"/>
                  <a:gd name="T42" fmla="*/ 821 w 1732"/>
                  <a:gd name="T43" fmla="*/ 1 h 2228"/>
                  <a:gd name="T44" fmla="*/ 692 w 1732"/>
                  <a:gd name="T45" fmla="*/ 22 h 2228"/>
                  <a:gd name="T46" fmla="*/ 569 w 1732"/>
                  <a:gd name="T47" fmla="*/ 67 h 2228"/>
                  <a:gd name="T48" fmla="*/ 454 w 1732"/>
                  <a:gd name="T49" fmla="*/ 134 h 2228"/>
                  <a:gd name="T50" fmla="*/ 349 w 1732"/>
                  <a:gd name="T51" fmla="*/ 221 h 2228"/>
                  <a:gd name="T52" fmla="*/ 255 w 1732"/>
                  <a:gd name="T53" fmla="*/ 326 h 2228"/>
                  <a:gd name="T54" fmla="*/ 173 w 1732"/>
                  <a:gd name="T55" fmla="*/ 447 h 2228"/>
                  <a:gd name="T56" fmla="*/ 105 w 1732"/>
                  <a:gd name="T57" fmla="*/ 583 h 2228"/>
                  <a:gd name="T58" fmla="*/ 53 w 1732"/>
                  <a:gd name="T59" fmla="*/ 731 h 2228"/>
                  <a:gd name="T60" fmla="*/ 18 w 1732"/>
                  <a:gd name="T61" fmla="*/ 890 h 2228"/>
                  <a:gd name="T62" fmla="*/ 2 w 1732"/>
                  <a:gd name="T63" fmla="*/ 1056 h 2228"/>
                  <a:gd name="T64" fmla="*/ 5 w 1732"/>
                  <a:gd name="T65" fmla="*/ 1227 h 2228"/>
                  <a:gd name="T66" fmla="*/ 27 w 1732"/>
                  <a:gd name="T67" fmla="*/ 1391 h 2228"/>
                  <a:gd name="T68" fmla="*/ 69 w 1732"/>
                  <a:gd name="T69" fmla="*/ 1546 h 2228"/>
                  <a:gd name="T70" fmla="*/ 126 w 1732"/>
                  <a:gd name="T71" fmla="*/ 1690 h 2228"/>
                  <a:gd name="T72" fmla="*/ 198 w 1732"/>
                  <a:gd name="T73" fmla="*/ 1821 h 2228"/>
                  <a:gd name="T74" fmla="*/ 285 w 1732"/>
                  <a:gd name="T75" fmla="*/ 1937 h 2228"/>
                  <a:gd name="T76" fmla="*/ 383 w 1732"/>
                  <a:gd name="T77" fmla="*/ 2036 h 2228"/>
                  <a:gd name="T78" fmla="*/ 492 w 1732"/>
                  <a:gd name="T79" fmla="*/ 2117 h 2228"/>
                  <a:gd name="T80" fmla="*/ 609 w 1732"/>
                  <a:gd name="T81" fmla="*/ 2177 h 2228"/>
                  <a:gd name="T82" fmla="*/ 735 w 1732"/>
                  <a:gd name="T83" fmla="*/ 2215 h 2228"/>
                  <a:gd name="T84" fmla="*/ 865 w 1732"/>
                  <a:gd name="T85" fmla="*/ 2228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2" h="2228">
                    <a:moveTo>
                      <a:pt x="865" y="2228"/>
                    </a:moveTo>
                    <a:lnTo>
                      <a:pt x="911" y="2226"/>
                    </a:lnTo>
                    <a:lnTo>
                      <a:pt x="955" y="2222"/>
                    </a:lnTo>
                    <a:lnTo>
                      <a:pt x="997" y="2215"/>
                    </a:lnTo>
                    <a:lnTo>
                      <a:pt x="1040" y="2205"/>
                    </a:lnTo>
                    <a:lnTo>
                      <a:pt x="1082" y="2193"/>
                    </a:lnTo>
                    <a:lnTo>
                      <a:pt x="1123" y="2177"/>
                    </a:lnTo>
                    <a:lnTo>
                      <a:pt x="1162" y="2160"/>
                    </a:lnTo>
                    <a:lnTo>
                      <a:pt x="1203" y="2140"/>
                    </a:lnTo>
                    <a:lnTo>
                      <a:pt x="1241" y="2117"/>
                    </a:lnTo>
                    <a:lnTo>
                      <a:pt x="1277" y="2092"/>
                    </a:lnTo>
                    <a:lnTo>
                      <a:pt x="1314" y="2066"/>
                    </a:lnTo>
                    <a:lnTo>
                      <a:pt x="1349" y="2036"/>
                    </a:lnTo>
                    <a:lnTo>
                      <a:pt x="1384" y="2006"/>
                    </a:lnTo>
                    <a:lnTo>
                      <a:pt x="1415" y="1973"/>
                    </a:lnTo>
                    <a:lnTo>
                      <a:pt x="1447" y="1937"/>
                    </a:lnTo>
                    <a:lnTo>
                      <a:pt x="1478" y="1901"/>
                    </a:lnTo>
                    <a:lnTo>
                      <a:pt x="1506" y="1861"/>
                    </a:lnTo>
                    <a:lnTo>
                      <a:pt x="1533" y="1821"/>
                    </a:lnTo>
                    <a:lnTo>
                      <a:pt x="1560" y="1780"/>
                    </a:lnTo>
                    <a:lnTo>
                      <a:pt x="1583" y="1736"/>
                    </a:lnTo>
                    <a:lnTo>
                      <a:pt x="1606" y="1690"/>
                    </a:lnTo>
                    <a:lnTo>
                      <a:pt x="1627" y="1644"/>
                    </a:lnTo>
                    <a:lnTo>
                      <a:pt x="1646" y="1596"/>
                    </a:lnTo>
                    <a:lnTo>
                      <a:pt x="1663" y="1546"/>
                    </a:lnTo>
                    <a:lnTo>
                      <a:pt x="1678" y="1496"/>
                    </a:lnTo>
                    <a:lnTo>
                      <a:pt x="1693" y="1445"/>
                    </a:lnTo>
                    <a:lnTo>
                      <a:pt x="1704" y="1391"/>
                    </a:lnTo>
                    <a:lnTo>
                      <a:pt x="1713" y="1337"/>
                    </a:lnTo>
                    <a:lnTo>
                      <a:pt x="1721" y="1283"/>
                    </a:lnTo>
                    <a:lnTo>
                      <a:pt x="1727" y="1227"/>
                    </a:lnTo>
                    <a:lnTo>
                      <a:pt x="1731" y="1171"/>
                    </a:lnTo>
                    <a:lnTo>
                      <a:pt x="1732" y="1113"/>
                    </a:lnTo>
                    <a:lnTo>
                      <a:pt x="1731" y="1056"/>
                    </a:lnTo>
                    <a:lnTo>
                      <a:pt x="1727" y="1000"/>
                    </a:lnTo>
                    <a:lnTo>
                      <a:pt x="1721" y="945"/>
                    </a:lnTo>
                    <a:lnTo>
                      <a:pt x="1713" y="890"/>
                    </a:lnTo>
                    <a:lnTo>
                      <a:pt x="1704" y="836"/>
                    </a:lnTo>
                    <a:lnTo>
                      <a:pt x="1693" y="782"/>
                    </a:lnTo>
                    <a:lnTo>
                      <a:pt x="1678" y="731"/>
                    </a:lnTo>
                    <a:lnTo>
                      <a:pt x="1663" y="681"/>
                    </a:lnTo>
                    <a:lnTo>
                      <a:pt x="1646" y="631"/>
                    </a:lnTo>
                    <a:lnTo>
                      <a:pt x="1627" y="583"/>
                    </a:lnTo>
                    <a:lnTo>
                      <a:pt x="1606" y="536"/>
                    </a:lnTo>
                    <a:lnTo>
                      <a:pt x="1583" y="491"/>
                    </a:lnTo>
                    <a:lnTo>
                      <a:pt x="1560" y="447"/>
                    </a:lnTo>
                    <a:lnTo>
                      <a:pt x="1533" y="406"/>
                    </a:lnTo>
                    <a:lnTo>
                      <a:pt x="1506" y="365"/>
                    </a:lnTo>
                    <a:lnTo>
                      <a:pt x="1478" y="326"/>
                    </a:lnTo>
                    <a:lnTo>
                      <a:pt x="1447" y="290"/>
                    </a:lnTo>
                    <a:lnTo>
                      <a:pt x="1415" y="254"/>
                    </a:lnTo>
                    <a:lnTo>
                      <a:pt x="1384" y="221"/>
                    </a:lnTo>
                    <a:lnTo>
                      <a:pt x="1349" y="191"/>
                    </a:lnTo>
                    <a:lnTo>
                      <a:pt x="1314" y="161"/>
                    </a:lnTo>
                    <a:lnTo>
                      <a:pt x="1277" y="134"/>
                    </a:lnTo>
                    <a:lnTo>
                      <a:pt x="1241" y="110"/>
                    </a:lnTo>
                    <a:lnTo>
                      <a:pt x="1203" y="87"/>
                    </a:lnTo>
                    <a:lnTo>
                      <a:pt x="1162" y="67"/>
                    </a:lnTo>
                    <a:lnTo>
                      <a:pt x="1123" y="50"/>
                    </a:lnTo>
                    <a:lnTo>
                      <a:pt x="1082" y="34"/>
                    </a:lnTo>
                    <a:lnTo>
                      <a:pt x="1040" y="22"/>
                    </a:lnTo>
                    <a:lnTo>
                      <a:pt x="997" y="12"/>
                    </a:lnTo>
                    <a:lnTo>
                      <a:pt x="955" y="5"/>
                    </a:lnTo>
                    <a:lnTo>
                      <a:pt x="911" y="1"/>
                    </a:lnTo>
                    <a:lnTo>
                      <a:pt x="865" y="0"/>
                    </a:lnTo>
                    <a:lnTo>
                      <a:pt x="821" y="1"/>
                    </a:lnTo>
                    <a:lnTo>
                      <a:pt x="778" y="5"/>
                    </a:lnTo>
                    <a:lnTo>
                      <a:pt x="735" y="12"/>
                    </a:lnTo>
                    <a:lnTo>
                      <a:pt x="692" y="22"/>
                    </a:lnTo>
                    <a:lnTo>
                      <a:pt x="650" y="34"/>
                    </a:lnTo>
                    <a:lnTo>
                      <a:pt x="609" y="50"/>
                    </a:lnTo>
                    <a:lnTo>
                      <a:pt x="569" y="67"/>
                    </a:lnTo>
                    <a:lnTo>
                      <a:pt x="529" y="87"/>
                    </a:lnTo>
                    <a:lnTo>
                      <a:pt x="492" y="110"/>
                    </a:lnTo>
                    <a:lnTo>
                      <a:pt x="454" y="134"/>
                    </a:lnTo>
                    <a:lnTo>
                      <a:pt x="418" y="161"/>
                    </a:lnTo>
                    <a:lnTo>
                      <a:pt x="383" y="191"/>
                    </a:lnTo>
                    <a:lnTo>
                      <a:pt x="349" y="221"/>
                    </a:lnTo>
                    <a:lnTo>
                      <a:pt x="316" y="254"/>
                    </a:lnTo>
                    <a:lnTo>
                      <a:pt x="285" y="290"/>
                    </a:lnTo>
                    <a:lnTo>
                      <a:pt x="255" y="326"/>
                    </a:lnTo>
                    <a:lnTo>
                      <a:pt x="225" y="365"/>
                    </a:lnTo>
                    <a:lnTo>
                      <a:pt x="198" y="406"/>
                    </a:lnTo>
                    <a:lnTo>
                      <a:pt x="173" y="447"/>
                    </a:lnTo>
                    <a:lnTo>
                      <a:pt x="148" y="491"/>
                    </a:lnTo>
                    <a:lnTo>
                      <a:pt x="126" y="536"/>
                    </a:lnTo>
                    <a:lnTo>
                      <a:pt x="105" y="583"/>
                    </a:lnTo>
                    <a:lnTo>
                      <a:pt x="86" y="631"/>
                    </a:lnTo>
                    <a:lnTo>
                      <a:pt x="69" y="681"/>
                    </a:lnTo>
                    <a:lnTo>
                      <a:pt x="53" y="731"/>
                    </a:lnTo>
                    <a:lnTo>
                      <a:pt x="39" y="782"/>
                    </a:lnTo>
                    <a:lnTo>
                      <a:pt x="27" y="836"/>
                    </a:lnTo>
                    <a:lnTo>
                      <a:pt x="18" y="890"/>
                    </a:lnTo>
                    <a:lnTo>
                      <a:pt x="10" y="945"/>
                    </a:lnTo>
                    <a:lnTo>
                      <a:pt x="5" y="1000"/>
                    </a:lnTo>
                    <a:lnTo>
                      <a:pt x="2" y="1056"/>
                    </a:lnTo>
                    <a:lnTo>
                      <a:pt x="0" y="1113"/>
                    </a:lnTo>
                    <a:lnTo>
                      <a:pt x="2" y="1171"/>
                    </a:lnTo>
                    <a:lnTo>
                      <a:pt x="5" y="1227"/>
                    </a:lnTo>
                    <a:lnTo>
                      <a:pt x="10" y="1283"/>
                    </a:lnTo>
                    <a:lnTo>
                      <a:pt x="18" y="1337"/>
                    </a:lnTo>
                    <a:lnTo>
                      <a:pt x="27" y="1391"/>
                    </a:lnTo>
                    <a:lnTo>
                      <a:pt x="39" y="1445"/>
                    </a:lnTo>
                    <a:lnTo>
                      <a:pt x="53" y="1496"/>
                    </a:lnTo>
                    <a:lnTo>
                      <a:pt x="69" y="1546"/>
                    </a:lnTo>
                    <a:lnTo>
                      <a:pt x="86" y="1596"/>
                    </a:lnTo>
                    <a:lnTo>
                      <a:pt x="105" y="1644"/>
                    </a:lnTo>
                    <a:lnTo>
                      <a:pt x="126" y="1690"/>
                    </a:lnTo>
                    <a:lnTo>
                      <a:pt x="148" y="1736"/>
                    </a:lnTo>
                    <a:lnTo>
                      <a:pt x="173" y="1780"/>
                    </a:lnTo>
                    <a:lnTo>
                      <a:pt x="198" y="1821"/>
                    </a:lnTo>
                    <a:lnTo>
                      <a:pt x="225" y="1861"/>
                    </a:lnTo>
                    <a:lnTo>
                      <a:pt x="255" y="1901"/>
                    </a:lnTo>
                    <a:lnTo>
                      <a:pt x="285" y="1937"/>
                    </a:lnTo>
                    <a:lnTo>
                      <a:pt x="316" y="1973"/>
                    </a:lnTo>
                    <a:lnTo>
                      <a:pt x="349" y="2006"/>
                    </a:lnTo>
                    <a:lnTo>
                      <a:pt x="383" y="2036"/>
                    </a:lnTo>
                    <a:lnTo>
                      <a:pt x="418" y="2066"/>
                    </a:lnTo>
                    <a:lnTo>
                      <a:pt x="454" y="2092"/>
                    </a:lnTo>
                    <a:lnTo>
                      <a:pt x="492" y="2117"/>
                    </a:lnTo>
                    <a:lnTo>
                      <a:pt x="529" y="2140"/>
                    </a:lnTo>
                    <a:lnTo>
                      <a:pt x="569" y="2160"/>
                    </a:lnTo>
                    <a:lnTo>
                      <a:pt x="609" y="2177"/>
                    </a:lnTo>
                    <a:lnTo>
                      <a:pt x="650" y="2193"/>
                    </a:lnTo>
                    <a:lnTo>
                      <a:pt x="692" y="2205"/>
                    </a:lnTo>
                    <a:lnTo>
                      <a:pt x="735" y="2215"/>
                    </a:lnTo>
                    <a:lnTo>
                      <a:pt x="778" y="2222"/>
                    </a:lnTo>
                    <a:lnTo>
                      <a:pt x="821" y="2226"/>
                    </a:lnTo>
                    <a:lnTo>
                      <a:pt x="865" y="2228"/>
                    </a:lnTo>
                    <a:close/>
                  </a:path>
                </a:pathLst>
              </a:custGeom>
              <a:solidFill>
                <a:srgbClr val="B693B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20" name="Freeform 228"/>
              <p:cNvSpPr>
                <a:spLocks/>
              </p:cNvSpPr>
              <p:nvPr/>
            </p:nvSpPr>
            <p:spPr bwMode="auto">
              <a:xfrm rot="5400000">
                <a:off x="4288" y="2571"/>
                <a:ext cx="473" cy="611"/>
              </a:xfrm>
              <a:custGeom>
                <a:avLst/>
                <a:gdLst>
                  <a:gd name="T0" fmla="*/ 955 w 1732"/>
                  <a:gd name="T1" fmla="*/ 2222 h 2228"/>
                  <a:gd name="T2" fmla="*/ 1082 w 1732"/>
                  <a:gd name="T3" fmla="*/ 2193 h 2228"/>
                  <a:gd name="T4" fmla="*/ 1203 w 1732"/>
                  <a:gd name="T5" fmla="*/ 2140 h 2228"/>
                  <a:gd name="T6" fmla="*/ 1314 w 1732"/>
                  <a:gd name="T7" fmla="*/ 2066 h 2228"/>
                  <a:gd name="T8" fmla="*/ 1415 w 1732"/>
                  <a:gd name="T9" fmla="*/ 1973 h 2228"/>
                  <a:gd name="T10" fmla="*/ 1506 w 1732"/>
                  <a:gd name="T11" fmla="*/ 1861 h 2228"/>
                  <a:gd name="T12" fmla="*/ 1583 w 1732"/>
                  <a:gd name="T13" fmla="*/ 1736 h 2228"/>
                  <a:gd name="T14" fmla="*/ 1646 w 1732"/>
                  <a:gd name="T15" fmla="*/ 1596 h 2228"/>
                  <a:gd name="T16" fmla="*/ 1693 w 1732"/>
                  <a:gd name="T17" fmla="*/ 1445 h 2228"/>
                  <a:gd name="T18" fmla="*/ 1721 w 1732"/>
                  <a:gd name="T19" fmla="*/ 1283 h 2228"/>
                  <a:gd name="T20" fmla="*/ 1732 w 1732"/>
                  <a:gd name="T21" fmla="*/ 1113 h 2228"/>
                  <a:gd name="T22" fmla="*/ 1721 w 1732"/>
                  <a:gd name="T23" fmla="*/ 945 h 2228"/>
                  <a:gd name="T24" fmla="*/ 1693 w 1732"/>
                  <a:gd name="T25" fmla="*/ 782 h 2228"/>
                  <a:gd name="T26" fmla="*/ 1646 w 1732"/>
                  <a:gd name="T27" fmla="*/ 631 h 2228"/>
                  <a:gd name="T28" fmla="*/ 1583 w 1732"/>
                  <a:gd name="T29" fmla="*/ 491 h 2228"/>
                  <a:gd name="T30" fmla="*/ 1506 w 1732"/>
                  <a:gd name="T31" fmla="*/ 365 h 2228"/>
                  <a:gd name="T32" fmla="*/ 1415 w 1732"/>
                  <a:gd name="T33" fmla="*/ 254 h 2228"/>
                  <a:gd name="T34" fmla="*/ 1314 w 1732"/>
                  <a:gd name="T35" fmla="*/ 161 h 2228"/>
                  <a:gd name="T36" fmla="*/ 1203 w 1732"/>
                  <a:gd name="T37" fmla="*/ 87 h 2228"/>
                  <a:gd name="T38" fmla="*/ 1082 w 1732"/>
                  <a:gd name="T39" fmla="*/ 34 h 2228"/>
                  <a:gd name="T40" fmla="*/ 955 w 1732"/>
                  <a:gd name="T41" fmla="*/ 5 h 2228"/>
                  <a:gd name="T42" fmla="*/ 821 w 1732"/>
                  <a:gd name="T43" fmla="*/ 1 h 2228"/>
                  <a:gd name="T44" fmla="*/ 692 w 1732"/>
                  <a:gd name="T45" fmla="*/ 22 h 2228"/>
                  <a:gd name="T46" fmla="*/ 569 w 1732"/>
                  <a:gd name="T47" fmla="*/ 67 h 2228"/>
                  <a:gd name="T48" fmla="*/ 454 w 1732"/>
                  <a:gd name="T49" fmla="*/ 134 h 2228"/>
                  <a:gd name="T50" fmla="*/ 349 w 1732"/>
                  <a:gd name="T51" fmla="*/ 221 h 2228"/>
                  <a:gd name="T52" fmla="*/ 255 w 1732"/>
                  <a:gd name="T53" fmla="*/ 326 h 2228"/>
                  <a:gd name="T54" fmla="*/ 173 w 1732"/>
                  <a:gd name="T55" fmla="*/ 447 h 2228"/>
                  <a:gd name="T56" fmla="*/ 105 w 1732"/>
                  <a:gd name="T57" fmla="*/ 583 h 2228"/>
                  <a:gd name="T58" fmla="*/ 53 w 1732"/>
                  <a:gd name="T59" fmla="*/ 731 h 2228"/>
                  <a:gd name="T60" fmla="*/ 18 w 1732"/>
                  <a:gd name="T61" fmla="*/ 890 h 2228"/>
                  <a:gd name="T62" fmla="*/ 2 w 1732"/>
                  <a:gd name="T63" fmla="*/ 1056 h 2228"/>
                  <a:gd name="T64" fmla="*/ 5 w 1732"/>
                  <a:gd name="T65" fmla="*/ 1227 h 2228"/>
                  <a:gd name="T66" fmla="*/ 27 w 1732"/>
                  <a:gd name="T67" fmla="*/ 1391 h 2228"/>
                  <a:gd name="T68" fmla="*/ 69 w 1732"/>
                  <a:gd name="T69" fmla="*/ 1546 h 2228"/>
                  <a:gd name="T70" fmla="*/ 126 w 1732"/>
                  <a:gd name="T71" fmla="*/ 1690 h 2228"/>
                  <a:gd name="T72" fmla="*/ 198 w 1732"/>
                  <a:gd name="T73" fmla="*/ 1821 h 2228"/>
                  <a:gd name="T74" fmla="*/ 285 w 1732"/>
                  <a:gd name="T75" fmla="*/ 1937 h 2228"/>
                  <a:gd name="T76" fmla="*/ 383 w 1732"/>
                  <a:gd name="T77" fmla="*/ 2036 h 2228"/>
                  <a:gd name="T78" fmla="*/ 492 w 1732"/>
                  <a:gd name="T79" fmla="*/ 2117 h 2228"/>
                  <a:gd name="T80" fmla="*/ 609 w 1732"/>
                  <a:gd name="T81" fmla="*/ 2177 h 2228"/>
                  <a:gd name="T82" fmla="*/ 735 w 1732"/>
                  <a:gd name="T83" fmla="*/ 2215 h 2228"/>
                  <a:gd name="T84" fmla="*/ 865 w 1732"/>
                  <a:gd name="T85" fmla="*/ 2228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2" h="2228">
                    <a:moveTo>
                      <a:pt x="865" y="2228"/>
                    </a:moveTo>
                    <a:lnTo>
                      <a:pt x="911" y="2226"/>
                    </a:lnTo>
                    <a:lnTo>
                      <a:pt x="955" y="2222"/>
                    </a:lnTo>
                    <a:lnTo>
                      <a:pt x="997" y="2215"/>
                    </a:lnTo>
                    <a:lnTo>
                      <a:pt x="1040" y="2205"/>
                    </a:lnTo>
                    <a:lnTo>
                      <a:pt x="1082" y="2193"/>
                    </a:lnTo>
                    <a:lnTo>
                      <a:pt x="1123" y="2177"/>
                    </a:lnTo>
                    <a:lnTo>
                      <a:pt x="1162" y="2160"/>
                    </a:lnTo>
                    <a:lnTo>
                      <a:pt x="1203" y="2140"/>
                    </a:lnTo>
                    <a:lnTo>
                      <a:pt x="1241" y="2117"/>
                    </a:lnTo>
                    <a:lnTo>
                      <a:pt x="1277" y="2092"/>
                    </a:lnTo>
                    <a:lnTo>
                      <a:pt x="1314" y="2066"/>
                    </a:lnTo>
                    <a:lnTo>
                      <a:pt x="1349" y="2036"/>
                    </a:lnTo>
                    <a:lnTo>
                      <a:pt x="1384" y="2006"/>
                    </a:lnTo>
                    <a:lnTo>
                      <a:pt x="1415" y="1973"/>
                    </a:lnTo>
                    <a:lnTo>
                      <a:pt x="1447" y="1937"/>
                    </a:lnTo>
                    <a:lnTo>
                      <a:pt x="1478" y="1901"/>
                    </a:lnTo>
                    <a:lnTo>
                      <a:pt x="1506" y="1861"/>
                    </a:lnTo>
                    <a:lnTo>
                      <a:pt x="1533" y="1821"/>
                    </a:lnTo>
                    <a:lnTo>
                      <a:pt x="1560" y="1780"/>
                    </a:lnTo>
                    <a:lnTo>
                      <a:pt x="1583" y="1736"/>
                    </a:lnTo>
                    <a:lnTo>
                      <a:pt x="1606" y="1690"/>
                    </a:lnTo>
                    <a:lnTo>
                      <a:pt x="1627" y="1644"/>
                    </a:lnTo>
                    <a:lnTo>
                      <a:pt x="1646" y="1596"/>
                    </a:lnTo>
                    <a:lnTo>
                      <a:pt x="1663" y="1546"/>
                    </a:lnTo>
                    <a:lnTo>
                      <a:pt x="1678" y="1496"/>
                    </a:lnTo>
                    <a:lnTo>
                      <a:pt x="1693" y="1445"/>
                    </a:lnTo>
                    <a:lnTo>
                      <a:pt x="1704" y="1391"/>
                    </a:lnTo>
                    <a:lnTo>
                      <a:pt x="1713" y="1337"/>
                    </a:lnTo>
                    <a:lnTo>
                      <a:pt x="1721" y="1283"/>
                    </a:lnTo>
                    <a:lnTo>
                      <a:pt x="1727" y="1227"/>
                    </a:lnTo>
                    <a:lnTo>
                      <a:pt x="1731" y="1171"/>
                    </a:lnTo>
                    <a:lnTo>
                      <a:pt x="1732" y="1113"/>
                    </a:lnTo>
                    <a:lnTo>
                      <a:pt x="1731" y="1056"/>
                    </a:lnTo>
                    <a:lnTo>
                      <a:pt x="1727" y="1000"/>
                    </a:lnTo>
                    <a:lnTo>
                      <a:pt x="1721" y="945"/>
                    </a:lnTo>
                    <a:lnTo>
                      <a:pt x="1713" y="890"/>
                    </a:lnTo>
                    <a:lnTo>
                      <a:pt x="1704" y="836"/>
                    </a:lnTo>
                    <a:lnTo>
                      <a:pt x="1693" y="782"/>
                    </a:lnTo>
                    <a:lnTo>
                      <a:pt x="1678" y="731"/>
                    </a:lnTo>
                    <a:lnTo>
                      <a:pt x="1663" y="681"/>
                    </a:lnTo>
                    <a:lnTo>
                      <a:pt x="1646" y="631"/>
                    </a:lnTo>
                    <a:lnTo>
                      <a:pt x="1627" y="583"/>
                    </a:lnTo>
                    <a:lnTo>
                      <a:pt x="1606" y="536"/>
                    </a:lnTo>
                    <a:lnTo>
                      <a:pt x="1583" y="491"/>
                    </a:lnTo>
                    <a:lnTo>
                      <a:pt x="1560" y="447"/>
                    </a:lnTo>
                    <a:lnTo>
                      <a:pt x="1533" y="406"/>
                    </a:lnTo>
                    <a:lnTo>
                      <a:pt x="1506" y="365"/>
                    </a:lnTo>
                    <a:lnTo>
                      <a:pt x="1478" y="326"/>
                    </a:lnTo>
                    <a:lnTo>
                      <a:pt x="1447" y="290"/>
                    </a:lnTo>
                    <a:lnTo>
                      <a:pt x="1415" y="254"/>
                    </a:lnTo>
                    <a:lnTo>
                      <a:pt x="1384" y="221"/>
                    </a:lnTo>
                    <a:lnTo>
                      <a:pt x="1349" y="191"/>
                    </a:lnTo>
                    <a:lnTo>
                      <a:pt x="1314" y="161"/>
                    </a:lnTo>
                    <a:lnTo>
                      <a:pt x="1277" y="134"/>
                    </a:lnTo>
                    <a:lnTo>
                      <a:pt x="1241" y="110"/>
                    </a:lnTo>
                    <a:lnTo>
                      <a:pt x="1203" y="87"/>
                    </a:lnTo>
                    <a:lnTo>
                      <a:pt x="1162" y="67"/>
                    </a:lnTo>
                    <a:lnTo>
                      <a:pt x="1123" y="50"/>
                    </a:lnTo>
                    <a:lnTo>
                      <a:pt x="1082" y="34"/>
                    </a:lnTo>
                    <a:lnTo>
                      <a:pt x="1040" y="22"/>
                    </a:lnTo>
                    <a:lnTo>
                      <a:pt x="997" y="12"/>
                    </a:lnTo>
                    <a:lnTo>
                      <a:pt x="955" y="5"/>
                    </a:lnTo>
                    <a:lnTo>
                      <a:pt x="911" y="1"/>
                    </a:lnTo>
                    <a:lnTo>
                      <a:pt x="865" y="0"/>
                    </a:lnTo>
                    <a:lnTo>
                      <a:pt x="821" y="1"/>
                    </a:lnTo>
                    <a:lnTo>
                      <a:pt x="778" y="5"/>
                    </a:lnTo>
                    <a:lnTo>
                      <a:pt x="735" y="12"/>
                    </a:lnTo>
                    <a:lnTo>
                      <a:pt x="692" y="22"/>
                    </a:lnTo>
                    <a:lnTo>
                      <a:pt x="650" y="34"/>
                    </a:lnTo>
                    <a:lnTo>
                      <a:pt x="609" y="50"/>
                    </a:lnTo>
                    <a:lnTo>
                      <a:pt x="569" y="67"/>
                    </a:lnTo>
                    <a:lnTo>
                      <a:pt x="529" y="87"/>
                    </a:lnTo>
                    <a:lnTo>
                      <a:pt x="492" y="110"/>
                    </a:lnTo>
                    <a:lnTo>
                      <a:pt x="454" y="134"/>
                    </a:lnTo>
                    <a:lnTo>
                      <a:pt x="418" y="161"/>
                    </a:lnTo>
                    <a:lnTo>
                      <a:pt x="383" y="191"/>
                    </a:lnTo>
                    <a:lnTo>
                      <a:pt x="349" y="221"/>
                    </a:lnTo>
                    <a:lnTo>
                      <a:pt x="316" y="254"/>
                    </a:lnTo>
                    <a:lnTo>
                      <a:pt x="285" y="290"/>
                    </a:lnTo>
                    <a:lnTo>
                      <a:pt x="255" y="326"/>
                    </a:lnTo>
                    <a:lnTo>
                      <a:pt x="225" y="365"/>
                    </a:lnTo>
                    <a:lnTo>
                      <a:pt x="198" y="406"/>
                    </a:lnTo>
                    <a:lnTo>
                      <a:pt x="173" y="447"/>
                    </a:lnTo>
                    <a:lnTo>
                      <a:pt x="148" y="491"/>
                    </a:lnTo>
                    <a:lnTo>
                      <a:pt x="126" y="536"/>
                    </a:lnTo>
                    <a:lnTo>
                      <a:pt x="105" y="583"/>
                    </a:lnTo>
                    <a:lnTo>
                      <a:pt x="86" y="631"/>
                    </a:lnTo>
                    <a:lnTo>
                      <a:pt x="69" y="681"/>
                    </a:lnTo>
                    <a:lnTo>
                      <a:pt x="53" y="731"/>
                    </a:lnTo>
                    <a:lnTo>
                      <a:pt x="39" y="782"/>
                    </a:lnTo>
                    <a:lnTo>
                      <a:pt x="27" y="836"/>
                    </a:lnTo>
                    <a:lnTo>
                      <a:pt x="18" y="890"/>
                    </a:lnTo>
                    <a:lnTo>
                      <a:pt x="10" y="945"/>
                    </a:lnTo>
                    <a:lnTo>
                      <a:pt x="5" y="1000"/>
                    </a:lnTo>
                    <a:lnTo>
                      <a:pt x="2" y="1056"/>
                    </a:lnTo>
                    <a:lnTo>
                      <a:pt x="0" y="1113"/>
                    </a:lnTo>
                    <a:lnTo>
                      <a:pt x="2" y="1171"/>
                    </a:lnTo>
                    <a:lnTo>
                      <a:pt x="5" y="1227"/>
                    </a:lnTo>
                    <a:lnTo>
                      <a:pt x="10" y="1283"/>
                    </a:lnTo>
                    <a:lnTo>
                      <a:pt x="18" y="1337"/>
                    </a:lnTo>
                    <a:lnTo>
                      <a:pt x="27" y="1391"/>
                    </a:lnTo>
                    <a:lnTo>
                      <a:pt x="39" y="1445"/>
                    </a:lnTo>
                    <a:lnTo>
                      <a:pt x="53" y="1496"/>
                    </a:lnTo>
                    <a:lnTo>
                      <a:pt x="69" y="1546"/>
                    </a:lnTo>
                    <a:lnTo>
                      <a:pt x="86" y="1596"/>
                    </a:lnTo>
                    <a:lnTo>
                      <a:pt x="105" y="1644"/>
                    </a:lnTo>
                    <a:lnTo>
                      <a:pt x="126" y="1690"/>
                    </a:lnTo>
                    <a:lnTo>
                      <a:pt x="148" y="1736"/>
                    </a:lnTo>
                    <a:lnTo>
                      <a:pt x="173" y="1780"/>
                    </a:lnTo>
                    <a:lnTo>
                      <a:pt x="198" y="1821"/>
                    </a:lnTo>
                    <a:lnTo>
                      <a:pt x="225" y="1861"/>
                    </a:lnTo>
                    <a:lnTo>
                      <a:pt x="255" y="1901"/>
                    </a:lnTo>
                    <a:lnTo>
                      <a:pt x="285" y="1937"/>
                    </a:lnTo>
                    <a:lnTo>
                      <a:pt x="316" y="1973"/>
                    </a:lnTo>
                    <a:lnTo>
                      <a:pt x="349" y="2006"/>
                    </a:lnTo>
                    <a:lnTo>
                      <a:pt x="383" y="2036"/>
                    </a:lnTo>
                    <a:lnTo>
                      <a:pt x="418" y="2066"/>
                    </a:lnTo>
                    <a:lnTo>
                      <a:pt x="454" y="2092"/>
                    </a:lnTo>
                    <a:lnTo>
                      <a:pt x="492" y="2117"/>
                    </a:lnTo>
                    <a:lnTo>
                      <a:pt x="529" y="2140"/>
                    </a:lnTo>
                    <a:lnTo>
                      <a:pt x="569" y="2160"/>
                    </a:lnTo>
                    <a:lnTo>
                      <a:pt x="609" y="2177"/>
                    </a:lnTo>
                    <a:lnTo>
                      <a:pt x="650" y="2193"/>
                    </a:lnTo>
                    <a:lnTo>
                      <a:pt x="692" y="2205"/>
                    </a:lnTo>
                    <a:lnTo>
                      <a:pt x="735" y="2215"/>
                    </a:lnTo>
                    <a:lnTo>
                      <a:pt x="778" y="2222"/>
                    </a:lnTo>
                    <a:lnTo>
                      <a:pt x="821" y="2226"/>
                    </a:lnTo>
                    <a:lnTo>
                      <a:pt x="865" y="222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21" name="Freeform 229"/>
              <p:cNvSpPr>
                <a:spLocks/>
              </p:cNvSpPr>
              <p:nvPr/>
            </p:nvSpPr>
            <p:spPr bwMode="auto">
              <a:xfrm rot="5400000">
                <a:off x="4534" y="2785"/>
                <a:ext cx="300" cy="189"/>
              </a:xfrm>
              <a:custGeom>
                <a:avLst/>
                <a:gdLst>
                  <a:gd name="T0" fmla="*/ 603 w 1095"/>
                  <a:gd name="T1" fmla="*/ 1 h 692"/>
                  <a:gd name="T2" fmla="*/ 657 w 1095"/>
                  <a:gd name="T3" fmla="*/ 6 h 692"/>
                  <a:gd name="T4" fmla="*/ 710 w 1095"/>
                  <a:gd name="T5" fmla="*/ 16 h 692"/>
                  <a:gd name="T6" fmla="*/ 760 w 1095"/>
                  <a:gd name="T7" fmla="*/ 31 h 692"/>
                  <a:gd name="T8" fmla="*/ 806 w 1095"/>
                  <a:gd name="T9" fmla="*/ 49 h 692"/>
                  <a:gd name="T10" fmla="*/ 850 w 1095"/>
                  <a:gd name="T11" fmla="*/ 72 h 692"/>
                  <a:gd name="T12" fmla="*/ 892 w 1095"/>
                  <a:gd name="T13" fmla="*/ 100 h 692"/>
                  <a:gd name="T14" fmla="*/ 930 w 1095"/>
                  <a:gd name="T15" fmla="*/ 131 h 692"/>
                  <a:gd name="T16" fmla="*/ 965 w 1095"/>
                  <a:gd name="T17" fmla="*/ 166 h 692"/>
                  <a:gd name="T18" fmla="*/ 996 w 1095"/>
                  <a:gd name="T19" fmla="*/ 205 h 692"/>
                  <a:gd name="T20" fmla="*/ 1022 w 1095"/>
                  <a:gd name="T21" fmla="*/ 248 h 692"/>
                  <a:gd name="T22" fmla="*/ 1046 w 1095"/>
                  <a:gd name="T23" fmla="*/ 295 h 692"/>
                  <a:gd name="T24" fmla="*/ 1065 w 1095"/>
                  <a:gd name="T25" fmla="*/ 344 h 692"/>
                  <a:gd name="T26" fmla="*/ 1080 w 1095"/>
                  <a:gd name="T27" fmla="*/ 396 h 692"/>
                  <a:gd name="T28" fmla="*/ 1090 w 1095"/>
                  <a:gd name="T29" fmla="*/ 451 h 692"/>
                  <a:gd name="T30" fmla="*/ 1095 w 1095"/>
                  <a:gd name="T31" fmla="*/ 510 h 692"/>
                  <a:gd name="T32" fmla="*/ 1095 w 1095"/>
                  <a:gd name="T33" fmla="*/ 568 h 692"/>
                  <a:gd name="T34" fmla="*/ 1088 w 1095"/>
                  <a:gd name="T35" fmla="*/ 616 h 692"/>
                  <a:gd name="T36" fmla="*/ 1076 w 1095"/>
                  <a:gd name="T37" fmla="*/ 650 h 692"/>
                  <a:gd name="T38" fmla="*/ 1059 w 1095"/>
                  <a:gd name="T39" fmla="*/ 674 h 692"/>
                  <a:gd name="T40" fmla="*/ 1037 w 1095"/>
                  <a:gd name="T41" fmla="*/ 687 h 692"/>
                  <a:gd name="T42" fmla="*/ 1010 w 1095"/>
                  <a:gd name="T43" fmla="*/ 692 h 692"/>
                  <a:gd name="T44" fmla="*/ 980 w 1095"/>
                  <a:gd name="T45" fmla="*/ 691 h 692"/>
                  <a:gd name="T46" fmla="*/ 944 w 1095"/>
                  <a:gd name="T47" fmla="*/ 682 h 692"/>
                  <a:gd name="T48" fmla="*/ 844 w 1095"/>
                  <a:gd name="T49" fmla="*/ 648 h 692"/>
                  <a:gd name="T50" fmla="*/ 727 w 1095"/>
                  <a:gd name="T51" fmla="*/ 609 h 692"/>
                  <a:gd name="T52" fmla="*/ 677 w 1095"/>
                  <a:gd name="T53" fmla="*/ 597 h 692"/>
                  <a:gd name="T54" fmla="*/ 627 w 1095"/>
                  <a:gd name="T55" fmla="*/ 588 h 692"/>
                  <a:gd name="T56" fmla="*/ 575 w 1095"/>
                  <a:gd name="T57" fmla="*/ 586 h 692"/>
                  <a:gd name="T58" fmla="*/ 523 w 1095"/>
                  <a:gd name="T59" fmla="*/ 589 h 692"/>
                  <a:gd name="T60" fmla="*/ 471 w 1095"/>
                  <a:gd name="T61" fmla="*/ 598 h 692"/>
                  <a:gd name="T62" fmla="*/ 398 w 1095"/>
                  <a:gd name="T63" fmla="*/ 614 h 692"/>
                  <a:gd name="T64" fmla="*/ 304 w 1095"/>
                  <a:gd name="T65" fmla="*/ 639 h 692"/>
                  <a:gd name="T66" fmla="*/ 220 w 1095"/>
                  <a:gd name="T67" fmla="*/ 663 h 692"/>
                  <a:gd name="T68" fmla="*/ 162 w 1095"/>
                  <a:gd name="T69" fmla="*/ 675 h 692"/>
                  <a:gd name="T70" fmla="*/ 128 w 1095"/>
                  <a:gd name="T71" fmla="*/ 677 h 692"/>
                  <a:gd name="T72" fmla="*/ 97 w 1095"/>
                  <a:gd name="T73" fmla="*/ 675 h 692"/>
                  <a:gd name="T74" fmla="*/ 71 w 1095"/>
                  <a:gd name="T75" fmla="*/ 668 h 692"/>
                  <a:gd name="T76" fmla="*/ 47 w 1095"/>
                  <a:gd name="T77" fmla="*/ 654 h 692"/>
                  <a:gd name="T78" fmla="*/ 28 w 1095"/>
                  <a:gd name="T79" fmla="*/ 632 h 692"/>
                  <a:gd name="T80" fmla="*/ 13 w 1095"/>
                  <a:gd name="T81" fmla="*/ 603 h 692"/>
                  <a:gd name="T82" fmla="*/ 3 w 1095"/>
                  <a:gd name="T83" fmla="*/ 564 h 692"/>
                  <a:gd name="T84" fmla="*/ 0 w 1095"/>
                  <a:gd name="T85" fmla="*/ 515 h 692"/>
                  <a:gd name="T86" fmla="*/ 2 w 1095"/>
                  <a:gd name="T87" fmla="*/ 466 h 692"/>
                  <a:gd name="T88" fmla="*/ 12 w 1095"/>
                  <a:gd name="T89" fmla="*/ 417 h 692"/>
                  <a:gd name="T90" fmla="*/ 28 w 1095"/>
                  <a:gd name="T91" fmla="*/ 369 h 692"/>
                  <a:gd name="T92" fmla="*/ 50 w 1095"/>
                  <a:gd name="T93" fmla="*/ 322 h 692"/>
                  <a:gd name="T94" fmla="*/ 77 w 1095"/>
                  <a:gd name="T95" fmla="*/ 276 h 692"/>
                  <a:gd name="T96" fmla="*/ 110 w 1095"/>
                  <a:gd name="T97" fmla="*/ 232 h 692"/>
                  <a:gd name="T98" fmla="*/ 146 w 1095"/>
                  <a:gd name="T99" fmla="*/ 192 h 692"/>
                  <a:gd name="T100" fmla="*/ 187 w 1095"/>
                  <a:gd name="T101" fmla="*/ 153 h 692"/>
                  <a:gd name="T102" fmla="*/ 232 w 1095"/>
                  <a:gd name="T103" fmla="*/ 119 h 692"/>
                  <a:gd name="T104" fmla="*/ 280 w 1095"/>
                  <a:gd name="T105" fmla="*/ 87 h 692"/>
                  <a:gd name="T106" fmla="*/ 330 w 1095"/>
                  <a:gd name="T107" fmla="*/ 60 h 692"/>
                  <a:gd name="T108" fmla="*/ 382 w 1095"/>
                  <a:gd name="T109" fmla="*/ 37 h 692"/>
                  <a:gd name="T110" fmla="*/ 436 w 1095"/>
                  <a:gd name="T111" fmla="*/ 20 h 692"/>
                  <a:gd name="T112" fmla="*/ 491 w 1095"/>
                  <a:gd name="T113" fmla="*/ 7 h 692"/>
                  <a:gd name="T114" fmla="*/ 547 w 1095"/>
                  <a:gd name="T115" fmla="*/ 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692">
                    <a:moveTo>
                      <a:pt x="575" y="0"/>
                    </a:moveTo>
                    <a:lnTo>
                      <a:pt x="603" y="1"/>
                    </a:lnTo>
                    <a:lnTo>
                      <a:pt x="630" y="3"/>
                    </a:lnTo>
                    <a:lnTo>
                      <a:pt x="657" y="6"/>
                    </a:lnTo>
                    <a:lnTo>
                      <a:pt x="684" y="10"/>
                    </a:lnTo>
                    <a:lnTo>
                      <a:pt x="710" y="16"/>
                    </a:lnTo>
                    <a:lnTo>
                      <a:pt x="734" y="22"/>
                    </a:lnTo>
                    <a:lnTo>
                      <a:pt x="760" y="31"/>
                    </a:lnTo>
                    <a:lnTo>
                      <a:pt x="783" y="39"/>
                    </a:lnTo>
                    <a:lnTo>
                      <a:pt x="806" y="49"/>
                    </a:lnTo>
                    <a:lnTo>
                      <a:pt x="828" y="60"/>
                    </a:lnTo>
                    <a:lnTo>
                      <a:pt x="850" y="72"/>
                    </a:lnTo>
                    <a:lnTo>
                      <a:pt x="872" y="86"/>
                    </a:lnTo>
                    <a:lnTo>
                      <a:pt x="892" y="100"/>
                    </a:lnTo>
                    <a:lnTo>
                      <a:pt x="911" y="115"/>
                    </a:lnTo>
                    <a:lnTo>
                      <a:pt x="930" y="131"/>
                    </a:lnTo>
                    <a:lnTo>
                      <a:pt x="948" y="148"/>
                    </a:lnTo>
                    <a:lnTo>
                      <a:pt x="965" y="166"/>
                    </a:lnTo>
                    <a:lnTo>
                      <a:pt x="981" y="186"/>
                    </a:lnTo>
                    <a:lnTo>
                      <a:pt x="996" y="205"/>
                    </a:lnTo>
                    <a:lnTo>
                      <a:pt x="1010" y="226"/>
                    </a:lnTo>
                    <a:lnTo>
                      <a:pt x="1022" y="248"/>
                    </a:lnTo>
                    <a:lnTo>
                      <a:pt x="1035" y="271"/>
                    </a:lnTo>
                    <a:lnTo>
                      <a:pt x="1046" y="295"/>
                    </a:lnTo>
                    <a:lnTo>
                      <a:pt x="1055" y="319"/>
                    </a:lnTo>
                    <a:lnTo>
                      <a:pt x="1065" y="344"/>
                    </a:lnTo>
                    <a:lnTo>
                      <a:pt x="1073" y="369"/>
                    </a:lnTo>
                    <a:lnTo>
                      <a:pt x="1080" y="396"/>
                    </a:lnTo>
                    <a:lnTo>
                      <a:pt x="1085" y="423"/>
                    </a:lnTo>
                    <a:lnTo>
                      <a:pt x="1090" y="451"/>
                    </a:lnTo>
                    <a:lnTo>
                      <a:pt x="1092" y="480"/>
                    </a:lnTo>
                    <a:lnTo>
                      <a:pt x="1095" y="510"/>
                    </a:lnTo>
                    <a:lnTo>
                      <a:pt x="1095" y="539"/>
                    </a:lnTo>
                    <a:lnTo>
                      <a:pt x="1095" y="568"/>
                    </a:lnTo>
                    <a:lnTo>
                      <a:pt x="1092" y="594"/>
                    </a:lnTo>
                    <a:lnTo>
                      <a:pt x="1088" y="616"/>
                    </a:lnTo>
                    <a:lnTo>
                      <a:pt x="1084" y="635"/>
                    </a:lnTo>
                    <a:lnTo>
                      <a:pt x="1076" y="650"/>
                    </a:lnTo>
                    <a:lnTo>
                      <a:pt x="1069" y="664"/>
                    </a:lnTo>
                    <a:lnTo>
                      <a:pt x="1059" y="674"/>
                    </a:lnTo>
                    <a:lnTo>
                      <a:pt x="1049" y="682"/>
                    </a:lnTo>
                    <a:lnTo>
                      <a:pt x="1037" y="687"/>
                    </a:lnTo>
                    <a:lnTo>
                      <a:pt x="1025" y="691"/>
                    </a:lnTo>
                    <a:lnTo>
                      <a:pt x="1010" y="692"/>
                    </a:lnTo>
                    <a:lnTo>
                      <a:pt x="996" y="692"/>
                    </a:lnTo>
                    <a:lnTo>
                      <a:pt x="980" y="691"/>
                    </a:lnTo>
                    <a:lnTo>
                      <a:pt x="963" y="687"/>
                    </a:lnTo>
                    <a:lnTo>
                      <a:pt x="944" y="682"/>
                    </a:lnTo>
                    <a:lnTo>
                      <a:pt x="926" y="677"/>
                    </a:lnTo>
                    <a:lnTo>
                      <a:pt x="844" y="648"/>
                    </a:lnTo>
                    <a:lnTo>
                      <a:pt x="751" y="615"/>
                    </a:lnTo>
                    <a:lnTo>
                      <a:pt x="727" y="609"/>
                    </a:lnTo>
                    <a:lnTo>
                      <a:pt x="702" y="601"/>
                    </a:lnTo>
                    <a:lnTo>
                      <a:pt x="677" y="597"/>
                    </a:lnTo>
                    <a:lnTo>
                      <a:pt x="652" y="592"/>
                    </a:lnTo>
                    <a:lnTo>
                      <a:pt x="627" y="588"/>
                    </a:lnTo>
                    <a:lnTo>
                      <a:pt x="601" y="586"/>
                    </a:lnTo>
                    <a:lnTo>
                      <a:pt x="575" y="586"/>
                    </a:lnTo>
                    <a:lnTo>
                      <a:pt x="548" y="587"/>
                    </a:lnTo>
                    <a:lnTo>
                      <a:pt x="523" y="589"/>
                    </a:lnTo>
                    <a:lnTo>
                      <a:pt x="497" y="593"/>
                    </a:lnTo>
                    <a:lnTo>
                      <a:pt x="471" y="598"/>
                    </a:lnTo>
                    <a:lnTo>
                      <a:pt x="447" y="603"/>
                    </a:lnTo>
                    <a:lnTo>
                      <a:pt x="398" y="614"/>
                    </a:lnTo>
                    <a:lnTo>
                      <a:pt x="350" y="627"/>
                    </a:lnTo>
                    <a:lnTo>
                      <a:pt x="304" y="639"/>
                    </a:lnTo>
                    <a:lnTo>
                      <a:pt x="260" y="653"/>
                    </a:lnTo>
                    <a:lnTo>
                      <a:pt x="220" y="663"/>
                    </a:lnTo>
                    <a:lnTo>
                      <a:pt x="181" y="671"/>
                    </a:lnTo>
                    <a:lnTo>
                      <a:pt x="162" y="675"/>
                    </a:lnTo>
                    <a:lnTo>
                      <a:pt x="145" y="676"/>
                    </a:lnTo>
                    <a:lnTo>
                      <a:pt x="128" y="677"/>
                    </a:lnTo>
                    <a:lnTo>
                      <a:pt x="112" y="677"/>
                    </a:lnTo>
                    <a:lnTo>
                      <a:pt x="97" y="675"/>
                    </a:lnTo>
                    <a:lnTo>
                      <a:pt x="83" y="672"/>
                    </a:lnTo>
                    <a:lnTo>
                      <a:pt x="71" y="668"/>
                    </a:lnTo>
                    <a:lnTo>
                      <a:pt x="58" y="661"/>
                    </a:lnTo>
                    <a:lnTo>
                      <a:pt x="47" y="654"/>
                    </a:lnTo>
                    <a:lnTo>
                      <a:pt x="36" y="644"/>
                    </a:lnTo>
                    <a:lnTo>
                      <a:pt x="28" y="632"/>
                    </a:lnTo>
                    <a:lnTo>
                      <a:pt x="21" y="619"/>
                    </a:lnTo>
                    <a:lnTo>
                      <a:pt x="13" y="603"/>
                    </a:lnTo>
                    <a:lnTo>
                      <a:pt x="8" y="584"/>
                    </a:lnTo>
                    <a:lnTo>
                      <a:pt x="3" y="564"/>
                    </a:lnTo>
                    <a:lnTo>
                      <a:pt x="1" y="539"/>
                    </a:lnTo>
                    <a:lnTo>
                      <a:pt x="0" y="515"/>
                    </a:lnTo>
                    <a:lnTo>
                      <a:pt x="0" y="490"/>
                    </a:lnTo>
                    <a:lnTo>
                      <a:pt x="2" y="466"/>
                    </a:lnTo>
                    <a:lnTo>
                      <a:pt x="6" y="441"/>
                    </a:lnTo>
                    <a:lnTo>
                      <a:pt x="12" y="417"/>
                    </a:lnTo>
                    <a:lnTo>
                      <a:pt x="19" y="392"/>
                    </a:lnTo>
                    <a:lnTo>
                      <a:pt x="28" y="369"/>
                    </a:lnTo>
                    <a:lnTo>
                      <a:pt x="38" y="345"/>
                    </a:lnTo>
                    <a:lnTo>
                      <a:pt x="50" y="322"/>
                    </a:lnTo>
                    <a:lnTo>
                      <a:pt x="62" y="298"/>
                    </a:lnTo>
                    <a:lnTo>
                      <a:pt x="77" y="276"/>
                    </a:lnTo>
                    <a:lnTo>
                      <a:pt x="93" y="254"/>
                    </a:lnTo>
                    <a:lnTo>
                      <a:pt x="110" y="232"/>
                    </a:lnTo>
                    <a:lnTo>
                      <a:pt x="127" y="212"/>
                    </a:lnTo>
                    <a:lnTo>
                      <a:pt x="146" y="192"/>
                    </a:lnTo>
                    <a:lnTo>
                      <a:pt x="166" y="172"/>
                    </a:lnTo>
                    <a:lnTo>
                      <a:pt x="187" y="153"/>
                    </a:lnTo>
                    <a:lnTo>
                      <a:pt x="209" y="136"/>
                    </a:lnTo>
                    <a:lnTo>
                      <a:pt x="232" y="119"/>
                    </a:lnTo>
                    <a:lnTo>
                      <a:pt x="255" y="102"/>
                    </a:lnTo>
                    <a:lnTo>
                      <a:pt x="280" y="87"/>
                    </a:lnTo>
                    <a:lnTo>
                      <a:pt x="304" y="72"/>
                    </a:lnTo>
                    <a:lnTo>
                      <a:pt x="330" y="60"/>
                    </a:lnTo>
                    <a:lnTo>
                      <a:pt x="355" y="48"/>
                    </a:lnTo>
                    <a:lnTo>
                      <a:pt x="382" y="37"/>
                    </a:lnTo>
                    <a:lnTo>
                      <a:pt x="409" y="28"/>
                    </a:lnTo>
                    <a:lnTo>
                      <a:pt x="436" y="20"/>
                    </a:lnTo>
                    <a:lnTo>
                      <a:pt x="464" y="12"/>
                    </a:lnTo>
                    <a:lnTo>
                      <a:pt x="491" y="7"/>
                    </a:lnTo>
                    <a:lnTo>
                      <a:pt x="519" y="4"/>
                    </a:lnTo>
                    <a:lnTo>
                      <a:pt x="547" y="1"/>
                    </a:lnTo>
                    <a:lnTo>
                      <a:pt x="575" y="0"/>
                    </a:lnTo>
                    <a:close/>
                  </a:path>
                </a:pathLst>
              </a:custGeom>
              <a:solidFill>
                <a:srgbClr val="B968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22" name="Freeform 230"/>
              <p:cNvSpPr>
                <a:spLocks/>
              </p:cNvSpPr>
              <p:nvPr/>
            </p:nvSpPr>
            <p:spPr bwMode="auto">
              <a:xfrm rot="5400000">
                <a:off x="4534" y="2785"/>
                <a:ext cx="300" cy="189"/>
              </a:xfrm>
              <a:custGeom>
                <a:avLst/>
                <a:gdLst>
                  <a:gd name="T0" fmla="*/ 603 w 1095"/>
                  <a:gd name="T1" fmla="*/ 1 h 692"/>
                  <a:gd name="T2" fmla="*/ 657 w 1095"/>
                  <a:gd name="T3" fmla="*/ 6 h 692"/>
                  <a:gd name="T4" fmla="*/ 710 w 1095"/>
                  <a:gd name="T5" fmla="*/ 16 h 692"/>
                  <a:gd name="T6" fmla="*/ 760 w 1095"/>
                  <a:gd name="T7" fmla="*/ 31 h 692"/>
                  <a:gd name="T8" fmla="*/ 806 w 1095"/>
                  <a:gd name="T9" fmla="*/ 49 h 692"/>
                  <a:gd name="T10" fmla="*/ 850 w 1095"/>
                  <a:gd name="T11" fmla="*/ 72 h 692"/>
                  <a:gd name="T12" fmla="*/ 892 w 1095"/>
                  <a:gd name="T13" fmla="*/ 100 h 692"/>
                  <a:gd name="T14" fmla="*/ 930 w 1095"/>
                  <a:gd name="T15" fmla="*/ 131 h 692"/>
                  <a:gd name="T16" fmla="*/ 965 w 1095"/>
                  <a:gd name="T17" fmla="*/ 166 h 692"/>
                  <a:gd name="T18" fmla="*/ 996 w 1095"/>
                  <a:gd name="T19" fmla="*/ 205 h 692"/>
                  <a:gd name="T20" fmla="*/ 1022 w 1095"/>
                  <a:gd name="T21" fmla="*/ 248 h 692"/>
                  <a:gd name="T22" fmla="*/ 1046 w 1095"/>
                  <a:gd name="T23" fmla="*/ 295 h 692"/>
                  <a:gd name="T24" fmla="*/ 1065 w 1095"/>
                  <a:gd name="T25" fmla="*/ 344 h 692"/>
                  <a:gd name="T26" fmla="*/ 1080 w 1095"/>
                  <a:gd name="T27" fmla="*/ 396 h 692"/>
                  <a:gd name="T28" fmla="*/ 1090 w 1095"/>
                  <a:gd name="T29" fmla="*/ 451 h 692"/>
                  <a:gd name="T30" fmla="*/ 1095 w 1095"/>
                  <a:gd name="T31" fmla="*/ 510 h 692"/>
                  <a:gd name="T32" fmla="*/ 1095 w 1095"/>
                  <a:gd name="T33" fmla="*/ 568 h 692"/>
                  <a:gd name="T34" fmla="*/ 1088 w 1095"/>
                  <a:gd name="T35" fmla="*/ 616 h 692"/>
                  <a:gd name="T36" fmla="*/ 1076 w 1095"/>
                  <a:gd name="T37" fmla="*/ 650 h 692"/>
                  <a:gd name="T38" fmla="*/ 1059 w 1095"/>
                  <a:gd name="T39" fmla="*/ 674 h 692"/>
                  <a:gd name="T40" fmla="*/ 1037 w 1095"/>
                  <a:gd name="T41" fmla="*/ 687 h 692"/>
                  <a:gd name="T42" fmla="*/ 1010 w 1095"/>
                  <a:gd name="T43" fmla="*/ 692 h 692"/>
                  <a:gd name="T44" fmla="*/ 980 w 1095"/>
                  <a:gd name="T45" fmla="*/ 691 h 692"/>
                  <a:gd name="T46" fmla="*/ 944 w 1095"/>
                  <a:gd name="T47" fmla="*/ 682 h 692"/>
                  <a:gd name="T48" fmla="*/ 844 w 1095"/>
                  <a:gd name="T49" fmla="*/ 648 h 692"/>
                  <a:gd name="T50" fmla="*/ 727 w 1095"/>
                  <a:gd name="T51" fmla="*/ 609 h 692"/>
                  <a:gd name="T52" fmla="*/ 677 w 1095"/>
                  <a:gd name="T53" fmla="*/ 597 h 692"/>
                  <a:gd name="T54" fmla="*/ 627 w 1095"/>
                  <a:gd name="T55" fmla="*/ 588 h 692"/>
                  <a:gd name="T56" fmla="*/ 575 w 1095"/>
                  <a:gd name="T57" fmla="*/ 586 h 692"/>
                  <a:gd name="T58" fmla="*/ 523 w 1095"/>
                  <a:gd name="T59" fmla="*/ 589 h 692"/>
                  <a:gd name="T60" fmla="*/ 471 w 1095"/>
                  <a:gd name="T61" fmla="*/ 598 h 692"/>
                  <a:gd name="T62" fmla="*/ 398 w 1095"/>
                  <a:gd name="T63" fmla="*/ 614 h 692"/>
                  <a:gd name="T64" fmla="*/ 304 w 1095"/>
                  <a:gd name="T65" fmla="*/ 639 h 692"/>
                  <a:gd name="T66" fmla="*/ 220 w 1095"/>
                  <a:gd name="T67" fmla="*/ 663 h 692"/>
                  <a:gd name="T68" fmla="*/ 162 w 1095"/>
                  <a:gd name="T69" fmla="*/ 675 h 692"/>
                  <a:gd name="T70" fmla="*/ 128 w 1095"/>
                  <a:gd name="T71" fmla="*/ 677 h 692"/>
                  <a:gd name="T72" fmla="*/ 97 w 1095"/>
                  <a:gd name="T73" fmla="*/ 675 h 692"/>
                  <a:gd name="T74" fmla="*/ 71 w 1095"/>
                  <a:gd name="T75" fmla="*/ 668 h 692"/>
                  <a:gd name="T76" fmla="*/ 47 w 1095"/>
                  <a:gd name="T77" fmla="*/ 654 h 692"/>
                  <a:gd name="T78" fmla="*/ 28 w 1095"/>
                  <a:gd name="T79" fmla="*/ 632 h 692"/>
                  <a:gd name="T80" fmla="*/ 13 w 1095"/>
                  <a:gd name="T81" fmla="*/ 603 h 692"/>
                  <a:gd name="T82" fmla="*/ 3 w 1095"/>
                  <a:gd name="T83" fmla="*/ 564 h 692"/>
                  <a:gd name="T84" fmla="*/ 0 w 1095"/>
                  <a:gd name="T85" fmla="*/ 515 h 692"/>
                  <a:gd name="T86" fmla="*/ 2 w 1095"/>
                  <a:gd name="T87" fmla="*/ 466 h 692"/>
                  <a:gd name="T88" fmla="*/ 12 w 1095"/>
                  <a:gd name="T89" fmla="*/ 417 h 692"/>
                  <a:gd name="T90" fmla="*/ 28 w 1095"/>
                  <a:gd name="T91" fmla="*/ 369 h 692"/>
                  <a:gd name="T92" fmla="*/ 50 w 1095"/>
                  <a:gd name="T93" fmla="*/ 322 h 692"/>
                  <a:gd name="T94" fmla="*/ 77 w 1095"/>
                  <a:gd name="T95" fmla="*/ 276 h 692"/>
                  <a:gd name="T96" fmla="*/ 110 w 1095"/>
                  <a:gd name="T97" fmla="*/ 232 h 692"/>
                  <a:gd name="T98" fmla="*/ 146 w 1095"/>
                  <a:gd name="T99" fmla="*/ 192 h 692"/>
                  <a:gd name="T100" fmla="*/ 187 w 1095"/>
                  <a:gd name="T101" fmla="*/ 153 h 692"/>
                  <a:gd name="T102" fmla="*/ 232 w 1095"/>
                  <a:gd name="T103" fmla="*/ 119 h 692"/>
                  <a:gd name="T104" fmla="*/ 280 w 1095"/>
                  <a:gd name="T105" fmla="*/ 87 h 692"/>
                  <a:gd name="T106" fmla="*/ 330 w 1095"/>
                  <a:gd name="T107" fmla="*/ 60 h 692"/>
                  <a:gd name="T108" fmla="*/ 382 w 1095"/>
                  <a:gd name="T109" fmla="*/ 37 h 692"/>
                  <a:gd name="T110" fmla="*/ 436 w 1095"/>
                  <a:gd name="T111" fmla="*/ 20 h 692"/>
                  <a:gd name="T112" fmla="*/ 491 w 1095"/>
                  <a:gd name="T113" fmla="*/ 7 h 692"/>
                  <a:gd name="T114" fmla="*/ 547 w 1095"/>
                  <a:gd name="T115" fmla="*/ 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692">
                    <a:moveTo>
                      <a:pt x="575" y="0"/>
                    </a:moveTo>
                    <a:lnTo>
                      <a:pt x="603" y="1"/>
                    </a:lnTo>
                    <a:lnTo>
                      <a:pt x="630" y="3"/>
                    </a:lnTo>
                    <a:lnTo>
                      <a:pt x="657" y="6"/>
                    </a:lnTo>
                    <a:lnTo>
                      <a:pt x="684" y="10"/>
                    </a:lnTo>
                    <a:lnTo>
                      <a:pt x="710" y="16"/>
                    </a:lnTo>
                    <a:lnTo>
                      <a:pt x="734" y="22"/>
                    </a:lnTo>
                    <a:lnTo>
                      <a:pt x="760" y="31"/>
                    </a:lnTo>
                    <a:lnTo>
                      <a:pt x="783" y="39"/>
                    </a:lnTo>
                    <a:lnTo>
                      <a:pt x="806" y="49"/>
                    </a:lnTo>
                    <a:lnTo>
                      <a:pt x="828" y="60"/>
                    </a:lnTo>
                    <a:lnTo>
                      <a:pt x="850" y="72"/>
                    </a:lnTo>
                    <a:lnTo>
                      <a:pt x="872" y="86"/>
                    </a:lnTo>
                    <a:lnTo>
                      <a:pt x="892" y="100"/>
                    </a:lnTo>
                    <a:lnTo>
                      <a:pt x="911" y="115"/>
                    </a:lnTo>
                    <a:lnTo>
                      <a:pt x="930" y="131"/>
                    </a:lnTo>
                    <a:lnTo>
                      <a:pt x="948" y="148"/>
                    </a:lnTo>
                    <a:lnTo>
                      <a:pt x="965" y="166"/>
                    </a:lnTo>
                    <a:lnTo>
                      <a:pt x="981" y="186"/>
                    </a:lnTo>
                    <a:lnTo>
                      <a:pt x="996" y="205"/>
                    </a:lnTo>
                    <a:lnTo>
                      <a:pt x="1010" y="226"/>
                    </a:lnTo>
                    <a:lnTo>
                      <a:pt x="1022" y="248"/>
                    </a:lnTo>
                    <a:lnTo>
                      <a:pt x="1035" y="271"/>
                    </a:lnTo>
                    <a:lnTo>
                      <a:pt x="1046" y="295"/>
                    </a:lnTo>
                    <a:lnTo>
                      <a:pt x="1055" y="319"/>
                    </a:lnTo>
                    <a:lnTo>
                      <a:pt x="1065" y="344"/>
                    </a:lnTo>
                    <a:lnTo>
                      <a:pt x="1073" y="369"/>
                    </a:lnTo>
                    <a:lnTo>
                      <a:pt x="1080" y="396"/>
                    </a:lnTo>
                    <a:lnTo>
                      <a:pt x="1085" y="423"/>
                    </a:lnTo>
                    <a:lnTo>
                      <a:pt x="1090" y="451"/>
                    </a:lnTo>
                    <a:lnTo>
                      <a:pt x="1092" y="480"/>
                    </a:lnTo>
                    <a:lnTo>
                      <a:pt x="1095" y="510"/>
                    </a:lnTo>
                    <a:lnTo>
                      <a:pt x="1095" y="539"/>
                    </a:lnTo>
                    <a:lnTo>
                      <a:pt x="1095" y="568"/>
                    </a:lnTo>
                    <a:lnTo>
                      <a:pt x="1092" y="594"/>
                    </a:lnTo>
                    <a:lnTo>
                      <a:pt x="1088" y="616"/>
                    </a:lnTo>
                    <a:lnTo>
                      <a:pt x="1084" y="635"/>
                    </a:lnTo>
                    <a:lnTo>
                      <a:pt x="1076" y="650"/>
                    </a:lnTo>
                    <a:lnTo>
                      <a:pt x="1069" y="664"/>
                    </a:lnTo>
                    <a:lnTo>
                      <a:pt x="1059" y="674"/>
                    </a:lnTo>
                    <a:lnTo>
                      <a:pt x="1049" y="682"/>
                    </a:lnTo>
                    <a:lnTo>
                      <a:pt x="1037" y="687"/>
                    </a:lnTo>
                    <a:lnTo>
                      <a:pt x="1025" y="691"/>
                    </a:lnTo>
                    <a:lnTo>
                      <a:pt x="1010" y="692"/>
                    </a:lnTo>
                    <a:lnTo>
                      <a:pt x="996" y="692"/>
                    </a:lnTo>
                    <a:lnTo>
                      <a:pt x="980" y="691"/>
                    </a:lnTo>
                    <a:lnTo>
                      <a:pt x="963" y="687"/>
                    </a:lnTo>
                    <a:lnTo>
                      <a:pt x="944" y="682"/>
                    </a:lnTo>
                    <a:lnTo>
                      <a:pt x="926" y="677"/>
                    </a:lnTo>
                    <a:lnTo>
                      <a:pt x="844" y="648"/>
                    </a:lnTo>
                    <a:lnTo>
                      <a:pt x="751" y="615"/>
                    </a:lnTo>
                    <a:lnTo>
                      <a:pt x="727" y="609"/>
                    </a:lnTo>
                    <a:lnTo>
                      <a:pt x="702" y="601"/>
                    </a:lnTo>
                    <a:lnTo>
                      <a:pt x="677" y="597"/>
                    </a:lnTo>
                    <a:lnTo>
                      <a:pt x="652" y="592"/>
                    </a:lnTo>
                    <a:lnTo>
                      <a:pt x="627" y="588"/>
                    </a:lnTo>
                    <a:lnTo>
                      <a:pt x="601" y="586"/>
                    </a:lnTo>
                    <a:lnTo>
                      <a:pt x="575" y="586"/>
                    </a:lnTo>
                    <a:lnTo>
                      <a:pt x="548" y="587"/>
                    </a:lnTo>
                    <a:lnTo>
                      <a:pt x="523" y="589"/>
                    </a:lnTo>
                    <a:lnTo>
                      <a:pt x="497" y="593"/>
                    </a:lnTo>
                    <a:lnTo>
                      <a:pt x="471" y="598"/>
                    </a:lnTo>
                    <a:lnTo>
                      <a:pt x="447" y="603"/>
                    </a:lnTo>
                    <a:lnTo>
                      <a:pt x="398" y="614"/>
                    </a:lnTo>
                    <a:lnTo>
                      <a:pt x="350" y="627"/>
                    </a:lnTo>
                    <a:lnTo>
                      <a:pt x="304" y="639"/>
                    </a:lnTo>
                    <a:lnTo>
                      <a:pt x="260" y="653"/>
                    </a:lnTo>
                    <a:lnTo>
                      <a:pt x="220" y="663"/>
                    </a:lnTo>
                    <a:lnTo>
                      <a:pt x="181" y="671"/>
                    </a:lnTo>
                    <a:lnTo>
                      <a:pt x="162" y="675"/>
                    </a:lnTo>
                    <a:lnTo>
                      <a:pt x="145" y="676"/>
                    </a:lnTo>
                    <a:lnTo>
                      <a:pt x="128" y="677"/>
                    </a:lnTo>
                    <a:lnTo>
                      <a:pt x="112" y="677"/>
                    </a:lnTo>
                    <a:lnTo>
                      <a:pt x="97" y="675"/>
                    </a:lnTo>
                    <a:lnTo>
                      <a:pt x="83" y="672"/>
                    </a:lnTo>
                    <a:lnTo>
                      <a:pt x="71" y="668"/>
                    </a:lnTo>
                    <a:lnTo>
                      <a:pt x="58" y="661"/>
                    </a:lnTo>
                    <a:lnTo>
                      <a:pt x="47" y="654"/>
                    </a:lnTo>
                    <a:lnTo>
                      <a:pt x="36" y="644"/>
                    </a:lnTo>
                    <a:lnTo>
                      <a:pt x="28" y="632"/>
                    </a:lnTo>
                    <a:lnTo>
                      <a:pt x="21" y="619"/>
                    </a:lnTo>
                    <a:lnTo>
                      <a:pt x="13" y="603"/>
                    </a:lnTo>
                    <a:lnTo>
                      <a:pt x="8" y="584"/>
                    </a:lnTo>
                    <a:lnTo>
                      <a:pt x="3" y="564"/>
                    </a:lnTo>
                    <a:lnTo>
                      <a:pt x="1" y="539"/>
                    </a:lnTo>
                    <a:lnTo>
                      <a:pt x="0" y="515"/>
                    </a:lnTo>
                    <a:lnTo>
                      <a:pt x="0" y="490"/>
                    </a:lnTo>
                    <a:lnTo>
                      <a:pt x="2" y="466"/>
                    </a:lnTo>
                    <a:lnTo>
                      <a:pt x="6" y="441"/>
                    </a:lnTo>
                    <a:lnTo>
                      <a:pt x="12" y="417"/>
                    </a:lnTo>
                    <a:lnTo>
                      <a:pt x="19" y="392"/>
                    </a:lnTo>
                    <a:lnTo>
                      <a:pt x="28" y="369"/>
                    </a:lnTo>
                    <a:lnTo>
                      <a:pt x="38" y="345"/>
                    </a:lnTo>
                    <a:lnTo>
                      <a:pt x="50" y="322"/>
                    </a:lnTo>
                    <a:lnTo>
                      <a:pt x="62" y="298"/>
                    </a:lnTo>
                    <a:lnTo>
                      <a:pt x="77" y="276"/>
                    </a:lnTo>
                    <a:lnTo>
                      <a:pt x="93" y="254"/>
                    </a:lnTo>
                    <a:lnTo>
                      <a:pt x="110" y="232"/>
                    </a:lnTo>
                    <a:lnTo>
                      <a:pt x="127" y="212"/>
                    </a:lnTo>
                    <a:lnTo>
                      <a:pt x="146" y="192"/>
                    </a:lnTo>
                    <a:lnTo>
                      <a:pt x="166" y="172"/>
                    </a:lnTo>
                    <a:lnTo>
                      <a:pt x="187" y="153"/>
                    </a:lnTo>
                    <a:lnTo>
                      <a:pt x="209" y="136"/>
                    </a:lnTo>
                    <a:lnTo>
                      <a:pt x="232" y="119"/>
                    </a:lnTo>
                    <a:lnTo>
                      <a:pt x="255" y="102"/>
                    </a:lnTo>
                    <a:lnTo>
                      <a:pt x="280" y="87"/>
                    </a:lnTo>
                    <a:lnTo>
                      <a:pt x="304" y="72"/>
                    </a:lnTo>
                    <a:lnTo>
                      <a:pt x="330" y="60"/>
                    </a:lnTo>
                    <a:lnTo>
                      <a:pt x="355" y="48"/>
                    </a:lnTo>
                    <a:lnTo>
                      <a:pt x="382" y="37"/>
                    </a:lnTo>
                    <a:lnTo>
                      <a:pt x="409" y="28"/>
                    </a:lnTo>
                    <a:lnTo>
                      <a:pt x="436" y="20"/>
                    </a:lnTo>
                    <a:lnTo>
                      <a:pt x="464" y="12"/>
                    </a:lnTo>
                    <a:lnTo>
                      <a:pt x="491" y="7"/>
                    </a:lnTo>
                    <a:lnTo>
                      <a:pt x="519" y="4"/>
                    </a:lnTo>
                    <a:lnTo>
                      <a:pt x="547" y="1"/>
                    </a:lnTo>
                    <a:lnTo>
                      <a:pt x="575" y="0"/>
                    </a:lnTo>
                    <a:close/>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23" name="Freeform 231"/>
              <p:cNvSpPr>
                <a:spLocks/>
              </p:cNvSpPr>
              <p:nvPr/>
            </p:nvSpPr>
            <p:spPr bwMode="auto">
              <a:xfrm rot="5400000">
                <a:off x="4486" y="2663"/>
                <a:ext cx="56" cy="55"/>
              </a:xfrm>
              <a:custGeom>
                <a:avLst/>
                <a:gdLst>
                  <a:gd name="T0" fmla="*/ 112 w 203"/>
                  <a:gd name="T1" fmla="*/ 201 h 201"/>
                  <a:gd name="T2" fmla="*/ 132 w 203"/>
                  <a:gd name="T3" fmla="*/ 198 h 201"/>
                  <a:gd name="T4" fmla="*/ 149 w 203"/>
                  <a:gd name="T5" fmla="*/ 189 h 201"/>
                  <a:gd name="T6" fmla="*/ 167 w 203"/>
                  <a:gd name="T7" fmla="*/ 178 h 201"/>
                  <a:gd name="T8" fmla="*/ 180 w 203"/>
                  <a:gd name="T9" fmla="*/ 165 h 201"/>
                  <a:gd name="T10" fmla="*/ 191 w 203"/>
                  <a:gd name="T11" fmla="*/ 149 h 201"/>
                  <a:gd name="T12" fmla="*/ 198 w 203"/>
                  <a:gd name="T13" fmla="*/ 130 h 201"/>
                  <a:gd name="T14" fmla="*/ 203 w 203"/>
                  <a:gd name="T15" fmla="*/ 111 h 201"/>
                  <a:gd name="T16" fmla="*/ 203 w 203"/>
                  <a:gd name="T17" fmla="*/ 90 h 201"/>
                  <a:gd name="T18" fmla="*/ 198 w 203"/>
                  <a:gd name="T19" fmla="*/ 70 h 201"/>
                  <a:gd name="T20" fmla="*/ 191 w 203"/>
                  <a:gd name="T21" fmla="*/ 52 h 201"/>
                  <a:gd name="T22" fmla="*/ 180 w 203"/>
                  <a:gd name="T23" fmla="*/ 36 h 201"/>
                  <a:gd name="T24" fmla="*/ 167 w 203"/>
                  <a:gd name="T25" fmla="*/ 23 h 201"/>
                  <a:gd name="T26" fmla="*/ 149 w 203"/>
                  <a:gd name="T27" fmla="*/ 12 h 201"/>
                  <a:gd name="T28" fmla="*/ 132 w 203"/>
                  <a:gd name="T29" fmla="*/ 3 h 201"/>
                  <a:gd name="T30" fmla="*/ 112 w 203"/>
                  <a:gd name="T31" fmla="*/ 0 h 201"/>
                  <a:gd name="T32" fmla="*/ 91 w 203"/>
                  <a:gd name="T33" fmla="*/ 0 h 201"/>
                  <a:gd name="T34" fmla="*/ 71 w 203"/>
                  <a:gd name="T35" fmla="*/ 3 h 201"/>
                  <a:gd name="T36" fmla="*/ 53 w 203"/>
                  <a:gd name="T37" fmla="*/ 12 h 201"/>
                  <a:gd name="T38" fmla="*/ 37 w 203"/>
                  <a:gd name="T39" fmla="*/ 23 h 201"/>
                  <a:gd name="T40" fmla="*/ 24 w 203"/>
                  <a:gd name="T41" fmla="*/ 36 h 201"/>
                  <a:gd name="T42" fmla="*/ 13 w 203"/>
                  <a:gd name="T43" fmla="*/ 52 h 201"/>
                  <a:gd name="T44" fmla="*/ 5 w 203"/>
                  <a:gd name="T45" fmla="*/ 70 h 201"/>
                  <a:gd name="T46" fmla="*/ 0 w 203"/>
                  <a:gd name="T47" fmla="*/ 90 h 201"/>
                  <a:gd name="T48" fmla="*/ 0 w 203"/>
                  <a:gd name="T49" fmla="*/ 111 h 201"/>
                  <a:gd name="T50" fmla="*/ 5 w 203"/>
                  <a:gd name="T51" fmla="*/ 130 h 201"/>
                  <a:gd name="T52" fmla="*/ 13 w 203"/>
                  <a:gd name="T53" fmla="*/ 149 h 201"/>
                  <a:gd name="T54" fmla="*/ 24 w 203"/>
                  <a:gd name="T55" fmla="*/ 165 h 201"/>
                  <a:gd name="T56" fmla="*/ 37 w 203"/>
                  <a:gd name="T57" fmla="*/ 178 h 201"/>
                  <a:gd name="T58" fmla="*/ 53 w 203"/>
                  <a:gd name="T59" fmla="*/ 189 h 201"/>
                  <a:gd name="T60" fmla="*/ 71 w 203"/>
                  <a:gd name="T61" fmla="*/ 198 h 201"/>
                  <a:gd name="T62" fmla="*/ 91 w 203"/>
                  <a:gd name="T6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1">
                    <a:moveTo>
                      <a:pt x="102" y="201"/>
                    </a:moveTo>
                    <a:lnTo>
                      <a:pt x="112" y="201"/>
                    </a:lnTo>
                    <a:lnTo>
                      <a:pt x="123" y="200"/>
                    </a:lnTo>
                    <a:lnTo>
                      <a:pt x="132" y="198"/>
                    </a:lnTo>
                    <a:lnTo>
                      <a:pt x="141" y="194"/>
                    </a:lnTo>
                    <a:lnTo>
                      <a:pt x="149" y="189"/>
                    </a:lnTo>
                    <a:lnTo>
                      <a:pt x="158" y="184"/>
                    </a:lnTo>
                    <a:lnTo>
                      <a:pt x="167" y="178"/>
                    </a:lnTo>
                    <a:lnTo>
                      <a:pt x="174" y="172"/>
                    </a:lnTo>
                    <a:lnTo>
                      <a:pt x="180" y="165"/>
                    </a:lnTo>
                    <a:lnTo>
                      <a:pt x="186" y="157"/>
                    </a:lnTo>
                    <a:lnTo>
                      <a:pt x="191" y="149"/>
                    </a:lnTo>
                    <a:lnTo>
                      <a:pt x="195" y="140"/>
                    </a:lnTo>
                    <a:lnTo>
                      <a:pt x="198" y="130"/>
                    </a:lnTo>
                    <a:lnTo>
                      <a:pt x="201" y="121"/>
                    </a:lnTo>
                    <a:lnTo>
                      <a:pt x="203" y="111"/>
                    </a:lnTo>
                    <a:lnTo>
                      <a:pt x="203" y="100"/>
                    </a:lnTo>
                    <a:lnTo>
                      <a:pt x="203" y="90"/>
                    </a:lnTo>
                    <a:lnTo>
                      <a:pt x="201" y="80"/>
                    </a:lnTo>
                    <a:lnTo>
                      <a:pt x="198" y="70"/>
                    </a:lnTo>
                    <a:lnTo>
                      <a:pt x="195" y="61"/>
                    </a:lnTo>
                    <a:lnTo>
                      <a:pt x="191" y="52"/>
                    </a:lnTo>
                    <a:lnTo>
                      <a:pt x="186" y="44"/>
                    </a:lnTo>
                    <a:lnTo>
                      <a:pt x="180" y="36"/>
                    </a:lnTo>
                    <a:lnTo>
                      <a:pt x="174" y="29"/>
                    </a:lnTo>
                    <a:lnTo>
                      <a:pt x="167" y="23"/>
                    </a:lnTo>
                    <a:lnTo>
                      <a:pt x="158" y="17"/>
                    </a:lnTo>
                    <a:lnTo>
                      <a:pt x="149" y="12"/>
                    </a:lnTo>
                    <a:lnTo>
                      <a:pt x="141" y="7"/>
                    </a:lnTo>
                    <a:lnTo>
                      <a:pt x="132" y="3"/>
                    </a:lnTo>
                    <a:lnTo>
                      <a:pt x="123" y="1"/>
                    </a:lnTo>
                    <a:lnTo>
                      <a:pt x="112" y="0"/>
                    </a:lnTo>
                    <a:lnTo>
                      <a:pt x="102" y="0"/>
                    </a:lnTo>
                    <a:lnTo>
                      <a:pt x="91" y="0"/>
                    </a:lnTo>
                    <a:lnTo>
                      <a:pt x="81" y="1"/>
                    </a:lnTo>
                    <a:lnTo>
                      <a:pt x="71" y="3"/>
                    </a:lnTo>
                    <a:lnTo>
                      <a:pt x="63" y="7"/>
                    </a:lnTo>
                    <a:lnTo>
                      <a:pt x="53" y="12"/>
                    </a:lnTo>
                    <a:lnTo>
                      <a:pt x="46" y="17"/>
                    </a:lnTo>
                    <a:lnTo>
                      <a:pt x="37" y="23"/>
                    </a:lnTo>
                    <a:lnTo>
                      <a:pt x="30" y="29"/>
                    </a:lnTo>
                    <a:lnTo>
                      <a:pt x="24" y="36"/>
                    </a:lnTo>
                    <a:lnTo>
                      <a:pt x="17" y="44"/>
                    </a:lnTo>
                    <a:lnTo>
                      <a:pt x="13" y="52"/>
                    </a:lnTo>
                    <a:lnTo>
                      <a:pt x="8" y="61"/>
                    </a:lnTo>
                    <a:lnTo>
                      <a:pt x="5" y="70"/>
                    </a:lnTo>
                    <a:lnTo>
                      <a:pt x="3" y="80"/>
                    </a:lnTo>
                    <a:lnTo>
                      <a:pt x="0" y="90"/>
                    </a:lnTo>
                    <a:lnTo>
                      <a:pt x="0" y="100"/>
                    </a:lnTo>
                    <a:lnTo>
                      <a:pt x="0" y="111"/>
                    </a:lnTo>
                    <a:lnTo>
                      <a:pt x="3" y="121"/>
                    </a:lnTo>
                    <a:lnTo>
                      <a:pt x="5" y="130"/>
                    </a:lnTo>
                    <a:lnTo>
                      <a:pt x="8" y="140"/>
                    </a:lnTo>
                    <a:lnTo>
                      <a:pt x="13" y="149"/>
                    </a:lnTo>
                    <a:lnTo>
                      <a:pt x="17" y="157"/>
                    </a:lnTo>
                    <a:lnTo>
                      <a:pt x="24" y="165"/>
                    </a:lnTo>
                    <a:lnTo>
                      <a:pt x="30" y="172"/>
                    </a:lnTo>
                    <a:lnTo>
                      <a:pt x="37" y="178"/>
                    </a:lnTo>
                    <a:lnTo>
                      <a:pt x="46" y="184"/>
                    </a:lnTo>
                    <a:lnTo>
                      <a:pt x="53" y="189"/>
                    </a:lnTo>
                    <a:lnTo>
                      <a:pt x="63" y="194"/>
                    </a:lnTo>
                    <a:lnTo>
                      <a:pt x="71" y="198"/>
                    </a:lnTo>
                    <a:lnTo>
                      <a:pt x="81" y="200"/>
                    </a:lnTo>
                    <a:lnTo>
                      <a:pt x="91" y="201"/>
                    </a:lnTo>
                    <a:lnTo>
                      <a:pt x="102" y="201"/>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24" name="Freeform 232"/>
              <p:cNvSpPr>
                <a:spLocks/>
              </p:cNvSpPr>
              <p:nvPr/>
            </p:nvSpPr>
            <p:spPr bwMode="auto">
              <a:xfrm rot="5400000">
                <a:off x="4486" y="2663"/>
                <a:ext cx="56" cy="55"/>
              </a:xfrm>
              <a:custGeom>
                <a:avLst/>
                <a:gdLst>
                  <a:gd name="T0" fmla="*/ 112 w 203"/>
                  <a:gd name="T1" fmla="*/ 201 h 201"/>
                  <a:gd name="T2" fmla="*/ 132 w 203"/>
                  <a:gd name="T3" fmla="*/ 198 h 201"/>
                  <a:gd name="T4" fmla="*/ 149 w 203"/>
                  <a:gd name="T5" fmla="*/ 189 h 201"/>
                  <a:gd name="T6" fmla="*/ 167 w 203"/>
                  <a:gd name="T7" fmla="*/ 178 h 201"/>
                  <a:gd name="T8" fmla="*/ 180 w 203"/>
                  <a:gd name="T9" fmla="*/ 165 h 201"/>
                  <a:gd name="T10" fmla="*/ 191 w 203"/>
                  <a:gd name="T11" fmla="*/ 149 h 201"/>
                  <a:gd name="T12" fmla="*/ 198 w 203"/>
                  <a:gd name="T13" fmla="*/ 130 h 201"/>
                  <a:gd name="T14" fmla="*/ 203 w 203"/>
                  <a:gd name="T15" fmla="*/ 111 h 201"/>
                  <a:gd name="T16" fmla="*/ 203 w 203"/>
                  <a:gd name="T17" fmla="*/ 90 h 201"/>
                  <a:gd name="T18" fmla="*/ 198 w 203"/>
                  <a:gd name="T19" fmla="*/ 70 h 201"/>
                  <a:gd name="T20" fmla="*/ 191 w 203"/>
                  <a:gd name="T21" fmla="*/ 52 h 201"/>
                  <a:gd name="T22" fmla="*/ 180 w 203"/>
                  <a:gd name="T23" fmla="*/ 36 h 201"/>
                  <a:gd name="T24" fmla="*/ 167 w 203"/>
                  <a:gd name="T25" fmla="*/ 23 h 201"/>
                  <a:gd name="T26" fmla="*/ 149 w 203"/>
                  <a:gd name="T27" fmla="*/ 12 h 201"/>
                  <a:gd name="T28" fmla="*/ 132 w 203"/>
                  <a:gd name="T29" fmla="*/ 3 h 201"/>
                  <a:gd name="T30" fmla="*/ 112 w 203"/>
                  <a:gd name="T31" fmla="*/ 0 h 201"/>
                  <a:gd name="T32" fmla="*/ 91 w 203"/>
                  <a:gd name="T33" fmla="*/ 0 h 201"/>
                  <a:gd name="T34" fmla="*/ 71 w 203"/>
                  <a:gd name="T35" fmla="*/ 3 h 201"/>
                  <a:gd name="T36" fmla="*/ 53 w 203"/>
                  <a:gd name="T37" fmla="*/ 12 h 201"/>
                  <a:gd name="T38" fmla="*/ 37 w 203"/>
                  <a:gd name="T39" fmla="*/ 23 h 201"/>
                  <a:gd name="T40" fmla="*/ 24 w 203"/>
                  <a:gd name="T41" fmla="*/ 36 h 201"/>
                  <a:gd name="T42" fmla="*/ 13 w 203"/>
                  <a:gd name="T43" fmla="*/ 52 h 201"/>
                  <a:gd name="T44" fmla="*/ 5 w 203"/>
                  <a:gd name="T45" fmla="*/ 70 h 201"/>
                  <a:gd name="T46" fmla="*/ 0 w 203"/>
                  <a:gd name="T47" fmla="*/ 90 h 201"/>
                  <a:gd name="T48" fmla="*/ 0 w 203"/>
                  <a:gd name="T49" fmla="*/ 111 h 201"/>
                  <a:gd name="T50" fmla="*/ 5 w 203"/>
                  <a:gd name="T51" fmla="*/ 130 h 201"/>
                  <a:gd name="T52" fmla="*/ 13 w 203"/>
                  <a:gd name="T53" fmla="*/ 149 h 201"/>
                  <a:gd name="T54" fmla="*/ 24 w 203"/>
                  <a:gd name="T55" fmla="*/ 165 h 201"/>
                  <a:gd name="T56" fmla="*/ 37 w 203"/>
                  <a:gd name="T57" fmla="*/ 178 h 201"/>
                  <a:gd name="T58" fmla="*/ 53 w 203"/>
                  <a:gd name="T59" fmla="*/ 189 h 201"/>
                  <a:gd name="T60" fmla="*/ 71 w 203"/>
                  <a:gd name="T61" fmla="*/ 198 h 201"/>
                  <a:gd name="T62" fmla="*/ 91 w 203"/>
                  <a:gd name="T6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1">
                    <a:moveTo>
                      <a:pt x="102" y="201"/>
                    </a:moveTo>
                    <a:lnTo>
                      <a:pt x="112" y="201"/>
                    </a:lnTo>
                    <a:lnTo>
                      <a:pt x="123" y="200"/>
                    </a:lnTo>
                    <a:lnTo>
                      <a:pt x="132" y="198"/>
                    </a:lnTo>
                    <a:lnTo>
                      <a:pt x="141" y="194"/>
                    </a:lnTo>
                    <a:lnTo>
                      <a:pt x="149" y="189"/>
                    </a:lnTo>
                    <a:lnTo>
                      <a:pt x="158" y="184"/>
                    </a:lnTo>
                    <a:lnTo>
                      <a:pt x="167" y="178"/>
                    </a:lnTo>
                    <a:lnTo>
                      <a:pt x="174" y="172"/>
                    </a:lnTo>
                    <a:lnTo>
                      <a:pt x="180" y="165"/>
                    </a:lnTo>
                    <a:lnTo>
                      <a:pt x="186" y="157"/>
                    </a:lnTo>
                    <a:lnTo>
                      <a:pt x="191" y="149"/>
                    </a:lnTo>
                    <a:lnTo>
                      <a:pt x="195" y="140"/>
                    </a:lnTo>
                    <a:lnTo>
                      <a:pt x="198" y="130"/>
                    </a:lnTo>
                    <a:lnTo>
                      <a:pt x="201" y="121"/>
                    </a:lnTo>
                    <a:lnTo>
                      <a:pt x="203" y="111"/>
                    </a:lnTo>
                    <a:lnTo>
                      <a:pt x="203" y="100"/>
                    </a:lnTo>
                    <a:lnTo>
                      <a:pt x="203" y="90"/>
                    </a:lnTo>
                    <a:lnTo>
                      <a:pt x="201" y="80"/>
                    </a:lnTo>
                    <a:lnTo>
                      <a:pt x="198" y="70"/>
                    </a:lnTo>
                    <a:lnTo>
                      <a:pt x="195" y="61"/>
                    </a:lnTo>
                    <a:lnTo>
                      <a:pt x="191" y="52"/>
                    </a:lnTo>
                    <a:lnTo>
                      <a:pt x="186" y="44"/>
                    </a:lnTo>
                    <a:lnTo>
                      <a:pt x="180" y="36"/>
                    </a:lnTo>
                    <a:lnTo>
                      <a:pt x="174" y="29"/>
                    </a:lnTo>
                    <a:lnTo>
                      <a:pt x="167" y="23"/>
                    </a:lnTo>
                    <a:lnTo>
                      <a:pt x="158" y="17"/>
                    </a:lnTo>
                    <a:lnTo>
                      <a:pt x="149" y="12"/>
                    </a:lnTo>
                    <a:lnTo>
                      <a:pt x="141" y="7"/>
                    </a:lnTo>
                    <a:lnTo>
                      <a:pt x="132" y="3"/>
                    </a:lnTo>
                    <a:lnTo>
                      <a:pt x="123" y="1"/>
                    </a:lnTo>
                    <a:lnTo>
                      <a:pt x="112" y="0"/>
                    </a:lnTo>
                    <a:lnTo>
                      <a:pt x="102" y="0"/>
                    </a:lnTo>
                    <a:lnTo>
                      <a:pt x="91" y="0"/>
                    </a:lnTo>
                    <a:lnTo>
                      <a:pt x="81" y="1"/>
                    </a:lnTo>
                    <a:lnTo>
                      <a:pt x="71" y="3"/>
                    </a:lnTo>
                    <a:lnTo>
                      <a:pt x="63" y="7"/>
                    </a:lnTo>
                    <a:lnTo>
                      <a:pt x="53" y="12"/>
                    </a:lnTo>
                    <a:lnTo>
                      <a:pt x="46" y="17"/>
                    </a:lnTo>
                    <a:lnTo>
                      <a:pt x="37" y="23"/>
                    </a:lnTo>
                    <a:lnTo>
                      <a:pt x="30" y="29"/>
                    </a:lnTo>
                    <a:lnTo>
                      <a:pt x="24" y="36"/>
                    </a:lnTo>
                    <a:lnTo>
                      <a:pt x="17" y="44"/>
                    </a:lnTo>
                    <a:lnTo>
                      <a:pt x="13" y="52"/>
                    </a:lnTo>
                    <a:lnTo>
                      <a:pt x="8" y="61"/>
                    </a:lnTo>
                    <a:lnTo>
                      <a:pt x="5" y="70"/>
                    </a:lnTo>
                    <a:lnTo>
                      <a:pt x="3" y="80"/>
                    </a:lnTo>
                    <a:lnTo>
                      <a:pt x="0" y="90"/>
                    </a:lnTo>
                    <a:lnTo>
                      <a:pt x="0" y="100"/>
                    </a:lnTo>
                    <a:lnTo>
                      <a:pt x="0" y="111"/>
                    </a:lnTo>
                    <a:lnTo>
                      <a:pt x="3" y="121"/>
                    </a:lnTo>
                    <a:lnTo>
                      <a:pt x="5" y="130"/>
                    </a:lnTo>
                    <a:lnTo>
                      <a:pt x="8" y="140"/>
                    </a:lnTo>
                    <a:lnTo>
                      <a:pt x="13" y="149"/>
                    </a:lnTo>
                    <a:lnTo>
                      <a:pt x="17" y="157"/>
                    </a:lnTo>
                    <a:lnTo>
                      <a:pt x="24" y="165"/>
                    </a:lnTo>
                    <a:lnTo>
                      <a:pt x="30" y="172"/>
                    </a:lnTo>
                    <a:lnTo>
                      <a:pt x="37" y="178"/>
                    </a:lnTo>
                    <a:lnTo>
                      <a:pt x="46" y="184"/>
                    </a:lnTo>
                    <a:lnTo>
                      <a:pt x="53" y="189"/>
                    </a:lnTo>
                    <a:lnTo>
                      <a:pt x="63" y="194"/>
                    </a:lnTo>
                    <a:lnTo>
                      <a:pt x="71" y="198"/>
                    </a:lnTo>
                    <a:lnTo>
                      <a:pt x="81" y="200"/>
                    </a:lnTo>
                    <a:lnTo>
                      <a:pt x="91" y="201"/>
                    </a:lnTo>
                    <a:lnTo>
                      <a:pt x="102" y="201"/>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25" name="Freeform 233"/>
              <p:cNvSpPr>
                <a:spLocks/>
              </p:cNvSpPr>
              <p:nvPr/>
            </p:nvSpPr>
            <p:spPr bwMode="auto">
              <a:xfrm rot="5400000">
                <a:off x="4278" y="2833"/>
                <a:ext cx="54" cy="54"/>
              </a:xfrm>
              <a:custGeom>
                <a:avLst/>
                <a:gdLst>
                  <a:gd name="T0" fmla="*/ 112 w 203"/>
                  <a:gd name="T1" fmla="*/ 201 h 203"/>
                  <a:gd name="T2" fmla="*/ 131 w 203"/>
                  <a:gd name="T3" fmla="*/ 198 h 203"/>
                  <a:gd name="T4" fmla="*/ 149 w 203"/>
                  <a:gd name="T5" fmla="*/ 190 h 203"/>
                  <a:gd name="T6" fmla="*/ 165 w 203"/>
                  <a:gd name="T7" fmla="*/ 179 h 203"/>
                  <a:gd name="T8" fmla="*/ 180 w 203"/>
                  <a:gd name="T9" fmla="*/ 165 h 203"/>
                  <a:gd name="T10" fmla="*/ 191 w 203"/>
                  <a:gd name="T11" fmla="*/ 149 h 203"/>
                  <a:gd name="T12" fmla="*/ 198 w 203"/>
                  <a:gd name="T13" fmla="*/ 130 h 203"/>
                  <a:gd name="T14" fmla="*/ 202 w 203"/>
                  <a:gd name="T15" fmla="*/ 111 h 203"/>
                  <a:gd name="T16" fmla="*/ 202 w 203"/>
                  <a:gd name="T17" fmla="*/ 90 h 203"/>
                  <a:gd name="T18" fmla="*/ 198 w 203"/>
                  <a:gd name="T19" fmla="*/ 71 h 203"/>
                  <a:gd name="T20" fmla="*/ 191 w 203"/>
                  <a:gd name="T21" fmla="*/ 52 h 203"/>
                  <a:gd name="T22" fmla="*/ 180 w 203"/>
                  <a:gd name="T23" fmla="*/ 36 h 203"/>
                  <a:gd name="T24" fmla="*/ 165 w 203"/>
                  <a:gd name="T25" fmla="*/ 23 h 203"/>
                  <a:gd name="T26" fmla="*/ 149 w 203"/>
                  <a:gd name="T27" fmla="*/ 12 h 203"/>
                  <a:gd name="T28" fmla="*/ 131 w 203"/>
                  <a:gd name="T29" fmla="*/ 5 h 203"/>
                  <a:gd name="T30" fmla="*/ 112 w 203"/>
                  <a:gd name="T31" fmla="*/ 0 h 203"/>
                  <a:gd name="T32" fmla="*/ 91 w 203"/>
                  <a:gd name="T33" fmla="*/ 0 h 203"/>
                  <a:gd name="T34" fmla="*/ 71 w 203"/>
                  <a:gd name="T35" fmla="*/ 5 h 203"/>
                  <a:gd name="T36" fmla="*/ 53 w 203"/>
                  <a:gd name="T37" fmla="*/ 12 h 203"/>
                  <a:gd name="T38" fmla="*/ 37 w 203"/>
                  <a:gd name="T39" fmla="*/ 23 h 203"/>
                  <a:gd name="T40" fmla="*/ 24 w 203"/>
                  <a:gd name="T41" fmla="*/ 36 h 203"/>
                  <a:gd name="T42" fmla="*/ 13 w 203"/>
                  <a:gd name="T43" fmla="*/ 52 h 203"/>
                  <a:gd name="T44" fmla="*/ 4 w 203"/>
                  <a:gd name="T45" fmla="*/ 71 h 203"/>
                  <a:gd name="T46" fmla="*/ 0 w 203"/>
                  <a:gd name="T47" fmla="*/ 90 h 203"/>
                  <a:gd name="T48" fmla="*/ 0 w 203"/>
                  <a:gd name="T49" fmla="*/ 111 h 203"/>
                  <a:gd name="T50" fmla="*/ 4 w 203"/>
                  <a:gd name="T51" fmla="*/ 130 h 203"/>
                  <a:gd name="T52" fmla="*/ 13 w 203"/>
                  <a:gd name="T53" fmla="*/ 149 h 203"/>
                  <a:gd name="T54" fmla="*/ 24 w 203"/>
                  <a:gd name="T55" fmla="*/ 165 h 203"/>
                  <a:gd name="T56" fmla="*/ 37 w 203"/>
                  <a:gd name="T57" fmla="*/ 179 h 203"/>
                  <a:gd name="T58" fmla="*/ 53 w 203"/>
                  <a:gd name="T59" fmla="*/ 190 h 203"/>
                  <a:gd name="T60" fmla="*/ 71 w 203"/>
                  <a:gd name="T61" fmla="*/ 198 h 203"/>
                  <a:gd name="T62" fmla="*/ 91 w 203"/>
                  <a:gd name="T63" fmla="*/ 2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2" y="201"/>
                    </a:lnTo>
                    <a:lnTo>
                      <a:pt x="121" y="200"/>
                    </a:lnTo>
                    <a:lnTo>
                      <a:pt x="131" y="198"/>
                    </a:lnTo>
                    <a:lnTo>
                      <a:pt x="141" y="194"/>
                    </a:lnTo>
                    <a:lnTo>
                      <a:pt x="149" y="190"/>
                    </a:lnTo>
                    <a:lnTo>
                      <a:pt x="158" y="184"/>
                    </a:lnTo>
                    <a:lnTo>
                      <a:pt x="165" y="179"/>
                    </a:lnTo>
                    <a:lnTo>
                      <a:pt x="173" y="172"/>
                    </a:lnTo>
                    <a:lnTo>
                      <a:pt x="180" y="165"/>
                    </a:lnTo>
                    <a:lnTo>
                      <a:pt x="185" y="157"/>
                    </a:lnTo>
                    <a:lnTo>
                      <a:pt x="191" y="149"/>
                    </a:lnTo>
                    <a:lnTo>
                      <a:pt x="195" y="140"/>
                    </a:lnTo>
                    <a:lnTo>
                      <a:pt x="198" y="130"/>
                    </a:lnTo>
                    <a:lnTo>
                      <a:pt x="201" y="121"/>
                    </a:lnTo>
                    <a:lnTo>
                      <a:pt x="202" y="111"/>
                    </a:lnTo>
                    <a:lnTo>
                      <a:pt x="203" y="101"/>
                    </a:lnTo>
                    <a:lnTo>
                      <a:pt x="202" y="90"/>
                    </a:lnTo>
                    <a:lnTo>
                      <a:pt x="201" y="80"/>
                    </a:lnTo>
                    <a:lnTo>
                      <a:pt x="198" y="71"/>
                    </a:lnTo>
                    <a:lnTo>
                      <a:pt x="195" y="62"/>
                    </a:lnTo>
                    <a:lnTo>
                      <a:pt x="191" y="52"/>
                    </a:lnTo>
                    <a:lnTo>
                      <a:pt x="185" y="44"/>
                    </a:lnTo>
                    <a:lnTo>
                      <a:pt x="180" y="36"/>
                    </a:lnTo>
                    <a:lnTo>
                      <a:pt x="173" y="29"/>
                    </a:lnTo>
                    <a:lnTo>
                      <a:pt x="165" y="23"/>
                    </a:lnTo>
                    <a:lnTo>
                      <a:pt x="158" y="17"/>
                    </a:lnTo>
                    <a:lnTo>
                      <a:pt x="149" y="12"/>
                    </a:lnTo>
                    <a:lnTo>
                      <a:pt x="141" y="7"/>
                    </a:lnTo>
                    <a:lnTo>
                      <a:pt x="131" y="5"/>
                    </a:lnTo>
                    <a:lnTo>
                      <a:pt x="121" y="2"/>
                    </a:lnTo>
                    <a:lnTo>
                      <a:pt x="112" y="0"/>
                    </a:lnTo>
                    <a:lnTo>
                      <a:pt x="102" y="0"/>
                    </a:lnTo>
                    <a:lnTo>
                      <a:pt x="91" y="0"/>
                    </a:lnTo>
                    <a:lnTo>
                      <a:pt x="81" y="2"/>
                    </a:lnTo>
                    <a:lnTo>
                      <a:pt x="71" y="5"/>
                    </a:lnTo>
                    <a:lnTo>
                      <a:pt x="62" y="7"/>
                    </a:lnTo>
                    <a:lnTo>
                      <a:pt x="53" y="12"/>
                    </a:lnTo>
                    <a:lnTo>
                      <a:pt x="44" y="17"/>
                    </a:lnTo>
                    <a:lnTo>
                      <a:pt x="37" y="23"/>
                    </a:lnTo>
                    <a:lnTo>
                      <a:pt x="30" y="29"/>
                    </a:lnTo>
                    <a:lnTo>
                      <a:pt x="24" y="36"/>
                    </a:lnTo>
                    <a:lnTo>
                      <a:pt x="18" y="44"/>
                    </a:lnTo>
                    <a:lnTo>
                      <a:pt x="13" y="52"/>
                    </a:lnTo>
                    <a:lnTo>
                      <a:pt x="8" y="62"/>
                    </a:lnTo>
                    <a:lnTo>
                      <a:pt x="4" y="71"/>
                    </a:lnTo>
                    <a:lnTo>
                      <a:pt x="2" y="80"/>
                    </a:lnTo>
                    <a:lnTo>
                      <a:pt x="0" y="90"/>
                    </a:lnTo>
                    <a:lnTo>
                      <a:pt x="0" y="101"/>
                    </a:lnTo>
                    <a:lnTo>
                      <a:pt x="0" y="111"/>
                    </a:lnTo>
                    <a:lnTo>
                      <a:pt x="2" y="121"/>
                    </a:lnTo>
                    <a:lnTo>
                      <a:pt x="4" y="130"/>
                    </a:lnTo>
                    <a:lnTo>
                      <a:pt x="8" y="140"/>
                    </a:lnTo>
                    <a:lnTo>
                      <a:pt x="13" y="149"/>
                    </a:lnTo>
                    <a:lnTo>
                      <a:pt x="18" y="157"/>
                    </a:lnTo>
                    <a:lnTo>
                      <a:pt x="24" y="165"/>
                    </a:lnTo>
                    <a:lnTo>
                      <a:pt x="30" y="172"/>
                    </a:lnTo>
                    <a:lnTo>
                      <a:pt x="37" y="179"/>
                    </a:lnTo>
                    <a:lnTo>
                      <a:pt x="44" y="184"/>
                    </a:lnTo>
                    <a:lnTo>
                      <a:pt x="53" y="190"/>
                    </a:lnTo>
                    <a:lnTo>
                      <a:pt x="62" y="194"/>
                    </a:lnTo>
                    <a:lnTo>
                      <a:pt x="71" y="198"/>
                    </a:lnTo>
                    <a:lnTo>
                      <a:pt x="81" y="200"/>
                    </a:lnTo>
                    <a:lnTo>
                      <a:pt x="91" y="201"/>
                    </a:lnTo>
                    <a:lnTo>
                      <a:pt x="102"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26" name="Freeform 234"/>
              <p:cNvSpPr>
                <a:spLocks/>
              </p:cNvSpPr>
              <p:nvPr/>
            </p:nvSpPr>
            <p:spPr bwMode="auto">
              <a:xfrm rot="5400000">
                <a:off x="4278" y="2833"/>
                <a:ext cx="54" cy="54"/>
              </a:xfrm>
              <a:custGeom>
                <a:avLst/>
                <a:gdLst>
                  <a:gd name="T0" fmla="*/ 112 w 203"/>
                  <a:gd name="T1" fmla="*/ 201 h 203"/>
                  <a:gd name="T2" fmla="*/ 131 w 203"/>
                  <a:gd name="T3" fmla="*/ 198 h 203"/>
                  <a:gd name="T4" fmla="*/ 149 w 203"/>
                  <a:gd name="T5" fmla="*/ 190 h 203"/>
                  <a:gd name="T6" fmla="*/ 165 w 203"/>
                  <a:gd name="T7" fmla="*/ 179 h 203"/>
                  <a:gd name="T8" fmla="*/ 180 w 203"/>
                  <a:gd name="T9" fmla="*/ 165 h 203"/>
                  <a:gd name="T10" fmla="*/ 191 w 203"/>
                  <a:gd name="T11" fmla="*/ 149 h 203"/>
                  <a:gd name="T12" fmla="*/ 198 w 203"/>
                  <a:gd name="T13" fmla="*/ 130 h 203"/>
                  <a:gd name="T14" fmla="*/ 202 w 203"/>
                  <a:gd name="T15" fmla="*/ 111 h 203"/>
                  <a:gd name="T16" fmla="*/ 202 w 203"/>
                  <a:gd name="T17" fmla="*/ 90 h 203"/>
                  <a:gd name="T18" fmla="*/ 198 w 203"/>
                  <a:gd name="T19" fmla="*/ 71 h 203"/>
                  <a:gd name="T20" fmla="*/ 191 w 203"/>
                  <a:gd name="T21" fmla="*/ 52 h 203"/>
                  <a:gd name="T22" fmla="*/ 180 w 203"/>
                  <a:gd name="T23" fmla="*/ 36 h 203"/>
                  <a:gd name="T24" fmla="*/ 165 w 203"/>
                  <a:gd name="T25" fmla="*/ 23 h 203"/>
                  <a:gd name="T26" fmla="*/ 149 w 203"/>
                  <a:gd name="T27" fmla="*/ 12 h 203"/>
                  <a:gd name="T28" fmla="*/ 131 w 203"/>
                  <a:gd name="T29" fmla="*/ 5 h 203"/>
                  <a:gd name="T30" fmla="*/ 112 w 203"/>
                  <a:gd name="T31" fmla="*/ 0 h 203"/>
                  <a:gd name="T32" fmla="*/ 91 w 203"/>
                  <a:gd name="T33" fmla="*/ 0 h 203"/>
                  <a:gd name="T34" fmla="*/ 71 w 203"/>
                  <a:gd name="T35" fmla="*/ 5 h 203"/>
                  <a:gd name="T36" fmla="*/ 53 w 203"/>
                  <a:gd name="T37" fmla="*/ 12 h 203"/>
                  <a:gd name="T38" fmla="*/ 37 w 203"/>
                  <a:gd name="T39" fmla="*/ 23 h 203"/>
                  <a:gd name="T40" fmla="*/ 24 w 203"/>
                  <a:gd name="T41" fmla="*/ 36 h 203"/>
                  <a:gd name="T42" fmla="*/ 13 w 203"/>
                  <a:gd name="T43" fmla="*/ 52 h 203"/>
                  <a:gd name="T44" fmla="*/ 4 w 203"/>
                  <a:gd name="T45" fmla="*/ 71 h 203"/>
                  <a:gd name="T46" fmla="*/ 0 w 203"/>
                  <a:gd name="T47" fmla="*/ 90 h 203"/>
                  <a:gd name="T48" fmla="*/ 0 w 203"/>
                  <a:gd name="T49" fmla="*/ 111 h 203"/>
                  <a:gd name="T50" fmla="*/ 4 w 203"/>
                  <a:gd name="T51" fmla="*/ 130 h 203"/>
                  <a:gd name="T52" fmla="*/ 13 w 203"/>
                  <a:gd name="T53" fmla="*/ 149 h 203"/>
                  <a:gd name="T54" fmla="*/ 24 w 203"/>
                  <a:gd name="T55" fmla="*/ 165 h 203"/>
                  <a:gd name="T56" fmla="*/ 37 w 203"/>
                  <a:gd name="T57" fmla="*/ 179 h 203"/>
                  <a:gd name="T58" fmla="*/ 53 w 203"/>
                  <a:gd name="T59" fmla="*/ 190 h 203"/>
                  <a:gd name="T60" fmla="*/ 71 w 203"/>
                  <a:gd name="T61" fmla="*/ 198 h 203"/>
                  <a:gd name="T62" fmla="*/ 91 w 203"/>
                  <a:gd name="T63" fmla="*/ 2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2" y="201"/>
                    </a:lnTo>
                    <a:lnTo>
                      <a:pt x="121" y="200"/>
                    </a:lnTo>
                    <a:lnTo>
                      <a:pt x="131" y="198"/>
                    </a:lnTo>
                    <a:lnTo>
                      <a:pt x="141" y="194"/>
                    </a:lnTo>
                    <a:lnTo>
                      <a:pt x="149" y="190"/>
                    </a:lnTo>
                    <a:lnTo>
                      <a:pt x="158" y="184"/>
                    </a:lnTo>
                    <a:lnTo>
                      <a:pt x="165" y="179"/>
                    </a:lnTo>
                    <a:lnTo>
                      <a:pt x="173" y="172"/>
                    </a:lnTo>
                    <a:lnTo>
                      <a:pt x="180" y="165"/>
                    </a:lnTo>
                    <a:lnTo>
                      <a:pt x="185" y="157"/>
                    </a:lnTo>
                    <a:lnTo>
                      <a:pt x="191" y="149"/>
                    </a:lnTo>
                    <a:lnTo>
                      <a:pt x="195" y="140"/>
                    </a:lnTo>
                    <a:lnTo>
                      <a:pt x="198" y="130"/>
                    </a:lnTo>
                    <a:lnTo>
                      <a:pt x="201" y="121"/>
                    </a:lnTo>
                    <a:lnTo>
                      <a:pt x="202" y="111"/>
                    </a:lnTo>
                    <a:lnTo>
                      <a:pt x="203" y="101"/>
                    </a:lnTo>
                    <a:lnTo>
                      <a:pt x="202" y="90"/>
                    </a:lnTo>
                    <a:lnTo>
                      <a:pt x="201" y="80"/>
                    </a:lnTo>
                    <a:lnTo>
                      <a:pt x="198" y="71"/>
                    </a:lnTo>
                    <a:lnTo>
                      <a:pt x="195" y="62"/>
                    </a:lnTo>
                    <a:lnTo>
                      <a:pt x="191" y="52"/>
                    </a:lnTo>
                    <a:lnTo>
                      <a:pt x="185" y="44"/>
                    </a:lnTo>
                    <a:lnTo>
                      <a:pt x="180" y="36"/>
                    </a:lnTo>
                    <a:lnTo>
                      <a:pt x="173" y="29"/>
                    </a:lnTo>
                    <a:lnTo>
                      <a:pt x="165" y="23"/>
                    </a:lnTo>
                    <a:lnTo>
                      <a:pt x="158" y="17"/>
                    </a:lnTo>
                    <a:lnTo>
                      <a:pt x="149" y="12"/>
                    </a:lnTo>
                    <a:lnTo>
                      <a:pt x="141" y="7"/>
                    </a:lnTo>
                    <a:lnTo>
                      <a:pt x="131" y="5"/>
                    </a:lnTo>
                    <a:lnTo>
                      <a:pt x="121" y="2"/>
                    </a:lnTo>
                    <a:lnTo>
                      <a:pt x="112" y="0"/>
                    </a:lnTo>
                    <a:lnTo>
                      <a:pt x="102" y="0"/>
                    </a:lnTo>
                    <a:lnTo>
                      <a:pt x="91" y="0"/>
                    </a:lnTo>
                    <a:lnTo>
                      <a:pt x="81" y="2"/>
                    </a:lnTo>
                    <a:lnTo>
                      <a:pt x="71" y="5"/>
                    </a:lnTo>
                    <a:lnTo>
                      <a:pt x="62" y="7"/>
                    </a:lnTo>
                    <a:lnTo>
                      <a:pt x="53" y="12"/>
                    </a:lnTo>
                    <a:lnTo>
                      <a:pt x="44" y="17"/>
                    </a:lnTo>
                    <a:lnTo>
                      <a:pt x="37" y="23"/>
                    </a:lnTo>
                    <a:lnTo>
                      <a:pt x="30" y="29"/>
                    </a:lnTo>
                    <a:lnTo>
                      <a:pt x="24" y="36"/>
                    </a:lnTo>
                    <a:lnTo>
                      <a:pt x="18" y="44"/>
                    </a:lnTo>
                    <a:lnTo>
                      <a:pt x="13" y="52"/>
                    </a:lnTo>
                    <a:lnTo>
                      <a:pt x="8" y="62"/>
                    </a:lnTo>
                    <a:lnTo>
                      <a:pt x="4" y="71"/>
                    </a:lnTo>
                    <a:lnTo>
                      <a:pt x="2" y="80"/>
                    </a:lnTo>
                    <a:lnTo>
                      <a:pt x="0" y="90"/>
                    </a:lnTo>
                    <a:lnTo>
                      <a:pt x="0" y="101"/>
                    </a:lnTo>
                    <a:lnTo>
                      <a:pt x="0" y="111"/>
                    </a:lnTo>
                    <a:lnTo>
                      <a:pt x="2" y="121"/>
                    </a:lnTo>
                    <a:lnTo>
                      <a:pt x="4" y="130"/>
                    </a:lnTo>
                    <a:lnTo>
                      <a:pt x="8" y="140"/>
                    </a:lnTo>
                    <a:lnTo>
                      <a:pt x="13" y="149"/>
                    </a:lnTo>
                    <a:lnTo>
                      <a:pt x="18" y="157"/>
                    </a:lnTo>
                    <a:lnTo>
                      <a:pt x="24" y="165"/>
                    </a:lnTo>
                    <a:lnTo>
                      <a:pt x="30" y="172"/>
                    </a:lnTo>
                    <a:lnTo>
                      <a:pt x="37" y="179"/>
                    </a:lnTo>
                    <a:lnTo>
                      <a:pt x="44" y="184"/>
                    </a:lnTo>
                    <a:lnTo>
                      <a:pt x="53" y="190"/>
                    </a:lnTo>
                    <a:lnTo>
                      <a:pt x="62" y="194"/>
                    </a:lnTo>
                    <a:lnTo>
                      <a:pt x="71" y="198"/>
                    </a:lnTo>
                    <a:lnTo>
                      <a:pt x="81" y="200"/>
                    </a:lnTo>
                    <a:lnTo>
                      <a:pt x="91" y="201"/>
                    </a:lnTo>
                    <a:lnTo>
                      <a:pt x="102"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3" name="Group 235"/>
              <p:cNvGrpSpPr>
                <a:grpSpLocks/>
              </p:cNvGrpSpPr>
              <p:nvPr/>
            </p:nvGrpSpPr>
            <p:grpSpPr bwMode="auto">
              <a:xfrm>
                <a:off x="4472" y="2993"/>
                <a:ext cx="56" cy="56"/>
                <a:chOff x="4472" y="2993"/>
                <a:chExt cx="56" cy="56"/>
              </a:xfrm>
            </p:grpSpPr>
            <p:sp>
              <p:nvSpPr>
                <p:cNvPr id="59628" name="Freeform 236"/>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29" name="Freeform 237"/>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sp>
            <p:nvSpPr>
              <p:cNvPr id="59630" name="Freeform 238"/>
              <p:cNvSpPr>
                <a:spLocks/>
              </p:cNvSpPr>
              <p:nvPr/>
            </p:nvSpPr>
            <p:spPr bwMode="auto">
              <a:xfrm rot="5400000">
                <a:off x="4434" y="2887"/>
                <a:ext cx="56" cy="56"/>
              </a:xfrm>
              <a:custGeom>
                <a:avLst/>
                <a:gdLst>
                  <a:gd name="T0" fmla="*/ 111 w 203"/>
                  <a:gd name="T1" fmla="*/ 203 h 203"/>
                  <a:gd name="T2" fmla="*/ 131 w 203"/>
                  <a:gd name="T3" fmla="*/ 198 h 203"/>
                  <a:gd name="T4" fmla="*/ 149 w 203"/>
                  <a:gd name="T5" fmla="*/ 191 h 203"/>
                  <a:gd name="T6" fmla="*/ 165 w 203"/>
                  <a:gd name="T7" fmla="*/ 180 h 203"/>
                  <a:gd name="T8" fmla="*/ 180 w 203"/>
                  <a:gd name="T9" fmla="*/ 167 h 203"/>
                  <a:gd name="T10" fmla="*/ 191 w 203"/>
                  <a:gd name="T11" fmla="*/ 151 h 203"/>
                  <a:gd name="T12" fmla="*/ 198 w 203"/>
                  <a:gd name="T13" fmla="*/ 132 h 203"/>
                  <a:gd name="T14" fmla="*/ 202 w 203"/>
                  <a:gd name="T15" fmla="*/ 113 h 203"/>
                  <a:gd name="T16" fmla="*/ 202 w 203"/>
                  <a:gd name="T17" fmla="*/ 92 h 203"/>
                  <a:gd name="T18" fmla="*/ 198 w 203"/>
                  <a:gd name="T19" fmla="*/ 73 h 203"/>
                  <a:gd name="T20" fmla="*/ 191 w 203"/>
                  <a:gd name="T21" fmla="*/ 54 h 203"/>
                  <a:gd name="T22" fmla="*/ 180 w 203"/>
                  <a:gd name="T23" fmla="*/ 38 h 203"/>
                  <a:gd name="T24" fmla="*/ 165 w 203"/>
                  <a:gd name="T25" fmla="*/ 24 h 203"/>
                  <a:gd name="T26" fmla="*/ 149 w 203"/>
                  <a:gd name="T27" fmla="*/ 13 h 203"/>
                  <a:gd name="T28" fmla="*/ 131 w 203"/>
                  <a:gd name="T29" fmla="*/ 5 h 203"/>
                  <a:gd name="T30" fmla="*/ 111 w 203"/>
                  <a:gd name="T31" fmla="*/ 2 h 203"/>
                  <a:gd name="T32" fmla="*/ 91 w 203"/>
                  <a:gd name="T33" fmla="*/ 2 h 203"/>
                  <a:gd name="T34" fmla="*/ 71 w 203"/>
                  <a:gd name="T35" fmla="*/ 5 h 203"/>
                  <a:gd name="T36" fmla="*/ 53 w 203"/>
                  <a:gd name="T37" fmla="*/ 13 h 203"/>
                  <a:gd name="T38" fmla="*/ 37 w 203"/>
                  <a:gd name="T39" fmla="*/ 24 h 203"/>
                  <a:gd name="T40" fmla="*/ 23 w 203"/>
                  <a:gd name="T41" fmla="*/ 38 h 203"/>
                  <a:gd name="T42" fmla="*/ 12 w 203"/>
                  <a:gd name="T43" fmla="*/ 54 h 203"/>
                  <a:gd name="T44" fmla="*/ 4 w 203"/>
                  <a:gd name="T45" fmla="*/ 73 h 203"/>
                  <a:gd name="T46" fmla="*/ 0 w 203"/>
                  <a:gd name="T47" fmla="*/ 92 h 203"/>
                  <a:gd name="T48" fmla="*/ 0 w 203"/>
                  <a:gd name="T49" fmla="*/ 113 h 203"/>
                  <a:gd name="T50" fmla="*/ 4 w 203"/>
                  <a:gd name="T51" fmla="*/ 132 h 203"/>
                  <a:gd name="T52" fmla="*/ 12 w 203"/>
                  <a:gd name="T53" fmla="*/ 151 h 203"/>
                  <a:gd name="T54" fmla="*/ 23 w 203"/>
                  <a:gd name="T55" fmla="*/ 167 h 203"/>
                  <a:gd name="T56" fmla="*/ 37 w 203"/>
                  <a:gd name="T57" fmla="*/ 180 h 203"/>
                  <a:gd name="T58" fmla="*/ 53 w 203"/>
                  <a:gd name="T59" fmla="*/ 191 h 203"/>
                  <a:gd name="T60" fmla="*/ 71 w 203"/>
                  <a:gd name="T61" fmla="*/ 198 h 203"/>
                  <a:gd name="T62" fmla="*/ 91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1" y="203"/>
                    </a:lnTo>
                    <a:lnTo>
                      <a:pt x="121" y="201"/>
                    </a:lnTo>
                    <a:lnTo>
                      <a:pt x="131" y="198"/>
                    </a:lnTo>
                    <a:lnTo>
                      <a:pt x="141" y="196"/>
                    </a:lnTo>
                    <a:lnTo>
                      <a:pt x="149" y="191"/>
                    </a:lnTo>
                    <a:lnTo>
                      <a:pt x="158" y="186"/>
                    </a:lnTo>
                    <a:lnTo>
                      <a:pt x="165" y="180"/>
                    </a:lnTo>
                    <a:lnTo>
                      <a:pt x="173" y="174"/>
                    </a:lnTo>
                    <a:lnTo>
                      <a:pt x="180" y="167"/>
                    </a:lnTo>
                    <a:lnTo>
                      <a:pt x="185" y="159"/>
                    </a:lnTo>
                    <a:lnTo>
                      <a:pt x="191" y="151"/>
                    </a:lnTo>
                    <a:lnTo>
                      <a:pt x="195" y="141"/>
                    </a:lnTo>
                    <a:lnTo>
                      <a:pt x="198" y="132"/>
                    </a:lnTo>
                    <a:lnTo>
                      <a:pt x="201" y="123"/>
                    </a:lnTo>
                    <a:lnTo>
                      <a:pt x="202" y="113"/>
                    </a:lnTo>
                    <a:lnTo>
                      <a:pt x="203" y="102"/>
                    </a:lnTo>
                    <a:lnTo>
                      <a:pt x="202" y="92"/>
                    </a:lnTo>
                    <a:lnTo>
                      <a:pt x="201" y="82"/>
                    </a:lnTo>
                    <a:lnTo>
                      <a:pt x="198" y="73"/>
                    </a:lnTo>
                    <a:lnTo>
                      <a:pt x="195" y="63"/>
                    </a:lnTo>
                    <a:lnTo>
                      <a:pt x="191" y="54"/>
                    </a:lnTo>
                    <a:lnTo>
                      <a:pt x="185" y="46"/>
                    </a:lnTo>
                    <a:lnTo>
                      <a:pt x="180" y="38"/>
                    </a:lnTo>
                    <a:lnTo>
                      <a:pt x="173" y="31"/>
                    </a:lnTo>
                    <a:lnTo>
                      <a:pt x="165" y="24"/>
                    </a:lnTo>
                    <a:lnTo>
                      <a:pt x="158" y="19"/>
                    </a:lnTo>
                    <a:lnTo>
                      <a:pt x="149" y="13"/>
                    </a:lnTo>
                    <a:lnTo>
                      <a:pt x="141" y="9"/>
                    </a:lnTo>
                    <a:lnTo>
                      <a:pt x="131" y="5"/>
                    </a:lnTo>
                    <a:lnTo>
                      <a:pt x="121" y="3"/>
                    </a:lnTo>
                    <a:lnTo>
                      <a:pt x="111" y="2"/>
                    </a:lnTo>
                    <a:lnTo>
                      <a:pt x="102" y="0"/>
                    </a:lnTo>
                    <a:lnTo>
                      <a:pt x="91" y="2"/>
                    </a:lnTo>
                    <a:lnTo>
                      <a:pt x="81" y="3"/>
                    </a:lnTo>
                    <a:lnTo>
                      <a:pt x="71" y="5"/>
                    </a:lnTo>
                    <a:lnTo>
                      <a:pt x="61" y="9"/>
                    </a:lnTo>
                    <a:lnTo>
                      <a:pt x="53" y="13"/>
                    </a:lnTo>
                    <a:lnTo>
                      <a:pt x="44" y="19"/>
                    </a:lnTo>
                    <a:lnTo>
                      <a:pt x="37" y="24"/>
                    </a:lnTo>
                    <a:lnTo>
                      <a:pt x="30" y="31"/>
                    </a:lnTo>
                    <a:lnTo>
                      <a:pt x="23" y="38"/>
                    </a:lnTo>
                    <a:lnTo>
                      <a:pt x="17" y="46"/>
                    </a:lnTo>
                    <a:lnTo>
                      <a:pt x="12" y="54"/>
                    </a:lnTo>
                    <a:lnTo>
                      <a:pt x="8" y="63"/>
                    </a:lnTo>
                    <a:lnTo>
                      <a:pt x="4" y="73"/>
                    </a:lnTo>
                    <a:lnTo>
                      <a:pt x="1" y="82"/>
                    </a:lnTo>
                    <a:lnTo>
                      <a:pt x="0" y="92"/>
                    </a:lnTo>
                    <a:lnTo>
                      <a:pt x="0" y="102"/>
                    </a:lnTo>
                    <a:lnTo>
                      <a:pt x="0" y="113"/>
                    </a:lnTo>
                    <a:lnTo>
                      <a:pt x="1" y="123"/>
                    </a:lnTo>
                    <a:lnTo>
                      <a:pt x="4" y="132"/>
                    </a:lnTo>
                    <a:lnTo>
                      <a:pt x="8" y="141"/>
                    </a:lnTo>
                    <a:lnTo>
                      <a:pt x="12" y="151"/>
                    </a:lnTo>
                    <a:lnTo>
                      <a:pt x="17" y="159"/>
                    </a:lnTo>
                    <a:lnTo>
                      <a:pt x="23" y="167"/>
                    </a:lnTo>
                    <a:lnTo>
                      <a:pt x="30" y="174"/>
                    </a:lnTo>
                    <a:lnTo>
                      <a:pt x="37" y="180"/>
                    </a:lnTo>
                    <a:lnTo>
                      <a:pt x="44" y="186"/>
                    </a:lnTo>
                    <a:lnTo>
                      <a:pt x="53" y="191"/>
                    </a:lnTo>
                    <a:lnTo>
                      <a:pt x="61" y="196"/>
                    </a:lnTo>
                    <a:lnTo>
                      <a:pt x="71" y="198"/>
                    </a:lnTo>
                    <a:lnTo>
                      <a:pt x="81" y="201"/>
                    </a:lnTo>
                    <a:lnTo>
                      <a:pt x="91" y="203"/>
                    </a:lnTo>
                    <a:lnTo>
                      <a:pt x="102"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31" name="Freeform 239"/>
              <p:cNvSpPr>
                <a:spLocks/>
              </p:cNvSpPr>
              <p:nvPr/>
            </p:nvSpPr>
            <p:spPr bwMode="auto">
              <a:xfrm rot="5400000">
                <a:off x="4434" y="2887"/>
                <a:ext cx="56" cy="56"/>
              </a:xfrm>
              <a:custGeom>
                <a:avLst/>
                <a:gdLst>
                  <a:gd name="T0" fmla="*/ 111 w 203"/>
                  <a:gd name="T1" fmla="*/ 203 h 203"/>
                  <a:gd name="T2" fmla="*/ 131 w 203"/>
                  <a:gd name="T3" fmla="*/ 198 h 203"/>
                  <a:gd name="T4" fmla="*/ 149 w 203"/>
                  <a:gd name="T5" fmla="*/ 191 h 203"/>
                  <a:gd name="T6" fmla="*/ 165 w 203"/>
                  <a:gd name="T7" fmla="*/ 180 h 203"/>
                  <a:gd name="T8" fmla="*/ 180 w 203"/>
                  <a:gd name="T9" fmla="*/ 167 h 203"/>
                  <a:gd name="T10" fmla="*/ 191 w 203"/>
                  <a:gd name="T11" fmla="*/ 151 h 203"/>
                  <a:gd name="T12" fmla="*/ 198 w 203"/>
                  <a:gd name="T13" fmla="*/ 132 h 203"/>
                  <a:gd name="T14" fmla="*/ 202 w 203"/>
                  <a:gd name="T15" fmla="*/ 113 h 203"/>
                  <a:gd name="T16" fmla="*/ 202 w 203"/>
                  <a:gd name="T17" fmla="*/ 92 h 203"/>
                  <a:gd name="T18" fmla="*/ 198 w 203"/>
                  <a:gd name="T19" fmla="*/ 73 h 203"/>
                  <a:gd name="T20" fmla="*/ 191 w 203"/>
                  <a:gd name="T21" fmla="*/ 54 h 203"/>
                  <a:gd name="T22" fmla="*/ 180 w 203"/>
                  <a:gd name="T23" fmla="*/ 38 h 203"/>
                  <a:gd name="T24" fmla="*/ 165 w 203"/>
                  <a:gd name="T25" fmla="*/ 24 h 203"/>
                  <a:gd name="T26" fmla="*/ 149 w 203"/>
                  <a:gd name="T27" fmla="*/ 13 h 203"/>
                  <a:gd name="T28" fmla="*/ 131 w 203"/>
                  <a:gd name="T29" fmla="*/ 5 h 203"/>
                  <a:gd name="T30" fmla="*/ 111 w 203"/>
                  <a:gd name="T31" fmla="*/ 2 h 203"/>
                  <a:gd name="T32" fmla="*/ 91 w 203"/>
                  <a:gd name="T33" fmla="*/ 2 h 203"/>
                  <a:gd name="T34" fmla="*/ 71 w 203"/>
                  <a:gd name="T35" fmla="*/ 5 h 203"/>
                  <a:gd name="T36" fmla="*/ 53 w 203"/>
                  <a:gd name="T37" fmla="*/ 13 h 203"/>
                  <a:gd name="T38" fmla="*/ 37 w 203"/>
                  <a:gd name="T39" fmla="*/ 24 h 203"/>
                  <a:gd name="T40" fmla="*/ 23 w 203"/>
                  <a:gd name="T41" fmla="*/ 38 h 203"/>
                  <a:gd name="T42" fmla="*/ 12 w 203"/>
                  <a:gd name="T43" fmla="*/ 54 h 203"/>
                  <a:gd name="T44" fmla="*/ 4 w 203"/>
                  <a:gd name="T45" fmla="*/ 73 h 203"/>
                  <a:gd name="T46" fmla="*/ 0 w 203"/>
                  <a:gd name="T47" fmla="*/ 92 h 203"/>
                  <a:gd name="T48" fmla="*/ 0 w 203"/>
                  <a:gd name="T49" fmla="*/ 113 h 203"/>
                  <a:gd name="T50" fmla="*/ 4 w 203"/>
                  <a:gd name="T51" fmla="*/ 132 h 203"/>
                  <a:gd name="T52" fmla="*/ 12 w 203"/>
                  <a:gd name="T53" fmla="*/ 151 h 203"/>
                  <a:gd name="T54" fmla="*/ 23 w 203"/>
                  <a:gd name="T55" fmla="*/ 167 h 203"/>
                  <a:gd name="T56" fmla="*/ 37 w 203"/>
                  <a:gd name="T57" fmla="*/ 180 h 203"/>
                  <a:gd name="T58" fmla="*/ 53 w 203"/>
                  <a:gd name="T59" fmla="*/ 191 h 203"/>
                  <a:gd name="T60" fmla="*/ 71 w 203"/>
                  <a:gd name="T61" fmla="*/ 198 h 203"/>
                  <a:gd name="T62" fmla="*/ 91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1" y="203"/>
                    </a:lnTo>
                    <a:lnTo>
                      <a:pt x="121" y="201"/>
                    </a:lnTo>
                    <a:lnTo>
                      <a:pt x="131" y="198"/>
                    </a:lnTo>
                    <a:lnTo>
                      <a:pt x="141" y="196"/>
                    </a:lnTo>
                    <a:lnTo>
                      <a:pt x="149" y="191"/>
                    </a:lnTo>
                    <a:lnTo>
                      <a:pt x="158" y="186"/>
                    </a:lnTo>
                    <a:lnTo>
                      <a:pt x="165" y="180"/>
                    </a:lnTo>
                    <a:lnTo>
                      <a:pt x="173" y="174"/>
                    </a:lnTo>
                    <a:lnTo>
                      <a:pt x="180" y="167"/>
                    </a:lnTo>
                    <a:lnTo>
                      <a:pt x="185" y="159"/>
                    </a:lnTo>
                    <a:lnTo>
                      <a:pt x="191" y="151"/>
                    </a:lnTo>
                    <a:lnTo>
                      <a:pt x="195" y="141"/>
                    </a:lnTo>
                    <a:lnTo>
                      <a:pt x="198" y="132"/>
                    </a:lnTo>
                    <a:lnTo>
                      <a:pt x="201" y="123"/>
                    </a:lnTo>
                    <a:lnTo>
                      <a:pt x="202" y="113"/>
                    </a:lnTo>
                    <a:lnTo>
                      <a:pt x="203" y="102"/>
                    </a:lnTo>
                    <a:lnTo>
                      <a:pt x="202" y="92"/>
                    </a:lnTo>
                    <a:lnTo>
                      <a:pt x="201" y="82"/>
                    </a:lnTo>
                    <a:lnTo>
                      <a:pt x="198" y="73"/>
                    </a:lnTo>
                    <a:lnTo>
                      <a:pt x="195" y="63"/>
                    </a:lnTo>
                    <a:lnTo>
                      <a:pt x="191" y="54"/>
                    </a:lnTo>
                    <a:lnTo>
                      <a:pt x="185" y="46"/>
                    </a:lnTo>
                    <a:lnTo>
                      <a:pt x="180" y="38"/>
                    </a:lnTo>
                    <a:lnTo>
                      <a:pt x="173" y="31"/>
                    </a:lnTo>
                    <a:lnTo>
                      <a:pt x="165" y="24"/>
                    </a:lnTo>
                    <a:lnTo>
                      <a:pt x="158" y="19"/>
                    </a:lnTo>
                    <a:lnTo>
                      <a:pt x="149" y="13"/>
                    </a:lnTo>
                    <a:lnTo>
                      <a:pt x="141" y="9"/>
                    </a:lnTo>
                    <a:lnTo>
                      <a:pt x="131" y="5"/>
                    </a:lnTo>
                    <a:lnTo>
                      <a:pt x="121" y="3"/>
                    </a:lnTo>
                    <a:lnTo>
                      <a:pt x="111" y="2"/>
                    </a:lnTo>
                    <a:lnTo>
                      <a:pt x="102" y="0"/>
                    </a:lnTo>
                    <a:lnTo>
                      <a:pt x="91" y="2"/>
                    </a:lnTo>
                    <a:lnTo>
                      <a:pt x="81" y="3"/>
                    </a:lnTo>
                    <a:lnTo>
                      <a:pt x="71" y="5"/>
                    </a:lnTo>
                    <a:lnTo>
                      <a:pt x="61" y="9"/>
                    </a:lnTo>
                    <a:lnTo>
                      <a:pt x="53" y="13"/>
                    </a:lnTo>
                    <a:lnTo>
                      <a:pt x="44" y="19"/>
                    </a:lnTo>
                    <a:lnTo>
                      <a:pt x="37" y="24"/>
                    </a:lnTo>
                    <a:lnTo>
                      <a:pt x="30" y="31"/>
                    </a:lnTo>
                    <a:lnTo>
                      <a:pt x="23" y="38"/>
                    </a:lnTo>
                    <a:lnTo>
                      <a:pt x="17" y="46"/>
                    </a:lnTo>
                    <a:lnTo>
                      <a:pt x="12" y="54"/>
                    </a:lnTo>
                    <a:lnTo>
                      <a:pt x="8" y="63"/>
                    </a:lnTo>
                    <a:lnTo>
                      <a:pt x="4" y="73"/>
                    </a:lnTo>
                    <a:lnTo>
                      <a:pt x="1" y="82"/>
                    </a:lnTo>
                    <a:lnTo>
                      <a:pt x="0" y="92"/>
                    </a:lnTo>
                    <a:lnTo>
                      <a:pt x="0" y="102"/>
                    </a:lnTo>
                    <a:lnTo>
                      <a:pt x="0" y="113"/>
                    </a:lnTo>
                    <a:lnTo>
                      <a:pt x="1" y="123"/>
                    </a:lnTo>
                    <a:lnTo>
                      <a:pt x="4" y="132"/>
                    </a:lnTo>
                    <a:lnTo>
                      <a:pt x="8" y="141"/>
                    </a:lnTo>
                    <a:lnTo>
                      <a:pt x="12" y="151"/>
                    </a:lnTo>
                    <a:lnTo>
                      <a:pt x="17" y="159"/>
                    </a:lnTo>
                    <a:lnTo>
                      <a:pt x="23" y="167"/>
                    </a:lnTo>
                    <a:lnTo>
                      <a:pt x="30" y="174"/>
                    </a:lnTo>
                    <a:lnTo>
                      <a:pt x="37" y="180"/>
                    </a:lnTo>
                    <a:lnTo>
                      <a:pt x="44" y="186"/>
                    </a:lnTo>
                    <a:lnTo>
                      <a:pt x="53" y="191"/>
                    </a:lnTo>
                    <a:lnTo>
                      <a:pt x="61" y="196"/>
                    </a:lnTo>
                    <a:lnTo>
                      <a:pt x="71" y="198"/>
                    </a:lnTo>
                    <a:lnTo>
                      <a:pt x="81" y="201"/>
                    </a:lnTo>
                    <a:lnTo>
                      <a:pt x="91" y="203"/>
                    </a:lnTo>
                    <a:lnTo>
                      <a:pt x="102"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32" name="Freeform 240"/>
              <p:cNvSpPr>
                <a:spLocks/>
              </p:cNvSpPr>
              <p:nvPr/>
            </p:nvSpPr>
            <p:spPr bwMode="auto">
              <a:xfrm rot="5400000">
                <a:off x="4490" y="2749"/>
                <a:ext cx="56" cy="55"/>
              </a:xfrm>
              <a:custGeom>
                <a:avLst/>
                <a:gdLst>
                  <a:gd name="T0" fmla="*/ 113 w 203"/>
                  <a:gd name="T1" fmla="*/ 203 h 203"/>
                  <a:gd name="T2" fmla="*/ 132 w 203"/>
                  <a:gd name="T3" fmla="*/ 198 h 203"/>
                  <a:gd name="T4" fmla="*/ 151 w 203"/>
                  <a:gd name="T5" fmla="*/ 191 h 203"/>
                  <a:gd name="T6" fmla="*/ 167 w 203"/>
                  <a:gd name="T7" fmla="*/ 180 h 203"/>
                  <a:gd name="T8" fmla="*/ 180 w 203"/>
                  <a:gd name="T9" fmla="*/ 166 h 203"/>
                  <a:gd name="T10" fmla="*/ 191 w 203"/>
                  <a:gd name="T11" fmla="*/ 150 h 203"/>
                  <a:gd name="T12" fmla="*/ 198 w 203"/>
                  <a:gd name="T13" fmla="*/ 132 h 203"/>
                  <a:gd name="T14" fmla="*/ 203 w 203"/>
                  <a:gd name="T15" fmla="*/ 112 h 203"/>
                  <a:gd name="T16" fmla="*/ 203 w 203"/>
                  <a:gd name="T17" fmla="*/ 92 h 203"/>
                  <a:gd name="T18" fmla="*/ 198 w 203"/>
                  <a:gd name="T19" fmla="*/ 72 h 203"/>
                  <a:gd name="T20" fmla="*/ 191 w 203"/>
                  <a:gd name="T21" fmla="*/ 54 h 203"/>
                  <a:gd name="T22" fmla="*/ 180 w 203"/>
                  <a:gd name="T23" fmla="*/ 38 h 203"/>
                  <a:gd name="T24" fmla="*/ 167 w 203"/>
                  <a:gd name="T25" fmla="*/ 23 h 203"/>
                  <a:gd name="T26" fmla="*/ 151 w 203"/>
                  <a:gd name="T27" fmla="*/ 13 h 203"/>
                  <a:gd name="T28" fmla="*/ 132 w 203"/>
                  <a:gd name="T29" fmla="*/ 5 h 203"/>
                  <a:gd name="T30" fmla="*/ 113 w 203"/>
                  <a:gd name="T31" fmla="*/ 1 h 203"/>
                  <a:gd name="T32" fmla="*/ 92 w 203"/>
                  <a:gd name="T33" fmla="*/ 1 h 203"/>
                  <a:gd name="T34" fmla="*/ 71 w 203"/>
                  <a:gd name="T35" fmla="*/ 5 h 203"/>
                  <a:gd name="T36" fmla="*/ 54 w 203"/>
                  <a:gd name="T37" fmla="*/ 13 h 203"/>
                  <a:gd name="T38" fmla="*/ 37 w 203"/>
                  <a:gd name="T39" fmla="*/ 23 h 203"/>
                  <a:gd name="T40" fmla="*/ 24 w 203"/>
                  <a:gd name="T41" fmla="*/ 38 h 203"/>
                  <a:gd name="T42" fmla="*/ 13 w 203"/>
                  <a:gd name="T43" fmla="*/ 54 h 203"/>
                  <a:gd name="T44" fmla="*/ 5 w 203"/>
                  <a:gd name="T45" fmla="*/ 72 h 203"/>
                  <a:gd name="T46" fmla="*/ 0 w 203"/>
                  <a:gd name="T47" fmla="*/ 92 h 203"/>
                  <a:gd name="T48" fmla="*/ 0 w 203"/>
                  <a:gd name="T49" fmla="*/ 112 h 203"/>
                  <a:gd name="T50" fmla="*/ 5 w 203"/>
                  <a:gd name="T51" fmla="*/ 132 h 203"/>
                  <a:gd name="T52" fmla="*/ 13 w 203"/>
                  <a:gd name="T53" fmla="*/ 150 h 203"/>
                  <a:gd name="T54" fmla="*/ 24 w 203"/>
                  <a:gd name="T55" fmla="*/ 166 h 203"/>
                  <a:gd name="T56" fmla="*/ 37 w 203"/>
                  <a:gd name="T57" fmla="*/ 180 h 203"/>
                  <a:gd name="T58" fmla="*/ 54 w 203"/>
                  <a:gd name="T59" fmla="*/ 191 h 203"/>
                  <a:gd name="T60" fmla="*/ 71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3" y="203"/>
                    </a:lnTo>
                    <a:lnTo>
                      <a:pt x="123" y="202"/>
                    </a:lnTo>
                    <a:lnTo>
                      <a:pt x="132" y="198"/>
                    </a:lnTo>
                    <a:lnTo>
                      <a:pt x="141" y="195"/>
                    </a:lnTo>
                    <a:lnTo>
                      <a:pt x="151" y="191"/>
                    </a:lnTo>
                    <a:lnTo>
                      <a:pt x="158" y="186"/>
                    </a:lnTo>
                    <a:lnTo>
                      <a:pt x="167" y="180"/>
                    </a:lnTo>
                    <a:lnTo>
                      <a:pt x="174" y="173"/>
                    </a:lnTo>
                    <a:lnTo>
                      <a:pt x="180" y="166"/>
                    </a:lnTo>
                    <a:lnTo>
                      <a:pt x="186" y="159"/>
                    </a:lnTo>
                    <a:lnTo>
                      <a:pt x="191" y="150"/>
                    </a:lnTo>
                    <a:lnTo>
                      <a:pt x="196" y="142"/>
                    </a:lnTo>
                    <a:lnTo>
                      <a:pt x="198" y="132"/>
                    </a:lnTo>
                    <a:lnTo>
                      <a:pt x="201" y="122"/>
                    </a:lnTo>
                    <a:lnTo>
                      <a:pt x="203" y="112"/>
                    </a:lnTo>
                    <a:lnTo>
                      <a:pt x="203" y="101"/>
                    </a:lnTo>
                    <a:lnTo>
                      <a:pt x="203" y="92"/>
                    </a:lnTo>
                    <a:lnTo>
                      <a:pt x="201" y="82"/>
                    </a:lnTo>
                    <a:lnTo>
                      <a:pt x="198" y="72"/>
                    </a:lnTo>
                    <a:lnTo>
                      <a:pt x="196" y="62"/>
                    </a:lnTo>
                    <a:lnTo>
                      <a:pt x="191" y="54"/>
                    </a:lnTo>
                    <a:lnTo>
                      <a:pt x="186" y="45"/>
                    </a:lnTo>
                    <a:lnTo>
                      <a:pt x="180" y="38"/>
                    </a:lnTo>
                    <a:lnTo>
                      <a:pt x="174" y="30"/>
                    </a:lnTo>
                    <a:lnTo>
                      <a:pt x="167" y="23"/>
                    </a:lnTo>
                    <a:lnTo>
                      <a:pt x="158" y="18"/>
                    </a:lnTo>
                    <a:lnTo>
                      <a:pt x="151" y="13"/>
                    </a:lnTo>
                    <a:lnTo>
                      <a:pt x="141" y="8"/>
                    </a:lnTo>
                    <a:lnTo>
                      <a:pt x="132" y="5"/>
                    </a:lnTo>
                    <a:lnTo>
                      <a:pt x="123" y="2"/>
                    </a:lnTo>
                    <a:lnTo>
                      <a:pt x="113" y="1"/>
                    </a:lnTo>
                    <a:lnTo>
                      <a:pt x="102" y="0"/>
                    </a:lnTo>
                    <a:lnTo>
                      <a:pt x="92" y="1"/>
                    </a:lnTo>
                    <a:lnTo>
                      <a:pt x="81" y="2"/>
                    </a:lnTo>
                    <a:lnTo>
                      <a:pt x="71" y="5"/>
                    </a:lnTo>
                    <a:lnTo>
                      <a:pt x="63" y="8"/>
                    </a:lnTo>
                    <a:lnTo>
                      <a:pt x="54" y="13"/>
                    </a:lnTo>
                    <a:lnTo>
                      <a:pt x="46" y="18"/>
                    </a:lnTo>
                    <a:lnTo>
                      <a:pt x="37" y="23"/>
                    </a:lnTo>
                    <a:lnTo>
                      <a:pt x="30" y="30"/>
                    </a:lnTo>
                    <a:lnTo>
                      <a:pt x="24" y="38"/>
                    </a:lnTo>
                    <a:lnTo>
                      <a:pt x="18" y="45"/>
                    </a:lnTo>
                    <a:lnTo>
                      <a:pt x="13" y="54"/>
                    </a:lnTo>
                    <a:lnTo>
                      <a:pt x="9" y="62"/>
                    </a:lnTo>
                    <a:lnTo>
                      <a:pt x="5" y="72"/>
                    </a:lnTo>
                    <a:lnTo>
                      <a:pt x="3" y="82"/>
                    </a:lnTo>
                    <a:lnTo>
                      <a:pt x="0" y="92"/>
                    </a:lnTo>
                    <a:lnTo>
                      <a:pt x="0" y="101"/>
                    </a:lnTo>
                    <a:lnTo>
                      <a:pt x="0" y="112"/>
                    </a:lnTo>
                    <a:lnTo>
                      <a:pt x="3" y="122"/>
                    </a:lnTo>
                    <a:lnTo>
                      <a:pt x="5" y="132"/>
                    </a:lnTo>
                    <a:lnTo>
                      <a:pt x="9" y="142"/>
                    </a:lnTo>
                    <a:lnTo>
                      <a:pt x="13" y="150"/>
                    </a:lnTo>
                    <a:lnTo>
                      <a:pt x="18" y="159"/>
                    </a:lnTo>
                    <a:lnTo>
                      <a:pt x="24" y="166"/>
                    </a:lnTo>
                    <a:lnTo>
                      <a:pt x="30" y="173"/>
                    </a:lnTo>
                    <a:lnTo>
                      <a:pt x="37" y="180"/>
                    </a:lnTo>
                    <a:lnTo>
                      <a:pt x="46" y="186"/>
                    </a:lnTo>
                    <a:lnTo>
                      <a:pt x="54" y="191"/>
                    </a:lnTo>
                    <a:lnTo>
                      <a:pt x="63" y="195"/>
                    </a:lnTo>
                    <a:lnTo>
                      <a:pt x="71" y="198"/>
                    </a:lnTo>
                    <a:lnTo>
                      <a:pt x="81" y="202"/>
                    </a:lnTo>
                    <a:lnTo>
                      <a:pt x="92" y="203"/>
                    </a:lnTo>
                    <a:lnTo>
                      <a:pt x="102"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33" name="Freeform 241"/>
              <p:cNvSpPr>
                <a:spLocks/>
              </p:cNvSpPr>
              <p:nvPr/>
            </p:nvSpPr>
            <p:spPr bwMode="auto">
              <a:xfrm rot="5400000">
                <a:off x="4490" y="2749"/>
                <a:ext cx="56" cy="55"/>
              </a:xfrm>
              <a:custGeom>
                <a:avLst/>
                <a:gdLst>
                  <a:gd name="T0" fmla="*/ 113 w 203"/>
                  <a:gd name="T1" fmla="*/ 203 h 203"/>
                  <a:gd name="T2" fmla="*/ 132 w 203"/>
                  <a:gd name="T3" fmla="*/ 198 h 203"/>
                  <a:gd name="T4" fmla="*/ 151 w 203"/>
                  <a:gd name="T5" fmla="*/ 191 h 203"/>
                  <a:gd name="T6" fmla="*/ 167 w 203"/>
                  <a:gd name="T7" fmla="*/ 180 h 203"/>
                  <a:gd name="T8" fmla="*/ 180 w 203"/>
                  <a:gd name="T9" fmla="*/ 166 h 203"/>
                  <a:gd name="T10" fmla="*/ 191 w 203"/>
                  <a:gd name="T11" fmla="*/ 150 h 203"/>
                  <a:gd name="T12" fmla="*/ 198 w 203"/>
                  <a:gd name="T13" fmla="*/ 132 h 203"/>
                  <a:gd name="T14" fmla="*/ 203 w 203"/>
                  <a:gd name="T15" fmla="*/ 112 h 203"/>
                  <a:gd name="T16" fmla="*/ 203 w 203"/>
                  <a:gd name="T17" fmla="*/ 92 h 203"/>
                  <a:gd name="T18" fmla="*/ 198 w 203"/>
                  <a:gd name="T19" fmla="*/ 72 h 203"/>
                  <a:gd name="T20" fmla="*/ 191 w 203"/>
                  <a:gd name="T21" fmla="*/ 54 h 203"/>
                  <a:gd name="T22" fmla="*/ 180 w 203"/>
                  <a:gd name="T23" fmla="*/ 38 h 203"/>
                  <a:gd name="T24" fmla="*/ 167 w 203"/>
                  <a:gd name="T25" fmla="*/ 23 h 203"/>
                  <a:gd name="T26" fmla="*/ 151 w 203"/>
                  <a:gd name="T27" fmla="*/ 13 h 203"/>
                  <a:gd name="T28" fmla="*/ 132 w 203"/>
                  <a:gd name="T29" fmla="*/ 5 h 203"/>
                  <a:gd name="T30" fmla="*/ 113 w 203"/>
                  <a:gd name="T31" fmla="*/ 1 h 203"/>
                  <a:gd name="T32" fmla="*/ 92 w 203"/>
                  <a:gd name="T33" fmla="*/ 1 h 203"/>
                  <a:gd name="T34" fmla="*/ 71 w 203"/>
                  <a:gd name="T35" fmla="*/ 5 h 203"/>
                  <a:gd name="T36" fmla="*/ 54 w 203"/>
                  <a:gd name="T37" fmla="*/ 13 h 203"/>
                  <a:gd name="T38" fmla="*/ 37 w 203"/>
                  <a:gd name="T39" fmla="*/ 23 h 203"/>
                  <a:gd name="T40" fmla="*/ 24 w 203"/>
                  <a:gd name="T41" fmla="*/ 38 h 203"/>
                  <a:gd name="T42" fmla="*/ 13 w 203"/>
                  <a:gd name="T43" fmla="*/ 54 h 203"/>
                  <a:gd name="T44" fmla="*/ 5 w 203"/>
                  <a:gd name="T45" fmla="*/ 72 h 203"/>
                  <a:gd name="T46" fmla="*/ 0 w 203"/>
                  <a:gd name="T47" fmla="*/ 92 h 203"/>
                  <a:gd name="T48" fmla="*/ 0 w 203"/>
                  <a:gd name="T49" fmla="*/ 112 h 203"/>
                  <a:gd name="T50" fmla="*/ 5 w 203"/>
                  <a:gd name="T51" fmla="*/ 132 h 203"/>
                  <a:gd name="T52" fmla="*/ 13 w 203"/>
                  <a:gd name="T53" fmla="*/ 150 h 203"/>
                  <a:gd name="T54" fmla="*/ 24 w 203"/>
                  <a:gd name="T55" fmla="*/ 166 h 203"/>
                  <a:gd name="T56" fmla="*/ 37 w 203"/>
                  <a:gd name="T57" fmla="*/ 180 h 203"/>
                  <a:gd name="T58" fmla="*/ 54 w 203"/>
                  <a:gd name="T59" fmla="*/ 191 h 203"/>
                  <a:gd name="T60" fmla="*/ 71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3" y="203"/>
                    </a:lnTo>
                    <a:lnTo>
                      <a:pt x="123" y="202"/>
                    </a:lnTo>
                    <a:lnTo>
                      <a:pt x="132" y="198"/>
                    </a:lnTo>
                    <a:lnTo>
                      <a:pt x="141" y="195"/>
                    </a:lnTo>
                    <a:lnTo>
                      <a:pt x="151" y="191"/>
                    </a:lnTo>
                    <a:lnTo>
                      <a:pt x="158" y="186"/>
                    </a:lnTo>
                    <a:lnTo>
                      <a:pt x="167" y="180"/>
                    </a:lnTo>
                    <a:lnTo>
                      <a:pt x="174" y="173"/>
                    </a:lnTo>
                    <a:lnTo>
                      <a:pt x="180" y="166"/>
                    </a:lnTo>
                    <a:lnTo>
                      <a:pt x="186" y="159"/>
                    </a:lnTo>
                    <a:lnTo>
                      <a:pt x="191" y="150"/>
                    </a:lnTo>
                    <a:lnTo>
                      <a:pt x="196" y="142"/>
                    </a:lnTo>
                    <a:lnTo>
                      <a:pt x="198" y="132"/>
                    </a:lnTo>
                    <a:lnTo>
                      <a:pt x="201" y="122"/>
                    </a:lnTo>
                    <a:lnTo>
                      <a:pt x="203" y="112"/>
                    </a:lnTo>
                    <a:lnTo>
                      <a:pt x="203" y="101"/>
                    </a:lnTo>
                    <a:lnTo>
                      <a:pt x="203" y="92"/>
                    </a:lnTo>
                    <a:lnTo>
                      <a:pt x="201" y="82"/>
                    </a:lnTo>
                    <a:lnTo>
                      <a:pt x="198" y="72"/>
                    </a:lnTo>
                    <a:lnTo>
                      <a:pt x="196" y="62"/>
                    </a:lnTo>
                    <a:lnTo>
                      <a:pt x="191" y="54"/>
                    </a:lnTo>
                    <a:lnTo>
                      <a:pt x="186" y="45"/>
                    </a:lnTo>
                    <a:lnTo>
                      <a:pt x="180" y="38"/>
                    </a:lnTo>
                    <a:lnTo>
                      <a:pt x="174" y="30"/>
                    </a:lnTo>
                    <a:lnTo>
                      <a:pt x="167" y="23"/>
                    </a:lnTo>
                    <a:lnTo>
                      <a:pt x="158" y="18"/>
                    </a:lnTo>
                    <a:lnTo>
                      <a:pt x="151" y="13"/>
                    </a:lnTo>
                    <a:lnTo>
                      <a:pt x="141" y="8"/>
                    </a:lnTo>
                    <a:lnTo>
                      <a:pt x="132" y="5"/>
                    </a:lnTo>
                    <a:lnTo>
                      <a:pt x="123" y="2"/>
                    </a:lnTo>
                    <a:lnTo>
                      <a:pt x="113" y="1"/>
                    </a:lnTo>
                    <a:lnTo>
                      <a:pt x="102" y="0"/>
                    </a:lnTo>
                    <a:lnTo>
                      <a:pt x="92" y="1"/>
                    </a:lnTo>
                    <a:lnTo>
                      <a:pt x="81" y="2"/>
                    </a:lnTo>
                    <a:lnTo>
                      <a:pt x="71" y="5"/>
                    </a:lnTo>
                    <a:lnTo>
                      <a:pt x="63" y="8"/>
                    </a:lnTo>
                    <a:lnTo>
                      <a:pt x="54" y="13"/>
                    </a:lnTo>
                    <a:lnTo>
                      <a:pt x="46" y="18"/>
                    </a:lnTo>
                    <a:lnTo>
                      <a:pt x="37" y="23"/>
                    </a:lnTo>
                    <a:lnTo>
                      <a:pt x="30" y="30"/>
                    </a:lnTo>
                    <a:lnTo>
                      <a:pt x="24" y="38"/>
                    </a:lnTo>
                    <a:lnTo>
                      <a:pt x="18" y="45"/>
                    </a:lnTo>
                    <a:lnTo>
                      <a:pt x="13" y="54"/>
                    </a:lnTo>
                    <a:lnTo>
                      <a:pt x="9" y="62"/>
                    </a:lnTo>
                    <a:lnTo>
                      <a:pt x="5" y="72"/>
                    </a:lnTo>
                    <a:lnTo>
                      <a:pt x="3" y="82"/>
                    </a:lnTo>
                    <a:lnTo>
                      <a:pt x="0" y="92"/>
                    </a:lnTo>
                    <a:lnTo>
                      <a:pt x="0" y="101"/>
                    </a:lnTo>
                    <a:lnTo>
                      <a:pt x="0" y="112"/>
                    </a:lnTo>
                    <a:lnTo>
                      <a:pt x="3" y="122"/>
                    </a:lnTo>
                    <a:lnTo>
                      <a:pt x="5" y="132"/>
                    </a:lnTo>
                    <a:lnTo>
                      <a:pt x="9" y="142"/>
                    </a:lnTo>
                    <a:lnTo>
                      <a:pt x="13" y="150"/>
                    </a:lnTo>
                    <a:lnTo>
                      <a:pt x="18" y="159"/>
                    </a:lnTo>
                    <a:lnTo>
                      <a:pt x="24" y="166"/>
                    </a:lnTo>
                    <a:lnTo>
                      <a:pt x="30" y="173"/>
                    </a:lnTo>
                    <a:lnTo>
                      <a:pt x="37" y="180"/>
                    </a:lnTo>
                    <a:lnTo>
                      <a:pt x="46" y="186"/>
                    </a:lnTo>
                    <a:lnTo>
                      <a:pt x="54" y="191"/>
                    </a:lnTo>
                    <a:lnTo>
                      <a:pt x="63" y="195"/>
                    </a:lnTo>
                    <a:lnTo>
                      <a:pt x="71" y="198"/>
                    </a:lnTo>
                    <a:lnTo>
                      <a:pt x="81" y="202"/>
                    </a:lnTo>
                    <a:lnTo>
                      <a:pt x="92" y="203"/>
                    </a:lnTo>
                    <a:lnTo>
                      <a:pt x="102"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34" name="Freeform 242"/>
              <p:cNvSpPr>
                <a:spLocks/>
              </p:cNvSpPr>
              <p:nvPr/>
            </p:nvSpPr>
            <p:spPr bwMode="auto">
              <a:xfrm rot="5400000">
                <a:off x="4352" y="2752"/>
                <a:ext cx="56" cy="56"/>
              </a:xfrm>
              <a:custGeom>
                <a:avLst/>
                <a:gdLst>
                  <a:gd name="T0" fmla="*/ 112 w 204"/>
                  <a:gd name="T1" fmla="*/ 202 h 202"/>
                  <a:gd name="T2" fmla="*/ 132 w 204"/>
                  <a:gd name="T3" fmla="*/ 198 h 202"/>
                  <a:gd name="T4" fmla="*/ 150 w 204"/>
                  <a:gd name="T5" fmla="*/ 190 h 202"/>
                  <a:gd name="T6" fmla="*/ 166 w 204"/>
                  <a:gd name="T7" fmla="*/ 180 h 202"/>
                  <a:gd name="T8" fmla="*/ 179 w 204"/>
                  <a:gd name="T9" fmla="*/ 165 h 202"/>
                  <a:gd name="T10" fmla="*/ 190 w 204"/>
                  <a:gd name="T11" fmla="*/ 149 h 202"/>
                  <a:gd name="T12" fmla="*/ 199 w 204"/>
                  <a:gd name="T13" fmla="*/ 131 h 202"/>
                  <a:gd name="T14" fmla="*/ 203 w 204"/>
                  <a:gd name="T15" fmla="*/ 111 h 202"/>
                  <a:gd name="T16" fmla="*/ 203 w 204"/>
                  <a:gd name="T17" fmla="*/ 91 h 202"/>
                  <a:gd name="T18" fmla="*/ 199 w 204"/>
                  <a:gd name="T19" fmla="*/ 71 h 202"/>
                  <a:gd name="T20" fmla="*/ 190 w 204"/>
                  <a:gd name="T21" fmla="*/ 53 h 202"/>
                  <a:gd name="T22" fmla="*/ 179 w 204"/>
                  <a:gd name="T23" fmla="*/ 37 h 202"/>
                  <a:gd name="T24" fmla="*/ 166 w 204"/>
                  <a:gd name="T25" fmla="*/ 23 h 202"/>
                  <a:gd name="T26" fmla="*/ 150 w 204"/>
                  <a:gd name="T27" fmla="*/ 12 h 202"/>
                  <a:gd name="T28" fmla="*/ 132 w 204"/>
                  <a:gd name="T29" fmla="*/ 5 h 202"/>
                  <a:gd name="T30" fmla="*/ 112 w 204"/>
                  <a:gd name="T31" fmla="*/ 0 h 202"/>
                  <a:gd name="T32" fmla="*/ 91 w 204"/>
                  <a:gd name="T33" fmla="*/ 0 h 202"/>
                  <a:gd name="T34" fmla="*/ 72 w 204"/>
                  <a:gd name="T35" fmla="*/ 5 h 202"/>
                  <a:gd name="T36" fmla="*/ 53 w 204"/>
                  <a:gd name="T37" fmla="*/ 12 h 202"/>
                  <a:gd name="T38" fmla="*/ 38 w 204"/>
                  <a:gd name="T39" fmla="*/ 23 h 202"/>
                  <a:gd name="T40" fmla="*/ 23 w 204"/>
                  <a:gd name="T41" fmla="*/ 37 h 202"/>
                  <a:gd name="T42" fmla="*/ 12 w 204"/>
                  <a:gd name="T43" fmla="*/ 53 h 202"/>
                  <a:gd name="T44" fmla="*/ 5 w 204"/>
                  <a:gd name="T45" fmla="*/ 71 h 202"/>
                  <a:gd name="T46" fmla="*/ 1 w 204"/>
                  <a:gd name="T47" fmla="*/ 91 h 202"/>
                  <a:gd name="T48" fmla="*/ 1 w 204"/>
                  <a:gd name="T49" fmla="*/ 111 h 202"/>
                  <a:gd name="T50" fmla="*/ 5 w 204"/>
                  <a:gd name="T51" fmla="*/ 131 h 202"/>
                  <a:gd name="T52" fmla="*/ 12 w 204"/>
                  <a:gd name="T53" fmla="*/ 149 h 202"/>
                  <a:gd name="T54" fmla="*/ 23 w 204"/>
                  <a:gd name="T55" fmla="*/ 165 h 202"/>
                  <a:gd name="T56" fmla="*/ 38 w 204"/>
                  <a:gd name="T57" fmla="*/ 180 h 202"/>
                  <a:gd name="T58" fmla="*/ 53 w 204"/>
                  <a:gd name="T59" fmla="*/ 190 h 202"/>
                  <a:gd name="T60" fmla="*/ 72 w 204"/>
                  <a:gd name="T61" fmla="*/ 198 h 202"/>
                  <a:gd name="T62" fmla="*/ 91 w 204"/>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2">
                    <a:moveTo>
                      <a:pt x="101" y="202"/>
                    </a:moveTo>
                    <a:lnTo>
                      <a:pt x="112" y="202"/>
                    </a:lnTo>
                    <a:lnTo>
                      <a:pt x="122" y="201"/>
                    </a:lnTo>
                    <a:lnTo>
                      <a:pt x="132" y="198"/>
                    </a:lnTo>
                    <a:lnTo>
                      <a:pt x="141" y="194"/>
                    </a:lnTo>
                    <a:lnTo>
                      <a:pt x="150" y="190"/>
                    </a:lnTo>
                    <a:lnTo>
                      <a:pt x="159" y="185"/>
                    </a:lnTo>
                    <a:lnTo>
                      <a:pt x="166" y="180"/>
                    </a:lnTo>
                    <a:lnTo>
                      <a:pt x="173" y="172"/>
                    </a:lnTo>
                    <a:lnTo>
                      <a:pt x="179" y="165"/>
                    </a:lnTo>
                    <a:lnTo>
                      <a:pt x="185" y="158"/>
                    </a:lnTo>
                    <a:lnTo>
                      <a:pt x="190" y="149"/>
                    </a:lnTo>
                    <a:lnTo>
                      <a:pt x="195" y="141"/>
                    </a:lnTo>
                    <a:lnTo>
                      <a:pt x="199" y="131"/>
                    </a:lnTo>
                    <a:lnTo>
                      <a:pt x="201" y="121"/>
                    </a:lnTo>
                    <a:lnTo>
                      <a:pt x="203" y="111"/>
                    </a:lnTo>
                    <a:lnTo>
                      <a:pt x="204" y="102"/>
                    </a:lnTo>
                    <a:lnTo>
                      <a:pt x="203" y="91"/>
                    </a:lnTo>
                    <a:lnTo>
                      <a:pt x="201" y="81"/>
                    </a:lnTo>
                    <a:lnTo>
                      <a:pt x="199" y="71"/>
                    </a:lnTo>
                    <a:lnTo>
                      <a:pt x="195" y="61"/>
                    </a:lnTo>
                    <a:lnTo>
                      <a:pt x="190" y="53"/>
                    </a:lnTo>
                    <a:lnTo>
                      <a:pt x="185" y="44"/>
                    </a:lnTo>
                    <a:lnTo>
                      <a:pt x="179" y="37"/>
                    </a:lnTo>
                    <a:lnTo>
                      <a:pt x="173" y="29"/>
                    </a:lnTo>
                    <a:lnTo>
                      <a:pt x="166" y="23"/>
                    </a:lnTo>
                    <a:lnTo>
                      <a:pt x="159" y="17"/>
                    </a:lnTo>
                    <a:lnTo>
                      <a:pt x="150" y="12"/>
                    </a:lnTo>
                    <a:lnTo>
                      <a:pt x="141" y="7"/>
                    </a:lnTo>
                    <a:lnTo>
                      <a:pt x="132" y="5"/>
                    </a:lnTo>
                    <a:lnTo>
                      <a:pt x="122" y="1"/>
                    </a:lnTo>
                    <a:lnTo>
                      <a:pt x="112" y="0"/>
                    </a:lnTo>
                    <a:lnTo>
                      <a:pt x="101" y="0"/>
                    </a:lnTo>
                    <a:lnTo>
                      <a:pt x="91" y="0"/>
                    </a:lnTo>
                    <a:lnTo>
                      <a:pt x="82" y="1"/>
                    </a:lnTo>
                    <a:lnTo>
                      <a:pt x="72" y="5"/>
                    </a:lnTo>
                    <a:lnTo>
                      <a:pt x="62" y="7"/>
                    </a:lnTo>
                    <a:lnTo>
                      <a:pt x="53" y="12"/>
                    </a:lnTo>
                    <a:lnTo>
                      <a:pt x="45" y="17"/>
                    </a:lnTo>
                    <a:lnTo>
                      <a:pt x="38" y="23"/>
                    </a:lnTo>
                    <a:lnTo>
                      <a:pt x="30" y="29"/>
                    </a:lnTo>
                    <a:lnTo>
                      <a:pt x="23" y="37"/>
                    </a:lnTo>
                    <a:lnTo>
                      <a:pt x="18" y="44"/>
                    </a:lnTo>
                    <a:lnTo>
                      <a:pt x="12" y="53"/>
                    </a:lnTo>
                    <a:lnTo>
                      <a:pt x="8" y="61"/>
                    </a:lnTo>
                    <a:lnTo>
                      <a:pt x="5" y="71"/>
                    </a:lnTo>
                    <a:lnTo>
                      <a:pt x="2" y="81"/>
                    </a:lnTo>
                    <a:lnTo>
                      <a:pt x="1" y="91"/>
                    </a:lnTo>
                    <a:lnTo>
                      <a:pt x="0" y="102"/>
                    </a:lnTo>
                    <a:lnTo>
                      <a:pt x="1" y="111"/>
                    </a:lnTo>
                    <a:lnTo>
                      <a:pt x="2" y="121"/>
                    </a:lnTo>
                    <a:lnTo>
                      <a:pt x="5" y="131"/>
                    </a:lnTo>
                    <a:lnTo>
                      <a:pt x="8" y="141"/>
                    </a:lnTo>
                    <a:lnTo>
                      <a:pt x="12" y="149"/>
                    </a:lnTo>
                    <a:lnTo>
                      <a:pt x="18" y="158"/>
                    </a:lnTo>
                    <a:lnTo>
                      <a:pt x="23" y="165"/>
                    </a:lnTo>
                    <a:lnTo>
                      <a:pt x="30" y="172"/>
                    </a:lnTo>
                    <a:lnTo>
                      <a:pt x="38" y="180"/>
                    </a:lnTo>
                    <a:lnTo>
                      <a:pt x="45" y="185"/>
                    </a:lnTo>
                    <a:lnTo>
                      <a:pt x="53" y="190"/>
                    </a:lnTo>
                    <a:lnTo>
                      <a:pt x="62" y="194"/>
                    </a:lnTo>
                    <a:lnTo>
                      <a:pt x="72" y="198"/>
                    </a:lnTo>
                    <a:lnTo>
                      <a:pt x="82" y="201"/>
                    </a:lnTo>
                    <a:lnTo>
                      <a:pt x="91" y="202"/>
                    </a:lnTo>
                    <a:lnTo>
                      <a:pt x="101" y="202"/>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35" name="Freeform 243"/>
              <p:cNvSpPr>
                <a:spLocks/>
              </p:cNvSpPr>
              <p:nvPr/>
            </p:nvSpPr>
            <p:spPr bwMode="auto">
              <a:xfrm rot="5400000">
                <a:off x="4352" y="2752"/>
                <a:ext cx="56" cy="56"/>
              </a:xfrm>
              <a:custGeom>
                <a:avLst/>
                <a:gdLst>
                  <a:gd name="T0" fmla="*/ 112 w 204"/>
                  <a:gd name="T1" fmla="*/ 202 h 202"/>
                  <a:gd name="T2" fmla="*/ 132 w 204"/>
                  <a:gd name="T3" fmla="*/ 198 h 202"/>
                  <a:gd name="T4" fmla="*/ 150 w 204"/>
                  <a:gd name="T5" fmla="*/ 190 h 202"/>
                  <a:gd name="T6" fmla="*/ 166 w 204"/>
                  <a:gd name="T7" fmla="*/ 180 h 202"/>
                  <a:gd name="T8" fmla="*/ 179 w 204"/>
                  <a:gd name="T9" fmla="*/ 165 h 202"/>
                  <a:gd name="T10" fmla="*/ 190 w 204"/>
                  <a:gd name="T11" fmla="*/ 149 h 202"/>
                  <a:gd name="T12" fmla="*/ 199 w 204"/>
                  <a:gd name="T13" fmla="*/ 131 h 202"/>
                  <a:gd name="T14" fmla="*/ 203 w 204"/>
                  <a:gd name="T15" fmla="*/ 111 h 202"/>
                  <a:gd name="T16" fmla="*/ 203 w 204"/>
                  <a:gd name="T17" fmla="*/ 91 h 202"/>
                  <a:gd name="T18" fmla="*/ 199 w 204"/>
                  <a:gd name="T19" fmla="*/ 71 h 202"/>
                  <a:gd name="T20" fmla="*/ 190 w 204"/>
                  <a:gd name="T21" fmla="*/ 53 h 202"/>
                  <a:gd name="T22" fmla="*/ 179 w 204"/>
                  <a:gd name="T23" fmla="*/ 37 h 202"/>
                  <a:gd name="T24" fmla="*/ 166 w 204"/>
                  <a:gd name="T25" fmla="*/ 23 h 202"/>
                  <a:gd name="T26" fmla="*/ 150 w 204"/>
                  <a:gd name="T27" fmla="*/ 12 h 202"/>
                  <a:gd name="T28" fmla="*/ 132 w 204"/>
                  <a:gd name="T29" fmla="*/ 5 h 202"/>
                  <a:gd name="T30" fmla="*/ 112 w 204"/>
                  <a:gd name="T31" fmla="*/ 0 h 202"/>
                  <a:gd name="T32" fmla="*/ 91 w 204"/>
                  <a:gd name="T33" fmla="*/ 0 h 202"/>
                  <a:gd name="T34" fmla="*/ 72 w 204"/>
                  <a:gd name="T35" fmla="*/ 5 h 202"/>
                  <a:gd name="T36" fmla="*/ 53 w 204"/>
                  <a:gd name="T37" fmla="*/ 12 h 202"/>
                  <a:gd name="T38" fmla="*/ 38 w 204"/>
                  <a:gd name="T39" fmla="*/ 23 h 202"/>
                  <a:gd name="T40" fmla="*/ 23 w 204"/>
                  <a:gd name="T41" fmla="*/ 37 h 202"/>
                  <a:gd name="T42" fmla="*/ 12 w 204"/>
                  <a:gd name="T43" fmla="*/ 53 h 202"/>
                  <a:gd name="T44" fmla="*/ 5 w 204"/>
                  <a:gd name="T45" fmla="*/ 71 h 202"/>
                  <a:gd name="T46" fmla="*/ 1 w 204"/>
                  <a:gd name="T47" fmla="*/ 91 h 202"/>
                  <a:gd name="T48" fmla="*/ 1 w 204"/>
                  <a:gd name="T49" fmla="*/ 111 h 202"/>
                  <a:gd name="T50" fmla="*/ 5 w 204"/>
                  <a:gd name="T51" fmla="*/ 131 h 202"/>
                  <a:gd name="T52" fmla="*/ 12 w 204"/>
                  <a:gd name="T53" fmla="*/ 149 h 202"/>
                  <a:gd name="T54" fmla="*/ 23 w 204"/>
                  <a:gd name="T55" fmla="*/ 165 h 202"/>
                  <a:gd name="T56" fmla="*/ 38 w 204"/>
                  <a:gd name="T57" fmla="*/ 180 h 202"/>
                  <a:gd name="T58" fmla="*/ 53 w 204"/>
                  <a:gd name="T59" fmla="*/ 190 h 202"/>
                  <a:gd name="T60" fmla="*/ 72 w 204"/>
                  <a:gd name="T61" fmla="*/ 198 h 202"/>
                  <a:gd name="T62" fmla="*/ 91 w 204"/>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2">
                    <a:moveTo>
                      <a:pt x="101" y="202"/>
                    </a:moveTo>
                    <a:lnTo>
                      <a:pt x="112" y="202"/>
                    </a:lnTo>
                    <a:lnTo>
                      <a:pt x="122" y="201"/>
                    </a:lnTo>
                    <a:lnTo>
                      <a:pt x="132" y="198"/>
                    </a:lnTo>
                    <a:lnTo>
                      <a:pt x="141" y="194"/>
                    </a:lnTo>
                    <a:lnTo>
                      <a:pt x="150" y="190"/>
                    </a:lnTo>
                    <a:lnTo>
                      <a:pt x="159" y="185"/>
                    </a:lnTo>
                    <a:lnTo>
                      <a:pt x="166" y="180"/>
                    </a:lnTo>
                    <a:lnTo>
                      <a:pt x="173" y="172"/>
                    </a:lnTo>
                    <a:lnTo>
                      <a:pt x="179" y="165"/>
                    </a:lnTo>
                    <a:lnTo>
                      <a:pt x="185" y="158"/>
                    </a:lnTo>
                    <a:lnTo>
                      <a:pt x="190" y="149"/>
                    </a:lnTo>
                    <a:lnTo>
                      <a:pt x="195" y="141"/>
                    </a:lnTo>
                    <a:lnTo>
                      <a:pt x="199" y="131"/>
                    </a:lnTo>
                    <a:lnTo>
                      <a:pt x="201" y="121"/>
                    </a:lnTo>
                    <a:lnTo>
                      <a:pt x="203" y="111"/>
                    </a:lnTo>
                    <a:lnTo>
                      <a:pt x="204" y="102"/>
                    </a:lnTo>
                    <a:lnTo>
                      <a:pt x="203" y="91"/>
                    </a:lnTo>
                    <a:lnTo>
                      <a:pt x="201" y="81"/>
                    </a:lnTo>
                    <a:lnTo>
                      <a:pt x="199" y="71"/>
                    </a:lnTo>
                    <a:lnTo>
                      <a:pt x="195" y="61"/>
                    </a:lnTo>
                    <a:lnTo>
                      <a:pt x="190" y="53"/>
                    </a:lnTo>
                    <a:lnTo>
                      <a:pt x="185" y="44"/>
                    </a:lnTo>
                    <a:lnTo>
                      <a:pt x="179" y="37"/>
                    </a:lnTo>
                    <a:lnTo>
                      <a:pt x="173" y="29"/>
                    </a:lnTo>
                    <a:lnTo>
                      <a:pt x="166" y="23"/>
                    </a:lnTo>
                    <a:lnTo>
                      <a:pt x="159" y="17"/>
                    </a:lnTo>
                    <a:lnTo>
                      <a:pt x="150" y="12"/>
                    </a:lnTo>
                    <a:lnTo>
                      <a:pt x="141" y="7"/>
                    </a:lnTo>
                    <a:lnTo>
                      <a:pt x="132" y="5"/>
                    </a:lnTo>
                    <a:lnTo>
                      <a:pt x="122" y="1"/>
                    </a:lnTo>
                    <a:lnTo>
                      <a:pt x="112" y="0"/>
                    </a:lnTo>
                    <a:lnTo>
                      <a:pt x="101" y="0"/>
                    </a:lnTo>
                    <a:lnTo>
                      <a:pt x="91" y="0"/>
                    </a:lnTo>
                    <a:lnTo>
                      <a:pt x="82" y="1"/>
                    </a:lnTo>
                    <a:lnTo>
                      <a:pt x="72" y="5"/>
                    </a:lnTo>
                    <a:lnTo>
                      <a:pt x="62" y="7"/>
                    </a:lnTo>
                    <a:lnTo>
                      <a:pt x="53" y="12"/>
                    </a:lnTo>
                    <a:lnTo>
                      <a:pt x="45" y="17"/>
                    </a:lnTo>
                    <a:lnTo>
                      <a:pt x="38" y="23"/>
                    </a:lnTo>
                    <a:lnTo>
                      <a:pt x="30" y="29"/>
                    </a:lnTo>
                    <a:lnTo>
                      <a:pt x="23" y="37"/>
                    </a:lnTo>
                    <a:lnTo>
                      <a:pt x="18" y="44"/>
                    </a:lnTo>
                    <a:lnTo>
                      <a:pt x="12" y="53"/>
                    </a:lnTo>
                    <a:lnTo>
                      <a:pt x="8" y="61"/>
                    </a:lnTo>
                    <a:lnTo>
                      <a:pt x="5" y="71"/>
                    </a:lnTo>
                    <a:lnTo>
                      <a:pt x="2" y="81"/>
                    </a:lnTo>
                    <a:lnTo>
                      <a:pt x="1" y="91"/>
                    </a:lnTo>
                    <a:lnTo>
                      <a:pt x="0" y="102"/>
                    </a:lnTo>
                    <a:lnTo>
                      <a:pt x="1" y="111"/>
                    </a:lnTo>
                    <a:lnTo>
                      <a:pt x="2" y="121"/>
                    </a:lnTo>
                    <a:lnTo>
                      <a:pt x="5" y="131"/>
                    </a:lnTo>
                    <a:lnTo>
                      <a:pt x="8" y="141"/>
                    </a:lnTo>
                    <a:lnTo>
                      <a:pt x="12" y="149"/>
                    </a:lnTo>
                    <a:lnTo>
                      <a:pt x="18" y="158"/>
                    </a:lnTo>
                    <a:lnTo>
                      <a:pt x="23" y="165"/>
                    </a:lnTo>
                    <a:lnTo>
                      <a:pt x="30" y="172"/>
                    </a:lnTo>
                    <a:lnTo>
                      <a:pt x="38" y="180"/>
                    </a:lnTo>
                    <a:lnTo>
                      <a:pt x="45" y="185"/>
                    </a:lnTo>
                    <a:lnTo>
                      <a:pt x="53" y="190"/>
                    </a:lnTo>
                    <a:lnTo>
                      <a:pt x="62" y="194"/>
                    </a:lnTo>
                    <a:lnTo>
                      <a:pt x="72" y="198"/>
                    </a:lnTo>
                    <a:lnTo>
                      <a:pt x="82" y="201"/>
                    </a:lnTo>
                    <a:lnTo>
                      <a:pt x="91" y="202"/>
                    </a:lnTo>
                    <a:lnTo>
                      <a:pt x="101" y="20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36" name="Freeform 244"/>
              <p:cNvSpPr>
                <a:spLocks/>
              </p:cNvSpPr>
              <p:nvPr/>
            </p:nvSpPr>
            <p:spPr bwMode="auto">
              <a:xfrm rot="5400000">
                <a:off x="4294" y="2929"/>
                <a:ext cx="54" cy="55"/>
              </a:xfrm>
              <a:custGeom>
                <a:avLst/>
                <a:gdLst>
                  <a:gd name="T0" fmla="*/ 112 w 203"/>
                  <a:gd name="T1" fmla="*/ 202 h 202"/>
                  <a:gd name="T2" fmla="*/ 132 w 203"/>
                  <a:gd name="T3" fmla="*/ 198 h 202"/>
                  <a:gd name="T4" fmla="*/ 150 w 203"/>
                  <a:gd name="T5" fmla="*/ 190 h 202"/>
                  <a:gd name="T6" fmla="*/ 166 w 203"/>
                  <a:gd name="T7" fmla="*/ 179 h 202"/>
                  <a:gd name="T8" fmla="*/ 179 w 203"/>
                  <a:gd name="T9" fmla="*/ 166 h 202"/>
                  <a:gd name="T10" fmla="*/ 190 w 203"/>
                  <a:gd name="T11" fmla="*/ 150 h 202"/>
                  <a:gd name="T12" fmla="*/ 199 w 203"/>
                  <a:gd name="T13" fmla="*/ 132 h 202"/>
                  <a:gd name="T14" fmla="*/ 203 w 203"/>
                  <a:gd name="T15" fmla="*/ 112 h 202"/>
                  <a:gd name="T16" fmla="*/ 203 w 203"/>
                  <a:gd name="T17" fmla="*/ 91 h 202"/>
                  <a:gd name="T18" fmla="*/ 199 w 203"/>
                  <a:gd name="T19" fmla="*/ 72 h 202"/>
                  <a:gd name="T20" fmla="*/ 190 w 203"/>
                  <a:gd name="T21" fmla="*/ 53 h 202"/>
                  <a:gd name="T22" fmla="*/ 179 w 203"/>
                  <a:gd name="T23" fmla="*/ 37 h 202"/>
                  <a:gd name="T24" fmla="*/ 166 w 203"/>
                  <a:gd name="T25" fmla="*/ 23 h 202"/>
                  <a:gd name="T26" fmla="*/ 150 w 203"/>
                  <a:gd name="T27" fmla="*/ 13 h 202"/>
                  <a:gd name="T28" fmla="*/ 132 w 203"/>
                  <a:gd name="T29" fmla="*/ 4 h 202"/>
                  <a:gd name="T30" fmla="*/ 112 w 203"/>
                  <a:gd name="T31" fmla="*/ 1 h 202"/>
                  <a:gd name="T32" fmla="*/ 91 w 203"/>
                  <a:gd name="T33" fmla="*/ 1 h 202"/>
                  <a:gd name="T34" fmla="*/ 72 w 203"/>
                  <a:gd name="T35" fmla="*/ 4 h 202"/>
                  <a:gd name="T36" fmla="*/ 54 w 203"/>
                  <a:gd name="T37" fmla="*/ 13 h 202"/>
                  <a:gd name="T38" fmla="*/ 36 w 203"/>
                  <a:gd name="T39" fmla="*/ 23 h 202"/>
                  <a:gd name="T40" fmla="*/ 23 w 203"/>
                  <a:gd name="T41" fmla="*/ 37 h 202"/>
                  <a:gd name="T42" fmla="*/ 12 w 203"/>
                  <a:gd name="T43" fmla="*/ 53 h 202"/>
                  <a:gd name="T44" fmla="*/ 5 w 203"/>
                  <a:gd name="T45" fmla="*/ 72 h 202"/>
                  <a:gd name="T46" fmla="*/ 1 w 203"/>
                  <a:gd name="T47" fmla="*/ 91 h 202"/>
                  <a:gd name="T48" fmla="*/ 1 w 203"/>
                  <a:gd name="T49" fmla="*/ 112 h 202"/>
                  <a:gd name="T50" fmla="*/ 5 w 203"/>
                  <a:gd name="T51" fmla="*/ 132 h 202"/>
                  <a:gd name="T52" fmla="*/ 12 w 203"/>
                  <a:gd name="T53" fmla="*/ 150 h 202"/>
                  <a:gd name="T54" fmla="*/ 23 w 203"/>
                  <a:gd name="T55" fmla="*/ 166 h 202"/>
                  <a:gd name="T56" fmla="*/ 36 w 203"/>
                  <a:gd name="T57" fmla="*/ 179 h 202"/>
                  <a:gd name="T58" fmla="*/ 54 w 203"/>
                  <a:gd name="T59" fmla="*/ 190 h 202"/>
                  <a:gd name="T60" fmla="*/ 72 w 203"/>
                  <a:gd name="T61" fmla="*/ 198 h 202"/>
                  <a:gd name="T62" fmla="*/ 91 w 203"/>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2">
                    <a:moveTo>
                      <a:pt x="101" y="202"/>
                    </a:moveTo>
                    <a:lnTo>
                      <a:pt x="112" y="202"/>
                    </a:lnTo>
                    <a:lnTo>
                      <a:pt x="122" y="201"/>
                    </a:lnTo>
                    <a:lnTo>
                      <a:pt x="132" y="198"/>
                    </a:lnTo>
                    <a:lnTo>
                      <a:pt x="142" y="195"/>
                    </a:lnTo>
                    <a:lnTo>
                      <a:pt x="150" y="190"/>
                    </a:lnTo>
                    <a:lnTo>
                      <a:pt x="159" y="185"/>
                    </a:lnTo>
                    <a:lnTo>
                      <a:pt x="166" y="179"/>
                    </a:lnTo>
                    <a:lnTo>
                      <a:pt x="173" y="173"/>
                    </a:lnTo>
                    <a:lnTo>
                      <a:pt x="179" y="166"/>
                    </a:lnTo>
                    <a:lnTo>
                      <a:pt x="185" y="158"/>
                    </a:lnTo>
                    <a:lnTo>
                      <a:pt x="190" y="150"/>
                    </a:lnTo>
                    <a:lnTo>
                      <a:pt x="195" y="141"/>
                    </a:lnTo>
                    <a:lnTo>
                      <a:pt x="199" y="132"/>
                    </a:lnTo>
                    <a:lnTo>
                      <a:pt x="201" y="122"/>
                    </a:lnTo>
                    <a:lnTo>
                      <a:pt x="203" y="112"/>
                    </a:lnTo>
                    <a:lnTo>
                      <a:pt x="203" y="101"/>
                    </a:lnTo>
                    <a:lnTo>
                      <a:pt x="203" y="91"/>
                    </a:lnTo>
                    <a:lnTo>
                      <a:pt x="201" y="81"/>
                    </a:lnTo>
                    <a:lnTo>
                      <a:pt x="199" y="72"/>
                    </a:lnTo>
                    <a:lnTo>
                      <a:pt x="195" y="62"/>
                    </a:lnTo>
                    <a:lnTo>
                      <a:pt x="190" y="53"/>
                    </a:lnTo>
                    <a:lnTo>
                      <a:pt x="185" y="45"/>
                    </a:lnTo>
                    <a:lnTo>
                      <a:pt x="179" y="37"/>
                    </a:lnTo>
                    <a:lnTo>
                      <a:pt x="173" y="30"/>
                    </a:lnTo>
                    <a:lnTo>
                      <a:pt x="166" y="23"/>
                    </a:lnTo>
                    <a:lnTo>
                      <a:pt x="159" y="18"/>
                    </a:lnTo>
                    <a:lnTo>
                      <a:pt x="150" y="13"/>
                    </a:lnTo>
                    <a:lnTo>
                      <a:pt x="142" y="8"/>
                    </a:lnTo>
                    <a:lnTo>
                      <a:pt x="132" y="4"/>
                    </a:lnTo>
                    <a:lnTo>
                      <a:pt x="122" y="2"/>
                    </a:lnTo>
                    <a:lnTo>
                      <a:pt x="112" y="1"/>
                    </a:lnTo>
                    <a:lnTo>
                      <a:pt x="101" y="0"/>
                    </a:lnTo>
                    <a:lnTo>
                      <a:pt x="91" y="1"/>
                    </a:lnTo>
                    <a:lnTo>
                      <a:pt x="82" y="2"/>
                    </a:lnTo>
                    <a:lnTo>
                      <a:pt x="72" y="4"/>
                    </a:lnTo>
                    <a:lnTo>
                      <a:pt x="62" y="8"/>
                    </a:lnTo>
                    <a:lnTo>
                      <a:pt x="54" y="13"/>
                    </a:lnTo>
                    <a:lnTo>
                      <a:pt x="45" y="18"/>
                    </a:lnTo>
                    <a:lnTo>
                      <a:pt x="36" y="23"/>
                    </a:lnTo>
                    <a:lnTo>
                      <a:pt x="30" y="30"/>
                    </a:lnTo>
                    <a:lnTo>
                      <a:pt x="23" y="37"/>
                    </a:lnTo>
                    <a:lnTo>
                      <a:pt x="17" y="45"/>
                    </a:lnTo>
                    <a:lnTo>
                      <a:pt x="12" y="53"/>
                    </a:lnTo>
                    <a:lnTo>
                      <a:pt x="8" y="62"/>
                    </a:lnTo>
                    <a:lnTo>
                      <a:pt x="5" y="72"/>
                    </a:lnTo>
                    <a:lnTo>
                      <a:pt x="2" y="81"/>
                    </a:lnTo>
                    <a:lnTo>
                      <a:pt x="1" y="91"/>
                    </a:lnTo>
                    <a:lnTo>
                      <a:pt x="0" y="101"/>
                    </a:lnTo>
                    <a:lnTo>
                      <a:pt x="1" y="112"/>
                    </a:lnTo>
                    <a:lnTo>
                      <a:pt x="2" y="122"/>
                    </a:lnTo>
                    <a:lnTo>
                      <a:pt x="5" y="132"/>
                    </a:lnTo>
                    <a:lnTo>
                      <a:pt x="8" y="141"/>
                    </a:lnTo>
                    <a:lnTo>
                      <a:pt x="12" y="150"/>
                    </a:lnTo>
                    <a:lnTo>
                      <a:pt x="17" y="158"/>
                    </a:lnTo>
                    <a:lnTo>
                      <a:pt x="23" y="166"/>
                    </a:lnTo>
                    <a:lnTo>
                      <a:pt x="30" y="173"/>
                    </a:lnTo>
                    <a:lnTo>
                      <a:pt x="36" y="179"/>
                    </a:lnTo>
                    <a:lnTo>
                      <a:pt x="45" y="185"/>
                    </a:lnTo>
                    <a:lnTo>
                      <a:pt x="54" y="190"/>
                    </a:lnTo>
                    <a:lnTo>
                      <a:pt x="62" y="195"/>
                    </a:lnTo>
                    <a:lnTo>
                      <a:pt x="72" y="198"/>
                    </a:lnTo>
                    <a:lnTo>
                      <a:pt x="82" y="201"/>
                    </a:lnTo>
                    <a:lnTo>
                      <a:pt x="91" y="202"/>
                    </a:lnTo>
                    <a:lnTo>
                      <a:pt x="101" y="202"/>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37" name="Freeform 245"/>
              <p:cNvSpPr>
                <a:spLocks/>
              </p:cNvSpPr>
              <p:nvPr/>
            </p:nvSpPr>
            <p:spPr bwMode="auto">
              <a:xfrm rot="5400000">
                <a:off x="4294" y="2929"/>
                <a:ext cx="54" cy="55"/>
              </a:xfrm>
              <a:custGeom>
                <a:avLst/>
                <a:gdLst>
                  <a:gd name="T0" fmla="*/ 112 w 203"/>
                  <a:gd name="T1" fmla="*/ 202 h 202"/>
                  <a:gd name="T2" fmla="*/ 132 w 203"/>
                  <a:gd name="T3" fmla="*/ 198 h 202"/>
                  <a:gd name="T4" fmla="*/ 150 w 203"/>
                  <a:gd name="T5" fmla="*/ 190 h 202"/>
                  <a:gd name="T6" fmla="*/ 166 w 203"/>
                  <a:gd name="T7" fmla="*/ 179 h 202"/>
                  <a:gd name="T8" fmla="*/ 179 w 203"/>
                  <a:gd name="T9" fmla="*/ 166 h 202"/>
                  <a:gd name="T10" fmla="*/ 190 w 203"/>
                  <a:gd name="T11" fmla="*/ 150 h 202"/>
                  <a:gd name="T12" fmla="*/ 199 w 203"/>
                  <a:gd name="T13" fmla="*/ 132 h 202"/>
                  <a:gd name="T14" fmla="*/ 203 w 203"/>
                  <a:gd name="T15" fmla="*/ 112 h 202"/>
                  <a:gd name="T16" fmla="*/ 203 w 203"/>
                  <a:gd name="T17" fmla="*/ 91 h 202"/>
                  <a:gd name="T18" fmla="*/ 199 w 203"/>
                  <a:gd name="T19" fmla="*/ 72 h 202"/>
                  <a:gd name="T20" fmla="*/ 190 w 203"/>
                  <a:gd name="T21" fmla="*/ 53 h 202"/>
                  <a:gd name="T22" fmla="*/ 179 w 203"/>
                  <a:gd name="T23" fmla="*/ 37 h 202"/>
                  <a:gd name="T24" fmla="*/ 166 w 203"/>
                  <a:gd name="T25" fmla="*/ 23 h 202"/>
                  <a:gd name="T26" fmla="*/ 150 w 203"/>
                  <a:gd name="T27" fmla="*/ 13 h 202"/>
                  <a:gd name="T28" fmla="*/ 132 w 203"/>
                  <a:gd name="T29" fmla="*/ 4 h 202"/>
                  <a:gd name="T30" fmla="*/ 112 w 203"/>
                  <a:gd name="T31" fmla="*/ 1 h 202"/>
                  <a:gd name="T32" fmla="*/ 91 w 203"/>
                  <a:gd name="T33" fmla="*/ 1 h 202"/>
                  <a:gd name="T34" fmla="*/ 72 w 203"/>
                  <a:gd name="T35" fmla="*/ 4 h 202"/>
                  <a:gd name="T36" fmla="*/ 54 w 203"/>
                  <a:gd name="T37" fmla="*/ 13 h 202"/>
                  <a:gd name="T38" fmla="*/ 36 w 203"/>
                  <a:gd name="T39" fmla="*/ 23 h 202"/>
                  <a:gd name="T40" fmla="*/ 23 w 203"/>
                  <a:gd name="T41" fmla="*/ 37 h 202"/>
                  <a:gd name="T42" fmla="*/ 12 w 203"/>
                  <a:gd name="T43" fmla="*/ 53 h 202"/>
                  <a:gd name="T44" fmla="*/ 5 w 203"/>
                  <a:gd name="T45" fmla="*/ 72 h 202"/>
                  <a:gd name="T46" fmla="*/ 1 w 203"/>
                  <a:gd name="T47" fmla="*/ 91 h 202"/>
                  <a:gd name="T48" fmla="*/ 1 w 203"/>
                  <a:gd name="T49" fmla="*/ 112 h 202"/>
                  <a:gd name="T50" fmla="*/ 5 w 203"/>
                  <a:gd name="T51" fmla="*/ 132 h 202"/>
                  <a:gd name="T52" fmla="*/ 12 w 203"/>
                  <a:gd name="T53" fmla="*/ 150 h 202"/>
                  <a:gd name="T54" fmla="*/ 23 w 203"/>
                  <a:gd name="T55" fmla="*/ 166 h 202"/>
                  <a:gd name="T56" fmla="*/ 36 w 203"/>
                  <a:gd name="T57" fmla="*/ 179 h 202"/>
                  <a:gd name="T58" fmla="*/ 54 w 203"/>
                  <a:gd name="T59" fmla="*/ 190 h 202"/>
                  <a:gd name="T60" fmla="*/ 72 w 203"/>
                  <a:gd name="T61" fmla="*/ 198 h 202"/>
                  <a:gd name="T62" fmla="*/ 91 w 203"/>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2">
                    <a:moveTo>
                      <a:pt x="101" y="202"/>
                    </a:moveTo>
                    <a:lnTo>
                      <a:pt x="112" y="202"/>
                    </a:lnTo>
                    <a:lnTo>
                      <a:pt x="122" y="201"/>
                    </a:lnTo>
                    <a:lnTo>
                      <a:pt x="132" y="198"/>
                    </a:lnTo>
                    <a:lnTo>
                      <a:pt x="142" y="195"/>
                    </a:lnTo>
                    <a:lnTo>
                      <a:pt x="150" y="190"/>
                    </a:lnTo>
                    <a:lnTo>
                      <a:pt x="159" y="185"/>
                    </a:lnTo>
                    <a:lnTo>
                      <a:pt x="166" y="179"/>
                    </a:lnTo>
                    <a:lnTo>
                      <a:pt x="173" y="173"/>
                    </a:lnTo>
                    <a:lnTo>
                      <a:pt x="179" y="166"/>
                    </a:lnTo>
                    <a:lnTo>
                      <a:pt x="185" y="158"/>
                    </a:lnTo>
                    <a:lnTo>
                      <a:pt x="190" y="150"/>
                    </a:lnTo>
                    <a:lnTo>
                      <a:pt x="195" y="141"/>
                    </a:lnTo>
                    <a:lnTo>
                      <a:pt x="199" y="132"/>
                    </a:lnTo>
                    <a:lnTo>
                      <a:pt x="201" y="122"/>
                    </a:lnTo>
                    <a:lnTo>
                      <a:pt x="203" y="112"/>
                    </a:lnTo>
                    <a:lnTo>
                      <a:pt x="203" y="101"/>
                    </a:lnTo>
                    <a:lnTo>
                      <a:pt x="203" y="91"/>
                    </a:lnTo>
                    <a:lnTo>
                      <a:pt x="201" y="81"/>
                    </a:lnTo>
                    <a:lnTo>
                      <a:pt x="199" y="72"/>
                    </a:lnTo>
                    <a:lnTo>
                      <a:pt x="195" y="62"/>
                    </a:lnTo>
                    <a:lnTo>
                      <a:pt x="190" y="53"/>
                    </a:lnTo>
                    <a:lnTo>
                      <a:pt x="185" y="45"/>
                    </a:lnTo>
                    <a:lnTo>
                      <a:pt x="179" y="37"/>
                    </a:lnTo>
                    <a:lnTo>
                      <a:pt x="173" y="30"/>
                    </a:lnTo>
                    <a:lnTo>
                      <a:pt x="166" y="23"/>
                    </a:lnTo>
                    <a:lnTo>
                      <a:pt x="159" y="18"/>
                    </a:lnTo>
                    <a:lnTo>
                      <a:pt x="150" y="13"/>
                    </a:lnTo>
                    <a:lnTo>
                      <a:pt x="142" y="8"/>
                    </a:lnTo>
                    <a:lnTo>
                      <a:pt x="132" y="4"/>
                    </a:lnTo>
                    <a:lnTo>
                      <a:pt x="122" y="2"/>
                    </a:lnTo>
                    <a:lnTo>
                      <a:pt x="112" y="1"/>
                    </a:lnTo>
                    <a:lnTo>
                      <a:pt x="101" y="0"/>
                    </a:lnTo>
                    <a:lnTo>
                      <a:pt x="91" y="1"/>
                    </a:lnTo>
                    <a:lnTo>
                      <a:pt x="82" y="2"/>
                    </a:lnTo>
                    <a:lnTo>
                      <a:pt x="72" y="4"/>
                    </a:lnTo>
                    <a:lnTo>
                      <a:pt x="62" y="8"/>
                    </a:lnTo>
                    <a:lnTo>
                      <a:pt x="54" y="13"/>
                    </a:lnTo>
                    <a:lnTo>
                      <a:pt x="45" y="18"/>
                    </a:lnTo>
                    <a:lnTo>
                      <a:pt x="36" y="23"/>
                    </a:lnTo>
                    <a:lnTo>
                      <a:pt x="30" y="30"/>
                    </a:lnTo>
                    <a:lnTo>
                      <a:pt x="23" y="37"/>
                    </a:lnTo>
                    <a:lnTo>
                      <a:pt x="17" y="45"/>
                    </a:lnTo>
                    <a:lnTo>
                      <a:pt x="12" y="53"/>
                    </a:lnTo>
                    <a:lnTo>
                      <a:pt x="8" y="62"/>
                    </a:lnTo>
                    <a:lnTo>
                      <a:pt x="5" y="72"/>
                    </a:lnTo>
                    <a:lnTo>
                      <a:pt x="2" y="81"/>
                    </a:lnTo>
                    <a:lnTo>
                      <a:pt x="1" y="91"/>
                    </a:lnTo>
                    <a:lnTo>
                      <a:pt x="0" y="101"/>
                    </a:lnTo>
                    <a:lnTo>
                      <a:pt x="1" y="112"/>
                    </a:lnTo>
                    <a:lnTo>
                      <a:pt x="2" y="122"/>
                    </a:lnTo>
                    <a:lnTo>
                      <a:pt x="5" y="132"/>
                    </a:lnTo>
                    <a:lnTo>
                      <a:pt x="8" y="141"/>
                    </a:lnTo>
                    <a:lnTo>
                      <a:pt x="12" y="150"/>
                    </a:lnTo>
                    <a:lnTo>
                      <a:pt x="17" y="158"/>
                    </a:lnTo>
                    <a:lnTo>
                      <a:pt x="23" y="166"/>
                    </a:lnTo>
                    <a:lnTo>
                      <a:pt x="30" y="173"/>
                    </a:lnTo>
                    <a:lnTo>
                      <a:pt x="36" y="179"/>
                    </a:lnTo>
                    <a:lnTo>
                      <a:pt x="45" y="185"/>
                    </a:lnTo>
                    <a:lnTo>
                      <a:pt x="54" y="190"/>
                    </a:lnTo>
                    <a:lnTo>
                      <a:pt x="62" y="195"/>
                    </a:lnTo>
                    <a:lnTo>
                      <a:pt x="72" y="198"/>
                    </a:lnTo>
                    <a:lnTo>
                      <a:pt x="82" y="201"/>
                    </a:lnTo>
                    <a:lnTo>
                      <a:pt x="91" y="202"/>
                    </a:lnTo>
                    <a:lnTo>
                      <a:pt x="101" y="20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38" name="Rectangle 246"/>
              <p:cNvSpPr>
                <a:spLocks noChangeArrowheads="1"/>
              </p:cNvSpPr>
              <p:nvPr/>
            </p:nvSpPr>
            <p:spPr bwMode="auto">
              <a:xfrm>
                <a:off x="4725" y="2546"/>
                <a:ext cx="528"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t>MASTÓCITO</a:t>
                </a:r>
              </a:p>
            </p:txBody>
          </p:sp>
        </p:grpSp>
        <p:sp>
          <p:nvSpPr>
            <p:cNvPr id="59708" name="Rectangle 316"/>
            <p:cNvSpPr>
              <a:spLocks noChangeArrowheads="1"/>
            </p:cNvSpPr>
            <p:nvPr/>
          </p:nvSpPr>
          <p:spPr bwMode="auto">
            <a:xfrm>
              <a:off x="3578225" y="4260850"/>
              <a:ext cx="0"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endParaRPr lang="en-US" sz="1300" b="1"/>
            </a:p>
          </p:txBody>
        </p:sp>
        <p:grpSp>
          <p:nvGrpSpPr>
            <p:cNvPr id="4" name="Group 342"/>
            <p:cNvGrpSpPr>
              <a:grpSpLocks/>
            </p:cNvGrpSpPr>
            <p:nvPr/>
          </p:nvGrpSpPr>
          <p:grpSpPr bwMode="auto">
            <a:xfrm>
              <a:off x="6443663" y="4797425"/>
              <a:ext cx="88900" cy="88900"/>
              <a:chOff x="4472" y="2993"/>
              <a:chExt cx="56" cy="56"/>
            </a:xfrm>
          </p:grpSpPr>
          <p:sp>
            <p:nvSpPr>
              <p:cNvPr id="59735" name="Freeform 343"/>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36" name="Freeform 344"/>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5" name="Group 345"/>
            <p:cNvGrpSpPr>
              <a:grpSpLocks/>
            </p:cNvGrpSpPr>
            <p:nvPr/>
          </p:nvGrpSpPr>
          <p:grpSpPr bwMode="auto">
            <a:xfrm>
              <a:off x="6443663" y="4437063"/>
              <a:ext cx="88900" cy="88900"/>
              <a:chOff x="4472" y="2993"/>
              <a:chExt cx="56" cy="56"/>
            </a:xfrm>
          </p:grpSpPr>
          <p:sp>
            <p:nvSpPr>
              <p:cNvPr id="59738" name="Freeform 346"/>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39" name="Freeform 347"/>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6" name="Group 348"/>
            <p:cNvGrpSpPr>
              <a:grpSpLocks/>
            </p:cNvGrpSpPr>
            <p:nvPr/>
          </p:nvGrpSpPr>
          <p:grpSpPr bwMode="auto">
            <a:xfrm>
              <a:off x="6227763" y="4652963"/>
              <a:ext cx="88900" cy="88900"/>
              <a:chOff x="4472" y="2993"/>
              <a:chExt cx="56" cy="56"/>
            </a:xfrm>
          </p:grpSpPr>
          <p:sp>
            <p:nvSpPr>
              <p:cNvPr id="59741" name="Freeform 349"/>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42" name="Freeform 350"/>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7" name="Group 357"/>
            <p:cNvGrpSpPr>
              <a:grpSpLocks/>
            </p:cNvGrpSpPr>
            <p:nvPr/>
          </p:nvGrpSpPr>
          <p:grpSpPr bwMode="auto">
            <a:xfrm>
              <a:off x="5867400" y="4652963"/>
              <a:ext cx="88900" cy="88900"/>
              <a:chOff x="4472" y="2993"/>
              <a:chExt cx="56" cy="56"/>
            </a:xfrm>
          </p:grpSpPr>
          <p:sp>
            <p:nvSpPr>
              <p:cNvPr id="59750" name="Freeform 358"/>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51" name="Freeform 359"/>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8" name="Group 363"/>
            <p:cNvGrpSpPr>
              <a:grpSpLocks/>
            </p:cNvGrpSpPr>
            <p:nvPr/>
          </p:nvGrpSpPr>
          <p:grpSpPr bwMode="auto">
            <a:xfrm>
              <a:off x="5508625" y="4797425"/>
              <a:ext cx="88900" cy="88900"/>
              <a:chOff x="4472" y="2993"/>
              <a:chExt cx="56" cy="56"/>
            </a:xfrm>
          </p:grpSpPr>
          <p:sp>
            <p:nvSpPr>
              <p:cNvPr id="59756" name="Freeform 364"/>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57" name="Freeform 365"/>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9" name="Group 381"/>
            <p:cNvGrpSpPr>
              <a:grpSpLocks/>
            </p:cNvGrpSpPr>
            <p:nvPr/>
          </p:nvGrpSpPr>
          <p:grpSpPr bwMode="auto">
            <a:xfrm>
              <a:off x="519113" y="4924425"/>
              <a:ext cx="8091487" cy="1441450"/>
              <a:chOff x="327" y="3102"/>
              <a:chExt cx="5097" cy="908"/>
            </a:xfrm>
          </p:grpSpPr>
          <p:sp>
            <p:nvSpPr>
              <p:cNvPr id="59512" name="Freeform 120"/>
              <p:cNvSpPr>
                <a:spLocks/>
              </p:cNvSpPr>
              <p:nvPr/>
            </p:nvSpPr>
            <p:spPr bwMode="auto">
              <a:xfrm>
                <a:off x="329" y="3249"/>
                <a:ext cx="5088" cy="739"/>
              </a:xfrm>
              <a:custGeom>
                <a:avLst/>
                <a:gdLst>
                  <a:gd name="T0" fmla="*/ 13260 w 20354"/>
                  <a:gd name="T1" fmla="*/ 4358 h 4387"/>
                  <a:gd name="T2" fmla="*/ 12595 w 20354"/>
                  <a:gd name="T3" fmla="*/ 4247 h 4387"/>
                  <a:gd name="T4" fmla="*/ 11928 w 20354"/>
                  <a:gd name="T5" fmla="*/ 4142 h 4387"/>
                  <a:gd name="T6" fmla="*/ 11258 w 20354"/>
                  <a:gd name="T7" fmla="*/ 4048 h 4387"/>
                  <a:gd name="T8" fmla="*/ 9939 w 20354"/>
                  <a:gd name="T9" fmla="*/ 3907 h 4387"/>
                  <a:gd name="T10" fmla="*/ 9644 w 20354"/>
                  <a:gd name="T11" fmla="*/ 3889 h 4387"/>
                  <a:gd name="T12" fmla="*/ 9351 w 20354"/>
                  <a:gd name="T13" fmla="*/ 3875 h 4387"/>
                  <a:gd name="T14" fmla="*/ 9056 w 20354"/>
                  <a:gd name="T15" fmla="*/ 3864 h 4387"/>
                  <a:gd name="T16" fmla="*/ 8762 w 20354"/>
                  <a:gd name="T17" fmla="*/ 3858 h 4387"/>
                  <a:gd name="T18" fmla="*/ 8383 w 20354"/>
                  <a:gd name="T19" fmla="*/ 3866 h 4387"/>
                  <a:gd name="T20" fmla="*/ 8007 w 20354"/>
                  <a:gd name="T21" fmla="*/ 3880 h 4387"/>
                  <a:gd name="T22" fmla="*/ 7630 w 20354"/>
                  <a:gd name="T23" fmla="*/ 3899 h 4387"/>
                  <a:gd name="T24" fmla="*/ 7252 w 20354"/>
                  <a:gd name="T25" fmla="*/ 3924 h 4387"/>
                  <a:gd name="T26" fmla="*/ 6784 w 20354"/>
                  <a:gd name="T27" fmla="*/ 3972 h 4387"/>
                  <a:gd name="T28" fmla="*/ 6318 w 20354"/>
                  <a:gd name="T29" fmla="*/ 4025 h 4387"/>
                  <a:gd name="T30" fmla="*/ 5852 w 20354"/>
                  <a:gd name="T31" fmla="*/ 4085 h 4387"/>
                  <a:gd name="T32" fmla="*/ 5387 w 20354"/>
                  <a:gd name="T33" fmla="*/ 4153 h 4387"/>
                  <a:gd name="T34" fmla="*/ 5057 w 20354"/>
                  <a:gd name="T35" fmla="*/ 4207 h 4387"/>
                  <a:gd name="T36" fmla="*/ 4728 w 20354"/>
                  <a:gd name="T37" fmla="*/ 4265 h 4387"/>
                  <a:gd name="T38" fmla="*/ 4400 w 20354"/>
                  <a:gd name="T39" fmla="*/ 4325 h 4387"/>
                  <a:gd name="T40" fmla="*/ 4072 w 20354"/>
                  <a:gd name="T41" fmla="*/ 4387 h 4387"/>
                  <a:gd name="T42" fmla="*/ 92 w 20354"/>
                  <a:gd name="T43" fmla="*/ 1510 h 4387"/>
                  <a:gd name="T44" fmla="*/ 277 w 20354"/>
                  <a:gd name="T45" fmla="*/ 1459 h 4387"/>
                  <a:gd name="T46" fmla="*/ 658 w 20354"/>
                  <a:gd name="T47" fmla="*/ 1348 h 4387"/>
                  <a:gd name="T48" fmla="*/ 1237 w 20354"/>
                  <a:gd name="T49" fmla="*/ 1188 h 4387"/>
                  <a:gd name="T50" fmla="*/ 1818 w 20354"/>
                  <a:gd name="T51" fmla="*/ 1036 h 4387"/>
                  <a:gd name="T52" fmla="*/ 2402 w 20354"/>
                  <a:gd name="T53" fmla="*/ 892 h 4387"/>
                  <a:gd name="T54" fmla="*/ 3030 w 20354"/>
                  <a:gd name="T55" fmla="*/ 747 h 4387"/>
                  <a:gd name="T56" fmla="*/ 3700 w 20354"/>
                  <a:gd name="T57" fmla="*/ 604 h 4387"/>
                  <a:gd name="T58" fmla="*/ 4373 w 20354"/>
                  <a:gd name="T59" fmla="*/ 471 h 4387"/>
                  <a:gd name="T60" fmla="*/ 5048 w 20354"/>
                  <a:gd name="T61" fmla="*/ 350 h 4387"/>
                  <a:gd name="T62" fmla="*/ 5620 w 20354"/>
                  <a:gd name="T63" fmla="*/ 260 h 4387"/>
                  <a:gd name="T64" fmla="*/ 6086 w 20354"/>
                  <a:gd name="T65" fmla="*/ 196 h 4387"/>
                  <a:gd name="T66" fmla="*/ 6551 w 20354"/>
                  <a:gd name="T67" fmla="*/ 140 h 4387"/>
                  <a:gd name="T68" fmla="*/ 7018 w 20354"/>
                  <a:gd name="T69" fmla="*/ 89 h 4387"/>
                  <a:gd name="T70" fmla="*/ 7442 w 20354"/>
                  <a:gd name="T71" fmla="*/ 53 h 4387"/>
                  <a:gd name="T72" fmla="*/ 7818 w 20354"/>
                  <a:gd name="T73" fmla="*/ 31 h 4387"/>
                  <a:gd name="T74" fmla="*/ 8195 w 20354"/>
                  <a:gd name="T75" fmla="*/ 14 h 4387"/>
                  <a:gd name="T76" fmla="*/ 8573 w 20354"/>
                  <a:gd name="T77" fmla="*/ 3 h 4387"/>
                  <a:gd name="T78" fmla="*/ 8910 w 20354"/>
                  <a:gd name="T79" fmla="*/ 3 h 4387"/>
                  <a:gd name="T80" fmla="*/ 9204 w 20354"/>
                  <a:gd name="T81" fmla="*/ 11 h 4387"/>
                  <a:gd name="T82" fmla="*/ 9498 w 20354"/>
                  <a:gd name="T83" fmla="*/ 24 h 4387"/>
                  <a:gd name="T84" fmla="*/ 9791 w 20354"/>
                  <a:gd name="T85" fmla="*/ 39 h 4387"/>
                  <a:gd name="T86" fmla="*/ 11012 w 20354"/>
                  <a:gd name="T87" fmla="*/ 158 h 4387"/>
                  <a:gd name="T88" fmla="*/ 12035 w 20354"/>
                  <a:gd name="T89" fmla="*/ 300 h 4387"/>
                  <a:gd name="T90" fmla="*/ 13052 w 20354"/>
                  <a:gd name="T91" fmla="*/ 465 h 4387"/>
                  <a:gd name="T92" fmla="*/ 14322 w 20354"/>
                  <a:gd name="T93" fmla="*/ 690 h 4387"/>
                  <a:gd name="T94" fmla="*/ 16351 w 20354"/>
                  <a:gd name="T95" fmla="*/ 1073 h 4387"/>
                  <a:gd name="T96" fmla="*/ 17619 w 20354"/>
                  <a:gd name="T97" fmla="*/ 1305 h 4387"/>
                  <a:gd name="T98" fmla="*/ 18637 w 20354"/>
                  <a:gd name="T99" fmla="*/ 1479 h 4387"/>
                  <a:gd name="T100" fmla="*/ 19166 w 20354"/>
                  <a:gd name="T101" fmla="*/ 1560 h 4387"/>
                  <a:gd name="T102" fmla="*/ 19531 w 20354"/>
                  <a:gd name="T103" fmla="*/ 1609 h 4387"/>
                  <a:gd name="T104" fmla="*/ 19897 w 20354"/>
                  <a:gd name="T105" fmla="*/ 1655 h 4387"/>
                  <a:gd name="T106" fmla="*/ 20262 w 20354"/>
                  <a:gd name="T107" fmla="*/ 1696 h 4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354" h="4387">
                    <a:moveTo>
                      <a:pt x="20354" y="1706"/>
                    </a:moveTo>
                    <a:lnTo>
                      <a:pt x="20354" y="4387"/>
                    </a:lnTo>
                    <a:lnTo>
                      <a:pt x="13426" y="4387"/>
                    </a:lnTo>
                    <a:lnTo>
                      <a:pt x="13260" y="4358"/>
                    </a:lnTo>
                    <a:lnTo>
                      <a:pt x="13093" y="4330"/>
                    </a:lnTo>
                    <a:lnTo>
                      <a:pt x="12927" y="4302"/>
                    </a:lnTo>
                    <a:lnTo>
                      <a:pt x="12760" y="4274"/>
                    </a:lnTo>
                    <a:lnTo>
                      <a:pt x="12595" y="4247"/>
                    </a:lnTo>
                    <a:lnTo>
                      <a:pt x="12428" y="4220"/>
                    </a:lnTo>
                    <a:lnTo>
                      <a:pt x="12261" y="4193"/>
                    </a:lnTo>
                    <a:lnTo>
                      <a:pt x="12094" y="4168"/>
                    </a:lnTo>
                    <a:lnTo>
                      <a:pt x="11928" y="4142"/>
                    </a:lnTo>
                    <a:lnTo>
                      <a:pt x="11761" y="4118"/>
                    </a:lnTo>
                    <a:lnTo>
                      <a:pt x="11594" y="4094"/>
                    </a:lnTo>
                    <a:lnTo>
                      <a:pt x="11425" y="4071"/>
                    </a:lnTo>
                    <a:lnTo>
                      <a:pt x="11258" y="4048"/>
                    </a:lnTo>
                    <a:lnTo>
                      <a:pt x="11091" y="4026"/>
                    </a:lnTo>
                    <a:lnTo>
                      <a:pt x="10924" y="4005"/>
                    </a:lnTo>
                    <a:lnTo>
                      <a:pt x="10756" y="3984"/>
                    </a:lnTo>
                    <a:lnTo>
                      <a:pt x="9939" y="3907"/>
                    </a:lnTo>
                    <a:lnTo>
                      <a:pt x="9865" y="3901"/>
                    </a:lnTo>
                    <a:lnTo>
                      <a:pt x="9791" y="3898"/>
                    </a:lnTo>
                    <a:lnTo>
                      <a:pt x="9718" y="3893"/>
                    </a:lnTo>
                    <a:lnTo>
                      <a:pt x="9644" y="3889"/>
                    </a:lnTo>
                    <a:lnTo>
                      <a:pt x="9570" y="3885"/>
                    </a:lnTo>
                    <a:lnTo>
                      <a:pt x="9498" y="3881"/>
                    </a:lnTo>
                    <a:lnTo>
                      <a:pt x="9424" y="3879"/>
                    </a:lnTo>
                    <a:lnTo>
                      <a:pt x="9351" y="3875"/>
                    </a:lnTo>
                    <a:lnTo>
                      <a:pt x="9277" y="3872"/>
                    </a:lnTo>
                    <a:lnTo>
                      <a:pt x="9204" y="3870"/>
                    </a:lnTo>
                    <a:lnTo>
                      <a:pt x="9130" y="3867"/>
                    </a:lnTo>
                    <a:lnTo>
                      <a:pt x="9056" y="3864"/>
                    </a:lnTo>
                    <a:lnTo>
                      <a:pt x="8984" y="3863"/>
                    </a:lnTo>
                    <a:lnTo>
                      <a:pt x="8910" y="3861"/>
                    </a:lnTo>
                    <a:lnTo>
                      <a:pt x="8836" y="3859"/>
                    </a:lnTo>
                    <a:lnTo>
                      <a:pt x="8762" y="3858"/>
                    </a:lnTo>
                    <a:lnTo>
                      <a:pt x="8668" y="3859"/>
                    </a:lnTo>
                    <a:lnTo>
                      <a:pt x="8573" y="3861"/>
                    </a:lnTo>
                    <a:lnTo>
                      <a:pt x="8478" y="3863"/>
                    </a:lnTo>
                    <a:lnTo>
                      <a:pt x="8383" y="3866"/>
                    </a:lnTo>
                    <a:lnTo>
                      <a:pt x="8289" y="3868"/>
                    </a:lnTo>
                    <a:lnTo>
                      <a:pt x="8195" y="3872"/>
                    </a:lnTo>
                    <a:lnTo>
                      <a:pt x="8101" y="3876"/>
                    </a:lnTo>
                    <a:lnTo>
                      <a:pt x="8007" y="3880"/>
                    </a:lnTo>
                    <a:lnTo>
                      <a:pt x="7913" y="3884"/>
                    </a:lnTo>
                    <a:lnTo>
                      <a:pt x="7818" y="3889"/>
                    </a:lnTo>
                    <a:lnTo>
                      <a:pt x="7724" y="3894"/>
                    </a:lnTo>
                    <a:lnTo>
                      <a:pt x="7630" y="3899"/>
                    </a:lnTo>
                    <a:lnTo>
                      <a:pt x="7535" y="3905"/>
                    </a:lnTo>
                    <a:lnTo>
                      <a:pt x="7442" y="3912"/>
                    </a:lnTo>
                    <a:lnTo>
                      <a:pt x="7347" y="3918"/>
                    </a:lnTo>
                    <a:lnTo>
                      <a:pt x="7252" y="3924"/>
                    </a:lnTo>
                    <a:lnTo>
                      <a:pt x="7135" y="3936"/>
                    </a:lnTo>
                    <a:lnTo>
                      <a:pt x="7018" y="3947"/>
                    </a:lnTo>
                    <a:lnTo>
                      <a:pt x="6902" y="3959"/>
                    </a:lnTo>
                    <a:lnTo>
                      <a:pt x="6784" y="3972"/>
                    </a:lnTo>
                    <a:lnTo>
                      <a:pt x="6668" y="3984"/>
                    </a:lnTo>
                    <a:lnTo>
                      <a:pt x="6551" y="3997"/>
                    </a:lnTo>
                    <a:lnTo>
                      <a:pt x="6435" y="4011"/>
                    </a:lnTo>
                    <a:lnTo>
                      <a:pt x="6318" y="4025"/>
                    </a:lnTo>
                    <a:lnTo>
                      <a:pt x="6202" y="4039"/>
                    </a:lnTo>
                    <a:lnTo>
                      <a:pt x="6086" y="4054"/>
                    </a:lnTo>
                    <a:lnTo>
                      <a:pt x="5968" y="4070"/>
                    </a:lnTo>
                    <a:lnTo>
                      <a:pt x="5852" y="4085"/>
                    </a:lnTo>
                    <a:lnTo>
                      <a:pt x="5736" y="4102"/>
                    </a:lnTo>
                    <a:lnTo>
                      <a:pt x="5620" y="4118"/>
                    </a:lnTo>
                    <a:lnTo>
                      <a:pt x="5503" y="4135"/>
                    </a:lnTo>
                    <a:lnTo>
                      <a:pt x="5387" y="4153"/>
                    </a:lnTo>
                    <a:lnTo>
                      <a:pt x="5304" y="4165"/>
                    </a:lnTo>
                    <a:lnTo>
                      <a:pt x="5223" y="4179"/>
                    </a:lnTo>
                    <a:lnTo>
                      <a:pt x="5140" y="4193"/>
                    </a:lnTo>
                    <a:lnTo>
                      <a:pt x="5057" y="4207"/>
                    </a:lnTo>
                    <a:lnTo>
                      <a:pt x="4975" y="4221"/>
                    </a:lnTo>
                    <a:lnTo>
                      <a:pt x="4892" y="4235"/>
                    </a:lnTo>
                    <a:lnTo>
                      <a:pt x="4811" y="4249"/>
                    </a:lnTo>
                    <a:lnTo>
                      <a:pt x="4728" y="4265"/>
                    </a:lnTo>
                    <a:lnTo>
                      <a:pt x="4646" y="4279"/>
                    </a:lnTo>
                    <a:lnTo>
                      <a:pt x="4565" y="4294"/>
                    </a:lnTo>
                    <a:lnTo>
                      <a:pt x="4482" y="4309"/>
                    </a:lnTo>
                    <a:lnTo>
                      <a:pt x="4400" y="4325"/>
                    </a:lnTo>
                    <a:lnTo>
                      <a:pt x="4319" y="4340"/>
                    </a:lnTo>
                    <a:lnTo>
                      <a:pt x="4236" y="4355"/>
                    </a:lnTo>
                    <a:lnTo>
                      <a:pt x="4154" y="4372"/>
                    </a:lnTo>
                    <a:lnTo>
                      <a:pt x="4072" y="4387"/>
                    </a:lnTo>
                    <a:lnTo>
                      <a:pt x="5" y="4387"/>
                    </a:lnTo>
                    <a:lnTo>
                      <a:pt x="0" y="1534"/>
                    </a:lnTo>
                    <a:lnTo>
                      <a:pt x="46" y="1523"/>
                    </a:lnTo>
                    <a:lnTo>
                      <a:pt x="92" y="1510"/>
                    </a:lnTo>
                    <a:lnTo>
                      <a:pt x="139" y="1497"/>
                    </a:lnTo>
                    <a:lnTo>
                      <a:pt x="185" y="1485"/>
                    </a:lnTo>
                    <a:lnTo>
                      <a:pt x="231" y="1472"/>
                    </a:lnTo>
                    <a:lnTo>
                      <a:pt x="277" y="1459"/>
                    </a:lnTo>
                    <a:lnTo>
                      <a:pt x="323" y="1445"/>
                    </a:lnTo>
                    <a:lnTo>
                      <a:pt x="369" y="1431"/>
                    </a:lnTo>
                    <a:lnTo>
                      <a:pt x="513" y="1389"/>
                    </a:lnTo>
                    <a:lnTo>
                      <a:pt x="658" y="1348"/>
                    </a:lnTo>
                    <a:lnTo>
                      <a:pt x="802" y="1307"/>
                    </a:lnTo>
                    <a:lnTo>
                      <a:pt x="947" y="1267"/>
                    </a:lnTo>
                    <a:lnTo>
                      <a:pt x="1092" y="1227"/>
                    </a:lnTo>
                    <a:lnTo>
                      <a:pt x="1237" y="1188"/>
                    </a:lnTo>
                    <a:lnTo>
                      <a:pt x="1382" y="1149"/>
                    </a:lnTo>
                    <a:lnTo>
                      <a:pt x="1528" y="1111"/>
                    </a:lnTo>
                    <a:lnTo>
                      <a:pt x="1673" y="1073"/>
                    </a:lnTo>
                    <a:lnTo>
                      <a:pt x="1818" y="1036"/>
                    </a:lnTo>
                    <a:lnTo>
                      <a:pt x="1965" y="999"/>
                    </a:lnTo>
                    <a:lnTo>
                      <a:pt x="2110" y="963"/>
                    </a:lnTo>
                    <a:lnTo>
                      <a:pt x="2256" y="928"/>
                    </a:lnTo>
                    <a:lnTo>
                      <a:pt x="2402" y="892"/>
                    </a:lnTo>
                    <a:lnTo>
                      <a:pt x="2549" y="856"/>
                    </a:lnTo>
                    <a:lnTo>
                      <a:pt x="2695" y="822"/>
                    </a:lnTo>
                    <a:lnTo>
                      <a:pt x="2863" y="783"/>
                    </a:lnTo>
                    <a:lnTo>
                      <a:pt x="3030" y="747"/>
                    </a:lnTo>
                    <a:lnTo>
                      <a:pt x="3198" y="710"/>
                    </a:lnTo>
                    <a:lnTo>
                      <a:pt x="3365" y="674"/>
                    </a:lnTo>
                    <a:lnTo>
                      <a:pt x="3533" y="638"/>
                    </a:lnTo>
                    <a:lnTo>
                      <a:pt x="3700" y="604"/>
                    </a:lnTo>
                    <a:lnTo>
                      <a:pt x="3868" y="569"/>
                    </a:lnTo>
                    <a:lnTo>
                      <a:pt x="4037" y="536"/>
                    </a:lnTo>
                    <a:lnTo>
                      <a:pt x="4205" y="503"/>
                    </a:lnTo>
                    <a:lnTo>
                      <a:pt x="4373" y="471"/>
                    </a:lnTo>
                    <a:lnTo>
                      <a:pt x="4542" y="441"/>
                    </a:lnTo>
                    <a:lnTo>
                      <a:pt x="4710" y="410"/>
                    </a:lnTo>
                    <a:lnTo>
                      <a:pt x="4880" y="379"/>
                    </a:lnTo>
                    <a:lnTo>
                      <a:pt x="5048" y="350"/>
                    </a:lnTo>
                    <a:lnTo>
                      <a:pt x="5217" y="322"/>
                    </a:lnTo>
                    <a:lnTo>
                      <a:pt x="5387" y="294"/>
                    </a:lnTo>
                    <a:lnTo>
                      <a:pt x="5503" y="277"/>
                    </a:lnTo>
                    <a:lnTo>
                      <a:pt x="5620" y="260"/>
                    </a:lnTo>
                    <a:lnTo>
                      <a:pt x="5736" y="243"/>
                    </a:lnTo>
                    <a:lnTo>
                      <a:pt x="5852" y="228"/>
                    </a:lnTo>
                    <a:lnTo>
                      <a:pt x="5968" y="211"/>
                    </a:lnTo>
                    <a:lnTo>
                      <a:pt x="6086" y="196"/>
                    </a:lnTo>
                    <a:lnTo>
                      <a:pt x="6202" y="182"/>
                    </a:lnTo>
                    <a:lnTo>
                      <a:pt x="6318" y="167"/>
                    </a:lnTo>
                    <a:lnTo>
                      <a:pt x="6435" y="152"/>
                    </a:lnTo>
                    <a:lnTo>
                      <a:pt x="6551" y="140"/>
                    </a:lnTo>
                    <a:lnTo>
                      <a:pt x="6668" y="126"/>
                    </a:lnTo>
                    <a:lnTo>
                      <a:pt x="6784" y="113"/>
                    </a:lnTo>
                    <a:lnTo>
                      <a:pt x="6902" y="101"/>
                    </a:lnTo>
                    <a:lnTo>
                      <a:pt x="7018" y="89"/>
                    </a:lnTo>
                    <a:lnTo>
                      <a:pt x="7135" y="77"/>
                    </a:lnTo>
                    <a:lnTo>
                      <a:pt x="7252" y="67"/>
                    </a:lnTo>
                    <a:lnTo>
                      <a:pt x="7347" y="59"/>
                    </a:lnTo>
                    <a:lnTo>
                      <a:pt x="7442" y="53"/>
                    </a:lnTo>
                    <a:lnTo>
                      <a:pt x="7535" y="47"/>
                    </a:lnTo>
                    <a:lnTo>
                      <a:pt x="7630" y="42"/>
                    </a:lnTo>
                    <a:lnTo>
                      <a:pt x="7724" y="36"/>
                    </a:lnTo>
                    <a:lnTo>
                      <a:pt x="7818" y="31"/>
                    </a:lnTo>
                    <a:lnTo>
                      <a:pt x="7913" y="26"/>
                    </a:lnTo>
                    <a:lnTo>
                      <a:pt x="8007" y="21"/>
                    </a:lnTo>
                    <a:lnTo>
                      <a:pt x="8101" y="17"/>
                    </a:lnTo>
                    <a:lnTo>
                      <a:pt x="8195" y="14"/>
                    </a:lnTo>
                    <a:lnTo>
                      <a:pt x="8289" y="11"/>
                    </a:lnTo>
                    <a:lnTo>
                      <a:pt x="8383" y="8"/>
                    </a:lnTo>
                    <a:lnTo>
                      <a:pt x="8478" y="6"/>
                    </a:lnTo>
                    <a:lnTo>
                      <a:pt x="8573" y="3"/>
                    </a:lnTo>
                    <a:lnTo>
                      <a:pt x="8668" y="2"/>
                    </a:lnTo>
                    <a:lnTo>
                      <a:pt x="8762" y="0"/>
                    </a:lnTo>
                    <a:lnTo>
                      <a:pt x="8836" y="1"/>
                    </a:lnTo>
                    <a:lnTo>
                      <a:pt x="8910" y="3"/>
                    </a:lnTo>
                    <a:lnTo>
                      <a:pt x="8984" y="5"/>
                    </a:lnTo>
                    <a:lnTo>
                      <a:pt x="9056" y="7"/>
                    </a:lnTo>
                    <a:lnTo>
                      <a:pt x="9130" y="8"/>
                    </a:lnTo>
                    <a:lnTo>
                      <a:pt x="9204" y="11"/>
                    </a:lnTo>
                    <a:lnTo>
                      <a:pt x="9277" y="14"/>
                    </a:lnTo>
                    <a:lnTo>
                      <a:pt x="9351" y="17"/>
                    </a:lnTo>
                    <a:lnTo>
                      <a:pt x="9424" y="20"/>
                    </a:lnTo>
                    <a:lnTo>
                      <a:pt x="9498" y="24"/>
                    </a:lnTo>
                    <a:lnTo>
                      <a:pt x="9570" y="28"/>
                    </a:lnTo>
                    <a:lnTo>
                      <a:pt x="9644" y="31"/>
                    </a:lnTo>
                    <a:lnTo>
                      <a:pt x="9718" y="35"/>
                    </a:lnTo>
                    <a:lnTo>
                      <a:pt x="9791" y="39"/>
                    </a:lnTo>
                    <a:lnTo>
                      <a:pt x="9865" y="44"/>
                    </a:lnTo>
                    <a:lnTo>
                      <a:pt x="9939" y="48"/>
                    </a:lnTo>
                    <a:lnTo>
                      <a:pt x="10756" y="126"/>
                    </a:lnTo>
                    <a:lnTo>
                      <a:pt x="11012" y="158"/>
                    </a:lnTo>
                    <a:lnTo>
                      <a:pt x="11269" y="191"/>
                    </a:lnTo>
                    <a:lnTo>
                      <a:pt x="11524" y="226"/>
                    </a:lnTo>
                    <a:lnTo>
                      <a:pt x="11779" y="263"/>
                    </a:lnTo>
                    <a:lnTo>
                      <a:pt x="12035" y="300"/>
                    </a:lnTo>
                    <a:lnTo>
                      <a:pt x="12290" y="340"/>
                    </a:lnTo>
                    <a:lnTo>
                      <a:pt x="12544" y="381"/>
                    </a:lnTo>
                    <a:lnTo>
                      <a:pt x="12799" y="423"/>
                    </a:lnTo>
                    <a:lnTo>
                      <a:pt x="13052" y="465"/>
                    </a:lnTo>
                    <a:lnTo>
                      <a:pt x="13307" y="508"/>
                    </a:lnTo>
                    <a:lnTo>
                      <a:pt x="13561" y="553"/>
                    </a:lnTo>
                    <a:lnTo>
                      <a:pt x="13815" y="599"/>
                    </a:lnTo>
                    <a:lnTo>
                      <a:pt x="14322" y="690"/>
                    </a:lnTo>
                    <a:lnTo>
                      <a:pt x="14830" y="785"/>
                    </a:lnTo>
                    <a:lnTo>
                      <a:pt x="15336" y="880"/>
                    </a:lnTo>
                    <a:lnTo>
                      <a:pt x="15843" y="977"/>
                    </a:lnTo>
                    <a:lnTo>
                      <a:pt x="16351" y="1073"/>
                    </a:lnTo>
                    <a:lnTo>
                      <a:pt x="16857" y="1167"/>
                    </a:lnTo>
                    <a:lnTo>
                      <a:pt x="17111" y="1214"/>
                    </a:lnTo>
                    <a:lnTo>
                      <a:pt x="17366" y="1260"/>
                    </a:lnTo>
                    <a:lnTo>
                      <a:pt x="17619" y="1305"/>
                    </a:lnTo>
                    <a:lnTo>
                      <a:pt x="17873" y="1351"/>
                    </a:lnTo>
                    <a:lnTo>
                      <a:pt x="18127" y="1394"/>
                    </a:lnTo>
                    <a:lnTo>
                      <a:pt x="18382" y="1437"/>
                    </a:lnTo>
                    <a:lnTo>
                      <a:pt x="18637" y="1479"/>
                    </a:lnTo>
                    <a:lnTo>
                      <a:pt x="18891" y="1520"/>
                    </a:lnTo>
                    <a:lnTo>
                      <a:pt x="18982" y="1533"/>
                    </a:lnTo>
                    <a:lnTo>
                      <a:pt x="19074" y="1547"/>
                    </a:lnTo>
                    <a:lnTo>
                      <a:pt x="19166" y="1560"/>
                    </a:lnTo>
                    <a:lnTo>
                      <a:pt x="19256" y="1573"/>
                    </a:lnTo>
                    <a:lnTo>
                      <a:pt x="19348" y="1585"/>
                    </a:lnTo>
                    <a:lnTo>
                      <a:pt x="19440" y="1597"/>
                    </a:lnTo>
                    <a:lnTo>
                      <a:pt x="19531" y="1609"/>
                    </a:lnTo>
                    <a:lnTo>
                      <a:pt x="19622" y="1621"/>
                    </a:lnTo>
                    <a:lnTo>
                      <a:pt x="19714" y="1632"/>
                    </a:lnTo>
                    <a:lnTo>
                      <a:pt x="19805" y="1644"/>
                    </a:lnTo>
                    <a:lnTo>
                      <a:pt x="19897" y="1655"/>
                    </a:lnTo>
                    <a:lnTo>
                      <a:pt x="19988" y="1666"/>
                    </a:lnTo>
                    <a:lnTo>
                      <a:pt x="20080" y="1677"/>
                    </a:lnTo>
                    <a:lnTo>
                      <a:pt x="20171" y="1687"/>
                    </a:lnTo>
                    <a:lnTo>
                      <a:pt x="20262" y="1696"/>
                    </a:lnTo>
                    <a:lnTo>
                      <a:pt x="20354" y="1706"/>
                    </a:lnTo>
                    <a:close/>
                  </a:path>
                </a:pathLst>
              </a:custGeom>
              <a:solidFill>
                <a:srgbClr val="EE9B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13" name="Freeform 121"/>
              <p:cNvSpPr>
                <a:spLocks/>
              </p:cNvSpPr>
              <p:nvPr/>
            </p:nvSpPr>
            <p:spPr bwMode="auto">
              <a:xfrm>
                <a:off x="327" y="3487"/>
                <a:ext cx="96" cy="41"/>
              </a:xfrm>
              <a:custGeom>
                <a:avLst/>
                <a:gdLst>
                  <a:gd name="T0" fmla="*/ 368 w 386"/>
                  <a:gd name="T1" fmla="*/ 0 h 165"/>
                  <a:gd name="T2" fmla="*/ 368 w 386"/>
                  <a:gd name="T3" fmla="*/ 0 h 165"/>
                  <a:gd name="T4" fmla="*/ 322 w 386"/>
                  <a:gd name="T5" fmla="*/ 14 h 165"/>
                  <a:gd name="T6" fmla="*/ 276 w 386"/>
                  <a:gd name="T7" fmla="*/ 27 h 165"/>
                  <a:gd name="T8" fmla="*/ 230 w 386"/>
                  <a:gd name="T9" fmla="*/ 41 h 165"/>
                  <a:gd name="T10" fmla="*/ 184 w 386"/>
                  <a:gd name="T11" fmla="*/ 54 h 165"/>
                  <a:gd name="T12" fmla="*/ 138 w 386"/>
                  <a:gd name="T13" fmla="*/ 67 h 165"/>
                  <a:gd name="T14" fmla="*/ 92 w 386"/>
                  <a:gd name="T15" fmla="*/ 79 h 165"/>
                  <a:gd name="T16" fmla="*/ 46 w 386"/>
                  <a:gd name="T17" fmla="*/ 91 h 165"/>
                  <a:gd name="T18" fmla="*/ 0 w 386"/>
                  <a:gd name="T19" fmla="*/ 104 h 165"/>
                  <a:gd name="T20" fmla="*/ 16 w 386"/>
                  <a:gd name="T21" fmla="*/ 165 h 165"/>
                  <a:gd name="T22" fmla="*/ 63 w 386"/>
                  <a:gd name="T23" fmla="*/ 153 h 165"/>
                  <a:gd name="T24" fmla="*/ 109 w 386"/>
                  <a:gd name="T25" fmla="*/ 141 h 165"/>
                  <a:gd name="T26" fmla="*/ 155 w 386"/>
                  <a:gd name="T27" fmla="*/ 128 h 165"/>
                  <a:gd name="T28" fmla="*/ 201 w 386"/>
                  <a:gd name="T29" fmla="*/ 115 h 165"/>
                  <a:gd name="T30" fmla="*/ 248 w 386"/>
                  <a:gd name="T31" fmla="*/ 102 h 165"/>
                  <a:gd name="T32" fmla="*/ 294 w 386"/>
                  <a:gd name="T33" fmla="*/ 90 h 165"/>
                  <a:gd name="T34" fmla="*/ 340 w 386"/>
                  <a:gd name="T35" fmla="*/ 76 h 165"/>
                  <a:gd name="T36" fmla="*/ 386 w 386"/>
                  <a:gd name="T37" fmla="*/ 62 h 165"/>
                  <a:gd name="T38" fmla="*/ 386 w 386"/>
                  <a:gd name="T39" fmla="*/ 62 h 165"/>
                  <a:gd name="T40" fmla="*/ 368 w 386"/>
                  <a:gd name="T41" fmla="*/ 0 h 165"/>
                  <a:gd name="T42" fmla="*/ 368 w 386"/>
                  <a:gd name="T43" fmla="*/ 0 h 165"/>
                  <a:gd name="T44" fmla="*/ 368 w 386"/>
                  <a:gd name="T4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6" h="165">
                    <a:moveTo>
                      <a:pt x="368" y="0"/>
                    </a:moveTo>
                    <a:lnTo>
                      <a:pt x="368" y="0"/>
                    </a:lnTo>
                    <a:lnTo>
                      <a:pt x="322" y="14"/>
                    </a:lnTo>
                    <a:lnTo>
                      <a:pt x="276" y="27"/>
                    </a:lnTo>
                    <a:lnTo>
                      <a:pt x="230" y="41"/>
                    </a:lnTo>
                    <a:lnTo>
                      <a:pt x="184" y="54"/>
                    </a:lnTo>
                    <a:lnTo>
                      <a:pt x="138" y="67"/>
                    </a:lnTo>
                    <a:lnTo>
                      <a:pt x="92" y="79"/>
                    </a:lnTo>
                    <a:lnTo>
                      <a:pt x="46" y="91"/>
                    </a:lnTo>
                    <a:lnTo>
                      <a:pt x="0" y="104"/>
                    </a:lnTo>
                    <a:lnTo>
                      <a:pt x="16" y="165"/>
                    </a:lnTo>
                    <a:lnTo>
                      <a:pt x="63" y="153"/>
                    </a:lnTo>
                    <a:lnTo>
                      <a:pt x="109" y="141"/>
                    </a:lnTo>
                    <a:lnTo>
                      <a:pt x="155" y="128"/>
                    </a:lnTo>
                    <a:lnTo>
                      <a:pt x="201" y="115"/>
                    </a:lnTo>
                    <a:lnTo>
                      <a:pt x="248" y="102"/>
                    </a:lnTo>
                    <a:lnTo>
                      <a:pt x="294" y="90"/>
                    </a:lnTo>
                    <a:lnTo>
                      <a:pt x="340" y="76"/>
                    </a:lnTo>
                    <a:lnTo>
                      <a:pt x="386" y="62"/>
                    </a:lnTo>
                    <a:lnTo>
                      <a:pt x="386" y="62"/>
                    </a:lnTo>
                    <a:lnTo>
                      <a:pt x="368" y="0"/>
                    </a:lnTo>
                    <a:lnTo>
                      <a:pt x="368" y="0"/>
                    </a:lnTo>
                    <a:lnTo>
                      <a:pt x="3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14" name="Freeform 122"/>
              <p:cNvSpPr>
                <a:spLocks/>
              </p:cNvSpPr>
              <p:nvPr/>
            </p:nvSpPr>
            <p:spPr bwMode="auto">
              <a:xfrm rot="286061">
                <a:off x="419" y="3359"/>
                <a:ext cx="585" cy="168"/>
              </a:xfrm>
              <a:custGeom>
                <a:avLst/>
                <a:gdLst>
                  <a:gd name="T0" fmla="*/ 2328 w 2342"/>
                  <a:gd name="T1" fmla="*/ 0 h 671"/>
                  <a:gd name="T2" fmla="*/ 2328 w 2342"/>
                  <a:gd name="T3" fmla="*/ 0 h 671"/>
                  <a:gd name="T4" fmla="*/ 2181 w 2342"/>
                  <a:gd name="T5" fmla="*/ 35 h 671"/>
                  <a:gd name="T6" fmla="*/ 2035 w 2342"/>
                  <a:gd name="T7" fmla="*/ 69 h 671"/>
                  <a:gd name="T8" fmla="*/ 1889 w 2342"/>
                  <a:gd name="T9" fmla="*/ 105 h 671"/>
                  <a:gd name="T10" fmla="*/ 1743 w 2342"/>
                  <a:gd name="T11" fmla="*/ 140 h 671"/>
                  <a:gd name="T12" fmla="*/ 1596 w 2342"/>
                  <a:gd name="T13" fmla="*/ 177 h 671"/>
                  <a:gd name="T14" fmla="*/ 1451 w 2342"/>
                  <a:gd name="T15" fmla="*/ 214 h 671"/>
                  <a:gd name="T16" fmla="*/ 1305 w 2342"/>
                  <a:gd name="T17" fmla="*/ 251 h 671"/>
                  <a:gd name="T18" fmla="*/ 1160 w 2342"/>
                  <a:gd name="T19" fmla="*/ 289 h 671"/>
                  <a:gd name="T20" fmla="*/ 1015 w 2342"/>
                  <a:gd name="T21" fmla="*/ 328 h 671"/>
                  <a:gd name="T22" fmla="*/ 869 w 2342"/>
                  <a:gd name="T23" fmla="*/ 366 h 671"/>
                  <a:gd name="T24" fmla="*/ 724 w 2342"/>
                  <a:gd name="T25" fmla="*/ 405 h 671"/>
                  <a:gd name="T26" fmla="*/ 579 w 2342"/>
                  <a:gd name="T27" fmla="*/ 445 h 671"/>
                  <a:gd name="T28" fmla="*/ 433 w 2342"/>
                  <a:gd name="T29" fmla="*/ 486 h 671"/>
                  <a:gd name="T30" fmla="*/ 289 w 2342"/>
                  <a:gd name="T31" fmla="*/ 527 h 671"/>
                  <a:gd name="T32" fmla="*/ 144 w 2342"/>
                  <a:gd name="T33" fmla="*/ 567 h 671"/>
                  <a:gd name="T34" fmla="*/ 0 w 2342"/>
                  <a:gd name="T35" fmla="*/ 609 h 671"/>
                  <a:gd name="T36" fmla="*/ 18 w 2342"/>
                  <a:gd name="T37" fmla="*/ 671 h 671"/>
                  <a:gd name="T38" fmla="*/ 162 w 2342"/>
                  <a:gd name="T39" fmla="*/ 629 h 671"/>
                  <a:gd name="T40" fmla="*/ 306 w 2342"/>
                  <a:gd name="T41" fmla="*/ 588 h 671"/>
                  <a:gd name="T42" fmla="*/ 451 w 2342"/>
                  <a:gd name="T43" fmla="*/ 547 h 671"/>
                  <a:gd name="T44" fmla="*/ 595 w 2342"/>
                  <a:gd name="T45" fmla="*/ 506 h 671"/>
                  <a:gd name="T46" fmla="*/ 740 w 2342"/>
                  <a:gd name="T47" fmla="*/ 467 h 671"/>
                  <a:gd name="T48" fmla="*/ 886 w 2342"/>
                  <a:gd name="T49" fmla="*/ 427 h 671"/>
                  <a:gd name="T50" fmla="*/ 1030 w 2342"/>
                  <a:gd name="T51" fmla="*/ 389 h 671"/>
                  <a:gd name="T52" fmla="*/ 1175 w 2342"/>
                  <a:gd name="T53" fmla="*/ 351 h 671"/>
                  <a:gd name="T54" fmla="*/ 1321 w 2342"/>
                  <a:gd name="T55" fmla="*/ 312 h 671"/>
                  <a:gd name="T56" fmla="*/ 1466 w 2342"/>
                  <a:gd name="T57" fmla="*/ 275 h 671"/>
                  <a:gd name="T58" fmla="*/ 1613 w 2342"/>
                  <a:gd name="T59" fmla="*/ 240 h 671"/>
                  <a:gd name="T60" fmla="*/ 1758 w 2342"/>
                  <a:gd name="T61" fmla="*/ 203 h 671"/>
                  <a:gd name="T62" fmla="*/ 1903 w 2342"/>
                  <a:gd name="T63" fmla="*/ 167 h 671"/>
                  <a:gd name="T64" fmla="*/ 2050 w 2342"/>
                  <a:gd name="T65" fmla="*/ 131 h 671"/>
                  <a:gd name="T66" fmla="*/ 2197 w 2342"/>
                  <a:gd name="T67" fmla="*/ 97 h 671"/>
                  <a:gd name="T68" fmla="*/ 2342 w 2342"/>
                  <a:gd name="T69" fmla="*/ 61 h 671"/>
                  <a:gd name="T70" fmla="*/ 2342 w 2342"/>
                  <a:gd name="T71" fmla="*/ 61 h 671"/>
                  <a:gd name="T72" fmla="*/ 2328 w 2342"/>
                  <a:gd name="T73" fmla="*/ 0 h 671"/>
                  <a:gd name="T74" fmla="*/ 2328 w 2342"/>
                  <a:gd name="T75" fmla="*/ 0 h 671"/>
                  <a:gd name="T76" fmla="*/ 2328 w 2342"/>
                  <a:gd name="T7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2" h="671">
                    <a:moveTo>
                      <a:pt x="2328" y="0"/>
                    </a:moveTo>
                    <a:lnTo>
                      <a:pt x="2328" y="0"/>
                    </a:lnTo>
                    <a:lnTo>
                      <a:pt x="2181" y="35"/>
                    </a:lnTo>
                    <a:lnTo>
                      <a:pt x="2035" y="69"/>
                    </a:lnTo>
                    <a:lnTo>
                      <a:pt x="1889" y="105"/>
                    </a:lnTo>
                    <a:lnTo>
                      <a:pt x="1743" y="140"/>
                    </a:lnTo>
                    <a:lnTo>
                      <a:pt x="1596" y="177"/>
                    </a:lnTo>
                    <a:lnTo>
                      <a:pt x="1451" y="214"/>
                    </a:lnTo>
                    <a:lnTo>
                      <a:pt x="1305" y="251"/>
                    </a:lnTo>
                    <a:lnTo>
                      <a:pt x="1160" y="289"/>
                    </a:lnTo>
                    <a:lnTo>
                      <a:pt x="1015" y="328"/>
                    </a:lnTo>
                    <a:lnTo>
                      <a:pt x="869" y="366"/>
                    </a:lnTo>
                    <a:lnTo>
                      <a:pt x="724" y="405"/>
                    </a:lnTo>
                    <a:lnTo>
                      <a:pt x="579" y="445"/>
                    </a:lnTo>
                    <a:lnTo>
                      <a:pt x="433" y="486"/>
                    </a:lnTo>
                    <a:lnTo>
                      <a:pt x="289" y="527"/>
                    </a:lnTo>
                    <a:lnTo>
                      <a:pt x="144" y="567"/>
                    </a:lnTo>
                    <a:lnTo>
                      <a:pt x="0" y="609"/>
                    </a:lnTo>
                    <a:lnTo>
                      <a:pt x="18" y="671"/>
                    </a:lnTo>
                    <a:lnTo>
                      <a:pt x="162" y="629"/>
                    </a:lnTo>
                    <a:lnTo>
                      <a:pt x="306" y="588"/>
                    </a:lnTo>
                    <a:lnTo>
                      <a:pt x="451" y="547"/>
                    </a:lnTo>
                    <a:lnTo>
                      <a:pt x="595" y="506"/>
                    </a:lnTo>
                    <a:lnTo>
                      <a:pt x="740" y="467"/>
                    </a:lnTo>
                    <a:lnTo>
                      <a:pt x="886" y="427"/>
                    </a:lnTo>
                    <a:lnTo>
                      <a:pt x="1030" y="389"/>
                    </a:lnTo>
                    <a:lnTo>
                      <a:pt x="1175" y="351"/>
                    </a:lnTo>
                    <a:lnTo>
                      <a:pt x="1321" y="312"/>
                    </a:lnTo>
                    <a:lnTo>
                      <a:pt x="1466" y="275"/>
                    </a:lnTo>
                    <a:lnTo>
                      <a:pt x="1613" y="240"/>
                    </a:lnTo>
                    <a:lnTo>
                      <a:pt x="1758" y="203"/>
                    </a:lnTo>
                    <a:lnTo>
                      <a:pt x="1903" y="167"/>
                    </a:lnTo>
                    <a:lnTo>
                      <a:pt x="2050" y="131"/>
                    </a:lnTo>
                    <a:lnTo>
                      <a:pt x="2197" y="97"/>
                    </a:lnTo>
                    <a:lnTo>
                      <a:pt x="2342" y="61"/>
                    </a:lnTo>
                    <a:lnTo>
                      <a:pt x="2342" y="61"/>
                    </a:lnTo>
                    <a:lnTo>
                      <a:pt x="2328" y="0"/>
                    </a:lnTo>
                    <a:lnTo>
                      <a:pt x="2328" y="0"/>
                    </a:lnTo>
                    <a:lnTo>
                      <a:pt x="232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15" name="Freeform 123"/>
              <p:cNvSpPr>
                <a:spLocks/>
              </p:cNvSpPr>
              <p:nvPr/>
            </p:nvSpPr>
            <p:spPr bwMode="auto">
              <a:xfrm rot="231675">
                <a:off x="1001" y="3275"/>
                <a:ext cx="676" cy="147"/>
              </a:xfrm>
              <a:custGeom>
                <a:avLst/>
                <a:gdLst>
                  <a:gd name="T0" fmla="*/ 2694 w 2704"/>
                  <a:gd name="T1" fmla="*/ 0 h 590"/>
                  <a:gd name="T2" fmla="*/ 2694 w 2704"/>
                  <a:gd name="T3" fmla="*/ 0 h 590"/>
                  <a:gd name="T4" fmla="*/ 2524 w 2704"/>
                  <a:gd name="T5" fmla="*/ 28 h 590"/>
                  <a:gd name="T6" fmla="*/ 2355 w 2704"/>
                  <a:gd name="T7" fmla="*/ 57 h 590"/>
                  <a:gd name="T8" fmla="*/ 2185 w 2704"/>
                  <a:gd name="T9" fmla="*/ 87 h 590"/>
                  <a:gd name="T10" fmla="*/ 2017 w 2704"/>
                  <a:gd name="T11" fmla="*/ 116 h 590"/>
                  <a:gd name="T12" fmla="*/ 1847 w 2704"/>
                  <a:gd name="T13" fmla="*/ 147 h 590"/>
                  <a:gd name="T14" fmla="*/ 1679 w 2704"/>
                  <a:gd name="T15" fmla="*/ 179 h 590"/>
                  <a:gd name="T16" fmla="*/ 1511 w 2704"/>
                  <a:gd name="T17" fmla="*/ 210 h 590"/>
                  <a:gd name="T18" fmla="*/ 1342 w 2704"/>
                  <a:gd name="T19" fmla="*/ 242 h 590"/>
                  <a:gd name="T20" fmla="*/ 1174 w 2704"/>
                  <a:gd name="T21" fmla="*/ 277 h 590"/>
                  <a:gd name="T22" fmla="*/ 1006 w 2704"/>
                  <a:gd name="T23" fmla="*/ 310 h 590"/>
                  <a:gd name="T24" fmla="*/ 839 w 2704"/>
                  <a:gd name="T25" fmla="*/ 346 h 590"/>
                  <a:gd name="T26" fmla="*/ 670 w 2704"/>
                  <a:gd name="T27" fmla="*/ 380 h 590"/>
                  <a:gd name="T28" fmla="*/ 502 w 2704"/>
                  <a:gd name="T29" fmla="*/ 417 h 590"/>
                  <a:gd name="T30" fmla="*/ 335 w 2704"/>
                  <a:gd name="T31" fmla="*/ 454 h 590"/>
                  <a:gd name="T32" fmla="*/ 167 w 2704"/>
                  <a:gd name="T33" fmla="*/ 491 h 590"/>
                  <a:gd name="T34" fmla="*/ 0 w 2704"/>
                  <a:gd name="T35" fmla="*/ 529 h 590"/>
                  <a:gd name="T36" fmla="*/ 14 w 2704"/>
                  <a:gd name="T37" fmla="*/ 590 h 590"/>
                  <a:gd name="T38" fmla="*/ 181 w 2704"/>
                  <a:gd name="T39" fmla="*/ 553 h 590"/>
                  <a:gd name="T40" fmla="*/ 349 w 2704"/>
                  <a:gd name="T41" fmla="*/ 515 h 590"/>
                  <a:gd name="T42" fmla="*/ 516 w 2704"/>
                  <a:gd name="T43" fmla="*/ 479 h 590"/>
                  <a:gd name="T44" fmla="*/ 683 w 2704"/>
                  <a:gd name="T45" fmla="*/ 442 h 590"/>
                  <a:gd name="T46" fmla="*/ 852 w 2704"/>
                  <a:gd name="T47" fmla="*/ 408 h 590"/>
                  <a:gd name="T48" fmla="*/ 1019 w 2704"/>
                  <a:gd name="T49" fmla="*/ 372 h 590"/>
                  <a:gd name="T50" fmla="*/ 1187 w 2704"/>
                  <a:gd name="T51" fmla="*/ 339 h 590"/>
                  <a:gd name="T52" fmla="*/ 1355 w 2704"/>
                  <a:gd name="T53" fmla="*/ 306 h 590"/>
                  <a:gd name="T54" fmla="*/ 1522 w 2704"/>
                  <a:gd name="T55" fmla="*/ 273 h 590"/>
                  <a:gd name="T56" fmla="*/ 1690 w 2704"/>
                  <a:gd name="T57" fmla="*/ 241 h 590"/>
                  <a:gd name="T58" fmla="*/ 1859 w 2704"/>
                  <a:gd name="T59" fmla="*/ 209 h 590"/>
                  <a:gd name="T60" fmla="*/ 2028 w 2704"/>
                  <a:gd name="T61" fmla="*/ 179 h 590"/>
                  <a:gd name="T62" fmla="*/ 2197 w 2704"/>
                  <a:gd name="T63" fmla="*/ 149 h 590"/>
                  <a:gd name="T64" fmla="*/ 2365 w 2704"/>
                  <a:gd name="T65" fmla="*/ 120 h 590"/>
                  <a:gd name="T66" fmla="*/ 2535 w 2704"/>
                  <a:gd name="T67" fmla="*/ 92 h 590"/>
                  <a:gd name="T68" fmla="*/ 2704 w 2704"/>
                  <a:gd name="T69" fmla="*/ 64 h 590"/>
                  <a:gd name="T70" fmla="*/ 2704 w 2704"/>
                  <a:gd name="T71" fmla="*/ 64 h 590"/>
                  <a:gd name="T72" fmla="*/ 2694 w 2704"/>
                  <a:gd name="T73" fmla="*/ 0 h 590"/>
                  <a:gd name="T74" fmla="*/ 2694 w 2704"/>
                  <a:gd name="T75" fmla="*/ 0 h 590"/>
                  <a:gd name="T76" fmla="*/ 2694 w 2704"/>
                  <a:gd name="T7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04" h="590">
                    <a:moveTo>
                      <a:pt x="2694" y="0"/>
                    </a:moveTo>
                    <a:lnTo>
                      <a:pt x="2694" y="0"/>
                    </a:lnTo>
                    <a:lnTo>
                      <a:pt x="2524" y="28"/>
                    </a:lnTo>
                    <a:lnTo>
                      <a:pt x="2355" y="57"/>
                    </a:lnTo>
                    <a:lnTo>
                      <a:pt x="2185" y="87"/>
                    </a:lnTo>
                    <a:lnTo>
                      <a:pt x="2017" y="116"/>
                    </a:lnTo>
                    <a:lnTo>
                      <a:pt x="1847" y="147"/>
                    </a:lnTo>
                    <a:lnTo>
                      <a:pt x="1679" y="179"/>
                    </a:lnTo>
                    <a:lnTo>
                      <a:pt x="1511" y="210"/>
                    </a:lnTo>
                    <a:lnTo>
                      <a:pt x="1342" y="242"/>
                    </a:lnTo>
                    <a:lnTo>
                      <a:pt x="1174" y="277"/>
                    </a:lnTo>
                    <a:lnTo>
                      <a:pt x="1006" y="310"/>
                    </a:lnTo>
                    <a:lnTo>
                      <a:pt x="839" y="346"/>
                    </a:lnTo>
                    <a:lnTo>
                      <a:pt x="670" y="380"/>
                    </a:lnTo>
                    <a:lnTo>
                      <a:pt x="502" y="417"/>
                    </a:lnTo>
                    <a:lnTo>
                      <a:pt x="335" y="454"/>
                    </a:lnTo>
                    <a:lnTo>
                      <a:pt x="167" y="491"/>
                    </a:lnTo>
                    <a:lnTo>
                      <a:pt x="0" y="529"/>
                    </a:lnTo>
                    <a:lnTo>
                      <a:pt x="14" y="590"/>
                    </a:lnTo>
                    <a:lnTo>
                      <a:pt x="181" y="553"/>
                    </a:lnTo>
                    <a:lnTo>
                      <a:pt x="349" y="515"/>
                    </a:lnTo>
                    <a:lnTo>
                      <a:pt x="516" y="479"/>
                    </a:lnTo>
                    <a:lnTo>
                      <a:pt x="683" y="442"/>
                    </a:lnTo>
                    <a:lnTo>
                      <a:pt x="852" y="408"/>
                    </a:lnTo>
                    <a:lnTo>
                      <a:pt x="1019" y="372"/>
                    </a:lnTo>
                    <a:lnTo>
                      <a:pt x="1187" y="339"/>
                    </a:lnTo>
                    <a:lnTo>
                      <a:pt x="1355" y="306"/>
                    </a:lnTo>
                    <a:lnTo>
                      <a:pt x="1522" y="273"/>
                    </a:lnTo>
                    <a:lnTo>
                      <a:pt x="1690" y="241"/>
                    </a:lnTo>
                    <a:lnTo>
                      <a:pt x="1859" y="209"/>
                    </a:lnTo>
                    <a:lnTo>
                      <a:pt x="2028" y="179"/>
                    </a:lnTo>
                    <a:lnTo>
                      <a:pt x="2197" y="149"/>
                    </a:lnTo>
                    <a:lnTo>
                      <a:pt x="2365" y="120"/>
                    </a:lnTo>
                    <a:lnTo>
                      <a:pt x="2535" y="92"/>
                    </a:lnTo>
                    <a:lnTo>
                      <a:pt x="2704" y="64"/>
                    </a:lnTo>
                    <a:lnTo>
                      <a:pt x="2704" y="64"/>
                    </a:lnTo>
                    <a:lnTo>
                      <a:pt x="2694" y="0"/>
                    </a:lnTo>
                    <a:lnTo>
                      <a:pt x="2694" y="0"/>
                    </a:lnTo>
                    <a:lnTo>
                      <a:pt x="269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16" name="Freeform 124"/>
              <p:cNvSpPr>
                <a:spLocks/>
              </p:cNvSpPr>
              <p:nvPr/>
            </p:nvSpPr>
            <p:spPr bwMode="auto">
              <a:xfrm>
                <a:off x="1678" y="3242"/>
                <a:ext cx="469" cy="73"/>
              </a:xfrm>
              <a:custGeom>
                <a:avLst/>
                <a:gdLst>
                  <a:gd name="T0" fmla="*/ 1868 w 1874"/>
                  <a:gd name="T1" fmla="*/ 0 h 291"/>
                  <a:gd name="T2" fmla="*/ 1868 w 1874"/>
                  <a:gd name="T3" fmla="*/ 0 h 291"/>
                  <a:gd name="T4" fmla="*/ 1750 w 1874"/>
                  <a:gd name="T5" fmla="*/ 12 h 291"/>
                  <a:gd name="T6" fmla="*/ 1633 w 1874"/>
                  <a:gd name="T7" fmla="*/ 23 h 291"/>
                  <a:gd name="T8" fmla="*/ 1516 w 1874"/>
                  <a:gd name="T9" fmla="*/ 35 h 291"/>
                  <a:gd name="T10" fmla="*/ 1399 w 1874"/>
                  <a:gd name="T11" fmla="*/ 47 h 291"/>
                  <a:gd name="T12" fmla="*/ 1283 w 1874"/>
                  <a:gd name="T13" fmla="*/ 60 h 291"/>
                  <a:gd name="T14" fmla="*/ 1165 w 1874"/>
                  <a:gd name="T15" fmla="*/ 73 h 291"/>
                  <a:gd name="T16" fmla="*/ 1049 w 1874"/>
                  <a:gd name="T17" fmla="*/ 87 h 291"/>
                  <a:gd name="T18" fmla="*/ 932 w 1874"/>
                  <a:gd name="T19" fmla="*/ 101 h 291"/>
                  <a:gd name="T20" fmla="*/ 816 w 1874"/>
                  <a:gd name="T21" fmla="*/ 115 h 291"/>
                  <a:gd name="T22" fmla="*/ 700 w 1874"/>
                  <a:gd name="T23" fmla="*/ 130 h 291"/>
                  <a:gd name="T24" fmla="*/ 583 w 1874"/>
                  <a:gd name="T25" fmla="*/ 146 h 291"/>
                  <a:gd name="T26" fmla="*/ 467 w 1874"/>
                  <a:gd name="T27" fmla="*/ 161 h 291"/>
                  <a:gd name="T28" fmla="*/ 351 w 1874"/>
                  <a:gd name="T29" fmla="*/ 177 h 291"/>
                  <a:gd name="T30" fmla="*/ 233 w 1874"/>
                  <a:gd name="T31" fmla="*/ 193 h 291"/>
                  <a:gd name="T32" fmla="*/ 117 w 1874"/>
                  <a:gd name="T33" fmla="*/ 211 h 291"/>
                  <a:gd name="T34" fmla="*/ 0 w 1874"/>
                  <a:gd name="T35" fmla="*/ 227 h 291"/>
                  <a:gd name="T36" fmla="*/ 10 w 1874"/>
                  <a:gd name="T37" fmla="*/ 291 h 291"/>
                  <a:gd name="T38" fmla="*/ 126 w 1874"/>
                  <a:gd name="T39" fmla="*/ 273 h 291"/>
                  <a:gd name="T40" fmla="*/ 242 w 1874"/>
                  <a:gd name="T41" fmla="*/ 256 h 291"/>
                  <a:gd name="T42" fmla="*/ 358 w 1874"/>
                  <a:gd name="T43" fmla="*/ 240 h 291"/>
                  <a:gd name="T44" fmla="*/ 475 w 1874"/>
                  <a:gd name="T45" fmla="*/ 225 h 291"/>
                  <a:gd name="T46" fmla="*/ 592 w 1874"/>
                  <a:gd name="T47" fmla="*/ 208 h 291"/>
                  <a:gd name="T48" fmla="*/ 708 w 1874"/>
                  <a:gd name="T49" fmla="*/ 193 h 291"/>
                  <a:gd name="T50" fmla="*/ 824 w 1874"/>
                  <a:gd name="T51" fmla="*/ 179 h 291"/>
                  <a:gd name="T52" fmla="*/ 940 w 1874"/>
                  <a:gd name="T53" fmla="*/ 163 h 291"/>
                  <a:gd name="T54" fmla="*/ 1057 w 1874"/>
                  <a:gd name="T55" fmla="*/ 149 h 291"/>
                  <a:gd name="T56" fmla="*/ 1173 w 1874"/>
                  <a:gd name="T57" fmla="*/ 137 h 291"/>
                  <a:gd name="T58" fmla="*/ 1289 w 1874"/>
                  <a:gd name="T59" fmla="*/ 123 h 291"/>
                  <a:gd name="T60" fmla="*/ 1406 w 1874"/>
                  <a:gd name="T61" fmla="*/ 110 h 291"/>
                  <a:gd name="T62" fmla="*/ 1522 w 1874"/>
                  <a:gd name="T63" fmla="*/ 98 h 291"/>
                  <a:gd name="T64" fmla="*/ 1640 w 1874"/>
                  <a:gd name="T65" fmla="*/ 86 h 291"/>
                  <a:gd name="T66" fmla="*/ 1757 w 1874"/>
                  <a:gd name="T67" fmla="*/ 74 h 291"/>
                  <a:gd name="T68" fmla="*/ 1874 w 1874"/>
                  <a:gd name="T69" fmla="*/ 64 h 291"/>
                  <a:gd name="T70" fmla="*/ 1873 w 1874"/>
                  <a:gd name="T71" fmla="*/ 64 h 291"/>
                  <a:gd name="T72" fmla="*/ 1868 w 1874"/>
                  <a:gd name="T73" fmla="*/ 0 h 291"/>
                  <a:gd name="T74" fmla="*/ 1868 w 1874"/>
                  <a:gd name="T75" fmla="*/ 0 h 291"/>
                  <a:gd name="T76" fmla="*/ 1868 w 1874"/>
                  <a:gd name="T7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4" h="291">
                    <a:moveTo>
                      <a:pt x="1868" y="0"/>
                    </a:moveTo>
                    <a:lnTo>
                      <a:pt x="1868" y="0"/>
                    </a:lnTo>
                    <a:lnTo>
                      <a:pt x="1750" y="12"/>
                    </a:lnTo>
                    <a:lnTo>
                      <a:pt x="1633" y="23"/>
                    </a:lnTo>
                    <a:lnTo>
                      <a:pt x="1516" y="35"/>
                    </a:lnTo>
                    <a:lnTo>
                      <a:pt x="1399" y="47"/>
                    </a:lnTo>
                    <a:lnTo>
                      <a:pt x="1283" y="60"/>
                    </a:lnTo>
                    <a:lnTo>
                      <a:pt x="1165" y="73"/>
                    </a:lnTo>
                    <a:lnTo>
                      <a:pt x="1049" y="87"/>
                    </a:lnTo>
                    <a:lnTo>
                      <a:pt x="932" y="101"/>
                    </a:lnTo>
                    <a:lnTo>
                      <a:pt x="816" y="115"/>
                    </a:lnTo>
                    <a:lnTo>
                      <a:pt x="700" y="130"/>
                    </a:lnTo>
                    <a:lnTo>
                      <a:pt x="583" y="146"/>
                    </a:lnTo>
                    <a:lnTo>
                      <a:pt x="467" y="161"/>
                    </a:lnTo>
                    <a:lnTo>
                      <a:pt x="351" y="177"/>
                    </a:lnTo>
                    <a:lnTo>
                      <a:pt x="233" y="193"/>
                    </a:lnTo>
                    <a:lnTo>
                      <a:pt x="117" y="211"/>
                    </a:lnTo>
                    <a:lnTo>
                      <a:pt x="0" y="227"/>
                    </a:lnTo>
                    <a:lnTo>
                      <a:pt x="10" y="291"/>
                    </a:lnTo>
                    <a:lnTo>
                      <a:pt x="126" y="273"/>
                    </a:lnTo>
                    <a:lnTo>
                      <a:pt x="242" y="256"/>
                    </a:lnTo>
                    <a:lnTo>
                      <a:pt x="358" y="240"/>
                    </a:lnTo>
                    <a:lnTo>
                      <a:pt x="475" y="225"/>
                    </a:lnTo>
                    <a:lnTo>
                      <a:pt x="592" y="208"/>
                    </a:lnTo>
                    <a:lnTo>
                      <a:pt x="708" y="193"/>
                    </a:lnTo>
                    <a:lnTo>
                      <a:pt x="824" y="179"/>
                    </a:lnTo>
                    <a:lnTo>
                      <a:pt x="940" y="163"/>
                    </a:lnTo>
                    <a:lnTo>
                      <a:pt x="1057" y="149"/>
                    </a:lnTo>
                    <a:lnTo>
                      <a:pt x="1173" y="137"/>
                    </a:lnTo>
                    <a:lnTo>
                      <a:pt x="1289" y="123"/>
                    </a:lnTo>
                    <a:lnTo>
                      <a:pt x="1406" y="110"/>
                    </a:lnTo>
                    <a:lnTo>
                      <a:pt x="1522" y="98"/>
                    </a:lnTo>
                    <a:lnTo>
                      <a:pt x="1640" y="86"/>
                    </a:lnTo>
                    <a:lnTo>
                      <a:pt x="1757" y="74"/>
                    </a:lnTo>
                    <a:lnTo>
                      <a:pt x="1874" y="64"/>
                    </a:lnTo>
                    <a:lnTo>
                      <a:pt x="1873" y="64"/>
                    </a:lnTo>
                    <a:lnTo>
                      <a:pt x="1868" y="0"/>
                    </a:lnTo>
                    <a:lnTo>
                      <a:pt x="1868" y="0"/>
                    </a:lnTo>
                    <a:lnTo>
                      <a:pt x="18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17" name="Freeform 125"/>
              <p:cNvSpPr>
                <a:spLocks/>
              </p:cNvSpPr>
              <p:nvPr/>
            </p:nvSpPr>
            <p:spPr bwMode="auto">
              <a:xfrm>
                <a:off x="2809" y="3237"/>
                <a:ext cx="206" cy="36"/>
              </a:xfrm>
              <a:custGeom>
                <a:avLst/>
                <a:gdLst>
                  <a:gd name="T0" fmla="*/ 824 w 824"/>
                  <a:gd name="T1" fmla="*/ 79 h 142"/>
                  <a:gd name="T2" fmla="*/ 823 w 824"/>
                  <a:gd name="T3" fmla="*/ 79 h 142"/>
                  <a:gd name="T4" fmla="*/ 5 w 824"/>
                  <a:gd name="T5" fmla="*/ 0 h 142"/>
                  <a:gd name="T6" fmla="*/ 0 w 824"/>
                  <a:gd name="T7" fmla="*/ 64 h 142"/>
                  <a:gd name="T8" fmla="*/ 817 w 824"/>
                  <a:gd name="T9" fmla="*/ 142 h 142"/>
                  <a:gd name="T10" fmla="*/ 824 w 824"/>
                  <a:gd name="T11" fmla="*/ 79 h 142"/>
                  <a:gd name="T12" fmla="*/ 824 w 824"/>
                  <a:gd name="T13" fmla="*/ 79 h 142"/>
                  <a:gd name="T14" fmla="*/ 824 w 824"/>
                  <a:gd name="T15" fmla="*/ 79 h 142"/>
                  <a:gd name="T16" fmla="*/ 823 w 824"/>
                  <a:gd name="T17" fmla="*/ 79 h 142"/>
                  <a:gd name="T18" fmla="*/ 824 w 824"/>
                  <a:gd name="T19" fmla="*/ 7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4" h="142">
                    <a:moveTo>
                      <a:pt x="824" y="79"/>
                    </a:moveTo>
                    <a:lnTo>
                      <a:pt x="823" y="79"/>
                    </a:lnTo>
                    <a:lnTo>
                      <a:pt x="5" y="0"/>
                    </a:lnTo>
                    <a:lnTo>
                      <a:pt x="0" y="64"/>
                    </a:lnTo>
                    <a:lnTo>
                      <a:pt x="817" y="142"/>
                    </a:lnTo>
                    <a:lnTo>
                      <a:pt x="824" y="79"/>
                    </a:lnTo>
                    <a:lnTo>
                      <a:pt x="824" y="79"/>
                    </a:lnTo>
                    <a:lnTo>
                      <a:pt x="824" y="79"/>
                    </a:lnTo>
                    <a:lnTo>
                      <a:pt x="823" y="79"/>
                    </a:lnTo>
                    <a:lnTo>
                      <a:pt x="824" y="7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18" name="Freeform 126"/>
              <p:cNvSpPr>
                <a:spLocks/>
              </p:cNvSpPr>
              <p:nvPr/>
            </p:nvSpPr>
            <p:spPr bwMode="auto">
              <a:xfrm rot="-169861">
                <a:off x="3013" y="3205"/>
                <a:ext cx="2036" cy="364"/>
              </a:xfrm>
              <a:custGeom>
                <a:avLst/>
                <a:gdLst>
                  <a:gd name="T0" fmla="*/ 8144 w 8144"/>
                  <a:gd name="T1" fmla="*/ 1393 h 1456"/>
                  <a:gd name="T2" fmla="*/ 8144 w 8144"/>
                  <a:gd name="T3" fmla="*/ 1393 h 1456"/>
                  <a:gd name="T4" fmla="*/ 7890 w 8144"/>
                  <a:gd name="T5" fmla="*/ 1353 h 1456"/>
                  <a:gd name="T6" fmla="*/ 7635 w 8144"/>
                  <a:gd name="T7" fmla="*/ 1311 h 1456"/>
                  <a:gd name="T8" fmla="*/ 7381 w 8144"/>
                  <a:gd name="T9" fmla="*/ 1267 h 1456"/>
                  <a:gd name="T10" fmla="*/ 7126 w 8144"/>
                  <a:gd name="T11" fmla="*/ 1224 h 1456"/>
                  <a:gd name="T12" fmla="*/ 6872 w 8144"/>
                  <a:gd name="T13" fmla="*/ 1179 h 1456"/>
                  <a:gd name="T14" fmla="*/ 6619 w 8144"/>
                  <a:gd name="T15" fmla="*/ 1133 h 1456"/>
                  <a:gd name="T16" fmla="*/ 6365 w 8144"/>
                  <a:gd name="T17" fmla="*/ 1087 h 1456"/>
                  <a:gd name="T18" fmla="*/ 6111 w 8144"/>
                  <a:gd name="T19" fmla="*/ 1040 h 1456"/>
                  <a:gd name="T20" fmla="*/ 5604 w 8144"/>
                  <a:gd name="T21" fmla="*/ 946 h 1456"/>
                  <a:gd name="T22" fmla="*/ 5098 w 8144"/>
                  <a:gd name="T23" fmla="*/ 850 h 1456"/>
                  <a:gd name="T24" fmla="*/ 4590 w 8144"/>
                  <a:gd name="T25" fmla="*/ 755 h 1456"/>
                  <a:gd name="T26" fmla="*/ 4083 w 8144"/>
                  <a:gd name="T27" fmla="*/ 659 h 1456"/>
                  <a:gd name="T28" fmla="*/ 3577 w 8144"/>
                  <a:gd name="T29" fmla="*/ 565 h 1456"/>
                  <a:gd name="T30" fmla="*/ 3068 w 8144"/>
                  <a:gd name="T31" fmla="*/ 472 h 1456"/>
                  <a:gd name="T32" fmla="*/ 2814 w 8144"/>
                  <a:gd name="T33" fmla="*/ 427 h 1456"/>
                  <a:gd name="T34" fmla="*/ 2560 w 8144"/>
                  <a:gd name="T35" fmla="*/ 383 h 1456"/>
                  <a:gd name="T36" fmla="*/ 2305 w 8144"/>
                  <a:gd name="T37" fmla="*/ 338 h 1456"/>
                  <a:gd name="T38" fmla="*/ 2052 w 8144"/>
                  <a:gd name="T39" fmla="*/ 296 h 1456"/>
                  <a:gd name="T40" fmla="*/ 1797 w 8144"/>
                  <a:gd name="T41" fmla="*/ 254 h 1456"/>
                  <a:gd name="T42" fmla="*/ 1542 w 8144"/>
                  <a:gd name="T43" fmla="*/ 213 h 1456"/>
                  <a:gd name="T44" fmla="*/ 1287 w 8144"/>
                  <a:gd name="T45" fmla="*/ 175 h 1456"/>
                  <a:gd name="T46" fmla="*/ 1032 w 8144"/>
                  <a:gd name="T47" fmla="*/ 137 h 1456"/>
                  <a:gd name="T48" fmla="*/ 777 w 8144"/>
                  <a:gd name="T49" fmla="*/ 100 h 1456"/>
                  <a:gd name="T50" fmla="*/ 520 w 8144"/>
                  <a:gd name="T51" fmla="*/ 65 h 1456"/>
                  <a:gd name="T52" fmla="*/ 264 w 8144"/>
                  <a:gd name="T53" fmla="*/ 32 h 1456"/>
                  <a:gd name="T54" fmla="*/ 8 w 8144"/>
                  <a:gd name="T55" fmla="*/ 0 h 1456"/>
                  <a:gd name="T56" fmla="*/ 0 w 8144"/>
                  <a:gd name="T57" fmla="*/ 63 h 1456"/>
                  <a:gd name="T58" fmla="*/ 256 w 8144"/>
                  <a:gd name="T59" fmla="*/ 94 h 1456"/>
                  <a:gd name="T60" fmla="*/ 511 w 8144"/>
                  <a:gd name="T61" fmla="*/ 128 h 1456"/>
                  <a:gd name="T62" fmla="*/ 768 w 8144"/>
                  <a:gd name="T63" fmla="*/ 163 h 1456"/>
                  <a:gd name="T64" fmla="*/ 1023 w 8144"/>
                  <a:gd name="T65" fmla="*/ 199 h 1456"/>
                  <a:gd name="T66" fmla="*/ 1278 w 8144"/>
                  <a:gd name="T67" fmla="*/ 237 h 1456"/>
                  <a:gd name="T68" fmla="*/ 1533 w 8144"/>
                  <a:gd name="T69" fmla="*/ 277 h 1456"/>
                  <a:gd name="T70" fmla="*/ 1786 w 8144"/>
                  <a:gd name="T71" fmla="*/ 318 h 1456"/>
                  <a:gd name="T72" fmla="*/ 2041 w 8144"/>
                  <a:gd name="T73" fmla="*/ 358 h 1456"/>
                  <a:gd name="T74" fmla="*/ 2295 w 8144"/>
                  <a:gd name="T75" fmla="*/ 402 h 1456"/>
                  <a:gd name="T76" fmla="*/ 2549 w 8144"/>
                  <a:gd name="T77" fmla="*/ 445 h 1456"/>
                  <a:gd name="T78" fmla="*/ 2804 w 8144"/>
                  <a:gd name="T79" fmla="*/ 490 h 1456"/>
                  <a:gd name="T80" fmla="*/ 3058 w 8144"/>
                  <a:gd name="T81" fmla="*/ 534 h 1456"/>
                  <a:gd name="T82" fmla="*/ 3565 w 8144"/>
                  <a:gd name="T83" fmla="*/ 627 h 1456"/>
                  <a:gd name="T84" fmla="*/ 4071 w 8144"/>
                  <a:gd name="T85" fmla="*/ 722 h 1456"/>
                  <a:gd name="T86" fmla="*/ 4579 w 8144"/>
                  <a:gd name="T87" fmla="*/ 817 h 1456"/>
                  <a:gd name="T88" fmla="*/ 5085 w 8144"/>
                  <a:gd name="T89" fmla="*/ 913 h 1456"/>
                  <a:gd name="T90" fmla="*/ 5592 w 8144"/>
                  <a:gd name="T91" fmla="*/ 1008 h 1456"/>
                  <a:gd name="T92" fmla="*/ 6100 w 8144"/>
                  <a:gd name="T93" fmla="*/ 1104 h 1456"/>
                  <a:gd name="T94" fmla="*/ 6354 w 8144"/>
                  <a:gd name="T95" fmla="*/ 1150 h 1456"/>
                  <a:gd name="T96" fmla="*/ 6607 w 8144"/>
                  <a:gd name="T97" fmla="*/ 1196 h 1456"/>
                  <a:gd name="T98" fmla="*/ 6861 w 8144"/>
                  <a:gd name="T99" fmla="*/ 1242 h 1456"/>
                  <a:gd name="T100" fmla="*/ 7116 w 8144"/>
                  <a:gd name="T101" fmla="*/ 1286 h 1456"/>
                  <a:gd name="T102" fmla="*/ 7370 w 8144"/>
                  <a:gd name="T103" fmla="*/ 1331 h 1456"/>
                  <a:gd name="T104" fmla="*/ 7625 w 8144"/>
                  <a:gd name="T105" fmla="*/ 1373 h 1456"/>
                  <a:gd name="T106" fmla="*/ 7878 w 8144"/>
                  <a:gd name="T107" fmla="*/ 1415 h 1456"/>
                  <a:gd name="T108" fmla="*/ 8135 w 8144"/>
                  <a:gd name="T109" fmla="*/ 1456 h 1456"/>
                  <a:gd name="T110" fmla="*/ 8135 w 8144"/>
                  <a:gd name="T111" fmla="*/ 1456 h 1456"/>
                  <a:gd name="T112" fmla="*/ 8135 w 8144"/>
                  <a:gd name="T113" fmla="*/ 1456 h 1456"/>
                  <a:gd name="T114" fmla="*/ 8135 w 8144"/>
                  <a:gd name="T115" fmla="*/ 1456 h 1456"/>
                  <a:gd name="T116" fmla="*/ 8135 w 8144"/>
                  <a:gd name="T117" fmla="*/ 1456 h 1456"/>
                  <a:gd name="T118" fmla="*/ 8144 w 8144"/>
                  <a:gd name="T119" fmla="*/ 1393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44" h="1456">
                    <a:moveTo>
                      <a:pt x="8144" y="1393"/>
                    </a:moveTo>
                    <a:lnTo>
                      <a:pt x="8144" y="1393"/>
                    </a:lnTo>
                    <a:lnTo>
                      <a:pt x="7890" y="1353"/>
                    </a:lnTo>
                    <a:lnTo>
                      <a:pt x="7635" y="1311"/>
                    </a:lnTo>
                    <a:lnTo>
                      <a:pt x="7381" y="1267"/>
                    </a:lnTo>
                    <a:lnTo>
                      <a:pt x="7126" y="1224"/>
                    </a:lnTo>
                    <a:lnTo>
                      <a:pt x="6872" y="1179"/>
                    </a:lnTo>
                    <a:lnTo>
                      <a:pt x="6619" y="1133"/>
                    </a:lnTo>
                    <a:lnTo>
                      <a:pt x="6365" y="1087"/>
                    </a:lnTo>
                    <a:lnTo>
                      <a:pt x="6111" y="1040"/>
                    </a:lnTo>
                    <a:lnTo>
                      <a:pt x="5604" y="946"/>
                    </a:lnTo>
                    <a:lnTo>
                      <a:pt x="5098" y="850"/>
                    </a:lnTo>
                    <a:lnTo>
                      <a:pt x="4590" y="755"/>
                    </a:lnTo>
                    <a:lnTo>
                      <a:pt x="4083" y="659"/>
                    </a:lnTo>
                    <a:lnTo>
                      <a:pt x="3577" y="565"/>
                    </a:lnTo>
                    <a:lnTo>
                      <a:pt x="3068" y="472"/>
                    </a:lnTo>
                    <a:lnTo>
                      <a:pt x="2814" y="427"/>
                    </a:lnTo>
                    <a:lnTo>
                      <a:pt x="2560" y="383"/>
                    </a:lnTo>
                    <a:lnTo>
                      <a:pt x="2305" y="338"/>
                    </a:lnTo>
                    <a:lnTo>
                      <a:pt x="2052" y="296"/>
                    </a:lnTo>
                    <a:lnTo>
                      <a:pt x="1797" y="254"/>
                    </a:lnTo>
                    <a:lnTo>
                      <a:pt x="1542" y="213"/>
                    </a:lnTo>
                    <a:lnTo>
                      <a:pt x="1287" y="175"/>
                    </a:lnTo>
                    <a:lnTo>
                      <a:pt x="1032" y="137"/>
                    </a:lnTo>
                    <a:lnTo>
                      <a:pt x="777" y="100"/>
                    </a:lnTo>
                    <a:lnTo>
                      <a:pt x="520" y="65"/>
                    </a:lnTo>
                    <a:lnTo>
                      <a:pt x="264" y="32"/>
                    </a:lnTo>
                    <a:lnTo>
                      <a:pt x="8" y="0"/>
                    </a:lnTo>
                    <a:lnTo>
                      <a:pt x="0" y="63"/>
                    </a:lnTo>
                    <a:lnTo>
                      <a:pt x="256" y="94"/>
                    </a:lnTo>
                    <a:lnTo>
                      <a:pt x="511" y="128"/>
                    </a:lnTo>
                    <a:lnTo>
                      <a:pt x="768" y="163"/>
                    </a:lnTo>
                    <a:lnTo>
                      <a:pt x="1023" y="199"/>
                    </a:lnTo>
                    <a:lnTo>
                      <a:pt x="1278" y="237"/>
                    </a:lnTo>
                    <a:lnTo>
                      <a:pt x="1533" y="277"/>
                    </a:lnTo>
                    <a:lnTo>
                      <a:pt x="1786" y="318"/>
                    </a:lnTo>
                    <a:lnTo>
                      <a:pt x="2041" y="358"/>
                    </a:lnTo>
                    <a:lnTo>
                      <a:pt x="2295" y="402"/>
                    </a:lnTo>
                    <a:lnTo>
                      <a:pt x="2549" y="445"/>
                    </a:lnTo>
                    <a:lnTo>
                      <a:pt x="2804" y="490"/>
                    </a:lnTo>
                    <a:lnTo>
                      <a:pt x="3058" y="534"/>
                    </a:lnTo>
                    <a:lnTo>
                      <a:pt x="3565" y="627"/>
                    </a:lnTo>
                    <a:lnTo>
                      <a:pt x="4071" y="722"/>
                    </a:lnTo>
                    <a:lnTo>
                      <a:pt x="4579" y="817"/>
                    </a:lnTo>
                    <a:lnTo>
                      <a:pt x="5085" y="913"/>
                    </a:lnTo>
                    <a:lnTo>
                      <a:pt x="5592" y="1008"/>
                    </a:lnTo>
                    <a:lnTo>
                      <a:pt x="6100" y="1104"/>
                    </a:lnTo>
                    <a:lnTo>
                      <a:pt x="6354" y="1150"/>
                    </a:lnTo>
                    <a:lnTo>
                      <a:pt x="6607" y="1196"/>
                    </a:lnTo>
                    <a:lnTo>
                      <a:pt x="6861" y="1242"/>
                    </a:lnTo>
                    <a:lnTo>
                      <a:pt x="7116" y="1286"/>
                    </a:lnTo>
                    <a:lnTo>
                      <a:pt x="7370" y="1331"/>
                    </a:lnTo>
                    <a:lnTo>
                      <a:pt x="7625" y="1373"/>
                    </a:lnTo>
                    <a:lnTo>
                      <a:pt x="7878" y="1415"/>
                    </a:lnTo>
                    <a:lnTo>
                      <a:pt x="8135" y="1456"/>
                    </a:lnTo>
                    <a:lnTo>
                      <a:pt x="8135" y="1456"/>
                    </a:lnTo>
                    <a:lnTo>
                      <a:pt x="8135" y="1456"/>
                    </a:lnTo>
                    <a:lnTo>
                      <a:pt x="8135" y="1456"/>
                    </a:lnTo>
                    <a:lnTo>
                      <a:pt x="8135" y="1456"/>
                    </a:lnTo>
                    <a:lnTo>
                      <a:pt x="8144" y="1393"/>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19" name="Freeform 127"/>
              <p:cNvSpPr>
                <a:spLocks/>
              </p:cNvSpPr>
              <p:nvPr/>
            </p:nvSpPr>
            <p:spPr bwMode="auto">
              <a:xfrm rot="-214580">
                <a:off x="5050" y="3493"/>
                <a:ext cx="374" cy="63"/>
              </a:xfrm>
              <a:custGeom>
                <a:avLst/>
                <a:gdLst>
                  <a:gd name="T0" fmla="*/ 1494 w 1494"/>
                  <a:gd name="T1" fmla="*/ 189 h 253"/>
                  <a:gd name="T2" fmla="*/ 1401 w 1494"/>
                  <a:gd name="T3" fmla="*/ 179 h 253"/>
                  <a:gd name="T4" fmla="*/ 1308 w 1494"/>
                  <a:gd name="T5" fmla="*/ 169 h 253"/>
                  <a:gd name="T6" fmla="*/ 1215 w 1494"/>
                  <a:gd name="T7" fmla="*/ 158 h 253"/>
                  <a:gd name="T8" fmla="*/ 1122 w 1494"/>
                  <a:gd name="T9" fmla="*/ 148 h 253"/>
                  <a:gd name="T10" fmla="*/ 1029 w 1494"/>
                  <a:gd name="T11" fmla="*/ 137 h 253"/>
                  <a:gd name="T12" fmla="*/ 937 w 1494"/>
                  <a:gd name="T13" fmla="*/ 127 h 253"/>
                  <a:gd name="T14" fmla="*/ 844 w 1494"/>
                  <a:gd name="T15" fmla="*/ 115 h 253"/>
                  <a:gd name="T16" fmla="*/ 751 w 1494"/>
                  <a:gd name="T17" fmla="*/ 104 h 253"/>
                  <a:gd name="T18" fmla="*/ 658 w 1494"/>
                  <a:gd name="T19" fmla="*/ 91 h 253"/>
                  <a:gd name="T20" fmla="*/ 566 w 1494"/>
                  <a:gd name="T21" fmla="*/ 78 h 253"/>
                  <a:gd name="T22" fmla="*/ 473 w 1494"/>
                  <a:gd name="T23" fmla="*/ 67 h 253"/>
                  <a:gd name="T24" fmla="*/ 380 w 1494"/>
                  <a:gd name="T25" fmla="*/ 54 h 253"/>
                  <a:gd name="T26" fmla="*/ 287 w 1494"/>
                  <a:gd name="T27" fmla="*/ 40 h 253"/>
                  <a:gd name="T28" fmla="*/ 195 w 1494"/>
                  <a:gd name="T29" fmla="*/ 27 h 253"/>
                  <a:gd name="T30" fmla="*/ 102 w 1494"/>
                  <a:gd name="T31" fmla="*/ 14 h 253"/>
                  <a:gd name="T32" fmla="*/ 9 w 1494"/>
                  <a:gd name="T33" fmla="*/ 0 h 253"/>
                  <a:gd name="T34" fmla="*/ 0 w 1494"/>
                  <a:gd name="T35" fmla="*/ 63 h 253"/>
                  <a:gd name="T36" fmla="*/ 93 w 1494"/>
                  <a:gd name="T37" fmla="*/ 77 h 253"/>
                  <a:gd name="T38" fmla="*/ 186 w 1494"/>
                  <a:gd name="T39" fmla="*/ 91 h 253"/>
                  <a:gd name="T40" fmla="*/ 278 w 1494"/>
                  <a:gd name="T41" fmla="*/ 104 h 253"/>
                  <a:gd name="T42" fmla="*/ 371 w 1494"/>
                  <a:gd name="T43" fmla="*/ 116 h 253"/>
                  <a:gd name="T44" fmla="*/ 464 w 1494"/>
                  <a:gd name="T45" fmla="*/ 129 h 253"/>
                  <a:gd name="T46" fmla="*/ 557 w 1494"/>
                  <a:gd name="T47" fmla="*/ 142 h 253"/>
                  <a:gd name="T48" fmla="*/ 650 w 1494"/>
                  <a:gd name="T49" fmla="*/ 155 h 253"/>
                  <a:gd name="T50" fmla="*/ 743 w 1494"/>
                  <a:gd name="T51" fmla="*/ 166 h 253"/>
                  <a:gd name="T52" fmla="*/ 836 w 1494"/>
                  <a:gd name="T53" fmla="*/ 178 h 253"/>
                  <a:gd name="T54" fmla="*/ 929 w 1494"/>
                  <a:gd name="T55" fmla="*/ 189 h 253"/>
                  <a:gd name="T56" fmla="*/ 1022 w 1494"/>
                  <a:gd name="T57" fmla="*/ 201 h 253"/>
                  <a:gd name="T58" fmla="*/ 1115 w 1494"/>
                  <a:gd name="T59" fmla="*/ 212 h 253"/>
                  <a:gd name="T60" fmla="*/ 1208 w 1494"/>
                  <a:gd name="T61" fmla="*/ 222 h 253"/>
                  <a:gd name="T62" fmla="*/ 1301 w 1494"/>
                  <a:gd name="T63" fmla="*/ 232 h 253"/>
                  <a:gd name="T64" fmla="*/ 1395 w 1494"/>
                  <a:gd name="T65" fmla="*/ 243 h 253"/>
                  <a:gd name="T66" fmla="*/ 1488 w 1494"/>
                  <a:gd name="T67" fmla="*/ 253 h 253"/>
                  <a:gd name="T68" fmla="*/ 1494 w 1494"/>
                  <a:gd name="T69" fmla="*/ 18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4" h="253">
                    <a:moveTo>
                      <a:pt x="1494" y="189"/>
                    </a:moveTo>
                    <a:lnTo>
                      <a:pt x="1401" y="179"/>
                    </a:lnTo>
                    <a:lnTo>
                      <a:pt x="1308" y="169"/>
                    </a:lnTo>
                    <a:lnTo>
                      <a:pt x="1215" y="158"/>
                    </a:lnTo>
                    <a:lnTo>
                      <a:pt x="1122" y="148"/>
                    </a:lnTo>
                    <a:lnTo>
                      <a:pt x="1029" y="137"/>
                    </a:lnTo>
                    <a:lnTo>
                      <a:pt x="937" y="127"/>
                    </a:lnTo>
                    <a:lnTo>
                      <a:pt x="844" y="115"/>
                    </a:lnTo>
                    <a:lnTo>
                      <a:pt x="751" y="104"/>
                    </a:lnTo>
                    <a:lnTo>
                      <a:pt x="658" y="91"/>
                    </a:lnTo>
                    <a:lnTo>
                      <a:pt x="566" y="78"/>
                    </a:lnTo>
                    <a:lnTo>
                      <a:pt x="473" y="67"/>
                    </a:lnTo>
                    <a:lnTo>
                      <a:pt x="380" y="54"/>
                    </a:lnTo>
                    <a:lnTo>
                      <a:pt x="287" y="40"/>
                    </a:lnTo>
                    <a:lnTo>
                      <a:pt x="195" y="27"/>
                    </a:lnTo>
                    <a:lnTo>
                      <a:pt x="102" y="14"/>
                    </a:lnTo>
                    <a:lnTo>
                      <a:pt x="9" y="0"/>
                    </a:lnTo>
                    <a:lnTo>
                      <a:pt x="0" y="63"/>
                    </a:lnTo>
                    <a:lnTo>
                      <a:pt x="93" y="77"/>
                    </a:lnTo>
                    <a:lnTo>
                      <a:pt x="186" y="91"/>
                    </a:lnTo>
                    <a:lnTo>
                      <a:pt x="278" y="104"/>
                    </a:lnTo>
                    <a:lnTo>
                      <a:pt x="371" y="116"/>
                    </a:lnTo>
                    <a:lnTo>
                      <a:pt x="464" y="129"/>
                    </a:lnTo>
                    <a:lnTo>
                      <a:pt x="557" y="142"/>
                    </a:lnTo>
                    <a:lnTo>
                      <a:pt x="650" y="155"/>
                    </a:lnTo>
                    <a:lnTo>
                      <a:pt x="743" y="166"/>
                    </a:lnTo>
                    <a:lnTo>
                      <a:pt x="836" y="178"/>
                    </a:lnTo>
                    <a:lnTo>
                      <a:pt x="929" y="189"/>
                    </a:lnTo>
                    <a:lnTo>
                      <a:pt x="1022" y="201"/>
                    </a:lnTo>
                    <a:lnTo>
                      <a:pt x="1115" y="212"/>
                    </a:lnTo>
                    <a:lnTo>
                      <a:pt x="1208" y="222"/>
                    </a:lnTo>
                    <a:lnTo>
                      <a:pt x="1301" y="232"/>
                    </a:lnTo>
                    <a:lnTo>
                      <a:pt x="1395" y="243"/>
                    </a:lnTo>
                    <a:lnTo>
                      <a:pt x="1488" y="253"/>
                    </a:lnTo>
                    <a:lnTo>
                      <a:pt x="1494" y="18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nvGrpSpPr>
              <p:cNvPr id="10" name="Group 128"/>
              <p:cNvGrpSpPr>
                <a:grpSpLocks/>
              </p:cNvGrpSpPr>
              <p:nvPr/>
            </p:nvGrpSpPr>
            <p:grpSpPr bwMode="auto">
              <a:xfrm rot="199922">
                <a:off x="337" y="3377"/>
                <a:ext cx="792" cy="308"/>
                <a:chOff x="341" y="3485"/>
                <a:chExt cx="792" cy="308"/>
              </a:xfrm>
            </p:grpSpPr>
            <p:sp>
              <p:nvSpPr>
                <p:cNvPr id="59521" name="Freeform 129"/>
                <p:cNvSpPr>
                  <a:spLocks/>
                </p:cNvSpPr>
                <p:nvPr/>
              </p:nvSpPr>
              <p:spPr bwMode="auto">
                <a:xfrm>
                  <a:off x="341" y="3485"/>
                  <a:ext cx="792" cy="24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22" name="Freeform 130"/>
                <p:cNvSpPr>
                  <a:spLocks/>
                </p:cNvSpPr>
                <p:nvPr/>
              </p:nvSpPr>
              <p:spPr bwMode="auto">
                <a:xfrm>
                  <a:off x="341" y="3485"/>
                  <a:ext cx="792" cy="24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23" name="Freeform 131"/>
                <p:cNvSpPr>
                  <a:spLocks/>
                </p:cNvSpPr>
                <p:nvPr/>
              </p:nvSpPr>
              <p:spPr bwMode="auto">
                <a:xfrm>
                  <a:off x="706" y="3625"/>
                  <a:ext cx="94" cy="42"/>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24" name="Freeform 132"/>
                <p:cNvSpPr>
                  <a:spLocks/>
                </p:cNvSpPr>
                <p:nvPr/>
              </p:nvSpPr>
              <p:spPr bwMode="auto">
                <a:xfrm>
                  <a:off x="706" y="3625"/>
                  <a:ext cx="94" cy="42"/>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25" name="Freeform 133"/>
                <p:cNvSpPr>
                  <a:spLocks/>
                </p:cNvSpPr>
                <p:nvPr/>
              </p:nvSpPr>
              <p:spPr bwMode="auto">
                <a:xfrm>
                  <a:off x="505" y="3681"/>
                  <a:ext cx="87" cy="112"/>
                </a:xfrm>
                <a:custGeom>
                  <a:avLst/>
                  <a:gdLst>
                    <a:gd name="T0" fmla="*/ 350 w 350"/>
                    <a:gd name="T1" fmla="*/ 0 h 449"/>
                    <a:gd name="T2" fmla="*/ 350 w 350"/>
                    <a:gd name="T3" fmla="*/ 247 h 449"/>
                    <a:gd name="T4" fmla="*/ 245 w 350"/>
                    <a:gd name="T5" fmla="*/ 247 h 449"/>
                    <a:gd name="T6" fmla="*/ 241 w 350"/>
                    <a:gd name="T7" fmla="*/ 289 h 449"/>
                    <a:gd name="T8" fmla="*/ 235 w 350"/>
                    <a:gd name="T9" fmla="*/ 326 h 449"/>
                    <a:gd name="T10" fmla="*/ 232 w 350"/>
                    <a:gd name="T11" fmla="*/ 344 h 449"/>
                    <a:gd name="T12" fmla="*/ 228 w 350"/>
                    <a:gd name="T13" fmla="*/ 361 h 449"/>
                    <a:gd name="T14" fmla="*/ 225 w 350"/>
                    <a:gd name="T15" fmla="*/ 376 h 449"/>
                    <a:gd name="T16" fmla="*/ 220 w 350"/>
                    <a:gd name="T17" fmla="*/ 391 h 449"/>
                    <a:gd name="T18" fmla="*/ 214 w 350"/>
                    <a:gd name="T19" fmla="*/ 404 h 449"/>
                    <a:gd name="T20" fmla="*/ 209 w 350"/>
                    <a:gd name="T21" fmla="*/ 414 h 449"/>
                    <a:gd name="T22" fmla="*/ 204 w 350"/>
                    <a:gd name="T23" fmla="*/ 425 h 449"/>
                    <a:gd name="T24" fmla="*/ 198 w 350"/>
                    <a:gd name="T25" fmla="*/ 433 h 449"/>
                    <a:gd name="T26" fmla="*/ 193 w 350"/>
                    <a:gd name="T27" fmla="*/ 440 h 449"/>
                    <a:gd name="T28" fmla="*/ 186 w 350"/>
                    <a:gd name="T29" fmla="*/ 445 h 449"/>
                    <a:gd name="T30" fmla="*/ 180 w 350"/>
                    <a:gd name="T31" fmla="*/ 448 h 449"/>
                    <a:gd name="T32" fmla="*/ 174 w 350"/>
                    <a:gd name="T33" fmla="*/ 449 h 449"/>
                    <a:gd name="T34" fmla="*/ 166 w 350"/>
                    <a:gd name="T35" fmla="*/ 448 h 449"/>
                    <a:gd name="T36" fmla="*/ 160 w 350"/>
                    <a:gd name="T37" fmla="*/ 445 h 449"/>
                    <a:gd name="T38" fmla="*/ 154 w 350"/>
                    <a:gd name="T39" fmla="*/ 440 h 449"/>
                    <a:gd name="T40" fmla="*/ 148 w 350"/>
                    <a:gd name="T41" fmla="*/ 433 h 449"/>
                    <a:gd name="T42" fmla="*/ 142 w 350"/>
                    <a:gd name="T43" fmla="*/ 425 h 449"/>
                    <a:gd name="T44" fmla="*/ 137 w 350"/>
                    <a:gd name="T45" fmla="*/ 414 h 449"/>
                    <a:gd name="T46" fmla="*/ 132 w 350"/>
                    <a:gd name="T47" fmla="*/ 404 h 449"/>
                    <a:gd name="T48" fmla="*/ 126 w 350"/>
                    <a:gd name="T49" fmla="*/ 391 h 449"/>
                    <a:gd name="T50" fmla="*/ 123 w 350"/>
                    <a:gd name="T51" fmla="*/ 376 h 449"/>
                    <a:gd name="T52" fmla="*/ 118 w 350"/>
                    <a:gd name="T53" fmla="*/ 361 h 449"/>
                    <a:gd name="T54" fmla="*/ 114 w 350"/>
                    <a:gd name="T55" fmla="*/ 344 h 449"/>
                    <a:gd name="T56" fmla="*/ 111 w 350"/>
                    <a:gd name="T57" fmla="*/ 326 h 449"/>
                    <a:gd name="T58" fmla="*/ 105 w 350"/>
                    <a:gd name="T59" fmla="*/ 289 h 449"/>
                    <a:gd name="T60" fmla="*/ 101 w 350"/>
                    <a:gd name="T61" fmla="*/ 247 h 449"/>
                    <a:gd name="T62" fmla="*/ 0 w 350"/>
                    <a:gd name="T63" fmla="*/ 247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2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7"/>
                      </a:lnTo>
                      <a:lnTo>
                        <a:pt x="245" y="247"/>
                      </a:lnTo>
                      <a:lnTo>
                        <a:pt x="241" y="289"/>
                      </a:lnTo>
                      <a:lnTo>
                        <a:pt x="235" y="326"/>
                      </a:lnTo>
                      <a:lnTo>
                        <a:pt x="232" y="344"/>
                      </a:lnTo>
                      <a:lnTo>
                        <a:pt x="228" y="361"/>
                      </a:lnTo>
                      <a:lnTo>
                        <a:pt x="225" y="376"/>
                      </a:lnTo>
                      <a:lnTo>
                        <a:pt x="220" y="391"/>
                      </a:lnTo>
                      <a:lnTo>
                        <a:pt x="214" y="404"/>
                      </a:lnTo>
                      <a:lnTo>
                        <a:pt x="209" y="414"/>
                      </a:lnTo>
                      <a:lnTo>
                        <a:pt x="204" y="425"/>
                      </a:lnTo>
                      <a:lnTo>
                        <a:pt x="198" y="433"/>
                      </a:lnTo>
                      <a:lnTo>
                        <a:pt x="193" y="440"/>
                      </a:lnTo>
                      <a:lnTo>
                        <a:pt x="186" y="445"/>
                      </a:lnTo>
                      <a:lnTo>
                        <a:pt x="180" y="448"/>
                      </a:lnTo>
                      <a:lnTo>
                        <a:pt x="174" y="449"/>
                      </a:lnTo>
                      <a:lnTo>
                        <a:pt x="166" y="448"/>
                      </a:lnTo>
                      <a:lnTo>
                        <a:pt x="160" y="445"/>
                      </a:lnTo>
                      <a:lnTo>
                        <a:pt x="154" y="440"/>
                      </a:lnTo>
                      <a:lnTo>
                        <a:pt x="148" y="433"/>
                      </a:lnTo>
                      <a:lnTo>
                        <a:pt x="142" y="425"/>
                      </a:lnTo>
                      <a:lnTo>
                        <a:pt x="137" y="414"/>
                      </a:lnTo>
                      <a:lnTo>
                        <a:pt x="132" y="404"/>
                      </a:lnTo>
                      <a:lnTo>
                        <a:pt x="126" y="391"/>
                      </a:lnTo>
                      <a:lnTo>
                        <a:pt x="123" y="376"/>
                      </a:lnTo>
                      <a:lnTo>
                        <a:pt x="118" y="361"/>
                      </a:lnTo>
                      <a:lnTo>
                        <a:pt x="114" y="344"/>
                      </a:lnTo>
                      <a:lnTo>
                        <a:pt x="111" y="326"/>
                      </a:lnTo>
                      <a:lnTo>
                        <a:pt x="105" y="289"/>
                      </a:lnTo>
                      <a:lnTo>
                        <a:pt x="101" y="247"/>
                      </a:lnTo>
                      <a:lnTo>
                        <a:pt x="0" y="247"/>
                      </a:lnTo>
                      <a:lnTo>
                        <a:pt x="0" y="0"/>
                      </a:lnTo>
                      <a:lnTo>
                        <a:pt x="44" y="0"/>
                      </a:lnTo>
                      <a:lnTo>
                        <a:pt x="88" y="0"/>
                      </a:lnTo>
                      <a:lnTo>
                        <a:pt x="132" y="0"/>
                      </a:lnTo>
                      <a:lnTo>
                        <a:pt x="175" y="0"/>
                      </a:lnTo>
                      <a:lnTo>
                        <a:pt x="218" y="0"/>
                      </a:lnTo>
                      <a:lnTo>
                        <a:pt x="262"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26" name="Freeform 134"/>
                <p:cNvSpPr>
                  <a:spLocks/>
                </p:cNvSpPr>
                <p:nvPr/>
              </p:nvSpPr>
              <p:spPr bwMode="auto">
                <a:xfrm>
                  <a:off x="874" y="3573"/>
                  <a:ext cx="138" cy="107"/>
                </a:xfrm>
                <a:custGeom>
                  <a:avLst/>
                  <a:gdLst>
                    <a:gd name="T0" fmla="*/ 167 w 551"/>
                    <a:gd name="T1" fmla="*/ 276 h 429"/>
                    <a:gd name="T2" fmla="*/ 183 w 551"/>
                    <a:gd name="T3" fmla="*/ 278 h 429"/>
                    <a:gd name="T4" fmla="*/ 213 w 551"/>
                    <a:gd name="T5" fmla="*/ 285 h 429"/>
                    <a:gd name="T6" fmla="*/ 241 w 551"/>
                    <a:gd name="T7" fmla="*/ 301 h 429"/>
                    <a:gd name="T8" fmla="*/ 266 w 551"/>
                    <a:gd name="T9" fmla="*/ 320 h 429"/>
                    <a:gd name="T10" fmla="*/ 289 w 551"/>
                    <a:gd name="T11" fmla="*/ 320 h 429"/>
                    <a:gd name="T12" fmla="*/ 314 w 551"/>
                    <a:gd name="T13" fmla="*/ 301 h 429"/>
                    <a:gd name="T14" fmla="*/ 341 w 551"/>
                    <a:gd name="T15" fmla="*/ 285 h 429"/>
                    <a:gd name="T16" fmla="*/ 371 w 551"/>
                    <a:gd name="T17" fmla="*/ 278 h 429"/>
                    <a:gd name="T18" fmla="*/ 387 w 551"/>
                    <a:gd name="T19" fmla="*/ 276 h 429"/>
                    <a:gd name="T20" fmla="*/ 388 w 551"/>
                    <a:gd name="T21" fmla="*/ 276 h 429"/>
                    <a:gd name="T22" fmla="*/ 405 w 551"/>
                    <a:gd name="T23" fmla="*/ 276 h 429"/>
                    <a:gd name="T24" fmla="*/ 433 w 551"/>
                    <a:gd name="T25" fmla="*/ 281 h 429"/>
                    <a:gd name="T26" fmla="*/ 459 w 551"/>
                    <a:gd name="T27" fmla="*/ 292 h 429"/>
                    <a:gd name="T28" fmla="*/ 484 w 551"/>
                    <a:gd name="T29" fmla="*/ 306 h 429"/>
                    <a:gd name="T30" fmla="*/ 505 w 551"/>
                    <a:gd name="T31" fmla="*/ 323 h 429"/>
                    <a:gd name="T32" fmla="*/ 523 w 551"/>
                    <a:gd name="T33" fmla="*/ 345 h 429"/>
                    <a:gd name="T34" fmla="*/ 537 w 551"/>
                    <a:gd name="T35" fmla="*/ 369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7 w 551"/>
                    <a:gd name="T49" fmla="*/ 369 h 429"/>
                    <a:gd name="T50" fmla="*/ 32 w 551"/>
                    <a:gd name="T51" fmla="*/ 344 h 429"/>
                    <a:gd name="T52" fmla="*/ 53 w 551"/>
                    <a:gd name="T53" fmla="*/ 321 h 429"/>
                    <a:gd name="T54" fmla="*/ 77 w 551"/>
                    <a:gd name="T55" fmla="*/ 302 h 429"/>
                    <a:gd name="T56" fmla="*/ 104 w 551"/>
                    <a:gd name="T57" fmla="*/ 288 h 429"/>
                    <a:gd name="T58" fmla="*/ 133 w 551"/>
                    <a:gd name="T59" fmla="*/ 279 h 429"/>
                    <a:gd name="T60" fmla="*/ 165 w 551"/>
                    <a:gd name="T61" fmla="*/ 276 h 429"/>
                    <a:gd name="T62" fmla="*/ 166 w 551"/>
                    <a:gd name="T63" fmla="*/ 27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6"/>
                      </a:moveTo>
                      <a:lnTo>
                        <a:pt x="167" y="276"/>
                      </a:lnTo>
                      <a:lnTo>
                        <a:pt x="167" y="276"/>
                      </a:lnTo>
                      <a:lnTo>
                        <a:pt x="183" y="278"/>
                      </a:lnTo>
                      <a:lnTo>
                        <a:pt x="198" y="280"/>
                      </a:lnTo>
                      <a:lnTo>
                        <a:pt x="213" y="285"/>
                      </a:lnTo>
                      <a:lnTo>
                        <a:pt x="227" y="293"/>
                      </a:lnTo>
                      <a:lnTo>
                        <a:pt x="241" y="301"/>
                      </a:lnTo>
                      <a:lnTo>
                        <a:pt x="254" y="309"/>
                      </a:lnTo>
                      <a:lnTo>
                        <a:pt x="266" y="320"/>
                      </a:lnTo>
                      <a:lnTo>
                        <a:pt x="277" y="329"/>
                      </a:lnTo>
                      <a:lnTo>
                        <a:pt x="289" y="320"/>
                      </a:lnTo>
                      <a:lnTo>
                        <a:pt x="300" y="309"/>
                      </a:lnTo>
                      <a:lnTo>
                        <a:pt x="314" y="301"/>
                      </a:lnTo>
                      <a:lnTo>
                        <a:pt x="327" y="293"/>
                      </a:lnTo>
                      <a:lnTo>
                        <a:pt x="341" y="285"/>
                      </a:lnTo>
                      <a:lnTo>
                        <a:pt x="356" y="280"/>
                      </a:lnTo>
                      <a:lnTo>
                        <a:pt x="371" y="278"/>
                      </a:lnTo>
                      <a:lnTo>
                        <a:pt x="387" y="276"/>
                      </a:lnTo>
                      <a:lnTo>
                        <a:pt x="387" y="276"/>
                      </a:lnTo>
                      <a:lnTo>
                        <a:pt x="388" y="276"/>
                      </a:lnTo>
                      <a:lnTo>
                        <a:pt x="388" y="276"/>
                      </a:lnTo>
                      <a:lnTo>
                        <a:pt x="389" y="276"/>
                      </a:lnTo>
                      <a:lnTo>
                        <a:pt x="405" y="276"/>
                      </a:lnTo>
                      <a:lnTo>
                        <a:pt x="419" y="279"/>
                      </a:lnTo>
                      <a:lnTo>
                        <a:pt x="433" y="281"/>
                      </a:lnTo>
                      <a:lnTo>
                        <a:pt x="447" y="286"/>
                      </a:lnTo>
                      <a:lnTo>
                        <a:pt x="459" y="292"/>
                      </a:lnTo>
                      <a:lnTo>
                        <a:pt x="472" y="298"/>
                      </a:lnTo>
                      <a:lnTo>
                        <a:pt x="484" y="306"/>
                      </a:lnTo>
                      <a:lnTo>
                        <a:pt x="495" y="315"/>
                      </a:lnTo>
                      <a:lnTo>
                        <a:pt x="505" y="323"/>
                      </a:lnTo>
                      <a:lnTo>
                        <a:pt x="514" y="334"/>
                      </a:lnTo>
                      <a:lnTo>
                        <a:pt x="523" y="345"/>
                      </a:lnTo>
                      <a:lnTo>
                        <a:pt x="531" y="357"/>
                      </a:lnTo>
                      <a:lnTo>
                        <a:pt x="537" y="369"/>
                      </a:lnTo>
                      <a:lnTo>
                        <a:pt x="544" y="382"/>
                      </a:lnTo>
                      <a:lnTo>
                        <a:pt x="547" y="395"/>
                      </a:lnTo>
                      <a:lnTo>
                        <a:pt x="551" y="409"/>
                      </a:lnTo>
                      <a:lnTo>
                        <a:pt x="551" y="211"/>
                      </a:lnTo>
                      <a:lnTo>
                        <a:pt x="324" y="211"/>
                      </a:lnTo>
                      <a:lnTo>
                        <a:pt x="324" y="0"/>
                      </a:lnTo>
                      <a:lnTo>
                        <a:pt x="232" y="0"/>
                      </a:lnTo>
                      <a:lnTo>
                        <a:pt x="232" y="211"/>
                      </a:lnTo>
                      <a:lnTo>
                        <a:pt x="0" y="211"/>
                      </a:lnTo>
                      <a:lnTo>
                        <a:pt x="0" y="429"/>
                      </a:lnTo>
                      <a:lnTo>
                        <a:pt x="3" y="414"/>
                      </a:lnTo>
                      <a:lnTo>
                        <a:pt x="5" y="399"/>
                      </a:lnTo>
                      <a:lnTo>
                        <a:pt x="11" y="383"/>
                      </a:lnTo>
                      <a:lnTo>
                        <a:pt x="17" y="369"/>
                      </a:lnTo>
                      <a:lnTo>
                        <a:pt x="23" y="357"/>
                      </a:lnTo>
                      <a:lnTo>
                        <a:pt x="32" y="344"/>
                      </a:lnTo>
                      <a:lnTo>
                        <a:pt x="41" y="331"/>
                      </a:lnTo>
                      <a:lnTo>
                        <a:pt x="53" y="321"/>
                      </a:lnTo>
                      <a:lnTo>
                        <a:pt x="64" y="311"/>
                      </a:lnTo>
                      <a:lnTo>
                        <a:pt x="77" y="302"/>
                      </a:lnTo>
                      <a:lnTo>
                        <a:pt x="90" y="294"/>
                      </a:lnTo>
                      <a:lnTo>
                        <a:pt x="104" y="288"/>
                      </a:lnTo>
                      <a:lnTo>
                        <a:pt x="118" y="283"/>
                      </a:lnTo>
                      <a:lnTo>
                        <a:pt x="133" y="279"/>
                      </a:lnTo>
                      <a:lnTo>
                        <a:pt x="150" y="276"/>
                      </a:lnTo>
                      <a:lnTo>
                        <a:pt x="165" y="276"/>
                      </a:lnTo>
                      <a:lnTo>
                        <a:pt x="166"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27" name="Freeform 135"/>
                <p:cNvSpPr>
                  <a:spLocks/>
                </p:cNvSpPr>
                <p:nvPr/>
              </p:nvSpPr>
              <p:spPr bwMode="auto">
                <a:xfrm>
                  <a:off x="683" y="3687"/>
                  <a:ext cx="51" cy="100"/>
                </a:xfrm>
                <a:custGeom>
                  <a:avLst/>
                  <a:gdLst>
                    <a:gd name="T0" fmla="*/ 139 w 203"/>
                    <a:gd name="T1" fmla="*/ 207 h 402"/>
                    <a:gd name="T2" fmla="*/ 153 w 203"/>
                    <a:gd name="T3" fmla="*/ 213 h 402"/>
                    <a:gd name="T4" fmla="*/ 164 w 203"/>
                    <a:gd name="T5" fmla="*/ 222 h 402"/>
                    <a:gd name="T6" fmla="*/ 176 w 203"/>
                    <a:gd name="T7" fmla="*/ 232 h 402"/>
                    <a:gd name="T8" fmla="*/ 185 w 203"/>
                    <a:gd name="T9" fmla="*/ 244 h 402"/>
                    <a:gd name="T10" fmla="*/ 192 w 203"/>
                    <a:gd name="T11" fmla="*/ 256 h 402"/>
                    <a:gd name="T12" fmla="*/ 198 w 203"/>
                    <a:gd name="T13" fmla="*/ 270 h 402"/>
                    <a:gd name="T14" fmla="*/ 201 w 203"/>
                    <a:gd name="T15" fmla="*/ 284 h 402"/>
                    <a:gd name="T16" fmla="*/ 203 w 203"/>
                    <a:gd name="T17" fmla="*/ 301 h 402"/>
                    <a:gd name="T18" fmla="*/ 201 w 203"/>
                    <a:gd name="T19" fmla="*/ 311 h 402"/>
                    <a:gd name="T20" fmla="*/ 200 w 203"/>
                    <a:gd name="T21" fmla="*/ 321 h 402"/>
                    <a:gd name="T22" fmla="*/ 198 w 203"/>
                    <a:gd name="T23" fmla="*/ 330 h 402"/>
                    <a:gd name="T24" fmla="*/ 195 w 203"/>
                    <a:gd name="T25" fmla="*/ 340 h 402"/>
                    <a:gd name="T26" fmla="*/ 190 w 203"/>
                    <a:gd name="T27" fmla="*/ 349 h 402"/>
                    <a:gd name="T28" fmla="*/ 185 w 203"/>
                    <a:gd name="T29" fmla="*/ 357 h 402"/>
                    <a:gd name="T30" fmla="*/ 180 w 203"/>
                    <a:gd name="T31" fmla="*/ 365 h 402"/>
                    <a:gd name="T32" fmla="*/ 173 w 203"/>
                    <a:gd name="T33" fmla="*/ 372 h 402"/>
                    <a:gd name="T34" fmla="*/ 166 w 203"/>
                    <a:gd name="T35" fmla="*/ 379 h 402"/>
                    <a:gd name="T36" fmla="*/ 158 w 203"/>
                    <a:gd name="T37" fmla="*/ 385 h 402"/>
                    <a:gd name="T38" fmla="*/ 149 w 203"/>
                    <a:gd name="T39" fmla="*/ 390 h 402"/>
                    <a:gd name="T40" fmla="*/ 140 w 203"/>
                    <a:gd name="T41" fmla="*/ 394 h 402"/>
                    <a:gd name="T42" fmla="*/ 131 w 203"/>
                    <a:gd name="T43" fmla="*/ 398 h 402"/>
                    <a:gd name="T44" fmla="*/ 121 w 203"/>
                    <a:gd name="T45" fmla="*/ 400 h 402"/>
                    <a:gd name="T46" fmla="*/ 111 w 203"/>
                    <a:gd name="T47" fmla="*/ 402 h 402"/>
                    <a:gd name="T48" fmla="*/ 101 w 203"/>
                    <a:gd name="T49" fmla="*/ 402 h 402"/>
                    <a:gd name="T50" fmla="*/ 90 w 203"/>
                    <a:gd name="T51" fmla="*/ 402 h 402"/>
                    <a:gd name="T52" fmla="*/ 80 w 203"/>
                    <a:gd name="T53" fmla="*/ 400 h 402"/>
                    <a:gd name="T54" fmla="*/ 71 w 203"/>
                    <a:gd name="T55" fmla="*/ 398 h 402"/>
                    <a:gd name="T56" fmla="*/ 61 w 203"/>
                    <a:gd name="T57" fmla="*/ 394 h 402"/>
                    <a:gd name="T58" fmla="*/ 52 w 203"/>
                    <a:gd name="T59" fmla="*/ 390 h 402"/>
                    <a:gd name="T60" fmla="*/ 45 w 203"/>
                    <a:gd name="T61" fmla="*/ 385 h 402"/>
                    <a:gd name="T62" fmla="*/ 37 w 203"/>
                    <a:gd name="T63" fmla="*/ 379 h 402"/>
                    <a:gd name="T64" fmla="*/ 29 w 203"/>
                    <a:gd name="T65" fmla="*/ 372 h 402"/>
                    <a:gd name="T66" fmla="*/ 23 w 203"/>
                    <a:gd name="T67" fmla="*/ 365 h 402"/>
                    <a:gd name="T68" fmla="*/ 17 w 203"/>
                    <a:gd name="T69" fmla="*/ 357 h 402"/>
                    <a:gd name="T70" fmla="*/ 11 w 203"/>
                    <a:gd name="T71" fmla="*/ 349 h 402"/>
                    <a:gd name="T72" fmla="*/ 8 w 203"/>
                    <a:gd name="T73" fmla="*/ 340 h 402"/>
                    <a:gd name="T74" fmla="*/ 4 w 203"/>
                    <a:gd name="T75" fmla="*/ 330 h 402"/>
                    <a:gd name="T76" fmla="*/ 1 w 203"/>
                    <a:gd name="T77" fmla="*/ 321 h 402"/>
                    <a:gd name="T78" fmla="*/ 0 w 203"/>
                    <a:gd name="T79" fmla="*/ 311 h 402"/>
                    <a:gd name="T80" fmla="*/ 0 w 203"/>
                    <a:gd name="T81" fmla="*/ 301 h 402"/>
                    <a:gd name="T82" fmla="*/ 1 w 203"/>
                    <a:gd name="T83" fmla="*/ 284 h 402"/>
                    <a:gd name="T84" fmla="*/ 4 w 203"/>
                    <a:gd name="T85" fmla="*/ 270 h 402"/>
                    <a:gd name="T86" fmla="*/ 10 w 203"/>
                    <a:gd name="T87" fmla="*/ 256 h 402"/>
                    <a:gd name="T88" fmla="*/ 18 w 203"/>
                    <a:gd name="T89" fmla="*/ 244 h 402"/>
                    <a:gd name="T90" fmla="*/ 27 w 203"/>
                    <a:gd name="T91" fmla="*/ 232 h 402"/>
                    <a:gd name="T92" fmla="*/ 37 w 203"/>
                    <a:gd name="T93" fmla="*/ 222 h 402"/>
                    <a:gd name="T94" fmla="*/ 50 w 203"/>
                    <a:gd name="T95" fmla="*/ 213 h 402"/>
                    <a:gd name="T96" fmla="*/ 64 w 203"/>
                    <a:gd name="T97" fmla="*/ 207 h 402"/>
                    <a:gd name="T98" fmla="*/ 64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3" y="213"/>
                      </a:lnTo>
                      <a:lnTo>
                        <a:pt x="164" y="222"/>
                      </a:lnTo>
                      <a:lnTo>
                        <a:pt x="176" y="232"/>
                      </a:lnTo>
                      <a:lnTo>
                        <a:pt x="185" y="244"/>
                      </a:lnTo>
                      <a:lnTo>
                        <a:pt x="192" y="256"/>
                      </a:lnTo>
                      <a:lnTo>
                        <a:pt x="198" y="270"/>
                      </a:lnTo>
                      <a:lnTo>
                        <a:pt x="201" y="284"/>
                      </a:lnTo>
                      <a:lnTo>
                        <a:pt x="203" y="301"/>
                      </a:lnTo>
                      <a:lnTo>
                        <a:pt x="201" y="311"/>
                      </a:lnTo>
                      <a:lnTo>
                        <a:pt x="200" y="321"/>
                      </a:lnTo>
                      <a:lnTo>
                        <a:pt x="198" y="330"/>
                      </a:lnTo>
                      <a:lnTo>
                        <a:pt x="195" y="340"/>
                      </a:lnTo>
                      <a:lnTo>
                        <a:pt x="190" y="349"/>
                      </a:lnTo>
                      <a:lnTo>
                        <a:pt x="185" y="357"/>
                      </a:lnTo>
                      <a:lnTo>
                        <a:pt x="180" y="365"/>
                      </a:lnTo>
                      <a:lnTo>
                        <a:pt x="173" y="372"/>
                      </a:lnTo>
                      <a:lnTo>
                        <a:pt x="166" y="379"/>
                      </a:lnTo>
                      <a:lnTo>
                        <a:pt x="158" y="385"/>
                      </a:lnTo>
                      <a:lnTo>
                        <a:pt x="149" y="390"/>
                      </a:lnTo>
                      <a:lnTo>
                        <a:pt x="140" y="394"/>
                      </a:lnTo>
                      <a:lnTo>
                        <a:pt x="131" y="398"/>
                      </a:lnTo>
                      <a:lnTo>
                        <a:pt x="121" y="400"/>
                      </a:lnTo>
                      <a:lnTo>
                        <a:pt x="111" y="402"/>
                      </a:lnTo>
                      <a:lnTo>
                        <a:pt x="101" y="402"/>
                      </a:lnTo>
                      <a:lnTo>
                        <a:pt x="90" y="402"/>
                      </a:lnTo>
                      <a:lnTo>
                        <a:pt x="80" y="400"/>
                      </a:lnTo>
                      <a:lnTo>
                        <a:pt x="71" y="398"/>
                      </a:lnTo>
                      <a:lnTo>
                        <a:pt x="61" y="394"/>
                      </a:lnTo>
                      <a:lnTo>
                        <a:pt x="52" y="390"/>
                      </a:lnTo>
                      <a:lnTo>
                        <a:pt x="45" y="385"/>
                      </a:lnTo>
                      <a:lnTo>
                        <a:pt x="37" y="379"/>
                      </a:lnTo>
                      <a:lnTo>
                        <a:pt x="29" y="372"/>
                      </a:lnTo>
                      <a:lnTo>
                        <a:pt x="23" y="365"/>
                      </a:lnTo>
                      <a:lnTo>
                        <a:pt x="17" y="357"/>
                      </a:lnTo>
                      <a:lnTo>
                        <a:pt x="11" y="349"/>
                      </a:lnTo>
                      <a:lnTo>
                        <a:pt x="8" y="340"/>
                      </a:lnTo>
                      <a:lnTo>
                        <a:pt x="4" y="330"/>
                      </a:lnTo>
                      <a:lnTo>
                        <a:pt x="1" y="321"/>
                      </a:lnTo>
                      <a:lnTo>
                        <a:pt x="0" y="311"/>
                      </a:lnTo>
                      <a:lnTo>
                        <a:pt x="0" y="301"/>
                      </a:lnTo>
                      <a:lnTo>
                        <a:pt x="1" y="284"/>
                      </a:lnTo>
                      <a:lnTo>
                        <a:pt x="4" y="270"/>
                      </a:lnTo>
                      <a:lnTo>
                        <a:pt x="10" y="256"/>
                      </a:lnTo>
                      <a:lnTo>
                        <a:pt x="18" y="244"/>
                      </a:lnTo>
                      <a:lnTo>
                        <a:pt x="27" y="232"/>
                      </a:lnTo>
                      <a:lnTo>
                        <a:pt x="37"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28" name="Freeform 136"/>
                <p:cNvSpPr>
                  <a:spLocks/>
                </p:cNvSpPr>
                <p:nvPr/>
              </p:nvSpPr>
              <p:spPr bwMode="auto">
                <a:xfrm>
                  <a:off x="1047" y="3525"/>
                  <a:ext cx="68" cy="164"/>
                </a:xfrm>
                <a:custGeom>
                  <a:avLst/>
                  <a:gdLst>
                    <a:gd name="T0" fmla="*/ 203 w 273"/>
                    <a:gd name="T1" fmla="*/ 0 h 656"/>
                    <a:gd name="T2" fmla="*/ 179 w 273"/>
                    <a:gd name="T3" fmla="*/ 178 h 656"/>
                    <a:gd name="T4" fmla="*/ 133 w 273"/>
                    <a:gd name="T5" fmla="*/ 196 h 656"/>
                    <a:gd name="T6" fmla="*/ 94 w 273"/>
                    <a:gd name="T7" fmla="*/ 220 h 656"/>
                    <a:gd name="T8" fmla="*/ 62 w 273"/>
                    <a:gd name="T9" fmla="*/ 249 h 656"/>
                    <a:gd name="T10" fmla="*/ 36 w 273"/>
                    <a:gd name="T11" fmla="*/ 282 h 656"/>
                    <a:gd name="T12" fmla="*/ 17 w 273"/>
                    <a:gd name="T13" fmla="*/ 320 h 656"/>
                    <a:gd name="T14" fmla="*/ 6 w 273"/>
                    <a:gd name="T15" fmla="*/ 360 h 656"/>
                    <a:gd name="T16" fmla="*/ 0 w 273"/>
                    <a:gd name="T17" fmla="*/ 401 h 656"/>
                    <a:gd name="T18" fmla="*/ 2 w 273"/>
                    <a:gd name="T19" fmla="*/ 442 h 656"/>
                    <a:gd name="T20" fmla="*/ 9 w 273"/>
                    <a:gd name="T21" fmla="*/ 482 h 656"/>
                    <a:gd name="T22" fmla="*/ 25 w 273"/>
                    <a:gd name="T23" fmla="*/ 521 h 656"/>
                    <a:gd name="T24" fmla="*/ 46 w 273"/>
                    <a:gd name="T25" fmla="*/ 556 h 656"/>
                    <a:gd name="T26" fmla="*/ 74 w 273"/>
                    <a:gd name="T27" fmla="*/ 589 h 656"/>
                    <a:gd name="T28" fmla="*/ 110 w 273"/>
                    <a:gd name="T29" fmla="*/ 616 h 656"/>
                    <a:gd name="T30" fmla="*/ 152 w 273"/>
                    <a:gd name="T31" fmla="*/ 637 h 656"/>
                    <a:gd name="T32" fmla="*/ 201 w 273"/>
                    <a:gd name="T33" fmla="*/ 652 h 656"/>
                    <a:gd name="T34" fmla="*/ 225 w 273"/>
                    <a:gd name="T35" fmla="*/ 586 h 656"/>
                    <a:gd name="T36" fmla="*/ 188 w 273"/>
                    <a:gd name="T37" fmla="*/ 575 h 656"/>
                    <a:gd name="T38" fmla="*/ 155 w 273"/>
                    <a:gd name="T39" fmla="*/ 559 h 656"/>
                    <a:gd name="T40" fmla="*/ 128 w 273"/>
                    <a:gd name="T41" fmla="*/ 538 h 656"/>
                    <a:gd name="T42" fmla="*/ 108 w 273"/>
                    <a:gd name="T43" fmla="*/ 514 h 656"/>
                    <a:gd name="T44" fmla="*/ 91 w 273"/>
                    <a:gd name="T45" fmla="*/ 486 h 656"/>
                    <a:gd name="T46" fmla="*/ 81 w 273"/>
                    <a:gd name="T47" fmla="*/ 457 h 656"/>
                    <a:gd name="T48" fmla="*/ 76 w 273"/>
                    <a:gd name="T49" fmla="*/ 425 h 656"/>
                    <a:gd name="T50" fmla="*/ 77 w 273"/>
                    <a:gd name="T51" fmla="*/ 394 h 656"/>
                    <a:gd name="T52" fmla="*/ 82 w 273"/>
                    <a:gd name="T53" fmla="*/ 362 h 656"/>
                    <a:gd name="T54" fmla="*/ 94 w 273"/>
                    <a:gd name="T55" fmla="*/ 333 h 656"/>
                    <a:gd name="T56" fmla="*/ 110 w 273"/>
                    <a:gd name="T57" fmla="*/ 306 h 656"/>
                    <a:gd name="T58" fmla="*/ 132 w 273"/>
                    <a:gd name="T59" fmla="*/ 282 h 656"/>
                    <a:gd name="T60" fmla="*/ 160 w 273"/>
                    <a:gd name="T61" fmla="*/ 262 h 656"/>
                    <a:gd name="T62" fmla="*/ 192 w 273"/>
                    <a:gd name="T63" fmla="*/ 246 h 656"/>
                    <a:gd name="T64" fmla="*/ 230 w 273"/>
                    <a:gd name="T65" fmla="*/ 238 h 656"/>
                    <a:gd name="T66" fmla="*/ 273 w 273"/>
                    <a:gd name="T67" fmla="*/ 235 h 656"/>
                    <a:gd name="T68" fmla="*/ 269 w 273"/>
                    <a:gd name="T69" fmla="*/ 201 h 656"/>
                    <a:gd name="T70" fmla="*/ 269 w 273"/>
                    <a:gd name="T71" fmla="*/ 181 h 656"/>
                    <a:gd name="T72" fmla="*/ 272 w 273"/>
                    <a:gd name="T73" fmla="*/ 166 h 656"/>
                    <a:gd name="T74" fmla="*/ 262 w 273"/>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3" y="0"/>
                      </a:lnTo>
                      <a:lnTo>
                        <a:pt x="203" y="173"/>
                      </a:lnTo>
                      <a:lnTo>
                        <a:pt x="179" y="178"/>
                      </a:lnTo>
                      <a:lnTo>
                        <a:pt x="155" y="185"/>
                      </a:lnTo>
                      <a:lnTo>
                        <a:pt x="133" y="196"/>
                      </a:lnTo>
                      <a:lnTo>
                        <a:pt x="113" y="207"/>
                      </a:lnTo>
                      <a:lnTo>
                        <a:pt x="94" y="220"/>
                      </a:lnTo>
                      <a:lnTo>
                        <a:pt x="77" y="234"/>
                      </a:lnTo>
                      <a:lnTo>
                        <a:pt x="62" y="249"/>
                      </a:lnTo>
                      <a:lnTo>
                        <a:pt x="48" y="266"/>
                      </a:lnTo>
                      <a:lnTo>
                        <a:pt x="36" y="282"/>
                      </a:lnTo>
                      <a:lnTo>
                        <a:pt x="26" y="301"/>
                      </a:lnTo>
                      <a:lnTo>
                        <a:pt x="17" y="320"/>
                      </a:lnTo>
                      <a:lnTo>
                        <a:pt x="11" y="340"/>
                      </a:lnTo>
                      <a:lnTo>
                        <a:pt x="6" y="360"/>
                      </a:lnTo>
                      <a:lnTo>
                        <a:pt x="2" y="380"/>
                      </a:lnTo>
                      <a:lnTo>
                        <a:pt x="0" y="401"/>
                      </a:lnTo>
                      <a:lnTo>
                        <a:pt x="0" y="421"/>
                      </a:lnTo>
                      <a:lnTo>
                        <a:pt x="2" y="442"/>
                      </a:lnTo>
                      <a:lnTo>
                        <a:pt x="4" y="462"/>
                      </a:lnTo>
                      <a:lnTo>
                        <a:pt x="9" y="482"/>
                      </a:lnTo>
                      <a:lnTo>
                        <a:pt x="16" y="501"/>
                      </a:lnTo>
                      <a:lnTo>
                        <a:pt x="25" y="521"/>
                      </a:lnTo>
                      <a:lnTo>
                        <a:pt x="35" y="540"/>
                      </a:lnTo>
                      <a:lnTo>
                        <a:pt x="46" y="556"/>
                      </a:lnTo>
                      <a:lnTo>
                        <a:pt x="60" y="573"/>
                      </a:lnTo>
                      <a:lnTo>
                        <a:pt x="74" y="589"/>
                      </a:lnTo>
                      <a:lnTo>
                        <a:pt x="92" y="603"/>
                      </a:lnTo>
                      <a:lnTo>
                        <a:pt x="110" y="616"/>
                      </a:lnTo>
                      <a:lnTo>
                        <a:pt x="130" y="628"/>
                      </a:lnTo>
                      <a:lnTo>
                        <a:pt x="152" y="637"/>
                      </a:lnTo>
                      <a:lnTo>
                        <a:pt x="176" y="645"/>
                      </a:lnTo>
                      <a:lnTo>
                        <a:pt x="201" y="652"/>
                      </a:lnTo>
                      <a:lnTo>
                        <a:pt x="227" y="656"/>
                      </a:lnTo>
                      <a:lnTo>
                        <a:pt x="225" y="586"/>
                      </a:lnTo>
                      <a:lnTo>
                        <a:pt x="206" y="580"/>
                      </a:lnTo>
                      <a:lnTo>
                        <a:pt x="188" y="575"/>
                      </a:lnTo>
                      <a:lnTo>
                        <a:pt x="170" y="568"/>
                      </a:lnTo>
                      <a:lnTo>
                        <a:pt x="155" y="559"/>
                      </a:lnTo>
                      <a:lnTo>
                        <a:pt x="141" y="550"/>
                      </a:lnTo>
                      <a:lnTo>
                        <a:pt x="128" y="538"/>
                      </a:lnTo>
                      <a:lnTo>
                        <a:pt x="116" y="527"/>
                      </a:lnTo>
                      <a:lnTo>
                        <a:pt x="108" y="514"/>
                      </a:lnTo>
                      <a:lnTo>
                        <a:pt x="99" y="500"/>
                      </a:lnTo>
                      <a:lnTo>
                        <a:pt x="91" y="486"/>
                      </a:lnTo>
                      <a:lnTo>
                        <a:pt x="86" y="472"/>
                      </a:lnTo>
                      <a:lnTo>
                        <a:pt x="81" y="457"/>
                      </a:lnTo>
                      <a:lnTo>
                        <a:pt x="78" y="442"/>
                      </a:lnTo>
                      <a:lnTo>
                        <a:pt x="76" y="425"/>
                      </a:lnTo>
                      <a:lnTo>
                        <a:pt x="76" y="410"/>
                      </a:lnTo>
                      <a:lnTo>
                        <a:pt x="77" y="394"/>
                      </a:lnTo>
                      <a:lnTo>
                        <a:pt x="78" y="378"/>
                      </a:lnTo>
                      <a:lnTo>
                        <a:pt x="82" y="362"/>
                      </a:lnTo>
                      <a:lnTo>
                        <a:pt x="87" y="348"/>
                      </a:lnTo>
                      <a:lnTo>
                        <a:pt x="94" y="333"/>
                      </a:lnTo>
                      <a:lnTo>
                        <a:pt x="101" y="319"/>
                      </a:lnTo>
                      <a:lnTo>
                        <a:pt x="110" y="306"/>
                      </a:lnTo>
                      <a:lnTo>
                        <a:pt x="120" y="294"/>
                      </a:lnTo>
                      <a:lnTo>
                        <a:pt x="132" y="282"/>
                      </a:lnTo>
                      <a:lnTo>
                        <a:pt x="145" y="272"/>
                      </a:lnTo>
                      <a:lnTo>
                        <a:pt x="160" y="262"/>
                      </a:lnTo>
                      <a:lnTo>
                        <a:pt x="175" y="254"/>
                      </a:lnTo>
                      <a:lnTo>
                        <a:pt x="192" y="246"/>
                      </a:lnTo>
                      <a:lnTo>
                        <a:pt x="211" y="241"/>
                      </a:lnTo>
                      <a:lnTo>
                        <a:pt x="230" y="238"/>
                      </a:lnTo>
                      <a:lnTo>
                        <a:pt x="250" y="235"/>
                      </a:lnTo>
                      <a:lnTo>
                        <a:pt x="273" y="235"/>
                      </a:lnTo>
                      <a:lnTo>
                        <a:pt x="271" y="220"/>
                      </a:lnTo>
                      <a:lnTo>
                        <a:pt x="269" y="201"/>
                      </a:lnTo>
                      <a:lnTo>
                        <a:pt x="269" y="192"/>
                      </a:lnTo>
                      <a:lnTo>
                        <a:pt x="269" y="181"/>
                      </a:lnTo>
                      <a:lnTo>
                        <a:pt x="271" y="174"/>
                      </a:lnTo>
                      <a:lnTo>
                        <a:pt x="272" y="166"/>
                      </a:lnTo>
                      <a:lnTo>
                        <a:pt x="267" y="166"/>
                      </a:lnTo>
                      <a:lnTo>
                        <a:pt x="262" y="166"/>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1" name="Group 137"/>
              <p:cNvGrpSpPr>
                <a:grpSpLocks/>
              </p:cNvGrpSpPr>
              <p:nvPr/>
            </p:nvGrpSpPr>
            <p:grpSpPr bwMode="auto">
              <a:xfrm rot="183586">
                <a:off x="1170" y="3277"/>
                <a:ext cx="807" cy="261"/>
                <a:chOff x="1174" y="3297"/>
                <a:chExt cx="807" cy="261"/>
              </a:xfrm>
            </p:grpSpPr>
            <p:sp>
              <p:nvSpPr>
                <p:cNvPr id="59530" name="Freeform 138"/>
                <p:cNvSpPr>
                  <a:spLocks/>
                </p:cNvSpPr>
                <p:nvPr/>
              </p:nvSpPr>
              <p:spPr bwMode="auto">
                <a:xfrm>
                  <a:off x="1174" y="3297"/>
                  <a:ext cx="807" cy="176"/>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31" name="Freeform 139"/>
                <p:cNvSpPr>
                  <a:spLocks/>
                </p:cNvSpPr>
                <p:nvPr/>
              </p:nvSpPr>
              <p:spPr bwMode="auto">
                <a:xfrm>
                  <a:off x="1174" y="3297"/>
                  <a:ext cx="807" cy="176"/>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32" name="Freeform 140"/>
                <p:cNvSpPr>
                  <a:spLocks/>
                </p:cNvSpPr>
                <p:nvPr/>
              </p:nvSpPr>
              <p:spPr bwMode="auto">
                <a:xfrm>
                  <a:off x="1519" y="3411"/>
                  <a:ext cx="95" cy="42"/>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33" name="Freeform 141"/>
                <p:cNvSpPr>
                  <a:spLocks/>
                </p:cNvSpPr>
                <p:nvPr/>
              </p:nvSpPr>
              <p:spPr bwMode="auto">
                <a:xfrm>
                  <a:off x="1519" y="3411"/>
                  <a:ext cx="95" cy="42"/>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34" name="Freeform 142"/>
                <p:cNvSpPr>
                  <a:spLocks/>
                </p:cNvSpPr>
                <p:nvPr/>
              </p:nvSpPr>
              <p:spPr bwMode="auto">
                <a:xfrm>
                  <a:off x="1297" y="3425"/>
                  <a:ext cx="88" cy="112"/>
                </a:xfrm>
                <a:custGeom>
                  <a:avLst/>
                  <a:gdLst>
                    <a:gd name="T0" fmla="*/ 349 w 349"/>
                    <a:gd name="T1" fmla="*/ 0 h 449"/>
                    <a:gd name="T2" fmla="*/ 349 w 349"/>
                    <a:gd name="T3" fmla="*/ 248 h 449"/>
                    <a:gd name="T4" fmla="*/ 243 w 349"/>
                    <a:gd name="T5" fmla="*/ 248 h 449"/>
                    <a:gd name="T6" fmla="*/ 240 w 349"/>
                    <a:gd name="T7" fmla="*/ 290 h 449"/>
                    <a:gd name="T8" fmla="*/ 234 w 349"/>
                    <a:gd name="T9" fmla="*/ 328 h 449"/>
                    <a:gd name="T10" fmla="*/ 231 w 349"/>
                    <a:gd name="T11" fmla="*/ 345 h 449"/>
                    <a:gd name="T12" fmla="*/ 227 w 349"/>
                    <a:gd name="T13" fmla="*/ 361 h 449"/>
                    <a:gd name="T14" fmla="*/ 223 w 349"/>
                    <a:gd name="T15" fmla="*/ 377 h 449"/>
                    <a:gd name="T16" fmla="*/ 219 w 349"/>
                    <a:gd name="T17" fmla="*/ 392 h 449"/>
                    <a:gd name="T18" fmla="*/ 214 w 349"/>
                    <a:gd name="T19" fmla="*/ 405 h 449"/>
                    <a:gd name="T20" fmla="*/ 209 w 349"/>
                    <a:gd name="T21" fmla="*/ 416 h 449"/>
                    <a:gd name="T22" fmla="*/ 203 w 349"/>
                    <a:gd name="T23" fmla="*/ 425 h 449"/>
                    <a:gd name="T24" fmla="*/ 197 w 349"/>
                    <a:gd name="T25" fmla="*/ 434 h 449"/>
                    <a:gd name="T26" fmla="*/ 191 w 349"/>
                    <a:gd name="T27" fmla="*/ 440 h 449"/>
                    <a:gd name="T28" fmla="*/ 185 w 349"/>
                    <a:gd name="T29" fmla="*/ 445 h 449"/>
                    <a:gd name="T30" fmla="*/ 178 w 349"/>
                    <a:gd name="T31" fmla="*/ 448 h 449"/>
                    <a:gd name="T32" fmla="*/ 172 w 349"/>
                    <a:gd name="T33" fmla="*/ 449 h 449"/>
                    <a:gd name="T34" fmla="*/ 166 w 349"/>
                    <a:gd name="T35" fmla="*/ 448 h 449"/>
                    <a:gd name="T36" fmla="*/ 159 w 349"/>
                    <a:gd name="T37" fmla="*/ 445 h 449"/>
                    <a:gd name="T38" fmla="*/ 153 w 349"/>
                    <a:gd name="T39" fmla="*/ 440 h 449"/>
                    <a:gd name="T40" fmla="*/ 148 w 349"/>
                    <a:gd name="T41" fmla="*/ 434 h 449"/>
                    <a:gd name="T42" fmla="*/ 141 w 349"/>
                    <a:gd name="T43" fmla="*/ 425 h 449"/>
                    <a:gd name="T44" fmla="*/ 136 w 349"/>
                    <a:gd name="T45" fmla="*/ 416 h 449"/>
                    <a:gd name="T46" fmla="*/ 131 w 349"/>
                    <a:gd name="T47" fmla="*/ 405 h 449"/>
                    <a:gd name="T48" fmla="*/ 126 w 349"/>
                    <a:gd name="T49" fmla="*/ 392 h 449"/>
                    <a:gd name="T50" fmla="*/ 121 w 349"/>
                    <a:gd name="T51" fmla="*/ 377 h 449"/>
                    <a:gd name="T52" fmla="*/ 117 w 349"/>
                    <a:gd name="T53" fmla="*/ 361 h 449"/>
                    <a:gd name="T54" fmla="*/ 113 w 349"/>
                    <a:gd name="T55" fmla="*/ 345 h 449"/>
                    <a:gd name="T56" fmla="*/ 110 w 349"/>
                    <a:gd name="T57" fmla="*/ 328 h 449"/>
                    <a:gd name="T58" fmla="*/ 104 w 349"/>
                    <a:gd name="T59" fmla="*/ 290 h 449"/>
                    <a:gd name="T60" fmla="*/ 101 w 349"/>
                    <a:gd name="T61" fmla="*/ 248 h 449"/>
                    <a:gd name="T62" fmla="*/ 0 w 349"/>
                    <a:gd name="T63" fmla="*/ 248 h 449"/>
                    <a:gd name="T64" fmla="*/ 0 w 349"/>
                    <a:gd name="T65" fmla="*/ 0 h 449"/>
                    <a:gd name="T66" fmla="*/ 43 w 349"/>
                    <a:gd name="T67" fmla="*/ 0 h 449"/>
                    <a:gd name="T68" fmla="*/ 87 w 349"/>
                    <a:gd name="T69" fmla="*/ 0 h 449"/>
                    <a:gd name="T70" fmla="*/ 130 w 349"/>
                    <a:gd name="T71" fmla="*/ 0 h 449"/>
                    <a:gd name="T72" fmla="*/ 175 w 349"/>
                    <a:gd name="T73" fmla="*/ 0 h 449"/>
                    <a:gd name="T74" fmla="*/ 218 w 349"/>
                    <a:gd name="T75" fmla="*/ 0 h 449"/>
                    <a:gd name="T76" fmla="*/ 261 w 349"/>
                    <a:gd name="T77" fmla="*/ 0 h 449"/>
                    <a:gd name="T78" fmla="*/ 305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40" y="290"/>
                      </a:lnTo>
                      <a:lnTo>
                        <a:pt x="234" y="328"/>
                      </a:lnTo>
                      <a:lnTo>
                        <a:pt x="231" y="345"/>
                      </a:lnTo>
                      <a:lnTo>
                        <a:pt x="227" y="361"/>
                      </a:lnTo>
                      <a:lnTo>
                        <a:pt x="223" y="377"/>
                      </a:lnTo>
                      <a:lnTo>
                        <a:pt x="219" y="392"/>
                      </a:lnTo>
                      <a:lnTo>
                        <a:pt x="214" y="405"/>
                      </a:lnTo>
                      <a:lnTo>
                        <a:pt x="209" y="416"/>
                      </a:lnTo>
                      <a:lnTo>
                        <a:pt x="203" y="425"/>
                      </a:lnTo>
                      <a:lnTo>
                        <a:pt x="197" y="434"/>
                      </a:lnTo>
                      <a:lnTo>
                        <a:pt x="191" y="440"/>
                      </a:lnTo>
                      <a:lnTo>
                        <a:pt x="185" y="445"/>
                      </a:lnTo>
                      <a:lnTo>
                        <a:pt x="178" y="448"/>
                      </a:lnTo>
                      <a:lnTo>
                        <a:pt x="172" y="449"/>
                      </a:lnTo>
                      <a:lnTo>
                        <a:pt x="166" y="448"/>
                      </a:lnTo>
                      <a:lnTo>
                        <a:pt x="159" y="445"/>
                      </a:lnTo>
                      <a:lnTo>
                        <a:pt x="153" y="440"/>
                      </a:lnTo>
                      <a:lnTo>
                        <a:pt x="148" y="434"/>
                      </a:lnTo>
                      <a:lnTo>
                        <a:pt x="141" y="425"/>
                      </a:lnTo>
                      <a:lnTo>
                        <a:pt x="136" y="416"/>
                      </a:lnTo>
                      <a:lnTo>
                        <a:pt x="131" y="405"/>
                      </a:lnTo>
                      <a:lnTo>
                        <a:pt x="126" y="392"/>
                      </a:lnTo>
                      <a:lnTo>
                        <a:pt x="121" y="377"/>
                      </a:lnTo>
                      <a:lnTo>
                        <a:pt x="117" y="361"/>
                      </a:lnTo>
                      <a:lnTo>
                        <a:pt x="113" y="345"/>
                      </a:lnTo>
                      <a:lnTo>
                        <a:pt x="110" y="328"/>
                      </a:lnTo>
                      <a:lnTo>
                        <a:pt x="104" y="290"/>
                      </a:lnTo>
                      <a:lnTo>
                        <a:pt x="101" y="248"/>
                      </a:lnTo>
                      <a:lnTo>
                        <a:pt x="0" y="248"/>
                      </a:lnTo>
                      <a:lnTo>
                        <a:pt x="0" y="0"/>
                      </a:lnTo>
                      <a:lnTo>
                        <a:pt x="43" y="0"/>
                      </a:lnTo>
                      <a:lnTo>
                        <a:pt x="87" y="0"/>
                      </a:lnTo>
                      <a:lnTo>
                        <a:pt x="130" y="0"/>
                      </a:lnTo>
                      <a:lnTo>
                        <a:pt x="175" y="0"/>
                      </a:lnTo>
                      <a:lnTo>
                        <a:pt x="218" y="0"/>
                      </a:lnTo>
                      <a:lnTo>
                        <a:pt x="261" y="0"/>
                      </a:lnTo>
                      <a:lnTo>
                        <a:pt x="305"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35" name="Freeform 143"/>
                <p:cNvSpPr>
                  <a:spLocks/>
                </p:cNvSpPr>
                <p:nvPr/>
              </p:nvSpPr>
              <p:spPr bwMode="auto">
                <a:xfrm>
                  <a:off x="1670" y="3368"/>
                  <a:ext cx="137" cy="107"/>
                </a:xfrm>
                <a:custGeom>
                  <a:avLst/>
                  <a:gdLst>
                    <a:gd name="T0" fmla="*/ 166 w 550"/>
                    <a:gd name="T1" fmla="*/ 276 h 430"/>
                    <a:gd name="T2" fmla="*/ 183 w 550"/>
                    <a:gd name="T3" fmla="*/ 277 h 430"/>
                    <a:gd name="T4" fmla="*/ 212 w 550"/>
                    <a:gd name="T5" fmla="*/ 286 h 430"/>
                    <a:gd name="T6" fmla="*/ 240 w 550"/>
                    <a:gd name="T7" fmla="*/ 301 h 430"/>
                    <a:gd name="T8" fmla="*/ 266 w 550"/>
                    <a:gd name="T9" fmla="*/ 319 h 430"/>
                    <a:gd name="T10" fmla="*/ 288 w 550"/>
                    <a:gd name="T11" fmla="*/ 319 h 430"/>
                    <a:gd name="T12" fmla="*/ 313 w 550"/>
                    <a:gd name="T13" fmla="*/ 301 h 430"/>
                    <a:gd name="T14" fmla="*/ 341 w 550"/>
                    <a:gd name="T15" fmla="*/ 286 h 430"/>
                    <a:gd name="T16" fmla="*/ 370 w 550"/>
                    <a:gd name="T17" fmla="*/ 277 h 430"/>
                    <a:gd name="T18" fmla="*/ 387 w 550"/>
                    <a:gd name="T19" fmla="*/ 276 h 430"/>
                    <a:gd name="T20" fmla="*/ 388 w 550"/>
                    <a:gd name="T21" fmla="*/ 276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4 h 430"/>
                    <a:gd name="T34" fmla="*/ 537 w 550"/>
                    <a:gd name="T35" fmla="*/ 369 h 430"/>
                    <a:gd name="T36" fmla="*/ 547 w 550"/>
                    <a:gd name="T37" fmla="*/ 395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6 w 550"/>
                    <a:gd name="T49" fmla="*/ 370 h 430"/>
                    <a:gd name="T50" fmla="*/ 32 w 550"/>
                    <a:gd name="T51" fmla="*/ 343 h 430"/>
                    <a:gd name="T52" fmla="*/ 51 w 550"/>
                    <a:gd name="T53" fmla="*/ 320 h 430"/>
                    <a:gd name="T54" fmla="*/ 76 w 550"/>
                    <a:gd name="T55" fmla="*/ 302 h 430"/>
                    <a:gd name="T56" fmla="*/ 102 w 550"/>
                    <a:gd name="T57" fmla="*/ 288 h 430"/>
                    <a:gd name="T58" fmla="*/ 133 w 550"/>
                    <a:gd name="T59" fmla="*/ 279 h 430"/>
                    <a:gd name="T60" fmla="*/ 165 w 550"/>
                    <a:gd name="T61" fmla="*/ 276 h 430"/>
                    <a:gd name="T62" fmla="*/ 166 w 550"/>
                    <a:gd name="T63" fmla="*/ 2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6"/>
                      </a:moveTo>
                      <a:lnTo>
                        <a:pt x="166" y="276"/>
                      </a:lnTo>
                      <a:lnTo>
                        <a:pt x="167" y="276"/>
                      </a:lnTo>
                      <a:lnTo>
                        <a:pt x="183" y="277"/>
                      </a:lnTo>
                      <a:lnTo>
                        <a:pt x="198" y="281"/>
                      </a:lnTo>
                      <a:lnTo>
                        <a:pt x="212" y="286"/>
                      </a:lnTo>
                      <a:lnTo>
                        <a:pt x="226" y="292"/>
                      </a:lnTo>
                      <a:lnTo>
                        <a:pt x="240" y="301"/>
                      </a:lnTo>
                      <a:lnTo>
                        <a:pt x="253" y="310"/>
                      </a:lnTo>
                      <a:lnTo>
                        <a:pt x="266" y="319"/>
                      </a:lnTo>
                      <a:lnTo>
                        <a:pt x="277" y="329"/>
                      </a:lnTo>
                      <a:lnTo>
                        <a:pt x="288" y="319"/>
                      </a:lnTo>
                      <a:lnTo>
                        <a:pt x="300" y="310"/>
                      </a:lnTo>
                      <a:lnTo>
                        <a:pt x="313" y="301"/>
                      </a:lnTo>
                      <a:lnTo>
                        <a:pt x="327" y="292"/>
                      </a:lnTo>
                      <a:lnTo>
                        <a:pt x="341" y="286"/>
                      </a:lnTo>
                      <a:lnTo>
                        <a:pt x="355" y="281"/>
                      </a:lnTo>
                      <a:lnTo>
                        <a:pt x="370" y="277"/>
                      </a:lnTo>
                      <a:lnTo>
                        <a:pt x="385" y="276"/>
                      </a:lnTo>
                      <a:lnTo>
                        <a:pt x="387" y="276"/>
                      </a:lnTo>
                      <a:lnTo>
                        <a:pt x="387" y="276"/>
                      </a:lnTo>
                      <a:lnTo>
                        <a:pt x="388" y="276"/>
                      </a:lnTo>
                      <a:lnTo>
                        <a:pt x="388" y="276"/>
                      </a:lnTo>
                      <a:lnTo>
                        <a:pt x="403" y="277"/>
                      </a:lnTo>
                      <a:lnTo>
                        <a:pt x="417" y="278"/>
                      </a:lnTo>
                      <a:lnTo>
                        <a:pt x="431" y="282"/>
                      </a:lnTo>
                      <a:lnTo>
                        <a:pt x="445" y="286"/>
                      </a:lnTo>
                      <a:lnTo>
                        <a:pt x="458" y="292"/>
                      </a:lnTo>
                      <a:lnTo>
                        <a:pt x="471" y="299"/>
                      </a:lnTo>
                      <a:lnTo>
                        <a:pt x="482" y="306"/>
                      </a:lnTo>
                      <a:lnTo>
                        <a:pt x="494" y="314"/>
                      </a:lnTo>
                      <a:lnTo>
                        <a:pt x="504" y="324"/>
                      </a:lnTo>
                      <a:lnTo>
                        <a:pt x="514" y="334"/>
                      </a:lnTo>
                      <a:lnTo>
                        <a:pt x="522" y="344"/>
                      </a:lnTo>
                      <a:lnTo>
                        <a:pt x="529" y="356"/>
                      </a:lnTo>
                      <a:lnTo>
                        <a:pt x="537" y="369"/>
                      </a:lnTo>
                      <a:lnTo>
                        <a:pt x="542" y="381"/>
                      </a:lnTo>
                      <a:lnTo>
                        <a:pt x="547" y="395"/>
                      </a:lnTo>
                      <a:lnTo>
                        <a:pt x="550" y="409"/>
                      </a:lnTo>
                      <a:lnTo>
                        <a:pt x="550" y="212"/>
                      </a:lnTo>
                      <a:lnTo>
                        <a:pt x="323" y="212"/>
                      </a:lnTo>
                      <a:lnTo>
                        <a:pt x="323" y="0"/>
                      </a:lnTo>
                      <a:lnTo>
                        <a:pt x="231" y="0"/>
                      </a:lnTo>
                      <a:lnTo>
                        <a:pt x="231" y="212"/>
                      </a:lnTo>
                      <a:lnTo>
                        <a:pt x="0" y="212"/>
                      </a:lnTo>
                      <a:lnTo>
                        <a:pt x="0" y="430"/>
                      </a:lnTo>
                      <a:lnTo>
                        <a:pt x="2" y="415"/>
                      </a:lnTo>
                      <a:lnTo>
                        <a:pt x="5" y="399"/>
                      </a:lnTo>
                      <a:lnTo>
                        <a:pt x="11" y="384"/>
                      </a:lnTo>
                      <a:lnTo>
                        <a:pt x="16" y="370"/>
                      </a:lnTo>
                      <a:lnTo>
                        <a:pt x="23" y="356"/>
                      </a:lnTo>
                      <a:lnTo>
                        <a:pt x="32" y="343"/>
                      </a:lnTo>
                      <a:lnTo>
                        <a:pt x="41" y="332"/>
                      </a:lnTo>
                      <a:lnTo>
                        <a:pt x="51" y="320"/>
                      </a:lnTo>
                      <a:lnTo>
                        <a:pt x="63" y="311"/>
                      </a:lnTo>
                      <a:lnTo>
                        <a:pt x="76" y="302"/>
                      </a:lnTo>
                      <a:lnTo>
                        <a:pt x="88" y="295"/>
                      </a:lnTo>
                      <a:lnTo>
                        <a:pt x="102" y="288"/>
                      </a:lnTo>
                      <a:lnTo>
                        <a:pt x="118" y="283"/>
                      </a:lnTo>
                      <a:lnTo>
                        <a:pt x="133" y="279"/>
                      </a:lnTo>
                      <a:lnTo>
                        <a:pt x="148" y="277"/>
                      </a:lnTo>
                      <a:lnTo>
                        <a:pt x="165" y="276"/>
                      </a:lnTo>
                      <a:lnTo>
                        <a:pt x="165"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36" name="Freeform 144"/>
                <p:cNvSpPr>
                  <a:spLocks/>
                </p:cNvSpPr>
                <p:nvPr/>
              </p:nvSpPr>
              <p:spPr bwMode="auto">
                <a:xfrm>
                  <a:off x="1487" y="3457"/>
                  <a:ext cx="50" cy="101"/>
                </a:xfrm>
                <a:custGeom>
                  <a:avLst/>
                  <a:gdLst>
                    <a:gd name="T0" fmla="*/ 139 w 203"/>
                    <a:gd name="T1" fmla="*/ 207 h 403"/>
                    <a:gd name="T2" fmla="*/ 153 w 203"/>
                    <a:gd name="T3" fmla="*/ 213 h 403"/>
                    <a:gd name="T4" fmla="*/ 166 w 203"/>
                    <a:gd name="T5" fmla="*/ 222 h 403"/>
                    <a:gd name="T6" fmla="*/ 176 w 203"/>
                    <a:gd name="T7" fmla="*/ 232 h 403"/>
                    <a:gd name="T8" fmla="*/ 185 w 203"/>
                    <a:gd name="T9" fmla="*/ 244 h 403"/>
                    <a:gd name="T10" fmla="*/ 193 w 203"/>
                    <a:gd name="T11" fmla="*/ 256 h 403"/>
                    <a:gd name="T12" fmla="*/ 199 w 203"/>
                    <a:gd name="T13" fmla="*/ 270 h 403"/>
                    <a:gd name="T14" fmla="*/ 202 w 203"/>
                    <a:gd name="T15" fmla="*/ 286 h 403"/>
                    <a:gd name="T16" fmla="*/ 203 w 203"/>
                    <a:gd name="T17" fmla="*/ 301 h 403"/>
                    <a:gd name="T18" fmla="*/ 203 w 203"/>
                    <a:gd name="T19" fmla="*/ 311 h 403"/>
                    <a:gd name="T20" fmla="*/ 202 w 203"/>
                    <a:gd name="T21" fmla="*/ 321 h 403"/>
                    <a:gd name="T22" fmla="*/ 199 w 203"/>
                    <a:gd name="T23" fmla="*/ 332 h 403"/>
                    <a:gd name="T24" fmla="*/ 195 w 203"/>
                    <a:gd name="T25" fmla="*/ 341 h 403"/>
                    <a:gd name="T26" fmla="*/ 191 w 203"/>
                    <a:gd name="T27" fmla="*/ 349 h 403"/>
                    <a:gd name="T28" fmla="*/ 186 w 203"/>
                    <a:gd name="T29" fmla="*/ 357 h 403"/>
                    <a:gd name="T30" fmla="*/ 180 w 203"/>
                    <a:gd name="T31" fmla="*/ 366 h 403"/>
                    <a:gd name="T32" fmla="*/ 174 w 203"/>
                    <a:gd name="T33" fmla="*/ 372 h 403"/>
                    <a:gd name="T34" fmla="*/ 166 w 203"/>
                    <a:gd name="T35" fmla="*/ 379 h 403"/>
                    <a:gd name="T36" fmla="*/ 158 w 203"/>
                    <a:gd name="T37" fmla="*/ 385 h 403"/>
                    <a:gd name="T38" fmla="*/ 151 w 203"/>
                    <a:gd name="T39" fmla="*/ 390 h 403"/>
                    <a:gd name="T40" fmla="*/ 142 w 203"/>
                    <a:gd name="T41" fmla="*/ 394 h 403"/>
                    <a:gd name="T42" fmla="*/ 132 w 203"/>
                    <a:gd name="T43" fmla="*/ 398 h 403"/>
                    <a:gd name="T44" fmla="*/ 123 w 203"/>
                    <a:gd name="T45" fmla="*/ 400 h 403"/>
                    <a:gd name="T46" fmla="*/ 112 w 203"/>
                    <a:gd name="T47" fmla="*/ 402 h 403"/>
                    <a:gd name="T48" fmla="*/ 102 w 203"/>
                    <a:gd name="T49" fmla="*/ 403 h 403"/>
                    <a:gd name="T50" fmla="*/ 92 w 203"/>
                    <a:gd name="T51" fmla="*/ 402 h 403"/>
                    <a:gd name="T52" fmla="*/ 82 w 203"/>
                    <a:gd name="T53" fmla="*/ 400 h 403"/>
                    <a:gd name="T54" fmla="*/ 72 w 203"/>
                    <a:gd name="T55" fmla="*/ 398 h 403"/>
                    <a:gd name="T56" fmla="*/ 63 w 203"/>
                    <a:gd name="T57" fmla="*/ 394 h 403"/>
                    <a:gd name="T58" fmla="*/ 54 w 203"/>
                    <a:gd name="T59" fmla="*/ 390 h 403"/>
                    <a:gd name="T60" fmla="*/ 45 w 203"/>
                    <a:gd name="T61" fmla="*/ 385 h 403"/>
                    <a:gd name="T62" fmla="*/ 37 w 203"/>
                    <a:gd name="T63" fmla="*/ 379 h 403"/>
                    <a:gd name="T64" fmla="*/ 30 w 203"/>
                    <a:gd name="T65" fmla="*/ 372 h 403"/>
                    <a:gd name="T66" fmla="*/ 23 w 203"/>
                    <a:gd name="T67" fmla="*/ 366 h 403"/>
                    <a:gd name="T68" fmla="*/ 18 w 203"/>
                    <a:gd name="T69" fmla="*/ 357 h 403"/>
                    <a:gd name="T70" fmla="*/ 13 w 203"/>
                    <a:gd name="T71" fmla="*/ 349 h 403"/>
                    <a:gd name="T72" fmla="*/ 8 w 203"/>
                    <a:gd name="T73" fmla="*/ 341 h 403"/>
                    <a:gd name="T74" fmla="*/ 5 w 203"/>
                    <a:gd name="T75" fmla="*/ 332 h 403"/>
                    <a:gd name="T76" fmla="*/ 3 w 203"/>
                    <a:gd name="T77" fmla="*/ 321 h 403"/>
                    <a:gd name="T78" fmla="*/ 1 w 203"/>
                    <a:gd name="T79" fmla="*/ 311 h 403"/>
                    <a:gd name="T80" fmla="*/ 0 w 203"/>
                    <a:gd name="T81" fmla="*/ 301 h 403"/>
                    <a:gd name="T82" fmla="*/ 1 w 203"/>
                    <a:gd name="T83" fmla="*/ 286 h 403"/>
                    <a:gd name="T84" fmla="*/ 5 w 203"/>
                    <a:gd name="T85" fmla="*/ 270 h 403"/>
                    <a:gd name="T86" fmla="*/ 10 w 203"/>
                    <a:gd name="T87" fmla="*/ 256 h 403"/>
                    <a:gd name="T88" fmla="*/ 18 w 203"/>
                    <a:gd name="T89" fmla="*/ 244 h 403"/>
                    <a:gd name="T90" fmla="*/ 27 w 203"/>
                    <a:gd name="T91" fmla="*/ 232 h 403"/>
                    <a:gd name="T92" fmla="*/ 38 w 203"/>
                    <a:gd name="T93" fmla="*/ 222 h 403"/>
                    <a:gd name="T94" fmla="*/ 50 w 203"/>
                    <a:gd name="T95" fmla="*/ 213 h 403"/>
                    <a:gd name="T96" fmla="*/ 64 w 203"/>
                    <a:gd name="T97" fmla="*/ 207 h 403"/>
                    <a:gd name="T98" fmla="*/ 64 w 203"/>
                    <a:gd name="T99" fmla="*/ 0 h 403"/>
                    <a:gd name="T100" fmla="*/ 139 w 203"/>
                    <a:gd name="T101" fmla="*/ 0 h 403"/>
                    <a:gd name="T102" fmla="*/ 139 w 203"/>
                    <a:gd name="T103" fmla="*/ 20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7"/>
                      </a:moveTo>
                      <a:lnTo>
                        <a:pt x="153" y="213"/>
                      </a:lnTo>
                      <a:lnTo>
                        <a:pt x="166" y="222"/>
                      </a:lnTo>
                      <a:lnTo>
                        <a:pt x="176" y="232"/>
                      </a:lnTo>
                      <a:lnTo>
                        <a:pt x="185" y="244"/>
                      </a:lnTo>
                      <a:lnTo>
                        <a:pt x="193" y="256"/>
                      </a:lnTo>
                      <a:lnTo>
                        <a:pt x="199" y="270"/>
                      </a:lnTo>
                      <a:lnTo>
                        <a:pt x="202" y="286"/>
                      </a:lnTo>
                      <a:lnTo>
                        <a:pt x="203" y="301"/>
                      </a:lnTo>
                      <a:lnTo>
                        <a:pt x="203" y="311"/>
                      </a:lnTo>
                      <a:lnTo>
                        <a:pt x="202" y="321"/>
                      </a:lnTo>
                      <a:lnTo>
                        <a:pt x="199" y="332"/>
                      </a:lnTo>
                      <a:lnTo>
                        <a:pt x="195" y="341"/>
                      </a:lnTo>
                      <a:lnTo>
                        <a:pt x="191" y="349"/>
                      </a:lnTo>
                      <a:lnTo>
                        <a:pt x="186" y="357"/>
                      </a:lnTo>
                      <a:lnTo>
                        <a:pt x="180" y="366"/>
                      </a:lnTo>
                      <a:lnTo>
                        <a:pt x="174" y="372"/>
                      </a:lnTo>
                      <a:lnTo>
                        <a:pt x="166" y="379"/>
                      </a:lnTo>
                      <a:lnTo>
                        <a:pt x="158" y="385"/>
                      </a:lnTo>
                      <a:lnTo>
                        <a:pt x="151" y="390"/>
                      </a:lnTo>
                      <a:lnTo>
                        <a:pt x="142" y="394"/>
                      </a:lnTo>
                      <a:lnTo>
                        <a:pt x="132" y="398"/>
                      </a:lnTo>
                      <a:lnTo>
                        <a:pt x="123" y="400"/>
                      </a:lnTo>
                      <a:lnTo>
                        <a:pt x="112" y="402"/>
                      </a:lnTo>
                      <a:lnTo>
                        <a:pt x="102" y="403"/>
                      </a:lnTo>
                      <a:lnTo>
                        <a:pt x="92" y="402"/>
                      </a:lnTo>
                      <a:lnTo>
                        <a:pt x="82" y="400"/>
                      </a:lnTo>
                      <a:lnTo>
                        <a:pt x="72" y="398"/>
                      </a:lnTo>
                      <a:lnTo>
                        <a:pt x="63" y="394"/>
                      </a:lnTo>
                      <a:lnTo>
                        <a:pt x="54" y="390"/>
                      </a:lnTo>
                      <a:lnTo>
                        <a:pt x="45" y="385"/>
                      </a:lnTo>
                      <a:lnTo>
                        <a:pt x="37" y="379"/>
                      </a:lnTo>
                      <a:lnTo>
                        <a:pt x="30" y="372"/>
                      </a:lnTo>
                      <a:lnTo>
                        <a:pt x="23" y="366"/>
                      </a:lnTo>
                      <a:lnTo>
                        <a:pt x="18" y="357"/>
                      </a:lnTo>
                      <a:lnTo>
                        <a:pt x="13" y="349"/>
                      </a:lnTo>
                      <a:lnTo>
                        <a:pt x="8" y="341"/>
                      </a:lnTo>
                      <a:lnTo>
                        <a:pt x="5" y="332"/>
                      </a:lnTo>
                      <a:lnTo>
                        <a:pt x="3" y="321"/>
                      </a:lnTo>
                      <a:lnTo>
                        <a:pt x="1" y="311"/>
                      </a:lnTo>
                      <a:lnTo>
                        <a:pt x="0" y="301"/>
                      </a:lnTo>
                      <a:lnTo>
                        <a:pt x="1" y="286"/>
                      </a:lnTo>
                      <a:lnTo>
                        <a:pt x="5" y="270"/>
                      </a:lnTo>
                      <a:lnTo>
                        <a:pt x="10" y="256"/>
                      </a:lnTo>
                      <a:lnTo>
                        <a:pt x="18" y="244"/>
                      </a:lnTo>
                      <a:lnTo>
                        <a:pt x="27" y="232"/>
                      </a:lnTo>
                      <a:lnTo>
                        <a:pt x="38"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37" name="Freeform 145"/>
                <p:cNvSpPr>
                  <a:spLocks/>
                </p:cNvSpPr>
                <p:nvPr/>
              </p:nvSpPr>
              <p:spPr bwMode="auto">
                <a:xfrm>
                  <a:off x="1869" y="3339"/>
                  <a:ext cx="69" cy="164"/>
                </a:xfrm>
                <a:custGeom>
                  <a:avLst/>
                  <a:gdLst>
                    <a:gd name="T0" fmla="*/ 204 w 274"/>
                    <a:gd name="T1" fmla="*/ 0 h 656"/>
                    <a:gd name="T2" fmla="*/ 178 w 274"/>
                    <a:gd name="T3" fmla="*/ 177 h 656"/>
                    <a:gd name="T4" fmla="*/ 134 w 274"/>
                    <a:gd name="T5" fmla="*/ 195 h 656"/>
                    <a:gd name="T6" fmla="*/ 94 w 274"/>
                    <a:gd name="T7" fmla="*/ 220 h 656"/>
                    <a:gd name="T8" fmla="*/ 62 w 274"/>
                    <a:gd name="T9" fmla="*/ 249 h 656"/>
                    <a:gd name="T10" fmla="*/ 37 w 274"/>
                    <a:gd name="T11" fmla="*/ 282 h 656"/>
                    <a:gd name="T12" fmla="*/ 18 w 274"/>
                    <a:gd name="T13" fmla="*/ 320 h 656"/>
                    <a:gd name="T14" fmla="*/ 6 w 274"/>
                    <a:gd name="T15" fmla="*/ 360 h 656"/>
                    <a:gd name="T16" fmla="*/ 1 w 274"/>
                    <a:gd name="T17" fmla="*/ 401 h 656"/>
                    <a:gd name="T18" fmla="*/ 2 w 274"/>
                    <a:gd name="T19" fmla="*/ 441 h 656"/>
                    <a:gd name="T20" fmla="*/ 10 w 274"/>
                    <a:gd name="T21" fmla="*/ 482 h 656"/>
                    <a:gd name="T22" fmla="*/ 25 w 274"/>
                    <a:gd name="T23" fmla="*/ 520 h 656"/>
                    <a:gd name="T24" fmla="*/ 47 w 274"/>
                    <a:gd name="T25" fmla="*/ 556 h 656"/>
                    <a:gd name="T26" fmla="*/ 75 w 274"/>
                    <a:gd name="T27" fmla="*/ 589 h 656"/>
                    <a:gd name="T28" fmla="*/ 111 w 274"/>
                    <a:gd name="T29" fmla="*/ 616 h 656"/>
                    <a:gd name="T30" fmla="*/ 153 w 274"/>
                    <a:gd name="T31" fmla="*/ 636 h 656"/>
                    <a:gd name="T32" fmla="*/ 201 w 274"/>
                    <a:gd name="T33" fmla="*/ 652 h 656"/>
                    <a:gd name="T34" fmla="*/ 226 w 274"/>
                    <a:gd name="T35" fmla="*/ 585 h 656"/>
                    <a:gd name="T36" fmla="*/ 187 w 274"/>
                    <a:gd name="T37" fmla="*/ 575 h 656"/>
                    <a:gd name="T38" fmla="*/ 155 w 274"/>
                    <a:gd name="T39" fmla="*/ 559 h 656"/>
                    <a:gd name="T40" fmla="*/ 129 w 274"/>
                    <a:gd name="T41" fmla="*/ 538 h 656"/>
                    <a:gd name="T42" fmla="*/ 107 w 274"/>
                    <a:gd name="T43" fmla="*/ 514 h 656"/>
                    <a:gd name="T44" fmla="*/ 92 w 274"/>
                    <a:gd name="T45" fmla="*/ 486 h 656"/>
                    <a:gd name="T46" fmla="*/ 82 w 274"/>
                    <a:gd name="T47" fmla="*/ 457 h 656"/>
                    <a:gd name="T48" fmla="*/ 76 w 274"/>
                    <a:gd name="T49" fmla="*/ 425 h 656"/>
                    <a:gd name="T50" fmla="*/ 76 w 274"/>
                    <a:gd name="T51" fmla="*/ 394 h 656"/>
                    <a:gd name="T52" fmla="*/ 83 w 274"/>
                    <a:gd name="T53" fmla="*/ 362 h 656"/>
                    <a:gd name="T54" fmla="*/ 94 w 274"/>
                    <a:gd name="T55" fmla="*/ 333 h 656"/>
                    <a:gd name="T56" fmla="*/ 111 w 274"/>
                    <a:gd name="T57" fmla="*/ 306 h 656"/>
                    <a:gd name="T58" fmla="*/ 133 w 274"/>
                    <a:gd name="T59" fmla="*/ 282 h 656"/>
                    <a:gd name="T60" fmla="*/ 159 w 274"/>
                    <a:gd name="T61" fmla="*/ 262 h 656"/>
                    <a:gd name="T62" fmla="*/ 192 w 274"/>
                    <a:gd name="T63" fmla="*/ 246 h 656"/>
                    <a:gd name="T64" fmla="*/ 231 w 274"/>
                    <a:gd name="T65" fmla="*/ 237 h 656"/>
                    <a:gd name="T66" fmla="*/ 274 w 274"/>
                    <a:gd name="T67" fmla="*/ 235 h 656"/>
                    <a:gd name="T68" fmla="*/ 269 w 274"/>
                    <a:gd name="T69" fmla="*/ 200 h 656"/>
                    <a:gd name="T70" fmla="*/ 270 w 274"/>
                    <a:gd name="T71" fmla="*/ 183 h 656"/>
                    <a:gd name="T72" fmla="*/ 273 w 274"/>
                    <a:gd name="T73" fmla="*/ 166 h 656"/>
                    <a:gd name="T74" fmla="*/ 263 w 274"/>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3" y="0"/>
                      </a:moveTo>
                      <a:lnTo>
                        <a:pt x="204" y="0"/>
                      </a:lnTo>
                      <a:lnTo>
                        <a:pt x="204" y="172"/>
                      </a:lnTo>
                      <a:lnTo>
                        <a:pt x="178" y="177"/>
                      </a:lnTo>
                      <a:lnTo>
                        <a:pt x="155" y="185"/>
                      </a:lnTo>
                      <a:lnTo>
                        <a:pt x="134" y="195"/>
                      </a:lnTo>
                      <a:lnTo>
                        <a:pt x="113" y="207"/>
                      </a:lnTo>
                      <a:lnTo>
                        <a:pt x="94" y="220"/>
                      </a:lnTo>
                      <a:lnTo>
                        <a:pt x="78" y="234"/>
                      </a:lnTo>
                      <a:lnTo>
                        <a:pt x="62" y="249"/>
                      </a:lnTo>
                      <a:lnTo>
                        <a:pt x="48" y="265"/>
                      </a:lnTo>
                      <a:lnTo>
                        <a:pt x="37" y="282"/>
                      </a:lnTo>
                      <a:lnTo>
                        <a:pt x="27" y="301"/>
                      </a:lnTo>
                      <a:lnTo>
                        <a:pt x="18" y="320"/>
                      </a:lnTo>
                      <a:lnTo>
                        <a:pt x="11" y="339"/>
                      </a:lnTo>
                      <a:lnTo>
                        <a:pt x="6" y="360"/>
                      </a:lnTo>
                      <a:lnTo>
                        <a:pt x="2" y="380"/>
                      </a:lnTo>
                      <a:lnTo>
                        <a:pt x="1" y="401"/>
                      </a:lnTo>
                      <a:lnTo>
                        <a:pt x="0" y="421"/>
                      </a:lnTo>
                      <a:lnTo>
                        <a:pt x="2" y="441"/>
                      </a:lnTo>
                      <a:lnTo>
                        <a:pt x="5" y="462"/>
                      </a:lnTo>
                      <a:lnTo>
                        <a:pt x="10" y="482"/>
                      </a:lnTo>
                      <a:lnTo>
                        <a:pt x="17" y="501"/>
                      </a:lnTo>
                      <a:lnTo>
                        <a:pt x="25" y="520"/>
                      </a:lnTo>
                      <a:lnTo>
                        <a:pt x="36" y="540"/>
                      </a:lnTo>
                      <a:lnTo>
                        <a:pt x="47" y="556"/>
                      </a:lnTo>
                      <a:lnTo>
                        <a:pt x="60" y="573"/>
                      </a:lnTo>
                      <a:lnTo>
                        <a:pt x="75" y="589"/>
                      </a:lnTo>
                      <a:lnTo>
                        <a:pt x="92" y="603"/>
                      </a:lnTo>
                      <a:lnTo>
                        <a:pt x="111" y="616"/>
                      </a:lnTo>
                      <a:lnTo>
                        <a:pt x="131" y="627"/>
                      </a:lnTo>
                      <a:lnTo>
                        <a:pt x="153" y="636"/>
                      </a:lnTo>
                      <a:lnTo>
                        <a:pt x="176" y="645"/>
                      </a:lnTo>
                      <a:lnTo>
                        <a:pt x="201" y="652"/>
                      </a:lnTo>
                      <a:lnTo>
                        <a:pt x="228" y="656"/>
                      </a:lnTo>
                      <a:lnTo>
                        <a:pt x="226" y="585"/>
                      </a:lnTo>
                      <a:lnTo>
                        <a:pt x="206" y="580"/>
                      </a:lnTo>
                      <a:lnTo>
                        <a:pt x="187" y="575"/>
                      </a:lnTo>
                      <a:lnTo>
                        <a:pt x="171" y="568"/>
                      </a:lnTo>
                      <a:lnTo>
                        <a:pt x="155" y="559"/>
                      </a:lnTo>
                      <a:lnTo>
                        <a:pt x="141" y="550"/>
                      </a:lnTo>
                      <a:lnTo>
                        <a:pt x="129" y="538"/>
                      </a:lnTo>
                      <a:lnTo>
                        <a:pt x="117" y="527"/>
                      </a:lnTo>
                      <a:lnTo>
                        <a:pt x="107" y="514"/>
                      </a:lnTo>
                      <a:lnTo>
                        <a:pt x="99" y="500"/>
                      </a:lnTo>
                      <a:lnTo>
                        <a:pt x="92" y="486"/>
                      </a:lnTo>
                      <a:lnTo>
                        <a:pt x="85" y="472"/>
                      </a:lnTo>
                      <a:lnTo>
                        <a:pt x="82" y="457"/>
                      </a:lnTo>
                      <a:lnTo>
                        <a:pt x="78" y="441"/>
                      </a:lnTo>
                      <a:lnTo>
                        <a:pt x="76" y="425"/>
                      </a:lnTo>
                      <a:lnTo>
                        <a:pt x="76" y="409"/>
                      </a:lnTo>
                      <a:lnTo>
                        <a:pt x="76" y="394"/>
                      </a:lnTo>
                      <a:lnTo>
                        <a:pt x="79" y="378"/>
                      </a:lnTo>
                      <a:lnTo>
                        <a:pt x="83" y="362"/>
                      </a:lnTo>
                      <a:lnTo>
                        <a:pt x="88" y="348"/>
                      </a:lnTo>
                      <a:lnTo>
                        <a:pt x="94" y="333"/>
                      </a:lnTo>
                      <a:lnTo>
                        <a:pt x="102" y="319"/>
                      </a:lnTo>
                      <a:lnTo>
                        <a:pt x="111" y="306"/>
                      </a:lnTo>
                      <a:lnTo>
                        <a:pt x="121" y="293"/>
                      </a:lnTo>
                      <a:lnTo>
                        <a:pt x="133" y="282"/>
                      </a:lnTo>
                      <a:lnTo>
                        <a:pt x="145" y="272"/>
                      </a:lnTo>
                      <a:lnTo>
                        <a:pt x="159" y="262"/>
                      </a:lnTo>
                      <a:lnTo>
                        <a:pt x="176" y="254"/>
                      </a:lnTo>
                      <a:lnTo>
                        <a:pt x="192" y="246"/>
                      </a:lnTo>
                      <a:lnTo>
                        <a:pt x="210" y="241"/>
                      </a:lnTo>
                      <a:lnTo>
                        <a:pt x="231" y="237"/>
                      </a:lnTo>
                      <a:lnTo>
                        <a:pt x="251" y="236"/>
                      </a:lnTo>
                      <a:lnTo>
                        <a:pt x="274" y="235"/>
                      </a:lnTo>
                      <a:lnTo>
                        <a:pt x="272" y="220"/>
                      </a:lnTo>
                      <a:lnTo>
                        <a:pt x="269" y="200"/>
                      </a:lnTo>
                      <a:lnTo>
                        <a:pt x="269" y="192"/>
                      </a:lnTo>
                      <a:lnTo>
                        <a:pt x="270" y="183"/>
                      </a:lnTo>
                      <a:lnTo>
                        <a:pt x="272" y="174"/>
                      </a:lnTo>
                      <a:lnTo>
                        <a:pt x="273" y="166"/>
                      </a:lnTo>
                      <a:lnTo>
                        <a:pt x="268" y="166"/>
                      </a:lnTo>
                      <a:lnTo>
                        <a:pt x="263" y="166"/>
                      </a:lnTo>
                      <a:lnTo>
                        <a:pt x="263"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59538" name="Freeform 146"/>
              <p:cNvSpPr>
                <a:spLocks/>
              </p:cNvSpPr>
              <p:nvPr/>
            </p:nvSpPr>
            <p:spPr bwMode="auto">
              <a:xfrm rot="201987">
                <a:off x="2141" y="3237"/>
                <a:ext cx="378" cy="33"/>
              </a:xfrm>
              <a:custGeom>
                <a:avLst/>
                <a:gdLst>
                  <a:gd name="T0" fmla="*/ 1512 w 1512"/>
                  <a:gd name="T1" fmla="*/ 1 h 131"/>
                  <a:gd name="T2" fmla="*/ 1512 w 1512"/>
                  <a:gd name="T3" fmla="*/ 1 h 131"/>
                  <a:gd name="T4" fmla="*/ 1416 w 1512"/>
                  <a:gd name="T5" fmla="*/ 2 h 131"/>
                  <a:gd name="T6" fmla="*/ 1322 w 1512"/>
                  <a:gd name="T7" fmla="*/ 3 h 131"/>
                  <a:gd name="T8" fmla="*/ 1228 w 1512"/>
                  <a:gd name="T9" fmla="*/ 6 h 131"/>
                  <a:gd name="T10" fmla="*/ 1133 w 1512"/>
                  <a:gd name="T11" fmla="*/ 9 h 131"/>
                  <a:gd name="T12" fmla="*/ 1039 w 1512"/>
                  <a:gd name="T13" fmla="*/ 11 h 131"/>
                  <a:gd name="T14" fmla="*/ 945 w 1512"/>
                  <a:gd name="T15" fmla="*/ 14 h 131"/>
                  <a:gd name="T16" fmla="*/ 850 w 1512"/>
                  <a:gd name="T17" fmla="*/ 17 h 131"/>
                  <a:gd name="T18" fmla="*/ 756 w 1512"/>
                  <a:gd name="T19" fmla="*/ 21 h 131"/>
                  <a:gd name="T20" fmla="*/ 662 w 1512"/>
                  <a:gd name="T21" fmla="*/ 26 h 131"/>
                  <a:gd name="T22" fmla="*/ 567 w 1512"/>
                  <a:gd name="T23" fmla="*/ 32 h 131"/>
                  <a:gd name="T24" fmla="*/ 473 w 1512"/>
                  <a:gd name="T25" fmla="*/ 37 h 131"/>
                  <a:gd name="T26" fmla="*/ 378 w 1512"/>
                  <a:gd name="T27" fmla="*/ 42 h 131"/>
                  <a:gd name="T28" fmla="*/ 284 w 1512"/>
                  <a:gd name="T29" fmla="*/ 47 h 131"/>
                  <a:gd name="T30" fmla="*/ 190 w 1512"/>
                  <a:gd name="T31" fmla="*/ 53 h 131"/>
                  <a:gd name="T32" fmla="*/ 95 w 1512"/>
                  <a:gd name="T33" fmla="*/ 60 h 131"/>
                  <a:gd name="T34" fmla="*/ 0 w 1512"/>
                  <a:gd name="T35" fmla="*/ 67 h 131"/>
                  <a:gd name="T36" fmla="*/ 5 w 1512"/>
                  <a:gd name="T37" fmla="*/ 131 h 131"/>
                  <a:gd name="T38" fmla="*/ 99 w 1512"/>
                  <a:gd name="T39" fmla="*/ 123 h 131"/>
                  <a:gd name="T40" fmla="*/ 194 w 1512"/>
                  <a:gd name="T41" fmla="*/ 117 h 131"/>
                  <a:gd name="T42" fmla="*/ 288 w 1512"/>
                  <a:gd name="T43" fmla="*/ 111 h 131"/>
                  <a:gd name="T44" fmla="*/ 382 w 1512"/>
                  <a:gd name="T45" fmla="*/ 105 h 131"/>
                  <a:gd name="T46" fmla="*/ 477 w 1512"/>
                  <a:gd name="T47" fmla="*/ 100 h 131"/>
                  <a:gd name="T48" fmla="*/ 570 w 1512"/>
                  <a:gd name="T49" fmla="*/ 95 h 131"/>
                  <a:gd name="T50" fmla="*/ 664 w 1512"/>
                  <a:gd name="T51" fmla="*/ 90 h 131"/>
                  <a:gd name="T52" fmla="*/ 758 w 1512"/>
                  <a:gd name="T53" fmla="*/ 85 h 131"/>
                  <a:gd name="T54" fmla="*/ 853 w 1512"/>
                  <a:gd name="T55" fmla="*/ 81 h 131"/>
                  <a:gd name="T56" fmla="*/ 946 w 1512"/>
                  <a:gd name="T57" fmla="*/ 77 h 131"/>
                  <a:gd name="T58" fmla="*/ 1040 w 1512"/>
                  <a:gd name="T59" fmla="*/ 75 h 131"/>
                  <a:gd name="T60" fmla="*/ 1135 w 1512"/>
                  <a:gd name="T61" fmla="*/ 72 h 131"/>
                  <a:gd name="T62" fmla="*/ 1229 w 1512"/>
                  <a:gd name="T63" fmla="*/ 70 h 131"/>
                  <a:gd name="T64" fmla="*/ 1323 w 1512"/>
                  <a:gd name="T65" fmla="*/ 67 h 131"/>
                  <a:gd name="T66" fmla="*/ 1418 w 1512"/>
                  <a:gd name="T67" fmla="*/ 66 h 131"/>
                  <a:gd name="T68" fmla="*/ 1512 w 1512"/>
                  <a:gd name="T69" fmla="*/ 63 h 131"/>
                  <a:gd name="T70" fmla="*/ 1512 w 1512"/>
                  <a:gd name="T71" fmla="*/ 63 h 131"/>
                  <a:gd name="T72" fmla="*/ 1512 w 1512"/>
                  <a:gd name="T73" fmla="*/ 1 h 131"/>
                  <a:gd name="T74" fmla="*/ 1512 w 1512"/>
                  <a:gd name="T75" fmla="*/ 0 h 131"/>
                  <a:gd name="T76" fmla="*/ 1512 w 1512"/>
                  <a:gd name="T7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2" h="131">
                    <a:moveTo>
                      <a:pt x="1512" y="1"/>
                    </a:moveTo>
                    <a:lnTo>
                      <a:pt x="1512" y="1"/>
                    </a:lnTo>
                    <a:lnTo>
                      <a:pt x="1416" y="2"/>
                    </a:lnTo>
                    <a:lnTo>
                      <a:pt x="1322" y="3"/>
                    </a:lnTo>
                    <a:lnTo>
                      <a:pt x="1228" y="6"/>
                    </a:lnTo>
                    <a:lnTo>
                      <a:pt x="1133" y="9"/>
                    </a:lnTo>
                    <a:lnTo>
                      <a:pt x="1039" y="11"/>
                    </a:lnTo>
                    <a:lnTo>
                      <a:pt x="945" y="14"/>
                    </a:lnTo>
                    <a:lnTo>
                      <a:pt x="850" y="17"/>
                    </a:lnTo>
                    <a:lnTo>
                      <a:pt x="756" y="21"/>
                    </a:lnTo>
                    <a:lnTo>
                      <a:pt x="662" y="26"/>
                    </a:lnTo>
                    <a:lnTo>
                      <a:pt x="567" y="32"/>
                    </a:lnTo>
                    <a:lnTo>
                      <a:pt x="473" y="37"/>
                    </a:lnTo>
                    <a:lnTo>
                      <a:pt x="378" y="42"/>
                    </a:lnTo>
                    <a:lnTo>
                      <a:pt x="284" y="47"/>
                    </a:lnTo>
                    <a:lnTo>
                      <a:pt x="190" y="53"/>
                    </a:lnTo>
                    <a:lnTo>
                      <a:pt x="95" y="60"/>
                    </a:lnTo>
                    <a:lnTo>
                      <a:pt x="0" y="67"/>
                    </a:lnTo>
                    <a:lnTo>
                      <a:pt x="5" y="131"/>
                    </a:lnTo>
                    <a:lnTo>
                      <a:pt x="99" y="123"/>
                    </a:lnTo>
                    <a:lnTo>
                      <a:pt x="194" y="117"/>
                    </a:lnTo>
                    <a:lnTo>
                      <a:pt x="288" y="111"/>
                    </a:lnTo>
                    <a:lnTo>
                      <a:pt x="382" y="105"/>
                    </a:lnTo>
                    <a:lnTo>
                      <a:pt x="477" y="100"/>
                    </a:lnTo>
                    <a:lnTo>
                      <a:pt x="570" y="95"/>
                    </a:lnTo>
                    <a:lnTo>
                      <a:pt x="664" y="90"/>
                    </a:lnTo>
                    <a:lnTo>
                      <a:pt x="758" y="85"/>
                    </a:lnTo>
                    <a:lnTo>
                      <a:pt x="853" y="81"/>
                    </a:lnTo>
                    <a:lnTo>
                      <a:pt x="946" y="77"/>
                    </a:lnTo>
                    <a:lnTo>
                      <a:pt x="1040" y="75"/>
                    </a:lnTo>
                    <a:lnTo>
                      <a:pt x="1135" y="72"/>
                    </a:lnTo>
                    <a:lnTo>
                      <a:pt x="1229" y="70"/>
                    </a:lnTo>
                    <a:lnTo>
                      <a:pt x="1323" y="67"/>
                    </a:lnTo>
                    <a:lnTo>
                      <a:pt x="1418" y="66"/>
                    </a:lnTo>
                    <a:lnTo>
                      <a:pt x="1512" y="63"/>
                    </a:lnTo>
                    <a:lnTo>
                      <a:pt x="1512" y="63"/>
                    </a:lnTo>
                    <a:lnTo>
                      <a:pt x="1512" y="1"/>
                    </a:lnTo>
                    <a:lnTo>
                      <a:pt x="1512" y="0"/>
                    </a:lnTo>
                    <a:lnTo>
                      <a:pt x="1512" y="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39" name="Freeform 147"/>
              <p:cNvSpPr>
                <a:spLocks/>
              </p:cNvSpPr>
              <p:nvPr/>
            </p:nvSpPr>
            <p:spPr bwMode="auto">
              <a:xfrm rot="-242669">
                <a:off x="2519" y="3237"/>
                <a:ext cx="295" cy="28"/>
              </a:xfrm>
              <a:custGeom>
                <a:avLst/>
                <a:gdLst>
                  <a:gd name="T0" fmla="*/ 1179 w 1179"/>
                  <a:gd name="T1" fmla="*/ 47 h 111"/>
                  <a:gd name="T2" fmla="*/ 1178 w 1179"/>
                  <a:gd name="T3" fmla="*/ 47 h 111"/>
                  <a:gd name="T4" fmla="*/ 1105 w 1179"/>
                  <a:gd name="T5" fmla="*/ 43 h 111"/>
                  <a:gd name="T6" fmla="*/ 1031 w 1179"/>
                  <a:gd name="T7" fmla="*/ 38 h 111"/>
                  <a:gd name="T8" fmla="*/ 957 w 1179"/>
                  <a:gd name="T9" fmla="*/ 34 h 111"/>
                  <a:gd name="T10" fmla="*/ 884 w 1179"/>
                  <a:gd name="T11" fmla="*/ 31 h 111"/>
                  <a:gd name="T12" fmla="*/ 811 w 1179"/>
                  <a:gd name="T13" fmla="*/ 27 h 111"/>
                  <a:gd name="T14" fmla="*/ 737 w 1179"/>
                  <a:gd name="T15" fmla="*/ 23 h 111"/>
                  <a:gd name="T16" fmla="*/ 663 w 1179"/>
                  <a:gd name="T17" fmla="*/ 19 h 111"/>
                  <a:gd name="T18" fmla="*/ 590 w 1179"/>
                  <a:gd name="T19" fmla="*/ 16 h 111"/>
                  <a:gd name="T20" fmla="*/ 516 w 1179"/>
                  <a:gd name="T21" fmla="*/ 13 h 111"/>
                  <a:gd name="T22" fmla="*/ 442 w 1179"/>
                  <a:gd name="T23" fmla="*/ 10 h 111"/>
                  <a:gd name="T24" fmla="*/ 370 w 1179"/>
                  <a:gd name="T25" fmla="*/ 8 h 111"/>
                  <a:gd name="T26" fmla="*/ 296 w 1179"/>
                  <a:gd name="T27" fmla="*/ 6 h 111"/>
                  <a:gd name="T28" fmla="*/ 222 w 1179"/>
                  <a:gd name="T29" fmla="*/ 4 h 111"/>
                  <a:gd name="T30" fmla="*/ 148 w 1179"/>
                  <a:gd name="T31" fmla="*/ 2 h 111"/>
                  <a:gd name="T32" fmla="*/ 74 w 1179"/>
                  <a:gd name="T33" fmla="*/ 0 h 111"/>
                  <a:gd name="T34" fmla="*/ 0 w 1179"/>
                  <a:gd name="T35" fmla="*/ 0 h 111"/>
                  <a:gd name="T36" fmla="*/ 0 w 1179"/>
                  <a:gd name="T37" fmla="*/ 62 h 111"/>
                  <a:gd name="T38" fmla="*/ 74 w 1179"/>
                  <a:gd name="T39" fmla="*/ 64 h 111"/>
                  <a:gd name="T40" fmla="*/ 147 w 1179"/>
                  <a:gd name="T41" fmla="*/ 66 h 111"/>
                  <a:gd name="T42" fmla="*/ 221 w 1179"/>
                  <a:gd name="T43" fmla="*/ 67 h 111"/>
                  <a:gd name="T44" fmla="*/ 294 w 1179"/>
                  <a:gd name="T45" fmla="*/ 70 h 111"/>
                  <a:gd name="T46" fmla="*/ 367 w 1179"/>
                  <a:gd name="T47" fmla="*/ 71 h 111"/>
                  <a:gd name="T48" fmla="*/ 441 w 1179"/>
                  <a:gd name="T49" fmla="*/ 74 h 111"/>
                  <a:gd name="T50" fmla="*/ 514 w 1179"/>
                  <a:gd name="T51" fmla="*/ 76 h 111"/>
                  <a:gd name="T52" fmla="*/ 588 w 1179"/>
                  <a:gd name="T53" fmla="*/ 80 h 111"/>
                  <a:gd name="T54" fmla="*/ 660 w 1179"/>
                  <a:gd name="T55" fmla="*/ 83 h 111"/>
                  <a:gd name="T56" fmla="*/ 734 w 1179"/>
                  <a:gd name="T57" fmla="*/ 87 h 111"/>
                  <a:gd name="T58" fmla="*/ 807 w 1179"/>
                  <a:gd name="T59" fmla="*/ 90 h 111"/>
                  <a:gd name="T60" fmla="*/ 881 w 1179"/>
                  <a:gd name="T61" fmla="*/ 94 h 111"/>
                  <a:gd name="T62" fmla="*/ 954 w 1179"/>
                  <a:gd name="T63" fmla="*/ 98 h 111"/>
                  <a:gd name="T64" fmla="*/ 1028 w 1179"/>
                  <a:gd name="T65" fmla="*/ 102 h 111"/>
                  <a:gd name="T66" fmla="*/ 1102 w 1179"/>
                  <a:gd name="T67" fmla="*/ 107 h 111"/>
                  <a:gd name="T68" fmla="*/ 1174 w 1179"/>
                  <a:gd name="T69" fmla="*/ 111 h 111"/>
                  <a:gd name="T70" fmla="*/ 1174 w 1179"/>
                  <a:gd name="T71" fmla="*/ 111 h 111"/>
                  <a:gd name="T72" fmla="*/ 1179 w 1179"/>
                  <a:gd name="T73" fmla="*/ 47 h 111"/>
                  <a:gd name="T74" fmla="*/ 1179 w 1179"/>
                  <a:gd name="T75" fmla="*/ 47 h 111"/>
                  <a:gd name="T76" fmla="*/ 1178 w 1179"/>
                  <a:gd name="T77" fmla="*/ 47 h 111"/>
                  <a:gd name="T78" fmla="*/ 1179 w 1179"/>
                  <a:gd name="T79"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9" h="111">
                    <a:moveTo>
                      <a:pt x="1179" y="47"/>
                    </a:moveTo>
                    <a:lnTo>
                      <a:pt x="1178" y="47"/>
                    </a:lnTo>
                    <a:lnTo>
                      <a:pt x="1105" y="43"/>
                    </a:lnTo>
                    <a:lnTo>
                      <a:pt x="1031" y="38"/>
                    </a:lnTo>
                    <a:lnTo>
                      <a:pt x="957" y="34"/>
                    </a:lnTo>
                    <a:lnTo>
                      <a:pt x="884" y="31"/>
                    </a:lnTo>
                    <a:lnTo>
                      <a:pt x="811" y="27"/>
                    </a:lnTo>
                    <a:lnTo>
                      <a:pt x="737" y="23"/>
                    </a:lnTo>
                    <a:lnTo>
                      <a:pt x="663" y="19"/>
                    </a:lnTo>
                    <a:lnTo>
                      <a:pt x="590" y="16"/>
                    </a:lnTo>
                    <a:lnTo>
                      <a:pt x="516" y="13"/>
                    </a:lnTo>
                    <a:lnTo>
                      <a:pt x="442" y="10"/>
                    </a:lnTo>
                    <a:lnTo>
                      <a:pt x="370" y="8"/>
                    </a:lnTo>
                    <a:lnTo>
                      <a:pt x="296" y="6"/>
                    </a:lnTo>
                    <a:lnTo>
                      <a:pt x="222" y="4"/>
                    </a:lnTo>
                    <a:lnTo>
                      <a:pt x="148" y="2"/>
                    </a:lnTo>
                    <a:lnTo>
                      <a:pt x="74" y="0"/>
                    </a:lnTo>
                    <a:lnTo>
                      <a:pt x="0" y="0"/>
                    </a:lnTo>
                    <a:lnTo>
                      <a:pt x="0" y="62"/>
                    </a:lnTo>
                    <a:lnTo>
                      <a:pt x="74" y="64"/>
                    </a:lnTo>
                    <a:lnTo>
                      <a:pt x="147" y="66"/>
                    </a:lnTo>
                    <a:lnTo>
                      <a:pt x="221" y="67"/>
                    </a:lnTo>
                    <a:lnTo>
                      <a:pt x="294" y="70"/>
                    </a:lnTo>
                    <a:lnTo>
                      <a:pt x="367" y="71"/>
                    </a:lnTo>
                    <a:lnTo>
                      <a:pt x="441" y="74"/>
                    </a:lnTo>
                    <a:lnTo>
                      <a:pt x="514" y="76"/>
                    </a:lnTo>
                    <a:lnTo>
                      <a:pt x="588" y="80"/>
                    </a:lnTo>
                    <a:lnTo>
                      <a:pt x="660" y="83"/>
                    </a:lnTo>
                    <a:lnTo>
                      <a:pt x="734" y="87"/>
                    </a:lnTo>
                    <a:lnTo>
                      <a:pt x="807" y="90"/>
                    </a:lnTo>
                    <a:lnTo>
                      <a:pt x="881" y="94"/>
                    </a:lnTo>
                    <a:lnTo>
                      <a:pt x="954" y="98"/>
                    </a:lnTo>
                    <a:lnTo>
                      <a:pt x="1028" y="102"/>
                    </a:lnTo>
                    <a:lnTo>
                      <a:pt x="1102" y="107"/>
                    </a:lnTo>
                    <a:lnTo>
                      <a:pt x="1174" y="111"/>
                    </a:lnTo>
                    <a:lnTo>
                      <a:pt x="1174" y="111"/>
                    </a:lnTo>
                    <a:lnTo>
                      <a:pt x="1179" y="47"/>
                    </a:lnTo>
                    <a:lnTo>
                      <a:pt x="1179" y="47"/>
                    </a:lnTo>
                    <a:lnTo>
                      <a:pt x="1178" y="47"/>
                    </a:lnTo>
                    <a:lnTo>
                      <a:pt x="1179" y="47"/>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nvGrpSpPr>
              <p:cNvPr id="12" name="Group 148"/>
              <p:cNvGrpSpPr>
                <a:grpSpLocks/>
              </p:cNvGrpSpPr>
              <p:nvPr/>
            </p:nvGrpSpPr>
            <p:grpSpPr bwMode="auto">
              <a:xfrm>
                <a:off x="2039" y="3265"/>
                <a:ext cx="772" cy="197"/>
                <a:chOff x="2023" y="3293"/>
                <a:chExt cx="772" cy="197"/>
              </a:xfrm>
            </p:grpSpPr>
            <p:grpSp>
              <p:nvGrpSpPr>
                <p:cNvPr id="13" name="Group 149"/>
                <p:cNvGrpSpPr>
                  <a:grpSpLocks/>
                </p:cNvGrpSpPr>
                <p:nvPr/>
              </p:nvGrpSpPr>
              <p:grpSpPr bwMode="auto">
                <a:xfrm>
                  <a:off x="2023" y="3293"/>
                  <a:ext cx="772" cy="125"/>
                  <a:chOff x="2023" y="3293"/>
                  <a:chExt cx="772" cy="125"/>
                </a:xfrm>
              </p:grpSpPr>
              <p:sp>
                <p:nvSpPr>
                  <p:cNvPr id="59542" name="Freeform 150"/>
                  <p:cNvSpPr>
                    <a:spLocks/>
                  </p:cNvSpPr>
                  <p:nvPr/>
                </p:nvSpPr>
                <p:spPr bwMode="auto">
                  <a:xfrm>
                    <a:off x="2023" y="3293"/>
                    <a:ext cx="772" cy="125"/>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43" name="Freeform 151"/>
                  <p:cNvSpPr>
                    <a:spLocks/>
                  </p:cNvSpPr>
                  <p:nvPr/>
                </p:nvSpPr>
                <p:spPr bwMode="auto">
                  <a:xfrm>
                    <a:off x="2023" y="3293"/>
                    <a:ext cx="772" cy="125"/>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sp>
              <p:nvSpPr>
                <p:cNvPr id="59544" name="Freeform 152"/>
                <p:cNvSpPr>
                  <a:spLocks/>
                </p:cNvSpPr>
                <p:nvPr/>
              </p:nvSpPr>
              <p:spPr bwMode="auto">
                <a:xfrm>
                  <a:off x="2342" y="3340"/>
                  <a:ext cx="93" cy="47"/>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45" name="Freeform 153"/>
                <p:cNvSpPr>
                  <a:spLocks/>
                </p:cNvSpPr>
                <p:nvPr/>
              </p:nvSpPr>
              <p:spPr bwMode="auto">
                <a:xfrm>
                  <a:off x="2342" y="3340"/>
                  <a:ext cx="93" cy="47"/>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46" name="Freeform 154"/>
                <p:cNvSpPr>
                  <a:spLocks/>
                </p:cNvSpPr>
                <p:nvPr/>
              </p:nvSpPr>
              <p:spPr bwMode="auto">
                <a:xfrm>
                  <a:off x="2110" y="3346"/>
                  <a:ext cx="88" cy="112"/>
                </a:xfrm>
                <a:custGeom>
                  <a:avLst/>
                  <a:gdLst>
                    <a:gd name="T0" fmla="*/ 349 w 349"/>
                    <a:gd name="T1" fmla="*/ 0 h 449"/>
                    <a:gd name="T2" fmla="*/ 349 w 349"/>
                    <a:gd name="T3" fmla="*/ 248 h 449"/>
                    <a:gd name="T4" fmla="*/ 243 w 349"/>
                    <a:gd name="T5" fmla="*/ 248 h 449"/>
                    <a:gd name="T6" fmla="*/ 239 w 349"/>
                    <a:gd name="T7" fmla="*/ 288 h 449"/>
                    <a:gd name="T8" fmla="*/ 234 w 349"/>
                    <a:gd name="T9" fmla="*/ 327 h 449"/>
                    <a:gd name="T10" fmla="*/ 230 w 349"/>
                    <a:gd name="T11" fmla="*/ 344 h 449"/>
                    <a:gd name="T12" fmla="*/ 227 w 349"/>
                    <a:gd name="T13" fmla="*/ 361 h 449"/>
                    <a:gd name="T14" fmla="*/ 223 w 349"/>
                    <a:gd name="T15" fmla="*/ 376 h 449"/>
                    <a:gd name="T16" fmla="*/ 219 w 349"/>
                    <a:gd name="T17" fmla="*/ 390 h 449"/>
                    <a:gd name="T18" fmla="*/ 214 w 349"/>
                    <a:gd name="T19" fmla="*/ 403 h 449"/>
                    <a:gd name="T20" fmla="*/ 209 w 349"/>
                    <a:gd name="T21" fmla="*/ 415 h 449"/>
                    <a:gd name="T22" fmla="*/ 202 w 349"/>
                    <a:gd name="T23" fmla="*/ 425 h 449"/>
                    <a:gd name="T24" fmla="*/ 197 w 349"/>
                    <a:gd name="T25" fmla="*/ 432 h 449"/>
                    <a:gd name="T26" fmla="*/ 191 w 349"/>
                    <a:gd name="T27" fmla="*/ 440 h 449"/>
                    <a:gd name="T28" fmla="*/ 185 w 349"/>
                    <a:gd name="T29" fmla="*/ 444 h 449"/>
                    <a:gd name="T30" fmla="*/ 178 w 349"/>
                    <a:gd name="T31" fmla="*/ 448 h 449"/>
                    <a:gd name="T32" fmla="*/ 172 w 349"/>
                    <a:gd name="T33" fmla="*/ 449 h 449"/>
                    <a:gd name="T34" fmla="*/ 165 w 349"/>
                    <a:gd name="T35" fmla="*/ 448 h 449"/>
                    <a:gd name="T36" fmla="*/ 159 w 349"/>
                    <a:gd name="T37" fmla="*/ 444 h 449"/>
                    <a:gd name="T38" fmla="*/ 153 w 349"/>
                    <a:gd name="T39" fmla="*/ 440 h 449"/>
                    <a:gd name="T40" fmla="*/ 146 w 349"/>
                    <a:gd name="T41" fmla="*/ 432 h 449"/>
                    <a:gd name="T42" fmla="*/ 141 w 349"/>
                    <a:gd name="T43" fmla="*/ 425 h 449"/>
                    <a:gd name="T44" fmla="*/ 136 w 349"/>
                    <a:gd name="T45" fmla="*/ 415 h 449"/>
                    <a:gd name="T46" fmla="*/ 131 w 349"/>
                    <a:gd name="T47" fmla="*/ 403 h 449"/>
                    <a:gd name="T48" fmla="*/ 126 w 349"/>
                    <a:gd name="T49" fmla="*/ 390 h 449"/>
                    <a:gd name="T50" fmla="*/ 121 w 349"/>
                    <a:gd name="T51" fmla="*/ 376 h 449"/>
                    <a:gd name="T52" fmla="*/ 117 w 349"/>
                    <a:gd name="T53" fmla="*/ 361 h 449"/>
                    <a:gd name="T54" fmla="*/ 113 w 349"/>
                    <a:gd name="T55" fmla="*/ 344 h 449"/>
                    <a:gd name="T56" fmla="*/ 109 w 349"/>
                    <a:gd name="T57" fmla="*/ 327 h 449"/>
                    <a:gd name="T58" fmla="*/ 104 w 349"/>
                    <a:gd name="T59" fmla="*/ 288 h 449"/>
                    <a:gd name="T60" fmla="*/ 100 w 349"/>
                    <a:gd name="T61" fmla="*/ 248 h 449"/>
                    <a:gd name="T62" fmla="*/ 0 w 349"/>
                    <a:gd name="T63" fmla="*/ 248 h 449"/>
                    <a:gd name="T64" fmla="*/ 0 w 349"/>
                    <a:gd name="T65" fmla="*/ 0 h 449"/>
                    <a:gd name="T66" fmla="*/ 43 w 349"/>
                    <a:gd name="T67" fmla="*/ 0 h 449"/>
                    <a:gd name="T68" fmla="*/ 86 w 349"/>
                    <a:gd name="T69" fmla="*/ 0 h 449"/>
                    <a:gd name="T70" fmla="*/ 130 w 349"/>
                    <a:gd name="T71" fmla="*/ 0 h 449"/>
                    <a:gd name="T72" fmla="*/ 174 w 349"/>
                    <a:gd name="T73" fmla="*/ 0 h 449"/>
                    <a:gd name="T74" fmla="*/ 218 w 349"/>
                    <a:gd name="T75" fmla="*/ 0 h 449"/>
                    <a:gd name="T76" fmla="*/ 261 w 349"/>
                    <a:gd name="T77" fmla="*/ 0 h 449"/>
                    <a:gd name="T78" fmla="*/ 304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39" y="288"/>
                      </a:lnTo>
                      <a:lnTo>
                        <a:pt x="234" y="327"/>
                      </a:lnTo>
                      <a:lnTo>
                        <a:pt x="230" y="344"/>
                      </a:lnTo>
                      <a:lnTo>
                        <a:pt x="227" y="361"/>
                      </a:lnTo>
                      <a:lnTo>
                        <a:pt x="223" y="376"/>
                      </a:lnTo>
                      <a:lnTo>
                        <a:pt x="219" y="390"/>
                      </a:lnTo>
                      <a:lnTo>
                        <a:pt x="214" y="403"/>
                      </a:lnTo>
                      <a:lnTo>
                        <a:pt x="209" y="415"/>
                      </a:lnTo>
                      <a:lnTo>
                        <a:pt x="202" y="425"/>
                      </a:lnTo>
                      <a:lnTo>
                        <a:pt x="197" y="432"/>
                      </a:lnTo>
                      <a:lnTo>
                        <a:pt x="191" y="440"/>
                      </a:lnTo>
                      <a:lnTo>
                        <a:pt x="185" y="444"/>
                      </a:lnTo>
                      <a:lnTo>
                        <a:pt x="178" y="448"/>
                      </a:lnTo>
                      <a:lnTo>
                        <a:pt x="172" y="449"/>
                      </a:lnTo>
                      <a:lnTo>
                        <a:pt x="165" y="448"/>
                      </a:lnTo>
                      <a:lnTo>
                        <a:pt x="159" y="444"/>
                      </a:lnTo>
                      <a:lnTo>
                        <a:pt x="153" y="440"/>
                      </a:lnTo>
                      <a:lnTo>
                        <a:pt x="146" y="432"/>
                      </a:lnTo>
                      <a:lnTo>
                        <a:pt x="141" y="425"/>
                      </a:lnTo>
                      <a:lnTo>
                        <a:pt x="136" y="415"/>
                      </a:lnTo>
                      <a:lnTo>
                        <a:pt x="131" y="403"/>
                      </a:lnTo>
                      <a:lnTo>
                        <a:pt x="126" y="390"/>
                      </a:lnTo>
                      <a:lnTo>
                        <a:pt x="121" y="376"/>
                      </a:lnTo>
                      <a:lnTo>
                        <a:pt x="117" y="361"/>
                      </a:lnTo>
                      <a:lnTo>
                        <a:pt x="113" y="344"/>
                      </a:lnTo>
                      <a:lnTo>
                        <a:pt x="109" y="327"/>
                      </a:lnTo>
                      <a:lnTo>
                        <a:pt x="104" y="288"/>
                      </a:lnTo>
                      <a:lnTo>
                        <a:pt x="100" y="248"/>
                      </a:lnTo>
                      <a:lnTo>
                        <a:pt x="0" y="248"/>
                      </a:lnTo>
                      <a:lnTo>
                        <a:pt x="0" y="0"/>
                      </a:lnTo>
                      <a:lnTo>
                        <a:pt x="43" y="0"/>
                      </a:lnTo>
                      <a:lnTo>
                        <a:pt x="86" y="0"/>
                      </a:lnTo>
                      <a:lnTo>
                        <a:pt x="130" y="0"/>
                      </a:lnTo>
                      <a:lnTo>
                        <a:pt x="174" y="0"/>
                      </a:lnTo>
                      <a:lnTo>
                        <a:pt x="218" y="0"/>
                      </a:lnTo>
                      <a:lnTo>
                        <a:pt x="261" y="0"/>
                      </a:lnTo>
                      <a:lnTo>
                        <a:pt x="304"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47" name="Freeform 155"/>
                <p:cNvSpPr>
                  <a:spLocks/>
                </p:cNvSpPr>
                <p:nvPr/>
              </p:nvSpPr>
              <p:spPr bwMode="auto">
                <a:xfrm>
                  <a:off x="2483" y="3338"/>
                  <a:ext cx="137" cy="107"/>
                </a:xfrm>
                <a:custGeom>
                  <a:avLst/>
                  <a:gdLst>
                    <a:gd name="T0" fmla="*/ 166 w 550"/>
                    <a:gd name="T1" fmla="*/ 277 h 430"/>
                    <a:gd name="T2" fmla="*/ 182 w 550"/>
                    <a:gd name="T3" fmla="*/ 277 h 430"/>
                    <a:gd name="T4" fmla="*/ 212 w 550"/>
                    <a:gd name="T5" fmla="*/ 286 h 430"/>
                    <a:gd name="T6" fmla="*/ 240 w 550"/>
                    <a:gd name="T7" fmla="*/ 301 h 430"/>
                    <a:gd name="T8" fmla="*/ 265 w 550"/>
                    <a:gd name="T9" fmla="*/ 320 h 430"/>
                    <a:gd name="T10" fmla="*/ 287 w 550"/>
                    <a:gd name="T11" fmla="*/ 320 h 430"/>
                    <a:gd name="T12" fmla="*/ 313 w 550"/>
                    <a:gd name="T13" fmla="*/ 301 h 430"/>
                    <a:gd name="T14" fmla="*/ 341 w 550"/>
                    <a:gd name="T15" fmla="*/ 286 h 430"/>
                    <a:gd name="T16" fmla="*/ 370 w 550"/>
                    <a:gd name="T17" fmla="*/ 277 h 430"/>
                    <a:gd name="T18" fmla="*/ 386 w 550"/>
                    <a:gd name="T19" fmla="*/ 277 h 430"/>
                    <a:gd name="T20" fmla="*/ 388 w 550"/>
                    <a:gd name="T21" fmla="*/ 277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6 h 430"/>
                    <a:gd name="T34" fmla="*/ 537 w 550"/>
                    <a:gd name="T35" fmla="*/ 370 h 430"/>
                    <a:gd name="T36" fmla="*/ 547 w 550"/>
                    <a:gd name="T37" fmla="*/ 396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5 w 550"/>
                    <a:gd name="T49" fmla="*/ 370 h 430"/>
                    <a:gd name="T50" fmla="*/ 32 w 550"/>
                    <a:gd name="T51" fmla="*/ 345 h 430"/>
                    <a:gd name="T52" fmla="*/ 51 w 550"/>
                    <a:gd name="T53" fmla="*/ 322 h 430"/>
                    <a:gd name="T54" fmla="*/ 75 w 550"/>
                    <a:gd name="T55" fmla="*/ 302 h 430"/>
                    <a:gd name="T56" fmla="*/ 102 w 550"/>
                    <a:gd name="T57" fmla="*/ 288 h 430"/>
                    <a:gd name="T58" fmla="*/ 133 w 550"/>
                    <a:gd name="T59" fmla="*/ 280 h 430"/>
                    <a:gd name="T60" fmla="*/ 165 w 550"/>
                    <a:gd name="T61" fmla="*/ 277 h 430"/>
                    <a:gd name="T62" fmla="*/ 166 w 550"/>
                    <a:gd name="T63" fmla="*/ 27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7"/>
                      </a:moveTo>
                      <a:lnTo>
                        <a:pt x="166" y="277"/>
                      </a:lnTo>
                      <a:lnTo>
                        <a:pt x="167" y="277"/>
                      </a:lnTo>
                      <a:lnTo>
                        <a:pt x="182" y="277"/>
                      </a:lnTo>
                      <a:lnTo>
                        <a:pt x="198" y="281"/>
                      </a:lnTo>
                      <a:lnTo>
                        <a:pt x="212" y="286"/>
                      </a:lnTo>
                      <a:lnTo>
                        <a:pt x="226" y="294"/>
                      </a:lnTo>
                      <a:lnTo>
                        <a:pt x="240" y="301"/>
                      </a:lnTo>
                      <a:lnTo>
                        <a:pt x="253" y="310"/>
                      </a:lnTo>
                      <a:lnTo>
                        <a:pt x="265" y="320"/>
                      </a:lnTo>
                      <a:lnTo>
                        <a:pt x="277" y="329"/>
                      </a:lnTo>
                      <a:lnTo>
                        <a:pt x="287" y="320"/>
                      </a:lnTo>
                      <a:lnTo>
                        <a:pt x="300" y="310"/>
                      </a:lnTo>
                      <a:lnTo>
                        <a:pt x="313" y="301"/>
                      </a:lnTo>
                      <a:lnTo>
                        <a:pt x="327" y="294"/>
                      </a:lnTo>
                      <a:lnTo>
                        <a:pt x="341" y="286"/>
                      </a:lnTo>
                      <a:lnTo>
                        <a:pt x="355" y="281"/>
                      </a:lnTo>
                      <a:lnTo>
                        <a:pt x="370" y="277"/>
                      </a:lnTo>
                      <a:lnTo>
                        <a:pt x="385" y="277"/>
                      </a:lnTo>
                      <a:lnTo>
                        <a:pt x="386" y="277"/>
                      </a:lnTo>
                      <a:lnTo>
                        <a:pt x="386" y="277"/>
                      </a:lnTo>
                      <a:lnTo>
                        <a:pt x="388" y="277"/>
                      </a:lnTo>
                      <a:lnTo>
                        <a:pt x="388" y="277"/>
                      </a:lnTo>
                      <a:lnTo>
                        <a:pt x="403" y="277"/>
                      </a:lnTo>
                      <a:lnTo>
                        <a:pt x="417" y="280"/>
                      </a:lnTo>
                      <a:lnTo>
                        <a:pt x="431" y="282"/>
                      </a:lnTo>
                      <a:lnTo>
                        <a:pt x="445" y="287"/>
                      </a:lnTo>
                      <a:lnTo>
                        <a:pt x="458" y="292"/>
                      </a:lnTo>
                      <a:lnTo>
                        <a:pt x="471" y="299"/>
                      </a:lnTo>
                      <a:lnTo>
                        <a:pt x="482" y="306"/>
                      </a:lnTo>
                      <a:lnTo>
                        <a:pt x="494" y="315"/>
                      </a:lnTo>
                      <a:lnTo>
                        <a:pt x="504" y="324"/>
                      </a:lnTo>
                      <a:lnTo>
                        <a:pt x="514" y="334"/>
                      </a:lnTo>
                      <a:lnTo>
                        <a:pt x="522" y="346"/>
                      </a:lnTo>
                      <a:lnTo>
                        <a:pt x="529" y="357"/>
                      </a:lnTo>
                      <a:lnTo>
                        <a:pt x="537" y="370"/>
                      </a:lnTo>
                      <a:lnTo>
                        <a:pt x="542" y="383"/>
                      </a:lnTo>
                      <a:lnTo>
                        <a:pt x="547" y="396"/>
                      </a:lnTo>
                      <a:lnTo>
                        <a:pt x="550" y="410"/>
                      </a:lnTo>
                      <a:lnTo>
                        <a:pt x="550" y="212"/>
                      </a:lnTo>
                      <a:lnTo>
                        <a:pt x="323" y="212"/>
                      </a:lnTo>
                      <a:lnTo>
                        <a:pt x="323" y="0"/>
                      </a:lnTo>
                      <a:lnTo>
                        <a:pt x="231" y="0"/>
                      </a:lnTo>
                      <a:lnTo>
                        <a:pt x="231" y="212"/>
                      </a:lnTo>
                      <a:lnTo>
                        <a:pt x="0" y="212"/>
                      </a:lnTo>
                      <a:lnTo>
                        <a:pt x="0" y="430"/>
                      </a:lnTo>
                      <a:lnTo>
                        <a:pt x="1" y="415"/>
                      </a:lnTo>
                      <a:lnTo>
                        <a:pt x="5" y="399"/>
                      </a:lnTo>
                      <a:lnTo>
                        <a:pt x="10" y="384"/>
                      </a:lnTo>
                      <a:lnTo>
                        <a:pt x="15" y="370"/>
                      </a:lnTo>
                      <a:lnTo>
                        <a:pt x="23" y="357"/>
                      </a:lnTo>
                      <a:lnTo>
                        <a:pt x="32" y="345"/>
                      </a:lnTo>
                      <a:lnTo>
                        <a:pt x="41" y="332"/>
                      </a:lnTo>
                      <a:lnTo>
                        <a:pt x="51" y="322"/>
                      </a:lnTo>
                      <a:lnTo>
                        <a:pt x="63" y="311"/>
                      </a:lnTo>
                      <a:lnTo>
                        <a:pt x="75" y="302"/>
                      </a:lnTo>
                      <a:lnTo>
                        <a:pt x="88" y="295"/>
                      </a:lnTo>
                      <a:lnTo>
                        <a:pt x="102" y="288"/>
                      </a:lnTo>
                      <a:lnTo>
                        <a:pt x="117" y="283"/>
                      </a:lnTo>
                      <a:lnTo>
                        <a:pt x="133" y="280"/>
                      </a:lnTo>
                      <a:lnTo>
                        <a:pt x="148" y="277"/>
                      </a:lnTo>
                      <a:lnTo>
                        <a:pt x="165" y="277"/>
                      </a:lnTo>
                      <a:lnTo>
                        <a:pt x="165" y="277"/>
                      </a:lnTo>
                      <a:lnTo>
                        <a:pt x="166" y="277"/>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48" name="Freeform 156"/>
                <p:cNvSpPr>
                  <a:spLocks/>
                </p:cNvSpPr>
                <p:nvPr/>
              </p:nvSpPr>
              <p:spPr bwMode="auto">
                <a:xfrm>
                  <a:off x="2300" y="3390"/>
                  <a:ext cx="50" cy="100"/>
                </a:xfrm>
                <a:custGeom>
                  <a:avLst/>
                  <a:gdLst>
                    <a:gd name="T0" fmla="*/ 139 w 203"/>
                    <a:gd name="T1" fmla="*/ 206 h 402"/>
                    <a:gd name="T2" fmla="*/ 153 w 203"/>
                    <a:gd name="T3" fmla="*/ 213 h 402"/>
                    <a:gd name="T4" fmla="*/ 165 w 203"/>
                    <a:gd name="T5" fmla="*/ 222 h 402"/>
                    <a:gd name="T6" fmla="*/ 176 w 203"/>
                    <a:gd name="T7" fmla="*/ 232 h 402"/>
                    <a:gd name="T8" fmla="*/ 185 w 203"/>
                    <a:gd name="T9" fmla="*/ 243 h 402"/>
                    <a:gd name="T10" fmla="*/ 193 w 203"/>
                    <a:gd name="T11" fmla="*/ 256 h 402"/>
                    <a:gd name="T12" fmla="*/ 199 w 203"/>
                    <a:gd name="T13" fmla="*/ 270 h 402"/>
                    <a:gd name="T14" fmla="*/ 201 w 203"/>
                    <a:gd name="T15" fmla="*/ 284 h 402"/>
                    <a:gd name="T16" fmla="*/ 203 w 203"/>
                    <a:gd name="T17" fmla="*/ 301 h 402"/>
                    <a:gd name="T18" fmla="*/ 203 w 203"/>
                    <a:gd name="T19" fmla="*/ 311 h 402"/>
                    <a:gd name="T20" fmla="*/ 201 w 203"/>
                    <a:gd name="T21" fmla="*/ 321 h 402"/>
                    <a:gd name="T22" fmla="*/ 199 w 203"/>
                    <a:gd name="T23" fmla="*/ 330 h 402"/>
                    <a:gd name="T24" fmla="*/ 195 w 203"/>
                    <a:gd name="T25" fmla="*/ 340 h 402"/>
                    <a:gd name="T26" fmla="*/ 191 w 203"/>
                    <a:gd name="T27" fmla="*/ 349 h 402"/>
                    <a:gd name="T28" fmla="*/ 186 w 203"/>
                    <a:gd name="T29" fmla="*/ 357 h 402"/>
                    <a:gd name="T30" fmla="*/ 180 w 203"/>
                    <a:gd name="T31" fmla="*/ 365 h 402"/>
                    <a:gd name="T32" fmla="*/ 173 w 203"/>
                    <a:gd name="T33" fmla="*/ 372 h 402"/>
                    <a:gd name="T34" fmla="*/ 166 w 203"/>
                    <a:gd name="T35" fmla="*/ 379 h 402"/>
                    <a:gd name="T36" fmla="*/ 158 w 203"/>
                    <a:gd name="T37" fmla="*/ 385 h 402"/>
                    <a:gd name="T38" fmla="*/ 150 w 203"/>
                    <a:gd name="T39" fmla="*/ 390 h 402"/>
                    <a:gd name="T40" fmla="*/ 142 w 203"/>
                    <a:gd name="T41" fmla="*/ 394 h 402"/>
                    <a:gd name="T42" fmla="*/ 131 w 203"/>
                    <a:gd name="T43" fmla="*/ 398 h 402"/>
                    <a:gd name="T44" fmla="*/ 122 w 203"/>
                    <a:gd name="T45" fmla="*/ 400 h 402"/>
                    <a:gd name="T46" fmla="*/ 112 w 203"/>
                    <a:gd name="T47" fmla="*/ 402 h 402"/>
                    <a:gd name="T48" fmla="*/ 102 w 203"/>
                    <a:gd name="T49" fmla="*/ 402 h 402"/>
                    <a:gd name="T50" fmla="*/ 92 w 203"/>
                    <a:gd name="T51" fmla="*/ 402 h 402"/>
                    <a:gd name="T52" fmla="*/ 82 w 203"/>
                    <a:gd name="T53" fmla="*/ 400 h 402"/>
                    <a:gd name="T54" fmla="*/ 71 w 203"/>
                    <a:gd name="T55" fmla="*/ 398 h 402"/>
                    <a:gd name="T56" fmla="*/ 63 w 203"/>
                    <a:gd name="T57" fmla="*/ 394 h 402"/>
                    <a:gd name="T58" fmla="*/ 54 w 203"/>
                    <a:gd name="T59" fmla="*/ 390 h 402"/>
                    <a:gd name="T60" fmla="*/ 45 w 203"/>
                    <a:gd name="T61" fmla="*/ 385 h 402"/>
                    <a:gd name="T62" fmla="*/ 37 w 203"/>
                    <a:gd name="T63" fmla="*/ 379 h 402"/>
                    <a:gd name="T64" fmla="*/ 29 w 203"/>
                    <a:gd name="T65" fmla="*/ 372 h 402"/>
                    <a:gd name="T66" fmla="*/ 23 w 203"/>
                    <a:gd name="T67" fmla="*/ 365 h 402"/>
                    <a:gd name="T68" fmla="*/ 18 w 203"/>
                    <a:gd name="T69" fmla="*/ 357 h 402"/>
                    <a:gd name="T70" fmla="*/ 13 w 203"/>
                    <a:gd name="T71" fmla="*/ 349 h 402"/>
                    <a:gd name="T72" fmla="*/ 8 w 203"/>
                    <a:gd name="T73" fmla="*/ 340 h 402"/>
                    <a:gd name="T74" fmla="*/ 5 w 203"/>
                    <a:gd name="T75" fmla="*/ 330 h 402"/>
                    <a:gd name="T76" fmla="*/ 3 w 203"/>
                    <a:gd name="T77" fmla="*/ 321 h 402"/>
                    <a:gd name="T78" fmla="*/ 0 w 203"/>
                    <a:gd name="T79" fmla="*/ 311 h 402"/>
                    <a:gd name="T80" fmla="*/ 0 w 203"/>
                    <a:gd name="T81" fmla="*/ 301 h 402"/>
                    <a:gd name="T82" fmla="*/ 1 w 203"/>
                    <a:gd name="T83" fmla="*/ 284 h 402"/>
                    <a:gd name="T84" fmla="*/ 5 w 203"/>
                    <a:gd name="T85" fmla="*/ 270 h 402"/>
                    <a:gd name="T86" fmla="*/ 10 w 203"/>
                    <a:gd name="T87" fmla="*/ 256 h 402"/>
                    <a:gd name="T88" fmla="*/ 18 w 203"/>
                    <a:gd name="T89" fmla="*/ 243 h 402"/>
                    <a:gd name="T90" fmla="*/ 27 w 203"/>
                    <a:gd name="T91" fmla="*/ 232 h 402"/>
                    <a:gd name="T92" fmla="*/ 38 w 203"/>
                    <a:gd name="T93" fmla="*/ 222 h 402"/>
                    <a:gd name="T94" fmla="*/ 50 w 203"/>
                    <a:gd name="T95" fmla="*/ 213 h 402"/>
                    <a:gd name="T96" fmla="*/ 64 w 203"/>
                    <a:gd name="T97" fmla="*/ 206 h 402"/>
                    <a:gd name="T98" fmla="*/ 64 w 203"/>
                    <a:gd name="T99" fmla="*/ 0 h 402"/>
                    <a:gd name="T100" fmla="*/ 139 w 203"/>
                    <a:gd name="T101" fmla="*/ 0 h 402"/>
                    <a:gd name="T102" fmla="*/ 139 w 203"/>
                    <a:gd name="T103" fmla="*/ 20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6"/>
                      </a:moveTo>
                      <a:lnTo>
                        <a:pt x="153" y="213"/>
                      </a:lnTo>
                      <a:lnTo>
                        <a:pt x="165" y="222"/>
                      </a:lnTo>
                      <a:lnTo>
                        <a:pt x="176" y="232"/>
                      </a:lnTo>
                      <a:lnTo>
                        <a:pt x="185" y="243"/>
                      </a:lnTo>
                      <a:lnTo>
                        <a:pt x="193" y="256"/>
                      </a:lnTo>
                      <a:lnTo>
                        <a:pt x="199" y="270"/>
                      </a:lnTo>
                      <a:lnTo>
                        <a:pt x="201" y="284"/>
                      </a:lnTo>
                      <a:lnTo>
                        <a:pt x="203" y="301"/>
                      </a:lnTo>
                      <a:lnTo>
                        <a:pt x="203" y="311"/>
                      </a:lnTo>
                      <a:lnTo>
                        <a:pt x="201" y="321"/>
                      </a:lnTo>
                      <a:lnTo>
                        <a:pt x="199" y="330"/>
                      </a:lnTo>
                      <a:lnTo>
                        <a:pt x="195" y="340"/>
                      </a:lnTo>
                      <a:lnTo>
                        <a:pt x="191" y="349"/>
                      </a:lnTo>
                      <a:lnTo>
                        <a:pt x="186" y="357"/>
                      </a:lnTo>
                      <a:lnTo>
                        <a:pt x="180" y="365"/>
                      </a:lnTo>
                      <a:lnTo>
                        <a:pt x="173" y="372"/>
                      </a:lnTo>
                      <a:lnTo>
                        <a:pt x="166" y="379"/>
                      </a:lnTo>
                      <a:lnTo>
                        <a:pt x="158" y="385"/>
                      </a:lnTo>
                      <a:lnTo>
                        <a:pt x="150" y="390"/>
                      </a:lnTo>
                      <a:lnTo>
                        <a:pt x="142" y="394"/>
                      </a:lnTo>
                      <a:lnTo>
                        <a:pt x="131" y="398"/>
                      </a:lnTo>
                      <a:lnTo>
                        <a:pt x="122" y="400"/>
                      </a:lnTo>
                      <a:lnTo>
                        <a:pt x="112" y="402"/>
                      </a:lnTo>
                      <a:lnTo>
                        <a:pt x="102" y="402"/>
                      </a:lnTo>
                      <a:lnTo>
                        <a:pt x="92" y="402"/>
                      </a:lnTo>
                      <a:lnTo>
                        <a:pt x="82" y="400"/>
                      </a:lnTo>
                      <a:lnTo>
                        <a:pt x="71" y="398"/>
                      </a:lnTo>
                      <a:lnTo>
                        <a:pt x="63" y="394"/>
                      </a:lnTo>
                      <a:lnTo>
                        <a:pt x="54" y="390"/>
                      </a:lnTo>
                      <a:lnTo>
                        <a:pt x="45" y="385"/>
                      </a:lnTo>
                      <a:lnTo>
                        <a:pt x="37" y="379"/>
                      </a:lnTo>
                      <a:lnTo>
                        <a:pt x="29" y="372"/>
                      </a:lnTo>
                      <a:lnTo>
                        <a:pt x="23" y="365"/>
                      </a:lnTo>
                      <a:lnTo>
                        <a:pt x="18" y="357"/>
                      </a:lnTo>
                      <a:lnTo>
                        <a:pt x="13" y="349"/>
                      </a:lnTo>
                      <a:lnTo>
                        <a:pt x="8" y="340"/>
                      </a:lnTo>
                      <a:lnTo>
                        <a:pt x="5" y="330"/>
                      </a:lnTo>
                      <a:lnTo>
                        <a:pt x="3" y="321"/>
                      </a:lnTo>
                      <a:lnTo>
                        <a:pt x="0" y="311"/>
                      </a:lnTo>
                      <a:lnTo>
                        <a:pt x="0" y="301"/>
                      </a:lnTo>
                      <a:lnTo>
                        <a:pt x="1" y="284"/>
                      </a:lnTo>
                      <a:lnTo>
                        <a:pt x="5" y="270"/>
                      </a:lnTo>
                      <a:lnTo>
                        <a:pt x="10" y="256"/>
                      </a:lnTo>
                      <a:lnTo>
                        <a:pt x="18" y="243"/>
                      </a:lnTo>
                      <a:lnTo>
                        <a:pt x="27" y="232"/>
                      </a:lnTo>
                      <a:lnTo>
                        <a:pt x="38" y="222"/>
                      </a:lnTo>
                      <a:lnTo>
                        <a:pt x="50" y="213"/>
                      </a:lnTo>
                      <a:lnTo>
                        <a:pt x="64" y="206"/>
                      </a:lnTo>
                      <a:lnTo>
                        <a:pt x="64"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49" name="Freeform 157"/>
                <p:cNvSpPr>
                  <a:spLocks/>
                </p:cNvSpPr>
                <p:nvPr/>
              </p:nvSpPr>
              <p:spPr bwMode="auto">
                <a:xfrm>
                  <a:off x="2682" y="3318"/>
                  <a:ext cx="68" cy="164"/>
                </a:xfrm>
                <a:custGeom>
                  <a:avLst/>
                  <a:gdLst>
                    <a:gd name="T0" fmla="*/ 204 w 274"/>
                    <a:gd name="T1" fmla="*/ 0 h 655"/>
                    <a:gd name="T2" fmla="*/ 178 w 274"/>
                    <a:gd name="T3" fmla="*/ 177 h 655"/>
                    <a:gd name="T4" fmla="*/ 134 w 274"/>
                    <a:gd name="T5" fmla="*/ 195 h 655"/>
                    <a:gd name="T6" fmla="*/ 94 w 274"/>
                    <a:gd name="T7" fmla="*/ 219 h 655"/>
                    <a:gd name="T8" fmla="*/ 62 w 274"/>
                    <a:gd name="T9" fmla="*/ 248 h 655"/>
                    <a:gd name="T10" fmla="*/ 37 w 274"/>
                    <a:gd name="T11" fmla="*/ 281 h 655"/>
                    <a:gd name="T12" fmla="*/ 18 w 274"/>
                    <a:gd name="T13" fmla="*/ 320 h 655"/>
                    <a:gd name="T14" fmla="*/ 6 w 274"/>
                    <a:gd name="T15" fmla="*/ 359 h 655"/>
                    <a:gd name="T16" fmla="*/ 0 w 274"/>
                    <a:gd name="T17" fmla="*/ 400 h 655"/>
                    <a:gd name="T18" fmla="*/ 2 w 274"/>
                    <a:gd name="T19" fmla="*/ 441 h 655"/>
                    <a:gd name="T20" fmla="*/ 10 w 274"/>
                    <a:gd name="T21" fmla="*/ 481 h 655"/>
                    <a:gd name="T22" fmla="*/ 25 w 274"/>
                    <a:gd name="T23" fmla="*/ 520 h 655"/>
                    <a:gd name="T24" fmla="*/ 47 w 274"/>
                    <a:gd name="T25" fmla="*/ 557 h 655"/>
                    <a:gd name="T26" fmla="*/ 75 w 274"/>
                    <a:gd name="T27" fmla="*/ 589 h 655"/>
                    <a:gd name="T28" fmla="*/ 111 w 274"/>
                    <a:gd name="T29" fmla="*/ 615 h 655"/>
                    <a:gd name="T30" fmla="*/ 153 w 274"/>
                    <a:gd name="T31" fmla="*/ 637 h 655"/>
                    <a:gd name="T32" fmla="*/ 201 w 274"/>
                    <a:gd name="T33" fmla="*/ 651 h 655"/>
                    <a:gd name="T34" fmla="*/ 225 w 274"/>
                    <a:gd name="T35" fmla="*/ 585 h 655"/>
                    <a:gd name="T36" fmla="*/ 187 w 274"/>
                    <a:gd name="T37" fmla="*/ 575 h 655"/>
                    <a:gd name="T38" fmla="*/ 155 w 274"/>
                    <a:gd name="T39" fmla="*/ 558 h 655"/>
                    <a:gd name="T40" fmla="*/ 129 w 274"/>
                    <a:gd name="T41" fmla="*/ 538 h 655"/>
                    <a:gd name="T42" fmla="*/ 107 w 274"/>
                    <a:gd name="T43" fmla="*/ 513 h 655"/>
                    <a:gd name="T44" fmla="*/ 92 w 274"/>
                    <a:gd name="T45" fmla="*/ 485 h 655"/>
                    <a:gd name="T46" fmla="*/ 81 w 274"/>
                    <a:gd name="T47" fmla="*/ 456 h 655"/>
                    <a:gd name="T48" fmla="*/ 76 w 274"/>
                    <a:gd name="T49" fmla="*/ 424 h 655"/>
                    <a:gd name="T50" fmla="*/ 76 w 274"/>
                    <a:gd name="T51" fmla="*/ 393 h 655"/>
                    <a:gd name="T52" fmla="*/ 83 w 274"/>
                    <a:gd name="T53" fmla="*/ 362 h 655"/>
                    <a:gd name="T54" fmla="*/ 94 w 274"/>
                    <a:gd name="T55" fmla="*/ 332 h 655"/>
                    <a:gd name="T56" fmla="*/ 111 w 274"/>
                    <a:gd name="T57" fmla="*/ 306 h 655"/>
                    <a:gd name="T58" fmla="*/ 132 w 274"/>
                    <a:gd name="T59" fmla="*/ 281 h 655"/>
                    <a:gd name="T60" fmla="*/ 159 w 274"/>
                    <a:gd name="T61" fmla="*/ 261 h 655"/>
                    <a:gd name="T62" fmla="*/ 192 w 274"/>
                    <a:gd name="T63" fmla="*/ 247 h 655"/>
                    <a:gd name="T64" fmla="*/ 231 w 274"/>
                    <a:gd name="T65" fmla="*/ 237 h 655"/>
                    <a:gd name="T66" fmla="*/ 274 w 274"/>
                    <a:gd name="T67" fmla="*/ 234 h 655"/>
                    <a:gd name="T68" fmla="*/ 269 w 274"/>
                    <a:gd name="T69" fmla="*/ 200 h 655"/>
                    <a:gd name="T70" fmla="*/ 270 w 274"/>
                    <a:gd name="T71" fmla="*/ 182 h 655"/>
                    <a:gd name="T72" fmla="*/ 273 w 274"/>
                    <a:gd name="T73" fmla="*/ 165 h 655"/>
                    <a:gd name="T74" fmla="*/ 262 w 274"/>
                    <a:gd name="T75" fmla="*/ 16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5">
                      <a:moveTo>
                        <a:pt x="262" y="0"/>
                      </a:moveTo>
                      <a:lnTo>
                        <a:pt x="204" y="0"/>
                      </a:lnTo>
                      <a:lnTo>
                        <a:pt x="204" y="172"/>
                      </a:lnTo>
                      <a:lnTo>
                        <a:pt x="178" y="177"/>
                      </a:lnTo>
                      <a:lnTo>
                        <a:pt x="155" y="186"/>
                      </a:lnTo>
                      <a:lnTo>
                        <a:pt x="134" y="195"/>
                      </a:lnTo>
                      <a:lnTo>
                        <a:pt x="113" y="206"/>
                      </a:lnTo>
                      <a:lnTo>
                        <a:pt x="94" y="219"/>
                      </a:lnTo>
                      <a:lnTo>
                        <a:pt x="78" y="233"/>
                      </a:lnTo>
                      <a:lnTo>
                        <a:pt x="62" y="248"/>
                      </a:lnTo>
                      <a:lnTo>
                        <a:pt x="48" y="265"/>
                      </a:lnTo>
                      <a:lnTo>
                        <a:pt x="37" y="281"/>
                      </a:lnTo>
                      <a:lnTo>
                        <a:pt x="27" y="300"/>
                      </a:lnTo>
                      <a:lnTo>
                        <a:pt x="18" y="320"/>
                      </a:lnTo>
                      <a:lnTo>
                        <a:pt x="11" y="339"/>
                      </a:lnTo>
                      <a:lnTo>
                        <a:pt x="6" y="359"/>
                      </a:lnTo>
                      <a:lnTo>
                        <a:pt x="2" y="379"/>
                      </a:lnTo>
                      <a:lnTo>
                        <a:pt x="0" y="400"/>
                      </a:lnTo>
                      <a:lnTo>
                        <a:pt x="0" y="420"/>
                      </a:lnTo>
                      <a:lnTo>
                        <a:pt x="2" y="441"/>
                      </a:lnTo>
                      <a:lnTo>
                        <a:pt x="5" y="461"/>
                      </a:lnTo>
                      <a:lnTo>
                        <a:pt x="10" y="481"/>
                      </a:lnTo>
                      <a:lnTo>
                        <a:pt x="16" y="501"/>
                      </a:lnTo>
                      <a:lnTo>
                        <a:pt x="25" y="520"/>
                      </a:lnTo>
                      <a:lnTo>
                        <a:pt x="35" y="539"/>
                      </a:lnTo>
                      <a:lnTo>
                        <a:pt x="47" y="557"/>
                      </a:lnTo>
                      <a:lnTo>
                        <a:pt x="60" y="573"/>
                      </a:lnTo>
                      <a:lnTo>
                        <a:pt x="75" y="589"/>
                      </a:lnTo>
                      <a:lnTo>
                        <a:pt x="92" y="603"/>
                      </a:lnTo>
                      <a:lnTo>
                        <a:pt x="111" y="615"/>
                      </a:lnTo>
                      <a:lnTo>
                        <a:pt x="131" y="627"/>
                      </a:lnTo>
                      <a:lnTo>
                        <a:pt x="153" y="637"/>
                      </a:lnTo>
                      <a:lnTo>
                        <a:pt x="176" y="645"/>
                      </a:lnTo>
                      <a:lnTo>
                        <a:pt x="201" y="651"/>
                      </a:lnTo>
                      <a:lnTo>
                        <a:pt x="228" y="655"/>
                      </a:lnTo>
                      <a:lnTo>
                        <a:pt x="225" y="585"/>
                      </a:lnTo>
                      <a:lnTo>
                        <a:pt x="206" y="580"/>
                      </a:lnTo>
                      <a:lnTo>
                        <a:pt x="187" y="575"/>
                      </a:lnTo>
                      <a:lnTo>
                        <a:pt x="171" y="567"/>
                      </a:lnTo>
                      <a:lnTo>
                        <a:pt x="155" y="558"/>
                      </a:lnTo>
                      <a:lnTo>
                        <a:pt x="141" y="549"/>
                      </a:lnTo>
                      <a:lnTo>
                        <a:pt x="129" y="538"/>
                      </a:lnTo>
                      <a:lnTo>
                        <a:pt x="117" y="526"/>
                      </a:lnTo>
                      <a:lnTo>
                        <a:pt x="107" y="513"/>
                      </a:lnTo>
                      <a:lnTo>
                        <a:pt x="99" y="499"/>
                      </a:lnTo>
                      <a:lnTo>
                        <a:pt x="92" y="485"/>
                      </a:lnTo>
                      <a:lnTo>
                        <a:pt x="85" y="471"/>
                      </a:lnTo>
                      <a:lnTo>
                        <a:pt x="81" y="456"/>
                      </a:lnTo>
                      <a:lnTo>
                        <a:pt x="78" y="441"/>
                      </a:lnTo>
                      <a:lnTo>
                        <a:pt x="76" y="424"/>
                      </a:lnTo>
                      <a:lnTo>
                        <a:pt x="76" y="409"/>
                      </a:lnTo>
                      <a:lnTo>
                        <a:pt x="76" y="393"/>
                      </a:lnTo>
                      <a:lnTo>
                        <a:pt x="79" y="378"/>
                      </a:lnTo>
                      <a:lnTo>
                        <a:pt x="83" y="362"/>
                      </a:lnTo>
                      <a:lnTo>
                        <a:pt x="88" y="348"/>
                      </a:lnTo>
                      <a:lnTo>
                        <a:pt x="94" y="332"/>
                      </a:lnTo>
                      <a:lnTo>
                        <a:pt x="102" y="318"/>
                      </a:lnTo>
                      <a:lnTo>
                        <a:pt x="111" y="306"/>
                      </a:lnTo>
                      <a:lnTo>
                        <a:pt x="121" y="293"/>
                      </a:lnTo>
                      <a:lnTo>
                        <a:pt x="132" y="281"/>
                      </a:lnTo>
                      <a:lnTo>
                        <a:pt x="145" y="271"/>
                      </a:lnTo>
                      <a:lnTo>
                        <a:pt x="159" y="261"/>
                      </a:lnTo>
                      <a:lnTo>
                        <a:pt x="176" y="253"/>
                      </a:lnTo>
                      <a:lnTo>
                        <a:pt x="192" y="247"/>
                      </a:lnTo>
                      <a:lnTo>
                        <a:pt x="210" y="241"/>
                      </a:lnTo>
                      <a:lnTo>
                        <a:pt x="231" y="237"/>
                      </a:lnTo>
                      <a:lnTo>
                        <a:pt x="251" y="235"/>
                      </a:lnTo>
                      <a:lnTo>
                        <a:pt x="274" y="234"/>
                      </a:lnTo>
                      <a:lnTo>
                        <a:pt x="271" y="219"/>
                      </a:lnTo>
                      <a:lnTo>
                        <a:pt x="269" y="200"/>
                      </a:lnTo>
                      <a:lnTo>
                        <a:pt x="269" y="191"/>
                      </a:lnTo>
                      <a:lnTo>
                        <a:pt x="270" y="182"/>
                      </a:lnTo>
                      <a:lnTo>
                        <a:pt x="271" y="173"/>
                      </a:lnTo>
                      <a:lnTo>
                        <a:pt x="273" y="165"/>
                      </a:lnTo>
                      <a:lnTo>
                        <a:pt x="268" y="165"/>
                      </a:lnTo>
                      <a:lnTo>
                        <a:pt x="262" y="165"/>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4" name="Group 158"/>
              <p:cNvGrpSpPr>
                <a:grpSpLocks/>
              </p:cNvGrpSpPr>
              <p:nvPr/>
            </p:nvGrpSpPr>
            <p:grpSpPr bwMode="auto">
              <a:xfrm rot="-139247">
                <a:off x="2860" y="3258"/>
                <a:ext cx="809" cy="296"/>
                <a:chOff x="2852" y="3270"/>
                <a:chExt cx="809" cy="296"/>
              </a:xfrm>
            </p:grpSpPr>
            <p:sp>
              <p:nvSpPr>
                <p:cNvPr id="59551" name="Freeform 159"/>
                <p:cNvSpPr>
                  <a:spLocks/>
                </p:cNvSpPr>
                <p:nvPr/>
              </p:nvSpPr>
              <p:spPr bwMode="auto">
                <a:xfrm>
                  <a:off x="2852" y="3270"/>
                  <a:ext cx="809" cy="164"/>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52" name="Freeform 160"/>
                <p:cNvSpPr>
                  <a:spLocks/>
                </p:cNvSpPr>
                <p:nvPr/>
              </p:nvSpPr>
              <p:spPr bwMode="auto">
                <a:xfrm>
                  <a:off x="2852" y="3270"/>
                  <a:ext cx="809" cy="164"/>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53" name="Freeform 161"/>
                <p:cNvSpPr>
                  <a:spLocks/>
                </p:cNvSpPr>
                <p:nvPr/>
              </p:nvSpPr>
              <p:spPr bwMode="auto">
                <a:xfrm>
                  <a:off x="3166" y="3350"/>
                  <a:ext cx="93" cy="47"/>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54" name="Freeform 162"/>
                <p:cNvSpPr>
                  <a:spLocks/>
                </p:cNvSpPr>
                <p:nvPr/>
              </p:nvSpPr>
              <p:spPr bwMode="auto">
                <a:xfrm>
                  <a:off x="3166" y="3350"/>
                  <a:ext cx="93" cy="47"/>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55" name="Freeform 163"/>
                <p:cNvSpPr>
                  <a:spLocks/>
                </p:cNvSpPr>
                <p:nvPr/>
              </p:nvSpPr>
              <p:spPr bwMode="auto">
                <a:xfrm>
                  <a:off x="2954" y="3316"/>
                  <a:ext cx="87" cy="112"/>
                </a:xfrm>
                <a:custGeom>
                  <a:avLst/>
                  <a:gdLst>
                    <a:gd name="T0" fmla="*/ 349 w 349"/>
                    <a:gd name="T1" fmla="*/ 0 h 448"/>
                    <a:gd name="T2" fmla="*/ 349 w 349"/>
                    <a:gd name="T3" fmla="*/ 246 h 448"/>
                    <a:gd name="T4" fmla="*/ 245 w 349"/>
                    <a:gd name="T5" fmla="*/ 246 h 448"/>
                    <a:gd name="T6" fmla="*/ 241 w 349"/>
                    <a:gd name="T7" fmla="*/ 288 h 448"/>
                    <a:gd name="T8" fmla="*/ 235 w 349"/>
                    <a:gd name="T9" fmla="*/ 326 h 448"/>
                    <a:gd name="T10" fmla="*/ 232 w 349"/>
                    <a:gd name="T11" fmla="*/ 344 h 448"/>
                    <a:gd name="T12" fmla="*/ 228 w 349"/>
                    <a:gd name="T13" fmla="*/ 361 h 448"/>
                    <a:gd name="T14" fmla="*/ 223 w 349"/>
                    <a:gd name="T15" fmla="*/ 376 h 448"/>
                    <a:gd name="T16" fmla="*/ 219 w 349"/>
                    <a:gd name="T17" fmla="*/ 390 h 448"/>
                    <a:gd name="T18" fmla="*/ 214 w 349"/>
                    <a:gd name="T19" fmla="*/ 403 h 448"/>
                    <a:gd name="T20" fmla="*/ 209 w 349"/>
                    <a:gd name="T21" fmla="*/ 414 h 448"/>
                    <a:gd name="T22" fmla="*/ 204 w 349"/>
                    <a:gd name="T23" fmla="*/ 425 h 448"/>
                    <a:gd name="T24" fmla="*/ 198 w 349"/>
                    <a:gd name="T25" fmla="*/ 432 h 448"/>
                    <a:gd name="T26" fmla="*/ 191 w 349"/>
                    <a:gd name="T27" fmla="*/ 439 h 448"/>
                    <a:gd name="T28" fmla="*/ 186 w 349"/>
                    <a:gd name="T29" fmla="*/ 444 h 448"/>
                    <a:gd name="T30" fmla="*/ 180 w 349"/>
                    <a:gd name="T31" fmla="*/ 446 h 448"/>
                    <a:gd name="T32" fmla="*/ 172 w 349"/>
                    <a:gd name="T33" fmla="*/ 448 h 448"/>
                    <a:gd name="T34" fmla="*/ 166 w 349"/>
                    <a:gd name="T35" fmla="*/ 446 h 448"/>
                    <a:gd name="T36" fmla="*/ 159 w 349"/>
                    <a:gd name="T37" fmla="*/ 444 h 448"/>
                    <a:gd name="T38" fmla="*/ 153 w 349"/>
                    <a:gd name="T39" fmla="*/ 439 h 448"/>
                    <a:gd name="T40" fmla="*/ 148 w 349"/>
                    <a:gd name="T41" fmla="*/ 432 h 448"/>
                    <a:gd name="T42" fmla="*/ 142 w 349"/>
                    <a:gd name="T43" fmla="*/ 425 h 448"/>
                    <a:gd name="T44" fmla="*/ 136 w 349"/>
                    <a:gd name="T45" fmla="*/ 414 h 448"/>
                    <a:gd name="T46" fmla="*/ 131 w 349"/>
                    <a:gd name="T47" fmla="*/ 403 h 448"/>
                    <a:gd name="T48" fmla="*/ 126 w 349"/>
                    <a:gd name="T49" fmla="*/ 390 h 448"/>
                    <a:gd name="T50" fmla="*/ 121 w 349"/>
                    <a:gd name="T51" fmla="*/ 376 h 448"/>
                    <a:gd name="T52" fmla="*/ 117 w 349"/>
                    <a:gd name="T53" fmla="*/ 361 h 448"/>
                    <a:gd name="T54" fmla="*/ 114 w 349"/>
                    <a:gd name="T55" fmla="*/ 344 h 448"/>
                    <a:gd name="T56" fmla="*/ 110 w 349"/>
                    <a:gd name="T57" fmla="*/ 326 h 448"/>
                    <a:gd name="T58" fmla="*/ 105 w 349"/>
                    <a:gd name="T59" fmla="*/ 288 h 448"/>
                    <a:gd name="T60" fmla="*/ 101 w 349"/>
                    <a:gd name="T61" fmla="*/ 246 h 448"/>
                    <a:gd name="T62" fmla="*/ 0 w 349"/>
                    <a:gd name="T63" fmla="*/ 246 h 448"/>
                    <a:gd name="T64" fmla="*/ 0 w 349"/>
                    <a:gd name="T65" fmla="*/ 0 h 448"/>
                    <a:gd name="T66" fmla="*/ 43 w 349"/>
                    <a:gd name="T67" fmla="*/ 0 h 448"/>
                    <a:gd name="T68" fmla="*/ 87 w 349"/>
                    <a:gd name="T69" fmla="*/ 0 h 448"/>
                    <a:gd name="T70" fmla="*/ 131 w 349"/>
                    <a:gd name="T71" fmla="*/ 0 h 448"/>
                    <a:gd name="T72" fmla="*/ 175 w 349"/>
                    <a:gd name="T73" fmla="*/ 0 h 448"/>
                    <a:gd name="T74" fmla="*/ 218 w 349"/>
                    <a:gd name="T75" fmla="*/ 0 h 448"/>
                    <a:gd name="T76" fmla="*/ 261 w 349"/>
                    <a:gd name="T77" fmla="*/ 0 h 448"/>
                    <a:gd name="T78" fmla="*/ 306 w 349"/>
                    <a:gd name="T79" fmla="*/ 0 h 448"/>
                    <a:gd name="T80" fmla="*/ 349 w 349"/>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0"/>
                      </a:moveTo>
                      <a:lnTo>
                        <a:pt x="349" y="246"/>
                      </a:lnTo>
                      <a:lnTo>
                        <a:pt x="245" y="246"/>
                      </a:lnTo>
                      <a:lnTo>
                        <a:pt x="241" y="288"/>
                      </a:lnTo>
                      <a:lnTo>
                        <a:pt x="235" y="326"/>
                      </a:lnTo>
                      <a:lnTo>
                        <a:pt x="232" y="344"/>
                      </a:lnTo>
                      <a:lnTo>
                        <a:pt x="228" y="361"/>
                      </a:lnTo>
                      <a:lnTo>
                        <a:pt x="223" y="376"/>
                      </a:lnTo>
                      <a:lnTo>
                        <a:pt x="219" y="390"/>
                      </a:lnTo>
                      <a:lnTo>
                        <a:pt x="214" y="403"/>
                      </a:lnTo>
                      <a:lnTo>
                        <a:pt x="209" y="414"/>
                      </a:lnTo>
                      <a:lnTo>
                        <a:pt x="204" y="425"/>
                      </a:lnTo>
                      <a:lnTo>
                        <a:pt x="198" y="432"/>
                      </a:lnTo>
                      <a:lnTo>
                        <a:pt x="191" y="439"/>
                      </a:lnTo>
                      <a:lnTo>
                        <a:pt x="186" y="444"/>
                      </a:lnTo>
                      <a:lnTo>
                        <a:pt x="180" y="446"/>
                      </a:lnTo>
                      <a:lnTo>
                        <a:pt x="172" y="448"/>
                      </a:lnTo>
                      <a:lnTo>
                        <a:pt x="166" y="446"/>
                      </a:lnTo>
                      <a:lnTo>
                        <a:pt x="159" y="444"/>
                      </a:lnTo>
                      <a:lnTo>
                        <a:pt x="153" y="439"/>
                      </a:lnTo>
                      <a:lnTo>
                        <a:pt x="148" y="432"/>
                      </a:lnTo>
                      <a:lnTo>
                        <a:pt x="142" y="425"/>
                      </a:lnTo>
                      <a:lnTo>
                        <a:pt x="136" y="414"/>
                      </a:lnTo>
                      <a:lnTo>
                        <a:pt x="131" y="403"/>
                      </a:lnTo>
                      <a:lnTo>
                        <a:pt x="126" y="390"/>
                      </a:lnTo>
                      <a:lnTo>
                        <a:pt x="121" y="376"/>
                      </a:lnTo>
                      <a:lnTo>
                        <a:pt x="117" y="361"/>
                      </a:lnTo>
                      <a:lnTo>
                        <a:pt x="114" y="344"/>
                      </a:lnTo>
                      <a:lnTo>
                        <a:pt x="110" y="326"/>
                      </a:lnTo>
                      <a:lnTo>
                        <a:pt x="105" y="288"/>
                      </a:lnTo>
                      <a:lnTo>
                        <a:pt x="101" y="246"/>
                      </a:lnTo>
                      <a:lnTo>
                        <a:pt x="0" y="246"/>
                      </a:lnTo>
                      <a:lnTo>
                        <a:pt x="0" y="0"/>
                      </a:lnTo>
                      <a:lnTo>
                        <a:pt x="43" y="0"/>
                      </a:lnTo>
                      <a:lnTo>
                        <a:pt x="87" y="0"/>
                      </a:lnTo>
                      <a:lnTo>
                        <a:pt x="131" y="0"/>
                      </a:lnTo>
                      <a:lnTo>
                        <a:pt x="175" y="0"/>
                      </a:lnTo>
                      <a:lnTo>
                        <a:pt x="218" y="0"/>
                      </a:lnTo>
                      <a:lnTo>
                        <a:pt x="261" y="0"/>
                      </a:lnTo>
                      <a:lnTo>
                        <a:pt x="306"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56" name="Freeform 164"/>
                <p:cNvSpPr>
                  <a:spLocks/>
                </p:cNvSpPr>
                <p:nvPr/>
              </p:nvSpPr>
              <p:spPr bwMode="auto">
                <a:xfrm>
                  <a:off x="3327" y="3376"/>
                  <a:ext cx="137" cy="108"/>
                </a:xfrm>
                <a:custGeom>
                  <a:avLst/>
                  <a:gdLst>
                    <a:gd name="T0" fmla="*/ 167 w 550"/>
                    <a:gd name="T1" fmla="*/ 275 h 430"/>
                    <a:gd name="T2" fmla="*/ 182 w 550"/>
                    <a:gd name="T3" fmla="*/ 277 h 430"/>
                    <a:gd name="T4" fmla="*/ 212 w 550"/>
                    <a:gd name="T5" fmla="*/ 286 h 430"/>
                    <a:gd name="T6" fmla="*/ 239 w 550"/>
                    <a:gd name="T7" fmla="*/ 301 h 430"/>
                    <a:gd name="T8" fmla="*/ 265 w 550"/>
                    <a:gd name="T9" fmla="*/ 319 h 430"/>
                    <a:gd name="T10" fmla="*/ 288 w 550"/>
                    <a:gd name="T11" fmla="*/ 319 h 430"/>
                    <a:gd name="T12" fmla="*/ 312 w 550"/>
                    <a:gd name="T13" fmla="*/ 301 h 430"/>
                    <a:gd name="T14" fmla="*/ 340 w 550"/>
                    <a:gd name="T15" fmla="*/ 286 h 430"/>
                    <a:gd name="T16" fmla="*/ 369 w 550"/>
                    <a:gd name="T17" fmla="*/ 277 h 430"/>
                    <a:gd name="T18" fmla="*/ 386 w 550"/>
                    <a:gd name="T19" fmla="*/ 275 h 430"/>
                    <a:gd name="T20" fmla="*/ 387 w 550"/>
                    <a:gd name="T21" fmla="*/ 275 h 430"/>
                    <a:gd name="T22" fmla="*/ 402 w 550"/>
                    <a:gd name="T23" fmla="*/ 277 h 430"/>
                    <a:gd name="T24" fmla="*/ 432 w 550"/>
                    <a:gd name="T25" fmla="*/ 282 h 430"/>
                    <a:gd name="T26" fmla="*/ 459 w 550"/>
                    <a:gd name="T27" fmla="*/ 292 h 430"/>
                    <a:gd name="T28" fmla="*/ 483 w 550"/>
                    <a:gd name="T29" fmla="*/ 306 h 430"/>
                    <a:gd name="T30" fmla="*/ 503 w 550"/>
                    <a:gd name="T31" fmla="*/ 324 h 430"/>
                    <a:gd name="T32" fmla="*/ 522 w 550"/>
                    <a:gd name="T33" fmla="*/ 344 h 430"/>
                    <a:gd name="T34" fmla="*/ 536 w 550"/>
                    <a:gd name="T35" fmla="*/ 368 h 430"/>
                    <a:gd name="T36" fmla="*/ 546 w 550"/>
                    <a:gd name="T37" fmla="*/ 395 h 430"/>
                    <a:gd name="T38" fmla="*/ 550 w 550"/>
                    <a:gd name="T39" fmla="*/ 212 h 430"/>
                    <a:gd name="T40" fmla="*/ 322 w 550"/>
                    <a:gd name="T41" fmla="*/ 0 h 430"/>
                    <a:gd name="T42" fmla="*/ 232 w 550"/>
                    <a:gd name="T43" fmla="*/ 212 h 430"/>
                    <a:gd name="T44" fmla="*/ 0 w 550"/>
                    <a:gd name="T45" fmla="*/ 430 h 430"/>
                    <a:gd name="T46" fmla="*/ 5 w 550"/>
                    <a:gd name="T47" fmla="*/ 399 h 430"/>
                    <a:gd name="T48" fmla="*/ 16 w 550"/>
                    <a:gd name="T49" fmla="*/ 370 h 430"/>
                    <a:gd name="T50" fmla="*/ 31 w 550"/>
                    <a:gd name="T51" fmla="*/ 343 h 430"/>
                    <a:gd name="T52" fmla="*/ 52 w 550"/>
                    <a:gd name="T53" fmla="*/ 320 h 430"/>
                    <a:gd name="T54" fmla="*/ 75 w 550"/>
                    <a:gd name="T55" fmla="*/ 302 h 430"/>
                    <a:gd name="T56" fmla="*/ 103 w 550"/>
                    <a:gd name="T57" fmla="*/ 288 h 430"/>
                    <a:gd name="T58" fmla="*/ 132 w 550"/>
                    <a:gd name="T59" fmla="*/ 279 h 430"/>
                    <a:gd name="T60" fmla="*/ 164 w 550"/>
                    <a:gd name="T61" fmla="*/ 275 h 430"/>
                    <a:gd name="T62" fmla="*/ 165 w 550"/>
                    <a:gd name="T63" fmla="*/ 2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5" y="275"/>
                      </a:moveTo>
                      <a:lnTo>
                        <a:pt x="167" y="275"/>
                      </a:lnTo>
                      <a:lnTo>
                        <a:pt x="167" y="275"/>
                      </a:lnTo>
                      <a:lnTo>
                        <a:pt x="182" y="277"/>
                      </a:lnTo>
                      <a:lnTo>
                        <a:pt x="197" y="280"/>
                      </a:lnTo>
                      <a:lnTo>
                        <a:pt x="212" y="286"/>
                      </a:lnTo>
                      <a:lnTo>
                        <a:pt x="226" y="292"/>
                      </a:lnTo>
                      <a:lnTo>
                        <a:pt x="239" y="301"/>
                      </a:lnTo>
                      <a:lnTo>
                        <a:pt x="252" y="310"/>
                      </a:lnTo>
                      <a:lnTo>
                        <a:pt x="265" y="319"/>
                      </a:lnTo>
                      <a:lnTo>
                        <a:pt x="276" y="329"/>
                      </a:lnTo>
                      <a:lnTo>
                        <a:pt x="288" y="319"/>
                      </a:lnTo>
                      <a:lnTo>
                        <a:pt x="299" y="310"/>
                      </a:lnTo>
                      <a:lnTo>
                        <a:pt x="312" y="301"/>
                      </a:lnTo>
                      <a:lnTo>
                        <a:pt x="326" y="292"/>
                      </a:lnTo>
                      <a:lnTo>
                        <a:pt x="340" y="286"/>
                      </a:lnTo>
                      <a:lnTo>
                        <a:pt x="355" y="280"/>
                      </a:lnTo>
                      <a:lnTo>
                        <a:pt x="369" y="277"/>
                      </a:lnTo>
                      <a:lnTo>
                        <a:pt x="386" y="275"/>
                      </a:lnTo>
                      <a:lnTo>
                        <a:pt x="386" y="275"/>
                      </a:lnTo>
                      <a:lnTo>
                        <a:pt x="387" y="275"/>
                      </a:lnTo>
                      <a:lnTo>
                        <a:pt x="387" y="275"/>
                      </a:lnTo>
                      <a:lnTo>
                        <a:pt x="388" y="275"/>
                      </a:lnTo>
                      <a:lnTo>
                        <a:pt x="402" y="277"/>
                      </a:lnTo>
                      <a:lnTo>
                        <a:pt x="418" y="278"/>
                      </a:lnTo>
                      <a:lnTo>
                        <a:pt x="432" y="282"/>
                      </a:lnTo>
                      <a:lnTo>
                        <a:pt x="444" y="286"/>
                      </a:lnTo>
                      <a:lnTo>
                        <a:pt x="459" y="292"/>
                      </a:lnTo>
                      <a:lnTo>
                        <a:pt x="470" y="298"/>
                      </a:lnTo>
                      <a:lnTo>
                        <a:pt x="483" y="306"/>
                      </a:lnTo>
                      <a:lnTo>
                        <a:pt x="493" y="314"/>
                      </a:lnTo>
                      <a:lnTo>
                        <a:pt x="503" y="324"/>
                      </a:lnTo>
                      <a:lnTo>
                        <a:pt x="513" y="334"/>
                      </a:lnTo>
                      <a:lnTo>
                        <a:pt x="522" y="344"/>
                      </a:lnTo>
                      <a:lnTo>
                        <a:pt x="530" y="357"/>
                      </a:lnTo>
                      <a:lnTo>
                        <a:pt x="536" y="368"/>
                      </a:lnTo>
                      <a:lnTo>
                        <a:pt x="541" y="381"/>
                      </a:lnTo>
                      <a:lnTo>
                        <a:pt x="546" y="395"/>
                      </a:lnTo>
                      <a:lnTo>
                        <a:pt x="550" y="409"/>
                      </a:lnTo>
                      <a:lnTo>
                        <a:pt x="550" y="212"/>
                      </a:lnTo>
                      <a:lnTo>
                        <a:pt x="322" y="212"/>
                      </a:lnTo>
                      <a:lnTo>
                        <a:pt x="322" y="0"/>
                      </a:lnTo>
                      <a:lnTo>
                        <a:pt x="232" y="0"/>
                      </a:lnTo>
                      <a:lnTo>
                        <a:pt x="232" y="212"/>
                      </a:lnTo>
                      <a:lnTo>
                        <a:pt x="0" y="212"/>
                      </a:lnTo>
                      <a:lnTo>
                        <a:pt x="0" y="430"/>
                      </a:lnTo>
                      <a:lnTo>
                        <a:pt x="2" y="414"/>
                      </a:lnTo>
                      <a:lnTo>
                        <a:pt x="5" y="399"/>
                      </a:lnTo>
                      <a:lnTo>
                        <a:pt x="10" y="384"/>
                      </a:lnTo>
                      <a:lnTo>
                        <a:pt x="16" y="370"/>
                      </a:lnTo>
                      <a:lnTo>
                        <a:pt x="22" y="356"/>
                      </a:lnTo>
                      <a:lnTo>
                        <a:pt x="31" y="343"/>
                      </a:lnTo>
                      <a:lnTo>
                        <a:pt x="40" y="331"/>
                      </a:lnTo>
                      <a:lnTo>
                        <a:pt x="52" y="320"/>
                      </a:lnTo>
                      <a:lnTo>
                        <a:pt x="63" y="311"/>
                      </a:lnTo>
                      <a:lnTo>
                        <a:pt x="75" y="302"/>
                      </a:lnTo>
                      <a:lnTo>
                        <a:pt x="89" y="295"/>
                      </a:lnTo>
                      <a:lnTo>
                        <a:pt x="103" y="288"/>
                      </a:lnTo>
                      <a:lnTo>
                        <a:pt x="117" y="283"/>
                      </a:lnTo>
                      <a:lnTo>
                        <a:pt x="132" y="279"/>
                      </a:lnTo>
                      <a:lnTo>
                        <a:pt x="147" y="277"/>
                      </a:lnTo>
                      <a:lnTo>
                        <a:pt x="164"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57" name="Freeform 165"/>
                <p:cNvSpPr>
                  <a:spLocks/>
                </p:cNvSpPr>
                <p:nvPr/>
              </p:nvSpPr>
              <p:spPr bwMode="auto">
                <a:xfrm>
                  <a:off x="3143" y="3399"/>
                  <a:ext cx="51" cy="101"/>
                </a:xfrm>
                <a:custGeom>
                  <a:avLst/>
                  <a:gdLst>
                    <a:gd name="T0" fmla="*/ 141 w 204"/>
                    <a:gd name="T1" fmla="*/ 206 h 401"/>
                    <a:gd name="T2" fmla="*/ 153 w 204"/>
                    <a:gd name="T3" fmla="*/ 213 h 401"/>
                    <a:gd name="T4" fmla="*/ 166 w 204"/>
                    <a:gd name="T5" fmla="*/ 222 h 401"/>
                    <a:gd name="T6" fmla="*/ 176 w 204"/>
                    <a:gd name="T7" fmla="*/ 232 h 401"/>
                    <a:gd name="T8" fmla="*/ 187 w 204"/>
                    <a:gd name="T9" fmla="*/ 243 h 401"/>
                    <a:gd name="T10" fmla="*/ 193 w 204"/>
                    <a:gd name="T11" fmla="*/ 256 h 401"/>
                    <a:gd name="T12" fmla="*/ 199 w 204"/>
                    <a:gd name="T13" fmla="*/ 270 h 401"/>
                    <a:gd name="T14" fmla="*/ 203 w 204"/>
                    <a:gd name="T15" fmla="*/ 285 h 401"/>
                    <a:gd name="T16" fmla="*/ 204 w 204"/>
                    <a:gd name="T17" fmla="*/ 301 h 401"/>
                    <a:gd name="T18" fmla="*/ 203 w 204"/>
                    <a:gd name="T19" fmla="*/ 311 h 401"/>
                    <a:gd name="T20" fmla="*/ 202 w 204"/>
                    <a:gd name="T21" fmla="*/ 321 h 401"/>
                    <a:gd name="T22" fmla="*/ 199 w 204"/>
                    <a:gd name="T23" fmla="*/ 331 h 401"/>
                    <a:gd name="T24" fmla="*/ 195 w 204"/>
                    <a:gd name="T25" fmla="*/ 340 h 401"/>
                    <a:gd name="T26" fmla="*/ 192 w 204"/>
                    <a:gd name="T27" fmla="*/ 349 h 401"/>
                    <a:gd name="T28" fmla="*/ 187 w 204"/>
                    <a:gd name="T29" fmla="*/ 357 h 401"/>
                    <a:gd name="T30" fmla="*/ 180 w 204"/>
                    <a:gd name="T31" fmla="*/ 364 h 401"/>
                    <a:gd name="T32" fmla="*/ 174 w 204"/>
                    <a:gd name="T33" fmla="*/ 372 h 401"/>
                    <a:gd name="T34" fmla="*/ 167 w 204"/>
                    <a:gd name="T35" fmla="*/ 378 h 401"/>
                    <a:gd name="T36" fmla="*/ 158 w 204"/>
                    <a:gd name="T37" fmla="*/ 385 h 401"/>
                    <a:gd name="T38" fmla="*/ 151 w 204"/>
                    <a:gd name="T39" fmla="*/ 390 h 401"/>
                    <a:gd name="T40" fmla="*/ 142 w 204"/>
                    <a:gd name="T41" fmla="*/ 394 h 401"/>
                    <a:gd name="T42" fmla="*/ 133 w 204"/>
                    <a:gd name="T43" fmla="*/ 398 h 401"/>
                    <a:gd name="T44" fmla="*/ 123 w 204"/>
                    <a:gd name="T45" fmla="*/ 400 h 401"/>
                    <a:gd name="T46" fmla="*/ 113 w 204"/>
                    <a:gd name="T47" fmla="*/ 401 h 401"/>
                    <a:gd name="T48" fmla="*/ 102 w 204"/>
                    <a:gd name="T49" fmla="*/ 401 h 401"/>
                    <a:gd name="T50" fmla="*/ 92 w 204"/>
                    <a:gd name="T51" fmla="*/ 401 h 401"/>
                    <a:gd name="T52" fmla="*/ 82 w 204"/>
                    <a:gd name="T53" fmla="*/ 400 h 401"/>
                    <a:gd name="T54" fmla="*/ 72 w 204"/>
                    <a:gd name="T55" fmla="*/ 398 h 401"/>
                    <a:gd name="T56" fmla="*/ 63 w 204"/>
                    <a:gd name="T57" fmla="*/ 394 h 401"/>
                    <a:gd name="T58" fmla="*/ 54 w 204"/>
                    <a:gd name="T59" fmla="*/ 390 h 401"/>
                    <a:gd name="T60" fmla="*/ 46 w 204"/>
                    <a:gd name="T61" fmla="*/ 385 h 401"/>
                    <a:gd name="T62" fmla="*/ 37 w 204"/>
                    <a:gd name="T63" fmla="*/ 378 h 401"/>
                    <a:gd name="T64" fmla="*/ 31 w 204"/>
                    <a:gd name="T65" fmla="*/ 372 h 401"/>
                    <a:gd name="T66" fmla="*/ 25 w 204"/>
                    <a:gd name="T67" fmla="*/ 364 h 401"/>
                    <a:gd name="T68" fmla="*/ 18 w 204"/>
                    <a:gd name="T69" fmla="*/ 357 h 401"/>
                    <a:gd name="T70" fmla="*/ 13 w 204"/>
                    <a:gd name="T71" fmla="*/ 349 h 401"/>
                    <a:gd name="T72" fmla="*/ 9 w 204"/>
                    <a:gd name="T73" fmla="*/ 340 h 401"/>
                    <a:gd name="T74" fmla="*/ 5 w 204"/>
                    <a:gd name="T75" fmla="*/ 331 h 401"/>
                    <a:gd name="T76" fmla="*/ 3 w 204"/>
                    <a:gd name="T77" fmla="*/ 321 h 401"/>
                    <a:gd name="T78" fmla="*/ 2 w 204"/>
                    <a:gd name="T79" fmla="*/ 311 h 401"/>
                    <a:gd name="T80" fmla="*/ 0 w 204"/>
                    <a:gd name="T81" fmla="*/ 301 h 401"/>
                    <a:gd name="T82" fmla="*/ 2 w 204"/>
                    <a:gd name="T83" fmla="*/ 285 h 401"/>
                    <a:gd name="T84" fmla="*/ 5 w 204"/>
                    <a:gd name="T85" fmla="*/ 270 h 401"/>
                    <a:gd name="T86" fmla="*/ 11 w 204"/>
                    <a:gd name="T87" fmla="*/ 256 h 401"/>
                    <a:gd name="T88" fmla="*/ 18 w 204"/>
                    <a:gd name="T89" fmla="*/ 243 h 401"/>
                    <a:gd name="T90" fmla="*/ 28 w 204"/>
                    <a:gd name="T91" fmla="*/ 232 h 401"/>
                    <a:gd name="T92" fmla="*/ 39 w 204"/>
                    <a:gd name="T93" fmla="*/ 222 h 401"/>
                    <a:gd name="T94" fmla="*/ 51 w 204"/>
                    <a:gd name="T95" fmla="*/ 213 h 401"/>
                    <a:gd name="T96" fmla="*/ 64 w 204"/>
                    <a:gd name="T97" fmla="*/ 206 h 401"/>
                    <a:gd name="T98" fmla="*/ 64 w 204"/>
                    <a:gd name="T99" fmla="*/ 0 h 401"/>
                    <a:gd name="T100" fmla="*/ 141 w 204"/>
                    <a:gd name="T101" fmla="*/ 0 h 401"/>
                    <a:gd name="T102" fmla="*/ 141 w 204"/>
                    <a:gd name="T103" fmla="*/ 20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1" y="206"/>
                      </a:moveTo>
                      <a:lnTo>
                        <a:pt x="153" y="213"/>
                      </a:lnTo>
                      <a:lnTo>
                        <a:pt x="166" y="222"/>
                      </a:lnTo>
                      <a:lnTo>
                        <a:pt x="176" y="232"/>
                      </a:lnTo>
                      <a:lnTo>
                        <a:pt x="187" y="243"/>
                      </a:lnTo>
                      <a:lnTo>
                        <a:pt x="193" y="256"/>
                      </a:lnTo>
                      <a:lnTo>
                        <a:pt x="199" y="270"/>
                      </a:lnTo>
                      <a:lnTo>
                        <a:pt x="203" y="285"/>
                      </a:lnTo>
                      <a:lnTo>
                        <a:pt x="204" y="301"/>
                      </a:lnTo>
                      <a:lnTo>
                        <a:pt x="203" y="311"/>
                      </a:lnTo>
                      <a:lnTo>
                        <a:pt x="202" y="321"/>
                      </a:lnTo>
                      <a:lnTo>
                        <a:pt x="199" y="331"/>
                      </a:lnTo>
                      <a:lnTo>
                        <a:pt x="195" y="340"/>
                      </a:lnTo>
                      <a:lnTo>
                        <a:pt x="192" y="349"/>
                      </a:lnTo>
                      <a:lnTo>
                        <a:pt x="187" y="357"/>
                      </a:lnTo>
                      <a:lnTo>
                        <a:pt x="180" y="364"/>
                      </a:lnTo>
                      <a:lnTo>
                        <a:pt x="174" y="372"/>
                      </a:lnTo>
                      <a:lnTo>
                        <a:pt x="167" y="378"/>
                      </a:lnTo>
                      <a:lnTo>
                        <a:pt x="158" y="385"/>
                      </a:lnTo>
                      <a:lnTo>
                        <a:pt x="151" y="390"/>
                      </a:lnTo>
                      <a:lnTo>
                        <a:pt x="142" y="394"/>
                      </a:lnTo>
                      <a:lnTo>
                        <a:pt x="133" y="398"/>
                      </a:lnTo>
                      <a:lnTo>
                        <a:pt x="123" y="400"/>
                      </a:lnTo>
                      <a:lnTo>
                        <a:pt x="113" y="401"/>
                      </a:lnTo>
                      <a:lnTo>
                        <a:pt x="102" y="401"/>
                      </a:lnTo>
                      <a:lnTo>
                        <a:pt x="92" y="401"/>
                      </a:lnTo>
                      <a:lnTo>
                        <a:pt x="82" y="400"/>
                      </a:lnTo>
                      <a:lnTo>
                        <a:pt x="72" y="398"/>
                      </a:lnTo>
                      <a:lnTo>
                        <a:pt x="63" y="394"/>
                      </a:lnTo>
                      <a:lnTo>
                        <a:pt x="54" y="390"/>
                      </a:lnTo>
                      <a:lnTo>
                        <a:pt x="46" y="385"/>
                      </a:lnTo>
                      <a:lnTo>
                        <a:pt x="37" y="378"/>
                      </a:lnTo>
                      <a:lnTo>
                        <a:pt x="31" y="372"/>
                      </a:lnTo>
                      <a:lnTo>
                        <a:pt x="25" y="364"/>
                      </a:lnTo>
                      <a:lnTo>
                        <a:pt x="18" y="357"/>
                      </a:lnTo>
                      <a:lnTo>
                        <a:pt x="13" y="349"/>
                      </a:lnTo>
                      <a:lnTo>
                        <a:pt x="9" y="340"/>
                      </a:lnTo>
                      <a:lnTo>
                        <a:pt x="5" y="331"/>
                      </a:lnTo>
                      <a:lnTo>
                        <a:pt x="3" y="321"/>
                      </a:lnTo>
                      <a:lnTo>
                        <a:pt x="2" y="311"/>
                      </a:lnTo>
                      <a:lnTo>
                        <a:pt x="0" y="301"/>
                      </a:lnTo>
                      <a:lnTo>
                        <a:pt x="2" y="285"/>
                      </a:lnTo>
                      <a:lnTo>
                        <a:pt x="5" y="270"/>
                      </a:lnTo>
                      <a:lnTo>
                        <a:pt x="11" y="256"/>
                      </a:lnTo>
                      <a:lnTo>
                        <a:pt x="18" y="243"/>
                      </a:lnTo>
                      <a:lnTo>
                        <a:pt x="28" y="232"/>
                      </a:lnTo>
                      <a:lnTo>
                        <a:pt x="39" y="222"/>
                      </a:lnTo>
                      <a:lnTo>
                        <a:pt x="51" y="213"/>
                      </a:lnTo>
                      <a:lnTo>
                        <a:pt x="64" y="206"/>
                      </a:lnTo>
                      <a:lnTo>
                        <a:pt x="64" y="0"/>
                      </a:lnTo>
                      <a:lnTo>
                        <a:pt x="141" y="0"/>
                      </a:lnTo>
                      <a:lnTo>
                        <a:pt x="141"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58" name="Freeform 166"/>
                <p:cNvSpPr>
                  <a:spLocks/>
                </p:cNvSpPr>
                <p:nvPr/>
              </p:nvSpPr>
              <p:spPr bwMode="auto">
                <a:xfrm>
                  <a:off x="3526" y="3402"/>
                  <a:ext cx="68" cy="164"/>
                </a:xfrm>
                <a:custGeom>
                  <a:avLst/>
                  <a:gdLst>
                    <a:gd name="T0" fmla="*/ 204 w 273"/>
                    <a:gd name="T1" fmla="*/ 0 h 656"/>
                    <a:gd name="T2" fmla="*/ 179 w 273"/>
                    <a:gd name="T3" fmla="*/ 179 h 656"/>
                    <a:gd name="T4" fmla="*/ 133 w 273"/>
                    <a:gd name="T5" fmla="*/ 197 h 656"/>
                    <a:gd name="T6" fmla="*/ 93 w 273"/>
                    <a:gd name="T7" fmla="*/ 220 h 656"/>
                    <a:gd name="T8" fmla="*/ 62 w 273"/>
                    <a:gd name="T9" fmla="*/ 249 h 656"/>
                    <a:gd name="T10" fmla="*/ 36 w 273"/>
                    <a:gd name="T11" fmla="*/ 283 h 656"/>
                    <a:gd name="T12" fmla="*/ 17 w 273"/>
                    <a:gd name="T13" fmla="*/ 320 h 656"/>
                    <a:gd name="T14" fmla="*/ 5 w 273"/>
                    <a:gd name="T15" fmla="*/ 360 h 656"/>
                    <a:gd name="T16" fmla="*/ 0 w 273"/>
                    <a:gd name="T17" fmla="*/ 401 h 656"/>
                    <a:gd name="T18" fmla="*/ 2 w 273"/>
                    <a:gd name="T19" fmla="*/ 443 h 656"/>
                    <a:gd name="T20" fmla="*/ 9 w 273"/>
                    <a:gd name="T21" fmla="*/ 482 h 656"/>
                    <a:gd name="T22" fmla="*/ 25 w 273"/>
                    <a:gd name="T23" fmla="*/ 522 h 656"/>
                    <a:gd name="T24" fmla="*/ 46 w 273"/>
                    <a:gd name="T25" fmla="*/ 557 h 656"/>
                    <a:gd name="T26" fmla="*/ 74 w 273"/>
                    <a:gd name="T27" fmla="*/ 589 h 656"/>
                    <a:gd name="T28" fmla="*/ 110 w 273"/>
                    <a:gd name="T29" fmla="*/ 616 h 656"/>
                    <a:gd name="T30" fmla="*/ 152 w 273"/>
                    <a:gd name="T31" fmla="*/ 638 h 656"/>
                    <a:gd name="T32" fmla="*/ 201 w 273"/>
                    <a:gd name="T33" fmla="*/ 652 h 656"/>
                    <a:gd name="T34" fmla="*/ 225 w 273"/>
                    <a:gd name="T35" fmla="*/ 585 h 656"/>
                    <a:gd name="T36" fmla="*/ 188 w 273"/>
                    <a:gd name="T37" fmla="*/ 575 h 656"/>
                    <a:gd name="T38" fmla="*/ 155 w 273"/>
                    <a:gd name="T39" fmla="*/ 560 h 656"/>
                    <a:gd name="T40" fmla="*/ 128 w 273"/>
                    <a:gd name="T41" fmla="*/ 540 h 656"/>
                    <a:gd name="T42" fmla="*/ 107 w 273"/>
                    <a:gd name="T43" fmla="*/ 514 h 656"/>
                    <a:gd name="T44" fmla="*/ 91 w 273"/>
                    <a:gd name="T45" fmla="*/ 487 h 656"/>
                    <a:gd name="T46" fmla="*/ 81 w 273"/>
                    <a:gd name="T47" fmla="*/ 457 h 656"/>
                    <a:gd name="T48" fmla="*/ 76 w 273"/>
                    <a:gd name="T49" fmla="*/ 426 h 656"/>
                    <a:gd name="T50" fmla="*/ 77 w 273"/>
                    <a:gd name="T51" fmla="*/ 394 h 656"/>
                    <a:gd name="T52" fmla="*/ 82 w 273"/>
                    <a:gd name="T53" fmla="*/ 364 h 656"/>
                    <a:gd name="T54" fmla="*/ 93 w 273"/>
                    <a:gd name="T55" fmla="*/ 334 h 656"/>
                    <a:gd name="T56" fmla="*/ 110 w 273"/>
                    <a:gd name="T57" fmla="*/ 306 h 656"/>
                    <a:gd name="T58" fmla="*/ 132 w 273"/>
                    <a:gd name="T59" fmla="*/ 282 h 656"/>
                    <a:gd name="T60" fmla="*/ 160 w 273"/>
                    <a:gd name="T61" fmla="*/ 263 h 656"/>
                    <a:gd name="T62" fmla="*/ 192 w 273"/>
                    <a:gd name="T63" fmla="*/ 248 h 656"/>
                    <a:gd name="T64" fmla="*/ 230 w 273"/>
                    <a:gd name="T65" fmla="*/ 239 h 656"/>
                    <a:gd name="T66" fmla="*/ 273 w 273"/>
                    <a:gd name="T67" fmla="*/ 236 h 656"/>
                    <a:gd name="T68" fmla="*/ 269 w 273"/>
                    <a:gd name="T69" fmla="*/ 202 h 656"/>
                    <a:gd name="T70" fmla="*/ 269 w 273"/>
                    <a:gd name="T71" fmla="*/ 183 h 656"/>
                    <a:gd name="T72" fmla="*/ 272 w 273"/>
                    <a:gd name="T73" fmla="*/ 167 h 656"/>
                    <a:gd name="T74" fmla="*/ 262 w 273"/>
                    <a:gd name="T75" fmla="*/ 16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4" y="0"/>
                      </a:lnTo>
                      <a:lnTo>
                        <a:pt x="204" y="172"/>
                      </a:lnTo>
                      <a:lnTo>
                        <a:pt x="179" y="179"/>
                      </a:lnTo>
                      <a:lnTo>
                        <a:pt x="155" y="186"/>
                      </a:lnTo>
                      <a:lnTo>
                        <a:pt x="133" y="197"/>
                      </a:lnTo>
                      <a:lnTo>
                        <a:pt x="113" y="207"/>
                      </a:lnTo>
                      <a:lnTo>
                        <a:pt x="93" y="220"/>
                      </a:lnTo>
                      <a:lnTo>
                        <a:pt x="77" y="234"/>
                      </a:lnTo>
                      <a:lnTo>
                        <a:pt x="62" y="249"/>
                      </a:lnTo>
                      <a:lnTo>
                        <a:pt x="49" y="265"/>
                      </a:lnTo>
                      <a:lnTo>
                        <a:pt x="36" y="283"/>
                      </a:lnTo>
                      <a:lnTo>
                        <a:pt x="26" y="301"/>
                      </a:lnTo>
                      <a:lnTo>
                        <a:pt x="17" y="320"/>
                      </a:lnTo>
                      <a:lnTo>
                        <a:pt x="11" y="341"/>
                      </a:lnTo>
                      <a:lnTo>
                        <a:pt x="5" y="360"/>
                      </a:lnTo>
                      <a:lnTo>
                        <a:pt x="2" y="380"/>
                      </a:lnTo>
                      <a:lnTo>
                        <a:pt x="0" y="401"/>
                      </a:lnTo>
                      <a:lnTo>
                        <a:pt x="0" y="422"/>
                      </a:lnTo>
                      <a:lnTo>
                        <a:pt x="2" y="443"/>
                      </a:lnTo>
                      <a:lnTo>
                        <a:pt x="4" y="463"/>
                      </a:lnTo>
                      <a:lnTo>
                        <a:pt x="9" y="482"/>
                      </a:lnTo>
                      <a:lnTo>
                        <a:pt x="17" y="503"/>
                      </a:lnTo>
                      <a:lnTo>
                        <a:pt x="25" y="522"/>
                      </a:lnTo>
                      <a:lnTo>
                        <a:pt x="35" y="540"/>
                      </a:lnTo>
                      <a:lnTo>
                        <a:pt x="46" y="557"/>
                      </a:lnTo>
                      <a:lnTo>
                        <a:pt x="60" y="574"/>
                      </a:lnTo>
                      <a:lnTo>
                        <a:pt x="74" y="589"/>
                      </a:lnTo>
                      <a:lnTo>
                        <a:pt x="92" y="603"/>
                      </a:lnTo>
                      <a:lnTo>
                        <a:pt x="110" y="616"/>
                      </a:lnTo>
                      <a:lnTo>
                        <a:pt x="130" y="627"/>
                      </a:lnTo>
                      <a:lnTo>
                        <a:pt x="152" y="638"/>
                      </a:lnTo>
                      <a:lnTo>
                        <a:pt x="176" y="645"/>
                      </a:lnTo>
                      <a:lnTo>
                        <a:pt x="201" y="652"/>
                      </a:lnTo>
                      <a:lnTo>
                        <a:pt x="229" y="656"/>
                      </a:lnTo>
                      <a:lnTo>
                        <a:pt x="225" y="585"/>
                      </a:lnTo>
                      <a:lnTo>
                        <a:pt x="206" y="582"/>
                      </a:lnTo>
                      <a:lnTo>
                        <a:pt x="188" y="575"/>
                      </a:lnTo>
                      <a:lnTo>
                        <a:pt x="171" y="569"/>
                      </a:lnTo>
                      <a:lnTo>
                        <a:pt x="155" y="560"/>
                      </a:lnTo>
                      <a:lnTo>
                        <a:pt x="141" y="550"/>
                      </a:lnTo>
                      <a:lnTo>
                        <a:pt x="128" y="540"/>
                      </a:lnTo>
                      <a:lnTo>
                        <a:pt x="118" y="527"/>
                      </a:lnTo>
                      <a:lnTo>
                        <a:pt x="107" y="514"/>
                      </a:lnTo>
                      <a:lnTo>
                        <a:pt x="99" y="501"/>
                      </a:lnTo>
                      <a:lnTo>
                        <a:pt x="91" y="487"/>
                      </a:lnTo>
                      <a:lnTo>
                        <a:pt x="86" y="472"/>
                      </a:lnTo>
                      <a:lnTo>
                        <a:pt x="81" y="457"/>
                      </a:lnTo>
                      <a:lnTo>
                        <a:pt x="78" y="441"/>
                      </a:lnTo>
                      <a:lnTo>
                        <a:pt x="76" y="426"/>
                      </a:lnTo>
                      <a:lnTo>
                        <a:pt x="76" y="411"/>
                      </a:lnTo>
                      <a:lnTo>
                        <a:pt x="77" y="394"/>
                      </a:lnTo>
                      <a:lnTo>
                        <a:pt x="78" y="379"/>
                      </a:lnTo>
                      <a:lnTo>
                        <a:pt x="82" y="364"/>
                      </a:lnTo>
                      <a:lnTo>
                        <a:pt x="87" y="348"/>
                      </a:lnTo>
                      <a:lnTo>
                        <a:pt x="93" y="334"/>
                      </a:lnTo>
                      <a:lnTo>
                        <a:pt x="101" y="320"/>
                      </a:lnTo>
                      <a:lnTo>
                        <a:pt x="110" y="306"/>
                      </a:lnTo>
                      <a:lnTo>
                        <a:pt x="120" y="295"/>
                      </a:lnTo>
                      <a:lnTo>
                        <a:pt x="132" y="282"/>
                      </a:lnTo>
                      <a:lnTo>
                        <a:pt x="144" y="272"/>
                      </a:lnTo>
                      <a:lnTo>
                        <a:pt x="160" y="263"/>
                      </a:lnTo>
                      <a:lnTo>
                        <a:pt x="175" y="254"/>
                      </a:lnTo>
                      <a:lnTo>
                        <a:pt x="192" y="248"/>
                      </a:lnTo>
                      <a:lnTo>
                        <a:pt x="211" y="242"/>
                      </a:lnTo>
                      <a:lnTo>
                        <a:pt x="230" y="239"/>
                      </a:lnTo>
                      <a:lnTo>
                        <a:pt x="250" y="236"/>
                      </a:lnTo>
                      <a:lnTo>
                        <a:pt x="273" y="236"/>
                      </a:lnTo>
                      <a:lnTo>
                        <a:pt x="271" y="220"/>
                      </a:lnTo>
                      <a:lnTo>
                        <a:pt x="269" y="202"/>
                      </a:lnTo>
                      <a:lnTo>
                        <a:pt x="269" y="192"/>
                      </a:lnTo>
                      <a:lnTo>
                        <a:pt x="269" y="183"/>
                      </a:lnTo>
                      <a:lnTo>
                        <a:pt x="271" y="175"/>
                      </a:lnTo>
                      <a:lnTo>
                        <a:pt x="272" y="167"/>
                      </a:lnTo>
                      <a:lnTo>
                        <a:pt x="267" y="167"/>
                      </a:lnTo>
                      <a:lnTo>
                        <a:pt x="262" y="167"/>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5" name="Group 167"/>
              <p:cNvGrpSpPr>
                <a:grpSpLocks/>
              </p:cNvGrpSpPr>
              <p:nvPr/>
            </p:nvGrpSpPr>
            <p:grpSpPr bwMode="auto">
              <a:xfrm rot="-168589">
                <a:off x="3711" y="3349"/>
                <a:ext cx="832" cy="326"/>
                <a:chOff x="3723" y="3397"/>
                <a:chExt cx="832" cy="326"/>
              </a:xfrm>
            </p:grpSpPr>
            <p:sp>
              <p:nvSpPr>
                <p:cNvPr id="59560" name="Freeform 168"/>
                <p:cNvSpPr>
                  <a:spLocks/>
                </p:cNvSpPr>
                <p:nvPr/>
              </p:nvSpPr>
              <p:spPr bwMode="auto">
                <a:xfrm>
                  <a:off x="3723" y="3397"/>
                  <a:ext cx="832" cy="190"/>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61" name="Freeform 169"/>
                <p:cNvSpPr>
                  <a:spLocks/>
                </p:cNvSpPr>
                <p:nvPr/>
              </p:nvSpPr>
              <p:spPr bwMode="auto">
                <a:xfrm>
                  <a:off x="3723" y="3397"/>
                  <a:ext cx="832" cy="190"/>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62" name="Freeform 170"/>
                <p:cNvSpPr>
                  <a:spLocks/>
                </p:cNvSpPr>
                <p:nvPr/>
              </p:nvSpPr>
              <p:spPr bwMode="auto">
                <a:xfrm>
                  <a:off x="4068" y="3500"/>
                  <a:ext cx="97" cy="48"/>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63" name="Freeform 171"/>
                <p:cNvSpPr>
                  <a:spLocks/>
                </p:cNvSpPr>
                <p:nvPr/>
              </p:nvSpPr>
              <p:spPr bwMode="auto">
                <a:xfrm>
                  <a:off x="4068" y="3500"/>
                  <a:ext cx="97" cy="48"/>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64" name="Freeform 172"/>
                <p:cNvSpPr>
                  <a:spLocks/>
                </p:cNvSpPr>
                <p:nvPr/>
              </p:nvSpPr>
              <p:spPr bwMode="auto">
                <a:xfrm>
                  <a:off x="3830" y="3454"/>
                  <a:ext cx="87" cy="112"/>
                </a:xfrm>
                <a:custGeom>
                  <a:avLst/>
                  <a:gdLst>
                    <a:gd name="T0" fmla="*/ 350 w 350"/>
                    <a:gd name="T1" fmla="*/ 0 h 448"/>
                    <a:gd name="T2" fmla="*/ 350 w 350"/>
                    <a:gd name="T3" fmla="*/ 246 h 448"/>
                    <a:gd name="T4" fmla="*/ 245 w 350"/>
                    <a:gd name="T5" fmla="*/ 246 h 448"/>
                    <a:gd name="T6" fmla="*/ 241 w 350"/>
                    <a:gd name="T7" fmla="*/ 288 h 448"/>
                    <a:gd name="T8" fmla="*/ 236 w 350"/>
                    <a:gd name="T9" fmla="*/ 327 h 448"/>
                    <a:gd name="T10" fmla="*/ 233 w 350"/>
                    <a:gd name="T11" fmla="*/ 345 h 448"/>
                    <a:gd name="T12" fmla="*/ 229 w 350"/>
                    <a:gd name="T13" fmla="*/ 361 h 448"/>
                    <a:gd name="T14" fmla="*/ 225 w 350"/>
                    <a:gd name="T15" fmla="*/ 376 h 448"/>
                    <a:gd name="T16" fmla="*/ 220 w 350"/>
                    <a:gd name="T17" fmla="*/ 390 h 448"/>
                    <a:gd name="T18" fmla="*/ 215 w 350"/>
                    <a:gd name="T19" fmla="*/ 403 h 448"/>
                    <a:gd name="T20" fmla="*/ 210 w 350"/>
                    <a:gd name="T21" fmla="*/ 415 h 448"/>
                    <a:gd name="T22" fmla="*/ 204 w 350"/>
                    <a:gd name="T23" fmla="*/ 425 h 448"/>
                    <a:gd name="T24" fmla="*/ 198 w 350"/>
                    <a:gd name="T25" fmla="*/ 432 h 448"/>
                    <a:gd name="T26" fmla="*/ 193 w 350"/>
                    <a:gd name="T27" fmla="*/ 439 h 448"/>
                    <a:gd name="T28" fmla="*/ 187 w 350"/>
                    <a:gd name="T29" fmla="*/ 444 h 448"/>
                    <a:gd name="T30" fmla="*/ 180 w 350"/>
                    <a:gd name="T31" fmla="*/ 447 h 448"/>
                    <a:gd name="T32" fmla="*/ 174 w 350"/>
                    <a:gd name="T33" fmla="*/ 448 h 448"/>
                    <a:gd name="T34" fmla="*/ 167 w 350"/>
                    <a:gd name="T35" fmla="*/ 447 h 448"/>
                    <a:gd name="T36" fmla="*/ 161 w 350"/>
                    <a:gd name="T37" fmla="*/ 444 h 448"/>
                    <a:gd name="T38" fmla="*/ 155 w 350"/>
                    <a:gd name="T39" fmla="*/ 439 h 448"/>
                    <a:gd name="T40" fmla="*/ 148 w 350"/>
                    <a:gd name="T41" fmla="*/ 432 h 448"/>
                    <a:gd name="T42" fmla="*/ 143 w 350"/>
                    <a:gd name="T43" fmla="*/ 425 h 448"/>
                    <a:gd name="T44" fmla="*/ 137 w 350"/>
                    <a:gd name="T45" fmla="*/ 415 h 448"/>
                    <a:gd name="T46" fmla="*/ 132 w 350"/>
                    <a:gd name="T47" fmla="*/ 403 h 448"/>
                    <a:gd name="T48" fmla="*/ 127 w 350"/>
                    <a:gd name="T49" fmla="*/ 390 h 448"/>
                    <a:gd name="T50" fmla="*/ 123 w 350"/>
                    <a:gd name="T51" fmla="*/ 376 h 448"/>
                    <a:gd name="T52" fmla="*/ 118 w 350"/>
                    <a:gd name="T53" fmla="*/ 361 h 448"/>
                    <a:gd name="T54" fmla="*/ 114 w 350"/>
                    <a:gd name="T55" fmla="*/ 345 h 448"/>
                    <a:gd name="T56" fmla="*/ 111 w 350"/>
                    <a:gd name="T57" fmla="*/ 327 h 448"/>
                    <a:gd name="T58" fmla="*/ 105 w 350"/>
                    <a:gd name="T59" fmla="*/ 288 h 448"/>
                    <a:gd name="T60" fmla="*/ 102 w 350"/>
                    <a:gd name="T61" fmla="*/ 246 h 448"/>
                    <a:gd name="T62" fmla="*/ 0 w 350"/>
                    <a:gd name="T63" fmla="*/ 246 h 448"/>
                    <a:gd name="T64" fmla="*/ 0 w 350"/>
                    <a:gd name="T65" fmla="*/ 0 h 448"/>
                    <a:gd name="T66" fmla="*/ 44 w 350"/>
                    <a:gd name="T67" fmla="*/ 0 h 448"/>
                    <a:gd name="T68" fmla="*/ 88 w 350"/>
                    <a:gd name="T69" fmla="*/ 0 h 448"/>
                    <a:gd name="T70" fmla="*/ 132 w 350"/>
                    <a:gd name="T71" fmla="*/ 0 h 448"/>
                    <a:gd name="T72" fmla="*/ 175 w 350"/>
                    <a:gd name="T73" fmla="*/ 0 h 448"/>
                    <a:gd name="T74" fmla="*/ 218 w 350"/>
                    <a:gd name="T75" fmla="*/ 0 h 448"/>
                    <a:gd name="T76" fmla="*/ 263 w 350"/>
                    <a:gd name="T77" fmla="*/ 0 h 448"/>
                    <a:gd name="T78" fmla="*/ 306 w 350"/>
                    <a:gd name="T79" fmla="*/ 0 h 448"/>
                    <a:gd name="T80" fmla="*/ 350 w 350"/>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0"/>
                      </a:moveTo>
                      <a:lnTo>
                        <a:pt x="350" y="246"/>
                      </a:lnTo>
                      <a:lnTo>
                        <a:pt x="245" y="246"/>
                      </a:lnTo>
                      <a:lnTo>
                        <a:pt x="241" y="288"/>
                      </a:lnTo>
                      <a:lnTo>
                        <a:pt x="236" y="327"/>
                      </a:lnTo>
                      <a:lnTo>
                        <a:pt x="233" y="345"/>
                      </a:lnTo>
                      <a:lnTo>
                        <a:pt x="229" y="361"/>
                      </a:lnTo>
                      <a:lnTo>
                        <a:pt x="225" y="376"/>
                      </a:lnTo>
                      <a:lnTo>
                        <a:pt x="220" y="390"/>
                      </a:lnTo>
                      <a:lnTo>
                        <a:pt x="215" y="403"/>
                      </a:lnTo>
                      <a:lnTo>
                        <a:pt x="210" y="415"/>
                      </a:lnTo>
                      <a:lnTo>
                        <a:pt x="204" y="425"/>
                      </a:lnTo>
                      <a:lnTo>
                        <a:pt x="198" y="432"/>
                      </a:lnTo>
                      <a:lnTo>
                        <a:pt x="193" y="439"/>
                      </a:lnTo>
                      <a:lnTo>
                        <a:pt x="187" y="444"/>
                      </a:lnTo>
                      <a:lnTo>
                        <a:pt x="180" y="447"/>
                      </a:lnTo>
                      <a:lnTo>
                        <a:pt x="174" y="448"/>
                      </a:lnTo>
                      <a:lnTo>
                        <a:pt x="167" y="447"/>
                      </a:lnTo>
                      <a:lnTo>
                        <a:pt x="161" y="444"/>
                      </a:lnTo>
                      <a:lnTo>
                        <a:pt x="155" y="439"/>
                      </a:lnTo>
                      <a:lnTo>
                        <a:pt x="148" y="432"/>
                      </a:lnTo>
                      <a:lnTo>
                        <a:pt x="143" y="425"/>
                      </a:lnTo>
                      <a:lnTo>
                        <a:pt x="137" y="415"/>
                      </a:lnTo>
                      <a:lnTo>
                        <a:pt x="132" y="403"/>
                      </a:lnTo>
                      <a:lnTo>
                        <a:pt x="127" y="390"/>
                      </a:lnTo>
                      <a:lnTo>
                        <a:pt x="123" y="376"/>
                      </a:lnTo>
                      <a:lnTo>
                        <a:pt x="118" y="361"/>
                      </a:lnTo>
                      <a:lnTo>
                        <a:pt x="114" y="345"/>
                      </a:lnTo>
                      <a:lnTo>
                        <a:pt x="111" y="327"/>
                      </a:lnTo>
                      <a:lnTo>
                        <a:pt x="105" y="288"/>
                      </a:lnTo>
                      <a:lnTo>
                        <a:pt x="102" y="246"/>
                      </a:lnTo>
                      <a:lnTo>
                        <a:pt x="0" y="246"/>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65" name="Freeform 173"/>
                <p:cNvSpPr>
                  <a:spLocks/>
                </p:cNvSpPr>
                <p:nvPr/>
              </p:nvSpPr>
              <p:spPr bwMode="auto">
                <a:xfrm>
                  <a:off x="4203" y="3534"/>
                  <a:ext cx="137" cy="107"/>
                </a:xfrm>
                <a:custGeom>
                  <a:avLst/>
                  <a:gdLst>
                    <a:gd name="T0" fmla="*/ 166 w 550"/>
                    <a:gd name="T1" fmla="*/ 275 h 429"/>
                    <a:gd name="T2" fmla="*/ 183 w 550"/>
                    <a:gd name="T3" fmla="*/ 276 h 429"/>
                    <a:gd name="T4" fmla="*/ 212 w 550"/>
                    <a:gd name="T5" fmla="*/ 285 h 429"/>
                    <a:gd name="T6" fmla="*/ 240 w 550"/>
                    <a:gd name="T7" fmla="*/ 299 h 429"/>
                    <a:gd name="T8" fmla="*/ 264 w 550"/>
                    <a:gd name="T9" fmla="*/ 318 h 429"/>
                    <a:gd name="T10" fmla="*/ 287 w 550"/>
                    <a:gd name="T11" fmla="*/ 318 h 429"/>
                    <a:gd name="T12" fmla="*/ 313 w 550"/>
                    <a:gd name="T13" fmla="*/ 299 h 429"/>
                    <a:gd name="T14" fmla="*/ 339 w 550"/>
                    <a:gd name="T15" fmla="*/ 285 h 429"/>
                    <a:gd name="T16" fmla="*/ 370 w 550"/>
                    <a:gd name="T17" fmla="*/ 276 h 429"/>
                    <a:gd name="T18" fmla="*/ 385 w 550"/>
                    <a:gd name="T19" fmla="*/ 275 h 429"/>
                    <a:gd name="T20" fmla="*/ 388 w 550"/>
                    <a:gd name="T21" fmla="*/ 275 h 429"/>
                    <a:gd name="T22" fmla="*/ 403 w 550"/>
                    <a:gd name="T23" fmla="*/ 275 h 429"/>
                    <a:gd name="T24" fmla="*/ 431 w 550"/>
                    <a:gd name="T25" fmla="*/ 280 h 429"/>
                    <a:gd name="T26" fmla="*/ 458 w 550"/>
                    <a:gd name="T27" fmla="*/ 290 h 429"/>
                    <a:gd name="T28" fmla="*/ 482 w 550"/>
                    <a:gd name="T29" fmla="*/ 304 h 429"/>
                    <a:gd name="T30" fmla="*/ 504 w 550"/>
                    <a:gd name="T31" fmla="*/ 322 h 429"/>
                    <a:gd name="T32" fmla="*/ 522 w 550"/>
                    <a:gd name="T33" fmla="*/ 344 h 429"/>
                    <a:gd name="T34" fmla="*/ 536 w 550"/>
                    <a:gd name="T35" fmla="*/ 368 h 429"/>
                    <a:gd name="T36" fmla="*/ 546 w 550"/>
                    <a:gd name="T37" fmla="*/ 395 h 429"/>
                    <a:gd name="T38" fmla="*/ 550 w 550"/>
                    <a:gd name="T39" fmla="*/ 211 h 429"/>
                    <a:gd name="T40" fmla="*/ 323 w 550"/>
                    <a:gd name="T41" fmla="*/ 0 h 429"/>
                    <a:gd name="T42" fmla="*/ 231 w 550"/>
                    <a:gd name="T43" fmla="*/ 211 h 429"/>
                    <a:gd name="T44" fmla="*/ 0 w 550"/>
                    <a:gd name="T45" fmla="*/ 429 h 429"/>
                    <a:gd name="T46" fmla="*/ 4 w 550"/>
                    <a:gd name="T47" fmla="*/ 397 h 429"/>
                    <a:gd name="T48" fmla="*/ 16 w 550"/>
                    <a:gd name="T49" fmla="*/ 368 h 429"/>
                    <a:gd name="T50" fmla="*/ 31 w 550"/>
                    <a:gd name="T51" fmla="*/ 343 h 429"/>
                    <a:gd name="T52" fmla="*/ 51 w 550"/>
                    <a:gd name="T53" fmla="*/ 320 h 429"/>
                    <a:gd name="T54" fmla="*/ 75 w 550"/>
                    <a:gd name="T55" fmla="*/ 301 h 429"/>
                    <a:gd name="T56" fmla="*/ 102 w 550"/>
                    <a:gd name="T57" fmla="*/ 287 h 429"/>
                    <a:gd name="T58" fmla="*/ 132 w 550"/>
                    <a:gd name="T59" fmla="*/ 278 h 429"/>
                    <a:gd name="T60" fmla="*/ 163 w 550"/>
                    <a:gd name="T61" fmla="*/ 275 h 429"/>
                    <a:gd name="T62" fmla="*/ 165 w 550"/>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5" y="275"/>
                      </a:moveTo>
                      <a:lnTo>
                        <a:pt x="166" y="275"/>
                      </a:lnTo>
                      <a:lnTo>
                        <a:pt x="166" y="275"/>
                      </a:lnTo>
                      <a:lnTo>
                        <a:pt x="183" y="276"/>
                      </a:lnTo>
                      <a:lnTo>
                        <a:pt x="197" y="279"/>
                      </a:lnTo>
                      <a:lnTo>
                        <a:pt x="212" y="285"/>
                      </a:lnTo>
                      <a:lnTo>
                        <a:pt x="226" y="292"/>
                      </a:lnTo>
                      <a:lnTo>
                        <a:pt x="240" y="299"/>
                      </a:lnTo>
                      <a:lnTo>
                        <a:pt x="253" y="308"/>
                      </a:lnTo>
                      <a:lnTo>
                        <a:pt x="264" y="318"/>
                      </a:lnTo>
                      <a:lnTo>
                        <a:pt x="276" y="329"/>
                      </a:lnTo>
                      <a:lnTo>
                        <a:pt x="287" y="318"/>
                      </a:lnTo>
                      <a:lnTo>
                        <a:pt x="300" y="308"/>
                      </a:lnTo>
                      <a:lnTo>
                        <a:pt x="313" y="299"/>
                      </a:lnTo>
                      <a:lnTo>
                        <a:pt x="325" y="292"/>
                      </a:lnTo>
                      <a:lnTo>
                        <a:pt x="339" y="285"/>
                      </a:lnTo>
                      <a:lnTo>
                        <a:pt x="355" y="279"/>
                      </a:lnTo>
                      <a:lnTo>
                        <a:pt x="370" y="276"/>
                      </a:lnTo>
                      <a:lnTo>
                        <a:pt x="385" y="275"/>
                      </a:lnTo>
                      <a:lnTo>
                        <a:pt x="385" y="275"/>
                      </a:lnTo>
                      <a:lnTo>
                        <a:pt x="387" y="275"/>
                      </a:lnTo>
                      <a:lnTo>
                        <a:pt x="388" y="275"/>
                      </a:lnTo>
                      <a:lnTo>
                        <a:pt x="388" y="275"/>
                      </a:lnTo>
                      <a:lnTo>
                        <a:pt x="403" y="275"/>
                      </a:lnTo>
                      <a:lnTo>
                        <a:pt x="417" y="278"/>
                      </a:lnTo>
                      <a:lnTo>
                        <a:pt x="431" y="280"/>
                      </a:lnTo>
                      <a:lnTo>
                        <a:pt x="445" y="285"/>
                      </a:lnTo>
                      <a:lnTo>
                        <a:pt x="458" y="290"/>
                      </a:lnTo>
                      <a:lnTo>
                        <a:pt x="471" y="297"/>
                      </a:lnTo>
                      <a:lnTo>
                        <a:pt x="482" y="304"/>
                      </a:lnTo>
                      <a:lnTo>
                        <a:pt x="494" y="313"/>
                      </a:lnTo>
                      <a:lnTo>
                        <a:pt x="504" y="322"/>
                      </a:lnTo>
                      <a:lnTo>
                        <a:pt x="513" y="332"/>
                      </a:lnTo>
                      <a:lnTo>
                        <a:pt x="522" y="344"/>
                      </a:lnTo>
                      <a:lnTo>
                        <a:pt x="529" y="355"/>
                      </a:lnTo>
                      <a:lnTo>
                        <a:pt x="536" y="368"/>
                      </a:lnTo>
                      <a:lnTo>
                        <a:pt x="542" y="381"/>
                      </a:lnTo>
                      <a:lnTo>
                        <a:pt x="546" y="395"/>
                      </a:lnTo>
                      <a:lnTo>
                        <a:pt x="550" y="409"/>
                      </a:lnTo>
                      <a:lnTo>
                        <a:pt x="550" y="211"/>
                      </a:lnTo>
                      <a:lnTo>
                        <a:pt x="323" y="211"/>
                      </a:lnTo>
                      <a:lnTo>
                        <a:pt x="323" y="0"/>
                      </a:lnTo>
                      <a:lnTo>
                        <a:pt x="231" y="0"/>
                      </a:lnTo>
                      <a:lnTo>
                        <a:pt x="231" y="211"/>
                      </a:lnTo>
                      <a:lnTo>
                        <a:pt x="0" y="211"/>
                      </a:lnTo>
                      <a:lnTo>
                        <a:pt x="0" y="429"/>
                      </a:lnTo>
                      <a:lnTo>
                        <a:pt x="1" y="413"/>
                      </a:lnTo>
                      <a:lnTo>
                        <a:pt x="4" y="397"/>
                      </a:lnTo>
                      <a:lnTo>
                        <a:pt x="9" y="383"/>
                      </a:lnTo>
                      <a:lnTo>
                        <a:pt x="16" y="368"/>
                      </a:lnTo>
                      <a:lnTo>
                        <a:pt x="23" y="355"/>
                      </a:lnTo>
                      <a:lnTo>
                        <a:pt x="31" y="343"/>
                      </a:lnTo>
                      <a:lnTo>
                        <a:pt x="41" y="331"/>
                      </a:lnTo>
                      <a:lnTo>
                        <a:pt x="51" y="320"/>
                      </a:lnTo>
                      <a:lnTo>
                        <a:pt x="63" y="310"/>
                      </a:lnTo>
                      <a:lnTo>
                        <a:pt x="75" y="301"/>
                      </a:lnTo>
                      <a:lnTo>
                        <a:pt x="88" y="293"/>
                      </a:lnTo>
                      <a:lnTo>
                        <a:pt x="102" y="287"/>
                      </a:lnTo>
                      <a:lnTo>
                        <a:pt x="116" y="281"/>
                      </a:lnTo>
                      <a:lnTo>
                        <a:pt x="132" y="278"/>
                      </a:lnTo>
                      <a:lnTo>
                        <a:pt x="148" y="275"/>
                      </a:lnTo>
                      <a:lnTo>
                        <a:pt x="163"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66" name="Freeform 174"/>
                <p:cNvSpPr>
                  <a:spLocks/>
                </p:cNvSpPr>
                <p:nvPr/>
              </p:nvSpPr>
              <p:spPr bwMode="auto">
                <a:xfrm>
                  <a:off x="4019" y="3534"/>
                  <a:ext cx="51" cy="100"/>
                </a:xfrm>
                <a:custGeom>
                  <a:avLst/>
                  <a:gdLst>
                    <a:gd name="T0" fmla="*/ 139 w 203"/>
                    <a:gd name="T1" fmla="*/ 206 h 403"/>
                    <a:gd name="T2" fmla="*/ 153 w 203"/>
                    <a:gd name="T3" fmla="*/ 214 h 403"/>
                    <a:gd name="T4" fmla="*/ 165 w 203"/>
                    <a:gd name="T5" fmla="*/ 222 h 403"/>
                    <a:gd name="T6" fmla="*/ 176 w 203"/>
                    <a:gd name="T7" fmla="*/ 232 h 403"/>
                    <a:gd name="T8" fmla="*/ 185 w 203"/>
                    <a:gd name="T9" fmla="*/ 243 h 403"/>
                    <a:gd name="T10" fmla="*/ 193 w 203"/>
                    <a:gd name="T11" fmla="*/ 256 h 403"/>
                    <a:gd name="T12" fmla="*/ 198 w 203"/>
                    <a:gd name="T13" fmla="*/ 270 h 403"/>
                    <a:gd name="T14" fmla="*/ 202 w 203"/>
                    <a:gd name="T15" fmla="*/ 285 h 403"/>
                    <a:gd name="T16" fmla="*/ 203 w 203"/>
                    <a:gd name="T17" fmla="*/ 301 h 403"/>
                    <a:gd name="T18" fmla="*/ 202 w 203"/>
                    <a:gd name="T19" fmla="*/ 311 h 403"/>
                    <a:gd name="T20" fmla="*/ 200 w 203"/>
                    <a:gd name="T21" fmla="*/ 321 h 403"/>
                    <a:gd name="T22" fmla="*/ 198 w 203"/>
                    <a:gd name="T23" fmla="*/ 331 h 403"/>
                    <a:gd name="T24" fmla="*/ 195 w 203"/>
                    <a:gd name="T25" fmla="*/ 340 h 403"/>
                    <a:gd name="T26" fmla="*/ 190 w 203"/>
                    <a:gd name="T27" fmla="*/ 349 h 403"/>
                    <a:gd name="T28" fmla="*/ 185 w 203"/>
                    <a:gd name="T29" fmla="*/ 358 h 403"/>
                    <a:gd name="T30" fmla="*/ 180 w 203"/>
                    <a:gd name="T31" fmla="*/ 366 h 403"/>
                    <a:gd name="T32" fmla="*/ 172 w 203"/>
                    <a:gd name="T33" fmla="*/ 372 h 403"/>
                    <a:gd name="T34" fmla="*/ 166 w 203"/>
                    <a:gd name="T35" fmla="*/ 378 h 403"/>
                    <a:gd name="T36" fmla="*/ 158 w 203"/>
                    <a:gd name="T37" fmla="*/ 385 h 403"/>
                    <a:gd name="T38" fmla="*/ 149 w 203"/>
                    <a:gd name="T39" fmla="*/ 390 h 403"/>
                    <a:gd name="T40" fmla="*/ 140 w 203"/>
                    <a:gd name="T41" fmla="*/ 394 h 403"/>
                    <a:gd name="T42" fmla="*/ 131 w 203"/>
                    <a:gd name="T43" fmla="*/ 397 h 403"/>
                    <a:gd name="T44" fmla="*/ 121 w 203"/>
                    <a:gd name="T45" fmla="*/ 400 h 403"/>
                    <a:gd name="T46" fmla="*/ 111 w 203"/>
                    <a:gd name="T47" fmla="*/ 401 h 403"/>
                    <a:gd name="T48" fmla="*/ 101 w 203"/>
                    <a:gd name="T49" fmla="*/ 403 h 403"/>
                    <a:gd name="T50" fmla="*/ 91 w 203"/>
                    <a:gd name="T51" fmla="*/ 401 h 403"/>
                    <a:gd name="T52" fmla="*/ 80 w 203"/>
                    <a:gd name="T53" fmla="*/ 400 h 403"/>
                    <a:gd name="T54" fmla="*/ 71 w 203"/>
                    <a:gd name="T55" fmla="*/ 397 h 403"/>
                    <a:gd name="T56" fmla="*/ 61 w 203"/>
                    <a:gd name="T57" fmla="*/ 394 h 403"/>
                    <a:gd name="T58" fmla="*/ 52 w 203"/>
                    <a:gd name="T59" fmla="*/ 390 h 403"/>
                    <a:gd name="T60" fmla="*/ 45 w 203"/>
                    <a:gd name="T61" fmla="*/ 385 h 403"/>
                    <a:gd name="T62" fmla="*/ 37 w 203"/>
                    <a:gd name="T63" fmla="*/ 378 h 403"/>
                    <a:gd name="T64" fmla="*/ 29 w 203"/>
                    <a:gd name="T65" fmla="*/ 372 h 403"/>
                    <a:gd name="T66" fmla="*/ 23 w 203"/>
                    <a:gd name="T67" fmla="*/ 366 h 403"/>
                    <a:gd name="T68" fmla="*/ 17 w 203"/>
                    <a:gd name="T69" fmla="*/ 358 h 403"/>
                    <a:gd name="T70" fmla="*/ 12 w 203"/>
                    <a:gd name="T71" fmla="*/ 349 h 403"/>
                    <a:gd name="T72" fmla="*/ 8 w 203"/>
                    <a:gd name="T73" fmla="*/ 340 h 403"/>
                    <a:gd name="T74" fmla="*/ 4 w 203"/>
                    <a:gd name="T75" fmla="*/ 331 h 403"/>
                    <a:gd name="T76" fmla="*/ 1 w 203"/>
                    <a:gd name="T77" fmla="*/ 321 h 403"/>
                    <a:gd name="T78" fmla="*/ 0 w 203"/>
                    <a:gd name="T79" fmla="*/ 311 h 403"/>
                    <a:gd name="T80" fmla="*/ 0 w 203"/>
                    <a:gd name="T81" fmla="*/ 301 h 403"/>
                    <a:gd name="T82" fmla="*/ 1 w 203"/>
                    <a:gd name="T83" fmla="*/ 285 h 403"/>
                    <a:gd name="T84" fmla="*/ 4 w 203"/>
                    <a:gd name="T85" fmla="*/ 270 h 403"/>
                    <a:gd name="T86" fmla="*/ 10 w 203"/>
                    <a:gd name="T87" fmla="*/ 256 h 403"/>
                    <a:gd name="T88" fmla="*/ 18 w 203"/>
                    <a:gd name="T89" fmla="*/ 243 h 403"/>
                    <a:gd name="T90" fmla="*/ 27 w 203"/>
                    <a:gd name="T91" fmla="*/ 232 h 403"/>
                    <a:gd name="T92" fmla="*/ 37 w 203"/>
                    <a:gd name="T93" fmla="*/ 222 h 403"/>
                    <a:gd name="T94" fmla="*/ 50 w 203"/>
                    <a:gd name="T95" fmla="*/ 214 h 403"/>
                    <a:gd name="T96" fmla="*/ 63 w 203"/>
                    <a:gd name="T97" fmla="*/ 206 h 403"/>
                    <a:gd name="T98" fmla="*/ 63 w 203"/>
                    <a:gd name="T99" fmla="*/ 0 h 403"/>
                    <a:gd name="T100" fmla="*/ 139 w 203"/>
                    <a:gd name="T101" fmla="*/ 0 h 403"/>
                    <a:gd name="T102" fmla="*/ 139 w 203"/>
                    <a:gd name="T103" fmla="*/ 20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6"/>
                      </a:moveTo>
                      <a:lnTo>
                        <a:pt x="153" y="214"/>
                      </a:lnTo>
                      <a:lnTo>
                        <a:pt x="165" y="222"/>
                      </a:lnTo>
                      <a:lnTo>
                        <a:pt x="176" y="232"/>
                      </a:lnTo>
                      <a:lnTo>
                        <a:pt x="185" y="243"/>
                      </a:lnTo>
                      <a:lnTo>
                        <a:pt x="193" y="256"/>
                      </a:lnTo>
                      <a:lnTo>
                        <a:pt x="198" y="270"/>
                      </a:lnTo>
                      <a:lnTo>
                        <a:pt x="202" y="285"/>
                      </a:lnTo>
                      <a:lnTo>
                        <a:pt x="203" y="301"/>
                      </a:lnTo>
                      <a:lnTo>
                        <a:pt x="202" y="311"/>
                      </a:lnTo>
                      <a:lnTo>
                        <a:pt x="200" y="321"/>
                      </a:lnTo>
                      <a:lnTo>
                        <a:pt x="198" y="331"/>
                      </a:lnTo>
                      <a:lnTo>
                        <a:pt x="195" y="340"/>
                      </a:lnTo>
                      <a:lnTo>
                        <a:pt x="190" y="349"/>
                      </a:lnTo>
                      <a:lnTo>
                        <a:pt x="185" y="358"/>
                      </a:lnTo>
                      <a:lnTo>
                        <a:pt x="180" y="366"/>
                      </a:lnTo>
                      <a:lnTo>
                        <a:pt x="172" y="372"/>
                      </a:lnTo>
                      <a:lnTo>
                        <a:pt x="166" y="378"/>
                      </a:lnTo>
                      <a:lnTo>
                        <a:pt x="158" y="385"/>
                      </a:lnTo>
                      <a:lnTo>
                        <a:pt x="149" y="390"/>
                      </a:lnTo>
                      <a:lnTo>
                        <a:pt x="140" y="394"/>
                      </a:lnTo>
                      <a:lnTo>
                        <a:pt x="131" y="397"/>
                      </a:lnTo>
                      <a:lnTo>
                        <a:pt x="121" y="400"/>
                      </a:lnTo>
                      <a:lnTo>
                        <a:pt x="111" y="401"/>
                      </a:lnTo>
                      <a:lnTo>
                        <a:pt x="101" y="403"/>
                      </a:lnTo>
                      <a:lnTo>
                        <a:pt x="91" y="401"/>
                      </a:lnTo>
                      <a:lnTo>
                        <a:pt x="80" y="400"/>
                      </a:lnTo>
                      <a:lnTo>
                        <a:pt x="71" y="397"/>
                      </a:lnTo>
                      <a:lnTo>
                        <a:pt x="61" y="394"/>
                      </a:lnTo>
                      <a:lnTo>
                        <a:pt x="52" y="390"/>
                      </a:lnTo>
                      <a:lnTo>
                        <a:pt x="45" y="385"/>
                      </a:lnTo>
                      <a:lnTo>
                        <a:pt x="37" y="378"/>
                      </a:lnTo>
                      <a:lnTo>
                        <a:pt x="29" y="372"/>
                      </a:lnTo>
                      <a:lnTo>
                        <a:pt x="23" y="366"/>
                      </a:lnTo>
                      <a:lnTo>
                        <a:pt x="17" y="358"/>
                      </a:lnTo>
                      <a:lnTo>
                        <a:pt x="12" y="349"/>
                      </a:lnTo>
                      <a:lnTo>
                        <a:pt x="8" y="340"/>
                      </a:lnTo>
                      <a:lnTo>
                        <a:pt x="4" y="331"/>
                      </a:lnTo>
                      <a:lnTo>
                        <a:pt x="1" y="321"/>
                      </a:lnTo>
                      <a:lnTo>
                        <a:pt x="0" y="311"/>
                      </a:lnTo>
                      <a:lnTo>
                        <a:pt x="0" y="301"/>
                      </a:lnTo>
                      <a:lnTo>
                        <a:pt x="1" y="285"/>
                      </a:lnTo>
                      <a:lnTo>
                        <a:pt x="4" y="270"/>
                      </a:lnTo>
                      <a:lnTo>
                        <a:pt x="10" y="256"/>
                      </a:lnTo>
                      <a:lnTo>
                        <a:pt x="18" y="243"/>
                      </a:lnTo>
                      <a:lnTo>
                        <a:pt x="27" y="232"/>
                      </a:lnTo>
                      <a:lnTo>
                        <a:pt x="37" y="222"/>
                      </a:lnTo>
                      <a:lnTo>
                        <a:pt x="50" y="214"/>
                      </a:lnTo>
                      <a:lnTo>
                        <a:pt x="63" y="206"/>
                      </a:lnTo>
                      <a:lnTo>
                        <a:pt x="63"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67" name="Freeform 175"/>
                <p:cNvSpPr>
                  <a:spLocks/>
                </p:cNvSpPr>
                <p:nvPr/>
              </p:nvSpPr>
              <p:spPr bwMode="auto">
                <a:xfrm>
                  <a:off x="4401" y="3560"/>
                  <a:ext cx="69" cy="163"/>
                </a:xfrm>
                <a:custGeom>
                  <a:avLst/>
                  <a:gdLst>
                    <a:gd name="T0" fmla="*/ 204 w 273"/>
                    <a:gd name="T1" fmla="*/ 0 h 655"/>
                    <a:gd name="T2" fmla="*/ 178 w 273"/>
                    <a:gd name="T3" fmla="*/ 177 h 655"/>
                    <a:gd name="T4" fmla="*/ 132 w 273"/>
                    <a:gd name="T5" fmla="*/ 195 h 655"/>
                    <a:gd name="T6" fmla="*/ 94 w 273"/>
                    <a:gd name="T7" fmla="*/ 219 h 655"/>
                    <a:gd name="T8" fmla="*/ 61 w 273"/>
                    <a:gd name="T9" fmla="*/ 249 h 655"/>
                    <a:gd name="T10" fmla="*/ 36 w 273"/>
                    <a:gd name="T11" fmla="*/ 282 h 655"/>
                    <a:gd name="T12" fmla="*/ 18 w 273"/>
                    <a:gd name="T13" fmla="*/ 320 h 655"/>
                    <a:gd name="T14" fmla="*/ 5 w 273"/>
                    <a:gd name="T15" fmla="*/ 359 h 655"/>
                    <a:gd name="T16" fmla="*/ 0 w 273"/>
                    <a:gd name="T17" fmla="*/ 400 h 655"/>
                    <a:gd name="T18" fmla="*/ 1 w 273"/>
                    <a:gd name="T19" fmla="*/ 441 h 655"/>
                    <a:gd name="T20" fmla="*/ 10 w 273"/>
                    <a:gd name="T21" fmla="*/ 482 h 655"/>
                    <a:gd name="T22" fmla="*/ 24 w 273"/>
                    <a:gd name="T23" fmla="*/ 520 h 655"/>
                    <a:gd name="T24" fmla="*/ 46 w 273"/>
                    <a:gd name="T25" fmla="*/ 557 h 655"/>
                    <a:gd name="T26" fmla="*/ 75 w 273"/>
                    <a:gd name="T27" fmla="*/ 589 h 655"/>
                    <a:gd name="T28" fmla="*/ 109 w 273"/>
                    <a:gd name="T29" fmla="*/ 616 h 655"/>
                    <a:gd name="T30" fmla="*/ 152 w 273"/>
                    <a:gd name="T31" fmla="*/ 637 h 655"/>
                    <a:gd name="T32" fmla="*/ 201 w 273"/>
                    <a:gd name="T33" fmla="*/ 651 h 655"/>
                    <a:gd name="T34" fmla="*/ 225 w 273"/>
                    <a:gd name="T35" fmla="*/ 585 h 655"/>
                    <a:gd name="T36" fmla="*/ 187 w 273"/>
                    <a:gd name="T37" fmla="*/ 575 h 655"/>
                    <a:gd name="T38" fmla="*/ 155 w 273"/>
                    <a:gd name="T39" fmla="*/ 558 h 655"/>
                    <a:gd name="T40" fmla="*/ 129 w 273"/>
                    <a:gd name="T41" fmla="*/ 538 h 655"/>
                    <a:gd name="T42" fmla="*/ 107 w 273"/>
                    <a:gd name="T43" fmla="*/ 514 h 655"/>
                    <a:gd name="T44" fmla="*/ 92 w 273"/>
                    <a:gd name="T45" fmla="*/ 486 h 655"/>
                    <a:gd name="T46" fmla="*/ 81 w 273"/>
                    <a:gd name="T47" fmla="*/ 456 h 655"/>
                    <a:gd name="T48" fmla="*/ 76 w 273"/>
                    <a:gd name="T49" fmla="*/ 424 h 655"/>
                    <a:gd name="T50" fmla="*/ 76 w 273"/>
                    <a:gd name="T51" fmla="*/ 394 h 655"/>
                    <a:gd name="T52" fmla="*/ 83 w 273"/>
                    <a:gd name="T53" fmla="*/ 363 h 655"/>
                    <a:gd name="T54" fmla="*/ 93 w 273"/>
                    <a:gd name="T55" fmla="*/ 333 h 655"/>
                    <a:gd name="T56" fmla="*/ 109 w 273"/>
                    <a:gd name="T57" fmla="*/ 306 h 655"/>
                    <a:gd name="T58" fmla="*/ 132 w 273"/>
                    <a:gd name="T59" fmla="*/ 282 h 655"/>
                    <a:gd name="T60" fmla="*/ 159 w 273"/>
                    <a:gd name="T61" fmla="*/ 261 h 655"/>
                    <a:gd name="T62" fmla="*/ 192 w 273"/>
                    <a:gd name="T63" fmla="*/ 247 h 655"/>
                    <a:gd name="T64" fmla="*/ 229 w 273"/>
                    <a:gd name="T65" fmla="*/ 237 h 655"/>
                    <a:gd name="T66" fmla="*/ 273 w 273"/>
                    <a:gd name="T67" fmla="*/ 235 h 655"/>
                    <a:gd name="T68" fmla="*/ 269 w 273"/>
                    <a:gd name="T69" fmla="*/ 200 h 655"/>
                    <a:gd name="T70" fmla="*/ 269 w 273"/>
                    <a:gd name="T71" fmla="*/ 182 h 655"/>
                    <a:gd name="T72" fmla="*/ 273 w 273"/>
                    <a:gd name="T73" fmla="*/ 166 h 655"/>
                    <a:gd name="T74" fmla="*/ 261 w 273"/>
                    <a:gd name="T75" fmla="*/ 166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7"/>
                      </a:lnTo>
                      <a:lnTo>
                        <a:pt x="154" y="186"/>
                      </a:lnTo>
                      <a:lnTo>
                        <a:pt x="132" y="195"/>
                      </a:lnTo>
                      <a:lnTo>
                        <a:pt x="112" y="207"/>
                      </a:lnTo>
                      <a:lnTo>
                        <a:pt x="94" y="219"/>
                      </a:lnTo>
                      <a:lnTo>
                        <a:pt x="76" y="233"/>
                      </a:lnTo>
                      <a:lnTo>
                        <a:pt x="61" y="249"/>
                      </a:lnTo>
                      <a:lnTo>
                        <a:pt x="48" y="265"/>
                      </a:lnTo>
                      <a:lnTo>
                        <a:pt x="36" y="282"/>
                      </a:lnTo>
                      <a:lnTo>
                        <a:pt x="25" y="301"/>
                      </a:lnTo>
                      <a:lnTo>
                        <a:pt x="18" y="320"/>
                      </a:lnTo>
                      <a:lnTo>
                        <a:pt x="10" y="339"/>
                      </a:lnTo>
                      <a:lnTo>
                        <a:pt x="5" y="359"/>
                      </a:lnTo>
                      <a:lnTo>
                        <a:pt x="2" y="380"/>
                      </a:lnTo>
                      <a:lnTo>
                        <a:pt x="0" y="400"/>
                      </a:lnTo>
                      <a:lnTo>
                        <a:pt x="0" y="421"/>
                      </a:lnTo>
                      <a:lnTo>
                        <a:pt x="1" y="441"/>
                      </a:lnTo>
                      <a:lnTo>
                        <a:pt x="5" y="461"/>
                      </a:lnTo>
                      <a:lnTo>
                        <a:pt x="10" y="482"/>
                      </a:lnTo>
                      <a:lnTo>
                        <a:pt x="16" y="501"/>
                      </a:lnTo>
                      <a:lnTo>
                        <a:pt x="24" y="520"/>
                      </a:lnTo>
                      <a:lnTo>
                        <a:pt x="34" y="539"/>
                      </a:lnTo>
                      <a:lnTo>
                        <a:pt x="46" y="557"/>
                      </a:lnTo>
                      <a:lnTo>
                        <a:pt x="60" y="574"/>
                      </a:lnTo>
                      <a:lnTo>
                        <a:pt x="75" y="589"/>
                      </a:lnTo>
                      <a:lnTo>
                        <a:pt x="92" y="603"/>
                      </a:lnTo>
                      <a:lnTo>
                        <a:pt x="109" y="616"/>
                      </a:lnTo>
                      <a:lnTo>
                        <a:pt x="130" y="627"/>
                      </a:lnTo>
                      <a:lnTo>
                        <a:pt x="152" y="637"/>
                      </a:lnTo>
                      <a:lnTo>
                        <a:pt x="176" y="645"/>
                      </a:lnTo>
                      <a:lnTo>
                        <a:pt x="201" y="651"/>
                      </a:lnTo>
                      <a:lnTo>
                        <a:pt x="228" y="655"/>
                      </a:lnTo>
                      <a:lnTo>
                        <a:pt x="225" y="585"/>
                      </a:lnTo>
                      <a:lnTo>
                        <a:pt x="205" y="580"/>
                      </a:lnTo>
                      <a:lnTo>
                        <a:pt x="187" y="575"/>
                      </a:lnTo>
                      <a:lnTo>
                        <a:pt x="171" y="567"/>
                      </a:lnTo>
                      <a:lnTo>
                        <a:pt x="155" y="558"/>
                      </a:lnTo>
                      <a:lnTo>
                        <a:pt x="141" y="549"/>
                      </a:lnTo>
                      <a:lnTo>
                        <a:pt x="129" y="538"/>
                      </a:lnTo>
                      <a:lnTo>
                        <a:pt x="117" y="526"/>
                      </a:lnTo>
                      <a:lnTo>
                        <a:pt x="107" y="514"/>
                      </a:lnTo>
                      <a:lnTo>
                        <a:pt x="98" y="500"/>
                      </a:lnTo>
                      <a:lnTo>
                        <a:pt x="92" y="486"/>
                      </a:lnTo>
                      <a:lnTo>
                        <a:pt x="85" y="472"/>
                      </a:lnTo>
                      <a:lnTo>
                        <a:pt x="81" y="456"/>
                      </a:lnTo>
                      <a:lnTo>
                        <a:pt x="78" y="441"/>
                      </a:lnTo>
                      <a:lnTo>
                        <a:pt x="76" y="424"/>
                      </a:lnTo>
                      <a:lnTo>
                        <a:pt x="75" y="409"/>
                      </a:lnTo>
                      <a:lnTo>
                        <a:pt x="76" y="394"/>
                      </a:lnTo>
                      <a:lnTo>
                        <a:pt x="79" y="379"/>
                      </a:lnTo>
                      <a:lnTo>
                        <a:pt x="83" y="363"/>
                      </a:lnTo>
                      <a:lnTo>
                        <a:pt x="87" y="348"/>
                      </a:lnTo>
                      <a:lnTo>
                        <a:pt x="93" y="333"/>
                      </a:lnTo>
                      <a:lnTo>
                        <a:pt x="101" y="319"/>
                      </a:lnTo>
                      <a:lnTo>
                        <a:pt x="109" y="306"/>
                      </a:lnTo>
                      <a:lnTo>
                        <a:pt x="120" y="293"/>
                      </a:lnTo>
                      <a:lnTo>
                        <a:pt x="132" y="282"/>
                      </a:lnTo>
                      <a:lnTo>
                        <a:pt x="145" y="272"/>
                      </a:lnTo>
                      <a:lnTo>
                        <a:pt x="159" y="261"/>
                      </a:lnTo>
                      <a:lnTo>
                        <a:pt x="174" y="254"/>
                      </a:lnTo>
                      <a:lnTo>
                        <a:pt x="192" y="247"/>
                      </a:lnTo>
                      <a:lnTo>
                        <a:pt x="210" y="241"/>
                      </a:lnTo>
                      <a:lnTo>
                        <a:pt x="229" y="237"/>
                      </a:lnTo>
                      <a:lnTo>
                        <a:pt x="251" y="236"/>
                      </a:lnTo>
                      <a:lnTo>
                        <a:pt x="273" y="235"/>
                      </a:lnTo>
                      <a:lnTo>
                        <a:pt x="270" y="219"/>
                      </a:lnTo>
                      <a:lnTo>
                        <a:pt x="269" y="200"/>
                      </a:lnTo>
                      <a:lnTo>
                        <a:pt x="269" y="191"/>
                      </a:lnTo>
                      <a:lnTo>
                        <a:pt x="269" y="182"/>
                      </a:lnTo>
                      <a:lnTo>
                        <a:pt x="270" y="173"/>
                      </a:lnTo>
                      <a:lnTo>
                        <a:pt x="273" y="166"/>
                      </a:lnTo>
                      <a:lnTo>
                        <a:pt x="266" y="166"/>
                      </a:lnTo>
                      <a:lnTo>
                        <a:pt x="261" y="166"/>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6" name="Group 176"/>
              <p:cNvGrpSpPr>
                <a:grpSpLocks/>
              </p:cNvGrpSpPr>
              <p:nvPr/>
            </p:nvGrpSpPr>
            <p:grpSpPr bwMode="auto">
              <a:xfrm rot="-238837">
                <a:off x="4607" y="3471"/>
                <a:ext cx="779" cy="315"/>
                <a:chOff x="4603" y="3573"/>
                <a:chExt cx="779" cy="315"/>
              </a:xfrm>
            </p:grpSpPr>
            <p:sp>
              <p:nvSpPr>
                <p:cNvPr id="59569" name="Freeform 177"/>
                <p:cNvSpPr>
                  <a:spLocks/>
                </p:cNvSpPr>
                <p:nvPr/>
              </p:nvSpPr>
              <p:spPr bwMode="auto">
                <a:xfrm>
                  <a:off x="4603" y="3573"/>
                  <a:ext cx="779" cy="166"/>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70" name="Freeform 178"/>
                <p:cNvSpPr>
                  <a:spLocks/>
                </p:cNvSpPr>
                <p:nvPr/>
              </p:nvSpPr>
              <p:spPr bwMode="auto">
                <a:xfrm>
                  <a:off x="4603" y="3573"/>
                  <a:ext cx="779" cy="166"/>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71" name="Freeform 179"/>
                <p:cNvSpPr>
                  <a:spLocks/>
                </p:cNvSpPr>
                <p:nvPr/>
              </p:nvSpPr>
              <p:spPr bwMode="auto">
                <a:xfrm>
                  <a:off x="4922" y="3671"/>
                  <a:ext cx="96" cy="36"/>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72" name="Freeform 180"/>
                <p:cNvSpPr>
                  <a:spLocks/>
                </p:cNvSpPr>
                <p:nvPr/>
              </p:nvSpPr>
              <p:spPr bwMode="auto">
                <a:xfrm>
                  <a:off x="4922" y="3671"/>
                  <a:ext cx="96" cy="36"/>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73" name="Freeform 181"/>
                <p:cNvSpPr>
                  <a:spLocks/>
                </p:cNvSpPr>
                <p:nvPr/>
              </p:nvSpPr>
              <p:spPr bwMode="auto">
                <a:xfrm>
                  <a:off x="4683" y="3619"/>
                  <a:ext cx="87" cy="112"/>
                </a:xfrm>
                <a:custGeom>
                  <a:avLst/>
                  <a:gdLst>
                    <a:gd name="T0" fmla="*/ 350 w 350"/>
                    <a:gd name="T1" fmla="*/ 0 h 449"/>
                    <a:gd name="T2" fmla="*/ 350 w 350"/>
                    <a:gd name="T3" fmla="*/ 248 h 449"/>
                    <a:gd name="T4" fmla="*/ 245 w 350"/>
                    <a:gd name="T5" fmla="*/ 248 h 449"/>
                    <a:gd name="T6" fmla="*/ 241 w 350"/>
                    <a:gd name="T7" fmla="*/ 288 h 449"/>
                    <a:gd name="T8" fmla="*/ 236 w 350"/>
                    <a:gd name="T9" fmla="*/ 327 h 449"/>
                    <a:gd name="T10" fmla="*/ 232 w 350"/>
                    <a:gd name="T11" fmla="*/ 345 h 449"/>
                    <a:gd name="T12" fmla="*/ 229 w 350"/>
                    <a:gd name="T13" fmla="*/ 361 h 449"/>
                    <a:gd name="T14" fmla="*/ 225 w 350"/>
                    <a:gd name="T15" fmla="*/ 376 h 449"/>
                    <a:gd name="T16" fmla="*/ 220 w 350"/>
                    <a:gd name="T17" fmla="*/ 390 h 449"/>
                    <a:gd name="T18" fmla="*/ 215 w 350"/>
                    <a:gd name="T19" fmla="*/ 403 h 449"/>
                    <a:gd name="T20" fmla="*/ 209 w 350"/>
                    <a:gd name="T21" fmla="*/ 415 h 449"/>
                    <a:gd name="T22" fmla="*/ 204 w 350"/>
                    <a:gd name="T23" fmla="*/ 425 h 449"/>
                    <a:gd name="T24" fmla="*/ 198 w 350"/>
                    <a:gd name="T25" fmla="*/ 434 h 449"/>
                    <a:gd name="T26" fmla="*/ 193 w 350"/>
                    <a:gd name="T27" fmla="*/ 440 h 449"/>
                    <a:gd name="T28" fmla="*/ 187 w 350"/>
                    <a:gd name="T29" fmla="*/ 445 h 449"/>
                    <a:gd name="T30" fmla="*/ 180 w 350"/>
                    <a:gd name="T31" fmla="*/ 448 h 449"/>
                    <a:gd name="T32" fmla="*/ 174 w 350"/>
                    <a:gd name="T33" fmla="*/ 449 h 449"/>
                    <a:gd name="T34" fmla="*/ 167 w 350"/>
                    <a:gd name="T35" fmla="*/ 448 h 449"/>
                    <a:gd name="T36" fmla="*/ 161 w 350"/>
                    <a:gd name="T37" fmla="*/ 445 h 449"/>
                    <a:gd name="T38" fmla="*/ 155 w 350"/>
                    <a:gd name="T39" fmla="*/ 440 h 449"/>
                    <a:gd name="T40" fmla="*/ 148 w 350"/>
                    <a:gd name="T41" fmla="*/ 434 h 449"/>
                    <a:gd name="T42" fmla="*/ 143 w 350"/>
                    <a:gd name="T43" fmla="*/ 425 h 449"/>
                    <a:gd name="T44" fmla="*/ 137 w 350"/>
                    <a:gd name="T45" fmla="*/ 415 h 449"/>
                    <a:gd name="T46" fmla="*/ 132 w 350"/>
                    <a:gd name="T47" fmla="*/ 403 h 449"/>
                    <a:gd name="T48" fmla="*/ 127 w 350"/>
                    <a:gd name="T49" fmla="*/ 390 h 449"/>
                    <a:gd name="T50" fmla="*/ 123 w 350"/>
                    <a:gd name="T51" fmla="*/ 376 h 449"/>
                    <a:gd name="T52" fmla="*/ 118 w 350"/>
                    <a:gd name="T53" fmla="*/ 361 h 449"/>
                    <a:gd name="T54" fmla="*/ 114 w 350"/>
                    <a:gd name="T55" fmla="*/ 345 h 449"/>
                    <a:gd name="T56" fmla="*/ 111 w 350"/>
                    <a:gd name="T57" fmla="*/ 327 h 449"/>
                    <a:gd name="T58" fmla="*/ 105 w 350"/>
                    <a:gd name="T59" fmla="*/ 288 h 449"/>
                    <a:gd name="T60" fmla="*/ 102 w 350"/>
                    <a:gd name="T61" fmla="*/ 248 h 449"/>
                    <a:gd name="T62" fmla="*/ 0 w 350"/>
                    <a:gd name="T63" fmla="*/ 248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3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8"/>
                      </a:lnTo>
                      <a:lnTo>
                        <a:pt x="245" y="248"/>
                      </a:lnTo>
                      <a:lnTo>
                        <a:pt x="241" y="288"/>
                      </a:lnTo>
                      <a:lnTo>
                        <a:pt x="236" y="327"/>
                      </a:lnTo>
                      <a:lnTo>
                        <a:pt x="232" y="345"/>
                      </a:lnTo>
                      <a:lnTo>
                        <a:pt x="229" y="361"/>
                      </a:lnTo>
                      <a:lnTo>
                        <a:pt x="225" y="376"/>
                      </a:lnTo>
                      <a:lnTo>
                        <a:pt x="220" y="390"/>
                      </a:lnTo>
                      <a:lnTo>
                        <a:pt x="215" y="403"/>
                      </a:lnTo>
                      <a:lnTo>
                        <a:pt x="209" y="415"/>
                      </a:lnTo>
                      <a:lnTo>
                        <a:pt x="204" y="425"/>
                      </a:lnTo>
                      <a:lnTo>
                        <a:pt x="198" y="434"/>
                      </a:lnTo>
                      <a:lnTo>
                        <a:pt x="193" y="440"/>
                      </a:lnTo>
                      <a:lnTo>
                        <a:pt x="187" y="445"/>
                      </a:lnTo>
                      <a:lnTo>
                        <a:pt x="180" y="448"/>
                      </a:lnTo>
                      <a:lnTo>
                        <a:pt x="174" y="449"/>
                      </a:lnTo>
                      <a:lnTo>
                        <a:pt x="167" y="448"/>
                      </a:lnTo>
                      <a:lnTo>
                        <a:pt x="161" y="445"/>
                      </a:lnTo>
                      <a:lnTo>
                        <a:pt x="155" y="440"/>
                      </a:lnTo>
                      <a:lnTo>
                        <a:pt x="148" y="434"/>
                      </a:lnTo>
                      <a:lnTo>
                        <a:pt x="143" y="425"/>
                      </a:lnTo>
                      <a:lnTo>
                        <a:pt x="137" y="415"/>
                      </a:lnTo>
                      <a:lnTo>
                        <a:pt x="132" y="403"/>
                      </a:lnTo>
                      <a:lnTo>
                        <a:pt x="127" y="390"/>
                      </a:lnTo>
                      <a:lnTo>
                        <a:pt x="123" y="376"/>
                      </a:lnTo>
                      <a:lnTo>
                        <a:pt x="118" y="361"/>
                      </a:lnTo>
                      <a:lnTo>
                        <a:pt x="114" y="345"/>
                      </a:lnTo>
                      <a:lnTo>
                        <a:pt x="111" y="327"/>
                      </a:lnTo>
                      <a:lnTo>
                        <a:pt x="105" y="288"/>
                      </a:lnTo>
                      <a:lnTo>
                        <a:pt x="102" y="248"/>
                      </a:lnTo>
                      <a:lnTo>
                        <a:pt x="0" y="248"/>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74" name="Freeform 182"/>
                <p:cNvSpPr>
                  <a:spLocks/>
                </p:cNvSpPr>
                <p:nvPr/>
              </p:nvSpPr>
              <p:spPr bwMode="auto">
                <a:xfrm>
                  <a:off x="5055" y="3698"/>
                  <a:ext cx="138" cy="108"/>
                </a:xfrm>
                <a:custGeom>
                  <a:avLst/>
                  <a:gdLst>
                    <a:gd name="T0" fmla="*/ 167 w 551"/>
                    <a:gd name="T1" fmla="*/ 275 h 429"/>
                    <a:gd name="T2" fmla="*/ 183 w 551"/>
                    <a:gd name="T3" fmla="*/ 276 h 429"/>
                    <a:gd name="T4" fmla="*/ 213 w 551"/>
                    <a:gd name="T5" fmla="*/ 285 h 429"/>
                    <a:gd name="T6" fmla="*/ 241 w 551"/>
                    <a:gd name="T7" fmla="*/ 301 h 429"/>
                    <a:gd name="T8" fmla="*/ 265 w 551"/>
                    <a:gd name="T9" fmla="*/ 318 h 429"/>
                    <a:gd name="T10" fmla="*/ 288 w 551"/>
                    <a:gd name="T11" fmla="*/ 318 h 429"/>
                    <a:gd name="T12" fmla="*/ 313 w 551"/>
                    <a:gd name="T13" fmla="*/ 301 h 429"/>
                    <a:gd name="T14" fmla="*/ 340 w 551"/>
                    <a:gd name="T15" fmla="*/ 285 h 429"/>
                    <a:gd name="T16" fmla="*/ 371 w 551"/>
                    <a:gd name="T17" fmla="*/ 276 h 429"/>
                    <a:gd name="T18" fmla="*/ 386 w 551"/>
                    <a:gd name="T19" fmla="*/ 275 h 429"/>
                    <a:gd name="T20" fmla="*/ 387 w 551"/>
                    <a:gd name="T21" fmla="*/ 275 h 429"/>
                    <a:gd name="T22" fmla="*/ 404 w 551"/>
                    <a:gd name="T23" fmla="*/ 276 h 429"/>
                    <a:gd name="T24" fmla="*/ 432 w 551"/>
                    <a:gd name="T25" fmla="*/ 282 h 429"/>
                    <a:gd name="T26" fmla="*/ 459 w 551"/>
                    <a:gd name="T27" fmla="*/ 292 h 429"/>
                    <a:gd name="T28" fmla="*/ 483 w 551"/>
                    <a:gd name="T29" fmla="*/ 306 h 429"/>
                    <a:gd name="T30" fmla="*/ 505 w 551"/>
                    <a:gd name="T31" fmla="*/ 324 h 429"/>
                    <a:gd name="T32" fmla="*/ 523 w 551"/>
                    <a:gd name="T33" fmla="*/ 344 h 429"/>
                    <a:gd name="T34" fmla="*/ 537 w 551"/>
                    <a:gd name="T35" fmla="*/ 368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6 w 551"/>
                    <a:gd name="T49" fmla="*/ 369 h 429"/>
                    <a:gd name="T50" fmla="*/ 32 w 551"/>
                    <a:gd name="T51" fmla="*/ 343 h 429"/>
                    <a:gd name="T52" fmla="*/ 52 w 551"/>
                    <a:gd name="T53" fmla="*/ 320 h 429"/>
                    <a:gd name="T54" fmla="*/ 76 w 551"/>
                    <a:gd name="T55" fmla="*/ 302 h 429"/>
                    <a:gd name="T56" fmla="*/ 103 w 551"/>
                    <a:gd name="T57" fmla="*/ 288 h 429"/>
                    <a:gd name="T58" fmla="*/ 132 w 551"/>
                    <a:gd name="T59" fmla="*/ 279 h 429"/>
                    <a:gd name="T60" fmla="*/ 164 w 551"/>
                    <a:gd name="T61" fmla="*/ 275 h 429"/>
                    <a:gd name="T62" fmla="*/ 166 w 551"/>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5"/>
                      </a:moveTo>
                      <a:lnTo>
                        <a:pt x="167" y="275"/>
                      </a:lnTo>
                      <a:lnTo>
                        <a:pt x="167" y="275"/>
                      </a:lnTo>
                      <a:lnTo>
                        <a:pt x="183" y="276"/>
                      </a:lnTo>
                      <a:lnTo>
                        <a:pt x="197" y="280"/>
                      </a:lnTo>
                      <a:lnTo>
                        <a:pt x="213" y="285"/>
                      </a:lnTo>
                      <a:lnTo>
                        <a:pt x="227" y="292"/>
                      </a:lnTo>
                      <a:lnTo>
                        <a:pt x="241" y="301"/>
                      </a:lnTo>
                      <a:lnTo>
                        <a:pt x="254" y="310"/>
                      </a:lnTo>
                      <a:lnTo>
                        <a:pt x="265" y="318"/>
                      </a:lnTo>
                      <a:lnTo>
                        <a:pt x="277" y="329"/>
                      </a:lnTo>
                      <a:lnTo>
                        <a:pt x="288" y="318"/>
                      </a:lnTo>
                      <a:lnTo>
                        <a:pt x="301" y="310"/>
                      </a:lnTo>
                      <a:lnTo>
                        <a:pt x="313" y="301"/>
                      </a:lnTo>
                      <a:lnTo>
                        <a:pt x="326" y="292"/>
                      </a:lnTo>
                      <a:lnTo>
                        <a:pt x="340" y="285"/>
                      </a:lnTo>
                      <a:lnTo>
                        <a:pt x="356" y="280"/>
                      </a:lnTo>
                      <a:lnTo>
                        <a:pt x="371" y="276"/>
                      </a:lnTo>
                      <a:lnTo>
                        <a:pt x="386" y="275"/>
                      </a:lnTo>
                      <a:lnTo>
                        <a:pt x="386" y="275"/>
                      </a:lnTo>
                      <a:lnTo>
                        <a:pt x="387" y="275"/>
                      </a:lnTo>
                      <a:lnTo>
                        <a:pt x="387" y="275"/>
                      </a:lnTo>
                      <a:lnTo>
                        <a:pt x="389" y="275"/>
                      </a:lnTo>
                      <a:lnTo>
                        <a:pt x="404" y="276"/>
                      </a:lnTo>
                      <a:lnTo>
                        <a:pt x="418" y="278"/>
                      </a:lnTo>
                      <a:lnTo>
                        <a:pt x="432" y="282"/>
                      </a:lnTo>
                      <a:lnTo>
                        <a:pt x="446" y="285"/>
                      </a:lnTo>
                      <a:lnTo>
                        <a:pt x="459" y="292"/>
                      </a:lnTo>
                      <a:lnTo>
                        <a:pt x="472" y="298"/>
                      </a:lnTo>
                      <a:lnTo>
                        <a:pt x="483" y="306"/>
                      </a:lnTo>
                      <a:lnTo>
                        <a:pt x="495" y="313"/>
                      </a:lnTo>
                      <a:lnTo>
                        <a:pt x="505" y="324"/>
                      </a:lnTo>
                      <a:lnTo>
                        <a:pt x="514" y="334"/>
                      </a:lnTo>
                      <a:lnTo>
                        <a:pt x="523" y="344"/>
                      </a:lnTo>
                      <a:lnTo>
                        <a:pt x="530" y="355"/>
                      </a:lnTo>
                      <a:lnTo>
                        <a:pt x="537" y="368"/>
                      </a:lnTo>
                      <a:lnTo>
                        <a:pt x="543" y="381"/>
                      </a:lnTo>
                      <a:lnTo>
                        <a:pt x="547" y="395"/>
                      </a:lnTo>
                      <a:lnTo>
                        <a:pt x="551" y="409"/>
                      </a:lnTo>
                      <a:lnTo>
                        <a:pt x="551" y="211"/>
                      </a:lnTo>
                      <a:lnTo>
                        <a:pt x="324" y="211"/>
                      </a:lnTo>
                      <a:lnTo>
                        <a:pt x="324" y="0"/>
                      </a:lnTo>
                      <a:lnTo>
                        <a:pt x="232" y="0"/>
                      </a:lnTo>
                      <a:lnTo>
                        <a:pt x="232" y="211"/>
                      </a:lnTo>
                      <a:lnTo>
                        <a:pt x="0" y="211"/>
                      </a:lnTo>
                      <a:lnTo>
                        <a:pt x="0" y="429"/>
                      </a:lnTo>
                      <a:lnTo>
                        <a:pt x="2" y="414"/>
                      </a:lnTo>
                      <a:lnTo>
                        <a:pt x="5" y="399"/>
                      </a:lnTo>
                      <a:lnTo>
                        <a:pt x="10" y="383"/>
                      </a:lnTo>
                      <a:lnTo>
                        <a:pt x="16" y="369"/>
                      </a:lnTo>
                      <a:lnTo>
                        <a:pt x="23" y="355"/>
                      </a:lnTo>
                      <a:lnTo>
                        <a:pt x="32" y="343"/>
                      </a:lnTo>
                      <a:lnTo>
                        <a:pt x="42" y="331"/>
                      </a:lnTo>
                      <a:lnTo>
                        <a:pt x="52" y="320"/>
                      </a:lnTo>
                      <a:lnTo>
                        <a:pt x="64" y="311"/>
                      </a:lnTo>
                      <a:lnTo>
                        <a:pt x="76" y="302"/>
                      </a:lnTo>
                      <a:lnTo>
                        <a:pt x="89" y="294"/>
                      </a:lnTo>
                      <a:lnTo>
                        <a:pt x="103" y="288"/>
                      </a:lnTo>
                      <a:lnTo>
                        <a:pt x="117" y="283"/>
                      </a:lnTo>
                      <a:lnTo>
                        <a:pt x="132" y="279"/>
                      </a:lnTo>
                      <a:lnTo>
                        <a:pt x="149" y="276"/>
                      </a:lnTo>
                      <a:lnTo>
                        <a:pt x="164" y="275"/>
                      </a:lnTo>
                      <a:lnTo>
                        <a:pt x="166" y="275"/>
                      </a:lnTo>
                      <a:lnTo>
                        <a:pt x="166"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75" name="Freeform 183"/>
                <p:cNvSpPr>
                  <a:spLocks/>
                </p:cNvSpPr>
                <p:nvPr/>
              </p:nvSpPr>
              <p:spPr bwMode="auto">
                <a:xfrm>
                  <a:off x="4872" y="3699"/>
                  <a:ext cx="51" cy="100"/>
                </a:xfrm>
                <a:custGeom>
                  <a:avLst/>
                  <a:gdLst>
                    <a:gd name="T0" fmla="*/ 139 w 203"/>
                    <a:gd name="T1" fmla="*/ 207 h 402"/>
                    <a:gd name="T2" fmla="*/ 152 w 203"/>
                    <a:gd name="T3" fmla="*/ 213 h 402"/>
                    <a:gd name="T4" fmla="*/ 164 w 203"/>
                    <a:gd name="T5" fmla="*/ 222 h 402"/>
                    <a:gd name="T6" fmla="*/ 176 w 203"/>
                    <a:gd name="T7" fmla="*/ 231 h 402"/>
                    <a:gd name="T8" fmla="*/ 185 w 203"/>
                    <a:gd name="T9" fmla="*/ 244 h 402"/>
                    <a:gd name="T10" fmla="*/ 193 w 203"/>
                    <a:gd name="T11" fmla="*/ 256 h 402"/>
                    <a:gd name="T12" fmla="*/ 198 w 203"/>
                    <a:gd name="T13" fmla="*/ 270 h 402"/>
                    <a:gd name="T14" fmla="*/ 201 w 203"/>
                    <a:gd name="T15" fmla="*/ 284 h 402"/>
                    <a:gd name="T16" fmla="*/ 203 w 203"/>
                    <a:gd name="T17" fmla="*/ 300 h 402"/>
                    <a:gd name="T18" fmla="*/ 201 w 203"/>
                    <a:gd name="T19" fmla="*/ 311 h 402"/>
                    <a:gd name="T20" fmla="*/ 200 w 203"/>
                    <a:gd name="T21" fmla="*/ 320 h 402"/>
                    <a:gd name="T22" fmla="*/ 198 w 203"/>
                    <a:gd name="T23" fmla="*/ 330 h 402"/>
                    <a:gd name="T24" fmla="*/ 195 w 203"/>
                    <a:gd name="T25" fmla="*/ 339 h 402"/>
                    <a:gd name="T26" fmla="*/ 190 w 203"/>
                    <a:gd name="T27" fmla="*/ 348 h 402"/>
                    <a:gd name="T28" fmla="*/ 185 w 203"/>
                    <a:gd name="T29" fmla="*/ 357 h 402"/>
                    <a:gd name="T30" fmla="*/ 180 w 203"/>
                    <a:gd name="T31" fmla="*/ 365 h 402"/>
                    <a:gd name="T32" fmla="*/ 172 w 203"/>
                    <a:gd name="T33" fmla="*/ 372 h 402"/>
                    <a:gd name="T34" fmla="*/ 166 w 203"/>
                    <a:gd name="T35" fmla="*/ 379 h 402"/>
                    <a:gd name="T36" fmla="*/ 158 w 203"/>
                    <a:gd name="T37" fmla="*/ 384 h 402"/>
                    <a:gd name="T38" fmla="*/ 149 w 203"/>
                    <a:gd name="T39" fmla="*/ 389 h 402"/>
                    <a:gd name="T40" fmla="*/ 140 w 203"/>
                    <a:gd name="T41" fmla="*/ 394 h 402"/>
                    <a:gd name="T42" fmla="*/ 131 w 203"/>
                    <a:gd name="T43" fmla="*/ 397 h 402"/>
                    <a:gd name="T44" fmla="*/ 121 w 203"/>
                    <a:gd name="T45" fmla="*/ 399 h 402"/>
                    <a:gd name="T46" fmla="*/ 111 w 203"/>
                    <a:gd name="T47" fmla="*/ 402 h 402"/>
                    <a:gd name="T48" fmla="*/ 101 w 203"/>
                    <a:gd name="T49" fmla="*/ 402 h 402"/>
                    <a:gd name="T50" fmla="*/ 91 w 203"/>
                    <a:gd name="T51" fmla="*/ 402 h 402"/>
                    <a:gd name="T52" fmla="*/ 80 w 203"/>
                    <a:gd name="T53" fmla="*/ 399 h 402"/>
                    <a:gd name="T54" fmla="*/ 71 w 203"/>
                    <a:gd name="T55" fmla="*/ 397 h 402"/>
                    <a:gd name="T56" fmla="*/ 61 w 203"/>
                    <a:gd name="T57" fmla="*/ 394 h 402"/>
                    <a:gd name="T58" fmla="*/ 52 w 203"/>
                    <a:gd name="T59" fmla="*/ 389 h 402"/>
                    <a:gd name="T60" fmla="*/ 45 w 203"/>
                    <a:gd name="T61" fmla="*/ 384 h 402"/>
                    <a:gd name="T62" fmla="*/ 37 w 203"/>
                    <a:gd name="T63" fmla="*/ 379 h 402"/>
                    <a:gd name="T64" fmla="*/ 29 w 203"/>
                    <a:gd name="T65" fmla="*/ 372 h 402"/>
                    <a:gd name="T66" fmla="*/ 23 w 203"/>
                    <a:gd name="T67" fmla="*/ 365 h 402"/>
                    <a:gd name="T68" fmla="*/ 17 w 203"/>
                    <a:gd name="T69" fmla="*/ 357 h 402"/>
                    <a:gd name="T70" fmla="*/ 11 w 203"/>
                    <a:gd name="T71" fmla="*/ 348 h 402"/>
                    <a:gd name="T72" fmla="*/ 8 w 203"/>
                    <a:gd name="T73" fmla="*/ 339 h 402"/>
                    <a:gd name="T74" fmla="*/ 4 w 203"/>
                    <a:gd name="T75" fmla="*/ 330 h 402"/>
                    <a:gd name="T76" fmla="*/ 1 w 203"/>
                    <a:gd name="T77" fmla="*/ 320 h 402"/>
                    <a:gd name="T78" fmla="*/ 0 w 203"/>
                    <a:gd name="T79" fmla="*/ 311 h 402"/>
                    <a:gd name="T80" fmla="*/ 0 w 203"/>
                    <a:gd name="T81" fmla="*/ 300 h 402"/>
                    <a:gd name="T82" fmla="*/ 1 w 203"/>
                    <a:gd name="T83" fmla="*/ 284 h 402"/>
                    <a:gd name="T84" fmla="*/ 4 w 203"/>
                    <a:gd name="T85" fmla="*/ 270 h 402"/>
                    <a:gd name="T86" fmla="*/ 10 w 203"/>
                    <a:gd name="T87" fmla="*/ 256 h 402"/>
                    <a:gd name="T88" fmla="*/ 18 w 203"/>
                    <a:gd name="T89" fmla="*/ 244 h 402"/>
                    <a:gd name="T90" fmla="*/ 27 w 203"/>
                    <a:gd name="T91" fmla="*/ 231 h 402"/>
                    <a:gd name="T92" fmla="*/ 37 w 203"/>
                    <a:gd name="T93" fmla="*/ 222 h 402"/>
                    <a:gd name="T94" fmla="*/ 50 w 203"/>
                    <a:gd name="T95" fmla="*/ 213 h 402"/>
                    <a:gd name="T96" fmla="*/ 62 w 203"/>
                    <a:gd name="T97" fmla="*/ 207 h 402"/>
                    <a:gd name="T98" fmla="*/ 62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2" y="213"/>
                      </a:lnTo>
                      <a:lnTo>
                        <a:pt x="164" y="222"/>
                      </a:lnTo>
                      <a:lnTo>
                        <a:pt x="176" y="231"/>
                      </a:lnTo>
                      <a:lnTo>
                        <a:pt x="185" y="244"/>
                      </a:lnTo>
                      <a:lnTo>
                        <a:pt x="193" y="256"/>
                      </a:lnTo>
                      <a:lnTo>
                        <a:pt x="198" y="270"/>
                      </a:lnTo>
                      <a:lnTo>
                        <a:pt x="201" y="284"/>
                      </a:lnTo>
                      <a:lnTo>
                        <a:pt x="203" y="300"/>
                      </a:lnTo>
                      <a:lnTo>
                        <a:pt x="201" y="311"/>
                      </a:lnTo>
                      <a:lnTo>
                        <a:pt x="200" y="320"/>
                      </a:lnTo>
                      <a:lnTo>
                        <a:pt x="198" y="330"/>
                      </a:lnTo>
                      <a:lnTo>
                        <a:pt x="195" y="339"/>
                      </a:lnTo>
                      <a:lnTo>
                        <a:pt x="190" y="348"/>
                      </a:lnTo>
                      <a:lnTo>
                        <a:pt x="185" y="357"/>
                      </a:lnTo>
                      <a:lnTo>
                        <a:pt x="180" y="365"/>
                      </a:lnTo>
                      <a:lnTo>
                        <a:pt x="172" y="372"/>
                      </a:lnTo>
                      <a:lnTo>
                        <a:pt x="166" y="379"/>
                      </a:lnTo>
                      <a:lnTo>
                        <a:pt x="158" y="384"/>
                      </a:lnTo>
                      <a:lnTo>
                        <a:pt x="149" y="389"/>
                      </a:lnTo>
                      <a:lnTo>
                        <a:pt x="140" y="394"/>
                      </a:lnTo>
                      <a:lnTo>
                        <a:pt x="131" y="397"/>
                      </a:lnTo>
                      <a:lnTo>
                        <a:pt x="121" y="399"/>
                      </a:lnTo>
                      <a:lnTo>
                        <a:pt x="111" y="402"/>
                      </a:lnTo>
                      <a:lnTo>
                        <a:pt x="101" y="402"/>
                      </a:lnTo>
                      <a:lnTo>
                        <a:pt x="91" y="402"/>
                      </a:lnTo>
                      <a:lnTo>
                        <a:pt x="80" y="399"/>
                      </a:lnTo>
                      <a:lnTo>
                        <a:pt x="71" y="397"/>
                      </a:lnTo>
                      <a:lnTo>
                        <a:pt x="61" y="394"/>
                      </a:lnTo>
                      <a:lnTo>
                        <a:pt x="52" y="389"/>
                      </a:lnTo>
                      <a:lnTo>
                        <a:pt x="45" y="384"/>
                      </a:lnTo>
                      <a:lnTo>
                        <a:pt x="37" y="379"/>
                      </a:lnTo>
                      <a:lnTo>
                        <a:pt x="29" y="372"/>
                      </a:lnTo>
                      <a:lnTo>
                        <a:pt x="23" y="365"/>
                      </a:lnTo>
                      <a:lnTo>
                        <a:pt x="17" y="357"/>
                      </a:lnTo>
                      <a:lnTo>
                        <a:pt x="11" y="348"/>
                      </a:lnTo>
                      <a:lnTo>
                        <a:pt x="8" y="339"/>
                      </a:lnTo>
                      <a:lnTo>
                        <a:pt x="4" y="330"/>
                      </a:lnTo>
                      <a:lnTo>
                        <a:pt x="1" y="320"/>
                      </a:lnTo>
                      <a:lnTo>
                        <a:pt x="0" y="311"/>
                      </a:lnTo>
                      <a:lnTo>
                        <a:pt x="0" y="300"/>
                      </a:lnTo>
                      <a:lnTo>
                        <a:pt x="1" y="284"/>
                      </a:lnTo>
                      <a:lnTo>
                        <a:pt x="4" y="270"/>
                      </a:lnTo>
                      <a:lnTo>
                        <a:pt x="10" y="256"/>
                      </a:lnTo>
                      <a:lnTo>
                        <a:pt x="18" y="244"/>
                      </a:lnTo>
                      <a:lnTo>
                        <a:pt x="27" y="231"/>
                      </a:lnTo>
                      <a:lnTo>
                        <a:pt x="37" y="222"/>
                      </a:lnTo>
                      <a:lnTo>
                        <a:pt x="50" y="213"/>
                      </a:lnTo>
                      <a:lnTo>
                        <a:pt x="62" y="207"/>
                      </a:lnTo>
                      <a:lnTo>
                        <a:pt x="62"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76" name="Freeform 184"/>
                <p:cNvSpPr>
                  <a:spLocks/>
                </p:cNvSpPr>
                <p:nvPr/>
              </p:nvSpPr>
              <p:spPr bwMode="auto">
                <a:xfrm>
                  <a:off x="5254" y="3724"/>
                  <a:ext cx="69" cy="164"/>
                </a:xfrm>
                <a:custGeom>
                  <a:avLst/>
                  <a:gdLst>
                    <a:gd name="T0" fmla="*/ 204 w 273"/>
                    <a:gd name="T1" fmla="*/ 0 h 655"/>
                    <a:gd name="T2" fmla="*/ 178 w 273"/>
                    <a:gd name="T3" fmla="*/ 179 h 655"/>
                    <a:gd name="T4" fmla="*/ 132 w 273"/>
                    <a:gd name="T5" fmla="*/ 195 h 655"/>
                    <a:gd name="T6" fmla="*/ 94 w 273"/>
                    <a:gd name="T7" fmla="*/ 219 h 655"/>
                    <a:gd name="T8" fmla="*/ 61 w 273"/>
                    <a:gd name="T9" fmla="*/ 249 h 655"/>
                    <a:gd name="T10" fmla="*/ 35 w 273"/>
                    <a:gd name="T11" fmla="*/ 283 h 655"/>
                    <a:gd name="T12" fmla="*/ 18 w 273"/>
                    <a:gd name="T13" fmla="*/ 320 h 655"/>
                    <a:gd name="T14" fmla="*/ 5 w 273"/>
                    <a:gd name="T15" fmla="*/ 360 h 655"/>
                    <a:gd name="T16" fmla="*/ 0 w 273"/>
                    <a:gd name="T17" fmla="*/ 400 h 655"/>
                    <a:gd name="T18" fmla="*/ 1 w 273"/>
                    <a:gd name="T19" fmla="*/ 442 h 655"/>
                    <a:gd name="T20" fmla="*/ 10 w 273"/>
                    <a:gd name="T21" fmla="*/ 482 h 655"/>
                    <a:gd name="T22" fmla="*/ 24 w 273"/>
                    <a:gd name="T23" fmla="*/ 521 h 655"/>
                    <a:gd name="T24" fmla="*/ 46 w 273"/>
                    <a:gd name="T25" fmla="*/ 557 h 655"/>
                    <a:gd name="T26" fmla="*/ 75 w 273"/>
                    <a:gd name="T27" fmla="*/ 589 h 655"/>
                    <a:gd name="T28" fmla="*/ 109 w 273"/>
                    <a:gd name="T29" fmla="*/ 616 h 655"/>
                    <a:gd name="T30" fmla="*/ 151 w 273"/>
                    <a:gd name="T31" fmla="*/ 637 h 655"/>
                    <a:gd name="T32" fmla="*/ 201 w 273"/>
                    <a:gd name="T33" fmla="*/ 651 h 655"/>
                    <a:gd name="T34" fmla="*/ 225 w 273"/>
                    <a:gd name="T35" fmla="*/ 585 h 655"/>
                    <a:gd name="T36" fmla="*/ 187 w 273"/>
                    <a:gd name="T37" fmla="*/ 575 h 655"/>
                    <a:gd name="T38" fmla="*/ 155 w 273"/>
                    <a:gd name="T39" fmla="*/ 560 h 655"/>
                    <a:gd name="T40" fmla="*/ 128 w 273"/>
                    <a:gd name="T41" fmla="*/ 539 h 655"/>
                    <a:gd name="T42" fmla="*/ 107 w 273"/>
                    <a:gd name="T43" fmla="*/ 514 h 655"/>
                    <a:gd name="T44" fmla="*/ 92 w 273"/>
                    <a:gd name="T45" fmla="*/ 487 h 655"/>
                    <a:gd name="T46" fmla="*/ 80 w 273"/>
                    <a:gd name="T47" fmla="*/ 456 h 655"/>
                    <a:gd name="T48" fmla="*/ 76 w 273"/>
                    <a:gd name="T49" fmla="*/ 426 h 655"/>
                    <a:gd name="T50" fmla="*/ 76 w 273"/>
                    <a:gd name="T51" fmla="*/ 394 h 655"/>
                    <a:gd name="T52" fmla="*/ 81 w 273"/>
                    <a:gd name="T53" fmla="*/ 363 h 655"/>
                    <a:gd name="T54" fmla="*/ 93 w 273"/>
                    <a:gd name="T55" fmla="*/ 334 h 655"/>
                    <a:gd name="T56" fmla="*/ 109 w 273"/>
                    <a:gd name="T57" fmla="*/ 306 h 655"/>
                    <a:gd name="T58" fmla="*/ 132 w 273"/>
                    <a:gd name="T59" fmla="*/ 282 h 655"/>
                    <a:gd name="T60" fmla="*/ 159 w 273"/>
                    <a:gd name="T61" fmla="*/ 263 h 655"/>
                    <a:gd name="T62" fmla="*/ 192 w 273"/>
                    <a:gd name="T63" fmla="*/ 247 h 655"/>
                    <a:gd name="T64" fmla="*/ 229 w 273"/>
                    <a:gd name="T65" fmla="*/ 238 h 655"/>
                    <a:gd name="T66" fmla="*/ 273 w 273"/>
                    <a:gd name="T67" fmla="*/ 236 h 655"/>
                    <a:gd name="T68" fmla="*/ 269 w 273"/>
                    <a:gd name="T69" fmla="*/ 201 h 655"/>
                    <a:gd name="T70" fmla="*/ 269 w 273"/>
                    <a:gd name="T71" fmla="*/ 182 h 655"/>
                    <a:gd name="T72" fmla="*/ 273 w 273"/>
                    <a:gd name="T73" fmla="*/ 167 h 655"/>
                    <a:gd name="T74" fmla="*/ 261 w 273"/>
                    <a:gd name="T75" fmla="*/ 167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9"/>
                      </a:lnTo>
                      <a:lnTo>
                        <a:pt x="154" y="186"/>
                      </a:lnTo>
                      <a:lnTo>
                        <a:pt x="132" y="195"/>
                      </a:lnTo>
                      <a:lnTo>
                        <a:pt x="112" y="207"/>
                      </a:lnTo>
                      <a:lnTo>
                        <a:pt x="94" y="219"/>
                      </a:lnTo>
                      <a:lnTo>
                        <a:pt x="76" y="233"/>
                      </a:lnTo>
                      <a:lnTo>
                        <a:pt x="61" y="249"/>
                      </a:lnTo>
                      <a:lnTo>
                        <a:pt x="48" y="265"/>
                      </a:lnTo>
                      <a:lnTo>
                        <a:pt x="35" y="283"/>
                      </a:lnTo>
                      <a:lnTo>
                        <a:pt x="25" y="301"/>
                      </a:lnTo>
                      <a:lnTo>
                        <a:pt x="18" y="320"/>
                      </a:lnTo>
                      <a:lnTo>
                        <a:pt x="10" y="339"/>
                      </a:lnTo>
                      <a:lnTo>
                        <a:pt x="5" y="360"/>
                      </a:lnTo>
                      <a:lnTo>
                        <a:pt x="1" y="380"/>
                      </a:lnTo>
                      <a:lnTo>
                        <a:pt x="0" y="400"/>
                      </a:lnTo>
                      <a:lnTo>
                        <a:pt x="0" y="421"/>
                      </a:lnTo>
                      <a:lnTo>
                        <a:pt x="1" y="442"/>
                      </a:lnTo>
                      <a:lnTo>
                        <a:pt x="5" y="463"/>
                      </a:lnTo>
                      <a:lnTo>
                        <a:pt x="10" y="482"/>
                      </a:lnTo>
                      <a:lnTo>
                        <a:pt x="16" y="502"/>
                      </a:lnTo>
                      <a:lnTo>
                        <a:pt x="24" y="521"/>
                      </a:lnTo>
                      <a:lnTo>
                        <a:pt x="34" y="539"/>
                      </a:lnTo>
                      <a:lnTo>
                        <a:pt x="46" y="557"/>
                      </a:lnTo>
                      <a:lnTo>
                        <a:pt x="60" y="574"/>
                      </a:lnTo>
                      <a:lnTo>
                        <a:pt x="75" y="589"/>
                      </a:lnTo>
                      <a:lnTo>
                        <a:pt x="92" y="603"/>
                      </a:lnTo>
                      <a:lnTo>
                        <a:pt x="109" y="616"/>
                      </a:lnTo>
                      <a:lnTo>
                        <a:pt x="130" y="627"/>
                      </a:lnTo>
                      <a:lnTo>
                        <a:pt x="151" y="637"/>
                      </a:lnTo>
                      <a:lnTo>
                        <a:pt x="176" y="645"/>
                      </a:lnTo>
                      <a:lnTo>
                        <a:pt x="201" y="651"/>
                      </a:lnTo>
                      <a:lnTo>
                        <a:pt x="228" y="655"/>
                      </a:lnTo>
                      <a:lnTo>
                        <a:pt x="225" y="585"/>
                      </a:lnTo>
                      <a:lnTo>
                        <a:pt x="205" y="581"/>
                      </a:lnTo>
                      <a:lnTo>
                        <a:pt x="187" y="575"/>
                      </a:lnTo>
                      <a:lnTo>
                        <a:pt x="171" y="569"/>
                      </a:lnTo>
                      <a:lnTo>
                        <a:pt x="155" y="560"/>
                      </a:lnTo>
                      <a:lnTo>
                        <a:pt x="141" y="549"/>
                      </a:lnTo>
                      <a:lnTo>
                        <a:pt x="128" y="539"/>
                      </a:lnTo>
                      <a:lnTo>
                        <a:pt x="117" y="527"/>
                      </a:lnTo>
                      <a:lnTo>
                        <a:pt x="107" y="514"/>
                      </a:lnTo>
                      <a:lnTo>
                        <a:pt x="98" y="501"/>
                      </a:lnTo>
                      <a:lnTo>
                        <a:pt x="92" y="487"/>
                      </a:lnTo>
                      <a:lnTo>
                        <a:pt x="85" y="472"/>
                      </a:lnTo>
                      <a:lnTo>
                        <a:pt x="80" y="456"/>
                      </a:lnTo>
                      <a:lnTo>
                        <a:pt x="77" y="441"/>
                      </a:lnTo>
                      <a:lnTo>
                        <a:pt x="76" y="426"/>
                      </a:lnTo>
                      <a:lnTo>
                        <a:pt x="75" y="409"/>
                      </a:lnTo>
                      <a:lnTo>
                        <a:pt x="76" y="394"/>
                      </a:lnTo>
                      <a:lnTo>
                        <a:pt x="79" y="379"/>
                      </a:lnTo>
                      <a:lnTo>
                        <a:pt x="81" y="363"/>
                      </a:lnTo>
                      <a:lnTo>
                        <a:pt x="86" y="348"/>
                      </a:lnTo>
                      <a:lnTo>
                        <a:pt x="93" y="334"/>
                      </a:lnTo>
                      <a:lnTo>
                        <a:pt x="100" y="320"/>
                      </a:lnTo>
                      <a:lnTo>
                        <a:pt x="109" y="306"/>
                      </a:lnTo>
                      <a:lnTo>
                        <a:pt x="120" y="293"/>
                      </a:lnTo>
                      <a:lnTo>
                        <a:pt x="132" y="282"/>
                      </a:lnTo>
                      <a:lnTo>
                        <a:pt x="145" y="272"/>
                      </a:lnTo>
                      <a:lnTo>
                        <a:pt x="159" y="263"/>
                      </a:lnTo>
                      <a:lnTo>
                        <a:pt x="174" y="254"/>
                      </a:lnTo>
                      <a:lnTo>
                        <a:pt x="192" y="247"/>
                      </a:lnTo>
                      <a:lnTo>
                        <a:pt x="210" y="242"/>
                      </a:lnTo>
                      <a:lnTo>
                        <a:pt x="229" y="238"/>
                      </a:lnTo>
                      <a:lnTo>
                        <a:pt x="251" y="236"/>
                      </a:lnTo>
                      <a:lnTo>
                        <a:pt x="273" y="236"/>
                      </a:lnTo>
                      <a:lnTo>
                        <a:pt x="270" y="219"/>
                      </a:lnTo>
                      <a:lnTo>
                        <a:pt x="269" y="201"/>
                      </a:lnTo>
                      <a:lnTo>
                        <a:pt x="269" y="191"/>
                      </a:lnTo>
                      <a:lnTo>
                        <a:pt x="269" y="182"/>
                      </a:lnTo>
                      <a:lnTo>
                        <a:pt x="270" y="173"/>
                      </a:lnTo>
                      <a:lnTo>
                        <a:pt x="273" y="167"/>
                      </a:lnTo>
                      <a:lnTo>
                        <a:pt x="266" y="167"/>
                      </a:lnTo>
                      <a:lnTo>
                        <a:pt x="261" y="167"/>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59577" name="Freeform 185"/>
              <p:cNvSpPr>
                <a:spLocks/>
              </p:cNvSpPr>
              <p:nvPr/>
            </p:nvSpPr>
            <p:spPr bwMode="auto">
              <a:xfrm>
                <a:off x="3967" y="3923"/>
                <a:ext cx="86" cy="59"/>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78" name="Freeform 186"/>
              <p:cNvSpPr>
                <a:spLocks/>
              </p:cNvSpPr>
              <p:nvPr/>
            </p:nvSpPr>
            <p:spPr bwMode="auto">
              <a:xfrm>
                <a:off x="3967" y="3923"/>
                <a:ext cx="86" cy="59"/>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79" name="Freeform 187"/>
              <p:cNvSpPr>
                <a:spLocks/>
              </p:cNvSpPr>
              <p:nvPr/>
            </p:nvSpPr>
            <p:spPr bwMode="auto">
              <a:xfrm rot="-236711">
                <a:off x="3024" y="3895"/>
                <a:ext cx="660" cy="115"/>
              </a:xfrm>
              <a:custGeom>
                <a:avLst/>
                <a:gdLst>
                  <a:gd name="T0" fmla="*/ 1 w 2639"/>
                  <a:gd name="T1" fmla="*/ 64 h 460"/>
                  <a:gd name="T2" fmla="*/ 0 w 2639"/>
                  <a:gd name="T3" fmla="*/ 64 h 460"/>
                  <a:gd name="T4" fmla="*/ 166 w 2639"/>
                  <a:gd name="T5" fmla="*/ 84 h 460"/>
                  <a:gd name="T6" fmla="*/ 330 w 2639"/>
                  <a:gd name="T7" fmla="*/ 105 h 460"/>
                  <a:gd name="T8" fmla="*/ 495 w 2639"/>
                  <a:gd name="T9" fmla="*/ 126 h 460"/>
                  <a:gd name="T10" fmla="*/ 659 w 2639"/>
                  <a:gd name="T11" fmla="*/ 149 h 460"/>
                  <a:gd name="T12" fmla="*/ 824 w 2639"/>
                  <a:gd name="T13" fmla="*/ 172 h 460"/>
                  <a:gd name="T14" fmla="*/ 988 w 2639"/>
                  <a:gd name="T15" fmla="*/ 195 h 460"/>
                  <a:gd name="T16" fmla="*/ 1153 w 2639"/>
                  <a:gd name="T17" fmla="*/ 219 h 460"/>
                  <a:gd name="T18" fmla="*/ 1317 w 2639"/>
                  <a:gd name="T19" fmla="*/ 245 h 460"/>
                  <a:gd name="T20" fmla="*/ 1482 w 2639"/>
                  <a:gd name="T21" fmla="*/ 269 h 460"/>
                  <a:gd name="T22" fmla="*/ 1645 w 2639"/>
                  <a:gd name="T23" fmla="*/ 296 h 460"/>
                  <a:gd name="T24" fmla="*/ 1809 w 2639"/>
                  <a:gd name="T25" fmla="*/ 321 h 460"/>
                  <a:gd name="T26" fmla="*/ 1974 w 2639"/>
                  <a:gd name="T27" fmla="*/ 348 h 460"/>
                  <a:gd name="T28" fmla="*/ 2137 w 2639"/>
                  <a:gd name="T29" fmla="*/ 376 h 460"/>
                  <a:gd name="T30" fmla="*/ 2302 w 2639"/>
                  <a:gd name="T31" fmla="*/ 403 h 460"/>
                  <a:gd name="T32" fmla="*/ 2465 w 2639"/>
                  <a:gd name="T33" fmla="*/ 431 h 460"/>
                  <a:gd name="T34" fmla="*/ 2628 w 2639"/>
                  <a:gd name="T35" fmla="*/ 460 h 460"/>
                  <a:gd name="T36" fmla="*/ 2639 w 2639"/>
                  <a:gd name="T37" fmla="*/ 396 h 460"/>
                  <a:gd name="T38" fmla="*/ 2476 w 2639"/>
                  <a:gd name="T39" fmla="*/ 368 h 460"/>
                  <a:gd name="T40" fmla="*/ 2312 w 2639"/>
                  <a:gd name="T41" fmla="*/ 340 h 460"/>
                  <a:gd name="T42" fmla="*/ 2147 w 2639"/>
                  <a:gd name="T43" fmla="*/ 312 h 460"/>
                  <a:gd name="T44" fmla="*/ 1984 w 2639"/>
                  <a:gd name="T45" fmla="*/ 286 h 460"/>
                  <a:gd name="T46" fmla="*/ 1820 w 2639"/>
                  <a:gd name="T47" fmla="*/ 259 h 460"/>
                  <a:gd name="T48" fmla="*/ 1655 w 2639"/>
                  <a:gd name="T49" fmla="*/ 232 h 460"/>
                  <a:gd name="T50" fmla="*/ 1491 w 2639"/>
                  <a:gd name="T51" fmla="*/ 207 h 460"/>
                  <a:gd name="T52" fmla="*/ 1326 w 2639"/>
                  <a:gd name="T53" fmla="*/ 181 h 460"/>
                  <a:gd name="T54" fmla="*/ 1162 w 2639"/>
                  <a:gd name="T55" fmla="*/ 157 h 460"/>
                  <a:gd name="T56" fmla="*/ 997 w 2639"/>
                  <a:gd name="T57" fmla="*/ 133 h 460"/>
                  <a:gd name="T58" fmla="*/ 833 w 2639"/>
                  <a:gd name="T59" fmla="*/ 108 h 460"/>
                  <a:gd name="T60" fmla="*/ 668 w 2639"/>
                  <a:gd name="T61" fmla="*/ 85 h 460"/>
                  <a:gd name="T62" fmla="*/ 504 w 2639"/>
                  <a:gd name="T63" fmla="*/ 64 h 460"/>
                  <a:gd name="T64" fmla="*/ 338 w 2639"/>
                  <a:gd name="T65" fmla="*/ 42 h 460"/>
                  <a:gd name="T66" fmla="*/ 174 w 2639"/>
                  <a:gd name="T67" fmla="*/ 20 h 460"/>
                  <a:gd name="T68" fmla="*/ 8 w 2639"/>
                  <a:gd name="T69" fmla="*/ 0 h 460"/>
                  <a:gd name="T70" fmla="*/ 7 w 2639"/>
                  <a:gd name="T71" fmla="*/ 0 h 460"/>
                  <a:gd name="T72" fmla="*/ 8 w 2639"/>
                  <a:gd name="T73" fmla="*/ 0 h 460"/>
                  <a:gd name="T74" fmla="*/ 8 w 2639"/>
                  <a:gd name="T75" fmla="*/ 0 h 460"/>
                  <a:gd name="T76" fmla="*/ 7 w 2639"/>
                  <a:gd name="T77" fmla="*/ 0 h 460"/>
                  <a:gd name="T78" fmla="*/ 1 w 2639"/>
                  <a:gd name="T79" fmla="*/ 6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9" h="460">
                    <a:moveTo>
                      <a:pt x="1" y="64"/>
                    </a:moveTo>
                    <a:lnTo>
                      <a:pt x="0" y="64"/>
                    </a:lnTo>
                    <a:lnTo>
                      <a:pt x="166" y="84"/>
                    </a:lnTo>
                    <a:lnTo>
                      <a:pt x="330" y="105"/>
                    </a:lnTo>
                    <a:lnTo>
                      <a:pt x="495" y="126"/>
                    </a:lnTo>
                    <a:lnTo>
                      <a:pt x="659" y="149"/>
                    </a:lnTo>
                    <a:lnTo>
                      <a:pt x="824" y="172"/>
                    </a:lnTo>
                    <a:lnTo>
                      <a:pt x="988" y="195"/>
                    </a:lnTo>
                    <a:lnTo>
                      <a:pt x="1153" y="219"/>
                    </a:lnTo>
                    <a:lnTo>
                      <a:pt x="1317" y="245"/>
                    </a:lnTo>
                    <a:lnTo>
                      <a:pt x="1482" y="269"/>
                    </a:lnTo>
                    <a:lnTo>
                      <a:pt x="1645" y="296"/>
                    </a:lnTo>
                    <a:lnTo>
                      <a:pt x="1809" y="321"/>
                    </a:lnTo>
                    <a:lnTo>
                      <a:pt x="1974" y="348"/>
                    </a:lnTo>
                    <a:lnTo>
                      <a:pt x="2137" y="376"/>
                    </a:lnTo>
                    <a:lnTo>
                      <a:pt x="2302" y="403"/>
                    </a:lnTo>
                    <a:lnTo>
                      <a:pt x="2465" y="431"/>
                    </a:lnTo>
                    <a:lnTo>
                      <a:pt x="2628" y="460"/>
                    </a:lnTo>
                    <a:lnTo>
                      <a:pt x="2639" y="396"/>
                    </a:lnTo>
                    <a:lnTo>
                      <a:pt x="2476" y="368"/>
                    </a:lnTo>
                    <a:lnTo>
                      <a:pt x="2312" y="340"/>
                    </a:lnTo>
                    <a:lnTo>
                      <a:pt x="2147" y="312"/>
                    </a:lnTo>
                    <a:lnTo>
                      <a:pt x="1984" y="286"/>
                    </a:lnTo>
                    <a:lnTo>
                      <a:pt x="1820" y="259"/>
                    </a:lnTo>
                    <a:lnTo>
                      <a:pt x="1655" y="232"/>
                    </a:lnTo>
                    <a:lnTo>
                      <a:pt x="1491" y="207"/>
                    </a:lnTo>
                    <a:lnTo>
                      <a:pt x="1326" y="181"/>
                    </a:lnTo>
                    <a:lnTo>
                      <a:pt x="1162" y="157"/>
                    </a:lnTo>
                    <a:lnTo>
                      <a:pt x="997" y="133"/>
                    </a:lnTo>
                    <a:lnTo>
                      <a:pt x="833" y="108"/>
                    </a:lnTo>
                    <a:lnTo>
                      <a:pt x="668" y="85"/>
                    </a:lnTo>
                    <a:lnTo>
                      <a:pt x="504" y="64"/>
                    </a:lnTo>
                    <a:lnTo>
                      <a:pt x="338" y="42"/>
                    </a:lnTo>
                    <a:lnTo>
                      <a:pt x="174" y="20"/>
                    </a:lnTo>
                    <a:lnTo>
                      <a:pt x="8" y="0"/>
                    </a:lnTo>
                    <a:lnTo>
                      <a:pt x="7" y="0"/>
                    </a:lnTo>
                    <a:lnTo>
                      <a:pt x="8" y="0"/>
                    </a:lnTo>
                    <a:lnTo>
                      <a:pt x="8" y="0"/>
                    </a:lnTo>
                    <a:lnTo>
                      <a:pt x="7" y="0"/>
                    </a:lnTo>
                    <a:lnTo>
                      <a:pt x="1"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80" name="Freeform 188"/>
              <p:cNvSpPr>
                <a:spLocks/>
              </p:cNvSpPr>
              <p:nvPr/>
            </p:nvSpPr>
            <p:spPr bwMode="auto">
              <a:xfrm>
                <a:off x="2820" y="3896"/>
                <a:ext cx="205" cy="35"/>
              </a:xfrm>
              <a:custGeom>
                <a:avLst/>
                <a:gdLst>
                  <a:gd name="T0" fmla="*/ 4 w 823"/>
                  <a:gd name="T1" fmla="*/ 0 h 142"/>
                  <a:gd name="T2" fmla="*/ 0 w 823"/>
                  <a:gd name="T3" fmla="*/ 64 h 142"/>
                  <a:gd name="T4" fmla="*/ 817 w 823"/>
                  <a:gd name="T5" fmla="*/ 142 h 142"/>
                  <a:gd name="T6" fmla="*/ 823 w 823"/>
                  <a:gd name="T7" fmla="*/ 78 h 142"/>
                  <a:gd name="T8" fmla="*/ 5 w 823"/>
                  <a:gd name="T9" fmla="*/ 0 h 142"/>
                  <a:gd name="T10" fmla="*/ 4 w 823"/>
                  <a:gd name="T11" fmla="*/ 0 h 142"/>
                  <a:gd name="T12" fmla="*/ 5 w 823"/>
                  <a:gd name="T13" fmla="*/ 0 h 142"/>
                  <a:gd name="T14" fmla="*/ 5 w 823"/>
                  <a:gd name="T15" fmla="*/ 0 h 142"/>
                  <a:gd name="T16" fmla="*/ 4 w 823"/>
                  <a:gd name="T1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3" h="142">
                    <a:moveTo>
                      <a:pt x="4" y="0"/>
                    </a:moveTo>
                    <a:lnTo>
                      <a:pt x="0" y="64"/>
                    </a:lnTo>
                    <a:lnTo>
                      <a:pt x="817" y="142"/>
                    </a:lnTo>
                    <a:lnTo>
                      <a:pt x="823" y="78"/>
                    </a:lnTo>
                    <a:lnTo>
                      <a:pt x="5" y="0"/>
                    </a:lnTo>
                    <a:lnTo>
                      <a:pt x="4" y="0"/>
                    </a:lnTo>
                    <a:lnTo>
                      <a:pt x="5" y="0"/>
                    </a:lnTo>
                    <a:lnTo>
                      <a:pt x="5" y="0"/>
                    </a:lnTo>
                    <a:lnTo>
                      <a:pt x="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81" name="Freeform 189"/>
              <p:cNvSpPr>
                <a:spLocks/>
              </p:cNvSpPr>
              <p:nvPr/>
            </p:nvSpPr>
            <p:spPr bwMode="auto">
              <a:xfrm>
                <a:off x="2526" y="3884"/>
                <a:ext cx="295" cy="28"/>
              </a:xfrm>
              <a:custGeom>
                <a:avLst/>
                <a:gdLst>
                  <a:gd name="T0" fmla="*/ 0 w 1178"/>
                  <a:gd name="T1" fmla="*/ 64 h 112"/>
                  <a:gd name="T2" fmla="*/ 0 w 1178"/>
                  <a:gd name="T3" fmla="*/ 64 h 112"/>
                  <a:gd name="T4" fmla="*/ 74 w 1178"/>
                  <a:gd name="T5" fmla="*/ 65 h 112"/>
                  <a:gd name="T6" fmla="*/ 147 w 1178"/>
                  <a:gd name="T7" fmla="*/ 66 h 112"/>
                  <a:gd name="T8" fmla="*/ 221 w 1178"/>
                  <a:gd name="T9" fmla="*/ 69 h 112"/>
                  <a:gd name="T10" fmla="*/ 294 w 1178"/>
                  <a:gd name="T11" fmla="*/ 70 h 112"/>
                  <a:gd name="T12" fmla="*/ 367 w 1178"/>
                  <a:gd name="T13" fmla="*/ 73 h 112"/>
                  <a:gd name="T14" fmla="*/ 441 w 1178"/>
                  <a:gd name="T15" fmla="*/ 75 h 112"/>
                  <a:gd name="T16" fmla="*/ 514 w 1178"/>
                  <a:gd name="T17" fmla="*/ 78 h 112"/>
                  <a:gd name="T18" fmla="*/ 588 w 1178"/>
                  <a:gd name="T19" fmla="*/ 80 h 112"/>
                  <a:gd name="T20" fmla="*/ 660 w 1178"/>
                  <a:gd name="T21" fmla="*/ 84 h 112"/>
                  <a:gd name="T22" fmla="*/ 734 w 1178"/>
                  <a:gd name="T23" fmla="*/ 88 h 112"/>
                  <a:gd name="T24" fmla="*/ 807 w 1178"/>
                  <a:gd name="T25" fmla="*/ 90 h 112"/>
                  <a:gd name="T26" fmla="*/ 881 w 1178"/>
                  <a:gd name="T27" fmla="*/ 94 h 112"/>
                  <a:gd name="T28" fmla="*/ 954 w 1178"/>
                  <a:gd name="T29" fmla="*/ 99 h 112"/>
                  <a:gd name="T30" fmla="*/ 1028 w 1178"/>
                  <a:gd name="T31" fmla="*/ 103 h 112"/>
                  <a:gd name="T32" fmla="*/ 1102 w 1178"/>
                  <a:gd name="T33" fmla="*/ 108 h 112"/>
                  <a:gd name="T34" fmla="*/ 1174 w 1178"/>
                  <a:gd name="T35" fmla="*/ 112 h 112"/>
                  <a:gd name="T36" fmla="*/ 1178 w 1178"/>
                  <a:gd name="T37" fmla="*/ 48 h 112"/>
                  <a:gd name="T38" fmla="*/ 1105 w 1178"/>
                  <a:gd name="T39" fmla="*/ 44 h 112"/>
                  <a:gd name="T40" fmla="*/ 1031 w 1178"/>
                  <a:gd name="T41" fmla="*/ 39 h 112"/>
                  <a:gd name="T42" fmla="*/ 957 w 1178"/>
                  <a:gd name="T43" fmla="*/ 36 h 112"/>
                  <a:gd name="T44" fmla="*/ 884 w 1178"/>
                  <a:gd name="T45" fmla="*/ 30 h 112"/>
                  <a:gd name="T46" fmla="*/ 811 w 1178"/>
                  <a:gd name="T47" fmla="*/ 27 h 112"/>
                  <a:gd name="T48" fmla="*/ 737 w 1178"/>
                  <a:gd name="T49" fmla="*/ 24 h 112"/>
                  <a:gd name="T50" fmla="*/ 663 w 1178"/>
                  <a:gd name="T51" fmla="*/ 20 h 112"/>
                  <a:gd name="T52" fmla="*/ 590 w 1178"/>
                  <a:gd name="T53" fmla="*/ 16 h 112"/>
                  <a:gd name="T54" fmla="*/ 516 w 1178"/>
                  <a:gd name="T55" fmla="*/ 14 h 112"/>
                  <a:gd name="T56" fmla="*/ 442 w 1178"/>
                  <a:gd name="T57" fmla="*/ 11 h 112"/>
                  <a:gd name="T58" fmla="*/ 370 w 1178"/>
                  <a:gd name="T59" fmla="*/ 9 h 112"/>
                  <a:gd name="T60" fmla="*/ 296 w 1178"/>
                  <a:gd name="T61" fmla="*/ 6 h 112"/>
                  <a:gd name="T62" fmla="*/ 222 w 1178"/>
                  <a:gd name="T63" fmla="*/ 5 h 112"/>
                  <a:gd name="T64" fmla="*/ 148 w 1178"/>
                  <a:gd name="T65" fmla="*/ 2 h 112"/>
                  <a:gd name="T66" fmla="*/ 74 w 1178"/>
                  <a:gd name="T67" fmla="*/ 1 h 112"/>
                  <a:gd name="T68" fmla="*/ 0 w 1178"/>
                  <a:gd name="T69" fmla="*/ 0 h 112"/>
                  <a:gd name="T70" fmla="*/ 0 w 1178"/>
                  <a:gd name="T71" fmla="*/ 0 h 112"/>
                  <a:gd name="T72" fmla="*/ 0 w 1178"/>
                  <a:gd name="T73" fmla="*/ 0 h 112"/>
                  <a:gd name="T74" fmla="*/ 0 w 1178"/>
                  <a:gd name="T75" fmla="*/ 0 h 112"/>
                  <a:gd name="T76" fmla="*/ 0 w 1178"/>
                  <a:gd name="T77" fmla="*/ 0 h 112"/>
                  <a:gd name="T78" fmla="*/ 0 w 1178"/>
                  <a:gd name="T79"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8" h="112">
                    <a:moveTo>
                      <a:pt x="0" y="64"/>
                    </a:moveTo>
                    <a:lnTo>
                      <a:pt x="0" y="64"/>
                    </a:lnTo>
                    <a:lnTo>
                      <a:pt x="74" y="65"/>
                    </a:lnTo>
                    <a:lnTo>
                      <a:pt x="147" y="66"/>
                    </a:lnTo>
                    <a:lnTo>
                      <a:pt x="221" y="69"/>
                    </a:lnTo>
                    <a:lnTo>
                      <a:pt x="294" y="70"/>
                    </a:lnTo>
                    <a:lnTo>
                      <a:pt x="367" y="73"/>
                    </a:lnTo>
                    <a:lnTo>
                      <a:pt x="441" y="75"/>
                    </a:lnTo>
                    <a:lnTo>
                      <a:pt x="514" y="78"/>
                    </a:lnTo>
                    <a:lnTo>
                      <a:pt x="588" y="80"/>
                    </a:lnTo>
                    <a:lnTo>
                      <a:pt x="660" y="84"/>
                    </a:lnTo>
                    <a:lnTo>
                      <a:pt x="734" y="88"/>
                    </a:lnTo>
                    <a:lnTo>
                      <a:pt x="807" y="90"/>
                    </a:lnTo>
                    <a:lnTo>
                      <a:pt x="881" y="94"/>
                    </a:lnTo>
                    <a:lnTo>
                      <a:pt x="954" y="99"/>
                    </a:lnTo>
                    <a:lnTo>
                      <a:pt x="1028" y="103"/>
                    </a:lnTo>
                    <a:lnTo>
                      <a:pt x="1102" y="108"/>
                    </a:lnTo>
                    <a:lnTo>
                      <a:pt x="1174" y="112"/>
                    </a:lnTo>
                    <a:lnTo>
                      <a:pt x="1178" y="48"/>
                    </a:lnTo>
                    <a:lnTo>
                      <a:pt x="1105" y="44"/>
                    </a:lnTo>
                    <a:lnTo>
                      <a:pt x="1031" y="39"/>
                    </a:lnTo>
                    <a:lnTo>
                      <a:pt x="957" y="36"/>
                    </a:lnTo>
                    <a:lnTo>
                      <a:pt x="884" y="30"/>
                    </a:lnTo>
                    <a:lnTo>
                      <a:pt x="811" y="27"/>
                    </a:lnTo>
                    <a:lnTo>
                      <a:pt x="737" y="24"/>
                    </a:lnTo>
                    <a:lnTo>
                      <a:pt x="663" y="20"/>
                    </a:lnTo>
                    <a:lnTo>
                      <a:pt x="590" y="16"/>
                    </a:lnTo>
                    <a:lnTo>
                      <a:pt x="516" y="14"/>
                    </a:lnTo>
                    <a:lnTo>
                      <a:pt x="442" y="11"/>
                    </a:lnTo>
                    <a:lnTo>
                      <a:pt x="370" y="9"/>
                    </a:lnTo>
                    <a:lnTo>
                      <a:pt x="296" y="6"/>
                    </a:lnTo>
                    <a:lnTo>
                      <a:pt x="222" y="5"/>
                    </a:lnTo>
                    <a:lnTo>
                      <a:pt x="148" y="2"/>
                    </a:lnTo>
                    <a:lnTo>
                      <a:pt x="74" y="1"/>
                    </a:lnTo>
                    <a:lnTo>
                      <a:pt x="0" y="0"/>
                    </a:lnTo>
                    <a:lnTo>
                      <a:pt x="0" y="0"/>
                    </a:lnTo>
                    <a:lnTo>
                      <a:pt x="0" y="0"/>
                    </a:lnTo>
                    <a:lnTo>
                      <a:pt x="0" y="0"/>
                    </a:lnTo>
                    <a:lnTo>
                      <a:pt x="0" y="0"/>
                    </a:lnTo>
                    <a:lnTo>
                      <a:pt x="0"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82" name="Freeform 190"/>
              <p:cNvSpPr>
                <a:spLocks/>
              </p:cNvSpPr>
              <p:nvPr/>
            </p:nvSpPr>
            <p:spPr bwMode="auto">
              <a:xfrm>
                <a:off x="2148" y="3884"/>
                <a:ext cx="378" cy="33"/>
              </a:xfrm>
              <a:custGeom>
                <a:avLst/>
                <a:gdLst>
                  <a:gd name="T0" fmla="*/ 6 w 1512"/>
                  <a:gd name="T1" fmla="*/ 131 h 131"/>
                  <a:gd name="T2" fmla="*/ 5 w 1512"/>
                  <a:gd name="T3" fmla="*/ 131 h 131"/>
                  <a:gd name="T4" fmla="*/ 99 w 1512"/>
                  <a:gd name="T5" fmla="*/ 124 h 131"/>
                  <a:gd name="T6" fmla="*/ 194 w 1512"/>
                  <a:gd name="T7" fmla="*/ 117 h 131"/>
                  <a:gd name="T8" fmla="*/ 288 w 1512"/>
                  <a:gd name="T9" fmla="*/ 111 h 131"/>
                  <a:gd name="T10" fmla="*/ 382 w 1512"/>
                  <a:gd name="T11" fmla="*/ 106 h 131"/>
                  <a:gd name="T12" fmla="*/ 477 w 1512"/>
                  <a:gd name="T13" fmla="*/ 99 h 131"/>
                  <a:gd name="T14" fmla="*/ 570 w 1512"/>
                  <a:gd name="T15" fmla="*/ 94 h 131"/>
                  <a:gd name="T16" fmla="*/ 664 w 1512"/>
                  <a:gd name="T17" fmla="*/ 90 h 131"/>
                  <a:gd name="T18" fmla="*/ 758 w 1512"/>
                  <a:gd name="T19" fmla="*/ 85 h 131"/>
                  <a:gd name="T20" fmla="*/ 853 w 1512"/>
                  <a:gd name="T21" fmla="*/ 81 h 131"/>
                  <a:gd name="T22" fmla="*/ 946 w 1512"/>
                  <a:gd name="T23" fmla="*/ 78 h 131"/>
                  <a:gd name="T24" fmla="*/ 1040 w 1512"/>
                  <a:gd name="T25" fmla="*/ 75 h 131"/>
                  <a:gd name="T26" fmla="*/ 1135 w 1512"/>
                  <a:gd name="T27" fmla="*/ 71 h 131"/>
                  <a:gd name="T28" fmla="*/ 1229 w 1512"/>
                  <a:gd name="T29" fmla="*/ 69 h 131"/>
                  <a:gd name="T30" fmla="*/ 1323 w 1512"/>
                  <a:gd name="T31" fmla="*/ 67 h 131"/>
                  <a:gd name="T32" fmla="*/ 1418 w 1512"/>
                  <a:gd name="T33" fmla="*/ 65 h 131"/>
                  <a:gd name="T34" fmla="*/ 1512 w 1512"/>
                  <a:gd name="T35" fmla="*/ 64 h 131"/>
                  <a:gd name="T36" fmla="*/ 1512 w 1512"/>
                  <a:gd name="T37" fmla="*/ 0 h 131"/>
                  <a:gd name="T38" fmla="*/ 1416 w 1512"/>
                  <a:gd name="T39" fmla="*/ 1 h 131"/>
                  <a:gd name="T40" fmla="*/ 1322 w 1512"/>
                  <a:gd name="T41" fmla="*/ 4 h 131"/>
                  <a:gd name="T42" fmla="*/ 1228 w 1512"/>
                  <a:gd name="T43" fmla="*/ 5 h 131"/>
                  <a:gd name="T44" fmla="*/ 1133 w 1512"/>
                  <a:gd name="T45" fmla="*/ 8 h 131"/>
                  <a:gd name="T46" fmla="*/ 1039 w 1512"/>
                  <a:gd name="T47" fmla="*/ 11 h 131"/>
                  <a:gd name="T48" fmla="*/ 945 w 1512"/>
                  <a:gd name="T49" fmla="*/ 14 h 131"/>
                  <a:gd name="T50" fmla="*/ 850 w 1512"/>
                  <a:gd name="T51" fmla="*/ 18 h 131"/>
                  <a:gd name="T52" fmla="*/ 756 w 1512"/>
                  <a:gd name="T53" fmla="*/ 22 h 131"/>
                  <a:gd name="T54" fmla="*/ 662 w 1512"/>
                  <a:gd name="T55" fmla="*/ 27 h 131"/>
                  <a:gd name="T56" fmla="*/ 567 w 1512"/>
                  <a:gd name="T57" fmla="*/ 30 h 131"/>
                  <a:gd name="T58" fmla="*/ 473 w 1512"/>
                  <a:gd name="T59" fmla="*/ 36 h 131"/>
                  <a:gd name="T60" fmla="*/ 378 w 1512"/>
                  <a:gd name="T61" fmla="*/ 42 h 131"/>
                  <a:gd name="T62" fmla="*/ 284 w 1512"/>
                  <a:gd name="T63" fmla="*/ 47 h 131"/>
                  <a:gd name="T64" fmla="*/ 190 w 1512"/>
                  <a:gd name="T65" fmla="*/ 53 h 131"/>
                  <a:gd name="T66" fmla="*/ 95 w 1512"/>
                  <a:gd name="T67" fmla="*/ 60 h 131"/>
                  <a:gd name="T68" fmla="*/ 0 w 1512"/>
                  <a:gd name="T69" fmla="*/ 67 h 131"/>
                  <a:gd name="T70" fmla="*/ 0 w 1512"/>
                  <a:gd name="T71" fmla="*/ 67 h 131"/>
                  <a:gd name="T72" fmla="*/ 0 w 1512"/>
                  <a:gd name="T73" fmla="*/ 67 h 131"/>
                  <a:gd name="T74" fmla="*/ 0 w 1512"/>
                  <a:gd name="T75" fmla="*/ 67 h 131"/>
                  <a:gd name="T76" fmla="*/ 0 w 1512"/>
                  <a:gd name="T77" fmla="*/ 67 h 131"/>
                  <a:gd name="T78" fmla="*/ 6 w 1512"/>
                  <a:gd name="T7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2" h="131">
                    <a:moveTo>
                      <a:pt x="6" y="131"/>
                    </a:moveTo>
                    <a:lnTo>
                      <a:pt x="5" y="131"/>
                    </a:lnTo>
                    <a:lnTo>
                      <a:pt x="99" y="124"/>
                    </a:lnTo>
                    <a:lnTo>
                      <a:pt x="194" y="117"/>
                    </a:lnTo>
                    <a:lnTo>
                      <a:pt x="288" y="111"/>
                    </a:lnTo>
                    <a:lnTo>
                      <a:pt x="382" y="106"/>
                    </a:lnTo>
                    <a:lnTo>
                      <a:pt x="477" y="99"/>
                    </a:lnTo>
                    <a:lnTo>
                      <a:pt x="570" y="94"/>
                    </a:lnTo>
                    <a:lnTo>
                      <a:pt x="664" y="90"/>
                    </a:lnTo>
                    <a:lnTo>
                      <a:pt x="758" y="85"/>
                    </a:lnTo>
                    <a:lnTo>
                      <a:pt x="853" y="81"/>
                    </a:lnTo>
                    <a:lnTo>
                      <a:pt x="946" y="78"/>
                    </a:lnTo>
                    <a:lnTo>
                      <a:pt x="1040" y="75"/>
                    </a:lnTo>
                    <a:lnTo>
                      <a:pt x="1135" y="71"/>
                    </a:lnTo>
                    <a:lnTo>
                      <a:pt x="1229" y="69"/>
                    </a:lnTo>
                    <a:lnTo>
                      <a:pt x="1323" y="67"/>
                    </a:lnTo>
                    <a:lnTo>
                      <a:pt x="1418" y="65"/>
                    </a:lnTo>
                    <a:lnTo>
                      <a:pt x="1512" y="64"/>
                    </a:lnTo>
                    <a:lnTo>
                      <a:pt x="1512" y="0"/>
                    </a:lnTo>
                    <a:lnTo>
                      <a:pt x="1416" y="1"/>
                    </a:lnTo>
                    <a:lnTo>
                      <a:pt x="1322" y="4"/>
                    </a:lnTo>
                    <a:lnTo>
                      <a:pt x="1228" y="5"/>
                    </a:lnTo>
                    <a:lnTo>
                      <a:pt x="1133" y="8"/>
                    </a:lnTo>
                    <a:lnTo>
                      <a:pt x="1039" y="11"/>
                    </a:lnTo>
                    <a:lnTo>
                      <a:pt x="945" y="14"/>
                    </a:lnTo>
                    <a:lnTo>
                      <a:pt x="850" y="18"/>
                    </a:lnTo>
                    <a:lnTo>
                      <a:pt x="756" y="22"/>
                    </a:lnTo>
                    <a:lnTo>
                      <a:pt x="662" y="27"/>
                    </a:lnTo>
                    <a:lnTo>
                      <a:pt x="567" y="30"/>
                    </a:lnTo>
                    <a:lnTo>
                      <a:pt x="473" y="36"/>
                    </a:lnTo>
                    <a:lnTo>
                      <a:pt x="378" y="42"/>
                    </a:lnTo>
                    <a:lnTo>
                      <a:pt x="284" y="47"/>
                    </a:lnTo>
                    <a:lnTo>
                      <a:pt x="190" y="53"/>
                    </a:lnTo>
                    <a:lnTo>
                      <a:pt x="95" y="60"/>
                    </a:lnTo>
                    <a:lnTo>
                      <a:pt x="0" y="67"/>
                    </a:lnTo>
                    <a:lnTo>
                      <a:pt x="0" y="67"/>
                    </a:lnTo>
                    <a:lnTo>
                      <a:pt x="0" y="67"/>
                    </a:lnTo>
                    <a:lnTo>
                      <a:pt x="0" y="67"/>
                    </a:lnTo>
                    <a:lnTo>
                      <a:pt x="0" y="67"/>
                    </a:lnTo>
                    <a:lnTo>
                      <a:pt x="6" y="13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83" name="Freeform 191"/>
              <p:cNvSpPr>
                <a:spLocks/>
              </p:cNvSpPr>
              <p:nvPr/>
            </p:nvSpPr>
            <p:spPr bwMode="auto">
              <a:xfrm rot="190937">
                <a:off x="1681" y="3885"/>
                <a:ext cx="469" cy="72"/>
              </a:xfrm>
              <a:custGeom>
                <a:avLst/>
                <a:gdLst>
                  <a:gd name="T0" fmla="*/ 10 w 1874"/>
                  <a:gd name="T1" fmla="*/ 291 h 291"/>
                  <a:gd name="T2" fmla="*/ 10 w 1874"/>
                  <a:gd name="T3" fmla="*/ 291 h 291"/>
                  <a:gd name="T4" fmla="*/ 126 w 1874"/>
                  <a:gd name="T5" fmla="*/ 273 h 291"/>
                  <a:gd name="T6" fmla="*/ 242 w 1874"/>
                  <a:gd name="T7" fmla="*/ 257 h 291"/>
                  <a:gd name="T8" fmla="*/ 358 w 1874"/>
                  <a:gd name="T9" fmla="*/ 240 h 291"/>
                  <a:gd name="T10" fmla="*/ 475 w 1874"/>
                  <a:gd name="T11" fmla="*/ 223 h 291"/>
                  <a:gd name="T12" fmla="*/ 592 w 1874"/>
                  <a:gd name="T13" fmla="*/ 208 h 291"/>
                  <a:gd name="T14" fmla="*/ 708 w 1874"/>
                  <a:gd name="T15" fmla="*/ 193 h 291"/>
                  <a:gd name="T16" fmla="*/ 824 w 1874"/>
                  <a:gd name="T17" fmla="*/ 178 h 291"/>
                  <a:gd name="T18" fmla="*/ 940 w 1874"/>
                  <a:gd name="T19" fmla="*/ 164 h 291"/>
                  <a:gd name="T20" fmla="*/ 1057 w 1874"/>
                  <a:gd name="T21" fmla="*/ 150 h 291"/>
                  <a:gd name="T22" fmla="*/ 1173 w 1874"/>
                  <a:gd name="T23" fmla="*/ 136 h 291"/>
                  <a:gd name="T24" fmla="*/ 1289 w 1874"/>
                  <a:gd name="T25" fmla="*/ 123 h 291"/>
                  <a:gd name="T26" fmla="*/ 1406 w 1874"/>
                  <a:gd name="T27" fmla="*/ 110 h 291"/>
                  <a:gd name="T28" fmla="*/ 1522 w 1874"/>
                  <a:gd name="T29" fmla="*/ 97 h 291"/>
                  <a:gd name="T30" fmla="*/ 1640 w 1874"/>
                  <a:gd name="T31" fmla="*/ 86 h 291"/>
                  <a:gd name="T32" fmla="*/ 1757 w 1874"/>
                  <a:gd name="T33" fmla="*/ 74 h 291"/>
                  <a:gd name="T34" fmla="*/ 1874 w 1874"/>
                  <a:gd name="T35" fmla="*/ 64 h 291"/>
                  <a:gd name="T36" fmla="*/ 1868 w 1874"/>
                  <a:gd name="T37" fmla="*/ 0 h 291"/>
                  <a:gd name="T38" fmla="*/ 1750 w 1874"/>
                  <a:gd name="T39" fmla="*/ 11 h 291"/>
                  <a:gd name="T40" fmla="*/ 1633 w 1874"/>
                  <a:gd name="T41" fmla="*/ 22 h 291"/>
                  <a:gd name="T42" fmla="*/ 1516 w 1874"/>
                  <a:gd name="T43" fmla="*/ 35 h 291"/>
                  <a:gd name="T44" fmla="*/ 1399 w 1874"/>
                  <a:gd name="T45" fmla="*/ 46 h 291"/>
                  <a:gd name="T46" fmla="*/ 1283 w 1874"/>
                  <a:gd name="T47" fmla="*/ 59 h 291"/>
                  <a:gd name="T48" fmla="*/ 1165 w 1874"/>
                  <a:gd name="T49" fmla="*/ 73 h 291"/>
                  <a:gd name="T50" fmla="*/ 1049 w 1874"/>
                  <a:gd name="T51" fmla="*/ 86 h 291"/>
                  <a:gd name="T52" fmla="*/ 932 w 1874"/>
                  <a:gd name="T53" fmla="*/ 100 h 291"/>
                  <a:gd name="T54" fmla="*/ 816 w 1874"/>
                  <a:gd name="T55" fmla="*/ 115 h 291"/>
                  <a:gd name="T56" fmla="*/ 700 w 1874"/>
                  <a:gd name="T57" fmla="*/ 129 h 291"/>
                  <a:gd name="T58" fmla="*/ 583 w 1874"/>
                  <a:gd name="T59" fmla="*/ 144 h 291"/>
                  <a:gd name="T60" fmla="*/ 467 w 1874"/>
                  <a:gd name="T61" fmla="*/ 161 h 291"/>
                  <a:gd name="T62" fmla="*/ 351 w 1874"/>
                  <a:gd name="T63" fmla="*/ 176 h 291"/>
                  <a:gd name="T64" fmla="*/ 233 w 1874"/>
                  <a:gd name="T65" fmla="*/ 193 h 291"/>
                  <a:gd name="T66" fmla="*/ 117 w 1874"/>
                  <a:gd name="T67" fmla="*/ 211 h 291"/>
                  <a:gd name="T68" fmla="*/ 0 w 1874"/>
                  <a:gd name="T69" fmla="*/ 227 h 291"/>
                  <a:gd name="T70" fmla="*/ 0 w 1874"/>
                  <a:gd name="T71" fmla="*/ 227 h 291"/>
                  <a:gd name="T72" fmla="*/ 0 w 1874"/>
                  <a:gd name="T73" fmla="*/ 227 h 291"/>
                  <a:gd name="T74" fmla="*/ 0 w 1874"/>
                  <a:gd name="T75" fmla="*/ 227 h 291"/>
                  <a:gd name="T76" fmla="*/ 0 w 1874"/>
                  <a:gd name="T77" fmla="*/ 227 h 291"/>
                  <a:gd name="T78" fmla="*/ 10 w 1874"/>
                  <a:gd name="T7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4" h="291">
                    <a:moveTo>
                      <a:pt x="10" y="291"/>
                    </a:moveTo>
                    <a:lnTo>
                      <a:pt x="10" y="291"/>
                    </a:lnTo>
                    <a:lnTo>
                      <a:pt x="126" y="273"/>
                    </a:lnTo>
                    <a:lnTo>
                      <a:pt x="242" y="257"/>
                    </a:lnTo>
                    <a:lnTo>
                      <a:pt x="358" y="240"/>
                    </a:lnTo>
                    <a:lnTo>
                      <a:pt x="475" y="223"/>
                    </a:lnTo>
                    <a:lnTo>
                      <a:pt x="592" y="208"/>
                    </a:lnTo>
                    <a:lnTo>
                      <a:pt x="708" y="193"/>
                    </a:lnTo>
                    <a:lnTo>
                      <a:pt x="824" y="178"/>
                    </a:lnTo>
                    <a:lnTo>
                      <a:pt x="940" y="164"/>
                    </a:lnTo>
                    <a:lnTo>
                      <a:pt x="1057" y="150"/>
                    </a:lnTo>
                    <a:lnTo>
                      <a:pt x="1173" y="136"/>
                    </a:lnTo>
                    <a:lnTo>
                      <a:pt x="1289" y="123"/>
                    </a:lnTo>
                    <a:lnTo>
                      <a:pt x="1406" y="110"/>
                    </a:lnTo>
                    <a:lnTo>
                      <a:pt x="1522" y="97"/>
                    </a:lnTo>
                    <a:lnTo>
                      <a:pt x="1640" y="86"/>
                    </a:lnTo>
                    <a:lnTo>
                      <a:pt x="1757" y="74"/>
                    </a:lnTo>
                    <a:lnTo>
                      <a:pt x="1874" y="64"/>
                    </a:lnTo>
                    <a:lnTo>
                      <a:pt x="1868" y="0"/>
                    </a:lnTo>
                    <a:lnTo>
                      <a:pt x="1750" y="11"/>
                    </a:lnTo>
                    <a:lnTo>
                      <a:pt x="1633" y="22"/>
                    </a:lnTo>
                    <a:lnTo>
                      <a:pt x="1516" y="35"/>
                    </a:lnTo>
                    <a:lnTo>
                      <a:pt x="1399" y="46"/>
                    </a:lnTo>
                    <a:lnTo>
                      <a:pt x="1283" y="59"/>
                    </a:lnTo>
                    <a:lnTo>
                      <a:pt x="1165" y="73"/>
                    </a:lnTo>
                    <a:lnTo>
                      <a:pt x="1049" y="86"/>
                    </a:lnTo>
                    <a:lnTo>
                      <a:pt x="932" y="100"/>
                    </a:lnTo>
                    <a:lnTo>
                      <a:pt x="816" y="115"/>
                    </a:lnTo>
                    <a:lnTo>
                      <a:pt x="700" y="129"/>
                    </a:lnTo>
                    <a:lnTo>
                      <a:pt x="583" y="144"/>
                    </a:lnTo>
                    <a:lnTo>
                      <a:pt x="467" y="161"/>
                    </a:lnTo>
                    <a:lnTo>
                      <a:pt x="351" y="176"/>
                    </a:lnTo>
                    <a:lnTo>
                      <a:pt x="233" y="193"/>
                    </a:lnTo>
                    <a:lnTo>
                      <a:pt x="117" y="211"/>
                    </a:lnTo>
                    <a:lnTo>
                      <a:pt x="0" y="227"/>
                    </a:lnTo>
                    <a:lnTo>
                      <a:pt x="0" y="227"/>
                    </a:lnTo>
                    <a:lnTo>
                      <a:pt x="0" y="227"/>
                    </a:lnTo>
                    <a:lnTo>
                      <a:pt x="0" y="227"/>
                    </a:lnTo>
                    <a:lnTo>
                      <a:pt x="0" y="227"/>
                    </a:lnTo>
                    <a:lnTo>
                      <a:pt x="10" y="29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84" name="Freeform 192"/>
              <p:cNvSpPr>
                <a:spLocks/>
              </p:cNvSpPr>
              <p:nvPr/>
            </p:nvSpPr>
            <p:spPr bwMode="auto">
              <a:xfrm>
                <a:off x="1361" y="3929"/>
                <a:ext cx="323" cy="73"/>
              </a:xfrm>
              <a:custGeom>
                <a:avLst/>
                <a:gdLst>
                  <a:gd name="T0" fmla="*/ 13 w 1290"/>
                  <a:gd name="T1" fmla="*/ 292 h 292"/>
                  <a:gd name="T2" fmla="*/ 92 w 1290"/>
                  <a:gd name="T3" fmla="*/ 276 h 292"/>
                  <a:gd name="T4" fmla="*/ 171 w 1290"/>
                  <a:gd name="T5" fmla="*/ 260 h 292"/>
                  <a:gd name="T6" fmla="*/ 251 w 1290"/>
                  <a:gd name="T7" fmla="*/ 246 h 292"/>
                  <a:gd name="T8" fmla="*/ 330 w 1290"/>
                  <a:gd name="T9" fmla="*/ 231 h 292"/>
                  <a:gd name="T10" fmla="*/ 410 w 1290"/>
                  <a:gd name="T11" fmla="*/ 216 h 292"/>
                  <a:gd name="T12" fmla="*/ 491 w 1290"/>
                  <a:gd name="T13" fmla="*/ 202 h 292"/>
                  <a:gd name="T14" fmla="*/ 570 w 1290"/>
                  <a:gd name="T15" fmla="*/ 186 h 292"/>
                  <a:gd name="T16" fmla="*/ 650 w 1290"/>
                  <a:gd name="T17" fmla="*/ 172 h 292"/>
                  <a:gd name="T18" fmla="*/ 729 w 1290"/>
                  <a:gd name="T19" fmla="*/ 158 h 292"/>
                  <a:gd name="T20" fmla="*/ 809 w 1290"/>
                  <a:gd name="T21" fmla="*/ 144 h 292"/>
                  <a:gd name="T22" fmla="*/ 890 w 1290"/>
                  <a:gd name="T23" fmla="*/ 130 h 292"/>
                  <a:gd name="T24" fmla="*/ 970 w 1290"/>
                  <a:gd name="T25" fmla="*/ 116 h 292"/>
                  <a:gd name="T26" fmla="*/ 1049 w 1290"/>
                  <a:gd name="T27" fmla="*/ 104 h 292"/>
                  <a:gd name="T28" fmla="*/ 1129 w 1290"/>
                  <a:gd name="T29" fmla="*/ 90 h 292"/>
                  <a:gd name="T30" fmla="*/ 1210 w 1290"/>
                  <a:gd name="T31" fmla="*/ 77 h 292"/>
                  <a:gd name="T32" fmla="*/ 1290 w 1290"/>
                  <a:gd name="T33" fmla="*/ 64 h 292"/>
                  <a:gd name="T34" fmla="*/ 1280 w 1290"/>
                  <a:gd name="T35" fmla="*/ 0 h 292"/>
                  <a:gd name="T36" fmla="*/ 1200 w 1290"/>
                  <a:gd name="T37" fmla="*/ 13 h 292"/>
                  <a:gd name="T38" fmla="*/ 1119 w 1290"/>
                  <a:gd name="T39" fmla="*/ 27 h 292"/>
                  <a:gd name="T40" fmla="*/ 1039 w 1290"/>
                  <a:gd name="T41" fmla="*/ 40 h 292"/>
                  <a:gd name="T42" fmla="*/ 959 w 1290"/>
                  <a:gd name="T43" fmla="*/ 54 h 292"/>
                  <a:gd name="T44" fmla="*/ 878 w 1290"/>
                  <a:gd name="T45" fmla="*/ 68 h 292"/>
                  <a:gd name="T46" fmla="*/ 799 w 1290"/>
                  <a:gd name="T47" fmla="*/ 82 h 292"/>
                  <a:gd name="T48" fmla="*/ 719 w 1290"/>
                  <a:gd name="T49" fmla="*/ 96 h 292"/>
                  <a:gd name="T50" fmla="*/ 639 w 1290"/>
                  <a:gd name="T51" fmla="*/ 110 h 292"/>
                  <a:gd name="T52" fmla="*/ 558 w 1290"/>
                  <a:gd name="T53" fmla="*/ 124 h 292"/>
                  <a:gd name="T54" fmla="*/ 479 w 1290"/>
                  <a:gd name="T55" fmla="*/ 139 h 292"/>
                  <a:gd name="T56" fmla="*/ 399 w 1290"/>
                  <a:gd name="T57" fmla="*/ 153 h 292"/>
                  <a:gd name="T58" fmla="*/ 319 w 1290"/>
                  <a:gd name="T59" fmla="*/ 169 h 292"/>
                  <a:gd name="T60" fmla="*/ 240 w 1290"/>
                  <a:gd name="T61" fmla="*/ 183 h 292"/>
                  <a:gd name="T62" fmla="*/ 159 w 1290"/>
                  <a:gd name="T63" fmla="*/ 198 h 292"/>
                  <a:gd name="T64" fmla="*/ 80 w 1290"/>
                  <a:gd name="T65" fmla="*/ 213 h 292"/>
                  <a:gd name="T66" fmla="*/ 0 w 1290"/>
                  <a:gd name="T67" fmla="*/ 228 h 292"/>
                  <a:gd name="T68" fmla="*/ 13 w 1290"/>
                  <a:gd name="T6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0" h="292">
                    <a:moveTo>
                      <a:pt x="13" y="292"/>
                    </a:moveTo>
                    <a:lnTo>
                      <a:pt x="92" y="276"/>
                    </a:lnTo>
                    <a:lnTo>
                      <a:pt x="171" y="260"/>
                    </a:lnTo>
                    <a:lnTo>
                      <a:pt x="251" y="246"/>
                    </a:lnTo>
                    <a:lnTo>
                      <a:pt x="330" y="231"/>
                    </a:lnTo>
                    <a:lnTo>
                      <a:pt x="410" y="216"/>
                    </a:lnTo>
                    <a:lnTo>
                      <a:pt x="491" y="202"/>
                    </a:lnTo>
                    <a:lnTo>
                      <a:pt x="570" y="186"/>
                    </a:lnTo>
                    <a:lnTo>
                      <a:pt x="650" y="172"/>
                    </a:lnTo>
                    <a:lnTo>
                      <a:pt x="729" y="158"/>
                    </a:lnTo>
                    <a:lnTo>
                      <a:pt x="809" y="144"/>
                    </a:lnTo>
                    <a:lnTo>
                      <a:pt x="890" y="130"/>
                    </a:lnTo>
                    <a:lnTo>
                      <a:pt x="970" y="116"/>
                    </a:lnTo>
                    <a:lnTo>
                      <a:pt x="1049" y="104"/>
                    </a:lnTo>
                    <a:lnTo>
                      <a:pt x="1129" y="90"/>
                    </a:lnTo>
                    <a:lnTo>
                      <a:pt x="1210" y="77"/>
                    </a:lnTo>
                    <a:lnTo>
                      <a:pt x="1290" y="64"/>
                    </a:lnTo>
                    <a:lnTo>
                      <a:pt x="1280" y="0"/>
                    </a:lnTo>
                    <a:lnTo>
                      <a:pt x="1200" y="13"/>
                    </a:lnTo>
                    <a:lnTo>
                      <a:pt x="1119" y="27"/>
                    </a:lnTo>
                    <a:lnTo>
                      <a:pt x="1039" y="40"/>
                    </a:lnTo>
                    <a:lnTo>
                      <a:pt x="959" y="54"/>
                    </a:lnTo>
                    <a:lnTo>
                      <a:pt x="878" y="68"/>
                    </a:lnTo>
                    <a:lnTo>
                      <a:pt x="799" y="82"/>
                    </a:lnTo>
                    <a:lnTo>
                      <a:pt x="719" y="96"/>
                    </a:lnTo>
                    <a:lnTo>
                      <a:pt x="639" y="110"/>
                    </a:lnTo>
                    <a:lnTo>
                      <a:pt x="558" y="124"/>
                    </a:lnTo>
                    <a:lnTo>
                      <a:pt x="479" y="139"/>
                    </a:lnTo>
                    <a:lnTo>
                      <a:pt x="399" y="153"/>
                    </a:lnTo>
                    <a:lnTo>
                      <a:pt x="319" y="169"/>
                    </a:lnTo>
                    <a:lnTo>
                      <a:pt x="240" y="183"/>
                    </a:lnTo>
                    <a:lnTo>
                      <a:pt x="159" y="198"/>
                    </a:lnTo>
                    <a:lnTo>
                      <a:pt x="80" y="213"/>
                    </a:lnTo>
                    <a:lnTo>
                      <a:pt x="0" y="228"/>
                    </a:lnTo>
                    <a:lnTo>
                      <a:pt x="13" y="292"/>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85" name="Freeform 193"/>
              <p:cNvSpPr>
                <a:spLocks/>
              </p:cNvSpPr>
              <p:nvPr/>
            </p:nvSpPr>
            <p:spPr bwMode="auto">
              <a:xfrm>
                <a:off x="3606" y="3885"/>
                <a:ext cx="518" cy="10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86" name="Freeform 194"/>
              <p:cNvSpPr>
                <a:spLocks/>
              </p:cNvSpPr>
              <p:nvPr/>
            </p:nvSpPr>
            <p:spPr bwMode="auto">
              <a:xfrm>
                <a:off x="3606" y="3885"/>
                <a:ext cx="518" cy="10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87" name="Freeform 195"/>
              <p:cNvSpPr>
                <a:spLocks/>
              </p:cNvSpPr>
              <p:nvPr/>
            </p:nvSpPr>
            <p:spPr bwMode="auto">
              <a:xfrm>
                <a:off x="3966" y="3921"/>
                <a:ext cx="90" cy="52"/>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88" name="Freeform 196"/>
              <p:cNvSpPr>
                <a:spLocks/>
              </p:cNvSpPr>
              <p:nvPr/>
            </p:nvSpPr>
            <p:spPr bwMode="auto">
              <a:xfrm>
                <a:off x="3966" y="3921"/>
                <a:ext cx="90" cy="52"/>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17" name="Group 197"/>
              <p:cNvGrpSpPr>
                <a:grpSpLocks/>
              </p:cNvGrpSpPr>
              <p:nvPr/>
            </p:nvGrpSpPr>
            <p:grpSpPr bwMode="auto">
              <a:xfrm>
                <a:off x="1240" y="3675"/>
                <a:ext cx="766" cy="299"/>
                <a:chOff x="1223" y="3663"/>
                <a:chExt cx="766" cy="299"/>
              </a:xfrm>
            </p:grpSpPr>
            <p:sp>
              <p:nvSpPr>
                <p:cNvPr id="59590" name="Freeform 198"/>
                <p:cNvSpPr>
                  <a:spLocks/>
                </p:cNvSpPr>
                <p:nvPr/>
              </p:nvSpPr>
              <p:spPr bwMode="auto">
                <a:xfrm>
                  <a:off x="1223" y="3794"/>
                  <a:ext cx="766" cy="168"/>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91" name="Freeform 199"/>
                <p:cNvSpPr>
                  <a:spLocks/>
                </p:cNvSpPr>
                <p:nvPr/>
              </p:nvSpPr>
              <p:spPr bwMode="auto">
                <a:xfrm>
                  <a:off x="1223" y="3794"/>
                  <a:ext cx="766" cy="168"/>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92" name="Freeform 200"/>
                <p:cNvSpPr>
                  <a:spLocks/>
                </p:cNvSpPr>
                <p:nvPr/>
              </p:nvSpPr>
              <p:spPr bwMode="auto">
                <a:xfrm>
                  <a:off x="1570" y="3820"/>
                  <a:ext cx="94" cy="43"/>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93" name="Freeform 201"/>
                <p:cNvSpPr>
                  <a:spLocks/>
                </p:cNvSpPr>
                <p:nvPr/>
              </p:nvSpPr>
              <p:spPr bwMode="auto">
                <a:xfrm>
                  <a:off x="1570" y="3820"/>
                  <a:ext cx="94" cy="43"/>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94" name="Freeform 202"/>
                <p:cNvSpPr>
                  <a:spLocks/>
                </p:cNvSpPr>
                <p:nvPr/>
              </p:nvSpPr>
              <p:spPr bwMode="auto">
                <a:xfrm>
                  <a:off x="1297" y="3798"/>
                  <a:ext cx="87" cy="112"/>
                </a:xfrm>
                <a:custGeom>
                  <a:avLst/>
                  <a:gdLst>
                    <a:gd name="T0" fmla="*/ 350 w 350"/>
                    <a:gd name="T1" fmla="*/ 448 h 448"/>
                    <a:gd name="T2" fmla="*/ 350 w 350"/>
                    <a:gd name="T3" fmla="*/ 201 h 448"/>
                    <a:gd name="T4" fmla="*/ 245 w 350"/>
                    <a:gd name="T5" fmla="*/ 201 h 448"/>
                    <a:gd name="T6" fmla="*/ 241 w 350"/>
                    <a:gd name="T7" fmla="*/ 160 h 448"/>
                    <a:gd name="T8" fmla="*/ 236 w 350"/>
                    <a:gd name="T9" fmla="*/ 122 h 448"/>
                    <a:gd name="T10" fmla="*/ 232 w 350"/>
                    <a:gd name="T11" fmla="*/ 104 h 448"/>
                    <a:gd name="T12" fmla="*/ 228 w 350"/>
                    <a:gd name="T13" fmla="*/ 87 h 448"/>
                    <a:gd name="T14" fmla="*/ 225 w 350"/>
                    <a:gd name="T15" fmla="*/ 72 h 448"/>
                    <a:gd name="T16" fmla="*/ 220 w 350"/>
                    <a:gd name="T17" fmla="*/ 58 h 448"/>
                    <a:gd name="T18" fmla="*/ 214 w 350"/>
                    <a:gd name="T19" fmla="*/ 45 h 448"/>
                    <a:gd name="T20" fmla="*/ 209 w 350"/>
                    <a:gd name="T21" fmla="*/ 34 h 448"/>
                    <a:gd name="T22" fmla="*/ 204 w 350"/>
                    <a:gd name="T23" fmla="*/ 23 h 448"/>
                    <a:gd name="T24" fmla="*/ 198 w 350"/>
                    <a:gd name="T25" fmla="*/ 16 h 448"/>
                    <a:gd name="T26" fmla="*/ 193 w 350"/>
                    <a:gd name="T27" fmla="*/ 9 h 448"/>
                    <a:gd name="T28" fmla="*/ 186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6 h 448"/>
                    <a:gd name="T42" fmla="*/ 142 w 350"/>
                    <a:gd name="T43" fmla="*/ 23 h 448"/>
                    <a:gd name="T44" fmla="*/ 137 w 350"/>
                    <a:gd name="T45" fmla="*/ 34 h 448"/>
                    <a:gd name="T46" fmla="*/ 132 w 350"/>
                    <a:gd name="T47" fmla="*/ 45 h 448"/>
                    <a:gd name="T48" fmla="*/ 126 w 350"/>
                    <a:gd name="T49" fmla="*/ 58 h 448"/>
                    <a:gd name="T50" fmla="*/ 123 w 350"/>
                    <a:gd name="T51" fmla="*/ 72 h 448"/>
                    <a:gd name="T52" fmla="*/ 118 w 350"/>
                    <a:gd name="T53" fmla="*/ 87 h 448"/>
                    <a:gd name="T54" fmla="*/ 114 w 350"/>
                    <a:gd name="T55" fmla="*/ 104 h 448"/>
                    <a:gd name="T56" fmla="*/ 111 w 350"/>
                    <a:gd name="T57" fmla="*/ 122 h 448"/>
                    <a:gd name="T58" fmla="*/ 105 w 350"/>
                    <a:gd name="T59" fmla="*/ 160 h 448"/>
                    <a:gd name="T60" fmla="*/ 101 w 350"/>
                    <a:gd name="T61" fmla="*/ 201 h 448"/>
                    <a:gd name="T62" fmla="*/ 0 w 350"/>
                    <a:gd name="T63" fmla="*/ 201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1"/>
                      </a:lnTo>
                      <a:lnTo>
                        <a:pt x="245" y="201"/>
                      </a:lnTo>
                      <a:lnTo>
                        <a:pt x="241" y="160"/>
                      </a:lnTo>
                      <a:lnTo>
                        <a:pt x="236" y="122"/>
                      </a:lnTo>
                      <a:lnTo>
                        <a:pt x="232" y="104"/>
                      </a:lnTo>
                      <a:lnTo>
                        <a:pt x="228" y="87"/>
                      </a:lnTo>
                      <a:lnTo>
                        <a:pt x="225" y="72"/>
                      </a:lnTo>
                      <a:lnTo>
                        <a:pt x="220" y="58"/>
                      </a:lnTo>
                      <a:lnTo>
                        <a:pt x="214" y="45"/>
                      </a:lnTo>
                      <a:lnTo>
                        <a:pt x="209" y="34"/>
                      </a:lnTo>
                      <a:lnTo>
                        <a:pt x="204" y="23"/>
                      </a:lnTo>
                      <a:lnTo>
                        <a:pt x="198" y="16"/>
                      </a:lnTo>
                      <a:lnTo>
                        <a:pt x="193" y="9"/>
                      </a:lnTo>
                      <a:lnTo>
                        <a:pt x="186" y="4"/>
                      </a:lnTo>
                      <a:lnTo>
                        <a:pt x="180" y="0"/>
                      </a:lnTo>
                      <a:lnTo>
                        <a:pt x="174" y="0"/>
                      </a:lnTo>
                      <a:lnTo>
                        <a:pt x="166" y="0"/>
                      </a:lnTo>
                      <a:lnTo>
                        <a:pt x="160" y="4"/>
                      </a:lnTo>
                      <a:lnTo>
                        <a:pt x="155" y="9"/>
                      </a:lnTo>
                      <a:lnTo>
                        <a:pt x="148" y="16"/>
                      </a:lnTo>
                      <a:lnTo>
                        <a:pt x="142" y="23"/>
                      </a:lnTo>
                      <a:lnTo>
                        <a:pt x="137" y="34"/>
                      </a:lnTo>
                      <a:lnTo>
                        <a:pt x="132" y="45"/>
                      </a:lnTo>
                      <a:lnTo>
                        <a:pt x="126" y="58"/>
                      </a:lnTo>
                      <a:lnTo>
                        <a:pt x="123" y="72"/>
                      </a:lnTo>
                      <a:lnTo>
                        <a:pt x="118" y="87"/>
                      </a:lnTo>
                      <a:lnTo>
                        <a:pt x="114" y="104"/>
                      </a:lnTo>
                      <a:lnTo>
                        <a:pt x="111" y="122"/>
                      </a:lnTo>
                      <a:lnTo>
                        <a:pt x="105" y="160"/>
                      </a:lnTo>
                      <a:lnTo>
                        <a:pt x="101" y="201"/>
                      </a:lnTo>
                      <a:lnTo>
                        <a:pt x="0" y="201"/>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95" name="Freeform 203"/>
                <p:cNvSpPr>
                  <a:spLocks/>
                </p:cNvSpPr>
                <p:nvPr/>
              </p:nvSpPr>
              <p:spPr bwMode="auto">
                <a:xfrm>
                  <a:off x="1669" y="3733"/>
                  <a:ext cx="138" cy="108"/>
                </a:xfrm>
                <a:custGeom>
                  <a:avLst/>
                  <a:gdLst>
                    <a:gd name="T0" fmla="*/ 167 w 551"/>
                    <a:gd name="T1" fmla="*/ 155 h 430"/>
                    <a:gd name="T2" fmla="*/ 182 w 551"/>
                    <a:gd name="T3" fmla="*/ 153 h 430"/>
                    <a:gd name="T4" fmla="*/ 213 w 551"/>
                    <a:gd name="T5" fmla="*/ 144 h 430"/>
                    <a:gd name="T6" fmla="*/ 239 w 551"/>
                    <a:gd name="T7" fmla="*/ 130 h 430"/>
                    <a:gd name="T8" fmla="*/ 265 w 551"/>
                    <a:gd name="T9" fmla="*/ 111 h 430"/>
                    <a:gd name="T10" fmla="*/ 288 w 551"/>
                    <a:gd name="T11" fmla="*/ 111 h 430"/>
                    <a:gd name="T12" fmla="*/ 312 w 551"/>
                    <a:gd name="T13" fmla="*/ 130 h 430"/>
                    <a:gd name="T14" fmla="*/ 340 w 551"/>
                    <a:gd name="T15" fmla="*/ 144 h 430"/>
                    <a:gd name="T16" fmla="*/ 371 w 551"/>
                    <a:gd name="T17" fmla="*/ 153 h 430"/>
                    <a:gd name="T18" fmla="*/ 386 w 551"/>
                    <a:gd name="T19" fmla="*/ 155 h 430"/>
                    <a:gd name="T20" fmla="*/ 387 w 551"/>
                    <a:gd name="T21" fmla="*/ 155 h 430"/>
                    <a:gd name="T22" fmla="*/ 403 w 551"/>
                    <a:gd name="T23" fmla="*/ 153 h 430"/>
                    <a:gd name="T24" fmla="*/ 432 w 551"/>
                    <a:gd name="T25" fmla="*/ 148 h 430"/>
                    <a:gd name="T26" fmla="*/ 459 w 551"/>
                    <a:gd name="T27" fmla="*/ 139 h 430"/>
                    <a:gd name="T28" fmla="*/ 483 w 551"/>
                    <a:gd name="T29" fmla="*/ 125 h 430"/>
                    <a:gd name="T30" fmla="*/ 505 w 551"/>
                    <a:gd name="T31" fmla="*/ 107 h 430"/>
                    <a:gd name="T32" fmla="*/ 522 w 551"/>
                    <a:gd name="T33" fmla="*/ 86 h 430"/>
                    <a:gd name="T34" fmla="*/ 537 w 551"/>
                    <a:gd name="T35" fmla="*/ 62 h 430"/>
                    <a:gd name="T36" fmla="*/ 547 w 551"/>
                    <a:gd name="T37" fmla="*/ 35 h 430"/>
                    <a:gd name="T38" fmla="*/ 551 w 551"/>
                    <a:gd name="T39" fmla="*/ 218 h 430"/>
                    <a:gd name="T40" fmla="*/ 324 w 551"/>
                    <a:gd name="T41" fmla="*/ 430 h 430"/>
                    <a:gd name="T42" fmla="*/ 232 w 551"/>
                    <a:gd name="T43" fmla="*/ 218 h 430"/>
                    <a:gd name="T44" fmla="*/ 0 w 551"/>
                    <a:gd name="T45" fmla="*/ 0 h 430"/>
                    <a:gd name="T46" fmla="*/ 5 w 551"/>
                    <a:gd name="T47" fmla="*/ 32 h 430"/>
                    <a:gd name="T48" fmla="*/ 16 w 551"/>
                    <a:gd name="T49" fmla="*/ 60 h 430"/>
                    <a:gd name="T50" fmla="*/ 32 w 551"/>
                    <a:gd name="T51" fmla="*/ 87 h 430"/>
                    <a:gd name="T52" fmla="*/ 52 w 551"/>
                    <a:gd name="T53" fmla="*/ 110 h 430"/>
                    <a:gd name="T54" fmla="*/ 75 w 551"/>
                    <a:gd name="T55" fmla="*/ 129 h 430"/>
                    <a:gd name="T56" fmla="*/ 103 w 551"/>
                    <a:gd name="T57" fmla="*/ 143 h 430"/>
                    <a:gd name="T58" fmla="*/ 132 w 551"/>
                    <a:gd name="T59" fmla="*/ 152 h 430"/>
                    <a:gd name="T60" fmla="*/ 164 w 551"/>
                    <a:gd name="T61" fmla="*/ 155 h 430"/>
                    <a:gd name="T62" fmla="*/ 165 w 551"/>
                    <a:gd name="T63" fmla="*/ 15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30">
                      <a:moveTo>
                        <a:pt x="165" y="155"/>
                      </a:moveTo>
                      <a:lnTo>
                        <a:pt x="167" y="155"/>
                      </a:lnTo>
                      <a:lnTo>
                        <a:pt x="167" y="155"/>
                      </a:lnTo>
                      <a:lnTo>
                        <a:pt x="182" y="153"/>
                      </a:lnTo>
                      <a:lnTo>
                        <a:pt x="197" y="150"/>
                      </a:lnTo>
                      <a:lnTo>
                        <a:pt x="213" y="144"/>
                      </a:lnTo>
                      <a:lnTo>
                        <a:pt x="227" y="138"/>
                      </a:lnTo>
                      <a:lnTo>
                        <a:pt x="239" y="130"/>
                      </a:lnTo>
                      <a:lnTo>
                        <a:pt x="253" y="120"/>
                      </a:lnTo>
                      <a:lnTo>
                        <a:pt x="265" y="111"/>
                      </a:lnTo>
                      <a:lnTo>
                        <a:pt x="276" y="101"/>
                      </a:lnTo>
                      <a:lnTo>
                        <a:pt x="288" y="111"/>
                      </a:lnTo>
                      <a:lnTo>
                        <a:pt x="299" y="120"/>
                      </a:lnTo>
                      <a:lnTo>
                        <a:pt x="312" y="130"/>
                      </a:lnTo>
                      <a:lnTo>
                        <a:pt x="326" y="138"/>
                      </a:lnTo>
                      <a:lnTo>
                        <a:pt x="340" y="144"/>
                      </a:lnTo>
                      <a:lnTo>
                        <a:pt x="355" y="150"/>
                      </a:lnTo>
                      <a:lnTo>
                        <a:pt x="371" y="153"/>
                      </a:lnTo>
                      <a:lnTo>
                        <a:pt x="386" y="155"/>
                      </a:lnTo>
                      <a:lnTo>
                        <a:pt x="386" y="155"/>
                      </a:lnTo>
                      <a:lnTo>
                        <a:pt x="387" y="155"/>
                      </a:lnTo>
                      <a:lnTo>
                        <a:pt x="387" y="155"/>
                      </a:lnTo>
                      <a:lnTo>
                        <a:pt x="389" y="155"/>
                      </a:lnTo>
                      <a:lnTo>
                        <a:pt x="403" y="153"/>
                      </a:lnTo>
                      <a:lnTo>
                        <a:pt x="418" y="152"/>
                      </a:lnTo>
                      <a:lnTo>
                        <a:pt x="432" y="148"/>
                      </a:lnTo>
                      <a:lnTo>
                        <a:pt x="445" y="144"/>
                      </a:lnTo>
                      <a:lnTo>
                        <a:pt x="459" y="139"/>
                      </a:lnTo>
                      <a:lnTo>
                        <a:pt x="470" y="133"/>
                      </a:lnTo>
                      <a:lnTo>
                        <a:pt x="483" y="125"/>
                      </a:lnTo>
                      <a:lnTo>
                        <a:pt x="493" y="116"/>
                      </a:lnTo>
                      <a:lnTo>
                        <a:pt x="505" y="107"/>
                      </a:lnTo>
                      <a:lnTo>
                        <a:pt x="514" y="97"/>
                      </a:lnTo>
                      <a:lnTo>
                        <a:pt x="522" y="86"/>
                      </a:lnTo>
                      <a:lnTo>
                        <a:pt x="530" y="74"/>
                      </a:lnTo>
                      <a:lnTo>
                        <a:pt x="537" y="62"/>
                      </a:lnTo>
                      <a:lnTo>
                        <a:pt x="542" y="49"/>
                      </a:lnTo>
                      <a:lnTo>
                        <a:pt x="547" y="35"/>
                      </a:lnTo>
                      <a:lnTo>
                        <a:pt x="551" y="21"/>
                      </a:lnTo>
                      <a:lnTo>
                        <a:pt x="551" y="218"/>
                      </a:lnTo>
                      <a:lnTo>
                        <a:pt x="324" y="218"/>
                      </a:lnTo>
                      <a:lnTo>
                        <a:pt x="324" y="430"/>
                      </a:lnTo>
                      <a:lnTo>
                        <a:pt x="232" y="430"/>
                      </a:lnTo>
                      <a:lnTo>
                        <a:pt x="232" y="218"/>
                      </a:lnTo>
                      <a:lnTo>
                        <a:pt x="0" y="218"/>
                      </a:lnTo>
                      <a:lnTo>
                        <a:pt x="0" y="0"/>
                      </a:lnTo>
                      <a:lnTo>
                        <a:pt x="2" y="17"/>
                      </a:lnTo>
                      <a:lnTo>
                        <a:pt x="5" y="32"/>
                      </a:lnTo>
                      <a:lnTo>
                        <a:pt x="10" y="46"/>
                      </a:lnTo>
                      <a:lnTo>
                        <a:pt x="16" y="60"/>
                      </a:lnTo>
                      <a:lnTo>
                        <a:pt x="23" y="74"/>
                      </a:lnTo>
                      <a:lnTo>
                        <a:pt x="32" y="87"/>
                      </a:lnTo>
                      <a:lnTo>
                        <a:pt x="41" y="99"/>
                      </a:lnTo>
                      <a:lnTo>
                        <a:pt x="52" y="110"/>
                      </a:lnTo>
                      <a:lnTo>
                        <a:pt x="63" y="120"/>
                      </a:lnTo>
                      <a:lnTo>
                        <a:pt x="75" y="129"/>
                      </a:lnTo>
                      <a:lnTo>
                        <a:pt x="89" y="137"/>
                      </a:lnTo>
                      <a:lnTo>
                        <a:pt x="103" y="143"/>
                      </a:lnTo>
                      <a:lnTo>
                        <a:pt x="117" y="148"/>
                      </a:lnTo>
                      <a:lnTo>
                        <a:pt x="132" y="152"/>
                      </a:lnTo>
                      <a:lnTo>
                        <a:pt x="148" y="153"/>
                      </a:lnTo>
                      <a:lnTo>
                        <a:pt x="164" y="155"/>
                      </a:lnTo>
                      <a:lnTo>
                        <a:pt x="165" y="155"/>
                      </a:lnTo>
                      <a:lnTo>
                        <a:pt x="165" y="15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96" name="Freeform 204"/>
                <p:cNvSpPr>
                  <a:spLocks/>
                </p:cNvSpPr>
                <p:nvPr/>
              </p:nvSpPr>
              <p:spPr bwMode="auto">
                <a:xfrm>
                  <a:off x="1486" y="3756"/>
                  <a:ext cx="51" cy="100"/>
                </a:xfrm>
                <a:custGeom>
                  <a:avLst/>
                  <a:gdLst>
                    <a:gd name="T0" fmla="*/ 140 w 204"/>
                    <a:gd name="T1" fmla="*/ 195 h 401"/>
                    <a:gd name="T2" fmla="*/ 153 w 204"/>
                    <a:gd name="T3" fmla="*/ 189 h 401"/>
                    <a:gd name="T4" fmla="*/ 165 w 204"/>
                    <a:gd name="T5" fmla="*/ 180 h 401"/>
                    <a:gd name="T6" fmla="*/ 176 w 204"/>
                    <a:gd name="T7" fmla="*/ 169 h 401"/>
                    <a:gd name="T8" fmla="*/ 186 w 204"/>
                    <a:gd name="T9" fmla="*/ 158 h 401"/>
                    <a:gd name="T10" fmla="*/ 193 w 204"/>
                    <a:gd name="T11" fmla="*/ 145 h 401"/>
                    <a:gd name="T12" fmla="*/ 199 w 204"/>
                    <a:gd name="T13" fmla="*/ 131 h 401"/>
                    <a:gd name="T14" fmla="*/ 202 w 204"/>
                    <a:gd name="T15" fmla="*/ 116 h 401"/>
                    <a:gd name="T16" fmla="*/ 204 w 204"/>
                    <a:gd name="T17" fmla="*/ 101 h 401"/>
                    <a:gd name="T18" fmla="*/ 202 w 204"/>
                    <a:gd name="T19" fmla="*/ 90 h 401"/>
                    <a:gd name="T20" fmla="*/ 201 w 204"/>
                    <a:gd name="T21" fmla="*/ 80 h 401"/>
                    <a:gd name="T22" fmla="*/ 199 w 204"/>
                    <a:gd name="T23" fmla="*/ 71 h 401"/>
                    <a:gd name="T24" fmla="*/ 195 w 204"/>
                    <a:gd name="T25" fmla="*/ 61 h 401"/>
                    <a:gd name="T26" fmla="*/ 191 w 204"/>
                    <a:gd name="T27" fmla="*/ 52 h 401"/>
                    <a:gd name="T28" fmla="*/ 186 w 204"/>
                    <a:gd name="T29" fmla="*/ 44 h 401"/>
                    <a:gd name="T30" fmla="*/ 179 w 204"/>
                    <a:gd name="T31" fmla="*/ 37 h 401"/>
                    <a:gd name="T32" fmla="*/ 173 w 204"/>
                    <a:gd name="T33" fmla="*/ 29 h 401"/>
                    <a:gd name="T34" fmla="*/ 167 w 204"/>
                    <a:gd name="T35" fmla="*/ 23 h 401"/>
                    <a:gd name="T36" fmla="*/ 158 w 204"/>
                    <a:gd name="T37" fmla="*/ 16 h 401"/>
                    <a:gd name="T38" fmla="*/ 150 w 204"/>
                    <a:gd name="T39" fmla="*/ 11 h 401"/>
                    <a:gd name="T40" fmla="*/ 141 w 204"/>
                    <a:gd name="T41" fmla="*/ 8 h 401"/>
                    <a:gd name="T42" fmla="*/ 132 w 204"/>
                    <a:gd name="T43" fmla="*/ 4 h 401"/>
                    <a:gd name="T44" fmla="*/ 122 w 204"/>
                    <a:gd name="T45" fmla="*/ 1 h 401"/>
                    <a:gd name="T46" fmla="*/ 112 w 204"/>
                    <a:gd name="T47" fmla="*/ 0 h 401"/>
                    <a:gd name="T48" fmla="*/ 102 w 204"/>
                    <a:gd name="T49" fmla="*/ 0 h 401"/>
                    <a:gd name="T50" fmla="*/ 91 w 204"/>
                    <a:gd name="T51" fmla="*/ 0 h 401"/>
                    <a:gd name="T52" fmla="*/ 81 w 204"/>
                    <a:gd name="T53" fmla="*/ 1 h 401"/>
                    <a:gd name="T54" fmla="*/ 71 w 204"/>
                    <a:gd name="T55" fmla="*/ 4 h 401"/>
                    <a:gd name="T56" fmla="*/ 62 w 204"/>
                    <a:gd name="T57" fmla="*/ 8 h 401"/>
                    <a:gd name="T58" fmla="*/ 53 w 204"/>
                    <a:gd name="T59" fmla="*/ 11 h 401"/>
                    <a:gd name="T60" fmla="*/ 46 w 204"/>
                    <a:gd name="T61" fmla="*/ 16 h 401"/>
                    <a:gd name="T62" fmla="*/ 37 w 204"/>
                    <a:gd name="T63" fmla="*/ 23 h 401"/>
                    <a:gd name="T64" fmla="*/ 30 w 204"/>
                    <a:gd name="T65" fmla="*/ 29 h 401"/>
                    <a:gd name="T66" fmla="*/ 24 w 204"/>
                    <a:gd name="T67" fmla="*/ 37 h 401"/>
                    <a:gd name="T68" fmla="*/ 17 w 204"/>
                    <a:gd name="T69" fmla="*/ 44 h 401"/>
                    <a:gd name="T70" fmla="*/ 12 w 204"/>
                    <a:gd name="T71" fmla="*/ 52 h 401"/>
                    <a:gd name="T72" fmla="*/ 9 w 204"/>
                    <a:gd name="T73" fmla="*/ 61 h 401"/>
                    <a:gd name="T74" fmla="*/ 5 w 204"/>
                    <a:gd name="T75" fmla="*/ 71 h 401"/>
                    <a:gd name="T76" fmla="*/ 2 w 204"/>
                    <a:gd name="T77" fmla="*/ 80 h 401"/>
                    <a:gd name="T78" fmla="*/ 1 w 204"/>
                    <a:gd name="T79" fmla="*/ 90 h 401"/>
                    <a:gd name="T80" fmla="*/ 0 w 204"/>
                    <a:gd name="T81" fmla="*/ 101 h 401"/>
                    <a:gd name="T82" fmla="*/ 1 w 204"/>
                    <a:gd name="T83" fmla="*/ 116 h 401"/>
                    <a:gd name="T84" fmla="*/ 5 w 204"/>
                    <a:gd name="T85" fmla="*/ 131 h 401"/>
                    <a:gd name="T86" fmla="*/ 11 w 204"/>
                    <a:gd name="T87" fmla="*/ 145 h 401"/>
                    <a:gd name="T88" fmla="*/ 17 w 204"/>
                    <a:gd name="T89" fmla="*/ 158 h 401"/>
                    <a:gd name="T90" fmla="*/ 28 w 204"/>
                    <a:gd name="T91" fmla="*/ 169 h 401"/>
                    <a:gd name="T92" fmla="*/ 38 w 204"/>
                    <a:gd name="T93" fmla="*/ 180 h 401"/>
                    <a:gd name="T94" fmla="*/ 51 w 204"/>
                    <a:gd name="T95" fmla="*/ 189 h 401"/>
                    <a:gd name="T96" fmla="*/ 63 w 204"/>
                    <a:gd name="T97" fmla="*/ 195 h 401"/>
                    <a:gd name="T98" fmla="*/ 63 w 204"/>
                    <a:gd name="T99" fmla="*/ 401 h 401"/>
                    <a:gd name="T100" fmla="*/ 140 w 204"/>
                    <a:gd name="T101" fmla="*/ 401 h 401"/>
                    <a:gd name="T102" fmla="*/ 140 w 204"/>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0" y="195"/>
                      </a:moveTo>
                      <a:lnTo>
                        <a:pt x="153" y="189"/>
                      </a:lnTo>
                      <a:lnTo>
                        <a:pt x="165" y="180"/>
                      </a:lnTo>
                      <a:lnTo>
                        <a:pt x="176" y="169"/>
                      </a:lnTo>
                      <a:lnTo>
                        <a:pt x="186" y="158"/>
                      </a:lnTo>
                      <a:lnTo>
                        <a:pt x="193" y="145"/>
                      </a:lnTo>
                      <a:lnTo>
                        <a:pt x="199" y="131"/>
                      </a:lnTo>
                      <a:lnTo>
                        <a:pt x="202" y="116"/>
                      </a:lnTo>
                      <a:lnTo>
                        <a:pt x="204" y="101"/>
                      </a:lnTo>
                      <a:lnTo>
                        <a:pt x="202" y="90"/>
                      </a:lnTo>
                      <a:lnTo>
                        <a:pt x="201" y="80"/>
                      </a:lnTo>
                      <a:lnTo>
                        <a:pt x="199" y="71"/>
                      </a:lnTo>
                      <a:lnTo>
                        <a:pt x="195" y="61"/>
                      </a:lnTo>
                      <a:lnTo>
                        <a:pt x="191" y="52"/>
                      </a:lnTo>
                      <a:lnTo>
                        <a:pt x="186" y="44"/>
                      </a:lnTo>
                      <a:lnTo>
                        <a:pt x="179" y="37"/>
                      </a:lnTo>
                      <a:lnTo>
                        <a:pt x="173" y="29"/>
                      </a:lnTo>
                      <a:lnTo>
                        <a:pt x="167" y="23"/>
                      </a:lnTo>
                      <a:lnTo>
                        <a:pt x="158" y="16"/>
                      </a:lnTo>
                      <a:lnTo>
                        <a:pt x="150" y="11"/>
                      </a:lnTo>
                      <a:lnTo>
                        <a:pt x="141" y="8"/>
                      </a:lnTo>
                      <a:lnTo>
                        <a:pt x="132" y="4"/>
                      </a:lnTo>
                      <a:lnTo>
                        <a:pt x="122" y="1"/>
                      </a:lnTo>
                      <a:lnTo>
                        <a:pt x="112" y="0"/>
                      </a:lnTo>
                      <a:lnTo>
                        <a:pt x="102" y="0"/>
                      </a:lnTo>
                      <a:lnTo>
                        <a:pt x="91" y="0"/>
                      </a:lnTo>
                      <a:lnTo>
                        <a:pt x="81" y="1"/>
                      </a:lnTo>
                      <a:lnTo>
                        <a:pt x="71" y="4"/>
                      </a:lnTo>
                      <a:lnTo>
                        <a:pt x="62" y="8"/>
                      </a:lnTo>
                      <a:lnTo>
                        <a:pt x="53" y="11"/>
                      </a:lnTo>
                      <a:lnTo>
                        <a:pt x="46" y="16"/>
                      </a:lnTo>
                      <a:lnTo>
                        <a:pt x="37" y="23"/>
                      </a:lnTo>
                      <a:lnTo>
                        <a:pt x="30" y="29"/>
                      </a:lnTo>
                      <a:lnTo>
                        <a:pt x="24" y="37"/>
                      </a:lnTo>
                      <a:lnTo>
                        <a:pt x="17" y="44"/>
                      </a:lnTo>
                      <a:lnTo>
                        <a:pt x="12" y="52"/>
                      </a:lnTo>
                      <a:lnTo>
                        <a:pt x="9" y="61"/>
                      </a:lnTo>
                      <a:lnTo>
                        <a:pt x="5" y="71"/>
                      </a:lnTo>
                      <a:lnTo>
                        <a:pt x="2" y="80"/>
                      </a:lnTo>
                      <a:lnTo>
                        <a:pt x="1" y="90"/>
                      </a:lnTo>
                      <a:lnTo>
                        <a:pt x="0" y="101"/>
                      </a:lnTo>
                      <a:lnTo>
                        <a:pt x="1" y="116"/>
                      </a:lnTo>
                      <a:lnTo>
                        <a:pt x="5" y="131"/>
                      </a:lnTo>
                      <a:lnTo>
                        <a:pt x="11" y="145"/>
                      </a:lnTo>
                      <a:lnTo>
                        <a:pt x="17" y="158"/>
                      </a:lnTo>
                      <a:lnTo>
                        <a:pt x="28" y="169"/>
                      </a:lnTo>
                      <a:lnTo>
                        <a:pt x="38" y="180"/>
                      </a:lnTo>
                      <a:lnTo>
                        <a:pt x="51" y="189"/>
                      </a:lnTo>
                      <a:lnTo>
                        <a:pt x="63" y="195"/>
                      </a:lnTo>
                      <a:lnTo>
                        <a:pt x="63" y="401"/>
                      </a:lnTo>
                      <a:lnTo>
                        <a:pt x="140" y="401"/>
                      </a:lnTo>
                      <a:lnTo>
                        <a:pt x="140"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97" name="Freeform 205"/>
                <p:cNvSpPr>
                  <a:spLocks/>
                </p:cNvSpPr>
                <p:nvPr/>
              </p:nvSpPr>
              <p:spPr bwMode="auto">
                <a:xfrm>
                  <a:off x="1869" y="3663"/>
                  <a:ext cx="68" cy="164"/>
                </a:xfrm>
                <a:custGeom>
                  <a:avLst/>
                  <a:gdLst>
                    <a:gd name="T0" fmla="*/ 204 w 272"/>
                    <a:gd name="T1" fmla="*/ 655 h 655"/>
                    <a:gd name="T2" fmla="*/ 178 w 272"/>
                    <a:gd name="T3" fmla="*/ 476 h 655"/>
                    <a:gd name="T4" fmla="*/ 132 w 272"/>
                    <a:gd name="T5" fmla="*/ 460 h 655"/>
                    <a:gd name="T6" fmla="*/ 93 w 272"/>
                    <a:gd name="T7" fmla="*/ 436 h 655"/>
                    <a:gd name="T8" fmla="*/ 61 w 272"/>
                    <a:gd name="T9" fmla="*/ 406 h 655"/>
                    <a:gd name="T10" fmla="*/ 35 w 272"/>
                    <a:gd name="T11" fmla="*/ 372 h 655"/>
                    <a:gd name="T12" fmla="*/ 17 w 272"/>
                    <a:gd name="T13" fmla="*/ 335 h 655"/>
                    <a:gd name="T14" fmla="*/ 5 w 272"/>
                    <a:gd name="T15" fmla="*/ 295 h 655"/>
                    <a:gd name="T16" fmla="*/ 0 w 272"/>
                    <a:gd name="T17" fmla="*/ 255 h 655"/>
                    <a:gd name="T18" fmla="*/ 1 w 272"/>
                    <a:gd name="T19" fmla="*/ 214 h 655"/>
                    <a:gd name="T20" fmla="*/ 9 w 272"/>
                    <a:gd name="T21" fmla="*/ 173 h 655"/>
                    <a:gd name="T22" fmla="*/ 24 w 272"/>
                    <a:gd name="T23" fmla="*/ 135 h 655"/>
                    <a:gd name="T24" fmla="*/ 46 w 272"/>
                    <a:gd name="T25" fmla="*/ 98 h 655"/>
                    <a:gd name="T26" fmla="*/ 75 w 272"/>
                    <a:gd name="T27" fmla="*/ 66 h 655"/>
                    <a:gd name="T28" fmla="*/ 109 w 272"/>
                    <a:gd name="T29" fmla="*/ 39 h 655"/>
                    <a:gd name="T30" fmla="*/ 151 w 272"/>
                    <a:gd name="T31" fmla="*/ 17 h 655"/>
                    <a:gd name="T32" fmla="*/ 200 w 272"/>
                    <a:gd name="T33" fmla="*/ 3 h 655"/>
                    <a:gd name="T34" fmla="*/ 224 w 272"/>
                    <a:gd name="T35" fmla="*/ 70 h 655"/>
                    <a:gd name="T36" fmla="*/ 187 w 272"/>
                    <a:gd name="T37" fmla="*/ 80 h 655"/>
                    <a:gd name="T38" fmla="*/ 155 w 272"/>
                    <a:gd name="T39" fmla="*/ 95 h 655"/>
                    <a:gd name="T40" fmla="*/ 128 w 272"/>
                    <a:gd name="T41" fmla="*/ 117 h 655"/>
                    <a:gd name="T42" fmla="*/ 107 w 272"/>
                    <a:gd name="T43" fmla="*/ 141 h 655"/>
                    <a:gd name="T44" fmla="*/ 90 w 272"/>
                    <a:gd name="T45" fmla="*/ 169 h 655"/>
                    <a:gd name="T46" fmla="*/ 80 w 272"/>
                    <a:gd name="T47" fmla="*/ 199 h 655"/>
                    <a:gd name="T48" fmla="*/ 75 w 272"/>
                    <a:gd name="T49" fmla="*/ 229 h 655"/>
                    <a:gd name="T50" fmla="*/ 76 w 272"/>
                    <a:gd name="T51" fmla="*/ 261 h 655"/>
                    <a:gd name="T52" fmla="*/ 81 w 272"/>
                    <a:gd name="T53" fmla="*/ 292 h 655"/>
                    <a:gd name="T54" fmla="*/ 93 w 272"/>
                    <a:gd name="T55" fmla="*/ 322 h 655"/>
                    <a:gd name="T56" fmla="*/ 109 w 272"/>
                    <a:gd name="T57" fmla="*/ 349 h 655"/>
                    <a:gd name="T58" fmla="*/ 131 w 272"/>
                    <a:gd name="T59" fmla="*/ 373 h 655"/>
                    <a:gd name="T60" fmla="*/ 159 w 272"/>
                    <a:gd name="T61" fmla="*/ 394 h 655"/>
                    <a:gd name="T62" fmla="*/ 191 w 272"/>
                    <a:gd name="T63" fmla="*/ 408 h 655"/>
                    <a:gd name="T64" fmla="*/ 229 w 272"/>
                    <a:gd name="T65" fmla="*/ 418 h 655"/>
                    <a:gd name="T66" fmla="*/ 272 w 272"/>
                    <a:gd name="T67" fmla="*/ 420 h 655"/>
                    <a:gd name="T68" fmla="*/ 269 w 272"/>
                    <a:gd name="T69" fmla="*/ 455 h 655"/>
                    <a:gd name="T70" fmla="*/ 269 w 272"/>
                    <a:gd name="T71" fmla="*/ 473 h 655"/>
                    <a:gd name="T72" fmla="*/ 271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6"/>
                      </a:lnTo>
                      <a:lnTo>
                        <a:pt x="154" y="469"/>
                      </a:lnTo>
                      <a:lnTo>
                        <a:pt x="132" y="460"/>
                      </a:lnTo>
                      <a:lnTo>
                        <a:pt x="112" y="448"/>
                      </a:lnTo>
                      <a:lnTo>
                        <a:pt x="93" y="436"/>
                      </a:lnTo>
                      <a:lnTo>
                        <a:pt x="76" y="422"/>
                      </a:lnTo>
                      <a:lnTo>
                        <a:pt x="61" y="406"/>
                      </a:lnTo>
                      <a:lnTo>
                        <a:pt x="48" y="390"/>
                      </a:lnTo>
                      <a:lnTo>
                        <a:pt x="35" y="372"/>
                      </a:lnTo>
                      <a:lnTo>
                        <a:pt x="25" y="354"/>
                      </a:lnTo>
                      <a:lnTo>
                        <a:pt x="17" y="335"/>
                      </a:lnTo>
                      <a:lnTo>
                        <a:pt x="10" y="316"/>
                      </a:lnTo>
                      <a:lnTo>
                        <a:pt x="5" y="295"/>
                      </a:lnTo>
                      <a:lnTo>
                        <a:pt x="1" y="275"/>
                      </a:lnTo>
                      <a:lnTo>
                        <a:pt x="0" y="255"/>
                      </a:lnTo>
                      <a:lnTo>
                        <a:pt x="0" y="234"/>
                      </a:lnTo>
                      <a:lnTo>
                        <a:pt x="1" y="214"/>
                      </a:lnTo>
                      <a:lnTo>
                        <a:pt x="5" y="193"/>
                      </a:lnTo>
                      <a:lnTo>
                        <a:pt x="9" y="173"/>
                      </a:lnTo>
                      <a:lnTo>
                        <a:pt x="16" y="153"/>
                      </a:lnTo>
                      <a:lnTo>
                        <a:pt x="24" y="135"/>
                      </a:lnTo>
                      <a:lnTo>
                        <a:pt x="34" y="116"/>
                      </a:lnTo>
                      <a:lnTo>
                        <a:pt x="46" y="98"/>
                      </a:lnTo>
                      <a:lnTo>
                        <a:pt x="60" y="81"/>
                      </a:lnTo>
                      <a:lnTo>
                        <a:pt x="75" y="66"/>
                      </a:lnTo>
                      <a:lnTo>
                        <a:pt x="91" y="52"/>
                      </a:lnTo>
                      <a:lnTo>
                        <a:pt x="109" y="39"/>
                      </a:lnTo>
                      <a:lnTo>
                        <a:pt x="130" y="28"/>
                      </a:lnTo>
                      <a:lnTo>
                        <a:pt x="151" y="17"/>
                      </a:lnTo>
                      <a:lnTo>
                        <a:pt x="176" y="10"/>
                      </a:lnTo>
                      <a:lnTo>
                        <a:pt x="200" y="3"/>
                      </a:lnTo>
                      <a:lnTo>
                        <a:pt x="228" y="0"/>
                      </a:lnTo>
                      <a:lnTo>
                        <a:pt x="224" y="70"/>
                      </a:lnTo>
                      <a:lnTo>
                        <a:pt x="205" y="74"/>
                      </a:lnTo>
                      <a:lnTo>
                        <a:pt x="187" y="80"/>
                      </a:lnTo>
                      <a:lnTo>
                        <a:pt x="170" y="88"/>
                      </a:lnTo>
                      <a:lnTo>
                        <a:pt x="155" y="95"/>
                      </a:lnTo>
                      <a:lnTo>
                        <a:pt x="140" y="105"/>
                      </a:lnTo>
                      <a:lnTo>
                        <a:pt x="128" y="117"/>
                      </a:lnTo>
                      <a:lnTo>
                        <a:pt x="117" y="128"/>
                      </a:lnTo>
                      <a:lnTo>
                        <a:pt x="107" y="141"/>
                      </a:lnTo>
                      <a:lnTo>
                        <a:pt x="98" y="155"/>
                      </a:lnTo>
                      <a:lnTo>
                        <a:pt x="90" y="169"/>
                      </a:lnTo>
                      <a:lnTo>
                        <a:pt x="85" y="183"/>
                      </a:lnTo>
                      <a:lnTo>
                        <a:pt x="80" y="199"/>
                      </a:lnTo>
                      <a:lnTo>
                        <a:pt x="77" y="214"/>
                      </a:lnTo>
                      <a:lnTo>
                        <a:pt x="75" y="229"/>
                      </a:lnTo>
                      <a:lnTo>
                        <a:pt x="75" y="246"/>
                      </a:lnTo>
                      <a:lnTo>
                        <a:pt x="76" y="261"/>
                      </a:lnTo>
                      <a:lnTo>
                        <a:pt x="79" y="276"/>
                      </a:lnTo>
                      <a:lnTo>
                        <a:pt x="81" y="292"/>
                      </a:lnTo>
                      <a:lnTo>
                        <a:pt x="86" y="307"/>
                      </a:lnTo>
                      <a:lnTo>
                        <a:pt x="93" y="322"/>
                      </a:lnTo>
                      <a:lnTo>
                        <a:pt x="100" y="336"/>
                      </a:lnTo>
                      <a:lnTo>
                        <a:pt x="109" y="349"/>
                      </a:lnTo>
                      <a:lnTo>
                        <a:pt x="119" y="362"/>
                      </a:lnTo>
                      <a:lnTo>
                        <a:pt x="131" y="373"/>
                      </a:lnTo>
                      <a:lnTo>
                        <a:pt x="145" y="383"/>
                      </a:lnTo>
                      <a:lnTo>
                        <a:pt x="159" y="394"/>
                      </a:lnTo>
                      <a:lnTo>
                        <a:pt x="174" y="401"/>
                      </a:lnTo>
                      <a:lnTo>
                        <a:pt x="191" y="408"/>
                      </a:lnTo>
                      <a:lnTo>
                        <a:pt x="210" y="414"/>
                      </a:lnTo>
                      <a:lnTo>
                        <a:pt x="229" y="418"/>
                      </a:lnTo>
                      <a:lnTo>
                        <a:pt x="251" y="419"/>
                      </a:lnTo>
                      <a:lnTo>
                        <a:pt x="272" y="420"/>
                      </a:lnTo>
                      <a:lnTo>
                        <a:pt x="270" y="436"/>
                      </a:lnTo>
                      <a:lnTo>
                        <a:pt x="269" y="455"/>
                      </a:lnTo>
                      <a:lnTo>
                        <a:pt x="269" y="464"/>
                      </a:lnTo>
                      <a:lnTo>
                        <a:pt x="269" y="473"/>
                      </a:lnTo>
                      <a:lnTo>
                        <a:pt x="270" y="481"/>
                      </a:lnTo>
                      <a:lnTo>
                        <a:pt x="271"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8" name="Group 206"/>
              <p:cNvGrpSpPr>
                <a:grpSpLocks/>
              </p:cNvGrpSpPr>
              <p:nvPr/>
            </p:nvGrpSpPr>
            <p:grpSpPr bwMode="auto">
              <a:xfrm>
                <a:off x="2028" y="3661"/>
                <a:ext cx="773" cy="220"/>
                <a:chOff x="2016" y="3621"/>
                <a:chExt cx="773" cy="220"/>
              </a:xfrm>
            </p:grpSpPr>
            <p:sp>
              <p:nvSpPr>
                <p:cNvPr id="59599" name="Freeform 207"/>
                <p:cNvSpPr>
                  <a:spLocks/>
                </p:cNvSpPr>
                <p:nvPr/>
              </p:nvSpPr>
              <p:spPr bwMode="auto">
                <a:xfrm>
                  <a:off x="2016" y="3716"/>
                  <a:ext cx="773" cy="125"/>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00" name="Freeform 208"/>
                <p:cNvSpPr>
                  <a:spLocks/>
                </p:cNvSpPr>
                <p:nvPr/>
              </p:nvSpPr>
              <p:spPr bwMode="auto">
                <a:xfrm>
                  <a:off x="2016" y="3716"/>
                  <a:ext cx="773" cy="125"/>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01" name="Freeform 209"/>
                <p:cNvSpPr>
                  <a:spLocks/>
                </p:cNvSpPr>
                <p:nvPr/>
              </p:nvSpPr>
              <p:spPr bwMode="auto">
                <a:xfrm>
                  <a:off x="2372" y="3740"/>
                  <a:ext cx="93" cy="47"/>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02" name="Freeform 210"/>
                <p:cNvSpPr>
                  <a:spLocks/>
                </p:cNvSpPr>
                <p:nvPr/>
              </p:nvSpPr>
              <p:spPr bwMode="auto">
                <a:xfrm>
                  <a:off x="2372" y="3740"/>
                  <a:ext cx="93" cy="47"/>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03" name="Freeform 211"/>
                <p:cNvSpPr>
                  <a:spLocks/>
                </p:cNvSpPr>
                <p:nvPr/>
              </p:nvSpPr>
              <p:spPr bwMode="auto">
                <a:xfrm>
                  <a:off x="2071" y="3692"/>
                  <a:ext cx="87" cy="112"/>
                </a:xfrm>
                <a:custGeom>
                  <a:avLst/>
                  <a:gdLst>
                    <a:gd name="T0" fmla="*/ 350 w 350"/>
                    <a:gd name="T1" fmla="*/ 447 h 447"/>
                    <a:gd name="T2" fmla="*/ 350 w 350"/>
                    <a:gd name="T3" fmla="*/ 201 h 447"/>
                    <a:gd name="T4" fmla="*/ 245 w 350"/>
                    <a:gd name="T5" fmla="*/ 201 h 447"/>
                    <a:gd name="T6" fmla="*/ 241 w 350"/>
                    <a:gd name="T7" fmla="*/ 159 h 447"/>
                    <a:gd name="T8" fmla="*/ 236 w 350"/>
                    <a:gd name="T9" fmla="*/ 121 h 447"/>
                    <a:gd name="T10" fmla="*/ 232 w 350"/>
                    <a:gd name="T11" fmla="*/ 103 h 447"/>
                    <a:gd name="T12" fmla="*/ 228 w 350"/>
                    <a:gd name="T13" fmla="*/ 86 h 447"/>
                    <a:gd name="T14" fmla="*/ 225 w 350"/>
                    <a:gd name="T15" fmla="*/ 71 h 447"/>
                    <a:gd name="T16" fmla="*/ 220 w 350"/>
                    <a:gd name="T17" fmla="*/ 57 h 447"/>
                    <a:gd name="T18" fmla="*/ 214 w 350"/>
                    <a:gd name="T19" fmla="*/ 44 h 447"/>
                    <a:gd name="T20" fmla="*/ 209 w 350"/>
                    <a:gd name="T21" fmla="*/ 33 h 447"/>
                    <a:gd name="T22" fmla="*/ 204 w 350"/>
                    <a:gd name="T23" fmla="*/ 23 h 447"/>
                    <a:gd name="T24" fmla="*/ 198 w 350"/>
                    <a:gd name="T25" fmla="*/ 15 h 447"/>
                    <a:gd name="T26" fmla="*/ 193 w 350"/>
                    <a:gd name="T27" fmla="*/ 9 h 447"/>
                    <a:gd name="T28" fmla="*/ 186 w 350"/>
                    <a:gd name="T29" fmla="*/ 3 h 447"/>
                    <a:gd name="T30" fmla="*/ 180 w 350"/>
                    <a:gd name="T31" fmla="*/ 1 h 447"/>
                    <a:gd name="T32" fmla="*/ 174 w 350"/>
                    <a:gd name="T33" fmla="*/ 0 h 447"/>
                    <a:gd name="T34" fmla="*/ 167 w 350"/>
                    <a:gd name="T35" fmla="*/ 1 h 447"/>
                    <a:gd name="T36" fmla="*/ 161 w 350"/>
                    <a:gd name="T37" fmla="*/ 3 h 447"/>
                    <a:gd name="T38" fmla="*/ 155 w 350"/>
                    <a:gd name="T39" fmla="*/ 9 h 447"/>
                    <a:gd name="T40" fmla="*/ 148 w 350"/>
                    <a:gd name="T41" fmla="*/ 15 h 447"/>
                    <a:gd name="T42" fmla="*/ 143 w 350"/>
                    <a:gd name="T43" fmla="*/ 23 h 447"/>
                    <a:gd name="T44" fmla="*/ 137 w 350"/>
                    <a:gd name="T45" fmla="*/ 33 h 447"/>
                    <a:gd name="T46" fmla="*/ 132 w 350"/>
                    <a:gd name="T47" fmla="*/ 44 h 447"/>
                    <a:gd name="T48" fmla="*/ 126 w 350"/>
                    <a:gd name="T49" fmla="*/ 57 h 447"/>
                    <a:gd name="T50" fmla="*/ 123 w 350"/>
                    <a:gd name="T51" fmla="*/ 71 h 447"/>
                    <a:gd name="T52" fmla="*/ 118 w 350"/>
                    <a:gd name="T53" fmla="*/ 86 h 447"/>
                    <a:gd name="T54" fmla="*/ 114 w 350"/>
                    <a:gd name="T55" fmla="*/ 103 h 447"/>
                    <a:gd name="T56" fmla="*/ 111 w 350"/>
                    <a:gd name="T57" fmla="*/ 121 h 447"/>
                    <a:gd name="T58" fmla="*/ 106 w 350"/>
                    <a:gd name="T59" fmla="*/ 159 h 447"/>
                    <a:gd name="T60" fmla="*/ 102 w 350"/>
                    <a:gd name="T61" fmla="*/ 201 h 447"/>
                    <a:gd name="T62" fmla="*/ 0 w 350"/>
                    <a:gd name="T63" fmla="*/ 201 h 447"/>
                    <a:gd name="T64" fmla="*/ 0 w 350"/>
                    <a:gd name="T65" fmla="*/ 447 h 447"/>
                    <a:gd name="T66" fmla="*/ 45 w 350"/>
                    <a:gd name="T67" fmla="*/ 447 h 447"/>
                    <a:gd name="T68" fmla="*/ 88 w 350"/>
                    <a:gd name="T69" fmla="*/ 447 h 447"/>
                    <a:gd name="T70" fmla="*/ 132 w 350"/>
                    <a:gd name="T71" fmla="*/ 447 h 447"/>
                    <a:gd name="T72" fmla="*/ 175 w 350"/>
                    <a:gd name="T73" fmla="*/ 447 h 447"/>
                    <a:gd name="T74" fmla="*/ 218 w 350"/>
                    <a:gd name="T75" fmla="*/ 447 h 447"/>
                    <a:gd name="T76" fmla="*/ 263 w 350"/>
                    <a:gd name="T77" fmla="*/ 447 h 447"/>
                    <a:gd name="T78" fmla="*/ 306 w 350"/>
                    <a:gd name="T79" fmla="*/ 447 h 447"/>
                    <a:gd name="T80" fmla="*/ 350 w 350"/>
                    <a:gd name="T8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7">
                      <a:moveTo>
                        <a:pt x="350" y="447"/>
                      </a:moveTo>
                      <a:lnTo>
                        <a:pt x="350" y="201"/>
                      </a:lnTo>
                      <a:lnTo>
                        <a:pt x="245" y="201"/>
                      </a:lnTo>
                      <a:lnTo>
                        <a:pt x="241" y="159"/>
                      </a:lnTo>
                      <a:lnTo>
                        <a:pt x="236" y="121"/>
                      </a:lnTo>
                      <a:lnTo>
                        <a:pt x="232" y="103"/>
                      </a:lnTo>
                      <a:lnTo>
                        <a:pt x="228" y="86"/>
                      </a:lnTo>
                      <a:lnTo>
                        <a:pt x="225" y="71"/>
                      </a:lnTo>
                      <a:lnTo>
                        <a:pt x="220" y="57"/>
                      </a:lnTo>
                      <a:lnTo>
                        <a:pt x="214" y="44"/>
                      </a:lnTo>
                      <a:lnTo>
                        <a:pt x="209" y="33"/>
                      </a:lnTo>
                      <a:lnTo>
                        <a:pt x="204" y="23"/>
                      </a:lnTo>
                      <a:lnTo>
                        <a:pt x="198" y="15"/>
                      </a:lnTo>
                      <a:lnTo>
                        <a:pt x="193" y="9"/>
                      </a:lnTo>
                      <a:lnTo>
                        <a:pt x="186" y="3"/>
                      </a:lnTo>
                      <a:lnTo>
                        <a:pt x="180" y="1"/>
                      </a:lnTo>
                      <a:lnTo>
                        <a:pt x="174" y="0"/>
                      </a:lnTo>
                      <a:lnTo>
                        <a:pt x="167" y="1"/>
                      </a:lnTo>
                      <a:lnTo>
                        <a:pt x="161" y="3"/>
                      </a:lnTo>
                      <a:lnTo>
                        <a:pt x="155" y="9"/>
                      </a:lnTo>
                      <a:lnTo>
                        <a:pt x="148" y="15"/>
                      </a:lnTo>
                      <a:lnTo>
                        <a:pt x="143" y="23"/>
                      </a:lnTo>
                      <a:lnTo>
                        <a:pt x="137" y="33"/>
                      </a:lnTo>
                      <a:lnTo>
                        <a:pt x="132" y="44"/>
                      </a:lnTo>
                      <a:lnTo>
                        <a:pt x="126" y="57"/>
                      </a:lnTo>
                      <a:lnTo>
                        <a:pt x="123" y="71"/>
                      </a:lnTo>
                      <a:lnTo>
                        <a:pt x="118" y="86"/>
                      </a:lnTo>
                      <a:lnTo>
                        <a:pt x="114" y="103"/>
                      </a:lnTo>
                      <a:lnTo>
                        <a:pt x="111" y="121"/>
                      </a:lnTo>
                      <a:lnTo>
                        <a:pt x="106" y="159"/>
                      </a:lnTo>
                      <a:lnTo>
                        <a:pt x="102" y="201"/>
                      </a:lnTo>
                      <a:lnTo>
                        <a:pt x="0" y="201"/>
                      </a:lnTo>
                      <a:lnTo>
                        <a:pt x="0" y="447"/>
                      </a:lnTo>
                      <a:lnTo>
                        <a:pt x="45" y="447"/>
                      </a:lnTo>
                      <a:lnTo>
                        <a:pt x="88" y="447"/>
                      </a:lnTo>
                      <a:lnTo>
                        <a:pt x="132" y="447"/>
                      </a:lnTo>
                      <a:lnTo>
                        <a:pt x="175" y="447"/>
                      </a:lnTo>
                      <a:lnTo>
                        <a:pt x="218" y="447"/>
                      </a:lnTo>
                      <a:lnTo>
                        <a:pt x="263" y="447"/>
                      </a:lnTo>
                      <a:lnTo>
                        <a:pt x="306" y="447"/>
                      </a:lnTo>
                      <a:lnTo>
                        <a:pt x="350" y="447"/>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04" name="Freeform 212"/>
                <p:cNvSpPr>
                  <a:spLocks/>
                </p:cNvSpPr>
                <p:nvPr/>
              </p:nvSpPr>
              <p:spPr bwMode="auto">
                <a:xfrm>
                  <a:off x="2444" y="3653"/>
                  <a:ext cx="137" cy="107"/>
                </a:xfrm>
                <a:custGeom>
                  <a:avLst/>
                  <a:gdLst>
                    <a:gd name="T0" fmla="*/ 166 w 550"/>
                    <a:gd name="T1" fmla="*/ 154 h 429"/>
                    <a:gd name="T2" fmla="*/ 182 w 550"/>
                    <a:gd name="T3" fmla="*/ 153 h 429"/>
                    <a:gd name="T4" fmla="*/ 212 w 550"/>
                    <a:gd name="T5" fmla="*/ 144 h 429"/>
                    <a:gd name="T6" fmla="*/ 240 w 550"/>
                    <a:gd name="T7" fmla="*/ 129 h 429"/>
                    <a:gd name="T8" fmla="*/ 264 w 550"/>
                    <a:gd name="T9" fmla="*/ 111 h 429"/>
                    <a:gd name="T10" fmla="*/ 287 w 550"/>
                    <a:gd name="T11" fmla="*/ 111 h 429"/>
                    <a:gd name="T12" fmla="*/ 312 w 550"/>
                    <a:gd name="T13" fmla="*/ 129 h 429"/>
                    <a:gd name="T14" fmla="*/ 339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8 h 429"/>
                    <a:gd name="T26" fmla="*/ 458 w 550"/>
                    <a:gd name="T27" fmla="*/ 138 h 429"/>
                    <a:gd name="T28" fmla="*/ 482 w 550"/>
                    <a:gd name="T29" fmla="*/ 124 h 429"/>
                    <a:gd name="T30" fmla="*/ 504 w 550"/>
                    <a:gd name="T31" fmla="*/ 106 h 429"/>
                    <a:gd name="T32" fmla="*/ 521 w 550"/>
                    <a:gd name="T33" fmla="*/ 84 h 429"/>
                    <a:gd name="T34" fmla="*/ 535 w 550"/>
                    <a:gd name="T35" fmla="*/ 61 h 429"/>
                    <a:gd name="T36" fmla="*/ 546 w 550"/>
                    <a:gd name="T37" fmla="*/ 34 h 429"/>
                    <a:gd name="T38" fmla="*/ 550 w 550"/>
                    <a:gd name="T39" fmla="*/ 218 h 429"/>
                    <a:gd name="T40" fmla="*/ 323 w 550"/>
                    <a:gd name="T41" fmla="*/ 429 h 429"/>
                    <a:gd name="T42" fmla="*/ 231 w 550"/>
                    <a:gd name="T43" fmla="*/ 218 h 429"/>
                    <a:gd name="T44" fmla="*/ 0 w 550"/>
                    <a:gd name="T45" fmla="*/ 0 h 429"/>
                    <a:gd name="T46" fmla="*/ 4 w 550"/>
                    <a:gd name="T47" fmla="*/ 30 h 429"/>
                    <a:gd name="T48" fmla="*/ 15 w 550"/>
                    <a:gd name="T49" fmla="*/ 60 h 429"/>
                    <a:gd name="T50" fmla="*/ 31 w 550"/>
                    <a:gd name="T51" fmla="*/ 87 h 429"/>
                    <a:gd name="T52" fmla="*/ 51 w 550"/>
                    <a:gd name="T53" fmla="*/ 108 h 429"/>
                    <a:gd name="T54" fmla="*/ 75 w 550"/>
                    <a:gd name="T55" fmla="*/ 127 h 429"/>
                    <a:gd name="T56" fmla="*/ 102 w 550"/>
                    <a:gd name="T57" fmla="*/ 141 h 429"/>
                    <a:gd name="T58" fmla="*/ 131 w 550"/>
                    <a:gd name="T59" fmla="*/ 150 h 429"/>
                    <a:gd name="T60" fmla="*/ 163 w 550"/>
                    <a:gd name="T61" fmla="*/ 154 h 429"/>
                    <a:gd name="T62" fmla="*/ 164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4" y="154"/>
                      </a:moveTo>
                      <a:lnTo>
                        <a:pt x="166" y="154"/>
                      </a:lnTo>
                      <a:lnTo>
                        <a:pt x="166" y="154"/>
                      </a:lnTo>
                      <a:lnTo>
                        <a:pt x="182" y="153"/>
                      </a:lnTo>
                      <a:lnTo>
                        <a:pt x="198" y="149"/>
                      </a:lnTo>
                      <a:lnTo>
                        <a:pt x="212" y="144"/>
                      </a:lnTo>
                      <a:lnTo>
                        <a:pt x="226" y="136"/>
                      </a:lnTo>
                      <a:lnTo>
                        <a:pt x="240" y="129"/>
                      </a:lnTo>
                      <a:lnTo>
                        <a:pt x="252" y="120"/>
                      </a:lnTo>
                      <a:lnTo>
                        <a:pt x="264" y="111"/>
                      </a:lnTo>
                      <a:lnTo>
                        <a:pt x="275" y="101"/>
                      </a:lnTo>
                      <a:lnTo>
                        <a:pt x="287" y="111"/>
                      </a:lnTo>
                      <a:lnTo>
                        <a:pt x="300" y="120"/>
                      </a:lnTo>
                      <a:lnTo>
                        <a:pt x="312" y="129"/>
                      </a:lnTo>
                      <a:lnTo>
                        <a:pt x="325" y="136"/>
                      </a:lnTo>
                      <a:lnTo>
                        <a:pt x="339" y="144"/>
                      </a:lnTo>
                      <a:lnTo>
                        <a:pt x="354" y="149"/>
                      </a:lnTo>
                      <a:lnTo>
                        <a:pt x="370" y="153"/>
                      </a:lnTo>
                      <a:lnTo>
                        <a:pt x="385" y="154"/>
                      </a:lnTo>
                      <a:lnTo>
                        <a:pt x="386" y="154"/>
                      </a:lnTo>
                      <a:lnTo>
                        <a:pt x="386" y="154"/>
                      </a:lnTo>
                      <a:lnTo>
                        <a:pt x="388" y="154"/>
                      </a:lnTo>
                      <a:lnTo>
                        <a:pt x="388" y="154"/>
                      </a:lnTo>
                      <a:lnTo>
                        <a:pt x="403" y="153"/>
                      </a:lnTo>
                      <a:lnTo>
                        <a:pt x="417" y="152"/>
                      </a:lnTo>
                      <a:lnTo>
                        <a:pt x="431" y="148"/>
                      </a:lnTo>
                      <a:lnTo>
                        <a:pt x="445" y="144"/>
                      </a:lnTo>
                      <a:lnTo>
                        <a:pt x="458" y="138"/>
                      </a:lnTo>
                      <a:lnTo>
                        <a:pt x="470" y="131"/>
                      </a:lnTo>
                      <a:lnTo>
                        <a:pt x="482" y="124"/>
                      </a:lnTo>
                      <a:lnTo>
                        <a:pt x="493" y="116"/>
                      </a:lnTo>
                      <a:lnTo>
                        <a:pt x="504" y="106"/>
                      </a:lnTo>
                      <a:lnTo>
                        <a:pt x="513" y="95"/>
                      </a:lnTo>
                      <a:lnTo>
                        <a:pt x="521" y="84"/>
                      </a:lnTo>
                      <a:lnTo>
                        <a:pt x="529" y="73"/>
                      </a:lnTo>
                      <a:lnTo>
                        <a:pt x="535" y="61"/>
                      </a:lnTo>
                      <a:lnTo>
                        <a:pt x="542" y="47"/>
                      </a:lnTo>
                      <a:lnTo>
                        <a:pt x="546" y="34"/>
                      </a:lnTo>
                      <a:lnTo>
                        <a:pt x="550" y="20"/>
                      </a:lnTo>
                      <a:lnTo>
                        <a:pt x="550" y="218"/>
                      </a:lnTo>
                      <a:lnTo>
                        <a:pt x="323" y="218"/>
                      </a:lnTo>
                      <a:lnTo>
                        <a:pt x="323" y="429"/>
                      </a:lnTo>
                      <a:lnTo>
                        <a:pt x="231" y="429"/>
                      </a:lnTo>
                      <a:lnTo>
                        <a:pt x="231" y="218"/>
                      </a:lnTo>
                      <a:lnTo>
                        <a:pt x="0" y="218"/>
                      </a:lnTo>
                      <a:lnTo>
                        <a:pt x="0" y="0"/>
                      </a:lnTo>
                      <a:lnTo>
                        <a:pt x="1" y="15"/>
                      </a:lnTo>
                      <a:lnTo>
                        <a:pt x="4" y="30"/>
                      </a:lnTo>
                      <a:lnTo>
                        <a:pt x="9" y="46"/>
                      </a:lnTo>
                      <a:lnTo>
                        <a:pt x="15" y="60"/>
                      </a:lnTo>
                      <a:lnTo>
                        <a:pt x="23" y="74"/>
                      </a:lnTo>
                      <a:lnTo>
                        <a:pt x="31" y="87"/>
                      </a:lnTo>
                      <a:lnTo>
                        <a:pt x="41" y="98"/>
                      </a:lnTo>
                      <a:lnTo>
                        <a:pt x="51" y="108"/>
                      </a:lnTo>
                      <a:lnTo>
                        <a:pt x="62" y="118"/>
                      </a:lnTo>
                      <a:lnTo>
                        <a:pt x="75" y="127"/>
                      </a:lnTo>
                      <a:lnTo>
                        <a:pt x="88" y="135"/>
                      </a:lnTo>
                      <a:lnTo>
                        <a:pt x="102" y="141"/>
                      </a:lnTo>
                      <a:lnTo>
                        <a:pt x="116" y="146"/>
                      </a:lnTo>
                      <a:lnTo>
                        <a:pt x="131" y="150"/>
                      </a:lnTo>
                      <a:lnTo>
                        <a:pt x="148" y="153"/>
                      </a:lnTo>
                      <a:lnTo>
                        <a:pt x="163" y="154"/>
                      </a:lnTo>
                      <a:lnTo>
                        <a:pt x="164" y="154"/>
                      </a:lnTo>
                      <a:lnTo>
                        <a:pt x="164"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05" name="Freeform 213"/>
                <p:cNvSpPr>
                  <a:spLocks/>
                </p:cNvSpPr>
                <p:nvPr/>
              </p:nvSpPr>
              <p:spPr bwMode="auto">
                <a:xfrm>
                  <a:off x="2265" y="3683"/>
                  <a:ext cx="50" cy="100"/>
                </a:xfrm>
                <a:custGeom>
                  <a:avLst/>
                  <a:gdLst>
                    <a:gd name="T0" fmla="*/ 139 w 203"/>
                    <a:gd name="T1" fmla="*/ 195 h 401"/>
                    <a:gd name="T2" fmla="*/ 153 w 203"/>
                    <a:gd name="T3" fmla="*/ 189 h 401"/>
                    <a:gd name="T4" fmla="*/ 166 w 203"/>
                    <a:gd name="T5" fmla="*/ 180 h 401"/>
                    <a:gd name="T6" fmla="*/ 176 w 203"/>
                    <a:gd name="T7" fmla="*/ 169 h 401"/>
                    <a:gd name="T8" fmla="*/ 185 w 203"/>
                    <a:gd name="T9" fmla="*/ 158 h 401"/>
                    <a:gd name="T10" fmla="*/ 193 w 203"/>
                    <a:gd name="T11" fmla="*/ 145 h 401"/>
                    <a:gd name="T12" fmla="*/ 199 w 203"/>
                    <a:gd name="T13" fmla="*/ 131 h 401"/>
                    <a:gd name="T14" fmla="*/ 202 w 203"/>
                    <a:gd name="T15" fmla="*/ 117 h 401"/>
                    <a:gd name="T16" fmla="*/ 203 w 203"/>
                    <a:gd name="T17" fmla="*/ 101 h 401"/>
                    <a:gd name="T18" fmla="*/ 203 w 203"/>
                    <a:gd name="T19" fmla="*/ 90 h 401"/>
                    <a:gd name="T20" fmla="*/ 202 w 203"/>
                    <a:gd name="T21" fmla="*/ 80 h 401"/>
                    <a:gd name="T22" fmla="*/ 199 w 203"/>
                    <a:gd name="T23" fmla="*/ 71 h 401"/>
                    <a:gd name="T24" fmla="*/ 195 w 203"/>
                    <a:gd name="T25" fmla="*/ 62 h 401"/>
                    <a:gd name="T26" fmla="*/ 191 w 203"/>
                    <a:gd name="T27" fmla="*/ 53 h 401"/>
                    <a:gd name="T28" fmla="*/ 186 w 203"/>
                    <a:gd name="T29" fmla="*/ 45 h 401"/>
                    <a:gd name="T30" fmla="*/ 180 w 203"/>
                    <a:gd name="T31" fmla="*/ 37 h 401"/>
                    <a:gd name="T32" fmla="*/ 174 w 203"/>
                    <a:gd name="T33" fmla="*/ 29 h 401"/>
                    <a:gd name="T34" fmla="*/ 166 w 203"/>
                    <a:gd name="T35" fmla="*/ 23 h 401"/>
                    <a:gd name="T36" fmla="*/ 158 w 203"/>
                    <a:gd name="T37" fmla="*/ 18 h 401"/>
                    <a:gd name="T38" fmla="*/ 151 w 203"/>
                    <a:gd name="T39" fmla="*/ 13 h 401"/>
                    <a:gd name="T40" fmla="*/ 142 w 203"/>
                    <a:gd name="T41" fmla="*/ 8 h 401"/>
                    <a:gd name="T42" fmla="*/ 131 w 203"/>
                    <a:gd name="T43" fmla="*/ 4 h 401"/>
                    <a:gd name="T44" fmla="*/ 123 w 203"/>
                    <a:gd name="T45" fmla="*/ 3 h 401"/>
                    <a:gd name="T46" fmla="*/ 112 w 203"/>
                    <a:gd name="T47" fmla="*/ 0 h 401"/>
                    <a:gd name="T48" fmla="*/ 102 w 203"/>
                    <a:gd name="T49" fmla="*/ 0 h 401"/>
                    <a:gd name="T50" fmla="*/ 92 w 203"/>
                    <a:gd name="T51" fmla="*/ 0 h 401"/>
                    <a:gd name="T52" fmla="*/ 82 w 203"/>
                    <a:gd name="T53" fmla="*/ 3 h 401"/>
                    <a:gd name="T54" fmla="*/ 72 w 203"/>
                    <a:gd name="T55" fmla="*/ 4 h 401"/>
                    <a:gd name="T56" fmla="*/ 63 w 203"/>
                    <a:gd name="T57" fmla="*/ 8 h 401"/>
                    <a:gd name="T58" fmla="*/ 54 w 203"/>
                    <a:gd name="T59" fmla="*/ 13 h 401"/>
                    <a:gd name="T60" fmla="*/ 45 w 203"/>
                    <a:gd name="T61" fmla="*/ 18 h 401"/>
                    <a:gd name="T62" fmla="*/ 37 w 203"/>
                    <a:gd name="T63" fmla="*/ 23 h 401"/>
                    <a:gd name="T64" fmla="*/ 29 w 203"/>
                    <a:gd name="T65" fmla="*/ 29 h 401"/>
                    <a:gd name="T66" fmla="*/ 23 w 203"/>
                    <a:gd name="T67" fmla="*/ 37 h 401"/>
                    <a:gd name="T68" fmla="*/ 18 w 203"/>
                    <a:gd name="T69" fmla="*/ 45 h 401"/>
                    <a:gd name="T70" fmla="*/ 13 w 203"/>
                    <a:gd name="T71" fmla="*/ 53 h 401"/>
                    <a:gd name="T72" fmla="*/ 8 w 203"/>
                    <a:gd name="T73" fmla="*/ 62 h 401"/>
                    <a:gd name="T74" fmla="*/ 5 w 203"/>
                    <a:gd name="T75" fmla="*/ 71 h 401"/>
                    <a:gd name="T76" fmla="*/ 3 w 203"/>
                    <a:gd name="T77" fmla="*/ 80 h 401"/>
                    <a:gd name="T78" fmla="*/ 1 w 203"/>
                    <a:gd name="T79" fmla="*/ 90 h 401"/>
                    <a:gd name="T80" fmla="*/ 0 w 203"/>
                    <a:gd name="T81" fmla="*/ 101 h 401"/>
                    <a:gd name="T82" fmla="*/ 1 w 203"/>
                    <a:gd name="T83" fmla="*/ 117 h 401"/>
                    <a:gd name="T84" fmla="*/ 5 w 203"/>
                    <a:gd name="T85" fmla="*/ 131 h 401"/>
                    <a:gd name="T86" fmla="*/ 10 w 203"/>
                    <a:gd name="T87" fmla="*/ 145 h 401"/>
                    <a:gd name="T88" fmla="*/ 18 w 203"/>
                    <a:gd name="T89" fmla="*/ 158 h 401"/>
                    <a:gd name="T90" fmla="*/ 27 w 203"/>
                    <a:gd name="T91" fmla="*/ 169 h 401"/>
                    <a:gd name="T92" fmla="*/ 38 w 203"/>
                    <a:gd name="T93" fmla="*/ 180 h 401"/>
                    <a:gd name="T94" fmla="*/ 50 w 203"/>
                    <a:gd name="T95" fmla="*/ 189 h 401"/>
                    <a:gd name="T96" fmla="*/ 64 w 203"/>
                    <a:gd name="T97" fmla="*/ 195 h 401"/>
                    <a:gd name="T98" fmla="*/ 64 w 203"/>
                    <a:gd name="T99" fmla="*/ 401 h 401"/>
                    <a:gd name="T100" fmla="*/ 139 w 203"/>
                    <a:gd name="T101" fmla="*/ 401 h 401"/>
                    <a:gd name="T102" fmla="*/ 139 w 203"/>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1">
                      <a:moveTo>
                        <a:pt x="139" y="195"/>
                      </a:moveTo>
                      <a:lnTo>
                        <a:pt x="153" y="189"/>
                      </a:lnTo>
                      <a:lnTo>
                        <a:pt x="166" y="180"/>
                      </a:lnTo>
                      <a:lnTo>
                        <a:pt x="176" y="169"/>
                      </a:lnTo>
                      <a:lnTo>
                        <a:pt x="185" y="158"/>
                      </a:lnTo>
                      <a:lnTo>
                        <a:pt x="193" y="145"/>
                      </a:lnTo>
                      <a:lnTo>
                        <a:pt x="199" y="131"/>
                      </a:lnTo>
                      <a:lnTo>
                        <a:pt x="202" y="117"/>
                      </a:lnTo>
                      <a:lnTo>
                        <a:pt x="203" y="101"/>
                      </a:lnTo>
                      <a:lnTo>
                        <a:pt x="203" y="90"/>
                      </a:lnTo>
                      <a:lnTo>
                        <a:pt x="202" y="80"/>
                      </a:lnTo>
                      <a:lnTo>
                        <a:pt x="199" y="71"/>
                      </a:lnTo>
                      <a:lnTo>
                        <a:pt x="195" y="62"/>
                      </a:lnTo>
                      <a:lnTo>
                        <a:pt x="191" y="53"/>
                      </a:lnTo>
                      <a:lnTo>
                        <a:pt x="186" y="45"/>
                      </a:lnTo>
                      <a:lnTo>
                        <a:pt x="180" y="37"/>
                      </a:lnTo>
                      <a:lnTo>
                        <a:pt x="174" y="29"/>
                      </a:lnTo>
                      <a:lnTo>
                        <a:pt x="166" y="23"/>
                      </a:lnTo>
                      <a:lnTo>
                        <a:pt x="158" y="18"/>
                      </a:lnTo>
                      <a:lnTo>
                        <a:pt x="151" y="13"/>
                      </a:lnTo>
                      <a:lnTo>
                        <a:pt x="142" y="8"/>
                      </a:lnTo>
                      <a:lnTo>
                        <a:pt x="131" y="4"/>
                      </a:lnTo>
                      <a:lnTo>
                        <a:pt x="123" y="3"/>
                      </a:lnTo>
                      <a:lnTo>
                        <a:pt x="112" y="0"/>
                      </a:lnTo>
                      <a:lnTo>
                        <a:pt x="102" y="0"/>
                      </a:lnTo>
                      <a:lnTo>
                        <a:pt x="92" y="0"/>
                      </a:lnTo>
                      <a:lnTo>
                        <a:pt x="82" y="3"/>
                      </a:lnTo>
                      <a:lnTo>
                        <a:pt x="72" y="4"/>
                      </a:lnTo>
                      <a:lnTo>
                        <a:pt x="63" y="8"/>
                      </a:lnTo>
                      <a:lnTo>
                        <a:pt x="54" y="13"/>
                      </a:lnTo>
                      <a:lnTo>
                        <a:pt x="45" y="18"/>
                      </a:lnTo>
                      <a:lnTo>
                        <a:pt x="37" y="23"/>
                      </a:lnTo>
                      <a:lnTo>
                        <a:pt x="29" y="29"/>
                      </a:lnTo>
                      <a:lnTo>
                        <a:pt x="23" y="37"/>
                      </a:lnTo>
                      <a:lnTo>
                        <a:pt x="18" y="45"/>
                      </a:lnTo>
                      <a:lnTo>
                        <a:pt x="13" y="53"/>
                      </a:lnTo>
                      <a:lnTo>
                        <a:pt x="8" y="62"/>
                      </a:lnTo>
                      <a:lnTo>
                        <a:pt x="5" y="71"/>
                      </a:lnTo>
                      <a:lnTo>
                        <a:pt x="3" y="80"/>
                      </a:lnTo>
                      <a:lnTo>
                        <a:pt x="1" y="90"/>
                      </a:lnTo>
                      <a:lnTo>
                        <a:pt x="0" y="101"/>
                      </a:lnTo>
                      <a:lnTo>
                        <a:pt x="1" y="117"/>
                      </a:lnTo>
                      <a:lnTo>
                        <a:pt x="5" y="131"/>
                      </a:lnTo>
                      <a:lnTo>
                        <a:pt x="10" y="145"/>
                      </a:lnTo>
                      <a:lnTo>
                        <a:pt x="18" y="158"/>
                      </a:lnTo>
                      <a:lnTo>
                        <a:pt x="27" y="169"/>
                      </a:lnTo>
                      <a:lnTo>
                        <a:pt x="38" y="180"/>
                      </a:lnTo>
                      <a:lnTo>
                        <a:pt x="50" y="189"/>
                      </a:lnTo>
                      <a:lnTo>
                        <a:pt x="64" y="195"/>
                      </a:lnTo>
                      <a:lnTo>
                        <a:pt x="64" y="401"/>
                      </a:lnTo>
                      <a:lnTo>
                        <a:pt x="139" y="401"/>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06" name="Freeform 214"/>
                <p:cNvSpPr>
                  <a:spLocks/>
                </p:cNvSpPr>
                <p:nvPr/>
              </p:nvSpPr>
              <p:spPr bwMode="auto">
                <a:xfrm>
                  <a:off x="2643" y="3621"/>
                  <a:ext cx="68" cy="164"/>
                </a:xfrm>
                <a:custGeom>
                  <a:avLst/>
                  <a:gdLst>
                    <a:gd name="T0" fmla="*/ 204 w 272"/>
                    <a:gd name="T1" fmla="*/ 655 h 655"/>
                    <a:gd name="T2" fmla="*/ 178 w 272"/>
                    <a:gd name="T3" fmla="*/ 478 h 655"/>
                    <a:gd name="T4" fmla="*/ 132 w 272"/>
                    <a:gd name="T5" fmla="*/ 460 h 655"/>
                    <a:gd name="T6" fmla="*/ 94 w 272"/>
                    <a:gd name="T7" fmla="*/ 436 h 655"/>
                    <a:gd name="T8" fmla="*/ 61 w 272"/>
                    <a:gd name="T9" fmla="*/ 407 h 655"/>
                    <a:gd name="T10" fmla="*/ 35 w 272"/>
                    <a:gd name="T11" fmla="*/ 373 h 655"/>
                    <a:gd name="T12" fmla="*/ 17 w 272"/>
                    <a:gd name="T13" fmla="*/ 335 h 655"/>
                    <a:gd name="T14" fmla="*/ 5 w 272"/>
                    <a:gd name="T15" fmla="*/ 296 h 655"/>
                    <a:gd name="T16" fmla="*/ 0 w 272"/>
                    <a:gd name="T17" fmla="*/ 255 h 655"/>
                    <a:gd name="T18" fmla="*/ 1 w 272"/>
                    <a:gd name="T19" fmla="*/ 214 h 655"/>
                    <a:gd name="T20" fmla="*/ 10 w 272"/>
                    <a:gd name="T21" fmla="*/ 173 h 655"/>
                    <a:gd name="T22" fmla="*/ 24 w 272"/>
                    <a:gd name="T23" fmla="*/ 135 h 655"/>
                    <a:gd name="T24" fmla="*/ 45 w 272"/>
                    <a:gd name="T25" fmla="*/ 99 h 655"/>
                    <a:gd name="T26" fmla="*/ 75 w 272"/>
                    <a:gd name="T27" fmla="*/ 66 h 655"/>
                    <a:gd name="T28" fmla="*/ 109 w 272"/>
                    <a:gd name="T29" fmla="*/ 39 h 655"/>
                    <a:gd name="T30" fmla="*/ 151 w 272"/>
                    <a:gd name="T31" fmla="*/ 19 h 655"/>
                    <a:gd name="T32" fmla="*/ 201 w 272"/>
                    <a:gd name="T33" fmla="*/ 4 h 655"/>
                    <a:gd name="T34" fmla="*/ 225 w 272"/>
                    <a:gd name="T35" fmla="*/ 70 h 655"/>
                    <a:gd name="T36" fmla="*/ 187 w 272"/>
                    <a:gd name="T37" fmla="*/ 80 h 655"/>
                    <a:gd name="T38" fmla="*/ 155 w 272"/>
                    <a:gd name="T39" fmla="*/ 97 h 655"/>
                    <a:gd name="T40" fmla="*/ 128 w 272"/>
                    <a:gd name="T41" fmla="*/ 117 h 655"/>
                    <a:gd name="T42" fmla="*/ 107 w 272"/>
                    <a:gd name="T43" fmla="*/ 141 h 655"/>
                    <a:gd name="T44" fmla="*/ 91 w 272"/>
                    <a:gd name="T45" fmla="*/ 169 h 655"/>
                    <a:gd name="T46" fmla="*/ 81 w 272"/>
                    <a:gd name="T47" fmla="*/ 199 h 655"/>
                    <a:gd name="T48" fmla="*/ 76 w 272"/>
                    <a:gd name="T49" fmla="*/ 231 h 655"/>
                    <a:gd name="T50" fmla="*/ 76 w 272"/>
                    <a:gd name="T51" fmla="*/ 261 h 655"/>
                    <a:gd name="T52" fmla="*/ 82 w 272"/>
                    <a:gd name="T53" fmla="*/ 293 h 655"/>
                    <a:gd name="T54" fmla="*/ 93 w 272"/>
                    <a:gd name="T55" fmla="*/ 322 h 655"/>
                    <a:gd name="T56" fmla="*/ 109 w 272"/>
                    <a:gd name="T57" fmla="*/ 349 h 655"/>
                    <a:gd name="T58" fmla="*/ 132 w 272"/>
                    <a:gd name="T59" fmla="*/ 373 h 655"/>
                    <a:gd name="T60" fmla="*/ 159 w 272"/>
                    <a:gd name="T61" fmla="*/ 394 h 655"/>
                    <a:gd name="T62" fmla="*/ 192 w 272"/>
                    <a:gd name="T63" fmla="*/ 409 h 655"/>
                    <a:gd name="T64" fmla="*/ 229 w 272"/>
                    <a:gd name="T65" fmla="*/ 418 h 655"/>
                    <a:gd name="T66" fmla="*/ 272 w 272"/>
                    <a:gd name="T67" fmla="*/ 421 h 655"/>
                    <a:gd name="T68" fmla="*/ 269 w 272"/>
                    <a:gd name="T69" fmla="*/ 455 h 655"/>
                    <a:gd name="T70" fmla="*/ 269 w 272"/>
                    <a:gd name="T71" fmla="*/ 473 h 655"/>
                    <a:gd name="T72" fmla="*/ 272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8"/>
                      </a:lnTo>
                      <a:lnTo>
                        <a:pt x="154" y="470"/>
                      </a:lnTo>
                      <a:lnTo>
                        <a:pt x="132" y="460"/>
                      </a:lnTo>
                      <a:lnTo>
                        <a:pt x="112" y="449"/>
                      </a:lnTo>
                      <a:lnTo>
                        <a:pt x="94" y="436"/>
                      </a:lnTo>
                      <a:lnTo>
                        <a:pt x="76" y="422"/>
                      </a:lnTo>
                      <a:lnTo>
                        <a:pt x="61" y="407"/>
                      </a:lnTo>
                      <a:lnTo>
                        <a:pt x="48" y="390"/>
                      </a:lnTo>
                      <a:lnTo>
                        <a:pt x="35" y="373"/>
                      </a:lnTo>
                      <a:lnTo>
                        <a:pt x="25" y="354"/>
                      </a:lnTo>
                      <a:lnTo>
                        <a:pt x="17" y="335"/>
                      </a:lnTo>
                      <a:lnTo>
                        <a:pt x="10" y="316"/>
                      </a:lnTo>
                      <a:lnTo>
                        <a:pt x="5" y="296"/>
                      </a:lnTo>
                      <a:lnTo>
                        <a:pt x="2" y="275"/>
                      </a:lnTo>
                      <a:lnTo>
                        <a:pt x="0" y="255"/>
                      </a:lnTo>
                      <a:lnTo>
                        <a:pt x="0" y="234"/>
                      </a:lnTo>
                      <a:lnTo>
                        <a:pt x="1" y="214"/>
                      </a:lnTo>
                      <a:lnTo>
                        <a:pt x="5" y="194"/>
                      </a:lnTo>
                      <a:lnTo>
                        <a:pt x="10" y="173"/>
                      </a:lnTo>
                      <a:lnTo>
                        <a:pt x="16" y="154"/>
                      </a:lnTo>
                      <a:lnTo>
                        <a:pt x="24" y="135"/>
                      </a:lnTo>
                      <a:lnTo>
                        <a:pt x="34" y="116"/>
                      </a:lnTo>
                      <a:lnTo>
                        <a:pt x="45" y="99"/>
                      </a:lnTo>
                      <a:lnTo>
                        <a:pt x="60" y="83"/>
                      </a:lnTo>
                      <a:lnTo>
                        <a:pt x="75" y="66"/>
                      </a:lnTo>
                      <a:lnTo>
                        <a:pt x="91" y="52"/>
                      </a:lnTo>
                      <a:lnTo>
                        <a:pt x="109" y="39"/>
                      </a:lnTo>
                      <a:lnTo>
                        <a:pt x="130" y="28"/>
                      </a:lnTo>
                      <a:lnTo>
                        <a:pt x="151" y="19"/>
                      </a:lnTo>
                      <a:lnTo>
                        <a:pt x="176" y="10"/>
                      </a:lnTo>
                      <a:lnTo>
                        <a:pt x="201" y="4"/>
                      </a:lnTo>
                      <a:lnTo>
                        <a:pt x="228" y="0"/>
                      </a:lnTo>
                      <a:lnTo>
                        <a:pt x="225" y="70"/>
                      </a:lnTo>
                      <a:lnTo>
                        <a:pt x="205" y="75"/>
                      </a:lnTo>
                      <a:lnTo>
                        <a:pt x="187" y="80"/>
                      </a:lnTo>
                      <a:lnTo>
                        <a:pt x="170" y="88"/>
                      </a:lnTo>
                      <a:lnTo>
                        <a:pt x="155" y="97"/>
                      </a:lnTo>
                      <a:lnTo>
                        <a:pt x="141" y="106"/>
                      </a:lnTo>
                      <a:lnTo>
                        <a:pt x="128" y="117"/>
                      </a:lnTo>
                      <a:lnTo>
                        <a:pt x="117" y="129"/>
                      </a:lnTo>
                      <a:lnTo>
                        <a:pt x="107" y="141"/>
                      </a:lnTo>
                      <a:lnTo>
                        <a:pt x="98" y="155"/>
                      </a:lnTo>
                      <a:lnTo>
                        <a:pt x="91" y="169"/>
                      </a:lnTo>
                      <a:lnTo>
                        <a:pt x="85" y="183"/>
                      </a:lnTo>
                      <a:lnTo>
                        <a:pt x="81" y="199"/>
                      </a:lnTo>
                      <a:lnTo>
                        <a:pt x="77" y="214"/>
                      </a:lnTo>
                      <a:lnTo>
                        <a:pt x="76" y="231"/>
                      </a:lnTo>
                      <a:lnTo>
                        <a:pt x="75" y="246"/>
                      </a:lnTo>
                      <a:lnTo>
                        <a:pt x="76" y="261"/>
                      </a:lnTo>
                      <a:lnTo>
                        <a:pt x="79" y="278"/>
                      </a:lnTo>
                      <a:lnTo>
                        <a:pt x="82" y="293"/>
                      </a:lnTo>
                      <a:lnTo>
                        <a:pt x="86" y="307"/>
                      </a:lnTo>
                      <a:lnTo>
                        <a:pt x="93" y="322"/>
                      </a:lnTo>
                      <a:lnTo>
                        <a:pt x="100" y="336"/>
                      </a:lnTo>
                      <a:lnTo>
                        <a:pt x="109" y="349"/>
                      </a:lnTo>
                      <a:lnTo>
                        <a:pt x="119" y="362"/>
                      </a:lnTo>
                      <a:lnTo>
                        <a:pt x="132" y="373"/>
                      </a:lnTo>
                      <a:lnTo>
                        <a:pt x="145" y="384"/>
                      </a:lnTo>
                      <a:lnTo>
                        <a:pt x="159" y="394"/>
                      </a:lnTo>
                      <a:lnTo>
                        <a:pt x="174" y="401"/>
                      </a:lnTo>
                      <a:lnTo>
                        <a:pt x="192" y="409"/>
                      </a:lnTo>
                      <a:lnTo>
                        <a:pt x="210" y="414"/>
                      </a:lnTo>
                      <a:lnTo>
                        <a:pt x="229" y="418"/>
                      </a:lnTo>
                      <a:lnTo>
                        <a:pt x="251" y="419"/>
                      </a:lnTo>
                      <a:lnTo>
                        <a:pt x="272" y="421"/>
                      </a:lnTo>
                      <a:lnTo>
                        <a:pt x="270" y="436"/>
                      </a:lnTo>
                      <a:lnTo>
                        <a:pt x="269" y="455"/>
                      </a:lnTo>
                      <a:lnTo>
                        <a:pt x="269" y="464"/>
                      </a:lnTo>
                      <a:lnTo>
                        <a:pt x="269" y="473"/>
                      </a:lnTo>
                      <a:lnTo>
                        <a:pt x="270" y="482"/>
                      </a:lnTo>
                      <a:lnTo>
                        <a:pt x="272"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9" name="Group 215"/>
              <p:cNvGrpSpPr>
                <a:grpSpLocks/>
              </p:cNvGrpSpPr>
              <p:nvPr/>
            </p:nvGrpSpPr>
            <p:grpSpPr bwMode="auto">
              <a:xfrm rot="-224969">
                <a:off x="2826" y="3720"/>
                <a:ext cx="763" cy="243"/>
                <a:chOff x="2826" y="3684"/>
                <a:chExt cx="763" cy="243"/>
              </a:xfrm>
            </p:grpSpPr>
            <p:sp>
              <p:nvSpPr>
                <p:cNvPr id="59608" name="Freeform 216"/>
                <p:cNvSpPr>
                  <a:spLocks/>
                </p:cNvSpPr>
                <p:nvPr/>
              </p:nvSpPr>
              <p:spPr bwMode="auto">
                <a:xfrm>
                  <a:off x="2826" y="3764"/>
                  <a:ext cx="763" cy="163"/>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09" name="Freeform 217"/>
                <p:cNvSpPr>
                  <a:spLocks/>
                </p:cNvSpPr>
                <p:nvPr/>
              </p:nvSpPr>
              <p:spPr bwMode="auto">
                <a:xfrm>
                  <a:off x="2826" y="3764"/>
                  <a:ext cx="763" cy="163"/>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10" name="Freeform 218"/>
                <p:cNvSpPr>
                  <a:spLocks/>
                </p:cNvSpPr>
                <p:nvPr/>
              </p:nvSpPr>
              <p:spPr bwMode="auto">
                <a:xfrm>
                  <a:off x="3180" y="3799"/>
                  <a:ext cx="93" cy="47"/>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11" name="Freeform 219"/>
                <p:cNvSpPr>
                  <a:spLocks/>
                </p:cNvSpPr>
                <p:nvPr/>
              </p:nvSpPr>
              <p:spPr bwMode="auto">
                <a:xfrm>
                  <a:off x="3180" y="3799"/>
                  <a:ext cx="93" cy="47"/>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12" name="Freeform 220"/>
                <p:cNvSpPr>
                  <a:spLocks/>
                </p:cNvSpPr>
                <p:nvPr/>
              </p:nvSpPr>
              <p:spPr bwMode="auto">
                <a:xfrm>
                  <a:off x="2891" y="3684"/>
                  <a:ext cx="87" cy="112"/>
                </a:xfrm>
                <a:custGeom>
                  <a:avLst/>
                  <a:gdLst>
                    <a:gd name="T0" fmla="*/ 349 w 349"/>
                    <a:gd name="T1" fmla="*/ 448 h 448"/>
                    <a:gd name="T2" fmla="*/ 349 w 349"/>
                    <a:gd name="T3" fmla="*/ 201 h 448"/>
                    <a:gd name="T4" fmla="*/ 243 w 349"/>
                    <a:gd name="T5" fmla="*/ 201 h 448"/>
                    <a:gd name="T6" fmla="*/ 239 w 349"/>
                    <a:gd name="T7" fmla="*/ 159 h 448"/>
                    <a:gd name="T8" fmla="*/ 234 w 349"/>
                    <a:gd name="T9" fmla="*/ 121 h 448"/>
                    <a:gd name="T10" fmla="*/ 230 w 349"/>
                    <a:gd name="T11" fmla="*/ 104 h 448"/>
                    <a:gd name="T12" fmla="*/ 226 w 349"/>
                    <a:gd name="T13" fmla="*/ 88 h 448"/>
                    <a:gd name="T14" fmla="*/ 223 w 349"/>
                    <a:gd name="T15" fmla="*/ 71 h 448"/>
                    <a:gd name="T16" fmla="*/ 219 w 349"/>
                    <a:gd name="T17" fmla="*/ 57 h 448"/>
                    <a:gd name="T18" fmla="*/ 214 w 349"/>
                    <a:gd name="T19" fmla="*/ 44 h 448"/>
                    <a:gd name="T20" fmla="*/ 209 w 349"/>
                    <a:gd name="T21" fmla="*/ 33 h 448"/>
                    <a:gd name="T22" fmla="*/ 202 w 349"/>
                    <a:gd name="T23" fmla="*/ 24 h 448"/>
                    <a:gd name="T24" fmla="*/ 197 w 349"/>
                    <a:gd name="T25" fmla="*/ 15 h 448"/>
                    <a:gd name="T26" fmla="*/ 191 w 349"/>
                    <a:gd name="T27" fmla="*/ 9 h 448"/>
                    <a:gd name="T28" fmla="*/ 184 w 349"/>
                    <a:gd name="T29" fmla="*/ 4 h 448"/>
                    <a:gd name="T30" fmla="*/ 178 w 349"/>
                    <a:gd name="T31" fmla="*/ 1 h 448"/>
                    <a:gd name="T32" fmla="*/ 172 w 349"/>
                    <a:gd name="T33" fmla="*/ 0 h 448"/>
                    <a:gd name="T34" fmla="*/ 165 w 349"/>
                    <a:gd name="T35" fmla="*/ 1 h 448"/>
                    <a:gd name="T36" fmla="*/ 159 w 349"/>
                    <a:gd name="T37" fmla="*/ 4 h 448"/>
                    <a:gd name="T38" fmla="*/ 153 w 349"/>
                    <a:gd name="T39" fmla="*/ 9 h 448"/>
                    <a:gd name="T40" fmla="*/ 147 w 349"/>
                    <a:gd name="T41" fmla="*/ 15 h 448"/>
                    <a:gd name="T42" fmla="*/ 141 w 349"/>
                    <a:gd name="T43" fmla="*/ 24 h 448"/>
                    <a:gd name="T44" fmla="*/ 136 w 349"/>
                    <a:gd name="T45" fmla="*/ 33 h 448"/>
                    <a:gd name="T46" fmla="*/ 131 w 349"/>
                    <a:gd name="T47" fmla="*/ 44 h 448"/>
                    <a:gd name="T48" fmla="*/ 126 w 349"/>
                    <a:gd name="T49" fmla="*/ 57 h 448"/>
                    <a:gd name="T50" fmla="*/ 121 w 349"/>
                    <a:gd name="T51" fmla="*/ 71 h 448"/>
                    <a:gd name="T52" fmla="*/ 117 w 349"/>
                    <a:gd name="T53" fmla="*/ 88 h 448"/>
                    <a:gd name="T54" fmla="*/ 113 w 349"/>
                    <a:gd name="T55" fmla="*/ 104 h 448"/>
                    <a:gd name="T56" fmla="*/ 109 w 349"/>
                    <a:gd name="T57" fmla="*/ 121 h 448"/>
                    <a:gd name="T58" fmla="*/ 104 w 349"/>
                    <a:gd name="T59" fmla="*/ 159 h 448"/>
                    <a:gd name="T60" fmla="*/ 100 w 349"/>
                    <a:gd name="T61" fmla="*/ 201 h 448"/>
                    <a:gd name="T62" fmla="*/ 0 w 349"/>
                    <a:gd name="T63" fmla="*/ 201 h 448"/>
                    <a:gd name="T64" fmla="*/ 0 w 349"/>
                    <a:gd name="T65" fmla="*/ 448 h 448"/>
                    <a:gd name="T66" fmla="*/ 43 w 349"/>
                    <a:gd name="T67" fmla="*/ 448 h 448"/>
                    <a:gd name="T68" fmla="*/ 86 w 349"/>
                    <a:gd name="T69" fmla="*/ 448 h 448"/>
                    <a:gd name="T70" fmla="*/ 130 w 349"/>
                    <a:gd name="T71" fmla="*/ 448 h 448"/>
                    <a:gd name="T72" fmla="*/ 174 w 349"/>
                    <a:gd name="T73" fmla="*/ 448 h 448"/>
                    <a:gd name="T74" fmla="*/ 218 w 349"/>
                    <a:gd name="T75" fmla="*/ 448 h 448"/>
                    <a:gd name="T76" fmla="*/ 261 w 349"/>
                    <a:gd name="T77" fmla="*/ 448 h 448"/>
                    <a:gd name="T78" fmla="*/ 304 w 349"/>
                    <a:gd name="T79" fmla="*/ 448 h 448"/>
                    <a:gd name="T80" fmla="*/ 349 w 349"/>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448"/>
                      </a:moveTo>
                      <a:lnTo>
                        <a:pt x="349" y="201"/>
                      </a:lnTo>
                      <a:lnTo>
                        <a:pt x="243" y="201"/>
                      </a:lnTo>
                      <a:lnTo>
                        <a:pt x="239" y="159"/>
                      </a:lnTo>
                      <a:lnTo>
                        <a:pt x="234" y="121"/>
                      </a:lnTo>
                      <a:lnTo>
                        <a:pt x="230" y="104"/>
                      </a:lnTo>
                      <a:lnTo>
                        <a:pt x="226" y="88"/>
                      </a:lnTo>
                      <a:lnTo>
                        <a:pt x="223" y="71"/>
                      </a:lnTo>
                      <a:lnTo>
                        <a:pt x="219" y="57"/>
                      </a:lnTo>
                      <a:lnTo>
                        <a:pt x="214" y="44"/>
                      </a:lnTo>
                      <a:lnTo>
                        <a:pt x="209" y="33"/>
                      </a:lnTo>
                      <a:lnTo>
                        <a:pt x="202" y="24"/>
                      </a:lnTo>
                      <a:lnTo>
                        <a:pt x="197" y="15"/>
                      </a:lnTo>
                      <a:lnTo>
                        <a:pt x="191" y="9"/>
                      </a:lnTo>
                      <a:lnTo>
                        <a:pt x="184" y="4"/>
                      </a:lnTo>
                      <a:lnTo>
                        <a:pt x="178" y="1"/>
                      </a:lnTo>
                      <a:lnTo>
                        <a:pt x="172" y="0"/>
                      </a:lnTo>
                      <a:lnTo>
                        <a:pt x="165" y="1"/>
                      </a:lnTo>
                      <a:lnTo>
                        <a:pt x="159" y="4"/>
                      </a:lnTo>
                      <a:lnTo>
                        <a:pt x="153" y="9"/>
                      </a:lnTo>
                      <a:lnTo>
                        <a:pt x="147" y="15"/>
                      </a:lnTo>
                      <a:lnTo>
                        <a:pt x="141" y="24"/>
                      </a:lnTo>
                      <a:lnTo>
                        <a:pt x="136" y="33"/>
                      </a:lnTo>
                      <a:lnTo>
                        <a:pt x="131" y="44"/>
                      </a:lnTo>
                      <a:lnTo>
                        <a:pt x="126" y="57"/>
                      </a:lnTo>
                      <a:lnTo>
                        <a:pt x="121" y="71"/>
                      </a:lnTo>
                      <a:lnTo>
                        <a:pt x="117" y="88"/>
                      </a:lnTo>
                      <a:lnTo>
                        <a:pt x="113" y="104"/>
                      </a:lnTo>
                      <a:lnTo>
                        <a:pt x="109" y="121"/>
                      </a:lnTo>
                      <a:lnTo>
                        <a:pt x="104" y="159"/>
                      </a:lnTo>
                      <a:lnTo>
                        <a:pt x="100" y="201"/>
                      </a:lnTo>
                      <a:lnTo>
                        <a:pt x="0" y="201"/>
                      </a:lnTo>
                      <a:lnTo>
                        <a:pt x="0" y="448"/>
                      </a:lnTo>
                      <a:lnTo>
                        <a:pt x="43" y="448"/>
                      </a:lnTo>
                      <a:lnTo>
                        <a:pt x="86" y="448"/>
                      </a:lnTo>
                      <a:lnTo>
                        <a:pt x="130" y="448"/>
                      </a:lnTo>
                      <a:lnTo>
                        <a:pt x="174" y="448"/>
                      </a:lnTo>
                      <a:lnTo>
                        <a:pt x="218" y="448"/>
                      </a:lnTo>
                      <a:lnTo>
                        <a:pt x="261" y="448"/>
                      </a:lnTo>
                      <a:lnTo>
                        <a:pt x="304" y="448"/>
                      </a:lnTo>
                      <a:lnTo>
                        <a:pt x="349"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13" name="Freeform 221"/>
                <p:cNvSpPr>
                  <a:spLocks/>
                </p:cNvSpPr>
                <p:nvPr/>
              </p:nvSpPr>
              <p:spPr bwMode="auto">
                <a:xfrm>
                  <a:off x="3264" y="3720"/>
                  <a:ext cx="137" cy="107"/>
                </a:xfrm>
                <a:custGeom>
                  <a:avLst/>
                  <a:gdLst>
                    <a:gd name="T0" fmla="*/ 166 w 550"/>
                    <a:gd name="T1" fmla="*/ 154 h 429"/>
                    <a:gd name="T2" fmla="*/ 182 w 550"/>
                    <a:gd name="T3" fmla="*/ 153 h 429"/>
                    <a:gd name="T4" fmla="*/ 212 w 550"/>
                    <a:gd name="T5" fmla="*/ 144 h 429"/>
                    <a:gd name="T6" fmla="*/ 240 w 550"/>
                    <a:gd name="T7" fmla="*/ 128 h 429"/>
                    <a:gd name="T8" fmla="*/ 265 w 550"/>
                    <a:gd name="T9" fmla="*/ 110 h 429"/>
                    <a:gd name="T10" fmla="*/ 288 w 550"/>
                    <a:gd name="T11" fmla="*/ 110 h 429"/>
                    <a:gd name="T12" fmla="*/ 312 w 550"/>
                    <a:gd name="T13" fmla="*/ 128 h 429"/>
                    <a:gd name="T14" fmla="*/ 340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7 h 429"/>
                    <a:gd name="T26" fmla="*/ 458 w 550"/>
                    <a:gd name="T27" fmla="*/ 137 h 429"/>
                    <a:gd name="T28" fmla="*/ 482 w 550"/>
                    <a:gd name="T29" fmla="*/ 123 h 429"/>
                    <a:gd name="T30" fmla="*/ 504 w 550"/>
                    <a:gd name="T31" fmla="*/ 105 h 429"/>
                    <a:gd name="T32" fmla="*/ 521 w 550"/>
                    <a:gd name="T33" fmla="*/ 85 h 429"/>
                    <a:gd name="T34" fmla="*/ 537 w 550"/>
                    <a:gd name="T35" fmla="*/ 61 h 429"/>
                    <a:gd name="T36" fmla="*/ 547 w 550"/>
                    <a:gd name="T37" fmla="*/ 34 h 429"/>
                    <a:gd name="T38" fmla="*/ 550 w 550"/>
                    <a:gd name="T39" fmla="*/ 218 h 429"/>
                    <a:gd name="T40" fmla="*/ 323 w 550"/>
                    <a:gd name="T41" fmla="*/ 429 h 429"/>
                    <a:gd name="T42" fmla="*/ 232 w 550"/>
                    <a:gd name="T43" fmla="*/ 218 h 429"/>
                    <a:gd name="T44" fmla="*/ 0 w 550"/>
                    <a:gd name="T45" fmla="*/ 0 h 429"/>
                    <a:gd name="T46" fmla="*/ 5 w 550"/>
                    <a:gd name="T47" fmla="*/ 30 h 429"/>
                    <a:gd name="T48" fmla="*/ 15 w 550"/>
                    <a:gd name="T49" fmla="*/ 59 h 429"/>
                    <a:gd name="T50" fmla="*/ 32 w 550"/>
                    <a:gd name="T51" fmla="*/ 86 h 429"/>
                    <a:gd name="T52" fmla="*/ 51 w 550"/>
                    <a:gd name="T53" fmla="*/ 109 h 429"/>
                    <a:gd name="T54" fmla="*/ 75 w 550"/>
                    <a:gd name="T55" fmla="*/ 127 h 429"/>
                    <a:gd name="T56" fmla="*/ 102 w 550"/>
                    <a:gd name="T57" fmla="*/ 141 h 429"/>
                    <a:gd name="T58" fmla="*/ 133 w 550"/>
                    <a:gd name="T59" fmla="*/ 150 h 429"/>
                    <a:gd name="T60" fmla="*/ 164 w 550"/>
                    <a:gd name="T61" fmla="*/ 154 h 429"/>
                    <a:gd name="T62" fmla="*/ 166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6" y="154"/>
                      </a:moveTo>
                      <a:lnTo>
                        <a:pt x="166" y="154"/>
                      </a:lnTo>
                      <a:lnTo>
                        <a:pt x="167" y="154"/>
                      </a:lnTo>
                      <a:lnTo>
                        <a:pt x="182" y="153"/>
                      </a:lnTo>
                      <a:lnTo>
                        <a:pt x="198" y="149"/>
                      </a:lnTo>
                      <a:lnTo>
                        <a:pt x="212" y="144"/>
                      </a:lnTo>
                      <a:lnTo>
                        <a:pt x="227" y="137"/>
                      </a:lnTo>
                      <a:lnTo>
                        <a:pt x="240" y="128"/>
                      </a:lnTo>
                      <a:lnTo>
                        <a:pt x="252" y="119"/>
                      </a:lnTo>
                      <a:lnTo>
                        <a:pt x="265" y="110"/>
                      </a:lnTo>
                      <a:lnTo>
                        <a:pt x="277" y="100"/>
                      </a:lnTo>
                      <a:lnTo>
                        <a:pt x="288" y="110"/>
                      </a:lnTo>
                      <a:lnTo>
                        <a:pt x="300" y="119"/>
                      </a:lnTo>
                      <a:lnTo>
                        <a:pt x="312" y="128"/>
                      </a:lnTo>
                      <a:lnTo>
                        <a:pt x="326" y="137"/>
                      </a:lnTo>
                      <a:lnTo>
                        <a:pt x="340" y="144"/>
                      </a:lnTo>
                      <a:lnTo>
                        <a:pt x="354" y="149"/>
                      </a:lnTo>
                      <a:lnTo>
                        <a:pt x="370" y="153"/>
                      </a:lnTo>
                      <a:lnTo>
                        <a:pt x="385" y="154"/>
                      </a:lnTo>
                      <a:lnTo>
                        <a:pt x="386" y="154"/>
                      </a:lnTo>
                      <a:lnTo>
                        <a:pt x="386" y="154"/>
                      </a:lnTo>
                      <a:lnTo>
                        <a:pt x="388" y="154"/>
                      </a:lnTo>
                      <a:lnTo>
                        <a:pt x="388" y="154"/>
                      </a:lnTo>
                      <a:lnTo>
                        <a:pt x="403" y="153"/>
                      </a:lnTo>
                      <a:lnTo>
                        <a:pt x="417" y="151"/>
                      </a:lnTo>
                      <a:lnTo>
                        <a:pt x="431" y="147"/>
                      </a:lnTo>
                      <a:lnTo>
                        <a:pt x="445" y="144"/>
                      </a:lnTo>
                      <a:lnTo>
                        <a:pt x="458" y="137"/>
                      </a:lnTo>
                      <a:lnTo>
                        <a:pt x="470" y="131"/>
                      </a:lnTo>
                      <a:lnTo>
                        <a:pt x="482" y="123"/>
                      </a:lnTo>
                      <a:lnTo>
                        <a:pt x="493" y="116"/>
                      </a:lnTo>
                      <a:lnTo>
                        <a:pt x="504" y="105"/>
                      </a:lnTo>
                      <a:lnTo>
                        <a:pt x="514" y="95"/>
                      </a:lnTo>
                      <a:lnTo>
                        <a:pt x="521" y="85"/>
                      </a:lnTo>
                      <a:lnTo>
                        <a:pt x="529" y="72"/>
                      </a:lnTo>
                      <a:lnTo>
                        <a:pt x="537" y="61"/>
                      </a:lnTo>
                      <a:lnTo>
                        <a:pt x="542" y="48"/>
                      </a:lnTo>
                      <a:lnTo>
                        <a:pt x="547" y="34"/>
                      </a:lnTo>
                      <a:lnTo>
                        <a:pt x="550" y="20"/>
                      </a:lnTo>
                      <a:lnTo>
                        <a:pt x="550" y="218"/>
                      </a:lnTo>
                      <a:lnTo>
                        <a:pt x="323" y="218"/>
                      </a:lnTo>
                      <a:lnTo>
                        <a:pt x="323" y="429"/>
                      </a:lnTo>
                      <a:lnTo>
                        <a:pt x="232" y="429"/>
                      </a:lnTo>
                      <a:lnTo>
                        <a:pt x="232" y="218"/>
                      </a:lnTo>
                      <a:lnTo>
                        <a:pt x="0" y="218"/>
                      </a:lnTo>
                      <a:lnTo>
                        <a:pt x="0" y="0"/>
                      </a:lnTo>
                      <a:lnTo>
                        <a:pt x="1" y="15"/>
                      </a:lnTo>
                      <a:lnTo>
                        <a:pt x="5" y="30"/>
                      </a:lnTo>
                      <a:lnTo>
                        <a:pt x="10" y="45"/>
                      </a:lnTo>
                      <a:lnTo>
                        <a:pt x="15" y="59"/>
                      </a:lnTo>
                      <a:lnTo>
                        <a:pt x="23" y="73"/>
                      </a:lnTo>
                      <a:lnTo>
                        <a:pt x="32" y="86"/>
                      </a:lnTo>
                      <a:lnTo>
                        <a:pt x="41" y="98"/>
                      </a:lnTo>
                      <a:lnTo>
                        <a:pt x="51" y="109"/>
                      </a:lnTo>
                      <a:lnTo>
                        <a:pt x="62" y="118"/>
                      </a:lnTo>
                      <a:lnTo>
                        <a:pt x="75" y="127"/>
                      </a:lnTo>
                      <a:lnTo>
                        <a:pt x="88" y="135"/>
                      </a:lnTo>
                      <a:lnTo>
                        <a:pt x="102" y="141"/>
                      </a:lnTo>
                      <a:lnTo>
                        <a:pt x="117" y="146"/>
                      </a:lnTo>
                      <a:lnTo>
                        <a:pt x="133" y="150"/>
                      </a:lnTo>
                      <a:lnTo>
                        <a:pt x="148" y="153"/>
                      </a:lnTo>
                      <a:lnTo>
                        <a:pt x="164" y="154"/>
                      </a:lnTo>
                      <a:lnTo>
                        <a:pt x="164" y="154"/>
                      </a:lnTo>
                      <a:lnTo>
                        <a:pt x="166"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14" name="Freeform 222"/>
                <p:cNvSpPr>
                  <a:spLocks/>
                </p:cNvSpPr>
                <p:nvPr/>
              </p:nvSpPr>
              <p:spPr bwMode="auto">
                <a:xfrm>
                  <a:off x="3084" y="3707"/>
                  <a:ext cx="51" cy="100"/>
                </a:xfrm>
                <a:custGeom>
                  <a:avLst/>
                  <a:gdLst>
                    <a:gd name="T0" fmla="*/ 139 w 203"/>
                    <a:gd name="T1" fmla="*/ 195 h 402"/>
                    <a:gd name="T2" fmla="*/ 152 w 203"/>
                    <a:gd name="T3" fmla="*/ 189 h 402"/>
                    <a:gd name="T4" fmla="*/ 165 w 203"/>
                    <a:gd name="T5" fmla="*/ 181 h 402"/>
                    <a:gd name="T6" fmla="*/ 175 w 203"/>
                    <a:gd name="T7" fmla="*/ 171 h 402"/>
                    <a:gd name="T8" fmla="*/ 185 w 203"/>
                    <a:gd name="T9" fmla="*/ 160 h 402"/>
                    <a:gd name="T10" fmla="*/ 193 w 203"/>
                    <a:gd name="T11" fmla="*/ 147 h 402"/>
                    <a:gd name="T12" fmla="*/ 198 w 203"/>
                    <a:gd name="T13" fmla="*/ 133 h 402"/>
                    <a:gd name="T14" fmla="*/ 202 w 203"/>
                    <a:gd name="T15" fmla="*/ 118 h 402"/>
                    <a:gd name="T16" fmla="*/ 203 w 203"/>
                    <a:gd name="T17" fmla="*/ 102 h 402"/>
                    <a:gd name="T18" fmla="*/ 202 w 203"/>
                    <a:gd name="T19" fmla="*/ 92 h 402"/>
                    <a:gd name="T20" fmla="*/ 201 w 203"/>
                    <a:gd name="T21" fmla="*/ 82 h 402"/>
                    <a:gd name="T22" fmla="*/ 198 w 203"/>
                    <a:gd name="T23" fmla="*/ 72 h 402"/>
                    <a:gd name="T24" fmla="*/ 194 w 203"/>
                    <a:gd name="T25" fmla="*/ 63 h 402"/>
                    <a:gd name="T26" fmla="*/ 190 w 203"/>
                    <a:gd name="T27" fmla="*/ 54 h 402"/>
                    <a:gd name="T28" fmla="*/ 185 w 203"/>
                    <a:gd name="T29" fmla="*/ 45 h 402"/>
                    <a:gd name="T30" fmla="*/ 179 w 203"/>
                    <a:gd name="T31" fmla="*/ 37 h 402"/>
                    <a:gd name="T32" fmla="*/ 173 w 203"/>
                    <a:gd name="T33" fmla="*/ 30 h 402"/>
                    <a:gd name="T34" fmla="*/ 166 w 203"/>
                    <a:gd name="T35" fmla="*/ 23 h 402"/>
                    <a:gd name="T36" fmla="*/ 157 w 203"/>
                    <a:gd name="T37" fmla="*/ 18 h 402"/>
                    <a:gd name="T38" fmla="*/ 150 w 203"/>
                    <a:gd name="T39" fmla="*/ 13 h 402"/>
                    <a:gd name="T40" fmla="*/ 141 w 203"/>
                    <a:gd name="T41" fmla="*/ 8 h 402"/>
                    <a:gd name="T42" fmla="*/ 132 w 203"/>
                    <a:gd name="T43" fmla="*/ 5 h 402"/>
                    <a:gd name="T44" fmla="*/ 122 w 203"/>
                    <a:gd name="T45" fmla="*/ 3 h 402"/>
                    <a:gd name="T46" fmla="*/ 111 w 203"/>
                    <a:gd name="T47" fmla="*/ 0 h 402"/>
                    <a:gd name="T48" fmla="*/ 101 w 203"/>
                    <a:gd name="T49" fmla="*/ 0 h 402"/>
                    <a:gd name="T50" fmla="*/ 91 w 203"/>
                    <a:gd name="T51" fmla="*/ 0 h 402"/>
                    <a:gd name="T52" fmla="*/ 81 w 203"/>
                    <a:gd name="T53" fmla="*/ 3 h 402"/>
                    <a:gd name="T54" fmla="*/ 71 w 203"/>
                    <a:gd name="T55" fmla="*/ 5 h 402"/>
                    <a:gd name="T56" fmla="*/ 62 w 203"/>
                    <a:gd name="T57" fmla="*/ 8 h 402"/>
                    <a:gd name="T58" fmla="*/ 53 w 203"/>
                    <a:gd name="T59" fmla="*/ 13 h 402"/>
                    <a:gd name="T60" fmla="*/ 45 w 203"/>
                    <a:gd name="T61" fmla="*/ 18 h 402"/>
                    <a:gd name="T62" fmla="*/ 37 w 203"/>
                    <a:gd name="T63" fmla="*/ 23 h 402"/>
                    <a:gd name="T64" fmla="*/ 30 w 203"/>
                    <a:gd name="T65" fmla="*/ 30 h 402"/>
                    <a:gd name="T66" fmla="*/ 23 w 203"/>
                    <a:gd name="T67" fmla="*/ 37 h 402"/>
                    <a:gd name="T68" fmla="*/ 17 w 203"/>
                    <a:gd name="T69" fmla="*/ 45 h 402"/>
                    <a:gd name="T70" fmla="*/ 12 w 203"/>
                    <a:gd name="T71" fmla="*/ 54 h 402"/>
                    <a:gd name="T72" fmla="*/ 8 w 203"/>
                    <a:gd name="T73" fmla="*/ 63 h 402"/>
                    <a:gd name="T74" fmla="*/ 4 w 203"/>
                    <a:gd name="T75" fmla="*/ 72 h 402"/>
                    <a:gd name="T76" fmla="*/ 2 w 203"/>
                    <a:gd name="T77" fmla="*/ 82 h 402"/>
                    <a:gd name="T78" fmla="*/ 0 w 203"/>
                    <a:gd name="T79" fmla="*/ 92 h 402"/>
                    <a:gd name="T80" fmla="*/ 0 w 203"/>
                    <a:gd name="T81" fmla="*/ 102 h 402"/>
                    <a:gd name="T82" fmla="*/ 0 w 203"/>
                    <a:gd name="T83" fmla="*/ 118 h 402"/>
                    <a:gd name="T84" fmla="*/ 4 w 203"/>
                    <a:gd name="T85" fmla="*/ 133 h 402"/>
                    <a:gd name="T86" fmla="*/ 11 w 203"/>
                    <a:gd name="T87" fmla="*/ 147 h 402"/>
                    <a:gd name="T88" fmla="*/ 17 w 203"/>
                    <a:gd name="T89" fmla="*/ 160 h 402"/>
                    <a:gd name="T90" fmla="*/ 27 w 203"/>
                    <a:gd name="T91" fmla="*/ 171 h 402"/>
                    <a:gd name="T92" fmla="*/ 37 w 203"/>
                    <a:gd name="T93" fmla="*/ 181 h 402"/>
                    <a:gd name="T94" fmla="*/ 50 w 203"/>
                    <a:gd name="T95" fmla="*/ 189 h 402"/>
                    <a:gd name="T96" fmla="*/ 63 w 203"/>
                    <a:gd name="T97" fmla="*/ 195 h 402"/>
                    <a:gd name="T98" fmla="*/ 63 w 203"/>
                    <a:gd name="T99" fmla="*/ 402 h 402"/>
                    <a:gd name="T100" fmla="*/ 139 w 203"/>
                    <a:gd name="T101" fmla="*/ 402 h 402"/>
                    <a:gd name="T102" fmla="*/ 139 w 203"/>
                    <a:gd name="T103" fmla="*/ 19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195"/>
                      </a:moveTo>
                      <a:lnTo>
                        <a:pt x="152" y="189"/>
                      </a:lnTo>
                      <a:lnTo>
                        <a:pt x="165" y="181"/>
                      </a:lnTo>
                      <a:lnTo>
                        <a:pt x="175" y="171"/>
                      </a:lnTo>
                      <a:lnTo>
                        <a:pt x="185" y="160"/>
                      </a:lnTo>
                      <a:lnTo>
                        <a:pt x="193" y="147"/>
                      </a:lnTo>
                      <a:lnTo>
                        <a:pt x="198" y="133"/>
                      </a:lnTo>
                      <a:lnTo>
                        <a:pt x="202" y="118"/>
                      </a:lnTo>
                      <a:lnTo>
                        <a:pt x="203" y="102"/>
                      </a:lnTo>
                      <a:lnTo>
                        <a:pt x="202" y="92"/>
                      </a:lnTo>
                      <a:lnTo>
                        <a:pt x="201" y="82"/>
                      </a:lnTo>
                      <a:lnTo>
                        <a:pt x="198" y="72"/>
                      </a:lnTo>
                      <a:lnTo>
                        <a:pt x="194" y="63"/>
                      </a:lnTo>
                      <a:lnTo>
                        <a:pt x="190" y="54"/>
                      </a:lnTo>
                      <a:lnTo>
                        <a:pt x="185" y="45"/>
                      </a:lnTo>
                      <a:lnTo>
                        <a:pt x="179" y="37"/>
                      </a:lnTo>
                      <a:lnTo>
                        <a:pt x="173" y="30"/>
                      </a:lnTo>
                      <a:lnTo>
                        <a:pt x="166" y="23"/>
                      </a:lnTo>
                      <a:lnTo>
                        <a:pt x="157" y="18"/>
                      </a:lnTo>
                      <a:lnTo>
                        <a:pt x="150" y="13"/>
                      </a:lnTo>
                      <a:lnTo>
                        <a:pt x="141" y="8"/>
                      </a:lnTo>
                      <a:lnTo>
                        <a:pt x="132" y="5"/>
                      </a:lnTo>
                      <a:lnTo>
                        <a:pt x="122" y="3"/>
                      </a:lnTo>
                      <a:lnTo>
                        <a:pt x="111" y="0"/>
                      </a:lnTo>
                      <a:lnTo>
                        <a:pt x="101" y="0"/>
                      </a:lnTo>
                      <a:lnTo>
                        <a:pt x="91" y="0"/>
                      </a:lnTo>
                      <a:lnTo>
                        <a:pt x="81" y="3"/>
                      </a:lnTo>
                      <a:lnTo>
                        <a:pt x="71" y="5"/>
                      </a:lnTo>
                      <a:lnTo>
                        <a:pt x="62" y="8"/>
                      </a:lnTo>
                      <a:lnTo>
                        <a:pt x="53" y="13"/>
                      </a:lnTo>
                      <a:lnTo>
                        <a:pt x="45" y="18"/>
                      </a:lnTo>
                      <a:lnTo>
                        <a:pt x="37" y="23"/>
                      </a:lnTo>
                      <a:lnTo>
                        <a:pt x="30" y="30"/>
                      </a:lnTo>
                      <a:lnTo>
                        <a:pt x="23" y="37"/>
                      </a:lnTo>
                      <a:lnTo>
                        <a:pt x="17" y="45"/>
                      </a:lnTo>
                      <a:lnTo>
                        <a:pt x="12" y="54"/>
                      </a:lnTo>
                      <a:lnTo>
                        <a:pt x="8" y="63"/>
                      </a:lnTo>
                      <a:lnTo>
                        <a:pt x="4" y="72"/>
                      </a:lnTo>
                      <a:lnTo>
                        <a:pt x="2" y="82"/>
                      </a:lnTo>
                      <a:lnTo>
                        <a:pt x="0" y="92"/>
                      </a:lnTo>
                      <a:lnTo>
                        <a:pt x="0" y="102"/>
                      </a:lnTo>
                      <a:lnTo>
                        <a:pt x="0" y="118"/>
                      </a:lnTo>
                      <a:lnTo>
                        <a:pt x="4" y="133"/>
                      </a:lnTo>
                      <a:lnTo>
                        <a:pt x="11" y="147"/>
                      </a:lnTo>
                      <a:lnTo>
                        <a:pt x="17" y="160"/>
                      </a:lnTo>
                      <a:lnTo>
                        <a:pt x="27" y="171"/>
                      </a:lnTo>
                      <a:lnTo>
                        <a:pt x="37" y="181"/>
                      </a:lnTo>
                      <a:lnTo>
                        <a:pt x="50" y="189"/>
                      </a:lnTo>
                      <a:lnTo>
                        <a:pt x="63" y="195"/>
                      </a:lnTo>
                      <a:lnTo>
                        <a:pt x="63" y="402"/>
                      </a:lnTo>
                      <a:lnTo>
                        <a:pt x="139" y="402"/>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15" name="Freeform 223"/>
                <p:cNvSpPr>
                  <a:spLocks/>
                </p:cNvSpPr>
                <p:nvPr/>
              </p:nvSpPr>
              <p:spPr bwMode="auto">
                <a:xfrm>
                  <a:off x="3462" y="3724"/>
                  <a:ext cx="69" cy="164"/>
                </a:xfrm>
                <a:custGeom>
                  <a:avLst/>
                  <a:gdLst>
                    <a:gd name="T0" fmla="*/ 204 w 274"/>
                    <a:gd name="T1" fmla="*/ 656 h 656"/>
                    <a:gd name="T2" fmla="*/ 178 w 274"/>
                    <a:gd name="T3" fmla="*/ 477 h 656"/>
                    <a:gd name="T4" fmla="*/ 133 w 274"/>
                    <a:gd name="T5" fmla="*/ 459 h 656"/>
                    <a:gd name="T6" fmla="*/ 94 w 274"/>
                    <a:gd name="T7" fmla="*/ 436 h 656"/>
                    <a:gd name="T8" fmla="*/ 62 w 274"/>
                    <a:gd name="T9" fmla="*/ 407 h 656"/>
                    <a:gd name="T10" fmla="*/ 37 w 274"/>
                    <a:gd name="T11" fmla="*/ 373 h 656"/>
                    <a:gd name="T12" fmla="*/ 17 w 274"/>
                    <a:gd name="T13" fmla="*/ 336 h 656"/>
                    <a:gd name="T14" fmla="*/ 6 w 274"/>
                    <a:gd name="T15" fmla="*/ 296 h 656"/>
                    <a:gd name="T16" fmla="*/ 1 w 274"/>
                    <a:gd name="T17" fmla="*/ 255 h 656"/>
                    <a:gd name="T18" fmla="*/ 2 w 274"/>
                    <a:gd name="T19" fmla="*/ 213 h 656"/>
                    <a:gd name="T20" fmla="*/ 10 w 274"/>
                    <a:gd name="T21" fmla="*/ 174 h 656"/>
                    <a:gd name="T22" fmla="*/ 25 w 274"/>
                    <a:gd name="T23" fmla="*/ 134 h 656"/>
                    <a:gd name="T24" fmla="*/ 47 w 274"/>
                    <a:gd name="T25" fmla="*/ 99 h 656"/>
                    <a:gd name="T26" fmla="*/ 75 w 274"/>
                    <a:gd name="T27" fmla="*/ 67 h 656"/>
                    <a:gd name="T28" fmla="*/ 111 w 274"/>
                    <a:gd name="T29" fmla="*/ 40 h 656"/>
                    <a:gd name="T30" fmla="*/ 153 w 274"/>
                    <a:gd name="T31" fmla="*/ 18 h 656"/>
                    <a:gd name="T32" fmla="*/ 201 w 274"/>
                    <a:gd name="T33" fmla="*/ 4 h 656"/>
                    <a:gd name="T34" fmla="*/ 225 w 274"/>
                    <a:gd name="T35" fmla="*/ 71 h 656"/>
                    <a:gd name="T36" fmla="*/ 187 w 274"/>
                    <a:gd name="T37" fmla="*/ 81 h 656"/>
                    <a:gd name="T38" fmla="*/ 155 w 274"/>
                    <a:gd name="T39" fmla="*/ 96 h 656"/>
                    <a:gd name="T40" fmla="*/ 128 w 274"/>
                    <a:gd name="T41" fmla="*/ 116 h 656"/>
                    <a:gd name="T42" fmla="*/ 108 w 274"/>
                    <a:gd name="T43" fmla="*/ 142 h 656"/>
                    <a:gd name="T44" fmla="*/ 91 w 274"/>
                    <a:gd name="T45" fmla="*/ 169 h 656"/>
                    <a:gd name="T46" fmla="*/ 81 w 274"/>
                    <a:gd name="T47" fmla="*/ 199 h 656"/>
                    <a:gd name="T48" fmla="*/ 76 w 274"/>
                    <a:gd name="T49" fmla="*/ 230 h 656"/>
                    <a:gd name="T50" fmla="*/ 76 w 274"/>
                    <a:gd name="T51" fmla="*/ 262 h 656"/>
                    <a:gd name="T52" fmla="*/ 82 w 274"/>
                    <a:gd name="T53" fmla="*/ 292 h 656"/>
                    <a:gd name="T54" fmla="*/ 94 w 274"/>
                    <a:gd name="T55" fmla="*/ 322 h 656"/>
                    <a:gd name="T56" fmla="*/ 111 w 274"/>
                    <a:gd name="T57" fmla="*/ 350 h 656"/>
                    <a:gd name="T58" fmla="*/ 132 w 274"/>
                    <a:gd name="T59" fmla="*/ 374 h 656"/>
                    <a:gd name="T60" fmla="*/ 159 w 274"/>
                    <a:gd name="T61" fmla="*/ 393 h 656"/>
                    <a:gd name="T62" fmla="*/ 192 w 274"/>
                    <a:gd name="T63" fmla="*/ 408 h 656"/>
                    <a:gd name="T64" fmla="*/ 230 w 274"/>
                    <a:gd name="T65" fmla="*/ 417 h 656"/>
                    <a:gd name="T66" fmla="*/ 274 w 274"/>
                    <a:gd name="T67" fmla="*/ 420 h 656"/>
                    <a:gd name="T68" fmla="*/ 269 w 274"/>
                    <a:gd name="T69" fmla="*/ 454 h 656"/>
                    <a:gd name="T70" fmla="*/ 270 w 274"/>
                    <a:gd name="T71" fmla="*/ 473 h 656"/>
                    <a:gd name="T72" fmla="*/ 272 w 274"/>
                    <a:gd name="T73" fmla="*/ 489 h 656"/>
                    <a:gd name="T74" fmla="*/ 262 w 274"/>
                    <a:gd name="T75" fmla="*/ 48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2" y="656"/>
                      </a:moveTo>
                      <a:lnTo>
                        <a:pt x="204" y="656"/>
                      </a:lnTo>
                      <a:lnTo>
                        <a:pt x="204" y="484"/>
                      </a:lnTo>
                      <a:lnTo>
                        <a:pt x="178" y="477"/>
                      </a:lnTo>
                      <a:lnTo>
                        <a:pt x="155" y="469"/>
                      </a:lnTo>
                      <a:lnTo>
                        <a:pt x="133" y="459"/>
                      </a:lnTo>
                      <a:lnTo>
                        <a:pt x="113" y="449"/>
                      </a:lnTo>
                      <a:lnTo>
                        <a:pt x="94" y="436"/>
                      </a:lnTo>
                      <a:lnTo>
                        <a:pt x="77" y="422"/>
                      </a:lnTo>
                      <a:lnTo>
                        <a:pt x="62" y="407"/>
                      </a:lnTo>
                      <a:lnTo>
                        <a:pt x="48" y="390"/>
                      </a:lnTo>
                      <a:lnTo>
                        <a:pt x="37" y="373"/>
                      </a:lnTo>
                      <a:lnTo>
                        <a:pt x="26" y="355"/>
                      </a:lnTo>
                      <a:lnTo>
                        <a:pt x="17" y="336"/>
                      </a:lnTo>
                      <a:lnTo>
                        <a:pt x="11" y="315"/>
                      </a:lnTo>
                      <a:lnTo>
                        <a:pt x="6" y="296"/>
                      </a:lnTo>
                      <a:lnTo>
                        <a:pt x="2" y="276"/>
                      </a:lnTo>
                      <a:lnTo>
                        <a:pt x="1" y="255"/>
                      </a:lnTo>
                      <a:lnTo>
                        <a:pt x="0" y="234"/>
                      </a:lnTo>
                      <a:lnTo>
                        <a:pt x="2" y="213"/>
                      </a:lnTo>
                      <a:lnTo>
                        <a:pt x="5" y="193"/>
                      </a:lnTo>
                      <a:lnTo>
                        <a:pt x="10" y="174"/>
                      </a:lnTo>
                      <a:lnTo>
                        <a:pt x="16" y="153"/>
                      </a:lnTo>
                      <a:lnTo>
                        <a:pt x="25" y="134"/>
                      </a:lnTo>
                      <a:lnTo>
                        <a:pt x="35" y="116"/>
                      </a:lnTo>
                      <a:lnTo>
                        <a:pt x="47" y="99"/>
                      </a:lnTo>
                      <a:lnTo>
                        <a:pt x="60" y="82"/>
                      </a:lnTo>
                      <a:lnTo>
                        <a:pt x="75" y="67"/>
                      </a:lnTo>
                      <a:lnTo>
                        <a:pt x="91" y="53"/>
                      </a:lnTo>
                      <a:lnTo>
                        <a:pt x="111" y="40"/>
                      </a:lnTo>
                      <a:lnTo>
                        <a:pt x="131" y="28"/>
                      </a:lnTo>
                      <a:lnTo>
                        <a:pt x="153" y="18"/>
                      </a:lnTo>
                      <a:lnTo>
                        <a:pt x="176" y="11"/>
                      </a:lnTo>
                      <a:lnTo>
                        <a:pt x="201" y="4"/>
                      </a:lnTo>
                      <a:lnTo>
                        <a:pt x="228" y="0"/>
                      </a:lnTo>
                      <a:lnTo>
                        <a:pt x="225" y="71"/>
                      </a:lnTo>
                      <a:lnTo>
                        <a:pt x="206" y="74"/>
                      </a:lnTo>
                      <a:lnTo>
                        <a:pt x="187" y="81"/>
                      </a:lnTo>
                      <a:lnTo>
                        <a:pt x="170" y="87"/>
                      </a:lnTo>
                      <a:lnTo>
                        <a:pt x="155" y="96"/>
                      </a:lnTo>
                      <a:lnTo>
                        <a:pt x="141" y="106"/>
                      </a:lnTo>
                      <a:lnTo>
                        <a:pt x="128" y="116"/>
                      </a:lnTo>
                      <a:lnTo>
                        <a:pt x="117" y="129"/>
                      </a:lnTo>
                      <a:lnTo>
                        <a:pt x="108" y="142"/>
                      </a:lnTo>
                      <a:lnTo>
                        <a:pt x="99" y="155"/>
                      </a:lnTo>
                      <a:lnTo>
                        <a:pt x="91" y="169"/>
                      </a:lnTo>
                      <a:lnTo>
                        <a:pt x="85" y="184"/>
                      </a:lnTo>
                      <a:lnTo>
                        <a:pt x="81" y="199"/>
                      </a:lnTo>
                      <a:lnTo>
                        <a:pt x="77" y="215"/>
                      </a:lnTo>
                      <a:lnTo>
                        <a:pt x="76" y="230"/>
                      </a:lnTo>
                      <a:lnTo>
                        <a:pt x="76" y="245"/>
                      </a:lnTo>
                      <a:lnTo>
                        <a:pt x="76" y="262"/>
                      </a:lnTo>
                      <a:lnTo>
                        <a:pt x="79" y="277"/>
                      </a:lnTo>
                      <a:lnTo>
                        <a:pt x="82" y="292"/>
                      </a:lnTo>
                      <a:lnTo>
                        <a:pt x="88" y="308"/>
                      </a:lnTo>
                      <a:lnTo>
                        <a:pt x="94" y="322"/>
                      </a:lnTo>
                      <a:lnTo>
                        <a:pt x="102" y="336"/>
                      </a:lnTo>
                      <a:lnTo>
                        <a:pt x="111" y="350"/>
                      </a:lnTo>
                      <a:lnTo>
                        <a:pt x="121" y="361"/>
                      </a:lnTo>
                      <a:lnTo>
                        <a:pt x="132" y="374"/>
                      </a:lnTo>
                      <a:lnTo>
                        <a:pt x="145" y="384"/>
                      </a:lnTo>
                      <a:lnTo>
                        <a:pt x="159" y="393"/>
                      </a:lnTo>
                      <a:lnTo>
                        <a:pt x="176" y="402"/>
                      </a:lnTo>
                      <a:lnTo>
                        <a:pt x="192" y="408"/>
                      </a:lnTo>
                      <a:lnTo>
                        <a:pt x="210" y="413"/>
                      </a:lnTo>
                      <a:lnTo>
                        <a:pt x="230" y="417"/>
                      </a:lnTo>
                      <a:lnTo>
                        <a:pt x="251" y="420"/>
                      </a:lnTo>
                      <a:lnTo>
                        <a:pt x="274" y="420"/>
                      </a:lnTo>
                      <a:lnTo>
                        <a:pt x="271" y="436"/>
                      </a:lnTo>
                      <a:lnTo>
                        <a:pt x="269" y="454"/>
                      </a:lnTo>
                      <a:lnTo>
                        <a:pt x="269" y="464"/>
                      </a:lnTo>
                      <a:lnTo>
                        <a:pt x="270" y="473"/>
                      </a:lnTo>
                      <a:lnTo>
                        <a:pt x="271" y="481"/>
                      </a:lnTo>
                      <a:lnTo>
                        <a:pt x="272" y="489"/>
                      </a:lnTo>
                      <a:lnTo>
                        <a:pt x="267" y="489"/>
                      </a:lnTo>
                      <a:lnTo>
                        <a:pt x="262" y="489"/>
                      </a:lnTo>
                      <a:lnTo>
                        <a:pt x="262" y="656"/>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59616" name="Freeform 224"/>
              <p:cNvSpPr>
                <a:spLocks/>
              </p:cNvSpPr>
              <p:nvPr/>
            </p:nvSpPr>
            <p:spPr bwMode="auto">
              <a:xfrm>
                <a:off x="3683" y="3804"/>
                <a:ext cx="87" cy="112"/>
              </a:xfrm>
              <a:custGeom>
                <a:avLst/>
                <a:gdLst>
                  <a:gd name="T0" fmla="*/ 350 w 350"/>
                  <a:gd name="T1" fmla="*/ 448 h 448"/>
                  <a:gd name="T2" fmla="*/ 350 w 350"/>
                  <a:gd name="T3" fmla="*/ 200 h 448"/>
                  <a:gd name="T4" fmla="*/ 245 w 350"/>
                  <a:gd name="T5" fmla="*/ 200 h 448"/>
                  <a:gd name="T6" fmla="*/ 241 w 350"/>
                  <a:gd name="T7" fmla="*/ 159 h 448"/>
                  <a:gd name="T8" fmla="*/ 235 w 350"/>
                  <a:gd name="T9" fmla="*/ 121 h 448"/>
                  <a:gd name="T10" fmla="*/ 232 w 350"/>
                  <a:gd name="T11" fmla="*/ 103 h 448"/>
                  <a:gd name="T12" fmla="*/ 229 w 350"/>
                  <a:gd name="T13" fmla="*/ 87 h 448"/>
                  <a:gd name="T14" fmla="*/ 225 w 350"/>
                  <a:gd name="T15" fmla="*/ 71 h 448"/>
                  <a:gd name="T16" fmla="*/ 220 w 350"/>
                  <a:gd name="T17" fmla="*/ 57 h 448"/>
                  <a:gd name="T18" fmla="*/ 215 w 350"/>
                  <a:gd name="T19" fmla="*/ 45 h 448"/>
                  <a:gd name="T20" fmla="*/ 209 w 350"/>
                  <a:gd name="T21" fmla="*/ 33 h 448"/>
                  <a:gd name="T22" fmla="*/ 204 w 350"/>
                  <a:gd name="T23" fmla="*/ 23 h 448"/>
                  <a:gd name="T24" fmla="*/ 198 w 350"/>
                  <a:gd name="T25" fmla="*/ 15 h 448"/>
                  <a:gd name="T26" fmla="*/ 193 w 350"/>
                  <a:gd name="T27" fmla="*/ 9 h 448"/>
                  <a:gd name="T28" fmla="*/ 187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5 h 448"/>
                  <a:gd name="T42" fmla="*/ 142 w 350"/>
                  <a:gd name="T43" fmla="*/ 23 h 448"/>
                  <a:gd name="T44" fmla="*/ 137 w 350"/>
                  <a:gd name="T45" fmla="*/ 33 h 448"/>
                  <a:gd name="T46" fmla="*/ 132 w 350"/>
                  <a:gd name="T47" fmla="*/ 45 h 448"/>
                  <a:gd name="T48" fmla="*/ 127 w 350"/>
                  <a:gd name="T49" fmla="*/ 57 h 448"/>
                  <a:gd name="T50" fmla="*/ 123 w 350"/>
                  <a:gd name="T51" fmla="*/ 71 h 448"/>
                  <a:gd name="T52" fmla="*/ 118 w 350"/>
                  <a:gd name="T53" fmla="*/ 87 h 448"/>
                  <a:gd name="T54" fmla="*/ 114 w 350"/>
                  <a:gd name="T55" fmla="*/ 103 h 448"/>
                  <a:gd name="T56" fmla="*/ 111 w 350"/>
                  <a:gd name="T57" fmla="*/ 121 h 448"/>
                  <a:gd name="T58" fmla="*/ 105 w 350"/>
                  <a:gd name="T59" fmla="*/ 159 h 448"/>
                  <a:gd name="T60" fmla="*/ 101 w 350"/>
                  <a:gd name="T61" fmla="*/ 200 h 448"/>
                  <a:gd name="T62" fmla="*/ 0 w 350"/>
                  <a:gd name="T63" fmla="*/ 200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0"/>
                    </a:lnTo>
                    <a:lnTo>
                      <a:pt x="245" y="200"/>
                    </a:lnTo>
                    <a:lnTo>
                      <a:pt x="241" y="159"/>
                    </a:lnTo>
                    <a:lnTo>
                      <a:pt x="235" y="121"/>
                    </a:lnTo>
                    <a:lnTo>
                      <a:pt x="232" y="103"/>
                    </a:lnTo>
                    <a:lnTo>
                      <a:pt x="229" y="87"/>
                    </a:lnTo>
                    <a:lnTo>
                      <a:pt x="225" y="71"/>
                    </a:lnTo>
                    <a:lnTo>
                      <a:pt x="220" y="57"/>
                    </a:lnTo>
                    <a:lnTo>
                      <a:pt x="215" y="45"/>
                    </a:lnTo>
                    <a:lnTo>
                      <a:pt x="209" y="33"/>
                    </a:lnTo>
                    <a:lnTo>
                      <a:pt x="204" y="23"/>
                    </a:lnTo>
                    <a:lnTo>
                      <a:pt x="198" y="15"/>
                    </a:lnTo>
                    <a:lnTo>
                      <a:pt x="193" y="9"/>
                    </a:lnTo>
                    <a:lnTo>
                      <a:pt x="187" y="4"/>
                    </a:lnTo>
                    <a:lnTo>
                      <a:pt x="180" y="0"/>
                    </a:lnTo>
                    <a:lnTo>
                      <a:pt x="174" y="0"/>
                    </a:lnTo>
                    <a:lnTo>
                      <a:pt x="166" y="0"/>
                    </a:lnTo>
                    <a:lnTo>
                      <a:pt x="160" y="4"/>
                    </a:lnTo>
                    <a:lnTo>
                      <a:pt x="155" y="9"/>
                    </a:lnTo>
                    <a:lnTo>
                      <a:pt x="148" y="15"/>
                    </a:lnTo>
                    <a:lnTo>
                      <a:pt x="142" y="23"/>
                    </a:lnTo>
                    <a:lnTo>
                      <a:pt x="137" y="33"/>
                    </a:lnTo>
                    <a:lnTo>
                      <a:pt x="132" y="45"/>
                    </a:lnTo>
                    <a:lnTo>
                      <a:pt x="127" y="57"/>
                    </a:lnTo>
                    <a:lnTo>
                      <a:pt x="123" y="71"/>
                    </a:lnTo>
                    <a:lnTo>
                      <a:pt x="118" y="87"/>
                    </a:lnTo>
                    <a:lnTo>
                      <a:pt x="114" y="103"/>
                    </a:lnTo>
                    <a:lnTo>
                      <a:pt x="111" y="121"/>
                    </a:lnTo>
                    <a:lnTo>
                      <a:pt x="105" y="159"/>
                    </a:lnTo>
                    <a:lnTo>
                      <a:pt x="101" y="200"/>
                    </a:lnTo>
                    <a:lnTo>
                      <a:pt x="0" y="200"/>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17" name="Freeform 225"/>
              <p:cNvSpPr>
                <a:spLocks/>
              </p:cNvSpPr>
              <p:nvPr/>
            </p:nvSpPr>
            <p:spPr bwMode="auto">
              <a:xfrm>
                <a:off x="3876" y="3834"/>
                <a:ext cx="51" cy="101"/>
              </a:xfrm>
              <a:custGeom>
                <a:avLst/>
                <a:gdLst>
                  <a:gd name="T0" fmla="*/ 139 w 203"/>
                  <a:gd name="T1" fmla="*/ 196 h 403"/>
                  <a:gd name="T2" fmla="*/ 153 w 203"/>
                  <a:gd name="T3" fmla="*/ 189 h 403"/>
                  <a:gd name="T4" fmla="*/ 165 w 203"/>
                  <a:gd name="T5" fmla="*/ 181 h 403"/>
                  <a:gd name="T6" fmla="*/ 176 w 203"/>
                  <a:gd name="T7" fmla="*/ 171 h 403"/>
                  <a:gd name="T8" fmla="*/ 185 w 203"/>
                  <a:gd name="T9" fmla="*/ 160 h 403"/>
                  <a:gd name="T10" fmla="*/ 193 w 203"/>
                  <a:gd name="T11" fmla="*/ 147 h 403"/>
                  <a:gd name="T12" fmla="*/ 198 w 203"/>
                  <a:gd name="T13" fmla="*/ 133 h 403"/>
                  <a:gd name="T14" fmla="*/ 202 w 203"/>
                  <a:gd name="T15" fmla="*/ 117 h 403"/>
                  <a:gd name="T16" fmla="*/ 203 w 203"/>
                  <a:gd name="T17" fmla="*/ 102 h 403"/>
                  <a:gd name="T18" fmla="*/ 203 w 203"/>
                  <a:gd name="T19" fmla="*/ 92 h 403"/>
                  <a:gd name="T20" fmla="*/ 200 w 203"/>
                  <a:gd name="T21" fmla="*/ 82 h 403"/>
                  <a:gd name="T22" fmla="*/ 198 w 203"/>
                  <a:gd name="T23" fmla="*/ 72 h 403"/>
                  <a:gd name="T24" fmla="*/ 195 w 203"/>
                  <a:gd name="T25" fmla="*/ 63 h 403"/>
                  <a:gd name="T26" fmla="*/ 190 w 203"/>
                  <a:gd name="T27" fmla="*/ 54 h 403"/>
                  <a:gd name="T28" fmla="*/ 185 w 203"/>
                  <a:gd name="T29" fmla="*/ 45 h 403"/>
                  <a:gd name="T30" fmla="*/ 180 w 203"/>
                  <a:gd name="T31" fmla="*/ 37 h 403"/>
                  <a:gd name="T32" fmla="*/ 174 w 203"/>
                  <a:gd name="T33" fmla="*/ 31 h 403"/>
                  <a:gd name="T34" fmla="*/ 166 w 203"/>
                  <a:gd name="T35" fmla="*/ 24 h 403"/>
                  <a:gd name="T36" fmla="*/ 158 w 203"/>
                  <a:gd name="T37" fmla="*/ 18 h 403"/>
                  <a:gd name="T38" fmla="*/ 149 w 203"/>
                  <a:gd name="T39" fmla="*/ 13 h 403"/>
                  <a:gd name="T40" fmla="*/ 141 w 203"/>
                  <a:gd name="T41" fmla="*/ 9 h 403"/>
                  <a:gd name="T42" fmla="*/ 132 w 203"/>
                  <a:gd name="T43" fmla="*/ 5 h 403"/>
                  <a:gd name="T44" fmla="*/ 121 w 203"/>
                  <a:gd name="T45" fmla="*/ 3 h 403"/>
                  <a:gd name="T46" fmla="*/ 113 w 203"/>
                  <a:gd name="T47" fmla="*/ 1 h 403"/>
                  <a:gd name="T48" fmla="*/ 101 w 203"/>
                  <a:gd name="T49" fmla="*/ 0 h 403"/>
                  <a:gd name="T50" fmla="*/ 91 w 203"/>
                  <a:gd name="T51" fmla="*/ 1 h 403"/>
                  <a:gd name="T52" fmla="*/ 81 w 203"/>
                  <a:gd name="T53" fmla="*/ 3 h 403"/>
                  <a:gd name="T54" fmla="*/ 72 w 203"/>
                  <a:gd name="T55" fmla="*/ 5 h 403"/>
                  <a:gd name="T56" fmla="*/ 62 w 203"/>
                  <a:gd name="T57" fmla="*/ 9 h 403"/>
                  <a:gd name="T58" fmla="*/ 54 w 203"/>
                  <a:gd name="T59" fmla="*/ 13 h 403"/>
                  <a:gd name="T60" fmla="*/ 45 w 203"/>
                  <a:gd name="T61" fmla="*/ 18 h 403"/>
                  <a:gd name="T62" fmla="*/ 37 w 203"/>
                  <a:gd name="T63" fmla="*/ 24 h 403"/>
                  <a:gd name="T64" fmla="*/ 30 w 203"/>
                  <a:gd name="T65" fmla="*/ 31 h 403"/>
                  <a:gd name="T66" fmla="*/ 23 w 203"/>
                  <a:gd name="T67" fmla="*/ 37 h 403"/>
                  <a:gd name="T68" fmla="*/ 17 w 203"/>
                  <a:gd name="T69" fmla="*/ 45 h 403"/>
                  <a:gd name="T70" fmla="*/ 12 w 203"/>
                  <a:gd name="T71" fmla="*/ 54 h 403"/>
                  <a:gd name="T72" fmla="*/ 8 w 203"/>
                  <a:gd name="T73" fmla="*/ 63 h 403"/>
                  <a:gd name="T74" fmla="*/ 4 w 203"/>
                  <a:gd name="T75" fmla="*/ 72 h 403"/>
                  <a:gd name="T76" fmla="*/ 2 w 203"/>
                  <a:gd name="T77" fmla="*/ 82 h 403"/>
                  <a:gd name="T78" fmla="*/ 0 w 203"/>
                  <a:gd name="T79" fmla="*/ 92 h 403"/>
                  <a:gd name="T80" fmla="*/ 0 w 203"/>
                  <a:gd name="T81" fmla="*/ 102 h 403"/>
                  <a:gd name="T82" fmla="*/ 2 w 203"/>
                  <a:gd name="T83" fmla="*/ 117 h 403"/>
                  <a:gd name="T84" fmla="*/ 5 w 203"/>
                  <a:gd name="T85" fmla="*/ 133 h 403"/>
                  <a:gd name="T86" fmla="*/ 11 w 203"/>
                  <a:gd name="T87" fmla="*/ 147 h 403"/>
                  <a:gd name="T88" fmla="*/ 18 w 203"/>
                  <a:gd name="T89" fmla="*/ 160 h 403"/>
                  <a:gd name="T90" fmla="*/ 27 w 203"/>
                  <a:gd name="T91" fmla="*/ 171 h 403"/>
                  <a:gd name="T92" fmla="*/ 39 w 203"/>
                  <a:gd name="T93" fmla="*/ 181 h 403"/>
                  <a:gd name="T94" fmla="*/ 50 w 203"/>
                  <a:gd name="T95" fmla="*/ 189 h 403"/>
                  <a:gd name="T96" fmla="*/ 64 w 203"/>
                  <a:gd name="T97" fmla="*/ 196 h 403"/>
                  <a:gd name="T98" fmla="*/ 64 w 203"/>
                  <a:gd name="T99" fmla="*/ 403 h 403"/>
                  <a:gd name="T100" fmla="*/ 139 w 203"/>
                  <a:gd name="T101" fmla="*/ 403 h 403"/>
                  <a:gd name="T102" fmla="*/ 139 w 203"/>
                  <a:gd name="T103" fmla="*/ 19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196"/>
                    </a:moveTo>
                    <a:lnTo>
                      <a:pt x="153" y="189"/>
                    </a:lnTo>
                    <a:lnTo>
                      <a:pt x="165" y="181"/>
                    </a:lnTo>
                    <a:lnTo>
                      <a:pt x="176" y="171"/>
                    </a:lnTo>
                    <a:lnTo>
                      <a:pt x="185" y="160"/>
                    </a:lnTo>
                    <a:lnTo>
                      <a:pt x="193" y="147"/>
                    </a:lnTo>
                    <a:lnTo>
                      <a:pt x="198" y="133"/>
                    </a:lnTo>
                    <a:lnTo>
                      <a:pt x="202" y="117"/>
                    </a:lnTo>
                    <a:lnTo>
                      <a:pt x="203" y="102"/>
                    </a:lnTo>
                    <a:lnTo>
                      <a:pt x="203" y="92"/>
                    </a:lnTo>
                    <a:lnTo>
                      <a:pt x="200" y="82"/>
                    </a:lnTo>
                    <a:lnTo>
                      <a:pt x="198" y="72"/>
                    </a:lnTo>
                    <a:lnTo>
                      <a:pt x="195" y="63"/>
                    </a:lnTo>
                    <a:lnTo>
                      <a:pt x="190" y="54"/>
                    </a:lnTo>
                    <a:lnTo>
                      <a:pt x="185" y="45"/>
                    </a:lnTo>
                    <a:lnTo>
                      <a:pt x="180" y="37"/>
                    </a:lnTo>
                    <a:lnTo>
                      <a:pt x="174" y="31"/>
                    </a:lnTo>
                    <a:lnTo>
                      <a:pt x="166" y="24"/>
                    </a:lnTo>
                    <a:lnTo>
                      <a:pt x="158" y="18"/>
                    </a:lnTo>
                    <a:lnTo>
                      <a:pt x="149" y="13"/>
                    </a:lnTo>
                    <a:lnTo>
                      <a:pt x="141" y="9"/>
                    </a:lnTo>
                    <a:lnTo>
                      <a:pt x="132" y="5"/>
                    </a:lnTo>
                    <a:lnTo>
                      <a:pt x="121" y="3"/>
                    </a:lnTo>
                    <a:lnTo>
                      <a:pt x="113" y="1"/>
                    </a:lnTo>
                    <a:lnTo>
                      <a:pt x="101" y="0"/>
                    </a:lnTo>
                    <a:lnTo>
                      <a:pt x="91" y="1"/>
                    </a:lnTo>
                    <a:lnTo>
                      <a:pt x="81" y="3"/>
                    </a:lnTo>
                    <a:lnTo>
                      <a:pt x="72" y="5"/>
                    </a:lnTo>
                    <a:lnTo>
                      <a:pt x="62" y="9"/>
                    </a:lnTo>
                    <a:lnTo>
                      <a:pt x="54" y="13"/>
                    </a:lnTo>
                    <a:lnTo>
                      <a:pt x="45" y="18"/>
                    </a:lnTo>
                    <a:lnTo>
                      <a:pt x="37" y="24"/>
                    </a:lnTo>
                    <a:lnTo>
                      <a:pt x="30" y="31"/>
                    </a:lnTo>
                    <a:lnTo>
                      <a:pt x="23" y="37"/>
                    </a:lnTo>
                    <a:lnTo>
                      <a:pt x="17" y="45"/>
                    </a:lnTo>
                    <a:lnTo>
                      <a:pt x="12" y="54"/>
                    </a:lnTo>
                    <a:lnTo>
                      <a:pt x="8" y="63"/>
                    </a:lnTo>
                    <a:lnTo>
                      <a:pt x="4" y="72"/>
                    </a:lnTo>
                    <a:lnTo>
                      <a:pt x="2" y="82"/>
                    </a:lnTo>
                    <a:lnTo>
                      <a:pt x="0" y="92"/>
                    </a:lnTo>
                    <a:lnTo>
                      <a:pt x="0" y="102"/>
                    </a:lnTo>
                    <a:lnTo>
                      <a:pt x="2" y="117"/>
                    </a:lnTo>
                    <a:lnTo>
                      <a:pt x="5" y="133"/>
                    </a:lnTo>
                    <a:lnTo>
                      <a:pt x="11" y="147"/>
                    </a:lnTo>
                    <a:lnTo>
                      <a:pt x="18" y="160"/>
                    </a:lnTo>
                    <a:lnTo>
                      <a:pt x="27" y="171"/>
                    </a:lnTo>
                    <a:lnTo>
                      <a:pt x="39" y="181"/>
                    </a:lnTo>
                    <a:lnTo>
                      <a:pt x="50" y="189"/>
                    </a:lnTo>
                    <a:lnTo>
                      <a:pt x="64" y="196"/>
                    </a:lnTo>
                    <a:lnTo>
                      <a:pt x="64" y="403"/>
                    </a:lnTo>
                    <a:lnTo>
                      <a:pt x="139" y="403"/>
                    </a:lnTo>
                    <a:lnTo>
                      <a:pt x="139" y="19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21" name="Rectangle 329"/>
              <p:cNvSpPr>
                <a:spLocks noChangeArrowheads="1"/>
              </p:cNvSpPr>
              <p:nvPr/>
            </p:nvSpPr>
            <p:spPr bwMode="auto">
              <a:xfrm>
                <a:off x="386" y="3851"/>
                <a:ext cx="391"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CAPILAR</a:t>
                </a:r>
              </a:p>
            </p:txBody>
          </p:sp>
          <p:grpSp>
            <p:nvGrpSpPr>
              <p:cNvPr id="20" name="Group 351"/>
              <p:cNvGrpSpPr>
                <a:grpSpLocks/>
              </p:cNvGrpSpPr>
              <p:nvPr/>
            </p:nvGrpSpPr>
            <p:grpSpPr bwMode="auto">
              <a:xfrm>
                <a:off x="3885" y="3102"/>
                <a:ext cx="56" cy="56"/>
                <a:chOff x="4472" y="2993"/>
                <a:chExt cx="56" cy="56"/>
              </a:xfrm>
            </p:grpSpPr>
            <p:sp>
              <p:nvSpPr>
                <p:cNvPr id="59744" name="Freeform 352"/>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45" name="Freeform 353"/>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21" name="Group 360"/>
              <p:cNvGrpSpPr>
                <a:grpSpLocks/>
              </p:cNvGrpSpPr>
              <p:nvPr/>
            </p:nvGrpSpPr>
            <p:grpSpPr bwMode="auto">
              <a:xfrm>
                <a:off x="3651" y="3102"/>
                <a:ext cx="56" cy="56"/>
                <a:chOff x="4472" y="2993"/>
                <a:chExt cx="56" cy="56"/>
              </a:xfrm>
            </p:grpSpPr>
            <p:sp>
              <p:nvSpPr>
                <p:cNvPr id="59753" name="Freeform 361"/>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54" name="Freeform 362"/>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22" name="Group 366"/>
              <p:cNvGrpSpPr>
                <a:grpSpLocks/>
              </p:cNvGrpSpPr>
              <p:nvPr/>
            </p:nvGrpSpPr>
            <p:grpSpPr bwMode="auto">
              <a:xfrm>
                <a:off x="3288" y="3113"/>
                <a:ext cx="56" cy="56"/>
                <a:chOff x="4472" y="2993"/>
                <a:chExt cx="56" cy="56"/>
              </a:xfrm>
            </p:grpSpPr>
            <p:sp>
              <p:nvSpPr>
                <p:cNvPr id="59759" name="Freeform 367"/>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60" name="Freeform 368"/>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grpSp>
          <p:nvGrpSpPr>
            <p:cNvPr id="23" name="Group 369"/>
            <p:cNvGrpSpPr>
              <a:grpSpLocks/>
            </p:cNvGrpSpPr>
            <p:nvPr/>
          </p:nvGrpSpPr>
          <p:grpSpPr bwMode="auto">
            <a:xfrm>
              <a:off x="5562600" y="4508500"/>
              <a:ext cx="88900" cy="88900"/>
              <a:chOff x="4472" y="2993"/>
              <a:chExt cx="56" cy="56"/>
            </a:xfrm>
          </p:grpSpPr>
          <p:sp>
            <p:nvSpPr>
              <p:cNvPr id="59762" name="Freeform 370"/>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63" name="Freeform 371"/>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sp>
          <p:nvSpPr>
            <p:cNvPr id="59764" name="Rectangle 372"/>
            <p:cNvSpPr>
              <a:spLocks noChangeArrowheads="1"/>
            </p:cNvSpPr>
            <p:nvPr/>
          </p:nvSpPr>
          <p:spPr bwMode="auto">
            <a:xfrm>
              <a:off x="4103688" y="4641850"/>
              <a:ext cx="1343025"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solidFill>
                    <a:srgbClr val="FF0000"/>
                  </a:solidFill>
                </a:rPr>
                <a:t>DESGRANULAÇÃO!</a:t>
              </a:r>
            </a:p>
          </p:txBody>
        </p:sp>
        <p:grpSp>
          <p:nvGrpSpPr>
            <p:cNvPr id="24" name="Group 380"/>
            <p:cNvGrpSpPr>
              <a:grpSpLocks/>
            </p:cNvGrpSpPr>
            <p:nvPr/>
          </p:nvGrpSpPr>
          <p:grpSpPr bwMode="auto">
            <a:xfrm>
              <a:off x="514350" y="1571625"/>
              <a:ext cx="8078788" cy="2217738"/>
              <a:chOff x="324" y="990"/>
              <a:chExt cx="5089" cy="1397"/>
            </a:xfrm>
          </p:grpSpPr>
          <p:sp>
            <p:nvSpPr>
              <p:cNvPr id="59397" name="Freeform 5"/>
              <p:cNvSpPr>
                <a:spLocks/>
              </p:cNvSpPr>
              <p:nvPr/>
            </p:nvSpPr>
            <p:spPr bwMode="auto">
              <a:xfrm>
                <a:off x="333" y="1145"/>
                <a:ext cx="5080" cy="1234"/>
              </a:xfrm>
              <a:custGeom>
                <a:avLst/>
                <a:gdLst>
                  <a:gd name="T0" fmla="*/ 0 w 20320"/>
                  <a:gd name="T1" fmla="*/ 4893 h 4935"/>
                  <a:gd name="T2" fmla="*/ 171 w 20320"/>
                  <a:gd name="T3" fmla="*/ 4902 h 4935"/>
                  <a:gd name="T4" fmla="*/ 636 w 20320"/>
                  <a:gd name="T5" fmla="*/ 4920 h 4935"/>
                  <a:gd name="T6" fmla="*/ 958 w 20320"/>
                  <a:gd name="T7" fmla="*/ 4927 h 4935"/>
                  <a:gd name="T8" fmla="*/ 1327 w 20320"/>
                  <a:gd name="T9" fmla="*/ 4934 h 4935"/>
                  <a:gd name="T10" fmla="*/ 1737 w 20320"/>
                  <a:gd name="T11" fmla="*/ 4935 h 4935"/>
                  <a:gd name="T12" fmla="*/ 2178 w 20320"/>
                  <a:gd name="T13" fmla="*/ 4930 h 4935"/>
                  <a:gd name="T14" fmla="*/ 2639 w 20320"/>
                  <a:gd name="T15" fmla="*/ 4917 h 4935"/>
                  <a:gd name="T16" fmla="*/ 3115 w 20320"/>
                  <a:gd name="T17" fmla="*/ 4894 h 4935"/>
                  <a:gd name="T18" fmla="*/ 3597 w 20320"/>
                  <a:gd name="T19" fmla="*/ 4861 h 4935"/>
                  <a:gd name="T20" fmla="*/ 4074 w 20320"/>
                  <a:gd name="T21" fmla="*/ 4815 h 4935"/>
                  <a:gd name="T22" fmla="*/ 4539 w 20320"/>
                  <a:gd name="T23" fmla="*/ 4755 h 4935"/>
                  <a:gd name="T24" fmla="*/ 4984 w 20320"/>
                  <a:gd name="T25" fmla="*/ 4679 h 4935"/>
                  <a:gd name="T26" fmla="*/ 5398 w 20320"/>
                  <a:gd name="T27" fmla="*/ 4586 h 4935"/>
                  <a:gd name="T28" fmla="*/ 5776 w 20320"/>
                  <a:gd name="T29" fmla="*/ 4472 h 4935"/>
                  <a:gd name="T30" fmla="*/ 6115 w 20320"/>
                  <a:gd name="T31" fmla="*/ 4347 h 4935"/>
                  <a:gd name="T32" fmla="*/ 6422 w 20320"/>
                  <a:gd name="T33" fmla="*/ 4221 h 4935"/>
                  <a:gd name="T34" fmla="*/ 6703 w 20320"/>
                  <a:gd name="T35" fmla="*/ 4096 h 4935"/>
                  <a:gd name="T36" fmla="*/ 6963 w 20320"/>
                  <a:gd name="T37" fmla="*/ 3971 h 4935"/>
                  <a:gd name="T38" fmla="*/ 7437 w 20320"/>
                  <a:gd name="T39" fmla="*/ 3731 h 4935"/>
                  <a:gd name="T40" fmla="*/ 7660 w 20320"/>
                  <a:gd name="T41" fmla="*/ 3619 h 4935"/>
                  <a:gd name="T42" fmla="*/ 7883 w 20320"/>
                  <a:gd name="T43" fmla="*/ 3513 h 4935"/>
                  <a:gd name="T44" fmla="*/ 8108 w 20320"/>
                  <a:gd name="T45" fmla="*/ 3415 h 4935"/>
                  <a:gd name="T46" fmla="*/ 8340 w 20320"/>
                  <a:gd name="T47" fmla="*/ 3326 h 4935"/>
                  <a:gd name="T48" fmla="*/ 8585 w 20320"/>
                  <a:gd name="T49" fmla="*/ 3247 h 4935"/>
                  <a:gd name="T50" fmla="*/ 8847 w 20320"/>
                  <a:gd name="T51" fmla="*/ 3179 h 4935"/>
                  <a:gd name="T52" fmla="*/ 9130 w 20320"/>
                  <a:gd name="T53" fmla="*/ 3125 h 4935"/>
                  <a:gd name="T54" fmla="*/ 9441 w 20320"/>
                  <a:gd name="T55" fmla="*/ 3084 h 4935"/>
                  <a:gd name="T56" fmla="*/ 9784 w 20320"/>
                  <a:gd name="T57" fmla="*/ 3058 h 4935"/>
                  <a:gd name="T58" fmla="*/ 10163 w 20320"/>
                  <a:gd name="T59" fmla="*/ 3049 h 4935"/>
                  <a:gd name="T60" fmla="*/ 10547 w 20320"/>
                  <a:gd name="T61" fmla="*/ 3067 h 4935"/>
                  <a:gd name="T62" fmla="*/ 10903 w 20320"/>
                  <a:gd name="T63" fmla="*/ 3118 h 4935"/>
                  <a:gd name="T64" fmla="*/ 11238 w 20320"/>
                  <a:gd name="T65" fmla="*/ 3197 h 4935"/>
                  <a:gd name="T66" fmla="*/ 11557 w 20320"/>
                  <a:gd name="T67" fmla="*/ 3301 h 4935"/>
                  <a:gd name="T68" fmla="*/ 11865 w 20320"/>
                  <a:gd name="T69" fmla="*/ 3422 h 4935"/>
                  <a:gd name="T70" fmla="*/ 12169 w 20320"/>
                  <a:gd name="T71" fmla="*/ 3557 h 4935"/>
                  <a:gd name="T72" fmla="*/ 12784 w 20320"/>
                  <a:gd name="T73" fmla="*/ 3854 h 4935"/>
                  <a:gd name="T74" fmla="*/ 13108 w 20320"/>
                  <a:gd name="T75" fmla="*/ 4004 h 4935"/>
                  <a:gd name="T76" fmla="*/ 13450 w 20320"/>
                  <a:gd name="T77" fmla="*/ 4151 h 4935"/>
                  <a:gd name="T78" fmla="*/ 13815 w 20320"/>
                  <a:gd name="T79" fmla="*/ 4289 h 4935"/>
                  <a:gd name="T80" fmla="*/ 14209 w 20320"/>
                  <a:gd name="T81" fmla="*/ 4413 h 4935"/>
                  <a:gd name="T82" fmla="*/ 14638 w 20320"/>
                  <a:gd name="T83" fmla="*/ 4519 h 4935"/>
                  <a:gd name="T84" fmla="*/ 15106 w 20320"/>
                  <a:gd name="T85" fmla="*/ 4602 h 4935"/>
                  <a:gd name="T86" fmla="*/ 15621 w 20320"/>
                  <a:gd name="T87" fmla="*/ 4658 h 4935"/>
                  <a:gd name="T88" fmla="*/ 16189 w 20320"/>
                  <a:gd name="T89" fmla="*/ 4682 h 4935"/>
                  <a:gd name="T90" fmla="*/ 20320 w 20320"/>
                  <a:gd name="T91" fmla="*/ 0 h 4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20" h="4935">
                    <a:moveTo>
                      <a:pt x="0" y="0"/>
                    </a:moveTo>
                    <a:lnTo>
                      <a:pt x="0" y="4893"/>
                    </a:lnTo>
                    <a:lnTo>
                      <a:pt x="43" y="4895"/>
                    </a:lnTo>
                    <a:lnTo>
                      <a:pt x="171" y="4902"/>
                    </a:lnTo>
                    <a:lnTo>
                      <a:pt x="371" y="4911"/>
                    </a:lnTo>
                    <a:lnTo>
                      <a:pt x="636" y="4920"/>
                    </a:lnTo>
                    <a:lnTo>
                      <a:pt x="790" y="4923"/>
                    </a:lnTo>
                    <a:lnTo>
                      <a:pt x="958" y="4927"/>
                    </a:lnTo>
                    <a:lnTo>
                      <a:pt x="1137" y="4931"/>
                    </a:lnTo>
                    <a:lnTo>
                      <a:pt x="1327" y="4934"/>
                    </a:lnTo>
                    <a:lnTo>
                      <a:pt x="1527" y="4935"/>
                    </a:lnTo>
                    <a:lnTo>
                      <a:pt x="1737" y="4935"/>
                    </a:lnTo>
                    <a:lnTo>
                      <a:pt x="1953" y="4932"/>
                    </a:lnTo>
                    <a:lnTo>
                      <a:pt x="2178" y="4930"/>
                    </a:lnTo>
                    <a:lnTo>
                      <a:pt x="2406" y="4923"/>
                    </a:lnTo>
                    <a:lnTo>
                      <a:pt x="2639" y="4917"/>
                    </a:lnTo>
                    <a:lnTo>
                      <a:pt x="2876" y="4907"/>
                    </a:lnTo>
                    <a:lnTo>
                      <a:pt x="3115" y="4894"/>
                    </a:lnTo>
                    <a:lnTo>
                      <a:pt x="3356" y="4879"/>
                    </a:lnTo>
                    <a:lnTo>
                      <a:pt x="3597" y="4861"/>
                    </a:lnTo>
                    <a:lnTo>
                      <a:pt x="3836" y="4840"/>
                    </a:lnTo>
                    <a:lnTo>
                      <a:pt x="4074" y="4815"/>
                    </a:lnTo>
                    <a:lnTo>
                      <a:pt x="4308" y="4787"/>
                    </a:lnTo>
                    <a:lnTo>
                      <a:pt x="4539" y="4755"/>
                    </a:lnTo>
                    <a:lnTo>
                      <a:pt x="4765" y="4719"/>
                    </a:lnTo>
                    <a:lnTo>
                      <a:pt x="4984" y="4679"/>
                    </a:lnTo>
                    <a:lnTo>
                      <a:pt x="5196" y="4634"/>
                    </a:lnTo>
                    <a:lnTo>
                      <a:pt x="5398" y="4586"/>
                    </a:lnTo>
                    <a:lnTo>
                      <a:pt x="5593" y="4531"/>
                    </a:lnTo>
                    <a:lnTo>
                      <a:pt x="5776" y="4472"/>
                    </a:lnTo>
                    <a:lnTo>
                      <a:pt x="5949" y="4410"/>
                    </a:lnTo>
                    <a:lnTo>
                      <a:pt x="6115" y="4347"/>
                    </a:lnTo>
                    <a:lnTo>
                      <a:pt x="6272" y="4285"/>
                    </a:lnTo>
                    <a:lnTo>
                      <a:pt x="6422" y="4221"/>
                    </a:lnTo>
                    <a:lnTo>
                      <a:pt x="6565" y="4158"/>
                    </a:lnTo>
                    <a:lnTo>
                      <a:pt x="6703" y="4096"/>
                    </a:lnTo>
                    <a:lnTo>
                      <a:pt x="6835" y="4034"/>
                    </a:lnTo>
                    <a:lnTo>
                      <a:pt x="6963" y="3971"/>
                    </a:lnTo>
                    <a:lnTo>
                      <a:pt x="7205" y="3850"/>
                    </a:lnTo>
                    <a:lnTo>
                      <a:pt x="7437" y="3731"/>
                    </a:lnTo>
                    <a:lnTo>
                      <a:pt x="7549" y="3675"/>
                    </a:lnTo>
                    <a:lnTo>
                      <a:pt x="7660" y="3619"/>
                    </a:lnTo>
                    <a:lnTo>
                      <a:pt x="7771" y="3566"/>
                    </a:lnTo>
                    <a:lnTo>
                      <a:pt x="7883" y="3513"/>
                    </a:lnTo>
                    <a:lnTo>
                      <a:pt x="7994" y="3464"/>
                    </a:lnTo>
                    <a:lnTo>
                      <a:pt x="8108" y="3415"/>
                    </a:lnTo>
                    <a:lnTo>
                      <a:pt x="8222" y="3369"/>
                    </a:lnTo>
                    <a:lnTo>
                      <a:pt x="8340" y="3326"/>
                    </a:lnTo>
                    <a:lnTo>
                      <a:pt x="8461" y="3285"/>
                    </a:lnTo>
                    <a:lnTo>
                      <a:pt x="8585" y="3247"/>
                    </a:lnTo>
                    <a:lnTo>
                      <a:pt x="8713" y="3211"/>
                    </a:lnTo>
                    <a:lnTo>
                      <a:pt x="8847" y="3179"/>
                    </a:lnTo>
                    <a:lnTo>
                      <a:pt x="8986" y="3150"/>
                    </a:lnTo>
                    <a:lnTo>
                      <a:pt x="9130" y="3125"/>
                    </a:lnTo>
                    <a:lnTo>
                      <a:pt x="9282" y="3102"/>
                    </a:lnTo>
                    <a:lnTo>
                      <a:pt x="9441" y="3084"/>
                    </a:lnTo>
                    <a:lnTo>
                      <a:pt x="9608" y="3069"/>
                    </a:lnTo>
                    <a:lnTo>
                      <a:pt x="9784" y="3058"/>
                    </a:lnTo>
                    <a:lnTo>
                      <a:pt x="9969" y="3052"/>
                    </a:lnTo>
                    <a:lnTo>
                      <a:pt x="10163" y="3049"/>
                    </a:lnTo>
                    <a:lnTo>
                      <a:pt x="10358" y="3055"/>
                    </a:lnTo>
                    <a:lnTo>
                      <a:pt x="10547" y="3067"/>
                    </a:lnTo>
                    <a:lnTo>
                      <a:pt x="10728" y="3089"/>
                    </a:lnTo>
                    <a:lnTo>
                      <a:pt x="10903" y="3118"/>
                    </a:lnTo>
                    <a:lnTo>
                      <a:pt x="11072" y="3155"/>
                    </a:lnTo>
                    <a:lnTo>
                      <a:pt x="11238" y="3197"/>
                    </a:lnTo>
                    <a:lnTo>
                      <a:pt x="11398" y="3246"/>
                    </a:lnTo>
                    <a:lnTo>
                      <a:pt x="11557" y="3301"/>
                    </a:lnTo>
                    <a:lnTo>
                      <a:pt x="11711" y="3359"/>
                    </a:lnTo>
                    <a:lnTo>
                      <a:pt x="11865" y="3422"/>
                    </a:lnTo>
                    <a:lnTo>
                      <a:pt x="12017" y="3488"/>
                    </a:lnTo>
                    <a:lnTo>
                      <a:pt x="12169" y="3557"/>
                    </a:lnTo>
                    <a:lnTo>
                      <a:pt x="12473" y="3703"/>
                    </a:lnTo>
                    <a:lnTo>
                      <a:pt x="12784" y="3854"/>
                    </a:lnTo>
                    <a:lnTo>
                      <a:pt x="12945" y="3929"/>
                    </a:lnTo>
                    <a:lnTo>
                      <a:pt x="13108" y="4004"/>
                    </a:lnTo>
                    <a:lnTo>
                      <a:pt x="13277" y="4078"/>
                    </a:lnTo>
                    <a:lnTo>
                      <a:pt x="13450" y="4151"/>
                    </a:lnTo>
                    <a:lnTo>
                      <a:pt x="13628" y="4221"/>
                    </a:lnTo>
                    <a:lnTo>
                      <a:pt x="13815" y="4289"/>
                    </a:lnTo>
                    <a:lnTo>
                      <a:pt x="14008" y="4352"/>
                    </a:lnTo>
                    <a:lnTo>
                      <a:pt x="14209" y="4413"/>
                    </a:lnTo>
                    <a:lnTo>
                      <a:pt x="14419" y="4468"/>
                    </a:lnTo>
                    <a:lnTo>
                      <a:pt x="14638" y="4519"/>
                    </a:lnTo>
                    <a:lnTo>
                      <a:pt x="14866" y="4564"/>
                    </a:lnTo>
                    <a:lnTo>
                      <a:pt x="15106" y="4602"/>
                    </a:lnTo>
                    <a:lnTo>
                      <a:pt x="15359" y="4634"/>
                    </a:lnTo>
                    <a:lnTo>
                      <a:pt x="15621" y="4658"/>
                    </a:lnTo>
                    <a:lnTo>
                      <a:pt x="15898" y="4675"/>
                    </a:lnTo>
                    <a:lnTo>
                      <a:pt x="16189" y="4682"/>
                    </a:lnTo>
                    <a:lnTo>
                      <a:pt x="20320" y="4763"/>
                    </a:lnTo>
                    <a:lnTo>
                      <a:pt x="20320" y="0"/>
                    </a:lnTo>
                    <a:lnTo>
                      <a:pt x="0" y="0"/>
                    </a:lnTo>
                    <a:close/>
                  </a:path>
                </a:pathLst>
              </a:custGeom>
              <a:solidFill>
                <a:srgbClr val="E0DC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398" name="Freeform 6"/>
              <p:cNvSpPr>
                <a:spLocks/>
              </p:cNvSpPr>
              <p:nvPr/>
            </p:nvSpPr>
            <p:spPr bwMode="auto">
              <a:xfrm>
                <a:off x="333" y="2241"/>
                <a:ext cx="1447" cy="146"/>
              </a:xfrm>
              <a:custGeom>
                <a:avLst/>
                <a:gdLst>
                  <a:gd name="T0" fmla="*/ 5767 w 5790"/>
                  <a:gd name="T1" fmla="*/ 0 h 583"/>
                  <a:gd name="T2" fmla="*/ 5586 w 5790"/>
                  <a:gd name="T3" fmla="*/ 66 h 583"/>
                  <a:gd name="T4" fmla="*/ 5392 w 5790"/>
                  <a:gd name="T5" fmla="*/ 128 h 583"/>
                  <a:gd name="T6" fmla="*/ 5191 w 5790"/>
                  <a:gd name="T7" fmla="*/ 182 h 583"/>
                  <a:gd name="T8" fmla="*/ 4979 w 5790"/>
                  <a:gd name="T9" fmla="*/ 232 h 583"/>
                  <a:gd name="T10" fmla="*/ 4761 w 5790"/>
                  <a:gd name="T11" fmla="*/ 277 h 583"/>
                  <a:gd name="T12" fmla="*/ 4537 w 5790"/>
                  <a:gd name="T13" fmla="*/ 318 h 583"/>
                  <a:gd name="T14" fmla="*/ 4307 w 5790"/>
                  <a:gd name="T15" fmla="*/ 353 h 583"/>
                  <a:gd name="T16" fmla="*/ 4073 w 5790"/>
                  <a:gd name="T17" fmla="*/ 385 h 583"/>
                  <a:gd name="T18" fmla="*/ 3836 w 5790"/>
                  <a:gd name="T19" fmla="*/ 413 h 583"/>
                  <a:gd name="T20" fmla="*/ 3596 w 5790"/>
                  <a:gd name="T21" fmla="*/ 436 h 583"/>
                  <a:gd name="T22" fmla="*/ 3356 w 5790"/>
                  <a:gd name="T23" fmla="*/ 456 h 583"/>
                  <a:gd name="T24" fmla="*/ 3117 w 5790"/>
                  <a:gd name="T25" fmla="*/ 473 h 583"/>
                  <a:gd name="T26" fmla="*/ 2878 w 5790"/>
                  <a:gd name="T27" fmla="*/ 487 h 583"/>
                  <a:gd name="T28" fmla="*/ 2641 w 5790"/>
                  <a:gd name="T29" fmla="*/ 499 h 583"/>
                  <a:gd name="T30" fmla="*/ 2179 w 5790"/>
                  <a:gd name="T31" fmla="*/ 513 h 583"/>
                  <a:gd name="T32" fmla="*/ 1740 w 5790"/>
                  <a:gd name="T33" fmla="*/ 518 h 583"/>
                  <a:gd name="T34" fmla="*/ 1332 w 5790"/>
                  <a:gd name="T35" fmla="*/ 518 h 583"/>
                  <a:gd name="T36" fmla="*/ 962 w 5790"/>
                  <a:gd name="T37" fmla="*/ 511 h 583"/>
                  <a:gd name="T38" fmla="*/ 640 w 5790"/>
                  <a:gd name="T39" fmla="*/ 501 h 583"/>
                  <a:gd name="T40" fmla="*/ 175 w 5790"/>
                  <a:gd name="T41" fmla="*/ 482 h 583"/>
                  <a:gd name="T42" fmla="*/ 6 w 5790"/>
                  <a:gd name="T43" fmla="*/ 472 h 583"/>
                  <a:gd name="T44" fmla="*/ 45 w 5790"/>
                  <a:gd name="T45" fmla="*/ 538 h 583"/>
                  <a:gd name="T46" fmla="*/ 373 w 5790"/>
                  <a:gd name="T47" fmla="*/ 555 h 583"/>
                  <a:gd name="T48" fmla="*/ 792 w 5790"/>
                  <a:gd name="T49" fmla="*/ 570 h 583"/>
                  <a:gd name="T50" fmla="*/ 1140 w 5790"/>
                  <a:gd name="T51" fmla="*/ 578 h 583"/>
                  <a:gd name="T52" fmla="*/ 1530 w 5790"/>
                  <a:gd name="T53" fmla="*/ 583 h 583"/>
                  <a:gd name="T54" fmla="*/ 1958 w 5790"/>
                  <a:gd name="T55" fmla="*/ 580 h 583"/>
                  <a:gd name="T56" fmla="*/ 2410 w 5790"/>
                  <a:gd name="T57" fmla="*/ 570 h 583"/>
                  <a:gd name="T58" fmla="*/ 2762 w 5790"/>
                  <a:gd name="T59" fmla="*/ 557 h 583"/>
                  <a:gd name="T60" fmla="*/ 3001 w 5790"/>
                  <a:gd name="T61" fmla="*/ 544 h 583"/>
                  <a:gd name="T62" fmla="*/ 3240 w 5790"/>
                  <a:gd name="T63" fmla="*/ 529 h 583"/>
                  <a:gd name="T64" fmla="*/ 3481 w 5790"/>
                  <a:gd name="T65" fmla="*/ 511 h 583"/>
                  <a:gd name="T66" fmla="*/ 3722 w 5790"/>
                  <a:gd name="T67" fmla="*/ 488 h 583"/>
                  <a:gd name="T68" fmla="*/ 3962 w 5790"/>
                  <a:gd name="T69" fmla="*/ 463 h 583"/>
                  <a:gd name="T70" fmla="*/ 4199 w 5790"/>
                  <a:gd name="T71" fmla="*/ 434 h 583"/>
                  <a:gd name="T72" fmla="*/ 4432 w 5790"/>
                  <a:gd name="T73" fmla="*/ 399 h 583"/>
                  <a:gd name="T74" fmla="*/ 4661 w 5790"/>
                  <a:gd name="T75" fmla="*/ 361 h 583"/>
                  <a:gd name="T76" fmla="*/ 4884 w 5790"/>
                  <a:gd name="T77" fmla="*/ 318 h 583"/>
                  <a:gd name="T78" fmla="*/ 5100 w 5790"/>
                  <a:gd name="T79" fmla="*/ 270 h 583"/>
                  <a:gd name="T80" fmla="*/ 5310 w 5790"/>
                  <a:gd name="T81" fmla="*/ 217 h 583"/>
                  <a:gd name="T82" fmla="*/ 5510 w 5790"/>
                  <a:gd name="T83" fmla="*/ 158 h 583"/>
                  <a:gd name="T84" fmla="*/ 5700 w 5790"/>
                  <a:gd name="T85" fmla="*/ 94 h 583"/>
                  <a:gd name="T86" fmla="*/ 5790 w 5790"/>
                  <a:gd name="T87" fmla="*/ 60 h 583"/>
                  <a:gd name="T88" fmla="*/ 5767 w 5790"/>
                  <a:gd name="T89"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90" h="583">
                    <a:moveTo>
                      <a:pt x="5767" y="0"/>
                    </a:moveTo>
                    <a:lnTo>
                      <a:pt x="5767" y="0"/>
                    </a:lnTo>
                    <a:lnTo>
                      <a:pt x="5678" y="35"/>
                    </a:lnTo>
                    <a:lnTo>
                      <a:pt x="5586" y="66"/>
                    </a:lnTo>
                    <a:lnTo>
                      <a:pt x="5491" y="97"/>
                    </a:lnTo>
                    <a:lnTo>
                      <a:pt x="5392" y="128"/>
                    </a:lnTo>
                    <a:lnTo>
                      <a:pt x="5293" y="156"/>
                    </a:lnTo>
                    <a:lnTo>
                      <a:pt x="5191" y="182"/>
                    </a:lnTo>
                    <a:lnTo>
                      <a:pt x="5086" y="208"/>
                    </a:lnTo>
                    <a:lnTo>
                      <a:pt x="4979" y="232"/>
                    </a:lnTo>
                    <a:lnTo>
                      <a:pt x="4871" y="255"/>
                    </a:lnTo>
                    <a:lnTo>
                      <a:pt x="4761" y="277"/>
                    </a:lnTo>
                    <a:lnTo>
                      <a:pt x="4650" y="298"/>
                    </a:lnTo>
                    <a:lnTo>
                      <a:pt x="4537" y="318"/>
                    </a:lnTo>
                    <a:lnTo>
                      <a:pt x="4422" y="337"/>
                    </a:lnTo>
                    <a:lnTo>
                      <a:pt x="4307" y="353"/>
                    </a:lnTo>
                    <a:lnTo>
                      <a:pt x="4190" y="370"/>
                    </a:lnTo>
                    <a:lnTo>
                      <a:pt x="4073" y="385"/>
                    </a:lnTo>
                    <a:lnTo>
                      <a:pt x="3954" y="399"/>
                    </a:lnTo>
                    <a:lnTo>
                      <a:pt x="3836" y="413"/>
                    </a:lnTo>
                    <a:lnTo>
                      <a:pt x="3716" y="425"/>
                    </a:lnTo>
                    <a:lnTo>
                      <a:pt x="3596" y="436"/>
                    </a:lnTo>
                    <a:lnTo>
                      <a:pt x="3476" y="448"/>
                    </a:lnTo>
                    <a:lnTo>
                      <a:pt x="3356" y="456"/>
                    </a:lnTo>
                    <a:lnTo>
                      <a:pt x="3236" y="465"/>
                    </a:lnTo>
                    <a:lnTo>
                      <a:pt x="3117" y="473"/>
                    </a:lnTo>
                    <a:lnTo>
                      <a:pt x="2997" y="481"/>
                    </a:lnTo>
                    <a:lnTo>
                      <a:pt x="2878" y="487"/>
                    </a:lnTo>
                    <a:lnTo>
                      <a:pt x="2760" y="493"/>
                    </a:lnTo>
                    <a:lnTo>
                      <a:pt x="2641" y="499"/>
                    </a:lnTo>
                    <a:lnTo>
                      <a:pt x="2408" y="506"/>
                    </a:lnTo>
                    <a:lnTo>
                      <a:pt x="2179" y="513"/>
                    </a:lnTo>
                    <a:lnTo>
                      <a:pt x="1956" y="516"/>
                    </a:lnTo>
                    <a:lnTo>
                      <a:pt x="1740" y="518"/>
                    </a:lnTo>
                    <a:lnTo>
                      <a:pt x="1530" y="518"/>
                    </a:lnTo>
                    <a:lnTo>
                      <a:pt x="1332" y="518"/>
                    </a:lnTo>
                    <a:lnTo>
                      <a:pt x="1140" y="515"/>
                    </a:lnTo>
                    <a:lnTo>
                      <a:pt x="962" y="511"/>
                    </a:lnTo>
                    <a:lnTo>
                      <a:pt x="795" y="506"/>
                    </a:lnTo>
                    <a:lnTo>
                      <a:pt x="640" y="501"/>
                    </a:lnTo>
                    <a:lnTo>
                      <a:pt x="375" y="491"/>
                    </a:lnTo>
                    <a:lnTo>
                      <a:pt x="175" y="482"/>
                    </a:lnTo>
                    <a:lnTo>
                      <a:pt x="49" y="474"/>
                    </a:lnTo>
                    <a:lnTo>
                      <a:pt x="6" y="472"/>
                    </a:lnTo>
                    <a:lnTo>
                      <a:pt x="0" y="536"/>
                    </a:lnTo>
                    <a:lnTo>
                      <a:pt x="45" y="538"/>
                    </a:lnTo>
                    <a:lnTo>
                      <a:pt x="171" y="546"/>
                    </a:lnTo>
                    <a:lnTo>
                      <a:pt x="373" y="555"/>
                    </a:lnTo>
                    <a:lnTo>
                      <a:pt x="638" y="565"/>
                    </a:lnTo>
                    <a:lnTo>
                      <a:pt x="792" y="570"/>
                    </a:lnTo>
                    <a:lnTo>
                      <a:pt x="961" y="575"/>
                    </a:lnTo>
                    <a:lnTo>
                      <a:pt x="1140" y="578"/>
                    </a:lnTo>
                    <a:lnTo>
                      <a:pt x="1330" y="581"/>
                    </a:lnTo>
                    <a:lnTo>
                      <a:pt x="1530" y="583"/>
                    </a:lnTo>
                    <a:lnTo>
                      <a:pt x="1740" y="583"/>
                    </a:lnTo>
                    <a:lnTo>
                      <a:pt x="1958" y="580"/>
                    </a:lnTo>
                    <a:lnTo>
                      <a:pt x="2181" y="576"/>
                    </a:lnTo>
                    <a:lnTo>
                      <a:pt x="2410" y="570"/>
                    </a:lnTo>
                    <a:lnTo>
                      <a:pt x="2644" y="562"/>
                    </a:lnTo>
                    <a:lnTo>
                      <a:pt x="2762" y="557"/>
                    </a:lnTo>
                    <a:lnTo>
                      <a:pt x="2881" y="551"/>
                    </a:lnTo>
                    <a:lnTo>
                      <a:pt x="3001" y="544"/>
                    </a:lnTo>
                    <a:lnTo>
                      <a:pt x="3120" y="537"/>
                    </a:lnTo>
                    <a:lnTo>
                      <a:pt x="3240" y="529"/>
                    </a:lnTo>
                    <a:lnTo>
                      <a:pt x="3361" y="520"/>
                    </a:lnTo>
                    <a:lnTo>
                      <a:pt x="3481" y="511"/>
                    </a:lnTo>
                    <a:lnTo>
                      <a:pt x="3602" y="500"/>
                    </a:lnTo>
                    <a:lnTo>
                      <a:pt x="3722" y="488"/>
                    </a:lnTo>
                    <a:lnTo>
                      <a:pt x="3842" y="476"/>
                    </a:lnTo>
                    <a:lnTo>
                      <a:pt x="3962" y="463"/>
                    </a:lnTo>
                    <a:lnTo>
                      <a:pt x="4080" y="449"/>
                    </a:lnTo>
                    <a:lnTo>
                      <a:pt x="4199" y="434"/>
                    </a:lnTo>
                    <a:lnTo>
                      <a:pt x="4316" y="417"/>
                    </a:lnTo>
                    <a:lnTo>
                      <a:pt x="4432" y="399"/>
                    </a:lnTo>
                    <a:lnTo>
                      <a:pt x="4547" y="380"/>
                    </a:lnTo>
                    <a:lnTo>
                      <a:pt x="4661" y="361"/>
                    </a:lnTo>
                    <a:lnTo>
                      <a:pt x="4774" y="340"/>
                    </a:lnTo>
                    <a:lnTo>
                      <a:pt x="4884" y="318"/>
                    </a:lnTo>
                    <a:lnTo>
                      <a:pt x="4993" y="295"/>
                    </a:lnTo>
                    <a:lnTo>
                      <a:pt x="5100" y="270"/>
                    </a:lnTo>
                    <a:lnTo>
                      <a:pt x="5206" y="244"/>
                    </a:lnTo>
                    <a:lnTo>
                      <a:pt x="5310" y="217"/>
                    </a:lnTo>
                    <a:lnTo>
                      <a:pt x="5410" y="189"/>
                    </a:lnTo>
                    <a:lnTo>
                      <a:pt x="5510" y="158"/>
                    </a:lnTo>
                    <a:lnTo>
                      <a:pt x="5605" y="128"/>
                    </a:lnTo>
                    <a:lnTo>
                      <a:pt x="5700" y="94"/>
                    </a:lnTo>
                    <a:lnTo>
                      <a:pt x="5790" y="60"/>
                    </a:lnTo>
                    <a:lnTo>
                      <a:pt x="5790" y="60"/>
                    </a:lnTo>
                    <a:lnTo>
                      <a:pt x="5767" y="0"/>
                    </a:lnTo>
                    <a:lnTo>
                      <a:pt x="5767" y="0"/>
                    </a:lnTo>
                    <a:lnTo>
                      <a:pt x="5767"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399" name="Freeform 7"/>
              <p:cNvSpPr>
                <a:spLocks/>
              </p:cNvSpPr>
              <p:nvPr/>
            </p:nvSpPr>
            <p:spPr bwMode="auto">
              <a:xfrm>
                <a:off x="1774" y="1896"/>
                <a:ext cx="1107" cy="360"/>
              </a:xfrm>
              <a:custGeom>
                <a:avLst/>
                <a:gdLst>
                  <a:gd name="T0" fmla="*/ 4428 w 4428"/>
                  <a:gd name="T1" fmla="*/ 0 h 1440"/>
                  <a:gd name="T2" fmla="*/ 4233 w 4428"/>
                  <a:gd name="T3" fmla="*/ 2 h 1440"/>
                  <a:gd name="T4" fmla="*/ 4048 w 4428"/>
                  <a:gd name="T5" fmla="*/ 7 h 1440"/>
                  <a:gd name="T6" fmla="*/ 3871 w 4428"/>
                  <a:gd name="T7" fmla="*/ 16 h 1440"/>
                  <a:gd name="T8" fmla="*/ 3703 w 4428"/>
                  <a:gd name="T9" fmla="*/ 29 h 1440"/>
                  <a:gd name="T10" fmla="*/ 3542 w 4428"/>
                  <a:gd name="T11" fmla="*/ 45 h 1440"/>
                  <a:gd name="T12" fmla="*/ 3389 w 4428"/>
                  <a:gd name="T13" fmla="*/ 65 h 1440"/>
                  <a:gd name="T14" fmla="*/ 3243 w 4428"/>
                  <a:gd name="T15" fmla="*/ 86 h 1440"/>
                  <a:gd name="T16" fmla="*/ 3101 w 4428"/>
                  <a:gd name="T17" fmla="*/ 112 h 1440"/>
                  <a:gd name="T18" fmla="*/ 2966 w 4428"/>
                  <a:gd name="T19" fmla="*/ 140 h 1440"/>
                  <a:gd name="T20" fmla="*/ 2836 w 4428"/>
                  <a:gd name="T21" fmla="*/ 172 h 1440"/>
                  <a:gd name="T22" fmla="*/ 2710 w 4428"/>
                  <a:gd name="T23" fmla="*/ 206 h 1440"/>
                  <a:gd name="T24" fmla="*/ 2587 w 4428"/>
                  <a:gd name="T25" fmla="*/ 242 h 1440"/>
                  <a:gd name="T26" fmla="*/ 2467 w 4428"/>
                  <a:gd name="T27" fmla="*/ 281 h 1440"/>
                  <a:gd name="T28" fmla="*/ 2350 w 4428"/>
                  <a:gd name="T29" fmla="*/ 323 h 1440"/>
                  <a:gd name="T30" fmla="*/ 2235 w 4428"/>
                  <a:gd name="T31" fmla="*/ 368 h 1440"/>
                  <a:gd name="T32" fmla="*/ 2121 w 4428"/>
                  <a:gd name="T33" fmla="*/ 414 h 1440"/>
                  <a:gd name="T34" fmla="*/ 1895 w 4428"/>
                  <a:gd name="T35" fmla="*/ 513 h 1440"/>
                  <a:gd name="T36" fmla="*/ 1668 w 4428"/>
                  <a:gd name="T37" fmla="*/ 620 h 1440"/>
                  <a:gd name="T38" fmla="*/ 1189 w 4428"/>
                  <a:gd name="T39" fmla="*/ 854 h 1440"/>
                  <a:gd name="T40" fmla="*/ 927 w 4428"/>
                  <a:gd name="T41" fmla="*/ 979 h 1440"/>
                  <a:gd name="T42" fmla="*/ 645 w 4428"/>
                  <a:gd name="T43" fmla="*/ 1109 h 1440"/>
                  <a:gd name="T44" fmla="*/ 338 w 4428"/>
                  <a:gd name="T45" fmla="*/ 1244 h 1440"/>
                  <a:gd name="T46" fmla="*/ 0 w 4428"/>
                  <a:gd name="T47" fmla="*/ 1380 h 1440"/>
                  <a:gd name="T48" fmla="*/ 198 w 4428"/>
                  <a:gd name="T49" fmla="*/ 1371 h 1440"/>
                  <a:gd name="T50" fmla="*/ 522 w 4428"/>
                  <a:gd name="T51" fmla="*/ 1235 h 1440"/>
                  <a:gd name="T52" fmla="*/ 816 w 4428"/>
                  <a:gd name="T53" fmla="*/ 1102 h 1440"/>
                  <a:gd name="T54" fmla="*/ 1088 w 4428"/>
                  <a:gd name="T55" fmla="*/ 973 h 1440"/>
                  <a:gd name="T56" fmla="*/ 1463 w 4428"/>
                  <a:gd name="T57" fmla="*/ 791 h 1440"/>
                  <a:gd name="T58" fmla="*/ 1809 w 4428"/>
                  <a:gd name="T59" fmla="*/ 623 h 1440"/>
                  <a:gd name="T60" fmla="*/ 2034 w 4428"/>
                  <a:gd name="T61" fmla="*/ 521 h 1440"/>
                  <a:gd name="T62" fmla="*/ 2202 w 4428"/>
                  <a:gd name="T63" fmla="*/ 450 h 1440"/>
                  <a:gd name="T64" fmla="*/ 2316 w 4428"/>
                  <a:gd name="T65" fmla="*/ 405 h 1440"/>
                  <a:gd name="T66" fmla="*/ 2429 w 4428"/>
                  <a:gd name="T67" fmla="*/ 363 h 1440"/>
                  <a:gd name="T68" fmla="*/ 2546 w 4428"/>
                  <a:gd name="T69" fmla="*/ 322 h 1440"/>
                  <a:gd name="T70" fmla="*/ 2666 w 4428"/>
                  <a:gd name="T71" fmla="*/ 285 h 1440"/>
                  <a:gd name="T72" fmla="*/ 2789 w 4428"/>
                  <a:gd name="T73" fmla="*/ 249 h 1440"/>
                  <a:gd name="T74" fmla="*/ 2915 w 4428"/>
                  <a:gd name="T75" fmla="*/ 218 h 1440"/>
                  <a:gd name="T76" fmla="*/ 3046 w 4428"/>
                  <a:gd name="T77" fmla="*/ 188 h 1440"/>
                  <a:gd name="T78" fmla="*/ 3183 w 4428"/>
                  <a:gd name="T79" fmla="*/ 161 h 1440"/>
                  <a:gd name="T80" fmla="*/ 3324 w 4428"/>
                  <a:gd name="T81" fmla="*/ 139 h 1440"/>
                  <a:gd name="T82" fmla="*/ 3472 w 4428"/>
                  <a:gd name="T83" fmla="*/ 117 h 1440"/>
                  <a:gd name="T84" fmla="*/ 3628 w 4428"/>
                  <a:gd name="T85" fmla="*/ 100 h 1440"/>
                  <a:gd name="T86" fmla="*/ 3791 w 4428"/>
                  <a:gd name="T87" fmla="*/ 86 h 1440"/>
                  <a:gd name="T88" fmla="*/ 3962 w 4428"/>
                  <a:gd name="T89" fmla="*/ 75 h 1440"/>
                  <a:gd name="T90" fmla="*/ 4141 w 4428"/>
                  <a:gd name="T91" fmla="*/ 68 h 1440"/>
                  <a:gd name="T92" fmla="*/ 4330 w 4428"/>
                  <a:gd name="T93" fmla="*/ 65 h 1440"/>
                  <a:gd name="T94" fmla="*/ 4428 w 4428"/>
                  <a:gd name="T95" fmla="*/ 63 h 1440"/>
                  <a:gd name="T96" fmla="*/ 4428 w 4428"/>
                  <a:gd name="T97"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28" h="1440">
                    <a:moveTo>
                      <a:pt x="4428" y="0"/>
                    </a:moveTo>
                    <a:lnTo>
                      <a:pt x="4428" y="0"/>
                    </a:lnTo>
                    <a:lnTo>
                      <a:pt x="4330" y="1"/>
                    </a:lnTo>
                    <a:lnTo>
                      <a:pt x="4233" y="2"/>
                    </a:lnTo>
                    <a:lnTo>
                      <a:pt x="4139" y="5"/>
                    </a:lnTo>
                    <a:lnTo>
                      <a:pt x="4048" y="7"/>
                    </a:lnTo>
                    <a:lnTo>
                      <a:pt x="3958" y="11"/>
                    </a:lnTo>
                    <a:lnTo>
                      <a:pt x="3871" y="16"/>
                    </a:lnTo>
                    <a:lnTo>
                      <a:pt x="3786" y="23"/>
                    </a:lnTo>
                    <a:lnTo>
                      <a:pt x="3703" y="29"/>
                    </a:lnTo>
                    <a:lnTo>
                      <a:pt x="3621" y="37"/>
                    </a:lnTo>
                    <a:lnTo>
                      <a:pt x="3542" y="45"/>
                    </a:lnTo>
                    <a:lnTo>
                      <a:pt x="3464" y="54"/>
                    </a:lnTo>
                    <a:lnTo>
                      <a:pt x="3389" y="65"/>
                    </a:lnTo>
                    <a:lnTo>
                      <a:pt x="3315" y="75"/>
                    </a:lnTo>
                    <a:lnTo>
                      <a:pt x="3243" y="86"/>
                    </a:lnTo>
                    <a:lnTo>
                      <a:pt x="3171" y="99"/>
                    </a:lnTo>
                    <a:lnTo>
                      <a:pt x="3101" y="112"/>
                    </a:lnTo>
                    <a:lnTo>
                      <a:pt x="3033" y="126"/>
                    </a:lnTo>
                    <a:lnTo>
                      <a:pt x="2966" y="140"/>
                    </a:lnTo>
                    <a:lnTo>
                      <a:pt x="2901" y="155"/>
                    </a:lnTo>
                    <a:lnTo>
                      <a:pt x="2836" y="172"/>
                    </a:lnTo>
                    <a:lnTo>
                      <a:pt x="2772" y="188"/>
                    </a:lnTo>
                    <a:lnTo>
                      <a:pt x="2710" y="206"/>
                    </a:lnTo>
                    <a:lnTo>
                      <a:pt x="2647" y="224"/>
                    </a:lnTo>
                    <a:lnTo>
                      <a:pt x="2587" y="242"/>
                    </a:lnTo>
                    <a:lnTo>
                      <a:pt x="2526" y="262"/>
                    </a:lnTo>
                    <a:lnTo>
                      <a:pt x="2467" y="281"/>
                    </a:lnTo>
                    <a:lnTo>
                      <a:pt x="2409" y="302"/>
                    </a:lnTo>
                    <a:lnTo>
                      <a:pt x="2350" y="323"/>
                    </a:lnTo>
                    <a:lnTo>
                      <a:pt x="2293" y="345"/>
                    </a:lnTo>
                    <a:lnTo>
                      <a:pt x="2235" y="368"/>
                    </a:lnTo>
                    <a:lnTo>
                      <a:pt x="2178" y="391"/>
                    </a:lnTo>
                    <a:lnTo>
                      <a:pt x="2121" y="414"/>
                    </a:lnTo>
                    <a:lnTo>
                      <a:pt x="2008" y="462"/>
                    </a:lnTo>
                    <a:lnTo>
                      <a:pt x="1895" y="513"/>
                    </a:lnTo>
                    <a:lnTo>
                      <a:pt x="1783" y="566"/>
                    </a:lnTo>
                    <a:lnTo>
                      <a:pt x="1668" y="620"/>
                    </a:lnTo>
                    <a:lnTo>
                      <a:pt x="1435" y="734"/>
                    </a:lnTo>
                    <a:lnTo>
                      <a:pt x="1189" y="854"/>
                    </a:lnTo>
                    <a:lnTo>
                      <a:pt x="1061" y="916"/>
                    </a:lnTo>
                    <a:lnTo>
                      <a:pt x="927" y="979"/>
                    </a:lnTo>
                    <a:lnTo>
                      <a:pt x="789" y="1044"/>
                    </a:lnTo>
                    <a:lnTo>
                      <a:pt x="645" y="1109"/>
                    </a:lnTo>
                    <a:lnTo>
                      <a:pt x="496" y="1176"/>
                    </a:lnTo>
                    <a:lnTo>
                      <a:pt x="338" y="1244"/>
                    </a:lnTo>
                    <a:lnTo>
                      <a:pt x="174" y="1311"/>
                    </a:lnTo>
                    <a:lnTo>
                      <a:pt x="0" y="1380"/>
                    </a:lnTo>
                    <a:lnTo>
                      <a:pt x="23" y="1440"/>
                    </a:lnTo>
                    <a:lnTo>
                      <a:pt x="198" y="1371"/>
                    </a:lnTo>
                    <a:lnTo>
                      <a:pt x="364" y="1302"/>
                    </a:lnTo>
                    <a:lnTo>
                      <a:pt x="522" y="1235"/>
                    </a:lnTo>
                    <a:lnTo>
                      <a:pt x="672" y="1167"/>
                    </a:lnTo>
                    <a:lnTo>
                      <a:pt x="816" y="1102"/>
                    </a:lnTo>
                    <a:lnTo>
                      <a:pt x="955" y="1037"/>
                    </a:lnTo>
                    <a:lnTo>
                      <a:pt x="1088" y="973"/>
                    </a:lnTo>
                    <a:lnTo>
                      <a:pt x="1217" y="911"/>
                    </a:lnTo>
                    <a:lnTo>
                      <a:pt x="1463" y="791"/>
                    </a:lnTo>
                    <a:lnTo>
                      <a:pt x="1696" y="678"/>
                    </a:lnTo>
                    <a:lnTo>
                      <a:pt x="1809" y="623"/>
                    </a:lnTo>
                    <a:lnTo>
                      <a:pt x="1922" y="571"/>
                    </a:lnTo>
                    <a:lnTo>
                      <a:pt x="2034" y="521"/>
                    </a:lnTo>
                    <a:lnTo>
                      <a:pt x="2146" y="473"/>
                    </a:lnTo>
                    <a:lnTo>
                      <a:pt x="2202" y="450"/>
                    </a:lnTo>
                    <a:lnTo>
                      <a:pt x="2258" y="427"/>
                    </a:lnTo>
                    <a:lnTo>
                      <a:pt x="2316" y="405"/>
                    </a:lnTo>
                    <a:lnTo>
                      <a:pt x="2372" y="383"/>
                    </a:lnTo>
                    <a:lnTo>
                      <a:pt x="2429" y="363"/>
                    </a:lnTo>
                    <a:lnTo>
                      <a:pt x="2488" y="342"/>
                    </a:lnTo>
                    <a:lnTo>
                      <a:pt x="2546" y="322"/>
                    </a:lnTo>
                    <a:lnTo>
                      <a:pt x="2605" y="303"/>
                    </a:lnTo>
                    <a:lnTo>
                      <a:pt x="2666" y="285"/>
                    </a:lnTo>
                    <a:lnTo>
                      <a:pt x="2726" y="267"/>
                    </a:lnTo>
                    <a:lnTo>
                      <a:pt x="2789" y="249"/>
                    </a:lnTo>
                    <a:lnTo>
                      <a:pt x="2851" y="233"/>
                    </a:lnTo>
                    <a:lnTo>
                      <a:pt x="2915" y="218"/>
                    </a:lnTo>
                    <a:lnTo>
                      <a:pt x="2980" y="202"/>
                    </a:lnTo>
                    <a:lnTo>
                      <a:pt x="3046" y="188"/>
                    </a:lnTo>
                    <a:lnTo>
                      <a:pt x="3114" y="174"/>
                    </a:lnTo>
                    <a:lnTo>
                      <a:pt x="3183" y="161"/>
                    </a:lnTo>
                    <a:lnTo>
                      <a:pt x="3253" y="149"/>
                    </a:lnTo>
                    <a:lnTo>
                      <a:pt x="3324" y="139"/>
                    </a:lnTo>
                    <a:lnTo>
                      <a:pt x="3398" y="127"/>
                    </a:lnTo>
                    <a:lnTo>
                      <a:pt x="3472" y="117"/>
                    </a:lnTo>
                    <a:lnTo>
                      <a:pt x="3550" y="108"/>
                    </a:lnTo>
                    <a:lnTo>
                      <a:pt x="3628" y="100"/>
                    </a:lnTo>
                    <a:lnTo>
                      <a:pt x="3708" y="93"/>
                    </a:lnTo>
                    <a:lnTo>
                      <a:pt x="3791" y="86"/>
                    </a:lnTo>
                    <a:lnTo>
                      <a:pt x="3875" y="80"/>
                    </a:lnTo>
                    <a:lnTo>
                      <a:pt x="3962" y="75"/>
                    </a:lnTo>
                    <a:lnTo>
                      <a:pt x="4050" y="71"/>
                    </a:lnTo>
                    <a:lnTo>
                      <a:pt x="4141" y="68"/>
                    </a:lnTo>
                    <a:lnTo>
                      <a:pt x="4235" y="66"/>
                    </a:lnTo>
                    <a:lnTo>
                      <a:pt x="4330" y="65"/>
                    </a:lnTo>
                    <a:lnTo>
                      <a:pt x="4428" y="63"/>
                    </a:lnTo>
                    <a:lnTo>
                      <a:pt x="4428" y="63"/>
                    </a:lnTo>
                    <a:lnTo>
                      <a:pt x="4428" y="0"/>
                    </a:lnTo>
                    <a:lnTo>
                      <a:pt x="4428" y="0"/>
                    </a:lnTo>
                    <a:lnTo>
                      <a:pt x="4428"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0" name="Freeform 8"/>
              <p:cNvSpPr>
                <a:spLocks/>
              </p:cNvSpPr>
              <p:nvPr/>
            </p:nvSpPr>
            <p:spPr bwMode="auto">
              <a:xfrm>
                <a:off x="2881" y="1896"/>
                <a:ext cx="1499" cy="420"/>
              </a:xfrm>
              <a:custGeom>
                <a:avLst/>
                <a:gdLst>
                  <a:gd name="T0" fmla="*/ 5997 w 5997"/>
                  <a:gd name="T1" fmla="*/ 1616 h 1680"/>
                  <a:gd name="T2" fmla="*/ 5709 w 5997"/>
                  <a:gd name="T3" fmla="*/ 1607 h 1680"/>
                  <a:gd name="T4" fmla="*/ 5433 w 5997"/>
                  <a:gd name="T5" fmla="*/ 1590 h 1680"/>
                  <a:gd name="T6" fmla="*/ 5170 w 5997"/>
                  <a:gd name="T7" fmla="*/ 1566 h 1680"/>
                  <a:gd name="T8" fmla="*/ 4921 w 5997"/>
                  <a:gd name="T9" fmla="*/ 1536 h 1680"/>
                  <a:gd name="T10" fmla="*/ 4682 w 5997"/>
                  <a:gd name="T11" fmla="*/ 1497 h 1680"/>
                  <a:gd name="T12" fmla="*/ 4455 w 5997"/>
                  <a:gd name="T13" fmla="*/ 1453 h 1680"/>
                  <a:gd name="T14" fmla="*/ 4237 w 5997"/>
                  <a:gd name="T15" fmla="*/ 1403 h 1680"/>
                  <a:gd name="T16" fmla="*/ 4031 w 5997"/>
                  <a:gd name="T17" fmla="*/ 1348 h 1680"/>
                  <a:gd name="T18" fmla="*/ 3830 w 5997"/>
                  <a:gd name="T19" fmla="*/ 1288 h 1680"/>
                  <a:gd name="T20" fmla="*/ 3640 w 5997"/>
                  <a:gd name="T21" fmla="*/ 1226 h 1680"/>
                  <a:gd name="T22" fmla="*/ 3457 w 5997"/>
                  <a:gd name="T23" fmla="*/ 1160 h 1680"/>
                  <a:gd name="T24" fmla="*/ 3278 w 5997"/>
                  <a:gd name="T25" fmla="*/ 1089 h 1680"/>
                  <a:gd name="T26" fmla="*/ 3108 w 5997"/>
                  <a:gd name="T27" fmla="*/ 1018 h 1680"/>
                  <a:gd name="T28" fmla="*/ 2942 w 5997"/>
                  <a:gd name="T29" fmla="*/ 945 h 1680"/>
                  <a:gd name="T30" fmla="*/ 2620 w 5997"/>
                  <a:gd name="T31" fmla="*/ 796 h 1680"/>
                  <a:gd name="T32" fmla="*/ 2010 w 5997"/>
                  <a:gd name="T33" fmla="*/ 504 h 1680"/>
                  <a:gd name="T34" fmla="*/ 1859 w 5997"/>
                  <a:gd name="T35" fmla="*/ 436 h 1680"/>
                  <a:gd name="T36" fmla="*/ 1708 w 5997"/>
                  <a:gd name="T37" fmla="*/ 369 h 1680"/>
                  <a:gd name="T38" fmla="*/ 1555 w 5997"/>
                  <a:gd name="T39" fmla="*/ 307 h 1680"/>
                  <a:gd name="T40" fmla="*/ 1399 w 5997"/>
                  <a:gd name="T41" fmla="*/ 249 h 1680"/>
                  <a:gd name="T42" fmla="*/ 1242 w 5997"/>
                  <a:gd name="T43" fmla="*/ 196 h 1680"/>
                  <a:gd name="T44" fmla="*/ 1080 w 5997"/>
                  <a:gd name="T45" fmla="*/ 147 h 1680"/>
                  <a:gd name="T46" fmla="*/ 915 w 5997"/>
                  <a:gd name="T47" fmla="*/ 104 h 1680"/>
                  <a:gd name="T48" fmla="*/ 745 w 5997"/>
                  <a:gd name="T49" fmla="*/ 68 h 1680"/>
                  <a:gd name="T50" fmla="*/ 569 w 5997"/>
                  <a:gd name="T51" fmla="*/ 39 h 1680"/>
                  <a:gd name="T52" fmla="*/ 387 w 5997"/>
                  <a:gd name="T53" fmla="*/ 17 h 1680"/>
                  <a:gd name="T54" fmla="*/ 197 w 5997"/>
                  <a:gd name="T55" fmla="*/ 5 h 1680"/>
                  <a:gd name="T56" fmla="*/ 0 w 5997"/>
                  <a:gd name="T57" fmla="*/ 0 h 1680"/>
                  <a:gd name="T58" fmla="*/ 99 w 5997"/>
                  <a:gd name="T59" fmla="*/ 65 h 1680"/>
                  <a:gd name="T60" fmla="*/ 288 w 5997"/>
                  <a:gd name="T61" fmla="*/ 74 h 1680"/>
                  <a:gd name="T62" fmla="*/ 471 w 5997"/>
                  <a:gd name="T63" fmla="*/ 91 h 1680"/>
                  <a:gd name="T64" fmla="*/ 647 w 5997"/>
                  <a:gd name="T65" fmla="*/ 116 h 1680"/>
                  <a:gd name="T66" fmla="*/ 818 w 5997"/>
                  <a:gd name="T67" fmla="*/ 147 h 1680"/>
                  <a:gd name="T68" fmla="*/ 982 w 5997"/>
                  <a:gd name="T69" fmla="*/ 187 h 1680"/>
                  <a:gd name="T70" fmla="*/ 1143 w 5997"/>
                  <a:gd name="T71" fmla="*/ 232 h 1680"/>
                  <a:gd name="T72" fmla="*/ 1301 w 5997"/>
                  <a:gd name="T73" fmla="*/ 283 h 1680"/>
                  <a:gd name="T74" fmla="*/ 1455 w 5997"/>
                  <a:gd name="T75" fmla="*/ 337 h 1680"/>
                  <a:gd name="T76" fmla="*/ 1607 w 5997"/>
                  <a:gd name="T77" fmla="*/ 397 h 1680"/>
                  <a:gd name="T78" fmla="*/ 1757 w 5997"/>
                  <a:gd name="T79" fmla="*/ 461 h 1680"/>
                  <a:gd name="T80" fmla="*/ 1908 w 5997"/>
                  <a:gd name="T81" fmla="*/ 527 h 1680"/>
                  <a:gd name="T82" fmla="*/ 2285 w 5997"/>
                  <a:gd name="T83" fmla="*/ 706 h 1680"/>
                  <a:gd name="T84" fmla="*/ 2753 w 5997"/>
                  <a:gd name="T85" fmla="*/ 929 h 1680"/>
                  <a:gd name="T86" fmla="*/ 2998 w 5997"/>
                  <a:gd name="T87" fmla="*/ 1040 h 1680"/>
                  <a:gd name="T88" fmla="*/ 3169 w 5997"/>
                  <a:gd name="T89" fmla="*/ 1114 h 1680"/>
                  <a:gd name="T90" fmla="*/ 3343 w 5997"/>
                  <a:gd name="T91" fmla="*/ 1184 h 1680"/>
                  <a:gd name="T92" fmla="*/ 3526 w 5997"/>
                  <a:gd name="T93" fmla="*/ 1253 h 1680"/>
                  <a:gd name="T94" fmla="*/ 3714 w 5997"/>
                  <a:gd name="T95" fmla="*/ 1318 h 1680"/>
                  <a:gd name="T96" fmla="*/ 3911 w 5997"/>
                  <a:gd name="T97" fmla="*/ 1380 h 1680"/>
                  <a:gd name="T98" fmla="*/ 4116 w 5997"/>
                  <a:gd name="T99" fmla="*/ 1437 h 1680"/>
                  <a:gd name="T100" fmla="*/ 4332 w 5997"/>
                  <a:gd name="T101" fmla="*/ 1491 h 1680"/>
                  <a:gd name="T102" fmla="*/ 4555 w 5997"/>
                  <a:gd name="T103" fmla="*/ 1538 h 1680"/>
                  <a:gd name="T104" fmla="*/ 4791 w 5997"/>
                  <a:gd name="T105" fmla="*/ 1580 h 1680"/>
                  <a:gd name="T106" fmla="*/ 5037 w 5997"/>
                  <a:gd name="T107" fmla="*/ 1615 h 1680"/>
                  <a:gd name="T108" fmla="*/ 5294 w 5997"/>
                  <a:gd name="T109" fmla="*/ 1643 h 1680"/>
                  <a:gd name="T110" fmla="*/ 5564 w 5997"/>
                  <a:gd name="T111" fmla="*/ 1664 h 1680"/>
                  <a:gd name="T112" fmla="*/ 5849 w 5997"/>
                  <a:gd name="T113" fmla="*/ 1676 h 1680"/>
                  <a:gd name="T114" fmla="*/ 5995 w 5997"/>
                  <a:gd name="T115" fmla="*/ 1680 h 1680"/>
                  <a:gd name="T116" fmla="*/ 5997 w 5997"/>
                  <a:gd name="T117" fmla="*/ 1616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7" h="1680">
                    <a:moveTo>
                      <a:pt x="5997" y="1616"/>
                    </a:moveTo>
                    <a:lnTo>
                      <a:pt x="5997" y="1616"/>
                    </a:lnTo>
                    <a:lnTo>
                      <a:pt x="5851" y="1612"/>
                    </a:lnTo>
                    <a:lnTo>
                      <a:pt x="5709" y="1607"/>
                    </a:lnTo>
                    <a:lnTo>
                      <a:pt x="5568" y="1601"/>
                    </a:lnTo>
                    <a:lnTo>
                      <a:pt x="5433" y="1590"/>
                    </a:lnTo>
                    <a:lnTo>
                      <a:pt x="5301" y="1580"/>
                    </a:lnTo>
                    <a:lnTo>
                      <a:pt x="5170" y="1566"/>
                    </a:lnTo>
                    <a:lnTo>
                      <a:pt x="5044" y="1552"/>
                    </a:lnTo>
                    <a:lnTo>
                      <a:pt x="4921" y="1536"/>
                    </a:lnTo>
                    <a:lnTo>
                      <a:pt x="4799" y="1517"/>
                    </a:lnTo>
                    <a:lnTo>
                      <a:pt x="4682" y="1497"/>
                    </a:lnTo>
                    <a:lnTo>
                      <a:pt x="4567" y="1476"/>
                    </a:lnTo>
                    <a:lnTo>
                      <a:pt x="4455" y="1453"/>
                    </a:lnTo>
                    <a:lnTo>
                      <a:pt x="4346" y="1429"/>
                    </a:lnTo>
                    <a:lnTo>
                      <a:pt x="4237" y="1403"/>
                    </a:lnTo>
                    <a:lnTo>
                      <a:pt x="4133" y="1376"/>
                    </a:lnTo>
                    <a:lnTo>
                      <a:pt x="4031" y="1348"/>
                    </a:lnTo>
                    <a:lnTo>
                      <a:pt x="3930" y="1319"/>
                    </a:lnTo>
                    <a:lnTo>
                      <a:pt x="3830" y="1288"/>
                    </a:lnTo>
                    <a:lnTo>
                      <a:pt x="3735" y="1258"/>
                    </a:lnTo>
                    <a:lnTo>
                      <a:pt x="3640" y="1226"/>
                    </a:lnTo>
                    <a:lnTo>
                      <a:pt x="3547" y="1193"/>
                    </a:lnTo>
                    <a:lnTo>
                      <a:pt x="3457" y="1160"/>
                    </a:lnTo>
                    <a:lnTo>
                      <a:pt x="3366" y="1125"/>
                    </a:lnTo>
                    <a:lnTo>
                      <a:pt x="3278" y="1089"/>
                    </a:lnTo>
                    <a:lnTo>
                      <a:pt x="3193" y="1054"/>
                    </a:lnTo>
                    <a:lnTo>
                      <a:pt x="3108" y="1018"/>
                    </a:lnTo>
                    <a:lnTo>
                      <a:pt x="3023" y="982"/>
                    </a:lnTo>
                    <a:lnTo>
                      <a:pt x="2942" y="945"/>
                    </a:lnTo>
                    <a:lnTo>
                      <a:pt x="2780" y="871"/>
                    </a:lnTo>
                    <a:lnTo>
                      <a:pt x="2620" y="796"/>
                    </a:lnTo>
                    <a:lnTo>
                      <a:pt x="2312" y="648"/>
                    </a:lnTo>
                    <a:lnTo>
                      <a:pt x="2010" y="504"/>
                    </a:lnTo>
                    <a:lnTo>
                      <a:pt x="1935" y="470"/>
                    </a:lnTo>
                    <a:lnTo>
                      <a:pt x="1859" y="436"/>
                    </a:lnTo>
                    <a:lnTo>
                      <a:pt x="1783" y="402"/>
                    </a:lnTo>
                    <a:lnTo>
                      <a:pt x="1708" y="369"/>
                    </a:lnTo>
                    <a:lnTo>
                      <a:pt x="1631" y="337"/>
                    </a:lnTo>
                    <a:lnTo>
                      <a:pt x="1555" y="307"/>
                    </a:lnTo>
                    <a:lnTo>
                      <a:pt x="1477" y="277"/>
                    </a:lnTo>
                    <a:lnTo>
                      <a:pt x="1399" y="249"/>
                    </a:lnTo>
                    <a:lnTo>
                      <a:pt x="1321" y="221"/>
                    </a:lnTo>
                    <a:lnTo>
                      <a:pt x="1242" y="196"/>
                    </a:lnTo>
                    <a:lnTo>
                      <a:pt x="1162" y="170"/>
                    </a:lnTo>
                    <a:lnTo>
                      <a:pt x="1080" y="147"/>
                    </a:lnTo>
                    <a:lnTo>
                      <a:pt x="999" y="125"/>
                    </a:lnTo>
                    <a:lnTo>
                      <a:pt x="915" y="104"/>
                    </a:lnTo>
                    <a:lnTo>
                      <a:pt x="830" y="85"/>
                    </a:lnTo>
                    <a:lnTo>
                      <a:pt x="745" y="68"/>
                    </a:lnTo>
                    <a:lnTo>
                      <a:pt x="657" y="53"/>
                    </a:lnTo>
                    <a:lnTo>
                      <a:pt x="569" y="39"/>
                    </a:lnTo>
                    <a:lnTo>
                      <a:pt x="478" y="28"/>
                    </a:lnTo>
                    <a:lnTo>
                      <a:pt x="387" y="17"/>
                    </a:lnTo>
                    <a:lnTo>
                      <a:pt x="292" y="10"/>
                    </a:lnTo>
                    <a:lnTo>
                      <a:pt x="197" y="5"/>
                    </a:lnTo>
                    <a:lnTo>
                      <a:pt x="100" y="1"/>
                    </a:lnTo>
                    <a:lnTo>
                      <a:pt x="0" y="0"/>
                    </a:lnTo>
                    <a:lnTo>
                      <a:pt x="0" y="63"/>
                    </a:lnTo>
                    <a:lnTo>
                      <a:pt x="99" y="65"/>
                    </a:lnTo>
                    <a:lnTo>
                      <a:pt x="194" y="68"/>
                    </a:lnTo>
                    <a:lnTo>
                      <a:pt x="288" y="74"/>
                    </a:lnTo>
                    <a:lnTo>
                      <a:pt x="380" y="81"/>
                    </a:lnTo>
                    <a:lnTo>
                      <a:pt x="471" y="91"/>
                    </a:lnTo>
                    <a:lnTo>
                      <a:pt x="560" y="103"/>
                    </a:lnTo>
                    <a:lnTo>
                      <a:pt x="647" y="116"/>
                    </a:lnTo>
                    <a:lnTo>
                      <a:pt x="732" y="131"/>
                    </a:lnTo>
                    <a:lnTo>
                      <a:pt x="818" y="147"/>
                    </a:lnTo>
                    <a:lnTo>
                      <a:pt x="900" y="167"/>
                    </a:lnTo>
                    <a:lnTo>
                      <a:pt x="982" y="187"/>
                    </a:lnTo>
                    <a:lnTo>
                      <a:pt x="1064" y="209"/>
                    </a:lnTo>
                    <a:lnTo>
                      <a:pt x="1143" y="232"/>
                    </a:lnTo>
                    <a:lnTo>
                      <a:pt x="1222" y="256"/>
                    </a:lnTo>
                    <a:lnTo>
                      <a:pt x="1301" y="283"/>
                    </a:lnTo>
                    <a:lnTo>
                      <a:pt x="1379" y="309"/>
                    </a:lnTo>
                    <a:lnTo>
                      <a:pt x="1455" y="337"/>
                    </a:lnTo>
                    <a:lnTo>
                      <a:pt x="1532" y="367"/>
                    </a:lnTo>
                    <a:lnTo>
                      <a:pt x="1607" y="397"/>
                    </a:lnTo>
                    <a:lnTo>
                      <a:pt x="1682" y="428"/>
                    </a:lnTo>
                    <a:lnTo>
                      <a:pt x="1757" y="461"/>
                    </a:lnTo>
                    <a:lnTo>
                      <a:pt x="1833" y="493"/>
                    </a:lnTo>
                    <a:lnTo>
                      <a:pt x="1908" y="527"/>
                    </a:lnTo>
                    <a:lnTo>
                      <a:pt x="1983" y="562"/>
                    </a:lnTo>
                    <a:lnTo>
                      <a:pt x="2285" y="706"/>
                    </a:lnTo>
                    <a:lnTo>
                      <a:pt x="2594" y="854"/>
                    </a:lnTo>
                    <a:lnTo>
                      <a:pt x="2753" y="929"/>
                    </a:lnTo>
                    <a:lnTo>
                      <a:pt x="2915" y="1004"/>
                    </a:lnTo>
                    <a:lnTo>
                      <a:pt x="2998" y="1040"/>
                    </a:lnTo>
                    <a:lnTo>
                      <a:pt x="3082" y="1077"/>
                    </a:lnTo>
                    <a:lnTo>
                      <a:pt x="3169" y="1114"/>
                    </a:lnTo>
                    <a:lnTo>
                      <a:pt x="3255" y="1149"/>
                    </a:lnTo>
                    <a:lnTo>
                      <a:pt x="3343" y="1184"/>
                    </a:lnTo>
                    <a:lnTo>
                      <a:pt x="3434" y="1218"/>
                    </a:lnTo>
                    <a:lnTo>
                      <a:pt x="3526" y="1253"/>
                    </a:lnTo>
                    <a:lnTo>
                      <a:pt x="3619" y="1286"/>
                    </a:lnTo>
                    <a:lnTo>
                      <a:pt x="3714" y="1318"/>
                    </a:lnTo>
                    <a:lnTo>
                      <a:pt x="3813" y="1350"/>
                    </a:lnTo>
                    <a:lnTo>
                      <a:pt x="3911" y="1380"/>
                    </a:lnTo>
                    <a:lnTo>
                      <a:pt x="4013" y="1409"/>
                    </a:lnTo>
                    <a:lnTo>
                      <a:pt x="4116" y="1437"/>
                    </a:lnTo>
                    <a:lnTo>
                      <a:pt x="4223" y="1464"/>
                    </a:lnTo>
                    <a:lnTo>
                      <a:pt x="4332" y="1491"/>
                    </a:lnTo>
                    <a:lnTo>
                      <a:pt x="4441" y="1515"/>
                    </a:lnTo>
                    <a:lnTo>
                      <a:pt x="4555" y="1538"/>
                    </a:lnTo>
                    <a:lnTo>
                      <a:pt x="4671" y="1560"/>
                    </a:lnTo>
                    <a:lnTo>
                      <a:pt x="4791" y="1580"/>
                    </a:lnTo>
                    <a:lnTo>
                      <a:pt x="4912" y="1598"/>
                    </a:lnTo>
                    <a:lnTo>
                      <a:pt x="5037" y="1615"/>
                    </a:lnTo>
                    <a:lnTo>
                      <a:pt x="5164" y="1630"/>
                    </a:lnTo>
                    <a:lnTo>
                      <a:pt x="5294" y="1643"/>
                    </a:lnTo>
                    <a:lnTo>
                      <a:pt x="5428" y="1654"/>
                    </a:lnTo>
                    <a:lnTo>
                      <a:pt x="5564" y="1664"/>
                    </a:lnTo>
                    <a:lnTo>
                      <a:pt x="5705" y="1671"/>
                    </a:lnTo>
                    <a:lnTo>
                      <a:pt x="5849" y="1676"/>
                    </a:lnTo>
                    <a:lnTo>
                      <a:pt x="5997" y="1680"/>
                    </a:lnTo>
                    <a:lnTo>
                      <a:pt x="5995" y="1680"/>
                    </a:lnTo>
                    <a:lnTo>
                      <a:pt x="5997" y="1616"/>
                    </a:lnTo>
                    <a:lnTo>
                      <a:pt x="5997" y="1616"/>
                    </a:lnTo>
                    <a:lnTo>
                      <a:pt x="5997" y="1616"/>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1" name="Freeform 9"/>
              <p:cNvSpPr>
                <a:spLocks/>
              </p:cNvSpPr>
              <p:nvPr/>
            </p:nvSpPr>
            <p:spPr bwMode="auto">
              <a:xfrm>
                <a:off x="4380" y="2300"/>
                <a:ext cx="1033" cy="38"/>
              </a:xfrm>
              <a:custGeom>
                <a:avLst/>
                <a:gdLst>
                  <a:gd name="T0" fmla="*/ 4134 w 4134"/>
                  <a:gd name="T1" fmla="*/ 89 h 153"/>
                  <a:gd name="T2" fmla="*/ 2 w 4134"/>
                  <a:gd name="T3" fmla="*/ 0 h 153"/>
                  <a:gd name="T4" fmla="*/ 0 w 4134"/>
                  <a:gd name="T5" fmla="*/ 64 h 153"/>
                  <a:gd name="T6" fmla="*/ 4133 w 4134"/>
                  <a:gd name="T7" fmla="*/ 153 h 153"/>
                  <a:gd name="T8" fmla="*/ 4134 w 4134"/>
                  <a:gd name="T9" fmla="*/ 89 h 153"/>
                </a:gdLst>
                <a:ahLst/>
                <a:cxnLst>
                  <a:cxn ang="0">
                    <a:pos x="T0" y="T1"/>
                  </a:cxn>
                  <a:cxn ang="0">
                    <a:pos x="T2" y="T3"/>
                  </a:cxn>
                  <a:cxn ang="0">
                    <a:pos x="T4" y="T5"/>
                  </a:cxn>
                  <a:cxn ang="0">
                    <a:pos x="T6" y="T7"/>
                  </a:cxn>
                  <a:cxn ang="0">
                    <a:pos x="T8" y="T9"/>
                  </a:cxn>
                </a:cxnLst>
                <a:rect l="0" t="0" r="r" b="b"/>
                <a:pathLst>
                  <a:path w="4134" h="153">
                    <a:moveTo>
                      <a:pt x="4134" y="89"/>
                    </a:moveTo>
                    <a:lnTo>
                      <a:pt x="2" y="0"/>
                    </a:lnTo>
                    <a:lnTo>
                      <a:pt x="0" y="64"/>
                    </a:lnTo>
                    <a:lnTo>
                      <a:pt x="4133" y="153"/>
                    </a:lnTo>
                    <a:lnTo>
                      <a:pt x="4134" y="89"/>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2" name="Freeform 10"/>
              <p:cNvSpPr>
                <a:spLocks/>
              </p:cNvSpPr>
              <p:nvPr/>
            </p:nvSpPr>
            <p:spPr bwMode="auto">
              <a:xfrm>
                <a:off x="5157" y="1258"/>
                <a:ext cx="242" cy="195"/>
              </a:xfrm>
              <a:custGeom>
                <a:avLst/>
                <a:gdLst>
                  <a:gd name="T0" fmla="*/ 30 w 971"/>
                  <a:gd name="T1" fmla="*/ 79 h 780"/>
                  <a:gd name="T2" fmla="*/ 72 w 971"/>
                  <a:gd name="T3" fmla="*/ 119 h 780"/>
                  <a:gd name="T4" fmla="*/ 106 w 971"/>
                  <a:gd name="T5" fmla="*/ 164 h 780"/>
                  <a:gd name="T6" fmla="*/ 135 w 971"/>
                  <a:gd name="T7" fmla="*/ 214 h 780"/>
                  <a:gd name="T8" fmla="*/ 158 w 971"/>
                  <a:gd name="T9" fmla="*/ 268 h 780"/>
                  <a:gd name="T10" fmla="*/ 179 w 971"/>
                  <a:gd name="T11" fmla="*/ 323 h 780"/>
                  <a:gd name="T12" fmla="*/ 206 w 971"/>
                  <a:gd name="T13" fmla="*/ 409 h 780"/>
                  <a:gd name="T14" fmla="*/ 234 w 971"/>
                  <a:gd name="T15" fmla="*/ 493 h 780"/>
                  <a:gd name="T16" fmla="*/ 254 w 971"/>
                  <a:gd name="T17" fmla="*/ 548 h 780"/>
                  <a:gd name="T18" fmla="*/ 278 w 971"/>
                  <a:gd name="T19" fmla="*/ 599 h 780"/>
                  <a:gd name="T20" fmla="*/ 308 w 971"/>
                  <a:gd name="T21" fmla="*/ 645 h 780"/>
                  <a:gd name="T22" fmla="*/ 343 w 971"/>
                  <a:gd name="T23" fmla="*/ 686 h 780"/>
                  <a:gd name="T24" fmla="*/ 387 w 971"/>
                  <a:gd name="T25" fmla="*/ 719 h 780"/>
                  <a:gd name="T26" fmla="*/ 440 w 971"/>
                  <a:gd name="T27" fmla="*/ 746 h 780"/>
                  <a:gd name="T28" fmla="*/ 504 w 971"/>
                  <a:gd name="T29" fmla="*/ 762 h 780"/>
                  <a:gd name="T30" fmla="*/ 601 w 971"/>
                  <a:gd name="T31" fmla="*/ 773 h 780"/>
                  <a:gd name="T32" fmla="*/ 716 w 971"/>
                  <a:gd name="T33" fmla="*/ 779 h 780"/>
                  <a:gd name="T34" fmla="*/ 823 w 971"/>
                  <a:gd name="T35" fmla="*/ 780 h 780"/>
                  <a:gd name="T36" fmla="*/ 923 w 971"/>
                  <a:gd name="T37" fmla="*/ 776 h 780"/>
                  <a:gd name="T38" fmla="*/ 971 w 971"/>
                  <a:gd name="T39" fmla="*/ 292 h 780"/>
                  <a:gd name="T40" fmla="*/ 902 w 971"/>
                  <a:gd name="T41" fmla="*/ 256 h 780"/>
                  <a:gd name="T42" fmla="*/ 825 w 971"/>
                  <a:gd name="T43" fmla="*/ 212 h 780"/>
                  <a:gd name="T44" fmla="*/ 654 w 971"/>
                  <a:gd name="T45" fmla="*/ 116 h 780"/>
                  <a:gd name="T46" fmla="*/ 566 w 971"/>
                  <a:gd name="T47" fmla="*/ 71 h 780"/>
                  <a:gd name="T48" fmla="*/ 481 w 971"/>
                  <a:gd name="T49" fmla="*/ 34 h 780"/>
                  <a:gd name="T50" fmla="*/ 439 w 971"/>
                  <a:gd name="T51" fmla="*/ 19 h 780"/>
                  <a:gd name="T52" fmla="*/ 398 w 971"/>
                  <a:gd name="T53" fmla="*/ 9 h 780"/>
                  <a:gd name="T54" fmla="*/ 360 w 971"/>
                  <a:gd name="T55" fmla="*/ 1 h 780"/>
                  <a:gd name="T56" fmla="*/ 323 w 971"/>
                  <a:gd name="T57" fmla="*/ 0 h 780"/>
                  <a:gd name="T58" fmla="*/ 274 w 971"/>
                  <a:gd name="T59" fmla="*/ 1 h 780"/>
                  <a:gd name="T60" fmla="*/ 218 w 971"/>
                  <a:gd name="T61" fmla="*/ 6 h 780"/>
                  <a:gd name="T62" fmla="*/ 105 w 971"/>
                  <a:gd name="T63" fmla="*/ 24 h 780"/>
                  <a:gd name="T64" fmla="*/ 56 w 971"/>
                  <a:gd name="T65" fmla="*/ 34 h 780"/>
                  <a:gd name="T66" fmla="*/ 19 w 971"/>
                  <a:gd name="T67" fmla="*/ 45 h 780"/>
                  <a:gd name="T68" fmla="*/ 2 w 971"/>
                  <a:gd name="T69" fmla="*/ 55 h 780"/>
                  <a:gd name="T70" fmla="*/ 0 w 971"/>
                  <a:gd name="T71" fmla="*/ 59 h 780"/>
                  <a:gd name="T72" fmla="*/ 5 w 971"/>
                  <a:gd name="T73" fmla="*/ 62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1" h="780">
                    <a:moveTo>
                      <a:pt x="5" y="62"/>
                    </a:moveTo>
                    <a:lnTo>
                      <a:pt x="30" y="79"/>
                    </a:lnTo>
                    <a:lnTo>
                      <a:pt x="51" y="98"/>
                    </a:lnTo>
                    <a:lnTo>
                      <a:pt x="72" y="119"/>
                    </a:lnTo>
                    <a:lnTo>
                      <a:pt x="91" y="140"/>
                    </a:lnTo>
                    <a:lnTo>
                      <a:pt x="106" y="164"/>
                    </a:lnTo>
                    <a:lnTo>
                      <a:pt x="121" y="189"/>
                    </a:lnTo>
                    <a:lnTo>
                      <a:pt x="135" y="214"/>
                    </a:lnTo>
                    <a:lnTo>
                      <a:pt x="148" y="240"/>
                    </a:lnTo>
                    <a:lnTo>
                      <a:pt x="158" y="268"/>
                    </a:lnTo>
                    <a:lnTo>
                      <a:pt x="170" y="294"/>
                    </a:lnTo>
                    <a:lnTo>
                      <a:pt x="179" y="323"/>
                    </a:lnTo>
                    <a:lnTo>
                      <a:pt x="188" y="352"/>
                    </a:lnTo>
                    <a:lnTo>
                      <a:pt x="206" y="409"/>
                    </a:lnTo>
                    <a:lnTo>
                      <a:pt x="223" y="465"/>
                    </a:lnTo>
                    <a:lnTo>
                      <a:pt x="234" y="493"/>
                    </a:lnTo>
                    <a:lnTo>
                      <a:pt x="243" y="521"/>
                    </a:lnTo>
                    <a:lnTo>
                      <a:pt x="254" y="548"/>
                    </a:lnTo>
                    <a:lnTo>
                      <a:pt x="265" y="574"/>
                    </a:lnTo>
                    <a:lnTo>
                      <a:pt x="278" y="599"/>
                    </a:lnTo>
                    <a:lnTo>
                      <a:pt x="292" y="622"/>
                    </a:lnTo>
                    <a:lnTo>
                      <a:pt x="308" y="645"/>
                    </a:lnTo>
                    <a:lnTo>
                      <a:pt x="324" y="665"/>
                    </a:lnTo>
                    <a:lnTo>
                      <a:pt x="343" y="686"/>
                    </a:lnTo>
                    <a:lnTo>
                      <a:pt x="364" y="704"/>
                    </a:lnTo>
                    <a:lnTo>
                      <a:pt x="387" y="719"/>
                    </a:lnTo>
                    <a:lnTo>
                      <a:pt x="412" y="733"/>
                    </a:lnTo>
                    <a:lnTo>
                      <a:pt x="440" y="746"/>
                    </a:lnTo>
                    <a:lnTo>
                      <a:pt x="471" y="755"/>
                    </a:lnTo>
                    <a:lnTo>
                      <a:pt x="504" y="762"/>
                    </a:lnTo>
                    <a:lnTo>
                      <a:pt x="541" y="767"/>
                    </a:lnTo>
                    <a:lnTo>
                      <a:pt x="601" y="773"/>
                    </a:lnTo>
                    <a:lnTo>
                      <a:pt x="658" y="776"/>
                    </a:lnTo>
                    <a:lnTo>
                      <a:pt x="716" y="779"/>
                    </a:lnTo>
                    <a:lnTo>
                      <a:pt x="770" y="780"/>
                    </a:lnTo>
                    <a:lnTo>
                      <a:pt x="823" y="780"/>
                    </a:lnTo>
                    <a:lnTo>
                      <a:pt x="874" y="779"/>
                    </a:lnTo>
                    <a:lnTo>
                      <a:pt x="923" y="776"/>
                    </a:lnTo>
                    <a:lnTo>
                      <a:pt x="971" y="773"/>
                    </a:lnTo>
                    <a:lnTo>
                      <a:pt x="971" y="292"/>
                    </a:lnTo>
                    <a:lnTo>
                      <a:pt x="937" y="275"/>
                    </a:lnTo>
                    <a:lnTo>
                      <a:pt x="902" y="256"/>
                    </a:lnTo>
                    <a:lnTo>
                      <a:pt x="865" y="235"/>
                    </a:lnTo>
                    <a:lnTo>
                      <a:pt x="825" y="212"/>
                    </a:lnTo>
                    <a:lnTo>
                      <a:pt x="741" y="164"/>
                    </a:lnTo>
                    <a:lnTo>
                      <a:pt x="654" y="116"/>
                    </a:lnTo>
                    <a:lnTo>
                      <a:pt x="611" y="93"/>
                    </a:lnTo>
                    <a:lnTo>
                      <a:pt x="566" y="71"/>
                    </a:lnTo>
                    <a:lnTo>
                      <a:pt x="523" y="51"/>
                    </a:lnTo>
                    <a:lnTo>
                      <a:pt x="481" y="34"/>
                    </a:lnTo>
                    <a:lnTo>
                      <a:pt x="459" y="27"/>
                    </a:lnTo>
                    <a:lnTo>
                      <a:pt x="439" y="19"/>
                    </a:lnTo>
                    <a:lnTo>
                      <a:pt x="418" y="14"/>
                    </a:lnTo>
                    <a:lnTo>
                      <a:pt x="398" y="9"/>
                    </a:lnTo>
                    <a:lnTo>
                      <a:pt x="379" y="5"/>
                    </a:lnTo>
                    <a:lnTo>
                      <a:pt x="360" y="1"/>
                    </a:lnTo>
                    <a:lnTo>
                      <a:pt x="342" y="0"/>
                    </a:lnTo>
                    <a:lnTo>
                      <a:pt x="323" y="0"/>
                    </a:lnTo>
                    <a:lnTo>
                      <a:pt x="300" y="0"/>
                    </a:lnTo>
                    <a:lnTo>
                      <a:pt x="274" y="1"/>
                    </a:lnTo>
                    <a:lnTo>
                      <a:pt x="248" y="4"/>
                    </a:lnTo>
                    <a:lnTo>
                      <a:pt x="218" y="6"/>
                    </a:lnTo>
                    <a:lnTo>
                      <a:pt x="160" y="15"/>
                    </a:lnTo>
                    <a:lnTo>
                      <a:pt x="105" y="24"/>
                    </a:lnTo>
                    <a:lnTo>
                      <a:pt x="79" y="29"/>
                    </a:lnTo>
                    <a:lnTo>
                      <a:pt x="56" y="34"/>
                    </a:lnTo>
                    <a:lnTo>
                      <a:pt x="36" y="40"/>
                    </a:lnTo>
                    <a:lnTo>
                      <a:pt x="19" y="45"/>
                    </a:lnTo>
                    <a:lnTo>
                      <a:pt x="8" y="50"/>
                    </a:lnTo>
                    <a:lnTo>
                      <a:pt x="2" y="55"/>
                    </a:lnTo>
                    <a:lnTo>
                      <a:pt x="0" y="57"/>
                    </a:lnTo>
                    <a:lnTo>
                      <a:pt x="0" y="59"/>
                    </a:lnTo>
                    <a:lnTo>
                      <a:pt x="2" y="61"/>
                    </a:lnTo>
                    <a:lnTo>
                      <a:pt x="5" y="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3" name="Freeform 11"/>
              <p:cNvSpPr>
                <a:spLocks/>
              </p:cNvSpPr>
              <p:nvPr/>
            </p:nvSpPr>
            <p:spPr bwMode="auto">
              <a:xfrm>
                <a:off x="5353" y="1482"/>
                <a:ext cx="46" cy="189"/>
              </a:xfrm>
              <a:custGeom>
                <a:avLst/>
                <a:gdLst>
                  <a:gd name="T0" fmla="*/ 0 w 184"/>
                  <a:gd name="T1" fmla="*/ 6 h 758"/>
                  <a:gd name="T2" fmla="*/ 22 w 184"/>
                  <a:gd name="T3" fmla="*/ 25 h 758"/>
                  <a:gd name="T4" fmla="*/ 41 w 184"/>
                  <a:gd name="T5" fmla="*/ 45 h 758"/>
                  <a:gd name="T6" fmla="*/ 57 w 184"/>
                  <a:gd name="T7" fmla="*/ 65 h 758"/>
                  <a:gd name="T8" fmla="*/ 73 w 184"/>
                  <a:gd name="T9" fmla="*/ 87 h 758"/>
                  <a:gd name="T10" fmla="*/ 85 w 184"/>
                  <a:gd name="T11" fmla="*/ 109 h 758"/>
                  <a:gd name="T12" fmla="*/ 97 w 184"/>
                  <a:gd name="T13" fmla="*/ 132 h 758"/>
                  <a:gd name="T14" fmla="*/ 106 w 184"/>
                  <a:gd name="T15" fmla="*/ 155 h 758"/>
                  <a:gd name="T16" fmla="*/ 113 w 184"/>
                  <a:gd name="T17" fmla="*/ 179 h 758"/>
                  <a:gd name="T18" fmla="*/ 120 w 184"/>
                  <a:gd name="T19" fmla="*/ 202 h 758"/>
                  <a:gd name="T20" fmla="*/ 125 w 184"/>
                  <a:gd name="T21" fmla="*/ 227 h 758"/>
                  <a:gd name="T22" fmla="*/ 130 w 184"/>
                  <a:gd name="T23" fmla="*/ 252 h 758"/>
                  <a:gd name="T24" fmla="*/ 133 w 184"/>
                  <a:gd name="T25" fmla="*/ 277 h 758"/>
                  <a:gd name="T26" fmla="*/ 136 w 184"/>
                  <a:gd name="T27" fmla="*/ 328 h 758"/>
                  <a:gd name="T28" fmla="*/ 138 w 184"/>
                  <a:gd name="T29" fmla="*/ 379 h 758"/>
                  <a:gd name="T30" fmla="*/ 136 w 184"/>
                  <a:gd name="T31" fmla="*/ 430 h 758"/>
                  <a:gd name="T32" fmla="*/ 136 w 184"/>
                  <a:gd name="T33" fmla="*/ 481 h 758"/>
                  <a:gd name="T34" fmla="*/ 136 w 184"/>
                  <a:gd name="T35" fmla="*/ 532 h 758"/>
                  <a:gd name="T36" fmla="*/ 138 w 184"/>
                  <a:gd name="T37" fmla="*/ 580 h 758"/>
                  <a:gd name="T38" fmla="*/ 139 w 184"/>
                  <a:gd name="T39" fmla="*/ 605 h 758"/>
                  <a:gd name="T40" fmla="*/ 141 w 184"/>
                  <a:gd name="T41" fmla="*/ 629 h 758"/>
                  <a:gd name="T42" fmla="*/ 145 w 184"/>
                  <a:gd name="T43" fmla="*/ 652 h 758"/>
                  <a:gd name="T44" fmla="*/ 150 w 184"/>
                  <a:gd name="T45" fmla="*/ 673 h 758"/>
                  <a:gd name="T46" fmla="*/ 157 w 184"/>
                  <a:gd name="T47" fmla="*/ 696 h 758"/>
                  <a:gd name="T48" fmla="*/ 163 w 184"/>
                  <a:gd name="T49" fmla="*/ 717 h 758"/>
                  <a:gd name="T50" fmla="*/ 172 w 184"/>
                  <a:gd name="T51" fmla="*/ 737 h 758"/>
                  <a:gd name="T52" fmla="*/ 184 w 184"/>
                  <a:gd name="T53" fmla="*/ 758 h 758"/>
                  <a:gd name="T54" fmla="*/ 184 w 184"/>
                  <a:gd name="T55" fmla="*/ 0 h 758"/>
                  <a:gd name="T56" fmla="*/ 136 w 184"/>
                  <a:gd name="T57" fmla="*/ 2 h 758"/>
                  <a:gd name="T58" fmla="*/ 90 w 184"/>
                  <a:gd name="T59" fmla="*/ 3 h 758"/>
                  <a:gd name="T60" fmla="*/ 46 w 184"/>
                  <a:gd name="T61" fmla="*/ 4 h 758"/>
                  <a:gd name="T62" fmla="*/ 0 w 184"/>
                  <a:gd name="T63" fmla="*/ 6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4" h="758">
                    <a:moveTo>
                      <a:pt x="0" y="6"/>
                    </a:moveTo>
                    <a:lnTo>
                      <a:pt x="22" y="25"/>
                    </a:lnTo>
                    <a:lnTo>
                      <a:pt x="41" y="45"/>
                    </a:lnTo>
                    <a:lnTo>
                      <a:pt x="57" y="65"/>
                    </a:lnTo>
                    <a:lnTo>
                      <a:pt x="73" y="87"/>
                    </a:lnTo>
                    <a:lnTo>
                      <a:pt x="85" y="109"/>
                    </a:lnTo>
                    <a:lnTo>
                      <a:pt x="97" y="132"/>
                    </a:lnTo>
                    <a:lnTo>
                      <a:pt x="106" y="155"/>
                    </a:lnTo>
                    <a:lnTo>
                      <a:pt x="113" y="179"/>
                    </a:lnTo>
                    <a:lnTo>
                      <a:pt x="120" y="202"/>
                    </a:lnTo>
                    <a:lnTo>
                      <a:pt x="125" y="227"/>
                    </a:lnTo>
                    <a:lnTo>
                      <a:pt x="130" y="252"/>
                    </a:lnTo>
                    <a:lnTo>
                      <a:pt x="133" y="277"/>
                    </a:lnTo>
                    <a:lnTo>
                      <a:pt x="136" y="328"/>
                    </a:lnTo>
                    <a:lnTo>
                      <a:pt x="138" y="379"/>
                    </a:lnTo>
                    <a:lnTo>
                      <a:pt x="136" y="430"/>
                    </a:lnTo>
                    <a:lnTo>
                      <a:pt x="136" y="481"/>
                    </a:lnTo>
                    <a:lnTo>
                      <a:pt x="136" y="532"/>
                    </a:lnTo>
                    <a:lnTo>
                      <a:pt x="138" y="580"/>
                    </a:lnTo>
                    <a:lnTo>
                      <a:pt x="139" y="605"/>
                    </a:lnTo>
                    <a:lnTo>
                      <a:pt x="141" y="629"/>
                    </a:lnTo>
                    <a:lnTo>
                      <a:pt x="145" y="652"/>
                    </a:lnTo>
                    <a:lnTo>
                      <a:pt x="150" y="673"/>
                    </a:lnTo>
                    <a:lnTo>
                      <a:pt x="157" y="696"/>
                    </a:lnTo>
                    <a:lnTo>
                      <a:pt x="163" y="717"/>
                    </a:lnTo>
                    <a:lnTo>
                      <a:pt x="172" y="737"/>
                    </a:lnTo>
                    <a:lnTo>
                      <a:pt x="184" y="758"/>
                    </a:lnTo>
                    <a:lnTo>
                      <a:pt x="184" y="0"/>
                    </a:lnTo>
                    <a:lnTo>
                      <a:pt x="136" y="2"/>
                    </a:lnTo>
                    <a:lnTo>
                      <a:pt x="90" y="3"/>
                    </a:lnTo>
                    <a:lnTo>
                      <a:pt x="46" y="4"/>
                    </a:lnTo>
                    <a:lnTo>
                      <a:pt x="0" y="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4" name="Freeform 12"/>
              <p:cNvSpPr>
                <a:spLocks/>
              </p:cNvSpPr>
              <p:nvPr/>
            </p:nvSpPr>
            <p:spPr bwMode="auto">
              <a:xfrm>
                <a:off x="5383" y="1739"/>
                <a:ext cx="16" cy="135"/>
              </a:xfrm>
              <a:custGeom>
                <a:avLst/>
                <a:gdLst>
                  <a:gd name="T0" fmla="*/ 10 w 64"/>
                  <a:gd name="T1" fmla="*/ 7 h 541"/>
                  <a:gd name="T2" fmla="*/ 9 w 64"/>
                  <a:gd name="T3" fmla="*/ 80 h 541"/>
                  <a:gd name="T4" fmla="*/ 5 w 64"/>
                  <a:gd name="T5" fmla="*/ 154 h 541"/>
                  <a:gd name="T6" fmla="*/ 1 w 64"/>
                  <a:gd name="T7" fmla="*/ 227 h 541"/>
                  <a:gd name="T8" fmla="*/ 0 w 64"/>
                  <a:gd name="T9" fmla="*/ 297 h 541"/>
                  <a:gd name="T10" fmla="*/ 0 w 64"/>
                  <a:gd name="T11" fmla="*/ 332 h 541"/>
                  <a:gd name="T12" fmla="*/ 2 w 64"/>
                  <a:gd name="T13" fmla="*/ 365 h 541"/>
                  <a:gd name="T14" fmla="*/ 6 w 64"/>
                  <a:gd name="T15" fmla="*/ 397 h 541"/>
                  <a:gd name="T16" fmla="*/ 13 w 64"/>
                  <a:gd name="T17" fmla="*/ 428 h 541"/>
                  <a:gd name="T18" fmla="*/ 16 w 64"/>
                  <a:gd name="T19" fmla="*/ 444 h 541"/>
                  <a:gd name="T20" fmla="*/ 21 w 64"/>
                  <a:gd name="T21" fmla="*/ 458 h 541"/>
                  <a:gd name="T22" fmla="*/ 27 w 64"/>
                  <a:gd name="T23" fmla="*/ 473 h 541"/>
                  <a:gd name="T24" fmla="*/ 32 w 64"/>
                  <a:gd name="T25" fmla="*/ 487 h 541"/>
                  <a:gd name="T26" fmla="*/ 38 w 64"/>
                  <a:gd name="T27" fmla="*/ 501 h 541"/>
                  <a:gd name="T28" fmla="*/ 46 w 64"/>
                  <a:gd name="T29" fmla="*/ 515 h 541"/>
                  <a:gd name="T30" fmla="*/ 55 w 64"/>
                  <a:gd name="T31" fmla="*/ 528 h 541"/>
                  <a:gd name="T32" fmla="*/ 64 w 64"/>
                  <a:gd name="T33" fmla="*/ 541 h 541"/>
                  <a:gd name="T34" fmla="*/ 64 w 64"/>
                  <a:gd name="T35" fmla="*/ 0 h 541"/>
                  <a:gd name="T36" fmla="*/ 10 w 64"/>
                  <a:gd name="T37" fmla="*/ 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541">
                    <a:moveTo>
                      <a:pt x="10" y="7"/>
                    </a:moveTo>
                    <a:lnTo>
                      <a:pt x="9" y="80"/>
                    </a:lnTo>
                    <a:lnTo>
                      <a:pt x="5" y="154"/>
                    </a:lnTo>
                    <a:lnTo>
                      <a:pt x="1" y="227"/>
                    </a:lnTo>
                    <a:lnTo>
                      <a:pt x="0" y="297"/>
                    </a:lnTo>
                    <a:lnTo>
                      <a:pt x="0" y="332"/>
                    </a:lnTo>
                    <a:lnTo>
                      <a:pt x="2" y="365"/>
                    </a:lnTo>
                    <a:lnTo>
                      <a:pt x="6" y="397"/>
                    </a:lnTo>
                    <a:lnTo>
                      <a:pt x="13" y="428"/>
                    </a:lnTo>
                    <a:lnTo>
                      <a:pt x="16" y="444"/>
                    </a:lnTo>
                    <a:lnTo>
                      <a:pt x="21" y="458"/>
                    </a:lnTo>
                    <a:lnTo>
                      <a:pt x="27" y="473"/>
                    </a:lnTo>
                    <a:lnTo>
                      <a:pt x="32" y="487"/>
                    </a:lnTo>
                    <a:lnTo>
                      <a:pt x="38" y="501"/>
                    </a:lnTo>
                    <a:lnTo>
                      <a:pt x="46" y="515"/>
                    </a:lnTo>
                    <a:lnTo>
                      <a:pt x="55" y="528"/>
                    </a:lnTo>
                    <a:lnTo>
                      <a:pt x="64" y="541"/>
                    </a:lnTo>
                    <a:lnTo>
                      <a:pt x="64" y="0"/>
                    </a:lnTo>
                    <a:lnTo>
                      <a:pt x="10" y="7"/>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5" name="Freeform 13"/>
              <p:cNvSpPr>
                <a:spLocks noEditPoints="1"/>
              </p:cNvSpPr>
              <p:nvPr/>
            </p:nvSpPr>
            <p:spPr bwMode="auto">
              <a:xfrm>
                <a:off x="605" y="1145"/>
                <a:ext cx="4794" cy="214"/>
              </a:xfrm>
              <a:custGeom>
                <a:avLst/>
                <a:gdLst>
                  <a:gd name="T0" fmla="*/ 18535 w 19175"/>
                  <a:gd name="T1" fmla="*/ 143 h 857"/>
                  <a:gd name="T2" fmla="*/ 18874 w 19175"/>
                  <a:gd name="T3" fmla="*/ 448 h 857"/>
                  <a:gd name="T4" fmla="*/ 16557 w 19175"/>
                  <a:gd name="T5" fmla="*/ 95 h 857"/>
                  <a:gd name="T6" fmla="*/ 16762 w 19175"/>
                  <a:gd name="T7" fmla="*/ 367 h 857"/>
                  <a:gd name="T8" fmla="*/ 17393 w 19175"/>
                  <a:gd name="T9" fmla="*/ 370 h 857"/>
                  <a:gd name="T10" fmla="*/ 18056 w 19175"/>
                  <a:gd name="T11" fmla="*/ 348 h 857"/>
                  <a:gd name="T12" fmla="*/ 18278 w 19175"/>
                  <a:gd name="T13" fmla="*/ 245 h 857"/>
                  <a:gd name="T14" fmla="*/ 16274 w 19175"/>
                  <a:gd name="T15" fmla="*/ 0 h 857"/>
                  <a:gd name="T16" fmla="*/ 14738 w 19175"/>
                  <a:gd name="T17" fmla="*/ 230 h 857"/>
                  <a:gd name="T18" fmla="*/ 15290 w 19175"/>
                  <a:gd name="T19" fmla="*/ 290 h 857"/>
                  <a:gd name="T20" fmla="*/ 16169 w 19175"/>
                  <a:gd name="T21" fmla="*/ 260 h 857"/>
                  <a:gd name="T22" fmla="*/ 16284 w 19175"/>
                  <a:gd name="T23" fmla="*/ 127 h 857"/>
                  <a:gd name="T24" fmla="*/ 13362 w 19175"/>
                  <a:gd name="T25" fmla="*/ 25 h 857"/>
                  <a:gd name="T26" fmla="*/ 13044 w 19175"/>
                  <a:gd name="T27" fmla="*/ 81 h 857"/>
                  <a:gd name="T28" fmla="*/ 13401 w 19175"/>
                  <a:gd name="T29" fmla="*/ 259 h 857"/>
                  <a:gd name="T30" fmla="*/ 13612 w 19175"/>
                  <a:gd name="T31" fmla="*/ 532 h 857"/>
                  <a:gd name="T32" fmla="*/ 13894 w 19175"/>
                  <a:gd name="T33" fmla="*/ 592 h 857"/>
                  <a:gd name="T34" fmla="*/ 14596 w 19175"/>
                  <a:gd name="T35" fmla="*/ 571 h 857"/>
                  <a:gd name="T36" fmla="*/ 14783 w 19175"/>
                  <a:gd name="T37" fmla="*/ 427 h 857"/>
                  <a:gd name="T38" fmla="*/ 14526 w 19175"/>
                  <a:gd name="T39" fmla="*/ 297 h 857"/>
                  <a:gd name="T40" fmla="*/ 14168 w 19175"/>
                  <a:gd name="T41" fmla="*/ 151 h 857"/>
                  <a:gd name="T42" fmla="*/ 14108 w 19175"/>
                  <a:gd name="T43" fmla="*/ 8 h 857"/>
                  <a:gd name="T44" fmla="*/ 10475 w 19175"/>
                  <a:gd name="T45" fmla="*/ 171 h 857"/>
                  <a:gd name="T46" fmla="*/ 10363 w 19175"/>
                  <a:gd name="T47" fmla="*/ 295 h 857"/>
                  <a:gd name="T48" fmla="*/ 10624 w 19175"/>
                  <a:gd name="T49" fmla="*/ 392 h 857"/>
                  <a:gd name="T50" fmla="*/ 11026 w 19175"/>
                  <a:gd name="T51" fmla="*/ 591 h 857"/>
                  <a:gd name="T52" fmla="*/ 11417 w 19175"/>
                  <a:gd name="T53" fmla="*/ 727 h 857"/>
                  <a:gd name="T54" fmla="*/ 11856 w 19175"/>
                  <a:gd name="T55" fmla="*/ 593 h 857"/>
                  <a:gd name="T56" fmla="*/ 12112 w 19175"/>
                  <a:gd name="T57" fmla="*/ 320 h 857"/>
                  <a:gd name="T58" fmla="*/ 12029 w 19175"/>
                  <a:gd name="T59" fmla="*/ 130 h 857"/>
                  <a:gd name="T60" fmla="*/ 11513 w 19175"/>
                  <a:gd name="T61" fmla="*/ 0 h 857"/>
                  <a:gd name="T62" fmla="*/ 8026 w 19175"/>
                  <a:gd name="T63" fmla="*/ 268 h 857"/>
                  <a:gd name="T64" fmla="*/ 8062 w 19175"/>
                  <a:gd name="T65" fmla="*/ 404 h 857"/>
                  <a:gd name="T66" fmla="*/ 8327 w 19175"/>
                  <a:gd name="T67" fmla="*/ 523 h 857"/>
                  <a:gd name="T68" fmla="*/ 8612 w 19175"/>
                  <a:gd name="T69" fmla="*/ 778 h 857"/>
                  <a:gd name="T70" fmla="*/ 8779 w 19175"/>
                  <a:gd name="T71" fmla="*/ 852 h 857"/>
                  <a:gd name="T72" fmla="*/ 9283 w 19175"/>
                  <a:gd name="T73" fmla="*/ 548 h 857"/>
                  <a:gd name="T74" fmla="*/ 9548 w 19175"/>
                  <a:gd name="T75" fmla="*/ 290 h 857"/>
                  <a:gd name="T76" fmla="*/ 9557 w 19175"/>
                  <a:gd name="T77" fmla="*/ 148 h 857"/>
                  <a:gd name="T78" fmla="*/ 6375 w 19175"/>
                  <a:gd name="T79" fmla="*/ 26 h 857"/>
                  <a:gd name="T80" fmla="*/ 6422 w 19175"/>
                  <a:gd name="T81" fmla="*/ 222 h 857"/>
                  <a:gd name="T82" fmla="*/ 7156 w 19175"/>
                  <a:gd name="T83" fmla="*/ 305 h 857"/>
                  <a:gd name="T84" fmla="*/ 7596 w 19175"/>
                  <a:gd name="T85" fmla="*/ 308 h 857"/>
                  <a:gd name="T86" fmla="*/ 7933 w 19175"/>
                  <a:gd name="T87" fmla="*/ 95 h 857"/>
                  <a:gd name="T88" fmla="*/ 4201 w 19175"/>
                  <a:gd name="T89" fmla="*/ 93 h 857"/>
                  <a:gd name="T90" fmla="*/ 4402 w 19175"/>
                  <a:gd name="T91" fmla="*/ 323 h 857"/>
                  <a:gd name="T92" fmla="*/ 4753 w 19175"/>
                  <a:gd name="T93" fmla="*/ 559 h 857"/>
                  <a:gd name="T94" fmla="*/ 5125 w 19175"/>
                  <a:gd name="T95" fmla="*/ 717 h 857"/>
                  <a:gd name="T96" fmla="*/ 5563 w 19175"/>
                  <a:gd name="T97" fmla="*/ 610 h 857"/>
                  <a:gd name="T98" fmla="*/ 5981 w 19175"/>
                  <a:gd name="T99" fmla="*/ 301 h 857"/>
                  <a:gd name="T100" fmla="*/ 6101 w 19175"/>
                  <a:gd name="T101" fmla="*/ 0 h 857"/>
                  <a:gd name="T102" fmla="*/ 2357 w 19175"/>
                  <a:gd name="T103" fmla="*/ 310 h 857"/>
                  <a:gd name="T104" fmla="*/ 2707 w 19175"/>
                  <a:gd name="T105" fmla="*/ 393 h 857"/>
                  <a:gd name="T106" fmla="*/ 3570 w 19175"/>
                  <a:gd name="T107" fmla="*/ 360 h 857"/>
                  <a:gd name="T108" fmla="*/ 3931 w 19175"/>
                  <a:gd name="T109" fmla="*/ 299 h 857"/>
                  <a:gd name="T110" fmla="*/ 3918 w 19175"/>
                  <a:gd name="T111" fmla="*/ 93 h 857"/>
                  <a:gd name="T112" fmla="*/ 259 w 19175"/>
                  <a:gd name="T113" fmla="*/ 151 h 857"/>
                  <a:gd name="T114" fmla="*/ 644 w 19175"/>
                  <a:gd name="T115" fmla="*/ 283 h 857"/>
                  <a:gd name="T116" fmla="*/ 1726 w 19175"/>
                  <a:gd name="T117" fmla="*/ 278 h 857"/>
                  <a:gd name="T118" fmla="*/ 1963 w 19175"/>
                  <a:gd name="T119" fmla="*/ 185 h 857"/>
                  <a:gd name="T120" fmla="*/ 1971 w 19175"/>
                  <a:gd name="T121" fmla="*/ 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75" h="857">
                    <a:moveTo>
                      <a:pt x="19175" y="0"/>
                    </a:moveTo>
                    <a:lnTo>
                      <a:pt x="18475" y="0"/>
                    </a:lnTo>
                    <a:lnTo>
                      <a:pt x="18476" y="14"/>
                    </a:lnTo>
                    <a:lnTo>
                      <a:pt x="18480" y="28"/>
                    </a:lnTo>
                    <a:lnTo>
                      <a:pt x="18484" y="44"/>
                    </a:lnTo>
                    <a:lnTo>
                      <a:pt x="18489" y="60"/>
                    </a:lnTo>
                    <a:lnTo>
                      <a:pt x="18496" y="76"/>
                    </a:lnTo>
                    <a:lnTo>
                      <a:pt x="18504" y="93"/>
                    </a:lnTo>
                    <a:lnTo>
                      <a:pt x="18514" y="110"/>
                    </a:lnTo>
                    <a:lnTo>
                      <a:pt x="18526" y="129"/>
                    </a:lnTo>
                    <a:lnTo>
                      <a:pt x="18535" y="143"/>
                    </a:lnTo>
                    <a:lnTo>
                      <a:pt x="18545" y="158"/>
                    </a:lnTo>
                    <a:lnTo>
                      <a:pt x="18556" y="174"/>
                    </a:lnTo>
                    <a:lnTo>
                      <a:pt x="18569" y="189"/>
                    </a:lnTo>
                    <a:lnTo>
                      <a:pt x="18597" y="220"/>
                    </a:lnTo>
                    <a:lnTo>
                      <a:pt x="18628" y="251"/>
                    </a:lnTo>
                    <a:lnTo>
                      <a:pt x="18663" y="285"/>
                    </a:lnTo>
                    <a:lnTo>
                      <a:pt x="18700" y="318"/>
                    </a:lnTo>
                    <a:lnTo>
                      <a:pt x="18741" y="351"/>
                    </a:lnTo>
                    <a:lnTo>
                      <a:pt x="18783" y="383"/>
                    </a:lnTo>
                    <a:lnTo>
                      <a:pt x="18828" y="416"/>
                    </a:lnTo>
                    <a:lnTo>
                      <a:pt x="18874" y="448"/>
                    </a:lnTo>
                    <a:lnTo>
                      <a:pt x="18922" y="480"/>
                    </a:lnTo>
                    <a:lnTo>
                      <a:pt x="18972" y="510"/>
                    </a:lnTo>
                    <a:lnTo>
                      <a:pt x="19022" y="540"/>
                    </a:lnTo>
                    <a:lnTo>
                      <a:pt x="19073" y="568"/>
                    </a:lnTo>
                    <a:lnTo>
                      <a:pt x="19124" y="594"/>
                    </a:lnTo>
                    <a:lnTo>
                      <a:pt x="19175" y="620"/>
                    </a:lnTo>
                    <a:lnTo>
                      <a:pt x="19175" y="0"/>
                    </a:lnTo>
                    <a:close/>
                    <a:moveTo>
                      <a:pt x="18134" y="0"/>
                    </a:moveTo>
                    <a:lnTo>
                      <a:pt x="16546" y="0"/>
                    </a:lnTo>
                    <a:lnTo>
                      <a:pt x="16551" y="50"/>
                    </a:lnTo>
                    <a:lnTo>
                      <a:pt x="16557" y="95"/>
                    </a:lnTo>
                    <a:lnTo>
                      <a:pt x="16566" y="137"/>
                    </a:lnTo>
                    <a:lnTo>
                      <a:pt x="16577" y="174"/>
                    </a:lnTo>
                    <a:lnTo>
                      <a:pt x="16590" y="208"/>
                    </a:lnTo>
                    <a:lnTo>
                      <a:pt x="16605" y="237"/>
                    </a:lnTo>
                    <a:lnTo>
                      <a:pt x="16622" y="265"/>
                    </a:lnTo>
                    <a:lnTo>
                      <a:pt x="16641" y="288"/>
                    </a:lnTo>
                    <a:lnTo>
                      <a:pt x="16662" y="310"/>
                    </a:lnTo>
                    <a:lnTo>
                      <a:pt x="16684" y="328"/>
                    </a:lnTo>
                    <a:lnTo>
                      <a:pt x="16709" y="343"/>
                    </a:lnTo>
                    <a:lnTo>
                      <a:pt x="16734" y="356"/>
                    </a:lnTo>
                    <a:lnTo>
                      <a:pt x="16762" y="367"/>
                    </a:lnTo>
                    <a:lnTo>
                      <a:pt x="16793" y="376"/>
                    </a:lnTo>
                    <a:lnTo>
                      <a:pt x="16825" y="383"/>
                    </a:lnTo>
                    <a:lnTo>
                      <a:pt x="16858" y="388"/>
                    </a:lnTo>
                    <a:lnTo>
                      <a:pt x="16894" y="390"/>
                    </a:lnTo>
                    <a:lnTo>
                      <a:pt x="16931" y="393"/>
                    </a:lnTo>
                    <a:lnTo>
                      <a:pt x="16970" y="393"/>
                    </a:lnTo>
                    <a:lnTo>
                      <a:pt x="17011" y="393"/>
                    </a:lnTo>
                    <a:lnTo>
                      <a:pt x="17096" y="389"/>
                    </a:lnTo>
                    <a:lnTo>
                      <a:pt x="17189" y="383"/>
                    </a:lnTo>
                    <a:lnTo>
                      <a:pt x="17289" y="376"/>
                    </a:lnTo>
                    <a:lnTo>
                      <a:pt x="17393" y="370"/>
                    </a:lnTo>
                    <a:lnTo>
                      <a:pt x="17448" y="366"/>
                    </a:lnTo>
                    <a:lnTo>
                      <a:pt x="17506" y="365"/>
                    </a:lnTo>
                    <a:lnTo>
                      <a:pt x="17563" y="362"/>
                    </a:lnTo>
                    <a:lnTo>
                      <a:pt x="17623" y="362"/>
                    </a:lnTo>
                    <a:lnTo>
                      <a:pt x="17708" y="362"/>
                    </a:lnTo>
                    <a:lnTo>
                      <a:pt x="17792" y="362"/>
                    </a:lnTo>
                    <a:lnTo>
                      <a:pt x="17874" y="360"/>
                    </a:lnTo>
                    <a:lnTo>
                      <a:pt x="17951" y="357"/>
                    </a:lnTo>
                    <a:lnTo>
                      <a:pt x="17988" y="355"/>
                    </a:lnTo>
                    <a:lnTo>
                      <a:pt x="18022" y="351"/>
                    </a:lnTo>
                    <a:lnTo>
                      <a:pt x="18056" y="348"/>
                    </a:lnTo>
                    <a:lnTo>
                      <a:pt x="18088" y="343"/>
                    </a:lnTo>
                    <a:lnTo>
                      <a:pt x="18118" y="338"/>
                    </a:lnTo>
                    <a:lnTo>
                      <a:pt x="18146" y="332"/>
                    </a:lnTo>
                    <a:lnTo>
                      <a:pt x="18171" y="325"/>
                    </a:lnTo>
                    <a:lnTo>
                      <a:pt x="18194" y="318"/>
                    </a:lnTo>
                    <a:lnTo>
                      <a:pt x="18216" y="309"/>
                    </a:lnTo>
                    <a:lnTo>
                      <a:pt x="18234" y="299"/>
                    </a:lnTo>
                    <a:lnTo>
                      <a:pt x="18249" y="287"/>
                    </a:lnTo>
                    <a:lnTo>
                      <a:pt x="18262" y="274"/>
                    </a:lnTo>
                    <a:lnTo>
                      <a:pt x="18272" y="260"/>
                    </a:lnTo>
                    <a:lnTo>
                      <a:pt x="18278" y="245"/>
                    </a:lnTo>
                    <a:lnTo>
                      <a:pt x="18281" y="228"/>
                    </a:lnTo>
                    <a:lnTo>
                      <a:pt x="18281" y="209"/>
                    </a:lnTo>
                    <a:lnTo>
                      <a:pt x="18276" y="190"/>
                    </a:lnTo>
                    <a:lnTo>
                      <a:pt x="18268" y="169"/>
                    </a:lnTo>
                    <a:lnTo>
                      <a:pt x="18257" y="146"/>
                    </a:lnTo>
                    <a:lnTo>
                      <a:pt x="18241" y="120"/>
                    </a:lnTo>
                    <a:lnTo>
                      <a:pt x="18221" y="93"/>
                    </a:lnTo>
                    <a:lnTo>
                      <a:pt x="18197" y="64"/>
                    </a:lnTo>
                    <a:lnTo>
                      <a:pt x="18169" y="33"/>
                    </a:lnTo>
                    <a:lnTo>
                      <a:pt x="18134" y="0"/>
                    </a:lnTo>
                    <a:close/>
                    <a:moveTo>
                      <a:pt x="16274" y="0"/>
                    </a:moveTo>
                    <a:lnTo>
                      <a:pt x="14304" y="0"/>
                    </a:lnTo>
                    <a:lnTo>
                      <a:pt x="14341" y="26"/>
                    </a:lnTo>
                    <a:lnTo>
                      <a:pt x="14382" y="53"/>
                    </a:lnTo>
                    <a:lnTo>
                      <a:pt x="14425" y="78"/>
                    </a:lnTo>
                    <a:lnTo>
                      <a:pt x="14470" y="102"/>
                    </a:lnTo>
                    <a:lnTo>
                      <a:pt x="14516" y="127"/>
                    </a:lnTo>
                    <a:lnTo>
                      <a:pt x="14563" y="151"/>
                    </a:lnTo>
                    <a:lnTo>
                      <a:pt x="14609" y="172"/>
                    </a:lnTo>
                    <a:lnTo>
                      <a:pt x="14653" y="193"/>
                    </a:lnTo>
                    <a:lnTo>
                      <a:pt x="14697" y="212"/>
                    </a:lnTo>
                    <a:lnTo>
                      <a:pt x="14738" y="230"/>
                    </a:lnTo>
                    <a:lnTo>
                      <a:pt x="14776" y="245"/>
                    </a:lnTo>
                    <a:lnTo>
                      <a:pt x="14810" y="258"/>
                    </a:lnTo>
                    <a:lnTo>
                      <a:pt x="14841" y="268"/>
                    </a:lnTo>
                    <a:lnTo>
                      <a:pt x="14866" y="276"/>
                    </a:lnTo>
                    <a:lnTo>
                      <a:pt x="14885" y="281"/>
                    </a:lnTo>
                    <a:lnTo>
                      <a:pt x="14899" y="282"/>
                    </a:lnTo>
                    <a:lnTo>
                      <a:pt x="14948" y="283"/>
                    </a:lnTo>
                    <a:lnTo>
                      <a:pt x="15014" y="285"/>
                    </a:lnTo>
                    <a:lnTo>
                      <a:pt x="15095" y="286"/>
                    </a:lnTo>
                    <a:lnTo>
                      <a:pt x="15188" y="287"/>
                    </a:lnTo>
                    <a:lnTo>
                      <a:pt x="15290" y="290"/>
                    </a:lnTo>
                    <a:lnTo>
                      <a:pt x="15397" y="291"/>
                    </a:lnTo>
                    <a:lnTo>
                      <a:pt x="15509" y="291"/>
                    </a:lnTo>
                    <a:lnTo>
                      <a:pt x="15622" y="291"/>
                    </a:lnTo>
                    <a:lnTo>
                      <a:pt x="15733" y="291"/>
                    </a:lnTo>
                    <a:lnTo>
                      <a:pt x="15840" y="288"/>
                    </a:lnTo>
                    <a:lnTo>
                      <a:pt x="15940" y="285"/>
                    </a:lnTo>
                    <a:lnTo>
                      <a:pt x="16030" y="278"/>
                    </a:lnTo>
                    <a:lnTo>
                      <a:pt x="16070" y="274"/>
                    </a:lnTo>
                    <a:lnTo>
                      <a:pt x="16107" y="271"/>
                    </a:lnTo>
                    <a:lnTo>
                      <a:pt x="16140" y="265"/>
                    </a:lnTo>
                    <a:lnTo>
                      <a:pt x="16169" y="260"/>
                    </a:lnTo>
                    <a:lnTo>
                      <a:pt x="16194" y="254"/>
                    </a:lnTo>
                    <a:lnTo>
                      <a:pt x="16213" y="248"/>
                    </a:lnTo>
                    <a:lnTo>
                      <a:pt x="16228" y="240"/>
                    </a:lnTo>
                    <a:lnTo>
                      <a:pt x="16237" y="232"/>
                    </a:lnTo>
                    <a:lnTo>
                      <a:pt x="16248" y="217"/>
                    </a:lnTo>
                    <a:lnTo>
                      <a:pt x="16259" y="200"/>
                    </a:lnTo>
                    <a:lnTo>
                      <a:pt x="16266" y="185"/>
                    </a:lnTo>
                    <a:lnTo>
                      <a:pt x="16274" y="170"/>
                    </a:lnTo>
                    <a:lnTo>
                      <a:pt x="16279" y="156"/>
                    </a:lnTo>
                    <a:lnTo>
                      <a:pt x="16282" y="141"/>
                    </a:lnTo>
                    <a:lnTo>
                      <a:pt x="16284" y="127"/>
                    </a:lnTo>
                    <a:lnTo>
                      <a:pt x="16285" y="112"/>
                    </a:lnTo>
                    <a:lnTo>
                      <a:pt x="16287" y="98"/>
                    </a:lnTo>
                    <a:lnTo>
                      <a:pt x="16287" y="83"/>
                    </a:lnTo>
                    <a:lnTo>
                      <a:pt x="16285" y="70"/>
                    </a:lnTo>
                    <a:lnTo>
                      <a:pt x="16283" y="56"/>
                    </a:lnTo>
                    <a:lnTo>
                      <a:pt x="16279" y="28"/>
                    </a:lnTo>
                    <a:lnTo>
                      <a:pt x="16274" y="0"/>
                    </a:lnTo>
                    <a:close/>
                    <a:moveTo>
                      <a:pt x="14099" y="0"/>
                    </a:moveTo>
                    <a:lnTo>
                      <a:pt x="13489" y="0"/>
                    </a:lnTo>
                    <a:lnTo>
                      <a:pt x="13424" y="13"/>
                    </a:lnTo>
                    <a:lnTo>
                      <a:pt x="13362" y="25"/>
                    </a:lnTo>
                    <a:lnTo>
                      <a:pt x="13302" y="36"/>
                    </a:lnTo>
                    <a:lnTo>
                      <a:pt x="13246" y="46"/>
                    </a:lnTo>
                    <a:lnTo>
                      <a:pt x="13195" y="56"/>
                    </a:lnTo>
                    <a:lnTo>
                      <a:pt x="13150" y="63"/>
                    </a:lnTo>
                    <a:lnTo>
                      <a:pt x="13113" y="68"/>
                    </a:lnTo>
                    <a:lnTo>
                      <a:pt x="13083" y="69"/>
                    </a:lnTo>
                    <a:lnTo>
                      <a:pt x="13069" y="69"/>
                    </a:lnTo>
                    <a:lnTo>
                      <a:pt x="13057" y="72"/>
                    </a:lnTo>
                    <a:lnTo>
                      <a:pt x="13049" y="74"/>
                    </a:lnTo>
                    <a:lnTo>
                      <a:pt x="13046" y="77"/>
                    </a:lnTo>
                    <a:lnTo>
                      <a:pt x="13044" y="81"/>
                    </a:lnTo>
                    <a:lnTo>
                      <a:pt x="13047" y="86"/>
                    </a:lnTo>
                    <a:lnTo>
                      <a:pt x="13051" y="91"/>
                    </a:lnTo>
                    <a:lnTo>
                      <a:pt x="13057" y="97"/>
                    </a:lnTo>
                    <a:lnTo>
                      <a:pt x="13076" y="111"/>
                    </a:lnTo>
                    <a:lnTo>
                      <a:pt x="13103" y="127"/>
                    </a:lnTo>
                    <a:lnTo>
                      <a:pt x="13135" y="143"/>
                    </a:lnTo>
                    <a:lnTo>
                      <a:pt x="13172" y="161"/>
                    </a:lnTo>
                    <a:lnTo>
                      <a:pt x="13248" y="195"/>
                    </a:lnTo>
                    <a:lnTo>
                      <a:pt x="13321" y="226"/>
                    </a:lnTo>
                    <a:lnTo>
                      <a:pt x="13376" y="248"/>
                    </a:lnTo>
                    <a:lnTo>
                      <a:pt x="13401" y="259"/>
                    </a:lnTo>
                    <a:lnTo>
                      <a:pt x="13415" y="269"/>
                    </a:lnTo>
                    <a:lnTo>
                      <a:pt x="13429" y="283"/>
                    </a:lnTo>
                    <a:lnTo>
                      <a:pt x="13445" y="301"/>
                    </a:lnTo>
                    <a:lnTo>
                      <a:pt x="13460" y="322"/>
                    </a:lnTo>
                    <a:lnTo>
                      <a:pt x="13493" y="369"/>
                    </a:lnTo>
                    <a:lnTo>
                      <a:pt x="13526" y="420"/>
                    </a:lnTo>
                    <a:lnTo>
                      <a:pt x="13543" y="444"/>
                    </a:lnTo>
                    <a:lnTo>
                      <a:pt x="13561" y="468"/>
                    </a:lnTo>
                    <a:lnTo>
                      <a:pt x="13577" y="492"/>
                    </a:lnTo>
                    <a:lnTo>
                      <a:pt x="13595" y="513"/>
                    </a:lnTo>
                    <a:lnTo>
                      <a:pt x="13612" y="532"/>
                    </a:lnTo>
                    <a:lnTo>
                      <a:pt x="13628" y="547"/>
                    </a:lnTo>
                    <a:lnTo>
                      <a:pt x="13637" y="554"/>
                    </a:lnTo>
                    <a:lnTo>
                      <a:pt x="13645" y="559"/>
                    </a:lnTo>
                    <a:lnTo>
                      <a:pt x="13654" y="562"/>
                    </a:lnTo>
                    <a:lnTo>
                      <a:pt x="13661" y="566"/>
                    </a:lnTo>
                    <a:lnTo>
                      <a:pt x="13677" y="569"/>
                    </a:lnTo>
                    <a:lnTo>
                      <a:pt x="13696" y="573"/>
                    </a:lnTo>
                    <a:lnTo>
                      <a:pt x="13720" y="576"/>
                    </a:lnTo>
                    <a:lnTo>
                      <a:pt x="13748" y="580"/>
                    </a:lnTo>
                    <a:lnTo>
                      <a:pt x="13814" y="587"/>
                    </a:lnTo>
                    <a:lnTo>
                      <a:pt x="13894" y="592"/>
                    </a:lnTo>
                    <a:lnTo>
                      <a:pt x="13981" y="597"/>
                    </a:lnTo>
                    <a:lnTo>
                      <a:pt x="14077" y="599"/>
                    </a:lnTo>
                    <a:lnTo>
                      <a:pt x="14175" y="601"/>
                    </a:lnTo>
                    <a:lnTo>
                      <a:pt x="14276" y="599"/>
                    </a:lnTo>
                    <a:lnTo>
                      <a:pt x="14326" y="598"/>
                    </a:lnTo>
                    <a:lnTo>
                      <a:pt x="14374" y="596"/>
                    </a:lnTo>
                    <a:lnTo>
                      <a:pt x="14421" y="593"/>
                    </a:lnTo>
                    <a:lnTo>
                      <a:pt x="14469" y="589"/>
                    </a:lnTo>
                    <a:lnTo>
                      <a:pt x="14513" y="584"/>
                    </a:lnTo>
                    <a:lnTo>
                      <a:pt x="14555" y="578"/>
                    </a:lnTo>
                    <a:lnTo>
                      <a:pt x="14596" y="571"/>
                    </a:lnTo>
                    <a:lnTo>
                      <a:pt x="14633" y="564"/>
                    </a:lnTo>
                    <a:lnTo>
                      <a:pt x="14667" y="555"/>
                    </a:lnTo>
                    <a:lnTo>
                      <a:pt x="14698" y="545"/>
                    </a:lnTo>
                    <a:lnTo>
                      <a:pt x="14725" y="533"/>
                    </a:lnTo>
                    <a:lnTo>
                      <a:pt x="14748" y="520"/>
                    </a:lnTo>
                    <a:lnTo>
                      <a:pt x="14767" y="506"/>
                    </a:lnTo>
                    <a:lnTo>
                      <a:pt x="14780" y="492"/>
                    </a:lnTo>
                    <a:lnTo>
                      <a:pt x="14789" y="476"/>
                    </a:lnTo>
                    <a:lnTo>
                      <a:pt x="14791" y="458"/>
                    </a:lnTo>
                    <a:lnTo>
                      <a:pt x="14790" y="441"/>
                    </a:lnTo>
                    <a:lnTo>
                      <a:pt x="14783" y="427"/>
                    </a:lnTo>
                    <a:lnTo>
                      <a:pt x="14776" y="413"/>
                    </a:lnTo>
                    <a:lnTo>
                      <a:pt x="14763" y="401"/>
                    </a:lnTo>
                    <a:lnTo>
                      <a:pt x="14749" y="388"/>
                    </a:lnTo>
                    <a:lnTo>
                      <a:pt x="14731" y="376"/>
                    </a:lnTo>
                    <a:lnTo>
                      <a:pt x="14712" y="365"/>
                    </a:lnTo>
                    <a:lnTo>
                      <a:pt x="14689" y="353"/>
                    </a:lnTo>
                    <a:lnTo>
                      <a:pt x="14666" y="343"/>
                    </a:lnTo>
                    <a:lnTo>
                      <a:pt x="14641" y="334"/>
                    </a:lnTo>
                    <a:lnTo>
                      <a:pt x="14614" y="324"/>
                    </a:lnTo>
                    <a:lnTo>
                      <a:pt x="14586" y="315"/>
                    </a:lnTo>
                    <a:lnTo>
                      <a:pt x="14526" y="297"/>
                    </a:lnTo>
                    <a:lnTo>
                      <a:pt x="14466" y="279"/>
                    </a:lnTo>
                    <a:lnTo>
                      <a:pt x="14405" y="262"/>
                    </a:lnTo>
                    <a:lnTo>
                      <a:pt x="14346" y="243"/>
                    </a:lnTo>
                    <a:lnTo>
                      <a:pt x="14318" y="232"/>
                    </a:lnTo>
                    <a:lnTo>
                      <a:pt x="14291" y="222"/>
                    </a:lnTo>
                    <a:lnTo>
                      <a:pt x="14266" y="212"/>
                    </a:lnTo>
                    <a:lnTo>
                      <a:pt x="14242" y="200"/>
                    </a:lnTo>
                    <a:lnTo>
                      <a:pt x="14220" y="189"/>
                    </a:lnTo>
                    <a:lnTo>
                      <a:pt x="14200" y="178"/>
                    </a:lnTo>
                    <a:lnTo>
                      <a:pt x="14183" y="165"/>
                    </a:lnTo>
                    <a:lnTo>
                      <a:pt x="14168" y="151"/>
                    </a:lnTo>
                    <a:lnTo>
                      <a:pt x="14156" y="135"/>
                    </a:lnTo>
                    <a:lnTo>
                      <a:pt x="14147" y="120"/>
                    </a:lnTo>
                    <a:lnTo>
                      <a:pt x="14142" y="105"/>
                    </a:lnTo>
                    <a:lnTo>
                      <a:pt x="14140" y="87"/>
                    </a:lnTo>
                    <a:lnTo>
                      <a:pt x="14140" y="73"/>
                    </a:lnTo>
                    <a:lnTo>
                      <a:pt x="14137" y="60"/>
                    </a:lnTo>
                    <a:lnTo>
                      <a:pt x="14133" y="49"/>
                    </a:lnTo>
                    <a:lnTo>
                      <a:pt x="14129" y="37"/>
                    </a:lnTo>
                    <a:lnTo>
                      <a:pt x="14123" y="27"/>
                    </a:lnTo>
                    <a:lnTo>
                      <a:pt x="14115" y="17"/>
                    </a:lnTo>
                    <a:lnTo>
                      <a:pt x="14108" y="8"/>
                    </a:lnTo>
                    <a:lnTo>
                      <a:pt x="14099" y="0"/>
                    </a:lnTo>
                    <a:close/>
                    <a:moveTo>
                      <a:pt x="11513" y="0"/>
                    </a:moveTo>
                    <a:lnTo>
                      <a:pt x="10744" y="0"/>
                    </a:lnTo>
                    <a:lnTo>
                      <a:pt x="10724" y="16"/>
                    </a:lnTo>
                    <a:lnTo>
                      <a:pt x="10703" y="32"/>
                    </a:lnTo>
                    <a:lnTo>
                      <a:pt x="10681" y="46"/>
                    </a:lnTo>
                    <a:lnTo>
                      <a:pt x="10658" y="62"/>
                    </a:lnTo>
                    <a:lnTo>
                      <a:pt x="10610" y="91"/>
                    </a:lnTo>
                    <a:lnTo>
                      <a:pt x="10563" y="119"/>
                    </a:lnTo>
                    <a:lnTo>
                      <a:pt x="10517" y="144"/>
                    </a:lnTo>
                    <a:lnTo>
                      <a:pt x="10475" y="171"/>
                    </a:lnTo>
                    <a:lnTo>
                      <a:pt x="10455" y="183"/>
                    </a:lnTo>
                    <a:lnTo>
                      <a:pt x="10436" y="195"/>
                    </a:lnTo>
                    <a:lnTo>
                      <a:pt x="10419" y="207"/>
                    </a:lnTo>
                    <a:lnTo>
                      <a:pt x="10404" y="218"/>
                    </a:lnTo>
                    <a:lnTo>
                      <a:pt x="10391" y="231"/>
                    </a:lnTo>
                    <a:lnTo>
                      <a:pt x="10380" y="241"/>
                    </a:lnTo>
                    <a:lnTo>
                      <a:pt x="10371" y="253"/>
                    </a:lnTo>
                    <a:lnTo>
                      <a:pt x="10364" y="264"/>
                    </a:lnTo>
                    <a:lnTo>
                      <a:pt x="10362" y="274"/>
                    </a:lnTo>
                    <a:lnTo>
                      <a:pt x="10360" y="285"/>
                    </a:lnTo>
                    <a:lnTo>
                      <a:pt x="10363" y="295"/>
                    </a:lnTo>
                    <a:lnTo>
                      <a:pt x="10369" y="305"/>
                    </a:lnTo>
                    <a:lnTo>
                      <a:pt x="10380" y="315"/>
                    </a:lnTo>
                    <a:lnTo>
                      <a:pt x="10392" y="324"/>
                    </a:lnTo>
                    <a:lnTo>
                      <a:pt x="10410" y="333"/>
                    </a:lnTo>
                    <a:lnTo>
                      <a:pt x="10432" y="343"/>
                    </a:lnTo>
                    <a:lnTo>
                      <a:pt x="10459" y="352"/>
                    </a:lnTo>
                    <a:lnTo>
                      <a:pt x="10489" y="361"/>
                    </a:lnTo>
                    <a:lnTo>
                      <a:pt x="10525" y="370"/>
                    </a:lnTo>
                    <a:lnTo>
                      <a:pt x="10566" y="378"/>
                    </a:lnTo>
                    <a:lnTo>
                      <a:pt x="10595" y="385"/>
                    </a:lnTo>
                    <a:lnTo>
                      <a:pt x="10624" y="392"/>
                    </a:lnTo>
                    <a:lnTo>
                      <a:pt x="10652" y="401"/>
                    </a:lnTo>
                    <a:lnTo>
                      <a:pt x="10679" y="408"/>
                    </a:lnTo>
                    <a:lnTo>
                      <a:pt x="10705" y="418"/>
                    </a:lnTo>
                    <a:lnTo>
                      <a:pt x="10730" y="427"/>
                    </a:lnTo>
                    <a:lnTo>
                      <a:pt x="10756" y="438"/>
                    </a:lnTo>
                    <a:lnTo>
                      <a:pt x="10779" y="449"/>
                    </a:lnTo>
                    <a:lnTo>
                      <a:pt x="10825" y="471"/>
                    </a:lnTo>
                    <a:lnTo>
                      <a:pt x="10868" y="494"/>
                    </a:lnTo>
                    <a:lnTo>
                      <a:pt x="10910" y="518"/>
                    </a:lnTo>
                    <a:lnTo>
                      <a:pt x="10950" y="542"/>
                    </a:lnTo>
                    <a:lnTo>
                      <a:pt x="11026" y="591"/>
                    </a:lnTo>
                    <a:lnTo>
                      <a:pt x="11103" y="636"/>
                    </a:lnTo>
                    <a:lnTo>
                      <a:pt x="11141" y="657"/>
                    </a:lnTo>
                    <a:lnTo>
                      <a:pt x="11180" y="676"/>
                    </a:lnTo>
                    <a:lnTo>
                      <a:pt x="11201" y="685"/>
                    </a:lnTo>
                    <a:lnTo>
                      <a:pt x="11221" y="692"/>
                    </a:lnTo>
                    <a:lnTo>
                      <a:pt x="11242" y="700"/>
                    </a:lnTo>
                    <a:lnTo>
                      <a:pt x="11263" y="707"/>
                    </a:lnTo>
                    <a:lnTo>
                      <a:pt x="11300" y="717"/>
                    </a:lnTo>
                    <a:lnTo>
                      <a:pt x="11338" y="723"/>
                    </a:lnTo>
                    <a:lnTo>
                      <a:pt x="11378" y="727"/>
                    </a:lnTo>
                    <a:lnTo>
                      <a:pt x="11417" y="727"/>
                    </a:lnTo>
                    <a:lnTo>
                      <a:pt x="11458" y="726"/>
                    </a:lnTo>
                    <a:lnTo>
                      <a:pt x="11499" y="721"/>
                    </a:lnTo>
                    <a:lnTo>
                      <a:pt x="11541" y="714"/>
                    </a:lnTo>
                    <a:lnTo>
                      <a:pt x="11582" y="705"/>
                    </a:lnTo>
                    <a:lnTo>
                      <a:pt x="11623" y="695"/>
                    </a:lnTo>
                    <a:lnTo>
                      <a:pt x="11664" y="682"/>
                    </a:lnTo>
                    <a:lnTo>
                      <a:pt x="11704" y="667"/>
                    </a:lnTo>
                    <a:lnTo>
                      <a:pt x="11744" y="650"/>
                    </a:lnTo>
                    <a:lnTo>
                      <a:pt x="11782" y="633"/>
                    </a:lnTo>
                    <a:lnTo>
                      <a:pt x="11819" y="613"/>
                    </a:lnTo>
                    <a:lnTo>
                      <a:pt x="11856" y="593"/>
                    </a:lnTo>
                    <a:lnTo>
                      <a:pt x="11890" y="571"/>
                    </a:lnTo>
                    <a:lnTo>
                      <a:pt x="11924" y="548"/>
                    </a:lnTo>
                    <a:lnTo>
                      <a:pt x="11954" y="526"/>
                    </a:lnTo>
                    <a:lnTo>
                      <a:pt x="11984" y="501"/>
                    </a:lnTo>
                    <a:lnTo>
                      <a:pt x="12010" y="476"/>
                    </a:lnTo>
                    <a:lnTo>
                      <a:pt x="12035" y="450"/>
                    </a:lnTo>
                    <a:lnTo>
                      <a:pt x="12056" y="425"/>
                    </a:lnTo>
                    <a:lnTo>
                      <a:pt x="12075" y="398"/>
                    </a:lnTo>
                    <a:lnTo>
                      <a:pt x="12091" y="373"/>
                    </a:lnTo>
                    <a:lnTo>
                      <a:pt x="12103" y="346"/>
                    </a:lnTo>
                    <a:lnTo>
                      <a:pt x="12112" y="320"/>
                    </a:lnTo>
                    <a:lnTo>
                      <a:pt x="12119" y="295"/>
                    </a:lnTo>
                    <a:lnTo>
                      <a:pt x="12120" y="269"/>
                    </a:lnTo>
                    <a:lnTo>
                      <a:pt x="12117" y="244"/>
                    </a:lnTo>
                    <a:lnTo>
                      <a:pt x="12112" y="221"/>
                    </a:lnTo>
                    <a:lnTo>
                      <a:pt x="12101" y="197"/>
                    </a:lnTo>
                    <a:lnTo>
                      <a:pt x="12086" y="175"/>
                    </a:lnTo>
                    <a:lnTo>
                      <a:pt x="12079" y="167"/>
                    </a:lnTo>
                    <a:lnTo>
                      <a:pt x="12072" y="158"/>
                    </a:lnTo>
                    <a:lnTo>
                      <a:pt x="12063" y="152"/>
                    </a:lnTo>
                    <a:lnTo>
                      <a:pt x="12052" y="144"/>
                    </a:lnTo>
                    <a:lnTo>
                      <a:pt x="12029" y="130"/>
                    </a:lnTo>
                    <a:lnTo>
                      <a:pt x="12004" y="116"/>
                    </a:lnTo>
                    <a:lnTo>
                      <a:pt x="11975" y="104"/>
                    </a:lnTo>
                    <a:lnTo>
                      <a:pt x="11943" y="92"/>
                    </a:lnTo>
                    <a:lnTo>
                      <a:pt x="11908" y="81"/>
                    </a:lnTo>
                    <a:lnTo>
                      <a:pt x="11871" y="69"/>
                    </a:lnTo>
                    <a:lnTo>
                      <a:pt x="11832" y="59"/>
                    </a:lnTo>
                    <a:lnTo>
                      <a:pt x="11790" y="49"/>
                    </a:lnTo>
                    <a:lnTo>
                      <a:pt x="11748" y="40"/>
                    </a:lnTo>
                    <a:lnTo>
                      <a:pt x="11702" y="31"/>
                    </a:lnTo>
                    <a:lnTo>
                      <a:pt x="11609" y="16"/>
                    </a:lnTo>
                    <a:lnTo>
                      <a:pt x="11513" y="0"/>
                    </a:lnTo>
                    <a:close/>
                    <a:moveTo>
                      <a:pt x="9367" y="0"/>
                    </a:moveTo>
                    <a:lnTo>
                      <a:pt x="8292" y="0"/>
                    </a:lnTo>
                    <a:lnTo>
                      <a:pt x="8220" y="68"/>
                    </a:lnTo>
                    <a:lnTo>
                      <a:pt x="8147" y="133"/>
                    </a:lnTo>
                    <a:lnTo>
                      <a:pt x="8114" y="165"/>
                    </a:lnTo>
                    <a:lnTo>
                      <a:pt x="8083" y="195"/>
                    </a:lnTo>
                    <a:lnTo>
                      <a:pt x="8069" y="211"/>
                    </a:lnTo>
                    <a:lnTo>
                      <a:pt x="8057" y="226"/>
                    </a:lnTo>
                    <a:lnTo>
                      <a:pt x="8045" y="240"/>
                    </a:lnTo>
                    <a:lnTo>
                      <a:pt x="8035" y="254"/>
                    </a:lnTo>
                    <a:lnTo>
                      <a:pt x="8026" y="268"/>
                    </a:lnTo>
                    <a:lnTo>
                      <a:pt x="8020" y="282"/>
                    </a:lnTo>
                    <a:lnTo>
                      <a:pt x="8013" y="296"/>
                    </a:lnTo>
                    <a:lnTo>
                      <a:pt x="8011" y="309"/>
                    </a:lnTo>
                    <a:lnTo>
                      <a:pt x="8008" y="322"/>
                    </a:lnTo>
                    <a:lnTo>
                      <a:pt x="8009" y="334"/>
                    </a:lnTo>
                    <a:lnTo>
                      <a:pt x="8012" y="347"/>
                    </a:lnTo>
                    <a:lnTo>
                      <a:pt x="8017" y="359"/>
                    </a:lnTo>
                    <a:lnTo>
                      <a:pt x="8025" y="370"/>
                    </a:lnTo>
                    <a:lnTo>
                      <a:pt x="8034" y="381"/>
                    </a:lnTo>
                    <a:lnTo>
                      <a:pt x="8046" y="393"/>
                    </a:lnTo>
                    <a:lnTo>
                      <a:pt x="8062" y="404"/>
                    </a:lnTo>
                    <a:lnTo>
                      <a:pt x="8081" y="415"/>
                    </a:lnTo>
                    <a:lnTo>
                      <a:pt x="8102" y="425"/>
                    </a:lnTo>
                    <a:lnTo>
                      <a:pt x="8127" y="434"/>
                    </a:lnTo>
                    <a:lnTo>
                      <a:pt x="8155" y="444"/>
                    </a:lnTo>
                    <a:lnTo>
                      <a:pt x="8183" y="453"/>
                    </a:lnTo>
                    <a:lnTo>
                      <a:pt x="8210" y="462"/>
                    </a:lnTo>
                    <a:lnTo>
                      <a:pt x="8235" y="473"/>
                    </a:lnTo>
                    <a:lnTo>
                      <a:pt x="8259" y="485"/>
                    </a:lnTo>
                    <a:lnTo>
                      <a:pt x="8282" y="497"/>
                    </a:lnTo>
                    <a:lnTo>
                      <a:pt x="8305" y="510"/>
                    </a:lnTo>
                    <a:lnTo>
                      <a:pt x="8327" y="523"/>
                    </a:lnTo>
                    <a:lnTo>
                      <a:pt x="8347" y="537"/>
                    </a:lnTo>
                    <a:lnTo>
                      <a:pt x="8366" y="552"/>
                    </a:lnTo>
                    <a:lnTo>
                      <a:pt x="8386" y="568"/>
                    </a:lnTo>
                    <a:lnTo>
                      <a:pt x="8405" y="582"/>
                    </a:lnTo>
                    <a:lnTo>
                      <a:pt x="8422" y="598"/>
                    </a:lnTo>
                    <a:lnTo>
                      <a:pt x="8456" y="629"/>
                    </a:lnTo>
                    <a:lnTo>
                      <a:pt x="8489" y="661"/>
                    </a:lnTo>
                    <a:lnTo>
                      <a:pt x="8519" y="692"/>
                    </a:lnTo>
                    <a:lnTo>
                      <a:pt x="8550" y="723"/>
                    </a:lnTo>
                    <a:lnTo>
                      <a:pt x="8581" y="751"/>
                    </a:lnTo>
                    <a:lnTo>
                      <a:pt x="8612" y="778"/>
                    </a:lnTo>
                    <a:lnTo>
                      <a:pt x="8628" y="791"/>
                    </a:lnTo>
                    <a:lnTo>
                      <a:pt x="8644" y="803"/>
                    </a:lnTo>
                    <a:lnTo>
                      <a:pt x="8661" y="814"/>
                    </a:lnTo>
                    <a:lnTo>
                      <a:pt x="8677" y="824"/>
                    </a:lnTo>
                    <a:lnTo>
                      <a:pt x="8694" y="834"/>
                    </a:lnTo>
                    <a:lnTo>
                      <a:pt x="8713" y="842"/>
                    </a:lnTo>
                    <a:lnTo>
                      <a:pt x="8731" y="849"/>
                    </a:lnTo>
                    <a:lnTo>
                      <a:pt x="8750" y="856"/>
                    </a:lnTo>
                    <a:lnTo>
                      <a:pt x="8758" y="857"/>
                    </a:lnTo>
                    <a:lnTo>
                      <a:pt x="8768" y="856"/>
                    </a:lnTo>
                    <a:lnTo>
                      <a:pt x="8779" y="852"/>
                    </a:lnTo>
                    <a:lnTo>
                      <a:pt x="8795" y="847"/>
                    </a:lnTo>
                    <a:lnTo>
                      <a:pt x="8829" y="831"/>
                    </a:lnTo>
                    <a:lnTo>
                      <a:pt x="8871" y="810"/>
                    </a:lnTo>
                    <a:lnTo>
                      <a:pt x="8918" y="784"/>
                    </a:lnTo>
                    <a:lnTo>
                      <a:pt x="8969" y="754"/>
                    </a:lnTo>
                    <a:lnTo>
                      <a:pt x="9024" y="721"/>
                    </a:lnTo>
                    <a:lnTo>
                      <a:pt x="9079" y="686"/>
                    </a:lnTo>
                    <a:lnTo>
                      <a:pt x="9134" y="650"/>
                    </a:lnTo>
                    <a:lnTo>
                      <a:pt x="9187" y="615"/>
                    </a:lnTo>
                    <a:lnTo>
                      <a:pt x="9237" y="580"/>
                    </a:lnTo>
                    <a:lnTo>
                      <a:pt x="9283" y="548"/>
                    </a:lnTo>
                    <a:lnTo>
                      <a:pt x="9323" y="520"/>
                    </a:lnTo>
                    <a:lnTo>
                      <a:pt x="9356" y="496"/>
                    </a:lnTo>
                    <a:lnTo>
                      <a:pt x="9380" y="477"/>
                    </a:lnTo>
                    <a:lnTo>
                      <a:pt x="9395" y="463"/>
                    </a:lnTo>
                    <a:lnTo>
                      <a:pt x="9441" y="418"/>
                    </a:lnTo>
                    <a:lnTo>
                      <a:pt x="9481" y="376"/>
                    </a:lnTo>
                    <a:lnTo>
                      <a:pt x="9497" y="357"/>
                    </a:lnTo>
                    <a:lnTo>
                      <a:pt x="9513" y="339"/>
                    </a:lnTo>
                    <a:lnTo>
                      <a:pt x="9525" y="322"/>
                    </a:lnTo>
                    <a:lnTo>
                      <a:pt x="9538" y="305"/>
                    </a:lnTo>
                    <a:lnTo>
                      <a:pt x="9548" y="290"/>
                    </a:lnTo>
                    <a:lnTo>
                      <a:pt x="9557" y="274"/>
                    </a:lnTo>
                    <a:lnTo>
                      <a:pt x="9564" y="259"/>
                    </a:lnTo>
                    <a:lnTo>
                      <a:pt x="9569" y="245"/>
                    </a:lnTo>
                    <a:lnTo>
                      <a:pt x="9573" y="232"/>
                    </a:lnTo>
                    <a:lnTo>
                      <a:pt x="9575" y="220"/>
                    </a:lnTo>
                    <a:lnTo>
                      <a:pt x="9576" y="207"/>
                    </a:lnTo>
                    <a:lnTo>
                      <a:pt x="9575" y="194"/>
                    </a:lnTo>
                    <a:lnTo>
                      <a:pt x="9573" y="183"/>
                    </a:lnTo>
                    <a:lnTo>
                      <a:pt x="9569" y="171"/>
                    </a:lnTo>
                    <a:lnTo>
                      <a:pt x="9564" y="160"/>
                    </a:lnTo>
                    <a:lnTo>
                      <a:pt x="9557" y="148"/>
                    </a:lnTo>
                    <a:lnTo>
                      <a:pt x="9548" y="137"/>
                    </a:lnTo>
                    <a:lnTo>
                      <a:pt x="9539" y="125"/>
                    </a:lnTo>
                    <a:lnTo>
                      <a:pt x="9528" y="114"/>
                    </a:lnTo>
                    <a:lnTo>
                      <a:pt x="9515" y="102"/>
                    </a:lnTo>
                    <a:lnTo>
                      <a:pt x="9486" y="79"/>
                    </a:lnTo>
                    <a:lnTo>
                      <a:pt x="9451" y="54"/>
                    </a:lnTo>
                    <a:lnTo>
                      <a:pt x="9412" y="28"/>
                    </a:lnTo>
                    <a:lnTo>
                      <a:pt x="9367" y="0"/>
                    </a:lnTo>
                    <a:close/>
                    <a:moveTo>
                      <a:pt x="8012" y="0"/>
                    </a:moveTo>
                    <a:lnTo>
                      <a:pt x="6372" y="0"/>
                    </a:lnTo>
                    <a:lnTo>
                      <a:pt x="6375" y="26"/>
                    </a:lnTo>
                    <a:lnTo>
                      <a:pt x="6377" y="51"/>
                    </a:lnTo>
                    <a:lnTo>
                      <a:pt x="6379" y="77"/>
                    </a:lnTo>
                    <a:lnTo>
                      <a:pt x="6380" y="102"/>
                    </a:lnTo>
                    <a:lnTo>
                      <a:pt x="6381" y="128"/>
                    </a:lnTo>
                    <a:lnTo>
                      <a:pt x="6381" y="153"/>
                    </a:lnTo>
                    <a:lnTo>
                      <a:pt x="6381" y="178"/>
                    </a:lnTo>
                    <a:lnTo>
                      <a:pt x="6381" y="202"/>
                    </a:lnTo>
                    <a:lnTo>
                      <a:pt x="6384" y="207"/>
                    </a:lnTo>
                    <a:lnTo>
                      <a:pt x="6391" y="212"/>
                    </a:lnTo>
                    <a:lnTo>
                      <a:pt x="6404" y="217"/>
                    </a:lnTo>
                    <a:lnTo>
                      <a:pt x="6422" y="222"/>
                    </a:lnTo>
                    <a:lnTo>
                      <a:pt x="6444" y="227"/>
                    </a:lnTo>
                    <a:lnTo>
                      <a:pt x="6469" y="232"/>
                    </a:lnTo>
                    <a:lnTo>
                      <a:pt x="6497" y="237"/>
                    </a:lnTo>
                    <a:lnTo>
                      <a:pt x="6530" y="243"/>
                    </a:lnTo>
                    <a:lnTo>
                      <a:pt x="6603" y="253"/>
                    </a:lnTo>
                    <a:lnTo>
                      <a:pt x="6686" y="263"/>
                    </a:lnTo>
                    <a:lnTo>
                      <a:pt x="6776" y="272"/>
                    </a:lnTo>
                    <a:lnTo>
                      <a:pt x="6871" y="281"/>
                    </a:lnTo>
                    <a:lnTo>
                      <a:pt x="6968" y="290"/>
                    </a:lnTo>
                    <a:lnTo>
                      <a:pt x="7063" y="297"/>
                    </a:lnTo>
                    <a:lnTo>
                      <a:pt x="7156" y="305"/>
                    </a:lnTo>
                    <a:lnTo>
                      <a:pt x="7244" y="311"/>
                    </a:lnTo>
                    <a:lnTo>
                      <a:pt x="7325" y="316"/>
                    </a:lnTo>
                    <a:lnTo>
                      <a:pt x="7395" y="320"/>
                    </a:lnTo>
                    <a:lnTo>
                      <a:pt x="7452" y="322"/>
                    </a:lnTo>
                    <a:lnTo>
                      <a:pt x="7493" y="323"/>
                    </a:lnTo>
                    <a:lnTo>
                      <a:pt x="7510" y="323"/>
                    </a:lnTo>
                    <a:lnTo>
                      <a:pt x="7527" y="322"/>
                    </a:lnTo>
                    <a:lnTo>
                      <a:pt x="7544" y="319"/>
                    </a:lnTo>
                    <a:lnTo>
                      <a:pt x="7562" y="316"/>
                    </a:lnTo>
                    <a:lnTo>
                      <a:pt x="7578" y="313"/>
                    </a:lnTo>
                    <a:lnTo>
                      <a:pt x="7596" y="308"/>
                    </a:lnTo>
                    <a:lnTo>
                      <a:pt x="7614" y="302"/>
                    </a:lnTo>
                    <a:lnTo>
                      <a:pt x="7632" y="296"/>
                    </a:lnTo>
                    <a:lnTo>
                      <a:pt x="7666" y="283"/>
                    </a:lnTo>
                    <a:lnTo>
                      <a:pt x="7702" y="267"/>
                    </a:lnTo>
                    <a:lnTo>
                      <a:pt x="7738" y="248"/>
                    </a:lnTo>
                    <a:lnTo>
                      <a:pt x="7772" y="226"/>
                    </a:lnTo>
                    <a:lnTo>
                      <a:pt x="7807" y="203"/>
                    </a:lnTo>
                    <a:lnTo>
                      <a:pt x="7840" y="178"/>
                    </a:lnTo>
                    <a:lnTo>
                      <a:pt x="7872" y="152"/>
                    </a:lnTo>
                    <a:lnTo>
                      <a:pt x="7902" y="124"/>
                    </a:lnTo>
                    <a:lnTo>
                      <a:pt x="7933" y="95"/>
                    </a:lnTo>
                    <a:lnTo>
                      <a:pt x="7961" y="64"/>
                    </a:lnTo>
                    <a:lnTo>
                      <a:pt x="7986" y="32"/>
                    </a:lnTo>
                    <a:lnTo>
                      <a:pt x="8012" y="0"/>
                    </a:lnTo>
                    <a:close/>
                    <a:moveTo>
                      <a:pt x="6101" y="0"/>
                    </a:moveTo>
                    <a:lnTo>
                      <a:pt x="4172" y="0"/>
                    </a:lnTo>
                    <a:lnTo>
                      <a:pt x="4173" y="14"/>
                    </a:lnTo>
                    <a:lnTo>
                      <a:pt x="4175" y="28"/>
                    </a:lnTo>
                    <a:lnTo>
                      <a:pt x="4179" y="44"/>
                    </a:lnTo>
                    <a:lnTo>
                      <a:pt x="4186" y="60"/>
                    </a:lnTo>
                    <a:lnTo>
                      <a:pt x="4192" y="76"/>
                    </a:lnTo>
                    <a:lnTo>
                      <a:pt x="4201" y="93"/>
                    </a:lnTo>
                    <a:lnTo>
                      <a:pt x="4210" y="110"/>
                    </a:lnTo>
                    <a:lnTo>
                      <a:pt x="4221" y="129"/>
                    </a:lnTo>
                    <a:lnTo>
                      <a:pt x="4234" y="148"/>
                    </a:lnTo>
                    <a:lnTo>
                      <a:pt x="4249" y="169"/>
                    </a:lnTo>
                    <a:lnTo>
                      <a:pt x="4267" y="190"/>
                    </a:lnTo>
                    <a:lnTo>
                      <a:pt x="4285" y="212"/>
                    </a:lnTo>
                    <a:lnTo>
                      <a:pt x="4306" y="234"/>
                    </a:lnTo>
                    <a:lnTo>
                      <a:pt x="4328" y="255"/>
                    </a:lnTo>
                    <a:lnTo>
                      <a:pt x="4351" y="278"/>
                    </a:lnTo>
                    <a:lnTo>
                      <a:pt x="4377" y="300"/>
                    </a:lnTo>
                    <a:lnTo>
                      <a:pt x="4402" y="323"/>
                    </a:lnTo>
                    <a:lnTo>
                      <a:pt x="4430" y="346"/>
                    </a:lnTo>
                    <a:lnTo>
                      <a:pt x="4460" y="367"/>
                    </a:lnTo>
                    <a:lnTo>
                      <a:pt x="4489" y="390"/>
                    </a:lnTo>
                    <a:lnTo>
                      <a:pt x="4520" y="412"/>
                    </a:lnTo>
                    <a:lnTo>
                      <a:pt x="4552" y="435"/>
                    </a:lnTo>
                    <a:lnTo>
                      <a:pt x="4583" y="457"/>
                    </a:lnTo>
                    <a:lnTo>
                      <a:pt x="4617" y="478"/>
                    </a:lnTo>
                    <a:lnTo>
                      <a:pt x="4650" y="499"/>
                    </a:lnTo>
                    <a:lnTo>
                      <a:pt x="4684" y="519"/>
                    </a:lnTo>
                    <a:lnTo>
                      <a:pt x="4719" y="540"/>
                    </a:lnTo>
                    <a:lnTo>
                      <a:pt x="4753" y="559"/>
                    </a:lnTo>
                    <a:lnTo>
                      <a:pt x="4787" y="578"/>
                    </a:lnTo>
                    <a:lnTo>
                      <a:pt x="4823" y="596"/>
                    </a:lnTo>
                    <a:lnTo>
                      <a:pt x="4858" y="613"/>
                    </a:lnTo>
                    <a:lnTo>
                      <a:pt x="4892" y="630"/>
                    </a:lnTo>
                    <a:lnTo>
                      <a:pt x="4928" y="645"/>
                    </a:lnTo>
                    <a:lnTo>
                      <a:pt x="4961" y="661"/>
                    </a:lnTo>
                    <a:lnTo>
                      <a:pt x="4995" y="673"/>
                    </a:lnTo>
                    <a:lnTo>
                      <a:pt x="5028" y="686"/>
                    </a:lnTo>
                    <a:lnTo>
                      <a:pt x="5062" y="698"/>
                    </a:lnTo>
                    <a:lnTo>
                      <a:pt x="5095" y="708"/>
                    </a:lnTo>
                    <a:lnTo>
                      <a:pt x="5125" y="717"/>
                    </a:lnTo>
                    <a:lnTo>
                      <a:pt x="5156" y="724"/>
                    </a:lnTo>
                    <a:lnTo>
                      <a:pt x="5192" y="726"/>
                    </a:lnTo>
                    <a:lnTo>
                      <a:pt x="5229" y="722"/>
                    </a:lnTo>
                    <a:lnTo>
                      <a:pt x="5268" y="717"/>
                    </a:lnTo>
                    <a:lnTo>
                      <a:pt x="5308" y="709"/>
                    </a:lnTo>
                    <a:lnTo>
                      <a:pt x="5348" y="698"/>
                    </a:lnTo>
                    <a:lnTo>
                      <a:pt x="5391" y="685"/>
                    </a:lnTo>
                    <a:lnTo>
                      <a:pt x="5433" y="668"/>
                    </a:lnTo>
                    <a:lnTo>
                      <a:pt x="5476" y="650"/>
                    </a:lnTo>
                    <a:lnTo>
                      <a:pt x="5519" y="631"/>
                    </a:lnTo>
                    <a:lnTo>
                      <a:pt x="5563" y="610"/>
                    </a:lnTo>
                    <a:lnTo>
                      <a:pt x="5606" y="587"/>
                    </a:lnTo>
                    <a:lnTo>
                      <a:pt x="5648" y="562"/>
                    </a:lnTo>
                    <a:lnTo>
                      <a:pt x="5690" y="537"/>
                    </a:lnTo>
                    <a:lnTo>
                      <a:pt x="5731" y="510"/>
                    </a:lnTo>
                    <a:lnTo>
                      <a:pt x="5772" y="482"/>
                    </a:lnTo>
                    <a:lnTo>
                      <a:pt x="5811" y="453"/>
                    </a:lnTo>
                    <a:lnTo>
                      <a:pt x="5848" y="424"/>
                    </a:lnTo>
                    <a:lnTo>
                      <a:pt x="5884" y="393"/>
                    </a:lnTo>
                    <a:lnTo>
                      <a:pt x="5918" y="362"/>
                    </a:lnTo>
                    <a:lnTo>
                      <a:pt x="5950" y="332"/>
                    </a:lnTo>
                    <a:lnTo>
                      <a:pt x="5981" y="301"/>
                    </a:lnTo>
                    <a:lnTo>
                      <a:pt x="6008" y="271"/>
                    </a:lnTo>
                    <a:lnTo>
                      <a:pt x="6032" y="240"/>
                    </a:lnTo>
                    <a:lnTo>
                      <a:pt x="6055" y="209"/>
                    </a:lnTo>
                    <a:lnTo>
                      <a:pt x="6073" y="180"/>
                    </a:lnTo>
                    <a:lnTo>
                      <a:pt x="6088" y="151"/>
                    </a:lnTo>
                    <a:lnTo>
                      <a:pt x="6101" y="123"/>
                    </a:lnTo>
                    <a:lnTo>
                      <a:pt x="6108" y="96"/>
                    </a:lnTo>
                    <a:lnTo>
                      <a:pt x="6113" y="70"/>
                    </a:lnTo>
                    <a:lnTo>
                      <a:pt x="6113" y="45"/>
                    </a:lnTo>
                    <a:lnTo>
                      <a:pt x="6110" y="22"/>
                    </a:lnTo>
                    <a:lnTo>
                      <a:pt x="6101" y="0"/>
                    </a:lnTo>
                    <a:close/>
                    <a:moveTo>
                      <a:pt x="3831" y="0"/>
                    </a:moveTo>
                    <a:lnTo>
                      <a:pt x="2243" y="0"/>
                    </a:lnTo>
                    <a:lnTo>
                      <a:pt x="2248" y="50"/>
                    </a:lnTo>
                    <a:lnTo>
                      <a:pt x="2254" y="95"/>
                    </a:lnTo>
                    <a:lnTo>
                      <a:pt x="2263" y="137"/>
                    </a:lnTo>
                    <a:lnTo>
                      <a:pt x="2273" y="174"/>
                    </a:lnTo>
                    <a:lnTo>
                      <a:pt x="2286" y="208"/>
                    </a:lnTo>
                    <a:lnTo>
                      <a:pt x="2301" y="237"/>
                    </a:lnTo>
                    <a:lnTo>
                      <a:pt x="2318" y="265"/>
                    </a:lnTo>
                    <a:lnTo>
                      <a:pt x="2337" y="288"/>
                    </a:lnTo>
                    <a:lnTo>
                      <a:pt x="2357" y="310"/>
                    </a:lnTo>
                    <a:lnTo>
                      <a:pt x="2380" y="328"/>
                    </a:lnTo>
                    <a:lnTo>
                      <a:pt x="2404" y="343"/>
                    </a:lnTo>
                    <a:lnTo>
                      <a:pt x="2431" y="356"/>
                    </a:lnTo>
                    <a:lnTo>
                      <a:pt x="2459" y="367"/>
                    </a:lnTo>
                    <a:lnTo>
                      <a:pt x="2490" y="376"/>
                    </a:lnTo>
                    <a:lnTo>
                      <a:pt x="2521" y="383"/>
                    </a:lnTo>
                    <a:lnTo>
                      <a:pt x="2555" y="388"/>
                    </a:lnTo>
                    <a:lnTo>
                      <a:pt x="2591" y="390"/>
                    </a:lnTo>
                    <a:lnTo>
                      <a:pt x="2628" y="393"/>
                    </a:lnTo>
                    <a:lnTo>
                      <a:pt x="2666" y="393"/>
                    </a:lnTo>
                    <a:lnTo>
                      <a:pt x="2707" y="393"/>
                    </a:lnTo>
                    <a:lnTo>
                      <a:pt x="2793" y="389"/>
                    </a:lnTo>
                    <a:lnTo>
                      <a:pt x="2885" y="383"/>
                    </a:lnTo>
                    <a:lnTo>
                      <a:pt x="2985" y="376"/>
                    </a:lnTo>
                    <a:lnTo>
                      <a:pt x="3090" y="370"/>
                    </a:lnTo>
                    <a:lnTo>
                      <a:pt x="3145" y="366"/>
                    </a:lnTo>
                    <a:lnTo>
                      <a:pt x="3201" y="365"/>
                    </a:lnTo>
                    <a:lnTo>
                      <a:pt x="3260" y="362"/>
                    </a:lnTo>
                    <a:lnTo>
                      <a:pt x="3319" y="362"/>
                    </a:lnTo>
                    <a:lnTo>
                      <a:pt x="3405" y="362"/>
                    </a:lnTo>
                    <a:lnTo>
                      <a:pt x="3490" y="362"/>
                    </a:lnTo>
                    <a:lnTo>
                      <a:pt x="3570" y="360"/>
                    </a:lnTo>
                    <a:lnTo>
                      <a:pt x="3648" y="357"/>
                    </a:lnTo>
                    <a:lnTo>
                      <a:pt x="3683" y="355"/>
                    </a:lnTo>
                    <a:lnTo>
                      <a:pt x="3719" y="351"/>
                    </a:lnTo>
                    <a:lnTo>
                      <a:pt x="3752" y="348"/>
                    </a:lnTo>
                    <a:lnTo>
                      <a:pt x="3784" y="343"/>
                    </a:lnTo>
                    <a:lnTo>
                      <a:pt x="3815" y="338"/>
                    </a:lnTo>
                    <a:lnTo>
                      <a:pt x="3841" y="332"/>
                    </a:lnTo>
                    <a:lnTo>
                      <a:pt x="3868" y="325"/>
                    </a:lnTo>
                    <a:lnTo>
                      <a:pt x="3891" y="318"/>
                    </a:lnTo>
                    <a:lnTo>
                      <a:pt x="3912" y="309"/>
                    </a:lnTo>
                    <a:lnTo>
                      <a:pt x="3931" y="299"/>
                    </a:lnTo>
                    <a:lnTo>
                      <a:pt x="3946" y="287"/>
                    </a:lnTo>
                    <a:lnTo>
                      <a:pt x="3959" y="274"/>
                    </a:lnTo>
                    <a:lnTo>
                      <a:pt x="3968" y="260"/>
                    </a:lnTo>
                    <a:lnTo>
                      <a:pt x="3974" y="245"/>
                    </a:lnTo>
                    <a:lnTo>
                      <a:pt x="3977" y="228"/>
                    </a:lnTo>
                    <a:lnTo>
                      <a:pt x="3977" y="209"/>
                    </a:lnTo>
                    <a:lnTo>
                      <a:pt x="3973" y="190"/>
                    </a:lnTo>
                    <a:lnTo>
                      <a:pt x="3965" y="169"/>
                    </a:lnTo>
                    <a:lnTo>
                      <a:pt x="3954" y="146"/>
                    </a:lnTo>
                    <a:lnTo>
                      <a:pt x="3937" y="120"/>
                    </a:lnTo>
                    <a:lnTo>
                      <a:pt x="3918" y="93"/>
                    </a:lnTo>
                    <a:lnTo>
                      <a:pt x="3894" y="64"/>
                    </a:lnTo>
                    <a:lnTo>
                      <a:pt x="3864" y="33"/>
                    </a:lnTo>
                    <a:lnTo>
                      <a:pt x="3831" y="0"/>
                    </a:lnTo>
                    <a:close/>
                    <a:moveTo>
                      <a:pt x="1971" y="0"/>
                    </a:moveTo>
                    <a:lnTo>
                      <a:pt x="0" y="0"/>
                    </a:lnTo>
                    <a:lnTo>
                      <a:pt x="38" y="26"/>
                    </a:lnTo>
                    <a:lnTo>
                      <a:pt x="79" y="53"/>
                    </a:lnTo>
                    <a:lnTo>
                      <a:pt x="122" y="78"/>
                    </a:lnTo>
                    <a:lnTo>
                      <a:pt x="167" y="102"/>
                    </a:lnTo>
                    <a:lnTo>
                      <a:pt x="213" y="127"/>
                    </a:lnTo>
                    <a:lnTo>
                      <a:pt x="259" y="151"/>
                    </a:lnTo>
                    <a:lnTo>
                      <a:pt x="305" y="172"/>
                    </a:lnTo>
                    <a:lnTo>
                      <a:pt x="350" y="193"/>
                    </a:lnTo>
                    <a:lnTo>
                      <a:pt x="394" y="212"/>
                    </a:lnTo>
                    <a:lnTo>
                      <a:pt x="435" y="230"/>
                    </a:lnTo>
                    <a:lnTo>
                      <a:pt x="473" y="245"/>
                    </a:lnTo>
                    <a:lnTo>
                      <a:pt x="507" y="258"/>
                    </a:lnTo>
                    <a:lnTo>
                      <a:pt x="538" y="268"/>
                    </a:lnTo>
                    <a:lnTo>
                      <a:pt x="562" y="276"/>
                    </a:lnTo>
                    <a:lnTo>
                      <a:pt x="583" y="281"/>
                    </a:lnTo>
                    <a:lnTo>
                      <a:pt x="595" y="282"/>
                    </a:lnTo>
                    <a:lnTo>
                      <a:pt x="644" y="283"/>
                    </a:lnTo>
                    <a:lnTo>
                      <a:pt x="710" y="285"/>
                    </a:lnTo>
                    <a:lnTo>
                      <a:pt x="792" y="286"/>
                    </a:lnTo>
                    <a:lnTo>
                      <a:pt x="883" y="287"/>
                    </a:lnTo>
                    <a:lnTo>
                      <a:pt x="985" y="290"/>
                    </a:lnTo>
                    <a:lnTo>
                      <a:pt x="1094" y="291"/>
                    </a:lnTo>
                    <a:lnTo>
                      <a:pt x="1206" y="291"/>
                    </a:lnTo>
                    <a:lnTo>
                      <a:pt x="1318" y="291"/>
                    </a:lnTo>
                    <a:lnTo>
                      <a:pt x="1430" y="291"/>
                    </a:lnTo>
                    <a:lnTo>
                      <a:pt x="1536" y="288"/>
                    </a:lnTo>
                    <a:lnTo>
                      <a:pt x="1637" y="285"/>
                    </a:lnTo>
                    <a:lnTo>
                      <a:pt x="1726" y="278"/>
                    </a:lnTo>
                    <a:lnTo>
                      <a:pt x="1767" y="274"/>
                    </a:lnTo>
                    <a:lnTo>
                      <a:pt x="1804" y="271"/>
                    </a:lnTo>
                    <a:lnTo>
                      <a:pt x="1837" y="265"/>
                    </a:lnTo>
                    <a:lnTo>
                      <a:pt x="1865" y="260"/>
                    </a:lnTo>
                    <a:lnTo>
                      <a:pt x="1889" y="254"/>
                    </a:lnTo>
                    <a:lnTo>
                      <a:pt x="1910" y="248"/>
                    </a:lnTo>
                    <a:lnTo>
                      <a:pt x="1924" y="240"/>
                    </a:lnTo>
                    <a:lnTo>
                      <a:pt x="1933" y="232"/>
                    </a:lnTo>
                    <a:lnTo>
                      <a:pt x="1945" y="217"/>
                    </a:lnTo>
                    <a:lnTo>
                      <a:pt x="1954" y="200"/>
                    </a:lnTo>
                    <a:lnTo>
                      <a:pt x="1963" y="185"/>
                    </a:lnTo>
                    <a:lnTo>
                      <a:pt x="1970" y="170"/>
                    </a:lnTo>
                    <a:lnTo>
                      <a:pt x="1975" y="156"/>
                    </a:lnTo>
                    <a:lnTo>
                      <a:pt x="1979" y="141"/>
                    </a:lnTo>
                    <a:lnTo>
                      <a:pt x="1981" y="127"/>
                    </a:lnTo>
                    <a:lnTo>
                      <a:pt x="1982" y="112"/>
                    </a:lnTo>
                    <a:lnTo>
                      <a:pt x="1982" y="98"/>
                    </a:lnTo>
                    <a:lnTo>
                      <a:pt x="1982" y="83"/>
                    </a:lnTo>
                    <a:lnTo>
                      <a:pt x="1981" y="70"/>
                    </a:lnTo>
                    <a:lnTo>
                      <a:pt x="1980" y="56"/>
                    </a:lnTo>
                    <a:lnTo>
                      <a:pt x="1976" y="28"/>
                    </a:lnTo>
                    <a:lnTo>
                      <a:pt x="197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6" name="Freeform 14"/>
              <p:cNvSpPr>
                <a:spLocks/>
              </p:cNvSpPr>
              <p:nvPr/>
            </p:nvSpPr>
            <p:spPr bwMode="auto">
              <a:xfrm>
                <a:off x="324" y="1655"/>
                <a:ext cx="448" cy="316"/>
              </a:xfrm>
              <a:custGeom>
                <a:avLst/>
                <a:gdLst>
                  <a:gd name="T0" fmla="*/ 28 w 1793"/>
                  <a:gd name="T1" fmla="*/ 373 h 1267"/>
                  <a:gd name="T2" fmla="*/ 9 w 1793"/>
                  <a:gd name="T3" fmla="*/ 417 h 1267"/>
                  <a:gd name="T4" fmla="*/ 0 w 1793"/>
                  <a:gd name="T5" fmla="*/ 866 h 1267"/>
                  <a:gd name="T6" fmla="*/ 70 w 1793"/>
                  <a:gd name="T7" fmla="*/ 974 h 1267"/>
                  <a:gd name="T8" fmla="*/ 167 w 1793"/>
                  <a:gd name="T9" fmla="*/ 1066 h 1267"/>
                  <a:gd name="T10" fmla="*/ 286 w 1793"/>
                  <a:gd name="T11" fmla="*/ 1141 h 1267"/>
                  <a:gd name="T12" fmla="*/ 423 w 1793"/>
                  <a:gd name="T13" fmla="*/ 1200 h 1267"/>
                  <a:gd name="T14" fmla="*/ 572 w 1793"/>
                  <a:gd name="T15" fmla="*/ 1239 h 1267"/>
                  <a:gd name="T16" fmla="*/ 732 w 1793"/>
                  <a:gd name="T17" fmla="*/ 1262 h 1267"/>
                  <a:gd name="T18" fmla="*/ 895 w 1793"/>
                  <a:gd name="T19" fmla="*/ 1267 h 1267"/>
                  <a:gd name="T20" fmla="*/ 1057 w 1793"/>
                  <a:gd name="T21" fmla="*/ 1252 h 1267"/>
                  <a:gd name="T22" fmla="*/ 1214 w 1793"/>
                  <a:gd name="T23" fmla="*/ 1219 h 1267"/>
                  <a:gd name="T24" fmla="*/ 1360 w 1793"/>
                  <a:gd name="T25" fmla="*/ 1165 h 1267"/>
                  <a:gd name="T26" fmla="*/ 1494 w 1793"/>
                  <a:gd name="T27" fmla="*/ 1093 h 1267"/>
                  <a:gd name="T28" fmla="*/ 1608 w 1793"/>
                  <a:gd name="T29" fmla="*/ 998 h 1267"/>
                  <a:gd name="T30" fmla="*/ 1698 w 1793"/>
                  <a:gd name="T31" fmla="*/ 885 h 1267"/>
                  <a:gd name="T32" fmla="*/ 1761 w 1793"/>
                  <a:gd name="T33" fmla="*/ 749 h 1267"/>
                  <a:gd name="T34" fmla="*/ 1791 w 1793"/>
                  <a:gd name="T35" fmla="*/ 592 h 1267"/>
                  <a:gd name="T36" fmla="*/ 1785 w 1793"/>
                  <a:gd name="T37" fmla="*/ 412 h 1267"/>
                  <a:gd name="T38" fmla="*/ 1754 w 1793"/>
                  <a:gd name="T39" fmla="*/ 327 h 1267"/>
                  <a:gd name="T40" fmla="*/ 1691 w 1793"/>
                  <a:gd name="T41" fmla="*/ 249 h 1267"/>
                  <a:gd name="T42" fmla="*/ 1600 w 1793"/>
                  <a:gd name="T43" fmla="*/ 183 h 1267"/>
                  <a:gd name="T44" fmla="*/ 1487 w 1793"/>
                  <a:gd name="T45" fmla="*/ 125 h 1267"/>
                  <a:gd name="T46" fmla="*/ 1355 w 1793"/>
                  <a:gd name="T47" fmla="*/ 78 h 1267"/>
                  <a:gd name="T48" fmla="*/ 1210 w 1793"/>
                  <a:gd name="T49" fmla="*/ 42 h 1267"/>
                  <a:gd name="T50" fmla="*/ 1056 w 1793"/>
                  <a:gd name="T51" fmla="*/ 17 h 1267"/>
                  <a:gd name="T52" fmla="*/ 898 w 1793"/>
                  <a:gd name="T53" fmla="*/ 3 h 1267"/>
                  <a:gd name="T54" fmla="*/ 740 w 1793"/>
                  <a:gd name="T55" fmla="*/ 2 h 1267"/>
                  <a:gd name="T56" fmla="*/ 587 w 1793"/>
                  <a:gd name="T57" fmla="*/ 12 h 1267"/>
                  <a:gd name="T58" fmla="*/ 444 w 1793"/>
                  <a:gd name="T59" fmla="*/ 35 h 1267"/>
                  <a:gd name="T60" fmla="*/ 315 w 1793"/>
                  <a:gd name="T61" fmla="*/ 70 h 1267"/>
                  <a:gd name="T62" fmla="*/ 207 w 1793"/>
                  <a:gd name="T63" fmla="*/ 120 h 1267"/>
                  <a:gd name="T64" fmla="*/ 120 w 1793"/>
                  <a:gd name="T65" fmla="*/ 183 h 1267"/>
                  <a:gd name="T66" fmla="*/ 64 w 1793"/>
                  <a:gd name="T67" fmla="*/ 259 h 1267"/>
                  <a:gd name="T68" fmla="*/ 40 w 1793"/>
                  <a:gd name="T69" fmla="*/ 35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3" h="1267">
                    <a:moveTo>
                      <a:pt x="40" y="350"/>
                    </a:moveTo>
                    <a:lnTo>
                      <a:pt x="28" y="373"/>
                    </a:lnTo>
                    <a:lnTo>
                      <a:pt x="18" y="396"/>
                    </a:lnTo>
                    <a:lnTo>
                      <a:pt x="9" y="417"/>
                    </a:lnTo>
                    <a:lnTo>
                      <a:pt x="0" y="439"/>
                    </a:lnTo>
                    <a:lnTo>
                      <a:pt x="0" y="866"/>
                    </a:lnTo>
                    <a:lnTo>
                      <a:pt x="32" y="922"/>
                    </a:lnTo>
                    <a:lnTo>
                      <a:pt x="70" y="974"/>
                    </a:lnTo>
                    <a:lnTo>
                      <a:pt x="115" y="1023"/>
                    </a:lnTo>
                    <a:lnTo>
                      <a:pt x="167" y="1066"/>
                    </a:lnTo>
                    <a:lnTo>
                      <a:pt x="224" y="1106"/>
                    </a:lnTo>
                    <a:lnTo>
                      <a:pt x="286" y="1141"/>
                    </a:lnTo>
                    <a:lnTo>
                      <a:pt x="353" y="1173"/>
                    </a:lnTo>
                    <a:lnTo>
                      <a:pt x="423" y="1200"/>
                    </a:lnTo>
                    <a:lnTo>
                      <a:pt x="497" y="1222"/>
                    </a:lnTo>
                    <a:lnTo>
                      <a:pt x="572" y="1239"/>
                    </a:lnTo>
                    <a:lnTo>
                      <a:pt x="652" y="1253"/>
                    </a:lnTo>
                    <a:lnTo>
                      <a:pt x="732" y="1262"/>
                    </a:lnTo>
                    <a:lnTo>
                      <a:pt x="813" y="1267"/>
                    </a:lnTo>
                    <a:lnTo>
                      <a:pt x="895" y="1267"/>
                    </a:lnTo>
                    <a:lnTo>
                      <a:pt x="975" y="1262"/>
                    </a:lnTo>
                    <a:lnTo>
                      <a:pt x="1057" y="1252"/>
                    </a:lnTo>
                    <a:lnTo>
                      <a:pt x="1136" y="1238"/>
                    </a:lnTo>
                    <a:lnTo>
                      <a:pt x="1214" y="1219"/>
                    </a:lnTo>
                    <a:lnTo>
                      <a:pt x="1289" y="1195"/>
                    </a:lnTo>
                    <a:lnTo>
                      <a:pt x="1360" y="1165"/>
                    </a:lnTo>
                    <a:lnTo>
                      <a:pt x="1429" y="1131"/>
                    </a:lnTo>
                    <a:lnTo>
                      <a:pt x="1494" y="1093"/>
                    </a:lnTo>
                    <a:lnTo>
                      <a:pt x="1553" y="1048"/>
                    </a:lnTo>
                    <a:lnTo>
                      <a:pt x="1608" y="998"/>
                    </a:lnTo>
                    <a:lnTo>
                      <a:pt x="1656" y="944"/>
                    </a:lnTo>
                    <a:lnTo>
                      <a:pt x="1698" y="885"/>
                    </a:lnTo>
                    <a:lnTo>
                      <a:pt x="1734" y="819"/>
                    </a:lnTo>
                    <a:lnTo>
                      <a:pt x="1761" y="749"/>
                    </a:lnTo>
                    <a:lnTo>
                      <a:pt x="1781" y="673"/>
                    </a:lnTo>
                    <a:lnTo>
                      <a:pt x="1791" y="592"/>
                    </a:lnTo>
                    <a:lnTo>
                      <a:pt x="1793" y="505"/>
                    </a:lnTo>
                    <a:lnTo>
                      <a:pt x="1785" y="412"/>
                    </a:lnTo>
                    <a:lnTo>
                      <a:pt x="1774" y="369"/>
                    </a:lnTo>
                    <a:lnTo>
                      <a:pt x="1754" y="327"/>
                    </a:lnTo>
                    <a:lnTo>
                      <a:pt x="1726" y="287"/>
                    </a:lnTo>
                    <a:lnTo>
                      <a:pt x="1691" y="249"/>
                    </a:lnTo>
                    <a:lnTo>
                      <a:pt x="1649" y="214"/>
                    </a:lnTo>
                    <a:lnTo>
                      <a:pt x="1600" y="183"/>
                    </a:lnTo>
                    <a:lnTo>
                      <a:pt x="1547" y="152"/>
                    </a:lnTo>
                    <a:lnTo>
                      <a:pt x="1487" y="125"/>
                    </a:lnTo>
                    <a:lnTo>
                      <a:pt x="1423" y="100"/>
                    </a:lnTo>
                    <a:lnTo>
                      <a:pt x="1355" y="78"/>
                    </a:lnTo>
                    <a:lnTo>
                      <a:pt x="1284" y="59"/>
                    </a:lnTo>
                    <a:lnTo>
                      <a:pt x="1210" y="42"/>
                    </a:lnTo>
                    <a:lnTo>
                      <a:pt x="1133" y="28"/>
                    </a:lnTo>
                    <a:lnTo>
                      <a:pt x="1056" y="17"/>
                    </a:lnTo>
                    <a:lnTo>
                      <a:pt x="977" y="8"/>
                    </a:lnTo>
                    <a:lnTo>
                      <a:pt x="898" y="3"/>
                    </a:lnTo>
                    <a:lnTo>
                      <a:pt x="819" y="0"/>
                    </a:lnTo>
                    <a:lnTo>
                      <a:pt x="740" y="2"/>
                    </a:lnTo>
                    <a:lnTo>
                      <a:pt x="663" y="5"/>
                    </a:lnTo>
                    <a:lnTo>
                      <a:pt x="587" y="12"/>
                    </a:lnTo>
                    <a:lnTo>
                      <a:pt x="514" y="22"/>
                    </a:lnTo>
                    <a:lnTo>
                      <a:pt x="444" y="35"/>
                    </a:lnTo>
                    <a:lnTo>
                      <a:pt x="377" y="51"/>
                    </a:lnTo>
                    <a:lnTo>
                      <a:pt x="315" y="70"/>
                    </a:lnTo>
                    <a:lnTo>
                      <a:pt x="258" y="93"/>
                    </a:lnTo>
                    <a:lnTo>
                      <a:pt x="207" y="120"/>
                    </a:lnTo>
                    <a:lnTo>
                      <a:pt x="159" y="149"/>
                    </a:lnTo>
                    <a:lnTo>
                      <a:pt x="120" y="183"/>
                    </a:lnTo>
                    <a:lnTo>
                      <a:pt x="88" y="218"/>
                    </a:lnTo>
                    <a:lnTo>
                      <a:pt x="64" y="259"/>
                    </a:lnTo>
                    <a:lnTo>
                      <a:pt x="47" y="302"/>
                    </a:lnTo>
                    <a:lnTo>
                      <a:pt x="40" y="35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7" name="Freeform 15"/>
              <p:cNvSpPr>
                <a:spLocks/>
              </p:cNvSpPr>
              <p:nvPr/>
            </p:nvSpPr>
            <p:spPr bwMode="auto">
              <a:xfrm>
                <a:off x="747" y="1593"/>
                <a:ext cx="490" cy="347"/>
              </a:xfrm>
              <a:custGeom>
                <a:avLst/>
                <a:gdLst>
                  <a:gd name="T0" fmla="*/ 135 w 1959"/>
                  <a:gd name="T1" fmla="*/ 312 h 1386"/>
                  <a:gd name="T2" fmla="*/ 251 w 1959"/>
                  <a:gd name="T3" fmla="*/ 414 h 1386"/>
                  <a:gd name="T4" fmla="*/ 324 w 1959"/>
                  <a:gd name="T5" fmla="*/ 512 h 1386"/>
                  <a:gd name="T6" fmla="*/ 362 w 1959"/>
                  <a:gd name="T7" fmla="*/ 609 h 1386"/>
                  <a:gd name="T8" fmla="*/ 373 w 1959"/>
                  <a:gd name="T9" fmla="*/ 703 h 1386"/>
                  <a:gd name="T10" fmla="*/ 361 w 1959"/>
                  <a:gd name="T11" fmla="*/ 799 h 1386"/>
                  <a:gd name="T12" fmla="*/ 336 w 1959"/>
                  <a:gd name="T13" fmla="*/ 898 h 1386"/>
                  <a:gd name="T14" fmla="*/ 282 w 1959"/>
                  <a:gd name="T15" fmla="*/ 1073 h 1386"/>
                  <a:gd name="T16" fmla="*/ 254 w 1959"/>
                  <a:gd name="T17" fmla="*/ 1186 h 1386"/>
                  <a:gd name="T18" fmla="*/ 239 w 1959"/>
                  <a:gd name="T19" fmla="*/ 1309 h 1386"/>
                  <a:gd name="T20" fmla="*/ 250 w 1959"/>
                  <a:gd name="T21" fmla="*/ 1365 h 1386"/>
                  <a:gd name="T22" fmla="*/ 313 w 1959"/>
                  <a:gd name="T23" fmla="*/ 1378 h 1386"/>
                  <a:gd name="T24" fmla="*/ 418 w 1959"/>
                  <a:gd name="T25" fmla="*/ 1384 h 1386"/>
                  <a:gd name="T26" fmla="*/ 722 w 1959"/>
                  <a:gd name="T27" fmla="*/ 1384 h 1386"/>
                  <a:gd name="T28" fmla="*/ 1076 w 1959"/>
                  <a:gd name="T29" fmla="*/ 1372 h 1386"/>
                  <a:gd name="T30" fmla="*/ 1404 w 1959"/>
                  <a:gd name="T31" fmla="*/ 1358 h 1386"/>
                  <a:gd name="T32" fmla="*/ 1625 w 1959"/>
                  <a:gd name="T33" fmla="*/ 1352 h 1386"/>
                  <a:gd name="T34" fmla="*/ 1752 w 1959"/>
                  <a:gd name="T35" fmla="*/ 1343 h 1386"/>
                  <a:gd name="T36" fmla="*/ 1845 w 1959"/>
                  <a:gd name="T37" fmla="*/ 1321 h 1386"/>
                  <a:gd name="T38" fmla="*/ 1908 w 1959"/>
                  <a:gd name="T39" fmla="*/ 1286 h 1386"/>
                  <a:gd name="T40" fmla="*/ 1943 w 1959"/>
                  <a:gd name="T41" fmla="*/ 1241 h 1386"/>
                  <a:gd name="T42" fmla="*/ 1959 w 1959"/>
                  <a:gd name="T43" fmla="*/ 1189 h 1386"/>
                  <a:gd name="T44" fmla="*/ 1954 w 1959"/>
                  <a:gd name="T45" fmla="*/ 1133 h 1386"/>
                  <a:gd name="T46" fmla="*/ 1936 w 1959"/>
                  <a:gd name="T47" fmla="*/ 1073 h 1386"/>
                  <a:gd name="T48" fmla="*/ 1908 w 1959"/>
                  <a:gd name="T49" fmla="*/ 1014 h 1386"/>
                  <a:gd name="T50" fmla="*/ 1835 w 1959"/>
                  <a:gd name="T51" fmla="*/ 905 h 1386"/>
                  <a:gd name="T52" fmla="*/ 1808 w 1959"/>
                  <a:gd name="T53" fmla="*/ 850 h 1386"/>
                  <a:gd name="T54" fmla="*/ 1825 w 1959"/>
                  <a:gd name="T55" fmla="*/ 747 h 1386"/>
                  <a:gd name="T56" fmla="*/ 1877 w 1959"/>
                  <a:gd name="T57" fmla="*/ 503 h 1386"/>
                  <a:gd name="T58" fmla="*/ 1901 w 1959"/>
                  <a:gd name="T59" fmla="*/ 367 h 1386"/>
                  <a:gd name="T60" fmla="*/ 1914 w 1959"/>
                  <a:gd name="T61" fmla="*/ 237 h 1386"/>
                  <a:gd name="T62" fmla="*/ 1911 w 1959"/>
                  <a:gd name="T63" fmla="*/ 125 h 1386"/>
                  <a:gd name="T64" fmla="*/ 1883 w 1959"/>
                  <a:gd name="T65" fmla="*/ 42 h 1386"/>
                  <a:gd name="T66" fmla="*/ 1826 w 1959"/>
                  <a:gd name="T67" fmla="*/ 2 h 1386"/>
                  <a:gd name="T68" fmla="*/ 1732 w 1959"/>
                  <a:gd name="T69" fmla="*/ 15 h 1386"/>
                  <a:gd name="T70" fmla="*/ 1630 w 1959"/>
                  <a:gd name="T71" fmla="*/ 68 h 1386"/>
                  <a:gd name="T72" fmla="*/ 1567 w 1959"/>
                  <a:gd name="T73" fmla="*/ 86 h 1386"/>
                  <a:gd name="T74" fmla="*/ 1480 w 1959"/>
                  <a:gd name="T75" fmla="*/ 98 h 1386"/>
                  <a:gd name="T76" fmla="*/ 1299 w 1959"/>
                  <a:gd name="T77" fmla="*/ 104 h 1386"/>
                  <a:gd name="T78" fmla="*/ 1047 w 1959"/>
                  <a:gd name="T79" fmla="*/ 96 h 1386"/>
                  <a:gd name="T80" fmla="*/ 795 w 1959"/>
                  <a:gd name="T81" fmla="*/ 84 h 1386"/>
                  <a:gd name="T82" fmla="*/ 583 w 1959"/>
                  <a:gd name="T83" fmla="*/ 74 h 1386"/>
                  <a:gd name="T84" fmla="*/ 482 w 1959"/>
                  <a:gd name="T85" fmla="*/ 75 h 1386"/>
                  <a:gd name="T86" fmla="*/ 384 w 1959"/>
                  <a:gd name="T87" fmla="*/ 88 h 1386"/>
                  <a:gd name="T88" fmla="*/ 231 w 1959"/>
                  <a:gd name="T89" fmla="*/ 123 h 1386"/>
                  <a:gd name="T90" fmla="*/ 98 w 1959"/>
                  <a:gd name="T91" fmla="*/ 168 h 1386"/>
                  <a:gd name="T92" fmla="*/ 35 w 1959"/>
                  <a:gd name="T93" fmla="*/ 196 h 1386"/>
                  <a:gd name="T94" fmla="*/ 8 w 1959"/>
                  <a:gd name="T95" fmla="*/ 215 h 1386"/>
                  <a:gd name="T96" fmla="*/ 0 w 1959"/>
                  <a:gd name="T97" fmla="*/ 230 h 1386"/>
                  <a:gd name="T98" fmla="*/ 18 w 1959"/>
                  <a:gd name="T99" fmla="*/ 239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9" h="1386">
                    <a:moveTo>
                      <a:pt x="30" y="241"/>
                    </a:moveTo>
                    <a:lnTo>
                      <a:pt x="86" y="277"/>
                    </a:lnTo>
                    <a:lnTo>
                      <a:pt x="135" y="312"/>
                    </a:lnTo>
                    <a:lnTo>
                      <a:pt x="179" y="346"/>
                    </a:lnTo>
                    <a:lnTo>
                      <a:pt x="217" y="381"/>
                    </a:lnTo>
                    <a:lnTo>
                      <a:pt x="251" y="414"/>
                    </a:lnTo>
                    <a:lnTo>
                      <a:pt x="279" y="447"/>
                    </a:lnTo>
                    <a:lnTo>
                      <a:pt x="305" y="480"/>
                    </a:lnTo>
                    <a:lnTo>
                      <a:pt x="324" y="512"/>
                    </a:lnTo>
                    <a:lnTo>
                      <a:pt x="341" y="545"/>
                    </a:lnTo>
                    <a:lnTo>
                      <a:pt x="353" y="577"/>
                    </a:lnTo>
                    <a:lnTo>
                      <a:pt x="362" y="609"/>
                    </a:lnTo>
                    <a:lnTo>
                      <a:pt x="369" y="640"/>
                    </a:lnTo>
                    <a:lnTo>
                      <a:pt x="371" y="671"/>
                    </a:lnTo>
                    <a:lnTo>
                      <a:pt x="373" y="703"/>
                    </a:lnTo>
                    <a:lnTo>
                      <a:pt x="370" y="735"/>
                    </a:lnTo>
                    <a:lnTo>
                      <a:pt x="366" y="767"/>
                    </a:lnTo>
                    <a:lnTo>
                      <a:pt x="361" y="799"/>
                    </a:lnTo>
                    <a:lnTo>
                      <a:pt x="353" y="832"/>
                    </a:lnTo>
                    <a:lnTo>
                      <a:pt x="344" y="865"/>
                    </a:lnTo>
                    <a:lnTo>
                      <a:pt x="336" y="898"/>
                    </a:lnTo>
                    <a:lnTo>
                      <a:pt x="314" y="966"/>
                    </a:lnTo>
                    <a:lnTo>
                      <a:pt x="292" y="1036"/>
                    </a:lnTo>
                    <a:lnTo>
                      <a:pt x="282" y="1073"/>
                    </a:lnTo>
                    <a:lnTo>
                      <a:pt x="272" y="1110"/>
                    </a:lnTo>
                    <a:lnTo>
                      <a:pt x="262" y="1148"/>
                    </a:lnTo>
                    <a:lnTo>
                      <a:pt x="254" y="1186"/>
                    </a:lnTo>
                    <a:lnTo>
                      <a:pt x="246" y="1226"/>
                    </a:lnTo>
                    <a:lnTo>
                      <a:pt x="241" y="1267"/>
                    </a:lnTo>
                    <a:lnTo>
                      <a:pt x="239" y="1309"/>
                    </a:lnTo>
                    <a:lnTo>
                      <a:pt x="237" y="1352"/>
                    </a:lnTo>
                    <a:lnTo>
                      <a:pt x="240" y="1358"/>
                    </a:lnTo>
                    <a:lnTo>
                      <a:pt x="250" y="1365"/>
                    </a:lnTo>
                    <a:lnTo>
                      <a:pt x="265" y="1370"/>
                    </a:lnTo>
                    <a:lnTo>
                      <a:pt x="287" y="1374"/>
                    </a:lnTo>
                    <a:lnTo>
                      <a:pt x="313" y="1378"/>
                    </a:lnTo>
                    <a:lnTo>
                      <a:pt x="344" y="1380"/>
                    </a:lnTo>
                    <a:lnTo>
                      <a:pt x="379" y="1383"/>
                    </a:lnTo>
                    <a:lnTo>
                      <a:pt x="418" y="1384"/>
                    </a:lnTo>
                    <a:lnTo>
                      <a:pt x="509" y="1386"/>
                    </a:lnTo>
                    <a:lnTo>
                      <a:pt x="611" y="1385"/>
                    </a:lnTo>
                    <a:lnTo>
                      <a:pt x="722" y="1384"/>
                    </a:lnTo>
                    <a:lnTo>
                      <a:pt x="838" y="1380"/>
                    </a:lnTo>
                    <a:lnTo>
                      <a:pt x="958" y="1376"/>
                    </a:lnTo>
                    <a:lnTo>
                      <a:pt x="1076" y="1372"/>
                    </a:lnTo>
                    <a:lnTo>
                      <a:pt x="1192" y="1367"/>
                    </a:lnTo>
                    <a:lnTo>
                      <a:pt x="1303" y="1362"/>
                    </a:lnTo>
                    <a:lnTo>
                      <a:pt x="1404" y="1358"/>
                    </a:lnTo>
                    <a:lnTo>
                      <a:pt x="1493" y="1355"/>
                    </a:lnTo>
                    <a:lnTo>
                      <a:pt x="1568" y="1352"/>
                    </a:lnTo>
                    <a:lnTo>
                      <a:pt x="1625" y="1352"/>
                    </a:lnTo>
                    <a:lnTo>
                      <a:pt x="1672" y="1351"/>
                    </a:lnTo>
                    <a:lnTo>
                      <a:pt x="1714" y="1348"/>
                    </a:lnTo>
                    <a:lnTo>
                      <a:pt x="1752" y="1343"/>
                    </a:lnTo>
                    <a:lnTo>
                      <a:pt x="1786" y="1338"/>
                    </a:lnTo>
                    <a:lnTo>
                      <a:pt x="1817" y="1330"/>
                    </a:lnTo>
                    <a:lnTo>
                      <a:pt x="1845" y="1321"/>
                    </a:lnTo>
                    <a:lnTo>
                      <a:pt x="1869" y="1310"/>
                    </a:lnTo>
                    <a:lnTo>
                      <a:pt x="1890" y="1299"/>
                    </a:lnTo>
                    <a:lnTo>
                      <a:pt x="1908" y="1286"/>
                    </a:lnTo>
                    <a:lnTo>
                      <a:pt x="1923" y="1272"/>
                    </a:lnTo>
                    <a:lnTo>
                      <a:pt x="1934" y="1258"/>
                    </a:lnTo>
                    <a:lnTo>
                      <a:pt x="1943" y="1241"/>
                    </a:lnTo>
                    <a:lnTo>
                      <a:pt x="1951" y="1225"/>
                    </a:lnTo>
                    <a:lnTo>
                      <a:pt x="1956" y="1207"/>
                    </a:lnTo>
                    <a:lnTo>
                      <a:pt x="1959" y="1189"/>
                    </a:lnTo>
                    <a:lnTo>
                      <a:pt x="1959" y="1171"/>
                    </a:lnTo>
                    <a:lnTo>
                      <a:pt x="1957" y="1152"/>
                    </a:lnTo>
                    <a:lnTo>
                      <a:pt x="1954" y="1133"/>
                    </a:lnTo>
                    <a:lnTo>
                      <a:pt x="1950" y="1112"/>
                    </a:lnTo>
                    <a:lnTo>
                      <a:pt x="1943" y="1093"/>
                    </a:lnTo>
                    <a:lnTo>
                      <a:pt x="1936" y="1073"/>
                    </a:lnTo>
                    <a:lnTo>
                      <a:pt x="1927" y="1054"/>
                    </a:lnTo>
                    <a:lnTo>
                      <a:pt x="1918" y="1033"/>
                    </a:lnTo>
                    <a:lnTo>
                      <a:pt x="1908" y="1014"/>
                    </a:lnTo>
                    <a:lnTo>
                      <a:pt x="1885" y="976"/>
                    </a:lnTo>
                    <a:lnTo>
                      <a:pt x="1860" y="939"/>
                    </a:lnTo>
                    <a:lnTo>
                      <a:pt x="1835" y="905"/>
                    </a:lnTo>
                    <a:lnTo>
                      <a:pt x="1811" y="874"/>
                    </a:lnTo>
                    <a:lnTo>
                      <a:pt x="1808" y="865"/>
                    </a:lnTo>
                    <a:lnTo>
                      <a:pt x="1808" y="850"/>
                    </a:lnTo>
                    <a:lnTo>
                      <a:pt x="1809" y="831"/>
                    </a:lnTo>
                    <a:lnTo>
                      <a:pt x="1813" y="806"/>
                    </a:lnTo>
                    <a:lnTo>
                      <a:pt x="1825" y="747"/>
                    </a:lnTo>
                    <a:lnTo>
                      <a:pt x="1840" y="674"/>
                    </a:lnTo>
                    <a:lnTo>
                      <a:pt x="1859" y="591"/>
                    </a:lnTo>
                    <a:lnTo>
                      <a:pt x="1877" y="503"/>
                    </a:lnTo>
                    <a:lnTo>
                      <a:pt x="1886" y="457"/>
                    </a:lnTo>
                    <a:lnTo>
                      <a:pt x="1894" y="411"/>
                    </a:lnTo>
                    <a:lnTo>
                      <a:pt x="1901" y="367"/>
                    </a:lnTo>
                    <a:lnTo>
                      <a:pt x="1906" y="322"/>
                    </a:lnTo>
                    <a:lnTo>
                      <a:pt x="1911" y="277"/>
                    </a:lnTo>
                    <a:lnTo>
                      <a:pt x="1914" y="237"/>
                    </a:lnTo>
                    <a:lnTo>
                      <a:pt x="1915" y="196"/>
                    </a:lnTo>
                    <a:lnTo>
                      <a:pt x="1914" y="159"/>
                    </a:lnTo>
                    <a:lnTo>
                      <a:pt x="1911" y="125"/>
                    </a:lnTo>
                    <a:lnTo>
                      <a:pt x="1905" y="93"/>
                    </a:lnTo>
                    <a:lnTo>
                      <a:pt x="1896" y="65"/>
                    </a:lnTo>
                    <a:lnTo>
                      <a:pt x="1883" y="42"/>
                    </a:lnTo>
                    <a:lnTo>
                      <a:pt x="1868" y="24"/>
                    </a:lnTo>
                    <a:lnTo>
                      <a:pt x="1849" y="10"/>
                    </a:lnTo>
                    <a:lnTo>
                      <a:pt x="1826" y="2"/>
                    </a:lnTo>
                    <a:lnTo>
                      <a:pt x="1799" y="0"/>
                    </a:lnTo>
                    <a:lnTo>
                      <a:pt x="1769" y="5"/>
                    </a:lnTo>
                    <a:lnTo>
                      <a:pt x="1732" y="15"/>
                    </a:lnTo>
                    <a:lnTo>
                      <a:pt x="1691" y="34"/>
                    </a:lnTo>
                    <a:lnTo>
                      <a:pt x="1645" y="60"/>
                    </a:lnTo>
                    <a:lnTo>
                      <a:pt x="1630" y="68"/>
                    </a:lnTo>
                    <a:lnTo>
                      <a:pt x="1612" y="75"/>
                    </a:lnTo>
                    <a:lnTo>
                      <a:pt x="1590" y="81"/>
                    </a:lnTo>
                    <a:lnTo>
                      <a:pt x="1567" y="86"/>
                    </a:lnTo>
                    <a:lnTo>
                      <a:pt x="1540" y="91"/>
                    </a:lnTo>
                    <a:lnTo>
                      <a:pt x="1511" y="95"/>
                    </a:lnTo>
                    <a:lnTo>
                      <a:pt x="1480" y="98"/>
                    </a:lnTo>
                    <a:lnTo>
                      <a:pt x="1447" y="100"/>
                    </a:lnTo>
                    <a:lnTo>
                      <a:pt x="1376" y="103"/>
                    </a:lnTo>
                    <a:lnTo>
                      <a:pt x="1299" y="104"/>
                    </a:lnTo>
                    <a:lnTo>
                      <a:pt x="1218" y="103"/>
                    </a:lnTo>
                    <a:lnTo>
                      <a:pt x="1132" y="100"/>
                    </a:lnTo>
                    <a:lnTo>
                      <a:pt x="1047" y="96"/>
                    </a:lnTo>
                    <a:lnTo>
                      <a:pt x="962" y="93"/>
                    </a:lnTo>
                    <a:lnTo>
                      <a:pt x="876" y="89"/>
                    </a:lnTo>
                    <a:lnTo>
                      <a:pt x="795" y="84"/>
                    </a:lnTo>
                    <a:lnTo>
                      <a:pt x="718" y="80"/>
                    </a:lnTo>
                    <a:lnTo>
                      <a:pt x="647" y="76"/>
                    </a:lnTo>
                    <a:lnTo>
                      <a:pt x="583" y="74"/>
                    </a:lnTo>
                    <a:lnTo>
                      <a:pt x="527" y="74"/>
                    </a:lnTo>
                    <a:lnTo>
                      <a:pt x="505" y="74"/>
                    </a:lnTo>
                    <a:lnTo>
                      <a:pt x="482" y="75"/>
                    </a:lnTo>
                    <a:lnTo>
                      <a:pt x="459" y="77"/>
                    </a:lnTo>
                    <a:lnTo>
                      <a:pt x="435" y="80"/>
                    </a:lnTo>
                    <a:lnTo>
                      <a:pt x="384" y="88"/>
                    </a:lnTo>
                    <a:lnTo>
                      <a:pt x="333" y="98"/>
                    </a:lnTo>
                    <a:lnTo>
                      <a:pt x="282" y="109"/>
                    </a:lnTo>
                    <a:lnTo>
                      <a:pt x="231" y="123"/>
                    </a:lnTo>
                    <a:lnTo>
                      <a:pt x="184" y="137"/>
                    </a:lnTo>
                    <a:lnTo>
                      <a:pt x="139" y="153"/>
                    </a:lnTo>
                    <a:lnTo>
                      <a:pt x="98" y="168"/>
                    </a:lnTo>
                    <a:lnTo>
                      <a:pt x="64" y="182"/>
                    </a:lnTo>
                    <a:lnTo>
                      <a:pt x="49" y="190"/>
                    </a:lnTo>
                    <a:lnTo>
                      <a:pt x="35" y="196"/>
                    </a:lnTo>
                    <a:lnTo>
                      <a:pt x="24" y="202"/>
                    </a:lnTo>
                    <a:lnTo>
                      <a:pt x="14" y="209"/>
                    </a:lnTo>
                    <a:lnTo>
                      <a:pt x="8" y="215"/>
                    </a:lnTo>
                    <a:lnTo>
                      <a:pt x="3" y="220"/>
                    </a:lnTo>
                    <a:lnTo>
                      <a:pt x="0" y="225"/>
                    </a:lnTo>
                    <a:lnTo>
                      <a:pt x="0" y="230"/>
                    </a:lnTo>
                    <a:lnTo>
                      <a:pt x="4" y="234"/>
                    </a:lnTo>
                    <a:lnTo>
                      <a:pt x="9" y="237"/>
                    </a:lnTo>
                    <a:lnTo>
                      <a:pt x="18" y="239"/>
                    </a:lnTo>
                    <a:lnTo>
                      <a:pt x="30" y="24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8" name="Freeform 16"/>
              <p:cNvSpPr>
                <a:spLocks/>
              </p:cNvSpPr>
              <p:nvPr/>
            </p:nvSpPr>
            <p:spPr bwMode="auto">
              <a:xfrm>
                <a:off x="1263" y="1597"/>
                <a:ext cx="571" cy="283"/>
              </a:xfrm>
              <a:custGeom>
                <a:avLst/>
                <a:gdLst>
                  <a:gd name="T0" fmla="*/ 120 w 2283"/>
                  <a:gd name="T1" fmla="*/ 69 h 1129"/>
                  <a:gd name="T2" fmla="*/ 85 w 2283"/>
                  <a:gd name="T3" fmla="*/ 139 h 1129"/>
                  <a:gd name="T4" fmla="*/ 55 w 2283"/>
                  <a:gd name="T5" fmla="*/ 206 h 1129"/>
                  <a:gd name="T6" fmla="*/ 32 w 2283"/>
                  <a:gd name="T7" fmla="*/ 273 h 1129"/>
                  <a:gd name="T8" fmla="*/ 16 w 2283"/>
                  <a:gd name="T9" fmla="*/ 338 h 1129"/>
                  <a:gd name="T10" fmla="*/ 6 w 2283"/>
                  <a:gd name="T11" fmla="*/ 401 h 1129"/>
                  <a:gd name="T12" fmla="*/ 0 w 2283"/>
                  <a:gd name="T13" fmla="*/ 464 h 1129"/>
                  <a:gd name="T14" fmla="*/ 3 w 2283"/>
                  <a:gd name="T15" fmla="*/ 525 h 1129"/>
                  <a:gd name="T16" fmla="*/ 11 w 2283"/>
                  <a:gd name="T17" fmla="*/ 585 h 1129"/>
                  <a:gd name="T18" fmla="*/ 25 w 2283"/>
                  <a:gd name="T19" fmla="*/ 645 h 1129"/>
                  <a:gd name="T20" fmla="*/ 44 w 2283"/>
                  <a:gd name="T21" fmla="*/ 705 h 1129"/>
                  <a:gd name="T22" fmla="*/ 68 w 2283"/>
                  <a:gd name="T23" fmla="*/ 765 h 1129"/>
                  <a:gd name="T24" fmla="*/ 99 w 2283"/>
                  <a:gd name="T25" fmla="*/ 825 h 1129"/>
                  <a:gd name="T26" fmla="*/ 133 w 2283"/>
                  <a:gd name="T27" fmla="*/ 886 h 1129"/>
                  <a:gd name="T28" fmla="*/ 174 w 2283"/>
                  <a:gd name="T29" fmla="*/ 947 h 1129"/>
                  <a:gd name="T30" fmla="*/ 220 w 2283"/>
                  <a:gd name="T31" fmla="*/ 1008 h 1129"/>
                  <a:gd name="T32" fmla="*/ 267 w 2283"/>
                  <a:gd name="T33" fmla="*/ 1064 h 1129"/>
                  <a:gd name="T34" fmla="*/ 320 w 2283"/>
                  <a:gd name="T35" fmla="*/ 1100 h 1129"/>
                  <a:gd name="T36" fmla="*/ 384 w 2283"/>
                  <a:gd name="T37" fmla="*/ 1122 h 1129"/>
                  <a:gd name="T38" fmla="*/ 456 w 2283"/>
                  <a:gd name="T39" fmla="*/ 1129 h 1129"/>
                  <a:gd name="T40" fmla="*/ 535 w 2283"/>
                  <a:gd name="T41" fmla="*/ 1125 h 1129"/>
                  <a:gd name="T42" fmla="*/ 618 w 2283"/>
                  <a:gd name="T43" fmla="*/ 1111 h 1129"/>
                  <a:gd name="T44" fmla="*/ 703 w 2283"/>
                  <a:gd name="T45" fmla="*/ 1090 h 1129"/>
                  <a:gd name="T46" fmla="*/ 791 w 2283"/>
                  <a:gd name="T47" fmla="*/ 1060 h 1129"/>
                  <a:gd name="T48" fmla="*/ 878 w 2283"/>
                  <a:gd name="T49" fmla="*/ 1027 h 1129"/>
                  <a:gd name="T50" fmla="*/ 963 w 2283"/>
                  <a:gd name="T51" fmla="*/ 992 h 1129"/>
                  <a:gd name="T52" fmla="*/ 1084 w 2283"/>
                  <a:gd name="T53" fmla="*/ 936 h 1129"/>
                  <a:gd name="T54" fmla="*/ 1224 w 2283"/>
                  <a:gd name="T55" fmla="*/ 867 h 1129"/>
                  <a:gd name="T56" fmla="*/ 1307 w 2283"/>
                  <a:gd name="T57" fmla="*/ 828 h 1129"/>
                  <a:gd name="T58" fmla="*/ 1347 w 2283"/>
                  <a:gd name="T59" fmla="*/ 812 h 1129"/>
                  <a:gd name="T60" fmla="*/ 1453 w 2283"/>
                  <a:gd name="T61" fmla="*/ 779 h 1129"/>
                  <a:gd name="T62" fmla="*/ 1652 w 2283"/>
                  <a:gd name="T63" fmla="*/ 716 h 1129"/>
                  <a:gd name="T64" fmla="*/ 1806 w 2283"/>
                  <a:gd name="T65" fmla="*/ 664 h 1129"/>
                  <a:gd name="T66" fmla="*/ 1905 w 2283"/>
                  <a:gd name="T67" fmla="*/ 626 h 1129"/>
                  <a:gd name="T68" fmla="*/ 2000 w 2283"/>
                  <a:gd name="T69" fmla="*/ 588 h 1129"/>
                  <a:gd name="T70" fmla="*/ 2085 w 2283"/>
                  <a:gd name="T71" fmla="*/ 548 h 1129"/>
                  <a:gd name="T72" fmla="*/ 2159 w 2283"/>
                  <a:gd name="T73" fmla="*/ 507 h 1129"/>
                  <a:gd name="T74" fmla="*/ 2218 w 2283"/>
                  <a:gd name="T75" fmla="*/ 466 h 1129"/>
                  <a:gd name="T76" fmla="*/ 2260 w 2283"/>
                  <a:gd name="T77" fmla="*/ 424 h 1129"/>
                  <a:gd name="T78" fmla="*/ 2280 w 2283"/>
                  <a:gd name="T79" fmla="*/ 384 h 1129"/>
                  <a:gd name="T80" fmla="*/ 2279 w 2283"/>
                  <a:gd name="T81" fmla="*/ 342 h 1129"/>
                  <a:gd name="T82" fmla="*/ 2251 w 2283"/>
                  <a:gd name="T83" fmla="*/ 299 h 1129"/>
                  <a:gd name="T84" fmla="*/ 2193 w 2283"/>
                  <a:gd name="T85" fmla="*/ 260 h 1129"/>
                  <a:gd name="T86" fmla="*/ 2103 w 2283"/>
                  <a:gd name="T87" fmla="*/ 219 h 1129"/>
                  <a:gd name="T88" fmla="*/ 2024 w 2283"/>
                  <a:gd name="T89" fmla="*/ 195 h 1129"/>
                  <a:gd name="T90" fmla="*/ 1956 w 2283"/>
                  <a:gd name="T91" fmla="*/ 181 h 1129"/>
                  <a:gd name="T92" fmla="*/ 1802 w 2283"/>
                  <a:gd name="T93" fmla="*/ 155 h 1129"/>
                  <a:gd name="T94" fmla="*/ 1525 w 2283"/>
                  <a:gd name="T95" fmla="*/ 115 h 1129"/>
                  <a:gd name="T96" fmla="*/ 1200 w 2283"/>
                  <a:gd name="T97" fmla="*/ 73 h 1129"/>
                  <a:gd name="T98" fmla="*/ 864 w 2283"/>
                  <a:gd name="T99" fmla="*/ 36 h 1129"/>
                  <a:gd name="T100" fmla="*/ 626 w 2283"/>
                  <a:gd name="T101" fmla="*/ 14 h 1129"/>
                  <a:gd name="T102" fmla="*/ 485 w 2283"/>
                  <a:gd name="T103" fmla="*/ 5 h 1129"/>
                  <a:gd name="T104" fmla="*/ 361 w 2283"/>
                  <a:gd name="T105" fmla="*/ 0 h 1129"/>
                  <a:gd name="T106" fmla="*/ 261 w 2283"/>
                  <a:gd name="T107" fmla="*/ 1 h 1129"/>
                  <a:gd name="T108" fmla="*/ 188 w 2283"/>
                  <a:gd name="T109" fmla="*/ 9 h 1129"/>
                  <a:gd name="T110" fmla="*/ 147 w 2283"/>
                  <a:gd name="T111" fmla="*/ 23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3" h="1129">
                    <a:moveTo>
                      <a:pt x="141" y="32"/>
                    </a:moveTo>
                    <a:lnTo>
                      <a:pt x="120" y="69"/>
                    </a:lnTo>
                    <a:lnTo>
                      <a:pt x="101" y="103"/>
                    </a:lnTo>
                    <a:lnTo>
                      <a:pt x="85" y="139"/>
                    </a:lnTo>
                    <a:lnTo>
                      <a:pt x="68" y="173"/>
                    </a:lnTo>
                    <a:lnTo>
                      <a:pt x="55" y="206"/>
                    </a:lnTo>
                    <a:lnTo>
                      <a:pt x="43" y="241"/>
                    </a:lnTo>
                    <a:lnTo>
                      <a:pt x="32" y="273"/>
                    </a:lnTo>
                    <a:lnTo>
                      <a:pt x="23" y="306"/>
                    </a:lnTo>
                    <a:lnTo>
                      <a:pt x="16" y="338"/>
                    </a:lnTo>
                    <a:lnTo>
                      <a:pt x="9" y="370"/>
                    </a:lnTo>
                    <a:lnTo>
                      <a:pt x="6" y="401"/>
                    </a:lnTo>
                    <a:lnTo>
                      <a:pt x="2" y="432"/>
                    </a:lnTo>
                    <a:lnTo>
                      <a:pt x="0" y="464"/>
                    </a:lnTo>
                    <a:lnTo>
                      <a:pt x="2" y="494"/>
                    </a:lnTo>
                    <a:lnTo>
                      <a:pt x="3" y="525"/>
                    </a:lnTo>
                    <a:lnTo>
                      <a:pt x="6" y="556"/>
                    </a:lnTo>
                    <a:lnTo>
                      <a:pt x="11" y="585"/>
                    </a:lnTo>
                    <a:lnTo>
                      <a:pt x="17" y="616"/>
                    </a:lnTo>
                    <a:lnTo>
                      <a:pt x="25" y="645"/>
                    </a:lnTo>
                    <a:lnTo>
                      <a:pt x="34" y="675"/>
                    </a:lnTo>
                    <a:lnTo>
                      <a:pt x="44" y="705"/>
                    </a:lnTo>
                    <a:lnTo>
                      <a:pt x="55" y="735"/>
                    </a:lnTo>
                    <a:lnTo>
                      <a:pt x="68" y="765"/>
                    </a:lnTo>
                    <a:lnTo>
                      <a:pt x="82" y="795"/>
                    </a:lnTo>
                    <a:lnTo>
                      <a:pt x="99" y="825"/>
                    </a:lnTo>
                    <a:lnTo>
                      <a:pt x="115" y="855"/>
                    </a:lnTo>
                    <a:lnTo>
                      <a:pt x="133" y="886"/>
                    </a:lnTo>
                    <a:lnTo>
                      <a:pt x="153" y="916"/>
                    </a:lnTo>
                    <a:lnTo>
                      <a:pt x="174" y="947"/>
                    </a:lnTo>
                    <a:lnTo>
                      <a:pt x="196" y="978"/>
                    </a:lnTo>
                    <a:lnTo>
                      <a:pt x="220" y="1008"/>
                    </a:lnTo>
                    <a:lnTo>
                      <a:pt x="244" y="1040"/>
                    </a:lnTo>
                    <a:lnTo>
                      <a:pt x="267" y="1064"/>
                    </a:lnTo>
                    <a:lnTo>
                      <a:pt x="292" y="1085"/>
                    </a:lnTo>
                    <a:lnTo>
                      <a:pt x="320" y="1100"/>
                    </a:lnTo>
                    <a:lnTo>
                      <a:pt x="351" y="1113"/>
                    </a:lnTo>
                    <a:lnTo>
                      <a:pt x="384" y="1122"/>
                    </a:lnTo>
                    <a:lnTo>
                      <a:pt x="420" y="1127"/>
                    </a:lnTo>
                    <a:lnTo>
                      <a:pt x="456" y="1129"/>
                    </a:lnTo>
                    <a:lnTo>
                      <a:pt x="495" y="1128"/>
                    </a:lnTo>
                    <a:lnTo>
                      <a:pt x="535" y="1125"/>
                    </a:lnTo>
                    <a:lnTo>
                      <a:pt x="575" y="1119"/>
                    </a:lnTo>
                    <a:lnTo>
                      <a:pt x="618" y="1111"/>
                    </a:lnTo>
                    <a:lnTo>
                      <a:pt x="660" y="1101"/>
                    </a:lnTo>
                    <a:lnTo>
                      <a:pt x="703" y="1090"/>
                    </a:lnTo>
                    <a:lnTo>
                      <a:pt x="746" y="1076"/>
                    </a:lnTo>
                    <a:lnTo>
                      <a:pt x="791" y="1060"/>
                    </a:lnTo>
                    <a:lnTo>
                      <a:pt x="834" y="1044"/>
                    </a:lnTo>
                    <a:lnTo>
                      <a:pt x="878" y="1027"/>
                    </a:lnTo>
                    <a:lnTo>
                      <a:pt x="921" y="1009"/>
                    </a:lnTo>
                    <a:lnTo>
                      <a:pt x="963" y="992"/>
                    </a:lnTo>
                    <a:lnTo>
                      <a:pt x="1005" y="973"/>
                    </a:lnTo>
                    <a:lnTo>
                      <a:pt x="1084" y="936"/>
                    </a:lnTo>
                    <a:lnTo>
                      <a:pt x="1158" y="900"/>
                    </a:lnTo>
                    <a:lnTo>
                      <a:pt x="1224" y="867"/>
                    </a:lnTo>
                    <a:lnTo>
                      <a:pt x="1282" y="840"/>
                    </a:lnTo>
                    <a:lnTo>
                      <a:pt x="1307" y="828"/>
                    </a:lnTo>
                    <a:lnTo>
                      <a:pt x="1329" y="820"/>
                    </a:lnTo>
                    <a:lnTo>
                      <a:pt x="1347" y="812"/>
                    </a:lnTo>
                    <a:lnTo>
                      <a:pt x="1362" y="807"/>
                    </a:lnTo>
                    <a:lnTo>
                      <a:pt x="1453" y="779"/>
                    </a:lnTo>
                    <a:lnTo>
                      <a:pt x="1550" y="748"/>
                    </a:lnTo>
                    <a:lnTo>
                      <a:pt x="1652" y="716"/>
                    </a:lnTo>
                    <a:lnTo>
                      <a:pt x="1755" y="682"/>
                    </a:lnTo>
                    <a:lnTo>
                      <a:pt x="1806" y="664"/>
                    </a:lnTo>
                    <a:lnTo>
                      <a:pt x="1857" y="645"/>
                    </a:lnTo>
                    <a:lnTo>
                      <a:pt x="1905" y="626"/>
                    </a:lnTo>
                    <a:lnTo>
                      <a:pt x="1954" y="607"/>
                    </a:lnTo>
                    <a:lnTo>
                      <a:pt x="2000" y="588"/>
                    </a:lnTo>
                    <a:lnTo>
                      <a:pt x="2043" y="568"/>
                    </a:lnTo>
                    <a:lnTo>
                      <a:pt x="2085" y="548"/>
                    </a:lnTo>
                    <a:lnTo>
                      <a:pt x="2123" y="528"/>
                    </a:lnTo>
                    <a:lnTo>
                      <a:pt x="2159" y="507"/>
                    </a:lnTo>
                    <a:lnTo>
                      <a:pt x="2190" y="487"/>
                    </a:lnTo>
                    <a:lnTo>
                      <a:pt x="2218" y="466"/>
                    </a:lnTo>
                    <a:lnTo>
                      <a:pt x="2241" y="446"/>
                    </a:lnTo>
                    <a:lnTo>
                      <a:pt x="2260" y="424"/>
                    </a:lnTo>
                    <a:lnTo>
                      <a:pt x="2272" y="404"/>
                    </a:lnTo>
                    <a:lnTo>
                      <a:pt x="2280" y="384"/>
                    </a:lnTo>
                    <a:lnTo>
                      <a:pt x="2283" y="362"/>
                    </a:lnTo>
                    <a:lnTo>
                      <a:pt x="2279" y="342"/>
                    </a:lnTo>
                    <a:lnTo>
                      <a:pt x="2267" y="321"/>
                    </a:lnTo>
                    <a:lnTo>
                      <a:pt x="2251" y="299"/>
                    </a:lnTo>
                    <a:lnTo>
                      <a:pt x="2225" y="279"/>
                    </a:lnTo>
                    <a:lnTo>
                      <a:pt x="2193" y="260"/>
                    </a:lnTo>
                    <a:lnTo>
                      <a:pt x="2153" y="240"/>
                    </a:lnTo>
                    <a:lnTo>
                      <a:pt x="2103" y="219"/>
                    </a:lnTo>
                    <a:lnTo>
                      <a:pt x="2046" y="200"/>
                    </a:lnTo>
                    <a:lnTo>
                      <a:pt x="2024" y="195"/>
                    </a:lnTo>
                    <a:lnTo>
                      <a:pt x="1995" y="189"/>
                    </a:lnTo>
                    <a:lnTo>
                      <a:pt x="1956" y="181"/>
                    </a:lnTo>
                    <a:lnTo>
                      <a:pt x="1912" y="173"/>
                    </a:lnTo>
                    <a:lnTo>
                      <a:pt x="1802" y="155"/>
                    </a:lnTo>
                    <a:lnTo>
                      <a:pt x="1672" y="136"/>
                    </a:lnTo>
                    <a:lnTo>
                      <a:pt x="1525" y="115"/>
                    </a:lnTo>
                    <a:lnTo>
                      <a:pt x="1366" y="94"/>
                    </a:lnTo>
                    <a:lnTo>
                      <a:pt x="1200" y="73"/>
                    </a:lnTo>
                    <a:lnTo>
                      <a:pt x="1031" y="53"/>
                    </a:lnTo>
                    <a:lnTo>
                      <a:pt x="864" y="36"/>
                    </a:lnTo>
                    <a:lnTo>
                      <a:pt x="703" y="20"/>
                    </a:lnTo>
                    <a:lnTo>
                      <a:pt x="626" y="14"/>
                    </a:lnTo>
                    <a:lnTo>
                      <a:pt x="554" y="9"/>
                    </a:lnTo>
                    <a:lnTo>
                      <a:pt x="485" y="5"/>
                    </a:lnTo>
                    <a:lnTo>
                      <a:pt x="421" y="2"/>
                    </a:lnTo>
                    <a:lnTo>
                      <a:pt x="361" y="0"/>
                    </a:lnTo>
                    <a:lnTo>
                      <a:pt x="308" y="0"/>
                    </a:lnTo>
                    <a:lnTo>
                      <a:pt x="261" y="1"/>
                    </a:lnTo>
                    <a:lnTo>
                      <a:pt x="221" y="4"/>
                    </a:lnTo>
                    <a:lnTo>
                      <a:pt x="188" y="9"/>
                    </a:lnTo>
                    <a:lnTo>
                      <a:pt x="164" y="14"/>
                    </a:lnTo>
                    <a:lnTo>
                      <a:pt x="147" y="23"/>
                    </a:lnTo>
                    <a:lnTo>
                      <a:pt x="141" y="3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09" name="Freeform 17"/>
              <p:cNvSpPr>
                <a:spLocks/>
              </p:cNvSpPr>
              <p:nvPr/>
            </p:nvSpPr>
            <p:spPr bwMode="auto">
              <a:xfrm>
                <a:off x="1557" y="1386"/>
                <a:ext cx="679" cy="264"/>
              </a:xfrm>
              <a:custGeom>
                <a:avLst/>
                <a:gdLst>
                  <a:gd name="T0" fmla="*/ 1585 w 2716"/>
                  <a:gd name="T1" fmla="*/ 1055 h 1058"/>
                  <a:gd name="T2" fmla="*/ 1420 w 2716"/>
                  <a:gd name="T3" fmla="*/ 1032 h 1058"/>
                  <a:gd name="T4" fmla="*/ 1074 w 2716"/>
                  <a:gd name="T5" fmla="*/ 969 h 1058"/>
                  <a:gd name="T6" fmla="*/ 684 w 2716"/>
                  <a:gd name="T7" fmla="*/ 883 h 1058"/>
                  <a:gd name="T8" fmla="*/ 332 w 2716"/>
                  <a:gd name="T9" fmla="*/ 796 h 1058"/>
                  <a:gd name="T10" fmla="*/ 128 w 2716"/>
                  <a:gd name="T11" fmla="*/ 735 h 1058"/>
                  <a:gd name="T12" fmla="*/ 65 w 2716"/>
                  <a:gd name="T13" fmla="*/ 710 h 1058"/>
                  <a:gd name="T14" fmla="*/ 14 w 2716"/>
                  <a:gd name="T15" fmla="*/ 663 h 1058"/>
                  <a:gd name="T16" fmla="*/ 0 w 2716"/>
                  <a:gd name="T17" fmla="*/ 613 h 1058"/>
                  <a:gd name="T18" fmla="*/ 17 w 2716"/>
                  <a:gd name="T19" fmla="*/ 559 h 1058"/>
                  <a:gd name="T20" fmla="*/ 57 w 2716"/>
                  <a:gd name="T21" fmla="*/ 505 h 1058"/>
                  <a:gd name="T22" fmla="*/ 115 w 2716"/>
                  <a:gd name="T23" fmla="*/ 450 h 1058"/>
                  <a:gd name="T24" fmla="*/ 187 w 2716"/>
                  <a:gd name="T25" fmla="*/ 396 h 1058"/>
                  <a:gd name="T26" fmla="*/ 291 w 2716"/>
                  <a:gd name="T27" fmla="*/ 327 h 1058"/>
                  <a:gd name="T28" fmla="*/ 443 w 2716"/>
                  <a:gd name="T29" fmla="*/ 238 h 1058"/>
                  <a:gd name="T30" fmla="*/ 542 w 2716"/>
                  <a:gd name="T31" fmla="*/ 179 h 1058"/>
                  <a:gd name="T32" fmla="*/ 619 w 2716"/>
                  <a:gd name="T33" fmla="*/ 140 h 1058"/>
                  <a:gd name="T34" fmla="*/ 707 w 2716"/>
                  <a:gd name="T35" fmla="*/ 103 h 1058"/>
                  <a:gd name="T36" fmla="*/ 802 w 2716"/>
                  <a:gd name="T37" fmla="*/ 69 h 1058"/>
                  <a:gd name="T38" fmla="*/ 906 w 2716"/>
                  <a:gd name="T39" fmla="*/ 41 h 1058"/>
                  <a:gd name="T40" fmla="*/ 1013 w 2716"/>
                  <a:gd name="T41" fmla="*/ 19 h 1058"/>
                  <a:gd name="T42" fmla="*/ 1120 w 2716"/>
                  <a:gd name="T43" fmla="*/ 5 h 1058"/>
                  <a:gd name="T44" fmla="*/ 1227 w 2716"/>
                  <a:gd name="T45" fmla="*/ 0 h 1058"/>
                  <a:gd name="T46" fmla="*/ 1329 w 2716"/>
                  <a:gd name="T47" fmla="*/ 7 h 1058"/>
                  <a:gd name="T48" fmla="*/ 1423 w 2716"/>
                  <a:gd name="T49" fmla="*/ 28 h 1058"/>
                  <a:gd name="T50" fmla="*/ 1510 w 2716"/>
                  <a:gd name="T51" fmla="*/ 61 h 1058"/>
                  <a:gd name="T52" fmla="*/ 1593 w 2716"/>
                  <a:gd name="T53" fmla="*/ 107 h 1058"/>
                  <a:gd name="T54" fmla="*/ 1703 w 2716"/>
                  <a:gd name="T55" fmla="*/ 146 h 1058"/>
                  <a:gd name="T56" fmla="*/ 1834 w 2716"/>
                  <a:gd name="T57" fmla="*/ 183 h 1058"/>
                  <a:gd name="T58" fmla="*/ 2127 w 2716"/>
                  <a:gd name="T59" fmla="*/ 252 h 1058"/>
                  <a:gd name="T60" fmla="*/ 2322 w 2716"/>
                  <a:gd name="T61" fmla="*/ 299 h 1058"/>
                  <a:gd name="T62" fmla="*/ 2456 w 2716"/>
                  <a:gd name="T63" fmla="*/ 339 h 1058"/>
                  <a:gd name="T64" fmla="*/ 2570 w 2716"/>
                  <a:gd name="T65" fmla="*/ 383 h 1058"/>
                  <a:gd name="T66" fmla="*/ 2655 w 2716"/>
                  <a:gd name="T67" fmla="*/ 434 h 1058"/>
                  <a:gd name="T68" fmla="*/ 2706 w 2716"/>
                  <a:gd name="T69" fmla="*/ 496 h 1058"/>
                  <a:gd name="T70" fmla="*/ 2712 w 2716"/>
                  <a:gd name="T71" fmla="*/ 553 h 1058"/>
                  <a:gd name="T72" fmla="*/ 2672 w 2716"/>
                  <a:gd name="T73" fmla="*/ 591 h 1058"/>
                  <a:gd name="T74" fmla="*/ 2589 w 2716"/>
                  <a:gd name="T75" fmla="*/ 636 h 1058"/>
                  <a:gd name="T76" fmla="*/ 2386 w 2716"/>
                  <a:gd name="T77" fmla="*/ 719 h 1058"/>
                  <a:gd name="T78" fmla="*/ 2094 w 2716"/>
                  <a:gd name="T79" fmla="*/ 826 h 1058"/>
                  <a:gd name="T80" fmla="*/ 1825 w 2716"/>
                  <a:gd name="T81" fmla="*/ 934 h 1058"/>
                  <a:gd name="T82" fmla="*/ 1723 w 2716"/>
                  <a:gd name="T83" fmla="*/ 984 h 1058"/>
                  <a:gd name="T84" fmla="*/ 1658 w 2716"/>
                  <a:gd name="T85" fmla="*/ 103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6" h="1058">
                    <a:moveTo>
                      <a:pt x="1639" y="1058"/>
                    </a:moveTo>
                    <a:lnTo>
                      <a:pt x="1615" y="1058"/>
                    </a:lnTo>
                    <a:lnTo>
                      <a:pt x="1585" y="1055"/>
                    </a:lnTo>
                    <a:lnTo>
                      <a:pt x="1551" y="1051"/>
                    </a:lnTo>
                    <a:lnTo>
                      <a:pt x="1511" y="1046"/>
                    </a:lnTo>
                    <a:lnTo>
                      <a:pt x="1420" y="1032"/>
                    </a:lnTo>
                    <a:lnTo>
                      <a:pt x="1315" y="1014"/>
                    </a:lnTo>
                    <a:lnTo>
                      <a:pt x="1198" y="993"/>
                    </a:lnTo>
                    <a:lnTo>
                      <a:pt x="1074" y="969"/>
                    </a:lnTo>
                    <a:lnTo>
                      <a:pt x="944" y="942"/>
                    </a:lnTo>
                    <a:lnTo>
                      <a:pt x="814" y="912"/>
                    </a:lnTo>
                    <a:lnTo>
                      <a:pt x="684" y="883"/>
                    </a:lnTo>
                    <a:lnTo>
                      <a:pt x="558" y="854"/>
                    </a:lnTo>
                    <a:lnTo>
                      <a:pt x="439" y="824"/>
                    </a:lnTo>
                    <a:lnTo>
                      <a:pt x="332" y="796"/>
                    </a:lnTo>
                    <a:lnTo>
                      <a:pt x="238" y="770"/>
                    </a:lnTo>
                    <a:lnTo>
                      <a:pt x="159" y="747"/>
                    </a:lnTo>
                    <a:lnTo>
                      <a:pt x="128" y="735"/>
                    </a:lnTo>
                    <a:lnTo>
                      <a:pt x="101" y="726"/>
                    </a:lnTo>
                    <a:lnTo>
                      <a:pt x="79" y="717"/>
                    </a:lnTo>
                    <a:lnTo>
                      <a:pt x="65" y="710"/>
                    </a:lnTo>
                    <a:lnTo>
                      <a:pt x="44" y="694"/>
                    </a:lnTo>
                    <a:lnTo>
                      <a:pt x="27" y="679"/>
                    </a:lnTo>
                    <a:lnTo>
                      <a:pt x="14" y="663"/>
                    </a:lnTo>
                    <a:lnTo>
                      <a:pt x="7" y="647"/>
                    </a:lnTo>
                    <a:lnTo>
                      <a:pt x="2" y="629"/>
                    </a:lnTo>
                    <a:lnTo>
                      <a:pt x="0" y="613"/>
                    </a:lnTo>
                    <a:lnTo>
                      <a:pt x="3" y="595"/>
                    </a:lnTo>
                    <a:lnTo>
                      <a:pt x="8" y="577"/>
                    </a:lnTo>
                    <a:lnTo>
                      <a:pt x="17" y="559"/>
                    </a:lnTo>
                    <a:lnTo>
                      <a:pt x="27" y="542"/>
                    </a:lnTo>
                    <a:lnTo>
                      <a:pt x="41" y="524"/>
                    </a:lnTo>
                    <a:lnTo>
                      <a:pt x="57" y="505"/>
                    </a:lnTo>
                    <a:lnTo>
                      <a:pt x="74" y="487"/>
                    </a:lnTo>
                    <a:lnTo>
                      <a:pt x="94" y="468"/>
                    </a:lnTo>
                    <a:lnTo>
                      <a:pt x="115" y="450"/>
                    </a:lnTo>
                    <a:lnTo>
                      <a:pt x="138" y="432"/>
                    </a:lnTo>
                    <a:lnTo>
                      <a:pt x="161" y="414"/>
                    </a:lnTo>
                    <a:lnTo>
                      <a:pt x="187" y="396"/>
                    </a:lnTo>
                    <a:lnTo>
                      <a:pt x="212" y="378"/>
                    </a:lnTo>
                    <a:lnTo>
                      <a:pt x="239" y="360"/>
                    </a:lnTo>
                    <a:lnTo>
                      <a:pt x="291" y="327"/>
                    </a:lnTo>
                    <a:lnTo>
                      <a:pt x="345" y="295"/>
                    </a:lnTo>
                    <a:lnTo>
                      <a:pt x="396" y="265"/>
                    </a:lnTo>
                    <a:lnTo>
                      <a:pt x="443" y="238"/>
                    </a:lnTo>
                    <a:lnTo>
                      <a:pt x="486" y="214"/>
                    </a:lnTo>
                    <a:lnTo>
                      <a:pt x="521" y="192"/>
                    </a:lnTo>
                    <a:lnTo>
                      <a:pt x="542" y="179"/>
                    </a:lnTo>
                    <a:lnTo>
                      <a:pt x="567" y="165"/>
                    </a:lnTo>
                    <a:lnTo>
                      <a:pt x="592" y="153"/>
                    </a:lnTo>
                    <a:lnTo>
                      <a:pt x="619" y="140"/>
                    </a:lnTo>
                    <a:lnTo>
                      <a:pt x="647" y="127"/>
                    </a:lnTo>
                    <a:lnTo>
                      <a:pt x="676" y="114"/>
                    </a:lnTo>
                    <a:lnTo>
                      <a:pt x="707" y="103"/>
                    </a:lnTo>
                    <a:lnTo>
                      <a:pt x="737" y="92"/>
                    </a:lnTo>
                    <a:lnTo>
                      <a:pt x="769" y="80"/>
                    </a:lnTo>
                    <a:lnTo>
                      <a:pt x="802" y="69"/>
                    </a:lnTo>
                    <a:lnTo>
                      <a:pt x="837" y="58"/>
                    </a:lnTo>
                    <a:lnTo>
                      <a:pt x="871" y="49"/>
                    </a:lnTo>
                    <a:lnTo>
                      <a:pt x="906" y="41"/>
                    </a:lnTo>
                    <a:lnTo>
                      <a:pt x="941" y="32"/>
                    </a:lnTo>
                    <a:lnTo>
                      <a:pt x="977" y="25"/>
                    </a:lnTo>
                    <a:lnTo>
                      <a:pt x="1013" y="19"/>
                    </a:lnTo>
                    <a:lnTo>
                      <a:pt x="1048" y="12"/>
                    </a:lnTo>
                    <a:lnTo>
                      <a:pt x="1084" y="9"/>
                    </a:lnTo>
                    <a:lnTo>
                      <a:pt x="1120" y="5"/>
                    </a:lnTo>
                    <a:lnTo>
                      <a:pt x="1156" y="2"/>
                    </a:lnTo>
                    <a:lnTo>
                      <a:pt x="1191" y="1"/>
                    </a:lnTo>
                    <a:lnTo>
                      <a:pt x="1227" y="0"/>
                    </a:lnTo>
                    <a:lnTo>
                      <a:pt x="1261" y="1"/>
                    </a:lnTo>
                    <a:lnTo>
                      <a:pt x="1296" y="4"/>
                    </a:lnTo>
                    <a:lnTo>
                      <a:pt x="1329" y="7"/>
                    </a:lnTo>
                    <a:lnTo>
                      <a:pt x="1361" y="12"/>
                    </a:lnTo>
                    <a:lnTo>
                      <a:pt x="1393" y="19"/>
                    </a:lnTo>
                    <a:lnTo>
                      <a:pt x="1423" y="28"/>
                    </a:lnTo>
                    <a:lnTo>
                      <a:pt x="1454" y="37"/>
                    </a:lnTo>
                    <a:lnTo>
                      <a:pt x="1482" y="48"/>
                    </a:lnTo>
                    <a:lnTo>
                      <a:pt x="1510" y="61"/>
                    </a:lnTo>
                    <a:lnTo>
                      <a:pt x="1536" y="76"/>
                    </a:lnTo>
                    <a:lnTo>
                      <a:pt x="1562" y="92"/>
                    </a:lnTo>
                    <a:lnTo>
                      <a:pt x="1593" y="107"/>
                    </a:lnTo>
                    <a:lnTo>
                      <a:pt x="1627" y="121"/>
                    </a:lnTo>
                    <a:lnTo>
                      <a:pt x="1663" y="134"/>
                    </a:lnTo>
                    <a:lnTo>
                      <a:pt x="1703" y="146"/>
                    </a:lnTo>
                    <a:lnTo>
                      <a:pt x="1745" y="159"/>
                    </a:lnTo>
                    <a:lnTo>
                      <a:pt x="1788" y="172"/>
                    </a:lnTo>
                    <a:lnTo>
                      <a:pt x="1834" y="183"/>
                    </a:lnTo>
                    <a:lnTo>
                      <a:pt x="1928" y="206"/>
                    </a:lnTo>
                    <a:lnTo>
                      <a:pt x="2028" y="229"/>
                    </a:lnTo>
                    <a:lnTo>
                      <a:pt x="2127" y="252"/>
                    </a:lnTo>
                    <a:lnTo>
                      <a:pt x="2227" y="275"/>
                    </a:lnTo>
                    <a:lnTo>
                      <a:pt x="2275" y="287"/>
                    </a:lnTo>
                    <a:lnTo>
                      <a:pt x="2322" y="299"/>
                    </a:lnTo>
                    <a:lnTo>
                      <a:pt x="2369" y="312"/>
                    </a:lnTo>
                    <a:lnTo>
                      <a:pt x="2414" y="325"/>
                    </a:lnTo>
                    <a:lnTo>
                      <a:pt x="2456" y="339"/>
                    </a:lnTo>
                    <a:lnTo>
                      <a:pt x="2497" y="353"/>
                    </a:lnTo>
                    <a:lnTo>
                      <a:pt x="2534" y="368"/>
                    </a:lnTo>
                    <a:lnTo>
                      <a:pt x="2570" y="383"/>
                    </a:lnTo>
                    <a:lnTo>
                      <a:pt x="2601" y="400"/>
                    </a:lnTo>
                    <a:lnTo>
                      <a:pt x="2629" y="417"/>
                    </a:lnTo>
                    <a:lnTo>
                      <a:pt x="2655" y="434"/>
                    </a:lnTo>
                    <a:lnTo>
                      <a:pt x="2677" y="454"/>
                    </a:lnTo>
                    <a:lnTo>
                      <a:pt x="2693" y="474"/>
                    </a:lnTo>
                    <a:lnTo>
                      <a:pt x="2706" y="496"/>
                    </a:lnTo>
                    <a:lnTo>
                      <a:pt x="2714" y="517"/>
                    </a:lnTo>
                    <a:lnTo>
                      <a:pt x="2716" y="542"/>
                    </a:lnTo>
                    <a:lnTo>
                      <a:pt x="2712" y="553"/>
                    </a:lnTo>
                    <a:lnTo>
                      <a:pt x="2705" y="564"/>
                    </a:lnTo>
                    <a:lnTo>
                      <a:pt x="2691" y="577"/>
                    </a:lnTo>
                    <a:lnTo>
                      <a:pt x="2672" y="591"/>
                    </a:lnTo>
                    <a:lnTo>
                      <a:pt x="2647" y="605"/>
                    </a:lnTo>
                    <a:lnTo>
                      <a:pt x="2621" y="621"/>
                    </a:lnTo>
                    <a:lnTo>
                      <a:pt x="2589" y="636"/>
                    </a:lnTo>
                    <a:lnTo>
                      <a:pt x="2553" y="651"/>
                    </a:lnTo>
                    <a:lnTo>
                      <a:pt x="2474" y="684"/>
                    </a:lnTo>
                    <a:lnTo>
                      <a:pt x="2386" y="719"/>
                    </a:lnTo>
                    <a:lnTo>
                      <a:pt x="2292" y="754"/>
                    </a:lnTo>
                    <a:lnTo>
                      <a:pt x="2193" y="790"/>
                    </a:lnTo>
                    <a:lnTo>
                      <a:pt x="2094" y="826"/>
                    </a:lnTo>
                    <a:lnTo>
                      <a:pt x="1998" y="863"/>
                    </a:lnTo>
                    <a:lnTo>
                      <a:pt x="1907" y="898"/>
                    </a:lnTo>
                    <a:lnTo>
                      <a:pt x="1825" y="934"/>
                    </a:lnTo>
                    <a:lnTo>
                      <a:pt x="1788" y="951"/>
                    </a:lnTo>
                    <a:lnTo>
                      <a:pt x="1754" y="967"/>
                    </a:lnTo>
                    <a:lnTo>
                      <a:pt x="1723" y="984"/>
                    </a:lnTo>
                    <a:lnTo>
                      <a:pt x="1697" y="999"/>
                    </a:lnTo>
                    <a:lnTo>
                      <a:pt x="1676" y="1016"/>
                    </a:lnTo>
                    <a:lnTo>
                      <a:pt x="1658" y="1030"/>
                    </a:lnTo>
                    <a:lnTo>
                      <a:pt x="1645" y="1044"/>
                    </a:lnTo>
                    <a:lnTo>
                      <a:pt x="1639" y="10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0" name="Freeform 18"/>
              <p:cNvSpPr>
                <a:spLocks/>
              </p:cNvSpPr>
              <p:nvPr/>
            </p:nvSpPr>
            <p:spPr bwMode="auto">
              <a:xfrm>
                <a:off x="1077" y="1287"/>
                <a:ext cx="674" cy="269"/>
              </a:xfrm>
              <a:custGeom>
                <a:avLst/>
                <a:gdLst>
                  <a:gd name="T0" fmla="*/ 182 w 2697"/>
                  <a:gd name="T1" fmla="*/ 1055 h 1079"/>
                  <a:gd name="T2" fmla="*/ 308 w 2697"/>
                  <a:gd name="T3" fmla="*/ 1070 h 1079"/>
                  <a:gd name="T4" fmla="*/ 461 w 2697"/>
                  <a:gd name="T5" fmla="*/ 1077 h 1079"/>
                  <a:gd name="T6" fmla="*/ 629 w 2697"/>
                  <a:gd name="T7" fmla="*/ 1079 h 1079"/>
                  <a:gd name="T8" fmla="*/ 808 w 2697"/>
                  <a:gd name="T9" fmla="*/ 1074 h 1079"/>
                  <a:gd name="T10" fmla="*/ 984 w 2697"/>
                  <a:gd name="T11" fmla="*/ 1062 h 1079"/>
                  <a:gd name="T12" fmla="*/ 1152 w 2697"/>
                  <a:gd name="T13" fmla="*/ 1044 h 1079"/>
                  <a:gd name="T14" fmla="*/ 1304 w 2697"/>
                  <a:gd name="T15" fmla="*/ 1019 h 1079"/>
                  <a:gd name="T16" fmla="*/ 1429 w 2697"/>
                  <a:gd name="T17" fmla="*/ 986 h 1079"/>
                  <a:gd name="T18" fmla="*/ 1521 w 2697"/>
                  <a:gd name="T19" fmla="*/ 946 h 1079"/>
                  <a:gd name="T20" fmla="*/ 1569 w 2697"/>
                  <a:gd name="T21" fmla="*/ 899 h 1079"/>
                  <a:gd name="T22" fmla="*/ 1624 w 2697"/>
                  <a:gd name="T23" fmla="*/ 811 h 1079"/>
                  <a:gd name="T24" fmla="*/ 1694 w 2697"/>
                  <a:gd name="T25" fmla="*/ 735 h 1079"/>
                  <a:gd name="T26" fmla="*/ 1779 w 2697"/>
                  <a:gd name="T27" fmla="*/ 668 h 1079"/>
                  <a:gd name="T28" fmla="*/ 1875 w 2697"/>
                  <a:gd name="T29" fmla="*/ 610 h 1079"/>
                  <a:gd name="T30" fmla="*/ 1980 w 2697"/>
                  <a:gd name="T31" fmla="*/ 556 h 1079"/>
                  <a:gd name="T32" fmla="*/ 2165 w 2697"/>
                  <a:gd name="T33" fmla="*/ 474 h 1079"/>
                  <a:gd name="T34" fmla="*/ 2391 w 2697"/>
                  <a:gd name="T35" fmla="*/ 378 h 1079"/>
                  <a:gd name="T36" fmla="*/ 2537 w 2697"/>
                  <a:gd name="T37" fmla="*/ 306 h 1079"/>
                  <a:gd name="T38" fmla="*/ 2636 w 2697"/>
                  <a:gd name="T39" fmla="*/ 246 h 1079"/>
                  <a:gd name="T40" fmla="*/ 2691 w 2697"/>
                  <a:gd name="T41" fmla="*/ 193 h 1079"/>
                  <a:gd name="T42" fmla="*/ 2694 w 2697"/>
                  <a:gd name="T43" fmla="*/ 151 h 1079"/>
                  <a:gd name="T44" fmla="*/ 2653 w 2697"/>
                  <a:gd name="T45" fmla="*/ 121 h 1079"/>
                  <a:gd name="T46" fmla="*/ 2579 w 2697"/>
                  <a:gd name="T47" fmla="*/ 100 h 1079"/>
                  <a:gd name="T48" fmla="*/ 2479 w 2697"/>
                  <a:gd name="T49" fmla="*/ 84 h 1079"/>
                  <a:gd name="T50" fmla="*/ 2246 w 2697"/>
                  <a:gd name="T51" fmla="*/ 69 h 1079"/>
                  <a:gd name="T52" fmla="*/ 2024 w 2697"/>
                  <a:gd name="T53" fmla="*/ 59 h 1079"/>
                  <a:gd name="T54" fmla="*/ 1943 w 2697"/>
                  <a:gd name="T55" fmla="*/ 51 h 1079"/>
                  <a:gd name="T56" fmla="*/ 1865 w 2697"/>
                  <a:gd name="T57" fmla="*/ 37 h 1079"/>
                  <a:gd name="T58" fmla="*/ 1700 w 2697"/>
                  <a:gd name="T59" fmla="*/ 21 h 1079"/>
                  <a:gd name="T60" fmla="*/ 1366 w 2697"/>
                  <a:gd name="T61" fmla="*/ 3 h 1079"/>
                  <a:gd name="T62" fmla="*/ 1053 w 2697"/>
                  <a:gd name="T63" fmla="*/ 3 h 1079"/>
                  <a:gd name="T64" fmla="*/ 868 w 2697"/>
                  <a:gd name="T65" fmla="*/ 10 h 1079"/>
                  <a:gd name="T66" fmla="*/ 694 w 2697"/>
                  <a:gd name="T67" fmla="*/ 27 h 1079"/>
                  <a:gd name="T68" fmla="*/ 544 w 2697"/>
                  <a:gd name="T69" fmla="*/ 53 h 1079"/>
                  <a:gd name="T70" fmla="*/ 424 w 2697"/>
                  <a:gd name="T71" fmla="*/ 90 h 1079"/>
                  <a:gd name="T72" fmla="*/ 343 w 2697"/>
                  <a:gd name="T73" fmla="*/ 138 h 1079"/>
                  <a:gd name="T74" fmla="*/ 309 w 2697"/>
                  <a:gd name="T75" fmla="*/ 177 h 1079"/>
                  <a:gd name="T76" fmla="*/ 225 w 2697"/>
                  <a:gd name="T77" fmla="*/ 308 h 1079"/>
                  <a:gd name="T78" fmla="*/ 127 w 2697"/>
                  <a:gd name="T79" fmla="*/ 490 h 1079"/>
                  <a:gd name="T80" fmla="*/ 74 w 2697"/>
                  <a:gd name="T81" fmla="*/ 608 h 1079"/>
                  <a:gd name="T82" fmla="*/ 30 w 2697"/>
                  <a:gd name="T83" fmla="*/ 727 h 1079"/>
                  <a:gd name="T84" fmla="*/ 5 w 2697"/>
                  <a:gd name="T85" fmla="*/ 837 h 1079"/>
                  <a:gd name="T86" fmla="*/ 1 w 2697"/>
                  <a:gd name="T87" fmla="*/ 930 h 1079"/>
                  <a:gd name="T88" fmla="*/ 26 w 2697"/>
                  <a:gd name="T89" fmla="*/ 998 h 1079"/>
                  <a:gd name="T90" fmla="*/ 86 w 2697"/>
                  <a:gd name="T91" fmla="*/ 1037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97" h="1079">
                    <a:moveTo>
                      <a:pt x="114" y="1042"/>
                    </a:moveTo>
                    <a:lnTo>
                      <a:pt x="146" y="1048"/>
                    </a:lnTo>
                    <a:lnTo>
                      <a:pt x="182" y="1055"/>
                    </a:lnTo>
                    <a:lnTo>
                      <a:pt x="220" y="1061"/>
                    </a:lnTo>
                    <a:lnTo>
                      <a:pt x="263" y="1065"/>
                    </a:lnTo>
                    <a:lnTo>
                      <a:pt x="308" y="1070"/>
                    </a:lnTo>
                    <a:lnTo>
                      <a:pt x="357" y="1072"/>
                    </a:lnTo>
                    <a:lnTo>
                      <a:pt x="408" y="1075"/>
                    </a:lnTo>
                    <a:lnTo>
                      <a:pt x="461" y="1077"/>
                    </a:lnTo>
                    <a:lnTo>
                      <a:pt x="516" y="1079"/>
                    </a:lnTo>
                    <a:lnTo>
                      <a:pt x="572" y="1079"/>
                    </a:lnTo>
                    <a:lnTo>
                      <a:pt x="629" y="1079"/>
                    </a:lnTo>
                    <a:lnTo>
                      <a:pt x="688" y="1079"/>
                    </a:lnTo>
                    <a:lnTo>
                      <a:pt x="748" y="1076"/>
                    </a:lnTo>
                    <a:lnTo>
                      <a:pt x="808" y="1074"/>
                    </a:lnTo>
                    <a:lnTo>
                      <a:pt x="867" y="1071"/>
                    </a:lnTo>
                    <a:lnTo>
                      <a:pt x="926" y="1067"/>
                    </a:lnTo>
                    <a:lnTo>
                      <a:pt x="984" y="1062"/>
                    </a:lnTo>
                    <a:lnTo>
                      <a:pt x="1043" y="1057"/>
                    </a:lnTo>
                    <a:lnTo>
                      <a:pt x="1099" y="1051"/>
                    </a:lnTo>
                    <a:lnTo>
                      <a:pt x="1152" y="1044"/>
                    </a:lnTo>
                    <a:lnTo>
                      <a:pt x="1206" y="1037"/>
                    </a:lnTo>
                    <a:lnTo>
                      <a:pt x="1255" y="1028"/>
                    </a:lnTo>
                    <a:lnTo>
                      <a:pt x="1304" y="1019"/>
                    </a:lnTo>
                    <a:lnTo>
                      <a:pt x="1349" y="1009"/>
                    </a:lnTo>
                    <a:lnTo>
                      <a:pt x="1391" y="998"/>
                    </a:lnTo>
                    <a:lnTo>
                      <a:pt x="1429" y="986"/>
                    </a:lnTo>
                    <a:lnTo>
                      <a:pt x="1463" y="974"/>
                    </a:lnTo>
                    <a:lnTo>
                      <a:pt x="1494" y="960"/>
                    </a:lnTo>
                    <a:lnTo>
                      <a:pt x="1521" y="946"/>
                    </a:lnTo>
                    <a:lnTo>
                      <a:pt x="1542" y="932"/>
                    </a:lnTo>
                    <a:lnTo>
                      <a:pt x="1558" y="916"/>
                    </a:lnTo>
                    <a:lnTo>
                      <a:pt x="1569" y="899"/>
                    </a:lnTo>
                    <a:lnTo>
                      <a:pt x="1586" y="868"/>
                    </a:lnTo>
                    <a:lnTo>
                      <a:pt x="1604" y="839"/>
                    </a:lnTo>
                    <a:lnTo>
                      <a:pt x="1624" y="811"/>
                    </a:lnTo>
                    <a:lnTo>
                      <a:pt x="1646" y="784"/>
                    </a:lnTo>
                    <a:lnTo>
                      <a:pt x="1669" y="759"/>
                    </a:lnTo>
                    <a:lnTo>
                      <a:pt x="1694" y="735"/>
                    </a:lnTo>
                    <a:lnTo>
                      <a:pt x="1721" y="712"/>
                    </a:lnTo>
                    <a:lnTo>
                      <a:pt x="1750" y="690"/>
                    </a:lnTo>
                    <a:lnTo>
                      <a:pt x="1779" y="668"/>
                    </a:lnTo>
                    <a:lnTo>
                      <a:pt x="1810" y="648"/>
                    </a:lnTo>
                    <a:lnTo>
                      <a:pt x="1842" y="629"/>
                    </a:lnTo>
                    <a:lnTo>
                      <a:pt x="1875" y="610"/>
                    </a:lnTo>
                    <a:lnTo>
                      <a:pt x="1908" y="590"/>
                    </a:lnTo>
                    <a:lnTo>
                      <a:pt x="1944" y="574"/>
                    </a:lnTo>
                    <a:lnTo>
                      <a:pt x="1980" y="556"/>
                    </a:lnTo>
                    <a:lnTo>
                      <a:pt x="2015" y="540"/>
                    </a:lnTo>
                    <a:lnTo>
                      <a:pt x="2089" y="506"/>
                    </a:lnTo>
                    <a:lnTo>
                      <a:pt x="2165" y="474"/>
                    </a:lnTo>
                    <a:lnTo>
                      <a:pt x="2241" y="443"/>
                    </a:lnTo>
                    <a:lnTo>
                      <a:pt x="2316" y="411"/>
                    </a:lnTo>
                    <a:lnTo>
                      <a:pt x="2391" y="378"/>
                    </a:lnTo>
                    <a:lnTo>
                      <a:pt x="2465" y="343"/>
                    </a:lnTo>
                    <a:lnTo>
                      <a:pt x="2501" y="325"/>
                    </a:lnTo>
                    <a:lnTo>
                      <a:pt x="2537" y="306"/>
                    </a:lnTo>
                    <a:lnTo>
                      <a:pt x="2571" y="287"/>
                    </a:lnTo>
                    <a:lnTo>
                      <a:pt x="2604" y="267"/>
                    </a:lnTo>
                    <a:lnTo>
                      <a:pt x="2636" y="246"/>
                    </a:lnTo>
                    <a:lnTo>
                      <a:pt x="2660" y="226"/>
                    </a:lnTo>
                    <a:lnTo>
                      <a:pt x="2678" y="208"/>
                    </a:lnTo>
                    <a:lnTo>
                      <a:pt x="2691" y="193"/>
                    </a:lnTo>
                    <a:lnTo>
                      <a:pt x="2696" y="177"/>
                    </a:lnTo>
                    <a:lnTo>
                      <a:pt x="2697" y="163"/>
                    </a:lnTo>
                    <a:lnTo>
                      <a:pt x="2694" y="151"/>
                    </a:lnTo>
                    <a:lnTo>
                      <a:pt x="2683" y="141"/>
                    </a:lnTo>
                    <a:lnTo>
                      <a:pt x="2671" y="130"/>
                    </a:lnTo>
                    <a:lnTo>
                      <a:pt x="2653" y="121"/>
                    </a:lnTo>
                    <a:lnTo>
                      <a:pt x="2631" y="112"/>
                    </a:lnTo>
                    <a:lnTo>
                      <a:pt x="2607" y="106"/>
                    </a:lnTo>
                    <a:lnTo>
                      <a:pt x="2579" y="100"/>
                    </a:lnTo>
                    <a:lnTo>
                      <a:pt x="2548" y="95"/>
                    </a:lnTo>
                    <a:lnTo>
                      <a:pt x="2515" y="90"/>
                    </a:lnTo>
                    <a:lnTo>
                      <a:pt x="2479" y="84"/>
                    </a:lnTo>
                    <a:lnTo>
                      <a:pt x="2405" y="78"/>
                    </a:lnTo>
                    <a:lnTo>
                      <a:pt x="2326" y="73"/>
                    </a:lnTo>
                    <a:lnTo>
                      <a:pt x="2246" y="69"/>
                    </a:lnTo>
                    <a:lnTo>
                      <a:pt x="2167" y="67"/>
                    </a:lnTo>
                    <a:lnTo>
                      <a:pt x="2093" y="63"/>
                    </a:lnTo>
                    <a:lnTo>
                      <a:pt x="2024" y="59"/>
                    </a:lnTo>
                    <a:lnTo>
                      <a:pt x="1995" y="56"/>
                    </a:lnTo>
                    <a:lnTo>
                      <a:pt x="1967" y="54"/>
                    </a:lnTo>
                    <a:lnTo>
                      <a:pt x="1943" y="51"/>
                    </a:lnTo>
                    <a:lnTo>
                      <a:pt x="1921" y="47"/>
                    </a:lnTo>
                    <a:lnTo>
                      <a:pt x="1895" y="42"/>
                    </a:lnTo>
                    <a:lnTo>
                      <a:pt x="1865" y="37"/>
                    </a:lnTo>
                    <a:lnTo>
                      <a:pt x="1829" y="33"/>
                    </a:lnTo>
                    <a:lnTo>
                      <a:pt x="1790" y="28"/>
                    </a:lnTo>
                    <a:lnTo>
                      <a:pt x="1700" y="21"/>
                    </a:lnTo>
                    <a:lnTo>
                      <a:pt x="1598" y="13"/>
                    </a:lnTo>
                    <a:lnTo>
                      <a:pt x="1486" y="7"/>
                    </a:lnTo>
                    <a:lnTo>
                      <a:pt x="1366" y="3"/>
                    </a:lnTo>
                    <a:lnTo>
                      <a:pt x="1243" y="0"/>
                    </a:lnTo>
                    <a:lnTo>
                      <a:pt x="1116" y="2"/>
                    </a:lnTo>
                    <a:lnTo>
                      <a:pt x="1053" y="3"/>
                    </a:lnTo>
                    <a:lnTo>
                      <a:pt x="990" y="4"/>
                    </a:lnTo>
                    <a:lnTo>
                      <a:pt x="928" y="7"/>
                    </a:lnTo>
                    <a:lnTo>
                      <a:pt x="868" y="10"/>
                    </a:lnTo>
                    <a:lnTo>
                      <a:pt x="808" y="16"/>
                    </a:lnTo>
                    <a:lnTo>
                      <a:pt x="751" y="21"/>
                    </a:lnTo>
                    <a:lnTo>
                      <a:pt x="694" y="27"/>
                    </a:lnTo>
                    <a:lnTo>
                      <a:pt x="642" y="35"/>
                    </a:lnTo>
                    <a:lnTo>
                      <a:pt x="591" y="44"/>
                    </a:lnTo>
                    <a:lnTo>
                      <a:pt x="544" y="53"/>
                    </a:lnTo>
                    <a:lnTo>
                      <a:pt x="499" y="64"/>
                    </a:lnTo>
                    <a:lnTo>
                      <a:pt x="460" y="76"/>
                    </a:lnTo>
                    <a:lnTo>
                      <a:pt x="424" y="90"/>
                    </a:lnTo>
                    <a:lnTo>
                      <a:pt x="392" y="104"/>
                    </a:lnTo>
                    <a:lnTo>
                      <a:pt x="364" y="120"/>
                    </a:lnTo>
                    <a:lnTo>
                      <a:pt x="343" y="138"/>
                    </a:lnTo>
                    <a:lnTo>
                      <a:pt x="334" y="147"/>
                    </a:lnTo>
                    <a:lnTo>
                      <a:pt x="323" y="160"/>
                    </a:lnTo>
                    <a:lnTo>
                      <a:pt x="309" y="177"/>
                    </a:lnTo>
                    <a:lnTo>
                      <a:pt x="295" y="198"/>
                    </a:lnTo>
                    <a:lnTo>
                      <a:pt x="262" y="248"/>
                    </a:lnTo>
                    <a:lnTo>
                      <a:pt x="225" y="308"/>
                    </a:lnTo>
                    <a:lnTo>
                      <a:pt x="187" y="376"/>
                    </a:lnTo>
                    <a:lnTo>
                      <a:pt x="147" y="450"/>
                    </a:lnTo>
                    <a:lnTo>
                      <a:pt x="127" y="490"/>
                    </a:lnTo>
                    <a:lnTo>
                      <a:pt x="109" y="529"/>
                    </a:lnTo>
                    <a:lnTo>
                      <a:pt x="90" y="569"/>
                    </a:lnTo>
                    <a:lnTo>
                      <a:pt x="74" y="608"/>
                    </a:lnTo>
                    <a:lnTo>
                      <a:pt x="58" y="649"/>
                    </a:lnTo>
                    <a:lnTo>
                      <a:pt x="43" y="689"/>
                    </a:lnTo>
                    <a:lnTo>
                      <a:pt x="30" y="727"/>
                    </a:lnTo>
                    <a:lnTo>
                      <a:pt x="20" y="765"/>
                    </a:lnTo>
                    <a:lnTo>
                      <a:pt x="11" y="801"/>
                    </a:lnTo>
                    <a:lnTo>
                      <a:pt x="5" y="837"/>
                    </a:lnTo>
                    <a:lnTo>
                      <a:pt x="1" y="870"/>
                    </a:lnTo>
                    <a:lnTo>
                      <a:pt x="0" y="900"/>
                    </a:lnTo>
                    <a:lnTo>
                      <a:pt x="1" y="930"/>
                    </a:lnTo>
                    <a:lnTo>
                      <a:pt x="6" y="955"/>
                    </a:lnTo>
                    <a:lnTo>
                      <a:pt x="14" y="978"/>
                    </a:lnTo>
                    <a:lnTo>
                      <a:pt x="26" y="998"/>
                    </a:lnTo>
                    <a:lnTo>
                      <a:pt x="42" y="1015"/>
                    </a:lnTo>
                    <a:lnTo>
                      <a:pt x="62" y="1028"/>
                    </a:lnTo>
                    <a:lnTo>
                      <a:pt x="86" y="1037"/>
                    </a:lnTo>
                    <a:lnTo>
                      <a:pt x="114" y="104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1" name="Freeform 19"/>
              <p:cNvSpPr>
                <a:spLocks/>
              </p:cNvSpPr>
              <p:nvPr/>
            </p:nvSpPr>
            <p:spPr bwMode="auto">
              <a:xfrm>
                <a:off x="2012" y="1257"/>
                <a:ext cx="689" cy="237"/>
              </a:xfrm>
              <a:custGeom>
                <a:avLst/>
                <a:gdLst>
                  <a:gd name="T0" fmla="*/ 126 w 2755"/>
                  <a:gd name="T1" fmla="*/ 538 h 950"/>
                  <a:gd name="T2" fmla="*/ 267 w 2755"/>
                  <a:gd name="T3" fmla="*/ 598 h 950"/>
                  <a:gd name="T4" fmla="*/ 466 w 2755"/>
                  <a:gd name="T5" fmla="*/ 676 h 950"/>
                  <a:gd name="T6" fmla="*/ 700 w 2755"/>
                  <a:gd name="T7" fmla="*/ 760 h 950"/>
                  <a:gd name="T8" fmla="*/ 883 w 2755"/>
                  <a:gd name="T9" fmla="*/ 821 h 950"/>
                  <a:gd name="T10" fmla="*/ 1006 w 2755"/>
                  <a:gd name="T11" fmla="*/ 858 h 950"/>
                  <a:gd name="T12" fmla="*/ 1124 w 2755"/>
                  <a:gd name="T13" fmla="*/ 890 h 950"/>
                  <a:gd name="T14" fmla="*/ 1235 w 2755"/>
                  <a:gd name="T15" fmla="*/ 917 h 950"/>
                  <a:gd name="T16" fmla="*/ 1336 w 2755"/>
                  <a:gd name="T17" fmla="*/ 936 h 950"/>
                  <a:gd name="T18" fmla="*/ 1425 w 2755"/>
                  <a:gd name="T19" fmla="*/ 947 h 950"/>
                  <a:gd name="T20" fmla="*/ 1499 w 2755"/>
                  <a:gd name="T21" fmla="*/ 949 h 950"/>
                  <a:gd name="T22" fmla="*/ 1555 w 2755"/>
                  <a:gd name="T23" fmla="*/ 940 h 950"/>
                  <a:gd name="T24" fmla="*/ 1588 w 2755"/>
                  <a:gd name="T25" fmla="*/ 923 h 950"/>
                  <a:gd name="T26" fmla="*/ 1625 w 2755"/>
                  <a:gd name="T27" fmla="*/ 909 h 950"/>
                  <a:gd name="T28" fmla="*/ 1703 w 2755"/>
                  <a:gd name="T29" fmla="*/ 890 h 950"/>
                  <a:gd name="T30" fmla="*/ 1838 w 2755"/>
                  <a:gd name="T31" fmla="*/ 866 h 950"/>
                  <a:gd name="T32" fmla="*/ 1998 w 2755"/>
                  <a:gd name="T33" fmla="*/ 843 h 950"/>
                  <a:gd name="T34" fmla="*/ 2168 w 2755"/>
                  <a:gd name="T35" fmla="*/ 820 h 950"/>
                  <a:gd name="T36" fmla="*/ 2335 w 2755"/>
                  <a:gd name="T37" fmla="*/ 796 h 950"/>
                  <a:gd name="T38" fmla="*/ 2487 w 2755"/>
                  <a:gd name="T39" fmla="*/ 770 h 950"/>
                  <a:gd name="T40" fmla="*/ 2580 w 2755"/>
                  <a:gd name="T41" fmla="*/ 747 h 950"/>
                  <a:gd name="T42" fmla="*/ 2631 w 2755"/>
                  <a:gd name="T43" fmla="*/ 732 h 950"/>
                  <a:gd name="T44" fmla="*/ 2689 w 2755"/>
                  <a:gd name="T45" fmla="*/ 705 h 950"/>
                  <a:gd name="T46" fmla="*/ 2737 w 2755"/>
                  <a:gd name="T47" fmla="*/ 664 h 950"/>
                  <a:gd name="T48" fmla="*/ 2755 w 2755"/>
                  <a:gd name="T49" fmla="*/ 616 h 950"/>
                  <a:gd name="T50" fmla="*/ 2746 w 2755"/>
                  <a:gd name="T51" fmla="*/ 562 h 950"/>
                  <a:gd name="T52" fmla="*/ 2714 w 2755"/>
                  <a:gd name="T53" fmla="*/ 505 h 950"/>
                  <a:gd name="T54" fmla="*/ 2662 w 2755"/>
                  <a:gd name="T55" fmla="*/ 445 h 950"/>
                  <a:gd name="T56" fmla="*/ 2592 w 2755"/>
                  <a:gd name="T57" fmla="*/ 385 h 950"/>
                  <a:gd name="T58" fmla="*/ 2508 w 2755"/>
                  <a:gd name="T59" fmla="*/ 324 h 950"/>
                  <a:gd name="T60" fmla="*/ 2412 w 2755"/>
                  <a:gd name="T61" fmla="*/ 264 h 950"/>
                  <a:gd name="T62" fmla="*/ 2310 w 2755"/>
                  <a:gd name="T63" fmla="*/ 208 h 950"/>
                  <a:gd name="T64" fmla="*/ 2203 w 2755"/>
                  <a:gd name="T65" fmla="*/ 156 h 950"/>
                  <a:gd name="T66" fmla="*/ 2095 w 2755"/>
                  <a:gd name="T67" fmla="*/ 109 h 950"/>
                  <a:gd name="T68" fmla="*/ 1987 w 2755"/>
                  <a:gd name="T69" fmla="*/ 69 h 950"/>
                  <a:gd name="T70" fmla="*/ 1887 w 2755"/>
                  <a:gd name="T71" fmla="*/ 37 h 950"/>
                  <a:gd name="T72" fmla="*/ 1795 w 2755"/>
                  <a:gd name="T73" fmla="*/ 14 h 950"/>
                  <a:gd name="T74" fmla="*/ 1713 w 2755"/>
                  <a:gd name="T75" fmla="*/ 1 h 950"/>
                  <a:gd name="T76" fmla="*/ 1583 w 2755"/>
                  <a:gd name="T77" fmla="*/ 0 h 950"/>
                  <a:gd name="T78" fmla="*/ 1424 w 2755"/>
                  <a:gd name="T79" fmla="*/ 4 h 950"/>
                  <a:gd name="T80" fmla="*/ 1295 w 2755"/>
                  <a:gd name="T81" fmla="*/ 10 h 950"/>
                  <a:gd name="T82" fmla="*/ 1187 w 2755"/>
                  <a:gd name="T83" fmla="*/ 23 h 950"/>
                  <a:gd name="T84" fmla="*/ 1085 w 2755"/>
                  <a:gd name="T85" fmla="*/ 44 h 950"/>
                  <a:gd name="T86" fmla="*/ 979 w 2755"/>
                  <a:gd name="T87" fmla="*/ 70 h 950"/>
                  <a:gd name="T88" fmla="*/ 859 w 2755"/>
                  <a:gd name="T89" fmla="*/ 107 h 950"/>
                  <a:gd name="T90" fmla="*/ 711 w 2755"/>
                  <a:gd name="T91" fmla="*/ 153 h 950"/>
                  <a:gd name="T92" fmla="*/ 607 w 2755"/>
                  <a:gd name="T93" fmla="*/ 188 h 950"/>
                  <a:gd name="T94" fmla="*/ 528 w 2755"/>
                  <a:gd name="T95" fmla="*/ 217 h 950"/>
                  <a:gd name="T96" fmla="*/ 409 w 2755"/>
                  <a:gd name="T97" fmla="*/ 264 h 950"/>
                  <a:gd name="T98" fmla="*/ 273 w 2755"/>
                  <a:gd name="T99" fmla="*/ 323 h 950"/>
                  <a:gd name="T100" fmla="*/ 144 w 2755"/>
                  <a:gd name="T101" fmla="*/ 384 h 950"/>
                  <a:gd name="T102" fmla="*/ 66 w 2755"/>
                  <a:gd name="T103" fmla="*/ 429 h 950"/>
                  <a:gd name="T104" fmla="*/ 28 w 2755"/>
                  <a:gd name="T105" fmla="*/ 454 h 950"/>
                  <a:gd name="T106" fmla="*/ 5 w 2755"/>
                  <a:gd name="T107" fmla="*/ 477 h 950"/>
                  <a:gd name="T108" fmla="*/ 0 w 2755"/>
                  <a:gd name="T109" fmla="*/ 496 h 950"/>
                  <a:gd name="T110" fmla="*/ 15 w 2755"/>
                  <a:gd name="T111" fmla="*/ 509 h 950"/>
                  <a:gd name="T112" fmla="*/ 55 w 2755"/>
                  <a:gd name="T113" fmla="*/ 516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5" h="950">
                    <a:moveTo>
                      <a:pt x="84" y="516"/>
                    </a:moveTo>
                    <a:lnTo>
                      <a:pt x="126" y="538"/>
                    </a:lnTo>
                    <a:lnTo>
                      <a:pt x="188" y="565"/>
                    </a:lnTo>
                    <a:lnTo>
                      <a:pt x="267" y="598"/>
                    </a:lnTo>
                    <a:lnTo>
                      <a:pt x="361" y="636"/>
                    </a:lnTo>
                    <a:lnTo>
                      <a:pt x="466" y="676"/>
                    </a:lnTo>
                    <a:lnTo>
                      <a:pt x="580" y="718"/>
                    </a:lnTo>
                    <a:lnTo>
                      <a:pt x="700" y="760"/>
                    </a:lnTo>
                    <a:lnTo>
                      <a:pt x="822" y="801"/>
                    </a:lnTo>
                    <a:lnTo>
                      <a:pt x="883" y="821"/>
                    </a:lnTo>
                    <a:lnTo>
                      <a:pt x="944" y="839"/>
                    </a:lnTo>
                    <a:lnTo>
                      <a:pt x="1006" y="858"/>
                    </a:lnTo>
                    <a:lnTo>
                      <a:pt x="1066" y="875"/>
                    </a:lnTo>
                    <a:lnTo>
                      <a:pt x="1124" y="890"/>
                    </a:lnTo>
                    <a:lnTo>
                      <a:pt x="1180" y="904"/>
                    </a:lnTo>
                    <a:lnTo>
                      <a:pt x="1235" y="917"/>
                    </a:lnTo>
                    <a:lnTo>
                      <a:pt x="1287" y="927"/>
                    </a:lnTo>
                    <a:lnTo>
                      <a:pt x="1336" y="936"/>
                    </a:lnTo>
                    <a:lnTo>
                      <a:pt x="1383" y="943"/>
                    </a:lnTo>
                    <a:lnTo>
                      <a:pt x="1425" y="947"/>
                    </a:lnTo>
                    <a:lnTo>
                      <a:pt x="1465" y="950"/>
                    </a:lnTo>
                    <a:lnTo>
                      <a:pt x="1499" y="949"/>
                    </a:lnTo>
                    <a:lnTo>
                      <a:pt x="1530" y="946"/>
                    </a:lnTo>
                    <a:lnTo>
                      <a:pt x="1555" y="940"/>
                    </a:lnTo>
                    <a:lnTo>
                      <a:pt x="1576" y="931"/>
                    </a:lnTo>
                    <a:lnTo>
                      <a:pt x="1588" y="923"/>
                    </a:lnTo>
                    <a:lnTo>
                      <a:pt x="1606" y="915"/>
                    </a:lnTo>
                    <a:lnTo>
                      <a:pt x="1625" y="909"/>
                    </a:lnTo>
                    <a:lnTo>
                      <a:pt x="1648" y="903"/>
                    </a:lnTo>
                    <a:lnTo>
                      <a:pt x="1703" y="890"/>
                    </a:lnTo>
                    <a:lnTo>
                      <a:pt x="1767" y="878"/>
                    </a:lnTo>
                    <a:lnTo>
                      <a:pt x="1838" y="866"/>
                    </a:lnTo>
                    <a:lnTo>
                      <a:pt x="1916" y="854"/>
                    </a:lnTo>
                    <a:lnTo>
                      <a:pt x="1998" y="843"/>
                    </a:lnTo>
                    <a:lnTo>
                      <a:pt x="2083" y="831"/>
                    </a:lnTo>
                    <a:lnTo>
                      <a:pt x="2168" y="820"/>
                    </a:lnTo>
                    <a:lnTo>
                      <a:pt x="2253" y="808"/>
                    </a:lnTo>
                    <a:lnTo>
                      <a:pt x="2335" y="796"/>
                    </a:lnTo>
                    <a:lnTo>
                      <a:pt x="2415" y="783"/>
                    </a:lnTo>
                    <a:lnTo>
                      <a:pt x="2487" y="770"/>
                    </a:lnTo>
                    <a:lnTo>
                      <a:pt x="2551" y="755"/>
                    </a:lnTo>
                    <a:lnTo>
                      <a:pt x="2580" y="747"/>
                    </a:lnTo>
                    <a:lnTo>
                      <a:pt x="2607" y="740"/>
                    </a:lnTo>
                    <a:lnTo>
                      <a:pt x="2631" y="732"/>
                    </a:lnTo>
                    <a:lnTo>
                      <a:pt x="2652" y="723"/>
                    </a:lnTo>
                    <a:lnTo>
                      <a:pt x="2689" y="705"/>
                    </a:lnTo>
                    <a:lnTo>
                      <a:pt x="2717" y="686"/>
                    </a:lnTo>
                    <a:lnTo>
                      <a:pt x="2737" y="664"/>
                    </a:lnTo>
                    <a:lnTo>
                      <a:pt x="2750" y="640"/>
                    </a:lnTo>
                    <a:lnTo>
                      <a:pt x="2755" y="616"/>
                    </a:lnTo>
                    <a:lnTo>
                      <a:pt x="2754" y="589"/>
                    </a:lnTo>
                    <a:lnTo>
                      <a:pt x="2746" y="562"/>
                    </a:lnTo>
                    <a:lnTo>
                      <a:pt x="2733" y="534"/>
                    </a:lnTo>
                    <a:lnTo>
                      <a:pt x="2714" y="505"/>
                    </a:lnTo>
                    <a:lnTo>
                      <a:pt x="2690" y="476"/>
                    </a:lnTo>
                    <a:lnTo>
                      <a:pt x="2662" y="445"/>
                    </a:lnTo>
                    <a:lnTo>
                      <a:pt x="2629" y="416"/>
                    </a:lnTo>
                    <a:lnTo>
                      <a:pt x="2592" y="385"/>
                    </a:lnTo>
                    <a:lnTo>
                      <a:pt x="2551" y="355"/>
                    </a:lnTo>
                    <a:lnTo>
                      <a:pt x="2508" y="324"/>
                    </a:lnTo>
                    <a:lnTo>
                      <a:pt x="2460" y="295"/>
                    </a:lnTo>
                    <a:lnTo>
                      <a:pt x="2412" y="264"/>
                    </a:lnTo>
                    <a:lnTo>
                      <a:pt x="2361" y="236"/>
                    </a:lnTo>
                    <a:lnTo>
                      <a:pt x="2310" y="208"/>
                    </a:lnTo>
                    <a:lnTo>
                      <a:pt x="2256" y="181"/>
                    </a:lnTo>
                    <a:lnTo>
                      <a:pt x="2203" y="156"/>
                    </a:lnTo>
                    <a:lnTo>
                      <a:pt x="2148" y="131"/>
                    </a:lnTo>
                    <a:lnTo>
                      <a:pt x="2095" y="109"/>
                    </a:lnTo>
                    <a:lnTo>
                      <a:pt x="2041" y="88"/>
                    </a:lnTo>
                    <a:lnTo>
                      <a:pt x="1987" y="69"/>
                    </a:lnTo>
                    <a:lnTo>
                      <a:pt x="1936" y="51"/>
                    </a:lnTo>
                    <a:lnTo>
                      <a:pt x="1887" y="37"/>
                    </a:lnTo>
                    <a:lnTo>
                      <a:pt x="1840" y="24"/>
                    </a:lnTo>
                    <a:lnTo>
                      <a:pt x="1795" y="14"/>
                    </a:lnTo>
                    <a:lnTo>
                      <a:pt x="1753" y="7"/>
                    </a:lnTo>
                    <a:lnTo>
                      <a:pt x="1713" y="1"/>
                    </a:lnTo>
                    <a:lnTo>
                      <a:pt x="1679" y="0"/>
                    </a:lnTo>
                    <a:lnTo>
                      <a:pt x="1583" y="0"/>
                    </a:lnTo>
                    <a:lnTo>
                      <a:pt x="1499" y="1"/>
                    </a:lnTo>
                    <a:lnTo>
                      <a:pt x="1424" y="4"/>
                    </a:lnTo>
                    <a:lnTo>
                      <a:pt x="1356" y="7"/>
                    </a:lnTo>
                    <a:lnTo>
                      <a:pt x="1295" y="10"/>
                    </a:lnTo>
                    <a:lnTo>
                      <a:pt x="1239" y="17"/>
                    </a:lnTo>
                    <a:lnTo>
                      <a:pt x="1187" y="23"/>
                    </a:lnTo>
                    <a:lnTo>
                      <a:pt x="1136" y="32"/>
                    </a:lnTo>
                    <a:lnTo>
                      <a:pt x="1085" y="44"/>
                    </a:lnTo>
                    <a:lnTo>
                      <a:pt x="1034" y="56"/>
                    </a:lnTo>
                    <a:lnTo>
                      <a:pt x="979" y="70"/>
                    </a:lnTo>
                    <a:lnTo>
                      <a:pt x="922" y="87"/>
                    </a:lnTo>
                    <a:lnTo>
                      <a:pt x="859" y="107"/>
                    </a:lnTo>
                    <a:lnTo>
                      <a:pt x="789" y="129"/>
                    </a:lnTo>
                    <a:lnTo>
                      <a:pt x="711" y="153"/>
                    </a:lnTo>
                    <a:lnTo>
                      <a:pt x="623" y="181"/>
                    </a:lnTo>
                    <a:lnTo>
                      <a:pt x="607" y="188"/>
                    </a:lnTo>
                    <a:lnTo>
                      <a:pt x="573" y="199"/>
                    </a:lnTo>
                    <a:lnTo>
                      <a:pt x="528" y="217"/>
                    </a:lnTo>
                    <a:lnTo>
                      <a:pt x="471" y="239"/>
                    </a:lnTo>
                    <a:lnTo>
                      <a:pt x="409" y="264"/>
                    </a:lnTo>
                    <a:lnTo>
                      <a:pt x="341" y="293"/>
                    </a:lnTo>
                    <a:lnTo>
                      <a:pt x="273" y="323"/>
                    </a:lnTo>
                    <a:lnTo>
                      <a:pt x="206" y="353"/>
                    </a:lnTo>
                    <a:lnTo>
                      <a:pt x="144" y="384"/>
                    </a:lnTo>
                    <a:lnTo>
                      <a:pt x="89" y="414"/>
                    </a:lnTo>
                    <a:lnTo>
                      <a:pt x="66" y="429"/>
                    </a:lnTo>
                    <a:lnTo>
                      <a:pt x="44" y="441"/>
                    </a:lnTo>
                    <a:lnTo>
                      <a:pt x="28" y="454"/>
                    </a:lnTo>
                    <a:lnTo>
                      <a:pt x="14" y="467"/>
                    </a:lnTo>
                    <a:lnTo>
                      <a:pt x="5" y="477"/>
                    </a:lnTo>
                    <a:lnTo>
                      <a:pt x="0" y="487"/>
                    </a:lnTo>
                    <a:lnTo>
                      <a:pt x="0" y="496"/>
                    </a:lnTo>
                    <a:lnTo>
                      <a:pt x="5" y="502"/>
                    </a:lnTo>
                    <a:lnTo>
                      <a:pt x="15" y="509"/>
                    </a:lnTo>
                    <a:lnTo>
                      <a:pt x="32" y="513"/>
                    </a:lnTo>
                    <a:lnTo>
                      <a:pt x="55" y="516"/>
                    </a:lnTo>
                    <a:lnTo>
                      <a:pt x="84" y="51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2" name="Freeform 20"/>
              <p:cNvSpPr>
                <a:spLocks/>
              </p:cNvSpPr>
              <p:nvPr/>
            </p:nvSpPr>
            <p:spPr bwMode="auto">
              <a:xfrm>
                <a:off x="508" y="1259"/>
                <a:ext cx="630" cy="301"/>
              </a:xfrm>
              <a:custGeom>
                <a:avLst/>
                <a:gdLst>
                  <a:gd name="T0" fmla="*/ 2472 w 2522"/>
                  <a:gd name="T1" fmla="*/ 109 h 1202"/>
                  <a:gd name="T2" fmla="*/ 2417 w 2522"/>
                  <a:gd name="T3" fmla="*/ 154 h 1202"/>
                  <a:gd name="T4" fmla="*/ 2370 w 2522"/>
                  <a:gd name="T5" fmla="*/ 211 h 1202"/>
                  <a:gd name="T6" fmla="*/ 2328 w 2522"/>
                  <a:gd name="T7" fmla="*/ 278 h 1202"/>
                  <a:gd name="T8" fmla="*/ 2291 w 2522"/>
                  <a:gd name="T9" fmla="*/ 351 h 1202"/>
                  <a:gd name="T10" fmla="*/ 2258 w 2522"/>
                  <a:gd name="T11" fmla="*/ 431 h 1202"/>
                  <a:gd name="T12" fmla="*/ 2213 w 2522"/>
                  <a:gd name="T13" fmla="*/ 558 h 1202"/>
                  <a:gd name="T14" fmla="*/ 2158 w 2522"/>
                  <a:gd name="T15" fmla="*/ 729 h 1202"/>
                  <a:gd name="T16" fmla="*/ 2116 w 2522"/>
                  <a:gd name="T17" fmla="*/ 851 h 1202"/>
                  <a:gd name="T18" fmla="*/ 2087 w 2522"/>
                  <a:gd name="T19" fmla="*/ 925 h 1202"/>
                  <a:gd name="T20" fmla="*/ 2054 w 2522"/>
                  <a:gd name="T21" fmla="*/ 993 h 1202"/>
                  <a:gd name="T22" fmla="*/ 2017 w 2522"/>
                  <a:gd name="T23" fmla="*/ 1049 h 1202"/>
                  <a:gd name="T24" fmla="*/ 1975 w 2522"/>
                  <a:gd name="T25" fmla="*/ 1095 h 1202"/>
                  <a:gd name="T26" fmla="*/ 1927 w 2522"/>
                  <a:gd name="T27" fmla="*/ 1128 h 1202"/>
                  <a:gd name="T28" fmla="*/ 1879 w 2522"/>
                  <a:gd name="T29" fmla="*/ 1143 h 1202"/>
                  <a:gd name="T30" fmla="*/ 1819 w 2522"/>
                  <a:gd name="T31" fmla="*/ 1155 h 1202"/>
                  <a:gd name="T32" fmla="*/ 1698 w 2522"/>
                  <a:gd name="T33" fmla="*/ 1167 h 1202"/>
                  <a:gd name="T34" fmla="*/ 1489 w 2522"/>
                  <a:gd name="T35" fmla="*/ 1181 h 1202"/>
                  <a:gd name="T36" fmla="*/ 1245 w 2522"/>
                  <a:gd name="T37" fmla="*/ 1190 h 1202"/>
                  <a:gd name="T38" fmla="*/ 989 w 2522"/>
                  <a:gd name="T39" fmla="*/ 1197 h 1202"/>
                  <a:gd name="T40" fmla="*/ 743 w 2522"/>
                  <a:gd name="T41" fmla="*/ 1200 h 1202"/>
                  <a:gd name="T42" fmla="*/ 525 w 2522"/>
                  <a:gd name="T43" fmla="*/ 1202 h 1202"/>
                  <a:gd name="T44" fmla="*/ 361 w 2522"/>
                  <a:gd name="T45" fmla="*/ 1202 h 1202"/>
                  <a:gd name="T46" fmla="*/ 241 w 2522"/>
                  <a:gd name="T47" fmla="*/ 1200 h 1202"/>
                  <a:gd name="T48" fmla="*/ 137 w 2522"/>
                  <a:gd name="T49" fmla="*/ 1190 h 1202"/>
                  <a:gd name="T50" fmla="*/ 66 w 2522"/>
                  <a:gd name="T51" fmla="*/ 1171 h 1202"/>
                  <a:gd name="T52" fmla="*/ 21 w 2522"/>
                  <a:gd name="T53" fmla="*/ 1143 h 1202"/>
                  <a:gd name="T54" fmla="*/ 2 w 2522"/>
                  <a:gd name="T55" fmla="*/ 1109 h 1202"/>
                  <a:gd name="T56" fmla="*/ 4 w 2522"/>
                  <a:gd name="T57" fmla="*/ 1067 h 1202"/>
                  <a:gd name="T58" fmla="*/ 23 w 2522"/>
                  <a:gd name="T59" fmla="*/ 1019 h 1202"/>
                  <a:gd name="T60" fmla="*/ 57 w 2522"/>
                  <a:gd name="T61" fmla="*/ 966 h 1202"/>
                  <a:gd name="T62" fmla="*/ 103 w 2522"/>
                  <a:gd name="T63" fmla="*/ 910 h 1202"/>
                  <a:gd name="T64" fmla="*/ 158 w 2522"/>
                  <a:gd name="T65" fmla="*/ 851 h 1202"/>
                  <a:gd name="T66" fmla="*/ 250 w 2522"/>
                  <a:gd name="T67" fmla="*/ 758 h 1202"/>
                  <a:gd name="T68" fmla="*/ 344 w 2522"/>
                  <a:gd name="T69" fmla="*/ 664 h 1202"/>
                  <a:gd name="T70" fmla="*/ 403 w 2522"/>
                  <a:gd name="T71" fmla="*/ 601 h 1202"/>
                  <a:gd name="T72" fmla="*/ 454 w 2522"/>
                  <a:gd name="T73" fmla="*/ 540 h 1202"/>
                  <a:gd name="T74" fmla="*/ 494 w 2522"/>
                  <a:gd name="T75" fmla="*/ 482 h 1202"/>
                  <a:gd name="T76" fmla="*/ 521 w 2522"/>
                  <a:gd name="T77" fmla="*/ 432 h 1202"/>
                  <a:gd name="T78" fmla="*/ 539 w 2522"/>
                  <a:gd name="T79" fmla="*/ 387 h 1202"/>
                  <a:gd name="T80" fmla="*/ 558 w 2522"/>
                  <a:gd name="T81" fmla="*/ 322 h 1202"/>
                  <a:gd name="T82" fmla="*/ 581 w 2522"/>
                  <a:gd name="T83" fmla="*/ 239 h 1202"/>
                  <a:gd name="T84" fmla="*/ 600 w 2522"/>
                  <a:gd name="T85" fmla="*/ 182 h 1202"/>
                  <a:gd name="T86" fmla="*/ 617 w 2522"/>
                  <a:gd name="T87" fmla="*/ 146 h 1202"/>
                  <a:gd name="T88" fmla="*/ 638 w 2522"/>
                  <a:gd name="T89" fmla="*/ 113 h 1202"/>
                  <a:gd name="T90" fmla="*/ 667 w 2522"/>
                  <a:gd name="T91" fmla="*/ 84 h 1202"/>
                  <a:gd name="T92" fmla="*/ 701 w 2522"/>
                  <a:gd name="T93" fmla="*/ 58 h 1202"/>
                  <a:gd name="T94" fmla="*/ 746 w 2522"/>
                  <a:gd name="T95" fmla="*/ 37 h 1202"/>
                  <a:gd name="T96" fmla="*/ 800 w 2522"/>
                  <a:gd name="T97" fmla="*/ 19 h 1202"/>
                  <a:gd name="T98" fmla="*/ 865 w 2522"/>
                  <a:gd name="T99" fmla="*/ 7 h 1202"/>
                  <a:gd name="T100" fmla="*/ 944 w 2522"/>
                  <a:gd name="T101" fmla="*/ 1 h 1202"/>
                  <a:gd name="T102" fmla="*/ 1038 w 2522"/>
                  <a:gd name="T103" fmla="*/ 0 h 1202"/>
                  <a:gd name="T104" fmla="*/ 2170 w 2522"/>
                  <a:gd name="T105" fmla="*/ 53 h 1202"/>
                  <a:gd name="T106" fmla="*/ 2279 w 2522"/>
                  <a:gd name="T107" fmla="*/ 57 h 1202"/>
                  <a:gd name="T108" fmla="*/ 2413 w 2522"/>
                  <a:gd name="T109" fmla="*/ 65 h 1202"/>
                  <a:gd name="T110" fmla="*/ 2469 w 2522"/>
                  <a:gd name="T111" fmla="*/ 70 h 1202"/>
                  <a:gd name="T112" fmla="*/ 2508 w 2522"/>
                  <a:gd name="T113" fmla="*/ 75 h 1202"/>
                  <a:gd name="T114" fmla="*/ 2518 w 2522"/>
                  <a:gd name="T115" fmla="*/ 79 h 1202"/>
                  <a:gd name="T116" fmla="*/ 2522 w 2522"/>
                  <a:gd name="T117" fmla="*/ 83 h 1202"/>
                  <a:gd name="T118" fmla="*/ 2515 w 2522"/>
                  <a:gd name="T119" fmla="*/ 86 h 1202"/>
                  <a:gd name="T120" fmla="*/ 2501 w 2522"/>
                  <a:gd name="T121" fmla="*/ 91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2" h="1202">
                    <a:moveTo>
                      <a:pt x="2501" y="91"/>
                    </a:moveTo>
                    <a:lnTo>
                      <a:pt x="2472" y="109"/>
                    </a:lnTo>
                    <a:lnTo>
                      <a:pt x="2443" y="130"/>
                    </a:lnTo>
                    <a:lnTo>
                      <a:pt x="2417" y="154"/>
                    </a:lnTo>
                    <a:lnTo>
                      <a:pt x="2393" y="181"/>
                    </a:lnTo>
                    <a:lnTo>
                      <a:pt x="2370" y="211"/>
                    </a:lnTo>
                    <a:lnTo>
                      <a:pt x="2348" y="243"/>
                    </a:lnTo>
                    <a:lnTo>
                      <a:pt x="2328" y="278"/>
                    </a:lnTo>
                    <a:lnTo>
                      <a:pt x="2309" y="313"/>
                    </a:lnTo>
                    <a:lnTo>
                      <a:pt x="2291" y="351"/>
                    </a:lnTo>
                    <a:lnTo>
                      <a:pt x="2274" y="391"/>
                    </a:lnTo>
                    <a:lnTo>
                      <a:pt x="2258" y="431"/>
                    </a:lnTo>
                    <a:lnTo>
                      <a:pt x="2242" y="473"/>
                    </a:lnTo>
                    <a:lnTo>
                      <a:pt x="2213" y="558"/>
                    </a:lnTo>
                    <a:lnTo>
                      <a:pt x="2185" y="643"/>
                    </a:lnTo>
                    <a:lnTo>
                      <a:pt x="2158" y="729"/>
                    </a:lnTo>
                    <a:lnTo>
                      <a:pt x="2131" y="812"/>
                    </a:lnTo>
                    <a:lnTo>
                      <a:pt x="2116" y="851"/>
                    </a:lnTo>
                    <a:lnTo>
                      <a:pt x="2102" y="889"/>
                    </a:lnTo>
                    <a:lnTo>
                      <a:pt x="2087" y="925"/>
                    </a:lnTo>
                    <a:lnTo>
                      <a:pt x="2070" y="960"/>
                    </a:lnTo>
                    <a:lnTo>
                      <a:pt x="2054" y="993"/>
                    </a:lnTo>
                    <a:lnTo>
                      <a:pt x="2036" y="1022"/>
                    </a:lnTo>
                    <a:lnTo>
                      <a:pt x="2017" y="1049"/>
                    </a:lnTo>
                    <a:lnTo>
                      <a:pt x="1996" y="1074"/>
                    </a:lnTo>
                    <a:lnTo>
                      <a:pt x="1975" y="1095"/>
                    </a:lnTo>
                    <a:lnTo>
                      <a:pt x="1952" y="1113"/>
                    </a:lnTo>
                    <a:lnTo>
                      <a:pt x="1927" y="1128"/>
                    </a:lnTo>
                    <a:lnTo>
                      <a:pt x="1901" y="1138"/>
                    </a:lnTo>
                    <a:lnTo>
                      <a:pt x="1879" y="1143"/>
                    </a:lnTo>
                    <a:lnTo>
                      <a:pt x="1851" y="1149"/>
                    </a:lnTo>
                    <a:lnTo>
                      <a:pt x="1819" y="1155"/>
                    </a:lnTo>
                    <a:lnTo>
                      <a:pt x="1783" y="1160"/>
                    </a:lnTo>
                    <a:lnTo>
                      <a:pt x="1698" y="1167"/>
                    </a:lnTo>
                    <a:lnTo>
                      <a:pt x="1599" y="1175"/>
                    </a:lnTo>
                    <a:lnTo>
                      <a:pt x="1489" y="1181"/>
                    </a:lnTo>
                    <a:lnTo>
                      <a:pt x="1370" y="1186"/>
                    </a:lnTo>
                    <a:lnTo>
                      <a:pt x="1245" y="1190"/>
                    </a:lnTo>
                    <a:lnTo>
                      <a:pt x="1118" y="1194"/>
                    </a:lnTo>
                    <a:lnTo>
                      <a:pt x="989" y="1197"/>
                    </a:lnTo>
                    <a:lnTo>
                      <a:pt x="864" y="1199"/>
                    </a:lnTo>
                    <a:lnTo>
                      <a:pt x="743" y="1200"/>
                    </a:lnTo>
                    <a:lnTo>
                      <a:pt x="630" y="1202"/>
                    </a:lnTo>
                    <a:lnTo>
                      <a:pt x="525" y="1202"/>
                    </a:lnTo>
                    <a:lnTo>
                      <a:pt x="436" y="1202"/>
                    </a:lnTo>
                    <a:lnTo>
                      <a:pt x="361" y="1202"/>
                    </a:lnTo>
                    <a:lnTo>
                      <a:pt x="303" y="1202"/>
                    </a:lnTo>
                    <a:lnTo>
                      <a:pt x="241" y="1200"/>
                    </a:lnTo>
                    <a:lnTo>
                      <a:pt x="185" y="1197"/>
                    </a:lnTo>
                    <a:lnTo>
                      <a:pt x="137" y="1190"/>
                    </a:lnTo>
                    <a:lnTo>
                      <a:pt x="98" y="1183"/>
                    </a:lnTo>
                    <a:lnTo>
                      <a:pt x="66" y="1171"/>
                    </a:lnTo>
                    <a:lnTo>
                      <a:pt x="40" y="1158"/>
                    </a:lnTo>
                    <a:lnTo>
                      <a:pt x="21" y="1143"/>
                    </a:lnTo>
                    <a:lnTo>
                      <a:pt x="9" y="1127"/>
                    </a:lnTo>
                    <a:lnTo>
                      <a:pt x="2" y="1109"/>
                    </a:lnTo>
                    <a:lnTo>
                      <a:pt x="0" y="1088"/>
                    </a:lnTo>
                    <a:lnTo>
                      <a:pt x="4" y="1067"/>
                    </a:lnTo>
                    <a:lnTo>
                      <a:pt x="11" y="1044"/>
                    </a:lnTo>
                    <a:lnTo>
                      <a:pt x="23" y="1019"/>
                    </a:lnTo>
                    <a:lnTo>
                      <a:pt x="38" y="993"/>
                    </a:lnTo>
                    <a:lnTo>
                      <a:pt x="57" y="966"/>
                    </a:lnTo>
                    <a:lnTo>
                      <a:pt x="79" y="939"/>
                    </a:lnTo>
                    <a:lnTo>
                      <a:pt x="103" y="910"/>
                    </a:lnTo>
                    <a:lnTo>
                      <a:pt x="130" y="881"/>
                    </a:lnTo>
                    <a:lnTo>
                      <a:pt x="158" y="851"/>
                    </a:lnTo>
                    <a:lnTo>
                      <a:pt x="188" y="821"/>
                    </a:lnTo>
                    <a:lnTo>
                      <a:pt x="250" y="758"/>
                    </a:lnTo>
                    <a:lnTo>
                      <a:pt x="313" y="696"/>
                    </a:lnTo>
                    <a:lnTo>
                      <a:pt x="344" y="664"/>
                    </a:lnTo>
                    <a:lnTo>
                      <a:pt x="373" y="632"/>
                    </a:lnTo>
                    <a:lnTo>
                      <a:pt x="403" y="601"/>
                    </a:lnTo>
                    <a:lnTo>
                      <a:pt x="429" y="571"/>
                    </a:lnTo>
                    <a:lnTo>
                      <a:pt x="454" y="540"/>
                    </a:lnTo>
                    <a:lnTo>
                      <a:pt x="475" y="511"/>
                    </a:lnTo>
                    <a:lnTo>
                      <a:pt x="494" y="482"/>
                    </a:lnTo>
                    <a:lnTo>
                      <a:pt x="511" y="453"/>
                    </a:lnTo>
                    <a:lnTo>
                      <a:pt x="521" y="432"/>
                    </a:lnTo>
                    <a:lnTo>
                      <a:pt x="530" y="409"/>
                    </a:lnTo>
                    <a:lnTo>
                      <a:pt x="539" y="387"/>
                    </a:lnTo>
                    <a:lnTo>
                      <a:pt x="545" y="366"/>
                    </a:lnTo>
                    <a:lnTo>
                      <a:pt x="558" y="322"/>
                    </a:lnTo>
                    <a:lnTo>
                      <a:pt x="570" y="280"/>
                    </a:lnTo>
                    <a:lnTo>
                      <a:pt x="581" y="239"/>
                    </a:lnTo>
                    <a:lnTo>
                      <a:pt x="593" y="200"/>
                    </a:lnTo>
                    <a:lnTo>
                      <a:pt x="600" y="182"/>
                    </a:lnTo>
                    <a:lnTo>
                      <a:pt x="608" y="163"/>
                    </a:lnTo>
                    <a:lnTo>
                      <a:pt x="617" y="146"/>
                    </a:lnTo>
                    <a:lnTo>
                      <a:pt x="627" y="130"/>
                    </a:lnTo>
                    <a:lnTo>
                      <a:pt x="638" y="113"/>
                    </a:lnTo>
                    <a:lnTo>
                      <a:pt x="651" y="98"/>
                    </a:lnTo>
                    <a:lnTo>
                      <a:pt x="667" y="84"/>
                    </a:lnTo>
                    <a:lnTo>
                      <a:pt x="683" y="70"/>
                    </a:lnTo>
                    <a:lnTo>
                      <a:pt x="701" y="58"/>
                    </a:lnTo>
                    <a:lnTo>
                      <a:pt x="723" y="47"/>
                    </a:lnTo>
                    <a:lnTo>
                      <a:pt x="746" y="37"/>
                    </a:lnTo>
                    <a:lnTo>
                      <a:pt x="771" y="28"/>
                    </a:lnTo>
                    <a:lnTo>
                      <a:pt x="800" y="19"/>
                    </a:lnTo>
                    <a:lnTo>
                      <a:pt x="831" y="12"/>
                    </a:lnTo>
                    <a:lnTo>
                      <a:pt x="865" y="7"/>
                    </a:lnTo>
                    <a:lnTo>
                      <a:pt x="904" y="3"/>
                    </a:lnTo>
                    <a:lnTo>
                      <a:pt x="944" y="1"/>
                    </a:lnTo>
                    <a:lnTo>
                      <a:pt x="989" y="0"/>
                    </a:lnTo>
                    <a:lnTo>
                      <a:pt x="1038" y="0"/>
                    </a:lnTo>
                    <a:lnTo>
                      <a:pt x="1091" y="1"/>
                    </a:lnTo>
                    <a:lnTo>
                      <a:pt x="2170" y="53"/>
                    </a:lnTo>
                    <a:lnTo>
                      <a:pt x="2218" y="54"/>
                    </a:lnTo>
                    <a:lnTo>
                      <a:pt x="2279" y="57"/>
                    </a:lnTo>
                    <a:lnTo>
                      <a:pt x="2347" y="61"/>
                    </a:lnTo>
                    <a:lnTo>
                      <a:pt x="2413" y="65"/>
                    </a:lnTo>
                    <a:lnTo>
                      <a:pt x="2443" y="67"/>
                    </a:lnTo>
                    <a:lnTo>
                      <a:pt x="2469" y="70"/>
                    </a:lnTo>
                    <a:lnTo>
                      <a:pt x="2491" y="72"/>
                    </a:lnTo>
                    <a:lnTo>
                      <a:pt x="2508" y="75"/>
                    </a:lnTo>
                    <a:lnTo>
                      <a:pt x="2514" y="77"/>
                    </a:lnTo>
                    <a:lnTo>
                      <a:pt x="2518" y="79"/>
                    </a:lnTo>
                    <a:lnTo>
                      <a:pt x="2520" y="81"/>
                    </a:lnTo>
                    <a:lnTo>
                      <a:pt x="2522" y="83"/>
                    </a:lnTo>
                    <a:lnTo>
                      <a:pt x="2519" y="85"/>
                    </a:lnTo>
                    <a:lnTo>
                      <a:pt x="2515" y="86"/>
                    </a:lnTo>
                    <a:lnTo>
                      <a:pt x="2510" y="89"/>
                    </a:lnTo>
                    <a:lnTo>
                      <a:pt x="2501" y="9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3" name="Freeform 21"/>
              <p:cNvSpPr>
                <a:spLocks/>
              </p:cNvSpPr>
              <p:nvPr/>
            </p:nvSpPr>
            <p:spPr bwMode="auto">
              <a:xfrm>
                <a:off x="324" y="1138"/>
                <a:ext cx="259" cy="459"/>
              </a:xfrm>
              <a:custGeom>
                <a:avLst/>
                <a:gdLst>
                  <a:gd name="T0" fmla="*/ 501 w 1037"/>
                  <a:gd name="T1" fmla="*/ 37 h 1834"/>
                  <a:gd name="T2" fmla="*/ 594 w 1037"/>
                  <a:gd name="T3" fmla="*/ 111 h 1834"/>
                  <a:gd name="T4" fmla="*/ 681 w 1037"/>
                  <a:gd name="T5" fmla="*/ 184 h 1834"/>
                  <a:gd name="T6" fmla="*/ 762 w 1037"/>
                  <a:gd name="T7" fmla="*/ 256 h 1834"/>
                  <a:gd name="T8" fmla="*/ 835 w 1037"/>
                  <a:gd name="T9" fmla="*/ 329 h 1834"/>
                  <a:gd name="T10" fmla="*/ 899 w 1037"/>
                  <a:gd name="T11" fmla="*/ 402 h 1834"/>
                  <a:gd name="T12" fmla="*/ 952 w 1037"/>
                  <a:gd name="T13" fmla="*/ 474 h 1834"/>
                  <a:gd name="T14" fmla="*/ 993 w 1037"/>
                  <a:gd name="T15" fmla="*/ 546 h 1834"/>
                  <a:gd name="T16" fmla="*/ 1021 w 1037"/>
                  <a:gd name="T17" fmla="*/ 617 h 1834"/>
                  <a:gd name="T18" fmla="*/ 1035 w 1037"/>
                  <a:gd name="T19" fmla="*/ 687 h 1834"/>
                  <a:gd name="T20" fmla="*/ 1033 w 1037"/>
                  <a:gd name="T21" fmla="*/ 757 h 1834"/>
                  <a:gd name="T22" fmla="*/ 1014 w 1037"/>
                  <a:gd name="T23" fmla="*/ 827 h 1834"/>
                  <a:gd name="T24" fmla="*/ 977 w 1037"/>
                  <a:gd name="T25" fmla="*/ 897 h 1834"/>
                  <a:gd name="T26" fmla="*/ 919 w 1037"/>
                  <a:gd name="T27" fmla="*/ 966 h 1834"/>
                  <a:gd name="T28" fmla="*/ 840 w 1037"/>
                  <a:gd name="T29" fmla="*/ 1035 h 1834"/>
                  <a:gd name="T30" fmla="*/ 740 w 1037"/>
                  <a:gd name="T31" fmla="*/ 1103 h 1834"/>
                  <a:gd name="T32" fmla="*/ 657 w 1037"/>
                  <a:gd name="T33" fmla="*/ 1150 h 1834"/>
                  <a:gd name="T34" fmla="*/ 613 w 1037"/>
                  <a:gd name="T35" fmla="*/ 1183 h 1834"/>
                  <a:gd name="T36" fmla="*/ 571 w 1037"/>
                  <a:gd name="T37" fmla="*/ 1222 h 1834"/>
                  <a:gd name="T38" fmla="*/ 532 w 1037"/>
                  <a:gd name="T39" fmla="*/ 1266 h 1834"/>
                  <a:gd name="T40" fmla="*/ 476 w 1037"/>
                  <a:gd name="T41" fmla="*/ 1338 h 1834"/>
                  <a:gd name="T42" fmla="*/ 404 w 1037"/>
                  <a:gd name="T43" fmla="*/ 1443 h 1834"/>
                  <a:gd name="T44" fmla="*/ 332 w 1037"/>
                  <a:gd name="T45" fmla="*/ 1551 h 1834"/>
                  <a:gd name="T46" fmla="*/ 273 w 1037"/>
                  <a:gd name="T47" fmla="*/ 1629 h 1834"/>
                  <a:gd name="T48" fmla="*/ 232 w 1037"/>
                  <a:gd name="T49" fmla="*/ 1678 h 1834"/>
                  <a:gd name="T50" fmla="*/ 187 w 1037"/>
                  <a:gd name="T51" fmla="*/ 1722 h 1834"/>
                  <a:gd name="T52" fmla="*/ 139 w 1037"/>
                  <a:gd name="T53" fmla="*/ 1762 h 1834"/>
                  <a:gd name="T54" fmla="*/ 87 w 1037"/>
                  <a:gd name="T55" fmla="*/ 1796 h 1834"/>
                  <a:gd name="T56" fmla="*/ 31 w 1037"/>
                  <a:gd name="T57" fmla="*/ 1823 h 1834"/>
                  <a:gd name="T58" fmla="*/ 0 w 1037"/>
                  <a:gd name="T59" fmla="*/ 60 h 1834"/>
                  <a:gd name="T60" fmla="*/ 41 w 1037"/>
                  <a:gd name="T61" fmla="*/ 47 h 1834"/>
                  <a:gd name="T62" fmla="*/ 87 w 1037"/>
                  <a:gd name="T63" fmla="*/ 36 h 1834"/>
                  <a:gd name="T64" fmla="*/ 190 w 1037"/>
                  <a:gd name="T65" fmla="*/ 17 h 1834"/>
                  <a:gd name="T66" fmla="*/ 311 w 1037"/>
                  <a:gd name="T67" fmla="*/ 5 h 1834"/>
                  <a:gd name="T68" fmla="*/ 453 w 1037"/>
                  <a:gd name="T69" fmla="*/ 0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7" h="1834">
                    <a:moveTo>
                      <a:pt x="453" y="0"/>
                    </a:moveTo>
                    <a:lnTo>
                      <a:pt x="501" y="37"/>
                    </a:lnTo>
                    <a:lnTo>
                      <a:pt x="548" y="74"/>
                    </a:lnTo>
                    <a:lnTo>
                      <a:pt x="594" y="111"/>
                    </a:lnTo>
                    <a:lnTo>
                      <a:pt x="639" y="147"/>
                    </a:lnTo>
                    <a:lnTo>
                      <a:pt x="681" y="184"/>
                    </a:lnTo>
                    <a:lnTo>
                      <a:pt x="723" y="221"/>
                    </a:lnTo>
                    <a:lnTo>
                      <a:pt x="762" y="256"/>
                    </a:lnTo>
                    <a:lnTo>
                      <a:pt x="799" y="293"/>
                    </a:lnTo>
                    <a:lnTo>
                      <a:pt x="835" y="329"/>
                    </a:lnTo>
                    <a:lnTo>
                      <a:pt x="868" y="366"/>
                    </a:lnTo>
                    <a:lnTo>
                      <a:pt x="899" y="402"/>
                    </a:lnTo>
                    <a:lnTo>
                      <a:pt x="927" y="437"/>
                    </a:lnTo>
                    <a:lnTo>
                      <a:pt x="952" y="474"/>
                    </a:lnTo>
                    <a:lnTo>
                      <a:pt x="974" y="510"/>
                    </a:lnTo>
                    <a:lnTo>
                      <a:pt x="993" y="546"/>
                    </a:lnTo>
                    <a:lnTo>
                      <a:pt x="1010" y="581"/>
                    </a:lnTo>
                    <a:lnTo>
                      <a:pt x="1021" y="617"/>
                    </a:lnTo>
                    <a:lnTo>
                      <a:pt x="1030" y="651"/>
                    </a:lnTo>
                    <a:lnTo>
                      <a:pt x="1035" y="687"/>
                    </a:lnTo>
                    <a:lnTo>
                      <a:pt x="1037" y="723"/>
                    </a:lnTo>
                    <a:lnTo>
                      <a:pt x="1033" y="757"/>
                    </a:lnTo>
                    <a:lnTo>
                      <a:pt x="1025" y="793"/>
                    </a:lnTo>
                    <a:lnTo>
                      <a:pt x="1014" y="827"/>
                    </a:lnTo>
                    <a:lnTo>
                      <a:pt x="997" y="862"/>
                    </a:lnTo>
                    <a:lnTo>
                      <a:pt x="977" y="897"/>
                    </a:lnTo>
                    <a:lnTo>
                      <a:pt x="950" y="932"/>
                    </a:lnTo>
                    <a:lnTo>
                      <a:pt x="919" y="966"/>
                    </a:lnTo>
                    <a:lnTo>
                      <a:pt x="882" y="1001"/>
                    </a:lnTo>
                    <a:lnTo>
                      <a:pt x="840" y="1035"/>
                    </a:lnTo>
                    <a:lnTo>
                      <a:pt x="793" y="1068"/>
                    </a:lnTo>
                    <a:lnTo>
                      <a:pt x="740" y="1103"/>
                    </a:lnTo>
                    <a:lnTo>
                      <a:pt x="681" y="1136"/>
                    </a:lnTo>
                    <a:lnTo>
                      <a:pt x="657" y="1150"/>
                    </a:lnTo>
                    <a:lnTo>
                      <a:pt x="635" y="1166"/>
                    </a:lnTo>
                    <a:lnTo>
                      <a:pt x="613" y="1183"/>
                    </a:lnTo>
                    <a:lnTo>
                      <a:pt x="592" y="1202"/>
                    </a:lnTo>
                    <a:lnTo>
                      <a:pt x="571" y="1222"/>
                    </a:lnTo>
                    <a:lnTo>
                      <a:pt x="551" y="1243"/>
                    </a:lnTo>
                    <a:lnTo>
                      <a:pt x="532" y="1266"/>
                    </a:lnTo>
                    <a:lnTo>
                      <a:pt x="513" y="1289"/>
                    </a:lnTo>
                    <a:lnTo>
                      <a:pt x="476" y="1338"/>
                    </a:lnTo>
                    <a:lnTo>
                      <a:pt x="440" y="1391"/>
                    </a:lnTo>
                    <a:lnTo>
                      <a:pt x="404" y="1443"/>
                    </a:lnTo>
                    <a:lnTo>
                      <a:pt x="368" y="1498"/>
                    </a:lnTo>
                    <a:lnTo>
                      <a:pt x="332" y="1551"/>
                    </a:lnTo>
                    <a:lnTo>
                      <a:pt x="293" y="1604"/>
                    </a:lnTo>
                    <a:lnTo>
                      <a:pt x="273" y="1629"/>
                    </a:lnTo>
                    <a:lnTo>
                      <a:pt x="252" y="1653"/>
                    </a:lnTo>
                    <a:lnTo>
                      <a:pt x="232" y="1678"/>
                    </a:lnTo>
                    <a:lnTo>
                      <a:pt x="210" y="1700"/>
                    </a:lnTo>
                    <a:lnTo>
                      <a:pt x="187" y="1722"/>
                    </a:lnTo>
                    <a:lnTo>
                      <a:pt x="163" y="1743"/>
                    </a:lnTo>
                    <a:lnTo>
                      <a:pt x="139" y="1762"/>
                    </a:lnTo>
                    <a:lnTo>
                      <a:pt x="113" y="1780"/>
                    </a:lnTo>
                    <a:lnTo>
                      <a:pt x="87" y="1796"/>
                    </a:lnTo>
                    <a:lnTo>
                      <a:pt x="59" y="1810"/>
                    </a:lnTo>
                    <a:lnTo>
                      <a:pt x="31" y="1823"/>
                    </a:lnTo>
                    <a:lnTo>
                      <a:pt x="0" y="1834"/>
                    </a:lnTo>
                    <a:lnTo>
                      <a:pt x="0" y="60"/>
                    </a:lnTo>
                    <a:lnTo>
                      <a:pt x="20" y="54"/>
                    </a:lnTo>
                    <a:lnTo>
                      <a:pt x="41" y="47"/>
                    </a:lnTo>
                    <a:lnTo>
                      <a:pt x="64" y="41"/>
                    </a:lnTo>
                    <a:lnTo>
                      <a:pt x="87" y="36"/>
                    </a:lnTo>
                    <a:lnTo>
                      <a:pt x="135" y="25"/>
                    </a:lnTo>
                    <a:lnTo>
                      <a:pt x="190" y="17"/>
                    </a:lnTo>
                    <a:lnTo>
                      <a:pt x="247" y="10"/>
                    </a:lnTo>
                    <a:lnTo>
                      <a:pt x="311" y="5"/>
                    </a:lnTo>
                    <a:lnTo>
                      <a:pt x="380" y="1"/>
                    </a:lnTo>
                    <a:lnTo>
                      <a:pt x="45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4" name="Freeform 22"/>
              <p:cNvSpPr>
                <a:spLocks/>
              </p:cNvSpPr>
              <p:nvPr/>
            </p:nvSpPr>
            <p:spPr bwMode="auto">
              <a:xfrm>
                <a:off x="2901" y="1249"/>
                <a:ext cx="484" cy="241"/>
              </a:xfrm>
              <a:custGeom>
                <a:avLst/>
                <a:gdLst>
                  <a:gd name="T0" fmla="*/ 576 w 1938"/>
                  <a:gd name="T1" fmla="*/ 25 h 968"/>
                  <a:gd name="T2" fmla="*/ 522 w 1938"/>
                  <a:gd name="T3" fmla="*/ 72 h 968"/>
                  <a:gd name="T4" fmla="*/ 426 w 1938"/>
                  <a:gd name="T5" fmla="*/ 143 h 968"/>
                  <a:gd name="T6" fmla="*/ 288 w 1938"/>
                  <a:gd name="T7" fmla="*/ 239 h 968"/>
                  <a:gd name="T8" fmla="*/ 188 w 1938"/>
                  <a:gd name="T9" fmla="*/ 309 h 968"/>
                  <a:gd name="T10" fmla="*/ 128 w 1938"/>
                  <a:gd name="T11" fmla="*/ 353 h 968"/>
                  <a:gd name="T12" fmla="*/ 77 w 1938"/>
                  <a:gd name="T13" fmla="*/ 398 h 968"/>
                  <a:gd name="T14" fmla="*/ 37 w 1938"/>
                  <a:gd name="T15" fmla="*/ 440 h 968"/>
                  <a:gd name="T16" fmla="*/ 10 w 1938"/>
                  <a:gd name="T17" fmla="*/ 480 h 968"/>
                  <a:gd name="T18" fmla="*/ 0 w 1938"/>
                  <a:gd name="T19" fmla="*/ 518 h 968"/>
                  <a:gd name="T20" fmla="*/ 10 w 1938"/>
                  <a:gd name="T21" fmla="*/ 554 h 968"/>
                  <a:gd name="T22" fmla="*/ 41 w 1938"/>
                  <a:gd name="T23" fmla="*/ 585 h 968"/>
                  <a:gd name="T24" fmla="*/ 96 w 1938"/>
                  <a:gd name="T25" fmla="*/ 616 h 968"/>
                  <a:gd name="T26" fmla="*/ 179 w 1938"/>
                  <a:gd name="T27" fmla="*/ 642 h 968"/>
                  <a:gd name="T28" fmla="*/ 284 w 1938"/>
                  <a:gd name="T29" fmla="*/ 666 h 968"/>
                  <a:gd name="T30" fmla="*/ 394 w 1938"/>
                  <a:gd name="T31" fmla="*/ 694 h 968"/>
                  <a:gd name="T32" fmla="*/ 502 w 1938"/>
                  <a:gd name="T33" fmla="*/ 726 h 968"/>
                  <a:gd name="T34" fmla="*/ 610 w 1938"/>
                  <a:gd name="T35" fmla="*/ 763 h 968"/>
                  <a:gd name="T36" fmla="*/ 712 w 1938"/>
                  <a:gd name="T37" fmla="*/ 802 h 968"/>
                  <a:gd name="T38" fmla="*/ 810 w 1938"/>
                  <a:gd name="T39" fmla="*/ 844 h 968"/>
                  <a:gd name="T40" fmla="*/ 900 w 1938"/>
                  <a:gd name="T41" fmla="*/ 888 h 968"/>
                  <a:gd name="T42" fmla="*/ 982 w 1938"/>
                  <a:gd name="T43" fmla="*/ 932 h 968"/>
                  <a:gd name="T44" fmla="*/ 1037 w 1938"/>
                  <a:gd name="T45" fmla="*/ 963 h 968"/>
                  <a:gd name="T46" fmla="*/ 1080 w 1938"/>
                  <a:gd name="T47" fmla="*/ 968 h 968"/>
                  <a:gd name="T48" fmla="*/ 1134 w 1938"/>
                  <a:gd name="T49" fmla="*/ 961 h 968"/>
                  <a:gd name="T50" fmla="*/ 1197 w 1938"/>
                  <a:gd name="T51" fmla="*/ 945 h 968"/>
                  <a:gd name="T52" fmla="*/ 1267 w 1938"/>
                  <a:gd name="T53" fmla="*/ 918 h 968"/>
                  <a:gd name="T54" fmla="*/ 1343 w 1938"/>
                  <a:gd name="T55" fmla="*/ 884 h 968"/>
                  <a:gd name="T56" fmla="*/ 1420 w 1938"/>
                  <a:gd name="T57" fmla="*/ 843 h 968"/>
                  <a:gd name="T58" fmla="*/ 1501 w 1938"/>
                  <a:gd name="T59" fmla="*/ 797 h 968"/>
                  <a:gd name="T60" fmla="*/ 1579 w 1938"/>
                  <a:gd name="T61" fmla="*/ 747 h 968"/>
                  <a:gd name="T62" fmla="*/ 1654 w 1938"/>
                  <a:gd name="T63" fmla="*/ 696 h 968"/>
                  <a:gd name="T64" fmla="*/ 1725 w 1938"/>
                  <a:gd name="T65" fmla="*/ 644 h 968"/>
                  <a:gd name="T66" fmla="*/ 1789 w 1938"/>
                  <a:gd name="T67" fmla="*/ 592 h 968"/>
                  <a:gd name="T68" fmla="*/ 1844 w 1938"/>
                  <a:gd name="T69" fmla="*/ 542 h 968"/>
                  <a:gd name="T70" fmla="*/ 1888 w 1938"/>
                  <a:gd name="T71" fmla="*/ 495 h 968"/>
                  <a:gd name="T72" fmla="*/ 1920 w 1938"/>
                  <a:gd name="T73" fmla="*/ 453 h 968"/>
                  <a:gd name="T74" fmla="*/ 1937 w 1938"/>
                  <a:gd name="T75" fmla="*/ 417 h 968"/>
                  <a:gd name="T76" fmla="*/ 1936 w 1938"/>
                  <a:gd name="T77" fmla="*/ 381 h 968"/>
                  <a:gd name="T78" fmla="*/ 1914 w 1938"/>
                  <a:gd name="T79" fmla="*/ 341 h 968"/>
                  <a:gd name="T80" fmla="*/ 1874 w 1938"/>
                  <a:gd name="T81" fmla="*/ 301 h 968"/>
                  <a:gd name="T82" fmla="*/ 1816 w 1938"/>
                  <a:gd name="T83" fmla="*/ 263 h 968"/>
                  <a:gd name="T84" fmla="*/ 1744 w 1938"/>
                  <a:gd name="T85" fmla="*/ 227 h 968"/>
                  <a:gd name="T86" fmla="*/ 1659 w 1938"/>
                  <a:gd name="T87" fmla="*/ 192 h 968"/>
                  <a:gd name="T88" fmla="*/ 1565 w 1938"/>
                  <a:gd name="T89" fmla="*/ 160 h 968"/>
                  <a:gd name="T90" fmla="*/ 1463 w 1938"/>
                  <a:gd name="T91" fmla="*/ 129 h 968"/>
                  <a:gd name="T92" fmla="*/ 1354 w 1938"/>
                  <a:gd name="T93" fmla="*/ 101 h 968"/>
                  <a:gd name="T94" fmla="*/ 1243 w 1938"/>
                  <a:gd name="T95" fmla="*/ 76 h 968"/>
                  <a:gd name="T96" fmla="*/ 1131 w 1938"/>
                  <a:gd name="T97" fmla="*/ 54 h 968"/>
                  <a:gd name="T98" fmla="*/ 1020 w 1938"/>
                  <a:gd name="T99" fmla="*/ 36 h 968"/>
                  <a:gd name="T100" fmla="*/ 913 w 1938"/>
                  <a:gd name="T101" fmla="*/ 21 h 968"/>
                  <a:gd name="T102" fmla="*/ 812 w 1938"/>
                  <a:gd name="T103" fmla="*/ 9 h 968"/>
                  <a:gd name="T104" fmla="*/ 719 w 1938"/>
                  <a:gd name="T105" fmla="*/ 3 h 968"/>
                  <a:gd name="T106" fmla="*/ 638 w 1938"/>
                  <a:gd name="T107"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8" h="968">
                    <a:moveTo>
                      <a:pt x="601" y="0"/>
                    </a:moveTo>
                    <a:lnTo>
                      <a:pt x="576" y="25"/>
                    </a:lnTo>
                    <a:lnTo>
                      <a:pt x="551" y="47"/>
                    </a:lnTo>
                    <a:lnTo>
                      <a:pt x="522" y="72"/>
                    </a:lnTo>
                    <a:lnTo>
                      <a:pt x="491" y="96"/>
                    </a:lnTo>
                    <a:lnTo>
                      <a:pt x="426" y="143"/>
                    </a:lnTo>
                    <a:lnTo>
                      <a:pt x="357" y="192"/>
                    </a:lnTo>
                    <a:lnTo>
                      <a:pt x="288" y="239"/>
                    </a:lnTo>
                    <a:lnTo>
                      <a:pt x="221" y="286"/>
                    </a:lnTo>
                    <a:lnTo>
                      <a:pt x="188" y="309"/>
                    </a:lnTo>
                    <a:lnTo>
                      <a:pt x="157" y="332"/>
                    </a:lnTo>
                    <a:lnTo>
                      <a:pt x="128" y="353"/>
                    </a:lnTo>
                    <a:lnTo>
                      <a:pt x="101" y="376"/>
                    </a:lnTo>
                    <a:lnTo>
                      <a:pt x="77" y="398"/>
                    </a:lnTo>
                    <a:lnTo>
                      <a:pt x="55" y="418"/>
                    </a:lnTo>
                    <a:lnTo>
                      <a:pt x="37" y="440"/>
                    </a:lnTo>
                    <a:lnTo>
                      <a:pt x="22" y="461"/>
                    </a:lnTo>
                    <a:lnTo>
                      <a:pt x="10" y="480"/>
                    </a:lnTo>
                    <a:lnTo>
                      <a:pt x="3" y="499"/>
                    </a:lnTo>
                    <a:lnTo>
                      <a:pt x="0" y="518"/>
                    </a:lnTo>
                    <a:lnTo>
                      <a:pt x="3" y="536"/>
                    </a:lnTo>
                    <a:lnTo>
                      <a:pt x="10" y="554"/>
                    </a:lnTo>
                    <a:lnTo>
                      <a:pt x="22" y="570"/>
                    </a:lnTo>
                    <a:lnTo>
                      <a:pt x="41" y="585"/>
                    </a:lnTo>
                    <a:lnTo>
                      <a:pt x="65" y="601"/>
                    </a:lnTo>
                    <a:lnTo>
                      <a:pt x="96" y="616"/>
                    </a:lnTo>
                    <a:lnTo>
                      <a:pt x="134" y="629"/>
                    </a:lnTo>
                    <a:lnTo>
                      <a:pt x="179" y="642"/>
                    </a:lnTo>
                    <a:lnTo>
                      <a:pt x="231" y="654"/>
                    </a:lnTo>
                    <a:lnTo>
                      <a:pt x="284" y="666"/>
                    </a:lnTo>
                    <a:lnTo>
                      <a:pt x="339" y="678"/>
                    </a:lnTo>
                    <a:lnTo>
                      <a:pt x="394" y="694"/>
                    </a:lnTo>
                    <a:lnTo>
                      <a:pt x="449" y="709"/>
                    </a:lnTo>
                    <a:lnTo>
                      <a:pt x="502" y="726"/>
                    </a:lnTo>
                    <a:lnTo>
                      <a:pt x="556" y="743"/>
                    </a:lnTo>
                    <a:lnTo>
                      <a:pt x="610" y="763"/>
                    </a:lnTo>
                    <a:lnTo>
                      <a:pt x="662" y="782"/>
                    </a:lnTo>
                    <a:lnTo>
                      <a:pt x="712" y="802"/>
                    </a:lnTo>
                    <a:lnTo>
                      <a:pt x="761" y="823"/>
                    </a:lnTo>
                    <a:lnTo>
                      <a:pt x="810" y="844"/>
                    </a:lnTo>
                    <a:lnTo>
                      <a:pt x="856" y="866"/>
                    </a:lnTo>
                    <a:lnTo>
                      <a:pt x="900" y="888"/>
                    </a:lnTo>
                    <a:lnTo>
                      <a:pt x="942" y="910"/>
                    </a:lnTo>
                    <a:lnTo>
                      <a:pt x="982" y="932"/>
                    </a:lnTo>
                    <a:lnTo>
                      <a:pt x="1020" y="955"/>
                    </a:lnTo>
                    <a:lnTo>
                      <a:pt x="1037" y="963"/>
                    </a:lnTo>
                    <a:lnTo>
                      <a:pt x="1057" y="968"/>
                    </a:lnTo>
                    <a:lnTo>
                      <a:pt x="1080" y="968"/>
                    </a:lnTo>
                    <a:lnTo>
                      <a:pt x="1106" y="967"/>
                    </a:lnTo>
                    <a:lnTo>
                      <a:pt x="1134" y="961"/>
                    </a:lnTo>
                    <a:lnTo>
                      <a:pt x="1164" y="954"/>
                    </a:lnTo>
                    <a:lnTo>
                      <a:pt x="1197" y="945"/>
                    </a:lnTo>
                    <a:lnTo>
                      <a:pt x="1232" y="932"/>
                    </a:lnTo>
                    <a:lnTo>
                      <a:pt x="1267" y="918"/>
                    </a:lnTo>
                    <a:lnTo>
                      <a:pt x="1304" y="902"/>
                    </a:lnTo>
                    <a:lnTo>
                      <a:pt x="1343" y="884"/>
                    </a:lnTo>
                    <a:lnTo>
                      <a:pt x="1381" y="865"/>
                    </a:lnTo>
                    <a:lnTo>
                      <a:pt x="1420" y="843"/>
                    </a:lnTo>
                    <a:lnTo>
                      <a:pt x="1460" y="821"/>
                    </a:lnTo>
                    <a:lnTo>
                      <a:pt x="1501" y="797"/>
                    </a:lnTo>
                    <a:lnTo>
                      <a:pt x="1540" y="773"/>
                    </a:lnTo>
                    <a:lnTo>
                      <a:pt x="1579" y="747"/>
                    </a:lnTo>
                    <a:lnTo>
                      <a:pt x="1617" y="722"/>
                    </a:lnTo>
                    <a:lnTo>
                      <a:pt x="1654" y="696"/>
                    </a:lnTo>
                    <a:lnTo>
                      <a:pt x="1691" y="670"/>
                    </a:lnTo>
                    <a:lnTo>
                      <a:pt x="1725" y="644"/>
                    </a:lnTo>
                    <a:lnTo>
                      <a:pt x="1758" y="617"/>
                    </a:lnTo>
                    <a:lnTo>
                      <a:pt x="1789" y="592"/>
                    </a:lnTo>
                    <a:lnTo>
                      <a:pt x="1818" y="566"/>
                    </a:lnTo>
                    <a:lnTo>
                      <a:pt x="1844" y="542"/>
                    </a:lnTo>
                    <a:lnTo>
                      <a:pt x="1868" y="518"/>
                    </a:lnTo>
                    <a:lnTo>
                      <a:pt x="1888" y="495"/>
                    </a:lnTo>
                    <a:lnTo>
                      <a:pt x="1906" y="473"/>
                    </a:lnTo>
                    <a:lnTo>
                      <a:pt x="1920" y="453"/>
                    </a:lnTo>
                    <a:lnTo>
                      <a:pt x="1930" y="435"/>
                    </a:lnTo>
                    <a:lnTo>
                      <a:pt x="1937" y="417"/>
                    </a:lnTo>
                    <a:lnTo>
                      <a:pt x="1938" y="402"/>
                    </a:lnTo>
                    <a:lnTo>
                      <a:pt x="1936" y="381"/>
                    </a:lnTo>
                    <a:lnTo>
                      <a:pt x="1928" y="361"/>
                    </a:lnTo>
                    <a:lnTo>
                      <a:pt x="1914" y="341"/>
                    </a:lnTo>
                    <a:lnTo>
                      <a:pt x="1896" y="322"/>
                    </a:lnTo>
                    <a:lnTo>
                      <a:pt x="1874" y="301"/>
                    </a:lnTo>
                    <a:lnTo>
                      <a:pt x="1846" y="282"/>
                    </a:lnTo>
                    <a:lnTo>
                      <a:pt x="1816" y="263"/>
                    </a:lnTo>
                    <a:lnTo>
                      <a:pt x="1781" y="245"/>
                    </a:lnTo>
                    <a:lnTo>
                      <a:pt x="1744" y="227"/>
                    </a:lnTo>
                    <a:lnTo>
                      <a:pt x="1704" y="209"/>
                    </a:lnTo>
                    <a:lnTo>
                      <a:pt x="1659" y="192"/>
                    </a:lnTo>
                    <a:lnTo>
                      <a:pt x="1613" y="175"/>
                    </a:lnTo>
                    <a:lnTo>
                      <a:pt x="1565" y="160"/>
                    </a:lnTo>
                    <a:lnTo>
                      <a:pt x="1515" y="144"/>
                    </a:lnTo>
                    <a:lnTo>
                      <a:pt x="1463" y="129"/>
                    </a:lnTo>
                    <a:lnTo>
                      <a:pt x="1409" y="115"/>
                    </a:lnTo>
                    <a:lnTo>
                      <a:pt x="1354" y="101"/>
                    </a:lnTo>
                    <a:lnTo>
                      <a:pt x="1299" y="88"/>
                    </a:lnTo>
                    <a:lnTo>
                      <a:pt x="1243" y="76"/>
                    </a:lnTo>
                    <a:lnTo>
                      <a:pt x="1187" y="65"/>
                    </a:lnTo>
                    <a:lnTo>
                      <a:pt x="1131" y="54"/>
                    </a:lnTo>
                    <a:lnTo>
                      <a:pt x="1075" y="45"/>
                    </a:lnTo>
                    <a:lnTo>
                      <a:pt x="1020" y="36"/>
                    </a:lnTo>
                    <a:lnTo>
                      <a:pt x="967" y="28"/>
                    </a:lnTo>
                    <a:lnTo>
                      <a:pt x="913" y="21"/>
                    </a:lnTo>
                    <a:lnTo>
                      <a:pt x="862" y="14"/>
                    </a:lnTo>
                    <a:lnTo>
                      <a:pt x="812" y="9"/>
                    </a:lnTo>
                    <a:lnTo>
                      <a:pt x="765" y="5"/>
                    </a:lnTo>
                    <a:lnTo>
                      <a:pt x="719" y="3"/>
                    </a:lnTo>
                    <a:lnTo>
                      <a:pt x="677" y="0"/>
                    </a:lnTo>
                    <a:lnTo>
                      <a:pt x="638" y="0"/>
                    </a:lnTo>
                    <a:lnTo>
                      <a:pt x="60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5" name="Freeform 23"/>
              <p:cNvSpPr>
                <a:spLocks/>
              </p:cNvSpPr>
              <p:nvPr/>
            </p:nvSpPr>
            <p:spPr bwMode="auto">
              <a:xfrm>
                <a:off x="3272" y="1386"/>
                <a:ext cx="539" cy="265"/>
              </a:xfrm>
              <a:custGeom>
                <a:avLst/>
                <a:gdLst>
                  <a:gd name="T0" fmla="*/ 871 w 2159"/>
                  <a:gd name="T1" fmla="*/ 35 h 1059"/>
                  <a:gd name="T2" fmla="*/ 772 w 2159"/>
                  <a:gd name="T3" fmla="*/ 86 h 1059"/>
                  <a:gd name="T4" fmla="*/ 656 w 2159"/>
                  <a:gd name="T5" fmla="*/ 136 h 1059"/>
                  <a:gd name="T6" fmla="*/ 404 w 2159"/>
                  <a:gd name="T7" fmla="*/ 236 h 1059"/>
                  <a:gd name="T8" fmla="*/ 246 w 2159"/>
                  <a:gd name="T9" fmla="*/ 303 h 1059"/>
                  <a:gd name="T10" fmla="*/ 144 w 2159"/>
                  <a:gd name="T11" fmla="*/ 357 h 1059"/>
                  <a:gd name="T12" fmla="*/ 65 w 2159"/>
                  <a:gd name="T13" fmla="*/ 411 h 1059"/>
                  <a:gd name="T14" fmla="*/ 14 w 2159"/>
                  <a:gd name="T15" fmla="*/ 470 h 1059"/>
                  <a:gd name="T16" fmla="*/ 0 w 2159"/>
                  <a:gd name="T17" fmla="*/ 534 h 1059"/>
                  <a:gd name="T18" fmla="*/ 21 w 2159"/>
                  <a:gd name="T19" fmla="*/ 589 h 1059"/>
                  <a:gd name="T20" fmla="*/ 59 w 2159"/>
                  <a:gd name="T21" fmla="*/ 621 h 1059"/>
                  <a:gd name="T22" fmla="*/ 119 w 2159"/>
                  <a:gd name="T23" fmla="*/ 654 h 1059"/>
                  <a:gd name="T24" fmla="*/ 253 w 2159"/>
                  <a:gd name="T25" fmla="*/ 708 h 1059"/>
                  <a:gd name="T26" fmla="*/ 510 w 2159"/>
                  <a:gd name="T27" fmla="*/ 790 h 1059"/>
                  <a:gd name="T28" fmla="*/ 810 w 2159"/>
                  <a:gd name="T29" fmla="*/ 877 h 1059"/>
                  <a:gd name="T30" fmla="*/ 931 w 2159"/>
                  <a:gd name="T31" fmla="*/ 921 h 1059"/>
                  <a:gd name="T32" fmla="*/ 1087 w 2159"/>
                  <a:gd name="T33" fmla="*/ 981 h 1059"/>
                  <a:gd name="T34" fmla="*/ 1231 w 2159"/>
                  <a:gd name="T35" fmla="*/ 1027 h 1059"/>
                  <a:gd name="T36" fmla="*/ 1319 w 2159"/>
                  <a:gd name="T37" fmla="*/ 1046 h 1059"/>
                  <a:gd name="T38" fmla="*/ 1405 w 2159"/>
                  <a:gd name="T39" fmla="*/ 1058 h 1059"/>
                  <a:gd name="T40" fmla="*/ 1488 w 2159"/>
                  <a:gd name="T41" fmla="*/ 1058 h 1059"/>
                  <a:gd name="T42" fmla="*/ 1566 w 2159"/>
                  <a:gd name="T43" fmla="*/ 1042 h 1059"/>
                  <a:gd name="T44" fmla="*/ 1636 w 2159"/>
                  <a:gd name="T45" fmla="*/ 1012 h 1059"/>
                  <a:gd name="T46" fmla="*/ 1711 w 2159"/>
                  <a:gd name="T47" fmla="*/ 955 h 1059"/>
                  <a:gd name="T48" fmla="*/ 1809 w 2159"/>
                  <a:gd name="T49" fmla="*/ 865 h 1059"/>
                  <a:gd name="T50" fmla="*/ 1911 w 2159"/>
                  <a:gd name="T51" fmla="*/ 761 h 1059"/>
                  <a:gd name="T52" fmla="*/ 1998 w 2159"/>
                  <a:gd name="T53" fmla="*/ 660 h 1059"/>
                  <a:gd name="T54" fmla="*/ 2044 w 2159"/>
                  <a:gd name="T55" fmla="*/ 591 h 1059"/>
                  <a:gd name="T56" fmla="*/ 2056 w 2159"/>
                  <a:gd name="T57" fmla="*/ 561 h 1059"/>
                  <a:gd name="T58" fmla="*/ 2073 w 2159"/>
                  <a:gd name="T59" fmla="*/ 502 h 1059"/>
                  <a:gd name="T60" fmla="*/ 2115 w 2159"/>
                  <a:gd name="T61" fmla="*/ 408 h 1059"/>
                  <a:gd name="T62" fmla="*/ 2152 w 2159"/>
                  <a:gd name="T63" fmla="*/ 322 h 1059"/>
                  <a:gd name="T64" fmla="*/ 2159 w 2159"/>
                  <a:gd name="T65" fmla="*/ 279 h 1059"/>
                  <a:gd name="T66" fmla="*/ 2147 w 2159"/>
                  <a:gd name="T67" fmla="*/ 243 h 1059"/>
                  <a:gd name="T68" fmla="*/ 2113 w 2159"/>
                  <a:gd name="T69" fmla="*/ 215 h 1059"/>
                  <a:gd name="T70" fmla="*/ 2049 w 2159"/>
                  <a:gd name="T71" fmla="*/ 199 h 1059"/>
                  <a:gd name="T72" fmla="*/ 1950 w 2159"/>
                  <a:gd name="T73" fmla="*/ 193 h 1059"/>
                  <a:gd name="T74" fmla="*/ 1808 w 2159"/>
                  <a:gd name="T75" fmla="*/ 202 h 1059"/>
                  <a:gd name="T76" fmla="*/ 1617 w 2159"/>
                  <a:gd name="T77" fmla="*/ 219 h 1059"/>
                  <a:gd name="T78" fmla="*/ 1502 w 2159"/>
                  <a:gd name="T79" fmla="*/ 222 h 1059"/>
                  <a:gd name="T80" fmla="*/ 1387 w 2159"/>
                  <a:gd name="T81" fmla="*/ 218 h 1059"/>
                  <a:gd name="T82" fmla="*/ 1279 w 2159"/>
                  <a:gd name="T83" fmla="*/ 205 h 1059"/>
                  <a:gd name="T84" fmla="*/ 1187 w 2159"/>
                  <a:gd name="T85" fmla="*/ 181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9" h="1059">
                    <a:moveTo>
                      <a:pt x="926" y="0"/>
                    </a:moveTo>
                    <a:lnTo>
                      <a:pt x="900" y="18"/>
                    </a:lnTo>
                    <a:lnTo>
                      <a:pt x="871" y="35"/>
                    </a:lnTo>
                    <a:lnTo>
                      <a:pt x="840" y="52"/>
                    </a:lnTo>
                    <a:lnTo>
                      <a:pt x="807" y="70"/>
                    </a:lnTo>
                    <a:lnTo>
                      <a:pt x="772" y="86"/>
                    </a:lnTo>
                    <a:lnTo>
                      <a:pt x="735" y="103"/>
                    </a:lnTo>
                    <a:lnTo>
                      <a:pt x="695" y="120"/>
                    </a:lnTo>
                    <a:lnTo>
                      <a:pt x="656" y="136"/>
                    </a:lnTo>
                    <a:lnTo>
                      <a:pt x="573" y="169"/>
                    </a:lnTo>
                    <a:lnTo>
                      <a:pt x="489" y="202"/>
                    </a:lnTo>
                    <a:lnTo>
                      <a:pt x="404" y="236"/>
                    </a:lnTo>
                    <a:lnTo>
                      <a:pt x="323" y="269"/>
                    </a:lnTo>
                    <a:lnTo>
                      <a:pt x="285" y="287"/>
                    </a:lnTo>
                    <a:lnTo>
                      <a:pt x="246" y="303"/>
                    </a:lnTo>
                    <a:lnTo>
                      <a:pt x="211" y="321"/>
                    </a:lnTo>
                    <a:lnTo>
                      <a:pt x="176" y="339"/>
                    </a:lnTo>
                    <a:lnTo>
                      <a:pt x="144" y="357"/>
                    </a:lnTo>
                    <a:lnTo>
                      <a:pt x="115" y="375"/>
                    </a:lnTo>
                    <a:lnTo>
                      <a:pt x="88" y="392"/>
                    </a:lnTo>
                    <a:lnTo>
                      <a:pt x="65" y="411"/>
                    </a:lnTo>
                    <a:lnTo>
                      <a:pt x="45" y="431"/>
                    </a:lnTo>
                    <a:lnTo>
                      <a:pt x="27" y="451"/>
                    </a:lnTo>
                    <a:lnTo>
                      <a:pt x="14" y="470"/>
                    </a:lnTo>
                    <a:lnTo>
                      <a:pt x="5" y="492"/>
                    </a:lnTo>
                    <a:lnTo>
                      <a:pt x="0" y="512"/>
                    </a:lnTo>
                    <a:lnTo>
                      <a:pt x="0" y="534"/>
                    </a:lnTo>
                    <a:lnTo>
                      <a:pt x="4" y="556"/>
                    </a:lnTo>
                    <a:lnTo>
                      <a:pt x="14" y="578"/>
                    </a:lnTo>
                    <a:lnTo>
                      <a:pt x="21" y="589"/>
                    </a:lnTo>
                    <a:lnTo>
                      <a:pt x="31" y="599"/>
                    </a:lnTo>
                    <a:lnTo>
                      <a:pt x="44" y="609"/>
                    </a:lnTo>
                    <a:lnTo>
                      <a:pt x="59" y="621"/>
                    </a:lnTo>
                    <a:lnTo>
                      <a:pt x="77" y="631"/>
                    </a:lnTo>
                    <a:lnTo>
                      <a:pt x="97" y="642"/>
                    </a:lnTo>
                    <a:lnTo>
                      <a:pt x="119" y="654"/>
                    </a:lnTo>
                    <a:lnTo>
                      <a:pt x="143" y="664"/>
                    </a:lnTo>
                    <a:lnTo>
                      <a:pt x="195" y="687"/>
                    </a:lnTo>
                    <a:lnTo>
                      <a:pt x="253" y="708"/>
                    </a:lnTo>
                    <a:lnTo>
                      <a:pt x="315" y="730"/>
                    </a:lnTo>
                    <a:lnTo>
                      <a:pt x="380" y="751"/>
                    </a:lnTo>
                    <a:lnTo>
                      <a:pt x="510" y="790"/>
                    </a:lnTo>
                    <a:lnTo>
                      <a:pt x="633" y="826"/>
                    </a:lnTo>
                    <a:lnTo>
                      <a:pt x="737" y="855"/>
                    </a:lnTo>
                    <a:lnTo>
                      <a:pt x="810" y="877"/>
                    </a:lnTo>
                    <a:lnTo>
                      <a:pt x="846" y="888"/>
                    </a:lnTo>
                    <a:lnTo>
                      <a:pt x="886" y="904"/>
                    </a:lnTo>
                    <a:lnTo>
                      <a:pt x="931" y="921"/>
                    </a:lnTo>
                    <a:lnTo>
                      <a:pt x="979" y="940"/>
                    </a:lnTo>
                    <a:lnTo>
                      <a:pt x="1032" y="961"/>
                    </a:lnTo>
                    <a:lnTo>
                      <a:pt x="1087" y="981"/>
                    </a:lnTo>
                    <a:lnTo>
                      <a:pt x="1144" y="1000"/>
                    </a:lnTo>
                    <a:lnTo>
                      <a:pt x="1201" y="1018"/>
                    </a:lnTo>
                    <a:lnTo>
                      <a:pt x="1231" y="1027"/>
                    </a:lnTo>
                    <a:lnTo>
                      <a:pt x="1260" y="1034"/>
                    </a:lnTo>
                    <a:lnTo>
                      <a:pt x="1289" y="1041"/>
                    </a:lnTo>
                    <a:lnTo>
                      <a:pt x="1319" y="1046"/>
                    </a:lnTo>
                    <a:lnTo>
                      <a:pt x="1348" y="1051"/>
                    </a:lnTo>
                    <a:lnTo>
                      <a:pt x="1377" y="1055"/>
                    </a:lnTo>
                    <a:lnTo>
                      <a:pt x="1405" y="1058"/>
                    </a:lnTo>
                    <a:lnTo>
                      <a:pt x="1433" y="1059"/>
                    </a:lnTo>
                    <a:lnTo>
                      <a:pt x="1461" y="1059"/>
                    </a:lnTo>
                    <a:lnTo>
                      <a:pt x="1488" y="1058"/>
                    </a:lnTo>
                    <a:lnTo>
                      <a:pt x="1515" y="1054"/>
                    </a:lnTo>
                    <a:lnTo>
                      <a:pt x="1540" y="1050"/>
                    </a:lnTo>
                    <a:lnTo>
                      <a:pt x="1566" y="1042"/>
                    </a:lnTo>
                    <a:lnTo>
                      <a:pt x="1590" y="1035"/>
                    </a:lnTo>
                    <a:lnTo>
                      <a:pt x="1613" y="1025"/>
                    </a:lnTo>
                    <a:lnTo>
                      <a:pt x="1636" y="1012"/>
                    </a:lnTo>
                    <a:lnTo>
                      <a:pt x="1656" y="998"/>
                    </a:lnTo>
                    <a:lnTo>
                      <a:pt x="1682" y="977"/>
                    </a:lnTo>
                    <a:lnTo>
                      <a:pt x="1711" y="955"/>
                    </a:lnTo>
                    <a:lnTo>
                      <a:pt x="1742" y="928"/>
                    </a:lnTo>
                    <a:lnTo>
                      <a:pt x="1775" y="897"/>
                    </a:lnTo>
                    <a:lnTo>
                      <a:pt x="1809" y="865"/>
                    </a:lnTo>
                    <a:lnTo>
                      <a:pt x="1844" y="831"/>
                    </a:lnTo>
                    <a:lnTo>
                      <a:pt x="1878" y="796"/>
                    </a:lnTo>
                    <a:lnTo>
                      <a:pt x="1911" y="761"/>
                    </a:lnTo>
                    <a:lnTo>
                      <a:pt x="1943" y="726"/>
                    </a:lnTo>
                    <a:lnTo>
                      <a:pt x="1973" y="692"/>
                    </a:lnTo>
                    <a:lnTo>
                      <a:pt x="1998" y="660"/>
                    </a:lnTo>
                    <a:lnTo>
                      <a:pt x="2020" y="629"/>
                    </a:lnTo>
                    <a:lnTo>
                      <a:pt x="2038" y="603"/>
                    </a:lnTo>
                    <a:lnTo>
                      <a:pt x="2044" y="591"/>
                    </a:lnTo>
                    <a:lnTo>
                      <a:pt x="2049" y="580"/>
                    </a:lnTo>
                    <a:lnTo>
                      <a:pt x="2053" y="570"/>
                    </a:lnTo>
                    <a:lnTo>
                      <a:pt x="2056" y="561"/>
                    </a:lnTo>
                    <a:lnTo>
                      <a:pt x="2061" y="540"/>
                    </a:lnTo>
                    <a:lnTo>
                      <a:pt x="2067" y="521"/>
                    </a:lnTo>
                    <a:lnTo>
                      <a:pt x="2073" y="502"/>
                    </a:lnTo>
                    <a:lnTo>
                      <a:pt x="2081" y="483"/>
                    </a:lnTo>
                    <a:lnTo>
                      <a:pt x="2099" y="445"/>
                    </a:lnTo>
                    <a:lnTo>
                      <a:pt x="2115" y="408"/>
                    </a:lnTo>
                    <a:lnTo>
                      <a:pt x="2133" y="372"/>
                    </a:lnTo>
                    <a:lnTo>
                      <a:pt x="2146" y="339"/>
                    </a:lnTo>
                    <a:lnTo>
                      <a:pt x="2152" y="322"/>
                    </a:lnTo>
                    <a:lnTo>
                      <a:pt x="2156" y="307"/>
                    </a:lnTo>
                    <a:lnTo>
                      <a:pt x="2159" y="293"/>
                    </a:lnTo>
                    <a:lnTo>
                      <a:pt x="2159" y="279"/>
                    </a:lnTo>
                    <a:lnTo>
                      <a:pt x="2158" y="266"/>
                    </a:lnTo>
                    <a:lnTo>
                      <a:pt x="2154" y="255"/>
                    </a:lnTo>
                    <a:lnTo>
                      <a:pt x="2147" y="243"/>
                    </a:lnTo>
                    <a:lnTo>
                      <a:pt x="2140" y="233"/>
                    </a:lnTo>
                    <a:lnTo>
                      <a:pt x="2128" y="224"/>
                    </a:lnTo>
                    <a:lnTo>
                      <a:pt x="2113" y="215"/>
                    </a:lnTo>
                    <a:lnTo>
                      <a:pt x="2095" y="209"/>
                    </a:lnTo>
                    <a:lnTo>
                      <a:pt x="2073" y="204"/>
                    </a:lnTo>
                    <a:lnTo>
                      <a:pt x="2049" y="199"/>
                    </a:lnTo>
                    <a:lnTo>
                      <a:pt x="2020" y="196"/>
                    </a:lnTo>
                    <a:lnTo>
                      <a:pt x="1987" y="193"/>
                    </a:lnTo>
                    <a:lnTo>
                      <a:pt x="1950" y="193"/>
                    </a:lnTo>
                    <a:lnTo>
                      <a:pt x="1908" y="195"/>
                    </a:lnTo>
                    <a:lnTo>
                      <a:pt x="1860" y="197"/>
                    </a:lnTo>
                    <a:lnTo>
                      <a:pt x="1808" y="202"/>
                    </a:lnTo>
                    <a:lnTo>
                      <a:pt x="1752" y="208"/>
                    </a:lnTo>
                    <a:lnTo>
                      <a:pt x="1687" y="214"/>
                    </a:lnTo>
                    <a:lnTo>
                      <a:pt x="1617" y="219"/>
                    </a:lnTo>
                    <a:lnTo>
                      <a:pt x="1579" y="220"/>
                    </a:lnTo>
                    <a:lnTo>
                      <a:pt x="1542" y="222"/>
                    </a:lnTo>
                    <a:lnTo>
                      <a:pt x="1502" y="222"/>
                    </a:lnTo>
                    <a:lnTo>
                      <a:pt x="1464" y="222"/>
                    </a:lnTo>
                    <a:lnTo>
                      <a:pt x="1426" y="220"/>
                    </a:lnTo>
                    <a:lnTo>
                      <a:pt x="1387" y="218"/>
                    </a:lnTo>
                    <a:lnTo>
                      <a:pt x="1350" y="215"/>
                    </a:lnTo>
                    <a:lnTo>
                      <a:pt x="1313" y="210"/>
                    </a:lnTo>
                    <a:lnTo>
                      <a:pt x="1279" y="205"/>
                    </a:lnTo>
                    <a:lnTo>
                      <a:pt x="1246" y="199"/>
                    </a:lnTo>
                    <a:lnTo>
                      <a:pt x="1215" y="190"/>
                    </a:lnTo>
                    <a:lnTo>
                      <a:pt x="1187" y="181"/>
                    </a:lnTo>
                    <a:lnTo>
                      <a:pt x="926"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6" name="Freeform 24"/>
              <p:cNvSpPr>
                <a:spLocks/>
              </p:cNvSpPr>
              <p:nvPr/>
            </p:nvSpPr>
            <p:spPr bwMode="auto">
              <a:xfrm>
                <a:off x="3550" y="1178"/>
                <a:ext cx="392" cy="227"/>
              </a:xfrm>
              <a:custGeom>
                <a:avLst/>
                <a:gdLst>
                  <a:gd name="T0" fmla="*/ 42 w 1568"/>
                  <a:gd name="T1" fmla="*/ 807 h 906"/>
                  <a:gd name="T2" fmla="*/ 125 w 1568"/>
                  <a:gd name="T3" fmla="*/ 830 h 906"/>
                  <a:gd name="T4" fmla="*/ 239 w 1568"/>
                  <a:gd name="T5" fmla="*/ 858 h 906"/>
                  <a:gd name="T6" fmla="*/ 382 w 1568"/>
                  <a:gd name="T7" fmla="*/ 883 h 906"/>
                  <a:gd name="T8" fmla="*/ 517 w 1568"/>
                  <a:gd name="T9" fmla="*/ 899 h 906"/>
                  <a:gd name="T10" fmla="*/ 647 w 1568"/>
                  <a:gd name="T11" fmla="*/ 905 h 906"/>
                  <a:gd name="T12" fmla="*/ 779 w 1568"/>
                  <a:gd name="T13" fmla="*/ 906 h 906"/>
                  <a:gd name="T14" fmla="*/ 916 w 1568"/>
                  <a:gd name="T15" fmla="*/ 905 h 906"/>
                  <a:gd name="T16" fmla="*/ 1064 w 1568"/>
                  <a:gd name="T17" fmla="*/ 902 h 906"/>
                  <a:gd name="T18" fmla="*/ 1164 w 1568"/>
                  <a:gd name="T19" fmla="*/ 901 h 906"/>
                  <a:gd name="T20" fmla="*/ 1202 w 1568"/>
                  <a:gd name="T21" fmla="*/ 891 h 906"/>
                  <a:gd name="T22" fmla="*/ 1239 w 1568"/>
                  <a:gd name="T23" fmla="*/ 873 h 906"/>
                  <a:gd name="T24" fmla="*/ 1273 w 1568"/>
                  <a:gd name="T25" fmla="*/ 846 h 906"/>
                  <a:gd name="T26" fmla="*/ 1306 w 1568"/>
                  <a:gd name="T27" fmla="*/ 813 h 906"/>
                  <a:gd name="T28" fmla="*/ 1338 w 1568"/>
                  <a:gd name="T29" fmla="*/ 775 h 906"/>
                  <a:gd name="T30" fmla="*/ 1368 w 1568"/>
                  <a:gd name="T31" fmla="*/ 733 h 906"/>
                  <a:gd name="T32" fmla="*/ 1394 w 1568"/>
                  <a:gd name="T33" fmla="*/ 688 h 906"/>
                  <a:gd name="T34" fmla="*/ 1433 w 1568"/>
                  <a:gd name="T35" fmla="*/ 617 h 906"/>
                  <a:gd name="T36" fmla="*/ 1477 w 1568"/>
                  <a:gd name="T37" fmla="*/ 524 h 906"/>
                  <a:gd name="T38" fmla="*/ 1517 w 1568"/>
                  <a:gd name="T39" fmla="*/ 440 h 906"/>
                  <a:gd name="T40" fmla="*/ 1549 w 1568"/>
                  <a:gd name="T41" fmla="*/ 375 h 906"/>
                  <a:gd name="T42" fmla="*/ 1568 w 1568"/>
                  <a:gd name="T43" fmla="*/ 343 h 906"/>
                  <a:gd name="T44" fmla="*/ 1559 w 1568"/>
                  <a:gd name="T45" fmla="*/ 322 h 906"/>
                  <a:gd name="T46" fmla="*/ 1532 w 1568"/>
                  <a:gd name="T47" fmla="*/ 298 h 906"/>
                  <a:gd name="T48" fmla="*/ 1489 w 1568"/>
                  <a:gd name="T49" fmla="*/ 273 h 906"/>
                  <a:gd name="T50" fmla="*/ 1431 w 1568"/>
                  <a:gd name="T51" fmla="*/ 245 h 906"/>
                  <a:gd name="T52" fmla="*/ 1363 w 1568"/>
                  <a:gd name="T53" fmla="*/ 215 h 906"/>
                  <a:gd name="T54" fmla="*/ 1243 w 1568"/>
                  <a:gd name="T55" fmla="*/ 171 h 906"/>
                  <a:gd name="T56" fmla="*/ 1065 w 1568"/>
                  <a:gd name="T57" fmla="*/ 113 h 906"/>
                  <a:gd name="T58" fmla="*/ 887 w 1568"/>
                  <a:gd name="T59" fmla="*/ 62 h 906"/>
                  <a:gd name="T60" fmla="*/ 728 w 1568"/>
                  <a:gd name="T61" fmla="*/ 24 h 906"/>
                  <a:gd name="T62" fmla="*/ 631 w 1568"/>
                  <a:gd name="T63" fmla="*/ 6 h 906"/>
                  <a:gd name="T64" fmla="*/ 582 w 1568"/>
                  <a:gd name="T65" fmla="*/ 0 h 906"/>
                  <a:gd name="T66" fmla="*/ 547 w 1568"/>
                  <a:gd name="T67" fmla="*/ 0 h 906"/>
                  <a:gd name="T68" fmla="*/ 515 w 1568"/>
                  <a:gd name="T69" fmla="*/ 6 h 906"/>
                  <a:gd name="T70" fmla="*/ 490 w 1568"/>
                  <a:gd name="T71" fmla="*/ 18 h 906"/>
                  <a:gd name="T72" fmla="*/ 473 w 1568"/>
                  <a:gd name="T73" fmla="*/ 33 h 906"/>
                  <a:gd name="T74" fmla="*/ 459 w 1568"/>
                  <a:gd name="T75" fmla="*/ 53 h 906"/>
                  <a:gd name="T76" fmla="*/ 451 w 1568"/>
                  <a:gd name="T77" fmla="*/ 78 h 906"/>
                  <a:gd name="T78" fmla="*/ 446 w 1568"/>
                  <a:gd name="T79" fmla="*/ 103 h 906"/>
                  <a:gd name="T80" fmla="*/ 445 w 1568"/>
                  <a:gd name="T81" fmla="*/ 131 h 906"/>
                  <a:gd name="T82" fmla="*/ 447 w 1568"/>
                  <a:gd name="T83" fmla="*/ 176 h 906"/>
                  <a:gd name="T84" fmla="*/ 456 w 1568"/>
                  <a:gd name="T85" fmla="*/ 237 h 906"/>
                  <a:gd name="T86" fmla="*/ 467 w 1568"/>
                  <a:gd name="T87" fmla="*/ 294 h 906"/>
                  <a:gd name="T88" fmla="*/ 476 w 1568"/>
                  <a:gd name="T89" fmla="*/ 342 h 906"/>
                  <a:gd name="T90" fmla="*/ 476 w 1568"/>
                  <a:gd name="T91" fmla="*/ 380 h 906"/>
                  <a:gd name="T92" fmla="*/ 466 w 1568"/>
                  <a:gd name="T93" fmla="*/ 415 h 906"/>
                  <a:gd name="T94" fmla="*/ 448 w 1568"/>
                  <a:gd name="T95" fmla="*/ 450 h 906"/>
                  <a:gd name="T96" fmla="*/ 424 w 1568"/>
                  <a:gd name="T97" fmla="*/ 482 h 906"/>
                  <a:gd name="T98" fmla="*/ 392 w 1568"/>
                  <a:gd name="T99" fmla="*/ 511 h 906"/>
                  <a:gd name="T100" fmla="*/ 357 w 1568"/>
                  <a:gd name="T101" fmla="*/ 540 h 906"/>
                  <a:gd name="T102" fmla="*/ 297 w 1568"/>
                  <a:gd name="T103" fmla="*/ 580 h 906"/>
                  <a:gd name="T104" fmla="*/ 169 w 1568"/>
                  <a:gd name="T105" fmla="*/ 653 h 906"/>
                  <a:gd name="T106" fmla="*/ 75 w 1568"/>
                  <a:gd name="T107" fmla="*/ 710 h 906"/>
                  <a:gd name="T108" fmla="*/ 45 w 1568"/>
                  <a:gd name="T109" fmla="*/ 733 h 906"/>
                  <a:gd name="T110" fmla="*/ 21 w 1568"/>
                  <a:gd name="T111" fmla="*/ 757 h 906"/>
                  <a:gd name="T112" fmla="*/ 5 w 1568"/>
                  <a:gd name="T113" fmla="*/ 78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8" h="906">
                    <a:moveTo>
                      <a:pt x="0" y="794"/>
                    </a:moveTo>
                    <a:lnTo>
                      <a:pt x="42" y="807"/>
                    </a:lnTo>
                    <a:lnTo>
                      <a:pt x="84" y="820"/>
                    </a:lnTo>
                    <a:lnTo>
                      <a:pt x="125" y="830"/>
                    </a:lnTo>
                    <a:lnTo>
                      <a:pt x="164" y="840"/>
                    </a:lnTo>
                    <a:lnTo>
                      <a:pt x="239" y="858"/>
                    </a:lnTo>
                    <a:lnTo>
                      <a:pt x="312" y="872"/>
                    </a:lnTo>
                    <a:lnTo>
                      <a:pt x="382" y="883"/>
                    </a:lnTo>
                    <a:lnTo>
                      <a:pt x="451" y="892"/>
                    </a:lnTo>
                    <a:lnTo>
                      <a:pt x="517" y="899"/>
                    </a:lnTo>
                    <a:lnTo>
                      <a:pt x="582" y="902"/>
                    </a:lnTo>
                    <a:lnTo>
                      <a:pt x="647" y="905"/>
                    </a:lnTo>
                    <a:lnTo>
                      <a:pt x="712" y="906"/>
                    </a:lnTo>
                    <a:lnTo>
                      <a:pt x="779" y="906"/>
                    </a:lnTo>
                    <a:lnTo>
                      <a:pt x="846" y="906"/>
                    </a:lnTo>
                    <a:lnTo>
                      <a:pt x="916" y="905"/>
                    </a:lnTo>
                    <a:lnTo>
                      <a:pt x="989" y="904"/>
                    </a:lnTo>
                    <a:lnTo>
                      <a:pt x="1064" y="902"/>
                    </a:lnTo>
                    <a:lnTo>
                      <a:pt x="1143" y="902"/>
                    </a:lnTo>
                    <a:lnTo>
                      <a:pt x="1164" y="901"/>
                    </a:lnTo>
                    <a:lnTo>
                      <a:pt x="1183" y="897"/>
                    </a:lnTo>
                    <a:lnTo>
                      <a:pt x="1202" y="891"/>
                    </a:lnTo>
                    <a:lnTo>
                      <a:pt x="1221" y="883"/>
                    </a:lnTo>
                    <a:lnTo>
                      <a:pt x="1239" y="873"/>
                    </a:lnTo>
                    <a:lnTo>
                      <a:pt x="1257" y="860"/>
                    </a:lnTo>
                    <a:lnTo>
                      <a:pt x="1273" y="846"/>
                    </a:lnTo>
                    <a:lnTo>
                      <a:pt x="1290" y="830"/>
                    </a:lnTo>
                    <a:lnTo>
                      <a:pt x="1306" y="813"/>
                    </a:lnTo>
                    <a:lnTo>
                      <a:pt x="1323" y="795"/>
                    </a:lnTo>
                    <a:lnTo>
                      <a:pt x="1338" y="775"/>
                    </a:lnTo>
                    <a:lnTo>
                      <a:pt x="1352" y="755"/>
                    </a:lnTo>
                    <a:lnTo>
                      <a:pt x="1368" y="733"/>
                    </a:lnTo>
                    <a:lnTo>
                      <a:pt x="1380" y="710"/>
                    </a:lnTo>
                    <a:lnTo>
                      <a:pt x="1394" y="688"/>
                    </a:lnTo>
                    <a:lnTo>
                      <a:pt x="1407" y="664"/>
                    </a:lnTo>
                    <a:lnTo>
                      <a:pt x="1433" y="617"/>
                    </a:lnTo>
                    <a:lnTo>
                      <a:pt x="1456" y="570"/>
                    </a:lnTo>
                    <a:lnTo>
                      <a:pt x="1477" y="524"/>
                    </a:lnTo>
                    <a:lnTo>
                      <a:pt x="1498" y="479"/>
                    </a:lnTo>
                    <a:lnTo>
                      <a:pt x="1517" y="440"/>
                    </a:lnTo>
                    <a:lnTo>
                      <a:pt x="1533" y="404"/>
                    </a:lnTo>
                    <a:lnTo>
                      <a:pt x="1549" y="375"/>
                    </a:lnTo>
                    <a:lnTo>
                      <a:pt x="1563" y="352"/>
                    </a:lnTo>
                    <a:lnTo>
                      <a:pt x="1568" y="343"/>
                    </a:lnTo>
                    <a:lnTo>
                      <a:pt x="1567" y="333"/>
                    </a:lnTo>
                    <a:lnTo>
                      <a:pt x="1559" y="322"/>
                    </a:lnTo>
                    <a:lnTo>
                      <a:pt x="1549" y="311"/>
                    </a:lnTo>
                    <a:lnTo>
                      <a:pt x="1532" y="298"/>
                    </a:lnTo>
                    <a:lnTo>
                      <a:pt x="1513" y="285"/>
                    </a:lnTo>
                    <a:lnTo>
                      <a:pt x="1489" y="273"/>
                    </a:lnTo>
                    <a:lnTo>
                      <a:pt x="1462" y="259"/>
                    </a:lnTo>
                    <a:lnTo>
                      <a:pt x="1431" y="245"/>
                    </a:lnTo>
                    <a:lnTo>
                      <a:pt x="1398" y="229"/>
                    </a:lnTo>
                    <a:lnTo>
                      <a:pt x="1363" y="215"/>
                    </a:lnTo>
                    <a:lnTo>
                      <a:pt x="1324" y="200"/>
                    </a:lnTo>
                    <a:lnTo>
                      <a:pt x="1243" y="171"/>
                    </a:lnTo>
                    <a:lnTo>
                      <a:pt x="1156" y="141"/>
                    </a:lnTo>
                    <a:lnTo>
                      <a:pt x="1065" y="113"/>
                    </a:lnTo>
                    <a:lnTo>
                      <a:pt x="976" y="87"/>
                    </a:lnTo>
                    <a:lnTo>
                      <a:pt x="887" y="62"/>
                    </a:lnTo>
                    <a:lnTo>
                      <a:pt x="804" y="42"/>
                    </a:lnTo>
                    <a:lnTo>
                      <a:pt x="728" y="24"/>
                    </a:lnTo>
                    <a:lnTo>
                      <a:pt x="660" y="11"/>
                    </a:lnTo>
                    <a:lnTo>
                      <a:pt x="631" y="6"/>
                    </a:lnTo>
                    <a:lnTo>
                      <a:pt x="605" y="2"/>
                    </a:lnTo>
                    <a:lnTo>
                      <a:pt x="582" y="0"/>
                    </a:lnTo>
                    <a:lnTo>
                      <a:pt x="564" y="0"/>
                    </a:lnTo>
                    <a:lnTo>
                      <a:pt x="547" y="0"/>
                    </a:lnTo>
                    <a:lnTo>
                      <a:pt x="530" y="2"/>
                    </a:lnTo>
                    <a:lnTo>
                      <a:pt x="515" y="6"/>
                    </a:lnTo>
                    <a:lnTo>
                      <a:pt x="502" y="11"/>
                    </a:lnTo>
                    <a:lnTo>
                      <a:pt x="490" y="18"/>
                    </a:lnTo>
                    <a:lnTo>
                      <a:pt x="480" y="25"/>
                    </a:lnTo>
                    <a:lnTo>
                      <a:pt x="473" y="33"/>
                    </a:lnTo>
                    <a:lnTo>
                      <a:pt x="465" y="43"/>
                    </a:lnTo>
                    <a:lnTo>
                      <a:pt x="459" y="53"/>
                    </a:lnTo>
                    <a:lnTo>
                      <a:pt x="455" y="65"/>
                    </a:lnTo>
                    <a:lnTo>
                      <a:pt x="451" y="78"/>
                    </a:lnTo>
                    <a:lnTo>
                      <a:pt x="447" y="90"/>
                    </a:lnTo>
                    <a:lnTo>
                      <a:pt x="446" y="103"/>
                    </a:lnTo>
                    <a:lnTo>
                      <a:pt x="445" y="117"/>
                    </a:lnTo>
                    <a:lnTo>
                      <a:pt x="445" y="131"/>
                    </a:lnTo>
                    <a:lnTo>
                      <a:pt x="445" y="146"/>
                    </a:lnTo>
                    <a:lnTo>
                      <a:pt x="447" y="176"/>
                    </a:lnTo>
                    <a:lnTo>
                      <a:pt x="451" y="206"/>
                    </a:lnTo>
                    <a:lnTo>
                      <a:pt x="456" y="237"/>
                    </a:lnTo>
                    <a:lnTo>
                      <a:pt x="462" y="266"/>
                    </a:lnTo>
                    <a:lnTo>
                      <a:pt x="467" y="294"/>
                    </a:lnTo>
                    <a:lnTo>
                      <a:pt x="473" y="319"/>
                    </a:lnTo>
                    <a:lnTo>
                      <a:pt x="476" y="342"/>
                    </a:lnTo>
                    <a:lnTo>
                      <a:pt x="478" y="361"/>
                    </a:lnTo>
                    <a:lnTo>
                      <a:pt x="476" y="380"/>
                    </a:lnTo>
                    <a:lnTo>
                      <a:pt x="473" y="398"/>
                    </a:lnTo>
                    <a:lnTo>
                      <a:pt x="466" y="415"/>
                    </a:lnTo>
                    <a:lnTo>
                      <a:pt x="459" y="433"/>
                    </a:lnTo>
                    <a:lnTo>
                      <a:pt x="448" y="450"/>
                    </a:lnTo>
                    <a:lnTo>
                      <a:pt x="437" y="466"/>
                    </a:lnTo>
                    <a:lnTo>
                      <a:pt x="424" y="482"/>
                    </a:lnTo>
                    <a:lnTo>
                      <a:pt x="409" y="497"/>
                    </a:lnTo>
                    <a:lnTo>
                      <a:pt x="392" y="511"/>
                    </a:lnTo>
                    <a:lnTo>
                      <a:pt x="376" y="526"/>
                    </a:lnTo>
                    <a:lnTo>
                      <a:pt x="357" y="540"/>
                    </a:lnTo>
                    <a:lnTo>
                      <a:pt x="337" y="553"/>
                    </a:lnTo>
                    <a:lnTo>
                      <a:pt x="297" y="580"/>
                    </a:lnTo>
                    <a:lnTo>
                      <a:pt x="255" y="604"/>
                    </a:lnTo>
                    <a:lnTo>
                      <a:pt x="169" y="653"/>
                    </a:lnTo>
                    <a:lnTo>
                      <a:pt x="93" y="698"/>
                    </a:lnTo>
                    <a:lnTo>
                      <a:pt x="75" y="710"/>
                    </a:lnTo>
                    <a:lnTo>
                      <a:pt x="59" y="721"/>
                    </a:lnTo>
                    <a:lnTo>
                      <a:pt x="45" y="733"/>
                    </a:lnTo>
                    <a:lnTo>
                      <a:pt x="33" y="746"/>
                    </a:lnTo>
                    <a:lnTo>
                      <a:pt x="21" y="757"/>
                    </a:lnTo>
                    <a:lnTo>
                      <a:pt x="12" y="770"/>
                    </a:lnTo>
                    <a:lnTo>
                      <a:pt x="5" y="781"/>
                    </a:lnTo>
                    <a:lnTo>
                      <a:pt x="0" y="79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7" name="Freeform 25"/>
              <p:cNvSpPr>
                <a:spLocks/>
              </p:cNvSpPr>
              <p:nvPr/>
            </p:nvSpPr>
            <p:spPr bwMode="auto">
              <a:xfrm>
                <a:off x="3882" y="1316"/>
                <a:ext cx="422" cy="193"/>
              </a:xfrm>
              <a:custGeom>
                <a:avLst/>
                <a:gdLst>
                  <a:gd name="T0" fmla="*/ 1425 w 1689"/>
                  <a:gd name="T1" fmla="*/ 64 h 773"/>
                  <a:gd name="T2" fmla="*/ 1499 w 1689"/>
                  <a:gd name="T3" fmla="*/ 72 h 773"/>
                  <a:gd name="T4" fmla="*/ 1558 w 1689"/>
                  <a:gd name="T5" fmla="*/ 82 h 773"/>
                  <a:gd name="T6" fmla="*/ 1605 w 1689"/>
                  <a:gd name="T7" fmla="*/ 95 h 773"/>
                  <a:gd name="T8" fmla="*/ 1639 w 1689"/>
                  <a:gd name="T9" fmla="*/ 111 h 773"/>
                  <a:gd name="T10" fmla="*/ 1665 w 1689"/>
                  <a:gd name="T11" fmla="*/ 132 h 773"/>
                  <a:gd name="T12" fmla="*/ 1680 w 1689"/>
                  <a:gd name="T13" fmla="*/ 153 h 773"/>
                  <a:gd name="T14" fmla="*/ 1688 w 1689"/>
                  <a:gd name="T15" fmla="*/ 179 h 773"/>
                  <a:gd name="T16" fmla="*/ 1689 w 1689"/>
                  <a:gd name="T17" fmla="*/ 206 h 773"/>
                  <a:gd name="T18" fmla="*/ 1685 w 1689"/>
                  <a:gd name="T19" fmla="*/ 235 h 773"/>
                  <a:gd name="T20" fmla="*/ 1677 w 1689"/>
                  <a:gd name="T21" fmla="*/ 267 h 773"/>
                  <a:gd name="T22" fmla="*/ 1657 w 1689"/>
                  <a:gd name="T23" fmla="*/ 336 h 773"/>
                  <a:gd name="T24" fmla="*/ 1637 w 1689"/>
                  <a:gd name="T25" fmla="*/ 409 h 773"/>
                  <a:gd name="T26" fmla="*/ 1630 w 1689"/>
                  <a:gd name="T27" fmla="*/ 449 h 773"/>
                  <a:gd name="T28" fmla="*/ 1628 w 1689"/>
                  <a:gd name="T29" fmla="*/ 489 h 773"/>
                  <a:gd name="T30" fmla="*/ 1616 w 1689"/>
                  <a:gd name="T31" fmla="*/ 565 h 773"/>
                  <a:gd name="T32" fmla="*/ 1586 w 1689"/>
                  <a:gd name="T33" fmla="*/ 626 h 773"/>
                  <a:gd name="T34" fmla="*/ 1537 w 1689"/>
                  <a:gd name="T35" fmla="*/ 675 h 773"/>
                  <a:gd name="T36" fmla="*/ 1472 w 1689"/>
                  <a:gd name="T37" fmla="*/ 713 h 773"/>
                  <a:gd name="T38" fmla="*/ 1392 w 1689"/>
                  <a:gd name="T39" fmla="*/ 740 h 773"/>
                  <a:gd name="T40" fmla="*/ 1300 w 1689"/>
                  <a:gd name="T41" fmla="*/ 757 h 773"/>
                  <a:gd name="T42" fmla="*/ 1197 w 1689"/>
                  <a:gd name="T43" fmla="*/ 768 h 773"/>
                  <a:gd name="T44" fmla="*/ 1086 w 1689"/>
                  <a:gd name="T45" fmla="*/ 773 h 773"/>
                  <a:gd name="T46" fmla="*/ 969 w 1689"/>
                  <a:gd name="T47" fmla="*/ 772 h 773"/>
                  <a:gd name="T48" fmla="*/ 846 w 1689"/>
                  <a:gd name="T49" fmla="*/ 766 h 773"/>
                  <a:gd name="T50" fmla="*/ 595 w 1689"/>
                  <a:gd name="T51" fmla="*/ 750 h 773"/>
                  <a:gd name="T52" fmla="*/ 349 w 1689"/>
                  <a:gd name="T53" fmla="*/ 732 h 773"/>
                  <a:gd name="T54" fmla="*/ 232 w 1689"/>
                  <a:gd name="T55" fmla="*/ 726 h 773"/>
                  <a:gd name="T56" fmla="*/ 122 w 1689"/>
                  <a:gd name="T57" fmla="*/ 724 h 773"/>
                  <a:gd name="T58" fmla="*/ 62 w 1689"/>
                  <a:gd name="T59" fmla="*/ 715 h 773"/>
                  <a:gd name="T60" fmla="*/ 24 w 1689"/>
                  <a:gd name="T61" fmla="*/ 691 h 773"/>
                  <a:gd name="T62" fmla="*/ 3 w 1689"/>
                  <a:gd name="T63" fmla="*/ 654 h 773"/>
                  <a:gd name="T64" fmla="*/ 1 w 1689"/>
                  <a:gd name="T65" fmla="*/ 606 h 773"/>
                  <a:gd name="T66" fmla="*/ 11 w 1689"/>
                  <a:gd name="T67" fmla="*/ 548 h 773"/>
                  <a:gd name="T68" fmla="*/ 35 w 1689"/>
                  <a:gd name="T69" fmla="*/ 486 h 773"/>
                  <a:gd name="T70" fmla="*/ 68 w 1689"/>
                  <a:gd name="T71" fmla="*/ 418 h 773"/>
                  <a:gd name="T72" fmla="*/ 109 w 1689"/>
                  <a:gd name="T73" fmla="*/ 350 h 773"/>
                  <a:gd name="T74" fmla="*/ 155 w 1689"/>
                  <a:gd name="T75" fmla="*/ 281 h 773"/>
                  <a:gd name="T76" fmla="*/ 205 w 1689"/>
                  <a:gd name="T77" fmla="*/ 214 h 773"/>
                  <a:gd name="T78" fmla="*/ 257 w 1689"/>
                  <a:gd name="T79" fmla="*/ 153 h 773"/>
                  <a:gd name="T80" fmla="*/ 307 w 1689"/>
                  <a:gd name="T81" fmla="*/ 98 h 773"/>
                  <a:gd name="T82" fmla="*/ 354 w 1689"/>
                  <a:gd name="T83" fmla="*/ 55 h 773"/>
                  <a:gd name="T84" fmla="*/ 396 w 1689"/>
                  <a:gd name="T85" fmla="*/ 22 h 773"/>
                  <a:gd name="T86" fmla="*/ 431 w 1689"/>
                  <a:gd name="T87" fmla="*/ 3 h 773"/>
                  <a:gd name="T88" fmla="*/ 455 w 1689"/>
                  <a:gd name="T89"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9" h="773">
                    <a:moveTo>
                      <a:pt x="455" y="2"/>
                    </a:moveTo>
                    <a:lnTo>
                      <a:pt x="1425" y="64"/>
                    </a:lnTo>
                    <a:lnTo>
                      <a:pt x="1463" y="68"/>
                    </a:lnTo>
                    <a:lnTo>
                      <a:pt x="1499" y="72"/>
                    </a:lnTo>
                    <a:lnTo>
                      <a:pt x="1530" y="76"/>
                    </a:lnTo>
                    <a:lnTo>
                      <a:pt x="1558" y="82"/>
                    </a:lnTo>
                    <a:lnTo>
                      <a:pt x="1583" y="88"/>
                    </a:lnTo>
                    <a:lnTo>
                      <a:pt x="1605" y="95"/>
                    </a:lnTo>
                    <a:lnTo>
                      <a:pt x="1624" y="104"/>
                    </a:lnTo>
                    <a:lnTo>
                      <a:pt x="1639" y="111"/>
                    </a:lnTo>
                    <a:lnTo>
                      <a:pt x="1653" y="121"/>
                    </a:lnTo>
                    <a:lnTo>
                      <a:pt x="1665" y="132"/>
                    </a:lnTo>
                    <a:lnTo>
                      <a:pt x="1674" y="142"/>
                    </a:lnTo>
                    <a:lnTo>
                      <a:pt x="1680" y="153"/>
                    </a:lnTo>
                    <a:lnTo>
                      <a:pt x="1685" y="166"/>
                    </a:lnTo>
                    <a:lnTo>
                      <a:pt x="1688" y="179"/>
                    </a:lnTo>
                    <a:lnTo>
                      <a:pt x="1689" y="192"/>
                    </a:lnTo>
                    <a:lnTo>
                      <a:pt x="1689" y="206"/>
                    </a:lnTo>
                    <a:lnTo>
                      <a:pt x="1688" y="220"/>
                    </a:lnTo>
                    <a:lnTo>
                      <a:pt x="1685" y="235"/>
                    </a:lnTo>
                    <a:lnTo>
                      <a:pt x="1683" y="250"/>
                    </a:lnTo>
                    <a:lnTo>
                      <a:pt x="1677" y="267"/>
                    </a:lnTo>
                    <a:lnTo>
                      <a:pt x="1669" y="300"/>
                    </a:lnTo>
                    <a:lnTo>
                      <a:pt x="1657" y="336"/>
                    </a:lnTo>
                    <a:lnTo>
                      <a:pt x="1646" y="371"/>
                    </a:lnTo>
                    <a:lnTo>
                      <a:pt x="1637" y="409"/>
                    </a:lnTo>
                    <a:lnTo>
                      <a:pt x="1633" y="429"/>
                    </a:lnTo>
                    <a:lnTo>
                      <a:pt x="1630" y="449"/>
                    </a:lnTo>
                    <a:lnTo>
                      <a:pt x="1628" y="468"/>
                    </a:lnTo>
                    <a:lnTo>
                      <a:pt x="1628" y="489"/>
                    </a:lnTo>
                    <a:lnTo>
                      <a:pt x="1625" y="528"/>
                    </a:lnTo>
                    <a:lnTo>
                      <a:pt x="1616" y="565"/>
                    </a:lnTo>
                    <a:lnTo>
                      <a:pt x="1604" y="597"/>
                    </a:lnTo>
                    <a:lnTo>
                      <a:pt x="1586" y="626"/>
                    </a:lnTo>
                    <a:lnTo>
                      <a:pt x="1564" y="652"/>
                    </a:lnTo>
                    <a:lnTo>
                      <a:pt x="1537" y="675"/>
                    </a:lnTo>
                    <a:lnTo>
                      <a:pt x="1507" y="695"/>
                    </a:lnTo>
                    <a:lnTo>
                      <a:pt x="1472" y="713"/>
                    </a:lnTo>
                    <a:lnTo>
                      <a:pt x="1434" y="727"/>
                    </a:lnTo>
                    <a:lnTo>
                      <a:pt x="1392" y="740"/>
                    </a:lnTo>
                    <a:lnTo>
                      <a:pt x="1347" y="750"/>
                    </a:lnTo>
                    <a:lnTo>
                      <a:pt x="1300" y="757"/>
                    </a:lnTo>
                    <a:lnTo>
                      <a:pt x="1250" y="764"/>
                    </a:lnTo>
                    <a:lnTo>
                      <a:pt x="1197" y="768"/>
                    </a:lnTo>
                    <a:lnTo>
                      <a:pt x="1143" y="772"/>
                    </a:lnTo>
                    <a:lnTo>
                      <a:pt x="1086" y="773"/>
                    </a:lnTo>
                    <a:lnTo>
                      <a:pt x="1028" y="773"/>
                    </a:lnTo>
                    <a:lnTo>
                      <a:pt x="969" y="772"/>
                    </a:lnTo>
                    <a:lnTo>
                      <a:pt x="907" y="769"/>
                    </a:lnTo>
                    <a:lnTo>
                      <a:pt x="846" y="766"/>
                    </a:lnTo>
                    <a:lnTo>
                      <a:pt x="721" y="759"/>
                    </a:lnTo>
                    <a:lnTo>
                      <a:pt x="595" y="750"/>
                    </a:lnTo>
                    <a:lnTo>
                      <a:pt x="470" y="740"/>
                    </a:lnTo>
                    <a:lnTo>
                      <a:pt x="349" y="732"/>
                    </a:lnTo>
                    <a:lnTo>
                      <a:pt x="289" y="728"/>
                    </a:lnTo>
                    <a:lnTo>
                      <a:pt x="232" y="726"/>
                    </a:lnTo>
                    <a:lnTo>
                      <a:pt x="176" y="724"/>
                    </a:lnTo>
                    <a:lnTo>
                      <a:pt x="122" y="724"/>
                    </a:lnTo>
                    <a:lnTo>
                      <a:pt x="89" y="722"/>
                    </a:lnTo>
                    <a:lnTo>
                      <a:pt x="62" y="715"/>
                    </a:lnTo>
                    <a:lnTo>
                      <a:pt x="40" y="705"/>
                    </a:lnTo>
                    <a:lnTo>
                      <a:pt x="24" y="691"/>
                    </a:lnTo>
                    <a:lnTo>
                      <a:pt x="11" y="675"/>
                    </a:lnTo>
                    <a:lnTo>
                      <a:pt x="3" y="654"/>
                    </a:lnTo>
                    <a:lnTo>
                      <a:pt x="0" y="631"/>
                    </a:lnTo>
                    <a:lnTo>
                      <a:pt x="1" y="606"/>
                    </a:lnTo>
                    <a:lnTo>
                      <a:pt x="5" y="578"/>
                    </a:lnTo>
                    <a:lnTo>
                      <a:pt x="11" y="548"/>
                    </a:lnTo>
                    <a:lnTo>
                      <a:pt x="21" y="518"/>
                    </a:lnTo>
                    <a:lnTo>
                      <a:pt x="35" y="486"/>
                    </a:lnTo>
                    <a:lnTo>
                      <a:pt x="51" y="453"/>
                    </a:lnTo>
                    <a:lnTo>
                      <a:pt x="68" y="418"/>
                    </a:lnTo>
                    <a:lnTo>
                      <a:pt x="88" y="384"/>
                    </a:lnTo>
                    <a:lnTo>
                      <a:pt x="109" y="350"/>
                    </a:lnTo>
                    <a:lnTo>
                      <a:pt x="131" y="314"/>
                    </a:lnTo>
                    <a:lnTo>
                      <a:pt x="155" y="281"/>
                    </a:lnTo>
                    <a:lnTo>
                      <a:pt x="181" y="246"/>
                    </a:lnTo>
                    <a:lnTo>
                      <a:pt x="205" y="214"/>
                    </a:lnTo>
                    <a:lnTo>
                      <a:pt x="230" y="183"/>
                    </a:lnTo>
                    <a:lnTo>
                      <a:pt x="257" y="153"/>
                    </a:lnTo>
                    <a:lnTo>
                      <a:pt x="281" y="125"/>
                    </a:lnTo>
                    <a:lnTo>
                      <a:pt x="307" y="98"/>
                    </a:lnTo>
                    <a:lnTo>
                      <a:pt x="331" y="76"/>
                    </a:lnTo>
                    <a:lnTo>
                      <a:pt x="354" y="55"/>
                    </a:lnTo>
                    <a:lnTo>
                      <a:pt x="376" y="36"/>
                    </a:lnTo>
                    <a:lnTo>
                      <a:pt x="396" y="22"/>
                    </a:lnTo>
                    <a:lnTo>
                      <a:pt x="414" y="10"/>
                    </a:lnTo>
                    <a:lnTo>
                      <a:pt x="431" y="3"/>
                    </a:lnTo>
                    <a:lnTo>
                      <a:pt x="443" y="0"/>
                    </a:lnTo>
                    <a:lnTo>
                      <a:pt x="455" y="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8" name="Freeform 26"/>
              <p:cNvSpPr>
                <a:spLocks/>
              </p:cNvSpPr>
              <p:nvPr/>
            </p:nvSpPr>
            <p:spPr bwMode="auto">
              <a:xfrm>
                <a:off x="3731" y="1530"/>
                <a:ext cx="505" cy="268"/>
              </a:xfrm>
              <a:custGeom>
                <a:avLst/>
                <a:gdLst>
                  <a:gd name="T0" fmla="*/ 18 w 2018"/>
                  <a:gd name="T1" fmla="*/ 606 h 1072"/>
                  <a:gd name="T2" fmla="*/ 66 w 2018"/>
                  <a:gd name="T3" fmla="*/ 644 h 1072"/>
                  <a:gd name="T4" fmla="*/ 129 w 2018"/>
                  <a:gd name="T5" fmla="*/ 687 h 1072"/>
                  <a:gd name="T6" fmla="*/ 204 w 2018"/>
                  <a:gd name="T7" fmla="*/ 734 h 1072"/>
                  <a:gd name="T8" fmla="*/ 290 w 2018"/>
                  <a:gd name="T9" fmla="*/ 783 h 1072"/>
                  <a:gd name="T10" fmla="*/ 384 w 2018"/>
                  <a:gd name="T11" fmla="*/ 833 h 1072"/>
                  <a:gd name="T12" fmla="*/ 486 w 2018"/>
                  <a:gd name="T13" fmla="*/ 881 h 1072"/>
                  <a:gd name="T14" fmla="*/ 591 w 2018"/>
                  <a:gd name="T15" fmla="*/ 928 h 1072"/>
                  <a:gd name="T16" fmla="*/ 701 w 2018"/>
                  <a:gd name="T17" fmla="*/ 970 h 1072"/>
                  <a:gd name="T18" fmla="*/ 811 w 2018"/>
                  <a:gd name="T19" fmla="*/ 1007 h 1072"/>
                  <a:gd name="T20" fmla="*/ 920 w 2018"/>
                  <a:gd name="T21" fmla="*/ 1037 h 1072"/>
                  <a:gd name="T22" fmla="*/ 1029 w 2018"/>
                  <a:gd name="T23" fmla="*/ 1058 h 1072"/>
                  <a:gd name="T24" fmla="*/ 1132 w 2018"/>
                  <a:gd name="T25" fmla="*/ 1071 h 1072"/>
                  <a:gd name="T26" fmla="*/ 1229 w 2018"/>
                  <a:gd name="T27" fmla="*/ 1071 h 1072"/>
                  <a:gd name="T28" fmla="*/ 1318 w 2018"/>
                  <a:gd name="T29" fmla="*/ 1058 h 1072"/>
                  <a:gd name="T30" fmla="*/ 1397 w 2018"/>
                  <a:gd name="T31" fmla="*/ 1031 h 1072"/>
                  <a:gd name="T32" fmla="*/ 1467 w 2018"/>
                  <a:gd name="T33" fmla="*/ 991 h 1072"/>
                  <a:gd name="T34" fmla="*/ 1544 w 2018"/>
                  <a:gd name="T35" fmla="*/ 933 h 1072"/>
                  <a:gd name="T36" fmla="*/ 1627 w 2018"/>
                  <a:gd name="T37" fmla="*/ 863 h 1072"/>
                  <a:gd name="T38" fmla="*/ 1712 w 2018"/>
                  <a:gd name="T39" fmla="*/ 784 h 1072"/>
                  <a:gd name="T40" fmla="*/ 1794 w 2018"/>
                  <a:gd name="T41" fmla="*/ 699 h 1072"/>
                  <a:gd name="T42" fmla="*/ 1870 w 2018"/>
                  <a:gd name="T43" fmla="*/ 613 h 1072"/>
                  <a:gd name="T44" fmla="*/ 1934 w 2018"/>
                  <a:gd name="T45" fmla="*/ 529 h 1072"/>
                  <a:gd name="T46" fmla="*/ 1971 w 2018"/>
                  <a:gd name="T47" fmla="*/ 471 h 1072"/>
                  <a:gd name="T48" fmla="*/ 1990 w 2018"/>
                  <a:gd name="T49" fmla="*/ 434 h 1072"/>
                  <a:gd name="T50" fmla="*/ 2010 w 2018"/>
                  <a:gd name="T51" fmla="*/ 376 h 1072"/>
                  <a:gd name="T52" fmla="*/ 2018 w 2018"/>
                  <a:gd name="T53" fmla="*/ 302 h 1072"/>
                  <a:gd name="T54" fmla="*/ 2004 w 2018"/>
                  <a:gd name="T55" fmla="*/ 239 h 1072"/>
                  <a:gd name="T56" fmla="*/ 1968 w 2018"/>
                  <a:gd name="T57" fmla="*/ 185 h 1072"/>
                  <a:gd name="T58" fmla="*/ 1915 w 2018"/>
                  <a:gd name="T59" fmla="*/ 139 h 1072"/>
                  <a:gd name="T60" fmla="*/ 1845 w 2018"/>
                  <a:gd name="T61" fmla="*/ 102 h 1072"/>
                  <a:gd name="T62" fmla="*/ 1762 w 2018"/>
                  <a:gd name="T63" fmla="*/ 73 h 1072"/>
                  <a:gd name="T64" fmla="*/ 1666 w 2018"/>
                  <a:gd name="T65" fmla="*/ 49 h 1072"/>
                  <a:gd name="T66" fmla="*/ 1563 w 2018"/>
                  <a:gd name="T67" fmla="*/ 31 h 1072"/>
                  <a:gd name="T68" fmla="*/ 1452 w 2018"/>
                  <a:gd name="T69" fmla="*/ 18 h 1072"/>
                  <a:gd name="T70" fmla="*/ 1337 w 2018"/>
                  <a:gd name="T71" fmla="*/ 9 h 1072"/>
                  <a:gd name="T72" fmla="*/ 1220 w 2018"/>
                  <a:gd name="T73" fmla="*/ 4 h 1072"/>
                  <a:gd name="T74" fmla="*/ 1044 w 2018"/>
                  <a:gd name="T75" fmla="*/ 1 h 1072"/>
                  <a:gd name="T76" fmla="*/ 823 w 2018"/>
                  <a:gd name="T77" fmla="*/ 1 h 1072"/>
                  <a:gd name="T78" fmla="*/ 686 w 2018"/>
                  <a:gd name="T79" fmla="*/ 3 h 1072"/>
                  <a:gd name="T80" fmla="*/ 614 w 2018"/>
                  <a:gd name="T81" fmla="*/ 12 h 1072"/>
                  <a:gd name="T82" fmla="*/ 548 w 2018"/>
                  <a:gd name="T83" fmla="*/ 28 h 1072"/>
                  <a:gd name="T84" fmla="*/ 486 w 2018"/>
                  <a:gd name="T85" fmla="*/ 52 h 1072"/>
                  <a:gd name="T86" fmla="*/ 427 w 2018"/>
                  <a:gd name="T87" fmla="*/ 82 h 1072"/>
                  <a:gd name="T88" fmla="*/ 372 w 2018"/>
                  <a:gd name="T89" fmla="*/ 117 h 1072"/>
                  <a:gd name="T90" fmla="*/ 322 w 2018"/>
                  <a:gd name="T91" fmla="*/ 157 h 1072"/>
                  <a:gd name="T92" fmla="*/ 275 w 2018"/>
                  <a:gd name="T93" fmla="*/ 200 h 1072"/>
                  <a:gd name="T94" fmla="*/ 232 w 2018"/>
                  <a:gd name="T95" fmla="*/ 247 h 1072"/>
                  <a:gd name="T96" fmla="*/ 191 w 2018"/>
                  <a:gd name="T97" fmla="*/ 295 h 1072"/>
                  <a:gd name="T98" fmla="*/ 137 w 2018"/>
                  <a:gd name="T99" fmla="*/ 369 h 1072"/>
                  <a:gd name="T100" fmla="*/ 47 w 2018"/>
                  <a:gd name="T101" fmla="*/ 509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8" h="1072">
                    <a:moveTo>
                      <a:pt x="0" y="588"/>
                    </a:moveTo>
                    <a:lnTo>
                      <a:pt x="18" y="606"/>
                    </a:lnTo>
                    <a:lnTo>
                      <a:pt x="41" y="624"/>
                    </a:lnTo>
                    <a:lnTo>
                      <a:pt x="66" y="644"/>
                    </a:lnTo>
                    <a:lnTo>
                      <a:pt x="97" y="666"/>
                    </a:lnTo>
                    <a:lnTo>
                      <a:pt x="129" y="687"/>
                    </a:lnTo>
                    <a:lnTo>
                      <a:pt x="166" y="710"/>
                    </a:lnTo>
                    <a:lnTo>
                      <a:pt x="204" y="734"/>
                    </a:lnTo>
                    <a:lnTo>
                      <a:pt x="246" y="759"/>
                    </a:lnTo>
                    <a:lnTo>
                      <a:pt x="290" y="783"/>
                    </a:lnTo>
                    <a:lnTo>
                      <a:pt x="336" y="808"/>
                    </a:lnTo>
                    <a:lnTo>
                      <a:pt x="384" y="833"/>
                    </a:lnTo>
                    <a:lnTo>
                      <a:pt x="435" y="858"/>
                    </a:lnTo>
                    <a:lnTo>
                      <a:pt x="486" y="881"/>
                    </a:lnTo>
                    <a:lnTo>
                      <a:pt x="538" y="905"/>
                    </a:lnTo>
                    <a:lnTo>
                      <a:pt x="591" y="928"/>
                    </a:lnTo>
                    <a:lnTo>
                      <a:pt x="646" y="950"/>
                    </a:lnTo>
                    <a:lnTo>
                      <a:pt x="701" y="970"/>
                    </a:lnTo>
                    <a:lnTo>
                      <a:pt x="756" y="989"/>
                    </a:lnTo>
                    <a:lnTo>
                      <a:pt x="811" y="1007"/>
                    </a:lnTo>
                    <a:lnTo>
                      <a:pt x="867" y="1023"/>
                    </a:lnTo>
                    <a:lnTo>
                      <a:pt x="920" y="1037"/>
                    </a:lnTo>
                    <a:lnTo>
                      <a:pt x="975" y="1049"/>
                    </a:lnTo>
                    <a:lnTo>
                      <a:pt x="1029" y="1058"/>
                    </a:lnTo>
                    <a:lnTo>
                      <a:pt x="1081" y="1066"/>
                    </a:lnTo>
                    <a:lnTo>
                      <a:pt x="1132" y="1071"/>
                    </a:lnTo>
                    <a:lnTo>
                      <a:pt x="1182" y="1072"/>
                    </a:lnTo>
                    <a:lnTo>
                      <a:pt x="1229" y="1071"/>
                    </a:lnTo>
                    <a:lnTo>
                      <a:pt x="1275" y="1066"/>
                    </a:lnTo>
                    <a:lnTo>
                      <a:pt x="1318" y="1058"/>
                    </a:lnTo>
                    <a:lnTo>
                      <a:pt x="1359" y="1047"/>
                    </a:lnTo>
                    <a:lnTo>
                      <a:pt x="1397" y="1031"/>
                    </a:lnTo>
                    <a:lnTo>
                      <a:pt x="1433" y="1012"/>
                    </a:lnTo>
                    <a:lnTo>
                      <a:pt x="1467" y="991"/>
                    </a:lnTo>
                    <a:lnTo>
                      <a:pt x="1504" y="964"/>
                    </a:lnTo>
                    <a:lnTo>
                      <a:pt x="1544" y="933"/>
                    </a:lnTo>
                    <a:lnTo>
                      <a:pt x="1585" y="899"/>
                    </a:lnTo>
                    <a:lnTo>
                      <a:pt x="1627" y="863"/>
                    </a:lnTo>
                    <a:lnTo>
                      <a:pt x="1669" y="824"/>
                    </a:lnTo>
                    <a:lnTo>
                      <a:pt x="1712" y="784"/>
                    </a:lnTo>
                    <a:lnTo>
                      <a:pt x="1753" y="742"/>
                    </a:lnTo>
                    <a:lnTo>
                      <a:pt x="1794" y="699"/>
                    </a:lnTo>
                    <a:lnTo>
                      <a:pt x="1833" y="657"/>
                    </a:lnTo>
                    <a:lnTo>
                      <a:pt x="1870" y="613"/>
                    </a:lnTo>
                    <a:lnTo>
                      <a:pt x="1903" y="571"/>
                    </a:lnTo>
                    <a:lnTo>
                      <a:pt x="1934" y="529"/>
                    </a:lnTo>
                    <a:lnTo>
                      <a:pt x="1959" y="490"/>
                    </a:lnTo>
                    <a:lnTo>
                      <a:pt x="1971" y="471"/>
                    </a:lnTo>
                    <a:lnTo>
                      <a:pt x="1981" y="451"/>
                    </a:lnTo>
                    <a:lnTo>
                      <a:pt x="1990" y="434"/>
                    </a:lnTo>
                    <a:lnTo>
                      <a:pt x="1998" y="417"/>
                    </a:lnTo>
                    <a:lnTo>
                      <a:pt x="2010" y="376"/>
                    </a:lnTo>
                    <a:lnTo>
                      <a:pt x="2018" y="338"/>
                    </a:lnTo>
                    <a:lnTo>
                      <a:pt x="2018" y="302"/>
                    </a:lnTo>
                    <a:lnTo>
                      <a:pt x="2014" y="269"/>
                    </a:lnTo>
                    <a:lnTo>
                      <a:pt x="2004" y="239"/>
                    </a:lnTo>
                    <a:lnTo>
                      <a:pt x="1989" y="211"/>
                    </a:lnTo>
                    <a:lnTo>
                      <a:pt x="1968" y="185"/>
                    </a:lnTo>
                    <a:lnTo>
                      <a:pt x="1943" y="161"/>
                    </a:lnTo>
                    <a:lnTo>
                      <a:pt x="1915" y="139"/>
                    </a:lnTo>
                    <a:lnTo>
                      <a:pt x="1882" y="120"/>
                    </a:lnTo>
                    <a:lnTo>
                      <a:pt x="1845" y="102"/>
                    </a:lnTo>
                    <a:lnTo>
                      <a:pt x="1805" y="87"/>
                    </a:lnTo>
                    <a:lnTo>
                      <a:pt x="1762" y="73"/>
                    </a:lnTo>
                    <a:lnTo>
                      <a:pt x="1716" y="60"/>
                    </a:lnTo>
                    <a:lnTo>
                      <a:pt x="1666" y="49"/>
                    </a:lnTo>
                    <a:lnTo>
                      <a:pt x="1616" y="40"/>
                    </a:lnTo>
                    <a:lnTo>
                      <a:pt x="1563" y="31"/>
                    </a:lnTo>
                    <a:lnTo>
                      <a:pt x="1508" y="24"/>
                    </a:lnTo>
                    <a:lnTo>
                      <a:pt x="1452" y="18"/>
                    </a:lnTo>
                    <a:lnTo>
                      <a:pt x="1395" y="14"/>
                    </a:lnTo>
                    <a:lnTo>
                      <a:pt x="1337" y="9"/>
                    </a:lnTo>
                    <a:lnTo>
                      <a:pt x="1279" y="7"/>
                    </a:lnTo>
                    <a:lnTo>
                      <a:pt x="1220" y="4"/>
                    </a:lnTo>
                    <a:lnTo>
                      <a:pt x="1161" y="3"/>
                    </a:lnTo>
                    <a:lnTo>
                      <a:pt x="1044" y="1"/>
                    </a:lnTo>
                    <a:lnTo>
                      <a:pt x="931" y="0"/>
                    </a:lnTo>
                    <a:lnTo>
                      <a:pt x="823" y="1"/>
                    </a:lnTo>
                    <a:lnTo>
                      <a:pt x="724" y="1"/>
                    </a:lnTo>
                    <a:lnTo>
                      <a:pt x="686" y="3"/>
                    </a:lnTo>
                    <a:lnTo>
                      <a:pt x="650" y="5"/>
                    </a:lnTo>
                    <a:lnTo>
                      <a:pt x="614" y="12"/>
                    </a:lnTo>
                    <a:lnTo>
                      <a:pt x="581" y="18"/>
                    </a:lnTo>
                    <a:lnTo>
                      <a:pt x="548" y="28"/>
                    </a:lnTo>
                    <a:lnTo>
                      <a:pt x="516" y="40"/>
                    </a:lnTo>
                    <a:lnTo>
                      <a:pt x="486" y="52"/>
                    </a:lnTo>
                    <a:lnTo>
                      <a:pt x="456" y="66"/>
                    </a:lnTo>
                    <a:lnTo>
                      <a:pt x="427" y="82"/>
                    </a:lnTo>
                    <a:lnTo>
                      <a:pt x="399" y="100"/>
                    </a:lnTo>
                    <a:lnTo>
                      <a:pt x="372" y="117"/>
                    </a:lnTo>
                    <a:lnTo>
                      <a:pt x="347" y="137"/>
                    </a:lnTo>
                    <a:lnTo>
                      <a:pt x="322" y="157"/>
                    </a:lnTo>
                    <a:lnTo>
                      <a:pt x="298" y="179"/>
                    </a:lnTo>
                    <a:lnTo>
                      <a:pt x="275" y="200"/>
                    </a:lnTo>
                    <a:lnTo>
                      <a:pt x="253" y="223"/>
                    </a:lnTo>
                    <a:lnTo>
                      <a:pt x="232" y="247"/>
                    </a:lnTo>
                    <a:lnTo>
                      <a:pt x="211" y="270"/>
                    </a:lnTo>
                    <a:lnTo>
                      <a:pt x="191" y="295"/>
                    </a:lnTo>
                    <a:lnTo>
                      <a:pt x="173" y="319"/>
                    </a:lnTo>
                    <a:lnTo>
                      <a:pt x="137" y="369"/>
                    </a:lnTo>
                    <a:lnTo>
                      <a:pt x="104" y="417"/>
                    </a:lnTo>
                    <a:lnTo>
                      <a:pt x="47" y="509"/>
                    </a:lnTo>
                    <a:lnTo>
                      <a:pt x="0" y="58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19" name="Freeform 27"/>
              <p:cNvSpPr>
                <a:spLocks/>
              </p:cNvSpPr>
              <p:nvPr/>
            </p:nvSpPr>
            <p:spPr bwMode="auto">
              <a:xfrm>
                <a:off x="4365" y="1235"/>
                <a:ext cx="391" cy="163"/>
              </a:xfrm>
              <a:custGeom>
                <a:avLst/>
                <a:gdLst>
                  <a:gd name="T0" fmla="*/ 7 w 1563"/>
                  <a:gd name="T1" fmla="*/ 42 h 653"/>
                  <a:gd name="T2" fmla="*/ 15 w 1563"/>
                  <a:gd name="T3" fmla="*/ 75 h 653"/>
                  <a:gd name="T4" fmla="*/ 19 w 1563"/>
                  <a:gd name="T5" fmla="*/ 113 h 653"/>
                  <a:gd name="T6" fmla="*/ 22 w 1563"/>
                  <a:gd name="T7" fmla="*/ 155 h 653"/>
                  <a:gd name="T8" fmla="*/ 18 w 1563"/>
                  <a:gd name="T9" fmla="*/ 267 h 653"/>
                  <a:gd name="T10" fmla="*/ 15 w 1563"/>
                  <a:gd name="T11" fmla="*/ 382 h 653"/>
                  <a:gd name="T12" fmla="*/ 18 w 1563"/>
                  <a:gd name="T13" fmla="*/ 425 h 653"/>
                  <a:gd name="T14" fmla="*/ 24 w 1563"/>
                  <a:gd name="T15" fmla="*/ 466 h 653"/>
                  <a:gd name="T16" fmla="*/ 35 w 1563"/>
                  <a:gd name="T17" fmla="*/ 503 h 653"/>
                  <a:gd name="T18" fmla="*/ 50 w 1563"/>
                  <a:gd name="T19" fmla="*/ 536 h 653"/>
                  <a:gd name="T20" fmla="*/ 72 w 1563"/>
                  <a:gd name="T21" fmla="*/ 564 h 653"/>
                  <a:gd name="T22" fmla="*/ 101 w 1563"/>
                  <a:gd name="T23" fmla="*/ 586 h 653"/>
                  <a:gd name="T24" fmla="*/ 138 w 1563"/>
                  <a:gd name="T25" fmla="*/ 600 h 653"/>
                  <a:gd name="T26" fmla="*/ 251 w 1563"/>
                  <a:gd name="T27" fmla="*/ 616 h 653"/>
                  <a:gd name="T28" fmla="*/ 467 w 1563"/>
                  <a:gd name="T29" fmla="*/ 637 h 653"/>
                  <a:gd name="T30" fmla="*/ 648 w 1563"/>
                  <a:gd name="T31" fmla="*/ 648 h 653"/>
                  <a:gd name="T32" fmla="*/ 773 w 1563"/>
                  <a:gd name="T33" fmla="*/ 652 h 653"/>
                  <a:gd name="T34" fmla="*/ 897 w 1563"/>
                  <a:gd name="T35" fmla="*/ 653 h 653"/>
                  <a:gd name="T36" fmla="*/ 1019 w 1563"/>
                  <a:gd name="T37" fmla="*/ 650 h 653"/>
                  <a:gd name="T38" fmla="*/ 1135 w 1563"/>
                  <a:gd name="T39" fmla="*/ 642 h 653"/>
                  <a:gd name="T40" fmla="*/ 1242 w 1563"/>
                  <a:gd name="T41" fmla="*/ 628 h 653"/>
                  <a:gd name="T42" fmla="*/ 1339 w 1563"/>
                  <a:gd name="T43" fmla="*/ 609 h 653"/>
                  <a:gd name="T44" fmla="*/ 1422 w 1563"/>
                  <a:gd name="T45" fmla="*/ 583 h 653"/>
                  <a:gd name="T46" fmla="*/ 1488 w 1563"/>
                  <a:gd name="T47" fmla="*/ 550 h 653"/>
                  <a:gd name="T48" fmla="*/ 1535 w 1563"/>
                  <a:gd name="T49" fmla="*/ 509 h 653"/>
                  <a:gd name="T50" fmla="*/ 1560 w 1563"/>
                  <a:gd name="T51" fmla="*/ 460 h 653"/>
                  <a:gd name="T52" fmla="*/ 1560 w 1563"/>
                  <a:gd name="T53" fmla="*/ 402 h 653"/>
                  <a:gd name="T54" fmla="*/ 1544 w 1563"/>
                  <a:gd name="T55" fmla="*/ 353 h 653"/>
                  <a:gd name="T56" fmla="*/ 1534 w 1563"/>
                  <a:gd name="T57" fmla="*/ 318 h 653"/>
                  <a:gd name="T58" fmla="*/ 1526 w 1563"/>
                  <a:gd name="T59" fmla="*/ 268 h 653"/>
                  <a:gd name="T60" fmla="*/ 1520 w 1563"/>
                  <a:gd name="T61" fmla="*/ 203 h 653"/>
                  <a:gd name="T62" fmla="*/ 1515 w 1563"/>
                  <a:gd name="T63" fmla="*/ 158 h 653"/>
                  <a:gd name="T64" fmla="*/ 1509 w 1563"/>
                  <a:gd name="T65" fmla="*/ 130 h 653"/>
                  <a:gd name="T66" fmla="*/ 1500 w 1563"/>
                  <a:gd name="T67" fmla="*/ 104 h 653"/>
                  <a:gd name="T68" fmla="*/ 1487 w 1563"/>
                  <a:gd name="T69" fmla="*/ 80 h 653"/>
                  <a:gd name="T70" fmla="*/ 1469 w 1563"/>
                  <a:gd name="T71" fmla="*/ 58 h 653"/>
                  <a:gd name="T72" fmla="*/ 1445 w 1563"/>
                  <a:gd name="T73" fmla="*/ 40 h 653"/>
                  <a:gd name="T74" fmla="*/ 1413 w 1563"/>
                  <a:gd name="T75" fmla="*/ 24 h 653"/>
                  <a:gd name="T76" fmla="*/ 1373 w 1563"/>
                  <a:gd name="T77" fmla="*/ 12 h 653"/>
                  <a:gd name="T78" fmla="*/ 1325 w 1563"/>
                  <a:gd name="T79" fmla="*/ 5 h 653"/>
                  <a:gd name="T80" fmla="*/ 1265 w 1563"/>
                  <a:gd name="T81" fmla="*/ 0 h 653"/>
                  <a:gd name="T82" fmla="*/ 0 w 1563"/>
                  <a:gd name="T83" fmla="*/ 2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3" h="653">
                    <a:moveTo>
                      <a:pt x="0" y="26"/>
                    </a:moveTo>
                    <a:lnTo>
                      <a:pt x="7" y="42"/>
                    </a:lnTo>
                    <a:lnTo>
                      <a:pt x="12" y="58"/>
                    </a:lnTo>
                    <a:lnTo>
                      <a:pt x="15" y="75"/>
                    </a:lnTo>
                    <a:lnTo>
                      <a:pt x="18" y="94"/>
                    </a:lnTo>
                    <a:lnTo>
                      <a:pt x="19" y="113"/>
                    </a:lnTo>
                    <a:lnTo>
                      <a:pt x="21" y="133"/>
                    </a:lnTo>
                    <a:lnTo>
                      <a:pt x="22" y="155"/>
                    </a:lnTo>
                    <a:lnTo>
                      <a:pt x="22" y="177"/>
                    </a:lnTo>
                    <a:lnTo>
                      <a:pt x="18" y="267"/>
                    </a:lnTo>
                    <a:lnTo>
                      <a:pt x="15" y="359"/>
                    </a:lnTo>
                    <a:lnTo>
                      <a:pt x="15" y="382"/>
                    </a:lnTo>
                    <a:lnTo>
                      <a:pt x="17" y="404"/>
                    </a:lnTo>
                    <a:lnTo>
                      <a:pt x="18" y="425"/>
                    </a:lnTo>
                    <a:lnTo>
                      <a:pt x="21" y="446"/>
                    </a:lnTo>
                    <a:lnTo>
                      <a:pt x="24" y="466"/>
                    </a:lnTo>
                    <a:lnTo>
                      <a:pt x="28" y="485"/>
                    </a:lnTo>
                    <a:lnTo>
                      <a:pt x="35" y="503"/>
                    </a:lnTo>
                    <a:lnTo>
                      <a:pt x="41" y="521"/>
                    </a:lnTo>
                    <a:lnTo>
                      <a:pt x="50" y="536"/>
                    </a:lnTo>
                    <a:lnTo>
                      <a:pt x="60" y="550"/>
                    </a:lnTo>
                    <a:lnTo>
                      <a:pt x="72" y="564"/>
                    </a:lnTo>
                    <a:lnTo>
                      <a:pt x="86" y="576"/>
                    </a:lnTo>
                    <a:lnTo>
                      <a:pt x="101" y="586"/>
                    </a:lnTo>
                    <a:lnTo>
                      <a:pt x="119" y="594"/>
                    </a:lnTo>
                    <a:lnTo>
                      <a:pt x="138" y="600"/>
                    </a:lnTo>
                    <a:lnTo>
                      <a:pt x="160" y="604"/>
                    </a:lnTo>
                    <a:lnTo>
                      <a:pt x="251" y="616"/>
                    </a:lnTo>
                    <a:lnTo>
                      <a:pt x="355" y="627"/>
                    </a:lnTo>
                    <a:lnTo>
                      <a:pt x="467" y="637"/>
                    </a:lnTo>
                    <a:lnTo>
                      <a:pt x="587" y="645"/>
                    </a:lnTo>
                    <a:lnTo>
                      <a:pt x="648" y="648"/>
                    </a:lnTo>
                    <a:lnTo>
                      <a:pt x="710" y="651"/>
                    </a:lnTo>
                    <a:lnTo>
                      <a:pt x="773" y="652"/>
                    </a:lnTo>
                    <a:lnTo>
                      <a:pt x="835" y="653"/>
                    </a:lnTo>
                    <a:lnTo>
                      <a:pt x="897" y="653"/>
                    </a:lnTo>
                    <a:lnTo>
                      <a:pt x="959" y="652"/>
                    </a:lnTo>
                    <a:lnTo>
                      <a:pt x="1019" y="650"/>
                    </a:lnTo>
                    <a:lnTo>
                      <a:pt x="1078" y="646"/>
                    </a:lnTo>
                    <a:lnTo>
                      <a:pt x="1135" y="642"/>
                    </a:lnTo>
                    <a:lnTo>
                      <a:pt x="1190" y="636"/>
                    </a:lnTo>
                    <a:lnTo>
                      <a:pt x="1242" y="628"/>
                    </a:lnTo>
                    <a:lnTo>
                      <a:pt x="1292" y="619"/>
                    </a:lnTo>
                    <a:lnTo>
                      <a:pt x="1339" y="609"/>
                    </a:lnTo>
                    <a:lnTo>
                      <a:pt x="1382" y="596"/>
                    </a:lnTo>
                    <a:lnTo>
                      <a:pt x="1422" y="583"/>
                    </a:lnTo>
                    <a:lnTo>
                      <a:pt x="1458" y="567"/>
                    </a:lnTo>
                    <a:lnTo>
                      <a:pt x="1488" y="550"/>
                    </a:lnTo>
                    <a:lnTo>
                      <a:pt x="1514" y="531"/>
                    </a:lnTo>
                    <a:lnTo>
                      <a:pt x="1535" y="509"/>
                    </a:lnTo>
                    <a:lnTo>
                      <a:pt x="1551" y="485"/>
                    </a:lnTo>
                    <a:lnTo>
                      <a:pt x="1560" y="460"/>
                    </a:lnTo>
                    <a:lnTo>
                      <a:pt x="1563" y="432"/>
                    </a:lnTo>
                    <a:lnTo>
                      <a:pt x="1560" y="402"/>
                    </a:lnTo>
                    <a:lnTo>
                      <a:pt x="1551" y="369"/>
                    </a:lnTo>
                    <a:lnTo>
                      <a:pt x="1544" y="353"/>
                    </a:lnTo>
                    <a:lnTo>
                      <a:pt x="1539" y="336"/>
                    </a:lnTo>
                    <a:lnTo>
                      <a:pt x="1534" y="318"/>
                    </a:lnTo>
                    <a:lnTo>
                      <a:pt x="1531" y="302"/>
                    </a:lnTo>
                    <a:lnTo>
                      <a:pt x="1526" y="268"/>
                    </a:lnTo>
                    <a:lnTo>
                      <a:pt x="1523" y="235"/>
                    </a:lnTo>
                    <a:lnTo>
                      <a:pt x="1520" y="203"/>
                    </a:lnTo>
                    <a:lnTo>
                      <a:pt x="1516" y="173"/>
                    </a:lnTo>
                    <a:lnTo>
                      <a:pt x="1515" y="158"/>
                    </a:lnTo>
                    <a:lnTo>
                      <a:pt x="1512" y="144"/>
                    </a:lnTo>
                    <a:lnTo>
                      <a:pt x="1509" y="130"/>
                    </a:lnTo>
                    <a:lnTo>
                      <a:pt x="1505" y="117"/>
                    </a:lnTo>
                    <a:lnTo>
                      <a:pt x="1500" y="104"/>
                    </a:lnTo>
                    <a:lnTo>
                      <a:pt x="1494" y="91"/>
                    </a:lnTo>
                    <a:lnTo>
                      <a:pt x="1487" y="80"/>
                    </a:lnTo>
                    <a:lnTo>
                      <a:pt x="1479" y="68"/>
                    </a:lnTo>
                    <a:lnTo>
                      <a:pt x="1469" y="58"/>
                    </a:lnTo>
                    <a:lnTo>
                      <a:pt x="1458" y="49"/>
                    </a:lnTo>
                    <a:lnTo>
                      <a:pt x="1445" y="40"/>
                    </a:lnTo>
                    <a:lnTo>
                      <a:pt x="1429" y="31"/>
                    </a:lnTo>
                    <a:lnTo>
                      <a:pt x="1413" y="24"/>
                    </a:lnTo>
                    <a:lnTo>
                      <a:pt x="1395" y="17"/>
                    </a:lnTo>
                    <a:lnTo>
                      <a:pt x="1373" y="12"/>
                    </a:lnTo>
                    <a:lnTo>
                      <a:pt x="1350" y="7"/>
                    </a:lnTo>
                    <a:lnTo>
                      <a:pt x="1325" y="5"/>
                    </a:lnTo>
                    <a:lnTo>
                      <a:pt x="1297" y="1"/>
                    </a:lnTo>
                    <a:lnTo>
                      <a:pt x="1265" y="0"/>
                    </a:lnTo>
                    <a:lnTo>
                      <a:pt x="1232" y="0"/>
                    </a:lnTo>
                    <a:lnTo>
                      <a:pt x="0" y="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0" name="Freeform 28"/>
              <p:cNvSpPr>
                <a:spLocks/>
              </p:cNvSpPr>
              <p:nvPr/>
            </p:nvSpPr>
            <p:spPr bwMode="auto">
              <a:xfrm>
                <a:off x="4280" y="1411"/>
                <a:ext cx="554" cy="213"/>
              </a:xfrm>
              <a:custGeom>
                <a:avLst/>
                <a:gdLst>
                  <a:gd name="T0" fmla="*/ 321 w 2215"/>
                  <a:gd name="T1" fmla="*/ 21 h 854"/>
                  <a:gd name="T2" fmla="*/ 303 w 2215"/>
                  <a:gd name="T3" fmla="*/ 66 h 854"/>
                  <a:gd name="T4" fmla="*/ 277 w 2215"/>
                  <a:gd name="T5" fmla="*/ 116 h 854"/>
                  <a:gd name="T6" fmla="*/ 242 w 2215"/>
                  <a:gd name="T7" fmla="*/ 171 h 854"/>
                  <a:gd name="T8" fmla="*/ 182 w 2215"/>
                  <a:gd name="T9" fmla="*/ 259 h 854"/>
                  <a:gd name="T10" fmla="*/ 121 w 2215"/>
                  <a:gd name="T11" fmla="*/ 351 h 854"/>
                  <a:gd name="T12" fmla="*/ 82 w 2215"/>
                  <a:gd name="T13" fmla="*/ 412 h 854"/>
                  <a:gd name="T14" fmla="*/ 48 w 2215"/>
                  <a:gd name="T15" fmla="*/ 473 h 854"/>
                  <a:gd name="T16" fmla="*/ 22 w 2215"/>
                  <a:gd name="T17" fmla="*/ 533 h 854"/>
                  <a:gd name="T18" fmla="*/ 5 w 2215"/>
                  <a:gd name="T19" fmla="*/ 589 h 854"/>
                  <a:gd name="T20" fmla="*/ 0 w 2215"/>
                  <a:gd name="T21" fmla="*/ 641 h 854"/>
                  <a:gd name="T22" fmla="*/ 10 w 2215"/>
                  <a:gd name="T23" fmla="*/ 690 h 854"/>
                  <a:gd name="T24" fmla="*/ 37 w 2215"/>
                  <a:gd name="T25" fmla="*/ 732 h 854"/>
                  <a:gd name="T26" fmla="*/ 84 w 2215"/>
                  <a:gd name="T27" fmla="*/ 766 h 854"/>
                  <a:gd name="T28" fmla="*/ 152 w 2215"/>
                  <a:gd name="T29" fmla="*/ 794 h 854"/>
                  <a:gd name="T30" fmla="*/ 260 w 2215"/>
                  <a:gd name="T31" fmla="*/ 815 h 854"/>
                  <a:gd name="T32" fmla="*/ 404 w 2215"/>
                  <a:gd name="T33" fmla="*/ 833 h 854"/>
                  <a:gd name="T34" fmla="*/ 561 w 2215"/>
                  <a:gd name="T35" fmla="*/ 843 h 854"/>
                  <a:gd name="T36" fmla="*/ 728 w 2215"/>
                  <a:gd name="T37" fmla="*/ 849 h 854"/>
                  <a:gd name="T38" fmla="*/ 899 w 2215"/>
                  <a:gd name="T39" fmla="*/ 852 h 854"/>
                  <a:gd name="T40" fmla="*/ 1068 w 2215"/>
                  <a:gd name="T41" fmla="*/ 852 h 854"/>
                  <a:gd name="T42" fmla="*/ 1233 w 2215"/>
                  <a:gd name="T43" fmla="*/ 850 h 854"/>
                  <a:gd name="T44" fmla="*/ 1385 w 2215"/>
                  <a:gd name="T45" fmla="*/ 849 h 854"/>
                  <a:gd name="T46" fmla="*/ 1567 w 2215"/>
                  <a:gd name="T47" fmla="*/ 850 h 854"/>
                  <a:gd name="T48" fmla="*/ 1716 w 2215"/>
                  <a:gd name="T49" fmla="*/ 854 h 854"/>
                  <a:gd name="T50" fmla="*/ 1804 w 2215"/>
                  <a:gd name="T51" fmla="*/ 854 h 854"/>
                  <a:gd name="T52" fmla="*/ 1886 w 2215"/>
                  <a:gd name="T53" fmla="*/ 848 h 854"/>
                  <a:gd name="T54" fmla="*/ 1962 w 2215"/>
                  <a:gd name="T55" fmla="*/ 836 h 854"/>
                  <a:gd name="T56" fmla="*/ 2018 w 2215"/>
                  <a:gd name="T57" fmla="*/ 821 h 854"/>
                  <a:gd name="T58" fmla="*/ 2057 w 2215"/>
                  <a:gd name="T59" fmla="*/ 807 h 854"/>
                  <a:gd name="T60" fmla="*/ 2094 w 2215"/>
                  <a:gd name="T61" fmla="*/ 791 h 854"/>
                  <a:gd name="T62" fmla="*/ 2131 w 2215"/>
                  <a:gd name="T63" fmla="*/ 770 h 854"/>
                  <a:gd name="T64" fmla="*/ 2165 w 2215"/>
                  <a:gd name="T65" fmla="*/ 747 h 854"/>
                  <a:gd name="T66" fmla="*/ 2189 w 2215"/>
                  <a:gd name="T67" fmla="*/ 717 h 854"/>
                  <a:gd name="T68" fmla="*/ 2205 w 2215"/>
                  <a:gd name="T69" fmla="*/ 675 h 854"/>
                  <a:gd name="T70" fmla="*/ 2212 w 2215"/>
                  <a:gd name="T71" fmla="*/ 626 h 854"/>
                  <a:gd name="T72" fmla="*/ 2213 w 2215"/>
                  <a:gd name="T73" fmla="*/ 571 h 854"/>
                  <a:gd name="T74" fmla="*/ 2208 w 2215"/>
                  <a:gd name="T75" fmla="*/ 511 h 854"/>
                  <a:gd name="T76" fmla="*/ 2196 w 2215"/>
                  <a:gd name="T77" fmla="*/ 449 h 854"/>
                  <a:gd name="T78" fmla="*/ 2178 w 2215"/>
                  <a:gd name="T79" fmla="*/ 385 h 854"/>
                  <a:gd name="T80" fmla="*/ 2154 w 2215"/>
                  <a:gd name="T81" fmla="*/ 321 h 854"/>
                  <a:gd name="T82" fmla="*/ 2124 w 2215"/>
                  <a:gd name="T83" fmla="*/ 260 h 854"/>
                  <a:gd name="T84" fmla="*/ 2091 w 2215"/>
                  <a:gd name="T85" fmla="*/ 203 h 854"/>
                  <a:gd name="T86" fmla="*/ 2054 w 2215"/>
                  <a:gd name="T87" fmla="*/ 151 h 854"/>
                  <a:gd name="T88" fmla="*/ 2012 w 2215"/>
                  <a:gd name="T89" fmla="*/ 105 h 854"/>
                  <a:gd name="T90" fmla="*/ 1969 w 2215"/>
                  <a:gd name="T91" fmla="*/ 69 h 854"/>
                  <a:gd name="T92" fmla="*/ 1920 w 2215"/>
                  <a:gd name="T93" fmla="*/ 44 h 854"/>
                  <a:gd name="T94" fmla="*/ 1872 w 2215"/>
                  <a:gd name="T95" fmla="*/ 29 h 854"/>
                  <a:gd name="T96" fmla="*/ 325 w 2215"/>
                  <a:gd name="T9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5" h="854">
                    <a:moveTo>
                      <a:pt x="325" y="0"/>
                    </a:moveTo>
                    <a:lnTo>
                      <a:pt x="321" y="21"/>
                    </a:lnTo>
                    <a:lnTo>
                      <a:pt x="314" y="42"/>
                    </a:lnTo>
                    <a:lnTo>
                      <a:pt x="303" y="66"/>
                    </a:lnTo>
                    <a:lnTo>
                      <a:pt x="291" y="91"/>
                    </a:lnTo>
                    <a:lnTo>
                      <a:pt x="277" y="116"/>
                    </a:lnTo>
                    <a:lnTo>
                      <a:pt x="260" y="143"/>
                    </a:lnTo>
                    <a:lnTo>
                      <a:pt x="242" y="171"/>
                    </a:lnTo>
                    <a:lnTo>
                      <a:pt x="223" y="200"/>
                    </a:lnTo>
                    <a:lnTo>
                      <a:pt x="182" y="259"/>
                    </a:lnTo>
                    <a:lnTo>
                      <a:pt x="142" y="320"/>
                    </a:lnTo>
                    <a:lnTo>
                      <a:pt x="121" y="351"/>
                    </a:lnTo>
                    <a:lnTo>
                      <a:pt x="101" y="381"/>
                    </a:lnTo>
                    <a:lnTo>
                      <a:pt x="82" y="412"/>
                    </a:lnTo>
                    <a:lnTo>
                      <a:pt x="65" y="443"/>
                    </a:lnTo>
                    <a:lnTo>
                      <a:pt x="48" y="473"/>
                    </a:lnTo>
                    <a:lnTo>
                      <a:pt x="34" y="504"/>
                    </a:lnTo>
                    <a:lnTo>
                      <a:pt x="22" y="533"/>
                    </a:lnTo>
                    <a:lnTo>
                      <a:pt x="12" y="561"/>
                    </a:lnTo>
                    <a:lnTo>
                      <a:pt x="5" y="589"/>
                    </a:lnTo>
                    <a:lnTo>
                      <a:pt x="1" y="616"/>
                    </a:lnTo>
                    <a:lnTo>
                      <a:pt x="0" y="641"/>
                    </a:lnTo>
                    <a:lnTo>
                      <a:pt x="4" y="666"/>
                    </a:lnTo>
                    <a:lnTo>
                      <a:pt x="10" y="690"/>
                    </a:lnTo>
                    <a:lnTo>
                      <a:pt x="22" y="711"/>
                    </a:lnTo>
                    <a:lnTo>
                      <a:pt x="37" y="732"/>
                    </a:lnTo>
                    <a:lnTo>
                      <a:pt x="57" y="750"/>
                    </a:lnTo>
                    <a:lnTo>
                      <a:pt x="84" y="766"/>
                    </a:lnTo>
                    <a:lnTo>
                      <a:pt x="115" y="782"/>
                    </a:lnTo>
                    <a:lnTo>
                      <a:pt x="152" y="794"/>
                    </a:lnTo>
                    <a:lnTo>
                      <a:pt x="195" y="805"/>
                    </a:lnTo>
                    <a:lnTo>
                      <a:pt x="260" y="815"/>
                    </a:lnTo>
                    <a:lnTo>
                      <a:pt x="330" y="825"/>
                    </a:lnTo>
                    <a:lnTo>
                      <a:pt x="404" y="833"/>
                    </a:lnTo>
                    <a:lnTo>
                      <a:pt x="481" y="838"/>
                    </a:lnTo>
                    <a:lnTo>
                      <a:pt x="561" y="843"/>
                    </a:lnTo>
                    <a:lnTo>
                      <a:pt x="644" y="847"/>
                    </a:lnTo>
                    <a:lnTo>
                      <a:pt x="728" y="849"/>
                    </a:lnTo>
                    <a:lnTo>
                      <a:pt x="813" y="850"/>
                    </a:lnTo>
                    <a:lnTo>
                      <a:pt x="899" y="852"/>
                    </a:lnTo>
                    <a:lnTo>
                      <a:pt x="984" y="852"/>
                    </a:lnTo>
                    <a:lnTo>
                      <a:pt x="1068" y="852"/>
                    </a:lnTo>
                    <a:lnTo>
                      <a:pt x="1151" y="852"/>
                    </a:lnTo>
                    <a:lnTo>
                      <a:pt x="1233" y="850"/>
                    </a:lnTo>
                    <a:lnTo>
                      <a:pt x="1311" y="850"/>
                    </a:lnTo>
                    <a:lnTo>
                      <a:pt x="1385" y="849"/>
                    </a:lnTo>
                    <a:lnTo>
                      <a:pt x="1455" y="849"/>
                    </a:lnTo>
                    <a:lnTo>
                      <a:pt x="1567" y="850"/>
                    </a:lnTo>
                    <a:lnTo>
                      <a:pt x="1669" y="853"/>
                    </a:lnTo>
                    <a:lnTo>
                      <a:pt x="1716" y="854"/>
                    </a:lnTo>
                    <a:lnTo>
                      <a:pt x="1761" y="854"/>
                    </a:lnTo>
                    <a:lnTo>
                      <a:pt x="1804" y="854"/>
                    </a:lnTo>
                    <a:lnTo>
                      <a:pt x="1845" y="852"/>
                    </a:lnTo>
                    <a:lnTo>
                      <a:pt x="1886" y="848"/>
                    </a:lnTo>
                    <a:lnTo>
                      <a:pt x="1924" y="843"/>
                    </a:lnTo>
                    <a:lnTo>
                      <a:pt x="1962" y="836"/>
                    </a:lnTo>
                    <a:lnTo>
                      <a:pt x="2001" y="826"/>
                    </a:lnTo>
                    <a:lnTo>
                      <a:pt x="2018" y="821"/>
                    </a:lnTo>
                    <a:lnTo>
                      <a:pt x="2037" y="815"/>
                    </a:lnTo>
                    <a:lnTo>
                      <a:pt x="2057" y="807"/>
                    </a:lnTo>
                    <a:lnTo>
                      <a:pt x="2074" y="799"/>
                    </a:lnTo>
                    <a:lnTo>
                      <a:pt x="2094" y="791"/>
                    </a:lnTo>
                    <a:lnTo>
                      <a:pt x="2111" y="782"/>
                    </a:lnTo>
                    <a:lnTo>
                      <a:pt x="2131" y="770"/>
                    </a:lnTo>
                    <a:lnTo>
                      <a:pt x="2150" y="759"/>
                    </a:lnTo>
                    <a:lnTo>
                      <a:pt x="2165" y="747"/>
                    </a:lnTo>
                    <a:lnTo>
                      <a:pt x="2178" y="733"/>
                    </a:lnTo>
                    <a:lnTo>
                      <a:pt x="2189" y="717"/>
                    </a:lnTo>
                    <a:lnTo>
                      <a:pt x="2198" y="696"/>
                    </a:lnTo>
                    <a:lnTo>
                      <a:pt x="2205" y="675"/>
                    </a:lnTo>
                    <a:lnTo>
                      <a:pt x="2210" y="652"/>
                    </a:lnTo>
                    <a:lnTo>
                      <a:pt x="2212" y="626"/>
                    </a:lnTo>
                    <a:lnTo>
                      <a:pt x="2215" y="599"/>
                    </a:lnTo>
                    <a:lnTo>
                      <a:pt x="2213" y="571"/>
                    </a:lnTo>
                    <a:lnTo>
                      <a:pt x="2211" y="542"/>
                    </a:lnTo>
                    <a:lnTo>
                      <a:pt x="2208" y="511"/>
                    </a:lnTo>
                    <a:lnTo>
                      <a:pt x="2202" y="481"/>
                    </a:lnTo>
                    <a:lnTo>
                      <a:pt x="2196" y="449"/>
                    </a:lnTo>
                    <a:lnTo>
                      <a:pt x="2187" y="417"/>
                    </a:lnTo>
                    <a:lnTo>
                      <a:pt x="2178" y="385"/>
                    </a:lnTo>
                    <a:lnTo>
                      <a:pt x="2166" y="353"/>
                    </a:lnTo>
                    <a:lnTo>
                      <a:pt x="2154" y="321"/>
                    </a:lnTo>
                    <a:lnTo>
                      <a:pt x="2139" y="291"/>
                    </a:lnTo>
                    <a:lnTo>
                      <a:pt x="2124" y="260"/>
                    </a:lnTo>
                    <a:lnTo>
                      <a:pt x="2109" y="231"/>
                    </a:lnTo>
                    <a:lnTo>
                      <a:pt x="2091" y="203"/>
                    </a:lnTo>
                    <a:lnTo>
                      <a:pt x="2073" y="176"/>
                    </a:lnTo>
                    <a:lnTo>
                      <a:pt x="2054" y="151"/>
                    </a:lnTo>
                    <a:lnTo>
                      <a:pt x="2034" y="126"/>
                    </a:lnTo>
                    <a:lnTo>
                      <a:pt x="2012" y="105"/>
                    </a:lnTo>
                    <a:lnTo>
                      <a:pt x="1990" y="86"/>
                    </a:lnTo>
                    <a:lnTo>
                      <a:pt x="1969" y="69"/>
                    </a:lnTo>
                    <a:lnTo>
                      <a:pt x="1944" y="55"/>
                    </a:lnTo>
                    <a:lnTo>
                      <a:pt x="1920" y="44"/>
                    </a:lnTo>
                    <a:lnTo>
                      <a:pt x="1896" y="35"/>
                    </a:lnTo>
                    <a:lnTo>
                      <a:pt x="1872" y="29"/>
                    </a:lnTo>
                    <a:lnTo>
                      <a:pt x="1845" y="28"/>
                    </a:lnTo>
                    <a:lnTo>
                      <a:pt x="325"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1" name="Freeform 29"/>
              <p:cNvSpPr>
                <a:spLocks/>
              </p:cNvSpPr>
              <p:nvPr/>
            </p:nvSpPr>
            <p:spPr bwMode="auto">
              <a:xfrm>
                <a:off x="4199" y="1643"/>
                <a:ext cx="600" cy="227"/>
              </a:xfrm>
              <a:custGeom>
                <a:avLst/>
                <a:gdLst>
                  <a:gd name="T0" fmla="*/ 361 w 2400"/>
                  <a:gd name="T1" fmla="*/ 18 h 907"/>
                  <a:gd name="T2" fmla="*/ 331 w 2400"/>
                  <a:gd name="T3" fmla="*/ 58 h 907"/>
                  <a:gd name="T4" fmla="*/ 269 w 2400"/>
                  <a:gd name="T5" fmla="*/ 135 h 907"/>
                  <a:gd name="T6" fmla="*/ 173 w 2400"/>
                  <a:gd name="T7" fmla="*/ 253 h 907"/>
                  <a:gd name="T8" fmla="*/ 101 w 2400"/>
                  <a:gd name="T9" fmla="*/ 350 h 907"/>
                  <a:gd name="T10" fmla="*/ 60 w 2400"/>
                  <a:gd name="T11" fmla="*/ 415 h 907"/>
                  <a:gd name="T12" fmla="*/ 29 w 2400"/>
                  <a:gd name="T13" fmla="*/ 479 h 907"/>
                  <a:gd name="T14" fmla="*/ 7 w 2400"/>
                  <a:gd name="T15" fmla="*/ 540 h 907"/>
                  <a:gd name="T16" fmla="*/ 0 w 2400"/>
                  <a:gd name="T17" fmla="*/ 598 h 907"/>
                  <a:gd name="T18" fmla="*/ 11 w 2400"/>
                  <a:gd name="T19" fmla="*/ 649 h 907"/>
                  <a:gd name="T20" fmla="*/ 40 w 2400"/>
                  <a:gd name="T21" fmla="*/ 693 h 907"/>
                  <a:gd name="T22" fmla="*/ 94 w 2400"/>
                  <a:gd name="T23" fmla="*/ 728 h 907"/>
                  <a:gd name="T24" fmla="*/ 171 w 2400"/>
                  <a:gd name="T25" fmla="*/ 753 h 907"/>
                  <a:gd name="T26" fmla="*/ 278 w 2400"/>
                  <a:gd name="T27" fmla="*/ 766 h 907"/>
                  <a:gd name="T28" fmla="*/ 410 w 2400"/>
                  <a:gd name="T29" fmla="*/ 768 h 907"/>
                  <a:gd name="T30" fmla="*/ 553 w 2400"/>
                  <a:gd name="T31" fmla="*/ 779 h 907"/>
                  <a:gd name="T32" fmla="*/ 786 w 2400"/>
                  <a:gd name="T33" fmla="*/ 804 h 907"/>
                  <a:gd name="T34" fmla="*/ 1122 w 2400"/>
                  <a:gd name="T35" fmla="*/ 850 h 907"/>
                  <a:gd name="T36" fmla="*/ 1379 w 2400"/>
                  <a:gd name="T37" fmla="*/ 882 h 907"/>
                  <a:gd name="T38" fmla="*/ 1546 w 2400"/>
                  <a:gd name="T39" fmla="*/ 897 h 907"/>
                  <a:gd name="T40" fmla="*/ 1706 w 2400"/>
                  <a:gd name="T41" fmla="*/ 906 h 907"/>
                  <a:gd name="T42" fmla="*/ 1858 w 2400"/>
                  <a:gd name="T43" fmla="*/ 905 h 907"/>
                  <a:gd name="T44" fmla="*/ 1997 w 2400"/>
                  <a:gd name="T45" fmla="*/ 892 h 907"/>
                  <a:gd name="T46" fmla="*/ 2120 w 2400"/>
                  <a:gd name="T47" fmla="*/ 864 h 907"/>
                  <a:gd name="T48" fmla="*/ 2224 w 2400"/>
                  <a:gd name="T49" fmla="*/ 819 h 907"/>
                  <a:gd name="T50" fmla="*/ 2307 w 2400"/>
                  <a:gd name="T51" fmla="*/ 756 h 907"/>
                  <a:gd name="T52" fmla="*/ 2366 w 2400"/>
                  <a:gd name="T53" fmla="*/ 670 h 907"/>
                  <a:gd name="T54" fmla="*/ 2396 w 2400"/>
                  <a:gd name="T55" fmla="*/ 561 h 907"/>
                  <a:gd name="T56" fmla="*/ 2400 w 2400"/>
                  <a:gd name="T57" fmla="*/ 420 h 907"/>
                  <a:gd name="T58" fmla="*/ 2395 w 2400"/>
                  <a:gd name="T59" fmla="*/ 325 h 907"/>
                  <a:gd name="T60" fmla="*/ 2389 w 2400"/>
                  <a:gd name="T61" fmla="*/ 273 h 907"/>
                  <a:gd name="T62" fmla="*/ 2378 w 2400"/>
                  <a:gd name="T63" fmla="*/ 228 h 907"/>
                  <a:gd name="T64" fmla="*/ 2362 w 2400"/>
                  <a:gd name="T65" fmla="*/ 191 h 907"/>
                  <a:gd name="T66" fmla="*/ 2340 w 2400"/>
                  <a:gd name="T67" fmla="*/ 160 h 907"/>
                  <a:gd name="T68" fmla="*/ 2311 w 2400"/>
                  <a:gd name="T69" fmla="*/ 136 h 907"/>
                  <a:gd name="T70" fmla="*/ 2274 w 2400"/>
                  <a:gd name="T71" fmla="*/ 117 h 907"/>
                  <a:gd name="T72" fmla="*/ 2227 w 2400"/>
                  <a:gd name="T73" fmla="*/ 104 h 907"/>
                  <a:gd name="T74" fmla="*/ 2171 w 2400"/>
                  <a:gd name="T75" fmla="*/ 94 h 907"/>
                  <a:gd name="T76" fmla="*/ 2103 w 2400"/>
                  <a:gd name="T77" fmla="*/ 88 h 907"/>
                  <a:gd name="T78" fmla="*/ 1978 w 2400"/>
                  <a:gd name="T79" fmla="*/ 83 h 907"/>
                  <a:gd name="T80" fmla="*/ 1763 w 2400"/>
                  <a:gd name="T81" fmla="*/ 81 h 907"/>
                  <a:gd name="T82" fmla="*/ 373 w 2400"/>
                  <a:gd name="T83"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00" h="907">
                    <a:moveTo>
                      <a:pt x="373" y="0"/>
                    </a:moveTo>
                    <a:lnTo>
                      <a:pt x="361" y="18"/>
                    </a:lnTo>
                    <a:lnTo>
                      <a:pt x="347" y="37"/>
                    </a:lnTo>
                    <a:lnTo>
                      <a:pt x="331" y="58"/>
                    </a:lnTo>
                    <a:lnTo>
                      <a:pt x="313" y="83"/>
                    </a:lnTo>
                    <a:lnTo>
                      <a:pt x="269" y="135"/>
                    </a:lnTo>
                    <a:lnTo>
                      <a:pt x="222" y="192"/>
                    </a:lnTo>
                    <a:lnTo>
                      <a:pt x="173" y="253"/>
                    </a:lnTo>
                    <a:lnTo>
                      <a:pt x="124" y="318"/>
                    </a:lnTo>
                    <a:lnTo>
                      <a:pt x="101" y="350"/>
                    </a:lnTo>
                    <a:lnTo>
                      <a:pt x="81" y="383"/>
                    </a:lnTo>
                    <a:lnTo>
                      <a:pt x="60" y="415"/>
                    </a:lnTo>
                    <a:lnTo>
                      <a:pt x="44" y="448"/>
                    </a:lnTo>
                    <a:lnTo>
                      <a:pt x="29" y="479"/>
                    </a:lnTo>
                    <a:lnTo>
                      <a:pt x="16" y="511"/>
                    </a:lnTo>
                    <a:lnTo>
                      <a:pt x="7" y="540"/>
                    </a:lnTo>
                    <a:lnTo>
                      <a:pt x="2" y="570"/>
                    </a:lnTo>
                    <a:lnTo>
                      <a:pt x="0" y="598"/>
                    </a:lnTo>
                    <a:lnTo>
                      <a:pt x="3" y="624"/>
                    </a:lnTo>
                    <a:lnTo>
                      <a:pt x="11" y="649"/>
                    </a:lnTo>
                    <a:lnTo>
                      <a:pt x="22" y="672"/>
                    </a:lnTo>
                    <a:lnTo>
                      <a:pt x="40" y="693"/>
                    </a:lnTo>
                    <a:lnTo>
                      <a:pt x="64" y="711"/>
                    </a:lnTo>
                    <a:lnTo>
                      <a:pt x="94" y="728"/>
                    </a:lnTo>
                    <a:lnTo>
                      <a:pt x="129" y="742"/>
                    </a:lnTo>
                    <a:lnTo>
                      <a:pt x="171" y="753"/>
                    </a:lnTo>
                    <a:lnTo>
                      <a:pt x="221" y="761"/>
                    </a:lnTo>
                    <a:lnTo>
                      <a:pt x="278" y="766"/>
                    </a:lnTo>
                    <a:lnTo>
                      <a:pt x="343" y="767"/>
                    </a:lnTo>
                    <a:lnTo>
                      <a:pt x="410" y="768"/>
                    </a:lnTo>
                    <a:lnTo>
                      <a:pt x="480" y="772"/>
                    </a:lnTo>
                    <a:lnTo>
                      <a:pt x="553" y="779"/>
                    </a:lnTo>
                    <a:lnTo>
                      <a:pt x="628" y="785"/>
                    </a:lnTo>
                    <a:lnTo>
                      <a:pt x="786" y="804"/>
                    </a:lnTo>
                    <a:lnTo>
                      <a:pt x="953" y="827"/>
                    </a:lnTo>
                    <a:lnTo>
                      <a:pt x="1122" y="850"/>
                    </a:lnTo>
                    <a:lnTo>
                      <a:pt x="1293" y="872"/>
                    </a:lnTo>
                    <a:lnTo>
                      <a:pt x="1379" y="882"/>
                    </a:lnTo>
                    <a:lnTo>
                      <a:pt x="1463" y="891"/>
                    </a:lnTo>
                    <a:lnTo>
                      <a:pt x="1546" y="897"/>
                    </a:lnTo>
                    <a:lnTo>
                      <a:pt x="1627" y="904"/>
                    </a:lnTo>
                    <a:lnTo>
                      <a:pt x="1706" y="906"/>
                    </a:lnTo>
                    <a:lnTo>
                      <a:pt x="1784" y="907"/>
                    </a:lnTo>
                    <a:lnTo>
                      <a:pt x="1858" y="905"/>
                    </a:lnTo>
                    <a:lnTo>
                      <a:pt x="1930" y="900"/>
                    </a:lnTo>
                    <a:lnTo>
                      <a:pt x="1997" y="892"/>
                    </a:lnTo>
                    <a:lnTo>
                      <a:pt x="2061" y="879"/>
                    </a:lnTo>
                    <a:lnTo>
                      <a:pt x="2120" y="864"/>
                    </a:lnTo>
                    <a:lnTo>
                      <a:pt x="2174" y="844"/>
                    </a:lnTo>
                    <a:lnTo>
                      <a:pt x="2224" y="819"/>
                    </a:lnTo>
                    <a:lnTo>
                      <a:pt x="2269" y="790"/>
                    </a:lnTo>
                    <a:lnTo>
                      <a:pt x="2307" y="756"/>
                    </a:lnTo>
                    <a:lnTo>
                      <a:pt x="2340" y="716"/>
                    </a:lnTo>
                    <a:lnTo>
                      <a:pt x="2366" y="670"/>
                    </a:lnTo>
                    <a:lnTo>
                      <a:pt x="2385" y="619"/>
                    </a:lnTo>
                    <a:lnTo>
                      <a:pt x="2396" y="561"/>
                    </a:lnTo>
                    <a:lnTo>
                      <a:pt x="2400" y="497"/>
                    </a:lnTo>
                    <a:lnTo>
                      <a:pt x="2400" y="420"/>
                    </a:lnTo>
                    <a:lnTo>
                      <a:pt x="2397" y="354"/>
                    </a:lnTo>
                    <a:lnTo>
                      <a:pt x="2395" y="325"/>
                    </a:lnTo>
                    <a:lnTo>
                      <a:pt x="2392" y="297"/>
                    </a:lnTo>
                    <a:lnTo>
                      <a:pt x="2389" y="273"/>
                    </a:lnTo>
                    <a:lnTo>
                      <a:pt x="2385" y="248"/>
                    </a:lnTo>
                    <a:lnTo>
                      <a:pt x="2378" y="228"/>
                    </a:lnTo>
                    <a:lnTo>
                      <a:pt x="2371" y="208"/>
                    </a:lnTo>
                    <a:lnTo>
                      <a:pt x="2362" y="191"/>
                    </a:lnTo>
                    <a:lnTo>
                      <a:pt x="2352" y="174"/>
                    </a:lnTo>
                    <a:lnTo>
                      <a:pt x="2340" y="160"/>
                    </a:lnTo>
                    <a:lnTo>
                      <a:pt x="2326" y="148"/>
                    </a:lnTo>
                    <a:lnTo>
                      <a:pt x="2311" y="136"/>
                    </a:lnTo>
                    <a:lnTo>
                      <a:pt x="2293" y="126"/>
                    </a:lnTo>
                    <a:lnTo>
                      <a:pt x="2274" y="117"/>
                    </a:lnTo>
                    <a:lnTo>
                      <a:pt x="2252" y="111"/>
                    </a:lnTo>
                    <a:lnTo>
                      <a:pt x="2227" y="104"/>
                    </a:lnTo>
                    <a:lnTo>
                      <a:pt x="2200" y="98"/>
                    </a:lnTo>
                    <a:lnTo>
                      <a:pt x="2171" y="94"/>
                    </a:lnTo>
                    <a:lnTo>
                      <a:pt x="2137" y="90"/>
                    </a:lnTo>
                    <a:lnTo>
                      <a:pt x="2103" y="88"/>
                    </a:lnTo>
                    <a:lnTo>
                      <a:pt x="2065" y="85"/>
                    </a:lnTo>
                    <a:lnTo>
                      <a:pt x="1978" y="83"/>
                    </a:lnTo>
                    <a:lnTo>
                      <a:pt x="1877" y="81"/>
                    </a:lnTo>
                    <a:lnTo>
                      <a:pt x="1763" y="81"/>
                    </a:lnTo>
                    <a:lnTo>
                      <a:pt x="1632" y="81"/>
                    </a:lnTo>
                    <a:lnTo>
                      <a:pt x="37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2" name="Freeform 30"/>
              <p:cNvSpPr>
                <a:spLocks/>
              </p:cNvSpPr>
              <p:nvPr/>
            </p:nvSpPr>
            <p:spPr bwMode="auto">
              <a:xfrm>
                <a:off x="4785" y="1255"/>
                <a:ext cx="382" cy="192"/>
              </a:xfrm>
              <a:custGeom>
                <a:avLst/>
                <a:gdLst>
                  <a:gd name="T0" fmla="*/ 0 w 1530"/>
                  <a:gd name="T1" fmla="*/ 125 h 768"/>
                  <a:gd name="T2" fmla="*/ 3 w 1530"/>
                  <a:gd name="T3" fmla="*/ 177 h 768"/>
                  <a:gd name="T4" fmla="*/ 11 w 1530"/>
                  <a:gd name="T5" fmla="*/ 231 h 768"/>
                  <a:gd name="T6" fmla="*/ 21 w 1530"/>
                  <a:gd name="T7" fmla="*/ 287 h 768"/>
                  <a:gd name="T8" fmla="*/ 37 w 1530"/>
                  <a:gd name="T9" fmla="*/ 343 h 768"/>
                  <a:gd name="T10" fmla="*/ 57 w 1530"/>
                  <a:gd name="T11" fmla="*/ 399 h 768"/>
                  <a:gd name="T12" fmla="*/ 81 w 1530"/>
                  <a:gd name="T13" fmla="*/ 454 h 768"/>
                  <a:gd name="T14" fmla="*/ 111 w 1530"/>
                  <a:gd name="T15" fmla="*/ 507 h 768"/>
                  <a:gd name="T16" fmla="*/ 146 w 1530"/>
                  <a:gd name="T17" fmla="*/ 557 h 768"/>
                  <a:gd name="T18" fmla="*/ 186 w 1530"/>
                  <a:gd name="T19" fmla="*/ 604 h 768"/>
                  <a:gd name="T20" fmla="*/ 232 w 1530"/>
                  <a:gd name="T21" fmla="*/ 646 h 768"/>
                  <a:gd name="T22" fmla="*/ 283 w 1530"/>
                  <a:gd name="T23" fmla="*/ 684 h 768"/>
                  <a:gd name="T24" fmla="*/ 340 w 1530"/>
                  <a:gd name="T25" fmla="*/ 715 h 768"/>
                  <a:gd name="T26" fmla="*/ 404 w 1530"/>
                  <a:gd name="T27" fmla="*/ 740 h 768"/>
                  <a:gd name="T28" fmla="*/ 475 w 1530"/>
                  <a:gd name="T29" fmla="*/ 758 h 768"/>
                  <a:gd name="T30" fmla="*/ 552 w 1530"/>
                  <a:gd name="T31" fmla="*/ 767 h 768"/>
                  <a:gd name="T32" fmla="*/ 637 w 1530"/>
                  <a:gd name="T33" fmla="*/ 767 h 768"/>
                  <a:gd name="T34" fmla="*/ 729 w 1530"/>
                  <a:gd name="T35" fmla="*/ 762 h 768"/>
                  <a:gd name="T36" fmla="*/ 874 w 1530"/>
                  <a:gd name="T37" fmla="*/ 748 h 768"/>
                  <a:gd name="T38" fmla="*/ 1077 w 1530"/>
                  <a:gd name="T39" fmla="*/ 725 h 768"/>
                  <a:gd name="T40" fmla="*/ 1234 w 1530"/>
                  <a:gd name="T41" fmla="*/ 711 h 768"/>
                  <a:gd name="T42" fmla="*/ 1337 w 1530"/>
                  <a:gd name="T43" fmla="*/ 706 h 768"/>
                  <a:gd name="T44" fmla="*/ 1414 w 1530"/>
                  <a:gd name="T45" fmla="*/ 703 h 768"/>
                  <a:gd name="T46" fmla="*/ 1454 w 1530"/>
                  <a:gd name="T47" fmla="*/ 692 h 768"/>
                  <a:gd name="T48" fmla="*/ 1486 w 1530"/>
                  <a:gd name="T49" fmla="*/ 670 h 768"/>
                  <a:gd name="T50" fmla="*/ 1509 w 1530"/>
                  <a:gd name="T51" fmla="*/ 640 h 768"/>
                  <a:gd name="T52" fmla="*/ 1523 w 1530"/>
                  <a:gd name="T53" fmla="*/ 601 h 768"/>
                  <a:gd name="T54" fmla="*/ 1530 w 1530"/>
                  <a:gd name="T55" fmla="*/ 558 h 768"/>
                  <a:gd name="T56" fmla="*/ 1530 w 1530"/>
                  <a:gd name="T57" fmla="*/ 510 h 768"/>
                  <a:gd name="T58" fmla="*/ 1523 w 1530"/>
                  <a:gd name="T59" fmla="*/ 459 h 768"/>
                  <a:gd name="T60" fmla="*/ 1512 w 1530"/>
                  <a:gd name="T61" fmla="*/ 405 h 768"/>
                  <a:gd name="T62" fmla="*/ 1495 w 1530"/>
                  <a:gd name="T63" fmla="*/ 352 h 768"/>
                  <a:gd name="T64" fmla="*/ 1476 w 1530"/>
                  <a:gd name="T65" fmla="*/ 298 h 768"/>
                  <a:gd name="T66" fmla="*/ 1453 w 1530"/>
                  <a:gd name="T67" fmla="*/ 248 h 768"/>
                  <a:gd name="T68" fmla="*/ 1428 w 1530"/>
                  <a:gd name="T69" fmla="*/ 203 h 768"/>
                  <a:gd name="T70" fmla="*/ 1401 w 1530"/>
                  <a:gd name="T71" fmla="*/ 162 h 768"/>
                  <a:gd name="T72" fmla="*/ 1373 w 1530"/>
                  <a:gd name="T73" fmla="*/ 127 h 768"/>
                  <a:gd name="T74" fmla="*/ 1345 w 1530"/>
                  <a:gd name="T75" fmla="*/ 101 h 768"/>
                  <a:gd name="T76" fmla="*/ 1301 w 1530"/>
                  <a:gd name="T77" fmla="*/ 74 h 768"/>
                  <a:gd name="T78" fmla="*/ 1240 w 1530"/>
                  <a:gd name="T79" fmla="*/ 46 h 768"/>
                  <a:gd name="T80" fmla="*/ 1175 w 1530"/>
                  <a:gd name="T81" fmla="*/ 25 h 768"/>
                  <a:gd name="T82" fmla="*/ 1106 w 1530"/>
                  <a:gd name="T83" fmla="*/ 13 h 768"/>
                  <a:gd name="T84" fmla="*/ 1034 w 1530"/>
                  <a:gd name="T85" fmla="*/ 5 h 768"/>
                  <a:gd name="T86" fmla="*/ 955 w 1530"/>
                  <a:gd name="T87" fmla="*/ 1 h 768"/>
                  <a:gd name="T88" fmla="*/ 822 w 1530"/>
                  <a:gd name="T89" fmla="*/ 0 h 768"/>
                  <a:gd name="T90" fmla="*/ 655 w 1530"/>
                  <a:gd name="T91" fmla="*/ 1 h 768"/>
                  <a:gd name="T92" fmla="*/ 501 w 1530"/>
                  <a:gd name="T93" fmla="*/ 4 h 768"/>
                  <a:gd name="T94" fmla="*/ 380 w 1530"/>
                  <a:gd name="T95" fmla="*/ 9 h 768"/>
                  <a:gd name="T96" fmla="*/ 257 w 1530"/>
                  <a:gd name="T97" fmla="*/ 18 h 768"/>
                  <a:gd name="T98" fmla="*/ 173 w 1530"/>
                  <a:gd name="T99" fmla="*/ 28 h 768"/>
                  <a:gd name="T100" fmla="*/ 123 w 1530"/>
                  <a:gd name="T101" fmla="*/ 37 h 768"/>
                  <a:gd name="T102" fmla="*/ 79 w 1530"/>
                  <a:gd name="T103" fmla="*/ 48 h 768"/>
                  <a:gd name="T104" fmla="*/ 43 w 1530"/>
                  <a:gd name="T105" fmla="*/ 60 h 768"/>
                  <a:gd name="T106" fmla="*/ 17 w 1530"/>
                  <a:gd name="T107" fmla="*/ 74 h 768"/>
                  <a:gd name="T108" fmla="*/ 2 w 1530"/>
                  <a:gd name="T109" fmla="*/ 9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0" h="768">
                    <a:moveTo>
                      <a:pt x="0" y="99"/>
                    </a:moveTo>
                    <a:lnTo>
                      <a:pt x="0" y="125"/>
                    </a:lnTo>
                    <a:lnTo>
                      <a:pt x="1" y="150"/>
                    </a:lnTo>
                    <a:lnTo>
                      <a:pt x="3" y="177"/>
                    </a:lnTo>
                    <a:lnTo>
                      <a:pt x="6" y="204"/>
                    </a:lnTo>
                    <a:lnTo>
                      <a:pt x="11" y="231"/>
                    </a:lnTo>
                    <a:lnTo>
                      <a:pt x="16" y="259"/>
                    </a:lnTo>
                    <a:lnTo>
                      <a:pt x="21" y="287"/>
                    </a:lnTo>
                    <a:lnTo>
                      <a:pt x="29" y="315"/>
                    </a:lnTo>
                    <a:lnTo>
                      <a:pt x="37" y="343"/>
                    </a:lnTo>
                    <a:lnTo>
                      <a:pt x="47" y="371"/>
                    </a:lnTo>
                    <a:lnTo>
                      <a:pt x="57" y="399"/>
                    </a:lnTo>
                    <a:lnTo>
                      <a:pt x="68" y="427"/>
                    </a:lnTo>
                    <a:lnTo>
                      <a:pt x="81" y="454"/>
                    </a:lnTo>
                    <a:lnTo>
                      <a:pt x="95" y="480"/>
                    </a:lnTo>
                    <a:lnTo>
                      <a:pt x="111" y="507"/>
                    </a:lnTo>
                    <a:lnTo>
                      <a:pt x="128" y="533"/>
                    </a:lnTo>
                    <a:lnTo>
                      <a:pt x="146" y="557"/>
                    </a:lnTo>
                    <a:lnTo>
                      <a:pt x="165" y="581"/>
                    </a:lnTo>
                    <a:lnTo>
                      <a:pt x="186" y="604"/>
                    </a:lnTo>
                    <a:lnTo>
                      <a:pt x="207" y="626"/>
                    </a:lnTo>
                    <a:lnTo>
                      <a:pt x="232" y="646"/>
                    </a:lnTo>
                    <a:lnTo>
                      <a:pt x="256" y="665"/>
                    </a:lnTo>
                    <a:lnTo>
                      <a:pt x="283" y="684"/>
                    </a:lnTo>
                    <a:lnTo>
                      <a:pt x="311" y="701"/>
                    </a:lnTo>
                    <a:lnTo>
                      <a:pt x="340" y="715"/>
                    </a:lnTo>
                    <a:lnTo>
                      <a:pt x="372" y="729"/>
                    </a:lnTo>
                    <a:lnTo>
                      <a:pt x="404" y="740"/>
                    </a:lnTo>
                    <a:lnTo>
                      <a:pt x="438" y="751"/>
                    </a:lnTo>
                    <a:lnTo>
                      <a:pt x="475" y="758"/>
                    </a:lnTo>
                    <a:lnTo>
                      <a:pt x="512" y="763"/>
                    </a:lnTo>
                    <a:lnTo>
                      <a:pt x="552" y="767"/>
                    </a:lnTo>
                    <a:lnTo>
                      <a:pt x="593" y="768"/>
                    </a:lnTo>
                    <a:lnTo>
                      <a:pt x="637" y="767"/>
                    </a:lnTo>
                    <a:lnTo>
                      <a:pt x="683" y="766"/>
                    </a:lnTo>
                    <a:lnTo>
                      <a:pt x="729" y="762"/>
                    </a:lnTo>
                    <a:lnTo>
                      <a:pt x="776" y="758"/>
                    </a:lnTo>
                    <a:lnTo>
                      <a:pt x="874" y="748"/>
                    </a:lnTo>
                    <a:lnTo>
                      <a:pt x="975" y="737"/>
                    </a:lnTo>
                    <a:lnTo>
                      <a:pt x="1077" y="725"/>
                    </a:lnTo>
                    <a:lnTo>
                      <a:pt x="1182" y="715"/>
                    </a:lnTo>
                    <a:lnTo>
                      <a:pt x="1234" y="711"/>
                    </a:lnTo>
                    <a:lnTo>
                      <a:pt x="1286" y="707"/>
                    </a:lnTo>
                    <a:lnTo>
                      <a:pt x="1337" y="706"/>
                    </a:lnTo>
                    <a:lnTo>
                      <a:pt x="1389" y="705"/>
                    </a:lnTo>
                    <a:lnTo>
                      <a:pt x="1414" y="703"/>
                    </a:lnTo>
                    <a:lnTo>
                      <a:pt x="1435" y="698"/>
                    </a:lnTo>
                    <a:lnTo>
                      <a:pt x="1454" y="692"/>
                    </a:lnTo>
                    <a:lnTo>
                      <a:pt x="1472" y="682"/>
                    </a:lnTo>
                    <a:lnTo>
                      <a:pt x="1486" y="670"/>
                    </a:lnTo>
                    <a:lnTo>
                      <a:pt x="1499" y="656"/>
                    </a:lnTo>
                    <a:lnTo>
                      <a:pt x="1509" y="640"/>
                    </a:lnTo>
                    <a:lnTo>
                      <a:pt x="1517" y="622"/>
                    </a:lnTo>
                    <a:lnTo>
                      <a:pt x="1523" y="601"/>
                    </a:lnTo>
                    <a:lnTo>
                      <a:pt x="1527" y="581"/>
                    </a:lnTo>
                    <a:lnTo>
                      <a:pt x="1530" y="558"/>
                    </a:lnTo>
                    <a:lnTo>
                      <a:pt x="1530" y="534"/>
                    </a:lnTo>
                    <a:lnTo>
                      <a:pt x="1530" y="510"/>
                    </a:lnTo>
                    <a:lnTo>
                      <a:pt x="1527" y="484"/>
                    </a:lnTo>
                    <a:lnTo>
                      <a:pt x="1523" y="459"/>
                    </a:lnTo>
                    <a:lnTo>
                      <a:pt x="1518" y="432"/>
                    </a:lnTo>
                    <a:lnTo>
                      <a:pt x="1512" y="405"/>
                    </a:lnTo>
                    <a:lnTo>
                      <a:pt x="1504" y="378"/>
                    </a:lnTo>
                    <a:lnTo>
                      <a:pt x="1495" y="352"/>
                    </a:lnTo>
                    <a:lnTo>
                      <a:pt x="1486" y="325"/>
                    </a:lnTo>
                    <a:lnTo>
                      <a:pt x="1476" y="298"/>
                    </a:lnTo>
                    <a:lnTo>
                      <a:pt x="1465" y="273"/>
                    </a:lnTo>
                    <a:lnTo>
                      <a:pt x="1453" y="248"/>
                    </a:lnTo>
                    <a:lnTo>
                      <a:pt x="1440" y="224"/>
                    </a:lnTo>
                    <a:lnTo>
                      <a:pt x="1428" y="203"/>
                    </a:lnTo>
                    <a:lnTo>
                      <a:pt x="1414" y="181"/>
                    </a:lnTo>
                    <a:lnTo>
                      <a:pt x="1401" y="162"/>
                    </a:lnTo>
                    <a:lnTo>
                      <a:pt x="1387" y="143"/>
                    </a:lnTo>
                    <a:lnTo>
                      <a:pt x="1373" y="127"/>
                    </a:lnTo>
                    <a:lnTo>
                      <a:pt x="1359" y="112"/>
                    </a:lnTo>
                    <a:lnTo>
                      <a:pt x="1345" y="101"/>
                    </a:lnTo>
                    <a:lnTo>
                      <a:pt x="1332" y="90"/>
                    </a:lnTo>
                    <a:lnTo>
                      <a:pt x="1301" y="74"/>
                    </a:lnTo>
                    <a:lnTo>
                      <a:pt x="1271" y="58"/>
                    </a:lnTo>
                    <a:lnTo>
                      <a:pt x="1240" y="46"/>
                    </a:lnTo>
                    <a:lnTo>
                      <a:pt x="1208" y="34"/>
                    </a:lnTo>
                    <a:lnTo>
                      <a:pt x="1175" y="25"/>
                    </a:lnTo>
                    <a:lnTo>
                      <a:pt x="1142" y="19"/>
                    </a:lnTo>
                    <a:lnTo>
                      <a:pt x="1106" y="13"/>
                    </a:lnTo>
                    <a:lnTo>
                      <a:pt x="1071" y="9"/>
                    </a:lnTo>
                    <a:lnTo>
                      <a:pt x="1034" y="5"/>
                    </a:lnTo>
                    <a:lnTo>
                      <a:pt x="994" y="2"/>
                    </a:lnTo>
                    <a:lnTo>
                      <a:pt x="955" y="1"/>
                    </a:lnTo>
                    <a:lnTo>
                      <a:pt x="913" y="1"/>
                    </a:lnTo>
                    <a:lnTo>
                      <a:pt x="822" y="0"/>
                    </a:lnTo>
                    <a:lnTo>
                      <a:pt x="724" y="0"/>
                    </a:lnTo>
                    <a:lnTo>
                      <a:pt x="655" y="1"/>
                    </a:lnTo>
                    <a:lnTo>
                      <a:pt x="557" y="2"/>
                    </a:lnTo>
                    <a:lnTo>
                      <a:pt x="501" y="4"/>
                    </a:lnTo>
                    <a:lnTo>
                      <a:pt x="441" y="6"/>
                    </a:lnTo>
                    <a:lnTo>
                      <a:pt x="380" y="9"/>
                    </a:lnTo>
                    <a:lnTo>
                      <a:pt x="318" y="13"/>
                    </a:lnTo>
                    <a:lnTo>
                      <a:pt x="257" y="18"/>
                    </a:lnTo>
                    <a:lnTo>
                      <a:pt x="200" y="24"/>
                    </a:lnTo>
                    <a:lnTo>
                      <a:pt x="173" y="28"/>
                    </a:lnTo>
                    <a:lnTo>
                      <a:pt x="148" y="33"/>
                    </a:lnTo>
                    <a:lnTo>
                      <a:pt x="123" y="37"/>
                    </a:lnTo>
                    <a:lnTo>
                      <a:pt x="100" y="42"/>
                    </a:lnTo>
                    <a:lnTo>
                      <a:pt x="79" y="48"/>
                    </a:lnTo>
                    <a:lnTo>
                      <a:pt x="61" y="53"/>
                    </a:lnTo>
                    <a:lnTo>
                      <a:pt x="43" y="60"/>
                    </a:lnTo>
                    <a:lnTo>
                      <a:pt x="29" y="67"/>
                    </a:lnTo>
                    <a:lnTo>
                      <a:pt x="17" y="74"/>
                    </a:lnTo>
                    <a:lnTo>
                      <a:pt x="9" y="83"/>
                    </a:lnTo>
                    <a:lnTo>
                      <a:pt x="2" y="90"/>
                    </a:lnTo>
                    <a:lnTo>
                      <a:pt x="0" y="9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3" name="Freeform 31"/>
              <p:cNvSpPr>
                <a:spLocks/>
              </p:cNvSpPr>
              <p:nvPr/>
            </p:nvSpPr>
            <p:spPr bwMode="auto">
              <a:xfrm>
                <a:off x="4852" y="1475"/>
                <a:ext cx="495" cy="239"/>
              </a:xfrm>
              <a:custGeom>
                <a:avLst/>
                <a:gdLst>
                  <a:gd name="T0" fmla="*/ 26 w 1982"/>
                  <a:gd name="T1" fmla="*/ 92 h 955"/>
                  <a:gd name="T2" fmla="*/ 31 w 1982"/>
                  <a:gd name="T3" fmla="*/ 143 h 955"/>
                  <a:gd name="T4" fmla="*/ 31 w 1982"/>
                  <a:gd name="T5" fmla="*/ 203 h 955"/>
                  <a:gd name="T6" fmla="*/ 26 w 1982"/>
                  <a:gd name="T7" fmla="*/ 268 h 955"/>
                  <a:gd name="T8" fmla="*/ 16 w 1982"/>
                  <a:gd name="T9" fmla="*/ 375 h 955"/>
                  <a:gd name="T10" fmla="*/ 5 w 1982"/>
                  <a:gd name="T11" fmla="*/ 486 h 955"/>
                  <a:gd name="T12" fmla="*/ 2 w 1982"/>
                  <a:gd name="T13" fmla="*/ 560 h 955"/>
                  <a:gd name="T14" fmla="*/ 0 w 1982"/>
                  <a:gd name="T15" fmla="*/ 633 h 955"/>
                  <a:gd name="T16" fmla="*/ 3 w 1982"/>
                  <a:gd name="T17" fmla="*/ 701 h 955"/>
                  <a:gd name="T18" fmla="*/ 13 w 1982"/>
                  <a:gd name="T19" fmla="*/ 765 h 955"/>
                  <a:gd name="T20" fmla="*/ 31 w 1982"/>
                  <a:gd name="T21" fmla="*/ 823 h 955"/>
                  <a:gd name="T22" fmla="*/ 56 w 1982"/>
                  <a:gd name="T23" fmla="*/ 871 h 955"/>
                  <a:gd name="T24" fmla="*/ 93 w 1982"/>
                  <a:gd name="T25" fmla="*/ 911 h 955"/>
                  <a:gd name="T26" fmla="*/ 142 w 1982"/>
                  <a:gd name="T27" fmla="*/ 939 h 955"/>
                  <a:gd name="T28" fmla="*/ 203 w 1982"/>
                  <a:gd name="T29" fmla="*/ 953 h 955"/>
                  <a:gd name="T30" fmla="*/ 1571 w 1982"/>
                  <a:gd name="T31" fmla="*/ 955 h 955"/>
                  <a:gd name="T32" fmla="*/ 1658 w 1982"/>
                  <a:gd name="T33" fmla="*/ 946 h 955"/>
                  <a:gd name="T34" fmla="*/ 1734 w 1982"/>
                  <a:gd name="T35" fmla="*/ 925 h 955"/>
                  <a:gd name="T36" fmla="*/ 1799 w 1982"/>
                  <a:gd name="T37" fmla="*/ 889 h 955"/>
                  <a:gd name="T38" fmla="*/ 1854 w 1982"/>
                  <a:gd name="T39" fmla="*/ 842 h 955"/>
                  <a:gd name="T40" fmla="*/ 1899 w 1982"/>
                  <a:gd name="T41" fmla="*/ 786 h 955"/>
                  <a:gd name="T42" fmla="*/ 1933 w 1982"/>
                  <a:gd name="T43" fmla="*/ 723 h 955"/>
                  <a:gd name="T44" fmla="*/ 1959 w 1982"/>
                  <a:gd name="T45" fmla="*/ 654 h 955"/>
                  <a:gd name="T46" fmla="*/ 1975 w 1982"/>
                  <a:gd name="T47" fmla="*/ 582 h 955"/>
                  <a:gd name="T48" fmla="*/ 1982 w 1982"/>
                  <a:gd name="T49" fmla="*/ 506 h 955"/>
                  <a:gd name="T50" fmla="*/ 1980 w 1982"/>
                  <a:gd name="T51" fmla="*/ 431 h 955"/>
                  <a:gd name="T52" fmla="*/ 1970 w 1982"/>
                  <a:gd name="T53" fmla="*/ 359 h 955"/>
                  <a:gd name="T54" fmla="*/ 1952 w 1982"/>
                  <a:gd name="T55" fmla="*/ 288 h 955"/>
                  <a:gd name="T56" fmla="*/ 1926 w 1982"/>
                  <a:gd name="T57" fmla="*/ 223 h 955"/>
                  <a:gd name="T58" fmla="*/ 1892 w 1982"/>
                  <a:gd name="T59" fmla="*/ 166 h 955"/>
                  <a:gd name="T60" fmla="*/ 1852 w 1982"/>
                  <a:gd name="T61" fmla="*/ 116 h 955"/>
                  <a:gd name="T62" fmla="*/ 1803 w 1982"/>
                  <a:gd name="T63" fmla="*/ 78 h 955"/>
                  <a:gd name="T64" fmla="*/ 1757 w 1982"/>
                  <a:gd name="T65" fmla="*/ 54 h 955"/>
                  <a:gd name="T66" fmla="*/ 1709 w 1982"/>
                  <a:gd name="T67" fmla="*/ 35 h 955"/>
                  <a:gd name="T68" fmla="*/ 1658 w 1982"/>
                  <a:gd name="T69" fmla="*/ 21 h 955"/>
                  <a:gd name="T70" fmla="*/ 1603 w 1982"/>
                  <a:gd name="T71" fmla="*/ 11 h 955"/>
                  <a:gd name="T72" fmla="*/ 1546 w 1982"/>
                  <a:gd name="T73" fmla="*/ 4 h 955"/>
                  <a:gd name="T74" fmla="*/ 1487 w 1982"/>
                  <a:gd name="T75" fmla="*/ 0 h 955"/>
                  <a:gd name="T76" fmla="*/ 1365 w 1982"/>
                  <a:gd name="T77" fmla="*/ 2 h 955"/>
                  <a:gd name="T78" fmla="*/ 1238 w 1982"/>
                  <a:gd name="T79" fmla="*/ 9 h 955"/>
                  <a:gd name="T80" fmla="*/ 1111 w 1982"/>
                  <a:gd name="T81" fmla="*/ 21 h 955"/>
                  <a:gd name="T82" fmla="*/ 985 w 1982"/>
                  <a:gd name="T83" fmla="*/ 30 h 955"/>
                  <a:gd name="T84" fmla="*/ 862 w 1982"/>
                  <a:gd name="T85" fmla="*/ 34 h 955"/>
                  <a:gd name="T86" fmla="*/ 676 w 1982"/>
                  <a:gd name="T87" fmla="*/ 22 h 955"/>
                  <a:gd name="T88" fmla="*/ 538 w 1982"/>
                  <a:gd name="T89" fmla="*/ 14 h 955"/>
                  <a:gd name="T90" fmla="*/ 393 w 1982"/>
                  <a:gd name="T91" fmla="*/ 8 h 955"/>
                  <a:gd name="T92" fmla="*/ 253 w 1982"/>
                  <a:gd name="T93" fmla="*/ 7 h 955"/>
                  <a:gd name="T94" fmla="*/ 190 w 1982"/>
                  <a:gd name="T95" fmla="*/ 9 h 955"/>
                  <a:gd name="T96" fmla="*/ 134 w 1982"/>
                  <a:gd name="T97" fmla="*/ 14 h 955"/>
                  <a:gd name="T98" fmla="*/ 88 w 1982"/>
                  <a:gd name="T99" fmla="*/ 23 h 955"/>
                  <a:gd name="T100" fmla="*/ 53 w 1982"/>
                  <a:gd name="T101" fmla="*/ 35 h 955"/>
                  <a:gd name="T102" fmla="*/ 30 w 1982"/>
                  <a:gd name="T103" fmla="*/ 50 h 955"/>
                  <a:gd name="T104" fmla="*/ 22 w 1982"/>
                  <a:gd name="T105" fmla="*/ 69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955">
                    <a:moveTo>
                      <a:pt x="22" y="69"/>
                    </a:moveTo>
                    <a:lnTo>
                      <a:pt x="26" y="92"/>
                    </a:lnTo>
                    <a:lnTo>
                      <a:pt x="30" y="116"/>
                    </a:lnTo>
                    <a:lnTo>
                      <a:pt x="31" y="143"/>
                    </a:lnTo>
                    <a:lnTo>
                      <a:pt x="31" y="172"/>
                    </a:lnTo>
                    <a:lnTo>
                      <a:pt x="31" y="203"/>
                    </a:lnTo>
                    <a:lnTo>
                      <a:pt x="28" y="235"/>
                    </a:lnTo>
                    <a:lnTo>
                      <a:pt x="26" y="268"/>
                    </a:lnTo>
                    <a:lnTo>
                      <a:pt x="23" y="304"/>
                    </a:lnTo>
                    <a:lnTo>
                      <a:pt x="16" y="375"/>
                    </a:lnTo>
                    <a:lnTo>
                      <a:pt x="9" y="449"/>
                    </a:lnTo>
                    <a:lnTo>
                      <a:pt x="5" y="486"/>
                    </a:lnTo>
                    <a:lnTo>
                      <a:pt x="3" y="523"/>
                    </a:lnTo>
                    <a:lnTo>
                      <a:pt x="2" y="560"/>
                    </a:lnTo>
                    <a:lnTo>
                      <a:pt x="0" y="597"/>
                    </a:lnTo>
                    <a:lnTo>
                      <a:pt x="0" y="633"/>
                    </a:lnTo>
                    <a:lnTo>
                      <a:pt x="2" y="668"/>
                    </a:lnTo>
                    <a:lnTo>
                      <a:pt x="3" y="701"/>
                    </a:lnTo>
                    <a:lnTo>
                      <a:pt x="8" y="735"/>
                    </a:lnTo>
                    <a:lnTo>
                      <a:pt x="13" y="765"/>
                    </a:lnTo>
                    <a:lnTo>
                      <a:pt x="21" y="795"/>
                    </a:lnTo>
                    <a:lnTo>
                      <a:pt x="31" y="823"/>
                    </a:lnTo>
                    <a:lnTo>
                      <a:pt x="42" y="848"/>
                    </a:lnTo>
                    <a:lnTo>
                      <a:pt x="56" y="871"/>
                    </a:lnTo>
                    <a:lnTo>
                      <a:pt x="73" y="893"/>
                    </a:lnTo>
                    <a:lnTo>
                      <a:pt x="93" y="911"/>
                    </a:lnTo>
                    <a:lnTo>
                      <a:pt x="115" y="926"/>
                    </a:lnTo>
                    <a:lnTo>
                      <a:pt x="142" y="939"/>
                    </a:lnTo>
                    <a:lnTo>
                      <a:pt x="170" y="948"/>
                    </a:lnTo>
                    <a:lnTo>
                      <a:pt x="203" y="953"/>
                    </a:lnTo>
                    <a:lnTo>
                      <a:pt x="239" y="955"/>
                    </a:lnTo>
                    <a:lnTo>
                      <a:pt x="1571" y="955"/>
                    </a:lnTo>
                    <a:lnTo>
                      <a:pt x="1616" y="953"/>
                    </a:lnTo>
                    <a:lnTo>
                      <a:pt x="1658" y="946"/>
                    </a:lnTo>
                    <a:lnTo>
                      <a:pt x="1697" y="937"/>
                    </a:lnTo>
                    <a:lnTo>
                      <a:pt x="1734" y="925"/>
                    </a:lnTo>
                    <a:lnTo>
                      <a:pt x="1768" y="908"/>
                    </a:lnTo>
                    <a:lnTo>
                      <a:pt x="1799" y="889"/>
                    </a:lnTo>
                    <a:lnTo>
                      <a:pt x="1827" y="867"/>
                    </a:lnTo>
                    <a:lnTo>
                      <a:pt x="1854" y="842"/>
                    </a:lnTo>
                    <a:lnTo>
                      <a:pt x="1877" y="815"/>
                    </a:lnTo>
                    <a:lnTo>
                      <a:pt x="1899" y="786"/>
                    </a:lnTo>
                    <a:lnTo>
                      <a:pt x="1917" y="755"/>
                    </a:lnTo>
                    <a:lnTo>
                      <a:pt x="1933" y="723"/>
                    </a:lnTo>
                    <a:lnTo>
                      <a:pt x="1947" y="689"/>
                    </a:lnTo>
                    <a:lnTo>
                      <a:pt x="1959" y="654"/>
                    </a:lnTo>
                    <a:lnTo>
                      <a:pt x="1968" y="617"/>
                    </a:lnTo>
                    <a:lnTo>
                      <a:pt x="1975" y="582"/>
                    </a:lnTo>
                    <a:lnTo>
                      <a:pt x="1979" y="543"/>
                    </a:lnTo>
                    <a:lnTo>
                      <a:pt x="1982" y="506"/>
                    </a:lnTo>
                    <a:lnTo>
                      <a:pt x="1982" y="468"/>
                    </a:lnTo>
                    <a:lnTo>
                      <a:pt x="1980" y="431"/>
                    </a:lnTo>
                    <a:lnTo>
                      <a:pt x="1977" y="394"/>
                    </a:lnTo>
                    <a:lnTo>
                      <a:pt x="1970" y="359"/>
                    </a:lnTo>
                    <a:lnTo>
                      <a:pt x="1963" y="323"/>
                    </a:lnTo>
                    <a:lnTo>
                      <a:pt x="1952" y="288"/>
                    </a:lnTo>
                    <a:lnTo>
                      <a:pt x="1940" y="255"/>
                    </a:lnTo>
                    <a:lnTo>
                      <a:pt x="1926" y="223"/>
                    </a:lnTo>
                    <a:lnTo>
                      <a:pt x="1910" y="193"/>
                    </a:lnTo>
                    <a:lnTo>
                      <a:pt x="1892" y="166"/>
                    </a:lnTo>
                    <a:lnTo>
                      <a:pt x="1872" y="141"/>
                    </a:lnTo>
                    <a:lnTo>
                      <a:pt x="1852" y="116"/>
                    </a:lnTo>
                    <a:lnTo>
                      <a:pt x="1827" y="96"/>
                    </a:lnTo>
                    <a:lnTo>
                      <a:pt x="1803" y="78"/>
                    </a:lnTo>
                    <a:lnTo>
                      <a:pt x="1780" y="65"/>
                    </a:lnTo>
                    <a:lnTo>
                      <a:pt x="1757" y="54"/>
                    </a:lnTo>
                    <a:lnTo>
                      <a:pt x="1734" y="44"/>
                    </a:lnTo>
                    <a:lnTo>
                      <a:pt x="1709" y="35"/>
                    </a:lnTo>
                    <a:lnTo>
                      <a:pt x="1683" y="27"/>
                    </a:lnTo>
                    <a:lnTo>
                      <a:pt x="1658" y="21"/>
                    </a:lnTo>
                    <a:lnTo>
                      <a:pt x="1631" y="16"/>
                    </a:lnTo>
                    <a:lnTo>
                      <a:pt x="1603" y="11"/>
                    </a:lnTo>
                    <a:lnTo>
                      <a:pt x="1575" y="7"/>
                    </a:lnTo>
                    <a:lnTo>
                      <a:pt x="1546" y="4"/>
                    </a:lnTo>
                    <a:lnTo>
                      <a:pt x="1518" y="2"/>
                    </a:lnTo>
                    <a:lnTo>
                      <a:pt x="1487" y="0"/>
                    </a:lnTo>
                    <a:lnTo>
                      <a:pt x="1427" y="0"/>
                    </a:lnTo>
                    <a:lnTo>
                      <a:pt x="1365" y="2"/>
                    </a:lnTo>
                    <a:lnTo>
                      <a:pt x="1302" y="5"/>
                    </a:lnTo>
                    <a:lnTo>
                      <a:pt x="1238" y="9"/>
                    </a:lnTo>
                    <a:lnTo>
                      <a:pt x="1175" y="14"/>
                    </a:lnTo>
                    <a:lnTo>
                      <a:pt x="1111" y="21"/>
                    </a:lnTo>
                    <a:lnTo>
                      <a:pt x="1047" y="26"/>
                    </a:lnTo>
                    <a:lnTo>
                      <a:pt x="985" y="30"/>
                    </a:lnTo>
                    <a:lnTo>
                      <a:pt x="922" y="32"/>
                    </a:lnTo>
                    <a:lnTo>
                      <a:pt x="862" y="34"/>
                    </a:lnTo>
                    <a:lnTo>
                      <a:pt x="788" y="30"/>
                    </a:lnTo>
                    <a:lnTo>
                      <a:pt x="676" y="22"/>
                    </a:lnTo>
                    <a:lnTo>
                      <a:pt x="610" y="18"/>
                    </a:lnTo>
                    <a:lnTo>
                      <a:pt x="538" y="14"/>
                    </a:lnTo>
                    <a:lnTo>
                      <a:pt x="466" y="11"/>
                    </a:lnTo>
                    <a:lnTo>
                      <a:pt x="393" y="8"/>
                    </a:lnTo>
                    <a:lnTo>
                      <a:pt x="322" y="7"/>
                    </a:lnTo>
                    <a:lnTo>
                      <a:pt x="253" y="7"/>
                    </a:lnTo>
                    <a:lnTo>
                      <a:pt x="221" y="8"/>
                    </a:lnTo>
                    <a:lnTo>
                      <a:pt x="190" y="9"/>
                    </a:lnTo>
                    <a:lnTo>
                      <a:pt x="161" y="12"/>
                    </a:lnTo>
                    <a:lnTo>
                      <a:pt x="134" y="14"/>
                    </a:lnTo>
                    <a:lnTo>
                      <a:pt x="110" y="18"/>
                    </a:lnTo>
                    <a:lnTo>
                      <a:pt x="88" y="23"/>
                    </a:lnTo>
                    <a:lnTo>
                      <a:pt x="69" y="28"/>
                    </a:lnTo>
                    <a:lnTo>
                      <a:pt x="53" y="35"/>
                    </a:lnTo>
                    <a:lnTo>
                      <a:pt x="40" y="41"/>
                    </a:lnTo>
                    <a:lnTo>
                      <a:pt x="30" y="50"/>
                    </a:lnTo>
                    <a:lnTo>
                      <a:pt x="23" y="59"/>
                    </a:lnTo>
                    <a:lnTo>
                      <a:pt x="22" y="6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4" name="Freeform 32"/>
              <p:cNvSpPr>
                <a:spLocks/>
              </p:cNvSpPr>
              <p:nvPr/>
            </p:nvSpPr>
            <p:spPr bwMode="auto">
              <a:xfrm>
                <a:off x="4842" y="1733"/>
                <a:ext cx="482" cy="207"/>
              </a:xfrm>
              <a:custGeom>
                <a:avLst/>
                <a:gdLst>
                  <a:gd name="T0" fmla="*/ 104 w 1929"/>
                  <a:gd name="T1" fmla="*/ 103 h 831"/>
                  <a:gd name="T2" fmla="*/ 98 w 1929"/>
                  <a:gd name="T3" fmla="*/ 144 h 831"/>
                  <a:gd name="T4" fmla="*/ 77 w 1929"/>
                  <a:gd name="T5" fmla="*/ 216 h 831"/>
                  <a:gd name="T6" fmla="*/ 42 w 1929"/>
                  <a:gd name="T7" fmla="*/ 327 h 831"/>
                  <a:gd name="T8" fmla="*/ 17 w 1929"/>
                  <a:gd name="T9" fmla="*/ 414 h 831"/>
                  <a:gd name="T10" fmla="*/ 6 w 1929"/>
                  <a:gd name="T11" fmla="*/ 473 h 831"/>
                  <a:gd name="T12" fmla="*/ 0 w 1929"/>
                  <a:gd name="T13" fmla="*/ 529 h 831"/>
                  <a:gd name="T14" fmla="*/ 1 w 1929"/>
                  <a:gd name="T15" fmla="*/ 582 h 831"/>
                  <a:gd name="T16" fmla="*/ 12 w 1929"/>
                  <a:gd name="T17" fmla="*/ 633 h 831"/>
                  <a:gd name="T18" fmla="*/ 34 w 1929"/>
                  <a:gd name="T19" fmla="*/ 678 h 831"/>
                  <a:gd name="T20" fmla="*/ 70 w 1929"/>
                  <a:gd name="T21" fmla="*/ 716 h 831"/>
                  <a:gd name="T22" fmla="*/ 119 w 1929"/>
                  <a:gd name="T23" fmla="*/ 747 h 831"/>
                  <a:gd name="T24" fmla="*/ 187 w 1929"/>
                  <a:gd name="T25" fmla="*/ 768 h 831"/>
                  <a:gd name="T26" fmla="*/ 272 w 1929"/>
                  <a:gd name="T27" fmla="*/ 780 h 831"/>
                  <a:gd name="T28" fmla="*/ 383 w 1929"/>
                  <a:gd name="T29" fmla="*/ 781 h 831"/>
                  <a:gd name="T30" fmla="*/ 526 w 1929"/>
                  <a:gd name="T31" fmla="*/ 787 h 831"/>
                  <a:gd name="T32" fmla="*/ 689 w 1929"/>
                  <a:gd name="T33" fmla="*/ 798 h 831"/>
                  <a:gd name="T34" fmla="*/ 864 w 1929"/>
                  <a:gd name="T35" fmla="*/ 810 h 831"/>
                  <a:gd name="T36" fmla="*/ 1040 w 1929"/>
                  <a:gd name="T37" fmla="*/ 821 h 831"/>
                  <a:gd name="T38" fmla="*/ 1210 w 1929"/>
                  <a:gd name="T39" fmla="*/ 828 h 831"/>
                  <a:gd name="T40" fmla="*/ 1361 w 1929"/>
                  <a:gd name="T41" fmla="*/ 831 h 831"/>
                  <a:gd name="T42" fmla="*/ 1459 w 1929"/>
                  <a:gd name="T43" fmla="*/ 827 h 831"/>
                  <a:gd name="T44" fmla="*/ 1514 w 1929"/>
                  <a:gd name="T45" fmla="*/ 821 h 831"/>
                  <a:gd name="T46" fmla="*/ 1583 w 1929"/>
                  <a:gd name="T47" fmla="*/ 807 h 831"/>
                  <a:gd name="T48" fmla="*/ 1665 w 1929"/>
                  <a:gd name="T49" fmla="*/ 776 h 831"/>
                  <a:gd name="T50" fmla="*/ 1736 w 1929"/>
                  <a:gd name="T51" fmla="*/ 738 h 831"/>
                  <a:gd name="T52" fmla="*/ 1795 w 1929"/>
                  <a:gd name="T53" fmla="*/ 689 h 831"/>
                  <a:gd name="T54" fmla="*/ 1845 w 1929"/>
                  <a:gd name="T55" fmla="*/ 636 h 831"/>
                  <a:gd name="T56" fmla="*/ 1881 w 1929"/>
                  <a:gd name="T57" fmla="*/ 577 h 831"/>
                  <a:gd name="T58" fmla="*/ 1908 w 1929"/>
                  <a:gd name="T59" fmla="*/ 513 h 831"/>
                  <a:gd name="T60" fmla="*/ 1925 w 1929"/>
                  <a:gd name="T61" fmla="*/ 448 h 831"/>
                  <a:gd name="T62" fmla="*/ 1929 w 1929"/>
                  <a:gd name="T63" fmla="*/ 383 h 831"/>
                  <a:gd name="T64" fmla="*/ 1922 w 1929"/>
                  <a:gd name="T65" fmla="*/ 318 h 831"/>
                  <a:gd name="T66" fmla="*/ 1906 w 1929"/>
                  <a:gd name="T67" fmla="*/ 256 h 831"/>
                  <a:gd name="T68" fmla="*/ 1876 w 1929"/>
                  <a:gd name="T69" fmla="*/ 197 h 831"/>
                  <a:gd name="T70" fmla="*/ 1837 w 1929"/>
                  <a:gd name="T71" fmla="*/ 145 h 831"/>
                  <a:gd name="T72" fmla="*/ 1787 w 1929"/>
                  <a:gd name="T73" fmla="*/ 98 h 831"/>
                  <a:gd name="T74" fmla="*/ 1725 w 1929"/>
                  <a:gd name="T75" fmla="*/ 61 h 831"/>
                  <a:gd name="T76" fmla="*/ 1652 w 1929"/>
                  <a:gd name="T77" fmla="*/ 32 h 831"/>
                  <a:gd name="T78" fmla="*/ 1569 w 1929"/>
                  <a:gd name="T79" fmla="*/ 15 h 831"/>
                  <a:gd name="T80" fmla="*/ 1475 w 1929"/>
                  <a:gd name="T81" fmla="*/ 5 h 831"/>
                  <a:gd name="T82" fmla="*/ 1370 w 1929"/>
                  <a:gd name="T83" fmla="*/ 0 h 831"/>
                  <a:gd name="T84" fmla="*/ 1261 w 1929"/>
                  <a:gd name="T85" fmla="*/ 0 h 831"/>
                  <a:gd name="T86" fmla="*/ 1092 w 1929"/>
                  <a:gd name="T87" fmla="*/ 3 h 831"/>
                  <a:gd name="T88" fmla="*/ 879 w 1929"/>
                  <a:gd name="T89" fmla="*/ 11 h 831"/>
                  <a:gd name="T90" fmla="*/ 719 w 1929"/>
                  <a:gd name="T91" fmla="*/ 11 h 831"/>
                  <a:gd name="T92" fmla="*/ 571 w 1929"/>
                  <a:gd name="T93" fmla="*/ 9 h 831"/>
                  <a:gd name="T94" fmla="*/ 455 w 1929"/>
                  <a:gd name="T95" fmla="*/ 7 h 831"/>
                  <a:gd name="T96" fmla="*/ 340 w 1929"/>
                  <a:gd name="T97" fmla="*/ 11 h 831"/>
                  <a:gd name="T98" fmla="*/ 261 w 1929"/>
                  <a:gd name="T99" fmla="*/ 17 h 831"/>
                  <a:gd name="T100" fmla="*/ 214 w 1929"/>
                  <a:gd name="T101" fmla="*/ 24 h 831"/>
                  <a:gd name="T102" fmla="*/ 174 w 1929"/>
                  <a:gd name="T103" fmla="*/ 33 h 831"/>
                  <a:gd name="T104" fmla="*/ 142 w 1929"/>
                  <a:gd name="T105" fmla="*/ 44 h 831"/>
                  <a:gd name="T106" fmla="*/ 119 w 1929"/>
                  <a:gd name="T107" fmla="*/ 58 h 831"/>
                  <a:gd name="T108" fmla="*/ 107 w 1929"/>
                  <a:gd name="T109" fmla="*/ 76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9" h="831">
                    <a:moveTo>
                      <a:pt x="105" y="85"/>
                    </a:moveTo>
                    <a:lnTo>
                      <a:pt x="104" y="103"/>
                    </a:lnTo>
                    <a:lnTo>
                      <a:pt x="102" y="123"/>
                    </a:lnTo>
                    <a:lnTo>
                      <a:pt x="98" y="144"/>
                    </a:lnTo>
                    <a:lnTo>
                      <a:pt x="91" y="167"/>
                    </a:lnTo>
                    <a:lnTo>
                      <a:pt x="77" y="216"/>
                    </a:lnTo>
                    <a:lnTo>
                      <a:pt x="60" y="270"/>
                    </a:lnTo>
                    <a:lnTo>
                      <a:pt x="42" y="327"/>
                    </a:lnTo>
                    <a:lnTo>
                      <a:pt x="25" y="385"/>
                    </a:lnTo>
                    <a:lnTo>
                      <a:pt x="17" y="414"/>
                    </a:lnTo>
                    <a:lnTo>
                      <a:pt x="11" y="443"/>
                    </a:lnTo>
                    <a:lnTo>
                      <a:pt x="6" y="473"/>
                    </a:lnTo>
                    <a:lnTo>
                      <a:pt x="2" y="501"/>
                    </a:lnTo>
                    <a:lnTo>
                      <a:pt x="0" y="529"/>
                    </a:lnTo>
                    <a:lnTo>
                      <a:pt x="0" y="557"/>
                    </a:lnTo>
                    <a:lnTo>
                      <a:pt x="1" y="582"/>
                    </a:lnTo>
                    <a:lnTo>
                      <a:pt x="6" y="609"/>
                    </a:lnTo>
                    <a:lnTo>
                      <a:pt x="12" y="633"/>
                    </a:lnTo>
                    <a:lnTo>
                      <a:pt x="23" y="656"/>
                    </a:lnTo>
                    <a:lnTo>
                      <a:pt x="34" y="678"/>
                    </a:lnTo>
                    <a:lnTo>
                      <a:pt x="51" y="697"/>
                    </a:lnTo>
                    <a:lnTo>
                      <a:pt x="70" y="716"/>
                    </a:lnTo>
                    <a:lnTo>
                      <a:pt x="93" y="733"/>
                    </a:lnTo>
                    <a:lnTo>
                      <a:pt x="119" y="747"/>
                    </a:lnTo>
                    <a:lnTo>
                      <a:pt x="151" y="758"/>
                    </a:lnTo>
                    <a:lnTo>
                      <a:pt x="187" y="768"/>
                    </a:lnTo>
                    <a:lnTo>
                      <a:pt x="227" y="775"/>
                    </a:lnTo>
                    <a:lnTo>
                      <a:pt x="272" y="780"/>
                    </a:lnTo>
                    <a:lnTo>
                      <a:pt x="322" y="781"/>
                    </a:lnTo>
                    <a:lnTo>
                      <a:pt x="383" y="781"/>
                    </a:lnTo>
                    <a:lnTo>
                      <a:pt x="452" y="784"/>
                    </a:lnTo>
                    <a:lnTo>
                      <a:pt x="526" y="787"/>
                    </a:lnTo>
                    <a:lnTo>
                      <a:pt x="606" y="793"/>
                    </a:lnTo>
                    <a:lnTo>
                      <a:pt x="689" y="798"/>
                    </a:lnTo>
                    <a:lnTo>
                      <a:pt x="776" y="804"/>
                    </a:lnTo>
                    <a:lnTo>
                      <a:pt x="864" y="810"/>
                    </a:lnTo>
                    <a:lnTo>
                      <a:pt x="952" y="815"/>
                    </a:lnTo>
                    <a:lnTo>
                      <a:pt x="1040" y="821"/>
                    </a:lnTo>
                    <a:lnTo>
                      <a:pt x="1127" y="826"/>
                    </a:lnTo>
                    <a:lnTo>
                      <a:pt x="1210" y="828"/>
                    </a:lnTo>
                    <a:lnTo>
                      <a:pt x="1287" y="831"/>
                    </a:lnTo>
                    <a:lnTo>
                      <a:pt x="1361" y="831"/>
                    </a:lnTo>
                    <a:lnTo>
                      <a:pt x="1429" y="828"/>
                    </a:lnTo>
                    <a:lnTo>
                      <a:pt x="1459" y="827"/>
                    </a:lnTo>
                    <a:lnTo>
                      <a:pt x="1488" y="824"/>
                    </a:lnTo>
                    <a:lnTo>
                      <a:pt x="1514" y="821"/>
                    </a:lnTo>
                    <a:lnTo>
                      <a:pt x="1539" y="817"/>
                    </a:lnTo>
                    <a:lnTo>
                      <a:pt x="1583" y="807"/>
                    </a:lnTo>
                    <a:lnTo>
                      <a:pt x="1625" y="793"/>
                    </a:lnTo>
                    <a:lnTo>
                      <a:pt x="1665" y="776"/>
                    </a:lnTo>
                    <a:lnTo>
                      <a:pt x="1702" y="758"/>
                    </a:lnTo>
                    <a:lnTo>
                      <a:pt x="1736" y="738"/>
                    </a:lnTo>
                    <a:lnTo>
                      <a:pt x="1767" y="715"/>
                    </a:lnTo>
                    <a:lnTo>
                      <a:pt x="1795" y="689"/>
                    </a:lnTo>
                    <a:lnTo>
                      <a:pt x="1822" y="664"/>
                    </a:lnTo>
                    <a:lnTo>
                      <a:pt x="1845" y="636"/>
                    </a:lnTo>
                    <a:lnTo>
                      <a:pt x="1865" y="606"/>
                    </a:lnTo>
                    <a:lnTo>
                      <a:pt x="1881" y="577"/>
                    </a:lnTo>
                    <a:lnTo>
                      <a:pt x="1897" y="545"/>
                    </a:lnTo>
                    <a:lnTo>
                      <a:pt x="1908" y="513"/>
                    </a:lnTo>
                    <a:lnTo>
                      <a:pt x="1918" y="481"/>
                    </a:lnTo>
                    <a:lnTo>
                      <a:pt x="1925" y="448"/>
                    </a:lnTo>
                    <a:lnTo>
                      <a:pt x="1929" y="416"/>
                    </a:lnTo>
                    <a:lnTo>
                      <a:pt x="1929" y="383"/>
                    </a:lnTo>
                    <a:lnTo>
                      <a:pt x="1927" y="350"/>
                    </a:lnTo>
                    <a:lnTo>
                      <a:pt x="1922" y="318"/>
                    </a:lnTo>
                    <a:lnTo>
                      <a:pt x="1916" y="286"/>
                    </a:lnTo>
                    <a:lnTo>
                      <a:pt x="1906" y="256"/>
                    </a:lnTo>
                    <a:lnTo>
                      <a:pt x="1893" y="227"/>
                    </a:lnTo>
                    <a:lnTo>
                      <a:pt x="1876" y="197"/>
                    </a:lnTo>
                    <a:lnTo>
                      <a:pt x="1859" y="170"/>
                    </a:lnTo>
                    <a:lnTo>
                      <a:pt x="1837" y="145"/>
                    </a:lnTo>
                    <a:lnTo>
                      <a:pt x="1814" y="121"/>
                    </a:lnTo>
                    <a:lnTo>
                      <a:pt x="1787" y="98"/>
                    </a:lnTo>
                    <a:lnTo>
                      <a:pt x="1758" y="79"/>
                    </a:lnTo>
                    <a:lnTo>
                      <a:pt x="1725" y="61"/>
                    </a:lnTo>
                    <a:lnTo>
                      <a:pt x="1690" y="44"/>
                    </a:lnTo>
                    <a:lnTo>
                      <a:pt x="1652" y="32"/>
                    </a:lnTo>
                    <a:lnTo>
                      <a:pt x="1611" y="23"/>
                    </a:lnTo>
                    <a:lnTo>
                      <a:pt x="1569" y="15"/>
                    </a:lnTo>
                    <a:lnTo>
                      <a:pt x="1523" y="9"/>
                    </a:lnTo>
                    <a:lnTo>
                      <a:pt x="1475" y="5"/>
                    </a:lnTo>
                    <a:lnTo>
                      <a:pt x="1424" y="2"/>
                    </a:lnTo>
                    <a:lnTo>
                      <a:pt x="1370" y="0"/>
                    </a:lnTo>
                    <a:lnTo>
                      <a:pt x="1315" y="0"/>
                    </a:lnTo>
                    <a:lnTo>
                      <a:pt x="1261" y="0"/>
                    </a:lnTo>
                    <a:lnTo>
                      <a:pt x="1204" y="1"/>
                    </a:lnTo>
                    <a:lnTo>
                      <a:pt x="1092" y="3"/>
                    </a:lnTo>
                    <a:lnTo>
                      <a:pt x="983" y="9"/>
                    </a:lnTo>
                    <a:lnTo>
                      <a:pt x="879" y="11"/>
                    </a:lnTo>
                    <a:lnTo>
                      <a:pt x="786" y="14"/>
                    </a:lnTo>
                    <a:lnTo>
                      <a:pt x="719" y="11"/>
                    </a:lnTo>
                    <a:lnTo>
                      <a:pt x="624" y="9"/>
                    </a:lnTo>
                    <a:lnTo>
                      <a:pt x="571" y="9"/>
                    </a:lnTo>
                    <a:lnTo>
                      <a:pt x="513" y="7"/>
                    </a:lnTo>
                    <a:lnTo>
                      <a:pt x="455" y="7"/>
                    </a:lnTo>
                    <a:lnTo>
                      <a:pt x="397" y="9"/>
                    </a:lnTo>
                    <a:lnTo>
                      <a:pt x="340" y="11"/>
                    </a:lnTo>
                    <a:lnTo>
                      <a:pt x="286" y="15"/>
                    </a:lnTo>
                    <a:lnTo>
                      <a:pt x="261" y="17"/>
                    </a:lnTo>
                    <a:lnTo>
                      <a:pt x="237" y="20"/>
                    </a:lnTo>
                    <a:lnTo>
                      <a:pt x="214" y="24"/>
                    </a:lnTo>
                    <a:lnTo>
                      <a:pt x="193" y="28"/>
                    </a:lnTo>
                    <a:lnTo>
                      <a:pt x="174" y="33"/>
                    </a:lnTo>
                    <a:lnTo>
                      <a:pt x="156" y="38"/>
                    </a:lnTo>
                    <a:lnTo>
                      <a:pt x="142" y="44"/>
                    </a:lnTo>
                    <a:lnTo>
                      <a:pt x="130" y="51"/>
                    </a:lnTo>
                    <a:lnTo>
                      <a:pt x="119" y="58"/>
                    </a:lnTo>
                    <a:lnTo>
                      <a:pt x="112" y="67"/>
                    </a:lnTo>
                    <a:lnTo>
                      <a:pt x="107" y="76"/>
                    </a:lnTo>
                    <a:lnTo>
                      <a:pt x="105" y="8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5" name="Freeform 33"/>
              <p:cNvSpPr>
                <a:spLocks/>
              </p:cNvSpPr>
              <p:nvPr/>
            </p:nvSpPr>
            <p:spPr bwMode="auto">
              <a:xfrm>
                <a:off x="409" y="2015"/>
                <a:ext cx="364" cy="311"/>
              </a:xfrm>
              <a:custGeom>
                <a:avLst/>
                <a:gdLst>
                  <a:gd name="T0" fmla="*/ 1123 w 1456"/>
                  <a:gd name="T1" fmla="*/ 0 h 1245"/>
                  <a:gd name="T2" fmla="*/ 1189 w 1456"/>
                  <a:gd name="T3" fmla="*/ 5 h 1245"/>
                  <a:gd name="T4" fmla="*/ 1252 w 1456"/>
                  <a:gd name="T5" fmla="*/ 16 h 1245"/>
                  <a:gd name="T6" fmla="*/ 1308 w 1456"/>
                  <a:gd name="T7" fmla="*/ 35 h 1245"/>
                  <a:gd name="T8" fmla="*/ 1358 w 1456"/>
                  <a:gd name="T9" fmla="*/ 61 h 1245"/>
                  <a:gd name="T10" fmla="*/ 1398 w 1456"/>
                  <a:gd name="T11" fmla="*/ 92 h 1245"/>
                  <a:gd name="T12" fmla="*/ 1415 w 1456"/>
                  <a:gd name="T13" fmla="*/ 109 h 1245"/>
                  <a:gd name="T14" fmla="*/ 1429 w 1456"/>
                  <a:gd name="T15" fmla="*/ 127 h 1245"/>
                  <a:gd name="T16" fmla="*/ 1440 w 1456"/>
                  <a:gd name="T17" fmla="*/ 146 h 1245"/>
                  <a:gd name="T18" fmla="*/ 1448 w 1456"/>
                  <a:gd name="T19" fmla="*/ 165 h 1245"/>
                  <a:gd name="T20" fmla="*/ 1453 w 1456"/>
                  <a:gd name="T21" fmla="*/ 187 h 1245"/>
                  <a:gd name="T22" fmla="*/ 1456 w 1456"/>
                  <a:gd name="T23" fmla="*/ 208 h 1245"/>
                  <a:gd name="T24" fmla="*/ 1454 w 1456"/>
                  <a:gd name="T25" fmla="*/ 1048 h 1245"/>
                  <a:gd name="T26" fmla="*/ 1452 w 1456"/>
                  <a:gd name="T27" fmla="*/ 1069 h 1245"/>
                  <a:gd name="T28" fmla="*/ 1444 w 1456"/>
                  <a:gd name="T29" fmla="*/ 1090 h 1245"/>
                  <a:gd name="T30" fmla="*/ 1435 w 1456"/>
                  <a:gd name="T31" fmla="*/ 1109 h 1245"/>
                  <a:gd name="T32" fmla="*/ 1423 w 1456"/>
                  <a:gd name="T33" fmla="*/ 1127 h 1245"/>
                  <a:gd name="T34" fmla="*/ 1407 w 1456"/>
                  <a:gd name="T35" fmla="*/ 1144 h 1245"/>
                  <a:gd name="T36" fmla="*/ 1379 w 1456"/>
                  <a:gd name="T37" fmla="*/ 1169 h 1245"/>
                  <a:gd name="T38" fmla="*/ 1333 w 1456"/>
                  <a:gd name="T39" fmla="*/ 1198 h 1245"/>
                  <a:gd name="T40" fmla="*/ 1281 w 1456"/>
                  <a:gd name="T41" fmla="*/ 1220 h 1245"/>
                  <a:gd name="T42" fmla="*/ 1221 w 1456"/>
                  <a:gd name="T43" fmla="*/ 1235 h 1245"/>
                  <a:gd name="T44" fmla="*/ 1156 w 1456"/>
                  <a:gd name="T45" fmla="*/ 1244 h 1245"/>
                  <a:gd name="T46" fmla="*/ 332 w 1456"/>
                  <a:gd name="T47" fmla="*/ 1245 h 1245"/>
                  <a:gd name="T48" fmla="*/ 266 w 1456"/>
                  <a:gd name="T49" fmla="*/ 1240 h 1245"/>
                  <a:gd name="T50" fmla="*/ 204 w 1456"/>
                  <a:gd name="T51" fmla="*/ 1229 h 1245"/>
                  <a:gd name="T52" fmla="*/ 148 w 1456"/>
                  <a:gd name="T53" fmla="*/ 1210 h 1245"/>
                  <a:gd name="T54" fmla="*/ 98 w 1456"/>
                  <a:gd name="T55" fmla="*/ 1184 h 1245"/>
                  <a:gd name="T56" fmla="*/ 57 w 1456"/>
                  <a:gd name="T57" fmla="*/ 1153 h 1245"/>
                  <a:gd name="T58" fmla="*/ 41 w 1456"/>
                  <a:gd name="T59" fmla="*/ 1136 h 1245"/>
                  <a:gd name="T60" fmla="*/ 26 w 1456"/>
                  <a:gd name="T61" fmla="*/ 1118 h 1245"/>
                  <a:gd name="T62" fmla="*/ 15 w 1456"/>
                  <a:gd name="T63" fmla="*/ 1099 h 1245"/>
                  <a:gd name="T64" fmla="*/ 7 w 1456"/>
                  <a:gd name="T65" fmla="*/ 1079 h 1245"/>
                  <a:gd name="T66" fmla="*/ 2 w 1456"/>
                  <a:gd name="T67" fmla="*/ 1059 h 1245"/>
                  <a:gd name="T68" fmla="*/ 0 w 1456"/>
                  <a:gd name="T69" fmla="*/ 1037 h 1245"/>
                  <a:gd name="T70" fmla="*/ 1 w 1456"/>
                  <a:gd name="T71" fmla="*/ 197 h 1245"/>
                  <a:gd name="T72" fmla="*/ 4 w 1456"/>
                  <a:gd name="T73" fmla="*/ 176 h 1245"/>
                  <a:gd name="T74" fmla="*/ 11 w 1456"/>
                  <a:gd name="T75" fmla="*/ 157 h 1245"/>
                  <a:gd name="T76" fmla="*/ 20 w 1456"/>
                  <a:gd name="T77" fmla="*/ 136 h 1245"/>
                  <a:gd name="T78" fmla="*/ 33 w 1456"/>
                  <a:gd name="T79" fmla="*/ 118 h 1245"/>
                  <a:gd name="T80" fmla="*/ 48 w 1456"/>
                  <a:gd name="T81" fmla="*/ 100 h 1245"/>
                  <a:gd name="T82" fmla="*/ 76 w 1456"/>
                  <a:gd name="T83" fmla="*/ 76 h 1245"/>
                  <a:gd name="T84" fmla="*/ 121 w 1456"/>
                  <a:gd name="T85" fmla="*/ 48 h 1245"/>
                  <a:gd name="T86" fmla="*/ 174 w 1456"/>
                  <a:gd name="T87" fmla="*/ 25 h 1245"/>
                  <a:gd name="T88" fmla="*/ 234 w 1456"/>
                  <a:gd name="T89" fmla="*/ 10 h 1245"/>
                  <a:gd name="T90" fmla="*/ 299 w 1456"/>
                  <a:gd name="T91"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6" h="1245">
                    <a:moveTo>
                      <a:pt x="332" y="0"/>
                    </a:moveTo>
                    <a:lnTo>
                      <a:pt x="1123" y="0"/>
                    </a:lnTo>
                    <a:lnTo>
                      <a:pt x="1156" y="1"/>
                    </a:lnTo>
                    <a:lnTo>
                      <a:pt x="1189" y="5"/>
                    </a:lnTo>
                    <a:lnTo>
                      <a:pt x="1221" y="10"/>
                    </a:lnTo>
                    <a:lnTo>
                      <a:pt x="1252" y="16"/>
                    </a:lnTo>
                    <a:lnTo>
                      <a:pt x="1281" y="25"/>
                    </a:lnTo>
                    <a:lnTo>
                      <a:pt x="1308" y="35"/>
                    </a:lnTo>
                    <a:lnTo>
                      <a:pt x="1333" y="48"/>
                    </a:lnTo>
                    <a:lnTo>
                      <a:pt x="1358" y="61"/>
                    </a:lnTo>
                    <a:lnTo>
                      <a:pt x="1379" y="76"/>
                    </a:lnTo>
                    <a:lnTo>
                      <a:pt x="1398" y="92"/>
                    </a:lnTo>
                    <a:lnTo>
                      <a:pt x="1407" y="100"/>
                    </a:lnTo>
                    <a:lnTo>
                      <a:pt x="1415" y="109"/>
                    </a:lnTo>
                    <a:lnTo>
                      <a:pt x="1423" y="118"/>
                    </a:lnTo>
                    <a:lnTo>
                      <a:pt x="1429" y="127"/>
                    </a:lnTo>
                    <a:lnTo>
                      <a:pt x="1435" y="136"/>
                    </a:lnTo>
                    <a:lnTo>
                      <a:pt x="1440" y="146"/>
                    </a:lnTo>
                    <a:lnTo>
                      <a:pt x="1444" y="157"/>
                    </a:lnTo>
                    <a:lnTo>
                      <a:pt x="1448" y="165"/>
                    </a:lnTo>
                    <a:lnTo>
                      <a:pt x="1452" y="176"/>
                    </a:lnTo>
                    <a:lnTo>
                      <a:pt x="1453" y="187"/>
                    </a:lnTo>
                    <a:lnTo>
                      <a:pt x="1454" y="197"/>
                    </a:lnTo>
                    <a:lnTo>
                      <a:pt x="1456" y="208"/>
                    </a:lnTo>
                    <a:lnTo>
                      <a:pt x="1456" y="1037"/>
                    </a:lnTo>
                    <a:lnTo>
                      <a:pt x="1454" y="1048"/>
                    </a:lnTo>
                    <a:lnTo>
                      <a:pt x="1453" y="1059"/>
                    </a:lnTo>
                    <a:lnTo>
                      <a:pt x="1452" y="1069"/>
                    </a:lnTo>
                    <a:lnTo>
                      <a:pt x="1448" y="1079"/>
                    </a:lnTo>
                    <a:lnTo>
                      <a:pt x="1444" y="1090"/>
                    </a:lnTo>
                    <a:lnTo>
                      <a:pt x="1440" y="1099"/>
                    </a:lnTo>
                    <a:lnTo>
                      <a:pt x="1435" y="1109"/>
                    </a:lnTo>
                    <a:lnTo>
                      <a:pt x="1429" y="1118"/>
                    </a:lnTo>
                    <a:lnTo>
                      <a:pt x="1423" y="1127"/>
                    </a:lnTo>
                    <a:lnTo>
                      <a:pt x="1415" y="1136"/>
                    </a:lnTo>
                    <a:lnTo>
                      <a:pt x="1407" y="1144"/>
                    </a:lnTo>
                    <a:lnTo>
                      <a:pt x="1398" y="1153"/>
                    </a:lnTo>
                    <a:lnTo>
                      <a:pt x="1379" y="1169"/>
                    </a:lnTo>
                    <a:lnTo>
                      <a:pt x="1358" y="1184"/>
                    </a:lnTo>
                    <a:lnTo>
                      <a:pt x="1333" y="1198"/>
                    </a:lnTo>
                    <a:lnTo>
                      <a:pt x="1308" y="1210"/>
                    </a:lnTo>
                    <a:lnTo>
                      <a:pt x="1281" y="1220"/>
                    </a:lnTo>
                    <a:lnTo>
                      <a:pt x="1252" y="1229"/>
                    </a:lnTo>
                    <a:lnTo>
                      <a:pt x="1221" y="1235"/>
                    </a:lnTo>
                    <a:lnTo>
                      <a:pt x="1189" y="1240"/>
                    </a:lnTo>
                    <a:lnTo>
                      <a:pt x="1156" y="1244"/>
                    </a:lnTo>
                    <a:lnTo>
                      <a:pt x="1123" y="1245"/>
                    </a:lnTo>
                    <a:lnTo>
                      <a:pt x="332" y="1245"/>
                    </a:lnTo>
                    <a:lnTo>
                      <a:pt x="299" y="1244"/>
                    </a:lnTo>
                    <a:lnTo>
                      <a:pt x="266" y="1240"/>
                    </a:lnTo>
                    <a:lnTo>
                      <a:pt x="234" y="1235"/>
                    </a:lnTo>
                    <a:lnTo>
                      <a:pt x="204" y="1229"/>
                    </a:lnTo>
                    <a:lnTo>
                      <a:pt x="174" y="1220"/>
                    </a:lnTo>
                    <a:lnTo>
                      <a:pt x="148" y="1210"/>
                    </a:lnTo>
                    <a:lnTo>
                      <a:pt x="121" y="1198"/>
                    </a:lnTo>
                    <a:lnTo>
                      <a:pt x="98" y="1184"/>
                    </a:lnTo>
                    <a:lnTo>
                      <a:pt x="76" y="1169"/>
                    </a:lnTo>
                    <a:lnTo>
                      <a:pt x="57" y="1153"/>
                    </a:lnTo>
                    <a:lnTo>
                      <a:pt x="48" y="1144"/>
                    </a:lnTo>
                    <a:lnTo>
                      <a:pt x="41" y="1136"/>
                    </a:lnTo>
                    <a:lnTo>
                      <a:pt x="33" y="1127"/>
                    </a:lnTo>
                    <a:lnTo>
                      <a:pt x="26" y="1118"/>
                    </a:lnTo>
                    <a:lnTo>
                      <a:pt x="20" y="1109"/>
                    </a:lnTo>
                    <a:lnTo>
                      <a:pt x="15" y="1099"/>
                    </a:lnTo>
                    <a:lnTo>
                      <a:pt x="11" y="1090"/>
                    </a:lnTo>
                    <a:lnTo>
                      <a:pt x="7" y="1079"/>
                    </a:lnTo>
                    <a:lnTo>
                      <a:pt x="4" y="1069"/>
                    </a:lnTo>
                    <a:lnTo>
                      <a:pt x="2" y="1059"/>
                    </a:lnTo>
                    <a:lnTo>
                      <a:pt x="1" y="1048"/>
                    </a:lnTo>
                    <a:lnTo>
                      <a:pt x="0" y="1037"/>
                    </a:lnTo>
                    <a:lnTo>
                      <a:pt x="0" y="208"/>
                    </a:lnTo>
                    <a:lnTo>
                      <a:pt x="1" y="197"/>
                    </a:lnTo>
                    <a:lnTo>
                      <a:pt x="2" y="187"/>
                    </a:lnTo>
                    <a:lnTo>
                      <a:pt x="4" y="176"/>
                    </a:lnTo>
                    <a:lnTo>
                      <a:pt x="7" y="165"/>
                    </a:lnTo>
                    <a:lnTo>
                      <a:pt x="11" y="157"/>
                    </a:lnTo>
                    <a:lnTo>
                      <a:pt x="15" y="146"/>
                    </a:lnTo>
                    <a:lnTo>
                      <a:pt x="20" y="136"/>
                    </a:lnTo>
                    <a:lnTo>
                      <a:pt x="26" y="127"/>
                    </a:lnTo>
                    <a:lnTo>
                      <a:pt x="33" y="118"/>
                    </a:lnTo>
                    <a:lnTo>
                      <a:pt x="41" y="109"/>
                    </a:lnTo>
                    <a:lnTo>
                      <a:pt x="48" y="100"/>
                    </a:lnTo>
                    <a:lnTo>
                      <a:pt x="57" y="92"/>
                    </a:lnTo>
                    <a:lnTo>
                      <a:pt x="76" y="76"/>
                    </a:lnTo>
                    <a:lnTo>
                      <a:pt x="98" y="61"/>
                    </a:lnTo>
                    <a:lnTo>
                      <a:pt x="121" y="48"/>
                    </a:lnTo>
                    <a:lnTo>
                      <a:pt x="148" y="35"/>
                    </a:lnTo>
                    <a:lnTo>
                      <a:pt x="174" y="25"/>
                    </a:lnTo>
                    <a:lnTo>
                      <a:pt x="204" y="16"/>
                    </a:lnTo>
                    <a:lnTo>
                      <a:pt x="234" y="10"/>
                    </a:lnTo>
                    <a:lnTo>
                      <a:pt x="266" y="5"/>
                    </a:lnTo>
                    <a:lnTo>
                      <a:pt x="299" y="1"/>
                    </a:lnTo>
                    <a:lnTo>
                      <a:pt x="332"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6" name="Freeform 34"/>
              <p:cNvSpPr>
                <a:spLocks/>
              </p:cNvSpPr>
              <p:nvPr/>
            </p:nvSpPr>
            <p:spPr bwMode="auto">
              <a:xfrm>
                <a:off x="855" y="1998"/>
                <a:ext cx="387" cy="319"/>
              </a:xfrm>
              <a:custGeom>
                <a:avLst/>
                <a:gdLst>
                  <a:gd name="T0" fmla="*/ 1098 w 1547"/>
                  <a:gd name="T1" fmla="*/ 0 h 1278"/>
                  <a:gd name="T2" fmla="*/ 1165 w 1547"/>
                  <a:gd name="T3" fmla="*/ 1 h 1278"/>
                  <a:gd name="T4" fmla="*/ 1228 w 1547"/>
                  <a:gd name="T5" fmla="*/ 12 h 1278"/>
                  <a:gd name="T6" fmla="*/ 1287 w 1547"/>
                  <a:gd name="T7" fmla="*/ 28 h 1278"/>
                  <a:gd name="T8" fmla="*/ 1339 w 1547"/>
                  <a:gd name="T9" fmla="*/ 51 h 1278"/>
                  <a:gd name="T10" fmla="*/ 1383 w 1547"/>
                  <a:gd name="T11" fmla="*/ 81 h 1278"/>
                  <a:gd name="T12" fmla="*/ 1402 w 1547"/>
                  <a:gd name="T13" fmla="*/ 96 h 1278"/>
                  <a:gd name="T14" fmla="*/ 1418 w 1547"/>
                  <a:gd name="T15" fmla="*/ 114 h 1278"/>
                  <a:gd name="T16" fmla="*/ 1431 w 1547"/>
                  <a:gd name="T17" fmla="*/ 133 h 1278"/>
                  <a:gd name="T18" fmla="*/ 1441 w 1547"/>
                  <a:gd name="T19" fmla="*/ 152 h 1278"/>
                  <a:gd name="T20" fmla="*/ 1449 w 1547"/>
                  <a:gd name="T21" fmla="*/ 172 h 1278"/>
                  <a:gd name="T22" fmla="*/ 1453 w 1547"/>
                  <a:gd name="T23" fmla="*/ 193 h 1278"/>
                  <a:gd name="T24" fmla="*/ 1547 w 1547"/>
                  <a:gd name="T25" fmla="*/ 1031 h 1278"/>
                  <a:gd name="T26" fmla="*/ 1546 w 1547"/>
                  <a:gd name="T27" fmla="*/ 1052 h 1278"/>
                  <a:gd name="T28" fmla="*/ 1542 w 1547"/>
                  <a:gd name="T29" fmla="*/ 1072 h 1278"/>
                  <a:gd name="T30" fmla="*/ 1534 w 1547"/>
                  <a:gd name="T31" fmla="*/ 1093 h 1278"/>
                  <a:gd name="T32" fmla="*/ 1524 w 1547"/>
                  <a:gd name="T33" fmla="*/ 1112 h 1278"/>
                  <a:gd name="T34" fmla="*/ 1510 w 1547"/>
                  <a:gd name="T35" fmla="*/ 1130 h 1278"/>
                  <a:gd name="T36" fmla="*/ 1486 w 1547"/>
                  <a:gd name="T37" fmla="*/ 1155 h 1278"/>
                  <a:gd name="T38" fmla="*/ 1444 w 1547"/>
                  <a:gd name="T39" fmla="*/ 1186 h 1278"/>
                  <a:gd name="T40" fmla="*/ 1393 w 1547"/>
                  <a:gd name="T41" fmla="*/ 1210 h 1278"/>
                  <a:gd name="T42" fmla="*/ 1335 w 1547"/>
                  <a:gd name="T43" fmla="*/ 1229 h 1278"/>
                  <a:gd name="T44" fmla="*/ 1272 w 1547"/>
                  <a:gd name="T45" fmla="*/ 1239 h 1278"/>
                  <a:gd name="T46" fmla="*/ 451 w 1547"/>
                  <a:gd name="T47" fmla="*/ 1276 h 1278"/>
                  <a:gd name="T48" fmla="*/ 383 w 1547"/>
                  <a:gd name="T49" fmla="*/ 1275 h 1278"/>
                  <a:gd name="T50" fmla="*/ 319 w 1547"/>
                  <a:gd name="T51" fmla="*/ 1266 h 1278"/>
                  <a:gd name="T52" fmla="*/ 261 w 1547"/>
                  <a:gd name="T53" fmla="*/ 1249 h 1278"/>
                  <a:gd name="T54" fmla="*/ 210 w 1547"/>
                  <a:gd name="T55" fmla="*/ 1227 h 1278"/>
                  <a:gd name="T56" fmla="*/ 165 w 1547"/>
                  <a:gd name="T57" fmla="*/ 1197 h 1278"/>
                  <a:gd name="T58" fmla="*/ 146 w 1547"/>
                  <a:gd name="T59" fmla="*/ 1181 h 1278"/>
                  <a:gd name="T60" fmla="*/ 130 w 1547"/>
                  <a:gd name="T61" fmla="*/ 1164 h 1278"/>
                  <a:gd name="T62" fmla="*/ 116 w 1547"/>
                  <a:gd name="T63" fmla="*/ 1145 h 1278"/>
                  <a:gd name="T64" fmla="*/ 106 w 1547"/>
                  <a:gd name="T65" fmla="*/ 1126 h 1278"/>
                  <a:gd name="T66" fmla="*/ 99 w 1547"/>
                  <a:gd name="T67" fmla="*/ 1105 h 1278"/>
                  <a:gd name="T68" fmla="*/ 95 w 1547"/>
                  <a:gd name="T69" fmla="*/ 1085 h 1278"/>
                  <a:gd name="T70" fmla="*/ 0 w 1547"/>
                  <a:gd name="T71" fmla="*/ 246 h 1278"/>
                  <a:gd name="T72" fmla="*/ 2 w 1547"/>
                  <a:gd name="T73" fmla="*/ 226 h 1278"/>
                  <a:gd name="T74" fmla="*/ 6 w 1547"/>
                  <a:gd name="T75" fmla="*/ 204 h 1278"/>
                  <a:gd name="T76" fmla="*/ 13 w 1547"/>
                  <a:gd name="T77" fmla="*/ 185 h 1278"/>
                  <a:gd name="T78" fmla="*/ 25 w 1547"/>
                  <a:gd name="T79" fmla="*/ 166 h 1278"/>
                  <a:gd name="T80" fmla="*/ 37 w 1547"/>
                  <a:gd name="T81" fmla="*/ 148 h 1278"/>
                  <a:gd name="T82" fmla="*/ 63 w 1547"/>
                  <a:gd name="T83" fmla="*/ 123 h 1278"/>
                  <a:gd name="T84" fmla="*/ 105 w 1547"/>
                  <a:gd name="T85" fmla="*/ 92 h 1278"/>
                  <a:gd name="T86" fmla="*/ 155 w 1547"/>
                  <a:gd name="T87" fmla="*/ 68 h 1278"/>
                  <a:gd name="T88" fmla="*/ 212 w 1547"/>
                  <a:gd name="T89" fmla="*/ 49 h 1278"/>
                  <a:gd name="T90" fmla="*/ 276 w 1547"/>
                  <a:gd name="T91" fmla="*/ 38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7" h="1278">
                    <a:moveTo>
                      <a:pt x="310" y="35"/>
                    </a:moveTo>
                    <a:lnTo>
                      <a:pt x="1098" y="0"/>
                    </a:lnTo>
                    <a:lnTo>
                      <a:pt x="1131" y="0"/>
                    </a:lnTo>
                    <a:lnTo>
                      <a:pt x="1165" y="1"/>
                    </a:lnTo>
                    <a:lnTo>
                      <a:pt x="1198" y="5"/>
                    </a:lnTo>
                    <a:lnTo>
                      <a:pt x="1228" y="12"/>
                    </a:lnTo>
                    <a:lnTo>
                      <a:pt x="1259" y="19"/>
                    </a:lnTo>
                    <a:lnTo>
                      <a:pt x="1287" y="28"/>
                    </a:lnTo>
                    <a:lnTo>
                      <a:pt x="1314" y="38"/>
                    </a:lnTo>
                    <a:lnTo>
                      <a:pt x="1339" y="51"/>
                    </a:lnTo>
                    <a:lnTo>
                      <a:pt x="1362" y="65"/>
                    </a:lnTo>
                    <a:lnTo>
                      <a:pt x="1383" y="81"/>
                    </a:lnTo>
                    <a:lnTo>
                      <a:pt x="1393" y="88"/>
                    </a:lnTo>
                    <a:lnTo>
                      <a:pt x="1402" y="96"/>
                    </a:lnTo>
                    <a:lnTo>
                      <a:pt x="1411" y="105"/>
                    </a:lnTo>
                    <a:lnTo>
                      <a:pt x="1418" y="114"/>
                    </a:lnTo>
                    <a:lnTo>
                      <a:pt x="1425" y="123"/>
                    </a:lnTo>
                    <a:lnTo>
                      <a:pt x="1431" y="133"/>
                    </a:lnTo>
                    <a:lnTo>
                      <a:pt x="1436" y="142"/>
                    </a:lnTo>
                    <a:lnTo>
                      <a:pt x="1441" y="152"/>
                    </a:lnTo>
                    <a:lnTo>
                      <a:pt x="1445" y="162"/>
                    </a:lnTo>
                    <a:lnTo>
                      <a:pt x="1449" y="172"/>
                    </a:lnTo>
                    <a:lnTo>
                      <a:pt x="1451" y="183"/>
                    </a:lnTo>
                    <a:lnTo>
                      <a:pt x="1453" y="193"/>
                    </a:lnTo>
                    <a:lnTo>
                      <a:pt x="1547" y="1021"/>
                    </a:lnTo>
                    <a:lnTo>
                      <a:pt x="1547" y="1031"/>
                    </a:lnTo>
                    <a:lnTo>
                      <a:pt x="1547" y="1042"/>
                    </a:lnTo>
                    <a:lnTo>
                      <a:pt x="1546" y="1052"/>
                    </a:lnTo>
                    <a:lnTo>
                      <a:pt x="1544" y="1062"/>
                    </a:lnTo>
                    <a:lnTo>
                      <a:pt x="1542" y="1072"/>
                    </a:lnTo>
                    <a:lnTo>
                      <a:pt x="1538" y="1082"/>
                    </a:lnTo>
                    <a:lnTo>
                      <a:pt x="1534" y="1093"/>
                    </a:lnTo>
                    <a:lnTo>
                      <a:pt x="1529" y="1102"/>
                    </a:lnTo>
                    <a:lnTo>
                      <a:pt x="1524" y="1112"/>
                    </a:lnTo>
                    <a:lnTo>
                      <a:pt x="1518" y="1121"/>
                    </a:lnTo>
                    <a:lnTo>
                      <a:pt x="1510" y="1130"/>
                    </a:lnTo>
                    <a:lnTo>
                      <a:pt x="1502" y="1139"/>
                    </a:lnTo>
                    <a:lnTo>
                      <a:pt x="1486" y="1155"/>
                    </a:lnTo>
                    <a:lnTo>
                      <a:pt x="1465" y="1172"/>
                    </a:lnTo>
                    <a:lnTo>
                      <a:pt x="1444" y="1186"/>
                    </a:lnTo>
                    <a:lnTo>
                      <a:pt x="1420" y="1198"/>
                    </a:lnTo>
                    <a:lnTo>
                      <a:pt x="1393" y="1210"/>
                    </a:lnTo>
                    <a:lnTo>
                      <a:pt x="1365" y="1220"/>
                    </a:lnTo>
                    <a:lnTo>
                      <a:pt x="1335" y="1229"/>
                    </a:lnTo>
                    <a:lnTo>
                      <a:pt x="1305" y="1235"/>
                    </a:lnTo>
                    <a:lnTo>
                      <a:pt x="1272" y="1239"/>
                    </a:lnTo>
                    <a:lnTo>
                      <a:pt x="1238" y="1242"/>
                    </a:lnTo>
                    <a:lnTo>
                      <a:pt x="451" y="1276"/>
                    </a:lnTo>
                    <a:lnTo>
                      <a:pt x="416" y="1278"/>
                    </a:lnTo>
                    <a:lnTo>
                      <a:pt x="383" y="1275"/>
                    </a:lnTo>
                    <a:lnTo>
                      <a:pt x="351" y="1272"/>
                    </a:lnTo>
                    <a:lnTo>
                      <a:pt x="319" y="1266"/>
                    </a:lnTo>
                    <a:lnTo>
                      <a:pt x="290" y="1258"/>
                    </a:lnTo>
                    <a:lnTo>
                      <a:pt x="261" y="1249"/>
                    </a:lnTo>
                    <a:lnTo>
                      <a:pt x="234" y="1239"/>
                    </a:lnTo>
                    <a:lnTo>
                      <a:pt x="210" y="1227"/>
                    </a:lnTo>
                    <a:lnTo>
                      <a:pt x="185" y="1212"/>
                    </a:lnTo>
                    <a:lnTo>
                      <a:pt x="165" y="1197"/>
                    </a:lnTo>
                    <a:lnTo>
                      <a:pt x="155" y="1190"/>
                    </a:lnTo>
                    <a:lnTo>
                      <a:pt x="146" y="1181"/>
                    </a:lnTo>
                    <a:lnTo>
                      <a:pt x="138" y="1173"/>
                    </a:lnTo>
                    <a:lnTo>
                      <a:pt x="130" y="1164"/>
                    </a:lnTo>
                    <a:lnTo>
                      <a:pt x="123" y="1155"/>
                    </a:lnTo>
                    <a:lnTo>
                      <a:pt x="116" y="1145"/>
                    </a:lnTo>
                    <a:lnTo>
                      <a:pt x="111" y="1136"/>
                    </a:lnTo>
                    <a:lnTo>
                      <a:pt x="106" y="1126"/>
                    </a:lnTo>
                    <a:lnTo>
                      <a:pt x="102" y="1116"/>
                    </a:lnTo>
                    <a:lnTo>
                      <a:pt x="99" y="1105"/>
                    </a:lnTo>
                    <a:lnTo>
                      <a:pt x="96" y="1095"/>
                    </a:lnTo>
                    <a:lnTo>
                      <a:pt x="95" y="1085"/>
                    </a:lnTo>
                    <a:lnTo>
                      <a:pt x="2" y="256"/>
                    </a:lnTo>
                    <a:lnTo>
                      <a:pt x="0" y="246"/>
                    </a:lnTo>
                    <a:lnTo>
                      <a:pt x="0" y="236"/>
                    </a:lnTo>
                    <a:lnTo>
                      <a:pt x="2" y="226"/>
                    </a:lnTo>
                    <a:lnTo>
                      <a:pt x="3" y="214"/>
                    </a:lnTo>
                    <a:lnTo>
                      <a:pt x="6" y="204"/>
                    </a:lnTo>
                    <a:lnTo>
                      <a:pt x="9" y="195"/>
                    </a:lnTo>
                    <a:lnTo>
                      <a:pt x="13" y="185"/>
                    </a:lnTo>
                    <a:lnTo>
                      <a:pt x="18" y="175"/>
                    </a:lnTo>
                    <a:lnTo>
                      <a:pt x="25" y="166"/>
                    </a:lnTo>
                    <a:lnTo>
                      <a:pt x="31" y="157"/>
                    </a:lnTo>
                    <a:lnTo>
                      <a:pt x="37" y="148"/>
                    </a:lnTo>
                    <a:lnTo>
                      <a:pt x="45" y="139"/>
                    </a:lnTo>
                    <a:lnTo>
                      <a:pt x="63" y="123"/>
                    </a:lnTo>
                    <a:lnTo>
                      <a:pt x="82" y="106"/>
                    </a:lnTo>
                    <a:lnTo>
                      <a:pt x="105" y="92"/>
                    </a:lnTo>
                    <a:lnTo>
                      <a:pt x="129" y="79"/>
                    </a:lnTo>
                    <a:lnTo>
                      <a:pt x="155" y="68"/>
                    </a:lnTo>
                    <a:lnTo>
                      <a:pt x="183" y="58"/>
                    </a:lnTo>
                    <a:lnTo>
                      <a:pt x="212" y="49"/>
                    </a:lnTo>
                    <a:lnTo>
                      <a:pt x="244" y="42"/>
                    </a:lnTo>
                    <a:lnTo>
                      <a:pt x="276" y="38"/>
                    </a:lnTo>
                    <a:lnTo>
                      <a:pt x="310" y="3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7" name="Freeform 35"/>
              <p:cNvSpPr>
                <a:spLocks/>
              </p:cNvSpPr>
              <p:nvPr/>
            </p:nvSpPr>
            <p:spPr bwMode="auto">
              <a:xfrm>
                <a:off x="1291" y="1930"/>
                <a:ext cx="430" cy="358"/>
              </a:xfrm>
              <a:custGeom>
                <a:avLst/>
                <a:gdLst>
                  <a:gd name="T0" fmla="*/ 984 w 1717"/>
                  <a:gd name="T1" fmla="*/ 9 h 1431"/>
                  <a:gd name="T2" fmla="*/ 1050 w 1717"/>
                  <a:gd name="T3" fmla="*/ 1 h 1431"/>
                  <a:gd name="T4" fmla="*/ 1117 w 1717"/>
                  <a:gd name="T5" fmla="*/ 1 h 1431"/>
                  <a:gd name="T6" fmla="*/ 1182 w 1717"/>
                  <a:gd name="T7" fmla="*/ 9 h 1431"/>
                  <a:gd name="T8" fmla="*/ 1243 w 1717"/>
                  <a:gd name="T9" fmla="*/ 24 h 1431"/>
                  <a:gd name="T10" fmla="*/ 1296 w 1717"/>
                  <a:gd name="T11" fmla="*/ 46 h 1431"/>
                  <a:gd name="T12" fmla="*/ 1342 w 1717"/>
                  <a:gd name="T13" fmla="*/ 74 h 1431"/>
                  <a:gd name="T14" fmla="*/ 1361 w 1717"/>
                  <a:gd name="T15" fmla="*/ 89 h 1431"/>
                  <a:gd name="T16" fmla="*/ 1378 w 1717"/>
                  <a:gd name="T17" fmla="*/ 107 h 1431"/>
                  <a:gd name="T18" fmla="*/ 1391 w 1717"/>
                  <a:gd name="T19" fmla="*/ 126 h 1431"/>
                  <a:gd name="T20" fmla="*/ 1400 w 1717"/>
                  <a:gd name="T21" fmla="*/ 146 h 1431"/>
                  <a:gd name="T22" fmla="*/ 1712 w 1717"/>
                  <a:gd name="T23" fmla="*/ 1027 h 1431"/>
                  <a:gd name="T24" fmla="*/ 1716 w 1717"/>
                  <a:gd name="T25" fmla="*/ 1049 h 1431"/>
                  <a:gd name="T26" fmla="*/ 1717 w 1717"/>
                  <a:gd name="T27" fmla="*/ 1069 h 1431"/>
                  <a:gd name="T28" fmla="*/ 1717 w 1717"/>
                  <a:gd name="T29" fmla="*/ 1090 h 1431"/>
                  <a:gd name="T30" fmla="*/ 1713 w 1717"/>
                  <a:gd name="T31" fmla="*/ 1110 h 1431"/>
                  <a:gd name="T32" fmla="*/ 1706 w 1717"/>
                  <a:gd name="T33" fmla="*/ 1129 h 1431"/>
                  <a:gd name="T34" fmla="*/ 1697 w 1717"/>
                  <a:gd name="T35" fmla="*/ 1148 h 1431"/>
                  <a:gd name="T36" fmla="*/ 1685 w 1717"/>
                  <a:gd name="T37" fmla="*/ 1167 h 1431"/>
                  <a:gd name="T38" fmla="*/ 1664 w 1717"/>
                  <a:gd name="T39" fmla="*/ 1193 h 1431"/>
                  <a:gd name="T40" fmla="*/ 1624 w 1717"/>
                  <a:gd name="T41" fmla="*/ 1223 h 1431"/>
                  <a:gd name="T42" fmla="*/ 1577 w 1717"/>
                  <a:gd name="T43" fmla="*/ 1249 h 1431"/>
                  <a:gd name="T44" fmla="*/ 1519 w 1717"/>
                  <a:gd name="T45" fmla="*/ 1269 h 1431"/>
                  <a:gd name="T46" fmla="*/ 733 w 1717"/>
                  <a:gd name="T47" fmla="*/ 1421 h 1431"/>
                  <a:gd name="T48" fmla="*/ 666 w 1717"/>
                  <a:gd name="T49" fmla="*/ 1430 h 1431"/>
                  <a:gd name="T50" fmla="*/ 600 w 1717"/>
                  <a:gd name="T51" fmla="*/ 1430 h 1431"/>
                  <a:gd name="T52" fmla="*/ 535 w 1717"/>
                  <a:gd name="T53" fmla="*/ 1422 h 1431"/>
                  <a:gd name="T54" fmla="*/ 474 w 1717"/>
                  <a:gd name="T55" fmla="*/ 1407 h 1431"/>
                  <a:gd name="T56" fmla="*/ 420 w 1717"/>
                  <a:gd name="T57" fmla="*/ 1385 h 1431"/>
                  <a:gd name="T58" fmla="*/ 396 w 1717"/>
                  <a:gd name="T59" fmla="*/ 1373 h 1431"/>
                  <a:gd name="T60" fmla="*/ 374 w 1717"/>
                  <a:gd name="T61" fmla="*/ 1357 h 1431"/>
                  <a:gd name="T62" fmla="*/ 355 w 1717"/>
                  <a:gd name="T63" fmla="*/ 1341 h 1431"/>
                  <a:gd name="T64" fmla="*/ 339 w 1717"/>
                  <a:gd name="T65" fmla="*/ 1324 h 1431"/>
                  <a:gd name="T66" fmla="*/ 326 w 1717"/>
                  <a:gd name="T67" fmla="*/ 1305 h 1431"/>
                  <a:gd name="T68" fmla="*/ 317 w 1717"/>
                  <a:gd name="T69" fmla="*/ 1285 h 1431"/>
                  <a:gd name="T70" fmla="*/ 6 w 1717"/>
                  <a:gd name="T71" fmla="*/ 403 h 1431"/>
                  <a:gd name="T72" fmla="*/ 1 w 1717"/>
                  <a:gd name="T73" fmla="*/ 382 h 1431"/>
                  <a:gd name="T74" fmla="*/ 0 w 1717"/>
                  <a:gd name="T75" fmla="*/ 362 h 1431"/>
                  <a:gd name="T76" fmla="*/ 1 w 1717"/>
                  <a:gd name="T77" fmla="*/ 341 h 1431"/>
                  <a:gd name="T78" fmla="*/ 5 w 1717"/>
                  <a:gd name="T79" fmla="*/ 321 h 1431"/>
                  <a:gd name="T80" fmla="*/ 11 w 1717"/>
                  <a:gd name="T81" fmla="*/ 301 h 1431"/>
                  <a:gd name="T82" fmla="*/ 20 w 1717"/>
                  <a:gd name="T83" fmla="*/ 281 h 1431"/>
                  <a:gd name="T84" fmla="*/ 32 w 1717"/>
                  <a:gd name="T85" fmla="*/ 264 h 1431"/>
                  <a:gd name="T86" fmla="*/ 54 w 1717"/>
                  <a:gd name="T87" fmla="*/ 238 h 1431"/>
                  <a:gd name="T88" fmla="*/ 93 w 1717"/>
                  <a:gd name="T89" fmla="*/ 206 h 1431"/>
                  <a:gd name="T90" fmla="*/ 140 w 1717"/>
                  <a:gd name="T91" fmla="*/ 181 h 1431"/>
                  <a:gd name="T92" fmla="*/ 197 w 1717"/>
                  <a:gd name="T93" fmla="*/ 162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7" h="1431">
                    <a:moveTo>
                      <a:pt x="229" y="154"/>
                    </a:moveTo>
                    <a:lnTo>
                      <a:pt x="984" y="9"/>
                    </a:lnTo>
                    <a:lnTo>
                      <a:pt x="1017" y="4"/>
                    </a:lnTo>
                    <a:lnTo>
                      <a:pt x="1050" y="1"/>
                    </a:lnTo>
                    <a:lnTo>
                      <a:pt x="1083" y="0"/>
                    </a:lnTo>
                    <a:lnTo>
                      <a:pt x="1117" y="1"/>
                    </a:lnTo>
                    <a:lnTo>
                      <a:pt x="1150" y="4"/>
                    </a:lnTo>
                    <a:lnTo>
                      <a:pt x="1182" y="9"/>
                    </a:lnTo>
                    <a:lnTo>
                      <a:pt x="1212" y="15"/>
                    </a:lnTo>
                    <a:lnTo>
                      <a:pt x="1243" y="24"/>
                    </a:lnTo>
                    <a:lnTo>
                      <a:pt x="1271" y="33"/>
                    </a:lnTo>
                    <a:lnTo>
                      <a:pt x="1296" y="46"/>
                    </a:lnTo>
                    <a:lnTo>
                      <a:pt x="1321" y="58"/>
                    </a:lnTo>
                    <a:lnTo>
                      <a:pt x="1342" y="74"/>
                    </a:lnTo>
                    <a:lnTo>
                      <a:pt x="1352" y="81"/>
                    </a:lnTo>
                    <a:lnTo>
                      <a:pt x="1361" y="89"/>
                    </a:lnTo>
                    <a:lnTo>
                      <a:pt x="1370" y="98"/>
                    </a:lnTo>
                    <a:lnTo>
                      <a:pt x="1378" y="107"/>
                    </a:lnTo>
                    <a:lnTo>
                      <a:pt x="1384" y="117"/>
                    </a:lnTo>
                    <a:lnTo>
                      <a:pt x="1391" y="126"/>
                    </a:lnTo>
                    <a:lnTo>
                      <a:pt x="1396" y="136"/>
                    </a:lnTo>
                    <a:lnTo>
                      <a:pt x="1400" y="146"/>
                    </a:lnTo>
                    <a:lnTo>
                      <a:pt x="1708" y="1017"/>
                    </a:lnTo>
                    <a:lnTo>
                      <a:pt x="1712" y="1027"/>
                    </a:lnTo>
                    <a:lnTo>
                      <a:pt x="1715" y="1037"/>
                    </a:lnTo>
                    <a:lnTo>
                      <a:pt x="1716" y="1049"/>
                    </a:lnTo>
                    <a:lnTo>
                      <a:pt x="1717" y="1059"/>
                    </a:lnTo>
                    <a:lnTo>
                      <a:pt x="1717" y="1069"/>
                    </a:lnTo>
                    <a:lnTo>
                      <a:pt x="1717" y="1079"/>
                    </a:lnTo>
                    <a:lnTo>
                      <a:pt x="1717" y="1090"/>
                    </a:lnTo>
                    <a:lnTo>
                      <a:pt x="1715" y="1100"/>
                    </a:lnTo>
                    <a:lnTo>
                      <a:pt x="1713" y="1110"/>
                    </a:lnTo>
                    <a:lnTo>
                      <a:pt x="1709" y="1120"/>
                    </a:lnTo>
                    <a:lnTo>
                      <a:pt x="1706" y="1129"/>
                    </a:lnTo>
                    <a:lnTo>
                      <a:pt x="1702" y="1139"/>
                    </a:lnTo>
                    <a:lnTo>
                      <a:pt x="1697" y="1148"/>
                    </a:lnTo>
                    <a:lnTo>
                      <a:pt x="1692" y="1158"/>
                    </a:lnTo>
                    <a:lnTo>
                      <a:pt x="1685" y="1167"/>
                    </a:lnTo>
                    <a:lnTo>
                      <a:pt x="1679" y="1176"/>
                    </a:lnTo>
                    <a:lnTo>
                      <a:pt x="1664" y="1193"/>
                    </a:lnTo>
                    <a:lnTo>
                      <a:pt x="1644" y="1209"/>
                    </a:lnTo>
                    <a:lnTo>
                      <a:pt x="1624" y="1223"/>
                    </a:lnTo>
                    <a:lnTo>
                      <a:pt x="1602" y="1237"/>
                    </a:lnTo>
                    <a:lnTo>
                      <a:pt x="1577" y="1249"/>
                    </a:lnTo>
                    <a:lnTo>
                      <a:pt x="1549" y="1260"/>
                    </a:lnTo>
                    <a:lnTo>
                      <a:pt x="1519" y="1269"/>
                    </a:lnTo>
                    <a:lnTo>
                      <a:pt x="1488" y="1277"/>
                    </a:lnTo>
                    <a:lnTo>
                      <a:pt x="733" y="1421"/>
                    </a:lnTo>
                    <a:lnTo>
                      <a:pt x="700" y="1426"/>
                    </a:lnTo>
                    <a:lnTo>
                      <a:pt x="666" y="1430"/>
                    </a:lnTo>
                    <a:lnTo>
                      <a:pt x="633" y="1431"/>
                    </a:lnTo>
                    <a:lnTo>
                      <a:pt x="600" y="1430"/>
                    </a:lnTo>
                    <a:lnTo>
                      <a:pt x="567" y="1427"/>
                    </a:lnTo>
                    <a:lnTo>
                      <a:pt x="535" y="1422"/>
                    </a:lnTo>
                    <a:lnTo>
                      <a:pt x="505" y="1416"/>
                    </a:lnTo>
                    <a:lnTo>
                      <a:pt x="474" y="1407"/>
                    </a:lnTo>
                    <a:lnTo>
                      <a:pt x="446" y="1397"/>
                    </a:lnTo>
                    <a:lnTo>
                      <a:pt x="420" y="1385"/>
                    </a:lnTo>
                    <a:lnTo>
                      <a:pt x="408" y="1379"/>
                    </a:lnTo>
                    <a:lnTo>
                      <a:pt x="396" y="1373"/>
                    </a:lnTo>
                    <a:lnTo>
                      <a:pt x="385" y="1365"/>
                    </a:lnTo>
                    <a:lnTo>
                      <a:pt x="374" y="1357"/>
                    </a:lnTo>
                    <a:lnTo>
                      <a:pt x="364" y="1350"/>
                    </a:lnTo>
                    <a:lnTo>
                      <a:pt x="355" y="1341"/>
                    </a:lnTo>
                    <a:lnTo>
                      <a:pt x="346" y="1333"/>
                    </a:lnTo>
                    <a:lnTo>
                      <a:pt x="339" y="1324"/>
                    </a:lnTo>
                    <a:lnTo>
                      <a:pt x="332" y="1314"/>
                    </a:lnTo>
                    <a:lnTo>
                      <a:pt x="326" y="1305"/>
                    </a:lnTo>
                    <a:lnTo>
                      <a:pt x="321" y="1295"/>
                    </a:lnTo>
                    <a:lnTo>
                      <a:pt x="317" y="1285"/>
                    </a:lnTo>
                    <a:lnTo>
                      <a:pt x="9" y="414"/>
                    </a:lnTo>
                    <a:lnTo>
                      <a:pt x="6" y="403"/>
                    </a:lnTo>
                    <a:lnTo>
                      <a:pt x="2" y="392"/>
                    </a:lnTo>
                    <a:lnTo>
                      <a:pt x="1" y="382"/>
                    </a:lnTo>
                    <a:lnTo>
                      <a:pt x="0" y="372"/>
                    </a:lnTo>
                    <a:lnTo>
                      <a:pt x="0" y="362"/>
                    </a:lnTo>
                    <a:lnTo>
                      <a:pt x="0" y="352"/>
                    </a:lnTo>
                    <a:lnTo>
                      <a:pt x="1" y="341"/>
                    </a:lnTo>
                    <a:lnTo>
                      <a:pt x="2" y="331"/>
                    </a:lnTo>
                    <a:lnTo>
                      <a:pt x="5" y="321"/>
                    </a:lnTo>
                    <a:lnTo>
                      <a:pt x="7" y="311"/>
                    </a:lnTo>
                    <a:lnTo>
                      <a:pt x="11" y="301"/>
                    </a:lnTo>
                    <a:lnTo>
                      <a:pt x="15" y="292"/>
                    </a:lnTo>
                    <a:lnTo>
                      <a:pt x="20" y="281"/>
                    </a:lnTo>
                    <a:lnTo>
                      <a:pt x="25" y="272"/>
                    </a:lnTo>
                    <a:lnTo>
                      <a:pt x="32" y="264"/>
                    </a:lnTo>
                    <a:lnTo>
                      <a:pt x="38" y="255"/>
                    </a:lnTo>
                    <a:lnTo>
                      <a:pt x="54" y="238"/>
                    </a:lnTo>
                    <a:lnTo>
                      <a:pt x="72" y="222"/>
                    </a:lnTo>
                    <a:lnTo>
                      <a:pt x="93" y="206"/>
                    </a:lnTo>
                    <a:lnTo>
                      <a:pt x="116" y="193"/>
                    </a:lnTo>
                    <a:lnTo>
                      <a:pt x="140" y="181"/>
                    </a:lnTo>
                    <a:lnTo>
                      <a:pt x="168" y="171"/>
                    </a:lnTo>
                    <a:lnTo>
                      <a:pt x="197" y="162"/>
                    </a:lnTo>
                    <a:lnTo>
                      <a:pt x="229" y="15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8" name="Freeform 36"/>
              <p:cNvSpPr>
                <a:spLocks/>
              </p:cNvSpPr>
              <p:nvPr/>
            </p:nvSpPr>
            <p:spPr bwMode="auto">
              <a:xfrm>
                <a:off x="1655" y="1770"/>
                <a:ext cx="428" cy="372"/>
              </a:xfrm>
              <a:custGeom>
                <a:avLst/>
                <a:gdLst>
                  <a:gd name="T0" fmla="*/ 774 w 1711"/>
                  <a:gd name="T1" fmla="*/ 42 h 1488"/>
                  <a:gd name="T2" fmla="*/ 835 w 1711"/>
                  <a:gd name="T3" fmla="*/ 22 h 1488"/>
                  <a:gd name="T4" fmla="*/ 902 w 1711"/>
                  <a:gd name="T5" fmla="*/ 8 h 1488"/>
                  <a:gd name="T6" fmla="*/ 972 w 1711"/>
                  <a:gd name="T7" fmla="*/ 1 h 1488"/>
                  <a:gd name="T8" fmla="*/ 1042 w 1711"/>
                  <a:gd name="T9" fmla="*/ 3 h 1488"/>
                  <a:gd name="T10" fmla="*/ 1107 w 1711"/>
                  <a:gd name="T11" fmla="*/ 12 h 1488"/>
                  <a:gd name="T12" fmla="*/ 1136 w 1711"/>
                  <a:gd name="T13" fmla="*/ 19 h 1488"/>
                  <a:gd name="T14" fmla="*/ 1163 w 1711"/>
                  <a:gd name="T15" fmla="*/ 29 h 1488"/>
                  <a:gd name="T16" fmla="*/ 1187 w 1711"/>
                  <a:gd name="T17" fmla="*/ 42 h 1488"/>
                  <a:gd name="T18" fmla="*/ 1209 w 1711"/>
                  <a:gd name="T19" fmla="*/ 56 h 1488"/>
                  <a:gd name="T20" fmla="*/ 1225 w 1711"/>
                  <a:gd name="T21" fmla="*/ 73 h 1488"/>
                  <a:gd name="T22" fmla="*/ 1238 w 1711"/>
                  <a:gd name="T23" fmla="*/ 92 h 1488"/>
                  <a:gd name="T24" fmla="*/ 1682 w 1711"/>
                  <a:gd name="T25" fmla="*/ 973 h 1488"/>
                  <a:gd name="T26" fmla="*/ 1698 w 1711"/>
                  <a:gd name="T27" fmla="*/ 1013 h 1488"/>
                  <a:gd name="T28" fmla="*/ 1709 w 1711"/>
                  <a:gd name="T29" fmla="*/ 1054 h 1488"/>
                  <a:gd name="T30" fmla="*/ 1711 w 1711"/>
                  <a:gd name="T31" fmla="*/ 1094 h 1488"/>
                  <a:gd name="T32" fmla="*/ 1707 w 1711"/>
                  <a:gd name="T33" fmla="*/ 1122 h 1488"/>
                  <a:gd name="T34" fmla="*/ 1702 w 1711"/>
                  <a:gd name="T35" fmla="*/ 1141 h 1488"/>
                  <a:gd name="T36" fmla="*/ 1693 w 1711"/>
                  <a:gd name="T37" fmla="*/ 1159 h 1488"/>
                  <a:gd name="T38" fmla="*/ 1683 w 1711"/>
                  <a:gd name="T39" fmla="*/ 1175 h 1488"/>
                  <a:gd name="T40" fmla="*/ 1669 w 1711"/>
                  <a:gd name="T41" fmla="*/ 1192 h 1488"/>
                  <a:gd name="T42" fmla="*/ 1651 w 1711"/>
                  <a:gd name="T43" fmla="*/ 1207 h 1488"/>
                  <a:gd name="T44" fmla="*/ 1631 w 1711"/>
                  <a:gd name="T45" fmla="*/ 1221 h 1488"/>
                  <a:gd name="T46" fmla="*/ 1605 w 1711"/>
                  <a:gd name="T47" fmla="*/ 1235 h 1488"/>
                  <a:gd name="T48" fmla="*/ 1113 w 1711"/>
                  <a:gd name="T49" fmla="*/ 1447 h 1488"/>
                  <a:gd name="T50" fmla="*/ 1053 w 1711"/>
                  <a:gd name="T51" fmla="*/ 1469 h 1488"/>
                  <a:gd name="T52" fmla="*/ 988 w 1711"/>
                  <a:gd name="T53" fmla="*/ 1481 h 1488"/>
                  <a:gd name="T54" fmla="*/ 921 w 1711"/>
                  <a:gd name="T55" fmla="*/ 1488 h 1488"/>
                  <a:gd name="T56" fmla="*/ 854 w 1711"/>
                  <a:gd name="T57" fmla="*/ 1485 h 1488"/>
                  <a:gd name="T58" fmla="*/ 791 w 1711"/>
                  <a:gd name="T59" fmla="*/ 1475 h 1488"/>
                  <a:gd name="T60" fmla="*/ 735 w 1711"/>
                  <a:gd name="T61" fmla="*/ 1457 h 1488"/>
                  <a:gd name="T62" fmla="*/ 709 w 1711"/>
                  <a:gd name="T63" fmla="*/ 1446 h 1488"/>
                  <a:gd name="T64" fmla="*/ 686 w 1711"/>
                  <a:gd name="T65" fmla="*/ 1432 h 1488"/>
                  <a:gd name="T66" fmla="*/ 666 w 1711"/>
                  <a:gd name="T67" fmla="*/ 1415 h 1488"/>
                  <a:gd name="T68" fmla="*/ 649 w 1711"/>
                  <a:gd name="T69" fmla="*/ 1397 h 1488"/>
                  <a:gd name="T70" fmla="*/ 35 w 1711"/>
                  <a:gd name="T71" fmla="*/ 597 h 1488"/>
                  <a:gd name="T72" fmla="*/ 14 w 1711"/>
                  <a:gd name="T73" fmla="*/ 556 h 1488"/>
                  <a:gd name="T74" fmla="*/ 3 w 1711"/>
                  <a:gd name="T75" fmla="*/ 516 h 1488"/>
                  <a:gd name="T76" fmla="*/ 0 w 1711"/>
                  <a:gd name="T77" fmla="*/ 487 h 1488"/>
                  <a:gd name="T78" fmla="*/ 1 w 1711"/>
                  <a:gd name="T79" fmla="*/ 467 h 1488"/>
                  <a:gd name="T80" fmla="*/ 5 w 1711"/>
                  <a:gd name="T81" fmla="*/ 447 h 1488"/>
                  <a:gd name="T82" fmla="*/ 13 w 1711"/>
                  <a:gd name="T83" fmla="*/ 428 h 1488"/>
                  <a:gd name="T84" fmla="*/ 22 w 1711"/>
                  <a:gd name="T85" fmla="*/ 411 h 1488"/>
                  <a:gd name="T86" fmla="*/ 35 w 1711"/>
                  <a:gd name="T87" fmla="*/ 394 h 1488"/>
                  <a:gd name="T88" fmla="*/ 50 w 1711"/>
                  <a:gd name="T89" fmla="*/ 377 h 1488"/>
                  <a:gd name="T90" fmla="*/ 69 w 1711"/>
                  <a:gd name="T91" fmla="*/ 361 h 1488"/>
                  <a:gd name="T92" fmla="*/ 91 w 1711"/>
                  <a:gd name="T93" fmla="*/ 347 h 1488"/>
                  <a:gd name="T94" fmla="*/ 115 w 1711"/>
                  <a:gd name="T95" fmla="*/ 333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1" h="1488">
                    <a:moveTo>
                      <a:pt x="129" y="326"/>
                    </a:moveTo>
                    <a:lnTo>
                      <a:pt x="774" y="42"/>
                    </a:lnTo>
                    <a:lnTo>
                      <a:pt x="803" y="31"/>
                    </a:lnTo>
                    <a:lnTo>
                      <a:pt x="835" y="22"/>
                    </a:lnTo>
                    <a:lnTo>
                      <a:pt x="868" y="13"/>
                    </a:lnTo>
                    <a:lnTo>
                      <a:pt x="902" y="8"/>
                    </a:lnTo>
                    <a:lnTo>
                      <a:pt x="937" y="3"/>
                    </a:lnTo>
                    <a:lnTo>
                      <a:pt x="972" y="1"/>
                    </a:lnTo>
                    <a:lnTo>
                      <a:pt x="1007" y="0"/>
                    </a:lnTo>
                    <a:lnTo>
                      <a:pt x="1042" y="3"/>
                    </a:lnTo>
                    <a:lnTo>
                      <a:pt x="1075" y="5"/>
                    </a:lnTo>
                    <a:lnTo>
                      <a:pt x="1107" y="12"/>
                    </a:lnTo>
                    <a:lnTo>
                      <a:pt x="1122" y="15"/>
                    </a:lnTo>
                    <a:lnTo>
                      <a:pt x="1136" y="19"/>
                    </a:lnTo>
                    <a:lnTo>
                      <a:pt x="1150" y="24"/>
                    </a:lnTo>
                    <a:lnTo>
                      <a:pt x="1163" y="29"/>
                    </a:lnTo>
                    <a:lnTo>
                      <a:pt x="1176" y="36"/>
                    </a:lnTo>
                    <a:lnTo>
                      <a:pt x="1187" y="42"/>
                    </a:lnTo>
                    <a:lnTo>
                      <a:pt x="1199" y="49"/>
                    </a:lnTo>
                    <a:lnTo>
                      <a:pt x="1209" y="56"/>
                    </a:lnTo>
                    <a:lnTo>
                      <a:pt x="1218" y="65"/>
                    </a:lnTo>
                    <a:lnTo>
                      <a:pt x="1225" y="73"/>
                    </a:lnTo>
                    <a:lnTo>
                      <a:pt x="1232" y="83"/>
                    </a:lnTo>
                    <a:lnTo>
                      <a:pt x="1238" y="92"/>
                    </a:lnTo>
                    <a:lnTo>
                      <a:pt x="1673" y="952"/>
                    </a:lnTo>
                    <a:lnTo>
                      <a:pt x="1682" y="973"/>
                    </a:lnTo>
                    <a:lnTo>
                      <a:pt x="1691" y="993"/>
                    </a:lnTo>
                    <a:lnTo>
                      <a:pt x="1698" y="1013"/>
                    </a:lnTo>
                    <a:lnTo>
                      <a:pt x="1704" y="1034"/>
                    </a:lnTo>
                    <a:lnTo>
                      <a:pt x="1709" y="1054"/>
                    </a:lnTo>
                    <a:lnTo>
                      <a:pt x="1711" y="1075"/>
                    </a:lnTo>
                    <a:lnTo>
                      <a:pt x="1711" y="1094"/>
                    </a:lnTo>
                    <a:lnTo>
                      <a:pt x="1710" y="1113"/>
                    </a:lnTo>
                    <a:lnTo>
                      <a:pt x="1707" y="1122"/>
                    </a:lnTo>
                    <a:lnTo>
                      <a:pt x="1705" y="1132"/>
                    </a:lnTo>
                    <a:lnTo>
                      <a:pt x="1702" y="1141"/>
                    </a:lnTo>
                    <a:lnTo>
                      <a:pt x="1698" y="1150"/>
                    </a:lnTo>
                    <a:lnTo>
                      <a:pt x="1693" y="1159"/>
                    </a:lnTo>
                    <a:lnTo>
                      <a:pt x="1688" y="1168"/>
                    </a:lnTo>
                    <a:lnTo>
                      <a:pt x="1683" y="1175"/>
                    </a:lnTo>
                    <a:lnTo>
                      <a:pt x="1675" y="1184"/>
                    </a:lnTo>
                    <a:lnTo>
                      <a:pt x="1669" y="1192"/>
                    </a:lnTo>
                    <a:lnTo>
                      <a:pt x="1660" y="1200"/>
                    </a:lnTo>
                    <a:lnTo>
                      <a:pt x="1651" y="1207"/>
                    </a:lnTo>
                    <a:lnTo>
                      <a:pt x="1641" y="1215"/>
                    </a:lnTo>
                    <a:lnTo>
                      <a:pt x="1631" y="1221"/>
                    </a:lnTo>
                    <a:lnTo>
                      <a:pt x="1618" y="1229"/>
                    </a:lnTo>
                    <a:lnTo>
                      <a:pt x="1605" y="1235"/>
                    </a:lnTo>
                    <a:lnTo>
                      <a:pt x="1593" y="1242"/>
                    </a:lnTo>
                    <a:lnTo>
                      <a:pt x="1113" y="1447"/>
                    </a:lnTo>
                    <a:lnTo>
                      <a:pt x="1084" y="1458"/>
                    </a:lnTo>
                    <a:lnTo>
                      <a:pt x="1053" y="1469"/>
                    </a:lnTo>
                    <a:lnTo>
                      <a:pt x="1021" y="1476"/>
                    </a:lnTo>
                    <a:lnTo>
                      <a:pt x="988" y="1481"/>
                    </a:lnTo>
                    <a:lnTo>
                      <a:pt x="955" y="1485"/>
                    </a:lnTo>
                    <a:lnTo>
                      <a:pt x="921" y="1488"/>
                    </a:lnTo>
                    <a:lnTo>
                      <a:pt x="888" y="1488"/>
                    </a:lnTo>
                    <a:lnTo>
                      <a:pt x="854" y="1485"/>
                    </a:lnTo>
                    <a:lnTo>
                      <a:pt x="823" y="1481"/>
                    </a:lnTo>
                    <a:lnTo>
                      <a:pt x="791" y="1475"/>
                    </a:lnTo>
                    <a:lnTo>
                      <a:pt x="761" y="1467"/>
                    </a:lnTo>
                    <a:lnTo>
                      <a:pt x="735" y="1457"/>
                    </a:lnTo>
                    <a:lnTo>
                      <a:pt x="722" y="1452"/>
                    </a:lnTo>
                    <a:lnTo>
                      <a:pt x="709" y="1446"/>
                    </a:lnTo>
                    <a:lnTo>
                      <a:pt x="698" y="1439"/>
                    </a:lnTo>
                    <a:lnTo>
                      <a:pt x="686" y="1432"/>
                    </a:lnTo>
                    <a:lnTo>
                      <a:pt x="676" y="1424"/>
                    </a:lnTo>
                    <a:lnTo>
                      <a:pt x="666" y="1415"/>
                    </a:lnTo>
                    <a:lnTo>
                      <a:pt x="658" y="1407"/>
                    </a:lnTo>
                    <a:lnTo>
                      <a:pt x="649" y="1397"/>
                    </a:lnTo>
                    <a:lnTo>
                      <a:pt x="49" y="616"/>
                    </a:lnTo>
                    <a:lnTo>
                      <a:pt x="35" y="597"/>
                    </a:lnTo>
                    <a:lnTo>
                      <a:pt x="23" y="576"/>
                    </a:lnTo>
                    <a:lnTo>
                      <a:pt x="14" y="556"/>
                    </a:lnTo>
                    <a:lnTo>
                      <a:pt x="7" y="537"/>
                    </a:lnTo>
                    <a:lnTo>
                      <a:pt x="3" y="516"/>
                    </a:lnTo>
                    <a:lnTo>
                      <a:pt x="0" y="496"/>
                    </a:lnTo>
                    <a:lnTo>
                      <a:pt x="0" y="487"/>
                    </a:lnTo>
                    <a:lnTo>
                      <a:pt x="0" y="477"/>
                    </a:lnTo>
                    <a:lnTo>
                      <a:pt x="1" y="467"/>
                    </a:lnTo>
                    <a:lnTo>
                      <a:pt x="3" y="458"/>
                    </a:lnTo>
                    <a:lnTo>
                      <a:pt x="5" y="447"/>
                    </a:lnTo>
                    <a:lnTo>
                      <a:pt x="9" y="439"/>
                    </a:lnTo>
                    <a:lnTo>
                      <a:pt x="13" y="428"/>
                    </a:lnTo>
                    <a:lnTo>
                      <a:pt x="17" y="419"/>
                    </a:lnTo>
                    <a:lnTo>
                      <a:pt x="22" y="411"/>
                    </a:lnTo>
                    <a:lnTo>
                      <a:pt x="28" y="402"/>
                    </a:lnTo>
                    <a:lnTo>
                      <a:pt x="35" y="394"/>
                    </a:lnTo>
                    <a:lnTo>
                      <a:pt x="42" y="385"/>
                    </a:lnTo>
                    <a:lnTo>
                      <a:pt x="50" y="377"/>
                    </a:lnTo>
                    <a:lnTo>
                      <a:pt x="59" y="368"/>
                    </a:lnTo>
                    <a:lnTo>
                      <a:pt x="69" y="361"/>
                    </a:lnTo>
                    <a:lnTo>
                      <a:pt x="79" y="353"/>
                    </a:lnTo>
                    <a:lnTo>
                      <a:pt x="91" y="347"/>
                    </a:lnTo>
                    <a:lnTo>
                      <a:pt x="102" y="339"/>
                    </a:lnTo>
                    <a:lnTo>
                      <a:pt x="115" y="333"/>
                    </a:lnTo>
                    <a:lnTo>
                      <a:pt x="129" y="3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29" name="Freeform 37"/>
              <p:cNvSpPr>
                <a:spLocks/>
              </p:cNvSpPr>
              <p:nvPr/>
            </p:nvSpPr>
            <p:spPr bwMode="auto">
              <a:xfrm>
                <a:off x="3346" y="1681"/>
                <a:ext cx="472" cy="345"/>
              </a:xfrm>
              <a:custGeom>
                <a:avLst/>
                <a:gdLst>
                  <a:gd name="T0" fmla="*/ 1151 w 1890"/>
                  <a:gd name="T1" fmla="*/ 50 h 1379"/>
                  <a:gd name="T2" fmla="*/ 1094 w 1890"/>
                  <a:gd name="T3" fmla="*/ 25 h 1379"/>
                  <a:gd name="T4" fmla="*/ 1031 w 1890"/>
                  <a:gd name="T5" fmla="*/ 10 h 1379"/>
                  <a:gd name="T6" fmla="*/ 965 w 1890"/>
                  <a:gd name="T7" fmla="*/ 1 h 1379"/>
                  <a:gd name="T8" fmla="*/ 899 w 1890"/>
                  <a:gd name="T9" fmla="*/ 1 h 1379"/>
                  <a:gd name="T10" fmla="*/ 835 w 1890"/>
                  <a:gd name="T11" fmla="*/ 9 h 1379"/>
                  <a:gd name="T12" fmla="*/ 776 w 1890"/>
                  <a:gd name="T13" fmla="*/ 24 h 1379"/>
                  <a:gd name="T14" fmla="*/ 750 w 1890"/>
                  <a:gd name="T15" fmla="*/ 36 h 1379"/>
                  <a:gd name="T16" fmla="*/ 725 w 1890"/>
                  <a:gd name="T17" fmla="*/ 48 h 1379"/>
                  <a:gd name="T18" fmla="*/ 703 w 1890"/>
                  <a:gd name="T19" fmla="*/ 64 h 1379"/>
                  <a:gd name="T20" fmla="*/ 683 w 1890"/>
                  <a:gd name="T21" fmla="*/ 80 h 1379"/>
                  <a:gd name="T22" fmla="*/ 40 w 1890"/>
                  <a:gd name="T23" fmla="*/ 744 h 1379"/>
                  <a:gd name="T24" fmla="*/ 15 w 1890"/>
                  <a:gd name="T25" fmla="*/ 781 h 1379"/>
                  <a:gd name="T26" fmla="*/ 5 w 1890"/>
                  <a:gd name="T27" fmla="*/ 809 h 1379"/>
                  <a:gd name="T28" fmla="*/ 0 w 1890"/>
                  <a:gd name="T29" fmla="*/ 828 h 1379"/>
                  <a:gd name="T30" fmla="*/ 0 w 1890"/>
                  <a:gd name="T31" fmla="*/ 856 h 1379"/>
                  <a:gd name="T32" fmla="*/ 6 w 1890"/>
                  <a:gd name="T33" fmla="*/ 893 h 1379"/>
                  <a:gd name="T34" fmla="*/ 24 w 1890"/>
                  <a:gd name="T35" fmla="*/ 930 h 1379"/>
                  <a:gd name="T36" fmla="*/ 50 w 1890"/>
                  <a:gd name="T37" fmla="*/ 966 h 1379"/>
                  <a:gd name="T38" fmla="*/ 85 w 1890"/>
                  <a:gd name="T39" fmla="*/ 1001 h 1379"/>
                  <a:gd name="T40" fmla="*/ 513 w 1890"/>
                  <a:gd name="T41" fmla="*/ 1327 h 1379"/>
                  <a:gd name="T42" fmla="*/ 536 w 1890"/>
                  <a:gd name="T43" fmla="*/ 1342 h 1379"/>
                  <a:gd name="T44" fmla="*/ 562 w 1890"/>
                  <a:gd name="T45" fmla="*/ 1355 h 1379"/>
                  <a:gd name="T46" fmla="*/ 589 w 1890"/>
                  <a:gd name="T47" fmla="*/ 1365 h 1379"/>
                  <a:gd name="T48" fmla="*/ 618 w 1890"/>
                  <a:gd name="T49" fmla="*/ 1371 h 1379"/>
                  <a:gd name="T50" fmla="*/ 682 w 1890"/>
                  <a:gd name="T51" fmla="*/ 1379 h 1379"/>
                  <a:gd name="T52" fmla="*/ 747 w 1890"/>
                  <a:gd name="T53" fmla="*/ 1378 h 1379"/>
                  <a:gd name="T54" fmla="*/ 812 w 1890"/>
                  <a:gd name="T55" fmla="*/ 1368 h 1379"/>
                  <a:gd name="T56" fmla="*/ 876 w 1890"/>
                  <a:gd name="T57" fmla="*/ 1351 h 1379"/>
                  <a:gd name="T58" fmla="*/ 932 w 1890"/>
                  <a:gd name="T59" fmla="*/ 1327 h 1379"/>
                  <a:gd name="T60" fmla="*/ 958 w 1890"/>
                  <a:gd name="T61" fmla="*/ 1312 h 1379"/>
                  <a:gd name="T62" fmla="*/ 980 w 1890"/>
                  <a:gd name="T63" fmla="*/ 1296 h 1379"/>
                  <a:gd name="T64" fmla="*/ 1826 w 1890"/>
                  <a:gd name="T65" fmla="*/ 641 h 1379"/>
                  <a:gd name="T66" fmla="*/ 1845 w 1890"/>
                  <a:gd name="T67" fmla="*/ 624 h 1379"/>
                  <a:gd name="T68" fmla="*/ 1860 w 1890"/>
                  <a:gd name="T69" fmla="*/ 605 h 1379"/>
                  <a:gd name="T70" fmla="*/ 1872 w 1890"/>
                  <a:gd name="T71" fmla="*/ 586 h 1379"/>
                  <a:gd name="T72" fmla="*/ 1881 w 1890"/>
                  <a:gd name="T73" fmla="*/ 567 h 1379"/>
                  <a:gd name="T74" fmla="*/ 1887 w 1890"/>
                  <a:gd name="T75" fmla="*/ 548 h 1379"/>
                  <a:gd name="T76" fmla="*/ 1890 w 1890"/>
                  <a:gd name="T77" fmla="*/ 528 h 1379"/>
                  <a:gd name="T78" fmla="*/ 1888 w 1890"/>
                  <a:gd name="T79" fmla="*/ 507 h 1379"/>
                  <a:gd name="T80" fmla="*/ 1886 w 1890"/>
                  <a:gd name="T81" fmla="*/ 488 h 1379"/>
                  <a:gd name="T82" fmla="*/ 1879 w 1890"/>
                  <a:gd name="T83" fmla="*/ 468 h 1379"/>
                  <a:gd name="T84" fmla="*/ 1869 w 1890"/>
                  <a:gd name="T85" fmla="*/ 449 h 1379"/>
                  <a:gd name="T86" fmla="*/ 1858 w 1890"/>
                  <a:gd name="T87" fmla="*/ 431 h 1379"/>
                  <a:gd name="T88" fmla="*/ 1842 w 1890"/>
                  <a:gd name="T89" fmla="*/ 413 h 1379"/>
                  <a:gd name="T90" fmla="*/ 1823 w 1890"/>
                  <a:gd name="T91" fmla="*/ 396 h 1379"/>
                  <a:gd name="T92" fmla="*/ 1791 w 1890"/>
                  <a:gd name="T93" fmla="*/ 372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90" h="1379">
                    <a:moveTo>
                      <a:pt x="1766" y="358"/>
                    </a:moveTo>
                    <a:lnTo>
                      <a:pt x="1151" y="50"/>
                    </a:lnTo>
                    <a:lnTo>
                      <a:pt x="1123" y="37"/>
                    </a:lnTo>
                    <a:lnTo>
                      <a:pt x="1094" y="25"/>
                    </a:lnTo>
                    <a:lnTo>
                      <a:pt x="1063" y="16"/>
                    </a:lnTo>
                    <a:lnTo>
                      <a:pt x="1031" y="10"/>
                    </a:lnTo>
                    <a:lnTo>
                      <a:pt x="998" y="5"/>
                    </a:lnTo>
                    <a:lnTo>
                      <a:pt x="965" y="1"/>
                    </a:lnTo>
                    <a:lnTo>
                      <a:pt x="932" y="0"/>
                    </a:lnTo>
                    <a:lnTo>
                      <a:pt x="899" y="1"/>
                    </a:lnTo>
                    <a:lnTo>
                      <a:pt x="867" y="4"/>
                    </a:lnTo>
                    <a:lnTo>
                      <a:pt x="835" y="9"/>
                    </a:lnTo>
                    <a:lnTo>
                      <a:pt x="806" y="15"/>
                    </a:lnTo>
                    <a:lnTo>
                      <a:pt x="776" y="24"/>
                    </a:lnTo>
                    <a:lnTo>
                      <a:pt x="762" y="29"/>
                    </a:lnTo>
                    <a:lnTo>
                      <a:pt x="750" y="36"/>
                    </a:lnTo>
                    <a:lnTo>
                      <a:pt x="737" y="41"/>
                    </a:lnTo>
                    <a:lnTo>
                      <a:pt x="725" y="48"/>
                    </a:lnTo>
                    <a:lnTo>
                      <a:pt x="714" y="55"/>
                    </a:lnTo>
                    <a:lnTo>
                      <a:pt x="703" y="64"/>
                    </a:lnTo>
                    <a:lnTo>
                      <a:pt x="692" y="71"/>
                    </a:lnTo>
                    <a:lnTo>
                      <a:pt x="683" y="80"/>
                    </a:lnTo>
                    <a:lnTo>
                      <a:pt x="56" y="726"/>
                    </a:lnTo>
                    <a:lnTo>
                      <a:pt x="40" y="744"/>
                    </a:lnTo>
                    <a:lnTo>
                      <a:pt x="26" y="763"/>
                    </a:lnTo>
                    <a:lnTo>
                      <a:pt x="15" y="781"/>
                    </a:lnTo>
                    <a:lnTo>
                      <a:pt x="8" y="800"/>
                    </a:lnTo>
                    <a:lnTo>
                      <a:pt x="5" y="809"/>
                    </a:lnTo>
                    <a:lnTo>
                      <a:pt x="3" y="820"/>
                    </a:lnTo>
                    <a:lnTo>
                      <a:pt x="0" y="828"/>
                    </a:lnTo>
                    <a:lnTo>
                      <a:pt x="0" y="837"/>
                    </a:lnTo>
                    <a:lnTo>
                      <a:pt x="0" y="856"/>
                    </a:lnTo>
                    <a:lnTo>
                      <a:pt x="1" y="876"/>
                    </a:lnTo>
                    <a:lnTo>
                      <a:pt x="6" y="893"/>
                    </a:lnTo>
                    <a:lnTo>
                      <a:pt x="14" y="913"/>
                    </a:lnTo>
                    <a:lnTo>
                      <a:pt x="24" y="930"/>
                    </a:lnTo>
                    <a:lnTo>
                      <a:pt x="36" y="948"/>
                    </a:lnTo>
                    <a:lnTo>
                      <a:pt x="50" y="966"/>
                    </a:lnTo>
                    <a:lnTo>
                      <a:pt x="66" y="984"/>
                    </a:lnTo>
                    <a:lnTo>
                      <a:pt x="85" y="1001"/>
                    </a:lnTo>
                    <a:lnTo>
                      <a:pt x="106" y="1017"/>
                    </a:lnTo>
                    <a:lnTo>
                      <a:pt x="513" y="1327"/>
                    </a:lnTo>
                    <a:lnTo>
                      <a:pt x="524" y="1335"/>
                    </a:lnTo>
                    <a:lnTo>
                      <a:pt x="536" y="1342"/>
                    </a:lnTo>
                    <a:lnTo>
                      <a:pt x="548" y="1349"/>
                    </a:lnTo>
                    <a:lnTo>
                      <a:pt x="562" y="1355"/>
                    </a:lnTo>
                    <a:lnTo>
                      <a:pt x="575" y="1360"/>
                    </a:lnTo>
                    <a:lnTo>
                      <a:pt x="589" y="1365"/>
                    </a:lnTo>
                    <a:lnTo>
                      <a:pt x="604" y="1369"/>
                    </a:lnTo>
                    <a:lnTo>
                      <a:pt x="618" y="1371"/>
                    </a:lnTo>
                    <a:lnTo>
                      <a:pt x="650" y="1377"/>
                    </a:lnTo>
                    <a:lnTo>
                      <a:pt x="682" y="1379"/>
                    </a:lnTo>
                    <a:lnTo>
                      <a:pt x="714" y="1379"/>
                    </a:lnTo>
                    <a:lnTo>
                      <a:pt x="747" y="1378"/>
                    </a:lnTo>
                    <a:lnTo>
                      <a:pt x="780" y="1374"/>
                    </a:lnTo>
                    <a:lnTo>
                      <a:pt x="812" y="1368"/>
                    </a:lnTo>
                    <a:lnTo>
                      <a:pt x="844" y="1360"/>
                    </a:lnTo>
                    <a:lnTo>
                      <a:pt x="876" y="1351"/>
                    </a:lnTo>
                    <a:lnTo>
                      <a:pt x="905" y="1340"/>
                    </a:lnTo>
                    <a:lnTo>
                      <a:pt x="932" y="1327"/>
                    </a:lnTo>
                    <a:lnTo>
                      <a:pt x="945" y="1319"/>
                    </a:lnTo>
                    <a:lnTo>
                      <a:pt x="958" y="1312"/>
                    </a:lnTo>
                    <a:lnTo>
                      <a:pt x="969" y="1304"/>
                    </a:lnTo>
                    <a:lnTo>
                      <a:pt x="980" y="1296"/>
                    </a:lnTo>
                    <a:lnTo>
                      <a:pt x="1816" y="650"/>
                    </a:lnTo>
                    <a:lnTo>
                      <a:pt x="1826" y="641"/>
                    </a:lnTo>
                    <a:lnTo>
                      <a:pt x="1836" y="633"/>
                    </a:lnTo>
                    <a:lnTo>
                      <a:pt x="1845" y="624"/>
                    </a:lnTo>
                    <a:lnTo>
                      <a:pt x="1853" y="616"/>
                    </a:lnTo>
                    <a:lnTo>
                      <a:pt x="1860" y="605"/>
                    </a:lnTo>
                    <a:lnTo>
                      <a:pt x="1867" y="596"/>
                    </a:lnTo>
                    <a:lnTo>
                      <a:pt x="1872" y="586"/>
                    </a:lnTo>
                    <a:lnTo>
                      <a:pt x="1877" y="577"/>
                    </a:lnTo>
                    <a:lnTo>
                      <a:pt x="1881" y="567"/>
                    </a:lnTo>
                    <a:lnTo>
                      <a:pt x="1884" y="557"/>
                    </a:lnTo>
                    <a:lnTo>
                      <a:pt x="1887" y="548"/>
                    </a:lnTo>
                    <a:lnTo>
                      <a:pt x="1888" y="538"/>
                    </a:lnTo>
                    <a:lnTo>
                      <a:pt x="1890" y="528"/>
                    </a:lnTo>
                    <a:lnTo>
                      <a:pt x="1890" y="517"/>
                    </a:lnTo>
                    <a:lnTo>
                      <a:pt x="1888" y="507"/>
                    </a:lnTo>
                    <a:lnTo>
                      <a:pt x="1887" y="498"/>
                    </a:lnTo>
                    <a:lnTo>
                      <a:pt x="1886" y="488"/>
                    </a:lnTo>
                    <a:lnTo>
                      <a:pt x="1883" y="478"/>
                    </a:lnTo>
                    <a:lnTo>
                      <a:pt x="1879" y="468"/>
                    </a:lnTo>
                    <a:lnTo>
                      <a:pt x="1874" y="459"/>
                    </a:lnTo>
                    <a:lnTo>
                      <a:pt x="1869" y="449"/>
                    </a:lnTo>
                    <a:lnTo>
                      <a:pt x="1864" y="440"/>
                    </a:lnTo>
                    <a:lnTo>
                      <a:pt x="1858" y="431"/>
                    </a:lnTo>
                    <a:lnTo>
                      <a:pt x="1850" y="422"/>
                    </a:lnTo>
                    <a:lnTo>
                      <a:pt x="1842" y="413"/>
                    </a:lnTo>
                    <a:lnTo>
                      <a:pt x="1833" y="404"/>
                    </a:lnTo>
                    <a:lnTo>
                      <a:pt x="1823" y="396"/>
                    </a:lnTo>
                    <a:lnTo>
                      <a:pt x="1814" y="387"/>
                    </a:lnTo>
                    <a:lnTo>
                      <a:pt x="1791" y="372"/>
                    </a:lnTo>
                    <a:lnTo>
                      <a:pt x="1766" y="3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0" name="Freeform 38"/>
              <p:cNvSpPr>
                <a:spLocks/>
              </p:cNvSpPr>
              <p:nvPr/>
            </p:nvSpPr>
            <p:spPr bwMode="auto">
              <a:xfrm>
                <a:off x="3614" y="1846"/>
                <a:ext cx="554" cy="332"/>
              </a:xfrm>
              <a:custGeom>
                <a:avLst/>
                <a:gdLst>
                  <a:gd name="T0" fmla="*/ 1215 w 2217"/>
                  <a:gd name="T1" fmla="*/ 8 h 1330"/>
                  <a:gd name="T2" fmla="*/ 1153 w 2217"/>
                  <a:gd name="T3" fmla="*/ 0 h 1330"/>
                  <a:gd name="T4" fmla="*/ 1091 w 2217"/>
                  <a:gd name="T5" fmla="*/ 2 h 1330"/>
                  <a:gd name="T6" fmla="*/ 1035 w 2217"/>
                  <a:gd name="T7" fmla="*/ 12 h 1330"/>
                  <a:gd name="T8" fmla="*/ 982 w 2217"/>
                  <a:gd name="T9" fmla="*/ 30 h 1330"/>
                  <a:gd name="T10" fmla="*/ 932 w 2217"/>
                  <a:gd name="T11" fmla="*/ 53 h 1330"/>
                  <a:gd name="T12" fmla="*/ 885 w 2217"/>
                  <a:gd name="T13" fmla="*/ 79 h 1330"/>
                  <a:gd name="T14" fmla="*/ 842 w 2217"/>
                  <a:gd name="T15" fmla="*/ 111 h 1330"/>
                  <a:gd name="T16" fmla="*/ 799 w 2217"/>
                  <a:gd name="T17" fmla="*/ 146 h 1330"/>
                  <a:gd name="T18" fmla="*/ 24 w 2217"/>
                  <a:gd name="T19" fmla="*/ 818 h 1330"/>
                  <a:gd name="T20" fmla="*/ 10 w 2217"/>
                  <a:gd name="T21" fmla="*/ 835 h 1330"/>
                  <a:gd name="T22" fmla="*/ 3 w 2217"/>
                  <a:gd name="T23" fmla="*/ 853 h 1330"/>
                  <a:gd name="T24" fmla="*/ 0 w 2217"/>
                  <a:gd name="T25" fmla="*/ 872 h 1330"/>
                  <a:gd name="T26" fmla="*/ 1 w 2217"/>
                  <a:gd name="T27" fmla="*/ 891 h 1330"/>
                  <a:gd name="T28" fmla="*/ 8 w 2217"/>
                  <a:gd name="T29" fmla="*/ 909 h 1330"/>
                  <a:gd name="T30" fmla="*/ 18 w 2217"/>
                  <a:gd name="T31" fmla="*/ 928 h 1330"/>
                  <a:gd name="T32" fmla="*/ 33 w 2217"/>
                  <a:gd name="T33" fmla="*/ 946 h 1330"/>
                  <a:gd name="T34" fmla="*/ 61 w 2217"/>
                  <a:gd name="T35" fmla="*/ 973 h 1330"/>
                  <a:gd name="T36" fmla="*/ 107 w 2217"/>
                  <a:gd name="T37" fmla="*/ 1005 h 1330"/>
                  <a:gd name="T38" fmla="*/ 163 w 2217"/>
                  <a:gd name="T39" fmla="*/ 1034 h 1330"/>
                  <a:gd name="T40" fmla="*/ 223 w 2217"/>
                  <a:gd name="T41" fmla="*/ 1058 h 1330"/>
                  <a:gd name="T42" fmla="*/ 1133 w 2217"/>
                  <a:gd name="T43" fmla="*/ 1317 h 1330"/>
                  <a:gd name="T44" fmla="*/ 1165 w 2217"/>
                  <a:gd name="T45" fmla="*/ 1324 h 1330"/>
                  <a:gd name="T46" fmla="*/ 1196 w 2217"/>
                  <a:gd name="T47" fmla="*/ 1329 h 1330"/>
                  <a:gd name="T48" fmla="*/ 1227 w 2217"/>
                  <a:gd name="T49" fmla="*/ 1330 h 1330"/>
                  <a:gd name="T50" fmla="*/ 1257 w 2217"/>
                  <a:gd name="T51" fmla="*/ 1329 h 1330"/>
                  <a:gd name="T52" fmla="*/ 1316 w 2217"/>
                  <a:gd name="T53" fmla="*/ 1321 h 1330"/>
                  <a:gd name="T54" fmla="*/ 1372 w 2217"/>
                  <a:gd name="T55" fmla="*/ 1303 h 1330"/>
                  <a:gd name="T56" fmla="*/ 1424 w 2217"/>
                  <a:gd name="T57" fmla="*/ 1280 h 1330"/>
                  <a:gd name="T58" fmla="*/ 1473 w 2217"/>
                  <a:gd name="T59" fmla="*/ 1250 h 1330"/>
                  <a:gd name="T60" fmla="*/ 1515 w 2217"/>
                  <a:gd name="T61" fmla="*/ 1217 h 1330"/>
                  <a:gd name="T62" fmla="*/ 1549 w 2217"/>
                  <a:gd name="T63" fmla="*/ 1180 h 1330"/>
                  <a:gd name="T64" fmla="*/ 2198 w 2217"/>
                  <a:gd name="T65" fmla="*/ 403 h 1330"/>
                  <a:gd name="T66" fmla="*/ 2208 w 2217"/>
                  <a:gd name="T67" fmla="*/ 383 h 1330"/>
                  <a:gd name="T68" fmla="*/ 2215 w 2217"/>
                  <a:gd name="T69" fmla="*/ 364 h 1330"/>
                  <a:gd name="T70" fmla="*/ 2217 w 2217"/>
                  <a:gd name="T71" fmla="*/ 343 h 1330"/>
                  <a:gd name="T72" fmla="*/ 2215 w 2217"/>
                  <a:gd name="T73" fmla="*/ 324 h 1330"/>
                  <a:gd name="T74" fmla="*/ 2208 w 2217"/>
                  <a:gd name="T75" fmla="*/ 304 h 1330"/>
                  <a:gd name="T76" fmla="*/ 2199 w 2217"/>
                  <a:gd name="T77" fmla="*/ 285 h 1330"/>
                  <a:gd name="T78" fmla="*/ 2185 w 2217"/>
                  <a:gd name="T79" fmla="*/ 267 h 1330"/>
                  <a:gd name="T80" fmla="*/ 2160 w 2217"/>
                  <a:gd name="T81" fmla="*/ 240 h 1330"/>
                  <a:gd name="T82" fmla="*/ 2117 w 2217"/>
                  <a:gd name="T83" fmla="*/ 208 h 1330"/>
                  <a:gd name="T84" fmla="*/ 2063 w 2217"/>
                  <a:gd name="T85" fmla="*/ 180 h 1330"/>
                  <a:gd name="T86" fmla="*/ 2003 w 2217"/>
                  <a:gd name="T87" fmla="*/ 16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7" h="1330">
                    <a:moveTo>
                      <a:pt x="1971" y="153"/>
                    </a:moveTo>
                    <a:lnTo>
                      <a:pt x="1215" y="8"/>
                    </a:lnTo>
                    <a:lnTo>
                      <a:pt x="1183" y="3"/>
                    </a:lnTo>
                    <a:lnTo>
                      <a:pt x="1153" y="0"/>
                    </a:lnTo>
                    <a:lnTo>
                      <a:pt x="1122" y="0"/>
                    </a:lnTo>
                    <a:lnTo>
                      <a:pt x="1091" y="2"/>
                    </a:lnTo>
                    <a:lnTo>
                      <a:pt x="1063" y="7"/>
                    </a:lnTo>
                    <a:lnTo>
                      <a:pt x="1035" y="12"/>
                    </a:lnTo>
                    <a:lnTo>
                      <a:pt x="1009" y="20"/>
                    </a:lnTo>
                    <a:lnTo>
                      <a:pt x="982" y="30"/>
                    </a:lnTo>
                    <a:lnTo>
                      <a:pt x="958" y="40"/>
                    </a:lnTo>
                    <a:lnTo>
                      <a:pt x="932" y="53"/>
                    </a:lnTo>
                    <a:lnTo>
                      <a:pt x="909" y="65"/>
                    </a:lnTo>
                    <a:lnTo>
                      <a:pt x="885" y="79"/>
                    </a:lnTo>
                    <a:lnTo>
                      <a:pt x="863" y="95"/>
                    </a:lnTo>
                    <a:lnTo>
                      <a:pt x="842" y="111"/>
                    </a:lnTo>
                    <a:lnTo>
                      <a:pt x="820" y="128"/>
                    </a:lnTo>
                    <a:lnTo>
                      <a:pt x="799" y="146"/>
                    </a:lnTo>
                    <a:lnTo>
                      <a:pt x="34" y="809"/>
                    </a:lnTo>
                    <a:lnTo>
                      <a:pt x="24" y="818"/>
                    </a:lnTo>
                    <a:lnTo>
                      <a:pt x="17" y="826"/>
                    </a:lnTo>
                    <a:lnTo>
                      <a:pt x="10" y="835"/>
                    </a:lnTo>
                    <a:lnTo>
                      <a:pt x="6" y="844"/>
                    </a:lnTo>
                    <a:lnTo>
                      <a:pt x="3" y="853"/>
                    </a:lnTo>
                    <a:lnTo>
                      <a:pt x="0" y="862"/>
                    </a:lnTo>
                    <a:lnTo>
                      <a:pt x="0" y="872"/>
                    </a:lnTo>
                    <a:lnTo>
                      <a:pt x="0" y="881"/>
                    </a:lnTo>
                    <a:lnTo>
                      <a:pt x="1" y="891"/>
                    </a:lnTo>
                    <a:lnTo>
                      <a:pt x="4" y="900"/>
                    </a:lnTo>
                    <a:lnTo>
                      <a:pt x="8" y="909"/>
                    </a:lnTo>
                    <a:lnTo>
                      <a:pt x="13" y="918"/>
                    </a:lnTo>
                    <a:lnTo>
                      <a:pt x="18" y="928"/>
                    </a:lnTo>
                    <a:lnTo>
                      <a:pt x="26" y="937"/>
                    </a:lnTo>
                    <a:lnTo>
                      <a:pt x="33" y="946"/>
                    </a:lnTo>
                    <a:lnTo>
                      <a:pt x="41" y="955"/>
                    </a:lnTo>
                    <a:lnTo>
                      <a:pt x="61" y="973"/>
                    </a:lnTo>
                    <a:lnTo>
                      <a:pt x="83" y="990"/>
                    </a:lnTo>
                    <a:lnTo>
                      <a:pt x="107" y="1005"/>
                    </a:lnTo>
                    <a:lnTo>
                      <a:pt x="134" y="1020"/>
                    </a:lnTo>
                    <a:lnTo>
                      <a:pt x="163" y="1034"/>
                    </a:lnTo>
                    <a:lnTo>
                      <a:pt x="193" y="1047"/>
                    </a:lnTo>
                    <a:lnTo>
                      <a:pt x="223" y="1058"/>
                    </a:lnTo>
                    <a:lnTo>
                      <a:pt x="254" y="1067"/>
                    </a:lnTo>
                    <a:lnTo>
                      <a:pt x="1133" y="1317"/>
                    </a:lnTo>
                    <a:lnTo>
                      <a:pt x="1149" y="1321"/>
                    </a:lnTo>
                    <a:lnTo>
                      <a:pt x="1165" y="1324"/>
                    </a:lnTo>
                    <a:lnTo>
                      <a:pt x="1181" y="1326"/>
                    </a:lnTo>
                    <a:lnTo>
                      <a:pt x="1196" y="1329"/>
                    </a:lnTo>
                    <a:lnTo>
                      <a:pt x="1211" y="1330"/>
                    </a:lnTo>
                    <a:lnTo>
                      <a:pt x="1227" y="1330"/>
                    </a:lnTo>
                    <a:lnTo>
                      <a:pt x="1242" y="1330"/>
                    </a:lnTo>
                    <a:lnTo>
                      <a:pt x="1257" y="1329"/>
                    </a:lnTo>
                    <a:lnTo>
                      <a:pt x="1286" y="1326"/>
                    </a:lnTo>
                    <a:lnTo>
                      <a:pt x="1316" y="1321"/>
                    </a:lnTo>
                    <a:lnTo>
                      <a:pt x="1345" y="1313"/>
                    </a:lnTo>
                    <a:lnTo>
                      <a:pt x="1372" y="1303"/>
                    </a:lnTo>
                    <a:lnTo>
                      <a:pt x="1399" y="1293"/>
                    </a:lnTo>
                    <a:lnTo>
                      <a:pt x="1424" y="1280"/>
                    </a:lnTo>
                    <a:lnTo>
                      <a:pt x="1448" y="1265"/>
                    </a:lnTo>
                    <a:lnTo>
                      <a:pt x="1473" y="1250"/>
                    </a:lnTo>
                    <a:lnTo>
                      <a:pt x="1494" y="1233"/>
                    </a:lnTo>
                    <a:lnTo>
                      <a:pt x="1515" y="1217"/>
                    </a:lnTo>
                    <a:lnTo>
                      <a:pt x="1533" y="1199"/>
                    </a:lnTo>
                    <a:lnTo>
                      <a:pt x="1549" y="1180"/>
                    </a:lnTo>
                    <a:lnTo>
                      <a:pt x="2190" y="412"/>
                    </a:lnTo>
                    <a:lnTo>
                      <a:pt x="2198" y="403"/>
                    </a:lnTo>
                    <a:lnTo>
                      <a:pt x="2204" y="393"/>
                    </a:lnTo>
                    <a:lnTo>
                      <a:pt x="2208" y="383"/>
                    </a:lnTo>
                    <a:lnTo>
                      <a:pt x="2212" y="374"/>
                    </a:lnTo>
                    <a:lnTo>
                      <a:pt x="2215" y="364"/>
                    </a:lnTo>
                    <a:lnTo>
                      <a:pt x="2217" y="354"/>
                    </a:lnTo>
                    <a:lnTo>
                      <a:pt x="2217" y="343"/>
                    </a:lnTo>
                    <a:lnTo>
                      <a:pt x="2216" y="334"/>
                    </a:lnTo>
                    <a:lnTo>
                      <a:pt x="2215" y="324"/>
                    </a:lnTo>
                    <a:lnTo>
                      <a:pt x="2212" y="314"/>
                    </a:lnTo>
                    <a:lnTo>
                      <a:pt x="2208" y="304"/>
                    </a:lnTo>
                    <a:lnTo>
                      <a:pt x="2204" y="295"/>
                    </a:lnTo>
                    <a:lnTo>
                      <a:pt x="2199" y="285"/>
                    </a:lnTo>
                    <a:lnTo>
                      <a:pt x="2193" y="276"/>
                    </a:lnTo>
                    <a:lnTo>
                      <a:pt x="2185" y="267"/>
                    </a:lnTo>
                    <a:lnTo>
                      <a:pt x="2178" y="258"/>
                    </a:lnTo>
                    <a:lnTo>
                      <a:pt x="2160" y="240"/>
                    </a:lnTo>
                    <a:lnTo>
                      <a:pt x="2139" y="224"/>
                    </a:lnTo>
                    <a:lnTo>
                      <a:pt x="2117" y="208"/>
                    </a:lnTo>
                    <a:lnTo>
                      <a:pt x="2091" y="193"/>
                    </a:lnTo>
                    <a:lnTo>
                      <a:pt x="2063" y="180"/>
                    </a:lnTo>
                    <a:lnTo>
                      <a:pt x="2034" y="170"/>
                    </a:lnTo>
                    <a:lnTo>
                      <a:pt x="2003" y="160"/>
                    </a:lnTo>
                    <a:lnTo>
                      <a:pt x="1971" y="153"/>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1" name="Freeform 39"/>
              <p:cNvSpPr>
                <a:spLocks/>
              </p:cNvSpPr>
              <p:nvPr/>
            </p:nvSpPr>
            <p:spPr bwMode="auto">
              <a:xfrm>
                <a:off x="4076" y="1946"/>
                <a:ext cx="451" cy="320"/>
              </a:xfrm>
              <a:custGeom>
                <a:avLst/>
                <a:gdLst>
                  <a:gd name="T0" fmla="*/ 706 w 1804"/>
                  <a:gd name="T1" fmla="*/ 2 h 1280"/>
                  <a:gd name="T2" fmla="*/ 641 w 1804"/>
                  <a:gd name="T3" fmla="*/ 3 h 1280"/>
                  <a:gd name="T4" fmla="*/ 581 w 1804"/>
                  <a:gd name="T5" fmla="*/ 12 h 1280"/>
                  <a:gd name="T6" fmla="*/ 528 w 1804"/>
                  <a:gd name="T7" fmla="*/ 30 h 1280"/>
                  <a:gd name="T8" fmla="*/ 479 w 1804"/>
                  <a:gd name="T9" fmla="*/ 53 h 1280"/>
                  <a:gd name="T10" fmla="*/ 437 w 1804"/>
                  <a:gd name="T11" fmla="*/ 82 h 1280"/>
                  <a:gd name="T12" fmla="*/ 403 w 1804"/>
                  <a:gd name="T13" fmla="*/ 116 h 1280"/>
                  <a:gd name="T14" fmla="*/ 373 w 1804"/>
                  <a:gd name="T15" fmla="*/ 153 h 1280"/>
                  <a:gd name="T16" fmla="*/ 352 w 1804"/>
                  <a:gd name="T17" fmla="*/ 193 h 1280"/>
                  <a:gd name="T18" fmla="*/ 4 w 1804"/>
                  <a:gd name="T19" fmla="*/ 954 h 1280"/>
                  <a:gd name="T20" fmla="*/ 0 w 1804"/>
                  <a:gd name="T21" fmla="*/ 974 h 1280"/>
                  <a:gd name="T22" fmla="*/ 1 w 1804"/>
                  <a:gd name="T23" fmla="*/ 993 h 1280"/>
                  <a:gd name="T24" fmla="*/ 6 w 1804"/>
                  <a:gd name="T25" fmla="*/ 1013 h 1280"/>
                  <a:gd name="T26" fmla="*/ 15 w 1804"/>
                  <a:gd name="T27" fmla="*/ 1030 h 1280"/>
                  <a:gd name="T28" fmla="*/ 28 w 1804"/>
                  <a:gd name="T29" fmla="*/ 1048 h 1280"/>
                  <a:gd name="T30" fmla="*/ 46 w 1804"/>
                  <a:gd name="T31" fmla="*/ 1065 h 1280"/>
                  <a:gd name="T32" fmla="*/ 65 w 1804"/>
                  <a:gd name="T33" fmla="*/ 1080 h 1280"/>
                  <a:gd name="T34" fmla="*/ 100 w 1804"/>
                  <a:gd name="T35" fmla="*/ 1102 h 1280"/>
                  <a:gd name="T36" fmla="*/ 155 w 1804"/>
                  <a:gd name="T37" fmla="*/ 1127 h 1280"/>
                  <a:gd name="T38" fmla="*/ 217 w 1804"/>
                  <a:gd name="T39" fmla="*/ 1146 h 1280"/>
                  <a:gd name="T40" fmla="*/ 283 w 1804"/>
                  <a:gd name="T41" fmla="*/ 1160 h 1280"/>
                  <a:gd name="T42" fmla="*/ 1354 w 1804"/>
                  <a:gd name="T43" fmla="*/ 1278 h 1280"/>
                  <a:gd name="T44" fmla="*/ 1388 w 1804"/>
                  <a:gd name="T45" fmla="*/ 1280 h 1280"/>
                  <a:gd name="T46" fmla="*/ 1420 w 1804"/>
                  <a:gd name="T47" fmla="*/ 1279 h 1280"/>
                  <a:gd name="T48" fmla="*/ 1484 w 1804"/>
                  <a:gd name="T49" fmla="*/ 1271 h 1280"/>
                  <a:gd name="T50" fmla="*/ 1543 w 1804"/>
                  <a:gd name="T51" fmla="*/ 1255 h 1280"/>
                  <a:gd name="T52" fmla="*/ 1595 w 1804"/>
                  <a:gd name="T53" fmla="*/ 1232 h 1280"/>
                  <a:gd name="T54" fmla="*/ 1639 w 1804"/>
                  <a:gd name="T55" fmla="*/ 1201 h 1280"/>
                  <a:gd name="T56" fmla="*/ 1657 w 1804"/>
                  <a:gd name="T57" fmla="*/ 1185 h 1280"/>
                  <a:gd name="T58" fmla="*/ 1674 w 1804"/>
                  <a:gd name="T59" fmla="*/ 1166 h 1280"/>
                  <a:gd name="T60" fmla="*/ 1687 w 1804"/>
                  <a:gd name="T61" fmla="*/ 1146 h 1280"/>
                  <a:gd name="T62" fmla="*/ 1698 w 1804"/>
                  <a:gd name="T63" fmla="*/ 1127 h 1280"/>
                  <a:gd name="T64" fmla="*/ 1706 w 1804"/>
                  <a:gd name="T65" fmla="*/ 1106 h 1280"/>
                  <a:gd name="T66" fmla="*/ 1710 w 1804"/>
                  <a:gd name="T67" fmla="*/ 1085 h 1280"/>
                  <a:gd name="T68" fmla="*/ 1804 w 1804"/>
                  <a:gd name="T69" fmla="*/ 246 h 1280"/>
                  <a:gd name="T70" fmla="*/ 1803 w 1804"/>
                  <a:gd name="T71" fmla="*/ 226 h 1280"/>
                  <a:gd name="T72" fmla="*/ 1799 w 1804"/>
                  <a:gd name="T73" fmla="*/ 206 h 1280"/>
                  <a:gd name="T74" fmla="*/ 1791 w 1804"/>
                  <a:gd name="T75" fmla="*/ 185 h 1280"/>
                  <a:gd name="T76" fmla="*/ 1780 w 1804"/>
                  <a:gd name="T77" fmla="*/ 166 h 1280"/>
                  <a:gd name="T78" fmla="*/ 1767 w 1804"/>
                  <a:gd name="T79" fmla="*/ 148 h 1280"/>
                  <a:gd name="T80" fmla="*/ 1741 w 1804"/>
                  <a:gd name="T81" fmla="*/ 123 h 1280"/>
                  <a:gd name="T82" fmla="*/ 1699 w 1804"/>
                  <a:gd name="T83" fmla="*/ 92 h 1280"/>
                  <a:gd name="T84" fmla="*/ 1650 w 1804"/>
                  <a:gd name="T85" fmla="*/ 68 h 1280"/>
                  <a:gd name="T86" fmla="*/ 1592 w 1804"/>
                  <a:gd name="T87" fmla="*/ 50 h 1280"/>
                  <a:gd name="T88" fmla="*/ 1528 w 1804"/>
                  <a:gd name="T89" fmla="*/ 39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280">
                    <a:moveTo>
                      <a:pt x="1494" y="36"/>
                    </a:moveTo>
                    <a:lnTo>
                      <a:pt x="706" y="2"/>
                    </a:lnTo>
                    <a:lnTo>
                      <a:pt x="673" y="0"/>
                    </a:lnTo>
                    <a:lnTo>
                      <a:pt x="641" y="3"/>
                    </a:lnTo>
                    <a:lnTo>
                      <a:pt x="610" y="7"/>
                    </a:lnTo>
                    <a:lnTo>
                      <a:pt x="581" y="12"/>
                    </a:lnTo>
                    <a:lnTo>
                      <a:pt x="553" y="20"/>
                    </a:lnTo>
                    <a:lnTo>
                      <a:pt x="528" y="30"/>
                    </a:lnTo>
                    <a:lnTo>
                      <a:pt x="502" y="41"/>
                    </a:lnTo>
                    <a:lnTo>
                      <a:pt x="479" y="53"/>
                    </a:lnTo>
                    <a:lnTo>
                      <a:pt x="457" y="67"/>
                    </a:lnTo>
                    <a:lnTo>
                      <a:pt x="437" y="82"/>
                    </a:lnTo>
                    <a:lnTo>
                      <a:pt x="419" y="99"/>
                    </a:lnTo>
                    <a:lnTo>
                      <a:pt x="403" y="116"/>
                    </a:lnTo>
                    <a:lnTo>
                      <a:pt x="387" y="134"/>
                    </a:lnTo>
                    <a:lnTo>
                      <a:pt x="373" y="153"/>
                    </a:lnTo>
                    <a:lnTo>
                      <a:pt x="362" y="174"/>
                    </a:lnTo>
                    <a:lnTo>
                      <a:pt x="352" y="193"/>
                    </a:lnTo>
                    <a:lnTo>
                      <a:pt x="9" y="944"/>
                    </a:lnTo>
                    <a:lnTo>
                      <a:pt x="4" y="954"/>
                    </a:lnTo>
                    <a:lnTo>
                      <a:pt x="1" y="964"/>
                    </a:lnTo>
                    <a:lnTo>
                      <a:pt x="0" y="974"/>
                    </a:lnTo>
                    <a:lnTo>
                      <a:pt x="0" y="983"/>
                    </a:lnTo>
                    <a:lnTo>
                      <a:pt x="1" y="993"/>
                    </a:lnTo>
                    <a:lnTo>
                      <a:pt x="2" y="1002"/>
                    </a:lnTo>
                    <a:lnTo>
                      <a:pt x="6" y="1013"/>
                    </a:lnTo>
                    <a:lnTo>
                      <a:pt x="10" y="1021"/>
                    </a:lnTo>
                    <a:lnTo>
                      <a:pt x="15" y="1030"/>
                    </a:lnTo>
                    <a:lnTo>
                      <a:pt x="21" y="1039"/>
                    </a:lnTo>
                    <a:lnTo>
                      <a:pt x="28" y="1048"/>
                    </a:lnTo>
                    <a:lnTo>
                      <a:pt x="37" y="1057"/>
                    </a:lnTo>
                    <a:lnTo>
                      <a:pt x="46" y="1065"/>
                    </a:lnTo>
                    <a:lnTo>
                      <a:pt x="55" y="1072"/>
                    </a:lnTo>
                    <a:lnTo>
                      <a:pt x="65" y="1080"/>
                    </a:lnTo>
                    <a:lnTo>
                      <a:pt x="76" y="1088"/>
                    </a:lnTo>
                    <a:lnTo>
                      <a:pt x="100" y="1102"/>
                    </a:lnTo>
                    <a:lnTo>
                      <a:pt x="127" y="1116"/>
                    </a:lnTo>
                    <a:lnTo>
                      <a:pt x="155" y="1127"/>
                    </a:lnTo>
                    <a:lnTo>
                      <a:pt x="186" y="1138"/>
                    </a:lnTo>
                    <a:lnTo>
                      <a:pt x="217" y="1146"/>
                    </a:lnTo>
                    <a:lnTo>
                      <a:pt x="250" y="1154"/>
                    </a:lnTo>
                    <a:lnTo>
                      <a:pt x="283" y="1160"/>
                    </a:lnTo>
                    <a:lnTo>
                      <a:pt x="317" y="1166"/>
                    </a:lnTo>
                    <a:lnTo>
                      <a:pt x="1354" y="1278"/>
                    </a:lnTo>
                    <a:lnTo>
                      <a:pt x="1370" y="1279"/>
                    </a:lnTo>
                    <a:lnTo>
                      <a:pt x="1388" y="1280"/>
                    </a:lnTo>
                    <a:lnTo>
                      <a:pt x="1405" y="1280"/>
                    </a:lnTo>
                    <a:lnTo>
                      <a:pt x="1420" y="1279"/>
                    </a:lnTo>
                    <a:lnTo>
                      <a:pt x="1453" y="1276"/>
                    </a:lnTo>
                    <a:lnTo>
                      <a:pt x="1484" y="1271"/>
                    </a:lnTo>
                    <a:lnTo>
                      <a:pt x="1513" y="1265"/>
                    </a:lnTo>
                    <a:lnTo>
                      <a:pt x="1543" y="1255"/>
                    </a:lnTo>
                    <a:lnTo>
                      <a:pt x="1569" y="1245"/>
                    </a:lnTo>
                    <a:lnTo>
                      <a:pt x="1595" y="1232"/>
                    </a:lnTo>
                    <a:lnTo>
                      <a:pt x="1618" y="1217"/>
                    </a:lnTo>
                    <a:lnTo>
                      <a:pt x="1639" y="1201"/>
                    </a:lnTo>
                    <a:lnTo>
                      <a:pt x="1648" y="1192"/>
                    </a:lnTo>
                    <a:lnTo>
                      <a:pt x="1657" y="1185"/>
                    </a:lnTo>
                    <a:lnTo>
                      <a:pt x="1666" y="1176"/>
                    </a:lnTo>
                    <a:lnTo>
                      <a:pt x="1674" y="1166"/>
                    </a:lnTo>
                    <a:lnTo>
                      <a:pt x="1680" y="1157"/>
                    </a:lnTo>
                    <a:lnTo>
                      <a:pt x="1687" y="1146"/>
                    </a:lnTo>
                    <a:lnTo>
                      <a:pt x="1693" y="1138"/>
                    </a:lnTo>
                    <a:lnTo>
                      <a:pt x="1698" y="1127"/>
                    </a:lnTo>
                    <a:lnTo>
                      <a:pt x="1702" y="1117"/>
                    </a:lnTo>
                    <a:lnTo>
                      <a:pt x="1706" y="1106"/>
                    </a:lnTo>
                    <a:lnTo>
                      <a:pt x="1708" y="1095"/>
                    </a:lnTo>
                    <a:lnTo>
                      <a:pt x="1710" y="1085"/>
                    </a:lnTo>
                    <a:lnTo>
                      <a:pt x="1803" y="258"/>
                    </a:lnTo>
                    <a:lnTo>
                      <a:pt x="1804" y="246"/>
                    </a:lnTo>
                    <a:lnTo>
                      <a:pt x="1804" y="236"/>
                    </a:lnTo>
                    <a:lnTo>
                      <a:pt x="1803" y="226"/>
                    </a:lnTo>
                    <a:lnTo>
                      <a:pt x="1801" y="216"/>
                    </a:lnTo>
                    <a:lnTo>
                      <a:pt x="1799" y="206"/>
                    </a:lnTo>
                    <a:lnTo>
                      <a:pt x="1795" y="195"/>
                    </a:lnTo>
                    <a:lnTo>
                      <a:pt x="1791" y="185"/>
                    </a:lnTo>
                    <a:lnTo>
                      <a:pt x="1786" y="176"/>
                    </a:lnTo>
                    <a:lnTo>
                      <a:pt x="1780" y="166"/>
                    </a:lnTo>
                    <a:lnTo>
                      <a:pt x="1773" y="157"/>
                    </a:lnTo>
                    <a:lnTo>
                      <a:pt x="1767" y="148"/>
                    </a:lnTo>
                    <a:lnTo>
                      <a:pt x="1759" y="139"/>
                    </a:lnTo>
                    <a:lnTo>
                      <a:pt x="1741" y="123"/>
                    </a:lnTo>
                    <a:lnTo>
                      <a:pt x="1722" y="108"/>
                    </a:lnTo>
                    <a:lnTo>
                      <a:pt x="1699" y="92"/>
                    </a:lnTo>
                    <a:lnTo>
                      <a:pt x="1675" y="79"/>
                    </a:lnTo>
                    <a:lnTo>
                      <a:pt x="1650" y="68"/>
                    </a:lnTo>
                    <a:lnTo>
                      <a:pt x="1622" y="58"/>
                    </a:lnTo>
                    <a:lnTo>
                      <a:pt x="1592" y="50"/>
                    </a:lnTo>
                    <a:lnTo>
                      <a:pt x="1560" y="43"/>
                    </a:lnTo>
                    <a:lnTo>
                      <a:pt x="1528" y="39"/>
                    </a:lnTo>
                    <a:lnTo>
                      <a:pt x="1494" y="3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2" name="Freeform 40"/>
              <p:cNvSpPr>
                <a:spLocks/>
              </p:cNvSpPr>
              <p:nvPr/>
            </p:nvSpPr>
            <p:spPr bwMode="auto">
              <a:xfrm>
                <a:off x="4578" y="1983"/>
                <a:ext cx="363" cy="311"/>
              </a:xfrm>
              <a:custGeom>
                <a:avLst/>
                <a:gdLst>
                  <a:gd name="T0" fmla="*/ 1122 w 1455"/>
                  <a:gd name="T1" fmla="*/ 0 h 1244"/>
                  <a:gd name="T2" fmla="*/ 1188 w 1455"/>
                  <a:gd name="T3" fmla="*/ 4 h 1244"/>
                  <a:gd name="T4" fmla="*/ 1251 w 1455"/>
                  <a:gd name="T5" fmla="*/ 17 h 1244"/>
                  <a:gd name="T6" fmla="*/ 1308 w 1455"/>
                  <a:gd name="T7" fmla="*/ 36 h 1244"/>
                  <a:gd name="T8" fmla="*/ 1356 w 1455"/>
                  <a:gd name="T9" fmla="*/ 60 h 1244"/>
                  <a:gd name="T10" fmla="*/ 1397 w 1455"/>
                  <a:gd name="T11" fmla="*/ 92 h 1244"/>
                  <a:gd name="T12" fmla="*/ 1414 w 1455"/>
                  <a:gd name="T13" fmla="*/ 108 h 1244"/>
                  <a:gd name="T14" fmla="*/ 1428 w 1455"/>
                  <a:gd name="T15" fmla="*/ 126 h 1244"/>
                  <a:gd name="T16" fmla="*/ 1439 w 1455"/>
                  <a:gd name="T17" fmla="*/ 145 h 1244"/>
                  <a:gd name="T18" fmla="*/ 1448 w 1455"/>
                  <a:gd name="T19" fmla="*/ 166 h 1244"/>
                  <a:gd name="T20" fmla="*/ 1453 w 1455"/>
                  <a:gd name="T21" fmla="*/ 186 h 1244"/>
                  <a:gd name="T22" fmla="*/ 1455 w 1455"/>
                  <a:gd name="T23" fmla="*/ 207 h 1244"/>
                  <a:gd name="T24" fmla="*/ 1455 w 1455"/>
                  <a:gd name="T25" fmla="*/ 1048 h 1244"/>
                  <a:gd name="T26" fmla="*/ 1451 w 1455"/>
                  <a:gd name="T27" fmla="*/ 1068 h 1244"/>
                  <a:gd name="T28" fmla="*/ 1444 w 1455"/>
                  <a:gd name="T29" fmla="*/ 1089 h 1244"/>
                  <a:gd name="T30" fmla="*/ 1434 w 1455"/>
                  <a:gd name="T31" fmla="*/ 1108 h 1244"/>
                  <a:gd name="T32" fmla="*/ 1422 w 1455"/>
                  <a:gd name="T33" fmla="*/ 1127 h 1244"/>
                  <a:gd name="T34" fmla="*/ 1406 w 1455"/>
                  <a:gd name="T35" fmla="*/ 1145 h 1244"/>
                  <a:gd name="T36" fmla="*/ 1378 w 1455"/>
                  <a:gd name="T37" fmla="*/ 1169 h 1244"/>
                  <a:gd name="T38" fmla="*/ 1334 w 1455"/>
                  <a:gd name="T39" fmla="*/ 1197 h 1244"/>
                  <a:gd name="T40" fmla="*/ 1280 w 1455"/>
                  <a:gd name="T41" fmla="*/ 1219 h 1244"/>
                  <a:gd name="T42" fmla="*/ 1220 w 1455"/>
                  <a:gd name="T43" fmla="*/ 1235 h 1244"/>
                  <a:gd name="T44" fmla="*/ 1156 w 1455"/>
                  <a:gd name="T45" fmla="*/ 1243 h 1244"/>
                  <a:gd name="T46" fmla="*/ 331 w 1455"/>
                  <a:gd name="T47" fmla="*/ 1244 h 1244"/>
                  <a:gd name="T48" fmla="*/ 265 w 1455"/>
                  <a:gd name="T49" fmla="*/ 1240 h 1244"/>
                  <a:gd name="T50" fmla="*/ 203 w 1455"/>
                  <a:gd name="T51" fmla="*/ 1228 h 1244"/>
                  <a:gd name="T52" fmla="*/ 147 w 1455"/>
                  <a:gd name="T53" fmla="*/ 1208 h 1244"/>
                  <a:gd name="T54" fmla="*/ 97 w 1455"/>
                  <a:gd name="T55" fmla="*/ 1183 h 1244"/>
                  <a:gd name="T56" fmla="*/ 56 w 1455"/>
                  <a:gd name="T57" fmla="*/ 1152 h 1244"/>
                  <a:gd name="T58" fmla="*/ 39 w 1455"/>
                  <a:gd name="T59" fmla="*/ 1136 h 1244"/>
                  <a:gd name="T60" fmla="*/ 25 w 1455"/>
                  <a:gd name="T61" fmla="*/ 1118 h 1244"/>
                  <a:gd name="T62" fmla="*/ 14 w 1455"/>
                  <a:gd name="T63" fmla="*/ 1099 h 1244"/>
                  <a:gd name="T64" fmla="*/ 6 w 1455"/>
                  <a:gd name="T65" fmla="*/ 1078 h 1244"/>
                  <a:gd name="T66" fmla="*/ 1 w 1455"/>
                  <a:gd name="T67" fmla="*/ 1058 h 1244"/>
                  <a:gd name="T68" fmla="*/ 0 w 1455"/>
                  <a:gd name="T69" fmla="*/ 1036 h 1244"/>
                  <a:gd name="T70" fmla="*/ 0 w 1455"/>
                  <a:gd name="T71" fmla="*/ 196 h 1244"/>
                  <a:gd name="T72" fmla="*/ 4 w 1455"/>
                  <a:gd name="T73" fmla="*/ 176 h 1244"/>
                  <a:gd name="T74" fmla="*/ 10 w 1455"/>
                  <a:gd name="T75" fmla="*/ 156 h 1244"/>
                  <a:gd name="T76" fmla="*/ 19 w 1455"/>
                  <a:gd name="T77" fmla="*/ 136 h 1244"/>
                  <a:gd name="T78" fmla="*/ 32 w 1455"/>
                  <a:gd name="T79" fmla="*/ 117 h 1244"/>
                  <a:gd name="T80" fmla="*/ 47 w 1455"/>
                  <a:gd name="T81" fmla="*/ 99 h 1244"/>
                  <a:gd name="T82" fmla="*/ 75 w 1455"/>
                  <a:gd name="T83" fmla="*/ 75 h 1244"/>
                  <a:gd name="T84" fmla="*/ 121 w 1455"/>
                  <a:gd name="T85" fmla="*/ 47 h 1244"/>
                  <a:gd name="T86" fmla="*/ 173 w 1455"/>
                  <a:gd name="T87" fmla="*/ 24 h 1244"/>
                  <a:gd name="T88" fmla="*/ 233 w 1455"/>
                  <a:gd name="T89" fmla="*/ 9 h 1244"/>
                  <a:gd name="T90" fmla="*/ 298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1" y="0"/>
                    </a:moveTo>
                    <a:lnTo>
                      <a:pt x="1122" y="0"/>
                    </a:lnTo>
                    <a:lnTo>
                      <a:pt x="1156" y="1"/>
                    </a:lnTo>
                    <a:lnTo>
                      <a:pt x="1188" y="4"/>
                    </a:lnTo>
                    <a:lnTo>
                      <a:pt x="1220" y="9"/>
                    </a:lnTo>
                    <a:lnTo>
                      <a:pt x="1251" y="17"/>
                    </a:lnTo>
                    <a:lnTo>
                      <a:pt x="1280" y="24"/>
                    </a:lnTo>
                    <a:lnTo>
                      <a:pt x="1308" y="36"/>
                    </a:lnTo>
                    <a:lnTo>
                      <a:pt x="1334" y="47"/>
                    </a:lnTo>
                    <a:lnTo>
                      <a:pt x="1356" y="60"/>
                    </a:lnTo>
                    <a:lnTo>
                      <a:pt x="1378" y="75"/>
                    </a:lnTo>
                    <a:lnTo>
                      <a:pt x="1397" y="92"/>
                    </a:lnTo>
                    <a:lnTo>
                      <a:pt x="1406" y="99"/>
                    </a:lnTo>
                    <a:lnTo>
                      <a:pt x="1414" y="108"/>
                    </a:lnTo>
                    <a:lnTo>
                      <a:pt x="1422" y="117"/>
                    </a:lnTo>
                    <a:lnTo>
                      <a:pt x="1428" y="126"/>
                    </a:lnTo>
                    <a:lnTo>
                      <a:pt x="1434" y="136"/>
                    </a:lnTo>
                    <a:lnTo>
                      <a:pt x="1439" y="145"/>
                    </a:lnTo>
                    <a:lnTo>
                      <a:pt x="1444" y="156"/>
                    </a:lnTo>
                    <a:lnTo>
                      <a:pt x="1448" y="166"/>
                    </a:lnTo>
                    <a:lnTo>
                      <a:pt x="1451" y="176"/>
                    </a:lnTo>
                    <a:lnTo>
                      <a:pt x="1453" y="186"/>
                    </a:lnTo>
                    <a:lnTo>
                      <a:pt x="1455" y="196"/>
                    </a:lnTo>
                    <a:lnTo>
                      <a:pt x="1455" y="207"/>
                    </a:lnTo>
                    <a:lnTo>
                      <a:pt x="1455" y="1036"/>
                    </a:lnTo>
                    <a:lnTo>
                      <a:pt x="1455" y="1048"/>
                    </a:lnTo>
                    <a:lnTo>
                      <a:pt x="1453" y="1058"/>
                    </a:lnTo>
                    <a:lnTo>
                      <a:pt x="1451" y="1068"/>
                    </a:lnTo>
                    <a:lnTo>
                      <a:pt x="1448" y="1078"/>
                    </a:lnTo>
                    <a:lnTo>
                      <a:pt x="1444" y="1089"/>
                    </a:lnTo>
                    <a:lnTo>
                      <a:pt x="1439" y="1099"/>
                    </a:lnTo>
                    <a:lnTo>
                      <a:pt x="1434" y="1108"/>
                    </a:lnTo>
                    <a:lnTo>
                      <a:pt x="1428" y="1118"/>
                    </a:lnTo>
                    <a:lnTo>
                      <a:pt x="1422" y="1127"/>
                    </a:lnTo>
                    <a:lnTo>
                      <a:pt x="1414" y="1136"/>
                    </a:lnTo>
                    <a:lnTo>
                      <a:pt x="1406" y="1145"/>
                    </a:lnTo>
                    <a:lnTo>
                      <a:pt x="1397" y="1152"/>
                    </a:lnTo>
                    <a:lnTo>
                      <a:pt x="1378" y="1169"/>
                    </a:lnTo>
                    <a:lnTo>
                      <a:pt x="1356" y="1183"/>
                    </a:lnTo>
                    <a:lnTo>
                      <a:pt x="1334" y="1197"/>
                    </a:lnTo>
                    <a:lnTo>
                      <a:pt x="1308" y="1208"/>
                    </a:lnTo>
                    <a:lnTo>
                      <a:pt x="1280" y="1219"/>
                    </a:lnTo>
                    <a:lnTo>
                      <a:pt x="1251" y="1228"/>
                    </a:lnTo>
                    <a:lnTo>
                      <a:pt x="1220" y="1235"/>
                    </a:lnTo>
                    <a:lnTo>
                      <a:pt x="1188" y="1240"/>
                    </a:lnTo>
                    <a:lnTo>
                      <a:pt x="1156" y="1243"/>
                    </a:lnTo>
                    <a:lnTo>
                      <a:pt x="1122" y="1244"/>
                    </a:lnTo>
                    <a:lnTo>
                      <a:pt x="331" y="1244"/>
                    </a:lnTo>
                    <a:lnTo>
                      <a:pt x="298" y="1243"/>
                    </a:lnTo>
                    <a:lnTo>
                      <a:pt x="265" y="1240"/>
                    </a:lnTo>
                    <a:lnTo>
                      <a:pt x="233" y="1235"/>
                    </a:lnTo>
                    <a:lnTo>
                      <a:pt x="203" y="1228"/>
                    </a:lnTo>
                    <a:lnTo>
                      <a:pt x="173" y="1219"/>
                    </a:lnTo>
                    <a:lnTo>
                      <a:pt x="147" y="1208"/>
                    </a:lnTo>
                    <a:lnTo>
                      <a:pt x="121" y="1197"/>
                    </a:lnTo>
                    <a:lnTo>
                      <a:pt x="97" y="1183"/>
                    </a:lnTo>
                    <a:lnTo>
                      <a:pt x="75" y="1169"/>
                    </a:lnTo>
                    <a:lnTo>
                      <a:pt x="56" y="1152"/>
                    </a:lnTo>
                    <a:lnTo>
                      <a:pt x="47" y="1145"/>
                    </a:lnTo>
                    <a:lnTo>
                      <a:pt x="39" y="1136"/>
                    </a:lnTo>
                    <a:lnTo>
                      <a:pt x="32" y="1127"/>
                    </a:lnTo>
                    <a:lnTo>
                      <a:pt x="25" y="1118"/>
                    </a:lnTo>
                    <a:lnTo>
                      <a:pt x="19" y="1108"/>
                    </a:lnTo>
                    <a:lnTo>
                      <a:pt x="14" y="1099"/>
                    </a:lnTo>
                    <a:lnTo>
                      <a:pt x="10" y="1089"/>
                    </a:lnTo>
                    <a:lnTo>
                      <a:pt x="6" y="1078"/>
                    </a:lnTo>
                    <a:lnTo>
                      <a:pt x="4" y="1068"/>
                    </a:lnTo>
                    <a:lnTo>
                      <a:pt x="1" y="1058"/>
                    </a:lnTo>
                    <a:lnTo>
                      <a:pt x="0" y="1048"/>
                    </a:lnTo>
                    <a:lnTo>
                      <a:pt x="0" y="1036"/>
                    </a:lnTo>
                    <a:lnTo>
                      <a:pt x="0" y="207"/>
                    </a:lnTo>
                    <a:lnTo>
                      <a:pt x="0" y="196"/>
                    </a:lnTo>
                    <a:lnTo>
                      <a:pt x="1" y="186"/>
                    </a:lnTo>
                    <a:lnTo>
                      <a:pt x="4" y="176"/>
                    </a:lnTo>
                    <a:lnTo>
                      <a:pt x="6" y="166"/>
                    </a:lnTo>
                    <a:lnTo>
                      <a:pt x="10" y="156"/>
                    </a:lnTo>
                    <a:lnTo>
                      <a:pt x="14" y="145"/>
                    </a:lnTo>
                    <a:lnTo>
                      <a:pt x="19" y="136"/>
                    </a:lnTo>
                    <a:lnTo>
                      <a:pt x="25" y="126"/>
                    </a:lnTo>
                    <a:lnTo>
                      <a:pt x="32" y="117"/>
                    </a:lnTo>
                    <a:lnTo>
                      <a:pt x="39" y="108"/>
                    </a:lnTo>
                    <a:lnTo>
                      <a:pt x="47" y="99"/>
                    </a:lnTo>
                    <a:lnTo>
                      <a:pt x="56" y="92"/>
                    </a:lnTo>
                    <a:lnTo>
                      <a:pt x="75" y="75"/>
                    </a:lnTo>
                    <a:lnTo>
                      <a:pt x="97" y="60"/>
                    </a:lnTo>
                    <a:lnTo>
                      <a:pt x="121" y="47"/>
                    </a:lnTo>
                    <a:lnTo>
                      <a:pt x="147" y="36"/>
                    </a:lnTo>
                    <a:lnTo>
                      <a:pt x="173" y="24"/>
                    </a:lnTo>
                    <a:lnTo>
                      <a:pt x="203" y="17"/>
                    </a:lnTo>
                    <a:lnTo>
                      <a:pt x="233" y="9"/>
                    </a:lnTo>
                    <a:lnTo>
                      <a:pt x="265" y="4"/>
                    </a:lnTo>
                    <a:lnTo>
                      <a:pt x="298" y="1"/>
                    </a:lnTo>
                    <a:lnTo>
                      <a:pt x="33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3" name="Freeform 41"/>
              <p:cNvSpPr>
                <a:spLocks/>
              </p:cNvSpPr>
              <p:nvPr/>
            </p:nvSpPr>
            <p:spPr bwMode="auto">
              <a:xfrm>
                <a:off x="4993" y="1983"/>
                <a:ext cx="364" cy="311"/>
              </a:xfrm>
              <a:custGeom>
                <a:avLst/>
                <a:gdLst>
                  <a:gd name="T0" fmla="*/ 1122 w 1455"/>
                  <a:gd name="T1" fmla="*/ 0 h 1244"/>
                  <a:gd name="T2" fmla="*/ 1190 w 1455"/>
                  <a:gd name="T3" fmla="*/ 4 h 1244"/>
                  <a:gd name="T4" fmla="*/ 1253 w 1455"/>
                  <a:gd name="T5" fmla="*/ 17 h 1244"/>
                  <a:gd name="T6" fmla="*/ 1309 w 1455"/>
                  <a:gd name="T7" fmla="*/ 36 h 1244"/>
                  <a:gd name="T8" fmla="*/ 1358 w 1455"/>
                  <a:gd name="T9" fmla="*/ 60 h 1244"/>
                  <a:gd name="T10" fmla="*/ 1399 w 1455"/>
                  <a:gd name="T11" fmla="*/ 92 h 1244"/>
                  <a:gd name="T12" fmla="*/ 1416 w 1455"/>
                  <a:gd name="T13" fmla="*/ 108 h 1244"/>
                  <a:gd name="T14" fmla="*/ 1430 w 1455"/>
                  <a:gd name="T15" fmla="*/ 126 h 1244"/>
                  <a:gd name="T16" fmla="*/ 1440 w 1455"/>
                  <a:gd name="T17" fmla="*/ 145 h 1244"/>
                  <a:gd name="T18" fmla="*/ 1449 w 1455"/>
                  <a:gd name="T19" fmla="*/ 166 h 1244"/>
                  <a:gd name="T20" fmla="*/ 1454 w 1455"/>
                  <a:gd name="T21" fmla="*/ 186 h 1244"/>
                  <a:gd name="T22" fmla="*/ 1455 w 1455"/>
                  <a:gd name="T23" fmla="*/ 207 h 1244"/>
                  <a:gd name="T24" fmla="*/ 1455 w 1455"/>
                  <a:gd name="T25" fmla="*/ 1048 h 1244"/>
                  <a:gd name="T26" fmla="*/ 1451 w 1455"/>
                  <a:gd name="T27" fmla="*/ 1068 h 1244"/>
                  <a:gd name="T28" fmla="*/ 1445 w 1455"/>
                  <a:gd name="T29" fmla="*/ 1089 h 1244"/>
                  <a:gd name="T30" fmla="*/ 1435 w 1455"/>
                  <a:gd name="T31" fmla="*/ 1108 h 1244"/>
                  <a:gd name="T32" fmla="*/ 1422 w 1455"/>
                  <a:gd name="T33" fmla="*/ 1127 h 1244"/>
                  <a:gd name="T34" fmla="*/ 1407 w 1455"/>
                  <a:gd name="T35" fmla="*/ 1145 h 1244"/>
                  <a:gd name="T36" fmla="*/ 1380 w 1455"/>
                  <a:gd name="T37" fmla="*/ 1169 h 1244"/>
                  <a:gd name="T38" fmla="*/ 1334 w 1455"/>
                  <a:gd name="T39" fmla="*/ 1197 h 1244"/>
                  <a:gd name="T40" fmla="*/ 1281 w 1455"/>
                  <a:gd name="T41" fmla="*/ 1219 h 1244"/>
                  <a:gd name="T42" fmla="*/ 1222 w 1455"/>
                  <a:gd name="T43" fmla="*/ 1235 h 1244"/>
                  <a:gd name="T44" fmla="*/ 1157 w 1455"/>
                  <a:gd name="T45" fmla="*/ 1243 h 1244"/>
                  <a:gd name="T46" fmla="*/ 333 w 1455"/>
                  <a:gd name="T47" fmla="*/ 1244 h 1244"/>
                  <a:gd name="T48" fmla="*/ 266 w 1455"/>
                  <a:gd name="T49" fmla="*/ 1240 h 1244"/>
                  <a:gd name="T50" fmla="*/ 204 w 1455"/>
                  <a:gd name="T51" fmla="*/ 1228 h 1244"/>
                  <a:gd name="T52" fmla="*/ 147 w 1455"/>
                  <a:gd name="T53" fmla="*/ 1208 h 1244"/>
                  <a:gd name="T54" fmla="*/ 99 w 1455"/>
                  <a:gd name="T55" fmla="*/ 1183 h 1244"/>
                  <a:gd name="T56" fmla="*/ 58 w 1455"/>
                  <a:gd name="T57" fmla="*/ 1152 h 1244"/>
                  <a:gd name="T58" fmla="*/ 41 w 1455"/>
                  <a:gd name="T59" fmla="*/ 1136 h 1244"/>
                  <a:gd name="T60" fmla="*/ 27 w 1455"/>
                  <a:gd name="T61" fmla="*/ 1118 h 1244"/>
                  <a:gd name="T62" fmla="*/ 16 w 1455"/>
                  <a:gd name="T63" fmla="*/ 1099 h 1244"/>
                  <a:gd name="T64" fmla="*/ 7 w 1455"/>
                  <a:gd name="T65" fmla="*/ 1078 h 1244"/>
                  <a:gd name="T66" fmla="*/ 2 w 1455"/>
                  <a:gd name="T67" fmla="*/ 1058 h 1244"/>
                  <a:gd name="T68" fmla="*/ 0 w 1455"/>
                  <a:gd name="T69" fmla="*/ 1036 h 1244"/>
                  <a:gd name="T70" fmla="*/ 0 w 1455"/>
                  <a:gd name="T71" fmla="*/ 196 h 1244"/>
                  <a:gd name="T72" fmla="*/ 4 w 1455"/>
                  <a:gd name="T73" fmla="*/ 176 h 1244"/>
                  <a:gd name="T74" fmla="*/ 11 w 1455"/>
                  <a:gd name="T75" fmla="*/ 156 h 1244"/>
                  <a:gd name="T76" fmla="*/ 21 w 1455"/>
                  <a:gd name="T77" fmla="*/ 136 h 1244"/>
                  <a:gd name="T78" fmla="*/ 34 w 1455"/>
                  <a:gd name="T79" fmla="*/ 117 h 1244"/>
                  <a:gd name="T80" fmla="*/ 49 w 1455"/>
                  <a:gd name="T81" fmla="*/ 99 h 1244"/>
                  <a:gd name="T82" fmla="*/ 77 w 1455"/>
                  <a:gd name="T83" fmla="*/ 75 h 1244"/>
                  <a:gd name="T84" fmla="*/ 122 w 1455"/>
                  <a:gd name="T85" fmla="*/ 47 h 1244"/>
                  <a:gd name="T86" fmla="*/ 175 w 1455"/>
                  <a:gd name="T87" fmla="*/ 24 h 1244"/>
                  <a:gd name="T88" fmla="*/ 234 w 1455"/>
                  <a:gd name="T89" fmla="*/ 9 h 1244"/>
                  <a:gd name="T90" fmla="*/ 299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3" y="0"/>
                    </a:moveTo>
                    <a:lnTo>
                      <a:pt x="1122" y="0"/>
                    </a:lnTo>
                    <a:lnTo>
                      <a:pt x="1157" y="1"/>
                    </a:lnTo>
                    <a:lnTo>
                      <a:pt x="1190" y="4"/>
                    </a:lnTo>
                    <a:lnTo>
                      <a:pt x="1222" y="9"/>
                    </a:lnTo>
                    <a:lnTo>
                      <a:pt x="1253" y="17"/>
                    </a:lnTo>
                    <a:lnTo>
                      <a:pt x="1281" y="24"/>
                    </a:lnTo>
                    <a:lnTo>
                      <a:pt x="1309" y="36"/>
                    </a:lnTo>
                    <a:lnTo>
                      <a:pt x="1334" y="47"/>
                    </a:lnTo>
                    <a:lnTo>
                      <a:pt x="1358" y="60"/>
                    </a:lnTo>
                    <a:lnTo>
                      <a:pt x="1380" y="75"/>
                    </a:lnTo>
                    <a:lnTo>
                      <a:pt x="1399" y="92"/>
                    </a:lnTo>
                    <a:lnTo>
                      <a:pt x="1407" y="99"/>
                    </a:lnTo>
                    <a:lnTo>
                      <a:pt x="1416" y="108"/>
                    </a:lnTo>
                    <a:lnTo>
                      <a:pt x="1422" y="117"/>
                    </a:lnTo>
                    <a:lnTo>
                      <a:pt x="1430" y="126"/>
                    </a:lnTo>
                    <a:lnTo>
                      <a:pt x="1435" y="136"/>
                    </a:lnTo>
                    <a:lnTo>
                      <a:pt x="1440" y="145"/>
                    </a:lnTo>
                    <a:lnTo>
                      <a:pt x="1445" y="156"/>
                    </a:lnTo>
                    <a:lnTo>
                      <a:pt x="1449" y="166"/>
                    </a:lnTo>
                    <a:lnTo>
                      <a:pt x="1451" y="176"/>
                    </a:lnTo>
                    <a:lnTo>
                      <a:pt x="1454" y="186"/>
                    </a:lnTo>
                    <a:lnTo>
                      <a:pt x="1455" y="196"/>
                    </a:lnTo>
                    <a:lnTo>
                      <a:pt x="1455" y="207"/>
                    </a:lnTo>
                    <a:lnTo>
                      <a:pt x="1455" y="1036"/>
                    </a:lnTo>
                    <a:lnTo>
                      <a:pt x="1455" y="1048"/>
                    </a:lnTo>
                    <a:lnTo>
                      <a:pt x="1454" y="1058"/>
                    </a:lnTo>
                    <a:lnTo>
                      <a:pt x="1451" y="1068"/>
                    </a:lnTo>
                    <a:lnTo>
                      <a:pt x="1449" y="1078"/>
                    </a:lnTo>
                    <a:lnTo>
                      <a:pt x="1445" y="1089"/>
                    </a:lnTo>
                    <a:lnTo>
                      <a:pt x="1440" y="1099"/>
                    </a:lnTo>
                    <a:lnTo>
                      <a:pt x="1435" y="1108"/>
                    </a:lnTo>
                    <a:lnTo>
                      <a:pt x="1430" y="1118"/>
                    </a:lnTo>
                    <a:lnTo>
                      <a:pt x="1422" y="1127"/>
                    </a:lnTo>
                    <a:lnTo>
                      <a:pt x="1416" y="1136"/>
                    </a:lnTo>
                    <a:lnTo>
                      <a:pt x="1407" y="1145"/>
                    </a:lnTo>
                    <a:lnTo>
                      <a:pt x="1399" y="1152"/>
                    </a:lnTo>
                    <a:lnTo>
                      <a:pt x="1380" y="1169"/>
                    </a:lnTo>
                    <a:lnTo>
                      <a:pt x="1358" y="1183"/>
                    </a:lnTo>
                    <a:lnTo>
                      <a:pt x="1334" y="1197"/>
                    </a:lnTo>
                    <a:lnTo>
                      <a:pt x="1309" y="1208"/>
                    </a:lnTo>
                    <a:lnTo>
                      <a:pt x="1281" y="1219"/>
                    </a:lnTo>
                    <a:lnTo>
                      <a:pt x="1253" y="1228"/>
                    </a:lnTo>
                    <a:lnTo>
                      <a:pt x="1222" y="1235"/>
                    </a:lnTo>
                    <a:lnTo>
                      <a:pt x="1190" y="1240"/>
                    </a:lnTo>
                    <a:lnTo>
                      <a:pt x="1157" y="1243"/>
                    </a:lnTo>
                    <a:lnTo>
                      <a:pt x="1122" y="1244"/>
                    </a:lnTo>
                    <a:lnTo>
                      <a:pt x="333" y="1244"/>
                    </a:lnTo>
                    <a:lnTo>
                      <a:pt x="299" y="1243"/>
                    </a:lnTo>
                    <a:lnTo>
                      <a:pt x="266" y="1240"/>
                    </a:lnTo>
                    <a:lnTo>
                      <a:pt x="234" y="1235"/>
                    </a:lnTo>
                    <a:lnTo>
                      <a:pt x="204" y="1228"/>
                    </a:lnTo>
                    <a:lnTo>
                      <a:pt x="175" y="1219"/>
                    </a:lnTo>
                    <a:lnTo>
                      <a:pt x="147" y="1208"/>
                    </a:lnTo>
                    <a:lnTo>
                      <a:pt x="122" y="1197"/>
                    </a:lnTo>
                    <a:lnTo>
                      <a:pt x="99" y="1183"/>
                    </a:lnTo>
                    <a:lnTo>
                      <a:pt x="77" y="1169"/>
                    </a:lnTo>
                    <a:lnTo>
                      <a:pt x="58" y="1152"/>
                    </a:lnTo>
                    <a:lnTo>
                      <a:pt x="49" y="1145"/>
                    </a:lnTo>
                    <a:lnTo>
                      <a:pt x="41" y="1136"/>
                    </a:lnTo>
                    <a:lnTo>
                      <a:pt x="34" y="1127"/>
                    </a:lnTo>
                    <a:lnTo>
                      <a:pt x="27" y="1118"/>
                    </a:lnTo>
                    <a:lnTo>
                      <a:pt x="21" y="1108"/>
                    </a:lnTo>
                    <a:lnTo>
                      <a:pt x="16" y="1099"/>
                    </a:lnTo>
                    <a:lnTo>
                      <a:pt x="11" y="1089"/>
                    </a:lnTo>
                    <a:lnTo>
                      <a:pt x="7" y="1078"/>
                    </a:lnTo>
                    <a:lnTo>
                      <a:pt x="4" y="1068"/>
                    </a:lnTo>
                    <a:lnTo>
                      <a:pt x="2" y="1058"/>
                    </a:lnTo>
                    <a:lnTo>
                      <a:pt x="0" y="1048"/>
                    </a:lnTo>
                    <a:lnTo>
                      <a:pt x="0" y="1036"/>
                    </a:lnTo>
                    <a:lnTo>
                      <a:pt x="0" y="207"/>
                    </a:lnTo>
                    <a:lnTo>
                      <a:pt x="0" y="196"/>
                    </a:lnTo>
                    <a:lnTo>
                      <a:pt x="2" y="186"/>
                    </a:lnTo>
                    <a:lnTo>
                      <a:pt x="4" y="176"/>
                    </a:lnTo>
                    <a:lnTo>
                      <a:pt x="7" y="166"/>
                    </a:lnTo>
                    <a:lnTo>
                      <a:pt x="11" y="156"/>
                    </a:lnTo>
                    <a:lnTo>
                      <a:pt x="16" y="145"/>
                    </a:lnTo>
                    <a:lnTo>
                      <a:pt x="21" y="136"/>
                    </a:lnTo>
                    <a:lnTo>
                      <a:pt x="27" y="126"/>
                    </a:lnTo>
                    <a:lnTo>
                      <a:pt x="34" y="117"/>
                    </a:lnTo>
                    <a:lnTo>
                      <a:pt x="41" y="108"/>
                    </a:lnTo>
                    <a:lnTo>
                      <a:pt x="49" y="99"/>
                    </a:lnTo>
                    <a:lnTo>
                      <a:pt x="58" y="92"/>
                    </a:lnTo>
                    <a:lnTo>
                      <a:pt x="77" y="75"/>
                    </a:lnTo>
                    <a:lnTo>
                      <a:pt x="99" y="60"/>
                    </a:lnTo>
                    <a:lnTo>
                      <a:pt x="122" y="47"/>
                    </a:lnTo>
                    <a:lnTo>
                      <a:pt x="147" y="36"/>
                    </a:lnTo>
                    <a:lnTo>
                      <a:pt x="175" y="24"/>
                    </a:lnTo>
                    <a:lnTo>
                      <a:pt x="204" y="17"/>
                    </a:lnTo>
                    <a:lnTo>
                      <a:pt x="234" y="9"/>
                    </a:lnTo>
                    <a:lnTo>
                      <a:pt x="266" y="4"/>
                    </a:lnTo>
                    <a:lnTo>
                      <a:pt x="299" y="1"/>
                    </a:lnTo>
                    <a:lnTo>
                      <a:pt x="33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4" name="Freeform 42"/>
              <p:cNvSpPr>
                <a:spLocks/>
              </p:cNvSpPr>
              <p:nvPr/>
            </p:nvSpPr>
            <p:spPr bwMode="auto">
              <a:xfrm>
                <a:off x="2738" y="1464"/>
                <a:ext cx="366" cy="311"/>
              </a:xfrm>
              <a:custGeom>
                <a:avLst/>
                <a:gdLst>
                  <a:gd name="T0" fmla="*/ 1124 w 1464"/>
                  <a:gd name="T1" fmla="*/ 0 h 1245"/>
                  <a:gd name="T2" fmla="*/ 1192 w 1464"/>
                  <a:gd name="T3" fmla="*/ 5 h 1245"/>
                  <a:gd name="T4" fmla="*/ 1260 w 1464"/>
                  <a:gd name="T5" fmla="*/ 18 h 1245"/>
                  <a:gd name="T6" fmla="*/ 1322 w 1464"/>
                  <a:gd name="T7" fmla="*/ 37 h 1245"/>
                  <a:gd name="T8" fmla="*/ 1377 w 1464"/>
                  <a:gd name="T9" fmla="*/ 62 h 1245"/>
                  <a:gd name="T10" fmla="*/ 1400 w 1464"/>
                  <a:gd name="T11" fmla="*/ 78 h 1245"/>
                  <a:gd name="T12" fmla="*/ 1421 w 1464"/>
                  <a:gd name="T13" fmla="*/ 94 h 1245"/>
                  <a:gd name="T14" fmla="*/ 1439 w 1464"/>
                  <a:gd name="T15" fmla="*/ 111 h 1245"/>
                  <a:gd name="T16" fmla="*/ 1451 w 1464"/>
                  <a:gd name="T17" fmla="*/ 129 h 1245"/>
                  <a:gd name="T18" fmla="*/ 1460 w 1464"/>
                  <a:gd name="T19" fmla="*/ 148 h 1245"/>
                  <a:gd name="T20" fmla="*/ 1464 w 1464"/>
                  <a:gd name="T21" fmla="*/ 167 h 1245"/>
                  <a:gd name="T22" fmla="*/ 1463 w 1464"/>
                  <a:gd name="T23" fmla="*/ 187 h 1245"/>
                  <a:gd name="T24" fmla="*/ 1456 w 1464"/>
                  <a:gd name="T25" fmla="*/ 208 h 1245"/>
                  <a:gd name="T26" fmla="*/ 1073 w 1464"/>
                  <a:gd name="T27" fmla="*/ 1058 h 1245"/>
                  <a:gd name="T28" fmla="*/ 1048 w 1464"/>
                  <a:gd name="T29" fmla="*/ 1097 h 1245"/>
                  <a:gd name="T30" fmla="*/ 1020 w 1464"/>
                  <a:gd name="T31" fmla="*/ 1134 h 1245"/>
                  <a:gd name="T32" fmla="*/ 986 w 1464"/>
                  <a:gd name="T33" fmla="*/ 1167 h 1245"/>
                  <a:gd name="T34" fmla="*/ 945 w 1464"/>
                  <a:gd name="T35" fmla="*/ 1195 h 1245"/>
                  <a:gd name="T36" fmla="*/ 898 w 1464"/>
                  <a:gd name="T37" fmla="*/ 1218 h 1245"/>
                  <a:gd name="T38" fmla="*/ 844 w 1464"/>
                  <a:gd name="T39" fmla="*/ 1235 h 1245"/>
                  <a:gd name="T40" fmla="*/ 783 w 1464"/>
                  <a:gd name="T41" fmla="*/ 1244 h 1245"/>
                  <a:gd name="T42" fmla="*/ 458 w 1464"/>
                  <a:gd name="T43" fmla="*/ 1245 h 1245"/>
                  <a:gd name="T44" fmla="*/ 393 w 1464"/>
                  <a:gd name="T45" fmla="*/ 1240 h 1245"/>
                  <a:gd name="T46" fmla="*/ 332 w 1464"/>
                  <a:gd name="T47" fmla="*/ 1229 h 1245"/>
                  <a:gd name="T48" fmla="*/ 277 w 1464"/>
                  <a:gd name="T49" fmla="*/ 1209 h 1245"/>
                  <a:gd name="T50" fmla="*/ 230 w 1464"/>
                  <a:gd name="T51" fmla="*/ 1184 h 1245"/>
                  <a:gd name="T52" fmla="*/ 190 w 1464"/>
                  <a:gd name="T53" fmla="*/ 1153 h 1245"/>
                  <a:gd name="T54" fmla="*/ 160 w 1464"/>
                  <a:gd name="T55" fmla="*/ 1118 h 1245"/>
                  <a:gd name="T56" fmla="*/ 138 w 1464"/>
                  <a:gd name="T57" fmla="*/ 1079 h 1245"/>
                  <a:gd name="T58" fmla="*/ 130 w 1464"/>
                  <a:gd name="T59" fmla="*/ 1059 h 1245"/>
                  <a:gd name="T60" fmla="*/ 127 w 1464"/>
                  <a:gd name="T61" fmla="*/ 1037 h 1245"/>
                  <a:gd name="T62" fmla="*/ 0 w 1464"/>
                  <a:gd name="T63" fmla="*/ 197 h 1245"/>
                  <a:gd name="T64" fmla="*/ 2 w 1464"/>
                  <a:gd name="T65" fmla="*/ 176 h 1245"/>
                  <a:gd name="T66" fmla="*/ 7 w 1464"/>
                  <a:gd name="T67" fmla="*/ 157 h 1245"/>
                  <a:gd name="T68" fmla="*/ 14 w 1464"/>
                  <a:gd name="T69" fmla="*/ 136 h 1245"/>
                  <a:gd name="T70" fmla="*/ 27 w 1464"/>
                  <a:gd name="T71" fmla="*/ 118 h 1245"/>
                  <a:gd name="T72" fmla="*/ 42 w 1464"/>
                  <a:gd name="T73" fmla="*/ 100 h 1245"/>
                  <a:gd name="T74" fmla="*/ 70 w 1464"/>
                  <a:gd name="T75" fmla="*/ 76 h 1245"/>
                  <a:gd name="T76" fmla="*/ 118 w 1464"/>
                  <a:gd name="T77" fmla="*/ 48 h 1245"/>
                  <a:gd name="T78" fmla="*/ 172 w 1464"/>
                  <a:gd name="T79" fmla="*/ 25 h 1245"/>
                  <a:gd name="T80" fmla="*/ 234 w 1464"/>
                  <a:gd name="T81" fmla="*/ 10 h 1245"/>
                  <a:gd name="T82" fmla="*/ 300 w 1464"/>
                  <a:gd name="T83"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4" h="1245">
                    <a:moveTo>
                      <a:pt x="334" y="0"/>
                    </a:moveTo>
                    <a:lnTo>
                      <a:pt x="1124" y="0"/>
                    </a:lnTo>
                    <a:lnTo>
                      <a:pt x="1158" y="1"/>
                    </a:lnTo>
                    <a:lnTo>
                      <a:pt x="1192" y="5"/>
                    </a:lnTo>
                    <a:lnTo>
                      <a:pt x="1227" y="10"/>
                    </a:lnTo>
                    <a:lnTo>
                      <a:pt x="1260" y="18"/>
                    </a:lnTo>
                    <a:lnTo>
                      <a:pt x="1292" y="27"/>
                    </a:lnTo>
                    <a:lnTo>
                      <a:pt x="1322" y="37"/>
                    </a:lnTo>
                    <a:lnTo>
                      <a:pt x="1351" y="49"/>
                    </a:lnTo>
                    <a:lnTo>
                      <a:pt x="1377" y="62"/>
                    </a:lnTo>
                    <a:lnTo>
                      <a:pt x="1389" y="70"/>
                    </a:lnTo>
                    <a:lnTo>
                      <a:pt x="1400" y="78"/>
                    </a:lnTo>
                    <a:lnTo>
                      <a:pt x="1412" y="85"/>
                    </a:lnTo>
                    <a:lnTo>
                      <a:pt x="1421" y="94"/>
                    </a:lnTo>
                    <a:lnTo>
                      <a:pt x="1430" y="102"/>
                    </a:lnTo>
                    <a:lnTo>
                      <a:pt x="1439" y="111"/>
                    </a:lnTo>
                    <a:lnTo>
                      <a:pt x="1445" y="120"/>
                    </a:lnTo>
                    <a:lnTo>
                      <a:pt x="1451" y="129"/>
                    </a:lnTo>
                    <a:lnTo>
                      <a:pt x="1456" y="139"/>
                    </a:lnTo>
                    <a:lnTo>
                      <a:pt x="1460" y="148"/>
                    </a:lnTo>
                    <a:lnTo>
                      <a:pt x="1463" y="158"/>
                    </a:lnTo>
                    <a:lnTo>
                      <a:pt x="1464" y="167"/>
                    </a:lnTo>
                    <a:lnTo>
                      <a:pt x="1464" y="177"/>
                    </a:lnTo>
                    <a:lnTo>
                      <a:pt x="1463" y="187"/>
                    </a:lnTo>
                    <a:lnTo>
                      <a:pt x="1460" y="197"/>
                    </a:lnTo>
                    <a:lnTo>
                      <a:pt x="1456" y="208"/>
                    </a:lnTo>
                    <a:lnTo>
                      <a:pt x="1083" y="1037"/>
                    </a:lnTo>
                    <a:lnTo>
                      <a:pt x="1073" y="1058"/>
                    </a:lnTo>
                    <a:lnTo>
                      <a:pt x="1061" y="1078"/>
                    </a:lnTo>
                    <a:lnTo>
                      <a:pt x="1048" y="1097"/>
                    </a:lnTo>
                    <a:lnTo>
                      <a:pt x="1036" y="1116"/>
                    </a:lnTo>
                    <a:lnTo>
                      <a:pt x="1020" y="1134"/>
                    </a:lnTo>
                    <a:lnTo>
                      <a:pt x="1004" y="1151"/>
                    </a:lnTo>
                    <a:lnTo>
                      <a:pt x="986" y="1167"/>
                    </a:lnTo>
                    <a:lnTo>
                      <a:pt x="965" y="1183"/>
                    </a:lnTo>
                    <a:lnTo>
                      <a:pt x="945" y="1195"/>
                    </a:lnTo>
                    <a:lnTo>
                      <a:pt x="922" y="1208"/>
                    </a:lnTo>
                    <a:lnTo>
                      <a:pt x="898" y="1218"/>
                    </a:lnTo>
                    <a:lnTo>
                      <a:pt x="872" y="1227"/>
                    </a:lnTo>
                    <a:lnTo>
                      <a:pt x="844" y="1235"/>
                    </a:lnTo>
                    <a:lnTo>
                      <a:pt x="815" y="1240"/>
                    </a:lnTo>
                    <a:lnTo>
                      <a:pt x="783" y="1244"/>
                    </a:lnTo>
                    <a:lnTo>
                      <a:pt x="750" y="1245"/>
                    </a:lnTo>
                    <a:lnTo>
                      <a:pt x="458" y="1245"/>
                    </a:lnTo>
                    <a:lnTo>
                      <a:pt x="425" y="1244"/>
                    </a:lnTo>
                    <a:lnTo>
                      <a:pt x="393" y="1240"/>
                    </a:lnTo>
                    <a:lnTo>
                      <a:pt x="361" y="1235"/>
                    </a:lnTo>
                    <a:lnTo>
                      <a:pt x="332" y="1229"/>
                    </a:lnTo>
                    <a:lnTo>
                      <a:pt x="304" y="1220"/>
                    </a:lnTo>
                    <a:lnTo>
                      <a:pt x="277" y="1209"/>
                    </a:lnTo>
                    <a:lnTo>
                      <a:pt x="253" y="1197"/>
                    </a:lnTo>
                    <a:lnTo>
                      <a:pt x="230" y="1184"/>
                    </a:lnTo>
                    <a:lnTo>
                      <a:pt x="209" y="1169"/>
                    </a:lnTo>
                    <a:lnTo>
                      <a:pt x="190" y="1153"/>
                    </a:lnTo>
                    <a:lnTo>
                      <a:pt x="174" y="1136"/>
                    </a:lnTo>
                    <a:lnTo>
                      <a:pt x="160" y="1118"/>
                    </a:lnTo>
                    <a:lnTo>
                      <a:pt x="147" y="1099"/>
                    </a:lnTo>
                    <a:lnTo>
                      <a:pt x="138" y="1079"/>
                    </a:lnTo>
                    <a:lnTo>
                      <a:pt x="134" y="1069"/>
                    </a:lnTo>
                    <a:lnTo>
                      <a:pt x="130" y="1059"/>
                    </a:lnTo>
                    <a:lnTo>
                      <a:pt x="128" y="1048"/>
                    </a:lnTo>
                    <a:lnTo>
                      <a:pt x="127" y="1037"/>
                    </a:lnTo>
                    <a:lnTo>
                      <a:pt x="2" y="208"/>
                    </a:lnTo>
                    <a:lnTo>
                      <a:pt x="0" y="197"/>
                    </a:lnTo>
                    <a:lnTo>
                      <a:pt x="0" y="187"/>
                    </a:lnTo>
                    <a:lnTo>
                      <a:pt x="2" y="176"/>
                    </a:lnTo>
                    <a:lnTo>
                      <a:pt x="3" y="165"/>
                    </a:lnTo>
                    <a:lnTo>
                      <a:pt x="7" y="157"/>
                    </a:lnTo>
                    <a:lnTo>
                      <a:pt x="11" y="146"/>
                    </a:lnTo>
                    <a:lnTo>
                      <a:pt x="14" y="136"/>
                    </a:lnTo>
                    <a:lnTo>
                      <a:pt x="21" y="127"/>
                    </a:lnTo>
                    <a:lnTo>
                      <a:pt x="27" y="118"/>
                    </a:lnTo>
                    <a:lnTo>
                      <a:pt x="33" y="109"/>
                    </a:lnTo>
                    <a:lnTo>
                      <a:pt x="42" y="100"/>
                    </a:lnTo>
                    <a:lnTo>
                      <a:pt x="51" y="92"/>
                    </a:lnTo>
                    <a:lnTo>
                      <a:pt x="70" y="76"/>
                    </a:lnTo>
                    <a:lnTo>
                      <a:pt x="92" y="61"/>
                    </a:lnTo>
                    <a:lnTo>
                      <a:pt x="118" y="48"/>
                    </a:lnTo>
                    <a:lnTo>
                      <a:pt x="143" y="35"/>
                    </a:lnTo>
                    <a:lnTo>
                      <a:pt x="172" y="25"/>
                    </a:lnTo>
                    <a:lnTo>
                      <a:pt x="202" y="16"/>
                    </a:lnTo>
                    <a:lnTo>
                      <a:pt x="234" y="10"/>
                    </a:lnTo>
                    <a:lnTo>
                      <a:pt x="267" y="5"/>
                    </a:lnTo>
                    <a:lnTo>
                      <a:pt x="300" y="1"/>
                    </a:lnTo>
                    <a:lnTo>
                      <a:pt x="334"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5" name="Freeform 43"/>
              <p:cNvSpPr>
                <a:spLocks/>
              </p:cNvSpPr>
              <p:nvPr/>
            </p:nvSpPr>
            <p:spPr bwMode="auto">
              <a:xfrm>
                <a:off x="2017" y="1615"/>
                <a:ext cx="401" cy="398"/>
              </a:xfrm>
              <a:custGeom>
                <a:avLst/>
                <a:gdLst>
                  <a:gd name="T0" fmla="*/ 716 w 1605"/>
                  <a:gd name="T1" fmla="*/ 53 h 1592"/>
                  <a:gd name="T2" fmla="*/ 775 w 1605"/>
                  <a:gd name="T3" fmla="*/ 28 h 1592"/>
                  <a:gd name="T4" fmla="*/ 842 w 1605"/>
                  <a:gd name="T5" fmla="*/ 12 h 1592"/>
                  <a:gd name="T6" fmla="*/ 913 w 1605"/>
                  <a:gd name="T7" fmla="*/ 2 h 1592"/>
                  <a:gd name="T8" fmla="*/ 985 w 1605"/>
                  <a:gd name="T9" fmla="*/ 0 h 1592"/>
                  <a:gd name="T10" fmla="*/ 1052 w 1605"/>
                  <a:gd name="T11" fmla="*/ 7 h 1592"/>
                  <a:gd name="T12" fmla="*/ 1083 w 1605"/>
                  <a:gd name="T13" fmla="*/ 13 h 1592"/>
                  <a:gd name="T14" fmla="*/ 1110 w 1605"/>
                  <a:gd name="T15" fmla="*/ 22 h 1592"/>
                  <a:gd name="T16" fmla="*/ 1135 w 1605"/>
                  <a:gd name="T17" fmla="*/ 33 h 1592"/>
                  <a:gd name="T18" fmla="*/ 1155 w 1605"/>
                  <a:gd name="T19" fmla="*/ 47 h 1592"/>
                  <a:gd name="T20" fmla="*/ 1172 w 1605"/>
                  <a:gd name="T21" fmla="*/ 64 h 1592"/>
                  <a:gd name="T22" fmla="*/ 1183 w 1605"/>
                  <a:gd name="T23" fmla="*/ 84 h 1592"/>
                  <a:gd name="T24" fmla="*/ 1571 w 1605"/>
                  <a:gd name="T25" fmla="*/ 958 h 1592"/>
                  <a:gd name="T26" fmla="*/ 1586 w 1605"/>
                  <a:gd name="T27" fmla="*/ 998 h 1592"/>
                  <a:gd name="T28" fmla="*/ 1599 w 1605"/>
                  <a:gd name="T29" fmla="*/ 1038 h 1592"/>
                  <a:gd name="T30" fmla="*/ 1604 w 1605"/>
                  <a:gd name="T31" fmla="*/ 1076 h 1592"/>
                  <a:gd name="T32" fmla="*/ 1603 w 1605"/>
                  <a:gd name="T33" fmla="*/ 1113 h 1592"/>
                  <a:gd name="T34" fmla="*/ 1597 w 1605"/>
                  <a:gd name="T35" fmla="*/ 1140 h 1592"/>
                  <a:gd name="T36" fmla="*/ 1588 w 1605"/>
                  <a:gd name="T37" fmla="*/ 1158 h 1592"/>
                  <a:gd name="T38" fmla="*/ 1577 w 1605"/>
                  <a:gd name="T39" fmla="*/ 1174 h 1592"/>
                  <a:gd name="T40" fmla="*/ 1562 w 1605"/>
                  <a:gd name="T41" fmla="*/ 1191 h 1592"/>
                  <a:gd name="T42" fmla="*/ 1546 w 1605"/>
                  <a:gd name="T43" fmla="*/ 1206 h 1592"/>
                  <a:gd name="T44" fmla="*/ 1524 w 1605"/>
                  <a:gd name="T45" fmla="*/ 1221 h 1592"/>
                  <a:gd name="T46" fmla="*/ 979 w 1605"/>
                  <a:gd name="T47" fmla="*/ 1538 h 1592"/>
                  <a:gd name="T48" fmla="*/ 954 w 1605"/>
                  <a:gd name="T49" fmla="*/ 1552 h 1592"/>
                  <a:gd name="T50" fmla="*/ 923 w 1605"/>
                  <a:gd name="T51" fmla="*/ 1563 h 1592"/>
                  <a:gd name="T52" fmla="*/ 858 w 1605"/>
                  <a:gd name="T53" fmla="*/ 1581 h 1592"/>
                  <a:gd name="T54" fmla="*/ 788 w 1605"/>
                  <a:gd name="T55" fmla="*/ 1591 h 1592"/>
                  <a:gd name="T56" fmla="*/ 718 w 1605"/>
                  <a:gd name="T57" fmla="*/ 1592 h 1592"/>
                  <a:gd name="T58" fmla="*/ 651 w 1605"/>
                  <a:gd name="T59" fmla="*/ 1585 h 1592"/>
                  <a:gd name="T60" fmla="*/ 620 w 1605"/>
                  <a:gd name="T61" fmla="*/ 1578 h 1592"/>
                  <a:gd name="T62" fmla="*/ 591 w 1605"/>
                  <a:gd name="T63" fmla="*/ 1568 h 1592"/>
                  <a:gd name="T64" fmla="*/ 565 w 1605"/>
                  <a:gd name="T65" fmla="*/ 1557 h 1592"/>
                  <a:gd name="T66" fmla="*/ 543 w 1605"/>
                  <a:gd name="T67" fmla="*/ 1543 h 1592"/>
                  <a:gd name="T68" fmla="*/ 526 w 1605"/>
                  <a:gd name="T69" fmla="*/ 1526 h 1592"/>
                  <a:gd name="T70" fmla="*/ 513 w 1605"/>
                  <a:gd name="T71" fmla="*/ 1507 h 1592"/>
                  <a:gd name="T72" fmla="*/ 41 w 1605"/>
                  <a:gd name="T73" fmla="*/ 634 h 1592"/>
                  <a:gd name="T74" fmla="*/ 22 w 1605"/>
                  <a:gd name="T75" fmla="*/ 593 h 1592"/>
                  <a:gd name="T76" fmla="*/ 8 w 1605"/>
                  <a:gd name="T77" fmla="*/ 552 h 1592"/>
                  <a:gd name="T78" fmla="*/ 2 w 1605"/>
                  <a:gd name="T79" fmla="*/ 513 h 1592"/>
                  <a:gd name="T80" fmla="*/ 2 w 1605"/>
                  <a:gd name="T81" fmla="*/ 485 h 1592"/>
                  <a:gd name="T82" fmla="*/ 4 w 1605"/>
                  <a:gd name="T83" fmla="*/ 467 h 1592"/>
                  <a:gd name="T84" fmla="*/ 10 w 1605"/>
                  <a:gd name="T85" fmla="*/ 449 h 1592"/>
                  <a:gd name="T86" fmla="*/ 19 w 1605"/>
                  <a:gd name="T87" fmla="*/ 431 h 1592"/>
                  <a:gd name="T88" fmla="*/ 31 w 1605"/>
                  <a:gd name="T89" fmla="*/ 415 h 1592"/>
                  <a:gd name="T90" fmla="*/ 46 w 1605"/>
                  <a:gd name="T91" fmla="*/ 398 h 1592"/>
                  <a:gd name="T92" fmla="*/ 65 w 1605"/>
                  <a:gd name="T93" fmla="*/ 383 h 1592"/>
                  <a:gd name="T94" fmla="*/ 88 w 1605"/>
                  <a:gd name="T95" fmla="*/ 369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1592">
                    <a:moveTo>
                      <a:pt x="101" y="362"/>
                    </a:moveTo>
                    <a:lnTo>
                      <a:pt x="716" y="53"/>
                    </a:lnTo>
                    <a:lnTo>
                      <a:pt x="744" y="40"/>
                    </a:lnTo>
                    <a:lnTo>
                      <a:pt x="775" y="28"/>
                    </a:lnTo>
                    <a:lnTo>
                      <a:pt x="807" y="19"/>
                    </a:lnTo>
                    <a:lnTo>
                      <a:pt x="842" y="12"/>
                    </a:lnTo>
                    <a:lnTo>
                      <a:pt x="877" y="7"/>
                    </a:lnTo>
                    <a:lnTo>
                      <a:pt x="913" y="2"/>
                    </a:lnTo>
                    <a:lnTo>
                      <a:pt x="950" y="0"/>
                    </a:lnTo>
                    <a:lnTo>
                      <a:pt x="985" y="0"/>
                    </a:lnTo>
                    <a:lnTo>
                      <a:pt x="1019" y="3"/>
                    </a:lnTo>
                    <a:lnTo>
                      <a:pt x="1052" y="7"/>
                    </a:lnTo>
                    <a:lnTo>
                      <a:pt x="1067" y="10"/>
                    </a:lnTo>
                    <a:lnTo>
                      <a:pt x="1083" y="13"/>
                    </a:lnTo>
                    <a:lnTo>
                      <a:pt x="1097" y="18"/>
                    </a:lnTo>
                    <a:lnTo>
                      <a:pt x="1110" y="22"/>
                    </a:lnTo>
                    <a:lnTo>
                      <a:pt x="1122" y="28"/>
                    </a:lnTo>
                    <a:lnTo>
                      <a:pt x="1135" y="33"/>
                    </a:lnTo>
                    <a:lnTo>
                      <a:pt x="1145" y="41"/>
                    </a:lnTo>
                    <a:lnTo>
                      <a:pt x="1155" y="47"/>
                    </a:lnTo>
                    <a:lnTo>
                      <a:pt x="1164" y="56"/>
                    </a:lnTo>
                    <a:lnTo>
                      <a:pt x="1172" y="64"/>
                    </a:lnTo>
                    <a:lnTo>
                      <a:pt x="1178" y="74"/>
                    </a:lnTo>
                    <a:lnTo>
                      <a:pt x="1183" y="84"/>
                    </a:lnTo>
                    <a:lnTo>
                      <a:pt x="1562" y="937"/>
                    </a:lnTo>
                    <a:lnTo>
                      <a:pt x="1571" y="958"/>
                    </a:lnTo>
                    <a:lnTo>
                      <a:pt x="1579" y="978"/>
                    </a:lnTo>
                    <a:lnTo>
                      <a:pt x="1586" y="998"/>
                    </a:lnTo>
                    <a:lnTo>
                      <a:pt x="1593" y="1019"/>
                    </a:lnTo>
                    <a:lnTo>
                      <a:pt x="1599" y="1038"/>
                    </a:lnTo>
                    <a:lnTo>
                      <a:pt x="1603" y="1057"/>
                    </a:lnTo>
                    <a:lnTo>
                      <a:pt x="1604" y="1076"/>
                    </a:lnTo>
                    <a:lnTo>
                      <a:pt x="1605" y="1095"/>
                    </a:lnTo>
                    <a:lnTo>
                      <a:pt x="1603" y="1113"/>
                    </a:lnTo>
                    <a:lnTo>
                      <a:pt x="1599" y="1131"/>
                    </a:lnTo>
                    <a:lnTo>
                      <a:pt x="1597" y="1140"/>
                    </a:lnTo>
                    <a:lnTo>
                      <a:pt x="1593" y="1149"/>
                    </a:lnTo>
                    <a:lnTo>
                      <a:pt x="1588" y="1158"/>
                    </a:lnTo>
                    <a:lnTo>
                      <a:pt x="1583" y="1165"/>
                    </a:lnTo>
                    <a:lnTo>
                      <a:pt x="1577" y="1174"/>
                    </a:lnTo>
                    <a:lnTo>
                      <a:pt x="1570" y="1182"/>
                    </a:lnTo>
                    <a:lnTo>
                      <a:pt x="1562" y="1191"/>
                    </a:lnTo>
                    <a:lnTo>
                      <a:pt x="1554" y="1199"/>
                    </a:lnTo>
                    <a:lnTo>
                      <a:pt x="1546" y="1206"/>
                    </a:lnTo>
                    <a:lnTo>
                      <a:pt x="1535" y="1214"/>
                    </a:lnTo>
                    <a:lnTo>
                      <a:pt x="1524" y="1221"/>
                    </a:lnTo>
                    <a:lnTo>
                      <a:pt x="1511" y="1229"/>
                    </a:lnTo>
                    <a:lnTo>
                      <a:pt x="979" y="1538"/>
                    </a:lnTo>
                    <a:lnTo>
                      <a:pt x="967" y="1545"/>
                    </a:lnTo>
                    <a:lnTo>
                      <a:pt x="954" y="1552"/>
                    </a:lnTo>
                    <a:lnTo>
                      <a:pt x="939" y="1558"/>
                    </a:lnTo>
                    <a:lnTo>
                      <a:pt x="923" y="1563"/>
                    </a:lnTo>
                    <a:lnTo>
                      <a:pt x="893" y="1573"/>
                    </a:lnTo>
                    <a:lnTo>
                      <a:pt x="858" y="1581"/>
                    </a:lnTo>
                    <a:lnTo>
                      <a:pt x="824" y="1587"/>
                    </a:lnTo>
                    <a:lnTo>
                      <a:pt x="788" y="1591"/>
                    </a:lnTo>
                    <a:lnTo>
                      <a:pt x="753" y="1592"/>
                    </a:lnTo>
                    <a:lnTo>
                      <a:pt x="718" y="1592"/>
                    </a:lnTo>
                    <a:lnTo>
                      <a:pt x="684" y="1590"/>
                    </a:lnTo>
                    <a:lnTo>
                      <a:pt x="651" y="1585"/>
                    </a:lnTo>
                    <a:lnTo>
                      <a:pt x="635" y="1582"/>
                    </a:lnTo>
                    <a:lnTo>
                      <a:pt x="620" y="1578"/>
                    </a:lnTo>
                    <a:lnTo>
                      <a:pt x="605" y="1573"/>
                    </a:lnTo>
                    <a:lnTo>
                      <a:pt x="591" y="1568"/>
                    </a:lnTo>
                    <a:lnTo>
                      <a:pt x="578" y="1563"/>
                    </a:lnTo>
                    <a:lnTo>
                      <a:pt x="565" y="1557"/>
                    </a:lnTo>
                    <a:lnTo>
                      <a:pt x="554" y="1550"/>
                    </a:lnTo>
                    <a:lnTo>
                      <a:pt x="543" y="1543"/>
                    </a:lnTo>
                    <a:lnTo>
                      <a:pt x="534" y="1535"/>
                    </a:lnTo>
                    <a:lnTo>
                      <a:pt x="526" y="1526"/>
                    </a:lnTo>
                    <a:lnTo>
                      <a:pt x="518" y="1517"/>
                    </a:lnTo>
                    <a:lnTo>
                      <a:pt x="513" y="1507"/>
                    </a:lnTo>
                    <a:lnTo>
                      <a:pt x="51" y="654"/>
                    </a:lnTo>
                    <a:lnTo>
                      <a:pt x="41" y="634"/>
                    </a:lnTo>
                    <a:lnTo>
                      <a:pt x="31" y="613"/>
                    </a:lnTo>
                    <a:lnTo>
                      <a:pt x="22" y="593"/>
                    </a:lnTo>
                    <a:lnTo>
                      <a:pt x="14" y="573"/>
                    </a:lnTo>
                    <a:lnTo>
                      <a:pt x="8" y="552"/>
                    </a:lnTo>
                    <a:lnTo>
                      <a:pt x="4" y="533"/>
                    </a:lnTo>
                    <a:lnTo>
                      <a:pt x="2" y="513"/>
                    </a:lnTo>
                    <a:lnTo>
                      <a:pt x="0" y="494"/>
                    </a:lnTo>
                    <a:lnTo>
                      <a:pt x="2" y="485"/>
                    </a:lnTo>
                    <a:lnTo>
                      <a:pt x="3" y="476"/>
                    </a:lnTo>
                    <a:lnTo>
                      <a:pt x="4" y="467"/>
                    </a:lnTo>
                    <a:lnTo>
                      <a:pt x="8" y="458"/>
                    </a:lnTo>
                    <a:lnTo>
                      <a:pt x="10" y="449"/>
                    </a:lnTo>
                    <a:lnTo>
                      <a:pt x="14" y="440"/>
                    </a:lnTo>
                    <a:lnTo>
                      <a:pt x="19" y="431"/>
                    </a:lnTo>
                    <a:lnTo>
                      <a:pt x="24" y="422"/>
                    </a:lnTo>
                    <a:lnTo>
                      <a:pt x="31" y="415"/>
                    </a:lnTo>
                    <a:lnTo>
                      <a:pt x="39" y="406"/>
                    </a:lnTo>
                    <a:lnTo>
                      <a:pt x="46" y="398"/>
                    </a:lnTo>
                    <a:lnTo>
                      <a:pt x="55" y="390"/>
                    </a:lnTo>
                    <a:lnTo>
                      <a:pt x="65" y="383"/>
                    </a:lnTo>
                    <a:lnTo>
                      <a:pt x="77" y="376"/>
                    </a:lnTo>
                    <a:lnTo>
                      <a:pt x="88" y="369"/>
                    </a:lnTo>
                    <a:lnTo>
                      <a:pt x="101" y="3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6" name="Freeform 44"/>
              <p:cNvSpPr>
                <a:spLocks/>
              </p:cNvSpPr>
              <p:nvPr/>
            </p:nvSpPr>
            <p:spPr bwMode="auto">
              <a:xfrm>
                <a:off x="2334" y="1488"/>
                <a:ext cx="378" cy="375"/>
              </a:xfrm>
              <a:custGeom>
                <a:avLst/>
                <a:gdLst>
                  <a:gd name="T0" fmla="*/ 955 w 1510"/>
                  <a:gd name="T1" fmla="*/ 14 h 1503"/>
                  <a:gd name="T2" fmla="*/ 1022 w 1510"/>
                  <a:gd name="T3" fmla="*/ 3 h 1503"/>
                  <a:gd name="T4" fmla="*/ 1092 w 1510"/>
                  <a:gd name="T5" fmla="*/ 0 h 1503"/>
                  <a:gd name="T6" fmla="*/ 1162 w 1510"/>
                  <a:gd name="T7" fmla="*/ 5 h 1503"/>
                  <a:gd name="T8" fmla="*/ 1227 w 1510"/>
                  <a:gd name="T9" fmla="*/ 18 h 1503"/>
                  <a:gd name="T10" fmla="*/ 1286 w 1510"/>
                  <a:gd name="T11" fmla="*/ 37 h 1503"/>
                  <a:gd name="T12" fmla="*/ 1310 w 1510"/>
                  <a:gd name="T13" fmla="*/ 50 h 1503"/>
                  <a:gd name="T14" fmla="*/ 1333 w 1510"/>
                  <a:gd name="T15" fmla="*/ 64 h 1503"/>
                  <a:gd name="T16" fmla="*/ 1352 w 1510"/>
                  <a:gd name="T17" fmla="*/ 81 h 1503"/>
                  <a:gd name="T18" fmla="*/ 1366 w 1510"/>
                  <a:gd name="T19" fmla="*/ 97 h 1503"/>
                  <a:gd name="T20" fmla="*/ 1376 w 1510"/>
                  <a:gd name="T21" fmla="*/ 116 h 1503"/>
                  <a:gd name="T22" fmla="*/ 1383 w 1510"/>
                  <a:gd name="T23" fmla="*/ 137 h 1503"/>
                  <a:gd name="T24" fmla="*/ 1510 w 1510"/>
                  <a:gd name="T25" fmla="*/ 1067 h 1503"/>
                  <a:gd name="T26" fmla="*/ 1509 w 1510"/>
                  <a:gd name="T27" fmla="*/ 1108 h 1503"/>
                  <a:gd name="T28" fmla="*/ 1501 w 1510"/>
                  <a:gd name="T29" fmla="*/ 1146 h 1503"/>
                  <a:gd name="T30" fmla="*/ 1485 w 1510"/>
                  <a:gd name="T31" fmla="*/ 1182 h 1503"/>
                  <a:gd name="T32" fmla="*/ 1460 w 1510"/>
                  <a:gd name="T33" fmla="*/ 1216 h 1503"/>
                  <a:gd name="T34" fmla="*/ 1428 w 1510"/>
                  <a:gd name="T35" fmla="*/ 1247 h 1503"/>
                  <a:gd name="T36" fmla="*/ 1388 w 1510"/>
                  <a:gd name="T37" fmla="*/ 1275 h 1503"/>
                  <a:gd name="T38" fmla="*/ 1339 w 1510"/>
                  <a:gd name="T39" fmla="*/ 1301 h 1503"/>
                  <a:gd name="T40" fmla="*/ 860 w 1510"/>
                  <a:gd name="T41" fmla="*/ 1482 h 1503"/>
                  <a:gd name="T42" fmla="*/ 830 w 1510"/>
                  <a:gd name="T43" fmla="*/ 1492 h 1503"/>
                  <a:gd name="T44" fmla="*/ 799 w 1510"/>
                  <a:gd name="T45" fmla="*/ 1498 h 1503"/>
                  <a:gd name="T46" fmla="*/ 767 w 1510"/>
                  <a:gd name="T47" fmla="*/ 1502 h 1503"/>
                  <a:gd name="T48" fmla="*/ 735 w 1510"/>
                  <a:gd name="T49" fmla="*/ 1503 h 1503"/>
                  <a:gd name="T50" fmla="*/ 670 w 1510"/>
                  <a:gd name="T51" fmla="*/ 1498 h 1503"/>
                  <a:gd name="T52" fmla="*/ 606 w 1510"/>
                  <a:gd name="T53" fmla="*/ 1483 h 1503"/>
                  <a:gd name="T54" fmla="*/ 549 w 1510"/>
                  <a:gd name="T55" fmla="*/ 1461 h 1503"/>
                  <a:gd name="T56" fmla="*/ 499 w 1510"/>
                  <a:gd name="T57" fmla="*/ 1432 h 1503"/>
                  <a:gd name="T58" fmla="*/ 477 w 1510"/>
                  <a:gd name="T59" fmla="*/ 1415 h 1503"/>
                  <a:gd name="T60" fmla="*/ 459 w 1510"/>
                  <a:gd name="T61" fmla="*/ 1397 h 1503"/>
                  <a:gd name="T62" fmla="*/ 444 w 1510"/>
                  <a:gd name="T63" fmla="*/ 1378 h 1503"/>
                  <a:gd name="T64" fmla="*/ 433 w 1510"/>
                  <a:gd name="T65" fmla="*/ 1359 h 1503"/>
                  <a:gd name="T66" fmla="*/ 12 w 1510"/>
                  <a:gd name="T67" fmla="*/ 440 h 1503"/>
                  <a:gd name="T68" fmla="*/ 6 w 1510"/>
                  <a:gd name="T69" fmla="*/ 418 h 1503"/>
                  <a:gd name="T70" fmla="*/ 2 w 1510"/>
                  <a:gd name="T71" fmla="*/ 398 h 1503"/>
                  <a:gd name="T72" fmla="*/ 0 w 1510"/>
                  <a:gd name="T73" fmla="*/ 378 h 1503"/>
                  <a:gd name="T74" fmla="*/ 3 w 1510"/>
                  <a:gd name="T75" fmla="*/ 357 h 1503"/>
                  <a:gd name="T76" fmla="*/ 8 w 1510"/>
                  <a:gd name="T77" fmla="*/ 338 h 1503"/>
                  <a:gd name="T78" fmla="*/ 16 w 1510"/>
                  <a:gd name="T79" fmla="*/ 318 h 1503"/>
                  <a:gd name="T80" fmla="*/ 26 w 1510"/>
                  <a:gd name="T81" fmla="*/ 300 h 1503"/>
                  <a:gd name="T82" fmla="*/ 45 w 1510"/>
                  <a:gd name="T83" fmla="*/ 273 h 1503"/>
                  <a:gd name="T84" fmla="*/ 82 w 1510"/>
                  <a:gd name="T85" fmla="*/ 241 h 1503"/>
                  <a:gd name="T86" fmla="*/ 127 w 1510"/>
                  <a:gd name="T87" fmla="*/ 213 h 1503"/>
                  <a:gd name="T88" fmla="*/ 183 w 1510"/>
                  <a:gd name="T89" fmla="*/ 192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0" h="1503">
                    <a:moveTo>
                      <a:pt x="213" y="184"/>
                    </a:moveTo>
                    <a:lnTo>
                      <a:pt x="955" y="14"/>
                    </a:lnTo>
                    <a:lnTo>
                      <a:pt x="989" y="8"/>
                    </a:lnTo>
                    <a:lnTo>
                      <a:pt x="1022" y="3"/>
                    </a:lnTo>
                    <a:lnTo>
                      <a:pt x="1057" y="2"/>
                    </a:lnTo>
                    <a:lnTo>
                      <a:pt x="1092" y="0"/>
                    </a:lnTo>
                    <a:lnTo>
                      <a:pt x="1128" y="2"/>
                    </a:lnTo>
                    <a:lnTo>
                      <a:pt x="1162" y="5"/>
                    </a:lnTo>
                    <a:lnTo>
                      <a:pt x="1195" y="11"/>
                    </a:lnTo>
                    <a:lnTo>
                      <a:pt x="1227" y="18"/>
                    </a:lnTo>
                    <a:lnTo>
                      <a:pt x="1258" y="27"/>
                    </a:lnTo>
                    <a:lnTo>
                      <a:pt x="1286" y="37"/>
                    </a:lnTo>
                    <a:lnTo>
                      <a:pt x="1298" y="44"/>
                    </a:lnTo>
                    <a:lnTo>
                      <a:pt x="1310" y="50"/>
                    </a:lnTo>
                    <a:lnTo>
                      <a:pt x="1323" y="58"/>
                    </a:lnTo>
                    <a:lnTo>
                      <a:pt x="1333" y="64"/>
                    </a:lnTo>
                    <a:lnTo>
                      <a:pt x="1343" y="72"/>
                    </a:lnTo>
                    <a:lnTo>
                      <a:pt x="1352" y="81"/>
                    </a:lnTo>
                    <a:lnTo>
                      <a:pt x="1360" y="88"/>
                    </a:lnTo>
                    <a:lnTo>
                      <a:pt x="1366" y="97"/>
                    </a:lnTo>
                    <a:lnTo>
                      <a:pt x="1372" y="107"/>
                    </a:lnTo>
                    <a:lnTo>
                      <a:pt x="1376" y="116"/>
                    </a:lnTo>
                    <a:lnTo>
                      <a:pt x="1380" y="127"/>
                    </a:lnTo>
                    <a:lnTo>
                      <a:pt x="1383" y="137"/>
                    </a:lnTo>
                    <a:lnTo>
                      <a:pt x="1507" y="1046"/>
                    </a:lnTo>
                    <a:lnTo>
                      <a:pt x="1510" y="1067"/>
                    </a:lnTo>
                    <a:lnTo>
                      <a:pt x="1510" y="1088"/>
                    </a:lnTo>
                    <a:lnTo>
                      <a:pt x="1509" y="1108"/>
                    </a:lnTo>
                    <a:lnTo>
                      <a:pt x="1506" y="1127"/>
                    </a:lnTo>
                    <a:lnTo>
                      <a:pt x="1501" y="1146"/>
                    </a:lnTo>
                    <a:lnTo>
                      <a:pt x="1493" y="1164"/>
                    </a:lnTo>
                    <a:lnTo>
                      <a:pt x="1485" y="1182"/>
                    </a:lnTo>
                    <a:lnTo>
                      <a:pt x="1474" y="1200"/>
                    </a:lnTo>
                    <a:lnTo>
                      <a:pt x="1460" y="1216"/>
                    </a:lnTo>
                    <a:lnTo>
                      <a:pt x="1446" y="1232"/>
                    </a:lnTo>
                    <a:lnTo>
                      <a:pt x="1428" y="1247"/>
                    </a:lnTo>
                    <a:lnTo>
                      <a:pt x="1409" y="1261"/>
                    </a:lnTo>
                    <a:lnTo>
                      <a:pt x="1388" y="1275"/>
                    </a:lnTo>
                    <a:lnTo>
                      <a:pt x="1365" y="1288"/>
                    </a:lnTo>
                    <a:lnTo>
                      <a:pt x="1339" y="1301"/>
                    </a:lnTo>
                    <a:lnTo>
                      <a:pt x="1310" y="1312"/>
                    </a:lnTo>
                    <a:lnTo>
                      <a:pt x="860" y="1482"/>
                    </a:lnTo>
                    <a:lnTo>
                      <a:pt x="844" y="1487"/>
                    </a:lnTo>
                    <a:lnTo>
                      <a:pt x="830" y="1492"/>
                    </a:lnTo>
                    <a:lnTo>
                      <a:pt x="814" y="1496"/>
                    </a:lnTo>
                    <a:lnTo>
                      <a:pt x="799" y="1498"/>
                    </a:lnTo>
                    <a:lnTo>
                      <a:pt x="783" y="1501"/>
                    </a:lnTo>
                    <a:lnTo>
                      <a:pt x="767" y="1502"/>
                    </a:lnTo>
                    <a:lnTo>
                      <a:pt x="750" y="1503"/>
                    </a:lnTo>
                    <a:lnTo>
                      <a:pt x="735" y="1503"/>
                    </a:lnTo>
                    <a:lnTo>
                      <a:pt x="702" y="1502"/>
                    </a:lnTo>
                    <a:lnTo>
                      <a:pt x="670" y="1498"/>
                    </a:lnTo>
                    <a:lnTo>
                      <a:pt x="638" y="1492"/>
                    </a:lnTo>
                    <a:lnTo>
                      <a:pt x="606" y="1483"/>
                    </a:lnTo>
                    <a:lnTo>
                      <a:pt x="577" y="1474"/>
                    </a:lnTo>
                    <a:lnTo>
                      <a:pt x="549" y="1461"/>
                    </a:lnTo>
                    <a:lnTo>
                      <a:pt x="523" y="1447"/>
                    </a:lnTo>
                    <a:lnTo>
                      <a:pt x="499" y="1432"/>
                    </a:lnTo>
                    <a:lnTo>
                      <a:pt x="487" y="1424"/>
                    </a:lnTo>
                    <a:lnTo>
                      <a:pt x="477" y="1415"/>
                    </a:lnTo>
                    <a:lnTo>
                      <a:pt x="468" y="1406"/>
                    </a:lnTo>
                    <a:lnTo>
                      <a:pt x="459" y="1397"/>
                    </a:lnTo>
                    <a:lnTo>
                      <a:pt x="452" y="1389"/>
                    </a:lnTo>
                    <a:lnTo>
                      <a:pt x="444" y="1378"/>
                    </a:lnTo>
                    <a:lnTo>
                      <a:pt x="438" y="1369"/>
                    </a:lnTo>
                    <a:lnTo>
                      <a:pt x="433" y="1359"/>
                    </a:lnTo>
                    <a:lnTo>
                      <a:pt x="16" y="450"/>
                    </a:lnTo>
                    <a:lnTo>
                      <a:pt x="12" y="440"/>
                    </a:lnTo>
                    <a:lnTo>
                      <a:pt x="8" y="430"/>
                    </a:lnTo>
                    <a:lnTo>
                      <a:pt x="6" y="418"/>
                    </a:lnTo>
                    <a:lnTo>
                      <a:pt x="3" y="408"/>
                    </a:lnTo>
                    <a:lnTo>
                      <a:pt x="2" y="398"/>
                    </a:lnTo>
                    <a:lnTo>
                      <a:pt x="0" y="388"/>
                    </a:lnTo>
                    <a:lnTo>
                      <a:pt x="0" y="378"/>
                    </a:lnTo>
                    <a:lnTo>
                      <a:pt x="2" y="368"/>
                    </a:lnTo>
                    <a:lnTo>
                      <a:pt x="3" y="357"/>
                    </a:lnTo>
                    <a:lnTo>
                      <a:pt x="4" y="347"/>
                    </a:lnTo>
                    <a:lnTo>
                      <a:pt x="8" y="338"/>
                    </a:lnTo>
                    <a:lnTo>
                      <a:pt x="11" y="328"/>
                    </a:lnTo>
                    <a:lnTo>
                      <a:pt x="16" y="318"/>
                    </a:lnTo>
                    <a:lnTo>
                      <a:pt x="20" y="309"/>
                    </a:lnTo>
                    <a:lnTo>
                      <a:pt x="26" y="300"/>
                    </a:lnTo>
                    <a:lnTo>
                      <a:pt x="31" y="291"/>
                    </a:lnTo>
                    <a:lnTo>
                      <a:pt x="45" y="273"/>
                    </a:lnTo>
                    <a:lnTo>
                      <a:pt x="62" y="257"/>
                    </a:lnTo>
                    <a:lnTo>
                      <a:pt x="82" y="241"/>
                    </a:lnTo>
                    <a:lnTo>
                      <a:pt x="104" y="226"/>
                    </a:lnTo>
                    <a:lnTo>
                      <a:pt x="127" y="213"/>
                    </a:lnTo>
                    <a:lnTo>
                      <a:pt x="153" y="202"/>
                    </a:lnTo>
                    <a:lnTo>
                      <a:pt x="183" y="192"/>
                    </a:lnTo>
                    <a:lnTo>
                      <a:pt x="213" y="18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7" name="Freeform 45"/>
              <p:cNvSpPr>
                <a:spLocks/>
              </p:cNvSpPr>
              <p:nvPr/>
            </p:nvSpPr>
            <p:spPr bwMode="auto">
              <a:xfrm>
                <a:off x="3031" y="1559"/>
                <a:ext cx="448" cy="317"/>
              </a:xfrm>
              <a:custGeom>
                <a:avLst/>
                <a:gdLst>
                  <a:gd name="T0" fmla="*/ 819 w 1794"/>
                  <a:gd name="T1" fmla="*/ 12 h 1267"/>
                  <a:gd name="T2" fmla="*/ 754 w 1794"/>
                  <a:gd name="T3" fmla="*/ 1 h 1267"/>
                  <a:gd name="T4" fmla="*/ 689 w 1794"/>
                  <a:gd name="T5" fmla="*/ 0 h 1267"/>
                  <a:gd name="T6" fmla="*/ 625 w 1794"/>
                  <a:gd name="T7" fmla="*/ 5 h 1267"/>
                  <a:gd name="T8" fmla="*/ 564 w 1794"/>
                  <a:gd name="T9" fmla="*/ 18 h 1267"/>
                  <a:gd name="T10" fmla="*/ 509 w 1794"/>
                  <a:gd name="T11" fmla="*/ 38 h 1267"/>
                  <a:gd name="T12" fmla="*/ 460 w 1794"/>
                  <a:gd name="T13" fmla="*/ 65 h 1267"/>
                  <a:gd name="T14" fmla="*/ 439 w 1794"/>
                  <a:gd name="T15" fmla="*/ 81 h 1267"/>
                  <a:gd name="T16" fmla="*/ 421 w 1794"/>
                  <a:gd name="T17" fmla="*/ 97 h 1267"/>
                  <a:gd name="T18" fmla="*/ 405 w 1794"/>
                  <a:gd name="T19" fmla="*/ 116 h 1267"/>
                  <a:gd name="T20" fmla="*/ 391 w 1794"/>
                  <a:gd name="T21" fmla="*/ 135 h 1267"/>
                  <a:gd name="T22" fmla="*/ 12 w 1794"/>
                  <a:gd name="T23" fmla="*/ 821 h 1267"/>
                  <a:gd name="T24" fmla="*/ 4 w 1794"/>
                  <a:gd name="T25" fmla="*/ 840 h 1267"/>
                  <a:gd name="T26" fmla="*/ 0 w 1794"/>
                  <a:gd name="T27" fmla="*/ 861 h 1267"/>
                  <a:gd name="T28" fmla="*/ 0 w 1794"/>
                  <a:gd name="T29" fmla="*/ 880 h 1267"/>
                  <a:gd name="T30" fmla="*/ 3 w 1794"/>
                  <a:gd name="T31" fmla="*/ 898 h 1267"/>
                  <a:gd name="T32" fmla="*/ 9 w 1794"/>
                  <a:gd name="T33" fmla="*/ 917 h 1267"/>
                  <a:gd name="T34" fmla="*/ 23 w 1794"/>
                  <a:gd name="T35" fmla="*/ 943 h 1267"/>
                  <a:gd name="T36" fmla="*/ 51 w 1794"/>
                  <a:gd name="T37" fmla="*/ 977 h 1267"/>
                  <a:gd name="T38" fmla="*/ 89 w 1794"/>
                  <a:gd name="T39" fmla="*/ 1009 h 1267"/>
                  <a:gd name="T40" fmla="*/ 134 w 1794"/>
                  <a:gd name="T41" fmla="*/ 1038 h 1267"/>
                  <a:gd name="T42" fmla="*/ 186 w 1794"/>
                  <a:gd name="T43" fmla="*/ 1065 h 1267"/>
                  <a:gd name="T44" fmla="*/ 624 w 1794"/>
                  <a:gd name="T45" fmla="*/ 1247 h 1267"/>
                  <a:gd name="T46" fmla="*/ 652 w 1794"/>
                  <a:gd name="T47" fmla="*/ 1257 h 1267"/>
                  <a:gd name="T48" fmla="*/ 681 w 1794"/>
                  <a:gd name="T49" fmla="*/ 1263 h 1267"/>
                  <a:gd name="T50" fmla="*/ 710 w 1794"/>
                  <a:gd name="T51" fmla="*/ 1267 h 1267"/>
                  <a:gd name="T52" fmla="*/ 740 w 1794"/>
                  <a:gd name="T53" fmla="*/ 1267 h 1267"/>
                  <a:gd name="T54" fmla="*/ 798 w 1794"/>
                  <a:gd name="T55" fmla="*/ 1261 h 1267"/>
                  <a:gd name="T56" fmla="*/ 856 w 1794"/>
                  <a:gd name="T57" fmla="*/ 1244 h 1267"/>
                  <a:gd name="T58" fmla="*/ 910 w 1794"/>
                  <a:gd name="T59" fmla="*/ 1221 h 1267"/>
                  <a:gd name="T60" fmla="*/ 963 w 1794"/>
                  <a:gd name="T61" fmla="*/ 1192 h 1267"/>
                  <a:gd name="T62" fmla="*/ 1009 w 1794"/>
                  <a:gd name="T63" fmla="*/ 1159 h 1267"/>
                  <a:gd name="T64" fmla="*/ 1049 w 1794"/>
                  <a:gd name="T65" fmla="*/ 1123 h 1267"/>
                  <a:gd name="T66" fmla="*/ 1767 w 1794"/>
                  <a:gd name="T67" fmla="*/ 439 h 1267"/>
                  <a:gd name="T68" fmla="*/ 1780 w 1794"/>
                  <a:gd name="T69" fmla="*/ 421 h 1267"/>
                  <a:gd name="T70" fmla="*/ 1789 w 1794"/>
                  <a:gd name="T71" fmla="*/ 402 h 1267"/>
                  <a:gd name="T72" fmla="*/ 1793 w 1794"/>
                  <a:gd name="T73" fmla="*/ 381 h 1267"/>
                  <a:gd name="T74" fmla="*/ 1793 w 1794"/>
                  <a:gd name="T75" fmla="*/ 362 h 1267"/>
                  <a:gd name="T76" fmla="*/ 1789 w 1794"/>
                  <a:gd name="T77" fmla="*/ 342 h 1267"/>
                  <a:gd name="T78" fmla="*/ 1780 w 1794"/>
                  <a:gd name="T79" fmla="*/ 323 h 1267"/>
                  <a:gd name="T80" fmla="*/ 1768 w 1794"/>
                  <a:gd name="T81" fmla="*/ 304 h 1267"/>
                  <a:gd name="T82" fmla="*/ 1753 w 1794"/>
                  <a:gd name="T83" fmla="*/ 284 h 1267"/>
                  <a:gd name="T84" fmla="*/ 1735 w 1794"/>
                  <a:gd name="T85" fmla="*/ 267 h 1267"/>
                  <a:gd name="T86" fmla="*/ 1702 w 1794"/>
                  <a:gd name="T87" fmla="*/ 242 h 1267"/>
                  <a:gd name="T88" fmla="*/ 1651 w 1794"/>
                  <a:gd name="T89" fmla="*/ 213 h 1267"/>
                  <a:gd name="T90" fmla="*/ 1593 w 1794"/>
                  <a:gd name="T91" fmla="*/ 19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4" h="1267">
                    <a:moveTo>
                      <a:pt x="1561" y="182"/>
                    </a:moveTo>
                    <a:lnTo>
                      <a:pt x="819" y="12"/>
                    </a:lnTo>
                    <a:lnTo>
                      <a:pt x="787" y="7"/>
                    </a:lnTo>
                    <a:lnTo>
                      <a:pt x="754" y="1"/>
                    </a:lnTo>
                    <a:lnTo>
                      <a:pt x="720" y="0"/>
                    </a:lnTo>
                    <a:lnTo>
                      <a:pt x="689" y="0"/>
                    </a:lnTo>
                    <a:lnTo>
                      <a:pt x="655" y="1"/>
                    </a:lnTo>
                    <a:lnTo>
                      <a:pt x="625" y="5"/>
                    </a:lnTo>
                    <a:lnTo>
                      <a:pt x="593" y="12"/>
                    </a:lnTo>
                    <a:lnTo>
                      <a:pt x="564" y="18"/>
                    </a:lnTo>
                    <a:lnTo>
                      <a:pt x="536" y="28"/>
                    </a:lnTo>
                    <a:lnTo>
                      <a:pt x="509" y="38"/>
                    </a:lnTo>
                    <a:lnTo>
                      <a:pt x="483" y="51"/>
                    </a:lnTo>
                    <a:lnTo>
                      <a:pt x="460" y="65"/>
                    </a:lnTo>
                    <a:lnTo>
                      <a:pt x="449" y="73"/>
                    </a:lnTo>
                    <a:lnTo>
                      <a:pt x="439" y="81"/>
                    </a:lnTo>
                    <a:lnTo>
                      <a:pt x="430" y="89"/>
                    </a:lnTo>
                    <a:lnTo>
                      <a:pt x="421" y="97"/>
                    </a:lnTo>
                    <a:lnTo>
                      <a:pt x="412" y="106"/>
                    </a:lnTo>
                    <a:lnTo>
                      <a:pt x="405" y="116"/>
                    </a:lnTo>
                    <a:lnTo>
                      <a:pt x="398" y="125"/>
                    </a:lnTo>
                    <a:lnTo>
                      <a:pt x="391" y="135"/>
                    </a:lnTo>
                    <a:lnTo>
                      <a:pt x="17" y="811"/>
                    </a:lnTo>
                    <a:lnTo>
                      <a:pt x="12" y="821"/>
                    </a:lnTo>
                    <a:lnTo>
                      <a:pt x="8" y="831"/>
                    </a:lnTo>
                    <a:lnTo>
                      <a:pt x="4" y="840"/>
                    </a:lnTo>
                    <a:lnTo>
                      <a:pt x="1" y="850"/>
                    </a:lnTo>
                    <a:lnTo>
                      <a:pt x="0" y="861"/>
                    </a:lnTo>
                    <a:lnTo>
                      <a:pt x="0" y="870"/>
                    </a:lnTo>
                    <a:lnTo>
                      <a:pt x="0" y="880"/>
                    </a:lnTo>
                    <a:lnTo>
                      <a:pt x="1" y="889"/>
                    </a:lnTo>
                    <a:lnTo>
                      <a:pt x="3" y="898"/>
                    </a:lnTo>
                    <a:lnTo>
                      <a:pt x="5" y="908"/>
                    </a:lnTo>
                    <a:lnTo>
                      <a:pt x="9" y="917"/>
                    </a:lnTo>
                    <a:lnTo>
                      <a:pt x="13" y="926"/>
                    </a:lnTo>
                    <a:lnTo>
                      <a:pt x="23" y="943"/>
                    </a:lnTo>
                    <a:lnTo>
                      <a:pt x="36" y="960"/>
                    </a:lnTo>
                    <a:lnTo>
                      <a:pt x="51" y="977"/>
                    </a:lnTo>
                    <a:lnTo>
                      <a:pt x="69" y="993"/>
                    </a:lnTo>
                    <a:lnTo>
                      <a:pt x="89" y="1009"/>
                    </a:lnTo>
                    <a:lnTo>
                      <a:pt x="111" y="1024"/>
                    </a:lnTo>
                    <a:lnTo>
                      <a:pt x="134" y="1038"/>
                    </a:lnTo>
                    <a:lnTo>
                      <a:pt x="159" y="1052"/>
                    </a:lnTo>
                    <a:lnTo>
                      <a:pt x="186" y="1065"/>
                    </a:lnTo>
                    <a:lnTo>
                      <a:pt x="214" y="1077"/>
                    </a:lnTo>
                    <a:lnTo>
                      <a:pt x="624" y="1247"/>
                    </a:lnTo>
                    <a:lnTo>
                      <a:pt x="638" y="1252"/>
                    </a:lnTo>
                    <a:lnTo>
                      <a:pt x="652" y="1257"/>
                    </a:lnTo>
                    <a:lnTo>
                      <a:pt x="667" y="1261"/>
                    </a:lnTo>
                    <a:lnTo>
                      <a:pt x="681" y="1263"/>
                    </a:lnTo>
                    <a:lnTo>
                      <a:pt x="696" y="1266"/>
                    </a:lnTo>
                    <a:lnTo>
                      <a:pt x="710" y="1267"/>
                    </a:lnTo>
                    <a:lnTo>
                      <a:pt x="726" y="1267"/>
                    </a:lnTo>
                    <a:lnTo>
                      <a:pt x="740" y="1267"/>
                    </a:lnTo>
                    <a:lnTo>
                      <a:pt x="769" y="1266"/>
                    </a:lnTo>
                    <a:lnTo>
                      <a:pt x="798" y="1261"/>
                    </a:lnTo>
                    <a:lnTo>
                      <a:pt x="828" y="1253"/>
                    </a:lnTo>
                    <a:lnTo>
                      <a:pt x="856" y="1244"/>
                    </a:lnTo>
                    <a:lnTo>
                      <a:pt x="884" y="1234"/>
                    </a:lnTo>
                    <a:lnTo>
                      <a:pt x="910" y="1221"/>
                    </a:lnTo>
                    <a:lnTo>
                      <a:pt x="937" y="1207"/>
                    </a:lnTo>
                    <a:lnTo>
                      <a:pt x="963" y="1192"/>
                    </a:lnTo>
                    <a:lnTo>
                      <a:pt x="987" y="1175"/>
                    </a:lnTo>
                    <a:lnTo>
                      <a:pt x="1009" y="1159"/>
                    </a:lnTo>
                    <a:lnTo>
                      <a:pt x="1030" y="1141"/>
                    </a:lnTo>
                    <a:lnTo>
                      <a:pt x="1049" y="1123"/>
                    </a:lnTo>
                    <a:lnTo>
                      <a:pt x="1758" y="449"/>
                    </a:lnTo>
                    <a:lnTo>
                      <a:pt x="1767" y="439"/>
                    </a:lnTo>
                    <a:lnTo>
                      <a:pt x="1775" y="430"/>
                    </a:lnTo>
                    <a:lnTo>
                      <a:pt x="1780" y="421"/>
                    </a:lnTo>
                    <a:lnTo>
                      <a:pt x="1785" y="411"/>
                    </a:lnTo>
                    <a:lnTo>
                      <a:pt x="1789" y="402"/>
                    </a:lnTo>
                    <a:lnTo>
                      <a:pt x="1791" y="392"/>
                    </a:lnTo>
                    <a:lnTo>
                      <a:pt x="1793" y="381"/>
                    </a:lnTo>
                    <a:lnTo>
                      <a:pt x="1794" y="372"/>
                    </a:lnTo>
                    <a:lnTo>
                      <a:pt x="1793" y="362"/>
                    </a:lnTo>
                    <a:lnTo>
                      <a:pt x="1791" y="352"/>
                    </a:lnTo>
                    <a:lnTo>
                      <a:pt x="1789" y="342"/>
                    </a:lnTo>
                    <a:lnTo>
                      <a:pt x="1785" y="333"/>
                    </a:lnTo>
                    <a:lnTo>
                      <a:pt x="1780" y="323"/>
                    </a:lnTo>
                    <a:lnTo>
                      <a:pt x="1775" y="313"/>
                    </a:lnTo>
                    <a:lnTo>
                      <a:pt x="1768" y="304"/>
                    </a:lnTo>
                    <a:lnTo>
                      <a:pt x="1761" y="295"/>
                    </a:lnTo>
                    <a:lnTo>
                      <a:pt x="1753" y="284"/>
                    </a:lnTo>
                    <a:lnTo>
                      <a:pt x="1744" y="276"/>
                    </a:lnTo>
                    <a:lnTo>
                      <a:pt x="1735" y="267"/>
                    </a:lnTo>
                    <a:lnTo>
                      <a:pt x="1725" y="259"/>
                    </a:lnTo>
                    <a:lnTo>
                      <a:pt x="1702" y="242"/>
                    </a:lnTo>
                    <a:lnTo>
                      <a:pt x="1678" y="227"/>
                    </a:lnTo>
                    <a:lnTo>
                      <a:pt x="1651" y="213"/>
                    </a:lnTo>
                    <a:lnTo>
                      <a:pt x="1622" y="200"/>
                    </a:lnTo>
                    <a:lnTo>
                      <a:pt x="1593" y="190"/>
                    </a:lnTo>
                    <a:lnTo>
                      <a:pt x="1561" y="18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8" name="Freeform 46"/>
              <p:cNvSpPr>
                <a:spLocks/>
              </p:cNvSpPr>
              <p:nvPr/>
            </p:nvSpPr>
            <p:spPr bwMode="auto">
              <a:xfrm>
                <a:off x="544" y="2205"/>
                <a:ext cx="112" cy="62"/>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39" name="Freeform 47"/>
              <p:cNvSpPr>
                <a:spLocks/>
              </p:cNvSpPr>
              <p:nvPr/>
            </p:nvSpPr>
            <p:spPr bwMode="auto">
              <a:xfrm>
                <a:off x="544" y="2205"/>
                <a:ext cx="112" cy="62"/>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40" name="Freeform 48"/>
              <p:cNvSpPr>
                <a:spLocks/>
              </p:cNvSpPr>
              <p:nvPr/>
            </p:nvSpPr>
            <p:spPr bwMode="auto">
              <a:xfrm>
                <a:off x="992" y="2188"/>
                <a:ext cx="113" cy="61"/>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41" name="Freeform 49"/>
              <p:cNvSpPr>
                <a:spLocks/>
              </p:cNvSpPr>
              <p:nvPr/>
            </p:nvSpPr>
            <p:spPr bwMode="auto">
              <a:xfrm>
                <a:off x="992" y="2188"/>
                <a:ext cx="113" cy="61"/>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42" name="Freeform 50"/>
              <p:cNvSpPr>
                <a:spLocks/>
              </p:cNvSpPr>
              <p:nvPr/>
            </p:nvSpPr>
            <p:spPr bwMode="auto">
              <a:xfrm>
                <a:off x="1455" y="2135"/>
                <a:ext cx="112" cy="62"/>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43" name="Freeform 51"/>
              <p:cNvSpPr>
                <a:spLocks/>
              </p:cNvSpPr>
              <p:nvPr/>
            </p:nvSpPr>
            <p:spPr bwMode="auto">
              <a:xfrm>
                <a:off x="1455" y="2135"/>
                <a:ext cx="112" cy="62"/>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44" name="Freeform 52"/>
              <p:cNvSpPr>
                <a:spLocks/>
              </p:cNvSpPr>
              <p:nvPr/>
            </p:nvSpPr>
            <p:spPr bwMode="auto">
              <a:xfrm>
                <a:off x="1848" y="2004"/>
                <a:ext cx="112" cy="61"/>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45" name="Freeform 53"/>
              <p:cNvSpPr>
                <a:spLocks/>
              </p:cNvSpPr>
              <p:nvPr/>
            </p:nvSpPr>
            <p:spPr bwMode="auto">
              <a:xfrm>
                <a:off x="1848" y="2004"/>
                <a:ext cx="112" cy="61"/>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46" name="Freeform 54"/>
              <p:cNvSpPr>
                <a:spLocks/>
              </p:cNvSpPr>
              <p:nvPr/>
            </p:nvSpPr>
            <p:spPr bwMode="auto">
              <a:xfrm>
                <a:off x="2184" y="1847"/>
                <a:ext cx="112" cy="61"/>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47" name="Freeform 55"/>
              <p:cNvSpPr>
                <a:spLocks/>
              </p:cNvSpPr>
              <p:nvPr/>
            </p:nvSpPr>
            <p:spPr bwMode="auto">
              <a:xfrm>
                <a:off x="2184" y="1847"/>
                <a:ext cx="112" cy="61"/>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48" name="Freeform 56"/>
              <p:cNvSpPr>
                <a:spLocks/>
              </p:cNvSpPr>
              <p:nvPr/>
            </p:nvSpPr>
            <p:spPr bwMode="auto">
              <a:xfrm>
                <a:off x="2493" y="1698"/>
                <a:ext cx="112" cy="61"/>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49" name="Freeform 57"/>
              <p:cNvSpPr>
                <a:spLocks/>
              </p:cNvSpPr>
              <p:nvPr/>
            </p:nvSpPr>
            <p:spPr bwMode="auto">
              <a:xfrm>
                <a:off x="2493" y="1698"/>
                <a:ext cx="112" cy="61"/>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50" name="Freeform 58"/>
              <p:cNvSpPr>
                <a:spLocks/>
              </p:cNvSpPr>
              <p:nvPr/>
            </p:nvSpPr>
            <p:spPr bwMode="auto">
              <a:xfrm>
                <a:off x="2829" y="1637"/>
                <a:ext cx="113" cy="61"/>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51" name="Freeform 59"/>
              <p:cNvSpPr>
                <a:spLocks/>
              </p:cNvSpPr>
              <p:nvPr/>
            </p:nvSpPr>
            <p:spPr bwMode="auto">
              <a:xfrm>
                <a:off x="2829" y="1637"/>
                <a:ext cx="113" cy="61"/>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52" name="Freeform 60"/>
              <p:cNvSpPr>
                <a:spLocks/>
              </p:cNvSpPr>
              <p:nvPr/>
            </p:nvSpPr>
            <p:spPr bwMode="auto">
              <a:xfrm>
                <a:off x="3128" y="1753"/>
                <a:ext cx="112" cy="61"/>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53" name="Freeform 61"/>
              <p:cNvSpPr>
                <a:spLocks/>
              </p:cNvSpPr>
              <p:nvPr/>
            </p:nvSpPr>
            <p:spPr bwMode="auto">
              <a:xfrm>
                <a:off x="3128" y="1753"/>
                <a:ext cx="112" cy="61"/>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54" name="Freeform 62"/>
              <p:cNvSpPr>
                <a:spLocks/>
              </p:cNvSpPr>
              <p:nvPr/>
            </p:nvSpPr>
            <p:spPr bwMode="auto">
              <a:xfrm>
                <a:off x="3451" y="1891"/>
                <a:ext cx="112" cy="62"/>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55" name="Freeform 63"/>
              <p:cNvSpPr>
                <a:spLocks/>
              </p:cNvSpPr>
              <p:nvPr/>
            </p:nvSpPr>
            <p:spPr bwMode="auto">
              <a:xfrm>
                <a:off x="3451" y="1891"/>
                <a:ext cx="112" cy="62"/>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56" name="Freeform 64"/>
              <p:cNvSpPr>
                <a:spLocks/>
              </p:cNvSpPr>
              <p:nvPr/>
            </p:nvSpPr>
            <p:spPr bwMode="auto">
              <a:xfrm>
                <a:off x="3798" y="2048"/>
                <a:ext cx="113" cy="61"/>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57" name="Freeform 65"/>
              <p:cNvSpPr>
                <a:spLocks/>
              </p:cNvSpPr>
              <p:nvPr/>
            </p:nvSpPr>
            <p:spPr bwMode="auto">
              <a:xfrm>
                <a:off x="3798" y="2048"/>
                <a:ext cx="113" cy="61"/>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58" name="Freeform 66"/>
              <p:cNvSpPr>
                <a:spLocks/>
              </p:cNvSpPr>
              <p:nvPr/>
            </p:nvSpPr>
            <p:spPr bwMode="auto">
              <a:xfrm>
                <a:off x="4267" y="2153"/>
                <a:ext cx="112" cy="62"/>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59" name="Freeform 67"/>
              <p:cNvSpPr>
                <a:spLocks/>
              </p:cNvSpPr>
              <p:nvPr/>
            </p:nvSpPr>
            <p:spPr bwMode="auto">
              <a:xfrm>
                <a:off x="4267" y="2153"/>
                <a:ext cx="112" cy="62"/>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60" name="Freeform 68"/>
              <p:cNvSpPr>
                <a:spLocks/>
              </p:cNvSpPr>
              <p:nvPr/>
            </p:nvSpPr>
            <p:spPr bwMode="auto">
              <a:xfrm>
                <a:off x="4703" y="2168"/>
                <a:ext cx="112" cy="61"/>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61" name="Freeform 69"/>
              <p:cNvSpPr>
                <a:spLocks/>
              </p:cNvSpPr>
              <p:nvPr/>
            </p:nvSpPr>
            <p:spPr bwMode="auto">
              <a:xfrm>
                <a:off x="4703" y="2168"/>
                <a:ext cx="112" cy="61"/>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62" name="Freeform 70"/>
              <p:cNvSpPr>
                <a:spLocks/>
              </p:cNvSpPr>
              <p:nvPr/>
            </p:nvSpPr>
            <p:spPr bwMode="auto">
              <a:xfrm>
                <a:off x="5119" y="2181"/>
                <a:ext cx="112" cy="61"/>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63" name="Freeform 71"/>
              <p:cNvSpPr>
                <a:spLocks/>
              </p:cNvSpPr>
              <p:nvPr/>
            </p:nvSpPr>
            <p:spPr bwMode="auto">
              <a:xfrm>
                <a:off x="5119" y="2181"/>
                <a:ext cx="112" cy="61"/>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64" name="Freeform 72"/>
              <p:cNvSpPr>
                <a:spLocks/>
              </p:cNvSpPr>
              <p:nvPr/>
            </p:nvSpPr>
            <p:spPr bwMode="auto">
              <a:xfrm>
                <a:off x="5002" y="1798"/>
                <a:ext cx="100" cy="55"/>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65" name="Freeform 73"/>
              <p:cNvSpPr>
                <a:spLocks/>
              </p:cNvSpPr>
              <p:nvPr/>
            </p:nvSpPr>
            <p:spPr bwMode="auto">
              <a:xfrm>
                <a:off x="5002" y="1798"/>
                <a:ext cx="100" cy="55"/>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66" name="Freeform 74"/>
              <p:cNvSpPr>
                <a:spLocks/>
              </p:cNvSpPr>
              <p:nvPr/>
            </p:nvSpPr>
            <p:spPr bwMode="auto">
              <a:xfrm>
                <a:off x="4449" y="1730"/>
                <a:ext cx="100" cy="55"/>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67" name="Freeform 75"/>
              <p:cNvSpPr>
                <a:spLocks/>
              </p:cNvSpPr>
              <p:nvPr/>
            </p:nvSpPr>
            <p:spPr bwMode="auto">
              <a:xfrm>
                <a:off x="4449" y="1730"/>
                <a:ext cx="100" cy="55"/>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68" name="Freeform 76"/>
              <p:cNvSpPr>
                <a:spLocks/>
              </p:cNvSpPr>
              <p:nvPr/>
            </p:nvSpPr>
            <p:spPr bwMode="auto">
              <a:xfrm>
                <a:off x="3928" y="1617"/>
                <a:ext cx="100" cy="54"/>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69" name="Freeform 77"/>
              <p:cNvSpPr>
                <a:spLocks/>
              </p:cNvSpPr>
              <p:nvPr/>
            </p:nvSpPr>
            <p:spPr bwMode="auto">
              <a:xfrm>
                <a:off x="3928" y="1617"/>
                <a:ext cx="100" cy="54"/>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70" name="Freeform 78"/>
              <p:cNvSpPr>
                <a:spLocks/>
              </p:cNvSpPr>
              <p:nvPr/>
            </p:nvSpPr>
            <p:spPr bwMode="auto">
              <a:xfrm>
                <a:off x="3488" y="1501"/>
                <a:ext cx="100" cy="55"/>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71" name="Freeform 79"/>
              <p:cNvSpPr>
                <a:spLocks/>
              </p:cNvSpPr>
              <p:nvPr/>
            </p:nvSpPr>
            <p:spPr bwMode="auto">
              <a:xfrm>
                <a:off x="3488" y="1501"/>
                <a:ext cx="100" cy="55"/>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72" name="Freeform 80"/>
              <p:cNvSpPr>
                <a:spLocks/>
              </p:cNvSpPr>
              <p:nvPr/>
            </p:nvSpPr>
            <p:spPr bwMode="auto">
              <a:xfrm>
                <a:off x="3064" y="1342"/>
                <a:ext cx="100" cy="55"/>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73" name="Freeform 81"/>
              <p:cNvSpPr>
                <a:spLocks/>
              </p:cNvSpPr>
              <p:nvPr/>
            </p:nvSpPr>
            <p:spPr bwMode="auto">
              <a:xfrm>
                <a:off x="3064" y="1342"/>
                <a:ext cx="100" cy="55"/>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74" name="Freeform 82"/>
              <p:cNvSpPr>
                <a:spLocks/>
              </p:cNvSpPr>
              <p:nvPr/>
            </p:nvSpPr>
            <p:spPr bwMode="auto">
              <a:xfrm>
                <a:off x="2401" y="1373"/>
                <a:ext cx="101" cy="54"/>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75" name="Freeform 83"/>
              <p:cNvSpPr>
                <a:spLocks/>
              </p:cNvSpPr>
              <p:nvPr/>
            </p:nvSpPr>
            <p:spPr bwMode="auto">
              <a:xfrm>
                <a:off x="2401" y="1373"/>
                <a:ext cx="101" cy="54"/>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76" name="Freeform 84"/>
              <p:cNvSpPr>
                <a:spLocks/>
              </p:cNvSpPr>
              <p:nvPr/>
            </p:nvSpPr>
            <p:spPr bwMode="auto">
              <a:xfrm>
                <a:off x="1913" y="1501"/>
                <a:ext cx="100" cy="55"/>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77" name="Freeform 85"/>
              <p:cNvSpPr>
                <a:spLocks/>
              </p:cNvSpPr>
              <p:nvPr/>
            </p:nvSpPr>
            <p:spPr bwMode="auto">
              <a:xfrm>
                <a:off x="1913" y="1501"/>
                <a:ext cx="100" cy="55"/>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78" name="Freeform 86"/>
              <p:cNvSpPr>
                <a:spLocks/>
              </p:cNvSpPr>
              <p:nvPr/>
            </p:nvSpPr>
            <p:spPr bwMode="auto">
              <a:xfrm>
                <a:off x="1460" y="1710"/>
                <a:ext cx="101" cy="55"/>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79" name="Freeform 87"/>
              <p:cNvSpPr>
                <a:spLocks/>
              </p:cNvSpPr>
              <p:nvPr/>
            </p:nvSpPr>
            <p:spPr bwMode="auto">
              <a:xfrm>
                <a:off x="1460" y="1710"/>
                <a:ext cx="101" cy="55"/>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80" name="Freeform 88"/>
              <p:cNvSpPr>
                <a:spLocks/>
              </p:cNvSpPr>
              <p:nvPr/>
            </p:nvSpPr>
            <p:spPr bwMode="auto">
              <a:xfrm>
                <a:off x="976" y="1811"/>
                <a:ext cx="100" cy="5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81" name="Freeform 89"/>
              <p:cNvSpPr>
                <a:spLocks/>
              </p:cNvSpPr>
              <p:nvPr/>
            </p:nvSpPr>
            <p:spPr bwMode="auto">
              <a:xfrm>
                <a:off x="976" y="1811"/>
                <a:ext cx="100" cy="5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82" name="Freeform 90"/>
              <p:cNvSpPr>
                <a:spLocks/>
              </p:cNvSpPr>
              <p:nvPr/>
            </p:nvSpPr>
            <p:spPr bwMode="auto">
              <a:xfrm>
                <a:off x="455" y="1838"/>
                <a:ext cx="100" cy="55"/>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83" name="Freeform 91"/>
              <p:cNvSpPr>
                <a:spLocks/>
              </p:cNvSpPr>
              <p:nvPr/>
            </p:nvSpPr>
            <p:spPr bwMode="auto">
              <a:xfrm>
                <a:off x="455" y="1838"/>
                <a:ext cx="100" cy="55"/>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84" name="Freeform 92"/>
              <p:cNvSpPr>
                <a:spLocks/>
              </p:cNvSpPr>
              <p:nvPr/>
            </p:nvSpPr>
            <p:spPr bwMode="auto">
              <a:xfrm>
                <a:off x="750" y="1433"/>
                <a:ext cx="100" cy="55"/>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85" name="Freeform 93"/>
              <p:cNvSpPr>
                <a:spLocks/>
              </p:cNvSpPr>
              <p:nvPr/>
            </p:nvSpPr>
            <p:spPr bwMode="auto">
              <a:xfrm>
                <a:off x="750" y="1433"/>
                <a:ext cx="100" cy="55"/>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86" name="Freeform 94"/>
              <p:cNvSpPr>
                <a:spLocks/>
              </p:cNvSpPr>
              <p:nvPr/>
            </p:nvSpPr>
            <p:spPr bwMode="auto">
              <a:xfrm>
                <a:off x="1291" y="1431"/>
                <a:ext cx="100" cy="54"/>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87" name="Freeform 95"/>
              <p:cNvSpPr>
                <a:spLocks/>
              </p:cNvSpPr>
              <p:nvPr/>
            </p:nvSpPr>
            <p:spPr bwMode="auto">
              <a:xfrm>
                <a:off x="1291" y="1431"/>
                <a:ext cx="100" cy="54"/>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88" name="Freeform 96"/>
              <p:cNvSpPr>
                <a:spLocks/>
              </p:cNvSpPr>
              <p:nvPr/>
            </p:nvSpPr>
            <p:spPr bwMode="auto">
              <a:xfrm>
                <a:off x="4049" y="1405"/>
                <a:ext cx="79" cy="43"/>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89" name="Freeform 97"/>
              <p:cNvSpPr>
                <a:spLocks/>
              </p:cNvSpPr>
              <p:nvPr/>
            </p:nvSpPr>
            <p:spPr bwMode="auto">
              <a:xfrm>
                <a:off x="4049" y="1405"/>
                <a:ext cx="79" cy="43"/>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90" name="Freeform 98"/>
              <p:cNvSpPr>
                <a:spLocks/>
              </p:cNvSpPr>
              <p:nvPr/>
            </p:nvSpPr>
            <p:spPr bwMode="auto">
              <a:xfrm>
                <a:off x="4538" y="1520"/>
                <a:ext cx="79" cy="4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91" name="Freeform 99"/>
              <p:cNvSpPr>
                <a:spLocks/>
              </p:cNvSpPr>
              <p:nvPr/>
            </p:nvSpPr>
            <p:spPr bwMode="auto">
              <a:xfrm>
                <a:off x="4538" y="1520"/>
                <a:ext cx="79" cy="4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92" name="Freeform 100"/>
              <p:cNvSpPr>
                <a:spLocks/>
              </p:cNvSpPr>
              <p:nvPr/>
            </p:nvSpPr>
            <p:spPr bwMode="auto">
              <a:xfrm>
                <a:off x="4937" y="1357"/>
                <a:ext cx="79" cy="43"/>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93" name="Freeform 101"/>
              <p:cNvSpPr>
                <a:spLocks/>
              </p:cNvSpPr>
              <p:nvPr/>
            </p:nvSpPr>
            <p:spPr bwMode="auto">
              <a:xfrm>
                <a:off x="4937" y="1357"/>
                <a:ext cx="79" cy="43"/>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94" name="Freeform 102"/>
              <p:cNvSpPr>
                <a:spLocks/>
              </p:cNvSpPr>
              <p:nvPr/>
            </p:nvSpPr>
            <p:spPr bwMode="auto">
              <a:xfrm>
                <a:off x="5083" y="1596"/>
                <a:ext cx="79" cy="4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95" name="Freeform 103"/>
              <p:cNvSpPr>
                <a:spLocks/>
              </p:cNvSpPr>
              <p:nvPr/>
            </p:nvSpPr>
            <p:spPr bwMode="auto">
              <a:xfrm>
                <a:off x="5083" y="1596"/>
                <a:ext cx="79" cy="4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96" name="Freeform 104"/>
              <p:cNvSpPr>
                <a:spLocks/>
              </p:cNvSpPr>
              <p:nvPr/>
            </p:nvSpPr>
            <p:spPr bwMode="auto">
              <a:xfrm>
                <a:off x="5297" y="1366"/>
                <a:ext cx="42" cy="24"/>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97" name="Freeform 105"/>
              <p:cNvSpPr>
                <a:spLocks/>
              </p:cNvSpPr>
              <p:nvPr/>
            </p:nvSpPr>
            <p:spPr bwMode="auto">
              <a:xfrm>
                <a:off x="5297" y="1366"/>
                <a:ext cx="42" cy="24"/>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498" name="Freeform 106"/>
              <p:cNvSpPr>
                <a:spLocks/>
              </p:cNvSpPr>
              <p:nvPr/>
            </p:nvSpPr>
            <p:spPr bwMode="auto">
              <a:xfrm>
                <a:off x="3726" y="1270"/>
                <a:ext cx="79" cy="4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499" name="Freeform 107"/>
              <p:cNvSpPr>
                <a:spLocks/>
              </p:cNvSpPr>
              <p:nvPr/>
            </p:nvSpPr>
            <p:spPr bwMode="auto">
              <a:xfrm>
                <a:off x="3726" y="1270"/>
                <a:ext cx="79" cy="4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00" name="Freeform 108"/>
              <p:cNvSpPr>
                <a:spLocks/>
              </p:cNvSpPr>
              <p:nvPr/>
            </p:nvSpPr>
            <p:spPr bwMode="auto">
              <a:xfrm>
                <a:off x="3380" y="1185"/>
                <a:ext cx="80" cy="43"/>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01" name="Freeform 109"/>
              <p:cNvSpPr>
                <a:spLocks/>
              </p:cNvSpPr>
              <p:nvPr/>
            </p:nvSpPr>
            <p:spPr bwMode="auto">
              <a:xfrm>
                <a:off x="3380" y="1185"/>
                <a:ext cx="80" cy="43"/>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02" name="Freeform 110"/>
              <p:cNvSpPr>
                <a:spLocks/>
              </p:cNvSpPr>
              <p:nvPr/>
            </p:nvSpPr>
            <p:spPr bwMode="auto">
              <a:xfrm>
                <a:off x="2793" y="1191"/>
                <a:ext cx="79" cy="43"/>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03" name="Freeform 111"/>
              <p:cNvSpPr>
                <a:spLocks/>
              </p:cNvSpPr>
              <p:nvPr/>
            </p:nvSpPr>
            <p:spPr bwMode="auto">
              <a:xfrm>
                <a:off x="2793" y="1191"/>
                <a:ext cx="79" cy="43"/>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04" name="Freeform 112"/>
              <p:cNvSpPr>
                <a:spLocks/>
              </p:cNvSpPr>
              <p:nvPr/>
            </p:nvSpPr>
            <p:spPr bwMode="auto">
              <a:xfrm>
                <a:off x="1868" y="1191"/>
                <a:ext cx="79" cy="43"/>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05" name="Freeform 113"/>
              <p:cNvSpPr>
                <a:spLocks/>
              </p:cNvSpPr>
              <p:nvPr/>
            </p:nvSpPr>
            <p:spPr bwMode="auto">
              <a:xfrm>
                <a:off x="1868" y="1191"/>
                <a:ext cx="79" cy="43"/>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06" name="Freeform 114"/>
              <p:cNvSpPr>
                <a:spLocks/>
              </p:cNvSpPr>
              <p:nvPr/>
            </p:nvSpPr>
            <p:spPr bwMode="auto">
              <a:xfrm>
                <a:off x="1310" y="1160"/>
                <a:ext cx="79" cy="4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07" name="Freeform 115"/>
              <p:cNvSpPr>
                <a:spLocks/>
              </p:cNvSpPr>
              <p:nvPr/>
            </p:nvSpPr>
            <p:spPr bwMode="auto">
              <a:xfrm>
                <a:off x="1310" y="1160"/>
                <a:ext cx="79" cy="4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08" name="Freeform 116"/>
              <p:cNvSpPr>
                <a:spLocks/>
              </p:cNvSpPr>
              <p:nvPr/>
            </p:nvSpPr>
            <p:spPr bwMode="auto">
              <a:xfrm>
                <a:off x="4071" y="1215"/>
                <a:ext cx="79" cy="43"/>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09" name="Freeform 117"/>
              <p:cNvSpPr>
                <a:spLocks/>
              </p:cNvSpPr>
              <p:nvPr/>
            </p:nvSpPr>
            <p:spPr bwMode="auto">
              <a:xfrm>
                <a:off x="4071" y="1215"/>
                <a:ext cx="79" cy="43"/>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510" name="Freeform 118"/>
              <p:cNvSpPr>
                <a:spLocks/>
              </p:cNvSpPr>
              <p:nvPr/>
            </p:nvSpPr>
            <p:spPr bwMode="auto">
              <a:xfrm>
                <a:off x="4541" y="1288"/>
                <a:ext cx="79" cy="44"/>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511" name="Freeform 119"/>
              <p:cNvSpPr>
                <a:spLocks/>
              </p:cNvSpPr>
              <p:nvPr/>
            </p:nvSpPr>
            <p:spPr bwMode="auto">
              <a:xfrm>
                <a:off x="4541" y="1288"/>
                <a:ext cx="79" cy="44"/>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25" name="Group 330"/>
              <p:cNvGrpSpPr>
                <a:grpSpLocks/>
              </p:cNvGrpSpPr>
              <p:nvPr/>
            </p:nvGrpSpPr>
            <p:grpSpPr bwMode="auto">
              <a:xfrm>
                <a:off x="2939" y="1262"/>
                <a:ext cx="234" cy="222"/>
                <a:chOff x="6655" y="1484"/>
                <a:chExt cx="234" cy="222"/>
              </a:xfrm>
            </p:grpSpPr>
            <p:sp>
              <p:nvSpPr>
                <p:cNvPr id="59723" name="Freeform 331"/>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24" name="Freeform 332"/>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26" name="Group 333"/>
              <p:cNvGrpSpPr>
                <a:grpSpLocks/>
              </p:cNvGrpSpPr>
              <p:nvPr/>
            </p:nvGrpSpPr>
            <p:grpSpPr bwMode="auto">
              <a:xfrm>
                <a:off x="2827" y="1584"/>
                <a:ext cx="234" cy="222"/>
                <a:chOff x="6655" y="1484"/>
                <a:chExt cx="234" cy="222"/>
              </a:xfrm>
            </p:grpSpPr>
            <p:sp>
              <p:nvSpPr>
                <p:cNvPr id="59726" name="Freeform 334"/>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27" name="Freeform 335"/>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27" name="Group 336"/>
              <p:cNvGrpSpPr>
                <a:grpSpLocks/>
              </p:cNvGrpSpPr>
              <p:nvPr/>
            </p:nvGrpSpPr>
            <p:grpSpPr bwMode="auto">
              <a:xfrm>
                <a:off x="2426" y="1538"/>
                <a:ext cx="234" cy="222"/>
                <a:chOff x="6655" y="1484"/>
                <a:chExt cx="234" cy="222"/>
              </a:xfrm>
            </p:grpSpPr>
            <p:sp>
              <p:nvSpPr>
                <p:cNvPr id="59729" name="Freeform 337"/>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30" name="Freeform 338"/>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28" name="Group 339"/>
              <p:cNvGrpSpPr>
                <a:grpSpLocks/>
              </p:cNvGrpSpPr>
              <p:nvPr/>
            </p:nvGrpSpPr>
            <p:grpSpPr bwMode="auto">
              <a:xfrm>
                <a:off x="2350" y="1279"/>
                <a:ext cx="234" cy="222"/>
                <a:chOff x="6655" y="1484"/>
                <a:chExt cx="234" cy="222"/>
              </a:xfrm>
            </p:grpSpPr>
            <p:sp>
              <p:nvSpPr>
                <p:cNvPr id="59732" name="Freeform 340"/>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33" name="Freeform 341"/>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59765" name="Rectangle 373"/>
              <p:cNvSpPr>
                <a:spLocks noChangeArrowheads="1"/>
              </p:cNvSpPr>
              <p:nvPr/>
            </p:nvSpPr>
            <p:spPr bwMode="auto">
              <a:xfrm>
                <a:off x="1869" y="1326"/>
                <a:ext cx="504"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PATÓGENO</a:t>
                </a:r>
              </a:p>
            </p:txBody>
          </p:sp>
          <p:sp>
            <p:nvSpPr>
              <p:cNvPr id="59766" name="AutoShape 374"/>
              <p:cNvSpPr>
                <a:spLocks noChangeArrowheads="1"/>
              </p:cNvSpPr>
              <p:nvPr/>
            </p:nvSpPr>
            <p:spPr bwMode="auto">
              <a:xfrm rot="3102736">
                <a:off x="2473" y="984"/>
                <a:ext cx="733" cy="745"/>
              </a:xfrm>
              <a:prstGeom prst="lightningBolt">
                <a:avLst/>
              </a:prstGeom>
              <a:solidFill>
                <a:schemeClr val="bg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nvGrpSpPr>
            <p:cNvPr id="30" name="Group 385"/>
            <p:cNvGrpSpPr>
              <a:grpSpLocks/>
            </p:cNvGrpSpPr>
            <p:nvPr/>
          </p:nvGrpSpPr>
          <p:grpSpPr bwMode="auto">
            <a:xfrm>
              <a:off x="3206750" y="3276600"/>
              <a:ext cx="2894013" cy="1249363"/>
              <a:chOff x="2020" y="2064"/>
              <a:chExt cx="1823" cy="787"/>
            </a:xfrm>
          </p:grpSpPr>
          <p:sp>
            <p:nvSpPr>
              <p:cNvPr id="59618" name="Rectangle 226"/>
              <p:cNvSpPr>
                <a:spLocks noChangeArrowheads="1"/>
              </p:cNvSpPr>
              <p:nvPr/>
            </p:nvSpPr>
            <p:spPr bwMode="auto">
              <a:xfrm>
                <a:off x="3216" y="2304"/>
                <a:ext cx="587" cy="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MACRÓFAGO</a:t>
                </a:r>
              </a:p>
              <a:p>
                <a:pPr algn="ctr"/>
                <a:r>
                  <a:rPr lang="en-US" sz="1100" b="1"/>
                  <a:t>RESIDENTE</a:t>
                </a:r>
              </a:p>
            </p:txBody>
          </p:sp>
          <p:sp>
            <p:nvSpPr>
              <p:cNvPr id="59640" name="Freeform 248"/>
              <p:cNvSpPr>
                <a:spLocks/>
              </p:cNvSpPr>
              <p:nvPr/>
            </p:nvSpPr>
            <p:spPr bwMode="auto">
              <a:xfrm>
                <a:off x="2579" y="2068"/>
                <a:ext cx="593" cy="671"/>
              </a:xfrm>
              <a:custGeom>
                <a:avLst/>
                <a:gdLst>
                  <a:gd name="T0" fmla="*/ 203 w 3603"/>
                  <a:gd name="T1" fmla="*/ 1010 h 3852"/>
                  <a:gd name="T2" fmla="*/ 402 w 3603"/>
                  <a:gd name="T3" fmla="*/ 919 h 3852"/>
                  <a:gd name="T4" fmla="*/ 538 w 3603"/>
                  <a:gd name="T5" fmla="*/ 842 h 3852"/>
                  <a:gd name="T6" fmla="*/ 642 w 3603"/>
                  <a:gd name="T7" fmla="*/ 715 h 3852"/>
                  <a:gd name="T8" fmla="*/ 708 w 3603"/>
                  <a:gd name="T9" fmla="*/ 542 h 3852"/>
                  <a:gd name="T10" fmla="*/ 791 w 3603"/>
                  <a:gd name="T11" fmla="*/ 430 h 3852"/>
                  <a:gd name="T12" fmla="*/ 948 w 3603"/>
                  <a:gd name="T13" fmla="*/ 340 h 3852"/>
                  <a:gd name="T14" fmla="*/ 1146 w 3603"/>
                  <a:gd name="T15" fmla="*/ 304 h 3852"/>
                  <a:gd name="T16" fmla="*/ 1341 w 3603"/>
                  <a:gd name="T17" fmla="*/ 277 h 3852"/>
                  <a:gd name="T18" fmla="*/ 1437 w 3603"/>
                  <a:gd name="T19" fmla="*/ 207 h 3852"/>
                  <a:gd name="T20" fmla="*/ 1544 w 3603"/>
                  <a:gd name="T21" fmla="*/ 90 h 3852"/>
                  <a:gd name="T22" fmla="*/ 1703 w 3603"/>
                  <a:gd name="T23" fmla="*/ 12 h 3852"/>
                  <a:gd name="T24" fmla="*/ 1889 w 3603"/>
                  <a:gd name="T25" fmla="*/ 1 h 3852"/>
                  <a:gd name="T26" fmla="*/ 2080 w 3603"/>
                  <a:gd name="T27" fmla="*/ 42 h 3852"/>
                  <a:gd name="T28" fmla="*/ 2265 w 3603"/>
                  <a:gd name="T29" fmla="*/ 152 h 3852"/>
                  <a:gd name="T30" fmla="*/ 2528 w 3603"/>
                  <a:gd name="T31" fmla="*/ 273 h 3852"/>
                  <a:gd name="T32" fmla="*/ 2708 w 3603"/>
                  <a:gd name="T33" fmla="*/ 301 h 3852"/>
                  <a:gd name="T34" fmla="*/ 3033 w 3603"/>
                  <a:gd name="T35" fmla="*/ 313 h 3852"/>
                  <a:gd name="T36" fmla="*/ 3132 w 3603"/>
                  <a:gd name="T37" fmla="*/ 360 h 3852"/>
                  <a:gd name="T38" fmla="*/ 3254 w 3603"/>
                  <a:gd name="T39" fmla="*/ 491 h 3852"/>
                  <a:gd name="T40" fmla="*/ 3310 w 3603"/>
                  <a:gd name="T41" fmla="*/ 581 h 3852"/>
                  <a:gd name="T42" fmla="*/ 3297 w 3603"/>
                  <a:gd name="T43" fmla="*/ 685 h 3852"/>
                  <a:gd name="T44" fmla="*/ 3326 w 3603"/>
                  <a:gd name="T45" fmla="*/ 811 h 3852"/>
                  <a:gd name="T46" fmla="*/ 3516 w 3603"/>
                  <a:gd name="T47" fmla="*/ 1148 h 3852"/>
                  <a:gd name="T48" fmla="*/ 3581 w 3603"/>
                  <a:gd name="T49" fmla="*/ 1313 h 3852"/>
                  <a:gd name="T50" fmla="*/ 3602 w 3603"/>
                  <a:gd name="T51" fmla="*/ 1568 h 3852"/>
                  <a:gd name="T52" fmla="*/ 3560 w 3603"/>
                  <a:gd name="T53" fmla="*/ 1807 h 3852"/>
                  <a:gd name="T54" fmla="*/ 3494 w 3603"/>
                  <a:gd name="T55" fmla="*/ 1967 h 3852"/>
                  <a:gd name="T56" fmla="*/ 3450 w 3603"/>
                  <a:gd name="T57" fmla="*/ 2125 h 3852"/>
                  <a:gd name="T58" fmla="*/ 3460 w 3603"/>
                  <a:gd name="T59" fmla="*/ 2312 h 3852"/>
                  <a:gd name="T60" fmla="*/ 3509 w 3603"/>
                  <a:gd name="T61" fmla="*/ 2441 h 3852"/>
                  <a:gd name="T62" fmla="*/ 3528 w 3603"/>
                  <a:gd name="T63" fmla="*/ 2554 h 3852"/>
                  <a:gd name="T64" fmla="*/ 3501 w 3603"/>
                  <a:gd name="T65" fmla="*/ 2726 h 3852"/>
                  <a:gd name="T66" fmla="*/ 3383 w 3603"/>
                  <a:gd name="T67" fmla="*/ 2910 h 3852"/>
                  <a:gd name="T68" fmla="*/ 3213 w 3603"/>
                  <a:gd name="T69" fmla="*/ 3038 h 3852"/>
                  <a:gd name="T70" fmla="*/ 3014 w 3603"/>
                  <a:gd name="T71" fmla="*/ 3124 h 3852"/>
                  <a:gd name="T72" fmla="*/ 2837 w 3603"/>
                  <a:gd name="T73" fmla="*/ 3187 h 3852"/>
                  <a:gd name="T74" fmla="*/ 2740 w 3603"/>
                  <a:gd name="T75" fmla="*/ 3275 h 3852"/>
                  <a:gd name="T76" fmla="*/ 2643 w 3603"/>
                  <a:gd name="T77" fmla="*/ 3449 h 3852"/>
                  <a:gd name="T78" fmla="*/ 2486 w 3603"/>
                  <a:gd name="T79" fmla="*/ 3700 h 3852"/>
                  <a:gd name="T80" fmla="*/ 2373 w 3603"/>
                  <a:gd name="T81" fmla="*/ 3816 h 3852"/>
                  <a:gd name="T82" fmla="*/ 2296 w 3603"/>
                  <a:gd name="T83" fmla="*/ 3849 h 3852"/>
                  <a:gd name="T84" fmla="*/ 2127 w 3603"/>
                  <a:gd name="T85" fmla="*/ 3840 h 3852"/>
                  <a:gd name="T86" fmla="*/ 1894 w 3603"/>
                  <a:gd name="T87" fmla="*/ 3760 h 3852"/>
                  <a:gd name="T88" fmla="*/ 1566 w 3603"/>
                  <a:gd name="T89" fmla="*/ 3555 h 3852"/>
                  <a:gd name="T90" fmla="*/ 1380 w 3603"/>
                  <a:gd name="T91" fmla="*/ 3381 h 3852"/>
                  <a:gd name="T92" fmla="*/ 1246 w 3603"/>
                  <a:gd name="T93" fmla="*/ 3290 h 3852"/>
                  <a:gd name="T94" fmla="*/ 1094 w 3603"/>
                  <a:gd name="T95" fmla="*/ 3262 h 3852"/>
                  <a:gd name="T96" fmla="*/ 698 w 3603"/>
                  <a:gd name="T97" fmla="*/ 3278 h 3852"/>
                  <a:gd name="T98" fmla="*/ 465 w 3603"/>
                  <a:gd name="T99" fmla="*/ 3264 h 3852"/>
                  <a:gd name="T100" fmla="*/ 297 w 3603"/>
                  <a:gd name="T101" fmla="*/ 3199 h 3852"/>
                  <a:gd name="T102" fmla="*/ 116 w 3603"/>
                  <a:gd name="T103" fmla="*/ 3056 h 3852"/>
                  <a:gd name="T104" fmla="*/ 58 w 3603"/>
                  <a:gd name="T105" fmla="*/ 2959 h 3852"/>
                  <a:gd name="T106" fmla="*/ 33 w 3603"/>
                  <a:gd name="T107" fmla="*/ 2762 h 3852"/>
                  <a:gd name="T108" fmla="*/ 48 w 3603"/>
                  <a:gd name="T109" fmla="*/ 2585 h 3852"/>
                  <a:gd name="T110" fmla="*/ 99 w 3603"/>
                  <a:gd name="T111" fmla="*/ 2428 h 3852"/>
                  <a:gd name="T112" fmla="*/ 86 w 3603"/>
                  <a:gd name="T113" fmla="*/ 2114 h 3852"/>
                  <a:gd name="T114" fmla="*/ 36 w 3603"/>
                  <a:gd name="T115" fmla="*/ 1799 h 3852"/>
                  <a:gd name="T116" fmla="*/ 2 w 3603"/>
                  <a:gd name="T117" fmla="*/ 1519 h 3852"/>
                  <a:gd name="T118" fmla="*/ 10 w 3603"/>
                  <a:gd name="T119" fmla="*/ 1350 h 3852"/>
                  <a:gd name="T120" fmla="*/ 80 w 3603"/>
                  <a:gd name="T121" fmla="*/ 1164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3852">
                    <a:moveTo>
                      <a:pt x="112" y="1103"/>
                    </a:moveTo>
                    <a:lnTo>
                      <a:pt x="124" y="1085"/>
                    </a:lnTo>
                    <a:lnTo>
                      <a:pt x="137" y="1068"/>
                    </a:lnTo>
                    <a:lnTo>
                      <a:pt x="153" y="1052"/>
                    </a:lnTo>
                    <a:lnTo>
                      <a:pt x="168" y="1037"/>
                    </a:lnTo>
                    <a:lnTo>
                      <a:pt x="185" y="1024"/>
                    </a:lnTo>
                    <a:lnTo>
                      <a:pt x="203" y="1010"/>
                    </a:lnTo>
                    <a:lnTo>
                      <a:pt x="220" y="1000"/>
                    </a:lnTo>
                    <a:lnTo>
                      <a:pt x="237" y="990"/>
                    </a:lnTo>
                    <a:lnTo>
                      <a:pt x="268" y="973"/>
                    </a:lnTo>
                    <a:lnTo>
                      <a:pt x="302" y="959"/>
                    </a:lnTo>
                    <a:lnTo>
                      <a:pt x="335" y="946"/>
                    </a:lnTo>
                    <a:lnTo>
                      <a:pt x="369" y="932"/>
                    </a:lnTo>
                    <a:lnTo>
                      <a:pt x="402" y="919"/>
                    </a:lnTo>
                    <a:lnTo>
                      <a:pt x="436" y="906"/>
                    </a:lnTo>
                    <a:lnTo>
                      <a:pt x="452" y="899"/>
                    </a:lnTo>
                    <a:lnTo>
                      <a:pt x="468" y="890"/>
                    </a:lnTo>
                    <a:lnTo>
                      <a:pt x="483" y="882"/>
                    </a:lnTo>
                    <a:lnTo>
                      <a:pt x="498" y="872"/>
                    </a:lnTo>
                    <a:lnTo>
                      <a:pt x="519" y="859"/>
                    </a:lnTo>
                    <a:lnTo>
                      <a:pt x="538" y="842"/>
                    </a:lnTo>
                    <a:lnTo>
                      <a:pt x="557" y="826"/>
                    </a:lnTo>
                    <a:lnTo>
                      <a:pt x="575" y="806"/>
                    </a:lnTo>
                    <a:lnTo>
                      <a:pt x="592" y="787"/>
                    </a:lnTo>
                    <a:lnTo>
                      <a:pt x="608" y="768"/>
                    </a:lnTo>
                    <a:lnTo>
                      <a:pt x="622" y="748"/>
                    </a:lnTo>
                    <a:lnTo>
                      <a:pt x="635" y="728"/>
                    </a:lnTo>
                    <a:lnTo>
                      <a:pt x="642" y="715"/>
                    </a:lnTo>
                    <a:lnTo>
                      <a:pt x="650" y="700"/>
                    </a:lnTo>
                    <a:lnTo>
                      <a:pt x="656" y="685"/>
                    </a:lnTo>
                    <a:lnTo>
                      <a:pt x="662" y="670"/>
                    </a:lnTo>
                    <a:lnTo>
                      <a:pt x="674" y="637"/>
                    </a:lnTo>
                    <a:lnTo>
                      <a:pt x="684" y="605"/>
                    </a:lnTo>
                    <a:lnTo>
                      <a:pt x="695" y="574"/>
                    </a:lnTo>
                    <a:lnTo>
                      <a:pt x="708" y="542"/>
                    </a:lnTo>
                    <a:lnTo>
                      <a:pt x="716" y="528"/>
                    </a:lnTo>
                    <a:lnTo>
                      <a:pt x="723" y="514"/>
                    </a:lnTo>
                    <a:lnTo>
                      <a:pt x="731" y="500"/>
                    </a:lnTo>
                    <a:lnTo>
                      <a:pt x="740" y="487"/>
                    </a:lnTo>
                    <a:lnTo>
                      <a:pt x="755" y="468"/>
                    </a:lnTo>
                    <a:lnTo>
                      <a:pt x="773" y="449"/>
                    </a:lnTo>
                    <a:lnTo>
                      <a:pt x="791" y="430"/>
                    </a:lnTo>
                    <a:lnTo>
                      <a:pt x="810" y="413"/>
                    </a:lnTo>
                    <a:lnTo>
                      <a:pt x="831" y="397"/>
                    </a:lnTo>
                    <a:lnTo>
                      <a:pt x="852" y="383"/>
                    </a:lnTo>
                    <a:lnTo>
                      <a:pt x="874" y="370"/>
                    </a:lnTo>
                    <a:lnTo>
                      <a:pt x="896" y="359"/>
                    </a:lnTo>
                    <a:lnTo>
                      <a:pt x="922" y="348"/>
                    </a:lnTo>
                    <a:lnTo>
                      <a:pt x="948" y="340"/>
                    </a:lnTo>
                    <a:lnTo>
                      <a:pt x="976" y="332"/>
                    </a:lnTo>
                    <a:lnTo>
                      <a:pt x="1004" y="326"/>
                    </a:lnTo>
                    <a:lnTo>
                      <a:pt x="1032" y="322"/>
                    </a:lnTo>
                    <a:lnTo>
                      <a:pt x="1060" y="317"/>
                    </a:lnTo>
                    <a:lnTo>
                      <a:pt x="1088" y="313"/>
                    </a:lnTo>
                    <a:lnTo>
                      <a:pt x="1114" y="308"/>
                    </a:lnTo>
                    <a:lnTo>
                      <a:pt x="1146" y="304"/>
                    </a:lnTo>
                    <a:lnTo>
                      <a:pt x="1179" y="300"/>
                    </a:lnTo>
                    <a:lnTo>
                      <a:pt x="1212" y="298"/>
                    </a:lnTo>
                    <a:lnTo>
                      <a:pt x="1246" y="294"/>
                    </a:lnTo>
                    <a:lnTo>
                      <a:pt x="1278" y="290"/>
                    </a:lnTo>
                    <a:lnTo>
                      <a:pt x="1311" y="284"/>
                    </a:lnTo>
                    <a:lnTo>
                      <a:pt x="1325" y="281"/>
                    </a:lnTo>
                    <a:lnTo>
                      <a:pt x="1341" y="277"/>
                    </a:lnTo>
                    <a:lnTo>
                      <a:pt x="1354" y="271"/>
                    </a:lnTo>
                    <a:lnTo>
                      <a:pt x="1368" y="265"/>
                    </a:lnTo>
                    <a:lnTo>
                      <a:pt x="1380" y="258"/>
                    </a:lnTo>
                    <a:lnTo>
                      <a:pt x="1392" y="249"/>
                    </a:lnTo>
                    <a:lnTo>
                      <a:pt x="1404" y="240"/>
                    </a:lnTo>
                    <a:lnTo>
                      <a:pt x="1415" y="230"/>
                    </a:lnTo>
                    <a:lnTo>
                      <a:pt x="1437" y="207"/>
                    </a:lnTo>
                    <a:lnTo>
                      <a:pt x="1457" y="182"/>
                    </a:lnTo>
                    <a:lnTo>
                      <a:pt x="1478" y="157"/>
                    </a:lnTo>
                    <a:lnTo>
                      <a:pt x="1498" y="133"/>
                    </a:lnTo>
                    <a:lnTo>
                      <a:pt x="1509" y="121"/>
                    </a:lnTo>
                    <a:lnTo>
                      <a:pt x="1520" y="110"/>
                    </a:lnTo>
                    <a:lnTo>
                      <a:pt x="1532" y="99"/>
                    </a:lnTo>
                    <a:lnTo>
                      <a:pt x="1544" y="90"/>
                    </a:lnTo>
                    <a:lnTo>
                      <a:pt x="1566" y="75"/>
                    </a:lnTo>
                    <a:lnTo>
                      <a:pt x="1589" y="62"/>
                    </a:lnTo>
                    <a:lnTo>
                      <a:pt x="1613" y="48"/>
                    </a:lnTo>
                    <a:lnTo>
                      <a:pt x="1638" y="36"/>
                    </a:lnTo>
                    <a:lnTo>
                      <a:pt x="1664" y="25"/>
                    </a:lnTo>
                    <a:lnTo>
                      <a:pt x="1690" y="15"/>
                    </a:lnTo>
                    <a:lnTo>
                      <a:pt x="1703" y="12"/>
                    </a:lnTo>
                    <a:lnTo>
                      <a:pt x="1716" y="9"/>
                    </a:lnTo>
                    <a:lnTo>
                      <a:pt x="1730" y="7"/>
                    </a:lnTo>
                    <a:lnTo>
                      <a:pt x="1743" y="5"/>
                    </a:lnTo>
                    <a:lnTo>
                      <a:pt x="1778" y="1"/>
                    </a:lnTo>
                    <a:lnTo>
                      <a:pt x="1815" y="0"/>
                    </a:lnTo>
                    <a:lnTo>
                      <a:pt x="1851" y="0"/>
                    </a:lnTo>
                    <a:lnTo>
                      <a:pt x="1889" y="1"/>
                    </a:lnTo>
                    <a:lnTo>
                      <a:pt x="1926" y="5"/>
                    </a:lnTo>
                    <a:lnTo>
                      <a:pt x="1962" y="9"/>
                    </a:lnTo>
                    <a:lnTo>
                      <a:pt x="2000" y="17"/>
                    </a:lnTo>
                    <a:lnTo>
                      <a:pt x="2034" y="24"/>
                    </a:lnTo>
                    <a:lnTo>
                      <a:pt x="2050" y="29"/>
                    </a:lnTo>
                    <a:lnTo>
                      <a:pt x="2066" y="35"/>
                    </a:lnTo>
                    <a:lnTo>
                      <a:pt x="2080" y="42"/>
                    </a:lnTo>
                    <a:lnTo>
                      <a:pt x="2094" y="49"/>
                    </a:lnTo>
                    <a:lnTo>
                      <a:pt x="2124" y="66"/>
                    </a:lnTo>
                    <a:lnTo>
                      <a:pt x="2153" y="84"/>
                    </a:lnTo>
                    <a:lnTo>
                      <a:pt x="2181" y="103"/>
                    </a:lnTo>
                    <a:lnTo>
                      <a:pt x="2210" y="121"/>
                    </a:lnTo>
                    <a:lnTo>
                      <a:pt x="2237" y="138"/>
                    </a:lnTo>
                    <a:lnTo>
                      <a:pt x="2265" y="152"/>
                    </a:lnTo>
                    <a:lnTo>
                      <a:pt x="2304" y="171"/>
                    </a:lnTo>
                    <a:lnTo>
                      <a:pt x="2345" y="191"/>
                    </a:lnTo>
                    <a:lnTo>
                      <a:pt x="2385" y="211"/>
                    </a:lnTo>
                    <a:lnTo>
                      <a:pt x="2426" y="231"/>
                    </a:lnTo>
                    <a:lnTo>
                      <a:pt x="2466" y="249"/>
                    </a:lnTo>
                    <a:lnTo>
                      <a:pt x="2507" y="266"/>
                    </a:lnTo>
                    <a:lnTo>
                      <a:pt x="2528" y="273"/>
                    </a:lnTo>
                    <a:lnTo>
                      <a:pt x="2548" y="279"/>
                    </a:lnTo>
                    <a:lnTo>
                      <a:pt x="2568" y="284"/>
                    </a:lnTo>
                    <a:lnTo>
                      <a:pt x="2589" y="289"/>
                    </a:lnTo>
                    <a:lnTo>
                      <a:pt x="2618" y="294"/>
                    </a:lnTo>
                    <a:lnTo>
                      <a:pt x="2648" y="298"/>
                    </a:lnTo>
                    <a:lnTo>
                      <a:pt x="2678" y="300"/>
                    </a:lnTo>
                    <a:lnTo>
                      <a:pt x="2708" y="301"/>
                    </a:lnTo>
                    <a:lnTo>
                      <a:pt x="2768" y="302"/>
                    </a:lnTo>
                    <a:lnTo>
                      <a:pt x="2828" y="301"/>
                    </a:lnTo>
                    <a:lnTo>
                      <a:pt x="2888" y="301"/>
                    </a:lnTo>
                    <a:lnTo>
                      <a:pt x="2946" y="304"/>
                    </a:lnTo>
                    <a:lnTo>
                      <a:pt x="2975" y="306"/>
                    </a:lnTo>
                    <a:lnTo>
                      <a:pt x="3004" y="308"/>
                    </a:lnTo>
                    <a:lnTo>
                      <a:pt x="3033" y="313"/>
                    </a:lnTo>
                    <a:lnTo>
                      <a:pt x="3060" y="320"/>
                    </a:lnTo>
                    <a:lnTo>
                      <a:pt x="3074" y="324"/>
                    </a:lnTo>
                    <a:lnTo>
                      <a:pt x="3086" y="330"/>
                    </a:lnTo>
                    <a:lnTo>
                      <a:pt x="3098" y="336"/>
                    </a:lnTo>
                    <a:lnTo>
                      <a:pt x="3110" y="343"/>
                    </a:lnTo>
                    <a:lnTo>
                      <a:pt x="3122" y="352"/>
                    </a:lnTo>
                    <a:lnTo>
                      <a:pt x="3132" y="360"/>
                    </a:lnTo>
                    <a:lnTo>
                      <a:pt x="3143" y="370"/>
                    </a:lnTo>
                    <a:lnTo>
                      <a:pt x="3153" y="379"/>
                    </a:lnTo>
                    <a:lnTo>
                      <a:pt x="3173" y="400"/>
                    </a:lnTo>
                    <a:lnTo>
                      <a:pt x="3192" y="421"/>
                    </a:lnTo>
                    <a:lnTo>
                      <a:pt x="3210" y="443"/>
                    </a:lnTo>
                    <a:lnTo>
                      <a:pt x="3228" y="464"/>
                    </a:lnTo>
                    <a:lnTo>
                      <a:pt x="3254" y="491"/>
                    </a:lnTo>
                    <a:lnTo>
                      <a:pt x="3278" y="520"/>
                    </a:lnTo>
                    <a:lnTo>
                      <a:pt x="3290" y="534"/>
                    </a:lnTo>
                    <a:lnTo>
                      <a:pt x="3298" y="550"/>
                    </a:lnTo>
                    <a:lnTo>
                      <a:pt x="3303" y="557"/>
                    </a:lnTo>
                    <a:lnTo>
                      <a:pt x="3305" y="565"/>
                    </a:lnTo>
                    <a:lnTo>
                      <a:pt x="3309" y="572"/>
                    </a:lnTo>
                    <a:lnTo>
                      <a:pt x="3310" y="581"/>
                    </a:lnTo>
                    <a:lnTo>
                      <a:pt x="3312" y="590"/>
                    </a:lnTo>
                    <a:lnTo>
                      <a:pt x="3312" y="600"/>
                    </a:lnTo>
                    <a:lnTo>
                      <a:pt x="3312" y="611"/>
                    </a:lnTo>
                    <a:lnTo>
                      <a:pt x="3310" y="620"/>
                    </a:lnTo>
                    <a:lnTo>
                      <a:pt x="3306" y="642"/>
                    </a:lnTo>
                    <a:lnTo>
                      <a:pt x="3302" y="664"/>
                    </a:lnTo>
                    <a:lnTo>
                      <a:pt x="3297" y="685"/>
                    </a:lnTo>
                    <a:lnTo>
                      <a:pt x="3293" y="707"/>
                    </a:lnTo>
                    <a:lnTo>
                      <a:pt x="3293" y="716"/>
                    </a:lnTo>
                    <a:lnTo>
                      <a:pt x="3294" y="727"/>
                    </a:lnTo>
                    <a:lnTo>
                      <a:pt x="3296" y="738"/>
                    </a:lnTo>
                    <a:lnTo>
                      <a:pt x="3298" y="749"/>
                    </a:lnTo>
                    <a:lnTo>
                      <a:pt x="3311" y="780"/>
                    </a:lnTo>
                    <a:lnTo>
                      <a:pt x="3326" y="811"/>
                    </a:lnTo>
                    <a:lnTo>
                      <a:pt x="3341" y="842"/>
                    </a:lnTo>
                    <a:lnTo>
                      <a:pt x="3358" y="874"/>
                    </a:lnTo>
                    <a:lnTo>
                      <a:pt x="3393" y="935"/>
                    </a:lnTo>
                    <a:lnTo>
                      <a:pt x="3429" y="996"/>
                    </a:lnTo>
                    <a:lnTo>
                      <a:pt x="3466" y="1056"/>
                    </a:lnTo>
                    <a:lnTo>
                      <a:pt x="3501" y="1117"/>
                    </a:lnTo>
                    <a:lnTo>
                      <a:pt x="3516" y="1148"/>
                    </a:lnTo>
                    <a:lnTo>
                      <a:pt x="3532" y="1180"/>
                    </a:lnTo>
                    <a:lnTo>
                      <a:pt x="3546" y="1211"/>
                    </a:lnTo>
                    <a:lnTo>
                      <a:pt x="3560" y="1242"/>
                    </a:lnTo>
                    <a:lnTo>
                      <a:pt x="3566" y="1260"/>
                    </a:lnTo>
                    <a:lnTo>
                      <a:pt x="3572" y="1277"/>
                    </a:lnTo>
                    <a:lnTo>
                      <a:pt x="3576" y="1295"/>
                    </a:lnTo>
                    <a:lnTo>
                      <a:pt x="3581" y="1313"/>
                    </a:lnTo>
                    <a:lnTo>
                      <a:pt x="3588" y="1349"/>
                    </a:lnTo>
                    <a:lnTo>
                      <a:pt x="3594" y="1386"/>
                    </a:lnTo>
                    <a:lnTo>
                      <a:pt x="3598" y="1423"/>
                    </a:lnTo>
                    <a:lnTo>
                      <a:pt x="3600" y="1460"/>
                    </a:lnTo>
                    <a:lnTo>
                      <a:pt x="3603" y="1498"/>
                    </a:lnTo>
                    <a:lnTo>
                      <a:pt x="3603" y="1535"/>
                    </a:lnTo>
                    <a:lnTo>
                      <a:pt x="3602" y="1568"/>
                    </a:lnTo>
                    <a:lnTo>
                      <a:pt x="3599" y="1602"/>
                    </a:lnTo>
                    <a:lnTo>
                      <a:pt x="3596" y="1637"/>
                    </a:lnTo>
                    <a:lnTo>
                      <a:pt x="3590" y="1670"/>
                    </a:lnTo>
                    <a:lnTo>
                      <a:pt x="3584" y="1705"/>
                    </a:lnTo>
                    <a:lnTo>
                      <a:pt x="3576" y="1739"/>
                    </a:lnTo>
                    <a:lnTo>
                      <a:pt x="3568" y="1774"/>
                    </a:lnTo>
                    <a:lnTo>
                      <a:pt x="3560" y="1807"/>
                    </a:lnTo>
                    <a:lnTo>
                      <a:pt x="3556" y="1823"/>
                    </a:lnTo>
                    <a:lnTo>
                      <a:pt x="3551" y="1838"/>
                    </a:lnTo>
                    <a:lnTo>
                      <a:pt x="3545" y="1855"/>
                    </a:lnTo>
                    <a:lnTo>
                      <a:pt x="3538" y="1871"/>
                    </a:lnTo>
                    <a:lnTo>
                      <a:pt x="3525" y="1902"/>
                    </a:lnTo>
                    <a:lnTo>
                      <a:pt x="3509" y="1934"/>
                    </a:lnTo>
                    <a:lnTo>
                      <a:pt x="3494" y="1967"/>
                    </a:lnTo>
                    <a:lnTo>
                      <a:pt x="3479" y="1999"/>
                    </a:lnTo>
                    <a:lnTo>
                      <a:pt x="3473" y="2016"/>
                    </a:lnTo>
                    <a:lnTo>
                      <a:pt x="3467" y="2033"/>
                    </a:lnTo>
                    <a:lnTo>
                      <a:pt x="3462" y="2051"/>
                    </a:lnTo>
                    <a:lnTo>
                      <a:pt x="3459" y="2068"/>
                    </a:lnTo>
                    <a:lnTo>
                      <a:pt x="3454" y="2096"/>
                    </a:lnTo>
                    <a:lnTo>
                      <a:pt x="3450" y="2125"/>
                    </a:lnTo>
                    <a:lnTo>
                      <a:pt x="3448" y="2154"/>
                    </a:lnTo>
                    <a:lnTo>
                      <a:pt x="3448" y="2184"/>
                    </a:lnTo>
                    <a:lnTo>
                      <a:pt x="3449" y="2214"/>
                    </a:lnTo>
                    <a:lnTo>
                      <a:pt x="3452" y="2244"/>
                    </a:lnTo>
                    <a:lnTo>
                      <a:pt x="3454" y="2273"/>
                    </a:lnTo>
                    <a:lnTo>
                      <a:pt x="3459" y="2302"/>
                    </a:lnTo>
                    <a:lnTo>
                      <a:pt x="3460" y="2312"/>
                    </a:lnTo>
                    <a:lnTo>
                      <a:pt x="3464" y="2324"/>
                    </a:lnTo>
                    <a:lnTo>
                      <a:pt x="3466" y="2336"/>
                    </a:lnTo>
                    <a:lnTo>
                      <a:pt x="3471" y="2348"/>
                    </a:lnTo>
                    <a:lnTo>
                      <a:pt x="3479" y="2371"/>
                    </a:lnTo>
                    <a:lnTo>
                      <a:pt x="3490" y="2394"/>
                    </a:lnTo>
                    <a:lnTo>
                      <a:pt x="3500" y="2418"/>
                    </a:lnTo>
                    <a:lnTo>
                      <a:pt x="3509" y="2441"/>
                    </a:lnTo>
                    <a:lnTo>
                      <a:pt x="3513" y="2453"/>
                    </a:lnTo>
                    <a:lnTo>
                      <a:pt x="3516" y="2465"/>
                    </a:lnTo>
                    <a:lnTo>
                      <a:pt x="3519" y="2477"/>
                    </a:lnTo>
                    <a:lnTo>
                      <a:pt x="3521" y="2488"/>
                    </a:lnTo>
                    <a:lnTo>
                      <a:pt x="3524" y="2509"/>
                    </a:lnTo>
                    <a:lnTo>
                      <a:pt x="3526" y="2531"/>
                    </a:lnTo>
                    <a:lnTo>
                      <a:pt x="3528" y="2554"/>
                    </a:lnTo>
                    <a:lnTo>
                      <a:pt x="3530" y="2576"/>
                    </a:lnTo>
                    <a:lnTo>
                      <a:pt x="3530" y="2599"/>
                    </a:lnTo>
                    <a:lnTo>
                      <a:pt x="3528" y="2622"/>
                    </a:lnTo>
                    <a:lnTo>
                      <a:pt x="3526" y="2645"/>
                    </a:lnTo>
                    <a:lnTo>
                      <a:pt x="3521" y="2668"/>
                    </a:lnTo>
                    <a:lnTo>
                      <a:pt x="3513" y="2696"/>
                    </a:lnTo>
                    <a:lnTo>
                      <a:pt x="3501" y="2726"/>
                    </a:lnTo>
                    <a:lnTo>
                      <a:pt x="3488" y="2758"/>
                    </a:lnTo>
                    <a:lnTo>
                      <a:pt x="3473" y="2788"/>
                    </a:lnTo>
                    <a:lnTo>
                      <a:pt x="3456" y="2818"/>
                    </a:lnTo>
                    <a:lnTo>
                      <a:pt x="3437" y="2845"/>
                    </a:lnTo>
                    <a:lnTo>
                      <a:pt x="3417" y="2872"/>
                    </a:lnTo>
                    <a:lnTo>
                      <a:pt x="3396" y="2897"/>
                    </a:lnTo>
                    <a:lnTo>
                      <a:pt x="3383" y="2910"/>
                    </a:lnTo>
                    <a:lnTo>
                      <a:pt x="3370" y="2923"/>
                    </a:lnTo>
                    <a:lnTo>
                      <a:pt x="3356" y="2936"/>
                    </a:lnTo>
                    <a:lnTo>
                      <a:pt x="3341" y="2950"/>
                    </a:lnTo>
                    <a:lnTo>
                      <a:pt x="3311" y="2974"/>
                    </a:lnTo>
                    <a:lnTo>
                      <a:pt x="3280" y="2996"/>
                    </a:lnTo>
                    <a:lnTo>
                      <a:pt x="3246" y="3018"/>
                    </a:lnTo>
                    <a:lnTo>
                      <a:pt x="3213" y="3038"/>
                    </a:lnTo>
                    <a:lnTo>
                      <a:pt x="3178" y="3058"/>
                    </a:lnTo>
                    <a:lnTo>
                      <a:pt x="3142" y="3076"/>
                    </a:lnTo>
                    <a:lnTo>
                      <a:pt x="3123" y="3085"/>
                    </a:lnTo>
                    <a:lnTo>
                      <a:pt x="3101" y="3094"/>
                    </a:lnTo>
                    <a:lnTo>
                      <a:pt x="3080" y="3102"/>
                    </a:lnTo>
                    <a:lnTo>
                      <a:pt x="3058" y="3109"/>
                    </a:lnTo>
                    <a:lnTo>
                      <a:pt x="3014" y="3124"/>
                    </a:lnTo>
                    <a:lnTo>
                      <a:pt x="2968" y="3137"/>
                    </a:lnTo>
                    <a:lnTo>
                      <a:pt x="2945" y="3144"/>
                    </a:lnTo>
                    <a:lnTo>
                      <a:pt x="2922" y="3151"/>
                    </a:lnTo>
                    <a:lnTo>
                      <a:pt x="2901" y="3158"/>
                    </a:lnTo>
                    <a:lnTo>
                      <a:pt x="2879" y="3167"/>
                    </a:lnTo>
                    <a:lnTo>
                      <a:pt x="2858" y="3176"/>
                    </a:lnTo>
                    <a:lnTo>
                      <a:pt x="2837" y="3187"/>
                    </a:lnTo>
                    <a:lnTo>
                      <a:pt x="2818" y="3199"/>
                    </a:lnTo>
                    <a:lnTo>
                      <a:pt x="2799" y="3212"/>
                    </a:lnTo>
                    <a:lnTo>
                      <a:pt x="2786" y="3223"/>
                    </a:lnTo>
                    <a:lnTo>
                      <a:pt x="2774" y="3234"/>
                    </a:lnTo>
                    <a:lnTo>
                      <a:pt x="2762" y="3247"/>
                    </a:lnTo>
                    <a:lnTo>
                      <a:pt x="2751" y="3260"/>
                    </a:lnTo>
                    <a:lnTo>
                      <a:pt x="2740" y="3275"/>
                    </a:lnTo>
                    <a:lnTo>
                      <a:pt x="2730" y="3289"/>
                    </a:lnTo>
                    <a:lnTo>
                      <a:pt x="2722" y="3305"/>
                    </a:lnTo>
                    <a:lnTo>
                      <a:pt x="2712" y="3320"/>
                    </a:lnTo>
                    <a:lnTo>
                      <a:pt x="2696" y="3353"/>
                    </a:lnTo>
                    <a:lnTo>
                      <a:pt x="2679" y="3385"/>
                    </a:lnTo>
                    <a:lnTo>
                      <a:pt x="2662" y="3418"/>
                    </a:lnTo>
                    <a:lnTo>
                      <a:pt x="2643" y="3449"/>
                    </a:lnTo>
                    <a:lnTo>
                      <a:pt x="2619" y="3487"/>
                    </a:lnTo>
                    <a:lnTo>
                      <a:pt x="2595" y="3526"/>
                    </a:lnTo>
                    <a:lnTo>
                      <a:pt x="2572" y="3564"/>
                    </a:lnTo>
                    <a:lnTo>
                      <a:pt x="2548" y="3604"/>
                    </a:lnTo>
                    <a:lnTo>
                      <a:pt x="2524" y="3643"/>
                    </a:lnTo>
                    <a:lnTo>
                      <a:pt x="2499" y="3682"/>
                    </a:lnTo>
                    <a:lnTo>
                      <a:pt x="2486" y="3700"/>
                    </a:lnTo>
                    <a:lnTo>
                      <a:pt x="2472" y="3718"/>
                    </a:lnTo>
                    <a:lnTo>
                      <a:pt x="2459" y="3736"/>
                    </a:lnTo>
                    <a:lnTo>
                      <a:pt x="2445" y="3753"/>
                    </a:lnTo>
                    <a:lnTo>
                      <a:pt x="2429" y="3769"/>
                    </a:lnTo>
                    <a:lnTo>
                      <a:pt x="2411" y="3786"/>
                    </a:lnTo>
                    <a:lnTo>
                      <a:pt x="2393" y="3802"/>
                    </a:lnTo>
                    <a:lnTo>
                      <a:pt x="2373" y="3816"/>
                    </a:lnTo>
                    <a:lnTo>
                      <a:pt x="2363" y="3823"/>
                    </a:lnTo>
                    <a:lnTo>
                      <a:pt x="2352" y="3829"/>
                    </a:lnTo>
                    <a:lnTo>
                      <a:pt x="2342" y="3834"/>
                    </a:lnTo>
                    <a:lnTo>
                      <a:pt x="2331" y="3839"/>
                    </a:lnTo>
                    <a:lnTo>
                      <a:pt x="2319" y="3844"/>
                    </a:lnTo>
                    <a:lnTo>
                      <a:pt x="2308" y="3847"/>
                    </a:lnTo>
                    <a:lnTo>
                      <a:pt x="2296" y="3849"/>
                    </a:lnTo>
                    <a:lnTo>
                      <a:pt x="2284" y="3851"/>
                    </a:lnTo>
                    <a:lnTo>
                      <a:pt x="2265" y="3851"/>
                    </a:lnTo>
                    <a:lnTo>
                      <a:pt x="2246" y="3852"/>
                    </a:lnTo>
                    <a:lnTo>
                      <a:pt x="2226" y="3852"/>
                    </a:lnTo>
                    <a:lnTo>
                      <a:pt x="2207" y="3851"/>
                    </a:lnTo>
                    <a:lnTo>
                      <a:pt x="2166" y="3847"/>
                    </a:lnTo>
                    <a:lnTo>
                      <a:pt x="2127" y="3840"/>
                    </a:lnTo>
                    <a:lnTo>
                      <a:pt x="2087" y="3832"/>
                    </a:lnTo>
                    <a:lnTo>
                      <a:pt x="2048" y="3822"/>
                    </a:lnTo>
                    <a:lnTo>
                      <a:pt x="2009" y="3810"/>
                    </a:lnTo>
                    <a:lnTo>
                      <a:pt x="1972" y="3796"/>
                    </a:lnTo>
                    <a:lnTo>
                      <a:pt x="1946" y="3785"/>
                    </a:lnTo>
                    <a:lnTo>
                      <a:pt x="1920" y="3772"/>
                    </a:lnTo>
                    <a:lnTo>
                      <a:pt x="1894" y="3760"/>
                    </a:lnTo>
                    <a:lnTo>
                      <a:pt x="1868" y="3745"/>
                    </a:lnTo>
                    <a:lnTo>
                      <a:pt x="1816" y="3717"/>
                    </a:lnTo>
                    <a:lnTo>
                      <a:pt x="1766" y="3685"/>
                    </a:lnTo>
                    <a:lnTo>
                      <a:pt x="1715" y="3653"/>
                    </a:lnTo>
                    <a:lnTo>
                      <a:pt x="1665" y="3621"/>
                    </a:lnTo>
                    <a:lnTo>
                      <a:pt x="1616" y="3587"/>
                    </a:lnTo>
                    <a:lnTo>
                      <a:pt x="1566" y="3555"/>
                    </a:lnTo>
                    <a:lnTo>
                      <a:pt x="1545" y="3539"/>
                    </a:lnTo>
                    <a:lnTo>
                      <a:pt x="1523" y="3521"/>
                    </a:lnTo>
                    <a:lnTo>
                      <a:pt x="1502" y="3502"/>
                    </a:lnTo>
                    <a:lnTo>
                      <a:pt x="1481" y="3483"/>
                    </a:lnTo>
                    <a:lnTo>
                      <a:pt x="1440" y="3442"/>
                    </a:lnTo>
                    <a:lnTo>
                      <a:pt x="1401" y="3401"/>
                    </a:lnTo>
                    <a:lnTo>
                      <a:pt x="1380" y="3381"/>
                    </a:lnTo>
                    <a:lnTo>
                      <a:pt x="1360" y="3363"/>
                    </a:lnTo>
                    <a:lnTo>
                      <a:pt x="1338" y="3344"/>
                    </a:lnTo>
                    <a:lnTo>
                      <a:pt x="1317" y="3328"/>
                    </a:lnTo>
                    <a:lnTo>
                      <a:pt x="1294" y="3313"/>
                    </a:lnTo>
                    <a:lnTo>
                      <a:pt x="1270" y="3300"/>
                    </a:lnTo>
                    <a:lnTo>
                      <a:pt x="1258" y="3295"/>
                    </a:lnTo>
                    <a:lnTo>
                      <a:pt x="1246" y="3290"/>
                    </a:lnTo>
                    <a:lnTo>
                      <a:pt x="1233" y="3286"/>
                    </a:lnTo>
                    <a:lnTo>
                      <a:pt x="1220" y="3282"/>
                    </a:lnTo>
                    <a:lnTo>
                      <a:pt x="1199" y="3277"/>
                    </a:lnTo>
                    <a:lnTo>
                      <a:pt x="1179" y="3272"/>
                    </a:lnTo>
                    <a:lnTo>
                      <a:pt x="1157" y="3269"/>
                    </a:lnTo>
                    <a:lnTo>
                      <a:pt x="1137" y="3266"/>
                    </a:lnTo>
                    <a:lnTo>
                      <a:pt x="1094" y="3262"/>
                    </a:lnTo>
                    <a:lnTo>
                      <a:pt x="1050" y="3260"/>
                    </a:lnTo>
                    <a:lnTo>
                      <a:pt x="1007" y="3259"/>
                    </a:lnTo>
                    <a:lnTo>
                      <a:pt x="964" y="3262"/>
                    </a:lnTo>
                    <a:lnTo>
                      <a:pt x="920" y="3263"/>
                    </a:lnTo>
                    <a:lnTo>
                      <a:pt x="875" y="3266"/>
                    </a:lnTo>
                    <a:lnTo>
                      <a:pt x="786" y="3274"/>
                    </a:lnTo>
                    <a:lnTo>
                      <a:pt x="698" y="3278"/>
                    </a:lnTo>
                    <a:lnTo>
                      <a:pt x="653" y="3280"/>
                    </a:lnTo>
                    <a:lnTo>
                      <a:pt x="609" y="3280"/>
                    </a:lnTo>
                    <a:lnTo>
                      <a:pt x="564" y="3278"/>
                    </a:lnTo>
                    <a:lnTo>
                      <a:pt x="521" y="3274"/>
                    </a:lnTo>
                    <a:lnTo>
                      <a:pt x="502" y="3271"/>
                    </a:lnTo>
                    <a:lnTo>
                      <a:pt x="484" y="3269"/>
                    </a:lnTo>
                    <a:lnTo>
                      <a:pt x="465" y="3264"/>
                    </a:lnTo>
                    <a:lnTo>
                      <a:pt x="446" y="3259"/>
                    </a:lnTo>
                    <a:lnTo>
                      <a:pt x="426" y="3253"/>
                    </a:lnTo>
                    <a:lnTo>
                      <a:pt x="407" y="3247"/>
                    </a:lnTo>
                    <a:lnTo>
                      <a:pt x="388" y="3241"/>
                    </a:lnTo>
                    <a:lnTo>
                      <a:pt x="370" y="3233"/>
                    </a:lnTo>
                    <a:lnTo>
                      <a:pt x="333" y="3217"/>
                    </a:lnTo>
                    <a:lnTo>
                      <a:pt x="297" y="3199"/>
                    </a:lnTo>
                    <a:lnTo>
                      <a:pt x="262" y="3179"/>
                    </a:lnTo>
                    <a:lnTo>
                      <a:pt x="230" y="3157"/>
                    </a:lnTo>
                    <a:lnTo>
                      <a:pt x="203" y="3139"/>
                    </a:lnTo>
                    <a:lnTo>
                      <a:pt x="177" y="3118"/>
                    </a:lnTo>
                    <a:lnTo>
                      <a:pt x="152" y="3095"/>
                    </a:lnTo>
                    <a:lnTo>
                      <a:pt x="128" y="3070"/>
                    </a:lnTo>
                    <a:lnTo>
                      <a:pt x="116" y="3056"/>
                    </a:lnTo>
                    <a:lnTo>
                      <a:pt x="105" y="3043"/>
                    </a:lnTo>
                    <a:lnTo>
                      <a:pt x="95" y="3030"/>
                    </a:lnTo>
                    <a:lnTo>
                      <a:pt x="86" y="3017"/>
                    </a:lnTo>
                    <a:lnTo>
                      <a:pt x="77" y="3002"/>
                    </a:lnTo>
                    <a:lnTo>
                      <a:pt x="70" y="2988"/>
                    </a:lnTo>
                    <a:lnTo>
                      <a:pt x="63" y="2974"/>
                    </a:lnTo>
                    <a:lnTo>
                      <a:pt x="58" y="2959"/>
                    </a:lnTo>
                    <a:lnTo>
                      <a:pt x="52" y="2940"/>
                    </a:lnTo>
                    <a:lnTo>
                      <a:pt x="47" y="2922"/>
                    </a:lnTo>
                    <a:lnTo>
                      <a:pt x="44" y="2903"/>
                    </a:lnTo>
                    <a:lnTo>
                      <a:pt x="40" y="2882"/>
                    </a:lnTo>
                    <a:lnTo>
                      <a:pt x="35" y="2843"/>
                    </a:lnTo>
                    <a:lnTo>
                      <a:pt x="33" y="2803"/>
                    </a:lnTo>
                    <a:lnTo>
                      <a:pt x="33" y="2762"/>
                    </a:lnTo>
                    <a:lnTo>
                      <a:pt x="33" y="2722"/>
                    </a:lnTo>
                    <a:lnTo>
                      <a:pt x="35" y="2682"/>
                    </a:lnTo>
                    <a:lnTo>
                      <a:pt x="38" y="2644"/>
                    </a:lnTo>
                    <a:lnTo>
                      <a:pt x="39" y="2629"/>
                    </a:lnTo>
                    <a:lnTo>
                      <a:pt x="41" y="2615"/>
                    </a:lnTo>
                    <a:lnTo>
                      <a:pt x="45" y="2600"/>
                    </a:lnTo>
                    <a:lnTo>
                      <a:pt x="48" y="2585"/>
                    </a:lnTo>
                    <a:lnTo>
                      <a:pt x="58" y="2556"/>
                    </a:lnTo>
                    <a:lnTo>
                      <a:pt x="69" y="2527"/>
                    </a:lnTo>
                    <a:lnTo>
                      <a:pt x="80" y="2498"/>
                    </a:lnTo>
                    <a:lnTo>
                      <a:pt x="89" y="2470"/>
                    </a:lnTo>
                    <a:lnTo>
                      <a:pt x="94" y="2456"/>
                    </a:lnTo>
                    <a:lnTo>
                      <a:pt x="96" y="2442"/>
                    </a:lnTo>
                    <a:lnTo>
                      <a:pt x="99" y="2428"/>
                    </a:lnTo>
                    <a:lnTo>
                      <a:pt x="100" y="2414"/>
                    </a:lnTo>
                    <a:lnTo>
                      <a:pt x="101" y="2364"/>
                    </a:lnTo>
                    <a:lnTo>
                      <a:pt x="100" y="2315"/>
                    </a:lnTo>
                    <a:lnTo>
                      <a:pt x="98" y="2264"/>
                    </a:lnTo>
                    <a:lnTo>
                      <a:pt x="94" y="2214"/>
                    </a:lnTo>
                    <a:lnTo>
                      <a:pt x="90" y="2165"/>
                    </a:lnTo>
                    <a:lnTo>
                      <a:pt x="86" y="2114"/>
                    </a:lnTo>
                    <a:lnTo>
                      <a:pt x="82" y="2065"/>
                    </a:lnTo>
                    <a:lnTo>
                      <a:pt x="77" y="2017"/>
                    </a:lnTo>
                    <a:lnTo>
                      <a:pt x="71" y="1973"/>
                    </a:lnTo>
                    <a:lnTo>
                      <a:pt x="64" y="1930"/>
                    </a:lnTo>
                    <a:lnTo>
                      <a:pt x="56" y="1886"/>
                    </a:lnTo>
                    <a:lnTo>
                      <a:pt x="46" y="1842"/>
                    </a:lnTo>
                    <a:lnTo>
                      <a:pt x="36" y="1799"/>
                    </a:lnTo>
                    <a:lnTo>
                      <a:pt x="28" y="1756"/>
                    </a:lnTo>
                    <a:lnTo>
                      <a:pt x="20" y="1714"/>
                    </a:lnTo>
                    <a:lnTo>
                      <a:pt x="15" y="1670"/>
                    </a:lnTo>
                    <a:lnTo>
                      <a:pt x="11" y="1633"/>
                    </a:lnTo>
                    <a:lnTo>
                      <a:pt x="8" y="1596"/>
                    </a:lnTo>
                    <a:lnTo>
                      <a:pt x="5" y="1558"/>
                    </a:lnTo>
                    <a:lnTo>
                      <a:pt x="2" y="1519"/>
                    </a:lnTo>
                    <a:lnTo>
                      <a:pt x="0" y="1481"/>
                    </a:lnTo>
                    <a:lnTo>
                      <a:pt x="0" y="1442"/>
                    </a:lnTo>
                    <a:lnTo>
                      <a:pt x="2" y="1423"/>
                    </a:lnTo>
                    <a:lnTo>
                      <a:pt x="3" y="1404"/>
                    </a:lnTo>
                    <a:lnTo>
                      <a:pt x="4" y="1386"/>
                    </a:lnTo>
                    <a:lnTo>
                      <a:pt x="6" y="1367"/>
                    </a:lnTo>
                    <a:lnTo>
                      <a:pt x="10" y="1350"/>
                    </a:lnTo>
                    <a:lnTo>
                      <a:pt x="14" y="1332"/>
                    </a:lnTo>
                    <a:lnTo>
                      <a:pt x="18" y="1315"/>
                    </a:lnTo>
                    <a:lnTo>
                      <a:pt x="24" y="1297"/>
                    </a:lnTo>
                    <a:lnTo>
                      <a:pt x="35" y="1262"/>
                    </a:lnTo>
                    <a:lnTo>
                      <a:pt x="50" y="1229"/>
                    </a:lnTo>
                    <a:lnTo>
                      <a:pt x="64" y="1195"/>
                    </a:lnTo>
                    <a:lnTo>
                      <a:pt x="80" y="1164"/>
                    </a:lnTo>
                    <a:lnTo>
                      <a:pt x="96" y="1133"/>
                    </a:lnTo>
                    <a:lnTo>
                      <a:pt x="112" y="1103"/>
                    </a:lnTo>
                    <a:close/>
                  </a:path>
                </a:pathLst>
              </a:custGeom>
              <a:solidFill>
                <a:srgbClr val="F4AE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41" name="Freeform 249"/>
              <p:cNvSpPr>
                <a:spLocks/>
              </p:cNvSpPr>
              <p:nvPr/>
            </p:nvSpPr>
            <p:spPr bwMode="auto">
              <a:xfrm>
                <a:off x="2594" y="2237"/>
                <a:ext cx="26" cy="25"/>
              </a:xfrm>
              <a:custGeom>
                <a:avLst/>
                <a:gdLst>
                  <a:gd name="T0" fmla="*/ 133 w 157"/>
                  <a:gd name="T1" fmla="*/ 0 h 145"/>
                  <a:gd name="T2" fmla="*/ 134 w 157"/>
                  <a:gd name="T3" fmla="*/ 0 h 145"/>
                  <a:gd name="T4" fmla="*/ 116 w 157"/>
                  <a:gd name="T5" fmla="*/ 9 h 145"/>
                  <a:gd name="T6" fmla="*/ 98 w 157"/>
                  <a:gd name="T7" fmla="*/ 21 h 145"/>
                  <a:gd name="T8" fmla="*/ 80 w 157"/>
                  <a:gd name="T9" fmla="*/ 34 h 145"/>
                  <a:gd name="T10" fmla="*/ 61 w 157"/>
                  <a:gd name="T11" fmla="*/ 50 h 145"/>
                  <a:gd name="T12" fmla="*/ 44 w 157"/>
                  <a:gd name="T13" fmla="*/ 66 h 145"/>
                  <a:gd name="T14" fmla="*/ 27 w 157"/>
                  <a:gd name="T15" fmla="*/ 84 h 145"/>
                  <a:gd name="T16" fmla="*/ 13 w 157"/>
                  <a:gd name="T17" fmla="*/ 102 h 145"/>
                  <a:gd name="T18" fmla="*/ 0 w 157"/>
                  <a:gd name="T19" fmla="*/ 121 h 145"/>
                  <a:gd name="T20" fmla="*/ 40 w 157"/>
                  <a:gd name="T21" fmla="*/ 145 h 145"/>
                  <a:gd name="T22" fmla="*/ 50 w 157"/>
                  <a:gd name="T23" fmla="*/ 129 h 145"/>
                  <a:gd name="T24" fmla="*/ 63 w 157"/>
                  <a:gd name="T25" fmla="*/ 114 h 145"/>
                  <a:gd name="T26" fmla="*/ 76 w 157"/>
                  <a:gd name="T27" fmla="*/ 99 h 145"/>
                  <a:gd name="T28" fmla="*/ 92 w 157"/>
                  <a:gd name="T29" fmla="*/ 85 h 145"/>
                  <a:gd name="T30" fmla="*/ 108 w 157"/>
                  <a:gd name="T31" fmla="*/ 72 h 145"/>
                  <a:gd name="T32" fmla="*/ 124 w 157"/>
                  <a:gd name="T33" fmla="*/ 60 h 145"/>
                  <a:gd name="T34" fmla="*/ 141 w 157"/>
                  <a:gd name="T35" fmla="*/ 49 h 145"/>
                  <a:gd name="T36" fmla="*/ 156 w 157"/>
                  <a:gd name="T37" fmla="*/ 40 h 145"/>
                  <a:gd name="T38" fmla="*/ 157 w 157"/>
                  <a:gd name="T39" fmla="*/ 40 h 145"/>
                  <a:gd name="T40" fmla="*/ 133 w 157"/>
                  <a:gd name="T4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45">
                    <a:moveTo>
                      <a:pt x="133" y="0"/>
                    </a:moveTo>
                    <a:lnTo>
                      <a:pt x="134" y="0"/>
                    </a:lnTo>
                    <a:lnTo>
                      <a:pt x="116" y="9"/>
                    </a:lnTo>
                    <a:lnTo>
                      <a:pt x="98" y="21"/>
                    </a:lnTo>
                    <a:lnTo>
                      <a:pt x="80" y="34"/>
                    </a:lnTo>
                    <a:lnTo>
                      <a:pt x="61" y="50"/>
                    </a:lnTo>
                    <a:lnTo>
                      <a:pt x="44" y="66"/>
                    </a:lnTo>
                    <a:lnTo>
                      <a:pt x="27" y="84"/>
                    </a:lnTo>
                    <a:lnTo>
                      <a:pt x="13" y="102"/>
                    </a:lnTo>
                    <a:lnTo>
                      <a:pt x="0" y="121"/>
                    </a:lnTo>
                    <a:lnTo>
                      <a:pt x="40" y="145"/>
                    </a:lnTo>
                    <a:lnTo>
                      <a:pt x="50" y="129"/>
                    </a:lnTo>
                    <a:lnTo>
                      <a:pt x="63" y="114"/>
                    </a:lnTo>
                    <a:lnTo>
                      <a:pt x="76" y="99"/>
                    </a:lnTo>
                    <a:lnTo>
                      <a:pt x="92" y="85"/>
                    </a:lnTo>
                    <a:lnTo>
                      <a:pt x="108" y="72"/>
                    </a:lnTo>
                    <a:lnTo>
                      <a:pt x="124" y="60"/>
                    </a:lnTo>
                    <a:lnTo>
                      <a:pt x="141" y="49"/>
                    </a:lnTo>
                    <a:lnTo>
                      <a:pt x="156" y="40"/>
                    </a:lnTo>
                    <a:lnTo>
                      <a:pt x="157" y="40"/>
                    </a:lnTo>
                    <a:lnTo>
                      <a:pt x="13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42" name="Freeform 250"/>
              <p:cNvSpPr>
                <a:spLocks/>
              </p:cNvSpPr>
              <p:nvPr/>
            </p:nvSpPr>
            <p:spPr bwMode="auto">
              <a:xfrm>
                <a:off x="2616" y="2217"/>
                <a:ext cx="47" cy="27"/>
              </a:xfrm>
              <a:custGeom>
                <a:avLst/>
                <a:gdLst>
                  <a:gd name="T0" fmla="*/ 260 w 285"/>
                  <a:gd name="T1" fmla="*/ 0 h 157"/>
                  <a:gd name="T2" fmla="*/ 260 w 285"/>
                  <a:gd name="T3" fmla="*/ 0 h 157"/>
                  <a:gd name="T4" fmla="*/ 247 w 285"/>
                  <a:gd name="T5" fmla="*/ 9 h 157"/>
                  <a:gd name="T6" fmla="*/ 233 w 285"/>
                  <a:gd name="T7" fmla="*/ 17 h 157"/>
                  <a:gd name="T8" fmla="*/ 217 w 285"/>
                  <a:gd name="T9" fmla="*/ 24 h 157"/>
                  <a:gd name="T10" fmla="*/ 201 w 285"/>
                  <a:gd name="T11" fmla="*/ 31 h 157"/>
                  <a:gd name="T12" fmla="*/ 169 w 285"/>
                  <a:gd name="T13" fmla="*/ 45 h 157"/>
                  <a:gd name="T14" fmla="*/ 135 w 285"/>
                  <a:gd name="T15" fmla="*/ 58 h 157"/>
                  <a:gd name="T16" fmla="*/ 102 w 285"/>
                  <a:gd name="T17" fmla="*/ 71 h 157"/>
                  <a:gd name="T18" fmla="*/ 67 w 285"/>
                  <a:gd name="T19" fmla="*/ 84 h 157"/>
                  <a:gd name="T20" fmla="*/ 33 w 285"/>
                  <a:gd name="T21" fmla="*/ 100 h 157"/>
                  <a:gd name="T22" fmla="*/ 0 w 285"/>
                  <a:gd name="T23" fmla="*/ 117 h 157"/>
                  <a:gd name="T24" fmla="*/ 24 w 285"/>
                  <a:gd name="T25" fmla="*/ 157 h 157"/>
                  <a:gd name="T26" fmla="*/ 54 w 285"/>
                  <a:gd name="T27" fmla="*/ 142 h 157"/>
                  <a:gd name="T28" fmla="*/ 85 w 285"/>
                  <a:gd name="T29" fmla="*/ 127 h 157"/>
                  <a:gd name="T30" fmla="*/ 119 w 285"/>
                  <a:gd name="T31" fmla="*/ 114 h 157"/>
                  <a:gd name="T32" fmla="*/ 152 w 285"/>
                  <a:gd name="T33" fmla="*/ 101 h 157"/>
                  <a:gd name="T34" fmla="*/ 187 w 285"/>
                  <a:gd name="T35" fmla="*/ 88 h 157"/>
                  <a:gd name="T36" fmla="*/ 221 w 285"/>
                  <a:gd name="T37" fmla="*/ 75 h 157"/>
                  <a:gd name="T38" fmla="*/ 237 w 285"/>
                  <a:gd name="T39" fmla="*/ 66 h 157"/>
                  <a:gd name="T40" fmla="*/ 254 w 285"/>
                  <a:gd name="T41" fmla="*/ 58 h 157"/>
                  <a:gd name="T42" fmla="*/ 270 w 285"/>
                  <a:gd name="T43" fmla="*/ 49 h 157"/>
                  <a:gd name="T44" fmla="*/ 285 w 285"/>
                  <a:gd name="T45" fmla="*/ 40 h 157"/>
                  <a:gd name="T46" fmla="*/ 285 w 285"/>
                  <a:gd name="T47" fmla="*/ 40 h 157"/>
                  <a:gd name="T48" fmla="*/ 260 w 285"/>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5" h="157">
                    <a:moveTo>
                      <a:pt x="260" y="0"/>
                    </a:moveTo>
                    <a:lnTo>
                      <a:pt x="260" y="0"/>
                    </a:lnTo>
                    <a:lnTo>
                      <a:pt x="247" y="9"/>
                    </a:lnTo>
                    <a:lnTo>
                      <a:pt x="233" y="17"/>
                    </a:lnTo>
                    <a:lnTo>
                      <a:pt x="217" y="24"/>
                    </a:lnTo>
                    <a:lnTo>
                      <a:pt x="201" y="31"/>
                    </a:lnTo>
                    <a:lnTo>
                      <a:pt x="169" y="45"/>
                    </a:lnTo>
                    <a:lnTo>
                      <a:pt x="135" y="58"/>
                    </a:lnTo>
                    <a:lnTo>
                      <a:pt x="102" y="71"/>
                    </a:lnTo>
                    <a:lnTo>
                      <a:pt x="67" y="84"/>
                    </a:lnTo>
                    <a:lnTo>
                      <a:pt x="33" y="100"/>
                    </a:lnTo>
                    <a:lnTo>
                      <a:pt x="0" y="117"/>
                    </a:lnTo>
                    <a:lnTo>
                      <a:pt x="24" y="157"/>
                    </a:lnTo>
                    <a:lnTo>
                      <a:pt x="54" y="142"/>
                    </a:lnTo>
                    <a:lnTo>
                      <a:pt x="85" y="127"/>
                    </a:lnTo>
                    <a:lnTo>
                      <a:pt x="119" y="114"/>
                    </a:lnTo>
                    <a:lnTo>
                      <a:pt x="152" y="101"/>
                    </a:lnTo>
                    <a:lnTo>
                      <a:pt x="187" y="88"/>
                    </a:lnTo>
                    <a:lnTo>
                      <a:pt x="221" y="75"/>
                    </a:lnTo>
                    <a:lnTo>
                      <a:pt x="237" y="66"/>
                    </a:lnTo>
                    <a:lnTo>
                      <a:pt x="254" y="58"/>
                    </a:lnTo>
                    <a:lnTo>
                      <a:pt x="270" y="49"/>
                    </a:lnTo>
                    <a:lnTo>
                      <a:pt x="285" y="40"/>
                    </a:lnTo>
                    <a:lnTo>
                      <a:pt x="285" y="40"/>
                    </a:lnTo>
                    <a:lnTo>
                      <a:pt x="2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43" name="Freeform 251"/>
              <p:cNvSpPr>
                <a:spLocks/>
              </p:cNvSpPr>
              <p:nvPr/>
            </p:nvSpPr>
            <p:spPr bwMode="auto">
              <a:xfrm>
                <a:off x="2659" y="2193"/>
                <a:ext cx="28" cy="31"/>
              </a:xfrm>
              <a:custGeom>
                <a:avLst/>
                <a:gdLst>
                  <a:gd name="T0" fmla="*/ 130 w 169"/>
                  <a:gd name="T1" fmla="*/ 2 h 177"/>
                  <a:gd name="T2" fmla="*/ 130 w 169"/>
                  <a:gd name="T3" fmla="*/ 0 h 177"/>
                  <a:gd name="T4" fmla="*/ 118 w 169"/>
                  <a:gd name="T5" fmla="*/ 18 h 177"/>
                  <a:gd name="T6" fmla="*/ 105 w 169"/>
                  <a:gd name="T7" fmla="*/ 38 h 177"/>
                  <a:gd name="T8" fmla="*/ 89 w 169"/>
                  <a:gd name="T9" fmla="*/ 57 h 177"/>
                  <a:gd name="T10" fmla="*/ 73 w 169"/>
                  <a:gd name="T11" fmla="*/ 75 h 177"/>
                  <a:gd name="T12" fmla="*/ 55 w 169"/>
                  <a:gd name="T13" fmla="*/ 93 h 177"/>
                  <a:gd name="T14" fmla="*/ 37 w 169"/>
                  <a:gd name="T15" fmla="*/ 110 h 177"/>
                  <a:gd name="T16" fmla="*/ 19 w 169"/>
                  <a:gd name="T17" fmla="*/ 124 h 177"/>
                  <a:gd name="T18" fmla="*/ 0 w 169"/>
                  <a:gd name="T19" fmla="*/ 137 h 177"/>
                  <a:gd name="T20" fmla="*/ 25 w 169"/>
                  <a:gd name="T21" fmla="*/ 177 h 177"/>
                  <a:gd name="T22" fmla="*/ 47 w 169"/>
                  <a:gd name="T23" fmla="*/ 161 h 177"/>
                  <a:gd name="T24" fmla="*/ 69 w 169"/>
                  <a:gd name="T25" fmla="*/ 144 h 177"/>
                  <a:gd name="T26" fmla="*/ 89 w 169"/>
                  <a:gd name="T27" fmla="*/ 126 h 177"/>
                  <a:gd name="T28" fmla="*/ 107 w 169"/>
                  <a:gd name="T29" fmla="*/ 106 h 177"/>
                  <a:gd name="T30" fmla="*/ 125 w 169"/>
                  <a:gd name="T31" fmla="*/ 87 h 177"/>
                  <a:gd name="T32" fmla="*/ 142 w 169"/>
                  <a:gd name="T33" fmla="*/ 65 h 177"/>
                  <a:gd name="T34" fmla="*/ 156 w 169"/>
                  <a:gd name="T35" fmla="*/ 45 h 177"/>
                  <a:gd name="T36" fmla="*/ 169 w 169"/>
                  <a:gd name="T37" fmla="*/ 26 h 177"/>
                  <a:gd name="T38" fmla="*/ 169 w 169"/>
                  <a:gd name="T39" fmla="*/ 24 h 177"/>
                  <a:gd name="T40" fmla="*/ 130 w 169"/>
                  <a:gd name="T41"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77">
                    <a:moveTo>
                      <a:pt x="130" y="2"/>
                    </a:moveTo>
                    <a:lnTo>
                      <a:pt x="130" y="0"/>
                    </a:lnTo>
                    <a:lnTo>
                      <a:pt x="118" y="18"/>
                    </a:lnTo>
                    <a:lnTo>
                      <a:pt x="105" y="38"/>
                    </a:lnTo>
                    <a:lnTo>
                      <a:pt x="89" y="57"/>
                    </a:lnTo>
                    <a:lnTo>
                      <a:pt x="73" y="75"/>
                    </a:lnTo>
                    <a:lnTo>
                      <a:pt x="55" y="93"/>
                    </a:lnTo>
                    <a:lnTo>
                      <a:pt x="37" y="110"/>
                    </a:lnTo>
                    <a:lnTo>
                      <a:pt x="19" y="124"/>
                    </a:lnTo>
                    <a:lnTo>
                      <a:pt x="0" y="137"/>
                    </a:lnTo>
                    <a:lnTo>
                      <a:pt x="25" y="177"/>
                    </a:lnTo>
                    <a:lnTo>
                      <a:pt x="47" y="161"/>
                    </a:lnTo>
                    <a:lnTo>
                      <a:pt x="69" y="144"/>
                    </a:lnTo>
                    <a:lnTo>
                      <a:pt x="89" y="126"/>
                    </a:lnTo>
                    <a:lnTo>
                      <a:pt x="107" y="106"/>
                    </a:lnTo>
                    <a:lnTo>
                      <a:pt x="125" y="87"/>
                    </a:lnTo>
                    <a:lnTo>
                      <a:pt x="142" y="65"/>
                    </a:lnTo>
                    <a:lnTo>
                      <a:pt x="156" y="45"/>
                    </a:lnTo>
                    <a:lnTo>
                      <a:pt x="169" y="26"/>
                    </a:lnTo>
                    <a:lnTo>
                      <a:pt x="169" y="24"/>
                    </a:lnTo>
                    <a:lnTo>
                      <a:pt x="130" y="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44" name="Freeform 252"/>
              <p:cNvSpPr>
                <a:spLocks/>
              </p:cNvSpPr>
              <p:nvPr/>
            </p:nvSpPr>
            <p:spPr bwMode="auto">
              <a:xfrm>
                <a:off x="2680" y="2151"/>
                <a:ext cx="24" cy="47"/>
              </a:xfrm>
              <a:custGeom>
                <a:avLst/>
                <a:gdLst>
                  <a:gd name="T0" fmla="*/ 107 w 144"/>
                  <a:gd name="T1" fmla="*/ 1 h 267"/>
                  <a:gd name="T2" fmla="*/ 107 w 144"/>
                  <a:gd name="T3" fmla="*/ 0 h 267"/>
                  <a:gd name="T4" fmla="*/ 97 w 144"/>
                  <a:gd name="T5" fmla="*/ 14 h 267"/>
                  <a:gd name="T6" fmla="*/ 87 w 144"/>
                  <a:gd name="T7" fmla="*/ 30 h 267"/>
                  <a:gd name="T8" fmla="*/ 79 w 144"/>
                  <a:gd name="T9" fmla="*/ 44 h 267"/>
                  <a:gd name="T10" fmla="*/ 72 w 144"/>
                  <a:gd name="T11" fmla="*/ 61 h 267"/>
                  <a:gd name="T12" fmla="*/ 59 w 144"/>
                  <a:gd name="T13" fmla="*/ 92 h 267"/>
                  <a:gd name="T14" fmla="*/ 48 w 144"/>
                  <a:gd name="T15" fmla="*/ 125 h 267"/>
                  <a:gd name="T16" fmla="*/ 37 w 144"/>
                  <a:gd name="T17" fmla="*/ 157 h 267"/>
                  <a:gd name="T18" fmla="*/ 25 w 144"/>
                  <a:gd name="T19" fmla="*/ 188 h 267"/>
                  <a:gd name="T20" fmla="*/ 19 w 144"/>
                  <a:gd name="T21" fmla="*/ 203 h 267"/>
                  <a:gd name="T22" fmla="*/ 13 w 144"/>
                  <a:gd name="T23" fmla="*/ 217 h 267"/>
                  <a:gd name="T24" fmla="*/ 7 w 144"/>
                  <a:gd name="T25" fmla="*/ 231 h 267"/>
                  <a:gd name="T26" fmla="*/ 0 w 144"/>
                  <a:gd name="T27" fmla="*/ 245 h 267"/>
                  <a:gd name="T28" fmla="*/ 39 w 144"/>
                  <a:gd name="T29" fmla="*/ 267 h 267"/>
                  <a:gd name="T30" fmla="*/ 48 w 144"/>
                  <a:gd name="T31" fmla="*/ 252 h 267"/>
                  <a:gd name="T32" fmla="*/ 56 w 144"/>
                  <a:gd name="T33" fmla="*/ 236 h 267"/>
                  <a:gd name="T34" fmla="*/ 62 w 144"/>
                  <a:gd name="T35" fmla="*/ 221 h 267"/>
                  <a:gd name="T36" fmla="*/ 69 w 144"/>
                  <a:gd name="T37" fmla="*/ 204 h 267"/>
                  <a:gd name="T38" fmla="*/ 80 w 144"/>
                  <a:gd name="T39" fmla="*/ 173 h 267"/>
                  <a:gd name="T40" fmla="*/ 91 w 144"/>
                  <a:gd name="T41" fmla="*/ 140 h 267"/>
                  <a:gd name="T42" fmla="*/ 103 w 144"/>
                  <a:gd name="T43" fmla="*/ 109 h 267"/>
                  <a:gd name="T44" fmla="*/ 115 w 144"/>
                  <a:gd name="T45" fmla="*/ 79 h 267"/>
                  <a:gd name="T46" fmla="*/ 121 w 144"/>
                  <a:gd name="T47" fmla="*/ 66 h 267"/>
                  <a:gd name="T48" fmla="*/ 128 w 144"/>
                  <a:gd name="T49" fmla="*/ 53 h 267"/>
                  <a:gd name="T50" fmla="*/ 135 w 144"/>
                  <a:gd name="T51" fmla="*/ 41 h 267"/>
                  <a:gd name="T52" fmla="*/ 144 w 144"/>
                  <a:gd name="T53" fmla="*/ 29 h 267"/>
                  <a:gd name="T54" fmla="*/ 144 w 144"/>
                  <a:gd name="T55" fmla="*/ 27 h 267"/>
                  <a:gd name="T56" fmla="*/ 107 w 144"/>
                  <a:gd name="T57" fmla="*/ 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267">
                    <a:moveTo>
                      <a:pt x="107" y="1"/>
                    </a:moveTo>
                    <a:lnTo>
                      <a:pt x="107" y="0"/>
                    </a:lnTo>
                    <a:lnTo>
                      <a:pt x="97" y="14"/>
                    </a:lnTo>
                    <a:lnTo>
                      <a:pt x="87" y="30"/>
                    </a:lnTo>
                    <a:lnTo>
                      <a:pt x="79" y="44"/>
                    </a:lnTo>
                    <a:lnTo>
                      <a:pt x="72" y="61"/>
                    </a:lnTo>
                    <a:lnTo>
                      <a:pt x="59" y="92"/>
                    </a:lnTo>
                    <a:lnTo>
                      <a:pt x="48" y="125"/>
                    </a:lnTo>
                    <a:lnTo>
                      <a:pt x="37" y="157"/>
                    </a:lnTo>
                    <a:lnTo>
                      <a:pt x="25" y="188"/>
                    </a:lnTo>
                    <a:lnTo>
                      <a:pt x="19" y="203"/>
                    </a:lnTo>
                    <a:lnTo>
                      <a:pt x="13" y="217"/>
                    </a:lnTo>
                    <a:lnTo>
                      <a:pt x="7" y="231"/>
                    </a:lnTo>
                    <a:lnTo>
                      <a:pt x="0" y="245"/>
                    </a:lnTo>
                    <a:lnTo>
                      <a:pt x="39" y="267"/>
                    </a:lnTo>
                    <a:lnTo>
                      <a:pt x="48" y="252"/>
                    </a:lnTo>
                    <a:lnTo>
                      <a:pt x="56" y="236"/>
                    </a:lnTo>
                    <a:lnTo>
                      <a:pt x="62" y="221"/>
                    </a:lnTo>
                    <a:lnTo>
                      <a:pt x="69" y="204"/>
                    </a:lnTo>
                    <a:lnTo>
                      <a:pt x="80" y="173"/>
                    </a:lnTo>
                    <a:lnTo>
                      <a:pt x="91" y="140"/>
                    </a:lnTo>
                    <a:lnTo>
                      <a:pt x="103" y="109"/>
                    </a:lnTo>
                    <a:lnTo>
                      <a:pt x="115" y="79"/>
                    </a:lnTo>
                    <a:lnTo>
                      <a:pt x="121" y="66"/>
                    </a:lnTo>
                    <a:lnTo>
                      <a:pt x="128" y="53"/>
                    </a:lnTo>
                    <a:lnTo>
                      <a:pt x="135" y="41"/>
                    </a:lnTo>
                    <a:lnTo>
                      <a:pt x="144" y="29"/>
                    </a:lnTo>
                    <a:lnTo>
                      <a:pt x="144" y="27"/>
                    </a:lnTo>
                    <a:lnTo>
                      <a:pt x="107" y="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45" name="Freeform 253"/>
              <p:cNvSpPr>
                <a:spLocks/>
              </p:cNvSpPr>
              <p:nvPr/>
            </p:nvSpPr>
            <p:spPr bwMode="auto">
              <a:xfrm>
                <a:off x="2698" y="2127"/>
                <a:ext cx="30" cy="29"/>
              </a:xfrm>
              <a:custGeom>
                <a:avLst/>
                <a:gdLst>
                  <a:gd name="T0" fmla="*/ 164 w 184"/>
                  <a:gd name="T1" fmla="*/ 0 h 162"/>
                  <a:gd name="T2" fmla="*/ 164 w 184"/>
                  <a:gd name="T3" fmla="*/ 0 h 162"/>
                  <a:gd name="T4" fmla="*/ 141 w 184"/>
                  <a:gd name="T5" fmla="*/ 11 h 162"/>
                  <a:gd name="T6" fmla="*/ 118 w 184"/>
                  <a:gd name="T7" fmla="*/ 26 h 162"/>
                  <a:gd name="T8" fmla="*/ 96 w 184"/>
                  <a:gd name="T9" fmla="*/ 40 h 162"/>
                  <a:gd name="T10" fmla="*/ 74 w 184"/>
                  <a:gd name="T11" fmla="*/ 57 h 162"/>
                  <a:gd name="T12" fmla="*/ 54 w 184"/>
                  <a:gd name="T13" fmla="*/ 75 h 162"/>
                  <a:gd name="T14" fmla="*/ 33 w 184"/>
                  <a:gd name="T15" fmla="*/ 94 h 162"/>
                  <a:gd name="T16" fmla="*/ 15 w 184"/>
                  <a:gd name="T17" fmla="*/ 114 h 162"/>
                  <a:gd name="T18" fmla="*/ 0 w 184"/>
                  <a:gd name="T19" fmla="*/ 136 h 162"/>
                  <a:gd name="T20" fmla="*/ 37 w 184"/>
                  <a:gd name="T21" fmla="*/ 162 h 162"/>
                  <a:gd name="T22" fmla="*/ 51 w 184"/>
                  <a:gd name="T23" fmla="*/ 144 h 162"/>
                  <a:gd name="T24" fmla="*/ 68 w 184"/>
                  <a:gd name="T25" fmla="*/ 126 h 162"/>
                  <a:gd name="T26" fmla="*/ 85 w 184"/>
                  <a:gd name="T27" fmla="*/ 110 h 162"/>
                  <a:gd name="T28" fmla="*/ 104 w 184"/>
                  <a:gd name="T29" fmla="*/ 93 h 162"/>
                  <a:gd name="T30" fmla="*/ 123 w 184"/>
                  <a:gd name="T31" fmla="*/ 78 h 162"/>
                  <a:gd name="T32" fmla="*/ 142 w 184"/>
                  <a:gd name="T33" fmla="*/ 65 h 162"/>
                  <a:gd name="T34" fmla="*/ 163 w 184"/>
                  <a:gd name="T35" fmla="*/ 53 h 162"/>
                  <a:gd name="T36" fmla="*/ 184 w 184"/>
                  <a:gd name="T37" fmla="*/ 42 h 162"/>
                  <a:gd name="T38" fmla="*/ 184 w 184"/>
                  <a:gd name="T39" fmla="*/ 42 h 162"/>
                  <a:gd name="T40" fmla="*/ 164 w 184"/>
                  <a:gd name="T4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62">
                    <a:moveTo>
                      <a:pt x="164" y="0"/>
                    </a:moveTo>
                    <a:lnTo>
                      <a:pt x="164" y="0"/>
                    </a:lnTo>
                    <a:lnTo>
                      <a:pt x="141" y="11"/>
                    </a:lnTo>
                    <a:lnTo>
                      <a:pt x="118" y="26"/>
                    </a:lnTo>
                    <a:lnTo>
                      <a:pt x="96" y="40"/>
                    </a:lnTo>
                    <a:lnTo>
                      <a:pt x="74" y="57"/>
                    </a:lnTo>
                    <a:lnTo>
                      <a:pt x="54" y="75"/>
                    </a:lnTo>
                    <a:lnTo>
                      <a:pt x="33" y="94"/>
                    </a:lnTo>
                    <a:lnTo>
                      <a:pt x="15" y="114"/>
                    </a:lnTo>
                    <a:lnTo>
                      <a:pt x="0" y="136"/>
                    </a:lnTo>
                    <a:lnTo>
                      <a:pt x="37" y="162"/>
                    </a:lnTo>
                    <a:lnTo>
                      <a:pt x="51" y="144"/>
                    </a:lnTo>
                    <a:lnTo>
                      <a:pt x="68" y="126"/>
                    </a:lnTo>
                    <a:lnTo>
                      <a:pt x="85" y="110"/>
                    </a:lnTo>
                    <a:lnTo>
                      <a:pt x="104" y="93"/>
                    </a:lnTo>
                    <a:lnTo>
                      <a:pt x="123" y="78"/>
                    </a:lnTo>
                    <a:lnTo>
                      <a:pt x="142" y="65"/>
                    </a:lnTo>
                    <a:lnTo>
                      <a:pt x="163" y="53"/>
                    </a:lnTo>
                    <a:lnTo>
                      <a:pt x="184" y="42"/>
                    </a:lnTo>
                    <a:lnTo>
                      <a:pt x="184" y="42"/>
                    </a:lnTo>
                    <a:lnTo>
                      <a:pt x="1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46" name="Freeform 254"/>
              <p:cNvSpPr>
                <a:spLocks/>
              </p:cNvSpPr>
              <p:nvPr/>
            </p:nvSpPr>
            <p:spPr bwMode="auto">
              <a:xfrm>
                <a:off x="2725" y="2118"/>
                <a:ext cx="38" cy="17"/>
              </a:xfrm>
              <a:custGeom>
                <a:avLst/>
                <a:gdLst>
                  <a:gd name="T0" fmla="*/ 224 w 233"/>
                  <a:gd name="T1" fmla="*/ 0 h 94"/>
                  <a:gd name="T2" fmla="*/ 224 w 233"/>
                  <a:gd name="T3" fmla="*/ 0 h 94"/>
                  <a:gd name="T4" fmla="*/ 198 w 233"/>
                  <a:gd name="T5" fmla="*/ 3 h 94"/>
                  <a:gd name="T6" fmla="*/ 170 w 233"/>
                  <a:gd name="T7" fmla="*/ 8 h 94"/>
                  <a:gd name="T8" fmla="*/ 142 w 233"/>
                  <a:gd name="T9" fmla="*/ 13 h 94"/>
                  <a:gd name="T10" fmla="*/ 113 w 233"/>
                  <a:gd name="T11" fmla="*/ 18 h 94"/>
                  <a:gd name="T12" fmla="*/ 84 w 233"/>
                  <a:gd name="T13" fmla="*/ 24 h 94"/>
                  <a:gd name="T14" fmla="*/ 55 w 233"/>
                  <a:gd name="T15" fmla="*/ 31 h 94"/>
                  <a:gd name="T16" fmla="*/ 28 w 233"/>
                  <a:gd name="T17" fmla="*/ 40 h 94"/>
                  <a:gd name="T18" fmla="*/ 0 w 233"/>
                  <a:gd name="T19" fmla="*/ 52 h 94"/>
                  <a:gd name="T20" fmla="*/ 20 w 233"/>
                  <a:gd name="T21" fmla="*/ 94 h 94"/>
                  <a:gd name="T22" fmla="*/ 43 w 233"/>
                  <a:gd name="T23" fmla="*/ 85 h 94"/>
                  <a:gd name="T24" fmla="*/ 68 w 233"/>
                  <a:gd name="T25" fmla="*/ 76 h 94"/>
                  <a:gd name="T26" fmla="*/ 95 w 233"/>
                  <a:gd name="T27" fmla="*/ 69 h 94"/>
                  <a:gd name="T28" fmla="*/ 122 w 233"/>
                  <a:gd name="T29" fmla="*/ 63 h 94"/>
                  <a:gd name="T30" fmla="*/ 150 w 233"/>
                  <a:gd name="T31" fmla="*/ 58 h 94"/>
                  <a:gd name="T32" fmla="*/ 178 w 233"/>
                  <a:gd name="T33" fmla="*/ 54 h 94"/>
                  <a:gd name="T34" fmla="*/ 205 w 233"/>
                  <a:gd name="T35" fmla="*/ 50 h 94"/>
                  <a:gd name="T36" fmla="*/ 233 w 233"/>
                  <a:gd name="T37" fmla="*/ 45 h 94"/>
                  <a:gd name="T38" fmla="*/ 233 w 233"/>
                  <a:gd name="T39" fmla="*/ 45 h 94"/>
                  <a:gd name="T40" fmla="*/ 224 w 233"/>
                  <a:gd name="T4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94">
                    <a:moveTo>
                      <a:pt x="224" y="0"/>
                    </a:moveTo>
                    <a:lnTo>
                      <a:pt x="224" y="0"/>
                    </a:lnTo>
                    <a:lnTo>
                      <a:pt x="198" y="3"/>
                    </a:lnTo>
                    <a:lnTo>
                      <a:pt x="170" y="8"/>
                    </a:lnTo>
                    <a:lnTo>
                      <a:pt x="142" y="13"/>
                    </a:lnTo>
                    <a:lnTo>
                      <a:pt x="113" y="18"/>
                    </a:lnTo>
                    <a:lnTo>
                      <a:pt x="84" y="24"/>
                    </a:lnTo>
                    <a:lnTo>
                      <a:pt x="55" y="31"/>
                    </a:lnTo>
                    <a:lnTo>
                      <a:pt x="28" y="40"/>
                    </a:lnTo>
                    <a:lnTo>
                      <a:pt x="0" y="52"/>
                    </a:lnTo>
                    <a:lnTo>
                      <a:pt x="20" y="94"/>
                    </a:lnTo>
                    <a:lnTo>
                      <a:pt x="43" y="85"/>
                    </a:lnTo>
                    <a:lnTo>
                      <a:pt x="68" y="76"/>
                    </a:lnTo>
                    <a:lnTo>
                      <a:pt x="95" y="69"/>
                    </a:lnTo>
                    <a:lnTo>
                      <a:pt x="122" y="63"/>
                    </a:lnTo>
                    <a:lnTo>
                      <a:pt x="150" y="58"/>
                    </a:lnTo>
                    <a:lnTo>
                      <a:pt x="178" y="54"/>
                    </a:lnTo>
                    <a:lnTo>
                      <a:pt x="205" y="50"/>
                    </a:lnTo>
                    <a:lnTo>
                      <a:pt x="233" y="45"/>
                    </a:lnTo>
                    <a:lnTo>
                      <a:pt x="233" y="45"/>
                    </a:lnTo>
                    <a:lnTo>
                      <a:pt x="22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47" name="Freeform 255"/>
              <p:cNvSpPr>
                <a:spLocks/>
              </p:cNvSpPr>
              <p:nvPr/>
            </p:nvSpPr>
            <p:spPr bwMode="auto">
              <a:xfrm>
                <a:off x="2762" y="2111"/>
                <a:ext cx="44" cy="15"/>
              </a:xfrm>
              <a:custGeom>
                <a:avLst/>
                <a:gdLst>
                  <a:gd name="T0" fmla="*/ 248 w 268"/>
                  <a:gd name="T1" fmla="*/ 0 h 86"/>
                  <a:gd name="T2" fmla="*/ 248 w 268"/>
                  <a:gd name="T3" fmla="*/ 0 h 86"/>
                  <a:gd name="T4" fmla="*/ 236 w 268"/>
                  <a:gd name="T5" fmla="*/ 4 h 86"/>
                  <a:gd name="T6" fmla="*/ 222 w 268"/>
                  <a:gd name="T7" fmla="*/ 9 h 86"/>
                  <a:gd name="T8" fmla="*/ 209 w 268"/>
                  <a:gd name="T9" fmla="*/ 14 h 86"/>
                  <a:gd name="T10" fmla="*/ 196 w 268"/>
                  <a:gd name="T11" fmla="*/ 16 h 86"/>
                  <a:gd name="T12" fmla="*/ 165 w 268"/>
                  <a:gd name="T13" fmla="*/ 22 h 86"/>
                  <a:gd name="T14" fmla="*/ 134 w 268"/>
                  <a:gd name="T15" fmla="*/ 26 h 86"/>
                  <a:gd name="T16" fmla="*/ 100 w 268"/>
                  <a:gd name="T17" fmla="*/ 28 h 86"/>
                  <a:gd name="T18" fmla="*/ 66 w 268"/>
                  <a:gd name="T19" fmla="*/ 32 h 86"/>
                  <a:gd name="T20" fmla="*/ 33 w 268"/>
                  <a:gd name="T21" fmla="*/ 36 h 86"/>
                  <a:gd name="T22" fmla="*/ 0 w 268"/>
                  <a:gd name="T23" fmla="*/ 41 h 86"/>
                  <a:gd name="T24" fmla="*/ 9 w 268"/>
                  <a:gd name="T25" fmla="*/ 86 h 86"/>
                  <a:gd name="T26" fmla="*/ 39 w 268"/>
                  <a:gd name="T27" fmla="*/ 81 h 86"/>
                  <a:gd name="T28" fmla="*/ 71 w 268"/>
                  <a:gd name="T29" fmla="*/ 78 h 86"/>
                  <a:gd name="T30" fmla="*/ 104 w 268"/>
                  <a:gd name="T31" fmla="*/ 75 h 86"/>
                  <a:gd name="T32" fmla="*/ 138 w 268"/>
                  <a:gd name="T33" fmla="*/ 73 h 86"/>
                  <a:gd name="T34" fmla="*/ 172 w 268"/>
                  <a:gd name="T35" fmla="*/ 68 h 86"/>
                  <a:gd name="T36" fmla="*/ 204 w 268"/>
                  <a:gd name="T37" fmla="*/ 63 h 86"/>
                  <a:gd name="T38" fmla="*/ 221 w 268"/>
                  <a:gd name="T39" fmla="*/ 59 h 86"/>
                  <a:gd name="T40" fmla="*/ 238 w 268"/>
                  <a:gd name="T41" fmla="*/ 54 h 86"/>
                  <a:gd name="T42" fmla="*/ 254 w 268"/>
                  <a:gd name="T43" fmla="*/ 48 h 86"/>
                  <a:gd name="T44" fmla="*/ 268 w 268"/>
                  <a:gd name="T45" fmla="*/ 42 h 86"/>
                  <a:gd name="T46" fmla="*/ 268 w 268"/>
                  <a:gd name="T47" fmla="*/ 42 h 86"/>
                  <a:gd name="T48" fmla="*/ 248 w 268"/>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86">
                    <a:moveTo>
                      <a:pt x="248" y="0"/>
                    </a:moveTo>
                    <a:lnTo>
                      <a:pt x="248" y="0"/>
                    </a:lnTo>
                    <a:lnTo>
                      <a:pt x="236" y="4"/>
                    </a:lnTo>
                    <a:lnTo>
                      <a:pt x="222" y="9"/>
                    </a:lnTo>
                    <a:lnTo>
                      <a:pt x="209" y="14"/>
                    </a:lnTo>
                    <a:lnTo>
                      <a:pt x="196" y="16"/>
                    </a:lnTo>
                    <a:lnTo>
                      <a:pt x="165" y="22"/>
                    </a:lnTo>
                    <a:lnTo>
                      <a:pt x="134" y="26"/>
                    </a:lnTo>
                    <a:lnTo>
                      <a:pt x="100" y="28"/>
                    </a:lnTo>
                    <a:lnTo>
                      <a:pt x="66" y="32"/>
                    </a:lnTo>
                    <a:lnTo>
                      <a:pt x="33" y="36"/>
                    </a:lnTo>
                    <a:lnTo>
                      <a:pt x="0" y="41"/>
                    </a:lnTo>
                    <a:lnTo>
                      <a:pt x="9" y="86"/>
                    </a:lnTo>
                    <a:lnTo>
                      <a:pt x="39" y="81"/>
                    </a:lnTo>
                    <a:lnTo>
                      <a:pt x="71" y="78"/>
                    </a:lnTo>
                    <a:lnTo>
                      <a:pt x="104" y="75"/>
                    </a:lnTo>
                    <a:lnTo>
                      <a:pt x="138" y="73"/>
                    </a:lnTo>
                    <a:lnTo>
                      <a:pt x="172" y="68"/>
                    </a:lnTo>
                    <a:lnTo>
                      <a:pt x="204" y="63"/>
                    </a:lnTo>
                    <a:lnTo>
                      <a:pt x="221" y="59"/>
                    </a:lnTo>
                    <a:lnTo>
                      <a:pt x="238" y="54"/>
                    </a:lnTo>
                    <a:lnTo>
                      <a:pt x="254" y="48"/>
                    </a:lnTo>
                    <a:lnTo>
                      <a:pt x="268" y="42"/>
                    </a:lnTo>
                    <a:lnTo>
                      <a:pt x="268" y="42"/>
                    </a:lnTo>
                    <a:lnTo>
                      <a:pt x="24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48" name="Freeform 256"/>
              <p:cNvSpPr>
                <a:spLocks/>
              </p:cNvSpPr>
              <p:nvPr/>
            </p:nvSpPr>
            <p:spPr bwMode="auto">
              <a:xfrm>
                <a:off x="2803" y="2081"/>
                <a:ext cx="33" cy="37"/>
              </a:xfrm>
              <a:custGeom>
                <a:avLst/>
                <a:gdLst>
                  <a:gd name="T0" fmla="*/ 172 w 199"/>
                  <a:gd name="T1" fmla="*/ 0 h 216"/>
                  <a:gd name="T2" fmla="*/ 172 w 199"/>
                  <a:gd name="T3" fmla="*/ 1 h 216"/>
                  <a:gd name="T4" fmla="*/ 158 w 199"/>
                  <a:gd name="T5" fmla="*/ 10 h 216"/>
                  <a:gd name="T6" fmla="*/ 146 w 199"/>
                  <a:gd name="T7" fmla="*/ 22 h 216"/>
                  <a:gd name="T8" fmla="*/ 134 w 199"/>
                  <a:gd name="T9" fmla="*/ 33 h 216"/>
                  <a:gd name="T10" fmla="*/ 122 w 199"/>
                  <a:gd name="T11" fmla="*/ 46 h 216"/>
                  <a:gd name="T12" fmla="*/ 102 w 199"/>
                  <a:gd name="T13" fmla="*/ 72 h 216"/>
                  <a:gd name="T14" fmla="*/ 81 w 199"/>
                  <a:gd name="T15" fmla="*/ 97 h 216"/>
                  <a:gd name="T16" fmla="*/ 61 w 199"/>
                  <a:gd name="T17" fmla="*/ 121 h 216"/>
                  <a:gd name="T18" fmla="*/ 40 w 199"/>
                  <a:gd name="T19" fmla="*/ 142 h 216"/>
                  <a:gd name="T20" fmla="*/ 31 w 199"/>
                  <a:gd name="T21" fmla="*/ 152 h 216"/>
                  <a:gd name="T22" fmla="*/ 21 w 199"/>
                  <a:gd name="T23" fmla="*/ 160 h 216"/>
                  <a:gd name="T24" fmla="*/ 10 w 199"/>
                  <a:gd name="T25" fmla="*/ 168 h 216"/>
                  <a:gd name="T26" fmla="*/ 0 w 199"/>
                  <a:gd name="T27" fmla="*/ 174 h 216"/>
                  <a:gd name="T28" fmla="*/ 20 w 199"/>
                  <a:gd name="T29" fmla="*/ 216 h 216"/>
                  <a:gd name="T30" fmla="*/ 36 w 199"/>
                  <a:gd name="T31" fmla="*/ 207 h 216"/>
                  <a:gd name="T32" fmla="*/ 49 w 199"/>
                  <a:gd name="T33" fmla="*/ 198 h 216"/>
                  <a:gd name="T34" fmla="*/ 62 w 199"/>
                  <a:gd name="T35" fmla="*/ 187 h 216"/>
                  <a:gd name="T36" fmla="*/ 74 w 199"/>
                  <a:gd name="T37" fmla="*/ 175 h 216"/>
                  <a:gd name="T38" fmla="*/ 97 w 199"/>
                  <a:gd name="T39" fmla="*/ 151 h 216"/>
                  <a:gd name="T40" fmla="*/ 117 w 199"/>
                  <a:gd name="T41" fmla="*/ 126 h 216"/>
                  <a:gd name="T42" fmla="*/ 138 w 199"/>
                  <a:gd name="T43" fmla="*/ 100 h 216"/>
                  <a:gd name="T44" fmla="*/ 158 w 199"/>
                  <a:gd name="T45" fmla="*/ 76 h 216"/>
                  <a:gd name="T46" fmla="*/ 168 w 199"/>
                  <a:gd name="T47" fmla="*/ 66 h 216"/>
                  <a:gd name="T48" fmla="*/ 177 w 199"/>
                  <a:gd name="T49" fmla="*/ 56 h 216"/>
                  <a:gd name="T50" fmla="*/ 188 w 199"/>
                  <a:gd name="T51" fmla="*/ 46 h 216"/>
                  <a:gd name="T52" fmla="*/ 199 w 199"/>
                  <a:gd name="T53" fmla="*/ 38 h 216"/>
                  <a:gd name="T54" fmla="*/ 199 w 199"/>
                  <a:gd name="T55" fmla="*/ 39 h 216"/>
                  <a:gd name="T56" fmla="*/ 172 w 19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216">
                    <a:moveTo>
                      <a:pt x="172" y="0"/>
                    </a:moveTo>
                    <a:lnTo>
                      <a:pt x="172" y="1"/>
                    </a:lnTo>
                    <a:lnTo>
                      <a:pt x="158" y="10"/>
                    </a:lnTo>
                    <a:lnTo>
                      <a:pt x="146" y="22"/>
                    </a:lnTo>
                    <a:lnTo>
                      <a:pt x="134" y="33"/>
                    </a:lnTo>
                    <a:lnTo>
                      <a:pt x="122" y="46"/>
                    </a:lnTo>
                    <a:lnTo>
                      <a:pt x="102" y="72"/>
                    </a:lnTo>
                    <a:lnTo>
                      <a:pt x="81" y="97"/>
                    </a:lnTo>
                    <a:lnTo>
                      <a:pt x="61" y="121"/>
                    </a:lnTo>
                    <a:lnTo>
                      <a:pt x="40" y="142"/>
                    </a:lnTo>
                    <a:lnTo>
                      <a:pt x="31" y="152"/>
                    </a:lnTo>
                    <a:lnTo>
                      <a:pt x="21" y="160"/>
                    </a:lnTo>
                    <a:lnTo>
                      <a:pt x="10" y="168"/>
                    </a:lnTo>
                    <a:lnTo>
                      <a:pt x="0" y="174"/>
                    </a:lnTo>
                    <a:lnTo>
                      <a:pt x="20" y="216"/>
                    </a:lnTo>
                    <a:lnTo>
                      <a:pt x="36" y="207"/>
                    </a:lnTo>
                    <a:lnTo>
                      <a:pt x="49" y="198"/>
                    </a:lnTo>
                    <a:lnTo>
                      <a:pt x="62" y="187"/>
                    </a:lnTo>
                    <a:lnTo>
                      <a:pt x="74" y="175"/>
                    </a:lnTo>
                    <a:lnTo>
                      <a:pt x="97" y="151"/>
                    </a:lnTo>
                    <a:lnTo>
                      <a:pt x="117" y="126"/>
                    </a:lnTo>
                    <a:lnTo>
                      <a:pt x="138" y="100"/>
                    </a:lnTo>
                    <a:lnTo>
                      <a:pt x="158" y="76"/>
                    </a:lnTo>
                    <a:lnTo>
                      <a:pt x="168" y="66"/>
                    </a:lnTo>
                    <a:lnTo>
                      <a:pt x="177" y="56"/>
                    </a:lnTo>
                    <a:lnTo>
                      <a:pt x="188" y="46"/>
                    </a:lnTo>
                    <a:lnTo>
                      <a:pt x="199" y="38"/>
                    </a:lnTo>
                    <a:lnTo>
                      <a:pt x="199" y="39"/>
                    </a:lnTo>
                    <a:lnTo>
                      <a:pt x="17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49" name="Freeform 257"/>
              <p:cNvSpPr>
                <a:spLocks/>
              </p:cNvSpPr>
              <p:nvPr/>
            </p:nvSpPr>
            <p:spPr bwMode="auto">
              <a:xfrm>
                <a:off x="2831" y="2065"/>
                <a:ext cx="36" cy="23"/>
              </a:xfrm>
              <a:custGeom>
                <a:avLst/>
                <a:gdLst>
                  <a:gd name="T0" fmla="*/ 209 w 215"/>
                  <a:gd name="T1" fmla="*/ 0 h 128"/>
                  <a:gd name="T2" fmla="*/ 210 w 215"/>
                  <a:gd name="T3" fmla="*/ 0 h 128"/>
                  <a:gd name="T4" fmla="*/ 196 w 215"/>
                  <a:gd name="T5" fmla="*/ 1 h 128"/>
                  <a:gd name="T6" fmla="*/ 182 w 215"/>
                  <a:gd name="T7" fmla="*/ 5 h 128"/>
                  <a:gd name="T8" fmla="*/ 167 w 215"/>
                  <a:gd name="T9" fmla="*/ 8 h 128"/>
                  <a:gd name="T10" fmla="*/ 153 w 215"/>
                  <a:gd name="T11" fmla="*/ 12 h 128"/>
                  <a:gd name="T12" fmla="*/ 125 w 215"/>
                  <a:gd name="T13" fmla="*/ 21 h 128"/>
                  <a:gd name="T14" fmla="*/ 99 w 215"/>
                  <a:gd name="T15" fmla="*/ 32 h 128"/>
                  <a:gd name="T16" fmla="*/ 72 w 215"/>
                  <a:gd name="T17" fmla="*/ 45 h 128"/>
                  <a:gd name="T18" fmla="*/ 47 w 215"/>
                  <a:gd name="T19" fmla="*/ 60 h 128"/>
                  <a:gd name="T20" fmla="*/ 23 w 215"/>
                  <a:gd name="T21" fmla="*/ 74 h 128"/>
                  <a:gd name="T22" fmla="*/ 0 w 215"/>
                  <a:gd name="T23" fmla="*/ 89 h 128"/>
                  <a:gd name="T24" fmla="*/ 27 w 215"/>
                  <a:gd name="T25" fmla="*/ 128 h 128"/>
                  <a:gd name="T26" fmla="*/ 48 w 215"/>
                  <a:gd name="T27" fmla="*/ 114 h 128"/>
                  <a:gd name="T28" fmla="*/ 71 w 215"/>
                  <a:gd name="T29" fmla="*/ 99 h 128"/>
                  <a:gd name="T30" fmla="*/ 94 w 215"/>
                  <a:gd name="T31" fmla="*/ 86 h 128"/>
                  <a:gd name="T32" fmla="*/ 118 w 215"/>
                  <a:gd name="T33" fmla="*/ 75 h 128"/>
                  <a:gd name="T34" fmla="*/ 142 w 215"/>
                  <a:gd name="T35" fmla="*/ 65 h 128"/>
                  <a:gd name="T36" fmla="*/ 167 w 215"/>
                  <a:gd name="T37" fmla="*/ 56 h 128"/>
                  <a:gd name="T38" fmla="*/ 179 w 215"/>
                  <a:gd name="T39" fmla="*/ 53 h 128"/>
                  <a:gd name="T40" fmla="*/ 191 w 215"/>
                  <a:gd name="T41" fmla="*/ 50 h 128"/>
                  <a:gd name="T42" fmla="*/ 203 w 215"/>
                  <a:gd name="T43" fmla="*/ 48 h 128"/>
                  <a:gd name="T44" fmla="*/ 215 w 215"/>
                  <a:gd name="T45" fmla="*/ 45 h 128"/>
                  <a:gd name="T46" fmla="*/ 215 w 215"/>
                  <a:gd name="T47" fmla="*/ 45 h 128"/>
                  <a:gd name="T48" fmla="*/ 209 w 215"/>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128">
                    <a:moveTo>
                      <a:pt x="209" y="0"/>
                    </a:moveTo>
                    <a:lnTo>
                      <a:pt x="210" y="0"/>
                    </a:lnTo>
                    <a:lnTo>
                      <a:pt x="196" y="1"/>
                    </a:lnTo>
                    <a:lnTo>
                      <a:pt x="182" y="5"/>
                    </a:lnTo>
                    <a:lnTo>
                      <a:pt x="167" y="8"/>
                    </a:lnTo>
                    <a:lnTo>
                      <a:pt x="153" y="12"/>
                    </a:lnTo>
                    <a:lnTo>
                      <a:pt x="125" y="21"/>
                    </a:lnTo>
                    <a:lnTo>
                      <a:pt x="99" y="32"/>
                    </a:lnTo>
                    <a:lnTo>
                      <a:pt x="72" y="45"/>
                    </a:lnTo>
                    <a:lnTo>
                      <a:pt x="47" y="60"/>
                    </a:lnTo>
                    <a:lnTo>
                      <a:pt x="23" y="74"/>
                    </a:lnTo>
                    <a:lnTo>
                      <a:pt x="0" y="89"/>
                    </a:lnTo>
                    <a:lnTo>
                      <a:pt x="27" y="128"/>
                    </a:lnTo>
                    <a:lnTo>
                      <a:pt x="48" y="114"/>
                    </a:lnTo>
                    <a:lnTo>
                      <a:pt x="71" y="99"/>
                    </a:lnTo>
                    <a:lnTo>
                      <a:pt x="94" y="86"/>
                    </a:lnTo>
                    <a:lnTo>
                      <a:pt x="118" y="75"/>
                    </a:lnTo>
                    <a:lnTo>
                      <a:pt x="142" y="65"/>
                    </a:lnTo>
                    <a:lnTo>
                      <a:pt x="167" y="56"/>
                    </a:lnTo>
                    <a:lnTo>
                      <a:pt x="179" y="53"/>
                    </a:lnTo>
                    <a:lnTo>
                      <a:pt x="191" y="50"/>
                    </a:lnTo>
                    <a:lnTo>
                      <a:pt x="203" y="48"/>
                    </a:lnTo>
                    <a:lnTo>
                      <a:pt x="215" y="45"/>
                    </a:lnTo>
                    <a:lnTo>
                      <a:pt x="215" y="45"/>
                    </a:lnTo>
                    <a:lnTo>
                      <a:pt x="20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0" name="Freeform 258"/>
              <p:cNvSpPr>
                <a:spLocks/>
              </p:cNvSpPr>
              <p:nvPr/>
            </p:nvSpPr>
            <p:spPr bwMode="auto">
              <a:xfrm>
                <a:off x="2865" y="2064"/>
                <a:ext cx="50" cy="13"/>
              </a:xfrm>
              <a:custGeom>
                <a:avLst/>
                <a:gdLst>
                  <a:gd name="T0" fmla="*/ 303 w 303"/>
                  <a:gd name="T1" fmla="*/ 26 h 71"/>
                  <a:gd name="T2" fmla="*/ 301 w 303"/>
                  <a:gd name="T3" fmla="*/ 25 h 71"/>
                  <a:gd name="T4" fmla="*/ 265 w 303"/>
                  <a:gd name="T5" fmla="*/ 18 h 71"/>
                  <a:gd name="T6" fmla="*/ 227 w 303"/>
                  <a:gd name="T7" fmla="*/ 11 h 71"/>
                  <a:gd name="T8" fmla="*/ 190 w 303"/>
                  <a:gd name="T9" fmla="*/ 6 h 71"/>
                  <a:gd name="T10" fmla="*/ 151 w 303"/>
                  <a:gd name="T11" fmla="*/ 2 h 71"/>
                  <a:gd name="T12" fmla="*/ 113 w 303"/>
                  <a:gd name="T13" fmla="*/ 0 h 71"/>
                  <a:gd name="T14" fmla="*/ 75 w 303"/>
                  <a:gd name="T15" fmla="*/ 0 h 71"/>
                  <a:gd name="T16" fmla="*/ 37 w 303"/>
                  <a:gd name="T17" fmla="*/ 2 h 71"/>
                  <a:gd name="T18" fmla="*/ 0 w 303"/>
                  <a:gd name="T19" fmla="*/ 6 h 71"/>
                  <a:gd name="T20" fmla="*/ 6 w 303"/>
                  <a:gd name="T21" fmla="*/ 51 h 71"/>
                  <a:gd name="T22" fmla="*/ 41 w 303"/>
                  <a:gd name="T23" fmla="*/ 49 h 71"/>
                  <a:gd name="T24" fmla="*/ 76 w 303"/>
                  <a:gd name="T25" fmla="*/ 47 h 71"/>
                  <a:gd name="T26" fmla="*/ 112 w 303"/>
                  <a:gd name="T27" fmla="*/ 47 h 71"/>
                  <a:gd name="T28" fmla="*/ 148 w 303"/>
                  <a:gd name="T29" fmla="*/ 49 h 71"/>
                  <a:gd name="T30" fmla="*/ 184 w 303"/>
                  <a:gd name="T31" fmla="*/ 51 h 71"/>
                  <a:gd name="T32" fmla="*/ 220 w 303"/>
                  <a:gd name="T33" fmla="*/ 56 h 71"/>
                  <a:gd name="T34" fmla="*/ 256 w 303"/>
                  <a:gd name="T35" fmla="*/ 63 h 71"/>
                  <a:gd name="T36" fmla="*/ 291 w 303"/>
                  <a:gd name="T37" fmla="*/ 71 h 71"/>
                  <a:gd name="T38" fmla="*/ 289 w 303"/>
                  <a:gd name="T39" fmla="*/ 71 h 71"/>
                  <a:gd name="T40" fmla="*/ 303 w 303"/>
                  <a:gd name="T41"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71">
                    <a:moveTo>
                      <a:pt x="303" y="26"/>
                    </a:moveTo>
                    <a:lnTo>
                      <a:pt x="301" y="25"/>
                    </a:lnTo>
                    <a:lnTo>
                      <a:pt x="265" y="18"/>
                    </a:lnTo>
                    <a:lnTo>
                      <a:pt x="227" y="11"/>
                    </a:lnTo>
                    <a:lnTo>
                      <a:pt x="190" y="6"/>
                    </a:lnTo>
                    <a:lnTo>
                      <a:pt x="151" y="2"/>
                    </a:lnTo>
                    <a:lnTo>
                      <a:pt x="113" y="0"/>
                    </a:lnTo>
                    <a:lnTo>
                      <a:pt x="75" y="0"/>
                    </a:lnTo>
                    <a:lnTo>
                      <a:pt x="37" y="2"/>
                    </a:lnTo>
                    <a:lnTo>
                      <a:pt x="0" y="6"/>
                    </a:lnTo>
                    <a:lnTo>
                      <a:pt x="6" y="51"/>
                    </a:lnTo>
                    <a:lnTo>
                      <a:pt x="41" y="49"/>
                    </a:lnTo>
                    <a:lnTo>
                      <a:pt x="76" y="47"/>
                    </a:lnTo>
                    <a:lnTo>
                      <a:pt x="112" y="47"/>
                    </a:lnTo>
                    <a:lnTo>
                      <a:pt x="148" y="49"/>
                    </a:lnTo>
                    <a:lnTo>
                      <a:pt x="184" y="51"/>
                    </a:lnTo>
                    <a:lnTo>
                      <a:pt x="220" y="56"/>
                    </a:lnTo>
                    <a:lnTo>
                      <a:pt x="256" y="63"/>
                    </a:lnTo>
                    <a:lnTo>
                      <a:pt x="291" y="71"/>
                    </a:lnTo>
                    <a:lnTo>
                      <a:pt x="289" y="71"/>
                    </a:lnTo>
                    <a:lnTo>
                      <a:pt x="303" y="2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1" name="Freeform 259"/>
              <p:cNvSpPr>
                <a:spLocks/>
              </p:cNvSpPr>
              <p:nvPr/>
            </p:nvSpPr>
            <p:spPr bwMode="auto">
              <a:xfrm>
                <a:off x="2913" y="2069"/>
                <a:ext cx="40" cy="30"/>
              </a:xfrm>
              <a:custGeom>
                <a:avLst/>
                <a:gdLst>
                  <a:gd name="T0" fmla="*/ 246 w 246"/>
                  <a:gd name="T1" fmla="*/ 130 h 172"/>
                  <a:gd name="T2" fmla="*/ 246 w 246"/>
                  <a:gd name="T3" fmla="*/ 130 h 172"/>
                  <a:gd name="T4" fmla="*/ 221 w 246"/>
                  <a:gd name="T5" fmla="*/ 115 h 172"/>
                  <a:gd name="T6" fmla="*/ 194 w 246"/>
                  <a:gd name="T7" fmla="*/ 100 h 172"/>
                  <a:gd name="T8" fmla="*/ 166 w 246"/>
                  <a:gd name="T9" fmla="*/ 82 h 172"/>
                  <a:gd name="T10" fmla="*/ 137 w 246"/>
                  <a:gd name="T11" fmla="*/ 63 h 172"/>
                  <a:gd name="T12" fmla="*/ 108 w 246"/>
                  <a:gd name="T13" fmla="*/ 43 h 172"/>
                  <a:gd name="T14" fmla="*/ 78 w 246"/>
                  <a:gd name="T15" fmla="*/ 27 h 172"/>
                  <a:gd name="T16" fmla="*/ 63 w 246"/>
                  <a:gd name="T17" fmla="*/ 18 h 172"/>
                  <a:gd name="T18" fmla="*/ 46 w 246"/>
                  <a:gd name="T19" fmla="*/ 11 h 172"/>
                  <a:gd name="T20" fmla="*/ 30 w 246"/>
                  <a:gd name="T21" fmla="*/ 5 h 172"/>
                  <a:gd name="T22" fmla="*/ 14 w 246"/>
                  <a:gd name="T23" fmla="*/ 0 h 172"/>
                  <a:gd name="T24" fmla="*/ 0 w 246"/>
                  <a:gd name="T25" fmla="*/ 45 h 172"/>
                  <a:gd name="T26" fmla="*/ 15 w 246"/>
                  <a:gd name="T27" fmla="*/ 49 h 172"/>
                  <a:gd name="T28" fmla="*/ 28 w 246"/>
                  <a:gd name="T29" fmla="*/ 54 h 172"/>
                  <a:gd name="T30" fmla="*/ 42 w 246"/>
                  <a:gd name="T31" fmla="*/ 60 h 172"/>
                  <a:gd name="T32" fmla="*/ 56 w 246"/>
                  <a:gd name="T33" fmla="*/ 67 h 172"/>
                  <a:gd name="T34" fmla="*/ 84 w 246"/>
                  <a:gd name="T35" fmla="*/ 84 h 172"/>
                  <a:gd name="T36" fmla="*/ 112 w 246"/>
                  <a:gd name="T37" fmla="*/ 101 h 172"/>
                  <a:gd name="T38" fmla="*/ 141 w 246"/>
                  <a:gd name="T39" fmla="*/ 120 h 172"/>
                  <a:gd name="T40" fmla="*/ 168 w 246"/>
                  <a:gd name="T41" fmla="*/ 138 h 172"/>
                  <a:gd name="T42" fmla="*/ 197 w 246"/>
                  <a:gd name="T43" fmla="*/ 156 h 172"/>
                  <a:gd name="T44" fmla="*/ 227 w 246"/>
                  <a:gd name="T45" fmla="*/ 172 h 172"/>
                  <a:gd name="T46" fmla="*/ 227 w 246"/>
                  <a:gd name="T47" fmla="*/ 172 h 172"/>
                  <a:gd name="T48" fmla="*/ 246 w 246"/>
                  <a:gd name="T49"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72">
                    <a:moveTo>
                      <a:pt x="246" y="130"/>
                    </a:moveTo>
                    <a:lnTo>
                      <a:pt x="246" y="130"/>
                    </a:lnTo>
                    <a:lnTo>
                      <a:pt x="221" y="115"/>
                    </a:lnTo>
                    <a:lnTo>
                      <a:pt x="194" y="100"/>
                    </a:lnTo>
                    <a:lnTo>
                      <a:pt x="166" y="82"/>
                    </a:lnTo>
                    <a:lnTo>
                      <a:pt x="137" y="63"/>
                    </a:lnTo>
                    <a:lnTo>
                      <a:pt x="108" y="43"/>
                    </a:lnTo>
                    <a:lnTo>
                      <a:pt x="78" y="27"/>
                    </a:lnTo>
                    <a:lnTo>
                      <a:pt x="63" y="18"/>
                    </a:lnTo>
                    <a:lnTo>
                      <a:pt x="46" y="11"/>
                    </a:lnTo>
                    <a:lnTo>
                      <a:pt x="30" y="5"/>
                    </a:lnTo>
                    <a:lnTo>
                      <a:pt x="14" y="0"/>
                    </a:lnTo>
                    <a:lnTo>
                      <a:pt x="0" y="45"/>
                    </a:lnTo>
                    <a:lnTo>
                      <a:pt x="15" y="49"/>
                    </a:lnTo>
                    <a:lnTo>
                      <a:pt x="28" y="54"/>
                    </a:lnTo>
                    <a:lnTo>
                      <a:pt x="42" y="60"/>
                    </a:lnTo>
                    <a:lnTo>
                      <a:pt x="56" y="67"/>
                    </a:lnTo>
                    <a:lnTo>
                      <a:pt x="84" y="84"/>
                    </a:lnTo>
                    <a:lnTo>
                      <a:pt x="112" y="101"/>
                    </a:lnTo>
                    <a:lnTo>
                      <a:pt x="141" y="120"/>
                    </a:lnTo>
                    <a:lnTo>
                      <a:pt x="168" y="138"/>
                    </a:lnTo>
                    <a:lnTo>
                      <a:pt x="197" y="156"/>
                    </a:lnTo>
                    <a:lnTo>
                      <a:pt x="227" y="172"/>
                    </a:lnTo>
                    <a:lnTo>
                      <a:pt x="227" y="172"/>
                    </a:lnTo>
                    <a:lnTo>
                      <a:pt x="246" y="13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2" name="Freeform 260"/>
              <p:cNvSpPr>
                <a:spLocks/>
              </p:cNvSpPr>
              <p:nvPr/>
            </p:nvSpPr>
            <p:spPr bwMode="auto">
              <a:xfrm>
                <a:off x="2950" y="2091"/>
                <a:ext cx="56" cy="31"/>
              </a:xfrm>
              <a:custGeom>
                <a:avLst/>
                <a:gdLst>
                  <a:gd name="T0" fmla="*/ 339 w 339"/>
                  <a:gd name="T1" fmla="*/ 134 h 180"/>
                  <a:gd name="T2" fmla="*/ 337 w 339"/>
                  <a:gd name="T3" fmla="*/ 134 h 180"/>
                  <a:gd name="T4" fmla="*/ 318 w 339"/>
                  <a:gd name="T5" fmla="*/ 129 h 180"/>
                  <a:gd name="T6" fmla="*/ 299 w 339"/>
                  <a:gd name="T7" fmla="*/ 125 h 180"/>
                  <a:gd name="T8" fmla="*/ 280 w 339"/>
                  <a:gd name="T9" fmla="*/ 119 h 180"/>
                  <a:gd name="T10" fmla="*/ 261 w 339"/>
                  <a:gd name="T11" fmla="*/ 113 h 180"/>
                  <a:gd name="T12" fmla="*/ 220 w 339"/>
                  <a:gd name="T13" fmla="*/ 96 h 180"/>
                  <a:gd name="T14" fmla="*/ 180 w 339"/>
                  <a:gd name="T15" fmla="*/ 78 h 180"/>
                  <a:gd name="T16" fmla="*/ 141 w 339"/>
                  <a:gd name="T17" fmla="*/ 59 h 180"/>
                  <a:gd name="T18" fmla="*/ 100 w 339"/>
                  <a:gd name="T19" fmla="*/ 38 h 180"/>
                  <a:gd name="T20" fmla="*/ 60 w 339"/>
                  <a:gd name="T21" fmla="*/ 18 h 180"/>
                  <a:gd name="T22" fmla="*/ 19 w 339"/>
                  <a:gd name="T23" fmla="*/ 0 h 180"/>
                  <a:gd name="T24" fmla="*/ 0 w 339"/>
                  <a:gd name="T25" fmla="*/ 42 h 180"/>
                  <a:gd name="T26" fmla="*/ 40 w 339"/>
                  <a:gd name="T27" fmla="*/ 60 h 180"/>
                  <a:gd name="T28" fmla="*/ 79 w 339"/>
                  <a:gd name="T29" fmla="*/ 80 h 180"/>
                  <a:gd name="T30" fmla="*/ 119 w 339"/>
                  <a:gd name="T31" fmla="*/ 99 h 180"/>
                  <a:gd name="T32" fmla="*/ 161 w 339"/>
                  <a:gd name="T33" fmla="*/ 120 h 180"/>
                  <a:gd name="T34" fmla="*/ 202 w 339"/>
                  <a:gd name="T35" fmla="*/ 139 h 180"/>
                  <a:gd name="T36" fmla="*/ 244 w 339"/>
                  <a:gd name="T37" fmla="*/ 156 h 180"/>
                  <a:gd name="T38" fmla="*/ 265 w 339"/>
                  <a:gd name="T39" fmla="*/ 163 h 180"/>
                  <a:gd name="T40" fmla="*/ 287 w 339"/>
                  <a:gd name="T41" fmla="*/ 170 h 180"/>
                  <a:gd name="T42" fmla="*/ 307 w 339"/>
                  <a:gd name="T43" fmla="*/ 175 h 180"/>
                  <a:gd name="T44" fmla="*/ 329 w 339"/>
                  <a:gd name="T45" fmla="*/ 180 h 180"/>
                  <a:gd name="T46" fmla="*/ 329 w 339"/>
                  <a:gd name="T47" fmla="*/ 180 h 180"/>
                  <a:gd name="T48" fmla="*/ 339 w 339"/>
                  <a:gd name="T49"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80">
                    <a:moveTo>
                      <a:pt x="339" y="134"/>
                    </a:moveTo>
                    <a:lnTo>
                      <a:pt x="337" y="134"/>
                    </a:lnTo>
                    <a:lnTo>
                      <a:pt x="318" y="129"/>
                    </a:lnTo>
                    <a:lnTo>
                      <a:pt x="299" y="125"/>
                    </a:lnTo>
                    <a:lnTo>
                      <a:pt x="280" y="119"/>
                    </a:lnTo>
                    <a:lnTo>
                      <a:pt x="261" y="113"/>
                    </a:lnTo>
                    <a:lnTo>
                      <a:pt x="220" y="96"/>
                    </a:lnTo>
                    <a:lnTo>
                      <a:pt x="180" y="78"/>
                    </a:lnTo>
                    <a:lnTo>
                      <a:pt x="141" y="59"/>
                    </a:lnTo>
                    <a:lnTo>
                      <a:pt x="100" y="38"/>
                    </a:lnTo>
                    <a:lnTo>
                      <a:pt x="60" y="18"/>
                    </a:lnTo>
                    <a:lnTo>
                      <a:pt x="19" y="0"/>
                    </a:lnTo>
                    <a:lnTo>
                      <a:pt x="0" y="42"/>
                    </a:lnTo>
                    <a:lnTo>
                      <a:pt x="40" y="60"/>
                    </a:lnTo>
                    <a:lnTo>
                      <a:pt x="79" y="80"/>
                    </a:lnTo>
                    <a:lnTo>
                      <a:pt x="119" y="99"/>
                    </a:lnTo>
                    <a:lnTo>
                      <a:pt x="161" y="120"/>
                    </a:lnTo>
                    <a:lnTo>
                      <a:pt x="202" y="139"/>
                    </a:lnTo>
                    <a:lnTo>
                      <a:pt x="244" y="156"/>
                    </a:lnTo>
                    <a:lnTo>
                      <a:pt x="265" y="163"/>
                    </a:lnTo>
                    <a:lnTo>
                      <a:pt x="287" y="170"/>
                    </a:lnTo>
                    <a:lnTo>
                      <a:pt x="307" y="175"/>
                    </a:lnTo>
                    <a:lnTo>
                      <a:pt x="329" y="180"/>
                    </a:lnTo>
                    <a:lnTo>
                      <a:pt x="329" y="180"/>
                    </a:lnTo>
                    <a:lnTo>
                      <a:pt x="339" y="13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3" name="Freeform 261"/>
              <p:cNvSpPr>
                <a:spLocks/>
              </p:cNvSpPr>
              <p:nvPr/>
            </p:nvSpPr>
            <p:spPr bwMode="auto">
              <a:xfrm>
                <a:off x="3005" y="2115"/>
                <a:ext cx="79" cy="13"/>
              </a:xfrm>
              <a:custGeom>
                <a:avLst/>
                <a:gdLst>
                  <a:gd name="T0" fmla="*/ 482 w 482"/>
                  <a:gd name="T1" fmla="*/ 32 h 77"/>
                  <a:gd name="T2" fmla="*/ 482 w 482"/>
                  <a:gd name="T3" fmla="*/ 32 h 77"/>
                  <a:gd name="T4" fmla="*/ 454 w 482"/>
                  <a:gd name="T5" fmla="*/ 24 h 77"/>
                  <a:gd name="T6" fmla="*/ 424 w 482"/>
                  <a:gd name="T7" fmla="*/ 20 h 77"/>
                  <a:gd name="T8" fmla="*/ 394 w 482"/>
                  <a:gd name="T9" fmla="*/ 16 h 77"/>
                  <a:gd name="T10" fmla="*/ 364 w 482"/>
                  <a:gd name="T11" fmla="*/ 13 h 77"/>
                  <a:gd name="T12" fmla="*/ 304 w 482"/>
                  <a:gd name="T13" fmla="*/ 12 h 77"/>
                  <a:gd name="T14" fmla="*/ 244 w 482"/>
                  <a:gd name="T15" fmla="*/ 12 h 77"/>
                  <a:gd name="T16" fmla="*/ 184 w 482"/>
                  <a:gd name="T17" fmla="*/ 12 h 77"/>
                  <a:gd name="T18" fmla="*/ 124 w 482"/>
                  <a:gd name="T19" fmla="*/ 12 h 77"/>
                  <a:gd name="T20" fmla="*/ 95 w 482"/>
                  <a:gd name="T21" fmla="*/ 11 h 77"/>
                  <a:gd name="T22" fmla="*/ 66 w 482"/>
                  <a:gd name="T23" fmla="*/ 9 h 77"/>
                  <a:gd name="T24" fmla="*/ 37 w 482"/>
                  <a:gd name="T25" fmla="*/ 5 h 77"/>
                  <a:gd name="T26" fmla="*/ 10 w 482"/>
                  <a:gd name="T27" fmla="*/ 0 h 77"/>
                  <a:gd name="T28" fmla="*/ 0 w 482"/>
                  <a:gd name="T29" fmla="*/ 46 h 77"/>
                  <a:gd name="T30" fmla="*/ 31 w 482"/>
                  <a:gd name="T31" fmla="*/ 51 h 77"/>
                  <a:gd name="T32" fmla="*/ 61 w 482"/>
                  <a:gd name="T33" fmla="*/ 54 h 77"/>
                  <a:gd name="T34" fmla="*/ 92 w 482"/>
                  <a:gd name="T35" fmla="*/ 57 h 77"/>
                  <a:gd name="T36" fmla="*/ 122 w 482"/>
                  <a:gd name="T37" fmla="*/ 59 h 77"/>
                  <a:gd name="T38" fmla="*/ 184 w 482"/>
                  <a:gd name="T39" fmla="*/ 59 h 77"/>
                  <a:gd name="T40" fmla="*/ 244 w 482"/>
                  <a:gd name="T41" fmla="*/ 59 h 77"/>
                  <a:gd name="T42" fmla="*/ 304 w 482"/>
                  <a:gd name="T43" fmla="*/ 59 h 77"/>
                  <a:gd name="T44" fmla="*/ 361 w 482"/>
                  <a:gd name="T45" fmla="*/ 60 h 77"/>
                  <a:gd name="T46" fmla="*/ 389 w 482"/>
                  <a:gd name="T47" fmla="*/ 63 h 77"/>
                  <a:gd name="T48" fmla="*/ 416 w 482"/>
                  <a:gd name="T49" fmla="*/ 66 h 77"/>
                  <a:gd name="T50" fmla="*/ 444 w 482"/>
                  <a:gd name="T51" fmla="*/ 71 h 77"/>
                  <a:gd name="T52" fmla="*/ 470 w 482"/>
                  <a:gd name="T53" fmla="*/ 77 h 77"/>
                  <a:gd name="T54" fmla="*/ 470 w 482"/>
                  <a:gd name="T55" fmla="*/ 76 h 77"/>
                  <a:gd name="T56" fmla="*/ 482 w 482"/>
                  <a:gd name="T5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2" h="77">
                    <a:moveTo>
                      <a:pt x="482" y="32"/>
                    </a:moveTo>
                    <a:lnTo>
                      <a:pt x="482" y="32"/>
                    </a:lnTo>
                    <a:lnTo>
                      <a:pt x="454" y="24"/>
                    </a:lnTo>
                    <a:lnTo>
                      <a:pt x="424" y="20"/>
                    </a:lnTo>
                    <a:lnTo>
                      <a:pt x="394" y="16"/>
                    </a:lnTo>
                    <a:lnTo>
                      <a:pt x="364" y="13"/>
                    </a:lnTo>
                    <a:lnTo>
                      <a:pt x="304" y="12"/>
                    </a:lnTo>
                    <a:lnTo>
                      <a:pt x="244" y="12"/>
                    </a:lnTo>
                    <a:lnTo>
                      <a:pt x="184" y="12"/>
                    </a:lnTo>
                    <a:lnTo>
                      <a:pt x="124" y="12"/>
                    </a:lnTo>
                    <a:lnTo>
                      <a:pt x="95" y="11"/>
                    </a:lnTo>
                    <a:lnTo>
                      <a:pt x="66" y="9"/>
                    </a:lnTo>
                    <a:lnTo>
                      <a:pt x="37" y="5"/>
                    </a:lnTo>
                    <a:lnTo>
                      <a:pt x="10" y="0"/>
                    </a:lnTo>
                    <a:lnTo>
                      <a:pt x="0" y="46"/>
                    </a:lnTo>
                    <a:lnTo>
                      <a:pt x="31" y="51"/>
                    </a:lnTo>
                    <a:lnTo>
                      <a:pt x="61" y="54"/>
                    </a:lnTo>
                    <a:lnTo>
                      <a:pt x="92" y="57"/>
                    </a:lnTo>
                    <a:lnTo>
                      <a:pt x="122" y="59"/>
                    </a:lnTo>
                    <a:lnTo>
                      <a:pt x="184" y="59"/>
                    </a:lnTo>
                    <a:lnTo>
                      <a:pt x="244" y="59"/>
                    </a:lnTo>
                    <a:lnTo>
                      <a:pt x="304" y="59"/>
                    </a:lnTo>
                    <a:lnTo>
                      <a:pt x="361" y="60"/>
                    </a:lnTo>
                    <a:lnTo>
                      <a:pt x="389" y="63"/>
                    </a:lnTo>
                    <a:lnTo>
                      <a:pt x="416" y="66"/>
                    </a:lnTo>
                    <a:lnTo>
                      <a:pt x="444" y="71"/>
                    </a:lnTo>
                    <a:lnTo>
                      <a:pt x="470" y="77"/>
                    </a:lnTo>
                    <a:lnTo>
                      <a:pt x="470" y="76"/>
                    </a:lnTo>
                    <a:lnTo>
                      <a:pt x="482" y="3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4" name="Freeform 262"/>
              <p:cNvSpPr>
                <a:spLocks/>
              </p:cNvSpPr>
              <p:nvPr/>
            </p:nvSpPr>
            <p:spPr bwMode="auto">
              <a:xfrm>
                <a:off x="3081" y="2121"/>
                <a:ext cx="31" cy="32"/>
              </a:xfrm>
              <a:custGeom>
                <a:avLst/>
                <a:gdLst>
                  <a:gd name="T0" fmla="*/ 191 w 192"/>
                  <a:gd name="T1" fmla="*/ 151 h 182"/>
                  <a:gd name="T2" fmla="*/ 192 w 192"/>
                  <a:gd name="T3" fmla="*/ 151 h 182"/>
                  <a:gd name="T4" fmla="*/ 174 w 192"/>
                  <a:gd name="T5" fmla="*/ 130 h 182"/>
                  <a:gd name="T6" fmla="*/ 156 w 192"/>
                  <a:gd name="T7" fmla="*/ 109 h 182"/>
                  <a:gd name="T8" fmla="*/ 136 w 192"/>
                  <a:gd name="T9" fmla="*/ 86 h 182"/>
                  <a:gd name="T10" fmla="*/ 116 w 192"/>
                  <a:gd name="T11" fmla="*/ 64 h 182"/>
                  <a:gd name="T12" fmla="*/ 105 w 192"/>
                  <a:gd name="T13" fmla="*/ 54 h 182"/>
                  <a:gd name="T14" fmla="*/ 93 w 192"/>
                  <a:gd name="T15" fmla="*/ 44 h 182"/>
                  <a:gd name="T16" fmla="*/ 81 w 192"/>
                  <a:gd name="T17" fmla="*/ 34 h 182"/>
                  <a:gd name="T18" fmla="*/ 69 w 192"/>
                  <a:gd name="T19" fmla="*/ 26 h 182"/>
                  <a:gd name="T20" fmla="*/ 56 w 192"/>
                  <a:gd name="T21" fmla="*/ 18 h 182"/>
                  <a:gd name="T22" fmla="*/ 42 w 192"/>
                  <a:gd name="T23" fmla="*/ 10 h 182"/>
                  <a:gd name="T24" fmla="*/ 28 w 192"/>
                  <a:gd name="T25" fmla="*/ 4 h 182"/>
                  <a:gd name="T26" fmla="*/ 12 w 192"/>
                  <a:gd name="T27" fmla="*/ 0 h 182"/>
                  <a:gd name="T28" fmla="*/ 0 w 192"/>
                  <a:gd name="T29" fmla="*/ 44 h 182"/>
                  <a:gd name="T30" fmla="*/ 11 w 192"/>
                  <a:gd name="T31" fmla="*/ 48 h 182"/>
                  <a:gd name="T32" fmla="*/ 22 w 192"/>
                  <a:gd name="T33" fmla="*/ 52 h 182"/>
                  <a:gd name="T34" fmla="*/ 33 w 192"/>
                  <a:gd name="T35" fmla="*/ 58 h 182"/>
                  <a:gd name="T36" fmla="*/ 42 w 192"/>
                  <a:gd name="T37" fmla="*/ 64 h 182"/>
                  <a:gd name="T38" fmla="*/ 53 w 192"/>
                  <a:gd name="T39" fmla="*/ 72 h 182"/>
                  <a:gd name="T40" fmla="*/ 63 w 192"/>
                  <a:gd name="T41" fmla="*/ 80 h 182"/>
                  <a:gd name="T42" fmla="*/ 74 w 192"/>
                  <a:gd name="T43" fmla="*/ 88 h 182"/>
                  <a:gd name="T44" fmla="*/ 83 w 192"/>
                  <a:gd name="T45" fmla="*/ 98 h 182"/>
                  <a:gd name="T46" fmla="*/ 102 w 192"/>
                  <a:gd name="T47" fmla="*/ 117 h 182"/>
                  <a:gd name="T48" fmla="*/ 120 w 192"/>
                  <a:gd name="T49" fmla="*/ 139 h 182"/>
                  <a:gd name="T50" fmla="*/ 138 w 192"/>
                  <a:gd name="T51" fmla="*/ 160 h 182"/>
                  <a:gd name="T52" fmla="*/ 156 w 192"/>
                  <a:gd name="T53" fmla="*/ 181 h 182"/>
                  <a:gd name="T54" fmla="*/ 156 w 192"/>
                  <a:gd name="T55" fmla="*/ 182 h 182"/>
                  <a:gd name="T56" fmla="*/ 191 w 192"/>
                  <a:gd name="T57" fmla="*/ 1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2">
                    <a:moveTo>
                      <a:pt x="191" y="151"/>
                    </a:moveTo>
                    <a:lnTo>
                      <a:pt x="192" y="151"/>
                    </a:lnTo>
                    <a:lnTo>
                      <a:pt x="174" y="130"/>
                    </a:lnTo>
                    <a:lnTo>
                      <a:pt x="156" y="109"/>
                    </a:lnTo>
                    <a:lnTo>
                      <a:pt x="136" y="86"/>
                    </a:lnTo>
                    <a:lnTo>
                      <a:pt x="116" y="64"/>
                    </a:lnTo>
                    <a:lnTo>
                      <a:pt x="105" y="54"/>
                    </a:lnTo>
                    <a:lnTo>
                      <a:pt x="93" y="44"/>
                    </a:lnTo>
                    <a:lnTo>
                      <a:pt x="81" y="34"/>
                    </a:lnTo>
                    <a:lnTo>
                      <a:pt x="69" y="26"/>
                    </a:lnTo>
                    <a:lnTo>
                      <a:pt x="56" y="18"/>
                    </a:lnTo>
                    <a:lnTo>
                      <a:pt x="42" y="10"/>
                    </a:lnTo>
                    <a:lnTo>
                      <a:pt x="28" y="4"/>
                    </a:lnTo>
                    <a:lnTo>
                      <a:pt x="12" y="0"/>
                    </a:lnTo>
                    <a:lnTo>
                      <a:pt x="0" y="44"/>
                    </a:lnTo>
                    <a:lnTo>
                      <a:pt x="11" y="48"/>
                    </a:lnTo>
                    <a:lnTo>
                      <a:pt x="22" y="52"/>
                    </a:lnTo>
                    <a:lnTo>
                      <a:pt x="33" y="58"/>
                    </a:lnTo>
                    <a:lnTo>
                      <a:pt x="42" y="64"/>
                    </a:lnTo>
                    <a:lnTo>
                      <a:pt x="53" y="72"/>
                    </a:lnTo>
                    <a:lnTo>
                      <a:pt x="63" y="80"/>
                    </a:lnTo>
                    <a:lnTo>
                      <a:pt x="74" y="88"/>
                    </a:lnTo>
                    <a:lnTo>
                      <a:pt x="83" y="98"/>
                    </a:lnTo>
                    <a:lnTo>
                      <a:pt x="102" y="117"/>
                    </a:lnTo>
                    <a:lnTo>
                      <a:pt x="120" y="139"/>
                    </a:lnTo>
                    <a:lnTo>
                      <a:pt x="138" y="160"/>
                    </a:lnTo>
                    <a:lnTo>
                      <a:pt x="156" y="181"/>
                    </a:lnTo>
                    <a:lnTo>
                      <a:pt x="156" y="182"/>
                    </a:lnTo>
                    <a:lnTo>
                      <a:pt x="191" y="15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5" name="Freeform 263"/>
              <p:cNvSpPr>
                <a:spLocks/>
              </p:cNvSpPr>
              <p:nvPr/>
            </p:nvSpPr>
            <p:spPr bwMode="auto">
              <a:xfrm>
                <a:off x="3107" y="2148"/>
                <a:ext cx="20" cy="23"/>
              </a:xfrm>
              <a:custGeom>
                <a:avLst/>
                <a:gdLst>
                  <a:gd name="T0" fmla="*/ 123 w 123"/>
                  <a:gd name="T1" fmla="*/ 127 h 137"/>
                  <a:gd name="T2" fmla="*/ 123 w 123"/>
                  <a:gd name="T3" fmla="*/ 128 h 137"/>
                  <a:gd name="T4" fmla="*/ 120 w 123"/>
                  <a:gd name="T5" fmla="*/ 117 h 137"/>
                  <a:gd name="T6" fmla="*/ 118 w 123"/>
                  <a:gd name="T7" fmla="*/ 108 h 137"/>
                  <a:gd name="T8" fmla="*/ 113 w 123"/>
                  <a:gd name="T9" fmla="*/ 98 h 137"/>
                  <a:gd name="T10" fmla="*/ 108 w 123"/>
                  <a:gd name="T11" fmla="*/ 89 h 137"/>
                  <a:gd name="T12" fmla="*/ 99 w 123"/>
                  <a:gd name="T13" fmla="*/ 72 h 137"/>
                  <a:gd name="T14" fmla="*/ 86 w 123"/>
                  <a:gd name="T15" fmla="*/ 56 h 137"/>
                  <a:gd name="T16" fmla="*/ 60 w 123"/>
                  <a:gd name="T17" fmla="*/ 26 h 137"/>
                  <a:gd name="T18" fmla="*/ 35 w 123"/>
                  <a:gd name="T19" fmla="*/ 0 h 137"/>
                  <a:gd name="T20" fmla="*/ 0 w 123"/>
                  <a:gd name="T21" fmla="*/ 31 h 137"/>
                  <a:gd name="T22" fmla="*/ 26 w 123"/>
                  <a:gd name="T23" fmla="*/ 57 h 137"/>
                  <a:gd name="T24" fmla="*/ 50 w 123"/>
                  <a:gd name="T25" fmla="*/ 85 h 137"/>
                  <a:gd name="T26" fmla="*/ 60 w 123"/>
                  <a:gd name="T27" fmla="*/ 98 h 137"/>
                  <a:gd name="T28" fmla="*/ 69 w 123"/>
                  <a:gd name="T29" fmla="*/ 113 h 137"/>
                  <a:gd name="T30" fmla="*/ 71 w 123"/>
                  <a:gd name="T31" fmla="*/ 119 h 137"/>
                  <a:gd name="T32" fmla="*/ 74 w 123"/>
                  <a:gd name="T33" fmla="*/ 125 h 137"/>
                  <a:gd name="T34" fmla="*/ 76 w 123"/>
                  <a:gd name="T35" fmla="*/ 131 h 137"/>
                  <a:gd name="T36" fmla="*/ 77 w 123"/>
                  <a:gd name="T37" fmla="*/ 137 h 137"/>
                  <a:gd name="T38" fmla="*/ 77 w 123"/>
                  <a:gd name="T39" fmla="*/ 137 h 137"/>
                  <a:gd name="T40" fmla="*/ 123 w 123"/>
                  <a:gd name="T41"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37">
                    <a:moveTo>
                      <a:pt x="123" y="127"/>
                    </a:moveTo>
                    <a:lnTo>
                      <a:pt x="123" y="128"/>
                    </a:lnTo>
                    <a:lnTo>
                      <a:pt x="120" y="117"/>
                    </a:lnTo>
                    <a:lnTo>
                      <a:pt x="118" y="108"/>
                    </a:lnTo>
                    <a:lnTo>
                      <a:pt x="113" y="98"/>
                    </a:lnTo>
                    <a:lnTo>
                      <a:pt x="108" y="89"/>
                    </a:lnTo>
                    <a:lnTo>
                      <a:pt x="99" y="72"/>
                    </a:lnTo>
                    <a:lnTo>
                      <a:pt x="86" y="56"/>
                    </a:lnTo>
                    <a:lnTo>
                      <a:pt x="60" y="26"/>
                    </a:lnTo>
                    <a:lnTo>
                      <a:pt x="35" y="0"/>
                    </a:lnTo>
                    <a:lnTo>
                      <a:pt x="0" y="31"/>
                    </a:lnTo>
                    <a:lnTo>
                      <a:pt x="26" y="57"/>
                    </a:lnTo>
                    <a:lnTo>
                      <a:pt x="50" y="85"/>
                    </a:lnTo>
                    <a:lnTo>
                      <a:pt x="60" y="98"/>
                    </a:lnTo>
                    <a:lnTo>
                      <a:pt x="69" y="113"/>
                    </a:lnTo>
                    <a:lnTo>
                      <a:pt x="71" y="119"/>
                    </a:lnTo>
                    <a:lnTo>
                      <a:pt x="74" y="125"/>
                    </a:lnTo>
                    <a:lnTo>
                      <a:pt x="76" y="131"/>
                    </a:lnTo>
                    <a:lnTo>
                      <a:pt x="77" y="137"/>
                    </a:lnTo>
                    <a:lnTo>
                      <a:pt x="77" y="137"/>
                    </a:lnTo>
                    <a:lnTo>
                      <a:pt x="123" y="12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6" name="Freeform 264"/>
              <p:cNvSpPr>
                <a:spLocks/>
              </p:cNvSpPr>
              <p:nvPr/>
            </p:nvSpPr>
            <p:spPr bwMode="auto">
              <a:xfrm>
                <a:off x="3116" y="2169"/>
                <a:ext cx="11" cy="32"/>
              </a:xfrm>
              <a:custGeom>
                <a:avLst/>
                <a:gdLst>
                  <a:gd name="T0" fmla="*/ 51 w 65"/>
                  <a:gd name="T1" fmla="*/ 164 h 181"/>
                  <a:gd name="T2" fmla="*/ 51 w 65"/>
                  <a:gd name="T3" fmla="*/ 164 h 181"/>
                  <a:gd name="T4" fmla="*/ 48 w 65"/>
                  <a:gd name="T5" fmla="*/ 157 h 181"/>
                  <a:gd name="T6" fmla="*/ 47 w 65"/>
                  <a:gd name="T7" fmla="*/ 149 h 181"/>
                  <a:gd name="T8" fmla="*/ 47 w 65"/>
                  <a:gd name="T9" fmla="*/ 140 h 181"/>
                  <a:gd name="T10" fmla="*/ 47 w 65"/>
                  <a:gd name="T11" fmla="*/ 133 h 181"/>
                  <a:gd name="T12" fmla="*/ 50 w 65"/>
                  <a:gd name="T13" fmla="*/ 113 h 181"/>
                  <a:gd name="T14" fmla="*/ 54 w 65"/>
                  <a:gd name="T15" fmla="*/ 92 h 181"/>
                  <a:gd name="T16" fmla="*/ 59 w 65"/>
                  <a:gd name="T17" fmla="*/ 71 h 181"/>
                  <a:gd name="T18" fmla="*/ 64 w 65"/>
                  <a:gd name="T19" fmla="*/ 48 h 181"/>
                  <a:gd name="T20" fmla="*/ 65 w 65"/>
                  <a:gd name="T21" fmla="*/ 36 h 181"/>
                  <a:gd name="T22" fmla="*/ 65 w 65"/>
                  <a:gd name="T23" fmla="*/ 24 h 181"/>
                  <a:gd name="T24" fmla="*/ 65 w 65"/>
                  <a:gd name="T25" fmla="*/ 12 h 181"/>
                  <a:gd name="T26" fmla="*/ 63 w 65"/>
                  <a:gd name="T27" fmla="*/ 0 h 181"/>
                  <a:gd name="T28" fmla="*/ 17 w 65"/>
                  <a:gd name="T29" fmla="*/ 10 h 181"/>
                  <a:gd name="T30" fmla="*/ 18 w 65"/>
                  <a:gd name="T31" fmla="*/ 17 h 181"/>
                  <a:gd name="T32" fmla="*/ 18 w 65"/>
                  <a:gd name="T33" fmla="*/ 24 h 181"/>
                  <a:gd name="T34" fmla="*/ 18 w 65"/>
                  <a:gd name="T35" fmla="*/ 32 h 181"/>
                  <a:gd name="T36" fmla="*/ 17 w 65"/>
                  <a:gd name="T37" fmla="*/ 41 h 181"/>
                  <a:gd name="T38" fmla="*/ 14 w 65"/>
                  <a:gd name="T39" fmla="*/ 61 h 181"/>
                  <a:gd name="T40" fmla="*/ 9 w 65"/>
                  <a:gd name="T41" fmla="*/ 82 h 181"/>
                  <a:gd name="T42" fmla="*/ 4 w 65"/>
                  <a:gd name="T43" fmla="*/ 104 h 181"/>
                  <a:gd name="T44" fmla="*/ 0 w 65"/>
                  <a:gd name="T45" fmla="*/ 128 h 181"/>
                  <a:gd name="T46" fmla="*/ 0 w 65"/>
                  <a:gd name="T47" fmla="*/ 142 h 181"/>
                  <a:gd name="T48" fmla="*/ 0 w 65"/>
                  <a:gd name="T49" fmla="*/ 154 h 181"/>
                  <a:gd name="T50" fmla="*/ 3 w 65"/>
                  <a:gd name="T51" fmla="*/ 167 h 181"/>
                  <a:gd name="T52" fmla="*/ 6 w 65"/>
                  <a:gd name="T53" fmla="*/ 180 h 181"/>
                  <a:gd name="T54" fmla="*/ 6 w 65"/>
                  <a:gd name="T55" fmla="*/ 181 h 181"/>
                  <a:gd name="T56" fmla="*/ 51 w 65"/>
                  <a:gd name="T57"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1">
                    <a:moveTo>
                      <a:pt x="51" y="164"/>
                    </a:moveTo>
                    <a:lnTo>
                      <a:pt x="51" y="164"/>
                    </a:lnTo>
                    <a:lnTo>
                      <a:pt x="48" y="157"/>
                    </a:lnTo>
                    <a:lnTo>
                      <a:pt x="47" y="149"/>
                    </a:lnTo>
                    <a:lnTo>
                      <a:pt x="47" y="140"/>
                    </a:lnTo>
                    <a:lnTo>
                      <a:pt x="47" y="133"/>
                    </a:lnTo>
                    <a:lnTo>
                      <a:pt x="50" y="113"/>
                    </a:lnTo>
                    <a:lnTo>
                      <a:pt x="54" y="92"/>
                    </a:lnTo>
                    <a:lnTo>
                      <a:pt x="59" y="71"/>
                    </a:lnTo>
                    <a:lnTo>
                      <a:pt x="64" y="48"/>
                    </a:lnTo>
                    <a:lnTo>
                      <a:pt x="65" y="36"/>
                    </a:lnTo>
                    <a:lnTo>
                      <a:pt x="65" y="24"/>
                    </a:lnTo>
                    <a:lnTo>
                      <a:pt x="65" y="12"/>
                    </a:lnTo>
                    <a:lnTo>
                      <a:pt x="63" y="0"/>
                    </a:lnTo>
                    <a:lnTo>
                      <a:pt x="17" y="10"/>
                    </a:lnTo>
                    <a:lnTo>
                      <a:pt x="18" y="17"/>
                    </a:lnTo>
                    <a:lnTo>
                      <a:pt x="18" y="24"/>
                    </a:lnTo>
                    <a:lnTo>
                      <a:pt x="18" y="32"/>
                    </a:lnTo>
                    <a:lnTo>
                      <a:pt x="17" y="41"/>
                    </a:lnTo>
                    <a:lnTo>
                      <a:pt x="14" y="61"/>
                    </a:lnTo>
                    <a:lnTo>
                      <a:pt x="9" y="82"/>
                    </a:lnTo>
                    <a:lnTo>
                      <a:pt x="4" y="104"/>
                    </a:lnTo>
                    <a:lnTo>
                      <a:pt x="0" y="128"/>
                    </a:lnTo>
                    <a:lnTo>
                      <a:pt x="0" y="142"/>
                    </a:lnTo>
                    <a:lnTo>
                      <a:pt x="0" y="154"/>
                    </a:lnTo>
                    <a:lnTo>
                      <a:pt x="3" y="167"/>
                    </a:lnTo>
                    <a:lnTo>
                      <a:pt x="6" y="180"/>
                    </a:lnTo>
                    <a:lnTo>
                      <a:pt x="6" y="181"/>
                    </a:lnTo>
                    <a:lnTo>
                      <a:pt x="51" y="16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7" name="Freeform 265"/>
              <p:cNvSpPr>
                <a:spLocks/>
              </p:cNvSpPr>
              <p:nvPr/>
            </p:nvSpPr>
            <p:spPr bwMode="auto">
              <a:xfrm>
                <a:off x="3118" y="2199"/>
                <a:ext cx="50" cy="88"/>
              </a:xfrm>
              <a:custGeom>
                <a:avLst/>
                <a:gdLst>
                  <a:gd name="T0" fmla="*/ 305 w 305"/>
                  <a:gd name="T1" fmla="*/ 494 h 512"/>
                  <a:gd name="T2" fmla="*/ 305 w 305"/>
                  <a:gd name="T3" fmla="*/ 494 h 512"/>
                  <a:gd name="T4" fmla="*/ 292 w 305"/>
                  <a:gd name="T5" fmla="*/ 461 h 512"/>
                  <a:gd name="T6" fmla="*/ 278 w 305"/>
                  <a:gd name="T7" fmla="*/ 429 h 512"/>
                  <a:gd name="T8" fmla="*/ 262 w 305"/>
                  <a:gd name="T9" fmla="*/ 398 h 512"/>
                  <a:gd name="T10" fmla="*/ 245 w 305"/>
                  <a:gd name="T11" fmla="*/ 366 h 512"/>
                  <a:gd name="T12" fmla="*/ 209 w 305"/>
                  <a:gd name="T13" fmla="*/ 304 h 512"/>
                  <a:gd name="T14" fmla="*/ 173 w 305"/>
                  <a:gd name="T15" fmla="*/ 244 h 512"/>
                  <a:gd name="T16" fmla="*/ 137 w 305"/>
                  <a:gd name="T17" fmla="*/ 183 h 512"/>
                  <a:gd name="T18" fmla="*/ 102 w 305"/>
                  <a:gd name="T19" fmla="*/ 123 h 512"/>
                  <a:gd name="T20" fmla="*/ 87 w 305"/>
                  <a:gd name="T21" fmla="*/ 93 h 512"/>
                  <a:gd name="T22" fmla="*/ 71 w 305"/>
                  <a:gd name="T23" fmla="*/ 62 h 512"/>
                  <a:gd name="T24" fmla="*/ 57 w 305"/>
                  <a:gd name="T25" fmla="*/ 30 h 512"/>
                  <a:gd name="T26" fmla="*/ 45 w 305"/>
                  <a:gd name="T27" fmla="*/ 0 h 512"/>
                  <a:gd name="T28" fmla="*/ 0 w 305"/>
                  <a:gd name="T29" fmla="*/ 17 h 512"/>
                  <a:gd name="T30" fmla="*/ 15 w 305"/>
                  <a:gd name="T31" fmla="*/ 50 h 512"/>
                  <a:gd name="T32" fmla="*/ 29 w 305"/>
                  <a:gd name="T33" fmla="*/ 82 h 512"/>
                  <a:gd name="T34" fmla="*/ 45 w 305"/>
                  <a:gd name="T35" fmla="*/ 113 h 512"/>
                  <a:gd name="T36" fmla="*/ 62 w 305"/>
                  <a:gd name="T37" fmla="*/ 144 h 512"/>
                  <a:gd name="T38" fmla="*/ 96 w 305"/>
                  <a:gd name="T39" fmla="*/ 207 h 512"/>
                  <a:gd name="T40" fmla="*/ 134 w 305"/>
                  <a:gd name="T41" fmla="*/ 267 h 512"/>
                  <a:gd name="T42" fmla="*/ 170 w 305"/>
                  <a:gd name="T43" fmla="*/ 328 h 512"/>
                  <a:gd name="T44" fmla="*/ 204 w 305"/>
                  <a:gd name="T45" fmla="*/ 388 h 512"/>
                  <a:gd name="T46" fmla="*/ 220 w 305"/>
                  <a:gd name="T47" fmla="*/ 419 h 512"/>
                  <a:gd name="T48" fmla="*/ 236 w 305"/>
                  <a:gd name="T49" fmla="*/ 449 h 512"/>
                  <a:gd name="T50" fmla="*/ 249 w 305"/>
                  <a:gd name="T51" fmla="*/ 480 h 512"/>
                  <a:gd name="T52" fmla="*/ 262 w 305"/>
                  <a:gd name="T53" fmla="*/ 510 h 512"/>
                  <a:gd name="T54" fmla="*/ 262 w 305"/>
                  <a:gd name="T55" fmla="*/ 512 h 512"/>
                  <a:gd name="T56" fmla="*/ 305 w 305"/>
                  <a:gd name="T57" fmla="*/ 4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5" h="512">
                    <a:moveTo>
                      <a:pt x="305" y="494"/>
                    </a:moveTo>
                    <a:lnTo>
                      <a:pt x="305" y="494"/>
                    </a:lnTo>
                    <a:lnTo>
                      <a:pt x="292" y="461"/>
                    </a:lnTo>
                    <a:lnTo>
                      <a:pt x="278" y="429"/>
                    </a:lnTo>
                    <a:lnTo>
                      <a:pt x="262" y="398"/>
                    </a:lnTo>
                    <a:lnTo>
                      <a:pt x="245" y="366"/>
                    </a:lnTo>
                    <a:lnTo>
                      <a:pt x="209" y="304"/>
                    </a:lnTo>
                    <a:lnTo>
                      <a:pt x="173" y="244"/>
                    </a:lnTo>
                    <a:lnTo>
                      <a:pt x="137" y="183"/>
                    </a:lnTo>
                    <a:lnTo>
                      <a:pt x="102" y="123"/>
                    </a:lnTo>
                    <a:lnTo>
                      <a:pt x="87" y="93"/>
                    </a:lnTo>
                    <a:lnTo>
                      <a:pt x="71" y="62"/>
                    </a:lnTo>
                    <a:lnTo>
                      <a:pt x="57" y="30"/>
                    </a:lnTo>
                    <a:lnTo>
                      <a:pt x="45" y="0"/>
                    </a:lnTo>
                    <a:lnTo>
                      <a:pt x="0" y="17"/>
                    </a:lnTo>
                    <a:lnTo>
                      <a:pt x="15" y="50"/>
                    </a:lnTo>
                    <a:lnTo>
                      <a:pt x="29" y="82"/>
                    </a:lnTo>
                    <a:lnTo>
                      <a:pt x="45" y="113"/>
                    </a:lnTo>
                    <a:lnTo>
                      <a:pt x="62" y="144"/>
                    </a:lnTo>
                    <a:lnTo>
                      <a:pt x="96" y="207"/>
                    </a:lnTo>
                    <a:lnTo>
                      <a:pt x="134" y="267"/>
                    </a:lnTo>
                    <a:lnTo>
                      <a:pt x="170" y="328"/>
                    </a:lnTo>
                    <a:lnTo>
                      <a:pt x="204" y="388"/>
                    </a:lnTo>
                    <a:lnTo>
                      <a:pt x="220" y="419"/>
                    </a:lnTo>
                    <a:lnTo>
                      <a:pt x="236" y="449"/>
                    </a:lnTo>
                    <a:lnTo>
                      <a:pt x="249" y="480"/>
                    </a:lnTo>
                    <a:lnTo>
                      <a:pt x="262" y="510"/>
                    </a:lnTo>
                    <a:lnTo>
                      <a:pt x="262" y="512"/>
                    </a:lnTo>
                    <a:lnTo>
                      <a:pt x="305" y="49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8" name="Freeform 266"/>
              <p:cNvSpPr>
                <a:spLocks/>
              </p:cNvSpPr>
              <p:nvPr/>
            </p:nvSpPr>
            <p:spPr bwMode="auto">
              <a:xfrm>
                <a:off x="3162" y="2283"/>
                <a:ext cx="14" cy="52"/>
              </a:xfrm>
              <a:custGeom>
                <a:avLst/>
                <a:gdLst>
                  <a:gd name="T0" fmla="*/ 88 w 88"/>
                  <a:gd name="T1" fmla="*/ 301 h 301"/>
                  <a:gd name="T2" fmla="*/ 88 w 88"/>
                  <a:gd name="T3" fmla="*/ 301 h 301"/>
                  <a:gd name="T4" fmla="*/ 88 w 88"/>
                  <a:gd name="T5" fmla="*/ 264 h 301"/>
                  <a:gd name="T6" fmla="*/ 86 w 88"/>
                  <a:gd name="T7" fmla="*/ 225 h 301"/>
                  <a:gd name="T8" fmla="*/ 84 w 88"/>
                  <a:gd name="T9" fmla="*/ 187 h 301"/>
                  <a:gd name="T10" fmla="*/ 79 w 88"/>
                  <a:gd name="T11" fmla="*/ 148 h 301"/>
                  <a:gd name="T12" fmla="*/ 74 w 88"/>
                  <a:gd name="T13" fmla="*/ 110 h 301"/>
                  <a:gd name="T14" fmla="*/ 66 w 88"/>
                  <a:gd name="T15" fmla="*/ 73 h 301"/>
                  <a:gd name="T16" fmla="*/ 61 w 88"/>
                  <a:gd name="T17" fmla="*/ 55 h 301"/>
                  <a:gd name="T18" fmla="*/ 56 w 88"/>
                  <a:gd name="T19" fmla="*/ 36 h 301"/>
                  <a:gd name="T20" fmla="*/ 50 w 88"/>
                  <a:gd name="T21" fmla="*/ 18 h 301"/>
                  <a:gd name="T22" fmla="*/ 43 w 88"/>
                  <a:gd name="T23" fmla="*/ 0 h 301"/>
                  <a:gd name="T24" fmla="*/ 0 w 88"/>
                  <a:gd name="T25" fmla="*/ 18 h 301"/>
                  <a:gd name="T26" fmla="*/ 6 w 88"/>
                  <a:gd name="T27" fmla="*/ 33 h 301"/>
                  <a:gd name="T28" fmla="*/ 12 w 88"/>
                  <a:gd name="T29" fmla="*/ 50 h 301"/>
                  <a:gd name="T30" fmla="*/ 17 w 88"/>
                  <a:gd name="T31" fmla="*/ 67 h 301"/>
                  <a:gd name="T32" fmla="*/ 20 w 88"/>
                  <a:gd name="T33" fmla="*/ 84 h 301"/>
                  <a:gd name="T34" fmla="*/ 28 w 88"/>
                  <a:gd name="T35" fmla="*/ 118 h 301"/>
                  <a:gd name="T36" fmla="*/ 34 w 88"/>
                  <a:gd name="T37" fmla="*/ 154 h 301"/>
                  <a:gd name="T38" fmla="*/ 37 w 88"/>
                  <a:gd name="T39" fmla="*/ 190 h 301"/>
                  <a:gd name="T40" fmla="*/ 40 w 88"/>
                  <a:gd name="T41" fmla="*/ 228 h 301"/>
                  <a:gd name="T42" fmla="*/ 41 w 88"/>
                  <a:gd name="T43" fmla="*/ 264 h 301"/>
                  <a:gd name="T44" fmla="*/ 41 w 88"/>
                  <a:gd name="T45" fmla="*/ 301 h 301"/>
                  <a:gd name="T46" fmla="*/ 41 w 88"/>
                  <a:gd name="T47" fmla="*/ 301 h 301"/>
                  <a:gd name="T48" fmla="*/ 88 w 88"/>
                  <a:gd name="T4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301">
                    <a:moveTo>
                      <a:pt x="88" y="301"/>
                    </a:moveTo>
                    <a:lnTo>
                      <a:pt x="88" y="301"/>
                    </a:lnTo>
                    <a:lnTo>
                      <a:pt x="88" y="264"/>
                    </a:lnTo>
                    <a:lnTo>
                      <a:pt x="86" y="225"/>
                    </a:lnTo>
                    <a:lnTo>
                      <a:pt x="84" y="187"/>
                    </a:lnTo>
                    <a:lnTo>
                      <a:pt x="79" y="148"/>
                    </a:lnTo>
                    <a:lnTo>
                      <a:pt x="74" y="110"/>
                    </a:lnTo>
                    <a:lnTo>
                      <a:pt x="66" y="73"/>
                    </a:lnTo>
                    <a:lnTo>
                      <a:pt x="61" y="55"/>
                    </a:lnTo>
                    <a:lnTo>
                      <a:pt x="56" y="36"/>
                    </a:lnTo>
                    <a:lnTo>
                      <a:pt x="50" y="18"/>
                    </a:lnTo>
                    <a:lnTo>
                      <a:pt x="43" y="0"/>
                    </a:lnTo>
                    <a:lnTo>
                      <a:pt x="0" y="18"/>
                    </a:lnTo>
                    <a:lnTo>
                      <a:pt x="6" y="33"/>
                    </a:lnTo>
                    <a:lnTo>
                      <a:pt x="12" y="50"/>
                    </a:lnTo>
                    <a:lnTo>
                      <a:pt x="17" y="67"/>
                    </a:lnTo>
                    <a:lnTo>
                      <a:pt x="20" y="84"/>
                    </a:lnTo>
                    <a:lnTo>
                      <a:pt x="28" y="118"/>
                    </a:lnTo>
                    <a:lnTo>
                      <a:pt x="34" y="154"/>
                    </a:lnTo>
                    <a:lnTo>
                      <a:pt x="37" y="190"/>
                    </a:lnTo>
                    <a:lnTo>
                      <a:pt x="40" y="228"/>
                    </a:lnTo>
                    <a:lnTo>
                      <a:pt x="41" y="264"/>
                    </a:lnTo>
                    <a:lnTo>
                      <a:pt x="41" y="301"/>
                    </a:lnTo>
                    <a:lnTo>
                      <a:pt x="41" y="301"/>
                    </a:lnTo>
                    <a:lnTo>
                      <a:pt x="88" y="30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59" name="Freeform 267"/>
              <p:cNvSpPr>
                <a:spLocks/>
              </p:cNvSpPr>
              <p:nvPr/>
            </p:nvSpPr>
            <p:spPr bwMode="auto">
              <a:xfrm>
                <a:off x="3162" y="2335"/>
                <a:ext cx="14" cy="49"/>
              </a:xfrm>
              <a:custGeom>
                <a:avLst/>
                <a:gdLst>
                  <a:gd name="T0" fmla="*/ 45 w 89"/>
                  <a:gd name="T1" fmla="*/ 277 h 278"/>
                  <a:gd name="T2" fmla="*/ 45 w 89"/>
                  <a:gd name="T3" fmla="*/ 278 h 278"/>
                  <a:gd name="T4" fmla="*/ 54 w 89"/>
                  <a:gd name="T5" fmla="*/ 243 h 278"/>
                  <a:gd name="T6" fmla="*/ 62 w 89"/>
                  <a:gd name="T7" fmla="*/ 209 h 278"/>
                  <a:gd name="T8" fmla="*/ 69 w 89"/>
                  <a:gd name="T9" fmla="*/ 175 h 278"/>
                  <a:gd name="T10" fmla="*/ 77 w 89"/>
                  <a:gd name="T11" fmla="*/ 139 h 278"/>
                  <a:gd name="T12" fmla="*/ 81 w 89"/>
                  <a:gd name="T13" fmla="*/ 104 h 278"/>
                  <a:gd name="T14" fmla="*/ 85 w 89"/>
                  <a:gd name="T15" fmla="*/ 69 h 278"/>
                  <a:gd name="T16" fmla="*/ 89 w 89"/>
                  <a:gd name="T17" fmla="*/ 35 h 278"/>
                  <a:gd name="T18" fmla="*/ 89 w 89"/>
                  <a:gd name="T19" fmla="*/ 0 h 278"/>
                  <a:gd name="T20" fmla="*/ 42 w 89"/>
                  <a:gd name="T21" fmla="*/ 0 h 278"/>
                  <a:gd name="T22" fmla="*/ 42 w 89"/>
                  <a:gd name="T23" fmla="*/ 32 h 278"/>
                  <a:gd name="T24" fmla="*/ 39 w 89"/>
                  <a:gd name="T25" fmla="*/ 65 h 278"/>
                  <a:gd name="T26" fmla="*/ 36 w 89"/>
                  <a:gd name="T27" fmla="*/ 98 h 278"/>
                  <a:gd name="T28" fmla="*/ 30 w 89"/>
                  <a:gd name="T29" fmla="*/ 132 h 278"/>
                  <a:gd name="T30" fmla="*/ 24 w 89"/>
                  <a:gd name="T31" fmla="*/ 165 h 278"/>
                  <a:gd name="T32" fmla="*/ 17 w 89"/>
                  <a:gd name="T33" fmla="*/ 199 h 278"/>
                  <a:gd name="T34" fmla="*/ 8 w 89"/>
                  <a:gd name="T35" fmla="*/ 233 h 278"/>
                  <a:gd name="T36" fmla="*/ 0 w 89"/>
                  <a:gd name="T37" fmla="*/ 266 h 278"/>
                  <a:gd name="T38" fmla="*/ 0 w 89"/>
                  <a:gd name="T39" fmla="*/ 266 h 278"/>
                  <a:gd name="T40" fmla="*/ 45 w 89"/>
                  <a:gd name="T41"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278">
                    <a:moveTo>
                      <a:pt x="45" y="277"/>
                    </a:moveTo>
                    <a:lnTo>
                      <a:pt x="45" y="278"/>
                    </a:lnTo>
                    <a:lnTo>
                      <a:pt x="54" y="243"/>
                    </a:lnTo>
                    <a:lnTo>
                      <a:pt x="62" y="209"/>
                    </a:lnTo>
                    <a:lnTo>
                      <a:pt x="69" y="175"/>
                    </a:lnTo>
                    <a:lnTo>
                      <a:pt x="77" y="139"/>
                    </a:lnTo>
                    <a:lnTo>
                      <a:pt x="81" y="104"/>
                    </a:lnTo>
                    <a:lnTo>
                      <a:pt x="85" y="69"/>
                    </a:lnTo>
                    <a:lnTo>
                      <a:pt x="89" y="35"/>
                    </a:lnTo>
                    <a:lnTo>
                      <a:pt x="89" y="0"/>
                    </a:lnTo>
                    <a:lnTo>
                      <a:pt x="42" y="0"/>
                    </a:lnTo>
                    <a:lnTo>
                      <a:pt x="42" y="32"/>
                    </a:lnTo>
                    <a:lnTo>
                      <a:pt x="39" y="65"/>
                    </a:lnTo>
                    <a:lnTo>
                      <a:pt x="36" y="98"/>
                    </a:lnTo>
                    <a:lnTo>
                      <a:pt x="30" y="132"/>
                    </a:lnTo>
                    <a:lnTo>
                      <a:pt x="24" y="165"/>
                    </a:lnTo>
                    <a:lnTo>
                      <a:pt x="17" y="199"/>
                    </a:lnTo>
                    <a:lnTo>
                      <a:pt x="8" y="233"/>
                    </a:lnTo>
                    <a:lnTo>
                      <a:pt x="0" y="266"/>
                    </a:lnTo>
                    <a:lnTo>
                      <a:pt x="0" y="266"/>
                    </a:lnTo>
                    <a:lnTo>
                      <a:pt x="45" y="27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0" name="Freeform 268"/>
              <p:cNvSpPr>
                <a:spLocks/>
              </p:cNvSpPr>
              <p:nvPr/>
            </p:nvSpPr>
            <p:spPr bwMode="auto">
              <a:xfrm>
                <a:off x="3145" y="2382"/>
                <a:ext cx="24" cy="47"/>
              </a:xfrm>
              <a:custGeom>
                <a:avLst/>
                <a:gdLst>
                  <a:gd name="T0" fmla="*/ 46 w 146"/>
                  <a:gd name="T1" fmla="*/ 271 h 271"/>
                  <a:gd name="T2" fmla="*/ 46 w 146"/>
                  <a:gd name="T3" fmla="*/ 271 h 271"/>
                  <a:gd name="T4" fmla="*/ 49 w 146"/>
                  <a:gd name="T5" fmla="*/ 256 h 271"/>
                  <a:gd name="T6" fmla="*/ 54 w 146"/>
                  <a:gd name="T7" fmla="*/ 239 h 271"/>
                  <a:gd name="T8" fmla="*/ 59 w 146"/>
                  <a:gd name="T9" fmla="*/ 223 h 271"/>
                  <a:gd name="T10" fmla="*/ 65 w 146"/>
                  <a:gd name="T11" fmla="*/ 208 h 271"/>
                  <a:gd name="T12" fmla="*/ 79 w 146"/>
                  <a:gd name="T13" fmla="*/ 175 h 271"/>
                  <a:gd name="T14" fmla="*/ 95 w 146"/>
                  <a:gd name="T15" fmla="*/ 143 h 271"/>
                  <a:gd name="T16" fmla="*/ 109 w 146"/>
                  <a:gd name="T17" fmla="*/ 111 h 271"/>
                  <a:gd name="T18" fmla="*/ 124 w 146"/>
                  <a:gd name="T19" fmla="*/ 79 h 271"/>
                  <a:gd name="T20" fmla="*/ 131 w 146"/>
                  <a:gd name="T21" fmla="*/ 63 h 271"/>
                  <a:gd name="T22" fmla="*/ 137 w 146"/>
                  <a:gd name="T23" fmla="*/ 46 h 271"/>
                  <a:gd name="T24" fmla="*/ 142 w 146"/>
                  <a:gd name="T25" fmla="*/ 28 h 271"/>
                  <a:gd name="T26" fmla="*/ 146 w 146"/>
                  <a:gd name="T27" fmla="*/ 11 h 271"/>
                  <a:gd name="T28" fmla="*/ 101 w 146"/>
                  <a:gd name="T29" fmla="*/ 0 h 271"/>
                  <a:gd name="T30" fmla="*/ 97 w 146"/>
                  <a:gd name="T31" fmla="*/ 16 h 271"/>
                  <a:gd name="T32" fmla="*/ 92 w 146"/>
                  <a:gd name="T33" fmla="*/ 30 h 271"/>
                  <a:gd name="T34" fmla="*/ 88 w 146"/>
                  <a:gd name="T35" fmla="*/ 46 h 271"/>
                  <a:gd name="T36" fmla="*/ 82 w 146"/>
                  <a:gd name="T37" fmla="*/ 60 h 271"/>
                  <a:gd name="T38" fmla="*/ 67 w 146"/>
                  <a:gd name="T39" fmla="*/ 91 h 271"/>
                  <a:gd name="T40" fmla="*/ 52 w 146"/>
                  <a:gd name="T41" fmla="*/ 124 h 271"/>
                  <a:gd name="T42" fmla="*/ 37 w 146"/>
                  <a:gd name="T43" fmla="*/ 156 h 271"/>
                  <a:gd name="T44" fmla="*/ 22 w 146"/>
                  <a:gd name="T45" fmla="*/ 190 h 271"/>
                  <a:gd name="T46" fmla="*/ 16 w 146"/>
                  <a:gd name="T47" fmla="*/ 208 h 271"/>
                  <a:gd name="T48" fmla="*/ 10 w 146"/>
                  <a:gd name="T49" fmla="*/ 225 h 271"/>
                  <a:gd name="T50" fmla="*/ 4 w 146"/>
                  <a:gd name="T51" fmla="*/ 244 h 271"/>
                  <a:gd name="T52" fmla="*/ 0 w 146"/>
                  <a:gd name="T53" fmla="*/ 262 h 271"/>
                  <a:gd name="T54" fmla="*/ 0 w 146"/>
                  <a:gd name="T55" fmla="*/ 262 h 271"/>
                  <a:gd name="T56" fmla="*/ 46 w 146"/>
                  <a:gd name="T5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71">
                    <a:moveTo>
                      <a:pt x="46" y="271"/>
                    </a:moveTo>
                    <a:lnTo>
                      <a:pt x="46" y="271"/>
                    </a:lnTo>
                    <a:lnTo>
                      <a:pt x="49" y="256"/>
                    </a:lnTo>
                    <a:lnTo>
                      <a:pt x="54" y="239"/>
                    </a:lnTo>
                    <a:lnTo>
                      <a:pt x="59" y="223"/>
                    </a:lnTo>
                    <a:lnTo>
                      <a:pt x="65" y="208"/>
                    </a:lnTo>
                    <a:lnTo>
                      <a:pt x="79" y="175"/>
                    </a:lnTo>
                    <a:lnTo>
                      <a:pt x="95" y="143"/>
                    </a:lnTo>
                    <a:lnTo>
                      <a:pt x="109" y="111"/>
                    </a:lnTo>
                    <a:lnTo>
                      <a:pt x="124" y="79"/>
                    </a:lnTo>
                    <a:lnTo>
                      <a:pt x="131" y="63"/>
                    </a:lnTo>
                    <a:lnTo>
                      <a:pt x="137" y="46"/>
                    </a:lnTo>
                    <a:lnTo>
                      <a:pt x="142" y="28"/>
                    </a:lnTo>
                    <a:lnTo>
                      <a:pt x="146" y="11"/>
                    </a:lnTo>
                    <a:lnTo>
                      <a:pt x="101" y="0"/>
                    </a:lnTo>
                    <a:lnTo>
                      <a:pt x="97" y="16"/>
                    </a:lnTo>
                    <a:lnTo>
                      <a:pt x="92" y="30"/>
                    </a:lnTo>
                    <a:lnTo>
                      <a:pt x="88" y="46"/>
                    </a:lnTo>
                    <a:lnTo>
                      <a:pt x="82" y="60"/>
                    </a:lnTo>
                    <a:lnTo>
                      <a:pt x="67" y="91"/>
                    </a:lnTo>
                    <a:lnTo>
                      <a:pt x="52" y="124"/>
                    </a:lnTo>
                    <a:lnTo>
                      <a:pt x="37" y="156"/>
                    </a:lnTo>
                    <a:lnTo>
                      <a:pt x="22" y="190"/>
                    </a:lnTo>
                    <a:lnTo>
                      <a:pt x="16" y="208"/>
                    </a:lnTo>
                    <a:lnTo>
                      <a:pt x="10" y="225"/>
                    </a:lnTo>
                    <a:lnTo>
                      <a:pt x="4" y="244"/>
                    </a:lnTo>
                    <a:lnTo>
                      <a:pt x="0" y="262"/>
                    </a:lnTo>
                    <a:lnTo>
                      <a:pt x="0" y="262"/>
                    </a:lnTo>
                    <a:lnTo>
                      <a:pt x="46" y="27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1" name="Freeform 269"/>
              <p:cNvSpPr>
                <a:spLocks/>
              </p:cNvSpPr>
              <p:nvPr/>
            </p:nvSpPr>
            <p:spPr bwMode="auto">
              <a:xfrm>
                <a:off x="3143" y="2427"/>
                <a:ext cx="9" cy="42"/>
              </a:xfrm>
              <a:custGeom>
                <a:avLst/>
                <a:gdLst>
                  <a:gd name="T0" fmla="*/ 57 w 57"/>
                  <a:gd name="T1" fmla="*/ 235 h 242"/>
                  <a:gd name="T2" fmla="*/ 57 w 57"/>
                  <a:gd name="T3" fmla="*/ 235 h 242"/>
                  <a:gd name="T4" fmla="*/ 53 w 57"/>
                  <a:gd name="T5" fmla="*/ 207 h 242"/>
                  <a:gd name="T6" fmla="*/ 49 w 57"/>
                  <a:gd name="T7" fmla="*/ 179 h 242"/>
                  <a:gd name="T8" fmla="*/ 47 w 57"/>
                  <a:gd name="T9" fmla="*/ 150 h 242"/>
                  <a:gd name="T10" fmla="*/ 47 w 57"/>
                  <a:gd name="T11" fmla="*/ 121 h 242"/>
                  <a:gd name="T12" fmla="*/ 47 w 57"/>
                  <a:gd name="T13" fmla="*/ 92 h 242"/>
                  <a:gd name="T14" fmla="*/ 48 w 57"/>
                  <a:gd name="T15" fmla="*/ 63 h 242"/>
                  <a:gd name="T16" fmla="*/ 52 w 57"/>
                  <a:gd name="T17" fmla="*/ 36 h 242"/>
                  <a:gd name="T18" fmla="*/ 57 w 57"/>
                  <a:gd name="T19" fmla="*/ 9 h 242"/>
                  <a:gd name="T20" fmla="*/ 11 w 57"/>
                  <a:gd name="T21" fmla="*/ 0 h 242"/>
                  <a:gd name="T22" fmla="*/ 5 w 57"/>
                  <a:gd name="T23" fmla="*/ 30 h 242"/>
                  <a:gd name="T24" fmla="*/ 1 w 57"/>
                  <a:gd name="T25" fmla="*/ 60 h 242"/>
                  <a:gd name="T26" fmla="*/ 0 w 57"/>
                  <a:gd name="T27" fmla="*/ 91 h 242"/>
                  <a:gd name="T28" fmla="*/ 0 w 57"/>
                  <a:gd name="T29" fmla="*/ 121 h 242"/>
                  <a:gd name="T30" fmla="*/ 1 w 57"/>
                  <a:gd name="T31" fmla="*/ 152 h 242"/>
                  <a:gd name="T32" fmla="*/ 3 w 57"/>
                  <a:gd name="T33" fmla="*/ 183 h 242"/>
                  <a:gd name="T34" fmla="*/ 6 w 57"/>
                  <a:gd name="T35" fmla="*/ 212 h 242"/>
                  <a:gd name="T36" fmla="*/ 11 w 57"/>
                  <a:gd name="T37" fmla="*/ 242 h 242"/>
                  <a:gd name="T38" fmla="*/ 10 w 57"/>
                  <a:gd name="T39" fmla="*/ 241 h 242"/>
                  <a:gd name="T40" fmla="*/ 57 w 57"/>
                  <a:gd name="T41"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2">
                    <a:moveTo>
                      <a:pt x="57" y="235"/>
                    </a:moveTo>
                    <a:lnTo>
                      <a:pt x="57" y="235"/>
                    </a:lnTo>
                    <a:lnTo>
                      <a:pt x="53" y="207"/>
                    </a:lnTo>
                    <a:lnTo>
                      <a:pt x="49" y="179"/>
                    </a:lnTo>
                    <a:lnTo>
                      <a:pt x="47" y="150"/>
                    </a:lnTo>
                    <a:lnTo>
                      <a:pt x="47" y="121"/>
                    </a:lnTo>
                    <a:lnTo>
                      <a:pt x="47" y="92"/>
                    </a:lnTo>
                    <a:lnTo>
                      <a:pt x="48" y="63"/>
                    </a:lnTo>
                    <a:lnTo>
                      <a:pt x="52" y="36"/>
                    </a:lnTo>
                    <a:lnTo>
                      <a:pt x="57" y="9"/>
                    </a:lnTo>
                    <a:lnTo>
                      <a:pt x="11" y="0"/>
                    </a:lnTo>
                    <a:lnTo>
                      <a:pt x="5" y="30"/>
                    </a:lnTo>
                    <a:lnTo>
                      <a:pt x="1" y="60"/>
                    </a:lnTo>
                    <a:lnTo>
                      <a:pt x="0" y="91"/>
                    </a:lnTo>
                    <a:lnTo>
                      <a:pt x="0" y="121"/>
                    </a:lnTo>
                    <a:lnTo>
                      <a:pt x="1" y="152"/>
                    </a:lnTo>
                    <a:lnTo>
                      <a:pt x="3" y="183"/>
                    </a:lnTo>
                    <a:lnTo>
                      <a:pt x="6" y="212"/>
                    </a:lnTo>
                    <a:lnTo>
                      <a:pt x="11" y="242"/>
                    </a:lnTo>
                    <a:lnTo>
                      <a:pt x="10" y="241"/>
                    </a:lnTo>
                    <a:lnTo>
                      <a:pt x="57" y="23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2" name="Freeform 270"/>
              <p:cNvSpPr>
                <a:spLocks/>
              </p:cNvSpPr>
              <p:nvPr/>
            </p:nvSpPr>
            <p:spPr bwMode="auto">
              <a:xfrm>
                <a:off x="3144" y="2468"/>
                <a:ext cx="19" cy="33"/>
              </a:xfrm>
              <a:custGeom>
                <a:avLst/>
                <a:gdLst>
                  <a:gd name="T0" fmla="*/ 109 w 109"/>
                  <a:gd name="T1" fmla="*/ 187 h 193"/>
                  <a:gd name="T2" fmla="*/ 109 w 109"/>
                  <a:gd name="T3" fmla="*/ 187 h 193"/>
                  <a:gd name="T4" fmla="*/ 107 w 109"/>
                  <a:gd name="T5" fmla="*/ 174 h 193"/>
                  <a:gd name="T6" fmla="*/ 104 w 109"/>
                  <a:gd name="T7" fmla="*/ 161 h 193"/>
                  <a:gd name="T8" fmla="*/ 101 w 109"/>
                  <a:gd name="T9" fmla="*/ 148 h 193"/>
                  <a:gd name="T10" fmla="*/ 96 w 109"/>
                  <a:gd name="T11" fmla="*/ 136 h 193"/>
                  <a:gd name="T12" fmla="*/ 86 w 109"/>
                  <a:gd name="T13" fmla="*/ 112 h 193"/>
                  <a:gd name="T14" fmla="*/ 77 w 109"/>
                  <a:gd name="T15" fmla="*/ 88 h 193"/>
                  <a:gd name="T16" fmla="*/ 66 w 109"/>
                  <a:gd name="T17" fmla="*/ 65 h 193"/>
                  <a:gd name="T18" fmla="*/ 57 w 109"/>
                  <a:gd name="T19" fmla="*/ 42 h 193"/>
                  <a:gd name="T20" fmla="*/ 54 w 109"/>
                  <a:gd name="T21" fmla="*/ 31 h 193"/>
                  <a:gd name="T22" fmla="*/ 50 w 109"/>
                  <a:gd name="T23" fmla="*/ 20 h 193"/>
                  <a:gd name="T24" fmla="*/ 48 w 109"/>
                  <a:gd name="T25" fmla="*/ 11 h 193"/>
                  <a:gd name="T26" fmla="*/ 47 w 109"/>
                  <a:gd name="T27" fmla="*/ 0 h 193"/>
                  <a:gd name="T28" fmla="*/ 0 w 109"/>
                  <a:gd name="T29" fmla="*/ 6 h 193"/>
                  <a:gd name="T30" fmla="*/ 2 w 109"/>
                  <a:gd name="T31" fmla="*/ 19 h 193"/>
                  <a:gd name="T32" fmla="*/ 6 w 109"/>
                  <a:gd name="T33" fmla="*/ 32 h 193"/>
                  <a:gd name="T34" fmla="*/ 9 w 109"/>
                  <a:gd name="T35" fmla="*/ 46 h 193"/>
                  <a:gd name="T36" fmla="*/ 13 w 109"/>
                  <a:gd name="T37" fmla="*/ 58 h 193"/>
                  <a:gd name="T38" fmla="*/ 23 w 109"/>
                  <a:gd name="T39" fmla="*/ 82 h 193"/>
                  <a:gd name="T40" fmla="*/ 33 w 109"/>
                  <a:gd name="T41" fmla="*/ 106 h 193"/>
                  <a:gd name="T42" fmla="*/ 43 w 109"/>
                  <a:gd name="T43" fmla="*/ 128 h 193"/>
                  <a:gd name="T44" fmla="*/ 53 w 109"/>
                  <a:gd name="T45" fmla="*/ 151 h 193"/>
                  <a:gd name="T46" fmla="*/ 55 w 109"/>
                  <a:gd name="T47" fmla="*/ 162 h 193"/>
                  <a:gd name="T48" fmla="*/ 59 w 109"/>
                  <a:gd name="T49" fmla="*/ 173 h 193"/>
                  <a:gd name="T50" fmla="*/ 61 w 109"/>
                  <a:gd name="T51" fmla="*/ 182 h 193"/>
                  <a:gd name="T52" fmla="*/ 62 w 109"/>
                  <a:gd name="T53" fmla="*/ 193 h 193"/>
                  <a:gd name="T54" fmla="*/ 62 w 109"/>
                  <a:gd name="T55" fmla="*/ 193 h 193"/>
                  <a:gd name="T56" fmla="*/ 109 w 109"/>
                  <a:gd name="T57"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93">
                    <a:moveTo>
                      <a:pt x="109" y="187"/>
                    </a:moveTo>
                    <a:lnTo>
                      <a:pt x="109" y="187"/>
                    </a:lnTo>
                    <a:lnTo>
                      <a:pt x="107" y="174"/>
                    </a:lnTo>
                    <a:lnTo>
                      <a:pt x="104" y="161"/>
                    </a:lnTo>
                    <a:lnTo>
                      <a:pt x="101" y="148"/>
                    </a:lnTo>
                    <a:lnTo>
                      <a:pt x="96" y="136"/>
                    </a:lnTo>
                    <a:lnTo>
                      <a:pt x="86" y="112"/>
                    </a:lnTo>
                    <a:lnTo>
                      <a:pt x="77" y="88"/>
                    </a:lnTo>
                    <a:lnTo>
                      <a:pt x="66" y="65"/>
                    </a:lnTo>
                    <a:lnTo>
                      <a:pt x="57" y="42"/>
                    </a:lnTo>
                    <a:lnTo>
                      <a:pt x="54" y="31"/>
                    </a:lnTo>
                    <a:lnTo>
                      <a:pt x="50" y="20"/>
                    </a:lnTo>
                    <a:lnTo>
                      <a:pt x="48" y="11"/>
                    </a:lnTo>
                    <a:lnTo>
                      <a:pt x="47" y="0"/>
                    </a:lnTo>
                    <a:lnTo>
                      <a:pt x="0" y="6"/>
                    </a:lnTo>
                    <a:lnTo>
                      <a:pt x="2" y="19"/>
                    </a:lnTo>
                    <a:lnTo>
                      <a:pt x="6" y="32"/>
                    </a:lnTo>
                    <a:lnTo>
                      <a:pt x="9" y="46"/>
                    </a:lnTo>
                    <a:lnTo>
                      <a:pt x="13" y="58"/>
                    </a:lnTo>
                    <a:lnTo>
                      <a:pt x="23" y="82"/>
                    </a:lnTo>
                    <a:lnTo>
                      <a:pt x="33" y="106"/>
                    </a:lnTo>
                    <a:lnTo>
                      <a:pt x="43" y="128"/>
                    </a:lnTo>
                    <a:lnTo>
                      <a:pt x="53" y="151"/>
                    </a:lnTo>
                    <a:lnTo>
                      <a:pt x="55" y="162"/>
                    </a:lnTo>
                    <a:lnTo>
                      <a:pt x="59" y="173"/>
                    </a:lnTo>
                    <a:lnTo>
                      <a:pt x="61" y="182"/>
                    </a:lnTo>
                    <a:lnTo>
                      <a:pt x="62" y="193"/>
                    </a:lnTo>
                    <a:lnTo>
                      <a:pt x="62" y="193"/>
                    </a:lnTo>
                    <a:lnTo>
                      <a:pt x="109"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3" name="Freeform 271"/>
              <p:cNvSpPr>
                <a:spLocks/>
              </p:cNvSpPr>
              <p:nvPr/>
            </p:nvSpPr>
            <p:spPr bwMode="auto">
              <a:xfrm>
                <a:off x="3155" y="2501"/>
                <a:ext cx="9" cy="32"/>
              </a:xfrm>
              <a:custGeom>
                <a:avLst/>
                <a:gdLst>
                  <a:gd name="T0" fmla="*/ 47 w 57"/>
                  <a:gd name="T1" fmla="*/ 187 h 187"/>
                  <a:gd name="T2" fmla="*/ 47 w 57"/>
                  <a:gd name="T3" fmla="*/ 187 h 187"/>
                  <a:gd name="T4" fmla="*/ 52 w 57"/>
                  <a:gd name="T5" fmla="*/ 163 h 187"/>
                  <a:gd name="T6" fmla="*/ 54 w 57"/>
                  <a:gd name="T7" fmla="*/ 139 h 187"/>
                  <a:gd name="T8" fmla="*/ 57 w 57"/>
                  <a:gd name="T9" fmla="*/ 114 h 187"/>
                  <a:gd name="T10" fmla="*/ 55 w 57"/>
                  <a:gd name="T11" fmla="*/ 90 h 187"/>
                  <a:gd name="T12" fmla="*/ 54 w 57"/>
                  <a:gd name="T13" fmla="*/ 66 h 187"/>
                  <a:gd name="T14" fmla="*/ 53 w 57"/>
                  <a:gd name="T15" fmla="*/ 43 h 187"/>
                  <a:gd name="T16" fmla="*/ 49 w 57"/>
                  <a:gd name="T17" fmla="*/ 21 h 187"/>
                  <a:gd name="T18" fmla="*/ 47 w 57"/>
                  <a:gd name="T19" fmla="*/ 0 h 187"/>
                  <a:gd name="T20" fmla="*/ 0 w 57"/>
                  <a:gd name="T21" fmla="*/ 6 h 187"/>
                  <a:gd name="T22" fmla="*/ 4 w 57"/>
                  <a:gd name="T23" fmla="*/ 27 h 187"/>
                  <a:gd name="T24" fmla="*/ 6 w 57"/>
                  <a:gd name="T25" fmla="*/ 48 h 187"/>
                  <a:gd name="T26" fmla="*/ 9 w 57"/>
                  <a:gd name="T27" fmla="*/ 70 h 187"/>
                  <a:gd name="T28" fmla="*/ 10 w 57"/>
                  <a:gd name="T29" fmla="*/ 91 h 187"/>
                  <a:gd name="T30" fmla="*/ 10 w 57"/>
                  <a:gd name="T31" fmla="*/ 113 h 187"/>
                  <a:gd name="T32" fmla="*/ 9 w 57"/>
                  <a:gd name="T33" fmla="*/ 135 h 187"/>
                  <a:gd name="T34" fmla="*/ 5 w 57"/>
                  <a:gd name="T35" fmla="*/ 156 h 187"/>
                  <a:gd name="T36" fmla="*/ 1 w 57"/>
                  <a:gd name="T37" fmla="*/ 177 h 187"/>
                  <a:gd name="T38" fmla="*/ 1 w 57"/>
                  <a:gd name="T39" fmla="*/ 177 h 187"/>
                  <a:gd name="T40" fmla="*/ 47 w 57"/>
                  <a:gd name="T4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87">
                    <a:moveTo>
                      <a:pt x="47" y="187"/>
                    </a:moveTo>
                    <a:lnTo>
                      <a:pt x="47" y="187"/>
                    </a:lnTo>
                    <a:lnTo>
                      <a:pt x="52" y="163"/>
                    </a:lnTo>
                    <a:lnTo>
                      <a:pt x="54" y="139"/>
                    </a:lnTo>
                    <a:lnTo>
                      <a:pt x="57" y="114"/>
                    </a:lnTo>
                    <a:lnTo>
                      <a:pt x="55" y="90"/>
                    </a:lnTo>
                    <a:lnTo>
                      <a:pt x="54" y="66"/>
                    </a:lnTo>
                    <a:lnTo>
                      <a:pt x="53" y="43"/>
                    </a:lnTo>
                    <a:lnTo>
                      <a:pt x="49" y="21"/>
                    </a:lnTo>
                    <a:lnTo>
                      <a:pt x="47" y="0"/>
                    </a:lnTo>
                    <a:lnTo>
                      <a:pt x="0" y="6"/>
                    </a:lnTo>
                    <a:lnTo>
                      <a:pt x="4" y="27"/>
                    </a:lnTo>
                    <a:lnTo>
                      <a:pt x="6" y="48"/>
                    </a:lnTo>
                    <a:lnTo>
                      <a:pt x="9" y="70"/>
                    </a:lnTo>
                    <a:lnTo>
                      <a:pt x="10" y="91"/>
                    </a:lnTo>
                    <a:lnTo>
                      <a:pt x="10" y="113"/>
                    </a:lnTo>
                    <a:lnTo>
                      <a:pt x="9" y="135"/>
                    </a:lnTo>
                    <a:lnTo>
                      <a:pt x="5" y="156"/>
                    </a:lnTo>
                    <a:lnTo>
                      <a:pt x="1" y="177"/>
                    </a:lnTo>
                    <a:lnTo>
                      <a:pt x="1" y="177"/>
                    </a:lnTo>
                    <a:lnTo>
                      <a:pt x="47"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4" name="Freeform 272"/>
              <p:cNvSpPr>
                <a:spLocks/>
              </p:cNvSpPr>
              <p:nvPr/>
            </p:nvSpPr>
            <p:spPr bwMode="auto">
              <a:xfrm>
                <a:off x="3135" y="2531"/>
                <a:ext cx="28" cy="44"/>
              </a:xfrm>
              <a:custGeom>
                <a:avLst/>
                <a:gdLst>
                  <a:gd name="T0" fmla="*/ 35 w 166"/>
                  <a:gd name="T1" fmla="*/ 250 h 250"/>
                  <a:gd name="T2" fmla="*/ 35 w 166"/>
                  <a:gd name="T3" fmla="*/ 250 h 250"/>
                  <a:gd name="T4" fmla="*/ 58 w 166"/>
                  <a:gd name="T5" fmla="*/ 225 h 250"/>
                  <a:gd name="T6" fmla="*/ 78 w 166"/>
                  <a:gd name="T7" fmla="*/ 196 h 250"/>
                  <a:gd name="T8" fmla="*/ 98 w 166"/>
                  <a:gd name="T9" fmla="*/ 168 h 250"/>
                  <a:gd name="T10" fmla="*/ 116 w 166"/>
                  <a:gd name="T11" fmla="*/ 136 h 250"/>
                  <a:gd name="T12" fmla="*/ 131 w 166"/>
                  <a:gd name="T13" fmla="*/ 105 h 250"/>
                  <a:gd name="T14" fmla="*/ 146 w 166"/>
                  <a:gd name="T15" fmla="*/ 74 h 250"/>
                  <a:gd name="T16" fmla="*/ 156 w 166"/>
                  <a:gd name="T17" fmla="*/ 42 h 250"/>
                  <a:gd name="T18" fmla="*/ 166 w 166"/>
                  <a:gd name="T19" fmla="*/ 10 h 250"/>
                  <a:gd name="T20" fmla="*/ 120 w 166"/>
                  <a:gd name="T21" fmla="*/ 0 h 250"/>
                  <a:gd name="T22" fmla="*/ 112 w 166"/>
                  <a:gd name="T23" fmla="*/ 27 h 250"/>
                  <a:gd name="T24" fmla="*/ 101 w 166"/>
                  <a:gd name="T25" fmla="*/ 56 h 250"/>
                  <a:gd name="T26" fmla="*/ 89 w 166"/>
                  <a:gd name="T27" fmla="*/ 86 h 250"/>
                  <a:gd name="T28" fmla="*/ 75 w 166"/>
                  <a:gd name="T29" fmla="*/ 115 h 250"/>
                  <a:gd name="T30" fmla="*/ 58 w 166"/>
                  <a:gd name="T31" fmla="*/ 142 h 250"/>
                  <a:gd name="T32" fmla="*/ 40 w 166"/>
                  <a:gd name="T33" fmla="*/ 170 h 250"/>
                  <a:gd name="T34" fmla="*/ 21 w 166"/>
                  <a:gd name="T35" fmla="*/ 195 h 250"/>
                  <a:gd name="T36" fmla="*/ 2 w 166"/>
                  <a:gd name="T37" fmla="*/ 219 h 250"/>
                  <a:gd name="T38" fmla="*/ 0 w 166"/>
                  <a:gd name="T39" fmla="*/ 219 h 250"/>
                  <a:gd name="T40" fmla="*/ 35 w 166"/>
                  <a:gd name="T4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50">
                    <a:moveTo>
                      <a:pt x="35" y="250"/>
                    </a:moveTo>
                    <a:lnTo>
                      <a:pt x="35" y="250"/>
                    </a:lnTo>
                    <a:lnTo>
                      <a:pt x="58" y="225"/>
                    </a:lnTo>
                    <a:lnTo>
                      <a:pt x="78" y="196"/>
                    </a:lnTo>
                    <a:lnTo>
                      <a:pt x="98" y="168"/>
                    </a:lnTo>
                    <a:lnTo>
                      <a:pt x="116" y="136"/>
                    </a:lnTo>
                    <a:lnTo>
                      <a:pt x="131" y="105"/>
                    </a:lnTo>
                    <a:lnTo>
                      <a:pt x="146" y="74"/>
                    </a:lnTo>
                    <a:lnTo>
                      <a:pt x="156" y="42"/>
                    </a:lnTo>
                    <a:lnTo>
                      <a:pt x="166" y="10"/>
                    </a:lnTo>
                    <a:lnTo>
                      <a:pt x="120" y="0"/>
                    </a:lnTo>
                    <a:lnTo>
                      <a:pt x="112" y="27"/>
                    </a:lnTo>
                    <a:lnTo>
                      <a:pt x="101" y="56"/>
                    </a:lnTo>
                    <a:lnTo>
                      <a:pt x="89" y="86"/>
                    </a:lnTo>
                    <a:lnTo>
                      <a:pt x="75" y="115"/>
                    </a:lnTo>
                    <a:lnTo>
                      <a:pt x="58" y="142"/>
                    </a:lnTo>
                    <a:lnTo>
                      <a:pt x="40" y="170"/>
                    </a:lnTo>
                    <a:lnTo>
                      <a:pt x="21" y="195"/>
                    </a:lnTo>
                    <a:lnTo>
                      <a:pt x="2" y="219"/>
                    </a:lnTo>
                    <a:lnTo>
                      <a:pt x="0" y="219"/>
                    </a:lnTo>
                    <a:lnTo>
                      <a:pt x="35" y="25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5" name="Freeform 273"/>
              <p:cNvSpPr>
                <a:spLocks/>
              </p:cNvSpPr>
              <p:nvPr/>
            </p:nvSpPr>
            <p:spPr bwMode="auto">
              <a:xfrm>
                <a:off x="3095" y="2570"/>
                <a:ext cx="46" cy="37"/>
              </a:xfrm>
              <a:custGeom>
                <a:avLst/>
                <a:gdLst>
                  <a:gd name="T0" fmla="*/ 21 w 281"/>
                  <a:gd name="T1" fmla="*/ 215 h 215"/>
                  <a:gd name="T2" fmla="*/ 21 w 281"/>
                  <a:gd name="T3" fmla="*/ 215 h 215"/>
                  <a:gd name="T4" fmla="*/ 57 w 281"/>
                  <a:gd name="T5" fmla="*/ 197 h 215"/>
                  <a:gd name="T6" fmla="*/ 92 w 281"/>
                  <a:gd name="T7" fmla="*/ 178 h 215"/>
                  <a:gd name="T8" fmla="*/ 126 w 281"/>
                  <a:gd name="T9" fmla="*/ 156 h 215"/>
                  <a:gd name="T10" fmla="*/ 161 w 281"/>
                  <a:gd name="T11" fmla="*/ 135 h 215"/>
                  <a:gd name="T12" fmla="*/ 194 w 281"/>
                  <a:gd name="T13" fmla="*/ 111 h 215"/>
                  <a:gd name="T14" fmla="*/ 225 w 281"/>
                  <a:gd name="T15" fmla="*/ 87 h 215"/>
                  <a:gd name="T16" fmla="*/ 239 w 281"/>
                  <a:gd name="T17" fmla="*/ 73 h 215"/>
                  <a:gd name="T18" fmla="*/ 254 w 281"/>
                  <a:gd name="T19" fmla="*/ 59 h 215"/>
                  <a:gd name="T20" fmla="*/ 268 w 281"/>
                  <a:gd name="T21" fmla="*/ 46 h 215"/>
                  <a:gd name="T22" fmla="*/ 281 w 281"/>
                  <a:gd name="T23" fmla="*/ 31 h 215"/>
                  <a:gd name="T24" fmla="*/ 246 w 281"/>
                  <a:gd name="T25" fmla="*/ 0 h 215"/>
                  <a:gd name="T26" fmla="*/ 234 w 281"/>
                  <a:gd name="T27" fmla="*/ 13 h 215"/>
                  <a:gd name="T28" fmla="*/ 221 w 281"/>
                  <a:gd name="T29" fmla="*/ 25 h 215"/>
                  <a:gd name="T30" fmla="*/ 208 w 281"/>
                  <a:gd name="T31" fmla="*/ 39 h 215"/>
                  <a:gd name="T32" fmla="*/ 195 w 281"/>
                  <a:gd name="T33" fmla="*/ 51 h 215"/>
                  <a:gd name="T34" fmla="*/ 165 w 281"/>
                  <a:gd name="T35" fmla="*/ 73 h 215"/>
                  <a:gd name="T36" fmla="*/ 135 w 281"/>
                  <a:gd name="T37" fmla="*/ 96 h 215"/>
                  <a:gd name="T38" fmla="*/ 102 w 281"/>
                  <a:gd name="T39" fmla="*/ 118 h 215"/>
                  <a:gd name="T40" fmla="*/ 69 w 281"/>
                  <a:gd name="T41" fmla="*/ 137 h 215"/>
                  <a:gd name="T42" fmla="*/ 34 w 281"/>
                  <a:gd name="T43" fmla="*/ 156 h 215"/>
                  <a:gd name="T44" fmla="*/ 0 w 281"/>
                  <a:gd name="T45" fmla="*/ 174 h 215"/>
                  <a:gd name="T46" fmla="*/ 0 w 281"/>
                  <a:gd name="T47" fmla="*/ 174 h 215"/>
                  <a:gd name="T48" fmla="*/ 21 w 281"/>
                  <a:gd name="T49"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21" y="215"/>
                    </a:moveTo>
                    <a:lnTo>
                      <a:pt x="21" y="215"/>
                    </a:lnTo>
                    <a:lnTo>
                      <a:pt x="57" y="197"/>
                    </a:lnTo>
                    <a:lnTo>
                      <a:pt x="92" y="178"/>
                    </a:lnTo>
                    <a:lnTo>
                      <a:pt x="126" y="156"/>
                    </a:lnTo>
                    <a:lnTo>
                      <a:pt x="161" y="135"/>
                    </a:lnTo>
                    <a:lnTo>
                      <a:pt x="194" y="111"/>
                    </a:lnTo>
                    <a:lnTo>
                      <a:pt x="225" y="87"/>
                    </a:lnTo>
                    <a:lnTo>
                      <a:pt x="239" y="73"/>
                    </a:lnTo>
                    <a:lnTo>
                      <a:pt x="254" y="59"/>
                    </a:lnTo>
                    <a:lnTo>
                      <a:pt x="268" y="46"/>
                    </a:lnTo>
                    <a:lnTo>
                      <a:pt x="281" y="31"/>
                    </a:lnTo>
                    <a:lnTo>
                      <a:pt x="246" y="0"/>
                    </a:lnTo>
                    <a:lnTo>
                      <a:pt x="234" y="13"/>
                    </a:lnTo>
                    <a:lnTo>
                      <a:pt x="221" y="25"/>
                    </a:lnTo>
                    <a:lnTo>
                      <a:pt x="208" y="39"/>
                    </a:lnTo>
                    <a:lnTo>
                      <a:pt x="195" y="51"/>
                    </a:lnTo>
                    <a:lnTo>
                      <a:pt x="165" y="73"/>
                    </a:lnTo>
                    <a:lnTo>
                      <a:pt x="135" y="96"/>
                    </a:lnTo>
                    <a:lnTo>
                      <a:pt x="102" y="118"/>
                    </a:lnTo>
                    <a:lnTo>
                      <a:pt x="69" y="137"/>
                    </a:lnTo>
                    <a:lnTo>
                      <a:pt x="34" y="156"/>
                    </a:lnTo>
                    <a:lnTo>
                      <a:pt x="0" y="174"/>
                    </a:lnTo>
                    <a:lnTo>
                      <a:pt x="0" y="174"/>
                    </a:lnTo>
                    <a:lnTo>
                      <a:pt x="21" y="2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6" name="Freeform 274"/>
              <p:cNvSpPr>
                <a:spLocks/>
              </p:cNvSpPr>
              <p:nvPr/>
            </p:nvSpPr>
            <p:spPr bwMode="auto">
              <a:xfrm>
                <a:off x="3038" y="2599"/>
                <a:ext cx="60" cy="31"/>
              </a:xfrm>
              <a:custGeom>
                <a:avLst/>
                <a:gdLst>
                  <a:gd name="T0" fmla="*/ 27 w 367"/>
                  <a:gd name="T1" fmla="*/ 175 h 175"/>
                  <a:gd name="T2" fmla="*/ 27 w 367"/>
                  <a:gd name="T3" fmla="*/ 175 h 175"/>
                  <a:gd name="T4" fmla="*/ 45 w 367"/>
                  <a:gd name="T5" fmla="*/ 163 h 175"/>
                  <a:gd name="T6" fmla="*/ 63 w 367"/>
                  <a:gd name="T7" fmla="*/ 153 h 175"/>
                  <a:gd name="T8" fmla="*/ 82 w 367"/>
                  <a:gd name="T9" fmla="*/ 143 h 175"/>
                  <a:gd name="T10" fmla="*/ 103 w 367"/>
                  <a:gd name="T11" fmla="*/ 133 h 175"/>
                  <a:gd name="T12" fmla="*/ 123 w 367"/>
                  <a:gd name="T13" fmla="*/ 125 h 175"/>
                  <a:gd name="T14" fmla="*/ 145 w 367"/>
                  <a:gd name="T15" fmla="*/ 118 h 175"/>
                  <a:gd name="T16" fmla="*/ 166 w 367"/>
                  <a:gd name="T17" fmla="*/ 111 h 175"/>
                  <a:gd name="T18" fmla="*/ 188 w 367"/>
                  <a:gd name="T19" fmla="*/ 103 h 175"/>
                  <a:gd name="T20" fmla="*/ 234 w 367"/>
                  <a:gd name="T21" fmla="*/ 90 h 175"/>
                  <a:gd name="T22" fmla="*/ 279 w 367"/>
                  <a:gd name="T23" fmla="*/ 77 h 175"/>
                  <a:gd name="T24" fmla="*/ 302 w 367"/>
                  <a:gd name="T25" fmla="*/ 69 h 175"/>
                  <a:gd name="T26" fmla="*/ 324 w 367"/>
                  <a:gd name="T27" fmla="*/ 60 h 175"/>
                  <a:gd name="T28" fmla="*/ 346 w 367"/>
                  <a:gd name="T29" fmla="*/ 52 h 175"/>
                  <a:gd name="T30" fmla="*/ 367 w 367"/>
                  <a:gd name="T31" fmla="*/ 41 h 175"/>
                  <a:gd name="T32" fmla="*/ 346 w 367"/>
                  <a:gd name="T33" fmla="*/ 0 h 175"/>
                  <a:gd name="T34" fmla="*/ 327 w 367"/>
                  <a:gd name="T35" fmla="*/ 9 h 175"/>
                  <a:gd name="T36" fmla="*/ 307 w 367"/>
                  <a:gd name="T37" fmla="*/ 17 h 175"/>
                  <a:gd name="T38" fmla="*/ 286 w 367"/>
                  <a:gd name="T39" fmla="*/ 25 h 175"/>
                  <a:gd name="T40" fmla="*/ 265 w 367"/>
                  <a:gd name="T41" fmla="*/ 33 h 175"/>
                  <a:gd name="T42" fmla="*/ 220 w 367"/>
                  <a:gd name="T43" fmla="*/ 46 h 175"/>
                  <a:gd name="T44" fmla="*/ 176 w 367"/>
                  <a:gd name="T45" fmla="*/ 59 h 175"/>
                  <a:gd name="T46" fmla="*/ 152 w 367"/>
                  <a:gd name="T47" fmla="*/ 66 h 175"/>
                  <a:gd name="T48" fmla="*/ 129 w 367"/>
                  <a:gd name="T49" fmla="*/ 73 h 175"/>
                  <a:gd name="T50" fmla="*/ 106 w 367"/>
                  <a:gd name="T51" fmla="*/ 82 h 175"/>
                  <a:gd name="T52" fmla="*/ 85 w 367"/>
                  <a:gd name="T53" fmla="*/ 90 h 175"/>
                  <a:gd name="T54" fmla="*/ 62 w 367"/>
                  <a:gd name="T55" fmla="*/ 101 h 175"/>
                  <a:gd name="T56" fmla="*/ 40 w 367"/>
                  <a:gd name="T57" fmla="*/ 112 h 175"/>
                  <a:gd name="T58" fmla="*/ 19 w 367"/>
                  <a:gd name="T59" fmla="*/ 124 h 175"/>
                  <a:gd name="T60" fmla="*/ 0 w 367"/>
                  <a:gd name="T61" fmla="*/ 138 h 175"/>
                  <a:gd name="T62" fmla="*/ 0 w 367"/>
                  <a:gd name="T63" fmla="*/ 138 h 175"/>
                  <a:gd name="T64" fmla="*/ 27 w 367"/>
                  <a:gd name="T6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175">
                    <a:moveTo>
                      <a:pt x="27" y="175"/>
                    </a:moveTo>
                    <a:lnTo>
                      <a:pt x="27" y="175"/>
                    </a:lnTo>
                    <a:lnTo>
                      <a:pt x="45" y="163"/>
                    </a:lnTo>
                    <a:lnTo>
                      <a:pt x="63" y="153"/>
                    </a:lnTo>
                    <a:lnTo>
                      <a:pt x="82" y="143"/>
                    </a:lnTo>
                    <a:lnTo>
                      <a:pt x="103" y="133"/>
                    </a:lnTo>
                    <a:lnTo>
                      <a:pt x="123" y="125"/>
                    </a:lnTo>
                    <a:lnTo>
                      <a:pt x="145" y="118"/>
                    </a:lnTo>
                    <a:lnTo>
                      <a:pt x="166" y="111"/>
                    </a:lnTo>
                    <a:lnTo>
                      <a:pt x="188" y="103"/>
                    </a:lnTo>
                    <a:lnTo>
                      <a:pt x="234" y="90"/>
                    </a:lnTo>
                    <a:lnTo>
                      <a:pt x="279" y="77"/>
                    </a:lnTo>
                    <a:lnTo>
                      <a:pt x="302" y="69"/>
                    </a:lnTo>
                    <a:lnTo>
                      <a:pt x="324" y="60"/>
                    </a:lnTo>
                    <a:lnTo>
                      <a:pt x="346" y="52"/>
                    </a:lnTo>
                    <a:lnTo>
                      <a:pt x="367" y="41"/>
                    </a:lnTo>
                    <a:lnTo>
                      <a:pt x="346" y="0"/>
                    </a:lnTo>
                    <a:lnTo>
                      <a:pt x="327" y="9"/>
                    </a:lnTo>
                    <a:lnTo>
                      <a:pt x="307" y="17"/>
                    </a:lnTo>
                    <a:lnTo>
                      <a:pt x="286" y="25"/>
                    </a:lnTo>
                    <a:lnTo>
                      <a:pt x="265" y="33"/>
                    </a:lnTo>
                    <a:lnTo>
                      <a:pt x="220" y="46"/>
                    </a:lnTo>
                    <a:lnTo>
                      <a:pt x="176" y="59"/>
                    </a:lnTo>
                    <a:lnTo>
                      <a:pt x="152" y="66"/>
                    </a:lnTo>
                    <a:lnTo>
                      <a:pt x="129" y="73"/>
                    </a:lnTo>
                    <a:lnTo>
                      <a:pt x="106" y="82"/>
                    </a:lnTo>
                    <a:lnTo>
                      <a:pt x="85" y="90"/>
                    </a:lnTo>
                    <a:lnTo>
                      <a:pt x="62" y="101"/>
                    </a:lnTo>
                    <a:lnTo>
                      <a:pt x="40" y="112"/>
                    </a:lnTo>
                    <a:lnTo>
                      <a:pt x="19" y="124"/>
                    </a:lnTo>
                    <a:lnTo>
                      <a:pt x="0" y="138"/>
                    </a:lnTo>
                    <a:lnTo>
                      <a:pt x="0" y="138"/>
                    </a:lnTo>
                    <a:lnTo>
                      <a:pt x="27" y="17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7" name="Freeform 275"/>
              <p:cNvSpPr>
                <a:spLocks/>
              </p:cNvSpPr>
              <p:nvPr/>
            </p:nvSpPr>
            <p:spPr bwMode="auto">
              <a:xfrm>
                <a:off x="3011" y="2624"/>
                <a:ext cx="31" cy="46"/>
              </a:xfrm>
              <a:custGeom>
                <a:avLst/>
                <a:gdLst>
                  <a:gd name="T0" fmla="*/ 38 w 189"/>
                  <a:gd name="T1" fmla="*/ 269 h 269"/>
                  <a:gd name="T2" fmla="*/ 39 w 189"/>
                  <a:gd name="T3" fmla="*/ 269 h 269"/>
                  <a:gd name="T4" fmla="*/ 58 w 189"/>
                  <a:gd name="T5" fmla="*/ 237 h 269"/>
                  <a:gd name="T6" fmla="*/ 75 w 189"/>
                  <a:gd name="T7" fmla="*/ 203 h 269"/>
                  <a:gd name="T8" fmla="*/ 92 w 189"/>
                  <a:gd name="T9" fmla="*/ 171 h 269"/>
                  <a:gd name="T10" fmla="*/ 109 w 189"/>
                  <a:gd name="T11" fmla="*/ 138 h 269"/>
                  <a:gd name="T12" fmla="*/ 117 w 189"/>
                  <a:gd name="T13" fmla="*/ 124 h 269"/>
                  <a:gd name="T14" fmla="*/ 127 w 189"/>
                  <a:gd name="T15" fmla="*/ 109 h 269"/>
                  <a:gd name="T16" fmla="*/ 135 w 189"/>
                  <a:gd name="T17" fmla="*/ 95 h 269"/>
                  <a:gd name="T18" fmla="*/ 145 w 189"/>
                  <a:gd name="T19" fmla="*/ 82 h 269"/>
                  <a:gd name="T20" fmla="*/ 156 w 189"/>
                  <a:gd name="T21" fmla="*/ 70 h 269"/>
                  <a:gd name="T22" fmla="*/ 166 w 189"/>
                  <a:gd name="T23" fmla="*/ 58 h 269"/>
                  <a:gd name="T24" fmla="*/ 177 w 189"/>
                  <a:gd name="T25" fmla="*/ 47 h 269"/>
                  <a:gd name="T26" fmla="*/ 189 w 189"/>
                  <a:gd name="T27" fmla="*/ 37 h 269"/>
                  <a:gd name="T28" fmla="*/ 162 w 189"/>
                  <a:gd name="T29" fmla="*/ 0 h 269"/>
                  <a:gd name="T30" fmla="*/ 146 w 189"/>
                  <a:gd name="T31" fmla="*/ 12 h 269"/>
                  <a:gd name="T32" fmla="*/ 133 w 189"/>
                  <a:gd name="T33" fmla="*/ 25 h 269"/>
                  <a:gd name="T34" fmla="*/ 120 w 189"/>
                  <a:gd name="T35" fmla="*/ 39 h 269"/>
                  <a:gd name="T36" fmla="*/ 109 w 189"/>
                  <a:gd name="T37" fmla="*/ 53 h 269"/>
                  <a:gd name="T38" fmla="*/ 97 w 189"/>
                  <a:gd name="T39" fmla="*/ 69 h 269"/>
                  <a:gd name="T40" fmla="*/ 87 w 189"/>
                  <a:gd name="T41" fmla="*/ 84 h 269"/>
                  <a:gd name="T42" fmla="*/ 78 w 189"/>
                  <a:gd name="T43" fmla="*/ 100 h 269"/>
                  <a:gd name="T44" fmla="*/ 68 w 189"/>
                  <a:gd name="T45" fmla="*/ 117 h 269"/>
                  <a:gd name="T46" fmla="*/ 51 w 189"/>
                  <a:gd name="T47" fmla="*/ 149 h 269"/>
                  <a:gd name="T48" fmla="*/ 34 w 189"/>
                  <a:gd name="T49" fmla="*/ 182 h 269"/>
                  <a:gd name="T50" fmla="*/ 18 w 189"/>
                  <a:gd name="T51" fmla="*/ 214 h 269"/>
                  <a:gd name="T52" fmla="*/ 0 w 189"/>
                  <a:gd name="T53" fmla="*/ 244 h 269"/>
                  <a:gd name="T54" fmla="*/ 0 w 189"/>
                  <a:gd name="T55" fmla="*/ 244 h 269"/>
                  <a:gd name="T56" fmla="*/ 38 w 189"/>
                  <a:gd name="T5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9" h="269">
                    <a:moveTo>
                      <a:pt x="38" y="269"/>
                    </a:moveTo>
                    <a:lnTo>
                      <a:pt x="39" y="269"/>
                    </a:lnTo>
                    <a:lnTo>
                      <a:pt x="58" y="237"/>
                    </a:lnTo>
                    <a:lnTo>
                      <a:pt x="75" y="203"/>
                    </a:lnTo>
                    <a:lnTo>
                      <a:pt x="92" y="171"/>
                    </a:lnTo>
                    <a:lnTo>
                      <a:pt x="109" y="138"/>
                    </a:lnTo>
                    <a:lnTo>
                      <a:pt x="117" y="124"/>
                    </a:lnTo>
                    <a:lnTo>
                      <a:pt x="127" y="109"/>
                    </a:lnTo>
                    <a:lnTo>
                      <a:pt x="135" y="95"/>
                    </a:lnTo>
                    <a:lnTo>
                      <a:pt x="145" y="82"/>
                    </a:lnTo>
                    <a:lnTo>
                      <a:pt x="156" y="70"/>
                    </a:lnTo>
                    <a:lnTo>
                      <a:pt x="166" y="58"/>
                    </a:lnTo>
                    <a:lnTo>
                      <a:pt x="177" y="47"/>
                    </a:lnTo>
                    <a:lnTo>
                      <a:pt x="189" y="37"/>
                    </a:lnTo>
                    <a:lnTo>
                      <a:pt x="162" y="0"/>
                    </a:lnTo>
                    <a:lnTo>
                      <a:pt x="146" y="12"/>
                    </a:lnTo>
                    <a:lnTo>
                      <a:pt x="133" y="25"/>
                    </a:lnTo>
                    <a:lnTo>
                      <a:pt x="120" y="39"/>
                    </a:lnTo>
                    <a:lnTo>
                      <a:pt x="109" y="53"/>
                    </a:lnTo>
                    <a:lnTo>
                      <a:pt x="97" y="69"/>
                    </a:lnTo>
                    <a:lnTo>
                      <a:pt x="87" y="84"/>
                    </a:lnTo>
                    <a:lnTo>
                      <a:pt x="78" y="100"/>
                    </a:lnTo>
                    <a:lnTo>
                      <a:pt x="68" y="117"/>
                    </a:lnTo>
                    <a:lnTo>
                      <a:pt x="51" y="149"/>
                    </a:lnTo>
                    <a:lnTo>
                      <a:pt x="34" y="182"/>
                    </a:lnTo>
                    <a:lnTo>
                      <a:pt x="18" y="214"/>
                    </a:lnTo>
                    <a:lnTo>
                      <a:pt x="0" y="244"/>
                    </a:lnTo>
                    <a:lnTo>
                      <a:pt x="0" y="244"/>
                    </a:lnTo>
                    <a:lnTo>
                      <a:pt x="38" y="26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8" name="Freeform 276"/>
              <p:cNvSpPr>
                <a:spLocks/>
              </p:cNvSpPr>
              <p:nvPr/>
            </p:nvSpPr>
            <p:spPr bwMode="auto">
              <a:xfrm>
                <a:off x="2978" y="2666"/>
                <a:ext cx="39" cy="58"/>
              </a:xfrm>
              <a:custGeom>
                <a:avLst/>
                <a:gdLst>
                  <a:gd name="T0" fmla="*/ 35 w 235"/>
                  <a:gd name="T1" fmla="*/ 331 h 331"/>
                  <a:gd name="T2" fmla="*/ 35 w 235"/>
                  <a:gd name="T3" fmla="*/ 331 h 331"/>
                  <a:gd name="T4" fmla="*/ 50 w 235"/>
                  <a:gd name="T5" fmla="*/ 313 h 331"/>
                  <a:gd name="T6" fmla="*/ 65 w 235"/>
                  <a:gd name="T7" fmla="*/ 295 h 331"/>
                  <a:gd name="T8" fmla="*/ 78 w 235"/>
                  <a:gd name="T9" fmla="*/ 277 h 331"/>
                  <a:gd name="T10" fmla="*/ 91 w 235"/>
                  <a:gd name="T11" fmla="*/ 258 h 331"/>
                  <a:gd name="T12" fmla="*/ 117 w 235"/>
                  <a:gd name="T13" fmla="*/ 218 h 331"/>
                  <a:gd name="T14" fmla="*/ 141 w 235"/>
                  <a:gd name="T15" fmla="*/ 179 h 331"/>
                  <a:gd name="T16" fmla="*/ 165 w 235"/>
                  <a:gd name="T17" fmla="*/ 139 h 331"/>
                  <a:gd name="T18" fmla="*/ 188 w 235"/>
                  <a:gd name="T19" fmla="*/ 101 h 331"/>
                  <a:gd name="T20" fmla="*/ 212 w 235"/>
                  <a:gd name="T21" fmla="*/ 62 h 331"/>
                  <a:gd name="T22" fmla="*/ 235 w 235"/>
                  <a:gd name="T23" fmla="*/ 25 h 331"/>
                  <a:gd name="T24" fmla="*/ 197 w 235"/>
                  <a:gd name="T25" fmla="*/ 0 h 331"/>
                  <a:gd name="T26" fmla="*/ 173 w 235"/>
                  <a:gd name="T27" fmla="*/ 37 h 331"/>
                  <a:gd name="T28" fmla="*/ 149 w 235"/>
                  <a:gd name="T29" fmla="*/ 77 h 331"/>
                  <a:gd name="T30" fmla="*/ 125 w 235"/>
                  <a:gd name="T31" fmla="*/ 116 h 331"/>
                  <a:gd name="T32" fmla="*/ 102 w 235"/>
                  <a:gd name="T33" fmla="*/ 155 h 331"/>
                  <a:gd name="T34" fmla="*/ 78 w 235"/>
                  <a:gd name="T35" fmla="*/ 194 h 331"/>
                  <a:gd name="T36" fmla="*/ 53 w 235"/>
                  <a:gd name="T37" fmla="*/ 232 h 331"/>
                  <a:gd name="T38" fmla="*/ 41 w 235"/>
                  <a:gd name="T39" fmla="*/ 250 h 331"/>
                  <a:gd name="T40" fmla="*/ 27 w 235"/>
                  <a:gd name="T41" fmla="*/ 268 h 331"/>
                  <a:gd name="T42" fmla="*/ 14 w 235"/>
                  <a:gd name="T43" fmla="*/ 284 h 331"/>
                  <a:gd name="T44" fmla="*/ 0 w 235"/>
                  <a:gd name="T45" fmla="*/ 301 h 331"/>
                  <a:gd name="T46" fmla="*/ 0 w 235"/>
                  <a:gd name="T47" fmla="*/ 300 h 331"/>
                  <a:gd name="T48" fmla="*/ 35 w 235"/>
                  <a:gd name="T4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31">
                    <a:moveTo>
                      <a:pt x="35" y="331"/>
                    </a:moveTo>
                    <a:lnTo>
                      <a:pt x="35" y="331"/>
                    </a:lnTo>
                    <a:lnTo>
                      <a:pt x="50" y="313"/>
                    </a:lnTo>
                    <a:lnTo>
                      <a:pt x="65" y="295"/>
                    </a:lnTo>
                    <a:lnTo>
                      <a:pt x="78" y="277"/>
                    </a:lnTo>
                    <a:lnTo>
                      <a:pt x="91" y="258"/>
                    </a:lnTo>
                    <a:lnTo>
                      <a:pt x="117" y="218"/>
                    </a:lnTo>
                    <a:lnTo>
                      <a:pt x="141" y="179"/>
                    </a:lnTo>
                    <a:lnTo>
                      <a:pt x="165" y="139"/>
                    </a:lnTo>
                    <a:lnTo>
                      <a:pt x="188" y="101"/>
                    </a:lnTo>
                    <a:lnTo>
                      <a:pt x="212" y="62"/>
                    </a:lnTo>
                    <a:lnTo>
                      <a:pt x="235" y="25"/>
                    </a:lnTo>
                    <a:lnTo>
                      <a:pt x="197" y="0"/>
                    </a:lnTo>
                    <a:lnTo>
                      <a:pt x="173" y="37"/>
                    </a:lnTo>
                    <a:lnTo>
                      <a:pt x="149" y="77"/>
                    </a:lnTo>
                    <a:lnTo>
                      <a:pt x="125" y="116"/>
                    </a:lnTo>
                    <a:lnTo>
                      <a:pt x="102" y="155"/>
                    </a:lnTo>
                    <a:lnTo>
                      <a:pt x="78" y="194"/>
                    </a:lnTo>
                    <a:lnTo>
                      <a:pt x="53" y="232"/>
                    </a:lnTo>
                    <a:lnTo>
                      <a:pt x="41" y="250"/>
                    </a:lnTo>
                    <a:lnTo>
                      <a:pt x="27" y="268"/>
                    </a:lnTo>
                    <a:lnTo>
                      <a:pt x="14" y="284"/>
                    </a:lnTo>
                    <a:lnTo>
                      <a:pt x="0" y="301"/>
                    </a:lnTo>
                    <a:lnTo>
                      <a:pt x="0" y="300"/>
                    </a:lnTo>
                    <a:lnTo>
                      <a:pt x="35" y="33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69" name="Freeform 277"/>
              <p:cNvSpPr>
                <a:spLocks/>
              </p:cNvSpPr>
              <p:nvPr/>
            </p:nvSpPr>
            <p:spPr bwMode="auto">
              <a:xfrm>
                <a:off x="2955" y="2718"/>
                <a:ext cx="29" cy="24"/>
              </a:xfrm>
              <a:custGeom>
                <a:avLst/>
                <a:gdLst>
                  <a:gd name="T0" fmla="*/ 3 w 179"/>
                  <a:gd name="T1" fmla="*/ 137 h 137"/>
                  <a:gd name="T2" fmla="*/ 3 w 179"/>
                  <a:gd name="T3" fmla="*/ 137 h 137"/>
                  <a:gd name="T4" fmla="*/ 17 w 179"/>
                  <a:gd name="T5" fmla="*/ 136 h 137"/>
                  <a:gd name="T6" fmla="*/ 30 w 179"/>
                  <a:gd name="T7" fmla="*/ 132 h 137"/>
                  <a:gd name="T8" fmla="*/ 43 w 179"/>
                  <a:gd name="T9" fmla="*/ 128 h 137"/>
                  <a:gd name="T10" fmla="*/ 56 w 179"/>
                  <a:gd name="T11" fmla="*/ 124 h 137"/>
                  <a:gd name="T12" fmla="*/ 68 w 179"/>
                  <a:gd name="T13" fmla="*/ 119 h 137"/>
                  <a:gd name="T14" fmla="*/ 80 w 179"/>
                  <a:gd name="T15" fmla="*/ 113 h 137"/>
                  <a:gd name="T16" fmla="*/ 92 w 179"/>
                  <a:gd name="T17" fmla="*/ 106 h 137"/>
                  <a:gd name="T18" fmla="*/ 104 w 179"/>
                  <a:gd name="T19" fmla="*/ 98 h 137"/>
                  <a:gd name="T20" fmla="*/ 125 w 179"/>
                  <a:gd name="T21" fmla="*/ 83 h 137"/>
                  <a:gd name="T22" fmla="*/ 144 w 179"/>
                  <a:gd name="T23" fmla="*/ 66 h 137"/>
                  <a:gd name="T24" fmla="*/ 163 w 179"/>
                  <a:gd name="T25" fmla="*/ 49 h 137"/>
                  <a:gd name="T26" fmla="*/ 179 w 179"/>
                  <a:gd name="T27" fmla="*/ 31 h 137"/>
                  <a:gd name="T28" fmla="*/ 144 w 179"/>
                  <a:gd name="T29" fmla="*/ 0 h 137"/>
                  <a:gd name="T30" fmla="*/ 129 w 179"/>
                  <a:gd name="T31" fmla="*/ 16 h 137"/>
                  <a:gd name="T32" fmla="*/ 113 w 179"/>
                  <a:gd name="T33" fmla="*/ 31 h 137"/>
                  <a:gd name="T34" fmla="*/ 96 w 179"/>
                  <a:gd name="T35" fmla="*/ 47 h 137"/>
                  <a:gd name="T36" fmla="*/ 77 w 179"/>
                  <a:gd name="T37" fmla="*/ 60 h 137"/>
                  <a:gd name="T38" fmla="*/ 68 w 179"/>
                  <a:gd name="T39" fmla="*/ 66 h 137"/>
                  <a:gd name="T40" fmla="*/ 59 w 179"/>
                  <a:gd name="T41" fmla="*/ 72 h 137"/>
                  <a:gd name="T42" fmla="*/ 49 w 179"/>
                  <a:gd name="T43" fmla="*/ 77 h 137"/>
                  <a:gd name="T44" fmla="*/ 38 w 179"/>
                  <a:gd name="T45" fmla="*/ 80 h 137"/>
                  <a:gd name="T46" fmla="*/ 29 w 179"/>
                  <a:gd name="T47" fmla="*/ 84 h 137"/>
                  <a:gd name="T48" fmla="*/ 19 w 179"/>
                  <a:gd name="T49" fmla="*/ 88 h 137"/>
                  <a:gd name="T50" fmla="*/ 9 w 179"/>
                  <a:gd name="T51" fmla="*/ 89 h 137"/>
                  <a:gd name="T52" fmla="*/ 0 w 179"/>
                  <a:gd name="T53" fmla="*/ 90 h 137"/>
                  <a:gd name="T54" fmla="*/ 0 w 179"/>
                  <a:gd name="T55" fmla="*/ 90 h 137"/>
                  <a:gd name="T56" fmla="*/ 3 w 179"/>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37">
                    <a:moveTo>
                      <a:pt x="3" y="137"/>
                    </a:moveTo>
                    <a:lnTo>
                      <a:pt x="3" y="137"/>
                    </a:lnTo>
                    <a:lnTo>
                      <a:pt x="17" y="136"/>
                    </a:lnTo>
                    <a:lnTo>
                      <a:pt x="30" y="132"/>
                    </a:lnTo>
                    <a:lnTo>
                      <a:pt x="43" y="128"/>
                    </a:lnTo>
                    <a:lnTo>
                      <a:pt x="56" y="124"/>
                    </a:lnTo>
                    <a:lnTo>
                      <a:pt x="68" y="119"/>
                    </a:lnTo>
                    <a:lnTo>
                      <a:pt x="80" y="113"/>
                    </a:lnTo>
                    <a:lnTo>
                      <a:pt x="92" y="106"/>
                    </a:lnTo>
                    <a:lnTo>
                      <a:pt x="104" y="98"/>
                    </a:lnTo>
                    <a:lnTo>
                      <a:pt x="125" y="83"/>
                    </a:lnTo>
                    <a:lnTo>
                      <a:pt x="144" y="66"/>
                    </a:lnTo>
                    <a:lnTo>
                      <a:pt x="163" y="49"/>
                    </a:lnTo>
                    <a:lnTo>
                      <a:pt x="179" y="31"/>
                    </a:lnTo>
                    <a:lnTo>
                      <a:pt x="144" y="0"/>
                    </a:lnTo>
                    <a:lnTo>
                      <a:pt x="129" y="16"/>
                    </a:lnTo>
                    <a:lnTo>
                      <a:pt x="113" y="31"/>
                    </a:lnTo>
                    <a:lnTo>
                      <a:pt x="96" y="47"/>
                    </a:lnTo>
                    <a:lnTo>
                      <a:pt x="77" y="60"/>
                    </a:lnTo>
                    <a:lnTo>
                      <a:pt x="68" y="66"/>
                    </a:lnTo>
                    <a:lnTo>
                      <a:pt x="59" y="72"/>
                    </a:lnTo>
                    <a:lnTo>
                      <a:pt x="49" y="77"/>
                    </a:lnTo>
                    <a:lnTo>
                      <a:pt x="38" y="80"/>
                    </a:lnTo>
                    <a:lnTo>
                      <a:pt x="29" y="84"/>
                    </a:lnTo>
                    <a:lnTo>
                      <a:pt x="19" y="88"/>
                    </a:lnTo>
                    <a:lnTo>
                      <a:pt x="9" y="89"/>
                    </a:lnTo>
                    <a:lnTo>
                      <a:pt x="0" y="90"/>
                    </a:lnTo>
                    <a:lnTo>
                      <a:pt x="0" y="90"/>
                    </a:lnTo>
                    <a:lnTo>
                      <a:pt x="3" y="1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0" name="Freeform 278"/>
              <p:cNvSpPr>
                <a:spLocks/>
              </p:cNvSpPr>
              <p:nvPr/>
            </p:nvSpPr>
            <p:spPr bwMode="auto">
              <a:xfrm>
                <a:off x="2902" y="2725"/>
                <a:ext cx="53" cy="17"/>
              </a:xfrm>
              <a:custGeom>
                <a:avLst/>
                <a:gdLst>
                  <a:gd name="T0" fmla="*/ 0 w 322"/>
                  <a:gd name="T1" fmla="*/ 43 h 101"/>
                  <a:gd name="T2" fmla="*/ 0 w 322"/>
                  <a:gd name="T3" fmla="*/ 43 h 101"/>
                  <a:gd name="T4" fmla="*/ 38 w 322"/>
                  <a:gd name="T5" fmla="*/ 58 h 101"/>
                  <a:gd name="T6" fmla="*/ 78 w 322"/>
                  <a:gd name="T7" fmla="*/ 70 h 101"/>
                  <a:gd name="T8" fmla="*/ 118 w 322"/>
                  <a:gd name="T9" fmla="*/ 81 h 101"/>
                  <a:gd name="T10" fmla="*/ 159 w 322"/>
                  <a:gd name="T11" fmla="*/ 89 h 101"/>
                  <a:gd name="T12" fmla="*/ 200 w 322"/>
                  <a:gd name="T13" fmla="*/ 96 h 101"/>
                  <a:gd name="T14" fmla="*/ 241 w 322"/>
                  <a:gd name="T15" fmla="*/ 100 h 101"/>
                  <a:gd name="T16" fmla="*/ 261 w 322"/>
                  <a:gd name="T17" fmla="*/ 101 h 101"/>
                  <a:gd name="T18" fmla="*/ 282 w 322"/>
                  <a:gd name="T19" fmla="*/ 101 h 101"/>
                  <a:gd name="T20" fmla="*/ 302 w 322"/>
                  <a:gd name="T21" fmla="*/ 101 h 101"/>
                  <a:gd name="T22" fmla="*/ 322 w 322"/>
                  <a:gd name="T23" fmla="*/ 100 h 101"/>
                  <a:gd name="T24" fmla="*/ 319 w 322"/>
                  <a:gd name="T25" fmla="*/ 53 h 101"/>
                  <a:gd name="T26" fmla="*/ 301 w 322"/>
                  <a:gd name="T27" fmla="*/ 54 h 101"/>
                  <a:gd name="T28" fmla="*/ 282 w 322"/>
                  <a:gd name="T29" fmla="*/ 54 h 101"/>
                  <a:gd name="T30" fmla="*/ 264 w 322"/>
                  <a:gd name="T31" fmla="*/ 54 h 101"/>
                  <a:gd name="T32" fmla="*/ 244 w 322"/>
                  <a:gd name="T33" fmla="*/ 53 h 101"/>
                  <a:gd name="T34" fmla="*/ 206 w 322"/>
                  <a:gd name="T35" fmla="*/ 49 h 101"/>
                  <a:gd name="T36" fmla="*/ 168 w 322"/>
                  <a:gd name="T37" fmla="*/ 43 h 101"/>
                  <a:gd name="T38" fmla="*/ 129 w 322"/>
                  <a:gd name="T39" fmla="*/ 36 h 101"/>
                  <a:gd name="T40" fmla="*/ 91 w 322"/>
                  <a:gd name="T41" fmla="*/ 25 h 101"/>
                  <a:gd name="T42" fmla="*/ 54 w 322"/>
                  <a:gd name="T43" fmla="*/ 13 h 101"/>
                  <a:gd name="T44" fmla="*/ 18 w 322"/>
                  <a:gd name="T45" fmla="*/ 0 h 101"/>
                  <a:gd name="T46" fmla="*/ 18 w 322"/>
                  <a:gd name="T47" fmla="*/ 0 h 101"/>
                  <a:gd name="T48" fmla="*/ 0 w 322"/>
                  <a:gd name="T49"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101">
                    <a:moveTo>
                      <a:pt x="0" y="43"/>
                    </a:moveTo>
                    <a:lnTo>
                      <a:pt x="0" y="43"/>
                    </a:lnTo>
                    <a:lnTo>
                      <a:pt x="38" y="58"/>
                    </a:lnTo>
                    <a:lnTo>
                      <a:pt x="78" y="70"/>
                    </a:lnTo>
                    <a:lnTo>
                      <a:pt x="118" y="81"/>
                    </a:lnTo>
                    <a:lnTo>
                      <a:pt x="159" y="89"/>
                    </a:lnTo>
                    <a:lnTo>
                      <a:pt x="200" y="96"/>
                    </a:lnTo>
                    <a:lnTo>
                      <a:pt x="241" y="100"/>
                    </a:lnTo>
                    <a:lnTo>
                      <a:pt x="261" y="101"/>
                    </a:lnTo>
                    <a:lnTo>
                      <a:pt x="282" y="101"/>
                    </a:lnTo>
                    <a:lnTo>
                      <a:pt x="302" y="101"/>
                    </a:lnTo>
                    <a:lnTo>
                      <a:pt x="322" y="100"/>
                    </a:lnTo>
                    <a:lnTo>
                      <a:pt x="319" y="53"/>
                    </a:lnTo>
                    <a:lnTo>
                      <a:pt x="301" y="54"/>
                    </a:lnTo>
                    <a:lnTo>
                      <a:pt x="282" y="54"/>
                    </a:lnTo>
                    <a:lnTo>
                      <a:pt x="264" y="54"/>
                    </a:lnTo>
                    <a:lnTo>
                      <a:pt x="244" y="53"/>
                    </a:lnTo>
                    <a:lnTo>
                      <a:pt x="206" y="49"/>
                    </a:lnTo>
                    <a:lnTo>
                      <a:pt x="168" y="43"/>
                    </a:lnTo>
                    <a:lnTo>
                      <a:pt x="129" y="36"/>
                    </a:lnTo>
                    <a:lnTo>
                      <a:pt x="91" y="25"/>
                    </a:lnTo>
                    <a:lnTo>
                      <a:pt x="54" y="13"/>
                    </a:lnTo>
                    <a:lnTo>
                      <a:pt x="18" y="0"/>
                    </a:lnTo>
                    <a:lnTo>
                      <a:pt x="18" y="0"/>
                    </a:lnTo>
                    <a:lnTo>
                      <a:pt x="0" y="4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1" name="Freeform 279"/>
              <p:cNvSpPr>
                <a:spLocks/>
              </p:cNvSpPr>
              <p:nvPr/>
            </p:nvSpPr>
            <p:spPr bwMode="auto">
              <a:xfrm>
                <a:off x="2835" y="2683"/>
                <a:ext cx="70" cy="49"/>
              </a:xfrm>
              <a:custGeom>
                <a:avLst/>
                <a:gdLst>
                  <a:gd name="T0" fmla="*/ 0 w 428"/>
                  <a:gd name="T1" fmla="*/ 39 h 282"/>
                  <a:gd name="T2" fmla="*/ 0 w 428"/>
                  <a:gd name="T3" fmla="*/ 39 h 282"/>
                  <a:gd name="T4" fmla="*/ 48 w 428"/>
                  <a:gd name="T5" fmla="*/ 71 h 282"/>
                  <a:gd name="T6" fmla="*/ 98 w 428"/>
                  <a:gd name="T7" fmla="*/ 105 h 282"/>
                  <a:gd name="T8" fmla="*/ 148 w 428"/>
                  <a:gd name="T9" fmla="*/ 137 h 282"/>
                  <a:gd name="T10" fmla="*/ 198 w 428"/>
                  <a:gd name="T11" fmla="*/ 171 h 282"/>
                  <a:gd name="T12" fmla="*/ 250 w 428"/>
                  <a:gd name="T13" fmla="*/ 202 h 282"/>
                  <a:gd name="T14" fmla="*/ 303 w 428"/>
                  <a:gd name="T15" fmla="*/ 231 h 282"/>
                  <a:gd name="T16" fmla="*/ 329 w 428"/>
                  <a:gd name="T17" fmla="*/ 245 h 282"/>
                  <a:gd name="T18" fmla="*/ 356 w 428"/>
                  <a:gd name="T19" fmla="*/ 258 h 282"/>
                  <a:gd name="T20" fmla="*/ 383 w 428"/>
                  <a:gd name="T21" fmla="*/ 270 h 282"/>
                  <a:gd name="T22" fmla="*/ 410 w 428"/>
                  <a:gd name="T23" fmla="*/ 282 h 282"/>
                  <a:gd name="T24" fmla="*/ 428 w 428"/>
                  <a:gd name="T25" fmla="*/ 239 h 282"/>
                  <a:gd name="T26" fmla="*/ 401 w 428"/>
                  <a:gd name="T27" fmla="*/ 228 h 282"/>
                  <a:gd name="T28" fmla="*/ 376 w 428"/>
                  <a:gd name="T29" fmla="*/ 216 h 282"/>
                  <a:gd name="T30" fmla="*/ 351 w 428"/>
                  <a:gd name="T31" fmla="*/ 203 h 282"/>
                  <a:gd name="T32" fmla="*/ 326 w 428"/>
                  <a:gd name="T33" fmla="*/ 190 h 282"/>
                  <a:gd name="T34" fmla="*/ 274 w 428"/>
                  <a:gd name="T35" fmla="*/ 161 h 282"/>
                  <a:gd name="T36" fmla="*/ 224 w 428"/>
                  <a:gd name="T37" fmla="*/ 131 h 282"/>
                  <a:gd name="T38" fmla="*/ 173 w 428"/>
                  <a:gd name="T39" fmla="*/ 99 h 282"/>
                  <a:gd name="T40" fmla="*/ 124 w 428"/>
                  <a:gd name="T41" fmla="*/ 66 h 282"/>
                  <a:gd name="T42" fmla="*/ 75 w 428"/>
                  <a:gd name="T43" fmla="*/ 33 h 282"/>
                  <a:gd name="T44" fmla="*/ 26 w 428"/>
                  <a:gd name="T45" fmla="*/ 0 h 282"/>
                  <a:gd name="T46" fmla="*/ 26 w 428"/>
                  <a:gd name="T47" fmla="*/ 0 h 282"/>
                  <a:gd name="T48" fmla="*/ 0 w 428"/>
                  <a:gd name="T49" fmla="*/ 3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8" h="282">
                    <a:moveTo>
                      <a:pt x="0" y="39"/>
                    </a:moveTo>
                    <a:lnTo>
                      <a:pt x="0" y="39"/>
                    </a:lnTo>
                    <a:lnTo>
                      <a:pt x="48" y="71"/>
                    </a:lnTo>
                    <a:lnTo>
                      <a:pt x="98" y="105"/>
                    </a:lnTo>
                    <a:lnTo>
                      <a:pt x="148" y="137"/>
                    </a:lnTo>
                    <a:lnTo>
                      <a:pt x="198" y="171"/>
                    </a:lnTo>
                    <a:lnTo>
                      <a:pt x="250" y="202"/>
                    </a:lnTo>
                    <a:lnTo>
                      <a:pt x="303" y="231"/>
                    </a:lnTo>
                    <a:lnTo>
                      <a:pt x="329" y="245"/>
                    </a:lnTo>
                    <a:lnTo>
                      <a:pt x="356" y="258"/>
                    </a:lnTo>
                    <a:lnTo>
                      <a:pt x="383" y="270"/>
                    </a:lnTo>
                    <a:lnTo>
                      <a:pt x="410" y="282"/>
                    </a:lnTo>
                    <a:lnTo>
                      <a:pt x="428" y="239"/>
                    </a:lnTo>
                    <a:lnTo>
                      <a:pt x="401" y="228"/>
                    </a:lnTo>
                    <a:lnTo>
                      <a:pt x="376" y="216"/>
                    </a:lnTo>
                    <a:lnTo>
                      <a:pt x="351" y="203"/>
                    </a:lnTo>
                    <a:lnTo>
                      <a:pt x="326" y="190"/>
                    </a:lnTo>
                    <a:lnTo>
                      <a:pt x="274" y="161"/>
                    </a:lnTo>
                    <a:lnTo>
                      <a:pt x="224" y="131"/>
                    </a:lnTo>
                    <a:lnTo>
                      <a:pt x="173" y="99"/>
                    </a:lnTo>
                    <a:lnTo>
                      <a:pt x="124" y="66"/>
                    </a:lnTo>
                    <a:lnTo>
                      <a:pt x="75" y="33"/>
                    </a:lnTo>
                    <a:lnTo>
                      <a:pt x="26" y="0"/>
                    </a:lnTo>
                    <a:lnTo>
                      <a:pt x="26" y="0"/>
                    </a:lnTo>
                    <a:lnTo>
                      <a:pt x="0" y="3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2" name="Freeform 280"/>
              <p:cNvSpPr>
                <a:spLocks/>
              </p:cNvSpPr>
              <p:nvPr/>
            </p:nvSpPr>
            <p:spPr bwMode="auto">
              <a:xfrm>
                <a:off x="2779" y="2635"/>
                <a:ext cx="60" cy="55"/>
              </a:xfrm>
              <a:custGeom>
                <a:avLst/>
                <a:gdLst>
                  <a:gd name="T0" fmla="*/ 0 w 366"/>
                  <a:gd name="T1" fmla="*/ 46 h 315"/>
                  <a:gd name="T2" fmla="*/ 0 w 366"/>
                  <a:gd name="T3" fmla="*/ 46 h 315"/>
                  <a:gd name="T4" fmla="*/ 12 w 366"/>
                  <a:gd name="T5" fmla="*/ 49 h 315"/>
                  <a:gd name="T6" fmla="*/ 24 w 366"/>
                  <a:gd name="T7" fmla="*/ 53 h 315"/>
                  <a:gd name="T8" fmla="*/ 34 w 366"/>
                  <a:gd name="T9" fmla="*/ 58 h 315"/>
                  <a:gd name="T10" fmla="*/ 45 w 366"/>
                  <a:gd name="T11" fmla="*/ 63 h 315"/>
                  <a:gd name="T12" fmla="*/ 68 w 366"/>
                  <a:gd name="T13" fmla="*/ 75 h 315"/>
                  <a:gd name="T14" fmla="*/ 88 w 366"/>
                  <a:gd name="T15" fmla="*/ 88 h 315"/>
                  <a:gd name="T16" fmla="*/ 110 w 366"/>
                  <a:gd name="T17" fmla="*/ 104 h 315"/>
                  <a:gd name="T18" fmla="*/ 130 w 366"/>
                  <a:gd name="T19" fmla="*/ 120 h 315"/>
                  <a:gd name="T20" fmla="*/ 150 w 366"/>
                  <a:gd name="T21" fmla="*/ 140 h 315"/>
                  <a:gd name="T22" fmla="*/ 170 w 366"/>
                  <a:gd name="T23" fmla="*/ 159 h 315"/>
                  <a:gd name="T24" fmla="*/ 211 w 366"/>
                  <a:gd name="T25" fmla="*/ 200 h 315"/>
                  <a:gd name="T26" fmla="*/ 250 w 366"/>
                  <a:gd name="T27" fmla="*/ 240 h 315"/>
                  <a:gd name="T28" fmla="*/ 272 w 366"/>
                  <a:gd name="T29" fmla="*/ 261 h 315"/>
                  <a:gd name="T30" fmla="*/ 294 w 366"/>
                  <a:gd name="T31" fmla="*/ 280 h 315"/>
                  <a:gd name="T32" fmla="*/ 316 w 366"/>
                  <a:gd name="T33" fmla="*/ 298 h 315"/>
                  <a:gd name="T34" fmla="*/ 340 w 366"/>
                  <a:gd name="T35" fmla="*/ 315 h 315"/>
                  <a:gd name="T36" fmla="*/ 366 w 366"/>
                  <a:gd name="T37" fmla="*/ 276 h 315"/>
                  <a:gd name="T38" fmla="*/ 345 w 366"/>
                  <a:gd name="T39" fmla="*/ 261 h 315"/>
                  <a:gd name="T40" fmla="*/ 324 w 366"/>
                  <a:gd name="T41" fmla="*/ 244 h 315"/>
                  <a:gd name="T42" fmla="*/ 303 w 366"/>
                  <a:gd name="T43" fmla="*/ 226 h 315"/>
                  <a:gd name="T44" fmla="*/ 284 w 366"/>
                  <a:gd name="T45" fmla="*/ 207 h 315"/>
                  <a:gd name="T46" fmla="*/ 243 w 366"/>
                  <a:gd name="T47" fmla="*/ 166 h 315"/>
                  <a:gd name="T48" fmla="*/ 204 w 366"/>
                  <a:gd name="T49" fmla="*/ 125 h 315"/>
                  <a:gd name="T50" fmla="*/ 182 w 366"/>
                  <a:gd name="T51" fmla="*/ 105 h 315"/>
                  <a:gd name="T52" fmla="*/ 160 w 366"/>
                  <a:gd name="T53" fmla="*/ 85 h 315"/>
                  <a:gd name="T54" fmla="*/ 139 w 366"/>
                  <a:gd name="T55" fmla="*/ 67 h 315"/>
                  <a:gd name="T56" fmla="*/ 116 w 366"/>
                  <a:gd name="T57" fmla="*/ 49 h 315"/>
                  <a:gd name="T58" fmla="*/ 92 w 366"/>
                  <a:gd name="T59" fmla="*/ 34 h 315"/>
                  <a:gd name="T60" fmla="*/ 67 w 366"/>
                  <a:gd name="T61" fmla="*/ 21 h 315"/>
                  <a:gd name="T62" fmla="*/ 54 w 366"/>
                  <a:gd name="T63" fmla="*/ 15 h 315"/>
                  <a:gd name="T64" fmla="*/ 39 w 366"/>
                  <a:gd name="T65" fmla="*/ 9 h 315"/>
                  <a:gd name="T66" fmla="*/ 26 w 366"/>
                  <a:gd name="T67" fmla="*/ 4 h 315"/>
                  <a:gd name="T68" fmla="*/ 12 w 366"/>
                  <a:gd name="T69" fmla="*/ 0 h 315"/>
                  <a:gd name="T70" fmla="*/ 12 w 366"/>
                  <a:gd name="T71" fmla="*/ 0 h 315"/>
                  <a:gd name="T72" fmla="*/ 0 w 366"/>
                  <a:gd name="T73" fmla="*/ 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315">
                    <a:moveTo>
                      <a:pt x="0" y="46"/>
                    </a:moveTo>
                    <a:lnTo>
                      <a:pt x="0" y="46"/>
                    </a:lnTo>
                    <a:lnTo>
                      <a:pt x="12" y="49"/>
                    </a:lnTo>
                    <a:lnTo>
                      <a:pt x="24" y="53"/>
                    </a:lnTo>
                    <a:lnTo>
                      <a:pt x="34" y="58"/>
                    </a:lnTo>
                    <a:lnTo>
                      <a:pt x="45" y="63"/>
                    </a:lnTo>
                    <a:lnTo>
                      <a:pt x="68" y="75"/>
                    </a:lnTo>
                    <a:lnTo>
                      <a:pt x="88" y="88"/>
                    </a:lnTo>
                    <a:lnTo>
                      <a:pt x="110" y="104"/>
                    </a:lnTo>
                    <a:lnTo>
                      <a:pt x="130" y="120"/>
                    </a:lnTo>
                    <a:lnTo>
                      <a:pt x="150" y="140"/>
                    </a:lnTo>
                    <a:lnTo>
                      <a:pt x="170" y="159"/>
                    </a:lnTo>
                    <a:lnTo>
                      <a:pt x="211" y="200"/>
                    </a:lnTo>
                    <a:lnTo>
                      <a:pt x="250" y="240"/>
                    </a:lnTo>
                    <a:lnTo>
                      <a:pt x="272" y="261"/>
                    </a:lnTo>
                    <a:lnTo>
                      <a:pt x="294" y="280"/>
                    </a:lnTo>
                    <a:lnTo>
                      <a:pt x="316" y="298"/>
                    </a:lnTo>
                    <a:lnTo>
                      <a:pt x="340" y="315"/>
                    </a:lnTo>
                    <a:lnTo>
                      <a:pt x="366" y="276"/>
                    </a:lnTo>
                    <a:lnTo>
                      <a:pt x="345" y="261"/>
                    </a:lnTo>
                    <a:lnTo>
                      <a:pt x="324" y="244"/>
                    </a:lnTo>
                    <a:lnTo>
                      <a:pt x="303" y="226"/>
                    </a:lnTo>
                    <a:lnTo>
                      <a:pt x="284" y="207"/>
                    </a:lnTo>
                    <a:lnTo>
                      <a:pt x="243" y="166"/>
                    </a:lnTo>
                    <a:lnTo>
                      <a:pt x="204" y="125"/>
                    </a:lnTo>
                    <a:lnTo>
                      <a:pt x="182" y="105"/>
                    </a:lnTo>
                    <a:lnTo>
                      <a:pt x="160" y="85"/>
                    </a:lnTo>
                    <a:lnTo>
                      <a:pt x="139" y="67"/>
                    </a:lnTo>
                    <a:lnTo>
                      <a:pt x="116" y="49"/>
                    </a:lnTo>
                    <a:lnTo>
                      <a:pt x="92" y="34"/>
                    </a:lnTo>
                    <a:lnTo>
                      <a:pt x="67" y="21"/>
                    </a:lnTo>
                    <a:lnTo>
                      <a:pt x="54" y="15"/>
                    </a:lnTo>
                    <a:lnTo>
                      <a:pt x="39" y="9"/>
                    </a:lnTo>
                    <a:lnTo>
                      <a:pt x="26" y="4"/>
                    </a:lnTo>
                    <a:lnTo>
                      <a:pt x="12" y="0"/>
                    </a:lnTo>
                    <a:lnTo>
                      <a:pt x="12" y="0"/>
                    </a:lnTo>
                    <a:lnTo>
                      <a:pt x="0" y="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3" name="Freeform 281"/>
              <p:cNvSpPr>
                <a:spLocks/>
              </p:cNvSpPr>
              <p:nvPr/>
            </p:nvSpPr>
            <p:spPr bwMode="auto">
              <a:xfrm>
                <a:off x="2664" y="2631"/>
                <a:ext cx="117" cy="12"/>
              </a:xfrm>
              <a:custGeom>
                <a:avLst/>
                <a:gdLst>
                  <a:gd name="T0" fmla="*/ 0 w 707"/>
                  <a:gd name="T1" fmla="*/ 62 h 69"/>
                  <a:gd name="T2" fmla="*/ 0 w 707"/>
                  <a:gd name="T3" fmla="*/ 62 h 69"/>
                  <a:gd name="T4" fmla="*/ 44 w 707"/>
                  <a:gd name="T5" fmla="*/ 65 h 69"/>
                  <a:gd name="T6" fmla="*/ 90 w 707"/>
                  <a:gd name="T7" fmla="*/ 68 h 69"/>
                  <a:gd name="T8" fmla="*/ 134 w 707"/>
                  <a:gd name="T9" fmla="*/ 68 h 69"/>
                  <a:gd name="T10" fmla="*/ 180 w 707"/>
                  <a:gd name="T11" fmla="*/ 66 h 69"/>
                  <a:gd name="T12" fmla="*/ 269 w 707"/>
                  <a:gd name="T13" fmla="*/ 60 h 69"/>
                  <a:gd name="T14" fmla="*/ 357 w 707"/>
                  <a:gd name="T15" fmla="*/ 53 h 69"/>
                  <a:gd name="T16" fmla="*/ 402 w 707"/>
                  <a:gd name="T17" fmla="*/ 51 h 69"/>
                  <a:gd name="T18" fmla="*/ 445 w 707"/>
                  <a:gd name="T19" fmla="*/ 48 h 69"/>
                  <a:gd name="T20" fmla="*/ 488 w 707"/>
                  <a:gd name="T21" fmla="*/ 47 h 69"/>
                  <a:gd name="T22" fmla="*/ 531 w 707"/>
                  <a:gd name="T23" fmla="*/ 47 h 69"/>
                  <a:gd name="T24" fmla="*/ 573 w 707"/>
                  <a:gd name="T25" fmla="*/ 50 h 69"/>
                  <a:gd name="T26" fmla="*/ 615 w 707"/>
                  <a:gd name="T27" fmla="*/ 53 h 69"/>
                  <a:gd name="T28" fmla="*/ 635 w 707"/>
                  <a:gd name="T29" fmla="*/ 56 h 69"/>
                  <a:gd name="T30" fmla="*/ 655 w 707"/>
                  <a:gd name="T31" fmla="*/ 59 h 69"/>
                  <a:gd name="T32" fmla="*/ 675 w 707"/>
                  <a:gd name="T33" fmla="*/ 64 h 69"/>
                  <a:gd name="T34" fmla="*/ 695 w 707"/>
                  <a:gd name="T35" fmla="*/ 69 h 69"/>
                  <a:gd name="T36" fmla="*/ 707 w 707"/>
                  <a:gd name="T37" fmla="*/ 23 h 69"/>
                  <a:gd name="T38" fmla="*/ 685 w 707"/>
                  <a:gd name="T39" fmla="*/ 18 h 69"/>
                  <a:gd name="T40" fmla="*/ 663 w 707"/>
                  <a:gd name="T41" fmla="*/ 14 h 69"/>
                  <a:gd name="T42" fmla="*/ 642 w 707"/>
                  <a:gd name="T43" fmla="*/ 10 h 69"/>
                  <a:gd name="T44" fmla="*/ 620 w 707"/>
                  <a:gd name="T45" fmla="*/ 6 h 69"/>
                  <a:gd name="T46" fmla="*/ 577 w 707"/>
                  <a:gd name="T47" fmla="*/ 3 h 69"/>
                  <a:gd name="T48" fmla="*/ 533 w 707"/>
                  <a:gd name="T49" fmla="*/ 0 h 69"/>
                  <a:gd name="T50" fmla="*/ 488 w 707"/>
                  <a:gd name="T51" fmla="*/ 0 h 69"/>
                  <a:gd name="T52" fmla="*/ 444 w 707"/>
                  <a:gd name="T53" fmla="*/ 2 h 69"/>
                  <a:gd name="T54" fmla="*/ 399 w 707"/>
                  <a:gd name="T55" fmla="*/ 4 h 69"/>
                  <a:gd name="T56" fmla="*/ 355 w 707"/>
                  <a:gd name="T57" fmla="*/ 8 h 69"/>
                  <a:gd name="T58" fmla="*/ 265 w 707"/>
                  <a:gd name="T59" fmla="*/ 14 h 69"/>
                  <a:gd name="T60" fmla="*/ 177 w 707"/>
                  <a:gd name="T61" fmla="*/ 20 h 69"/>
                  <a:gd name="T62" fmla="*/ 133 w 707"/>
                  <a:gd name="T63" fmla="*/ 21 h 69"/>
                  <a:gd name="T64" fmla="*/ 90 w 707"/>
                  <a:gd name="T65" fmla="*/ 21 h 69"/>
                  <a:gd name="T66" fmla="*/ 48 w 707"/>
                  <a:gd name="T67" fmla="*/ 18 h 69"/>
                  <a:gd name="T68" fmla="*/ 6 w 707"/>
                  <a:gd name="T69" fmla="*/ 15 h 69"/>
                  <a:gd name="T70" fmla="*/ 6 w 707"/>
                  <a:gd name="T71" fmla="*/ 15 h 69"/>
                  <a:gd name="T72" fmla="*/ 0 w 707"/>
                  <a:gd name="T73"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7" h="69">
                    <a:moveTo>
                      <a:pt x="0" y="62"/>
                    </a:moveTo>
                    <a:lnTo>
                      <a:pt x="0" y="62"/>
                    </a:lnTo>
                    <a:lnTo>
                      <a:pt x="44" y="65"/>
                    </a:lnTo>
                    <a:lnTo>
                      <a:pt x="90" y="68"/>
                    </a:lnTo>
                    <a:lnTo>
                      <a:pt x="134" y="68"/>
                    </a:lnTo>
                    <a:lnTo>
                      <a:pt x="180" y="66"/>
                    </a:lnTo>
                    <a:lnTo>
                      <a:pt x="269" y="60"/>
                    </a:lnTo>
                    <a:lnTo>
                      <a:pt x="357" y="53"/>
                    </a:lnTo>
                    <a:lnTo>
                      <a:pt x="402" y="51"/>
                    </a:lnTo>
                    <a:lnTo>
                      <a:pt x="445" y="48"/>
                    </a:lnTo>
                    <a:lnTo>
                      <a:pt x="488" y="47"/>
                    </a:lnTo>
                    <a:lnTo>
                      <a:pt x="531" y="47"/>
                    </a:lnTo>
                    <a:lnTo>
                      <a:pt x="573" y="50"/>
                    </a:lnTo>
                    <a:lnTo>
                      <a:pt x="615" y="53"/>
                    </a:lnTo>
                    <a:lnTo>
                      <a:pt x="635" y="56"/>
                    </a:lnTo>
                    <a:lnTo>
                      <a:pt x="655" y="59"/>
                    </a:lnTo>
                    <a:lnTo>
                      <a:pt x="675" y="64"/>
                    </a:lnTo>
                    <a:lnTo>
                      <a:pt x="695" y="69"/>
                    </a:lnTo>
                    <a:lnTo>
                      <a:pt x="707" y="23"/>
                    </a:lnTo>
                    <a:lnTo>
                      <a:pt x="685" y="18"/>
                    </a:lnTo>
                    <a:lnTo>
                      <a:pt x="663" y="14"/>
                    </a:lnTo>
                    <a:lnTo>
                      <a:pt x="642" y="10"/>
                    </a:lnTo>
                    <a:lnTo>
                      <a:pt x="620" y="6"/>
                    </a:lnTo>
                    <a:lnTo>
                      <a:pt x="577" y="3"/>
                    </a:lnTo>
                    <a:lnTo>
                      <a:pt x="533" y="0"/>
                    </a:lnTo>
                    <a:lnTo>
                      <a:pt x="488" y="0"/>
                    </a:lnTo>
                    <a:lnTo>
                      <a:pt x="444" y="2"/>
                    </a:lnTo>
                    <a:lnTo>
                      <a:pt x="399" y="4"/>
                    </a:lnTo>
                    <a:lnTo>
                      <a:pt x="355" y="8"/>
                    </a:lnTo>
                    <a:lnTo>
                      <a:pt x="265" y="14"/>
                    </a:lnTo>
                    <a:lnTo>
                      <a:pt x="177" y="20"/>
                    </a:lnTo>
                    <a:lnTo>
                      <a:pt x="133" y="21"/>
                    </a:lnTo>
                    <a:lnTo>
                      <a:pt x="90" y="21"/>
                    </a:lnTo>
                    <a:lnTo>
                      <a:pt x="48" y="18"/>
                    </a:lnTo>
                    <a:lnTo>
                      <a:pt x="6" y="15"/>
                    </a:lnTo>
                    <a:lnTo>
                      <a:pt x="6" y="15"/>
                    </a:lnTo>
                    <a:lnTo>
                      <a:pt x="0" y="6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4" name="Freeform 282"/>
              <p:cNvSpPr>
                <a:spLocks/>
              </p:cNvSpPr>
              <p:nvPr/>
            </p:nvSpPr>
            <p:spPr bwMode="auto">
              <a:xfrm>
                <a:off x="2615" y="2614"/>
                <a:ext cx="51" cy="28"/>
              </a:xfrm>
              <a:custGeom>
                <a:avLst/>
                <a:gdLst>
                  <a:gd name="T0" fmla="*/ 0 w 309"/>
                  <a:gd name="T1" fmla="*/ 38 h 160"/>
                  <a:gd name="T2" fmla="*/ 0 w 309"/>
                  <a:gd name="T3" fmla="*/ 38 h 160"/>
                  <a:gd name="T4" fmla="*/ 34 w 309"/>
                  <a:gd name="T5" fmla="*/ 61 h 160"/>
                  <a:gd name="T6" fmla="*/ 70 w 309"/>
                  <a:gd name="T7" fmla="*/ 82 h 160"/>
                  <a:gd name="T8" fmla="*/ 106 w 309"/>
                  <a:gd name="T9" fmla="*/ 100 h 160"/>
                  <a:gd name="T10" fmla="*/ 144 w 309"/>
                  <a:gd name="T11" fmla="*/ 116 h 160"/>
                  <a:gd name="T12" fmla="*/ 164 w 309"/>
                  <a:gd name="T13" fmla="*/ 125 h 160"/>
                  <a:gd name="T14" fmla="*/ 184 w 309"/>
                  <a:gd name="T15" fmla="*/ 132 h 160"/>
                  <a:gd name="T16" fmla="*/ 203 w 309"/>
                  <a:gd name="T17" fmla="*/ 138 h 160"/>
                  <a:gd name="T18" fmla="*/ 224 w 309"/>
                  <a:gd name="T19" fmla="*/ 144 h 160"/>
                  <a:gd name="T20" fmla="*/ 243 w 309"/>
                  <a:gd name="T21" fmla="*/ 149 h 160"/>
                  <a:gd name="T22" fmla="*/ 263 w 309"/>
                  <a:gd name="T23" fmla="*/ 154 h 160"/>
                  <a:gd name="T24" fmla="*/ 284 w 309"/>
                  <a:gd name="T25" fmla="*/ 156 h 160"/>
                  <a:gd name="T26" fmla="*/ 303 w 309"/>
                  <a:gd name="T27" fmla="*/ 160 h 160"/>
                  <a:gd name="T28" fmla="*/ 309 w 309"/>
                  <a:gd name="T29" fmla="*/ 113 h 160"/>
                  <a:gd name="T30" fmla="*/ 290 w 309"/>
                  <a:gd name="T31" fmla="*/ 110 h 160"/>
                  <a:gd name="T32" fmla="*/ 272 w 309"/>
                  <a:gd name="T33" fmla="*/ 107 h 160"/>
                  <a:gd name="T34" fmla="*/ 254 w 309"/>
                  <a:gd name="T35" fmla="*/ 103 h 160"/>
                  <a:gd name="T36" fmla="*/ 236 w 309"/>
                  <a:gd name="T37" fmla="*/ 98 h 160"/>
                  <a:gd name="T38" fmla="*/ 216 w 309"/>
                  <a:gd name="T39" fmla="*/ 94 h 160"/>
                  <a:gd name="T40" fmla="*/ 198 w 309"/>
                  <a:gd name="T41" fmla="*/ 88 h 160"/>
                  <a:gd name="T42" fmla="*/ 180 w 309"/>
                  <a:gd name="T43" fmla="*/ 80 h 160"/>
                  <a:gd name="T44" fmla="*/ 162 w 309"/>
                  <a:gd name="T45" fmla="*/ 74 h 160"/>
                  <a:gd name="T46" fmla="*/ 126 w 309"/>
                  <a:gd name="T47" fmla="*/ 58 h 160"/>
                  <a:gd name="T48" fmla="*/ 92 w 309"/>
                  <a:gd name="T49" fmla="*/ 41 h 160"/>
                  <a:gd name="T50" fmla="*/ 58 w 309"/>
                  <a:gd name="T51" fmla="*/ 20 h 160"/>
                  <a:gd name="T52" fmla="*/ 27 w 309"/>
                  <a:gd name="T53" fmla="*/ 0 h 160"/>
                  <a:gd name="T54" fmla="*/ 26 w 309"/>
                  <a:gd name="T55" fmla="*/ 0 h 160"/>
                  <a:gd name="T56" fmla="*/ 0 w 309"/>
                  <a:gd name="T5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160">
                    <a:moveTo>
                      <a:pt x="0" y="38"/>
                    </a:moveTo>
                    <a:lnTo>
                      <a:pt x="0" y="38"/>
                    </a:lnTo>
                    <a:lnTo>
                      <a:pt x="34" y="61"/>
                    </a:lnTo>
                    <a:lnTo>
                      <a:pt x="70" y="82"/>
                    </a:lnTo>
                    <a:lnTo>
                      <a:pt x="106" y="100"/>
                    </a:lnTo>
                    <a:lnTo>
                      <a:pt x="144" y="116"/>
                    </a:lnTo>
                    <a:lnTo>
                      <a:pt x="164" y="125"/>
                    </a:lnTo>
                    <a:lnTo>
                      <a:pt x="184" y="132"/>
                    </a:lnTo>
                    <a:lnTo>
                      <a:pt x="203" y="138"/>
                    </a:lnTo>
                    <a:lnTo>
                      <a:pt x="224" y="144"/>
                    </a:lnTo>
                    <a:lnTo>
                      <a:pt x="243" y="149"/>
                    </a:lnTo>
                    <a:lnTo>
                      <a:pt x="263" y="154"/>
                    </a:lnTo>
                    <a:lnTo>
                      <a:pt x="284" y="156"/>
                    </a:lnTo>
                    <a:lnTo>
                      <a:pt x="303" y="160"/>
                    </a:lnTo>
                    <a:lnTo>
                      <a:pt x="309" y="113"/>
                    </a:lnTo>
                    <a:lnTo>
                      <a:pt x="290" y="110"/>
                    </a:lnTo>
                    <a:lnTo>
                      <a:pt x="272" y="107"/>
                    </a:lnTo>
                    <a:lnTo>
                      <a:pt x="254" y="103"/>
                    </a:lnTo>
                    <a:lnTo>
                      <a:pt x="236" y="98"/>
                    </a:lnTo>
                    <a:lnTo>
                      <a:pt x="216" y="94"/>
                    </a:lnTo>
                    <a:lnTo>
                      <a:pt x="198" y="88"/>
                    </a:lnTo>
                    <a:lnTo>
                      <a:pt x="180" y="80"/>
                    </a:lnTo>
                    <a:lnTo>
                      <a:pt x="162" y="74"/>
                    </a:lnTo>
                    <a:lnTo>
                      <a:pt x="126" y="58"/>
                    </a:lnTo>
                    <a:lnTo>
                      <a:pt x="92" y="41"/>
                    </a:lnTo>
                    <a:lnTo>
                      <a:pt x="58" y="20"/>
                    </a:lnTo>
                    <a:lnTo>
                      <a:pt x="27" y="0"/>
                    </a:lnTo>
                    <a:lnTo>
                      <a:pt x="26" y="0"/>
                    </a:lnTo>
                    <a:lnTo>
                      <a:pt x="0" y="3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5" name="Freeform 283"/>
              <p:cNvSpPr>
                <a:spLocks/>
              </p:cNvSpPr>
              <p:nvPr/>
            </p:nvSpPr>
            <p:spPr bwMode="auto">
              <a:xfrm>
                <a:off x="2585" y="2581"/>
                <a:ext cx="34" cy="40"/>
              </a:xfrm>
              <a:custGeom>
                <a:avLst/>
                <a:gdLst>
                  <a:gd name="T0" fmla="*/ 0 w 207"/>
                  <a:gd name="T1" fmla="*/ 15 h 225"/>
                  <a:gd name="T2" fmla="*/ 0 w 207"/>
                  <a:gd name="T3" fmla="*/ 15 h 225"/>
                  <a:gd name="T4" fmla="*/ 6 w 207"/>
                  <a:gd name="T5" fmla="*/ 32 h 225"/>
                  <a:gd name="T6" fmla="*/ 13 w 207"/>
                  <a:gd name="T7" fmla="*/ 48 h 225"/>
                  <a:gd name="T8" fmla="*/ 22 w 207"/>
                  <a:gd name="T9" fmla="*/ 62 h 225"/>
                  <a:gd name="T10" fmla="*/ 31 w 207"/>
                  <a:gd name="T11" fmla="*/ 78 h 225"/>
                  <a:gd name="T12" fmla="*/ 41 w 207"/>
                  <a:gd name="T13" fmla="*/ 92 h 225"/>
                  <a:gd name="T14" fmla="*/ 52 w 207"/>
                  <a:gd name="T15" fmla="*/ 107 h 225"/>
                  <a:gd name="T16" fmla="*/ 63 w 207"/>
                  <a:gd name="T17" fmla="*/ 121 h 225"/>
                  <a:gd name="T18" fmla="*/ 75 w 207"/>
                  <a:gd name="T19" fmla="*/ 134 h 225"/>
                  <a:gd name="T20" fmla="*/ 100 w 207"/>
                  <a:gd name="T21" fmla="*/ 161 h 225"/>
                  <a:gd name="T22" fmla="*/ 126 w 207"/>
                  <a:gd name="T23" fmla="*/ 185 h 225"/>
                  <a:gd name="T24" fmla="*/ 154 w 207"/>
                  <a:gd name="T25" fmla="*/ 206 h 225"/>
                  <a:gd name="T26" fmla="*/ 181 w 207"/>
                  <a:gd name="T27" fmla="*/ 225 h 225"/>
                  <a:gd name="T28" fmla="*/ 207 w 207"/>
                  <a:gd name="T29" fmla="*/ 187 h 225"/>
                  <a:gd name="T30" fmla="*/ 181 w 207"/>
                  <a:gd name="T31" fmla="*/ 169 h 225"/>
                  <a:gd name="T32" fmla="*/ 156 w 207"/>
                  <a:gd name="T33" fmla="*/ 149 h 225"/>
                  <a:gd name="T34" fmla="*/ 132 w 207"/>
                  <a:gd name="T35" fmla="*/ 127 h 225"/>
                  <a:gd name="T36" fmla="*/ 109 w 207"/>
                  <a:gd name="T37" fmla="*/ 103 h 225"/>
                  <a:gd name="T38" fmla="*/ 99 w 207"/>
                  <a:gd name="T39" fmla="*/ 91 h 225"/>
                  <a:gd name="T40" fmla="*/ 89 w 207"/>
                  <a:gd name="T41" fmla="*/ 79 h 225"/>
                  <a:gd name="T42" fmla="*/ 79 w 207"/>
                  <a:gd name="T43" fmla="*/ 66 h 225"/>
                  <a:gd name="T44" fmla="*/ 71 w 207"/>
                  <a:gd name="T45" fmla="*/ 53 h 225"/>
                  <a:gd name="T46" fmla="*/ 63 w 207"/>
                  <a:gd name="T47" fmla="*/ 39 h 225"/>
                  <a:gd name="T48" fmla="*/ 55 w 207"/>
                  <a:gd name="T49" fmla="*/ 26 h 225"/>
                  <a:gd name="T50" fmla="*/ 49 w 207"/>
                  <a:gd name="T51" fmla="*/ 13 h 225"/>
                  <a:gd name="T52" fmla="*/ 45 w 207"/>
                  <a:gd name="T53" fmla="*/ 0 h 225"/>
                  <a:gd name="T54" fmla="*/ 45 w 207"/>
                  <a:gd name="T55" fmla="*/ 1 h 225"/>
                  <a:gd name="T56" fmla="*/ 0 w 207"/>
                  <a:gd name="T57"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25">
                    <a:moveTo>
                      <a:pt x="0" y="15"/>
                    </a:moveTo>
                    <a:lnTo>
                      <a:pt x="0" y="15"/>
                    </a:lnTo>
                    <a:lnTo>
                      <a:pt x="6" y="32"/>
                    </a:lnTo>
                    <a:lnTo>
                      <a:pt x="13" y="48"/>
                    </a:lnTo>
                    <a:lnTo>
                      <a:pt x="22" y="62"/>
                    </a:lnTo>
                    <a:lnTo>
                      <a:pt x="31" y="78"/>
                    </a:lnTo>
                    <a:lnTo>
                      <a:pt x="41" y="92"/>
                    </a:lnTo>
                    <a:lnTo>
                      <a:pt x="52" y="107"/>
                    </a:lnTo>
                    <a:lnTo>
                      <a:pt x="63" y="121"/>
                    </a:lnTo>
                    <a:lnTo>
                      <a:pt x="75" y="134"/>
                    </a:lnTo>
                    <a:lnTo>
                      <a:pt x="100" y="161"/>
                    </a:lnTo>
                    <a:lnTo>
                      <a:pt x="126" y="185"/>
                    </a:lnTo>
                    <a:lnTo>
                      <a:pt x="154" y="206"/>
                    </a:lnTo>
                    <a:lnTo>
                      <a:pt x="181" y="225"/>
                    </a:lnTo>
                    <a:lnTo>
                      <a:pt x="207" y="187"/>
                    </a:lnTo>
                    <a:lnTo>
                      <a:pt x="181" y="169"/>
                    </a:lnTo>
                    <a:lnTo>
                      <a:pt x="156" y="149"/>
                    </a:lnTo>
                    <a:lnTo>
                      <a:pt x="132" y="127"/>
                    </a:lnTo>
                    <a:lnTo>
                      <a:pt x="109" y="103"/>
                    </a:lnTo>
                    <a:lnTo>
                      <a:pt x="99" y="91"/>
                    </a:lnTo>
                    <a:lnTo>
                      <a:pt x="89" y="79"/>
                    </a:lnTo>
                    <a:lnTo>
                      <a:pt x="79" y="66"/>
                    </a:lnTo>
                    <a:lnTo>
                      <a:pt x="71" y="53"/>
                    </a:lnTo>
                    <a:lnTo>
                      <a:pt x="63" y="39"/>
                    </a:lnTo>
                    <a:lnTo>
                      <a:pt x="55" y="26"/>
                    </a:lnTo>
                    <a:lnTo>
                      <a:pt x="49" y="13"/>
                    </a:lnTo>
                    <a:lnTo>
                      <a:pt x="45" y="0"/>
                    </a:lnTo>
                    <a:lnTo>
                      <a:pt x="45" y="1"/>
                    </a:lnTo>
                    <a:lnTo>
                      <a:pt x="0" y="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6" name="Freeform 284"/>
              <p:cNvSpPr>
                <a:spLocks/>
              </p:cNvSpPr>
              <p:nvPr/>
            </p:nvSpPr>
            <p:spPr bwMode="auto">
              <a:xfrm>
                <a:off x="2581" y="2528"/>
                <a:ext cx="11" cy="56"/>
              </a:xfrm>
              <a:custGeom>
                <a:avLst/>
                <a:gdLst>
                  <a:gd name="T0" fmla="*/ 6 w 71"/>
                  <a:gd name="T1" fmla="*/ 0 h 324"/>
                  <a:gd name="T2" fmla="*/ 6 w 71"/>
                  <a:gd name="T3" fmla="*/ 0 h 324"/>
                  <a:gd name="T4" fmla="*/ 3 w 71"/>
                  <a:gd name="T5" fmla="*/ 39 h 324"/>
                  <a:gd name="T6" fmla="*/ 1 w 71"/>
                  <a:gd name="T7" fmla="*/ 80 h 324"/>
                  <a:gd name="T8" fmla="*/ 0 w 71"/>
                  <a:gd name="T9" fmla="*/ 120 h 324"/>
                  <a:gd name="T10" fmla="*/ 1 w 71"/>
                  <a:gd name="T11" fmla="*/ 161 h 324"/>
                  <a:gd name="T12" fmla="*/ 3 w 71"/>
                  <a:gd name="T13" fmla="*/ 203 h 324"/>
                  <a:gd name="T14" fmla="*/ 8 w 71"/>
                  <a:gd name="T15" fmla="*/ 244 h 324"/>
                  <a:gd name="T16" fmla="*/ 12 w 71"/>
                  <a:gd name="T17" fmla="*/ 264 h 324"/>
                  <a:gd name="T18" fmla="*/ 15 w 71"/>
                  <a:gd name="T19" fmla="*/ 285 h 324"/>
                  <a:gd name="T20" fmla="*/ 20 w 71"/>
                  <a:gd name="T21" fmla="*/ 304 h 324"/>
                  <a:gd name="T22" fmla="*/ 26 w 71"/>
                  <a:gd name="T23" fmla="*/ 324 h 324"/>
                  <a:gd name="T24" fmla="*/ 71 w 71"/>
                  <a:gd name="T25" fmla="*/ 310 h 324"/>
                  <a:gd name="T26" fmla="*/ 66 w 71"/>
                  <a:gd name="T27" fmla="*/ 292 h 324"/>
                  <a:gd name="T28" fmla="*/ 61 w 71"/>
                  <a:gd name="T29" fmla="*/ 274 h 324"/>
                  <a:gd name="T30" fmla="*/ 57 w 71"/>
                  <a:gd name="T31" fmla="*/ 256 h 324"/>
                  <a:gd name="T32" fmla="*/ 54 w 71"/>
                  <a:gd name="T33" fmla="*/ 238 h 324"/>
                  <a:gd name="T34" fmla="*/ 50 w 71"/>
                  <a:gd name="T35" fmla="*/ 200 h 324"/>
                  <a:gd name="T36" fmla="*/ 48 w 71"/>
                  <a:gd name="T37" fmla="*/ 160 h 324"/>
                  <a:gd name="T38" fmla="*/ 47 w 71"/>
                  <a:gd name="T39" fmla="*/ 120 h 324"/>
                  <a:gd name="T40" fmla="*/ 48 w 71"/>
                  <a:gd name="T41" fmla="*/ 81 h 324"/>
                  <a:gd name="T42" fmla="*/ 50 w 71"/>
                  <a:gd name="T43" fmla="*/ 41 h 324"/>
                  <a:gd name="T44" fmla="*/ 53 w 71"/>
                  <a:gd name="T45" fmla="*/ 4 h 324"/>
                  <a:gd name="T46" fmla="*/ 53 w 71"/>
                  <a:gd name="T47" fmla="*/ 3 h 324"/>
                  <a:gd name="T48" fmla="*/ 6 w 71"/>
                  <a:gd name="T4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24">
                    <a:moveTo>
                      <a:pt x="6" y="0"/>
                    </a:moveTo>
                    <a:lnTo>
                      <a:pt x="6" y="0"/>
                    </a:lnTo>
                    <a:lnTo>
                      <a:pt x="3" y="39"/>
                    </a:lnTo>
                    <a:lnTo>
                      <a:pt x="1" y="80"/>
                    </a:lnTo>
                    <a:lnTo>
                      <a:pt x="0" y="120"/>
                    </a:lnTo>
                    <a:lnTo>
                      <a:pt x="1" y="161"/>
                    </a:lnTo>
                    <a:lnTo>
                      <a:pt x="3" y="203"/>
                    </a:lnTo>
                    <a:lnTo>
                      <a:pt x="8" y="244"/>
                    </a:lnTo>
                    <a:lnTo>
                      <a:pt x="12" y="264"/>
                    </a:lnTo>
                    <a:lnTo>
                      <a:pt x="15" y="285"/>
                    </a:lnTo>
                    <a:lnTo>
                      <a:pt x="20" y="304"/>
                    </a:lnTo>
                    <a:lnTo>
                      <a:pt x="26" y="324"/>
                    </a:lnTo>
                    <a:lnTo>
                      <a:pt x="71" y="310"/>
                    </a:lnTo>
                    <a:lnTo>
                      <a:pt x="66" y="292"/>
                    </a:lnTo>
                    <a:lnTo>
                      <a:pt x="61" y="274"/>
                    </a:lnTo>
                    <a:lnTo>
                      <a:pt x="57" y="256"/>
                    </a:lnTo>
                    <a:lnTo>
                      <a:pt x="54" y="238"/>
                    </a:lnTo>
                    <a:lnTo>
                      <a:pt x="50" y="200"/>
                    </a:lnTo>
                    <a:lnTo>
                      <a:pt x="48" y="160"/>
                    </a:lnTo>
                    <a:lnTo>
                      <a:pt x="47" y="120"/>
                    </a:lnTo>
                    <a:lnTo>
                      <a:pt x="48" y="81"/>
                    </a:lnTo>
                    <a:lnTo>
                      <a:pt x="50" y="41"/>
                    </a:lnTo>
                    <a:lnTo>
                      <a:pt x="53" y="4"/>
                    </a:lnTo>
                    <a:lnTo>
                      <a:pt x="53" y="3"/>
                    </a:lnTo>
                    <a:lnTo>
                      <a:pt x="6"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7" name="Freeform 285"/>
              <p:cNvSpPr>
                <a:spLocks/>
              </p:cNvSpPr>
              <p:nvPr/>
            </p:nvSpPr>
            <p:spPr bwMode="auto">
              <a:xfrm>
                <a:off x="2581" y="2488"/>
                <a:ext cx="19" cy="41"/>
              </a:xfrm>
              <a:custGeom>
                <a:avLst/>
                <a:gdLst>
                  <a:gd name="T0" fmla="*/ 62 w 109"/>
                  <a:gd name="T1" fmla="*/ 0 h 232"/>
                  <a:gd name="T2" fmla="*/ 62 w 109"/>
                  <a:gd name="T3" fmla="*/ 0 h 232"/>
                  <a:gd name="T4" fmla="*/ 61 w 109"/>
                  <a:gd name="T5" fmla="*/ 12 h 232"/>
                  <a:gd name="T6" fmla="*/ 59 w 109"/>
                  <a:gd name="T7" fmla="*/ 24 h 232"/>
                  <a:gd name="T8" fmla="*/ 56 w 109"/>
                  <a:gd name="T9" fmla="*/ 37 h 232"/>
                  <a:gd name="T10" fmla="*/ 53 w 109"/>
                  <a:gd name="T11" fmla="*/ 51 h 232"/>
                  <a:gd name="T12" fmla="*/ 43 w 109"/>
                  <a:gd name="T13" fmla="*/ 78 h 232"/>
                  <a:gd name="T14" fmla="*/ 32 w 109"/>
                  <a:gd name="T15" fmla="*/ 106 h 232"/>
                  <a:gd name="T16" fmla="*/ 21 w 109"/>
                  <a:gd name="T17" fmla="*/ 136 h 232"/>
                  <a:gd name="T18" fmla="*/ 12 w 109"/>
                  <a:gd name="T19" fmla="*/ 166 h 232"/>
                  <a:gd name="T20" fmla="*/ 7 w 109"/>
                  <a:gd name="T21" fmla="*/ 181 h 232"/>
                  <a:gd name="T22" fmla="*/ 3 w 109"/>
                  <a:gd name="T23" fmla="*/ 197 h 232"/>
                  <a:gd name="T24" fmla="*/ 1 w 109"/>
                  <a:gd name="T25" fmla="*/ 214 h 232"/>
                  <a:gd name="T26" fmla="*/ 0 w 109"/>
                  <a:gd name="T27" fmla="*/ 229 h 232"/>
                  <a:gd name="T28" fmla="*/ 47 w 109"/>
                  <a:gd name="T29" fmla="*/ 232 h 232"/>
                  <a:gd name="T30" fmla="*/ 48 w 109"/>
                  <a:gd name="T31" fmla="*/ 219 h 232"/>
                  <a:gd name="T32" fmla="*/ 50 w 109"/>
                  <a:gd name="T33" fmla="*/ 205 h 232"/>
                  <a:gd name="T34" fmla="*/ 53 w 109"/>
                  <a:gd name="T35" fmla="*/ 192 h 232"/>
                  <a:gd name="T36" fmla="*/ 56 w 109"/>
                  <a:gd name="T37" fmla="*/ 179 h 232"/>
                  <a:gd name="T38" fmla="*/ 66 w 109"/>
                  <a:gd name="T39" fmla="*/ 151 h 232"/>
                  <a:gd name="T40" fmla="*/ 77 w 109"/>
                  <a:gd name="T41" fmla="*/ 123 h 232"/>
                  <a:gd name="T42" fmla="*/ 87 w 109"/>
                  <a:gd name="T43" fmla="*/ 94 h 232"/>
                  <a:gd name="T44" fmla="*/ 97 w 109"/>
                  <a:gd name="T45" fmla="*/ 64 h 232"/>
                  <a:gd name="T46" fmla="*/ 102 w 109"/>
                  <a:gd name="T47" fmla="*/ 48 h 232"/>
                  <a:gd name="T48" fmla="*/ 104 w 109"/>
                  <a:gd name="T49" fmla="*/ 34 h 232"/>
                  <a:gd name="T50" fmla="*/ 108 w 109"/>
                  <a:gd name="T51" fmla="*/ 18 h 232"/>
                  <a:gd name="T52" fmla="*/ 109 w 109"/>
                  <a:gd name="T53" fmla="*/ 3 h 232"/>
                  <a:gd name="T54" fmla="*/ 109 w 109"/>
                  <a:gd name="T55" fmla="*/ 1 h 232"/>
                  <a:gd name="T56" fmla="*/ 62 w 109"/>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232">
                    <a:moveTo>
                      <a:pt x="62" y="0"/>
                    </a:moveTo>
                    <a:lnTo>
                      <a:pt x="62" y="0"/>
                    </a:lnTo>
                    <a:lnTo>
                      <a:pt x="61" y="12"/>
                    </a:lnTo>
                    <a:lnTo>
                      <a:pt x="59" y="24"/>
                    </a:lnTo>
                    <a:lnTo>
                      <a:pt x="56" y="37"/>
                    </a:lnTo>
                    <a:lnTo>
                      <a:pt x="53" y="51"/>
                    </a:lnTo>
                    <a:lnTo>
                      <a:pt x="43" y="78"/>
                    </a:lnTo>
                    <a:lnTo>
                      <a:pt x="32" y="106"/>
                    </a:lnTo>
                    <a:lnTo>
                      <a:pt x="21" y="136"/>
                    </a:lnTo>
                    <a:lnTo>
                      <a:pt x="12" y="166"/>
                    </a:lnTo>
                    <a:lnTo>
                      <a:pt x="7" y="181"/>
                    </a:lnTo>
                    <a:lnTo>
                      <a:pt x="3" y="197"/>
                    </a:lnTo>
                    <a:lnTo>
                      <a:pt x="1" y="214"/>
                    </a:lnTo>
                    <a:lnTo>
                      <a:pt x="0" y="229"/>
                    </a:lnTo>
                    <a:lnTo>
                      <a:pt x="47" y="232"/>
                    </a:lnTo>
                    <a:lnTo>
                      <a:pt x="48" y="219"/>
                    </a:lnTo>
                    <a:lnTo>
                      <a:pt x="50" y="205"/>
                    </a:lnTo>
                    <a:lnTo>
                      <a:pt x="53" y="192"/>
                    </a:lnTo>
                    <a:lnTo>
                      <a:pt x="56" y="179"/>
                    </a:lnTo>
                    <a:lnTo>
                      <a:pt x="66" y="151"/>
                    </a:lnTo>
                    <a:lnTo>
                      <a:pt x="77" y="123"/>
                    </a:lnTo>
                    <a:lnTo>
                      <a:pt x="87" y="94"/>
                    </a:lnTo>
                    <a:lnTo>
                      <a:pt x="97" y="64"/>
                    </a:lnTo>
                    <a:lnTo>
                      <a:pt x="102" y="48"/>
                    </a:lnTo>
                    <a:lnTo>
                      <a:pt x="104" y="34"/>
                    </a:lnTo>
                    <a:lnTo>
                      <a:pt x="108" y="18"/>
                    </a:lnTo>
                    <a:lnTo>
                      <a:pt x="109" y="3"/>
                    </a:lnTo>
                    <a:lnTo>
                      <a:pt x="109" y="1"/>
                    </a:lnTo>
                    <a:lnTo>
                      <a:pt x="6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8" name="Freeform 286"/>
              <p:cNvSpPr>
                <a:spLocks/>
              </p:cNvSpPr>
              <p:nvPr/>
            </p:nvSpPr>
            <p:spPr bwMode="auto">
              <a:xfrm>
                <a:off x="2588" y="2419"/>
                <a:ext cx="12" cy="69"/>
              </a:xfrm>
              <a:custGeom>
                <a:avLst/>
                <a:gdLst>
                  <a:gd name="T0" fmla="*/ 0 w 70"/>
                  <a:gd name="T1" fmla="*/ 5 h 399"/>
                  <a:gd name="T2" fmla="*/ 0 w 70"/>
                  <a:gd name="T3" fmla="*/ 5 h 399"/>
                  <a:gd name="T4" fmla="*/ 4 w 70"/>
                  <a:gd name="T5" fmla="*/ 53 h 399"/>
                  <a:gd name="T6" fmla="*/ 9 w 70"/>
                  <a:gd name="T7" fmla="*/ 102 h 399"/>
                  <a:gd name="T8" fmla="*/ 14 w 70"/>
                  <a:gd name="T9" fmla="*/ 151 h 399"/>
                  <a:gd name="T10" fmla="*/ 17 w 70"/>
                  <a:gd name="T11" fmla="*/ 200 h 399"/>
                  <a:gd name="T12" fmla="*/ 21 w 70"/>
                  <a:gd name="T13" fmla="*/ 251 h 399"/>
                  <a:gd name="T14" fmla="*/ 23 w 70"/>
                  <a:gd name="T15" fmla="*/ 300 h 399"/>
                  <a:gd name="T16" fmla="*/ 23 w 70"/>
                  <a:gd name="T17" fmla="*/ 349 h 399"/>
                  <a:gd name="T18" fmla="*/ 23 w 70"/>
                  <a:gd name="T19" fmla="*/ 398 h 399"/>
                  <a:gd name="T20" fmla="*/ 70 w 70"/>
                  <a:gd name="T21" fmla="*/ 399 h 399"/>
                  <a:gd name="T22" fmla="*/ 70 w 70"/>
                  <a:gd name="T23" fmla="*/ 349 h 399"/>
                  <a:gd name="T24" fmla="*/ 69 w 70"/>
                  <a:gd name="T25" fmla="*/ 299 h 399"/>
                  <a:gd name="T26" fmla="*/ 68 w 70"/>
                  <a:gd name="T27" fmla="*/ 248 h 399"/>
                  <a:gd name="T28" fmla="*/ 64 w 70"/>
                  <a:gd name="T29" fmla="*/ 198 h 399"/>
                  <a:gd name="T30" fmla="*/ 60 w 70"/>
                  <a:gd name="T31" fmla="*/ 147 h 399"/>
                  <a:gd name="T32" fmla="*/ 56 w 70"/>
                  <a:gd name="T33" fmla="*/ 97 h 399"/>
                  <a:gd name="T34" fmla="*/ 51 w 70"/>
                  <a:gd name="T35" fmla="*/ 49 h 399"/>
                  <a:gd name="T36" fmla="*/ 46 w 70"/>
                  <a:gd name="T37" fmla="*/ 0 h 399"/>
                  <a:gd name="T38" fmla="*/ 46 w 70"/>
                  <a:gd name="T39" fmla="*/ 0 h 399"/>
                  <a:gd name="T40" fmla="*/ 0 w 70"/>
                  <a:gd name="T41" fmla="*/ 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399">
                    <a:moveTo>
                      <a:pt x="0" y="5"/>
                    </a:moveTo>
                    <a:lnTo>
                      <a:pt x="0" y="5"/>
                    </a:lnTo>
                    <a:lnTo>
                      <a:pt x="4" y="53"/>
                    </a:lnTo>
                    <a:lnTo>
                      <a:pt x="9" y="102"/>
                    </a:lnTo>
                    <a:lnTo>
                      <a:pt x="14" y="151"/>
                    </a:lnTo>
                    <a:lnTo>
                      <a:pt x="17" y="200"/>
                    </a:lnTo>
                    <a:lnTo>
                      <a:pt x="21" y="251"/>
                    </a:lnTo>
                    <a:lnTo>
                      <a:pt x="23" y="300"/>
                    </a:lnTo>
                    <a:lnTo>
                      <a:pt x="23" y="349"/>
                    </a:lnTo>
                    <a:lnTo>
                      <a:pt x="23" y="398"/>
                    </a:lnTo>
                    <a:lnTo>
                      <a:pt x="70" y="399"/>
                    </a:lnTo>
                    <a:lnTo>
                      <a:pt x="70" y="349"/>
                    </a:lnTo>
                    <a:lnTo>
                      <a:pt x="69" y="299"/>
                    </a:lnTo>
                    <a:lnTo>
                      <a:pt x="68" y="248"/>
                    </a:lnTo>
                    <a:lnTo>
                      <a:pt x="64" y="198"/>
                    </a:lnTo>
                    <a:lnTo>
                      <a:pt x="60" y="147"/>
                    </a:lnTo>
                    <a:lnTo>
                      <a:pt x="56" y="97"/>
                    </a:lnTo>
                    <a:lnTo>
                      <a:pt x="51" y="49"/>
                    </a:lnTo>
                    <a:lnTo>
                      <a:pt x="46" y="0"/>
                    </a:lnTo>
                    <a:lnTo>
                      <a:pt x="46" y="0"/>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79" name="Freeform 287"/>
              <p:cNvSpPr>
                <a:spLocks/>
              </p:cNvSpPr>
              <p:nvPr/>
            </p:nvSpPr>
            <p:spPr bwMode="auto">
              <a:xfrm>
                <a:off x="2577" y="2358"/>
                <a:ext cx="19" cy="61"/>
              </a:xfrm>
              <a:custGeom>
                <a:avLst/>
                <a:gdLst>
                  <a:gd name="T0" fmla="*/ 0 w 109"/>
                  <a:gd name="T1" fmla="*/ 5 h 352"/>
                  <a:gd name="T2" fmla="*/ 1 w 109"/>
                  <a:gd name="T3" fmla="*/ 5 h 352"/>
                  <a:gd name="T4" fmla="*/ 6 w 109"/>
                  <a:gd name="T5" fmla="*/ 49 h 352"/>
                  <a:gd name="T6" fmla="*/ 14 w 109"/>
                  <a:gd name="T7" fmla="*/ 92 h 352"/>
                  <a:gd name="T8" fmla="*/ 23 w 109"/>
                  <a:gd name="T9" fmla="*/ 136 h 352"/>
                  <a:gd name="T10" fmla="*/ 32 w 109"/>
                  <a:gd name="T11" fmla="*/ 179 h 352"/>
                  <a:gd name="T12" fmla="*/ 42 w 109"/>
                  <a:gd name="T13" fmla="*/ 223 h 352"/>
                  <a:gd name="T14" fmla="*/ 50 w 109"/>
                  <a:gd name="T15" fmla="*/ 265 h 352"/>
                  <a:gd name="T16" fmla="*/ 57 w 109"/>
                  <a:gd name="T17" fmla="*/ 308 h 352"/>
                  <a:gd name="T18" fmla="*/ 63 w 109"/>
                  <a:gd name="T19" fmla="*/ 352 h 352"/>
                  <a:gd name="T20" fmla="*/ 109 w 109"/>
                  <a:gd name="T21" fmla="*/ 347 h 352"/>
                  <a:gd name="T22" fmla="*/ 103 w 109"/>
                  <a:gd name="T23" fmla="*/ 302 h 352"/>
                  <a:gd name="T24" fmla="*/ 96 w 109"/>
                  <a:gd name="T25" fmla="*/ 257 h 352"/>
                  <a:gd name="T26" fmla="*/ 87 w 109"/>
                  <a:gd name="T27" fmla="*/ 214 h 352"/>
                  <a:gd name="T28" fmla="*/ 78 w 109"/>
                  <a:gd name="T29" fmla="*/ 169 h 352"/>
                  <a:gd name="T30" fmla="*/ 68 w 109"/>
                  <a:gd name="T31" fmla="*/ 126 h 352"/>
                  <a:gd name="T32" fmla="*/ 60 w 109"/>
                  <a:gd name="T33" fmla="*/ 84 h 352"/>
                  <a:gd name="T34" fmla="*/ 53 w 109"/>
                  <a:gd name="T35" fmla="*/ 42 h 352"/>
                  <a:gd name="T36" fmla="*/ 47 w 109"/>
                  <a:gd name="T37" fmla="*/ 0 h 352"/>
                  <a:gd name="T38" fmla="*/ 47 w 109"/>
                  <a:gd name="T39" fmla="*/ 1 h 352"/>
                  <a:gd name="T40" fmla="*/ 0 w 109"/>
                  <a:gd name="T41" fmla="*/ 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352">
                    <a:moveTo>
                      <a:pt x="0" y="5"/>
                    </a:moveTo>
                    <a:lnTo>
                      <a:pt x="1" y="5"/>
                    </a:lnTo>
                    <a:lnTo>
                      <a:pt x="6" y="49"/>
                    </a:lnTo>
                    <a:lnTo>
                      <a:pt x="14" y="92"/>
                    </a:lnTo>
                    <a:lnTo>
                      <a:pt x="23" y="136"/>
                    </a:lnTo>
                    <a:lnTo>
                      <a:pt x="32" y="179"/>
                    </a:lnTo>
                    <a:lnTo>
                      <a:pt x="42" y="223"/>
                    </a:lnTo>
                    <a:lnTo>
                      <a:pt x="50" y="265"/>
                    </a:lnTo>
                    <a:lnTo>
                      <a:pt x="57" y="308"/>
                    </a:lnTo>
                    <a:lnTo>
                      <a:pt x="63" y="352"/>
                    </a:lnTo>
                    <a:lnTo>
                      <a:pt x="109" y="347"/>
                    </a:lnTo>
                    <a:lnTo>
                      <a:pt x="103" y="302"/>
                    </a:lnTo>
                    <a:lnTo>
                      <a:pt x="96" y="257"/>
                    </a:lnTo>
                    <a:lnTo>
                      <a:pt x="87" y="214"/>
                    </a:lnTo>
                    <a:lnTo>
                      <a:pt x="78" y="169"/>
                    </a:lnTo>
                    <a:lnTo>
                      <a:pt x="68" y="126"/>
                    </a:lnTo>
                    <a:lnTo>
                      <a:pt x="60" y="84"/>
                    </a:lnTo>
                    <a:lnTo>
                      <a:pt x="53" y="42"/>
                    </a:lnTo>
                    <a:lnTo>
                      <a:pt x="47" y="0"/>
                    </a:lnTo>
                    <a:lnTo>
                      <a:pt x="47" y="1"/>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80" name="Freeform 288"/>
              <p:cNvSpPr>
                <a:spLocks/>
              </p:cNvSpPr>
              <p:nvPr/>
            </p:nvSpPr>
            <p:spPr bwMode="auto">
              <a:xfrm>
                <a:off x="2575" y="2305"/>
                <a:ext cx="10" cy="55"/>
              </a:xfrm>
              <a:custGeom>
                <a:avLst/>
                <a:gdLst>
                  <a:gd name="T0" fmla="*/ 8 w 62"/>
                  <a:gd name="T1" fmla="*/ 0 h 310"/>
                  <a:gd name="T2" fmla="*/ 8 w 62"/>
                  <a:gd name="T3" fmla="*/ 0 h 310"/>
                  <a:gd name="T4" fmla="*/ 5 w 62"/>
                  <a:gd name="T5" fmla="*/ 19 h 310"/>
                  <a:gd name="T6" fmla="*/ 3 w 62"/>
                  <a:gd name="T7" fmla="*/ 39 h 310"/>
                  <a:gd name="T8" fmla="*/ 2 w 62"/>
                  <a:gd name="T9" fmla="*/ 59 h 310"/>
                  <a:gd name="T10" fmla="*/ 0 w 62"/>
                  <a:gd name="T11" fmla="*/ 78 h 310"/>
                  <a:gd name="T12" fmla="*/ 2 w 62"/>
                  <a:gd name="T13" fmla="*/ 118 h 310"/>
                  <a:gd name="T14" fmla="*/ 3 w 62"/>
                  <a:gd name="T15" fmla="*/ 157 h 310"/>
                  <a:gd name="T16" fmla="*/ 5 w 62"/>
                  <a:gd name="T17" fmla="*/ 196 h 310"/>
                  <a:gd name="T18" fmla="*/ 9 w 62"/>
                  <a:gd name="T19" fmla="*/ 235 h 310"/>
                  <a:gd name="T20" fmla="*/ 12 w 62"/>
                  <a:gd name="T21" fmla="*/ 273 h 310"/>
                  <a:gd name="T22" fmla="*/ 15 w 62"/>
                  <a:gd name="T23" fmla="*/ 310 h 310"/>
                  <a:gd name="T24" fmla="*/ 62 w 62"/>
                  <a:gd name="T25" fmla="*/ 306 h 310"/>
                  <a:gd name="T26" fmla="*/ 59 w 62"/>
                  <a:gd name="T27" fmla="*/ 269 h 310"/>
                  <a:gd name="T28" fmla="*/ 56 w 62"/>
                  <a:gd name="T29" fmla="*/ 231 h 310"/>
                  <a:gd name="T30" fmla="*/ 52 w 62"/>
                  <a:gd name="T31" fmla="*/ 192 h 310"/>
                  <a:gd name="T32" fmla="*/ 50 w 62"/>
                  <a:gd name="T33" fmla="*/ 155 h 310"/>
                  <a:gd name="T34" fmla="*/ 47 w 62"/>
                  <a:gd name="T35" fmla="*/ 117 h 310"/>
                  <a:gd name="T36" fmla="*/ 47 w 62"/>
                  <a:gd name="T37" fmla="*/ 79 h 310"/>
                  <a:gd name="T38" fmla="*/ 48 w 62"/>
                  <a:gd name="T39" fmla="*/ 61 h 310"/>
                  <a:gd name="T40" fmla="*/ 50 w 62"/>
                  <a:gd name="T41" fmla="*/ 43 h 310"/>
                  <a:gd name="T42" fmla="*/ 52 w 62"/>
                  <a:gd name="T43" fmla="*/ 25 h 310"/>
                  <a:gd name="T44" fmla="*/ 54 w 62"/>
                  <a:gd name="T45" fmla="*/ 7 h 310"/>
                  <a:gd name="T46" fmla="*/ 54 w 62"/>
                  <a:gd name="T47" fmla="*/ 7 h 310"/>
                  <a:gd name="T48" fmla="*/ 8 w 62"/>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10">
                    <a:moveTo>
                      <a:pt x="8" y="0"/>
                    </a:moveTo>
                    <a:lnTo>
                      <a:pt x="8" y="0"/>
                    </a:lnTo>
                    <a:lnTo>
                      <a:pt x="5" y="19"/>
                    </a:lnTo>
                    <a:lnTo>
                      <a:pt x="3" y="39"/>
                    </a:lnTo>
                    <a:lnTo>
                      <a:pt x="2" y="59"/>
                    </a:lnTo>
                    <a:lnTo>
                      <a:pt x="0" y="78"/>
                    </a:lnTo>
                    <a:lnTo>
                      <a:pt x="2" y="118"/>
                    </a:lnTo>
                    <a:lnTo>
                      <a:pt x="3" y="157"/>
                    </a:lnTo>
                    <a:lnTo>
                      <a:pt x="5" y="196"/>
                    </a:lnTo>
                    <a:lnTo>
                      <a:pt x="9" y="235"/>
                    </a:lnTo>
                    <a:lnTo>
                      <a:pt x="12" y="273"/>
                    </a:lnTo>
                    <a:lnTo>
                      <a:pt x="15" y="310"/>
                    </a:lnTo>
                    <a:lnTo>
                      <a:pt x="62" y="306"/>
                    </a:lnTo>
                    <a:lnTo>
                      <a:pt x="59" y="269"/>
                    </a:lnTo>
                    <a:lnTo>
                      <a:pt x="56" y="231"/>
                    </a:lnTo>
                    <a:lnTo>
                      <a:pt x="52" y="192"/>
                    </a:lnTo>
                    <a:lnTo>
                      <a:pt x="50" y="155"/>
                    </a:lnTo>
                    <a:lnTo>
                      <a:pt x="47" y="117"/>
                    </a:lnTo>
                    <a:lnTo>
                      <a:pt x="47" y="79"/>
                    </a:lnTo>
                    <a:lnTo>
                      <a:pt x="48" y="61"/>
                    </a:lnTo>
                    <a:lnTo>
                      <a:pt x="50" y="43"/>
                    </a:lnTo>
                    <a:lnTo>
                      <a:pt x="52" y="25"/>
                    </a:lnTo>
                    <a:lnTo>
                      <a:pt x="54" y="7"/>
                    </a:lnTo>
                    <a:lnTo>
                      <a:pt x="54" y="7"/>
                    </a:lnTo>
                    <a:lnTo>
                      <a:pt x="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81" name="Freeform 289"/>
              <p:cNvSpPr>
                <a:spLocks/>
              </p:cNvSpPr>
              <p:nvPr/>
            </p:nvSpPr>
            <p:spPr bwMode="auto">
              <a:xfrm>
                <a:off x="2576" y="2258"/>
                <a:ext cx="25" cy="49"/>
              </a:xfrm>
              <a:custGeom>
                <a:avLst/>
                <a:gdLst>
                  <a:gd name="T0" fmla="*/ 108 w 148"/>
                  <a:gd name="T1" fmla="*/ 0 h 279"/>
                  <a:gd name="T2" fmla="*/ 108 w 148"/>
                  <a:gd name="T3" fmla="*/ 0 h 279"/>
                  <a:gd name="T4" fmla="*/ 91 w 148"/>
                  <a:gd name="T5" fmla="*/ 31 h 279"/>
                  <a:gd name="T6" fmla="*/ 75 w 148"/>
                  <a:gd name="T7" fmla="*/ 62 h 279"/>
                  <a:gd name="T8" fmla="*/ 58 w 148"/>
                  <a:gd name="T9" fmla="*/ 95 h 279"/>
                  <a:gd name="T10" fmla="*/ 44 w 148"/>
                  <a:gd name="T11" fmla="*/ 129 h 279"/>
                  <a:gd name="T12" fmla="*/ 30 w 148"/>
                  <a:gd name="T13" fmla="*/ 164 h 279"/>
                  <a:gd name="T14" fmla="*/ 18 w 148"/>
                  <a:gd name="T15" fmla="*/ 199 h 279"/>
                  <a:gd name="T16" fmla="*/ 12 w 148"/>
                  <a:gd name="T17" fmla="*/ 217 h 279"/>
                  <a:gd name="T18" fmla="*/ 7 w 148"/>
                  <a:gd name="T19" fmla="*/ 236 h 279"/>
                  <a:gd name="T20" fmla="*/ 3 w 148"/>
                  <a:gd name="T21" fmla="*/ 254 h 279"/>
                  <a:gd name="T22" fmla="*/ 0 w 148"/>
                  <a:gd name="T23" fmla="*/ 272 h 279"/>
                  <a:gd name="T24" fmla="*/ 46 w 148"/>
                  <a:gd name="T25" fmla="*/ 279 h 279"/>
                  <a:gd name="T26" fmla="*/ 49 w 148"/>
                  <a:gd name="T27" fmla="*/ 264 h 279"/>
                  <a:gd name="T28" fmla="*/ 52 w 148"/>
                  <a:gd name="T29" fmla="*/ 247 h 279"/>
                  <a:gd name="T30" fmla="*/ 57 w 148"/>
                  <a:gd name="T31" fmla="*/ 230 h 279"/>
                  <a:gd name="T32" fmla="*/ 62 w 148"/>
                  <a:gd name="T33" fmla="*/ 213 h 279"/>
                  <a:gd name="T34" fmla="*/ 74 w 148"/>
                  <a:gd name="T35" fmla="*/ 180 h 279"/>
                  <a:gd name="T36" fmla="*/ 87 w 148"/>
                  <a:gd name="T37" fmla="*/ 147 h 279"/>
                  <a:gd name="T38" fmla="*/ 102 w 148"/>
                  <a:gd name="T39" fmla="*/ 115 h 279"/>
                  <a:gd name="T40" fmla="*/ 117 w 148"/>
                  <a:gd name="T41" fmla="*/ 83 h 279"/>
                  <a:gd name="T42" fmla="*/ 133 w 148"/>
                  <a:gd name="T43" fmla="*/ 53 h 279"/>
                  <a:gd name="T44" fmla="*/ 148 w 148"/>
                  <a:gd name="T45" fmla="*/ 23 h 279"/>
                  <a:gd name="T46" fmla="*/ 148 w 148"/>
                  <a:gd name="T47" fmla="*/ 24 h 279"/>
                  <a:gd name="T48" fmla="*/ 108 w 148"/>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79">
                    <a:moveTo>
                      <a:pt x="108" y="0"/>
                    </a:moveTo>
                    <a:lnTo>
                      <a:pt x="108" y="0"/>
                    </a:lnTo>
                    <a:lnTo>
                      <a:pt x="91" y="31"/>
                    </a:lnTo>
                    <a:lnTo>
                      <a:pt x="75" y="62"/>
                    </a:lnTo>
                    <a:lnTo>
                      <a:pt x="58" y="95"/>
                    </a:lnTo>
                    <a:lnTo>
                      <a:pt x="44" y="129"/>
                    </a:lnTo>
                    <a:lnTo>
                      <a:pt x="30" y="164"/>
                    </a:lnTo>
                    <a:lnTo>
                      <a:pt x="18" y="199"/>
                    </a:lnTo>
                    <a:lnTo>
                      <a:pt x="12" y="217"/>
                    </a:lnTo>
                    <a:lnTo>
                      <a:pt x="7" y="236"/>
                    </a:lnTo>
                    <a:lnTo>
                      <a:pt x="3" y="254"/>
                    </a:lnTo>
                    <a:lnTo>
                      <a:pt x="0" y="272"/>
                    </a:lnTo>
                    <a:lnTo>
                      <a:pt x="46" y="279"/>
                    </a:lnTo>
                    <a:lnTo>
                      <a:pt x="49" y="264"/>
                    </a:lnTo>
                    <a:lnTo>
                      <a:pt x="52" y="247"/>
                    </a:lnTo>
                    <a:lnTo>
                      <a:pt x="57" y="230"/>
                    </a:lnTo>
                    <a:lnTo>
                      <a:pt x="62" y="213"/>
                    </a:lnTo>
                    <a:lnTo>
                      <a:pt x="74" y="180"/>
                    </a:lnTo>
                    <a:lnTo>
                      <a:pt x="87" y="147"/>
                    </a:lnTo>
                    <a:lnTo>
                      <a:pt x="102" y="115"/>
                    </a:lnTo>
                    <a:lnTo>
                      <a:pt x="117" y="83"/>
                    </a:lnTo>
                    <a:lnTo>
                      <a:pt x="133" y="53"/>
                    </a:lnTo>
                    <a:lnTo>
                      <a:pt x="148" y="23"/>
                    </a:lnTo>
                    <a:lnTo>
                      <a:pt x="148" y="24"/>
                    </a:lnTo>
                    <a:lnTo>
                      <a:pt x="10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82" name="Freeform 290"/>
              <p:cNvSpPr>
                <a:spLocks/>
              </p:cNvSpPr>
              <p:nvPr/>
            </p:nvSpPr>
            <p:spPr bwMode="auto">
              <a:xfrm>
                <a:off x="2668"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solidFill>
                <a:srgbClr val="9947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83" name="Freeform 291"/>
              <p:cNvSpPr>
                <a:spLocks/>
              </p:cNvSpPr>
              <p:nvPr/>
            </p:nvSpPr>
            <p:spPr bwMode="auto">
              <a:xfrm>
                <a:off x="2668"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noFill/>
              <a:ln w="1588">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684" name="Freeform 292"/>
              <p:cNvSpPr>
                <a:spLocks/>
              </p:cNvSpPr>
              <p:nvPr/>
            </p:nvSpPr>
            <p:spPr bwMode="auto">
              <a:xfrm>
                <a:off x="2710" y="2219"/>
                <a:ext cx="23" cy="24"/>
              </a:xfrm>
              <a:custGeom>
                <a:avLst/>
                <a:gdLst>
                  <a:gd name="T0" fmla="*/ 60 w 137"/>
                  <a:gd name="T1" fmla="*/ 136 h 138"/>
                  <a:gd name="T2" fmla="*/ 59 w 137"/>
                  <a:gd name="T3" fmla="*/ 138 h 138"/>
                  <a:gd name="T4" fmla="*/ 65 w 137"/>
                  <a:gd name="T5" fmla="*/ 126 h 138"/>
                  <a:gd name="T6" fmla="*/ 72 w 137"/>
                  <a:gd name="T7" fmla="*/ 114 h 138"/>
                  <a:gd name="T8" fmla="*/ 82 w 137"/>
                  <a:gd name="T9" fmla="*/ 101 h 138"/>
                  <a:gd name="T10" fmla="*/ 91 w 137"/>
                  <a:gd name="T11" fmla="*/ 89 h 138"/>
                  <a:gd name="T12" fmla="*/ 115 w 137"/>
                  <a:gd name="T13" fmla="*/ 63 h 138"/>
                  <a:gd name="T14" fmla="*/ 137 w 137"/>
                  <a:gd name="T15" fmla="*/ 38 h 138"/>
                  <a:gd name="T16" fmla="*/ 86 w 137"/>
                  <a:gd name="T17" fmla="*/ 0 h 138"/>
                  <a:gd name="T18" fmla="*/ 68 w 137"/>
                  <a:gd name="T19" fmla="*/ 22 h 138"/>
                  <a:gd name="T20" fmla="*/ 44 w 137"/>
                  <a:gd name="T21" fmla="*/ 48 h 138"/>
                  <a:gd name="T22" fmla="*/ 32 w 137"/>
                  <a:gd name="T23" fmla="*/ 63 h 138"/>
                  <a:gd name="T24" fmla="*/ 20 w 137"/>
                  <a:gd name="T25" fmla="*/ 80 h 138"/>
                  <a:gd name="T26" fmla="*/ 10 w 137"/>
                  <a:gd name="T27" fmla="*/ 98 h 138"/>
                  <a:gd name="T28" fmla="*/ 1 w 137"/>
                  <a:gd name="T29" fmla="*/ 117 h 138"/>
                  <a:gd name="T30" fmla="*/ 0 w 137"/>
                  <a:gd name="T31" fmla="*/ 119 h 138"/>
                  <a:gd name="T32" fmla="*/ 60 w 137"/>
                  <a:gd name="T33"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8">
                    <a:moveTo>
                      <a:pt x="60" y="136"/>
                    </a:moveTo>
                    <a:lnTo>
                      <a:pt x="59" y="138"/>
                    </a:lnTo>
                    <a:lnTo>
                      <a:pt x="65" y="126"/>
                    </a:lnTo>
                    <a:lnTo>
                      <a:pt x="72" y="114"/>
                    </a:lnTo>
                    <a:lnTo>
                      <a:pt x="82" y="101"/>
                    </a:lnTo>
                    <a:lnTo>
                      <a:pt x="91" y="89"/>
                    </a:lnTo>
                    <a:lnTo>
                      <a:pt x="115" y="63"/>
                    </a:lnTo>
                    <a:lnTo>
                      <a:pt x="137" y="38"/>
                    </a:lnTo>
                    <a:lnTo>
                      <a:pt x="86" y="0"/>
                    </a:lnTo>
                    <a:lnTo>
                      <a:pt x="68" y="22"/>
                    </a:lnTo>
                    <a:lnTo>
                      <a:pt x="44" y="48"/>
                    </a:lnTo>
                    <a:lnTo>
                      <a:pt x="32" y="63"/>
                    </a:lnTo>
                    <a:lnTo>
                      <a:pt x="20" y="80"/>
                    </a:lnTo>
                    <a:lnTo>
                      <a:pt x="10" y="98"/>
                    </a:lnTo>
                    <a:lnTo>
                      <a:pt x="1" y="117"/>
                    </a:lnTo>
                    <a:lnTo>
                      <a:pt x="0" y="119"/>
                    </a:lnTo>
                    <a:lnTo>
                      <a:pt x="60" y="13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85" name="Freeform 293"/>
              <p:cNvSpPr>
                <a:spLocks/>
              </p:cNvSpPr>
              <p:nvPr/>
            </p:nvSpPr>
            <p:spPr bwMode="auto">
              <a:xfrm>
                <a:off x="2710" y="2240"/>
                <a:ext cx="11" cy="19"/>
              </a:xfrm>
              <a:custGeom>
                <a:avLst/>
                <a:gdLst>
                  <a:gd name="T0" fmla="*/ 69 w 69"/>
                  <a:gd name="T1" fmla="*/ 109 h 109"/>
                  <a:gd name="T2" fmla="*/ 69 w 69"/>
                  <a:gd name="T3" fmla="*/ 109 h 109"/>
                  <a:gd name="T4" fmla="*/ 66 w 69"/>
                  <a:gd name="T5" fmla="*/ 81 h 109"/>
                  <a:gd name="T6" fmla="*/ 64 w 69"/>
                  <a:gd name="T7" fmla="*/ 53 h 109"/>
                  <a:gd name="T8" fmla="*/ 63 w 69"/>
                  <a:gd name="T9" fmla="*/ 41 h 109"/>
                  <a:gd name="T10" fmla="*/ 63 w 69"/>
                  <a:gd name="T11" fmla="*/ 31 h 109"/>
                  <a:gd name="T12" fmla="*/ 63 w 69"/>
                  <a:gd name="T13" fmla="*/ 23 h 109"/>
                  <a:gd name="T14" fmla="*/ 64 w 69"/>
                  <a:gd name="T15" fmla="*/ 17 h 109"/>
                  <a:gd name="T16" fmla="*/ 4 w 69"/>
                  <a:gd name="T17" fmla="*/ 0 h 109"/>
                  <a:gd name="T18" fmla="*/ 0 w 69"/>
                  <a:gd name="T19" fmla="*/ 16 h 109"/>
                  <a:gd name="T20" fmla="*/ 0 w 69"/>
                  <a:gd name="T21" fmla="*/ 30 h 109"/>
                  <a:gd name="T22" fmla="*/ 0 w 69"/>
                  <a:gd name="T23" fmla="*/ 46 h 109"/>
                  <a:gd name="T24" fmla="*/ 2 w 69"/>
                  <a:gd name="T25" fmla="*/ 59 h 109"/>
                  <a:gd name="T26" fmla="*/ 5 w 69"/>
                  <a:gd name="T27" fmla="*/ 85 h 109"/>
                  <a:gd name="T28" fmla="*/ 6 w 69"/>
                  <a:gd name="T29" fmla="*/ 109 h 109"/>
                  <a:gd name="T30" fmla="*/ 6 w 69"/>
                  <a:gd name="T31" fmla="*/ 109 h 109"/>
                  <a:gd name="T32" fmla="*/ 69 w 69"/>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69" y="109"/>
                    </a:moveTo>
                    <a:lnTo>
                      <a:pt x="69" y="109"/>
                    </a:lnTo>
                    <a:lnTo>
                      <a:pt x="66" y="81"/>
                    </a:lnTo>
                    <a:lnTo>
                      <a:pt x="64" y="53"/>
                    </a:lnTo>
                    <a:lnTo>
                      <a:pt x="63" y="41"/>
                    </a:lnTo>
                    <a:lnTo>
                      <a:pt x="63" y="31"/>
                    </a:lnTo>
                    <a:lnTo>
                      <a:pt x="63" y="23"/>
                    </a:lnTo>
                    <a:lnTo>
                      <a:pt x="64" y="17"/>
                    </a:lnTo>
                    <a:lnTo>
                      <a:pt x="4" y="0"/>
                    </a:lnTo>
                    <a:lnTo>
                      <a:pt x="0" y="16"/>
                    </a:lnTo>
                    <a:lnTo>
                      <a:pt x="0" y="30"/>
                    </a:lnTo>
                    <a:lnTo>
                      <a:pt x="0" y="46"/>
                    </a:lnTo>
                    <a:lnTo>
                      <a:pt x="2" y="59"/>
                    </a:lnTo>
                    <a:lnTo>
                      <a:pt x="5" y="85"/>
                    </a:lnTo>
                    <a:lnTo>
                      <a:pt x="6" y="109"/>
                    </a:lnTo>
                    <a:lnTo>
                      <a:pt x="6" y="109"/>
                    </a:lnTo>
                    <a:lnTo>
                      <a:pt x="69" y="10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86" name="Freeform 294"/>
              <p:cNvSpPr>
                <a:spLocks/>
              </p:cNvSpPr>
              <p:nvPr/>
            </p:nvSpPr>
            <p:spPr bwMode="auto">
              <a:xfrm>
                <a:off x="2710" y="2252"/>
                <a:ext cx="11" cy="10"/>
              </a:xfrm>
              <a:custGeom>
                <a:avLst/>
                <a:gdLst>
                  <a:gd name="T0" fmla="*/ 21 w 63"/>
                  <a:gd name="T1" fmla="*/ 0 h 59"/>
                  <a:gd name="T2" fmla="*/ 0 w 63"/>
                  <a:gd name="T3" fmla="*/ 30 h 59"/>
                  <a:gd name="T4" fmla="*/ 0 w 63"/>
                  <a:gd name="T5" fmla="*/ 35 h 59"/>
                  <a:gd name="T6" fmla="*/ 63 w 63"/>
                  <a:gd name="T7" fmla="*/ 37 h 59"/>
                  <a:gd name="T8" fmla="*/ 0 w 63"/>
                  <a:gd name="T9" fmla="*/ 37 h 59"/>
                  <a:gd name="T10" fmla="*/ 63 w 63"/>
                  <a:gd name="T11" fmla="*/ 35 h 59"/>
                  <a:gd name="T12" fmla="*/ 63 w 63"/>
                  <a:gd name="T13" fmla="*/ 30 h 59"/>
                  <a:gd name="T14" fmla="*/ 42 w 63"/>
                  <a:gd name="T15" fmla="*/ 59 h 59"/>
                  <a:gd name="T16" fmla="*/ 21 w 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9">
                    <a:moveTo>
                      <a:pt x="21" y="0"/>
                    </a:moveTo>
                    <a:lnTo>
                      <a:pt x="0" y="30"/>
                    </a:lnTo>
                    <a:lnTo>
                      <a:pt x="0" y="35"/>
                    </a:lnTo>
                    <a:lnTo>
                      <a:pt x="63" y="37"/>
                    </a:lnTo>
                    <a:lnTo>
                      <a:pt x="0" y="37"/>
                    </a:lnTo>
                    <a:lnTo>
                      <a:pt x="63" y="35"/>
                    </a:lnTo>
                    <a:lnTo>
                      <a:pt x="63" y="30"/>
                    </a:lnTo>
                    <a:lnTo>
                      <a:pt x="42" y="59"/>
                    </a:lnTo>
                    <a:lnTo>
                      <a:pt x="2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87" name="Freeform 295"/>
              <p:cNvSpPr>
                <a:spLocks/>
              </p:cNvSpPr>
              <p:nvPr/>
            </p:nvSpPr>
            <p:spPr bwMode="auto">
              <a:xfrm>
                <a:off x="2714" y="2234"/>
                <a:ext cx="54" cy="28"/>
              </a:xfrm>
              <a:custGeom>
                <a:avLst/>
                <a:gdLst>
                  <a:gd name="T0" fmla="*/ 319 w 329"/>
                  <a:gd name="T1" fmla="*/ 0 h 166"/>
                  <a:gd name="T2" fmla="*/ 308 w 329"/>
                  <a:gd name="T3" fmla="*/ 3 h 166"/>
                  <a:gd name="T4" fmla="*/ 271 w 329"/>
                  <a:gd name="T5" fmla="*/ 16 h 166"/>
                  <a:gd name="T6" fmla="*/ 231 w 329"/>
                  <a:gd name="T7" fmla="*/ 29 h 166"/>
                  <a:gd name="T8" fmla="*/ 193 w 329"/>
                  <a:gd name="T9" fmla="*/ 41 h 166"/>
                  <a:gd name="T10" fmla="*/ 153 w 329"/>
                  <a:gd name="T11" fmla="*/ 54 h 166"/>
                  <a:gd name="T12" fmla="*/ 114 w 329"/>
                  <a:gd name="T13" fmla="*/ 68 h 166"/>
                  <a:gd name="T14" fmla="*/ 75 w 329"/>
                  <a:gd name="T15" fmla="*/ 81 h 166"/>
                  <a:gd name="T16" fmla="*/ 37 w 329"/>
                  <a:gd name="T17" fmla="*/ 94 h 166"/>
                  <a:gd name="T18" fmla="*/ 0 w 329"/>
                  <a:gd name="T19" fmla="*/ 107 h 166"/>
                  <a:gd name="T20" fmla="*/ 21 w 329"/>
                  <a:gd name="T21" fmla="*/ 166 h 166"/>
                  <a:gd name="T22" fmla="*/ 59 w 329"/>
                  <a:gd name="T23" fmla="*/ 153 h 166"/>
                  <a:gd name="T24" fmla="*/ 96 w 329"/>
                  <a:gd name="T25" fmla="*/ 140 h 166"/>
                  <a:gd name="T26" fmla="*/ 134 w 329"/>
                  <a:gd name="T27" fmla="*/ 126 h 166"/>
                  <a:gd name="T28" fmla="*/ 174 w 329"/>
                  <a:gd name="T29" fmla="*/ 113 h 166"/>
                  <a:gd name="T30" fmla="*/ 212 w 329"/>
                  <a:gd name="T31" fmla="*/ 101 h 166"/>
                  <a:gd name="T32" fmla="*/ 252 w 329"/>
                  <a:gd name="T33" fmla="*/ 88 h 166"/>
                  <a:gd name="T34" fmla="*/ 290 w 329"/>
                  <a:gd name="T35" fmla="*/ 75 h 166"/>
                  <a:gd name="T36" fmla="*/ 329 w 329"/>
                  <a:gd name="T37" fmla="*/ 62 h 166"/>
                  <a:gd name="T38" fmla="*/ 319 w 329"/>
                  <a:gd name="T39" fmla="*/ 63 h 166"/>
                  <a:gd name="T40" fmla="*/ 319 w 329"/>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19" y="0"/>
                    </a:moveTo>
                    <a:lnTo>
                      <a:pt x="308" y="3"/>
                    </a:lnTo>
                    <a:lnTo>
                      <a:pt x="271" y="16"/>
                    </a:lnTo>
                    <a:lnTo>
                      <a:pt x="231" y="29"/>
                    </a:lnTo>
                    <a:lnTo>
                      <a:pt x="193" y="41"/>
                    </a:lnTo>
                    <a:lnTo>
                      <a:pt x="153" y="54"/>
                    </a:lnTo>
                    <a:lnTo>
                      <a:pt x="114" y="68"/>
                    </a:lnTo>
                    <a:lnTo>
                      <a:pt x="75" y="81"/>
                    </a:lnTo>
                    <a:lnTo>
                      <a:pt x="37" y="94"/>
                    </a:lnTo>
                    <a:lnTo>
                      <a:pt x="0" y="107"/>
                    </a:lnTo>
                    <a:lnTo>
                      <a:pt x="21" y="166"/>
                    </a:lnTo>
                    <a:lnTo>
                      <a:pt x="59" y="153"/>
                    </a:lnTo>
                    <a:lnTo>
                      <a:pt x="96" y="140"/>
                    </a:lnTo>
                    <a:lnTo>
                      <a:pt x="134" y="126"/>
                    </a:lnTo>
                    <a:lnTo>
                      <a:pt x="174" y="113"/>
                    </a:lnTo>
                    <a:lnTo>
                      <a:pt x="212" y="101"/>
                    </a:lnTo>
                    <a:lnTo>
                      <a:pt x="252" y="88"/>
                    </a:lnTo>
                    <a:lnTo>
                      <a:pt x="290" y="75"/>
                    </a:lnTo>
                    <a:lnTo>
                      <a:pt x="329" y="62"/>
                    </a:lnTo>
                    <a:lnTo>
                      <a:pt x="319" y="63"/>
                    </a:lnTo>
                    <a:lnTo>
                      <a:pt x="31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88" name="Freeform 296"/>
              <p:cNvSpPr>
                <a:spLocks/>
              </p:cNvSpPr>
              <p:nvPr/>
            </p:nvSpPr>
            <p:spPr bwMode="auto">
              <a:xfrm>
                <a:off x="2766" y="2234"/>
                <a:ext cx="1" cy="11"/>
              </a:xfrm>
              <a:custGeom>
                <a:avLst/>
                <a:gdLst>
                  <a:gd name="T0" fmla="*/ 0 h 63"/>
                  <a:gd name="T1" fmla="*/ 32 h 63"/>
                  <a:gd name="T2" fmla="*/ 32 h 63"/>
                  <a:gd name="T3" fmla="*/ 32 h 63"/>
                  <a:gd name="T4" fmla="*/ 32 h 63"/>
                  <a:gd name="T5" fmla="*/ 32 h 63"/>
                  <a:gd name="T6" fmla="*/ 32 h 63"/>
                  <a:gd name="T7" fmla="*/ 63 h 63"/>
                  <a:gd name="T8" fmla="*/ 0 h 6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3">
                    <a:moveTo>
                      <a:pt x="0" y="0"/>
                    </a:moveTo>
                    <a:lnTo>
                      <a:pt x="0" y="32"/>
                    </a:lnTo>
                    <a:lnTo>
                      <a:pt x="0" y="32"/>
                    </a:lnTo>
                    <a:lnTo>
                      <a:pt x="0" y="32"/>
                    </a:lnTo>
                    <a:lnTo>
                      <a:pt x="0" y="32"/>
                    </a:lnTo>
                    <a:lnTo>
                      <a:pt x="0" y="32"/>
                    </a:lnTo>
                    <a:lnTo>
                      <a:pt x="0" y="32"/>
                    </a:lnTo>
                    <a:lnTo>
                      <a:pt x="0" y="63"/>
                    </a:lnTo>
                    <a:lnTo>
                      <a:pt x="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89" name="Freeform 297"/>
              <p:cNvSpPr>
                <a:spLocks/>
              </p:cNvSpPr>
              <p:nvPr/>
            </p:nvSpPr>
            <p:spPr bwMode="auto">
              <a:xfrm>
                <a:off x="2766" y="2230"/>
                <a:ext cx="29" cy="15"/>
              </a:xfrm>
              <a:custGeom>
                <a:avLst/>
                <a:gdLst>
                  <a:gd name="T0" fmla="*/ 178 w 178"/>
                  <a:gd name="T1" fmla="*/ 22 h 87"/>
                  <a:gd name="T2" fmla="*/ 178 w 178"/>
                  <a:gd name="T3" fmla="*/ 22 h 87"/>
                  <a:gd name="T4" fmla="*/ 166 w 178"/>
                  <a:gd name="T5" fmla="*/ 12 h 87"/>
                  <a:gd name="T6" fmla="*/ 152 w 178"/>
                  <a:gd name="T7" fmla="*/ 5 h 87"/>
                  <a:gd name="T8" fmla="*/ 139 w 178"/>
                  <a:gd name="T9" fmla="*/ 2 h 87"/>
                  <a:gd name="T10" fmla="*/ 126 w 178"/>
                  <a:gd name="T11" fmla="*/ 0 h 87"/>
                  <a:gd name="T12" fmla="*/ 113 w 178"/>
                  <a:gd name="T13" fmla="*/ 0 h 87"/>
                  <a:gd name="T14" fmla="*/ 101 w 178"/>
                  <a:gd name="T15" fmla="*/ 2 h 87"/>
                  <a:gd name="T16" fmla="*/ 89 w 178"/>
                  <a:gd name="T17" fmla="*/ 4 h 87"/>
                  <a:gd name="T18" fmla="*/ 77 w 178"/>
                  <a:gd name="T19" fmla="*/ 6 h 87"/>
                  <a:gd name="T20" fmla="*/ 55 w 178"/>
                  <a:gd name="T21" fmla="*/ 12 h 87"/>
                  <a:gd name="T22" fmla="*/ 34 w 178"/>
                  <a:gd name="T23" fmla="*/ 20 h 87"/>
                  <a:gd name="T24" fmla="*/ 25 w 178"/>
                  <a:gd name="T25" fmla="*/ 22 h 87"/>
                  <a:gd name="T26" fmla="*/ 16 w 178"/>
                  <a:gd name="T27" fmla="*/ 23 h 87"/>
                  <a:gd name="T28" fmla="*/ 7 w 178"/>
                  <a:gd name="T29" fmla="*/ 24 h 87"/>
                  <a:gd name="T30" fmla="*/ 0 w 178"/>
                  <a:gd name="T31" fmla="*/ 24 h 87"/>
                  <a:gd name="T32" fmla="*/ 0 w 178"/>
                  <a:gd name="T33" fmla="*/ 87 h 87"/>
                  <a:gd name="T34" fmla="*/ 13 w 178"/>
                  <a:gd name="T35" fmla="*/ 87 h 87"/>
                  <a:gd name="T36" fmla="*/ 26 w 178"/>
                  <a:gd name="T37" fmla="*/ 84 h 87"/>
                  <a:gd name="T38" fmla="*/ 38 w 178"/>
                  <a:gd name="T39" fmla="*/ 82 h 87"/>
                  <a:gd name="T40" fmla="*/ 50 w 178"/>
                  <a:gd name="T41" fmla="*/ 78 h 87"/>
                  <a:gd name="T42" fmla="*/ 72 w 178"/>
                  <a:gd name="T43" fmla="*/ 72 h 87"/>
                  <a:gd name="T44" fmla="*/ 94 w 178"/>
                  <a:gd name="T45" fmla="*/ 66 h 87"/>
                  <a:gd name="T46" fmla="*/ 102 w 178"/>
                  <a:gd name="T47" fmla="*/ 65 h 87"/>
                  <a:gd name="T48" fmla="*/ 110 w 178"/>
                  <a:gd name="T49" fmla="*/ 63 h 87"/>
                  <a:gd name="T50" fmla="*/ 118 w 178"/>
                  <a:gd name="T51" fmla="*/ 63 h 87"/>
                  <a:gd name="T52" fmla="*/ 122 w 178"/>
                  <a:gd name="T53" fmla="*/ 62 h 87"/>
                  <a:gd name="T54" fmla="*/ 127 w 178"/>
                  <a:gd name="T55" fmla="*/ 63 h 87"/>
                  <a:gd name="T56" fmla="*/ 130 w 178"/>
                  <a:gd name="T57" fmla="*/ 63 h 87"/>
                  <a:gd name="T58" fmla="*/ 132 w 178"/>
                  <a:gd name="T59" fmla="*/ 64 h 87"/>
                  <a:gd name="T60" fmla="*/ 134 w 178"/>
                  <a:gd name="T61" fmla="*/ 66 h 87"/>
                  <a:gd name="T62" fmla="*/ 134 w 178"/>
                  <a:gd name="T63" fmla="*/ 66 h 87"/>
                  <a:gd name="T64" fmla="*/ 178 w 178"/>
                  <a:gd name="T65"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7">
                    <a:moveTo>
                      <a:pt x="178" y="22"/>
                    </a:moveTo>
                    <a:lnTo>
                      <a:pt x="178" y="22"/>
                    </a:lnTo>
                    <a:lnTo>
                      <a:pt x="166" y="12"/>
                    </a:lnTo>
                    <a:lnTo>
                      <a:pt x="152" y="5"/>
                    </a:lnTo>
                    <a:lnTo>
                      <a:pt x="139" y="2"/>
                    </a:lnTo>
                    <a:lnTo>
                      <a:pt x="126" y="0"/>
                    </a:lnTo>
                    <a:lnTo>
                      <a:pt x="113" y="0"/>
                    </a:lnTo>
                    <a:lnTo>
                      <a:pt x="101" y="2"/>
                    </a:lnTo>
                    <a:lnTo>
                      <a:pt x="89" y="4"/>
                    </a:lnTo>
                    <a:lnTo>
                      <a:pt x="77" y="6"/>
                    </a:lnTo>
                    <a:lnTo>
                      <a:pt x="55" y="12"/>
                    </a:lnTo>
                    <a:lnTo>
                      <a:pt x="34" y="20"/>
                    </a:lnTo>
                    <a:lnTo>
                      <a:pt x="25" y="22"/>
                    </a:lnTo>
                    <a:lnTo>
                      <a:pt x="16" y="23"/>
                    </a:lnTo>
                    <a:lnTo>
                      <a:pt x="7" y="24"/>
                    </a:lnTo>
                    <a:lnTo>
                      <a:pt x="0" y="24"/>
                    </a:lnTo>
                    <a:lnTo>
                      <a:pt x="0" y="87"/>
                    </a:lnTo>
                    <a:lnTo>
                      <a:pt x="13" y="87"/>
                    </a:lnTo>
                    <a:lnTo>
                      <a:pt x="26" y="84"/>
                    </a:lnTo>
                    <a:lnTo>
                      <a:pt x="38" y="82"/>
                    </a:lnTo>
                    <a:lnTo>
                      <a:pt x="50" y="78"/>
                    </a:lnTo>
                    <a:lnTo>
                      <a:pt x="72" y="72"/>
                    </a:lnTo>
                    <a:lnTo>
                      <a:pt x="94" y="66"/>
                    </a:lnTo>
                    <a:lnTo>
                      <a:pt x="102" y="65"/>
                    </a:lnTo>
                    <a:lnTo>
                      <a:pt x="110" y="63"/>
                    </a:lnTo>
                    <a:lnTo>
                      <a:pt x="118" y="63"/>
                    </a:lnTo>
                    <a:lnTo>
                      <a:pt x="122" y="62"/>
                    </a:lnTo>
                    <a:lnTo>
                      <a:pt x="127" y="63"/>
                    </a:lnTo>
                    <a:lnTo>
                      <a:pt x="130" y="63"/>
                    </a:lnTo>
                    <a:lnTo>
                      <a:pt x="132" y="64"/>
                    </a:lnTo>
                    <a:lnTo>
                      <a:pt x="134" y="66"/>
                    </a:lnTo>
                    <a:lnTo>
                      <a:pt x="134" y="66"/>
                    </a:lnTo>
                    <a:lnTo>
                      <a:pt x="178" y="2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90" name="Freeform 298"/>
              <p:cNvSpPr>
                <a:spLocks/>
              </p:cNvSpPr>
              <p:nvPr/>
            </p:nvSpPr>
            <p:spPr bwMode="auto">
              <a:xfrm>
                <a:off x="2785" y="2233"/>
                <a:ext cx="14" cy="31"/>
              </a:xfrm>
              <a:custGeom>
                <a:avLst/>
                <a:gdLst>
                  <a:gd name="T0" fmla="*/ 62 w 87"/>
                  <a:gd name="T1" fmla="*/ 180 h 180"/>
                  <a:gd name="T2" fmla="*/ 65 w 87"/>
                  <a:gd name="T3" fmla="*/ 163 h 180"/>
                  <a:gd name="T4" fmla="*/ 69 w 87"/>
                  <a:gd name="T5" fmla="*/ 144 h 180"/>
                  <a:gd name="T6" fmla="*/ 75 w 87"/>
                  <a:gd name="T7" fmla="*/ 122 h 180"/>
                  <a:gd name="T8" fmla="*/ 81 w 87"/>
                  <a:gd name="T9" fmla="*/ 101 h 180"/>
                  <a:gd name="T10" fmla="*/ 85 w 87"/>
                  <a:gd name="T11" fmla="*/ 89 h 180"/>
                  <a:gd name="T12" fmla="*/ 86 w 87"/>
                  <a:gd name="T13" fmla="*/ 77 h 180"/>
                  <a:gd name="T14" fmla="*/ 87 w 87"/>
                  <a:gd name="T15" fmla="*/ 64 h 180"/>
                  <a:gd name="T16" fmla="*/ 87 w 87"/>
                  <a:gd name="T17" fmla="*/ 52 h 180"/>
                  <a:gd name="T18" fmla="*/ 85 w 87"/>
                  <a:gd name="T19" fmla="*/ 38 h 180"/>
                  <a:gd name="T20" fmla="*/ 81 w 87"/>
                  <a:gd name="T21" fmla="*/ 25 h 180"/>
                  <a:gd name="T22" fmla="*/ 74 w 87"/>
                  <a:gd name="T23" fmla="*/ 12 h 180"/>
                  <a:gd name="T24" fmla="*/ 65 w 87"/>
                  <a:gd name="T25" fmla="*/ 0 h 180"/>
                  <a:gd name="T26" fmla="*/ 21 w 87"/>
                  <a:gd name="T27" fmla="*/ 44 h 180"/>
                  <a:gd name="T28" fmla="*/ 23 w 87"/>
                  <a:gd name="T29" fmla="*/ 47 h 180"/>
                  <a:gd name="T30" fmla="*/ 24 w 87"/>
                  <a:gd name="T31" fmla="*/ 48 h 180"/>
                  <a:gd name="T32" fmla="*/ 25 w 87"/>
                  <a:gd name="T33" fmla="*/ 52 h 180"/>
                  <a:gd name="T34" fmla="*/ 25 w 87"/>
                  <a:gd name="T35" fmla="*/ 55 h 180"/>
                  <a:gd name="T36" fmla="*/ 25 w 87"/>
                  <a:gd name="T37" fmla="*/ 61 h 180"/>
                  <a:gd name="T38" fmla="*/ 25 w 87"/>
                  <a:gd name="T39" fmla="*/ 68 h 180"/>
                  <a:gd name="T40" fmla="*/ 24 w 87"/>
                  <a:gd name="T41" fmla="*/ 77 h 180"/>
                  <a:gd name="T42" fmla="*/ 21 w 87"/>
                  <a:gd name="T43" fmla="*/ 85 h 180"/>
                  <a:gd name="T44" fmla="*/ 15 w 87"/>
                  <a:gd name="T45" fmla="*/ 106 h 180"/>
                  <a:gd name="T46" fmla="*/ 9 w 87"/>
                  <a:gd name="T47" fmla="*/ 127 h 180"/>
                  <a:gd name="T48" fmla="*/ 3 w 87"/>
                  <a:gd name="T49" fmla="*/ 151 h 180"/>
                  <a:gd name="T50" fmla="*/ 0 w 87"/>
                  <a:gd name="T51" fmla="*/ 175 h 180"/>
                  <a:gd name="T52" fmla="*/ 62 w 87"/>
                  <a:gd name="T5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80">
                    <a:moveTo>
                      <a:pt x="62" y="180"/>
                    </a:moveTo>
                    <a:lnTo>
                      <a:pt x="65" y="163"/>
                    </a:lnTo>
                    <a:lnTo>
                      <a:pt x="69" y="144"/>
                    </a:lnTo>
                    <a:lnTo>
                      <a:pt x="75" y="122"/>
                    </a:lnTo>
                    <a:lnTo>
                      <a:pt x="81" y="101"/>
                    </a:lnTo>
                    <a:lnTo>
                      <a:pt x="85" y="89"/>
                    </a:lnTo>
                    <a:lnTo>
                      <a:pt x="86" y="77"/>
                    </a:lnTo>
                    <a:lnTo>
                      <a:pt x="87" y="64"/>
                    </a:lnTo>
                    <a:lnTo>
                      <a:pt x="87" y="52"/>
                    </a:lnTo>
                    <a:lnTo>
                      <a:pt x="85" y="38"/>
                    </a:lnTo>
                    <a:lnTo>
                      <a:pt x="81" y="25"/>
                    </a:lnTo>
                    <a:lnTo>
                      <a:pt x="74" y="12"/>
                    </a:lnTo>
                    <a:lnTo>
                      <a:pt x="65" y="0"/>
                    </a:lnTo>
                    <a:lnTo>
                      <a:pt x="21" y="44"/>
                    </a:lnTo>
                    <a:lnTo>
                      <a:pt x="23" y="47"/>
                    </a:lnTo>
                    <a:lnTo>
                      <a:pt x="24" y="48"/>
                    </a:lnTo>
                    <a:lnTo>
                      <a:pt x="25" y="52"/>
                    </a:lnTo>
                    <a:lnTo>
                      <a:pt x="25" y="55"/>
                    </a:lnTo>
                    <a:lnTo>
                      <a:pt x="25" y="61"/>
                    </a:lnTo>
                    <a:lnTo>
                      <a:pt x="25" y="68"/>
                    </a:lnTo>
                    <a:lnTo>
                      <a:pt x="24" y="77"/>
                    </a:lnTo>
                    <a:lnTo>
                      <a:pt x="21" y="85"/>
                    </a:lnTo>
                    <a:lnTo>
                      <a:pt x="15" y="106"/>
                    </a:lnTo>
                    <a:lnTo>
                      <a:pt x="9" y="127"/>
                    </a:lnTo>
                    <a:lnTo>
                      <a:pt x="3" y="151"/>
                    </a:lnTo>
                    <a:lnTo>
                      <a:pt x="0" y="175"/>
                    </a:lnTo>
                    <a:lnTo>
                      <a:pt x="62" y="18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91" name="Freeform 299"/>
              <p:cNvSpPr>
                <a:spLocks/>
              </p:cNvSpPr>
              <p:nvPr/>
            </p:nvSpPr>
            <p:spPr bwMode="auto">
              <a:xfrm>
                <a:off x="2834" y="2166"/>
                <a:ext cx="29" cy="34"/>
              </a:xfrm>
              <a:custGeom>
                <a:avLst/>
                <a:gdLst>
                  <a:gd name="T0" fmla="*/ 157 w 176"/>
                  <a:gd name="T1" fmla="*/ 0 h 195"/>
                  <a:gd name="T2" fmla="*/ 157 w 176"/>
                  <a:gd name="T3" fmla="*/ 0 h 195"/>
                  <a:gd name="T4" fmla="*/ 143 w 176"/>
                  <a:gd name="T5" fmla="*/ 6 h 195"/>
                  <a:gd name="T6" fmla="*/ 129 w 176"/>
                  <a:gd name="T7" fmla="*/ 13 h 195"/>
                  <a:gd name="T8" fmla="*/ 117 w 176"/>
                  <a:gd name="T9" fmla="*/ 20 h 195"/>
                  <a:gd name="T10" fmla="*/ 105 w 176"/>
                  <a:gd name="T11" fmla="*/ 30 h 195"/>
                  <a:gd name="T12" fmla="*/ 86 w 176"/>
                  <a:gd name="T13" fmla="*/ 49 h 195"/>
                  <a:gd name="T14" fmla="*/ 67 w 176"/>
                  <a:gd name="T15" fmla="*/ 71 h 195"/>
                  <a:gd name="T16" fmla="*/ 50 w 176"/>
                  <a:gd name="T17" fmla="*/ 92 h 195"/>
                  <a:gd name="T18" fmla="*/ 33 w 176"/>
                  <a:gd name="T19" fmla="*/ 113 h 195"/>
                  <a:gd name="T20" fmla="*/ 17 w 176"/>
                  <a:gd name="T21" fmla="*/ 133 h 195"/>
                  <a:gd name="T22" fmla="*/ 0 w 176"/>
                  <a:gd name="T23" fmla="*/ 151 h 195"/>
                  <a:gd name="T24" fmla="*/ 44 w 176"/>
                  <a:gd name="T25" fmla="*/ 195 h 195"/>
                  <a:gd name="T26" fmla="*/ 63 w 176"/>
                  <a:gd name="T27" fmla="*/ 174 h 195"/>
                  <a:gd name="T28" fmla="*/ 81 w 176"/>
                  <a:gd name="T29" fmla="*/ 152 h 195"/>
                  <a:gd name="T30" fmla="*/ 99 w 176"/>
                  <a:gd name="T31" fmla="*/ 131 h 195"/>
                  <a:gd name="T32" fmla="*/ 115 w 176"/>
                  <a:gd name="T33" fmla="*/ 110 h 195"/>
                  <a:gd name="T34" fmla="*/ 131 w 176"/>
                  <a:gd name="T35" fmla="*/ 92 h 195"/>
                  <a:gd name="T36" fmla="*/ 147 w 176"/>
                  <a:gd name="T37" fmla="*/ 77 h 195"/>
                  <a:gd name="T38" fmla="*/ 153 w 176"/>
                  <a:gd name="T39" fmla="*/ 71 h 195"/>
                  <a:gd name="T40" fmla="*/ 162 w 176"/>
                  <a:gd name="T41" fmla="*/ 66 h 195"/>
                  <a:gd name="T42" fmla="*/ 169 w 176"/>
                  <a:gd name="T43" fmla="*/ 62 h 195"/>
                  <a:gd name="T44" fmla="*/ 176 w 176"/>
                  <a:gd name="T45" fmla="*/ 59 h 195"/>
                  <a:gd name="T46" fmla="*/ 176 w 176"/>
                  <a:gd name="T47" fmla="*/ 59 h 195"/>
                  <a:gd name="T48" fmla="*/ 157 w 176"/>
                  <a:gd name="T4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95">
                    <a:moveTo>
                      <a:pt x="157" y="0"/>
                    </a:moveTo>
                    <a:lnTo>
                      <a:pt x="157" y="0"/>
                    </a:lnTo>
                    <a:lnTo>
                      <a:pt x="143" y="6"/>
                    </a:lnTo>
                    <a:lnTo>
                      <a:pt x="129" y="13"/>
                    </a:lnTo>
                    <a:lnTo>
                      <a:pt x="117" y="20"/>
                    </a:lnTo>
                    <a:lnTo>
                      <a:pt x="105" y="30"/>
                    </a:lnTo>
                    <a:lnTo>
                      <a:pt x="86" y="49"/>
                    </a:lnTo>
                    <a:lnTo>
                      <a:pt x="67" y="71"/>
                    </a:lnTo>
                    <a:lnTo>
                      <a:pt x="50" y="92"/>
                    </a:lnTo>
                    <a:lnTo>
                      <a:pt x="33" y="113"/>
                    </a:lnTo>
                    <a:lnTo>
                      <a:pt x="17" y="133"/>
                    </a:lnTo>
                    <a:lnTo>
                      <a:pt x="0" y="151"/>
                    </a:lnTo>
                    <a:lnTo>
                      <a:pt x="44" y="195"/>
                    </a:lnTo>
                    <a:lnTo>
                      <a:pt x="63" y="174"/>
                    </a:lnTo>
                    <a:lnTo>
                      <a:pt x="81" y="152"/>
                    </a:lnTo>
                    <a:lnTo>
                      <a:pt x="99" y="131"/>
                    </a:lnTo>
                    <a:lnTo>
                      <a:pt x="115" y="110"/>
                    </a:lnTo>
                    <a:lnTo>
                      <a:pt x="131" y="92"/>
                    </a:lnTo>
                    <a:lnTo>
                      <a:pt x="147" y="77"/>
                    </a:lnTo>
                    <a:lnTo>
                      <a:pt x="153" y="71"/>
                    </a:lnTo>
                    <a:lnTo>
                      <a:pt x="162" y="66"/>
                    </a:lnTo>
                    <a:lnTo>
                      <a:pt x="169" y="62"/>
                    </a:lnTo>
                    <a:lnTo>
                      <a:pt x="176" y="59"/>
                    </a:lnTo>
                    <a:lnTo>
                      <a:pt x="176" y="59"/>
                    </a:lnTo>
                    <a:lnTo>
                      <a:pt x="15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92" name="Freeform 300"/>
              <p:cNvSpPr>
                <a:spLocks/>
              </p:cNvSpPr>
              <p:nvPr/>
            </p:nvSpPr>
            <p:spPr bwMode="auto">
              <a:xfrm>
                <a:off x="2859" y="2166"/>
                <a:ext cx="33" cy="17"/>
              </a:xfrm>
              <a:custGeom>
                <a:avLst/>
                <a:gdLst>
                  <a:gd name="T0" fmla="*/ 178 w 199"/>
                  <a:gd name="T1" fmla="*/ 37 h 101"/>
                  <a:gd name="T2" fmla="*/ 178 w 199"/>
                  <a:gd name="T3" fmla="*/ 36 h 101"/>
                  <a:gd name="T4" fmla="*/ 173 w 199"/>
                  <a:gd name="T5" fmla="*/ 37 h 101"/>
                  <a:gd name="T6" fmla="*/ 168 w 199"/>
                  <a:gd name="T7" fmla="*/ 38 h 101"/>
                  <a:gd name="T8" fmla="*/ 161 w 199"/>
                  <a:gd name="T9" fmla="*/ 37 h 101"/>
                  <a:gd name="T10" fmla="*/ 154 w 199"/>
                  <a:gd name="T11" fmla="*/ 36 h 101"/>
                  <a:gd name="T12" fmla="*/ 133 w 199"/>
                  <a:gd name="T13" fmla="*/ 30 h 101"/>
                  <a:gd name="T14" fmla="*/ 112 w 199"/>
                  <a:gd name="T15" fmla="*/ 22 h 101"/>
                  <a:gd name="T16" fmla="*/ 88 w 199"/>
                  <a:gd name="T17" fmla="*/ 12 h 101"/>
                  <a:gd name="T18" fmla="*/ 62 w 199"/>
                  <a:gd name="T19" fmla="*/ 4 h 101"/>
                  <a:gd name="T20" fmla="*/ 47 w 199"/>
                  <a:gd name="T21" fmla="*/ 1 h 101"/>
                  <a:gd name="T22" fmla="*/ 31 w 199"/>
                  <a:gd name="T23" fmla="*/ 0 h 101"/>
                  <a:gd name="T24" fmla="*/ 16 w 199"/>
                  <a:gd name="T25" fmla="*/ 1 h 101"/>
                  <a:gd name="T26" fmla="*/ 0 w 199"/>
                  <a:gd name="T27" fmla="*/ 5 h 101"/>
                  <a:gd name="T28" fmla="*/ 19 w 199"/>
                  <a:gd name="T29" fmla="*/ 64 h 101"/>
                  <a:gd name="T30" fmla="*/ 25 w 199"/>
                  <a:gd name="T31" fmla="*/ 62 h 101"/>
                  <a:gd name="T32" fmla="*/ 31 w 199"/>
                  <a:gd name="T33" fmla="*/ 62 h 101"/>
                  <a:gd name="T34" fmla="*/ 38 w 199"/>
                  <a:gd name="T35" fmla="*/ 62 h 101"/>
                  <a:gd name="T36" fmla="*/ 47 w 199"/>
                  <a:gd name="T37" fmla="*/ 64 h 101"/>
                  <a:gd name="T38" fmla="*/ 67 w 199"/>
                  <a:gd name="T39" fmla="*/ 71 h 101"/>
                  <a:gd name="T40" fmla="*/ 89 w 199"/>
                  <a:gd name="T41" fmla="*/ 79 h 101"/>
                  <a:gd name="T42" fmla="*/ 113 w 199"/>
                  <a:gd name="T43" fmla="*/ 89 h 101"/>
                  <a:gd name="T44" fmla="*/ 138 w 199"/>
                  <a:gd name="T45" fmla="*/ 96 h 101"/>
                  <a:gd name="T46" fmla="*/ 152 w 199"/>
                  <a:gd name="T47" fmla="*/ 100 h 101"/>
                  <a:gd name="T48" fmla="*/ 168 w 199"/>
                  <a:gd name="T49" fmla="*/ 101 h 101"/>
                  <a:gd name="T50" fmla="*/ 184 w 199"/>
                  <a:gd name="T51" fmla="*/ 100 h 101"/>
                  <a:gd name="T52" fmla="*/ 199 w 199"/>
                  <a:gd name="T53" fmla="*/ 95 h 101"/>
                  <a:gd name="T54" fmla="*/ 199 w 199"/>
                  <a:gd name="T55" fmla="*/ 95 h 101"/>
                  <a:gd name="T56" fmla="*/ 178 w 199"/>
                  <a:gd name="T5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101">
                    <a:moveTo>
                      <a:pt x="178" y="37"/>
                    </a:moveTo>
                    <a:lnTo>
                      <a:pt x="178" y="36"/>
                    </a:lnTo>
                    <a:lnTo>
                      <a:pt x="173" y="37"/>
                    </a:lnTo>
                    <a:lnTo>
                      <a:pt x="168" y="38"/>
                    </a:lnTo>
                    <a:lnTo>
                      <a:pt x="161" y="37"/>
                    </a:lnTo>
                    <a:lnTo>
                      <a:pt x="154" y="36"/>
                    </a:lnTo>
                    <a:lnTo>
                      <a:pt x="133" y="30"/>
                    </a:lnTo>
                    <a:lnTo>
                      <a:pt x="112" y="22"/>
                    </a:lnTo>
                    <a:lnTo>
                      <a:pt x="88" y="12"/>
                    </a:lnTo>
                    <a:lnTo>
                      <a:pt x="62" y="4"/>
                    </a:lnTo>
                    <a:lnTo>
                      <a:pt x="47" y="1"/>
                    </a:lnTo>
                    <a:lnTo>
                      <a:pt x="31" y="0"/>
                    </a:lnTo>
                    <a:lnTo>
                      <a:pt x="16" y="1"/>
                    </a:lnTo>
                    <a:lnTo>
                      <a:pt x="0" y="5"/>
                    </a:lnTo>
                    <a:lnTo>
                      <a:pt x="19" y="64"/>
                    </a:lnTo>
                    <a:lnTo>
                      <a:pt x="25" y="62"/>
                    </a:lnTo>
                    <a:lnTo>
                      <a:pt x="31" y="62"/>
                    </a:lnTo>
                    <a:lnTo>
                      <a:pt x="38" y="62"/>
                    </a:lnTo>
                    <a:lnTo>
                      <a:pt x="47" y="64"/>
                    </a:lnTo>
                    <a:lnTo>
                      <a:pt x="67" y="71"/>
                    </a:lnTo>
                    <a:lnTo>
                      <a:pt x="89" y="79"/>
                    </a:lnTo>
                    <a:lnTo>
                      <a:pt x="113" y="89"/>
                    </a:lnTo>
                    <a:lnTo>
                      <a:pt x="138" y="96"/>
                    </a:lnTo>
                    <a:lnTo>
                      <a:pt x="152" y="100"/>
                    </a:lnTo>
                    <a:lnTo>
                      <a:pt x="168" y="101"/>
                    </a:lnTo>
                    <a:lnTo>
                      <a:pt x="184" y="100"/>
                    </a:lnTo>
                    <a:lnTo>
                      <a:pt x="199" y="95"/>
                    </a:lnTo>
                    <a:lnTo>
                      <a:pt x="199" y="95"/>
                    </a:lnTo>
                    <a:lnTo>
                      <a:pt x="178" y="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93" name="Freeform 301"/>
              <p:cNvSpPr>
                <a:spLocks/>
              </p:cNvSpPr>
              <p:nvPr/>
            </p:nvSpPr>
            <p:spPr bwMode="auto">
              <a:xfrm>
                <a:off x="2888" y="2144"/>
                <a:ext cx="32" cy="38"/>
              </a:xfrm>
              <a:custGeom>
                <a:avLst/>
                <a:gdLst>
                  <a:gd name="T0" fmla="*/ 144 w 189"/>
                  <a:gd name="T1" fmla="*/ 0 h 217"/>
                  <a:gd name="T2" fmla="*/ 124 w 189"/>
                  <a:gd name="T3" fmla="*/ 22 h 217"/>
                  <a:gd name="T4" fmla="*/ 105 w 189"/>
                  <a:gd name="T5" fmla="*/ 48 h 217"/>
                  <a:gd name="T6" fmla="*/ 88 w 189"/>
                  <a:gd name="T7" fmla="*/ 72 h 217"/>
                  <a:gd name="T8" fmla="*/ 70 w 189"/>
                  <a:gd name="T9" fmla="*/ 96 h 217"/>
                  <a:gd name="T10" fmla="*/ 62 w 189"/>
                  <a:gd name="T11" fmla="*/ 106 h 217"/>
                  <a:gd name="T12" fmla="*/ 54 w 189"/>
                  <a:gd name="T13" fmla="*/ 117 h 217"/>
                  <a:gd name="T14" fmla="*/ 45 w 189"/>
                  <a:gd name="T15" fmla="*/ 126 h 217"/>
                  <a:gd name="T16" fmla="*/ 37 w 189"/>
                  <a:gd name="T17" fmla="*/ 135 h 217"/>
                  <a:gd name="T18" fmla="*/ 27 w 189"/>
                  <a:gd name="T19" fmla="*/ 142 h 217"/>
                  <a:gd name="T20" fmla="*/ 19 w 189"/>
                  <a:gd name="T21" fmla="*/ 148 h 217"/>
                  <a:gd name="T22" fmla="*/ 9 w 189"/>
                  <a:gd name="T23" fmla="*/ 154 h 217"/>
                  <a:gd name="T24" fmla="*/ 0 w 189"/>
                  <a:gd name="T25" fmla="*/ 159 h 217"/>
                  <a:gd name="T26" fmla="*/ 21 w 189"/>
                  <a:gd name="T27" fmla="*/ 217 h 217"/>
                  <a:gd name="T28" fmla="*/ 38 w 189"/>
                  <a:gd name="T29" fmla="*/ 210 h 217"/>
                  <a:gd name="T30" fmla="*/ 52 w 189"/>
                  <a:gd name="T31" fmla="*/ 201 h 217"/>
                  <a:gd name="T32" fmla="*/ 66 w 189"/>
                  <a:gd name="T33" fmla="*/ 192 h 217"/>
                  <a:gd name="T34" fmla="*/ 79 w 189"/>
                  <a:gd name="T35" fmla="*/ 181 h 217"/>
                  <a:gd name="T36" fmla="*/ 90 w 189"/>
                  <a:gd name="T37" fmla="*/ 170 h 217"/>
                  <a:gd name="T38" fmla="*/ 100 w 189"/>
                  <a:gd name="T39" fmla="*/ 158 h 217"/>
                  <a:gd name="T40" fmla="*/ 111 w 189"/>
                  <a:gd name="T41" fmla="*/ 146 h 217"/>
                  <a:gd name="T42" fmla="*/ 121 w 189"/>
                  <a:gd name="T43" fmla="*/ 133 h 217"/>
                  <a:gd name="T44" fmla="*/ 139 w 189"/>
                  <a:gd name="T45" fmla="*/ 108 h 217"/>
                  <a:gd name="T46" fmla="*/ 156 w 189"/>
                  <a:gd name="T47" fmla="*/ 84 h 217"/>
                  <a:gd name="T48" fmla="*/ 172 w 189"/>
                  <a:gd name="T49" fmla="*/ 61 h 217"/>
                  <a:gd name="T50" fmla="*/ 189 w 189"/>
                  <a:gd name="T51" fmla="*/ 42 h 217"/>
                  <a:gd name="T52" fmla="*/ 144 w 189"/>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217">
                    <a:moveTo>
                      <a:pt x="144" y="0"/>
                    </a:moveTo>
                    <a:lnTo>
                      <a:pt x="124" y="22"/>
                    </a:lnTo>
                    <a:lnTo>
                      <a:pt x="105" y="48"/>
                    </a:lnTo>
                    <a:lnTo>
                      <a:pt x="88" y="72"/>
                    </a:lnTo>
                    <a:lnTo>
                      <a:pt x="70" y="96"/>
                    </a:lnTo>
                    <a:lnTo>
                      <a:pt x="62" y="106"/>
                    </a:lnTo>
                    <a:lnTo>
                      <a:pt x="54" y="117"/>
                    </a:lnTo>
                    <a:lnTo>
                      <a:pt x="45" y="126"/>
                    </a:lnTo>
                    <a:lnTo>
                      <a:pt x="37" y="135"/>
                    </a:lnTo>
                    <a:lnTo>
                      <a:pt x="27" y="142"/>
                    </a:lnTo>
                    <a:lnTo>
                      <a:pt x="19" y="148"/>
                    </a:lnTo>
                    <a:lnTo>
                      <a:pt x="9" y="154"/>
                    </a:lnTo>
                    <a:lnTo>
                      <a:pt x="0" y="159"/>
                    </a:lnTo>
                    <a:lnTo>
                      <a:pt x="21" y="217"/>
                    </a:lnTo>
                    <a:lnTo>
                      <a:pt x="38" y="210"/>
                    </a:lnTo>
                    <a:lnTo>
                      <a:pt x="52" y="201"/>
                    </a:lnTo>
                    <a:lnTo>
                      <a:pt x="66" y="192"/>
                    </a:lnTo>
                    <a:lnTo>
                      <a:pt x="79" y="181"/>
                    </a:lnTo>
                    <a:lnTo>
                      <a:pt x="90" y="170"/>
                    </a:lnTo>
                    <a:lnTo>
                      <a:pt x="100" y="158"/>
                    </a:lnTo>
                    <a:lnTo>
                      <a:pt x="111" y="146"/>
                    </a:lnTo>
                    <a:lnTo>
                      <a:pt x="121" y="133"/>
                    </a:lnTo>
                    <a:lnTo>
                      <a:pt x="139" y="108"/>
                    </a:lnTo>
                    <a:lnTo>
                      <a:pt x="156" y="84"/>
                    </a:lnTo>
                    <a:lnTo>
                      <a:pt x="172" y="61"/>
                    </a:lnTo>
                    <a:lnTo>
                      <a:pt x="189" y="42"/>
                    </a:lnTo>
                    <a:lnTo>
                      <a:pt x="14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94" name="Freeform 302"/>
              <p:cNvSpPr>
                <a:spLocks/>
              </p:cNvSpPr>
              <p:nvPr/>
            </p:nvSpPr>
            <p:spPr bwMode="auto">
              <a:xfrm>
                <a:off x="3008" y="2492"/>
                <a:ext cx="22" cy="31"/>
              </a:xfrm>
              <a:custGeom>
                <a:avLst/>
                <a:gdLst>
                  <a:gd name="T0" fmla="*/ 132 w 132"/>
                  <a:gd name="T1" fmla="*/ 166 h 178"/>
                  <a:gd name="T2" fmla="*/ 132 w 132"/>
                  <a:gd name="T3" fmla="*/ 167 h 178"/>
                  <a:gd name="T4" fmla="*/ 128 w 132"/>
                  <a:gd name="T5" fmla="*/ 143 h 178"/>
                  <a:gd name="T6" fmla="*/ 120 w 132"/>
                  <a:gd name="T7" fmla="*/ 120 h 178"/>
                  <a:gd name="T8" fmla="*/ 111 w 132"/>
                  <a:gd name="T9" fmla="*/ 97 h 178"/>
                  <a:gd name="T10" fmla="*/ 99 w 132"/>
                  <a:gd name="T11" fmla="*/ 76 h 178"/>
                  <a:gd name="T12" fmla="*/ 76 w 132"/>
                  <a:gd name="T13" fmla="*/ 36 h 178"/>
                  <a:gd name="T14" fmla="*/ 54 w 132"/>
                  <a:gd name="T15" fmla="*/ 0 h 178"/>
                  <a:gd name="T16" fmla="*/ 0 w 132"/>
                  <a:gd name="T17" fmla="*/ 31 h 178"/>
                  <a:gd name="T18" fmla="*/ 23 w 132"/>
                  <a:gd name="T19" fmla="*/ 69 h 178"/>
                  <a:gd name="T20" fmla="*/ 45 w 132"/>
                  <a:gd name="T21" fmla="*/ 106 h 178"/>
                  <a:gd name="T22" fmla="*/ 53 w 132"/>
                  <a:gd name="T23" fmla="*/ 124 h 178"/>
                  <a:gd name="T24" fmla="*/ 62 w 132"/>
                  <a:gd name="T25" fmla="*/ 142 h 178"/>
                  <a:gd name="T26" fmla="*/ 68 w 132"/>
                  <a:gd name="T27" fmla="*/ 160 h 178"/>
                  <a:gd name="T28" fmla="*/ 71 w 132"/>
                  <a:gd name="T29" fmla="*/ 177 h 178"/>
                  <a:gd name="T30" fmla="*/ 71 w 132"/>
                  <a:gd name="T31" fmla="*/ 178 h 178"/>
                  <a:gd name="T32" fmla="*/ 132 w 132"/>
                  <a:gd name="T33"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78">
                    <a:moveTo>
                      <a:pt x="132" y="166"/>
                    </a:moveTo>
                    <a:lnTo>
                      <a:pt x="132" y="167"/>
                    </a:lnTo>
                    <a:lnTo>
                      <a:pt x="128" y="143"/>
                    </a:lnTo>
                    <a:lnTo>
                      <a:pt x="120" y="120"/>
                    </a:lnTo>
                    <a:lnTo>
                      <a:pt x="111" y="97"/>
                    </a:lnTo>
                    <a:lnTo>
                      <a:pt x="99" y="76"/>
                    </a:lnTo>
                    <a:lnTo>
                      <a:pt x="76" y="36"/>
                    </a:lnTo>
                    <a:lnTo>
                      <a:pt x="54" y="0"/>
                    </a:lnTo>
                    <a:lnTo>
                      <a:pt x="0" y="31"/>
                    </a:lnTo>
                    <a:lnTo>
                      <a:pt x="23" y="69"/>
                    </a:lnTo>
                    <a:lnTo>
                      <a:pt x="45" y="106"/>
                    </a:lnTo>
                    <a:lnTo>
                      <a:pt x="53" y="124"/>
                    </a:lnTo>
                    <a:lnTo>
                      <a:pt x="62" y="142"/>
                    </a:lnTo>
                    <a:lnTo>
                      <a:pt x="68" y="160"/>
                    </a:lnTo>
                    <a:lnTo>
                      <a:pt x="71" y="177"/>
                    </a:lnTo>
                    <a:lnTo>
                      <a:pt x="71" y="178"/>
                    </a:lnTo>
                    <a:lnTo>
                      <a:pt x="132" y="16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95" name="Freeform 303"/>
              <p:cNvSpPr>
                <a:spLocks/>
              </p:cNvSpPr>
              <p:nvPr/>
            </p:nvSpPr>
            <p:spPr bwMode="auto">
              <a:xfrm>
                <a:off x="3019" y="2521"/>
                <a:ext cx="12" cy="36"/>
              </a:xfrm>
              <a:custGeom>
                <a:avLst/>
                <a:gdLst>
                  <a:gd name="T0" fmla="*/ 61 w 72"/>
                  <a:gd name="T1" fmla="*/ 207 h 207"/>
                  <a:gd name="T2" fmla="*/ 61 w 72"/>
                  <a:gd name="T3" fmla="*/ 207 h 207"/>
                  <a:gd name="T4" fmla="*/ 66 w 72"/>
                  <a:gd name="T5" fmla="*/ 181 h 207"/>
                  <a:gd name="T6" fmla="*/ 70 w 72"/>
                  <a:gd name="T7" fmla="*/ 155 h 207"/>
                  <a:gd name="T8" fmla="*/ 72 w 72"/>
                  <a:gd name="T9" fmla="*/ 128 h 207"/>
                  <a:gd name="T10" fmla="*/ 72 w 72"/>
                  <a:gd name="T11" fmla="*/ 101 h 207"/>
                  <a:gd name="T12" fmla="*/ 71 w 72"/>
                  <a:gd name="T13" fmla="*/ 74 h 207"/>
                  <a:gd name="T14" fmla="*/ 69 w 72"/>
                  <a:gd name="T15" fmla="*/ 49 h 207"/>
                  <a:gd name="T16" fmla="*/ 65 w 72"/>
                  <a:gd name="T17" fmla="*/ 24 h 207"/>
                  <a:gd name="T18" fmla="*/ 61 w 72"/>
                  <a:gd name="T19" fmla="*/ 0 h 207"/>
                  <a:gd name="T20" fmla="*/ 0 w 72"/>
                  <a:gd name="T21" fmla="*/ 12 h 207"/>
                  <a:gd name="T22" fmla="*/ 4 w 72"/>
                  <a:gd name="T23" fmla="*/ 33 h 207"/>
                  <a:gd name="T24" fmla="*/ 7 w 72"/>
                  <a:gd name="T25" fmla="*/ 55 h 207"/>
                  <a:gd name="T26" fmla="*/ 9 w 72"/>
                  <a:gd name="T27" fmla="*/ 79 h 207"/>
                  <a:gd name="T28" fmla="*/ 10 w 72"/>
                  <a:gd name="T29" fmla="*/ 102 h 207"/>
                  <a:gd name="T30" fmla="*/ 10 w 72"/>
                  <a:gd name="T31" fmla="*/ 126 h 207"/>
                  <a:gd name="T32" fmla="*/ 7 w 72"/>
                  <a:gd name="T33" fmla="*/ 149 h 207"/>
                  <a:gd name="T34" fmla="*/ 5 w 72"/>
                  <a:gd name="T35" fmla="*/ 171 h 207"/>
                  <a:gd name="T36" fmla="*/ 0 w 72"/>
                  <a:gd name="T37" fmla="*/ 193 h 207"/>
                  <a:gd name="T38" fmla="*/ 0 w 72"/>
                  <a:gd name="T39" fmla="*/ 193 h 207"/>
                  <a:gd name="T40" fmla="*/ 61 w 72"/>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07">
                    <a:moveTo>
                      <a:pt x="61" y="207"/>
                    </a:moveTo>
                    <a:lnTo>
                      <a:pt x="61" y="207"/>
                    </a:lnTo>
                    <a:lnTo>
                      <a:pt x="66" y="181"/>
                    </a:lnTo>
                    <a:lnTo>
                      <a:pt x="70" y="155"/>
                    </a:lnTo>
                    <a:lnTo>
                      <a:pt x="72" y="128"/>
                    </a:lnTo>
                    <a:lnTo>
                      <a:pt x="72" y="101"/>
                    </a:lnTo>
                    <a:lnTo>
                      <a:pt x="71" y="74"/>
                    </a:lnTo>
                    <a:lnTo>
                      <a:pt x="69" y="49"/>
                    </a:lnTo>
                    <a:lnTo>
                      <a:pt x="65" y="24"/>
                    </a:lnTo>
                    <a:lnTo>
                      <a:pt x="61" y="0"/>
                    </a:lnTo>
                    <a:lnTo>
                      <a:pt x="0" y="12"/>
                    </a:lnTo>
                    <a:lnTo>
                      <a:pt x="4" y="33"/>
                    </a:lnTo>
                    <a:lnTo>
                      <a:pt x="7" y="55"/>
                    </a:lnTo>
                    <a:lnTo>
                      <a:pt x="9" y="79"/>
                    </a:lnTo>
                    <a:lnTo>
                      <a:pt x="10" y="102"/>
                    </a:lnTo>
                    <a:lnTo>
                      <a:pt x="10" y="126"/>
                    </a:lnTo>
                    <a:lnTo>
                      <a:pt x="7" y="149"/>
                    </a:lnTo>
                    <a:lnTo>
                      <a:pt x="5" y="171"/>
                    </a:lnTo>
                    <a:lnTo>
                      <a:pt x="0" y="193"/>
                    </a:lnTo>
                    <a:lnTo>
                      <a:pt x="0" y="193"/>
                    </a:lnTo>
                    <a:lnTo>
                      <a:pt x="61" y="20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96" name="Freeform 304"/>
              <p:cNvSpPr>
                <a:spLocks/>
              </p:cNvSpPr>
              <p:nvPr/>
            </p:nvSpPr>
            <p:spPr bwMode="auto">
              <a:xfrm>
                <a:off x="3005" y="2555"/>
                <a:ext cx="25" cy="17"/>
              </a:xfrm>
              <a:custGeom>
                <a:avLst/>
                <a:gdLst>
                  <a:gd name="T0" fmla="*/ 60 w 146"/>
                  <a:gd name="T1" fmla="*/ 97 h 97"/>
                  <a:gd name="T2" fmla="*/ 60 w 146"/>
                  <a:gd name="T3" fmla="*/ 96 h 97"/>
                  <a:gd name="T4" fmla="*/ 60 w 146"/>
                  <a:gd name="T5" fmla="*/ 96 h 97"/>
                  <a:gd name="T6" fmla="*/ 61 w 146"/>
                  <a:gd name="T7" fmla="*/ 95 h 97"/>
                  <a:gd name="T8" fmla="*/ 62 w 146"/>
                  <a:gd name="T9" fmla="*/ 92 h 97"/>
                  <a:gd name="T10" fmla="*/ 65 w 146"/>
                  <a:gd name="T11" fmla="*/ 91 h 97"/>
                  <a:gd name="T12" fmla="*/ 76 w 146"/>
                  <a:gd name="T13" fmla="*/ 83 h 97"/>
                  <a:gd name="T14" fmla="*/ 89 w 146"/>
                  <a:gd name="T15" fmla="*/ 74 h 97"/>
                  <a:gd name="T16" fmla="*/ 104 w 146"/>
                  <a:gd name="T17" fmla="*/ 65 h 97"/>
                  <a:gd name="T18" fmla="*/ 119 w 146"/>
                  <a:gd name="T19" fmla="*/ 54 h 97"/>
                  <a:gd name="T20" fmla="*/ 128 w 146"/>
                  <a:gd name="T21" fmla="*/ 47 h 97"/>
                  <a:gd name="T22" fmla="*/ 136 w 146"/>
                  <a:gd name="T23" fmla="*/ 37 h 97"/>
                  <a:gd name="T24" fmla="*/ 142 w 146"/>
                  <a:gd name="T25" fmla="*/ 26 h 97"/>
                  <a:gd name="T26" fmla="*/ 146 w 146"/>
                  <a:gd name="T27" fmla="*/ 14 h 97"/>
                  <a:gd name="T28" fmla="*/ 85 w 146"/>
                  <a:gd name="T29" fmla="*/ 0 h 97"/>
                  <a:gd name="T30" fmla="*/ 85 w 146"/>
                  <a:gd name="T31" fmla="*/ 0 h 97"/>
                  <a:gd name="T32" fmla="*/ 85 w 146"/>
                  <a:gd name="T33" fmla="*/ 1 h 97"/>
                  <a:gd name="T34" fmla="*/ 83 w 146"/>
                  <a:gd name="T35" fmla="*/ 4 h 97"/>
                  <a:gd name="T36" fmla="*/ 80 w 146"/>
                  <a:gd name="T37" fmla="*/ 6 h 97"/>
                  <a:gd name="T38" fmla="*/ 70 w 146"/>
                  <a:gd name="T39" fmla="*/ 13 h 97"/>
                  <a:gd name="T40" fmla="*/ 56 w 146"/>
                  <a:gd name="T41" fmla="*/ 22 h 97"/>
                  <a:gd name="T42" fmla="*/ 41 w 146"/>
                  <a:gd name="T43" fmla="*/ 31 h 97"/>
                  <a:gd name="T44" fmla="*/ 26 w 146"/>
                  <a:gd name="T45" fmla="*/ 42 h 97"/>
                  <a:gd name="T46" fmla="*/ 18 w 146"/>
                  <a:gd name="T47" fmla="*/ 50 h 97"/>
                  <a:gd name="T48" fmla="*/ 10 w 146"/>
                  <a:gd name="T49" fmla="*/ 59 h 97"/>
                  <a:gd name="T50" fmla="*/ 4 w 146"/>
                  <a:gd name="T51" fmla="*/ 70 h 97"/>
                  <a:gd name="T52" fmla="*/ 0 w 146"/>
                  <a:gd name="T53" fmla="*/ 83 h 97"/>
                  <a:gd name="T54" fmla="*/ 0 w 146"/>
                  <a:gd name="T55" fmla="*/ 82 h 97"/>
                  <a:gd name="T56" fmla="*/ 60 w 146"/>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97">
                    <a:moveTo>
                      <a:pt x="60" y="97"/>
                    </a:moveTo>
                    <a:lnTo>
                      <a:pt x="60" y="96"/>
                    </a:lnTo>
                    <a:lnTo>
                      <a:pt x="60" y="96"/>
                    </a:lnTo>
                    <a:lnTo>
                      <a:pt x="61" y="95"/>
                    </a:lnTo>
                    <a:lnTo>
                      <a:pt x="62" y="92"/>
                    </a:lnTo>
                    <a:lnTo>
                      <a:pt x="65" y="91"/>
                    </a:lnTo>
                    <a:lnTo>
                      <a:pt x="76" y="83"/>
                    </a:lnTo>
                    <a:lnTo>
                      <a:pt x="89" y="74"/>
                    </a:lnTo>
                    <a:lnTo>
                      <a:pt x="104" y="65"/>
                    </a:lnTo>
                    <a:lnTo>
                      <a:pt x="119" y="54"/>
                    </a:lnTo>
                    <a:lnTo>
                      <a:pt x="128" y="47"/>
                    </a:lnTo>
                    <a:lnTo>
                      <a:pt x="136" y="37"/>
                    </a:lnTo>
                    <a:lnTo>
                      <a:pt x="142" y="26"/>
                    </a:lnTo>
                    <a:lnTo>
                      <a:pt x="146" y="14"/>
                    </a:lnTo>
                    <a:lnTo>
                      <a:pt x="85" y="0"/>
                    </a:lnTo>
                    <a:lnTo>
                      <a:pt x="85" y="0"/>
                    </a:lnTo>
                    <a:lnTo>
                      <a:pt x="85" y="1"/>
                    </a:lnTo>
                    <a:lnTo>
                      <a:pt x="83" y="4"/>
                    </a:lnTo>
                    <a:lnTo>
                      <a:pt x="80" y="6"/>
                    </a:lnTo>
                    <a:lnTo>
                      <a:pt x="70" y="13"/>
                    </a:lnTo>
                    <a:lnTo>
                      <a:pt x="56" y="22"/>
                    </a:lnTo>
                    <a:lnTo>
                      <a:pt x="41" y="31"/>
                    </a:lnTo>
                    <a:lnTo>
                      <a:pt x="26" y="42"/>
                    </a:lnTo>
                    <a:lnTo>
                      <a:pt x="18" y="50"/>
                    </a:lnTo>
                    <a:lnTo>
                      <a:pt x="10" y="59"/>
                    </a:lnTo>
                    <a:lnTo>
                      <a:pt x="4" y="70"/>
                    </a:lnTo>
                    <a:lnTo>
                      <a:pt x="0" y="83"/>
                    </a:lnTo>
                    <a:lnTo>
                      <a:pt x="0" y="82"/>
                    </a:lnTo>
                    <a:lnTo>
                      <a:pt x="60" y="9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97" name="Freeform 305"/>
              <p:cNvSpPr>
                <a:spLocks/>
              </p:cNvSpPr>
              <p:nvPr/>
            </p:nvSpPr>
            <p:spPr bwMode="auto">
              <a:xfrm>
                <a:off x="3004" y="2569"/>
                <a:ext cx="11" cy="34"/>
              </a:xfrm>
              <a:custGeom>
                <a:avLst/>
                <a:gdLst>
                  <a:gd name="T0" fmla="*/ 69 w 69"/>
                  <a:gd name="T1" fmla="*/ 198 h 198"/>
                  <a:gd name="T2" fmla="*/ 68 w 69"/>
                  <a:gd name="T3" fmla="*/ 171 h 198"/>
                  <a:gd name="T4" fmla="*/ 67 w 69"/>
                  <a:gd name="T5" fmla="*/ 146 h 198"/>
                  <a:gd name="T6" fmla="*/ 64 w 69"/>
                  <a:gd name="T7" fmla="*/ 121 h 198"/>
                  <a:gd name="T8" fmla="*/ 63 w 69"/>
                  <a:gd name="T9" fmla="*/ 98 h 198"/>
                  <a:gd name="T10" fmla="*/ 62 w 69"/>
                  <a:gd name="T11" fmla="*/ 75 h 198"/>
                  <a:gd name="T12" fmla="*/ 62 w 69"/>
                  <a:gd name="T13" fmla="*/ 52 h 198"/>
                  <a:gd name="T14" fmla="*/ 63 w 69"/>
                  <a:gd name="T15" fmla="*/ 43 h 198"/>
                  <a:gd name="T16" fmla="*/ 64 w 69"/>
                  <a:gd name="T17" fmla="*/ 33 h 198"/>
                  <a:gd name="T18" fmla="*/ 66 w 69"/>
                  <a:gd name="T19" fmla="*/ 24 h 198"/>
                  <a:gd name="T20" fmla="*/ 68 w 69"/>
                  <a:gd name="T21" fmla="*/ 15 h 198"/>
                  <a:gd name="T22" fmla="*/ 8 w 69"/>
                  <a:gd name="T23" fmla="*/ 0 h 198"/>
                  <a:gd name="T24" fmla="*/ 4 w 69"/>
                  <a:gd name="T25" fmla="*/ 12 h 198"/>
                  <a:gd name="T26" fmla="*/ 2 w 69"/>
                  <a:gd name="T27" fmla="*/ 25 h 198"/>
                  <a:gd name="T28" fmla="*/ 1 w 69"/>
                  <a:gd name="T29" fmla="*/ 38 h 198"/>
                  <a:gd name="T30" fmla="*/ 1 w 69"/>
                  <a:gd name="T31" fmla="*/ 51 h 198"/>
                  <a:gd name="T32" fmla="*/ 0 w 69"/>
                  <a:gd name="T33" fmla="*/ 76 h 198"/>
                  <a:gd name="T34" fmla="*/ 1 w 69"/>
                  <a:gd name="T35" fmla="*/ 102 h 198"/>
                  <a:gd name="T36" fmla="*/ 3 w 69"/>
                  <a:gd name="T37" fmla="*/ 126 h 198"/>
                  <a:gd name="T38" fmla="*/ 4 w 69"/>
                  <a:gd name="T39" fmla="*/ 151 h 198"/>
                  <a:gd name="T40" fmla="*/ 6 w 69"/>
                  <a:gd name="T41" fmla="*/ 175 h 198"/>
                  <a:gd name="T42" fmla="*/ 7 w 69"/>
                  <a:gd name="T43" fmla="*/ 198 h 198"/>
                  <a:gd name="T44" fmla="*/ 69 w 69"/>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98">
                    <a:moveTo>
                      <a:pt x="69" y="198"/>
                    </a:moveTo>
                    <a:lnTo>
                      <a:pt x="68" y="171"/>
                    </a:lnTo>
                    <a:lnTo>
                      <a:pt x="67" y="146"/>
                    </a:lnTo>
                    <a:lnTo>
                      <a:pt x="64" y="121"/>
                    </a:lnTo>
                    <a:lnTo>
                      <a:pt x="63" y="98"/>
                    </a:lnTo>
                    <a:lnTo>
                      <a:pt x="62" y="75"/>
                    </a:lnTo>
                    <a:lnTo>
                      <a:pt x="62" y="52"/>
                    </a:lnTo>
                    <a:lnTo>
                      <a:pt x="63" y="43"/>
                    </a:lnTo>
                    <a:lnTo>
                      <a:pt x="64" y="33"/>
                    </a:lnTo>
                    <a:lnTo>
                      <a:pt x="66" y="24"/>
                    </a:lnTo>
                    <a:lnTo>
                      <a:pt x="68" y="15"/>
                    </a:lnTo>
                    <a:lnTo>
                      <a:pt x="8" y="0"/>
                    </a:lnTo>
                    <a:lnTo>
                      <a:pt x="4" y="12"/>
                    </a:lnTo>
                    <a:lnTo>
                      <a:pt x="2" y="25"/>
                    </a:lnTo>
                    <a:lnTo>
                      <a:pt x="1" y="38"/>
                    </a:lnTo>
                    <a:lnTo>
                      <a:pt x="1" y="51"/>
                    </a:lnTo>
                    <a:lnTo>
                      <a:pt x="0" y="76"/>
                    </a:lnTo>
                    <a:lnTo>
                      <a:pt x="1" y="102"/>
                    </a:lnTo>
                    <a:lnTo>
                      <a:pt x="3" y="126"/>
                    </a:lnTo>
                    <a:lnTo>
                      <a:pt x="4" y="151"/>
                    </a:lnTo>
                    <a:lnTo>
                      <a:pt x="6" y="175"/>
                    </a:lnTo>
                    <a:lnTo>
                      <a:pt x="7" y="198"/>
                    </a:lnTo>
                    <a:lnTo>
                      <a:pt x="69" y="19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698" name="Rectangle 306"/>
              <p:cNvSpPr>
                <a:spLocks noChangeArrowheads="1"/>
              </p:cNvSpPr>
              <p:nvPr/>
            </p:nvSpPr>
            <p:spPr bwMode="auto">
              <a:xfrm>
                <a:off x="2224" y="2064"/>
                <a:ext cx="187"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TLR</a:t>
                </a:r>
                <a:endParaRPr lang="en-US" sz="1300" b="1"/>
              </a:p>
            </p:txBody>
          </p:sp>
          <p:sp>
            <p:nvSpPr>
              <p:cNvPr id="59699" name="Rectangle 307"/>
              <p:cNvSpPr>
                <a:spLocks noChangeArrowheads="1"/>
              </p:cNvSpPr>
              <p:nvPr/>
            </p:nvSpPr>
            <p:spPr bwMode="auto">
              <a:xfrm>
                <a:off x="2423" y="2350"/>
                <a:ext cx="212" cy="18"/>
              </a:xfrm>
              <a:prstGeom prst="rect">
                <a:avLst/>
              </a:prstGeom>
              <a:solidFill>
                <a:srgbClr val="3D75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59700" name="Rectangle 308"/>
              <p:cNvSpPr>
                <a:spLocks noChangeArrowheads="1"/>
              </p:cNvSpPr>
              <p:nvPr/>
            </p:nvSpPr>
            <p:spPr bwMode="auto">
              <a:xfrm>
                <a:off x="2271" y="2339"/>
                <a:ext cx="212" cy="40"/>
              </a:xfrm>
              <a:prstGeom prst="rect">
                <a:avLst/>
              </a:prstGeom>
              <a:solidFill>
                <a:srgbClr val="DD137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59701" name="Rectangle 309"/>
              <p:cNvSpPr>
                <a:spLocks noChangeArrowheads="1"/>
              </p:cNvSpPr>
              <p:nvPr/>
            </p:nvSpPr>
            <p:spPr bwMode="auto">
              <a:xfrm>
                <a:off x="2271" y="2339"/>
                <a:ext cx="212" cy="40"/>
              </a:xfrm>
              <a:prstGeom prst="rect">
                <a:avLst/>
              </a:prstGeom>
              <a:noFill/>
              <a:ln w="0">
                <a:solidFill>
                  <a:srgbClr val="1F1A17"/>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702" name="Rectangle 310"/>
              <p:cNvSpPr>
                <a:spLocks noChangeArrowheads="1"/>
              </p:cNvSpPr>
              <p:nvPr/>
            </p:nvSpPr>
            <p:spPr bwMode="auto">
              <a:xfrm>
                <a:off x="2020" y="2249"/>
                <a:ext cx="245"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CD14</a:t>
                </a:r>
                <a:endParaRPr lang="en-US" sz="1300" b="1"/>
              </a:p>
            </p:txBody>
          </p:sp>
          <p:sp>
            <p:nvSpPr>
              <p:cNvPr id="59703" name="Rectangle 311"/>
              <p:cNvSpPr>
                <a:spLocks noChangeArrowheads="1"/>
              </p:cNvSpPr>
              <p:nvPr/>
            </p:nvSpPr>
            <p:spPr bwMode="auto">
              <a:xfrm>
                <a:off x="2407" y="2465"/>
                <a:ext cx="211" cy="41"/>
              </a:xfrm>
              <a:prstGeom prst="rect">
                <a:avLst/>
              </a:prstGeom>
              <a:solidFill>
                <a:srgbClr val="007C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59704" name="Freeform 312"/>
              <p:cNvSpPr>
                <a:spLocks/>
              </p:cNvSpPr>
              <p:nvPr/>
            </p:nvSpPr>
            <p:spPr bwMode="auto">
              <a:xfrm>
                <a:off x="2325"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05" name="Freeform 313"/>
              <p:cNvSpPr>
                <a:spLocks/>
              </p:cNvSpPr>
              <p:nvPr/>
            </p:nvSpPr>
            <p:spPr bwMode="auto">
              <a:xfrm>
                <a:off x="2325"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noFill/>
              <a:ln w="0">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59706" name="Freeform 314"/>
              <p:cNvSpPr>
                <a:spLocks/>
              </p:cNvSpPr>
              <p:nvPr/>
            </p:nvSpPr>
            <p:spPr bwMode="auto">
              <a:xfrm>
                <a:off x="2410" y="2592"/>
                <a:ext cx="230" cy="161"/>
              </a:xfrm>
              <a:custGeom>
                <a:avLst/>
                <a:gdLst>
                  <a:gd name="T0" fmla="*/ 1289 w 1396"/>
                  <a:gd name="T1" fmla="*/ 5 h 926"/>
                  <a:gd name="T2" fmla="*/ 1319 w 1396"/>
                  <a:gd name="T3" fmla="*/ 0 h 926"/>
                  <a:gd name="T4" fmla="*/ 1349 w 1396"/>
                  <a:gd name="T5" fmla="*/ 7 h 926"/>
                  <a:gd name="T6" fmla="*/ 1374 w 1396"/>
                  <a:gd name="T7" fmla="*/ 25 h 926"/>
                  <a:gd name="T8" fmla="*/ 1391 w 1396"/>
                  <a:gd name="T9" fmla="*/ 52 h 926"/>
                  <a:gd name="T10" fmla="*/ 1396 w 1396"/>
                  <a:gd name="T11" fmla="*/ 83 h 926"/>
                  <a:gd name="T12" fmla="*/ 1389 w 1396"/>
                  <a:gd name="T13" fmla="*/ 112 h 926"/>
                  <a:gd name="T14" fmla="*/ 1371 w 1396"/>
                  <a:gd name="T15" fmla="*/ 137 h 926"/>
                  <a:gd name="T16" fmla="*/ 802 w 1396"/>
                  <a:gd name="T17" fmla="*/ 494 h 926"/>
                  <a:gd name="T18" fmla="*/ 765 w 1396"/>
                  <a:gd name="T19" fmla="*/ 519 h 926"/>
                  <a:gd name="T20" fmla="*/ 715 w 1396"/>
                  <a:gd name="T21" fmla="*/ 537 h 926"/>
                  <a:gd name="T22" fmla="*/ 675 w 1396"/>
                  <a:gd name="T23" fmla="*/ 532 h 926"/>
                  <a:gd name="T24" fmla="*/ 649 w 1396"/>
                  <a:gd name="T25" fmla="*/ 514 h 926"/>
                  <a:gd name="T26" fmla="*/ 630 w 1396"/>
                  <a:gd name="T27" fmla="*/ 480 h 926"/>
                  <a:gd name="T28" fmla="*/ 621 w 1396"/>
                  <a:gd name="T29" fmla="*/ 419 h 926"/>
                  <a:gd name="T30" fmla="*/ 625 w 1396"/>
                  <a:gd name="T31" fmla="*/ 287 h 926"/>
                  <a:gd name="T32" fmla="*/ 616 w 1396"/>
                  <a:gd name="T33" fmla="*/ 250 h 926"/>
                  <a:gd name="T34" fmla="*/ 592 w 1396"/>
                  <a:gd name="T35" fmla="*/ 220 h 926"/>
                  <a:gd name="T36" fmla="*/ 549 w 1396"/>
                  <a:gd name="T37" fmla="*/ 201 h 926"/>
                  <a:gd name="T38" fmla="*/ 477 w 1396"/>
                  <a:gd name="T39" fmla="*/ 190 h 926"/>
                  <a:gd name="T40" fmla="*/ 421 w 1396"/>
                  <a:gd name="T41" fmla="*/ 198 h 926"/>
                  <a:gd name="T42" fmla="*/ 373 w 1396"/>
                  <a:gd name="T43" fmla="*/ 221 h 926"/>
                  <a:gd name="T44" fmla="*/ 275 w 1396"/>
                  <a:gd name="T45" fmla="*/ 281 h 926"/>
                  <a:gd name="T46" fmla="*/ 234 w 1396"/>
                  <a:gd name="T47" fmla="*/ 315 h 926"/>
                  <a:gd name="T48" fmla="*/ 202 w 1396"/>
                  <a:gd name="T49" fmla="*/ 360 h 926"/>
                  <a:gd name="T50" fmla="*/ 179 w 1396"/>
                  <a:gd name="T51" fmla="*/ 429 h 926"/>
                  <a:gd name="T52" fmla="*/ 178 w 1396"/>
                  <a:gd name="T53" fmla="*/ 476 h 926"/>
                  <a:gd name="T54" fmla="*/ 195 w 1396"/>
                  <a:gd name="T55" fmla="*/ 510 h 926"/>
                  <a:gd name="T56" fmla="*/ 223 w 1396"/>
                  <a:gd name="T57" fmla="*/ 537 h 926"/>
                  <a:gd name="T58" fmla="*/ 343 w 1396"/>
                  <a:gd name="T59" fmla="*/ 591 h 926"/>
                  <a:gd name="T60" fmla="*/ 395 w 1396"/>
                  <a:gd name="T61" fmla="*/ 627 h 926"/>
                  <a:gd name="T62" fmla="*/ 415 w 1396"/>
                  <a:gd name="T63" fmla="*/ 659 h 926"/>
                  <a:gd name="T64" fmla="*/ 420 w 1396"/>
                  <a:gd name="T65" fmla="*/ 689 h 926"/>
                  <a:gd name="T66" fmla="*/ 407 w 1396"/>
                  <a:gd name="T67" fmla="*/ 728 h 926"/>
                  <a:gd name="T68" fmla="*/ 369 w 1396"/>
                  <a:gd name="T69" fmla="*/ 765 h 926"/>
                  <a:gd name="T70" fmla="*/ 329 w 1396"/>
                  <a:gd name="T71" fmla="*/ 786 h 926"/>
                  <a:gd name="T72" fmla="*/ 106 w 1396"/>
                  <a:gd name="T73" fmla="*/ 921 h 926"/>
                  <a:gd name="T74" fmla="*/ 76 w 1396"/>
                  <a:gd name="T75" fmla="*/ 926 h 926"/>
                  <a:gd name="T76" fmla="*/ 47 w 1396"/>
                  <a:gd name="T77" fmla="*/ 920 h 926"/>
                  <a:gd name="T78" fmla="*/ 22 w 1396"/>
                  <a:gd name="T79" fmla="*/ 902 h 926"/>
                  <a:gd name="T80" fmla="*/ 5 w 1396"/>
                  <a:gd name="T81" fmla="*/ 874 h 926"/>
                  <a:gd name="T82" fmla="*/ 0 w 1396"/>
                  <a:gd name="T83" fmla="*/ 844 h 926"/>
                  <a:gd name="T84" fmla="*/ 7 w 1396"/>
                  <a:gd name="T85" fmla="*/ 815 h 926"/>
                  <a:gd name="T86" fmla="*/ 24 w 1396"/>
                  <a:gd name="T87" fmla="*/ 790 h 926"/>
                  <a:gd name="T88" fmla="*/ 225 w 1396"/>
                  <a:gd name="T89" fmla="*/ 658 h 926"/>
                  <a:gd name="T90" fmla="*/ 195 w 1396"/>
                  <a:gd name="T91" fmla="*/ 646 h 926"/>
                  <a:gd name="T92" fmla="*/ 161 w 1396"/>
                  <a:gd name="T93" fmla="*/ 617 h 926"/>
                  <a:gd name="T94" fmla="*/ 115 w 1396"/>
                  <a:gd name="T95" fmla="*/ 556 h 926"/>
                  <a:gd name="T96" fmla="*/ 82 w 1396"/>
                  <a:gd name="T97" fmla="*/ 486 h 926"/>
                  <a:gd name="T98" fmla="*/ 78 w 1396"/>
                  <a:gd name="T99" fmla="*/ 435 h 926"/>
                  <a:gd name="T100" fmla="*/ 89 w 1396"/>
                  <a:gd name="T101" fmla="*/ 382 h 926"/>
                  <a:gd name="T102" fmla="*/ 133 w 1396"/>
                  <a:gd name="T103" fmla="*/ 291 h 926"/>
                  <a:gd name="T104" fmla="*/ 207 w 1396"/>
                  <a:gd name="T105" fmla="*/ 201 h 926"/>
                  <a:gd name="T106" fmla="*/ 285 w 1396"/>
                  <a:gd name="T107" fmla="*/ 142 h 926"/>
                  <a:gd name="T108" fmla="*/ 387 w 1396"/>
                  <a:gd name="T109" fmla="*/ 106 h 926"/>
                  <a:gd name="T110" fmla="*/ 504 w 1396"/>
                  <a:gd name="T111" fmla="*/ 94 h 926"/>
                  <a:gd name="T112" fmla="*/ 574 w 1396"/>
                  <a:gd name="T113" fmla="*/ 103 h 926"/>
                  <a:gd name="T114" fmla="*/ 622 w 1396"/>
                  <a:gd name="T115" fmla="*/ 124 h 926"/>
                  <a:gd name="T116" fmla="*/ 661 w 1396"/>
                  <a:gd name="T117" fmla="*/ 156 h 926"/>
                  <a:gd name="T118" fmla="*/ 714 w 1396"/>
                  <a:gd name="T119" fmla="*/ 243 h 926"/>
                  <a:gd name="T120" fmla="*/ 732 w 1396"/>
                  <a:gd name="T121" fmla="*/ 289 h 926"/>
                  <a:gd name="T122" fmla="*/ 736 w 1396"/>
                  <a:gd name="T123" fmla="*/ 32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6" h="926">
                    <a:moveTo>
                      <a:pt x="732" y="350"/>
                    </a:moveTo>
                    <a:lnTo>
                      <a:pt x="1275" y="12"/>
                    </a:lnTo>
                    <a:lnTo>
                      <a:pt x="1282" y="9"/>
                    </a:lnTo>
                    <a:lnTo>
                      <a:pt x="1289" y="5"/>
                    </a:lnTo>
                    <a:lnTo>
                      <a:pt x="1296" y="4"/>
                    </a:lnTo>
                    <a:lnTo>
                      <a:pt x="1305" y="1"/>
                    </a:lnTo>
                    <a:lnTo>
                      <a:pt x="1312" y="1"/>
                    </a:lnTo>
                    <a:lnTo>
                      <a:pt x="1319" y="0"/>
                    </a:lnTo>
                    <a:lnTo>
                      <a:pt x="1327" y="1"/>
                    </a:lnTo>
                    <a:lnTo>
                      <a:pt x="1335" y="3"/>
                    </a:lnTo>
                    <a:lnTo>
                      <a:pt x="1342" y="5"/>
                    </a:lnTo>
                    <a:lnTo>
                      <a:pt x="1349" y="7"/>
                    </a:lnTo>
                    <a:lnTo>
                      <a:pt x="1356" y="11"/>
                    </a:lnTo>
                    <a:lnTo>
                      <a:pt x="1362" y="16"/>
                    </a:lnTo>
                    <a:lnTo>
                      <a:pt x="1368" y="19"/>
                    </a:lnTo>
                    <a:lnTo>
                      <a:pt x="1374" y="25"/>
                    </a:lnTo>
                    <a:lnTo>
                      <a:pt x="1379" y="31"/>
                    </a:lnTo>
                    <a:lnTo>
                      <a:pt x="1384" y="37"/>
                    </a:lnTo>
                    <a:lnTo>
                      <a:pt x="1387" y="45"/>
                    </a:lnTo>
                    <a:lnTo>
                      <a:pt x="1391" y="52"/>
                    </a:lnTo>
                    <a:lnTo>
                      <a:pt x="1393" y="60"/>
                    </a:lnTo>
                    <a:lnTo>
                      <a:pt x="1395" y="67"/>
                    </a:lnTo>
                    <a:lnTo>
                      <a:pt x="1396" y="75"/>
                    </a:lnTo>
                    <a:lnTo>
                      <a:pt x="1396" y="83"/>
                    </a:lnTo>
                    <a:lnTo>
                      <a:pt x="1395" y="90"/>
                    </a:lnTo>
                    <a:lnTo>
                      <a:pt x="1393" y="97"/>
                    </a:lnTo>
                    <a:lnTo>
                      <a:pt x="1391" y="105"/>
                    </a:lnTo>
                    <a:lnTo>
                      <a:pt x="1389" y="112"/>
                    </a:lnTo>
                    <a:lnTo>
                      <a:pt x="1385" y="119"/>
                    </a:lnTo>
                    <a:lnTo>
                      <a:pt x="1381" y="125"/>
                    </a:lnTo>
                    <a:lnTo>
                      <a:pt x="1377" y="131"/>
                    </a:lnTo>
                    <a:lnTo>
                      <a:pt x="1371" y="137"/>
                    </a:lnTo>
                    <a:lnTo>
                      <a:pt x="1365" y="142"/>
                    </a:lnTo>
                    <a:lnTo>
                      <a:pt x="1359" y="147"/>
                    </a:lnTo>
                    <a:lnTo>
                      <a:pt x="801" y="492"/>
                    </a:lnTo>
                    <a:lnTo>
                      <a:pt x="802" y="494"/>
                    </a:lnTo>
                    <a:lnTo>
                      <a:pt x="797" y="497"/>
                    </a:lnTo>
                    <a:lnTo>
                      <a:pt x="784" y="507"/>
                    </a:lnTo>
                    <a:lnTo>
                      <a:pt x="775" y="513"/>
                    </a:lnTo>
                    <a:lnTo>
                      <a:pt x="765" y="519"/>
                    </a:lnTo>
                    <a:lnTo>
                      <a:pt x="754" y="525"/>
                    </a:lnTo>
                    <a:lnTo>
                      <a:pt x="741" y="530"/>
                    </a:lnTo>
                    <a:lnTo>
                      <a:pt x="729" y="534"/>
                    </a:lnTo>
                    <a:lnTo>
                      <a:pt x="715" y="537"/>
                    </a:lnTo>
                    <a:lnTo>
                      <a:pt x="701" y="538"/>
                    </a:lnTo>
                    <a:lnTo>
                      <a:pt x="688" y="536"/>
                    </a:lnTo>
                    <a:lnTo>
                      <a:pt x="681" y="534"/>
                    </a:lnTo>
                    <a:lnTo>
                      <a:pt x="675" y="532"/>
                    </a:lnTo>
                    <a:lnTo>
                      <a:pt x="669" y="528"/>
                    </a:lnTo>
                    <a:lnTo>
                      <a:pt x="661" y="525"/>
                    </a:lnTo>
                    <a:lnTo>
                      <a:pt x="655" y="519"/>
                    </a:lnTo>
                    <a:lnTo>
                      <a:pt x="649" y="514"/>
                    </a:lnTo>
                    <a:lnTo>
                      <a:pt x="645" y="507"/>
                    </a:lnTo>
                    <a:lnTo>
                      <a:pt x="639" y="498"/>
                    </a:lnTo>
                    <a:lnTo>
                      <a:pt x="634" y="490"/>
                    </a:lnTo>
                    <a:lnTo>
                      <a:pt x="630" y="480"/>
                    </a:lnTo>
                    <a:lnTo>
                      <a:pt x="627" y="471"/>
                    </a:lnTo>
                    <a:lnTo>
                      <a:pt x="624" y="461"/>
                    </a:lnTo>
                    <a:lnTo>
                      <a:pt x="622" y="441"/>
                    </a:lnTo>
                    <a:lnTo>
                      <a:pt x="621" y="419"/>
                    </a:lnTo>
                    <a:lnTo>
                      <a:pt x="623" y="374"/>
                    </a:lnTo>
                    <a:lnTo>
                      <a:pt x="627" y="329"/>
                    </a:lnTo>
                    <a:lnTo>
                      <a:pt x="627" y="307"/>
                    </a:lnTo>
                    <a:lnTo>
                      <a:pt x="625" y="287"/>
                    </a:lnTo>
                    <a:lnTo>
                      <a:pt x="624" y="277"/>
                    </a:lnTo>
                    <a:lnTo>
                      <a:pt x="622" y="268"/>
                    </a:lnTo>
                    <a:lnTo>
                      <a:pt x="619" y="258"/>
                    </a:lnTo>
                    <a:lnTo>
                      <a:pt x="616" y="250"/>
                    </a:lnTo>
                    <a:lnTo>
                      <a:pt x="611" y="241"/>
                    </a:lnTo>
                    <a:lnTo>
                      <a:pt x="605" y="233"/>
                    </a:lnTo>
                    <a:lnTo>
                      <a:pt x="599" y="226"/>
                    </a:lnTo>
                    <a:lnTo>
                      <a:pt x="592" y="220"/>
                    </a:lnTo>
                    <a:lnTo>
                      <a:pt x="582" y="214"/>
                    </a:lnTo>
                    <a:lnTo>
                      <a:pt x="573" y="209"/>
                    </a:lnTo>
                    <a:lnTo>
                      <a:pt x="562" y="204"/>
                    </a:lnTo>
                    <a:lnTo>
                      <a:pt x="549" y="201"/>
                    </a:lnTo>
                    <a:lnTo>
                      <a:pt x="528" y="196"/>
                    </a:lnTo>
                    <a:lnTo>
                      <a:pt x="510" y="192"/>
                    </a:lnTo>
                    <a:lnTo>
                      <a:pt x="493" y="191"/>
                    </a:lnTo>
                    <a:lnTo>
                      <a:pt x="477" y="190"/>
                    </a:lnTo>
                    <a:lnTo>
                      <a:pt x="462" y="191"/>
                    </a:lnTo>
                    <a:lnTo>
                      <a:pt x="448" y="192"/>
                    </a:lnTo>
                    <a:lnTo>
                      <a:pt x="435" y="196"/>
                    </a:lnTo>
                    <a:lnTo>
                      <a:pt x="421" y="198"/>
                    </a:lnTo>
                    <a:lnTo>
                      <a:pt x="409" y="203"/>
                    </a:lnTo>
                    <a:lnTo>
                      <a:pt x="397" y="208"/>
                    </a:lnTo>
                    <a:lnTo>
                      <a:pt x="385" y="214"/>
                    </a:lnTo>
                    <a:lnTo>
                      <a:pt x="373" y="221"/>
                    </a:lnTo>
                    <a:lnTo>
                      <a:pt x="349" y="234"/>
                    </a:lnTo>
                    <a:lnTo>
                      <a:pt x="324" y="250"/>
                    </a:lnTo>
                    <a:lnTo>
                      <a:pt x="299" y="267"/>
                    </a:lnTo>
                    <a:lnTo>
                      <a:pt x="275" y="281"/>
                    </a:lnTo>
                    <a:lnTo>
                      <a:pt x="264" y="289"/>
                    </a:lnTo>
                    <a:lnTo>
                      <a:pt x="253" y="298"/>
                    </a:lnTo>
                    <a:lnTo>
                      <a:pt x="244" y="306"/>
                    </a:lnTo>
                    <a:lnTo>
                      <a:pt x="234" y="315"/>
                    </a:lnTo>
                    <a:lnTo>
                      <a:pt x="226" y="324"/>
                    </a:lnTo>
                    <a:lnTo>
                      <a:pt x="217" y="335"/>
                    </a:lnTo>
                    <a:lnTo>
                      <a:pt x="209" y="347"/>
                    </a:lnTo>
                    <a:lnTo>
                      <a:pt x="202" y="360"/>
                    </a:lnTo>
                    <a:lnTo>
                      <a:pt x="196" y="375"/>
                    </a:lnTo>
                    <a:lnTo>
                      <a:pt x="190" y="392"/>
                    </a:lnTo>
                    <a:lnTo>
                      <a:pt x="184" y="410"/>
                    </a:lnTo>
                    <a:lnTo>
                      <a:pt x="179" y="429"/>
                    </a:lnTo>
                    <a:lnTo>
                      <a:pt x="178" y="442"/>
                    </a:lnTo>
                    <a:lnTo>
                      <a:pt x="177" y="454"/>
                    </a:lnTo>
                    <a:lnTo>
                      <a:pt x="177" y="466"/>
                    </a:lnTo>
                    <a:lnTo>
                      <a:pt x="178" y="476"/>
                    </a:lnTo>
                    <a:lnTo>
                      <a:pt x="180" y="486"/>
                    </a:lnTo>
                    <a:lnTo>
                      <a:pt x="184" y="495"/>
                    </a:lnTo>
                    <a:lnTo>
                      <a:pt x="189" y="503"/>
                    </a:lnTo>
                    <a:lnTo>
                      <a:pt x="195" y="510"/>
                    </a:lnTo>
                    <a:lnTo>
                      <a:pt x="201" y="518"/>
                    </a:lnTo>
                    <a:lnTo>
                      <a:pt x="208" y="525"/>
                    </a:lnTo>
                    <a:lnTo>
                      <a:pt x="215" y="531"/>
                    </a:lnTo>
                    <a:lnTo>
                      <a:pt x="223" y="537"/>
                    </a:lnTo>
                    <a:lnTo>
                      <a:pt x="241" y="546"/>
                    </a:lnTo>
                    <a:lnTo>
                      <a:pt x="261" y="556"/>
                    </a:lnTo>
                    <a:lnTo>
                      <a:pt x="301" y="573"/>
                    </a:lnTo>
                    <a:lnTo>
                      <a:pt x="343" y="591"/>
                    </a:lnTo>
                    <a:lnTo>
                      <a:pt x="363" y="602"/>
                    </a:lnTo>
                    <a:lnTo>
                      <a:pt x="379" y="614"/>
                    </a:lnTo>
                    <a:lnTo>
                      <a:pt x="388" y="620"/>
                    </a:lnTo>
                    <a:lnTo>
                      <a:pt x="395" y="627"/>
                    </a:lnTo>
                    <a:lnTo>
                      <a:pt x="401" y="634"/>
                    </a:lnTo>
                    <a:lnTo>
                      <a:pt x="407" y="642"/>
                    </a:lnTo>
                    <a:lnTo>
                      <a:pt x="412" y="651"/>
                    </a:lnTo>
                    <a:lnTo>
                      <a:pt x="415" y="659"/>
                    </a:lnTo>
                    <a:lnTo>
                      <a:pt x="418" y="666"/>
                    </a:lnTo>
                    <a:lnTo>
                      <a:pt x="419" y="675"/>
                    </a:lnTo>
                    <a:lnTo>
                      <a:pt x="420" y="682"/>
                    </a:lnTo>
                    <a:lnTo>
                      <a:pt x="420" y="689"/>
                    </a:lnTo>
                    <a:lnTo>
                      <a:pt x="419" y="696"/>
                    </a:lnTo>
                    <a:lnTo>
                      <a:pt x="418" y="704"/>
                    </a:lnTo>
                    <a:lnTo>
                      <a:pt x="413" y="716"/>
                    </a:lnTo>
                    <a:lnTo>
                      <a:pt x="407" y="728"/>
                    </a:lnTo>
                    <a:lnTo>
                      <a:pt x="399" y="738"/>
                    </a:lnTo>
                    <a:lnTo>
                      <a:pt x="389" y="748"/>
                    </a:lnTo>
                    <a:lnTo>
                      <a:pt x="379" y="756"/>
                    </a:lnTo>
                    <a:lnTo>
                      <a:pt x="369" y="765"/>
                    </a:lnTo>
                    <a:lnTo>
                      <a:pt x="359" y="771"/>
                    </a:lnTo>
                    <a:lnTo>
                      <a:pt x="349" y="777"/>
                    </a:lnTo>
                    <a:lnTo>
                      <a:pt x="335" y="784"/>
                    </a:lnTo>
                    <a:lnTo>
                      <a:pt x="329" y="786"/>
                    </a:lnTo>
                    <a:lnTo>
                      <a:pt x="329" y="785"/>
                    </a:lnTo>
                    <a:lnTo>
                      <a:pt x="120" y="915"/>
                    </a:lnTo>
                    <a:lnTo>
                      <a:pt x="113" y="918"/>
                    </a:lnTo>
                    <a:lnTo>
                      <a:pt x="106" y="921"/>
                    </a:lnTo>
                    <a:lnTo>
                      <a:pt x="99" y="923"/>
                    </a:lnTo>
                    <a:lnTo>
                      <a:pt x="91" y="926"/>
                    </a:lnTo>
                    <a:lnTo>
                      <a:pt x="84" y="926"/>
                    </a:lnTo>
                    <a:lnTo>
                      <a:pt x="76" y="926"/>
                    </a:lnTo>
                    <a:lnTo>
                      <a:pt x="69" y="926"/>
                    </a:lnTo>
                    <a:lnTo>
                      <a:pt x="61" y="924"/>
                    </a:lnTo>
                    <a:lnTo>
                      <a:pt x="54" y="922"/>
                    </a:lnTo>
                    <a:lnTo>
                      <a:pt x="47" y="920"/>
                    </a:lnTo>
                    <a:lnTo>
                      <a:pt x="40" y="916"/>
                    </a:lnTo>
                    <a:lnTo>
                      <a:pt x="34" y="911"/>
                    </a:lnTo>
                    <a:lnTo>
                      <a:pt x="28" y="906"/>
                    </a:lnTo>
                    <a:lnTo>
                      <a:pt x="22" y="902"/>
                    </a:lnTo>
                    <a:lnTo>
                      <a:pt x="17" y="896"/>
                    </a:lnTo>
                    <a:lnTo>
                      <a:pt x="12" y="888"/>
                    </a:lnTo>
                    <a:lnTo>
                      <a:pt x="7" y="881"/>
                    </a:lnTo>
                    <a:lnTo>
                      <a:pt x="5" y="874"/>
                    </a:lnTo>
                    <a:lnTo>
                      <a:pt x="3" y="867"/>
                    </a:lnTo>
                    <a:lnTo>
                      <a:pt x="1" y="860"/>
                    </a:lnTo>
                    <a:lnTo>
                      <a:pt x="0" y="851"/>
                    </a:lnTo>
                    <a:lnTo>
                      <a:pt x="0" y="844"/>
                    </a:lnTo>
                    <a:lnTo>
                      <a:pt x="1" y="837"/>
                    </a:lnTo>
                    <a:lnTo>
                      <a:pt x="3" y="830"/>
                    </a:lnTo>
                    <a:lnTo>
                      <a:pt x="4" y="822"/>
                    </a:lnTo>
                    <a:lnTo>
                      <a:pt x="7" y="815"/>
                    </a:lnTo>
                    <a:lnTo>
                      <a:pt x="11" y="808"/>
                    </a:lnTo>
                    <a:lnTo>
                      <a:pt x="15" y="802"/>
                    </a:lnTo>
                    <a:lnTo>
                      <a:pt x="19" y="795"/>
                    </a:lnTo>
                    <a:lnTo>
                      <a:pt x="24" y="790"/>
                    </a:lnTo>
                    <a:lnTo>
                      <a:pt x="30" y="785"/>
                    </a:lnTo>
                    <a:lnTo>
                      <a:pt x="37" y="780"/>
                    </a:lnTo>
                    <a:lnTo>
                      <a:pt x="232" y="659"/>
                    </a:lnTo>
                    <a:lnTo>
                      <a:pt x="225" y="658"/>
                    </a:lnTo>
                    <a:lnTo>
                      <a:pt x="217" y="657"/>
                    </a:lnTo>
                    <a:lnTo>
                      <a:pt x="210" y="653"/>
                    </a:lnTo>
                    <a:lnTo>
                      <a:pt x="202" y="650"/>
                    </a:lnTo>
                    <a:lnTo>
                      <a:pt x="195" y="646"/>
                    </a:lnTo>
                    <a:lnTo>
                      <a:pt x="186" y="640"/>
                    </a:lnTo>
                    <a:lnTo>
                      <a:pt x="178" y="634"/>
                    </a:lnTo>
                    <a:lnTo>
                      <a:pt x="169" y="626"/>
                    </a:lnTo>
                    <a:lnTo>
                      <a:pt x="161" y="617"/>
                    </a:lnTo>
                    <a:lnTo>
                      <a:pt x="153" y="608"/>
                    </a:lnTo>
                    <a:lnTo>
                      <a:pt x="144" y="597"/>
                    </a:lnTo>
                    <a:lnTo>
                      <a:pt x="135" y="585"/>
                    </a:lnTo>
                    <a:lnTo>
                      <a:pt x="115" y="556"/>
                    </a:lnTo>
                    <a:lnTo>
                      <a:pt x="96" y="522"/>
                    </a:lnTo>
                    <a:lnTo>
                      <a:pt x="90" y="510"/>
                    </a:lnTo>
                    <a:lnTo>
                      <a:pt x="85" y="498"/>
                    </a:lnTo>
                    <a:lnTo>
                      <a:pt x="82" y="486"/>
                    </a:lnTo>
                    <a:lnTo>
                      <a:pt x="79" y="474"/>
                    </a:lnTo>
                    <a:lnTo>
                      <a:pt x="78" y="461"/>
                    </a:lnTo>
                    <a:lnTo>
                      <a:pt x="78" y="448"/>
                    </a:lnTo>
                    <a:lnTo>
                      <a:pt x="78" y="435"/>
                    </a:lnTo>
                    <a:lnTo>
                      <a:pt x="81" y="422"/>
                    </a:lnTo>
                    <a:lnTo>
                      <a:pt x="82" y="408"/>
                    </a:lnTo>
                    <a:lnTo>
                      <a:pt x="85" y="395"/>
                    </a:lnTo>
                    <a:lnTo>
                      <a:pt x="89" y="382"/>
                    </a:lnTo>
                    <a:lnTo>
                      <a:pt x="94" y="369"/>
                    </a:lnTo>
                    <a:lnTo>
                      <a:pt x="105" y="342"/>
                    </a:lnTo>
                    <a:lnTo>
                      <a:pt x="118" y="316"/>
                    </a:lnTo>
                    <a:lnTo>
                      <a:pt x="133" y="291"/>
                    </a:lnTo>
                    <a:lnTo>
                      <a:pt x="150" y="265"/>
                    </a:lnTo>
                    <a:lnTo>
                      <a:pt x="168" y="243"/>
                    </a:lnTo>
                    <a:lnTo>
                      <a:pt x="187" y="221"/>
                    </a:lnTo>
                    <a:lnTo>
                      <a:pt x="207" y="201"/>
                    </a:lnTo>
                    <a:lnTo>
                      <a:pt x="226" y="183"/>
                    </a:lnTo>
                    <a:lnTo>
                      <a:pt x="246" y="167"/>
                    </a:lnTo>
                    <a:lnTo>
                      <a:pt x="264" y="154"/>
                    </a:lnTo>
                    <a:lnTo>
                      <a:pt x="285" y="142"/>
                    </a:lnTo>
                    <a:lnTo>
                      <a:pt x="307" y="132"/>
                    </a:lnTo>
                    <a:lnTo>
                      <a:pt x="331" y="121"/>
                    </a:lnTo>
                    <a:lnTo>
                      <a:pt x="359" y="113"/>
                    </a:lnTo>
                    <a:lnTo>
                      <a:pt x="387" y="106"/>
                    </a:lnTo>
                    <a:lnTo>
                      <a:pt x="415" y="100"/>
                    </a:lnTo>
                    <a:lnTo>
                      <a:pt x="444" y="96"/>
                    </a:lnTo>
                    <a:lnTo>
                      <a:pt x="474" y="94"/>
                    </a:lnTo>
                    <a:lnTo>
                      <a:pt x="504" y="94"/>
                    </a:lnTo>
                    <a:lnTo>
                      <a:pt x="533" y="96"/>
                    </a:lnTo>
                    <a:lnTo>
                      <a:pt x="546" y="97"/>
                    </a:lnTo>
                    <a:lnTo>
                      <a:pt x="561" y="100"/>
                    </a:lnTo>
                    <a:lnTo>
                      <a:pt x="574" y="103"/>
                    </a:lnTo>
                    <a:lnTo>
                      <a:pt x="587" y="107"/>
                    </a:lnTo>
                    <a:lnTo>
                      <a:pt x="599" y="112"/>
                    </a:lnTo>
                    <a:lnTo>
                      <a:pt x="611" y="118"/>
                    </a:lnTo>
                    <a:lnTo>
                      <a:pt x="622" y="124"/>
                    </a:lnTo>
                    <a:lnTo>
                      <a:pt x="633" y="131"/>
                    </a:lnTo>
                    <a:lnTo>
                      <a:pt x="643" y="138"/>
                    </a:lnTo>
                    <a:lnTo>
                      <a:pt x="653" y="147"/>
                    </a:lnTo>
                    <a:lnTo>
                      <a:pt x="661" y="156"/>
                    </a:lnTo>
                    <a:lnTo>
                      <a:pt x="670" y="167"/>
                    </a:lnTo>
                    <a:lnTo>
                      <a:pt x="690" y="199"/>
                    </a:lnTo>
                    <a:lnTo>
                      <a:pt x="708" y="229"/>
                    </a:lnTo>
                    <a:lnTo>
                      <a:pt x="714" y="243"/>
                    </a:lnTo>
                    <a:lnTo>
                      <a:pt x="720" y="256"/>
                    </a:lnTo>
                    <a:lnTo>
                      <a:pt x="725" y="268"/>
                    </a:lnTo>
                    <a:lnTo>
                      <a:pt x="730" y="279"/>
                    </a:lnTo>
                    <a:lnTo>
                      <a:pt x="732" y="289"/>
                    </a:lnTo>
                    <a:lnTo>
                      <a:pt x="735" y="300"/>
                    </a:lnTo>
                    <a:lnTo>
                      <a:pt x="736" y="310"/>
                    </a:lnTo>
                    <a:lnTo>
                      <a:pt x="737" y="318"/>
                    </a:lnTo>
                    <a:lnTo>
                      <a:pt x="736" y="328"/>
                    </a:lnTo>
                    <a:lnTo>
                      <a:pt x="736" y="335"/>
                    </a:lnTo>
                    <a:lnTo>
                      <a:pt x="733" y="342"/>
                    </a:lnTo>
                    <a:lnTo>
                      <a:pt x="732" y="350"/>
                    </a:lnTo>
                    <a:close/>
                  </a:path>
                </a:pathLst>
              </a:custGeom>
              <a:solidFill>
                <a:srgbClr val="49577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07" name="Rectangle 315"/>
              <p:cNvSpPr>
                <a:spLocks noChangeArrowheads="1"/>
              </p:cNvSpPr>
              <p:nvPr/>
            </p:nvSpPr>
            <p:spPr bwMode="auto">
              <a:xfrm>
                <a:off x="2160" y="2448"/>
                <a:ext cx="139"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CR</a:t>
                </a:r>
                <a:endParaRPr lang="en-US" sz="1300" b="1"/>
              </a:p>
            </p:txBody>
          </p:sp>
          <p:grpSp>
            <p:nvGrpSpPr>
              <p:cNvPr id="31" name="Group 317"/>
              <p:cNvGrpSpPr>
                <a:grpSpLocks/>
              </p:cNvGrpSpPr>
              <p:nvPr/>
            </p:nvGrpSpPr>
            <p:grpSpPr bwMode="auto">
              <a:xfrm rot="-1448840">
                <a:off x="2442" y="2129"/>
                <a:ext cx="253" cy="210"/>
                <a:chOff x="1633" y="1764"/>
                <a:chExt cx="384" cy="303"/>
              </a:xfrm>
            </p:grpSpPr>
            <p:sp>
              <p:nvSpPr>
                <p:cNvPr id="59710" name="AutoShape 318"/>
                <p:cNvSpPr>
                  <a:spLocks noChangeArrowheads="1"/>
                </p:cNvSpPr>
                <p:nvPr/>
              </p:nvSpPr>
              <p:spPr bwMode="auto">
                <a:xfrm rot="-3050957">
                  <a:off x="1792" y="1851"/>
                  <a:ext cx="68"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11" name="AutoShape 319"/>
                <p:cNvSpPr>
                  <a:spLocks noChangeArrowheads="1"/>
                </p:cNvSpPr>
                <p:nvPr/>
              </p:nvSpPr>
              <p:spPr bwMode="auto">
                <a:xfrm rot="-3050957">
                  <a:off x="1880" y="1890"/>
                  <a:ext cx="17" cy="93"/>
                </a:xfrm>
                <a:prstGeom prst="roundRect">
                  <a:avLst>
                    <a:gd name="adj" fmla="val 46810"/>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12" name="AutoShape 320"/>
                <p:cNvSpPr>
                  <a:spLocks noChangeArrowheads="1"/>
                </p:cNvSpPr>
                <p:nvPr/>
              </p:nvSpPr>
              <p:spPr bwMode="auto">
                <a:xfrm rot="-79166">
                  <a:off x="1740" y="1880"/>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13" name="AutoShape 321"/>
                <p:cNvSpPr>
                  <a:spLocks noChangeArrowheads="1"/>
                </p:cNvSpPr>
                <p:nvPr/>
              </p:nvSpPr>
              <p:spPr bwMode="auto">
                <a:xfrm rot="1907717">
                  <a:off x="1683" y="1866"/>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14" name="AutoShape 322"/>
                <p:cNvSpPr>
                  <a:spLocks noChangeArrowheads="1"/>
                </p:cNvSpPr>
                <p:nvPr/>
              </p:nvSpPr>
              <p:spPr bwMode="auto">
                <a:xfrm rot="3963610">
                  <a:off x="1648" y="1821"/>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15" name="AutoShape 323"/>
                <p:cNvSpPr>
                  <a:spLocks noChangeArrowheads="1"/>
                </p:cNvSpPr>
                <p:nvPr/>
              </p:nvSpPr>
              <p:spPr bwMode="auto">
                <a:xfrm rot="5989808">
                  <a:off x="1643" y="1763"/>
                  <a:ext cx="67"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16" name="AutoShape 324"/>
                <p:cNvSpPr>
                  <a:spLocks noChangeArrowheads="1"/>
                </p:cNvSpPr>
                <p:nvPr/>
              </p:nvSpPr>
              <p:spPr bwMode="auto">
                <a:xfrm rot="-3050957">
                  <a:off x="1932" y="1947"/>
                  <a:ext cx="67" cy="103"/>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17" name="Oval 325"/>
                <p:cNvSpPr>
                  <a:spLocks noChangeArrowheads="1"/>
                </p:cNvSpPr>
                <p:nvPr/>
              </p:nvSpPr>
              <p:spPr bwMode="auto">
                <a:xfrm rot="-3050957">
                  <a:off x="1934" y="2020"/>
                  <a:ext cx="47" cy="34"/>
                </a:xfrm>
                <a:prstGeom prst="ellipse">
                  <a:avLst/>
                </a:prstGeom>
                <a:solidFill>
                  <a:srgbClr val="F4AECB"/>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18" name="Oval 326"/>
                <p:cNvSpPr>
                  <a:spLocks noChangeArrowheads="1"/>
                </p:cNvSpPr>
                <p:nvPr/>
              </p:nvSpPr>
              <p:spPr bwMode="auto">
                <a:xfrm rot="-3050957">
                  <a:off x="1906" y="1997"/>
                  <a:ext cx="47" cy="34"/>
                </a:xfrm>
                <a:prstGeom prst="ellipse">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19" name="Oval 327"/>
                <p:cNvSpPr>
                  <a:spLocks noChangeArrowheads="1"/>
                </p:cNvSpPr>
                <p:nvPr/>
              </p:nvSpPr>
              <p:spPr bwMode="auto">
                <a:xfrm rot="-3050957">
                  <a:off x="1913" y="1987"/>
                  <a:ext cx="46" cy="38"/>
                </a:xfrm>
                <a:prstGeom prst="ellipse">
                  <a:avLst/>
                </a:prstGeom>
                <a:solidFill>
                  <a:srgbClr val="CC9900"/>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59720" name="Oval 328"/>
                <p:cNvSpPr>
                  <a:spLocks noChangeArrowheads="1"/>
                </p:cNvSpPr>
                <p:nvPr/>
              </p:nvSpPr>
              <p:spPr bwMode="auto">
                <a:xfrm rot="-3050957">
                  <a:off x="1930" y="2025"/>
                  <a:ext cx="46" cy="37"/>
                </a:xfrm>
                <a:prstGeom prst="ellipse">
                  <a:avLst/>
                </a:prstGeom>
                <a:solidFill>
                  <a:srgbClr val="F4AECB"/>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nvGrpSpPr>
              <p:cNvPr id="59627" name="Group 354"/>
              <p:cNvGrpSpPr>
                <a:grpSpLocks/>
              </p:cNvGrpSpPr>
              <p:nvPr/>
            </p:nvGrpSpPr>
            <p:grpSpPr bwMode="auto">
              <a:xfrm>
                <a:off x="3787" y="2795"/>
                <a:ext cx="56" cy="56"/>
                <a:chOff x="4472" y="2993"/>
                <a:chExt cx="56" cy="56"/>
              </a:xfrm>
            </p:grpSpPr>
            <p:sp>
              <p:nvSpPr>
                <p:cNvPr id="59747" name="Freeform 355"/>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59748" name="Freeform 356"/>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sp>
            <p:nvSpPr>
              <p:cNvPr id="59775" name="Rectangle 383"/>
              <p:cNvSpPr>
                <a:spLocks noChangeArrowheads="1"/>
              </p:cNvSpPr>
              <p:nvPr/>
            </p:nvSpPr>
            <p:spPr bwMode="auto">
              <a:xfrm>
                <a:off x="2203" y="2688"/>
                <a:ext cx="149"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MR</a:t>
                </a:r>
                <a:endParaRPr lang="en-US" sz="1300" b="1"/>
              </a:p>
            </p:txBody>
          </p:sp>
        </p:grpSp>
      </p:grpSp>
    </p:spTree>
    <p:extLst>
      <p:ext uri="{BB962C8B-B14F-4D97-AF65-F5344CB8AC3E}">
        <p14:creationId xmlns:p14="http://schemas.microsoft.com/office/powerpoint/2010/main" xmlns="" val="3630855226"/>
      </p:ext>
    </p:extLst>
  </p:cSld>
  <p:clrMapOvr>
    <a:masterClrMapping/>
  </p:clrMapOvr>
  <p:transition>
    <p:wipe dir="d"/>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375"/>
          <p:cNvGrpSpPr>
            <a:grpSpLocks/>
          </p:cNvGrpSpPr>
          <p:nvPr/>
        </p:nvGrpSpPr>
        <p:grpSpPr bwMode="auto">
          <a:xfrm>
            <a:off x="-12700" y="0"/>
            <a:ext cx="9156700" cy="754063"/>
            <a:chOff x="-8" y="0"/>
            <a:chExt cx="5768" cy="475"/>
          </a:xfrm>
        </p:grpSpPr>
        <p:pic>
          <p:nvPicPr>
            <p:cNvPr id="61816" name="Picture 376"/>
            <p:cNvPicPr>
              <a:picLocks noChangeAspect="1" noChangeArrowheads="1"/>
            </p:cNvPicPr>
            <p:nvPr/>
          </p:nvPicPr>
          <p:blipFill>
            <a:blip r:embed="rId3" cstate="print">
              <a:extLst>
                <a:ext uri="{28A0092B-C50C-407E-A947-70E740481C1C}">
                  <a14:useLocalDpi xmlns:a14="http://schemas.microsoft.com/office/drawing/2010/main" xmlns="" val="0"/>
                </a:ext>
              </a:extLst>
            </a:blip>
            <a:srcRect l="14204" r="33528" b="69485"/>
            <a:stretch>
              <a:fillRect/>
            </a:stretch>
          </p:blipFill>
          <p:spPr bwMode="auto">
            <a:xfrm>
              <a:off x="4533" y="0"/>
              <a:ext cx="1227"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1817" name="Rectangle 377"/>
            <p:cNvSpPr>
              <a:spLocks noChangeAspect="1" noChangeArrowheads="1"/>
            </p:cNvSpPr>
            <p:nvPr/>
          </p:nvSpPr>
          <p:spPr bwMode="auto">
            <a:xfrm>
              <a:off x="707" y="0"/>
              <a:ext cx="3833" cy="475"/>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it-IT"/>
            </a:p>
          </p:txBody>
        </p:sp>
        <p:pic>
          <p:nvPicPr>
            <p:cNvPr id="61818" name="Picture 378"/>
            <p:cNvPicPr>
              <a:picLocks noChangeAspect="1" noChangeArrowheads="1"/>
            </p:cNvPicPr>
            <p:nvPr/>
          </p:nvPicPr>
          <p:blipFill>
            <a:blip r:embed="rId4" cstate="print">
              <a:extLst>
                <a:ext uri="{28A0092B-C50C-407E-A947-70E740481C1C}">
                  <a14:useLocalDpi xmlns:a14="http://schemas.microsoft.com/office/drawing/2010/main" xmlns="" val="0"/>
                </a:ext>
              </a:extLst>
            </a:blip>
            <a:srcRect l="-1164" r="-1477"/>
            <a:stretch>
              <a:fillRect/>
            </a:stretch>
          </p:blipFill>
          <p:spPr bwMode="auto">
            <a:xfrm>
              <a:off x="-8" y="0"/>
              <a:ext cx="731"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sp>
        <p:nvSpPr>
          <p:cNvPr id="61819" name="Text Box 379"/>
          <p:cNvSpPr txBox="1">
            <a:spLocks noChangeArrowheads="1"/>
          </p:cNvSpPr>
          <p:nvPr/>
        </p:nvSpPr>
        <p:spPr bwMode="auto">
          <a:xfrm>
            <a:off x="3341688" y="114300"/>
            <a:ext cx="2342308"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r>
              <a:rPr lang="pt-BR" b="1" dirty="0" smtClean="0">
                <a:solidFill>
                  <a:srgbClr val="66CCFF"/>
                </a:solidFill>
                <a:latin typeface="Comic Sans MS" charset="0"/>
              </a:rPr>
              <a:t>INFLAMAÇÃO</a:t>
            </a:r>
            <a:endParaRPr lang="pt-BR" b="1" dirty="0">
              <a:solidFill>
                <a:srgbClr val="66CCFF"/>
              </a:solidFill>
              <a:latin typeface="Comic Sans MS" charset="0"/>
            </a:endParaRPr>
          </a:p>
        </p:txBody>
      </p:sp>
      <p:grpSp>
        <p:nvGrpSpPr>
          <p:cNvPr id="390" name="Grupo 389"/>
          <p:cNvGrpSpPr/>
          <p:nvPr/>
        </p:nvGrpSpPr>
        <p:grpSpPr>
          <a:xfrm>
            <a:off x="233392" y="714357"/>
            <a:ext cx="8624888" cy="5610244"/>
            <a:chOff x="514350" y="1571625"/>
            <a:chExt cx="8110538" cy="4752975"/>
          </a:xfrm>
        </p:grpSpPr>
        <p:sp>
          <p:nvSpPr>
            <p:cNvPr id="61442" name="Rectangle 2"/>
            <p:cNvSpPr>
              <a:spLocks noChangeArrowheads="1"/>
            </p:cNvSpPr>
            <p:nvPr/>
          </p:nvSpPr>
          <p:spPr bwMode="auto">
            <a:xfrm>
              <a:off x="522288" y="2967038"/>
              <a:ext cx="8077200" cy="3357562"/>
            </a:xfrm>
            <a:prstGeom prst="rect">
              <a:avLst/>
            </a:prstGeom>
            <a:solidFill>
              <a:srgbClr val="EFDD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1443" name="Freeform 3"/>
            <p:cNvSpPr>
              <a:spLocks/>
            </p:cNvSpPr>
            <p:nvPr/>
          </p:nvSpPr>
          <p:spPr bwMode="auto">
            <a:xfrm>
              <a:off x="528638" y="1806575"/>
              <a:ext cx="8064500" cy="1958975"/>
            </a:xfrm>
            <a:custGeom>
              <a:avLst/>
              <a:gdLst>
                <a:gd name="T0" fmla="*/ 0 w 20320"/>
                <a:gd name="T1" fmla="*/ 4893 h 4935"/>
                <a:gd name="T2" fmla="*/ 171 w 20320"/>
                <a:gd name="T3" fmla="*/ 4902 h 4935"/>
                <a:gd name="T4" fmla="*/ 636 w 20320"/>
                <a:gd name="T5" fmla="*/ 4920 h 4935"/>
                <a:gd name="T6" fmla="*/ 958 w 20320"/>
                <a:gd name="T7" fmla="*/ 4927 h 4935"/>
                <a:gd name="T8" fmla="*/ 1327 w 20320"/>
                <a:gd name="T9" fmla="*/ 4934 h 4935"/>
                <a:gd name="T10" fmla="*/ 1737 w 20320"/>
                <a:gd name="T11" fmla="*/ 4935 h 4935"/>
                <a:gd name="T12" fmla="*/ 2178 w 20320"/>
                <a:gd name="T13" fmla="*/ 4930 h 4935"/>
                <a:gd name="T14" fmla="*/ 2639 w 20320"/>
                <a:gd name="T15" fmla="*/ 4917 h 4935"/>
                <a:gd name="T16" fmla="*/ 3115 w 20320"/>
                <a:gd name="T17" fmla="*/ 4894 h 4935"/>
                <a:gd name="T18" fmla="*/ 3597 w 20320"/>
                <a:gd name="T19" fmla="*/ 4861 h 4935"/>
                <a:gd name="T20" fmla="*/ 4074 w 20320"/>
                <a:gd name="T21" fmla="*/ 4815 h 4935"/>
                <a:gd name="T22" fmla="*/ 4539 w 20320"/>
                <a:gd name="T23" fmla="*/ 4755 h 4935"/>
                <a:gd name="T24" fmla="*/ 4984 w 20320"/>
                <a:gd name="T25" fmla="*/ 4679 h 4935"/>
                <a:gd name="T26" fmla="*/ 5398 w 20320"/>
                <a:gd name="T27" fmla="*/ 4586 h 4935"/>
                <a:gd name="T28" fmla="*/ 5776 w 20320"/>
                <a:gd name="T29" fmla="*/ 4472 h 4935"/>
                <a:gd name="T30" fmla="*/ 6115 w 20320"/>
                <a:gd name="T31" fmla="*/ 4347 h 4935"/>
                <a:gd name="T32" fmla="*/ 6422 w 20320"/>
                <a:gd name="T33" fmla="*/ 4221 h 4935"/>
                <a:gd name="T34" fmla="*/ 6703 w 20320"/>
                <a:gd name="T35" fmla="*/ 4096 h 4935"/>
                <a:gd name="T36" fmla="*/ 6963 w 20320"/>
                <a:gd name="T37" fmla="*/ 3971 h 4935"/>
                <a:gd name="T38" fmla="*/ 7437 w 20320"/>
                <a:gd name="T39" fmla="*/ 3731 h 4935"/>
                <a:gd name="T40" fmla="*/ 7660 w 20320"/>
                <a:gd name="T41" fmla="*/ 3619 h 4935"/>
                <a:gd name="T42" fmla="*/ 7883 w 20320"/>
                <a:gd name="T43" fmla="*/ 3513 h 4935"/>
                <a:gd name="T44" fmla="*/ 8108 w 20320"/>
                <a:gd name="T45" fmla="*/ 3415 h 4935"/>
                <a:gd name="T46" fmla="*/ 8340 w 20320"/>
                <a:gd name="T47" fmla="*/ 3326 h 4935"/>
                <a:gd name="T48" fmla="*/ 8585 w 20320"/>
                <a:gd name="T49" fmla="*/ 3247 h 4935"/>
                <a:gd name="T50" fmla="*/ 8847 w 20320"/>
                <a:gd name="T51" fmla="*/ 3179 h 4935"/>
                <a:gd name="T52" fmla="*/ 9130 w 20320"/>
                <a:gd name="T53" fmla="*/ 3125 h 4935"/>
                <a:gd name="T54" fmla="*/ 9441 w 20320"/>
                <a:gd name="T55" fmla="*/ 3084 h 4935"/>
                <a:gd name="T56" fmla="*/ 9784 w 20320"/>
                <a:gd name="T57" fmla="*/ 3058 h 4935"/>
                <a:gd name="T58" fmla="*/ 10163 w 20320"/>
                <a:gd name="T59" fmla="*/ 3049 h 4935"/>
                <a:gd name="T60" fmla="*/ 10547 w 20320"/>
                <a:gd name="T61" fmla="*/ 3067 h 4935"/>
                <a:gd name="T62" fmla="*/ 10903 w 20320"/>
                <a:gd name="T63" fmla="*/ 3118 h 4935"/>
                <a:gd name="T64" fmla="*/ 11238 w 20320"/>
                <a:gd name="T65" fmla="*/ 3197 h 4935"/>
                <a:gd name="T66" fmla="*/ 11557 w 20320"/>
                <a:gd name="T67" fmla="*/ 3301 h 4935"/>
                <a:gd name="T68" fmla="*/ 11865 w 20320"/>
                <a:gd name="T69" fmla="*/ 3422 h 4935"/>
                <a:gd name="T70" fmla="*/ 12169 w 20320"/>
                <a:gd name="T71" fmla="*/ 3557 h 4935"/>
                <a:gd name="T72" fmla="*/ 12784 w 20320"/>
                <a:gd name="T73" fmla="*/ 3854 h 4935"/>
                <a:gd name="T74" fmla="*/ 13108 w 20320"/>
                <a:gd name="T75" fmla="*/ 4004 h 4935"/>
                <a:gd name="T76" fmla="*/ 13450 w 20320"/>
                <a:gd name="T77" fmla="*/ 4151 h 4935"/>
                <a:gd name="T78" fmla="*/ 13815 w 20320"/>
                <a:gd name="T79" fmla="*/ 4289 h 4935"/>
                <a:gd name="T80" fmla="*/ 14209 w 20320"/>
                <a:gd name="T81" fmla="*/ 4413 h 4935"/>
                <a:gd name="T82" fmla="*/ 14638 w 20320"/>
                <a:gd name="T83" fmla="*/ 4519 h 4935"/>
                <a:gd name="T84" fmla="*/ 15106 w 20320"/>
                <a:gd name="T85" fmla="*/ 4602 h 4935"/>
                <a:gd name="T86" fmla="*/ 15621 w 20320"/>
                <a:gd name="T87" fmla="*/ 4658 h 4935"/>
                <a:gd name="T88" fmla="*/ 16189 w 20320"/>
                <a:gd name="T89" fmla="*/ 4682 h 4935"/>
                <a:gd name="T90" fmla="*/ 20320 w 20320"/>
                <a:gd name="T91" fmla="*/ 0 h 4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20" h="4935">
                  <a:moveTo>
                    <a:pt x="0" y="0"/>
                  </a:moveTo>
                  <a:lnTo>
                    <a:pt x="0" y="4893"/>
                  </a:lnTo>
                  <a:lnTo>
                    <a:pt x="43" y="4895"/>
                  </a:lnTo>
                  <a:lnTo>
                    <a:pt x="171" y="4902"/>
                  </a:lnTo>
                  <a:lnTo>
                    <a:pt x="371" y="4911"/>
                  </a:lnTo>
                  <a:lnTo>
                    <a:pt x="636" y="4920"/>
                  </a:lnTo>
                  <a:lnTo>
                    <a:pt x="790" y="4923"/>
                  </a:lnTo>
                  <a:lnTo>
                    <a:pt x="958" y="4927"/>
                  </a:lnTo>
                  <a:lnTo>
                    <a:pt x="1137" y="4931"/>
                  </a:lnTo>
                  <a:lnTo>
                    <a:pt x="1327" y="4934"/>
                  </a:lnTo>
                  <a:lnTo>
                    <a:pt x="1527" y="4935"/>
                  </a:lnTo>
                  <a:lnTo>
                    <a:pt x="1737" y="4935"/>
                  </a:lnTo>
                  <a:lnTo>
                    <a:pt x="1953" y="4932"/>
                  </a:lnTo>
                  <a:lnTo>
                    <a:pt x="2178" y="4930"/>
                  </a:lnTo>
                  <a:lnTo>
                    <a:pt x="2406" y="4923"/>
                  </a:lnTo>
                  <a:lnTo>
                    <a:pt x="2639" y="4917"/>
                  </a:lnTo>
                  <a:lnTo>
                    <a:pt x="2876" y="4907"/>
                  </a:lnTo>
                  <a:lnTo>
                    <a:pt x="3115" y="4894"/>
                  </a:lnTo>
                  <a:lnTo>
                    <a:pt x="3356" y="4879"/>
                  </a:lnTo>
                  <a:lnTo>
                    <a:pt x="3597" y="4861"/>
                  </a:lnTo>
                  <a:lnTo>
                    <a:pt x="3836" y="4840"/>
                  </a:lnTo>
                  <a:lnTo>
                    <a:pt x="4074" y="4815"/>
                  </a:lnTo>
                  <a:lnTo>
                    <a:pt x="4308" y="4787"/>
                  </a:lnTo>
                  <a:lnTo>
                    <a:pt x="4539" y="4755"/>
                  </a:lnTo>
                  <a:lnTo>
                    <a:pt x="4765" y="4719"/>
                  </a:lnTo>
                  <a:lnTo>
                    <a:pt x="4984" y="4679"/>
                  </a:lnTo>
                  <a:lnTo>
                    <a:pt x="5196" y="4634"/>
                  </a:lnTo>
                  <a:lnTo>
                    <a:pt x="5398" y="4586"/>
                  </a:lnTo>
                  <a:lnTo>
                    <a:pt x="5593" y="4531"/>
                  </a:lnTo>
                  <a:lnTo>
                    <a:pt x="5776" y="4472"/>
                  </a:lnTo>
                  <a:lnTo>
                    <a:pt x="5949" y="4410"/>
                  </a:lnTo>
                  <a:lnTo>
                    <a:pt x="6115" y="4347"/>
                  </a:lnTo>
                  <a:lnTo>
                    <a:pt x="6272" y="4285"/>
                  </a:lnTo>
                  <a:lnTo>
                    <a:pt x="6422" y="4221"/>
                  </a:lnTo>
                  <a:lnTo>
                    <a:pt x="6565" y="4158"/>
                  </a:lnTo>
                  <a:lnTo>
                    <a:pt x="6703" y="4096"/>
                  </a:lnTo>
                  <a:lnTo>
                    <a:pt x="6835" y="4034"/>
                  </a:lnTo>
                  <a:lnTo>
                    <a:pt x="6963" y="3971"/>
                  </a:lnTo>
                  <a:lnTo>
                    <a:pt x="7205" y="3850"/>
                  </a:lnTo>
                  <a:lnTo>
                    <a:pt x="7437" y="3731"/>
                  </a:lnTo>
                  <a:lnTo>
                    <a:pt x="7549" y="3675"/>
                  </a:lnTo>
                  <a:lnTo>
                    <a:pt x="7660" y="3619"/>
                  </a:lnTo>
                  <a:lnTo>
                    <a:pt x="7771" y="3566"/>
                  </a:lnTo>
                  <a:lnTo>
                    <a:pt x="7883" y="3513"/>
                  </a:lnTo>
                  <a:lnTo>
                    <a:pt x="7994" y="3464"/>
                  </a:lnTo>
                  <a:lnTo>
                    <a:pt x="8108" y="3415"/>
                  </a:lnTo>
                  <a:lnTo>
                    <a:pt x="8222" y="3369"/>
                  </a:lnTo>
                  <a:lnTo>
                    <a:pt x="8340" y="3326"/>
                  </a:lnTo>
                  <a:lnTo>
                    <a:pt x="8461" y="3285"/>
                  </a:lnTo>
                  <a:lnTo>
                    <a:pt x="8585" y="3247"/>
                  </a:lnTo>
                  <a:lnTo>
                    <a:pt x="8713" y="3211"/>
                  </a:lnTo>
                  <a:lnTo>
                    <a:pt x="8847" y="3179"/>
                  </a:lnTo>
                  <a:lnTo>
                    <a:pt x="8986" y="3150"/>
                  </a:lnTo>
                  <a:lnTo>
                    <a:pt x="9130" y="3125"/>
                  </a:lnTo>
                  <a:lnTo>
                    <a:pt x="9282" y="3102"/>
                  </a:lnTo>
                  <a:lnTo>
                    <a:pt x="9441" y="3084"/>
                  </a:lnTo>
                  <a:lnTo>
                    <a:pt x="9608" y="3069"/>
                  </a:lnTo>
                  <a:lnTo>
                    <a:pt x="9784" y="3058"/>
                  </a:lnTo>
                  <a:lnTo>
                    <a:pt x="9969" y="3052"/>
                  </a:lnTo>
                  <a:lnTo>
                    <a:pt x="10163" y="3049"/>
                  </a:lnTo>
                  <a:lnTo>
                    <a:pt x="10358" y="3055"/>
                  </a:lnTo>
                  <a:lnTo>
                    <a:pt x="10547" y="3067"/>
                  </a:lnTo>
                  <a:lnTo>
                    <a:pt x="10728" y="3089"/>
                  </a:lnTo>
                  <a:lnTo>
                    <a:pt x="10903" y="3118"/>
                  </a:lnTo>
                  <a:lnTo>
                    <a:pt x="11072" y="3155"/>
                  </a:lnTo>
                  <a:lnTo>
                    <a:pt x="11238" y="3197"/>
                  </a:lnTo>
                  <a:lnTo>
                    <a:pt x="11398" y="3246"/>
                  </a:lnTo>
                  <a:lnTo>
                    <a:pt x="11557" y="3301"/>
                  </a:lnTo>
                  <a:lnTo>
                    <a:pt x="11711" y="3359"/>
                  </a:lnTo>
                  <a:lnTo>
                    <a:pt x="11865" y="3422"/>
                  </a:lnTo>
                  <a:lnTo>
                    <a:pt x="12017" y="3488"/>
                  </a:lnTo>
                  <a:lnTo>
                    <a:pt x="12169" y="3557"/>
                  </a:lnTo>
                  <a:lnTo>
                    <a:pt x="12473" y="3703"/>
                  </a:lnTo>
                  <a:lnTo>
                    <a:pt x="12784" y="3854"/>
                  </a:lnTo>
                  <a:lnTo>
                    <a:pt x="12945" y="3929"/>
                  </a:lnTo>
                  <a:lnTo>
                    <a:pt x="13108" y="4004"/>
                  </a:lnTo>
                  <a:lnTo>
                    <a:pt x="13277" y="4078"/>
                  </a:lnTo>
                  <a:lnTo>
                    <a:pt x="13450" y="4151"/>
                  </a:lnTo>
                  <a:lnTo>
                    <a:pt x="13628" y="4221"/>
                  </a:lnTo>
                  <a:lnTo>
                    <a:pt x="13815" y="4289"/>
                  </a:lnTo>
                  <a:lnTo>
                    <a:pt x="14008" y="4352"/>
                  </a:lnTo>
                  <a:lnTo>
                    <a:pt x="14209" y="4413"/>
                  </a:lnTo>
                  <a:lnTo>
                    <a:pt x="14419" y="4468"/>
                  </a:lnTo>
                  <a:lnTo>
                    <a:pt x="14638" y="4519"/>
                  </a:lnTo>
                  <a:lnTo>
                    <a:pt x="14866" y="4564"/>
                  </a:lnTo>
                  <a:lnTo>
                    <a:pt x="15106" y="4602"/>
                  </a:lnTo>
                  <a:lnTo>
                    <a:pt x="15359" y="4634"/>
                  </a:lnTo>
                  <a:lnTo>
                    <a:pt x="15621" y="4658"/>
                  </a:lnTo>
                  <a:lnTo>
                    <a:pt x="15898" y="4675"/>
                  </a:lnTo>
                  <a:lnTo>
                    <a:pt x="16189" y="4682"/>
                  </a:lnTo>
                  <a:lnTo>
                    <a:pt x="20320" y="4763"/>
                  </a:lnTo>
                  <a:lnTo>
                    <a:pt x="20320" y="0"/>
                  </a:lnTo>
                  <a:lnTo>
                    <a:pt x="0" y="0"/>
                  </a:lnTo>
                  <a:close/>
                </a:path>
              </a:pathLst>
            </a:custGeom>
            <a:solidFill>
              <a:srgbClr val="99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45" name="Freeform 5"/>
            <p:cNvSpPr>
              <a:spLocks/>
            </p:cNvSpPr>
            <p:nvPr/>
          </p:nvSpPr>
          <p:spPr bwMode="auto">
            <a:xfrm>
              <a:off x="2816225" y="3009900"/>
              <a:ext cx="1757363" cy="571500"/>
            </a:xfrm>
            <a:custGeom>
              <a:avLst/>
              <a:gdLst>
                <a:gd name="T0" fmla="*/ 4428 w 4428"/>
                <a:gd name="T1" fmla="*/ 0 h 1440"/>
                <a:gd name="T2" fmla="*/ 4233 w 4428"/>
                <a:gd name="T3" fmla="*/ 2 h 1440"/>
                <a:gd name="T4" fmla="*/ 4048 w 4428"/>
                <a:gd name="T5" fmla="*/ 7 h 1440"/>
                <a:gd name="T6" fmla="*/ 3871 w 4428"/>
                <a:gd name="T7" fmla="*/ 16 h 1440"/>
                <a:gd name="T8" fmla="*/ 3703 w 4428"/>
                <a:gd name="T9" fmla="*/ 29 h 1440"/>
                <a:gd name="T10" fmla="*/ 3542 w 4428"/>
                <a:gd name="T11" fmla="*/ 45 h 1440"/>
                <a:gd name="T12" fmla="*/ 3389 w 4428"/>
                <a:gd name="T13" fmla="*/ 65 h 1440"/>
                <a:gd name="T14" fmla="*/ 3243 w 4428"/>
                <a:gd name="T15" fmla="*/ 86 h 1440"/>
                <a:gd name="T16" fmla="*/ 3101 w 4428"/>
                <a:gd name="T17" fmla="*/ 112 h 1440"/>
                <a:gd name="T18" fmla="*/ 2966 w 4428"/>
                <a:gd name="T19" fmla="*/ 140 h 1440"/>
                <a:gd name="T20" fmla="*/ 2836 w 4428"/>
                <a:gd name="T21" fmla="*/ 172 h 1440"/>
                <a:gd name="T22" fmla="*/ 2710 w 4428"/>
                <a:gd name="T23" fmla="*/ 206 h 1440"/>
                <a:gd name="T24" fmla="*/ 2587 w 4428"/>
                <a:gd name="T25" fmla="*/ 242 h 1440"/>
                <a:gd name="T26" fmla="*/ 2467 w 4428"/>
                <a:gd name="T27" fmla="*/ 281 h 1440"/>
                <a:gd name="T28" fmla="*/ 2350 w 4428"/>
                <a:gd name="T29" fmla="*/ 323 h 1440"/>
                <a:gd name="T30" fmla="*/ 2235 w 4428"/>
                <a:gd name="T31" fmla="*/ 368 h 1440"/>
                <a:gd name="T32" fmla="*/ 2121 w 4428"/>
                <a:gd name="T33" fmla="*/ 414 h 1440"/>
                <a:gd name="T34" fmla="*/ 1895 w 4428"/>
                <a:gd name="T35" fmla="*/ 513 h 1440"/>
                <a:gd name="T36" fmla="*/ 1668 w 4428"/>
                <a:gd name="T37" fmla="*/ 620 h 1440"/>
                <a:gd name="T38" fmla="*/ 1189 w 4428"/>
                <a:gd name="T39" fmla="*/ 854 h 1440"/>
                <a:gd name="T40" fmla="*/ 927 w 4428"/>
                <a:gd name="T41" fmla="*/ 979 h 1440"/>
                <a:gd name="T42" fmla="*/ 645 w 4428"/>
                <a:gd name="T43" fmla="*/ 1109 h 1440"/>
                <a:gd name="T44" fmla="*/ 338 w 4428"/>
                <a:gd name="T45" fmla="*/ 1244 h 1440"/>
                <a:gd name="T46" fmla="*/ 0 w 4428"/>
                <a:gd name="T47" fmla="*/ 1380 h 1440"/>
                <a:gd name="T48" fmla="*/ 198 w 4428"/>
                <a:gd name="T49" fmla="*/ 1371 h 1440"/>
                <a:gd name="T50" fmla="*/ 522 w 4428"/>
                <a:gd name="T51" fmla="*/ 1235 h 1440"/>
                <a:gd name="T52" fmla="*/ 816 w 4428"/>
                <a:gd name="T53" fmla="*/ 1102 h 1440"/>
                <a:gd name="T54" fmla="*/ 1088 w 4428"/>
                <a:gd name="T55" fmla="*/ 973 h 1440"/>
                <a:gd name="T56" fmla="*/ 1463 w 4428"/>
                <a:gd name="T57" fmla="*/ 791 h 1440"/>
                <a:gd name="T58" fmla="*/ 1809 w 4428"/>
                <a:gd name="T59" fmla="*/ 623 h 1440"/>
                <a:gd name="T60" fmla="*/ 2034 w 4428"/>
                <a:gd name="T61" fmla="*/ 521 h 1440"/>
                <a:gd name="T62" fmla="*/ 2202 w 4428"/>
                <a:gd name="T63" fmla="*/ 450 h 1440"/>
                <a:gd name="T64" fmla="*/ 2316 w 4428"/>
                <a:gd name="T65" fmla="*/ 405 h 1440"/>
                <a:gd name="T66" fmla="*/ 2429 w 4428"/>
                <a:gd name="T67" fmla="*/ 363 h 1440"/>
                <a:gd name="T68" fmla="*/ 2546 w 4428"/>
                <a:gd name="T69" fmla="*/ 322 h 1440"/>
                <a:gd name="T70" fmla="*/ 2666 w 4428"/>
                <a:gd name="T71" fmla="*/ 285 h 1440"/>
                <a:gd name="T72" fmla="*/ 2789 w 4428"/>
                <a:gd name="T73" fmla="*/ 249 h 1440"/>
                <a:gd name="T74" fmla="*/ 2915 w 4428"/>
                <a:gd name="T75" fmla="*/ 218 h 1440"/>
                <a:gd name="T76" fmla="*/ 3046 w 4428"/>
                <a:gd name="T77" fmla="*/ 188 h 1440"/>
                <a:gd name="T78" fmla="*/ 3183 w 4428"/>
                <a:gd name="T79" fmla="*/ 161 h 1440"/>
                <a:gd name="T80" fmla="*/ 3324 w 4428"/>
                <a:gd name="T81" fmla="*/ 139 h 1440"/>
                <a:gd name="T82" fmla="*/ 3472 w 4428"/>
                <a:gd name="T83" fmla="*/ 117 h 1440"/>
                <a:gd name="T84" fmla="*/ 3628 w 4428"/>
                <a:gd name="T85" fmla="*/ 100 h 1440"/>
                <a:gd name="T86" fmla="*/ 3791 w 4428"/>
                <a:gd name="T87" fmla="*/ 86 h 1440"/>
                <a:gd name="T88" fmla="*/ 3962 w 4428"/>
                <a:gd name="T89" fmla="*/ 75 h 1440"/>
                <a:gd name="T90" fmla="*/ 4141 w 4428"/>
                <a:gd name="T91" fmla="*/ 68 h 1440"/>
                <a:gd name="T92" fmla="*/ 4330 w 4428"/>
                <a:gd name="T93" fmla="*/ 65 h 1440"/>
                <a:gd name="T94" fmla="*/ 4428 w 4428"/>
                <a:gd name="T95" fmla="*/ 63 h 1440"/>
                <a:gd name="T96" fmla="*/ 4428 w 4428"/>
                <a:gd name="T97"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28" h="1440">
                  <a:moveTo>
                    <a:pt x="4428" y="0"/>
                  </a:moveTo>
                  <a:lnTo>
                    <a:pt x="4428" y="0"/>
                  </a:lnTo>
                  <a:lnTo>
                    <a:pt x="4330" y="1"/>
                  </a:lnTo>
                  <a:lnTo>
                    <a:pt x="4233" y="2"/>
                  </a:lnTo>
                  <a:lnTo>
                    <a:pt x="4139" y="5"/>
                  </a:lnTo>
                  <a:lnTo>
                    <a:pt x="4048" y="7"/>
                  </a:lnTo>
                  <a:lnTo>
                    <a:pt x="3958" y="11"/>
                  </a:lnTo>
                  <a:lnTo>
                    <a:pt x="3871" y="16"/>
                  </a:lnTo>
                  <a:lnTo>
                    <a:pt x="3786" y="23"/>
                  </a:lnTo>
                  <a:lnTo>
                    <a:pt x="3703" y="29"/>
                  </a:lnTo>
                  <a:lnTo>
                    <a:pt x="3621" y="37"/>
                  </a:lnTo>
                  <a:lnTo>
                    <a:pt x="3542" y="45"/>
                  </a:lnTo>
                  <a:lnTo>
                    <a:pt x="3464" y="54"/>
                  </a:lnTo>
                  <a:lnTo>
                    <a:pt x="3389" y="65"/>
                  </a:lnTo>
                  <a:lnTo>
                    <a:pt x="3315" y="75"/>
                  </a:lnTo>
                  <a:lnTo>
                    <a:pt x="3243" y="86"/>
                  </a:lnTo>
                  <a:lnTo>
                    <a:pt x="3171" y="99"/>
                  </a:lnTo>
                  <a:lnTo>
                    <a:pt x="3101" y="112"/>
                  </a:lnTo>
                  <a:lnTo>
                    <a:pt x="3033" y="126"/>
                  </a:lnTo>
                  <a:lnTo>
                    <a:pt x="2966" y="140"/>
                  </a:lnTo>
                  <a:lnTo>
                    <a:pt x="2901" y="155"/>
                  </a:lnTo>
                  <a:lnTo>
                    <a:pt x="2836" y="172"/>
                  </a:lnTo>
                  <a:lnTo>
                    <a:pt x="2772" y="188"/>
                  </a:lnTo>
                  <a:lnTo>
                    <a:pt x="2710" y="206"/>
                  </a:lnTo>
                  <a:lnTo>
                    <a:pt x="2647" y="224"/>
                  </a:lnTo>
                  <a:lnTo>
                    <a:pt x="2587" y="242"/>
                  </a:lnTo>
                  <a:lnTo>
                    <a:pt x="2526" y="262"/>
                  </a:lnTo>
                  <a:lnTo>
                    <a:pt x="2467" y="281"/>
                  </a:lnTo>
                  <a:lnTo>
                    <a:pt x="2409" y="302"/>
                  </a:lnTo>
                  <a:lnTo>
                    <a:pt x="2350" y="323"/>
                  </a:lnTo>
                  <a:lnTo>
                    <a:pt x="2293" y="345"/>
                  </a:lnTo>
                  <a:lnTo>
                    <a:pt x="2235" y="368"/>
                  </a:lnTo>
                  <a:lnTo>
                    <a:pt x="2178" y="391"/>
                  </a:lnTo>
                  <a:lnTo>
                    <a:pt x="2121" y="414"/>
                  </a:lnTo>
                  <a:lnTo>
                    <a:pt x="2008" y="462"/>
                  </a:lnTo>
                  <a:lnTo>
                    <a:pt x="1895" y="513"/>
                  </a:lnTo>
                  <a:lnTo>
                    <a:pt x="1783" y="566"/>
                  </a:lnTo>
                  <a:lnTo>
                    <a:pt x="1668" y="620"/>
                  </a:lnTo>
                  <a:lnTo>
                    <a:pt x="1435" y="734"/>
                  </a:lnTo>
                  <a:lnTo>
                    <a:pt x="1189" y="854"/>
                  </a:lnTo>
                  <a:lnTo>
                    <a:pt x="1061" y="916"/>
                  </a:lnTo>
                  <a:lnTo>
                    <a:pt x="927" y="979"/>
                  </a:lnTo>
                  <a:lnTo>
                    <a:pt x="789" y="1044"/>
                  </a:lnTo>
                  <a:lnTo>
                    <a:pt x="645" y="1109"/>
                  </a:lnTo>
                  <a:lnTo>
                    <a:pt x="496" y="1176"/>
                  </a:lnTo>
                  <a:lnTo>
                    <a:pt x="338" y="1244"/>
                  </a:lnTo>
                  <a:lnTo>
                    <a:pt x="174" y="1311"/>
                  </a:lnTo>
                  <a:lnTo>
                    <a:pt x="0" y="1380"/>
                  </a:lnTo>
                  <a:lnTo>
                    <a:pt x="23" y="1440"/>
                  </a:lnTo>
                  <a:lnTo>
                    <a:pt x="198" y="1371"/>
                  </a:lnTo>
                  <a:lnTo>
                    <a:pt x="364" y="1302"/>
                  </a:lnTo>
                  <a:lnTo>
                    <a:pt x="522" y="1235"/>
                  </a:lnTo>
                  <a:lnTo>
                    <a:pt x="672" y="1167"/>
                  </a:lnTo>
                  <a:lnTo>
                    <a:pt x="816" y="1102"/>
                  </a:lnTo>
                  <a:lnTo>
                    <a:pt x="955" y="1037"/>
                  </a:lnTo>
                  <a:lnTo>
                    <a:pt x="1088" y="973"/>
                  </a:lnTo>
                  <a:lnTo>
                    <a:pt x="1217" y="911"/>
                  </a:lnTo>
                  <a:lnTo>
                    <a:pt x="1463" y="791"/>
                  </a:lnTo>
                  <a:lnTo>
                    <a:pt x="1696" y="678"/>
                  </a:lnTo>
                  <a:lnTo>
                    <a:pt x="1809" y="623"/>
                  </a:lnTo>
                  <a:lnTo>
                    <a:pt x="1922" y="571"/>
                  </a:lnTo>
                  <a:lnTo>
                    <a:pt x="2034" y="521"/>
                  </a:lnTo>
                  <a:lnTo>
                    <a:pt x="2146" y="473"/>
                  </a:lnTo>
                  <a:lnTo>
                    <a:pt x="2202" y="450"/>
                  </a:lnTo>
                  <a:lnTo>
                    <a:pt x="2258" y="427"/>
                  </a:lnTo>
                  <a:lnTo>
                    <a:pt x="2316" y="405"/>
                  </a:lnTo>
                  <a:lnTo>
                    <a:pt x="2372" y="383"/>
                  </a:lnTo>
                  <a:lnTo>
                    <a:pt x="2429" y="363"/>
                  </a:lnTo>
                  <a:lnTo>
                    <a:pt x="2488" y="342"/>
                  </a:lnTo>
                  <a:lnTo>
                    <a:pt x="2546" y="322"/>
                  </a:lnTo>
                  <a:lnTo>
                    <a:pt x="2605" y="303"/>
                  </a:lnTo>
                  <a:lnTo>
                    <a:pt x="2666" y="285"/>
                  </a:lnTo>
                  <a:lnTo>
                    <a:pt x="2726" y="267"/>
                  </a:lnTo>
                  <a:lnTo>
                    <a:pt x="2789" y="249"/>
                  </a:lnTo>
                  <a:lnTo>
                    <a:pt x="2851" y="233"/>
                  </a:lnTo>
                  <a:lnTo>
                    <a:pt x="2915" y="218"/>
                  </a:lnTo>
                  <a:lnTo>
                    <a:pt x="2980" y="202"/>
                  </a:lnTo>
                  <a:lnTo>
                    <a:pt x="3046" y="188"/>
                  </a:lnTo>
                  <a:lnTo>
                    <a:pt x="3114" y="174"/>
                  </a:lnTo>
                  <a:lnTo>
                    <a:pt x="3183" y="161"/>
                  </a:lnTo>
                  <a:lnTo>
                    <a:pt x="3253" y="149"/>
                  </a:lnTo>
                  <a:lnTo>
                    <a:pt x="3324" y="139"/>
                  </a:lnTo>
                  <a:lnTo>
                    <a:pt x="3398" y="127"/>
                  </a:lnTo>
                  <a:lnTo>
                    <a:pt x="3472" y="117"/>
                  </a:lnTo>
                  <a:lnTo>
                    <a:pt x="3550" y="108"/>
                  </a:lnTo>
                  <a:lnTo>
                    <a:pt x="3628" y="100"/>
                  </a:lnTo>
                  <a:lnTo>
                    <a:pt x="3708" y="93"/>
                  </a:lnTo>
                  <a:lnTo>
                    <a:pt x="3791" y="86"/>
                  </a:lnTo>
                  <a:lnTo>
                    <a:pt x="3875" y="80"/>
                  </a:lnTo>
                  <a:lnTo>
                    <a:pt x="3962" y="75"/>
                  </a:lnTo>
                  <a:lnTo>
                    <a:pt x="4050" y="71"/>
                  </a:lnTo>
                  <a:lnTo>
                    <a:pt x="4141" y="68"/>
                  </a:lnTo>
                  <a:lnTo>
                    <a:pt x="4235" y="66"/>
                  </a:lnTo>
                  <a:lnTo>
                    <a:pt x="4330" y="65"/>
                  </a:lnTo>
                  <a:lnTo>
                    <a:pt x="4428" y="63"/>
                  </a:lnTo>
                  <a:lnTo>
                    <a:pt x="4428" y="63"/>
                  </a:lnTo>
                  <a:lnTo>
                    <a:pt x="4428" y="0"/>
                  </a:lnTo>
                  <a:lnTo>
                    <a:pt x="4428" y="0"/>
                  </a:lnTo>
                  <a:lnTo>
                    <a:pt x="4428"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46" name="Freeform 6"/>
            <p:cNvSpPr>
              <a:spLocks/>
            </p:cNvSpPr>
            <p:nvPr/>
          </p:nvSpPr>
          <p:spPr bwMode="auto">
            <a:xfrm>
              <a:off x="4573588" y="3009900"/>
              <a:ext cx="2379662" cy="666750"/>
            </a:xfrm>
            <a:custGeom>
              <a:avLst/>
              <a:gdLst>
                <a:gd name="T0" fmla="*/ 5997 w 5997"/>
                <a:gd name="T1" fmla="*/ 1616 h 1680"/>
                <a:gd name="T2" fmla="*/ 5709 w 5997"/>
                <a:gd name="T3" fmla="*/ 1607 h 1680"/>
                <a:gd name="T4" fmla="*/ 5433 w 5997"/>
                <a:gd name="T5" fmla="*/ 1590 h 1680"/>
                <a:gd name="T6" fmla="*/ 5170 w 5997"/>
                <a:gd name="T7" fmla="*/ 1566 h 1680"/>
                <a:gd name="T8" fmla="*/ 4921 w 5997"/>
                <a:gd name="T9" fmla="*/ 1536 h 1680"/>
                <a:gd name="T10" fmla="*/ 4682 w 5997"/>
                <a:gd name="T11" fmla="*/ 1497 h 1680"/>
                <a:gd name="T12" fmla="*/ 4455 w 5997"/>
                <a:gd name="T13" fmla="*/ 1453 h 1680"/>
                <a:gd name="T14" fmla="*/ 4237 w 5997"/>
                <a:gd name="T15" fmla="*/ 1403 h 1680"/>
                <a:gd name="T16" fmla="*/ 4031 w 5997"/>
                <a:gd name="T17" fmla="*/ 1348 h 1680"/>
                <a:gd name="T18" fmla="*/ 3830 w 5997"/>
                <a:gd name="T19" fmla="*/ 1288 h 1680"/>
                <a:gd name="T20" fmla="*/ 3640 w 5997"/>
                <a:gd name="T21" fmla="*/ 1226 h 1680"/>
                <a:gd name="T22" fmla="*/ 3457 w 5997"/>
                <a:gd name="T23" fmla="*/ 1160 h 1680"/>
                <a:gd name="T24" fmla="*/ 3278 w 5997"/>
                <a:gd name="T25" fmla="*/ 1089 h 1680"/>
                <a:gd name="T26" fmla="*/ 3108 w 5997"/>
                <a:gd name="T27" fmla="*/ 1018 h 1680"/>
                <a:gd name="T28" fmla="*/ 2942 w 5997"/>
                <a:gd name="T29" fmla="*/ 945 h 1680"/>
                <a:gd name="T30" fmla="*/ 2620 w 5997"/>
                <a:gd name="T31" fmla="*/ 796 h 1680"/>
                <a:gd name="T32" fmla="*/ 2010 w 5997"/>
                <a:gd name="T33" fmla="*/ 504 h 1680"/>
                <a:gd name="T34" fmla="*/ 1859 w 5997"/>
                <a:gd name="T35" fmla="*/ 436 h 1680"/>
                <a:gd name="T36" fmla="*/ 1708 w 5997"/>
                <a:gd name="T37" fmla="*/ 369 h 1680"/>
                <a:gd name="T38" fmla="*/ 1555 w 5997"/>
                <a:gd name="T39" fmla="*/ 307 h 1680"/>
                <a:gd name="T40" fmla="*/ 1399 w 5997"/>
                <a:gd name="T41" fmla="*/ 249 h 1680"/>
                <a:gd name="T42" fmla="*/ 1242 w 5997"/>
                <a:gd name="T43" fmla="*/ 196 h 1680"/>
                <a:gd name="T44" fmla="*/ 1080 w 5997"/>
                <a:gd name="T45" fmla="*/ 147 h 1680"/>
                <a:gd name="T46" fmla="*/ 915 w 5997"/>
                <a:gd name="T47" fmla="*/ 104 h 1680"/>
                <a:gd name="T48" fmla="*/ 745 w 5997"/>
                <a:gd name="T49" fmla="*/ 68 h 1680"/>
                <a:gd name="T50" fmla="*/ 569 w 5997"/>
                <a:gd name="T51" fmla="*/ 39 h 1680"/>
                <a:gd name="T52" fmla="*/ 387 w 5997"/>
                <a:gd name="T53" fmla="*/ 17 h 1680"/>
                <a:gd name="T54" fmla="*/ 197 w 5997"/>
                <a:gd name="T55" fmla="*/ 5 h 1680"/>
                <a:gd name="T56" fmla="*/ 0 w 5997"/>
                <a:gd name="T57" fmla="*/ 0 h 1680"/>
                <a:gd name="T58" fmla="*/ 99 w 5997"/>
                <a:gd name="T59" fmla="*/ 65 h 1680"/>
                <a:gd name="T60" fmla="*/ 288 w 5997"/>
                <a:gd name="T61" fmla="*/ 74 h 1680"/>
                <a:gd name="T62" fmla="*/ 471 w 5997"/>
                <a:gd name="T63" fmla="*/ 91 h 1680"/>
                <a:gd name="T64" fmla="*/ 647 w 5997"/>
                <a:gd name="T65" fmla="*/ 116 h 1680"/>
                <a:gd name="T66" fmla="*/ 818 w 5997"/>
                <a:gd name="T67" fmla="*/ 147 h 1680"/>
                <a:gd name="T68" fmla="*/ 982 w 5997"/>
                <a:gd name="T69" fmla="*/ 187 h 1680"/>
                <a:gd name="T70" fmla="*/ 1143 w 5997"/>
                <a:gd name="T71" fmla="*/ 232 h 1680"/>
                <a:gd name="T72" fmla="*/ 1301 w 5997"/>
                <a:gd name="T73" fmla="*/ 283 h 1680"/>
                <a:gd name="T74" fmla="*/ 1455 w 5997"/>
                <a:gd name="T75" fmla="*/ 337 h 1680"/>
                <a:gd name="T76" fmla="*/ 1607 w 5997"/>
                <a:gd name="T77" fmla="*/ 397 h 1680"/>
                <a:gd name="T78" fmla="*/ 1757 w 5997"/>
                <a:gd name="T79" fmla="*/ 461 h 1680"/>
                <a:gd name="T80" fmla="*/ 1908 w 5997"/>
                <a:gd name="T81" fmla="*/ 527 h 1680"/>
                <a:gd name="T82" fmla="*/ 2285 w 5997"/>
                <a:gd name="T83" fmla="*/ 706 h 1680"/>
                <a:gd name="T84" fmla="*/ 2753 w 5997"/>
                <a:gd name="T85" fmla="*/ 929 h 1680"/>
                <a:gd name="T86" fmla="*/ 2998 w 5997"/>
                <a:gd name="T87" fmla="*/ 1040 h 1680"/>
                <a:gd name="T88" fmla="*/ 3169 w 5997"/>
                <a:gd name="T89" fmla="*/ 1114 h 1680"/>
                <a:gd name="T90" fmla="*/ 3343 w 5997"/>
                <a:gd name="T91" fmla="*/ 1184 h 1680"/>
                <a:gd name="T92" fmla="*/ 3526 w 5997"/>
                <a:gd name="T93" fmla="*/ 1253 h 1680"/>
                <a:gd name="T94" fmla="*/ 3714 w 5997"/>
                <a:gd name="T95" fmla="*/ 1318 h 1680"/>
                <a:gd name="T96" fmla="*/ 3911 w 5997"/>
                <a:gd name="T97" fmla="*/ 1380 h 1680"/>
                <a:gd name="T98" fmla="*/ 4116 w 5997"/>
                <a:gd name="T99" fmla="*/ 1437 h 1680"/>
                <a:gd name="T100" fmla="*/ 4332 w 5997"/>
                <a:gd name="T101" fmla="*/ 1491 h 1680"/>
                <a:gd name="T102" fmla="*/ 4555 w 5997"/>
                <a:gd name="T103" fmla="*/ 1538 h 1680"/>
                <a:gd name="T104" fmla="*/ 4791 w 5997"/>
                <a:gd name="T105" fmla="*/ 1580 h 1680"/>
                <a:gd name="T106" fmla="*/ 5037 w 5997"/>
                <a:gd name="T107" fmla="*/ 1615 h 1680"/>
                <a:gd name="T108" fmla="*/ 5294 w 5997"/>
                <a:gd name="T109" fmla="*/ 1643 h 1680"/>
                <a:gd name="T110" fmla="*/ 5564 w 5997"/>
                <a:gd name="T111" fmla="*/ 1664 h 1680"/>
                <a:gd name="T112" fmla="*/ 5849 w 5997"/>
                <a:gd name="T113" fmla="*/ 1676 h 1680"/>
                <a:gd name="T114" fmla="*/ 5995 w 5997"/>
                <a:gd name="T115" fmla="*/ 1680 h 1680"/>
                <a:gd name="T116" fmla="*/ 5997 w 5997"/>
                <a:gd name="T117" fmla="*/ 1616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7" h="1680">
                  <a:moveTo>
                    <a:pt x="5997" y="1616"/>
                  </a:moveTo>
                  <a:lnTo>
                    <a:pt x="5997" y="1616"/>
                  </a:lnTo>
                  <a:lnTo>
                    <a:pt x="5851" y="1612"/>
                  </a:lnTo>
                  <a:lnTo>
                    <a:pt x="5709" y="1607"/>
                  </a:lnTo>
                  <a:lnTo>
                    <a:pt x="5568" y="1601"/>
                  </a:lnTo>
                  <a:lnTo>
                    <a:pt x="5433" y="1590"/>
                  </a:lnTo>
                  <a:lnTo>
                    <a:pt x="5301" y="1580"/>
                  </a:lnTo>
                  <a:lnTo>
                    <a:pt x="5170" y="1566"/>
                  </a:lnTo>
                  <a:lnTo>
                    <a:pt x="5044" y="1552"/>
                  </a:lnTo>
                  <a:lnTo>
                    <a:pt x="4921" y="1536"/>
                  </a:lnTo>
                  <a:lnTo>
                    <a:pt x="4799" y="1517"/>
                  </a:lnTo>
                  <a:lnTo>
                    <a:pt x="4682" y="1497"/>
                  </a:lnTo>
                  <a:lnTo>
                    <a:pt x="4567" y="1476"/>
                  </a:lnTo>
                  <a:lnTo>
                    <a:pt x="4455" y="1453"/>
                  </a:lnTo>
                  <a:lnTo>
                    <a:pt x="4346" y="1429"/>
                  </a:lnTo>
                  <a:lnTo>
                    <a:pt x="4237" y="1403"/>
                  </a:lnTo>
                  <a:lnTo>
                    <a:pt x="4133" y="1376"/>
                  </a:lnTo>
                  <a:lnTo>
                    <a:pt x="4031" y="1348"/>
                  </a:lnTo>
                  <a:lnTo>
                    <a:pt x="3930" y="1319"/>
                  </a:lnTo>
                  <a:lnTo>
                    <a:pt x="3830" y="1288"/>
                  </a:lnTo>
                  <a:lnTo>
                    <a:pt x="3735" y="1258"/>
                  </a:lnTo>
                  <a:lnTo>
                    <a:pt x="3640" y="1226"/>
                  </a:lnTo>
                  <a:lnTo>
                    <a:pt x="3547" y="1193"/>
                  </a:lnTo>
                  <a:lnTo>
                    <a:pt x="3457" y="1160"/>
                  </a:lnTo>
                  <a:lnTo>
                    <a:pt x="3366" y="1125"/>
                  </a:lnTo>
                  <a:lnTo>
                    <a:pt x="3278" y="1089"/>
                  </a:lnTo>
                  <a:lnTo>
                    <a:pt x="3193" y="1054"/>
                  </a:lnTo>
                  <a:lnTo>
                    <a:pt x="3108" y="1018"/>
                  </a:lnTo>
                  <a:lnTo>
                    <a:pt x="3023" y="982"/>
                  </a:lnTo>
                  <a:lnTo>
                    <a:pt x="2942" y="945"/>
                  </a:lnTo>
                  <a:lnTo>
                    <a:pt x="2780" y="871"/>
                  </a:lnTo>
                  <a:lnTo>
                    <a:pt x="2620" y="796"/>
                  </a:lnTo>
                  <a:lnTo>
                    <a:pt x="2312" y="648"/>
                  </a:lnTo>
                  <a:lnTo>
                    <a:pt x="2010" y="504"/>
                  </a:lnTo>
                  <a:lnTo>
                    <a:pt x="1935" y="470"/>
                  </a:lnTo>
                  <a:lnTo>
                    <a:pt x="1859" y="436"/>
                  </a:lnTo>
                  <a:lnTo>
                    <a:pt x="1783" y="402"/>
                  </a:lnTo>
                  <a:lnTo>
                    <a:pt x="1708" y="369"/>
                  </a:lnTo>
                  <a:lnTo>
                    <a:pt x="1631" y="337"/>
                  </a:lnTo>
                  <a:lnTo>
                    <a:pt x="1555" y="307"/>
                  </a:lnTo>
                  <a:lnTo>
                    <a:pt x="1477" y="277"/>
                  </a:lnTo>
                  <a:lnTo>
                    <a:pt x="1399" y="249"/>
                  </a:lnTo>
                  <a:lnTo>
                    <a:pt x="1321" y="221"/>
                  </a:lnTo>
                  <a:lnTo>
                    <a:pt x="1242" y="196"/>
                  </a:lnTo>
                  <a:lnTo>
                    <a:pt x="1162" y="170"/>
                  </a:lnTo>
                  <a:lnTo>
                    <a:pt x="1080" y="147"/>
                  </a:lnTo>
                  <a:lnTo>
                    <a:pt x="999" y="125"/>
                  </a:lnTo>
                  <a:lnTo>
                    <a:pt x="915" y="104"/>
                  </a:lnTo>
                  <a:lnTo>
                    <a:pt x="830" y="85"/>
                  </a:lnTo>
                  <a:lnTo>
                    <a:pt x="745" y="68"/>
                  </a:lnTo>
                  <a:lnTo>
                    <a:pt x="657" y="53"/>
                  </a:lnTo>
                  <a:lnTo>
                    <a:pt x="569" y="39"/>
                  </a:lnTo>
                  <a:lnTo>
                    <a:pt x="478" y="28"/>
                  </a:lnTo>
                  <a:lnTo>
                    <a:pt x="387" y="17"/>
                  </a:lnTo>
                  <a:lnTo>
                    <a:pt x="292" y="10"/>
                  </a:lnTo>
                  <a:lnTo>
                    <a:pt x="197" y="5"/>
                  </a:lnTo>
                  <a:lnTo>
                    <a:pt x="100" y="1"/>
                  </a:lnTo>
                  <a:lnTo>
                    <a:pt x="0" y="0"/>
                  </a:lnTo>
                  <a:lnTo>
                    <a:pt x="0" y="63"/>
                  </a:lnTo>
                  <a:lnTo>
                    <a:pt x="99" y="65"/>
                  </a:lnTo>
                  <a:lnTo>
                    <a:pt x="194" y="68"/>
                  </a:lnTo>
                  <a:lnTo>
                    <a:pt x="288" y="74"/>
                  </a:lnTo>
                  <a:lnTo>
                    <a:pt x="380" y="81"/>
                  </a:lnTo>
                  <a:lnTo>
                    <a:pt x="471" y="91"/>
                  </a:lnTo>
                  <a:lnTo>
                    <a:pt x="560" y="103"/>
                  </a:lnTo>
                  <a:lnTo>
                    <a:pt x="647" y="116"/>
                  </a:lnTo>
                  <a:lnTo>
                    <a:pt x="732" y="131"/>
                  </a:lnTo>
                  <a:lnTo>
                    <a:pt x="818" y="147"/>
                  </a:lnTo>
                  <a:lnTo>
                    <a:pt x="900" y="167"/>
                  </a:lnTo>
                  <a:lnTo>
                    <a:pt x="982" y="187"/>
                  </a:lnTo>
                  <a:lnTo>
                    <a:pt x="1064" y="209"/>
                  </a:lnTo>
                  <a:lnTo>
                    <a:pt x="1143" y="232"/>
                  </a:lnTo>
                  <a:lnTo>
                    <a:pt x="1222" y="256"/>
                  </a:lnTo>
                  <a:lnTo>
                    <a:pt x="1301" y="283"/>
                  </a:lnTo>
                  <a:lnTo>
                    <a:pt x="1379" y="309"/>
                  </a:lnTo>
                  <a:lnTo>
                    <a:pt x="1455" y="337"/>
                  </a:lnTo>
                  <a:lnTo>
                    <a:pt x="1532" y="367"/>
                  </a:lnTo>
                  <a:lnTo>
                    <a:pt x="1607" y="397"/>
                  </a:lnTo>
                  <a:lnTo>
                    <a:pt x="1682" y="428"/>
                  </a:lnTo>
                  <a:lnTo>
                    <a:pt x="1757" y="461"/>
                  </a:lnTo>
                  <a:lnTo>
                    <a:pt x="1833" y="493"/>
                  </a:lnTo>
                  <a:lnTo>
                    <a:pt x="1908" y="527"/>
                  </a:lnTo>
                  <a:lnTo>
                    <a:pt x="1983" y="562"/>
                  </a:lnTo>
                  <a:lnTo>
                    <a:pt x="2285" y="706"/>
                  </a:lnTo>
                  <a:lnTo>
                    <a:pt x="2594" y="854"/>
                  </a:lnTo>
                  <a:lnTo>
                    <a:pt x="2753" y="929"/>
                  </a:lnTo>
                  <a:lnTo>
                    <a:pt x="2915" y="1004"/>
                  </a:lnTo>
                  <a:lnTo>
                    <a:pt x="2998" y="1040"/>
                  </a:lnTo>
                  <a:lnTo>
                    <a:pt x="3082" y="1077"/>
                  </a:lnTo>
                  <a:lnTo>
                    <a:pt x="3169" y="1114"/>
                  </a:lnTo>
                  <a:lnTo>
                    <a:pt x="3255" y="1149"/>
                  </a:lnTo>
                  <a:lnTo>
                    <a:pt x="3343" y="1184"/>
                  </a:lnTo>
                  <a:lnTo>
                    <a:pt x="3434" y="1218"/>
                  </a:lnTo>
                  <a:lnTo>
                    <a:pt x="3526" y="1253"/>
                  </a:lnTo>
                  <a:lnTo>
                    <a:pt x="3619" y="1286"/>
                  </a:lnTo>
                  <a:lnTo>
                    <a:pt x="3714" y="1318"/>
                  </a:lnTo>
                  <a:lnTo>
                    <a:pt x="3813" y="1350"/>
                  </a:lnTo>
                  <a:lnTo>
                    <a:pt x="3911" y="1380"/>
                  </a:lnTo>
                  <a:lnTo>
                    <a:pt x="4013" y="1409"/>
                  </a:lnTo>
                  <a:lnTo>
                    <a:pt x="4116" y="1437"/>
                  </a:lnTo>
                  <a:lnTo>
                    <a:pt x="4223" y="1464"/>
                  </a:lnTo>
                  <a:lnTo>
                    <a:pt x="4332" y="1491"/>
                  </a:lnTo>
                  <a:lnTo>
                    <a:pt x="4441" y="1515"/>
                  </a:lnTo>
                  <a:lnTo>
                    <a:pt x="4555" y="1538"/>
                  </a:lnTo>
                  <a:lnTo>
                    <a:pt x="4671" y="1560"/>
                  </a:lnTo>
                  <a:lnTo>
                    <a:pt x="4791" y="1580"/>
                  </a:lnTo>
                  <a:lnTo>
                    <a:pt x="4912" y="1598"/>
                  </a:lnTo>
                  <a:lnTo>
                    <a:pt x="5037" y="1615"/>
                  </a:lnTo>
                  <a:lnTo>
                    <a:pt x="5164" y="1630"/>
                  </a:lnTo>
                  <a:lnTo>
                    <a:pt x="5294" y="1643"/>
                  </a:lnTo>
                  <a:lnTo>
                    <a:pt x="5428" y="1654"/>
                  </a:lnTo>
                  <a:lnTo>
                    <a:pt x="5564" y="1664"/>
                  </a:lnTo>
                  <a:lnTo>
                    <a:pt x="5705" y="1671"/>
                  </a:lnTo>
                  <a:lnTo>
                    <a:pt x="5849" y="1676"/>
                  </a:lnTo>
                  <a:lnTo>
                    <a:pt x="5997" y="1680"/>
                  </a:lnTo>
                  <a:lnTo>
                    <a:pt x="5995" y="1680"/>
                  </a:lnTo>
                  <a:lnTo>
                    <a:pt x="5997" y="1616"/>
                  </a:lnTo>
                  <a:lnTo>
                    <a:pt x="5997" y="1616"/>
                  </a:lnTo>
                  <a:lnTo>
                    <a:pt x="5997" y="1616"/>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47" name="Freeform 7"/>
            <p:cNvSpPr>
              <a:spLocks/>
            </p:cNvSpPr>
            <p:nvPr/>
          </p:nvSpPr>
          <p:spPr bwMode="auto">
            <a:xfrm>
              <a:off x="6953250" y="3651250"/>
              <a:ext cx="1639888" cy="60325"/>
            </a:xfrm>
            <a:custGeom>
              <a:avLst/>
              <a:gdLst>
                <a:gd name="T0" fmla="*/ 4134 w 4134"/>
                <a:gd name="T1" fmla="*/ 89 h 153"/>
                <a:gd name="T2" fmla="*/ 2 w 4134"/>
                <a:gd name="T3" fmla="*/ 0 h 153"/>
                <a:gd name="T4" fmla="*/ 0 w 4134"/>
                <a:gd name="T5" fmla="*/ 64 h 153"/>
                <a:gd name="T6" fmla="*/ 4133 w 4134"/>
                <a:gd name="T7" fmla="*/ 153 h 153"/>
                <a:gd name="T8" fmla="*/ 4134 w 4134"/>
                <a:gd name="T9" fmla="*/ 89 h 153"/>
              </a:gdLst>
              <a:ahLst/>
              <a:cxnLst>
                <a:cxn ang="0">
                  <a:pos x="T0" y="T1"/>
                </a:cxn>
                <a:cxn ang="0">
                  <a:pos x="T2" y="T3"/>
                </a:cxn>
                <a:cxn ang="0">
                  <a:pos x="T4" y="T5"/>
                </a:cxn>
                <a:cxn ang="0">
                  <a:pos x="T6" y="T7"/>
                </a:cxn>
                <a:cxn ang="0">
                  <a:pos x="T8" y="T9"/>
                </a:cxn>
              </a:cxnLst>
              <a:rect l="0" t="0" r="r" b="b"/>
              <a:pathLst>
                <a:path w="4134" h="153">
                  <a:moveTo>
                    <a:pt x="4134" y="89"/>
                  </a:moveTo>
                  <a:lnTo>
                    <a:pt x="2" y="0"/>
                  </a:lnTo>
                  <a:lnTo>
                    <a:pt x="0" y="64"/>
                  </a:lnTo>
                  <a:lnTo>
                    <a:pt x="4133" y="153"/>
                  </a:lnTo>
                  <a:lnTo>
                    <a:pt x="4134" y="89"/>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51" name="Freeform 11"/>
            <p:cNvSpPr>
              <a:spLocks noEditPoints="1"/>
            </p:cNvSpPr>
            <p:nvPr/>
          </p:nvSpPr>
          <p:spPr bwMode="auto">
            <a:xfrm>
              <a:off x="960438" y="1817688"/>
              <a:ext cx="7610475" cy="339725"/>
            </a:xfrm>
            <a:custGeom>
              <a:avLst/>
              <a:gdLst>
                <a:gd name="T0" fmla="*/ 18535 w 19175"/>
                <a:gd name="T1" fmla="*/ 143 h 857"/>
                <a:gd name="T2" fmla="*/ 18874 w 19175"/>
                <a:gd name="T3" fmla="*/ 448 h 857"/>
                <a:gd name="T4" fmla="*/ 16557 w 19175"/>
                <a:gd name="T5" fmla="*/ 95 h 857"/>
                <a:gd name="T6" fmla="*/ 16762 w 19175"/>
                <a:gd name="T7" fmla="*/ 367 h 857"/>
                <a:gd name="T8" fmla="*/ 17393 w 19175"/>
                <a:gd name="T9" fmla="*/ 370 h 857"/>
                <a:gd name="T10" fmla="*/ 18056 w 19175"/>
                <a:gd name="T11" fmla="*/ 348 h 857"/>
                <a:gd name="T12" fmla="*/ 18278 w 19175"/>
                <a:gd name="T13" fmla="*/ 245 h 857"/>
                <a:gd name="T14" fmla="*/ 16274 w 19175"/>
                <a:gd name="T15" fmla="*/ 0 h 857"/>
                <a:gd name="T16" fmla="*/ 14738 w 19175"/>
                <a:gd name="T17" fmla="*/ 230 h 857"/>
                <a:gd name="T18" fmla="*/ 15290 w 19175"/>
                <a:gd name="T19" fmla="*/ 290 h 857"/>
                <a:gd name="T20" fmla="*/ 16169 w 19175"/>
                <a:gd name="T21" fmla="*/ 260 h 857"/>
                <a:gd name="T22" fmla="*/ 16284 w 19175"/>
                <a:gd name="T23" fmla="*/ 127 h 857"/>
                <a:gd name="T24" fmla="*/ 13362 w 19175"/>
                <a:gd name="T25" fmla="*/ 25 h 857"/>
                <a:gd name="T26" fmla="*/ 13044 w 19175"/>
                <a:gd name="T27" fmla="*/ 81 h 857"/>
                <a:gd name="T28" fmla="*/ 13401 w 19175"/>
                <a:gd name="T29" fmla="*/ 259 h 857"/>
                <a:gd name="T30" fmla="*/ 13612 w 19175"/>
                <a:gd name="T31" fmla="*/ 532 h 857"/>
                <a:gd name="T32" fmla="*/ 13894 w 19175"/>
                <a:gd name="T33" fmla="*/ 592 h 857"/>
                <a:gd name="T34" fmla="*/ 14596 w 19175"/>
                <a:gd name="T35" fmla="*/ 571 h 857"/>
                <a:gd name="T36" fmla="*/ 14783 w 19175"/>
                <a:gd name="T37" fmla="*/ 427 h 857"/>
                <a:gd name="T38" fmla="*/ 14526 w 19175"/>
                <a:gd name="T39" fmla="*/ 297 h 857"/>
                <a:gd name="T40" fmla="*/ 14168 w 19175"/>
                <a:gd name="T41" fmla="*/ 151 h 857"/>
                <a:gd name="T42" fmla="*/ 14108 w 19175"/>
                <a:gd name="T43" fmla="*/ 8 h 857"/>
                <a:gd name="T44" fmla="*/ 10475 w 19175"/>
                <a:gd name="T45" fmla="*/ 171 h 857"/>
                <a:gd name="T46" fmla="*/ 10363 w 19175"/>
                <a:gd name="T47" fmla="*/ 295 h 857"/>
                <a:gd name="T48" fmla="*/ 10624 w 19175"/>
                <a:gd name="T49" fmla="*/ 392 h 857"/>
                <a:gd name="T50" fmla="*/ 11026 w 19175"/>
                <a:gd name="T51" fmla="*/ 591 h 857"/>
                <a:gd name="T52" fmla="*/ 11417 w 19175"/>
                <a:gd name="T53" fmla="*/ 727 h 857"/>
                <a:gd name="T54" fmla="*/ 11856 w 19175"/>
                <a:gd name="T55" fmla="*/ 593 h 857"/>
                <a:gd name="T56" fmla="*/ 12112 w 19175"/>
                <a:gd name="T57" fmla="*/ 320 h 857"/>
                <a:gd name="T58" fmla="*/ 12029 w 19175"/>
                <a:gd name="T59" fmla="*/ 130 h 857"/>
                <a:gd name="T60" fmla="*/ 11513 w 19175"/>
                <a:gd name="T61" fmla="*/ 0 h 857"/>
                <a:gd name="T62" fmla="*/ 8026 w 19175"/>
                <a:gd name="T63" fmla="*/ 268 h 857"/>
                <a:gd name="T64" fmla="*/ 8062 w 19175"/>
                <a:gd name="T65" fmla="*/ 404 h 857"/>
                <a:gd name="T66" fmla="*/ 8327 w 19175"/>
                <a:gd name="T67" fmla="*/ 523 h 857"/>
                <a:gd name="T68" fmla="*/ 8612 w 19175"/>
                <a:gd name="T69" fmla="*/ 778 h 857"/>
                <a:gd name="T70" fmla="*/ 8779 w 19175"/>
                <a:gd name="T71" fmla="*/ 852 h 857"/>
                <a:gd name="T72" fmla="*/ 9283 w 19175"/>
                <a:gd name="T73" fmla="*/ 548 h 857"/>
                <a:gd name="T74" fmla="*/ 9548 w 19175"/>
                <a:gd name="T75" fmla="*/ 290 h 857"/>
                <a:gd name="T76" fmla="*/ 9557 w 19175"/>
                <a:gd name="T77" fmla="*/ 148 h 857"/>
                <a:gd name="T78" fmla="*/ 6375 w 19175"/>
                <a:gd name="T79" fmla="*/ 26 h 857"/>
                <a:gd name="T80" fmla="*/ 6422 w 19175"/>
                <a:gd name="T81" fmla="*/ 222 h 857"/>
                <a:gd name="T82" fmla="*/ 7156 w 19175"/>
                <a:gd name="T83" fmla="*/ 305 h 857"/>
                <a:gd name="T84" fmla="*/ 7596 w 19175"/>
                <a:gd name="T85" fmla="*/ 308 h 857"/>
                <a:gd name="T86" fmla="*/ 7933 w 19175"/>
                <a:gd name="T87" fmla="*/ 95 h 857"/>
                <a:gd name="T88" fmla="*/ 4201 w 19175"/>
                <a:gd name="T89" fmla="*/ 93 h 857"/>
                <a:gd name="T90" fmla="*/ 4402 w 19175"/>
                <a:gd name="T91" fmla="*/ 323 h 857"/>
                <a:gd name="T92" fmla="*/ 4753 w 19175"/>
                <a:gd name="T93" fmla="*/ 559 h 857"/>
                <a:gd name="T94" fmla="*/ 5125 w 19175"/>
                <a:gd name="T95" fmla="*/ 717 h 857"/>
                <a:gd name="T96" fmla="*/ 5563 w 19175"/>
                <a:gd name="T97" fmla="*/ 610 h 857"/>
                <a:gd name="T98" fmla="*/ 5981 w 19175"/>
                <a:gd name="T99" fmla="*/ 301 h 857"/>
                <a:gd name="T100" fmla="*/ 6101 w 19175"/>
                <a:gd name="T101" fmla="*/ 0 h 857"/>
                <a:gd name="T102" fmla="*/ 2357 w 19175"/>
                <a:gd name="T103" fmla="*/ 310 h 857"/>
                <a:gd name="T104" fmla="*/ 2707 w 19175"/>
                <a:gd name="T105" fmla="*/ 393 h 857"/>
                <a:gd name="T106" fmla="*/ 3570 w 19175"/>
                <a:gd name="T107" fmla="*/ 360 h 857"/>
                <a:gd name="T108" fmla="*/ 3931 w 19175"/>
                <a:gd name="T109" fmla="*/ 299 h 857"/>
                <a:gd name="T110" fmla="*/ 3918 w 19175"/>
                <a:gd name="T111" fmla="*/ 93 h 857"/>
                <a:gd name="T112" fmla="*/ 259 w 19175"/>
                <a:gd name="T113" fmla="*/ 151 h 857"/>
                <a:gd name="T114" fmla="*/ 644 w 19175"/>
                <a:gd name="T115" fmla="*/ 283 h 857"/>
                <a:gd name="T116" fmla="*/ 1726 w 19175"/>
                <a:gd name="T117" fmla="*/ 278 h 857"/>
                <a:gd name="T118" fmla="*/ 1963 w 19175"/>
                <a:gd name="T119" fmla="*/ 185 h 857"/>
                <a:gd name="T120" fmla="*/ 1971 w 19175"/>
                <a:gd name="T121" fmla="*/ 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75" h="857">
                  <a:moveTo>
                    <a:pt x="19175" y="0"/>
                  </a:moveTo>
                  <a:lnTo>
                    <a:pt x="18475" y="0"/>
                  </a:lnTo>
                  <a:lnTo>
                    <a:pt x="18476" y="14"/>
                  </a:lnTo>
                  <a:lnTo>
                    <a:pt x="18480" y="28"/>
                  </a:lnTo>
                  <a:lnTo>
                    <a:pt x="18484" y="44"/>
                  </a:lnTo>
                  <a:lnTo>
                    <a:pt x="18489" y="60"/>
                  </a:lnTo>
                  <a:lnTo>
                    <a:pt x="18496" y="76"/>
                  </a:lnTo>
                  <a:lnTo>
                    <a:pt x="18504" y="93"/>
                  </a:lnTo>
                  <a:lnTo>
                    <a:pt x="18514" y="110"/>
                  </a:lnTo>
                  <a:lnTo>
                    <a:pt x="18526" y="129"/>
                  </a:lnTo>
                  <a:lnTo>
                    <a:pt x="18535" y="143"/>
                  </a:lnTo>
                  <a:lnTo>
                    <a:pt x="18545" y="158"/>
                  </a:lnTo>
                  <a:lnTo>
                    <a:pt x="18556" y="174"/>
                  </a:lnTo>
                  <a:lnTo>
                    <a:pt x="18569" y="189"/>
                  </a:lnTo>
                  <a:lnTo>
                    <a:pt x="18597" y="220"/>
                  </a:lnTo>
                  <a:lnTo>
                    <a:pt x="18628" y="251"/>
                  </a:lnTo>
                  <a:lnTo>
                    <a:pt x="18663" y="285"/>
                  </a:lnTo>
                  <a:lnTo>
                    <a:pt x="18700" y="318"/>
                  </a:lnTo>
                  <a:lnTo>
                    <a:pt x="18741" y="351"/>
                  </a:lnTo>
                  <a:lnTo>
                    <a:pt x="18783" y="383"/>
                  </a:lnTo>
                  <a:lnTo>
                    <a:pt x="18828" y="416"/>
                  </a:lnTo>
                  <a:lnTo>
                    <a:pt x="18874" y="448"/>
                  </a:lnTo>
                  <a:lnTo>
                    <a:pt x="18922" y="480"/>
                  </a:lnTo>
                  <a:lnTo>
                    <a:pt x="18972" y="510"/>
                  </a:lnTo>
                  <a:lnTo>
                    <a:pt x="19022" y="540"/>
                  </a:lnTo>
                  <a:lnTo>
                    <a:pt x="19073" y="568"/>
                  </a:lnTo>
                  <a:lnTo>
                    <a:pt x="19124" y="594"/>
                  </a:lnTo>
                  <a:lnTo>
                    <a:pt x="19175" y="620"/>
                  </a:lnTo>
                  <a:lnTo>
                    <a:pt x="19175" y="0"/>
                  </a:lnTo>
                  <a:close/>
                  <a:moveTo>
                    <a:pt x="18134" y="0"/>
                  </a:moveTo>
                  <a:lnTo>
                    <a:pt x="16546" y="0"/>
                  </a:lnTo>
                  <a:lnTo>
                    <a:pt x="16551" y="50"/>
                  </a:lnTo>
                  <a:lnTo>
                    <a:pt x="16557" y="95"/>
                  </a:lnTo>
                  <a:lnTo>
                    <a:pt x="16566" y="137"/>
                  </a:lnTo>
                  <a:lnTo>
                    <a:pt x="16577" y="174"/>
                  </a:lnTo>
                  <a:lnTo>
                    <a:pt x="16590" y="208"/>
                  </a:lnTo>
                  <a:lnTo>
                    <a:pt x="16605" y="237"/>
                  </a:lnTo>
                  <a:lnTo>
                    <a:pt x="16622" y="265"/>
                  </a:lnTo>
                  <a:lnTo>
                    <a:pt x="16641" y="288"/>
                  </a:lnTo>
                  <a:lnTo>
                    <a:pt x="16662" y="310"/>
                  </a:lnTo>
                  <a:lnTo>
                    <a:pt x="16684" y="328"/>
                  </a:lnTo>
                  <a:lnTo>
                    <a:pt x="16709" y="343"/>
                  </a:lnTo>
                  <a:lnTo>
                    <a:pt x="16734" y="356"/>
                  </a:lnTo>
                  <a:lnTo>
                    <a:pt x="16762" y="367"/>
                  </a:lnTo>
                  <a:lnTo>
                    <a:pt x="16793" y="376"/>
                  </a:lnTo>
                  <a:lnTo>
                    <a:pt x="16825" y="383"/>
                  </a:lnTo>
                  <a:lnTo>
                    <a:pt x="16858" y="388"/>
                  </a:lnTo>
                  <a:lnTo>
                    <a:pt x="16894" y="390"/>
                  </a:lnTo>
                  <a:lnTo>
                    <a:pt x="16931" y="393"/>
                  </a:lnTo>
                  <a:lnTo>
                    <a:pt x="16970" y="393"/>
                  </a:lnTo>
                  <a:lnTo>
                    <a:pt x="17011" y="393"/>
                  </a:lnTo>
                  <a:lnTo>
                    <a:pt x="17096" y="389"/>
                  </a:lnTo>
                  <a:lnTo>
                    <a:pt x="17189" y="383"/>
                  </a:lnTo>
                  <a:lnTo>
                    <a:pt x="17289" y="376"/>
                  </a:lnTo>
                  <a:lnTo>
                    <a:pt x="17393" y="370"/>
                  </a:lnTo>
                  <a:lnTo>
                    <a:pt x="17448" y="366"/>
                  </a:lnTo>
                  <a:lnTo>
                    <a:pt x="17506" y="365"/>
                  </a:lnTo>
                  <a:lnTo>
                    <a:pt x="17563" y="362"/>
                  </a:lnTo>
                  <a:lnTo>
                    <a:pt x="17623" y="362"/>
                  </a:lnTo>
                  <a:lnTo>
                    <a:pt x="17708" y="362"/>
                  </a:lnTo>
                  <a:lnTo>
                    <a:pt x="17792" y="362"/>
                  </a:lnTo>
                  <a:lnTo>
                    <a:pt x="17874" y="360"/>
                  </a:lnTo>
                  <a:lnTo>
                    <a:pt x="17951" y="357"/>
                  </a:lnTo>
                  <a:lnTo>
                    <a:pt x="17988" y="355"/>
                  </a:lnTo>
                  <a:lnTo>
                    <a:pt x="18022" y="351"/>
                  </a:lnTo>
                  <a:lnTo>
                    <a:pt x="18056" y="348"/>
                  </a:lnTo>
                  <a:lnTo>
                    <a:pt x="18088" y="343"/>
                  </a:lnTo>
                  <a:lnTo>
                    <a:pt x="18118" y="338"/>
                  </a:lnTo>
                  <a:lnTo>
                    <a:pt x="18146" y="332"/>
                  </a:lnTo>
                  <a:lnTo>
                    <a:pt x="18171" y="325"/>
                  </a:lnTo>
                  <a:lnTo>
                    <a:pt x="18194" y="318"/>
                  </a:lnTo>
                  <a:lnTo>
                    <a:pt x="18216" y="309"/>
                  </a:lnTo>
                  <a:lnTo>
                    <a:pt x="18234" y="299"/>
                  </a:lnTo>
                  <a:lnTo>
                    <a:pt x="18249" y="287"/>
                  </a:lnTo>
                  <a:lnTo>
                    <a:pt x="18262" y="274"/>
                  </a:lnTo>
                  <a:lnTo>
                    <a:pt x="18272" y="260"/>
                  </a:lnTo>
                  <a:lnTo>
                    <a:pt x="18278" y="245"/>
                  </a:lnTo>
                  <a:lnTo>
                    <a:pt x="18281" y="228"/>
                  </a:lnTo>
                  <a:lnTo>
                    <a:pt x="18281" y="209"/>
                  </a:lnTo>
                  <a:lnTo>
                    <a:pt x="18276" y="190"/>
                  </a:lnTo>
                  <a:lnTo>
                    <a:pt x="18268" y="169"/>
                  </a:lnTo>
                  <a:lnTo>
                    <a:pt x="18257" y="146"/>
                  </a:lnTo>
                  <a:lnTo>
                    <a:pt x="18241" y="120"/>
                  </a:lnTo>
                  <a:lnTo>
                    <a:pt x="18221" y="93"/>
                  </a:lnTo>
                  <a:lnTo>
                    <a:pt x="18197" y="64"/>
                  </a:lnTo>
                  <a:lnTo>
                    <a:pt x="18169" y="33"/>
                  </a:lnTo>
                  <a:lnTo>
                    <a:pt x="18134" y="0"/>
                  </a:lnTo>
                  <a:close/>
                  <a:moveTo>
                    <a:pt x="16274" y="0"/>
                  </a:moveTo>
                  <a:lnTo>
                    <a:pt x="14304" y="0"/>
                  </a:lnTo>
                  <a:lnTo>
                    <a:pt x="14341" y="26"/>
                  </a:lnTo>
                  <a:lnTo>
                    <a:pt x="14382" y="53"/>
                  </a:lnTo>
                  <a:lnTo>
                    <a:pt x="14425" y="78"/>
                  </a:lnTo>
                  <a:lnTo>
                    <a:pt x="14470" y="102"/>
                  </a:lnTo>
                  <a:lnTo>
                    <a:pt x="14516" y="127"/>
                  </a:lnTo>
                  <a:lnTo>
                    <a:pt x="14563" y="151"/>
                  </a:lnTo>
                  <a:lnTo>
                    <a:pt x="14609" y="172"/>
                  </a:lnTo>
                  <a:lnTo>
                    <a:pt x="14653" y="193"/>
                  </a:lnTo>
                  <a:lnTo>
                    <a:pt x="14697" y="212"/>
                  </a:lnTo>
                  <a:lnTo>
                    <a:pt x="14738" y="230"/>
                  </a:lnTo>
                  <a:lnTo>
                    <a:pt x="14776" y="245"/>
                  </a:lnTo>
                  <a:lnTo>
                    <a:pt x="14810" y="258"/>
                  </a:lnTo>
                  <a:lnTo>
                    <a:pt x="14841" y="268"/>
                  </a:lnTo>
                  <a:lnTo>
                    <a:pt x="14866" y="276"/>
                  </a:lnTo>
                  <a:lnTo>
                    <a:pt x="14885" y="281"/>
                  </a:lnTo>
                  <a:lnTo>
                    <a:pt x="14899" y="282"/>
                  </a:lnTo>
                  <a:lnTo>
                    <a:pt x="14948" y="283"/>
                  </a:lnTo>
                  <a:lnTo>
                    <a:pt x="15014" y="285"/>
                  </a:lnTo>
                  <a:lnTo>
                    <a:pt x="15095" y="286"/>
                  </a:lnTo>
                  <a:lnTo>
                    <a:pt x="15188" y="287"/>
                  </a:lnTo>
                  <a:lnTo>
                    <a:pt x="15290" y="290"/>
                  </a:lnTo>
                  <a:lnTo>
                    <a:pt x="15397" y="291"/>
                  </a:lnTo>
                  <a:lnTo>
                    <a:pt x="15509" y="291"/>
                  </a:lnTo>
                  <a:lnTo>
                    <a:pt x="15622" y="291"/>
                  </a:lnTo>
                  <a:lnTo>
                    <a:pt x="15733" y="291"/>
                  </a:lnTo>
                  <a:lnTo>
                    <a:pt x="15840" y="288"/>
                  </a:lnTo>
                  <a:lnTo>
                    <a:pt x="15940" y="285"/>
                  </a:lnTo>
                  <a:lnTo>
                    <a:pt x="16030" y="278"/>
                  </a:lnTo>
                  <a:lnTo>
                    <a:pt x="16070" y="274"/>
                  </a:lnTo>
                  <a:lnTo>
                    <a:pt x="16107" y="271"/>
                  </a:lnTo>
                  <a:lnTo>
                    <a:pt x="16140" y="265"/>
                  </a:lnTo>
                  <a:lnTo>
                    <a:pt x="16169" y="260"/>
                  </a:lnTo>
                  <a:lnTo>
                    <a:pt x="16194" y="254"/>
                  </a:lnTo>
                  <a:lnTo>
                    <a:pt x="16213" y="248"/>
                  </a:lnTo>
                  <a:lnTo>
                    <a:pt x="16228" y="240"/>
                  </a:lnTo>
                  <a:lnTo>
                    <a:pt x="16237" y="232"/>
                  </a:lnTo>
                  <a:lnTo>
                    <a:pt x="16248" y="217"/>
                  </a:lnTo>
                  <a:lnTo>
                    <a:pt x="16259" y="200"/>
                  </a:lnTo>
                  <a:lnTo>
                    <a:pt x="16266" y="185"/>
                  </a:lnTo>
                  <a:lnTo>
                    <a:pt x="16274" y="170"/>
                  </a:lnTo>
                  <a:lnTo>
                    <a:pt x="16279" y="156"/>
                  </a:lnTo>
                  <a:lnTo>
                    <a:pt x="16282" y="141"/>
                  </a:lnTo>
                  <a:lnTo>
                    <a:pt x="16284" y="127"/>
                  </a:lnTo>
                  <a:lnTo>
                    <a:pt x="16285" y="112"/>
                  </a:lnTo>
                  <a:lnTo>
                    <a:pt x="16287" y="98"/>
                  </a:lnTo>
                  <a:lnTo>
                    <a:pt x="16287" y="83"/>
                  </a:lnTo>
                  <a:lnTo>
                    <a:pt x="16285" y="70"/>
                  </a:lnTo>
                  <a:lnTo>
                    <a:pt x="16283" y="56"/>
                  </a:lnTo>
                  <a:lnTo>
                    <a:pt x="16279" y="28"/>
                  </a:lnTo>
                  <a:lnTo>
                    <a:pt x="16274" y="0"/>
                  </a:lnTo>
                  <a:close/>
                  <a:moveTo>
                    <a:pt x="14099" y="0"/>
                  </a:moveTo>
                  <a:lnTo>
                    <a:pt x="13489" y="0"/>
                  </a:lnTo>
                  <a:lnTo>
                    <a:pt x="13424" y="13"/>
                  </a:lnTo>
                  <a:lnTo>
                    <a:pt x="13362" y="25"/>
                  </a:lnTo>
                  <a:lnTo>
                    <a:pt x="13302" y="36"/>
                  </a:lnTo>
                  <a:lnTo>
                    <a:pt x="13246" y="46"/>
                  </a:lnTo>
                  <a:lnTo>
                    <a:pt x="13195" y="56"/>
                  </a:lnTo>
                  <a:lnTo>
                    <a:pt x="13150" y="63"/>
                  </a:lnTo>
                  <a:lnTo>
                    <a:pt x="13113" y="68"/>
                  </a:lnTo>
                  <a:lnTo>
                    <a:pt x="13083" y="69"/>
                  </a:lnTo>
                  <a:lnTo>
                    <a:pt x="13069" y="69"/>
                  </a:lnTo>
                  <a:lnTo>
                    <a:pt x="13057" y="72"/>
                  </a:lnTo>
                  <a:lnTo>
                    <a:pt x="13049" y="74"/>
                  </a:lnTo>
                  <a:lnTo>
                    <a:pt x="13046" y="77"/>
                  </a:lnTo>
                  <a:lnTo>
                    <a:pt x="13044" y="81"/>
                  </a:lnTo>
                  <a:lnTo>
                    <a:pt x="13047" y="86"/>
                  </a:lnTo>
                  <a:lnTo>
                    <a:pt x="13051" y="91"/>
                  </a:lnTo>
                  <a:lnTo>
                    <a:pt x="13057" y="97"/>
                  </a:lnTo>
                  <a:lnTo>
                    <a:pt x="13076" y="111"/>
                  </a:lnTo>
                  <a:lnTo>
                    <a:pt x="13103" y="127"/>
                  </a:lnTo>
                  <a:lnTo>
                    <a:pt x="13135" y="143"/>
                  </a:lnTo>
                  <a:lnTo>
                    <a:pt x="13172" y="161"/>
                  </a:lnTo>
                  <a:lnTo>
                    <a:pt x="13248" y="195"/>
                  </a:lnTo>
                  <a:lnTo>
                    <a:pt x="13321" y="226"/>
                  </a:lnTo>
                  <a:lnTo>
                    <a:pt x="13376" y="248"/>
                  </a:lnTo>
                  <a:lnTo>
                    <a:pt x="13401" y="259"/>
                  </a:lnTo>
                  <a:lnTo>
                    <a:pt x="13415" y="269"/>
                  </a:lnTo>
                  <a:lnTo>
                    <a:pt x="13429" y="283"/>
                  </a:lnTo>
                  <a:lnTo>
                    <a:pt x="13445" y="301"/>
                  </a:lnTo>
                  <a:lnTo>
                    <a:pt x="13460" y="322"/>
                  </a:lnTo>
                  <a:lnTo>
                    <a:pt x="13493" y="369"/>
                  </a:lnTo>
                  <a:lnTo>
                    <a:pt x="13526" y="420"/>
                  </a:lnTo>
                  <a:lnTo>
                    <a:pt x="13543" y="444"/>
                  </a:lnTo>
                  <a:lnTo>
                    <a:pt x="13561" y="468"/>
                  </a:lnTo>
                  <a:lnTo>
                    <a:pt x="13577" y="492"/>
                  </a:lnTo>
                  <a:lnTo>
                    <a:pt x="13595" y="513"/>
                  </a:lnTo>
                  <a:lnTo>
                    <a:pt x="13612" y="532"/>
                  </a:lnTo>
                  <a:lnTo>
                    <a:pt x="13628" y="547"/>
                  </a:lnTo>
                  <a:lnTo>
                    <a:pt x="13637" y="554"/>
                  </a:lnTo>
                  <a:lnTo>
                    <a:pt x="13645" y="559"/>
                  </a:lnTo>
                  <a:lnTo>
                    <a:pt x="13654" y="562"/>
                  </a:lnTo>
                  <a:lnTo>
                    <a:pt x="13661" y="566"/>
                  </a:lnTo>
                  <a:lnTo>
                    <a:pt x="13677" y="569"/>
                  </a:lnTo>
                  <a:lnTo>
                    <a:pt x="13696" y="573"/>
                  </a:lnTo>
                  <a:lnTo>
                    <a:pt x="13720" y="576"/>
                  </a:lnTo>
                  <a:lnTo>
                    <a:pt x="13748" y="580"/>
                  </a:lnTo>
                  <a:lnTo>
                    <a:pt x="13814" y="587"/>
                  </a:lnTo>
                  <a:lnTo>
                    <a:pt x="13894" y="592"/>
                  </a:lnTo>
                  <a:lnTo>
                    <a:pt x="13981" y="597"/>
                  </a:lnTo>
                  <a:lnTo>
                    <a:pt x="14077" y="599"/>
                  </a:lnTo>
                  <a:lnTo>
                    <a:pt x="14175" y="601"/>
                  </a:lnTo>
                  <a:lnTo>
                    <a:pt x="14276" y="599"/>
                  </a:lnTo>
                  <a:lnTo>
                    <a:pt x="14326" y="598"/>
                  </a:lnTo>
                  <a:lnTo>
                    <a:pt x="14374" y="596"/>
                  </a:lnTo>
                  <a:lnTo>
                    <a:pt x="14421" y="593"/>
                  </a:lnTo>
                  <a:lnTo>
                    <a:pt x="14469" y="589"/>
                  </a:lnTo>
                  <a:lnTo>
                    <a:pt x="14513" y="584"/>
                  </a:lnTo>
                  <a:lnTo>
                    <a:pt x="14555" y="578"/>
                  </a:lnTo>
                  <a:lnTo>
                    <a:pt x="14596" y="571"/>
                  </a:lnTo>
                  <a:lnTo>
                    <a:pt x="14633" y="564"/>
                  </a:lnTo>
                  <a:lnTo>
                    <a:pt x="14667" y="555"/>
                  </a:lnTo>
                  <a:lnTo>
                    <a:pt x="14698" y="545"/>
                  </a:lnTo>
                  <a:lnTo>
                    <a:pt x="14725" y="533"/>
                  </a:lnTo>
                  <a:lnTo>
                    <a:pt x="14748" y="520"/>
                  </a:lnTo>
                  <a:lnTo>
                    <a:pt x="14767" y="506"/>
                  </a:lnTo>
                  <a:lnTo>
                    <a:pt x="14780" y="492"/>
                  </a:lnTo>
                  <a:lnTo>
                    <a:pt x="14789" y="476"/>
                  </a:lnTo>
                  <a:lnTo>
                    <a:pt x="14791" y="458"/>
                  </a:lnTo>
                  <a:lnTo>
                    <a:pt x="14790" y="441"/>
                  </a:lnTo>
                  <a:lnTo>
                    <a:pt x="14783" y="427"/>
                  </a:lnTo>
                  <a:lnTo>
                    <a:pt x="14776" y="413"/>
                  </a:lnTo>
                  <a:lnTo>
                    <a:pt x="14763" y="401"/>
                  </a:lnTo>
                  <a:lnTo>
                    <a:pt x="14749" y="388"/>
                  </a:lnTo>
                  <a:lnTo>
                    <a:pt x="14731" y="376"/>
                  </a:lnTo>
                  <a:lnTo>
                    <a:pt x="14712" y="365"/>
                  </a:lnTo>
                  <a:lnTo>
                    <a:pt x="14689" y="353"/>
                  </a:lnTo>
                  <a:lnTo>
                    <a:pt x="14666" y="343"/>
                  </a:lnTo>
                  <a:lnTo>
                    <a:pt x="14641" y="334"/>
                  </a:lnTo>
                  <a:lnTo>
                    <a:pt x="14614" y="324"/>
                  </a:lnTo>
                  <a:lnTo>
                    <a:pt x="14586" y="315"/>
                  </a:lnTo>
                  <a:lnTo>
                    <a:pt x="14526" y="297"/>
                  </a:lnTo>
                  <a:lnTo>
                    <a:pt x="14466" y="279"/>
                  </a:lnTo>
                  <a:lnTo>
                    <a:pt x="14405" y="262"/>
                  </a:lnTo>
                  <a:lnTo>
                    <a:pt x="14346" y="243"/>
                  </a:lnTo>
                  <a:lnTo>
                    <a:pt x="14318" y="232"/>
                  </a:lnTo>
                  <a:lnTo>
                    <a:pt x="14291" y="222"/>
                  </a:lnTo>
                  <a:lnTo>
                    <a:pt x="14266" y="212"/>
                  </a:lnTo>
                  <a:lnTo>
                    <a:pt x="14242" y="200"/>
                  </a:lnTo>
                  <a:lnTo>
                    <a:pt x="14220" y="189"/>
                  </a:lnTo>
                  <a:lnTo>
                    <a:pt x="14200" y="178"/>
                  </a:lnTo>
                  <a:lnTo>
                    <a:pt x="14183" y="165"/>
                  </a:lnTo>
                  <a:lnTo>
                    <a:pt x="14168" y="151"/>
                  </a:lnTo>
                  <a:lnTo>
                    <a:pt x="14156" y="135"/>
                  </a:lnTo>
                  <a:lnTo>
                    <a:pt x="14147" y="120"/>
                  </a:lnTo>
                  <a:lnTo>
                    <a:pt x="14142" y="105"/>
                  </a:lnTo>
                  <a:lnTo>
                    <a:pt x="14140" y="87"/>
                  </a:lnTo>
                  <a:lnTo>
                    <a:pt x="14140" y="73"/>
                  </a:lnTo>
                  <a:lnTo>
                    <a:pt x="14137" y="60"/>
                  </a:lnTo>
                  <a:lnTo>
                    <a:pt x="14133" y="49"/>
                  </a:lnTo>
                  <a:lnTo>
                    <a:pt x="14129" y="37"/>
                  </a:lnTo>
                  <a:lnTo>
                    <a:pt x="14123" y="27"/>
                  </a:lnTo>
                  <a:lnTo>
                    <a:pt x="14115" y="17"/>
                  </a:lnTo>
                  <a:lnTo>
                    <a:pt x="14108" y="8"/>
                  </a:lnTo>
                  <a:lnTo>
                    <a:pt x="14099" y="0"/>
                  </a:lnTo>
                  <a:close/>
                  <a:moveTo>
                    <a:pt x="11513" y="0"/>
                  </a:moveTo>
                  <a:lnTo>
                    <a:pt x="10744" y="0"/>
                  </a:lnTo>
                  <a:lnTo>
                    <a:pt x="10724" y="16"/>
                  </a:lnTo>
                  <a:lnTo>
                    <a:pt x="10703" y="32"/>
                  </a:lnTo>
                  <a:lnTo>
                    <a:pt x="10681" y="46"/>
                  </a:lnTo>
                  <a:lnTo>
                    <a:pt x="10658" y="62"/>
                  </a:lnTo>
                  <a:lnTo>
                    <a:pt x="10610" y="91"/>
                  </a:lnTo>
                  <a:lnTo>
                    <a:pt x="10563" y="119"/>
                  </a:lnTo>
                  <a:lnTo>
                    <a:pt x="10517" y="144"/>
                  </a:lnTo>
                  <a:lnTo>
                    <a:pt x="10475" y="171"/>
                  </a:lnTo>
                  <a:lnTo>
                    <a:pt x="10455" y="183"/>
                  </a:lnTo>
                  <a:lnTo>
                    <a:pt x="10436" y="195"/>
                  </a:lnTo>
                  <a:lnTo>
                    <a:pt x="10419" y="207"/>
                  </a:lnTo>
                  <a:lnTo>
                    <a:pt x="10404" y="218"/>
                  </a:lnTo>
                  <a:lnTo>
                    <a:pt x="10391" y="231"/>
                  </a:lnTo>
                  <a:lnTo>
                    <a:pt x="10380" y="241"/>
                  </a:lnTo>
                  <a:lnTo>
                    <a:pt x="10371" y="253"/>
                  </a:lnTo>
                  <a:lnTo>
                    <a:pt x="10364" y="264"/>
                  </a:lnTo>
                  <a:lnTo>
                    <a:pt x="10362" y="274"/>
                  </a:lnTo>
                  <a:lnTo>
                    <a:pt x="10360" y="285"/>
                  </a:lnTo>
                  <a:lnTo>
                    <a:pt x="10363" y="295"/>
                  </a:lnTo>
                  <a:lnTo>
                    <a:pt x="10369" y="305"/>
                  </a:lnTo>
                  <a:lnTo>
                    <a:pt x="10380" y="315"/>
                  </a:lnTo>
                  <a:lnTo>
                    <a:pt x="10392" y="324"/>
                  </a:lnTo>
                  <a:lnTo>
                    <a:pt x="10410" y="333"/>
                  </a:lnTo>
                  <a:lnTo>
                    <a:pt x="10432" y="343"/>
                  </a:lnTo>
                  <a:lnTo>
                    <a:pt x="10459" y="352"/>
                  </a:lnTo>
                  <a:lnTo>
                    <a:pt x="10489" y="361"/>
                  </a:lnTo>
                  <a:lnTo>
                    <a:pt x="10525" y="370"/>
                  </a:lnTo>
                  <a:lnTo>
                    <a:pt x="10566" y="378"/>
                  </a:lnTo>
                  <a:lnTo>
                    <a:pt x="10595" y="385"/>
                  </a:lnTo>
                  <a:lnTo>
                    <a:pt x="10624" y="392"/>
                  </a:lnTo>
                  <a:lnTo>
                    <a:pt x="10652" y="401"/>
                  </a:lnTo>
                  <a:lnTo>
                    <a:pt x="10679" y="408"/>
                  </a:lnTo>
                  <a:lnTo>
                    <a:pt x="10705" y="418"/>
                  </a:lnTo>
                  <a:lnTo>
                    <a:pt x="10730" y="427"/>
                  </a:lnTo>
                  <a:lnTo>
                    <a:pt x="10756" y="438"/>
                  </a:lnTo>
                  <a:lnTo>
                    <a:pt x="10779" y="449"/>
                  </a:lnTo>
                  <a:lnTo>
                    <a:pt x="10825" y="471"/>
                  </a:lnTo>
                  <a:lnTo>
                    <a:pt x="10868" y="494"/>
                  </a:lnTo>
                  <a:lnTo>
                    <a:pt x="10910" y="518"/>
                  </a:lnTo>
                  <a:lnTo>
                    <a:pt x="10950" y="542"/>
                  </a:lnTo>
                  <a:lnTo>
                    <a:pt x="11026" y="591"/>
                  </a:lnTo>
                  <a:lnTo>
                    <a:pt x="11103" y="636"/>
                  </a:lnTo>
                  <a:lnTo>
                    <a:pt x="11141" y="657"/>
                  </a:lnTo>
                  <a:lnTo>
                    <a:pt x="11180" y="676"/>
                  </a:lnTo>
                  <a:lnTo>
                    <a:pt x="11201" y="685"/>
                  </a:lnTo>
                  <a:lnTo>
                    <a:pt x="11221" y="692"/>
                  </a:lnTo>
                  <a:lnTo>
                    <a:pt x="11242" y="700"/>
                  </a:lnTo>
                  <a:lnTo>
                    <a:pt x="11263" y="707"/>
                  </a:lnTo>
                  <a:lnTo>
                    <a:pt x="11300" y="717"/>
                  </a:lnTo>
                  <a:lnTo>
                    <a:pt x="11338" y="723"/>
                  </a:lnTo>
                  <a:lnTo>
                    <a:pt x="11378" y="727"/>
                  </a:lnTo>
                  <a:lnTo>
                    <a:pt x="11417" y="727"/>
                  </a:lnTo>
                  <a:lnTo>
                    <a:pt x="11458" y="726"/>
                  </a:lnTo>
                  <a:lnTo>
                    <a:pt x="11499" y="721"/>
                  </a:lnTo>
                  <a:lnTo>
                    <a:pt x="11541" y="714"/>
                  </a:lnTo>
                  <a:lnTo>
                    <a:pt x="11582" y="705"/>
                  </a:lnTo>
                  <a:lnTo>
                    <a:pt x="11623" y="695"/>
                  </a:lnTo>
                  <a:lnTo>
                    <a:pt x="11664" y="682"/>
                  </a:lnTo>
                  <a:lnTo>
                    <a:pt x="11704" y="667"/>
                  </a:lnTo>
                  <a:lnTo>
                    <a:pt x="11744" y="650"/>
                  </a:lnTo>
                  <a:lnTo>
                    <a:pt x="11782" y="633"/>
                  </a:lnTo>
                  <a:lnTo>
                    <a:pt x="11819" y="613"/>
                  </a:lnTo>
                  <a:lnTo>
                    <a:pt x="11856" y="593"/>
                  </a:lnTo>
                  <a:lnTo>
                    <a:pt x="11890" y="571"/>
                  </a:lnTo>
                  <a:lnTo>
                    <a:pt x="11924" y="548"/>
                  </a:lnTo>
                  <a:lnTo>
                    <a:pt x="11954" y="526"/>
                  </a:lnTo>
                  <a:lnTo>
                    <a:pt x="11984" y="501"/>
                  </a:lnTo>
                  <a:lnTo>
                    <a:pt x="12010" y="476"/>
                  </a:lnTo>
                  <a:lnTo>
                    <a:pt x="12035" y="450"/>
                  </a:lnTo>
                  <a:lnTo>
                    <a:pt x="12056" y="425"/>
                  </a:lnTo>
                  <a:lnTo>
                    <a:pt x="12075" y="398"/>
                  </a:lnTo>
                  <a:lnTo>
                    <a:pt x="12091" y="373"/>
                  </a:lnTo>
                  <a:lnTo>
                    <a:pt x="12103" y="346"/>
                  </a:lnTo>
                  <a:lnTo>
                    <a:pt x="12112" y="320"/>
                  </a:lnTo>
                  <a:lnTo>
                    <a:pt x="12119" y="295"/>
                  </a:lnTo>
                  <a:lnTo>
                    <a:pt x="12120" y="269"/>
                  </a:lnTo>
                  <a:lnTo>
                    <a:pt x="12117" y="244"/>
                  </a:lnTo>
                  <a:lnTo>
                    <a:pt x="12112" y="221"/>
                  </a:lnTo>
                  <a:lnTo>
                    <a:pt x="12101" y="197"/>
                  </a:lnTo>
                  <a:lnTo>
                    <a:pt x="12086" y="175"/>
                  </a:lnTo>
                  <a:lnTo>
                    <a:pt x="12079" y="167"/>
                  </a:lnTo>
                  <a:lnTo>
                    <a:pt x="12072" y="158"/>
                  </a:lnTo>
                  <a:lnTo>
                    <a:pt x="12063" y="152"/>
                  </a:lnTo>
                  <a:lnTo>
                    <a:pt x="12052" y="144"/>
                  </a:lnTo>
                  <a:lnTo>
                    <a:pt x="12029" y="130"/>
                  </a:lnTo>
                  <a:lnTo>
                    <a:pt x="12004" y="116"/>
                  </a:lnTo>
                  <a:lnTo>
                    <a:pt x="11975" y="104"/>
                  </a:lnTo>
                  <a:lnTo>
                    <a:pt x="11943" y="92"/>
                  </a:lnTo>
                  <a:lnTo>
                    <a:pt x="11908" y="81"/>
                  </a:lnTo>
                  <a:lnTo>
                    <a:pt x="11871" y="69"/>
                  </a:lnTo>
                  <a:lnTo>
                    <a:pt x="11832" y="59"/>
                  </a:lnTo>
                  <a:lnTo>
                    <a:pt x="11790" y="49"/>
                  </a:lnTo>
                  <a:lnTo>
                    <a:pt x="11748" y="40"/>
                  </a:lnTo>
                  <a:lnTo>
                    <a:pt x="11702" y="31"/>
                  </a:lnTo>
                  <a:lnTo>
                    <a:pt x="11609" y="16"/>
                  </a:lnTo>
                  <a:lnTo>
                    <a:pt x="11513" y="0"/>
                  </a:lnTo>
                  <a:close/>
                  <a:moveTo>
                    <a:pt x="9367" y="0"/>
                  </a:moveTo>
                  <a:lnTo>
                    <a:pt x="8292" y="0"/>
                  </a:lnTo>
                  <a:lnTo>
                    <a:pt x="8220" y="68"/>
                  </a:lnTo>
                  <a:lnTo>
                    <a:pt x="8147" y="133"/>
                  </a:lnTo>
                  <a:lnTo>
                    <a:pt x="8114" y="165"/>
                  </a:lnTo>
                  <a:lnTo>
                    <a:pt x="8083" y="195"/>
                  </a:lnTo>
                  <a:lnTo>
                    <a:pt x="8069" y="211"/>
                  </a:lnTo>
                  <a:lnTo>
                    <a:pt x="8057" y="226"/>
                  </a:lnTo>
                  <a:lnTo>
                    <a:pt x="8045" y="240"/>
                  </a:lnTo>
                  <a:lnTo>
                    <a:pt x="8035" y="254"/>
                  </a:lnTo>
                  <a:lnTo>
                    <a:pt x="8026" y="268"/>
                  </a:lnTo>
                  <a:lnTo>
                    <a:pt x="8020" y="282"/>
                  </a:lnTo>
                  <a:lnTo>
                    <a:pt x="8013" y="296"/>
                  </a:lnTo>
                  <a:lnTo>
                    <a:pt x="8011" y="309"/>
                  </a:lnTo>
                  <a:lnTo>
                    <a:pt x="8008" y="322"/>
                  </a:lnTo>
                  <a:lnTo>
                    <a:pt x="8009" y="334"/>
                  </a:lnTo>
                  <a:lnTo>
                    <a:pt x="8012" y="347"/>
                  </a:lnTo>
                  <a:lnTo>
                    <a:pt x="8017" y="359"/>
                  </a:lnTo>
                  <a:lnTo>
                    <a:pt x="8025" y="370"/>
                  </a:lnTo>
                  <a:lnTo>
                    <a:pt x="8034" y="381"/>
                  </a:lnTo>
                  <a:lnTo>
                    <a:pt x="8046" y="393"/>
                  </a:lnTo>
                  <a:lnTo>
                    <a:pt x="8062" y="404"/>
                  </a:lnTo>
                  <a:lnTo>
                    <a:pt x="8081" y="415"/>
                  </a:lnTo>
                  <a:lnTo>
                    <a:pt x="8102" y="425"/>
                  </a:lnTo>
                  <a:lnTo>
                    <a:pt x="8127" y="434"/>
                  </a:lnTo>
                  <a:lnTo>
                    <a:pt x="8155" y="444"/>
                  </a:lnTo>
                  <a:lnTo>
                    <a:pt x="8183" y="453"/>
                  </a:lnTo>
                  <a:lnTo>
                    <a:pt x="8210" y="462"/>
                  </a:lnTo>
                  <a:lnTo>
                    <a:pt x="8235" y="473"/>
                  </a:lnTo>
                  <a:lnTo>
                    <a:pt x="8259" y="485"/>
                  </a:lnTo>
                  <a:lnTo>
                    <a:pt x="8282" y="497"/>
                  </a:lnTo>
                  <a:lnTo>
                    <a:pt x="8305" y="510"/>
                  </a:lnTo>
                  <a:lnTo>
                    <a:pt x="8327" y="523"/>
                  </a:lnTo>
                  <a:lnTo>
                    <a:pt x="8347" y="537"/>
                  </a:lnTo>
                  <a:lnTo>
                    <a:pt x="8366" y="552"/>
                  </a:lnTo>
                  <a:lnTo>
                    <a:pt x="8386" y="568"/>
                  </a:lnTo>
                  <a:lnTo>
                    <a:pt x="8405" y="582"/>
                  </a:lnTo>
                  <a:lnTo>
                    <a:pt x="8422" y="598"/>
                  </a:lnTo>
                  <a:lnTo>
                    <a:pt x="8456" y="629"/>
                  </a:lnTo>
                  <a:lnTo>
                    <a:pt x="8489" y="661"/>
                  </a:lnTo>
                  <a:lnTo>
                    <a:pt x="8519" y="692"/>
                  </a:lnTo>
                  <a:lnTo>
                    <a:pt x="8550" y="723"/>
                  </a:lnTo>
                  <a:lnTo>
                    <a:pt x="8581" y="751"/>
                  </a:lnTo>
                  <a:lnTo>
                    <a:pt x="8612" y="778"/>
                  </a:lnTo>
                  <a:lnTo>
                    <a:pt x="8628" y="791"/>
                  </a:lnTo>
                  <a:lnTo>
                    <a:pt x="8644" y="803"/>
                  </a:lnTo>
                  <a:lnTo>
                    <a:pt x="8661" y="814"/>
                  </a:lnTo>
                  <a:lnTo>
                    <a:pt x="8677" y="824"/>
                  </a:lnTo>
                  <a:lnTo>
                    <a:pt x="8694" y="834"/>
                  </a:lnTo>
                  <a:lnTo>
                    <a:pt x="8713" y="842"/>
                  </a:lnTo>
                  <a:lnTo>
                    <a:pt x="8731" y="849"/>
                  </a:lnTo>
                  <a:lnTo>
                    <a:pt x="8750" y="856"/>
                  </a:lnTo>
                  <a:lnTo>
                    <a:pt x="8758" y="857"/>
                  </a:lnTo>
                  <a:lnTo>
                    <a:pt x="8768" y="856"/>
                  </a:lnTo>
                  <a:lnTo>
                    <a:pt x="8779" y="852"/>
                  </a:lnTo>
                  <a:lnTo>
                    <a:pt x="8795" y="847"/>
                  </a:lnTo>
                  <a:lnTo>
                    <a:pt x="8829" y="831"/>
                  </a:lnTo>
                  <a:lnTo>
                    <a:pt x="8871" y="810"/>
                  </a:lnTo>
                  <a:lnTo>
                    <a:pt x="8918" y="784"/>
                  </a:lnTo>
                  <a:lnTo>
                    <a:pt x="8969" y="754"/>
                  </a:lnTo>
                  <a:lnTo>
                    <a:pt x="9024" y="721"/>
                  </a:lnTo>
                  <a:lnTo>
                    <a:pt x="9079" y="686"/>
                  </a:lnTo>
                  <a:lnTo>
                    <a:pt x="9134" y="650"/>
                  </a:lnTo>
                  <a:lnTo>
                    <a:pt x="9187" y="615"/>
                  </a:lnTo>
                  <a:lnTo>
                    <a:pt x="9237" y="580"/>
                  </a:lnTo>
                  <a:lnTo>
                    <a:pt x="9283" y="548"/>
                  </a:lnTo>
                  <a:lnTo>
                    <a:pt x="9323" y="520"/>
                  </a:lnTo>
                  <a:lnTo>
                    <a:pt x="9356" y="496"/>
                  </a:lnTo>
                  <a:lnTo>
                    <a:pt x="9380" y="477"/>
                  </a:lnTo>
                  <a:lnTo>
                    <a:pt x="9395" y="463"/>
                  </a:lnTo>
                  <a:lnTo>
                    <a:pt x="9441" y="418"/>
                  </a:lnTo>
                  <a:lnTo>
                    <a:pt x="9481" y="376"/>
                  </a:lnTo>
                  <a:lnTo>
                    <a:pt x="9497" y="357"/>
                  </a:lnTo>
                  <a:lnTo>
                    <a:pt x="9513" y="339"/>
                  </a:lnTo>
                  <a:lnTo>
                    <a:pt x="9525" y="322"/>
                  </a:lnTo>
                  <a:lnTo>
                    <a:pt x="9538" y="305"/>
                  </a:lnTo>
                  <a:lnTo>
                    <a:pt x="9548" y="290"/>
                  </a:lnTo>
                  <a:lnTo>
                    <a:pt x="9557" y="274"/>
                  </a:lnTo>
                  <a:lnTo>
                    <a:pt x="9564" y="259"/>
                  </a:lnTo>
                  <a:lnTo>
                    <a:pt x="9569" y="245"/>
                  </a:lnTo>
                  <a:lnTo>
                    <a:pt x="9573" y="232"/>
                  </a:lnTo>
                  <a:lnTo>
                    <a:pt x="9575" y="220"/>
                  </a:lnTo>
                  <a:lnTo>
                    <a:pt x="9576" y="207"/>
                  </a:lnTo>
                  <a:lnTo>
                    <a:pt x="9575" y="194"/>
                  </a:lnTo>
                  <a:lnTo>
                    <a:pt x="9573" y="183"/>
                  </a:lnTo>
                  <a:lnTo>
                    <a:pt x="9569" y="171"/>
                  </a:lnTo>
                  <a:lnTo>
                    <a:pt x="9564" y="160"/>
                  </a:lnTo>
                  <a:lnTo>
                    <a:pt x="9557" y="148"/>
                  </a:lnTo>
                  <a:lnTo>
                    <a:pt x="9548" y="137"/>
                  </a:lnTo>
                  <a:lnTo>
                    <a:pt x="9539" y="125"/>
                  </a:lnTo>
                  <a:lnTo>
                    <a:pt x="9528" y="114"/>
                  </a:lnTo>
                  <a:lnTo>
                    <a:pt x="9515" y="102"/>
                  </a:lnTo>
                  <a:lnTo>
                    <a:pt x="9486" y="79"/>
                  </a:lnTo>
                  <a:lnTo>
                    <a:pt x="9451" y="54"/>
                  </a:lnTo>
                  <a:lnTo>
                    <a:pt x="9412" y="28"/>
                  </a:lnTo>
                  <a:lnTo>
                    <a:pt x="9367" y="0"/>
                  </a:lnTo>
                  <a:close/>
                  <a:moveTo>
                    <a:pt x="8012" y="0"/>
                  </a:moveTo>
                  <a:lnTo>
                    <a:pt x="6372" y="0"/>
                  </a:lnTo>
                  <a:lnTo>
                    <a:pt x="6375" y="26"/>
                  </a:lnTo>
                  <a:lnTo>
                    <a:pt x="6377" y="51"/>
                  </a:lnTo>
                  <a:lnTo>
                    <a:pt x="6379" y="77"/>
                  </a:lnTo>
                  <a:lnTo>
                    <a:pt x="6380" y="102"/>
                  </a:lnTo>
                  <a:lnTo>
                    <a:pt x="6381" y="128"/>
                  </a:lnTo>
                  <a:lnTo>
                    <a:pt x="6381" y="153"/>
                  </a:lnTo>
                  <a:lnTo>
                    <a:pt x="6381" y="178"/>
                  </a:lnTo>
                  <a:lnTo>
                    <a:pt x="6381" y="202"/>
                  </a:lnTo>
                  <a:lnTo>
                    <a:pt x="6384" y="207"/>
                  </a:lnTo>
                  <a:lnTo>
                    <a:pt x="6391" y="212"/>
                  </a:lnTo>
                  <a:lnTo>
                    <a:pt x="6404" y="217"/>
                  </a:lnTo>
                  <a:lnTo>
                    <a:pt x="6422" y="222"/>
                  </a:lnTo>
                  <a:lnTo>
                    <a:pt x="6444" y="227"/>
                  </a:lnTo>
                  <a:lnTo>
                    <a:pt x="6469" y="232"/>
                  </a:lnTo>
                  <a:lnTo>
                    <a:pt x="6497" y="237"/>
                  </a:lnTo>
                  <a:lnTo>
                    <a:pt x="6530" y="243"/>
                  </a:lnTo>
                  <a:lnTo>
                    <a:pt x="6603" y="253"/>
                  </a:lnTo>
                  <a:lnTo>
                    <a:pt x="6686" y="263"/>
                  </a:lnTo>
                  <a:lnTo>
                    <a:pt x="6776" y="272"/>
                  </a:lnTo>
                  <a:lnTo>
                    <a:pt x="6871" y="281"/>
                  </a:lnTo>
                  <a:lnTo>
                    <a:pt x="6968" y="290"/>
                  </a:lnTo>
                  <a:lnTo>
                    <a:pt x="7063" y="297"/>
                  </a:lnTo>
                  <a:lnTo>
                    <a:pt x="7156" y="305"/>
                  </a:lnTo>
                  <a:lnTo>
                    <a:pt x="7244" y="311"/>
                  </a:lnTo>
                  <a:lnTo>
                    <a:pt x="7325" y="316"/>
                  </a:lnTo>
                  <a:lnTo>
                    <a:pt x="7395" y="320"/>
                  </a:lnTo>
                  <a:lnTo>
                    <a:pt x="7452" y="322"/>
                  </a:lnTo>
                  <a:lnTo>
                    <a:pt x="7493" y="323"/>
                  </a:lnTo>
                  <a:lnTo>
                    <a:pt x="7510" y="323"/>
                  </a:lnTo>
                  <a:lnTo>
                    <a:pt x="7527" y="322"/>
                  </a:lnTo>
                  <a:lnTo>
                    <a:pt x="7544" y="319"/>
                  </a:lnTo>
                  <a:lnTo>
                    <a:pt x="7562" y="316"/>
                  </a:lnTo>
                  <a:lnTo>
                    <a:pt x="7578" y="313"/>
                  </a:lnTo>
                  <a:lnTo>
                    <a:pt x="7596" y="308"/>
                  </a:lnTo>
                  <a:lnTo>
                    <a:pt x="7614" y="302"/>
                  </a:lnTo>
                  <a:lnTo>
                    <a:pt x="7632" y="296"/>
                  </a:lnTo>
                  <a:lnTo>
                    <a:pt x="7666" y="283"/>
                  </a:lnTo>
                  <a:lnTo>
                    <a:pt x="7702" y="267"/>
                  </a:lnTo>
                  <a:lnTo>
                    <a:pt x="7738" y="248"/>
                  </a:lnTo>
                  <a:lnTo>
                    <a:pt x="7772" y="226"/>
                  </a:lnTo>
                  <a:lnTo>
                    <a:pt x="7807" y="203"/>
                  </a:lnTo>
                  <a:lnTo>
                    <a:pt x="7840" y="178"/>
                  </a:lnTo>
                  <a:lnTo>
                    <a:pt x="7872" y="152"/>
                  </a:lnTo>
                  <a:lnTo>
                    <a:pt x="7902" y="124"/>
                  </a:lnTo>
                  <a:lnTo>
                    <a:pt x="7933" y="95"/>
                  </a:lnTo>
                  <a:lnTo>
                    <a:pt x="7961" y="64"/>
                  </a:lnTo>
                  <a:lnTo>
                    <a:pt x="7986" y="32"/>
                  </a:lnTo>
                  <a:lnTo>
                    <a:pt x="8012" y="0"/>
                  </a:lnTo>
                  <a:close/>
                  <a:moveTo>
                    <a:pt x="6101" y="0"/>
                  </a:moveTo>
                  <a:lnTo>
                    <a:pt x="4172" y="0"/>
                  </a:lnTo>
                  <a:lnTo>
                    <a:pt x="4173" y="14"/>
                  </a:lnTo>
                  <a:lnTo>
                    <a:pt x="4175" y="28"/>
                  </a:lnTo>
                  <a:lnTo>
                    <a:pt x="4179" y="44"/>
                  </a:lnTo>
                  <a:lnTo>
                    <a:pt x="4186" y="60"/>
                  </a:lnTo>
                  <a:lnTo>
                    <a:pt x="4192" y="76"/>
                  </a:lnTo>
                  <a:lnTo>
                    <a:pt x="4201" y="93"/>
                  </a:lnTo>
                  <a:lnTo>
                    <a:pt x="4210" y="110"/>
                  </a:lnTo>
                  <a:lnTo>
                    <a:pt x="4221" y="129"/>
                  </a:lnTo>
                  <a:lnTo>
                    <a:pt x="4234" y="148"/>
                  </a:lnTo>
                  <a:lnTo>
                    <a:pt x="4249" y="169"/>
                  </a:lnTo>
                  <a:lnTo>
                    <a:pt x="4267" y="190"/>
                  </a:lnTo>
                  <a:lnTo>
                    <a:pt x="4285" y="212"/>
                  </a:lnTo>
                  <a:lnTo>
                    <a:pt x="4306" y="234"/>
                  </a:lnTo>
                  <a:lnTo>
                    <a:pt x="4328" y="255"/>
                  </a:lnTo>
                  <a:lnTo>
                    <a:pt x="4351" y="278"/>
                  </a:lnTo>
                  <a:lnTo>
                    <a:pt x="4377" y="300"/>
                  </a:lnTo>
                  <a:lnTo>
                    <a:pt x="4402" y="323"/>
                  </a:lnTo>
                  <a:lnTo>
                    <a:pt x="4430" y="346"/>
                  </a:lnTo>
                  <a:lnTo>
                    <a:pt x="4460" y="367"/>
                  </a:lnTo>
                  <a:lnTo>
                    <a:pt x="4489" y="390"/>
                  </a:lnTo>
                  <a:lnTo>
                    <a:pt x="4520" y="412"/>
                  </a:lnTo>
                  <a:lnTo>
                    <a:pt x="4552" y="435"/>
                  </a:lnTo>
                  <a:lnTo>
                    <a:pt x="4583" y="457"/>
                  </a:lnTo>
                  <a:lnTo>
                    <a:pt x="4617" y="478"/>
                  </a:lnTo>
                  <a:lnTo>
                    <a:pt x="4650" y="499"/>
                  </a:lnTo>
                  <a:lnTo>
                    <a:pt x="4684" y="519"/>
                  </a:lnTo>
                  <a:lnTo>
                    <a:pt x="4719" y="540"/>
                  </a:lnTo>
                  <a:lnTo>
                    <a:pt x="4753" y="559"/>
                  </a:lnTo>
                  <a:lnTo>
                    <a:pt x="4787" y="578"/>
                  </a:lnTo>
                  <a:lnTo>
                    <a:pt x="4823" y="596"/>
                  </a:lnTo>
                  <a:lnTo>
                    <a:pt x="4858" y="613"/>
                  </a:lnTo>
                  <a:lnTo>
                    <a:pt x="4892" y="630"/>
                  </a:lnTo>
                  <a:lnTo>
                    <a:pt x="4928" y="645"/>
                  </a:lnTo>
                  <a:lnTo>
                    <a:pt x="4961" y="661"/>
                  </a:lnTo>
                  <a:lnTo>
                    <a:pt x="4995" y="673"/>
                  </a:lnTo>
                  <a:lnTo>
                    <a:pt x="5028" y="686"/>
                  </a:lnTo>
                  <a:lnTo>
                    <a:pt x="5062" y="698"/>
                  </a:lnTo>
                  <a:lnTo>
                    <a:pt x="5095" y="708"/>
                  </a:lnTo>
                  <a:lnTo>
                    <a:pt x="5125" y="717"/>
                  </a:lnTo>
                  <a:lnTo>
                    <a:pt x="5156" y="724"/>
                  </a:lnTo>
                  <a:lnTo>
                    <a:pt x="5192" y="726"/>
                  </a:lnTo>
                  <a:lnTo>
                    <a:pt x="5229" y="722"/>
                  </a:lnTo>
                  <a:lnTo>
                    <a:pt x="5268" y="717"/>
                  </a:lnTo>
                  <a:lnTo>
                    <a:pt x="5308" y="709"/>
                  </a:lnTo>
                  <a:lnTo>
                    <a:pt x="5348" y="698"/>
                  </a:lnTo>
                  <a:lnTo>
                    <a:pt x="5391" y="685"/>
                  </a:lnTo>
                  <a:lnTo>
                    <a:pt x="5433" y="668"/>
                  </a:lnTo>
                  <a:lnTo>
                    <a:pt x="5476" y="650"/>
                  </a:lnTo>
                  <a:lnTo>
                    <a:pt x="5519" y="631"/>
                  </a:lnTo>
                  <a:lnTo>
                    <a:pt x="5563" y="610"/>
                  </a:lnTo>
                  <a:lnTo>
                    <a:pt x="5606" y="587"/>
                  </a:lnTo>
                  <a:lnTo>
                    <a:pt x="5648" y="562"/>
                  </a:lnTo>
                  <a:lnTo>
                    <a:pt x="5690" y="537"/>
                  </a:lnTo>
                  <a:lnTo>
                    <a:pt x="5731" y="510"/>
                  </a:lnTo>
                  <a:lnTo>
                    <a:pt x="5772" y="482"/>
                  </a:lnTo>
                  <a:lnTo>
                    <a:pt x="5811" y="453"/>
                  </a:lnTo>
                  <a:lnTo>
                    <a:pt x="5848" y="424"/>
                  </a:lnTo>
                  <a:lnTo>
                    <a:pt x="5884" y="393"/>
                  </a:lnTo>
                  <a:lnTo>
                    <a:pt x="5918" y="362"/>
                  </a:lnTo>
                  <a:lnTo>
                    <a:pt x="5950" y="332"/>
                  </a:lnTo>
                  <a:lnTo>
                    <a:pt x="5981" y="301"/>
                  </a:lnTo>
                  <a:lnTo>
                    <a:pt x="6008" y="271"/>
                  </a:lnTo>
                  <a:lnTo>
                    <a:pt x="6032" y="240"/>
                  </a:lnTo>
                  <a:lnTo>
                    <a:pt x="6055" y="209"/>
                  </a:lnTo>
                  <a:lnTo>
                    <a:pt x="6073" y="180"/>
                  </a:lnTo>
                  <a:lnTo>
                    <a:pt x="6088" y="151"/>
                  </a:lnTo>
                  <a:lnTo>
                    <a:pt x="6101" y="123"/>
                  </a:lnTo>
                  <a:lnTo>
                    <a:pt x="6108" y="96"/>
                  </a:lnTo>
                  <a:lnTo>
                    <a:pt x="6113" y="70"/>
                  </a:lnTo>
                  <a:lnTo>
                    <a:pt x="6113" y="45"/>
                  </a:lnTo>
                  <a:lnTo>
                    <a:pt x="6110" y="22"/>
                  </a:lnTo>
                  <a:lnTo>
                    <a:pt x="6101" y="0"/>
                  </a:lnTo>
                  <a:close/>
                  <a:moveTo>
                    <a:pt x="3831" y="0"/>
                  </a:moveTo>
                  <a:lnTo>
                    <a:pt x="2243" y="0"/>
                  </a:lnTo>
                  <a:lnTo>
                    <a:pt x="2248" y="50"/>
                  </a:lnTo>
                  <a:lnTo>
                    <a:pt x="2254" y="95"/>
                  </a:lnTo>
                  <a:lnTo>
                    <a:pt x="2263" y="137"/>
                  </a:lnTo>
                  <a:lnTo>
                    <a:pt x="2273" y="174"/>
                  </a:lnTo>
                  <a:lnTo>
                    <a:pt x="2286" y="208"/>
                  </a:lnTo>
                  <a:lnTo>
                    <a:pt x="2301" y="237"/>
                  </a:lnTo>
                  <a:lnTo>
                    <a:pt x="2318" y="265"/>
                  </a:lnTo>
                  <a:lnTo>
                    <a:pt x="2337" y="288"/>
                  </a:lnTo>
                  <a:lnTo>
                    <a:pt x="2357" y="310"/>
                  </a:lnTo>
                  <a:lnTo>
                    <a:pt x="2380" y="328"/>
                  </a:lnTo>
                  <a:lnTo>
                    <a:pt x="2404" y="343"/>
                  </a:lnTo>
                  <a:lnTo>
                    <a:pt x="2431" y="356"/>
                  </a:lnTo>
                  <a:lnTo>
                    <a:pt x="2459" y="367"/>
                  </a:lnTo>
                  <a:lnTo>
                    <a:pt x="2490" y="376"/>
                  </a:lnTo>
                  <a:lnTo>
                    <a:pt x="2521" y="383"/>
                  </a:lnTo>
                  <a:lnTo>
                    <a:pt x="2555" y="388"/>
                  </a:lnTo>
                  <a:lnTo>
                    <a:pt x="2591" y="390"/>
                  </a:lnTo>
                  <a:lnTo>
                    <a:pt x="2628" y="393"/>
                  </a:lnTo>
                  <a:lnTo>
                    <a:pt x="2666" y="393"/>
                  </a:lnTo>
                  <a:lnTo>
                    <a:pt x="2707" y="393"/>
                  </a:lnTo>
                  <a:lnTo>
                    <a:pt x="2793" y="389"/>
                  </a:lnTo>
                  <a:lnTo>
                    <a:pt x="2885" y="383"/>
                  </a:lnTo>
                  <a:lnTo>
                    <a:pt x="2985" y="376"/>
                  </a:lnTo>
                  <a:lnTo>
                    <a:pt x="3090" y="370"/>
                  </a:lnTo>
                  <a:lnTo>
                    <a:pt x="3145" y="366"/>
                  </a:lnTo>
                  <a:lnTo>
                    <a:pt x="3201" y="365"/>
                  </a:lnTo>
                  <a:lnTo>
                    <a:pt x="3260" y="362"/>
                  </a:lnTo>
                  <a:lnTo>
                    <a:pt x="3319" y="362"/>
                  </a:lnTo>
                  <a:lnTo>
                    <a:pt x="3405" y="362"/>
                  </a:lnTo>
                  <a:lnTo>
                    <a:pt x="3490" y="362"/>
                  </a:lnTo>
                  <a:lnTo>
                    <a:pt x="3570" y="360"/>
                  </a:lnTo>
                  <a:lnTo>
                    <a:pt x="3648" y="357"/>
                  </a:lnTo>
                  <a:lnTo>
                    <a:pt x="3683" y="355"/>
                  </a:lnTo>
                  <a:lnTo>
                    <a:pt x="3719" y="351"/>
                  </a:lnTo>
                  <a:lnTo>
                    <a:pt x="3752" y="348"/>
                  </a:lnTo>
                  <a:lnTo>
                    <a:pt x="3784" y="343"/>
                  </a:lnTo>
                  <a:lnTo>
                    <a:pt x="3815" y="338"/>
                  </a:lnTo>
                  <a:lnTo>
                    <a:pt x="3841" y="332"/>
                  </a:lnTo>
                  <a:lnTo>
                    <a:pt x="3868" y="325"/>
                  </a:lnTo>
                  <a:lnTo>
                    <a:pt x="3891" y="318"/>
                  </a:lnTo>
                  <a:lnTo>
                    <a:pt x="3912" y="309"/>
                  </a:lnTo>
                  <a:lnTo>
                    <a:pt x="3931" y="299"/>
                  </a:lnTo>
                  <a:lnTo>
                    <a:pt x="3946" y="287"/>
                  </a:lnTo>
                  <a:lnTo>
                    <a:pt x="3959" y="274"/>
                  </a:lnTo>
                  <a:lnTo>
                    <a:pt x="3968" y="260"/>
                  </a:lnTo>
                  <a:lnTo>
                    <a:pt x="3974" y="245"/>
                  </a:lnTo>
                  <a:lnTo>
                    <a:pt x="3977" y="228"/>
                  </a:lnTo>
                  <a:lnTo>
                    <a:pt x="3977" y="209"/>
                  </a:lnTo>
                  <a:lnTo>
                    <a:pt x="3973" y="190"/>
                  </a:lnTo>
                  <a:lnTo>
                    <a:pt x="3965" y="169"/>
                  </a:lnTo>
                  <a:lnTo>
                    <a:pt x="3954" y="146"/>
                  </a:lnTo>
                  <a:lnTo>
                    <a:pt x="3937" y="120"/>
                  </a:lnTo>
                  <a:lnTo>
                    <a:pt x="3918" y="93"/>
                  </a:lnTo>
                  <a:lnTo>
                    <a:pt x="3894" y="64"/>
                  </a:lnTo>
                  <a:lnTo>
                    <a:pt x="3864" y="33"/>
                  </a:lnTo>
                  <a:lnTo>
                    <a:pt x="3831" y="0"/>
                  </a:lnTo>
                  <a:close/>
                  <a:moveTo>
                    <a:pt x="1971" y="0"/>
                  </a:moveTo>
                  <a:lnTo>
                    <a:pt x="0" y="0"/>
                  </a:lnTo>
                  <a:lnTo>
                    <a:pt x="38" y="26"/>
                  </a:lnTo>
                  <a:lnTo>
                    <a:pt x="79" y="53"/>
                  </a:lnTo>
                  <a:lnTo>
                    <a:pt x="122" y="78"/>
                  </a:lnTo>
                  <a:lnTo>
                    <a:pt x="167" y="102"/>
                  </a:lnTo>
                  <a:lnTo>
                    <a:pt x="213" y="127"/>
                  </a:lnTo>
                  <a:lnTo>
                    <a:pt x="259" y="151"/>
                  </a:lnTo>
                  <a:lnTo>
                    <a:pt x="305" y="172"/>
                  </a:lnTo>
                  <a:lnTo>
                    <a:pt x="350" y="193"/>
                  </a:lnTo>
                  <a:lnTo>
                    <a:pt x="394" y="212"/>
                  </a:lnTo>
                  <a:lnTo>
                    <a:pt x="435" y="230"/>
                  </a:lnTo>
                  <a:lnTo>
                    <a:pt x="473" y="245"/>
                  </a:lnTo>
                  <a:lnTo>
                    <a:pt x="507" y="258"/>
                  </a:lnTo>
                  <a:lnTo>
                    <a:pt x="538" y="268"/>
                  </a:lnTo>
                  <a:lnTo>
                    <a:pt x="562" y="276"/>
                  </a:lnTo>
                  <a:lnTo>
                    <a:pt x="583" y="281"/>
                  </a:lnTo>
                  <a:lnTo>
                    <a:pt x="595" y="282"/>
                  </a:lnTo>
                  <a:lnTo>
                    <a:pt x="644" y="283"/>
                  </a:lnTo>
                  <a:lnTo>
                    <a:pt x="710" y="285"/>
                  </a:lnTo>
                  <a:lnTo>
                    <a:pt x="792" y="286"/>
                  </a:lnTo>
                  <a:lnTo>
                    <a:pt x="883" y="287"/>
                  </a:lnTo>
                  <a:lnTo>
                    <a:pt x="985" y="290"/>
                  </a:lnTo>
                  <a:lnTo>
                    <a:pt x="1094" y="291"/>
                  </a:lnTo>
                  <a:lnTo>
                    <a:pt x="1206" y="291"/>
                  </a:lnTo>
                  <a:lnTo>
                    <a:pt x="1318" y="291"/>
                  </a:lnTo>
                  <a:lnTo>
                    <a:pt x="1430" y="291"/>
                  </a:lnTo>
                  <a:lnTo>
                    <a:pt x="1536" y="288"/>
                  </a:lnTo>
                  <a:lnTo>
                    <a:pt x="1637" y="285"/>
                  </a:lnTo>
                  <a:lnTo>
                    <a:pt x="1726" y="278"/>
                  </a:lnTo>
                  <a:lnTo>
                    <a:pt x="1767" y="274"/>
                  </a:lnTo>
                  <a:lnTo>
                    <a:pt x="1804" y="271"/>
                  </a:lnTo>
                  <a:lnTo>
                    <a:pt x="1837" y="265"/>
                  </a:lnTo>
                  <a:lnTo>
                    <a:pt x="1865" y="260"/>
                  </a:lnTo>
                  <a:lnTo>
                    <a:pt x="1889" y="254"/>
                  </a:lnTo>
                  <a:lnTo>
                    <a:pt x="1910" y="248"/>
                  </a:lnTo>
                  <a:lnTo>
                    <a:pt x="1924" y="240"/>
                  </a:lnTo>
                  <a:lnTo>
                    <a:pt x="1933" y="232"/>
                  </a:lnTo>
                  <a:lnTo>
                    <a:pt x="1945" y="217"/>
                  </a:lnTo>
                  <a:lnTo>
                    <a:pt x="1954" y="200"/>
                  </a:lnTo>
                  <a:lnTo>
                    <a:pt x="1963" y="185"/>
                  </a:lnTo>
                  <a:lnTo>
                    <a:pt x="1970" y="170"/>
                  </a:lnTo>
                  <a:lnTo>
                    <a:pt x="1975" y="156"/>
                  </a:lnTo>
                  <a:lnTo>
                    <a:pt x="1979" y="141"/>
                  </a:lnTo>
                  <a:lnTo>
                    <a:pt x="1981" y="127"/>
                  </a:lnTo>
                  <a:lnTo>
                    <a:pt x="1982" y="112"/>
                  </a:lnTo>
                  <a:lnTo>
                    <a:pt x="1982" y="98"/>
                  </a:lnTo>
                  <a:lnTo>
                    <a:pt x="1982" y="83"/>
                  </a:lnTo>
                  <a:lnTo>
                    <a:pt x="1981" y="70"/>
                  </a:lnTo>
                  <a:lnTo>
                    <a:pt x="1980" y="56"/>
                  </a:lnTo>
                  <a:lnTo>
                    <a:pt x="1976" y="28"/>
                  </a:lnTo>
                  <a:lnTo>
                    <a:pt x="197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4" name="Freeform 34"/>
            <p:cNvSpPr>
              <a:spLocks/>
            </p:cNvSpPr>
            <p:nvPr/>
          </p:nvSpPr>
          <p:spPr bwMode="auto">
            <a:xfrm>
              <a:off x="2627313" y="2809875"/>
              <a:ext cx="679450" cy="590550"/>
            </a:xfrm>
            <a:custGeom>
              <a:avLst/>
              <a:gdLst>
                <a:gd name="T0" fmla="*/ 774 w 1711"/>
                <a:gd name="T1" fmla="*/ 42 h 1488"/>
                <a:gd name="T2" fmla="*/ 835 w 1711"/>
                <a:gd name="T3" fmla="*/ 22 h 1488"/>
                <a:gd name="T4" fmla="*/ 902 w 1711"/>
                <a:gd name="T5" fmla="*/ 8 h 1488"/>
                <a:gd name="T6" fmla="*/ 972 w 1711"/>
                <a:gd name="T7" fmla="*/ 1 h 1488"/>
                <a:gd name="T8" fmla="*/ 1042 w 1711"/>
                <a:gd name="T9" fmla="*/ 3 h 1488"/>
                <a:gd name="T10" fmla="*/ 1107 w 1711"/>
                <a:gd name="T11" fmla="*/ 12 h 1488"/>
                <a:gd name="T12" fmla="*/ 1136 w 1711"/>
                <a:gd name="T13" fmla="*/ 19 h 1488"/>
                <a:gd name="T14" fmla="*/ 1163 w 1711"/>
                <a:gd name="T15" fmla="*/ 29 h 1488"/>
                <a:gd name="T16" fmla="*/ 1187 w 1711"/>
                <a:gd name="T17" fmla="*/ 42 h 1488"/>
                <a:gd name="T18" fmla="*/ 1209 w 1711"/>
                <a:gd name="T19" fmla="*/ 56 h 1488"/>
                <a:gd name="T20" fmla="*/ 1225 w 1711"/>
                <a:gd name="T21" fmla="*/ 73 h 1488"/>
                <a:gd name="T22" fmla="*/ 1238 w 1711"/>
                <a:gd name="T23" fmla="*/ 92 h 1488"/>
                <a:gd name="T24" fmla="*/ 1682 w 1711"/>
                <a:gd name="T25" fmla="*/ 973 h 1488"/>
                <a:gd name="T26" fmla="*/ 1698 w 1711"/>
                <a:gd name="T27" fmla="*/ 1013 h 1488"/>
                <a:gd name="T28" fmla="*/ 1709 w 1711"/>
                <a:gd name="T29" fmla="*/ 1054 h 1488"/>
                <a:gd name="T30" fmla="*/ 1711 w 1711"/>
                <a:gd name="T31" fmla="*/ 1094 h 1488"/>
                <a:gd name="T32" fmla="*/ 1707 w 1711"/>
                <a:gd name="T33" fmla="*/ 1122 h 1488"/>
                <a:gd name="T34" fmla="*/ 1702 w 1711"/>
                <a:gd name="T35" fmla="*/ 1141 h 1488"/>
                <a:gd name="T36" fmla="*/ 1693 w 1711"/>
                <a:gd name="T37" fmla="*/ 1159 h 1488"/>
                <a:gd name="T38" fmla="*/ 1683 w 1711"/>
                <a:gd name="T39" fmla="*/ 1175 h 1488"/>
                <a:gd name="T40" fmla="*/ 1669 w 1711"/>
                <a:gd name="T41" fmla="*/ 1192 h 1488"/>
                <a:gd name="T42" fmla="*/ 1651 w 1711"/>
                <a:gd name="T43" fmla="*/ 1207 h 1488"/>
                <a:gd name="T44" fmla="*/ 1631 w 1711"/>
                <a:gd name="T45" fmla="*/ 1221 h 1488"/>
                <a:gd name="T46" fmla="*/ 1605 w 1711"/>
                <a:gd name="T47" fmla="*/ 1235 h 1488"/>
                <a:gd name="T48" fmla="*/ 1113 w 1711"/>
                <a:gd name="T49" fmla="*/ 1447 h 1488"/>
                <a:gd name="T50" fmla="*/ 1053 w 1711"/>
                <a:gd name="T51" fmla="*/ 1469 h 1488"/>
                <a:gd name="T52" fmla="*/ 988 w 1711"/>
                <a:gd name="T53" fmla="*/ 1481 h 1488"/>
                <a:gd name="T54" fmla="*/ 921 w 1711"/>
                <a:gd name="T55" fmla="*/ 1488 h 1488"/>
                <a:gd name="T56" fmla="*/ 854 w 1711"/>
                <a:gd name="T57" fmla="*/ 1485 h 1488"/>
                <a:gd name="T58" fmla="*/ 791 w 1711"/>
                <a:gd name="T59" fmla="*/ 1475 h 1488"/>
                <a:gd name="T60" fmla="*/ 735 w 1711"/>
                <a:gd name="T61" fmla="*/ 1457 h 1488"/>
                <a:gd name="T62" fmla="*/ 709 w 1711"/>
                <a:gd name="T63" fmla="*/ 1446 h 1488"/>
                <a:gd name="T64" fmla="*/ 686 w 1711"/>
                <a:gd name="T65" fmla="*/ 1432 h 1488"/>
                <a:gd name="T66" fmla="*/ 666 w 1711"/>
                <a:gd name="T67" fmla="*/ 1415 h 1488"/>
                <a:gd name="T68" fmla="*/ 649 w 1711"/>
                <a:gd name="T69" fmla="*/ 1397 h 1488"/>
                <a:gd name="T70" fmla="*/ 35 w 1711"/>
                <a:gd name="T71" fmla="*/ 597 h 1488"/>
                <a:gd name="T72" fmla="*/ 14 w 1711"/>
                <a:gd name="T73" fmla="*/ 556 h 1488"/>
                <a:gd name="T74" fmla="*/ 3 w 1711"/>
                <a:gd name="T75" fmla="*/ 516 h 1488"/>
                <a:gd name="T76" fmla="*/ 0 w 1711"/>
                <a:gd name="T77" fmla="*/ 487 h 1488"/>
                <a:gd name="T78" fmla="*/ 1 w 1711"/>
                <a:gd name="T79" fmla="*/ 467 h 1488"/>
                <a:gd name="T80" fmla="*/ 5 w 1711"/>
                <a:gd name="T81" fmla="*/ 447 h 1488"/>
                <a:gd name="T82" fmla="*/ 13 w 1711"/>
                <a:gd name="T83" fmla="*/ 428 h 1488"/>
                <a:gd name="T84" fmla="*/ 22 w 1711"/>
                <a:gd name="T85" fmla="*/ 411 h 1488"/>
                <a:gd name="T86" fmla="*/ 35 w 1711"/>
                <a:gd name="T87" fmla="*/ 394 h 1488"/>
                <a:gd name="T88" fmla="*/ 50 w 1711"/>
                <a:gd name="T89" fmla="*/ 377 h 1488"/>
                <a:gd name="T90" fmla="*/ 69 w 1711"/>
                <a:gd name="T91" fmla="*/ 361 h 1488"/>
                <a:gd name="T92" fmla="*/ 91 w 1711"/>
                <a:gd name="T93" fmla="*/ 347 h 1488"/>
                <a:gd name="T94" fmla="*/ 115 w 1711"/>
                <a:gd name="T95" fmla="*/ 333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1" h="1488">
                  <a:moveTo>
                    <a:pt x="129" y="326"/>
                  </a:moveTo>
                  <a:lnTo>
                    <a:pt x="774" y="42"/>
                  </a:lnTo>
                  <a:lnTo>
                    <a:pt x="803" y="31"/>
                  </a:lnTo>
                  <a:lnTo>
                    <a:pt x="835" y="22"/>
                  </a:lnTo>
                  <a:lnTo>
                    <a:pt x="868" y="13"/>
                  </a:lnTo>
                  <a:lnTo>
                    <a:pt x="902" y="8"/>
                  </a:lnTo>
                  <a:lnTo>
                    <a:pt x="937" y="3"/>
                  </a:lnTo>
                  <a:lnTo>
                    <a:pt x="972" y="1"/>
                  </a:lnTo>
                  <a:lnTo>
                    <a:pt x="1007" y="0"/>
                  </a:lnTo>
                  <a:lnTo>
                    <a:pt x="1042" y="3"/>
                  </a:lnTo>
                  <a:lnTo>
                    <a:pt x="1075" y="5"/>
                  </a:lnTo>
                  <a:lnTo>
                    <a:pt x="1107" y="12"/>
                  </a:lnTo>
                  <a:lnTo>
                    <a:pt x="1122" y="15"/>
                  </a:lnTo>
                  <a:lnTo>
                    <a:pt x="1136" y="19"/>
                  </a:lnTo>
                  <a:lnTo>
                    <a:pt x="1150" y="24"/>
                  </a:lnTo>
                  <a:lnTo>
                    <a:pt x="1163" y="29"/>
                  </a:lnTo>
                  <a:lnTo>
                    <a:pt x="1176" y="36"/>
                  </a:lnTo>
                  <a:lnTo>
                    <a:pt x="1187" y="42"/>
                  </a:lnTo>
                  <a:lnTo>
                    <a:pt x="1199" y="49"/>
                  </a:lnTo>
                  <a:lnTo>
                    <a:pt x="1209" y="56"/>
                  </a:lnTo>
                  <a:lnTo>
                    <a:pt x="1218" y="65"/>
                  </a:lnTo>
                  <a:lnTo>
                    <a:pt x="1225" y="73"/>
                  </a:lnTo>
                  <a:lnTo>
                    <a:pt x="1232" y="83"/>
                  </a:lnTo>
                  <a:lnTo>
                    <a:pt x="1238" y="92"/>
                  </a:lnTo>
                  <a:lnTo>
                    <a:pt x="1673" y="952"/>
                  </a:lnTo>
                  <a:lnTo>
                    <a:pt x="1682" y="973"/>
                  </a:lnTo>
                  <a:lnTo>
                    <a:pt x="1691" y="993"/>
                  </a:lnTo>
                  <a:lnTo>
                    <a:pt x="1698" y="1013"/>
                  </a:lnTo>
                  <a:lnTo>
                    <a:pt x="1704" y="1034"/>
                  </a:lnTo>
                  <a:lnTo>
                    <a:pt x="1709" y="1054"/>
                  </a:lnTo>
                  <a:lnTo>
                    <a:pt x="1711" y="1075"/>
                  </a:lnTo>
                  <a:lnTo>
                    <a:pt x="1711" y="1094"/>
                  </a:lnTo>
                  <a:lnTo>
                    <a:pt x="1710" y="1113"/>
                  </a:lnTo>
                  <a:lnTo>
                    <a:pt x="1707" y="1122"/>
                  </a:lnTo>
                  <a:lnTo>
                    <a:pt x="1705" y="1132"/>
                  </a:lnTo>
                  <a:lnTo>
                    <a:pt x="1702" y="1141"/>
                  </a:lnTo>
                  <a:lnTo>
                    <a:pt x="1698" y="1150"/>
                  </a:lnTo>
                  <a:lnTo>
                    <a:pt x="1693" y="1159"/>
                  </a:lnTo>
                  <a:lnTo>
                    <a:pt x="1688" y="1168"/>
                  </a:lnTo>
                  <a:lnTo>
                    <a:pt x="1683" y="1175"/>
                  </a:lnTo>
                  <a:lnTo>
                    <a:pt x="1675" y="1184"/>
                  </a:lnTo>
                  <a:lnTo>
                    <a:pt x="1669" y="1192"/>
                  </a:lnTo>
                  <a:lnTo>
                    <a:pt x="1660" y="1200"/>
                  </a:lnTo>
                  <a:lnTo>
                    <a:pt x="1651" y="1207"/>
                  </a:lnTo>
                  <a:lnTo>
                    <a:pt x="1641" y="1215"/>
                  </a:lnTo>
                  <a:lnTo>
                    <a:pt x="1631" y="1221"/>
                  </a:lnTo>
                  <a:lnTo>
                    <a:pt x="1618" y="1229"/>
                  </a:lnTo>
                  <a:lnTo>
                    <a:pt x="1605" y="1235"/>
                  </a:lnTo>
                  <a:lnTo>
                    <a:pt x="1593" y="1242"/>
                  </a:lnTo>
                  <a:lnTo>
                    <a:pt x="1113" y="1447"/>
                  </a:lnTo>
                  <a:lnTo>
                    <a:pt x="1084" y="1458"/>
                  </a:lnTo>
                  <a:lnTo>
                    <a:pt x="1053" y="1469"/>
                  </a:lnTo>
                  <a:lnTo>
                    <a:pt x="1021" y="1476"/>
                  </a:lnTo>
                  <a:lnTo>
                    <a:pt x="988" y="1481"/>
                  </a:lnTo>
                  <a:lnTo>
                    <a:pt x="955" y="1485"/>
                  </a:lnTo>
                  <a:lnTo>
                    <a:pt x="921" y="1488"/>
                  </a:lnTo>
                  <a:lnTo>
                    <a:pt x="888" y="1488"/>
                  </a:lnTo>
                  <a:lnTo>
                    <a:pt x="854" y="1485"/>
                  </a:lnTo>
                  <a:lnTo>
                    <a:pt x="823" y="1481"/>
                  </a:lnTo>
                  <a:lnTo>
                    <a:pt x="791" y="1475"/>
                  </a:lnTo>
                  <a:lnTo>
                    <a:pt x="761" y="1467"/>
                  </a:lnTo>
                  <a:lnTo>
                    <a:pt x="735" y="1457"/>
                  </a:lnTo>
                  <a:lnTo>
                    <a:pt x="722" y="1452"/>
                  </a:lnTo>
                  <a:lnTo>
                    <a:pt x="709" y="1446"/>
                  </a:lnTo>
                  <a:lnTo>
                    <a:pt x="698" y="1439"/>
                  </a:lnTo>
                  <a:lnTo>
                    <a:pt x="686" y="1432"/>
                  </a:lnTo>
                  <a:lnTo>
                    <a:pt x="676" y="1424"/>
                  </a:lnTo>
                  <a:lnTo>
                    <a:pt x="666" y="1415"/>
                  </a:lnTo>
                  <a:lnTo>
                    <a:pt x="658" y="1407"/>
                  </a:lnTo>
                  <a:lnTo>
                    <a:pt x="649" y="1397"/>
                  </a:lnTo>
                  <a:lnTo>
                    <a:pt x="49" y="616"/>
                  </a:lnTo>
                  <a:lnTo>
                    <a:pt x="35" y="597"/>
                  </a:lnTo>
                  <a:lnTo>
                    <a:pt x="23" y="576"/>
                  </a:lnTo>
                  <a:lnTo>
                    <a:pt x="14" y="556"/>
                  </a:lnTo>
                  <a:lnTo>
                    <a:pt x="7" y="537"/>
                  </a:lnTo>
                  <a:lnTo>
                    <a:pt x="3" y="516"/>
                  </a:lnTo>
                  <a:lnTo>
                    <a:pt x="0" y="496"/>
                  </a:lnTo>
                  <a:lnTo>
                    <a:pt x="0" y="487"/>
                  </a:lnTo>
                  <a:lnTo>
                    <a:pt x="0" y="477"/>
                  </a:lnTo>
                  <a:lnTo>
                    <a:pt x="1" y="467"/>
                  </a:lnTo>
                  <a:lnTo>
                    <a:pt x="3" y="458"/>
                  </a:lnTo>
                  <a:lnTo>
                    <a:pt x="5" y="447"/>
                  </a:lnTo>
                  <a:lnTo>
                    <a:pt x="9" y="439"/>
                  </a:lnTo>
                  <a:lnTo>
                    <a:pt x="13" y="428"/>
                  </a:lnTo>
                  <a:lnTo>
                    <a:pt x="17" y="419"/>
                  </a:lnTo>
                  <a:lnTo>
                    <a:pt x="22" y="411"/>
                  </a:lnTo>
                  <a:lnTo>
                    <a:pt x="28" y="402"/>
                  </a:lnTo>
                  <a:lnTo>
                    <a:pt x="35" y="394"/>
                  </a:lnTo>
                  <a:lnTo>
                    <a:pt x="42" y="385"/>
                  </a:lnTo>
                  <a:lnTo>
                    <a:pt x="50" y="377"/>
                  </a:lnTo>
                  <a:lnTo>
                    <a:pt x="59" y="368"/>
                  </a:lnTo>
                  <a:lnTo>
                    <a:pt x="69" y="361"/>
                  </a:lnTo>
                  <a:lnTo>
                    <a:pt x="79" y="353"/>
                  </a:lnTo>
                  <a:lnTo>
                    <a:pt x="91" y="347"/>
                  </a:lnTo>
                  <a:lnTo>
                    <a:pt x="102" y="339"/>
                  </a:lnTo>
                  <a:lnTo>
                    <a:pt x="115" y="333"/>
                  </a:lnTo>
                  <a:lnTo>
                    <a:pt x="129" y="3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5" name="Freeform 35"/>
            <p:cNvSpPr>
              <a:spLocks/>
            </p:cNvSpPr>
            <p:nvPr/>
          </p:nvSpPr>
          <p:spPr bwMode="auto">
            <a:xfrm>
              <a:off x="5311775" y="2668588"/>
              <a:ext cx="749300" cy="547687"/>
            </a:xfrm>
            <a:custGeom>
              <a:avLst/>
              <a:gdLst>
                <a:gd name="T0" fmla="*/ 1151 w 1890"/>
                <a:gd name="T1" fmla="*/ 50 h 1379"/>
                <a:gd name="T2" fmla="*/ 1094 w 1890"/>
                <a:gd name="T3" fmla="*/ 25 h 1379"/>
                <a:gd name="T4" fmla="*/ 1031 w 1890"/>
                <a:gd name="T5" fmla="*/ 10 h 1379"/>
                <a:gd name="T6" fmla="*/ 965 w 1890"/>
                <a:gd name="T7" fmla="*/ 1 h 1379"/>
                <a:gd name="T8" fmla="*/ 899 w 1890"/>
                <a:gd name="T9" fmla="*/ 1 h 1379"/>
                <a:gd name="T10" fmla="*/ 835 w 1890"/>
                <a:gd name="T11" fmla="*/ 9 h 1379"/>
                <a:gd name="T12" fmla="*/ 776 w 1890"/>
                <a:gd name="T13" fmla="*/ 24 h 1379"/>
                <a:gd name="T14" fmla="*/ 750 w 1890"/>
                <a:gd name="T15" fmla="*/ 36 h 1379"/>
                <a:gd name="T16" fmla="*/ 725 w 1890"/>
                <a:gd name="T17" fmla="*/ 48 h 1379"/>
                <a:gd name="T18" fmla="*/ 703 w 1890"/>
                <a:gd name="T19" fmla="*/ 64 h 1379"/>
                <a:gd name="T20" fmla="*/ 683 w 1890"/>
                <a:gd name="T21" fmla="*/ 80 h 1379"/>
                <a:gd name="T22" fmla="*/ 40 w 1890"/>
                <a:gd name="T23" fmla="*/ 744 h 1379"/>
                <a:gd name="T24" fmla="*/ 15 w 1890"/>
                <a:gd name="T25" fmla="*/ 781 h 1379"/>
                <a:gd name="T26" fmla="*/ 5 w 1890"/>
                <a:gd name="T27" fmla="*/ 809 h 1379"/>
                <a:gd name="T28" fmla="*/ 0 w 1890"/>
                <a:gd name="T29" fmla="*/ 828 h 1379"/>
                <a:gd name="T30" fmla="*/ 0 w 1890"/>
                <a:gd name="T31" fmla="*/ 856 h 1379"/>
                <a:gd name="T32" fmla="*/ 6 w 1890"/>
                <a:gd name="T33" fmla="*/ 893 h 1379"/>
                <a:gd name="T34" fmla="*/ 24 w 1890"/>
                <a:gd name="T35" fmla="*/ 930 h 1379"/>
                <a:gd name="T36" fmla="*/ 50 w 1890"/>
                <a:gd name="T37" fmla="*/ 966 h 1379"/>
                <a:gd name="T38" fmla="*/ 85 w 1890"/>
                <a:gd name="T39" fmla="*/ 1001 h 1379"/>
                <a:gd name="T40" fmla="*/ 513 w 1890"/>
                <a:gd name="T41" fmla="*/ 1327 h 1379"/>
                <a:gd name="T42" fmla="*/ 536 w 1890"/>
                <a:gd name="T43" fmla="*/ 1342 h 1379"/>
                <a:gd name="T44" fmla="*/ 562 w 1890"/>
                <a:gd name="T45" fmla="*/ 1355 h 1379"/>
                <a:gd name="T46" fmla="*/ 589 w 1890"/>
                <a:gd name="T47" fmla="*/ 1365 h 1379"/>
                <a:gd name="T48" fmla="*/ 618 w 1890"/>
                <a:gd name="T49" fmla="*/ 1371 h 1379"/>
                <a:gd name="T50" fmla="*/ 682 w 1890"/>
                <a:gd name="T51" fmla="*/ 1379 h 1379"/>
                <a:gd name="T52" fmla="*/ 747 w 1890"/>
                <a:gd name="T53" fmla="*/ 1378 h 1379"/>
                <a:gd name="T54" fmla="*/ 812 w 1890"/>
                <a:gd name="T55" fmla="*/ 1368 h 1379"/>
                <a:gd name="T56" fmla="*/ 876 w 1890"/>
                <a:gd name="T57" fmla="*/ 1351 h 1379"/>
                <a:gd name="T58" fmla="*/ 932 w 1890"/>
                <a:gd name="T59" fmla="*/ 1327 h 1379"/>
                <a:gd name="T60" fmla="*/ 958 w 1890"/>
                <a:gd name="T61" fmla="*/ 1312 h 1379"/>
                <a:gd name="T62" fmla="*/ 980 w 1890"/>
                <a:gd name="T63" fmla="*/ 1296 h 1379"/>
                <a:gd name="T64" fmla="*/ 1826 w 1890"/>
                <a:gd name="T65" fmla="*/ 641 h 1379"/>
                <a:gd name="T66" fmla="*/ 1845 w 1890"/>
                <a:gd name="T67" fmla="*/ 624 h 1379"/>
                <a:gd name="T68" fmla="*/ 1860 w 1890"/>
                <a:gd name="T69" fmla="*/ 605 h 1379"/>
                <a:gd name="T70" fmla="*/ 1872 w 1890"/>
                <a:gd name="T71" fmla="*/ 586 h 1379"/>
                <a:gd name="T72" fmla="*/ 1881 w 1890"/>
                <a:gd name="T73" fmla="*/ 567 h 1379"/>
                <a:gd name="T74" fmla="*/ 1887 w 1890"/>
                <a:gd name="T75" fmla="*/ 548 h 1379"/>
                <a:gd name="T76" fmla="*/ 1890 w 1890"/>
                <a:gd name="T77" fmla="*/ 528 h 1379"/>
                <a:gd name="T78" fmla="*/ 1888 w 1890"/>
                <a:gd name="T79" fmla="*/ 507 h 1379"/>
                <a:gd name="T80" fmla="*/ 1886 w 1890"/>
                <a:gd name="T81" fmla="*/ 488 h 1379"/>
                <a:gd name="T82" fmla="*/ 1879 w 1890"/>
                <a:gd name="T83" fmla="*/ 468 h 1379"/>
                <a:gd name="T84" fmla="*/ 1869 w 1890"/>
                <a:gd name="T85" fmla="*/ 449 h 1379"/>
                <a:gd name="T86" fmla="*/ 1858 w 1890"/>
                <a:gd name="T87" fmla="*/ 431 h 1379"/>
                <a:gd name="T88" fmla="*/ 1842 w 1890"/>
                <a:gd name="T89" fmla="*/ 413 h 1379"/>
                <a:gd name="T90" fmla="*/ 1823 w 1890"/>
                <a:gd name="T91" fmla="*/ 396 h 1379"/>
                <a:gd name="T92" fmla="*/ 1791 w 1890"/>
                <a:gd name="T93" fmla="*/ 372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90" h="1379">
                  <a:moveTo>
                    <a:pt x="1766" y="358"/>
                  </a:moveTo>
                  <a:lnTo>
                    <a:pt x="1151" y="50"/>
                  </a:lnTo>
                  <a:lnTo>
                    <a:pt x="1123" y="37"/>
                  </a:lnTo>
                  <a:lnTo>
                    <a:pt x="1094" y="25"/>
                  </a:lnTo>
                  <a:lnTo>
                    <a:pt x="1063" y="16"/>
                  </a:lnTo>
                  <a:lnTo>
                    <a:pt x="1031" y="10"/>
                  </a:lnTo>
                  <a:lnTo>
                    <a:pt x="998" y="5"/>
                  </a:lnTo>
                  <a:lnTo>
                    <a:pt x="965" y="1"/>
                  </a:lnTo>
                  <a:lnTo>
                    <a:pt x="932" y="0"/>
                  </a:lnTo>
                  <a:lnTo>
                    <a:pt x="899" y="1"/>
                  </a:lnTo>
                  <a:lnTo>
                    <a:pt x="867" y="4"/>
                  </a:lnTo>
                  <a:lnTo>
                    <a:pt x="835" y="9"/>
                  </a:lnTo>
                  <a:lnTo>
                    <a:pt x="806" y="15"/>
                  </a:lnTo>
                  <a:lnTo>
                    <a:pt x="776" y="24"/>
                  </a:lnTo>
                  <a:lnTo>
                    <a:pt x="762" y="29"/>
                  </a:lnTo>
                  <a:lnTo>
                    <a:pt x="750" y="36"/>
                  </a:lnTo>
                  <a:lnTo>
                    <a:pt x="737" y="41"/>
                  </a:lnTo>
                  <a:lnTo>
                    <a:pt x="725" y="48"/>
                  </a:lnTo>
                  <a:lnTo>
                    <a:pt x="714" y="55"/>
                  </a:lnTo>
                  <a:lnTo>
                    <a:pt x="703" y="64"/>
                  </a:lnTo>
                  <a:lnTo>
                    <a:pt x="692" y="71"/>
                  </a:lnTo>
                  <a:lnTo>
                    <a:pt x="683" y="80"/>
                  </a:lnTo>
                  <a:lnTo>
                    <a:pt x="56" y="726"/>
                  </a:lnTo>
                  <a:lnTo>
                    <a:pt x="40" y="744"/>
                  </a:lnTo>
                  <a:lnTo>
                    <a:pt x="26" y="763"/>
                  </a:lnTo>
                  <a:lnTo>
                    <a:pt x="15" y="781"/>
                  </a:lnTo>
                  <a:lnTo>
                    <a:pt x="8" y="800"/>
                  </a:lnTo>
                  <a:lnTo>
                    <a:pt x="5" y="809"/>
                  </a:lnTo>
                  <a:lnTo>
                    <a:pt x="3" y="820"/>
                  </a:lnTo>
                  <a:lnTo>
                    <a:pt x="0" y="828"/>
                  </a:lnTo>
                  <a:lnTo>
                    <a:pt x="0" y="837"/>
                  </a:lnTo>
                  <a:lnTo>
                    <a:pt x="0" y="856"/>
                  </a:lnTo>
                  <a:lnTo>
                    <a:pt x="1" y="876"/>
                  </a:lnTo>
                  <a:lnTo>
                    <a:pt x="6" y="893"/>
                  </a:lnTo>
                  <a:lnTo>
                    <a:pt x="14" y="913"/>
                  </a:lnTo>
                  <a:lnTo>
                    <a:pt x="24" y="930"/>
                  </a:lnTo>
                  <a:lnTo>
                    <a:pt x="36" y="948"/>
                  </a:lnTo>
                  <a:lnTo>
                    <a:pt x="50" y="966"/>
                  </a:lnTo>
                  <a:lnTo>
                    <a:pt x="66" y="984"/>
                  </a:lnTo>
                  <a:lnTo>
                    <a:pt x="85" y="1001"/>
                  </a:lnTo>
                  <a:lnTo>
                    <a:pt x="106" y="1017"/>
                  </a:lnTo>
                  <a:lnTo>
                    <a:pt x="513" y="1327"/>
                  </a:lnTo>
                  <a:lnTo>
                    <a:pt x="524" y="1335"/>
                  </a:lnTo>
                  <a:lnTo>
                    <a:pt x="536" y="1342"/>
                  </a:lnTo>
                  <a:lnTo>
                    <a:pt x="548" y="1349"/>
                  </a:lnTo>
                  <a:lnTo>
                    <a:pt x="562" y="1355"/>
                  </a:lnTo>
                  <a:lnTo>
                    <a:pt x="575" y="1360"/>
                  </a:lnTo>
                  <a:lnTo>
                    <a:pt x="589" y="1365"/>
                  </a:lnTo>
                  <a:lnTo>
                    <a:pt x="604" y="1369"/>
                  </a:lnTo>
                  <a:lnTo>
                    <a:pt x="618" y="1371"/>
                  </a:lnTo>
                  <a:lnTo>
                    <a:pt x="650" y="1377"/>
                  </a:lnTo>
                  <a:lnTo>
                    <a:pt x="682" y="1379"/>
                  </a:lnTo>
                  <a:lnTo>
                    <a:pt x="714" y="1379"/>
                  </a:lnTo>
                  <a:lnTo>
                    <a:pt x="747" y="1378"/>
                  </a:lnTo>
                  <a:lnTo>
                    <a:pt x="780" y="1374"/>
                  </a:lnTo>
                  <a:lnTo>
                    <a:pt x="812" y="1368"/>
                  </a:lnTo>
                  <a:lnTo>
                    <a:pt x="844" y="1360"/>
                  </a:lnTo>
                  <a:lnTo>
                    <a:pt x="876" y="1351"/>
                  </a:lnTo>
                  <a:lnTo>
                    <a:pt x="905" y="1340"/>
                  </a:lnTo>
                  <a:lnTo>
                    <a:pt x="932" y="1327"/>
                  </a:lnTo>
                  <a:lnTo>
                    <a:pt x="945" y="1319"/>
                  </a:lnTo>
                  <a:lnTo>
                    <a:pt x="958" y="1312"/>
                  </a:lnTo>
                  <a:lnTo>
                    <a:pt x="969" y="1304"/>
                  </a:lnTo>
                  <a:lnTo>
                    <a:pt x="980" y="1296"/>
                  </a:lnTo>
                  <a:lnTo>
                    <a:pt x="1816" y="650"/>
                  </a:lnTo>
                  <a:lnTo>
                    <a:pt x="1826" y="641"/>
                  </a:lnTo>
                  <a:lnTo>
                    <a:pt x="1836" y="633"/>
                  </a:lnTo>
                  <a:lnTo>
                    <a:pt x="1845" y="624"/>
                  </a:lnTo>
                  <a:lnTo>
                    <a:pt x="1853" y="616"/>
                  </a:lnTo>
                  <a:lnTo>
                    <a:pt x="1860" y="605"/>
                  </a:lnTo>
                  <a:lnTo>
                    <a:pt x="1867" y="596"/>
                  </a:lnTo>
                  <a:lnTo>
                    <a:pt x="1872" y="586"/>
                  </a:lnTo>
                  <a:lnTo>
                    <a:pt x="1877" y="577"/>
                  </a:lnTo>
                  <a:lnTo>
                    <a:pt x="1881" y="567"/>
                  </a:lnTo>
                  <a:lnTo>
                    <a:pt x="1884" y="557"/>
                  </a:lnTo>
                  <a:lnTo>
                    <a:pt x="1887" y="548"/>
                  </a:lnTo>
                  <a:lnTo>
                    <a:pt x="1888" y="538"/>
                  </a:lnTo>
                  <a:lnTo>
                    <a:pt x="1890" y="528"/>
                  </a:lnTo>
                  <a:lnTo>
                    <a:pt x="1890" y="517"/>
                  </a:lnTo>
                  <a:lnTo>
                    <a:pt x="1888" y="507"/>
                  </a:lnTo>
                  <a:lnTo>
                    <a:pt x="1887" y="498"/>
                  </a:lnTo>
                  <a:lnTo>
                    <a:pt x="1886" y="488"/>
                  </a:lnTo>
                  <a:lnTo>
                    <a:pt x="1883" y="478"/>
                  </a:lnTo>
                  <a:lnTo>
                    <a:pt x="1879" y="468"/>
                  </a:lnTo>
                  <a:lnTo>
                    <a:pt x="1874" y="459"/>
                  </a:lnTo>
                  <a:lnTo>
                    <a:pt x="1869" y="449"/>
                  </a:lnTo>
                  <a:lnTo>
                    <a:pt x="1864" y="440"/>
                  </a:lnTo>
                  <a:lnTo>
                    <a:pt x="1858" y="431"/>
                  </a:lnTo>
                  <a:lnTo>
                    <a:pt x="1850" y="422"/>
                  </a:lnTo>
                  <a:lnTo>
                    <a:pt x="1842" y="413"/>
                  </a:lnTo>
                  <a:lnTo>
                    <a:pt x="1833" y="404"/>
                  </a:lnTo>
                  <a:lnTo>
                    <a:pt x="1823" y="396"/>
                  </a:lnTo>
                  <a:lnTo>
                    <a:pt x="1814" y="387"/>
                  </a:lnTo>
                  <a:lnTo>
                    <a:pt x="1791" y="372"/>
                  </a:lnTo>
                  <a:lnTo>
                    <a:pt x="1766" y="3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6" name="Freeform 36"/>
            <p:cNvSpPr>
              <a:spLocks/>
            </p:cNvSpPr>
            <p:nvPr/>
          </p:nvSpPr>
          <p:spPr bwMode="auto">
            <a:xfrm>
              <a:off x="5737225" y="2930525"/>
              <a:ext cx="879475" cy="527050"/>
            </a:xfrm>
            <a:custGeom>
              <a:avLst/>
              <a:gdLst>
                <a:gd name="T0" fmla="*/ 1215 w 2217"/>
                <a:gd name="T1" fmla="*/ 8 h 1330"/>
                <a:gd name="T2" fmla="*/ 1153 w 2217"/>
                <a:gd name="T3" fmla="*/ 0 h 1330"/>
                <a:gd name="T4" fmla="*/ 1091 w 2217"/>
                <a:gd name="T5" fmla="*/ 2 h 1330"/>
                <a:gd name="T6" fmla="*/ 1035 w 2217"/>
                <a:gd name="T7" fmla="*/ 12 h 1330"/>
                <a:gd name="T8" fmla="*/ 982 w 2217"/>
                <a:gd name="T9" fmla="*/ 30 h 1330"/>
                <a:gd name="T10" fmla="*/ 932 w 2217"/>
                <a:gd name="T11" fmla="*/ 53 h 1330"/>
                <a:gd name="T12" fmla="*/ 885 w 2217"/>
                <a:gd name="T13" fmla="*/ 79 h 1330"/>
                <a:gd name="T14" fmla="*/ 842 w 2217"/>
                <a:gd name="T15" fmla="*/ 111 h 1330"/>
                <a:gd name="T16" fmla="*/ 799 w 2217"/>
                <a:gd name="T17" fmla="*/ 146 h 1330"/>
                <a:gd name="T18" fmla="*/ 24 w 2217"/>
                <a:gd name="T19" fmla="*/ 818 h 1330"/>
                <a:gd name="T20" fmla="*/ 10 w 2217"/>
                <a:gd name="T21" fmla="*/ 835 h 1330"/>
                <a:gd name="T22" fmla="*/ 3 w 2217"/>
                <a:gd name="T23" fmla="*/ 853 h 1330"/>
                <a:gd name="T24" fmla="*/ 0 w 2217"/>
                <a:gd name="T25" fmla="*/ 872 h 1330"/>
                <a:gd name="T26" fmla="*/ 1 w 2217"/>
                <a:gd name="T27" fmla="*/ 891 h 1330"/>
                <a:gd name="T28" fmla="*/ 8 w 2217"/>
                <a:gd name="T29" fmla="*/ 909 h 1330"/>
                <a:gd name="T30" fmla="*/ 18 w 2217"/>
                <a:gd name="T31" fmla="*/ 928 h 1330"/>
                <a:gd name="T32" fmla="*/ 33 w 2217"/>
                <a:gd name="T33" fmla="*/ 946 h 1330"/>
                <a:gd name="T34" fmla="*/ 61 w 2217"/>
                <a:gd name="T35" fmla="*/ 973 h 1330"/>
                <a:gd name="T36" fmla="*/ 107 w 2217"/>
                <a:gd name="T37" fmla="*/ 1005 h 1330"/>
                <a:gd name="T38" fmla="*/ 163 w 2217"/>
                <a:gd name="T39" fmla="*/ 1034 h 1330"/>
                <a:gd name="T40" fmla="*/ 223 w 2217"/>
                <a:gd name="T41" fmla="*/ 1058 h 1330"/>
                <a:gd name="T42" fmla="*/ 1133 w 2217"/>
                <a:gd name="T43" fmla="*/ 1317 h 1330"/>
                <a:gd name="T44" fmla="*/ 1165 w 2217"/>
                <a:gd name="T45" fmla="*/ 1324 h 1330"/>
                <a:gd name="T46" fmla="*/ 1196 w 2217"/>
                <a:gd name="T47" fmla="*/ 1329 h 1330"/>
                <a:gd name="T48" fmla="*/ 1227 w 2217"/>
                <a:gd name="T49" fmla="*/ 1330 h 1330"/>
                <a:gd name="T50" fmla="*/ 1257 w 2217"/>
                <a:gd name="T51" fmla="*/ 1329 h 1330"/>
                <a:gd name="T52" fmla="*/ 1316 w 2217"/>
                <a:gd name="T53" fmla="*/ 1321 h 1330"/>
                <a:gd name="T54" fmla="*/ 1372 w 2217"/>
                <a:gd name="T55" fmla="*/ 1303 h 1330"/>
                <a:gd name="T56" fmla="*/ 1424 w 2217"/>
                <a:gd name="T57" fmla="*/ 1280 h 1330"/>
                <a:gd name="T58" fmla="*/ 1473 w 2217"/>
                <a:gd name="T59" fmla="*/ 1250 h 1330"/>
                <a:gd name="T60" fmla="*/ 1515 w 2217"/>
                <a:gd name="T61" fmla="*/ 1217 h 1330"/>
                <a:gd name="T62" fmla="*/ 1549 w 2217"/>
                <a:gd name="T63" fmla="*/ 1180 h 1330"/>
                <a:gd name="T64" fmla="*/ 2198 w 2217"/>
                <a:gd name="T65" fmla="*/ 403 h 1330"/>
                <a:gd name="T66" fmla="*/ 2208 w 2217"/>
                <a:gd name="T67" fmla="*/ 383 h 1330"/>
                <a:gd name="T68" fmla="*/ 2215 w 2217"/>
                <a:gd name="T69" fmla="*/ 364 h 1330"/>
                <a:gd name="T70" fmla="*/ 2217 w 2217"/>
                <a:gd name="T71" fmla="*/ 343 h 1330"/>
                <a:gd name="T72" fmla="*/ 2215 w 2217"/>
                <a:gd name="T73" fmla="*/ 324 h 1330"/>
                <a:gd name="T74" fmla="*/ 2208 w 2217"/>
                <a:gd name="T75" fmla="*/ 304 h 1330"/>
                <a:gd name="T76" fmla="*/ 2199 w 2217"/>
                <a:gd name="T77" fmla="*/ 285 h 1330"/>
                <a:gd name="T78" fmla="*/ 2185 w 2217"/>
                <a:gd name="T79" fmla="*/ 267 h 1330"/>
                <a:gd name="T80" fmla="*/ 2160 w 2217"/>
                <a:gd name="T81" fmla="*/ 240 h 1330"/>
                <a:gd name="T82" fmla="*/ 2117 w 2217"/>
                <a:gd name="T83" fmla="*/ 208 h 1330"/>
                <a:gd name="T84" fmla="*/ 2063 w 2217"/>
                <a:gd name="T85" fmla="*/ 180 h 1330"/>
                <a:gd name="T86" fmla="*/ 2003 w 2217"/>
                <a:gd name="T87" fmla="*/ 16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7" h="1330">
                  <a:moveTo>
                    <a:pt x="1971" y="153"/>
                  </a:moveTo>
                  <a:lnTo>
                    <a:pt x="1215" y="8"/>
                  </a:lnTo>
                  <a:lnTo>
                    <a:pt x="1183" y="3"/>
                  </a:lnTo>
                  <a:lnTo>
                    <a:pt x="1153" y="0"/>
                  </a:lnTo>
                  <a:lnTo>
                    <a:pt x="1122" y="0"/>
                  </a:lnTo>
                  <a:lnTo>
                    <a:pt x="1091" y="2"/>
                  </a:lnTo>
                  <a:lnTo>
                    <a:pt x="1063" y="7"/>
                  </a:lnTo>
                  <a:lnTo>
                    <a:pt x="1035" y="12"/>
                  </a:lnTo>
                  <a:lnTo>
                    <a:pt x="1009" y="20"/>
                  </a:lnTo>
                  <a:lnTo>
                    <a:pt x="982" y="30"/>
                  </a:lnTo>
                  <a:lnTo>
                    <a:pt x="958" y="40"/>
                  </a:lnTo>
                  <a:lnTo>
                    <a:pt x="932" y="53"/>
                  </a:lnTo>
                  <a:lnTo>
                    <a:pt x="909" y="65"/>
                  </a:lnTo>
                  <a:lnTo>
                    <a:pt x="885" y="79"/>
                  </a:lnTo>
                  <a:lnTo>
                    <a:pt x="863" y="95"/>
                  </a:lnTo>
                  <a:lnTo>
                    <a:pt x="842" y="111"/>
                  </a:lnTo>
                  <a:lnTo>
                    <a:pt x="820" y="128"/>
                  </a:lnTo>
                  <a:lnTo>
                    <a:pt x="799" y="146"/>
                  </a:lnTo>
                  <a:lnTo>
                    <a:pt x="34" y="809"/>
                  </a:lnTo>
                  <a:lnTo>
                    <a:pt x="24" y="818"/>
                  </a:lnTo>
                  <a:lnTo>
                    <a:pt x="17" y="826"/>
                  </a:lnTo>
                  <a:lnTo>
                    <a:pt x="10" y="835"/>
                  </a:lnTo>
                  <a:lnTo>
                    <a:pt x="6" y="844"/>
                  </a:lnTo>
                  <a:lnTo>
                    <a:pt x="3" y="853"/>
                  </a:lnTo>
                  <a:lnTo>
                    <a:pt x="0" y="862"/>
                  </a:lnTo>
                  <a:lnTo>
                    <a:pt x="0" y="872"/>
                  </a:lnTo>
                  <a:lnTo>
                    <a:pt x="0" y="881"/>
                  </a:lnTo>
                  <a:lnTo>
                    <a:pt x="1" y="891"/>
                  </a:lnTo>
                  <a:lnTo>
                    <a:pt x="4" y="900"/>
                  </a:lnTo>
                  <a:lnTo>
                    <a:pt x="8" y="909"/>
                  </a:lnTo>
                  <a:lnTo>
                    <a:pt x="13" y="918"/>
                  </a:lnTo>
                  <a:lnTo>
                    <a:pt x="18" y="928"/>
                  </a:lnTo>
                  <a:lnTo>
                    <a:pt x="26" y="937"/>
                  </a:lnTo>
                  <a:lnTo>
                    <a:pt x="33" y="946"/>
                  </a:lnTo>
                  <a:lnTo>
                    <a:pt x="41" y="955"/>
                  </a:lnTo>
                  <a:lnTo>
                    <a:pt x="61" y="973"/>
                  </a:lnTo>
                  <a:lnTo>
                    <a:pt x="83" y="990"/>
                  </a:lnTo>
                  <a:lnTo>
                    <a:pt x="107" y="1005"/>
                  </a:lnTo>
                  <a:lnTo>
                    <a:pt x="134" y="1020"/>
                  </a:lnTo>
                  <a:lnTo>
                    <a:pt x="163" y="1034"/>
                  </a:lnTo>
                  <a:lnTo>
                    <a:pt x="193" y="1047"/>
                  </a:lnTo>
                  <a:lnTo>
                    <a:pt x="223" y="1058"/>
                  </a:lnTo>
                  <a:lnTo>
                    <a:pt x="254" y="1067"/>
                  </a:lnTo>
                  <a:lnTo>
                    <a:pt x="1133" y="1317"/>
                  </a:lnTo>
                  <a:lnTo>
                    <a:pt x="1149" y="1321"/>
                  </a:lnTo>
                  <a:lnTo>
                    <a:pt x="1165" y="1324"/>
                  </a:lnTo>
                  <a:lnTo>
                    <a:pt x="1181" y="1326"/>
                  </a:lnTo>
                  <a:lnTo>
                    <a:pt x="1196" y="1329"/>
                  </a:lnTo>
                  <a:lnTo>
                    <a:pt x="1211" y="1330"/>
                  </a:lnTo>
                  <a:lnTo>
                    <a:pt x="1227" y="1330"/>
                  </a:lnTo>
                  <a:lnTo>
                    <a:pt x="1242" y="1330"/>
                  </a:lnTo>
                  <a:lnTo>
                    <a:pt x="1257" y="1329"/>
                  </a:lnTo>
                  <a:lnTo>
                    <a:pt x="1286" y="1326"/>
                  </a:lnTo>
                  <a:lnTo>
                    <a:pt x="1316" y="1321"/>
                  </a:lnTo>
                  <a:lnTo>
                    <a:pt x="1345" y="1313"/>
                  </a:lnTo>
                  <a:lnTo>
                    <a:pt x="1372" y="1303"/>
                  </a:lnTo>
                  <a:lnTo>
                    <a:pt x="1399" y="1293"/>
                  </a:lnTo>
                  <a:lnTo>
                    <a:pt x="1424" y="1280"/>
                  </a:lnTo>
                  <a:lnTo>
                    <a:pt x="1448" y="1265"/>
                  </a:lnTo>
                  <a:lnTo>
                    <a:pt x="1473" y="1250"/>
                  </a:lnTo>
                  <a:lnTo>
                    <a:pt x="1494" y="1233"/>
                  </a:lnTo>
                  <a:lnTo>
                    <a:pt x="1515" y="1217"/>
                  </a:lnTo>
                  <a:lnTo>
                    <a:pt x="1533" y="1199"/>
                  </a:lnTo>
                  <a:lnTo>
                    <a:pt x="1549" y="1180"/>
                  </a:lnTo>
                  <a:lnTo>
                    <a:pt x="2190" y="412"/>
                  </a:lnTo>
                  <a:lnTo>
                    <a:pt x="2198" y="403"/>
                  </a:lnTo>
                  <a:lnTo>
                    <a:pt x="2204" y="393"/>
                  </a:lnTo>
                  <a:lnTo>
                    <a:pt x="2208" y="383"/>
                  </a:lnTo>
                  <a:lnTo>
                    <a:pt x="2212" y="374"/>
                  </a:lnTo>
                  <a:lnTo>
                    <a:pt x="2215" y="364"/>
                  </a:lnTo>
                  <a:lnTo>
                    <a:pt x="2217" y="354"/>
                  </a:lnTo>
                  <a:lnTo>
                    <a:pt x="2217" y="343"/>
                  </a:lnTo>
                  <a:lnTo>
                    <a:pt x="2216" y="334"/>
                  </a:lnTo>
                  <a:lnTo>
                    <a:pt x="2215" y="324"/>
                  </a:lnTo>
                  <a:lnTo>
                    <a:pt x="2212" y="314"/>
                  </a:lnTo>
                  <a:lnTo>
                    <a:pt x="2208" y="304"/>
                  </a:lnTo>
                  <a:lnTo>
                    <a:pt x="2204" y="295"/>
                  </a:lnTo>
                  <a:lnTo>
                    <a:pt x="2199" y="285"/>
                  </a:lnTo>
                  <a:lnTo>
                    <a:pt x="2193" y="276"/>
                  </a:lnTo>
                  <a:lnTo>
                    <a:pt x="2185" y="267"/>
                  </a:lnTo>
                  <a:lnTo>
                    <a:pt x="2178" y="258"/>
                  </a:lnTo>
                  <a:lnTo>
                    <a:pt x="2160" y="240"/>
                  </a:lnTo>
                  <a:lnTo>
                    <a:pt x="2139" y="224"/>
                  </a:lnTo>
                  <a:lnTo>
                    <a:pt x="2117" y="208"/>
                  </a:lnTo>
                  <a:lnTo>
                    <a:pt x="2091" y="193"/>
                  </a:lnTo>
                  <a:lnTo>
                    <a:pt x="2063" y="180"/>
                  </a:lnTo>
                  <a:lnTo>
                    <a:pt x="2034" y="170"/>
                  </a:lnTo>
                  <a:lnTo>
                    <a:pt x="2003" y="160"/>
                  </a:lnTo>
                  <a:lnTo>
                    <a:pt x="1971" y="153"/>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7" name="Freeform 37"/>
            <p:cNvSpPr>
              <a:spLocks/>
            </p:cNvSpPr>
            <p:nvPr/>
          </p:nvSpPr>
          <p:spPr bwMode="auto">
            <a:xfrm>
              <a:off x="6470650" y="3089275"/>
              <a:ext cx="715963" cy="508000"/>
            </a:xfrm>
            <a:custGeom>
              <a:avLst/>
              <a:gdLst>
                <a:gd name="T0" fmla="*/ 706 w 1804"/>
                <a:gd name="T1" fmla="*/ 2 h 1280"/>
                <a:gd name="T2" fmla="*/ 641 w 1804"/>
                <a:gd name="T3" fmla="*/ 3 h 1280"/>
                <a:gd name="T4" fmla="*/ 581 w 1804"/>
                <a:gd name="T5" fmla="*/ 12 h 1280"/>
                <a:gd name="T6" fmla="*/ 528 w 1804"/>
                <a:gd name="T7" fmla="*/ 30 h 1280"/>
                <a:gd name="T8" fmla="*/ 479 w 1804"/>
                <a:gd name="T9" fmla="*/ 53 h 1280"/>
                <a:gd name="T10" fmla="*/ 437 w 1804"/>
                <a:gd name="T11" fmla="*/ 82 h 1280"/>
                <a:gd name="T12" fmla="*/ 403 w 1804"/>
                <a:gd name="T13" fmla="*/ 116 h 1280"/>
                <a:gd name="T14" fmla="*/ 373 w 1804"/>
                <a:gd name="T15" fmla="*/ 153 h 1280"/>
                <a:gd name="T16" fmla="*/ 352 w 1804"/>
                <a:gd name="T17" fmla="*/ 193 h 1280"/>
                <a:gd name="T18" fmla="*/ 4 w 1804"/>
                <a:gd name="T19" fmla="*/ 954 h 1280"/>
                <a:gd name="T20" fmla="*/ 0 w 1804"/>
                <a:gd name="T21" fmla="*/ 974 h 1280"/>
                <a:gd name="T22" fmla="*/ 1 w 1804"/>
                <a:gd name="T23" fmla="*/ 993 h 1280"/>
                <a:gd name="T24" fmla="*/ 6 w 1804"/>
                <a:gd name="T25" fmla="*/ 1013 h 1280"/>
                <a:gd name="T26" fmla="*/ 15 w 1804"/>
                <a:gd name="T27" fmla="*/ 1030 h 1280"/>
                <a:gd name="T28" fmla="*/ 28 w 1804"/>
                <a:gd name="T29" fmla="*/ 1048 h 1280"/>
                <a:gd name="T30" fmla="*/ 46 w 1804"/>
                <a:gd name="T31" fmla="*/ 1065 h 1280"/>
                <a:gd name="T32" fmla="*/ 65 w 1804"/>
                <a:gd name="T33" fmla="*/ 1080 h 1280"/>
                <a:gd name="T34" fmla="*/ 100 w 1804"/>
                <a:gd name="T35" fmla="*/ 1102 h 1280"/>
                <a:gd name="T36" fmla="*/ 155 w 1804"/>
                <a:gd name="T37" fmla="*/ 1127 h 1280"/>
                <a:gd name="T38" fmla="*/ 217 w 1804"/>
                <a:gd name="T39" fmla="*/ 1146 h 1280"/>
                <a:gd name="T40" fmla="*/ 283 w 1804"/>
                <a:gd name="T41" fmla="*/ 1160 h 1280"/>
                <a:gd name="T42" fmla="*/ 1354 w 1804"/>
                <a:gd name="T43" fmla="*/ 1278 h 1280"/>
                <a:gd name="T44" fmla="*/ 1388 w 1804"/>
                <a:gd name="T45" fmla="*/ 1280 h 1280"/>
                <a:gd name="T46" fmla="*/ 1420 w 1804"/>
                <a:gd name="T47" fmla="*/ 1279 h 1280"/>
                <a:gd name="T48" fmla="*/ 1484 w 1804"/>
                <a:gd name="T49" fmla="*/ 1271 h 1280"/>
                <a:gd name="T50" fmla="*/ 1543 w 1804"/>
                <a:gd name="T51" fmla="*/ 1255 h 1280"/>
                <a:gd name="T52" fmla="*/ 1595 w 1804"/>
                <a:gd name="T53" fmla="*/ 1232 h 1280"/>
                <a:gd name="T54" fmla="*/ 1639 w 1804"/>
                <a:gd name="T55" fmla="*/ 1201 h 1280"/>
                <a:gd name="T56" fmla="*/ 1657 w 1804"/>
                <a:gd name="T57" fmla="*/ 1185 h 1280"/>
                <a:gd name="T58" fmla="*/ 1674 w 1804"/>
                <a:gd name="T59" fmla="*/ 1166 h 1280"/>
                <a:gd name="T60" fmla="*/ 1687 w 1804"/>
                <a:gd name="T61" fmla="*/ 1146 h 1280"/>
                <a:gd name="T62" fmla="*/ 1698 w 1804"/>
                <a:gd name="T63" fmla="*/ 1127 h 1280"/>
                <a:gd name="T64" fmla="*/ 1706 w 1804"/>
                <a:gd name="T65" fmla="*/ 1106 h 1280"/>
                <a:gd name="T66" fmla="*/ 1710 w 1804"/>
                <a:gd name="T67" fmla="*/ 1085 h 1280"/>
                <a:gd name="T68" fmla="*/ 1804 w 1804"/>
                <a:gd name="T69" fmla="*/ 246 h 1280"/>
                <a:gd name="T70" fmla="*/ 1803 w 1804"/>
                <a:gd name="T71" fmla="*/ 226 h 1280"/>
                <a:gd name="T72" fmla="*/ 1799 w 1804"/>
                <a:gd name="T73" fmla="*/ 206 h 1280"/>
                <a:gd name="T74" fmla="*/ 1791 w 1804"/>
                <a:gd name="T75" fmla="*/ 185 h 1280"/>
                <a:gd name="T76" fmla="*/ 1780 w 1804"/>
                <a:gd name="T77" fmla="*/ 166 h 1280"/>
                <a:gd name="T78" fmla="*/ 1767 w 1804"/>
                <a:gd name="T79" fmla="*/ 148 h 1280"/>
                <a:gd name="T80" fmla="*/ 1741 w 1804"/>
                <a:gd name="T81" fmla="*/ 123 h 1280"/>
                <a:gd name="T82" fmla="*/ 1699 w 1804"/>
                <a:gd name="T83" fmla="*/ 92 h 1280"/>
                <a:gd name="T84" fmla="*/ 1650 w 1804"/>
                <a:gd name="T85" fmla="*/ 68 h 1280"/>
                <a:gd name="T86" fmla="*/ 1592 w 1804"/>
                <a:gd name="T87" fmla="*/ 50 h 1280"/>
                <a:gd name="T88" fmla="*/ 1528 w 1804"/>
                <a:gd name="T89" fmla="*/ 39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280">
                  <a:moveTo>
                    <a:pt x="1494" y="36"/>
                  </a:moveTo>
                  <a:lnTo>
                    <a:pt x="706" y="2"/>
                  </a:lnTo>
                  <a:lnTo>
                    <a:pt x="673" y="0"/>
                  </a:lnTo>
                  <a:lnTo>
                    <a:pt x="641" y="3"/>
                  </a:lnTo>
                  <a:lnTo>
                    <a:pt x="610" y="7"/>
                  </a:lnTo>
                  <a:lnTo>
                    <a:pt x="581" y="12"/>
                  </a:lnTo>
                  <a:lnTo>
                    <a:pt x="553" y="20"/>
                  </a:lnTo>
                  <a:lnTo>
                    <a:pt x="528" y="30"/>
                  </a:lnTo>
                  <a:lnTo>
                    <a:pt x="502" y="41"/>
                  </a:lnTo>
                  <a:lnTo>
                    <a:pt x="479" y="53"/>
                  </a:lnTo>
                  <a:lnTo>
                    <a:pt x="457" y="67"/>
                  </a:lnTo>
                  <a:lnTo>
                    <a:pt x="437" y="82"/>
                  </a:lnTo>
                  <a:lnTo>
                    <a:pt x="419" y="99"/>
                  </a:lnTo>
                  <a:lnTo>
                    <a:pt x="403" y="116"/>
                  </a:lnTo>
                  <a:lnTo>
                    <a:pt x="387" y="134"/>
                  </a:lnTo>
                  <a:lnTo>
                    <a:pt x="373" y="153"/>
                  </a:lnTo>
                  <a:lnTo>
                    <a:pt x="362" y="174"/>
                  </a:lnTo>
                  <a:lnTo>
                    <a:pt x="352" y="193"/>
                  </a:lnTo>
                  <a:lnTo>
                    <a:pt x="9" y="944"/>
                  </a:lnTo>
                  <a:lnTo>
                    <a:pt x="4" y="954"/>
                  </a:lnTo>
                  <a:lnTo>
                    <a:pt x="1" y="964"/>
                  </a:lnTo>
                  <a:lnTo>
                    <a:pt x="0" y="974"/>
                  </a:lnTo>
                  <a:lnTo>
                    <a:pt x="0" y="983"/>
                  </a:lnTo>
                  <a:lnTo>
                    <a:pt x="1" y="993"/>
                  </a:lnTo>
                  <a:lnTo>
                    <a:pt x="2" y="1002"/>
                  </a:lnTo>
                  <a:lnTo>
                    <a:pt x="6" y="1013"/>
                  </a:lnTo>
                  <a:lnTo>
                    <a:pt x="10" y="1021"/>
                  </a:lnTo>
                  <a:lnTo>
                    <a:pt x="15" y="1030"/>
                  </a:lnTo>
                  <a:lnTo>
                    <a:pt x="21" y="1039"/>
                  </a:lnTo>
                  <a:lnTo>
                    <a:pt x="28" y="1048"/>
                  </a:lnTo>
                  <a:lnTo>
                    <a:pt x="37" y="1057"/>
                  </a:lnTo>
                  <a:lnTo>
                    <a:pt x="46" y="1065"/>
                  </a:lnTo>
                  <a:lnTo>
                    <a:pt x="55" y="1072"/>
                  </a:lnTo>
                  <a:lnTo>
                    <a:pt x="65" y="1080"/>
                  </a:lnTo>
                  <a:lnTo>
                    <a:pt x="76" y="1088"/>
                  </a:lnTo>
                  <a:lnTo>
                    <a:pt x="100" y="1102"/>
                  </a:lnTo>
                  <a:lnTo>
                    <a:pt x="127" y="1116"/>
                  </a:lnTo>
                  <a:lnTo>
                    <a:pt x="155" y="1127"/>
                  </a:lnTo>
                  <a:lnTo>
                    <a:pt x="186" y="1138"/>
                  </a:lnTo>
                  <a:lnTo>
                    <a:pt x="217" y="1146"/>
                  </a:lnTo>
                  <a:lnTo>
                    <a:pt x="250" y="1154"/>
                  </a:lnTo>
                  <a:lnTo>
                    <a:pt x="283" y="1160"/>
                  </a:lnTo>
                  <a:lnTo>
                    <a:pt x="317" y="1166"/>
                  </a:lnTo>
                  <a:lnTo>
                    <a:pt x="1354" y="1278"/>
                  </a:lnTo>
                  <a:lnTo>
                    <a:pt x="1370" y="1279"/>
                  </a:lnTo>
                  <a:lnTo>
                    <a:pt x="1388" y="1280"/>
                  </a:lnTo>
                  <a:lnTo>
                    <a:pt x="1405" y="1280"/>
                  </a:lnTo>
                  <a:lnTo>
                    <a:pt x="1420" y="1279"/>
                  </a:lnTo>
                  <a:lnTo>
                    <a:pt x="1453" y="1276"/>
                  </a:lnTo>
                  <a:lnTo>
                    <a:pt x="1484" y="1271"/>
                  </a:lnTo>
                  <a:lnTo>
                    <a:pt x="1513" y="1265"/>
                  </a:lnTo>
                  <a:lnTo>
                    <a:pt x="1543" y="1255"/>
                  </a:lnTo>
                  <a:lnTo>
                    <a:pt x="1569" y="1245"/>
                  </a:lnTo>
                  <a:lnTo>
                    <a:pt x="1595" y="1232"/>
                  </a:lnTo>
                  <a:lnTo>
                    <a:pt x="1618" y="1217"/>
                  </a:lnTo>
                  <a:lnTo>
                    <a:pt x="1639" y="1201"/>
                  </a:lnTo>
                  <a:lnTo>
                    <a:pt x="1648" y="1192"/>
                  </a:lnTo>
                  <a:lnTo>
                    <a:pt x="1657" y="1185"/>
                  </a:lnTo>
                  <a:lnTo>
                    <a:pt x="1666" y="1176"/>
                  </a:lnTo>
                  <a:lnTo>
                    <a:pt x="1674" y="1166"/>
                  </a:lnTo>
                  <a:lnTo>
                    <a:pt x="1680" y="1157"/>
                  </a:lnTo>
                  <a:lnTo>
                    <a:pt x="1687" y="1146"/>
                  </a:lnTo>
                  <a:lnTo>
                    <a:pt x="1693" y="1138"/>
                  </a:lnTo>
                  <a:lnTo>
                    <a:pt x="1698" y="1127"/>
                  </a:lnTo>
                  <a:lnTo>
                    <a:pt x="1702" y="1117"/>
                  </a:lnTo>
                  <a:lnTo>
                    <a:pt x="1706" y="1106"/>
                  </a:lnTo>
                  <a:lnTo>
                    <a:pt x="1708" y="1095"/>
                  </a:lnTo>
                  <a:lnTo>
                    <a:pt x="1710" y="1085"/>
                  </a:lnTo>
                  <a:lnTo>
                    <a:pt x="1803" y="258"/>
                  </a:lnTo>
                  <a:lnTo>
                    <a:pt x="1804" y="246"/>
                  </a:lnTo>
                  <a:lnTo>
                    <a:pt x="1804" y="236"/>
                  </a:lnTo>
                  <a:lnTo>
                    <a:pt x="1803" y="226"/>
                  </a:lnTo>
                  <a:lnTo>
                    <a:pt x="1801" y="216"/>
                  </a:lnTo>
                  <a:lnTo>
                    <a:pt x="1799" y="206"/>
                  </a:lnTo>
                  <a:lnTo>
                    <a:pt x="1795" y="195"/>
                  </a:lnTo>
                  <a:lnTo>
                    <a:pt x="1791" y="185"/>
                  </a:lnTo>
                  <a:lnTo>
                    <a:pt x="1786" y="176"/>
                  </a:lnTo>
                  <a:lnTo>
                    <a:pt x="1780" y="166"/>
                  </a:lnTo>
                  <a:lnTo>
                    <a:pt x="1773" y="157"/>
                  </a:lnTo>
                  <a:lnTo>
                    <a:pt x="1767" y="148"/>
                  </a:lnTo>
                  <a:lnTo>
                    <a:pt x="1759" y="139"/>
                  </a:lnTo>
                  <a:lnTo>
                    <a:pt x="1741" y="123"/>
                  </a:lnTo>
                  <a:lnTo>
                    <a:pt x="1722" y="108"/>
                  </a:lnTo>
                  <a:lnTo>
                    <a:pt x="1699" y="92"/>
                  </a:lnTo>
                  <a:lnTo>
                    <a:pt x="1675" y="79"/>
                  </a:lnTo>
                  <a:lnTo>
                    <a:pt x="1650" y="68"/>
                  </a:lnTo>
                  <a:lnTo>
                    <a:pt x="1622" y="58"/>
                  </a:lnTo>
                  <a:lnTo>
                    <a:pt x="1592" y="50"/>
                  </a:lnTo>
                  <a:lnTo>
                    <a:pt x="1560" y="43"/>
                  </a:lnTo>
                  <a:lnTo>
                    <a:pt x="1528" y="39"/>
                  </a:lnTo>
                  <a:lnTo>
                    <a:pt x="1494" y="3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8" name="Freeform 38"/>
            <p:cNvSpPr>
              <a:spLocks/>
            </p:cNvSpPr>
            <p:nvPr/>
          </p:nvSpPr>
          <p:spPr bwMode="auto">
            <a:xfrm>
              <a:off x="7267575" y="3148013"/>
              <a:ext cx="576263" cy="493712"/>
            </a:xfrm>
            <a:custGeom>
              <a:avLst/>
              <a:gdLst>
                <a:gd name="T0" fmla="*/ 1122 w 1455"/>
                <a:gd name="T1" fmla="*/ 0 h 1244"/>
                <a:gd name="T2" fmla="*/ 1188 w 1455"/>
                <a:gd name="T3" fmla="*/ 4 h 1244"/>
                <a:gd name="T4" fmla="*/ 1251 w 1455"/>
                <a:gd name="T5" fmla="*/ 17 h 1244"/>
                <a:gd name="T6" fmla="*/ 1308 w 1455"/>
                <a:gd name="T7" fmla="*/ 36 h 1244"/>
                <a:gd name="T8" fmla="*/ 1356 w 1455"/>
                <a:gd name="T9" fmla="*/ 60 h 1244"/>
                <a:gd name="T10" fmla="*/ 1397 w 1455"/>
                <a:gd name="T11" fmla="*/ 92 h 1244"/>
                <a:gd name="T12" fmla="*/ 1414 w 1455"/>
                <a:gd name="T13" fmla="*/ 108 h 1244"/>
                <a:gd name="T14" fmla="*/ 1428 w 1455"/>
                <a:gd name="T15" fmla="*/ 126 h 1244"/>
                <a:gd name="T16" fmla="*/ 1439 w 1455"/>
                <a:gd name="T17" fmla="*/ 145 h 1244"/>
                <a:gd name="T18" fmla="*/ 1448 w 1455"/>
                <a:gd name="T19" fmla="*/ 166 h 1244"/>
                <a:gd name="T20" fmla="*/ 1453 w 1455"/>
                <a:gd name="T21" fmla="*/ 186 h 1244"/>
                <a:gd name="T22" fmla="*/ 1455 w 1455"/>
                <a:gd name="T23" fmla="*/ 207 h 1244"/>
                <a:gd name="T24" fmla="*/ 1455 w 1455"/>
                <a:gd name="T25" fmla="*/ 1048 h 1244"/>
                <a:gd name="T26" fmla="*/ 1451 w 1455"/>
                <a:gd name="T27" fmla="*/ 1068 h 1244"/>
                <a:gd name="T28" fmla="*/ 1444 w 1455"/>
                <a:gd name="T29" fmla="*/ 1089 h 1244"/>
                <a:gd name="T30" fmla="*/ 1434 w 1455"/>
                <a:gd name="T31" fmla="*/ 1108 h 1244"/>
                <a:gd name="T32" fmla="*/ 1422 w 1455"/>
                <a:gd name="T33" fmla="*/ 1127 h 1244"/>
                <a:gd name="T34" fmla="*/ 1406 w 1455"/>
                <a:gd name="T35" fmla="*/ 1145 h 1244"/>
                <a:gd name="T36" fmla="*/ 1378 w 1455"/>
                <a:gd name="T37" fmla="*/ 1169 h 1244"/>
                <a:gd name="T38" fmla="*/ 1334 w 1455"/>
                <a:gd name="T39" fmla="*/ 1197 h 1244"/>
                <a:gd name="T40" fmla="*/ 1280 w 1455"/>
                <a:gd name="T41" fmla="*/ 1219 h 1244"/>
                <a:gd name="T42" fmla="*/ 1220 w 1455"/>
                <a:gd name="T43" fmla="*/ 1235 h 1244"/>
                <a:gd name="T44" fmla="*/ 1156 w 1455"/>
                <a:gd name="T45" fmla="*/ 1243 h 1244"/>
                <a:gd name="T46" fmla="*/ 331 w 1455"/>
                <a:gd name="T47" fmla="*/ 1244 h 1244"/>
                <a:gd name="T48" fmla="*/ 265 w 1455"/>
                <a:gd name="T49" fmla="*/ 1240 h 1244"/>
                <a:gd name="T50" fmla="*/ 203 w 1455"/>
                <a:gd name="T51" fmla="*/ 1228 h 1244"/>
                <a:gd name="T52" fmla="*/ 147 w 1455"/>
                <a:gd name="T53" fmla="*/ 1208 h 1244"/>
                <a:gd name="T54" fmla="*/ 97 w 1455"/>
                <a:gd name="T55" fmla="*/ 1183 h 1244"/>
                <a:gd name="T56" fmla="*/ 56 w 1455"/>
                <a:gd name="T57" fmla="*/ 1152 h 1244"/>
                <a:gd name="T58" fmla="*/ 39 w 1455"/>
                <a:gd name="T59" fmla="*/ 1136 h 1244"/>
                <a:gd name="T60" fmla="*/ 25 w 1455"/>
                <a:gd name="T61" fmla="*/ 1118 h 1244"/>
                <a:gd name="T62" fmla="*/ 14 w 1455"/>
                <a:gd name="T63" fmla="*/ 1099 h 1244"/>
                <a:gd name="T64" fmla="*/ 6 w 1455"/>
                <a:gd name="T65" fmla="*/ 1078 h 1244"/>
                <a:gd name="T66" fmla="*/ 1 w 1455"/>
                <a:gd name="T67" fmla="*/ 1058 h 1244"/>
                <a:gd name="T68" fmla="*/ 0 w 1455"/>
                <a:gd name="T69" fmla="*/ 1036 h 1244"/>
                <a:gd name="T70" fmla="*/ 0 w 1455"/>
                <a:gd name="T71" fmla="*/ 196 h 1244"/>
                <a:gd name="T72" fmla="*/ 4 w 1455"/>
                <a:gd name="T73" fmla="*/ 176 h 1244"/>
                <a:gd name="T74" fmla="*/ 10 w 1455"/>
                <a:gd name="T75" fmla="*/ 156 h 1244"/>
                <a:gd name="T76" fmla="*/ 19 w 1455"/>
                <a:gd name="T77" fmla="*/ 136 h 1244"/>
                <a:gd name="T78" fmla="*/ 32 w 1455"/>
                <a:gd name="T79" fmla="*/ 117 h 1244"/>
                <a:gd name="T80" fmla="*/ 47 w 1455"/>
                <a:gd name="T81" fmla="*/ 99 h 1244"/>
                <a:gd name="T82" fmla="*/ 75 w 1455"/>
                <a:gd name="T83" fmla="*/ 75 h 1244"/>
                <a:gd name="T84" fmla="*/ 121 w 1455"/>
                <a:gd name="T85" fmla="*/ 47 h 1244"/>
                <a:gd name="T86" fmla="*/ 173 w 1455"/>
                <a:gd name="T87" fmla="*/ 24 h 1244"/>
                <a:gd name="T88" fmla="*/ 233 w 1455"/>
                <a:gd name="T89" fmla="*/ 9 h 1244"/>
                <a:gd name="T90" fmla="*/ 298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1" y="0"/>
                  </a:moveTo>
                  <a:lnTo>
                    <a:pt x="1122" y="0"/>
                  </a:lnTo>
                  <a:lnTo>
                    <a:pt x="1156" y="1"/>
                  </a:lnTo>
                  <a:lnTo>
                    <a:pt x="1188" y="4"/>
                  </a:lnTo>
                  <a:lnTo>
                    <a:pt x="1220" y="9"/>
                  </a:lnTo>
                  <a:lnTo>
                    <a:pt x="1251" y="17"/>
                  </a:lnTo>
                  <a:lnTo>
                    <a:pt x="1280" y="24"/>
                  </a:lnTo>
                  <a:lnTo>
                    <a:pt x="1308" y="36"/>
                  </a:lnTo>
                  <a:lnTo>
                    <a:pt x="1334" y="47"/>
                  </a:lnTo>
                  <a:lnTo>
                    <a:pt x="1356" y="60"/>
                  </a:lnTo>
                  <a:lnTo>
                    <a:pt x="1378" y="75"/>
                  </a:lnTo>
                  <a:lnTo>
                    <a:pt x="1397" y="92"/>
                  </a:lnTo>
                  <a:lnTo>
                    <a:pt x="1406" y="99"/>
                  </a:lnTo>
                  <a:lnTo>
                    <a:pt x="1414" y="108"/>
                  </a:lnTo>
                  <a:lnTo>
                    <a:pt x="1422" y="117"/>
                  </a:lnTo>
                  <a:lnTo>
                    <a:pt x="1428" y="126"/>
                  </a:lnTo>
                  <a:lnTo>
                    <a:pt x="1434" y="136"/>
                  </a:lnTo>
                  <a:lnTo>
                    <a:pt x="1439" y="145"/>
                  </a:lnTo>
                  <a:lnTo>
                    <a:pt x="1444" y="156"/>
                  </a:lnTo>
                  <a:lnTo>
                    <a:pt x="1448" y="166"/>
                  </a:lnTo>
                  <a:lnTo>
                    <a:pt x="1451" y="176"/>
                  </a:lnTo>
                  <a:lnTo>
                    <a:pt x="1453" y="186"/>
                  </a:lnTo>
                  <a:lnTo>
                    <a:pt x="1455" y="196"/>
                  </a:lnTo>
                  <a:lnTo>
                    <a:pt x="1455" y="207"/>
                  </a:lnTo>
                  <a:lnTo>
                    <a:pt x="1455" y="1036"/>
                  </a:lnTo>
                  <a:lnTo>
                    <a:pt x="1455" y="1048"/>
                  </a:lnTo>
                  <a:lnTo>
                    <a:pt x="1453" y="1058"/>
                  </a:lnTo>
                  <a:lnTo>
                    <a:pt x="1451" y="1068"/>
                  </a:lnTo>
                  <a:lnTo>
                    <a:pt x="1448" y="1078"/>
                  </a:lnTo>
                  <a:lnTo>
                    <a:pt x="1444" y="1089"/>
                  </a:lnTo>
                  <a:lnTo>
                    <a:pt x="1439" y="1099"/>
                  </a:lnTo>
                  <a:lnTo>
                    <a:pt x="1434" y="1108"/>
                  </a:lnTo>
                  <a:lnTo>
                    <a:pt x="1428" y="1118"/>
                  </a:lnTo>
                  <a:lnTo>
                    <a:pt x="1422" y="1127"/>
                  </a:lnTo>
                  <a:lnTo>
                    <a:pt x="1414" y="1136"/>
                  </a:lnTo>
                  <a:lnTo>
                    <a:pt x="1406" y="1145"/>
                  </a:lnTo>
                  <a:lnTo>
                    <a:pt x="1397" y="1152"/>
                  </a:lnTo>
                  <a:lnTo>
                    <a:pt x="1378" y="1169"/>
                  </a:lnTo>
                  <a:lnTo>
                    <a:pt x="1356" y="1183"/>
                  </a:lnTo>
                  <a:lnTo>
                    <a:pt x="1334" y="1197"/>
                  </a:lnTo>
                  <a:lnTo>
                    <a:pt x="1308" y="1208"/>
                  </a:lnTo>
                  <a:lnTo>
                    <a:pt x="1280" y="1219"/>
                  </a:lnTo>
                  <a:lnTo>
                    <a:pt x="1251" y="1228"/>
                  </a:lnTo>
                  <a:lnTo>
                    <a:pt x="1220" y="1235"/>
                  </a:lnTo>
                  <a:lnTo>
                    <a:pt x="1188" y="1240"/>
                  </a:lnTo>
                  <a:lnTo>
                    <a:pt x="1156" y="1243"/>
                  </a:lnTo>
                  <a:lnTo>
                    <a:pt x="1122" y="1244"/>
                  </a:lnTo>
                  <a:lnTo>
                    <a:pt x="331" y="1244"/>
                  </a:lnTo>
                  <a:lnTo>
                    <a:pt x="298" y="1243"/>
                  </a:lnTo>
                  <a:lnTo>
                    <a:pt x="265" y="1240"/>
                  </a:lnTo>
                  <a:lnTo>
                    <a:pt x="233" y="1235"/>
                  </a:lnTo>
                  <a:lnTo>
                    <a:pt x="203" y="1228"/>
                  </a:lnTo>
                  <a:lnTo>
                    <a:pt x="173" y="1219"/>
                  </a:lnTo>
                  <a:lnTo>
                    <a:pt x="147" y="1208"/>
                  </a:lnTo>
                  <a:lnTo>
                    <a:pt x="121" y="1197"/>
                  </a:lnTo>
                  <a:lnTo>
                    <a:pt x="97" y="1183"/>
                  </a:lnTo>
                  <a:lnTo>
                    <a:pt x="75" y="1169"/>
                  </a:lnTo>
                  <a:lnTo>
                    <a:pt x="56" y="1152"/>
                  </a:lnTo>
                  <a:lnTo>
                    <a:pt x="47" y="1145"/>
                  </a:lnTo>
                  <a:lnTo>
                    <a:pt x="39" y="1136"/>
                  </a:lnTo>
                  <a:lnTo>
                    <a:pt x="32" y="1127"/>
                  </a:lnTo>
                  <a:lnTo>
                    <a:pt x="25" y="1118"/>
                  </a:lnTo>
                  <a:lnTo>
                    <a:pt x="19" y="1108"/>
                  </a:lnTo>
                  <a:lnTo>
                    <a:pt x="14" y="1099"/>
                  </a:lnTo>
                  <a:lnTo>
                    <a:pt x="10" y="1089"/>
                  </a:lnTo>
                  <a:lnTo>
                    <a:pt x="6" y="1078"/>
                  </a:lnTo>
                  <a:lnTo>
                    <a:pt x="4" y="1068"/>
                  </a:lnTo>
                  <a:lnTo>
                    <a:pt x="1" y="1058"/>
                  </a:lnTo>
                  <a:lnTo>
                    <a:pt x="0" y="1048"/>
                  </a:lnTo>
                  <a:lnTo>
                    <a:pt x="0" y="1036"/>
                  </a:lnTo>
                  <a:lnTo>
                    <a:pt x="0" y="207"/>
                  </a:lnTo>
                  <a:lnTo>
                    <a:pt x="0" y="196"/>
                  </a:lnTo>
                  <a:lnTo>
                    <a:pt x="1" y="186"/>
                  </a:lnTo>
                  <a:lnTo>
                    <a:pt x="4" y="176"/>
                  </a:lnTo>
                  <a:lnTo>
                    <a:pt x="6" y="166"/>
                  </a:lnTo>
                  <a:lnTo>
                    <a:pt x="10" y="156"/>
                  </a:lnTo>
                  <a:lnTo>
                    <a:pt x="14" y="145"/>
                  </a:lnTo>
                  <a:lnTo>
                    <a:pt x="19" y="136"/>
                  </a:lnTo>
                  <a:lnTo>
                    <a:pt x="25" y="126"/>
                  </a:lnTo>
                  <a:lnTo>
                    <a:pt x="32" y="117"/>
                  </a:lnTo>
                  <a:lnTo>
                    <a:pt x="39" y="108"/>
                  </a:lnTo>
                  <a:lnTo>
                    <a:pt x="47" y="99"/>
                  </a:lnTo>
                  <a:lnTo>
                    <a:pt x="56" y="92"/>
                  </a:lnTo>
                  <a:lnTo>
                    <a:pt x="75" y="75"/>
                  </a:lnTo>
                  <a:lnTo>
                    <a:pt x="97" y="60"/>
                  </a:lnTo>
                  <a:lnTo>
                    <a:pt x="121" y="47"/>
                  </a:lnTo>
                  <a:lnTo>
                    <a:pt x="147" y="36"/>
                  </a:lnTo>
                  <a:lnTo>
                    <a:pt x="173" y="24"/>
                  </a:lnTo>
                  <a:lnTo>
                    <a:pt x="203" y="17"/>
                  </a:lnTo>
                  <a:lnTo>
                    <a:pt x="233" y="9"/>
                  </a:lnTo>
                  <a:lnTo>
                    <a:pt x="265" y="4"/>
                  </a:lnTo>
                  <a:lnTo>
                    <a:pt x="298" y="1"/>
                  </a:lnTo>
                  <a:lnTo>
                    <a:pt x="33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9" name="Freeform 39"/>
            <p:cNvSpPr>
              <a:spLocks/>
            </p:cNvSpPr>
            <p:nvPr/>
          </p:nvSpPr>
          <p:spPr bwMode="auto">
            <a:xfrm>
              <a:off x="8001000" y="3200400"/>
              <a:ext cx="577850" cy="493713"/>
            </a:xfrm>
            <a:custGeom>
              <a:avLst/>
              <a:gdLst>
                <a:gd name="T0" fmla="*/ 1122 w 1455"/>
                <a:gd name="T1" fmla="*/ 0 h 1244"/>
                <a:gd name="T2" fmla="*/ 1190 w 1455"/>
                <a:gd name="T3" fmla="*/ 4 h 1244"/>
                <a:gd name="T4" fmla="*/ 1253 w 1455"/>
                <a:gd name="T5" fmla="*/ 17 h 1244"/>
                <a:gd name="T6" fmla="*/ 1309 w 1455"/>
                <a:gd name="T7" fmla="*/ 36 h 1244"/>
                <a:gd name="T8" fmla="*/ 1358 w 1455"/>
                <a:gd name="T9" fmla="*/ 60 h 1244"/>
                <a:gd name="T10" fmla="*/ 1399 w 1455"/>
                <a:gd name="T11" fmla="*/ 92 h 1244"/>
                <a:gd name="T12" fmla="*/ 1416 w 1455"/>
                <a:gd name="T13" fmla="*/ 108 h 1244"/>
                <a:gd name="T14" fmla="*/ 1430 w 1455"/>
                <a:gd name="T15" fmla="*/ 126 h 1244"/>
                <a:gd name="T16" fmla="*/ 1440 w 1455"/>
                <a:gd name="T17" fmla="*/ 145 h 1244"/>
                <a:gd name="T18" fmla="*/ 1449 w 1455"/>
                <a:gd name="T19" fmla="*/ 166 h 1244"/>
                <a:gd name="T20" fmla="*/ 1454 w 1455"/>
                <a:gd name="T21" fmla="*/ 186 h 1244"/>
                <a:gd name="T22" fmla="*/ 1455 w 1455"/>
                <a:gd name="T23" fmla="*/ 207 h 1244"/>
                <a:gd name="T24" fmla="*/ 1455 w 1455"/>
                <a:gd name="T25" fmla="*/ 1048 h 1244"/>
                <a:gd name="T26" fmla="*/ 1451 w 1455"/>
                <a:gd name="T27" fmla="*/ 1068 h 1244"/>
                <a:gd name="T28" fmla="*/ 1445 w 1455"/>
                <a:gd name="T29" fmla="*/ 1089 h 1244"/>
                <a:gd name="T30" fmla="*/ 1435 w 1455"/>
                <a:gd name="T31" fmla="*/ 1108 h 1244"/>
                <a:gd name="T32" fmla="*/ 1422 w 1455"/>
                <a:gd name="T33" fmla="*/ 1127 h 1244"/>
                <a:gd name="T34" fmla="*/ 1407 w 1455"/>
                <a:gd name="T35" fmla="*/ 1145 h 1244"/>
                <a:gd name="T36" fmla="*/ 1380 w 1455"/>
                <a:gd name="T37" fmla="*/ 1169 h 1244"/>
                <a:gd name="T38" fmla="*/ 1334 w 1455"/>
                <a:gd name="T39" fmla="*/ 1197 h 1244"/>
                <a:gd name="T40" fmla="*/ 1281 w 1455"/>
                <a:gd name="T41" fmla="*/ 1219 h 1244"/>
                <a:gd name="T42" fmla="*/ 1222 w 1455"/>
                <a:gd name="T43" fmla="*/ 1235 h 1244"/>
                <a:gd name="T44" fmla="*/ 1157 w 1455"/>
                <a:gd name="T45" fmla="*/ 1243 h 1244"/>
                <a:gd name="T46" fmla="*/ 333 w 1455"/>
                <a:gd name="T47" fmla="*/ 1244 h 1244"/>
                <a:gd name="T48" fmla="*/ 266 w 1455"/>
                <a:gd name="T49" fmla="*/ 1240 h 1244"/>
                <a:gd name="T50" fmla="*/ 204 w 1455"/>
                <a:gd name="T51" fmla="*/ 1228 h 1244"/>
                <a:gd name="T52" fmla="*/ 147 w 1455"/>
                <a:gd name="T53" fmla="*/ 1208 h 1244"/>
                <a:gd name="T54" fmla="*/ 99 w 1455"/>
                <a:gd name="T55" fmla="*/ 1183 h 1244"/>
                <a:gd name="T56" fmla="*/ 58 w 1455"/>
                <a:gd name="T57" fmla="*/ 1152 h 1244"/>
                <a:gd name="T58" fmla="*/ 41 w 1455"/>
                <a:gd name="T59" fmla="*/ 1136 h 1244"/>
                <a:gd name="T60" fmla="*/ 27 w 1455"/>
                <a:gd name="T61" fmla="*/ 1118 h 1244"/>
                <a:gd name="T62" fmla="*/ 16 w 1455"/>
                <a:gd name="T63" fmla="*/ 1099 h 1244"/>
                <a:gd name="T64" fmla="*/ 7 w 1455"/>
                <a:gd name="T65" fmla="*/ 1078 h 1244"/>
                <a:gd name="T66" fmla="*/ 2 w 1455"/>
                <a:gd name="T67" fmla="*/ 1058 h 1244"/>
                <a:gd name="T68" fmla="*/ 0 w 1455"/>
                <a:gd name="T69" fmla="*/ 1036 h 1244"/>
                <a:gd name="T70" fmla="*/ 0 w 1455"/>
                <a:gd name="T71" fmla="*/ 196 h 1244"/>
                <a:gd name="T72" fmla="*/ 4 w 1455"/>
                <a:gd name="T73" fmla="*/ 176 h 1244"/>
                <a:gd name="T74" fmla="*/ 11 w 1455"/>
                <a:gd name="T75" fmla="*/ 156 h 1244"/>
                <a:gd name="T76" fmla="*/ 21 w 1455"/>
                <a:gd name="T77" fmla="*/ 136 h 1244"/>
                <a:gd name="T78" fmla="*/ 34 w 1455"/>
                <a:gd name="T79" fmla="*/ 117 h 1244"/>
                <a:gd name="T80" fmla="*/ 49 w 1455"/>
                <a:gd name="T81" fmla="*/ 99 h 1244"/>
                <a:gd name="T82" fmla="*/ 77 w 1455"/>
                <a:gd name="T83" fmla="*/ 75 h 1244"/>
                <a:gd name="T84" fmla="*/ 122 w 1455"/>
                <a:gd name="T85" fmla="*/ 47 h 1244"/>
                <a:gd name="T86" fmla="*/ 175 w 1455"/>
                <a:gd name="T87" fmla="*/ 24 h 1244"/>
                <a:gd name="T88" fmla="*/ 234 w 1455"/>
                <a:gd name="T89" fmla="*/ 9 h 1244"/>
                <a:gd name="T90" fmla="*/ 299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3" y="0"/>
                  </a:moveTo>
                  <a:lnTo>
                    <a:pt x="1122" y="0"/>
                  </a:lnTo>
                  <a:lnTo>
                    <a:pt x="1157" y="1"/>
                  </a:lnTo>
                  <a:lnTo>
                    <a:pt x="1190" y="4"/>
                  </a:lnTo>
                  <a:lnTo>
                    <a:pt x="1222" y="9"/>
                  </a:lnTo>
                  <a:lnTo>
                    <a:pt x="1253" y="17"/>
                  </a:lnTo>
                  <a:lnTo>
                    <a:pt x="1281" y="24"/>
                  </a:lnTo>
                  <a:lnTo>
                    <a:pt x="1309" y="36"/>
                  </a:lnTo>
                  <a:lnTo>
                    <a:pt x="1334" y="47"/>
                  </a:lnTo>
                  <a:lnTo>
                    <a:pt x="1358" y="60"/>
                  </a:lnTo>
                  <a:lnTo>
                    <a:pt x="1380" y="75"/>
                  </a:lnTo>
                  <a:lnTo>
                    <a:pt x="1399" y="92"/>
                  </a:lnTo>
                  <a:lnTo>
                    <a:pt x="1407" y="99"/>
                  </a:lnTo>
                  <a:lnTo>
                    <a:pt x="1416" y="108"/>
                  </a:lnTo>
                  <a:lnTo>
                    <a:pt x="1422" y="117"/>
                  </a:lnTo>
                  <a:lnTo>
                    <a:pt x="1430" y="126"/>
                  </a:lnTo>
                  <a:lnTo>
                    <a:pt x="1435" y="136"/>
                  </a:lnTo>
                  <a:lnTo>
                    <a:pt x="1440" y="145"/>
                  </a:lnTo>
                  <a:lnTo>
                    <a:pt x="1445" y="156"/>
                  </a:lnTo>
                  <a:lnTo>
                    <a:pt x="1449" y="166"/>
                  </a:lnTo>
                  <a:lnTo>
                    <a:pt x="1451" y="176"/>
                  </a:lnTo>
                  <a:lnTo>
                    <a:pt x="1454" y="186"/>
                  </a:lnTo>
                  <a:lnTo>
                    <a:pt x="1455" y="196"/>
                  </a:lnTo>
                  <a:lnTo>
                    <a:pt x="1455" y="207"/>
                  </a:lnTo>
                  <a:lnTo>
                    <a:pt x="1455" y="1036"/>
                  </a:lnTo>
                  <a:lnTo>
                    <a:pt x="1455" y="1048"/>
                  </a:lnTo>
                  <a:lnTo>
                    <a:pt x="1454" y="1058"/>
                  </a:lnTo>
                  <a:lnTo>
                    <a:pt x="1451" y="1068"/>
                  </a:lnTo>
                  <a:lnTo>
                    <a:pt x="1449" y="1078"/>
                  </a:lnTo>
                  <a:lnTo>
                    <a:pt x="1445" y="1089"/>
                  </a:lnTo>
                  <a:lnTo>
                    <a:pt x="1440" y="1099"/>
                  </a:lnTo>
                  <a:lnTo>
                    <a:pt x="1435" y="1108"/>
                  </a:lnTo>
                  <a:lnTo>
                    <a:pt x="1430" y="1118"/>
                  </a:lnTo>
                  <a:lnTo>
                    <a:pt x="1422" y="1127"/>
                  </a:lnTo>
                  <a:lnTo>
                    <a:pt x="1416" y="1136"/>
                  </a:lnTo>
                  <a:lnTo>
                    <a:pt x="1407" y="1145"/>
                  </a:lnTo>
                  <a:lnTo>
                    <a:pt x="1399" y="1152"/>
                  </a:lnTo>
                  <a:lnTo>
                    <a:pt x="1380" y="1169"/>
                  </a:lnTo>
                  <a:lnTo>
                    <a:pt x="1358" y="1183"/>
                  </a:lnTo>
                  <a:lnTo>
                    <a:pt x="1334" y="1197"/>
                  </a:lnTo>
                  <a:lnTo>
                    <a:pt x="1309" y="1208"/>
                  </a:lnTo>
                  <a:lnTo>
                    <a:pt x="1281" y="1219"/>
                  </a:lnTo>
                  <a:lnTo>
                    <a:pt x="1253" y="1228"/>
                  </a:lnTo>
                  <a:lnTo>
                    <a:pt x="1222" y="1235"/>
                  </a:lnTo>
                  <a:lnTo>
                    <a:pt x="1190" y="1240"/>
                  </a:lnTo>
                  <a:lnTo>
                    <a:pt x="1157" y="1243"/>
                  </a:lnTo>
                  <a:lnTo>
                    <a:pt x="1122" y="1244"/>
                  </a:lnTo>
                  <a:lnTo>
                    <a:pt x="333" y="1244"/>
                  </a:lnTo>
                  <a:lnTo>
                    <a:pt x="299" y="1243"/>
                  </a:lnTo>
                  <a:lnTo>
                    <a:pt x="266" y="1240"/>
                  </a:lnTo>
                  <a:lnTo>
                    <a:pt x="234" y="1235"/>
                  </a:lnTo>
                  <a:lnTo>
                    <a:pt x="204" y="1228"/>
                  </a:lnTo>
                  <a:lnTo>
                    <a:pt x="175" y="1219"/>
                  </a:lnTo>
                  <a:lnTo>
                    <a:pt x="147" y="1208"/>
                  </a:lnTo>
                  <a:lnTo>
                    <a:pt x="122" y="1197"/>
                  </a:lnTo>
                  <a:lnTo>
                    <a:pt x="99" y="1183"/>
                  </a:lnTo>
                  <a:lnTo>
                    <a:pt x="77" y="1169"/>
                  </a:lnTo>
                  <a:lnTo>
                    <a:pt x="58" y="1152"/>
                  </a:lnTo>
                  <a:lnTo>
                    <a:pt x="49" y="1145"/>
                  </a:lnTo>
                  <a:lnTo>
                    <a:pt x="41" y="1136"/>
                  </a:lnTo>
                  <a:lnTo>
                    <a:pt x="34" y="1127"/>
                  </a:lnTo>
                  <a:lnTo>
                    <a:pt x="27" y="1118"/>
                  </a:lnTo>
                  <a:lnTo>
                    <a:pt x="21" y="1108"/>
                  </a:lnTo>
                  <a:lnTo>
                    <a:pt x="16" y="1099"/>
                  </a:lnTo>
                  <a:lnTo>
                    <a:pt x="11" y="1089"/>
                  </a:lnTo>
                  <a:lnTo>
                    <a:pt x="7" y="1078"/>
                  </a:lnTo>
                  <a:lnTo>
                    <a:pt x="4" y="1068"/>
                  </a:lnTo>
                  <a:lnTo>
                    <a:pt x="2" y="1058"/>
                  </a:lnTo>
                  <a:lnTo>
                    <a:pt x="0" y="1048"/>
                  </a:lnTo>
                  <a:lnTo>
                    <a:pt x="0" y="1036"/>
                  </a:lnTo>
                  <a:lnTo>
                    <a:pt x="0" y="207"/>
                  </a:lnTo>
                  <a:lnTo>
                    <a:pt x="0" y="196"/>
                  </a:lnTo>
                  <a:lnTo>
                    <a:pt x="2" y="186"/>
                  </a:lnTo>
                  <a:lnTo>
                    <a:pt x="4" y="176"/>
                  </a:lnTo>
                  <a:lnTo>
                    <a:pt x="7" y="166"/>
                  </a:lnTo>
                  <a:lnTo>
                    <a:pt x="11" y="156"/>
                  </a:lnTo>
                  <a:lnTo>
                    <a:pt x="16" y="145"/>
                  </a:lnTo>
                  <a:lnTo>
                    <a:pt x="21" y="136"/>
                  </a:lnTo>
                  <a:lnTo>
                    <a:pt x="27" y="126"/>
                  </a:lnTo>
                  <a:lnTo>
                    <a:pt x="34" y="117"/>
                  </a:lnTo>
                  <a:lnTo>
                    <a:pt x="41" y="108"/>
                  </a:lnTo>
                  <a:lnTo>
                    <a:pt x="49" y="99"/>
                  </a:lnTo>
                  <a:lnTo>
                    <a:pt x="58" y="92"/>
                  </a:lnTo>
                  <a:lnTo>
                    <a:pt x="77" y="75"/>
                  </a:lnTo>
                  <a:lnTo>
                    <a:pt x="99" y="60"/>
                  </a:lnTo>
                  <a:lnTo>
                    <a:pt x="122" y="47"/>
                  </a:lnTo>
                  <a:lnTo>
                    <a:pt x="147" y="36"/>
                  </a:lnTo>
                  <a:lnTo>
                    <a:pt x="175" y="24"/>
                  </a:lnTo>
                  <a:lnTo>
                    <a:pt x="204" y="17"/>
                  </a:lnTo>
                  <a:lnTo>
                    <a:pt x="234" y="9"/>
                  </a:lnTo>
                  <a:lnTo>
                    <a:pt x="266" y="4"/>
                  </a:lnTo>
                  <a:lnTo>
                    <a:pt x="299" y="1"/>
                  </a:lnTo>
                  <a:lnTo>
                    <a:pt x="33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80" name="Freeform 40"/>
            <p:cNvSpPr>
              <a:spLocks/>
            </p:cNvSpPr>
            <p:nvPr/>
          </p:nvSpPr>
          <p:spPr bwMode="auto">
            <a:xfrm>
              <a:off x="4346575" y="2324100"/>
              <a:ext cx="581025" cy="493713"/>
            </a:xfrm>
            <a:custGeom>
              <a:avLst/>
              <a:gdLst>
                <a:gd name="T0" fmla="*/ 1124 w 1464"/>
                <a:gd name="T1" fmla="*/ 0 h 1245"/>
                <a:gd name="T2" fmla="*/ 1192 w 1464"/>
                <a:gd name="T3" fmla="*/ 5 h 1245"/>
                <a:gd name="T4" fmla="*/ 1260 w 1464"/>
                <a:gd name="T5" fmla="*/ 18 h 1245"/>
                <a:gd name="T6" fmla="*/ 1322 w 1464"/>
                <a:gd name="T7" fmla="*/ 37 h 1245"/>
                <a:gd name="T8" fmla="*/ 1377 w 1464"/>
                <a:gd name="T9" fmla="*/ 62 h 1245"/>
                <a:gd name="T10" fmla="*/ 1400 w 1464"/>
                <a:gd name="T11" fmla="*/ 78 h 1245"/>
                <a:gd name="T12" fmla="*/ 1421 w 1464"/>
                <a:gd name="T13" fmla="*/ 94 h 1245"/>
                <a:gd name="T14" fmla="*/ 1439 w 1464"/>
                <a:gd name="T15" fmla="*/ 111 h 1245"/>
                <a:gd name="T16" fmla="*/ 1451 w 1464"/>
                <a:gd name="T17" fmla="*/ 129 h 1245"/>
                <a:gd name="T18" fmla="*/ 1460 w 1464"/>
                <a:gd name="T19" fmla="*/ 148 h 1245"/>
                <a:gd name="T20" fmla="*/ 1464 w 1464"/>
                <a:gd name="T21" fmla="*/ 167 h 1245"/>
                <a:gd name="T22" fmla="*/ 1463 w 1464"/>
                <a:gd name="T23" fmla="*/ 187 h 1245"/>
                <a:gd name="T24" fmla="*/ 1456 w 1464"/>
                <a:gd name="T25" fmla="*/ 208 h 1245"/>
                <a:gd name="T26" fmla="*/ 1073 w 1464"/>
                <a:gd name="T27" fmla="*/ 1058 h 1245"/>
                <a:gd name="T28" fmla="*/ 1048 w 1464"/>
                <a:gd name="T29" fmla="*/ 1097 h 1245"/>
                <a:gd name="T30" fmla="*/ 1020 w 1464"/>
                <a:gd name="T31" fmla="*/ 1134 h 1245"/>
                <a:gd name="T32" fmla="*/ 986 w 1464"/>
                <a:gd name="T33" fmla="*/ 1167 h 1245"/>
                <a:gd name="T34" fmla="*/ 945 w 1464"/>
                <a:gd name="T35" fmla="*/ 1195 h 1245"/>
                <a:gd name="T36" fmla="*/ 898 w 1464"/>
                <a:gd name="T37" fmla="*/ 1218 h 1245"/>
                <a:gd name="T38" fmla="*/ 844 w 1464"/>
                <a:gd name="T39" fmla="*/ 1235 h 1245"/>
                <a:gd name="T40" fmla="*/ 783 w 1464"/>
                <a:gd name="T41" fmla="*/ 1244 h 1245"/>
                <a:gd name="T42" fmla="*/ 458 w 1464"/>
                <a:gd name="T43" fmla="*/ 1245 h 1245"/>
                <a:gd name="T44" fmla="*/ 393 w 1464"/>
                <a:gd name="T45" fmla="*/ 1240 h 1245"/>
                <a:gd name="T46" fmla="*/ 332 w 1464"/>
                <a:gd name="T47" fmla="*/ 1229 h 1245"/>
                <a:gd name="T48" fmla="*/ 277 w 1464"/>
                <a:gd name="T49" fmla="*/ 1209 h 1245"/>
                <a:gd name="T50" fmla="*/ 230 w 1464"/>
                <a:gd name="T51" fmla="*/ 1184 h 1245"/>
                <a:gd name="T52" fmla="*/ 190 w 1464"/>
                <a:gd name="T53" fmla="*/ 1153 h 1245"/>
                <a:gd name="T54" fmla="*/ 160 w 1464"/>
                <a:gd name="T55" fmla="*/ 1118 h 1245"/>
                <a:gd name="T56" fmla="*/ 138 w 1464"/>
                <a:gd name="T57" fmla="*/ 1079 h 1245"/>
                <a:gd name="T58" fmla="*/ 130 w 1464"/>
                <a:gd name="T59" fmla="*/ 1059 h 1245"/>
                <a:gd name="T60" fmla="*/ 127 w 1464"/>
                <a:gd name="T61" fmla="*/ 1037 h 1245"/>
                <a:gd name="T62" fmla="*/ 0 w 1464"/>
                <a:gd name="T63" fmla="*/ 197 h 1245"/>
                <a:gd name="T64" fmla="*/ 2 w 1464"/>
                <a:gd name="T65" fmla="*/ 176 h 1245"/>
                <a:gd name="T66" fmla="*/ 7 w 1464"/>
                <a:gd name="T67" fmla="*/ 157 h 1245"/>
                <a:gd name="T68" fmla="*/ 14 w 1464"/>
                <a:gd name="T69" fmla="*/ 136 h 1245"/>
                <a:gd name="T70" fmla="*/ 27 w 1464"/>
                <a:gd name="T71" fmla="*/ 118 h 1245"/>
                <a:gd name="T72" fmla="*/ 42 w 1464"/>
                <a:gd name="T73" fmla="*/ 100 h 1245"/>
                <a:gd name="T74" fmla="*/ 70 w 1464"/>
                <a:gd name="T75" fmla="*/ 76 h 1245"/>
                <a:gd name="T76" fmla="*/ 118 w 1464"/>
                <a:gd name="T77" fmla="*/ 48 h 1245"/>
                <a:gd name="T78" fmla="*/ 172 w 1464"/>
                <a:gd name="T79" fmla="*/ 25 h 1245"/>
                <a:gd name="T80" fmla="*/ 234 w 1464"/>
                <a:gd name="T81" fmla="*/ 10 h 1245"/>
                <a:gd name="T82" fmla="*/ 300 w 1464"/>
                <a:gd name="T83"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4" h="1245">
                  <a:moveTo>
                    <a:pt x="334" y="0"/>
                  </a:moveTo>
                  <a:lnTo>
                    <a:pt x="1124" y="0"/>
                  </a:lnTo>
                  <a:lnTo>
                    <a:pt x="1158" y="1"/>
                  </a:lnTo>
                  <a:lnTo>
                    <a:pt x="1192" y="5"/>
                  </a:lnTo>
                  <a:lnTo>
                    <a:pt x="1227" y="10"/>
                  </a:lnTo>
                  <a:lnTo>
                    <a:pt x="1260" y="18"/>
                  </a:lnTo>
                  <a:lnTo>
                    <a:pt x="1292" y="27"/>
                  </a:lnTo>
                  <a:lnTo>
                    <a:pt x="1322" y="37"/>
                  </a:lnTo>
                  <a:lnTo>
                    <a:pt x="1351" y="49"/>
                  </a:lnTo>
                  <a:lnTo>
                    <a:pt x="1377" y="62"/>
                  </a:lnTo>
                  <a:lnTo>
                    <a:pt x="1389" y="70"/>
                  </a:lnTo>
                  <a:lnTo>
                    <a:pt x="1400" y="78"/>
                  </a:lnTo>
                  <a:lnTo>
                    <a:pt x="1412" y="85"/>
                  </a:lnTo>
                  <a:lnTo>
                    <a:pt x="1421" y="94"/>
                  </a:lnTo>
                  <a:lnTo>
                    <a:pt x="1430" y="102"/>
                  </a:lnTo>
                  <a:lnTo>
                    <a:pt x="1439" y="111"/>
                  </a:lnTo>
                  <a:lnTo>
                    <a:pt x="1445" y="120"/>
                  </a:lnTo>
                  <a:lnTo>
                    <a:pt x="1451" y="129"/>
                  </a:lnTo>
                  <a:lnTo>
                    <a:pt x="1456" y="139"/>
                  </a:lnTo>
                  <a:lnTo>
                    <a:pt x="1460" y="148"/>
                  </a:lnTo>
                  <a:lnTo>
                    <a:pt x="1463" y="158"/>
                  </a:lnTo>
                  <a:lnTo>
                    <a:pt x="1464" y="167"/>
                  </a:lnTo>
                  <a:lnTo>
                    <a:pt x="1464" y="177"/>
                  </a:lnTo>
                  <a:lnTo>
                    <a:pt x="1463" y="187"/>
                  </a:lnTo>
                  <a:lnTo>
                    <a:pt x="1460" y="197"/>
                  </a:lnTo>
                  <a:lnTo>
                    <a:pt x="1456" y="208"/>
                  </a:lnTo>
                  <a:lnTo>
                    <a:pt x="1083" y="1037"/>
                  </a:lnTo>
                  <a:lnTo>
                    <a:pt x="1073" y="1058"/>
                  </a:lnTo>
                  <a:lnTo>
                    <a:pt x="1061" y="1078"/>
                  </a:lnTo>
                  <a:lnTo>
                    <a:pt x="1048" y="1097"/>
                  </a:lnTo>
                  <a:lnTo>
                    <a:pt x="1036" y="1116"/>
                  </a:lnTo>
                  <a:lnTo>
                    <a:pt x="1020" y="1134"/>
                  </a:lnTo>
                  <a:lnTo>
                    <a:pt x="1004" y="1151"/>
                  </a:lnTo>
                  <a:lnTo>
                    <a:pt x="986" y="1167"/>
                  </a:lnTo>
                  <a:lnTo>
                    <a:pt x="965" y="1183"/>
                  </a:lnTo>
                  <a:lnTo>
                    <a:pt x="945" y="1195"/>
                  </a:lnTo>
                  <a:lnTo>
                    <a:pt x="922" y="1208"/>
                  </a:lnTo>
                  <a:lnTo>
                    <a:pt x="898" y="1218"/>
                  </a:lnTo>
                  <a:lnTo>
                    <a:pt x="872" y="1227"/>
                  </a:lnTo>
                  <a:lnTo>
                    <a:pt x="844" y="1235"/>
                  </a:lnTo>
                  <a:lnTo>
                    <a:pt x="815" y="1240"/>
                  </a:lnTo>
                  <a:lnTo>
                    <a:pt x="783" y="1244"/>
                  </a:lnTo>
                  <a:lnTo>
                    <a:pt x="750" y="1245"/>
                  </a:lnTo>
                  <a:lnTo>
                    <a:pt x="458" y="1245"/>
                  </a:lnTo>
                  <a:lnTo>
                    <a:pt x="425" y="1244"/>
                  </a:lnTo>
                  <a:lnTo>
                    <a:pt x="393" y="1240"/>
                  </a:lnTo>
                  <a:lnTo>
                    <a:pt x="361" y="1235"/>
                  </a:lnTo>
                  <a:lnTo>
                    <a:pt x="332" y="1229"/>
                  </a:lnTo>
                  <a:lnTo>
                    <a:pt x="304" y="1220"/>
                  </a:lnTo>
                  <a:lnTo>
                    <a:pt x="277" y="1209"/>
                  </a:lnTo>
                  <a:lnTo>
                    <a:pt x="253" y="1197"/>
                  </a:lnTo>
                  <a:lnTo>
                    <a:pt x="230" y="1184"/>
                  </a:lnTo>
                  <a:lnTo>
                    <a:pt x="209" y="1169"/>
                  </a:lnTo>
                  <a:lnTo>
                    <a:pt x="190" y="1153"/>
                  </a:lnTo>
                  <a:lnTo>
                    <a:pt x="174" y="1136"/>
                  </a:lnTo>
                  <a:lnTo>
                    <a:pt x="160" y="1118"/>
                  </a:lnTo>
                  <a:lnTo>
                    <a:pt x="147" y="1099"/>
                  </a:lnTo>
                  <a:lnTo>
                    <a:pt x="138" y="1079"/>
                  </a:lnTo>
                  <a:lnTo>
                    <a:pt x="134" y="1069"/>
                  </a:lnTo>
                  <a:lnTo>
                    <a:pt x="130" y="1059"/>
                  </a:lnTo>
                  <a:lnTo>
                    <a:pt x="128" y="1048"/>
                  </a:lnTo>
                  <a:lnTo>
                    <a:pt x="127" y="1037"/>
                  </a:lnTo>
                  <a:lnTo>
                    <a:pt x="2" y="208"/>
                  </a:lnTo>
                  <a:lnTo>
                    <a:pt x="0" y="197"/>
                  </a:lnTo>
                  <a:lnTo>
                    <a:pt x="0" y="187"/>
                  </a:lnTo>
                  <a:lnTo>
                    <a:pt x="2" y="176"/>
                  </a:lnTo>
                  <a:lnTo>
                    <a:pt x="3" y="165"/>
                  </a:lnTo>
                  <a:lnTo>
                    <a:pt x="7" y="157"/>
                  </a:lnTo>
                  <a:lnTo>
                    <a:pt x="11" y="146"/>
                  </a:lnTo>
                  <a:lnTo>
                    <a:pt x="14" y="136"/>
                  </a:lnTo>
                  <a:lnTo>
                    <a:pt x="21" y="127"/>
                  </a:lnTo>
                  <a:lnTo>
                    <a:pt x="27" y="118"/>
                  </a:lnTo>
                  <a:lnTo>
                    <a:pt x="33" y="109"/>
                  </a:lnTo>
                  <a:lnTo>
                    <a:pt x="42" y="100"/>
                  </a:lnTo>
                  <a:lnTo>
                    <a:pt x="51" y="92"/>
                  </a:lnTo>
                  <a:lnTo>
                    <a:pt x="70" y="76"/>
                  </a:lnTo>
                  <a:lnTo>
                    <a:pt x="92" y="61"/>
                  </a:lnTo>
                  <a:lnTo>
                    <a:pt x="118" y="48"/>
                  </a:lnTo>
                  <a:lnTo>
                    <a:pt x="143" y="35"/>
                  </a:lnTo>
                  <a:lnTo>
                    <a:pt x="172" y="25"/>
                  </a:lnTo>
                  <a:lnTo>
                    <a:pt x="202" y="16"/>
                  </a:lnTo>
                  <a:lnTo>
                    <a:pt x="234" y="10"/>
                  </a:lnTo>
                  <a:lnTo>
                    <a:pt x="267" y="5"/>
                  </a:lnTo>
                  <a:lnTo>
                    <a:pt x="300" y="1"/>
                  </a:lnTo>
                  <a:lnTo>
                    <a:pt x="334"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81" name="Freeform 41"/>
            <p:cNvSpPr>
              <a:spLocks/>
            </p:cNvSpPr>
            <p:nvPr/>
          </p:nvSpPr>
          <p:spPr bwMode="auto">
            <a:xfrm>
              <a:off x="3201988" y="2563813"/>
              <a:ext cx="636587" cy="631825"/>
            </a:xfrm>
            <a:custGeom>
              <a:avLst/>
              <a:gdLst>
                <a:gd name="T0" fmla="*/ 716 w 1605"/>
                <a:gd name="T1" fmla="*/ 53 h 1592"/>
                <a:gd name="T2" fmla="*/ 775 w 1605"/>
                <a:gd name="T3" fmla="*/ 28 h 1592"/>
                <a:gd name="T4" fmla="*/ 842 w 1605"/>
                <a:gd name="T5" fmla="*/ 12 h 1592"/>
                <a:gd name="T6" fmla="*/ 913 w 1605"/>
                <a:gd name="T7" fmla="*/ 2 h 1592"/>
                <a:gd name="T8" fmla="*/ 985 w 1605"/>
                <a:gd name="T9" fmla="*/ 0 h 1592"/>
                <a:gd name="T10" fmla="*/ 1052 w 1605"/>
                <a:gd name="T11" fmla="*/ 7 h 1592"/>
                <a:gd name="T12" fmla="*/ 1083 w 1605"/>
                <a:gd name="T13" fmla="*/ 13 h 1592"/>
                <a:gd name="T14" fmla="*/ 1110 w 1605"/>
                <a:gd name="T15" fmla="*/ 22 h 1592"/>
                <a:gd name="T16" fmla="*/ 1135 w 1605"/>
                <a:gd name="T17" fmla="*/ 33 h 1592"/>
                <a:gd name="T18" fmla="*/ 1155 w 1605"/>
                <a:gd name="T19" fmla="*/ 47 h 1592"/>
                <a:gd name="T20" fmla="*/ 1172 w 1605"/>
                <a:gd name="T21" fmla="*/ 64 h 1592"/>
                <a:gd name="T22" fmla="*/ 1183 w 1605"/>
                <a:gd name="T23" fmla="*/ 84 h 1592"/>
                <a:gd name="T24" fmla="*/ 1571 w 1605"/>
                <a:gd name="T25" fmla="*/ 958 h 1592"/>
                <a:gd name="T26" fmla="*/ 1586 w 1605"/>
                <a:gd name="T27" fmla="*/ 998 h 1592"/>
                <a:gd name="T28" fmla="*/ 1599 w 1605"/>
                <a:gd name="T29" fmla="*/ 1038 h 1592"/>
                <a:gd name="T30" fmla="*/ 1604 w 1605"/>
                <a:gd name="T31" fmla="*/ 1076 h 1592"/>
                <a:gd name="T32" fmla="*/ 1603 w 1605"/>
                <a:gd name="T33" fmla="*/ 1113 h 1592"/>
                <a:gd name="T34" fmla="*/ 1597 w 1605"/>
                <a:gd name="T35" fmla="*/ 1140 h 1592"/>
                <a:gd name="T36" fmla="*/ 1588 w 1605"/>
                <a:gd name="T37" fmla="*/ 1158 h 1592"/>
                <a:gd name="T38" fmla="*/ 1577 w 1605"/>
                <a:gd name="T39" fmla="*/ 1174 h 1592"/>
                <a:gd name="T40" fmla="*/ 1562 w 1605"/>
                <a:gd name="T41" fmla="*/ 1191 h 1592"/>
                <a:gd name="T42" fmla="*/ 1546 w 1605"/>
                <a:gd name="T43" fmla="*/ 1206 h 1592"/>
                <a:gd name="T44" fmla="*/ 1524 w 1605"/>
                <a:gd name="T45" fmla="*/ 1221 h 1592"/>
                <a:gd name="T46" fmla="*/ 979 w 1605"/>
                <a:gd name="T47" fmla="*/ 1538 h 1592"/>
                <a:gd name="T48" fmla="*/ 954 w 1605"/>
                <a:gd name="T49" fmla="*/ 1552 h 1592"/>
                <a:gd name="T50" fmla="*/ 923 w 1605"/>
                <a:gd name="T51" fmla="*/ 1563 h 1592"/>
                <a:gd name="T52" fmla="*/ 858 w 1605"/>
                <a:gd name="T53" fmla="*/ 1581 h 1592"/>
                <a:gd name="T54" fmla="*/ 788 w 1605"/>
                <a:gd name="T55" fmla="*/ 1591 h 1592"/>
                <a:gd name="T56" fmla="*/ 718 w 1605"/>
                <a:gd name="T57" fmla="*/ 1592 h 1592"/>
                <a:gd name="T58" fmla="*/ 651 w 1605"/>
                <a:gd name="T59" fmla="*/ 1585 h 1592"/>
                <a:gd name="T60" fmla="*/ 620 w 1605"/>
                <a:gd name="T61" fmla="*/ 1578 h 1592"/>
                <a:gd name="T62" fmla="*/ 591 w 1605"/>
                <a:gd name="T63" fmla="*/ 1568 h 1592"/>
                <a:gd name="T64" fmla="*/ 565 w 1605"/>
                <a:gd name="T65" fmla="*/ 1557 h 1592"/>
                <a:gd name="T66" fmla="*/ 543 w 1605"/>
                <a:gd name="T67" fmla="*/ 1543 h 1592"/>
                <a:gd name="T68" fmla="*/ 526 w 1605"/>
                <a:gd name="T69" fmla="*/ 1526 h 1592"/>
                <a:gd name="T70" fmla="*/ 513 w 1605"/>
                <a:gd name="T71" fmla="*/ 1507 h 1592"/>
                <a:gd name="T72" fmla="*/ 41 w 1605"/>
                <a:gd name="T73" fmla="*/ 634 h 1592"/>
                <a:gd name="T74" fmla="*/ 22 w 1605"/>
                <a:gd name="T75" fmla="*/ 593 h 1592"/>
                <a:gd name="T76" fmla="*/ 8 w 1605"/>
                <a:gd name="T77" fmla="*/ 552 h 1592"/>
                <a:gd name="T78" fmla="*/ 2 w 1605"/>
                <a:gd name="T79" fmla="*/ 513 h 1592"/>
                <a:gd name="T80" fmla="*/ 2 w 1605"/>
                <a:gd name="T81" fmla="*/ 485 h 1592"/>
                <a:gd name="T82" fmla="*/ 4 w 1605"/>
                <a:gd name="T83" fmla="*/ 467 h 1592"/>
                <a:gd name="T84" fmla="*/ 10 w 1605"/>
                <a:gd name="T85" fmla="*/ 449 h 1592"/>
                <a:gd name="T86" fmla="*/ 19 w 1605"/>
                <a:gd name="T87" fmla="*/ 431 h 1592"/>
                <a:gd name="T88" fmla="*/ 31 w 1605"/>
                <a:gd name="T89" fmla="*/ 415 h 1592"/>
                <a:gd name="T90" fmla="*/ 46 w 1605"/>
                <a:gd name="T91" fmla="*/ 398 h 1592"/>
                <a:gd name="T92" fmla="*/ 65 w 1605"/>
                <a:gd name="T93" fmla="*/ 383 h 1592"/>
                <a:gd name="T94" fmla="*/ 88 w 1605"/>
                <a:gd name="T95" fmla="*/ 369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1592">
                  <a:moveTo>
                    <a:pt x="101" y="362"/>
                  </a:moveTo>
                  <a:lnTo>
                    <a:pt x="716" y="53"/>
                  </a:lnTo>
                  <a:lnTo>
                    <a:pt x="744" y="40"/>
                  </a:lnTo>
                  <a:lnTo>
                    <a:pt x="775" y="28"/>
                  </a:lnTo>
                  <a:lnTo>
                    <a:pt x="807" y="19"/>
                  </a:lnTo>
                  <a:lnTo>
                    <a:pt x="842" y="12"/>
                  </a:lnTo>
                  <a:lnTo>
                    <a:pt x="877" y="7"/>
                  </a:lnTo>
                  <a:lnTo>
                    <a:pt x="913" y="2"/>
                  </a:lnTo>
                  <a:lnTo>
                    <a:pt x="950" y="0"/>
                  </a:lnTo>
                  <a:lnTo>
                    <a:pt x="985" y="0"/>
                  </a:lnTo>
                  <a:lnTo>
                    <a:pt x="1019" y="3"/>
                  </a:lnTo>
                  <a:lnTo>
                    <a:pt x="1052" y="7"/>
                  </a:lnTo>
                  <a:lnTo>
                    <a:pt x="1067" y="10"/>
                  </a:lnTo>
                  <a:lnTo>
                    <a:pt x="1083" y="13"/>
                  </a:lnTo>
                  <a:lnTo>
                    <a:pt x="1097" y="18"/>
                  </a:lnTo>
                  <a:lnTo>
                    <a:pt x="1110" y="22"/>
                  </a:lnTo>
                  <a:lnTo>
                    <a:pt x="1122" y="28"/>
                  </a:lnTo>
                  <a:lnTo>
                    <a:pt x="1135" y="33"/>
                  </a:lnTo>
                  <a:lnTo>
                    <a:pt x="1145" y="41"/>
                  </a:lnTo>
                  <a:lnTo>
                    <a:pt x="1155" y="47"/>
                  </a:lnTo>
                  <a:lnTo>
                    <a:pt x="1164" y="56"/>
                  </a:lnTo>
                  <a:lnTo>
                    <a:pt x="1172" y="64"/>
                  </a:lnTo>
                  <a:lnTo>
                    <a:pt x="1178" y="74"/>
                  </a:lnTo>
                  <a:lnTo>
                    <a:pt x="1183" y="84"/>
                  </a:lnTo>
                  <a:lnTo>
                    <a:pt x="1562" y="937"/>
                  </a:lnTo>
                  <a:lnTo>
                    <a:pt x="1571" y="958"/>
                  </a:lnTo>
                  <a:lnTo>
                    <a:pt x="1579" y="978"/>
                  </a:lnTo>
                  <a:lnTo>
                    <a:pt x="1586" y="998"/>
                  </a:lnTo>
                  <a:lnTo>
                    <a:pt x="1593" y="1019"/>
                  </a:lnTo>
                  <a:lnTo>
                    <a:pt x="1599" y="1038"/>
                  </a:lnTo>
                  <a:lnTo>
                    <a:pt x="1603" y="1057"/>
                  </a:lnTo>
                  <a:lnTo>
                    <a:pt x="1604" y="1076"/>
                  </a:lnTo>
                  <a:lnTo>
                    <a:pt x="1605" y="1095"/>
                  </a:lnTo>
                  <a:lnTo>
                    <a:pt x="1603" y="1113"/>
                  </a:lnTo>
                  <a:lnTo>
                    <a:pt x="1599" y="1131"/>
                  </a:lnTo>
                  <a:lnTo>
                    <a:pt x="1597" y="1140"/>
                  </a:lnTo>
                  <a:lnTo>
                    <a:pt x="1593" y="1149"/>
                  </a:lnTo>
                  <a:lnTo>
                    <a:pt x="1588" y="1158"/>
                  </a:lnTo>
                  <a:lnTo>
                    <a:pt x="1583" y="1165"/>
                  </a:lnTo>
                  <a:lnTo>
                    <a:pt x="1577" y="1174"/>
                  </a:lnTo>
                  <a:lnTo>
                    <a:pt x="1570" y="1182"/>
                  </a:lnTo>
                  <a:lnTo>
                    <a:pt x="1562" y="1191"/>
                  </a:lnTo>
                  <a:lnTo>
                    <a:pt x="1554" y="1199"/>
                  </a:lnTo>
                  <a:lnTo>
                    <a:pt x="1546" y="1206"/>
                  </a:lnTo>
                  <a:lnTo>
                    <a:pt x="1535" y="1214"/>
                  </a:lnTo>
                  <a:lnTo>
                    <a:pt x="1524" y="1221"/>
                  </a:lnTo>
                  <a:lnTo>
                    <a:pt x="1511" y="1229"/>
                  </a:lnTo>
                  <a:lnTo>
                    <a:pt x="979" y="1538"/>
                  </a:lnTo>
                  <a:lnTo>
                    <a:pt x="967" y="1545"/>
                  </a:lnTo>
                  <a:lnTo>
                    <a:pt x="954" y="1552"/>
                  </a:lnTo>
                  <a:lnTo>
                    <a:pt x="939" y="1558"/>
                  </a:lnTo>
                  <a:lnTo>
                    <a:pt x="923" y="1563"/>
                  </a:lnTo>
                  <a:lnTo>
                    <a:pt x="893" y="1573"/>
                  </a:lnTo>
                  <a:lnTo>
                    <a:pt x="858" y="1581"/>
                  </a:lnTo>
                  <a:lnTo>
                    <a:pt x="824" y="1587"/>
                  </a:lnTo>
                  <a:lnTo>
                    <a:pt x="788" y="1591"/>
                  </a:lnTo>
                  <a:lnTo>
                    <a:pt x="753" y="1592"/>
                  </a:lnTo>
                  <a:lnTo>
                    <a:pt x="718" y="1592"/>
                  </a:lnTo>
                  <a:lnTo>
                    <a:pt x="684" y="1590"/>
                  </a:lnTo>
                  <a:lnTo>
                    <a:pt x="651" y="1585"/>
                  </a:lnTo>
                  <a:lnTo>
                    <a:pt x="635" y="1582"/>
                  </a:lnTo>
                  <a:lnTo>
                    <a:pt x="620" y="1578"/>
                  </a:lnTo>
                  <a:lnTo>
                    <a:pt x="605" y="1573"/>
                  </a:lnTo>
                  <a:lnTo>
                    <a:pt x="591" y="1568"/>
                  </a:lnTo>
                  <a:lnTo>
                    <a:pt x="578" y="1563"/>
                  </a:lnTo>
                  <a:lnTo>
                    <a:pt x="565" y="1557"/>
                  </a:lnTo>
                  <a:lnTo>
                    <a:pt x="554" y="1550"/>
                  </a:lnTo>
                  <a:lnTo>
                    <a:pt x="543" y="1543"/>
                  </a:lnTo>
                  <a:lnTo>
                    <a:pt x="534" y="1535"/>
                  </a:lnTo>
                  <a:lnTo>
                    <a:pt x="526" y="1526"/>
                  </a:lnTo>
                  <a:lnTo>
                    <a:pt x="518" y="1517"/>
                  </a:lnTo>
                  <a:lnTo>
                    <a:pt x="513" y="1507"/>
                  </a:lnTo>
                  <a:lnTo>
                    <a:pt x="51" y="654"/>
                  </a:lnTo>
                  <a:lnTo>
                    <a:pt x="41" y="634"/>
                  </a:lnTo>
                  <a:lnTo>
                    <a:pt x="31" y="613"/>
                  </a:lnTo>
                  <a:lnTo>
                    <a:pt x="22" y="593"/>
                  </a:lnTo>
                  <a:lnTo>
                    <a:pt x="14" y="573"/>
                  </a:lnTo>
                  <a:lnTo>
                    <a:pt x="8" y="552"/>
                  </a:lnTo>
                  <a:lnTo>
                    <a:pt x="4" y="533"/>
                  </a:lnTo>
                  <a:lnTo>
                    <a:pt x="2" y="513"/>
                  </a:lnTo>
                  <a:lnTo>
                    <a:pt x="0" y="494"/>
                  </a:lnTo>
                  <a:lnTo>
                    <a:pt x="2" y="485"/>
                  </a:lnTo>
                  <a:lnTo>
                    <a:pt x="3" y="476"/>
                  </a:lnTo>
                  <a:lnTo>
                    <a:pt x="4" y="467"/>
                  </a:lnTo>
                  <a:lnTo>
                    <a:pt x="8" y="458"/>
                  </a:lnTo>
                  <a:lnTo>
                    <a:pt x="10" y="449"/>
                  </a:lnTo>
                  <a:lnTo>
                    <a:pt x="14" y="440"/>
                  </a:lnTo>
                  <a:lnTo>
                    <a:pt x="19" y="431"/>
                  </a:lnTo>
                  <a:lnTo>
                    <a:pt x="24" y="422"/>
                  </a:lnTo>
                  <a:lnTo>
                    <a:pt x="31" y="415"/>
                  </a:lnTo>
                  <a:lnTo>
                    <a:pt x="39" y="406"/>
                  </a:lnTo>
                  <a:lnTo>
                    <a:pt x="46" y="398"/>
                  </a:lnTo>
                  <a:lnTo>
                    <a:pt x="55" y="390"/>
                  </a:lnTo>
                  <a:lnTo>
                    <a:pt x="65" y="383"/>
                  </a:lnTo>
                  <a:lnTo>
                    <a:pt x="77" y="376"/>
                  </a:lnTo>
                  <a:lnTo>
                    <a:pt x="88" y="369"/>
                  </a:lnTo>
                  <a:lnTo>
                    <a:pt x="101" y="3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nvGrpSpPr>
            <p:cNvPr id="2" name="Group 471"/>
            <p:cNvGrpSpPr>
              <a:grpSpLocks/>
            </p:cNvGrpSpPr>
            <p:nvPr/>
          </p:nvGrpSpPr>
          <p:grpSpPr bwMode="auto">
            <a:xfrm>
              <a:off x="514350" y="2528888"/>
              <a:ext cx="2597150" cy="1260475"/>
              <a:chOff x="324" y="1593"/>
              <a:chExt cx="1636" cy="794"/>
            </a:xfrm>
          </p:grpSpPr>
          <p:sp>
            <p:nvSpPr>
              <p:cNvPr id="61444" name="Freeform 4"/>
              <p:cNvSpPr>
                <a:spLocks/>
              </p:cNvSpPr>
              <p:nvPr/>
            </p:nvSpPr>
            <p:spPr bwMode="auto">
              <a:xfrm>
                <a:off x="333" y="2241"/>
                <a:ext cx="1447" cy="146"/>
              </a:xfrm>
              <a:custGeom>
                <a:avLst/>
                <a:gdLst>
                  <a:gd name="T0" fmla="*/ 5767 w 5790"/>
                  <a:gd name="T1" fmla="*/ 0 h 583"/>
                  <a:gd name="T2" fmla="*/ 5586 w 5790"/>
                  <a:gd name="T3" fmla="*/ 66 h 583"/>
                  <a:gd name="T4" fmla="*/ 5392 w 5790"/>
                  <a:gd name="T5" fmla="*/ 128 h 583"/>
                  <a:gd name="T6" fmla="*/ 5191 w 5790"/>
                  <a:gd name="T7" fmla="*/ 182 h 583"/>
                  <a:gd name="T8" fmla="*/ 4979 w 5790"/>
                  <a:gd name="T9" fmla="*/ 232 h 583"/>
                  <a:gd name="T10" fmla="*/ 4761 w 5790"/>
                  <a:gd name="T11" fmla="*/ 277 h 583"/>
                  <a:gd name="T12" fmla="*/ 4537 w 5790"/>
                  <a:gd name="T13" fmla="*/ 318 h 583"/>
                  <a:gd name="T14" fmla="*/ 4307 w 5790"/>
                  <a:gd name="T15" fmla="*/ 353 h 583"/>
                  <a:gd name="T16" fmla="*/ 4073 w 5790"/>
                  <a:gd name="T17" fmla="*/ 385 h 583"/>
                  <a:gd name="T18" fmla="*/ 3836 w 5790"/>
                  <a:gd name="T19" fmla="*/ 413 h 583"/>
                  <a:gd name="T20" fmla="*/ 3596 w 5790"/>
                  <a:gd name="T21" fmla="*/ 436 h 583"/>
                  <a:gd name="T22" fmla="*/ 3356 w 5790"/>
                  <a:gd name="T23" fmla="*/ 456 h 583"/>
                  <a:gd name="T24" fmla="*/ 3117 w 5790"/>
                  <a:gd name="T25" fmla="*/ 473 h 583"/>
                  <a:gd name="T26" fmla="*/ 2878 w 5790"/>
                  <a:gd name="T27" fmla="*/ 487 h 583"/>
                  <a:gd name="T28" fmla="*/ 2641 w 5790"/>
                  <a:gd name="T29" fmla="*/ 499 h 583"/>
                  <a:gd name="T30" fmla="*/ 2179 w 5790"/>
                  <a:gd name="T31" fmla="*/ 513 h 583"/>
                  <a:gd name="T32" fmla="*/ 1740 w 5790"/>
                  <a:gd name="T33" fmla="*/ 518 h 583"/>
                  <a:gd name="T34" fmla="*/ 1332 w 5790"/>
                  <a:gd name="T35" fmla="*/ 518 h 583"/>
                  <a:gd name="T36" fmla="*/ 962 w 5790"/>
                  <a:gd name="T37" fmla="*/ 511 h 583"/>
                  <a:gd name="T38" fmla="*/ 640 w 5790"/>
                  <a:gd name="T39" fmla="*/ 501 h 583"/>
                  <a:gd name="T40" fmla="*/ 175 w 5790"/>
                  <a:gd name="T41" fmla="*/ 482 h 583"/>
                  <a:gd name="T42" fmla="*/ 6 w 5790"/>
                  <a:gd name="T43" fmla="*/ 472 h 583"/>
                  <a:gd name="T44" fmla="*/ 45 w 5790"/>
                  <a:gd name="T45" fmla="*/ 538 h 583"/>
                  <a:gd name="T46" fmla="*/ 373 w 5790"/>
                  <a:gd name="T47" fmla="*/ 555 h 583"/>
                  <a:gd name="T48" fmla="*/ 792 w 5790"/>
                  <a:gd name="T49" fmla="*/ 570 h 583"/>
                  <a:gd name="T50" fmla="*/ 1140 w 5790"/>
                  <a:gd name="T51" fmla="*/ 578 h 583"/>
                  <a:gd name="T52" fmla="*/ 1530 w 5790"/>
                  <a:gd name="T53" fmla="*/ 583 h 583"/>
                  <a:gd name="T54" fmla="*/ 1958 w 5790"/>
                  <a:gd name="T55" fmla="*/ 580 h 583"/>
                  <a:gd name="T56" fmla="*/ 2410 w 5790"/>
                  <a:gd name="T57" fmla="*/ 570 h 583"/>
                  <a:gd name="T58" fmla="*/ 2762 w 5790"/>
                  <a:gd name="T59" fmla="*/ 557 h 583"/>
                  <a:gd name="T60" fmla="*/ 3001 w 5790"/>
                  <a:gd name="T61" fmla="*/ 544 h 583"/>
                  <a:gd name="T62" fmla="*/ 3240 w 5790"/>
                  <a:gd name="T63" fmla="*/ 529 h 583"/>
                  <a:gd name="T64" fmla="*/ 3481 w 5790"/>
                  <a:gd name="T65" fmla="*/ 511 h 583"/>
                  <a:gd name="T66" fmla="*/ 3722 w 5790"/>
                  <a:gd name="T67" fmla="*/ 488 h 583"/>
                  <a:gd name="T68" fmla="*/ 3962 w 5790"/>
                  <a:gd name="T69" fmla="*/ 463 h 583"/>
                  <a:gd name="T70" fmla="*/ 4199 w 5790"/>
                  <a:gd name="T71" fmla="*/ 434 h 583"/>
                  <a:gd name="T72" fmla="*/ 4432 w 5790"/>
                  <a:gd name="T73" fmla="*/ 399 h 583"/>
                  <a:gd name="T74" fmla="*/ 4661 w 5790"/>
                  <a:gd name="T75" fmla="*/ 361 h 583"/>
                  <a:gd name="T76" fmla="*/ 4884 w 5790"/>
                  <a:gd name="T77" fmla="*/ 318 h 583"/>
                  <a:gd name="T78" fmla="*/ 5100 w 5790"/>
                  <a:gd name="T79" fmla="*/ 270 h 583"/>
                  <a:gd name="T80" fmla="*/ 5310 w 5790"/>
                  <a:gd name="T81" fmla="*/ 217 h 583"/>
                  <a:gd name="T82" fmla="*/ 5510 w 5790"/>
                  <a:gd name="T83" fmla="*/ 158 h 583"/>
                  <a:gd name="T84" fmla="*/ 5700 w 5790"/>
                  <a:gd name="T85" fmla="*/ 94 h 583"/>
                  <a:gd name="T86" fmla="*/ 5790 w 5790"/>
                  <a:gd name="T87" fmla="*/ 60 h 583"/>
                  <a:gd name="T88" fmla="*/ 5767 w 5790"/>
                  <a:gd name="T89"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90" h="583">
                    <a:moveTo>
                      <a:pt x="5767" y="0"/>
                    </a:moveTo>
                    <a:lnTo>
                      <a:pt x="5767" y="0"/>
                    </a:lnTo>
                    <a:lnTo>
                      <a:pt x="5678" y="35"/>
                    </a:lnTo>
                    <a:lnTo>
                      <a:pt x="5586" y="66"/>
                    </a:lnTo>
                    <a:lnTo>
                      <a:pt x="5491" y="97"/>
                    </a:lnTo>
                    <a:lnTo>
                      <a:pt x="5392" y="128"/>
                    </a:lnTo>
                    <a:lnTo>
                      <a:pt x="5293" y="156"/>
                    </a:lnTo>
                    <a:lnTo>
                      <a:pt x="5191" y="182"/>
                    </a:lnTo>
                    <a:lnTo>
                      <a:pt x="5086" y="208"/>
                    </a:lnTo>
                    <a:lnTo>
                      <a:pt x="4979" y="232"/>
                    </a:lnTo>
                    <a:lnTo>
                      <a:pt x="4871" y="255"/>
                    </a:lnTo>
                    <a:lnTo>
                      <a:pt x="4761" y="277"/>
                    </a:lnTo>
                    <a:lnTo>
                      <a:pt x="4650" y="298"/>
                    </a:lnTo>
                    <a:lnTo>
                      <a:pt x="4537" y="318"/>
                    </a:lnTo>
                    <a:lnTo>
                      <a:pt x="4422" y="337"/>
                    </a:lnTo>
                    <a:lnTo>
                      <a:pt x="4307" y="353"/>
                    </a:lnTo>
                    <a:lnTo>
                      <a:pt x="4190" y="370"/>
                    </a:lnTo>
                    <a:lnTo>
                      <a:pt x="4073" y="385"/>
                    </a:lnTo>
                    <a:lnTo>
                      <a:pt x="3954" y="399"/>
                    </a:lnTo>
                    <a:lnTo>
                      <a:pt x="3836" y="413"/>
                    </a:lnTo>
                    <a:lnTo>
                      <a:pt x="3716" y="425"/>
                    </a:lnTo>
                    <a:lnTo>
                      <a:pt x="3596" y="436"/>
                    </a:lnTo>
                    <a:lnTo>
                      <a:pt x="3476" y="448"/>
                    </a:lnTo>
                    <a:lnTo>
                      <a:pt x="3356" y="456"/>
                    </a:lnTo>
                    <a:lnTo>
                      <a:pt x="3236" y="465"/>
                    </a:lnTo>
                    <a:lnTo>
                      <a:pt x="3117" y="473"/>
                    </a:lnTo>
                    <a:lnTo>
                      <a:pt x="2997" y="481"/>
                    </a:lnTo>
                    <a:lnTo>
                      <a:pt x="2878" y="487"/>
                    </a:lnTo>
                    <a:lnTo>
                      <a:pt x="2760" y="493"/>
                    </a:lnTo>
                    <a:lnTo>
                      <a:pt x="2641" y="499"/>
                    </a:lnTo>
                    <a:lnTo>
                      <a:pt x="2408" y="506"/>
                    </a:lnTo>
                    <a:lnTo>
                      <a:pt x="2179" y="513"/>
                    </a:lnTo>
                    <a:lnTo>
                      <a:pt x="1956" y="516"/>
                    </a:lnTo>
                    <a:lnTo>
                      <a:pt x="1740" y="518"/>
                    </a:lnTo>
                    <a:lnTo>
                      <a:pt x="1530" y="518"/>
                    </a:lnTo>
                    <a:lnTo>
                      <a:pt x="1332" y="518"/>
                    </a:lnTo>
                    <a:lnTo>
                      <a:pt x="1140" y="515"/>
                    </a:lnTo>
                    <a:lnTo>
                      <a:pt x="962" y="511"/>
                    </a:lnTo>
                    <a:lnTo>
                      <a:pt x="795" y="506"/>
                    </a:lnTo>
                    <a:lnTo>
                      <a:pt x="640" y="501"/>
                    </a:lnTo>
                    <a:lnTo>
                      <a:pt x="375" y="491"/>
                    </a:lnTo>
                    <a:lnTo>
                      <a:pt x="175" y="482"/>
                    </a:lnTo>
                    <a:lnTo>
                      <a:pt x="49" y="474"/>
                    </a:lnTo>
                    <a:lnTo>
                      <a:pt x="6" y="472"/>
                    </a:lnTo>
                    <a:lnTo>
                      <a:pt x="0" y="536"/>
                    </a:lnTo>
                    <a:lnTo>
                      <a:pt x="45" y="538"/>
                    </a:lnTo>
                    <a:lnTo>
                      <a:pt x="171" y="546"/>
                    </a:lnTo>
                    <a:lnTo>
                      <a:pt x="373" y="555"/>
                    </a:lnTo>
                    <a:lnTo>
                      <a:pt x="638" y="565"/>
                    </a:lnTo>
                    <a:lnTo>
                      <a:pt x="792" y="570"/>
                    </a:lnTo>
                    <a:lnTo>
                      <a:pt x="961" y="575"/>
                    </a:lnTo>
                    <a:lnTo>
                      <a:pt x="1140" y="578"/>
                    </a:lnTo>
                    <a:lnTo>
                      <a:pt x="1330" y="581"/>
                    </a:lnTo>
                    <a:lnTo>
                      <a:pt x="1530" y="583"/>
                    </a:lnTo>
                    <a:lnTo>
                      <a:pt x="1740" y="583"/>
                    </a:lnTo>
                    <a:lnTo>
                      <a:pt x="1958" y="580"/>
                    </a:lnTo>
                    <a:lnTo>
                      <a:pt x="2181" y="576"/>
                    </a:lnTo>
                    <a:lnTo>
                      <a:pt x="2410" y="570"/>
                    </a:lnTo>
                    <a:lnTo>
                      <a:pt x="2644" y="562"/>
                    </a:lnTo>
                    <a:lnTo>
                      <a:pt x="2762" y="557"/>
                    </a:lnTo>
                    <a:lnTo>
                      <a:pt x="2881" y="551"/>
                    </a:lnTo>
                    <a:lnTo>
                      <a:pt x="3001" y="544"/>
                    </a:lnTo>
                    <a:lnTo>
                      <a:pt x="3120" y="537"/>
                    </a:lnTo>
                    <a:lnTo>
                      <a:pt x="3240" y="529"/>
                    </a:lnTo>
                    <a:lnTo>
                      <a:pt x="3361" y="520"/>
                    </a:lnTo>
                    <a:lnTo>
                      <a:pt x="3481" y="511"/>
                    </a:lnTo>
                    <a:lnTo>
                      <a:pt x="3602" y="500"/>
                    </a:lnTo>
                    <a:lnTo>
                      <a:pt x="3722" y="488"/>
                    </a:lnTo>
                    <a:lnTo>
                      <a:pt x="3842" y="476"/>
                    </a:lnTo>
                    <a:lnTo>
                      <a:pt x="3962" y="463"/>
                    </a:lnTo>
                    <a:lnTo>
                      <a:pt x="4080" y="449"/>
                    </a:lnTo>
                    <a:lnTo>
                      <a:pt x="4199" y="434"/>
                    </a:lnTo>
                    <a:lnTo>
                      <a:pt x="4316" y="417"/>
                    </a:lnTo>
                    <a:lnTo>
                      <a:pt x="4432" y="399"/>
                    </a:lnTo>
                    <a:lnTo>
                      <a:pt x="4547" y="380"/>
                    </a:lnTo>
                    <a:lnTo>
                      <a:pt x="4661" y="361"/>
                    </a:lnTo>
                    <a:lnTo>
                      <a:pt x="4774" y="340"/>
                    </a:lnTo>
                    <a:lnTo>
                      <a:pt x="4884" y="318"/>
                    </a:lnTo>
                    <a:lnTo>
                      <a:pt x="4993" y="295"/>
                    </a:lnTo>
                    <a:lnTo>
                      <a:pt x="5100" y="270"/>
                    </a:lnTo>
                    <a:lnTo>
                      <a:pt x="5206" y="244"/>
                    </a:lnTo>
                    <a:lnTo>
                      <a:pt x="5310" y="217"/>
                    </a:lnTo>
                    <a:lnTo>
                      <a:pt x="5410" y="189"/>
                    </a:lnTo>
                    <a:lnTo>
                      <a:pt x="5510" y="158"/>
                    </a:lnTo>
                    <a:lnTo>
                      <a:pt x="5605" y="128"/>
                    </a:lnTo>
                    <a:lnTo>
                      <a:pt x="5700" y="94"/>
                    </a:lnTo>
                    <a:lnTo>
                      <a:pt x="5790" y="60"/>
                    </a:lnTo>
                    <a:lnTo>
                      <a:pt x="5790" y="60"/>
                    </a:lnTo>
                    <a:lnTo>
                      <a:pt x="5767" y="0"/>
                    </a:lnTo>
                    <a:lnTo>
                      <a:pt x="5767" y="0"/>
                    </a:lnTo>
                    <a:lnTo>
                      <a:pt x="5767"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nvGrpSpPr>
              <p:cNvPr id="3" name="Group 470"/>
              <p:cNvGrpSpPr>
                <a:grpSpLocks/>
              </p:cNvGrpSpPr>
              <p:nvPr/>
            </p:nvGrpSpPr>
            <p:grpSpPr bwMode="auto">
              <a:xfrm>
                <a:off x="324" y="1593"/>
                <a:ext cx="1397" cy="733"/>
                <a:chOff x="324" y="1593"/>
                <a:chExt cx="1397" cy="733"/>
              </a:xfrm>
            </p:grpSpPr>
            <p:sp>
              <p:nvSpPr>
                <p:cNvPr id="61452" name="Freeform 12"/>
                <p:cNvSpPr>
                  <a:spLocks/>
                </p:cNvSpPr>
                <p:nvPr/>
              </p:nvSpPr>
              <p:spPr bwMode="auto">
                <a:xfrm>
                  <a:off x="324" y="1655"/>
                  <a:ext cx="448" cy="316"/>
                </a:xfrm>
                <a:custGeom>
                  <a:avLst/>
                  <a:gdLst>
                    <a:gd name="T0" fmla="*/ 28 w 1793"/>
                    <a:gd name="T1" fmla="*/ 373 h 1267"/>
                    <a:gd name="T2" fmla="*/ 9 w 1793"/>
                    <a:gd name="T3" fmla="*/ 417 h 1267"/>
                    <a:gd name="T4" fmla="*/ 0 w 1793"/>
                    <a:gd name="T5" fmla="*/ 866 h 1267"/>
                    <a:gd name="T6" fmla="*/ 70 w 1793"/>
                    <a:gd name="T7" fmla="*/ 974 h 1267"/>
                    <a:gd name="T8" fmla="*/ 167 w 1793"/>
                    <a:gd name="T9" fmla="*/ 1066 h 1267"/>
                    <a:gd name="T10" fmla="*/ 286 w 1793"/>
                    <a:gd name="T11" fmla="*/ 1141 h 1267"/>
                    <a:gd name="T12" fmla="*/ 423 w 1793"/>
                    <a:gd name="T13" fmla="*/ 1200 h 1267"/>
                    <a:gd name="T14" fmla="*/ 572 w 1793"/>
                    <a:gd name="T15" fmla="*/ 1239 h 1267"/>
                    <a:gd name="T16" fmla="*/ 732 w 1793"/>
                    <a:gd name="T17" fmla="*/ 1262 h 1267"/>
                    <a:gd name="T18" fmla="*/ 895 w 1793"/>
                    <a:gd name="T19" fmla="*/ 1267 h 1267"/>
                    <a:gd name="T20" fmla="*/ 1057 w 1793"/>
                    <a:gd name="T21" fmla="*/ 1252 h 1267"/>
                    <a:gd name="T22" fmla="*/ 1214 w 1793"/>
                    <a:gd name="T23" fmla="*/ 1219 h 1267"/>
                    <a:gd name="T24" fmla="*/ 1360 w 1793"/>
                    <a:gd name="T25" fmla="*/ 1165 h 1267"/>
                    <a:gd name="T26" fmla="*/ 1494 w 1793"/>
                    <a:gd name="T27" fmla="*/ 1093 h 1267"/>
                    <a:gd name="T28" fmla="*/ 1608 w 1793"/>
                    <a:gd name="T29" fmla="*/ 998 h 1267"/>
                    <a:gd name="T30" fmla="*/ 1698 w 1793"/>
                    <a:gd name="T31" fmla="*/ 885 h 1267"/>
                    <a:gd name="T32" fmla="*/ 1761 w 1793"/>
                    <a:gd name="T33" fmla="*/ 749 h 1267"/>
                    <a:gd name="T34" fmla="*/ 1791 w 1793"/>
                    <a:gd name="T35" fmla="*/ 592 h 1267"/>
                    <a:gd name="T36" fmla="*/ 1785 w 1793"/>
                    <a:gd name="T37" fmla="*/ 412 h 1267"/>
                    <a:gd name="T38" fmla="*/ 1754 w 1793"/>
                    <a:gd name="T39" fmla="*/ 327 h 1267"/>
                    <a:gd name="T40" fmla="*/ 1691 w 1793"/>
                    <a:gd name="T41" fmla="*/ 249 h 1267"/>
                    <a:gd name="T42" fmla="*/ 1600 w 1793"/>
                    <a:gd name="T43" fmla="*/ 183 h 1267"/>
                    <a:gd name="T44" fmla="*/ 1487 w 1793"/>
                    <a:gd name="T45" fmla="*/ 125 h 1267"/>
                    <a:gd name="T46" fmla="*/ 1355 w 1793"/>
                    <a:gd name="T47" fmla="*/ 78 h 1267"/>
                    <a:gd name="T48" fmla="*/ 1210 w 1793"/>
                    <a:gd name="T49" fmla="*/ 42 h 1267"/>
                    <a:gd name="T50" fmla="*/ 1056 w 1793"/>
                    <a:gd name="T51" fmla="*/ 17 h 1267"/>
                    <a:gd name="T52" fmla="*/ 898 w 1793"/>
                    <a:gd name="T53" fmla="*/ 3 h 1267"/>
                    <a:gd name="T54" fmla="*/ 740 w 1793"/>
                    <a:gd name="T55" fmla="*/ 2 h 1267"/>
                    <a:gd name="T56" fmla="*/ 587 w 1793"/>
                    <a:gd name="T57" fmla="*/ 12 h 1267"/>
                    <a:gd name="T58" fmla="*/ 444 w 1793"/>
                    <a:gd name="T59" fmla="*/ 35 h 1267"/>
                    <a:gd name="T60" fmla="*/ 315 w 1793"/>
                    <a:gd name="T61" fmla="*/ 70 h 1267"/>
                    <a:gd name="T62" fmla="*/ 207 w 1793"/>
                    <a:gd name="T63" fmla="*/ 120 h 1267"/>
                    <a:gd name="T64" fmla="*/ 120 w 1793"/>
                    <a:gd name="T65" fmla="*/ 183 h 1267"/>
                    <a:gd name="T66" fmla="*/ 64 w 1793"/>
                    <a:gd name="T67" fmla="*/ 259 h 1267"/>
                    <a:gd name="T68" fmla="*/ 40 w 1793"/>
                    <a:gd name="T69" fmla="*/ 35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3" h="1267">
                      <a:moveTo>
                        <a:pt x="40" y="350"/>
                      </a:moveTo>
                      <a:lnTo>
                        <a:pt x="28" y="373"/>
                      </a:lnTo>
                      <a:lnTo>
                        <a:pt x="18" y="396"/>
                      </a:lnTo>
                      <a:lnTo>
                        <a:pt x="9" y="417"/>
                      </a:lnTo>
                      <a:lnTo>
                        <a:pt x="0" y="439"/>
                      </a:lnTo>
                      <a:lnTo>
                        <a:pt x="0" y="866"/>
                      </a:lnTo>
                      <a:lnTo>
                        <a:pt x="32" y="922"/>
                      </a:lnTo>
                      <a:lnTo>
                        <a:pt x="70" y="974"/>
                      </a:lnTo>
                      <a:lnTo>
                        <a:pt x="115" y="1023"/>
                      </a:lnTo>
                      <a:lnTo>
                        <a:pt x="167" y="1066"/>
                      </a:lnTo>
                      <a:lnTo>
                        <a:pt x="224" y="1106"/>
                      </a:lnTo>
                      <a:lnTo>
                        <a:pt x="286" y="1141"/>
                      </a:lnTo>
                      <a:lnTo>
                        <a:pt x="353" y="1173"/>
                      </a:lnTo>
                      <a:lnTo>
                        <a:pt x="423" y="1200"/>
                      </a:lnTo>
                      <a:lnTo>
                        <a:pt x="497" y="1222"/>
                      </a:lnTo>
                      <a:lnTo>
                        <a:pt x="572" y="1239"/>
                      </a:lnTo>
                      <a:lnTo>
                        <a:pt x="652" y="1253"/>
                      </a:lnTo>
                      <a:lnTo>
                        <a:pt x="732" y="1262"/>
                      </a:lnTo>
                      <a:lnTo>
                        <a:pt x="813" y="1267"/>
                      </a:lnTo>
                      <a:lnTo>
                        <a:pt x="895" y="1267"/>
                      </a:lnTo>
                      <a:lnTo>
                        <a:pt x="975" y="1262"/>
                      </a:lnTo>
                      <a:lnTo>
                        <a:pt x="1057" y="1252"/>
                      </a:lnTo>
                      <a:lnTo>
                        <a:pt x="1136" y="1238"/>
                      </a:lnTo>
                      <a:lnTo>
                        <a:pt x="1214" y="1219"/>
                      </a:lnTo>
                      <a:lnTo>
                        <a:pt x="1289" y="1195"/>
                      </a:lnTo>
                      <a:lnTo>
                        <a:pt x="1360" y="1165"/>
                      </a:lnTo>
                      <a:lnTo>
                        <a:pt x="1429" y="1131"/>
                      </a:lnTo>
                      <a:lnTo>
                        <a:pt x="1494" y="1093"/>
                      </a:lnTo>
                      <a:lnTo>
                        <a:pt x="1553" y="1048"/>
                      </a:lnTo>
                      <a:lnTo>
                        <a:pt x="1608" y="998"/>
                      </a:lnTo>
                      <a:lnTo>
                        <a:pt x="1656" y="944"/>
                      </a:lnTo>
                      <a:lnTo>
                        <a:pt x="1698" y="885"/>
                      </a:lnTo>
                      <a:lnTo>
                        <a:pt x="1734" y="819"/>
                      </a:lnTo>
                      <a:lnTo>
                        <a:pt x="1761" y="749"/>
                      </a:lnTo>
                      <a:lnTo>
                        <a:pt x="1781" y="673"/>
                      </a:lnTo>
                      <a:lnTo>
                        <a:pt x="1791" y="592"/>
                      </a:lnTo>
                      <a:lnTo>
                        <a:pt x="1793" y="505"/>
                      </a:lnTo>
                      <a:lnTo>
                        <a:pt x="1785" y="412"/>
                      </a:lnTo>
                      <a:lnTo>
                        <a:pt x="1774" y="369"/>
                      </a:lnTo>
                      <a:lnTo>
                        <a:pt x="1754" y="327"/>
                      </a:lnTo>
                      <a:lnTo>
                        <a:pt x="1726" y="287"/>
                      </a:lnTo>
                      <a:lnTo>
                        <a:pt x="1691" y="249"/>
                      </a:lnTo>
                      <a:lnTo>
                        <a:pt x="1649" y="214"/>
                      </a:lnTo>
                      <a:lnTo>
                        <a:pt x="1600" y="183"/>
                      </a:lnTo>
                      <a:lnTo>
                        <a:pt x="1547" y="152"/>
                      </a:lnTo>
                      <a:lnTo>
                        <a:pt x="1487" y="125"/>
                      </a:lnTo>
                      <a:lnTo>
                        <a:pt x="1423" y="100"/>
                      </a:lnTo>
                      <a:lnTo>
                        <a:pt x="1355" y="78"/>
                      </a:lnTo>
                      <a:lnTo>
                        <a:pt x="1284" y="59"/>
                      </a:lnTo>
                      <a:lnTo>
                        <a:pt x="1210" y="42"/>
                      </a:lnTo>
                      <a:lnTo>
                        <a:pt x="1133" y="28"/>
                      </a:lnTo>
                      <a:lnTo>
                        <a:pt x="1056" y="17"/>
                      </a:lnTo>
                      <a:lnTo>
                        <a:pt x="977" y="8"/>
                      </a:lnTo>
                      <a:lnTo>
                        <a:pt x="898" y="3"/>
                      </a:lnTo>
                      <a:lnTo>
                        <a:pt x="819" y="0"/>
                      </a:lnTo>
                      <a:lnTo>
                        <a:pt x="740" y="2"/>
                      </a:lnTo>
                      <a:lnTo>
                        <a:pt x="663" y="5"/>
                      </a:lnTo>
                      <a:lnTo>
                        <a:pt x="587" y="12"/>
                      </a:lnTo>
                      <a:lnTo>
                        <a:pt x="514" y="22"/>
                      </a:lnTo>
                      <a:lnTo>
                        <a:pt x="444" y="35"/>
                      </a:lnTo>
                      <a:lnTo>
                        <a:pt x="377" y="51"/>
                      </a:lnTo>
                      <a:lnTo>
                        <a:pt x="315" y="70"/>
                      </a:lnTo>
                      <a:lnTo>
                        <a:pt x="258" y="93"/>
                      </a:lnTo>
                      <a:lnTo>
                        <a:pt x="207" y="120"/>
                      </a:lnTo>
                      <a:lnTo>
                        <a:pt x="159" y="149"/>
                      </a:lnTo>
                      <a:lnTo>
                        <a:pt x="120" y="183"/>
                      </a:lnTo>
                      <a:lnTo>
                        <a:pt x="88" y="218"/>
                      </a:lnTo>
                      <a:lnTo>
                        <a:pt x="64" y="259"/>
                      </a:lnTo>
                      <a:lnTo>
                        <a:pt x="47" y="302"/>
                      </a:lnTo>
                      <a:lnTo>
                        <a:pt x="40" y="35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53" name="Freeform 13"/>
                <p:cNvSpPr>
                  <a:spLocks/>
                </p:cNvSpPr>
                <p:nvPr/>
              </p:nvSpPr>
              <p:spPr bwMode="auto">
                <a:xfrm>
                  <a:off x="747" y="1593"/>
                  <a:ext cx="490" cy="347"/>
                </a:xfrm>
                <a:custGeom>
                  <a:avLst/>
                  <a:gdLst>
                    <a:gd name="T0" fmla="*/ 135 w 1959"/>
                    <a:gd name="T1" fmla="*/ 312 h 1386"/>
                    <a:gd name="T2" fmla="*/ 251 w 1959"/>
                    <a:gd name="T3" fmla="*/ 414 h 1386"/>
                    <a:gd name="T4" fmla="*/ 324 w 1959"/>
                    <a:gd name="T5" fmla="*/ 512 h 1386"/>
                    <a:gd name="T6" fmla="*/ 362 w 1959"/>
                    <a:gd name="T7" fmla="*/ 609 h 1386"/>
                    <a:gd name="T8" fmla="*/ 373 w 1959"/>
                    <a:gd name="T9" fmla="*/ 703 h 1386"/>
                    <a:gd name="T10" fmla="*/ 361 w 1959"/>
                    <a:gd name="T11" fmla="*/ 799 h 1386"/>
                    <a:gd name="T12" fmla="*/ 336 w 1959"/>
                    <a:gd name="T13" fmla="*/ 898 h 1386"/>
                    <a:gd name="T14" fmla="*/ 282 w 1959"/>
                    <a:gd name="T15" fmla="*/ 1073 h 1386"/>
                    <a:gd name="T16" fmla="*/ 254 w 1959"/>
                    <a:gd name="T17" fmla="*/ 1186 h 1386"/>
                    <a:gd name="T18" fmla="*/ 239 w 1959"/>
                    <a:gd name="T19" fmla="*/ 1309 h 1386"/>
                    <a:gd name="T20" fmla="*/ 250 w 1959"/>
                    <a:gd name="T21" fmla="*/ 1365 h 1386"/>
                    <a:gd name="T22" fmla="*/ 313 w 1959"/>
                    <a:gd name="T23" fmla="*/ 1378 h 1386"/>
                    <a:gd name="T24" fmla="*/ 418 w 1959"/>
                    <a:gd name="T25" fmla="*/ 1384 h 1386"/>
                    <a:gd name="T26" fmla="*/ 722 w 1959"/>
                    <a:gd name="T27" fmla="*/ 1384 h 1386"/>
                    <a:gd name="T28" fmla="*/ 1076 w 1959"/>
                    <a:gd name="T29" fmla="*/ 1372 h 1386"/>
                    <a:gd name="T30" fmla="*/ 1404 w 1959"/>
                    <a:gd name="T31" fmla="*/ 1358 h 1386"/>
                    <a:gd name="T32" fmla="*/ 1625 w 1959"/>
                    <a:gd name="T33" fmla="*/ 1352 h 1386"/>
                    <a:gd name="T34" fmla="*/ 1752 w 1959"/>
                    <a:gd name="T35" fmla="*/ 1343 h 1386"/>
                    <a:gd name="T36" fmla="*/ 1845 w 1959"/>
                    <a:gd name="T37" fmla="*/ 1321 h 1386"/>
                    <a:gd name="T38" fmla="*/ 1908 w 1959"/>
                    <a:gd name="T39" fmla="*/ 1286 h 1386"/>
                    <a:gd name="T40" fmla="*/ 1943 w 1959"/>
                    <a:gd name="T41" fmla="*/ 1241 h 1386"/>
                    <a:gd name="T42" fmla="*/ 1959 w 1959"/>
                    <a:gd name="T43" fmla="*/ 1189 h 1386"/>
                    <a:gd name="T44" fmla="*/ 1954 w 1959"/>
                    <a:gd name="T45" fmla="*/ 1133 h 1386"/>
                    <a:gd name="T46" fmla="*/ 1936 w 1959"/>
                    <a:gd name="T47" fmla="*/ 1073 h 1386"/>
                    <a:gd name="T48" fmla="*/ 1908 w 1959"/>
                    <a:gd name="T49" fmla="*/ 1014 h 1386"/>
                    <a:gd name="T50" fmla="*/ 1835 w 1959"/>
                    <a:gd name="T51" fmla="*/ 905 h 1386"/>
                    <a:gd name="T52" fmla="*/ 1808 w 1959"/>
                    <a:gd name="T53" fmla="*/ 850 h 1386"/>
                    <a:gd name="T54" fmla="*/ 1825 w 1959"/>
                    <a:gd name="T55" fmla="*/ 747 h 1386"/>
                    <a:gd name="T56" fmla="*/ 1877 w 1959"/>
                    <a:gd name="T57" fmla="*/ 503 h 1386"/>
                    <a:gd name="T58" fmla="*/ 1901 w 1959"/>
                    <a:gd name="T59" fmla="*/ 367 h 1386"/>
                    <a:gd name="T60" fmla="*/ 1914 w 1959"/>
                    <a:gd name="T61" fmla="*/ 237 h 1386"/>
                    <a:gd name="T62" fmla="*/ 1911 w 1959"/>
                    <a:gd name="T63" fmla="*/ 125 h 1386"/>
                    <a:gd name="T64" fmla="*/ 1883 w 1959"/>
                    <a:gd name="T65" fmla="*/ 42 h 1386"/>
                    <a:gd name="T66" fmla="*/ 1826 w 1959"/>
                    <a:gd name="T67" fmla="*/ 2 h 1386"/>
                    <a:gd name="T68" fmla="*/ 1732 w 1959"/>
                    <a:gd name="T69" fmla="*/ 15 h 1386"/>
                    <a:gd name="T70" fmla="*/ 1630 w 1959"/>
                    <a:gd name="T71" fmla="*/ 68 h 1386"/>
                    <a:gd name="T72" fmla="*/ 1567 w 1959"/>
                    <a:gd name="T73" fmla="*/ 86 h 1386"/>
                    <a:gd name="T74" fmla="*/ 1480 w 1959"/>
                    <a:gd name="T75" fmla="*/ 98 h 1386"/>
                    <a:gd name="T76" fmla="*/ 1299 w 1959"/>
                    <a:gd name="T77" fmla="*/ 104 h 1386"/>
                    <a:gd name="T78" fmla="*/ 1047 w 1959"/>
                    <a:gd name="T79" fmla="*/ 96 h 1386"/>
                    <a:gd name="T80" fmla="*/ 795 w 1959"/>
                    <a:gd name="T81" fmla="*/ 84 h 1386"/>
                    <a:gd name="T82" fmla="*/ 583 w 1959"/>
                    <a:gd name="T83" fmla="*/ 74 h 1386"/>
                    <a:gd name="T84" fmla="*/ 482 w 1959"/>
                    <a:gd name="T85" fmla="*/ 75 h 1386"/>
                    <a:gd name="T86" fmla="*/ 384 w 1959"/>
                    <a:gd name="T87" fmla="*/ 88 h 1386"/>
                    <a:gd name="T88" fmla="*/ 231 w 1959"/>
                    <a:gd name="T89" fmla="*/ 123 h 1386"/>
                    <a:gd name="T90" fmla="*/ 98 w 1959"/>
                    <a:gd name="T91" fmla="*/ 168 h 1386"/>
                    <a:gd name="T92" fmla="*/ 35 w 1959"/>
                    <a:gd name="T93" fmla="*/ 196 h 1386"/>
                    <a:gd name="T94" fmla="*/ 8 w 1959"/>
                    <a:gd name="T95" fmla="*/ 215 h 1386"/>
                    <a:gd name="T96" fmla="*/ 0 w 1959"/>
                    <a:gd name="T97" fmla="*/ 230 h 1386"/>
                    <a:gd name="T98" fmla="*/ 18 w 1959"/>
                    <a:gd name="T99" fmla="*/ 239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9" h="1386">
                      <a:moveTo>
                        <a:pt x="30" y="241"/>
                      </a:moveTo>
                      <a:lnTo>
                        <a:pt x="86" y="277"/>
                      </a:lnTo>
                      <a:lnTo>
                        <a:pt x="135" y="312"/>
                      </a:lnTo>
                      <a:lnTo>
                        <a:pt x="179" y="346"/>
                      </a:lnTo>
                      <a:lnTo>
                        <a:pt x="217" y="381"/>
                      </a:lnTo>
                      <a:lnTo>
                        <a:pt x="251" y="414"/>
                      </a:lnTo>
                      <a:lnTo>
                        <a:pt x="279" y="447"/>
                      </a:lnTo>
                      <a:lnTo>
                        <a:pt x="305" y="480"/>
                      </a:lnTo>
                      <a:lnTo>
                        <a:pt x="324" y="512"/>
                      </a:lnTo>
                      <a:lnTo>
                        <a:pt x="341" y="545"/>
                      </a:lnTo>
                      <a:lnTo>
                        <a:pt x="353" y="577"/>
                      </a:lnTo>
                      <a:lnTo>
                        <a:pt x="362" y="609"/>
                      </a:lnTo>
                      <a:lnTo>
                        <a:pt x="369" y="640"/>
                      </a:lnTo>
                      <a:lnTo>
                        <a:pt x="371" y="671"/>
                      </a:lnTo>
                      <a:lnTo>
                        <a:pt x="373" y="703"/>
                      </a:lnTo>
                      <a:lnTo>
                        <a:pt x="370" y="735"/>
                      </a:lnTo>
                      <a:lnTo>
                        <a:pt x="366" y="767"/>
                      </a:lnTo>
                      <a:lnTo>
                        <a:pt x="361" y="799"/>
                      </a:lnTo>
                      <a:lnTo>
                        <a:pt x="353" y="832"/>
                      </a:lnTo>
                      <a:lnTo>
                        <a:pt x="344" y="865"/>
                      </a:lnTo>
                      <a:lnTo>
                        <a:pt x="336" y="898"/>
                      </a:lnTo>
                      <a:lnTo>
                        <a:pt x="314" y="966"/>
                      </a:lnTo>
                      <a:lnTo>
                        <a:pt x="292" y="1036"/>
                      </a:lnTo>
                      <a:lnTo>
                        <a:pt x="282" y="1073"/>
                      </a:lnTo>
                      <a:lnTo>
                        <a:pt x="272" y="1110"/>
                      </a:lnTo>
                      <a:lnTo>
                        <a:pt x="262" y="1148"/>
                      </a:lnTo>
                      <a:lnTo>
                        <a:pt x="254" y="1186"/>
                      </a:lnTo>
                      <a:lnTo>
                        <a:pt x="246" y="1226"/>
                      </a:lnTo>
                      <a:lnTo>
                        <a:pt x="241" y="1267"/>
                      </a:lnTo>
                      <a:lnTo>
                        <a:pt x="239" y="1309"/>
                      </a:lnTo>
                      <a:lnTo>
                        <a:pt x="237" y="1352"/>
                      </a:lnTo>
                      <a:lnTo>
                        <a:pt x="240" y="1358"/>
                      </a:lnTo>
                      <a:lnTo>
                        <a:pt x="250" y="1365"/>
                      </a:lnTo>
                      <a:lnTo>
                        <a:pt x="265" y="1370"/>
                      </a:lnTo>
                      <a:lnTo>
                        <a:pt x="287" y="1374"/>
                      </a:lnTo>
                      <a:lnTo>
                        <a:pt x="313" y="1378"/>
                      </a:lnTo>
                      <a:lnTo>
                        <a:pt x="344" y="1380"/>
                      </a:lnTo>
                      <a:lnTo>
                        <a:pt x="379" y="1383"/>
                      </a:lnTo>
                      <a:lnTo>
                        <a:pt x="418" y="1384"/>
                      </a:lnTo>
                      <a:lnTo>
                        <a:pt x="509" y="1386"/>
                      </a:lnTo>
                      <a:lnTo>
                        <a:pt x="611" y="1385"/>
                      </a:lnTo>
                      <a:lnTo>
                        <a:pt x="722" y="1384"/>
                      </a:lnTo>
                      <a:lnTo>
                        <a:pt x="838" y="1380"/>
                      </a:lnTo>
                      <a:lnTo>
                        <a:pt x="958" y="1376"/>
                      </a:lnTo>
                      <a:lnTo>
                        <a:pt x="1076" y="1372"/>
                      </a:lnTo>
                      <a:lnTo>
                        <a:pt x="1192" y="1367"/>
                      </a:lnTo>
                      <a:lnTo>
                        <a:pt x="1303" y="1362"/>
                      </a:lnTo>
                      <a:lnTo>
                        <a:pt x="1404" y="1358"/>
                      </a:lnTo>
                      <a:lnTo>
                        <a:pt x="1493" y="1355"/>
                      </a:lnTo>
                      <a:lnTo>
                        <a:pt x="1568" y="1352"/>
                      </a:lnTo>
                      <a:lnTo>
                        <a:pt x="1625" y="1352"/>
                      </a:lnTo>
                      <a:lnTo>
                        <a:pt x="1672" y="1351"/>
                      </a:lnTo>
                      <a:lnTo>
                        <a:pt x="1714" y="1348"/>
                      </a:lnTo>
                      <a:lnTo>
                        <a:pt x="1752" y="1343"/>
                      </a:lnTo>
                      <a:lnTo>
                        <a:pt x="1786" y="1338"/>
                      </a:lnTo>
                      <a:lnTo>
                        <a:pt x="1817" y="1330"/>
                      </a:lnTo>
                      <a:lnTo>
                        <a:pt x="1845" y="1321"/>
                      </a:lnTo>
                      <a:lnTo>
                        <a:pt x="1869" y="1310"/>
                      </a:lnTo>
                      <a:lnTo>
                        <a:pt x="1890" y="1299"/>
                      </a:lnTo>
                      <a:lnTo>
                        <a:pt x="1908" y="1286"/>
                      </a:lnTo>
                      <a:lnTo>
                        <a:pt x="1923" y="1272"/>
                      </a:lnTo>
                      <a:lnTo>
                        <a:pt x="1934" y="1258"/>
                      </a:lnTo>
                      <a:lnTo>
                        <a:pt x="1943" y="1241"/>
                      </a:lnTo>
                      <a:lnTo>
                        <a:pt x="1951" y="1225"/>
                      </a:lnTo>
                      <a:lnTo>
                        <a:pt x="1956" y="1207"/>
                      </a:lnTo>
                      <a:lnTo>
                        <a:pt x="1959" y="1189"/>
                      </a:lnTo>
                      <a:lnTo>
                        <a:pt x="1959" y="1171"/>
                      </a:lnTo>
                      <a:lnTo>
                        <a:pt x="1957" y="1152"/>
                      </a:lnTo>
                      <a:lnTo>
                        <a:pt x="1954" y="1133"/>
                      </a:lnTo>
                      <a:lnTo>
                        <a:pt x="1950" y="1112"/>
                      </a:lnTo>
                      <a:lnTo>
                        <a:pt x="1943" y="1093"/>
                      </a:lnTo>
                      <a:lnTo>
                        <a:pt x="1936" y="1073"/>
                      </a:lnTo>
                      <a:lnTo>
                        <a:pt x="1927" y="1054"/>
                      </a:lnTo>
                      <a:lnTo>
                        <a:pt x="1918" y="1033"/>
                      </a:lnTo>
                      <a:lnTo>
                        <a:pt x="1908" y="1014"/>
                      </a:lnTo>
                      <a:lnTo>
                        <a:pt x="1885" y="976"/>
                      </a:lnTo>
                      <a:lnTo>
                        <a:pt x="1860" y="939"/>
                      </a:lnTo>
                      <a:lnTo>
                        <a:pt x="1835" y="905"/>
                      </a:lnTo>
                      <a:lnTo>
                        <a:pt x="1811" y="874"/>
                      </a:lnTo>
                      <a:lnTo>
                        <a:pt x="1808" y="865"/>
                      </a:lnTo>
                      <a:lnTo>
                        <a:pt x="1808" y="850"/>
                      </a:lnTo>
                      <a:lnTo>
                        <a:pt x="1809" y="831"/>
                      </a:lnTo>
                      <a:lnTo>
                        <a:pt x="1813" y="806"/>
                      </a:lnTo>
                      <a:lnTo>
                        <a:pt x="1825" y="747"/>
                      </a:lnTo>
                      <a:lnTo>
                        <a:pt x="1840" y="674"/>
                      </a:lnTo>
                      <a:lnTo>
                        <a:pt x="1859" y="591"/>
                      </a:lnTo>
                      <a:lnTo>
                        <a:pt x="1877" y="503"/>
                      </a:lnTo>
                      <a:lnTo>
                        <a:pt x="1886" y="457"/>
                      </a:lnTo>
                      <a:lnTo>
                        <a:pt x="1894" y="411"/>
                      </a:lnTo>
                      <a:lnTo>
                        <a:pt x="1901" y="367"/>
                      </a:lnTo>
                      <a:lnTo>
                        <a:pt x="1906" y="322"/>
                      </a:lnTo>
                      <a:lnTo>
                        <a:pt x="1911" y="277"/>
                      </a:lnTo>
                      <a:lnTo>
                        <a:pt x="1914" y="237"/>
                      </a:lnTo>
                      <a:lnTo>
                        <a:pt x="1915" y="196"/>
                      </a:lnTo>
                      <a:lnTo>
                        <a:pt x="1914" y="159"/>
                      </a:lnTo>
                      <a:lnTo>
                        <a:pt x="1911" y="125"/>
                      </a:lnTo>
                      <a:lnTo>
                        <a:pt x="1905" y="93"/>
                      </a:lnTo>
                      <a:lnTo>
                        <a:pt x="1896" y="65"/>
                      </a:lnTo>
                      <a:lnTo>
                        <a:pt x="1883" y="42"/>
                      </a:lnTo>
                      <a:lnTo>
                        <a:pt x="1868" y="24"/>
                      </a:lnTo>
                      <a:lnTo>
                        <a:pt x="1849" y="10"/>
                      </a:lnTo>
                      <a:lnTo>
                        <a:pt x="1826" y="2"/>
                      </a:lnTo>
                      <a:lnTo>
                        <a:pt x="1799" y="0"/>
                      </a:lnTo>
                      <a:lnTo>
                        <a:pt x="1769" y="5"/>
                      </a:lnTo>
                      <a:lnTo>
                        <a:pt x="1732" y="15"/>
                      </a:lnTo>
                      <a:lnTo>
                        <a:pt x="1691" y="34"/>
                      </a:lnTo>
                      <a:lnTo>
                        <a:pt x="1645" y="60"/>
                      </a:lnTo>
                      <a:lnTo>
                        <a:pt x="1630" y="68"/>
                      </a:lnTo>
                      <a:lnTo>
                        <a:pt x="1612" y="75"/>
                      </a:lnTo>
                      <a:lnTo>
                        <a:pt x="1590" y="81"/>
                      </a:lnTo>
                      <a:lnTo>
                        <a:pt x="1567" y="86"/>
                      </a:lnTo>
                      <a:lnTo>
                        <a:pt x="1540" y="91"/>
                      </a:lnTo>
                      <a:lnTo>
                        <a:pt x="1511" y="95"/>
                      </a:lnTo>
                      <a:lnTo>
                        <a:pt x="1480" y="98"/>
                      </a:lnTo>
                      <a:lnTo>
                        <a:pt x="1447" y="100"/>
                      </a:lnTo>
                      <a:lnTo>
                        <a:pt x="1376" y="103"/>
                      </a:lnTo>
                      <a:lnTo>
                        <a:pt x="1299" y="104"/>
                      </a:lnTo>
                      <a:lnTo>
                        <a:pt x="1218" y="103"/>
                      </a:lnTo>
                      <a:lnTo>
                        <a:pt x="1132" y="100"/>
                      </a:lnTo>
                      <a:lnTo>
                        <a:pt x="1047" y="96"/>
                      </a:lnTo>
                      <a:lnTo>
                        <a:pt x="962" y="93"/>
                      </a:lnTo>
                      <a:lnTo>
                        <a:pt x="876" y="89"/>
                      </a:lnTo>
                      <a:lnTo>
                        <a:pt x="795" y="84"/>
                      </a:lnTo>
                      <a:lnTo>
                        <a:pt x="718" y="80"/>
                      </a:lnTo>
                      <a:lnTo>
                        <a:pt x="647" y="76"/>
                      </a:lnTo>
                      <a:lnTo>
                        <a:pt x="583" y="74"/>
                      </a:lnTo>
                      <a:lnTo>
                        <a:pt x="527" y="74"/>
                      </a:lnTo>
                      <a:lnTo>
                        <a:pt x="505" y="74"/>
                      </a:lnTo>
                      <a:lnTo>
                        <a:pt x="482" y="75"/>
                      </a:lnTo>
                      <a:lnTo>
                        <a:pt x="459" y="77"/>
                      </a:lnTo>
                      <a:lnTo>
                        <a:pt x="435" y="80"/>
                      </a:lnTo>
                      <a:lnTo>
                        <a:pt x="384" y="88"/>
                      </a:lnTo>
                      <a:lnTo>
                        <a:pt x="333" y="98"/>
                      </a:lnTo>
                      <a:lnTo>
                        <a:pt x="282" y="109"/>
                      </a:lnTo>
                      <a:lnTo>
                        <a:pt x="231" y="123"/>
                      </a:lnTo>
                      <a:lnTo>
                        <a:pt x="184" y="137"/>
                      </a:lnTo>
                      <a:lnTo>
                        <a:pt x="139" y="153"/>
                      </a:lnTo>
                      <a:lnTo>
                        <a:pt x="98" y="168"/>
                      </a:lnTo>
                      <a:lnTo>
                        <a:pt x="64" y="182"/>
                      </a:lnTo>
                      <a:lnTo>
                        <a:pt x="49" y="190"/>
                      </a:lnTo>
                      <a:lnTo>
                        <a:pt x="35" y="196"/>
                      </a:lnTo>
                      <a:lnTo>
                        <a:pt x="24" y="202"/>
                      </a:lnTo>
                      <a:lnTo>
                        <a:pt x="14" y="209"/>
                      </a:lnTo>
                      <a:lnTo>
                        <a:pt x="8" y="215"/>
                      </a:lnTo>
                      <a:lnTo>
                        <a:pt x="3" y="220"/>
                      </a:lnTo>
                      <a:lnTo>
                        <a:pt x="0" y="225"/>
                      </a:lnTo>
                      <a:lnTo>
                        <a:pt x="0" y="230"/>
                      </a:lnTo>
                      <a:lnTo>
                        <a:pt x="4" y="234"/>
                      </a:lnTo>
                      <a:lnTo>
                        <a:pt x="9" y="237"/>
                      </a:lnTo>
                      <a:lnTo>
                        <a:pt x="18" y="239"/>
                      </a:lnTo>
                      <a:lnTo>
                        <a:pt x="30" y="24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1" name="Freeform 31"/>
                <p:cNvSpPr>
                  <a:spLocks/>
                </p:cNvSpPr>
                <p:nvPr/>
              </p:nvSpPr>
              <p:spPr bwMode="auto">
                <a:xfrm>
                  <a:off x="409" y="2015"/>
                  <a:ext cx="364" cy="311"/>
                </a:xfrm>
                <a:custGeom>
                  <a:avLst/>
                  <a:gdLst>
                    <a:gd name="T0" fmla="*/ 1123 w 1456"/>
                    <a:gd name="T1" fmla="*/ 0 h 1245"/>
                    <a:gd name="T2" fmla="*/ 1189 w 1456"/>
                    <a:gd name="T3" fmla="*/ 5 h 1245"/>
                    <a:gd name="T4" fmla="*/ 1252 w 1456"/>
                    <a:gd name="T5" fmla="*/ 16 h 1245"/>
                    <a:gd name="T6" fmla="*/ 1308 w 1456"/>
                    <a:gd name="T7" fmla="*/ 35 h 1245"/>
                    <a:gd name="T8" fmla="*/ 1358 w 1456"/>
                    <a:gd name="T9" fmla="*/ 61 h 1245"/>
                    <a:gd name="T10" fmla="*/ 1398 w 1456"/>
                    <a:gd name="T11" fmla="*/ 92 h 1245"/>
                    <a:gd name="T12" fmla="*/ 1415 w 1456"/>
                    <a:gd name="T13" fmla="*/ 109 h 1245"/>
                    <a:gd name="T14" fmla="*/ 1429 w 1456"/>
                    <a:gd name="T15" fmla="*/ 127 h 1245"/>
                    <a:gd name="T16" fmla="*/ 1440 w 1456"/>
                    <a:gd name="T17" fmla="*/ 146 h 1245"/>
                    <a:gd name="T18" fmla="*/ 1448 w 1456"/>
                    <a:gd name="T19" fmla="*/ 165 h 1245"/>
                    <a:gd name="T20" fmla="*/ 1453 w 1456"/>
                    <a:gd name="T21" fmla="*/ 187 h 1245"/>
                    <a:gd name="T22" fmla="*/ 1456 w 1456"/>
                    <a:gd name="T23" fmla="*/ 208 h 1245"/>
                    <a:gd name="T24" fmla="*/ 1454 w 1456"/>
                    <a:gd name="T25" fmla="*/ 1048 h 1245"/>
                    <a:gd name="T26" fmla="*/ 1452 w 1456"/>
                    <a:gd name="T27" fmla="*/ 1069 h 1245"/>
                    <a:gd name="T28" fmla="*/ 1444 w 1456"/>
                    <a:gd name="T29" fmla="*/ 1090 h 1245"/>
                    <a:gd name="T30" fmla="*/ 1435 w 1456"/>
                    <a:gd name="T31" fmla="*/ 1109 h 1245"/>
                    <a:gd name="T32" fmla="*/ 1423 w 1456"/>
                    <a:gd name="T33" fmla="*/ 1127 h 1245"/>
                    <a:gd name="T34" fmla="*/ 1407 w 1456"/>
                    <a:gd name="T35" fmla="*/ 1144 h 1245"/>
                    <a:gd name="T36" fmla="*/ 1379 w 1456"/>
                    <a:gd name="T37" fmla="*/ 1169 h 1245"/>
                    <a:gd name="T38" fmla="*/ 1333 w 1456"/>
                    <a:gd name="T39" fmla="*/ 1198 h 1245"/>
                    <a:gd name="T40" fmla="*/ 1281 w 1456"/>
                    <a:gd name="T41" fmla="*/ 1220 h 1245"/>
                    <a:gd name="T42" fmla="*/ 1221 w 1456"/>
                    <a:gd name="T43" fmla="*/ 1235 h 1245"/>
                    <a:gd name="T44" fmla="*/ 1156 w 1456"/>
                    <a:gd name="T45" fmla="*/ 1244 h 1245"/>
                    <a:gd name="T46" fmla="*/ 332 w 1456"/>
                    <a:gd name="T47" fmla="*/ 1245 h 1245"/>
                    <a:gd name="T48" fmla="*/ 266 w 1456"/>
                    <a:gd name="T49" fmla="*/ 1240 h 1245"/>
                    <a:gd name="T50" fmla="*/ 204 w 1456"/>
                    <a:gd name="T51" fmla="*/ 1229 h 1245"/>
                    <a:gd name="T52" fmla="*/ 148 w 1456"/>
                    <a:gd name="T53" fmla="*/ 1210 h 1245"/>
                    <a:gd name="T54" fmla="*/ 98 w 1456"/>
                    <a:gd name="T55" fmla="*/ 1184 h 1245"/>
                    <a:gd name="T56" fmla="*/ 57 w 1456"/>
                    <a:gd name="T57" fmla="*/ 1153 h 1245"/>
                    <a:gd name="T58" fmla="*/ 41 w 1456"/>
                    <a:gd name="T59" fmla="*/ 1136 h 1245"/>
                    <a:gd name="T60" fmla="*/ 26 w 1456"/>
                    <a:gd name="T61" fmla="*/ 1118 h 1245"/>
                    <a:gd name="T62" fmla="*/ 15 w 1456"/>
                    <a:gd name="T63" fmla="*/ 1099 h 1245"/>
                    <a:gd name="T64" fmla="*/ 7 w 1456"/>
                    <a:gd name="T65" fmla="*/ 1079 h 1245"/>
                    <a:gd name="T66" fmla="*/ 2 w 1456"/>
                    <a:gd name="T67" fmla="*/ 1059 h 1245"/>
                    <a:gd name="T68" fmla="*/ 0 w 1456"/>
                    <a:gd name="T69" fmla="*/ 1037 h 1245"/>
                    <a:gd name="T70" fmla="*/ 1 w 1456"/>
                    <a:gd name="T71" fmla="*/ 197 h 1245"/>
                    <a:gd name="T72" fmla="*/ 4 w 1456"/>
                    <a:gd name="T73" fmla="*/ 176 h 1245"/>
                    <a:gd name="T74" fmla="*/ 11 w 1456"/>
                    <a:gd name="T75" fmla="*/ 157 h 1245"/>
                    <a:gd name="T76" fmla="*/ 20 w 1456"/>
                    <a:gd name="T77" fmla="*/ 136 h 1245"/>
                    <a:gd name="T78" fmla="*/ 33 w 1456"/>
                    <a:gd name="T79" fmla="*/ 118 h 1245"/>
                    <a:gd name="T80" fmla="*/ 48 w 1456"/>
                    <a:gd name="T81" fmla="*/ 100 h 1245"/>
                    <a:gd name="T82" fmla="*/ 76 w 1456"/>
                    <a:gd name="T83" fmla="*/ 76 h 1245"/>
                    <a:gd name="T84" fmla="*/ 121 w 1456"/>
                    <a:gd name="T85" fmla="*/ 48 h 1245"/>
                    <a:gd name="T86" fmla="*/ 174 w 1456"/>
                    <a:gd name="T87" fmla="*/ 25 h 1245"/>
                    <a:gd name="T88" fmla="*/ 234 w 1456"/>
                    <a:gd name="T89" fmla="*/ 10 h 1245"/>
                    <a:gd name="T90" fmla="*/ 299 w 1456"/>
                    <a:gd name="T91"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6" h="1245">
                      <a:moveTo>
                        <a:pt x="332" y="0"/>
                      </a:moveTo>
                      <a:lnTo>
                        <a:pt x="1123" y="0"/>
                      </a:lnTo>
                      <a:lnTo>
                        <a:pt x="1156" y="1"/>
                      </a:lnTo>
                      <a:lnTo>
                        <a:pt x="1189" y="5"/>
                      </a:lnTo>
                      <a:lnTo>
                        <a:pt x="1221" y="10"/>
                      </a:lnTo>
                      <a:lnTo>
                        <a:pt x="1252" y="16"/>
                      </a:lnTo>
                      <a:lnTo>
                        <a:pt x="1281" y="25"/>
                      </a:lnTo>
                      <a:lnTo>
                        <a:pt x="1308" y="35"/>
                      </a:lnTo>
                      <a:lnTo>
                        <a:pt x="1333" y="48"/>
                      </a:lnTo>
                      <a:lnTo>
                        <a:pt x="1358" y="61"/>
                      </a:lnTo>
                      <a:lnTo>
                        <a:pt x="1379" y="76"/>
                      </a:lnTo>
                      <a:lnTo>
                        <a:pt x="1398" y="92"/>
                      </a:lnTo>
                      <a:lnTo>
                        <a:pt x="1407" y="100"/>
                      </a:lnTo>
                      <a:lnTo>
                        <a:pt x="1415" y="109"/>
                      </a:lnTo>
                      <a:lnTo>
                        <a:pt x="1423" y="118"/>
                      </a:lnTo>
                      <a:lnTo>
                        <a:pt x="1429" y="127"/>
                      </a:lnTo>
                      <a:lnTo>
                        <a:pt x="1435" y="136"/>
                      </a:lnTo>
                      <a:lnTo>
                        <a:pt x="1440" y="146"/>
                      </a:lnTo>
                      <a:lnTo>
                        <a:pt x="1444" y="157"/>
                      </a:lnTo>
                      <a:lnTo>
                        <a:pt x="1448" y="165"/>
                      </a:lnTo>
                      <a:lnTo>
                        <a:pt x="1452" y="176"/>
                      </a:lnTo>
                      <a:lnTo>
                        <a:pt x="1453" y="187"/>
                      </a:lnTo>
                      <a:lnTo>
                        <a:pt x="1454" y="197"/>
                      </a:lnTo>
                      <a:lnTo>
                        <a:pt x="1456" y="208"/>
                      </a:lnTo>
                      <a:lnTo>
                        <a:pt x="1456" y="1037"/>
                      </a:lnTo>
                      <a:lnTo>
                        <a:pt x="1454" y="1048"/>
                      </a:lnTo>
                      <a:lnTo>
                        <a:pt x="1453" y="1059"/>
                      </a:lnTo>
                      <a:lnTo>
                        <a:pt x="1452" y="1069"/>
                      </a:lnTo>
                      <a:lnTo>
                        <a:pt x="1448" y="1079"/>
                      </a:lnTo>
                      <a:lnTo>
                        <a:pt x="1444" y="1090"/>
                      </a:lnTo>
                      <a:lnTo>
                        <a:pt x="1440" y="1099"/>
                      </a:lnTo>
                      <a:lnTo>
                        <a:pt x="1435" y="1109"/>
                      </a:lnTo>
                      <a:lnTo>
                        <a:pt x="1429" y="1118"/>
                      </a:lnTo>
                      <a:lnTo>
                        <a:pt x="1423" y="1127"/>
                      </a:lnTo>
                      <a:lnTo>
                        <a:pt x="1415" y="1136"/>
                      </a:lnTo>
                      <a:lnTo>
                        <a:pt x="1407" y="1144"/>
                      </a:lnTo>
                      <a:lnTo>
                        <a:pt x="1398" y="1153"/>
                      </a:lnTo>
                      <a:lnTo>
                        <a:pt x="1379" y="1169"/>
                      </a:lnTo>
                      <a:lnTo>
                        <a:pt x="1358" y="1184"/>
                      </a:lnTo>
                      <a:lnTo>
                        <a:pt x="1333" y="1198"/>
                      </a:lnTo>
                      <a:lnTo>
                        <a:pt x="1308" y="1210"/>
                      </a:lnTo>
                      <a:lnTo>
                        <a:pt x="1281" y="1220"/>
                      </a:lnTo>
                      <a:lnTo>
                        <a:pt x="1252" y="1229"/>
                      </a:lnTo>
                      <a:lnTo>
                        <a:pt x="1221" y="1235"/>
                      </a:lnTo>
                      <a:lnTo>
                        <a:pt x="1189" y="1240"/>
                      </a:lnTo>
                      <a:lnTo>
                        <a:pt x="1156" y="1244"/>
                      </a:lnTo>
                      <a:lnTo>
                        <a:pt x="1123" y="1245"/>
                      </a:lnTo>
                      <a:lnTo>
                        <a:pt x="332" y="1245"/>
                      </a:lnTo>
                      <a:lnTo>
                        <a:pt x="299" y="1244"/>
                      </a:lnTo>
                      <a:lnTo>
                        <a:pt x="266" y="1240"/>
                      </a:lnTo>
                      <a:lnTo>
                        <a:pt x="234" y="1235"/>
                      </a:lnTo>
                      <a:lnTo>
                        <a:pt x="204" y="1229"/>
                      </a:lnTo>
                      <a:lnTo>
                        <a:pt x="174" y="1220"/>
                      </a:lnTo>
                      <a:lnTo>
                        <a:pt x="148" y="1210"/>
                      </a:lnTo>
                      <a:lnTo>
                        <a:pt x="121" y="1198"/>
                      </a:lnTo>
                      <a:lnTo>
                        <a:pt x="98" y="1184"/>
                      </a:lnTo>
                      <a:lnTo>
                        <a:pt x="76" y="1169"/>
                      </a:lnTo>
                      <a:lnTo>
                        <a:pt x="57" y="1153"/>
                      </a:lnTo>
                      <a:lnTo>
                        <a:pt x="48" y="1144"/>
                      </a:lnTo>
                      <a:lnTo>
                        <a:pt x="41" y="1136"/>
                      </a:lnTo>
                      <a:lnTo>
                        <a:pt x="33" y="1127"/>
                      </a:lnTo>
                      <a:lnTo>
                        <a:pt x="26" y="1118"/>
                      </a:lnTo>
                      <a:lnTo>
                        <a:pt x="20" y="1109"/>
                      </a:lnTo>
                      <a:lnTo>
                        <a:pt x="15" y="1099"/>
                      </a:lnTo>
                      <a:lnTo>
                        <a:pt x="11" y="1090"/>
                      </a:lnTo>
                      <a:lnTo>
                        <a:pt x="7" y="1079"/>
                      </a:lnTo>
                      <a:lnTo>
                        <a:pt x="4" y="1069"/>
                      </a:lnTo>
                      <a:lnTo>
                        <a:pt x="2" y="1059"/>
                      </a:lnTo>
                      <a:lnTo>
                        <a:pt x="1" y="1048"/>
                      </a:lnTo>
                      <a:lnTo>
                        <a:pt x="0" y="1037"/>
                      </a:lnTo>
                      <a:lnTo>
                        <a:pt x="0" y="208"/>
                      </a:lnTo>
                      <a:lnTo>
                        <a:pt x="1" y="197"/>
                      </a:lnTo>
                      <a:lnTo>
                        <a:pt x="2" y="187"/>
                      </a:lnTo>
                      <a:lnTo>
                        <a:pt x="4" y="176"/>
                      </a:lnTo>
                      <a:lnTo>
                        <a:pt x="7" y="165"/>
                      </a:lnTo>
                      <a:lnTo>
                        <a:pt x="11" y="157"/>
                      </a:lnTo>
                      <a:lnTo>
                        <a:pt x="15" y="146"/>
                      </a:lnTo>
                      <a:lnTo>
                        <a:pt x="20" y="136"/>
                      </a:lnTo>
                      <a:lnTo>
                        <a:pt x="26" y="127"/>
                      </a:lnTo>
                      <a:lnTo>
                        <a:pt x="33" y="118"/>
                      </a:lnTo>
                      <a:lnTo>
                        <a:pt x="41" y="109"/>
                      </a:lnTo>
                      <a:lnTo>
                        <a:pt x="48" y="100"/>
                      </a:lnTo>
                      <a:lnTo>
                        <a:pt x="57" y="92"/>
                      </a:lnTo>
                      <a:lnTo>
                        <a:pt x="76" y="76"/>
                      </a:lnTo>
                      <a:lnTo>
                        <a:pt x="98" y="61"/>
                      </a:lnTo>
                      <a:lnTo>
                        <a:pt x="121" y="48"/>
                      </a:lnTo>
                      <a:lnTo>
                        <a:pt x="148" y="35"/>
                      </a:lnTo>
                      <a:lnTo>
                        <a:pt x="174" y="25"/>
                      </a:lnTo>
                      <a:lnTo>
                        <a:pt x="204" y="16"/>
                      </a:lnTo>
                      <a:lnTo>
                        <a:pt x="234" y="10"/>
                      </a:lnTo>
                      <a:lnTo>
                        <a:pt x="266" y="5"/>
                      </a:lnTo>
                      <a:lnTo>
                        <a:pt x="299" y="1"/>
                      </a:lnTo>
                      <a:lnTo>
                        <a:pt x="332"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2" name="Freeform 32"/>
                <p:cNvSpPr>
                  <a:spLocks/>
                </p:cNvSpPr>
                <p:nvPr/>
              </p:nvSpPr>
              <p:spPr bwMode="auto">
                <a:xfrm>
                  <a:off x="855" y="1998"/>
                  <a:ext cx="387" cy="319"/>
                </a:xfrm>
                <a:custGeom>
                  <a:avLst/>
                  <a:gdLst>
                    <a:gd name="T0" fmla="*/ 1098 w 1547"/>
                    <a:gd name="T1" fmla="*/ 0 h 1278"/>
                    <a:gd name="T2" fmla="*/ 1165 w 1547"/>
                    <a:gd name="T3" fmla="*/ 1 h 1278"/>
                    <a:gd name="T4" fmla="*/ 1228 w 1547"/>
                    <a:gd name="T5" fmla="*/ 12 h 1278"/>
                    <a:gd name="T6" fmla="*/ 1287 w 1547"/>
                    <a:gd name="T7" fmla="*/ 28 h 1278"/>
                    <a:gd name="T8" fmla="*/ 1339 w 1547"/>
                    <a:gd name="T9" fmla="*/ 51 h 1278"/>
                    <a:gd name="T10" fmla="*/ 1383 w 1547"/>
                    <a:gd name="T11" fmla="*/ 81 h 1278"/>
                    <a:gd name="T12" fmla="*/ 1402 w 1547"/>
                    <a:gd name="T13" fmla="*/ 96 h 1278"/>
                    <a:gd name="T14" fmla="*/ 1418 w 1547"/>
                    <a:gd name="T15" fmla="*/ 114 h 1278"/>
                    <a:gd name="T16" fmla="*/ 1431 w 1547"/>
                    <a:gd name="T17" fmla="*/ 133 h 1278"/>
                    <a:gd name="T18" fmla="*/ 1441 w 1547"/>
                    <a:gd name="T19" fmla="*/ 152 h 1278"/>
                    <a:gd name="T20" fmla="*/ 1449 w 1547"/>
                    <a:gd name="T21" fmla="*/ 172 h 1278"/>
                    <a:gd name="T22" fmla="*/ 1453 w 1547"/>
                    <a:gd name="T23" fmla="*/ 193 h 1278"/>
                    <a:gd name="T24" fmla="*/ 1547 w 1547"/>
                    <a:gd name="T25" fmla="*/ 1031 h 1278"/>
                    <a:gd name="T26" fmla="*/ 1546 w 1547"/>
                    <a:gd name="T27" fmla="*/ 1052 h 1278"/>
                    <a:gd name="T28" fmla="*/ 1542 w 1547"/>
                    <a:gd name="T29" fmla="*/ 1072 h 1278"/>
                    <a:gd name="T30" fmla="*/ 1534 w 1547"/>
                    <a:gd name="T31" fmla="*/ 1093 h 1278"/>
                    <a:gd name="T32" fmla="*/ 1524 w 1547"/>
                    <a:gd name="T33" fmla="*/ 1112 h 1278"/>
                    <a:gd name="T34" fmla="*/ 1510 w 1547"/>
                    <a:gd name="T35" fmla="*/ 1130 h 1278"/>
                    <a:gd name="T36" fmla="*/ 1486 w 1547"/>
                    <a:gd name="T37" fmla="*/ 1155 h 1278"/>
                    <a:gd name="T38" fmla="*/ 1444 w 1547"/>
                    <a:gd name="T39" fmla="*/ 1186 h 1278"/>
                    <a:gd name="T40" fmla="*/ 1393 w 1547"/>
                    <a:gd name="T41" fmla="*/ 1210 h 1278"/>
                    <a:gd name="T42" fmla="*/ 1335 w 1547"/>
                    <a:gd name="T43" fmla="*/ 1229 h 1278"/>
                    <a:gd name="T44" fmla="*/ 1272 w 1547"/>
                    <a:gd name="T45" fmla="*/ 1239 h 1278"/>
                    <a:gd name="T46" fmla="*/ 451 w 1547"/>
                    <a:gd name="T47" fmla="*/ 1276 h 1278"/>
                    <a:gd name="T48" fmla="*/ 383 w 1547"/>
                    <a:gd name="T49" fmla="*/ 1275 h 1278"/>
                    <a:gd name="T50" fmla="*/ 319 w 1547"/>
                    <a:gd name="T51" fmla="*/ 1266 h 1278"/>
                    <a:gd name="T52" fmla="*/ 261 w 1547"/>
                    <a:gd name="T53" fmla="*/ 1249 h 1278"/>
                    <a:gd name="T54" fmla="*/ 210 w 1547"/>
                    <a:gd name="T55" fmla="*/ 1227 h 1278"/>
                    <a:gd name="T56" fmla="*/ 165 w 1547"/>
                    <a:gd name="T57" fmla="*/ 1197 h 1278"/>
                    <a:gd name="T58" fmla="*/ 146 w 1547"/>
                    <a:gd name="T59" fmla="*/ 1181 h 1278"/>
                    <a:gd name="T60" fmla="*/ 130 w 1547"/>
                    <a:gd name="T61" fmla="*/ 1164 h 1278"/>
                    <a:gd name="T62" fmla="*/ 116 w 1547"/>
                    <a:gd name="T63" fmla="*/ 1145 h 1278"/>
                    <a:gd name="T64" fmla="*/ 106 w 1547"/>
                    <a:gd name="T65" fmla="*/ 1126 h 1278"/>
                    <a:gd name="T66" fmla="*/ 99 w 1547"/>
                    <a:gd name="T67" fmla="*/ 1105 h 1278"/>
                    <a:gd name="T68" fmla="*/ 95 w 1547"/>
                    <a:gd name="T69" fmla="*/ 1085 h 1278"/>
                    <a:gd name="T70" fmla="*/ 0 w 1547"/>
                    <a:gd name="T71" fmla="*/ 246 h 1278"/>
                    <a:gd name="T72" fmla="*/ 2 w 1547"/>
                    <a:gd name="T73" fmla="*/ 226 h 1278"/>
                    <a:gd name="T74" fmla="*/ 6 w 1547"/>
                    <a:gd name="T75" fmla="*/ 204 h 1278"/>
                    <a:gd name="T76" fmla="*/ 13 w 1547"/>
                    <a:gd name="T77" fmla="*/ 185 h 1278"/>
                    <a:gd name="T78" fmla="*/ 25 w 1547"/>
                    <a:gd name="T79" fmla="*/ 166 h 1278"/>
                    <a:gd name="T80" fmla="*/ 37 w 1547"/>
                    <a:gd name="T81" fmla="*/ 148 h 1278"/>
                    <a:gd name="T82" fmla="*/ 63 w 1547"/>
                    <a:gd name="T83" fmla="*/ 123 h 1278"/>
                    <a:gd name="T84" fmla="*/ 105 w 1547"/>
                    <a:gd name="T85" fmla="*/ 92 h 1278"/>
                    <a:gd name="T86" fmla="*/ 155 w 1547"/>
                    <a:gd name="T87" fmla="*/ 68 h 1278"/>
                    <a:gd name="T88" fmla="*/ 212 w 1547"/>
                    <a:gd name="T89" fmla="*/ 49 h 1278"/>
                    <a:gd name="T90" fmla="*/ 276 w 1547"/>
                    <a:gd name="T91" fmla="*/ 38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7" h="1278">
                      <a:moveTo>
                        <a:pt x="310" y="35"/>
                      </a:moveTo>
                      <a:lnTo>
                        <a:pt x="1098" y="0"/>
                      </a:lnTo>
                      <a:lnTo>
                        <a:pt x="1131" y="0"/>
                      </a:lnTo>
                      <a:lnTo>
                        <a:pt x="1165" y="1"/>
                      </a:lnTo>
                      <a:lnTo>
                        <a:pt x="1198" y="5"/>
                      </a:lnTo>
                      <a:lnTo>
                        <a:pt x="1228" y="12"/>
                      </a:lnTo>
                      <a:lnTo>
                        <a:pt x="1259" y="19"/>
                      </a:lnTo>
                      <a:lnTo>
                        <a:pt x="1287" y="28"/>
                      </a:lnTo>
                      <a:lnTo>
                        <a:pt x="1314" y="38"/>
                      </a:lnTo>
                      <a:lnTo>
                        <a:pt x="1339" y="51"/>
                      </a:lnTo>
                      <a:lnTo>
                        <a:pt x="1362" y="65"/>
                      </a:lnTo>
                      <a:lnTo>
                        <a:pt x="1383" y="81"/>
                      </a:lnTo>
                      <a:lnTo>
                        <a:pt x="1393" y="88"/>
                      </a:lnTo>
                      <a:lnTo>
                        <a:pt x="1402" y="96"/>
                      </a:lnTo>
                      <a:lnTo>
                        <a:pt x="1411" y="105"/>
                      </a:lnTo>
                      <a:lnTo>
                        <a:pt x="1418" y="114"/>
                      </a:lnTo>
                      <a:lnTo>
                        <a:pt x="1425" y="123"/>
                      </a:lnTo>
                      <a:lnTo>
                        <a:pt x="1431" y="133"/>
                      </a:lnTo>
                      <a:lnTo>
                        <a:pt x="1436" y="142"/>
                      </a:lnTo>
                      <a:lnTo>
                        <a:pt x="1441" y="152"/>
                      </a:lnTo>
                      <a:lnTo>
                        <a:pt x="1445" y="162"/>
                      </a:lnTo>
                      <a:lnTo>
                        <a:pt x="1449" y="172"/>
                      </a:lnTo>
                      <a:lnTo>
                        <a:pt x="1451" y="183"/>
                      </a:lnTo>
                      <a:lnTo>
                        <a:pt x="1453" y="193"/>
                      </a:lnTo>
                      <a:lnTo>
                        <a:pt x="1547" y="1021"/>
                      </a:lnTo>
                      <a:lnTo>
                        <a:pt x="1547" y="1031"/>
                      </a:lnTo>
                      <a:lnTo>
                        <a:pt x="1547" y="1042"/>
                      </a:lnTo>
                      <a:lnTo>
                        <a:pt x="1546" y="1052"/>
                      </a:lnTo>
                      <a:lnTo>
                        <a:pt x="1544" y="1062"/>
                      </a:lnTo>
                      <a:lnTo>
                        <a:pt x="1542" y="1072"/>
                      </a:lnTo>
                      <a:lnTo>
                        <a:pt x="1538" y="1082"/>
                      </a:lnTo>
                      <a:lnTo>
                        <a:pt x="1534" y="1093"/>
                      </a:lnTo>
                      <a:lnTo>
                        <a:pt x="1529" y="1102"/>
                      </a:lnTo>
                      <a:lnTo>
                        <a:pt x="1524" y="1112"/>
                      </a:lnTo>
                      <a:lnTo>
                        <a:pt x="1518" y="1121"/>
                      </a:lnTo>
                      <a:lnTo>
                        <a:pt x="1510" y="1130"/>
                      </a:lnTo>
                      <a:lnTo>
                        <a:pt x="1502" y="1139"/>
                      </a:lnTo>
                      <a:lnTo>
                        <a:pt x="1486" y="1155"/>
                      </a:lnTo>
                      <a:lnTo>
                        <a:pt x="1465" y="1172"/>
                      </a:lnTo>
                      <a:lnTo>
                        <a:pt x="1444" y="1186"/>
                      </a:lnTo>
                      <a:lnTo>
                        <a:pt x="1420" y="1198"/>
                      </a:lnTo>
                      <a:lnTo>
                        <a:pt x="1393" y="1210"/>
                      </a:lnTo>
                      <a:lnTo>
                        <a:pt x="1365" y="1220"/>
                      </a:lnTo>
                      <a:lnTo>
                        <a:pt x="1335" y="1229"/>
                      </a:lnTo>
                      <a:lnTo>
                        <a:pt x="1305" y="1235"/>
                      </a:lnTo>
                      <a:lnTo>
                        <a:pt x="1272" y="1239"/>
                      </a:lnTo>
                      <a:lnTo>
                        <a:pt x="1238" y="1242"/>
                      </a:lnTo>
                      <a:lnTo>
                        <a:pt x="451" y="1276"/>
                      </a:lnTo>
                      <a:lnTo>
                        <a:pt x="416" y="1278"/>
                      </a:lnTo>
                      <a:lnTo>
                        <a:pt x="383" y="1275"/>
                      </a:lnTo>
                      <a:lnTo>
                        <a:pt x="351" y="1272"/>
                      </a:lnTo>
                      <a:lnTo>
                        <a:pt x="319" y="1266"/>
                      </a:lnTo>
                      <a:lnTo>
                        <a:pt x="290" y="1258"/>
                      </a:lnTo>
                      <a:lnTo>
                        <a:pt x="261" y="1249"/>
                      </a:lnTo>
                      <a:lnTo>
                        <a:pt x="234" y="1239"/>
                      </a:lnTo>
                      <a:lnTo>
                        <a:pt x="210" y="1227"/>
                      </a:lnTo>
                      <a:lnTo>
                        <a:pt x="185" y="1212"/>
                      </a:lnTo>
                      <a:lnTo>
                        <a:pt x="165" y="1197"/>
                      </a:lnTo>
                      <a:lnTo>
                        <a:pt x="155" y="1190"/>
                      </a:lnTo>
                      <a:lnTo>
                        <a:pt x="146" y="1181"/>
                      </a:lnTo>
                      <a:lnTo>
                        <a:pt x="138" y="1173"/>
                      </a:lnTo>
                      <a:lnTo>
                        <a:pt x="130" y="1164"/>
                      </a:lnTo>
                      <a:lnTo>
                        <a:pt x="123" y="1155"/>
                      </a:lnTo>
                      <a:lnTo>
                        <a:pt x="116" y="1145"/>
                      </a:lnTo>
                      <a:lnTo>
                        <a:pt x="111" y="1136"/>
                      </a:lnTo>
                      <a:lnTo>
                        <a:pt x="106" y="1126"/>
                      </a:lnTo>
                      <a:lnTo>
                        <a:pt x="102" y="1116"/>
                      </a:lnTo>
                      <a:lnTo>
                        <a:pt x="99" y="1105"/>
                      </a:lnTo>
                      <a:lnTo>
                        <a:pt x="96" y="1095"/>
                      </a:lnTo>
                      <a:lnTo>
                        <a:pt x="95" y="1085"/>
                      </a:lnTo>
                      <a:lnTo>
                        <a:pt x="2" y="256"/>
                      </a:lnTo>
                      <a:lnTo>
                        <a:pt x="0" y="246"/>
                      </a:lnTo>
                      <a:lnTo>
                        <a:pt x="0" y="236"/>
                      </a:lnTo>
                      <a:lnTo>
                        <a:pt x="2" y="226"/>
                      </a:lnTo>
                      <a:lnTo>
                        <a:pt x="3" y="214"/>
                      </a:lnTo>
                      <a:lnTo>
                        <a:pt x="6" y="204"/>
                      </a:lnTo>
                      <a:lnTo>
                        <a:pt x="9" y="195"/>
                      </a:lnTo>
                      <a:lnTo>
                        <a:pt x="13" y="185"/>
                      </a:lnTo>
                      <a:lnTo>
                        <a:pt x="18" y="175"/>
                      </a:lnTo>
                      <a:lnTo>
                        <a:pt x="25" y="166"/>
                      </a:lnTo>
                      <a:lnTo>
                        <a:pt x="31" y="157"/>
                      </a:lnTo>
                      <a:lnTo>
                        <a:pt x="37" y="148"/>
                      </a:lnTo>
                      <a:lnTo>
                        <a:pt x="45" y="139"/>
                      </a:lnTo>
                      <a:lnTo>
                        <a:pt x="63" y="123"/>
                      </a:lnTo>
                      <a:lnTo>
                        <a:pt x="82" y="106"/>
                      </a:lnTo>
                      <a:lnTo>
                        <a:pt x="105" y="92"/>
                      </a:lnTo>
                      <a:lnTo>
                        <a:pt x="129" y="79"/>
                      </a:lnTo>
                      <a:lnTo>
                        <a:pt x="155" y="68"/>
                      </a:lnTo>
                      <a:lnTo>
                        <a:pt x="183" y="58"/>
                      </a:lnTo>
                      <a:lnTo>
                        <a:pt x="212" y="49"/>
                      </a:lnTo>
                      <a:lnTo>
                        <a:pt x="244" y="42"/>
                      </a:lnTo>
                      <a:lnTo>
                        <a:pt x="276" y="38"/>
                      </a:lnTo>
                      <a:lnTo>
                        <a:pt x="310" y="3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3" name="Freeform 33"/>
                <p:cNvSpPr>
                  <a:spLocks/>
                </p:cNvSpPr>
                <p:nvPr/>
              </p:nvSpPr>
              <p:spPr bwMode="auto">
                <a:xfrm>
                  <a:off x="1291" y="1930"/>
                  <a:ext cx="430" cy="358"/>
                </a:xfrm>
                <a:custGeom>
                  <a:avLst/>
                  <a:gdLst>
                    <a:gd name="T0" fmla="*/ 984 w 1717"/>
                    <a:gd name="T1" fmla="*/ 9 h 1431"/>
                    <a:gd name="T2" fmla="*/ 1050 w 1717"/>
                    <a:gd name="T3" fmla="*/ 1 h 1431"/>
                    <a:gd name="T4" fmla="*/ 1117 w 1717"/>
                    <a:gd name="T5" fmla="*/ 1 h 1431"/>
                    <a:gd name="T6" fmla="*/ 1182 w 1717"/>
                    <a:gd name="T7" fmla="*/ 9 h 1431"/>
                    <a:gd name="T8" fmla="*/ 1243 w 1717"/>
                    <a:gd name="T9" fmla="*/ 24 h 1431"/>
                    <a:gd name="T10" fmla="*/ 1296 w 1717"/>
                    <a:gd name="T11" fmla="*/ 46 h 1431"/>
                    <a:gd name="T12" fmla="*/ 1342 w 1717"/>
                    <a:gd name="T13" fmla="*/ 74 h 1431"/>
                    <a:gd name="T14" fmla="*/ 1361 w 1717"/>
                    <a:gd name="T15" fmla="*/ 89 h 1431"/>
                    <a:gd name="T16" fmla="*/ 1378 w 1717"/>
                    <a:gd name="T17" fmla="*/ 107 h 1431"/>
                    <a:gd name="T18" fmla="*/ 1391 w 1717"/>
                    <a:gd name="T19" fmla="*/ 126 h 1431"/>
                    <a:gd name="T20" fmla="*/ 1400 w 1717"/>
                    <a:gd name="T21" fmla="*/ 146 h 1431"/>
                    <a:gd name="T22" fmla="*/ 1712 w 1717"/>
                    <a:gd name="T23" fmla="*/ 1027 h 1431"/>
                    <a:gd name="T24" fmla="*/ 1716 w 1717"/>
                    <a:gd name="T25" fmla="*/ 1049 h 1431"/>
                    <a:gd name="T26" fmla="*/ 1717 w 1717"/>
                    <a:gd name="T27" fmla="*/ 1069 h 1431"/>
                    <a:gd name="T28" fmla="*/ 1717 w 1717"/>
                    <a:gd name="T29" fmla="*/ 1090 h 1431"/>
                    <a:gd name="T30" fmla="*/ 1713 w 1717"/>
                    <a:gd name="T31" fmla="*/ 1110 h 1431"/>
                    <a:gd name="T32" fmla="*/ 1706 w 1717"/>
                    <a:gd name="T33" fmla="*/ 1129 h 1431"/>
                    <a:gd name="T34" fmla="*/ 1697 w 1717"/>
                    <a:gd name="T35" fmla="*/ 1148 h 1431"/>
                    <a:gd name="T36" fmla="*/ 1685 w 1717"/>
                    <a:gd name="T37" fmla="*/ 1167 h 1431"/>
                    <a:gd name="T38" fmla="*/ 1664 w 1717"/>
                    <a:gd name="T39" fmla="*/ 1193 h 1431"/>
                    <a:gd name="T40" fmla="*/ 1624 w 1717"/>
                    <a:gd name="T41" fmla="*/ 1223 h 1431"/>
                    <a:gd name="T42" fmla="*/ 1577 w 1717"/>
                    <a:gd name="T43" fmla="*/ 1249 h 1431"/>
                    <a:gd name="T44" fmla="*/ 1519 w 1717"/>
                    <a:gd name="T45" fmla="*/ 1269 h 1431"/>
                    <a:gd name="T46" fmla="*/ 733 w 1717"/>
                    <a:gd name="T47" fmla="*/ 1421 h 1431"/>
                    <a:gd name="T48" fmla="*/ 666 w 1717"/>
                    <a:gd name="T49" fmla="*/ 1430 h 1431"/>
                    <a:gd name="T50" fmla="*/ 600 w 1717"/>
                    <a:gd name="T51" fmla="*/ 1430 h 1431"/>
                    <a:gd name="T52" fmla="*/ 535 w 1717"/>
                    <a:gd name="T53" fmla="*/ 1422 h 1431"/>
                    <a:gd name="T54" fmla="*/ 474 w 1717"/>
                    <a:gd name="T55" fmla="*/ 1407 h 1431"/>
                    <a:gd name="T56" fmla="*/ 420 w 1717"/>
                    <a:gd name="T57" fmla="*/ 1385 h 1431"/>
                    <a:gd name="T58" fmla="*/ 396 w 1717"/>
                    <a:gd name="T59" fmla="*/ 1373 h 1431"/>
                    <a:gd name="T60" fmla="*/ 374 w 1717"/>
                    <a:gd name="T61" fmla="*/ 1357 h 1431"/>
                    <a:gd name="T62" fmla="*/ 355 w 1717"/>
                    <a:gd name="T63" fmla="*/ 1341 h 1431"/>
                    <a:gd name="T64" fmla="*/ 339 w 1717"/>
                    <a:gd name="T65" fmla="*/ 1324 h 1431"/>
                    <a:gd name="T66" fmla="*/ 326 w 1717"/>
                    <a:gd name="T67" fmla="*/ 1305 h 1431"/>
                    <a:gd name="T68" fmla="*/ 317 w 1717"/>
                    <a:gd name="T69" fmla="*/ 1285 h 1431"/>
                    <a:gd name="T70" fmla="*/ 6 w 1717"/>
                    <a:gd name="T71" fmla="*/ 403 h 1431"/>
                    <a:gd name="T72" fmla="*/ 1 w 1717"/>
                    <a:gd name="T73" fmla="*/ 382 h 1431"/>
                    <a:gd name="T74" fmla="*/ 0 w 1717"/>
                    <a:gd name="T75" fmla="*/ 362 h 1431"/>
                    <a:gd name="T76" fmla="*/ 1 w 1717"/>
                    <a:gd name="T77" fmla="*/ 341 h 1431"/>
                    <a:gd name="T78" fmla="*/ 5 w 1717"/>
                    <a:gd name="T79" fmla="*/ 321 h 1431"/>
                    <a:gd name="T80" fmla="*/ 11 w 1717"/>
                    <a:gd name="T81" fmla="*/ 301 h 1431"/>
                    <a:gd name="T82" fmla="*/ 20 w 1717"/>
                    <a:gd name="T83" fmla="*/ 281 h 1431"/>
                    <a:gd name="T84" fmla="*/ 32 w 1717"/>
                    <a:gd name="T85" fmla="*/ 264 h 1431"/>
                    <a:gd name="T86" fmla="*/ 54 w 1717"/>
                    <a:gd name="T87" fmla="*/ 238 h 1431"/>
                    <a:gd name="T88" fmla="*/ 93 w 1717"/>
                    <a:gd name="T89" fmla="*/ 206 h 1431"/>
                    <a:gd name="T90" fmla="*/ 140 w 1717"/>
                    <a:gd name="T91" fmla="*/ 181 h 1431"/>
                    <a:gd name="T92" fmla="*/ 197 w 1717"/>
                    <a:gd name="T93" fmla="*/ 162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7" h="1431">
                      <a:moveTo>
                        <a:pt x="229" y="154"/>
                      </a:moveTo>
                      <a:lnTo>
                        <a:pt x="984" y="9"/>
                      </a:lnTo>
                      <a:lnTo>
                        <a:pt x="1017" y="4"/>
                      </a:lnTo>
                      <a:lnTo>
                        <a:pt x="1050" y="1"/>
                      </a:lnTo>
                      <a:lnTo>
                        <a:pt x="1083" y="0"/>
                      </a:lnTo>
                      <a:lnTo>
                        <a:pt x="1117" y="1"/>
                      </a:lnTo>
                      <a:lnTo>
                        <a:pt x="1150" y="4"/>
                      </a:lnTo>
                      <a:lnTo>
                        <a:pt x="1182" y="9"/>
                      </a:lnTo>
                      <a:lnTo>
                        <a:pt x="1212" y="15"/>
                      </a:lnTo>
                      <a:lnTo>
                        <a:pt x="1243" y="24"/>
                      </a:lnTo>
                      <a:lnTo>
                        <a:pt x="1271" y="33"/>
                      </a:lnTo>
                      <a:lnTo>
                        <a:pt x="1296" y="46"/>
                      </a:lnTo>
                      <a:lnTo>
                        <a:pt x="1321" y="58"/>
                      </a:lnTo>
                      <a:lnTo>
                        <a:pt x="1342" y="74"/>
                      </a:lnTo>
                      <a:lnTo>
                        <a:pt x="1352" y="81"/>
                      </a:lnTo>
                      <a:lnTo>
                        <a:pt x="1361" y="89"/>
                      </a:lnTo>
                      <a:lnTo>
                        <a:pt x="1370" y="98"/>
                      </a:lnTo>
                      <a:lnTo>
                        <a:pt x="1378" y="107"/>
                      </a:lnTo>
                      <a:lnTo>
                        <a:pt x="1384" y="117"/>
                      </a:lnTo>
                      <a:lnTo>
                        <a:pt x="1391" y="126"/>
                      </a:lnTo>
                      <a:lnTo>
                        <a:pt x="1396" y="136"/>
                      </a:lnTo>
                      <a:lnTo>
                        <a:pt x="1400" y="146"/>
                      </a:lnTo>
                      <a:lnTo>
                        <a:pt x="1708" y="1017"/>
                      </a:lnTo>
                      <a:lnTo>
                        <a:pt x="1712" y="1027"/>
                      </a:lnTo>
                      <a:lnTo>
                        <a:pt x="1715" y="1037"/>
                      </a:lnTo>
                      <a:lnTo>
                        <a:pt x="1716" y="1049"/>
                      </a:lnTo>
                      <a:lnTo>
                        <a:pt x="1717" y="1059"/>
                      </a:lnTo>
                      <a:lnTo>
                        <a:pt x="1717" y="1069"/>
                      </a:lnTo>
                      <a:lnTo>
                        <a:pt x="1717" y="1079"/>
                      </a:lnTo>
                      <a:lnTo>
                        <a:pt x="1717" y="1090"/>
                      </a:lnTo>
                      <a:lnTo>
                        <a:pt x="1715" y="1100"/>
                      </a:lnTo>
                      <a:lnTo>
                        <a:pt x="1713" y="1110"/>
                      </a:lnTo>
                      <a:lnTo>
                        <a:pt x="1709" y="1120"/>
                      </a:lnTo>
                      <a:lnTo>
                        <a:pt x="1706" y="1129"/>
                      </a:lnTo>
                      <a:lnTo>
                        <a:pt x="1702" y="1139"/>
                      </a:lnTo>
                      <a:lnTo>
                        <a:pt x="1697" y="1148"/>
                      </a:lnTo>
                      <a:lnTo>
                        <a:pt x="1692" y="1158"/>
                      </a:lnTo>
                      <a:lnTo>
                        <a:pt x="1685" y="1167"/>
                      </a:lnTo>
                      <a:lnTo>
                        <a:pt x="1679" y="1176"/>
                      </a:lnTo>
                      <a:lnTo>
                        <a:pt x="1664" y="1193"/>
                      </a:lnTo>
                      <a:lnTo>
                        <a:pt x="1644" y="1209"/>
                      </a:lnTo>
                      <a:lnTo>
                        <a:pt x="1624" y="1223"/>
                      </a:lnTo>
                      <a:lnTo>
                        <a:pt x="1602" y="1237"/>
                      </a:lnTo>
                      <a:lnTo>
                        <a:pt x="1577" y="1249"/>
                      </a:lnTo>
                      <a:lnTo>
                        <a:pt x="1549" y="1260"/>
                      </a:lnTo>
                      <a:lnTo>
                        <a:pt x="1519" y="1269"/>
                      </a:lnTo>
                      <a:lnTo>
                        <a:pt x="1488" y="1277"/>
                      </a:lnTo>
                      <a:lnTo>
                        <a:pt x="733" y="1421"/>
                      </a:lnTo>
                      <a:lnTo>
                        <a:pt x="700" y="1426"/>
                      </a:lnTo>
                      <a:lnTo>
                        <a:pt x="666" y="1430"/>
                      </a:lnTo>
                      <a:lnTo>
                        <a:pt x="633" y="1431"/>
                      </a:lnTo>
                      <a:lnTo>
                        <a:pt x="600" y="1430"/>
                      </a:lnTo>
                      <a:lnTo>
                        <a:pt x="567" y="1427"/>
                      </a:lnTo>
                      <a:lnTo>
                        <a:pt x="535" y="1422"/>
                      </a:lnTo>
                      <a:lnTo>
                        <a:pt x="505" y="1416"/>
                      </a:lnTo>
                      <a:lnTo>
                        <a:pt x="474" y="1407"/>
                      </a:lnTo>
                      <a:lnTo>
                        <a:pt x="446" y="1397"/>
                      </a:lnTo>
                      <a:lnTo>
                        <a:pt x="420" y="1385"/>
                      </a:lnTo>
                      <a:lnTo>
                        <a:pt x="408" y="1379"/>
                      </a:lnTo>
                      <a:lnTo>
                        <a:pt x="396" y="1373"/>
                      </a:lnTo>
                      <a:lnTo>
                        <a:pt x="385" y="1365"/>
                      </a:lnTo>
                      <a:lnTo>
                        <a:pt x="374" y="1357"/>
                      </a:lnTo>
                      <a:lnTo>
                        <a:pt x="364" y="1350"/>
                      </a:lnTo>
                      <a:lnTo>
                        <a:pt x="355" y="1341"/>
                      </a:lnTo>
                      <a:lnTo>
                        <a:pt x="346" y="1333"/>
                      </a:lnTo>
                      <a:lnTo>
                        <a:pt x="339" y="1324"/>
                      </a:lnTo>
                      <a:lnTo>
                        <a:pt x="332" y="1314"/>
                      </a:lnTo>
                      <a:lnTo>
                        <a:pt x="326" y="1305"/>
                      </a:lnTo>
                      <a:lnTo>
                        <a:pt x="321" y="1295"/>
                      </a:lnTo>
                      <a:lnTo>
                        <a:pt x="317" y="1285"/>
                      </a:lnTo>
                      <a:lnTo>
                        <a:pt x="9" y="414"/>
                      </a:lnTo>
                      <a:lnTo>
                        <a:pt x="6" y="403"/>
                      </a:lnTo>
                      <a:lnTo>
                        <a:pt x="2" y="392"/>
                      </a:lnTo>
                      <a:lnTo>
                        <a:pt x="1" y="382"/>
                      </a:lnTo>
                      <a:lnTo>
                        <a:pt x="0" y="372"/>
                      </a:lnTo>
                      <a:lnTo>
                        <a:pt x="0" y="362"/>
                      </a:lnTo>
                      <a:lnTo>
                        <a:pt x="0" y="352"/>
                      </a:lnTo>
                      <a:lnTo>
                        <a:pt x="1" y="341"/>
                      </a:lnTo>
                      <a:lnTo>
                        <a:pt x="2" y="331"/>
                      </a:lnTo>
                      <a:lnTo>
                        <a:pt x="5" y="321"/>
                      </a:lnTo>
                      <a:lnTo>
                        <a:pt x="7" y="311"/>
                      </a:lnTo>
                      <a:lnTo>
                        <a:pt x="11" y="301"/>
                      </a:lnTo>
                      <a:lnTo>
                        <a:pt x="15" y="292"/>
                      </a:lnTo>
                      <a:lnTo>
                        <a:pt x="20" y="281"/>
                      </a:lnTo>
                      <a:lnTo>
                        <a:pt x="25" y="272"/>
                      </a:lnTo>
                      <a:lnTo>
                        <a:pt x="32" y="264"/>
                      </a:lnTo>
                      <a:lnTo>
                        <a:pt x="38" y="255"/>
                      </a:lnTo>
                      <a:lnTo>
                        <a:pt x="54" y="238"/>
                      </a:lnTo>
                      <a:lnTo>
                        <a:pt x="72" y="222"/>
                      </a:lnTo>
                      <a:lnTo>
                        <a:pt x="93" y="206"/>
                      </a:lnTo>
                      <a:lnTo>
                        <a:pt x="116" y="193"/>
                      </a:lnTo>
                      <a:lnTo>
                        <a:pt x="140" y="181"/>
                      </a:lnTo>
                      <a:lnTo>
                        <a:pt x="168" y="171"/>
                      </a:lnTo>
                      <a:lnTo>
                        <a:pt x="197" y="162"/>
                      </a:lnTo>
                      <a:lnTo>
                        <a:pt x="229" y="15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84" name="Freeform 44"/>
                <p:cNvSpPr>
                  <a:spLocks/>
                </p:cNvSpPr>
                <p:nvPr/>
              </p:nvSpPr>
              <p:spPr bwMode="auto">
                <a:xfrm>
                  <a:off x="544" y="2205"/>
                  <a:ext cx="112" cy="62"/>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85" name="Freeform 45"/>
                <p:cNvSpPr>
                  <a:spLocks/>
                </p:cNvSpPr>
                <p:nvPr/>
              </p:nvSpPr>
              <p:spPr bwMode="auto">
                <a:xfrm>
                  <a:off x="544" y="2205"/>
                  <a:ext cx="112" cy="62"/>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486" name="Freeform 46"/>
                <p:cNvSpPr>
                  <a:spLocks/>
                </p:cNvSpPr>
                <p:nvPr/>
              </p:nvSpPr>
              <p:spPr bwMode="auto">
                <a:xfrm>
                  <a:off x="992" y="2188"/>
                  <a:ext cx="113" cy="61"/>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87" name="Freeform 47"/>
                <p:cNvSpPr>
                  <a:spLocks/>
                </p:cNvSpPr>
                <p:nvPr/>
              </p:nvSpPr>
              <p:spPr bwMode="auto">
                <a:xfrm>
                  <a:off x="992" y="2188"/>
                  <a:ext cx="113" cy="61"/>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488" name="Freeform 48"/>
                <p:cNvSpPr>
                  <a:spLocks/>
                </p:cNvSpPr>
                <p:nvPr/>
              </p:nvSpPr>
              <p:spPr bwMode="auto">
                <a:xfrm>
                  <a:off x="1455" y="2135"/>
                  <a:ext cx="112" cy="62"/>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89" name="Freeform 49"/>
                <p:cNvSpPr>
                  <a:spLocks/>
                </p:cNvSpPr>
                <p:nvPr/>
              </p:nvSpPr>
              <p:spPr bwMode="auto">
                <a:xfrm>
                  <a:off x="1455" y="2135"/>
                  <a:ext cx="112" cy="62"/>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sp>
            <p:nvSpPr>
              <p:cNvPr id="61490" name="Freeform 50"/>
              <p:cNvSpPr>
                <a:spLocks/>
              </p:cNvSpPr>
              <p:nvPr/>
            </p:nvSpPr>
            <p:spPr bwMode="auto">
              <a:xfrm>
                <a:off x="1848" y="2004"/>
                <a:ext cx="112" cy="61"/>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91" name="Freeform 51"/>
              <p:cNvSpPr>
                <a:spLocks/>
              </p:cNvSpPr>
              <p:nvPr/>
            </p:nvSpPr>
            <p:spPr bwMode="auto">
              <a:xfrm>
                <a:off x="1848" y="2004"/>
                <a:ext cx="112" cy="61"/>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sp>
          <p:nvSpPr>
            <p:cNvPr id="61502" name="Freeform 62"/>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03" name="Freeform 63"/>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04" name="Freeform 64"/>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05" name="Freeform 65"/>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06" name="Freeform 66"/>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07" name="Freeform 67"/>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08" name="Freeform 68"/>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09" name="Freeform 69"/>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48" name="Freeform 108"/>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49" name="Freeform 109"/>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58" name="Rectangle 118"/>
            <p:cNvSpPr>
              <a:spLocks noChangeArrowheads="1"/>
            </p:cNvSpPr>
            <p:nvPr/>
          </p:nvSpPr>
          <p:spPr bwMode="auto">
            <a:xfrm>
              <a:off x="5181600" y="3678238"/>
              <a:ext cx="93186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MACRÓFAGO</a:t>
              </a:r>
            </a:p>
            <a:p>
              <a:pPr algn="ctr"/>
              <a:r>
                <a:rPr lang="en-US" sz="1100" b="1"/>
                <a:t>RESIDENTE</a:t>
              </a:r>
            </a:p>
          </p:txBody>
        </p:sp>
        <p:grpSp>
          <p:nvGrpSpPr>
            <p:cNvPr id="4" name="Group 119"/>
            <p:cNvGrpSpPr>
              <a:grpSpLocks/>
            </p:cNvGrpSpPr>
            <p:nvPr/>
          </p:nvGrpSpPr>
          <p:grpSpPr bwMode="auto">
            <a:xfrm rot="5400000">
              <a:off x="7118350" y="3968751"/>
              <a:ext cx="750887" cy="969962"/>
              <a:chOff x="6256" y="2659"/>
              <a:chExt cx="346" cy="446"/>
            </a:xfrm>
          </p:grpSpPr>
          <p:sp>
            <p:nvSpPr>
              <p:cNvPr id="61560" name="Freeform 120"/>
              <p:cNvSpPr>
                <a:spLocks/>
              </p:cNvSpPr>
              <p:nvPr/>
            </p:nvSpPr>
            <p:spPr bwMode="auto">
              <a:xfrm>
                <a:off x="6256" y="2659"/>
                <a:ext cx="346" cy="446"/>
              </a:xfrm>
              <a:custGeom>
                <a:avLst/>
                <a:gdLst>
                  <a:gd name="T0" fmla="*/ 955 w 1732"/>
                  <a:gd name="T1" fmla="*/ 2222 h 2228"/>
                  <a:gd name="T2" fmla="*/ 1082 w 1732"/>
                  <a:gd name="T3" fmla="*/ 2193 h 2228"/>
                  <a:gd name="T4" fmla="*/ 1203 w 1732"/>
                  <a:gd name="T5" fmla="*/ 2140 h 2228"/>
                  <a:gd name="T6" fmla="*/ 1314 w 1732"/>
                  <a:gd name="T7" fmla="*/ 2066 h 2228"/>
                  <a:gd name="T8" fmla="*/ 1415 w 1732"/>
                  <a:gd name="T9" fmla="*/ 1973 h 2228"/>
                  <a:gd name="T10" fmla="*/ 1506 w 1732"/>
                  <a:gd name="T11" fmla="*/ 1861 h 2228"/>
                  <a:gd name="T12" fmla="*/ 1583 w 1732"/>
                  <a:gd name="T13" fmla="*/ 1736 h 2228"/>
                  <a:gd name="T14" fmla="*/ 1646 w 1732"/>
                  <a:gd name="T15" fmla="*/ 1596 h 2228"/>
                  <a:gd name="T16" fmla="*/ 1693 w 1732"/>
                  <a:gd name="T17" fmla="*/ 1445 h 2228"/>
                  <a:gd name="T18" fmla="*/ 1721 w 1732"/>
                  <a:gd name="T19" fmla="*/ 1283 h 2228"/>
                  <a:gd name="T20" fmla="*/ 1732 w 1732"/>
                  <a:gd name="T21" fmla="*/ 1113 h 2228"/>
                  <a:gd name="T22" fmla="*/ 1721 w 1732"/>
                  <a:gd name="T23" fmla="*/ 945 h 2228"/>
                  <a:gd name="T24" fmla="*/ 1693 w 1732"/>
                  <a:gd name="T25" fmla="*/ 782 h 2228"/>
                  <a:gd name="T26" fmla="*/ 1646 w 1732"/>
                  <a:gd name="T27" fmla="*/ 631 h 2228"/>
                  <a:gd name="T28" fmla="*/ 1583 w 1732"/>
                  <a:gd name="T29" fmla="*/ 491 h 2228"/>
                  <a:gd name="T30" fmla="*/ 1506 w 1732"/>
                  <a:gd name="T31" fmla="*/ 365 h 2228"/>
                  <a:gd name="T32" fmla="*/ 1415 w 1732"/>
                  <a:gd name="T33" fmla="*/ 254 h 2228"/>
                  <a:gd name="T34" fmla="*/ 1314 w 1732"/>
                  <a:gd name="T35" fmla="*/ 161 h 2228"/>
                  <a:gd name="T36" fmla="*/ 1203 w 1732"/>
                  <a:gd name="T37" fmla="*/ 87 h 2228"/>
                  <a:gd name="T38" fmla="*/ 1082 w 1732"/>
                  <a:gd name="T39" fmla="*/ 34 h 2228"/>
                  <a:gd name="T40" fmla="*/ 955 w 1732"/>
                  <a:gd name="T41" fmla="*/ 5 h 2228"/>
                  <a:gd name="T42" fmla="*/ 821 w 1732"/>
                  <a:gd name="T43" fmla="*/ 1 h 2228"/>
                  <a:gd name="T44" fmla="*/ 692 w 1732"/>
                  <a:gd name="T45" fmla="*/ 22 h 2228"/>
                  <a:gd name="T46" fmla="*/ 569 w 1732"/>
                  <a:gd name="T47" fmla="*/ 67 h 2228"/>
                  <a:gd name="T48" fmla="*/ 454 w 1732"/>
                  <a:gd name="T49" fmla="*/ 134 h 2228"/>
                  <a:gd name="T50" fmla="*/ 349 w 1732"/>
                  <a:gd name="T51" fmla="*/ 221 h 2228"/>
                  <a:gd name="T52" fmla="*/ 255 w 1732"/>
                  <a:gd name="T53" fmla="*/ 326 h 2228"/>
                  <a:gd name="T54" fmla="*/ 173 w 1732"/>
                  <a:gd name="T55" fmla="*/ 447 h 2228"/>
                  <a:gd name="T56" fmla="*/ 105 w 1732"/>
                  <a:gd name="T57" fmla="*/ 583 h 2228"/>
                  <a:gd name="T58" fmla="*/ 53 w 1732"/>
                  <a:gd name="T59" fmla="*/ 731 h 2228"/>
                  <a:gd name="T60" fmla="*/ 18 w 1732"/>
                  <a:gd name="T61" fmla="*/ 890 h 2228"/>
                  <a:gd name="T62" fmla="*/ 2 w 1732"/>
                  <a:gd name="T63" fmla="*/ 1056 h 2228"/>
                  <a:gd name="T64" fmla="*/ 5 w 1732"/>
                  <a:gd name="T65" fmla="*/ 1227 h 2228"/>
                  <a:gd name="T66" fmla="*/ 27 w 1732"/>
                  <a:gd name="T67" fmla="*/ 1391 h 2228"/>
                  <a:gd name="T68" fmla="*/ 69 w 1732"/>
                  <a:gd name="T69" fmla="*/ 1546 h 2228"/>
                  <a:gd name="T70" fmla="*/ 126 w 1732"/>
                  <a:gd name="T71" fmla="*/ 1690 h 2228"/>
                  <a:gd name="T72" fmla="*/ 198 w 1732"/>
                  <a:gd name="T73" fmla="*/ 1821 h 2228"/>
                  <a:gd name="T74" fmla="*/ 285 w 1732"/>
                  <a:gd name="T75" fmla="*/ 1937 h 2228"/>
                  <a:gd name="T76" fmla="*/ 383 w 1732"/>
                  <a:gd name="T77" fmla="*/ 2036 h 2228"/>
                  <a:gd name="T78" fmla="*/ 492 w 1732"/>
                  <a:gd name="T79" fmla="*/ 2117 h 2228"/>
                  <a:gd name="T80" fmla="*/ 609 w 1732"/>
                  <a:gd name="T81" fmla="*/ 2177 h 2228"/>
                  <a:gd name="T82" fmla="*/ 735 w 1732"/>
                  <a:gd name="T83" fmla="*/ 2215 h 2228"/>
                  <a:gd name="T84" fmla="*/ 865 w 1732"/>
                  <a:gd name="T85" fmla="*/ 2228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2" h="2228">
                    <a:moveTo>
                      <a:pt x="865" y="2228"/>
                    </a:moveTo>
                    <a:lnTo>
                      <a:pt x="911" y="2226"/>
                    </a:lnTo>
                    <a:lnTo>
                      <a:pt x="955" y="2222"/>
                    </a:lnTo>
                    <a:lnTo>
                      <a:pt x="997" y="2215"/>
                    </a:lnTo>
                    <a:lnTo>
                      <a:pt x="1040" y="2205"/>
                    </a:lnTo>
                    <a:lnTo>
                      <a:pt x="1082" y="2193"/>
                    </a:lnTo>
                    <a:lnTo>
                      <a:pt x="1123" y="2177"/>
                    </a:lnTo>
                    <a:lnTo>
                      <a:pt x="1162" y="2160"/>
                    </a:lnTo>
                    <a:lnTo>
                      <a:pt x="1203" y="2140"/>
                    </a:lnTo>
                    <a:lnTo>
                      <a:pt x="1241" y="2117"/>
                    </a:lnTo>
                    <a:lnTo>
                      <a:pt x="1277" y="2092"/>
                    </a:lnTo>
                    <a:lnTo>
                      <a:pt x="1314" y="2066"/>
                    </a:lnTo>
                    <a:lnTo>
                      <a:pt x="1349" y="2036"/>
                    </a:lnTo>
                    <a:lnTo>
                      <a:pt x="1384" y="2006"/>
                    </a:lnTo>
                    <a:lnTo>
                      <a:pt x="1415" y="1973"/>
                    </a:lnTo>
                    <a:lnTo>
                      <a:pt x="1447" y="1937"/>
                    </a:lnTo>
                    <a:lnTo>
                      <a:pt x="1478" y="1901"/>
                    </a:lnTo>
                    <a:lnTo>
                      <a:pt x="1506" y="1861"/>
                    </a:lnTo>
                    <a:lnTo>
                      <a:pt x="1533" y="1821"/>
                    </a:lnTo>
                    <a:lnTo>
                      <a:pt x="1560" y="1780"/>
                    </a:lnTo>
                    <a:lnTo>
                      <a:pt x="1583" y="1736"/>
                    </a:lnTo>
                    <a:lnTo>
                      <a:pt x="1606" y="1690"/>
                    </a:lnTo>
                    <a:lnTo>
                      <a:pt x="1627" y="1644"/>
                    </a:lnTo>
                    <a:lnTo>
                      <a:pt x="1646" y="1596"/>
                    </a:lnTo>
                    <a:lnTo>
                      <a:pt x="1663" y="1546"/>
                    </a:lnTo>
                    <a:lnTo>
                      <a:pt x="1678" y="1496"/>
                    </a:lnTo>
                    <a:lnTo>
                      <a:pt x="1693" y="1445"/>
                    </a:lnTo>
                    <a:lnTo>
                      <a:pt x="1704" y="1391"/>
                    </a:lnTo>
                    <a:lnTo>
                      <a:pt x="1713" y="1337"/>
                    </a:lnTo>
                    <a:lnTo>
                      <a:pt x="1721" y="1283"/>
                    </a:lnTo>
                    <a:lnTo>
                      <a:pt x="1727" y="1227"/>
                    </a:lnTo>
                    <a:lnTo>
                      <a:pt x="1731" y="1171"/>
                    </a:lnTo>
                    <a:lnTo>
                      <a:pt x="1732" y="1113"/>
                    </a:lnTo>
                    <a:lnTo>
                      <a:pt x="1731" y="1056"/>
                    </a:lnTo>
                    <a:lnTo>
                      <a:pt x="1727" y="1000"/>
                    </a:lnTo>
                    <a:lnTo>
                      <a:pt x="1721" y="945"/>
                    </a:lnTo>
                    <a:lnTo>
                      <a:pt x="1713" y="890"/>
                    </a:lnTo>
                    <a:lnTo>
                      <a:pt x="1704" y="836"/>
                    </a:lnTo>
                    <a:lnTo>
                      <a:pt x="1693" y="782"/>
                    </a:lnTo>
                    <a:lnTo>
                      <a:pt x="1678" y="731"/>
                    </a:lnTo>
                    <a:lnTo>
                      <a:pt x="1663" y="681"/>
                    </a:lnTo>
                    <a:lnTo>
                      <a:pt x="1646" y="631"/>
                    </a:lnTo>
                    <a:lnTo>
                      <a:pt x="1627" y="583"/>
                    </a:lnTo>
                    <a:lnTo>
                      <a:pt x="1606" y="536"/>
                    </a:lnTo>
                    <a:lnTo>
                      <a:pt x="1583" y="491"/>
                    </a:lnTo>
                    <a:lnTo>
                      <a:pt x="1560" y="447"/>
                    </a:lnTo>
                    <a:lnTo>
                      <a:pt x="1533" y="406"/>
                    </a:lnTo>
                    <a:lnTo>
                      <a:pt x="1506" y="365"/>
                    </a:lnTo>
                    <a:lnTo>
                      <a:pt x="1478" y="326"/>
                    </a:lnTo>
                    <a:lnTo>
                      <a:pt x="1447" y="290"/>
                    </a:lnTo>
                    <a:lnTo>
                      <a:pt x="1415" y="254"/>
                    </a:lnTo>
                    <a:lnTo>
                      <a:pt x="1384" y="221"/>
                    </a:lnTo>
                    <a:lnTo>
                      <a:pt x="1349" y="191"/>
                    </a:lnTo>
                    <a:lnTo>
                      <a:pt x="1314" y="161"/>
                    </a:lnTo>
                    <a:lnTo>
                      <a:pt x="1277" y="134"/>
                    </a:lnTo>
                    <a:lnTo>
                      <a:pt x="1241" y="110"/>
                    </a:lnTo>
                    <a:lnTo>
                      <a:pt x="1203" y="87"/>
                    </a:lnTo>
                    <a:lnTo>
                      <a:pt x="1162" y="67"/>
                    </a:lnTo>
                    <a:lnTo>
                      <a:pt x="1123" y="50"/>
                    </a:lnTo>
                    <a:lnTo>
                      <a:pt x="1082" y="34"/>
                    </a:lnTo>
                    <a:lnTo>
                      <a:pt x="1040" y="22"/>
                    </a:lnTo>
                    <a:lnTo>
                      <a:pt x="997" y="12"/>
                    </a:lnTo>
                    <a:lnTo>
                      <a:pt x="955" y="5"/>
                    </a:lnTo>
                    <a:lnTo>
                      <a:pt x="911" y="1"/>
                    </a:lnTo>
                    <a:lnTo>
                      <a:pt x="865" y="0"/>
                    </a:lnTo>
                    <a:lnTo>
                      <a:pt x="821" y="1"/>
                    </a:lnTo>
                    <a:lnTo>
                      <a:pt x="778" y="5"/>
                    </a:lnTo>
                    <a:lnTo>
                      <a:pt x="735" y="12"/>
                    </a:lnTo>
                    <a:lnTo>
                      <a:pt x="692" y="22"/>
                    </a:lnTo>
                    <a:lnTo>
                      <a:pt x="650" y="34"/>
                    </a:lnTo>
                    <a:lnTo>
                      <a:pt x="609" y="50"/>
                    </a:lnTo>
                    <a:lnTo>
                      <a:pt x="569" y="67"/>
                    </a:lnTo>
                    <a:lnTo>
                      <a:pt x="529" y="87"/>
                    </a:lnTo>
                    <a:lnTo>
                      <a:pt x="492" y="110"/>
                    </a:lnTo>
                    <a:lnTo>
                      <a:pt x="454" y="134"/>
                    </a:lnTo>
                    <a:lnTo>
                      <a:pt x="418" y="161"/>
                    </a:lnTo>
                    <a:lnTo>
                      <a:pt x="383" y="191"/>
                    </a:lnTo>
                    <a:lnTo>
                      <a:pt x="349" y="221"/>
                    </a:lnTo>
                    <a:lnTo>
                      <a:pt x="316" y="254"/>
                    </a:lnTo>
                    <a:lnTo>
                      <a:pt x="285" y="290"/>
                    </a:lnTo>
                    <a:lnTo>
                      <a:pt x="255" y="326"/>
                    </a:lnTo>
                    <a:lnTo>
                      <a:pt x="225" y="365"/>
                    </a:lnTo>
                    <a:lnTo>
                      <a:pt x="198" y="406"/>
                    </a:lnTo>
                    <a:lnTo>
                      <a:pt x="173" y="447"/>
                    </a:lnTo>
                    <a:lnTo>
                      <a:pt x="148" y="491"/>
                    </a:lnTo>
                    <a:lnTo>
                      <a:pt x="126" y="536"/>
                    </a:lnTo>
                    <a:lnTo>
                      <a:pt x="105" y="583"/>
                    </a:lnTo>
                    <a:lnTo>
                      <a:pt x="86" y="631"/>
                    </a:lnTo>
                    <a:lnTo>
                      <a:pt x="69" y="681"/>
                    </a:lnTo>
                    <a:lnTo>
                      <a:pt x="53" y="731"/>
                    </a:lnTo>
                    <a:lnTo>
                      <a:pt x="39" y="782"/>
                    </a:lnTo>
                    <a:lnTo>
                      <a:pt x="27" y="836"/>
                    </a:lnTo>
                    <a:lnTo>
                      <a:pt x="18" y="890"/>
                    </a:lnTo>
                    <a:lnTo>
                      <a:pt x="10" y="945"/>
                    </a:lnTo>
                    <a:lnTo>
                      <a:pt x="5" y="1000"/>
                    </a:lnTo>
                    <a:lnTo>
                      <a:pt x="2" y="1056"/>
                    </a:lnTo>
                    <a:lnTo>
                      <a:pt x="0" y="1113"/>
                    </a:lnTo>
                    <a:lnTo>
                      <a:pt x="2" y="1171"/>
                    </a:lnTo>
                    <a:lnTo>
                      <a:pt x="5" y="1227"/>
                    </a:lnTo>
                    <a:lnTo>
                      <a:pt x="10" y="1283"/>
                    </a:lnTo>
                    <a:lnTo>
                      <a:pt x="18" y="1337"/>
                    </a:lnTo>
                    <a:lnTo>
                      <a:pt x="27" y="1391"/>
                    </a:lnTo>
                    <a:lnTo>
                      <a:pt x="39" y="1445"/>
                    </a:lnTo>
                    <a:lnTo>
                      <a:pt x="53" y="1496"/>
                    </a:lnTo>
                    <a:lnTo>
                      <a:pt x="69" y="1546"/>
                    </a:lnTo>
                    <a:lnTo>
                      <a:pt x="86" y="1596"/>
                    </a:lnTo>
                    <a:lnTo>
                      <a:pt x="105" y="1644"/>
                    </a:lnTo>
                    <a:lnTo>
                      <a:pt x="126" y="1690"/>
                    </a:lnTo>
                    <a:lnTo>
                      <a:pt x="148" y="1736"/>
                    </a:lnTo>
                    <a:lnTo>
                      <a:pt x="173" y="1780"/>
                    </a:lnTo>
                    <a:lnTo>
                      <a:pt x="198" y="1821"/>
                    </a:lnTo>
                    <a:lnTo>
                      <a:pt x="225" y="1861"/>
                    </a:lnTo>
                    <a:lnTo>
                      <a:pt x="255" y="1901"/>
                    </a:lnTo>
                    <a:lnTo>
                      <a:pt x="285" y="1937"/>
                    </a:lnTo>
                    <a:lnTo>
                      <a:pt x="316" y="1973"/>
                    </a:lnTo>
                    <a:lnTo>
                      <a:pt x="349" y="2006"/>
                    </a:lnTo>
                    <a:lnTo>
                      <a:pt x="383" y="2036"/>
                    </a:lnTo>
                    <a:lnTo>
                      <a:pt x="418" y="2066"/>
                    </a:lnTo>
                    <a:lnTo>
                      <a:pt x="454" y="2092"/>
                    </a:lnTo>
                    <a:lnTo>
                      <a:pt x="492" y="2117"/>
                    </a:lnTo>
                    <a:lnTo>
                      <a:pt x="529" y="2140"/>
                    </a:lnTo>
                    <a:lnTo>
                      <a:pt x="569" y="2160"/>
                    </a:lnTo>
                    <a:lnTo>
                      <a:pt x="609" y="2177"/>
                    </a:lnTo>
                    <a:lnTo>
                      <a:pt x="650" y="2193"/>
                    </a:lnTo>
                    <a:lnTo>
                      <a:pt x="692" y="2205"/>
                    </a:lnTo>
                    <a:lnTo>
                      <a:pt x="735" y="2215"/>
                    </a:lnTo>
                    <a:lnTo>
                      <a:pt x="778" y="2222"/>
                    </a:lnTo>
                    <a:lnTo>
                      <a:pt x="821" y="2226"/>
                    </a:lnTo>
                    <a:lnTo>
                      <a:pt x="865" y="2228"/>
                    </a:lnTo>
                    <a:close/>
                  </a:path>
                </a:pathLst>
              </a:custGeom>
              <a:solidFill>
                <a:srgbClr val="B693B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61" name="Freeform 121"/>
              <p:cNvSpPr>
                <a:spLocks/>
              </p:cNvSpPr>
              <p:nvPr/>
            </p:nvSpPr>
            <p:spPr bwMode="auto">
              <a:xfrm>
                <a:off x="6256" y="2659"/>
                <a:ext cx="346" cy="446"/>
              </a:xfrm>
              <a:custGeom>
                <a:avLst/>
                <a:gdLst>
                  <a:gd name="T0" fmla="*/ 955 w 1732"/>
                  <a:gd name="T1" fmla="*/ 2222 h 2228"/>
                  <a:gd name="T2" fmla="*/ 1082 w 1732"/>
                  <a:gd name="T3" fmla="*/ 2193 h 2228"/>
                  <a:gd name="T4" fmla="*/ 1203 w 1732"/>
                  <a:gd name="T5" fmla="*/ 2140 h 2228"/>
                  <a:gd name="T6" fmla="*/ 1314 w 1732"/>
                  <a:gd name="T7" fmla="*/ 2066 h 2228"/>
                  <a:gd name="T8" fmla="*/ 1415 w 1732"/>
                  <a:gd name="T9" fmla="*/ 1973 h 2228"/>
                  <a:gd name="T10" fmla="*/ 1506 w 1732"/>
                  <a:gd name="T11" fmla="*/ 1861 h 2228"/>
                  <a:gd name="T12" fmla="*/ 1583 w 1732"/>
                  <a:gd name="T13" fmla="*/ 1736 h 2228"/>
                  <a:gd name="T14" fmla="*/ 1646 w 1732"/>
                  <a:gd name="T15" fmla="*/ 1596 h 2228"/>
                  <a:gd name="T16" fmla="*/ 1693 w 1732"/>
                  <a:gd name="T17" fmla="*/ 1445 h 2228"/>
                  <a:gd name="T18" fmla="*/ 1721 w 1732"/>
                  <a:gd name="T19" fmla="*/ 1283 h 2228"/>
                  <a:gd name="T20" fmla="*/ 1732 w 1732"/>
                  <a:gd name="T21" fmla="*/ 1113 h 2228"/>
                  <a:gd name="T22" fmla="*/ 1721 w 1732"/>
                  <a:gd name="T23" fmla="*/ 945 h 2228"/>
                  <a:gd name="T24" fmla="*/ 1693 w 1732"/>
                  <a:gd name="T25" fmla="*/ 782 h 2228"/>
                  <a:gd name="T26" fmla="*/ 1646 w 1732"/>
                  <a:gd name="T27" fmla="*/ 631 h 2228"/>
                  <a:gd name="T28" fmla="*/ 1583 w 1732"/>
                  <a:gd name="T29" fmla="*/ 491 h 2228"/>
                  <a:gd name="T30" fmla="*/ 1506 w 1732"/>
                  <a:gd name="T31" fmla="*/ 365 h 2228"/>
                  <a:gd name="T32" fmla="*/ 1415 w 1732"/>
                  <a:gd name="T33" fmla="*/ 254 h 2228"/>
                  <a:gd name="T34" fmla="*/ 1314 w 1732"/>
                  <a:gd name="T35" fmla="*/ 161 h 2228"/>
                  <a:gd name="T36" fmla="*/ 1203 w 1732"/>
                  <a:gd name="T37" fmla="*/ 87 h 2228"/>
                  <a:gd name="T38" fmla="*/ 1082 w 1732"/>
                  <a:gd name="T39" fmla="*/ 34 h 2228"/>
                  <a:gd name="T40" fmla="*/ 955 w 1732"/>
                  <a:gd name="T41" fmla="*/ 5 h 2228"/>
                  <a:gd name="T42" fmla="*/ 821 w 1732"/>
                  <a:gd name="T43" fmla="*/ 1 h 2228"/>
                  <a:gd name="T44" fmla="*/ 692 w 1732"/>
                  <a:gd name="T45" fmla="*/ 22 h 2228"/>
                  <a:gd name="T46" fmla="*/ 569 w 1732"/>
                  <a:gd name="T47" fmla="*/ 67 h 2228"/>
                  <a:gd name="T48" fmla="*/ 454 w 1732"/>
                  <a:gd name="T49" fmla="*/ 134 h 2228"/>
                  <a:gd name="T50" fmla="*/ 349 w 1732"/>
                  <a:gd name="T51" fmla="*/ 221 h 2228"/>
                  <a:gd name="T52" fmla="*/ 255 w 1732"/>
                  <a:gd name="T53" fmla="*/ 326 h 2228"/>
                  <a:gd name="T54" fmla="*/ 173 w 1732"/>
                  <a:gd name="T55" fmla="*/ 447 h 2228"/>
                  <a:gd name="T56" fmla="*/ 105 w 1732"/>
                  <a:gd name="T57" fmla="*/ 583 h 2228"/>
                  <a:gd name="T58" fmla="*/ 53 w 1732"/>
                  <a:gd name="T59" fmla="*/ 731 h 2228"/>
                  <a:gd name="T60" fmla="*/ 18 w 1732"/>
                  <a:gd name="T61" fmla="*/ 890 h 2228"/>
                  <a:gd name="T62" fmla="*/ 2 w 1732"/>
                  <a:gd name="T63" fmla="*/ 1056 h 2228"/>
                  <a:gd name="T64" fmla="*/ 5 w 1732"/>
                  <a:gd name="T65" fmla="*/ 1227 h 2228"/>
                  <a:gd name="T66" fmla="*/ 27 w 1732"/>
                  <a:gd name="T67" fmla="*/ 1391 h 2228"/>
                  <a:gd name="T68" fmla="*/ 69 w 1732"/>
                  <a:gd name="T69" fmla="*/ 1546 h 2228"/>
                  <a:gd name="T70" fmla="*/ 126 w 1732"/>
                  <a:gd name="T71" fmla="*/ 1690 h 2228"/>
                  <a:gd name="T72" fmla="*/ 198 w 1732"/>
                  <a:gd name="T73" fmla="*/ 1821 h 2228"/>
                  <a:gd name="T74" fmla="*/ 285 w 1732"/>
                  <a:gd name="T75" fmla="*/ 1937 h 2228"/>
                  <a:gd name="T76" fmla="*/ 383 w 1732"/>
                  <a:gd name="T77" fmla="*/ 2036 h 2228"/>
                  <a:gd name="T78" fmla="*/ 492 w 1732"/>
                  <a:gd name="T79" fmla="*/ 2117 h 2228"/>
                  <a:gd name="T80" fmla="*/ 609 w 1732"/>
                  <a:gd name="T81" fmla="*/ 2177 h 2228"/>
                  <a:gd name="T82" fmla="*/ 735 w 1732"/>
                  <a:gd name="T83" fmla="*/ 2215 h 2228"/>
                  <a:gd name="T84" fmla="*/ 865 w 1732"/>
                  <a:gd name="T85" fmla="*/ 2228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2" h="2228">
                    <a:moveTo>
                      <a:pt x="865" y="2228"/>
                    </a:moveTo>
                    <a:lnTo>
                      <a:pt x="911" y="2226"/>
                    </a:lnTo>
                    <a:lnTo>
                      <a:pt x="955" y="2222"/>
                    </a:lnTo>
                    <a:lnTo>
                      <a:pt x="997" y="2215"/>
                    </a:lnTo>
                    <a:lnTo>
                      <a:pt x="1040" y="2205"/>
                    </a:lnTo>
                    <a:lnTo>
                      <a:pt x="1082" y="2193"/>
                    </a:lnTo>
                    <a:lnTo>
                      <a:pt x="1123" y="2177"/>
                    </a:lnTo>
                    <a:lnTo>
                      <a:pt x="1162" y="2160"/>
                    </a:lnTo>
                    <a:lnTo>
                      <a:pt x="1203" y="2140"/>
                    </a:lnTo>
                    <a:lnTo>
                      <a:pt x="1241" y="2117"/>
                    </a:lnTo>
                    <a:lnTo>
                      <a:pt x="1277" y="2092"/>
                    </a:lnTo>
                    <a:lnTo>
                      <a:pt x="1314" y="2066"/>
                    </a:lnTo>
                    <a:lnTo>
                      <a:pt x="1349" y="2036"/>
                    </a:lnTo>
                    <a:lnTo>
                      <a:pt x="1384" y="2006"/>
                    </a:lnTo>
                    <a:lnTo>
                      <a:pt x="1415" y="1973"/>
                    </a:lnTo>
                    <a:lnTo>
                      <a:pt x="1447" y="1937"/>
                    </a:lnTo>
                    <a:lnTo>
                      <a:pt x="1478" y="1901"/>
                    </a:lnTo>
                    <a:lnTo>
                      <a:pt x="1506" y="1861"/>
                    </a:lnTo>
                    <a:lnTo>
                      <a:pt x="1533" y="1821"/>
                    </a:lnTo>
                    <a:lnTo>
                      <a:pt x="1560" y="1780"/>
                    </a:lnTo>
                    <a:lnTo>
                      <a:pt x="1583" y="1736"/>
                    </a:lnTo>
                    <a:lnTo>
                      <a:pt x="1606" y="1690"/>
                    </a:lnTo>
                    <a:lnTo>
                      <a:pt x="1627" y="1644"/>
                    </a:lnTo>
                    <a:lnTo>
                      <a:pt x="1646" y="1596"/>
                    </a:lnTo>
                    <a:lnTo>
                      <a:pt x="1663" y="1546"/>
                    </a:lnTo>
                    <a:lnTo>
                      <a:pt x="1678" y="1496"/>
                    </a:lnTo>
                    <a:lnTo>
                      <a:pt x="1693" y="1445"/>
                    </a:lnTo>
                    <a:lnTo>
                      <a:pt x="1704" y="1391"/>
                    </a:lnTo>
                    <a:lnTo>
                      <a:pt x="1713" y="1337"/>
                    </a:lnTo>
                    <a:lnTo>
                      <a:pt x="1721" y="1283"/>
                    </a:lnTo>
                    <a:lnTo>
                      <a:pt x="1727" y="1227"/>
                    </a:lnTo>
                    <a:lnTo>
                      <a:pt x="1731" y="1171"/>
                    </a:lnTo>
                    <a:lnTo>
                      <a:pt x="1732" y="1113"/>
                    </a:lnTo>
                    <a:lnTo>
                      <a:pt x="1731" y="1056"/>
                    </a:lnTo>
                    <a:lnTo>
                      <a:pt x="1727" y="1000"/>
                    </a:lnTo>
                    <a:lnTo>
                      <a:pt x="1721" y="945"/>
                    </a:lnTo>
                    <a:lnTo>
                      <a:pt x="1713" y="890"/>
                    </a:lnTo>
                    <a:lnTo>
                      <a:pt x="1704" y="836"/>
                    </a:lnTo>
                    <a:lnTo>
                      <a:pt x="1693" y="782"/>
                    </a:lnTo>
                    <a:lnTo>
                      <a:pt x="1678" y="731"/>
                    </a:lnTo>
                    <a:lnTo>
                      <a:pt x="1663" y="681"/>
                    </a:lnTo>
                    <a:lnTo>
                      <a:pt x="1646" y="631"/>
                    </a:lnTo>
                    <a:lnTo>
                      <a:pt x="1627" y="583"/>
                    </a:lnTo>
                    <a:lnTo>
                      <a:pt x="1606" y="536"/>
                    </a:lnTo>
                    <a:lnTo>
                      <a:pt x="1583" y="491"/>
                    </a:lnTo>
                    <a:lnTo>
                      <a:pt x="1560" y="447"/>
                    </a:lnTo>
                    <a:lnTo>
                      <a:pt x="1533" y="406"/>
                    </a:lnTo>
                    <a:lnTo>
                      <a:pt x="1506" y="365"/>
                    </a:lnTo>
                    <a:lnTo>
                      <a:pt x="1478" y="326"/>
                    </a:lnTo>
                    <a:lnTo>
                      <a:pt x="1447" y="290"/>
                    </a:lnTo>
                    <a:lnTo>
                      <a:pt x="1415" y="254"/>
                    </a:lnTo>
                    <a:lnTo>
                      <a:pt x="1384" y="221"/>
                    </a:lnTo>
                    <a:lnTo>
                      <a:pt x="1349" y="191"/>
                    </a:lnTo>
                    <a:lnTo>
                      <a:pt x="1314" y="161"/>
                    </a:lnTo>
                    <a:lnTo>
                      <a:pt x="1277" y="134"/>
                    </a:lnTo>
                    <a:lnTo>
                      <a:pt x="1241" y="110"/>
                    </a:lnTo>
                    <a:lnTo>
                      <a:pt x="1203" y="87"/>
                    </a:lnTo>
                    <a:lnTo>
                      <a:pt x="1162" y="67"/>
                    </a:lnTo>
                    <a:lnTo>
                      <a:pt x="1123" y="50"/>
                    </a:lnTo>
                    <a:lnTo>
                      <a:pt x="1082" y="34"/>
                    </a:lnTo>
                    <a:lnTo>
                      <a:pt x="1040" y="22"/>
                    </a:lnTo>
                    <a:lnTo>
                      <a:pt x="997" y="12"/>
                    </a:lnTo>
                    <a:lnTo>
                      <a:pt x="955" y="5"/>
                    </a:lnTo>
                    <a:lnTo>
                      <a:pt x="911" y="1"/>
                    </a:lnTo>
                    <a:lnTo>
                      <a:pt x="865" y="0"/>
                    </a:lnTo>
                    <a:lnTo>
                      <a:pt x="821" y="1"/>
                    </a:lnTo>
                    <a:lnTo>
                      <a:pt x="778" y="5"/>
                    </a:lnTo>
                    <a:lnTo>
                      <a:pt x="735" y="12"/>
                    </a:lnTo>
                    <a:lnTo>
                      <a:pt x="692" y="22"/>
                    </a:lnTo>
                    <a:lnTo>
                      <a:pt x="650" y="34"/>
                    </a:lnTo>
                    <a:lnTo>
                      <a:pt x="609" y="50"/>
                    </a:lnTo>
                    <a:lnTo>
                      <a:pt x="569" y="67"/>
                    </a:lnTo>
                    <a:lnTo>
                      <a:pt x="529" y="87"/>
                    </a:lnTo>
                    <a:lnTo>
                      <a:pt x="492" y="110"/>
                    </a:lnTo>
                    <a:lnTo>
                      <a:pt x="454" y="134"/>
                    </a:lnTo>
                    <a:lnTo>
                      <a:pt x="418" y="161"/>
                    </a:lnTo>
                    <a:lnTo>
                      <a:pt x="383" y="191"/>
                    </a:lnTo>
                    <a:lnTo>
                      <a:pt x="349" y="221"/>
                    </a:lnTo>
                    <a:lnTo>
                      <a:pt x="316" y="254"/>
                    </a:lnTo>
                    <a:lnTo>
                      <a:pt x="285" y="290"/>
                    </a:lnTo>
                    <a:lnTo>
                      <a:pt x="255" y="326"/>
                    </a:lnTo>
                    <a:lnTo>
                      <a:pt x="225" y="365"/>
                    </a:lnTo>
                    <a:lnTo>
                      <a:pt x="198" y="406"/>
                    </a:lnTo>
                    <a:lnTo>
                      <a:pt x="173" y="447"/>
                    </a:lnTo>
                    <a:lnTo>
                      <a:pt x="148" y="491"/>
                    </a:lnTo>
                    <a:lnTo>
                      <a:pt x="126" y="536"/>
                    </a:lnTo>
                    <a:lnTo>
                      <a:pt x="105" y="583"/>
                    </a:lnTo>
                    <a:lnTo>
                      <a:pt x="86" y="631"/>
                    </a:lnTo>
                    <a:lnTo>
                      <a:pt x="69" y="681"/>
                    </a:lnTo>
                    <a:lnTo>
                      <a:pt x="53" y="731"/>
                    </a:lnTo>
                    <a:lnTo>
                      <a:pt x="39" y="782"/>
                    </a:lnTo>
                    <a:lnTo>
                      <a:pt x="27" y="836"/>
                    </a:lnTo>
                    <a:lnTo>
                      <a:pt x="18" y="890"/>
                    </a:lnTo>
                    <a:lnTo>
                      <a:pt x="10" y="945"/>
                    </a:lnTo>
                    <a:lnTo>
                      <a:pt x="5" y="1000"/>
                    </a:lnTo>
                    <a:lnTo>
                      <a:pt x="2" y="1056"/>
                    </a:lnTo>
                    <a:lnTo>
                      <a:pt x="0" y="1113"/>
                    </a:lnTo>
                    <a:lnTo>
                      <a:pt x="2" y="1171"/>
                    </a:lnTo>
                    <a:lnTo>
                      <a:pt x="5" y="1227"/>
                    </a:lnTo>
                    <a:lnTo>
                      <a:pt x="10" y="1283"/>
                    </a:lnTo>
                    <a:lnTo>
                      <a:pt x="18" y="1337"/>
                    </a:lnTo>
                    <a:lnTo>
                      <a:pt x="27" y="1391"/>
                    </a:lnTo>
                    <a:lnTo>
                      <a:pt x="39" y="1445"/>
                    </a:lnTo>
                    <a:lnTo>
                      <a:pt x="53" y="1496"/>
                    </a:lnTo>
                    <a:lnTo>
                      <a:pt x="69" y="1546"/>
                    </a:lnTo>
                    <a:lnTo>
                      <a:pt x="86" y="1596"/>
                    </a:lnTo>
                    <a:lnTo>
                      <a:pt x="105" y="1644"/>
                    </a:lnTo>
                    <a:lnTo>
                      <a:pt x="126" y="1690"/>
                    </a:lnTo>
                    <a:lnTo>
                      <a:pt x="148" y="1736"/>
                    </a:lnTo>
                    <a:lnTo>
                      <a:pt x="173" y="1780"/>
                    </a:lnTo>
                    <a:lnTo>
                      <a:pt x="198" y="1821"/>
                    </a:lnTo>
                    <a:lnTo>
                      <a:pt x="225" y="1861"/>
                    </a:lnTo>
                    <a:lnTo>
                      <a:pt x="255" y="1901"/>
                    </a:lnTo>
                    <a:lnTo>
                      <a:pt x="285" y="1937"/>
                    </a:lnTo>
                    <a:lnTo>
                      <a:pt x="316" y="1973"/>
                    </a:lnTo>
                    <a:lnTo>
                      <a:pt x="349" y="2006"/>
                    </a:lnTo>
                    <a:lnTo>
                      <a:pt x="383" y="2036"/>
                    </a:lnTo>
                    <a:lnTo>
                      <a:pt x="418" y="2066"/>
                    </a:lnTo>
                    <a:lnTo>
                      <a:pt x="454" y="2092"/>
                    </a:lnTo>
                    <a:lnTo>
                      <a:pt x="492" y="2117"/>
                    </a:lnTo>
                    <a:lnTo>
                      <a:pt x="529" y="2140"/>
                    </a:lnTo>
                    <a:lnTo>
                      <a:pt x="569" y="2160"/>
                    </a:lnTo>
                    <a:lnTo>
                      <a:pt x="609" y="2177"/>
                    </a:lnTo>
                    <a:lnTo>
                      <a:pt x="650" y="2193"/>
                    </a:lnTo>
                    <a:lnTo>
                      <a:pt x="692" y="2205"/>
                    </a:lnTo>
                    <a:lnTo>
                      <a:pt x="735" y="2215"/>
                    </a:lnTo>
                    <a:lnTo>
                      <a:pt x="778" y="2222"/>
                    </a:lnTo>
                    <a:lnTo>
                      <a:pt x="821" y="2226"/>
                    </a:lnTo>
                    <a:lnTo>
                      <a:pt x="865" y="222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62" name="Freeform 122"/>
              <p:cNvSpPr>
                <a:spLocks/>
              </p:cNvSpPr>
              <p:nvPr/>
            </p:nvSpPr>
            <p:spPr bwMode="auto">
              <a:xfrm>
                <a:off x="6322" y="2697"/>
                <a:ext cx="219" cy="138"/>
              </a:xfrm>
              <a:custGeom>
                <a:avLst/>
                <a:gdLst>
                  <a:gd name="T0" fmla="*/ 603 w 1095"/>
                  <a:gd name="T1" fmla="*/ 1 h 692"/>
                  <a:gd name="T2" fmla="*/ 657 w 1095"/>
                  <a:gd name="T3" fmla="*/ 6 h 692"/>
                  <a:gd name="T4" fmla="*/ 710 w 1095"/>
                  <a:gd name="T5" fmla="*/ 16 h 692"/>
                  <a:gd name="T6" fmla="*/ 760 w 1095"/>
                  <a:gd name="T7" fmla="*/ 31 h 692"/>
                  <a:gd name="T8" fmla="*/ 806 w 1095"/>
                  <a:gd name="T9" fmla="*/ 49 h 692"/>
                  <a:gd name="T10" fmla="*/ 850 w 1095"/>
                  <a:gd name="T11" fmla="*/ 72 h 692"/>
                  <a:gd name="T12" fmla="*/ 892 w 1095"/>
                  <a:gd name="T13" fmla="*/ 100 h 692"/>
                  <a:gd name="T14" fmla="*/ 930 w 1095"/>
                  <a:gd name="T15" fmla="*/ 131 h 692"/>
                  <a:gd name="T16" fmla="*/ 965 w 1095"/>
                  <a:gd name="T17" fmla="*/ 166 h 692"/>
                  <a:gd name="T18" fmla="*/ 996 w 1095"/>
                  <a:gd name="T19" fmla="*/ 205 h 692"/>
                  <a:gd name="T20" fmla="*/ 1022 w 1095"/>
                  <a:gd name="T21" fmla="*/ 248 h 692"/>
                  <a:gd name="T22" fmla="*/ 1046 w 1095"/>
                  <a:gd name="T23" fmla="*/ 295 h 692"/>
                  <a:gd name="T24" fmla="*/ 1065 w 1095"/>
                  <a:gd name="T25" fmla="*/ 344 h 692"/>
                  <a:gd name="T26" fmla="*/ 1080 w 1095"/>
                  <a:gd name="T27" fmla="*/ 396 h 692"/>
                  <a:gd name="T28" fmla="*/ 1090 w 1095"/>
                  <a:gd name="T29" fmla="*/ 451 h 692"/>
                  <a:gd name="T30" fmla="*/ 1095 w 1095"/>
                  <a:gd name="T31" fmla="*/ 510 h 692"/>
                  <a:gd name="T32" fmla="*/ 1095 w 1095"/>
                  <a:gd name="T33" fmla="*/ 568 h 692"/>
                  <a:gd name="T34" fmla="*/ 1088 w 1095"/>
                  <a:gd name="T35" fmla="*/ 616 h 692"/>
                  <a:gd name="T36" fmla="*/ 1076 w 1095"/>
                  <a:gd name="T37" fmla="*/ 650 h 692"/>
                  <a:gd name="T38" fmla="*/ 1059 w 1095"/>
                  <a:gd name="T39" fmla="*/ 674 h 692"/>
                  <a:gd name="T40" fmla="*/ 1037 w 1095"/>
                  <a:gd name="T41" fmla="*/ 687 h 692"/>
                  <a:gd name="T42" fmla="*/ 1010 w 1095"/>
                  <a:gd name="T43" fmla="*/ 692 h 692"/>
                  <a:gd name="T44" fmla="*/ 980 w 1095"/>
                  <a:gd name="T45" fmla="*/ 691 h 692"/>
                  <a:gd name="T46" fmla="*/ 944 w 1095"/>
                  <a:gd name="T47" fmla="*/ 682 h 692"/>
                  <a:gd name="T48" fmla="*/ 844 w 1095"/>
                  <a:gd name="T49" fmla="*/ 648 h 692"/>
                  <a:gd name="T50" fmla="*/ 727 w 1095"/>
                  <a:gd name="T51" fmla="*/ 609 h 692"/>
                  <a:gd name="T52" fmla="*/ 677 w 1095"/>
                  <a:gd name="T53" fmla="*/ 597 h 692"/>
                  <a:gd name="T54" fmla="*/ 627 w 1095"/>
                  <a:gd name="T55" fmla="*/ 588 h 692"/>
                  <a:gd name="T56" fmla="*/ 575 w 1095"/>
                  <a:gd name="T57" fmla="*/ 586 h 692"/>
                  <a:gd name="T58" fmla="*/ 523 w 1095"/>
                  <a:gd name="T59" fmla="*/ 589 h 692"/>
                  <a:gd name="T60" fmla="*/ 471 w 1095"/>
                  <a:gd name="T61" fmla="*/ 598 h 692"/>
                  <a:gd name="T62" fmla="*/ 398 w 1095"/>
                  <a:gd name="T63" fmla="*/ 614 h 692"/>
                  <a:gd name="T64" fmla="*/ 304 w 1095"/>
                  <a:gd name="T65" fmla="*/ 639 h 692"/>
                  <a:gd name="T66" fmla="*/ 220 w 1095"/>
                  <a:gd name="T67" fmla="*/ 663 h 692"/>
                  <a:gd name="T68" fmla="*/ 162 w 1095"/>
                  <a:gd name="T69" fmla="*/ 675 h 692"/>
                  <a:gd name="T70" fmla="*/ 128 w 1095"/>
                  <a:gd name="T71" fmla="*/ 677 h 692"/>
                  <a:gd name="T72" fmla="*/ 97 w 1095"/>
                  <a:gd name="T73" fmla="*/ 675 h 692"/>
                  <a:gd name="T74" fmla="*/ 71 w 1095"/>
                  <a:gd name="T75" fmla="*/ 668 h 692"/>
                  <a:gd name="T76" fmla="*/ 47 w 1095"/>
                  <a:gd name="T77" fmla="*/ 654 h 692"/>
                  <a:gd name="T78" fmla="*/ 28 w 1095"/>
                  <a:gd name="T79" fmla="*/ 632 h 692"/>
                  <a:gd name="T80" fmla="*/ 13 w 1095"/>
                  <a:gd name="T81" fmla="*/ 603 h 692"/>
                  <a:gd name="T82" fmla="*/ 3 w 1095"/>
                  <a:gd name="T83" fmla="*/ 564 h 692"/>
                  <a:gd name="T84" fmla="*/ 0 w 1095"/>
                  <a:gd name="T85" fmla="*/ 515 h 692"/>
                  <a:gd name="T86" fmla="*/ 2 w 1095"/>
                  <a:gd name="T87" fmla="*/ 466 h 692"/>
                  <a:gd name="T88" fmla="*/ 12 w 1095"/>
                  <a:gd name="T89" fmla="*/ 417 h 692"/>
                  <a:gd name="T90" fmla="*/ 28 w 1095"/>
                  <a:gd name="T91" fmla="*/ 369 h 692"/>
                  <a:gd name="T92" fmla="*/ 50 w 1095"/>
                  <a:gd name="T93" fmla="*/ 322 h 692"/>
                  <a:gd name="T94" fmla="*/ 77 w 1095"/>
                  <a:gd name="T95" fmla="*/ 276 h 692"/>
                  <a:gd name="T96" fmla="*/ 110 w 1095"/>
                  <a:gd name="T97" fmla="*/ 232 h 692"/>
                  <a:gd name="T98" fmla="*/ 146 w 1095"/>
                  <a:gd name="T99" fmla="*/ 192 h 692"/>
                  <a:gd name="T100" fmla="*/ 187 w 1095"/>
                  <a:gd name="T101" fmla="*/ 153 h 692"/>
                  <a:gd name="T102" fmla="*/ 232 w 1095"/>
                  <a:gd name="T103" fmla="*/ 119 h 692"/>
                  <a:gd name="T104" fmla="*/ 280 w 1095"/>
                  <a:gd name="T105" fmla="*/ 87 h 692"/>
                  <a:gd name="T106" fmla="*/ 330 w 1095"/>
                  <a:gd name="T107" fmla="*/ 60 h 692"/>
                  <a:gd name="T108" fmla="*/ 382 w 1095"/>
                  <a:gd name="T109" fmla="*/ 37 h 692"/>
                  <a:gd name="T110" fmla="*/ 436 w 1095"/>
                  <a:gd name="T111" fmla="*/ 20 h 692"/>
                  <a:gd name="T112" fmla="*/ 491 w 1095"/>
                  <a:gd name="T113" fmla="*/ 7 h 692"/>
                  <a:gd name="T114" fmla="*/ 547 w 1095"/>
                  <a:gd name="T115" fmla="*/ 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692">
                    <a:moveTo>
                      <a:pt x="575" y="0"/>
                    </a:moveTo>
                    <a:lnTo>
                      <a:pt x="603" y="1"/>
                    </a:lnTo>
                    <a:lnTo>
                      <a:pt x="630" y="3"/>
                    </a:lnTo>
                    <a:lnTo>
                      <a:pt x="657" y="6"/>
                    </a:lnTo>
                    <a:lnTo>
                      <a:pt x="684" y="10"/>
                    </a:lnTo>
                    <a:lnTo>
                      <a:pt x="710" y="16"/>
                    </a:lnTo>
                    <a:lnTo>
                      <a:pt x="734" y="22"/>
                    </a:lnTo>
                    <a:lnTo>
                      <a:pt x="760" y="31"/>
                    </a:lnTo>
                    <a:lnTo>
                      <a:pt x="783" y="39"/>
                    </a:lnTo>
                    <a:lnTo>
                      <a:pt x="806" y="49"/>
                    </a:lnTo>
                    <a:lnTo>
                      <a:pt x="828" y="60"/>
                    </a:lnTo>
                    <a:lnTo>
                      <a:pt x="850" y="72"/>
                    </a:lnTo>
                    <a:lnTo>
                      <a:pt x="872" y="86"/>
                    </a:lnTo>
                    <a:lnTo>
                      <a:pt x="892" y="100"/>
                    </a:lnTo>
                    <a:lnTo>
                      <a:pt x="911" y="115"/>
                    </a:lnTo>
                    <a:lnTo>
                      <a:pt x="930" y="131"/>
                    </a:lnTo>
                    <a:lnTo>
                      <a:pt x="948" y="148"/>
                    </a:lnTo>
                    <a:lnTo>
                      <a:pt x="965" y="166"/>
                    </a:lnTo>
                    <a:lnTo>
                      <a:pt x="981" y="186"/>
                    </a:lnTo>
                    <a:lnTo>
                      <a:pt x="996" y="205"/>
                    </a:lnTo>
                    <a:lnTo>
                      <a:pt x="1010" y="226"/>
                    </a:lnTo>
                    <a:lnTo>
                      <a:pt x="1022" y="248"/>
                    </a:lnTo>
                    <a:lnTo>
                      <a:pt x="1035" y="271"/>
                    </a:lnTo>
                    <a:lnTo>
                      <a:pt x="1046" y="295"/>
                    </a:lnTo>
                    <a:lnTo>
                      <a:pt x="1055" y="319"/>
                    </a:lnTo>
                    <a:lnTo>
                      <a:pt x="1065" y="344"/>
                    </a:lnTo>
                    <a:lnTo>
                      <a:pt x="1073" y="369"/>
                    </a:lnTo>
                    <a:lnTo>
                      <a:pt x="1080" y="396"/>
                    </a:lnTo>
                    <a:lnTo>
                      <a:pt x="1085" y="423"/>
                    </a:lnTo>
                    <a:lnTo>
                      <a:pt x="1090" y="451"/>
                    </a:lnTo>
                    <a:lnTo>
                      <a:pt x="1092" y="480"/>
                    </a:lnTo>
                    <a:lnTo>
                      <a:pt x="1095" y="510"/>
                    </a:lnTo>
                    <a:lnTo>
                      <a:pt x="1095" y="539"/>
                    </a:lnTo>
                    <a:lnTo>
                      <a:pt x="1095" y="568"/>
                    </a:lnTo>
                    <a:lnTo>
                      <a:pt x="1092" y="594"/>
                    </a:lnTo>
                    <a:lnTo>
                      <a:pt x="1088" y="616"/>
                    </a:lnTo>
                    <a:lnTo>
                      <a:pt x="1084" y="635"/>
                    </a:lnTo>
                    <a:lnTo>
                      <a:pt x="1076" y="650"/>
                    </a:lnTo>
                    <a:lnTo>
                      <a:pt x="1069" y="664"/>
                    </a:lnTo>
                    <a:lnTo>
                      <a:pt x="1059" y="674"/>
                    </a:lnTo>
                    <a:lnTo>
                      <a:pt x="1049" y="682"/>
                    </a:lnTo>
                    <a:lnTo>
                      <a:pt x="1037" y="687"/>
                    </a:lnTo>
                    <a:lnTo>
                      <a:pt x="1025" y="691"/>
                    </a:lnTo>
                    <a:lnTo>
                      <a:pt x="1010" y="692"/>
                    </a:lnTo>
                    <a:lnTo>
                      <a:pt x="996" y="692"/>
                    </a:lnTo>
                    <a:lnTo>
                      <a:pt x="980" y="691"/>
                    </a:lnTo>
                    <a:lnTo>
                      <a:pt x="963" y="687"/>
                    </a:lnTo>
                    <a:lnTo>
                      <a:pt x="944" y="682"/>
                    </a:lnTo>
                    <a:lnTo>
                      <a:pt x="926" y="677"/>
                    </a:lnTo>
                    <a:lnTo>
                      <a:pt x="844" y="648"/>
                    </a:lnTo>
                    <a:lnTo>
                      <a:pt x="751" y="615"/>
                    </a:lnTo>
                    <a:lnTo>
                      <a:pt x="727" y="609"/>
                    </a:lnTo>
                    <a:lnTo>
                      <a:pt x="702" y="601"/>
                    </a:lnTo>
                    <a:lnTo>
                      <a:pt x="677" y="597"/>
                    </a:lnTo>
                    <a:lnTo>
                      <a:pt x="652" y="592"/>
                    </a:lnTo>
                    <a:lnTo>
                      <a:pt x="627" y="588"/>
                    </a:lnTo>
                    <a:lnTo>
                      <a:pt x="601" y="586"/>
                    </a:lnTo>
                    <a:lnTo>
                      <a:pt x="575" y="586"/>
                    </a:lnTo>
                    <a:lnTo>
                      <a:pt x="548" y="587"/>
                    </a:lnTo>
                    <a:lnTo>
                      <a:pt x="523" y="589"/>
                    </a:lnTo>
                    <a:lnTo>
                      <a:pt x="497" y="593"/>
                    </a:lnTo>
                    <a:lnTo>
                      <a:pt x="471" y="598"/>
                    </a:lnTo>
                    <a:lnTo>
                      <a:pt x="447" y="603"/>
                    </a:lnTo>
                    <a:lnTo>
                      <a:pt x="398" y="614"/>
                    </a:lnTo>
                    <a:lnTo>
                      <a:pt x="350" y="627"/>
                    </a:lnTo>
                    <a:lnTo>
                      <a:pt x="304" y="639"/>
                    </a:lnTo>
                    <a:lnTo>
                      <a:pt x="260" y="653"/>
                    </a:lnTo>
                    <a:lnTo>
                      <a:pt x="220" y="663"/>
                    </a:lnTo>
                    <a:lnTo>
                      <a:pt x="181" y="671"/>
                    </a:lnTo>
                    <a:lnTo>
                      <a:pt x="162" y="675"/>
                    </a:lnTo>
                    <a:lnTo>
                      <a:pt x="145" y="676"/>
                    </a:lnTo>
                    <a:lnTo>
                      <a:pt x="128" y="677"/>
                    </a:lnTo>
                    <a:lnTo>
                      <a:pt x="112" y="677"/>
                    </a:lnTo>
                    <a:lnTo>
                      <a:pt x="97" y="675"/>
                    </a:lnTo>
                    <a:lnTo>
                      <a:pt x="83" y="672"/>
                    </a:lnTo>
                    <a:lnTo>
                      <a:pt x="71" y="668"/>
                    </a:lnTo>
                    <a:lnTo>
                      <a:pt x="58" y="661"/>
                    </a:lnTo>
                    <a:lnTo>
                      <a:pt x="47" y="654"/>
                    </a:lnTo>
                    <a:lnTo>
                      <a:pt x="36" y="644"/>
                    </a:lnTo>
                    <a:lnTo>
                      <a:pt x="28" y="632"/>
                    </a:lnTo>
                    <a:lnTo>
                      <a:pt x="21" y="619"/>
                    </a:lnTo>
                    <a:lnTo>
                      <a:pt x="13" y="603"/>
                    </a:lnTo>
                    <a:lnTo>
                      <a:pt x="8" y="584"/>
                    </a:lnTo>
                    <a:lnTo>
                      <a:pt x="3" y="564"/>
                    </a:lnTo>
                    <a:lnTo>
                      <a:pt x="1" y="539"/>
                    </a:lnTo>
                    <a:lnTo>
                      <a:pt x="0" y="515"/>
                    </a:lnTo>
                    <a:lnTo>
                      <a:pt x="0" y="490"/>
                    </a:lnTo>
                    <a:lnTo>
                      <a:pt x="2" y="466"/>
                    </a:lnTo>
                    <a:lnTo>
                      <a:pt x="6" y="441"/>
                    </a:lnTo>
                    <a:lnTo>
                      <a:pt x="12" y="417"/>
                    </a:lnTo>
                    <a:lnTo>
                      <a:pt x="19" y="392"/>
                    </a:lnTo>
                    <a:lnTo>
                      <a:pt x="28" y="369"/>
                    </a:lnTo>
                    <a:lnTo>
                      <a:pt x="38" y="345"/>
                    </a:lnTo>
                    <a:lnTo>
                      <a:pt x="50" y="322"/>
                    </a:lnTo>
                    <a:lnTo>
                      <a:pt x="62" y="298"/>
                    </a:lnTo>
                    <a:lnTo>
                      <a:pt x="77" y="276"/>
                    </a:lnTo>
                    <a:lnTo>
                      <a:pt x="93" y="254"/>
                    </a:lnTo>
                    <a:lnTo>
                      <a:pt x="110" y="232"/>
                    </a:lnTo>
                    <a:lnTo>
                      <a:pt x="127" y="212"/>
                    </a:lnTo>
                    <a:lnTo>
                      <a:pt x="146" y="192"/>
                    </a:lnTo>
                    <a:lnTo>
                      <a:pt x="166" y="172"/>
                    </a:lnTo>
                    <a:lnTo>
                      <a:pt x="187" y="153"/>
                    </a:lnTo>
                    <a:lnTo>
                      <a:pt x="209" y="136"/>
                    </a:lnTo>
                    <a:lnTo>
                      <a:pt x="232" y="119"/>
                    </a:lnTo>
                    <a:lnTo>
                      <a:pt x="255" y="102"/>
                    </a:lnTo>
                    <a:lnTo>
                      <a:pt x="280" y="87"/>
                    </a:lnTo>
                    <a:lnTo>
                      <a:pt x="304" y="72"/>
                    </a:lnTo>
                    <a:lnTo>
                      <a:pt x="330" y="60"/>
                    </a:lnTo>
                    <a:lnTo>
                      <a:pt x="355" y="48"/>
                    </a:lnTo>
                    <a:lnTo>
                      <a:pt x="382" y="37"/>
                    </a:lnTo>
                    <a:lnTo>
                      <a:pt x="409" y="28"/>
                    </a:lnTo>
                    <a:lnTo>
                      <a:pt x="436" y="20"/>
                    </a:lnTo>
                    <a:lnTo>
                      <a:pt x="464" y="12"/>
                    </a:lnTo>
                    <a:lnTo>
                      <a:pt x="491" y="7"/>
                    </a:lnTo>
                    <a:lnTo>
                      <a:pt x="519" y="4"/>
                    </a:lnTo>
                    <a:lnTo>
                      <a:pt x="547" y="1"/>
                    </a:lnTo>
                    <a:lnTo>
                      <a:pt x="575" y="0"/>
                    </a:lnTo>
                    <a:close/>
                  </a:path>
                </a:pathLst>
              </a:custGeom>
              <a:solidFill>
                <a:srgbClr val="B968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63" name="Freeform 123"/>
              <p:cNvSpPr>
                <a:spLocks/>
              </p:cNvSpPr>
              <p:nvPr/>
            </p:nvSpPr>
            <p:spPr bwMode="auto">
              <a:xfrm>
                <a:off x="6322" y="2697"/>
                <a:ext cx="219" cy="138"/>
              </a:xfrm>
              <a:custGeom>
                <a:avLst/>
                <a:gdLst>
                  <a:gd name="T0" fmla="*/ 603 w 1095"/>
                  <a:gd name="T1" fmla="*/ 1 h 692"/>
                  <a:gd name="T2" fmla="*/ 657 w 1095"/>
                  <a:gd name="T3" fmla="*/ 6 h 692"/>
                  <a:gd name="T4" fmla="*/ 710 w 1095"/>
                  <a:gd name="T5" fmla="*/ 16 h 692"/>
                  <a:gd name="T6" fmla="*/ 760 w 1095"/>
                  <a:gd name="T7" fmla="*/ 31 h 692"/>
                  <a:gd name="T8" fmla="*/ 806 w 1095"/>
                  <a:gd name="T9" fmla="*/ 49 h 692"/>
                  <a:gd name="T10" fmla="*/ 850 w 1095"/>
                  <a:gd name="T11" fmla="*/ 72 h 692"/>
                  <a:gd name="T12" fmla="*/ 892 w 1095"/>
                  <a:gd name="T13" fmla="*/ 100 h 692"/>
                  <a:gd name="T14" fmla="*/ 930 w 1095"/>
                  <a:gd name="T15" fmla="*/ 131 h 692"/>
                  <a:gd name="T16" fmla="*/ 965 w 1095"/>
                  <a:gd name="T17" fmla="*/ 166 h 692"/>
                  <a:gd name="T18" fmla="*/ 996 w 1095"/>
                  <a:gd name="T19" fmla="*/ 205 h 692"/>
                  <a:gd name="T20" fmla="*/ 1022 w 1095"/>
                  <a:gd name="T21" fmla="*/ 248 h 692"/>
                  <a:gd name="T22" fmla="*/ 1046 w 1095"/>
                  <a:gd name="T23" fmla="*/ 295 h 692"/>
                  <a:gd name="T24" fmla="*/ 1065 w 1095"/>
                  <a:gd name="T25" fmla="*/ 344 h 692"/>
                  <a:gd name="T26" fmla="*/ 1080 w 1095"/>
                  <a:gd name="T27" fmla="*/ 396 h 692"/>
                  <a:gd name="T28" fmla="*/ 1090 w 1095"/>
                  <a:gd name="T29" fmla="*/ 451 h 692"/>
                  <a:gd name="T30" fmla="*/ 1095 w 1095"/>
                  <a:gd name="T31" fmla="*/ 510 h 692"/>
                  <a:gd name="T32" fmla="*/ 1095 w 1095"/>
                  <a:gd name="T33" fmla="*/ 568 h 692"/>
                  <a:gd name="T34" fmla="*/ 1088 w 1095"/>
                  <a:gd name="T35" fmla="*/ 616 h 692"/>
                  <a:gd name="T36" fmla="*/ 1076 w 1095"/>
                  <a:gd name="T37" fmla="*/ 650 h 692"/>
                  <a:gd name="T38" fmla="*/ 1059 w 1095"/>
                  <a:gd name="T39" fmla="*/ 674 h 692"/>
                  <a:gd name="T40" fmla="*/ 1037 w 1095"/>
                  <a:gd name="T41" fmla="*/ 687 h 692"/>
                  <a:gd name="T42" fmla="*/ 1010 w 1095"/>
                  <a:gd name="T43" fmla="*/ 692 h 692"/>
                  <a:gd name="T44" fmla="*/ 980 w 1095"/>
                  <a:gd name="T45" fmla="*/ 691 h 692"/>
                  <a:gd name="T46" fmla="*/ 944 w 1095"/>
                  <a:gd name="T47" fmla="*/ 682 h 692"/>
                  <a:gd name="T48" fmla="*/ 844 w 1095"/>
                  <a:gd name="T49" fmla="*/ 648 h 692"/>
                  <a:gd name="T50" fmla="*/ 727 w 1095"/>
                  <a:gd name="T51" fmla="*/ 609 h 692"/>
                  <a:gd name="T52" fmla="*/ 677 w 1095"/>
                  <a:gd name="T53" fmla="*/ 597 h 692"/>
                  <a:gd name="T54" fmla="*/ 627 w 1095"/>
                  <a:gd name="T55" fmla="*/ 588 h 692"/>
                  <a:gd name="T56" fmla="*/ 575 w 1095"/>
                  <a:gd name="T57" fmla="*/ 586 h 692"/>
                  <a:gd name="T58" fmla="*/ 523 w 1095"/>
                  <a:gd name="T59" fmla="*/ 589 h 692"/>
                  <a:gd name="T60" fmla="*/ 471 w 1095"/>
                  <a:gd name="T61" fmla="*/ 598 h 692"/>
                  <a:gd name="T62" fmla="*/ 398 w 1095"/>
                  <a:gd name="T63" fmla="*/ 614 h 692"/>
                  <a:gd name="T64" fmla="*/ 304 w 1095"/>
                  <a:gd name="T65" fmla="*/ 639 h 692"/>
                  <a:gd name="T66" fmla="*/ 220 w 1095"/>
                  <a:gd name="T67" fmla="*/ 663 h 692"/>
                  <a:gd name="T68" fmla="*/ 162 w 1095"/>
                  <a:gd name="T69" fmla="*/ 675 h 692"/>
                  <a:gd name="T70" fmla="*/ 128 w 1095"/>
                  <a:gd name="T71" fmla="*/ 677 h 692"/>
                  <a:gd name="T72" fmla="*/ 97 w 1095"/>
                  <a:gd name="T73" fmla="*/ 675 h 692"/>
                  <a:gd name="T74" fmla="*/ 71 w 1095"/>
                  <a:gd name="T75" fmla="*/ 668 h 692"/>
                  <a:gd name="T76" fmla="*/ 47 w 1095"/>
                  <a:gd name="T77" fmla="*/ 654 h 692"/>
                  <a:gd name="T78" fmla="*/ 28 w 1095"/>
                  <a:gd name="T79" fmla="*/ 632 h 692"/>
                  <a:gd name="T80" fmla="*/ 13 w 1095"/>
                  <a:gd name="T81" fmla="*/ 603 h 692"/>
                  <a:gd name="T82" fmla="*/ 3 w 1095"/>
                  <a:gd name="T83" fmla="*/ 564 h 692"/>
                  <a:gd name="T84" fmla="*/ 0 w 1095"/>
                  <a:gd name="T85" fmla="*/ 515 h 692"/>
                  <a:gd name="T86" fmla="*/ 2 w 1095"/>
                  <a:gd name="T87" fmla="*/ 466 h 692"/>
                  <a:gd name="T88" fmla="*/ 12 w 1095"/>
                  <a:gd name="T89" fmla="*/ 417 h 692"/>
                  <a:gd name="T90" fmla="*/ 28 w 1095"/>
                  <a:gd name="T91" fmla="*/ 369 h 692"/>
                  <a:gd name="T92" fmla="*/ 50 w 1095"/>
                  <a:gd name="T93" fmla="*/ 322 h 692"/>
                  <a:gd name="T94" fmla="*/ 77 w 1095"/>
                  <a:gd name="T95" fmla="*/ 276 h 692"/>
                  <a:gd name="T96" fmla="*/ 110 w 1095"/>
                  <a:gd name="T97" fmla="*/ 232 h 692"/>
                  <a:gd name="T98" fmla="*/ 146 w 1095"/>
                  <a:gd name="T99" fmla="*/ 192 h 692"/>
                  <a:gd name="T100" fmla="*/ 187 w 1095"/>
                  <a:gd name="T101" fmla="*/ 153 h 692"/>
                  <a:gd name="T102" fmla="*/ 232 w 1095"/>
                  <a:gd name="T103" fmla="*/ 119 h 692"/>
                  <a:gd name="T104" fmla="*/ 280 w 1095"/>
                  <a:gd name="T105" fmla="*/ 87 h 692"/>
                  <a:gd name="T106" fmla="*/ 330 w 1095"/>
                  <a:gd name="T107" fmla="*/ 60 h 692"/>
                  <a:gd name="T108" fmla="*/ 382 w 1095"/>
                  <a:gd name="T109" fmla="*/ 37 h 692"/>
                  <a:gd name="T110" fmla="*/ 436 w 1095"/>
                  <a:gd name="T111" fmla="*/ 20 h 692"/>
                  <a:gd name="T112" fmla="*/ 491 w 1095"/>
                  <a:gd name="T113" fmla="*/ 7 h 692"/>
                  <a:gd name="T114" fmla="*/ 547 w 1095"/>
                  <a:gd name="T115" fmla="*/ 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692">
                    <a:moveTo>
                      <a:pt x="575" y="0"/>
                    </a:moveTo>
                    <a:lnTo>
                      <a:pt x="603" y="1"/>
                    </a:lnTo>
                    <a:lnTo>
                      <a:pt x="630" y="3"/>
                    </a:lnTo>
                    <a:lnTo>
                      <a:pt x="657" y="6"/>
                    </a:lnTo>
                    <a:lnTo>
                      <a:pt x="684" y="10"/>
                    </a:lnTo>
                    <a:lnTo>
                      <a:pt x="710" y="16"/>
                    </a:lnTo>
                    <a:lnTo>
                      <a:pt x="734" y="22"/>
                    </a:lnTo>
                    <a:lnTo>
                      <a:pt x="760" y="31"/>
                    </a:lnTo>
                    <a:lnTo>
                      <a:pt x="783" y="39"/>
                    </a:lnTo>
                    <a:lnTo>
                      <a:pt x="806" y="49"/>
                    </a:lnTo>
                    <a:lnTo>
                      <a:pt x="828" y="60"/>
                    </a:lnTo>
                    <a:lnTo>
                      <a:pt x="850" y="72"/>
                    </a:lnTo>
                    <a:lnTo>
                      <a:pt x="872" y="86"/>
                    </a:lnTo>
                    <a:lnTo>
                      <a:pt x="892" y="100"/>
                    </a:lnTo>
                    <a:lnTo>
                      <a:pt x="911" y="115"/>
                    </a:lnTo>
                    <a:lnTo>
                      <a:pt x="930" y="131"/>
                    </a:lnTo>
                    <a:lnTo>
                      <a:pt x="948" y="148"/>
                    </a:lnTo>
                    <a:lnTo>
                      <a:pt x="965" y="166"/>
                    </a:lnTo>
                    <a:lnTo>
                      <a:pt x="981" y="186"/>
                    </a:lnTo>
                    <a:lnTo>
                      <a:pt x="996" y="205"/>
                    </a:lnTo>
                    <a:lnTo>
                      <a:pt x="1010" y="226"/>
                    </a:lnTo>
                    <a:lnTo>
                      <a:pt x="1022" y="248"/>
                    </a:lnTo>
                    <a:lnTo>
                      <a:pt x="1035" y="271"/>
                    </a:lnTo>
                    <a:lnTo>
                      <a:pt x="1046" y="295"/>
                    </a:lnTo>
                    <a:lnTo>
                      <a:pt x="1055" y="319"/>
                    </a:lnTo>
                    <a:lnTo>
                      <a:pt x="1065" y="344"/>
                    </a:lnTo>
                    <a:lnTo>
                      <a:pt x="1073" y="369"/>
                    </a:lnTo>
                    <a:lnTo>
                      <a:pt x="1080" y="396"/>
                    </a:lnTo>
                    <a:lnTo>
                      <a:pt x="1085" y="423"/>
                    </a:lnTo>
                    <a:lnTo>
                      <a:pt x="1090" y="451"/>
                    </a:lnTo>
                    <a:lnTo>
                      <a:pt x="1092" y="480"/>
                    </a:lnTo>
                    <a:lnTo>
                      <a:pt x="1095" y="510"/>
                    </a:lnTo>
                    <a:lnTo>
                      <a:pt x="1095" y="539"/>
                    </a:lnTo>
                    <a:lnTo>
                      <a:pt x="1095" y="568"/>
                    </a:lnTo>
                    <a:lnTo>
                      <a:pt x="1092" y="594"/>
                    </a:lnTo>
                    <a:lnTo>
                      <a:pt x="1088" y="616"/>
                    </a:lnTo>
                    <a:lnTo>
                      <a:pt x="1084" y="635"/>
                    </a:lnTo>
                    <a:lnTo>
                      <a:pt x="1076" y="650"/>
                    </a:lnTo>
                    <a:lnTo>
                      <a:pt x="1069" y="664"/>
                    </a:lnTo>
                    <a:lnTo>
                      <a:pt x="1059" y="674"/>
                    </a:lnTo>
                    <a:lnTo>
                      <a:pt x="1049" y="682"/>
                    </a:lnTo>
                    <a:lnTo>
                      <a:pt x="1037" y="687"/>
                    </a:lnTo>
                    <a:lnTo>
                      <a:pt x="1025" y="691"/>
                    </a:lnTo>
                    <a:lnTo>
                      <a:pt x="1010" y="692"/>
                    </a:lnTo>
                    <a:lnTo>
                      <a:pt x="996" y="692"/>
                    </a:lnTo>
                    <a:lnTo>
                      <a:pt x="980" y="691"/>
                    </a:lnTo>
                    <a:lnTo>
                      <a:pt x="963" y="687"/>
                    </a:lnTo>
                    <a:lnTo>
                      <a:pt x="944" y="682"/>
                    </a:lnTo>
                    <a:lnTo>
                      <a:pt x="926" y="677"/>
                    </a:lnTo>
                    <a:lnTo>
                      <a:pt x="844" y="648"/>
                    </a:lnTo>
                    <a:lnTo>
                      <a:pt x="751" y="615"/>
                    </a:lnTo>
                    <a:lnTo>
                      <a:pt x="727" y="609"/>
                    </a:lnTo>
                    <a:lnTo>
                      <a:pt x="702" y="601"/>
                    </a:lnTo>
                    <a:lnTo>
                      <a:pt x="677" y="597"/>
                    </a:lnTo>
                    <a:lnTo>
                      <a:pt x="652" y="592"/>
                    </a:lnTo>
                    <a:lnTo>
                      <a:pt x="627" y="588"/>
                    </a:lnTo>
                    <a:lnTo>
                      <a:pt x="601" y="586"/>
                    </a:lnTo>
                    <a:lnTo>
                      <a:pt x="575" y="586"/>
                    </a:lnTo>
                    <a:lnTo>
                      <a:pt x="548" y="587"/>
                    </a:lnTo>
                    <a:lnTo>
                      <a:pt x="523" y="589"/>
                    </a:lnTo>
                    <a:lnTo>
                      <a:pt x="497" y="593"/>
                    </a:lnTo>
                    <a:lnTo>
                      <a:pt x="471" y="598"/>
                    </a:lnTo>
                    <a:lnTo>
                      <a:pt x="447" y="603"/>
                    </a:lnTo>
                    <a:lnTo>
                      <a:pt x="398" y="614"/>
                    </a:lnTo>
                    <a:lnTo>
                      <a:pt x="350" y="627"/>
                    </a:lnTo>
                    <a:lnTo>
                      <a:pt x="304" y="639"/>
                    </a:lnTo>
                    <a:lnTo>
                      <a:pt x="260" y="653"/>
                    </a:lnTo>
                    <a:lnTo>
                      <a:pt x="220" y="663"/>
                    </a:lnTo>
                    <a:lnTo>
                      <a:pt x="181" y="671"/>
                    </a:lnTo>
                    <a:lnTo>
                      <a:pt x="162" y="675"/>
                    </a:lnTo>
                    <a:lnTo>
                      <a:pt x="145" y="676"/>
                    </a:lnTo>
                    <a:lnTo>
                      <a:pt x="128" y="677"/>
                    </a:lnTo>
                    <a:lnTo>
                      <a:pt x="112" y="677"/>
                    </a:lnTo>
                    <a:lnTo>
                      <a:pt x="97" y="675"/>
                    </a:lnTo>
                    <a:lnTo>
                      <a:pt x="83" y="672"/>
                    </a:lnTo>
                    <a:lnTo>
                      <a:pt x="71" y="668"/>
                    </a:lnTo>
                    <a:lnTo>
                      <a:pt x="58" y="661"/>
                    </a:lnTo>
                    <a:lnTo>
                      <a:pt x="47" y="654"/>
                    </a:lnTo>
                    <a:lnTo>
                      <a:pt x="36" y="644"/>
                    </a:lnTo>
                    <a:lnTo>
                      <a:pt x="28" y="632"/>
                    </a:lnTo>
                    <a:lnTo>
                      <a:pt x="21" y="619"/>
                    </a:lnTo>
                    <a:lnTo>
                      <a:pt x="13" y="603"/>
                    </a:lnTo>
                    <a:lnTo>
                      <a:pt x="8" y="584"/>
                    </a:lnTo>
                    <a:lnTo>
                      <a:pt x="3" y="564"/>
                    </a:lnTo>
                    <a:lnTo>
                      <a:pt x="1" y="539"/>
                    </a:lnTo>
                    <a:lnTo>
                      <a:pt x="0" y="515"/>
                    </a:lnTo>
                    <a:lnTo>
                      <a:pt x="0" y="490"/>
                    </a:lnTo>
                    <a:lnTo>
                      <a:pt x="2" y="466"/>
                    </a:lnTo>
                    <a:lnTo>
                      <a:pt x="6" y="441"/>
                    </a:lnTo>
                    <a:lnTo>
                      <a:pt x="12" y="417"/>
                    </a:lnTo>
                    <a:lnTo>
                      <a:pt x="19" y="392"/>
                    </a:lnTo>
                    <a:lnTo>
                      <a:pt x="28" y="369"/>
                    </a:lnTo>
                    <a:lnTo>
                      <a:pt x="38" y="345"/>
                    </a:lnTo>
                    <a:lnTo>
                      <a:pt x="50" y="322"/>
                    </a:lnTo>
                    <a:lnTo>
                      <a:pt x="62" y="298"/>
                    </a:lnTo>
                    <a:lnTo>
                      <a:pt x="77" y="276"/>
                    </a:lnTo>
                    <a:lnTo>
                      <a:pt x="93" y="254"/>
                    </a:lnTo>
                    <a:lnTo>
                      <a:pt x="110" y="232"/>
                    </a:lnTo>
                    <a:lnTo>
                      <a:pt x="127" y="212"/>
                    </a:lnTo>
                    <a:lnTo>
                      <a:pt x="146" y="192"/>
                    </a:lnTo>
                    <a:lnTo>
                      <a:pt x="166" y="172"/>
                    </a:lnTo>
                    <a:lnTo>
                      <a:pt x="187" y="153"/>
                    </a:lnTo>
                    <a:lnTo>
                      <a:pt x="209" y="136"/>
                    </a:lnTo>
                    <a:lnTo>
                      <a:pt x="232" y="119"/>
                    </a:lnTo>
                    <a:lnTo>
                      <a:pt x="255" y="102"/>
                    </a:lnTo>
                    <a:lnTo>
                      <a:pt x="280" y="87"/>
                    </a:lnTo>
                    <a:lnTo>
                      <a:pt x="304" y="72"/>
                    </a:lnTo>
                    <a:lnTo>
                      <a:pt x="330" y="60"/>
                    </a:lnTo>
                    <a:lnTo>
                      <a:pt x="355" y="48"/>
                    </a:lnTo>
                    <a:lnTo>
                      <a:pt x="382" y="37"/>
                    </a:lnTo>
                    <a:lnTo>
                      <a:pt x="409" y="28"/>
                    </a:lnTo>
                    <a:lnTo>
                      <a:pt x="436" y="20"/>
                    </a:lnTo>
                    <a:lnTo>
                      <a:pt x="464" y="12"/>
                    </a:lnTo>
                    <a:lnTo>
                      <a:pt x="491" y="7"/>
                    </a:lnTo>
                    <a:lnTo>
                      <a:pt x="519" y="4"/>
                    </a:lnTo>
                    <a:lnTo>
                      <a:pt x="547" y="1"/>
                    </a:lnTo>
                    <a:lnTo>
                      <a:pt x="575" y="0"/>
                    </a:lnTo>
                    <a:close/>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64" name="Freeform 124"/>
              <p:cNvSpPr>
                <a:spLocks/>
              </p:cNvSpPr>
              <p:nvPr/>
            </p:nvSpPr>
            <p:spPr bwMode="auto">
              <a:xfrm>
                <a:off x="6273" y="2870"/>
                <a:ext cx="41" cy="40"/>
              </a:xfrm>
              <a:custGeom>
                <a:avLst/>
                <a:gdLst>
                  <a:gd name="T0" fmla="*/ 112 w 203"/>
                  <a:gd name="T1" fmla="*/ 201 h 201"/>
                  <a:gd name="T2" fmla="*/ 132 w 203"/>
                  <a:gd name="T3" fmla="*/ 198 h 201"/>
                  <a:gd name="T4" fmla="*/ 149 w 203"/>
                  <a:gd name="T5" fmla="*/ 189 h 201"/>
                  <a:gd name="T6" fmla="*/ 167 w 203"/>
                  <a:gd name="T7" fmla="*/ 178 h 201"/>
                  <a:gd name="T8" fmla="*/ 180 w 203"/>
                  <a:gd name="T9" fmla="*/ 165 h 201"/>
                  <a:gd name="T10" fmla="*/ 191 w 203"/>
                  <a:gd name="T11" fmla="*/ 149 h 201"/>
                  <a:gd name="T12" fmla="*/ 198 w 203"/>
                  <a:gd name="T13" fmla="*/ 130 h 201"/>
                  <a:gd name="T14" fmla="*/ 203 w 203"/>
                  <a:gd name="T15" fmla="*/ 111 h 201"/>
                  <a:gd name="T16" fmla="*/ 203 w 203"/>
                  <a:gd name="T17" fmla="*/ 90 h 201"/>
                  <a:gd name="T18" fmla="*/ 198 w 203"/>
                  <a:gd name="T19" fmla="*/ 70 h 201"/>
                  <a:gd name="T20" fmla="*/ 191 w 203"/>
                  <a:gd name="T21" fmla="*/ 52 h 201"/>
                  <a:gd name="T22" fmla="*/ 180 w 203"/>
                  <a:gd name="T23" fmla="*/ 36 h 201"/>
                  <a:gd name="T24" fmla="*/ 167 w 203"/>
                  <a:gd name="T25" fmla="*/ 23 h 201"/>
                  <a:gd name="T26" fmla="*/ 149 w 203"/>
                  <a:gd name="T27" fmla="*/ 12 h 201"/>
                  <a:gd name="T28" fmla="*/ 132 w 203"/>
                  <a:gd name="T29" fmla="*/ 3 h 201"/>
                  <a:gd name="T30" fmla="*/ 112 w 203"/>
                  <a:gd name="T31" fmla="*/ 0 h 201"/>
                  <a:gd name="T32" fmla="*/ 91 w 203"/>
                  <a:gd name="T33" fmla="*/ 0 h 201"/>
                  <a:gd name="T34" fmla="*/ 71 w 203"/>
                  <a:gd name="T35" fmla="*/ 3 h 201"/>
                  <a:gd name="T36" fmla="*/ 53 w 203"/>
                  <a:gd name="T37" fmla="*/ 12 h 201"/>
                  <a:gd name="T38" fmla="*/ 37 w 203"/>
                  <a:gd name="T39" fmla="*/ 23 h 201"/>
                  <a:gd name="T40" fmla="*/ 24 w 203"/>
                  <a:gd name="T41" fmla="*/ 36 h 201"/>
                  <a:gd name="T42" fmla="*/ 13 w 203"/>
                  <a:gd name="T43" fmla="*/ 52 h 201"/>
                  <a:gd name="T44" fmla="*/ 5 w 203"/>
                  <a:gd name="T45" fmla="*/ 70 h 201"/>
                  <a:gd name="T46" fmla="*/ 0 w 203"/>
                  <a:gd name="T47" fmla="*/ 90 h 201"/>
                  <a:gd name="T48" fmla="*/ 0 w 203"/>
                  <a:gd name="T49" fmla="*/ 111 h 201"/>
                  <a:gd name="T50" fmla="*/ 5 w 203"/>
                  <a:gd name="T51" fmla="*/ 130 h 201"/>
                  <a:gd name="T52" fmla="*/ 13 w 203"/>
                  <a:gd name="T53" fmla="*/ 149 h 201"/>
                  <a:gd name="T54" fmla="*/ 24 w 203"/>
                  <a:gd name="T55" fmla="*/ 165 h 201"/>
                  <a:gd name="T56" fmla="*/ 37 w 203"/>
                  <a:gd name="T57" fmla="*/ 178 h 201"/>
                  <a:gd name="T58" fmla="*/ 53 w 203"/>
                  <a:gd name="T59" fmla="*/ 189 h 201"/>
                  <a:gd name="T60" fmla="*/ 71 w 203"/>
                  <a:gd name="T61" fmla="*/ 198 h 201"/>
                  <a:gd name="T62" fmla="*/ 91 w 203"/>
                  <a:gd name="T6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1">
                    <a:moveTo>
                      <a:pt x="102" y="201"/>
                    </a:moveTo>
                    <a:lnTo>
                      <a:pt x="112" y="201"/>
                    </a:lnTo>
                    <a:lnTo>
                      <a:pt x="123" y="200"/>
                    </a:lnTo>
                    <a:lnTo>
                      <a:pt x="132" y="198"/>
                    </a:lnTo>
                    <a:lnTo>
                      <a:pt x="141" y="194"/>
                    </a:lnTo>
                    <a:lnTo>
                      <a:pt x="149" y="189"/>
                    </a:lnTo>
                    <a:lnTo>
                      <a:pt x="158" y="184"/>
                    </a:lnTo>
                    <a:lnTo>
                      <a:pt x="167" y="178"/>
                    </a:lnTo>
                    <a:lnTo>
                      <a:pt x="174" y="172"/>
                    </a:lnTo>
                    <a:lnTo>
                      <a:pt x="180" y="165"/>
                    </a:lnTo>
                    <a:lnTo>
                      <a:pt x="186" y="157"/>
                    </a:lnTo>
                    <a:lnTo>
                      <a:pt x="191" y="149"/>
                    </a:lnTo>
                    <a:lnTo>
                      <a:pt x="195" y="140"/>
                    </a:lnTo>
                    <a:lnTo>
                      <a:pt x="198" y="130"/>
                    </a:lnTo>
                    <a:lnTo>
                      <a:pt x="201" y="121"/>
                    </a:lnTo>
                    <a:lnTo>
                      <a:pt x="203" y="111"/>
                    </a:lnTo>
                    <a:lnTo>
                      <a:pt x="203" y="100"/>
                    </a:lnTo>
                    <a:lnTo>
                      <a:pt x="203" y="90"/>
                    </a:lnTo>
                    <a:lnTo>
                      <a:pt x="201" y="80"/>
                    </a:lnTo>
                    <a:lnTo>
                      <a:pt x="198" y="70"/>
                    </a:lnTo>
                    <a:lnTo>
                      <a:pt x="195" y="61"/>
                    </a:lnTo>
                    <a:lnTo>
                      <a:pt x="191" y="52"/>
                    </a:lnTo>
                    <a:lnTo>
                      <a:pt x="186" y="44"/>
                    </a:lnTo>
                    <a:lnTo>
                      <a:pt x="180" y="36"/>
                    </a:lnTo>
                    <a:lnTo>
                      <a:pt x="174" y="29"/>
                    </a:lnTo>
                    <a:lnTo>
                      <a:pt x="167" y="23"/>
                    </a:lnTo>
                    <a:lnTo>
                      <a:pt x="158" y="17"/>
                    </a:lnTo>
                    <a:lnTo>
                      <a:pt x="149" y="12"/>
                    </a:lnTo>
                    <a:lnTo>
                      <a:pt x="141" y="7"/>
                    </a:lnTo>
                    <a:lnTo>
                      <a:pt x="132" y="3"/>
                    </a:lnTo>
                    <a:lnTo>
                      <a:pt x="123" y="1"/>
                    </a:lnTo>
                    <a:lnTo>
                      <a:pt x="112" y="0"/>
                    </a:lnTo>
                    <a:lnTo>
                      <a:pt x="102" y="0"/>
                    </a:lnTo>
                    <a:lnTo>
                      <a:pt x="91" y="0"/>
                    </a:lnTo>
                    <a:lnTo>
                      <a:pt x="81" y="1"/>
                    </a:lnTo>
                    <a:lnTo>
                      <a:pt x="71" y="3"/>
                    </a:lnTo>
                    <a:lnTo>
                      <a:pt x="63" y="7"/>
                    </a:lnTo>
                    <a:lnTo>
                      <a:pt x="53" y="12"/>
                    </a:lnTo>
                    <a:lnTo>
                      <a:pt x="46" y="17"/>
                    </a:lnTo>
                    <a:lnTo>
                      <a:pt x="37" y="23"/>
                    </a:lnTo>
                    <a:lnTo>
                      <a:pt x="30" y="29"/>
                    </a:lnTo>
                    <a:lnTo>
                      <a:pt x="24" y="36"/>
                    </a:lnTo>
                    <a:lnTo>
                      <a:pt x="17" y="44"/>
                    </a:lnTo>
                    <a:lnTo>
                      <a:pt x="13" y="52"/>
                    </a:lnTo>
                    <a:lnTo>
                      <a:pt x="8" y="61"/>
                    </a:lnTo>
                    <a:lnTo>
                      <a:pt x="5" y="70"/>
                    </a:lnTo>
                    <a:lnTo>
                      <a:pt x="3" y="80"/>
                    </a:lnTo>
                    <a:lnTo>
                      <a:pt x="0" y="90"/>
                    </a:lnTo>
                    <a:lnTo>
                      <a:pt x="0" y="100"/>
                    </a:lnTo>
                    <a:lnTo>
                      <a:pt x="0" y="111"/>
                    </a:lnTo>
                    <a:lnTo>
                      <a:pt x="3" y="121"/>
                    </a:lnTo>
                    <a:lnTo>
                      <a:pt x="5" y="130"/>
                    </a:lnTo>
                    <a:lnTo>
                      <a:pt x="8" y="140"/>
                    </a:lnTo>
                    <a:lnTo>
                      <a:pt x="13" y="149"/>
                    </a:lnTo>
                    <a:lnTo>
                      <a:pt x="17" y="157"/>
                    </a:lnTo>
                    <a:lnTo>
                      <a:pt x="24" y="165"/>
                    </a:lnTo>
                    <a:lnTo>
                      <a:pt x="30" y="172"/>
                    </a:lnTo>
                    <a:lnTo>
                      <a:pt x="37" y="178"/>
                    </a:lnTo>
                    <a:lnTo>
                      <a:pt x="46" y="184"/>
                    </a:lnTo>
                    <a:lnTo>
                      <a:pt x="53" y="189"/>
                    </a:lnTo>
                    <a:lnTo>
                      <a:pt x="63" y="194"/>
                    </a:lnTo>
                    <a:lnTo>
                      <a:pt x="71" y="198"/>
                    </a:lnTo>
                    <a:lnTo>
                      <a:pt x="81" y="200"/>
                    </a:lnTo>
                    <a:lnTo>
                      <a:pt x="91" y="201"/>
                    </a:lnTo>
                    <a:lnTo>
                      <a:pt x="102" y="201"/>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65" name="Freeform 125"/>
              <p:cNvSpPr>
                <a:spLocks/>
              </p:cNvSpPr>
              <p:nvPr/>
            </p:nvSpPr>
            <p:spPr bwMode="auto">
              <a:xfrm>
                <a:off x="6273" y="2870"/>
                <a:ext cx="41" cy="40"/>
              </a:xfrm>
              <a:custGeom>
                <a:avLst/>
                <a:gdLst>
                  <a:gd name="T0" fmla="*/ 112 w 203"/>
                  <a:gd name="T1" fmla="*/ 201 h 201"/>
                  <a:gd name="T2" fmla="*/ 132 w 203"/>
                  <a:gd name="T3" fmla="*/ 198 h 201"/>
                  <a:gd name="T4" fmla="*/ 149 w 203"/>
                  <a:gd name="T5" fmla="*/ 189 h 201"/>
                  <a:gd name="T6" fmla="*/ 167 w 203"/>
                  <a:gd name="T7" fmla="*/ 178 h 201"/>
                  <a:gd name="T8" fmla="*/ 180 w 203"/>
                  <a:gd name="T9" fmla="*/ 165 h 201"/>
                  <a:gd name="T10" fmla="*/ 191 w 203"/>
                  <a:gd name="T11" fmla="*/ 149 h 201"/>
                  <a:gd name="T12" fmla="*/ 198 w 203"/>
                  <a:gd name="T13" fmla="*/ 130 h 201"/>
                  <a:gd name="T14" fmla="*/ 203 w 203"/>
                  <a:gd name="T15" fmla="*/ 111 h 201"/>
                  <a:gd name="T16" fmla="*/ 203 w 203"/>
                  <a:gd name="T17" fmla="*/ 90 h 201"/>
                  <a:gd name="T18" fmla="*/ 198 w 203"/>
                  <a:gd name="T19" fmla="*/ 70 h 201"/>
                  <a:gd name="T20" fmla="*/ 191 w 203"/>
                  <a:gd name="T21" fmla="*/ 52 h 201"/>
                  <a:gd name="T22" fmla="*/ 180 w 203"/>
                  <a:gd name="T23" fmla="*/ 36 h 201"/>
                  <a:gd name="T24" fmla="*/ 167 w 203"/>
                  <a:gd name="T25" fmla="*/ 23 h 201"/>
                  <a:gd name="T26" fmla="*/ 149 w 203"/>
                  <a:gd name="T27" fmla="*/ 12 h 201"/>
                  <a:gd name="T28" fmla="*/ 132 w 203"/>
                  <a:gd name="T29" fmla="*/ 3 h 201"/>
                  <a:gd name="T30" fmla="*/ 112 w 203"/>
                  <a:gd name="T31" fmla="*/ 0 h 201"/>
                  <a:gd name="T32" fmla="*/ 91 w 203"/>
                  <a:gd name="T33" fmla="*/ 0 h 201"/>
                  <a:gd name="T34" fmla="*/ 71 w 203"/>
                  <a:gd name="T35" fmla="*/ 3 h 201"/>
                  <a:gd name="T36" fmla="*/ 53 w 203"/>
                  <a:gd name="T37" fmla="*/ 12 h 201"/>
                  <a:gd name="T38" fmla="*/ 37 w 203"/>
                  <a:gd name="T39" fmla="*/ 23 h 201"/>
                  <a:gd name="T40" fmla="*/ 24 w 203"/>
                  <a:gd name="T41" fmla="*/ 36 h 201"/>
                  <a:gd name="T42" fmla="*/ 13 w 203"/>
                  <a:gd name="T43" fmla="*/ 52 h 201"/>
                  <a:gd name="T44" fmla="*/ 5 w 203"/>
                  <a:gd name="T45" fmla="*/ 70 h 201"/>
                  <a:gd name="T46" fmla="*/ 0 w 203"/>
                  <a:gd name="T47" fmla="*/ 90 h 201"/>
                  <a:gd name="T48" fmla="*/ 0 w 203"/>
                  <a:gd name="T49" fmla="*/ 111 h 201"/>
                  <a:gd name="T50" fmla="*/ 5 w 203"/>
                  <a:gd name="T51" fmla="*/ 130 h 201"/>
                  <a:gd name="T52" fmla="*/ 13 w 203"/>
                  <a:gd name="T53" fmla="*/ 149 h 201"/>
                  <a:gd name="T54" fmla="*/ 24 w 203"/>
                  <a:gd name="T55" fmla="*/ 165 h 201"/>
                  <a:gd name="T56" fmla="*/ 37 w 203"/>
                  <a:gd name="T57" fmla="*/ 178 h 201"/>
                  <a:gd name="T58" fmla="*/ 53 w 203"/>
                  <a:gd name="T59" fmla="*/ 189 h 201"/>
                  <a:gd name="T60" fmla="*/ 71 w 203"/>
                  <a:gd name="T61" fmla="*/ 198 h 201"/>
                  <a:gd name="T62" fmla="*/ 91 w 203"/>
                  <a:gd name="T6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1">
                    <a:moveTo>
                      <a:pt x="102" y="201"/>
                    </a:moveTo>
                    <a:lnTo>
                      <a:pt x="112" y="201"/>
                    </a:lnTo>
                    <a:lnTo>
                      <a:pt x="123" y="200"/>
                    </a:lnTo>
                    <a:lnTo>
                      <a:pt x="132" y="198"/>
                    </a:lnTo>
                    <a:lnTo>
                      <a:pt x="141" y="194"/>
                    </a:lnTo>
                    <a:lnTo>
                      <a:pt x="149" y="189"/>
                    </a:lnTo>
                    <a:lnTo>
                      <a:pt x="158" y="184"/>
                    </a:lnTo>
                    <a:lnTo>
                      <a:pt x="167" y="178"/>
                    </a:lnTo>
                    <a:lnTo>
                      <a:pt x="174" y="172"/>
                    </a:lnTo>
                    <a:lnTo>
                      <a:pt x="180" y="165"/>
                    </a:lnTo>
                    <a:lnTo>
                      <a:pt x="186" y="157"/>
                    </a:lnTo>
                    <a:lnTo>
                      <a:pt x="191" y="149"/>
                    </a:lnTo>
                    <a:lnTo>
                      <a:pt x="195" y="140"/>
                    </a:lnTo>
                    <a:lnTo>
                      <a:pt x="198" y="130"/>
                    </a:lnTo>
                    <a:lnTo>
                      <a:pt x="201" y="121"/>
                    </a:lnTo>
                    <a:lnTo>
                      <a:pt x="203" y="111"/>
                    </a:lnTo>
                    <a:lnTo>
                      <a:pt x="203" y="100"/>
                    </a:lnTo>
                    <a:lnTo>
                      <a:pt x="203" y="90"/>
                    </a:lnTo>
                    <a:lnTo>
                      <a:pt x="201" y="80"/>
                    </a:lnTo>
                    <a:lnTo>
                      <a:pt x="198" y="70"/>
                    </a:lnTo>
                    <a:lnTo>
                      <a:pt x="195" y="61"/>
                    </a:lnTo>
                    <a:lnTo>
                      <a:pt x="191" y="52"/>
                    </a:lnTo>
                    <a:lnTo>
                      <a:pt x="186" y="44"/>
                    </a:lnTo>
                    <a:lnTo>
                      <a:pt x="180" y="36"/>
                    </a:lnTo>
                    <a:lnTo>
                      <a:pt x="174" y="29"/>
                    </a:lnTo>
                    <a:lnTo>
                      <a:pt x="167" y="23"/>
                    </a:lnTo>
                    <a:lnTo>
                      <a:pt x="158" y="17"/>
                    </a:lnTo>
                    <a:lnTo>
                      <a:pt x="149" y="12"/>
                    </a:lnTo>
                    <a:lnTo>
                      <a:pt x="141" y="7"/>
                    </a:lnTo>
                    <a:lnTo>
                      <a:pt x="132" y="3"/>
                    </a:lnTo>
                    <a:lnTo>
                      <a:pt x="123" y="1"/>
                    </a:lnTo>
                    <a:lnTo>
                      <a:pt x="112" y="0"/>
                    </a:lnTo>
                    <a:lnTo>
                      <a:pt x="102" y="0"/>
                    </a:lnTo>
                    <a:lnTo>
                      <a:pt x="91" y="0"/>
                    </a:lnTo>
                    <a:lnTo>
                      <a:pt x="81" y="1"/>
                    </a:lnTo>
                    <a:lnTo>
                      <a:pt x="71" y="3"/>
                    </a:lnTo>
                    <a:lnTo>
                      <a:pt x="63" y="7"/>
                    </a:lnTo>
                    <a:lnTo>
                      <a:pt x="53" y="12"/>
                    </a:lnTo>
                    <a:lnTo>
                      <a:pt x="46" y="17"/>
                    </a:lnTo>
                    <a:lnTo>
                      <a:pt x="37" y="23"/>
                    </a:lnTo>
                    <a:lnTo>
                      <a:pt x="30" y="29"/>
                    </a:lnTo>
                    <a:lnTo>
                      <a:pt x="24" y="36"/>
                    </a:lnTo>
                    <a:lnTo>
                      <a:pt x="17" y="44"/>
                    </a:lnTo>
                    <a:lnTo>
                      <a:pt x="13" y="52"/>
                    </a:lnTo>
                    <a:lnTo>
                      <a:pt x="8" y="61"/>
                    </a:lnTo>
                    <a:lnTo>
                      <a:pt x="5" y="70"/>
                    </a:lnTo>
                    <a:lnTo>
                      <a:pt x="3" y="80"/>
                    </a:lnTo>
                    <a:lnTo>
                      <a:pt x="0" y="90"/>
                    </a:lnTo>
                    <a:lnTo>
                      <a:pt x="0" y="100"/>
                    </a:lnTo>
                    <a:lnTo>
                      <a:pt x="0" y="111"/>
                    </a:lnTo>
                    <a:lnTo>
                      <a:pt x="3" y="121"/>
                    </a:lnTo>
                    <a:lnTo>
                      <a:pt x="5" y="130"/>
                    </a:lnTo>
                    <a:lnTo>
                      <a:pt x="8" y="140"/>
                    </a:lnTo>
                    <a:lnTo>
                      <a:pt x="13" y="149"/>
                    </a:lnTo>
                    <a:lnTo>
                      <a:pt x="17" y="157"/>
                    </a:lnTo>
                    <a:lnTo>
                      <a:pt x="24" y="165"/>
                    </a:lnTo>
                    <a:lnTo>
                      <a:pt x="30" y="172"/>
                    </a:lnTo>
                    <a:lnTo>
                      <a:pt x="37" y="178"/>
                    </a:lnTo>
                    <a:lnTo>
                      <a:pt x="46" y="184"/>
                    </a:lnTo>
                    <a:lnTo>
                      <a:pt x="53" y="189"/>
                    </a:lnTo>
                    <a:lnTo>
                      <a:pt x="63" y="194"/>
                    </a:lnTo>
                    <a:lnTo>
                      <a:pt x="71" y="198"/>
                    </a:lnTo>
                    <a:lnTo>
                      <a:pt x="81" y="200"/>
                    </a:lnTo>
                    <a:lnTo>
                      <a:pt x="91" y="201"/>
                    </a:lnTo>
                    <a:lnTo>
                      <a:pt x="102" y="201"/>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66" name="Freeform 126"/>
              <p:cNvSpPr>
                <a:spLocks/>
              </p:cNvSpPr>
              <p:nvPr/>
            </p:nvSpPr>
            <p:spPr bwMode="auto">
              <a:xfrm>
                <a:off x="6397" y="3023"/>
                <a:ext cx="40" cy="40"/>
              </a:xfrm>
              <a:custGeom>
                <a:avLst/>
                <a:gdLst>
                  <a:gd name="T0" fmla="*/ 112 w 203"/>
                  <a:gd name="T1" fmla="*/ 201 h 203"/>
                  <a:gd name="T2" fmla="*/ 131 w 203"/>
                  <a:gd name="T3" fmla="*/ 198 h 203"/>
                  <a:gd name="T4" fmla="*/ 149 w 203"/>
                  <a:gd name="T5" fmla="*/ 190 h 203"/>
                  <a:gd name="T6" fmla="*/ 165 w 203"/>
                  <a:gd name="T7" fmla="*/ 179 h 203"/>
                  <a:gd name="T8" fmla="*/ 180 w 203"/>
                  <a:gd name="T9" fmla="*/ 165 h 203"/>
                  <a:gd name="T10" fmla="*/ 191 w 203"/>
                  <a:gd name="T11" fmla="*/ 149 h 203"/>
                  <a:gd name="T12" fmla="*/ 198 w 203"/>
                  <a:gd name="T13" fmla="*/ 130 h 203"/>
                  <a:gd name="T14" fmla="*/ 202 w 203"/>
                  <a:gd name="T15" fmla="*/ 111 h 203"/>
                  <a:gd name="T16" fmla="*/ 202 w 203"/>
                  <a:gd name="T17" fmla="*/ 90 h 203"/>
                  <a:gd name="T18" fmla="*/ 198 w 203"/>
                  <a:gd name="T19" fmla="*/ 71 h 203"/>
                  <a:gd name="T20" fmla="*/ 191 w 203"/>
                  <a:gd name="T21" fmla="*/ 52 h 203"/>
                  <a:gd name="T22" fmla="*/ 180 w 203"/>
                  <a:gd name="T23" fmla="*/ 36 h 203"/>
                  <a:gd name="T24" fmla="*/ 165 w 203"/>
                  <a:gd name="T25" fmla="*/ 23 h 203"/>
                  <a:gd name="T26" fmla="*/ 149 w 203"/>
                  <a:gd name="T27" fmla="*/ 12 h 203"/>
                  <a:gd name="T28" fmla="*/ 131 w 203"/>
                  <a:gd name="T29" fmla="*/ 5 h 203"/>
                  <a:gd name="T30" fmla="*/ 112 w 203"/>
                  <a:gd name="T31" fmla="*/ 0 h 203"/>
                  <a:gd name="T32" fmla="*/ 91 w 203"/>
                  <a:gd name="T33" fmla="*/ 0 h 203"/>
                  <a:gd name="T34" fmla="*/ 71 w 203"/>
                  <a:gd name="T35" fmla="*/ 5 h 203"/>
                  <a:gd name="T36" fmla="*/ 53 w 203"/>
                  <a:gd name="T37" fmla="*/ 12 h 203"/>
                  <a:gd name="T38" fmla="*/ 37 w 203"/>
                  <a:gd name="T39" fmla="*/ 23 h 203"/>
                  <a:gd name="T40" fmla="*/ 24 w 203"/>
                  <a:gd name="T41" fmla="*/ 36 h 203"/>
                  <a:gd name="T42" fmla="*/ 13 w 203"/>
                  <a:gd name="T43" fmla="*/ 52 h 203"/>
                  <a:gd name="T44" fmla="*/ 4 w 203"/>
                  <a:gd name="T45" fmla="*/ 71 h 203"/>
                  <a:gd name="T46" fmla="*/ 0 w 203"/>
                  <a:gd name="T47" fmla="*/ 90 h 203"/>
                  <a:gd name="T48" fmla="*/ 0 w 203"/>
                  <a:gd name="T49" fmla="*/ 111 h 203"/>
                  <a:gd name="T50" fmla="*/ 4 w 203"/>
                  <a:gd name="T51" fmla="*/ 130 h 203"/>
                  <a:gd name="T52" fmla="*/ 13 w 203"/>
                  <a:gd name="T53" fmla="*/ 149 h 203"/>
                  <a:gd name="T54" fmla="*/ 24 w 203"/>
                  <a:gd name="T55" fmla="*/ 165 h 203"/>
                  <a:gd name="T56" fmla="*/ 37 w 203"/>
                  <a:gd name="T57" fmla="*/ 179 h 203"/>
                  <a:gd name="T58" fmla="*/ 53 w 203"/>
                  <a:gd name="T59" fmla="*/ 190 h 203"/>
                  <a:gd name="T60" fmla="*/ 71 w 203"/>
                  <a:gd name="T61" fmla="*/ 198 h 203"/>
                  <a:gd name="T62" fmla="*/ 91 w 203"/>
                  <a:gd name="T63" fmla="*/ 2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2" y="201"/>
                    </a:lnTo>
                    <a:lnTo>
                      <a:pt x="121" y="200"/>
                    </a:lnTo>
                    <a:lnTo>
                      <a:pt x="131" y="198"/>
                    </a:lnTo>
                    <a:lnTo>
                      <a:pt x="141" y="194"/>
                    </a:lnTo>
                    <a:lnTo>
                      <a:pt x="149" y="190"/>
                    </a:lnTo>
                    <a:lnTo>
                      <a:pt x="158" y="184"/>
                    </a:lnTo>
                    <a:lnTo>
                      <a:pt x="165" y="179"/>
                    </a:lnTo>
                    <a:lnTo>
                      <a:pt x="173" y="172"/>
                    </a:lnTo>
                    <a:lnTo>
                      <a:pt x="180" y="165"/>
                    </a:lnTo>
                    <a:lnTo>
                      <a:pt x="185" y="157"/>
                    </a:lnTo>
                    <a:lnTo>
                      <a:pt x="191" y="149"/>
                    </a:lnTo>
                    <a:lnTo>
                      <a:pt x="195" y="140"/>
                    </a:lnTo>
                    <a:lnTo>
                      <a:pt x="198" y="130"/>
                    </a:lnTo>
                    <a:lnTo>
                      <a:pt x="201" y="121"/>
                    </a:lnTo>
                    <a:lnTo>
                      <a:pt x="202" y="111"/>
                    </a:lnTo>
                    <a:lnTo>
                      <a:pt x="203" y="101"/>
                    </a:lnTo>
                    <a:lnTo>
                      <a:pt x="202" y="90"/>
                    </a:lnTo>
                    <a:lnTo>
                      <a:pt x="201" y="80"/>
                    </a:lnTo>
                    <a:lnTo>
                      <a:pt x="198" y="71"/>
                    </a:lnTo>
                    <a:lnTo>
                      <a:pt x="195" y="62"/>
                    </a:lnTo>
                    <a:lnTo>
                      <a:pt x="191" y="52"/>
                    </a:lnTo>
                    <a:lnTo>
                      <a:pt x="185" y="44"/>
                    </a:lnTo>
                    <a:lnTo>
                      <a:pt x="180" y="36"/>
                    </a:lnTo>
                    <a:lnTo>
                      <a:pt x="173" y="29"/>
                    </a:lnTo>
                    <a:lnTo>
                      <a:pt x="165" y="23"/>
                    </a:lnTo>
                    <a:lnTo>
                      <a:pt x="158" y="17"/>
                    </a:lnTo>
                    <a:lnTo>
                      <a:pt x="149" y="12"/>
                    </a:lnTo>
                    <a:lnTo>
                      <a:pt x="141" y="7"/>
                    </a:lnTo>
                    <a:lnTo>
                      <a:pt x="131" y="5"/>
                    </a:lnTo>
                    <a:lnTo>
                      <a:pt x="121" y="2"/>
                    </a:lnTo>
                    <a:lnTo>
                      <a:pt x="112" y="0"/>
                    </a:lnTo>
                    <a:lnTo>
                      <a:pt x="102" y="0"/>
                    </a:lnTo>
                    <a:lnTo>
                      <a:pt x="91" y="0"/>
                    </a:lnTo>
                    <a:lnTo>
                      <a:pt x="81" y="2"/>
                    </a:lnTo>
                    <a:lnTo>
                      <a:pt x="71" y="5"/>
                    </a:lnTo>
                    <a:lnTo>
                      <a:pt x="62" y="7"/>
                    </a:lnTo>
                    <a:lnTo>
                      <a:pt x="53" y="12"/>
                    </a:lnTo>
                    <a:lnTo>
                      <a:pt x="44" y="17"/>
                    </a:lnTo>
                    <a:lnTo>
                      <a:pt x="37" y="23"/>
                    </a:lnTo>
                    <a:lnTo>
                      <a:pt x="30" y="29"/>
                    </a:lnTo>
                    <a:lnTo>
                      <a:pt x="24" y="36"/>
                    </a:lnTo>
                    <a:lnTo>
                      <a:pt x="18" y="44"/>
                    </a:lnTo>
                    <a:lnTo>
                      <a:pt x="13" y="52"/>
                    </a:lnTo>
                    <a:lnTo>
                      <a:pt x="8" y="62"/>
                    </a:lnTo>
                    <a:lnTo>
                      <a:pt x="4" y="71"/>
                    </a:lnTo>
                    <a:lnTo>
                      <a:pt x="2" y="80"/>
                    </a:lnTo>
                    <a:lnTo>
                      <a:pt x="0" y="90"/>
                    </a:lnTo>
                    <a:lnTo>
                      <a:pt x="0" y="101"/>
                    </a:lnTo>
                    <a:lnTo>
                      <a:pt x="0" y="111"/>
                    </a:lnTo>
                    <a:lnTo>
                      <a:pt x="2" y="121"/>
                    </a:lnTo>
                    <a:lnTo>
                      <a:pt x="4" y="130"/>
                    </a:lnTo>
                    <a:lnTo>
                      <a:pt x="8" y="140"/>
                    </a:lnTo>
                    <a:lnTo>
                      <a:pt x="13" y="149"/>
                    </a:lnTo>
                    <a:lnTo>
                      <a:pt x="18" y="157"/>
                    </a:lnTo>
                    <a:lnTo>
                      <a:pt x="24" y="165"/>
                    </a:lnTo>
                    <a:lnTo>
                      <a:pt x="30" y="172"/>
                    </a:lnTo>
                    <a:lnTo>
                      <a:pt x="37" y="179"/>
                    </a:lnTo>
                    <a:lnTo>
                      <a:pt x="44" y="184"/>
                    </a:lnTo>
                    <a:lnTo>
                      <a:pt x="53" y="190"/>
                    </a:lnTo>
                    <a:lnTo>
                      <a:pt x="62" y="194"/>
                    </a:lnTo>
                    <a:lnTo>
                      <a:pt x="71" y="198"/>
                    </a:lnTo>
                    <a:lnTo>
                      <a:pt x="81" y="200"/>
                    </a:lnTo>
                    <a:lnTo>
                      <a:pt x="91" y="201"/>
                    </a:lnTo>
                    <a:lnTo>
                      <a:pt x="102"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67" name="Freeform 127"/>
              <p:cNvSpPr>
                <a:spLocks/>
              </p:cNvSpPr>
              <p:nvPr/>
            </p:nvSpPr>
            <p:spPr bwMode="auto">
              <a:xfrm>
                <a:off x="6397" y="3023"/>
                <a:ext cx="40" cy="40"/>
              </a:xfrm>
              <a:custGeom>
                <a:avLst/>
                <a:gdLst>
                  <a:gd name="T0" fmla="*/ 112 w 203"/>
                  <a:gd name="T1" fmla="*/ 201 h 203"/>
                  <a:gd name="T2" fmla="*/ 131 w 203"/>
                  <a:gd name="T3" fmla="*/ 198 h 203"/>
                  <a:gd name="T4" fmla="*/ 149 w 203"/>
                  <a:gd name="T5" fmla="*/ 190 h 203"/>
                  <a:gd name="T6" fmla="*/ 165 w 203"/>
                  <a:gd name="T7" fmla="*/ 179 h 203"/>
                  <a:gd name="T8" fmla="*/ 180 w 203"/>
                  <a:gd name="T9" fmla="*/ 165 h 203"/>
                  <a:gd name="T10" fmla="*/ 191 w 203"/>
                  <a:gd name="T11" fmla="*/ 149 h 203"/>
                  <a:gd name="T12" fmla="*/ 198 w 203"/>
                  <a:gd name="T13" fmla="*/ 130 h 203"/>
                  <a:gd name="T14" fmla="*/ 202 w 203"/>
                  <a:gd name="T15" fmla="*/ 111 h 203"/>
                  <a:gd name="T16" fmla="*/ 202 w 203"/>
                  <a:gd name="T17" fmla="*/ 90 h 203"/>
                  <a:gd name="T18" fmla="*/ 198 w 203"/>
                  <a:gd name="T19" fmla="*/ 71 h 203"/>
                  <a:gd name="T20" fmla="*/ 191 w 203"/>
                  <a:gd name="T21" fmla="*/ 52 h 203"/>
                  <a:gd name="T22" fmla="*/ 180 w 203"/>
                  <a:gd name="T23" fmla="*/ 36 h 203"/>
                  <a:gd name="T24" fmla="*/ 165 w 203"/>
                  <a:gd name="T25" fmla="*/ 23 h 203"/>
                  <a:gd name="T26" fmla="*/ 149 w 203"/>
                  <a:gd name="T27" fmla="*/ 12 h 203"/>
                  <a:gd name="T28" fmla="*/ 131 w 203"/>
                  <a:gd name="T29" fmla="*/ 5 h 203"/>
                  <a:gd name="T30" fmla="*/ 112 w 203"/>
                  <a:gd name="T31" fmla="*/ 0 h 203"/>
                  <a:gd name="T32" fmla="*/ 91 w 203"/>
                  <a:gd name="T33" fmla="*/ 0 h 203"/>
                  <a:gd name="T34" fmla="*/ 71 w 203"/>
                  <a:gd name="T35" fmla="*/ 5 h 203"/>
                  <a:gd name="T36" fmla="*/ 53 w 203"/>
                  <a:gd name="T37" fmla="*/ 12 h 203"/>
                  <a:gd name="T38" fmla="*/ 37 w 203"/>
                  <a:gd name="T39" fmla="*/ 23 h 203"/>
                  <a:gd name="T40" fmla="*/ 24 w 203"/>
                  <a:gd name="T41" fmla="*/ 36 h 203"/>
                  <a:gd name="T42" fmla="*/ 13 w 203"/>
                  <a:gd name="T43" fmla="*/ 52 h 203"/>
                  <a:gd name="T44" fmla="*/ 4 w 203"/>
                  <a:gd name="T45" fmla="*/ 71 h 203"/>
                  <a:gd name="T46" fmla="*/ 0 w 203"/>
                  <a:gd name="T47" fmla="*/ 90 h 203"/>
                  <a:gd name="T48" fmla="*/ 0 w 203"/>
                  <a:gd name="T49" fmla="*/ 111 h 203"/>
                  <a:gd name="T50" fmla="*/ 4 w 203"/>
                  <a:gd name="T51" fmla="*/ 130 h 203"/>
                  <a:gd name="T52" fmla="*/ 13 w 203"/>
                  <a:gd name="T53" fmla="*/ 149 h 203"/>
                  <a:gd name="T54" fmla="*/ 24 w 203"/>
                  <a:gd name="T55" fmla="*/ 165 h 203"/>
                  <a:gd name="T56" fmla="*/ 37 w 203"/>
                  <a:gd name="T57" fmla="*/ 179 h 203"/>
                  <a:gd name="T58" fmla="*/ 53 w 203"/>
                  <a:gd name="T59" fmla="*/ 190 h 203"/>
                  <a:gd name="T60" fmla="*/ 71 w 203"/>
                  <a:gd name="T61" fmla="*/ 198 h 203"/>
                  <a:gd name="T62" fmla="*/ 91 w 203"/>
                  <a:gd name="T63" fmla="*/ 2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2" y="201"/>
                    </a:lnTo>
                    <a:lnTo>
                      <a:pt x="121" y="200"/>
                    </a:lnTo>
                    <a:lnTo>
                      <a:pt x="131" y="198"/>
                    </a:lnTo>
                    <a:lnTo>
                      <a:pt x="141" y="194"/>
                    </a:lnTo>
                    <a:lnTo>
                      <a:pt x="149" y="190"/>
                    </a:lnTo>
                    <a:lnTo>
                      <a:pt x="158" y="184"/>
                    </a:lnTo>
                    <a:lnTo>
                      <a:pt x="165" y="179"/>
                    </a:lnTo>
                    <a:lnTo>
                      <a:pt x="173" y="172"/>
                    </a:lnTo>
                    <a:lnTo>
                      <a:pt x="180" y="165"/>
                    </a:lnTo>
                    <a:lnTo>
                      <a:pt x="185" y="157"/>
                    </a:lnTo>
                    <a:lnTo>
                      <a:pt x="191" y="149"/>
                    </a:lnTo>
                    <a:lnTo>
                      <a:pt x="195" y="140"/>
                    </a:lnTo>
                    <a:lnTo>
                      <a:pt x="198" y="130"/>
                    </a:lnTo>
                    <a:lnTo>
                      <a:pt x="201" y="121"/>
                    </a:lnTo>
                    <a:lnTo>
                      <a:pt x="202" y="111"/>
                    </a:lnTo>
                    <a:lnTo>
                      <a:pt x="203" y="101"/>
                    </a:lnTo>
                    <a:lnTo>
                      <a:pt x="202" y="90"/>
                    </a:lnTo>
                    <a:lnTo>
                      <a:pt x="201" y="80"/>
                    </a:lnTo>
                    <a:lnTo>
                      <a:pt x="198" y="71"/>
                    </a:lnTo>
                    <a:lnTo>
                      <a:pt x="195" y="62"/>
                    </a:lnTo>
                    <a:lnTo>
                      <a:pt x="191" y="52"/>
                    </a:lnTo>
                    <a:lnTo>
                      <a:pt x="185" y="44"/>
                    </a:lnTo>
                    <a:lnTo>
                      <a:pt x="180" y="36"/>
                    </a:lnTo>
                    <a:lnTo>
                      <a:pt x="173" y="29"/>
                    </a:lnTo>
                    <a:lnTo>
                      <a:pt x="165" y="23"/>
                    </a:lnTo>
                    <a:lnTo>
                      <a:pt x="158" y="17"/>
                    </a:lnTo>
                    <a:lnTo>
                      <a:pt x="149" y="12"/>
                    </a:lnTo>
                    <a:lnTo>
                      <a:pt x="141" y="7"/>
                    </a:lnTo>
                    <a:lnTo>
                      <a:pt x="131" y="5"/>
                    </a:lnTo>
                    <a:lnTo>
                      <a:pt x="121" y="2"/>
                    </a:lnTo>
                    <a:lnTo>
                      <a:pt x="112" y="0"/>
                    </a:lnTo>
                    <a:lnTo>
                      <a:pt x="102" y="0"/>
                    </a:lnTo>
                    <a:lnTo>
                      <a:pt x="91" y="0"/>
                    </a:lnTo>
                    <a:lnTo>
                      <a:pt x="81" y="2"/>
                    </a:lnTo>
                    <a:lnTo>
                      <a:pt x="71" y="5"/>
                    </a:lnTo>
                    <a:lnTo>
                      <a:pt x="62" y="7"/>
                    </a:lnTo>
                    <a:lnTo>
                      <a:pt x="53" y="12"/>
                    </a:lnTo>
                    <a:lnTo>
                      <a:pt x="44" y="17"/>
                    </a:lnTo>
                    <a:lnTo>
                      <a:pt x="37" y="23"/>
                    </a:lnTo>
                    <a:lnTo>
                      <a:pt x="30" y="29"/>
                    </a:lnTo>
                    <a:lnTo>
                      <a:pt x="24" y="36"/>
                    </a:lnTo>
                    <a:lnTo>
                      <a:pt x="18" y="44"/>
                    </a:lnTo>
                    <a:lnTo>
                      <a:pt x="13" y="52"/>
                    </a:lnTo>
                    <a:lnTo>
                      <a:pt x="8" y="62"/>
                    </a:lnTo>
                    <a:lnTo>
                      <a:pt x="4" y="71"/>
                    </a:lnTo>
                    <a:lnTo>
                      <a:pt x="2" y="80"/>
                    </a:lnTo>
                    <a:lnTo>
                      <a:pt x="0" y="90"/>
                    </a:lnTo>
                    <a:lnTo>
                      <a:pt x="0" y="101"/>
                    </a:lnTo>
                    <a:lnTo>
                      <a:pt x="0" y="111"/>
                    </a:lnTo>
                    <a:lnTo>
                      <a:pt x="2" y="121"/>
                    </a:lnTo>
                    <a:lnTo>
                      <a:pt x="4" y="130"/>
                    </a:lnTo>
                    <a:lnTo>
                      <a:pt x="8" y="140"/>
                    </a:lnTo>
                    <a:lnTo>
                      <a:pt x="13" y="149"/>
                    </a:lnTo>
                    <a:lnTo>
                      <a:pt x="18" y="157"/>
                    </a:lnTo>
                    <a:lnTo>
                      <a:pt x="24" y="165"/>
                    </a:lnTo>
                    <a:lnTo>
                      <a:pt x="30" y="172"/>
                    </a:lnTo>
                    <a:lnTo>
                      <a:pt x="37" y="179"/>
                    </a:lnTo>
                    <a:lnTo>
                      <a:pt x="44" y="184"/>
                    </a:lnTo>
                    <a:lnTo>
                      <a:pt x="53" y="190"/>
                    </a:lnTo>
                    <a:lnTo>
                      <a:pt x="62" y="194"/>
                    </a:lnTo>
                    <a:lnTo>
                      <a:pt x="71" y="198"/>
                    </a:lnTo>
                    <a:lnTo>
                      <a:pt x="81" y="200"/>
                    </a:lnTo>
                    <a:lnTo>
                      <a:pt x="91" y="201"/>
                    </a:lnTo>
                    <a:lnTo>
                      <a:pt x="102"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68" name="Freeform 128"/>
              <p:cNvSpPr>
                <a:spLocks/>
              </p:cNvSpPr>
              <p:nvPr/>
            </p:nvSpPr>
            <p:spPr bwMode="auto">
              <a:xfrm>
                <a:off x="6514" y="2880"/>
                <a:ext cx="41" cy="41"/>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69" name="Freeform 129"/>
              <p:cNvSpPr>
                <a:spLocks/>
              </p:cNvSpPr>
              <p:nvPr/>
            </p:nvSpPr>
            <p:spPr bwMode="auto">
              <a:xfrm>
                <a:off x="6514" y="2880"/>
                <a:ext cx="41" cy="41"/>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70" name="Freeform 130"/>
              <p:cNvSpPr>
                <a:spLocks/>
              </p:cNvSpPr>
              <p:nvPr/>
            </p:nvSpPr>
            <p:spPr bwMode="auto">
              <a:xfrm>
                <a:off x="6437" y="2908"/>
                <a:ext cx="41" cy="41"/>
              </a:xfrm>
              <a:custGeom>
                <a:avLst/>
                <a:gdLst>
                  <a:gd name="T0" fmla="*/ 111 w 203"/>
                  <a:gd name="T1" fmla="*/ 203 h 203"/>
                  <a:gd name="T2" fmla="*/ 131 w 203"/>
                  <a:gd name="T3" fmla="*/ 198 h 203"/>
                  <a:gd name="T4" fmla="*/ 149 w 203"/>
                  <a:gd name="T5" fmla="*/ 191 h 203"/>
                  <a:gd name="T6" fmla="*/ 165 w 203"/>
                  <a:gd name="T7" fmla="*/ 180 h 203"/>
                  <a:gd name="T8" fmla="*/ 180 w 203"/>
                  <a:gd name="T9" fmla="*/ 167 h 203"/>
                  <a:gd name="T10" fmla="*/ 191 w 203"/>
                  <a:gd name="T11" fmla="*/ 151 h 203"/>
                  <a:gd name="T12" fmla="*/ 198 w 203"/>
                  <a:gd name="T13" fmla="*/ 132 h 203"/>
                  <a:gd name="T14" fmla="*/ 202 w 203"/>
                  <a:gd name="T15" fmla="*/ 113 h 203"/>
                  <a:gd name="T16" fmla="*/ 202 w 203"/>
                  <a:gd name="T17" fmla="*/ 92 h 203"/>
                  <a:gd name="T18" fmla="*/ 198 w 203"/>
                  <a:gd name="T19" fmla="*/ 73 h 203"/>
                  <a:gd name="T20" fmla="*/ 191 w 203"/>
                  <a:gd name="T21" fmla="*/ 54 h 203"/>
                  <a:gd name="T22" fmla="*/ 180 w 203"/>
                  <a:gd name="T23" fmla="*/ 38 h 203"/>
                  <a:gd name="T24" fmla="*/ 165 w 203"/>
                  <a:gd name="T25" fmla="*/ 24 h 203"/>
                  <a:gd name="T26" fmla="*/ 149 w 203"/>
                  <a:gd name="T27" fmla="*/ 13 h 203"/>
                  <a:gd name="T28" fmla="*/ 131 w 203"/>
                  <a:gd name="T29" fmla="*/ 5 h 203"/>
                  <a:gd name="T30" fmla="*/ 111 w 203"/>
                  <a:gd name="T31" fmla="*/ 2 h 203"/>
                  <a:gd name="T32" fmla="*/ 91 w 203"/>
                  <a:gd name="T33" fmla="*/ 2 h 203"/>
                  <a:gd name="T34" fmla="*/ 71 w 203"/>
                  <a:gd name="T35" fmla="*/ 5 h 203"/>
                  <a:gd name="T36" fmla="*/ 53 w 203"/>
                  <a:gd name="T37" fmla="*/ 13 h 203"/>
                  <a:gd name="T38" fmla="*/ 37 w 203"/>
                  <a:gd name="T39" fmla="*/ 24 h 203"/>
                  <a:gd name="T40" fmla="*/ 23 w 203"/>
                  <a:gd name="T41" fmla="*/ 38 h 203"/>
                  <a:gd name="T42" fmla="*/ 12 w 203"/>
                  <a:gd name="T43" fmla="*/ 54 h 203"/>
                  <a:gd name="T44" fmla="*/ 4 w 203"/>
                  <a:gd name="T45" fmla="*/ 73 h 203"/>
                  <a:gd name="T46" fmla="*/ 0 w 203"/>
                  <a:gd name="T47" fmla="*/ 92 h 203"/>
                  <a:gd name="T48" fmla="*/ 0 w 203"/>
                  <a:gd name="T49" fmla="*/ 113 h 203"/>
                  <a:gd name="T50" fmla="*/ 4 w 203"/>
                  <a:gd name="T51" fmla="*/ 132 h 203"/>
                  <a:gd name="T52" fmla="*/ 12 w 203"/>
                  <a:gd name="T53" fmla="*/ 151 h 203"/>
                  <a:gd name="T54" fmla="*/ 23 w 203"/>
                  <a:gd name="T55" fmla="*/ 167 h 203"/>
                  <a:gd name="T56" fmla="*/ 37 w 203"/>
                  <a:gd name="T57" fmla="*/ 180 h 203"/>
                  <a:gd name="T58" fmla="*/ 53 w 203"/>
                  <a:gd name="T59" fmla="*/ 191 h 203"/>
                  <a:gd name="T60" fmla="*/ 71 w 203"/>
                  <a:gd name="T61" fmla="*/ 198 h 203"/>
                  <a:gd name="T62" fmla="*/ 91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1" y="203"/>
                    </a:lnTo>
                    <a:lnTo>
                      <a:pt x="121" y="201"/>
                    </a:lnTo>
                    <a:lnTo>
                      <a:pt x="131" y="198"/>
                    </a:lnTo>
                    <a:lnTo>
                      <a:pt x="141" y="196"/>
                    </a:lnTo>
                    <a:lnTo>
                      <a:pt x="149" y="191"/>
                    </a:lnTo>
                    <a:lnTo>
                      <a:pt x="158" y="186"/>
                    </a:lnTo>
                    <a:lnTo>
                      <a:pt x="165" y="180"/>
                    </a:lnTo>
                    <a:lnTo>
                      <a:pt x="173" y="174"/>
                    </a:lnTo>
                    <a:lnTo>
                      <a:pt x="180" y="167"/>
                    </a:lnTo>
                    <a:lnTo>
                      <a:pt x="185" y="159"/>
                    </a:lnTo>
                    <a:lnTo>
                      <a:pt x="191" y="151"/>
                    </a:lnTo>
                    <a:lnTo>
                      <a:pt x="195" y="141"/>
                    </a:lnTo>
                    <a:lnTo>
                      <a:pt x="198" y="132"/>
                    </a:lnTo>
                    <a:lnTo>
                      <a:pt x="201" y="123"/>
                    </a:lnTo>
                    <a:lnTo>
                      <a:pt x="202" y="113"/>
                    </a:lnTo>
                    <a:lnTo>
                      <a:pt x="203" y="102"/>
                    </a:lnTo>
                    <a:lnTo>
                      <a:pt x="202" y="92"/>
                    </a:lnTo>
                    <a:lnTo>
                      <a:pt x="201" y="82"/>
                    </a:lnTo>
                    <a:lnTo>
                      <a:pt x="198" y="73"/>
                    </a:lnTo>
                    <a:lnTo>
                      <a:pt x="195" y="63"/>
                    </a:lnTo>
                    <a:lnTo>
                      <a:pt x="191" y="54"/>
                    </a:lnTo>
                    <a:lnTo>
                      <a:pt x="185" y="46"/>
                    </a:lnTo>
                    <a:lnTo>
                      <a:pt x="180" y="38"/>
                    </a:lnTo>
                    <a:lnTo>
                      <a:pt x="173" y="31"/>
                    </a:lnTo>
                    <a:lnTo>
                      <a:pt x="165" y="24"/>
                    </a:lnTo>
                    <a:lnTo>
                      <a:pt x="158" y="19"/>
                    </a:lnTo>
                    <a:lnTo>
                      <a:pt x="149" y="13"/>
                    </a:lnTo>
                    <a:lnTo>
                      <a:pt x="141" y="9"/>
                    </a:lnTo>
                    <a:lnTo>
                      <a:pt x="131" y="5"/>
                    </a:lnTo>
                    <a:lnTo>
                      <a:pt x="121" y="3"/>
                    </a:lnTo>
                    <a:lnTo>
                      <a:pt x="111" y="2"/>
                    </a:lnTo>
                    <a:lnTo>
                      <a:pt x="102" y="0"/>
                    </a:lnTo>
                    <a:lnTo>
                      <a:pt x="91" y="2"/>
                    </a:lnTo>
                    <a:lnTo>
                      <a:pt x="81" y="3"/>
                    </a:lnTo>
                    <a:lnTo>
                      <a:pt x="71" y="5"/>
                    </a:lnTo>
                    <a:lnTo>
                      <a:pt x="61" y="9"/>
                    </a:lnTo>
                    <a:lnTo>
                      <a:pt x="53" y="13"/>
                    </a:lnTo>
                    <a:lnTo>
                      <a:pt x="44" y="19"/>
                    </a:lnTo>
                    <a:lnTo>
                      <a:pt x="37" y="24"/>
                    </a:lnTo>
                    <a:lnTo>
                      <a:pt x="30" y="31"/>
                    </a:lnTo>
                    <a:lnTo>
                      <a:pt x="23" y="38"/>
                    </a:lnTo>
                    <a:lnTo>
                      <a:pt x="17" y="46"/>
                    </a:lnTo>
                    <a:lnTo>
                      <a:pt x="12" y="54"/>
                    </a:lnTo>
                    <a:lnTo>
                      <a:pt x="8" y="63"/>
                    </a:lnTo>
                    <a:lnTo>
                      <a:pt x="4" y="73"/>
                    </a:lnTo>
                    <a:lnTo>
                      <a:pt x="1" y="82"/>
                    </a:lnTo>
                    <a:lnTo>
                      <a:pt x="0" y="92"/>
                    </a:lnTo>
                    <a:lnTo>
                      <a:pt x="0" y="102"/>
                    </a:lnTo>
                    <a:lnTo>
                      <a:pt x="0" y="113"/>
                    </a:lnTo>
                    <a:lnTo>
                      <a:pt x="1" y="123"/>
                    </a:lnTo>
                    <a:lnTo>
                      <a:pt x="4" y="132"/>
                    </a:lnTo>
                    <a:lnTo>
                      <a:pt x="8" y="141"/>
                    </a:lnTo>
                    <a:lnTo>
                      <a:pt x="12" y="151"/>
                    </a:lnTo>
                    <a:lnTo>
                      <a:pt x="17" y="159"/>
                    </a:lnTo>
                    <a:lnTo>
                      <a:pt x="23" y="167"/>
                    </a:lnTo>
                    <a:lnTo>
                      <a:pt x="30" y="174"/>
                    </a:lnTo>
                    <a:lnTo>
                      <a:pt x="37" y="180"/>
                    </a:lnTo>
                    <a:lnTo>
                      <a:pt x="44" y="186"/>
                    </a:lnTo>
                    <a:lnTo>
                      <a:pt x="53" y="191"/>
                    </a:lnTo>
                    <a:lnTo>
                      <a:pt x="61" y="196"/>
                    </a:lnTo>
                    <a:lnTo>
                      <a:pt x="71" y="198"/>
                    </a:lnTo>
                    <a:lnTo>
                      <a:pt x="81" y="201"/>
                    </a:lnTo>
                    <a:lnTo>
                      <a:pt x="91" y="203"/>
                    </a:lnTo>
                    <a:lnTo>
                      <a:pt x="102"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71" name="Freeform 131"/>
              <p:cNvSpPr>
                <a:spLocks/>
              </p:cNvSpPr>
              <p:nvPr/>
            </p:nvSpPr>
            <p:spPr bwMode="auto">
              <a:xfrm>
                <a:off x="6437" y="2908"/>
                <a:ext cx="41" cy="41"/>
              </a:xfrm>
              <a:custGeom>
                <a:avLst/>
                <a:gdLst>
                  <a:gd name="T0" fmla="*/ 111 w 203"/>
                  <a:gd name="T1" fmla="*/ 203 h 203"/>
                  <a:gd name="T2" fmla="*/ 131 w 203"/>
                  <a:gd name="T3" fmla="*/ 198 h 203"/>
                  <a:gd name="T4" fmla="*/ 149 w 203"/>
                  <a:gd name="T5" fmla="*/ 191 h 203"/>
                  <a:gd name="T6" fmla="*/ 165 w 203"/>
                  <a:gd name="T7" fmla="*/ 180 h 203"/>
                  <a:gd name="T8" fmla="*/ 180 w 203"/>
                  <a:gd name="T9" fmla="*/ 167 h 203"/>
                  <a:gd name="T10" fmla="*/ 191 w 203"/>
                  <a:gd name="T11" fmla="*/ 151 h 203"/>
                  <a:gd name="T12" fmla="*/ 198 w 203"/>
                  <a:gd name="T13" fmla="*/ 132 h 203"/>
                  <a:gd name="T14" fmla="*/ 202 w 203"/>
                  <a:gd name="T15" fmla="*/ 113 h 203"/>
                  <a:gd name="T16" fmla="*/ 202 w 203"/>
                  <a:gd name="T17" fmla="*/ 92 h 203"/>
                  <a:gd name="T18" fmla="*/ 198 w 203"/>
                  <a:gd name="T19" fmla="*/ 73 h 203"/>
                  <a:gd name="T20" fmla="*/ 191 w 203"/>
                  <a:gd name="T21" fmla="*/ 54 h 203"/>
                  <a:gd name="T22" fmla="*/ 180 w 203"/>
                  <a:gd name="T23" fmla="*/ 38 h 203"/>
                  <a:gd name="T24" fmla="*/ 165 w 203"/>
                  <a:gd name="T25" fmla="*/ 24 h 203"/>
                  <a:gd name="T26" fmla="*/ 149 w 203"/>
                  <a:gd name="T27" fmla="*/ 13 h 203"/>
                  <a:gd name="T28" fmla="*/ 131 w 203"/>
                  <a:gd name="T29" fmla="*/ 5 h 203"/>
                  <a:gd name="T30" fmla="*/ 111 w 203"/>
                  <a:gd name="T31" fmla="*/ 2 h 203"/>
                  <a:gd name="T32" fmla="*/ 91 w 203"/>
                  <a:gd name="T33" fmla="*/ 2 h 203"/>
                  <a:gd name="T34" fmla="*/ 71 w 203"/>
                  <a:gd name="T35" fmla="*/ 5 h 203"/>
                  <a:gd name="T36" fmla="*/ 53 w 203"/>
                  <a:gd name="T37" fmla="*/ 13 h 203"/>
                  <a:gd name="T38" fmla="*/ 37 w 203"/>
                  <a:gd name="T39" fmla="*/ 24 h 203"/>
                  <a:gd name="T40" fmla="*/ 23 w 203"/>
                  <a:gd name="T41" fmla="*/ 38 h 203"/>
                  <a:gd name="T42" fmla="*/ 12 w 203"/>
                  <a:gd name="T43" fmla="*/ 54 h 203"/>
                  <a:gd name="T44" fmla="*/ 4 w 203"/>
                  <a:gd name="T45" fmla="*/ 73 h 203"/>
                  <a:gd name="T46" fmla="*/ 0 w 203"/>
                  <a:gd name="T47" fmla="*/ 92 h 203"/>
                  <a:gd name="T48" fmla="*/ 0 w 203"/>
                  <a:gd name="T49" fmla="*/ 113 h 203"/>
                  <a:gd name="T50" fmla="*/ 4 w 203"/>
                  <a:gd name="T51" fmla="*/ 132 h 203"/>
                  <a:gd name="T52" fmla="*/ 12 w 203"/>
                  <a:gd name="T53" fmla="*/ 151 h 203"/>
                  <a:gd name="T54" fmla="*/ 23 w 203"/>
                  <a:gd name="T55" fmla="*/ 167 h 203"/>
                  <a:gd name="T56" fmla="*/ 37 w 203"/>
                  <a:gd name="T57" fmla="*/ 180 h 203"/>
                  <a:gd name="T58" fmla="*/ 53 w 203"/>
                  <a:gd name="T59" fmla="*/ 191 h 203"/>
                  <a:gd name="T60" fmla="*/ 71 w 203"/>
                  <a:gd name="T61" fmla="*/ 198 h 203"/>
                  <a:gd name="T62" fmla="*/ 91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1" y="203"/>
                    </a:lnTo>
                    <a:lnTo>
                      <a:pt x="121" y="201"/>
                    </a:lnTo>
                    <a:lnTo>
                      <a:pt x="131" y="198"/>
                    </a:lnTo>
                    <a:lnTo>
                      <a:pt x="141" y="196"/>
                    </a:lnTo>
                    <a:lnTo>
                      <a:pt x="149" y="191"/>
                    </a:lnTo>
                    <a:lnTo>
                      <a:pt x="158" y="186"/>
                    </a:lnTo>
                    <a:lnTo>
                      <a:pt x="165" y="180"/>
                    </a:lnTo>
                    <a:lnTo>
                      <a:pt x="173" y="174"/>
                    </a:lnTo>
                    <a:lnTo>
                      <a:pt x="180" y="167"/>
                    </a:lnTo>
                    <a:lnTo>
                      <a:pt x="185" y="159"/>
                    </a:lnTo>
                    <a:lnTo>
                      <a:pt x="191" y="151"/>
                    </a:lnTo>
                    <a:lnTo>
                      <a:pt x="195" y="141"/>
                    </a:lnTo>
                    <a:lnTo>
                      <a:pt x="198" y="132"/>
                    </a:lnTo>
                    <a:lnTo>
                      <a:pt x="201" y="123"/>
                    </a:lnTo>
                    <a:lnTo>
                      <a:pt x="202" y="113"/>
                    </a:lnTo>
                    <a:lnTo>
                      <a:pt x="203" y="102"/>
                    </a:lnTo>
                    <a:lnTo>
                      <a:pt x="202" y="92"/>
                    </a:lnTo>
                    <a:lnTo>
                      <a:pt x="201" y="82"/>
                    </a:lnTo>
                    <a:lnTo>
                      <a:pt x="198" y="73"/>
                    </a:lnTo>
                    <a:lnTo>
                      <a:pt x="195" y="63"/>
                    </a:lnTo>
                    <a:lnTo>
                      <a:pt x="191" y="54"/>
                    </a:lnTo>
                    <a:lnTo>
                      <a:pt x="185" y="46"/>
                    </a:lnTo>
                    <a:lnTo>
                      <a:pt x="180" y="38"/>
                    </a:lnTo>
                    <a:lnTo>
                      <a:pt x="173" y="31"/>
                    </a:lnTo>
                    <a:lnTo>
                      <a:pt x="165" y="24"/>
                    </a:lnTo>
                    <a:lnTo>
                      <a:pt x="158" y="19"/>
                    </a:lnTo>
                    <a:lnTo>
                      <a:pt x="149" y="13"/>
                    </a:lnTo>
                    <a:lnTo>
                      <a:pt x="141" y="9"/>
                    </a:lnTo>
                    <a:lnTo>
                      <a:pt x="131" y="5"/>
                    </a:lnTo>
                    <a:lnTo>
                      <a:pt x="121" y="3"/>
                    </a:lnTo>
                    <a:lnTo>
                      <a:pt x="111" y="2"/>
                    </a:lnTo>
                    <a:lnTo>
                      <a:pt x="102" y="0"/>
                    </a:lnTo>
                    <a:lnTo>
                      <a:pt x="91" y="2"/>
                    </a:lnTo>
                    <a:lnTo>
                      <a:pt x="81" y="3"/>
                    </a:lnTo>
                    <a:lnTo>
                      <a:pt x="71" y="5"/>
                    </a:lnTo>
                    <a:lnTo>
                      <a:pt x="61" y="9"/>
                    </a:lnTo>
                    <a:lnTo>
                      <a:pt x="53" y="13"/>
                    </a:lnTo>
                    <a:lnTo>
                      <a:pt x="44" y="19"/>
                    </a:lnTo>
                    <a:lnTo>
                      <a:pt x="37" y="24"/>
                    </a:lnTo>
                    <a:lnTo>
                      <a:pt x="30" y="31"/>
                    </a:lnTo>
                    <a:lnTo>
                      <a:pt x="23" y="38"/>
                    </a:lnTo>
                    <a:lnTo>
                      <a:pt x="17" y="46"/>
                    </a:lnTo>
                    <a:lnTo>
                      <a:pt x="12" y="54"/>
                    </a:lnTo>
                    <a:lnTo>
                      <a:pt x="8" y="63"/>
                    </a:lnTo>
                    <a:lnTo>
                      <a:pt x="4" y="73"/>
                    </a:lnTo>
                    <a:lnTo>
                      <a:pt x="1" y="82"/>
                    </a:lnTo>
                    <a:lnTo>
                      <a:pt x="0" y="92"/>
                    </a:lnTo>
                    <a:lnTo>
                      <a:pt x="0" y="102"/>
                    </a:lnTo>
                    <a:lnTo>
                      <a:pt x="0" y="113"/>
                    </a:lnTo>
                    <a:lnTo>
                      <a:pt x="1" y="123"/>
                    </a:lnTo>
                    <a:lnTo>
                      <a:pt x="4" y="132"/>
                    </a:lnTo>
                    <a:lnTo>
                      <a:pt x="8" y="141"/>
                    </a:lnTo>
                    <a:lnTo>
                      <a:pt x="12" y="151"/>
                    </a:lnTo>
                    <a:lnTo>
                      <a:pt x="17" y="159"/>
                    </a:lnTo>
                    <a:lnTo>
                      <a:pt x="23" y="167"/>
                    </a:lnTo>
                    <a:lnTo>
                      <a:pt x="30" y="174"/>
                    </a:lnTo>
                    <a:lnTo>
                      <a:pt x="37" y="180"/>
                    </a:lnTo>
                    <a:lnTo>
                      <a:pt x="44" y="186"/>
                    </a:lnTo>
                    <a:lnTo>
                      <a:pt x="53" y="191"/>
                    </a:lnTo>
                    <a:lnTo>
                      <a:pt x="61" y="196"/>
                    </a:lnTo>
                    <a:lnTo>
                      <a:pt x="71" y="198"/>
                    </a:lnTo>
                    <a:lnTo>
                      <a:pt x="81" y="201"/>
                    </a:lnTo>
                    <a:lnTo>
                      <a:pt x="91" y="203"/>
                    </a:lnTo>
                    <a:lnTo>
                      <a:pt x="102"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72" name="Freeform 132"/>
              <p:cNvSpPr>
                <a:spLocks/>
              </p:cNvSpPr>
              <p:nvPr/>
            </p:nvSpPr>
            <p:spPr bwMode="auto">
              <a:xfrm>
                <a:off x="6336" y="2867"/>
                <a:ext cx="41" cy="40"/>
              </a:xfrm>
              <a:custGeom>
                <a:avLst/>
                <a:gdLst>
                  <a:gd name="T0" fmla="*/ 113 w 203"/>
                  <a:gd name="T1" fmla="*/ 203 h 203"/>
                  <a:gd name="T2" fmla="*/ 132 w 203"/>
                  <a:gd name="T3" fmla="*/ 198 h 203"/>
                  <a:gd name="T4" fmla="*/ 151 w 203"/>
                  <a:gd name="T5" fmla="*/ 191 h 203"/>
                  <a:gd name="T6" fmla="*/ 167 w 203"/>
                  <a:gd name="T7" fmla="*/ 180 h 203"/>
                  <a:gd name="T8" fmla="*/ 180 w 203"/>
                  <a:gd name="T9" fmla="*/ 166 h 203"/>
                  <a:gd name="T10" fmla="*/ 191 w 203"/>
                  <a:gd name="T11" fmla="*/ 150 h 203"/>
                  <a:gd name="T12" fmla="*/ 198 w 203"/>
                  <a:gd name="T13" fmla="*/ 132 h 203"/>
                  <a:gd name="T14" fmla="*/ 203 w 203"/>
                  <a:gd name="T15" fmla="*/ 112 h 203"/>
                  <a:gd name="T16" fmla="*/ 203 w 203"/>
                  <a:gd name="T17" fmla="*/ 92 h 203"/>
                  <a:gd name="T18" fmla="*/ 198 w 203"/>
                  <a:gd name="T19" fmla="*/ 72 h 203"/>
                  <a:gd name="T20" fmla="*/ 191 w 203"/>
                  <a:gd name="T21" fmla="*/ 54 h 203"/>
                  <a:gd name="T22" fmla="*/ 180 w 203"/>
                  <a:gd name="T23" fmla="*/ 38 h 203"/>
                  <a:gd name="T24" fmla="*/ 167 w 203"/>
                  <a:gd name="T25" fmla="*/ 23 h 203"/>
                  <a:gd name="T26" fmla="*/ 151 w 203"/>
                  <a:gd name="T27" fmla="*/ 13 h 203"/>
                  <a:gd name="T28" fmla="*/ 132 w 203"/>
                  <a:gd name="T29" fmla="*/ 5 h 203"/>
                  <a:gd name="T30" fmla="*/ 113 w 203"/>
                  <a:gd name="T31" fmla="*/ 1 h 203"/>
                  <a:gd name="T32" fmla="*/ 92 w 203"/>
                  <a:gd name="T33" fmla="*/ 1 h 203"/>
                  <a:gd name="T34" fmla="*/ 71 w 203"/>
                  <a:gd name="T35" fmla="*/ 5 h 203"/>
                  <a:gd name="T36" fmla="*/ 54 w 203"/>
                  <a:gd name="T37" fmla="*/ 13 h 203"/>
                  <a:gd name="T38" fmla="*/ 37 w 203"/>
                  <a:gd name="T39" fmla="*/ 23 h 203"/>
                  <a:gd name="T40" fmla="*/ 24 w 203"/>
                  <a:gd name="T41" fmla="*/ 38 h 203"/>
                  <a:gd name="T42" fmla="*/ 13 w 203"/>
                  <a:gd name="T43" fmla="*/ 54 h 203"/>
                  <a:gd name="T44" fmla="*/ 5 w 203"/>
                  <a:gd name="T45" fmla="*/ 72 h 203"/>
                  <a:gd name="T46" fmla="*/ 0 w 203"/>
                  <a:gd name="T47" fmla="*/ 92 h 203"/>
                  <a:gd name="T48" fmla="*/ 0 w 203"/>
                  <a:gd name="T49" fmla="*/ 112 h 203"/>
                  <a:gd name="T50" fmla="*/ 5 w 203"/>
                  <a:gd name="T51" fmla="*/ 132 h 203"/>
                  <a:gd name="T52" fmla="*/ 13 w 203"/>
                  <a:gd name="T53" fmla="*/ 150 h 203"/>
                  <a:gd name="T54" fmla="*/ 24 w 203"/>
                  <a:gd name="T55" fmla="*/ 166 h 203"/>
                  <a:gd name="T56" fmla="*/ 37 w 203"/>
                  <a:gd name="T57" fmla="*/ 180 h 203"/>
                  <a:gd name="T58" fmla="*/ 54 w 203"/>
                  <a:gd name="T59" fmla="*/ 191 h 203"/>
                  <a:gd name="T60" fmla="*/ 71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3" y="203"/>
                    </a:lnTo>
                    <a:lnTo>
                      <a:pt x="123" y="202"/>
                    </a:lnTo>
                    <a:lnTo>
                      <a:pt x="132" y="198"/>
                    </a:lnTo>
                    <a:lnTo>
                      <a:pt x="141" y="195"/>
                    </a:lnTo>
                    <a:lnTo>
                      <a:pt x="151" y="191"/>
                    </a:lnTo>
                    <a:lnTo>
                      <a:pt x="158" y="186"/>
                    </a:lnTo>
                    <a:lnTo>
                      <a:pt x="167" y="180"/>
                    </a:lnTo>
                    <a:lnTo>
                      <a:pt x="174" y="173"/>
                    </a:lnTo>
                    <a:lnTo>
                      <a:pt x="180" y="166"/>
                    </a:lnTo>
                    <a:lnTo>
                      <a:pt x="186" y="159"/>
                    </a:lnTo>
                    <a:lnTo>
                      <a:pt x="191" y="150"/>
                    </a:lnTo>
                    <a:lnTo>
                      <a:pt x="196" y="142"/>
                    </a:lnTo>
                    <a:lnTo>
                      <a:pt x="198" y="132"/>
                    </a:lnTo>
                    <a:lnTo>
                      <a:pt x="201" y="122"/>
                    </a:lnTo>
                    <a:lnTo>
                      <a:pt x="203" y="112"/>
                    </a:lnTo>
                    <a:lnTo>
                      <a:pt x="203" y="101"/>
                    </a:lnTo>
                    <a:lnTo>
                      <a:pt x="203" y="92"/>
                    </a:lnTo>
                    <a:lnTo>
                      <a:pt x="201" y="82"/>
                    </a:lnTo>
                    <a:lnTo>
                      <a:pt x="198" y="72"/>
                    </a:lnTo>
                    <a:lnTo>
                      <a:pt x="196" y="62"/>
                    </a:lnTo>
                    <a:lnTo>
                      <a:pt x="191" y="54"/>
                    </a:lnTo>
                    <a:lnTo>
                      <a:pt x="186" y="45"/>
                    </a:lnTo>
                    <a:lnTo>
                      <a:pt x="180" y="38"/>
                    </a:lnTo>
                    <a:lnTo>
                      <a:pt x="174" y="30"/>
                    </a:lnTo>
                    <a:lnTo>
                      <a:pt x="167" y="23"/>
                    </a:lnTo>
                    <a:lnTo>
                      <a:pt x="158" y="18"/>
                    </a:lnTo>
                    <a:lnTo>
                      <a:pt x="151" y="13"/>
                    </a:lnTo>
                    <a:lnTo>
                      <a:pt x="141" y="8"/>
                    </a:lnTo>
                    <a:lnTo>
                      <a:pt x="132" y="5"/>
                    </a:lnTo>
                    <a:lnTo>
                      <a:pt x="123" y="2"/>
                    </a:lnTo>
                    <a:lnTo>
                      <a:pt x="113" y="1"/>
                    </a:lnTo>
                    <a:lnTo>
                      <a:pt x="102" y="0"/>
                    </a:lnTo>
                    <a:lnTo>
                      <a:pt x="92" y="1"/>
                    </a:lnTo>
                    <a:lnTo>
                      <a:pt x="81" y="2"/>
                    </a:lnTo>
                    <a:lnTo>
                      <a:pt x="71" y="5"/>
                    </a:lnTo>
                    <a:lnTo>
                      <a:pt x="63" y="8"/>
                    </a:lnTo>
                    <a:lnTo>
                      <a:pt x="54" y="13"/>
                    </a:lnTo>
                    <a:lnTo>
                      <a:pt x="46" y="18"/>
                    </a:lnTo>
                    <a:lnTo>
                      <a:pt x="37" y="23"/>
                    </a:lnTo>
                    <a:lnTo>
                      <a:pt x="30" y="30"/>
                    </a:lnTo>
                    <a:lnTo>
                      <a:pt x="24" y="38"/>
                    </a:lnTo>
                    <a:lnTo>
                      <a:pt x="18" y="45"/>
                    </a:lnTo>
                    <a:lnTo>
                      <a:pt x="13" y="54"/>
                    </a:lnTo>
                    <a:lnTo>
                      <a:pt x="9" y="62"/>
                    </a:lnTo>
                    <a:lnTo>
                      <a:pt x="5" y="72"/>
                    </a:lnTo>
                    <a:lnTo>
                      <a:pt x="3" y="82"/>
                    </a:lnTo>
                    <a:lnTo>
                      <a:pt x="0" y="92"/>
                    </a:lnTo>
                    <a:lnTo>
                      <a:pt x="0" y="101"/>
                    </a:lnTo>
                    <a:lnTo>
                      <a:pt x="0" y="112"/>
                    </a:lnTo>
                    <a:lnTo>
                      <a:pt x="3" y="122"/>
                    </a:lnTo>
                    <a:lnTo>
                      <a:pt x="5" y="132"/>
                    </a:lnTo>
                    <a:lnTo>
                      <a:pt x="9" y="142"/>
                    </a:lnTo>
                    <a:lnTo>
                      <a:pt x="13" y="150"/>
                    </a:lnTo>
                    <a:lnTo>
                      <a:pt x="18" y="159"/>
                    </a:lnTo>
                    <a:lnTo>
                      <a:pt x="24" y="166"/>
                    </a:lnTo>
                    <a:lnTo>
                      <a:pt x="30" y="173"/>
                    </a:lnTo>
                    <a:lnTo>
                      <a:pt x="37" y="180"/>
                    </a:lnTo>
                    <a:lnTo>
                      <a:pt x="46" y="186"/>
                    </a:lnTo>
                    <a:lnTo>
                      <a:pt x="54" y="191"/>
                    </a:lnTo>
                    <a:lnTo>
                      <a:pt x="63" y="195"/>
                    </a:lnTo>
                    <a:lnTo>
                      <a:pt x="71" y="198"/>
                    </a:lnTo>
                    <a:lnTo>
                      <a:pt x="81" y="202"/>
                    </a:lnTo>
                    <a:lnTo>
                      <a:pt x="92" y="203"/>
                    </a:lnTo>
                    <a:lnTo>
                      <a:pt x="102"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73" name="Freeform 133"/>
              <p:cNvSpPr>
                <a:spLocks/>
              </p:cNvSpPr>
              <p:nvPr/>
            </p:nvSpPr>
            <p:spPr bwMode="auto">
              <a:xfrm>
                <a:off x="6336" y="2867"/>
                <a:ext cx="41" cy="40"/>
              </a:xfrm>
              <a:custGeom>
                <a:avLst/>
                <a:gdLst>
                  <a:gd name="T0" fmla="*/ 113 w 203"/>
                  <a:gd name="T1" fmla="*/ 203 h 203"/>
                  <a:gd name="T2" fmla="*/ 132 w 203"/>
                  <a:gd name="T3" fmla="*/ 198 h 203"/>
                  <a:gd name="T4" fmla="*/ 151 w 203"/>
                  <a:gd name="T5" fmla="*/ 191 h 203"/>
                  <a:gd name="T6" fmla="*/ 167 w 203"/>
                  <a:gd name="T7" fmla="*/ 180 h 203"/>
                  <a:gd name="T8" fmla="*/ 180 w 203"/>
                  <a:gd name="T9" fmla="*/ 166 h 203"/>
                  <a:gd name="T10" fmla="*/ 191 w 203"/>
                  <a:gd name="T11" fmla="*/ 150 h 203"/>
                  <a:gd name="T12" fmla="*/ 198 w 203"/>
                  <a:gd name="T13" fmla="*/ 132 h 203"/>
                  <a:gd name="T14" fmla="*/ 203 w 203"/>
                  <a:gd name="T15" fmla="*/ 112 h 203"/>
                  <a:gd name="T16" fmla="*/ 203 w 203"/>
                  <a:gd name="T17" fmla="*/ 92 h 203"/>
                  <a:gd name="T18" fmla="*/ 198 w 203"/>
                  <a:gd name="T19" fmla="*/ 72 h 203"/>
                  <a:gd name="T20" fmla="*/ 191 w 203"/>
                  <a:gd name="T21" fmla="*/ 54 h 203"/>
                  <a:gd name="T22" fmla="*/ 180 w 203"/>
                  <a:gd name="T23" fmla="*/ 38 h 203"/>
                  <a:gd name="T24" fmla="*/ 167 w 203"/>
                  <a:gd name="T25" fmla="*/ 23 h 203"/>
                  <a:gd name="T26" fmla="*/ 151 w 203"/>
                  <a:gd name="T27" fmla="*/ 13 h 203"/>
                  <a:gd name="T28" fmla="*/ 132 w 203"/>
                  <a:gd name="T29" fmla="*/ 5 h 203"/>
                  <a:gd name="T30" fmla="*/ 113 w 203"/>
                  <a:gd name="T31" fmla="*/ 1 h 203"/>
                  <a:gd name="T32" fmla="*/ 92 w 203"/>
                  <a:gd name="T33" fmla="*/ 1 h 203"/>
                  <a:gd name="T34" fmla="*/ 71 w 203"/>
                  <a:gd name="T35" fmla="*/ 5 h 203"/>
                  <a:gd name="T36" fmla="*/ 54 w 203"/>
                  <a:gd name="T37" fmla="*/ 13 h 203"/>
                  <a:gd name="T38" fmla="*/ 37 w 203"/>
                  <a:gd name="T39" fmla="*/ 23 h 203"/>
                  <a:gd name="T40" fmla="*/ 24 w 203"/>
                  <a:gd name="T41" fmla="*/ 38 h 203"/>
                  <a:gd name="T42" fmla="*/ 13 w 203"/>
                  <a:gd name="T43" fmla="*/ 54 h 203"/>
                  <a:gd name="T44" fmla="*/ 5 w 203"/>
                  <a:gd name="T45" fmla="*/ 72 h 203"/>
                  <a:gd name="T46" fmla="*/ 0 w 203"/>
                  <a:gd name="T47" fmla="*/ 92 h 203"/>
                  <a:gd name="T48" fmla="*/ 0 w 203"/>
                  <a:gd name="T49" fmla="*/ 112 h 203"/>
                  <a:gd name="T50" fmla="*/ 5 w 203"/>
                  <a:gd name="T51" fmla="*/ 132 h 203"/>
                  <a:gd name="T52" fmla="*/ 13 w 203"/>
                  <a:gd name="T53" fmla="*/ 150 h 203"/>
                  <a:gd name="T54" fmla="*/ 24 w 203"/>
                  <a:gd name="T55" fmla="*/ 166 h 203"/>
                  <a:gd name="T56" fmla="*/ 37 w 203"/>
                  <a:gd name="T57" fmla="*/ 180 h 203"/>
                  <a:gd name="T58" fmla="*/ 54 w 203"/>
                  <a:gd name="T59" fmla="*/ 191 h 203"/>
                  <a:gd name="T60" fmla="*/ 71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3" y="203"/>
                    </a:lnTo>
                    <a:lnTo>
                      <a:pt x="123" y="202"/>
                    </a:lnTo>
                    <a:lnTo>
                      <a:pt x="132" y="198"/>
                    </a:lnTo>
                    <a:lnTo>
                      <a:pt x="141" y="195"/>
                    </a:lnTo>
                    <a:lnTo>
                      <a:pt x="151" y="191"/>
                    </a:lnTo>
                    <a:lnTo>
                      <a:pt x="158" y="186"/>
                    </a:lnTo>
                    <a:lnTo>
                      <a:pt x="167" y="180"/>
                    </a:lnTo>
                    <a:lnTo>
                      <a:pt x="174" y="173"/>
                    </a:lnTo>
                    <a:lnTo>
                      <a:pt x="180" y="166"/>
                    </a:lnTo>
                    <a:lnTo>
                      <a:pt x="186" y="159"/>
                    </a:lnTo>
                    <a:lnTo>
                      <a:pt x="191" y="150"/>
                    </a:lnTo>
                    <a:lnTo>
                      <a:pt x="196" y="142"/>
                    </a:lnTo>
                    <a:lnTo>
                      <a:pt x="198" y="132"/>
                    </a:lnTo>
                    <a:lnTo>
                      <a:pt x="201" y="122"/>
                    </a:lnTo>
                    <a:lnTo>
                      <a:pt x="203" y="112"/>
                    </a:lnTo>
                    <a:lnTo>
                      <a:pt x="203" y="101"/>
                    </a:lnTo>
                    <a:lnTo>
                      <a:pt x="203" y="92"/>
                    </a:lnTo>
                    <a:lnTo>
                      <a:pt x="201" y="82"/>
                    </a:lnTo>
                    <a:lnTo>
                      <a:pt x="198" y="72"/>
                    </a:lnTo>
                    <a:lnTo>
                      <a:pt x="196" y="62"/>
                    </a:lnTo>
                    <a:lnTo>
                      <a:pt x="191" y="54"/>
                    </a:lnTo>
                    <a:lnTo>
                      <a:pt x="186" y="45"/>
                    </a:lnTo>
                    <a:lnTo>
                      <a:pt x="180" y="38"/>
                    </a:lnTo>
                    <a:lnTo>
                      <a:pt x="174" y="30"/>
                    </a:lnTo>
                    <a:lnTo>
                      <a:pt x="167" y="23"/>
                    </a:lnTo>
                    <a:lnTo>
                      <a:pt x="158" y="18"/>
                    </a:lnTo>
                    <a:lnTo>
                      <a:pt x="151" y="13"/>
                    </a:lnTo>
                    <a:lnTo>
                      <a:pt x="141" y="8"/>
                    </a:lnTo>
                    <a:lnTo>
                      <a:pt x="132" y="5"/>
                    </a:lnTo>
                    <a:lnTo>
                      <a:pt x="123" y="2"/>
                    </a:lnTo>
                    <a:lnTo>
                      <a:pt x="113" y="1"/>
                    </a:lnTo>
                    <a:lnTo>
                      <a:pt x="102" y="0"/>
                    </a:lnTo>
                    <a:lnTo>
                      <a:pt x="92" y="1"/>
                    </a:lnTo>
                    <a:lnTo>
                      <a:pt x="81" y="2"/>
                    </a:lnTo>
                    <a:lnTo>
                      <a:pt x="71" y="5"/>
                    </a:lnTo>
                    <a:lnTo>
                      <a:pt x="63" y="8"/>
                    </a:lnTo>
                    <a:lnTo>
                      <a:pt x="54" y="13"/>
                    </a:lnTo>
                    <a:lnTo>
                      <a:pt x="46" y="18"/>
                    </a:lnTo>
                    <a:lnTo>
                      <a:pt x="37" y="23"/>
                    </a:lnTo>
                    <a:lnTo>
                      <a:pt x="30" y="30"/>
                    </a:lnTo>
                    <a:lnTo>
                      <a:pt x="24" y="38"/>
                    </a:lnTo>
                    <a:lnTo>
                      <a:pt x="18" y="45"/>
                    </a:lnTo>
                    <a:lnTo>
                      <a:pt x="13" y="54"/>
                    </a:lnTo>
                    <a:lnTo>
                      <a:pt x="9" y="62"/>
                    </a:lnTo>
                    <a:lnTo>
                      <a:pt x="5" y="72"/>
                    </a:lnTo>
                    <a:lnTo>
                      <a:pt x="3" y="82"/>
                    </a:lnTo>
                    <a:lnTo>
                      <a:pt x="0" y="92"/>
                    </a:lnTo>
                    <a:lnTo>
                      <a:pt x="0" y="101"/>
                    </a:lnTo>
                    <a:lnTo>
                      <a:pt x="0" y="112"/>
                    </a:lnTo>
                    <a:lnTo>
                      <a:pt x="3" y="122"/>
                    </a:lnTo>
                    <a:lnTo>
                      <a:pt x="5" y="132"/>
                    </a:lnTo>
                    <a:lnTo>
                      <a:pt x="9" y="142"/>
                    </a:lnTo>
                    <a:lnTo>
                      <a:pt x="13" y="150"/>
                    </a:lnTo>
                    <a:lnTo>
                      <a:pt x="18" y="159"/>
                    </a:lnTo>
                    <a:lnTo>
                      <a:pt x="24" y="166"/>
                    </a:lnTo>
                    <a:lnTo>
                      <a:pt x="30" y="173"/>
                    </a:lnTo>
                    <a:lnTo>
                      <a:pt x="37" y="180"/>
                    </a:lnTo>
                    <a:lnTo>
                      <a:pt x="46" y="186"/>
                    </a:lnTo>
                    <a:lnTo>
                      <a:pt x="54" y="191"/>
                    </a:lnTo>
                    <a:lnTo>
                      <a:pt x="63" y="195"/>
                    </a:lnTo>
                    <a:lnTo>
                      <a:pt x="71" y="198"/>
                    </a:lnTo>
                    <a:lnTo>
                      <a:pt x="81" y="202"/>
                    </a:lnTo>
                    <a:lnTo>
                      <a:pt x="92" y="203"/>
                    </a:lnTo>
                    <a:lnTo>
                      <a:pt x="102"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74" name="Freeform 134"/>
              <p:cNvSpPr>
                <a:spLocks/>
              </p:cNvSpPr>
              <p:nvPr/>
            </p:nvSpPr>
            <p:spPr bwMode="auto">
              <a:xfrm>
                <a:off x="6338" y="2968"/>
                <a:ext cx="41" cy="41"/>
              </a:xfrm>
              <a:custGeom>
                <a:avLst/>
                <a:gdLst>
                  <a:gd name="T0" fmla="*/ 112 w 204"/>
                  <a:gd name="T1" fmla="*/ 202 h 202"/>
                  <a:gd name="T2" fmla="*/ 132 w 204"/>
                  <a:gd name="T3" fmla="*/ 198 h 202"/>
                  <a:gd name="T4" fmla="*/ 150 w 204"/>
                  <a:gd name="T5" fmla="*/ 190 h 202"/>
                  <a:gd name="T6" fmla="*/ 166 w 204"/>
                  <a:gd name="T7" fmla="*/ 180 h 202"/>
                  <a:gd name="T8" fmla="*/ 179 w 204"/>
                  <a:gd name="T9" fmla="*/ 165 h 202"/>
                  <a:gd name="T10" fmla="*/ 190 w 204"/>
                  <a:gd name="T11" fmla="*/ 149 h 202"/>
                  <a:gd name="T12" fmla="*/ 199 w 204"/>
                  <a:gd name="T13" fmla="*/ 131 h 202"/>
                  <a:gd name="T14" fmla="*/ 203 w 204"/>
                  <a:gd name="T15" fmla="*/ 111 h 202"/>
                  <a:gd name="T16" fmla="*/ 203 w 204"/>
                  <a:gd name="T17" fmla="*/ 91 h 202"/>
                  <a:gd name="T18" fmla="*/ 199 w 204"/>
                  <a:gd name="T19" fmla="*/ 71 h 202"/>
                  <a:gd name="T20" fmla="*/ 190 w 204"/>
                  <a:gd name="T21" fmla="*/ 53 h 202"/>
                  <a:gd name="T22" fmla="*/ 179 w 204"/>
                  <a:gd name="T23" fmla="*/ 37 h 202"/>
                  <a:gd name="T24" fmla="*/ 166 w 204"/>
                  <a:gd name="T25" fmla="*/ 23 h 202"/>
                  <a:gd name="T26" fmla="*/ 150 w 204"/>
                  <a:gd name="T27" fmla="*/ 12 h 202"/>
                  <a:gd name="T28" fmla="*/ 132 w 204"/>
                  <a:gd name="T29" fmla="*/ 5 h 202"/>
                  <a:gd name="T30" fmla="*/ 112 w 204"/>
                  <a:gd name="T31" fmla="*/ 0 h 202"/>
                  <a:gd name="T32" fmla="*/ 91 w 204"/>
                  <a:gd name="T33" fmla="*/ 0 h 202"/>
                  <a:gd name="T34" fmla="*/ 72 w 204"/>
                  <a:gd name="T35" fmla="*/ 5 h 202"/>
                  <a:gd name="T36" fmla="*/ 53 w 204"/>
                  <a:gd name="T37" fmla="*/ 12 h 202"/>
                  <a:gd name="T38" fmla="*/ 38 w 204"/>
                  <a:gd name="T39" fmla="*/ 23 h 202"/>
                  <a:gd name="T40" fmla="*/ 23 w 204"/>
                  <a:gd name="T41" fmla="*/ 37 h 202"/>
                  <a:gd name="T42" fmla="*/ 12 w 204"/>
                  <a:gd name="T43" fmla="*/ 53 h 202"/>
                  <a:gd name="T44" fmla="*/ 5 w 204"/>
                  <a:gd name="T45" fmla="*/ 71 h 202"/>
                  <a:gd name="T46" fmla="*/ 1 w 204"/>
                  <a:gd name="T47" fmla="*/ 91 h 202"/>
                  <a:gd name="T48" fmla="*/ 1 w 204"/>
                  <a:gd name="T49" fmla="*/ 111 h 202"/>
                  <a:gd name="T50" fmla="*/ 5 w 204"/>
                  <a:gd name="T51" fmla="*/ 131 h 202"/>
                  <a:gd name="T52" fmla="*/ 12 w 204"/>
                  <a:gd name="T53" fmla="*/ 149 h 202"/>
                  <a:gd name="T54" fmla="*/ 23 w 204"/>
                  <a:gd name="T55" fmla="*/ 165 h 202"/>
                  <a:gd name="T56" fmla="*/ 38 w 204"/>
                  <a:gd name="T57" fmla="*/ 180 h 202"/>
                  <a:gd name="T58" fmla="*/ 53 w 204"/>
                  <a:gd name="T59" fmla="*/ 190 h 202"/>
                  <a:gd name="T60" fmla="*/ 72 w 204"/>
                  <a:gd name="T61" fmla="*/ 198 h 202"/>
                  <a:gd name="T62" fmla="*/ 91 w 204"/>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2">
                    <a:moveTo>
                      <a:pt x="101" y="202"/>
                    </a:moveTo>
                    <a:lnTo>
                      <a:pt x="112" y="202"/>
                    </a:lnTo>
                    <a:lnTo>
                      <a:pt x="122" y="201"/>
                    </a:lnTo>
                    <a:lnTo>
                      <a:pt x="132" y="198"/>
                    </a:lnTo>
                    <a:lnTo>
                      <a:pt x="141" y="194"/>
                    </a:lnTo>
                    <a:lnTo>
                      <a:pt x="150" y="190"/>
                    </a:lnTo>
                    <a:lnTo>
                      <a:pt x="159" y="185"/>
                    </a:lnTo>
                    <a:lnTo>
                      <a:pt x="166" y="180"/>
                    </a:lnTo>
                    <a:lnTo>
                      <a:pt x="173" y="172"/>
                    </a:lnTo>
                    <a:lnTo>
                      <a:pt x="179" y="165"/>
                    </a:lnTo>
                    <a:lnTo>
                      <a:pt x="185" y="158"/>
                    </a:lnTo>
                    <a:lnTo>
                      <a:pt x="190" y="149"/>
                    </a:lnTo>
                    <a:lnTo>
                      <a:pt x="195" y="141"/>
                    </a:lnTo>
                    <a:lnTo>
                      <a:pt x="199" y="131"/>
                    </a:lnTo>
                    <a:lnTo>
                      <a:pt x="201" y="121"/>
                    </a:lnTo>
                    <a:lnTo>
                      <a:pt x="203" y="111"/>
                    </a:lnTo>
                    <a:lnTo>
                      <a:pt x="204" y="102"/>
                    </a:lnTo>
                    <a:lnTo>
                      <a:pt x="203" y="91"/>
                    </a:lnTo>
                    <a:lnTo>
                      <a:pt x="201" y="81"/>
                    </a:lnTo>
                    <a:lnTo>
                      <a:pt x="199" y="71"/>
                    </a:lnTo>
                    <a:lnTo>
                      <a:pt x="195" y="61"/>
                    </a:lnTo>
                    <a:lnTo>
                      <a:pt x="190" y="53"/>
                    </a:lnTo>
                    <a:lnTo>
                      <a:pt x="185" y="44"/>
                    </a:lnTo>
                    <a:lnTo>
                      <a:pt x="179" y="37"/>
                    </a:lnTo>
                    <a:lnTo>
                      <a:pt x="173" y="29"/>
                    </a:lnTo>
                    <a:lnTo>
                      <a:pt x="166" y="23"/>
                    </a:lnTo>
                    <a:lnTo>
                      <a:pt x="159" y="17"/>
                    </a:lnTo>
                    <a:lnTo>
                      <a:pt x="150" y="12"/>
                    </a:lnTo>
                    <a:lnTo>
                      <a:pt x="141" y="7"/>
                    </a:lnTo>
                    <a:lnTo>
                      <a:pt x="132" y="5"/>
                    </a:lnTo>
                    <a:lnTo>
                      <a:pt x="122" y="1"/>
                    </a:lnTo>
                    <a:lnTo>
                      <a:pt x="112" y="0"/>
                    </a:lnTo>
                    <a:lnTo>
                      <a:pt x="101" y="0"/>
                    </a:lnTo>
                    <a:lnTo>
                      <a:pt x="91" y="0"/>
                    </a:lnTo>
                    <a:lnTo>
                      <a:pt x="82" y="1"/>
                    </a:lnTo>
                    <a:lnTo>
                      <a:pt x="72" y="5"/>
                    </a:lnTo>
                    <a:lnTo>
                      <a:pt x="62" y="7"/>
                    </a:lnTo>
                    <a:lnTo>
                      <a:pt x="53" y="12"/>
                    </a:lnTo>
                    <a:lnTo>
                      <a:pt x="45" y="17"/>
                    </a:lnTo>
                    <a:lnTo>
                      <a:pt x="38" y="23"/>
                    </a:lnTo>
                    <a:lnTo>
                      <a:pt x="30" y="29"/>
                    </a:lnTo>
                    <a:lnTo>
                      <a:pt x="23" y="37"/>
                    </a:lnTo>
                    <a:lnTo>
                      <a:pt x="18" y="44"/>
                    </a:lnTo>
                    <a:lnTo>
                      <a:pt x="12" y="53"/>
                    </a:lnTo>
                    <a:lnTo>
                      <a:pt x="8" y="61"/>
                    </a:lnTo>
                    <a:lnTo>
                      <a:pt x="5" y="71"/>
                    </a:lnTo>
                    <a:lnTo>
                      <a:pt x="2" y="81"/>
                    </a:lnTo>
                    <a:lnTo>
                      <a:pt x="1" y="91"/>
                    </a:lnTo>
                    <a:lnTo>
                      <a:pt x="0" y="102"/>
                    </a:lnTo>
                    <a:lnTo>
                      <a:pt x="1" y="111"/>
                    </a:lnTo>
                    <a:lnTo>
                      <a:pt x="2" y="121"/>
                    </a:lnTo>
                    <a:lnTo>
                      <a:pt x="5" y="131"/>
                    </a:lnTo>
                    <a:lnTo>
                      <a:pt x="8" y="141"/>
                    </a:lnTo>
                    <a:lnTo>
                      <a:pt x="12" y="149"/>
                    </a:lnTo>
                    <a:lnTo>
                      <a:pt x="18" y="158"/>
                    </a:lnTo>
                    <a:lnTo>
                      <a:pt x="23" y="165"/>
                    </a:lnTo>
                    <a:lnTo>
                      <a:pt x="30" y="172"/>
                    </a:lnTo>
                    <a:lnTo>
                      <a:pt x="38" y="180"/>
                    </a:lnTo>
                    <a:lnTo>
                      <a:pt x="45" y="185"/>
                    </a:lnTo>
                    <a:lnTo>
                      <a:pt x="53" y="190"/>
                    </a:lnTo>
                    <a:lnTo>
                      <a:pt x="62" y="194"/>
                    </a:lnTo>
                    <a:lnTo>
                      <a:pt x="72" y="198"/>
                    </a:lnTo>
                    <a:lnTo>
                      <a:pt x="82" y="201"/>
                    </a:lnTo>
                    <a:lnTo>
                      <a:pt x="91" y="202"/>
                    </a:lnTo>
                    <a:lnTo>
                      <a:pt x="101" y="202"/>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75" name="Freeform 135"/>
              <p:cNvSpPr>
                <a:spLocks/>
              </p:cNvSpPr>
              <p:nvPr/>
            </p:nvSpPr>
            <p:spPr bwMode="auto">
              <a:xfrm>
                <a:off x="6338" y="2968"/>
                <a:ext cx="41" cy="41"/>
              </a:xfrm>
              <a:custGeom>
                <a:avLst/>
                <a:gdLst>
                  <a:gd name="T0" fmla="*/ 112 w 204"/>
                  <a:gd name="T1" fmla="*/ 202 h 202"/>
                  <a:gd name="T2" fmla="*/ 132 w 204"/>
                  <a:gd name="T3" fmla="*/ 198 h 202"/>
                  <a:gd name="T4" fmla="*/ 150 w 204"/>
                  <a:gd name="T5" fmla="*/ 190 h 202"/>
                  <a:gd name="T6" fmla="*/ 166 w 204"/>
                  <a:gd name="T7" fmla="*/ 180 h 202"/>
                  <a:gd name="T8" fmla="*/ 179 w 204"/>
                  <a:gd name="T9" fmla="*/ 165 h 202"/>
                  <a:gd name="T10" fmla="*/ 190 w 204"/>
                  <a:gd name="T11" fmla="*/ 149 h 202"/>
                  <a:gd name="T12" fmla="*/ 199 w 204"/>
                  <a:gd name="T13" fmla="*/ 131 h 202"/>
                  <a:gd name="T14" fmla="*/ 203 w 204"/>
                  <a:gd name="T15" fmla="*/ 111 h 202"/>
                  <a:gd name="T16" fmla="*/ 203 w 204"/>
                  <a:gd name="T17" fmla="*/ 91 h 202"/>
                  <a:gd name="T18" fmla="*/ 199 w 204"/>
                  <a:gd name="T19" fmla="*/ 71 h 202"/>
                  <a:gd name="T20" fmla="*/ 190 w 204"/>
                  <a:gd name="T21" fmla="*/ 53 h 202"/>
                  <a:gd name="T22" fmla="*/ 179 w 204"/>
                  <a:gd name="T23" fmla="*/ 37 h 202"/>
                  <a:gd name="T24" fmla="*/ 166 w 204"/>
                  <a:gd name="T25" fmla="*/ 23 h 202"/>
                  <a:gd name="T26" fmla="*/ 150 w 204"/>
                  <a:gd name="T27" fmla="*/ 12 h 202"/>
                  <a:gd name="T28" fmla="*/ 132 w 204"/>
                  <a:gd name="T29" fmla="*/ 5 h 202"/>
                  <a:gd name="T30" fmla="*/ 112 w 204"/>
                  <a:gd name="T31" fmla="*/ 0 h 202"/>
                  <a:gd name="T32" fmla="*/ 91 w 204"/>
                  <a:gd name="T33" fmla="*/ 0 h 202"/>
                  <a:gd name="T34" fmla="*/ 72 w 204"/>
                  <a:gd name="T35" fmla="*/ 5 h 202"/>
                  <a:gd name="T36" fmla="*/ 53 w 204"/>
                  <a:gd name="T37" fmla="*/ 12 h 202"/>
                  <a:gd name="T38" fmla="*/ 38 w 204"/>
                  <a:gd name="T39" fmla="*/ 23 h 202"/>
                  <a:gd name="T40" fmla="*/ 23 w 204"/>
                  <a:gd name="T41" fmla="*/ 37 h 202"/>
                  <a:gd name="T42" fmla="*/ 12 w 204"/>
                  <a:gd name="T43" fmla="*/ 53 h 202"/>
                  <a:gd name="T44" fmla="*/ 5 w 204"/>
                  <a:gd name="T45" fmla="*/ 71 h 202"/>
                  <a:gd name="T46" fmla="*/ 1 w 204"/>
                  <a:gd name="T47" fmla="*/ 91 h 202"/>
                  <a:gd name="T48" fmla="*/ 1 w 204"/>
                  <a:gd name="T49" fmla="*/ 111 h 202"/>
                  <a:gd name="T50" fmla="*/ 5 w 204"/>
                  <a:gd name="T51" fmla="*/ 131 h 202"/>
                  <a:gd name="T52" fmla="*/ 12 w 204"/>
                  <a:gd name="T53" fmla="*/ 149 h 202"/>
                  <a:gd name="T54" fmla="*/ 23 w 204"/>
                  <a:gd name="T55" fmla="*/ 165 h 202"/>
                  <a:gd name="T56" fmla="*/ 38 w 204"/>
                  <a:gd name="T57" fmla="*/ 180 h 202"/>
                  <a:gd name="T58" fmla="*/ 53 w 204"/>
                  <a:gd name="T59" fmla="*/ 190 h 202"/>
                  <a:gd name="T60" fmla="*/ 72 w 204"/>
                  <a:gd name="T61" fmla="*/ 198 h 202"/>
                  <a:gd name="T62" fmla="*/ 91 w 204"/>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2">
                    <a:moveTo>
                      <a:pt x="101" y="202"/>
                    </a:moveTo>
                    <a:lnTo>
                      <a:pt x="112" y="202"/>
                    </a:lnTo>
                    <a:lnTo>
                      <a:pt x="122" y="201"/>
                    </a:lnTo>
                    <a:lnTo>
                      <a:pt x="132" y="198"/>
                    </a:lnTo>
                    <a:lnTo>
                      <a:pt x="141" y="194"/>
                    </a:lnTo>
                    <a:lnTo>
                      <a:pt x="150" y="190"/>
                    </a:lnTo>
                    <a:lnTo>
                      <a:pt x="159" y="185"/>
                    </a:lnTo>
                    <a:lnTo>
                      <a:pt x="166" y="180"/>
                    </a:lnTo>
                    <a:lnTo>
                      <a:pt x="173" y="172"/>
                    </a:lnTo>
                    <a:lnTo>
                      <a:pt x="179" y="165"/>
                    </a:lnTo>
                    <a:lnTo>
                      <a:pt x="185" y="158"/>
                    </a:lnTo>
                    <a:lnTo>
                      <a:pt x="190" y="149"/>
                    </a:lnTo>
                    <a:lnTo>
                      <a:pt x="195" y="141"/>
                    </a:lnTo>
                    <a:lnTo>
                      <a:pt x="199" y="131"/>
                    </a:lnTo>
                    <a:lnTo>
                      <a:pt x="201" y="121"/>
                    </a:lnTo>
                    <a:lnTo>
                      <a:pt x="203" y="111"/>
                    </a:lnTo>
                    <a:lnTo>
                      <a:pt x="204" y="102"/>
                    </a:lnTo>
                    <a:lnTo>
                      <a:pt x="203" y="91"/>
                    </a:lnTo>
                    <a:lnTo>
                      <a:pt x="201" y="81"/>
                    </a:lnTo>
                    <a:lnTo>
                      <a:pt x="199" y="71"/>
                    </a:lnTo>
                    <a:lnTo>
                      <a:pt x="195" y="61"/>
                    </a:lnTo>
                    <a:lnTo>
                      <a:pt x="190" y="53"/>
                    </a:lnTo>
                    <a:lnTo>
                      <a:pt x="185" y="44"/>
                    </a:lnTo>
                    <a:lnTo>
                      <a:pt x="179" y="37"/>
                    </a:lnTo>
                    <a:lnTo>
                      <a:pt x="173" y="29"/>
                    </a:lnTo>
                    <a:lnTo>
                      <a:pt x="166" y="23"/>
                    </a:lnTo>
                    <a:lnTo>
                      <a:pt x="159" y="17"/>
                    </a:lnTo>
                    <a:lnTo>
                      <a:pt x="150" y="12"/>
                    </a:lnTo>
                    <a:lnTo>
                      <a:pt x="141" y="7"/>
                    </a:lnTo>
                    <a:lnTo>
                      <a:pt x="132" y="5"/>
                    </a:lnTo>
                    <a:lnTo>
                      <a:pt x="122" y="1"/>
                    </a:lnTo>
                    <a:lnTo>
                      <a:pt x="112" y="0"/>
                    </a:lnTo>
                    <a:lnTo>
                      <a:pt x="101" y="0"/>
                    </a:lnTo>
                    <a:lnTo>
                      <a:pt x="91" y="0"/>
                    </a:lnTo>
                    <a:lnTo>
                      <a:pt x="82" y="1"/>
                    </a:lnTo>
                    <a:lnTo>
                      <a:pt x="72" y="5"/>
                    </a:lnTo>
                    <a:lnTo>
                      <a:pt x="62" y="7"/>
                    </a:lnTo>
                    <a:lnTo>
                      <a:pt x="53" y="12"/>
                    </a:lnTo>
                    <a:lnTo>
                      <a:pt x="45" y="17"/>
                    </a:lnTo>
                    <a:lnTo>
                      <a:pt x="38" y="23"/>
                    </a:lnTo>
                    <a:lnTo>
                      <a:pt x="30" y="29"/>
                    </a:lnTo>
                    <a:lnTo>
                      <a:pt x="23" y="37"/>
                    </a:lnTo>
                    <a:lnTo>
                      <a:pt x="18" y="44"/>
                    </a:lnTo>
                    <a:lnTo>
                      <a:pt x="12" y="53"/>
                    </a:lnTo>
                    <a:lnTo>
                      <a:pt x="8" y="61"/>
                    </a:lnTo>
                    <a:lnTo>
                      <a:pt x="5" y="71"/>
                    </a:lnTo>
                    <a:lnTo>
                      <a:pt x="2" y="81"/>
                    </a:lnTo>
                    <a:lnTo>
                      <a:pt x="1" y="91"/>
                    </a:lnTo>
                    <a:lnTo>
                      <a:pt x="0" y="102"/>
                    </a:lnTo>
                    <a:lnTo>
                      <a:pt x="1" y="111"/>
                    </a:lnTo>
                    <a:lnTo>
                      <a:pt x="2" y="121"/>
                    </a:lnTo>
                    <a:lnTo>
                      <a:pt x="5" y="131"/>
                    </a:lnTo>
                    <a:lnTo>
                      <a:pt x="8" y="141"/>
                    </a:lnTo>
                    <a:lnTo>
                      <a:pt x="12" y="149"/>
                    </a:lnTo>
                    <a:lnTo>
                      <a:pt x="18" y="158"/>
                    </a:lnTo>
                    <a:lnTo>
                      <a:pt x="23" y="165"/>
                    </a:lnTo>
                    <a:lnTo>
                      <a:pt x="30" y="172"/>
                    </a:lnTo>
                    <a:lnTo>
                      <a:pt x="38" y="180"/>
                    </a:lnTo>
                    <a:lnTo>
                      <a:pt x="45" y="185"/>
                    </a:lnTo>
                    <a:lnTo>
                      <a:pt x="53" y="190"/>
                    </a:lnTo>
                    <a:lnTo>
                      <a:pt x="62" y="194"/>
                    </a:lnTo>
                    <a:lnTo>
                      <a:pt x="72" y="198"/>
                    </a:lnTo>
                    <a:lnTo>
                      <a:pt x="82" y="201"/>
                    </a:lnTo>
                    <a:lnTo>
                      <a:pt x="91" y="202"/>
                    </a:lnTo>
                    <a:lnTo>
                      <a:pt x="101" y="20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76" name="Freeform 136"/>
              <p:cNvSpPr>
                <a:spLocks/>
              </p:cNvSpPr>
              <p:nvPr/>
            </p:nvSpPr>
            <p:spPr bwMode="auto">
              <a:xfrm>
                <a:off x="6468" y="3011"/>
                <a:ext cx="40" cy="40"/>
              </a:xfrm>
              <a:custGeom>
                <a:avLst/>
                <a:gdLst>
                  <a:gd name="T0" fmla="*/ 112 w 203"/>
                  <a:gd name="T1" fmla="*/ 202 h 202"/>
                  <a:gd name="T2" fmla="*/ 132 w 203"/>
                  <a:gd name="T3" fmla="*/ 198 h 202"/>
                  <a:gd name="T4" fmla="*/ 150 w 203"/>
                  <a:gd name="T5" fmla="*/ 190 h 202"/>
                  <a:gd name="T6" fmla="*/ 166 w 203"/>
                  <a:gd name="T7" fmla="*/ 179 h 202"/>
                  <a:gd name="T8" fmla="*/ 179 w 203"/>
                  <a:gd name="T9" fmla="*/ 166 h 202"/>
                  <a:gd name="T10" fmla="*/ 190 w 203"/>
                  <a:gd name="T11" fmla="*/ 150 h 202"/>
                  <a:gd name="T12" fmla="*/ 199 w 203"/>
                  <a:gd name="T13" fmla="*/ 132 h 202"/>
                  <a:gd name="T14" fmla="*/ 203 w 203"/>
                  <a:gd name="T15" fmla="*/ 112 h 202"/>
                  <a:gd name="T16" fmla="*/ 203 w 203"/>
                  <a:gd name="T17" fmla="*/ 91 h 202"/>
                  <a:gd name="T18" fmla="*/ 199 w 203"/>
                  <a:gd name="T19" fmla="*/ 72 h 202"/>
                  <a:gd name="T20" fmla="*/ 190 w 203"/>
                  <a:gd name="T21" fmla="*/ 53 h 202"/>
                  <a:gd name="T22" fmla="*/ 179 w 203"/>
                  <a:gd name="T23" fmla="*/ 37 h 202"/>
                  <a:gd name="T24" fmla="*/ 166 w 203"/>
                  <a:gd name="T25" fmla="*/ 23 h 202"/>
                  <a:gd name="T26" fmla="*/ 150 w 203"/>
                  <a:gd name="T27" fmla="*/ 13 h 202"/>
                  <a:gd name="T28" fmla="*/ 132 w 203"/>
                  <a:gd name="T29" fmla="*/ 4 h 202"/>
                  <a:gd name="T30" fmla="*/ 112 w 203"/>
                  <a:gd name="T31" fmla="*/ 1 h 202"/>
                  <a:gd name="T32" fmla="*/ 91 w 203"/>
                  <a:gd name="T33" fmla="*/ 1 h 202"/>
                  <a:gd name="T34" fmla="*/ 72 w 203"/>
                  <a:gd name="T35" fmla="*/ 4 h 202"/>
                  <a:gd name="T36" fmla="*/ 54 w 203"/>
                  <a:gd name="T37" fmla="*/ 13 h 202"/>
                  <a:gd name="T38" fmla="*/ 36 w 203"/>
                  <a:gd name="T39" fmla="*/ 23 h 202"/>
                  <a:gd name="T40" fmla="*/ 23 w 203"/>
                  <a:gd name="T41" fmla="*/ 37 h 202"/>
                  <a:gd name="T42" fmla="*/ 12 w 203"/>
                  <a:gd name="T43" fmla="*/ 53 h 202"/>
                  <a:gd name="T44" fmla="*/ 5 w 203"/>
                  <a:gd name="T45" fmla="*/ 72 h 202"/>
                  <a:gd name="T46" fmla="*/ 1 w 203"/>
                  <a:gd name="T47" fmla="*/ 91 h 202"/>
                  <a:gd name="T48" fmla="*/ 1 w 203"/>
                  <a:gd name="T49" fmla="*/ 112 h 202"/>
                  <a:gd name="T50" fmla="*/ 5 w 203"/>
                  <a:gd name="T51" fmla="*/ 132 h 202"/>
                  <a:gd name="T52" fmla="*/ 12 w 203"/>
                  <a:gd name="T53" fmla="*/ 150 h 202"/>
                  <a:gd name="T54" fmla="*/ 23 w 203"/>
                  <a:gd name="T55" fmla="*/ 166 h 202"/>
                  <a:gd name="T56" fmla="*/ 36 w 203"/>
                  <a:gd name="T57" fmla="*/ 179 h 202"/>
                  <a:gd name="T58" fmla="*/ 54 w 203"/>
                  <a:gd name="T59" fmla="*/ 190 h 202"/>
                  <a:gd name="T60" fmla="*/ 72 w 203"/>
                  <a:gd name="T61" fmla="*/ 198 h 202"/>
                  <a:gd name="T62" fmla="*/ 91 w 203"/>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2">
                    <a:moveTo>
                      <a:pt x="101" y="202"/>
                    </a:moveTo>
                    <a:lnTo>
                      <a:pt x="112" y="202"/>
                    </a:lnTo>
                    <a:lnTo>
                      <a:pt x="122" y="201"/>
                    </a:lnTo>
                    <a:lnTo>
                      <a:pt x="132" y="198"/>
                    </a:lnTo>
                    <a:lnTo>
                      <a:pt x="142" y="195"/>
                    </a:lnTo>
                    <a:lnTo>
                      <a:pt x="150" y="190"/>
                    </a:lnTo>
                    <a:lnTo>
                      <a:pt x="159" y="185"/>
                    </a:lnTo>
                    <a:lnTo>
                      <a:pt x="166" y="179"/>
                    </a:lnTo>
                    <a:lnTo>
                      <a:pt x="173" y="173"/>
                    </a:lnTo>
                    <a:lnTo>
                      <a:pt x="179" y="166"/>
                    </a:lnTo>
                    <a:lnTo>
                      <a:pt x="185" y="158"/>
                    </a:lnTo>
                    <a:lnTo>
                      <a:pt x="190" y="150"/>
                    </a:lnTo>
                    <a:lnTo>
                      <a:pt x="195" y="141"/>
                    </a:lnTo>
                    <a:lnTo>
                      <a:pt x="199" y="132"/>
                    </a:lnTo>
                    <a:lnTo>
                      <a:pt x="201" y="122"/>
                    </a:lnTo>
                    <a:lnTo>
                      <a:pt x="203" y="112"/>
                    </a:lnTo>
                    <a:lnTo>
                      <a:pt x="203" y="101"/>
                    </a:lnTo>
                    <a:lnTo>
                      <a:pt x="203" y="91"/>
                    </a:lnTo>
                    <a:lnTo>
                      <a:pt x="201" y="81"/>
                    </a:lnTo>
                    <a:lnTo>
                      <a:pt x="199" y="72"/>
                    </a:lnTo>
                    <a:lnTo>
                      <a:pt x="195" y="62"/>
                    </a:lnTo>
                    <a:lnTo>
                      <a:pt x="190" y="53"/>
                    </a:lnTo>
                    <a:lnTo>
                      <a:pt x="185" y="45"/>
                    </a:lnTo>
                    <a:lnTo>
                      <a:pt x="179" y="37"/>
                    </a:lnTo>
                    <a:lnTo>
                      <a:pt x="173" y="30"/>
                    </a:lnTo>
                    <a:lnTo>
                      <a:pt x="166" y="23"/>
                    </a:lnTo>
                    <a:lnTo>
                      <a:pt x="159" y="18"/>
                    </a:lnTo>
                    <a:lnTo>
                      <a:pt x="150" y="13"/>
                    </a:lnTo>
                    <a:lnTo>
                      <a:pt x="142" y="8"/>
                    </a:lnTo>
                    <a:lnTo>
                      <a:pt x="132" y="4"/>
                    </a:lnTo>
                    <a:lnTo>
                      <a:pt x="122" y="2"/>
                    </a:lnTo>
                    <a:lnTo>
                      <a:pt x="112" y="1"/>
                    </a:lnTo>
                    <a:lnTo>
                      <a:pt x="101" y="0"/>
                    </a:lnTo>
                    <a:lnTo>
                      <a:pt x="91" y="1"/>
                    </a:lnTo>
                    <a:lnTo>
                      <a:pt x="82" y="2"/>
                    </a:lnTo>
                    <a:lnTo>
                      <a:pt x="72" y="4"/>
                    </a:lnTo>
                    <a:lnTo>
                      <a:pt x="62" y="8"/>
                    </a:lnTo>
                    <a:lnTo>
                      <a:pt x="54" y="13"/>
                    </a:lnTo>
                    <a:lnTo>
                      <a:pt x="45" y="18"/>
                    </a:lnTo>
                    <a:lnTo>
                      <a:pt x="36" y="23"/>
                    </a:lnTo>
                    <a:lnTo>
                      <a:pt x="30" y="30"/>
                    </a:lnTo>
                    <a:lnTo>
                      <a:pt x="23" y="37"/>
                    </a:lnTo>
                    <a:lnTo>
                      <a:pt x="17" y="45"/>
                    </a:lnTo>
                    <a:lnTo>
                      <a:pt x="12" y="53"/>
                    </a:lnTo>
                    <a:lnTo>
                      <a:pt x="8" y="62"/>
                    </a:lnTo>
                    <a:lnTo>
                      <a:pt x="5" y="72"/>
                    </a:lnTo>
                    <a:lnTo>
                      <a:pt x="2" y="81"/>
                    </a:lnTo>
                    <a:lnTo>
                      <a:pt x="1" y="91"/>
                    </a:lnTo>
                    <a:lnTo>
                      <a:pt x="0" y="101"/>
                    </a:lnTo>
                    <a:lnTo>
                      <a:pt x="1" y="112"/>
                    </a:lnTo>
                    <a:lnTo>
                      <a:pt x="2" y="122"/>
                    </a:lnTo>
                    <a:lnTo>
                      <a:pt x="5" y="132"/>
                    </a:lnTo>
                    <a:lnTo>
                      <a:pt x="8" y="141"/>
                    </a:lnTo>
                    <a:lnTo>
                      <a:pt x="12" y="150"/>
                    </a:lnTo>
                    <a:lnTo>
                      <a:pt x="17" y="158"/>
                    </a:lnTo>
                    <a:lnTo>
                      <a:pt x="23" y="166"/>
                    </a:lnTo>
                    <a:lnTo>
                      <a:pt x="30" y="173"/>
                    </a:lnTo>
                    <a:lnTo>
                      <a:pt x="36" y="179"/>
                    </a:lnTo>
                    <a:lnTo>
                      <a:pt x="45" y="185"/>
                    </a:lnTo>
                    <a:lnTo>
                      <a:pt x="54" y="190"/>
                    </a:lnTo>
                    <a:lnTo>
                      <a:pt x="62" y="195"/>
                    </a:lnTo>
                    <a:lnTo>
                      <a:pt x="72" y="198"/>
                    </a:lnTo>
                    <a:lnTo>
                      <a:pt x="82" y="201"/>
                    </a:lnTo>
                    <a:lnTo>
                      <a:pt x="91" y="202"/>
                    </a:lnTo>
                    <a:lnTo>
                      <a:pt x="101" y="202"/>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77" name="Freeform 137"/>
              <p:cNvSpPr>
                <a:spLocks/>
              </p:cNvSpPr>
              <p:nvPr/>
            </p:nvSpPr>
            <p:spPr bwMode="auto">
              <a:xfrm>
                <a:off x="6468" y="3011"/>
                <a:ext cx="40" cy="40"/>
              </a:xfrm>
              <a:custGeom>
                <a:avLst/>
                <a:gdLst>
                  <a:gd name="T0" fmla="*/ 112 w 203"/>
                  <a:gd name="T1" fmla="*/ 202 h 202"/>
                  <a:gd name="T2" fmla="*/ 132 w 203"/>
                  <a:gd name="T3" fmla="*/ 198 h 202"/>
                  <a:gd name="T4" fmla="*/ 150 w 203"/>
                  <a:gd name="T5" fmla="*/ 190 h 202"/>
                  <a:gd name="T6" fmla="*/ 166 w 203"/>
                  <a:gd name="T7" fmla="*/ 179 h 202"/>
                  <a:gd name="T8" fmla="*/ 179 w 203"/>
                  <a:gd name="T9" fmla="*/ 166 h 202"/>
                  <a:gd name="T10" fmla="*/ 190 w 203"/>
                  <a:gd name="T11" fmla="*/ 150 h 202"/>
                  <a:gd name="T12" fmla="*/ 199 w 203"/>
                  <a:gd name="T13" fmla="*/ 132 h 202"/>
                  <a:gd name="T14" fmla="*/ 203 w 203"/>
                  <a:gd name="T15" fmla="*/ 112 h 202"/>
                  <a:gd name="T16" fmla="*/ 203 w 203"/>
                  <a:gd name="T17" fmla="*/ 91 h 202"/>
                  <a:gd name="T18" fmla="*/ 199 w 203"/>
                  <a:gd name="T19" fmla="*/ 72 h 202"/>
                  <a:gd name="T20" fmla="*/ 190 w 203"/>
                  <a:gd name="T21" fmla="*/ 53 h 202"/>
                  <a:gd name="T22" fmla="*/ 179 w 203"/>
                  <a:gd name="T23" fmla="*/ 37 h 202"/>
                  <a:gd name="T24" fmla="*/ 166 w 203"/>
                  <a:gd name="T25" fmla="*/ 23 h 202"/>
                  <a:gd name="T26" fmla="*/ 150 w 203"/>
                  <a:gd name="T27" fmla="*/ 13 h 202"/>
                  <a:gd name="T28" fmla="*/ 132 w 203"/>
                  <a:gd name="T29" fmla="*/ 4 h 202"/>
                  <a:gd name="T30" fmla="*/ 112 w 203"/>
                  <a:gd name="T31" fmla="*/ 1 h 202"/>
                  <a:gd name="T32" fmla="*/ 91 w 203"/>
                  <a:gd name="T33" fmla="*/ 1 h 202"/>
                  <a:gd name="T34" fmla="*/ 72 w 203"/>
                  <a:gd name="T35" fmla="*/ 4 h 202"/>
                  <a:gd name="T36" fmla="*/ 54 w 203"/>
                  <a:gd name="T37" fmla="*/ 13 h 202"/>
                  <a:gd name="T38" fmla="*/ 36 w 203"/>
                  <a:gd name="T39" fmla="*/ 23 h 202"/>
                  <a:gd name="T40" fmla="*/ 23 w 203"/>
                  <a:gd name="T41" fmla="*/ 37 h 202"/>
                  <a:gd name="T42" fmla="*/ 12 w 203"/>
                  <a:gd name="T43" fmla="*/ 53 h 202"/>
                  <a:gd name="T44" fmla="*/ 5 w 203"/>
                  <a:gd name="T45" fmla="*/ 72 h 202"/>
                  <a:gd name="T46" fmla="*/ 1 w 203"/>
                  <a:gd name="T47" fmla="*/ 91 h 202"/>
                  <a:gd name="T48" fmla="*/ 1 w 203"/>
                  <a:gd name="T49" fmla="*/ 112 h 202"/>
                  <a:gd name="T50" fmla="*/ 5 w 203"/>
                  <a:gd name="T51" fmla="*/ 132 h 202"/>
                  <a:gd name="T52" fmla="*/ 12 w 203"/>
                  <a:gd name="T53" fmla="*/ 150 h 202"/>
                  <a:gd name="T54" fmla="*/ 23 w 203"/>
                  <a:gd name="T55" fmla="*/ 166 h 202"/>
                  <a:gd name="T56" fmla="*/ 36 w 203"/>
                  <a:gd name="T57" fmla="*/ 179 h 202"/>
                  <a:gd name="T58" fmla="*/ 54 w 203"/>
                  <a:gd name="T59" fmla="*/ 190 h 202"/>
                  <a:gd name="T60" fmla="*/ 72 w 203"/>
                  <a:gd name="T61" fmla="*/ 198 h 202"/>
                  <a:gd name="T62" fmla="*/ 91 w 203"/>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2">
                    <a:moveTo>
                      <a:pt x="101" y="202"/>
                    </a:moveTo>
                    <a:lnTo>
                      <a:pt x="112" y="202"/>
                    </a:lnTo>
                    <a:lnTo>
                      <a:pt x="122" y="201"/>
                    </a:lnTo>
                    <a:lnTo>
                      <a:pt x="132" y="198"/>
                    </a:lnTo>
                    <a:lnTo>
                      <a:pt x="142" y="195"/>
                    </a:lnTo>
                    <a:lnTo>
                      <a:pt x="150" y="190"/>
                    </a:lnTo>
                    <a:lnTo>
                      <a:pt x="159" y="185"/>
                    </a:lnTo>
                    <a:lnTo>
                      <a:pt x="166" y="179"/>
                    </a:lnTo>
                    <a:lnTo>
                      <a:pt x="173" y="173"/>
                    </a:lnTo>
                    <a:lnTo>
                      <a:pt x="179" y="166"/>
                    </a:lnTo>
                    <a:lnTo>
                      <a:pt x="185" y="158"/>
                    </a:lnTo>
                    <a:lnTo>
                      <a:pt x="190" y="150"/>
                    </a:lnTo>
                    <a:lnTo>
                      <a:pt x="195" y="141"/>
                    </a:lnTo>
                    <a:lnTo>
                      <a:pt x="199" y="132"/>
                    </a:lnTo>
                    <a:lnTo>
                      <a:pt x="201" y="122"/>
                    </a:lnTo>
                    <a:lnTo>
                      <a:pt x="203" y="112"/>
                    </a:lnTo>
                    <a:lnTo>
                      <a:pt x="203" y="101"/>
                    </a:lnTo>
                    <a:lnTo>
                      <a:pt x="203" y="91"/>
                    </a:lnTo>
                    <a:lnTo>
                      <a:pt x="201" y="81"/>
                    </a:lnTo>
                    <a:lnTo>
                      <a:pt x="199" y="72"/>
                    </a:lnTo>
                    <a:lnTo>
                      <a:pt x="195" y="62"/>
                    </a:lnTo>
                    <a:lnTo>
                      <a:pt x="190" y="53"/>
                    </a:lnTo>
                    <a:lnTo>
                      <a:pt x="185" y="45"/>
                    </a:lnTo>
                    <a:lnTo>
                      <a:pt x="179" y="37"/>
                    </a:lnTo>
                    <a:lnTo>
                      <a:pt x="173" y="30"/>
                    </a:lnTo>
                    <a:lnTo>
                      <a:pt x="166" y="23"/>
                    </a:lnTo>
                    <a:lnTo>
                      <a:pt x="159" y="18"/>
                    </a:lnTo>
                    <a:lnTo>
                      <a:pt x="150" y="13"/>
                    </a:lnTo>
                    <a:lnTo>
                      <a:pt x="142" y="8"/>
                    </a:lnTo>
                    <a:lnTo>
                      <a:pt x="132" y="4"/>
                    </a:lnTo>
                    <a:lnTo>
                      <a:pt x="122" y="2"/>
                    </a:lnTo>
                    <a:lnTo>
                      <a:pt x="112" y="1"/>
                    </a:lnTo>
                    <a:lnTo>
                      <a:pt x="101" y="0"/>
                    </a:lnTo>
                    <a:lnTo>
                      <a:pt x="91" y="1"/>
                    </a:lnTo>
                    <a:lnTo>
                      <a:pt x="82" y="2"/>
                    </a:lnTo>
                    <a:lnTo>
                      <a:pt x="72" y="4"/>
                    </a:lnTo>
                    <a:lnTo>
                      <a:pt x="62" y="8"/>
                    </a:lnTo>
                    <a:lnTo>
                      <a:pt x="54" y="13"/>
                    </a:lnTo>
                    <a:lnTo>
                      <a:pt x="45" y="18"/>
                    </a:lnTo>
                    <a:lnTo>
                      <a:pt x="36" y="23"/>
                    </a:lnTo>
                    <a:lnTo>
                      <a:pt x="30" y="30"/>
                    </a:lnTo>
                    <a:lnTo>
                      <a:pt x="23" y="37"/>
                    </a:lnTo>
                    <a:lnTo>
                      <a:pt x="17" y="45"/>
                    </a:lnTo>
                    <a:lnTo>
                      <a:pt x="12" y="53"/>
                    </a:lnTo>
                    <a:lnTo>
                      <a:pt x="8" y="62"/>
                    </a:lnTo>
                    <a:lnTo>
                      <a:pt x="5" y="72"/>
                    </a:lnTo>
                    <a:lnTo>
                      <a:pt x="2" y="81"/>
                    </a:lnTo>
                    <a:lnTo>
                      <a:pt x="1" y="91"/>
                    </a:lnTo>
                    <a:lnTo>
                      <a:pt x="0" y="101"/>
                    </a:lnTo>
                    <a:lnTo>
                      <a:pt x="1" y="112"/>
                    </a:lnTo>
                    <a:lnTo>
                      <a:pt x="2" y="122"/>
                    </a:lnTo>
                    <a:lnTo>
                      <a:pt x="5" y="132"/>
                    </a:lnTo>
                    <a:lnTo>
                      <a:pt x="8" y="141"/>
                    </a:lnTo>
                    <a:lnTo>
                      <a:pt x="12" y="150"/>
                    </a:lnTo>
                    <a:lnTo>
                      <a:pt x="17" y="158"/>
                    </a:lnTo>
                    <a:lnTo>
                      <a:pt x="23" y="166"/>
                    </a:lnTo>
                    <a:lnTo>
                      <a:pt x="30" y="173"/>
                    </a:lnTo>
                    <a:lnTo>
                      <a:pt x="36" y="179"/>
                    </a:lnTo>
                    <a:lnTo>
                      <a:pt x="45" y="185"/>
                    </a:lnTo>
                    <a:lnTo>
                      <a:pt x="54" y="190"/>
                    </a:lnTo>
                    <a:lnTo>
                      <a:pt x="62" y="195"/>
                    </a:lnTo>
                    <a:lnTo>
                      <a:pt x="72" y="198"/>
                    </a:lnTo>
                    <a:lnTo>
                      <a:pt x="82" y="201"/>
                    </a:lnTo>
                    <a:lnTo>
                      <a:pt x="91" y="202"/>
                    </a:lnTo>
                    <a:lnTo>
                      <a:pt x="101" y="20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sp>
          <p:nvSpPr>
            <p:cNvPr id="61578" name="Rectangle 138"/>
            <p:cNvSpPr>
              <a:spLocks noChangeArrowheads="1"/>
            </p:cNvSpPr>
            <p:nvPr/>
          </p:nvSpPr>
          <p:spPr bwMode="auto">
            <a:xfrm>
              <a:off x="7078663" y="3849688"/>
              <a:ext cx="83820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t>MASTÓCITO</a:t>
              </a:r>
            </a:p>
          </p:txBody>
        </p:sp>
        <p:grpSp>
          <p:nvGrpSpPr>
            <p:cNvPr id="5" name="Group 323"/>
            <p:cNvGrpSpPr>
              <a:grpSpLocks/>
            </p:cNvGrpSpPr>
            <p:nvPr/>
          </p:nvGrpSpPr>
          <p:grpSpPr bwMode="auto">
            <a:xfrm>
              <a:off x="6815138" y="4171950"/>
              <a:ext cx="88900" cy="88900"/>
              <a:chOff x="4472" y="2993"/>
              <a:chExt cx="56" cy="56"/>
            </a:xfrm>
          </p:grpSpPr>
          <p:sp>
            <p:nvSpPr>
              <p:cNvPr id="61764" name="Freeform 324"/>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65" name="Freeform 325"/>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6" name="Group 326"/>
            <p:cNvGrpSpPr>
              <a:grpSpLocks/>
            </p:cNvGrpSpPr>
            <p:nvPr/>
          </p:nvGrpSpPr>
          <p:grpSpPr bwMode="auto">
            <a:xfrm>
              <a:off x="6599238" y="4387850"/>
              <a:ext cx="88900" cy="88900"/>
              <a:chOff x="4472" y="2993"/>
              <a:chExt cx="56" cy="56"/>
            </a:xfrm>
          </p:grpSpPr>
          <p:sp>
            <p:nvSpPr>
              <p:cNvPr id="61767" name="Freeform 327"/>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68" name="Freeform 328"/>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7" name="Group 332"/>
            <p:cNvGrpSpPr>
              <a:grpSpLocks/>
            </p:cNvGrpSpPr>
            <p:nvPr/>
          </p:nvGrpSpPr>
          <p:grpSpPr bwMode="auto">
            <a:xfrm>
              <a:off x="6383338" y="4171950"/>
              <a:ext cx="88900" cy="88900"/>
              <a:chOff x="4472" y="2993"/>
              <a:chExt cx="56" cy="56"/>
            </a:xfrm>
          </p:grpSpPr>
          <p:sp>
            <p:nvSpPr>
              <p:cNvPr id="61773" name="Freeform 333"/>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74" name="Freeform 334"/>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8" name="Group 335"/>
            <p:cNvGrpSpPr>
              <a:grpSpLocks/>
            </p:cNvGrpSpPr>
            <p:nvPr/>
          </p:nvGrpSpPr>
          <p:grpSpPr bwMode="auto">
            <a:xfrm>
              <a:off x="6238875" y="4387850"/>
              <a:ext cx="88900" cy="88900"/>
              <a:chOff x="4472" y="2993"/>
              <a:chExt cx="56" cy="56"/>
            </a:xfrm>
          </p:grpSpPr>
          <p:sp>
            <p:nvSpPr>
              <p:cNvPr id="61776" name="Freeform 336"/>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77" name="Freeform 337"/>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9" name="Group 469"/>
            <p:cNvGrpSpPr>
              <a:grpSpLocks/>
            </p:cNvGrpSpPr>
            <p:nvPr/>
          </p:nvGrpSpPr>
          <p:grpSpPr bwMode="auto">
            <a:xfrm>
              <a:off x="4491038" y="1870075"/>
              <a:ext cx="4079875" cy="1230313"/>
              <a:chOff x="2829" y="1178"/>
              <a:chExt cx="2570" cy="775"/>
            </a:xfrm>
          </p:grpSpPr>
          <p:sp>
            <p:nvSpPr>
              <p:cNvPr id="61448" name="Freeform 8"/>
              <p:cNvSpPr>
                <a:spLocks/>
              </p:cNvSpPr>
              <p:nvPr/>
            </p:nvSpPr>
            <p:spPr bwMode="auto">
              <a:xfrm>
                <a:off x="5157" y="1258"/>
                <a:ext cx="242" cy="195"/>
              </a:xfrm>
              <a:custGeom>
                <a:avLst/>
                <a:gdLst>
                  <a:gd name="T0" fmla="*/ 30 w 971"/>
                  <a:gd name="T1" fmla="*/ 79 h 780"/>
                  <a:gd name="T2" fmla="*/ 72 w 971"/>
                  <a:gd name="T3" fmla="*/ 119 h 780"/>
                  <a:gd name="T4" fmla="*/ 106 w 971"/>
                  <a:gd name="T5" fmla="*/ 164 h 780"/>
                  <a:gd name="T6" fmla="*/ 135 w 971"/>
                  <a:gd name="T7" fmla="*/ 214 h 780"/>
                  <a:gd name="T8" fmla="*/ 158 w 971"/>
                  <a:gd name="T9" fmla="*/ 268 h 780"/>
                  <a:gd name="T10" fmla="*/ 179 w 971"/>
                  <a:gd name="T11" fmla="*/ 323 h 780"/>
                  <a:gd name="T12" fmla="*/ 206 w 971"/>
                  <a:gd name="T13" fmla="*/ 409 h 780"/>
                  <a:gd name="T14" fmla="*/ 234 w 971"/>
                  <a:gd name="T15" fmla="*/ 493 h 780"/>
                  <a:gd name="T16" fmla="*/ 254 w 971"/>
                  <a:gd name="T17" fmla="*/ 548 h 780"/>
                  <a:gd name="T18" fmla="*/ 278 w 971"/>
                  <a:gd name="T19" fmla="*/ 599 h 780"/>
                  <a:gd name="T20" fmla="*/ 308 w 971"/>
                  <a:gd name="T21" fmla="*/ 645 h 780"/>
                  <a:gd name="T22" fmla="*/ 343 w 971"/>
                  <a:gd name="T23" fmla="*/ 686 h 780"/>
                  <a:gd name="T24" fmla="*/ 387 w 971"/>
                  <a:gd name="T25" fmla="*/ 719 h 780"/>
                  <a:gd name="T26" fmla="*/ 440 w 971"/>
                  <a:gd name="T27" fmla="*/ 746 h 780"/>
                  <a:gd name="T28" fmla="*/ 504 w 971"/>
                  <a:gd name="T29" fmla="*/ 762 h 780"/>
                  <a:gd name="T30" fmla="*/ 601 w 971"/>
                  <a:gd name="T31" fmla="*/ 773 h 780"/>
                  <a:gd name="T32" fmla="*/ 716 w 971"/>
                  <a:gd name="T33" fmla="*/ 779 h 780"/>
                  <a:gd name="T34" fmla="*/ 823 w 971"/>
                  <a:gd name="T35" fmla="*/ 780 h 780"/>
                  <a:gd name="T36" fmla="*/ 923 w 971"/>
                  <a:gd name="T37" fmla="*/ 776 h 780"/>
                  <a:gd name="T38" fmla="*/ 971 w 971"/>
                  <a:gd name="T39" fmla="*/ 292 h 780"/>
                  <a:gd name="T40" fmla="*/ 902 w 971"/>
                  <a:gd name="T41" fmla="*/ 256 h 780"/>
                  <a:gd name="T42" fmla="*/ 825 w 971"/>
                  <a:gd name="T43" fmla="*/ 212 h 780"/>
                  <a:gd name="T44" fmla="*/ 654 w 971"/>
                  <a:gd name="T45" fmla="*/ 116 h 780"/>
                  <a:gd name="T46" fmla="*/ 566 w 971"/>
                  <a:gd name="T47" fmla="*/ 71 h 780"/>
                  <a:gd name="T48" fmla="*/ 481 w 971"/>
                  <a:gd name="T49" fmla="*/ 34 h 780"/>
                  <a:gd name="T50" fmla="*/ 439 w 971"/>
                  <a:gd name="T51" fmla="*/ 19 h 780"/>
                  <a:gd name="T52" fmla="*/ 398 w 971"/>
                  <a:gd name="T53" fmla="*/ 9 h 780"/>
                  <a:gd name="T54" fmla="*/ 360 w 971"/>
                  <a:gd name="T55" fmla="*/ 1 h 780"/>
                  <a:gd name="T56" fmla="*/ 323 w 971"/>
                  <a:gd name="T57" fmla="*/ 0 h 780"/>
                  <a:gd name="T58" fmla="*/ 274 w 971"/>
                  <a:gd name="T59" fmla="*/ 1 h 780"/>
                  <a:gd name="T60" fmla="*/ 218 w 971"/>
                  <a:gd name="T61" fmla="*/ 6 h 780"/>
                  <a:gd name="T62" fmla="*/ 105 w 971"/>
                  <a:gd name="T63" fmla="*/ 24 h 780"/>
                  <a:gd name="T64" fmla="*/ 56 w 971"/>
                  <a:gd name="T65" fmla="*/ 34 h 780"/>
                  <a:gd name="T66" fmla="*/ 19 w 971"/>
                  <a:gd name="T67" fmla="*/ 45 h 780"/>
                  <a:gd name="T68" fmla="*/ 2 w 971"/>
                  <a:gd name="T69" fmla="*/ 55 h 780"/>
                  <a:gd name="T70" fmla="*/ 0 w 971"/>
                  <a:gd name="T71" fmla="*/ 59 h 780"/>
                  <a:gd name="T72" fmla="*/ 5 w 971"/>
                  <a:gd name="T73" fmla="*/ 62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1" h="780">
                    <a:moveTo>
                      <a:pt x="5" y="62"/>
                    </a:moveTo>
                    <a:lnTo>
                      <a:pt x="30" y="79"/>
                    </a:lnTo>
                    <a:lnTo>
                      <a:pt x="51" y="98"/>
                    </a:lnTo>
                    <a:lnTo>
                      <a:pt x="72" y="119"/>
                    </a:lnTo>
                    <a:lnTo>
                      <a:pt x="91" y="140"/>
                    </a:lnTo>
                    <a:lnTo>
                      <a:pt x="106" y="164"/>
                    </a:lnTo>
                    <a:lnTo>
                      <a:pt x="121" y="189"/>
                    </a:lnTo>
                    <a:lnTo>
                      <a:pt x="135" y="214"/>
                    </a:lnTo>
                    <a:lnTo>
                      <a:pt x="148" y="240"/>
                    </a:lnTo>
                    <a:lnTo>
                      <a:pt x="158" y="268"/>
                    </a:lnTo>
                    <a:lnTo>
                      <a:pt x="170" y="294"/>
                    </a:lnTo>
                    <a:lnTo>
                      <a:pt x="179" y="323"/>
                    </a:lnTo>
                    <a:lnTo>
                      <a:pt x="188" y="352"/>
                    </a:lnTo>
                    <a:lnTo>
                      <a:pt x="206" y="409"/>
                    </a:lnTo>
                    <a:lnTo>
                      <a:pt x="223" y="465"/>
                    </a:lnTo>
                    <a:lnTo>
                      <a:pt x="234" y="493"/>
                    </a:lnTo>
                    <a:lnTo>
                      <a:pt x="243" y="521"/>
                    </a:lnTo>
                    <a:lnTo>
                      <a:pt x="254" y="548"/>
                    </a:lnTo>
                    <a:lnTo>
                      <a:pt x="265" y="574"/>
                    </a:lnTo>
                    <a:lnTo>
                      <a:pt x="278" y="599"/>
                    </a:lnTo>
                    <a:lnTo>
                      <a:pt x="292" y="622"/>
                    </a:lnTo>
                    <a:lnTo>
                      <a:pt x="308" y="645"/>
                    </a:lnTo>
                    <a:lnTo>
                      <a:pt x="324" y="665"/>
                    </a:lnTo>
                    <a:lnTo>
                      <a:pt x="343" y="686"/>
                    </a:lnTo>
                    <a:lnTo>
                      <a:pt x="364" y="704"/>
                    </a:lnTo>
                    <a:lnTo>
                      <a:pt x="387" y="719"/>
                    </a:lnTo>
                    <a:lnTo>
                      <a:pt x="412" y="733"/>
                    </a:lnTo>
                    <a:lnTo>
                      <a:pt x="440" y="746"/>
                    </a:lnTo>
                    <a:lnTo>
                      <a:pt x="471" y="755"/>
                    </a:lnTo>
                    <a:lnTo>
                      <a:pt x="504" y="762"/>
                    </a:lnTo>
                    <a:lnTo>
                      <a:pt x="541" y="767"/>
                    </a:lnTo>
                    <a:lnTo>
                      <a:pt x="601" y="773"/>
                    </a:lnTo>
                    <a:lnTo>
                      <a:pt x="658" y="776"/>
                    </a:lnTo>
                    <a:lnTo>
                      <a:pt x="716" y="779"/>
                    </a:lnTo>
                    <a:lnTo>
                      <a:pt x="770" y="780"/>
                    </a:lnTo>
                    <a:lnTo>
                      <a:pt x="823" y="780"/>
                    </a:lnTo>
                    <a:lnTo>
                      <a:pt x="874" y="779"/>
                    </a:lnTo>
                    <a:lnTo>
                      <a:pt x="923" y="776"/>
                    </a:lnTo>
                    <a:lnTo>
                      <a:pt x="971" y="773"/>
                    </a:lnTo>
                    <a:lnTo>
                      <a:pt x="971" y="292"/>
                    </a:lnTo>
                    <a:lnTo>
                      <a:pt x="937" y="275"/>
                    </a:lnTo>
                    <a:lnTo>
                      <a:pt x="902" y="256"/>
                    </a:lnTo>
                    <a:lnTo>
                      <a:pt x="865" y="235"/>
                    </a:lnTo>
                    <a:lnTo>
                      <a:pt x="825" y="212"/>
                    </a:lnTo>
                    <a:lnTo>
                      <a:pt x="741" y="164"/>
                    </a:lnTo>
                    <a:lnTo>
                      <a:pt x="654" y="116"/>
                    </a:lnTo>
                    <a:lnTo>
                      <a:pt x="611" y="93"/>
                    </a:lnTo>
                    <a:lnTo>
                      <a:pt x="566" y="71"/>
                    </a:lnTo>
                    <a:lnTo>
                      <a:pt x="523" y="51"/>
                    </a:lnTo>
                    <a:lnTo>
                      <a:pt x="481" y="34"/>
                    </a:lnTo>
                    <a:lnTo>
                      <a:pt x="459" y="27"/>
                    </a:lnTo>
                    <a:lnTo>
                      <a:pt x="439" y="19"/>
                    </a:lnTo>
                    <a:lnTo>
                      <a:pt x="418" y="14"/>
                    </a:lnTo>
                    <a:lnTo>
                      <a:pt x="398" y="9"/>
                    </a:lnTo>
                    <a:lnTo>
                      <a:pt x="379" y="5"/>
                    </a:lnTo>
                    <a:lnTo>
                      <a:pt x="360" y="1"/>
                    </a:lnTo>
                    <a:lnTo>
                      <a:pt x="342" y="0"/>
                    </a:lnTo>
                    <a:lnTo>
                      <a:pt x="323" y="0"/>
                    </a:lnTo>
                    <a:lnTo>
                      <a:pt x="300" y="0"/>
                    </a:lnTo>
                    <a:lnTo>
                      <a:pt x="274" y="1"/>
                    </a:lnTo>
                    <a:lnTo>
                      <a:pt x="248" y="4"/>
                    </a:lnTo>
                    <a:lnTo>
                      <a:pt x="218" y="6"/>
                    </a:lnTo>
                    <a:lnTo>
                      <a:pt x="160" y="15"/>
                    </a:lnTo>
                    <a:lnTo>
                      <a:pt x="105" y="24"/>
                    </a:lnTo>
                    <a:lnTo>
                      <a:pt x="79" y="29"/>
                    </a:lnTo>
                    <a:lnTo>
                      <a:pt x="56" y="34"/>
                    </a:lnTo>
                    <a:lnTo>
                      <a:pt x="36" y="40"/>
                    </a:lnTo>
                    <a:lnTo>
                      <a:pt x="19" y="45"/>
                    </a:lnTo>
                    <a:lnTo>
                      <a:pt x="8" y="50"/>
                    </a:lnTo>
                    <a:lnTo>
                      <a:pt x="2" y="55"/>
                    </a:lnTo>
                    <a:lnTo>
                      <a:pt x="0" y="57"/>
                    </a:lnTo>
                    <a:lnTo>
                      <a:pt x="0" y="59"/>
                    </a:lnTo>
                    <a:lnTo>
                      <a:pt x="2" y="61"/>
                    </a:lnTo>
                    <a:lnTo>
                      <a:pt x="5" y="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49" name="Freeform 9"/>
              <p:cNvSpPr>
                <a:spLocks/>
              </p:cNvSpPr>
              <p:nvPr/>
            </p:nvSpPr>
            <p:spPr bwMode="auto">
              <a:xfrm>
                <a:off x="5353" y="1482"/>
                <a:ext cx="46" cy="189"/>
              </a:xfrm>
              <a:custGeom>
                <a:avLst/>
                <a:gdLst>
                  <a:gd name="T0" fmla="*/ 0 w 184"/>
                  <a:gd name="T1" fmla="*/ 6 h 758"/>
                  <a:gd name="T2" fmla="*/ 22 w 184"/>
                  <a:gd name="T3" fmla="*/ 25 h 758"/>
                  <a:gd name="T4" fmla="*/ 41 w 184"/>
                  <a:gd name="T5" fmla="*/ 45 h 758"/>
                  <a:gd name="T6" fmla="*/ 57 w 184"/>
                  <a:gd name="T7" fmla="*/ 65 h 758"/>
                  <a:gd name="T8" fmla="*/ 73 w 184"/>
                  <a:gd name="T9" fmla="*/ 87 h 758"/>
                  <a:gd name="T10" fmla="*/ 85 w 184"/>
                  <a:gd name="T11" fmla="*/ 109 h 758"/>
                  <a:gd name="T12" fmla="*/ 97 w 184"/>
                  <a:gd name="T13" fmla="*/ 132 h 758"/>
                  <a:gd name="T14" fmla="*/ 106 w 184"/>
                  <a:gd name="T15" fmla="*/ 155 h 758"/>
                  <a:gd name="T16" fmla="*/ 113 w 184"/>
                  <a:gd name="T17" fmla="*/ 179 h 758"/>
                  <a:gd name="T18" fmla="*/ 120 w 184"/>
                  <a:gd name="T19" fmla="*/ 202 h 758"/>
                  <a:gd name="T20" fmla="*/ 125 w 184"/>
                  <a:gd name="T21" fmla="*/ 227 h 758"/>
                  <a:gd name="T22" fmla="*/ 130 w 184"/>
                  <a:gd name="T23" fmla="*/ 252 h 758"/>
                  <a:gd name="T24" fmla="*/ 133 w 184"/>
                  <a:gd name="T25" fmla="*/ 277 h 758"/>
                  <a:gd name="T26" fmla="*/ 136 w 184"/>
                  <a:gd name="T27" fmla="*/ 328 h 758"/>
                  <a:gd name="T28" fmla="*/ 138 w 184"/>
                  <a:gd name="T29" fmla="*/ 379 h 758"/>
                  <a:gd name="T30" fmla="*/ 136 w 184"/>
                  <a:gd name="T31" fmla="*/ 430 h 758"/>
                  <a:gd name="T32" fmla="*/ 136 w 184"/>
                  <a:gd name="T33" fmla="*/ 481 h 758"/>
                  <a:gd name="T34" fmla="*/ 136 w 184"/>
                  <a:gd name="T35" fmla="*/ 532 h 758"/>
                  <a:gd name="T36" fmla="*/ 138 w 184"/>
                  <a:gd name="T37" fmla="*/ 580 h 758"/>
                  <a:gd name="T38" fmla="*/ 139 w 184"/>
                  <a:gd name="T39" fmla="*/ 605 h 758"/>
                  <a:gd name="T40" fmla="*/ 141 w 184"/>
                  <a:gd name="T41" fmla="*/ 629 h 758"/>
                  <a:gd name="T42" fmla="*/ 145 w 184"/>
                  <a:gd name="T43" fmla="*/ 652 h 758"/>
                  <a:gd name="T44" fmla="*/ 150 w 184"/>
                  <a:gd name="T45" fmla="*/ 673 h 758"/>
                  <a:gd name="T46" fmla="*/ 157 w 184"/>
                  <a:gd name="T47" fmla="*/ 696 h 758"/>
                  <a:gd name="T48" fmla="*/ 163 w 184"/>
                  <a:gd name="T49" fmla="*/ 717 h 758"/>
                  <a:gd name="T50" fmla="*/ 172 w 184"/>
                  <a:gd name="T51" fmla="*/ 737 h 758"/>
                  <a:gd name="T52" fmla="*/ 184 w 184"/>
                  <a:gd name="T53" fmla="*/ 758 h 758"/>
                  <a:gd name="T54" fmla="*/ 184 w 184"/>
                  <a:gd name="T55" fmla="*/ 0 h 758"/>
                  <a:gd name="T56" fmla="*/ 136 w 184"/>
                  <a:gd name="T57" fmla="*/ 2 h 758"/>
                  <a:gd name="T58" fmla="*/ 90 w 184"/>
                  <a:gd name="T59" fmla="*/ 3 h 758"/>
                  <a:gd name="T60" fmla="*/ 46 w 184"/>
                  <a:gd name="T61" fmla="*/ 4 h 758"/>
                  <a:gd name="T62" fmla="*/ 0 w 184"/>
                  <a:gd name="T63" fmla="*/ 6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4" h="758">
                    <a:moveTo>
                      <a:pt x="0" y="6"/>
                    </a:moveTo>
                    <a:lnTo>
                      <a:pt x="22" y="25"/>
                    </a:lnTo>
                    <a:lnTo>
                      <a:pt x="41" y="45"/>
                    </a:lnTo>
                    <a:lnTo>
                      <a:pt x="57" y="65"/>
                    </a:lnTo>
                    <a:lnTo>
                      <a:pt x="73" y="87"/>
                    </a:lnTo>
                    <a:lnTo>
                      <a:pt x="85" y="109"/>
                    </a:lnTo>
                    <a:lnTo>
                      <a:pt x="97" y="132"/>
                    </a:lnTo>
                    <a:lnTo>
                      <a:pt x="106" y="155"/>
                    </a:lnTo>
                    <a:lnTo>
                      <a:pt x="113" y="179"/>
                    </a:lnTo>
                    <a:lnTo>
                      <a:pt x="120" y="202"/>
                    </a:lnTo>
                    <a:lnTo>
                      <a:pt x="125" y="227"/>
                    </a:lnTo>
                    <a:lnTo>
                      <a:pt x="130" y="252"/>
                    </a:lnTo>
                    <a:lnTo>
                      <a:pt x="133" y="277"/>
                    </a:lnTo>
                    <a:lnTo>
                      <a:pt x="136" y="328"/>
                    </a:lnTo>
                    <a:lnTo>
                      <a:pt x="138" y="379"/>
                    </a:lnTo>
                    <a:lnTo>
                      <a:pt x="136" y="430"/>
                    </a:lnTo>
                    <a:lnTo>
                      <a:pt x="136" y="481"/>
                    </a:lnTo>
                    <a:lnTo>
                      <a:pt x="136" y="532"/>
                    </a:lnTo>
                    <a:lnTo>
                      <a:pt x="138" y="580"/>
                    </a:lnTo>
                    <a:lnTo>
                      <a:pt x="139" y="605"/>
                    </a:lnTo>
                    <a:lnTo>
                      <a:pt x="141" y="629"/>
                    </a:lnTo>
                    <a:lnTo>
                      <a:pt x="145" y="652"/>
                    </a:lnTo>
                    <a:lnTo>
                      <a:pt x="150" y="673"/>
                    </a:lnTo>
                    <a:lnTo>
                      <a:pt x="157" y="696"/>
                    </a:lnTo>
                    <a:lnTo>
                      <a:pt x="163" y="717"/>
                    </a:lnTo>
                    <a:lnTo>
                      <a:pt x="172" y="737"/>
                    </a:lnTo>
                    <a:lnTo>
                      <a:pt x="184" y="758"/>
                    </a:lnTo>
                    <a:lnTo>
                      <a:pt x="184" y="0"/>
                    </a:lnTo>
                    <a:lnTo>
                      <a:pt x="136" y="2"/>
                    </a:lnTo>
                    <a:lnTo>
                      <a:pt x="90" y="3"/>
                    </a:lnTo>
                    <a:lnTo>
                      <a:pt x="46" y="4"/>
                    </a:lnTo>
                    <a:lnTo>
                      <a:pt x="0" y="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50" name="Freeform 10"/>
              <p:cNvSpPr>
                <a:spLocks/>
              </p:cNvSpPr>
              <p:nvPr/>
            </p:nvSpPr>
            <p:spPr bwMode="auto">
              <a:xfrm>
                <a:off x="5383" y="1739"/>
                <a:ext cx="16" cy="135"/>
              </a:xfrm>
              <a:custGeom>
                <a:avLst/>
                <a:gdLst>
                  <a:gd name="T0" fmla="*/ 10 w 64"/>
                  <a:gd name="T1" fmla="*/ 7 h 541"/>
                  <a:gd name="T2" fmla="*/ 9 w 64"/>
                  <a:gd name="T3" fmla="*/ 80 h 541"/>
                  <a:gd name="T4" fmla="*/ 5 w 64"/>
                  <a:gd name="T5" fmla="*/ 154 h 541"/>
                  <a:gd name="T6" fmla="*/ 1 w 64"/>
                  <a:gd name="T7" fmla="*/ 227 h 541"/>
                  <a:gd name="T8" fmla="*/ 0 w 64"/>
                  <a:gd name="T9" fmla="*/ 297 h 541"/>
                  <a:gd name="T10" fmla="*/ 0 w 64"/>
                  <a:gd name="T11" fmla="*/ 332 h 541"/>
                  <a:gd name="T12" fmla="*/ 2 w 64"/>
                  <a:gd name="T13" fmla="*/ 365 h 541"/>
                  <a:gd name="T14" fmla="*/ 6 w 64"/>
                  <a:gd name="T15" fmla="*/ 397 h 541"/>
                  <a:gd name="T16" fmla="*/ 13 w 64"/>
                  <a:gd name="T17" fmla="*/ 428 h 541"/>
                  <a:gd name="T18" fmla="*/ 16 w 64"/>
                  <a:gd name="T19" fmla="*/ 444 h 541"/>
                  <a:gd name="T20" fmla="*/ 21 w 64"/>
                  <a:gd name="T21" fmla="*/ 458 h 541"/>
                  <a:gd name="T22" fmla="*/ 27 w 64"/>
                  <a:gd name="T23" fmla="*/ 473 h 541"/>
                  <a:gd name="T24" fmla="*/ 32 w 64"/>
                  <a:gd name="T25" fmla="*/ 487 h 541"/>
                  <a:gd name="T26" fmla="*/ 38 w 64"/>
                  <a:gd name="T27" fmla="*/ 501 h 541"/>
                  <a:gd name="T28" fmla="*/ 46 w 64"/>
                  <a:gd name="T29" fmla="*/ 515 h 541"/>
                  <a:gd name="T30" fmla="*/ 55 w 64"/>
                  <a:gd name="T31" fmla="*/ 528 h 541"/>
                  <a:gd name="T32" fmla="*/ 64 w 64"/>
                  <a:gd name="T33" fmla="*/ 541 h 541"/>
                  <a:gd name="T34" fmla="*/ 64 w 64"/>
                  <a:gd name="T35" fmla="*/ 0 h 541"/>
                  <a:gd name="T36" fmla="*/ 10 w 64"/>
                  <a:gd name="T37" fmla="*/ 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541">
                    <a:moveTo>
                      <a:pt x="10" y="7"/>
                    </a:moveTo>
                    <a:lnTo>
                      <a:pt x="9" y="80"/>
                    </a:lnTo>
                    <a:lnTo>
                      <a:pt x="5" y="154"/>
                    </a:lnTo>
                    <a:lnTo>
                      <a:pt x="1" y="227"/>
                    </a:lnTo>
                    <a:lnTo>
                      <a:pt x="0" y="297"/>
                    </a:lnTo>
                    <a:lnTo>
                      <a:pt x="0" y="332"/>
                    </a:lnTo>
                    <a:lnTo>
                      <a:pt x="2" y="365"/>
                    </a:lnTo>
                    <a:lnTo>
                      <a:pt x="6" y="397"/>
                    </a:lnTo>
                    <a:lnTo>
                      <a:pt x="13" y="428"/>
                    </a:lnTo>
                    <a:lnTo>
                      <a:pt x="16" y="444"/>
                    </a:lnTo>
                    <a:lnTo>
                      <a:pt x="21" y="458"/>
                    </a:lnTo>
                    <a:lnTo>
                      <a:pt x="27" y="473"/>
                    </a:lnTo>
                    <a:lnTo>
                      <a:pt x="32" y="487"/>
                    </a:lnTo>
                    <a:lnTo>
                      <a:pt x="38" y="501"/>
                    </a:lnTo>
                    <a:lnTo>
                      <a:pt x="46" y="515"/>
                    </a:lnTo>
                    <a:lnTo>
                      <a:pt x="55" y="528"/>
                    </a:lnTo>
                    <a:lnTo>
                      <a:pt x="64" y="541"/>
                    </a:lnTo>
                    <a:lnTo>
                      <a:pt x="64" y="0"/>
                    </a:lnTo>
                    <a:lnTo>
                      <a:pt x="10" y="7"/>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0" name="Freeform 20"/>
              <p:cNvSpPr>
                <a:spLocks/>
              </p:cNvSpPr>
              <p:nvPr/>
            </p:nvSpPr>
            <p:spPr bwMode="auto">
              <a:xfrm>
                <a:off x="2901" y="1249"/>
                <a:ext cx="484" cy="241"/>
              </a:xfrm>
              <a:custGeom>
                <a:avLst/>
                <a:gdLst>
                  <a:gd name="T0" fmla="*/ 576 w 1938"/>
                  <a:gd name="T1" fmla="*/ 25 h 968"/>
                  <a:gd name="T2" fmla="*/ 522 w 1938"/>
                  <a:gd name="T3" fmla="*/ 72 h 968"/>
                  <a:gd name="T4" fmla="*/ 426 w 1938"/>
                  <a:gd name="T5" fmla="*/ 143 h 968"/>
                  <a:gd name="T6" fmla="*/ 288 w 1938"/>
                  <a:gd name="T7" fmla="*/ 239 h 968"/>
                  <a:gd name="T8" fmla="*/ 188 w 1938"/>
                  <a:gd name="T9" fmla="*/ 309 h 968"/>
                  <a:gd name="T10" fmla="*/ 128 w 1938"/>
                  <a:gd name="T11" fmla="*/ 353 h 968"/>
                  <a:gd name="T12" fmla="*/ 77 w 1938"/>
                  <a:gd name="T13" fmla="*/ 398 h 968"/>
                  <a:gd name="T14" fmla="*/ 37 w 1938"/>
                  <a:gd name="T15" fmla="*/ 440 h 968"/>
                  <a:gd name="T16" fmla="*/ 10 w 1938"/>
                  <a:gd name="T17" fmla="*/ 480 h 968"/>
                  <a:gd name="T18" fmla="*/ 0 w 1938"/>
                  <a:gd name="T19" fmla="*/ 518 h 968"/>
                  <a:gd name="T20" fmla="*/ 10 w 1938"/>
                  <a:gd name="T21" fmla="*/ 554 h 968"/>
                  <a:gd name="T22" fmla="*/ 41 w 1938"/>
                  <a:gd name="T23" fmla="*/ 585 h 968"/>
                  <a:gd name="T24" fmla="*/ 96 w 1938"/>
                  <a:gd name="T25" fmla="*/ 616 h 968"/>
                  <a:gd name="T26" fmla="*/ 179 w 1938"/>
                  <a:gd name="T27" fmla="*/ 642 h 968"/>
                  <a:gd name="T28" fmla="*/ 284 w 1938"/>
                  <a:gd name="T29" fmla="*/ 666 h 968"/>
                  <a:gd name="T30" fmla="*/ 394 w 1938"/>
                  <a:gd name="T31" fmla="*/ 694 h 968"/>
                  <a:gd name="T32" fmla="*/ 502 w 1938"/>
                  <a:gd name="T33" fmla="*/ 726 h 968"/>
                  <a:gd name="T34" fmla="*/ 610 w 1938"/>
                  <a:gd name="T35" fmla="*/ 763 h 968"/>
                  <a:gd name="T36" fmla="*/ 712 w 1938"/>
                  <a:gd name="T37" fmla="*/ 802 h 968"/>
                  <a:gd name="T38" fmla="*/ 810 w 1938"/>
                  <a:gd name="T39" fmla="*/ 844 h 968"/>
                  <a:gd name="T40" fmla="*/ 900 w 1938"/>
                  <a:gd name="T41" fmla="*/ 888 h 968"/>
                  <a:gd name="T42" fmla="*/ 982 w 1938"/>
                  <a:gd name="T43" fmla="*/ 932 h 968"/>
                  <a:gd name="T44" fmla="*/ 1037 w 1938"/>
                  <a:gd name="T45" fmla="*/ 963 h 968"/>
                  <a:gd name="T46" fmla="*/ 1080 w 1938"/>
                  <a:gd name="T47" fmla="*/ 968 h 968"/>
                  <a:gd name="T48" fmla="*/ 1134 w 1938"/>
                  <a:gd name="T49" fmla="*/ 961 h 968"/>
                  <a:gd name="T50" fmla="*/ 1197 w 1938"/>
                  <a:gd name="T51" fmla="*/ 945 h 968"/>
                  <a:gd name="T52" fmla="*/ 1267 w 1938"/>
                  <a:gd name="T53" fmla="*/ 918 h 968"/>
                  <a:gd name="T54" fmla="*/ 1343 w 1938"/>
                  <a:gd name="T55" fmla="*/ 884 h 968"/>
                  <a:gd name="T56" fmla="*/ 1420 w 1938"/>
                  <a:gd name="T57" fmla="*/ 843 h 968"/>
                  <a:gd name="T58" fmla="*/ 1501 w 1938"/>
                  <a:gd name="T59" fmla="*/ 797 h 968"/>
                  <a:gd name="T60" fmla="*/ 1579 w 1938"/>
                  <a:gd name="T61" fmla="*/ 747 h 968"/>
                  <a:gd name="T62" fmla="*/ 1654 w 1938"/>
                  <a:gd name="T63" fmla="*/ 696 h 968"/>
                  <a:gd name="T64" fmla="*/ 1725 w 1938"/>
                  <a:gd name="T65" fmla="*/ 644 h 968"/>
                  <a:gd name="T66" fmla="*/ 1789 w 1938"/>
                  <a:gd name="T67" fmla="*/ 592 h 968"/>
                  <a:gd name="T68" fmla="*/ 1844 w 1938"/>
                  <a:gd name="T69" fmla="*/ 542 h 968"/>
                  <a:gd name="T70" fmla="*/ 1888 w 1938"/>
                  <a:gd name="T71" fmla="*/ 495 h 968"/>
                  <a:gd name="T72" fmla="*/ 1920 w 1938"/>
                  <a:gd name="T73" fmla="*/ 453 h 968"/>
                  <a:gd name="T74" fmla="*/ 1937 w 1938"/>
                  <a:gd name="T75" fmla="*/ 417 h 968"/>
                  <a:gd name="T76" fmla="*/ 1936 w 1938"/>
                  <a:gd name="T77" fmla="*/ 381 h 968"/>
                  <a:gd name="T78" fmla="*/ 1914 w 1938"/>
                  <a:gd name="T79" fmla="*/ 341 h 968"/>
                  <a:gd name="T80" fmla="*/ 1874 w 1938"/>
                  <a:gd name="T81" fmla="*/ 301 h 968"/>
                  <a:gd name="T82" fmla="*/ 1816 w 1938"/>
                  <a:gd name="T83" fmla="*/ 263 h 968"/>
                  <a:gd name="T84" fmla="*/ 1744 w 1938"/>
                  <a:gd name="T85" fmla="*/ 227 h 968"/>
                  <a:gd name="T86" fmla="*/ 1659 w 1938"/>
                  <a:gd name="T87" fmla="*/ 192 h 968"/>
                  <a:gd name="T88" fmla="*/ 1565 w 1938"/>
                  <a:gd name="T89" fmla="*/ 160 h 968"/>
                  <a:gd name="T90" fmla="*/ 1463 w 1938"/>
                  <a:gd name="T91" fmla="*/ 129 h 968"/>
                  <a:gd name="T92" fmla="*/ 1354 w 1938"/>
                  <a:gd name="T93" fmla="*/ 101 h 968"/>
                  <a:gd name="T94" fmla="*/ 1243 w 1938"/>
                  <a:gd name="T95" fmla="*/ 76 h 968"/>
                  <a:gd name="T96" fmla="*/ 1131 w 1938"/>
                  <a:gd name="T97" fmla="*/ 54 h 968"/>
                  <a:gd name="T98" fmla="*/ 1020 w 1938"/>
                  <a:gd name="T99" fmla="*/ 36 h 968"/>
                  <a:gd name="T100" fmla="*/ 913 w 1938"/>
                  <a:gd name="T101" fmla="*/ 21 h 968"/>
                  <a:gd name="T102" fmla="*/ 812 w 1938"/>
                  <a:gd name="T103" fmla="*/ 9 h 968"/>
                  <a:gd name="T104" fmla="*/ 719 w 1938"/>
                  <a:gd name="T105" fmla="*/ 3 h 968"/>
                  <a:gd name="T106" fmla="*/ 638 w 1938"/>
                  <a:gd name="T107"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8" h="968">
                    <a:moveTo>
                      <a:pt x="601" y="0"/>
                    </a:moveTo>
                    <a:lnTo>
                      <a:pt x="576" y="25"/>
                    </a:lnTo>
                    <a:lnTo>
                      <a:pt x="551" y="47"/>
                    </a:lnTo>
                    <a:lnTo>
                      <a:pt x="522" y="72"/>
                    </a:lnTo>
                    <a:lnTo>
                      <a:pt x="491" y="96"/>
                    </a:lnTo>
                    <a:lnTo>
                      <a:pt x="426" y="143"/>
                    </a:lnTo>
                    <a:lnTo>
                      <a:pt x="357" y="192"/>
                    </a:lnTo>
                    <a:lnTo>
                      <a:pt x="288" y="239"/>
                    </a:lnTo>
                    <a:lnTo>
                      <a:pt x="221" y="286"/>
                    </a:lnTo>
                    <a:lnTo>
                      <a:pt x="188" y="309"/>
                    </a:lnTo>
                    <a:lnTo>
                      <a:pt x="157" y="332"/>
                    </a:lnTo>
                    <a:lnTo>
                      <a:pt x="128" y="353"/>
                    </a:lnTo>
                    <a:lnTo>
                      <a:pt x="101" y="376"/>
                    </a:lnTo>
                    <a:lnTo>
                      <a:pt x="77" y="398"/>
                    </a:lnTo>
                    <a:lnTo>
                      <a:pt x="55" y="418"/>
                    </a:lnTo>
                    <a:lnTo>
                      <a:pt x="37" y="440"/>
                    </a:lnTo>
                    <a:lnTo>
                      <a:pt x="22" y="461"/>
                    </a:lnTo>
                    <a:lnTo>
                      <a:pt x="10" y="480"/>
                    </a:lnTo>
                    <a:lnTo>
                      <a:pt x="3" y="499"/>
                    </a:lnTo>
                    <a:lnTo>
                      <a:pt x="0" y="518"/>
                    </a:lnTo>
                    <a:lnTo>
                      <a:pt x="3" y="536"/>
                    </a:lnTo>
                    <a:lnTo>
                      <a:pt x="10" y="554"/>
                    </a:lnTo>
                    <a:lnTo>
                      <a:pt x="22" y="570"/>
                    </a:lnTo>
                    <a:lnTo>
                      <a:pt x="41" y="585"/>
                    </a:lnTo>
                    <a:lnTo>
                      <a:pt x="65" y="601"/>
                    </a:lnTo>
                    <a:lnTo>
                      <a:pt x="96" y="616"/>
                    </a:lnTo>
                    <a:lnTo>
                      <a:pt x="134" y="629"/>
                    </a:lnTo>
                    <a:lnTo>
                      <a:pt x="179" y="642"/>
                    </a:lnTo>
                    <a:lnTo>
                      <a:pt x="231" y="654"/>
                    </a:lnTo>
                    <a:lnTo>
                      <a:pt x="284" y="666"/>
                    </a:lnTo>
                    <a:lnTo>
                      <a:pt x="339" y="678"/>
                    </a:lnTo>
                    <a:lnTo>
                      <a:pt x="394" y="694"/>
                    </a:lnTo>
                    <a:lnTo>
                      <a:pt x="449" y="709"/>
                    </a:lnTo>
                    <a:lnTo>
                      <a:pt x="502" y="726"/>
                    </a:lnTo>
                    <a:lnTo>
                      <a:pt x="556" y="743"/>
                    </a:lnTo>
                    <a:lnTo>
                      <a:pt x="610" y="763"/>
                    </a:lnTo>
                    <a:lnTo>
                      <a:pt x="662" y="782"/>
                    </a:lnTo>
                    <a:lnTo>
                      <a:pt x="712" y="802"/>
                    </a:lnTo>
                    <a:lnTo>
                      <a:pt x="761" y="823"/>
                    </a:lnTo>
                    <a:lnTo>
                      <a:pt x="810" y="844"/>
                    </a:lnTo>
                    <a:lnTo>
                      <a:pt x="856" y="866"/>
                    </a:lnTo>
                    <a:lnTo>
                      <a:pt x="900" y="888"/>
                    </a:lnTo>
                    <a:lnTo>
                      <a:pt x="942" y="910"/>
                    </a:lnTo>
                    <a:lnTo>
                      <a:pt x="982" y="932"/>
                    </a:lnTo>
                    <a:lnTo>
                      <a:pt x="1020" y="955"/>
                    </a:lnTo>
                    <a:lnTo>
                      <a:pt x="1037" y="963"/>
                    </a:lnTo>
                    <a:lnTo>
                      <a:pt x="1057" y="968"/>
                    </a:lnTo>
                    <a:lnTo>
                      <a:pt x="1080" y="968"/>
                    </a:lnTo>
                    <a:lnTo>
                      <a:pt x="1106" y="967"/>
                    </a:lnTo>
                    <a:lnTo>
                      <a:pt x="1134" y="961"/>
                    </a:lnTo>
                    <a:lnTo>
                      <a:pt x="1164" y="954"/>
                    </a:lnTo>
                    <a:lnTo>
                      <a:pt x="1197" y="945"/>
                    </a:lnTo>
                    <a:lnTo>
                      <a:pt x="1232" y="932"/>
                    </a:lnTo>
                    <a:lnTo>
                      <a:pt x="1267" y="918"/>
                    </a:lnTo>
                    <a:lnTo>
                      <a:pt x="1304" y="902"/>
                    </a:lnTo>
                    <a:lnTo>
                      <a:pt x="1343" y="884"/>
                    </a:lnTo>
                    <a:lnTo>
                      <a:pt x="1381" y="865"/>
                    </a:lnTo>
                    <a:lnTo>
                      <a:pt x="1420" y="843"/>
                    </a:lnTo>
                    <a:lnTo>
                      <a:pt x="1460" y="821"/>
                    </a:lnTo>
                    <a:lnTo>
                      <a:pt x="1501" y="797"/>
                    </a:lnTo>
                    <a:lnTo>
                      <a:pt x="1540" y="773"/>
                    </a:lnTo>
                    <a:lnTo>
                      <a:pt x="1579" y="747"/>
                    </a:lnTo>
                    <a:lnTo>
                      <a:pt x="1617" y="722"/>
                    </a:lnTo>
                    <a:lnTo>
                      <a:pt x="1654" y="696"/>
                    </a:lnTo>
                    <a:lnTo>
                      <a:pt x="1691" y="670"/>
                    </a:lnTo>
                    <a:lnTo>
                      <a:pt x="1725" y="644"/>
                    </a:lnTo>
                    <a:lnTo>
                      <a:pt x="1758" y="617"/>
                    </a:lnTo>
                    <a:lnTo>
                      <a:pt x="1789" y="592"/>
                    </a:lnTo>
                    <a:lnTo>
                      <a:pt x="1818" y="566"/>
                    </a:lnTo>
                    <a:lnTo>
                      <a:pt x="1844" y="542"/>
                    </a:lnTo>
                    <a:lnTo>
                      <a:pt x="1868" y="518"/>
                    </a:lnTo>
                    <a:lnTo>
                      <a:pt x="1888" y="495"/>
                    </a:lnTo>
                    <a:lnTo>
                      <a:pt x="1906" y="473"/>
                    </a:lnTo>
                    <a:lnTo>
                      <a:pt x="1920" y="453"/>
                    </a:lnTo>
                    <a:lnTo>
                      <a:pt x="1930" y="435"/>
                    </a:lnTo>
                    <a:lnTo>
                      <a:pt x="1937" y="417"/>
                    </a:lnTo>
                    <a:lnTo>
                      <a:pt x="1938" y="402"/>
                    </a:lnTo>
                    <a:lnTo>
                      <a:pt x="1936" y="381"/>
                    </a:lnTo>
                    <a:lnTo>
                      <a:pt x="1928" y="361"/>
                    </a:lnTo>
                    <a:lnTo>
                      <a:pt x="1914" y="341"/>
                    </a:lnTo>
                    <a:lnTo>
                      <a:pt x="1896" y="322"/>
                    </a:lnTo>
                    <a:lnTo>
                      <a:pt x="1874" y="301"/>
                    </a:lnTo>
                    <a:lnTo>
                      <a:pt x="1846" y="282"/>
                    </a:lnTo>
                    <a:lnTo>
                      <a:pt x="1816" y="263"/>
                    </a:lnTo>
                    <a:lnTo>
                      <a:pt x="1781" y="245"/>
                    </a:lnTo>
                    <a:lnTo>
                      <a:pt x="1744" y="227"/>
                    </a:lnTo>
                    <a:lnTo>
                      <a:pt x="1704" y="209"/>
                    </a:lnTo>
                    <a:lnTo>
                      <a:pt x="1659" y="192"/>
                    </a:lnTo>
                    <a:lnTo>
                      <a:pt x="1613" y="175"/>
                    </a:lnTo>
                    <a:lnTo>
                      <a:pt x="1565" y="160"/>
                    </a:lnTo>
                    <a:lnTo>
                      <a:pt x="1515" y="144"/>
                    </a:lnTo>
                    <a:lnTo>
                      <a:pt x="1463" y="129"/>
                    </a:lnTo>
                    <a:lnTo>
                      <a:pt x="1409" y="115"/>
                    </a:lnTo>
                    <a:lnTo>
                      <a:pt x="1354" y="101"/>
                    </a:lnTo>
                    <a:lnTo>
                      <a:pt x="1299" y="88"/>
                    </a:lnTo>
                    <a:lnTo>
                      <a:pt x="1243" y="76"/>
                    </a:lnTo>
                    <a:lnTo>
                      <a:pt x="1187" y="65"/>
                    </a:lnTo>
                    <a:lnTo>
                      <a:pt x="1131" y="54"/>
                    </a:lnTo>
                    <a:lnTo>
                      <a:pt x="1075" y="45"/>
                    </a:lnTo>
                    <a:lnTo>
                      <a:pt x="1020" y="36"/>
                    </a:lnTo>
                    <a:lnTo>
                      <a:pt x="967" y="28"/>
                    </a:lnTo>
                    <a:lnTo>
                      <a:pt x="913" y="21"/>
                    </a:lnTo>
                    <a:lnTo>
                      <a:pt x="862" y="14"/>
                    </a:lnTo>
                    <a:lnTo>
                      <a:pt x="812" y="9"/>
                    </a:lnTo>
                    <a:lnTo>
                      <a:pt x="765" y="5"/>
                    </a:lnTo>
                    <a:lnTo>
                      <a:pt x="719" y="3"/>
                    </a:lnTo>
                    <a:lnTo>
                      <a:pt x="677" y="0"/>
                    </a:lnTo>
                    <a:lnTo>
                      <a:pt x="638" y="0"/>
                    </a:lnTo>
                    <a:lnTo>
                      <a:pt x="60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1" name="Freeform 21"/>
              <p:cNvSpPr>
                <a:spLocks/>
              </p:cNvSpPr>
              <p:nvPr/>
            </p:nvSpPr>
            <p:spPr bwMode="auto">
              <a:xfrm>
                <a:off x="3272" y="1386"/>
                <a:ext cx="539" cy="265"/>
              </a:xfrm>
              <a:custGeom>
                <a:avLst/>
                <a:gdLst>
                  <a:gd name="T0" fmla="*/ 871 w 2159"/>
                  <a:gd name="T1" fmla="*/ 35 h 1059"/>
                  <a:gd name="T2" fmla="*/ 772 w 2159"/>
                  <a:gd name="T3" fmla="*/ 86 h 1059"/>
                  <a:gd name="T4" fmla="*/ 656 w 2159"/>
                  <a:gd name="T5" fmla="*/ 136 h 1059"/>
                  <a:gd name="T6" fmla="*/ 404 w 2159"/>
                  <a:gd name="T7" fmla="*/ 236 h 1059"/>
                  <a:gd name="T8" fmla="*/ 246 w 2159"/>
                  <a:gd name="T9" fmla="*/ 303 h 1059"/>
                  <a:gd name="T10" fmla="*/ 144 w 2159"/>
                  <a:gd name="T11" fmla="*/ 357 h 1059"/>
                  <a:gd name="T12" fmla="*/ 65 w 2159"/>
                  <a:gd name="T13" fmla="*/ 411 h 1059"/>
                  <a:gd name="T14" fmla="*/ 14 w 2159"/>
                  <a:gd name="T15" fmla="*/ 470 h 1059"/>
                  <a:gd name="T16" fmla="*/ 0 w 2159"/>
                  <a:gd name="T17" fmla="*/ 534 h 1059"/>
                  <a:gd name="T18" fmla="*/ 21 w 2159"/>
                  <a:gd name="T19" fmla="*/ 589 h 1059"/>
                  <a:gd name="T20" fmla="*/ 59 w 2159"/>
                  <a:gd name="T21" fmla="*/ 621 h 1059"/>
                  <a:gd name="T22" fmla="*/ 119 w 2159"/>
                  <a:gd name="T23" fmla="*/ 654 h 1059"/>
                  <a:gd name="T24" fmla="*/ 253 w 2159"/>
                  <a:gd name="T25" fmla="*/ 708 h 1059"/>
                  <a:gd name="T26" fmla="*/ 510 w 2159"/>
                  <a:gd name="T27" fmla="*/ 790 h 1059"/>
                  <a:gd name="T28" fmla="*/ 810 w 2159"/>
                  <a:gd name="T29" fmla="*/ 877 h 1059"/>
                  <a:gd name="T30" fmla="*/ 931 w 2159"/>
                  <a:gd name="T31" fmla="*/ 921 h 1059"/>
                  <a:gd name="T32" fmla="*/ 1087 w 2159"/>
                  <a:gd name="T33" fmla="*/ 981 h 1059"/>
                  <a:gd name="T34" fmla="*/ 1231 w 2159"/>
                  <a:gd name="T35" fmla="*/ 1027 h 1059"/>
                  <a:gd name="T36" fmla="*/ 1319 w 2159"/>
                  <a:gd name="T37" fmla="*/ 1046 h 1059"/>
                  <a:gd name="T38" fmla="*/ 1405 w 2159"/>
                  <a:gd name="T39" fmla="*/ 1058 h 1059"/>
                  <a:gd name="T40" fmla="*/ 1488 w 2159"/>
                  <a:gd name="T41" fmla="*/ 1058 h 1059"/>
                  <a:gd name="T42" fmla="*/ 1566 w 2159"/>
                  <a:gd name="T43" fmla="*/ 1042 h 1059"/>
                  <a:gd name="T44" fmla="*/ 1636 w 2159"/>
                  <a:gd name="T45" fmla="*/ 1012 h 1059"/>
                  <a:gd name="T46" fmla="*/ 1711 w 2159"/>
                  <a:gd name="T47" fmla="*/ 955 h 1059"/>
                  <a:gd name="T48" fmla="*/ 1809 w 2159"/>
                  <a:gd name="T49" fmla="*/ 865 h 1059"/>
                  <a:gd name="T50" fmla="*/ 1911 w 2159"/>
                  <a:gd name="T51" fmla="*/ 761 h 1059"/>
                  <a:gd name="T52" fmla="*/ 1998 w 2159"/>
                  <a:gd name="T53" fmla="*/ 660 h 1059"/>
                  <a:gd name="T54" fmla="*/ 2044 w 2159"/>
                  <a:gd name="T55" fmla="*/ 591 h 1059"/>
                  <a:gd name="T56" fmla="*/ 2056 w 2159"/>
                  <a:gd name="T57" fmla="*/ 561 h 1059"/>
                  <a:gd name="T58" fmla="*/ 2073 w 2159"/>
                  <a:gd name="T59" fmla="*/ 502 h 1059"/>
                  <a:gd name="T60" fmla="*/ 2115 w 2159"/>
                  <a:gd name="T61" fmla="*/ 408 h 1059"/>
                  <a:gd name="T62" fmla="*/ 2152 w 2159"/>
                  <a:gd name="T63" fmla="*/ 322 h 1059"/>
                  <a:gd name="T64" fmla="*/ 2159 w 2159"/>
                  <a:gd name="T65" fmla="*/ 279 h 1059"/>
                  <a:gd name="T66" fmla="*/ 2147 w 2159"/>
                  <a:gd name="T67" fmla="*/ 243 h 1059"/>
                  <a:gd name="T68" fmla="*/ 2113 w 2159"/>
                  <a:gd name="T69" fmla="*/ 215 h 1059"/>
                  <a:gd name="T70" fmla="*/ 2049 w 2159"/>
                  <a:gd name="T71" fmla="*/ 199 h 1059"/>
                  <a:gd name="T72" fmla="*/ 1950 w 2159"/>
                  <a:gd name="T73" fmla="*/ 193 h 1059"/>
                  <a:gd name="T74" fmla="*/ 1808 w 2159"/>
                  <a:gd name="T75" fmla="*/ 202 h 1059"/>
                  <a:gd name="T76" fmla="*/ 1617 w 2159"/>
                  <a:gd name="T77" fmla="*/ 219 h 1059"/>
                  <a:gd name="T78" fmla="*/ 1502 w 2159"/>
                  <a:gd name="T79" fmla="*/ 222 h 1059"/>
                  <a:gd name="T80" fmla="*/ 1387 w 2159"/>
                  <a:gd name="T81" fmla="*/ 218 h 1059"/>
                  <a:gd name="T82" fmla="*/ 1279 w 2159"/>
                  <a:gd name="T83" fmla="*/ 205 h 1059"/>
                  <a:gd name="T84" fmla="*/ 1187 w 2159"/>
                  <a:gd name="T85" fmla="*/ 181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9" h="1059">
                    <a:moveTo>
                      <a:pt x="926" y="0"/>
                    </a:moveTo>
                    <a:lnTo>
                      <a:pt x="900" y="18"/>
                    </a:lnTo>
                    <a:lnTo>
                      <a:pt x="871" y="35"/>
                    </a:lnTo>
                    <a:lnTo>
                      <a:pt x="840" y="52"/>
                    </a:lnTo>
                    <a:lnTo>
                      <a:pt x="807" y="70"/>
                    </a:lnTo>
                    <a:lnTo>
                      <a:pt x="772" y="86"/>
                    </a:lnTo>
                    <a:lnTo>
                      <a:pt x="735" y="103"/>
                    </a:lnTo>
                    <a:lnTo>
                      <a:pt x="695" y="120"/>
                    </a:lnTo>
                    <a:lnTo>
                      <a:pt x="656" y="136"/>
                    </a:lnTo>
                    <a:lnTo>
                      <a:pt x="573" y="169"/>
                    </a:lnTo>
                    <a:lnTo>
                      <a:pt x="489" y="202"/>
                    </a:lnTo>
                    <a:lnTo>
                      <a:pt x="404" y="236"/>
                    </a:lnTo>
                    <a:lnTo>
                      <a:pt x="323" y="269"/>
                    </a:lnTo>
                    <a:lnTo>
                      <a:pt x="285" y="287"/>
                    </a:lnTo>
                    <a:lnTo>
                      <a:pt x="246" y="303"/>
                    </a:lnTo>
                    <a:lnTo>
                      <a:pt x="211" y="321"/>
                    </a:lnTo>
                    <a:lnTo>
                      <a:pt x="176" y="339"/>
                    </a:lnTo>
                    <a:lnTo>
                      <a:pt x="144" y="357"/>
                    </a:lnTo>
                    <a:lnTo>
                      <a:pt x="115" y="375"/>
                    </a:lnTo>
                    <a:lnTo>
                      <a:pt x="88" y="392"/>
                    </a:lnTo>
                    <a:lnTo>
                      <a:pt x="65" y="411"/>
                    </a:lnTo>
                    <a:lnTo>
                      <a:pt x="45" y="431"/>
                    </a:lnTo>
                    <a:lnTo>
                      <a:pt x="27" y="451"/>
                    </a:lnTo>
                    <a:lnTo>
                      <a:pt x="14" y="470"/>
                    </a:lnTo>
                    <a:lnTo>
                      <a:pt x="5" y="492"/>
                    </a:lnTo>
                    <a:lnTo>
                      <a:pt x="0" y="512"/>
                    </a:lnTo>
                    <a:lnTo>
                      <a:pt x="0" y="534"/>
                    </a:lnTo>
                    <a:lnTo>
                      <a:pt x="4" y="556"/>
                    </a:lnTo>
                    <a:lnTo>
                      <a:pt x="14" y="578"/>
                    </a:lnTo>
                    <a:lnTo>
                      <a:pt x="21" y="589"/>
                    </a:lnTo>
                    <a:lnTo>
                      <a:pt x="31" y="599"/>
                    </a:lnTo>
                    <a:lnTo>
                      <a:pt x="44" y="609"/>
                    </a:lnTo>
                    <a:lnTo>
                      <a:pt x="59" y="621"/>
                    </a:lnTo>
                    <a:lnTo>
                      <a:pt x="77" y="631"/>
                    </a:lnTo>
                    <a:lnTo>
                      <a:pt x="97" y="642"/>
                    </a:lnTo>
                    <a:lnTo>
                      <a:pt x="119" y="654"/>
                    </a:lnTo>
                    <a:lnTo>
                      <a:pt x="143" y="664"/>
                    </a:lnTo>
                    <a:lnTo>
                      <a:pt x="195" y="687"/>
                    </a:lnTo>
                    <a:lnTo>
                      <a:pt x="253" y="708"/>
                    </a:lnTo>
                    <a:lnTo>
                      <a:pt x="315" y="730"/>
                    </a:lnTo>
                    <a:lnTo>
                      <a:pt x="380" y="751"/>
                    </a:lnTo>
                    <a:lnTo>
                      <a:pt x="510" y="790"/>
                    </a:lnTo>
                    <a:lnTo>
                      <a:pt x="633" y="826"/>
                    </a:lnTo>
                    <a:lnTo>
                      <a:pt x="737" y="855"/>
                    </a:lnTo>
                    <a:lnTo>
                      <a:pt x="810" y="877"/>
                    </a:lnTo>
                    <a:lnTo>
                      <a:pt x="846" y="888"/>
                    </a:lnTo>
                    <a:lnTo>
                      <a:pt x="886" y="904"/>
                    </a:lnTo>
                    <a:lnTo>
                      <a:pt x="931" y="921"/>
                    </a:lnTo>
                    <a:lnTo>
                      <a:pt x="979" y="940"/>
                    </a:lnTo>
                    <a:lnTo>
                      <a:pt x="1032" y="961"/>
                    </a:lnTo>
                    <a:lnTo>
                      <a:pt x="1087" y="981"/>
                    </a:lnTo>
                    <a:lnTo>
                      <a:pt x="1144" y="1000"/>
                    </a:lnTo>
                    <a:lnTo>
                      <a:pt x="1201" y="1018"/>
                    </a:lnTo>
                    <a:lnTo>
                      <a:pt x="1231" y="1027"/>
                    </a:lnTo>
                    <a:lnTo>
                      <a:pt x="1260" y="1034"/>
                    </a:lnTo>
                    <a:lnTo>
                      <a:pt x="1289" y="1041"/>
                    </a:lnTo>
                    <a:lnTo>
                      <a:pt x="1319" y="1046"/>
                    </a:lnTo>
                    <a:lnTo>
                      <a:pt x="1348" y="1051"/>
                    </a:lnTo>
                    <a:lnTo>
                      <a:pt x="1377" y="1055"/>
                    </a:lnTo>
                    <a:lnTo>
                      <a:pt x="1405" y="1058"/>
                    </a:lnTo>
                    <a:lnTo>
                      <a:pt x="1433" y="1059"/>
                    </a:lnTo>
                    <a:lnTo>
                      <a:pt x="1461" y="1059"/>
                    </a:lnTo>
                    <a:lnTo>
                      <a:pt x="1488" y="1058"/>
                    </a:lnTo>
                    <a:lnTo>
                      <a:pt x="1515" y="1054"/>
                    </a:lnTo>
                    <a:lnTo>
                      <a:pt x="1540" y="1050"/>
                    </a:lnTo>
                    <a:lnTo>
                      <a:pt x="1566" y="1042"/>
                    </a:lnTo>
                    <a:lnTo>
                      <a:pt x="1590" y="1035"/>
                    </a:lnTo>
                    <a:lnTo>
                      <a:pt x="1613" y="1025"/>
                    </a:lnTo>
                    <a:lnTo>
                      <a:pt x="1636" y="1012"/>
                    </a:lnTo>
                    <a:lnTo>
                      <a:pt x="1656" y="998"/>
                    </a:lnTo>
                    <a:lnTo>
                      <a:pt x="1682" y="977"/>
                    </a:lnTo>
                    <a:lnTo>
                      <a:pt x="1711" y="955"/>
                    </a:lnTo>
                    <a:lnTo>
                      <a:pt x="1742" y="928"/>
                    </a:lnTo>
                    <a:lnTo>
                      <a:pt x="1775" y="897"/>
                    </a:lnTo>
                    <a:lnTo>
                      <a:pt x="1809" y="865"/>
                    </a:lnTo>
                    <a:lnTo>
                      <a:pt x="1844" y="831"/>
                    </a:lnTo>
                    <a:lnTo>
                      <a:pt x="1878" y="796"/>
                    </a:lnTo>
                    <a:lnTo>
                      <a:pt x="1911" y="761"/>
                    </a:lnTo>
                    <a:lnTo>
                      <a:pt x="1943" y="726"/>
                    </a:lnTo>
                    <a:lnTo>
                      <a:pt x="1973" y="692"/>
                    </a:lnTo>
                    <a:lnTo>
                      <a:pt x="1998" y="660"/>
                    </a:lnTo>
                    <a:lnTo>
                      <a:pt x="2020" y="629"/>
                    </a:lnTo>
                    <a:lnTo>
                      <a:pt x="2038" y="603"/>
                    </a:lnTo>
                    <a:lnTo>
                      <a:pt x="2044" y="591"/>
                    </a:lnTo>
                    <a:lnTo>
                      <a:pt x="2049" y="580"/>
                    </a:lnTo>
                    <a:lnTo>
                      <a:pt x="2053" y="570"/>
                    </a:lnTo>
                    <a:lnTo>
                      <a:pt x="2056" y="561"/>
                    </a:lnTo>
                    <a:lnTo>
                      <a:pt x="2061" y="540"/>
                    </a:lnTo>
                    <a:lnTo>
                      <a:pt x="2067" y="521"/>
                    </a:lnTo>
                    <a:lnTo>
                      <a:pt x="2073" y="502"/>
                    </a:lnTo>
                    <a:lnTo>
                      <a:pt x="2081" y="483"/>
                    </a:lnTo>
                    <a:lnTo>
                      <a:pt x="2099" y="445"/>
                    </a:lnTo>
                    <a:lnTo>
                      <a:pt x="2115" y="408"/>
                    </a:lnTo>
                    <a:lnTo>
                      <a:pt x="2133" y="372"/>
                    </a:lnTo>
                    <a:lnTo>
                      <a:pt x="2146" y="339"/>
                    </a:lnTo>
                    <a:lnTo>
                      <a:pt x="2152" y="322"/>
                    </a:lnTo>
                    <a:lnTo>
                      <a:pt x="2156" y="307"/>
                    </a:lnTo>
                    <a:lnTo>
                      <a:pt x="2159" y="293"/>
                    </a:lnTo>
                    <a:lnTo>
                      <a:pt x="2159" y="279"/>
                    </a:lnTo>
                    <a:lnTo>
                      <a:pt x="2158" y="266"/>
                    </a:lnTo>
                    <a:lnTo>
                      <a:pt x="2154" y="255"/>
                    </a:lnTo>
                    <a:lnTo>
                      <a:pt x="2147" y="243"/>
                    </a:lnTo>
                    <a:lnTo>
                      <a:pt x="2140" y="233"/>
                    </a:lnTo>
                    <a:lnTo>
                      <a:pt x="2128" y="224"/>
                    </a:lnTo>
                    <a:lnTo>
                      <a:pt x="2113" y="215"/>
                    </a:lnTo>
                    <a:lnTo>
                      <a:pt x="2095" y="209"/>
                    </a:lnTo>
                    <a:lnTo>
                      <a:pt x="2073" y="204"/>
                    </a:lnTo>
                    <a:lnTo>
                      <a:pt x="2049" y="199"/>
                    </a:lnTo>
                    <a:lnTo>
                      <a:pt x="2020" y="196"/>
                    </a:lnTo>
                    <a:lnTo>
                      <a:pt x="1987" y="193"/>
                    </a:lnTo>
                    <a:lnTo>
                      <a:pt x="1950" y="193"/>
                    </a:lnTo>
                    <a:lnTo>
                      <a:pt x="1908" y="195"/>
                    </a:lnTo>
                    <a:lnTo>
                      <a:pt x="1860" y="197"/>
                    </a:lnTo>
                    <a:lnTo>
                      <a:pt x="1808" y="202"/>
                    </a:lnTo>
                    <a:lnTo>
                      <a:pt x="1752" y="208"/>
                    </a:lnTo>
                    <a:lnTo>
                      <a:pt x="1687" y="214"/>
                    </a:lnTo>
                    <a:lnTo>
                      <a:pt x="1617" y="219"/>
                    </a:lnTo>
                    <a:lnTo>
                      <a:pt x="1579" y="220"/>
                    </a:lnTo>
                    <a:lnTo>
                      <a:pt x="1542" y="222"/>
                    </a:lnTo>
                    <a:lnTo>
                      <a:pt x="1502" y="222"/>
                    </a:lnTo>
                    <a:lnTo>
                      <a:pt x="1464" y="222"/>
                    </a:lnTo>
                    <a:lnTo>
                      <a:pt x="1426" y="220"/>
                    </a:lnTo>
                    <a:lnTo>
                      <a:pt x="1387" y="218"/>
                    </a:lnTo>
                    <a:lnTo>
                      <a:pt x="1350" y="215"/>
                    </a:lnTo>
                    <a:lnTo>
                      <a:pt x="1313" y="210"/>
                    </a:lnTo>
                    <a:lnTo>
                      <a:pt x="1279" y="205"/>
                    </a:lnTo>
                    <a:lnTo>
                      <a:pt x="1246" y="199"/>
                    </a:lnTo>
                    <a:lnTo>
                      <a:pt x="1215" y="190"/>
                    </a:lnTo>
                    <a:lnTo>
                      <a:pt x="1187" y="181"/>
                    </a:lnTo>
                    <a:lnTo>
                      <a:pt x="926"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2" name="Freeform 22"/>
              <p:cNvSpPr>
                <a:spLocks/>
              </p:cNvSpPr>
              <p:nvPr/>
            </p:nvSpPr>
            <p:spPr bwMode="auto">
              <a:xfrm>
                <a:off x="3550" y="1178"/>
                <a:ext cx="392" cy="227"/>
              </a:xfrm>
              <a:custGeom>
                <a:avLst/>
                <a:gdLst>
                  <a:gd name="T0" fmla="*/ 42 w 1568"/>
                  <a:gd name="T1" fmla="*/ 807 h 906"/>
                  <a:gd name="T2" fmla="*/ 125 w 1568"/>
                  <a:gd name="T3" fmla="*/ 830 h 906"/>
                  <a:gd name="T4" fmla="*/ 239 w 1568"/>
                  <a:gd name="T5" fmla="*/ 858 h 906"/>
                  <a:gd name="T6" fmla="*/ 382 w 1568"/>
                  <a:gd name="T7" fmla="*/ 883 h 906"/>
                  <a:gd name="T8" fmla="*/ 517 w 1568"/>
                  <a:gd name="T9" fmla="*/ 899 h 906"/>
                  <a:gd name="T10" fmla="*/ 647 w 1568"/>
                  <a:gd name="T11" fmla="*/ 905 h 906"/>
                  <a:gd name="T12" fmla="*/ 779 w 1568"/>
                  <a:gd name="T13" fmla="*/ 906 h 906"/>
                  <a:gd name="T14" fmla="*/ 916 w 1568"/>
                  <a:gd name="T15" fmla="*/ 905 h 906"/>
                  <a:gd name="T16" fmla="*/ 1064 w 1568"/>
                  <a:gd name="T17" fmla="*/ 902 h 906"/>
                  <a:gd name="T18" fmla="*/ 1164 w 1568"/>
                  <a:gd name="T19" fmla="*/ 901 h 906"/>
                  <a:gd name="T20" fmla="*/ 1202 w 1568"/>
                  <a:gd name="T21" fmla="*/ 891 h 906"/>
                  <a:gd name="T22" fmla="*/ 1239 w 1568"/>
                  <a:gd name="T23" fmla="*/ 873 h 906"/>
                  <a:gd name="T24" fmla="*/ 1273 w 1568"/>
                  <a:gd name="T25" fmla="*/ 846 h 906"/>
                  <a:gd name="T26" fmla="*/ 1306 w 1568"/>
                  <a:gd name="T27" fmla="*/ 813 h 906"/>
                  <a:gd name="T28" fmla="*/ 1338 w 1568"/>
                  <a:gd name="T29" fmla="*/ 775 h 906"/>
                  <a:gd name="T30" fmla="*/ 1368 w 1568"/>
                  <a:gd name="T31" fmla="*/ 733 h 906"/>
                  <a:gd name="T32" fmla="*/ 1394 w 1568"/>
                  <a:gd name="T33" fmla="*/ 688 h 906"/>
                  <a:gd name="T34" fmla="*/ 1433 w 1568"/>
                  <a:gd name="T35" fmla="*/ 617 h 906"/>
                  <a:gd name="T36" fmla="*/ 1477 w 1568"/>
                  <a:gd name="T37" fmla="*/ 524 h 906"/>
                  <a:gd name="T38" fmla="*/ 1517 w 1568"/>
                  <a:gd name="T39" fmla="*/ 440 h 906"/>
                  <a:gd name="T40" fmla="*/ 1549 w 1568"/>
                  <a:gd name="T41" fmla="*/ 375 h 906"/>
                  <a:gd name="T42" fmla="*/ 1568 w 1568"/>
                  <a:gd name="T43" fmla="*/ 343 h 906"/>
                  <a:gd name="T44" fmla="*/ 1559 w 1568"/>
                  <a:gd name="T45" fmla="*/ 322 h 906"/>
                  <a:gd name="T46" fmla="*/ 1532 w 1568"/>
                  <a:gd name="T47" fmla="*/ 298 h 906"/>
                  <a:gd name="T48" fmla="*/ 1489 w 1568"/>
                  <a:gd name="T49" fmla="*/ 273 h 906"/>
                  <a:gd name="T50" fmla="*/ 1431 w 1568"/>
                  <a:gd name="T51" fmla="*/ 245 h 906"/>
                  <a:gd name="T52" fmla="*/ 1363 w 1568"/>
                  <a:gd name="T53" fmla="*/ 215 h 906"/>
                  <a:gd name="T54" fmla="*/ 1243 w 1568"/>
                  <a:gd name="T55" fmla="*/ 171 h 906"/>
                  <a:gd name="T56" fmla="*/ 1065 w 1568"/>
                  <a:gd name="T57" fmla="*/ 113 h 906"/>
                  <a:gd name="T58" fmla="*/ 887 w 1568"/>
                  <a:gd name="T59" fmla="*/ 62 h 906"/>
                  <a:gd name="T60" fmla="*/ 728 w 1568"/>
                  <a:gd name="T61" fmla="*/ 24 h 906"/>
                  <a:gd name="T62" fmla="*/ 631 w 1568"/>
                  <a:gd name="T63" fmla="*/ 6 h 906"/>
                  <a:gd name="T64" fmla="*/ 582 w 1568"/>
                  <a:gd name="T65" fmla="*/ 0 h 906"/>
                  <a:gd name="T66" fmla="*/ 547 w 1568"/>
                  <a:gd name="T67" fmla="*/ 0 h 906"/>
                  <a:gd name="T68" fmla="*/ 515 w 1568"/>
                  <a:gd name="T69" fmla="*/ 6 h 906"/>
                  <a:gd name="T70" fmla="*/ 490 w 1568"/>
                  <a:gd name="T71" fmla="*/ 18 h 906"/>
                  <a:gd name="T72" fmla="*/ 473 w 1568"/>
                  <a:gd name="T73" fmla="*/ 33 h 906"/>
                  <a:gd name="T74" fmla="*/ 459 w 1568"/>
                  <a:gd name="T75" fmla="*/ 53 h 906"/>
                  <a:gd name="T76" fmla="*/ 451 w 1568"/>
                  <a:gd name="T77" fmla="*/ 78 h 906"/>
                  <a:gd name="T78" fmla="*/ 446 w 1568"/>
                  <a:gd name="T79" fmla="*/ 103 h 906"/>
                  <a:gd name="T80" fmla="*/ 445 w 1568"/>
                  <a:gd name="T81" fmla="*/ 131 h 906"/>
                  <a:gd name="T82" fmla="*/ 447 w 1568"/>
                  <a:gd name="T83" fmla="*/ 176 h 906"/>
                  <a:gd name="T84" fmla="*/ 456 w 1568"/>
                  <a:gd name="T85" fmla="*/ 237 h 906"/>
                  <a:gd name="T86" fmla="*/ 467 w 1568"/>
                  <a:gd name="T87" fmla="*/ 294 h 906"/>
                  <a:gd name="T88" fmla="*/ 476 w 1568"/>
                  <a:gd name="T89" fmla="*/ 342 h 906"/>
                  <a:gd name="T90" fmla="*/ 476 w 1568"/>
                  <a:gd name="T91" fmla="*/ 380 h 906"/>
                  <a:gd name="T92" fmla="*/ 466 w 1568"/>
                  <a:gd name="T93" fmla="*/ 415 h 906"/>
                  <a:gd name="T94" fmla="*/ 448 w 1568"/>
                  <a:gd name="T95" fmla="*/ 450 h 906"/>
                  <a:gd name="T96" fmla="*/ 424 w 1568"/>
                  <a:gd name="T97" fmla="*/ 482 h 906"/>
                  <a:gd name="T98" fmla="*/ 392 w 1568"/>
                  <a:gd name="T99" fmla="*/ 511 h 906"/>
                  <a:gd name="T100" fmla="*/ 357 w 1568"/>
                  <a:gd name="T101" fmla="*/ 540 h 906"/>
                  <a:gd name="T102" fmla="*/ 297 w 1568"/>
                  <a:gd name="T103" fmla="*/ 580 h 906"/>
                  <a:gd name="T104" fmla="*/ 169 w 1568"/>
                  <a:gd name="T105" fmla="*/ 653 h 906"/>
                  <a:gd name="T106" fmla="*/ 75 w 1568"/>
                  <a:gd name="T107" fmla="*/ 710 h 906"/>
                  <a:gd name="T108" fmla="*/ 45 w 1568"/>
                  <a:gd name="T109" fmla="*/ 733 h 906"/>
                  <a:gd name="T110" fmla="*/ 21 w 1568"/>
                  <a:gd name="T111" fmla="*/ 757 h 906"/>
                  <a:gd name="T112" fmla="*/ 5 w 1568"/>
                  <a:gd name="T113" fmla="*/ 78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8" h="906">
                    <a:moveTo>
                      <a:pt x="0" y="794"/>
                    </a:moveTo>
                    <a:lnTo>
                      <a:pt x="42" y="807"/>
                    </a:lnTo>
                    <a:lnTo>
                      <a:pt x="84" y="820"/>
                    </a:lnTo>
                    <a:lnTo>
                      <a:pt x="125" y="830"/>
                    </a:lnTo>
                    <a:lnTo>
                      <a:pt x="164" y="840"/>
                    </a:lnTo>
                    <a:lnTo>
                      <a:pt x="239" y="858"/>
                    </a:lnTo>
                    <a:lnTo>
                      <a:pt x="312" y="872"/>
                    </a:lnTo>
                    <a:lnTo>
                      <a:pt x="382" y="883"/>
                    </a:lnTo>
                    <a:lnTo>
                      <a:pt x="451" y="892"/>
                    </a:lnTo>
                    <a:lnTo>
                      <a:pt x="517" y="899"/>
                    </a:lnTo>
                    <a:lnTo>
                      <a:pt x="582" y="902"/>
                    </a:lnTo>
                    <a:lnTo>
                      <a:pt x="647" y="905"/>
                    </a:lnTo>
                    <a:lnTo>
                      <a:pt x="712" y="906"/>
                    </a:lnTo>
                    <a:lnTo>
                      <a:pt x="779" y="906"/>
                    </a:lnTo>
                    <a:lnTo>
                      <a:pt x="846" y="906"/>
                    </a:lnTo>
                    <a:lnTo>
                      <a:pt x="916" y="905"/>
                    </a:lnTo>
                    <a:lnTo>
                      <a:pt x="989" y="904"/>
                    </a:lnTo>
                    <a:lnTo>
                      <a:pt x="1064" y="902"/>
                    </a:lnTo>
                    <a:lnTo>
                      <a:pt x="1143" y="902"/>
                    </a:lnTo>
                    <a:lnTo>
                      <a:pt x="1164" y="901"/>
                    </a:lnTo>
                    <a:lnTo>
                      <a:pt x="1183" y="897"/>
                    </a:lnTo>
                    <a:lnTo>
                      <a:pt x="1202" y="891"/>
                    </a:lnTo>
                    <a:lnTo>
                      <a:pt x="1221" y="883"/>
                    </a:lnTo>
                    <a:lnTo>
                      <a:pt x="1239" y="873"/>
                    </a:lnTo>
                    <a:lnTo>
                      <a:pt x="1257" y="860"/>
                    </a:lnTo>
                    <a:lnTo>
                      <a:pt x="1273" y="846"/>
                    </a:lnTo>
                    <a:lnTo>
                      <a:pt x="1290" y="830"/>
                    </a:lnTo>
                    <a:lnTo>
                      <a:pt x="1306" y="813"/>
                    </a:lnTo>
                    <a:lnTo>
                      <a:pt x="1323" y="795"/>
                    </a:lnTo>
                    <a:lnTo>
                      <a:pt x="1338" y="775"/>
                    </a:lnTo>
                    <a:lnTo>
                      <a:pt x="1352" y="755"/>
                    </a:lnTo>
                    <a:lnTo>
                      <a:pt x="1368" y="733"/>
                    </a:lnTo>
                    <a:lnTo>
                      <a:pt x="1380" y="710"/>
                    </a:lnTo>
                    <a:lnTo>
                      <a:pt x="1394" y="688"/>
                    </a:lnTo>
                    <a:lnTo>
                      <a:pt x="1407" y="664"/>
                    </a:lnTo>
                    <a:lnTo>
                      <a:pt x="1433" y="617"/>
                    </a:lnTo>
                    <a:lnTo>
                      <a:pt x="1456" y="570"/>
                    </a:lnTo>
                    <a:lnTo>
                      <a:pt x="1477" y="524"/>
                    </a:lnTo>
                    <a:lnTo>
                      <a:pt x="1498" y="479"/>
                    </a:lnTo>
                    <a:lnTo>
                      <a:pt x="1517" y="440"/>
                    </a:lnTo>
                    <a:lnTo>
                      <a:pt x="1533" y="404"/>
                    </a:lnTo>
                    <a:lnTo>
                      <a:pt x="1549" y="375"/>
                    </a:lnTo>
                    <a:lnTo>
                      <a:pt x="1563" y="352"/>
                    </a:lnTo>
                    <a:lnTo>
                      <a:pt x="1568" y="343"/>
                    </a:lnTo>
                    <a:lnTo>
                      <a:pt x="1567" y="333"/>
                    </a:lnTo>
                    <a:lnTo>
                      <a:pt x="1559" y="322"/>
                    </a:lnTo>
                    <a:lnTo>
                      <a:pt x="1549" y="311"/>
                    </a:lnTo>
                    <a:lnTo>
                      <a:pt x="1532" y="298"/>
                    </a:lnTo>
                    <a:lnTo>
                      <a:pt x="1513" y="285"/>
                    </a:lnTo>
                    <a:lnTo>
                      <a:pt x="1489" y="273"/>
                    </a:lnTo>
                    <a:lnTo>
                      <a:pt x="1462" y="259"/>
                    </a:lnTo>
                    <a:lnTo>
                      <a:pt x="1431" y="245"/>
                    </a:lnTo>
                    <a:lnTo>
                      <a:pt x="1398" y="229"/>
                    </a:lnTo>
                    <a:lnTo>
                      <a:pt x="1363" y="215"/>
                    </a:lnTo>
                    <a:lnTo>
                      <a:pt x="1324" y="200"/>
                    </a:lnTo>
                    <a:lnTo>
                      <a:pt x="1243" y="171"/>
                    </a:lnTo>
                    <a:lnTo>
                      <a:pt x="1156" y="141"/>
                    </a:lnTo>
                    <a:lnTo>
                      <a:pt x="1065" y="113"/>
                    </a:lnTo>
                    <a:lnTo>
                      <a:pt x="976" y="87"/>
                    </a:lnTo>
                    <a:lnTo>
                      <a:pt x="887" y="62"/>
                    </a:lnTo>
                    <a:lnTo>
                      <a:pt x="804" y="42"/>
                    </a:lnTo>
                    <a:lnTo>
                      <a:pt x="728" y="24"/>
                    </a:lnTo>
                    <a:lnTo>
                      <a:pt x="660" y="11"/>
                    </a:lnTo>
                    <a:lnTo>
                      <a:pt x="631" y="6"/>
                    </a:lnTo>
                    <a:lnTo>
                      <a:pt x="605" y="2"/>
                    </a:lnTo>
                    <a:lnTo>
                      <a:pt x="582" y="0"/>
                    </a:lnTo>
                    <a:lnTo>
                      <a:pt x="564" y="0"/>
                    </a:lnTo>
                    <a:lnTo>
                      <a:pt x="547" y="0"/>
                    </a:lnTo>
                    <a:lnTo>
                      <a:pt x="530" y="2"/>
                    </a:lnTo>
                    <a:lnTo>
                      <a:pt x="515" y="6"/>
                    </a:lnTo>
                    <a:lnTo>
                      <a:pt x="502" y="11"/>
                    </a:lnTo>
                    <a:lnTo>
                      <a:pt x="490" y="18"/>
                    </a:lnTo>
                    <a:lnTo>
                      <a:pt x="480" y="25"/>
                    </a:lnTo>
                    <a:lnTo>
                      <a:pt x="473" y="33"/>
                    </a:lnTo>
                    <a:lnTo>
                      <a:pt x="465" y="43"/>
                    </a:lnTo>
                    <a:lnTo>
                      <a:pt x="459" y="53"/>
                    </a:lnTo>
                    <a:lnTo>
                      <a:pt x="455" y="65"/>
                    </a:lnTo>
                    <a:lnTo>
                      <a:pt x="451" y="78"/>
                    </a:lnTo>
                    <a:lnTo>
                      <a:pt x="447" y="90"/>
                    </a:lnTo>
                    <a:lnTo>
                      <a:pt x="446" y="103"/>
                    </a:lnTo>
                    <a:lnTo>
                      <a:pt x="445" y="117"/>
                    </a:lnTo>
                    <a:lnTo>
                      <a:pt x="445" y="131"/>
                    </a:lnTo>
                    <a:lnTo>
                      <a:pt x="445" y="146"/>
                    </a:lnTo>
                    <a:lnTo>
                      <a:pt x="447" y="176"/>
                    </a:lnTo>
                    <a:lnTo>
                      <a:pt x="451" y="206"/>
                    </a:lnTo>
                    <a:lnTo>
                      <a:pt x="456" y="237"/>
                    </a:lnTo>
                    <a:lnTo>
                      <a:pt x="462" y="266"/>
                    </a:lnTo>
                    <a:lnTo>
                      <a:pt x="467" y="294"/>
                    </a:lnTo>
                    <a:lnTo>
                      <a:pt x="473" y="319"/>
                    </a:lnTo>
                    <a:lnTo>
                      <a:pt x="476" y="342"/>
                    </a:lnTo>
                    <a:lnTo>
                      <a:pt x="478" y="361"/>
                    </a:lnTo>
                    <a:lnTo>
                      <a:pt x="476" y="380"/>
                    </a:lnTo>
                    <a:lnTo>
                      <a:pt x="473" y="398"/>
                    </a:lnTo>
                    <a:lnTo>
                      <a:pt x="466" y="415"/>
                    </a:lnTo>
                    <a:lnTo>
                      <a:pt x="459" y="433"/>
                    </a:lnTo>
                    <a:lnTo>
                      <a:pt x="448" y="450"/>
                    </a:lnTo>
                    <a:lnTo>
                      <a:pt x="437" y="466"/>
                    </a:lnTo>
                    <a:lnTo>
                      <a:pt x="424" y="482"/>
                    </a:lnTo>
                    <a:lnTo>
                      <a:pt x="409" y="497"/>
                    </a:lnTo>
                    <a:lnTo>
                      <a:pt x="392" y="511"/>
                    </a:lnTo>
                    <a:lnTo>
                      <a:pt x="376" y="526"/>
                    </a:lnTo>
                    <a:lnTo>
                      <a:pt x="357" y="540"/>
                    </a:lnTo>
                    <a:lnTo>
                      <a:pt x="337" y="553"/>
                    </a:lnTo>
                    <a:lnTo>
                      <a:pt x="297" y="580"/>
                    </a:lnTo>
                    <a:lnTo>
                      <a:pt x="255" y="604"/>
                    </a:lnTo>
                    <a:lnTo>
                      <a:pt x="169" y="653"/>
                    </a:lnTo>
                    <a:lnTo>
                      <a:pt x="93" y="698"/>
                    </a:lnTo>
                    <a:lnTo>
                      <a:pt x="75" y="710"/>
                    </a:lnTo>
                    <a:lnTo>
                      <a:pt x="59" y="721"/>
                    </a:lnTo>
                    <a:lnTo>
                      <a:pt x="45" y="733"/>
                    </a:lnTo>
                    <a:lnTo>
                      <a:pt x="33" y="746"/>
                    </a:lnTo>
                    <a:lnTo>
                      <a:pt x="21" y="757"/>
                    </a:lnTo>
                    <a:lnTo>
                      <a:pt x="12" y="770"/>
                    </a:lnTo>
                    <a:lnTo>
                      <a:pt x="5" y="781"/>
                    </a:lnTo>
                    <a:lnTo>
                      <a:pt x="0" y="79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3" name="Freeform 23"/>
              <p:cNvSpPr>
                <a:spLocks/>
              </p:cNvSpPr>
              <p:nvPr/>
            </p:nvSpPr>
            <p:spPr bwMode="auto">
              <a:xfrm>
                <a:off x="3882" y="1316"/>
                <a:ext cx="422" cy="193"/>
              </a:xfrm>
              <a:custGeom>
                <a:avLst/>
                <a:gdLst>
                  <a:gd name="T0" fmla="*/ 1425 w 1689"/>
                  <a:gd name="T1" fmla="*/ 64 h 773"/>
                  <a:gd name="T2" fmla="*/ 1499 w 1689"/>
                  <a:gd name="T3" fmla="*/ 72 h 773"/>
                  <a:gd name="T4" fmla="*/ 1558 w 1689"/>
                  <a:gd name="T5" fmla="*/ 82 h 773"/>
                  <a:gd name="T6" fmla="*/ 1605 w 1689"/>
                  <a:gd name="T7" fmla="*/ 95 h 773"/>
                  <a:gd name="T8" fmla="*/ 1639 w 1689"/>
                  <a:gd name="T9" fmla="*/ 111 h 773"/>
                  <a:gd name="T10" fmla="*/ 1665 w 1689"/>
                  <a:gd name="T11" fmla="*/ 132 h 773"/>
                  <a:gd name="T12" fmla="*/ 1680 w 1689"/>
                  <a:gd name="T13" fmla="*/ 153 h 773"/>
                  <a:gd name="T14" fmla="*/ 1688 w 1689"/>
                  <a:gd name="T15" fmla="*/ 179 h 773"/>
                  <a:gd name="T16" fmla="*/ 1689 w 1689"/>
                  <a:gd name="T17" fmla="*/ 206 h 773"/>
                  <a:gd name="T18" fmla="*/ 1685 w 1689"/>
                  <a:gd name="T19" fmla="*/ 235 h 773"/>
                  <a:gd name="T20" fmla="*/ 1677 w 1689"/>
                  <a:gd name="T21" fmla="*/ 267 h 773"/>
                  <a:gd name="T22" fmla="*/ 1657 w 1689"/>
                  <a:gd name="T23" fmla="*/ 336 h 773"/>
                  <a:gd name="T24" fmla="*/ 1637 w 1689"/>
                  <a:gd name="T25" fmla="*/ 409 h 773"/>
                  <a:gd name="T26" fmla="*/ 1630 w 1689"/>
                  <a:gd name="T27" fmla="*/ 449 h 773"/>
                  <a:gd name="T28" fmla="*/ 1628 w 1689"/>
                  <a:gd name="T29" fmla="*/ 489 h 773"/>
                  <a:gd name="T30" fmla="*/ 1616 w 1689"/>
                  <a:gd name="T31" fmla="*/ 565 h 773"/>
                  <a:gd name="T32" fmla="*/ 1586 w 1689"/>
                  <a:gd name="T33" fmla="*/ 626 h 773"/>
                  <a:gd name="T34" fmla="*/ 1537 w 1689"/>
                  <a:gd name="T35" fmla="*/ 675 h 773"/>
                  <a:gd name="T36" fmla="*/ 1472 w 1689"/>
                  <a:gd name="T37" fmla="*/ 713 h 773"/>
                  <a:gd name="T38" fmla="*/ 1392 w 1689"/>
                  <a:gd name="T39" fmla="*/ 740 h 773"/>
                  <a:gd name="T40" fmla="*/ 1300 w 1689"/>
                  <a:gd name="T41" fmla="*/ 757 h 773"/>
                  <a:gd name="T42" fmla="*/ 1197 w 1689"/>
                  <a:gd name="T43" fmla="*/ 768 h 773"/>
                  <a:gd name="T44" fmla="*/ 1086 w 1689"/>
                  <a:gd name="T45" fmla="*/ 773 h 773"/>
                  <a:gd name="T46" fmla="*/ 969 w 1689"/>
                  <a:gd name="T47" fmla="*/ 772 h 773"/>
                  <a:gd name="T48" fmla="*/ 846 w 1689"/>
                  <a:gd name="T49" fmla="*/ 766 h 773"/>
                  <a:gd name="T50" fmla="*/ 595 w 1689"/>
                  <a:gd name="T51" fmla="*/ 750 h 773"/>
                  <a:gd name="T52" fmla="*/ 349 w 1689"/>
                  <a:gd name="T53" fmla="*/ 732 h 773"/>
                  <a:gd name="T54" fmla="*/ 232 w 1689"/>
                  <a:gd name="T55" fmla="*/ 726 h 773"/>
                  <a:gd name="T56" fmla="*/ 122 w 1689"/>
                  <a:gd name="T57" fmla="*/ 724 h 773"/>
                  <a:gd name="T58" fmla="*/ 62 w 1689"/>
                  <a:gd name="T59" fmla="*/ 715 h 773"/>
                  <a:gd name="T60" fmla="*/ 24 w 1689"/>
                  <a:gd name="T61" fmla="*/ 691 h 773"/>
                  <a:gd name="T62" fmla="*/ 3 w 1689"/>
                  <a:gd name="T63" fmla="*/ 654 h 773"/>
                  <a:gd name="T64" fmla="*/ 1 w 1689"/>
                  <a:gd name="T65" fmla="*/ 606 h 773"/>
                  <a:gd name="T66" fmla="*/ 11 w 1689"/>
                  <a:gd name="T67" fmla="*/ 548 h 773"/>
                  <a:gd name="T68" fmla="*/ 35 w 1689"/>
                  <a:gd name="T69" fmla="*/ 486 h 773"/>
                  <a:gd name="T70" fmla="*/ 68 w 1689"/>
                  <a:gd name="T71" fmla="*/ 418 h 773"/>
                  <a:gd name="T72" fmla="*/ 109 w 1689"/>
                  <a:gd name="T73" fmla="*/ 350 h 773"/>
                  <a:gd name="T74" fmla="*/ 155 w 1689"/>
                  <a:gd name="T75" fmla="*/ 281 h 773"/>
                  <a:gd name="T76" fmla="*/ 205 w 1689"/>
                  <a:gd name="T77" fmla="*/ 214 h 773"/>
                  <a:gd name="T78" fmla="*/ 257 w 1689"/>
                  <a:gd name="T79" fmla="*/ 153 h 773"/>
                  <a:gd name="T80" fmla="*/ 307 w 1689"/>
                  <a:gd name="T81" fmla="*/ 98 h 773"/>
                  <a:gd name="T82" fmla="*/ 354 w 1689"/>
                  <a:gd name="T83" fmla="*/ 55 h 773"/>
                  <a:gd name="T84" fmla="*/ 396 w 1689"/>
                  <a:gd name="T85" fmla="*/ 22 h 773"/>
                  <a:gd name="T86" fmla="*/ 431 w 1689"/>
                  <a:gd name="T87" fmla="*/ 3 h 773"/>
                  <a:gd name="T88" fmla="*/ 455 w 1689"/>
                  <a:gd name="T89"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9" h="773">
                    <a:moveTo>
                      <a:pt x="455" y="2"/>
                    </a:moveTo>
                    <a:lnTo>
                      <a:pt x="1425" y="64"/>
                    </a:lnTo>
                    <a:lnTo>
                      <a:pt x="1463" y="68"/>
                    </a:lnTo>
                    <a:lnTo>
                      <a:pt x="1499" y="72"/>
                    </a:lnTo>
                    <a:lnTo>
                      <a:pt x="1530" y="76"/>
                    </a:lnTo>
                    <a:lnTo>
                      <a:pt x="1558" y="82"/>
                    </a:lnTo>
                    <a:lnTo>
                      <a:pt x="1583" y="88"/>
                    </a:lnTo>
                    <a:lnTo>
                      <a:pt x="1605" y="95"/>
                    </a:lnTo>
                    <a:lnTo>
                      <a:pt x="1624" y="104"/>
                    </a:lnTo>
                    <a:lnTo>
                      <a:pt x="1639" y="111"/>
                    </a:lnTo>
                    <a:lnTo>
                      <a:pt x="1653" y="121"/>
                    </a:lnTo>
                    <a:lnTo>
                      <a:pt x="1665" y="132"/>
                    </a:lnTo>
                    <a:lnTo>
                      <a:pt x="1674" y="142"/>
                    </a:lnTo>
                    <a:lnTo>
                      <a:pt x="1680" y="153"/>
                    </a:lnTo>
                    <a:lnTo>
                      <a:pt x="1685" y="166"/>
                    </a:lnTo>
                    <a:lnTo>
                      <a:pt x="1688" y="179"/>
                    </a:lnTo>
                    <a:lnTo>
                      <a:pt x="1689" y="192"/>
                    </a:lnTo>
                    <a:lnTo>
                      <a:pt x="1689" y="206"/>
                    </a:lnTo>
                    <a:lnTo>
                      <a:pt x="1688" y="220"/>
                    </a:lnTo>
                    <a:lnTo>
                      <a:pt x="1685" y="235"/>
                    </a:lnTo>
                    <a:lnTo>
                      <a:pt x="1683" y="250"/>
                    </a:lnTo>
                    <a:lnTo>
                      <a:pt x="1677" y="267"/>
                    </a:lnTo>
                    <a:lnTo>
                      <a:pt x="1669" y="300"/>
                    </a:lnTo>
                    <a:lnTo>
                      <a:pt x="1657" y="336"/>
                    </a:lnTo>
                    <a:lnTo>
                      <a:pt x="1646" y="371"/>
                    </a:lnTo>
                    <a:lnTo>
                      <a:pt x="1637" y="409"/>
                    </a:lnTo>
                    <a:lnTo>
                      <a:pt x="1633" y="429"/>
                    </a:lnTo>
                    <a:lnTo>
                      <a:pt x="1630" y="449"/>
                    </a:lnTo>
                    <a:lnTo>
                      <a:pt x="1628" y="468"/>
                    </a:lnTo>
                    <a:lnTo>
                      <a:pt x="1628" y="489"/>
                    </a:lnTo>
                    <a:lnTo>
                      <a:pt x="1625" y="528"/>
                    </a:lnTo>
                    <a:lnTo>
                      <a:pt x="1616" y="565"/>
                    </a:lnTo>
                    <a:lnTo>
                      <a:pt x="1604" y="597"/>
                    </a:lnTo>
                    <a:lnTo>
                      <a:pt x="1586" y="626"/>
                    </a:lnTo>
                    <a:lnTo>
                      <a:pt x="1564" y="652"/>
                    </a:lnTo>
                    <a:lnTo>
                      <a:pt x="1537" y="675"/>
                    </a:lnTo>
                    <a:lnTo>
                      <a:pt x="1507" y="695"/>
                    </a:lnTo>
                    <a:lnTo>
                      <a:pt x="1472" y="713"/>
                    </a:lnTo>
                    <a:lnTo>
                      <a:pt x="1434" y="727"/>
                    </a:lnTo>
                    <a:lnTo>
                      <a:pt x="1392" y="740"/>
                    </a:lnTo>
                    <a:lnTo>
                      <a:pt x="1347" y="750"/>
                    </a:lnTo>
                    <a:lnTo>
                      <a:pt x="1300" y="757"/>
                    </a:lnTo>
                    <a:lnTo>
                      <a:pt x="1250" y="764"/>
                    </a:lnTo>
                    <a:lnTo>
                      <a:pt x="1197" y="768"/>
                    </a:lnTo>
                    <a:lnTo>
                      <a:pt x="1143" y="772"/>
                    </a:lnTo>
                    <a:lnTo>
                      <a:pt x="1086" y="773"/>
                    </a:lnTo>
                    <a:lnTo>
                      <a:pt x="1028" y="773"/>
                    </a:lnTo>
                    <a:lnTo>
                      <a:pt x="969" y="772"/>
                    </a:lnTo>
                    <a:lnTo>
                      <a:pt x="907" y="769"/>
                    </a:lnTo>
                    <a:lnTo>
                      <a:pt x="846" y="766"/>
                    </a:lnTo>
                    <a:lnTo>
                      <a:pt x="721" y="759"/>
                    </a:lnTo>
                    <a:lnTo>
                      <a:pt x="595" y="750"/>
                    </a:lnTo>
                    <a:lnTo>
                      <a:pt x="470" y="740"/>
                    </a:lnTo>
                    <a:lnTo>
                      <a:pt x="349" y="732"/>
                    </a:lnTo>
                    <a:lnTo>
                      <a:pt x="289" y="728"/>
                    </a:lnTo>
                    <a:lnTo>
                      <a:pt x="232" y="726"/>
                    </a:lnTo>
                    <a:lnTo>
                      <a:pt x="176" y="724"/>
                    </a:lnTo>
                    <a:lnTo>
                      <a:pt x="122" y="724"/>
                    </a:lnTo>
                    <a:lnTo>
                      <a:pt x="89" y="722"/>
                    </a:lnTo>
                    <a:lnTo>
                      <a:pt x="62" y="715"/>
                    </a:lnTo>
                    <a:lnTo>
                      <a:pt x="40" y="705"/>
                    </a:lnTo>
                    <a:lnTo>
                      <a:pt x="24" y="691"/>
                    </a:lnTo>
                    <a:lnTo>
                      <a:pt x="11" y="675"/>
                    </a:lnTo>
                    <a:lnTo>
                      <a:pt x="3" y="654"/>
                    </a:lnTo>
                    <a:lnTo>
                      <a:pt x="0" y="631"/>
                    </a:lnTo>
                    <a:lnTo>
                      <a:pt x="1" y="606"/>
                    </a:lnTo>
                    <a:lnTo>
                      <a:pt x="5" y="578"/>
                    </a:lnTo>
                    <a:lnTo>
                      <a:pt x="11" y="548"/>
                    </a:lnTo>
                    <a:lnTo>
                      <a:pt x="21" y="518"/>
                    </a:lnTo>
                    <a:lnTo>
                      <a:pt x="35" y="486"/>
                    </a:lnTo>
                    <a:lnTo>
                      <a:pt x="51" y="453"/>
                    </a:lnTo>
                    <a:lnTo>
                      <a:pt x="68" y="418"/>
                    </a:lnTo>
                    <a:lnTo>
                      <a:pt x="88" y="384"/>
                    </a:lnTo>
                    <a:lnTo>
                      <a:pt x="109" y="350"/>
                    </a:lnTo>
                    <a:lnTo>
                      <a:pt x="131" y="314"/>
                    </a:lnTo>
                    <a:lnTo>
                      <a:pt x="155" y="281"/>
                    </a:lnTo>
                    <a:lnTo>
                      <a:pt x="181" y="246"/>
                    </a:lnTo>
                    <a:lnTo>
                      <a:pt x="205" y="214"/>
                    </a:lnTo>
                    <a:lnTo>
                      <a:pt x="230" y="183"/>
                    </a:lnTo>
                    <a:lnTo>
                      <a:pt x="257" y="153"/>
                    </a:lnTo>
                    <a:lnTo>
                      <a:pt x="281" y="125"/>
                    </a:lnTo>
                    <a:lnTo>
                      <a:pt x="307" y="98"/>
                    </a:lnTo>
                    <a:lnTo>
                      <a:pt x="331" y="76"/>
                    </a:lnTo>
                    <a:lnTo>
                      <a:pt x="354" y="55"/>
                    </a:lnTo>
                    <a:lnTo>
                      <a:pt x="376" y="36"/>
                    </a:lnTo>
                    <a:lnTo>
                      <a:pt x="396" y="22"/>
                    </a:lnTo>
                    <a:lnTo>
                      <a:pt x="414" y="10"/>
                    </a:lnTo>
                    <a:lnTo>
                      <a:pt x="431" y="3"/>
                    </a:lnTo>
                    <a:lnTo>
                      <a:pt x="443" y="0"/>
                    </a:lnTo>
                    <a:lnTo>
                      <a:pt x="455" y="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4" name="Freeform 24"/>
              <p:cNvSpPr>
                <a:spLocks/>
              </p:cNvSpPr>
              <p:nvPr/>
            </p:nvSpPr>
            <p:spPr bwMode="auto">
              <a:xfrm>
                <a:off x="3731" y="1530"/>
                <a:ext cx="505" cy="268"/>
              </a:xfrm>
              <a:custGeom>
                <a:avLst/>
                <a:gdLst>
                  <a:gd name="T0" fmla="*/ 18 w 2018"/>
                  <a:gd name="T1" fmla="*/ 606 h 1072"/>
                  <a:gd name="T2" fmla="*/ 66 w 2018"/>
                  <a:gd name="T3" fmla="*/ 644 h 1072"/>
                  <a:gd name="T4" fmla="*/ 129 w 2018"/>
                  <a:gd name="T5" fmla="*/ 687 h 1072"/>
                  <a:gd name="T6" fmla="*/ 204 w 2018"/>
                  <a:gd name="T7" fmla="*/ 734 h 1072"/>
                  <a:gd name="T8" fmla="*/ 290 w 2018"/>
                  <a:gd name="T9" fmla="*/ 783 h 1072"/>
                  <a:gd name="T10" fmla="*/ 384 w 2018"/>
                  <a:gd name="T11" fmla="*/ 833 h 1072"/>
                  <a:gd name="T12" fmla="*/ 486 w 2018"/>
                  <a:gd name="T13" fmla="*/ 881 h 1072"/>
                  <a:gd name="T14" fmla="*/ 591 w 2018"/>
                  <a:gd name="T15" fmla="*/ 928 h 1072"/>
                  <a:gd name="T16" fmla="*/ 701 w 2018"/>
                  <a:gd name="T17" fmla="*/ 970 h 1072"/>
                  <a:gd name="T18" fmla="*/ 811 w 2018"/>
                  <a:gd name="T19" fmla="*/ 1007 h 1072"/>
                  <a:gd name="T20" fmla="*/ 920 w 2018"/>
                  <a:gd name="T21" fmla="*/ 1037 h 1072"/>
                  <a:gd name="T22" fmla="*/ 1029 w 2018"/>
                  <a:gd name="T23" fmla="*/ 1058 h 1072"/>
                  <a:gd name="T24" fmla="*/ 1132 w 2018"/>
                  <a:gd name="T25" fmla="*/ 1071 h 1072"/>
                  <a:gd name="T26" fmla="*/ 1229 w 2018"/>
                  <a:gd name="T27" fmla="*/ 1071 h 1072"/>
                  <a:gd name="T28" fmla="*/ 1318 w 2018"/>
                  <a:gd name="T29" fmla="*/ 1058 h 1072"/>
                  <a:gd name="T30" fmla="*/ 1397 w 2018"/>
                  <a:gd name="T31" fmla="*/ 1031 h 1072"/>
                  <a:gd name="T32" fmla="*/ 1467 w 2018"/>
                  <a:gd name="T33" fmla="*/ 991 h 1072"/>
                  <a:gd name="T34" fmla="*/ 1544 w 2018"/>
                  <a:gd name="T35" fmla="*/ 933 h 1072"/>
                  <a:gd name="T36" fmla="*/ 1627 w 2018"/>
                  <a:gd name="T37" fmla="*/ 863 h 1072"/>
                  <a:gd name="T38" fmla="*/ 1712 w 2018"/>
                  <a:gd name="T39" fmla="*/ 784 h 1072"/>
                  <a:gd name="T40" fmla="*/ 1794 w 2018"/>
                  <a:gd name="T41" fmla="*/ 699 h 1072"/>
                  <a:gd name="T42" fmla="*/ 1870 w 2018"/>
                  <a:gd name="T43" fmla="*/ 613 h 1072"/>
                  <a:gd name="T44" fmla="*/ 1934 w 2018"/>
                  <a:gd name="T45" fmla="*/ 529 h 1072"/>
                  <a:gd name="T46" fmla="*/ 1971 w 2018"/>
                  <a:gd name="T47" fmla="*/ 471 h 1072"/>
                  <a:gd name="T48" fmla="*/ 1990 w 2018"/>
                  <a:gd name="T49" fmla="*/ 434 h 1072"/>
                  <a:gd name="T50" fmla="*/ 2010 w 2018"/>
                  <a:gd name="T51" fmla="*/ 376 h 1072"/>
                  <a:gd name="T52" fmla="*/ 2018 w 2018"/>
                  <a:gd name="T53" fmla="*/ 302 h 1072"/>
                  <a:gd name="T54" fmla="*/ 2004 w 2018"/>
                  <a:gd name="T55" fmla="*/ 239 h 1072"/>
                  <a:gd name="T56" fmla="*/ 1968 w 2018"/>
                  <a:gd name="T57" fmla="*/ 185 h 1072"/>
                  <a:gd name="T58" fmla="*/ 1915 w 2018"/>
                  <a:gd name="T59" fmla="*/ 139 h 1072"/>
                  <a:gd name="T60" fmla="*/ 1845 w 2018"/>
                  <a:gd name="T61" fmla="*/ 102 h 1072"/>
                  <a:gd name="T62" fmla="*/ 1762 w 2018"/>
                  <a:gd name="T63" fmla="*/ 73 h 1072"/>
                  <a:gd name="T64" fmla="*/ 1666 w 2018"/>
                  <a:gd name="T65" fmla="*/ 49 h 1072"/>
                  <a:gd name="T66" fmla="*/ 1563 w 2018"/>
                  <a:gd name="T67" fmla="*/ 31 h 1072"/>
                  <a:gd name="T68" fmla="*/ 1452 w 2018"/>
                  <a:gd name="T69" fmla="*/ 18 h 1072"/>
                  <a:gd name="T70" fmla="*/ 1337 w 2018"/>
                  <a:gd name="T71" fmla="*/ 9 h 1072"/>
                  <a:gd name="T72" fmla="*/ 1220 w 2018"/>
                  <a:gd name="T73" fmla="*/ 4 h 1072"/>
                  <a:gd name="T74" fmla="*/ 1044 w 2018"/>
                  <a:gd name="T75" fmla="*/ 1 h 1072"/>
                  <a:gd name="T76" fmla="*/ 823 w 2018"/>
                  <a:gd name="T77" fmla="*/ 1 h 1072"/>
                  <a:gd name="T78" fmla="*/ 686 w 2018"/>
                  <a:gd name="T79" fmla="*/ 3 h 1072"/>
                  <a:gd name="T80" fmla="*/ 614 w 2018"/>
                  <a:gd name="T81" fmla="*/ 12 h 1072"/>
                  <a:gd name="T82" fmla="*/ 548 w 2018"/>
                  <a:gd name="T83" fmla="*/ 28 h 1072"/>
                  <a:gd name="T84" fmla="*/ 486 w 2018"/>
                  <a:gd name="T85" fmla="*/ 52 h 1072"/>
                  <a:gd name="T86" fmla="*/ 427 w 2018"/>
                  <a:gd name="T87" fmla="*/ 82 h 1072"/>
                  <a:gd name="T88" fmla="*/ 372 w 2018"/>
                  <a:gd name="T89" fmla="*/ 117 h 1072"/>
                  <a:gd name="T90" fmla="*/ 322 w 2018"/>
                  <a:gd name="T91" fmla="*/ 157 h 1072"/>
                  <a:gd name="T92" fmla="*/ 275 w 2018"/>
                  <a:gd name="T93" fmla="*/ 200 h 1072"/>
                  <a:gd name="T94" fmla="*/ 232 w 2018"/>
                  <a:gd name="T95" fmla="*/ 247 h 1072"/>
                  <a:gd name="T96" fmla="*/ 191 w 2018"/>
                  <a:gd name="T97" fmla="*/ 295 h 1072"/>
                  <a:gd name="T98" fmla="*/ 137 w 2018"/>
                  <a:gd name="T99" fmla="*/ 369 h 1072"/>
                  <a:gd name="T100" fmla="*/ 47 w 2018"/>
                  <a:gd name="T101" fmla="*/ 509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8" h="1072">
                    <a:moveTo>
                      <a:pt x="0" y="588"/>
                    </a:moveTo>
                    <a:lnTo>
                      <a:pt x="18" y="606"/>
                    </a:lnTo>
                    <a:lnTo>
                      <a:pt x="41" y="624"/>
                    </a:lnTo>
                    <a:lnTo>
                      <a:pt x="66" y="644"/>
                    </a:lnTo>
                    <a:lnTo>
                      <a:pt x="97" y="666"/>
                    </a:lnTo>
                    <a:lnTo>
                      <a:pt x="129" y="687"/>
                    </a:lnTo>
                    <a:lnTo>
                      <a:pt x="166" y="710"/>
                    </a:lnTo>
                    <a:lnTo>
                      <a:pt x="204" y="734"/>
                    </a:lnTo>
                    <a:lnTo>
                      <a:pt x="246" y="759"/>
                    </a:lnTo>
                    <a:lnTo>
                      <a:pt x="290" y="783"/>
                    </a:lnTo>
                    <a:lnTo>
                      <a:pt x="336" y="808"/>
                    </a:lnTo>
                    <a:lnTo>
                      <a:pt x="384" y="833"/>
                    </a:lnTo>
                    <a:lnTo>
                      <a:pt x="435" y="858"/>
                    </a:lnTo>
                    <a:lnTo>
                      <a:pt x="486" y="881"/>
                    </a:lnTo>
                    <a:lnTo>
                      <a:pt x="538" y="905"/>
                    </a:lnTo>
                    <a:lnTo>
                      <a:pt x="591" y="928"/>
                    </a:lnTo>
                    <a:lnTo>
                      <a:pt x="646" y="950"/>
                    </a:lnTo>
                    <a:lnTo>
                      <a:pt x="701" y="970"/>
                    </a:lnTo>
                    <a:lnTo>
                      <a:pt x="756" y="989"/>
                    </a:lnTo>
                    <a:lnTo>
                      <a:pt x="811" y="1007"/>
                    </a:lnTo>
                    <a:lnTo>
                      <a:pt x="867" y="1023"/>
                    </a:lnTo>
                    <a:lnTo>
                      <a:pt x="920" y="1037"/>
                    </a:lnTo>
                    <a:lnTo>
                      <a:pt x="975" y="1049"/>
                    </a:lnTo>
                    <a:lnTo>
                      <a:pt x="1029" y="1058"/>
                    </a:lnTo>
                    <a:lnTo>
                      <a:pt x="1081" y="1066"/>
                    </a:lnTo>
                    <a:lnTo>
                      <a:pt x="1132" y="1071"/>
                    </a:lnTo>
                    <a:lnTo>
                      <a:pt x="1182" y="1072"/>
                    </a:lnTo>
                    <a:lnTo>
                      <a:pt x="1229" y="1071"/>
                    </a:lnTo>
                    <a:lnTo>
                      <a:pt x="1275" y="1066"/>
                    </a:lnTo>
                    <a:lnTo>
                      <a:pt x="1318" y="1058"/>
                    </a:lnTo>
                    <a:lnTo>
                      <a:pt x="1359" y="1047"/>
                    </a:lnTo>
                    <a:lnTo>
                      <a:pt x="1397" y="1031"/>
                    </a:lnTo>
                    <a:lnTo>
                      <a:pt x="1433" y="1012"/>
                    </a:lnTo>
                    <a:lnTo>
                      <a:pt x="1467" y="991"/>
                    </a:lnTo>
                    <a:lnTo>
                      <a:pt x="1504" y="964"/>
                    </a:lnTo>
                    <a:lnTo>
                      <a:pt x="1544" y="933"/>
                    </a:lnTo>
                    <a:lnTo>
                      <a:pt x="1585" y="899"/>
                    </a:lnTo>
                    <a:lnTo>
                      <a:pt x="1627" y="863"/>
                    </a:lnTo>
                    <a:lnTo>
                      <a:pt x="1669" y="824"/>
                    </a:lnTo>
                    <a:lnTo>
                      <a:pt x="1712" y="784"/>
                    </a:lnTo>
                    <a:lnTo>
                      <a:pt x="1753" y="742"/>
                    </a:lnTo>
                    <a:lnTo>
                      <a:pt x="1794" y="699"/>
                    </a:lnTo>
                    <a:lnTo>
                      <a:pt x="1833" y="657"/>
                    </a:lnTo>
                    <a:lnTo>
                      <a:pt x="1870" y="613"/>
                    </a:lnTo>
                    <a:lnTo>
                      <a:pt x="1903" y="571"/>
                    </a:lnTo>
                    <a:lnTo>
                      <a:pt x="1934" y="529"/>
                    </a:lnTo>
                    <a:lnTo>
                      <a:pt x="1959" y="490"/>
                    </a:lnTo>
                    <a:lnTo>
                      <a:pt x="1971" y="471"/>
                    </a:lnTo>
                    <a:lnTo>
                      <a:pt x="1981" y="451"/>
                    </a:lnTo>
                    <a:lnTo>
                      <a:pt x="1990" y="434"/>
                    </a:lnTo>
                    <a:lnTo>
                      <a:pt x="1998" y="417"/>
                    </a:lnTo>
                    <a:lnTo>
                      <a:pt x="2010" y="376"/>
                    </a:lnTo>
                    <a:lnTo>
                      <a:pt x="2018" y="338"/>
                    </a:lnTo>
                    <a:lnTo>
                      <a:pt x="2018" y="302"/>
                    </a:lnTo>
                    <a:lnTo>
                      <a:pt x="2014" y="269"/>
                    </a:lnTo>
                    <a:lnTo>
                      <a:pt x="2004" y="239"/>
                    </a:lnTo>
                    <a:lnTo>
                      <a:pt x="1989" y="211"/>
                    </a:lnTo>
                    <a:lnTo>
                      <a:pt x="1968" y="185"/>
                    </a:lnTo>
                    <a:lnTo>
                      <a:pt x="1943" y="161"/>
                    </a:lnTo>
                    <a:lnTo>
                      <a:pt x="1915" y="139"/>
                    </a:lnTo>
                    <a:lnTo>
                      <a:pt x="1882" y="120"/>
                    </a:lnTo>
                    <a:lnTo>
                      <a:pt x="1845" y="102"/>
                    </a:lnTo>
                    <a:lnTo>
                      <a:pt x="1805" y="87"/>
                    </a:lnTo>
                    <a:lnTo>
                      <a:pt x="1762" y="73"/>
                    </a:lnTo>
                    <a:lnTo>
                      <a:pt x="1716" y="60"/>
                    </a:lnTo>
                    <a:lnTo>
                      <a:pt x="1666" y="49"/>
                    </a:lnTo>
                    <a:lnTo>
                      <a:pt x="1616" y="40"/>
                    </a:lnTo>
                    <a:lnTo>
                      <a:pt x="1563" y="31"/>
                    </a:lnTo>
                    <a:lnTo>
                      <a:pt x="1508" y="24"/>
                    </a:lnTo>
                    <a:lnTo>
                      <a:pt x="1452" y="18"/>
                    </a:lnTo>
                    <a:lnTo>
                      <a:pt x="1395" y="14"/>
                    </a:lnTo>
                    <a:lnTo>
                      <a:pt x="1337" y="9"/>
                    </a:lnTo>
                    <a:lnTo>
                      <a:pt x="1279" y="7"/>
                    </a:lnTo>
                    <a:lnTo>
                      <a:pt x="1220" y="4"/>
                    </a:lnTo>
                    <a:lnTo>
                      <a:pt x="1161" y="3"/>
                    </a:lnTo>
                    <a:lnTo>
                      <a:pt x="1044" y="1"/>
                    </a:lnTo>
                    <a:lnTo>
                      <a:pt x="931" y="0"/>
                    </a:lnTo>
                    <a:lnTo>
                      <a:pt x="823" y="1"/>
                    </a:lnTo>
                    <a:lnTo>
                      <a:pt x="724" y="1"/>
                    </a:lnTo>
                    <a:lnTo>
                      <a:pt x="686" y="3"/>
                    </a:lnTo>
                    <a:lnTo>
                      <a:pt x="650" y="5"/>
                    </a:lnTo>
                    <a:lnTo>
                      <a:pt x="614" y="12"/>
                    </a:lnTo>
                    <a:lnTo>
                      <a:pt x="581" y="18"/>
                    </a:lnTo>
                    <a:lnTo>
                      <a:pt x="548" y="28"/>
                    </a:lnTo>
                    <a:lnTo>
                      <a:pt x="516" y="40"/>
                    </a:lnTo>
                    <a:lnTo>
                      <a:pt x="486" y="52"/>
                    </a:lnTo>
                    <a:lnTo>
                      <a:pt x="456" y="66"/>
                    </a:lnTo>
                    <a:lnTo>
                      <a:pt x="427" y="82"/>
                    </a:lnTo>
                    <a:lnTo>
                      <a:pt x="399" y="100"/>
                    </a:lnTo>
                    <a:lnTo>
                      <a:pt x="372" y="117"/>
                    </a:lnTo>
                    <a:lnTo>
                      <a:pt x="347" y="137"/>
                    </a:lnTo>
                    <a:lnTo>
                      <a:pt x="322" y="157"/>
                    </a:lnTo>
                    <a:lnTo>
                      <a:pt x="298" y="179"/>
                    </a:lnTo>
                    <a:lnTo>
                      <a:pt x="275" y="200"/>
                    </a:lnTo>
                    <a:lnTo>
                      <a:pt x="253" y="223"/>
                    </a:lnTo>
                    <a:lnTo>
                      <a:pt x="232" y="247"/>
                    </a:lnTo>
                    <a:lnTo>
                      <a:pt x="211" y="270"/>
                    </a:lnTo>
                    <a:lnTo>
                      <a:pt x="191" y="295"/>
                    </a:lnTo>
                    <a:lnTo>
                      <a:pt x="173" y="319"/>
                    </a:lnTo>
                    <a:lnTo>
                      <a:pt x="137" y="369"/>
                    </a:lnTo>
                    <a:lnTo>
                      <a:pt x="104" y="417"/>
                    </a:lnTo>
                    <a:lnTo>
                      <a:pt x="47" y="509"/>
                    </a:lnTo>
                    <a:lnTo>
                      <a:pt x="0" y="58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5" name="Freeform 25"/>
              <p:cNvSpPr>
                <a:spLocks/>
              </p:cNvSpPr>
              <p:nvPr/>
            </p:nvSpPr>
            <p:spPr bwMode="auto">
              <a:xfrm>
                <a:off x="4365" y="1235"/>
                <a:ext cx="391" cy="163"/>
              </a:xfrm>
              <a:custGeom>
                <a:avLst/>
                <a:gdLst>
                  <a:gd name="T0" fmla="*/ 7 w 1563"/>
                  <a:gd name="T1" fmla="*/ 42 h 653"/>
                  <a:gd name="T2" fmla="*/ 15 w 1563"/>
                  <a:gd name="T3" fmla="*/ 75 h 653"/>
                  <a:gd name="T4" fmla="*/ 19 w 1563"/>
                  <a:gd name="T5" fmla="*/ 113 h 653"/>
                  <a:gd name="T6" fmla="*/ 22 w 1563"/>
                  <a:gd name="T7" fmla="*/ 155 h 653"/>
                  <a:gd name="T8" fmla="*/ 18 w 1563"/>
                  <a:gd name="T9" fmla="*/ 267 h 653"/>
                  <a:gd name="T10" fmla="*/ 15 w 1563"/>
                  <a:gd name="T11" fmla="*/ 382 h 653"/>
                  <a:gd name="T12" fmla="*/ 18 w 1563"/>
                  <a:gd name="T13" fmla="*/ 425 h 653"/>
                  <a:gd name="T14" fmla="*/ 24 w 1563"/>
                  <a:gd name="T15" fmla="*/ 466 h 653"/>
                  <a:gd name="T16" fmla="*/ 35 w 1563"/>
                  <a:gd name="T17" fmla="*/ 503 h 653"/>
                  <a:gd name="T18" fmla="*/ 50 w 1563"/>
                  <a:gd name="T19" fmla="*/ 536 h 653"/>
                  <a:gd name="T20" fmla="*/ 72 w 1563"/>
                  <a:gd name="T21" fmla="*/ 564 h 653"/>
                  <a:gd name="T22" fmla="*/ 101 w 1563"/>
                  <a:gd name="T23" fmla="*/ 586 h 653"/>
                  <a:gd name="T24" fmla="*/ 138 w 1563"/>
                  <a:gd name="T25" fmla="*/ 600 h 653"/>
                  <a:gd name="T26" fmla="*/ 251 w 1563"/>
                  <a:gd name="T27" fmla="*/ 616 h 653"/>
                  <a:gd name="T28" fmla="*/ 467 w 1563"/>
                  <a:gd name="T29" fmla="*/ 637 h 653"/>
                  <a:gd name="T30" fmla="*/ 648 w 1563"/>
                  <a:gd name="T31" fmla="*/ 648 h 653"/>
                  <a:gd name="T32" fmla="*/ 773 w 1563"/>
                  <a:gd name="T33" fmla="*/ 652 h 653"/>
                  <a:gd name="T34" fmla="*/ 897 w 1563"/>
                  <a:gd name="T35" fmla="*/ 653 h 653"/>
                  <a:gd name="T36" fmla="*/ 1019 w 1563"/>
                  <a:gd name="T37" fmla="*/ 650 h 653"/>
                  <a:gd name="T38" fmla="*/ 1135 w 1563"/>
                  <a:gd name="T39" fmla="*/ 642 h 653"/>
                  <a:gd name="T40" fmla="*/ 1242 w 1563"/>
                  <a:gd name="T41" fmla="*/ 628 h 653"/>
                  <a:gd name="T42" fmla="*/ 1339 w 1563"/>
                  <a:gd name="T43" fmla="*/ 609 h 653"/>
                  <a:gd name="T44" fmla="*/ 1422 w 1563"/>
                  <a:gd name="T45" fmla="*/ 583 h 653"/>
                  <a:gd name="T46" fmla="*/ 1488 w 1563"/>
                  <a:gd name="T47" fmla="*/ 550 h 653"/>
                  <a:gd name="T48" fmla="*/ 1535 w 1563"/>
                  <a:gd name="T49" fmla="*/ 509 h 653"/>
                  <a:gd name="T50" fmla="*/ 1560 w 1563"/>
                  <a:gd name="T51" fmla="*/ 460 h 653"/>
                  <a:gd name="T52" fmla="*/ 1560 w 1563"/>
                  <a:gd name="T53" fmla="*/ 402 h 653"/>
                  <a:gd name="T54" fmla="*/ 1544 w 1563"/>
                  <a:gd name="T55" fmla="*/ 353 h 653"/>
                  <a:gd name="T56" fmla="*/ 1534 w 1563"/>
                  <a:gd name="T57" fmla="*/ 318 h 653"/>
                  <a:gd name="T58" fmla="*/ 1526 w 1563"/>
                  <a:gd name="T59" fmla="*/ 268 h 653"/>
                  <a:gd name="T60" fmla="*/ 1520 w 1563"/>
                  <a:gd name="T61" fmla="*/ 203 h 653"/>
                  <a:gd name="T62" fmla="*/ 1515 w 1563"/>
                  <a:gd name="T63" fmla="*/ 158 h 653"/>
                  <a:gd name="T64" fmla="*/ 1509 w 1563"/>
                  <a:gd name="T65" fmla="*/ 130 h 653"/>
                  <a:gd name="T66" fmla="*/ 1500 w 1563"/>
                  <a:gd name="T67" fmla="*/ 104 h 653"/>
                  <a:gd name="T68" fmla="*/ 1487 w 1563"/>
                  <a:gd name="T69" fmla="*/ 80 h 653"/>
                  <a:gd name="T70" fmla="*/ 1469 w 1563"/>
                  <a:gd name="T71" fmla="*/ 58 h 653"/>
                  <a:gd name="T72" fmla="*/ 1445 w 1563"/>
                  <a:gd name="T73" fmla="*/ 40 h 653"/>
                  <a:gd name="T74" fmla="*/ 1413 w 1563"/>
                  <a:gd name="T75" fmla="*/ 24 h 653"/>
                  <a:gd name="T76" fmla="*/ 1373 w 1563"/>
                  <a:gd name="T77" fmla="*/ 12 h 653"/>
                  <a:gd name="T78" fmla="*/ 1325 w 1563"/>
                  <a:gd name="T79" fmla="*/ 5 h 653"/>
                  <a:gd name="T80" fmla="*/ 1265 w 1563"/>
                  <a:gd name="T81" fmla="*/ 0 h 653"/>
                  <a:gd name="T82" fmla="*/ 0 w 1563"/>
                  <a:gd name="T83" fmla="*/ 2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3" h="653">
                    <a:moveTo>
                      <a:pt x="0" y="26"/>
                    </a:moveTo>
                    <a:lnTo>
                      <a:pt x="7" y="42"/>
                    </a:lnTo>
                    <a:lnTo>
                      <a:pt x="12" y="58"/>
                    </a:lnTo>
                    <a:lnTo>
                      <a:pt x="15" y="75"/>
                    </a:lnTo>
                    <a:lnTo>
                      <a:pt x="18" y="94"/>
                    </a:lnTo>
                    <a:lnTo>
                      <a:pt x="19" y="113"/>
                    </a:lnTo>
                    <a:lnTo>
                      <a:pt x="21" y="133"/>
                    </a:lnTo>
                    <a:lnTo>
                      <a:pt x="22" y="155"/>
                    </a:lnTo>
                    <a:lnTo>
                      <a:pt x="22" y="177"/>
                    </a:lnTo>
                    <a:lnTo>
                      <a:pt x="18" y="267"/>
                    </a:lnTo>
                    <a:lnTo>
                      <a:pt x="15" y="359"/>
                    </a:lnTo>
                    <a:lnTo>
                      <a:pt x="15" y="382"/>
                    </a:lnTo>
                    <a:lnTo>
                      <a:pt x="17" y="404"/>
                    </a:lnTo>
                    <a:lnTo>
                      <a:pt x="18" y="425"/>
                    </a:lnTo>
                    <a:lnTo>
                      <a:pt x="21" y="446"/>
                    </a:lnTo>
                    <a:lnTo>
                      <a:pt x="24" y="466"/>
                    </a:lnTo>
                    <a:lnTo>
                      <a:pt x="28" y="485"/>
                    </a:lnTo>
                    <a:lnTo>
                      <a:pt x="35" y="503"/>
                    </a:lnTo>
                    <a:lnTo>
                      <a:pt x="41" y="521"/>
                    </a:lnTo>
                    <a:lnTo>
                      <a:pt x="50" y="536"/>
                    </a:lnTo>
                    <a:lnTo>
                      <a:pt x="60" y="550"/>
                    </a:lnTo>
                    <a:lnTo>
                      <a:pt x="72" y="564"/>
                    </a:lnTo>
                    <a:lnTo>
                      <a:pt x="86" y="576"/>
                    </a:lnTo>
                    <a:lnTo>
                      <a:pt x="101" y="586"/>
                    </a:lnTo>
                    <a:lnTo>
                      <a:pt x="119" y="594"/>
                    </a:lnTo>
                    <a:lnTo>
                      <a:pt x="138" y="600"/>
                    </a:lnTo>
                    <a:lnTo>
                      <a:pt x="160" y="604"/>
                    </a:lnTo>
                    <a:lnTo>
                      <a:pt x="251" y="616"/>
                    </a:lnTo>
                    <a:lnTo>
                      <a:pt x="355" y="627"/>
                    </a:lnTo>
                    <a:lnTo>
                      <a:pt x="467" y="637"/>
                    </a:lnTo>
                    <a:lnTo>
                      <a:pt x="587" y="645"/>
                    </a:lnTo>
                    <a:lnTo>
                      <a:pt x="648" y="648"/>
                    </a:lnTo>
                    <a:lnTo>
                      <a:pt x="710" y="651"/>
                    </a:lnTo>
                    <a:lnTo>
                      <a:pt x="773" y="652"/>
                    </a:lnTo>
                    <a:lnTo>
                      <a:pt x="835" y="653"/>
                    </a:lnTo>
                    <a:lnTo>
                      <a:pt x="897" y="653"/>
                    </a:lnTo>
                    <a:lnTo>
                      <a:pt x="959" y="652"/>
                    </a:lnTo>
                    <a:lnTo>
                      <a:pt x="1019" y="650"/>
                    </a:lnTo>
                    <a:lnTo>
                      <a:pt x="1078" y="646"/>
                    </a:lnTo>
                    <a:lnTo>
                      <a:pt x="1135" y="642"/>
                    </a:lnTo>
                    <a:lnTo>
                      <a:pt x="1190" y="636"/>
                    </a:lnTo>
                    <a:lnTo>
                      <a:pt x="1242" y="628"/>
                    </a:lnTo>
                    <a:lnTo>
                      <a:pt x="1292" y="619"/>
                    </a:lnTo>
                    <a:lnTo>
                      <a:pt x="1339" y="609"/>
                    </a:lnTo>
                    <a:lnTo>
                      <a:pt x="1382" y="596"/>
                    </a:lnTo>
                    <a:lnTo>
                      <a:pt x="1422" y="583"/>
                    </a:lnTo>
                    <a:lnTo>
                      <a:pt x="1458" y="567"/>
                    </a:lnTo>
                    <a:lnTo>
                      <a:pt x="1488" y="550"/>
                    </a:lnTo>
                    <a:lnTo>
                      <a:pt x="1514" y="531"/>
                    </a:lnTo>
                    <a:lnTo>
                      <a:pt x="1535" y="509"/>
                    </a:lnTo>
                    <a:lnTo>
                      <a:pt x="1551" y="485"/>
                    </a:lnTo>
                    <a:lnTo>
                      <a:pt x="1560" y="460"/>
                    </a:lnTo>
                    <a:lnTo>
                      <a:pt x="1563" y="432"/>
                    </a:lnTo>
                    <a:lnTo>
                      <a:pt x="1560" y="402"/>
                    </a:lnTo>
                    <a:lnTo>
                      <a:pt x="1551" y="369"/>
                    </a:lnTo>
                    <a:lnTo>
                      <a:pt x="1544" y="353"/>
                    </a:lnTo>
                    <a:lnTo>
                      <a:pt x="1539" y="336"/>
                    </a:lnTo>
                    <a:lnTo>
                      <a:pt x="1534" y="318"/>
                    </a:lnTo>
                    <a:lnTo>
                      <a:pt x="1531" y="302"/>
                    </a:lnTo>
                    <a:lnTo>
                      <a:pt x="1526" y="268"/>
                    </a:lnTo>
                    <a:lnTo>
                      <a:pt x="1523" y="235"/>
                    </a:lnTo>
                    <a:lnTo>
                      <a:pt x="1520" y="203"/>
                    </a:lnTo>
                    <a:lnTo>
                      <a:pt x="1516" y="173"/>
                    </a:lnTo>
                    <a:lnTo>
                      <a:pt x="1515" y="158"/>
                    </a:lnTo>
                    <a:lnTo>
                      <a:pt x="1512" y="144"/>
                    </a:lnTo>
                    <a:lnTo>
                      <a:pt x="1509" y="130"/>
                    </a:lnTo>
                    <a:lnTo>
                      <a:pt x="1505" y="117"/>
                    </a:lnTo>
                    <a:lnTo>
                      <a:pt x="1500" y="104"/>
                    </a:lnTo>
                    <a:lnTo>
                      <a:pt x="1494" y="91"/>
                    </a:lnTo>
                    <a:lnTo>
                      <a:pt x="1487" y="80"/>
                    </a:lnTo>
                    <a:lnTo>
                      <a:pt x="1479" y="68"/>
                    </a:lnTo>
                    <a:lnTo>
                      <a:pt x="1469" y="58"/>
                    </a:lnTo>
                    <a:lnTo>
                      <a:pt x="1458" y="49"/>
                    </a:lnTo>
                    <a:lnTo>
                      <a:pt x="1445" y="40"/>
                    </a:lnTo>
                    <a:lnTo>
                      <a:pt x="1429" y="31"/>
                    </a:lnTo>
                    <a:lnTo>
                      <a:pt x="1413" y="24"/>
                    </a:lnTo>
                    <a:lnTo>
                      <a:pt x="1395" y="17"/>
                    </a:lnTo>
                    <a:lnTo>
                      <a:pt x="1373" y="12"/>
                    </a:lnTo>
                    <a:lnTo>
                      <a:pt x="1350" y="7"/>
                    </a:lnTo>
                    <a:lnTo>
                      <a:pt x="1325" y="5"/>
                    </a:lnTo>
                    <a:lnTo>
                      <a:pt x="1297" y="1"/>
                    </a:lnTo>
                    <a:lnTo>
                      <a:pt x="1265" y="0"/>
                    </a:lnTo>
                    <a:lnTo>
                      <a:pt x="1232" y="0"/>
                    </a:lnTo>
                    <a:lnTo>
                      <a:pt x="0" y="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6" name="Freeform 26"/>
              <p:cNvSpPr>
                <a:spLocks/>
              </p:cNvSpPr>
              <p:nvPr/>
            </p:nvSpPr>
            <p:spPr bwMode="auto">
              <a:xfrm>
                <a:off x="4280" y="1411"/>
                <a:ext cx="554" cy="213"/>
              </a:xfrm>
              <a:custGeom>
                <a:avLst/>
                <a:gdLst>
                  <a:gd name="T0" fmla="*/ 321 w 2215"/>
                  <a:gd name="T1" fmla="*/ 21 h 854"/>
                  <a:gd name="T2" fmla="*/ 303 w 2215"/>
                  <a:gd name="T3" fmla="*/ 66 h 854"/>
                  <a:gd name="T4" fmla="*/ 277 w 2215"/>
                  <a:gd name="T5" fmla="*/ 116 h 854"/>
                  <a:gd name="T6" fmla="*/ 242 w 2215"/>
                  <a:gd name="T7" fmla="*/ 171 h 854"/>
                  <a:gd name="T8" fmla="*/ 182 w 2215"/>
                  <a:gd name="T9" fmla="*/ 259 h 854"/>
                  <a:gd name="T10" fmla="*/ 121 w 2215"/>
                  <a:gd name="T11" fmla="*/ 351 h 854"/>
                  <a:gd name="T12" fmla="*/ 82 w 2215"/>
                  <a:gd name="T13" fmla="*/ 412 h 854"/>
                  <a:gd name="T14" fmla="*/ 48 w 2215"/>
                  <a:gd name="T15" fmla="*/ 473 h 854"/>
                  <a:gd name="T16" fmla="*/ 22 w 2215"/>
                  <a:gd name="T17" fmla="*/ 533 h 854"/>
                  <a:gd name="T18" fmla="*/ 5 w 2215"/>
                  <a:gd name="T19" fmla="*/ 589 h 854"/>
                  <a:gd name="T20" fmla="*/ 0 w 2215"/>
                  <a:gd name="T21" fmla="*/ 641 h 854"/>
                  <a:gd name="T22" fmla="*/ 10 w 2215"/>
                  <a:gd name="T23" fmla="*/ 690 h 854"/>
                  <a:gd name="T24" fmla="*/ 37 w 2215"/>
                  <a:gd name="T25" fmla="*/ 732 h 854"/>
                  <a:gd name="T26" fmla="*/ 84 w 2215"/>
                  <a:gd name="T27" fmla="*/ 766 h 854"/>
                  <a:gd name="T28" fmla="*/ 152 w 2215"/>
                  <a:gd name="T29" fmla="*/ 794 h 854"/>
                  <a:gd name="T30" fmla="*/ 260 w 2215"/>
                  <a:gd name="T31" fmla="*/ 815 h 854"/>
                  <a:gd name="T32" fmla="*/ 404 w 2215"/>
                  <a:gd name="T33" fmla="*/ 833 h 854"/>
                  <a:gd name="T34" fmla="*/ 561 w 2215"/>
                  <a:gd name="T35" fmla="*/ 843 h 854"/>
                  <a:gd name="T36" fmla="*/ 728 w 2215"/>
                  <a:gd name="T37" fmla="*/ 849 h 854"/>
                  <a:gd name="T38" fmla="*/ 899 w 2215"/>
                  <a:gd name="T39" fmla="*/ 852 h 854"/>
                  <a:gd name="T40" fmla="*/ 1068 w 2215"/>
                  <a:gd name="T41" fmla="*/ 852 h 854"/>
                  <a:gd name="T42" fmla="*/ 1233 w 2215"/>
                  <a:gd name="T43" fmla="*/ 850 h 854"/>
                  <a:gd name="T44" fmla="*/ 1385 w 2215"/>
                  <a:gd name="T45" fmla="*/ 849 h 854"/>
                  <a:gd name="T46" fmla="*/ 1567 w 2215"/>
                  <a:gd name="T47" fmla="*/ 850 h 854"/>
                  <a:gd name="T48" fmla="*/ 1716 w 2215"/>
                  <a:gd name="T49" fmla="*/ 854 h 854"/>
                  <a:gd name="T50" fmla="*/ 1804 w 2215"/>
                  <a:gd name="T51" fmla="*/ 854 h 854"/>
                  <a:gd name="T52" fmla="*/ 1886 w 2215"/>
                  <a:gd name="T53" fmla="*/ 848 h 854"/>
                  <a:gd name="T54" fmla="*/ 1962 w 2215"/>
                  <a:gd name="T55" fmla="*/ 836 h 854"/>
                  <a:gd name="T56" fmla="*/ 2018 w 2215"/>
                  <a:gd name="T57" fmla="*/ 821 h 854"/>
                  <a:gd name="T58" fmla="*/ 2057 w 2215"/>
                  <a:gd name="T59" fmla="*/ 807 h 854"/>
                  <a:gd name="T60" fmla="*/ 2094 w 2215"/>
                  <a:gd name="T61" fmla="*/ 791 h 854"/>
                  <a:gd name="T62" fmla="*/ 2131 w 2215"/>
                  <a:gd name="T63" fmla="*/ 770 h 854"/>
                  <a:gd name="T64" fmla="*/ 2165 w 2215"/>
                  <a:gd name="T65" fmla="*/ 747 h 854"/>
                  <a:gd name="T66" fmla="*/ 2189 w 2215"/>
                  <a:gd name="T67" fmla="*/ 717 h 854"/>
                  <a:gd name="T68" fmla="*/ 2205 w 2215"/>
                  <a:gd name="T69" fmla="*/ 675 h 854"/>
                  <a:gd name="T70" fmla="*/ 2212 w 2215"/>
                  <a:gd name="T71" fmla="*/ 626 h 854"/>
                  <a:gd name="T72" fmla="*/ 2213 w 2215"/>
                  <a:gd name="T73" fmla="*/ 571 h 854"/>
                  <a:gd name="T74" fmla="*/ 2208 w 2215"/>
                  <a:gd name="T75" fmla="*/ 511 h 854"/>
                  <a:gd name="T76" fmla="*/ 2196 w 2215"/>
                  <a:gd name="T77" fmla="*/ 449 h 854"/>
                  <a:gd name="T78" fmla="*/ 2178 w 2215"/>
                  <a:gd name="T79" fmla="*/ 385 h 854"/>
                  <a:gd name="T80" fmla="*/ 2154 w 2215"/>
                  <a:gd name="T81" fmla="*/ 321 h 854"/>
                  <a:gd name="T82" fmla="*/ 2124 w 2215"/>
                  <a:gd name="T83" fmla="*/ 260 h 854"/>
                  <a:gd name="T84" fmla="*/ 2091 w 2215"/>
                  <a:gd name="T85" fmla="*/ 203 h 854"/>
                  <a:gd name="T86" fmla="*/ 2054 w 2215"/>
                  <a:gd name="T87" fmla="*/ 151 h 854"/>
                  <a:gd name="T88" fmla="*/ 2012 w 2215"/>
                  <a:gd name="T89" fmla="*/ 105 h 854"/>
                  <a:gd name="T90" fmla="*/ 1969 w 2215"/>
                  <a:gd name="T91" fmla="*/ 69 h 854"/>
                  <a:gd name="T92" fmla="*/ 1920 w 2215"/>
                  <a:gd name="T93" fmla="*/ 44 h 854"/>
                  <a:gd name="T94" fmla="*/ 1872 w 2215"/>
                  <a:gd name="T95" fmla="*/ 29 h 854"/>
                  <a:gd name="T96" fmla="*/ 325 w 2215"/>
                  <a:gd name="T9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5" h="854">
                    <a:moveTo>
                      <a:pt x="325" y="0"/>
                    </a:moveTo>
                    <a:lnTo>
                      <a:pt x="321" y="21"/>
                    </a:lnTo>
                    <a:lnTo>
                      <a:pt x="314" y="42"/>
                    </a:lnTo>
                    <a:lnTo>
                      <a:pt x="303" y="66"/>
                    </a:lnTo>
                    <a:lnTo>
                      <a:pt x="291" y="91"/>
                    </a:lnTo>
                    <a:lnTo>
                      <a:pt x="277" y="116"/>
                    </a:lnTo>
                    <a:lnTo>
                      <a:pt x="260" y="143"/>
                    </a:lnTo>
                    <a:lnTo>
                      <a:pt x="242" y="171"/>
                    </a:lnTo>
                    <a:lnTo>
                      <a:pt x="223" y="200"/>
                    </a:lnTo>
                    <a:lnTo>
                      <a:pt x="182" y="259"/>
                    </a:lnTo>
                    <a:lnTo>
                      <a:pt x="142" y="320"/>
                    </a:lnTo>
                    <a:lnTo>
                      <a:pt x="121" y="351"/>
                    </a:lnTo>
                    <a:lnTo>
                      <a:pt x="101" y="381"/>
                    </a:lnTo>
                    <a:lnTo>
                      <a:pt x="82" y="412"/>
                    </a:lnTo>
                    <a:lnTo>
                      <a:pt x="65" y="443"/>
                    </a:lnTo>
                    <a:lnTo>
                      <a:pt x="48" y="473"/>
                    </a:lnTo>
                    <a:lnTo>
                      <a:pt x="34" y="504"/>
                    </a:lnTo>
                    <a:lnTo>
                      <a:pt x="22" y="533"/>
                    </a:lnTo>
                    <a:lnTo>
                      <a:pt x="12" y="561"/>
                    </a:lnTo>
                    <a:lnTo>
                      <a:pt x="5" y="589"/>
                    </a:lnTo>
                    <a:lnTo>
                      <a:pt x="1" y="616"/>
                    </a:lnTo>
                    <a:lnTo>
                      <a:pt x="0" y="641"/>
                    </a:lnTo>
                    <a:lnTo>
                      <a:pt x="4" y="666"/>
                    </a:lnTo>
                    <a:lnTo>
                      <a:pt x="10" y="690"/>
                    </a:lnTo>
                    <a:lnTo>
                      <a:pt x="22" y="711"/>
                    </a:lnTo>
                    <a:lnTo>
                      <a:pt x="37" y="732"/>
                    </a:lnTo>
                    <a:lnTo>
                      <a:pt x="57" y="750"/>
                    </a:lnTo>
                    <a:lnTo>
                      <a:pt x="84" y="766"/>
                    </a:lnTo>
                    <a:lnTo>
                      <a:pt x="115" y="782"/>
                    </a:lnTo>
                    <a:lnTo>
                      <a:pt x="152" y="794"/>
                    </a:lnTo>
                    <a:lnTo>
                      <a:pt x="195" y="805"/>
                    </a:lnTo>
                    <a:lnTo>
                      <a:pt x="260" y="815"/>
                    </a:lnTo>
                    <a:lnTo>
                      <a:pt x="330" y="825"/>
                    </a:lnTo>
                    <a:lnTo>
                      <a:pt x="404" y="833"/>
                    </a:lnTo>
                    <a:lnTo>
                      <a:pt x="481" y="838"/>
                    </a:lnTo>
                    <a:lnTo>
                      <a:pt x="561" y="843"/>
                    </a:lnTo>
                    <a:lnTo>
                      <a:pt x="644" y="847"/>
                    </a:lnTo>
                    <a:lnTo>
                      <a:pt x="728" y="849"/>
                    </a:lnTo>
                    <a:lnTo>
                      <a:pt x="813" y="850"/>
                    </a:lnTo>
                    <a:lnTo>
                      <a:pt x="899" y="852"/>
                    </a:lnTo>
                    <a:lnTo>
                      <a:pt x="984" y="852"/>
                    </a:lnTo>
                    <a:lnTo>
                      <a:pt x="1068" y="852"/>
                    </a:lnTo>
                    <a:lnTo>
                      <a:pt x="1151" y="852"/>
                    </a:lnTo>
                    <a:lnTo>
                      <a:pt x="1233" y="850"/>
                    </a:lnTo>
                    <a:lnTo>
                      <a:pt x="1311" y="850"/>
                    </a:lnTo>
                    <a:lnTo>
                      <a:pt x="1385" y="849"/>
                    </a:lnTo>
                    <a:lnTo>
                      <a:pt x="1455" y="849"/>
                    </a:lnTo>
                    <a:lnTo>
                      <a:pt x="1567" y="850"/>
                    </a:lnTo>
                    <a:lnTo>
                      <a:pt x="1669" y="853"/>
                    </a:lnTo>
                    <a:lnTo>
                      <a:pt x="1716" y="854"/>
                    </a:lnTo>
                    <a:lnTo>
                      <a:pt x="1761" y="854"/>
                    </a:lnTo>
                    <a:lnTo>
                      <a:pt x="1804" y="854"/>
                    </a:lnTo>
                    <a:lnTo>
                      <a:pt x="1845" y="852"/>
                    </a:lnTo>
                    <a:lnTo>
                      <a:pt x="1886" y="848"/>
                    </a:lnTo>
                    <a:lnTo>
                      <a:pt x="1924" y="843"/>
                    </a:lnTo>
                    <a:lnTo>
                      <a:pt x="1962" y="836"/>
                    </a:lnTo>
                    <a:lnTo>
                      <a:pt x="2001" y="826"/>
                    </a:lnTo>
                    <a:lnTo>
                      <a:pt x="2018" y="821"/>
                    </a:lnTo>
                    <a:lnTo>
                      <a:pt x="2037" y="815"/>
                    </a:lnTo>
                    <a:lnTo>
                      <a:pt x="2057" y="807"/>
                    </a:lnTo>
                    <a:lnTo>
                      <a:pt x="2074" y="799"/>
                    </a:lnTo>
                    <a:lnTo>
                      <a:pt x="2094" y="791"/>
                    </a:lnTo>
                    <a:lnTo>
                      <a:pt x="2111" y="782"/>
                    </a:lnTo>
                    <a:lnTo>
                      <a:pt x="2131" y="770"/>
                    </a:lnTo>
                    <a:lnTo>
                      <a:pt x="2150" y="759"/>
                    </a:lnTo>
                    <a:lnTo>
                      <a:pt x="2165" y="747"/>
                    </a:lnTo>
                    <a:lnTo>
                      <a:pt x="2178" y="733"/>
                    </a:lnTo>
                    <a:lnTo>
                      <a:pt x="2189" y="717"/>
                    </a:lnTo>
                    <a:lnTo>
                      <a:pt x="2198" y="696"/>
                    </a:lnTo>
                    <a:lnTo>
                      <a:pt x="2205" y="675"/>
                    </a:lnTo>
                    <a:lnTo>
                      <a:pt x="2210" y="652"/>
                    </a:lnTo>
                    <a:lnTo>
                      <a:pt x="2212" y="626"/>
                    </a:lnTo>
                    <a:lnTo>
                      <a:pt x="2215" y="599"/>
                    </a:lnTo>
                    <a:lnTo>
                      <a:pt x="2213" y="571"/>
                    </a:lnTo>
                    <a:lnTo>
                      <a:pt x="2211" y="542"/>
                    </a:lnTo>
                    <a:lnTo>
                      <a:pt x="2208" y="511"/>
                    </a:lnTo>
                    <a:lnTo>
                      <a:pt x="2202" y="481"/>
                    </a:lnTo>
                    <a:lnTo>
                      <a:pt x="2196" y="449"/>
                    </a:lnTo>
                    <a:lnTo>
                      <a:pt x="2187" y="417"/>
                    </a:lnTo>
                    <a:lnTo>
                      <a:pt x="2178" y="385"/>
                    </a:lnTo>
                    <a:lnTo>
                      <a:pt x="2166" y="353"/>
                    </a:lnTo>
                    <a:lnTo>
                      <a:pt x="2154" y="321"/>
                    </a:lnTo>
                    <a:lnTo>
                      <a:pt x="2139" y="291"/>
                    </a:lnTo>
                    <a:lnTo>
                      <a:pt x="2124" y="260"/>
                    </a:lnTo>
                    <a:lnTo>
                      <a:pt x="2109" y="231"/>
                    </a:lnTo>
                    <a:lnTo>
                      <a:pt x="2091" y="203"/>
                    </a:lnTo>
                    <a:lnTo>
                      <a:pt x="2073" y="176"/>
                    </a:lnTo>
                    <a:lnTo>
                      <a:pt x="2054" y="151"/>
                    </a:lnTo>
                    <a:lnTo>
                      <a:pt x="2034" y="126"/>
                    </a:lnTo>
                    <a:lnTo>
                      <a:pt x="2012" y="105"/>
                    </a:lnTo>
                    <a:lnTo>
                      <a:pt x="1990" y="86"/>
                    </a:lnTo>
                    <a:lnTo>
                      <a:pt x="1969" y="69"/>
                    </a:lnTo>
                    <a:lnTo>
                      <a:pt x="1944" y="55"/>
                    </a:lnTo>
                    <a:lnTo>
                      <a:pt x="1920" y="44"/>
                    </a:lnTo>
                    <a:lnTo>
                      <a:pt x="1896" y="35"/>
                    </a:lnTo>
                    <a:lnTo>
                      <a:pt x="1872" y="29"/>
                    </a:lnTo>
                    <a:lnTo>
                      <a:pt x="1845" y="28"/>
                    </a:lnTo>
                    <a:lnTo>
                      <a:pt x="325"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7" name="Freeform 27"/>
              <p:cNvSpPr>
                <a:spLocks/>
              </p:cNvSpPr>
              <p:nvPr/>
            </p:nvSpPr>
            <p:spPr bwMode="auto">
              <a:xfrm>
                <a:off x="4199" y="1643"/>
                <a:ext cx="600" cy="227"/>
              </a:xfrm>
              <a:custGeom>
                <a:avLst/>
                <a:gdLst>
                  <a:gd name="T0" fmla="*/ 361 w 2400"/>
                  <a:gd name="T1" fmla="*/ 18 h 907"/>
                  <a:gd name="T2" fmla="*/ 331 w 2400"/>
                  <a:gd name="T3" fmla="*/ 58 h 907"/>
                  <a:gd name="T4" fmla="*/ 269 w 2400"/>
                  <a:gd name="T5" fmla="*/ 135 h 907"/>
                  <a:gd name="T6" fmla="*/ 173 w 2400"/>
                  <a:gd name="T7" fmla="*/ 253 h 907"/>
                  <a:gd name="T8" fmla="*/ 101 w 2400"/>
                  <a:gd name="T9" fmla="*/ 350 h 907"/>
                  <a:gd name="T10" fmla="*/ 60 w 2400"/>
                  <a:gd name="T11" fmla="*/ 415 h 907"/>
                  <a:gd name="T12" fmla="*/ 29 w 2400"/>
                  <a:gd name="T13" fmla="*/ 479 h 907"/>
                  <a:gd name="T14" fmla="*/ 7 w 2400"/>
                  <a:gd name="T15" fmla="*/ 540 h 907"/>
                  <a:gd name="T16" fmla="*/ 0 w 2400"/>
                  <a:gd name="T17" fmla="*/ 598 h 907"/>
                  <a:gd name="T18" fmla="*/ 11 w 2400"/>
                  <a:gd name="T19" fmla="*/ 649 h 907"/>
                  <a:gd name="T20" fmla="*/ 40 w 2400"/>
                  <a:gd name="T21" fmla="*/ 693 h 907"/>
                  <a:gd name="T22" fmla="*/ 94 w 2400"/>
                  <a:gd name="T23" fmla="*/ 728 h 907"/>
                  <a:gd name="T24" fmla="*/ 171 w 2400"/>
                  <a:gd name="T25" fmla="*/ 753 h 907"/>
                  <a:gd name="T26" fmla="*/ 278 w 2400"/>
                  <a:gd name="T27" fmla="*/ 766 h 907"/>
                  <a:gd name="T28" fmla="*/ 410 w 2400"/>
                  <a:gd name="T29" fmla="*/ 768 h 907"/>
                  <a:gd name="T30" fmla="*/ 553 w 2400"/>
                  <a:gd name="T31" fmla="*/ 779 h 907"/>
                  <a:gd name="T32" fmla="*/ 786 w 2400"/>
                  <a:gd name="T33" fmla="*/ 804 h 907"/>
                  <a:gd name="T34" fmla="*/ 1122 w 2400"/>
                  <a:gd name="T35" fmla="*/ 850 h 907"/>
                  <a:gd name="T36" fmla="*/ 1379 w 2400"/>
                  <a:gd name="T37" fmla="*/ 882 h 907"/>
                  <a:gd name="T38" fmla="*/ 1546 w 2400"/>
                  <a:gd name="T39" fmla="*/ 897 h 907"/>
                  <a:gd name="T40" fmla="*/ 1706 w 2400"/>
                  <a:gd name="T41" fmla="*/ 906 h 907"/>
                  <a:gd name="T42" fmla="*/ 1858 w 2400"/>
                  <a:gd name="T43" fmla="*/ 905 h 907"/>
                  <a:gd name="T44" fmla="*/ 1997 w 2400"/>
                  <a:gd name="T45" fmla="*/ 892 h 907"/>
                  <a:gd name="T46" fmla="*/ 2120 w 2400"/>
                  <a:gd name="T47" fmla="*/ 864 h 907"/>
                  <a:gd name="T48" fmla="*/ 2224 w 2400"/>
                  <a:gd name="T49" fmla="*/ 819 h 907"/>
                  <a:gd name="T50" fmla="*/ 2307 w 2400"/>
                  <a:gd name="T51" fmla="*/ 756 h 907"/>
                  <a:gd name="T52" fmla="*/ 2366 w 2400"/>
                  <a:gd name="T53" fmla="*/ 670 h 907"/>
                  <a:gd name="T54" fmla="*/ 2396 w 2400"/>
                  <a:gd name="T55" fmla="*/ 561 h 907"/>
                  <a:gd name="T56" fmla="*/ 2400 w 2400"/>
                  <a:gd name="T57" fmla="*/ 420 h 907"/>
                  <a:gd name="T58" fmla="*/ 2395 w 2400"/>
                  <a:gd name="T59" fmla="*/ 325 h 907"/>
                  <a:gd name="T60" fmla="*/ 2389 w 2400"/>
                  <a:gd name="T61" fmla="*/ 273 h 907"/>
                  <a:gd name="T62" fmla="*/ 2378 w 2400"/>
                  <a:gd name="T63" fmla="*/ 228 h 907"/>
                  <a:gd name="T64" fmla="*/ 2362 w 2400"/>
                  <a:gd name="T65" fmla="*/ 191 h 907"/>
                  <a:gd name="T66" fmla="*/ 2340 w 2400"/>
                  <a:gd name="T67" fmla="*/ 160 h 907"/>
                  <a:gd name="T68" fmla="*/ 2311 w 2400"/>
                  <a:gd name="T69" fmla="*/ 136 h 907"/>
                  <a:gd name="T70" fmla="*/ 2274 w 2400"/>
                  <a:gd name="T71" fmla="*/ 117 h 907"/>
                  <a:gd name="T72" fmla="*/ 2227 w 2400"/>
                  <a:gd name="T73" fmla="*/ 104 h 907"/>
                  <a:gd name="T74" fmla="*/ 2171 w 2400"/>
                  <a:gd name="T75" fmla="*/ 94 h 907"/>
                  <a:gd name="T76" fmla="*/ 2103 w 2400"/>
                  <a:gd name="T77" fmla="*/ 88 h 907"/>
                  <a:gd name="T78" fmla="*/ 1978 w 2400"/>
                  <a:gd name="T79" fmla="*/ 83 h 907"/>
                  <a:gd name="T80" fmla="*/ 1763 w 2400"/>
                  <a:gd name="T81" fmla="*/ 81 h 907"/>
                  <a:gd name="T82" fmla="*/ 373 w 2400"/>
                  <a:gd name="T83"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00" h="907">
                    <a:moveTo>
                      <a:pt x="373" y="0"/>
                    </a:moveTo>
                    <a:lnTo>
                      <a:pt x="361" y="18"/>
                    </a:lnTo>
                    <a:lnTo>
                      <a:pt x="347" y="37"/>
                    </a:lnTo>
                    <a:lnTo>
                      <a:pt x="331" y="58"/>
                    </a:lnTo>
                    <a:lnTo>
                      <a:pt x="313" y="83"/>
                    </a:lnTo>
                    <a:lnTo>
                      <a:pt x="269" y="135"/>
                    </a:lnTo>
                    <a:lnTo>
                      <a:pt x="222" y="192"/>
                    </a:lnTo>
                    <a:lnTo>
                      <a:pt x="173" y="253"/>
                    </a:lnTo>
                    <a:lnTo>
                      <a:pt x="124" y="318"/>
                    </a:lnTo>
                    <a:lnTo>
                      <a:pt x="101" y="350"/>
                    </a:lnTo>
                    <a:lnTo>
                      <a:pt x="81" y="383"/>
                    </a:lnTo>
                    <a:lnTo>
                      <a:pt x="60" y="415"/>
                    </a:lnTo>
                    <a:lnTo>
                      <a:pt x="44" y="448"/>
                    </a:lnTo>
                    <a:lnTo>
                      <a:pt x="29" y="479"/>
                    </a:lnTo>
                    <a:lnTo>
                      <a:pt x="16" y="511"/>
                    </a:lnTo>
                    <a:lnTo>
                      <a:pt x="7" y="540"/>
                    </a:lnTo>
                    <a:lnTo>
                      <a:pt x="2" y="570"/>
                    </a:lnTo>
                    <a:lnTo>
                      <a:pt x="0" y="598"/>
                    </a:lnTo>
                    <a:lnTo>
                      <a:pt x="3" y="624"/>
                    </a:lnTo>
                    <a:lnTo>
                      <a:pt x="11" y="649"/>
                    </a:lnTo>
                    <a:lnTo>
                      <a:pt x="22" y="672"/>
                    </a:lnTo>
                    <a:lnTo>
                      <a:pt x="40" y="693"/>
                    </a:lnTo>
                    <a:lnTo>
                      <a:pt x="64" y="711"/>
                    </a:lnTo>
                    <a:lnTo>
                      <a:pt x="94" y="728"/>
                    </a:lnTo>
                    <a:lnTo>
                      <a:pt x="129" y="742"/>
                    </a:lnTo>
                    <a:lnTo>
                      <a:pt x="171" y="753"/>
                    </a:lnTo>
                    <a:lnTo>
                      <a:pt x="221" y="761"/>
                    </a:lnTo>
                    <a:lnTo>
                      <a:pt x="278" y="766"/>
                    </a:lnTo>
                    <a:lnTo>
                      <a:pt x="343" y="767"/>
                    </a:lnTo>
                    <a:lnTo>
                      <a:pt x="410" y="768"/>
                    </a:lnTo>
                    <a:lnTo>
                      <a:pt x="480" y="772"/>
                    </a:lnTo>
                    <a:lnTo>
                      <a:pt x="553" y="779"/>
                    </a:lnTo>
                    <a:lnTo>
                      <a:pt x="628" y="785"/>
                    </a:lnTo>
                    <a:lnTo>
                      <a:pt x="786" y="804"/>
                    </a:lnTo>
                    <a:lnTo>
                      <a:pt x="953" y="827"/>
                    </a:lnTo>
                    <a:lnTo>
                      <a:pt x="1122" y="850"/>
                    </a:lnTo>
                    <a:lnTo>
                      <a:pt x="1293" y="872"/>
                    </a:lnTo>
                    <a:lnTo>
                      <a:pt x="1379" y="882"/>
                    </a:lnTo>
                    <a:lnTo>
                      <a:pt x="1463" y="891"/>
                    </a:lnTo>
                    <a:lnTo>
                      <a:pt x="1546" y="897"/>
                    </a:lnTo>
                    <a:lnTo>
                      <a:pt x="1627" y="904"/>
                    </a:lnTo>
                    <a:lnTo>
                      <a:pt x="1706" y="906"/>
                    </a:lnTo>
                    <a:lnTo>
                      <a:pt x="1784" y="907"/>
                    </a:lnTo>
                    <a:lnTo>
                      <a:pt x="1858" y="905"/>
                    </a:lnTo>
                    <a:lnTo>
                      <a:pt x="1930" y="900"/>
                    </a:lnTo>
                    <a:lnTo>
                      <a:pt x="1997" y="892"/>
                    </a:lnTo>
                    <a:lnTo>
                      <a:pt x="2061" y="879"/>
                    </a:lnTo>
                    <a:lnTo>
                      <a:pt x="2120" y="864"/>
                    </a:lnTo>
                    <a:lnTo>
                      <a:pt x="2174" y="844"/>
                    </a:lnTo>
                    <a:lnTo>
                      <a:pt x="2224" y="819"/>
                    </a:lnTo>
                    <a:lnTo>
                      <a:pt x="2269" y="790"/>
                    </a:lnTo>
                    <a:lnTo>
                      <a:pt x="2307" y="756"/>
                    </a:lnTo>
                    <a:lnTo>
                      <a:pt x="2340" y="716"/>
                    </a:lnTo>
                    <a:lnTo>
                      <a:pt x="2366" y="670"/>
                    </a:lnTo>
                    <a:lnTo>
                      <a:pt x="2385" y="619"/>
                    </a:lnTo>
                    <a:lnTo>
                      <a:pt x="2396" y="561"/>
                    </a:lnTo>
                    <a:lnTo>
                      <a:pt x="2400" y="497"/>
                    </a:lnTo>
                    <a:lnTo>
                      <a:pt x="2400" y="420"/>
                    </a:lnTo>
                    <a:lnTo>
                      <a:pt x="2397" y="354"/>
                    </a:lnTo>
                    <a:lnTo>
                      <a:pt x="2395" y="325"/>
                    </a:lnTo>
                    <a:lnTo>
                      <a:pt x="2392" y="297"/>
                    </a:lnTo>
                    <a:lnTo>
                      <a:pt x="2389" y="273"/>
                    </a:lnTo>
                    <a:lnTo>
                      <a:pt x="2385" y="248"/>
                    </a:lnTo>
                    <a:lnTo>
                      <a:pt x="2378" y="228"/>
                    </a:lnTo>
                    <a:lnTo>
                      <a:pt x="2371" y="208"/>
                    </a:lnTo>
                    <a:lnTo>
                      <a:pt x="2362" y="191"/>
                    </a:lnTo>
                    <a:lnTo>
                      <a:pt x="2352" y="174"/>
                    </a:lnTo>
                    <a:lnTo>
                      <a:pt x="2340" y="160"/>
                    </a:lnTo>
                    <a:lnTo>
                      <a:pt x="2326" y="148"/>
                    </a:lnTo>
                    <a:lnTo>
                      <a:pt x="2311" y="136"/>
                    </a:lnTo>
                    <a:lnTo>
                      <a:pt x="2293" y="126"/>
                    </a:lnTo>
                    <a:lnTo>
                      <a:pt x="2274" y="117"/>
                    </a:lnTo>
                    <a:lnTo>
                      <a:pt x="2252" y="111"/>
                    </a:lnTo>
                    <a:lnTo>
                      <a:pt x="2227" y="104"/>
                    </a:lnTo>
                    <a:lnTo>
                      <a:pt x="2200" y="98"/>
                    </a:lnTo>
                    <a:lnTo>
                      <a:pt x="2171" y="94"/>
                    </a:lnTo>
                    <a:lnTo>
                      <a:pt x="2137" y="90"/>
                    </a:lnTo>
                    <a:lnTo>
                      <a:pt x="2103" y="88"/>
                    </a:lnTo>
                    <a:lnTo>
                      <a:pt x="2065" y="85"/>
                    </a:lnTo>
                    <a:lnTo>
                      <a:pt x="1978" y="83"/>
                    </a:lnTo>
                    <a:lnTo>
                      <a:pt x="1877" y="81"/>
                    </a:lnTo>
                    <a:lnTo>
                      <a:pt x="1763" y="81"/>
                    </a:lnTo>
                    <a:lnTo>
                      <a:pt x="1632" y="81"/>
                    </a:lnTo>
                    <a:lnTo>
                      <a:pt x="37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8" name="Freeform 28"/>
              <p:cNvSpPr>
                <a:spLocks/>
              </p:cNvSpPr>
              <p:nvPr/>
            </p:nvSpPr>
            <p:spPr bwMode="auto">
              <a:xfrm>
                <a:off x="4785" y="1255"/>
                <a:ext cx="382" cy="192"/>
              </a:xfrm>
              <a:custGeom>
                <a:avLst/>
                <a:gdLst>
                  <a:gd name="T0" fmla="*/ 0 w 1530"/>
                  <a:gd name="T1" fmla="*/ 125 h 768"/>
                  <a:gd name="T2" fmla="*/ 3 w 1530"/>
                  <a:gd name="T3" fmla="*/ 177 h 768"/>
                  <a:gd name="T4" fmla="*/ 11 w 1530"/>
                  <a:gd name="T5" fmla="*/ 231 h 768"/>
                  <a:gd name="T6" fmla="*/ 21 w 1530"/>
                  <a:gd name="T7" fmla="*/ 287 h 768"/>
                  <a:gd name="T8" fmla="*/ 37 w 1530"/>
                  <a:gd name="T9" fmla="*/ 343 h 768"/>
                  <a:gd name="T10" fmla="*/ 57 w 1530"/>
                  <a:gd name="T11" fmla="*/ 399 h 768"/>
                  <a:gd name="T12" fmla="*/ 81 w 1530"/>
                  <a:gd name="T13" fmla="*/ 454 h 768"/>
                  <a:gd name="T14" fmla="*/ 111 w 1530"/>
                  <a:gd name="T15" fmla="*/ 507 h 768"/>
                  <a:gd name="T16" fmla="*/ 146 w 1530"/>
                  <a:gd name="T17" fmla="*/ 557 h 768"/>
                  <a:gd name="T18" fmla="*/ 186 w 1530"/>
                  <a:gd name="T19" fmla="*/ 604 h 768"/>
                  <a:gd name="T20" fmla="*/ 232 w 1530"/>
                  <a:gd name="T21" fmla="*/ 646 h 768"/>
                  <a:gd name="T22" fmla="*/ 283 w 1530"/>
                  <a:gd name="T23" fmla="*/ 684 h 768"/>
                  <a:gd name="T24" fmla="*/ 340 w 1530"/>
                  <a:gd name="T25" fmla="*/ 715 h 768"/>
                  <a:gd name="T26" fmla="*/ 404 w 1530"/>
                  <a:gd name="T27" fmla="*/ 740 h 768"/>
                  <a:gd name="T28" fmla="*/ 475 w 1530"/>
                  <a:gd name="T29" fmla="*/ 758 h 768"/>
                  <a:gd name="T30" fmla="*/ 552 w 1530"/>
                  <a:gd name="T31" fmla="*/ 767 h 768"/>
                  <a:gd name="T32" fmla="*/ 637 w 1530"/>
                  <a:gd name="T33" fmla="*/ 767 h 768"/>
                  <a:gd name="T34" fmla="*/ 729 w 1530"/>
                  <a:gd name="T35" fmla="*/ 762 h 768"/>
                  <a:gd name="T36" fmla="*/ 874 w 1530"/>
                  <a:gd name="T37" fmla="*/ 748 h 768"/>
                  <a:gd name="T38" fmla="*/ 1077 w 1530"/>
                  <a:gd name="T39" fmla="*/ 725 h 768"/>
                  <a:gd name="T40" fmla="*/ 1234 w 1530"/>
                  <a:gd name="T41" fmla="*/ 711 h 768"/>
                  <a:gd name="T42" fmla="*/ 1337 w 1530"/>
                  <a:gd name="T43" fmla="*/ 706 h 768"/>
                  <a:gd name="T44" fmla="*/ 1414 w 1530"/>
                  <a:gd name="T45" fmla="*/ 703 h 768"/>
                  <a:gd name="T46" fmla="*/ 1454 w 1530"/>
                  <a:gd name="T47" fmla="*/ 692 h 768"/>
                  <a:gd name="T48" fmla="*/ 1486 w 1530"/>
                  <a:gd name="T49" fmla="*/ 670 h 768"/>
                  <a:gd name="T50" fmla="*/ 1509 w 1530"/>
                  <a:gd name="T51" fmla="*/ 640 h 768"/>
                  <a:gd name="T52" fmla="*/ 1523 w 1530"/>
                  <a:gd name="T53" fmla="*/ 601 h 768"/>
                  <a:gd name="T54" fmla="*/ 1530 w 1530"/>
                  <a:gd name="T55" fmla="*/ 558 h 768"/>
                  <a:gd name="T56" fmla="*/ 1530 w 1530"/>
                  <a:gd name="T57" fmla="*/ 510 h 768"/>
                  <a:gd name="T58" fmla="*/ 1523 w 1530"/>
                  <a:gd name="T59" fmla="*/ 459 h 768"/>
                  <a:gd name="T60" fmla="*/ 1512 w 1530"/>
                  <a:gd name="T61" fmla="*/ 405 h 768"/>
                  <a:gd name="T62" fmla="*/ 1495 w 1530"/>
                  <a:gd name="T63" fmla="*/ 352 h 768"/>
                  <a:gd name="T64" fmla="*/ 1476 w 1530"/>
                  <a:gd name="T65" fmla="*/ 298 h 768"/>
                  <a:gd name="T66" fmla="*/ 1453 w 1530"/>
                  <a:gd name="T67" fmla="*/ 248 h 768"/>
                  <a:gd name="T68" fmla="*/ 1428 w 1530"/>
                  <a:gd name="T69" fmla="*/ 203 h 768"/>
                  <a:gd name="T70" fmla="*/ 1401 w 1530"/>
                  <a:gd name="T71" fmla="*/ 162 h 768"/>
                  <a:gd name="T72" fmla="*/ 1373 w 1530"/>
                  <a:gd name="T73" fmla="*/ 127 h 768"/>
                  <a:gd name="T74" fmla="*/ 1345 w 1530"/>
                  <a:gd name="T75" fmla="*/ 101 h 768"/>
                  <a:gd name="T76" fmla="*/ 1301 w 1530"/>
                  <a:gd name="T77" fmla="*/ 74 h 768"/>
                  <a:gd name="T78" fmla="*/ 1240 w 1530"/>
                  <a:gd name="T79" fmla="*/ 46 h 768"/>
                  <a:gd name="T80" fmla="*/ 1175 w 1530"/>
                  <a:gd name="T81" fmla="*/ 25 h 768"/>
                  <a:gd name="T82" fmla="*/ 1106 w 1530"/>
                  <a:gd name="T83" fmla="*/ 13 h 768"/>
                  <a:gd name="T84" fmla="*/ 1034 w 1530"/>
                  <a:gd name="T85" fmla="*/ 5 h 768"/>
                  <a:gd name="T86" fmla="*/ 955 w 1530"/>
                  <a:gd name="T87" fmla="*/ 1 h 768"/>
                  <a:gd name="T88" fmla="*/ 822 w 1530"/>
                  <a:gd name="T89" fmla="*/ 0 h 768"/>
                  <a:gd name="T90" fmla="*/ 655 w 1530"/>
                  <a:gd name="T91" fmla="*/ 1 h 768"/>
                  <a:gd name="T92" fmla="*/ 501 w 1530"/>
                  <a:gd name="T93" fmla="*/ 4 h 768"/>
                  <a:gd name="T94" fmla="*/ 380 w 1530"/>
                  <a:gd name="T95" fmla="*/ 9 h 768"/>
                  <a:gd name="T96" fmla="*/ 257 w 1530"/>
                  <a:gd name="T97" fmla="*/ 18 h 768"/>
                  <a:gd name="T98" fmla="*/ 173 w 1530"/>
                  <a:gd name="T99" fmla="*/ 28 h 768"/>
                  <a:gd name="T100" fmla="*/ 123 w 1530"/>
                  <a:gd name="T101" fmla="*/ 37 h 768"/>
                  <a:gd name="T102" fmla="*/ 79 w 1530"/>
                  <a:gd name="T103" fmla="*/ 48 h 768"/>
                  <a:gd name="T104" fmla="*/ 43 w 1530"/>
                  <a:gd name="T105" fmla="*/ 60 h 768"/>
                  <a:gd name="T106" fmla="*/ 17 w 1530"/>
                  <a:gd name="T107" fmla="*/ 74 h 768"/>
                  <a:gd name="T108" fmla="*/ 2 w 1530"/>
                  <a:gd name="T109" fmla="*/ 9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0" h="768">
                    <a:moveTo>
                      <a:pt x="0" y="99"/>
                    </a:moveTo>
                    <a:lnTo>
                      <a:pt x="0" y="125"/>
                    </a:lnTo>
                    <a:lnTo>
                      <a:pt x="1" y="150"/>
                    </a:lnTo>
                    <a:lnTo>
                      <a:pt x="3" y="177"/>
                    </a:lnTo>
                    <a:lnTo>
                      <a:pt x="6" y="204"/>
                    </a:lnTo>
                    <a:lnTo>
                      <a:pt x="11" y="231"/>
                    </a:lnTo>
                    <a:lnTo>
                      <a:pt x="16" y="259"/>
                    </a:lnTo>
                    <a:lnTo>
                      <a:pt x="21" y="287"/>
                    </a:lnTo>
                    <a:lnTo>
                      <a:pt x="29" y="315"/>
                    </a:lnTo>
                    <a:lnTo>
                      <a:pt x="37" y="343"/>
                    </a:lnTo>
                    <a:lnTo>
                      <a:pt x="47" y="371"/>
                    </a:lnTo>
                    <a:lnTo>
                      <a:pt x="57" y="399"/>
                    </a:lnTo>
                    <a:lnTo>
                      <a:pt x="68" y="427"/>
                    </a:lnTo>
                    <a:lnTo>
                      <a:pt x="81" y="454"/>
                    </a:lnTo>
                    <a:lnTo>
                      <a:pt x="95" y="480"/>
                    </a:lnTo>
                    <a:lnTo>
                      <a:pt x="111" y="507"/>
                    </a:lnTo>
                    <a:lnTo>
                      <a:pt x="128" y="533"/>
                    </a:lnTo>
                    <a:lnTo>
                      <a:pt x="146" y="557"/>
                    </a:lnTo>
                    <a:lnTo>
                      <a:pt x="165" y="581"/>
                    </a:lnTo>
                    <a:lnTo>
                      <a:pt x="186" y="604"/>
                    </a:lnTo>
                    <a:lnTo>
                      <a:pt x="207" y="626"/>
                    </a:lnTo>
                    <a:lnTo>
                      <a:pt x="232" y="646"/>
                    </a:lnTo>
                    <a:lnTo>
                      <a:pt x="256" y="665"/>
                    </a:lnTo>
                    <a:lnTo>
                      <a:pt x="283" y="684"/>
                    </a:lnTo>
                    <a:lnTo>
                      <a:pt x="311" y="701"/>
                    </a:lnTo>
                    <a:lnTo>
                      <a:pt x="340" y="715"/>
                    </a:lnTo>
                    <a:lnTo>
                      <a:pt x="372" y="729"/>
                    </a:lnTo>
                    <a:lnTo>
                      <a:pt x="404" y="740"/>
                    </a:lnTo>
                    <a:lnTo>
                      <a:pt x="438" y="751"/>
                    </a:lnTo>
                    <a:lnTo>
                      <a:pt x="475" y="758"/>
                    </a:lnTo>
                    <a:lnTo>
                      <a:pt x="512" y="763"/>
                    </a:lnTo>
                    <a:lnTo>
                      <a:pt x="552" y="767"/>
                    </a:lnTo>
                    <a:lnTo>
                      <a:pt x="593" y="768"/>
                    </a:lnTo>
                    <a:lnTo>
                      <a:pt x="637" y="767"/>
                    </a:lnTo>
                    <a:lnTo>
                      <a:pt x="683" y="766"/>
                    </a:lnTo>
                    <a:lnTo>
                      <a:pt x="729" y="762"/>
                    </a:lnTo>
                    <a:lnTo>
                      <a:pt x="776" y="758"/>
                    </a:lnTo>
                    <a:lnTo>
                      <a:pt x="874" y="748"/>
                    </a:lnTo>
                    <a:lnTo>
                      <a:pt x="975" y="737"/>
                    </a:lnTo>
                    <a:lnTo>
                      <a:pt x="1077" y="725"/>
                    </a:lnTo>
                    <a:lnTo>
                      <a:pt x="1182" y="715"/>
                    </a:lnTo>
                    <a:lnTo>
                      <a:pt x="1234" y="711"/>
                    </a:lnTo>
                    <a:lnTo>
                      <a:pt x="1286" y="707"/>
                    </a:lnTo>
                    <a:lnTo>
                      <a:pt x="1337" y="706"/>
                    </a:lnTo>
                    <a:lnTo>
                      <a:pt x="1389" y="705"/>
                    </a:lnTo>
                    <a:lnTo>
                      <a:pt x="1414" y="703"/>
                    </a:lnTo>
                    <a:lnTo>
                      <a:pt x="1435" y="698"/>
                    </a:lnTo>
                    <a:lnTo>
                      <a:pt x="1454" y="692"/>
                    </a:lnTo>
                    <a:lnTo>
                      <a:pt x="1472" y="682"/>
                    </a:lnTo>
                    <a:lnTo>
                      <a:pt x="1486" y="670"/>
                    </a:lnTo>
                    <a:lnTo>
                      <a:pt x="1499" y="656"/>
                    </a:lnTo>
                    <a:lnTo>
                      <a:pt x="1509" y="640"/>
                    </a:lnTo>
                    <a:lnTo>
                      <a:pt x="1517" y="622"/>
                    </a:lnTo>
                    <a:lnTo>
                      <a:pt x="1523" y="601"/>
                    </a:lnTo>
                    <a:lnTo>
                      <a:pt x="1527" y="581"/>
                    </a:lnTo>
                    <a:lnTo>
                      <a:pt x="1530" y="558"/>
                    </a:lnTo>
                    <a:lnTo>
                      <a:pt x="1530" y="534"/>
                    </a:lnTo>
                    <a:lnTo>
                      <a:pt x="1530" y="510"/>
                    </a:lnTo>
                    <a:lnTo>
                      <a:pt x="1527" y="484"/>
                    </a:lnTo>
                    <a:lnTo>
                      <a:pt x="1523" y="459"/>
                    </a:lnTo>
                    <a:lnTo>
                      <a:pt x="1518" y="432"/>
                    </a:lnTo>
                    <a:lnTo>
                      <a:pt x="1512" y="405"/>
                    </a:lnTo>
                    <a:lnTo>
                      <a:pt x="1504" y="378"/>
                    </a:lnTo>
                    <a:lnTo>
                      <a:pt x="1495" y="352"/>
                    </a:lnTo>
                    <a:lnTo>
                      <a:pt x="1486" y="325"/>
                    </a:lnTo>
                    <a:lnTo>
                      <a:pt x="1476" y="298"/>
                    </a:lnTo>
                    <a:lnTo>
                      <a:pt x="1465" y="273"/>
                    </a:lnTo>
                    <a:lnTo>
                      <a:pt x="1453" y="248"/>
                    </a:lnTo>
                    <a:lnTo>
                      <a:pt x="1440" y="224"/>
                    </a:lnTo>
                    <a:lnTo>
                      <a:pt x="1428" y="203"/>
                    </a:lnTo>
                    <a:lnTo>
                      <a:pt x="1414" y="181"/>
                    </a:lnTo>
                    <a:lnTo>
                      <a:pt x="1401" y="162"/>
                    </a:lnTo>
                    <a:lnTo>
                      <a:pt x="1387" y="143"/>
                    </a:lnTo>
                    <a:lnTo>
                      <a:pt x="1373" y="127"/>
                    </a:lnTo>
                    <a:lnTo>
                      <a:pt x="1359" y="112"/>
                    </a:lnTo>
                    <a:lnTo>
                      <a:pt x="1345" y="101"/>
                    </a:lnTo>
                    <a:lnTo>
                      <a:pt x="1332" y="90"/>
                    </a:lnTo>
                    <a:lnTo>
                      <a:pt x="1301" y="74"/>
                    </a:lnTo>
                    <a:lnTo>
                      <a:pt x="1271" y="58"/>
                    </a:lnTo>
                    <a:lnTo>
                      <a:pt x="1240" y="46"/>
                    </a:lnTo>
                    <a:lnTo>
                      <a:pt x="1208" y="34"/>
                    </a:lnTo>
                    <a:lnTo>
                      <a:pt x="1175" y="25"/>
                    </a:lnTo>
                    <a:lnTo>
                      <a:pt x="1142" y="19"/>
                    </a:lnTo>
                    <a:lnTo>
                      <a:pt x="1106" y="13"/>
                    </a:lnTo>
                    <a:lnTo>
                      <a:pt x="1071" y="9"/>
                    </a:lnTo>
                    <a:lnTo>
                      <a:pt x="1034" y="5"/>
                    </a:lnTo>
                    <a:lnTo>
                      <a:pt x="994" y="2"/>
                    </a:lnTo>
                    <a:lnTo>
                      <a:pt x="955" y="1"/>
                    </a:lnTo>
                    <a:lnTo>
                      <a:pt x="913" y="1"/>
                    </a:lnTo>
                    <a:lnTo>
                      <a:pt x="822" y="0"/>
                    </a:lnTo>
                    <a:lnTo>
                      <a:pt x="724" y="0"/>
                    </a:lnTo>
                    <a:lnTo>
                      <a:pt x="655" y="1"/>
                    </a:lnTo>
                    <a:lnTo>
                      <a:pt x="557" y="2"/>
                    </a:lnTo>
                    <a:lnTo>
                      <a:pt x="501" y="4"/>
                    </a:lnTo>
                    <a:lnTo>
                      <a:pt x="441" y="6"/>
                    </a:lnTo>
                    <a:lnTo>
                      <a:pt x="380" y="9"/>
                    </a:lnTo>
                    <a:lnTo>
                      <a:pt x="318" y="13"/>
                    </a:lnTo>
                    <a:lnTo>
                      <a:pt x="257" y="18"/>
                    </a:lnTo>
                    <a:lnTo>
                      <a:pt x="200" y="24"/>
                    </a:lnTo>
                    <a:lnTo>
                      <a:pt x="173" y="28"/>
                    </a:lnTo>
                    <a:lnTo>
                      <a:pt x="148" y="33"/>
                    </a:lnTo>
                    <a:lnTo>
                      <a:pt x="123" y="37"/>
                    </a:lnTo>
                    <a:lnTo>
                      <a:pt x="100" y="42"/>
                    </a:lnTo>
                    <a:lnTo>
                      <a:pt x="79" y="48"/>
                    </a:lnTo>
                    <a:lnTo>
                      <a:pt x="61" y="53"/>
                    </a:lnTo>
                    <a:lnTo>
                      <a:pt x="43" y="60"/>
                    </a:lnTo>
                    <a:lnTo>
                      <a:pt x="29" y="67"/>
                    </a:lnTo>
                    <a:lnTo>
                      <a:pt x="17" y="74"/>
                    </a:lnTo>
                    <a:lnTo>
                      <a:pt x="9" y="83"/>
                    </a:lnTo>
                    <a:lnTo>
                      <a:pt x="2" y="90"/>
                    </a:lnTo>
                    <a:lnTo>
                      <a:pt x="0" y="9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69" name="Freeform 29"/>
              <p:cNvSpPr>
                <a:spLocks/>
              </p:cNvSpPr>
              <p:nvPr/>
            </p:nvSpPr>
            <p:spPr bwMode="auto">
              <a:xfrm>
                <a:off x="4852" y="1475"/>
                <a:ext cx="495" cy="239"/>
              </a:xfrm>
              <a:custGeom>
                <a:avLst/>
                <a:gdLst>
                  <a:gd name="T0" fmla="*/ 26 w 1982"/>
                  <a:gd name="T1" fmla="*/ 92 h 955"/>
                  <a:gd name="T2" fmla="*/ 31 w 1982"/>
                  <a:gd name="T3" fmla="*/ 143 h 955"/>
                  <a:gd name="T4" fmla="*/ 31 w 1982"/>
                  <a:gd name="T5" fmla="*/ 203 h 955"/>
                  <a:gd name="T6" fmla="*/ 26 w 1982"/>
                  <a:gd name="T7" fmla="*/ 268 h 955"/>
                  <a:gd name="T8" fmla="*/ 16 w 1982"/>
                  <a:gd name="T9" fmla="*/ 375 h 955"/>
                  <a:gd name="T10" fmla="*/ 5 w 1982"/>
                  <a:gd name="T11" fmla="*/ 486 h 955"/>
                  <a:gd name="T12" fmla="*/ 2 w 1982"/>
                  <a:gd name="T13" fmla="*/ 560 h 955"/>
                  <a:gd name="T14" fmla="*/ 0 w 1982"/>
                  <a:gd name="T15" fmla="*/ 633 h 955"/>
                  <a:gd name="T16" fmla="*/ 3 w 1982"/>
                  <a:gd name="T17" fmla="*/ 701 h 955"/>
                  <a:gd name="T18" fmla="*/ 13 w 1982"/>
                  <a:gd name="T19" fmla="*/ 765 h 955"/>
                  <a:gd name="T20" fmla="*/ 31 w 1982"/>
                  <a:gd name="T21" fmla="*/ 823 h 955"/>
                  <a:gd name="T22" fmla="*/ 56 w 1982"/>
                  <a:gd name="T23" fmla="*/ 871 h 955"/>
                  <a:gd name="T24" fmla="*/ 93 w 1982"/>
                  <a:gd name="T25" fmla="*/ 911 h 955"/>
                  <a:gd name="T26" fmla="*/ 142 w 1982"/>
                  <a:gd name="T27" fmla="*/ 939 h 955"/>
                  <a:gd name="T28" fmla="*/ 203 w 1982"/>
                  <a:gd name="T29" fmla="*/ 953 h 955"/>
                  <a:gd name="T30" fmla="*/ 1571 w 1982"/>
                  <a:gd name="T31" fmla="*/ 955 h 955"/>
                  <a:gd name="T32" fmla="*/ 1658 w 1982"/>
                  <a:gd name="T33" fmla="*/ 946 h 955"/>
                  <a:gd name="T34" fmla="*/ 1734 w 1982"/>
                  <a:gd name="T35" fmla="*/ 925 h 955"/>
                  <a:gd name="T36" fmla="*/ 1799 w 1982"/>
                  <a:gd name="T37" fmla="*/ 889 h 955"/>
                  <a:gd name="T38" fmla="*/ 1854 w 1982"/>
                  <a:gd name="T39" fmla="*/ 842 h 955"/>
                  <a:gd name="T40" fmla="*/ 1899 w 1982"/>
                  <a:gd name="T41" fmla="*/ 786 h 955"/>
                  <a:gd name="T42" fmla="*/ 1933 w 1982"/>
                  <a:gd name="T43" fmla="*/ 723 h 955"/>
                  <a:gd name="T44" fmla="*/ 1959 w 1982"/>
                  <a:gd name="T45" fmla="*/ 654 h 955"/>
                  <a:gd name="T46" fmla="*/ 1975 w 1982"/>
                  <a:gd name="T47" fmla="*/ 582 h 955"/>
                  <a:gd name="T48" fmla="*/ 1982 w 1982"/>
                  <a:gd name="T49" fmla="*/ 506 h 955"/>
                  <a:gd name="T50" fmla="*/ 1980 w 1982"/>
                  <a:gd name="T51" fmla="*/ 431 h 955"/>
                  <a:gd name="T52" fmla="*/ 1970 w 1982"/>
                  <a:gd name="T53" fmla="*/ 359 h 955"/>
                  <a:gd name="T54" fmla="*/ 1952 w 1982"/>
                  <a:gd name="T55" fmla="*/ 288 h 955"/>
                  <a:gd name="T56" fmla="*/ 1926 w 1982"/>
                  <a:gd name="T57" fmla="*/ 223 h 955"/>
                  <a:gd name="T58" fmla="*/ 1892 w 1982"/>
                  <a:gd name="T59" fmla="*/ 166 h 955"/>
                  <a:gd name="T60" fmla="*/ 1852 w 1982"/>
                  <a:gd name="T61" fmla="*/ 116 h 955"/>
                  <a:gd name="T62" fmla="*/ 1803 w 1982"/>
                  <a:gd name="T63" fmla="*/ 78 h 955"/>
                  <a:gd name="T64" fmla="*/ 1757 w 1982"/>
                  <a:gd name="T65" fmla="*/ 54 h 955"/>
                  <a:gd name="T66" fmla="*/ 1709 w 1982"/>
                  <a:gd name="T67" fmla="*/ 35 h 955"/>
                  <a:gd name="T68" fmla="*/ 1658 w 1982"/>
                  <a:gd name="T69" fmla="*/ 21 h 955"/>
                  <a:gd name="T70" fmla="*/ 1603 w 1982"/>
                  <a:gd name="T71" fmla="*/ 11 h 955"/>
                  <a:gd name="T72" fmla="*/ 1546 w 1982"/>
                  <a:gd name="T73" fmla="*/ 4 h 955"/>
                  <a:gd name="T74" fmla="*/ 1487 w 1982"/>
                  <a:gd name="T75" fmla="*/ 0 h 955"/>
                  <a:gd name="T76" fmla="*/ 1365 w 1982"/>
                  <a:gd name="T77" fmla="*/ 2 h 955"/>
                  <a:gd name="T78" fmla="*/ 1238 w 1982"/>
                  <a:gd name="T79" fmla="*/ 9 h 955"/>
                  <a:gd name="T80" fmla="*/ 1111 w 1982"/>
                  <a:gd name="T81" fmla="*/ 21 h 955"/>
                  <a:gd name="T82" fmla="*/ 985 w 1982"/>
                  <a:gd name="T83" fmla="*/ 30 h 955"/>
                  <a:gd name="T84" fmla="*/ 862 w 1982"/>
                  <a:gd name="T85" fmla="*/ 34 h 955"/>
                  <a:gd name="T86" fmla="*/ 676 w 1982"/>
                  <a:gd name="T87" fmla="*/ 22 h 955"/>
                  <a:gd name="T88" fmla="*/ 538 w 1982"/>
                  <a:gd name="T89" fmla="*/ 14 h 955"/>
                  <a:gd name="T90" fmla="*/ 393 w 1982"/>
                  <a:gd name="T91" fmla="*/ 8 h 955"/>
                  <a:gd name="T92" fmla="*/ 253 w 1982"/>
                  <a:gd name="T93" fmla="*/ 7 h 955"/>
                  <a:gd name="T94" fmla="*/ 190 w 1982"/>
                  <a:gd name="T95" fmla="*/ 9 h 955"/>
                  <a:gd name="T96" fmla="*/ 134 w 1982"/>
                  <a:gd name="T97" fmla="*/ 14 h 955"/>
                  <a:gd name="T98" fmla="*/ 88 w 1982"/>
                  <a:gd name="T99" fmla="*/ 23 h 955"/>
                  <a:gd name="T100" fmla="*/ 53 w 1982"/>
                  <a:gd name="T101" fmla="*/ 35 h 955"/>
                  <a:gd name="T102" fmla="*/ 30 w 1982"/>
                  <a:gd name="T103" fmla="*/ 50 h 955"/>
                  <a:gd name="T104" fmla="*/ 22 w 1982"/>
                  <a:gd name="T105" fmla="*/ 69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955">
                    <a:moveTo>
                      <a:pt x="22" y="69"/>
                    </a:moveTo>
                    <a:lnTo>
                      <a:pt x="26" y="92"/>
                    </a:lnTo>
                    <a:lnTo>
                      <a:pt x="30" y="116"/>
                    </a:lnTo>
                    <a:lnTo>
                      <a:pt x="31" y="143"/>
                    </a:lnTo>
                    <a:lnTo>
                      <a:pt x="31" y="172"/>
                    </a:lnTo>
                    <a:lnTo>
                      <a:pt x="31" y="203"/>
                    </a:lnTo>
                    <a:lnTo>
                      <a:pt x="28" y="235"/>
                    </a:lnTo>
                    <a:lnTo>
                      <a:pt x="26" y="268"/>
                    </a:lnTo>
                    <a:lnTo>
                      <a:pt x="23" y="304"/>
                    </a:lnTo>
                    <a:lnTo>
                      <a:pt x="16" y="375"/>
                    </a:lnTo>
                    <a:lnTo>
                      <a:pt x="9" y="449"/>
                    </a:lnTo>
                    <a:lnTo>
                      <a:pt x="5" y="486"/>
                    </a:lnTo>
                    <a:lnTo>
                      <a:pt x="3" y="523"/>
                    </a:lnTo>
                    <a:lnTo>
                      <a:pt x="2" y="560"/>
                    </a:lnTo>
                    <a:lnTo>
                      <a:pt x="0" y="597"/>
                    </a:lnTo>
                    <a:lnTo>
                      <a:pt x="0" y="633"/>
                    </a:lnTo>
                    <a:lnTo>
                      <a:pt x="2" y="668"/>
                    </a:lnTo>
                    <a:lnTo>
                      <a:pt x="3" y="701"/>
                    </a:lnTo>
                    <a:lnTo>
                      <a:pt x="8" y="735"/>
                    </a:lnTo>
                    <a:lnTo>
                      <a:pt x="13" y="765"/>
                    </a:lnTo>
                    <a:lnTo>
                      <a:pt x="21" y="795"/>
                    </a:lnTo>
                    <a:lnTo>
                      <a:pt x="31" y="823"/>
                    </a:lnTo>
                    <a:lnTo>
                      <a:pt x="42" y="848"/>
                    </a:lnTo>
                    <a:lnTo>
                      <a:pt x="56" y="871"/>
                    </a:lnTo>
                    <a:lnTo>
                      <a:pt x="73" y="893"/>
                    </a:lnTo>
                    <a:lnTo>
                      <a:pt x="93" y="911"/>
                    </a:lnTo>
                    <a:lnTo>
                      <a:pt x="115" y="926"/>
                    </a:lnTo>
                    <a:lnTo>
                      <a:pt x="142" y="939"/>
                    </a:lnTo>
                    <a:lnTo>
                      <a:pt x="170" y="948"/>
                    </a:lnTo>
                    <a:lnTo>
                      <a:pt x="203" y="953"/>
                    </a:lnTo>
                    <a:lnTo>
                      <a:pt x="239" y="955"/>
                    </a:lnTo>
                    <a:lnTo>
                      <a:pt x="1571" y="955"/>
                    </a:lnTo>
                    <a:lnTo>
                      <a:pt x="1616" y="953"/>
                    </a:lnTo>
                    <a:lnTo>
                      <a:pt x="1658" y="946"/>
                    </a:lnTo>
                    <a:lnTo>
                      <a:pt x="1697" y="937"/>
                    </a:lnTo>
                    <a:lnTo>
                      <a:pt x="1734" y="925"/>
                    </a:lnTo>
                    <a:lnTo>
                      <a:pt x="1768" y="908"/>
                    </a:lnTo>
                    <a:lnTo>
                      <a:pt x="1799" y="889"/>
                    </a:lnTo>
                    <a:lnTo>
                      <a:pt x="1827" y="867"/>
                    </a:lnTo>
                    <a:lnTo>
                      <a:pt x="1854" y="842"/>
                    </a:lnTo>
                    <a:lnTo>
                      <a:pt x="1877" y="815"/>
                    </a:lnTo>
                    <a:lnTo>
                      <a:pt x="1899" y="786"/>
                    </a:lnTo>
                    <a:lnTo>
                      <a:pt x="1917" y="755"/>
                    </a:lnTo>
                    <a:lnTo>
                      <a:pt x="1933" y="723"/>
                    </a:lnTo>
                    <a:lnTo>
                      <a:pt x="1947" y="689"/>
                    </a:lnTo>
                    <a:lnTo>
                      <a:pt x="1959" y="654"/>
                    </a:lnTo>
                    <a:lnTo>
                      <a:pt x="1968" y="617"/>
                    </a:lnTo>
                    <a:lnTo>
                      <a:pt x="1975" y="582"/>
                    </a:lnTo>
                    <a:lnTo>
                      <a:pt x="1979" y="543"/>
                    </a:lnTo>
                    <a:lnTo>
                      <a:pt x="1982" y="506"/>
                    </a:lnTo>
                    <a:lnTo>
                      <a:pt x="1982" y="468"/>
                    </a:lnTo>
                    <a:lnTo>
                      <a:pt x="1980" y="431"/>
                    </a:lnTo>
                    <a:lnTo>
                      <a:pt x="1977" y="394"/>
                    </a:lnTo>
                    <a:lnTo>
                      <a:pt x="1970" y="359"/>
                    </a:lnTo>
                    <a:lnTo>
                      <a:pt x="1963" y="323"/>
                    </a:lnTo>
                    <a:lnTo>
                      <a:pt x="1952" y="288"/>
                    </a:lnTo>
                    <a:lnTo>
                      <a:pt x="1940" y="255"/>
                    </a:lnTo>
                    <a:lnTo>
                      <a:pt x="1926" y="223"/>
                    </a:lnTo>
                    <a:lnTo>
                      <a:pt x="1910" y="193"/>
                    </a:lnTo>
                    <a:lnTo>
                      <a:pt x="1892" y="166"/>
                    </a:lnTo>
                    <a:lnTo>
                      <a:pt x="1872" y="141"/>
                    </a:lnTo>
                    <a:lnTo>
                      <a:pt x="1852" y="116"/>
                    </a:lnTo>
                    <a:lnTo>
                      <a:pt x="1827" y="96"/>
                    </a:lnTo>
                    <a:lnTo>
                      <a:pt x="1803" y="78"/>
                    </a:lnTo>
                    <a:lnTo>
                      <a:pt x="1780" y="65"/>
                    </a:lnTo>
                    <a:lnTo>
                      <a:pt x="1757" y="54"/>
                    </a:lnTo>
                    <a:lnTo>
                      <a:pt x="1734" y="44"/>
                    </a:lnTo>
                    <a:lnTo>
                      <a:pt x="1709" y="35"/>
                    </a:lnTo>
                    <a:lnTo>
                      <a:pt x="1683" y="27"/>
                    </a:lnTo>
                    <a:lnTo>
                      <a:pt x="1658" y="21"/>
                    </a:lnTo>
                    <a:lnTo>
                      <a:pt x="1631" y="16"/>
                    </a:lnTo>
                    <a:lnTo>
                      <a:pt x="1603" y="11"/>
                    </a:lnTo>
                    <a:lnTo>
                      <a:pt x="1575" y="7"/>
                    </a:lnTo>
                    <a:lnTo>
                      <a:pt x="1546" y="4"/>
                    </a:lnTo>
                    <a:lnTo>
                      <a:pt x="1518" y="2"/>
                    </a:lnTo>
                    <a:lnTo>
                      <a:pt x="1487" y="0"/>
                    </a:lnTo>
                    <a:lnTo>
                      <a:pt x="1427" y="0"/>
                    </a:lnTo>
                    <a:lnTo>
                      <a:pt x="1365" y="2"/>
                    </a:lnTo>
                    <a:lnTo>
                      <a:pt x="1302" y="5"/>
                    </a:lnTo>
                    <a:lnTo>
                      <a:pt x="1238" y="9"/>
                    </a:lnTo>
                    <a:lnTo>
                      <a:pt x="1175" y="14"/>
                    </a:lnTo>
                    <a:lnTo>
                      <a:pt x="1111" y="21"/>
                    </a:lnTo>
                    <a:lnTo>
                      <a:pt x="1047" y="26"/>
                    </a:lnTo>
                    <a:lnTo>
                      <a:pt x="985" y="30"/>
                    </a:lnTo>
                    <a:lnTo>
                      <a:pt x="922" y="32"/>
                    </a:lnTo>
                    <a:lnTo>
                      <a:pt x="862" y="34"/>
                    </a:lnTo>
                    <a:lnTo>
                      <a:pt x="788" y="30"/>
                    </a:lnTo>
                    <a:lnTo>
                      <a:pt x="676" y="22"/>
                    </a:lnTo>
                    <a:lnTo>
                      <a:pt x="610" y="18"/>
                    </a:lnTo>
                    <a:lnTo>
                      <a:pt x="538" y="14"/>
                    </a:lnTo>
                    <a:lnTo>
                      <a:pt x="466" y="11"/>
                    </a:lnTo>
                    <a:lnTo>
                      <a:pt x="393" y="8"/>
                    </a:lnTo>
                    <a:lnTo>
                      <a:pt x="322" y="7"/>
                    </a:lnTo>
                    <a:lnTo>
                      <a:pt x="253" y="7"/>
                    </a:lnTo>
                    <a:lnTo>
                      <a:pt x="221" y="8"/>
                    </a:lnTo>
                    <a:lnTo>
                      <a:pt x="190" y="9"/>
                    </a:lnTo>
                    <a:lnTo>
                      <a:pt x="161" y="12"/>
                    </a:lnTo>
                    <a:lnTo>
                      <a:pt x="134" y="14"/>
                    </a:lnTo>
                    <a:lnTo>
                      <a:pt x="110" y="18"/>
                    </a:lnTo>
                    <a:lnTo>
                      <a:pt x="88" y="23"/>
                    </a:lnTo>
                    <a:lnTo>
                      <a:pt x="69" y="28"/>
                    </a:lnTo>
                    <a:lnTo>
                      <a:pt x="53" y="35"/>
                    </a:lnTo>
                    <a:lnTo>
                      <a:pt x="40" y="41"/>
                    </a:lnTo>
                    <a:lnTo>
                      <a:pt x="30" y="50"/>
                    </a:lnTo>
                    <a:lnTo>
                      <a:pt x="23" y="59"/>
                    </a:lnTo>
                    <a:lnTo>
                      <a:pt x="22" y="6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70" name="Freeform 30"/>
              <p:cNvSpPr>
                <a:spLocks/>
              </p:cNvSpPr>
              <p:nvPr/>
            </p:nvSpPr>
            <p:spPr bwMode="auto">
              <a:xfrm>
                <a:off x="4842" y="1733"/>
                <a:ext cx="482" cy="207"/>
              </a:xfrm>
              <a:custGeom>
                <a:avLst/>
                <a:gdLst>
                  <a:gd name="T0" fmla="*/ 104 w 1929"/>
                  <a:gd name="T1" fmla="*/ 103 h 831"/>
                  <a:gd name="T2" fmla="*/ 98 w 1929"/>
                  <a:gd name="T3" fmla="*/ 144 h 831"/>
                  <a:gd name="T4" fmla="*/ 77 w 1929"/>
                  <a:gd name="T5" fmla="*/ 216 h 831"/>
                  <a:gd name="T6" fmla="*/ 42 w 1929"/>
                  <a:gd name="T7" fmla="*/ 327 h 831"/>
                  <a:gd name="T8" fmla="*/ 17 w 1929"/>
                  <a:gd name="T9" fmla="*/ 414 h 831"/>
                  <a:gd name="T10" fmla="*/ 6 w 1929"/>
                  <a:gd name="T11" fmla="*/ 473 h 831"/>
                  <a:gd name="T12" fmla="*/ 0 w 1929"/>
                  <a:gd name="T13" fmla="*/ 529 h 831"/>
                  <a:gd name="T14" fmla="*/ 1 w 1929"/>
                  <a:gd name="T15" fmla="*/ 582 h 831"/>
                  <a:gd name="T16" fmla="*/ 12 w 1929"/>
                  <a:gd name="T17" fmla="*/ 633 h 831"/>
                  <a:gd name="T18" fmla="*/ 34 w 1929"/>
                  <a:gd name="T19" fmla="*/ 678 h 831"/>
                  <a:gd name="T20" fmla="*/ 70 w 1929"/>
                  <a:gd name="T21" fmla="*/ 716 h 831"/>
                  <a:gd name="T22" fmla="*/ 119 w 1929"/>
                  <a:gd name="T23" fmla="*/ 747 h 831"/>
                  <a:gd name="T24" fmla="*/ 187 w 1929"/>
                  <a:gd name="T25" fmla="*/ 768 h 831"/>
                  <a:gd name="T26" fmla="*/ 272 w 1929"/>
                  <a:gd name="T27" fmla="*/ 780 h 831"/>
                  <a:gd name="T28" fmla="*/ 383 w 1929"/>
                  <a:gd name="T29" fmla="*/ 781 h 831"/>
                  <a:gd name="T30" fmla="*/ 526 w 1929"/>
                  <a:gd name="T31" fmla="*/ 787 h 831"/>
                  <a:gd name="T32" fmla="*/ 689 w 1929"/>
                  <a:gd name="T33" fmla="*/ 798 h 831"/>
                  <a:gd name="T34" fmla="*/ 864 w 1929"/>
                  <a:gd name="T35" fmla="*/ 810 h 831"/>
                  <a:gd name="T36" fmla="*/ 1040 w 1929"/>
                  <a:gd name="T37" fmla="*/ 821 h 831"/>
                  <a:gd name="T38" fmla="*/ 1210 w 1929"/>
                  <a:gd name="T39" fmla="*/ 828 h 831"/>
                  <a:gd name="T40" fmla="*/ 1361 w 1929"/>
                  <a:gd name="T41" fmla="*/ 831 h 831"/>
                  <a:gd name="T42" fmla="*/ 1459 w 1929"/>
                  <a:gd name="T43" fmla="*/ 827 h 831"/>
                  <a:gd name="T44" fmla="*/ 1514 w 1929"/>
                  <a:gd name="T45" fmla="*/ 821 h 831"/>
                  <a:gd name="T46" fmla="*/ 1583 w 1929"/>
                  <a:gd name="T47" fmla="*/ 807 h 831"/>
                  <a:gd name="T48" fmla="*/ 1665 w 1929"/>
                  <a:gd name="T49" fmla="*/ 776 h 831"/>
                  <a:gd name="T50" fmla="*/ 1736 w 1929"/>
                  <a:gd name="T51" fmla="*/ 738 h 831"/>
                  <a:gd name="T52" fmla="*/ 1795 w 1929"/>
                  <a:gd name="T53" fmla="*/ 689 h 831"/>
                  <a:gd name="T54" fmla="*/ 1845 w 1929"/>
                  <a:gd name="T55" fmla="*/ 636 h 831"/>
                  <a:gd name="T56" fmla="*/ 1881 w 1929"/>
                  <a:gd name="T57" fmla="*/ 577 h 831"/>
                  <a:gd name="T58" fmla="*/ 1908 w 1929"/>
                  <a:gd name="T59" fmla="*/ 513 h 831"/>
                  <a:gd name="T60" fmla="*/ 1925 w 1929"/>
                  <a:gd name="T61" fmla="*/ 448 h 831"/>
                  <a:gd name="T62" fmla="*/ 1929 w 1929"/>
                  <a:gd name="T63" fmla="*/ 383 h 831"/>
                  <a:gd name="T64" fmla="*/ 1922 w 1929"/>
                  <a:gd name="T65" fmla="*/ 318 h 831"/>
                  <a:gd name="T66" fmla="*/ 1906 w 1929"/>
                  <a:gd name="T67" fmla="*/ 256 h 831"/>
                  <a:gd name="T68" fmla="*/ 1876 w 1929"/>
                  <a:gd name="T69" fmla="*/ 197 h 831"/>
                  <a:gd name="T70" fmla="*/ 1837 w 1929"/>
                  <a:gd name="T71" fmla="*/ 145 h 831"/>
                  <a:gd name="T72" fmla="*/ 1787 w 1929"/>
                  <a:gd name="T73" fmla="*/ 98 h 831"/>
                  <a:gd name="T74" fmla="*/ 1725 w 1929"/>
                  <a:gd name="T75" fmla="*/ 61 h 831"/>
                  <a:gd name="T76" fmla="*/ 1652 w 1929"/>
                  <a:gd name="T77" fmla="*/ 32 h 831"/>
                  <a:gd name="T78" fmla="*/ 1569 w 1929"/>
                  <a:gd name="T79" fmla="*/ 15 h 831"/>
                  <a:gd name="T80" fmla="*/ 1475 w 1929"/>
                  <a:gd name="T81" fmla="*/ 5 h 831"/>
                  <a:gd name="T82" fmla="*/ 1370 w 1929"/>
                  <a:gd name="T83" fmla="*/ 0 h 831"/>
                  <a:gd name="T84" fmla="*/ 1261 w 1929"/>
                  <a:gd name="T85" fmla="*/ 0 h 831"/>
                  <a:gd name="T86" fmla="*/ 1092 w 1929"/>
                  <a:gd name="T87" fmla="*/ 3 h 831"/>
                  <a:gd name="T88" fmla="*/ 879 w 1929"/>
                  <a:gd name="T89" fmla="*/ 11 h 831"/>
                  <a:gd name="T90" fmla="*/ 719 w 1929"/>
                  <a:gd name="T91" fmla="*/ 11 h 831"/>
                  <a:gd name="T92" fmla="*/ 571 w 1929"/>
                  <a:gd name="T93" fmla="*/ 9 h 831"/>
                  <a:gd name="T94" fmla="*/ 455 w 1929"/>
                  <a:gd name="T95" fmla="*/ 7 h 831"/>
                  <a:gd name="T96" fmla="*/ 340 w 1929"/>
                  <a:gd name="T97" fmla="*/ 11 h 831"/>
                  <a:gd name="T98" fmla="*/ 261 w 1929"/>
                  <a:gd name="T99" fmla="*/ 17 h 831"/>
                  <a:gd name="T100" fmla="*/ 214 w 1929"/>
                  <a:gd name="T101" fmla="*/ 24 h 831"/>
                  <a:gd name="T102" fmla="*/ 174 w 1929"/>
                  <a:gd name="T103" fmla="*/ 33 h 831"/>
                  <a:gd name="T104" fmla="*/ 142 w 1929"/>
                  <a:gd name="T105" fmla="*/ 44 h 831"/>
                  <a:gd name="T106" fmla="*/ 119 w 1929"/>
                  <a:gd name="T107" fmla="*/ 58 h 831"/>
                  <a:gd name="T108" fmla="*/ 107 w 1929"/>
                  <a:gd name="T109" fmla="*/ 76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9" h="831">
                    <a:moveTo>
                      <a:pt x="105" y="85"/>
                    </a:moveTo>
                    <a:lnTo>
                      <a:pt x="104" y="103"/>
                    </a:lnTo>
                    <a:lnTo>
                      <a:pt x="102" y="123"/>
                    </a:lnTo>
                    <a:lnTo>
                      <a:pt x="98" y="144"/>
                    </a:lnTo>
                    <a:lnTo>
                      <a:pt x="91" y="167"/>
                    </a:lnTo>
                    <a:lnTo>
                      <a:pt x="77" y="216"/>
                    </a:lnTo>
                    <a:lnTo>
                      <a:pt x="60" y="270"/>
                    </a:lnTo>
                    <a:lnTo>
                      <a:pt x="42" y="327"/>
                    </a:lnTo>
                    <a:lnTo>
                      <a:pt x="25" y="385"/>
                    </a:lnTo>
                    <a:lnTo>
                      <a:pt x="17" y="414"/>
                    </a:lnTo>
                    <a:lnTo>
                      <a:pt x="11" y="443"/>
                    </a:lnTo>
                    <a:lnTo>
                      <a:pt x="6" y="473"/>
                    </a:lnTo>
                    <a:lnTo>
                      <a:pt x="2" y="501"/>
                    </a:lnTo>
                    <a:lnTo>
                      <a:pt x="0" y="529"/>
                    </a:lnTo>
                    <a:lnTo>
                      <a:pt x="0" y="557"/>
                    </a:lnTo>
                    <a:lnTo>
                      <a:pt x="1" y="582"/>
                    </a:lnTo>
                    <a:lnTo>
                      <a:pt x="6" y="609"/>
                    </a:lnTo>
                    <a:lnTo>
                      <a:pt x="12" y="633"/>
                    </a:lnTo>
                    <a:lnTo>
                      <a:pt x="23" y="656"/>
                    </a:lnTo>
                    <a:lnTo>
                      <a:pt x="34" y="678"/>
                    </a:lnTo>
                    <a:lnTo>
                      <a:pt x="51" y="697"/>
                    </a:lnTo>
                    <a:lnTo>
                      <a:pt x="70" y="716"/>
                    </a:lnTo>
                    <a:lnTo>
                      <a:pt x="93" y="733"/>
                    </a:lnTo>
                    <a:lnTo>
                      <a:pt x="119" y="747"/>
                    </a:lnTo>
                    <a:lnTo>
                      <a:pt x="151" y="758"/>
                    </a:lnTo>
                    <a:lnTo>
                      <a:pt x="187" y="768"/>
                    </a:lnTo>
                    <a:lnTo>
                      <a:pt x="227" y="775"/>
                    </a:lnTo>
                    <a:lnTo>
                      <a:pt x="272" y="780"/>
                    </a:lnTo>
                    <a:lnTo>
                      <a:pt x="322" y="781"/>
                    </a:lnTo>
                    <a:lnTo>
                      <a:pt x="383" y="781"/>
                    </a:lnTo>
                    <a:lnTo>
                      <a:pt x="452" y="784"/>
                    </a:lnTo>
                    <a:lnTo>
                      <a:pt x="526" y="787"/>
                    </a:lnTo>
                    <a:lnTo>
                      <a:pt x="606" y="793"/>
                    </a:lnTo>
                    <a:lnTo>
                      <a:pt x="689" y="798"/>
                    </a:lnTo>
                    <a:lnTo>
                      <a:pt x="776" y="804"/>
                    </a:lnTo>
                    <a:lnTo>
                      <a:pt x="864" y="810"/>
                    </a:lnTo>
                    <a:lnTo>
                      <a:pt x="952" y="815"/>
                    </a:lnTo>
                    <a:lnTo>
                      <a:pt x="1040" y="821"/>
                    </a:lnTo>
                    <a:lnTo>
                      <a:pt x="1127" y="826"/>
                    </a:lnTo>
                    <a:lnTo>
                      <a:pt x="1210" y="828"/>
                    </a:lnTo>
                    <a:lnTo>
                      <a:pt x="1287" y="831"/>
                    </a:lnTo>
                    <a:lnTo>
                      <a:pt x="1361" y="831"/>
                    </a:lnTo>
                    <a:lnTo>
                      <a:pt x="1429" y="828"/>
                    </a:lnTo>
                    <a:lnTo>
                      <a:pt x="1459" y="827"/>
                    </a:lnTo>
                    <a:lnTo>
                      <a:pt x="1488" y="824"/>
                    </a:lnTo>
                    <a:lnTo>
                      <a:pt x="1514" y="821"/>
                    </a:lnTo>
                    <a:lnTo>
                      <a:pt x="1539" y="817"/>
                    </a:lnTo>
                    <a:lnTo>
                      <a:pt x="1583" y="807"/>
                    </a:lnTo>
                    <a:lnTo>
                      <a:pt x="1625" y="793"/>
                    </a:lnTo>
                    <a:lnTo>
                      <a:pt x="1665" y="776"/>
                    </a:lnTo>
                    <a:lnTo>
                      <a:pt x="1702" y="758"/>
                    </a:lnTo>
                    <a:lnTo>
                      <a:pt x="1736" y="738"/>
                    </a:lnTo>
                    <a:lnTo>
                      <a:pt x="1767" y="715"/>
                    </a:lnTo>
                    <a:lnTo>
                      <a:pt x="1795" y="689"/>
                    </a:lnTo>
                    <a:lnTo>
                      <a:pt x="1822" y="664"/>
                    </a:lnTo>
                    <a:lnTo>
                      <a:pt x="1845" y="636"/>
                    </a:lnTo>
                    <a:lnTo>
                      <a:pt x="1865" y="606"/>
                    </a:lnTo>
                    <a:lnTo>
                      <a:pt x="1881" y="577"/>
                    </a:lnTo>
                    <a:lnTo>
                      <a:pt x="1897" y="545"/>
                    </a:lnTo>
                    <a:lnTo>
                      <a:pt x="1908" y="513"/>
                    </a:lnTo>
                    <a:lnTo>
                      <a:pt x="1918" y="481"/>
                    </a:lnTo>
                    <a:lnTo>
                      <a:pt x="1925" y="448"/>
                    </a:lnTo>
                    <a:lnTo>
                      <a:pt x="1929" y="416"/>
                    </a:lnTo>
                    <a:lnTo>
                      <a:pt x="1929" y="383"/>
                    </a:lnTo>
                    <a:lnTo>
                      <a:pt x="1927" y="350"/>
                    </a:lnTo>
                    <a:lnTo>
                      <a:pt x="1922" y="318"/>
                    </a:lnTo>
                    <a:lnTo>
                      <a:pt x="1916" y="286"/>
                    </a:lnTo>
                    <a:lnTo>
                      <a:pt x="1906" y="256"/>
                    </a:lnTo>
                    <a:lnTo>
                      <a:pt x="1893" y="227"/>
                    </a:lnTo>
                    <a:lnTo>
                      <a:pt x="1876" y="197"/>
                    </a:lnTo>
                    <a:lnTo>
                      <a:pt x="1859" y="170"/>
                    </a:lnTo>
                    <a:lnTo>
                      <a:pt x="1837" y="145"/>
                    </a:lnTo>
                    <a:lnTo>
                      <a:pt x="1814" y="121"/>
                    </a:lnTo>
                    <a:lnTo>
                      <a:pt x="1787" y="98"/>
                    </a:lnTo>
                    <a:lnTo>
                      <a:pt x="1758" y="79"/>
                    </a:lnTo>
                    <a:lnTo>
                      <a:pt x="1725" y="61"/>
                    </a:lnTo>
                    <a:lnTo>
                      <a:pt x="1690" y="44"/>
                    </a:lnTo>
                    <a:lnTo>
                      <a:pt x="1652" y="32"/>
                    </a:lnTo>
                    <a:lnTo>
                      <a:pt x="1611" y="23"/>
                    </a:lnTo>
                    <a:lnTo>
                      <a:pt x="1569" y="15"/>
                    </a:lnTo>
                    <a:lnTo>
                      <a:pt x="1523" y="9"/>
                    </a:lnTo>
                    <a:lnTo>
                      <a:pt x="1475" y="5"/>
                    </a:lnTo>
                    <a:lnTo>
                      <a:pt x="1424" y="2"/>
                    </a:lnTo>
                    <a:lnTo>
                      <a:pt x="1370" y="0"/>
                    </a:lnTo>
                    <a:lnTo>
                      <a:pt x="1315" y="0"/>
                    </a:lnTo>
                    <a:lnTo>
                      <a:pt x="1261" y="0"/>
                    </a:lnTo>
                    <a:lnTo>
                      <a:pt x="1204" y="1"/>
                    </a:lnTo>
                    <a:lnTo>
                      <a:pt x="1092" y="3"/>
                    </a:lnTo>
                    <a:lnTo>
                      <a:pt x="983" y="9"/>
                    </a:lnTo>
                    <a:lnTo>
                      <a:pt x="879" y="11"/>
                    </a:lnTo>
                    <a:lnTo>
                      <a:pt x="786" y="14"/>
                    </a:lnTo>
                    <a:lnTo>
                      <a:pt x="719" y="11"/>
                    </a:lnTo>
                    <a:lnTo>
                      <a:pt x="624" y="9"/>
                    </a:lnTo>
                    <a:lnTo>
                      <a:pt x="571" y="9"/>
                    </a:lnTo>
                    <a:lnTo>
                      <a:pt x="513" y="7"/>
                    </a:lnTo>
                    <a:lnTo>
                      <a:pt x="455" y="7"/>
                    </a:lnTo>
                    <a:lnTo>
                      <a:pt x="397" y="9"/>
                    </a:lnTo>
                    <a:lnTo>
                      <a:pt x="340" y="11"/>
                    </a:lnTo>
                    <a:lnTo>
                      <a:pt x="286" y="15"/>
                    </a:lnTo>
                    <a:lnTo>
                      <a:pt x="261" y="17"/>
                    </a:lnTo>
                    <a:lnTo>
                      <a:pt x="237" y="20"/>
                    </a:lnTo>
                    <a:lnTo>
                      <a:pt x="214" y="24"/>
                    </a:lnTo>
                    <a:lnTo>
                      <a:pt x="193" y="28"/>
                    </a:lnTo>
                    <a:lnTo>
                      <a:pt x="174" y="33"/>
                    </a:lnTo>
                    <a:lnTo>
                      <a:pt x="156" y="38"/>
                    </a:lnTo>
                    <a:lnTo>
                      <a:pt x="142" y="44"/>
                    </a:lnTo>
                    <a:lnTo>
                      <a:pt x="130" y="51"/>
                    </a:lnTo>
                    <a:lnTo>
                      <a:pt x="119" y="58"/>
                    </a:lnTo>
                    <a:lnTo>
                      <a:pt x="112" y="67"/>
                    </a:lnTo>
                    <a:lnTo>
                      <a:pt x="107" y="76"/>
                    </a:lnTo>
                    <a:lnTo>
                      <a:pt x="105" y="8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83" name="Freeform 43"/>
              <p:cNvSpPr>
                <a:spLocks/>
              </p:cNvSpPr>
              <p:nvPr/>
            </p:nvSpPr>
            <p:spPr bwMode="auto">
              <a:xfrm>
                <a:off x="3031" y="1559"/>
                <a:ext cx="448" cy="317"/>
              </a:xfrm>
              <a:custGeom>
                <a:avLst/>
                <a:gdLst>
                  <a:gd name="T0" fmla="*/ 819 w 1794"/>
                  <a:gd name="T1" fmla="*/ 12 h 1267"/>
                  <a:gd name="T2" fmla="*/ 754 w 1794"/>
                  <a:gd name="T3" fmla="*/ 1 h 1267"/>
                  <a:gd name="T4" fmla="*/ 689 w 1794"/>
                  <a:gd name="T5" fmla="*/ 0 h 1267"/>
                  <a:gd name="T6" fmla="*/ 625 w 1794"/>
                  <a:gd name="T7" fmla="*/ 5 h 1267"/>
                  <a:gd name="T8" fmla="*/ 564 w 1794"/>
                  <a:gd name="T9" fmla="*/ 18 h 1267"/>
                  <a:gd name="T10" fmla="*/ 509 w 1794"/>
                  <a:gd name="T11" fmla="*/ 38 h 1267"/>
                  <a:gd name="T12" fmla="*/ 460 w 1794"/>
                  <a:gd name="T13" fmla="*/ 65 h 1267"/>
                  <a:gd name="T14" fmla="*/ 439 w 1794"/>
                  <a:gd name="T15" fmla="*/ 81 h 1267"/>
                  <a:gd name="T16" fmla="*/ 421 w 1794"/>
                  <a:gd name="T17" fmla="*/ 97 h 1267"/>
                  <a:gd name="T18" fmla="*/ 405 w 1794"/>
                  <a:gd name="T19" fmla="*/ 116 h 1267"/>
                  <a:gd name="T20" fmla="*/ 391 w 1794"/>
                  <a:gd name="T21" fmla="*/ 135 h 1267"/>
                  <a:gd name="T22" fmla="*/ 12 w 1794"/>
                  <a:gd name="T23" fmla="*/ 821 h 1267"/>
                  <a:gd name="T24" fmla="*/ 4 w 1794"/>
                  <a:gd name="T25" fmla="*/ 840 h 1267"/>
                  <a:gd name="T26" fmla="*/ 0 w 1794"/>
                  <a:gd name="T27" fmla="*/ 861 h 1267"/>
                  <a:gd name="T28" fmla="*/ 0 w 1794"/>
                  <a:gd name="T29" fmla="*/ 880 h 1267"/>
                  <a:gd name="T30" fmla="*/ 3 w 1794"/>
                  <a:gd name="T31" fmla="*/ 898 h 1267"/>
                  <a:gd name="T32" fmla="*/ 9 w 1794"/>
                  <a:gd name="T33" fmla="*/ 917 h 1267"/>
                  <a:gd name="T34" fmla="*/ 23 w 1794"/>
                  <a:gd name="T35" fmla="*/ 943 h 1267"/>
                  <a:gd name="T36" fmla="*/ 51 w 1794"/>
                  <a:gd name="T37" fmla="*/ 977 h 1267"/>
                  <a:gd name="T38" fmla="*/ 89 w 1794"/>
                  <a:gd name="T39" fmla="*/ 1009 h 1267"/>
                  <a:gd name="T40" fmla="*/ 134 w 1794"/>
                  <a:gd name="T41" fmla="*/ 1038 h 1267"/>
                  <a:gd name="T42" fmla="*/ 186 w 1794"/>
                  <a:gd name="T43" fmla="*/ 1065 h 1267"/>
                  <a:gd name="T44" fmla="*/ 624 w 1794"/>
                  <a:gd name="T45" fmla="*/ 1247 h 1267"/>
                  <a:gd name="T46" fmla="*/ 652 w 1794"/>
                  <a:gd name="T47" fmla="*/ 1257 h 1267"/>
                  <a:gd name="T48" fmla="*/ 681 w 1794"/>
                  <a:gd name="T49" fmla="*/ 1263 h 1267"/>
                  <a:gd name="T50" fmla="*/ 710 w 1794"/>
                  <a:gd name="T51" fmla="*/ 1267 h 1267"/>
                  <a:gd name="T52" fmla="*/ 740 w 1794"/>
                  <a:gd name="T53" fmla="*/ 1267 h 1267"/>
                  <a:gd name="T54" fmla="*/ 798 w 1794"/>
                  <a:gd name="T55" fmla="*/ 1261 h 1267"/>
                  <a:gd name="T56" fmla="*/ 856 w 1794"/>
                  <a:gd name="T57" fmla="*/ 1244 h 1267"/>
                  <a:gd name="T58" fmla="*/ 910 w 1794"/>
                  <a:gd name="T59" fmla="*/ 1221 h 1267"/>
                  <a:gd name="T60" fmla="*/ 963 w 1794"/>
                  <a:gd name="T61" fmla="*/ 1192 h 1267"/>
                  <a:gd name="T62" fmla="*/ 1009 w 1794"/>
                  <a:gd name="T63" fmla="*/ 1159 h 1267"/>
                  <a:gd name="T64" fmla="*/ 1049 w 1794"/>
                  <a:gd name="T65" fmla="*/ 1123 h 1267"/>
                  <a:gd name="T66" fmla="*/ 1767 w 1794"/>
                  <a:gd name="T67" fmla="*/ 439 h 1267"/>
                  <a:gd name="T68" fmla="*/ 1780 w 1794"/>
                  <a:gd name="T69" fmla="*/ 421 h 1267"/>
                  <a:gd name="T70" fmla="*/ 1789 w 1794"/>
                  <a:gd name="T71" fmla="*/ 402 h 1267"/>
                  <a:gd name="T72" fmla="*/ 1793 w 1794"/>
                  <a:gd name="T73" fmla="*/ 381 h 1267"/>
                  <a:gd name="T74" fmla="*/ 1793 w 1794"/>
                  <a:gd name="T75" fmla="*/ 362 h 1267"/>
                  <a:gd name="T76" fmla="*/ 1789 w 1794"/>
                  <a:gd name="T77" fmla="*/ 342 h 1267"/>
                  <a:gd name="T78" fmla="*/ 1780 w 1794"/>
                  <a:gd name="T79" fmla="*/ 323 h 1267"/>
                  <a:gd name="T80" fmla="*/ 1768 w 1794"/>
                  <a:gd name="T81" fmla="*/ 304 h 1267"/>
                  <a:gd name="T82" fmla="*/ 1753 w 1794"/>
                  <a:gd name="T83" fmla="*/ 284 h 1267"/>
                  <a:gd name="T84" fmla="*/ 1735 w 1794"/>
                  <a:gd name="T85" fmla="*/ 267 h 1267"/>
                  <a:gd name="T86" fmla="*/ 1702 w 1794"/>
                  <a:gd name="T87" fmla="*/ 242 h 1267"/>
                  <a:gd name="T88" fmla="*/ 1651 w 1794"/>
                  <a:gd name="T89" fmla="*/ 213 h 1267"/>
                  <a:gd name="T90" fmla="*/ 1593 w 1794"/>
                  <a:gd name="T91" fmla="*/ 19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4" h="1267">
                    <a:moveTo>
                      <a:pt x="1561" y="182"/>
                    </a:moveTo>
                    <a:lnTo>
                      <a:pt x="819" y="12"/>
                    </a:lnTo>
                    <a:lnTo>
                      <a:pt x="787" y="7"/>
                    </a:lnTo>
                    <a:lnTo>
                      <a:pt x="754" y="1"/>
                    </a:lnTo>
                    <a:lnTo>
                      <a:pt x="720" y="0"/>
                    </a:lnTo>
                    <a:lnTo>
                      <a:pt x="689" y="0"/>
                    </a:lnTo>
                    <a:lnTo>
                      <a:pt x="655" y="1"/>
                    </a:lnTo>
                    <a:lnTo>
                      <a:pt x="625" y="5"/>
                    </a:lnTo>
                    <a:lnTo>
                      <a:pt x="593" y="12"/>
                    </a:lnTo>
                    <a:lnTo>
                      <a:pt x="564" y="18"/>
                    </a:lnTo>
                    <a:lnTo>
                      <a:pt x="536" y="28"/>
                    </a:lnTo>
                    <a:lnTo>
                      <a:pt x="509" y="38"/>
                    </a:lnTo>
                    <a:lnTo>
                      <a:pt x="483" y="51"/>
                    </a:lnTo>
                    <a:lnTo>
                      <a:pt x="460" y="65"/>
                    </a:lnTo>
                    <a:lnTo>
                      <a:pt x="449" y="73"/>
                    </a:lnTo>
                    <a:lnTo>
                      <a:pt x="439" y="81"/>
                    </a:lnTo>
                    <a:lnTo>
                      <a:pt x="430" y="89"/>
                    </a:lnTo>
                    <a:lnTo>
                      <a:pt x="421" y="97"/>
                    </a:lnTo>
                    <a:lnTo>
                      <a:pt x="412" y="106"/>
                    </a:lnTo>
                    <a:lnTo>
                      <a:pt x="405" y="116"/>
                    </a:lnTo>
                    <a:lnTo>
                      <a:pt x="398" y="125"/>
                    </a:lnTo>
                    <a:lnTo>
                      <a:pt x="391" y="135"/>
                    </a:lnTo>
                    <a:lnTo>
                      <a:pt x="17" y="811"/>
                    </a:lnTo>
                    <a:lnTo>
                      <a:pt x="12" y="821"/>
                    </a:lnTo>
                    <a:lnTo>
                      <a:pt x="8" y="831"/>
                    </a:lnTo>
                    <a:lnTo>
                      <a:pt x="4" y="840"/>
                    </a:lnTo>
                    <a:lnTo>
                      <a:pt x="1" y="850"/>
                    </a:lnTo>
                    <a:lnTo>
                      <a:pt x="0" y="861"/>
                    </a:lnTo>
                    <a:lnTo>
                      <a:pt x="0" y="870"/>
                    </a:lnTo>
                    <a:lnTo>
                      <a:pt x="0" y="880"/>
                    </a:lnTo>
                    <a:lnTo>
                      <a:pt x="1" y="889"/>
                    </a:lnTo>
                    <a:lnTo>
                      <a:pt x="3" y="898"/>
                    </a:lnTo>
                    <a:lnTo>
                      <a:pt x="5" y="908"/>
                    </a:lnTo>
                    <a:lnTo>
                      <a:pt x="9" y="917"/>
                    </a:lnTo>
                    <a:lnTo>
                      <a:pt x="13" y="926"/>
                    </a:lnTo>
                    <a:lnTo>
                      <a:pt x="23" y="943"/>
                    </a:lnTo>
                    <a:lnTo>
                      <a:pt x="36" y="960"/>
                    </a:lnTo>
                    <a:lnTo>
                      <a:pt x="51" y="977"/>
                    </a:lnTo>
                    <a:lnTo>
                      <a:pt x="69" y="993"/>
                    </a:lnTo>
                    <a:lnTo>
                      <a:pt x="89" y="1009"/>
                    </a:lnTo>
                    <a:lnTo>
                      <a:pt x="111" y="1024"/>
                    </a:lnTo>
                    <a:lnTo>
                      <a:pt x="134" y="1038"/>
                    </a:lnTo>
                    <a:lnTo>
                      <a:pt x="159" y="1052"/>
                    </a:lnTo>
                    <a:lnTo>
                      <a:pt x="186" y="1065"/>
                    </a:lnTo>
                    <a:lnTo>
                      <a:pt x="214" y="1077"/>
                    </a:lnTo>
                    <a:lnTo>
                      <a:pt x="624" y="1247"/>
                    </a:lnTo>
                    <a:lnTo>
                      <a:pt x="638" y="1252"/>
                    </a:lnTo>
                    <a:lnTo>
                      <a:pt x="652" y="1257"/>
                    </a:lnTo>
                    <a:lnTo>
                      <a:pt x="667" y="1261"/>
                    </a:lnTo>
                    <a:lnTo>
                      <a:pt x="681" y="1263"/>
                    </a:lnTo>
                    <a:lnTo>
                      <a:pt x="696" y="1266"/>
                    </a:lnTo>
                    <a:lnTo>
                      <a:pt x="710" y="1267"/>
                    </a:lnTo>
                    <a:lnTo>
                      <a:pt x="726" y="1267"/>
                    </a:lnTo>
                    <a:lnTo>
                      <a:pt x="740" y="1267"/>
                    </a:lnTo>
                    <a:lnTo>
                      <a:pt x="769" y="1266"/>
                    </a:lnTo>
                    <a:lnTo>
                      <a:pt x="798" y="1261"/>
                    </a:lnTo>
                    <a:lnTo>
                      <a:pt x="828" y="1253"/>
                    </a:lnTo>
                    <a:lnTo>
                      <a:pt x="856" y="1244"/>
                    </a:lnTo>
                    <a:lnTo>
                      <a:pt x="884" y="1234"/>
                    </a:lnTo>
                    <a:lnTo>
                      <a:pt x="910" y="1221"/>
                    </a:lnTo>
                    <a:lnTo>
                      <a:pt x="937" y="1207"/>
                    </a:lnTo>
                    <a:lnTo>
                      <a:pt x="963" y="1192"/>
                    </a:lnTo>
                    <a:lnTo>
                      <a:pt x="987" y="1175"/>
                    </a:lnTo>
                    <a:lnTo>
                      <a:pt x="1009" y="1159"/>
                    </a:lnTo>
                    <a:lnTo>
                      <a:pt x="1030" y="1141"/>
                    </a:lnTo>
                    <a:lnTo>
                      <a:pt x="1049" y="1123"/>
                    </a:lnTo>
                    <a:lnTo>
                      <a:pt x="1758" y="449"/>
                    </a:lnTo>
                    <a:lnTo>
                      <a:pt x="1767" y="439"/>
                    </a:lnTo>
                    <a:lnTo>
                      <a:pt x="1775" y="430"/>
                    </a:lnTo>
                    <a:lnTo>
                      <a:pt x="1780" y="421"/>
                    </a:lnTo>
                    <a:lnTo>
                      <a:pt x="1785" y="411"/>
                    </a:lnTo>
                    <a:lnTo>
                      <a:pt x="1789" y="402"/>
                    </a:lnTo>
                    <a:lnTo>
                      <a:pt x="1791" y="392"/>
                    </a:lnTo>
                    <a:lnTo>
                      <a:pt x="1793" y="381"/>
                    </a:lnTo>
                    <a:lnTo>
                      <a:pt x="1794" y="372"/>
                    </a:lnTo>
                    <a:lnTo>
                      <a:pt x="1793" y="362"/>
                    </a:lnTo>
                    <a:lnTo>
                      <a:pt x="1791" y="352"/>
                    </a:lnTo>
                    <a:lnTo>
                      <a:pt x="1789" y="342"/>
                    </a:lnTo>
                    <a:lnTo>
                      <a:pt x="1785" y="333"/>
                    </a:lnTo>
                    <a:lnTo>
                      <a:pt x="1780" y="323"/>
                    </a:lnTo>
                    <a:lnTo>
                      <a:pt x="1775" y="313"/>
                    </a:lnTo>
                    <a:lnTo>
                      <a:pt x="1768" y="304"/>
                    </a:lnTo>
                    <a:lnTo>
                      <a:pt x="1761" y="295"/>
                    </a:lnTo>
                    <a:lnTo>
                      <a:pt x="1753" y="284"/>
                    </a:lnTo>
                    <a:lnTo>
                      <a:pt x="1744" y="276"/>
                    </a:lnTo>
                    <a:lnTo>
                      <a:pt x="1735" y="267"/>
                    </a:lnTo>
                    <a:lnTo>
                      <a:pt x="1725" y="259"/>
                    </a:lnTo>
                    <a:lnTo>
                      <a:pt x="1702" y="242"/>
                    </a:lnTo>
                    <a:lnTo>
                      <a:pt x="1678" y="227"/>
                    </a:lnTo>
                    <a:lnTo>
                      <a:pt x="1651" y="213"/>
                    </a:lnTo>
                    <a:lnTo>
                      <a:pt x="1622" y="200"/>
                    </a:lnTo>
                    <a:lnTo>
                      <a:pt x="1593" y="190"/>
                    </a:lnTo>
                    <a:lnTo>
                      <a:pt x="1561" y="18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96" name="Freeform 56"/>
              <p:cNvSpPr>
                <a:spLocks/>
              </p:cNvSpPr>
              <p:nvPr/>
            </p:nvSpPr>
            <p:spPr bwMode="auto">
              <a:xfrm>
                <a:off x="2829" y="1637"/>
                <a:ext cx="113" cy="61"/>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97" name="Freeform 57"/>
              <p:cNvSpPr>
                <a:spLocks/>
              </p:cNvSpPr>
              <p:nvPr/>
            </p:nvSpPr>
            <p:spPr bwMode="auto">
              <a:xfrm>
                <a:off x="2829" y="1637"/>
                <a:ext cx="113" cy="61"/>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498" name="Freeform 58"/>
              <p:cNvSpPr>
                <a:spLocks/>
              </p:cNvSpPr>
              <p:nvPr/>
            </p:nvSpPr>
            <p:spPr bwMode="auto">
              <a:xfrm>
                <a:off x="3128" y="1753"/>
                <a:ext cx="112" cy="61"/>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99" name="Freeform 59"/>
              <p:cNvSpPr>
                <a:spLocks/>
              </p:cNvSpPr>
              <p:nvPr/>
            </p:nvSpPr>
            <p:spPr bwMode="auto">
              <a:xfrm>
                <a:off x="3128" y="1753"/>
                <a:ext cx="112" cy="61"/>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00" name="Freeform 60"/>
              <p:cNvSpPr>
                <a:spLocks/>
              </p:cNvSpPr>
              <p:nvPr/>
            </p:nvSpPr>
            <p:spPr bwMode="auto">
              <a:xfrm>
                <a:off x="3451" y="1891"/>
                <a:ext cx="112" cy="62"/>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01" name="Freeform 61"/>
              <p:cNvSpPr>
                <a:spLocks/>
              </p:cNvSpPr>
              <p:nvPr/>
            </p:nvSpPr>
            <p:spPr bwMode="auto">
              <a:xfrm>
                <a:off x="3451" y="1891"/>
                <a:ext cx="112" cy="62"/>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10" name="Freeform 70"/>
              <p:cNvSpPr>
                <a:spLocks/>
              </p:cNvSpPr>
              <p:nvPr/>
            </p:nvSpPr>
            <p:spPr bwMode="auto">
              <a:xfrm>
                <a:off x="5002" y="1798"/>
                <a:ext cx="100" cy="55"/>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11" name="Freeform 71"/>
              <p:cNvSpPr>
                <a:spLocks/>
              </p:cNvSpPr>
              <p:nvPr/>
            </p:nvSpPr>
            <p:spPr bwMode="auto">
              <a:xfrm>
                <a:off x="5002" y="1798"/>
                <a:ext cx="100" cy="55"/>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12" name="Freeform 72"/>
              <p:cNvSpPr>
                <a:spLocks/>
              </p:cNvSpPr>
              <p:nvPr/>
            </p:nvSpPr>
            <p:spPr bwMode="auto">
              <a:xfrm>
                <a:off x="4449" y="1730"/>
                <a:ext cx="100" cy="55"/>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13" name="Freeform 73"/>
              <p:cNvSpPr>
                <a:spLocks/>
              </p:cNvSpPr>
              <p:nvPr/>
            </p:nvSpPr>
            <p:spPr bwMode="auto">
              <a:xfrm>
                <a:off x="4449" y="1730"/>
                <a:ext cx="100" cy="55"/>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14" name="Freeform 74"/>
              <p:cNvSpPr>
                <a:spLocks/>
              </p:cNvSpPr>
              <p:nvPr/>
            </p:nvSpPr>
            <p:spPr bwMode="auto">
              <a:xfrm>
                <a:off x="3928" y="1617"/>
                <a:ext cx="100" cy="54"/>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15" name="Freeform 75"/>
              <p:cNvSpPr>
                <a:spLocks/>
              </p:cNvSpPr>
              <p:nvPr/>
            </p:nvSpPr>
            <p:spPr bwMode="auto">
              <a:xfrm>
                <a:off x="3928" y="1617"/>
                <a:ext cx="100" cy="54"/>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16" name="Freeform 76"/>
              <p:cNvSpPr>
                <a:spLocks/>
              </p:cNvSpPr>
              <p:nvPr/>
            </p:nvSpPr>
            <p:spPr bwMode="auto">
              <a:xfrm>
                <a:off x="3488" y="1501"/>
                <a:ext cx="100" cy="55"/>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17" name="Freeform 77"/>
              <p:cNvSpPr>
                <a:spLocks/>
              </p:cNvSpPr>
              <p:nvPr/>
            </p:nvSpPr>
            <p:spPr bwMode="auto">
              <a:xfrm>
                <a:off x="3488" y="1501"/>
                <a:ext cx="100" cy="55"/>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18" name="Freeform 78"/>
              <p:cNvSpPr>
                <a:spLocks/>
              </p:cNvSpPr>
              <p:nvPr/>
            </p:nvSpPr>
            <p:spPr bwMode="auto">
              <a:xfrm>
                <a:off x="3064" y="1342"/>
                <a:ext cx="100" cy="55"/>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19" name="Freeform 79"/>
              <p:cNvSpPr>
                <a:spLocks/>
              </p:cNvSpPr>
              <p:nvPr/>
            </p:nvSpPr>
            <p:spPr bwMode="auto">
              <a:xfrm>
                <a:off x="3064" y="1342"/>
                <a:ext cx="100" cy="55"/>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34" name="Freeform 94"/>
              <p:cNvSpPr>
                <a:spLocks/>
              </p:cNvSpPr>
              <p:nvPr/>
            </p:nvSpPr>
            <p:spPr bwMode="auto">
              <a:xfrm>
                <a:off x="4049" y="1405"/>
                <a:ext cx="79" cy="43"/>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35" name="Freeform 95"/>
              <p:cNvSpPr>
                <a:spLocks/>
              </p:cNvSpPr>
              <p:nvPr/>
            </p:nvSpPr>
            <p:spPr bwMode="auto">
              <a:xfrm>
                <a:off x="4049" y="1405"/>
                <a:ext cx="79" cy="43"/>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36" name="Freeform 96"/>
              <p:cNvSpPr>
                <a:spLocks/>
              </p:cNvSpPr>
              <p:nvPr/>
            </p:nvSpPr>
            <p:spPr bwMode="auto">
              <a:xfrm>
                <a:off x="4538" y="1520"/>
                <a:ext cx="79" cy="4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37" name="Freeform 97"/>
              <p:cNvSpPr>
                <a:spLocks/>
              </p:cNvSpPr>
              <p:nvPr/>
            </p:nvSpPr>
            <p:spPr bwMode="auto">
              <a:xfrm>
                <a:off x="4538" y="1520"/>
                <a:ext cx="79" cy="4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38" name="Freeform 98"/>
              <p:cNvSpPr>
                <a:spLocks/>
              </p:cNvSpPr>
              <p:nvPr/>
            </p:nvSpPr>
            <p:spPr bwMode="auto">
              <a:xfrm>
                <a:off x="4937" y="1357"/>
                <a:ext cx="79" cy="43"/>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39" name="Freeform 99"/>
              <p:cNvSpPr>
                <a:spLocks/>
              </p:cNvSpPr>
              <p:nvPr/>
            </p:nvSpPr>
            <p:spPr bwMode="auto">
              <a:xfrm>
                <a:off x="4937" y="1357"/>
                <a:ext cx="79" cy="43"/>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40" name="Freeform 100"/>
              <p:cNvSpPr>
                <a:spLocks/>
              </p:cNvSpPr>
              <p:nvPr/>
            </p:nvSpPr>
            <p:spPr bwMode="auto">
              <a:xfrm>
                <a:off x="5083" y="1596"/>
                <a:ext cx="79" cy="4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41" name="Freeform 101"/>
              <p:cNvSpPr>
                <a:spLocks/>
              </p:cNvSpPr>
              <p:nvPr/>
            </p:nvSpPr>
            <p:spPr bwMode="auto">
              <a:xfrm>
                <a:off x="5083" y="1596"/>
                <a:ext cx="79" cy="4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42" name="Freeform 102"/>
              <p:cNvSpPr>
                <a:spLocks/>
              </p:cNvSpPr>
              <p:nvPr/>
            </p:nvSpPr>
            <p:spPr bwMode="auto">
              <a:xfrm>
                <a:off x="5297" y="1366"/>
                <a:ext cx="42" cy="24"/>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43" name="Freeform 103"/>
              <p:cNvSpPr>
                <a:spLocks/>
              </p:cNvSpPr>
              <p:nvPr/>
            </p:nvSpPr>
            <p:spPr bwMode="auto">
              <a:xfrm>
                <a:off x="5297" y="1366"/>
                <a:ext cx="42" cy="24"/>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44" name="Freeform 104"/>
              <p:cNvSpPr>
                <a:spLocks/>
              </p:cNvSpPr>
              <p:nvPr/>
            </p:nvSpPr>
            <p:spPr bwMode="auto">
              <a:xfrm>
                <a:off x="3726" y="1270"/>
                <a:ext cx="79" cy="4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45" name="Freeform 105"/>
              <p:cNvSpPr>
                <a:spLocks/>
              </p:cNvSpPr>
              <p:nvPr/>
            </p:nvSpPr>
            <p:spPr bwMode="auto">
              <a:xfrm>
                <a:off x="3726" y="1270"/>
                <a:ext cx="79" cy="4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46" name="Freeform 106"/>
              <p:cNvSpPr>
                <a:spLocks/>
              </p:cNvSpPr>
              <p:nvPr/>
            </p:nvSpPr>
            <p:spPr bwMode="auto">
              <a:xfrm>
                <a:off x="3380" y="1185"/>
                <a:ext cx="80" cy="43"/>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47" name="Freeform 107"/>
              <p:cNvSpPr>
                <a:spLocks/>
              </p:cNvSpPr>
              <p:nvPr/>
            </p:nvSpPr>
            <p:spPr bwMode="auto">
              <a:xfrm>
                <a:off x="3380" y="1185"/>
                <a:ext cx="80" cy="43"/>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54" name="Freeform 114"/>
              <p:cNvSpPr>
                <a:spLocks/>
              </p:cNvSpPr>
              <p:nvPr/>
            </p:nvSpPr>
            <p:spPr bwMode="auto">
              <a:xfrm>
                <a:off x="4071" y="1215"/>
                <a:ext cx="79" cy="43"/>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55" name="Freeform 115"/>
              <p:cNvSpPr>
                <a:spLocks/>
              </p:cNvSpPr>
              <p:nvPr/>
            </p:nvSpPr>
            <p:spPr bwMode="auto">
              <a:xfrm>
                <a:off x="4071" y="1215"/>
                <a:ext cx="79" cy="43"/>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56" name="Freeform 116"/>
              <p:cNvSpPr>
                <a:spLocks/>
              </p:cNvSpPr>
              <p:nvPr/>
            </p:nvSpPr>
            <p:spPr bwMode="auto">
              <a:xfrm>
                <a:off x="4541" y="1288"/>
                <a:ext cx="79" cy="44"/>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57" name="Freeform 117"/>
              <p:cNvSpPr>
                <a:spLocks/>
              </p:cNvSpPr>
              <p:nvPr/>
            </p:nvSpPr>
            <p:spPr bwMode="auto">
              <a:xfrm>
                <a:off x="4541" y="1288"/>
                <a:ext cx="79" cy="44"/>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10" name="Group 345"/>
              <p:cNvGrpSpPr>
                <a:grpSpLocks/>
              </p:cNvGrpSpPr>
              <p:nvPr/>
            </p:nvGrpSpPr>
            <p:grpSpPr bwMode="auto">
              <a:xfrm>
                <a:off x="3006" y="1266"/>
                <a:ext cx="234" cy="222"/>
                <a:chOff x="6655" y="1484"/>
                <a:chExt cx="234" cy="222"/>
              </a:xfrm>
            </p:grpSpPr>
            <p:sp>
              <p:nvSpPr>
                <p:cNvPr id="61786" name="Freeform 346"/>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87" name="Freeform 347"/>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1" name="Group 348"/>
              <p:cNvGrpSpPr>
                <a:grpSpLocks/>
              </p:cNvGrpSpPr>
              <p:nvPr/>
            </p:nvGrpSpPr>
            <p:grpSpPr bwMode="auto">
              <a:xfrm>
                <a:off x="2894" y="1588"/>
                <a:ext cx="234" cy="222"/>
                <a:chOff x="6655" y="1484"/>
                <a:chExt cx="234" cy="222"/>
              </a:xfrm>
            </p:grpSpPr>
            <p:sp>
              <p:nvSpPr>
                <p:cNvPr id="61789" name="Freeform 349"/>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90" name="Freeform 350"/>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61797" name="Rectangle 357"/>
            <p:cNvSpPr>
              <a:spLocks noChangeArrowheads="1"/>
            </p:cNvSpPr>
            <p:nvPr/>
          </p:nvSpPr>
          <p:spPr bwMode="auto">
            <a:xfrm>
              <a:off x="827088" y="4221163"/>
              <a:ext cx="10795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Extravasamento</a:t>
              </a:r>
            </a:p>
            <a:p>
              <a:pPr algn="ctr"/>
              <a:r>
                <a:rPr lang="en-US" sz="1100" b="1">
                  <a:solidFill>
                    <a:srgbClr val="FF0000"/>
                  </a:solidFill>
                </a:rPr>
                <a:t>de PLASMA</a:t>
              </a:r>
            </a:p>
          </p:txBody>
        </p:sp>
        <p:grpSp>
          <p:nvGrpSpPr>
            <p:cNvPr id="12" name="Group 468"/>
            <p:cNvGrpSpPr>
              <a:grpSpLocks/>
            </p:cNvGrpSpPr>
            <p:nvPr/>
          </p:nvGrpSpPr>
          <p:grpSpPr bwMode="auto">
            <a:xfrm>
              <a:off x="514350" y="1806575"/>
              <a:ext cx="3814763" cy="1222375"/>
              <a:chOff x="324" y="1138"/>
              <a:chExt cx="2403" cy="770"/>
            </a:xfrm>
          </p:grpSpPr>
          <p:sp>
            <p:nvSpPr>
              <p:cNvPr id="61454" name="Freeform 14"/>
              <p:cNvSpPr>
                <a:spLocks/>
              </p:cNvSpPr>
              <p:nvPr/>
            </p:nvSpPr>
            <p:spPr bwMode="auto">
              <a:xfrm>
                <a:off x="1263" y="1597"/>
                <a:ext cx="571" cy="283"/>
              </a:xfrm>
              <a:custGeom>
                <a:avLst/>
                <a:gdLst>
                  <a:gd name="T0" fmla="*/ 120 w 2283"/>
                  <a:gd name="T1" fmla="*/ 69 h 1129"/>
                  <a:gd name="T2" fmla="*/ 85 w 2283"/>
                  <a:gd name="T3" fmla="*/ 139 h 1129"/>
                  <a:gd name="T4" fmla="*/ 55 w 2283"/>
                  <a:gd name="T5" fmla="*/ 206 h 1129"/>
                  <a:gd name="T6" fmla="*/ 32 w 2283"/>
                  <a:gd name="T7" fmla="*/ 273 h 1129"/>
                  <a:gd name="T8" fmla="*/ 16 w 2283"/>
                  <a:gd name="T9" fmla="*/ 338 h 1129"/>
                  <a:gd name="T10" fmla="*/ 6 w 2283"/>
                  <a:gd name="T11" fmla="*/ 401 h 1129"/>
                  <a:gd name="T12" fmla="*/ 0 w 2283"/>
                  <a:gd name="T13" fmla="*/ 464 h 1129"/>
                  <a:gd name="T14" fmla="*/ 3 w 2283"/>
                  <a:gd name="T15" fmla="*/ 525 h 1129"/>
                  <a:gd name="T16" fmla="*/ 11 w 2283"/>
                  <a:gd name="T17" fmla="*/ 585 h 1129"/>
                  <a:gd name="T18" fmla="*/ 25 w 2283"/>
                  <a:gd name="T19" fmla="*/ 645 h 1129"/>
                  <a:gd name="T20" fmla="*/ 44 w 2283"/>
                  <a:gd name="T21" fmla="*/ 705 h 1129"/>
                  <a:gd name="T22" fmla="*/ 68 w 2283"/>
                  <a:gd name="T23" fmla="*/ 765 h 1129"/>
                  <a:gd name="T24" fmla="*/ 99 w 2283"/>
                  <a:gd name="T25" fmla="*/ 825 h 1129"/>
                  <a:gd name="T26" fmla="*/ 133 w 2283"/>
                  <a:gd name="T27" fmla="*/ 886 h 1129"/>
                  <a:gd name="T28" fmla="*/ 174 w 2283"/>
                  <a:gd name="T29" fmla="*/ 947 h 1129"/>
                  <a:gd name="T30" fmla="*/ 220 w 2283"/>
                  <a:gd name="T31" fmla="*/ 1008 h 1129"/>
                  <a:gd name="T32" fmla="*/ 267 w 2283"/>
                  <a:gd name="T33" fmla="*/ 1064 h 1129"/>
                  <a:gd name="T34" fmla="*/ 320 w 2283"/>
                  <a:gd name="T35" fmla="*/ 1100 h 1129"/>
                  <a:gd name="T36" fmla="*/ 384 w 2283"/>
                  <a:gd name="T37" fmla="*/ 1122 h 1129"/>
                  <a:gd name="T38" fmla="*/ 456 w 2283"/>
                  <a:gd name="T39" fmla="*/ 1129 h 1129"/>
                  <a:gd name="T40" fmla="*/ 535 w 2283"/>
                  <a:gd name="T41" fmla="*/ 1125 h 1129"/>
                  <a:gd name="T42" fmla="*/ 618 w 2283"/>
                  <a:gd name="T43" fmla="*/ 1111 h 1129"/>
                  <a:gd name="T44" fmla="*/ 703 w 2283"/>
                  <a:gd name="T45" fmla="*/ 1090 h 1129"/>
                  <a:gd name="T46" fmla="*/ 791 w 2283"/>
                  <a:gd name="T47" fmla="*/ 1060 h 1129"/>
                  <a:gd name="T48" fmla="*/ 878 w 2283"/>
                  <a:gd name="T49" fmla="*/ 1027 h 1129"/>
                  <a:gd name="T50" fmla="*/ 963 w 2283"/>
                  <a:gd name="T51" fmla="*/ 992 h 1129"/>
                  <a:gd name="T52" fmla="*/ 1084 w 2283"/>
                  <a:gd name="T53" fmla="*/ 936 h 1129"/>
                  <a:gd name="T54" fmla="*/ 1224 w 2283"/>
                  <a:gd name="T55" fmla="*/ 867 h 1129"/>
                  <a:gd name="T56" fmla="*/ 1307 w 2283"/>
                  <a:gd name="T57" fmla="*/ 828 h 1129"/>
                  <a:gd name="T58" fmla="*/ 1347 w 2283"/>
                  <a:gd name="T59" fmla="*/ 812 h 1129"/>
                  <a:gd name="T60" fmla="*/ 1453 w 2283"/>
                  <a:gd name="T61" fmla="*/ 779 h 1129"/>
                  <a:gd name="T62" fmla="*/ 1652 w 2283"/>
                  <a:gd name="T63" fmla="*/ 716 h 1129"/>
                  <a:gd name="T64" fmla="*/ 1806 w 2283"/>
                  <a:gd name="T65" fmla="*/ 664 h 1129"/>
                  <a:gd name="T66" fmla="*/ 1905 w 2283"/>
                  <a:gd name="T67" fmla="*/ 626 h 1129"/>
                  <a:gd name="T68" fmla="*/ 2000 w 2283"/>
                  <a:gd name="T69" fmla="*/ 588 h 1129"/>
                  <a:gd name="T70" fmla="*/ 2085 w 2283"/>
                  <a:gd name="T71" fmla="*/ 548 h 1129"/>
                  <a:gd name="T72" fmla="*/ 2159 w 2283"/>
                  <a:gd name="T73" fmla="*/ 507 h 1129"/>
                  <a:gd name="T74" fmla="*/ 2218 w 2283"/>
                  <a:gd name="T75" fmla="*/ 466 h 1129"/>
                  <a:gd name="T76" fmla="*/ 2260 w 2283"/>
                  <a:gd name="T77" fmla="*/ 424 h 1129"/>
                  <a:gd name="T78" fmla="*/ 2280 w 2283"/>
                  <a:gd name="T79" fmla="*/ 384 h 1129"/>
                  <a:gd name="T80" fmla="*/ 2279 w 2283"/>
                  <a:gd name="T81" fmla="*/ 342 h 1129"/>
                  <a:gd name="T82" fmla="*/ 2251 w 2283"/>
                  <a:gd name="T83" fmla="*/ 299 h 1129"/>
                  <a:gd name="T84" fmla="*/ 2193 w 2283"/>
                  <a:gd name="T85" fmla="*/ 260 h 1129"/>
                  <a:gd name="T86" fmla="*/ 2103 w 2283"/>
                  <a:gd name="T87" fmla="*/ 219 h 1129"/>
                  <a:gd name="T88" fmla="*/ 2024 w 2283"/>
                  <a:gd name="T89" fmla="*/ 195 h 1129"/>
                  <a:gd name="T90" fmla="*/ 1956 w 2283"/>
                  <a:gd name="T91" fmla="*/ 181 h 1129"/>
                  <a:gd name="T92" fmla="*/ 1802 w 2283"/>
                  <a:gd name="T93" fmla="*/ 155 h 1129"/>
                  <a:gd name="T94" fmla="*/ 1525 w 2283"/>
                  <a:gd name="T95" fmla="*/ 115 h 1129"/>
                  <a:gd name="T96" fmla="*/ 1200 w 2283"/>
                  <a:gd name="T97" fmla="*/ 73 h 1129"/>
                  <a:gd name="T98" fmla="*/ 864 w 2283"/>
                  <a:gd name="T99" fmla="*/ 36 h 1129"/>
                  <a:gd name="T100" fmla="*/ 626 w 2283"/>
                  <a:gd name="T101" fmla="*/ 14 h 1129"/>
                  <a:gd name="T102" fmla="*/ 485 w 2283"/>
                  <a:gd name="T103" fmla="*/ 5 h 1129"/>
                  <a:gd name="T104" fmla="*/ 361 w 2283"/>
                  <a:gd name="T105" fmla="*/ 0 h 1129"/>
                  <a:gd name="T106" fmla="*/ 261 w 2283"/>
                  <a:gd name="T107" fmla="*/ 1 h 1129"/>
                  <a:gd name="T108" fmla="*/ 188 w 2283"/>
                  <a:gd name="T109" fmla="*/ 9 h 1129"/>
                  <a:gd name="T110" fmla="*/ 147 w 2283"/>
                  <a:gd name="T111" fmla="*/ 23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3" h="1129">
                    <a:moveTo>
                      <a:pt x="141" y="32"/>
                    </a:moveTo>
                    <a:lnTo>
                      <a:pt x="120" y="69"/>
                    </a:lnTo>
                    <a:lnTo>
                      <a:pt x="101" y="103"/>
                    </a:lnTo>
                    <a:lnTo>
                      <a:pt x="85" y="139"/>
                    </a:lnTo>
                    <a:lnTo>
                      <a:pt x="68" y="173"/>
                    </a:lnTo>
                    <a:lnTo>
                      <a:pt x="55" y="206"/>
                    </a:lnTo>
                    <a:lnTo>
                      <a:pt x="43" y="241"/>
                    </a:lnTo>
                    <a:lnTo>
                      <a:pt x="32" y="273"/>
                    </a:lnTo>
                    <a:lnTo>
                      <a:pt x="23" y="306"/>
                    </a:lnTo>
                    <a:lnTo>
                      <a:pt x="16" y="338"/>
                    </a:lnTo>
                    <a:lnTo>
                      <a:pt x="9" y="370"/>
                    </a:lnTo>
                    <a:lnTo>
                      <a:pt x="6" y="401"/>
                    </a:lnTo>
                    <a:lnTo>
                      <a:pt x="2" y="432"/>
                    </a:lnTo>
                    <a:lnTo>
                      <a:pt x="0" y="464"/>
                    </a:lnTo>
                    <a:lnTo>
                      <a:pt x="2" y="494"/>
                    </a:lnTo>
                    <a:lnTo>
                      <a:pt x="3" y="525"/>
                    </a:lnTo>
                    <a:lnTo>
                      <a:pt x="6" y="556"/>
                    </a:lnTo>
                    <a:lnTo>
                      <a:pt x="11" y="585"/>
                    </a:lnTo>
                    <a:lnTo>
                      <a:pt x="17" y="616"/>
                    </a:lnTo>
                    <a:lnTo>
                      <a:pt x="25" y="645"/>
                    </a:lnTo>
                    <a:lnTo>
                      <a:pt x="34" y="675"/>
                    </a:lnTo>
                    <a:lnTo>
                      <a:pt x="44" y="705"/>
                    </a:lnTo>
                    <a:lnTo>
                      <a:pt x="55" y="735"/>
                    </a:lnTo>
                    <a:lnTo>
                      <a:pt x="68" y="765"/>
                    </a:lnTo>
                    <a:lnTo>
                      <a:pt x="82" y="795"/>
                    </a:lnTo>
                    <a:lnTo>
                      <a:pt x="99" y="825"/>
                    </a:lnTo>
                    <a:lnTo>
                      <a:pt x="115" y="855"/>
                    </a:lnTo>
                    <a:lnTo>
                      <a:pt x="133" y="886"/>
                    </a:lnTo>
                    <a:lnTo>
                      <a:pt x="153" y="916"/>
                    </a:lnTo>
                    <a:lnTo>
                      <a:pt x="174" y="947"/>
                    </a:lnTo>
                    <a:lnTo>
                      <a:pt x="196" y="978"/>
                    </a:lnTo>
                    <a:lnTo>
                      <a:pt x="220" y="1008"/>
                    </a:lnTo>
                    <a:lnTo>
                      <a:pt x="244" y="1040"/>
                    </a:lnTo>
                    <a:lnTo>
                      <a:pt x="267" y="1064"/>
                    </a:lnTo>
                    <a:lnTo>
                      <a:pt x="292" y="1085"/>
                    </a:lnTo>
                    <a:lnTo>
                      <a:pt x="320" y="1100"/>
                    </a:lnTo>
                    <a:lnTo>
                      <a:pt x="351" y="1113"/>
                    </a:lnTo>
                    <a:lnTo>
                      <a:pt x="384" y="1122"/>
                    </a:lnTo>
                    <a:lnTo>
                      <a:pt x="420" y="1127"/>
                    </a:lnTo>
                    <a:lnTo>
                      <a:pt x="456" y="1129"/>
                    </a:lnTo>
                    <a:lnTo>
                      <a:pt x="495" y="1128"/>
                    </a:lnTo>
                    <a:lnTo>
                      <a:pt x="535" y="1125"/>
                    </a:lnTo>
                    <a:lnTo>
                      <a:pt x="575" y="1119"/>
                    </a:lnTo>
                    <a:lnTo>
                      <a:pt x="618" y="1111"/>
                    </a:lnTo>
                    <a:lnTo>
                      <a:pt x="660" y="1101"/>
                    </a:lnTo>
                    <a:lnTo>
                      <a:pt x="703" y="1090"/>
                    </a:lnTo>
                    <a:lnTo>
                      <a:pt x="746" y="1076"/>
                    </a:lnTo>
                    <a:lnTo>
                      <a:pt x="791" y="1060"/>
                    </a:lnTo>
                    <a:lnTo>
                      <a:pt x="834" y="1044"/>
                    </a:lnTo>
                    <a:lnTo>
                      <a:pt x="878" y="1027"/>
                    </a:lnTo>
                    <a:lnTo>
                      <a:pt x="921" y="1009"/>
                    </a:lnTo>
                    <a:lnTo>
                      <a:pt x="963" y="992"/>
                    </a:lnTo>
                    <a:lnTo>
                      <a:pt x="1005" y="973"/>
                    </a:lnTo>
                    <a:lnTo>
                      <a:pt x="1084" y="936"/>
                    </a:lnTo>
                    <a:lnTo>
                      <a:pt x="1158" y="900"/>
                    </a:lnTo>
                    <a:lnTo>
                      <a:pt x="1224" y="867"/>
                    </a:lnTo>
                    <a:lnTo>
                      <a:pt x="1282" y="840"/>
                    </a:lnTo>
                    <a:lnTo>
                      <a:pt x="1307" y="828"/>
                    </a:lnTo>
                    <a:lnTo>
                      <a:pt x="1329" y="820"/>
                    </a:lnTo>
                    <a:lnTo>
                      <a:pt x="1347" y="812"/>
                    </a:lnTo>
                    <a:lnTo>
                      <a:pt x="1362" y="807"/>
                    </a:lnTo>
                    <a:lnTo>
                      <a:pt x="1453" y="779"/>
                    </a:lnTo>
                    <a:lnTo>
                      <a:pt x="1550" y="748"/>
                    </a:lnTo>
                    <a:lnTo>
                      <a:pt x="1652" y="716"/>
                    </a:lnTo>
                    <a:lnTo>
                      <a:pt x="1755" y="682"/>
                    </a:lnTo>
                    <a:lnTo>
                      <a:pt x="1806" y="664"/>
                    </a:lnTo>
                    <a:lnTo>
                      <a:pt x="1857" y="645"/>
                    </a:lnTo>
                    <a:lnTo>
                      <a:pt x="1905" y="626"/>
                    </a:lnTo>
                    <a:lnTo>
                      <a:pt x="1954" y="607"/>
                    </a:lnTo>
                    <a:lnTo>
                      <a:pt x="2000" y="588"/>
                    </a:lnTo>
                    <a:lnTo>
                      <a:pt x="2043" y="568"/>
                    </a:lnTo>
                    <a:lnTo>
                      <a:pt x="2085" y="548"/>
                    </a:lnTo>
                    <a:lnTo>
                      <a:pt x="2123" y="528"/>
                    </a:lnTo>
                    <a:lnTo>
                      <a:pt x="2159" y="507"/>
                    </a:lnTo>
                    <a:lnTo>
                      <a:pt x="2190" y="487"/>
                    </a:lnTo>
                    <a:lnTo>
                      <a:pt x="2218" y="466"/>
                    </a:lnTo>
                    <a:lnTo>
                      <a:pt x="2241" y="446"/>
                    </a:lnTo>
                    <a:lnTo>
                      <a:pt x="2260" y="424"/>
                    </a:lnTo>
                    <a:lnTo>
                      <a:pt x="2272" y="404"/>
                    </a:lnTo>
                    <a:lnTo>
                      <a:pt x="2280" y="384"/>
                    </a:lnTo>
                    <a:lnTo>
                      <a:pt x="2283" y="362"/>
                    </a:lnTo>
                    <a:lnTo>
                      <a:pt x="2279" y="342"/>
                    </a:lnTo>
                    <a:lnTo>
                      <a:pt x="2267" y="321"/>
                    </a:lnTo>
                    <a:lnTo>
                      <a:pt x="2251" y="299"/>
                    </a:lnTo>
                    <a:lnTo>
                      <a:pt x="2225" y="279"/>
                    </a:lnTo>
                    <a:lnTo>
                      <a:pt x="2193" y="260"/>
                    </a:lnTo>
                    <a:lnTo>
                      <a:pt x="2153" y="240"/>
                    </a:lnTo>
                    <a:lnTo>
                      <a:pt x="2103" y="219"/>
                    </a:lnTo>
                    <a:lnTo>
                      <a:pt x="2046" y="200"/>
                    </a:lnTo>
                    <a:lnTo>
                      <a:pt x="2024" y="195"/>
                    </a:lnTo>
                    <a:lnTo>
                      <a:pt x="1995" y="189"/>
                    </a:lnTo>
                    <a:lnTo>
                      <a:pt x="1956" y="181"/>
                    </a:lnTo>
                    <a:lnTo>
                      <a:pt x="1912" y="173"/>
                    </a:lnTo>
                    <a:lnTo>
                      <a:pt x="1802" y="155"/>
                    </a:lnTo>
                    <a:lnTo>
                      <a:pt x="1672" y="136"/>
                    </a:lnTo>
                    <a:lnTo>
                      <a:pt x="1525" y="115"/>
                    </a:lnTo>
                    <a:lnTo>
                      <a:pt x="1366" y="94"/>
                    </a:lnTo>
                    <a:lnTo>
                      <a:pt x="1200" y="73"/>
                    </a:lnTo>
                    <a:lnTo>
                      <a:pt x="1031" y="53"/>
                    </a:lnTo>
                    <a:lnTo>
                      <a:pt x="864" y="36"/>
                    </a:lnTo>
                    <a:lnTo>
                      <a:pt x="703" y="20"/>
                    </a:lnTo>
                    <a:lnTo>
                      <a:pt x="626" y="14"/>
                    </a:lnTo>
                    <a:lnTo>
                      <a:pt x="554" y="9"/>
                    </a:lnTo>
                    <a:lnTo>
                      <a:pt x="485" y="5"/>
                    </a:lnTo>
                    <a:lnTo>
                      <a:pt x="421" y="2"/>
                    </a:lnTo>
                    <a:lnTo>
                      <a:pt x="361" y="0"/>
                    </a:lnTo>
                    <a:lnTo>
                      <a:pt x="308" y="0"/>
                    </a:lnTo>
                    <a:lnTo>
                      <a:pt x="261" y="1"/>
                    </a:lnTo>
                    <a:lnTo>
                      <a:pt x="221" y="4"/>
                    </a:lnTo>
                    <a:lnTo>
                      <a:pt x="188" y="9"/>
                    </a:lnTo>
                    <a:lnTo>
                      <a:pt x="164" y="14"/>
                    </a:lnTo>
                    <a:lnTo>
                      <a:pt x="147" y="23"/>
                    </a:lnTo>
                    <a:lnTo>
                      <a:pt x="141" y="3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55" name="Freeform 15"/>
              <p:cNvSpPr>
                <a:spLocks/>
              </p:cNvSpPr>
              <p:nvPr/>
            </p:nvSpPr>
            <p:spPr bwMode="auto">
              <a:xfrm>
                <a:off x="1557" y="1386"/>
                <a:ext cx="679" cy="264"/>
              </a:xfrm>
              <a:custGeom>
                <a:avLst/>
                <a:gdLst>
                  <a:gd name="T0" fmla="*/ 1585 w 2716"/>
                  <a:gd name="T1" fmla="*/ 1055 h 1058"/>
                  <a:gd name="T2" fmla="*/ 1420 w 2716"/>
                  <a:gd name="T3" fmla="*/ 1032 h 1058"/>
                  <a:gd name="T4" fmla="*/ 1074 w 2716"/>
                  <a:gd name="T5" fmla="*/ 969 h 1058"/>
                  <a:gd name="T6" fmla="*/ 684 w 2716"/>
                  <a:gd name="T7" fmla="*/ 883 h 1058"/>
                  <a:gd name="T8" fmla="*/ 332 w 2716"/>
                  <a:gd name="T9" fmla="*/ 796 h 1058"/>
                  <a:gd name="T10" fmla="*/ 128 w 2716"/>
                  <a:gd name="T11" fmla="*/ 735 h 1058"/>
                  <a:gd name="T12" fmla="*/ 65 w 2716"/>
                  <a:gd name="T13" fmla="*/ 710 h 1058"/>
                  <a:gd name="T14" fmla="*/ 14 w 2716"/>
                  <a:gd name="T15" fmla="*/ 663 h 1058"/>
                  <a:gd name="T16" fmla="*/ 0 w 2716"/>
                  <a:gd name="T17" fmla="*/ 613 h 1058"/>
                  <a:gd name="T18" fmla="*/ 17 w 2716"/>
                  <a:gd name="T19" fmla="*/ 559 h 1058"/>
                  <a:gd name="T20" fmla="*/ 57 w 2716"/>
                  <a:gd name="T21" fmla="*/ 505 h 1058"/>
                  <a:gd name="T22" fmla="*/ 115 w 2716"/>
                  <a:gd name="T23" fmla="*/ 450 h 1058"/>
                  <a:gd name="T24" fmla="*/ 187 w 2716"/>
                  <a:gd name="T25" fmla="*/ 396 h 1058"/>
                  <a:gd name="T26" fmla="*/ 291 w 2716"/>
                  <a:gd name="T27" fmla="*/ 327 h 1058"/>
                  <a:gd name="T28" fmla="*/ 443 w 2716"/>
                  <a:gd name="T29" fmla="*/ 238 h 1058"/>
                  <a:gd name="T30" fmla="*/ 542 w 2716"/>
                  <a:gd name="T31" fmla="*/ 179 h 1058"/>
                  <a:gd name="T32" fmla="*/ 619 w 2716"/>
                  <a:gd name="T33" fmla="*/ 140 h 1058"/>
                  <a:gd name="T34" fmla="*/ 707 w 2716"/>
                  <a:gd name="T35" fmla="*/ 103 h 1058"/>
                  <a:gd name="T36" fmla="*/ 802 w 2716"/>
                  <a:gd name="T37" fmla="*/ 69 h 1058"/>
                  <a:gd name="T38" fmla="*/ 906 w 2716"/>
                  <a:gd name="T39" fmla="*/ 41 h 1058"/>
                  <a:gd name="T40" fmla="*/ 1013 w 2716"/>
                  <a:gd name="T41" fmla="*/ 19 h 1058"/>
                  <a:gd name="T42" fmla="*/ 1120 w 2716"/>
                  <a:gd name="T43" fmla="*/ 5 h 1058"/>
                  <a:gd name="T44" fmla="*/ 1227 w 2716"/>
                  <a:gd name="T45" fmla="*/ 0 h 1058"/>
                  <a:gd name="T46" fmla="*/ 1329 w 2716"/>
                  <a:gd name="T47" fmla="*/ 7 h 1058"/>
                  <a:gd name="T48" fmla="*/ 1423 w 2716"/>
                  <a:gd name="T49" fmla="*/ 28 h 1058"/>
                  <a:gd name="T50" fmla="*/ 1510 w 2716"/>
                  <a:gd name="T51" fmla="*/ 61 h 1058"/>
                  <a:gd name="T52" fmla="*/ 1593 w 2716"/>
                  <a:gd name="T53" fmla="*/ 107 h 1058"/>
                  <a:gd name="T54" fmla="*/ 1703 w 2716"/>
                  <a:gd name="T55" fmla="*/ 146 h 1058"/>
                  <a:gd name="T56" fmla="*/ 1834 w 2716"/>
                  <a:gd name="T57" fmla="*/ 183 h 1058"/>
                  <a:gd name="T58" fmla="*/ 2127 w 2716"/>
                  <a:gd name="T59" fmla="*/ 252 h 1058"/>
                  <a:gd name="T60" fmla="*/ 2322 w 2716"/>
                  <a:gd name="T61" fmla="*/ 299 h 1058"/>
                  <a:gd name="T62" fmla="*/ 2456 w 2716"/>
                  <a:gd name="T63" fmla="*/ 339 h 1058"/>
                  <a:gd name="T64" fmla="*/ 2570 w 2716"/>
                  <a:gd name="T65" fmla="*/ 383 h 1058"/>
                  <a:gd name="T66" fmla="*/ 2655 w 2716"/>
                  <a:gd name="T67" fmla="*/ 434 h 1058"/>
                  <a:gd name="T68" fmla="*/ 2706 w 2716"/>
                  <a:gd name="T69" fmla="*/ 496 h 1058"/>
                  <a:gd name="T70" fmla="*/ 2712 w 2716"/>
                  <a:gd name="T71" fmla="*/ 553 h 1058"/>
                  <a:gd name="T72" fmla="*/ 2672 w 2716"/>
                  <a:gd name="T73" fmla="*/ 591 h 1058"/>
                  <a:gd name="T74" fmla="*/ 2589 w 2716"/>
                  <a:gd name="T75" fmla="*/ 636 h 1058"/>
                  <a:gd name="T76" fmla="*/ 2386 w 2716"/>
                  <a:gd name="T77" fmla="*/ 719 h 1058"/>
                  <a:gd name="T78" fmla="*/ 2094 w 2716"/>
                  <a:gd name="T79" fmla="*/ 826 h 1058"/>
                  <a:gd name="T80" fmla="*/ 1825 w 2716"/>
                  <a:gd name="T81" fmla="*/ 934 h 1058"/>
                  <a:gd name="T82" fmla="*/ 1723 w 2716"/>
                  <a:gd name="T83" fmla="*/ 984 h 1058"/>
                  <a:gd name="T84" fmla="*/ 1658 w 2716"/>
                  <a:gd name="T85" fmla="*/ 103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6" h="1058">
                    <a:moveTo>
                      <a:pt x="1639" y="1058"/>
                    </a:moveTo>
                    <a:lnTo>
                      <a:pt x="1615" y="1058"/>
                    </a:lnTo>
                    <a:lnTo>
                      <a:pt x="1585" y="1055"/>
                    </a:lnTo>
                    <a:lnTo>
                      <a:pt x="1551" y="1051"/>
                    </a:lnTo>
                    <a:lnTo>
                      <a:pt x="1511" y="1046"/>
                    </a:lnTo>
                    <a:lnTo>
                      <a:pt x="1420" y="1032"/>
                    </a:lnTo>
                    <a:lnTo>
                      <a:pt x="1315" y="1014"/>
                    </a:lnTo>
                    <a:lnTo>
                      <a:pt x="1198" y="993"/>
                    </a:lnTo>
                    <a:lnTo>
                      <a:pt x="1074" y="969"/>
                    </a:lnTo>
                    <a:lnTo>
                      <a:pt x="944" y="942"/>
                    </a:lnTo>
                    <a:lnTo>
                      <a:pt x="814" y="912"/>
                    </a:lnTo>
                    <a:lnTo>
                      <a:pt x="684" y="883"/>
                    </a:lnTo>
                    <a:lnTo>
                      <a:pt x="558" y="854"/>
                    </a:lnTo>
                    <a:lnTo>
                      <a:pt x="439" y="824"/>
                    </a:lnTo>
                    <a:lnTo>
                      <a:pt x="332" y="796"/>
                    </a:lnTo>
                    <a:lnTo>
                      <a:pt x="238" y="770"/>
                    </a:lnTo>
                    <a:lnTo>
                      <a:pt x="159" y="747"/>
                    </a:lnTo>
                    <a:lnTo>
                      <a:pt x="128" y="735"/>
                    </a:lnTo>
                    <a:lnTo>
                      <a:pt x="101" y="726"/>
                    </a:lnTo>
                    <a:lnTo>
                      <a:pt x="79" y="717"/>
                    </a:lnTo>
                    <a:lnTo>
                      <a:pt x="65" y="710"/>
                    </a:lnTo>
                    <a:lnTo>
                      <a:pt x="44" y="694"/>
                    </a:lnTo>
                    <a:lnTo>
                      <a:pt x="27" y="679"/>
                    </a:lnTo>
                    <a:lnTo>
                      <a:pt x="14" y="663"/>
                    </a:lnTo>
                    <a:lnTo>
                      <a:pt x="7" y="647"/>
                    </a:lnTo>
                    <a:lnTo>
                      <a:pt x="2" y="629"/>
                    </a:lnTo>
                    <a:lnTo>
                      <a:pt x="0" y="613"/>
                    </a:lnTo>
                    <a:lnTo>
                      <a:pt x="3" y="595"/>
                    </a:lnTo>
                    <a:lnTo>
                      <a:pt x="8" y="577"/>
                    </a:lnTo>
                    <a:lnTo>
                      <a:pt x="17" y="559"/>
                    </a:lnTo>
                    <a:lnTo>
                      <a:pt x="27" y="542"/>
                    </a:lnTo>
                    <a:lnTo>
                      <a:pt x="41" y="524"/>
                    </a:lnTo>
                    <a:lnTo>
                      <a:pt x="57" y="505"/>
                    </a:lnTo>
                    <a:lnTo>
                      <a:pt x="74" y="487"/>
                    </a:lnTo>
                    <a:lnTo>
                      <a:pt x="94" y="468"/>
                    </a:lnTo>
                    <a:lnTo>
                      <a:pt x="115" y="450"/>
                    </a:lnTo>
                    <a:lnTo>
                      <a:pt x="138" y="432"/>
                    </a:lnTo>
                    <a:lnTo>
                      <a:pt x="161" y="414"/>
                    </a:lnTo>
                    <a:lnTo>
                      <a:pt x="187" y="396"/>
                    </a:lnTo>
                    <a:lnTo>
                      <a:pt x="212" y="378"/>
                    </a:lnTo>
                    <a:lnTo>
                      <a:pt x="239" y="360"/>
                    </a:lnTo>
                    <a:lnTo>
                      <a:pt x="291" y="327"/>
                    </a:lnTo>
                    <a:lnTo>
                      <a:pt x="345" y="295"/>
                    </a:lnTo>
                    <a:lnTo>
                      <a:pt x="396" y="265"/>
                    </a:lnTo>
                    <a:lnTo>
                      <a:pt x="443" y="238"/>
                    </a:lnTo>
                    <a:lnTo>
                      <a:pt x="486" y="214"/>
                    </a:lnTo>
                    <a:lnTo>
                      <a:pt x="521" y="192"/>
                    </a:lnTo>
                    <a:lnTo>
                      <a:pt x="542" y="179"/>
                    </a:lnTo>
                    <a:lnTo>
                      <a:pt x="567" y="165"/>
                    </a:lnTo>
                    <a:lnTo>
                      <a:pt x="592" y="153"/>
                    </a:lnTo>
                    <a:lnTo>
                      <a:pt x="619" y="140"/>
                    </a:lnTo>
                    <a:lnTo>
                      <a:pt x="647" y="127"/>
                    </a:lnTo>
                    <a:lnTo>
                      <a:pt x="676" y="114"/>
                    </a:lnTo>
                    <a:lnTo>
                      <a:pt x="707" y="103"/>
                    </a:lnTo>
                    <a:lnTo>
                      <a:pt x="737" y="92"/>
                    </a:lnTo>
                    <a:lnTo>
                      <a:pt x="769" y="80"/>
                    </a:lnTo>
                    <a:lnTo>
                      <a:pt x="802" y="69"/>
                    </a:lnTo>
                    <a:lnTo>
                      <a:pt x="837" y="58"/>
                    </a:lnTo>
                    <a:lnTo>
                      <a:pt x="871" y="49"/>
                    </a:lnTo>
                    <a:lnTo>
                      <a:pt x="906" y="41"/>
                    </a:lnTo>
                    <a:lnTo>
                      <a:pt x="941" y="32"/>
                    </a:lnTo>
                    <a:lnTo>
                      <a:pt x="977" y="25"/>
                    </a:lnTo>
                    <a:lnTo>
                      <a:pt x="1013" y="19"/>
                    </a:lnTo>
                    <a:lnTo>
                      <a:pt x="1048" y="12"/>
                    </a:lnTo>
                    <a:lnTo>
                      <a:pt x="1084" y="9"/>
                    </a:lnTo>
                    <a:lnTo>
                      <a:pt x="1120" y="5"/>
                    </a:lnTo>
                    <a:lnTo>
                      <a:pt x="1156" y="2"/>
                    </a:lnTo>
                    <a:lnTo>
                      <a:pt x="1191" y="1"/>
                    </a:lnTo>
                    <a:lnTo>
                      <a:pt x="1227" y="0"/>
                    </a:lnTo>
                    <a:lnTo>
                      <a:pt x="1261" y="1"/>
                    </a:lnTo>
                    <a:lnTo>
                      <a:pt x="1296" y="4"/>
                    </a:lnTo>
                    <a:lnTo>
                      <a:pt x="1329" y="7"/>
                    </a:lnTo>
                    <a:lnTo>
                      <a:pt x="1361" y="12"/>
                    </a:lnTo>
                    <a:lnTo>
                      <a:pt x="1393" y="19"/>
                    </a:lnTo>
                    <a:lnTo>
                      <a:pt x="1423" y="28"/>
                    </a:lnTo>
                    <a:lnTo>
                      <a:pt x="1454" y="37"/>
                    </a:lnTo>
                    <a:lnTo>
                      <a:pt x="1482" y="48"/>
                    </a:lnTo>
                    <a:lnTo>
                      <a:pt x="1510" y="61"/>
                    </a:lnTo>
                    <a:lnTo>
                      <a:pt x="1536" y="76"/>
                    </a:lnTo>
                    <a:lnTo>
                      <a:pt x="1562" y="92"/>
                    </a:lnTo>
                    <a:lnTo>
                      <a:pt x="1593" y="107"/>
                    </a:lnTo>
                    <a:lnTo>
                      <a:pt x="1627" y="121"/>
                    </a:lnTo>
                    <a:lnTo>
                      <a:pt x="1663" y="134"/>
                    </a:lnTo>
                    <a:lnTo>
                      <a:pt x="1703" y="146"/>
                    </a:lnTo>
                    <a:lnTo>
                      <a:pt x="1745" y="159"/>
                    </a:lnTo>
                    <a:lnTo>
                      <a:pt x="1788" y="172"/>
                    </a:lnTo>
                    <a:lnTo>
                      <a:pt x="1834" y="183"/>
                    </a:lnTo>
                    <a:lnTo>
                      <a:pt x="1928" y="206"/>
                    </a:lnTo>
                    <a:lnTo>
                      <a:pt x="2028" y="229"/>
                    </a:lnTo>
                    <a:lnTo>
                      <a:pt x="2127" y="252"/>
                    </a:lnTo>
                    <a:lnTo>
                      <a:pt x="2227" y="275"/>
                    </a:lnTo>
                    <a:lnTo>
                      <a:pt x="2275" y="287"/>
                    </a:lnTo>
                    <a:lnTo>
                      <a:pt x="2322" y="299"/>
                    </a:lnTo>
                    <a:lnTo>
                      <a:pt x="2369" y="312"/>
                    </a:lnTo>
                    <a:lnTo>
                      <a:pt x="2414" y="325"/>
                    </a:lnTo>
                    <a:lnTo>
                      <a:pt x="2456" y="339"/>
                    </a:lnTo>
                    <a:lnTo>
                      <a:pt x="2497" y="353"/>
                    </a:lnTo>
                    <a:lnTo>
                      <a:pt x="2534" y="368"/>
                    </a:lnTo>
                    <a:lnTo>
                      <a:pt x="2570" y="383"/>
                    </a:lnTo>
                    <a:lnTo>
                      <a:pt x="2601" y="400"/>
                    </a:lnTo>
                    <a:lnTo>
                      <a:pt x="2629" y="417"/>
                    </a:lnTo>
                    <a:lnTo>
                      <a:pt x="2655" y="434"/>
                    </a:lnTo>
                    <a:lnTo>
                      <a:pt x="2677" y="454"/>
                    </a:lnTo>
                    <a:lnTo>
                      <a:pt x="2693" y="474"/>
                    </a:lnTo>
                    <a:lnTo>
                      <a:pt x="2706" y="496"/>
                    </a:lnTo>
                    <a:lnTo>
                      <a:pt x="2714" y="517"/>
                    </a:lnTo>
                    <a:lnTo>
                      <a:pt x="2716" y="542"/>
                    </a:lnTo>
                    <a:lnTo>
                      <a:pt x="2712" y="553"/>
                    </a:lnTo>
                    <a:lnTo>
                      <a:pt x="2705" y="564"/>
                    </a:lnTo>
                    <a:lnTo>
                      <a:pt x="2691" y="577"/>
                    </a:lnTo>
                    <a:lnTo>
                      <a:pt x="2672" y="591"/>
                    </a:lnTo>
                    <a:lnTo>
                      <a:pt x="2647" y="605"/>
                    </a:lnTo>
                    <a:lnTo>
                      <a:pt x="2621" y="621"/>
                    </a:lnTo>
                    <a:lnTo>
                      <a:pt x="2589" y="636"/>
                    </a:lnTo>
                    <a:lnTo>
                      <a:pt x="2553" y="651"/>
                    </a:lnTo>
                    <a:lnTo>
                      <a:pt x="2474" y="684"/>
                    </a:lnTo>
                    <a:lnTo>
                      <a:pt x="2386" y="719"/>
                    </a:lnTo>
                    <a:lnTo>
                      <a:pt x="2292" y="754"/>
                    </a:lnTo>
                    <a:lnTo>
                      <a:pt x="2193" y="790"/>
                    </a:lnTo>
                    <a:lnTo>
                      <a:pt x="2094" y="826"/>
                    </a:lnTo>
                    <a:lnTo>
                      <a:pt x="1998" y="863"/>
                    </a:lnTo>
                    <a:lnTo>
                      <a:pt x="1907" y="898"/>
                    </a:lnTo>
                    <a:lnTo>
                      <a:pt x="1825" y="934"/>
                    </a:lnTo>
                    <a:lnTo>
                      <a:pt x="1788" y="951"/>
                    </a:lnTo>
                    <a:lnTo>
                      <a:pt x="1754" y="967"/>
                    </a:lnTo>
                    <a:lnTo>
                      <a:pt x="1723" y="984"/>
                    </a:lnTo>
                    <a:lnTo>
                      <a:pt x="1697" y="999"/>
                    </a:lnTo>
                    <a:lnTo>
                      <a:pt x="1676" y="1016"/>
                    </a:lnTo>
                    <a:lnTo>
                      <a:pt x="1658" y="1030"/>
                    </a:lnTo>
                    <a:lnTo>
                      <a:pt x="1645" y="1044"/>
                    </a:lnTo>
                    <a:lnTo>
                      <a:pt x="1639" y="10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56" name="Freeform 16"/>
              <p:cNvSpPr>
                <a:spLocks/>
              </p:cNvSpPr>
              <p:nvPr/>
            </p:nvSpPr>
            <p:spPr bwMode="auto">
              <a:xfrm>
                <a:off x="1077" y="1287"/>
                <a:ext cx="674" cy="269"/>
              </a:xfrm>
              <a:custGeom>
                <a:avLst/>
                <a:gdLst>
                  <a:gd name="T0" fmla="*/ 182 w 2697"/>
                  <a:gd name="T1" fmla="*/ 1055 h 1079"/>
                  <a:gd name="T2" fmla="*/ 308 w 2697"/>
                  <a:gd name="T3" fmla="*/ 1070 h 1079"/>
                  <a:gd name="T4" fmla="*/ 461 w 2697"/>
                  <a:gd name="T5" fmla="*/ 1077 h 1079"/>
                  <a:gd name="T6" fmla="*/ 629 w 2697"/>
                  <a:gd name="T7" fmla="*/ 1079 h 1079"/>
                  <a:gd name="T8" fmla="*/ 808 w 2697"/>
                  <a:gd name="T9" fmla="*/ 1074 h 1079"/>
                  <a:gd name="T10" fmla="*/ 984 w 2697"/>
                  <a:gd name="T11" fmla="*/ 1062 h 1079"/>
                  <a:gd name="T12" fmla="*/ 1152 w 2697"/>
                  <a:gd name="T13" fmla="*/ 1044 h 1079"/>
                  <a:gd name="T14" fmla="*/ 1304 w 2697"/>
                  <a:gd name="T15" fmla="*/ 1019 h 1079"/>
                  <a:gd name="T16" fmla="*/ 1429 w 2697"/>
                  <a:gd name="T17" fmla="*/ 986 h 1079"/>
                  <a:gd name="T18" fmla="*/ 1521 w 2697"/>
                  <a:gd name="T19" fmla="*/ 946 h 1079"/>
                  <a:gd name="T20" fmla="*/ 1569 w 2697"/>
                  <a:gd name="T21" fmla="*/ 899 h 1079"/>
                  <a:gd name="T22" fmla="*/ 1624 w 2697"/>
                  <a:gd name="T23" fmla="*/ 811 h 1079"/>
                  <a:gd name="T24" fmla="*/ 1694 w 2697"/>
                  <a:gd name="T25" fmla="*/ 735 h 1079"/>
                  <a:gd name="T26" fmla="*/ 1779 w 2697"/>
                  <a:gd name="T27" fmla="*/ 668 h 1079"/>
                  <a:gd name="T28" fmla="*/ 1875 w 2697"/>
                  <a:gd name="T29" fmla="*/ 610 h 1079"/>
                  <a:gd name="T30" fmla="*/ 1980 w 2697"/>
                  <a:gd name="T31" fmla="*/ 556 h 1079"/>
                  <a:gd name="T32" fmla="*/ 2165 w 2697"/>
                  <a:gd name="T33" fmla="*/ 474 h 1079"/>
                  <a:gd name="T34" fmla="*/ 2391 w 2697"/>
                  <a:gd name="T35" fmla="*/ 378 h 1079"/>
                  <a:gd name="T36" fmla="*/ 2537 w 2697"/>
                  <a:gd name="T37" fmla="*/ 306 h 1079"/>
                  <a:gd name="T38" fmla="*/ 2636 w 2697"/>
                  <a:gd name="T39" fmla="*/ 246 h 1079"/>
                  <a:gd name="T40" fmla="*/ 2691 w 2697"/>
                  <a:gd name="T41" fmla="*/ 193 h 1079"/>
                  <a:gd name="T42" fmla="*/ 2694 w 2697"/>
                  <a:gd name="T43" fmla="*/ 151 h 1079"/>
                  <a:gd name="T44" fmla="*/ 2653 w 2697"/>
                  <a:gd name="T45" fmla="*/ 121 h 1079"/>
                  <a:gd name="T46" fmla="*/ 2579 w 2697"/>
                  <a:gd name="T47" fmla="*/ 100 h 1079"/>
                  <a:gd name="T48" fmla="*/ 2479 w 2697"/>
                  <a:gd name="T49" fmla="*/ 84 h 1079"/>
                  <a:gd name="T50" fmla="*/ 2246 w 2697"/>
                  <a:gd name="T51" fmla="*/ 69 h 1079"/>
                  <a:gd name="T52" fmla="*/ 2024 w 2697"/>
                  <a:gd name="T53" fmla="*/ 59 h 1079"/>
                  <a:gd name="T54" fmla="*/ 1943 w 2697"/>
                  <a:gd name="T55" fmla="*/ 51 h 1079"/>
                  <a:gd name="T56" fmla="*/ 1865 w 2697"/>
                  <a:gd name="T57" fmla="*/ 37 h 1079"/>
                  <a:gd name="T58" fmla="*/ 1700 w 2697"/>
                  <a:gd name="T59" fmla="*/ 21 h 1079"/>
                  <a:gd name="T60" fmla="*/ 1366 w 2697"/>
                  <a:gd name="T61" fmla="*/ 3 h 1079"/>
                  <a:gd name="T62" fmla="*/ 1053 w 2697"/>
                  <a:gd name="T63" fmla="*/ 3 h 1079"/>
                  <a:gd name="T64" fmla="*/ 868 w 2697"/>
                  <a:gd name="T65" fmla="*/ 10 h 1079"/>
                  <a:gd name="T66" fmla="*/ 694 w 2697"/>
                  <a:gd name="T67" fmla="*/ 27 h 1079"/>
                  <a:gd name="T68" fmla="*/ 544 w 2697"/>
                  <a:gd name="T69" fmla="*/ 53 h 1079"/>
                  <a:gd name="T70" fmla="*/ 424 w 2697"/>
                  <a:gd name="T71" fmla="*/ 90 h 1079"/>
                  <a:gd name="T72" fmla="*/ 343 w 2697"/>
                  <a:gd name="T73" fmla="*/ 138 h 1079"/>
                  <a:gd name="T74" fmla="*/ 309 w 2697"/>
                  <a:gd name="T75" fmla="*/ 177 h 1079"/>
                  <a:gd name="T76" fmla="*/ 225 w 2697"/>
                  <a:gd name="T77" fmla="*/ 308 h 1079"/>
                  <a:gd name="T78" fmla="*/ 127 w 2697"/>
                  <a:gd name="T79" fmla="*/ 490 h 1079"/>
                  <a:gd name="T80" fmla="*/ 74 w 2697"/>
                  <a:gd name="T81" fmla="*/ 608 h 1079"/>
                  <a:gd name="T82" fmla="*/ 30 w 2697"/>
                  <a:gd name="T83" fmla="*/ 727 h 1079"/>
                  <a:gd name="T84" fmla="*/ 5 w 2697"/>
                  <a:gd name="T85" fmla="*/ 837 h 1079"/>
                  <a:gd name="T86" fmla="*/ 1 w 2697"/>
                  <a:gd name="T87" fmla="*/ 930 h 1079"/>
                  <a:gd name="T88" fmla="*/ 26 w 2697"/>
                  <a:gd name="T89" fmla="*/ 998 h 1079"/>
                  <a:gd name="T90" fmla="*/ 86 w 2697"/>
                  <a:gd name="T91" fmla="*/ 1037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97" h="1079">
                    <a:moveTo>
                      <a:pt x="114" y="1042"/>
                    </a:moveTo>
                    <a:lnTo>
                      <a:pt x="146" y="1048"/>
                    </a:lnTo>
                    <a:lnTo>
                      <a:pt x="182" y="1055"/>
                    </a:lnTo>
                    <a:lnTo>
                      <a:pt x="220" y="1061"/>
                    </a:lnTo>
                    <a:lnTo>
                      <a:pt x="263" y="1065"/>
                    </a:lnTo>
                    <a:lnTo>
                      <a:pt x="308" y="1070"/>
                    </a:lnTo>
                    <a:lnTo>
                      <a:pt x="357" y="1072"/>
                    </a:lnTo>
                    <a:lnTo>
                      <a:pt x="408" y="1075"/>
                    </a:lnTo>
                    <a:lnTo>
                      <a:pt x="461" y="1077"/>
                    </a:lnTo>
                    <a:lnTo>
                      <a:pt x="516" y="1079"/>
                    </a:lnTo>
                    <a:lnTo>
                      <a:pt x="572" y="1079"/>
                    </a:lnTo>
                    <a:lnTo>
                      <a:pt x="629" y="1079"/>
                    </a:lnTo>
                    <a:lnTo>
                      <a:pt x="688" y="1079"/>
                    </a:lnTo>
                    <a:lnTo>
                      <a:pt x="748" y="1076"/>
                    </a:lnTo>
                    <a:lnTo>
                      <a:pt x="808" y="1074"/>
                    </a:lnTo>
                    <a:lnTo>
                      <a:pt x="867" y="1071"/>
                    </a:lnTo>
                    <a:lnTo>
                      <a:pt x="926" y="1067"/>
                    </a:lnTo>
                    <a:lnTo>
                      <a:pt x="984" y="1062"/>
                    </a:lnTo>
                    <a:lnTo>
                      <a:pt x="1043" y="1057"/>
                    </a:lnTo>
                    <a:lnTo>
                      <a:pt x="1099" y="1051"/>
                    </a:lnTo>
                    <a:lnTo>
                      <a:pt x="1152" y="1044"/>
                    </a:lnTo>
                    <a:lnTo>
                      <a:pt x="1206" y="1037"/>
                    </a:lnTo>
                    <a:lnTo>
                      <a:pt x="1255" y="1028"/>
                    </a:lnTo>
                    <a:lnTo>
                      <a:pt x="1304" y="1019"/>
                    </a:lnTo>
                    <a:lnTo>
                      <a:pt x="1349" y="1009"/>
                    </a:lnTo>
                    <a:lnTo>
                      <a:pt x="1391" y="998"/>
                    </a:lnTo>
                    <a:lnTo>
                      <a:pt x="1429" y="986"/>
                    </a:lnTo>
                    <a:lnTo>
                      <a:pt x="1463" y="974"/>
                    </a:lnTo>
                    <a:lnTo>
                      <a:pt x="1494" y="960"/>
                    </a:lnTo>
                    <a:lnTo>
                      <a:pt x="1521" y="946"/>
                    </a:lnTo>
                    <a:lnTo>
                      <a:pt x="1542" y="932"/>
                    </a:lnTo>
                    <a:lnTo>
                      <a:pt x="1558" y="916"/>
                    </a:lnTo>
                    <a:lnTo>
                      <a:pt x="1569" y="899"/>
                    </a:lnTo>
                    <a:lnTo>
                      <a:pt x="1586" y="868"/>
                    </a:lnTo>
                    <a:lnTo>
                      <a:pt x="1604" y="839"/>
                    </a:lnTo>
                    <a:lnTo>
                      <a:pt x="1624" y="811"/>
                    </a:lnTo>
                    <a:lnTo>
                      <a:pt x="1646" y="784"/>
                    </a:lnTo>
                    <a:lnTo>
                      <a:pt x="1669" y="759"/>
                    </a:lnTo>
                    <a:lnTo>
                      <a:pt x="1694" y="735"/>
                    </a:lnTo>
                    <a:lnTo>
                      <a:pt x="1721" y="712"/>
                    </a:lnTo>
                    <a:lnTo>
                      <a:pt x="1750" y="690"/>
                    </a:lnTo>
                    <a:lnTo>
                      <a:pt x="1779" y="668"/>
                    </a:lnTo>
                    <a:lnTo>
                      <a:pt x="1810" y="648"/>
                    </a:lnTo>
                    <a:lnTo>
                      <a:pt x="1842" y="629"/>
                    </a:lnTo>
                    <a:lnTo>
                      <a:pt x="1875" y="610"/>
                    </a:lnTo>
                    <a:lnTo>
                      <a:pt x="1908" y="590"/>
                    </a:lnTo>
                    <a:lnTo>
                      <a:pt x="1944" y="574"/>
                    </a:lnTo>
                    <a:lnTo>
                      <a:pt x="1980" y="556"/>
                    </a:lnTo>
                    <a:lnTo>
                      <a:pt x="2015" y="540"/>
                    </a:lnTo>
                    <a:lnTo>
                      <a:pt x="2089" y="506"/>
                    </a:lnTo>
                    <a:lnTo>
                      <a:pt x="2165" y="474"/>
                    </a:lnTo>
                    <a:lnTo>
                      <a:pt x="2241" y="443"/>
                    </a:lnTo>
                    <a:lnTo>
                      <a:pt x="2316" y="411"/>
                    </a:lnTo>
                    <a:lnTo>
                      <a:pt x="2391" y="378"/>
                    </a:lnTo>
                    <a:lnTo>
                      <a:pt x="2465" y="343"/>
                    </a:lnTo>
                    <a:lnTo>
                      <a:pt x="2501" y="325"/>
                    </a:lnTo>
                    <a:lnTo>
                      <a:pt x="2537" y="306"/>
                    </a:lnTo>
                    <a:lnTo>
                      <a:pt x="2571" y="287"/>
                    </a:lnTo>
                    <a:lnTo>
                      <a:pt x="2604" y="267"/>
                    </a:lnTo>
                    <a:lnTo>
                      <a:pt x="2636" y="246"/>
                    </a:lnTo>
                    <a:lnTo>
                      <a:pt x="2660" y="226"/>
                    </a:lnTo>
                    <a:lnTo>
                      <a:pt x="2678" y="208"/>
                    </a:lnTo>
                    <a:lnTo>
                      <a:pt x="2691" y="193"/>
                    </a:lnTo>
                    <a:lnTo>
                      <a:pt x="2696" y="177"/>
                    </a:lnTo>
                    <a:lnTo>
                      <a:pt x="2697" y="163"/>
                    </a:lnTo>
                    <a:lnTo>
                      <a:pt x="2694" y="151"/>
                    </a:lnTo>
                    <a:lnTo>
                      <a:pt x="2683" y="141"/>
                    </a:lnTo>
                    <a:lnTo>
                      <a:pt x="2671" y="130"/>
                    </a:lnTo>
                    <a:lnTo>
                      <a:pt x="2653" y="121"/>
                    </a:lnTo>
                    <a:lnTo>
                      <a:pt x="2631" y="112"/>
                    </a:lnTo>
                    <a:lnTo>
                      <a:pt x="2607" y="106"/>
                    </a:lnTo>
                    <a:lnTo>
                      <a:pt x="2579" y="100"/>
                    </a:lnTo>
                    <a:lnTo>
                      <a:pt x="2548" y="95"/>
                    </a:lnTo>
                    <a:lnTo>
                      <a:pt x="2515" y="90"/>
                    </a:lnTo>
                    <a:lnTo>
                      <a:pt x="2479" y="84"/>
                    </a:lnTo>
                    <a:lnTo>
                      <a:pt x="2405" y="78"/>
                    </a:lnTo>
                    <a:lnTo>
                      <a:pt x="2326" y="73"/>
                    </a:lnTo>
                    <a:lnTo>
                      <a:pt x="2246" y="69"/>
                    </a:lnTo>
                    <a:lnTo>
                      <a:pt x="2167" y="67"/>
                    </a:lnTo>
                    <a:lnTo>
                      <a:pt x="2093" y="63"/>
                    </a:lnTo>
                    <a:lnTo>
                      <a:pt x="2024" y="59"/>
                    </a:lnTo>
                    <a:lnTo>
                      <a:pt x="1995" y="56"/>
                    </a:lnTo>
                    <a:lnTo>
                      <a:pt x="1967" y="54"/>
                    </a:lnTo>
                    <a:lnTo>
                      <a:pt x="1943" y="51"/>
                    </a:lnTo>
                    <a:lnTo>
                      <a:pt x="1921" y="47"/>
                    </a:lnTo>
                    <a:lnTo>
                      <a:pt x="1895" y="42"/>
                    </a:lnTo>
                    <a:lnTo>
                      <a:pt x="1865" y="37"/>
                    </a:lnTo>
                    <a:lnTo>
                      <a:pt x="1829" y="33"/>
                    </a:lnTo>
                    <a:lnTo>
                      <a:pt x="1790" y="28"/>
                    </a:lnTo>
                    <a:lnTo>
                      <a:pt x="1700" y="21"/>
                    </a:lnTo>
                    <a:lnTo>
                      <a:pt x="1598" y="13"/>
                    </a:lnTo>
                    <a:lnTo>
                      <a:pt x="1486" y="7"/>
                    </a:lnTo>
                    <a:lnTo>
                      <a:pt x="1366" y="3"/>
                    </a:lnTo>
                    <a:lnTo>
                      <a:pt x="1243" y="0"/>
                    </a:lnTo>
                    <a:lnTo>
                      <a:pt x="1116" y="2"/>
                    </a:lnTo>
                    <a:lnTo>
                      <a:pt x="1053" y="3"/>
                    </a:lnTo>
                    <a:lnTo>
                      <a:pt x="990" y="4"/>
                    </a:lnTo>
                    <a:lnTo>
                      <a:pt x="928" y="7"/>
                    </a:lnTo>
                    <a:lnTo>
                      <a:pt x="868" y="10"/>
                    </a:lnTo>
                    <a:lnTo>
                      <a:pt x="808" y="16"/>
                    </a:lnTo>
                    <a:lnTo>
                      <a:pt x="751" y="21"/>
                    </a:lnTo>
                    <a:lnTo>
                      <a:pt x="694" y="27"/>
                    </a:lnTo>
                    <a:lnTo>
                      <a:pt x="642" y="35"/>
                    </a:lnTo>
                    <a:lnTo>
                      <a:pt x="591" y="44"/>
                    </a:lnTo>
                    <a:lnTo>
                      <a:pt x="544" y="53"/>
                    </a:lnTo>
                    <a:lnTo>
                      <a:pt x="499" y="64"/>
                    </a:lnTo>
                    <a:lnTo>
                      <a:pt x="460" y="76"/>
                    </a:lnTo>
                    <a:lnTo>
                      <a:pt x="424" y="90"/>
                    </a:lnTo>
                    <a:lnTo>
                      <a:pt x="392" y="104"/>
                    </a:lnTo>
                    <a:lnTo>
                      <a:pt x="364" y="120"/>
                    </a:lnTo>
                    <a:lnTo>
                      <a:pt x="343" y="138"/>
                    </a:lnTo>
                    <a:lnTo>
                      <a:pt x="334" y="147"/>
                    </a:lnTo>
                    <a:lnTo>
                      <a:pt x="323" y="160"/>
                    </a:lnTo>
                    <a:lnTo>
                      <a:pt x="309" y="177"/>
                    </a:lnTo>
                    <a:lnTo>
                      <a:pt x="295" y="198"/>
                    </a:lnTo>
                    <a:lnTo>
                      <a:pt x="262" y="248"/>
                    </a:lnTo>
                    <a:lnTo>
                      <a:pt x="225" y="308"/>
                    </a:lnTo>
                    <a:lnTo>
                      <a:pt x="187" y="376"/>
                    </a:lnTo>
                    <a:lnTo>
                      <a:pt x="147" y="450"/>
                    </a:lnTo>
                    <a:lnTo>
                      <a:pt x="127" y="490"/>
                    </a:lnTo>
                    <a:lnTo>
                      <a:pt x="109" y="529"/>
                    </a:lnTo>
                    <a:lnTo>
                      <a:pt x="90" y="569"/>
                    </a:lnTo>
                    <a:lnTo>
                      <a:pt x="74" y="608"/>
                    </a:lnTo>
                    <a:lnTo>
                      <a:pt x="58" y="649"/>
                    </a:lnTo>
                    <a:lnTo>
                      <a:pt x="43" y="689"/>
                    </a:lnTo>
                    <a:lnTo>
                      <a:pt x="30" y="727"/>
                    </a:lnTo>
                    <a:lnTo>
                      <a:pt x="20" y="765"/>
                    </a:lnTo>
                    <a:lnTo>
                      <a:pt x="11" y="801"/>
                    </a:lnTo>
                    <a:lnTo>
                      <a:pt x="5" y="837"/>
                    </a:lnTo>
                    <a:lnTo>
                      <a:pt x="1" y="870"/>
                    </a:lnTo>
                    <a:lnTo>
                      <a:pt x="0" y="900"/>
                    </a:lnTo>
                    <a:lnTo>
                      <a:pt x="1" y="930"/>
                    </a:lnTo>
                    <a:lnTo>
                      <a:pt x="6" y="955"/>
                    </a:lnTo>
                    <a:lnTo>
                      <a:pt x="14" y="978"/>
                    </a:lnTo>
                    <a:lnTo>
                      <a:pt x="26" y="998"/>
                    </a:lnTo>
                    <a:lnTo>
                      <a:pt x="42" y="1015"/>
                    </a:lnTo>
                    <a:lnTo>
                      <a:pt x="62" y="1028"/>
                    </a:lnTo>
                    <a:lnTo>
                      <a:pt x="86" y="1037"/>
                    </a:lnTo>
                    <a:lnTo>
                      <a:pt x="114" y="104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57" name="Freeform 17"/>
              <p:cNvSpPr>
                <a:spLocks/>
              </p:cNvSpPr>
              <p:nvPr/>
            </p:nvSpPr>
            <p:spPr bwMode="auto">
              <a:xfrm>
                <a:off x="2012" y="1257"/>
                <a:ext cx="689" cy="237"/>
              </a:xfrm>
              <a:custGeom>
                <a:avLst/>
                <a:gdLst>
                  <a:gd name="T0" fmla="*/ 126 w 2755"/>
                  <a:gd name="T1" fmla="*/ 538 h 950"/>
                  <a:gd name="T2" fmla="*/ 267 w 2755"/>
                  <a:gd name="T3" fmla="*/ 598 h 950"/>
                  <a:gd name="T4" fmla="*/ 466 w 2755"/>
                  <a:gd name="T5" fmla="*/ 676 h 950"/>
                  <a:gd name="T6" fmla="*/ 700 w 2755"/>
                  <a:gd name="T7" fmla="*/ 760 h 950"/>
                  <a:gd name="T8" fmla="*/ 883 w 2755"/>
                  <a:gd name="T9" fmla="*/ 821 h 950"/>
                  <a:gd name="T10" fmla="*/ 1006 w 2755"/>
                  <a:gd name="T11" fmla="*/ 858 h 950"/>
                  <a:gd name="T12" fmla="*/ 1124 w 2755"/>
                  <a:gd name="T13" fmla="*/ 890 h 950"/>
                  <a:gd name="T14" fmla="*/ 1235 w 2755"/>
                  <a:gd name="T15" fmla="*/ 917 h 950"/>
                  <a:gd name="T16" fmla="*/ 1336 w 2755"/>
                  <a:gd name="T17" fmla="*/ 936 h 950"/>
                  <a:gd name="T18" fmla="*/ 1425 w 2755"/>
                  <a:gd name="T19" fmla="*/ 947 h 950"/>
                  <a:gd name="T20" fmla="*/ 1499 w 2755"/>
                  <a:gd name="T21" fmla="*/ 949 h 950"/>
                  <a:gd name="T22" fmla="*/ 1555 w 2755"/>
                  <a:gd name="T23" fmla="*/ 940 h 950"/>
                  <a:gd name="T24" fmla="*/ 1588 w 2755"/>
                  <a:gd name="T25" fmla="*/ 923 h 950"/>
                  <a:gd name="T26" fmla="*/ 1625 w 2755"/>
                  <a:gd name="T27" fmla="*/ 909 h 950"/>
                  <a:gd name="T28" fmla="*/ 1703 w 2755"/>
                  <a:gd name="T29" fmla="*/ 890 h 950"/>
                  <a:gd name="T30" fmla="*/ 1838 w 2755"/>
                  <a:gd name="T31" fmla="*/ 866 h 950"/>
                  <a:gd name="T32" fmla="*/ 1998 w 2755"/>
                  <a:gd name="T33" fmla="*/ 843 h 950"/>
                  <a:gd name="T34" fmla="*/ 2168 w 2755"/>
                  <a:gd name="T35" fmla="*/ 820 h 950"/>
                  <a:gd name="T36" fmla="*/ 2335 w 2755"/>
                  <a:gd name="T37" fmla="*/ 796 h 950"/>
                  <a:gd name="T38" fmla="*/ 2487 w 2755"/>
                  <a:gd name="T39" fmla="*/ 770 h 950"/>
                  <a:gd name="T40" fmla="*/ 2580 w 2755"/>
                  <a:gd name="T41" fmla="*/ 747 h 950"/>
                  <a:gd name="T42" fmla="*/ 2631 w 2755"/>
                  <a:gd name="T43" fmla="*/ 732 h 950"/>
                  <a:gd name="T44" fmla="*/ 2689 w 2755"/>
                  <a:gd name="T45" fmla="*/ 705 h 950"/>
                  <a:gd name="T46" fmla="*/ 2737 w 2755"/>
                  <a:gd name="T47" fmla="*/ 664 h 950"/>
                  <a:gd name="T48" fmla="*/ 2755 w 2755"/>
                  <a:gd name="T49" fmla="*/ 616 h 950"/>
                  <a:gd name="T50" fmla="*/ 2746 w 2755"/>
                  <a:gd name="T51" fmla="*/ 562 h 950"/>
                  <a:gd name="T52" fmla="*/ 2714 w 2755"/>
                  <a:gd name="T53" fmla="*/ 505 h 950"/>
                  <a:gd name="T54" fmla="*/ 2662 w 2755"/>
                  <a:gd name="T55" fmla="*/ 445 h 950"/>
                  <a:gd name="T56" fmla="*/ 2592 w 2755"/>
                  <a:gd name="T57" fmla="*/ 385 h 950"/>
                  <a:gd name="T58" fmla="*/ 2508 w 2755"/>
                  <a:gd name="T59" fmla="*/ 324 h 950"/>
                  <a:gd name="T60" fmla="*/ 2412 w 2755"/>
                  <a:gd name="T61" fmla="*/ 264 h 950"/>
                  <a:gd name="T62" fmla="*/ 2310 w 2755"/>
                  <a:gd name="T63" fmla="*/ 208 h 950"/>
                  <a:gd name="T64" fmla="*/ 2203 w 2755"/>
                  <a:gd name="T65" fmla="*/ 156 h 950"/>
                  <a:gd name="T66" fmla="*/ 2095 w 2755"/>
                  <a:gd name="T67" fmla="*/ 109 h 950"/>
                  <a:gd name="T68" fmla="*/ 1987 w 2755"/>
                  <a:gd name="T69" fmla="*/ 69 h 950"/>
                  <a:gd name="T70" fmla="*/ 1887 w 2755"/>
                  <a:gd name="T71" fmla="*/ 37 h 950"/>
                  <a:gd name="T72" fmla="*/ 1795 w 2755"/>
                  <a:gd name="T73" fmla="*/ 14 h 950"/>
                  <a:gd name="T74" fmla="*/ 1713 w 2755"/>
                  <a:gd name="T75" fmla="*/ 1 h 950"/>
                  <a:gd name="T76" fmla="*/ 1583 w 2755"/>
                  <a:gd name="T77" fmla="*/ 0 h 950"/>
                  <a:gd name="T78" fmla="*/ 1424 w 2755"/>
                  <a:gd name="T79" fmla="*/ 4 h 950"/>
                  <a:gd name="T80" fmla="*/ 1295 w 2755"/>
                  <a:gd name="T81" fmla="*/ 10 h 950"/>
                  <a:gd name="T82" fmla="*/ 1187 w 2755"/>
                  <a:gd name="T83" fmla="*/ 23 h 950"/>
                  <a:gd name="T84" fmla="*/ 1085 w 2755"/>
                  <a:gd name="T85" fmla="*/ 44 h 950"/>
                  <a:gd name="T86" fmla="*/ 979 w 2755"/>
                  <a:gd name="T87" fmla="*/ 70 h 950"/>
                  <a:gd name="T88" fmla="*/ 859 w 2755"/>
                  <a:gd name="T89" fmla="*/ 107 h 950"/>
                  <a:gd name="T90" fmla="*/ 711 w 2755"/>
                  <a:gd name="T91" fmla="*/ 153 h 950"/>
                  <a:gd name="T92" fmla="*/ 607 w 2755"/>
                  <a:gd name="T93" fmla="*/ 188 h 950"/>
                  <a:gd name="T94" fmla="*/ 528 w 2755"/>
                  <a:gd name="T95" fmla="*/ 217 h 950"/>
                  <a:gd name="T96" fmla="*/ 409 w 2755"/>
                  <a:gd name="T97" fmla="*/ 264 h 950"/>
                  <a:gd name="T98" fmla="*/ 273 w 2755"/>
                  <a:gd name="T99" fmla="*/ 323 h 950"/>
                  <a:gd name="T100" fmla="*/ 144 w 2755"/>
                  <a:gd name="T101" fmla="*/ 384 h 950"/>
                  <a:gd name="T102" fmla="*/ 66 w 2755"/>
                  <a:gd name="T103" fmla="*/ 429 h 950"/>
                  <a:gd name="T104" fmla="*/ 28 w 2755"/>
                  <a:gd name="T105" fmla="*/ 454 h 950"/>
                  <a:gd name="T106" fmla="*/ 5 w 2755"/>
                  <a:gd name="T107" fmla="*/ 477 h 950"/>
                  <a:gd name="T108" fmla="*/ 0 w 2755"/>
                  <a:gd name="T109" fmla="*/ 496 h 950"/>
                  <a:gd name="T110" fmla="*/ 15 w 2755"/>
                  <a:gd name="T111" fmla="*/ 509 h 950"/>
                  <a:gd name="T112" fmla="*/ 55 w 2755"/>
                  <a:gd name="T113" fmla="*/ 516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5" h="950">
                    <a:moveTo>
                      <a:pt x="84" y="516"/>
                    </a:moveTo>
                    <a:lnTo>
                      <a:pt x="126" y="538"/>
                    </a:lnTo>
                    <a:lnTo>
                      <a:pt x="188" y="565"/>
                    </a:lnTo>
                    <a:lnTo>
                      <a:pt x="267" y="598"/>
                    </a:lnTo>
                    <a:lnTo>
                      <a:pt x="361" y="636"/>
                    </a:lnTo>
                    <a:lnTo>
                      <a:pt x="466" y="676"/>
                    </a:lnTo>
                    <a:lnTo>
                      <a:pt x="580" y="718"/>
                    </a:lnTo>
                    <a:lnTo>
                      <a:pt x="700" y="760"/>
                    </a:lnTo>
                    <a:lnTo>
                      <a:pt x="822" y="801"/>
                    </a:lnTo>
                    <a:lnTo>
                      <a:pt x="883" y="821"/>
                    </a:lnTo>
                    <a:lnTo>
                      <a:pt x="944" y="839"/>
                    </a:lnTo>
                    <a:lnTo>
                      <a:pt x="1006" y="858"/>
                    </a:lnTo>
                    <a:lnTo>
                      <a:pt x="1066" y="875"/>
                    </a:lnTo>
                    <a:lnTo>
                      <a:pt x="1124" y="890"/>
                    </a:lnTo>
                    <a:lnTo>
                      <a:pt x="1180" y="904"/>
                    </a:lnTo>
                    <a:lnTo>
                      <a:pt x="1235" y="917"/>
                    </a:lnTo>
                    <a:lnTo>
                      <a:pt x="1287" y="927"/>
                    </a:lnTo>
                    <a:lnTo>
                      <a:pt x="1336" y="936"/>
                    </a:lnTo>
                    <a:lnTo>
                      <a:pt x="1383" y="943"/>
                    </a:lnTo>
                    <a:lnTo>
                      <a:pt x="1425" y="947"/>
                    </a:lnTo>
                    <a:lnTo>
                      <a:pt x="1465" y="950"/>
                    </a:lnTo>
                    <a:lnTo>
                      <a:pt x="1499" y="949"/>
                    </a:lnTo>
                    <a:lnTo>
                      <a:pt x="1530" y="946"/>
                    </a:lnTo>
                    <a:lnTo>
                      <a:pt x="1555" y="940"/>
                    </a:lnTo>
                    <a:lnTo>
                      <a:pt x="1576" y="931"/>
                    </a:lnTo>
                    <a:lnTo>
                      <a:pt x="1588" y="923"/>
                    </a:lnTo>
                    <a:lnTo>
                      <a:pt x="1606" y="915"/>
                    </a:lnTo>
                    <a:lnTo>
                      <a:pt x="1625" y="909"/>
                    </a:lnTo>
                    <a:lnTo>
                      <a:pt x="1648" y="903"/>
                    </a:lnTo>
                    <a:lnTo>
                      <a:pt x="1703" y="890"/>
                    </a:lnTo>
                    <a:lnTo>
                      <a:pt x="1767" y="878"/>
                    </a:lnTo>
                    <a:lnTo>
                      <a:pt x="1838" y="866"/>
                    </a:lnTo>
                    <a:lnTo>
                      <a:pt x="1916" y="854"/>
                    </a:lnTo>
                    <a:lnTo>
                      <a:pt x="1998" y="843"/>
                    </a:lnTo>
                    <a:lnTo>
                      <a:pt x="2083" y="831"/>
                    </a:lnTo>
                    <a:lnTo>
                      <a:pt x="2168" y="820"/>
                    </a:lnTo>
                    <a:lnTo>
                      <a:pt x="2253" y="808"/>
                    </a:lnTo>
                    <a:lnTo>
                      <a:pt x="2335" y="796"/>
                    </a:lnTo>
                    <a:lnTo>
                      <a:pt x="2415" y="783"/>
                    </a:lnTo>
                    <a:lnTo>
                      <a:pt x="2487" y="770"/>
                    </a:lnTo>
                    <a:lnTo>
                      <a:pt x="2551" y="755"/>
                    </a:lnTo>
                    <a:lnTo>
                      <a:pt x="2580" y="747"/>
                    </a:lnTo>
                    <a:lnTo>
                      <a:pt x="2607" y="740"/>
                    </a:lnTo>
                    <a:lnTo>
                      <a:pt x="2631" y="732"/>
                    </a:lnTo>
                    <a:lnTo>
                      <a:pt x="2652" y="723"/>
                    </a:lnTo>
                    <a:lnTo>
                      <a:pt x="2689" y="705"/>
                    </a:lnTo>
                    <a:lnTo>
                      <a:pt x="2717" y="686"/>
                    </a:lnTo>
                    <a:lnTo>
                      <a:pt x="2737" y="664"/>
                    </a:lnTo>
                    <a:lnTo>
                      <a:pt x="2750" y="640"/>
                    </a:lnTo>
                    <a:lnTo>
                      <a:pt x="2755" y="616"/>
                    </a:lnTo>
                    <a:lnTo>
                      <a:pt x="2754" y="589"/>
                    </a:lnTo>
                    <a:lnTo>
                      <a:pt x="2746" y="562"/>
                    </a:lnTo>
                    <a:lnTo>
                      <a:pt x="2733" y="534"/>
                    </a:lnTo>
                    <a:lnTo>
                      <a:pt x="2714" y="505"/>
                    </a:lnTo>
                    <a:lnTo>
                      <a:pt x="2690" y="476"/>
                    </a:lnTo>
                    <a:lnTo>
                      <a:pt x="2662" y="445"/>
                    </a:lnTo>
                    <a:lnTo>
                      <a:pt x="2629" y="416"/>
                    </a:lnTo>
                    <a:lnTo>
                      <a:pt x="2592" y="385"/>
                    </a:lnTo>
                    <a:lnTo>
                      <a:pt x="2551" y="355"/>
                    </a:lnTo>
                    <a:lnTo>
                      <a:pt x="2508" y="324"/>
                    </a:lnTo>
                    <a:lnTo>
                      <a:pt x="2460" y="295"/>
                    </a:lnTo>
                    <a:lnTo>
                      <a:pt x="2412" y="264"/>
                    </a:lnTo>
                    <a:lnTo>
                      <a:pt x="2361" y="236"/>
                    </a:lnTo>
                    <a:lnTo>
                      <a:pt x="2310" y="208"/>
                    </a:lnTo>
                    <a:lnTo>
                      <a:pt x="2256" y="181"/>
                    </a:lnTo>
                    <a:lnTo>
                      <a:pt x="2203" y="156"/>
                    </a:lnTo>
                    <a:lnTo>
                      <a:pt x="2148" y="131"/>
                    </a:lnTo>
                    <a:lnTo>
                      <a:pt x="2095" y="109"/>
                    </a:lnTo>
                    <a:lnTo>
                      <a:pt x="2041" y="88"/>
                    </a:lnTo>
                    <a:lnTo>
                      <a:pt x="1987" y="69"/>
                    </a:lnTo>
                    <a:lnTo>
                      <a:pt x="1936" y="51"/>
                    </a:lnTo>
                    <a:lnTo>
                      <a:pt x="1887" y="37"/>
                    </a:lnTo>
                    <a:lnTo>
                      <a:pt x="1840" y="24"/>
                    </a:lnTo>
                    <a:lnTo>
                      <a:pt x="1795" y="14"/>
                    </a:lnTo>
                    <a:lnTo>
                      <a:pt x="1753" y="7"/>
                    </a:lnTo>
                    <a:lnTo>
                      <a:pt x="1713" y="1"/>
                    </a:lnTo>
                    <a:lnTo>
                      <a:pt x="1679" y="0"/>
                    </a:lnTo>
                    <a:lnTo>
                      <a:pt x="1583" y="0"/>
                    </a:lnTo>
                    <a:lnTo>
                      <a:pt x="1499" y="1"/>
                    </a:lnTo>
                    <a:lnTo>
                      <a:pt x="1424" y="4"/>
                    </a:lnTo>
                    <a:lnTo>
                      <a:pt x="1356" y="7"/>
                    </a:lnTo>
                    <a:lnTo>
                      <a:pt x="1295" y="10"/>
                    </a:lnTo>
                    <a:lnTo>
                      <a:pt x="1239" y="17"/>
                    </a:lnTo>
                    <a:lnTo>
                      <a:pt x="1187" y="23"/>
                    </a:lnTo>
                    <a:lnTo>
                      <a:pt x="1136" y="32"/>
                    </a:lnTo>
                    <a:lnTo>
                      <a:pt x="1085" y="44"/>
                    </a:lnTo>
                    <a:lnTo>
                      <a:pt x="1034" y="56"/>
                    </a:lnTo>
                    <a:lnTo>
                      <a:pt x="979" y="70"/>
                    </a:lnTo>
                    <a:lnTo>
                      <a:pt x="922" y="87"/>
                    </a:lnTo>
                    <a:lnTo>
                      <a:pt x="859" y="107"/>
                    </a:lnTo>
                    <a:lnTo>
                      <a:pt x="789" y="129"/>
                    </a:lnTo>
                    <a:lnTo>
                      <a:pt x="711" y="153"/>
                    </a:lnTo>
                    <a:lnTo>
                      <a:pt x="623" y="181"/>
                    </a:lnTo>
                    <a:lnTo>
                      <a:pt x="607" y="188"/>
                    </a:lnTo>
                    <a:lnTo>
                      <a:pt x="573" y="199"/>
                    </a:lnTo>
                    <a:lnTo>
                      <a:pt x="528" y="217"/>
                    </a:lnTo>
                    <a:lnTo>
                      <a:pt x="471" y="239"/>
                    </a:lnTo>
                    <a:lnTo>
                      <a:pt x="409" y="264"/>
                    </a:lnTo>
                    <a:lnTo>
                      <a:pt x="341" y="293"/>
                    </a:lnTo>
                    <a:lnTo>
                      <a:pt x="273" y="323"/>
                    </a:lnTo>
                    <a:lnTo>
                      <a:pt x="206" y="353"/>
                    </a:lnTo>
                    <a:lnTo>
                      <a:pt x="144" y="384"/>
                    </a:lnTo>
                    <a:lnTo>
                      <a:pt x="89" y="414"/>
                    </a:lnTo>
                    <a:lnTo>
                      <a:pt x="66" y="429"/>
                    </a:lnTo>
                    <a:lnTo>
                      <a:pt x="44" y="441"/>
                    </a:lnTo>
                    <a:lnTo>
                      <a:pt x="28" y="454"/>
                    </a:lnTo>
                    <a:lnTo>
                      <a:pt x="14" y="467"/>
                    </a:lnTo>
                    <a:lnTo>
                      <a:pt x="5" y="477"/>
                    </a:lnTo>
                    <a:lnTo>
                      <a:pt x="0" y="487"/>
                    </a:lnTo>
                    <a:lnTo>
                      <a:pt x="0" y="496"/>
                    </a:lnTo>
                    <a:lnTo>
                      <a:pt x="5" y="502"/>
                    </a:lnTo>
                    <a:lnTo>
                      <a:pt x="15" y="509"/>
                    </a:lnTo>
                    <a:lnTo>
                      <a:pt x="32" y="513"/>
                    </a:lnTo>
                    <a:lnTo>
                      <a:pt x="55" y="516"/>
                    </a:lnTo>
                    <a:lnTo>
                      <a:pt x="84" y="51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58" name="Freeform 18"/>
              <p:cNvSpPr>
                <a:spLocks/>
              </p:cNvSpPr>
              <p:nvPr/>
            </p:nvSpPr>
            <p:spPr bwMode="auto">
              <a:xfrm>
                <a:off x="508" y="1259"/>
                <a:ext cx="630" cy="301"/>
              </a:xfrm>
              <a:custGeom>
                <a:avLst/>
                <a:gdLst>
                  <a:gd name="T0" fmla="*/ 2472 w 2522"/>
                  <a:gd name="T1" fmla="*/ 109 h 1202"/>
                  <a:gd name="T2" fmla="*/ 2417 w 2522"/>
                  <a:gd name="T3" fmla="*/ 154 h 1202"/>
                  <a:gd name="T4" fmla="*/ 2370 w 2522"/>
                  <a:gd name="T5" fmla="*/ 211 h 1202"/>
                  <a:gd name="T6" fmla="*/ 2328 w 2522"/>
                  <a:gd name="T7" fmla="*/ 278 h 1202"/>
                  <a:gd name="T8" fmla="*/ 2291 w 2522"/>
                  <a:gd name="T9" fmla="*/ 351 h 1202"/>
                  <a:gd name="T10" fmla="*/ 2258 w 2522"/>
                  <a:gd name="T11" fmla="*/ 431 h 1202"/>
                  <a:gd name="T12" fmla="*/ 2213 w 2522"/>
                  <a:gd name="T13" fmla="*/ 558 h 1202"/>
                  <a:gd name="T14" fmla="*/ 2158 w 2522"/>
                  <a:gd name="T15" fmla="*/ 729 h 1202"/>
                  <a:gd name="T16" fmla="*/ 2116 w 2522"/>
                  <a:gd name="T17" fmla="*/ 851 h 1202"/>
                  <a:gd name="T18" fmla="*/ 2087 w 2522"/>
                  <a:gd name="T19" fmla="*/ 925 h 1202"/>
                  <a:gd name="T20" fmla="*/ 2054 w 2522"/>
                  <a:gd name="T21" fmla="*/ 993 h 1202"/>
                  <a:gd name="T22" fmla="*/ 2017 w 2522"/>
                  <a:gd name="T23" fmla="*/ 1049 h 1202"/>
                  <a:gd name="T24" fmla="*/ 1975 w 2522"/>
                  <a:gd name="T25" fmla="*/ 1095 h 1202"/>
                  <a:gd name="T26" fmla="*/ 1927 w 2522"/>
                  <a:gd name="T27" fmla="*/ 1128 h 1202"/>
                  <a:gd name="T28" fmla="*/ 1879 w 2522"/>
                  <a:gd name="T29" fmla="*/ 1143 h 1202"/>
                  <a:gd name="T30" fmla="*/ 1819 w 2522"/>
                  <a:gd name="T31" fmla="*/ 1155 h 1202"/>
                  <a:gd name="T32" fmla="*/ 1698 w 2522"/>
                  <a:gd name="T33" fmla="*/ 1167 h 1202"/>
                  <a:gd name="T34" fmla="*/ 1489 w 2522"/>
                  <a:gd name="T35" fmla="*/ 1181 h 1202"/>
                  <a:gd name="T36" fmla="*/ 1245 w 2522"/>
                  <a:gd name="T37" fmla="*/ 1190 h 1202"/>
                  <a:gd name="T38" fmla="*/ 989 w 2522"/>
                  <a:gd name="T39" fmla="*/ 1197 h 1202"/>
                  <a:gd name="T40" fmla="*/ 743 w 2522"/>
                  <a:gd name="T41" fmla="*/ 1200 h 1202"/>
                  <a:gd name="T42" fmla="*/ 525 w 2522"/>
                  <a:gd name="T43" fmla="*/ 1202 h 1202"/>
                  <a:gd name="T44" fmla="*/ 361 w 2522"/>
                  <a:gd name="T45" fmla="*/ 1202 h 1202"/>
                  <a:gd name="T46" fmla="*/ 241 w 2522"/>
                  <a:gd name="T47" fmla="*/ 1200 h 1202"/>
                  <a:gd name="T48" fmla="*/ 137 w 2522"/>
                  <a:gd name="T49" fmla="*/ 1190 h 1202"/>
                  <a:gd name="T50" fmla="*/ 66 w 2522"/>
                  <a:gd name="T51" fmla="*/ 1171 h 1202"/>
                  <a:gd name="T52" fmla="*/ 21 w 2522"/>
                  <a:gd name="T53" fmla="*/ 1143 h 1202"/>
                  <a:gd name="T54" fmla="*/ 2 w 2522"/>
                  <a:gd name="T55" fmla="*/ 1109 h 1202"/>
                  <a:gd name="T56" fmla="*/ 4 w 2522"/>
                  <a:gd name="T57" fmla="*/ 1067 h 1202"/>
                  <a:gd name="T58" fmla="*/ 23 w 2522"/>
                  <a:gd name="T59" fmla="*/ 1019 h 1202"/>
                  <a:gd name="T60" fmla="*/ 57 w 2522"/>
                  <a:gd name="T61" fmla="*/ 966 h 1202"/>
                  <a:gd name="T62" fmla="*/ 103 w 2522"/>
                  <a:gd name="T63" fmla="*/ 910 h 1202"/>
                  <a:gd name="T64" fmla="*/ 158 w 2522"/>
                  <a:gd name="T65" fmla="*/ 851 h 1202"/>
                  <a:gd name="T66" fmla="*/ 250 w 2522"/>
                  <a:gd name="T67" fmla="*/ 758 h 1202"/>
                  <a:gd name="T68" fmla="*/ 344 w 2522"/>
                  <a:gd name="T69" fmla="*/ 664 h 1202"/>
                  <a:gd name="T70" fmla="*/ 403 w 2522"/>
                  <a:gd name="T71" fmla="*/ 601 h 1202"/>
                  <a:gd name="T72" fmla="*/ 454 w 2522"/>
                  <a:gd name="T73" fmla="*/ 540 h 1202"/>
                  <a:gd name="T74" fmla="*/ 494 w 2522"/>
                  <a:gd name="T75" fmla="*/ 482 h 1202"/>
                  <a:gd name="T76" fmla="*/ 521 w 2522"/>
                  <a:gd name="T77" fmla="*/ 432 h 1202"/>
                  <a:gd name="T78" fmla="*/ 539 w 2522"/>
                  <a:gd name="T79" fmla="*/ 387 h 1202"/>
                  <a:gd name="T80" fmla="*/ 558 w 2522"/>
                  <a:gd name="T81" fmla="*/ 322 h 1202"/>
                  <a:gd name="T82" fmla="*/ 581 w 2522"/>
                  <a:gd name="T83" fmla="*/ 239 h 1202"/>
                  <a:gd name="T84" fmla="*/ 600 w 2522"/>
                  <a:gd name="T85" fmla="*/ 182 h 1202"/>
                  <a:gd name="T86" fmla="*/ 617 w 2522"/>
                  <a:gd name="T87" fmla="*/ 146 h 1202"/>
                  <a:gd name="T88" fmla="*/ 638 w 2522"/>
                  <a:gd name="T89" fmla="*/ 113 h 1202"/>
                  <a:gd name="T90" fmla="*/ 667 w 2522"/>
                  <a:gd name="T91" fmla="*/ 84 h 1202"/>
                  <a:gd name="T92" fmla="*/ 701 w 2522"/>
                  <a:gd name="T93" fmla="*/ 58 h 1202"/>
                  <a:gd name="T94" fmla="*/ 746 w 2522"/>
                  <a:gd name="T95" fmla="*/ 37 h 1202"/>
                  <a:gd name="T96" fmla="*/ 800 w 2522"/>
                  <a:gd name="T97" fmla="*/ 19 h 1202"/>
                  <a:gd name="T98" fmla="*/ 865 w 2522"/>
                  <a:gd name="T99" fmla="*/ 7 h 1202"/>
                  <a:gd name="T100" fmla="*/ 944 w 2522"/>
                  <a:gd name="T101" fmla="*/ 1 h 1202"/>
                  <a:gd name="T102" fmla="*/ 1038 w 2522"/>
                  <a:gd name="T103" fmla="*/ 0 h 1202"/>
                  <a:gd name="T104" fmla="*/ 2170 w 2522"/>
                  <a:gd name="T105" fmla="*/ 53 h 1202"/>
                  <a:gd name="T106" fmla="*/ 2279 w 2522"/>
                  <a:gd name="T107" fmla="*/ 57 h 1202"/>
                  <a:gd name="T108" fmla="*/ 2413 w 2522"/>
                  <a:gd name="T109" fmla="*/ 65 h 1202"/>
                  <a:gd name="T110" fmla="*/ 2469 w 2522"/>
                  <a:gd name="T111" fmla="*/ 70 h 1202"/>
                  <a:gd name="T112" fmla="*/ 2508 w 2522"/>
                  <a:gd name="T113" fmla="*/ 75 h 1202"/>
                  <a:gd name="T114" fmla="*/ 2518 w 2522"/>
                  <a:gd name="T115" fmla="*/ 79 h 1202"/>
                  <a:gd name="T116" fmla="*/ 2522 w 2522"/>
                  <a:gd name="T117" fmla="*/ 83 h 1202"/>
                  <a:gd name="T118" fmla="*/ 2515 w 2522"/>
                  <a:gd name="T119" fmla="*/ 86 h 1202"/>
                  <a:gd name="T120" fmla="*/ 2501 w 2522"/>
                  <a:gd name="T121" fmla="*/ 91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2" h="1202">
                    <a:moveTo>
                      <a:pt x="2501" y="91"/>
                    </a:moveTo>
                    <a:lnTo>
                      <a:pt x="2472" y="109"/>
                    </a:lnTo>
                    <a:lnTo>
                      <a:pt x="2443" y="130"/>
                    </a:lnTo>
                    <a:lnTo>
                      <a:pt x="2417" y="154"/>
                    </a:lnTo>
                    <a:lnTo>
                      <a:pt x="2393" y="181"/>
                    </a:lnTo>
                    <a:lnTo>
                      <a:pt x="2370" y="211"/>
                    </a:lnTo>
                    <a:lnTo>
                      <a:pt x="2348" y="243"/>
                    </a:lnTo>
                    <a:lnTo>
                      <a:pt x="2328" y="278"/>
                    </a:lnTo>
                    <a:lnTo>
                      <a:pt x="2309" y="313"/>
                    </a:lnTo>
                    <a:lnTo>
                      <a:pt x="2291" y="351"/>
                    </a:lnTo>
                    <a:lnTo>
                      <a:pt x="2274" y="391"/>
                    </a:lnTo>
                    <a:lnTo>
                      <a:pt x="2258" y="431"/>
                    </a:lnTo>
                    <a:lnTo>
                      <a:pt x="2242" y="473"/>
                    </a:lnTo>
                    <a:lnTo>
                      <a:pt x="2213" y="558"/>
                    </a:lnTo>
                    <a:lnTo>
                      <a:pt x="2185" y="643"/>
                    </a:lnTo>
                    <a:lnTo>
                      <a:pt x="2158" y="729"/>
                    </a:lnTo>
                    <a:lnTo>
                      <a:pt x="2131" y="812"/>
                    </a:lnTo>
                    <a:lnTo>
                      <a:pt x="2116" y="851"/>
                    </a:lnTo>
                    <a:lnTo>
                      <a:pt x="2102" y="889"/>
                    </a:lnTo>
                    <a:lnTo>
                      <a:pt x="2087" y="925"/>
                    </a:lnTo>
                    <a:lnTo>
                      <a:pt x="2070" y="960"/>
                    </a:lnTo>
                    <a:lnTo>
                      <a:pt x="2054" y="993"/>
                    </a:lnTo>
                    <a:lnTo>
                      <a:pt x="2036" y="1022"/>
                    </a:lnTo>
                    <a:lnTo>
                      <a:pt x="2017" y="1049"/>
                    </a:lnTo>
                    <a:lnTo>
                      <a:pt x="1996" y="1074"/>
                    </a:lnTo>
                    <a:lnTo>
                      <a:pt x="1975" y="1095"/>
                    </a:lnTo>
                    <a:lnTo>
                      <a:pt x="1952" y="1113"/>
                    </a:lnTo>
                    <a:lnTo>
                      <a:pt x="1927" y="1128"/>
                    </a:lnTo>
                    <a:lnTo>
                      <a:pt x="1901" y="1138"/>
                    </a:lnTo>
                    <a:lnTo>
                      <a:pt x="1879" y="1143"/>
                    </a:lnTo>
                    <a:lnTo>
                      <a:pt x="1851" y="1149"/>
                    </a:lnTo>
                    <a:lnTo>
                      <a:pt x="1819" y="1155"/>
                    </a:lnTo>
                    <a:lnTo>
                      <a:pt x="1783" y="1160"/>
                    </a:lnTo>
                    <a:lnTo>
                      <a:pt x="1698" y="1167"/>
                    </a:lnTo>
                    <a:lnTo>
                      <a:pt x="1599" y="1175"/>
                    </a:lnTo>
                    <a:lnTo>
                      <a:pt x="1489" y="1181"/>
                    </a:lnTo>
                    <a:lnTo>
                      <a:pt x="1370" y="1186"/>
                    </a:lnTo>
                    <a:lnTo>
                      <a:pt x="1245" y="1190"/>
                    </a:lnTo>
                    <a:lnTo>
                      <a:pt x="1118" y="1194"/>
                    </a:lnTo>
                    <a:lnTo>
                      <a:pt x="989" y="1197"/>
                    </a:lnTo>
                    <a:lnTo>
                      <a:pt x="864" y="1199"/>
                    </a:lnTo>
                    <a:lnTo>
                      <a:pt x="743" y="1200"/>
                    </a:lnTo>
                    <a:lnTo>
                      <a:pt x="630" y="1202"/>
                    </a:lnTo>
                    <a:lnTo>
                      <a:pt x="525" y="1202"/>
                    </a:lnTo>
                    <a:lnTo>
                      <a:pt x="436" y="1202"/>
                    </a:lnTo>
                    <a:lnTo>
                      <a:pt x="361" y="1202"/>
                    </a:lnTo>
                    <a:lnTo>
                      <a:pt x="303" y="1202"/>
                    </a:lnTo>
                    <a:lnTo>
                      <a:pt x="241" y="1200"/>
                    </a:lnTo>
                    <a:lnTo>
                      <a:pt x="185" y="1197"/>
                    </a:lnTo>
                    <a:lnTo>
                      <a:pt x="137" y="1190"/>
                    </a:lnTo>
                    <a:lnTo>
                      <a:pt x="98" y="1183"/>
                    </a:lnTo>
                    <a:lnTo>
                      <a:pt x="66" y="1171"/>
                    </a:lnTo>
                    <a:lnTo>
                      <a:pt x="40" y="1158"/>
                    </a:lnTo>
                    <a:lnTo>
                      <a:pt x="21" y="1143"/>
                    </a:lnTo>
                    <a:lnTo>
                      <a:pt x="9" y="1127"/>
                    </a:lnTo>
                    <a:lnTo>
                      <a:pt x="2" y="1109"/>
                    </a:lnTo>
                    <a:lnTo>
                      <a:pt x="0" y="1088"/>
                    </a:lnTo>
                    <a:lnTo>
                      <a:pt x="4" y="1067"/>
                    </a:lnTo>
                    <a:lnTo>
                      <a:pt x="11" y="1044"/>
                    </a:lnTo>
                    <a:lnTo>
                      <a:pt x="23" y="1019"/>
                    </a:lnTo>
                    <a:lnTo>
                      <a:pt x="38" y="993"/>
                    </a:lnTo>
                    <a:lnTo>
                      <a:pt x="57" y="966"/>
                    </a:lnTo>
                    <a:lnTo>
                      <a:pt x="79" y="939"/>
                    </a:lnTo>
                    <a:lnTo>
                      <a:pt x="103" y="910"/>
                    </a:lnTo>
                    <a:lnTo>
                      <a:pt x="130" y="881"/>
                    </a:lnTo>
                    <a:lnTo>
                      <a:pt x="158" y="851"/>
                    </a:lnTo>
                    <a:lnTo>
                      <a:pt x="188" y="821"/>
                    </a:lnTo>
                    <a:lnTo>
                      <a:pt x="250" y="758"/>
                    </a:lnTo>
                    <a:lnTo>
                      <a:pt x="313" y="696"/>
                    </a:lnTo>
                    <a:lnTo>
                      <a:pt x="344" y="664"/>
                    </a:lnTo>
                    <a:lnTo>
                      <a:pt x="373" y="632"/>
                    </a:lnTo>
                    <a:lnTo>
                      <a:pt x="403" y="601"/>
                    </a:lnTo>
                    <a:lnTo>
                      <a:pt x="429" y="571"/>
                    </a:lnTo>
                    <a:lnTo>
                      <a:pt x="454" y="540"/>
                    </a:lnTo>
                    <a:lnTo>
                      <a:pt x="475" y="511"/>
                    </a:lnTo>
                    <a:lnTo>
                      <a:pt x="494" y="482"/>
                    </a:lnTo>
                    <a:lnTo>
                      <a:pt x="511" y="453"/>
                    </a:lnTo>
                    <a:lnTo>
                      <a:pt x="521" y="432"/>
                    </a:lnTo>
                    <a:lnTo>
                      <a:pt x="530" y="409"/>
                    </a:lnTo>
                    <a:lnTo>
                      <a:pt x="539" y="387"/>
                    </a:lnTo>
                    <a:lnTo>
                      <a:pt x="545" y="366"/>
                    </a:lnTo>
                    <a:lnTo>
                      <a:pt x="558" y="322"/>
                    </a:lnTo>
                    <a:lnTo>
                      <a:pt x="570" y="280"/>
                    </a:lnTo>
                    <a:lnTo>
                      <a:pt x="581" y="239"/>
                    </a:lnTo>
                    <a:lnTo>
                      <a:pt x="593" y="200"/>
                    </a:lnTo>
                    <a:lnTo>
                      <a:pt x="600" y="182"/>
                    </a:lnTo>
                    <a:lnTo>
                      <a:pt x="608" y="163"/>
                    </a:lnTo>
                    <a:lnTo>
                      <a:pt x="617" y="146"/>
                    </a:lnTo>
                    <a:lnTo>
                      <a:pt x="627" y="130"/>
                    </a:lnTo>
                    <a:lnTo>
                      <a:pt x="638" y="113"/>
                    </a:lnTo>
                    <a:lnTo>
                      <a:pt x="651" y="98"/>
                    </a:lnTo>
                    <a:lnTo>
                      <a:pt x="667" y="84"/>
                    </a:lnTo>
                    <a:lnTo>
                      <a:pt x="683" y="70"/>
                    </a:lnTo>
                    <a:lnTo>
                      <a:pt x="701" y="58"/>
                    </a:lnTo>
                    <a:lnTo>
                      <a:pt x="723" y="47"/>
                    </a:lnTo>
                    <a:lnTo>
                      <a:pt x="746" y="37"/>
                    </a:lnTo>
                    <a:lnTo>
                      <a:pt x="771" y="28"/>
                    </a:lnTo>
                    <a:lnTo>
                      <a:pt x="800" y="19"/>
                    </a:lnTo>
                    <a:lnTo>
                      <a:pt x="831" y="12"/>
                    </a:lnTo>
                    <a:lnTo>
                      <a:pt x="865" y="7"/>
                    </a:lnTo>
                    <a:lnTo>
                      <a:pt x="904" y="3"/>
                    </a:lnTo>
                    <a:lnTo>
                      <a:pt x="944" y="1"/>
                    </a:lnTo>
                    <a:lnTo>
                      <a:pt x="989" y="0"/>
                    </a:lnTo>
                    <a:lnTo>
                      <a:pt x="1038" y="0"/>
                    </a:lnTo>
                    <a:lnTo>
                      <a:pt x="1091" y="1"/>
                    </a:lnTo>
                    <a:lnTo>
                      <a:pt x="2170" y="53"/>
                    </a:lnTo>
                    <a:lnTo>
                      <a:pt x="2218" y="54"/>
                    </a:lnTo>
                    <a:lnTo>
                      <a:pt x="2279" y="57"/>
                    </a:lnTo>
                    <a:lnTo>
                      <a:pt x="2347" y="61"/>
                    </a:lnTo>
                    <a:lnTo>
                      <a:pt x="2413" y="65"/>
                    </a:lnTo>
                    <a:lnTo>
                      <a:pt x="2443" y="67"/>
                    </a:lnTo>
                    <a:lnTo>
                      <a:pt x="2469" y="70"/>
                    </a:lnTo>
                    <a:lnTo>
                      <a:pt x="2491" y="72"/>
                    </a:lnTo>
                    <a:lnTo>
                      <a:pt x="2508" y="75"/>
                    </a:lnTo>
                    <a:lnTo>
                      <a:pt x="2514" y="77"/>
                    </a:lnTo>
                    <a:lnTo>
                      <a:pt x="2518" y="79"/>
                    </a:lnTo>
                    <a:lnTo>
                      <a:pt x="2520" y="81"/>
                    </a:lnTo>
                    <a:lnTo>
                      <a:pt x="2522" y="83"/>
                    </a:lnTo>
                    <a:lnTo>
                      <a:pt x="2519" y="85"/>
                    </a:lnTo>
                    <a:lnTo>
                      <a:pt x="2515" y="86"/>
                    </a:lnTo>
                    <a:lnTo>
                      <a:pt x="2510" y="89"/>
                    </a:lnTo>
                    <a:lnTo>
                      <a:pt x="2501" y="9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59" name="Freeform 19"/>
              <p:cNvSpPr>
                <a:spLocks/>
              </p:cNvSpPr>
              <p:nvPr/>
            </p:nvSpPr>
            <p:spPr bwMode="auto">
              <a:xfrm>
                <a:off x="324" y="1138"/>
                <a:ext cx="259" cy="459"/>
              </a:xfrm>
              <a:custGeom>
                <a:avLst/>
                <a:gdLst>
                  <a:gd name="T0" fmla="*/ 501 w 1037"/>
                  <a:gd name="T1" fmla="*/ 37 h 1834"/>
                  <a:gd name="T2" fmla="*/ 594 w 1037"/>
                  <a:gd name="T3" fmla="*/ 111 h 1834"/>
                  <a:gd name="T4" fmla="*/ 681 w 1037"/>
                  <a:gd name="T5" fmla="*/ 184 h 1834"/>
                  <a:gd name="T6" fmla="*/ 762 w 1037"/>
                  <a:gd name="T7" fmla="*/ 256 h 1834"/>
                  <a:gd name="T8" fmla="*/ 835 w 1037"/>
                  <a:gd name="T9" fmla="*/ 329 h 1834"/>
                  <a:gd name="T10" fmla="*/ 899 w 1037"/>
                  <a:gd name="T11" fmla="*/ 402 h 1834"/>
                  <a:gd name="T12" fmla="*/ 952 w 1037"/>
                  <a:gd name="T13" fmla="*/ 474 h 1834"/>
                  <a:gd name="T14" fmla="*/ 993 w 1037"/>
                  <a:gd name="T15" fmla="*/ 546 h 1834"/>
                  <a:gd name="T16" fmla="*/ 1021 w 1037"/>
                  <a:gd name="T17" fmla="*/ 617 h 1834"/>
                  <a:gd name="T18" fmla="*/ 1035 w 1037"/>
                  <a:gd name="T19" fmla="*/ 687 h 1834"/>
                  <a:gd name="T20" fmla="*/ 1033 w 1037"/>
                  <a:gd name="T21" fmla="*/ 757 h 1834"/>
                  <a:gd name="T22" fmla="*/ 1014 w 1037"/>
                  <a:gd name="T23" fmla="*/ 827 h 1834"/>
                  <a:gd name="T24" fmla="*/ 977 w 1037"/>
                  <a:gd name="T25" fmla="*/ 897 h 1834"/>
                  <a:gd name="T26" fmla="*/ 919 w 1037"/>
                  <a:gd name="T27" fmla="*/ 966 h 1834"/>
                  <a:gd name="T28" fmla="*/ 840 w 1037"/>
                  <a:gd name="T29" fmla="*/ 1035 h 1834"/>
                  <a:gd name="T30" fmla="*/ 740 w 1037"/>
                  <a:gd name="T31" fmla="*/ 1103 h 1834"/>
                  <a:gd name="T32" fmla="*/ 657 w 1037"/>
                  <a:gd name="T33" fmla="*/ 1150 h 1834"/>
                  <a:gd name="T34" fmla="*/ 613 w 1037"/>
                  <a:gd name="T35" fmla="*/ 1183 h 1834"/>
                  <a:gd name="T36" fmla="*/ 571 w 1037"/>
                  <a:gd name="T37" fmla="*/ 1222 h 1834"/>
                  <a:gd name="T38" fmla="*/ 532 w 1037"/>
                  <a:gd name="T39" fmla="*/ 1266 h 1834"/>
                  <a:gd name="T40" fmla="*/ 476 w 1037"/>
                  <a:gd name="T41" fmla="*/ 1338 h 1834"/>
                  <a:gd name="T42" fmla="*/ 404 w 1037"/>
                  <a:gd name="T43" fmla="*/ 1443 h 1834"/>
                  <a:gd name="T44" fmla="*/ 332 w 1037"/>
                  <a:gd name="T45" fmla="*/ 1551 h 1834"/>
                  <a:gd name="T46" fmla="*/ 273 w 1037"/>
                  <a:gd name="T47" fmla="*/ 1629 h 1834"/>
                  <a:gd name="T48" fmla="*/ 232 w 1037"/>
                  <a:gd name="T49" fmla="*/ 1678 h 1834"/>
                  <a:gd name="T50" fmla="*/ 187 w 1037"/>
                  <a:gd name="T51" fmla="*/ 1722 h 1834"/>
                  <a:gd name="T52" fmla="*/ 139 w 1037"/>
                  <a:gd name="T53" fmla="*/ 1762 h 1834"/>
                  <a:gd name="T54" fmla="*/ 87 w 1037"/>
                  <a:gd name="T55" fmla="*/ 1796 h 1834"/>
                  <a:gd name="T56" fmla="*/ 31 w 1037"/>
                  <a:gd name="T57" fmla="*/ 1823 h 1834"/>
                  <a:gd name="T58" fmla="*/ 0 w 1037"/>
                  <a:gd name="T59" fmla="*/ 60 h 1834"/>
                  <a:gd name="T60" fmla="*/ 41 w 1037"/>
                  <a:gd name="T61" fmla="*/ 47 h 1834"/>
                  <a:gd name="T62" fmla="*/ 87 w 1037"/>
                  <a:gd name="T63" fmla="*/ 36 h 1834"/>
                  <a:gd name="T64" fmla="*/ 190 w 1037"/>
                  <a:gd name="T65" fmla="*/ 17 h 1834"/>
                  <a:gd name="T66" fmla="*/ 311 w 1037"/>
                  <a:gd name="T67" fmla="*/ 5 h 1834"/>
                  <a:gd name="T68" fmla="*/ 453 w 1037"/>
                  <a:gd name="T69" fmla="*/ 0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7" h="1834">
                    <a:moveTo>
                      <a:pt x="453" y="0"/>
                    </a:moveTo>
                    <a:lnTo>
                      <a:pt x="501" y="37"/>
                    </a:lnTo>
                    <a:lnTo>
                      <a:pt x="548" y="74"/>
                    </a:lnTo>
                    <a:lnTo>
                      <a:pt x="594" y="111"/>
                    </a:lnTo>
                    <a:lnTo>
                      <a:pt x="639" y="147"/>
                    </a:lnTo>
                    <a:lnTo>
                      <a:pt x="681" y="184"/>
                    </a:lnTo>
                    <a:lnTo>
                      <a:pt x="723" y="221"/>
                    </a:lnTo>
                    <a:lnTo>
                      <a:pt x="762" y="256"/>
                    </a:lnTo>
                    <a:lnTo>
                      <a:pt x="799" y="293"/>
                    </a:lnTo>
                    <a:lnTo>
                      <a:pt x="835" y="329"/>
                    </a:lnTo>
                    <a:lnTo>
                      <a:pt x="868" y="366"/>
                    </a:lnTo>
                    <a:lnTo>
                      <a:pt x="899" y="402"/>
                    </a:lnTo>
                    <a:lnTo>
                      <a:pt x="927" y="437"/>
                    </a:lnTo>
                    <a:lnTo>
                      <a:pt x="952" y="474"/>
                    </a:lnTo>
                    <a:lnTo>
                      <a:pt x="974" y="510"/>
                    </a:lnTo>
                    <a:lnTo>
                      <a:pt x="993" y="546"/>
                    </a:lnTo>
                    <a:lnTo>
                      <a:pt x="1010" y="581"/>
                    </a:lnTo>
                    <a:lnTo>
                      <a:pt x="1021" y="617"/>
                    </a:lnTo>
                    <a:lnTo>
                      <a:pt x="1030" y="651"/>
                    </a:lnTo>
                    <a:lnTo>
                      <a:pt x="1035" y="687"/>
                    </a:lnTo>
                    <a:lnTo>
                      <a:pt x="1037" y="723"/>
                    </a:lnTo>
                    <a:lnTo>
                      <a:pt x="1033" y="757"/>
                    </a:lnTo>
                    <a:lnTo>
                      <a:pt x="1025" y="793"/>
                    </a:lnTo>
                    <a:lnTo>
                      <a:pt x="1014" y="827"/>
                    </a:lnTo>
                    <a:lnTo>
                      <a:pt x="997" y="862"/>
                    </a:lnTo>
                    <a:lnTo>
                      <a:pt x="977" y="897"/>
                    </a:lnTo>
                    <a:lnTo>
                      <a:pt x="950" y="932"/>
                    </a:lnTo>
                    <a:lnTo>
                      <a:pt x="919" y="966"/>
                    </a:lnTo>
                    <a:lnTo>
                      <a:pt x="882" y="1001"/>
                    </a:lnTo>
                    <a:lnTo>
                      <a:pt x="840" y="1035"/>
                    </a:lnTo>
                    <a:lnTo>
                      <a:pt x="793" y="1068"/>
                    </a:lnTo>
                    <a:lnTo>
                      <a:pt x="740" y="1103"/>
                    </a:lnTo>
                    <a:lnTo>
                      <a:pt x="681" y="1136"/>
                    </a:lnTo>
                    <a:lnTo>
                      <a:pt x="657" y="1150"/>
                    </a:lnTo>
                    <a:lnTo>
                      <a:pt x="635" y="1166"/>
                    </a:lnTo>
                    <a:lnTo>
                      <a:pt x="613" y="1183"/>
                    </a:lnTo>
                    <a:lnTo>
                      <a:pt x="592" y="1202"/>
                    </a:lnTo>
                    <a:lnTo>
                      <a:pt x="571" y="1222"/>
                    </a:lnTo>
                    <a:lnTo>
                      <a:pt x="551" y="1243"/>
                    </a:lnTo>
                    <a:lnTo>
                      <a:pt x="532" y="1266"/>
                    </a:lnTo>
                    <a:lnTo>
                      <a:pt x="513" y="1289"/>
                    </a:lnTo>
                    <a:lnTo>
                      <a:pt x="476" y="1338"/>
                    </a:lnTo>
                    <a:lnTo>
                      <a:pt x="440" y="1391"/>
                    </a:lnTo>
                    <a:lnTo>
                      <a:pt x="404" y="1443"/>
                    </a:lnTo>
                    <a:lnTo>
                      <a:pt x="368" y="1498"/>
                    </a:lnTo>
                    <a:lnTo>
                      <a:pt x="332" y="1551"/>
                    </a:lnTo>
                    <a:lnTo>
                      <a:pt x="293" y="1604"/>
                    </a:lnTo>
                    <a:lnTo>
                      <a:pt x="273" y="1629"/>
                    </a:lnTo>
                    <a:lnTo>
                      <a:pt x="252" y="1653"/>
                    </a:lnTo>
                    <a:lnTo>
                      <a:pt x="232" y="1678"/>
                    </a:lnTo>
                    <a:lnTo>
                      <a:pt x="210" y="1700"/>
                    </a:lnTo>
                    <a:lnTo>
                      <a:pt x="187" y="1722"/>
                    </a:lnTo>
                    <a:lnTo>
                      <a:pt x="163" y="1743"/>
                    </a:lnTo>
                    <a:lnTo>
                      <a:pt x="139" y="1762"/>
                    </a:lnTo>
                    <a:lnTo>
                      <a:pt x="113" y="1780"/>
                    </a:lnTo>
                    <a:lnTo>
                      <a:pt x="87" y="1796"/>
                    </a:lnTo>
                    <a:lnTo>
                      <a:pt x="59" y="1810"/>
                    </a:lnTo>
                    <a:lnTo>
                      <a:pt x="31" y="1823"/>
                    </a:lnTo>
                    <a:lnTo>
                      <a:pt x="0" y="1834"/>
                    </a:lnTo>
                    <a:lnTo>
                      <a:pt x="0" y="60"/>
                    </a:lnTo>
                    <a:lnTo>
                      <a:pt x="20" y="54"/>
                    </a:lnTo>
                    <a:lnTo>
                      <a:pt x="41" y="47"/>
                    </a:lnTo>
                    <a:lnTo>
                      <a:pt x="64" y="41"/>
                    </a:lnTo>
                    <a:lnTo>
                      <a:pt x="87" y="36"/>
                    </a:lnTo>
                    <a:lnTo>
                      <a:pt x="135" y="25"/>
                    </a:lnTo>
                    <a:lnTo>
                      <a:pt x="190" y="17"/>
                    </a:lnTo>
                    <a:lnTo>
                      <a:pt x="247" y="10"/>
                    </a:lnTo>
                    <a:lnTo>
                      <a:pt x="311" y="5"/>
                    </a:lnTo>
                    <a:lnTo>
                      <a:pt x="380" y="1"/>
                    </a:lnTo>
                    <a:lnTo>
                      <a:pt x="45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82" name="Freeform 42"/>
              <p:cNvSpPr>
                <a:spLocks/>
              </p:cNvSpPr>
              <p:nvPr/>
            </p:nvSpPr>
            <p:spPr bwMode="auto">
              <a:xfrm>
                <a:off x="2334" y="1488"/>
                <a:ext cx="378" cy="375"/>
              </a:xfrm>
              <a:custGeom>
                <a:avLst/>
                <a:gdLst>
                  <a:gd name="T0" fmla="*/ 955 w 1510"/>
                  <a:gd name="T1" fmla="*/ 14 h 1503"/>
                  <a:gd name="T2" fmla="*/ 1022 w 1510"/>
                  <a:gd name="T3" fmla="*/ 3 h 1503"/>
                  <a:gd name="T4" fmla="*/ 1092 w 1510"/>
                  <a:gd name="T5" fmla="*/ 0 h 1503"/>
                  <a:gd name="T6" fmla="*/ 1162 w 1510"/>
                  <a:gd name="T7" fmla="*/ 5 h 1503"/>
                  <a:gd name="T8" fmla="*/ 1227 w 1510"/>
                  <a:gd name="T9" fmla="*/ 18 h 1503"/>
                  <a:gd name="T10" fmla="*/ 1286 w 1510"/>
                  <a:gd name="T11" fmla="*/ 37 h 1503"/>
                  <a:gd name="T12" fmla="*/ 1310 w 1510"/>
                  <a:gd name="T13" fmla="*/ 50 h 1503"/>
                  <a:gd name="T14" fmla="*/ 1333 w 1510"/>
                  <a:gd name="T15" fmla="*/ 64 h 1503"/>
                  <a:gd name="T16" fmla="*/ 1352 w 1510"/>
                  <a:gd name="T17" fmla="*/ 81 h 1503"/>
                  <a:gd name="T18" fmla="*/ 1366 w 1510"/>
                  <a:gd name="T19" fmla="*/ 97 h 1503"/>
                  <a:gd name="T20" fmla="*/ 1376 w 1510"/>
                  <a:gd name="T21" fmla="*/ 116 h 1503"/>
                  <a:gd name="T22" fmla="*/ 1383 w 1510"/>
                  <a:gd name="T23" fmla="*/ 137 h 1503"/>
                  <a:gd name="T24" fmla="*/ 1510 w 1510"/>
                  <a:gd name="T25" fmla="*/ 1067 h 1503"/>
                  <a:gd name="T26" fmla="*/ 1509 w 1510"/>
                  <a:gd name="T27" fmla="*/ 1108 h 1503"/>
                  <a:gd name="T28" fmla="*/ 1501 w 1510"/>
                  <a:gd name="T29" fmla="*/ 1146 h 1503"/>
                  <a:gd name="T30" fmla="*/ 1485 w 1510"/>
                  <a:gd name="T31" fmla="*/ 1182 h 1503"/>
                  <a:gd name="T32" fmla="*/ 1460 w 1510"/>
                  <a:gd name="T33" fmla="*/ 1216 h 1503"/>
                  <a:gd name="T34" fmla="*/ 1428 w 1510"/>
                  <a:gd name="T35" fmla="*/ 1247 h 1503"/>
                  <a:gd name="T36" fmla="*/ 1388 w 1510"/>
                  <a:gd name="T37" fmla="*/ 1275 h 1503"/>
                  <a:gd name="T38" fmla="*/ 1339 w 1510"/>
                  <a:gd name="T39" fmla="*/ 1301 h 1503"/>
                  <a:gd name="T40" fmla="*/ 860 w 1510"/>
                  <a:gd name="T41" fmla="*/ 1482 h 1503"/>
                  <a:gd name="T42" fmla="*/ 830 w 1510"/>
                  <a:gd name="T43" fmla="*/ 1492 h 1503"/>
                  <a:gd name="T44" fmla="*/ 799 w 1510"/>
                  <a:gd name="T45" fmla="*/ 1498 h 1503"/>
                  <a:gd name="T46" fmla="*/ 767 w 1510"/>
                  <a:gd name="T47" fmla="*/ 1502 h 1503"/>
                  <a:gd name="T48" fmla="*/ 735 w 1510"/>
                  <a:gd name="T49" fmla="*/ 1503 h 1503"/>
                  <a:gd name="T50" fmla="*/ 670 w 1510"/>
                  <a:gd name="T51" fmla="*/ 1498 h 1503"/>
                  <a:gd name="T52" fmla="*/ 606 w 1510"/>
                  <a:gd name="T53" fmla="*/ 1483 h 1503"/>
                  <a:gd name="T54" fmla="*/ 549 w 1510"/>
                  <a:gd name="T55" fmla="*/ 1461 h 1503"/>
                  <a:gd name="T56" fmla="*/ 499 w 1510"/>
                  <a:gd name="T57" fmla="*/ 1432 h 1503"/>
                  <a:gd name="T58" fmla="*/ 477 w 1510"/>
                  <a:gd name="T59" fmla="*/ 1415 h 1503"/>
                  <a:gd name="T60" fmla="*/ 459 w 1510"/>
                  <a:gd name="T61" fmla="*/ 1397 h 1503"/>
                  <a:gd name="T62" fmla="*/ 444 w 1510"/>
                  <a:gd name="T63" fmla="*/ 1378 h 1503"/>
                  <a:gd name="T64" fmla="*/ 433 w 1510"/>
                  <a:gd name="T65" fmla="*/ 1359 h 1503"/>
                  <a:gd name="T66" fmla="*/ 12 w 1510"/>
                  <a:gd name="T67" fmla="*/ 440 h 1503"/>
                  <a:gd name="T68" fmla="*/ 6 w 1510"/>
                  <a:gd name="T69" fmla="*/ 418 h 1503"/>
                  <a:gd name="T70" fmla="*/ 2 w 1510"/>
                  <a:gd name="T71" fmla="*/ 398 h 1503"/>
                  <a:gd name="T72" fmla="*/ 0 w 1510"/>
                  <a:gd name="T73" fmla="*/ 378 h 1503"/>
                  <a:gd name="T74" fmla="*/ 3 w 1510"/>
                  <a:gd name="T75" fmla="*/ 357 h 1503"/>
                  <a:gd name="T76" fmla="*/ 8 w 1510"/>
                  <a:gd name="T77" fmla="*/ 338 h 1503"/>
                  <a:gd name="T78" fmla="*/ 16 w 1510"/>
                  <a:gd name="T79" fmla="*/ 318 h 1503"/>
                  <a:gd name="T80" fmla="*/ 26 w 1510"/>
                  <a:gd name="T81" fmla="*/ 300 h 1503"/>
                  <a:gd name="T82" fmla="*/ 45 w 1510"/>
                  <a:gd name="T83" fmla="*/ 273 h 1503"/>
                  <a:gd name="T84" fmla="*/ 82 w 1510"/>
                  <a:gd name="T85" fmla="*/ 241 h 1503"/>
                  <a:gd name="T86" fmla="*/ 127 w 1510"/>
                  <a:gd name="T87" fmla="*/ 213 h 1503"/>
                  <a:gd name="T88" fmla="*/ 183 w 1510"/>
                  <a:gd name="T89" fmla="*/ 192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0" h="1503">
                    <a:moveTo>
                      <a:pt x="213" y="184"/>
                    </a:moveTo>
                    <a:lnTo>
                      <a:pt x="955" y="14"/>
                    </a:lnTo>
                    <a:lnTo>
                      <a:pt x="989" y="8"/>
                    </a:lnTo>
                    <a:lnTo>
                      <a:pt x="1022" y="3"/>
                    </a:lnTo>
                    <a:lnTo>
                      <a:pt x="1057" y="2"/>
                    </a:lnTo>
                    <a:lnTo>
                      <a:pt x="1092" y="0"/>
                    </a:lnTo>
                    <a:lnTo>
                      <a:pt x="1128" y="2"/>
                    </a:lnTo>
                    <a:lnTo>
                      <a:pt x="1162" y="5"/>
                    </a:lnTo>
                    <a:lnTo>
                      <a:pt x="1195" y="11"/>
                    </a:lnTo>
                    <a:lnTo>
                      <a:pt x="1227" y="18"/>
                    </a:lnTo>
                    <a:lnTo>
                      <a:pt x="1258" y="27"/>
                    </a:lnTo>
                    <a:lnTo>
                      <a:pt x="1286" y="37"/>
                    </a:lnTo>
                    <a:lnTo>
                      <a:pt x="1298" y="44"/>
                    </a:lnTo>
                    <a:lnTo>
                      <a:pt x="1310" y="50"/>
                    </a:lnTo>
                    <a:lnTo>
                      <a:pt x="1323" y="58"/>
                    </a:lnTo>
                    <a:lnTo>
                      <a:pt x="1333" y="64"/>
                    </a:lnTo>
                    <a:lnTo>
                      <a:pt x="1343" y="72"/>
                    </a:lnTo>
                    <a:lnTo>
                      <a:pt x="1352" y="81"/>
                    </a:lnTo>
                    <a:lnTo>
                      <a:pt x="1360" y="88"/>
                    </a:lnTo>
                    <a:lnTo>
                      <a:pt x="1366" y="97"/>
                    </a:lnTo>
                    <a:lnTo>
                      <a:pt x="1372" y="107"/>
                    </a:lnTo>
                    <a:lnTo>
                      <a:pt x="1376" y="116"/>
                    </a:lnTo>
                    <a:lnTo>
                      <a:pt x="1380" y="127"/>
                    </a:lnTo>
                    <a:lnTo>
                      <a:pt x="1383" y="137"/>
                    </a:lnTo>
                    <a:lnTo>
                      <a:pt x="1507" y="1046"/>
                    </a:lnTo>
                    <a:lnTo>
                      <a:pt x="1510" y="1067"/>
                    </a:lnTo>
                    <a:lnTo>
                      <a:pt x="1510" y="1088"/>
                    </a:lnTo>
                    <a:lnTo>
                      <a:pt x="1509" y="1108"/>
                    </a:lnTo>
                    <a:lnTo>
                      <a:pt x="1506" y="1127"/>
                    </a:lnTo>
                    <a:lnTo>
                      <a:pt x="1501" y="1146"/>
                    </a:lnTo>
                    <a:lnTo>
                      <a:pt x="1493" y="1164"/>
                    </a:lnTo>
                    <a:lnTo>
                      <a:pt x="1485" y="1182"/>
                    </a:lnTo>
                    <a:lnTo>
                      <a:pt x="1474" y="1200"/>
                    </a:lnTo>
                    <a:lnTo>
                      <a:pt x="1460" y="1216"/>
                    </a:lnTo>
                    <a:lnTo>
                      <a:pt x="1446" y="1232"/>
                    </a:lnTo>
                    <a:lnTo>
                      <a:pt x="1428" y="1247"/>
                    </a:lnTo>
                    <a:lnTo>
                      <a:pt x="1409" y="1261"/>
                    </a:lnTo>
                    <a:lnTo>
                      <a:pt x="1388" y="1275"/>
                    </a:lnTo>
                    <a:lnTo>
                      <a:pt x="1365" y="1288"/>
                    </a:lnTo>
                    <a:lnTo>
                      <a:pt x="1339" y="1301"/>
                    </a:lnTo>
                    <a:lnTo>
                      <a:pt x="1310" y="1312"/>
                    </a:lnTo>
                    <a:lnTo>
                      <a:pt x="860" y="1482"/>
                    </a:lnTo>
                    <a:lnTo>
                      <a:pt x="844" y="1487"/>
                    </a:lnTo>
                    <a:lnTo>
                      <a:pt x="830" y="1492"/>
                    </a:lnTo>
                    <a:lnTo>
                      <a:pt x="814" y="1496"/>
                    </a:lnTo>
                    <a:lnTo>
                      <a:pt x="799" y="1498"/>
                    </a:lnTo>
                    <a:lnTo>
                      <a:pt x="783" y="1501"/>
                    </a:lnTo>
                    <a:lnTo>
                      <a:pt x="767" y="1502"/>
                    </a:lnTo>
                    <a:lnTo>
                      <a:pt x="750" y="1503"/>
                    </a:lnTo>
                    <a:lnTo>
                      <a:pt x="735" y="1503"/>
                    </a:lnTo>
                    <a:lnTo>
                      <a:pt x="702" y="1502"/>
                    </a:lnTo>
                    <a:lnTo>
                      <a:pt x="670" y="1498"/>
                    </a:lnTo>
                    <a:lnTo>
                      <a:pt x="638" y="1492"/>
                    </a:lnTo>
                    <a:lnTo>
                      <a:pt x="606" y="1483"/>
                    </a:lnTo>
                    <a:lnTo>
                      <a:pt x="577" y="1474"/>
                    </a:lnTo>
                    <a:lnTo>
                      <a:pt x="549" y="1461"/>
                    </a:lnTo>
                    <a:lnTo>
                      <a:pt x="523" y="1447"/>
                    </a:lnTo>
                    <a:lnTo>
                      <a:pt x="499" y="1432"/>
                    </a:lnTo>
                    <a:lnTo>
                      <a:pt x="487" y="1424"/>
                    </a:lnTo>
                    <a:lnTo>
                      <a:pt x="477" y="1415"/>
                    </a:lnTo>
                    <a:lnTo>
                      <a:pt x="468" y="1406"/>
                    </a:lnTo>
                    <a:lnTo>
                      <a:pt x="459" y="1397"/>
                    </a:lnTo>
                    <a:lnTo>
                      <a:pt x="452" y="1389"/>
                    </a:lnTo>
                    <a:lnTo>
                      <a:pt x="444" y="1378"/>
                    </a:lnTo>
                    <a:lnTo>
                      <a:pt x="438" y="1369"/>
                    </a:lnTo>
                    <a:lnTo>
                      <a:pt x="433" y="1359"/>
                    </a:lnTo>
                    <a:lnTo>
                      <a:pt x="16" y="450"/>
                    </a:lnTo>
                    <a:lnTo>
                      <a:pt x="12" y="440"/>
                    </a:lnTo>
                    <a:lnTo>
                      <a:pt x="8" y="430"/>
                    </a:lnTo>
                    <a:lnTo>
                      <a:pt x="6" y="418"/>
                    </a:lnTo>
                    <a:lnTo>
                      <a:pt x="3" y="408"/>
                    </a:lnTo>
                    <a:lnTo>
                      <a:pt x="2" y="398"/>
                    </a:lnTo>
                    <a:lnTo>
                      <a:pt x="0" y="388"/>
                    </a:lnTo>
                    <a:lnTo>
                      <a:pt x="0" y="378"/>
                    </a:lnTo>
                    <a:lnTo>
                      <a:pt x="2" y="368"/>
                    </a:lnTo>
                    <a:lnTo>
                      <a:pt x="3" y="357"/>
                    </a:lnTo>
                    <a:lnTo>
                      <a:pt x="4" y="347"/>
                    </a:lnTo>
                    <a:lnTo>
                      <a:pt x="8" y="338"/>
                    </a:lnTo>
                    <a:lnTo>
                      <a:pt x="11" y="328"/>
                    </a:lnTo>
                    <a:lnTo>
                      <a:pt x="16" y="318"/>
                    </a:lnTo>
                    <a:lnTo>
                      <a:pt x="20" y="309"/>
                    </a:lnTo>
                    <a:lnTo>
                      <a:pt x="26" y="300"/>
                    </a:lnTo>
                    <a:lnTo>
                      <a:pt x="31" y="291"/>
                    </a:lnTo>
                    <a:lnTo>
                      <a:pt x="45" y="273"/>
                    </a:lnTo>
                    <a:lnTo>
                      <a:pt x="62" y="257"/>
                    </a:lnTo>
                    <a:lnTo>
                      <a:pt x="82" y="241"/>
                    </a:lnTo>
                    <a:lnTo>
                      <a:pt x="104" y="226"/>
                    </a:lnTo>
                    <a:lnTo>
                      <a:pt x="127" y="213"/>
                    </a:lnTo>
                    <a:lnTo>
                      <a:pt x="153" y="202"/>
                    </a:lnTo>
                    <a:lnTo>
                      <a:pt x="183" y="192"/>
                    </a:lnTo>
                    <a:lnTo>
                      <a:pt x="213" y="18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92" name="Freeform 52"/>
              <p:cNvSpPr>
                <a:spLocks/>
              </p:cNvSpPr>
              <p:nvPr/>
            </p:nvSpPr>
            <p:spPr bwMode="auto">
              <a:xfrm>
                <a:off x="2184" y="1847"/>
                <a:ext cx="112" cy="61"/>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93" name="Freeform 53"/>
              <p:cNvSpPr>
                <a:spLocks/>
              </p:cNvSpPr>
              <p:nvPr/>
            </p:nvSpPr>
            <p:spPr bwMode="auto">
              <a:xfrm>
                <a:off x="2184" y="1847"/>
                <a:ext cx="112" cy="61"/>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494" name="Freeform 54"/>
              <p:cNvSpPr>
                <a:spLocks/>
              </p:cNvSpPr>
              <p:nvPr/>
            </p:nvSpPr>
            <p:spPr bwMode="auto">
              <a:xfrm>
                <a:off x="2493" y="1698"/>
                <a:ext cx="112" cy="61"/>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495" name="Freeform 55"/>
              <p:cNvSpPr>
                <a:spLocks/>
              </p:cNvSpPr>
              <p:nvPr/>
            </p:nvSpPr>
            <p:spPr bwMode="auto">
              <a:xfrm>
                <a:off x="2493" y="1698"/>
                <a:ext cx="112" cy="61"/>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20" name="Freeform 80"/>
              <p:cNvSpPr>
                <a:spLocks/>
              </p:cNvSpPr>
              <p:nvPr/>
            </p:nvSpPr>
            <p:spPr bwMode="auto">
              <a:xfrm>
                <a:off x="2401" y="1373"/>
                <a:ext cx="101" cy="54"/>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21" name="Freeform 81"/>
              <p:cNvSpPr>
                <a:spLocks/>
              </p:cNvSpPr>
              <p:nvPr/>
            </p:nvSpPr>
            <p:spPr bwMode="auto">
              <a:xfrm>
                <a:off x="2401" y="1373"/>
                <a:ext cx="101" cy="54"/>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22" name="Freeform 82"/>
              <p:cNvSpPr>
                <a:spLocks/>
              </p:cNvSpPr>
              <p:nvPr/>
            </p:nvSpPr>
            <p:spPr bwMode="auto">
              <a:xfrm>
                <a:off x="1913" y="1501"/>
                <a:ext cx="100" cy="55"/>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23" name="Freeform 83"/>
              <p:cNvSpPr>
                <a:spLocks/>
              </p:cNvSpPr>
              <p:nvPr/>
            </p:nvSpPr>
            <p:spPr bwMode="auto">
              <a:xfrm>
                <a:off x="1913" y="1501"/>
                <a:ext cx="100" cy="55"/>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24" name="Freeform 84"/>
              <p:cNvSpPr>
                <a:spLocks/>
              </p:cNvSpPr>
              <p:nvPr/>
            </p:nvSpPr>
            <p:spPr bwMode="auto">
              <a:xfrm>
                <a:off x="1460" y="1710"/>
                <a:ext cx="101" cy="55"/>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25" name="Freeform 85"/>
              <p:cNvSpPr>
                <a:spLocks/>
              </p:cNvSpPr>
              <p:nvPr/>
            </p:nvSpPr>
            <p:spPr bwMode="auto">
              <a:xfrm>
                <a:off x="1460" y="1710"/>
                <a:ext cx="101" cy="55"/>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26" name="Freeform 86"/>
              <p:cNvSpPr>
                <a:spLocks/>
              </p:cNvSpPr>
              <p:nvPr/>
            </p:nvSpPr>
            <p:spPr bwMode="auto">
              <a:xfrm>
                <a:off x="976" y="1811"/>
                <a:ext cx="100" cy="5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27" name="Freeform 87"/>
              <p:cNvSpPr>
                <a:spLocks/>
              </p:cNvSpPr>
              <p:nvPr/>
            </p:nvSpPr>
            <p:spPr bwMode="auto">
              <a:xfrm>
                <a:off x="976" y="1811"/>
                <a:ext cx="100" cy="5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28" name="Freeform 88"/>
              <p:cNvSpPr>
                <a:spLocks/>
              </p:cNvSpPr>
              <p:nvPr/>
            </p:nvSpPr>
            <p:spPr bwMode="auto">
              <a:xfrm>
                <a:off x="455" y="1838"/>
                <a:ext cx="100" cy="55"/>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29" name="Freeform 89"/>
              <p:cNvSpPr>
                <a:spLocks/>
              </p:cNvSpPr>
              <p:nvPr/>
            </p:nvSpPr>
            <p:spPr bwMode="auto">
              <a:xfrm>
                <a:off x="455" y="1838"/>
                <a:ext cx="100" cy="55"/>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30" name="Freeform 90"/>
              <p:cNvSpPr>
                <a:spLocks/>
              </p:cNvSpPr>
              <p:nvPr/>
            </p:nvSpPr>
            <p:spPr bwMode="auto">
              <a:xfrm>
                <a:off x="750" y="1433"/>
                <a:ext cx="100" cy="55"/>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31" name="Freeform 91"/>
              <p:cNvSpPr>
                <a:spLocks/>
              </p:cNvSpPr>
              <p:nvPr/>
            </p:nvSpPr>
            <p:spPr bwMode="auto">
              <a:xfrm>
                <a:off x="750" y="1433"/>
                <a:ext cx="100" cy="55"/>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32" name="Freeform 92"/>
              <p:cNvSpPr>
                <a:spLocks/>
              </p:cNvSpPr>
              <p:nvPr/>
            </p:nvSpPr>
            <p:spPr bwMode="auto">
              <a:xfrm>
                <a:off x="1291" y="1431"/>
                <a:ext cx="100" cy="54"/>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33" name="Freeform 93"/>
              <p:cNvSpPr>
                <a:spLocks/>
              </p:cNvSpPr>
              <p:nvPr/>
            </p:nvSpPr>
            <p:spPr bwMode="auto">
              <a:xfrm>
                <a:off x="1291" y="1431"/>
                <a:ext cx="100" cy="54"/>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50" name="Freeform 110"/>
              <p:cNvSpPr>
                <a:spLocks/>
              </p:cNvSpPr>
              <p:nvPr/>
            </p:nvSpPr>
            <p:spPr bwMode="auto">
              <a:xfrm>
                <a:off x="1868" y="1191"/>
                <a:ext cx="79" cy="43"/>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51" name="Freeform 111"/>
              <p:cNvSpPr>
                <a:spLocks/>
              </p:cNvSpPr>
              <p:nvPr/>
            </p:nvSpPr>
            <p:spPr bwMode="auto">
              <a:xfrm>
                <a:off x="1868" y="1191"/>
                <a:ext cx="79" cy="43"/>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552" name="Freeform 112"/>
              <p:cNvSpPr>
                <a:spLocks/>
              </p:cNvSpPr>
              <p:nvPr/>
            </p:nvSpPr>
            <p:spPr bwMode="auto">
              <a:xfrm>
                <a:off x="1310" y="1160"/>
                <a:ext cx="79" cy="4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553" name="Freeform 113"/>
              <p:cNvSpPr>
                <a:spLocks/>
              </p:cNvSpPr>
              <p:nvPr/>
            </p:nvSpPr>
            <p:spPr bwMode="auto">
              <a:xfrm>
                <a:off x="1310" y="1160"/>
                <a:ext cx="79" cy="4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13" name="Group 351"/>
              <p:cNvGrpSpPr>
                <a:grpSpLocks/>
              </p:cNvGrpSpPr>
              <p:nvPr/>
            </p:nvGrpSpPr>
            <p:grpSpPr bwMode="auto">
              <a:xfrm>
                <a:off x="2493" y="1542"/>
                <a:ext cx="234" cy="222"/>
                <a:chOff x="6655" y="1484"/>
                <a:chExt cx="234" cy="222"/>
              </a:xfrm>
            </p:grpSpPr>
            <p:sp>
              <p:nvSpPr>
                <p:cNvPr id="61792" name="Freeform 352"/>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93" name="Freeform 353"/>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4" name="Group 354"/>
              <p:cNvGrpSpPr>
                <a:grpSpLocks/>
              </p:cNvGrpSpPr>
              <p:nvPr/>
            </p:nvGrpSpPr>
            <p:grpSpPr bwMode="auto">
              <a:xfrm>
                <a:off x="2417" y="1283"/>
                <a:ext cx="234" cy="222"/>
                <a:chOff x="6655" y="1484"/>
                <a:chExt cx="234" cy="222"/>
              </a:xfrm>
            </p:grpSpPr>
            <p:sp>
              <p:nvSpPr>
                <p:cNvPr id="61795" name="Freeform 355"/>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96" name="Freeform 356"/>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1798" name="Rectangle 358"/>
              <p:cNvSpPr>
                <a:spLocks noChangeArrowheads="1"/>
              </p:cNvSpPr>
              <p:nvPr/>
            </p:nvSpPr>
            <p:spPr bwMode="auto">
              <a:xfrm>
                <a:off x="1869" y="1326"/>
                <a:ext cx="504"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PATÓGENO</a:t>
                </a:r>
              </a:p>
            </p:txBody>
          </p:sp>
        </p:grpSp>
        <p:sp>
          <p:nvSpPr>
            <p:cNvPr id="61814" name="AutoShape 374"/>
            <p:cNvSpPr>
              <a:spLocks noChangeArrowheads="1"/>
            </p:cNvSpPr>
            <p:nvPr/>
          </p:nvSpPr>
          <p:spPr bwMode="auto">
            <a:xfrm rot="3102736">
              <a:off x="3925888" y="1562100"/>
              <a:ext cx="1163638" cy="1182687"/>
            </a:xfrm>
            <a:prstGeom prst="lightningBolt">
              <a:avLst/>
            </a:prstGeom>
            <a:solidFill>
              <a:schemeClr val="bg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nvGrpSpPr>
            <p:cNvPr id="16" name="Group 472"/>
            <p:cNvGrpSpPr>
              <a:grpSpLocks/>
            </p:cNvGrpSpPr>
            <p:nvPr/>
          </p:nvGrpSpPr>
          <p:grpSpPr bwMode="auto">
            <a:xfrm>
              <a:off x="533400" y="4524375"/>
              <a:ext cx="8091488" cy="1800225"/>
              <a:chOff x="326" y="2855"/>
              <a:chExt cx="5097" cy="1134"/>
            </a:xfrm>
          </p:grpSpPr>
          <p:sp>
            <p:nvSpPr>
              <p:cNvPr id="61661" name="Freeform 221"/>
              <p:cNvSpPr>
                <a:spLocks/>
              </p:cNvSpPr>
              <p:nvPr/>
            </p:nvSpPr>
            <p:spPr bwMode="auto">
              <a:xfrm>
                <a:off x="328" y="2891"/>
                <a:ext cx="5088" cy="1097"/>
              </a:xfrm>
              <a:custGeom>
                <a:avLst/>
                <a:gdLst>
                  <a:gd name="T0" fmla="*/ 13260 w 20354"/>
                  <a:gd name="T1" fmla="*/ 4358 h 4387"/>
                  <a:gd name="T2" fmla="*/ 12595 w 20354"/>
                  <a:gd name="T3" fmla="*/ 4247 h 4387"/>
                  <a:gd name="T4" fmla="*/ 11928 w 20354"/>
                  <a:gd name="T5" fmla="*/ 4142 h 4387"/>
                  <a:gd name="T6" fmla="*/ 11258 w 20354"/>
                  <a:gd name="T7" fmla="*/ 4048 h 4387"/>
                  <a:gd name="T8" fmla="*/ 9939 w 20354"/>
                  <a:gd name="T9" fmla="*/ 3907 h 4387"/>
                  <a:gd name="T10" fmla="*/ 9644 w 20354"/>
                  <a:gd name="T11" fmla="*/ 3889 h 4387"/>
                  <a:gd name="T12" fmla="*/ 9351 w 20354"/>
                  <a:gd name="T13" fmla="*/ 3875 h 4387"/>
                  <a:gd name="T14" fmla="*/ 9056 w 20354"/>
                  <a:gd name="T15" fmla="*/ 3864 h 4387"/>
                  <a:gd name="T16" fmla="*/ 8762 w 20354"/>
                  <a:gd name="T17" fmla="*/ 3858 h 4387"/>
                  <a:gd name="T18" fmla="*/ 8383 w 20354"/>
                  <a:gd name="T19" fmla="*/ 3866 h 4387"/>
                  <a:gd name="T20" fmla="*/ 8007 w 20354"/>
                  <a:gd name="T21" fmla="*/ 3880 h 4387"/>
                  <a:gd name="T22" fmla="*/ 7630 w 20354"/>
                  <a:gd name="T23" fmla="*/ 3899 h 4387"/>
                  <a:gd name="T24" fmla="*/ 7252 w 20354"/>
                  <a:gd name="T25" fmla="*/ 3924 h 4387"/>
                  <a:gd name="T26" fmla="*/ 6784 w 20354"/>
                  <a:gd name="T27" fmla="*/ 3972 h 4387"/>
                  <a:gd name="T28" fmla="*/ 6318 w 20354"/>
                  <a:gd name="T29" fmla="*/ 4025 h 4387"/>
                  <a:gd name="T30" fmla="*/ 5852 w 20354"/>
                  <a:gd name="T31" fmla="*/ 4085 h 4387"/>
                  <a:gd name="T32" fmla="*/ 5387 w 20354"/>
                  <a:gd name="T33" fmla="*/ 4153 h 4387"/>
                  <a:gd name="T34" fmla="*/ 5057 w 20354"/>
                  <a:gd name="T35" fmla="*/ 4207 h 4387"/>
                  <a:gd name="T36" fmla="*/ 4728 w 20354"/>
                  <a:gd name="T37" fmla="*/ 4265 h 4387"/>
                  <a:gd name="T38" fmla="*/ 4400 w 20354"/>
                  <a:gd name="T39" fmla="*/ 4325 h 4387"/>
                  <a:gd name="T40" fmla="*/ 4072 w 20354"/>
                  <a:gd name="T41" fmla="*/ 4387 h 4387"/>
                  <a:gd name="T42" fmla="*/ 92 w 20354"/>
                  <a:gd name="T43" fmla="*/ 1510 h 4387"/>
                  <a:gd name="T44" fmla="*/ 277 w 20354"/>
                  <a:gd name="T45" fmla="*/ 1459 h 4387"/>
                  <a:gd name="T46" fmla="*/ 658 w 20354"/>
                  <a:gd name="T47" fmla="*/ 1348 h 4387"/>
                  <a:gd name="T48" fmla="*/ 1237 w 20354"/>
                  <a:gd name="T49" fmla="*/ 1188 h 4387"/>
                  <a:gd name="T50" fmla="*/ 1818 w 20354"/>
                  <a:gd name="T51" fmla="*/ 1036 h 4387"/>
                  <a:gd name="T52" fmla="*/ 2402 w 20354"/>
                  <a:gd name="T53" fmla="*/ 892 h 4387"/>
                  <a:gd name="T54" fmla="*/ 3030 w 20354"/>
                  <a:gd name="T55" fmla="*/ 747 h 4387"/>
                  <a:gd name="T56" fmla="*/ 3700 w 20354"/>
                  <a:gd name="T57" fmla="*/ 604 h 4387"/>
                  <a:gd name="T58" fmla="*/ 4373 w 20354"/>
                  <a:gd name="T59" fmla="*/ 471 h 4387"/>
                  <a:gd name="T60" fmla="*/ 5048 w 20354"/>
                  <a:gd name="T61" fmla="*/ 350 h 4387"/>
                  <a:gd name="T62" fmla="*/ 5620 w 20354"/>
                  <a:gd name="T63" fmla="*/ 260 h 4387"/>
                  <a:gd name="T64" fmla="*/ 6086 w 20354"/>
                  <a:gd name="T65" fmla="*/ 196 h 4387"/>
                  <a:gd name="T66" fmla="*/ 6551 w 20354"/>
                  <a:gd name="T67" fmla="*/ 140 h 4387"/>
                  <a:gd name="T68" fmla="*/ 7018 w 20354"/>
                  <a:gd name="T69" fmla="*/ 89 h 4387"/>
                  <a:gd name="T70" fmla="*/ 7442 w 20354"/>
                  <a:gd name="T71" fmla="*/ 53 h 4387"/>
                  <a:gd name="T72" fmla="*/ 7818 w 20354"/>
                  <a:gd name="T73" fmla="*/ 31 h 4387"/>
                  <a:gd name="T74" fmla="*/ 8195 w 20354"/>
                  <a:gd name="T75" fmla="*/ 14 h 4387"/>
                  <a:gd name="T76" fmla="*/ 8573 w 20354"/>
                  <a:gd name="T77" fmla="*/ 3 h 4387"/>
                  <a:gd name="T78" fmla="*/ 8910 w 20354"/>
                  <a:gd name="T79" fmla="*/ 3 h 4387"/>
                  <a:gd name="T80" fmla="*/ 9204 w 20354"/>
                  <a:gd name="T81" fmla="*/ 11 h 4387"/>
                  <a:gd name="T82" fmla="*/ 9498 w 20354"/>
                  <a:gd name="T83" fmla="*/ 24 h 4387"/>
                  <a:gd name="T84" fmla="*/ 9791 w 20354"/>
                  <a:gd name="T85" fmla="*/ 39 h 4387"/>
                  <a:gd name="T86" fmla="*/ 11012 w 20354"/>
                  <a:gd name="T87" fmla="*/ 158 h 4387"/>
                  <a:gd name="T88" fmla="*/ 12035 w 20354"/>
                  <a:gd name="T89" fmla="*/ 300 h 4387"/>
                  <a:gd name="T90" fmla="*/ 13052 w 20354"/>
                  <a:gd name="T91" fmla="*/ 465 h 4387"/>
                  <a:gd name="T92" fmla="*/ 14322 w 20354"/>
                  <a:gd name="T93" fmla="*/ 690 h 4387"/>
                  <a:gd name="T94" fmla="*/ 16351 w 20354"/>
                  <a:gd name="T95" fmla="*/ 1073 h 4387"/>
                  <a:gd name="T96" fmla="*/ 17619 w 20354"/>
                  <a:gd name="T97" fmla="*/ 1305 h 4387"/>
                  <a:gd name="T98" fmla="*/ 18637 w 20354"/>
                  <a:gd name="T99" fmla="*/ 1479 h 4387"/>
                  <a:gd name="T100" fmla="*/ 19166 w 20354"/>
                  <a:gd name="T101" fmla="*/ 1560 h 4387"/>
                  <a:gd name="T102" fmla="*/ 19531 w 20354"/>
                  <a:gd name="T103" fmla="*/ 1609 h 4387"/>
                  <a:gd name="T104" fmla="*/ 19897 w 20354"/>
                  <a:gd name="T105" fmla="*/ 1655 h 4387"/>
                  <a:gd name="T106" fmla="*/ 20262 w 20354"/>
                  <a:gd name="T107" fmla="*/ 1696 h 4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354" h="4387">
                    <a:moveTo>
                      <a:pt x="20354" y="1706"/>
                    </a:moveTo>
                    <a:lnTo>
                      <a:pt x="20354" y="4387"/>
                    </a:lnTo>
                    <a:lnTo>
                      <a:pt x="13426" y="4387"/>
                    </a:lnTo>
                    <a:lnTo>
                      <a:pt x="13260" y="4358"/>
                    </a:lnTo>
                    <a:lnTo>
                      <a:pt x="13093" y="4330"/>
                    </a:lnTo>
                    <a:lnTo>
                      <a:pt x="12927" y="4302"/>
                    </a:lnTo>
                    <a:lnTo>
                      <a:pt x="12760" y="4274"/>
                    </a:lnTo>
                    <a:lnTo>
                      <a:pt x="12595" y="4247"/>
                    </a:lnTo>
                    <a:lnTo>
                      <a:pt x="12428" y="4220"/>
                    </a:lnTo>
                    <a:lnTo>
                      <a:pt x="12261" y="4193"/>
                    </a:lnTo>
                    <a:lnTo>
                      <a:pt x="12094" y="4168"/>
                    </a:lnTo>
                    <a:lnTo>
                      <a:pt x="11928" y="4142"/>
                    </a:lnTo>
                    <a:lnTo>
                      <a:pt x="11761" y="4118"/>
                    </a:lnTo>
                    <a:lnTo>
                      <a:pt x="11594" y="4094"/>
                    </a:lnTo>
                    <a:lnTo>
                      <a:pt x="11425" y="4071"/>
                    </a:lnTo>
                    <a:lnTo>
                      <a:pt x="11258" y="4048"/>
                    </a:lnTo>
                    <a:lnTo>
                      <a:pt x="11091" y="4026"/>
                    </a:lnTo>
                    <a:lnTo>
                      <a:pt x="10924" y="4005"/>
                    </a:lnTo>
                    <a:lnTo>
                      <a:pt x="10756" y="3984"/>
                    </a:lnTo>
                    <a:lnTo>
                      <a:pt x="9939" y="3907"/>
                    </a:lnTo>
                    <a:lnTo>
                      <a:pt x="9865" y="3901"/>
                    </a:lnTo>
                    <a:lnTo>
                      <a:pt x="9791" y="3898"/>
                    </a:lnTo>
                    <a:lnTo>
                      <a:pt x="9718" y="3893"/>
                    </a:lnTo>
                    <a:lnTo>
                      <a:pt x="9644" y="3889"/>
                    </a:lnTo>
                    <a:lnTo>
                      <a:pt x="9570" y="3885"/>
                    </a:lnTo>
                    <a:lnTo>
                      <a:pt x="9498" y="3881"/>
                    </a:lnTo>
                    <a:lnTo>
                      <a:pt x="9424" y="3879"/>
                    </a:lnTo>
                    <a:lnTo>
                      <a:pt x="9351" y="3875"/>
                    </a:lnTo>
                    <a:lnTo>
                      <a:pt x="9277" y="3872"/>
                    </a:lnTo>
                    <a:lnTo>
                      <a:pt x="9204" y="3870"/>
                    </a:lnTo>
                    <a:lnTo>
                      <a:pt x="9130" y="3867"/>
                    </a:lnTo>
                    <a:lnTo>
                      <a:pt x="9056" y="3864"/>
                    </a:lnTo>
                    <a:lnTo>
                      <a:pt x="8984" y="3863"/>
                    </a:lnTo>
                    <a:lnTo>
                      <a:pt x="8910" y="3861"/>
                    </a:lnTo>
                    <a:lnTo>
                      <a:pt x="8836" y="3859"/>
                    </a:lnTo>
                    <a:lnTo>
                      <a:pt x="8762" y="3858"/>
                    </a:lnTo>
                    <a:lnTo>
                      <a:pt x="8668" y="3859"/>
                    </a:lnTo>
                    <a:lnTo>
                      <a:pt x="8573" y="3861"/>
                    </a:lnTo>
                    <a:lnTo>
                      <a:pt x="8478" y="3863"/>
                    </a:lnTo>
                    <a:lnTo>
                      <a:pt x="8383" y="3866"/>
                    </a:lnTo>
                    <a:lnTo>
                      <a:pt x="8289" y="3868"/>
                    </a:lnTo>
                    <a:lnTo>
                      <a:pt x="8195" y="3872"/>
                    </a:lnTo>
                    <a:lnTo>
                      <a:pt x="8101" y="3876"/>
                    </a:lnTo>
                    <a:lnTo>
                      <a:pt x="8007" y="3880"/>
                    </a:lnTo>
                    <a:lnTo>
                      <a:pt x="7913" y="3884"/>
                    </a:lnTo>
                    <a:lnTo>
                      <a:pt x="7818" y="3889"/>
                    </a:lnTo>
                    <a:lnTo>
                      <a:pt x="7724" y="3894"/>
                    </a:lnTo>
                    <a:lnTo>
                      <a:pt x="7630" y="3899"/>
                    </a:lnTo>
                    <a:lnTo>
                      <a:pt x="7535" y="3905"/>
                    </a:lnTo>
                    <a:lnTo>
                      <a:pt x="7442" y="3912"/>
                    </a:lnTo>
                    <a:lnTo>
                      <a:pt x="7347" y="3918"/>
                    </a:lnTo>
                    <a:lnTo>
                      <a:pt x="7252" y="3924"/>
                    </a:lnTo>
                    <a:lnTo>
                      <a:pt x="7135" y="3936"/>
                    </a:lnTo>
                    <a:lnTo>
                      <a:pt x="7018" y="3947"/>
                    </a:lnTo>
                    <a:lnTo>
                      <a:pt x="6902" y="3959"/>
                    </a:lnTo>
                    <a:lnTo>
                      <a:pt x="6784" y="3972"/>
                    </a:lnTo>
                    <a:lnTo>
                      <a:pt x="6668" y="3984"/>
                    </a:lnTo>
                    <a:lnTo>
                      <a:pt x="6551" y="3997"/>
                    </a:lnTo>
                    <a:lnTo>
                      <a:pt x="6435" y="4011"/>
                    </a:lnTo>
                    <a:lnTo>
                      <a:pt x="6318" y="4025"/>
                    </a:lnTo>
                    <a:lnTo>
                      <a:pt x="6202" y="4039"/>
                    </a:lnTo>
                    <a:lnTo>
                      <a:pt x="6086" y="4054"/>
                    </a:lnTo>
                    <a:lnTo>
                      <a:pt x="5968" y="4070"/>
                    </a:lnTo>
                    <a:lnTo>
                      <a:pt x="5852" y="4085"/>
                    </a:lnTo>
                    <a:lnTo>
                      <a:pt x="5736" y="4102"/>
                    </a:lnTo>
                    <a:lnTo>
                      <a:pt x="5620" y="4118"/>
                    </a:lnTo>
                    <a:lnTo>
                      <a:pt x="5503" y="4135"/>
                    </a:lnTo>
                    <a:lnTo>
                      <a:pt x="5387" y="4153"/>
                    </a:lnTo>
                    <a:lnTo>
                      <a:pt x="5304" y="4165"/>
                    </a:lnTo>
                    <a:lnTo>
                      <a:pt x="5223" y="4179"/>
                    </a:lnTo>
                    <a:lnTo>
                      <a:pt x="5140" y="4193"/>
                    </a:lnTo>
                    <a:lnTo>
                      <a:pt x="5057" y="4207"/>
                    </a:lnTo>
                    <a:lnTo>
                      <a:pt x="4975" y="4221"/>
                    </a:lnTo>
                    <a:lnTo>
                      <a:pt x="4892" y="4235"/>
                    </a:lnTo>
                    <a:lnTo>
                      <a:pt x="4811" y="4249"/>
                    </a:lnTo>
                    <a:lnTo>
                      <a:pt x="4728" y="4265"/>
                    </a:lnTo>
                    <a:lnTo>
                      <a:pt x="4646" y="4279"/>
                    </a:lnTo>
                    <a:lnTo>
                      <a:pt x="4565" y="4294"/>
                    </a:lnTo>
                    <a:lnTo>
                      <a:pt x="4482" y="4309"/>
                    </a:lnTo>
                    <a:lnTo>
                      <a:pt x="4400" y="4325"/>
                    </a:lnTo>
                    <a:lnTo>
                      <a:pt x="4319" y="4340"/>
                    </a:lnTo>
                    <a:lnTo>
                      <a:pt x="4236" y="4355"/>
                    </a:lnTo>
                    <a:lnTo>
                      <a:pt x="4154" y="4372"/>
                    </a:lnTo>
                    <a:lnTo>
                      <a:pt x="4072" y="4387"/>
                    </a:lnTo>
                    <a:lnTo>
                      <a:pt x="5" y="4387"/>
                    </a:lnTo>
                    <a:lnTo>
                      <a:pt x="0" y="1534"/>
                    </a:lnTo>
                    <a:lnTo>
                      <a:pt x="46" y="1523"/>
                    </a:lnTo>
                    <a:lnTo>
                      <a:pt x="92" y="1510"/>
                    </a:lnTo>
                    <a:lnTo>
                      <a:pt x="139" y="1497"/>
                    </a:lnTo>
                    <a:lnTo>
                      <a:pt x="185" y="1485"/>
                    </a:lnTo>
                    <a:lnTo>
                      <a:pt x="231" y="1472"/>
                    </a:lnTo>
                    <a:lnTo>
                      <a:pt x="277" y="1459"/>
                    </a:lnTo>
                    <a:lnTo>
                      <a:pt x="323" y="1445"/>
                    </a:lnTo>
                    <a:lnTo>
                      <a:pt x="369" y="1431"/>
                    </a:lnTo>
                    <a:lnTo>
                      <a:pt x="513" y="1389"/>
                    </a:lnTo>
                    <a:lnTo>
                      <a:pt x="658" y="1348"/>
                    </a:lnTo>
                    <a:lnTo>
                      <a:pt x="802" y="1307"/>
                    </a:lnTo>
                    <a:lnTo>
                      <a:pt x="947" y="1267"/>
                    </a:lnTo>
                    <a:lnTo>
                      <a:pt x="1092" y="1227"/>
                    </a:lnTo>
                    <a:lnTo>
                      <a:pt x="1237" y="1188"/>
                    </a:lnTo>
                    <a:lnTo>
                      <a:pt x="1382" y="1149"/>
                    </a:lnTo>
                    <a:lnTo>
                      <a:pt x="1528" y="1111"/>
                    </a:lnTo>
                    <a:lnTo>
                      <a:pt x="1673" y="1073"/>
                    </a:lnTo>
                    <a:lnTo>
                      <a:pt x="1818" y="1036"/>
                    </a:lnTo>
                    <a:lnTo>
                      <a:pt x="1965" y="999"/>
                    </a:lnTo>
                    <a:lnTo>
                      <a:pt x="2110" y="963"/>
                    </a:lnTo>
                    <a:lnTo>
                      <a:pt x="2256" y="928"/>
                    </a:lnTo>
                    <a:lnTo>
                      <a:pt x="2402" y="892"/>
                    </a:lnTo>
                    <a:lnTo>
                      <a:pt x="2549" y="856"/>
                    </a:lnTo>
                    <a:lnTo>
                      <a:pt x="2695" y="822"/>
                    </a:lnTo>
                    <a:lnTo>
                      <a:pt x="2863" y="783"/>
                    </a:lnTo>
                    <a:lnTo>
                      <a:pt x="3030" y="747"/>
                    </a:lnTo>
                    <a:lnTo>
                      <a:pt x="3198" y="710"/>
                    </a:lnTo>
                    <a:lnTo>
                      <a:pt x="3365" y="674"/>
                    </a:lnTo>
                    <a:lnTo>
                      <a:pt x="3533" y="638"/>
                    </a:lnTo>
                    <a:lnTo>
                      <a:pt x="3700" y="604"/>
                    </a:lnTo>
                    <a:lnTo>
                      <a:pt x="3868" y="569"/>
                    </a:lnTo>
                    <a:lnTo>
                      <a:pt x="4037" y="536"/>
                    </a:lnTo>
                    <a:lnTo>
                      <a:pt x="4205" y="503"/>
                    </a:lnTo>
                    <a:lnTo>
                      <a:pt x="4373" y="471"/>
                    </a:lnTo>
                    <a:lnTo>
                      <a:pt x="4542" y="441"/>
                    </a:lnTo>
                    <a:lnTo>
                      <a:pt x="4710" y="410"/>
                    </a:lnTo>
                    <a:lnTo>
                      <a:pt x="4880" y="379"/>
                    </a:lnTo>
                    <a:lnTo>
                      <a:pt x="5048" y="350"/>
                    </a:lnTo>
                    <a:lnTo>
                      <a:pt x="5217" y="322"/>
                    </a:lnTo>
                    <a:lnTo>
                      <a:pt x="5387" y="294"/>
                    </a:lnTo>
                    <a:lnTo>
                      <a:pt x="5503" y="277"/>
                    </a:lnTo>
                    <a:lnTo>
                      <a:pt x="5620" y="260"/>
                    </a:lnTo>
                    <a:lnTo>
                      <a:pt x="5736" y="243"/>
                    </a:lnTo>
                    <a:lnTo>
                      <a:pt x="5852" y="228"/>
                    </a:lnTo>
                    <a:lnTo>
                      <a:pt x="5968" y="211"/>
                    </a:lnTo>
                    <a:lnTo>
                      <a:pt x="6086" y="196"/>
                    </a:lnTo>
                    <a:lnTo>
                      <a:pt x="6202" y="182"/>
                    </a:lnTo>
                    <a:lnTo>
                      <a:pt x="6318" y="167"/>
                    </a:lnTo>
                    <a:lnTo>
                      <a:pt x="6435" y="152"/>
                    </a:lnTo>
                    <a:lnTo>
                      <a:pt x="6551" y="140"/>
                    </a:lnTo>
                    <a:lnTo>
                      <a:pt x="6668" y="126"/>
                    </a:lnTo>
                    <a:lnTo>
                      <a:pt x="6784" y="113"/>
                    </a:lnTo>
                    <a:lnTo>
                      <a:pt x="6902" y="101"/>
                    </a:lnTo>
                    <a:lnTo>
                      <a:pt x="7018" y="89"/>
                    </a:lnTo>
                    <a:lnTo>
                      <a:pt x="7135" y="77"/>
                    </a:lnTo>
                    <a:lnTo>
                      <a:pt x="7252" y="67"/>
                    </a:lnTo>
                    <a:lnTo>
                      <a:pt x="7347" y="59"/>
                    </a:lnTo>
                    <a:lnTo>
                      <a:pt x="7442" y="53"/>
                    </a:lnTo>
                    <a:lnTo>
                      <a:pt x="7535" y="47"/>
                    </a:lnTo>
                    <a:lnTo>
                      <a:pt x="7630" y="42"/>
                    </a:lnTo>
                    <a:lnTo>
                      <a:pt x="7724" y="36"/>
                    </a:lnTo>
                    <a:lnTo>
                      <a:pt x="7818" y="31"/>
                    </a:lnTo>
                    <a:lnTo>
                      <a:pt x="7913" y="26"/>
                    </a:lnTo>
                    <a:lnTo>
                      <a:pt x="8007" y="21"/>
                    </a:lnTo>
                    <a:lnTo>
                      <a:pt x="8101" y="17"/>
                    </a:lnTo>
                    <a:lnTo>
                      <a:pt x="8195" y="14"/>
                    </a:lnTo>
                    <a:lnTo>
                      <a:pt x="8289" y="11"/>
                    </a:lnTo>
                    <a:lnTo>
                      <a:pt x="8383" y="8"/>
                    </a:lnTo>
                    <a:lnTo>
                      <a:pt x="8478" y="6"/>
                    </a:lnTo>
                    <a:lnTo>
                      <a:pt x="8573" y="3"/>
                    </a:lnTo>
                    <a:lnTo>
                      <a:pt x="8668" y="2"/>
                    </a:lnTo>
                    <a:lnTo>
                      <a:pt x="8762" y="0"/>
                    </a:lnTo>
                    <a:lnTo>
                      <a:pt x="8836" y="1"/>
                    </a:lnTo>
                    <a:lnTo>
                      <a:pt x="8910" y="3"/>
                    </a:lnTo>
                    <a:lnTo>
                      <a:pt x="8984" y="5"/>
                    </a:lnTo>
                    <a:lnTo>
                      <a:pt x="9056" y="7"/>
                    </a:lnTo>
                    <a:lnTo>
                      <a:pt x="9130" y="8"/>
                    </a:lnTo>
                    <a:lnTo>
                      <a:pt x="9204" y="11"/>
                    </a:lnTo>
                    <a:lnTo>
                      <a:pt x="9277" y="14"/>
                    </a:lnTo>
                    <a:lnTo>
                      <a:pt x="9351" y="17"/>
                    </a:lnTo>
                    <a:lnTo>
                      <a:pt x="9424" y="20"/>
                    </a:lnTo>
                    <a:lnTo>
                      <a:pt x="9498" y="24"/>
                    </a:lnTo>
                    <a:lnTo>
                      <a:pt x="9570" y="28"/>
                    </a:lnTo>
                    <a:lnTo>
                      <a:pt x="9644" y="31"/>
                    </a:lnTo>
                    <a:lnTo>
                      <a:pt x="9718" y="35"/>
                    </a:lnTo>
                    <a:lnTo>
                      <a:pt x="9791" y="39"/>
                    </a:lnTo>
                    <a:lnTo>
                      <a:pt x="9865" y="44"/>
                    </a:lnTo>
                    <a:lnTo>
                      <a:pt x="9939" y="48"/>
                    </a:lnTo>
                    <a:lnTo>
                      <a:pt x="10756" y="126"/>
                    </a:lnTo>
                    <a:lnTo>
                      <a:pt x="11012" y="158"/>
                    </a:lnTo>
                    <a:lnTo>
                      <a:pt x="11269" y="191"/>
                    </a:lnTo>
                    <a:lnTo>
                      <a:pt x="11524" y="226"/>
                    </a:lnTo>
                    <a:lnTo>
                      <a:pt x="11779" y="263"/>
                    </a:lnTo>
                    <a:lnTo>
                      <a:pt x="12035" y="300"/>
                    </a:lnTo>
                    <a:lnTo>
                      <a:pt x="12290" y="340"/>
                    </a:lnTo>
                    <a:lnTo>
                      <a:pt x="12544" y="381"/>
                    </a:lnTo>
                    <a:lnTo>
                      <a:pt x="12799" y="423"/>
                    </a:lnTo>
                    <a:lnTo>
                      <a:pt x="13052" y="465"/>
                    </a:lnTo>
                    <a:lnTo>
                      <a:pt x="13307" y="508"/>
                    </a:lnTo>
                    <a:lnTo>
                      <a:pt x="13561" y="553"/>
                    </a:lnTo>
                    <a:lnTo>
                      <a:pt x="13815" y="599"/>
                    </a:lnTo>
                    <a:lnTo>
                      <a:pt x="14322" y="690"/>
                    </a:lnTo>
                    <a:lnTo>
                      <a:pt x="14830" y="785"/>
                    </a:lnTo>
                    <a:lnTo>
                      <a:pt x="15336" y="880"/>
                    </a:lnTo>
                    <a:lnTo>
                      <a:pt x="15843" y="977"/>
                    </a:lnTo>
                    <a:lnTo>
                      <a:pt x="16351" y="1073"/>
                    </a:lnTo>
                    <a:lnTo>
                      <a:pt x="16857" y="1167"/>
                    </a:lnTo>
                    <a:lnTo>
                      <a:pt x="17111" y="1214"/>
                    </a:lnTo>
                    <a:lnTo>
                      <a:pt x="17366" y="1260"/>
                    </a:lnTo>
                    <a:lnTo>
                      <a:pt x="17619" y="1305"/>
                    </a:lnTo>
                    <a:lnTo>
                      <a:pt x="17873" y="1351"/>
                    </a:lnTo>
                    <a:lnTo>
                      <a:pt x="18127" y="1394"/>
                    </a:lnTo>
                    <a:lnTo>
                      <a:pt x="18382" y="1437"/>
                    </a:lnTo>
                    <a:lnTo>
                      <a:pt x="18637" y="1479"/>
                    </a:lnTo>
                    <a:lnTo>
                      <a:pt x="18891" y="1520"/>
                    </a:lnTo>
                    <a:lnTo>
                      <a:pt x="18982" y="1533"/>
                    </a:lnTo>
                    <a:lnTo>
                      <a:pt x="19074" y="1547"/>
                    </a:lnTo>
                    <a:lnTo>
                      <a:pt x="19166" y="1560"/>
                    </a:lnTo>
                    <a:lnTo>
                      <a:pt x="19256" y="1573"/>
                    </a:lnTo>
                    <a:lnTo>
                      <a:pt x="19348" y="1585"/>
                    </a:lnTo>
                    <a:lnTo>
                      <a:pt x="19440" y="1597"/>
                    </a:lnTo>
                    <a:lnTo>
                      <a:pt x="19531" y="1609"/>
                    </a:lnTo>
                    <a:lnTo>
                      <a:pt x="19622" y="1621"/>
                    </a:lnTo>
                    <a:lnTo>
                      <a:pt x="19714" y="1632"/>
                    </a:lnTo>
                    <a:lnTo>
                      <a:pt x="19805" y="1644"/>
                    </a:lnTo>
                    <a:lnTo>
                      <a:pt x="19897" y="1655"/>
                    </a:lnTo>
                    <a:lnTo>
                      <a:pt x="19988" y="1666"/>
                    </a:lnTo>
                    <a:lnTo>
                      <a:pt x="20080" y="1677"/>
                    </a:lnTo>
                    <a:lnTo>
                      <a:pt x="20171" y="1687"/>
                    </a:lnTo>
                    <a:lnTo>
                      <a:pt x="20262" y="1696"/>
                    </a:lnTo>
                    <a:lnTo>
                      <a:pt x="20354" y="1706"/>
                    </a:lnTo>
                    <a:close/>
                  </a:path>
                </a:pathLst>
              </a:custGeom>
              <a:solidFill>
                <a:srgbClr val="EE9B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62" name="Freeform 222"/>
              <p:cNvSpPr>
                <a:spLocks/>
              </p:cNvSpPr>
              <p:nvPr/>
            </p:nvSpPr>
            <p:spPr bwMode="auto">
              <a:xfrm>
                <a:off x="326" y="3241"/>
                <a:ext cx="96" cy="41"/>
              </a:xfrm>
              <a:custGeom>
                <a:avLst/>
                <a:gdLst>
                  <a:gd name="T0" fmla="*/ 368 w 386"/>
                  <a:gd name="T1" fmla="*/ 0 h 165"/>
                  <a:gd name="T2" fmla="*/ 368 w 386"/>
                  <a:gd name="T3" fmla="*/ 0 h 165"/>
                  <a:gd name="T4" fmla="*/ 322 w 386"/>
                  <a:gd name="T5" fmla="*/ 14 h 165"/>
                  <a:gd name="T6" fmla="*/ 276 w 386"/>
                  <a:gd name="T7" fmla="*/ 27 h 165"/>
                  <a:gd name="T8" fmla="*/ 230 w 386"/>
                  <a:gd name="T9" fmla="*/ 41 h 165"/>
                  <a:gd name="T10" fmla="*/ 184 w 386"/>
                  <a:gd name="T11" fmla="*/ 54 h 165"/>
                  <a:gd name="T12" fmla="*/ 138 w 386"/>
                  <a:gd name="T13" fmla="*/ 67 h 165"/>
                  <a:gd name="T14" fmla="*/ 92 w 386"/>
                  <a:gd name="T15" fmla="*/ 79 h 165"/>
                  <a:gd name="T16" fmla="*/ 46 w 386"/>
                  <a:gd name="T17" fmla="*/ 91 h 165"/>
                  <a:gd name="T18" fmla="*/ 0 w 386"/>
                  <a:gd name="T19" fmla="*/ 104 h 165"/>
                  <a:gd name="T20" fmla="*/ 16 w 386"/>
                  <a:gd name="T21" fmla="*/ 165 h 165"/>
                  <a:gd name="T22" fmla="*/ 63 w 386"/>
                  <a:gd name="T23" fmla="*/ 153 h 165"/>
                  <a:gd name="T24" fmla="*/ 109 w 386"/>
                  <a:gd name="T25" fmla="*/ 141 h 165"/>
                  <a:gd name="T26" fmla="*/ 155 w 386"/>
                  <a:gd name="T27" fmla="*/ 128 h 165"/>
                  <a:gd name="T28" fmla="*/ 201 w 386"/>
                  <a:gd name="T29" fmla="*/ 115 h 165"/>
                  <a:gd name="T30" fmla="*/ 248 w 386"/>
                  <a:gd name="T31" fmla="*/ 102 h 165"/>
                  <a:gd name="T32" fmla="*/ 294 w 386"/>
                  <a:gd name="T33" fmla="*/ 90 h 165"/>
                  <a:gd name="T34" fmla="*/ 340 w 386"/>
                  <a:gd name="T35" fmla="*/ 76 h 165"/>
                  <a:gd name="T36" fmla="*/ 386 w 386"/>
                  <a:gd name="T37" fmla="*/ 62 h 165"/>
                  <a:gd name="T38" fmla="*/ 386 w 386"/>
                  <a:gd name="T39" fmla="*/ 62 h 165"/>
                  <a:gd name="T40" fmla="*/ 368 w 386"/>
                  <a:gd name="T41" fmla="*/ 0 h 165"/>
                  <a:gd name="T42" fmla="*/ 368 w 386"/>
                  <a:gd name="T43" fmla="*/ 0 h 165"/>
                  <a:gd name="T44" fmla="*/ 368 w 386"/>
                  <a:gd name="T4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6" h="165">
                    <a:moveTo>
                      <a:pt x="368" y="0"/>
                    </a:moveTo>
                    <a:lnTo>
                      <a:pt x="368" y="0"/>
                    </a:lnTo>
                    <a:lnTo>
                      <a:pt x="322" y="14"/>
                    </a:lnTo>
                    <a:lnTo>
                      <a:pt x="276" y="27"/>
                    </a:lnTo>
                    <a:lnTo>
                      <a:pt x="230" y="41"/>
                    </a:lnTo>
                    <a:lnTo>
                      <a:pt x="184" y="54"/>
                    </a:lnTo>
                    <a:lnTo>
                      <a:pt x="138" y="67"/>
                    </a:lnTo>
                    <a:lnTo>
                      <a:pt x="92" y="79"/>
                    </a:lnTo>
                    <a:lnTo>
                      <a:pt x="46" y="91"/>
                    </a:lnTo>
                    <a:lnTo>
                      <a:pt x="0" y="104"/>
                    </a:lnTo>
                    <a:lnTo>
                      <a:pt x="16" y="165"/>
                    </a:lnTo>
                    <a:lnTo>
                      <a:pt x="63" y="153"/>
                    </a:lnTo>
                    <a:lnTo>
                      <a:pt x="109" y="141"/>
                    </a:lnTo>
                    <a:lnTo>
                      <a:pt x="155" y="128"/>
                    </a:lnTo>
                    <a:lnTo>
                      <a:pt x="201" y="115"/>
                    </a:lnTo>
                    <a:lnTo>
                      <a:pt x="248" y="102"/>
                    </a:lnTo>
                    <a:lnTo>
                      <a:pt x="294" y="90"/>
                    </a:lnTo>
                    <a:lnTo>
                      <a:pt x="340" y="76"/>
                    </a:lnTo>
                    <a:lnTo>
                      <a:pt x="386" y="62"/>
                    </a:lnTo>
                    <a:lnTo>
                      <a:pt x="386" y="62"/>
                    </a:lnTo>
                    <a:lnTo>
                      <a:pt x="368" y="0"/>
                    </a:lnTo>
                    <a:lnTo>
                      <a:pt x="368" y="0"/>
                    </a:lnTo>
                    <a:lnTo>
                      <a:pt x="3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63" name="Freeform 223"/>
              <p:cNvSpPr>
                <a:spLocks/>
              </p:cNvSpPr>
              <p:nvPr/>
            </p:nvSpPr>
            <p:spPr bwMode="auto">
              <a:xfrm>
                <a:off x="418" y="3089"/>
                <a:ext cx="585" cy="168"/>
              </a:xfrm>
              <a:custGeom>
                <a:avLst/>
                <a:gdLst>
                  <a:gd name="T0" fmla="*/ 2328 w 2342"/>
                  <a:gd name="T1" fmla="*/ 0 h 671"/>
                  <a:gd name="T2" fmla="*/ 2328 w 2342"/>
                  <a:gd name="T3" fmla="*/ 0 h 671"/>
                  <a:gd name="T4" fmla="*/ 2181 w 2342"/>
                  <a:gd name="T5" fmla="*/ 35 h 671"/>
                  <a:gd name="T6" fmla="*/ 2035 w 2342"/>
                  <a:gd name="T7" fmla="*/ 69 h 671"/>
                  <a:gd name="T8" fmla="*/ 1889 w 2342"/>
                  <a:gd name="T9" fmla="*/ 105 h 671"/>
                  <a:gd name="T10" fmla="*/ 1743 w 2342"/>
                  <a:gd name="T11" fmla="*/ 140 h 671"/>
                  <a:gd name="T12" fmla="*/ 1596 w 2342"/>
                  <a:gd name="T13" fmla="*/ 177 h 671"/>
                  <a:gd name="T14" fmla="*/ 1451 w 2342"/>
                  <a:gd name="T15" fmla="*/ 214 h 671"/>
                  <a:gd name="T16" fmla="*/ 1305 w 2342"/>
                  <a:gd name="T17" fmla="*/ 251 h 671"/>
                  <a:gd name="T18" fmla="*/ 1160 w 2342"/>
                  <a:gd name="T19" fmla="*/ 289 h 671"/>
                  <a:gd name="T20" fmla="*/ 1015 w 2342"/>
                  <a:gd name="T21" fmla="*/ 328 h 671"/>
                  <a:gd name="T22" fmla="*/ 869 w 2342"/>
                  <a:gd name="T23" fmla="*/ 366 h 671"/>
                  <a:gd name="T24" fmla="*/ 724 w 2342"/>
                  <a:gd name="T25" fmla="*/ 405 h 671"/>
                  <a:gd name="T26" fmla="*/ 579 w 2342"/>
                  <a:gd name="T27" fmla="*/ 445 h 671"/>
                  <a:gd name="T28" fmla="*/ 433 w 2342"/>
                  <a:gd name="T29" fmla="*/ 486 h 671"/>
                  <a:gd name="T30" fmla="*/ 289 w 2342"/>
                  <a:gd name="T31" fmla="*/ 527 h 671"/>
                  <a:gd name="T32" fmla="*/ 144 w 2342"/>
                  <a:gd name="T33" fmla="*/ 567 h 671"/>
                  <a:gd name="T34" fmla="*/ 0 w 2342"/>
                  <a:gd name="T35" fmla="*/ 609 h 671"/>
                  <a:gd name="T36" fmla="*/ 18 w 2342"/>
                  <a:gd name="T37" fmla="*/ 671 h 671"/>
                  <a:gd name="T38" fmla="*/ 162 w 2342"/>
                  <a:gd name="T39" fmla="*/ 629 h 671"/>
                  <a:gd name="T40" fmla="*/ 306 w 2342"/>
                  <a:gd name="T41" fmla="*/ 588 h 671"/>
                  <a:gd name="T42" fmla="*/ 451 w 2342"/>
                  <a:gd name="T43" fmla="*/ 547 h 671"/>
                  <a:gd name="T44" fmla="*/ 595 w 2342"/>
                  <a:gd name="T45" fmla="*/ 506 h 671"/>
                  <a:gd name="T46" fmla="*/ 740 w 2342"/>
                  <a:gd name="T47" fmla="*/ 467 h 671"/>
                  <a:gd name="T48" fmla="*/ 886 w 2342"/>
                  <a:gd name="T49" fmla="*/ 427 h 671"/>
                  <a:gd name="T50" fmla="*/ 1030 w 2342"/>
                  <a:gd name="T51" fmla="*/ 389 h 671"/>
                  <a:gd name="T52" fmla="*/ 1175 w 2342"/>
                  <a:gd name="T53" fmla="*/ 351 h 671"/>
                  <a:gd name="T54" fmla="*/ 1321 w 2342"/>
                  <a:gd name="T55" fmla="*/ 312 h 671"/>
                  <a:gd name="T56" fmla="*/ 1466 w 2342"/>
                  <a:gd name="T57" fmla="*/ 275 h 671"/>
                  <a:gd name="T58" fmla="*/ 1613 w 2342"/>
                  <a:gd name="T59" fmla="*/ 240 h 671"/>
                  <a:gd name="T60" fmla="*/ 1758 w 2342"/>
                  <a:gd name="T61" fmla="*/ 203 h 671"/>
                  <a:gd name="T62" fmla="*/ 1903 w 2342"/>
                  <a:gd name="T63" fmla="*/ 167 h 671"/>
                  <a:gd name="T64" fmla="*/ 2050 w 2342"/>
                  <a:gd name="T65" fmla="*/ 131 h 671"/>
                  <a:gd name="T66" fmla="*/ 2197 w 2342"/>
                  <a:gd name="T67" fmla="*/ 97 h 671"/>
                  <a:gd name="T68" fmla="*/ 2342 w 2342"/>
                  <a:gd name="T69" fmla="*/ 61 h 671"/>
                  <a:gd name="T70" fmla="*/ 2342 w 2342"/>
                  <a:gd name="T71" fmla="*/ 61 h 671"/>
                  <a:gd name="T72" fmla="*/ 2328 w 2342"/>
                  <a:gd name="T73" fmla="*/ 0 h 671"/>
                  <a:gd name="T74" fmla="*/ 2328 w 2342"/>
                  <a:gd name="T75" fmla="*/ 0 h 671"/>
                  <a:gd name="T76" fmla="*/ 2328 w 2342"/>
                  <a:gd name="T7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2" h="671">
                    <a:moveTo>
                      <a:pt x="2328" y="0"/>
                    </a:moveTo>
                    <a:lnTo>
                      <a:pt x="2328" y="0"/>
                    </a:lnTo>
                    <a:lnTo>
                      <a:pt x="2181" y="35"/>
                    </a:lnTo>
                    <a:lnTo>
                      <a:pt x="2035" y="69"/>
                    </a:lnTo>
                    <a:lnTo>
                      <a:pt x="1889" y="105"/>
                    </a:lnTo>
                    <a:lnTo>
                      <a:pt x="1743" y="140"/>
                    </a:lnTo>
                    <a:lnTo>
                      <a:pt x="1596" y="177"/>
                    </a:lnTo>
                    <a:lnTo>
                      <a:pt x="1451" y="214"/>
                    </a:lnTo>
                    <a:lnTo>
                      <a:pt x="1305" y="251"/>
                    </a:lnTo>
                    <a:lnTo>
                      <a:pt x="1160" y="289"/>
                    </a:lnTo>
                    <a:lnTo>
                      <a:pt x="1015" y="328"/>
                    </a:lnTo>
                    <a:lnTo>
                      <a:pt x="869" y="366"/>
                    </a:lnTo>
                    <a:lnTo>
                      <a:pt x="724" y="405"/>
                    </a:lnTo>
                    <a:lnTo>
                      <a:pt x="579" y="445"/>
                    </a:lnTo>
                    <a:lnTo>
                      <a:pt x="433" y="486"/>
                    </a:lnTo>
                    <a:lnTo>
                      <a:pt x="289" y="527"/>
                    </a:lnTo>
                    <a:lnTo>
                      <a:pt x="144" y="567"/>
                    </a:lnTo>
                    <a:lnTo>
                      <a:pt x="0" y="609"/>
                    </a:lnTo>
                    <a:lnTo>
                      <a:pt x="18" y="671"/>
                    </a:lnTo>
                    <a:lnTo>
                      <a:pt x="162" y="629"/>
                    </a:lnTo>
                    <a:lnTo>
                      <a:pt x="306" y="588"/>
                    </a:lnTo>
                    <a:lnTo>
                      <a:pt x="451" y="547"/>
                    </a:lnTo>
                    <a:lnTo>
                      <a:pt x="595" y="506"/>
                    </a:lnTo>
                    <a:lnTo>
                      <a:pt x="740" y="467"/>
                    </a:lnTo>
                    <a:lnTo>
                      <a:pt x="886" y="427"/>
                    </a:lnTo>
                    <a:lnTo>
                      <a:pt x="1030" y="389"/>
                    </a:lnTo>
                    <a:lnTo>
                      <a:pt x="1175" y="351"/>
                    </a:lnTo>
                    <a:lnTo>
                      <a:pt x="1321" y="312"/>
                    </a:lnTo>
                    <a:lnTo>
                      <a:pt x="1466" y="275"/>
                    </a:lnTo>
                    <a:lnTo>
                      <a:pt x="1613" y="240"/>
                    </a:lnTo>
                    <a:lnTo>
                      <a:pt x="1758" y="203"/>
                    </a:lnTo>
                    <a:lnTo>
                      <a:pt x="1903" y="167"/>
                    </a:lnTo>
                    <a:lnTo>
                      <a:pt x="2050" y="131"/>
                    </a:lnTo>
                    <a:lnTo>
                      <a:pt x="2197" y="97"/>
                    </a:lnTo>
                    <a:lnTo>
                      <a:pt x="2342" y="61"/>
                    </a:lnTo>
                    <a:lnTo>
                      <a:pt x="2342" y="61"/>
                    </a:lnTo>
                    <a:lnTo>
                      <a:pt x="2328" y="0"/>
                    </a:lnTo>
                    <a:lnTo>
                      <a:pt x="2328" y="0"/>
                    </a:lnTo>
                    <a:lnTo>
                      <a:pt x="232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64" name="Freeform 224"/>
              <p:cNvSpPr>
                <a:spLocks/>
              </p:cNvSpPr>
              <p:nvPr/>
            </p:nvSpPr>
            <p:spPr bwMode="auto">
              <a:xfrm>
                <a:off x="1000" y="2957"/>
                <a:ext cx="676" cy="147"/>
              </a:xfrm>
              <a:custGeom>
                <a:avLst/>
                <a:gdLst>
                  <a:gd name="T0" fmla="*/ 2694 w 2704"/>
                  <a:gd name="T1" fmla="*/ 0 h 590"/>
                  <a:gd name="T2" fmla="*/ 2694 w 2704"/>
                  <a:gd name="T3" fmla="*/ 0 h 590"/>
                  <a:gd name="T4" fmla="*/ 2524 w 2704"/>
                  <a:gd name="T5" fmla="*/ 28 h 590"/>
                  <a:gd name="T6" fmla="*/ 2355 w 2704"/>
                  <a:gd name="T7" fmla="*/ 57 h 590"/>
                  <a:gd name="T8" fmla="*/ 2185 w 2704"/>
                  <a:gd name="T9" fmla="*/ 87 h 590"/>
                  <a:gd name="T10" fmla="*/ 2017 w 2704"/>
                  <a:gd name="T11" fmla="*/ 116 h 590"/>
                  <a:gd name="T12" fmla="*/ 1847 w 2704"/>
                  <a:gd name="T13" fmla="*/ 147 h 590"/>
                  <a:gd name="T14" fmla="*/ 1679 w 2704"/>
                  <a:gd name="T15" fmla="*/ 179 h 590"/>
                  <a:gd name="T16" fmla="*/ 1511 w 2704"/>
                  <a:gd name="T17" fmla="*/ 210 h 590"/>
                  <a:gd name="T18" fmla="*/ 1342 w 2704"/>
                  <a:gd name="T19" fmla="*/ 242 h 590"/>
                  <a:gd name="T20" fmla="*/ 1174 w 2704"/>
                  <a:gd name="T21" fmla="*/ 277 h 590"/>
                  <a:gd name="T22" fmla="*/ 1006 w 2704"/>
                  <a:gd name="T23" fmla="*/ 310 h 590"/>
                  <a:gd name="T24" fmla="*/ 839 w 2704"/>
                  <a:gd name="T25" fmla="*/ 346 h 590"/>
                  <a:gd name="T26" fmla="*/ 670 w 2704"/>
                  <a:gd name="T27" fmla="*/ 380 h 590"/>
                  <a:gd name="T28" fmla="*/ 502 w 2704"/>
                  <a:gd name="T29" fmla="*/ 417 h 590"/>
                  <a:gd name="T30" fmla="*/ 335 w 2704"/>
                  <a:gd name="T31" fmla="*/ 454 h 590"/>
                  <a:gd name="T32" fmla="*/ 167 w 2704"/>
                  <a:gd name="T33" fmla="*/ 491 h 590"/>
                  <a:gd name="T34" fmla="*/ 0 w 2704"/>
                  <a:gd name="T35" fmla="*/ 529 h 590"/>
                  <a:gd name="T36" fmla="*/ 14 w 2704"/>
                  <a:gd name="T37" fmla="*/ 590 h 590"/>
                  <a:gd name="T38" fmla="*/ 181 w 2704"/>
                  <a:gd name="T39" fmla="*/ 553 h 590"/>
                  <a:gd name="T40" fmla="*/ 349 w 2704"/>
                  <a:gd name="T41" fmla="*/ 515 h 590"/>
                  <a:gd name="T42" fmla="*/ 516 w 2704"/>
                  <a:gd name="T43" fmla="*/ 479 h 590"/>
                  <a:gd name="T44" fmla="*/ 683 w 2704"/>
                  <a:gd name="T45" fmla="*/ 442 h 590"/>
                  <a:gd name="T46" fmla="*/ 852 w 2704"/>
                  <a:gd name="T47" fmla="*/ 408 h 590"/>
                  <a:gd name="T48" fmla="*/ 1019 w 2704"/>
                  <a:gd name="T49" fmla="*/ 372 h 590"/>
                  <a:gd name="T50" fmla="*/ 1187 w 2704"/>
                  <a:gd name="T51" fmla="*/ 339 h 590"/>
                  <a:gd name="T52" fmla="*/ 1355 w 2704"/>
                  <a:gd name="T53" fmla="*/ 306 h 590"/>
                  <a:gd name="T54" fmla="*/ 1522 w 2704"/>
                  <a:gd name="T55" fmla="*/ 273 h 590"/>
                  <a:gd name="T56" fmla="*/ 1690 w 2704"/>
                  <a:gd name="T57" fmla="*/ 241 h 590"/>
                  <a:gd name="T58" fmla="*/ 1859 w 2704"/>
                  <a:gd name="T59" fmla="*/ 209 h 590"/>
                  <a:gd name="T60" fmla="*/ 2028 w 2704"/>
                  <a:gd name="T61" fmla="*/ 179 h 590"/>
                  <a:gd name="T62" fmla="*/ 2197 w 2704"/>
                  <a:gd name="T63" fmla="*/ 149 h 590"/>
                  <a:gd name="T64" fmla="*/ 2365 w 2704"/>
                  <a:gd name="T65" fmla="*/ 120 h 590"/>
                  <a:gd name="T66" fmla="*/ 2535 w 2704"/>
                  <a:gd name="T67" fmla="*/ 92 h 590"/>
                  <a:gd name="T68" fmla="*/ 2704 w 2704"/>
                  <a:gd name="T69" fmla="*/ 64 h 590"/>
                  <a:gd name="T70" fmla="*/ 2704 w 2704"/>
                  <a:gd name="T71" fmla="*/ 64 h 590"/>
                  <a:gd name="T72" fmla="*/ 2694 w 2704"/>
                  <a:gd name="T73" fmla="*/ 0 h 590"/>
                  <a:gd name="T74" fmla="*/ 2694 w 2704"/>
                  <a:gd name="T75" fmla="*/ 0 h 590"/>
                  <a:gd name="T76" fmla="*/ 2694 w 2704"/>
                  <a:gd name="T7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04" h="590">
                    <a:moveTo>
                      <a:pt x="2694" y="0"/>
                    </a:moveTo>
                    <a:lnTo>
                      <a:pt x="2694" y="0"/>
                    </a:lnTo>
                    <a:lnTo>
                      <a:pt x="2524" y="28"/>
                    </a:lnTo>
                    <a:lnTo>
                      <a:pt x="2355" y="57"/>
                    </a:lnTo>
                    <a:lnTo>
                      <a:pt x="2185" y="87"/>
                    </a:lnTo>
                    <a:lnTo>
                      <a:pt x="2017" y="116"/>
                    </a:lnTo>
                    <a:lnTo>
                      <a:pt x="1847" y="147"/>
                    </a:lnTo>
                    <a:lnTo>
                      <a:pt x="1679" y="179"/>
                    </a:lnTo>
                    <a:lnTo>
                      <a:pt x="1511" y="210"/>
                    </a:lnTo>
                    <a:lnTo>
                      <a:pt x="1342" y="242"/>
                    </a:lnTo>
                    <a:lnTo>
                      <a:pt x="1174" y="277"/>
                    </a:lnTo>
                    <a:lnTo>
                      <a:pt x="1006" y="310"/>
                    </a:lnTo>
                    <a:lnTo>
                      <a:pt x="839" y="346"/>
                    </a:lnTo>
                    <a:lnTo>
                      <a:pt x="670" y="380"/>
                    </a:lnTo>
                    <a:lnTo>
                      <a:pt x="502" y="417"/>
                    </a:lnTo>
                    <a:lnTo>
                      <a:pt x="335" y="454"/>
                    </a:lnTo>
                    <a:lnTo>
                      <a:pt x="167" y="491"/>
                    </a:lnTo>
                    <a:lnTo>
                      <a:pt x="0" y="529"/>
                    </a:lnTo>
                    <a:lnTo>
                      <a:pt x="14" y="590"/>
                    </a:lnTo>
                    <a:lnTo>
                      <a:pt x="181" y="553"/>
                    </a:lnTo>
                    <a:lnTo>
                      <a:pt x="349" y="515"/>
                    </a:lnTo>
                    <a:lnTo>
                      <a:pt x="516" y="479"/>
                    </a:lnTo>
                    <a:lnTo>
                      <a:pt x="683" y="442"/>
                    </a:lnTo>
                    <a:lnTo>
                      <a:pt x="852" y="408"/>
                    </a:lnTo>
                    <a:lnTo>
                      <a:pt x="1019" y="372"/>
                    </a:lnTo>
                    <a:lnTo>
                      <a:pt x="1187" y="339"/>
                    </a:lnTo>
                    <a:lnTo>
                      <a:pt x="1355" y="306"/>
                    </a:lnTo>
                    <a:lnTo>
                      <a:pt x="1522" y="273"/>
                    </a:lnTo>
                    <a:lnTo>
                      <a:pt x="1690" y="241"/>
                    </a:lnTo>
                    <a:lnTo>
                      <a:pt x="1859" y="209"/>
                    </a:lnTo>
                    <a:lnTo>
                      <a:pt x="2028" y="179"/>
                    </a:lnTo>
                    <a:lnTo>
                      <a:pt x="2197" y="149"/>
                    </a:lnTo>
                    <a:lnTo>
                      <a:pt x="2365" y="120"/>
                    </a:lnTo>
                    <a:lnTo>
                      <a:pt x="2535" y="92"/>
                    </a:lnTo>
                    <a:lnTo>
                      <a:pt x="2704" y="64"/>
                    </a:lnTo>
                    <a:lnTo>
                      <a:pt x="2704" y="64"/>
                    </a:lnTo>
                    <a:lnTo>
                      <a:pt x="2694" y="0"/>
                    </a:lnTo>
                    <a:lnTo>
                      <a:pt x="2694" y="0"/>
                    </a:lnTo>
                    <a:lnTo>
                      <a:pt x="269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65" name="Freeform 225"/>
              <p:cNvSpPr>
                <a:spLocks/>
              </p:cNvSpPr>
              <p:nvPr/>
            </p:nvSpPr>
            <p:spPr bwMode="auto">
              <a:xfrm>
                <a:off x="1673" y="2900"/>
                <a:ext cx="469" cy="73"/>
              </a:xfrm>
              <a:custGeom>
                <a:avLst/>
                <a:gdLst>
                  <a:gd name="T0" fmla="*/ 1868 w 1874"/>
                  <a:gd name="T1" fmla="*/ 0 h 291"/>
                  <a:gd name="T2" fmla="*/ 1868 w 1874"/>
                  <a:gd name="T3" fmla="*/ 0 h 291"/>
                  <a:gd name="T4" fmla="*/ 1750 w 1874"/>
                  <a:gd name="T5" fmla="*/ 12 h 291"/>
                  <a:gd name="T6" fmla="*/ 1633 w 1874"/>
                  <a:gd name="T7" fmla="*/ 23 h 291"/>
                  <a:gd name="T8" fmla="*/ 1516 w 1874"/>
                  <a:gd name="T9" fmla="*/ 35 h 291"/>
                  <a:gd name="T10" fmla="*/ 1399 w 1874"/>
                  <a:gd name="T11" fmla="*/ 47 h 291"/>
                  <a:gd name="T12" fmla="*/ 1283 w 1874"/>
                  <a:gd name="T13" fmla="*/ 60 h 291"/>
                  <a:gd name="T14" fmla="*/ 1165 w 1874"/>
                  <a:gd name="T15" fmla="*/ 73 h 291"/>
                  <a:gd name="T16" fmla="*/ 1049 w 1874"/>
                  <a:gd name="T17" fmla="*/ 87 h 291"/>
                  <a:gd name="T18" fmla="*/ 932 w 1874"/>
                  <a:gd name="T19" fmla="*/ 101 h 291"/>
                  <a:gd name="T20" fmla="*/ 816 w 1874"/>
                  <a:gd name="T21" fmla="*/ 115 h 291"/>
                  <a:gd name="T22" fmla="*/ 700 w 1874"/>
                  <a:gd name="T23" fmla="*/ 130 h 291"/>
                  <a:gd name="T24" fmla="*/ 583 w 1874"/>
                  <a:gd name="T25" fmla="*/ 146 h 291"/>
                  <a:gd name="T26" fmla="*/ 467 w 1874"/>
                  <a:gd name="T27" fmla="*/ 161 h 291"/>
                  <a:gd name="T28" fmla="*/ 351 w 1874"/>
                  <a:gd name="T29" fmla="*/ 177 h 291"/>
                  <a:gd name="T30" fmla="*/ 233 w 1874"/>
                  <a:gd name="T31" fmla="*/ 193 h 291"/>
                  <a:gd name="T32" fmla="*/ 117 w 1874"/>
                  <a:gd name="T33" fmla="*/ 211 h 291"/>
                  <a:gd name="T34" fmla="*/ 0 w 1874"/>
                  <a:gd name="T35" fmla="*/ 227 h 291"/>
                  <a:gd name="T36" fmla="*/ 10 w 1874"/>
                  <a:gd name="T37" fmla="*/ 291 h 291"/>
                  <a:gd name="T38" fmla="*/ 126 w 1874"/>
                  <a:gd name="T39" fmla="*/ 273 h 291"/>
                  <a:gd name="T40" fmla="*/ 242 w 1874"/>
                  <a:gd name="T41" fmla="*/ 256 h 291"/>
                  <a:gd name="T42" fmla="*/ 358 w 1874"/>
                  <a:gd name="T43" fmla="*/ 240 h 291"/>
                  <a:gd name="T44" fmla="*/ 475 w 1874"/>
                  <a:gd name="T45" fmla="*/ 225 h 291"/>
                  <a:gd name="T46" fmla="*/ 592 w 1874"/>
                  <a:gd name="T47" fmla="*/ 208 h 291"/>
                  <a:gd name="T48" fmla="*/ 708 w 1874"/>
                  <a:gd name="T49" fmla="*/ 193 h 291"/>
                  <a:gd name="T50" fmla="*/ 824 w 1874"/>
                  <a:gd name="T51" fmla="*/ 179 h 291"/>
                  <a:gd name="T52" fmla="*/ 940 w 1874"/>
                  <a:gd name="T53" fmla="*/ 163 h 291"/>
                  <a:gd name="T54" fmla="*/ 1057 w 1874"/>
                  <a:gd name="T55" fmla="*/ 149 h 291"/>
                  <a:gd name="T56" fmla="*/ 1173 w 1874"/>
                  <a:gd name="T57" fmla="*/ 137 h 291"/>
                  <a:gd name="T58" fmla="*/ 1289 w 1874"/>
                  <a:gd name="T59" fmla="*/ 123 h 291"/>
                  <a:gd name="T60" fmla="*/ 1406 w 1874"/>
                  <a:gd name="T61" fmla="*/ 110 h 291"/>
                  <a:gd name="T62" fmla="*/ 1522 w 1874"/>
                  <a:gd name="T63" fmla="*/ 98 h 291"/>
                  <a:gd name="T64" fmla="*/ 1640 w 1874"/>
                  <a:gd name="T65" fmla="*/ 86 h 291"/>
                  <a:gd name="T66" fmla="*/ 1757 w 1874"/>
                  <a:gd name="T67" fmla="*/ 74 h 291"/>
                  <a:gd name="T68" fmla="*/ 1874 w 1874"/>
                  <a:gd name="T69" fmla="*/ 64 h 291"/>
                  <a:gd name="T70" fmla="*/ 1873 w 1874"/>
                  <a:gd name="T71" fmla="*/ 64 h 291"/>
                  <a:gd name="T72" fmla="*/ 1868 w 1874"/>
                  <a:gd name="T73" fmla="*/ 0 h 291"/>
                  <a:gd name="T74" fmla="*/ 1868 w 1874"/>
                  <a:gd name="T75" fmla="*/ 0 h 291"/>
                  <a:gd name="T76" fmla="*/ 1868 w 1874"/>
                  <a:gd name="T7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4" h="291">
                    <a:moveTo>
                      <a:pt x="1868" y="0"/>
                    </a:moveTo>
                    <a:lnTo>
                      <a:pt x="1868" y="0"/>
                    </a:lnTo>
                    <a:lnTo>
                      <a:pt x="1750" y="12"/>
                    </a:lnTo>
                    <a:lnTo>
                      <a:pt x="1633" y="23"/>
                    </a:lnTo>
                    <a:lnTo>
                      <a:pt x="1516" y="35"/>
                    </a:lnTo>
                    <a:lnTo>
                      <a:pt x="1399" y="47"/>
                    </a:lnTo>
                    <a:lnTo>
                      <a:pt x="1283" y="60"/>
                    </a:lnTo>
                    <a:lnTo>
                      <a:pt x="1165" y="73"/>
                    </a:lnTo>
                    <a:lnTo>
                      <a:pt x="1049" y="87"/>
                    </a:lnTo>
                    <a:lnTo>
                      <a:pt x="932" y="101"/>
                    </a:lnTo>
                    <a:lnTo>
                      <a:pt x="816" y="115"/>
                    </a:lnTo>
                    <a:lnTo>
                      <a:pt x="700" y="130"/>
                    </a:lnTo>
                    <a:lnTo>
                      <a:pt x="583" y="146"/>
                    </a:lnTo>
                    <a:lnTo>
                      <a:pt x="467" y="161"/>
                    </a:lnTo>
                    <a:lnTo>
                      <a:pt x="351" y="177"/>
                    </a:lnTo>
                    <a:lnTo>
                      <a:pt x="233" y="193"/>
                    </a:lnTo>
                    <a:lnTo>
                      <a:pt x="117" y="211"/>
                    </a:lnTo>
                    <a:lnTo>
                      <a:pt x="0" y="227"/>
                    </a:lnTo>
                    <a:lnTo>
                      <a:pt x="10" y="291"/>
                    </a:lnTo>
                    <a:lnTo>
                      <a:pt x="126" y="273"/>
                    </a:lnTo>
                    <a:lnTo>
                      <a:pt x="242" y="256"/>
                    </a:lnTo>
                    <a:lnTo>
                      <a:pt x="358" y="240"/>
                    </a:lnTo>
                    <a:lnTo>
                      <a:pt x="475" y="225"/>
                    </a:lnTo>
                    <a:lnTo>
                      <a:pt x="592" y="208"/>
                    </a:lnTo>
                    <a:lnTo>
                      <a:pt x="708" y="193"/>
                    </a:lnTo>
                    <a:lnTo>
                      <a:pt x="824" y="179"/>
                    </a:lnTo>
                    <a:lnTo>
                      <a:pt x="940" y="163"/>
                    </a:lnTo>
                    <a:lnTo>
                      <a:pt x="1057" y="149"/>
                    </a:lnTo>
                    <a:lnTo>
                      <a:pt x="1173" y="137"/>
                    </a:lnTo>
                    <a:lnTo>
                      <a:pt x="1289" y="123"/>
                    </a:lnTo>
                    <a:lnTo>
                      <a:pt x="1406" y="110"/>
                    </a:lnTo>
                    <a:lnTo>
                      <a:pt x="1522" y="98"/>
                    </a:lnTo>
                    <a:lnTo>
                      <a:pt x="1640" y="86"/>
                    </a:lnTo>
                    <a:lnTo>
                      <a:pt x="1757" y="74"/>
                    </a:lnTo>
                    <a:lnTo>
                      <a:pt x="1874" y="64"/>
                    </a:lnTo>
                    <a:lnTo>
                      <a:pt x="1873" y="64"/>
                    </a:lnTo>
                    <a:lnTo>
                      <a:pt x="1868" y="0"/>
                    </a:lnTo>
                    <a:lnTo>
                      <a:pt x="1868" y="0"/>
                    </a:lnTo>
                    <a:lnTo>
                      <a:pt x="18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66" name="Freeform 226"/>
              <p:cNvSpPr>
                <a:spLocks/>
              </p:cNvSpPr>
              <p:nvPr/>
            </p:nvSpPr>
            <p:spPr bwMode="auto">
              <a:xfrm>
                <a:off x="2140" y="2883"/>
                <a:ext cx="378" cy="33"/>
              </a:xfrm>
              <a:custGeom>
                <a:avLst/>
                <a:gdLst>
                  <a:gd name="T0" fmla="*/ 1512 w 1512"/>
                  <a:gd name="T1" fmla="*/ 1 h 131"/>
                  <a:gd name="T2" fmla="*/ 1512 w 1512"/>
                  <a:gd name="T3" fmla="*/ 1 h 131"/>
                  <a:gd name="T4" fmla="*/ 1416 w 1512"/>
                  <a:gd name="T5" fmla="*/ 2 h 131"/>
                  <a:gd name="T6" fmla="*/ 1322 w 1512"/>
                  <a:gd name="T7" fmla="*/ 3 h 131"/>
                  <a:gd name="T8" fmla="*/ 1228 w 1512"/>
                  <a:gd name="T9" fmla="*/ 6 h 131"/>
                  <a:gd name="T10" fmla="*/ 1133 w 1512"/>
                  <a:gd name="T11" fmla="*/ 9 h 131"/>
                  <a:gd name="T12" fmla="*/ 1039 w 1512"/>
                  <a:gd name="T13" fmla="*/ 11 h 131"/>
                  <a:gd name="T14" fmla="*/ 945 w 1512"/>
                  <a:gd name="T15" fmla="*/ 14 h 131"/>
                  <a:gd name="T16" fmla="*/ 850 w 1512"/>
                  <a:gd name="T17" fmla="*/ 17 h 131"/>
                  <a:gd name="T18" fmla="*/ 756 w 1512"/>
                  <a:gd name="T19" fmla="*/ 21 h 131"/>
                  <a:gd name="T20" fmla="*/ 662 w 1512"/>
                  <a:gd name="T21" fmla="*/ 26 h 131"/>
                  <a:gd name="T22" fmla="*/ 567 w 1512"/>
                  <a:gd name="T23" fmla="*/ 32 h 131"/>
                  <a:gd name="T24" fmla="*/ 473 w 1512"/>
                  <a:gd name="T25" fmla="*/ 37 h 131"/>
                  <a:gd name="T26" fmla="*/ 378 w 1512"/>
                  <a:gd name="T27" fmla="*/ 42 h 131"/>
                  <a:gd name="T28" fmla="*/ 284 w 1512"/>
                  <a:gd name="T29" fmla="*/ 47 h 131"/>
                  <a:gd name="T30" fmla="*/ 190 w 1512"/>
                  <a:gd name="T31" fmla="*/ 53 h 131"/>
                  <a:gd name="T32" fmla="*/ 95 w 1512"/>
                  <a:gd name="T33" fmla="*/ 60 h 131"/>
                  <a:gd name="T34" fmla="*/ 0 w 1512"/>
                  <a:gd name="T35" fmla="*/ 67 h 131"/>
                  <a:gd name="T36" fmla="*/ 5 w 1512"/>
                  <a:gd name="T37" fmla="*/ 131 h 131"/>
                  <a:gd name="T38" fmla="*/ 99 w 1512"/>
                  <a:gd name="T39" fmla="*/ 123 h 131"/>
                  <a:gd name="T40" fmla="*/ 194 w 1512"/>
                  <a:gd name="T41" fmla="*/ 117 h 131"/>
                  <a:gd name="T42" fmla="*/ 288 w 1512"/>
                  <a:gd name="T43" fmla="*/ 111 h 131"/>
                  <a:gd name="T44" fmla="*/ 382 w 1512"/>
                  <a:gd name="T45" fmla="*/ 105 h 131"/>
                  <a:gd name="T46" fmla="*/ 477 w 1512"/>
                  <a:gd name="T47" fmla="*/ 100 h 131"/>
                  <a:gd name="T48" fmla="*/ 570 w 1512"/>
                  <a:gd name="T49" fmla="*/ 95 h 131"/>
                  <a:gd name="T50" fmla="*/ 664 w 1512"/>
                  <a:gd name="T51" fmla="*/ 90 h 131"/>
                  <a:gd name="T52" fmla="*/ 758 w 1512"/>
                  <a:gd name="T53" fmla="*/ 85 h 131"/>
                  <a:gd name="T54" fmla="*/ 853 w 1512"/>
                  <a:gd name="T55" fmla="*/ 81 h 131"/>
                  <a:gd name="T56" fmla="*/ 946 w 1512"/>
                  <a:gd name="T57" fmla="*/ 77 h 131"/>
                  <a:gd name="T58" fmla="*/ 1040 w 1512"/>
                  <a:gd name="T59" fmla="*/ 75 h 131"/>
                  <a:gd name="T60" fmla="*/ 1135 w 1512"/>
                  <a:gd name="T61" fmla="*/ 72 h 131"/>
                  <a:gd name="T62" fmla="*/ 1229 w 1512"/>
                  <a:gd name="T63" fmla="*/ 70 h 131"/>
                  <a:gd name="T64" fmla="*/ 1323 w 1512"/>
                  <a:gd name="T65" fmla="*/ 67 h 131"/>
                  <a:gd name="T66" fmla="*/ 1418 w 1512"/>
                  <a:gd name="T67" fmla="*/ 66 h 131"/>
                  <a:gd name="T68" fmla="*/ 1512 w 1512"/>
                  <a:gd name="T69" fmla="*/ 63 h 131"/>
                  <a:gd name="T70" fmla="*/ 1512 w 1512"/>
                  <a:gd name="T71" fmla="*/ 63 h 131"/>
                  <a:gd name="T72" fmla="*/ 1512 w 1512"/>
                  <a:gd name="T73" fmla="*/ 1 h 131"/>
                  <a:gd name="T74" fmla="*/ 1512 w 1512"/>
                  <a:gd name="T75" fmla="*/ 0 h 131"/>
                  <a:gd name="T76" fmla="*/ 1512 w 1512"/>
                  <a:gd name="T7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2" h="131">
                    <a:moveTo>
                      <a:pt x="1512" y="1"/>
                    </a:moveTo>
                    <a:lnTo>
                      <a:pt x="1512" y="1"/>
                    </a:lnTo>
                    <a:lnTo>
                      <a:pt x="1416" y="2"/>
                    </a:lnTo>
                    <a:lnTo>
                      <a:pt x="1322" y="3"/>
                    </a:lnTo>
                    <a:lnTo>
                      <a:pt x="1228" y="6"/>
                    </a:lnTo>
                    <a:lnTo>
                      <a:pt x="1133" y="9"/>
                    </a:lnTo>
                    <a:lnTo>
                      <a:pt x="1039" y="11"/>
                    </a:lnTo>
                    <a:lnTo>
                      <a:pt x="945" y="14"/>
                    </a:lnTo>
                    <a:lnTo>
                      <a:pt x="850" y="17"/>
                    </a:lnTo>
                    <a:lnTo>
                      <a:pt x="756" y="21"/>
                    </a:lnTo>
                    <a:lnTo>
                      <a:pt x="662" y="26"/>
                    </a:lnTo>
                    <a:lnTo>
                      <a:pt x="567" y="32"/>
                    </a:lnTo>
                    <a:lnTo>
                      <a:pt x="473" y="37"/>
                    </a:lnTo>
                    <a:lnTo>
                      <a:pt x="378" y="42"/>
                    </a:lnTo>
                    <a:lnTo>
                      <a:pt x="284" y="47"/>
                    </a:lnTo>
                    <a:lnTo>
                      <a:pt x="190" y="53"/>
                    </a:lnTo>
                    <a:lnTo>
                      <a:pt x="95" y="60"/>
                    </a:lnTo>
                    <a:lnTo>
                      <a:pt x="0" y="67"/>
                    </a:lnTo>
                    <a:lnTo>
                      <a:pt x="5" y="131"/>
                    </a:lnTo>
                    <a:lnTo>
                      <a:pt x="99" y="123"/>
                    </a:lnTo>
                    <a:lnTo>
                      <a:pt x="194" y="117"/>
                    </a:lnTo>
                    <a:lnTo>
                      <a:pt x="288" y="111"/>
                    </a:lnTo>
                    <a:lnTo>
                      <a:pt x="382" y="105"/>
                    </a:lnTo>
                    <a:lnTo>
                      <a:pt x="477" y="100"/>
                    </a:lnTo>
                    <a:lnTo>
                      <a:pt x="570" y="95"/>
                    </a:lnTo>
                    <a:lnTo>
                      <a:pt x="664" y="90"/>
                    </a:lnTo>
                    <a:lnTo>
                      <a:pt x="758" y="85"/>
                    </a:lnTo>
                    <a:lnTo>
                      <a:pt x="853" y="81"/>
                    </a:lnTo>
                    <a:lnTo>
                      <a:pt x="946" y="77"/>
                    </a:lnTo>
                    <a:lnTo>
                      <a:pt x="1040" y="75"/>
                    </a:lnTo>
                    <a:lnTo>
                      <a:pt x="1135" y="72"/>
                    </a:lnTo>
                    <a:lnTo>
                      <a:pt x="1229" y="70"/>
                    </a:lnTo>
                    <a:lnTo>
                      <a:pt x="1323" y="67"/>
                    </a:lnTo>
                    <a:lnTo>
                      <a:pt x="1418" y="66"/>
                    </a:lnTo>
                    <a:lnTo>
                      <a:pt x="1512" y="63"/>
                    </a:lnTo>
                    <a:lnTo>
                      <a:pt x="1512" y="63"/>
                    </a:lnTo>
                    <a:lnTo>
                      <a:pt x="1512" y="1"/>
                    </a:lnTo>
                    <a:lnTo>
                      <a:pt x="1512" y="0"/>
                    </a:lnTo>
                    <a:lnTo>
                      <a:pt x="1512" y="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67" name="Freeform 227"/>
              <p:cNvSpPr>
                <a:spLocks/>
              </p:cNvSpPr>
              <p:nvPr/>
            </p:nvSpPr>
            <p:spPr bwMode="auto">
              <a:xfrm>
                <a:off x="2518" y="2883"/>
                <a:ext cx="295" cy="28"/>
              </a:xfrm>
              <a:custGeom>
                <a:avLst/>
                <a:gdLst>
                  <a:gd name="T0" fmla="*/ 1179 w 1179"/>
                  <a:gd name="T1" fmla="*/ 47 h 111"/>
                  <a:gd name="T2" fmla="*/ 1178 w 1179"/>
                  <a:gd name="T3" fmla="*/ 47 h 111"/>
                  <a:gd name="T4" fmla="*/ 1105 w 1179"/>
                  <a:gd name="T5" fmla="*/ 43 h 111"/>
                  <a:gd name="T6" fmla="*/ 1031 w 1179"/>
                  <a:gd name="T7" fmla="*/ 38 h 111"/>
                  <a:gd name="T8" fmla="*/ 957 w 1179"/>
                  <a:gd name="T9" fmla="*/ 34 h 111"/>
                  <a:gd name="T10" fmla="*/ 884 w 1179"/>
                  <a:gd name="T11" fmla="*/ 31 h 111"/>
                  <a:gd name="T12" fmla="*/ 811 w 1179"/>
                  <a:gd name="T13" fmla="*/ 27 h 111"/>
                  <a:gd name="T14" fmla="*/ 737 w 1179"/>
                  <a:gd name="T15" fmla="*/ 23 h 111"/>
                  <a:gd name="T16" fmla="*/ 663 w 1179"/>
                  <a:gd name="T17" fmla="*/ 19 h 111"/>
                  <a:gd name="T18" fmla="*/ 590 w 1179"/>
                  <a:gd name="T19" fmla="*/ 16 h 111"/>
                  <a:gd name="T20" fmla="*/ 516 w 1179"/>
                  <a:gd name="T21" fmla="*/ 13 h 111"/>
                  <a:gd name="T22" fmla="*/ 442 w 1179"/>
                  <a:gd name="T23" fmla="*/ 10 h 111"/>
                  <a:gd name="T24" fmla="*/ 370 w 1179"/>
                  <a:gd name="T25" fmla="*/ 8 h 111"/>
                  <a:gd name="T26" fmla="*/ 296 w 1179"/>
                  <a:gd name="T27" fmla="*/ 6 h 111"/>
                  <a:gd name="T28" fmla="*/ 222 w 1179"/>
                  <a:gd name="T29" fmla="*/ 4 h 111"/>
                  <a:gd name="T30" fmla="*/ 148 w 1179"/>
                  <a:gd name="T31" fmla="*/ 2 h 111"/>
                  <a:gd name="T32" fmla="*/ 74 w 1179"/>
                  <a:gd name="T33" fmla="*/ 0 h 111"/>
                  <a:gd name="T34" fmla="*/ 0 w 1179"/>
                  <a:gd name="T35" fmla="*/ 0 h 111"/>
                  <a:gd name="T36" fmla="*/ 0 w 1179"/>
                  <a:gd name="T37" fmla="*/ 62 h 111"/>
                  <a:gd name="T38" fmla="*/ 74 w 1179"/>
                  <a:gd name="T39" fmla="*/ 64 h 111"/>
                  <a:gd name="T40" fmla="*/ 147 w 1179"/>
                  <a:gd name="T41" fmla="*/ 66 h 111"/>
                  <a:gd name="T42" fmla="*/ 221 w 1179"/>
                  <a:gd name="T43" fmla="*/ 67 h 111"/>
                  <a:gd name="T44" fmla="*/ 294 w 1179"/>
                  <a:gd name="T45" fmla="*/ 70 h 111"/>
                  <a:gd name="T46" fmla="*/ 367 w 1179"/>
                  <a:gd name="T47" fmla="*/ 71 h 111"/>
                  <a:gd name="T48" fmla="*/ 441 w 1179"/>
                  <a:gd name="T49" fmla="*/ 74 h 111"/>
                  <a:gd name="T50" fmla="*/ 514 w 1179"/>
                  <a:gd name="T51" fmla="*/ 76 h 111"/>
                  <a:gd name="T52" fmla="*/ 588 w 1179"/>
                  <a:gd name="T53" fmla="*/ 80 h 111"/>
                  <a:gd name="T54" fmla="*/ 660 w 1179"/>
                  <a:gd name="T55" fmla="*/ 83 h 111"/>
                  <a:gd name="T56" fmla="*/ 734 w 1179"/>
                  <a:gd name="T57" fmla="*/ 87 h 111"/>
                  <a:gd name="T58" fmla="*/ 807 w 1179"/>
                  <a:gd name="T59" fmla="*/ 90 h 111"/>
                  <a:gd name="T60" fmla="*/ 881 w 1179"/>
                  <a:gd name="T61" fmla="*/ 94 h 111"/>
                  <a:gd name="T62" fmla="*/ 954 w 1179"/>
                  <a:gd name="T63" fmla="*/ 98 h 111"/>
                  <a:gd name="T64" fmla="*/ 1028 w 1179"/>
                  <a:gd name="T65" fmla="*/ 102 h 111"/>
                  <a:gd name="T66" fmla="*/ 1102 w 1179"/>
                  <a:gd name="T67" fmla="*/ 107 h 111"/>
                  <a:gd name="T68" fmla="*/ 1174 w 1179"/>
                  <a:gd name="T69" fmla="*/ 111 h 111"/>
                  <a:gd name="T70" fmla="*/ 1174 w 1179"/>
                  <a:gd name="T71" fmla="*/ 111 h 111"/>
                  <a:gd name="T72" fmla="*/ 1179 w 1179"/>
                  <a:gd name="T73" fmla="*/ 47 h 111"/>
                  <a:gd name="T74" fmla="*/ 1179 w 1179"/>
                  <a:gd name="T75" fmla="*/ 47 h 111"/>
                  <a:gd name="T76" fmla="*/ 1178 w 1179"/>
                  <a:gd name="T77" fmla="*/ 47 h 111"/>
                  <a:gd name="T78" fmla="*/ 1179 w 1179"/>
                  <a:gd name="T79"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9" h="111">
                    <a:moveTo>
                      <a:pt x="1179" y="47"/>
                    </a:moveTo>
                    <a:lnTo>
                      <a:pt x="1178" y="47"/>
                    </a:lnTo>
                    <a:lnTo>
                      <a:pt x="1105" y="43"/>
                    </a:lnTo>
                    <a:lnTo>
                      <a:pt x="1031" y="38"/>
                    </a:lnTo>
                    <a:lnTo>
                      <a:pt x="957" y="34"/>
                    </a:lnTo>
                    <a:lnTo>
                      <a:pt x="884" y="31"/>
                    </a:lnTo>
                    <a:lnTo>
                      <a:pt x="811" y="27"/>
                    </a:lnTo>
                    <a:lnTo>
                      <a:pt x="737" y="23"/>
                    </a:lnTo>
                    <a:lnTo>
                      <a:pt x="663" y="19"/>
                    </a:lnTo>
                    <a:lnTo>
                      <a:pt x="590" y="16"/>
                    </a:lnTo>
                    <a:lnTo>
                      <a:pt x="516" y="13"/>
                    </a:lnTo>
                    <a:lnTo>
                      <a:pt x="442" y="10"/>
                    </a:lnTo>
                    <a:lnTo>
                      <a:pt x="370" y="8"/>
                    </a:lnTo>
                    <a:lnTo>
                      <a:pt x="296" y="6"/>
                    </a:lnTo>
                    <a:lnTo>
                      <a:pt x="222" y="4"/>
                    </a:lnTo>
                    <a:lnTo>
                      <a:pt x="148" y="2"/>
                    </a:lnTo>
                    <a:lnTo>
                      <a:pt x="74" y="0"/>
                    </a:lnTo>
                    <a:lnTo>
                      <a:pt x="0" y="0"/>
                    </a:lnTo>
                    <a:lnTo>
                      <a:pt x="0" y="62"/>
                    </a:lnTo>
                    <a:lnTo>
                      <a:pt x="74" y="64"/>
                    </a:lnTo>
                    <a:lnTo>
                      <a:pt x="147" y="66"/>
                    </a:lnTo>
                    <a:lnTo>
                      <a:pt x="221" y="67"/>
                    </a:lnTo>
                    <a:lnTo>
                      <a:pt x="294" y="70"/>
                    </a:lnTo>
                    <a:lnTo>
                      <a:pt x="367" y="71"/>
                    </a:lnTo>
                    <a:lnTo>
                      <a:pt x="441" y="74"/>
                    </a:lnTo>
                    <a:lnTo>
                      <a:pt x="514" y="76"/>
                    </a:lnTo>
                    <a:lnTo>
                      <a:pt x="588" y="80"/>
                    </a:lnTo>
                    <a:lnTo>
                      <a:pt x="660" y="83"/>
                    </a:lnTo>
                    <a:lnTo>
                      <a:pt x="734" y="87"/>
                    </a:lnTo>
                    <a:lnTo>
                      <a:pt x="807" y="90"/>
                    </a:lnTo>
                    <a:lnTo>
                      <a:pt x="881" y="94"/>
                    </a:lnTo>
                    <a:lnTo>
                      <a:pt x="954" y="98"/>
                    </a:lnTo>
                    <a:lnTo>
                      <a:pt x="1028" y="102"/>
                    </a:lnTo>
                    <a:lnTo>
                      <a:pt x="1102" y="107"/>
                    </a:lnTo>
                    <a:lnTo>
                      <a:pt x="1174" y="111"/>
                    </a:lnTo>
                    <a:lnTo>
                      <a:pt x="1174" y="111"/>
                    </a:lnTo>
                    <a:lnTo>
                      <a:pt x="1179" y="47"/>
                    </a:lnTo>
                    <a:lnTo>
                      <a:pt x="1179" y="47"/>
                    </a:lnTo>
                    <a:lnTo>
                      <a:pt x="1178" y="47"/>
                    </a:lnTo>
                    <a:lnTo>
                      <a:pt x="1179" y="47"/>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68" name="Freeform 228"/>
              <p:cNvSpPr>
                <a:spLocks/>
              </p:cNvSpPr>
              <p:nvPr/>
            </p:nvSpPr>
            <p:spPr bwMode="auto">
              <a:xfrm>
                <a:off x="2812" y="2895"/>
                <a:ext cx="206" cy="36"/>
              </a:xfrm>
              <a:custGeom>
                <a:avLst/>
                <a:gdLst>
                  <a:gd name="T0" fmla="*/ 824 w 824"/>
                  <a:gd name="T1" fmla="*/ 79 h 142"/>
                  <a:gd name="T2" fmla="*/ 823 w 824"/>
                  <a:gd name="T3" fmla="*/ 79 h 142"/>
                  <a:gd name="T4" fmla="*/ 5 w 824"/>
                  <a:gd name="T5" fmla="*/ 0 h 142"/>
                  <a:gd name="T6" fmla="*/ 0 w 824"/>
                  <a:gd name="T7" fmla="*/ 64 h 142"/>
                  <a:gd name="T8" fmla="*/ 817 w 824"/>
                  <a:gd name="T9" fmla="*/ 142 h 142"/>
                  <a:gd name="T10" fmla="*/ 824 w 824"/>
                  <a:gd name="T11" fmla="*/ 79 h 142"/>
                  <a:gd name="T12" fmla="*/ 824 w 824"/>
                  <a:gd name="T13" fmla="*/ 79 h 142"/>
                  <a:gd name="T14" fmla="*/ 824 w 824"/>
                  <a:gd name="T15" fmla="*/ 79 h 142"/>
                  <a:gd name="T16" fmla="*/ 823 w 824"/>
                  <a:gd name="T17" fmla="*/ 79 h 142"/>
                  <a:gd name="T18" fmla="*/ 824 w 824"/>
                  <a:gd name="T19" fmla="*/ 7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4" h="142">
                    <a:moveTo>
                      <a:pt x="824" y="79"/>
                    </a:moveTo>
                    <a:lnTo>
                      <a:pt x="823" y="79"/>
                    </a:lnTo>
                    <a:lnTo>
                      <a:pt x="5" y="0"/>
                    </a:lnTo>
                    <a:lnTo>
                      <a:pt x="0" y="64"/>
                    </a:lnTo>
                    <a:lnTo>
                      <a:pt x="817" y="142"/>
                    </a:lnTo>
                    <a:lnTo>
                      <a:pt x="824" y="79"/>
                    </a:lnTo>
                    <a:lnTo>
                      <a:pt x="824" y="79"/>
                    </a:lnTo>
                    <a:lnTo>
                      <a:pt x="824" y="79"/>
                    </a:lnTo>
                    <a:lnTo>
                      <a:pt x="823" y="79"/>
                    </a:lnTo>
                    <a:lnTo>
                      <a:pt x="824" y="7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69" name="Freeform 229"/>
              <p:cNvSpPr>
                <a:spLocks/>
              </p:cNvSpPr>
              <p:nvPr/>
            </p:nvSpPr>
            <p:spPr bwMode="auto">
              <a:xfrm>
                <a:off x="3016" y="2915"/>
                <a:ext cx="2036" cy="364"/>
              </a:xfrm>
              <a:custGeom>
                <a:avLst/>
                <a:gdLst>
                  <a:gd name="T0" fmla="*/ 8144 w 8144"/>
                  <a:gd name="T1" fmla="*/ 1393 h 1456"/>
                  <a:gd name="T2" fmla="*/ 8144 w 8144"/>
                  <a:gd name="T3" fmla="*/ 1393 h 1456"/>
                  <a:gd name="T4" fmla="*/ 7890 w 8144"/>
                  <a:gd name="T5" fmla="*/ 1353 h 1456"/>
                  <a:gd name="T6" fmla="*/ 7635 w 8144"/>
                  <a:gd name="T7" fmla="*/ 1311 h 1456"/>
                  <a:gd name="T8" fmla="*/ 7381 w 8144"/>
                  <a:gd name="T9" fmla="*/ 1267 h 1456"/>
                  <a:gd name="T10" fmla="*/ 7126 w 8144"/>
                  <a:gd name="T11" fmla="*/ 1224 h 1456"/>
                  <a:gd name="T12" fmla="*/ 6872 w 8144"/>
                  <a:gd name="T13" fmla="*/ 1179 h 1456"/>
                  <a:gd name="T14" fmla="*/ 6619 w 8144"/>
                  <a:gd name="T15" fmla="*/ 1133 h 1456"/>
                  <a:gd name="T16" fmla="*/ 6365 w 8144"/>
                  <a:gd name="T17" fmla="*/ 1087 h 1456"/>
                  <a:gd name="T18" fmla="*/ 6111 w 8144"/>
                  <a:gd name="T19" fmla="*/ 1040 h 1456"/>
                  <a:gd name="T20" fmla="*/ 5604 w 8144"/>
                  <a:gd name="T21" fmla="*/ 946 h 1456"/>
                  <a:gd name="T22" fmla="*/ 5098 w 8144"/>
                  <a:gd name="T23" fmla="*/ 850 h 1456"/>
                  <a:gd name="T24" fmla="*/ 4590 w 8144"/>
                  <a:gd name="T25" fmla="*/ 755 h 1456"/>
                  <a:gd name="T26" fmla="*/ 4083 w 8144"/>
                  <a:gd name="T27" fmla="*/ 659 h 1456"/>
                  <a:gd name="T28" fmla="*/ 3577 w 8144"/>
                  <a:gd name="T29" fmla="*/ 565 h 1456"/>
                  <a:gd name="T30" fmla="*/ 3068 w 8144"/>
                  <a:gd name="T31" fmla="*/ 472 h 1456"/>
                  <a:gd name="T32" fmla="*/ 2814 w 8144"/>
                  <a:gd name="T33" fmla="*/ 427 h 1456"/>
                  <a:gd name="T34" fmla="*/ 2560 w 8144"/>
                  <a:gd name="T35" fmla="*/ 383 h 1456"/>
                  <a:gd name="T36" fmla="*/ 2305 w 8144"/>
                  <a:gd name="T37" fmla="*/ 338 h 1456"/>
                  <a:gd name="T38" fmla="*/ 2052 w 8144"/>
                  <a:gd name="T39" fmla="*/ 296 h 1456"/>
                  <a:gd name="T40" fmla="*/ 1797 w 8144"/>
                  <a:gd name="T41" fmla="*/ 254 h 1456"/>
                  <a:gd name="T42" fmla="*/ 1542 w 8144"/>
                  <a:gd name="T43" fmla="*/ 213 h 1456"/>
                  <a:gd name="T44" fmla="*/ 1287 w 8144"/>
                  <a:gd name="T45" fmla="*/ 175 h 1456"/>
                  <a:gd name="T46" fmla="*/ 1032 w 8144"/>
                  <a:gd name="T47" fmla="*/ 137 h 1456"/>
                  <a:gd name="T48" fmla="*/ 777 w 8144"/>
                  <a:gd name="T49" fmla="*/ 100 h 1456"/>
                  <a:gd name="T50" fmla="*/ 520 w 8144"/>
                  <a:gd name="T51" fmla="*/ 65 h 1456"/>
                  <a:gd name="T52" fmla="*/ 264 w 8144"/>
                  <a:gd name="T53" fmla="*/ 32 h 1456"/>
                  <a:gd name="T54" fmla="*/ 8 w 8144"/>
                  <a:gd name="T55" fmla="*/ 0 h 1456"/>
                  <a:gd name="T56" fmla="*/ 0 w 8144"/>
                  <a:gd name="T57" fmla="*/ 63 h 1456"/>
                  <a:gd name="T58" fmla="*/ 256 w 8144"/>
                  <a:gd name="T59" fmla="*/ 94 h 1456"/>
                  <a:gd name="T60" fmla="*/ 511 w 8144"/>
                  <a:gd name="T61" fmla="*/ 128 h 1456"/>
                  <a:gd name="T62" fmla="*/ 768 w 8144"/>
                  <a:gd name="T63" fmla="*/ 163 h 1456"/>
                  <a:gd name="T64" fmla="*/ 1023 w 8144"/>
                  <a:gd name="T65" fmla="*/ 199 h 1456"/>
                  <a:gd name="T66" fmla="*/ 1278 w 8144"/>
                  <a:gd name="T67" fmla="*/ 237 h 1456"/>
                  <a:gd name="T68" fmla="*/ 1533 w 8144"/>
                  <a:gd name="T69" fmla="*/ 277 h 1456"/>
                  <a:gd name="T70" fmla="*/ 1786 w 8144"/>
                  <a:gd name="T71" fmla="*/ 318 h 1456"/>
                  <a:gd name="T72" fmla="*/ 2041 w 8144"/>
                  <a:gd name="T73" fmla="*/ 358 h 1456"/>
                  <a:gd name="T74" fmla="*/ 2295 w 8144"/>
                  <a:gd name="T75" fmla="*/ 402 h 1456"/>
                  <a:gd name="T76" fmla="*/ 2549 w 8144"/>
                  <a:gd name="T77" fmla="*/ 445 h 1456"/>
                  <a:gd name="T78" fmla="*/ 2804 w 8144"/>
                  <a:gd name="T79" fmla="*/ 490 h 1456"/>
                  <a:gd name="T80" fmla="*/ 3058 w 8144"/>
                  <a:gd name="T81" fmla="*/ 534 h 1456"/>
                  <a:gd name="T82" fmla="*/ 3565 w 8144"/>
                  <a:gd name="T83" fmla="*/ 627 h 1456"/>
                  <a:gd name="T84" fmla="*/ 4071 w 8144"/>
                  <a:gd name="T85" fmla="*/ 722 h 1456"/>
                  <a:gd name="T86" fmla="*/ 4579 w 8144"/>
                  <a:gd name="T87" fmla="*/ 817 h 1456"/>
                  <a:gd name="T88" fmla="*/ 5085 w 8144"/>
                  <a:gd name="T89" fmla="*/ 913 h 1456"/>
                  <a:gd name="T90" fmla="*/ 5592 w 8144"/>
                  <a:gd name="T91" fmla="*/ 1008 h 1456"/>
                  <a:gd name="T92" fmla="*/ 6100 w 8144"/>
                  <a:gd name="T93" fmla="*/ 1104 h 1456"/>
                  <a:gd name="T94" fmla="*/ 6354 w 8144"/>
                  <a:gd name="T95" fmla="*/ 1150 h 1456"/>
                  <a:gd name="T96" fmla="*/ 6607 w 8144"/>
                  <a:gd name="T97" fmla="*/ 1196 h 1456"/>
                  <a:gd name="T98" fmla="*/ 6861 w 8144"/>
                  <a:gd name="T99" fmla="*/ 1242 h 1456"/>
                  <a:gd name="T100" fmla="*/ 7116 w 8144"/>
                  <a:gd name="T101" fmla="*/ 1286 h 1456"/>
                  <a:gd name="T102" fmla="*/ 7370 w 8144"/>
                  <a:gd name="T103" fmla="*/ 1331 h 1456"/>
                  <a:gd name="T104" fmla="*/ 7625 w 8144"/>
                  <a:gd name="T105" fmla="*/ 1373 h 1456"/>
                  <a:gd name="T106" fmla="*/ 7878 w 8144"/>
                  <a:gd name="T107" fmla="*/ 1415 h 1456"/>
                  <a:gd name="T108" fmla="*/ 8135 w 8144"/>
                  <a:gd name="T109" fmla="*/ 1456 h 1456"/>
                  <a:gd name="T110" fmla="*/ 8135 w 8144"/>
                  <a:gd name="T111" fmla="*/ 1456 h 1456"/>
                  <a:gd name="T112" fmla="*/ 8135 w 8144"/>
                  <a:gd name="T113" fmla="*/ 1456 h 1456"/>
                  <a:gd name="T114" fmla="*/ 8135 w 8144"/>
                  <a:gd name="T115" fmla="*/ 1456 h 1456"/>
                  <a:gd name="T116" fmla="*/ 8135 w 8144"/>
                  <a:gd name="T117" fmla="*/ 1456 h 1456"/>
                  <a:gd name="T118" fmla="*/ 8144 w 8144"/>
                  <a:gd name="T119" fmla="*/ 1393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44" h="1456">
                    <a:moveTo>
                      <a:pt x="8144" y="1393"/>
                    </a:moveTo>
                    <a:lnTo>
                      <a:pt x="8144" y="1393"/>
                    </a:lnTo>
                    <a:lnTo>
                      <a:pt x="7890" y="1353"/>
                    </a:lnTo>
                    <a:lnTo>
                      <a:pt x="7635" y="1311"/>
                    </a:lnTo>
                    <a:lnTo>
                      <a:pt x="7381" y="1267"/>
                    </a:lnTo>
                    <a:lnTo>
                      <a:pt x="7126" y="1224"/>
                    </a:lnTo>
                    <a:lnTo>
                      <a:pt x="6872" y="1179"/>
                    </a:lnTo>
                    <a:lnTo>
                      <a:pt x="6619" y="1133"/>
                    </a:lnTo>
                    <a:lnTo>
                      <a:pt x="6365" y="1087"/>
                    </a:lnTo>
                    <a:lnTo>
                      <a:pt x="6111" y="1040"/>
                    </a:lnTo>
                    <a:lnTo>
                      <a:pt x="5604" y="946"/>
                    </a:lnTo>
                    <a:lnTo>
                      <a:pt x="5098" y="850"/>
                    </a:lnTo>
                    <a:lnTo>
                      <a:pt x="4590" y="755"/>
                    </a:lnTo>
                    <a:lnTo>
                      <a:pt x="4083" y="659"/>
                    </a:lnTo>
                    <a:lnTo>
                      <a:pt x="3577" y="565"/>
                    </a:lnTo>
                    <a:lnTo>
                      <a:pt x="3068" y="472"/>
                    </a:lnTo>
                    <a:lnTo>
                      <a:pt x="2814" y="427"/>
                    </a:lnTo>
                    <a:lnTo>
                      <a:pt x="2560" y="383"/>
                    </a:lnTo>
                    <a:lnTo>
                      <a:pt x="2305" y="338"/>
                    </a:lnTo>
                    <a:lnTo>
                      <a:pt x="2052" y="296"/>
                    </a:lnTo>
                    <a:lnTo>
                      <a:pt x="1797" y="254"/>
                    </a:lnTo>
                    <a:lnTo>
                      <a:pt x="1542" y="213"/>
                    </a:lnTo>
                    <a:lnTo>
                      <a:pt x="1287" y="175"/>
                    </a:lnTo>
                    <a:lnTo>
                      <a:pt x="1032" y="137"/>
                    </a:lnTo>
                    <a:lnTo>
                      <a:pt x="777" y="100"/>
                    </a:lnTo>
                    <a:lnTo>
                      <a:pt x="520" y="65"/>
                    </a:lnTo>
                    <a:lnTo>
                      <a:pt x="264" y="32"/>
                    </a:lnTo>
                    <a:lnTo>
                      <a:pt x="8" y="0"/>
                    </a:lnTo>
                    <a:lnTo>
                      <a:pt x="0" y="63"/>
                    </a:lnTo>
                    <a:lnTo>
                      <a:pt x="256" y="94"/>
                    </a:lnTo>
                    <a:lnTo>
                      <a:pt x="511" y="128"/>
                    </a:lnTo>
                    <a:lnTo>
                      <a:pt x="768" y="163"/>
                    </a:lnTo>
                    <a:lnTo>
                      <a:pt x="1023" y="199"/>
                    </a:lnTo>
                    <a:lnTo>
                      <a:pt x="1278" y="237"/>
                    </a:lnTo>
                    <a:lnTo>
                      <a:pt x="1533" y="277"/>
                    </a:lnTo>
                    <a:lnTo>
                      <a:pt x="1786" y="318"/>
                    </a:lnTo>
                    <a:lnTo>
                      <a:pt x="2041" y="358"/>
                    </a:lnTo>
                    <a:lnTo>
                      <a:pt x="2295" y="402"/>
                    </a:lnTo>
                    <a:lnTo>
                      <a:pt x="2549" y="445"/>
                    </a:lnTo>
                    <a:lnTo>
                      <a:pt x="2804" y="490"/>
                    </a:lnTo>
                    <a:lnTo>
                      <a:pt x="3058" y="534"/>
                    </a:lnTo>
                    <a:lnTo>
                      <a:pt x="3565" y="627"/>
                    </a:lnTo>
                    <a:lnTo>
                      <a:pt x="4071" y="722"/>
                    </a:lnTo>
                    <a:lnTo>
                      <a:pt x="4579" y="817"/>
                    </a:lnTo>
                    <a:lnTo>
                      <a:pt x="5085" y="913"/>
                    </a:lnTo>
                    <a:lnTo>
                      <a:pt x="5592" y="1008"/>
                    </a:lnTo>
                    <a:lnTo>
                      <a:pt x="6100" y="1104"/>
                    </a:lnTo>
                    <a:lnTo>
                      <a:pt x="6354" y="1150"/>
                    </a:lnTo>
                    <a:lnTo>
                      <a:pt x="6607" y="1196"/>
                    </a:lnTo>
                    <a:lnTo>
                      <a:pt x="6861" y="1242"/>
                    </a:lnTo>
                    <a:lnTo>
                      <a:pt x="7116" y="1286"/>
                    </a:lnTo>
                    <a:lnTo>
                      <a:pt x="7370" y="1331"/>
                    </a:lnTo>
                    <a:lnTo>
                      <a:pt x="7625" y="1373"/>
                    </a:lnTo>
                    <a:lnTo>
                      <a:pt x="7878" y="1415"/>
                    </a:lnTo>
                    <a:lnTo>
                      <a:pt x="8135" y="1456"/>
                    </a:lnTo>
                    <a:lnTo>
                      <a:pt x="8135" y="1456"/>
                    </a:lnTo>
                    <a:lnTo>
                      <a:pt x="8135" y="1456"/>
                    </a:lnTo>
                    <a:lnTo>
                      <a:pt x="8135" y="1456"/>
                    </a:lnTo>
                    <a:lnTo>
                      <a:pt x="8135" y="1456"/>
                    </a:lnTo>
                    <a:lnTo>
                      <a:pt x="8144" y="1393"/>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70" name="Freeform 230"/>
              <p:cNvSpPr>
                <a:spLocks/>
              </p:cNvSpPr>
              <p:nvPr/>
            </p:nvSpPr>
            <p:spPr bwMode="auto">
              <a:xfrm>
                <a:off x="5049" y="3263"/>
                <a:ext cx="374" cy="63"/>
              </a:xfrm>
              <a:custGeom>
                <a:avLst/>
                <a:gdLst>
                  <a:gd name="T0" fmla="*/ 1494 w 1494"/>
                  <a:gd name="T1" fmla="*/ 189 h 253"/>
                  <a:gd name="T2" fmla="*/ 1401 w 1494"/>
                  <a:gd name="T3" fmla="*/ 179 h 253"/>
                  <a:gd name="T4" fmla="*/ 1308 w 1494"/>
                  <a:gd name="T5" fmla="*/ 169 h 253"/>
                  <a:gd name="T6" fmla="*/ 1215 w 1494"/>
                  <a:gd name="T7" fmla="*/ 158 h 253"/>
                  <a:gd name="T8" fmla="*/ 1122 w 1494"/>
                  <a:gd name="T9" fmla="*/ 148 h 253"/>
                  <a:gd name="T10" fmla="*/ 1029 w 1494"/>
                  <a:gd name="T11" fmla="*/ 137 h 253"/>
                  <a:gd name="T12" fmla="*/ 937 w 1494"/>
                  <a:gd name="T13" fmla="*/ 127 h 253"/>
                  <a:gd name="T14" fmla="*/ 844 w 1494"/>
                  <a:gd name="T15" fmla="*/ 115 h 253"/>
                  <a:gd name="T16" fmla="*/ 751 w 1494"/>
                  <a:gd name="T17" fmla="*/ 104 h 253"/>
                  <a:gd name="T18" fmla="*/ 658 w 1494"/>
                  <a:gd name="T19" fmla="*/ 91 h 253"/>
                  <a:gd name="T20" fmla="*/ 566 w 1494"/>
                  <a:gd name="T21" fmla="*/ 78 h 253"/>
                  <a:gd name="T22" fmla="*/ 473 w 1494"/>
                  <a:gd name="T23" fmla="*/ 67 h 253"/>
                  <a:gd name="T24" fmla="*/ 380 w 1494"/>
                  <a:gd name="T25" fmla="*/ 54 h 253"/>
                  <a:gd name="T26" fmla="*/ 287 w 1494"/>
                  <a:gd name="T27" fmla="*/ 40 h 253"/>
                  <a:gd name="T28" fmla="*/ 195 w 1494"/>
                  <a:gd name="T29" fmla="*/ 27 h 253"/>
                  <a:gd name="T30" fmla="*/ 102 w 1494"/>
                  <a:gd name="T31" fmla="*/ 14 h 253"/>
                  <a:gd name="T32" fmla="*/ 9 w 1494"/>
                  <a:gd name="T33" fmla="*/ 0 h 253"/>
                  <a:gd name="T34" fmla="*/ 0 w 1494"/>
                  <a:gd name="T35" fmla="*/ 63 h 253"/>
                  <a:gd name="T36" fmla="*/ 93 w 1494"/>
                  <a:gd name="T37" fmla="*/ 77 h 253"/>
                  <a:gd name="T38" fmla="*/ 186 w 1494"/>
                  <a:gd name="T39" fmla="*/ 91 h 253"/>
                  <a:gd name="T40" fmla="*/ 278 w 1494"/>
                  <a:gd name="T41" fmla="*/ 104 h 253"/>
                  <a:gd name="T42" fmla="*/ 371 w 1494"/>
                  <a:gd name="T43" fmla="*/ 116 h 253"/>
                  <a:gd name="T44" fmla="*/ 464 w 1494"/>
                  <a:gd name="T45" fmla="*/ 129 h 253"/>
                  <a:gd name="T46" fmla="*/ 557 w 1494"/>
                  <a:gd name="T47" fmla="*/ 142 h 253"/>
                  <a:gd name="T48" fmla="*/ 650 w 1494"/>
                  <a:gd name="T49" fmla="*/ 155 h 253"/>
                  <a:gd name="T50" fmla="*/ 743 w 1494"/>
                  <a:gd name="T51" fmla="*/ 166 h 253"/>
                  <a:gd name="T52" fmla="*/ 836 w 1494"/>
                  <a:gd name="T53" fmla="*/ 178 h 253"/>
                  <a:gd name="T54" fmla="*/ 929 w 1494"/>
                  <a:gd name="T55" fmla="*/ 189 h 253"/>
                  <a:gd name="T56" fmla="*/ 1022 w 1494"/>
                  <a:gd name="T57" fmla="*/ 201 h 253"/>
                  <a:gd name="T58" fmla="*/ 1115 w 1494"/>
                  <a:gd name="T59" fmla="*/ 212 h 253"/>
                  <a:gd name="T60" fmla="*/ 1208 w 1494"/>
                  <a:gd name="T61" fmla="*/ 222 h 253"/>
                  <a:gd name="T62" fmla="*/ 1301 w 1494"/>
                  <a:gd name="T63" fmla="*/ 232 h 253"/>
                  <a:gd name="T64" fmla="*/ 1395 w 1494"/>
                  <a:gd name="T65" fmla="*/ 243 h 253"/>
                  <a:gd name="T66" fmla="*/ 1488 w 1494"/>
                  <a:gd name="T67" fmla="*/ 253 h 253"/>
                  <a:gd name="T68" fmla="*/ 1494 w 1494"/>
                  <a:gd name="T69" fmla="*/ 18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4" h="253">
                    <a:moveTo>
                      <a:pt x="1494" y="189"/>
                    </a:moveTo>
                    <a:lnTo>
                      <a:pt x="1401" y="179"/>
                    </a:lnTo>
                    <a:lnTo>
                      <a:pt x="1308" y="169"/>
                    </a:lnTo>
                    <a:lnTo>
                      <a:pt x="1215" y="158"/>
                    </a:lnTo>
                    <a:lnTo>
                      <a:pt x="1122" y="148"/>
                    </a:lnTo>
                    <a:lnTo>
                      <a:pt x="1029" y="137"/>
                    </a:lnTo>
                    <a:lnTo>
                      <a:pt x="937" y="127"/>
                    </a:lnTo>
                    <a:lnTo>
                      <a:pt x="844" y="115"/>
                    </a:lnTo>
                    <a:lnTo>
                      <a:pt x="751" y="104"/>
                    </a:lnTo>
                    <a:lnTo>
                      <a:pt x="658" y="91"/>
                    </a:lnTo>
                    <a:lnTo>
                      <a:pt x="566" y="78"/>
                    </a:lnTo>
                    <a:lnTo>
                      <a:pt x="473" y="67"/>
                    </a:lnTo>
                    <a:lnTo>
                      <a:pt x="380" y="54"/>
                    </a:lnTo>
                    <a:lnTo>
                      <a:pt x="287" y="40"/>
                    </a:lnTo>
                    <a:lnTo>
                      <a:pt x="195" y="27"/>
                    </a:lnTo>
                    <a:lnTo>
                      <a:pt x="102" y="14"/>
                    </a:lnTo>
                    <a:lnTo>
                      <a:pt x="9" y="0"/>
                    </a:lnTo>
                    <a:lnTo>
                      <a:pt x="0" y="63"/>
                    </a:lnTo>
                    <a:lnTo>
                      <a:pt x="93" y="77"/>
                    </a:lnTo>
                    <a:lnTo>
                      <a:pt x="186" y="91"/>
                    </a:lnTo>
                    <a:lnTo>
                      <a:pt x="278" y="104"/>
                    </a:lnTo>
                    <a:lnTo>
                      <a:pt x="371" y="116"/>
                    </a:lnTo>
                    <a:lnTo>
                      <a:pt x="464" y="129"/>
                    </a:lnTo>
                    <a:lnTo>
                      <a:pt x="557" y="142"/>
                    </a:lnTo>
                    <a:lnTo>
                      <a:pt x="650" y="155"/>
                    </a:lnTo>
                    <a:lnTo>
                      <a:pt x="743" y="166"/>
                    </a:lnTo>
                    <a:lnTo>
                      <a:pt x="836" y="178"/>
                    </a:lnTo>
                    <a:lnTo>
                      <a:pt x="929" y="189"/>
                    </a:lnTo>
                    <a:lnTo>
                      <a:pt x="1022" y="201"/>
                    </a:lnTo>
                    <a:lnTo>
                      <a:pt x="1115" y="212"/>
                    </a:lnTo>
                    <a:lnTo>
                      <a:pt x="1208" y="222"/>
                    </a:lnTo>
                    <a:lnTo>
                      <a:pt x="1301" y="232"/>
                    </a:lnTo>
                    <a:lnTo>
                      <a:pt x="1395" y="243"/>
                    </a:lnTo>
                    <a:lnTo>
                      <a:pt x="1488" y="253"/>
                    </a:lnTo>
                    <a:lnTo>
                      <a:pt x="1494" y="18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71" name="Freeform 231"/>
              <p:cNvSpPr>
                <a:spLocks/>
              </p:cNvSpPr>
              <p:nvPr/>
            </p:nvSpPr>
            <p:spPr bwMode="auto">
              <a:xfrm>
                <a:off x="3975" y="3926"/>
                <a:ext cx="86" cy="59"/>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72" name="Freeform 232"/>
              <p:cNvSpPr>
                <a:spLocks/>
              </p:cNvSpPr>
              <p:nvPr/>
            </p:nvSpPr>
            <p:spPr bwMode="auto">
              <a:xfrm>
                <a:off x="3975" y="3926"/>
                <a:ext cx="86" cy="59"/>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73" name="Freeform 233"/>
              <p:cNvSpPr>
                <a:spLocks/>
              </p:cNvSpPr>
              <p:nvPr/>
            </p:nvSpPr>
            <p:spPr bwMode="auto">
              <a:xfrm>
                <a:off x="3016" y="3874"/>
                <a:ext cx="660" cy="115"/>
              </a:xfrm>
              <a:custGeom>
                <a:avLst/>
                <a:gdLst>
                  <a:gd name="T0" fmla="*/ 1 w 2639"/>
                  <a:gd name="T1" fmla="*/ 64 h 460"/>
                  <a:gd name="T2" fmla="*/ 0 w 2639"/>
                  <a:gd name="T3" fmla="*/ 64 h 460"/>
                  <a:gd name="T4" fmla="*/ 166 w 2639"/>
                  <a:gd name="T5" fmla="*/ 84 h 460"/>
                  <a:gd name="T6" fmla="*/ 330 w 2639"/>
                  <a:gd name="T7" fmla="*/ 105 h 460"/>
                  <a:gd name="T8" fmla="*/ 495 w 2639"/>
                  <a:gd name="T9" fmla="*/ 126 h 460"/>
                  <a:gd name="T10" fmla="*/ 659 w 2639"/>
                  <a:gd name="T11" fmla="*/ 149 h 460"/>
                  <a:gd name="T12" fmla="*/ 824 w 2639"/>
                  <a:gd name="T13" fmla="*/ 172 h 460"/>
                  <a:gd name="T14" fmla="*/ 988 w 2639"/>
                  <a:gd name="T15" fmla="*/ 195 h 460"/>
                  <a:gd name="T16" fmla="*/ 1153 w 2639"/>
                  <a:gd name="T17" fmla="*/ 219 h 460"/>
                  <a:gd name="T18" fmla="*/ 1317 w 2639"/>
                  <a:gd name="T19" fmla="*/ 245 h 460"/>
                  <a:gd name="T20" fmla="*/ 1482 w 2639"/>
                  <a:gd name="T21" fmla="*/ 269 h 460"/>
                  <a:gd name="T22" fmla="*/ 1645 w 2639"/>
                  <a:gd name="T23" fmla="*/ 296 h 460"/>
                  <a:gd name="T24" fmla="*/ 1809 w 2639"/>
                  <a:gd name="T25" fmla="*/ 321 h 460"/>
                  <a:gd name="T26" fmla="*/ 1974 w 2639"/>
                  <a:gd name="T27" fmla="*/ 348 h 460"/>
                  <a:gd name="T28" fmla="*/ 2137 w 2639"/>
                  <a:gd name="T29" fmla="*/ 376 h 460"/>
                  <a:gd name="T30" fmla="*/ 2302 w 2639"/>
                  <a:gd name="T31" fmla="*/ 403 h 460"/>
                  <a:gd name="T32" fmla="*/ 2465 w 2639"/>
                  <a:gd name="T33" fmla="*/ 431 h 460"/>
                  <a:gd name="T34" fmla="*/ 2628 w 2639"/>
                  <a:gd name="T35" fmla="*/ 460 h 460"/>
                  <a:gd name="T36" fmla="*/ 2639 w 2639"/>
                  <a:gd name="T37" fmla="*/ 396 h 460"/>
                  <a:gd name="T38" fmla="*/ 2476 w 2639"/>
                  <a:gd name="T39" fmla="*/ 368 h 460"/>
                  <a:gd name="T40" fmla="*/ 2312 w 2639"/>
                  <a:gd name="T41" fmla="*/ 340 h 460"/>
                  <a:gd name="T42" fmla="*/ 2147 w 2639"/>
                  <a:gd name="T43" fmla="*/ 312 h 460"/>
                  <a:gd name="T44" fmla="*/ 1984 w 2639"/>
                  <a:gd name="T45" fmla="*/ 286 h 460"/>
                  <a:gd name="T46" fmla="*/ 1820 w 2639"/>
                  <a:gd name="T47" fmla="*/ 259 h 460"/>
                  <a:gd name="T48" fmla="*/ 1655 w 2639"/>
                  <a:gd name="T49" fmla="*/ 232 h 460"/>
                  <a:gd name="T50" fmla="*/ 1491 w 2639"/>
                  <a:gd name="T51" fmla="*/ 207 h 460"/>
                  <a:gd name="T52" fmla="*/ 1326 w 2639"/>
                  <a:gd name="T53" fmla="*/ 181 h 460"/>
                  <a:gd name="T54" fmla="*/ 1162 w 2639"/>
                  <a:gd name="T55" fmla="*/ 157 h 460"/>
                  <a:gd name="T56" fmla="*/ 997 w 2639"/>
                  <a:gd name="T57" fmla="*/ 133 h 460"/>
                  <a:gd name="T58" fmla="*/ 833 w 2639"/>
                  <a:gd name="T59" fmla="*/ 108 h 460"/>
                  <a:gd name="T60" fmla="*/ 668 w 2639"/>
                  <a:gd name="T61" fmla="*/ 85 h 460"/>
                  <a:gd name="T62" fmla="*/ 504 w 2639"/>
                  <a:gd name="T63" fmla="*/ 64 h 460"/>
                  <a:gd name="T64" fmla="*/ 338 w 2639"/>
                  <a:gd name="T65" fmla="*/ 42 h 460"/>
                  <a:gd name="T66" fmla="*/ 174 w 2639"/>
                  <a:gd name="T67" fmla="*/ 20 h 460"/>
                  <a:gd name="T68" fmla="*/ 8 w 2639"/>
                  <a:gd name="T69" fmla="*/ 0 h 460"/>
                  <a:gd name="T70" fmla="*/ 7 w 2639"/>
                  <a:gd name="T71" fmla="*/ 0 h 460"/>
                  <a:gd name="T72" fmla="*/ 8 w 2639"/>
                  <a:gd name="T73" fmla="*/ 0 h 460"/>
                  <a:gd name="T74" fmla="*/ 8 w 2639"/>
                  <a:gd name="T75" fmla="*/ 0 h 460"/>
                  <a:gd name="T76" fmla="*/ 7 w 2639"/>
                  <a:gd name="T77" fmla="*/ 0 h 460"/>
                  <a:gd name="T78" fmla="*/ 1 w 2639"/>
                  <a:gd name="T79" fmla="*/ 6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9" h="460">
                    <a:moveTo>
                      <a:pt x="1" y="64"/>
                    </a:moveTo>
                    <a:lnTo>
                      <a:pt x="0" y="64"/>
                    </a:lnTo>
                    <a:lnTo>
                      <a:pt x="166" y="84"/>
                    </a:lnTo>
                    <a:lnTo>
                      <a:pt x="330" y="105"/>
                    </a:lnTo>
                    <a:lnTo>
                      <a:pt x="495" y="126"/>
                    </a:lnTo>
                    <a:lnTo>
                      <a:pt x="659" y="149"/>
                    </a:lnTo>
                    <a:lnTo>
                      <a:pt x="824" y="172"/>
                    </a:lnTo>
                    <a:lnTo>
                      <a:pt x="988" y="195"/>
                    </a:lnTo>
                    <a:lnTo>
                      <a:pt x="1153" y="219"/>
                    </a:lnTo>
                    <a:lnTo>
                      <a:pt x="1317" y="245"/>
                    </a:lnTo>
                    <a:lnTo>
                      <a:pt x="1482" y="269"/>
                    </a:lnTo>
                    <a:lnTo>
                      <a:pt x="1645" y="296"/>
                    </a:lnTo>
                    <a:lnTo>
                      <a:pt x="1809" y="321"/>
                    </a:lnTo>
                    <a:lnTo>
                      <a:pt x="1974" y="348"/>
                    </a:lnTo>
                    <a:lnTo>
                      <a:pt x="2137" y="376"/>
                    </a:lnTo>
                    <a:lnTo>
                      <a:pt x="2302" y="403"/>
                    </a:lnTo>
                    <a:lnTo>
                      <a:pt x="2465" y="431"/>
                    </a:lnTo>
                    <a:lnTo>
                      <a:pt x="2628" y="460"/>
                    </a:lnTo>
                    <a:lnTo>
                      <a:pt x="2639" y="396"/>
                    </a:lnTo>
                    <a:lnTo>
                      <a:pt x="2476" y="368"/>
                    </a:lnTo>
                    <a:lnTo>
                      <a:pt x="2312" y="340"/>
                    </a:lnTo>
                    <a:lnTo>
                      <a:pt x="2147" y="312"/>
                    </a:lnTo>
                    <a:lnTo>
                      <a:pt x="1984" y="286"/>
                    </a:lnTo>
                    <a:lnTo>
                      <a:pt x="1820" y="259"/>
                    </a:lnTo>
                    <a:lnTo>
                      <a:pt x="1655" y="232"/>
                    </a:lnTo>
                    <a:lnTo>
                      <a:pt x="1491" y="207"/>
                    </a:lnTo>
                    <a:lnTo>
                      <a:pt x="1326" y="181"/>
                    </a:lnTo>
                    <a:lnTo>
                      <a:pt x="1162" y="157"/>
                    </a:lnTo>
                    <a:lnTo>
                      <a:pt x="997" y="133"/>
                    </a:lnTo>
                    <a:lnTo>
                      <a:pt x="833" y="108"/>
                    </a:lnTo>
                    <a:lnTo>
                      <a:pt x="668" y="85"/>
                    </a:lnTo>
                    <a:lnTo>
                      <a:pt x="504" y="64"/>
                    </a:lnTo>
                    <a:lnTo>
                      <a:pt x="338" y="42"/>
                    </a:lnTo>
                    <a:lnTo>
                      <a:pt x="174" y="20"/>
                    </a:lnTo>
                    <a:lnTo>
                      <a:pt x="8" y="0"/>
                    </a:lnTo>
                    <a:lnTo>
                      <a:pt x="7" y="0"/>
                    </a:lnTo>
                    <a:lnTo>
                      <a:pt x="8" y="0"/>
                    </a:lnTo>
                    <a:lnTo>
                      <a:pt x="8" y="0"/>
                    </a:lnTo>
                    <a:lnTo>
                      <a:pt x="7" y="0"/>
                    </a:lnTo>
                    <a:lnTo>
                      <a:pt x="1"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74" name="Freeform 234"/>
              <p:cNvSpPr>
                <a:spLocks/>
              </p:cNvSpPr>
              <p:nvPr/>
            </p:nvSpPr>
            <p:spPr bwMode="auto">
              <a:xfrm>
                <a:off x="2812" y="3855"/>
                <a:ext cx="205" cy="35"/>
              </a:xfrm>
              <a:custGeom>
                <a:avLst/>
                <a:gdLst>
                  <a:gd name="T0" fmla="*/ 4 w 823"/>
                  <a:gd name="T1" fmla="*/ 0 h 142"/>
                  <a:gd name="T2" fmla="*/ 0 w 823"/>
                  <a:gd name="T3" fmla="*/ 64 h 142"/>
                  <a:gd name="T4" fmla="*/ 817 w 823"/>
                  <a:gd name="T5" fmla="*/ 142 h 142"/>
                  <a:gd name="T6" fmla="*/ 823 w 823"/>
                  <a:gd name="T7" fmla="*/ 78 h 142"/>
                  <a:gd name="T8" fmla="*/ 5 w 823"/>
                  <a:gd name="T9" fmla="*/ 0 h 142"/>
                  <a:gd name="T10" fmla="*/ 4 w 823"/>
                  <a:gd name="T11" fmla="*/ 0 h 142"/>
                  <a:gd name="T12" fmla="*/ 5 w 823"/>
                  <a:gd name="T13" fmla="*/ 0 h 142"/>
                  <a:gd name="T14" fmla="*/ 5 w 823"/>
                  <a:gd name="T15" fmla="*/ 0 h 142"/>
                  <a:gd name="T16" fmla="*/ 4 w 823"/>
                  <a:gd name="T1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3" h="142">
                    <a:moveTo>
                      <a:pt x="4" y="0"/>
                    </a:moveTo>
                    <a:lnTo>
                      <a:pt x="0" y="64"/>
                    </a:lnTo>
                    <a:lnTo>
                      <a:pt x="817" y="142"/>
                    </a:lnTo>
                    <a:lnTo>
                      <a:pt x="823" y="78"/>
                    </a:lnTo>
                    <a:lnTo>
                      <a:pt x="5" y="0"/>
                    </a:lnTo>
                    <a:lnTo>
                      <a:pt x="4" y="0"/>
                    </a:lnTo>
                    <a:lnTo>
                      <a:pt x="5" y="0"/>
                    </a:lnTo>
                    <a:lnTo>
                      <a:pt x="5" y="0"/>
                    </a:lnTo>
                    <a:lnTo>
                      <a:pt x="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75" name="Freeform 235"/>
              <p:cNvSpPr>
                <a:spLocks/>
              </p:cNvSpPr>
              <p:nvPr/>
            </p:nvSpPr>
            <p:spPr bwMode="auto">
              <a:xfrm>
                <a:off x="2518" y="3843"/>
                <a:ext cx="295" cy="28"/>
              </a:xfrm>
              <a:custGeom>
                <a:avLst/>
                <a:gdLst>
                  <a:gd name="T0" fmla="*/ 0 w 1178"/>
                  <a:gd name="T1" fmla="*/ 64 h 112"/>
                  <a:gd name="T2" fmla="*/ 0 w 1178"/>
                  <a:gd name="T3" fmla="*/ 64 h 112"/>
                  <a:gd name="T4" fmla="*/ 74 w 1178"/>
                  <a:gd name="T5" fmla="*/ 65 h 112"/>
                  <a:gd name="T6" fmla="*/ 147 w 1178"/>
                  <a:gd name="T7" fmla="*/ 66 h 112"/>
                  <a:gd name="T8" fmla="*/ 221 w 1178"/>
                  <a:gd name="T9" fmla="*/ 69 h 112"/>
                  <a:gd name="T10" fmla="*/ 294 w 1178"/>
                  <a:gd name="T11" fmla="*/ 70 h 112"/>
                  <a:gd name="T12" fmla="*/ 367 w 1178"/>
                  <a:gd name="T13" fmla="*/ 73 h 112"/>
                  <a:gd name="T14" fmla="*/ 441 w 1178"/>
                  <a:gd name="T15" fmla="*/ 75 h 112"/>
                  <a:gd name="T16" fmla="*/ 514 w 1178"/>
                  <a:gd name="T17" fmla="*/ 78 h 112"/>
                  <a:gd name="T18" fmla="*/ 588 w 1178"/>
                  <a:gd name="T19" fmla="*/ 80 h 112"/>
                  <a:gd name="T20" fmla="*/ 660 w 1178"/>
                  <a:gd name="T21" fmla="*/ 84 h 112"/>
                  <a:gd name="T22" fmla="*/ 734 w 1178"/>
                  <a:gd name="T23" fmla="*/ 88 h 112"/>
                  <a:gd name="T24" fmla="*/ 807 w 1178"/>
                  <a:gd name="T25" fmla="*/ 90 h 112"/>
                  <a:gd name="T26" fmla="*/ 881 w 1178"/>
                  <a:gd name="T27" fmla="*/ 94 h 112"/>
                  <a:gd name="T28" fmla="*/ 954 w 1178"/>
                  <a:gd name="T29" fmla="*/ 99 h 112"/>
                  <a:gd name="T30" fmla="*/ 1028 w 1178"/>
                  <a:gd name="T31" fmla="*/ 103 h 112"/>
                  <a:gd name="T32" fmla="*/ 1102 w 1178"/>
                  <a:gd name="T33" fmla="*/ 108 h 112"/>
                  <a:gd name="T34" fmla="*/ 1174 w 1178"/>
                  <a:gd name="T35" fmla="*/ 112 h 112"/>
                  <a:gd name="T36" fmla="*/ 1178 w 1178"/>
                  <a:gd name="T37" fmla="*/ 48 h 112"/>
                  <a:gd name="T38" fmla="*/ 1105 w 1178"/>
                  <a:gd name="T39" fmla="*/ 44 h 112"/>
                  <a:gd name="T40" fmla="*/ 1031 w 1178"/>
                  <a:gd name="T41" fmla="*/ 39 h 112"/>
                  <a:gd name="T42" fmla="*/ 957 w 1178"/>
                  <a:gd name="T43" fmla="*/ 36 h 112"/>
                  <a:gd name="T44" fmla="*/ 884 w 1178"/>
                  <a:gd name="T45" fmla="*/ 30 h 112"/>
                  <a:gd name="T46" fmla="*/ 811 w 1178"/>
                  <a:gd name="T47" fmla="*/ 27 h 112"/>
                  <a:gd name="T48" fmla="*/ 737 w 1178"/>
                  <a:gd name="T49" fmla="*/ 24 h 112"/>
                  <a:gd name="T50" fmla="*/ 663 w 1178"/>
                  <a:gd name="T51" fmla="*/ 20 h 112"/>
                  <a:gd name="T52" fmla="*/ 590 w 1178"/>
                  <a:gd name="T53" fmla="*/ 16 h 112"/>
                  <a:gd name="T54" fmla="*/ 516 w 1178"/>
                  <a:gd name="T55" fmla="*/ 14 h 112"/>
                  <a:gd name="T56" fmla="*/ 442 w 1178"/>
                  <a:gd name="T57" fmla="*/ 11 h 112"/>
                  <a:gd name="T58" fmla="*/ 370 w 1178"/>
                  <a:gd name="T59" fmla="*/ 9 h 112"/>
                  <a:gd name="T60" fmla="*/ 296 w 1178"/>
                  <a:gd name="T61" fmla="*/ 6 h 112"/>
                  <a:gd name="T62" fmla="*/ 222 w 1178"/>
                  <a:gd name="T63" fmla="*/ 5 h 112"/>
                  <a:gd name="T64" fmla="*/ 148 w 1178"/>
                  <a:gd name="T65" fmla="*/ 2 h 112"/>
                  <a:gd name="T66" fmla="*/ 74 w 1178"/>
                  <a:gd name="T67" fmla="*/ 1 h 112"/>
                  <a:gd name="T68" fmla="*/ 0 w 1178"/>
                  <a:gd name="T69" fmla="*/ 0 h 112"/>
                  <a:gd name="T70" fmla="*/ 0 w 1178"/>
                  <a:gd name="T71" fmla="*/ 0 h 112"/>
                  <a:gd name="T72" fmla="*/ 0 w 1178"/>
                  <a:gd name="T73" fmla="*/ 0 h 112"/>
                  <a:gd name="T74" fmla="*/ 0 w 1178"/>
                  <a:gd name="T75" fmla="*/ 0 h 112"/>
                  <a:gd name="T76" fmla="*/ 0 w 1178"/>
                  <a:gd name="T77" fmla="*/ 0 h 112"/>
                  <a:gd name="T78" fmla="*/ 0 w 1178"/>
                  <a:gd name="T79"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8" h="112">
                    <a:moveTo>
                      <a:pt x="0" y="64"/>
                    </a:moveTo>
                    <a:lnTo>
                      <a:pt x="0" y="64"/>
                    </a:lnTo>
                    <a:lnTo>
                      <a:pt x="74" y="65"/>
                    </a:lnTo>
                    <a:lnTo>
                      <a:pt x="147" y="66"/>
                    </a:lnTo>
                    <a:lnTo>
                      <a:pt x="221" y="69"/>
                    </a:lnTo>
                    <a:lnTo>
                      <a:pt x="294" y="70"/>
                    </a:lnTo>
                    <a:lnTo>
                      <a:pt x="367" y="73"/>
                    </a:lnTo>
                    <a:lnTo>
                      <a:pt x="441" y="75"/>
                    </a:lnTo>
                    <a:lnTo>
                      <a:pt x="514" y="78"/>
                    </a:lnTo>
                    <a:lnTo>
                      <a:pt x="588" y="80"/>
                    </a:lnTo>
                    <a:lnTo>
                      <a:pt x="660" y="84"/>
                    </a:lnTo>
                    <a:lnTo>
                      <a:pt x="734" y="88"/>
                    </a:lnTo>
                    <a:lnTo>
                      <a:pt x="807" y="90"/>
                    </a:lnTo>
                    <a:lnTo>
                      <a:pt x="881" y="94"/>
                    </a:lnTo>
                    <a:lnTo>
                      <a:pt x="954" y="99"/>
                    </a:lnTo>
                    <a:lnTo>
                      <a:pt x="1028" y="103"/>
                    </a:lnTo>
                    <a:lnTo>
                      <a:pt x="1102" y="108"/>
                    </a:lnTo>
                    <a:lnTo>
                      <a:pt x="1174" y="112"/>
                    </a:lnTo>
                    <a:lnTo>
                      <a:pt x="1178" y="48"/>
                    </a:lnTo>
                    <a:lnTo>
                      <a:pt x="1105" y="44"/>
                    </a:lnTo>
                    <a:lnTo>
                      <a:pt x="1031" y="39"/>
                    </a:lnTo>
                    <a:lnTo>
                      <a:pt x="957" y="36"/>
                    </a:lnTo>
                    <a:lnTo>
                      <a:pt x="884" y="30"/>
                    </a:lnTo>
                    <a:lnTo>
                      <a:pt x="811" y="27"/>
                    </a:lnTo>
                    <a:lnTo>
                      <a:pt x="737" y="24"/>
                    </a:lnTo>
                    <a:lnTo>
                      <a:pt x="663" y="20"/>
                    </a:lnTo>
                    <a:lnTo>
                      <a:pt x="590" y="16"/>
                    </a:lnTo>
                    <a:lnTo>
                      <a:pt x="516" y="14"/>
                    </a:lnTo>
                    <a:lnTo>
                      <a:pt x="442" y="11"/>
                    </a:lnTo>
                    <a:lnTo>
                      <a:pt x="370" y="9"/>
                    </a:lnTo>
                    <a:lnTo>
                      <a:pt x="296" y="6"/>
                    </a:lnTo>
                    <a:lnTo>
                      <a:pt x="222" y="5"/>
                    </a:lnTo>
                    <a:lnTo>
                      <a:pt x="148" y="2"/>
                    </a:lnTo>
                    <a:lnTo>
                      <a:pt x="74" y="1"/>
                    </a:lnTo>
                    <a:lnTo>
                      <a:pt x="0" y="0"/>
                    </a:lnTo>
                    <a:lnTo>
                      <a:pt x="0" y="0"/>
                    </a:lnTo>
                    <a:lnTo>
                      <a:pt x="0" y="0"/>
                    </a:lnTo>
                    <a:lnTo>
                      <a:pt x="0" y="0"/>
                    </a:lnTo>
                    <a:lnTo>
                      <a:pt x="0" y="0"/>
                    </a:lnTo>
                    <a:lnTo>
                      <a:pt x="0"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76" name="Freeform 236"/>
              <p:cNvSpPr>
                <a:spLocks/>
              </p:cNvSpPr>
              <p:nvPr/>
            </p:nvSpPr>
            <p:spPr bwMode="auto">
              <a:xfrm>
                <a:off x="2140" y="3843"/>
                <a:ext cx="378" cy="33"/>
              </a:xfrm>
              <a:custGeom>
                <a:avLst/>
                <a:gdLst>
                  <a:gd name="T0" fmla="*/ 6 w 1512"/>
                  <a:gd name="T1" fmla="*/ 131 h 131"/>
                  <a:gd name="T2" fmla="*/ 5 w 1512"/>
                  <a:gd name="T3" fmla="*/ 131 h 131"/>
                  <a:gd name="T4" fmla="*/ 99 w 1512"/>
                  <a:gd name="T5" fmla="*/ 124 h 131"/>
                  <a:gd name="T6" fmla="*/ 194 w 1512"/>
                  <a:gd name="T7" fmla="*/ 117 h 131"/>
                  <a:gd name="T8" fmla="*/ 288 w 1512"/>
                  <a:gd name="T9" fmla="*/ 111 h 131"/>
                  <a:gd name="T10" fmla="*/ 382 w 1512"/>
                  <a:gd name="T11" fmla="*/ 106 h 131"/>
                  <a:gd name="T12" fmla="*/ 477 w 1512"/>
                  <a:gd name="T13" fmla="*/ 99 h 131"/>
                  <a:gd name="T14" fmla="*/ 570 w 1512"/>
                  <a:gd name="T15" fmla="*/ 94 h 131"/>
                  <a:gd name="T16" fmla="*/ 664 w 1512"/>
                  <a:gd name="T17" fmla="*/ 90 h 131"/>
                  <a:gd name="T18" fmla="*/ 758 w 1512"/>
                  <a:gd name="T19" fmla="*/ 85 h 131"/>
                  <a:gd name="T20" fmla="*/ 853 w 1512"/>
                  <a:gd name="T21" fmla="*/ 81 h 131"/>
                  <a:gd name="T22" fmla="*/ 946 w 1512"/>
                  <a:gd name="T23" fmla="*/ 78 h 131"/>
                  <a:gd name="T24" fmla="*/ 1040 w 1512"/>
                  <a:gd name="T25" fmla="*/ 75 h 131"/>
                  <a:gd name="T26" fmla="*/ 1135 w 1512"/>
                  <a:gd name="T27" fmla="*/ 71 h 131"/>
                  <a:gd name="T28" fmla="*/ 1229 w 1512"/>
                  <a:gd name="T29" fmla="*/ 69 h 131"/>
                  <a:gd name="T30" fmla="*/ 1323 w 1512"/>
                  <a:gd name="T31" fmla="*/ 67 h 131"/>
                  <a:gd name="T32" fmla="*/ 1418 w 1512"/>
                  <a:gd name="T33" fmla="*/ 65 h 131"/>
                  <a:gd name="T34" fmla="*/ 1512 w 1512"/>
                  <a:gd name="T35" fmla="*/ 64 h 131"/>
                  <a:gd name="T36" fmla="*/ 1512 w 1512"/>
                  <a:gd name="T37" fmla="*/ 0 h 131"/>
                  <a:gd name="T38" fmla="*/ 1416 w 1512"/>
                  <a:gd name="T39" fmla="*/ 1 h 131"/>
                  <a:gd name="T40" fmla="*/ 1322 w 1512"/>
                  <a:gd name="T41" fmla="*/ 4 h 131"/>
                  <a:gd name="T42" fmla="*/ 1228 w 1512"/>
                  <a:gd name="T43" fmla="*/ 5 h 131"/>
                  <a:gd name="T44" fmla="*/ 1133 w 1512"/>
                  <a:gd name="T45" fmla="*/ 8 h 131"/>
                  <a:gd name="T46" fmla="*/ 1039 w 1512"/>
                  <a:gd name="T47" fmla="*/ 11 h 131"/>
                  <a:gd name="T48" fmla="*/ 945 w 1512"/>
                  <a:gd name="T49" fmla="*/ 14 h 131"/>
                  <a:gd name="T50" fmla="*/ 850 w 1512"/>
                  <a:gd name="T51" fmla="*/ 18 h 131"/>
                  <a:gd name="T52" fmla="*/ 756 w 1512"/>
                  <a:gd name="T53" fmla="*/ 22 h 131"/>
                  <a:gd name="T54" fmla="*/ 662 w 1512"/>
                  <a:gd name="T55" fmla="*/ 27 h 131"/>
                  <a:gd name="T56" fmla="*/ 567 w 1512"/>
                  <a:gd name="T57" fmla="*/ 30 h 131"/>
                  <a:gd name="T58" fmla="*/ 473 w 1512"/>
                  <a:gd name="T59" fmla="*/ 36 h 131"/>
                  <a:gd name="T60" fmla="*/ 378 w 1512"/>
                  <a:gd name="T61" fmla="*/ 42 h 131"/>
                  <a:gd name="T62" fmla="*/ 284 w 1512"/>
                  <a:gd name="T63" fmla="*/ 47 h 131"/>
                  <a:gd name="T64" fmla="*/ 190 w 1512"/>
                  <a:gd name="T65" fmla="*/ 53 h 131"/>
                  <a:gd name="T66" fmla="*/ 95 w 1512"/>
                  <a:gd name="T67" fmla="*/ 60 h 131"/>
                  <a:gd name="T68" fmla="*/ 0 w 1512"/>
                  <a:gd name="T69" fmla="*/ 67 h 131"/>
                  <a:gd name="T70" fmla="*/ 0 w 1512"/>
                  <a:gd name="T71" fmla="*/ 67 h 131"/>
                  <a:gd name="T72" fmla="*/ 0 w 1512"/>
                  <a:gd name="T73" fmla="*/ 67 h 131"/>
                  <a:gd name="T74" fmla="*/ 0 w 1512"/>
                  <a:gd name="T75" fmla="*/ 67 h 131"/>
                  <a:gd name="T76" fmla="*/ 0 w 1512"/>
                  <a:gd name="T77" fmla="*/ 67 h 131"/>
                  <a:gd name="T78" fmla="*/ 6 w 1512"/>
                  <a:gd name="T7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2" h="131">
                    <a:moveTo>
                      <a:pt x="6" y="131"/>
                    </a:moveTo>
                    <a:lnTo>
                      <a:pt x="5" y="131"/>
                    </a:lnTo>
                    <a:lnTo>
                      <a:pt x="99" y="124"/>
                    </a:lnTo>
                    <a:lnTo>
                      <a:pt x="194" y="117"/>
                    </a:lnTo>
                    <a:lnTo>
                      <a:pt x="288" y="111"/>
                    </a:lnTo>
                    <a:lnTo>
                      <a:pt x="382" y="106"/>
                    </a:lnTo>
                    <a:lnTo>
                      <a:pt x="477" y="99"/>
                    </a:lnTo>
                    <a:lnTo>
                      <a:pt x="570" y="94"/>
                    </a:lnTo>
                    <a:lnTo>
                      <a:pt x="664" y="90"/>
                    </a:lnTo>
                    <a:lnTo>
                      <a:pt x="758" y="85"/>
                    </a:lnTo>
                    <a:lnTo>
                      <a:pt x="853" y="81"/>
                    </a:lnTo>
                    <a:lnTo>
                      <a:pt x="946" y="78"/>
                    </a:lnTo>
                    <a:lnTo>
                      <a:pt x="1040" y="75"/>
                    </a:lnTo>
                    <a:lnTo>
                      <a:pt x="1135" y="71"/>
                    </a:lnTo>
                    <a:lnTo>
                      <a:pt x="1229" y="69"/>
                    </a:lnTo>
                    <a:lnTo>
                      <a:pt x="1323" y="67"/>
                    </a:lnTo>
                    <a:lnTo>
                      <a:pt x="1418" y="65"/>
                    </a:lnTo>
                    <a:lnTo>
                      <a:pt x="1512" y="64"/>
                    </a:lnTo>
                    <a:lnTo>
                      <a:pt x="1512" y="0"/>
                    </a:lnTo>
                    <a:lnTo>
                      <a:pt x="1416" y="1"/>
                    </a:lnTo>
                    <a:lnTo>
                      <a:pt x="1322" y="4"/>
                    </a:lnTo>
                    <a:lnTo>
                      <a:pt x="1228" y="5"/>
                    </a:lnTo>
                    <a:lnTo>
                      <a:pt x="1133" y="8"/>
                    </a:lnTo>
                    <a:lnTo>
                      <a:pt x="1039" y="11"/>
                    </a:lnTo>
                    <a:lnTo>
                      <a:pt x="945" y="14"/>
                    </a:lnTo>
                    <a:lnTo>
                      <a:pt x="850" y="18"/>
                    </a:lnTo>
                    <a:lnTo>
                      <a:pt x="756" y="22"/>
                    </a:lnTo>
                    <a:lnTo>
                      <a:pt x="662" y="27"/>
                    </a:lnTo>
                    <a:lnTo>
                      <a:pt x="567" y="30"/>
                    </a:lnTo>
                    <a:lnTo>
                      <a:pt x="473" y="36"/>
                    </a:lnTo>
                    <a:lnTo>
                      <a:pt x="378" y="42"/>
                    </a:lnTo>
                    <a:lnTo>
                      <a:pt x="284" y="47"/>
                    </a:lnTo>
                    <a:lnTo>
                      <a:pt x="190" y="53"/>
                    </a:lnTo>
                    <a:lnTo>
                      <a:pt x="95" y="60"/>
                    </a:lnTo>
                    <a:lnTo>
                      <a:pt x="0" y="67"/>
                    </a:lnTo>
                    <a:lnTo>
                      <a:pt x="0" y="67"/>
                    </a:lnTo>
                    <a:lnTo>
                      <a:pt x="0" y="67"/>
                    </a:lnTo>
                    <a:lnTo>
                      <a:pt x="0" y="67"/>
                    </a:lnTo>
                    <a:lnTo>
                      <a:pt x="0" y="67"/>
                    </a:lnTo>
                    <a:lnTo>
                      <a:pt x="6" y="13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77" name="Freeform 237"/>
              <p:cNvSpPr>
                <a:spLocks/>
              </p:cNvSpPr>
              <p:nvPr/>
            </p:nvSpPr>
            <p:spPr bwMode="auto">
              <a:xfrm>
                <a:off x="1673" y="3860"/>
                <a:ext cx="469" cy="72"/>
              </a:xfrm>
              <a:custGeom>
                <a:avLst/>
                <a:gdLst>
                  <a:gd name="T0" fmla="*/ 10 w 1874"/>
                  <a:gd name="T1" fmla="*/ 291 h 291"/>
                  <a:gd name="T2" fmla="*/ 10 w 1874"/>
                  <a:gd name="T3" fmla="*/ 291 h 291"/>
                  <a:gd name="T4" fmla="*/ 126 w 1874"/>
                  <a:gd name="T5" fmla="*/ 273 h 291"/>
                  <a:gd name="T6" fmla="*/ 242 w 1874"/>
                  <a:gd name="T7" fmla="*/ 257 h 291"/>
                  <a:gd name="T8" fmla="*/ 358 w 1874"/>
                  <a:gd name="T9" fmla="*/ 240 h 291"/>
                  <a:gd name="T10" fmla="*/ 475 w 1874"/>
                  <a:gd name="T11" fmla="*/ 223 h 291"/>
                  <a:gd name="T12" fmla="*/ 592 w 1874"/>
                  <a:gd name="T13" fmla="*/ 208 h 291"/>
                  <a:gd name="T14" fmla="*/ 708 w 1874"/>
                  <a:gd name="T15" fmla="*/ 193 h 291"/>
                  <a:gd name="T16" fmla="*/ 824 w 1874"/>
                  <a:gd name="T17" fmla="*/ 178 h 291"/>
                  <a:gd name="T18" fmla="*/ 940 w 1874"/>
                  <a:gd name="T19" fmla="*/ 164 h 291"/>
                  <a:gd name="T20" fmla="*/ 1057 w 1874"/>
                  <a:gd name="T21" fmla="*/ 150 h 291"/>
                  <a:gd name="T22" fmla="*/ 1173 w 1874"/>
                  <a:gd name="T23" fmla="*/ 136 h 291"/>
                  <a:gd name="T24" fmla="*/ 1289 w 1874"/>
                  <a:gd name="T25" fmla="*/ 123 h 291"/>
                  <a:gd name="T26" fmla="*/ 1406 w 1874"/>
                  <a:gd name="T27" fmla="*/ 110 h 291"/>
                  <a:gd name="T28" fmla="*/ 1522 w 1874"/>
                  <a:gd name="T29" fmla="*/ 97 h 291"/>
                  <a:gd name="T30" fmla="*/ 1640 w 1874"/>
                  <a:gd name="T31" fmla="*/ 86 h 291"/>
                  <a:gd name="T32" fmla="*/ 1757 w 1874"/>
                  <a:gd name="T33" fmla="*/ 74 h 291"/>
                  <a:gd name="T34" fmla="*/ 1874 w 1874"/>
                  <a:gd name="T35" fmla="*/ 64 h 291"/>
                  <a:gd name="T36" fmla="*/ 1868 w 1874"/>
                  <a:gd name="T37" fmla="*/ 0 h 291"/>
                  <a:gd name="T38" fmla="*/ 1750 w 1874"/>
                  <a:gd name="T39" fmla="*/ 11 h 291"/>
                  <a:gd name="T40" fmla="*/ 1633 w 1874"/>
                  <a:gd name="T41" fmla="*/ 22 h 291"/>
                  <a:gd name="T42" fmla="*/ 1516 w 1874"/>
                  <a:gd name="T43" fmla="*/ 35 h 291"/>
                  <a:gd name="T44" fmla="*/ 1399 w 1874"/>
                  <a:gd name="T45" fmla="*/ 46 h 291"/>
                  <a:gd name="T46" fmla="*/ 1283 w 1874"/>
                  <a:gd name="T47" fmla="*/ 59 h 291"/>
                  <a:gd name="T48" fmla="*/ 1165 w 1874"/>
                  <a:gd name="T49" fmla="*/ 73 h 291"/>
                  <a:gd name="T50" fmla="*/ 1049 w 1874"/>
                  <a:gd name="T51" fmla="*/ 86 h 291"/>
                  <a:gd name="T52" fmla="*/ 932 w 1874"/>
                  <a:gd name="T53" fmla="*/ 100 h 291"/>
                  <a:gd name="T54" fmla="*/ 816 w 1874"/>
                  <a:gd name="T55" fmla="*/ 115 h 291"/>
                  <a:gd name="T56" fmla="*/ 700 w 1874"/>
                  <a:gd name="T57" fmla="*/ 129 h 291"/>
                  <a:gd name="T58" fmla="*/ 583 w 1874"/>
                  <a:gd name="T59" fmla="*/ 144 h 291"/>
                  <a:gd name="T60" fmla="*/ 467 w 1874"/>
                  <a:gd name="T61" fmla="*/ 161 h 291"/>
                  <a:gd name="T62" fmla="*/ 351 w 1874"/>
                  <a:gd name="T63" fmla="*/ 176 h 291"/>
                  <a:gd name="T64" fmla="*/ 233 w 1874"/>
                  <a:gd name="T65" fmla="*/ 193 h 291"/>
                  <a:gd name="T66" fmla="*/ 117 w 1874"/>
                  <a:gd name="T67" fmla="*/ 211 h 291"/>
                  <a:gd name="T68" fmla="*/ 0 w 1874"/>
                  <a:gd name="T69" fmla="*/ 227 h 291"/>
                  <a:gd name="T70" fmla="*/ 0 w 1874"/>
                  <a:gd name="T71" fmla="*/ 227 h 291"/>
                  <a:gd name="T72" fmla="*/ 0 w 1874"/>
                  <a:gd name="T73" fmla="*/ 227 h 291"/>
                  <a:gd name="T74" fmla="*/ 0 w 1874"/>
                  <a:gd name="T75" fmla="*/ 227 h 291"/>
                  <a:gd name="T76" fmla="*/ 0 w 1874"/>
                  <a:gd name="T77" fmla="*/ 227 h 291"/>
                  <a:gd name="T78" fmla="*/ 10 w 1874"/>
                  <a:gd name="T7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4" h="291">
                    <a:moveTo>
                      <a:pt x="10" y="291"/>
                    </a:moveTo>
                    <a:lnTo>
                      <a:pt x="10" y="291"/>
                    </a:lnTo>
                    <a:lnTo>
                      <a:pt x="126" y="273"/>
                    </a:lnTo>
                    <a:lnTo>
                      <a:pt x="242" y="257"/>
                    </a:lnTo>
                    <a:lnTo>
                      <a:pt x="358" y="240"/>
                    </a:lnTo>
                    <a:lnTo>
                      <a:pt x="475" y="223"/>
                    </a:lnTo>
                    <a:lnTo>
                      <a:pt x="592" y="208"/>
                    </a:lnTo>
                    <a:lnTo>
                      <a:pt x="708" y="193"/>
                    </a:lnTo>
                    <a:lnTo>
                      <a:pt x="824" y="178"/>
                    </a:lnTo>
                    <a:lnTo>
                      <a:pt x="940" y="164"/>
                    </a:lnTo>
                    <a:lnTo>
                      <a:pt x="1057" y="150"/>
                    </a:lnTo>
                    <a:lnTo>
                      <a:pt x="1173" y="136"/>
                    </a:lnTo>
                    <a:lnTo>
                      <a:pt x="1289" y="123"/>
                    </a:lnTo>
                    <a:lnTo>
                      <a:pt x="1406" y="110"/>
                    </a:lnTo>
                    <a:lnTo>
                      <a:pt x="1522" y="97"/>
                    </a:lnTo>
                    <a:lnTo>
                      <a:pt x="1640" y="86"/>
                    </a:lnTo>
                    <a:lnTo>
                      <a:pt x="1757" y="74"/>
                    </a:lnTo>
                    <a:lnTo>
                      <a:pt x="1874" y="64"/>
                    </a:lnTo>
                    <a:lnTo>
                      <a:pt x="1868" y="0"/>
                    </a:lnTo>
                    <a:lnTo>
                      <a:pt x="1750" y="11"/>
                    </a:lnTo>
                    <a:lnTo>
                      <a:pt x="1633" y="22"/>
                    </a:lnTo>
                    <a:lnTo>
                      <a:pt x="1516" y="35"/>
                    </a:lnTo>
                    <a:lnTo>
                      <a:pt x="1399" y="46"/>
                    </a:lnTo>
                    <a:lnTo>
                      <a:pt x="1283" y="59"/>
                    </a:lnTo>
                    <a:lnTo>
                      <a:pt x="1165" y="73"/>
                    </a:lnTo>
                    <a:lnTo>
                      <a:pt x="1049" y="86"/>
                    </a:lnTo>
                    <a:lnTo>
                      <a:pt x="932" y="100"/>
                    </a:lnTo>
                    <a:lnTo>
                      <a:pt x="816" y="115"/>
                    </a:lnTo>
                    <a:lnTo>
                      <a:pt x="700" y="129"/>
                    </a:lnTo>
                    <a:lnTo>
                      <a:pt x="583" y="144"/>
                    </a:lnTo>
                    <a:lnTo>
                      <a:pt x="467" y="161"/>
                    </a:lnTo>
                    <a:lnTo>
                      <a:pt x="351" y="176"/>
                    </a:lnTo>
                    <a:lnTo>
                      <a:pt x="233" y="193"/>
                    </a:lnTo>
                    <a:lnTo>
                      <a:pt x="117" y="211"/>
                    </a:lnTo>
                    <a:lnTo>
                      <a:pt x="0" y="227"/>
                    </a:lnTo>
                    <a:lnTo>
                      <a:pt x="0" y="227"/>
                    </a:lnTo>
                    <a:lnTo>
                      <a:pt x="0" y="227"/>
                    </a:lnTo>
                    <a:lnTo>
                      <a:pt x="0" y="227"/>
                    </a:lnTo>
                    <a:lnTo>
                      <a:pt x="0" y="227"/>
                    </a:lnTo>
                    <a:lnTo>
                      <a:pt x="10" y="29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78" name="Freeform 238"/>
              <p:cNvSpPr>
                <a:spLocks/>
              </p:cNvSpPr>
              <p:nvPr/>
            </p:nvSpPr>
            <p:spPr bwMode="auto">
              <a:xfrm>
                <a:off x="1353" y="3916"/>
                <a:ext cx="323" cy="73"/>
              </a:xfrm>
              <a:custGeom>
                <a:avLst/>
                <a:gdLst>
                  <a:gd name="T0" fmla="*/ 13 w 1290"/>
                  <a:gd name="T1" fmla="*/ 292 h 292"/>
                  <a:gd name="T2" fmla="*/ 92 w 1290"/>
                  <a:gd name="T3" fmla="*/ 276 h 292"/>
                  <a:gd name="T4" fmla="*/ 171 w 1290"/>
                  <a:gd name="T5" fmla="*/ 260 h 292"/>
                  <a:gd name="T6" fmla="*/ 251 w 1290"/>
                  <a:gd name="T7" fmla="*/ 246 h 292"/>
                  <a:gd name="T8" fmla="*/ 330 w 1290"/>
                  <a:gd name="T9" fmla="*/ 231 h 292"/>
                  <a:gd name="T10" fmla="*/ 410 w 1290"/>
                  <a:gd name="T11" fmla="*/ 216 h 292"/>
                  <a:gd name="T12" fmla="*/ 491 w 1290"/>
                  <a:gd name="T13" fmla="*/ 202 h 292"/>
                  <a:gd name="T14" fmla="*/ 570 w 1290"/>
                  <a:gd name="T15" fmla="*/ 186 h 292"/>
                  <a:gd name="T16" fmla="*/ 650 w 1290"/>
                  <a:gd name="T17" fmla="*/ 172 h 292"/>
                  <a:gd name="T18" fmla="*/ 729 w 1290"/>
                  <a:gd name="T19" fmla="*/ 158 h 292"/>
                  <a:gd name="T20" fmla="*/ 809 w 1290"/>
                  <a:gd name="T21" fmla="*/ 144 h 292"/>
                  <a:gd name="T22" fmla="*/ 890 w 1290"/>
                  <a:gd name="T23" fmla="*/ 130 h 292"/>
                  <a:gd name="T24" fmla="*/ 970 w 1290"/>
                  <a:gd name="T25" fmla="*/ 116 h 292"/>
                  <a:gd name="T26" fmla="*/ 1049 w 1290"/>
                  <a:gd name="T27" fmla="*/ 104 h 292"/>
                  <a:gd name="T28" fmla="*/ 1129 w 1290"/>
                  <a:gd name="T29" fmla="*/ 90 h 292"/>
                  <a:gd name="T30" fmla="*/ 1210 w 1290"/>
                  <a:gd name="T31" fmla="*/ 77 h 292"/>
                  <a:gd name="T32" fmla="*/ 1290 w 1290"/>
                  <a:gd name="T33" fmla="*/ 64 h 292"/>
                  <a:gd name="T34" fmla="*/ 1280 w 1290"/>
                  <a:gd name="T35" fmla="*/ 0 h 292"/>
                  <a:gd name="T36" fmla="*/ 1200 w 1290"/>
                  <a:gd name="T37" fmla="*/ 13 h 292"/>
                  <a:gd name="T38" fmla="*/ 1119 w 1290"/>
                  <a:gd name="T39" fmla="*/ 27 h 292"/>
                  <a:gd name="T40" fmla="*/ 1039 w 1290"/>
                  <a:gd name="T41" fmla="*/ 40 h 292"/>
                  <a:gd name="T42" fmla="*/ 959 w 1290"/>
                  <a:gd name="T43" fmla="*/ 54 h 292"/>
                  <a:gd name="T44" fmla="*/ 878 w 1290"/>
                  <a:gd name="T45" fmla="*/ 68 h 292"/>
                  <a:gd name="T46" fmla="*/ 799 w 1290"/>
                  <a:gd name="T47" fmla="*/ 82 h 292"/>
                  <a:gd name="T48" fmla="*/ 719 w 1290"/>
                  <a:gd name="T49" fmla="*/ 96 h 292"/>
                  <a:gd name="T50" fmla="*/ 639 w 1290"/>
                  <a:gd name="T51" fmla="*/ 110 h 292"/>
                  <a:gd name="T52" fmla="*/ 558 w 1290"/>
                  <a:gd name="T53" fmla="*/ 124 h 292"/>
                  <a:gd name="T54" fmla="*/ 479 w 1290"/>
                  <a:gd name="T55" fmla="*/ 139 h 292"/>
                  <a:gd name="T56" fmla="*/ 399 w 1290"/>
                  <a:gd name="T57" fmla="*/ 153 h 292"/>
                  <a:gd name="T58" fmla="*/ 319 w 1290"/>
                  <a:gd name="T59" fmla="*/ 169 h 292"/>
                  <a:gd name="T60" fmla="*/ 240 w 1290"/>
                  <a:gd name="T61" fmla="*/ 183 h 292"/>
                  <a:gd name="T62" fmla="*/ 159 w 1290"/>
                  <a:gd name="T63" fmla="*/ 198 h 292"/>
                  <a:gd name="T64" fmla="*/ 80 w 1290"/>
                  <a:gd name="T65" fmla="*/ 213 h 292"/>
                  <a:gd name="T66" fmla="*/ 0 w 1290"/>
                  <a:gd name="T67" fmla="*/ 228 h 292"/>
                  <a:gd name="T68" fmla="*/ 13 w 1290"/>
                  <a:gd name="T6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0" h="292">
                    <a:moveTo>
                      <a:pt x="13" y="292"/>
                    </a:moveTo>
                    <a:lnTo>
                      <a:pt x="92" y="276"/>
                    </a:lnTo>
                    <a:lnTo>
                      <a:pt x="171" y="260"/>
                    </a:lnTo>
                    <a:lnTo>
                      <a:pt x="251" y="246"/>
                    </a:lnTo>
                    <a:lnTo>
                      <a:pt x="330" y="231"/>
                    </a:lnTo>
                    <a:lnTo>
                      <a:pt x="410" y="216"/>
                    </a:lnTo>
                    <a:lnTo>
                      <a:pt x="491" y="202"/>
                    </a:lnTo>
                    <a:lnTo>
                      <a:pt x="570" y="186"/>
                    </a:lnTo>
                    <a:lnTo>
                      <a:pt x="650" y="172"/>
                    </a:lnTo>
                    <a:lnTo>
                      <a:pt x="729" y="158"/>
                    </a:lnTo>
                    <a:lnTo>
                      <a:pt x="809" y="144"/>
                    </a:lnTo>
                    <a:lnTo>
                      <a:pt x="890" y="130"/>
                    </a:lnTo>
                    <a:lnTo>
                      <a:pt x="970" y="116"/>
                    </a:lnTo>
                    <a:lnTo>
                      <a:pt x="1049" y="104"/>
                    </a:lnTo>
                    <a:lnTo>
                      <a:pt x="1129" y="90"/>
                    </a:lnTo>
                    <a:lnTo>
                      <a:pt x="1210" y="77"/>
                    </a:lnTo>
                    <a:lnTo>
                      <a:pt x="1290" y="64"/>
                    </a:lnTo>
                    <a:lnTo>
                      <a:pt x="1280" y="0"/>
                    </a:lnTo>
                    <a:lnTo>
                      <a:pt x="1200" y="13"/>
                    </a:lnTo>
                    <a:lnTo>
                      <a:pt x="1119" y="27"/>
                    </a:lnTo>
                    <a:lnTo>
                      <a:pt x="1039" y="40"/>
                    </a:lnTo>
                    <a:lnTo>
                      <a:pt x="959" y="54"/>
                    </a:lnTo>
                    <a:lnTo>
                      <a:pt x="878" y="68"/>
                    </a:lnTo>
                    <a:lnTo>
                      <a:pt x="799" y="82"/>
                    </a:lnTo>
                    <a:lnTo>
                      <a:pt x="719" y="96"/>
                    </a:lnTo>
                    <a:lnTo>
                      <a:pt x="639" y="110"/>
                    </a:lnTo>
                    <a:lnTo>
                      <a:pt x="558" y="124"/>
                    </a:lnTo>
                    <a:lnTo>
                      <a:pt x="479" y="139"/>
                    </a:lnTo>
                    <a:lnTo>
                      <a:pt x="399" y="153"/>
                    </a:lnTo>
                    <a:lnTo>
                      <a:pt x="319" y="169"/>
                    </a:lnTo>
                    <a:lnTo>
                      <a:pt x="240" y="183"/>
                    </a:lnTo>
                    <a:lnTo>
                      <a:pt x="159" y="198"/>
                    </a:lnTo>
                    <a:lnTo>
                      <a:pt x="80" y="213"/>
                    </a:lnTo>
                    <a:lnTo>
                      <a:pt x="0" y="228"/>
                    </a:lnTo>
                    <a:lnTo>
                      <a:pt x="13" y="292"/>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79" name="Freeform 239"/>
              <p:cNvSpPr>
                <a:spLocks/>
              </p:cNvSpPr>
              <p:nvPr/>
            </p:nvSpPr>
            <p:spPr bwMode="auto">
              <a:xfrm>
                <a:off x="999" y="3935"/>
                <a:ext cx="194" cy="53"/>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80" name="Freeform 240"/>
              <p:cNvSpPr>
                <a:spLocks/>
              </p:cNvSpPr>
              <p:nvPr/>
            </p:nvSpPr>
            <p:spPr bwMode="auto">
              <a:xfrm>
                <a:off x="999" y="3935"/>
                <a:ext cx="194" cy="53"/>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81" name="Freeform 241"/>
              <p:cNvSpPr>
                <a:spLocks/>
              </p:cNvSpPr>
              <p:nvPr/>
            </p:nvSpPr>
            <p:spPr bwMode="auto">
              <a:xfrm>
                <a:off x="340" y="3105"/>
                <a:ext cx="792" cy="24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82" name="Freeform 242"/>
              <p:cNvSpPr>
                <a:spLocks/>
              </p:cNvSpPr>
              <p:nvPr/>
            </p:nvSpPr>
            <p:spPr bwMode="auto">
              <a:xfrm>
                <a:off x="340" y="3105"/>
                <a:ext cx="792" cy="24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83" name="Freeform 243"/>
              <p:cNvSpPr>
                <a:spLocks/>
              </p:cNvSpPr>
              <p:nvPr/>
            </p:nvSpPr>
            <p:spPr bwMode="auto">
              <a:xfrm>
                <a:off x="705" y="3245"/>
                <a:ext cx="94" cy="42"/>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84" name="Freeform 244"/>
              <p:cNvSpPr>
                <a:spLocks/>
              </p:cNvSpPr>
              <p:nvPr/>
            </p:nvSpPr>
            <p:spPr bwMode="auto">
              <a:xfrm>
                <a:off x="705" y="3245"/>
                <a:ext cx="94" cy="42"/>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85" name="Freeform 245"/>
              <p:cNvSpPr>
                <a:spLocks/>
              </p:cNvSpPr>
              <p:nvPr/>
            </p:nvSpPr>
            <p:spPr bwMode="auto">
              <a:xfrm>
                <a:off x="1173" y="2959"/>
                <a:ext cx="807" cy="176"/>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86" name="Freeform 246"/>
              <p:cNvSpPr>
                <a:spLocks/>
              </p:cNvSpPr>
              <p:nvPr/>
            </p:nvSpPr>
            <p:spPr bwMode="auto">
              <a:xfrm>
                <a:off x="1173" y="2959"/>
                <a:ext cx="807" cy="176"/>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87" name="Freeform 247"/>
              <p:cNvSpPr>
                <a:spLocks/>
              </p:cNvSpPr>
              <p:nvPr/>
            </p:nvSpPr>
            <p:spPr bwMode="auto">
              <a:xfrm>
                <a:off x="1518" y="3073"/>
                <a:ext cx="95" cy="42"/>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88" name="Freeform 248"/>
              <p:cNvSpPr>
                <a:spLocks/>
              </p:cNvSpPr>
              <p:nvPr/>
            </p:nvSpPr>
            <p:spPr bwMode="auto">
              <a:xfrm>
                <a:off x="1518" y="3073"/>
                <a:ext cx="95" cy="42"/>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89" name="Freeform 249"/>
              <p:cNvSpPr>
                <a:spLocks/>
              </p:cNvSpPr>
              <p:nvPr/>
            </p:nvSpPr>
            <p:spPr bwMode="auto">
              <a:xfrm>
                <a:off x="2022" y="2927"/>
                <a:ext cx="772" cy="125"/>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90" name="Freeform 250"/>
              <p:cNvSpPr>
                <a:spLocks/>
              </p:cNvSpPr>
              <p:nvPr/>
            </p:nvSpPr>
            <p:spPr bwMode="auto">
              <a:xfrm>
                <a:off x="2022" y="2927"/>
                <a:ext cx="772" cy="125"/>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91" name="Freeform 251"/>
              <p:cNvSpPr>
                <a:spLocks/>
              </p:cNvSpPr>
              <p:nvPr/>
            </p:nvSpPr>
            <p:spPr bwMode="auto">
              <a:xfrm>
                <a:off x="2345" y="2981"/>
                <a:ext cx="93" cy="47"/>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92" name="Freeform 252"/>
              <p:cNvSpPr>
                <a:spLocks/>
              </p:cNvSpPr>
              <p:nvPr/>
            </p:nvSpPr>
            <p:spPr bwMode="auto">
              <a:xfrm>
                <a:off x="2345" y="2981"/>
                <a:ext cx="93" cy="47"/>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93" name="Freeform 253"/>
              <p:cNvSpPr>
                <a:spLocks/>
              </p:cNvSpPr>
              <p:nvPr/>
            </p:nvSpPr>
            <p:spPr bwMode="auto">
              <a:xfrm>
                <a:off x="2851" y="2956"/>
                <a:ext cx="809" cy="164"/>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94" name="Freeform 254"/>
              <p:cNvSpPr>
                <a:spLocks/>
              </p:cNvSpPr>
              <p:nvPr/>
            </p:nvSpPr>
            <p:spPr bwMode="auto">
              <a:xfrm>
                <a:off x="2851" y="2956"/>
                <a:ext cx="809" cy="164"/>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95" name="Freeform 255"/>
              <p:cNvSpPr>
                <a:spLocks/>
              </p:cNvSpPr>
              <p:nvPr/>
            </p:nvSpPr>
            <p:spPr bwMode="auto">
              <a:xfrm>
                <a:off x="3165" y="3036"/>
                <a:ext cx="93" cy="47"/>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96" name="Freeform 256"/>
              <p:cNvSpPr>
                <a:spLocks/>
              </p:cNvSpPr>
              <p:nvPr/>
            </p:nvSpPr>
            <p:spPr bwMode="auto">
              <a:xfrm>
                <a:off x="3165" y="3036"/>
                <a:ext cx="93" cy="47"/>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97" name="Freeform 257"/>
              <p:cNvSpPr>
                <a:spLocks/>
              </p:cNvSpPr>
              <p:nvPr/>
            </p:nvSpPr>
            <p:spPr bwMode="auto">
              <a:xfrm>
                <a:off x="3722" y="3083"/>
                <a:ext cx="832" cy="190"/>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698" name="Freeform 258"/>
              <p:cNvSpPr>
                <a:spLocks/>
              </p:cNvSpPr>
              <p:nvPr/>
            </p:nvSpPr>
            <p:spPr bwMode="auto">
              <a:xfrm>
                <a:off x="3722" y="3083"/>
                <a:ext cx="832" cy="190"/>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99" name="Freeform 259"/>
              <p:cNvSpPr>
                <a:spLocks/>
              </p:cNvSpPr>
              <p:nvPr/>
            </p:nvSpPr>
            <p:spPr bwMode="auto">
              <a:xfrm>
                <a:off x="4067" y="3186"/>
                <a:ext cx="97" cy="48"/>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00" name="Freeform 260"/>
              <p:cNvSpPr>
                <a:spLocks/>
              </p:cNvSpPr>
              <p:nvPr/>
            </p:nvSpPr>
            <p:spPr bwMode="auto">
              <a:xfrm>
                <a:off x="4067" y="3186"/>
                <a:ext cx="97" cy="48"/>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01" name="Freeform 261"/>
              <p:cNvSpPr>
                <a:spLocks/>
              </p:cNvSpPr>
              <p:nvPr/>
            </p:nvSpPr>
            <p:spPr bwMode="auto">
              <a:xfrm>
                <a:off x="4602" y="3259"/>
                <a:ext cx="779" cy="166"/>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02" name="Freeform 262"/>
              <p:cNvSpPr>
                <a:spLocks/>
              </p:cNvSpPr>
              <p:nvPr/>
            </p:nvSpPr>
            <p:spPr bwMode="auto">
              <a:xfrm>
                <a:off x="4602" y="3259"/>
                <a:ext cx="779" cy="166"/>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03" name="Freeform 263"/>
              <p:cNvSpPr>
                <a:spLocks/>
              </p:cNvSpPr>
              <p:nvPr/>
            </p:nvSpPr>
            <p:spPr bwMode="auto">
              <a:xfrm>
                <a:off x="4921" y="3357"/>
                <a:ext cx="96" cy="36"/>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04" name="Freeform 264"/>
              <p:cNvSpPr>
                <a:spLocks/>
              </p:cNvSpPr>
              <p:nvPr/>
            </p:nvSpPr>
            <p:spPr bwMode="auto">
              <a:xfrm>
                <a:off x="4921" y="3357"/>
                <a:ext cx="96" cy="36"/>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05" name="Freeform 265"/>
              <p:cNvSpPr>
                <a:spLocks/>
              </p:cNvSpPr>
              <p:nvPr/>
            </p:nvSpPr>
            <p:spPr bwMode="auto">
              <a:xfrm>
                <a:off x="3614" y="3888"/>
                <a:ext cx="518" cy="10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06" name="Freeform 266"/>
              <p:cNvSpPr>
                <a:spLocks/>
              </p:cNvSpPr>
              <p:nvPr/>
            </p:nvSpPr>
            <p:spPr bwMode="auto">
              <a:xfrm>
                <a:off x="3614" y="3888"/>
                <a:ext cx="518" cy="10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07" name="Freeform 267"/>
              <p:cNvSpPr>
                <a:spLocks/>
              </p:cNvSpPr>
              <p:nvPr/>
            </p:nvSpPr>
            <p:spPr bwMode="auto">
              <a:xfrm>
                <a:off x="3974" y="3924"/>
                <a:ext cx="90" cy="52"/>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08" name="Freeform 268"/>
              <p:cNvSpPr>
                <a:spLocks/>
              </p:cNvSpPr>
              <p:nvPr/>
            </p:nvSpPr>
            <p:spPr bwMode="auto">
              <a:xfrm>
                <a:off x="3974" y="3924"/>
                <a:ext cx="90" cy="52"/>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09" name="Freeform 269"/>
              <p:cNvSpPr>
                <a:spLocks/>
              </p:cNvSpPr>
              <p:nvPr/>
            </p:nvSpPr>
            <p:spPr bwMode="auto">
              <a:xfrm>
                <a:off x="2818" y="3751"/>
                <a:ext cx="763" cy="163"/>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10" name="Freeform 270"/>
              <p:cNvSpPr>
                <a:spLocks/>
              </p:cNvSpPr>
              <p:nvPr/>
            </p:nvSpPr>
            <p:spPr bwMode="auto">
              <a:xfrm>
                <a:off x="2818" y="3751"/>
                <a:ext cx="763" cy="163"/>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11" name="Freeform 271"/>
              <p:cNvSpPr>
                <a:spLocks/>
              </p:cNvSpPr>
              <p:nvPr/>
            </p:nvSpPr>
            <p:spPr bwMode="auto">
              <a:xfrm>
                <a:off x="2008" y="3703"/>
                <a:ext cx="773" cy="125"/>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12" name="Freeform 272"/>
              <p:cNvSpPr>
                <a:spLocks/>
              </p:cNvSpPr>
              <p:nvPr/>
            </p:nvSpPr>
            <p:spPr bwMode="auto">
              <a:xfrm>
                <a:off x="2008" y="3703"/>
                <a:ext cx="773" cy="125"/>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13" name="Freeform 273"/>
              <p:cNvSpPr>
                <a:spLocks/>
              </p:cNvSpPr>
              <p:nvPr/>
            </p:nvSpPr>
            <p:spPr bwMode="auto">
              <a:xfrm>
                <a:off x="2364" y="3727"/>
                <a:ext cx="93" cy="47"/>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14" name="Freeform 274"/>
              <p:cNvSpPr>
                <a:spLocks/>
              </p:cNvSpPr>
              <p:nvPr/>
            </p:nvSpPr>
            <p:spPr bwMode="auto">
              <a:xfrm>
                <a:off x="2364" y="3727"/>
                <a:ext cx="93" cy="47"/>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15" name="Freeform 275"/>
              <p:cNvSpPr>
                <a:spLocks/>
              </p:cNvSpPr>
              <p:nvPr/>
            </p:nvSpPr>
            <p:spPr bwMode="auto">
              <a:xfrm>
                <a:off x="1215" y="3781"/>
                <a:ext cx="766" cy="168"/>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16" name="Freeform 276"/>
              <p:cNvSpPr>
                <a:spLocks/>
              </p:cNvSpPr>
              <p:nvPr/>
            </p:nvSpPr>
            <p:spPr bwMode="auto">
              <a:xfrm>
                <a:off x="1215" y="3781"/>
                <a:ext cx="766" cy="168"/>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17" name="Freeform 277"/>
              <p:cNvSpPr>
                <a:spLocks/>
              </p:cNvSpPr>
              <p:nvPr/>
            </p:nvSpPr>
            <p:spPr bwMode="auto">
              <a:xfrm>
                <a:off x="1562" y="3807"/>
                <a:ext cx="94" cy="43"/>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18" name="Freeform 278"/>
              <p:cNvSpPr>
                <a:spLocks/>
              </p:cNvSpPr>
              <p:nvPr/>
            </p:nvSpPr>
            <p:spPr bwMode="auto">
              <a:xfrm>
                <a:off x="1562" y="3807"/>
                <a:ext cx="94" cy="43"/>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19" name="Freeform 279"/>
              <p:cNvSpPr>
                <a:spLocks/>
              </p:cNvSpPr>
              <p:nvPr/>
            </p:nvSpPr>
            <p:spPr bwMode="auto">
              <a:xfrm>
                <a:off x="3172" y="3786"/>
                <a:ext cx="93" cy="47"/>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20" name="Freeform 280"/>
              <p:cNvSpPr>
                <a:spLocks/>
              </p:cNvSpPr>
              <p:nvPr/>
            </p:nvSpPr>
            <p:spPr bwMode="auto">
              <a:xfrm>
                <a:off x="3172" y="3786"/>
                <a:ext cx="93" cy="47"/>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21" name="Freeform 281"/>
              <p:cNvSpPr>
                <a:spLocks/>
              </p:cNvSpPr>
              <p:nvPr/>
            </p:nvSpPr>
            <p:spPr bwMode="auto">
              <a:xfrm>
                <a:off x="528" y="3312"/>
                <a:ext cx="87" cy="112"/>
              </a:xfrm>
              <a:custGeom>
                <a:avLst/>
                <a:gdLst>
                  <a:gd name="T0" fmla="*/ 350 w 350"/>
                  <a:gd name="T1" fmla="*/ 0 h 449"/>
                  <a:gd name="T2" fmla="*/ 350 w 350"/>
                  <a:gd name="T3" fmla="*/ 247 h 449"/>
                  <a:gd name="T4" fmla="*/ 245 w 350"/>
                  <a:gd name="T5" fmla="*/ 247 h 449"/>
                  <a:gd name="T6" fmla="*/ 241 w 350"/>
                  <a:gd name="T7" fmla="*/ 289 h 449"/>
                  <a:gd name="T8" fmla="*/ 235 w 350"/>
                  <a:gd name="T9" fmla="*/ 326 h 449"/>
                  <a:gd name="T10" fmla="*/ 232 w 350"/>
                  <a:gd name="T11" fmla="*/ 344 h 449"/>
                  <a:gd name="T12" fmla="*/ 228 w 350"/>
                  <a:gd name="T13" fmla="*/ 361 h 449"/>
                  <a:gd name="T14" fmla="*/ 225 w 350"/>
                  <a:gd name="T15" fmla="*/ 376 h 449"/>
                  <a:gd name="T16" fmla="*/ 220 w 350"/>
                  <a:gd name="T17" fmla="*/ 391 h 449"/>
                  <a:gd name="T18" fmla="*/ 214 w 350"/>
                  <a:gd name="T19" fmla="*/ 404 h 449"/>
                  <a:gd name="T20" fmla="*/ 209 w 350"/>
                  <a:gd name="T21" fmla="*/ 414 h 449"/>
                  <a:gd name="T22" fmla="*/ 204 w 350"/>
                  <a:gd name="T23" fmla="*/ 425 h 449"/>
                  <a:gd name="T24" fmla="*/ 198 w 350"/>
                  <a:gd name="T25" fmla="*/ 433 h 449"/>
                  <a:gd name="T26" fmla="*/ 193 w 350"/>
                  <a:gd name="T27" fmla="*/ 440 h 449"/>
                  <a:gd name="T28" fmla="*/ 186 w 350"/>
                  <a:gd name="T29" fmla="*/ 445 h 449"/>
                  <a:gd name="T30" fmla="*/ 180 w 350"/>
                  <a:gd name="T31" fmla="*/ 448 h 449"/>
                  <a:gd name="T32" fmla="*/ 174 w 350"/>
                  <a:gd name="T33" fmla="*/ 449 h 449"/>
                  <a:gd name="T34" fmla="*/ 166 w 350"/>
                  <a:gd name="T35" fmla="*/ 448 h 449"/>
                  <a:gd name="T36" fmla="*/ 160 w 350"/>
                  <a:gd name="T37" fmla="*/ 445 h 449"/>
                  <a:gd name="T38" fmla="*/ 154 w 350"/>
                  <a:gd name="T39" fmla="*/ 440 h 449"/>
                  <a:gd name="T40" fmla="*/ 148 w 350"/>
                  <a:gd name="T41" fmla="*/ 433 h 449"/>
                  <a:gd name="T42" fmla="*/ 142 w 350"/>
                  <a:gd name="T43" fmla="*/ 425 h 449"/>
                  <a:gd name="T44" fmla="*/ 137 w 350"/>
                  <a:gd name="T45" fmla="*/ 414 h 449"/>
                  <a:gd name="T46" fmla="*/ 132 w 350"/>
                  <a:gd name="T47" fmla="*/ 404 h 449"/>
                  <a:gd name="T48" fmla="*/ 126 w 350"/>
                  <a:gd name="T49" fmla="*/ 391 h 449"/>
                  <a:gd name="T50" fmla="*/ 123 w 350"/>
                  <a:gd name="T51" fmla="*/ 376 h 449"/>
                  <a:gd name="T52" fmla="*/ 118 w 350"/>
                  <a:gd name="T53" fmla="*/ 361 h 449"/>
                  <a:gd name="T54" fmla="*/ 114 w 350"/>
                  <a:gd name="T55" fmla="*/ 344 h 449"/>
                  <a:gd name="T56" fmla="*/ 111 w 350"/>
                  <a:gd name="T57" fmla="*/ 326 h 449"/>
                  <a:gd name="T58" fmla="*/ 105 w 350"/>
                  <a:gd name="T59" fmla="*/ 289 h 449"/>
                  <a:gd name="T60" fmla="*/ 101 w 350"/>
                  <a:gd name="T61" fmla="*/ 247 h 449"/>
                  <a:gd name="T62" fmla="*/ 0 w 350"/>
                  <a:gd name="T63" fmla="*/ 247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2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7"/>
                    </a:lnTo>
                    <a:lnTo>
                      <a:pt x="245" y="247"/>
                    </a:lnTo>
                    <a:lnTo>
                      <a:pt x="241" y="289"/>
                    </a:lnTo>
                    <a:lnTo>
                      <a:pt x="235" y="326"/>
                    </a:lnTo>
                    <a:lnTo>
                      <a:pt x="232" y="344"/>
                    </a:lnTo>
                    <a:lnTo>
                      <a:pt x="228" y="361"/>
                    </a:lnTo>
                    <a:lnTo>
                      <a:pt x="225" y="376"/>
                    </a:lnTo>
                    <a:lnTo>
                      <a:pt x="220" y="391"/>
                    </a:lnTo>
                    <a:lnTo>
                      <a:pt x="214" y="404"/>
                    </a:lnTo>
                    <a:lnTo>
                      <a:pt x="209" y="414"/>
                    </a:lnTo>
                    <a:lnTo>
                      <a:pt x="204" y="425"/>
                    </a:lnTo>
                    <a:lnTo>
                      <a:pt x="198" y="433"/>
                    </a:lnTo>
                    <a:lnTo>
                      <a:pt x="193" y="440"/>
                    </a:lnTo>
                    <a:lnTo>
                      <a:pt x="186" y="445"/>
                    </a:lnTo>
                    <a:lnTo>
                      <a:pt x="180" y="448"/>
                    </a:lnTo>
                    <a:lnTo>
                      <a:pt x="174" y="449"/>
                    </a:lnTo>
                    <a:lnTo>
                      <a:pt x="166" y="448"/>
                    </a:lnTo>
                    <a:lnTo>
                      <a:pt x="160" y="445"/>
                    </a:lnTo>
                    <a:lnTo>
                      <a:pt x="154" y="440"/>
                    </a:lnTo>
                    <a:lnTo>
                      <a:pt x="148" y="433"/>
                    </a:lnTo>
                    <a:lnTo>
                      <a:pt x="142" y="425"/>
                    </a:lnTo>
                    <a:lnTo>
                      <a:pt x="137" y="414"/>
                    </a:lnTo>
                    <a:lnTo>
                      <a:pt x="132" y="404"/>
                    </a:lnTo>
                    <a:lnTo>
                      <a:pt x="126" y="391"/>
                    </a:lnTo>
                    <a:lnTo>
                      <a:pt x="123" y="376"/>
                    </a:lnTo>
                    <a:lnTo>
                      <a:pt x="118" y="361"/>
                    </a:lnTo>
                    <a:lnTo>
                      <a:pt x="114" y="344"/>
                    </a:lnTo>
                    <a:lnTo>
                      <a:pt x="111" y="326"/>
                    </a:lnTo>
                    <a:lnTo>
                      <a:pt x="105" y="289"/>
                    </a:lnTo>
                    <a:lnTo>
                      <a:pt x="101" y="247"/>
                    </a:lnTo>
                    <a:lnTo>
                      <a:pt x="0" y="247"/>
                    </a:lnTo>
                    <a:lnTo>
                      <a:pt x="0" y="0"/>
                    </a:lnTo>
                    <a:lnTo>
                      <a:pt x="44" y="0"/>
                    </a:lnTo>
                    <a:lnTo>
                      <a:pt x="88" y="0"/>
                    </a:lnTo>
                    <a:lnTo>
                      <a:pt x="132" y="0"/>
                    </a:lnTo>
                    <a:lnTo>
                      <a:pt x="175" y="0"/>
                    </a:lnTo>
                    <a:lnTo>
                      <a:pt x="218" y="0"/>
                    </a:lnTo>
                    <a:lnTo>
                      <a:pt x="262"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22" name="Freeform 282"/>
              <p:cNvSpPr>
                <a:spLocks/>
              </p:cNvSpPr>
              <p:nvPr/>
            </p:nvSpPr>
            <p:spPr bwMode="auto">
              <a:xfrm>
                <a:off x="873" y="3193"/>
                <a:ext cx="138" cy="107"/>
              </a:xfrm>
              <a:custGeom>
                <a:avLst/>
                <a:gdLst>
                  <a:gd name="T0" fmla="*/ 167 w 551"/>
                  <a:gd name="T1" fmla="*/ 276 h 429"/>
                  <a:gd name="T2" fmla="*/ 183 w 551"/>
                  <a:gd name="T3" fmla="*/ 278 h 429"/>
                  <a:gd name="T4" fmla="*/ 213 w 551"/>
                  <a:gd name="T5" fmla="*/ 285 h 429"/>
                  <a:gd name="T6" fmla="*/ 241 w 551"/>
                  <a:gd name="T7" fmla="*/ 301 h 429"/>
                  <a:gd name="T8" fmla="*/ 266 w 551"/>
                  <a:gd name="T9" fmla="*/ 320 h 429"/>
                  <a:gd name="T10" fmla="*/ 289 w 551"/>
                  <a:gd name="T11" fmla="*/ 320 h 429"/>
                  <a:gd name="T12" fmla="*/ 314 w 551"/>
                  <a:gd name="T13" fmla="*/ 301 h 429"/>
                  <a:gd name="T14" fmla="*/ 341 w 551"/>
                  <a:gd name="T15" fmla="*/ 285 h 429"/>
                  <a:gd name="T16" fmla="*/ 371 w 551"/>
                  <a:gd name="T17" fmla="*/ 278 h 429"/>
                  <a:gd name="T18" fmla="*/ 387 w 551"/>
                  <a:gd name="T19" fmla="*/ 276 h 429"/>
                  <a:gd name="T20" fmla="*/ 388 w 551"/>
                  <a:gd name="T21" fmla="*/ 276 h 429"/>
                  <a:gd name="T22" fmla="*/ 405 w 551"/>
                  <a:gd name="T23" fmla="*/ 276 h 429"/>
                  <a:gd name="T24" fmla="*/ 433 w 551"/>
                  <a:gd name="T25" fmla="*/ 281 h 429"/>
                  <a:gd name="T26" fmla="*/ 459 w 551"/>
                  <a:gd name="T27" fmla="*/ 292 h 429"/>
                  <a:gd name="T28" fmla="*/ 484 w 551"/>
                  <a:gd name="T29" fmla="*/ 306 h 429"/>
                  <a:gd name="T30" fmla="*/ 505 w 551"/>
                  <a:gd name="T31" fmla="*/ 323 h 429"/>
                  <a:gd name="T32" fmla="*/ 523 w 551"/>
                  <a:gd name="T33" fmla="*/ 345 h 429"/>
                  <a:gd name="T34" fmla="*/ 537 w 551"/>
                  <a:gd name="T35" fmla="*/ 369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7 w 551"/>
                  <a:gd name="T49" fmla="*/ 369 h 429"/>
                  <a:gd name="T50" fmla="*/ 32 w 551"/>
                  <a:gd name="T51" fmla="*/ 344 h 429"/>
                  <a:gd name="T52" fmla="*/ 53 w 551"/>
                  <a:gd name="T53" fmla="*/ 321 h 429"/>
                  <a:gd name="T54" fmla="*/ 77 w 551"/>
                  <a:gd name="T55" fmla="*/ 302 h 429"/>
                  <a:gd name="T56" fmla="*/ 104 w 551"/>
                  <a:gd name="T57" fmla="*/ 288 h 429"/>
                  <a:gd name="T58" fmla="*/ 133 w 551"/>
                  <a:gd name="T59" fmla="*/ 279 h 429"/>
                  <a:gd name="T60" fmla="*/ 165 w 551"/>
                  <a:gd name="T61" fmla="*/ 276 h 429"/>
                  <a:gd name="T62" fmla="*/ 166 w 551"/>
                  <a:gd name="T63" fmla="*/ 27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6"/>
                    </a:moveTo>
                    <a:lnTo>
                      <a:pt x="167" y="276"/>
                    </a:lnTo>
                    <a:lnTo>
                      <a:pt x="167" y="276"/>
                    </a:lnTo>
                    <a:lnTo>
                      <a:pt x="183" y="278"/>
                    </a:lnTo>
                    <a:lnTo>
                      <a:pt x="198" y="280"/>
                    </a:lnTo>
                    <a:lnTo>
                      <a:pt x="213" y="285"/>
                    </a:lnTo>
                    <a:lnTo>
                      <a:pt x="227" y="293"/>
                    </a:lnTo>
                    <a:lnTo>
                      <a:pt x="241" y="301"/>
                    </a:lnTo>
                    <a:lnTo>
                      <a:pt x="254" y="309"/>
                    </a:lnTo>
                    <a:lnTo>
                      <a:pt x="266" y="320"/>
                    </a:lnTo>
                    <a:lnTo>
                      <a:pt x="277" y="329"/>
                    </a:lnTo>
                    <a:lnTo>
                      <a:pt x="289" y="320"/>
                    </a:lnTo>
                    <a:lnTo>
                      <a:pt x="300" y="309"/>
                    </a:lnTo>
                    <a:lnTo>
                      <a:pt x="314" y="301"/>
                    </a:lnTo>
                    <a:lnTo>
                      <a:pt x="327" y="293"/>
                    </a:lnTo>
                    <a:lnTo>
                      <a:pt x="341" y="285"/>
                    </a:lnTo>
                    <a:lnTo>
                      <a:pt x="356" y="280"/>
                    </a:lnTo>
                    <a:lnTo>
                      <a:pt x="371" y="278"/>
                    </a:lnTo>
                    <a:lnTo>
                      <a:pt x="387" y="276"/>
                    </a:lnTo>
                    <a:lnTo>
                      <a:pt x="387" y="276"/>
                    </a:lnTo>
                    <a:lnTo>
                      <a:pt x="388" y="276"/>
                    </a:lnTo>
                    <a:lnTo>
                      <a:pt x="388" y="276"/>
                    </a:lnTo>
                    <a:lnTo>
                      <a:pt x="389" y="276"/>
                    </a:lnTo>
                    <a:lnTo>
                      <a:pt x="405" y="276"/>
                    </a:lnTo>
                    <a:lnTo>
                      <a:pt x="419" y="279"/>
                    </a:lnTo>
                    <a:lnTo>
                      <a:pt x="433" y="281"/>
                    </a:lnTo>
                    <a:lnTo>
                      <a:pt x="447" y="286"/>
                    </a:lnTo>
                    <a:lnTo>
                      <a:pt x="459" y="292"/>
                    </a:lnTo>
                    <a:lnTo>
                      <a:pt x="472" y="298"/>
                    </a:lnTo>
                    <a:lnTo>
                      <a:pt x="484" y="306"/>
                    </a:lnTo>
                    <a:lnTo>
                      <a:pt x="495" y="315"/>
                    </a:lnTo>
                    <a:lnTo>
                      <a:pt x="505" y="323"/>
                    </a:lnTo>
                    <a:lnTo>
                      <a:pt x="514" y="334"/>
                    </a:lnTo>
                    <a:lnTo>
                      <a:pt x="523" y="345"/>
                    </a:lnTo>
                    <a:lnTo>
                      <a:pt x="531" y="357"/>
                    </a:lnTo>
                    <a:lnTo>
                      <a:pt x="537" y="369"/>
                    </a:lnTo>
                    <a:lnTo>
                      <a:pt x="544" y="382"/>
                    </a:lnTo>
                    <a:lnTo>
                      <a:pt x="547" y="395"/>
                    </a:lnTo>
                    <a:lnTo>
                      <a:pt x="551" y="409"/>
                    </a:lnTo>
                    <a:lnTo>
                      <a:pt x="551" y="211"/>
                    </a:lnTo>
                    <a:lnTo>
                      <a:pt x="324" y="211"/>
                    </a:lnTo>
                    <a:lnTo>
                      <a:pt x="324" y="0"/>
                    </a:lnTo>
                    <a:lnTo>
                      <a:pt x="232" y="0"/>
                    </a:lnTo>
                    <a:lnTo>
                      <a:pt x="232" y="211"/>
                    </a:lnTo>
                    <a:lnTo>
                      <a:pt x="0" y="211"/>
                    </a:lnTo>
                    <a:lnTo>
                      <a:pt x="0" y="429"/>
                    </a:lnTo>
                    <a:lnTo>
                      <a:pt x="3" y="414"/>
                    </a:lnTo>
                    <a:lnTo>
                      <a:pt x="5" y="399"/>
                    </a:lnTo>
                    <a:lnTo>
                      <a:pt x="11" y="383"/>
                    </a:lnTo>
                    <a:lnTo>
                      <a:pt x="17" y="369"/>
                    </a:lnTo>
                    <a:lnTo>
                      <a:pt x="23" y="357"/>
                    </a:lnTo>
                    <a:lnTo>
                      <a:pt x="32" y="344"/>
                    </a:lnTo>
                    <a:lnTo>
                      <a:pt x="41" y="331"/>
                    </a:lnTo>
                    <a:lnTo>
                      <a:pt x="53" y="321"/>
                    </a:lnTo>
                    <a:lnTo>
                      <a:pt x="64" y="311"/>
                    </a:lnTo>
                    <a:lnTo>
                      <a:pt x="77" y="302"/>
                    </a:lnTo>
                    <a:lnTo>
                      <a:pt x="90" y="294"/>
                    </a:lnTo>
                    <a:lnTo>
                      <a:pt x="104" y="288"/>
                    </a:lnTo>
                    <a:lnTo>
                      <a:pt x="118" y="283"/>
                    </a:lnTo>
                    <a:lnTo>
                      <a:pt x="133" y="279"/>
                    </a:lnTo>
                    <a:lnTo>
                      <a:pt x="150" y="276"/>
                    </a:lnTo>
                    <a:lnTo>
                      <a:pt x="165" y="276"/>
                    </a:lnTo>
                    <a:lnTo>
                      <a:pt x="166"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23" name="Freeform 283"/>
              <p:cNvSpPr>
                <a:spLocks/>
              </p:cNvSpPr>
              <p:nvPr/>
            </p:nvSpPr>
            <p:spPr bwMode="auto">
              <a:xfrm>
                <a:off x="682" y="3307"/>
                <a:ext cx="51" cy="100"/>
              </a:xfrm>
              <a:custGeom>
                <a:avLst/>
                <a:gdLst>
                  <a:gd name="T0" fmla="*/ 139 w 203"/>
                  <a:gd name="T1" fmla="*/ 207 h 402"/>
                  <a:gd name="T2" fmla="*/ 153 w 203"/>
                  <a:gd name="T3" fmla="*/ 213 h 402"/>
                  <a:gd name="T4" fmla="*/ 164 w 203"/>
                  <a:gd name="T5" fmla="*/ 222 h 402"/>
                  <a:gd name="T6" fmla="*/ 176 w 203"/>
                  <a:gd name="T7" fmla="*/ 232 h 402"/>
                  <a:gd name="T8" fmla="*/ 185 w 203"/>
                  <a:gd name="T9" fmla="*/ 244 h 402"/>
                  <a:gd name="T10" fmla="*/ 192 w 203"/>
                  <a:gd name="T11" fmla="*/ 256 h 402"/>
                  <a:gd name="T12" fmla="*/ 198 w 203"/>
                  <a:gd name="T13" fmla="*/ 270 h 402"/>
                  <a:gd name="T14" fmla="*/ 201 w 203"/>
                  <a:gd name="T15" fmla="*/ 284 h 402"/>
                  <a:gd name="T16" fmla="*/ 203 w 203"/>
                  <a:gd name="T17" fmla="*/ 301 h 402"/>
                  <a:gd name="T18" fmla="*/ 201 w 203"/>
                  <a:gd name="T19" fmla="*/ 311 h 402"/>
                  <a:gd name="T20" fmla="*/ 200 w 203"/>
                  <a:gd name="T21" fmla="*/ 321 h 402"/>
                  <a:gd name="T22" fmla="*/ 198 w 203"/>
                  <a:gd name="T23" fmla="*/ 330 h 402"/>
                  <a:gd name="T24" fmla="*/ 195 w 203"/>
                  <a:gd name="T25" fmla="*/ 340 h 402"/>
                  <a:gd name="T26" fmla="*/ 190 w 203"/>
                  <a:gd name="T27" fmla="*/ 349 h 402"/>
                  <a:gd name="T28" fmla="*/ 185 w 203"/>
                  <a:gd name="T29" fmla="*/ 357 h 402"/>
                  <a:gd name="T30" fmla="*/ 180 w 203"/>
                  <a:gd name="T31" fmla="*/ 365 h 402"/>
                  <a:gd name="T32" fmla="*/ 173 w 203"/>
                  <a:gd name="T33" fmla="*/ 372 h 402"/>
                  <a:gd name="T34" fmla="*/ 166 w 203"/>
                  <a:gd name="T35" fmla="*/ 379 h 402"/>
                  <a:gd name="T36" fmla="*/ 158 w 203"/>
                  <a:gd name="T37" fmla="*/ 385 h 402"/>
                  <a:gd name="T38" fmla="*/ 149 w 203"/>
                  <a:gd name="T39" fmla="*/ 390 h 402"/>
                  <a:gd name="T40" fmla="*/ 140 w 203"/>
                  <a:gd name="T41" fmla="*/ 394 h 402"/>
                  <a:gd name="T42" fmla="*/ 131 w 203"/>
                  <a:gd name="T43" fmla="*/ 398 h 402"/>
                  <a:gd name="T44" fmla="*/ 121 w 203"/>
                  <a:gd name="T45" fmla="*/ 400 h 402"/>
                  <a:gd name="T46" fmla="*/ 111 w 203"/>
                  <a:gd name="T47" fmla="*/ 402 h 402"/>
                  <a:gd name="T48" fmla="*/ 101 w 203"/>
                  <a:gd name="T49" fmla="*/ 402 h 402"/>
                  <a:gd name="T50" fmla="*/ 90 w 203"/>
                  <a:gd name="T51" fmla="*/ 402 h 402"/>
                  <a:gd name="T52" fmla="*/ 80 w 203"/>
                  <a:gd name="T53" fmla="*/ 400 h 402"/>
                  <a:gd name="T54" fmla="*/ 71 w 203"/>
                  <a:gd name="T55" fmla="*/ 398 h 402"/>
                  <a:gd name="T56" fmla="*/ 61 w 203"/>
                  <a:gd name="T57" fmla="*/ 394 h 402"/>
                  <a:gd name="T58" fmla="*/ 52 w 203"/>
                  <a:gd name="T59" fmla="*/ 390 h 402"/>
                  <a:gd name="T60" fmla="*/ 45 w 203"/>
                  <a:gd name="T61" fmla="*/ 385 h 402"/>
                  <a:gd name="T62" fmla="*/ 37 w 203"/>
                  <a:gd name="T63" fmla="*/ 379 h 402"/>
                  <a:gd name="T64" fmla="*/ 29 w 203"/>
                  <a:gd name="T65" fmla="*/ 372 h 402"/>
                  <a:gd name="T66" fmla="*/ 23 w 203"/>
                  <a:gd name="T67" fmla="*/ 365 h 402"/>
                  <a:gd name="T68" fmla="*/ 17 w 203"/>
                  <a:gd name="T69" fmla="*/ 357 h 402"/>
                  <a:gd name="T70" fmla="*/ 11 w 203"/>
                  <a:gd name="T71" fmla="*/ 349 h 402"/>
                  <a:gd name="T72" fmla="*/ 8 w 203"/>
                  <a:gd name="T73" fmla="*/ 340 h 402"/>
                  <a:gd name="T74" fmla="*/ 4 w 203"/>
                  <a:gd name="T75" fmla="*/ 330 h 402"/>
                  <a:gd name="T76" fmla="*/ 1 w 203"/>
                  <a:gd name="T77" fmla="*/ 321 h 402"/>
                  <a:gd name="T78" fmla="*/ 0 w 203"/>
                  <a:gd name="T79" fmla="*/ 311 h 402"/>
                  <a:gd name="T80" fmla="*/ 0 w 203"/>
                  <a:gd name="T81" fmla="*/ 301 h 402"/>
                  <a:gd name="T82" fmla="*/ 1 w 203"/>
                  <a:gd name="T83" fmla="*/ 284 h 402"/>
                  <a:gd name="T84" fmla="*/ 4 w 203"/>
                  <a:gd name="T85" fmla="*/ 270 h 402"/>
                  <a:gd name="T86" fmla="*/ 10 w 203"/>
                  <a:gd name="T87" fmla="*/ 256 h 402"/>
                  <a:gd name="T88" fmla="*/ 18 w 203"/>
                  <a:gd name="T89" fmla="*/ 244 h 402"/>
                  <a:gd name="T90" fmla="*/ 27 w 203"/>
                  <a:gd name="T91" fmla="*/ 232 h 402"/>
                  <a:gd name="T92" fmla="*/ 37 w 203"/>
                  <a:gd name="T93" fmla="*/ 222 h 402"/>
                  <a:gd name="T94" fmla="*/ 50 w 203"/>
                  <a:gd name="T95" fmla="*/ 213 h 402"/>
                  <a:gd name="T96" fmla="*/ 64 w 203"/>
                  <a:gd name="T97" fmla="*/ 207 h 402"/>
                  <a:gd name="T98" fmla="*/ 64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3" y="213"/>
                    </a:lnTo>
                    <a:lnTo>
                      <a:pt x="164" y="222"/>
                    </a:lnTo>
                    <a:lnTo>
                      <a:pt x="176" y="232"/>
                    </a:lnTo>
                    <a:lnTo>
                      <a:pt x="185" y="244"/>
                    </a:lnTo>
                    <a:lnTo>
                      <a:pt x="192" y="256"/>
                    </a:lnTo>
                    <a:lnTo>
                      <a:pt x="198" y="270"/>
                    </a:lnTo>
                    <a:lnTo>
                      <a:pt x="201" y="284"/>
                    </a:lnTo>
                    <a:lnTo>
                      <a:pt x="203" y="301"/>
                    </a:lnTo>
                    <a:lnTo>
                      <a:pt x="201" y="311"/>
                    </a:lnTo>
                    <a:lnTo>
                      <a:pt x="200" y="321"/>
                    </a:lnTo>
                    <a:lnTo>
                      <a:pt x="198" y="330"/>
                    </a:lnTo>
                    <a:lnTo>
                      <a:pt x="195" y="340"/>
                    </a:lnTo>
                    <a:lnTo>
                      <a:pt x="190" y="349"/>
                    </a:lnTo>
                    <a:lnTo>
                      <a:pt x="185" y="357"/>
                    </a:lnTo>
                    <a:lnTo>
                      <a:pt x="180" y="365"/>
                    </a:lnTo>
                    <a:lnTo>
                      <a:pt x="173" y="372"/>
                    </a:lnTo>
                    <a:lnTo>
                      <a:pt x="166" y="379"/>
                    </a:lnTo>
                    <a:lnTo>
                      <a:pt x="158" y="385"/>
                    </a:lnTo>
                    <a:lnTo>
                      <a:pt x="149" y="390"/>
                    </a:lnTo>
                    <a:lnTo>
                      <a:pt x="140" y="394"/>
                    </a:lnTo>
                    <a:lnTo>
                      <a:pt x="131" y="398"/>
                    </a:lnTo>
                    <a:lnTo>
                      <a:pt x="121" y="400"/>
                    </a:lnTo>
                    <a:lnTo>
                      <a:pt x="111" y="402"/>
                    </a:lnTo>
                    <a:lnTo>
                      <a:pt x="101" y="402"/>
                    </a:lnTo>
                    <a:lnTo>
                      <a:pt x="90" y="402"/>
                    </a:lnTo>
                    <a:lnTo>
                      <a:pt x="80" y="400"/>
                    </a:lnTo>
                    <a:lnTo>
                      <a:pt x="71" y="398"/>
                    </a:lnTo>
                    <a:lnTo>
                      <a:pt x="61" y="394"/>
                    </a:lnTo>
                    <a:lnTo>
                      <a:pt x="52" y="390"/>
                    </a:lnTo>
                    <a:lnTo>
                      <a:pt x="45" y="385"/>
                    </a:lnTo>
                    <a:lnTo>
                      <a:pt x="37" y="379"/>
                    </a:lnTo>
                    <a:lnTo>
                      <a:pt x="29" y="372"/>
                    </a:lnTo>
                    <a:lnTo>
                      <a:pt x="23" y="365"/>
                    </a:lnTo>
                    <a:lnTo>
                      <a:pt x="17" y="357"/>
                    </a:lnTo>
                    <a:lnTo>
                      <a:pt x="11" y="349"/>
                    </a:lnTo>
                    <a:lnTo>
                      <a:pt x="8" y="340"/>
                    </a:lnTo>
                    <a:lnTo>
                      <a:pt x="4" y="330"/>
                    </a:lnTo>
                    <a:lnTo>
                      <a:pt x="1" y="321"/>
                    </a:lnTo>
                    <a:lnTo>
                      <a:pt x="0" y="311"/>
                    </a:lnTo>
                    <a:lnTo>
                      <a:pt x="0" y="301"/>
                    </a:lnTo>
                    <a:lnTo>
                      <a:pt x="1" y="284"/>
                    </a:lnTo>
                    <a:lnTo>
                      <a:pt x="4" y="270"/>
                    </a:lnTo>
                    <a:lnTo>
                      <a:pt x="10" y="256"/>
                    </a:lnTo>
                    <a:lnTo>
                      <a:pt x="18" y="244"/>
                    </a:lnTo>
                    <a:lnTo>
                      <a:pt x="27" y="232"/>
                    </a:lnTo>
                    <a:lnTo>
                      <a:pt x="37"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24" name="Freeform 284"/>
              <p:cNvSpPr>
                <a:spLocks/>
              </p:cNvSpPr>
              <p:nvPr/>
            </p:nvSpPr>
            <p:spPr bwMode="auto">
              <a:xfrm>
                <a:off x="1046" y="3145"/>
                <a:ext cx="68" cy="164"/>
              </a:xfrm>
              <a:custGeom>
                <a:avLst/>
                <a:gdLst>
                  <a:gd name="T0" fmla="*/ 203 w 273"/>
                  <a:gd name="T1" fmla="*/ 0 h 656"/>
                  <a:gd name="T2" fmla="*/ 179 w 273"/>
                  <a:gd name="T3" fmla="*/ 178 h 656"/>
                  <a:gd name="T4" fmla="*/ 133 w 273"/>
                  <a:gd name="T5" fmla="*/ 196 h 656"/>
                  <a:gd name="T6" fmla="*/ 94 w 273"/>
                  <a:gd name="T7" fmla="*/ 220 h 656"/>
                  <a:gd name="T8" fmla="*/ 62 w 273"/>
                  <a:gd name="T9" fmla="*/ 249 h 656"/>
                  <a:gd name="T10" fmla="*/ 36 w 273"/>
                  <a:gd name="T11" fmla="*/ 282 h 656"/>
                  <a:gd name="T12" fmla="*/ 17 w 273"/>
                  <a:gd name="T13" fmla="*/ 320 h 656"/>
                  <a:gd name="T14" fmla="*/ 6 w 273"/>
                  <a:gd name="T15" fmla="*/ 360 h 656"/>
                  <a:gd name="T16" fmla="*/ 0 w 273"/>
                  <a:gd name="T17" fmla="*/ 401 h 656"/>
                  <a:gd name="T18" fmla="*/ 2 w 273"/>
                  <a:gd name="T19" fmla="*/ 442 h 656"/>
                  <a:gd name="T20" fmla="*/ 9 w 273"/>
                  <a:gd name="T21" fmla="*/ 482 h 656"/>
                  <a:gd name="T22" fmla="*/ 25 w 273"/>
                  <a:gd name="T23" fmla="*/ 521 h 656"/>
                  <a:gd name="T24" fmla="*/ 46 w 273"/>
                  <a:gd name="T25" fmla="*/ 556 h 656"/>
                  <a:gd name="T26" fmla="*/ 74 w 273"/>
                  <a:gd name="T27" fmla="*/ 589 h 656"/>
                  <a:gd name="T28" fmla="*/ 110 w 273"/>
                  <a:gd name="T29" fmla="*/ 616 h 656"/>
                  <a:gd name="T30" fmla="*/ 152 w 273"/>
                  <a:gd name="T31" fmla="*/ 637 h 656"/>
                  <a:gd name="T32" fmla="*/ 201 w 273"/>
                  <a:gd name="T33" fmla="*/ 652 h 656"/>
                  <a:gd name="T34" fmla="*/ 225 w 273"/>
                  <a:gd name="T35" fmla="*/ 586 h 656"/>
                  <a:gd name="T36" fmla="*/ 188 w 273"/>
                  <a:gd name="T37" fmla="*/ 575 h 656"/>
                  <a:gd name="T38" fmla="*/ 155 w 273"/>
                  <a:gd name="T39" fmla="*/ 559 h 656"/>
                  <a:gd name="T40" fmla="*/ 128 w 273"/>
                  <a:gd name="T41" fmla="*/ 538 h 656"/>
                  <a:gd name="T42" fmla="*/ 108 w 273"/>
                  <a:gd name="T43" fmla="*/ 514 h 656"/>
                  <a:gd name="T44" fmla="*/ 91 w 273"/>
                  <a:gd name="T45" fmla="*/ 486 h 656"/>
                  <a:gd name="T46" fmla="*/ 81 w 273"/>
                  <a:gd name="T47" fmla="*/ 457 h 656"/>
                  <a:gd name="T48" fmla="*/ 76 w 273"/>
                  <a:gd name="T49" fmla="*/ 425 h 656"/>
                  <a:gd name="T50" fmla="*/ 77 w 273"/>
                  <a:gd name="T51" fmla="*/ 394 h 656"/>
                  <a:gd name="T52" fmla="*/ 82 w 273"/>
                  <a:gd name="T53" fmla="*/ 362 h 656"/>
                  <a:gd name="T54" fmla="*/ 94 w 273"/>
                  <a:gd name="T55" fmla="*/ 333 h 656"/>
                  <a:gd name="T56" fmla="*/ 110 w 273"/>
                  <a:gd name="T57" fmla="*/ 306 h 656"/>
                  <a:gd name="T58" fmla="*/ 132 w 273"/>
                  <a:gd name="T59" fmla="*/ 282 h 656"/>
                  <a:gd name="T60" fmla="*/ 160 w 273"/>
                  <a:gd name="T61" fmla="*/ 262 h 656"/>
                  <a:gd name="T62" fmla="*/ 192 w 273"/>
                  <a:gd name="T63" fmla="*/ 246 h 656"/>
                  <a:gd name="T64" fmla="*/ 230 w 273"/>
                  <a:gd name="T65" fmla="*/ 238 h 656"/>
                  <a:gd name="T66" fmla="*/ 273 w 273"/>
                  <a:gd name="T67" fmla="*/ 235 h 656"/>
                  <a:gd name="T68" fmla="*/ 269 w 273"/>
                  <a:gd name="T69" fmla="*/ 201 h 656"/>
                  <a:gd name="T70" fmla="*/ 269 w 273"/>
                  <a:gd name="T71" fmla="*/ 181 h 656"/>
                  <a:gd name="T72" fmla="*/ 272 w 273"/>
                  <a:gd name="T73" fmla="*/ 166 h 656"/>
                  <a:gd name="T74" fmla="*/ 262 w 273"/>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3" y="0"/>
                    </a:lnTo>
                    <a:lnTo>
                      <a:pt x="203" y="173"/>
                    </a:lnTo>
                    <a:lnTo>
                      <a:pt x="179" y="178"/>
                    </a:lnTo>
                    <a:lnTo>
                      <a:pt x="155" y="185"/>
                    </a:lnTo>
                    <a:lnTo>
                      <a:pt x="133" y="196"/>
                    </a:lnTo>
                    <a:lnTo>
                      <a:pt x="113" y="207"/>
                    </a:lnTo>
                    <a:lnTo>
                      <a:pt x="94" y="220"/>
                    </a:lnTo>
                    <a:lnTo>
                      <a:pt x="77" y="234"/>
                    </a:lnTo>
                    <a:lnTo>
                      <a:pt x="62" y="249"/>
                    </a:lnTo>
                    <a:lnTo>
                      <a:pt x="48" y="266"/>
                    </a:lnTo>
                    <a:lnTo>
                      <a:pt x="36" y="282"/>
                    </a:lnTo>
                    <a:lnTo>
                      <a:pt x="26" y="301"/>
                    </a:lnTo>
                    <a:lnTo>
                      <a:pt x="17" y="320"/>
                    </a:lnTo>
                    <a:lnTo>
                      <a:pt x="11" y="340"/>
                    </a:lnTo>
                    <a:lnTo>
                      <a:pt x="6" y="360"/>
                    </a:lnTo>
                    <a:lnTo>
                      <a:pt x="2" y="380"/>
                    </a:lnTo>
                    <a:lnTo>
                      <a:pt x="0" y="401"/>
                    </a:lnTo>
                    <a:lnTo>
                      <a:pt x="0" y="421"/>
                    </a:lnTo>
                    <a:lnTo>
                      <a:pt x="2" y="442"/>
                    </a:lnTo>
                    <a:lnTo>
                      <a:pt x="4" y="462"/>
                    </a:lnTo>
                    <a:lnTo>
                      <a:pt x="9" y="482"/>
                    </a:lnTo>
                    <a:lnTo>
                      <a:pt x="16" y="501"/>
                    </a:lnTo>
                    <a:lnTo>
                      <a:pt x="25" y="521"/>
                    </a:lnTo>
                    <a:lnTo>
                      <a:pt x="35" y="540"/>
                    </a:lnTo>
                    <a:lnTo>
                      <a:pt x="46" y="556"/>
                    </a:lnTo>
                    <a:lnTo>
                      <a:pt x="60" y="573"/>
                    </a:lnTo>
                    <a:lnTo>
                      <a:pt x="74" y="589"/>
                    </a:lnTo>
                    <a:lnTo>
                      <a:pt x="92" y="603"/>
                    </a:lnTo>
                    <a:lnTo>
                      <a:pt x="110" y="616"/>
                    </a:lnTo>
                    <a:lnTo>
                      <a:pt x="130" y="628"/>
                    </a:lnTo>
                    <a:lnTo>
                      <a:pt x="152" y="637"/>
                    </a:lnTo>
                    <a:lnTo>
                      <a:pt x="176" y="645"/>
                    </a:lnTo>
                    <a:lnTo>
                      <a:pt x="201" y="652"/>
                    </a:lnTo>
                    <a:lnTo>
                      <a:pt x="227" y="656"/>
                    </a:lnTo>
                    <a:lnTo>
                      <a:pt x="225" y="586"/>
                    </a:lnTo>
                    <a:lnTo>
                      <a:pt x="206" y="580"/>
                    </a:lnTo>
                    <a:lnTo>
                      <a:pt x="188" y="575"/>
                    </a:lnTo>
                    <a:lnTo>
                      <a:pt x="170" y="568"/>
                    </a:lnTo>
                    <a:lnTo>
                      <a:pt x="155" y="559"/>
                    </a:lnTo>
                    <a:lnTo>
                      <a:pt x="141" y="550"/>
                    </a:lnTo>
                    <a:lnTo>
                      <a:pt x="128" y="538"/>
                    </a:lnTo>
                    <a:lnTo>
                      <a:pt x="116" y="527"/>
                    </a:lnTo>
                    <a:lnTo>
                      <a:pt x="108" y="514"/>
                    </a:lnTo>
                    <a:lnTo>
                      <a:pt x="99" y="500"/>
                    </a:lnTo>
                    <a:lnTo>
                      <a:pt x="91" y="486"/>
                    </a:lnTo>
                    <a:lnTo>
                      <a:pt x="86" y="472"/>
                    </a:lnTo>
                    <a:lnTo>
                      <a:pt x="81" y="457"/>
                    </a:lnTo>
                    <a:lnTo>
                      <a:pt x="78" y="442"/>
                    </a:lnTo>
                    <a:lnTo>
                      <a:pt x="76" y="425"/>
                    </a:lnTo>
                    <a:lnTo>
                      <a:pt x="76" y="410"/>
                    </a:lnTo>
                    <a:lnTo>
                      <a:pt x="77" y="394"/>
                    </a:lnTo>
                    <a:lnTo>
                      <a:pt x="78" y="378"/>
                    </a:lnTo>
                    <a:lnTo>
                      <a:pt x="82" y="362"/>
                    </a:lnTo>
                    <a:lnTo>
                      <a:pt x="87" y="348"/>
                    </a:lnTo>
                    <a:lnTo>
                      <a:pt x="94" y="333"/>
                    </a:lnTo>
                    <a:lnTo>
                      <a:pt x="101" y="319"/>
                    </a:lnTo>
                    <a:lnTo>
                      <a:pt x="110" y="306"/>
                    </a:lnTo>
                    <a:lnTo>
                      <a:pt x="120" y="294"/>
                    </a:lnTo>
                    <a:lnTo>
                      <a:pt x="132" y="282"/>
                    </a:lnTo>
                    <a:lnTo>
                      <a:pt x="145" y="272"/>
                    </a:lnTo>
                    <a:lnTo>
                      <a:pt x="160" y="262"/>
                    </a:lnTo>
                    <a:lnTo>
                      <a:pt x="175" y="254"/>
                    </a:lnTo>
                    <a:lnTo>
                      <a:pt x="192" y="246"/>
                    </a:lnTo>
                    <a:lnTo>
                      <a:pt x="211" y="241"/>
                    </a:lnTo>
                    <a:lnTo>
                      <a:pt x="230" y="238"/>
                    </a:lnTo>
                    <a:lnTo>
                      <a:pt x="250" y="235"/>
                    </a:lnTo>
                    <a:lnTo>
                      <a:pt x="273" y="235"/>
                    </a:lnTo>
                    <a:lnTo>
                      <a:pt x="271" y="220"/>
                    </a:lnTo>
                    <a:lnTo>
                      <a:pt x="269" y="201"/>
                    </a:lnTo>
                    <a:lnTo>
                      <a:pt x="269" y="192"/>
                    </a:lnTo>
                    <a:lnTo>
                      <a:pt x="269" y="181"/>
                    </a:lnTo>
                    <a:lnTo>
                      <a:pt x="271" y="174"/>
                    </a:lnTo>
                    <a:lnTo>
                      <a:pt x="272" y="166"/>
                    </a:lnTo>
                    <a:lnTo>
                      <a:pt x="267" y="166"/>
                    </a:lnTo>
                    <a:lnTo>
                      <a:pt x="262" y="166"/>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25" name="Freeform 285"/>
              <p:cNvSpPr>
                <a:spLocks/>
              </p:cNvSpPr>
              <p:nvPr/>
            </p:nvSpPr>
            <p:spPr bwMode="auto">
              <a:xfrm>
                <a:off x="1296" y="3087"/>
                <a:ext cx="88" cy="112"/>
              </a:xfrm>
              <a:custGeom>
                <a:avLst/>
                <a:gdLst>
                  <a:gd name="T0" fmla="*/ 349 w 349"/>
                  <a:gd name="T1" fmla="*/ 0 h 449"/>
                  <a:gd name="T2" fmla="*/ 349 w 349"/>
                  <a:gd name="T3" fmla="*/ 248 h 449"/>
                  <a:gd name="T4" fmla="*/ 243 w 349"/>
                  <a:gd name="T5" fmla="*/ 248 h 449"/>
                  <a:gd name="T6" fmla="*/ 240 w 349"/>
                  <a:gd name="T7" fmla="*/ 290 h 449"/>
                  <a:gd name="T8" fmla="*/ 234 w 349"/>
                  <a:gd name="T9" fmla="*/ 328 h 449"/>
                  <a:gd name="T10" fmla="*/ 231 w 349"/>
                  <a:gd name="T11" fmla="*/ 345 h 449"/>
                  <a:gd name="T12" fmla="*/ 227 w 349"/>
                  <a:gd name="T13" fmla="*/ 361 h 449"/>
                  <a:gd name="T14" fmla="*/ 223 w 349"/>
                  <a:gd name="T15" fmla="*/ 377 h 449"/>
                  <a:gd name="T16" fmla="*/ 219 w 349"/>
                  <a:gd name="T17" fmla="*/ 392 h 449"/>
                  <a:gd name="T18" fmla="*/ 214 w 349"/>
                  <a:gd name="T19" fmla="*/ 405 h 449"/>
                  <a:gd name="T20" fmla="*/ 209 w 349"/>
                  <a:gd name="T21" fmla="*/ 416 h 449"/>
                  <a:gd name="T22" fmla="*/ 203 w 349"/>
                  <a:gd name="T23" fmla="*/ 425 h 449"/>
                  <a:gd name="T24" fmla="*/ 197 w 349"/>
                  <a:gd name="T25" fmla="*/ 434 h 449"/>
                  <a:gd name="T26" fmla="*/ 191 w 349"/>
                  <a:gd name="T27" fmla="*/ 440 h 449"/>
                  <a:gd name="T28" fmla="*/ 185 w 349"/>
                  <a:gd name="T29" fmla="*/ 445 h 449"/>
                  <a:gd name="T30" fmla="*/ 178 w 349"/>
                  <a:gd name="T31" fmla="*/ 448 h 449"/>
                  <a:gd name="T32" fmla="*/ 172 w 349"/>
                  <a:gd name="T33" fmla="*/ 449 h 449"/>
                  <a:gd name="T34" fmla="*/ 166 w 349"/>
                  <a:gd name="T35" fmla="*/ 448 h 449"/>
                  <a:gd name="T36" fmla="*/ 159 w 349"/>
                  <a:gd name="T37" fmla="*/ 445 h 449"/>
                  <a:gd name="T38" fmla="*/ 153 w 349"/>
                  <a:gd name="T39" fmla="*/ 440 h 449"/>
                  <a:gd name="T40" fmla="*/ 148 w 349"/>
                  <a:gd name="T41" fmla="*/ 434 h 449"/>
                  <a:gd name="T42" fmla="*/ 141 w 349"/>
                  <a:gd name="T43" fmla="*/ 425 h 449"/>
                  <a:gd name="T44" fmla="*/ 136 w 349"/>
                  <a:gd name="T45" fmla="*/ 416 h 449"/>
                  <a:gd name="T46" fmla="*/ 131 w 349"/>
                  <a:gd name="T47" fmla="*/ 405 h 449"/>
                  <a:gd name="T48" fmla="*/ 126 w 349"/>
                  <a:gd name="T49" fmla="*/ 392 h 449"/>
                  <a:gd name="T50" fmla="*/ 121 w 349"/>
                  <a:gd name="T51" fmla="*/ 377 h 449"/>
                  <a:gd name="T52" fmla="*/ 117 w 349"/>
                  <a:gd name="T53" fmla="*/ 361 h 449"/>
                  <a:gd name="T54" fmla="*/ 113 w 349"/>
                  <a:gd name="T55" fmla="*/ 345 h 449"/>
                  <a:gd name="T56" fmla="*/ 110 w 349"/>
                  <a:gd name="T57" fmla="*/ 328 h 449"/>
                  <a:gd name="T58" fmla="*/ 104 w 349"/>
                  <a:gd name="T59" fmla="*/ 290 h 449"/>
                  <a:gd name="T60" fmla="*/ 101 w 349"/>
                  <a:gd name="T61" fmla="*/ 248 h 449"/>
                  <a:gd name="T62" fmla="*/ 0 w 349"/>
                  <a:gd name="T63" fmla="*/ 248 h 449"/>
                  <a:gd name="T64" fmla="*/ 0 w 349"/>
                  <a:gd name="T65" fmla="*/ 0 h 449"/>
                  <a:gd name="T66" fmla="*/ 43 w 349"/>
                  <a:gd name="T67" fmla="*/ 0 h 449"/>
                  <a:gd name="T68" fmla="*/ 87 w 349"/>
                  <a:gd name="T69" fmla="*/ 0 h 449"/>
                  <a:gd name="T70" fmla="*/ 130 w 349"/>
                  <a:gd name="T71" fmla="*/ 0 h 449"/>
                  <a:gd name="T72" fmla="*/ 175 w 349"/>
                  <a:gd name="T73" fmla="*/ 0 h 449"/>
                  <a:gd name="T74" fmla="*/ 218 w 349"/>
                  <a:gd name="T75" fmla="*/ 0 h 449"/>
                  <a:gd name="T76" fmla="*/ 261 w 349"/>
                  <a:gd name="T77" fmla="*/ 0 h 449"/>
                  <a:gd name="T78" fmla="*/ 305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40" y="290"/>
                    </a:lnTo>
                    <a:lnTo>
                      <a:pt x="234" y="328"/>
                    </a:lnTo>
                    <a:lnTo>
                      <a:pt x="231" y="345"/>
                    </a:lnTo>
                    <a:lnTo>
                      <a:pt x="227" y="361"/>
                    </a:lnTo>
                    <a:lnTo>
                      <a:pt x="223" y="377"/>
                    </a:lnTo>
                    <a:lnTo>
                      <a:pt x="219" y="392"/>
                    </a:lnTo>
                    <a:lnTo>
                      <a:pt x="214" y="405"/>
                    </a:lnTo>
                    <a:lnTo>
                      <a:pt x="209" y="416"/>
                    </a:lnTo>
                    <a:lnTo>
                      <a:pt x="203" y="425"/>
                    </a:lnTo>
                    <a:lnTo>
                      <a:pt x="197" y="434"/>
                    </a:lnTo>
                    <a:lnTo>
                      <a:pt x="191" y="440"/>
                    </a:lnTo>
                    <a:lnTo>
                      <a:pt x="185" y="445"/>
                    </a:lnTo>
                    <a:lnTo>
                      <a:pt x="178" y="448"/>
                    </a:lnTo>
                    <a:lnTo>
                      <a:pt x="172" y="449"/>
                    </a:lnTo>
                    <a:lnTo>
                      <a:pt x="166" y="448"/>
                    </a:lnTo>
                    <a:lnTo>
                      <a:pt x="159" y="445"/>
                    </a:lnTo>
                    <a:lnTo>
                      <a:pt x="153" y="440"/>
                    </a:lnTo>
                    <a:lnTo>
                      <a:pt x="148" y="434"/>
                    </a:lnTo>
                    <a:lnTo>
                      <a:pt x="141" y="425"/>
                    </a:lnTo>
                    <a:lnTo>
                      <a:pt x="136" y="416"/>
                    </a:lnTo>
                    <a:lnTo>
                      <a:pt x="131" y="405"/>
                    </a:lnTo>
                    <a:lnTo>
                      <a:pt x="126" y="392"/>
                    </a:lnTo>
                    <a:lnTo>
                      <a:pt x="121" y="377"/>
                    </a:lnTo>
                    <a:lnTo>
                      <a:pt x="117" y="361"/>
                    </a:lnTo>
                    <a:lnTo>
                      <a:pt x="113" y="345"/>
                    </a:lnTo>
                    <a:lnTo>
                      <a:pt x="110" y="328"/>
                    </a:lnTo>
                    <a:lnTo>
                      <a:pt x="104" y="290"/>
                    </a:lnTo>
                    <a:lnTo>
                      <a:pt x="101" y="248"/>
                    </a:lnTo>
                    <a:lnTo>
                      <a:pt x="0" y="248"/>
                    </a:lnTo>
                    <a:lnTo>
                      <a:pt x="0" y="0"/>
                    </a:lnTo>
                    <a:lnTo>
                      <a:pt x="43" y="0"/>
                    </a:lnTo>
                    <a:lnTo>
                      <a:pt x="87" y="0"/>
                    </a:lnTo>
                    <a:lnTo>
                      <a:pt x="130" y="0"/>
                    </a:lnTo>
                    <a:lnTo>
                      <a:pt x="175" y="0"/>
                    </a:lnTo>
                    <a:lnTo>
                      <a:pt x="218" y="0"/>
                    </a:lnTo>
                    <a:lnTo>
                      <a:pt x="261" y="0"/>
                    </a:lnTo>
                    <a:lnTo>
                      <a:pt x="305"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26" name="Freeform 286"/>
              <p:cNvSpPr>
                <a:spLocks/>
              </p:cNvSpPr>
              <p:nvPr/>
            </p:nvSpPr>
            <p:spPr bwMode="auto">
              <a:xfrm>
                <a:off x="1669" y="3030"/>
                <a:ext cx="137" cy="107"/>
              </a:xfrm>
              <a:custGeom>
                <a:avLst/>
                <a:gdLst>
                  <a:gd name="T0" fmla="*/ 166 w 550"/>
                  <a:gd name="T1" fmla="*/ 276 h 430"/>
                  <a:gd name="T2" fmla="*/ 183 w 550"/>
                  <a:gd name="T3" fmla="*/ 277 h 430"/>
                  <a:gd name="T4" fmla="*/ 212 w 550"/>
                  <a:gd name="T5" fmla="*/ 286 h 430"/>
                  <a:gd name="T6" fmla="*/ 240 w 550"/>
                  <a:gd name="T7" fmla="*/ 301 h 430"/>
                  <a:gd name="T8" fmla="*/ 266 w 550"/>
                  <a:gd name="T9" fmla="*/ 319 h 430"/>
                  <a:gd name="T10" fmla="*/ 288 w 550"/>
                  <a:gd name="T11" fmla="*/ 319 h 430"/>
                  <a:gd name="T12" fmla="*/ 313 w 550"/>
                  <a:gd name="T13" fmla="*/ 301 h 430"/>
                  <a:gd name="T14" fmla="*/ 341 w 550"/>
                  <a:gd name="T15" fmla="*/ 286 h 430"/>
                  <a:gd name="T16" fmla="*/ 370 w 550"/>
                  <a:gd name="T17" fmla="*/ 277 h 430"/>
                  <a:gd name="T18" fmla="*/ 387 w 550"/>
                  <a:gd name="T19" fmla="*/ 276 h 430"/>
                  <a:gd name="T20" fmla="*/ 388 w 550"/>
                  <a:gd name="T21" fmla="*/ 276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4 h 430"/>
                  <a:gd name="T34" fmla="*/ 537 w 550"/>
                  <a:gd name="T35" fmla="*/ 369 h 430"/>
                  <a:gd name="T36" fmla="*/ 547 w 550"/>
                  <a:gd name="T37" fmla="*/ 395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6 w 550"/>
                  <a:gd name="T49" fmla="*/ 370 h 430"/>
                  <a:gd name="T50" fmla="*/ 32 w 550"/>
                  <a:gd name="T51" fmla="*/ 343 h 430"/>
                  <a:gd name="T52" fmla="*/ 51 w 550"/>
                  <a:gd name="T53" fmla="*/ 320 h 430"/>
                  <a:gd name="T54" fmla="*/ 76 w 550"/>
                  <a:gd name="T55" fmla="*/ 302 h 430"/>
                  <a:gd name="T56" fmla="*/ 102 w 550"/>
                  <a:gd name="T57" fmla="*/ 288 h 430"/>
                  <a:gd name="T58" fmla="*/ 133 w 550"/>
                  <a:gd name="T59" fmla="*/ 279 h 430"/>
                  <a:gd name="T60" fmla="*/ 165 w 550"/>
                  <a:gd name="T61" fmla="*/ 276 h 430"/>
                  <a:gd name="T62" fmla="*/ 166 w 550"/>
                  <a:gd name="T63" fmla="*/ 2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6"/>
                    </a:moveTo>
                    <a:lnTo>
                      <a:pt x="166" y="276"/>
                    </a:lnTo>
                    <a:lnTo>
                      <a:pt x="167" y="276"/>
                    </a:lnTo>
                    <a:lnTo>
                      <a:pt x="183" y="277"/>
                    </a:lnTo>
                    <a:lnTo>
                      <a:pt x="198" y="281"/>
                    </a:lnTo>
                    <a:lnTo>
                      <a:pt x="212" y="286"/>
                    </a:lnTo>
                    <a:lnTo>
                      <a:pt x="226" y="292"/>
                    </a:lnTo>
                    <a:lnTo>
                      <a:pt x="240" y="301"/>
                    </a:lnTo>
                    <a:lnTo>
                      <a:pt x="253" y="310"/>
                    </a:lnTo>
                    <a:lnTo>
                      <a:pt x="266" y="319"/>
                    </a:lnTo>
                    <a:lnTo>
                      <a:pt x="277" y="329"/>
                    </a:lnTo>
                    <a:lnTo>
                      <a:pt x="288" y="319"/>
                    </a:lnTo>
                    <a:lnTo>
                      <a:pt x="300" y="310"/>
                    </a:lnTo>
                    <a:lnTo>
                      <a:pt x="313" y="301"/>
                    </a:lnTo>
                    <a:lnTo>
                      <a:pt x="327" y="292"/>
                    </a:lnTo>
                    <a:lnTo>
                      <a:pt x="341" y="286"/>
                    </a:lnTo>
                    <a:lnTo>
                      <a:pt x="355" y="281"/>
                    </a:lnTo>
                    <a:lnTo>
                      <a:pt x="370" y="277"/>
                    </a:lnTo>
                    <a:lnTo>
                      <a:pt x="385" y="276"/>
                    </a:lnTo>
                    <a:lnTo>
                      <a:pt x="387" y="276"/>
                    </a:lnTo>
                    <a:lnTo>
                      <a:pt x="387" y="276"/>
                    </a:lnTo>
                    <a:lnTo>
                      <a:pt x="388" y="276"/>
                    </a:lnTo>
                    <a:lnTo>
                      <a:pt x="388" y="276"/>
                    </a:lnTo>
                    <a:lnTo>
                      <a:pt x="403" y="277"/>
                    </a:lnTo>
                    <a:lnTo>
                      <a:pt x="417" y="278"/>
                    </a:lnTo>
                    <a:lnTo>
                      <a:pt x="431" y="282"/>
                    </a:lnTo>
                    <a:lnTo>
                      <a:pt x="445" y="286"/>
                    </a:lnTo>
                    <a:lnTo>
                      <a:pt x="458" y="292"/>
                    </a:lnTo>
                    <a:lnTo>
                      <a:pt x="471" y="299"/>
                    </a:lnTo>
                    <a:lnTo>
                      <a:pt x="482" y="306"/>
                    </a:lnTo>
                    <a:lnTo>
                      <a:pt x="494" y="314"/>
                    </a:lnTo>
                    <a:lnTo>
                      <a:pt x="504" y="324"/>
                    </a:lnTo>
                    <a:lnTo>
                      <a:pt x="514" y="334"/>
                    </a:lnTo>
                    <a:lnTo>
                      <a:pt x="522" y="344"/>
                    </a:lnTo>
                    <a:lnTo>
                      <a:pt x="529" y="356"/>
                    </a:lnTo>
                    <a:lnTo>
                      <a:pt x="537" y="369"/>
                    </a:lnTo>
                    <a:lnTo>
                      <a:pt x="542" y="381"/>
                    </a:lnTo>
                    <a:lnTo>
                      <a:pt x="547" y="395"/>
                    </a:lnTo>
                    <a:lnTo>
                      <a:pt x="550" y="409"/>
                    </a:lnTo>
                    <a:lnTo>
                      <a:pt x="550" y="212"/>
                    </a:lnTo>
                    <a:lnTo>
                      <a:pt x="323" y="212"/>
                    </a:lnTo>
                    <a:lnTo>
                      <a:pt x="323" y="0"/>
                    </a:lnTo>
                    <a:lnTo>
                      <a:pt x="231" y="0"/>
                    </a:lnTo>
                    <a:lnTo>
                      <a:pt x="231" y="212"/>
                    </a:lnTo>
                    <a:lnTo>
                      <a:pt x="0" y="212"/>
                    </a:lnTo>
                    <a:lnTo>
                      <a:pt x="0" y="430"/>
                    </a:lnTo>
                    <a:lnTo>
                      <a:pt x="2" y="415"/>
                    </a:lnTo>
                    <a:lnTo>
                      <a:pt x="5" y="399"/>
                    </a:lnTo>
                    <a:lnTo>
                      <a:pt x="11" y="384"/>
                    </a:lnTo>
                    <a:lnTo>
                      <a:pt x="16" y="370"/>
                    </a:lnTo>
                    <a:lnTo>
                      <a:pt x="23" y="356"/>
                    </a:lnTo>
                    <a:lnTo>
                      <a:pt x="32" y="343"/>
                    </a:lnTo>
                    <a:lnTo>
                      <a:pt x="41" y="332"/>
                    </a:lnTo>
                    <a:lnTo>
                      <a:pt x="51" y="320"/>
                    </a:lnTo>
                    <a:lnTo>
                      <a:pt x="63" y="311"/>
                    </a:lnTo>
                    <a:lnTo>
                      <a:pt x="76" y="302"/>
                    </a:lnTo>
                    <a:lnTo>
                      <a:pt x="88" y="295"/>
                    </a:lnTo>
                    <a:lnTo>
                      <a:pt x="102" y="288"/>
                    </a:lnTo>
                    <a:lnTo>
                      <a:pt x="118" y="283"/>
                    </a:lnTo>
                    <a:lnTo>
                      <a:pt x="133" y="279"/>
                    </a:lnTo>
                    <a:lnTo>
                      <a:pt x="148" y="277"/>
                    </a:lnTo>
                    <a:lnTo>
                      <a:pt x="165" y="276"/>
                    </a:lnTo>
                    <a:lnTo>
                      <a:pt x="165"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27" name="Freeform 287"/>
              <p:cNvSpPr>
                <a:spLocks/>
              </p:cNvSpPr>
              <p:nvPr/>
            </p:nvSpPr>
            <p:spPr bwMode="auto">
              <a:xfrm>
                <a:off x="1486" y="3119"/>
                <a:ext cx="50" cy="101"/>
              </a:xfrm>
              <a:custGeom>
                <a:avLst/>
                <a:gdLst>
                  <a:gd name="T0" fmla="*/ 139 w 203"/>
                  <a:gd name="T1" fmla="*/ 207 h 403"/>
                  <a:gd name="T2" fmla="*/ 153 w 203"/>
                  <a:gd name="T3" fmla="*/ 213 h 403"/>
                  <a:gd name="T4" fmla="*/ 166 w 203"/>
                  <a:gd name="T5" fmla="*/ 222 h 403"/>
                  <a:gd name="T6" fmla="*/ 176 w 203"/>
                  <a:gd name="T7" fmla="*/ 232 h 403"/>
                  <a:gd name="T8" fmla="*/ 185 w 203"/>
                  <a:gd name="T9" fmla="*/ 244 h 403"/>
                  <a:gd name="T10" fmla="*/ 193 w 203"/>
                  <a:gd name="T11" fmla="*/ 256 h 403"/>
                  <a:gd name="T12" fmla="*/ 199 w 203"/>
                  <a:gd name="T13" fmla="*/ 270 h 403"/>
                  <a:gd name="T14" fmla="*/ 202 w 203"/>
                  <a:gd name="T15" fmla="*/ 286 h 403"/>
                  <a:gd name="T16" fmla="*/ 203 w 203"/>
                  <a:gd name="T17" fmla="*/ 301 h 403"/>
                  <a:gd name="T18" fmla="*/ 203 w 203"/>
                  <a:gd name="T19" fmla="*/ 311 h 403"/>
                  <a:gd name="T20" fmla="*/ 202 w 203"/>
                  <a:gd name="T21" fmla="*/ 321 h 403"/>
                  <a:gd name="T22" fmla="*/ 199 w 203"/>
                  <a:gd name="T23" fmla="*/ 332 h 403"/>
                  <a:gd name="T24" fmla="*/ 195 w 203"/>
                  <a:gd name="T25" fmla="*/ 341 h 403"/>
                  <a:gd name="T26" fmla="*/ 191 w 203"/>
                  <a:gd name="T27" fmla="*/ 349 h 403"/>
                  <a:gd name="T28" fmla="*/ 186 w 203"/>
                  <a:gd name="T29" fmla="*/ 357 h 403"/>
                  <a:gd name="T30" fmla="*/ 180 w 203"/>
                  <a:gd name="T31" fmla="*/ 366 h 403"/>
                  <a:gd name="T32" fmla="*/ 174 w 203"/>
                  <a:gd name="T33" fmla="*/ 372 h 403"/>
                  <a:gd name="T34" fmla="*/ 166 w 203"/>
                  <a:gd name="T35" fmla="*/ 379 h 403"/>
                  <a:gd name="T36" fmla="*/ 158 w 203"/>
                  <a:gd name="T37" fmla="*/ 385 h 403"/>
                  <a:gd name="T38" fmla="*/ 151 w 203"/>
                  <a:gd name="T39" fmla="*/ 390 h 403"/>
                  <a:gd name="T40" fmla="*/ 142 w 203"/>
                  <a:gd name="T41" fmla="*/ 394 h 403"/>
                  <a:gd name="T42" fmla="*/ 132 w 203"/>
                  <a:gd name="T43" fmla="*/ 398 h 403"/>
                  <a:gd name="T44" fmla="*/ 123 w 203"/>
                  <a:gd name="T45" fmla="*/ 400 h 403"/>
                  <a:gd name="T46" fmla="*/ 112 w 203"/>
                  <a:gd name="T47" fmla="*/ 402 h 403"/>
                  <a:gd name="T48" fmla="*/ 102 w 203"/>
                  <a:gd name="T49" fmla="*/ 403 h 403"/>
                  <a:gd name="T50" fmla="*/ 92 w 203"/>
                  <a:gd name="T51" fmla="*/ 402 h 403"/>
                  <a:gd name="T52" fmla="*/ 82 w 203"/>
                  <a:gd name="T53" fmla="*/ 400 h 403"/>
                  <a:gd name="T54" fmla="*/ 72 w 203"/>
                  <a:gd name="T55" fmla="*/ 398 h 403"/>
                  <a:gd name="T56" fmla="*/ 63 w 203"/>
                  <a:gd name="T57" fmla="*/ 394 h 403"/>
                  <a:gd name="T58" fmla="*/ 54 w 203"/>
                  <a:gd name="T59" fmla="*/ 390 h 403"/>
                  <a:gd name="T60" fmla="*/ 45 w 203"/>
                  <a:gd name="T61" fmla="*/ 385 h 403"/>
                  <a:gd name="T62" fmla="*/ 37 w 203"/>
                  <a:gd name="T63" fmla="*/ 379 h 403"/>
                  <a:gd name="T64" fmla="*/ 30 w 203"/>
                  <a:gd name="T65" fmla="*/ 372 h 403"/>
                  <a:gd name="T66" fmla="*/ 23 w 203"/>
                  <a:gd name="T67" fmla="*/ 366 h 403"/>
                  <a:gd name="T68" fmla="*/ 18 w 203"/>
                  <a:gd name="T69" fmla="*/ 357 h 403"/>
                  <a:gd name="T70" fmla="*/ 13 w 203"/>
                  <a:gd name="T71" fmla="*/ 349 h 403"/>
                  <a:gd name="T72" fmla="*/ 8 w 203"/>
                  <a:gd name="T73" fmla="*/ 341 h 403"/>
                  <a:gd name="T74" fmla="*/ 5 w 203"/>
                  <a:gd name="T75" fmla="*/ 332 h 403"/>
                  <a:gd name="T76" fmla="*/ 3 w 203"/>
                  <a:gd name="T77" fmla="*/ 321 h 403"/>
                  <a:gd name="T78" fmla="*/ 1 w 203"/>
                  <a:gd name="T79" fmla="*/ 311 h 403"/>
                  <a:gd name="T80" fmla="*/ 0 w 203"/>
                  <a:gd name="T81" fmla="*/ 301 h 403"/>
                  <a:gd name="T82" fmla="*/ 1 w 203"/>
                  <a:gd name="T83" fmla="*/ 286 h 403"/>
                  <a:gd name="T84" fmla="*/ 5 w 203"/>
                  <a:gd name="T85" fmla="*/ 270 h 403"/>
                  <a:gd name="T86" fmla="*/ 10 w 203"/>
                  <a:gd name="T87" fmla="*/ 256 h 403"/>
                  <a:gd name="T88" fmla="*/ 18 w 203"/>
                  <a:gd name="T89" fmla="*/ 244 h 403"/>
                  <a:gd name="T90" fmla="*/ 27 w 203"/>
                  <a:gd name="T91" fmla="*/ 232 h 403"/>
                  <a:gd name="T92" fmla="*/ 38 w 203"/>
                  <a:gd name="T93" fmla="*/ 222 h 403"/>
                  <a:gd name="T94" fmla="*/ 50 w 203"/>
                  <a:gd name="T95" fmla="*/ 213 h 403"/>
                  <a:gd name="T96" fmla="*/ 64 w 203"/>
                  <a:gd name="T97" fmla="*/ 207 h 403"/>
                  <a:gd name="T98" fmla="*/ 64 w 203"/>
                  <a:gd name="T99" fmla="*/ 0 h 403"/>
                  <a:gd name="T100" fmla="*/ 139 w 203"/>
                  <a:gd name="T101" fmla="*/ 0 h 403"/>
                  <a:gd name="T102" fmla="*/ 139 w 203"/>
                  <a:gd name="T103" fmla="*/ 20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7"/>
                    </a:moveTo>
                    <a:lnTo>
                      <a:pt x="153" y="213"/>
                    </a:lnTo>
                    <a:lnTo>
                      <a:pt x="166" y="222"/>
                    </a:lnTo>
                    <a:lnTo>
                      <a:pt x="176" y="232"/>
                    </a:lnTo>
                    <a:lnTo>
                      <a:pt x="185" y="244"/>
                    </a:lnTo>
                    <a:lnTo>
                      <a:pt x="193" y="256"/>
                    </a:lnTo>
                    <a:lnTo>
                      <a:pt x="199" y="270"/>
                    </a:lnTo>
                    <a:lnTo>
                      <a:pt x="202" y="286"/>
                    </a:lnTo>
                    <a:lnTo>
                      <a:pt x="203" y="301"/>
                    </a:lnTo>
                    <a:lnTo>
                      <a:pt x="203" y="311"/>
                    </a:lnTo>
                    <a:lnTo>
                      <a:pt x="202" y="321"/>
                    </a:lnTo>
                    <a:lnTo>
                      <a:pt x="199" y="332"/>
                    </a:lnTo>
                    <a:lnTo>
                      <a:pt x="195" y="341"/>
                    </a:lnTo>
                    <a:lnTo>
                      <a:pt x="191" y="349"/>
                    </a:lnTo>
                    <a:lnTo>
                      <a:pt x="186" y="357"/>
                    </a:lnTo>
                    <a:lnTo>
                      <a:pt x="180" y="366"/>
                    </a:lnTo>
                    <a:lnTo>
                      <a:pt x="174" y="372"/>
                    </a:lnTo>
                    <a:lnTo>
                      <a:pt x="166" y="379"/>
                    </a:lnTo>
                    <a:lnTo>
                      <a:pt x="158" y="385"/>
                    </a:lnTo>
                    <a:lnTo>
                      <a:pt x="151" y="390"/>
                    </a:lnTo>
                    <a:lnTo>
                      <a:pt x="142" y="394"/>
                    </a:lnTo>
                    <a:lnTo>
                      <a:pt x="132" y="398"/>
                    </a:lnTo>
                    <a:lnTo>
                      <a:pt x="123" y="400"/>
                    </a:lnTo>
                    <a:lnTo>
                      <a:pt x="112" y="402"/>
                    </a:lnTo>
                    <a:lnTo>
                      <a:pt x="102" y="403"/>
                    </a:lnTo>
                    <a:lnTo>
                      <a:pt x="92" y="402"/>
                    </a:lnTo>
                    <a:lnTo>
                      <a:pt x="82" y="400"/>
                    </a:lnTo>
                    <a:lnTo>
                      <a:pt x="72" y="398"/>
                    </a:lnTo>
                    <a:lnTo>
                      <a:pt x="63" y="394"/>
                    </a:lnTo>
                    <a:lnTo>
                      <a:pt x="54" y="390"/>
                    </a:lnTo>
                    <a:lnTo>
                      <a:pt x="45" y="385"/>
                    </a:lnTo>
                    <a:lnTo>
                      <a:pt x="37" y="379"/>
                    </a:lnTo>
                    <a:lnTo>
                      <a:pt x="30" y="372"/>
                    </a:lnTo>
                    <a:lnTo>
                      <a:pt x="23" y="366"/>
                    </a:lnTo>
                    <a:lnTo>
                      <a:pt x="18" y="357"/>
                    </a:lnTo>
                    <a:lnTo>
                      <a:pt x="13" y="349"/>
                    </a:lnTo>
                    <a:lnTo>
                      <a:pt x="8" y="341"/>
                    </a:lnTo>
                    <a:lnTo>
                      <a:pt x="5" y="332"/>
                    </a:lnTo>
                    <a:lnTo>
                      <a:pt x="3" y="321"/>
                    </a:lnTo>
                    <a:lnTo>
                      <a:pt x="1" y="311"/>
                    </a:lnTo>
                    <a:lnTo>
                      <a:pt x="0" y="301"/>
                    </a:lnTo>
                    <a:lnTo>
                      <a:pt x="1" y="286"/>
                    </a:lnTo>
                    <a:lnTo>
                      <a:pt x="5" y="270"/>
                    </a:lnTo>
                    <a:lnTo>
                      <a:pt x="10" y="256"/>
                    </a:lnTo>
                    <a:lnTo>
                      <a:pt x="18" y="244"/>
                    </a:lnTo>
                    <a:lnTo>
                      <a:pt x="27" y="232"/>
                    </a:lnTo>
                    <a:lnTo>
                      <a:pt x="38"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28" name="Freeform 288"/>
              <p:cNvSpPr>
                <a:spLocks/>
              </p:cNvSpPr>
              <p:nvPr/>
            </p:nvSpPr>
            <p:spPr bwMode="auto">
              <a:xfrm>
                <a:off x="1868" y="3001"/>
                <a:ext cx="69" cy="164"/>
              </a:xfrm>
              <a:custGeom>
                <a:avLst/>
                <a:gdLst>
                  <a:gd name="T0" fmla="*/ 204 w 274"/>
                  <a:gd name="T1" fmla="*/ 0 h 656"/>
                  <a:gd name="T2" fmla="*/ 178 w 274"/>
                  <a:gd name="T3" fmla="*/ 177 h 656"/>
                  <a:gd name="T4" fmla="*/ 134 w 274"/>
                  <a:gd name="T5" fmla="*/ 195 h 656"/>
                  <a:gd name="T6" fmla="*/ 94 w 274"/>
                  <a:gd name="T7" fmla="*/ 220 h 656"/>
                  <a:gd name="T8" fmla="*/ 62 w 274"/>
                  <a:gd name="T9" fmla="*/ 249 h 656"/>
                  <a:gd name="T10" fmla="*/ 37 w 274"/>
                  <a:gd name="T11" fmla="*/ 282 h 656"/>
                  <a:gd name="T12" fmla="*/ 18 w 274"/>
                  <a:gd name="T13" fmla="*/ 320 h 656"/>
                  <a:gd name="T14" fmla="*/ 6 w 274"/>
                  <a:gd name="T15" fmla="*/ 360 h 656"/>
                  <a:gd name="T16" fmla="*/ 1 w 274"/>
                  <a:gd name="T17" fmla="*/ 401 h 656"/>
                  <a:gd name="T18" fmla="*/ 2 w 274"/>
                  <a:gd name="T19" fmla="*/ 441 h 656"/>
                  <a:gd name="T20" fmla="*/ 10 w 274"/>
                  <a:gd name="T21" fmla="*/ 482 h 656"/>
                  <a:gd name="T22" fmla="*/ 25 w 274"/>
                  <a:gd name="T23" fmla="*/ 520 h 656"/>
                  <a:gd name="T24" fmla="*/ 47 w 274"/>
                  <a:gd name="T25" fmla="*/ 556 h 656"/>
                  <a:gd name="T26" fmla="*/ 75 w 274"/>
                  <a:gd name="T27" fmla="*/ 589 h 656"/>
                  <a:gd name="T28" fmla="*/ 111 w 274"/>
                  <a:gd name="T29" fmla="*/ 616 h 656"/>
                  <a:gd name="T30" fmla="*/ 153 w 274"/>
                  <a:gd name="T31" fmla="*/ 636 h 656"/>
                  <a:gd name="T32" fmla="*/ 201 w 274"/>
                  <a:gd name="T33" fmla="*/ 652 h 656"/>
                  <a:gd name="T34" fmla="*/ 226 w 274"/>
                  <a:gd name="T35" fmla="*/ 585 h 656"/>
                  <a:gd name="T36" fmla="*/ 187 w 274"/>
                  <a:gd name="T37" fmla="*/ 575 h 656"/>
                  <a:gd name="T38" fmla="*/ 155 w 274"/>
                  <a:gd name="T39" fmla="*/ 559 h 656"/>
                  <a:gd name="T40" fmla="*/ 129 w 274"/>
                  <a:gd name="T41" fmla="*/ 538 h 656"/>
                  <a:gd name="T42" fmla="*/ 107 w 274"/>
                  <a:gd name="T43" fmla="*/ 514 h 656"/>
                  <a:gd name="T44" fmla="*/ 92 w 274"/>
                  <a:gd name="T45" fmla="*/ 486 h 656"/>
                  <a:gd name="T46" fmla="*/ 82 w 274"/>
                  <a:gd name="T47" fmla="*/ 457 h 656"/>
                  <a:gd name="T48" fmla="*/ 76 w 274"/>
                  <a:gd name="T49" fmla="*/ 425 h 656"/>
                  <a:gd name="T50" fmla="*/ 76 w 274"/>
                  <a:gd name="T51" fmla="*/ 394 h 656"/>
                  <a:gd name="T52" fmla="*/ 83 w 274"/>
                  <a:gd name="T53" fmla="*/ 362 h 656"/>
                  <a:gd name="T54" fmla="*/ 94 w 274"/>
                  <a:gd name="T55" fmla="*/ 333 h 656"/>
                  <a:gd name="T56" fmla="*/ 111 w 274"/>
                  <a:gd name="T57" fmla="*/ 306 h 656"/>
                  <a:gd name="T58" fmla="*/ 133 w 274"/>
                  <a:gd name="T59" fmla="*/ 282 h 656"/>
                  <a:gd name="T60" fmla="*/ 159 w 274"/>
                  <a:gd name="T61" fmla="*/ 262 h 656"/>
                  <a:gd name="T62" fmla="*/ 192 w 274"/>
                  <a:gd name="T63" fmla="*/ 246 h 656"/>
                  <a:gd name="T64" fmla="*/ 231 w 274"/>
                  <a:gd name="T65" fmla="*/ 237 h 656"/>
                  <a:gd name="T66" fmla="*/ 274 w 274"/>
                  <a:gd name="T67" fmla="*/ 235 h 656"/>
                  <a:gd name="T68" fmla="*/ 269 w 274"/>
                  <a:gd name="T69" fmla="*/ 200 h 656"/>
                  <a:gd name="T70" fmla="*/ 270 w 274"/>
                  <a:gd name="T71" fmla="*/ 183 h 656"/>
                  <a:gd name="T72" fmla="*/ 273 w 274"/>
                  <a:gd name="T73" fmla="*/ 166 h 656"/>
                  <a:gd name="T74" fmla="*/ 263 w 274"/>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3" y="0"/>
                    </a:moveTo>
                    <a:lnTo>
                      <a:pt x="204" y="0"/>
                    </a:lnTo>
                    <a:lnTo>
                      <a:pt x="204" y="172"/>
                    </a:lnTo>
                    <a:lnTo>
                      <a:pt x="178" y="177"/>
                    </a:lnTo>
                    <a:lnTo>
                      <a:pt x="155" y="185"/>
                    </a:lnTo>
                    <a:lnTo>
                      <a:pt x="134" y="195"/>
                    </a:lnTo>
                    <a:lnTo>
                      <a:pt x="113" y="207"/>
                    </a:lnTo>
                    <a:lnTo>
                      <a:pt x="94" y="220"/>
                    </a:lnTo>
                    <a:lnTo>
                      <a:pt x="78" y="234"/>
                    </a:lnTo>
                    <a:lnTo>
                      <a:pt x="62" y="249"/>
                    </a:lnTo>
                    <a:lnTo>
                      <a:pt x="48" y="265"/>
                    </a:lnTo>
                    <a:lnTo>
                      <a:pt x="37" y="282"/>
                    </a:lnTo>
                    <a:lnTo>
                      <a:pt x="27" y="301"/>
                    </a:lnTo>
                    <a:lnTo>
                      <a:pt x="18" y="320"/>
                    </a:lnTo>
                    <a:lnTo>
                      <a:pt x="11" y="339"/>
                    </a:lnTo>
                    <a:lnTo>
                      <a:pt x="6" y="360"/>
                    </a:lnTo>
                    <a:lnTo>
                      <a:pt x="2" y="380"/>
                    </a:lnTo>
                    <a:lnTo>
                      <a:pt x="1" y="401"/>
                    </a:lnTo>
                    <a:lnTo>
                      <a:pt x="0" y="421"/>
                    </a:lnTo>
                    <a:lnTo>
                      <a:pt x="2" y="441"/>
                    </a:lnTo>
                    <a:lnTo>
                      <a:pt x="5" y="462"/>
                    </a:lnTo>
                    <a:lnTo>
                      <a:pt x="10" y="482"/>
                    </a:lnTo>
                    <a:lnTo>
                      <a:pt x="17" y="501"/>
                    </a:lnTo>
                    <a:lnTo>
                      <a:pt x="25" y="520"/>
                    </a:lnTo>
                    <a:lnTo>
                      <a:pt x="36" y="540"/>
                    </a:lnTo>
                    <a:lnTo>
                      <a:pt x="47" y="556"/>
                    </a:lnTo>
                    <a:lnTo>
                      <a:pt x="60" y="573"/>
                    </a:lnTo>
                    <a:lnTo>
                      <a:pt x="75" y="589"/>
                    </a:lnTo>
                    <a:lnTo>
                      <a:pt x="92" y="603"/>
                    </a:lnTo>
                    <a:lnTo>
                      <a:pt x="111" y="616"/>
                    </a:lnTo>
                    <a:lnTo>
                      <a:pt x="131" y="627"/>
                    </a:lnTo>
                    <a:lnTo>
                      <a:pt x="153" y="636"/>
                    </a:lnTo>
                    <a:lnTo>
                      <a:pt x="176" y="645"/>
                    </a:lnTo>
                    <a:lnTo>
                      <a:pt x="201" y="652"/>
                    </a:lnTo>
                    <a:lnTo>
                      <a:pt x="228" y="656"/>
                    </a:lnTo>
                    <a:lnTo>
                      <a:pt x="226" y="585"/>
                    </a:lnTo>
                    <a:lnTo>
                      <a:pt x="206" y="580"/>
                    </a:lnTo>
                    <a:lnTo>
                      <a:pt x="187" y="575"/>
                    </a:lnTo>
                    <a:lnTo>
                      <a:pt x="171" y="568"/>
                    </a:lnTo>
                    <a:lnTo>
                      <a:pt x="155" y="559"/>
                    </a:lnTo>
                    <a:lnTo>
                      <a:pt x="141" y="550"/>
                    </a:lnTo>
                    <a:lnTo>
                      <a:pt x="129" y="538"/>
                    </a:lnTo>
                    <a:lnTo>
                      <a:pt x="117" y="527"/>
                    </a:lnTo>
                    <a:lnTo>
                      <a:pt x="107" y="514"/>
                    </a:lnTo>
                    <a:lnTo>
                      <a:pt x="99" y="500"/>
                    </a:lnTo>
                    <a:lnTo>
                      <a:pt x="92" y="486"/>
                    </a:lnTo>
                    <a:lnTo>
                      <a:pt x="85" y="472"/>
                    </a:lnTo>
                    <a:lnTo>
                      <a:pt x="82" y="457"/>
                    </a:lnTo>
                    <a:lnTo>
                      <a:pt x="78" y="441"/>
                    </a:lnTo>
                    <a:lnTo>
                      <a:pt x="76" y="425"/>
                    </a:lnTo>
                    <a:lnTo>
                      <a:pt x="76" y="409"/>
                    </a:lnTo>
                    <a:lnTo>
                      <a:pt x="76" y="394"/>
                    </a:lnTo>
                    <a:lnTo>
                      <a:pt x="79" y="378"/>
                    </a:lnTo>
                    <a:lnTo>
                      <a:pt x="83" y="362"/>
                    </a:lnTo>
                    <a:lnTo>
                      <a:pt x="88" y="348"/>
                    </a:lnTo>
                    <a:lnTo>
                      <a:pt x="94" y="333"/>
                    </a:lnTo>
                    <a:lnTo>
                      <a:pt x="102" y="319"/>
                    </a:lnTo>
                    <a:lnTo>
                      <a:pt x="111" y="306"/>
                    </a:lnTo>
                    <a:lnTo>
                      <a:pt x="121" y="293"/>
                    </a:lnTo>
                    <a:lnTo>
                      <a:pt x="133" y="282"/>
                    </a:lnTo>
                    <a:lnTo>
                      <a:pt x="145" y="272"/>
                    </a:lnTo>
                    <a:lnTo>
                      <a:pt x="159" y="262"/>
                    </a:lnTo>
                    <a:lnTo>
                      <a:pt x="176" y="254"/>
                    </a:lnTo>
                    <a:lnTo>
                      <a:pt x="192" y="246"/>
                    </a:lnTo>
                    <a:lnTo>
                      <a:pt x="210" y="241"/>
                    </a:lnTo>
                    <a:lnTo>
                      <a:pt x="231" y="237"/>
                    </a:lnTo>
                    <a:lnTo>
                      <a:pt x="251" y="236"/>
                    </a:lnTo>
                    <a:lnTo>
                      <a:pt x="274" y="235"/>
                    </a:lnTo>
                    <a:lnTo>
                      <a:pt x="272" y="220"/>
                    </a:lnTo>
                    <a:lnTo>
                      <a:pt x="269" y="200"/>
                    </a:lnTo>
                    <a:lnTo>
                      <a:pt x="269" y="192"/>
                    </a:lnTo>
                    <a:lnTo>
                      <a:pt x="270" y="183"/>
                    </a:lnTo>
                    <a:lnTo>
                      <a:pt x="272" y="174"/>
                    </a:lnTo>
                    <a:lnTo>
                      <a:pt x="273" y="166"/>
                    </a:lnTo>
                    <a:lnTo>
                      <a:pt x="268" y="166"/>
                    </a:lnTo>
                    <a:lnTo>
                      <a:pt x="263" y="166"/>
                    </a:lnTo>
                    <a:lnTo>
                      <a:pt x="263"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29" name="Freeform 289"/>
              <p:cNvSpPr>
                <a:spLocks/>
              </p:cNvSpPr>
              <p:nvPr/>
            </p:nvSpPr>
            <p:spPr bwMode="auto">
              <a:xfrm>
                <a:off x="2113" y="2991"/>
                <a:ext cx="88" cy="112"/>
              </a:xfrm>
              <a:custGeom>
                <a:avLst/>
                <a:gdLst>
                  <a:gd name="T0" fmla="*/ 349 w 349"/>
                  <a:gd name="T1" fmla="*/ 0 h 449"/>
                  <a:gd name="T2" fmla="*/ 349 w 349"/>
                  <a:gd name="T3" fmla="*/ 248 h 449"/>
                  <a:gd name="T4" fmla="*/ 243 w 349"/>
                  <a:gd name="T5" fmla="*/ 248 h 449"/>
                  <a:gd name="T6" fmla="*/ 239 w 349"/>
                  <a:gd name="T7" fmla="*/ 288 h 449"/>
                  <a:gd name="T8" fmla="*/ 234 w 349"/>
                  <a:gd name="T9" fmla="*/ 327 h 449"/>
                  <a:gd name="T10" fmla="*/ 230 w 349"/>
                  <a:gd name="T11" fmla="*/ 344 h 449"/>
                  <a:gd name="T12" fmla="*/ 227 w 349"/>
                  <a:gd name="T13" fmla="*/ 361 h 449"/>
                  <a:gd name="T14" fmla="*/ 223 w 349"/>
                  <a:gd name="T15" fmla="*/ 376 h 449"/>
                  <a:gd name="T16" fmla="*/ 219 w 349"/>
                  <a:gd name="T17" fmla="*/ 390 h 449"/>
                  <a:gd name="T18" fmla="*/ 214 w 349"/>
                  <a:gd name="T19" fmla="*/ 403 h 449"/>
                  <a:gd name="T20" fmla="*/ 209 w 349"/>
                  <a:gd name="T21" fmla="*/ 415 h 449"/>
                  <a:gd name="T22" fmla="*/ 202 w 349"/>
                  <a:gd name="T23" fmla="*/ 425 h 449"/>
                  <a:gd name="T24" fmla="*/ 197 w 349"/>
                  <a:gd name="T25" fmla="*/ 432 h 449"/>
                  <a:gd name="T26" fmla="*/ 191 w 349"/>
                  <a:gd name="T27" fmla="*/ 440 h 449"/>
                  <a:gd name="T28" fmla="*/ 185 w 349"/>
                  <a:gd name="T29" fmla="*/ 444 h 449"/>
                  <a:gd name="T30" fmla="*/ 178 w 349"/>
                  <a:gd name="T31" fmla="*/ 448 h 449"/>
                  <a:gd name="T32" fmla="*/ 172 w 349"/>
                  <a:gd name="T33" fmla="*/ 449 h 449"/>
                  <a:gd name="T34" fmla="*/ 165 w 349"/>
                  <a:gd name="T35" fmla="*/ 448 h 449"/>
                  <a:gd name="T36" fmla="*/ 159 w 349"/>
                  <a:gd name="T37" fmla="*/ 444 h 449"/>
                  <a:gd name="T38" fmla="*/ 153 w 349"/>
                  <a:gd name="T39" fmla="*/ 440 h 449"/>
                  <a:gd name="T40" fmla="*/ 146 w 349"/>
                  <a:gd name="T41" fmla="*/ 432 h 449"/>
                  <a:gd name="T42" fmla="*/ 141 w 349"/>
                  <a:gd name="T43" fmla="*/ 425 h 449"/>
                  <a:gd name="T44" fmla="*/ 136 w 349"/>
                  <a:gd name="T45" fmla="*/ 415 h 449"/>
                  <a:gd name="T46" fmla="*/ 131 w 349"/>
                  <a:gd name="T47" fmla="*/ 403 h 449"/>
                  <a:gd name="T48" fmla="*/ 126 w 349"/>
                  <a:gd name="T49" fmla="*/ 390 h 449"/>
                  <a:gd name="T50" fmla="*/ 121 w 349"/>
                  <a:gd name="T51" fmla="*/ 376 h 449"/>
                  <a:gd name="T52" fmla="*/ 117 w 349"/>
                  <a:gd name="T53" fmla="*/ 361 h 449"/>
                  <a:gd name="T54" fmla="*/ 113 w 349"/>
                  <a:gd name="T55" fmla="*/ 344 h 449"/>
                  <a:gd name="T56" fmla="*/ 109 w 349"/>
                  <a:gd name="T57" fmla="*/ 327 h 449"/>
                  <a:gd name="T58" fmla="*/ 104 w 349"/>
                  <a:gd name="T59" fmla="*/ 288 h 449"/>
                  <a:gd name="T60" fmla="*/ 100 w 349"/>
                  <a:gd name="T61" fmla="*/ 248 h 449"/>
                  <a:gd name="T62" fmla="*/ 0 w 349"/>
                  <a:gd name="T63" fmla="*/ 248 h 449"/>
                  <a:gd name="T64" fmla="*/ 0 w 349"/>
                  <a:gd name="T65" fmla="*/ 0 h 449"/>
                  <a:gd name="T66" fmla="*/ 43 w 349"/>
                  <a:gd name="T67" fmla="*/ 0 h 449"/>
                  <a:gd name="T68" fmla="*/ 86 w 349"/>
                  <a:gd name="T69" fmla="*/ 0 h 449"/>
                  <a:gd name="T70" fmla="*/ 130 w 349"/>
                  <a:gd name="T71" fmla="*/ 0 h 449"/>
                  <a:gd name="T72" fmla="*/ 174 w 349"/>
                  <a:gd name="T73" fmla="*/ 0 h 449"/>
                  <a:gd name="T74" fmla="*/ 218 w 349"/>
                  <a:gd name="T75" fmla="*/ 0 h 449"/>
                  <a:gd name="T76" fmla="*/ 261 w 349"/>
                  <a:gd name="T77" fmla="*/ 0 h 449"/>
                  <a:gd name="T78" fmla="*/ 304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39" y="288"/>
                    </a:lnTo>
                    <a:lnTo>
                      <a:pt x="234" y="327"/>
                    </a:lnTo>
                    <a:lnTo>
                      <a:pt x="230" y="344"/>
                    </a:lnTo>
                    <a:lnTo>
                      <a:pt x="227" y="361"/>
                    </a:lnTo>
                    <a:lnTo>
                      <a:pt x="223" y="376"/>
                    </a:lnTo>
                    <a:lnTo>
                      <a:pt x="219" y="390"/>
                    </a:lnTo>
                    <a:lnTo>
                      <a:pt x="214" y="403"/>
                    </a:lnTo>
                    <a:lnTo>
                      <a:pt x="209" y="415"/>
                    </a:lnTo>
                    <a:lnTo>
                      <a:pt x="202" y="425"/>
                    </a:lnTo>
                    <a:lnTo>
                      <a:pt x="197" y="432"/>
                    </a:lnTo>
                    <a:lnTo>
                      <a:pt x="191" y="440"/>
                    </a:lnTo>
                    <a:lnTo>
                      <a:pt x="185" y="444"/>
                    </a:lnTo>
                    <a:lnTo>
                      <a:pt x="178" y="448"/>
                    </a:lnTo>
                    <a:lnTo>
                      <a:pt x="172" y="449"/>
                    </a:lnTo>
                    <a:lnTo>
                      <a:pt x="165" y="448"/>
                    </a:lnTo>
                    <a:lnTo>
                      <a:pt x="159" y="444"/>
                    </a:lnTo>
                    <a:lnTo>
                      <a:pt x="153" y="440"/>
                    </a:lnTo>
                    <a:lnTo>
                      <a:pt x="146" y="432"/>
                    </a:lnTo>
                    <a:lnTo>
                      <a:pt x="141" y="425"/>
                    </a:lnTo>
                    <a:lnTo>
                      <a:pt x="136" y="415"/>
                    </a:lnTo>
                    <a:lnTo>
                      <a:pt x="131" y="403"/>
                    </a:lnTo>
                    <a:lnTo>
                      <a:pt x="126" y="390"/>
                    </a:lnTo>
                    <a:lnTo>
                      <a:pt x="121" y="376"/>
                    </a:lnTo>
                    <a:lnTo>
                      <a:pt x="117" y="361"/>
                    </a:lnTo>
                    <a:lnTo>
                      <a:pt x="113" y="344"/>
                    </a:lnTo>
                    <a:lnTo>
                      <a:pt x="109" y="327"/>
                    </a:lnTo>
                    <a:lnTo>
                      <a:pt x="104" y="288"/>
                    </a:lnTo>
                    <a:lnTo>
                      <a:pt x="100" y="248"/>
                    </a:lnTo>
                    <a:lnTo>
                      <a:pt x="0" y="248"/>
                    </a:lnTo>
                    <a:lnTo>
                      <a:pt x="0" y="0"/>
                    </a:lnTo>
                    <a:lnTo>
                      <a:pt x="43" y="0"/>
                    </a:lnTo>
                    <a:lnTo>
                      <a:pt x="86" y="0"/>
                    </a:lnTo>
                    <a:lnTo>
                      <a:pt x="130" y="0"/>
                    </a:lnTo>
                    <a:lnTo>
                      <a:pt x="174" y="0"/>
                    </a:lnTo>
                    <a:lnTo>
                      <a:pt x="218" y="0"/>
                    </a:lnTo>
                    <a:lnTo>
                      <a:pt x="261" y="0"/>
                    </a:lnTo>
                    <a:lnTo>
                      <a:pt x="304"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0" name="Freeform 290"/>
              <p:cNvSpPr>
                <a:spLocks/>
              </p:cNvSpPr>
              <p:nvPr/>
            </p:nvSpPr>
            <p:spPr bwMode="auto">
              <a:xfrm>
                <a:off x="2486" y="2983"/>
                <a:ext cx="137" cy="107"/>
              </a:xfrm>
              <a:custGeom>
                <a:avLst/>
                <a:gdLst>
                  <a:gd name="T0" fmla="*/ 166 w 550"/>
                  <a:gd name="T1" fmla="*/ 277 h 430"/>
                  <a:gd name="T2" fmla="*/ 182 w 550"/>
                  <a:gd name="T3" fmla="*/ 277 h 430"/>
                  <a:gd name="T4" fmla="*/ 212 w 550"/>
                  <a:gd name="T5" fmla="*/ 286 h 430"/>
                  <a:gd name="T6" fmla="*/ 240 w 550"/>
                  <a:gd name="T7" fmla="*/ 301 h 430"/>
                  <a:gd name="T8" fmla="*/ 265 w 550"/>
                  <a:gd name="T9" fmla="*/ 320 h 430"/>
                  <a:gd name="T10" fmla="*/ 287 w 550"/>
                  <a:gd name="T11" fmla="*/ 320 h 430"/>
                  <a:gd name="T12" fmla="*/ 313 w 550"/>
                  <a:gd name="T13" fmla="*/ 301 h 430"/>
                  <a:gd name="T14" fmla="*/ 341 w 550"/>
                  <a:gd name="T15" fmla="*/ 286 h 430"/>
                  <a:gd name="T16" fmla="*/ 370 w 550"/>
                  <a:gd name="T17" fmla="*/ 277 h 430"/>
                  <a:gd name="T18" fmla="*/ 386 w 550"/>
                  <a:gd name="T19" fmla="*/ 277 h 430"/>
                  <a:gd name="T20" fmla="*/ 388 w 550"/>
                  <a:gd name="T21" fmla="*/ 277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6 h 430"/>
                  <a:gd name="T34" fmla="*/ 537 w 550"/>
                  <a:gd name="T35" fmla="*/ 370 h 430"/>
                  <a:gd name="T36" fmla="*/ 547 w 550"/>
                  <a:gd name="T37" fmla="*/ 396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5 w 550"/>
                  <a:gd name="T49" fmla="*/ 370 h 430"/>
                  <a:gd name="T50" fmla="*/ 32 w 550"/>
                  <a:gd name="T51" fmla="*/ 345 h 430"/>
                  <a:gd name="T52" fmla="*/ 51 w 550"/>
                  <a:gd name="T53" fmla="*/ 322 h 430"/>
                  <a:gd name="T54" fmla="*/ 75 w 550"/>
                  <a:gd name="T55" fmla="*/ 302 h 430"/>
                  <a:gd name="T56" fmla="*/ 102 w 550"/>
                  <a:gd name="T57" fmla="*/ 288 h 430"/>
                  <a:gd name="T58" fmla="*/ 133 w 550"/>
                  <a:gd name="T59" fmla="*/ 280 h 430"/>
                  <a:gd name="T60" fmla="*/ 165 w 550"/>
                  <a:gd name="T61" fmla="*/ 277 h 430"/>
                  <a:gd name="T62" fmla="*/ 166 w 550"/>
                  <a:gd name="T63" fmla="*/ 27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7"/>
                    </a:moveTo>
                    <a:lnTo>
                      <a:pt x="166" y="277"/>
                    </a:lnTo>
                    <a:lnTo>
                      <a:pt x="167" y="277"/>
                    </a:lnTo>
                    <a:lnTo>
                      <a:pt x="182" y="277"/>
                    </a:lnTo>
                    <a:lnTo>
                      <a:pt x="198" y="281"/>
                    </a:lnTo>
                    <a:lnTo>
                      <a:pt x="212" y="286"/>
                    </a:lnTo>
                    <a:lnTo>
                      <a:pt x="226" y="294"/>
                    </a:lnTo>
                    <a:lnTo>
                      <a:pt x="240" y="301"/>
                    </a:lnTo>
                    <a:lnTo>
                      <a:pt x="253" y="310"/>
                    </a:lnTo>
                    <a:lnTo>
                      <a:pt x="265" y="320"/>
                    </a:lnTo>
                    <a:lnTo>
                      <a:pt x="277" y="329"/>
                    </a:lnTo>
                    <a:lnTo>
                      <a:pt x="287" y="320"/>
                    </a:lnTo>
                    <a:lnTo>
                      <a:pt x="300" y="310"/>
                    </a:lnTo>
                    <a:lnTo>
                      <a:pt x="313" y="301"/>
                    </a:lnTo>
                    <a:lnTo>
                      <a:pt x="327" y="294"/>
                    </a:lnTo>
                    <a:lnTo>
                      <a:pt x="341" y="286"/>
                    </a:lnTo>
                    <a:lnTo>
                      <a:pt x="355" y="281"/>
                    </a:lnTo>
                    <a:lnTo>
                      <a:pt x="370" y="277"/>
                    </a:lnTo>
                    <a:lnTo>
                      <a:pt x="385" y="277"/>
                    </a:lnTo>
                    <a:lnTo>
                      <a:pt x="386" y="277"/>
                    </a:lnTo>
                    <a:lnTo>
                      <a:pt x="386" y="277"/>
                    </a:lnTo>
                    <a:lnTo>
                      <a:pt x="388" y="277"/>
                    </a:lnTo>
                    <a:lnTo>
                      <a:pt x="388" y="277"/>
                    </a:lnTo>
                    <a:lnTo>
                      <a:pt x="403" y="277"/>
                    </a:lnTo>
                    <a:lnTo>
                      <a:pt x="417" y="280"/>
                    </a:lnTo>
                    <a:lnTo>
                      <a:pt x="431" y="282"/>
                    </a:lnTo>
                    <a:lnTo>
                      <a:pt x="445" y="287"/>
                    </a:lnTo>
                    <a:lnTo>
                      <a:pt x="458" y="292"/>
                    </a:lnTo>
                    <a:lnTo>
                      <a:pt x="471" y="299"/>
                    </a:lnTo>
                    <a:lnTo>
                      <a:pt x="482" y="306"/>
                    </a:lnTo>
                    <a:lnTo>
                      <a:pt x="494" y="315"/>
                    </a:lnTo>
                    <a:lnTo>
                      <a:pt x="504" y="324"/>
                    </a:lnTo>
                    <a:lnTo>
                      <a:pt x="514" y="334"/>
                    </a:lnTo>
                    <a:lnTo>
                      <a:pt x="522" y="346"/>
                    </a:lnTo>
                    <a:lnTo>
                      <a:pt x="529" y="357"/>
                    </a:lnTo>
                    <a:lnTo>
                      <a:pt x="537" y="370"/>
                    </a:lnTo>
                    <a:lnTo>
                      <a:pt x="542" y="383"/>
                    </a:lnTo>
                    <a:lnTo>
                      <a:pt x="547" y="396"/>
                    </a:lnTo>
                    <a:lnTo>
                      <a:pt x="550" y="410"/>
                    </a:lnTo>
                    <a:lnTo>
                      <a:pt x="550" y="212"/>
                    </a:lnTo>
                    <a:lnTo>
                      <a:pt x="323" y="212"/>
                    </a:lnTo>
                    <a:lnTo>
                      <a:pt x="323" y="0"/>
                    </a:lnTo>
                    <a:lnTo>
                      <a:pt x="231" y="0"/>
                    </a:lnTo>
                    <a:lnTo>
                      <a:pt x="231" y="212"/>
                    </a:lnTo>
                    <a:lnTo>
                      <a:pt x="0" y="212"/>
                    </a:lnTo>
                    <a:lnTo>
                      <a:pt x="0" y="430"/>
                    </a:lnTo>
                    <a:lnTo>
                      <a:pt x="1" y="415"/>
                    </a:lnTo>
                    <a:lnTo>
                      <a:pt x="5" y="399"/>
                    </a:lnTo>
                    <a:lnTo>
                      <a:pt x="10" y="384"/>
                    </a:lnTo>
                    <a:lnTo>
                      <a:pt x="15" y="370"/>
                    </a:lnTo>
                    <a:lnTo>
                      <a:pt x="23" y="357"/>
                    </a:lnTo>
                    <a:lnTo>
                      <a:pt x="32" y="345"/>
                    </a:lnTo>
                    <a:lnTo>
                      <a:pt x="41" y="332"/>
                    </a:lnTo>
                    <a:lnTo>
                      <a:pt x="51" y="322"/>
                    </a:lnTo>
                    <a:lnTo>
                      <a:pt x="63" y="311"/>
                    </a:lnTo>
                    <a:lnTo>
                      <a:pt x="75" y="302"/>
                    </a:lnTo>
                    <a:lnTo>
                      <a:pt x="88" y="295"/>
                    </a:lnTo>
                    <a:lnTo>
                      <a:pt x="102" y="288"/>
                    </a:lnTo>
                    <a:lnTo>
                      <a:pt x="117" y="283"/>
                    </a:lnTo>
                    <a:lnTo>
                      <a:pt x="133" y="280"/>
                    </a:lnTo>
                    <a:lnTo>
                      <a:pt x="148" y="277"/>
                    </a:lnTo>
                    <a:lnTo>
                      <a:pt x="165" y="277"/>
                    </a:lnTo>
                    <a:lnTo>
                      <a:pt x="165" y="277"/>
                    </a:lnTo>
                    <a:lnTo>
                      <a:pt x="166" y="277"/>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1" name="Freeform 291"/>
              <p:cNvSpPr>
                <a:spLocks/>
              </p:cNvSpPr>
              <p:nvPr/>
            </p:nvSpPr>
            <p:spPr bwMode="auto">
              <a:xfrm>
                <a:off x="2303" y="3023"/>
                <a:ext cx="50" cy="100"/>
              </a:xfrm>
              <a:custGeom>
                <a:avLst/>
                <a:gdLst>
                  <a:gd name="T0" fmla="*/ 139 w 203"/>
                  <a:gd name="T1" fmla="*/ 206 h 402"/>
                  <a:gd name="T2" fmla="*/ 153 w 203"/>
                  <a:gd name="T3" fmla="*/ 213 h 402"/>
                  <a:gd name="T4" fmla="*/ 165 w 203"/>
                  <a:gd name="T5" fmla="*/ 222 h 402"/>
                  <a:gd name="T6" fmla="*/ 176 w 203"/>
                  <a:gd name="T7" fmla="*/ 232 h 402"/>
                  <a:gd name="T8" fmla="*/ 185 w 203"/>
                  <a:gd name="T9" fmla="*/ 243 h 402"/>
                  <a:gd name="T10" fmla="*/ 193 w 203"/>
                  <a:gd name="T11" fmla="*/ 256 h 402"/>
                  <a:gd name="T12" fmla="*/ 199 w 203"/>
                  <a:gd name="T13" fmla="*/ 270 h 402"/>
                  <a:gd name="T14" fmla="*/ 201 w 203"/>
                  <a:gd name="T15" fmla="*/ 284 h 402"/>
                  <a:gd name="T16" fmla="*/ 203 w 203"/>
                  <a:gd name="T17" fmla="*/ 301 h 402"/>
                  <a:gd name="T18" fmla="*/ 203 w 203"/>
                  <a:gd name="T19" fmla="*/ 311 h 402"/>
                  <a:gd name="T20" fmla="*/ 201 w 203"/>
                  <a:gd name="T21" fmla="*/ 321 h 402"/>
                  <a:gd name="T22" fmla="*/ 199 w 203"/>
                  <a:gd name="T23" fmla="*/ 330 h 402"/>
                  <a:gd name="T24" fmla="*/ 195 w 203"/>
                  <a:gd name="T25" fmla="*/ 340 h 402"/>
                  <a:gd name="T26" fmla="*/ 191 w 203"/>
                  <a:gd name="T27" fmla="*/ 349 h 402"/>
                  <a:gd name="T28" fmla="*/ 186 w 203"/>
                  <a:gd name="T29" fmla="*/ 357 h 402"/>
                  <a:gd name="T30" fmla="*/ 180 w 203"/>
                  <a:gd name="T31" fmla="*/ 365 h 402"/>
                  <a:gd name="T32" fmla="*/ 173 w 203"/>
                  <a:gd name="T33" fmla="*/ 372 h 402"/>
                  <a:gd name="T34" fmla="*/ 166 w 203"/>
                  <a:gd name="T35" fmla="*/ 379 h 402"/>
                  <a:gd name="T36" fmla="*/ 158 w 203"/>
                  <a:gd name="T37" fmla="*/ 385 h 402"/>
                  <a:gd name="T38" fmla="*/ 150 w 203"/>
                  <a:gd name="T39" fmla="*/ 390 h 402"/>
                  <a:gd name="T40" fmla="*/ 142 w 203"/>
                  <a:gd name="T41" fmla="*/ 394 h 402"/>
                  <a:gd name="T42" fmla="*/ 131 w 203"/>
                  <a:gd name="T43" fmla="*/ 398 h 402"/>
                  <a:gd name="T44" fmla="*/ 122 w 203"/>
                  <a:gd name="T45" fmla="*/ 400 h 402"/>
                  <a:gd name="T46" fmla="*/ 112 w 203"/>
                  <a:gd name="T47" fmla="*/ 402 h 402"/>
                  <a:gd name="T48" fmla="*/ 102 w 203"/>
                  <a:gd name="T49" fmla="*/ 402 h 402"/>
                  <a:gd name="T50" fmla="*/ 92 w 203"/>
                  <a:gd name="T51" fmla="*/ 402 h 402"/>
                  <a:gd name="T52" fmla="*/ 82 w 203"/>
                  <a:gd name="T53" fmla="*/ 400 h 402"/>
                  <a:gd name="T54" fmla="*/ 71 w 203"/>
                  <a:gd name="T55" fmla="*/ 398 h 402"/>
                  <a:gd name="T56" fmla="*/ 63 w 203"/>
                  <a:gd name="T57" fmla="*/ 394 h 402"/>
                  <a:gd name="T58" fmla="*/ 54 w 203"/>
                  <a:gd name="T59" fmla="*/ 390 h 402"/>
                  <a:gd name="T60" fmla="*/ 45 w 203"/>
                  <a:gd name="T61" fmla="*/ 385 h 402"/>
                  <a:gd name="T62" fmla="*/ 37 w 203"/>
                  <a:gd name="T63" fmla="*/ 379 h 402"/>
                  <a:gd name="T64" fmla="*/ 29 w 203"/>
                  <a:gd name="T65" fmla="*/ 372 h 402"/>
                  <a:gd name="T66" fmla="*/ 23 w 203"/>
                  <a:gd name="T67" fmla="*/ 365 h 402"/>
                  <a:gd name="T68" fmla="*/ 18 w 203"/>
                  <a:gd name="T69" fmla="*/ 357 h 402"/>
                  <a:gd name="T70" fmla="*/ 13 w 203"/>
                  <a:gd name="T71" fmla="*/ 349 h 402"/>
                  <a:gd name="T72" fmla="*/ 8 w 203"/>
                  <a:gd name="T73" fmla="*/ 340 h 402"/>
                  <a:gd name="T74" fmla="*/ 5 w 203"/>
                  <a:gd name="T75" fmla="*/ 330 h 402"/>
                  <a:gd name="T76" fmla="*/ 3 w 203"/>
                  <a:gd name="T77" fmla="*/ 321 h 402"/>
                  <a:gd name="T78" fmla="*/ 0 w 203"/>
                  <a:gd name="T79" fmla="*/ 311 h 402"/>
                  <a:gd name="T80" fmla="*/ 0 w 203"/>
                  <a:gd name="T81" fmla="*/ 301 h 402"/>
                  <a:gd name="T82" fmla="*/ 1 w 203"/>
                  <a:gd name="T83" fmla="*/ 284 h 402"/>
                  <a:gd name="T84" fmla="*/ 5 w 203"/>
                  <a:gd name="T85" fmla="*/ 270 h 402"/>
                  <a:gd name="T86" fmla="*/ 10 w 203"/>
                  <a:gd name="T87" fmla="*/ 256 h 402"/>
                  <a:gd name="T88" fmla="*/ 18 w 203"/>
                  <a:gd name="T89" fmla="*/ 243 h 402"/>
                  <a:gd name="T90" fmla="*/ 27 w 203"/>
                  <a:gd name="T91" fmla="*/ 232 h 402"/>
                  <a:gd name="T92" fmla="*/ 38 w 203"/>
                  <a:gd name="T93" fmla="*/ 222 h 402"/>
                  <a:gd name="T94" fmla="*/ 50 w 203"/>
                  <a:gd name="T95" fmla="*/ 213 h 402"/>
                  <a:gd name="T96" fmla="*/ 64 w 203"/>
                  <a:gd name="T97" fmla="*/ 206 h 402"/>
                  <a:gd name="T98" fmla="*/ 64 w 203"/>
                  <a:gd name="T99" fmla="*/ 0 h 402"/>
                  <a:gd name="T100" fmla="*/ 139 w 203"/>
                  <a:gd name="T101" fmla="*/ 0 h 402"/>
                  <a:gd name="T102" fmla="*/ 139 w 203"/>
                  <a:gd name="T103" fmla="*/ 20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6"/>
                    </a:moveTo>
                    <a:lnTo>
                      <a:pt x="153" y="213"/>
                    </a:lnTo>
                    <a:lnTo>
                      <a:pt x="165" y="222"/>
                    </a:lnTo>
                    <a:lnTo>
                      <a:pt x="176" y="232"/>
                    </a:lnTo>
                    <a:lnTo>
                      <a:pt x="185" y="243"/>
                    </a:lnTo>
                    <a:lnTo>
                      <a:pt x="193" y="256"/>
                    </a:lnTo>
                    <a:lnTo>
                      <a:pt x="199" y="270"/>
                    </a:lnTo>
                    <a:lnTo>
                      <a:pt x="201" y="284"/>
                    </a:lnTo>
                    <a:lnTo>
                      <a:pt x="203" y="301"/>
                    </a:lnTo>
                    <a:lnTo>
                      <a:pt x="203" y="311"/>
                    </a:lnTo>
                    <a:lnTo>
                      <a:pt x="201" y="321"/>
                    </a:lnTo>
                    <a:lnTo>
                      <a:pt x="199" y="330"/>
                    </a:lnTo>
                    <a:lnTo>
                      <a:pt x="195" y="340"/>
                    </a:lnTo>
                    <a:lnTo>
                      <a:pt x="191" y="349"/>
                    </a:lnTo>
                    <a:lnTo>
                      <a:pt x="186" y="357"/>
                    </a:lnTo>
                    <a:lnTo>
                      <a:pt x="180" y="365"/>
                    </a:lnTo>
                    <a:lnTo>
                      <a:pt x="173" y="372"/>
                    </a:lnTo>
                    <a:lnTo>
                      <a:pt x="166" y="379"/>
                    </a:lnTo>
                    <a:lnTo>
                      <a:pt x="158" y="385"/>
                    </a:lnTo>
                    <a:lnTo>
                      <a:pt x="150" y="390"/>
                    </a:lnTo>
                    <a:lnTo>
                      <a:pt x="142" y="394"/>
                    </a:lnTo>
                    <a:lnTo>
                      <a:pt x="131" y="398"/>
                    </a:lnTo>
                    <a:lnTo>
                      <a:pt x="122" y="400"/>
                    </a:lnTo>
                    <a:lnTo>
                      <a:pt x="112" y="402"/>
                    </a:lnTo>
                    <a:lnTo>
                      <a:pt x="102" y="402"/>
                    </a:lnTo>
                    <a:lnTo>
                      <a:pt x="92" y="402"/>
                    </a:lnTo>
                    <a:lnTo>
                      <a:pt x="82" y="400"/>
                    </a:lnTo>
                    <a:lnTo>
                      <a:pt x="71" y="398"/>
                    </a:lnTo>
                    <a:lnTo>
                      <a:pt x="63" y="394"/>
                    </a:lnTo>
                    <a:lnTo>
                      <a:pt x="54" y="390"/>
                    </a:lnTo>
                    <a:lnTo>
                      <a:pt x="45" y="385"/>
                    </a:lnTo>
                    <a:lnTo>
                      <a:pt x="37" y="379"/>
                    </a:lnTo>
                    <a:lnTo>
                      <a:pt x="29" y="372"/>
                    </a:lnTo>
                    <a:lnTo>
                      <a:pt x="23" y="365"/>
                    </a:lnTo>
                    <a:lnTo>
                      <a:pt x="18" y="357"/>
                    </a:lnTo>
                    <a:lnTo>
                      <a:pt x="13" y="349"/>
                    </a:lnTo>
                    <a:lnTo>
                      <a:pt x="8" y="340"/>
                    </a:lnTo>
                    <a:lnTo>
                      <a:pt x="5" y="330"/>
                    </a:lnTo>
                    <a:lnTo>
                      <a:pt x="3" y="321"/>
                    </a:lnTo>
                    <a:lnTo>
                      <a:pt x="0" y="311"/>
                    </a:lnTo>
                    <a:lnTo>
                      <a:pt x="0" y="301"/>
                    </a:lnTo>
                    <a:lnTo>
                      <a:pt x="1" y="284"/>
                    </a:lnTo>
                    <a:lnTo>
                      <a:pt x="5" y="270"/>
                    </a:lnTo>
                    <a:lnTo>
                      <a:pt x="10" y="256"/>
                    </a:lnTo>
                    <a:lnTo>
                      <a:pt x="18" y="243"/>
                    </a:lnTo>
                    <a:lnTo>
                      <a:pt x="27" y="232"/>
                    </a:lnTo>
                    <a:lnTo>
                      <a:pt x="38" y="222"/>
                    </a:lnTo>
                    <a:lnTo>
                      <a:pt x="50" y="213"/>
                    </a:lnTo>
                    <a:lnTo>
                      <a:pt x="64" y="206"/>
                    </a:lnTo>
                    <a:lnTo>
                      <a:pt x="64"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2" name="Freeform 292"/>
              <p:cNvSpPr>
                <a:spLocks/>
              </p:cNvSpPr>
              <p:nvPr/>
            </p:nvSpPr>
            <p:spPr bwMode="auto">
              <a:xfrm>
                <a:off x="2685" y="2963"/>
                <a:ext cx="68" cy="164"/>
              </a:xfrm>
              <a:custGeom>
                <a:avLst/>
                <a:gdLst>
                  <a:gd name="T0" fmla="*/ 204 w 274"/>
                  <a:gd name="T1" fmla="*/ 0 h 655"/>
                  <a:gd name="T2" fmla="*/ 178 w 274"/>
                  <a:gd name="T3" fmla="*/ 177 h 655"/>
                  <a:gd name="T4" fmla="*/ 134 w 274"/>
                  <a:gd name="T5" fmla="*/ 195 h 655"/>
                  <a:gd name="T6" fmla="*/ 94 w 274"/>
                  <a:gd name="T7" fmla="*/ 219 h 655"/>
                  <a:gd name="T8" fmla="*/ 62 w 274"/>
                  <a:gd name="T9" fmla="*/ 248 h 655"/>
                  <a:gd name="T10" fmla="*/ 37 w 274"/>
                  <a:gd name="T11" fmla="*/ 281 h 655"/>
                  <a:gd name="T12" fmla="*/ 18 w 274"/>
                  <a:gd name="T13" fmla="*/ 320 h 655"/>
                  <a:gd name="T14" fmla="*/ 6 w 274"/>
                  <a:gd name="T15" fmla="*/ 359 h 655"/>
                  <a:gd name="T16" fmla="*/ 0 w 274"/>
                  <a:gd name="T17" fmla="*/ 400 h 655"/>
                  <a:gd name="T18" fmla="*/ 2 w 274"/>
                  <a:gd name="T19" fmla="*/ 441 h 655"/>
                  <a:gd name="T20" fmla="*/ 10 w 274"/>
                  <a:gd name="T21" fmla="*/ 481 h 655"/>
                  <a:gd name="T22" fmla="*/ 25 w 274"/>
                  <a:gd name="T23" fmla="*/ 520 h 655"/>
                  <a:gd name="T24" fmla="*/ 47 w 274"/>
                  <a:gd name="T25" fmla="*/ 557 h 655"/>
                  <a:gd name="T26" fmla="*/ 75 w 274"/>
                  <a:gd name="T27" fmla="*/ 589 h 655"/>
                  <a:gd name="T28" fmla="*/ 111 w 274"/>
                  <a:gd name="T29" fmla="*/ 615 h 655"/>
                  <a:gd name="T30" fmla="*/ 153 w 274"/>
                  <a:gd name="T31" fmla="*/ 637 h 655"/>
                  <a:gd name="T32" fmla="*/ 201 w 274"/>
                  <a:gd name="T33" fmla="*/ 651 h 655"/>
                  <a:gd name="T34" fmla="*/ 225 w 274"/>
                  <a:gd name="T35" fmla="*/ 585 h 655"/>
                  <a:gd name="T36" fmla="*/ 187 w 274"/>
                  <a:gd name="T37" fmla="*/ 575 h 655"/>
                  <a:gd name="T38" fmla="*/ 155 w 274"/>
                  <a:gd name="T39" fmla="*/ 558 h 655"/>
                  <a:gd name="T40" fmla="*/ 129 w 274"/>
                  <a:gd name="T41" fmla="*/ 538 h 655"/>
                  <a:gd name="T42" fmla="*/ 107 w 274"/>
                  <a:gd name="T43" fmla="*/ 513 h 655"/>
                  <a:gd name="T44" fmla="*/ 92 w 274"/>
                  <a:gd name="T45" fmla="*/ 485 h 655"/>
                  <a:gd name="T46" fmla="*/ 81 w 274"/>
                  <a:gd name="T47" fmla="*/ 456 h 655"/>
                  <a:gd name="T48" fmla="*/ 76 w 274"/>
                  <a:gd name="T49" fmla="*/ 424 h 655"/>
                  <a:gd name="T50" fmla="*/ 76 w 274"/>
                  <a:gd name="T51" fmla="*/ 393 h 655"/>
                  <a:gd name="T52" fmla="*/ 83 w 274"/>
                  <a:gd name="T53" fmla="*/ 362 h 655"/>
                  <a:gd name="T54" fmla="*/ 94 w 274"/>
                  <a:gd name="T55" fmla="*/ 332 h 655"/>
                  <a:gd name="T56" fmla="*/ 111 w 274"/>
                  <a:gd name="T57" fmla="*/ 306 h 655"/>
                  <a:gd name="T58" fmla="*/ 132 w 274"/>
                  <a:gd name="T59" fmla="*/ 281 h 655"/>
                  <a:gd name="T60" fmla="*/ 159 w 274"/>
                  <a:gd name="T61" fmla="*/ 261 h 655"/>
                  <a:gd name="T62" fmla="*/ 192 w 274"/>
                  <a:gd name="T63" fmla="*/ 247 h 655"/>
                  <a:gd name="T64" fmla="*/ 231 w 274"/>
                  <a:gd name="T65" fmla="*/ 237 h 655"/>
                  <a:gd name="T66" fmla="*/ 274 w 274"/>
                  <a:gd name="T67" fmla="*/ 234 h 655"/>
                  <a:gd name="T68" fmla="*/ 269 w 274"/>
                  <a:gd name="T69" fmla="*/ 200 h 655"/>
                  <a:gd name="T70" fmla="*/ 270 w 274"/>
                  <a:gd name="T71" fmla="*/ 182 h 655"/>
                  <a:gd name="T72" fmla="*/ 273 w 274"/>
                  <a:gd name="T73" fmla="*/ 165 h 655"/>
                  <a:gd name="T74" fmla="*/ 262 w 274"/>
                  <a:gd name="T75" fmla="*/ 16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5">
                    <a:moveTo>
                      <a:pt x="262" y="0"/>
                    </a:moveTo>
                    <a:lnTo>
                      <a:pt x="204" y="0"/>
                    </a:lnTo>
                    <a:lnTo>
                      <a:pt x="204" y="172"/>
                    </a:lnTo>
                    <a:lnTo>
                      <a:pt x="178" y="177"/>
                    </a:lnTo>
                    <a:lnTo>
                      <a:pt x="155" y="186"/>
                    </a:lnTo>
                    <a:lnTo>
                      <a:pt x="134" y="195"/>
                    </a:lnTo>
                    <a:lnTo>
                      <a:pt x="113" y="206"/>
                    </a:lnTo>
                    <a:lnTo>
                      <a:pt x="94" y="219"/>
                    </a:lnTo>
                    <a:lnTo>
                      <a:pt x="78" y="233"/>
                    </a:lnTo>
                    <a:lnTo>
                      <a:pt x="62" y="248"/>
                    </a:lnTo>
                    <a:lnTo>
                      <a:pt x="48" y="265"/>
                    </a:lnTo>
                    <a:lnTo>
                      <a:pt x="37" y="281"/>
                    </a:lnTo>
                    <a:lnTo>
                      <a:pt x="27" y="300"/>
                    </a:lnTo>
                    <a:lnTo>
                      <a:pt x="18" y="320"/>
                    </a:lnTo>
                    <a:lnTo>
                      <a:pt x="11" y="339"/>
                    </a:lnTo>
                    <a:lnTo>
                      <a:pt x="6" y="359"/>
                    </a:lnTo>
                    <a:lnTo>
                      <a:pt x="2" y="379"/>
                    </a:lnTo>
                    <a:lnTo>
                      <a:pt x="0" y="400"/>
                    </a:lnTo>
                    <a:lnTo>
                      <a:pt x="0" y="420"/>
                    </a:lnTo>
                    <a:lnTo>
                      <a:pt x="2" y="441"/>
                    </a:lnTo>
                    <a:lnTo>
                      <a:pt x="5" y="461"/>
                    </a:lnTo>
                    <a:lnTo>
                      <a:pt x="10" y="481"/>
                    </a:lnTo>
                    <a:lnTo>
                      <a:pt x="16" y="501"/>
                    </a:lnTo>
                    <a:lnTo>
                      <a:pt x="25" y="520"/>
                    </a:lnTo>
                    <a:lnTo>
                      <a:pt x="35" y="539"/>
                    </a:lnTo>
                    <a:lnTo>
                      <a:pt x="47" y="557"/>
                    </a:lnTo>
                    <a:lnTo>
                      <a:pt x="60" y="573"/>
                    </a:lnTo>
                    <a:lnTo>
                      <a:pt x="75" y="589"/>
                    </a:lnTo>
                    <a:lnTo>
                      <a:pt x="92" y="603"/>
                    </a:lnTo>
                    <a:lnTo>
                      <a:pt x="111" y="615"/>
                    </a:lnTo>
                    <a:lnTo>
                      <a:pt x="131" y="627"/>
                    </a:lnTo>
                    <a:lnTo>
                      <a:pt x="153" y="637"/>
                    </a:lnTo>
                    <a:lnTo>
                      <a:pt x="176" y="645"/>
                    </a:lnTo>
                    <a:lnTo>
                      <a:pt x="201" y="651"/>
                    </a:lnTo>
                    <a:lnTo>
                      <a:pt x="228" y="655"/>
                    </a:lnTo>
                    <a:lnTo>
                      <a:pt x="225" y="585"/>
                    </a:lnTo>
                    <a:lnTo>
                      <a:pt x="206" y="580"/>
                    </a:lnTo>
                    <a:lnTo>
                      <a:pt x="187" y="575"/>
                    </a:lnTo>
                    <a:lnTo>
                      <a:pt x="171" y="567"/>
                    </a:lnTo>
                    <a:lnTo>
                      <a:pt x="155" y="558"/>
                    </a:lnTo>
                    <a:lnTo>
                      <a:pt x="141" y="549"/>
                    </a:lnTo>
                    <a:lnTo>
                      <a:pt x="129" y="538"/>
                    </a:lnTo>
                    <a:lnTo>
                      <a:pt x="117" y="526"/>
                    </a:lnTo>
                    <a:lnTo>
                      <a:pt x="107" y="513"/>
                    </a:lnTo>
                    <a:lnTo>
                      <a:pt x="99" y="499"/>
                    </a:lnTo>
                    <a:lnTo>
                      <a:pt x="92" y="485"/>
                    </a:lnTo>
                    <a:lnTo>
                      <a:pt x="85" y="471"/>
                    </a:lnTo>
                    <a:lnTo>
                      <a:pt x="81" y="456"/>
                    </a:lnTo>
                    <a:lnTo>
                      <a:pt x="78" y="441"/>
                    </a:lnTo>
                    <a:lnTo>
                      <a:pt x="76" y="424"/>
                    </a:lnTo>
                    <a:lnTo>
                      <a:pt x="76" y="409"/>
                    </a:lnTo>
                    <a:lnTo>
                      <a:pt x="76" y="393"/>
                    </a:lnTo>
                    <a:lnTo>
                      <a:pt x="79" y="378"/>
                    </a:lnTo>
                    <a:lnTo>
                      <a:pt x="83" y="362"/>
                    </a:lnTo>
                    <a:lnTo>
                      <a:pt x="88" y="348"/>
                    </a:lnTo>
                    <a:lnTo>
                      <a:pt x="94" y="332"/>
                    </a:lnTo>
                    <a:lnTo>
                      <a:pt x="102" y="318"/>
                    </a:lnTo>
                    <a:lnTo>
                      <a:pt x="111" y="306"/>
                    </a:lnTo>
                    <a:lnTo>
                      <a:pt x="121" y="293"/>
                    </a:lnTo>
                    <a:lnTo>
                      <a:pt x="132" y="281"/>
                    </a:lnTo>
                    <a:lnTo>
                      <a:pt x="145" y="271"/>
                    </a:lnTo>
                    <a:lnTo>
                      <a:pt x="159" y="261"/>
                    </a:lnTo>
                    <a:lnTo>
                      <a:pt x="176" y="253"/>
                    </a:lnTo>
                    <a:lnTo>
                      <a:pt x="192" y="247"/>
                    </a:lnTo>
                    <a:lnTo>
                      <a:pt x="210" y="241"/>
                    </a:lnTo>
                    <a:lnTo>
                      <a:pt x="231" y="237"/>
                    </a:lnTo>
                    <a:lnTo>
                      <a:pt x="251" y="235"/>
                    </a:lnTo>
                    <a:lnTo>
                      <a:pt x="274" y="234"/>
                    </a:lnTo>
                    <a:lnTo>
                      <a:pt x="271" y="219"/>
                    </a:lnTo>
                    <a:lnTo>
                      <a:pt x="269" y="200"/>
                    </a:lnTo>
                    <a:lnTo>
                      <a:pt x="269" y="191"/>
                    </a:lnTo>
                    <a:lnTo>
                      <a:pt x="270" y="182"/>
                    </a:lnTo>
                    <a:lnTo>
                      <a:pt x="271" y="173"/>
                    </a:lnTo>
                    <a:lnTo>
                      <a:pt x="273" y="165"/>
                    </a:lnTo>
                    <a:lnTo>
                      <a:pt x="268" y="165"/>
                    </a:lnTo>
                    <a:lnTo>
                      <a:pt x="262" y="165"/>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3" name="Freeform 293"/>
              <p:cNvSpPr>
                <a:spLocks/>
              </p:cNvSpPr>
              <p:nvPr/>
            </p:nvSpPr>
            <p:spPr bwMode="auto">
              <a:xfrm>
                <a:off x="2953" y="3002"/>
                <a:ext cx="87" cy="112"/>
              </a:xfrm>
              <a:custGeom>
                <a:avLst/>
                <a:gdLst>
                  <a:gd name="T0" fmla="*/ 349 w 349"/>
                  <a:gd name="T1" fmla="*/ 0 h 448"/>
                  <a:gd name="T2" fmla="*/ 349 w 349"/>
                  <a:gd name="T3" fmla="*/ 246 h 448"/>
                  <a:gd name="T4" fmla="*/ 245 w 349"/>
                  <a:gd name="T5" fmla="*/ 246 h 448"/>
                  <a:gd name="T6" fmla="*/ 241 w 349"/>
                  <a:gd name="T7" fmla="*/ 288 h 448"/>
                  <a:gd name="T8" fmla="*/ 235 w 349"/>
                  <a:gd name="T9" fmla="*/ 326 h 448"/>
                  <a:gd name="T10" fmla="*/ 232 w 349"/>
                  <a:gd name="T11" fmla="*/ 344 h 448"/>
                  <a:gd name="T12" fmla="*/ 228 w 349"/>
                  <a:gd name="T13" fmla="*/ 361 h 448"/>
                  <a:gd name="T14" fmla="*/ 223 w 349"/>
                  <a:gd name="T15" fmla="*/ 376 h 448"/>
                  <a:gd name="T16" fmla="*/ 219 w 349"/>
                  <a:gd name="T17" fmla="*/ 390 h 448"/>
                  <a:gd name="T18" fmla="*/ 214 w 349"/>
                  <a:gd name="T19" fmla="*/ 403 h 448"/>
                  <a:gd name="T20" fmla="*/ 209 w 349"/>
                  <a:gd name="T21" fmla="*/ 414 h 448"/>
                  <a:gd name="T22" fmla="*/ 204 w 349"/>
                  <a:gd name="T23" fmla="*/ 425 h 448"/>
                  <a:gd name="T24" fmla="*/ 198 w 349"/>
                  <a:gd name="T25" fmla="*/ 432 h 448"/>
                  <a:gd name="T26" fmla="*/ 191 w 349"/>
                  <a:gd name="T27" fmla="*/ 439 h 448"/>
                  <a:gd name="T28" fmla="*/ 186 w 349"/>
                  <a:gd name="T29" fmla="*/ 444 h 448"/>
                  <a:gd name="T30" fmla="*/ 180 w 349"/>
                  <a:gd name="T31" fmla="*/ 446 h 448"/>
                  <a:gd name="T32" fmla="*/ 172 w 349"/>
                  <a:gd name="T33" fmla="*/ 448 h 448"/>
                  <a:gd name="T34" fmla="*/ 166 w 349"/>
                  <a:gd name="T35" fmla="*/ 446 h 448"/>
                  <a:gd name="T36" fmla="*/ 159 w 349"/>
                  <a:gd name="T37" fmla="*/ 444 h 448"/>
                  <a:gd name="T38" fmla="*/ 153 w 349"/>
                  <a:gd name="T39" fmla="*/ 439 h 448"/>
                  <a:gd name="T40" fmla="*/ 148 w 349"/>
                  <a:gd name="T41" fmla="*/ 432 h 448"/>
                  <a:gd name="T42" fmla="*/ 142 w 349"/>
                  <a:gd name="T43" fmla="*/ 425 h 448"/>
                  <a:gd name="T44" fmla="*/ 136 w 349"/>
                  <a:gd name="T45" fmla="*/ 414 h 448"/>
                  <a:gd name="T46" fmla="*/ 131 w 349"/>
                  <a:gd name="T47" fmla="*/ 403 h 448"/>
                  <a:gd name="T48" fmla="*/ 126 w 349"/>
                  <a:gd name="T49" fmla="*/ 390 h 448"/>
                  <a:gd name="T50" fmla="*/ 121 w 349"/>
                  <a:gd name="T51" fmla="*/ 376 h 448"/>
                  <a:gd name="T52" fmla="*/ 117 w 349"/>
                  <a:gd name="T53" fmla="*/ 361 h 448"/>
                  <a:gd name="T54" fmla="*/ 114 w 349"/>
                  <a:gd name="T55" fmla="*/ 344 h 448"/>
                  <a:gd name="T56" fmla="*/ 110 w 349"/>
                  <a:gd name="T57" fmla="*/ 326 h 448"/>
                  <a:gd name="T58" fmla="*/ 105 w 349"/>
                  <a:gd name="T59" fmla="*/ 288 h 448"/>
                  <a:gd name="T60" fmla="*/ 101 w 349"/>
                  <a:gd name="T61" fmla="*/ 246 h 448"/>
                  <a:gd name="T62" fmla="*/ 0 w 349"/>
                  <a:gd name="T63" fmla="*/ 246 h 448"/>
                  <a:gd name="T64" fmla="*/ 0 w 349"/>
                  <a:gd name="T65" fmla="*/ 0 h 448"/>
                  <a:gd name="T66" fmla="*/ 43 w 349"/>
                  <a:gd name="T67" fmla="*/ 0 h 448"/>
                  <a:gd name="T68" fmla="*/ 87 w 349"/>
                  <a:gd name="T69" fmla="*/ 0 h 448"/>
                  <a:gd name="T70" fmla="*/ 131 w 349"/>
                  <a:gd name="T71" fmla="*/ 0 h 448"/>
                  <a:gd name="T72" fmla="*/ 175 w 349"/>
                  <a:gd name="T73" fmla="*/ 0 h 448"/>
                  <a:gd name="T74" fmla="*/ 218 w 349"/>
                  <a:gd name="T75" fmla="*/ 0 h 448"/>
                  <a:gd name="T76" fmla="*/ 261 w 349"/>
                  <a:gd name="T77" fmla="*/ 0 h 448"/>
                  <a:gd name="T78" fmla="*/ 306 w 349"/>
                  <a:gd name="T79" fmla="*/ 0 h 448"/>
                  <a:gd name="T80" fmla="*/ 349 w 349"/>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0"/>
                    </a:moveTo>
                    <a:lnTo>
                      <a:pt x="349" y="246"/>
                    </a:lnTo>
                    <a:lnTo>
                      <a:pt x="245" y="246"/>
                    </a:lnTo>
                    <a:lnTo>
                      <a:pt x="241" y="288"/>
                    </a:lnTo>
                    <a:lnTo>
                      <a:pt x="235" y="326"/>
                    </a:lnTo>
                    <a:lnTo>
                      <a:pt x="232" y="344"/>
                    </a:lnTo>
                    <a:lnTo>
                      <a:pt x="228" y="361"/>
                    </a:lnTo>
                    <a:lnTo>
                      <a:pt x="223" y="376"/>
                    </a:lnTo>
                    <a:lnTo>
                      <a:pt x="219" y="390"/>
                    </a:lnTo>
                    <a:lnTo>
                      <a:pt x="214" y="403"/>
                    </a:lnTo>
                    <a:lnTo>
                      <a:pt x="209" y="414"/>
                    </a:lnTo>
                    <a:lnTo>
                      <a:pt x="204" y="425"/>
                    </a:lnTo>
                    <a:lnTo>
                      <a:pt x="198" y="432"/>
                    </a:lnTo>
                    <a:lnTo>
                      <a:pt x="191" y="439"/>
                    </a:lnTo>
                    <a:lnTo>
                      <a:pt x="186" y="444"/>
                    </a:lnTo>
                    <a:lnTo>
                      <a:pt x="180" y="446"/>
                    </a:lnTo>
                    <a:lnTo>
                      <a:pt x="172" y="448"/>
                    </a:lnTo>
                    <a:lnTo>
                      <a:pt x="166" y="446"/>
                    </a:lnTo>
                    <a:lnTo>
                      <a:pt x="159" y="444"/>
                    </a:lnTo>
                    <a:lnTo>
                      <a:pt x="153" y="439"/>
                    </a:lnTo>
                    <a:lnTo>
                      <a:pt x="148" y="432"/>
                    </a:lnTo>
                    <a:lnTo>
                      <a:pt x="142" y="425"/>
                    </a:lnTo>
                    <a:lnTo>
                      <a:pt x="136" y="414"/>
                    </a:lnTo>
                    <a:lnTo>
                      <a:pt x="131" y="403"/>
                    </a:lnTo>
                    <a:lnTo>
                      <a:pt x="126" y="390"/>
                    </a:lnTo>
                    <a:lnTo>
                      <a:pt x="121" y="376"/>
                    </a:lnTo>
                    <a:lnTo>
                      <a:pt x="117" y="361"/>
                    </a:lnTo>
                    <a:lnTo>
                      <a:pt x="114" y="344"/>
                    </a:lnTo>
                    <a:lnTo>
                      <a:pt x="110" y="326"/>
                    </a:lnTo>
                    <a:lnTo>
                      <a:pt x="105" y="288"/>
                    </a:lnTo>
                    <a:lnTo>
                      <a:pt x="101" y="246"/>
                    </a:lnTo>
                    <a:lnTo>
                      <a:pt x="0" y="246"/>
                    </a:lnTo>
                    <a:lnTo>
                      <a:pt x="0" y="0"/>
                    </a:lnTo>
                    <a:lnTo>
                      <a:pt x="43" y="0"/>
                    </a:lnTo>
                    <a:lnTo>
                      <a:pt x="87" y="0"/>
                    </a:lnTo>
                    <a:lnTo>
                      <a:pt x="131" y="0"/>
                    </a:lnTo>
                    <a:lnTo>
                      <a:pt x="175" y="0"/>
                    </a:lnTo>
                    <a:lnTo>
                      <a:pt x="218" y="0"/>
                    </a:lnTo>
                    <a:lnTo>
                      <a:pt x="261" y="0"/>
                    </a:lnTo>
                    <a:lnTo>
                      <a:pt x="306"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4" name="Freeform 294"/>
              <p:cNvSpPr>
                <a:spLocks/>
              </p:cNvSpPr>
              <p:nvPr/>
            </p:nvSpPr>
            <p:spPr bwMode="auto">
              <a:xfrm>
                <a:off x="3326" y="3062"/>
                <a:ext cx="137" cy="108"/>
              </a:xfrm>
              <a:custGeom>
                <a:avLst/>
                <a:gdLst>
                  <a:gd name="T0" fmla="*/ 167 w 550"/>
                  <a:gd name="T1" fmla="*/ 275 h 430"/>
                  <a:gd name="T2" fmla="*/ 182 w 550"/>
                  <a:gd name="T3" fmla="*/ 277 h 430"/>
                  <a:gd name="T4" fmla="*/ 212 w 550"/>
                  <a:gd name="T5" fmla="*/ 286 h 430"/>
                  <a:gd name="T6" fmla="*/ 239 w 550"/>
                  <a:gd name="T7" fmla="*/ 301 h 430"/>
                  <a:gd name="T8" fmla="*/ 265 w 550"/>
                  <a:gd name="T9" fmla="*/ 319 h 430"/>
                  <a:gd name="T10" fmla="*/ 288 w 550"/>
                  <a:gd name="T11" fmla="*/ 319 h 430"/>
                  <a:gd name="T12" fmla="*/ 312 w 550"/>
                  <a:gd name="T13" fmla="*/ 301 h 430"/>
                  <a:gd name="T14" fmla="*/ 340 w 550"/>
                  <a:gd name="T15" fmla="*/ 286 h 430"/>
                  <a:gd name="T16" fmla="*/ 369 w 550"/>
                  <a:gd name="T17" fmla="*/ 277 h 430"/>
                  <a:gd name="T18" fmla="*/ 386 w 550"/>
                  <a:gd name="T19" fmla="*/ 275 h 430"/>
                  <a:gd name="T20" fmla="*/ 387 w 550"/>
                  <a:gd name="T21" fmla="*/ 275 h 430"/>
                  <a:gd name="T22" fmla="*/ 402 w 550"/>
                  <a:gd name="T23" fmla="*/ 277 h 430"/>
                  <a:gd name="T24" fmla="*/ 432 w 550"/>
                  <a:gd name="T25" fmla="*/ 282 h 430"/>
                  <a:gd name="T26" fmla="*/ 459 w 550"/>
                  <a:gd name="T27" fmla="*/ 292 h 430"/>
                  <a:gd name="T28" fmla="*/ 483 w 550"/>
                  <a:gd name="T29" fmla="*/ 306 h 430"/>
                  <a:gd name="T30" fmla="*/ 503 w 550"/>
                  <a:gd name="T31" fmla="*/ 324 h 430"/>
                  <a:gd name="T32" fmla="*/ 522 w 550"/>
                  <a:gd name="T33" fmla="*/ 344 h 430"/>
                  <a:gd name="T34" fmla="*/ 536 w 550"/>
                  <a:gd name="T35" fmla="*/ 368 h 430"/>
                  <a:gd name="T36" fmla="*/ 546 w 550"/>
                  <a:gd name="T37" fmla="*/ 395 h 430"/>
                  <a:gd name="T38" fmla="*/ 550 w 550"/>
                  <a:gd name="T39" fmla="*/ 212 h 430"/>
                  <a:gd name="T40" fmla="*/ 322 w 550"/>
                  <a:gd name="T41" fmla="*/ 0 h 430"/>
                  <a:gd name="T42" fmla="*/ 232 w 550"/>
                  <a:gd name="T43" fmla="*/ 212 h 430"/>
                  <a:gd name="T44" fmla="*/ 0 w 550"/>
                  <a:gd name="T45" fmla="*/ 430 h 430"/>
                  <a:gd name="T46" fmla="*/ 5 w 550"/>
                  <a:gd name="T47" fmla="*/ 399 h 430"/>
                  <a:gd name="T48" fmla="*/ 16 w 550"/>
                  <a:gd name="T49" fmla="*/ 370 h 430"/>
                  <a:gd name="T50" fmla="*/ 31 w 550"/>
                  <a:gd name="T51" fmla="*/ 343 h 430"/>
                  <a:gd name="T52" fmla="*/ 52 w 550"/>
                  <a:gd name="T53" fmla="*/ 320 h 430"/>
                  <a:gd name="T54" fmla="*/ 75 w 550"/>
                  <a:gd name="T55" fmla="*/ 302 h 430"/>
                  <a:gd name="T56" fmla="*/ 103 w 550"/>
                  <a:gd name="T57" fmla="*/ 288 h 430"/>
                  <a:gd name="T58" fmla="*/ 132 w 550"/>
                  <a:gd name="T59" fmla="*/ 279 h 430"/>
                  <a:gd name="T60" fmla="*/ 164 w 550"/>
                  <a:gd name="T61" fmla="*/ 275 h 430"/>
                  <a:gd name="T62" fmla="*/ 165 w 550"/>
                  <a:gd name="T63" fmla="*/ 2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5" y="275"/>
                    </a:moveTo>
                    <a:lnTo>
                      <a:pt x="167" y="275"/>
                    </a:lnTo>
                    <a:lnTo>
                      <a:pt x="167" y="275"/>
                    </a:lnTo>
                    <a:lnTo>
                      <a:pt x="182" y="277"/>
                    </a:lnTo>
                    <a:lnTo>
                      <a:pt x="197" y="280"/>
                    </a:lnTo>
                    <a:lnTo>
                      <a:pt x="212" y="286"/>
                    </a:lnTo>
                    <a:lnTo>
                      <a:pt x="226" y="292"/>
                    </a:lnTo>
                    <a:lnTo>
                      <a:pt x="239" y="301"/>
                    </a:lnTo>
                    <a:lnTo>
                      <a:pt x="252" y="310"/>
                    </a:lnTo>
                    <a:lnTo>
                      <a:pt x="265" y="319"/>
                    </a:lnTo>
                    <a:lnTo>
                      <a:pt x="276" y="329"/>
                    </a:lnTo>
                    <a:lnTo>
                      <a:pt x="288" y="319"/>
                    </a:lnTo>
                    <a:lnTo>
                      <a:pt x="299" y="310"/>
                    </a:lnTo>
                    <a:lnTo>
                      <a:pt x="312" y="301"/>
                    </a:lnTo>
                    <a:lnTo>
                      <a:pt x="326" y="292"/>
                    </a:lnTo>
                    <a:lnTo>
                      <a:pt x="340" y="286"/>
                    </a:lnTo>
                    <a:lnTo>
                      <a:pt x="355" y="280"/>
                    </a:lnTo>
                    <a:lnTo>
                      <a:pt x="369" y="277"/>
                    </a:lnTo>
                    <a:lnTo>
                      <a:pt x="386" y="275"/>
                    </a:lnTo>
                    <a:lnTo>
                      <a:pt x="386" y="275"/>
                    </a:lnTo>
                    <a:lnTo>
                      <a:pt x="387" y="275"/>
                    </a:lnTo>
                    <a:lnTo>
                      <a:pt x="387" y="275"/>
                    </a:lnTo>
                    <a:lnTo>
                      <a:pt x="388" y="275"/>
                    </a:lnTo>
                    <a:lnTo>
                      <a:pt x="402" y="277"/>
                    </a:lnTo>
                    <a:lnTo>
                      <a:pt x="418" y="278"/>
                    </a:lnTo>
                    <a:lnTo>
                      <a:pt x="432" y="282"/>
                    </a:lnTo>
                    <a:lnTo>
                      <a:pt x="444" y="286"/>
                    </a:lnTo>
                    <a:lnTo>
                      <a:pt x="459" y="292"/>
                    </a:lnTo>
                    <a:lnTo>
                      <a:pt x="470" y="298"/>
                    </a:lnTo>
                    <a:lnTo>
                      <a:pt x="483" y="306"/>
                    </a:lnTo>
                    <a:lnTo>
                      <a:pt x="493" y="314"/>
                    </a:lnTo>
                    <a:lnTo>
                      <a:pt x="503" y="324"/>
                    </a:lnTo>
                    <a:lnTo>
                      <a:pt x="513" y="334"/>
                    </a:lnTo>
                    <a:lnTo>
                      <a:pt x="522" y="344"/>
                    </a:lnTo>
                    <a:lnTo>
                      <a:pt x="530" y="357"/>
                    </a:lnTo>
                    <a:lnTo>
                      <a:pt x="536" y="368"/>
                    </a:lnTo>
                    <a:lnTo>
                      <a:pt x="541" y="381"/>
                    </a:lnTo>
                    <a:lnTo>
                      <a:pt x="546" y="395"/>
                    </a:lnTo>
                    <a:lnTo>
                      <a:pt x="550" y="409"/>
                    </a:lnTo>
                    <a:lnTo>
                      <a:pt x="550" y="212"/>
                    </a:lnTo>
                    <a:lnTo>
                      <a:pt x="322" y="212"/>
                    </a:lnTo>
                    <a:lnTo>
                      <a:pt x="322" y="0"/>
                    </a:lnTo>
                    <a:lnTo>
                      <a:pt x="232" y="0"/>
                    </a:lnTo>
                    <a:lnTo>
                      <a:pt x="232" y="212"/>
                    </a:lnTo>
                    <a:lnTo>
                      <a:pt x="0" y="212"/>
                    </a:lnTo>
                    <a:lnTo>
                      <a:pt x="0" y="430"/>
                    </a:lnTo>
                    <a:lnTo>
                      <a:pt x="2" y="414"/>
                    </a:lnTo>
                    <a:lnTo>
                      <a:pt x="5" y="399"/>
                    </a:lnTo>
                    <a:lnTo>
                      <a:pt x="10" y="384"/>
                    </a:lnTo>
                    <a:lnTo>
                      <a:pt x="16" y="370"/>
                    </a:lnTo>
                    <a:lnTo>
                      <a:pt x="22" y="356"/>
                    </a:lnTo>
                    <a:lnTo>
                      <a:pt x="31" y="343"/>
                    </a:lnTo>
                    <a:lnTo>
                      <a:pt x="40" y="331"/>
                    </a:lnTo>
                    <a:lnTo>
                      <a:pt x="52" y="320"/>
                    </a:lnTo>
                    <a:lnTo>
                      <a:pt x="63" y="311"/>
                    </a:lnTo>
                    <a:lnTo>
                      <a:pt x="75" y="302"/>
                    </a:lnTo>
                    <a:lnTo>
                      <a:pt x="89" y="295"/>
                    </a:lnTo>
                    <a:lnTo>
                      <a:pt x="103" y="288"/>
                    </a:lnTo>
                    <a:lnTo>
                      <a:pt x="117" y="283"/>
                    </a:lnTo>
                    <a:lnTo>
                      <a:pt x="132" y="279"/>
                    </a:lnTo>
                    <a:lnTo>
                      <a:pt x="147" y="277"/>
                    </a:lnTo>
                    <a:lnTo>
                      <a:pt x="164"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5" name="Freeform 295"/>
              <p:cNvSpPr>
                <a:spLocks/>
              </p:cNvSpPr>
              <p:nvPr/>
            </p:nvSpPr>
            <p:spPr bwMode="auto">
              <a:xfrm>
                <a:off x="3142" y="3085"/>
                <a:ext cx="51" cy="101"/>
              </a:xfrm>
              <a:custGeom>
                <a:avLst/>
                <a:gdLst>
                  <a:gd name="T0" fmla="*/ 141 w 204"/>
                  <a:gd name="T1" fmla="*/ 206 h 401"/>
                  <a:gd name="T2" fmla="*/ 153 w 204"/>
                  <a:gd name="T3" fmla="*/ 213 h 401"/>
                  <a:gd name="T4" fmla="*/ 166 w 204"/>
                  <a:gd name="T5" fmla="*/ 222 h 401"/>
                  <a:gd name="T6" fmla="*/ 176 w 204"/>
                  <a:gd name="T7" fmla="*/ 232 h 401"/>
                  <a:gd name="T8" fmla="*/ 187 w 204"/>
                  <a:gd name="T9" fmla="*/ 243 h 401"/>
                  <a:gd name="T10" fmla="*/ 193 w 204"/>
                  <a:gd name="T11" fmla="*/ 256 h 401"/>
                  <a:gd name="T12" fmla="*/ 199 w 204"/>
                  <a:gd name="T13" fmla="*/ 270 h 401"/>
                  <a:gd name="T14" fmla="*/ 203 w 204"/>
                  <a:gd name="T15" fmla="*/ 285 h 401"/>
                  <a:gd name="T16" fmla="*/ 204 w 204"/>
                  <a:gd name="T17" fmla="*/ 301 h 401"/>
                  <a:gd name="T18" fmla="*/ 203 w 204"/>
                  <a:gd name="T19" fmla="*/ 311 h 401"/>
                  <a:gd name="T20" fmla="*/ 202 w 204"/>
                  <a:gd name="T21" fmla="*/ 321 h 401"/>
                  <a:gd name="T22" fmla="*/ 199 w 204"/>
                  <a:gd name="T23" fmla="*/ 331 h 401"/>
                  <a:gd name="T24" fmla="*/ 195 w 204"/>
                  <a:gd name="T25" fmla="*/ 340 h 401"/>
                  <a:gd name="T26" fmla="*/ 192 w 204"/>
                  <a:gd name="T27" fmla="*/ 349 h 401"/>
                  <a:gd name="T28" fmla="*/ 187 w 204"/>
                  <a:gd name="T29" fmla="*/ 357 h 401"/>
                  <a:gd name="T30" fmla="*/ 180 w 204"/>
                  <a:gd name="T31" fmla="*/ 364 h 401"/>
                  <a:gd name="T32" fmla="*/ 174 w 204"/>
                  <a:gd name="T33" fmla="*/ 372 h 401"/>
                  <a:gd name="T34" fmla="*/ 167 w 204"/>
                  <a:gd name="T35" fmla="*/ 378 h 401"/>
                  <a:gd name="T36" fmla="*/ 158 w 204"/>
                  <a:gd name="T37" fmla="*/ 385 h 401"/>
                  <a:gd name="T38" fmla="*/ 151 w 204"/>
                  <a:gd name="T39" fmla="*/ 390 h 401"/>
                  <a:gd name="T40" fmla="*/ 142 w 204"/>
                  <a:gd name="T41" fmla="*/ 394 h 401"/>
                  <a:gd name="T42" fmla="*/ 133 w 204"/>
                  <a:gd name="T43" fmla="*/ 398 h 401"/>
                  <a:gd name="T44" fmla="*/ 123 w 204"/>
                  <a:gd name="T45" fmla="*/ 400 h 401"/>
                  <a:gd name="T46" fmla="*/ 113 w 204"/>
                  <a:gd name="T47" fmla="*/ 401 h 401"/>
                  <a:gd name="T48" fmla="*/ 102 w 204"/>
                  <a:gd name="T49" fmla="*/ 401 h 401"/>
                  <a:gd name="T50" fmla="*/ 92 w 204"/>
                  <a:gd name="T51" fmla="*/ 401 h 401"/>
                  <a:gd name="T52" fmla="*/ 82 w 204"/>
                  <a:gd name="T53" fmla="*/ 400 h 401"/>
                  <a:gd name="T54" fmla="*/ 72 w 204"/>
                  <a:gd name="T55" fmla="*/ 398 h 401"/>
                  <a:gd name="T56" fmla="*/ 63 w 204"/>
                  <a:gd name="T57" fmla="*/ 394 h 401"/>
                  <a:gd name="T58" fmla="*/ 54 w 204"/>
                  <a:gd name="T59" fmla="*/ 390 h 401"/>
                  <a:gd name="T60" fmla="*/ 46 w 204"/>
                  <a:gd name="T61" fmla="*/ 385 h 401"/>
                  <a:gd name="T62" fmla="*/ 37 w 204"/>
                  <a:gd name="T63" fmla="*/ 378 h 401"/>
                  <a:gd name="T64" fmla="*/ 31 w 204"/>
                  <a:gd name="T65" fmla="*/ 372 h 401"/>
                  <a:gd name="T66" fmla="*/ 25 w 204"/>
                  <a:gd name="T67" fmla="*/ 364 h 401"/>
                  <a:gd name="T68" fmla="*/ 18 w 204"/>
                  <a:gd name="T69" fmla="*/ 357 h 401"/>
                  <a:gd name="T70" fmla="*/ 13 w 204"/>
                  <a:gd name="T71" fmla="*/ 349 h 401"/>
                  <a:gd name="T72" fmla="*/ 9 w 204"/>
                  <a:gd name="T73" fmla="*/ 340 h 401"/>
                  <a:gd name="T74" fmla="*/ 5 w 204"/>
                  <a:gd name="T75" fmla="*/ 331 h 401"/>
                  <a:gd name="T76" fmla="*/ 3 w 204"/>
                  <a:gd name="T77" fmla="*/ 321 h 401"/>
                  <a:gd name="T78" fmla="*/ 2 w 204"/>
                  <a:gd name="T79" fmla="*/ 311 h 401"/>
                  <a:gd name="T80" fmla="*/ 0 w 204"/>
                  <a:gd name="T81" fmla="*/ 301 h 401"/>
                  <a:gd name="T82" fmla="*/ 2 w 204"/>
                  <a:gd name="T83" fmla="*/ 285 h 401"/>
                  <a:gd name="T84" fmla="*/ 5 w 204"/>
                  <a:gd name="T85" fmla="*/ 270 h 401"/>
                  <a:gd name="T86" fmla="*/ 11 w 204"/>
                  <a:gd name="T87" fmla="*/ 256 h 401"/>
                  <a:gd name="T88" fmla="*/ 18 w 204"/>
                  <a:gd name="T89" fmla="*/ 243 h 401"/>
                  <a:gd name="T90" fmla="*/ 28 w 204"/>
                  <a:gd name="T91" fmla="*/ 232 h 401"/>
                  <a:gd name="T92" fmla="*/ 39 w 204"/>
                  <a:gd name="T93" fmla="*/ 222 h 401"/>
                  <a:gd name="T94" fmla="*/ 51 w 204"/>
                  <a:gd name="T95" fmla="*/ 213 h 401"/>
                  <a:gd name="T96" fmla="*/ 64 w 204"/>
                  <a:gd name="T97" fmla="*/ 206 h 401"/>
                  <a:gd name="T98" fmla="*/ 64 w 204"/>
                  <a:gd name="T99" fmla="*/ 0 h 401"/>
                  <a:gd name="T100" fmla="*/ 141 w 204"/>
                  <a:gd name="T101" fmla="*/ 0 h 401"/>
                  <a:gd name="T102" fmla="*/ 141 w 204"/>
                  <a:gd name="T103" fmla="*/ 20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1" y="206"/>
                    </a:moveTo>
                    <a:lnTo>
                      <a:pt x="153" y="213"/>
                    </a:lnTo>
                    <a:lnTo>
                      <a:pt x="166" y="222"/>
                    </a:lnTo>
                    <a:lnTo>
                      <a:pt x="176" y="232"/>
                    </a:lnTo>
                    <a:lnTo>
                      <a:pt x="187" y="243"/>
                    </a:lnTo>
                    <a:lnTo>
                      <a:pt x="193" y="256"/>
                    </a:lnTo>
                    <a:lnTo>
                      <a:pt x="199" y="270"/>
                    </a:lnTo>
                    <a:lnTo>
                      <a:pt x="203" y="285"/>
                    </a:lnTo>
                    <a:lnTo>
                      <a:pt x="204" y="301"/>
                    </a:lnTo>
                    <a:lnTo>
                      <a:pt x="203" y="311"/>
                    </a:lnTo>
                    <a:lnTo>
                      <a:pt x="202" y="321"/>
                    </a:lnTo>
                    <a:lnTo>
                      <a:pt x="199" y="331"/>
                    </a:lnTo>
                    <a:lnTo>
                      <a:pt x="195" y="340"/>
                    </a:lnTo>
                    <a:lnTo>
                      <a:pt x="192" y="349"/>
                    </a:lnTo>
                    <a:lnTo>
                      <a:pt x="187" y="357"/>
                    </a:lnTo>
                    <a:lnTo>
                      <a:pt x="180" y="364"/>
                    </a:lnTo>
                    <a:lnTo>
                      <a:pt x="174" y="372"/>
                    </a:lnTo>
                    <a:lnTo>
                      <a:pt x="167" y="378"/>
                    </a:lnTo>
                    <a:lnTo>
                      <a:pt x="158" y="385"/>
                    </a:lnTo>
                    <a:lnTo>
                      <a:pt x="151" y="390"/>
                    </a:lnTo>
                    <a:lnTo>
                      <a:pt x="142" y="394"/>
                    </a:lnTo>
                    <a:lnTo>
                      <a:pt x="133" y="398"/>
                    </a:lnTo>
                    <a:lnTo>
                      <a:pt x="123" y="400"/>
                    </a:lnTo>
                    <a:lnTo>
                      <a:pt x="113" y="401"/>
                    </a:lnTo>
                    <a:lnTo>
                      <a:pt x="102" y="401"/>
                    </a:lnTo>
                    <a:lnTo>
                      <a:pt x="92" y="401"/>
                    </a:lnTo>
                    <a:lnTo>
                      <a:pt x="82" y="400"/>
                    </a:lnTo>
                    <a:lnTo>
                      <a:pt x="72" y="398"/>
                    </a:lnTo>
                    <a:lnTo>
                      <a:pt x="63" y="394"/>
                    </a:lnTo>
                    <a:lnTo>
                      <a:pt x="54" y="390"/>
                    </a:lnTo>
                    <a:lnTo>
                      <a:pt x="46" y="385"/>
                    </a:lnTo>
                    <a:lnTo>
                      <a:pt x="37" y="378"/>
                    </a:lnTo>
                    <a:lnTo>
                      <a:pt x="31" y="372"/>
                    </a:lnTo>
                    <a:lnTo>
                      <a:pt x="25" y="364"/>
                    </a:lnTo>
                    <a:lnTo>
                      <a:pt x="18" y="357"/>
                    </a:lnTo>
                    <a:lnTo>
                      <a:pt x="13" y="349"/>
                    </a:lnTo>
                    <a:lnTo>
                      <a:pt x="9" y="340"/>
                    </a:lnTo>
                    <a:lnTo>
                      <a:pt x="5" y="331"/>
                    </a:lnTo>
                    <a:lnTo>
                      <a:pt x="3" y="321"/>
                    </a:lnTo>
                    <a:lnTo>
                      <a:pt x="2" y="311"/>
                    </a:lnTo>
                    <a:lnTo>
                      <a:pt x="0" y="301"/>
                    </a:lnTo>
                    <a:lnTo>
                      <a:pt x="2" y="285"/>
                    </a:lnTo>
                    <a:lnTo>
                      <a:pt x="5" y="270"/>
                    </a:lnTo>
                    <a:lnTo>
                      <a:pt x="11" y="256"/>
                    </a:lnTo>
                    <a:lnTo>
                      <a:pt x="18" y="243"/>
                    </a:lnTo>
                    <a:lnTo>
                      <a:pt x="28" y="232"/>
                    </a:lnTo>
                    <a:lnTo>
                      <a:pt x="39" y="222"/>
                    </a:lnTo>
                    <a:lnTo>
                      <a:pt x="51" y="213"/>
                    </a:lnTo>
                    <a:lnTo>
                      <a:pt x="64" y="206"/>
                    </a:lnTo>
                    <a:lnTo>
                      <a:pt x="64" y="0"/>
                    </a:lnTo>
                    <a:lnTo>
                      <a:pt x="141" y="0"/>
                    </a:lnTo>
                    <a:lnTo>
                      <a:pt x="141"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6" name="Freeform 296"/>
              <p:cNvSpPr>
                <a:spLocks/>
              </p:cNvSpPr>
              <p:nvPr/>
            </p:nvSpPr>
            <p:spPr bwMode="auto">
              <a:xfrm>
                <a:off x="3525" y="3088"/>
                <a:ext cx="68" cy="164"/>
              </a:xfrm>
              <a:custGeom>
                <a:avLst/>
                <a:gdLst>
                  <a:gd name="T0" fmla="*/ 204 w 273"/>
                  <a:gd name="T1" fmla="*/ 0 h 656"/>
                  <a:gd name="T2" fmla="*/ 179 w 273"/>
                  <a:gd name="T3" fmla="*/ 179 h 656"/>
                  <a:gd name="T4" fmla="*/ 133 w 273"/>
                  <a:gd name="T5" fmla="*/ 197 h 656"/>
                  <a:gd name="T6" fmla="*/ 93 w 273"/>
                  <a:gd name="T7" fmla="*/ 220 h 656"/>
                  <a:gd name="T8" fmla="*/ 62 w 273"/>
                  <a:gd name="T9" fmla="*/ 249 h 656"/>
                  <a:gd name="T10" fmla="*/ 36 w 273"/>
                  <a:gd name="T11" fmla="*/ 283 h 656"/>
                  <a:gd name="T12" fmla="*/ 17 w 273"/>
                  <a:gd name="T13" fmla="*/ 320 h 656"/>
                  <a:gd name="T14" fmla="*/ 5 w 273"/>
                  <a:gd name="T15" fmla="*/ 360 h 656"/>
                  <a:gd name="T16" fmla="*/ 0 w 273"/>
                  <a:gd name="T17" fmla="*/ 401 h 656"/>
                  <a:gd name="T18" fmla="*/ 2 w 273"/>
                  <a:gd name="T19" fmla="*/ 443 h 656"/>
                  <a:gd name="T20" fmla="*/ 9 w 273"/>
                  <a:gd name="T21" fmla="*/ 482 h 656"/>
                  <a:gd name="T22" fmla="*/ 25 w 273"/>
                  <a:gd name="T23" fmla="*/ 522 h 656"/>
                  <a:gd name="T24" fmla="*/ 46 w 273"/>
                  <a:gd name="T25" fmla="*/ 557 h 656"/>
                  <a:gd name="T26" fmla="*/ 74 w 273"/>
                  <a:gd name="T27" fmla="*/ 589 h 656"/>
                  <a:gd name="T28" fmla="*/ 110 w 273"/>
                  <a:gd name="T29" fmla="*/ 616 h 656"/>
                  <a:gd name="T30" fmla="*/ 152 w 273"/>
                  <a:gd name="T31" fmla="*/ 638 h 656"/>
                  <a:gd name="T32" fmla="*/ 201 w 273"/>
                  <a:gd name="T33" fmla="*/ 652 h 656"/>
                  <a:gd name="T34" fmla="*/ 225 w 273"/>
                  <a:gd name="T35" fmla="*/ 585 h 656"/>
                  <a:gd name="T36" fmla="*/ 188 w 273"/>
                  <a:gd name="T37" fmla="*/ 575 h 656"/>
                  <a:gd name="T38" fmla="*/ 155 w 273"/>
                  <a:gd name="T39" fmla="*/ 560 h 656"/>
                  <a:gd name="T40" fmla="*/ 128 w 273"/>
                  <a:gd name="T41" fmla="*/ 540 h 656"/>
                  <a:gd name="T42" fmla="*/ 107 w 273"/>
                  <a:gd name="T43" fmla="*/ 514 h 656"/>
                  <a:gd name="T44" fmla="*/ 91 w 273"/>
                  <a:gd name="T45" fmla="*/ 487 h 656"/>
                  <a:gd name="T46" fmla="*/ 81 w 273"/>
                  <a:gd name="T47" fmla="*/ 457 h 656"/>
                  <a:gd name="T48" fmla="*/ 76 w 273"/>
                  <a:gd name="T49" fmla="*/ 426 h 656"/>
                  <a:gd name="T50" fmla="*/ 77 w 273"/>
                  <a:gd name="T51" fmla="*/ 394 h 656"/>
                  <a:gd name="T52" fmla="*/ 82 w 273"/>
                  <a:gd name="T53" fmla="*/ 364 h 656"/>
                  <a:gd name="T54" fmla="*/ 93 w 273"/>
                  <a:gd name="T55" fmla="*/ 334 h 656"/>
                  <a:gd name="T56" fmla="*/ 110 w 273"/>
                  <a:gd name="T57" fmla="*/ 306 h 656"/>
                  <a:gd name="T58" fmla="*/ 132 w 273"/>
                  <a:gd name="T59" fmla="*/ 282 h 656"/>
                  <a:gd name="T60" fmla="*/ 160 w 273"/>
                  <a:gd name="T61" fmla="*/ 263 h 656"/>
                  <a:gd name="T62" fmla="*/ 192 w 273"/>
                  <a:gd name="T63" fmla="*/ 248 h 656"/>
                  <a:gd name="T64" fmla="*/ 230 w 273"/>
                  <a:gd name="T65" fmla="*/ 239 h 656"/>
                  <a:gd name="T66" fmla="*/ 273 w 273"/>
                  <a:gd name="T67" fmla="*/ 236 h 656"/>
                  <a:gd name="T68" fmla="*/ 269 w 273"/>
                  <a:gd name="T69" fmla="*/ 202 h 656"/>
                  <a:gd name="T70" fmla="*/ 269 w 273"/>
                  <a:gd name="T71" fmla="*/ 183 h 656"/>
                  <a:gd name="T72" fmla="*/ 272 w 273"/>
                  <a:gd name="T73" fmla="*/ 167 h 656"/>
                  <a:gd name="T74" fmla="*/ 262 w 273"/>
                  <a:gd name="T75" fmla="*/ 16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4" y="0"/>
                    </a:lnTo>
                    <a:lnTo>
                      <a:pt x="204" y="172"/>
                    </a:lnTo>
                    <a:lnTo>
                      <a:pt x="179" y="179"/>
                    </a:lnTo>
                    <a:lnTo>
                      <a:pt x="155" y="186"/>
                    </a:lnTo>
                    <a:lnTo>
                      <a:pt x="133" y="197"/>
                    </a:lnTo>
                    <a:lnTo>
                      <a:pt x="113" y="207"/>
                    </a:lnTo>
                    <a:lnTo>
                      <a:pt x="93" y="220"/>
                    </a:lnTo>
                    <a:lnTo>
                      <a:pt x="77" y="234"/>
                    </a:lnTo>
                    <a:lnTo>
                      <a:pt x="62" y="249"/>
                    </a:lnTo>
                    <a:lnTo>
                      <a:pt x="49" y="265"/>
                    </a:lnTo>
                    <a:lnTo>
                      <a:pt x="36" y="283"/>
                    </a:lnTo>
                    <a:lnTo>
                      <a:pt x="26" y="301"/>
                    </a:lnTo>
                    <a:lnTo>
                      <a:pt x="17" y="320"/>
                    </a:lnTo>
                    <a:lnTo>
                      <a:pt x="11" y="341"/>
                    </a:lnTo>
                    <a:lnTo>
                      <a:pt x="5" y="360"/>
                    </a:lnTo>
                    <a:lnTo>
                      <a:pt x="2" y="380"/>
                    </a:lnTo>
                    <a:lnTo>
                      <a:pt x="0" y="401"/>
                    </a:lnTo>
                    <a:lnTo>
                      <a:pt x="0" y="422"/>
                    </a:lnTo>
                    <a:lnTo>
                      <a:pt x="2" y="443"/>
                    </a:lnTo>
                    <a:lnTo>
                      <a:pt x="4" y="463"/>
                    </a:lnTo>
                    <a:lnTo>
                      <a:pt x="9" y="482"/>
                    </a:lnTo>
                    <a:lnTo>
                      <a:pt x="17" y="503"/>
                    </a:lnTo>
                    <a:lnTo>
                      <a:pt x="25" y="522"/>
                    </a:lnTo>
                    <a:lnTo>
                      <a:pt x="35" y="540"/>
                    </a:lnTo>
                    <a:lnTo>
                      <a:pt x="46" y="557"/>
                    </a:lnTo>
                    <a:lnTo>
                      <a:pt x="60" y="574"/>
                    </a:lnTo>
                    <a:lnTo>
                      <a:pt x="74" y="589"/>
                    </a:lnTo>
                    <a:lnTo>
                      <a:pt x="92" y="603"/>
                    </a:lnTo>
                    <a:lnTo>
                      <a:pt x="110" y="616"/>
                    </a:lnTo>
                    <a:lnTo>
                      <a:pt x="130" y="627"/>
                    </a:lnTo>
                    <a:lnTo>
                      <a:pt x="152" y="638"/>
                    </a:lnTo>
                    <a:lnTo>
                      <a:pt x="176" y="645"/>
                    </a:lnTo>
                    <a:lnTo>
                      <a:pt x="201" y="652"/>
                    </a:lnTo>
                    <a:lnTo>
                      <a:pt x="229" y="656"/>
                    </a:lnTo>
                    <a:lnTo>
                      <a:pt x="225" y="585"/>
                    </a:lnTo>
                    <a:lnTo>
                      <a:pt x="206" y="582"/>
                    </a:lnTo>
                    <a:lnTo>
                      <a:pt x="188" y="575"/>
                    </a:lnTo>
                    <a:lnTo>
                      <a:pt x="171" y="569"/>
                    </a:lnTo>
                    <a:lnTo>
                      <a:pt x="155" y="560"/>
                    </a:lnTo>
                    <a:lnTo>
                      <a:pt x="141" y="550"/>
                    </a:lnTo>
                    <a:lnTo>
                      <a:pt x="128" y="540"/>
                    </a:lnTo>
                    <a:lnTo>
                      <a:pt x="118" y="527"/>
                    </a:lnTo>
                    <a:lnTo>
                      <a:pt x="107" y="514"/>
                    </a:lnTo>
                    <a:lnTo>
                      <a:pt x="99" y="501"/>
                    </a:lnTo>
                    <a:lnTo>
                      <a:pt x="91" y="487"/>
                    </a:lnTo>
                    <a:lnTo>
                      <a:pt x="86" y="472"/>
                    </a:lnTo>
                    <a:lnTo>
                      <a:pt x="81" y="457"/>
                    </a:lnTo>
                    <a:lnTo>
                      <a:pt x="78" y="441"/>
                    </a:lnTo>
                    <a:lnTo>
                      <a:pt x="76" y="426"/>
                    </a:lnTo>
                    <a:lnTo>
                      <a:pt x="76" y="411"/>
                    </a:lnTo>
                    <a:lnTo>
                      <a:pt x="77" y="394"/>
                    </a:lnTo>
                    <a:lnTo>
                      <a:pt x="78" y="379"/>
                    </a:lnTo>
                    <a:lnTo>
                      <a:pt x="82" y="364"/>
                    </a:lnTo>
                    <a:lnTo>
                      <a:pt x="87" y="348"/>
                    </a:lnTo>
                    <a:lnTo>
                      <a:pt x="93" y="334"/>
                    </a:lnTo>
                    <a:lnTo>
                      <a:pt x="101" y="320"/>
                    </a:lnTo>
                    <a:lnTo>
                      <a:pt x="110" y="306"/>
                    </a:lnTo>
                    <a:lnTo>
                      <a:pt x="120" y="295"/>
                    </a:lnTo>
                    <a:lnTo>
                      <a:pt x="132" y="282"/>
                    </a:lnTo>
                    <a:lnTo>
                      <a:pt x="144" y="272"/>
                    </a:lnTo>
                    <a:lnTo>
                      <a:pt x="160" y="263"/>
                    </a:lnTo>
                    <a:lnTo>
                      <a:pt x="175" y="254"/>
                    </a:lnTo>
                    <a:lnTo>
                      <a:pt x="192" y="248"/>
                    </a:lnTo>
                    <a:lnTo>
                      <a:pt x="211" y="242"/>
                    </a:lnTo>
                    <a:lnTo>
                      <a:pt x="230" y="239"/>
                    </a:lnTo>
                    <a:lnTo>
                      <a:pt x="250" y="236"/>
                    </a:lnTo>
                    <a:lnTo>
                      <a:pt x="273" y="236"/>
                    </a:lnTo>
                    <a:lnTo>
                      <a:pt x="271" y="220"/>
                    </a:lnTo>
                    <a:lnTo>
                      <a:pt x="269" y="202"/>
                    </a:lnTo>
                    <a:lnTo>
                      <a:pt x="269" y="192"/>
                    </a:lnTo>
                    <a:lnTo>
                      <a:pt x="269" y="183"/>
                    </a:lnTo>
                    <a:lnTo>
                      <a:pt x="271" y="175"/>
                    </a:lnTo>
                    <a:lnTo>
                      <a:pt x="272" y="167"/>
                    </a:lnTo>
                    <a:lnTo>
                      <a:pt x="267" y="167"/>
                    </a:lnTo>
                    <a:lnTo>
                      <a:pt x="262" y="167"/>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7" name="Freeform 297"/>
              <p:cNvSpPr>
                <a:spLocks/>
              </p:cNvSpPr>
              <p:nvPr/>
            </p:nvSpPr>
            <p:spPr bwMode="auto">
              <a:xfrm>
                <a:off x="3829" y="3140"/>
                <a:ext cx="87" cy="112"/>
              </a:xfrm>
              <a:custGeom>
                <a:avLst/>
                <a:gdLst>
                  <a:gd name="T0" fmla="*/ 350 w 350"/>
                  <a:gd name="T1" fmla="*/ 0 h 448"/>
                  <a:gd name="T2" fmla="*/ 350 w 350"/>
                  <a:gd name="T3" fmla="*/ 246 h 448"/>
                  <a:gd name="T4" fmla="*/ 245 w 350"/>
                  <a:gd name="T5" fmla="*/ 246 h 448"/>
                  <a:gd name="T6" fmla="*/ 241 w 350"/>
                  <a:gd name="T7" fmla="*/ 288 h 448"/>
                  <a:gd name="T8" fmla="*/ 236 w 350"/>
                  <a:gd name="T9" fmla="*/ 327 h 448"/>
                  <a:gd name="T10" fmla="*/ 233 w 350"/>
                  <a:gd name="T11" fmla="*/ 345 h 448"/>
                  <a:gd name="T12" fmla="*/ 229 w 350"/>
                  <a:gd name="T13" fmla="*/ 361 h 448"/>
                  <a:gd name="T14" fmla="*/ 225 w 350"/>
                  <a:gd name="T15" fmla="*/ 376 h 448"/>
                  <a:gd name="T16" fmla="*/ 220 w 350"/>
                  <a:gd name="T17" fmla="*/ 390 h 448"/>
                  <a:gd name="T18" fmla="*/ 215 w 350"/>
                  <a:gd name="T19" fmla="*/ 403 h 448"/>
                  <a:gd name="T20" fmla="*/ 210 w 350"/>
                  <a:gd name="T21" fmla="*/ 415 h 448"/>
                  <a:gd name="T22" fmla="*/ 204 w 350"/>
                  <a:gd name="T23" fmla="*/ 425 h 448"/>
                  <a:gd name="T24" fmla="*/ 198 w 350"/>
                  <a:gd name="T25" fmla="*/ 432 h 448"/>
                  <a:gd name="T26" fmla="*/ 193 w 350"/>
                  <a:gd name="T27" fmla="*/ 439 h 448"/>
                  <a:gd name="T28" fmla="*/ 187 w 350"/>
                  <a:gd name="T29" fmla="*/ 444 h 448"/>
                  <a:gd name="T30" fmla="*/ 180 w 350"/>
                  <a:gd name="T31" fmla="*/ 447 h 448"/>
                  <a:gd name="T32" fmla="*/ 174 w 350"/>
                  <a:gd name="T33" fmla="*/ 448 h 448"/>
                  <a:gd name="T34" fmla="*/ 167 w 350"/>
                  <a:gd name="T35" fmla="*/ 447 h 448"/>
                  <a:gd name="T36" fmla="*/ 161 w 350"/>
                  <a:gd name="T37" fmla="*/ 444 h 448"/>
                  <a:gd name="T38" fmla="*/ 155 w 350"/>
                  <a:gd name="T39" fmla="*/ 439 h 448"/>
                  <a:gd name="T40" fmla="*/ 148 w 350"/>
                  <a:gd name="T41" fmla="*/ 432 h 448"/>
                  <a:gd name="T42" fmla="*/ 143 w 350"/>
                  <a:gd name="T43" fmla="*/ 425 h 448"/>
                  <a:gd name="T44" fmla="*/ 137 w 350"/>
                  <a:gd name="T45" fmla="*/ 415 h 448"/>
                  <a:gd name="T46" fmla="*/ 132 w 350"/>
                  <a:gd name="T47" fmla="*/ 403 h 448"/>
                  <a:gd name="T48" fmla="*/ 127 w 350"/>
                  <a:gd name="T49" fmla="*/ 390 h 448"/>
                  <a:gd name="T50" fmla="*/ 123 w 350"/>
                  <a:gd name="T51" fmla="*/ 376 h 448"/>
                  <a:gd name="T52" fmla="*/ 118 w 350"/>
                  <a:gd name="T53" fmla="*/ 361 h 448"/>
                  <a:gd name="T54" fmla="*/ 114 w 350"/>
                  <a:gd name="T55" fmla="*/ 345 h 448"/>
                  <a:gd name="T56" fmla="*/ 111 w 350"/>
                  <a:gd name="T57" fmla="*/ 327 h 448"/>
                  <a:gd name="T58" fmla="*/ 105 w 350"/>
                  <a:gd name="T59" fmla="*/ 288 h 448"/>
                  <a:gd name="T60" fmla="*/ 102 w 350"/>
                  <a:gd name="T61" fmla="*/ 246 h 448"/>
                  <a:gd name="T62" fmla="*/ 0 w 350"/>
                  <a:gd name="T63" fmla="*/ 246 h 448"/>
                  <a:gd name="T64" fmla="*/ 0 w 350"/>
                  <a:gd name="T65" fmla="*/ 0 h 448"/>
                  <a:gd name="T66" fmla="*/ 44 w 350"/>
                  <a:gd name="T67" fmla="*/ 0 h 448"/>
                  <a:gd name="T68" fmla="*/ 88 w 350"/>
                  <a:gd name="T69" fmla="*/ 0 h 448"/>
                  <a:gd name="T70" fmla="*/ 132 w 350"/>
                  <a:gd name="T71" fmla="*/ 0 h 448"/>
                  <a:gd name="T72" fmla="*/ 175 w 350"/>
                  <a:gd name="T73" fmla="*/ 0 h 448"/>
                  <a:gd name="T74" fmla="*/ 218 w 350"/>
                  <a:gd name="T75" fmla="*/ 0 h 448"/>
                  <a:gd name="T76" fmla="*/ 263 w 350"/>
                  <a:gd name="T77" fmla="*/ 0 h 448"/>
                  <a:gd name="T78" fmla="*/ 306 w 350"/>
                  <a:gd name="T79" fmla="*/ 0 h 448"/>
                  <a:gd name="T80" fmla="*/ 350 w 350"/>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0"/>
                    </a:moveTo>
                    <a:lnTo>
                      <a:pt x="350" y="246"/>
                    </a:lnTo>
                    <a:lnTo>
                      <a:pt x="245" y="246"/>
                    </a:lnTo>
                    <a:lnTo>
                      <a:pt x="241" y="288"/>
                    </a:lnTo>
                    <a:lnTo>
                      <a:pt x="236" y="327"/>
                    </a:lnTo>
                    <a:lnTo>
                      <a:pt x="233" y="345"/>
                    </a:lnTo>
                    <a:lnTo>
                      <a:pt x="229" y="361"/>
                    </a:lnTo>
                    <a:lnTo>
                      <a:pt x="225" y="376"/>
                    </a:lnTo>
                    <a:lnTo>
                      <a:pt x="220" y="390"/>
                    </a:lnTo>
                    <a:lnTo>
                      <a:pt x="215" y="403"/>
                    </a:lnTo>
                    <a:lnTo>
                      <a:pt x="210" y="415"/>
                    </a:lnTo>
                    <a:lnTo>
                      <a:pt x="204" y="425"/>
                    </a:lnTo>
                    <a:lnTo>
                      <a:pt x="198" y="432"/>
                    </a:lnTo>
                    <a:lnTo>
                      <a:pt x="193" y="439"/>
                    </a:lnTo>
                    <a:lnTo>
                      <a:pt x="187" y="444"/>
                    </a:lnTo>
                    <a:lnTo>
                      <a:pt x="180" y="447"/>
                    </a:lnTo>
                    <a:lnTo>
                      <a:pt x="174" y="448"/>
                    </a:lnTo>
                    <a:lnTo>
                      <a:pt x="167" y="447"/>
                    </a:lnTo>
                    <a:lnTo>
                      <a:pt x="161" y="444"/>
                    </a:lnTo>
                    <a:lnTo>
                      <a:pt x="155" y="439"/>
                    </a:lnTo>
                    <a:lnTo>
                      <a:pt x="148" y="432"/>
                    </a:lnTo>
                    <a:lnTo>
                      <a:pt x="143" y="425"/>
                    </a:lnTo>
                    <a:lnTo>
                      <a:pt x="137" y="415"/>
                    </a:lnTo>
                    <a:lnTo>
                      <a:pt x="132" y="403"/>
                    </a:lnTo>
                    <a:lnTo>
                      <a:pt x="127" y="390"/>
                    </a:lnTo>
                    <a:lnTo>
                      <a:pt x="123" y="376"/>
                    </a:lnTo>
                    <a:lnTo>
                      <a:pt x="118" y="361"/>
                    </a:lnTo>
                    <a:lnTo>
                      <a:pt x="114" y="345"/>
                    </a:lnTo>
                    <a:lnTo>
                      <a:pt x="111" y="327"/>
                    </a:lnTo>
                    <a:lnTo>
                      <a:pt x="105" y="288"/>
                    </a:lnTo>
                    <a:lnTo>
                      <a:pt x="102" y="246"/>
                    </a:lnTo>
                    <a:lnTo>
                      <a:pt x="0" y="246"/>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8" name="Freeform 298"/>
              <p:cNvSpPr>
                <a:spLocks/>
              </p:cNvSpPr>
              <p:nvPr/>
            </p:nvSpPr>
            <p:spPr bwMode="auto">
              <a:xfrm>
                <a:off x="4202" y="3220"/>
                <a:ext cx="137" cy="107"/>
              </a:xfrm>
              <a:custGeom>
                <a:avLst/>
                <a:gdLst>
                  <a:gd name="T0" fmla="*/ 166 w 550"/>
                  <a:gd name="T1" fmla="*/ 275 h 429"/>
                  <a:gd name="T2" fmla="*/ 183 w 550"/>
                  <a:gd name="T3" fmla="*/ 276 h 429"/>
                  <a:gd name="T4" fmla="*/ 212 w 550"/>
                  <a:gd name="T5" fmla="*/ 285 h 429"/>
                  <a:gd name="T6" fmla="*/ 240 w 550"/>
                  <a:gd name="T7" fmla="*/ 299 h 429"/>
                  <a:gd name="T8" fmla="*/ 264 w 550"/>
                  <a:gd name="T9" fmla="*/ 318 h 429"/>
                  <a:gd name="T10" fmla="*/ 287 w 550"/>
                  <a:gd name="T11" fmla="*/ 318 h 429"/>
                  <a:gd name="T12" fmla="*/ 313 w 550"/>
                  <a:gd name="T13" fmla="*/ 299 h 429"/>
                  <a:gd name="T14" fmla="*/ 339 w 550"/>
                  <a:gd name="T15" fmla="*/ 285 h 429"/>
                  <a:gd name="T16" fmla="*/ 370 w 550"/>
                  <a:gd name="T17" fmla="*/ 276 h 429"/>
                  <a:gd name="T18" fmla="*/ 385 w 550"/>
                  <a:gd name="T19" fmla="*/ 275 h 429"/>
                  <a:gd name="T20" fmla="*/ 388 w 550"/>
                  <a:gd name="T21" fmla="*/ 275 h 429"/>
                  <a:gd name="T22" fmla="*/ 403 w 550"/>
                  <a:gd name="T23" fmla="*/ 275 h 429"/>
                  <a:gd name="T24" fmla="*/ 431 w 550"/>
                  <a:gd name="T25" fmla="*/ 280 h 429"/>
                  <a:gd name="T26" fmla="*/ 458 w 550"/>
                  <a:gd name="T27" fmla="*/ 290 h 429"/>
                  <a:gd name="T28" fmla="*/ 482 w 550"/>
                  <a:gd name="T29" fmla="*/ 304 h 429"/>
                  <a:gd name="T30" fmla="*/ 504 w 550"/>
                  <a:gd name="T31" fmla="*/ 322 h 429"/>
                  <a:gd name="T32" fmla="*/ 522 w 550"/>
                  <a:gd name="T33" fmla="*/ 344 h 429"/>
                  <a:gd name="T34" fmla="*/ 536 w 550"/>
                  <a:gd name="T35" fmla="*/ 368 h 429"/>
                  <a:gd name="T36" fmla="*/ 546 w 550"/>
                  <a:gd name="T37" fmla="*/ 395 h 429"/>
                  <a:gd name="T38" fmla="*/ 550 w 550"/>
                  <a:gd name="T39" fmla="*/ 211 h 429"/>
                  <a:gd name="T40" fmla="*/ 323 w 550"/>
                  <a:gd name="T41" fmla="*/ 0 h 429"/>
                  <a:gd name="T42" fmla="*/ 231 w 550"/>
                  <a:gd name="T43" fmla="*/ 211 h 429"/>
                  <a:gd name="T44" fmla="*/ 0 w 550"/>
                  <a:gd name="T45" fmla="*/ 429 h 429"/>
                  <a:gd name="T46" fmla="*/ 4 w 550"/>
                  <a:gd name="T47" fmla="*/ 397 h 429"/>
                  <a:gd name="T48" fmla="*/ 16 w 550"/>
                  <a:gd name="T49" fmla="*/ 368 h 429"/>
                  <a:gd name="T50" fmla="*/ 31 w 550"/>
                  <a:gd name="T51" fmla="*/ 343 h 429"/>
                  <a:gd name="T52" fmla="*/ 51 w 550"/>
                  <a:gd name="T53" fmla="*/ 320 h 429"/>
                  <a:gd name="T54" fmla="*/ 75 w 550"/>
                  <a:gd name="T55" fmla="*/ 301 h 429"/>
                  <a:gd name="T56" fmla="*/ 102 w 550"/>
                  <a:gd name="T57" fmla="*/ 287 h 429"/>
                  <a:gd name="T58" fmla="*/ 132 w 550"/>
                  <a:gd name="T59" fmla="*/ 278 h 429"/>
                  <a:gd name="T60" fmla="*/ 163 w 550"/>
                  <a:gd name="T61" fmla="*/ 275 h 429"/>
                  <a:gd name="T62" fmla="*/ 165 w 550"/>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5" y="275"/>
                    </a:moveTo>
                    <a:lnTo>
                      <a:pt x="166" y="275"/>
                    </a:lnTo>
                    <a:lnTo>
                      <a:pt x="166" y="275"/>
                    </a:lnTo>
                    <a:lnTo>
                      <a:pt x="183" y="276"/>
                    </a:lnTo>
                    <a:lnTo>
                      <a:pt x="197" y="279"/>
                    </a:lnTo>
                    <a:lnTo>
                      <a:pt x="212" y="285"/>
                    </a:lnTo>
                    <a:lnTo>
                      <a:pt x="226" y="292"/>
                    </a:lnTo>
                    <a:lnTo>
                      <a:pt x="240" y="299"/>
                    </a:lnTo>
                    <a:lnTo>
                      <a:pt x="253" y="308"/>
                    </a:lnTo>
                    <a:lnTo>
                      <a:pt x="264" y="318"/>
                    </a:lnTo>
                    <a:lnTo>
                      <a:pt x="276" y="329"/>
                    </a:lnTo>
                    <a:lnTo>
                      <a:pt x="287" y="318"/>
                    </a:lnTo>
                    <a:lnTo>
                      <a:pt x="300" y="308"/>
                    </a:lnTo>
                    <a:lnTo>
                      <a:pt x="313" y="299"/>
                    </a:lnTo>
                    <a:lnTo>
                      <a:pt x="325" y="292"/>
                    </a:lnTo>
                    <a:lnTo>
                      <a:pt x="339" y="285"/>
                    </a:lnTo>
                    <a:lnTo>
                      <a:pt x="355" y="279"/>
                    </a:lnTo>
                    <a:lnTo>
                      <a:pt x="370" y="276"/>
                    </a:lnTo>
                    <a:lnTo>
                      <a:pt x="385" y="275"/>
                    </a:lnTo>
                    <a:lnTo>
                      <a:pt x="385" y="275"/>
                    </a:lnTo>
                    <a:lnTo>
                      <a:pt x="387" y="275"/>
                    </a:lnTo>
                    <a:lnTo>
                      <a:pt x="388" y="275"/>
                    </a:lnTo>
                    <a:lnTo>
                      <a:pt x="388" y="275"/>
                    </a:lnTo>
                    <a:lnTo>
                      <a:pt x="403" y="275"/>
                    </a:lnTo>
                    <a:lnTo>
                      <a:pt x="417" y="278"/>
                    </a:lnTo>
                    <a:lnTo>
                      <a:pt x="431" y="280"/>
                    </a:lnTo>
                    <a:lnTo>
                      <a:pt x="445" y="285"/>
                    </a:lnTo>
                    <a:lnTo>
                      <a:pt x="458" y="290"/>
                    </a:lnTo>
                    <a:lnTo>
                      <a:pt x="471" y="297"/>
                    </a:lnTo>
                    <a:lnTo>
                      <a:pt x="482" y="304"/>
                    </a:lnTo>
                    <a:lnTo>
                      <a:pt x="494" y="313"/>
                    </a:lnTo>
                    <a:lnTo>
                      <a:pt x="504" y="322"/>
                    </a:lnTo>
                    <a:lnTo>
                      <a:pt x="513" y="332"/>
                    </a:lnTo>
                    <a:lnTo>
                      <a:pt x="522" y="344"/>
                    </a:lnTo>
                    <a:lnTo>
                      <a:pt x="529" y="355"/>
                    </a:lnTo>
                    <a:lnTo>
                      <a:pt x="536" y="368"/>
                    </a:lnTo>
                    <a:lnTo>
                      <a:pt x="542" y="381"/>
                    </a:lnTo>
                    <a:lnTo>
                      <a:pt x="546" y="395"/>
                    </a:lnTo>
                    <a:lnTo>
                      <a:pt x="550" y="409"/>
                    </a:lnTo>
                    <a:lnTo>
                      <a:pt x="550" y="211"/>
                    </a:lnTo>
                    <a:lnTo>
                      <a:pt x="323" y="211"/>
                    </a:lnTo>
                    <a:lnTo>
                      <a:pt x="323" y="0"/>
                    </a:lnTo>
                    <a:lnTo>
                      <a:pt x="231" y="0"/>
                    </a:lnTo>
                    <a:lnTo>
                      <a:pt x="231" y="211"/>
                    </a:lnTo>
                    <a:lnTo>
                      <a:pt x="0" y="211"/>
                    </a:lnTo>
                    <a:lnTo>
                      <a:pt x="0" y="429"/>
                    </a:lnTo>
                    <a:lnTo>
                      <a:pt x="1" y="413"/>
                    </a:lnTo>
                    <a:lnTo>
                      <a:pt x="4" y="397"/>
                    </a:lnTo>
                    <a:lnTo>
                      <a:pt x="9" y="383"/>
                    </a:lnTo>
                    <a:lnTo>
                      <a:pt x="16" y="368"/>
                    </a:lnTo>
                    <a:lnTo>
                      <a:pt x="23" y="355"/>
                    </a:lnTo>
                    <a:lnTo>
                      <a:pt x="31" y="343"/>
                    </a:lnTo>
                    <a:lnTo>
                      <a:pt x="41" y="331"/>
                    </a:lnTo>
                    <a:lnTo>
                      <a:pt x="51" y="320"/>
                    </a:lnTo>
                    <a:lnTo>
                      <a:pt x="63" y="310"/>
                    </a:lnTo>
                    <a:lnTo>
                      <a:pt x="75" y="301"/>
                    </a:lnTo>
                    <a:lnTo>
                      <a:pt x="88" y="293"/>
                    </a:lnTo>
                    <a:lnTo>
                      <a:pt x="102" y="287"/>
                    </a:lnTo>
                    <a:lnTo>
                      <a:pt x="116" y="281"/>
                    </a:lnTo>
                    <a:lnTo>
                      <a:pt x="132" y="278"/>
                    </a:lnTo>
                    <a:lnTo>
                      <a:pt x="148" y="275"/>
                    </a:lnTo>
                    <a:lnTo>
                      <a:pt x="163"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39" name="Freeform 299"/>
              <p:cNvSpPr>
                <a:spLocks/>
              </p:cNvSpPr>
              <p:nvPr/>
            </p:nvSpPr>
            <p:spPr bwMode="auto">
              <a:xfrm>
                <a:off x="4018" y="3220"/>
                <a:ext cx="51" cy="100"/>
              </a:xfrm>
              <a:custGeom>
                <a:avLst/>
                <a:gdLst>
                  <a:gd name="T0" fmla="*/ 139 w 203"/>
                  <a:gd name="T1" fmla="*/ 206 h 403"/>
                  <a:gd name="T2" fmla="*/ 153 w 203"/>
                  <a:gd name="T3" fmla="*/ 214 h 403"/>
                  <a:gd name="T4" fmla="*/ 165 w 203"/>
                  <a:gd name="T5" fmla="*/ 222 h 403"/>
                  <a:gd name="T6" fmla="*/ 176 w 203"/>
                  <a:gd name="T7" fmla="*/ 232 h 403"/>
                  <a:gd name="T8" fmla="*/ 185 w 203"/>
                  <a:gd name="T9" fmla="*/ 243 h 403"/>
                  <a:gd name="T10" fmla="*/ 193 w 203"/>
                  <a:gd name="T11" fmla="*/ 256 h 403"/>
                  <a:gd name="T12" fmla="*/ 198 w 203"/>
                  <a:gd name="T13" fmla="*/ 270 h 403"/>
                  <a:gd name="T14" fmla="*/ 202 w 203"/>
                  <a:gd name="T15" fmla="*/ 285 h 403"/>
                  <a:gd name="T16" fmla="*/ 203 w 203"/>
                  <a:gd name="T17" fmla="*/ 301 h 403"/>
                  <a:gd name="T18" fmla="*/ 202 w 203"/>
                  <a:gd name="T19" fmla="*/ 311 h 403"/>
                  <a:gd name="T20" fmla="*/ 200 w 203"/>
                  <a:gd name="T21" fmla="*/ 321 h 403"/>
                  <a:gd name="T22" fmla="*/ 198 w 203"/>
                  <a:gd name="T23" fmla="*/ 331 h 403"/>
                  <a:gd name="T24" fmla="*/ 195 w 203"/>
                  <a:gd name="T25" fmla="*/ 340 h 403"/>
                  <a:gd name="T26" fmla="*/ 190 w 203"/>
                  <a:gd name="T27" fmla="*/ 349 h 403"/>
                  <a:gd name="T28" fmla="*/ 185 w 203"/>
                  <a:gd name="T29" fmla="*/ 358 h 403"/>
                  <a:gd name="T30" fmla="*/ 180 w 203"/>
                  <a:gd name="T31" fmla="*/ 366 h 403"/>
                  <a:gd name="T32" fmla="*/ 172 w 203"/>
                  <a:gd name="T33" fmla="*/ 372 h 403"/>
                  <a:gd name="T34" fmla="*/ 166 w 203"/>
                  <a:gd name="T35" fmla="*/ 378 h 403"/>
                  <a:gd name="T36" fmla="*/ 158 w 203"/>
                  <a:gd name="T37" fmla="*/ 385 h 403"/>
                  <a:gd name="T38" fmla="*/ 149 w 203"/>
                  <a:gd name="T39" fmla="*/ 390 h 403"/>
                  <a:gd name="T40" fmla="*/ 140 w 203"/>
                  <a:gd name="T41" fmla="*/ 394 h 403"/>
                  <a:gd name="T42" fmla="*/ 131 w 203"/>
                  <a:gd name="T43" fmla="*/ 397 h 403"/>
                  <a:gd name="T44" fmla="*/ 121 w 203"/>
                  <a:gd name="T45" fmla="*/ 400 h 403"/>
                  <a:gd name="T46" fmla="*/ 111 w 203"/>
                  <a:gd name="T47" fmla="*/ 401 h 403"/>
                  <a:gd name="T48" fmla="*/ 101 w 203"/>
                  <a:gd name="T49" fmla="*/ 403 h 403"/>
                  <a:gd name="T50" fmla="*/ 91 w 203"/>
                  <a:gd name="T51" fmla="*/ 401 h 403"/>
                  <a:gd name="T52" fmla="*/ 80 w 203"/>
                  <a:gd name="T53" fmla="*/ 400 h 403"/>
                  <a:gd name="T54" fmla="*/ 71 w 203"/>
                  <a:gd name="T55" fmla="*/ 397 h 403"/>
                  <a:gd name="T56" fmla="*/ 61 w 203"/>
                  <a:gd name="T57" fmla="*/ 394 h 403"/>
                  <a:gd name="T58" fmla="*/ 52 w 203"/>
                  <a:gd name="T59" fmla="*/ 390 h 403"/>
                  <a:gd name="T60" fmla="*/ 45 w 203"/>
                  <a:gd name="T61" fmla="*/ 385 h 403"/>
                  <a:gd name="T62" fmla="*/ 37 w 203"/>
                  <a:gd name="T63" fmla="*/ 378 h 403"/>
                  <a:gd name="T64" fmla="*/ 29 w 203"/>
                  <a:gd name="T65" fmla="*/ 372 h 403"/>
                  <a:gd name="T66" fmla="*/ 23 w 203"/>
                  <a:gd name="T67" fmla="*/ 366 h 403"/>
                  <a:gd name="T68" fmla="*/ 17 w 203"/>
                  <a:gd name="T69" fmla="*/ 358 h 403"/>
                  <a:gd name="T70" fmla="*/ 12 w 203"/>
                  <a:gd name="T71" fmla="*/ 349 h 403"/>
                  <a:gd name="T72" fmla="*/ 8 w 203"/>
                  <a:gd name="T73" fmla="*/ 340 h 403"/>
                  <a:gd name="T74" fmla="*/ 4 w 203"/>
                  <a:gd name="T75" fmla="*/ 331 h 403"/>
                  <a:gd name="T76" fmla="*/ 1 w 203"/>
                  <a:gd name="T77" fmla="*/ 321 h 403"/>
                  <a:gd name="T78" fmla="*/ 0 w 203"/>
                  <a:gd name="T79" fmla="*/ 311 h 403"/>
                  <a:gd name="T80" fmla="*/ 0 w 203"/>
                  <a:gd name="T81" fmla="*/ 301 h 403"/>
                  <a:gd name="T82" fmla="*/ 1 w 203"/>
                  <a:gd name="T83" fmla="*/ 285 h 403"/>
                  <a:gd name="T84" fmla="*/ 4 w 203"/>
                  <a:gd name="T85" fmla="*/ 270 h 403"/>
                  <a:gd name="T86" fmla="*/ 10 w 203"/>
                  <a:gd name="T87" fmla="*/ 256 h 403"/>
                  <a:gd name="T88" fmla="*/ 18 w 203"/>
                  <a:gd name="T89" fmla="*/ 243 h 403"/>
                  <a:gd name="T90" fmla="*/ 27 w 203"/>
                  <a:gd name="T91" fmla="*/ 232 h 403"/>
                  <a:gd name="T92" fmla="*/ 37 w 203"/>
                  <a:gd name="T93" fmla="*/ 222 h 403"/>
                  <a:gd name="T94" fmla="*/ 50 w 203"/>
                  <a:gd name="T95" fmla="*/ 214 h 403"/>
                  <a:gd name="T96" fmla="*/ 63 w 203"/>
                  <a:gd name="T97" fmla="*/ 206 h 403"/>
                  <a:gd name="T98" fmla="*/ 63 w 203"/>
                  <a:gd name="T99" fmla="*/ 0 h 403"/>
                  <a:gd name="T100" fmla="*/ 139 w 203"/>
                  <a:gd name="T101" fmla="*/ 0 h 403"/>
                  <a:gd name="T102" fmla="*/ 139 w 203"/>
                  <a:gd name="T103" fmla="*/ 20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6"/>
                    </a:moveTo>
                    <a:lnTo>
                      <a:pt x="153" y="214"/>
                    </a:lnTo>
                    <a:lnTo>
                      <a:pt x="165" y="222"/>
                    </a:lnTo>
                    <a:lnTo>
                      <a:pt x="176" y="232"/>
                    </a:lnTo>
                    <a:lnTo>
                      <a:pt x="185" y="243"/>
                    </a:lnTo>
                    <a:lnTo>
                      <a:pt x="193" y="256"/>
                    </a:lnTo>
                    <a:lnTo>
                      <a:pt x="198" y="270"/>
                    </a:lnTo>
                    <a:lnTo>
                      <a:pt x="202" y="285"/>
                    </a:lnTo>
                    <a:lnTo>
                      <a:pt x="203" y="301"/>
                    </a:lnTo>
                    <a:lnTo>
                      <a:pt x="202" y="311"/>
                    </a:lnTo>
                    <a:lnTo>
                      <a:pt x="200" y="321"/>
                    </a:lnTo>
                    <a:lnTo>
                      <a:pt x="198" y="331"/>
                    </a:lnTo>
                    <a:lnTo>
                      <a:pt x="195" y="340"/>
                    </a:lnTo>
                    <a:lnTo>
                      <a:pt x="190" y="349"/>
                    </a:lnTo>
                    <a:lnTo>
                      <a:pt x="185" y="358"/>
                    </a:lnTo>
                    <a:lnTo>
                      <a:pt x="180" y="366"/>
                    </a:lnTo>
                    <a:lnTo>
                      <a:pt x="172" y="372"/>
                    </a:lnTo>
                    <a:lnTo>
                      <a:pt x="166" y="378"/>
                    </a:lnTo>
                    <a:lnTo>
                      <a:pt x="158" y="385"/>
                    </a:lnTo>
                    <a:lnTo>
                      <a:pt x="149" y="390"/>
                    </a:lnTo>
                    <a:lnTo>
                      <a:pt x="140" y="394"/>
                    </a:lnTo>
                    <a:lnTo>
                      <a:pt x="131" y="397"/>
                    </a:lnTo>
                    <a:lnTo>
                      <a:pt x="121" y="400"/>
                    </a:lnTo>
                    <a:lnTo>
                      <a:pt x="111" y="401"/>
                    </a:lnTo>
                    <a:lnTo>
                      <a:pt x="101" y="403"/>
                    </a:lnTo>
                    <a:lnTo>
                      <a:pt x="91" y="401"/>
                    </a:lnTo>
                    <a:lnTo>
                      <a:pt x="80" y="400"/>
                    </a:lnTo>
                    <a:lnTo>
                      <a:pt x="71" y="397"/>
                    </a:lnTo>
                    <a:lnTo>
                      <a:pt x="61" y="394"/>
                    </a:lnTo>
                    <a:lnTo>
                      <a:pt x="52" y="390"/>
                    </a:lnTo>
                    <a:lnTo>
                      <a:pt x="45" y="385"/>
                    </a:lnTo>
                    <a:lnTo>
                      <a:pt x="37" y="378"/>
                    </a:lnTo>
                    <a:lnTo>
                      <a:pt x="29" y="372"/>
                    </a:lnTo>
                    <a:lnTo>
                      <a:pt x="23" y="366"/>
                    </a:lnTo>
                    <a:lnTo>
                      <a:pt x="17" y="358"/>
                    </a:lnTo>
                    <a:lnTo>
                      <a:pt x="12" y="349"/>
                    </a:lnTo>
                    <a:lnTo>
                      <a:pt x="8" y="340"/>
                    </a:lnTo>
                    <a:lnTo>
                      <a:pt x="4" y="331"/>
                    </a:lnTo>
                    <a:lnTo>
                      <a:pt x="1" y="321"/>
                    </a:lnTo>
                    <a:lnTo>
                      <a:pt x="0" y="311"/>
                    </a:lnTo>
                    <a:lnTo>
                      <a:pt x="0" y="301"/>
                    </a:lnTo>
                    <a:lnTo>
                      <a:pt x="1" y="285"/>
                    </a:lnTo>
                    <a:lnTo>
                      <a:pt x="4" y="270"/>
                    </a:lnTo>
                    <a:lnTo>
                      <a:pt x="10" y="256"/>
                    </a:lnTo>
                    <a:lnTo>
                      <a:pt x="18" y="243"/>
                    </a:lnTo>
                    <a:lnTo>
                      <a:pt x="27" y="232"/>
                    </a:lnTo>
                    <a:lnTo>
                      <a:pt x="37" y="222"/>
                    </a:lnTo>
                    <a:lnTo>
                      <a:pt x="50" y="214"/>
                    </a:lnTo>
                    <a:lnTo>
                      <a:pt x="63" y="206"/>
                    </a:lnTo>
                    <a:lnTo>
                      <a:pt x="63"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0" name="Freeform 300"/>
              <p:cNvSpPr>
                <a:spLocks/>
              </p:cNvSpPr>
              <p:nvPr/>
            </p:nvSpPr>
            <p:spPr bwMode="auto">
              <a:xfrm>
                <a:off x="4400" y="3246"/>
                <a:ext cx="69" cy="163"/>
              </a:xfrm>
              <a:custGeom>
                <a:avLst/>
                <a:gdLst>
                  <a:gd name="T0" fmla="*/ 204 w 273"/>
                  <a:gd name="T1" fmla="*/ 0 h 655"/>
                  <a:gd name="T2" fmla="*/ 178 w 273"/>
                  <a:gd name="T3" fmla="*/ 177 h 655"/>
                  <a:gd name="T4" fmla="*/ 132 w 273"/>
                  <a:gd name="T5" fmla="*/ 195 h 655"/>
                  <a:gd name="T6" fmla="*/ 94 w 273"/>
                  <a:gd name="T7" fmla="*/ 219 h 655"/>
                  <a:gd name="T8" fmla="*/ 61 w 273"/>
                  <a:gd name="T9" fmla="*/ 249 h 655"/>
                  <a:gd name="T10" fmla="*/ 36 w 273"/>
                  <a:gd name="T11" fmla="*/ 282 h 655"/>
                  <a:gd name="T12" fmla="*/ 18 w 273"/>
                  <a:gd name="T13" fmla="*/ 320 h 655"/>
                  <a:gd name="T14" fmla="*/ 5 w 273"/>
                  <a:gd name="T15" fmla="*/ 359 h 655"/>
                  <a:gd name="T16" fmla="*/ 0 w 273"/>
                  <a:gd name="T17" fmla="*/ 400 h 655"/>
                  <a:gd name="T18" fmla="*/ 1 w 273"/>
                  <a:gd name="T19" fmla="*/ 441 h 655"/>
                  <a:gd name="T20" fmla="*/ 10 w 273"/>
                  <a:gd name="T21" fmla="*/ 482 h 655"/>
                  <a:gd name="T22" fmla="*/ 24 w 273"/>
                  <a:gd name="T23" fmla="*/ 520 h 655"/>
                  <a:gd name="T24" fmla="*/ 46 w 273"/>
                  <a:gd name="T25" fmla="*/ 557 h 655"/>
                  <a:gd name="T26" fmla="*/ 75 w 273"/>
                  <a:gd name="T27" fmla="*/ 589 h 655"/>
                  <a:gd name="T28" fmla="*/ 109 w 273"/>
                  <a:gd name="T29" fmla="*/ 616 h 655"/>
                  <a:gd name="T30" fmla="*/ 152 w 273"/>
                  <a:gd name="T31" fmla="*/ 637 h 655"/>
                  <a:gd name="T32" fmla="*/ 201 w 273"/>
                  <a:gd name="T33" fmla="*/ 651 h 655"/>
                  <a:gd name="T34" fmla="*/ 225 w 273"/>
                  <a:gd name="T35" fmla="*/ 585 h 655"/>
                  <a:gd name="T36" fmla="*/ 187 w 273"/>
                  <a:gd name="T37" fmla="*/ 575 h 655"/>
                  <a:gd name="T38" fmla="*/ 155 w 273"/>
                  <a:gd name="T39" fmla="*/ 558 h 655"/>
                  <a:gd name="T40" fmla="*/ 129 w 273"/>
                  <a:gd name="T41" fmla="*/ 538 h 655"/>
                  <a:gd name="T42" fmla="*/ 107 w 273"/>
                  <a:gd name="T43" fmla="*/ 514 h 655"/>
                  <a:gd name="T44" fmla="*/ 92 w 273"/>
                  <a:gd name="T45" fmla="*/ 486 h 655"/>
                  <a:gd name="T46" fmla="*/ 81 w 273"/>
                  <a:gd name="T47" fmla="*/ 456 h 655"/>
                  <a:gd name="T48" fmla="*/ 76 w 273"/>
                  <a:gd name="T49" fmla="*/ 424 h 655"/>
                  <a:gd name="T50" fmla="*/ 76 w 273"/>
                  <a:gd name="T51" fmla="*/ 394 h 655"/>
                  <a:gd name="T52" fmla="*/ 83 w 273"/>
                  <a:gd name="T53" fmla="*/ 363 h 655"/>
                  <a:gd name="T54" fmla="*/ 93 w 273"/>
                  <a:gd name="T55" fmla="*/ 333 h 655"/>
                  <a:gd name="T56" fmla="*/ 109 w 273"/>
                  <a:gd name="T57" fmla="*/ 306 h 655"/>
                  <a:gd name="T58" fmla="*/ 132 w 273"/>
                  <a:gd name="T59" fmla="*/ 282 h 655"/>
                  <a:gd name="T60" fmla="*/ 159 w 273"/>
                  <a:gd name="T61" fmla="*/ 261 h 655"/>
                  <a:gd name="T62" fmla="*/ 192 w 273"/>
                  <a:gd name="T63" fmla="*/ 247 h 655"/>
                  <a:gd name="T64" fmla="*/ 229 w 273"/>
                  <a:gd name="T65" fmla="*/ 237 h 655"/>
                  <a:gd name="T66" fmla="*/ 273 w 273"/>
                  <a:gd name="T67" fmla="*/ 235 h 655"/>
                  <a:gd name="T68" fmla="*/ 269 w 273"/>
                  <a:gd name="T69" fmla="*/ 200 h 655"/>
                  <a:gd name="T70" fmla="*/ 269 w 273"/>
                  <a:gd name="T71" fmla="*/ 182 h 655"/>
                  <a:gd name="T72" fmla="*/ 273 w 273"/>
                  <a:gd name="T73" fmla="*/ 166 h 655"/>
                  <a:gd name="T74" fmla="*/ 261 w 273"/>
                  <a:gd name="T75" fmla="*/ 166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7"/>
                    </a:lnTo>
                    <a:lnTo>
                      <a:pt x="154" y="186"/>
                    </a:lnTo>
                    <a:lnTo>
                      <a:pt x="132" y="195"/>
                    </a:lnTo>
                    <a:lnTo>
                      <a:pt x="112" y="207"/>
                    </a:lnTo>
                    <a:lnTo>
                      <a:pt x="94" y="219"/>
                    </a:lnTo>
                    <a:lnTo>
                      <a:pt x="76" y="233"/>
                    </a:lnTo>
                    <a:lnTo>
                      <a:pt x="61" y="249"/>
                    </a:lnTo>
                    <a:lnTo>
                      <a:pt x="48" y="265"/>
                    </a:lnTo>
                    <a:lnTo>
                      <a:pt x="36" y="282"/>
                    </a:lnTo>
                    <a:lnTo>
                      <a:pt x="25" y="301"/>
                    </a:lnTo>
                    <a:lnTo>
                      <a:pt x="18" y="320"/>
                    </a:lnTo>
                    <a:lnTo>
                      <a:pt x="10" y="339"/>
                    </a:lnTo>
                    <a:lnTo>
                      <a:pt x="5" y="359"/>
                    </a:lnTo>
                    <a:lnTo>
                      <a:pt x="2" y="380"/>
                    </a:lnTo>
                    <a:lnTo>
                      <a:pt x="0" y="400"/>
                    </a:lnTo>
                    <a:lnTo>
                      <a:pt x="0" y="421"/>
                    </a:lnTo>
                    <a:lnTo>
                      <a:pt x="1" y="441"/>
                    </a:lnTo>
                    <a:lnTo>
                      <a:pt x="5" y="461"/>
                    </a:lnTo>
                    <a:lnTo>
                      <a:pt x="10" y="482"/>
                    </a:lnTo>
                    <a:lnTo>
                      <a:pt x="16" y="501"/>
                    </a:lnTo>
                    <a:lnTo>
                      <a:pt x="24" y="520"/>
                    </a:lnTo>
                    <a:lnTo>
                      <a:pt x="34" y="539"/>
                    </a:lnTo>
                    <a:lnTo>
                      <a:pt x="46" y="557"/>
                    </a:lnTo>
                    <a:lnTo>
                      <a:pt x="60" y="574"/>
                    </a:lnTo>
                    <a:lnTo>
                      <a:pt x="75" y="589"/>
                    </a:lnTo>
                    <a:lnTo>
                      <a:pt x="92" y="603"/>
                    </a:lnTo>
                    <a:lnTo>
                      <a:pt x="109" y="616"/>
                    </a:lnTo>
                    <a:lnTo>
                      <a:pt x="130" y="627"/>
                    </a:lnTo>
                    <a:lnTo>
                      <a:pt x="152" y="637"/>
                    </a:lnTo>
                    <a:lnTo>
                      <a:pt x="176" y="645"/>
                    </a:lnTo>
                    <a:lnTo>
                      <a:pt x="201" y="651"/>
                    </a:lnTo>
                    <a:lnTo>
                      <a:pt x="228" y="655"/>
                    </a:lnTo>
                    <a:lnTo>
                      <a:pt x="225" y="585"/>
                    </a:lnTo>
                    <a:lnTo>
                      <a:pt x="205" y="580"/>
                    </a:lnTo>
                    <a:lnTo>
                      <a:pt x="187" y="575"/>
                    </a:lnTo>
                    <a:lnTo>
                      <a:pt x="171" y="567"/>
                    </a:lnTo>
                    <a:lnTo>
                      <a:pt x="155" y="558"/>
                    </a:lnTo>
                    <a:lnTo>
                      <a:pt x="141" y="549"/>
                    </a:lnTo>
                    <a:lnTo>
                      <a:pt x="129" y="538"/>
                    </a:lnTo>
                    <a:lnTo>
                      <a:pt x="117" y="526"/>
                    </a:lnTo>
                    <a:lnTo>
                      <a:pt x="107" y="514"/>
                    </a:lnTo>
                    <a:lnTo>
                      <a:pt x="98" y="500"/>
                    </a:lnTo>
                    <a:lnTo>
                      <a:pt x="92" y="486"/>
                    </a:lnTo>
                    <a:lnTo>
                      <a:pt x="85" y="472"/>
                    </a:lnTo>
                    <a:lnTo>
                      <a:pt x="81" y="456"/>
                    </a:lnTo>
                    <a:lnTo>
                      <a:pt x="78" y="441"/>
                    </a:lnTo>
                    <a:lnTo>
                      <a:pt x="76" y="424"/>
                    </a:lnTo>
                    <a:lnTo>
                      <a:pt x="75" y="409"/>
                    </a:lnTo>
                    <a:lnTo>
                      <a:pt x="76" y="394"/>
                    </a:lnTo>
                    <a:lnTo>
                      <a:pt x="79" y="379"/>
                    </a:lnTo>
                    <a:lnTo>
                      <a:pt x="83" y="363"/>
                    </a:lnTo>
                    <a:lnTo>
                      <a:pt x="87" y="348"/>
                    </a:lnTo>
                    <a:lnTo>
                      <a:pt x="93" y="333"/>
                    </a:lnTo>
                    <a:lnTo>
                      <a:pt x="101" y="319"/>
                    </a:lnTo>
                    <a:lnTo>
                      <a:pt x="109" y="306"/>
                    </a:lnTo>
                    <a:lnTo>
                      <a:pt x="120" y="293"/>
                    </a:lnTo>
                    <a:lnTo>
                      <a:pt x="132" y="282"/>
                    </a:lnTo>
                    <a:lnTo>
                      <a:pt x="145" y="272"/>
                    </a:lnTo>
                    <a:lnTo>
                      <a:pt x="159" y="261"/>
                    </a:lnTo>
                    <a:lnTo>
                      <a:pt x="174" y="254"/>
                    </a:lnTo>
                    <a:lnTo>
                      <a:pt x="192" y="247"/>
                    </a:lnTo>
                    <a:lnTo>
                      <a:pt x="210" y="241"/>
                    </a:lnTo>
                    <a:lnTo>
                      <a:pt x="229" y="237"/>
                    </a:lnTo>
                    <a:lnTo>
                      <a:pt x="251" y="236"/>
                    </a:lnTo>
                    <a:lnTo>
                      <a:pt x="273" y="235"/>
                    </a:lnTo>
                    <a:lnTo>
                      <a:pt x="270" y="219"/>
                    </a:lnTo>
                    <a:lnTo>
                      <a:pt x="269" y="200"/>
                    </a:lnTo>
                    <a:lnTo>
                      <a:pt x="269" y="191"/>
                    </a:lnTo>
                    <a:lnTo>
                      <a:pt x="269" y="182"/>
                    </a:lnTo>
                    <a:lnTo>
                      <a:pt x="270" y="173"/>
                    </a:lnTo>
                    <a:lnTo>
                      <a:pt x="273" y="166"/>
                    </a:lnTo>
                    <a:lnTo>
                      <a:pt x="266" y="166"/>
                    </a:lnTo>
                    <a:lnTo>
                      <a:pt x="261" y="166"/>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1" name="Freeform 301"/>
              <p:cNvSpPr>
                <a:spLocks/>
              </p:cNvSpPr>
              <p:nvPr/>
            </p:nvSpPr>
            <p:spPr bwMode="auto">
              <a:xfrm>
                <a:off x="4682" y="3305"/>
                <a:ext cx="87" cy="112"/>
              </a:xfrm>
              <a:custGeom>
                <a:avLst/>
                <a:gdLst>
                  <a:gd name="T0" fmla="*/ 350 w 350"/>
                  <a:gd name="T1" fmla="*/ 0 h 449"/>
                  <a:gd name="T2" fmla="*/ 350 w 350"/>
                  <a:gd name="T3" fmla="*/ 248 h 449"/>
                  <a:gd name="T4" fmla="*/ 245 w 350"/>
                  <a:gd name="T5" fmla="*/ 248 h 449"/>
                  <a:gd name="T6" fmla="*/ 241 w 350"/>
                  <a:gd name="T7" fmla="*/ 288 h 449"/>
                  <a:gd name="T8" fmla="*/ 236 w 350"/>
                  <a:gd name="T9" fmla="*/ 327 h 449"/>
                  <a:gd name="T10" fmla="*/ 232 w 350"/>
                  <a:gd name="T11" fmla="*/ 345 h 449"/>
                  <a:gd name="T12" fmla="*/ 229 w 350"/>
                  <a:gd name="T13" fmla="*/ 361 h 449"/>
                  <a:gd name="T14" fmla="*/ 225 w 350"/>
                  <a:gd name="T15" fmla="*/ 376 h 449"/>
                  <a:gd name="T16" fmla="*/ 220 w 350"/>
                  <a:gd name="T17" fmla="*/ 390 h 449"/>
                  <a:gd name="T18" fmla="*/ 215 w 350"/>
                  <a:gd name="T19" fmla="*/ 403 h 449"/>
                  <a:gd name="T20" fmla="*/ 209 w 350"/>
                  <a:gd name="T21" fmla="*/ 415 h 449"/>
                  <a:gd name="T22" fmla="*/ 204 w 350"/>
                  <a:gd name="T23" fmla="*/ 425 h 449"/>
                  <a:gd name="T24" fmla="*/ 198 w 350"/>
                  <a:gd name="T25" fmla="*/ 434 h 449"/>
                  <a:gd name="T26" fmla="*/ 193 w 350"/>
                  <a:gd name="T27" fmla="*/ 440 h 449"/>
                  <a:gd name="T28" fmla="*/ 187 w 350"/>
                  <a:gd name="T29" fmla="*/ 445 h 449"/>
                  <a:gd name="T30" fmla="*/ 180 w 350"/>
                  <a:gd name="T31" fmla="*/ 448 h 449"/>
                  <a:gd name="T32" fmla="*/ 174 w 350"/>
                  <a:gd name="T33" fmla="*/ 449 h 449"/>
                  <a:gd name="T34" fmla="*/ 167 w 350"/>
                  <a:gd name="T35" fmla="*/ 448 h 449"/>
                  <a:gd name="T36" fmla="*/ 161 w 350"/>
                  <a:gd name="T37" fmla="*/ 445 h 449"/>
                  <a:gd name="T38" fmla="*/ 155 w 350"/>
                  <a:gd name="T39" fmla="*/ 440 h 449"/>
                  <a:gd name="T40" fmla="*/ 148 w 350"/>
                  <a:gd name="T41" fmla="*/ 434 h 449"/>
                  <a:gd name="T42" fmla="*/ 143 w 350"/>
                  <a:gd name="T43" fmla="*/ 425 h 449"/>
                  <a:gd name="T44" fmla="*/ 137 w 350"/>
                  <a:gd name="T45" fmla="*/ 415 h 449"/>
                  <a:gd name="T46" fmla="*/ 132 w 350"/>
                  <a:gd name="T47" fmla="*/ 403 h 449"/>
                  <a:gd name="T48" fmla="*/ 127 w 350"/>
                  <a:gd name="T49" fmla="*/ 390 h 449"/>
                  <a:gd name="T50" fmla="*/ 123 w 350"/>
                  <a:gd name="T51" fmla="*/ 376 h 449"/>
                  <a:gd name="T52" fmla="*/ 118 w 350"/>
                  <a:gd name="T53" fmla="*/ 361 h 449"/>
                  <a:gd name="T54" fmla="*/ 114 w 350"/>
                  <a:gd name="T55" fmla="*/ 345 h 449"/>
                  <a:gd name="T56" fmla="*/ 111 w 350"/>
                  <a:gd name="T57" fmla="*/ 327 h 449"/>
                  <a:gd name="T58" fmla="*/ 105 w 350"/>
                  <a:gd name="T59" fmla="*/ 288 h 449"/>
                  <a:gd name="T60" fmla="*/ 102 w 350"/>
                  <a:gd name="T61" fmla="*/ 248 h 449"/>
                  <a:gd name="T62" fmla="*/ 0 w 350"/>
                  <a:gd name="T63" fmla="*/ 248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3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8"/>
                    </a:lnTo>
                    <a:lnTo>
                      <a:pt x="245" y="248"/>
                    </a:lnTo>
                    <a:lnTo>
                      <a:pt x="241" y="288"/>
                    </a:lnTo>
                    <a:lnTo>
                      <a:pt x="236" y="327"/>
                    </a:lnTo>
                    <a:lnTo>
                      <a:pt x="232" y="345"/>
                    </a:lnTo>
                    <a:lnTo>
                      <a:pt x="229" y="361"/>
                    </a:lnTo>
                    <a:lnTo>
                      <a:pt x="225" y="376"/>
                    </a:lnTo>
                    <a:lnTo>
                      <a:pt x="220" y="390"/>
                    </a:lnTo>
                    <a:lnTo>
                      <a:pt x="215" y="403"/>
                    </a:lnTo>
                    <a:lnTo>
                      <a:pt x="209" y="415"/>
                    </a:lnTo>
                    <a:lnTo>
                      <a:pt x="204" y="425"/>
                    </a:lnTo>
                    <a:lnTo>
                      <a:pt x="198" y="434"/>
                    </a:lnTo>
                    <a:lnTo>
                      <a:pt x="193" y="440"/>
                    </a:lnTo>
                    <a:lnTo>
                      <a:pt x="187" y="445"/>
                    </a:lnTo>
                    <a:lnTo>
                      <a:pt x="180" y="448"/>
                    </a:lnTo>
                    <a:lnTo>
                      <a:pt x="174" y="449"/>
                    </a:lnTo>
                    <a:lnTo>
                      <a:pt x="167" y="448"/>
                    </a:lnTo>
                    <a:lnTo>
                      <a:pt x="161" y="445"/>
                    </a:lnTo>
                    <a:lnTo>
                      <a:pt x="155" y="440"/>
                    </a:lnTo>
                    <a:lnTo>
                      <a:pt x="148" y="434"/>
                    </a:lnTo>
                    <a:lnTo>
                      <a:pt x="143" y="425"/>
                    </a:lnTo>
                    <a:lnTo>
                      <a:pt x="137" y="415"/>
                    </a:lnTo>
                    <a:lnTo>
                      <a:pt x="132" y="403"/>
                    </a:lnTo>
                    <a:lnTo>
                      <a:pt x="127" y="390"/>
                    </a:lnTo>
                    <a:lnTo>
                      <a:pt x="123" y="376"/>
                    </a:lnTo>
                    <a:lnTo>
                      <a:pt x="118" y="361"/>
                    </a:lnTo>
                    <a:lnTo>
                      <a:pt x="114" y="345"/>
                    </a:lnTo>
                    <a:lnTo>
                      <a:pt x="111" y="327"/>
                    </a:lnTo>
                    <a:lnTo>
                      <a:pt x="105" y="288"/>
                    </a:lnTo>
                    <a:lnTo>
                      <a:pt x="102" y="248"/>
                    </a:lnTo>
                    <a:lnTo>
                      <a:pt x="0" y="248"/>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2" name="Freeform 302"/>
              <p:cNvSpPr>
                <a:spLocks/>
              </p:cNvSpPr>
              <p:nvPr/>
            </p:nvSpPr>
            <p:spPr bwMode="auto">
              <a:xfrm>
                <a:off x="5054" y="3384"/>
                <a:ext cx="138" cy="108"/>
              </a:xfrm>
              <a:custGeom>
                <a:avLst/>
                <a:gdLst>
                  <a:gd name="T0" fmla="*/ 167 w 551"/>
                  <a:gd name="T1" fmla="*/ 275 h 429"/>
                  <a:gd name="T2" fmla="*/ 183 w 551"/>
                  <a:gd name="T3" fmla="*/ 276 h 429"/>
                  <a:gd name="T4" fmla="*/ 213 w 551"/>
                  <a:gd name="T5" fmla="*/ 285 h 429"/>
                  <a:gd name="T6" fmla="*/ 241 w 551"/>
                  <a:gd name="T7" fmla="*/ 301 h 429"/>
                  <a:gd name="T8" fmla="*/ 265 w 551"/>
                  <a:gd name="T9" fmla="*/ 318 h 429"/>
                  <a:gd name="T10" fmla="*/ 288 w 551"/>
                  <a:gd name="T11" fmla="*/ 318 h 429"/>
                  <a:gd name="T12" fmla="*/ 313 w 551"/>
                  <a:gd name="T13" fmla="*/ 301 h 429"/>
                  <a:gd name="T14" fmla="*/ 340 w 551"/>
                  <a:gd name="T15" fmla="*/ 285 h 429"/>
                  <a:gd name="T16" fmla="*/ 371 w 551"/>
                  <a:gd name="T17" fmla="*/ 276 h 429"/>
                  <a:gd name="T18" fmla="*/ 386 w 551"/>
                  <a:gd name="T19" fmla="*/ 275 h 429"/>
                  <a:gd name="T20" fmla="*/ 387 w 551"/>
                  <a:gd name="T21" fmla="*/ 275 h 429"/>
                  <a:gd name="T22" fmla="*/ 404 w 551"/>
                  <a:gd name="T23" fmla="*/ 276 h 429"/>
                  <a:gd name="T24" fmla="*/ 432 w 551"/>
                  <a:gd name="T25" fmla="*/ 282 h 429"/>
                  <a:gd name="T26" fmla="*/ 459 w 551"/>
                  <a:gd name="T27" fmla="*/ 292 h 429"/>
                  <a:gd name="T28" fmla="*/ 483 w 551"/>
                  <a:gd name="T29" fmla="*/ 306 h 429"/>
                  <a:gd name="T30" fmla="*/ 505 w 551"/>
                  <a:gd name="T31" fmla="*/ 324 h 429"/>
                  <a:gd name="T32" fmla="*/ 523 w 551"/>
                  <a:gd name="T33" fmla="*/ 344 h 429"/>
                  <a:gd name="T34" fmla="*/ 537 w 551"/>
                  <a:gd name="T35" fmla="*/ 368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6 w 551"/>
                  <a:gd name="T49" fmla="*/ 369 h 429"/>
                  <a:gd name="T50" fmla="*/ 32 w 551"/>
                  <a:gd name="T51" fmla="*/ 343 h 429"/>
                  <a:gd name="T52" fmla="*/ 52 w 551"/>
                  <a:gd name="T53" fmla="*/ 320 h 429"/>
                  <a:gd name="T54" fmla="*/ 76 w 551"/>
                  <a:gd name="T55" fmla="*/ 302 h 429"/>
                  <a:gd name="T56" fmla="*/ 103 w 551"/>
                  <a:gd name="T57" fmla="*/ 288 h 429"/>
                  <a:gd name="T58" fmla="*/ 132 w 551"/>
                  <a:gd name="T59" fmla="*/ 279 h 429"/>
                  <a:gd name="T60" fmla="*/ 164 w 551"/>
                  <a:gd name="T61" fmla="*/ 275 h 429"/>
                  <a:gd name="T62" fmla="*/ 166 w 551"/>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5"/>
                    </a:moveTo>
                    <a:lnTo>
                      <a:pt x="167" y="275"/>
                    </a:lnTo>
                    <a:lnTo>
                      <a:pt x="167" y="275"/>
                    </a:lnTo>
                    <a:lnTo>
                      <a:pt x="183" y="276"/>
                    </a:lnTo>
                    <a:lnTo>
                      <a:pt x="197" y="280"/>
                    </a:lnTo>
                    <a:lnTo>
                      <a:pt x="213" y="285"/>
                    </a:lnTo>
                    <a:lnTo>
                      <a:pt x="227" y="292"/>
                    </a:lnTo>
                    <a:lnTo>
                      <a:pt x="241" y="301"/>
                    </a:lnTo>
                    <a:lnTo>
                      <a:pt x="254" y="310"/>
                    </a:lnTo>
                    <a:lnTo>
                      <a:pt x="265" y="318"/>
                    </a:lnTo>
                    <a:lnTo>
                      <a:pt x="277" y="329"/>
                    </a:lnTo>
                    <a:lnTo>
                      <a:pt x="288" y="318"/>
                    </a:lnTo>
                    <a:lnTo>
                      <a:pt x="301" y="310"/>
                    </a:lnTo>
                    <a:lnTo>
                      <a:pt x="313" y="301"/>
                    </a:lnTo>
                    <a:lnTo>
                      <a:pt x="326" y="292"/>
                    </a:lnTo>
                    <a:lnTo>
                      <a:pt x="340" y="285"/>
                    </a:lnTo>
                    <a:lnTo>
                      <a:pt x="356" y="280"/>
                    </a:lnTo>
                    <a:lnTo>
                      <a:pt x="371" y="276"/>
                    </a:lnTo>
                    <a:lnTo>
                      <a:pt x="386" y="275"/>
                    </a:lnTo>
                    <a:lnTo>
                      <a:pt x="386" y="275"/>
                    </a:lnTo>
                    <a:lnTo>
                      <a:pt x="387" y="275"/>
                    </a:lnTo>
                    <a:lnTo>
                      <a:pt x="387" y="275"/>
                    </a:lnTo>
                    <a:lnTo>
                      <a:pt x="389" y="275"/>
                    </a:lnTo>
                    <a:lnTo>
                      <a:pt x="404" y="276"/>
                    </a:lnTo>
                    <a:lnTo>
                      <a:pt x="418" y="278"/>
                    </a:lnTo>
                    <a:lnTo>
                      <a:pt x="432" y="282"/>
                    </a:lnTo>
                    <a:lnTo>
                      <a:pt x="446" y="285"/>
                    </a:lnTo>
                    <a:lnTo>
                      <a:pt x="459" y="292"/>
                    </a:lnTo>
                    <a:lnTo>
                      <a:pt x="472" y="298"/>
                    </a:lnTo>
                    <a:lnTo>
                      <a:pt x="483" y="306"/>
                    </a:lnTo>
                    <a:lnTo>
                      <a:pt x="495" y="313"/>
                    </a:lnTo>
                    <a:lnTo>
                      <a:pt x="505" y="324"/>
                    </a:lnTo>
                    <a:lnTo>
                      <a:pt x="514" y="334"/>
                    </a:lnTo>
                    <a:lnTo>
                      <a:pt x="523" y="344"/>
                    </a:lnTo>
                    <a:lnTo>
                      <a:pt x="530" y="355"/>
                    </a:lnTo>
                    <a:lnTo>
                      <a:pt x="537" y="368"/>
                    </a:lnTo>
                    <a:lnTo>
                      <a:pt x="543" y="381"/>
                    </a:lnTo>
                    <a:lnTo>
                      <a:pt x="547" y="395"/>
                    </a:lnTo>
                    <a:lnTo>
                      <a:pt x="551" y="409"/>
                    </a:lnTo>
                    <a:lnTo>
                      <a:pt x="551" y="211"/>
                    </a:lnTo>
                    <a:lnTo>
                      <a:pt x="324" y="211"/>
                    </a:lnTo>
                    <a:lnTo>
                      <a:pt x="324" y="0"/>
                    </a:lnTo>
                    <a:lnTo>
                      <a:pt x="232" y="0"/>
                    </a:lnTo>
                    <a:lnTo>
                      <a:pt x="232" y="211"/>
                    </a:lnTo>
                    <a:lnTo>
                      <a:pt x="0" y="211"/>
                    </a:lnTo>
                    <a:lnTo>
                      <a:pt x="0" y="429"/>
                    </a:lnTo>
                    <a:lnTo>
                      <a:pt x="2" y="414"/>
                    </a:lnTo>
                    <a:lnTo>
                      <a:pt x="5" y="399"/>
                    </a:lnTo>
                    <a:lnTo>
                      <a:pt x="10" y="383"/>
                    </a:lnTo>
                    <a:lnTo>
                      <a:pt x="16" y="369"/>
                    </a:lnTo>
                    <a:lnTo>
                      <a:pt x="23" y="355"/>
                    </a:lnTo>
                    <a:lnTo>
                      <a:pt x="32" y="343"/>
                    </a:lnTo>
                    <a:lnTo>
                      <a:pt x="42" y="331"/>
                    </a:lnTo>
                    <a:lnTo>
                      <a:pt x="52" y="320"/>
                    </a:lnTo>
                    <a:lnTo>
                      <a:pt x="64" y="311"/>
                    </a:lnTo>
                    <a:lnTo>
                      <a:pt x="76" y="302"/>
                    </a:lnTo>
                    <a:lnTo>
                      <a:pt x="89" y="294"/>
                    </a:lnTo>
                    <a:lnTo>
                      <a:pt x="103" y="288"/>
                    </a:lnTo>
                    <a:lnTo>
                      <a:pt x="117" y="283"/>
                    </a:lnTo>
                    <a:lnTo>
                      <a:pt x="132" y="279"/>
                    </a:lnTo>
                    <a:lnTo>
                      <a:pt x="149" y="276"/>
                    </a:lnTo>
                    <a:lnTo>
                      <a:pt x="164" y="275"/>
                    </a:lnTo>
                    <a:lnTo>
                      <a:pt x="166" y="275"/>
                    </a:lnTo>
                    <a:lnTo>
                      <a:pt x="166"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3" name="Freeform 303"/>
              <p:cNvSpPr>
                <a:spLocks/>
              </p:cNvSpPr>
              <p:nvPr/>
            </p:nvSpPr>
            <p:spPr bwMode="auto">
              <a:xfrm>
                <a:off x="4871" y="3385"/>
                <a:ext cx="51" cy="100"/>
              </a:xfrm>
              <a:custGeom>
                <a:avLst/>
                <a:gdLst>
                  <a:gd name="T0" fmla="*/ 139 w 203"/>
                  <a:gd name="T1" fmla="*/ 207 h 402"/>
                  <a:gd name="T2" fmla="*/ 152 w 203"/>
                  <a:gd name="T3" fmla="*/ 213 h 402"/>
                  <a:gd name="T4" fmla="*/ 164 w 203"/>
                  <a:gd name="T5" fmla="*/ 222 h 402"/>
                  <a:gd name="T6" fmla="*/ 176 w 203"/>
                  <a:gd name="T7" fmla="*/ 231 h 402"/>
                  <a:gd name="T8" fmla="*/ 185 w 203"/>
                  <a:gd name="T9" fmla="*/ 244 h 402"/>
                  <a:gd name="T10" fmla="*/ 193 w 203"/>
                  <a:gd name="T11" fmla="*/ 256 h 402"/>
                  <a:gd name="T12" fmla="*/ 198 w 203"/>
                  <a:gd name="T13" fmla="*/ 270 h 402"/>
                  <a:gd name="T14" fmla="*/ 201 w 203"/>
                  <a:gd name="T15" fmla="*/ 284 h 402"/>
                  <a:gd name="T16" fmla="*/ 203 w 203"/>
                  <a:gd name="T17" fmla="*/ 300 h 402"/>
                  <a:gd name="T18" fmla="*/ 201 w 203"/>
                  <a:gd name="T19" fmla="*/ 311 h 402"/>
                  <a:gd name="T20" fmla="*/ 200 w 203"/>
                  <a:gd name="T21" fmla="*/ 320 h 402"/>
                  <a:gd name="T22" fmla="*/ 198 w 203"/>
                  <a:gd name="T23" fmla="*/ 330 h 402"/>
                  <a:gd name="T24" fmla="*/ 195 w 203"/>
                  <a:gd name="T25" fmla="*/ 339 h 402"/>
                  <a:gd name="T26" fmla="*/ 190 w 203"/>
                  <a:gd name="T27" fmla="*/ 348 h 402"/>
                  <a:gd name="T28" fmla="*/ 185 w 203"/>
                  <a:gd name="T29" fmla="*/ 357 h 402"/>
                  <a:gd name="T30" fmla="*/ 180 w 203"/>
                  <a:gd name="T31" fmla="*/ 365 h 402"/>
                  <a:gd name="T32" fmla="*/ 172 w 203"/>
                  <a:gd name="T33" fmla="*/ 372 h 402"/>
                  <a:gd name="T34" fmla="*/ 166 w 203"/>
                  <a:gd name="T35" fmla="*/ 379 h 402"/>
                  <a:gd name="T36" fmla="*/ 158 w 203"/>
                  <a:gd name="T37" fmla="*/ 384 h 402"/>
                  <a:gd name="T38" fmla="*/ 149 w 203"/>
                  <a:gd name="T39" fmla="*/ 389 h 402"/>
                  <a:gd name="T40" fmla="*/ 140 w 203"/>
                  <a:gd name="T41" fmla="*/ 394 h 402"/>
                  <a:gd name="T42" fmla="*/ 131 w 203"/>
                  <a:gd name="T43" fmla="*/ 397 h 402"/>
                  <a:gd name="T44" fmla="*/ 121 w 203"/>
                  <a:gd name="T45" fmla="*/ 399 h 402"/>
                  <a:gd name="T46" fmla="*/ 111 w 203"/>
                  <a:gd name="T47" fmla="*/ 402 h 402"/>
                  <a:gd name="T48" fmla="*/ 101 w 203"/>
                  <a:gd name="T49" fmla="*/ 402 h 402"/>
                  <a:gd name="T50" fmla="*/ 91 w 203"/>
                  <a:gd name="T51" fmla="*/ 402 h 402"/>
                  <a:gd name="T52" fmla="*/ 80 w 203"/>
                  <a:gd name="T53" fmla="*/ 399 h 402"/>
                  <a:gd name="T54" fmla="*/ 71 w 203"/>
                  <a:gd name="T55" fmla="*/ 397 h 402"/>
                  <a:gd name="T56" fmla="*/ 61 w 203"/>
                  <a:gd name="T57" fmla="*/ 394 h 402"/>
                  <a:gd name="T58" fmla="*/ 52 w 203"/>
                  <a:gd name="T59" fmla="*/ 389 h 402"/>
                  <a:gd name="T60" fmla="*/ 45 w 203"/>
                  <a:gd name="T61" fmla="*/ 384 h 402"/>
                  <a:gd name="T62" fmla="*/ 37 w 203"/>
                  <a:gd name="T63" fmla="*/ 379 h 402"/>
                  <a:gd name="T64" fmla="*/ 29 w 203"/>
                  <a:gd name="T65" fmla="*/ 372 h 402"/>
                  <a:gd name="T66" fmla="*/ 23 w 203"/>
                  <a:gd name="T67" fmla="*/ 365 h 402"/>
                  <a:gd name="T68" fmla="*/ 17 w 203"/>
                  <a:gd name="T69" fmla="*/ 357 h 402"/>
                  <a:gd name="T70" fmla="*/ 11 w 203"/>
                  <a:gd name="T71" fmla="*/ 348 h 402"/>
                  <a:gd name="T72" fmla="*/ 8 w 203"/>
                  <a:gd name="T73" fmla="*/ 339 h 402"/>
                  <a:gd name="T74" fmla="*/ 4 w 203"/>
                  <a:gd name="T75" fmla="*/ 330 h 402"/>
                  <a:gd name="T76" fmla="*/ 1 w 203"/>
                  <a:gd name="T77" fmla="*/ 320 h 402"/>
                  <a:gd name="T78" fmla="*/ 0 w 203"/>
                  <a:gd name="T79" fmla="*/ 311 h 402"/>
                  <a:gd name="T80" fmla="*/ 0 w 203"/>
                  <a:gd name="T81" fmla="*/ 300 h 402"/>
                  <a:gd name="T82" fmla="*/ 1 w 203"/>
                  <a:gd name="T83" fmla="*/ 284 h 402"/>
                  <a:gd name="T84" fmla="*/ 4 w 203"/>
                  <a:gd name="T85" fmla="*/ 270 h 402"/>
                  <a:gd name="T86" fmla="*/ 10 w 203"/>
                  <a:gd name="T87" fmla="*/ 256 h 402"/>
                  <a:gd name="T88" fmla="*/ 18 w 203"/>
                  <a:gd name="T89" fmla="*/ 244 h 402"/>
                  <a:gd name="T90" fmla="*/ 27 w 203"/>
                  <a:gd name="T91" fmla="*/ 231 h 402"/>
                  <a:gd name="T92" fmla="*/ 37 w 203"/>
                  <a:gd name="T93" fmla="*/ 222 h 402"/>
                  <a:gd name="T94" fmla="*/ 50 w 203"/>
                  <a:gd name="T95" fmla="*/ 213 h 402"/>
                  <a:gd name="T96" fmla="*/ 62 w 203"/>
                  <a:gd name="T97" fmla="*/ 207 h 402"/>
                  <a:gd name="T98" fmla="*/ 62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2" y="213"/>
                    </a:lnTo>
                    <a:lnTo>
                      <a:pt x="164" y="222"/>
                    </a:lnTo>
                    <a:lnTo>
                      <a:pt x="176" y="231"/>
                    </a:lnTo>
                    <a:lnTo>
                      <a:pt x="185" y="244"/>
                    </a:lnTo>
                    <a:lnTo>
                      <a:pt x="193" y="256"/>
                    </a:lnTo>
                    <a:lnTo>
                      <a:pt x="198" y="270"/>
                    </a:lnTo>
                    <a:lnTo>
                      <a:pt x="201" y="284"/>
                    </a:lnTo>
                    <a:lnTo>
                      <a:pt x="203" y="300"/>
                    </a:lnTo>
                    <a:lnTo>
                      <a:pt x="201" y="311"/>
                    </a:lnTo>
                    <a:lnTo>
                      <a:pt x="200" y="320"/>
                    </a:lnTo>
                    <a:lnTo>
                      <a:pt x="198" y="330"/>
                    </a:lnTo>
                    <a:lnTo>
                      <a:pt x="195" y="339"/>
                    </a:lnTo>
                    <a:lnTo>
                      <a:pt x="190" y="348"/>
                    </a:lnTo>
                    <a:lnTo>
                      <a:pt x="185" y="357"/>
                    </a:lnTo>
                    <a:lnTo>
                      <a:pt x="180" y="365"/>
                    </a:lnTo>
                    <a:lnTo>
                      <a:pt x="172" y="372"/>
                    </a:lnTo>
                    <a:lnTo>
                      <a:pt x="166" y="379"/>
                    </a:lnTo>
                    <a:lnTo>
                      <a:pt x="158" y="384"/>
                    </a:lnTo>
                    <a:lnTo>
                      <a:pt x="149" y="389"/>
                    </a:lnTo>
                    <a:lnTo>
                      <a:pt x="140" y="394"/>
                    </a:lnTo>
                    <a:lnTo>
                      <a:pt x="131" y="397"/>
                    </a:lnTo>
                    <a:lnTo>
                      <a:pt x="121" y="399"/>
                    </a:lnTo>
                    <a:lnTo>
                      <a:pt x="111" y="402"/>
                    </a:lnTo>
                    <a:lnTo>
                      <a:pt x="101" y="402"/>
                    </a:lnTo>
                    <a:lnTo>
                      <a:pt x="91" y="402"/>
                    </a:lnTo>
                    <a:lnTo>
                      <a:pt x="80" y="399"/>
                    </a:lnTo>
                    <a:lnTo>
                      <a:pt x="71" y="397"/>
                    </a:lnTo>
                    <a:lnTo>
                      <a:pt x="61" y="394"/>
                    </a:lnTo>
                    <a:lnTo>
                      <a:pt x="52" y="389"/>
                    </a:lnTo>
                    <a:lnTo>
                      <a:pt x="45" y="384"/>
                    </a:lnTo>
                    <a:lnTo>
                      <a:pt x="37" y="379"/>
                    </a:lnTo>
                    <a:lnTo>
                      <a:pt x="29" y="372"/>
                    </a:lnTo>
                    <a:lnTo>
                      <a:pt x="23" y="365"/>
                    </a:lnTo>
                    <a:lnTo>
                      <a:pt x="17" y="357"/>
                    </a:lnTo>
                    <a:lnTo>
                      <a:pt x="11" y="348"/>
                    </a:lnTo>
                    <a:lnTo>
                      <a:pt x="8" y="339"/>
                    </a:lnTo>
                    <a:lnTo>
                      <a:pt x="4" y="330"/>
                    </a:lnTo>
                    <a:lnTo>
                      <a:pt x="1" y="320"/>
                    </a:lnTo>
                    <a:lnTo>
                      <a:pt x="0" y="311"/>
                    </a:lnTo>
                    <a:lnTo>
                      <a:pt x="0" y="300"/>
                    </a:lnTo>
                    <a:lnTo>
                      <a:pt x="1" y="284"/>
                    </a:lnTo>
                    <a:lnTo>
                      <a:pt x="4" y="270"/>
                    </a:lnTo>
                    <a:lnTo>
                      <a:pt x="10" y="256"/>
                    </a:lnTo>
                    <a:lnTo>
                      <a:pt x="18" y="244"/>
                    </a:lnTo>
                    <a:lnTo>
                      <a:pt x="27" y="231"/>
                    </a:lnTo>
                    <a:lnTo>
                      <a:pt x="37" y="222"/>
                    </a:lnTo>
                    <a:lnTo>
                      <a:pt x="50" y="213"/>
                    </a:lnTo>
                    <a:lnTo>
                      <a:pt x="62" y="207"/>
                    </a:lnTo>
                    <a:lnTo>
                      <a:pt x="62"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4" name="Freeform 304"/>
              <p:cNvSpPr>
                <a:spLocks/>
              </p:cNvSpPr>
              <p:nvPr/>
            </p:nvSpPr>
            <p:spPr bwMode="auto">
              <a:xfrm>
                <a:off x="5253" y="3410"/>
                <a:ext cx="69" cy="164"/>
              </a:xfrm>
              <a:custGeom>
                <a:avLst/>
                <a:gdLst>
                  <a:gd name="T0" fmla="*/ 204 w 273"/>
                  <a:gd name="T1" fmla="*/ 0 h 655"/>
                  <a:gd name="T2" fmla="*/ 178 w 273"/>
                  <a:gd name="T3" fmla="*/ 179 h 655"/>
                  <a:gd name="T4" fmla="*/ 132 w 273"/>
                  <a:gd name="T5" fmla="*/ 195 h 655"/>
                  <a:gd name="T6" fmla="*/ 94 w 273"/>
                  <a:gd name="T7" fmla="*/ 219 h 655"/>
                  <a:gd name="T8" fmla="*/ 61 w 273"/>
                  <a:gd name="T9" fmla="*/ 249 h 655"/>
                  <a:gd name="T10" fmla="*/ 35 w 273"/>
                  <a:gd name="T11" fmla="*/ 283 h 655"/>
                  <a:gd name="T12" fmla="*/ 18 w 273"/>
                  <a:gd name="T13" fmla="*/ 320 h 655"/>
                  <a:gd name="T14" fmla="*/ 5 w 273"/>
                  <a:gd name="T15" fmla="*/ 360 h 655"/>
                  <a:gd name="T16" fmla="*/ 0 w 273"/>
                  <a:gd name="T17" fmla="*/ 400 h 655"/>
                  <a:gd name="T18" fmla="*/ 1 w 273"/>
                  <a:gd name="T19" fmla="*/ 442 h 655"/>
                  <a:gd name="T20" fmla="*/ 10 w 273"/>
                  <a:gd name="T21" fmla="*/ 482 h 655"/>
                  <a:gd name="T22" fmla="*/ 24 w 273"/>
                  <a:gd name="T23" fmla="*/ 521 h 655"/>
                  <a:gd name="T24" fmla="*/ 46 w 273"/>
                  <a:gd name="T25" fmla="*/ 557 h 655"/>
                  <a:gd name="T26" fmla="*/ 75 w 273"/>
                  <a:gd name="T27" fmla="*/ 589 h 655"/>
                  <a:gd name="T28" fmla="*/ 109 w 273"/>
                  <a:gd name="T29" fmla="*/ 616 h 655"/>
                  <a:gd name="T30" fmla="*/ 151 w 273"/>
                  <a:gd name="T31" fmla="*/ 637 h 655"/>
                  <a:gd name="T32" fmla="*/ 201 w 273"/>
                  <a:gd name="T33" fmla="*/ 651 h 655"/>
                  <a:gd name="T34" fmla="*/ 225 w 273"/>
                  <a:gd name="T35" fmla="*/ 585 h 655"/>
                  <a:gd name="T36" fmla="*/ 187 w 273"/>
                  <a:gd name="T37" fmla="*/ 575 h 655"/>
                  <a:gd name="T38" fmla="*/ 155 w 273"/>
                  <a:gd name="T39" fmla="*/ 560 h 655"/>
                  <a:gd name="T40" fmla="*/ 128 w 273"/>
                  <a:gd name="T41" fmla="*/ 539 h 655"/>
                  <a:gd name="T42" fmla="*/ 107 w 273"/>
                  <a:gd name="T43" fmla="*/ 514 h 655"/>
                  <a:gd name="T44" fmla="*/ 92 w 273"/>
                  <a:gd name="T45" fmla="*/ 487 h 655"/>
                  <a:gd name="T46" fmla="*/ 80 w 273"/>
                  <a:gd name="T47" fmla="*/ 456 h 655"/>
                  <a:gd name="T48" fmla="*/ 76 w 273"/>
                  <a:gd name="T49" fmla="*/ 426 h 655"/>
                  <a:gd name="T50" fmla="*/ 76 w 273"/>
                  <a:gd name="T51" fmla="*/ 394 h 655"/>
                  <a:gd name="T52" fmla="*/ 81 w 273"/>
                  <a:gd name="T53" fmla="*/ 363 h 655"/>
                  <a:gd name="T54" fmla="*/ 93 w 273"/>
                  <a:gd name="T55" fmla="*/ 334 h 655"/>
                  <a:gd name="T56" fmla="*/ 109 w 273"/>
                  <a:gd name="T57" fmla="*/ 306 h 655"/>
                  <a:gd name="T58" fmla="*/ 132 w 273"/>
                  <a:gd name="T59" fmla="*/ 282 h 655"/>
                  <a:gd name="T60" fmla="*/ 159 w 273"/>
                  <a:gd name="T61" fmla="*/ 263 h 655"/>
                  <a:gd name="T62" fmla="*/ 192 w 273"/>
                  <a:gd name="T63" fmla="*/ 247 h 655"/>
                  <a:gd name="T64" fmla="*/ 229 w 273"/>
                  <a:gd name="T65" fmla="*/ 238 h 655"/>
                  <a:gd name="T66" fmla="*/ 273 w 273"/>
                  <a:gd name="T67" fmla="*/ 236 h 655"/>
                  <a:gd name="T68" fmla="*/ 269 w 273"/>
                  <a:gd name="T69" fmla="*/ 201 h 655"/>
                  <a:gd name="T70" fmla="*/ 269 w 273"/>
                  <a:gd name="T71" fmla="*/ 182 h 655"/>
                  <a:gd name="T72" fmla="*/ 273 w 273"/>
                  <a:gd name="T73" fmla="*/ 167 h 655"/>
                  <a:gd name="T74" fmla="*/ 261 w 273"/>
                  <a:gd name="T75" fmla="*/ 167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9"/>
                    </a:lnTo>
                    <a:lnTo>
                      <a:pt x="154" y="186"/>
                    </a:lnTo>
                    <a:lnTo>
                      <a:pt x="132" y="195"/>
                    </a:lnTo>
                    <a:lnTo>
                      <a:pt x="112" y="207"/>
                    </a:lnTo>
                    <a:lnTo>
                      <a:pt x="94" y="219"/>
                    </a:lnTo>
                    <a:lnTo>
                      <a:pt x="76" y="233"/>
                    </a:lnTo>
                    <a:lnTo>
                      <a:pt x="61" y="249"/>
                    </a:lnTo>
                    <a:lnTo>
                      <a:pt x="48" y="265"/>
                    </a:lnTo>
                    <a:lnTo>
                      <a:pt x="35" y="283"/>
                    </a:lnTo>
                    <a:lnTo>
                      <a:pt x="25" y="301"/>
                    </a:lnTo>
                    <a:lnTo>
                      <a:pt x="18" y="320"/>
                    </a:lnTo>
                    <a:lnTo>
                      <a:pt x="10" y="339"/>
                    </a:lnTo>
                    <a:lnTo>
                      <a:pt x="5" y="360"/>
                    </a:lnTo>
                    <a:lnTo>
                      <a:pt x="1" y="380"/>
                    </a:lnTo>
                    <a:lnTo>
                      <a:pt x="0" y="400"/>
                    </a:lnTo>
                    <a:lnTo>
                      <a:pt x="0" y="421"/>
                    </a:lnTo>
                    <a:lnTo>
                      <a:pt x="1" y="442"/>
                    </a:lnTo>
                    <a:lnTo>
                      <a:pt x="5" y="463"/>
                    </a:lnTo>
                    <a:lnTo>
                      <a:pt x="10" y="482"/>
                    </a:lnTo>
                    <a:lnTo>
                      <a:pt x="16" y="502"/>
                    </a:lnTo>
                    <a:lnTo>
                      <a:pt x="24" y="521"/>
                    </a:lnTo>
                    <a:lnTo>
                      <a:pt x="34" y="539"/>
                    </a:lnTo>
                    <a:lnTo>
                      <a:pt x="46" y="557"/>
                    </a:lnTo>
                    <a:lnTo>
                      <a:pt x="60" y="574"/>
                    </a:lnTo>
                    <a:lnTo>
                      <a:pt x="75" y="589"/>
                    </a:lnTo>
                    <a:lnTo>
                      <a:pt x="92" y="603"/>
                    </a:lnTo>
                    <a:lnTo>
                      <a:pt x="109" y="616"/>
                    </a:lnTo>
                    <a:lnTo>
                      <a:pt x="130" y="627"/>
                    </a:lnTo>
                    <a:lnTo>
                      <a:pt x="151" y="637"/>
                    </a:lnTo>
                    <a:lnTo>
                      <a:pt x="176" y="645"/>
                    </a:lnTo>
                    <a:lnTo>
                      <a:pt x="201" y="651"/>
                    </a:lnTo>
                    <a:lnTo>
                      <a:pt x="228" y="655"/>
                    </a:lnTo>
                    <a:lnTo>
                      <a:pt x="225" y="585"/>
                    </a:lnTo>
                    <a:lnTo>
                      <a:pt x="205" y="581"/>
                    </a:lnTo>
                    <a:lnTo>
                      <a:pt x="187" y="575"/>
                    </a:lnTo>
                    <a:lnTo>
                      <a:pt x="171" y="569"/>
                    </a:lnTo>
                    <a:lnTo>
                      <a:pt x="155" y="560"/>
                    </a:lnTo>
                    <a:lnTo>
                      <a:pt x="141" y="549"/>
                    </a:lnTo>
                    <a:lnTo>
                      <a:pt x="128" y="539"/>
                    </a:lnTo>
                    <a:lnTo>
                      <a:pt x="117" y="527"/>
                    </a:lnTo>
                    <a:lnTo>
                      <a:pt x="107" y="514"/>
                    </a:lnTo>
                    <a:lnTo>
                      <a:pt x="98" y="501"/>
                    </a:lnTo>
                    <a:lnTo>
                      <a:pt x="92" y="487"/>
                    </a:lnTo>
                    <a:lnTo>
                      <a:pt x="85" y="472"/>
                    </a:lnTo>
                    <a:lnTo>
                      <a:pt x="80" y="456"/>
                    </a:lnTo>
                    <a:lnTo>
                      <a:pt x="77" y="441"/>
                    </a:lnTo>
                    <a:lnTo>
                      <a:pt x="76" y="426"/>
                    </a:lnTo>
                    <a:lnTo>
                      <a:pt x="75" y="409"/>
                    </a:lnTo>
                    <a:lnTo>
                      <a:pt x="76" y="394"/>
                    </a:lnTo>
                    <a:lnTo>
                      <a:pt x="79" y="379"/>
                    </a:lnTo>
                    <a:lnTo>
                      <a:pt x="81" y="363"/>
                    </a:lnTo>
                    <a:lnTo>
                      <a:pt x="86" y="348"/>
                    </a:lnTo>
                    <a:lnTo>
                      <a:pt x="93" y="334"/>
                    </a:lnTo>
                    <a:lnTo>
                      <a:pt x="100" y="320"/>
                    </a:lnTo>
                    <a:lnTo>
                      <a:pt x="109" y="306"/>
                    </a:lnTo>
                    <a:lnTo>
                      <a:pt x="120" y="293"/>
                    </a:lnTo>
                    <a:lnTo>
                      <a:pt x="132" y="282"/>
                    </a:lnTo>
                    <a:lnTo>
                      <a:pt x="145" y="272"/>
                    </a:lnTo>
                    <a:lnTo>
                      <a:pt x="159" y="263"/>
                    </a:lnTo>
                    <a:lnTo>
                      <a:pt x="174" y="254"/>
                    </a:lnTo>
                    <a:lnTo>
                      <a:pt x="192" y="247"/>
                    </a:lnTo>
                    <a:lnTo>
                      <a:pt x="210" y="242"/>
                    </a:lnTo>
                    <a:lnTo>
                      <a:pt x="229" y="238"/>
                    </a:lnTo>
                    <a:lnTo>
                      <a:pt x="251" y="236"/>
                    </a:lnTo>
                    <a:lnTo>
                      <a:pt x="273" y="236"/>
                    </a:lnTo>
                    <a:lnTo>
                      <a:pt x="270" y="219"/>
                    </a:lnTo>
                    <a:lnTo>
                      <a:pt x="269" y="201"/>
                    </a:lnTo>
                    <a:lnTo>
                      <a:pt x="269" y="191"/>
                    </a:lnTo>
                    <a:lnTo>
                      <a:pt x="269" y="182"/>
                    </a:lnTo>
                    <a:lnTo>
                      <a:pt x="270" y="173"/>
                    </a:lnTo>
                    <a:lnTo>
                      <a:pt x="273" y="167"/>
                    </a:lnTo>
                    <a:lnTo>
                      <a:pt x="266" y="167"/>
                    </a:lnTo>
                    <a:lnTo>
                      <a:pt x="261" y="167"/>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5" name="Freeform 305"/>
              <p:cNvSpPr>
                <a:spLocks/>
              </p:cNvSpPr>
              <p:nvPr/>
            </p:nvSpPr>
            <p:spPr bwMode="auto">
              <a:xfrm>
                <a:off x="1289" y="3785"/>
                <a:ext cx="87" cy="112"/>
              </a:xfrm>
              <a:custGeom>
                <a:avLst/>
                <a:gdLst>
                  <a:gd name="T0" fmla="*/ 350 w 350"/>
                  <a:gd name="T1" fmla="*/ 448 h 448"/>
                  <a:gd name="T2" fmla="*/ 350 w 350"/>
                  <a:gd name="T3" fmla="*/ 201 h 448"/>
                  <a:gd name="T4" fmla="*/ 245 w 350"/>
                  <a:gd name="T5" fmla="*/ 201 h 448"/>
                  <a:gd name="T6" fmla="*/ 241 w 350"/>
                  <a:gd name="T7" fmla="*/ 160 h 448"/>
                  <a:gd name="T8" fmla="*/ 236 w 350"/>
                  <a:gd name="T9" fmla="*/ 122 h 448"/>
                  <a:gd name="T10" fmla="*/ 232 w 350"/>
                  <a:gd name="T11" fmla="*/ 104 h 448"/>
                  <a:gd name="T12" fmla="*/ 228 w 350"/>
                  <a:gd name="T13" fmla="*/ 87 h 448"/>
                  <a:gd name="T14" fmla="*/ 225 w 350"/>
                  <a:gd name="T15" fmla="*/ 72 h 448"/>
                  <a:gd name="T16" fmla="*/ 220 w 350"/>
                  <a:gd name="T17" fmla="*/ 58 h 448"/>
                  <a:gd name="T18" fmla="*/ 214 w 350"/>
                  <a:gd name="T19" fmla="*/ 45 h 448"/>
                  <a:gd name="T20" fmla="*/ 209 w 350"/>
                  <a:gd name="T21" fmla="*/ 34 h 448"/>
                  <a:gd name="T22" fmla="*/ 204 w 350"/>
                  <a:gd name="T23" fmla="*/ 23 h 448"/>
                  <a:gd name="T24" fmla="*/ 198 w 350"/>
                  <a:gd name="T25" fmla="*/ 16 h 448"/>
                  <a:gd name="T26" fmla="*/ 193 w 350"/>
                  <a:gd name="T27" fmla="*/ 9 h 448"/>
                  <a:gd name="T28" fmla="*/ 186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6 h 448"/>
                  <a:gd name="T42" fmla="*/ 142 w 350"/>
                  <a:gd name="T43" fmla="*/ 23 h 448"/>
                  <a:gd name="T44" fmla="*/ 137 w 350"/>
                  <a:gd name="T45" fmla="*/ 34 h 448"/>
                  <a:gd name="T46" fmla="*/ 132 w 350"/>
                  <a:gd name="T47" fmla="*/ 45 h 448"/>
                  <a:gd name="T48" fmla="*/ 126 w 350"/>
                  <a:gd name="T49" fmla="*/ 58 h 448"/>
                  <a:gd name="T50" fmla="*/ 123 w 350"/>
                  <a:gd name="T51" fmla="*/ 72 h 448"/>
                  <a:gd name="T52" fmla="*/ 118 w 350"/>
                  <a:gd name="T53" fmla="*/ 87 h 448"/>
                  <a:gd name="T54" fmla="*/ 114 w 350"/>
                  <a:gd name="T55" fmla="*/ 104 h 448"/>
                  <a:gd name="T56" fmla="*/ 111 w 350"/>
                  <a:gd name="T57" fmla="*/ 122 h 448"/>
                  <a:gd name="T58" fmla="*/ 105 w 350"/>
                  <a:gd name="T59" fmla="*/ 160 h 448"/>
                  <a:gd name="T60" fmla="*/ 101 w 350"/>
                  <a:gd name="T61" fmla="*/ 201 h 448"/>
                  <a:gd name="T62" fmla="*/ 0 w 350"/>
                  <a:gd name="T63" fmla="*/ 201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1"/>
                    </a:lnTo>
                    <a:lnTo>
                      <a:pt x="245" y="201"/>
                    </a:lnTo>
                    <a:lnTo>
                      <a:pt x="241" y="160"/>
                    </a:lnTo>
                    <a:lnTo>
                      <a:pt x="236" y="122"/>
                    </a:lnTo>
                    <a:lnTo>
                      <a:pt x="232" y="104"/>
                    </a:lnTo>
                    <a:lnTo>
                      <a:pt x="228" y="87"/>
                    </a:lnTo>
                    <a:lnTo>
                      <a:pt x="225" y="72"/>
                    </a:lnTo>
                    <a:lnTo>
                      <a:pt x="220" y="58"/>
                    </a:lnTo>
                    <a:lnTo>
                      <a:pt x="214" y="45"/>
                    </a:lnTo>
                    <a:lnTo>
                      <a:pt x="209" y="34"/>
                    </a:lnTo>
                    <a:lnTo>
                      <a:pt x="204" y="23"/>
                    </a:lnTo>
                    <a:lnTo>
                      <a:pt x="198" y="16"/>
                    </a:lnTo>
                    <a:lnTo>
                      <a:pt x="193" y="9"/>
                    </a:lnTo>
                    <a:lnTo>
                      <a:pt x="186" y="4"/>
                    </a:lnTo>
                    <a:lnTo>
                      <a:pt x="180" y="0"/>
                    </a:lnTo>
                    <a:lnTo>
                      <a:pt x="174" y="0"/>
                    </a:lnTo>
                    <a:lnTo>
                      <a:pt x="166" y="0"/>
                    </a:lnTo>
                    <a:lnTo>
                      <a:pt x="160" y="4"/>
                    </a:lnTo>
                    <a:lnTo>
                      <a:pt x="155" y="9"/>
                    </a:lnTo>
                    <a:lnTo>
                      <a:pt x="148" y="16"/>
                    </a:lnTo>
                    <a:lnTo>
                      <a:pt x="142" y="23"/>
                    </a:lnTo>
                    <a:lnTo>
                      <a:pt x="137" y="34"/>
                    </a:lnTo>
                    <a:lnTo>
                      <a:pt x="132" y="45"/>
                    </a:lnTo>
                    <a:lnTo>
                      <a:pt x="126" y="58"/>
                    </a:lnTo>
                    <a:lnTo>
                      <a:pt x="123" y="72"/>
                    </a:lnTo>
                    <a:lnTo>
                      <a:pt x="118" y="87"/>
                    </a:lnTo>
                    <a:lnTo>
                      <a:pt x="114" y="104"/>
                    </a:lnTo>
                    <a:lnTo>
                      <a:pt x="111" y="122"/>
                    </a:lnTo>
                    <a:lnTo>
                      <a:pt x="105" y="160"/>
                    </a:lnTo>
                    <a:lnTo>
                      <a:pt x="101" y="201"/>
                    </a:lnTo>
                    <a:lnTo>
                      <a:pt x="0" y="201"/>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6" name="Freeform 306"/>
              <p:cNvSpPr>
                <a:spLocks/>
              </p:cNvSpPr>
              <p:nvPr/>
            </p:nvSpPr>
            <p:spPr bwMode="auto">
              <a:xfrm>
                <a:off x="1661" y="3720"/>
                <a:ext cx="138" cy="108"/>
              </a:xfrm>
              <a:custGeom>
                <a:avLst/>
                <a:gdLst>
                  <a:gd name="T0" fmla="*/ 167 w 551"/>
                  <a:gd name="T1" fmla="*/ 155 h 430"/>
                  <a:gd name="T2" fmla="*/ 182 w 551"/>
                  <a:gd name="T3" fmla="*/ 153 h 430"/>
                  <a:gd name="T4" fmla="*/ 213 w 551"/>
                  <a:gd name="T5" fmla="*/ 144 h 430"/>
                  <a:gd name="T6" fmla="*/ 239 w 551"/>
                  <a:gd name="T7" fmla="*/ 130 h 430"/>
                  <a:gd name="T8" fmla="*/ 265 w 551"/>
                  <a:gd name="T9" fmla="*/ 111 h 430"/>
                  <a:gd name="T10" fmla="*/ 288 w 551"/>
                  <a:gd name="T11" fmla="*/ 111 h 430"/>
                  <a:gd name="T12" fmla="*/ 312 w 551"/>
                  <a:gd name="T13" fmla="*/ 130 h 430"/>
                  <a:gd name="T14" fmla="*/ 340 w 551"/>
                  <a:gd name="T15" fmla="*/ 144 h 430"/>
                  <a:gd name="T16" fmla="*/ 371 w 551"/>
                  <a:gd name="T17" fmla="*/ 153 h 430"/>
                  <a:gd name="T18" fmla="*/ 386 w 551"/>
                  <a:gd name="T19" fmla="*/ 155 h 430"/>
                  <a:gd name="T20" fmla="*/ 387 w 551"/>
                  <a:gd name="T21" fmla="*/ 155 h 430"/>
                  <a:gd name="T22" fmla="*/ 403 w 551"/>
                  <a:gd name="T23" fmla="*/ 153 h 430"/>
                  <a:gd name="T24" fmla="*/ 432 w 551"/>
                  <a:gd name="T25" fmla="*/ 148 h 430"/>
                  <a:gd name="T26" fmla="*/ 459 w 551"/>
                  <a:gd name="T27" fmla="*/ 139 h 430"/>
                  <a:gd name="T28" fmla="*/ 483 w 551"/>
                  <a:gd name="T29" fmla="*/ 125 h 430"/>
                  <a:gd name="T30" fmla="*/ 505 w 551"/>
                  <a:gd name="T31" fmla="*/ 107 h 430"/>
                  <a:gd name="T32" fmla="*/ 522 w 551"/>
                  <a:gd name="T33" fmla="*/ 86 h 430"/>
                  <a:gd name="T34" fmla="*/ 537 w 551"/>
                  <a:gd name="T35" fmla="*/ 62 h 430"/>
                  <a:gd name="T36" fmla="*/ 547 w 551"/>
                  <a:gd name="T37" fmla="*/ 35 h 430"/>
                  <a:gd name="T38" fmla="*/ 551 w 551"/>
                  <a:gd name="T39" fmla="*/ 218 h 430"/>
                  <a:gd name="T40" fmla="*/ 324 w 551"/>
                  <a:gd name="T41" fmla="*/ 430 h 430"/>
                  <a:gd name="T42" fmla="*/ 232 w 551"/>
                  <a:gd name="T43" fmla="*/ 218 h 430"/>
                  <a:gd name="T44" fmla="*/ 0 w 551"/>
                  <a:gd name="T45" fmla="*/ 0 h 430"/>
                  <a:gd name="T46" fmla="*/ 5 w 551"/>
                  <a:gd name="T47" fmla="*/ 32 h 430"/>
                  <a:gd name="T48" fmla="*/ 16 w 551"/>
                  <a:gd name="T49" fmla="*/ 60 h 430"/>
                  <a:gd name="T50" fmla="*/ 32 w 551"/>
                  <a:gd name="T51" fmla="*/ 87 h 430"/>
                  <a:gd name="T52" fmla="*/ 52 w 551"/>
                  <a:gd name="T53" fmla="*/ 110 h 430"/>
                  <a:gd name="T54" fmla="*/ 75 w 551"/>
                  <a:gd name="T55" fmla="*/ 129 h 430"/>
                  <a:gd name="T56" fmla="*/ 103 w 551"/>
                  <a:gd name="T57" fmla="*/ 143 h 430"/>
                  <a:gd name="T58" fmla="*/ 132 w 551"/>
                  <a:gd name="T59" fmla="*/ 152 h 430"/>
                  <a:gd name="T60" fmla="*/ 164 w 551"/>
                  <a:gd name="T61" fmla="*/ 155 h 430"/>
                  <a:gd name="T62" fmla="*/ 165 w 551"/>
                  <a:gd name="T63" fmla="*/ 15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30">
                    <a:moveTo>
                      <a:pt x="165" y="155"/>
                    </a:moveTo>
                    <a:lnTo>
                      <a:pt x="167" y="155"/>
                    </a:lnTo>
                    <a:lnTo>
                      <a:pt x="167" y="155"/>
                    </a:lnTo>
                    <a:lnTo>
                      <a:pt x="182" y="153"/>
                    </a:lnTo>
                    <a:lnTo>
                      <a:pt x="197" y="150"/>
                    </a:lnTo>
                    <a:lnTo>
                      <a:pt x="213" y="144"/>
                    </a:lnTo>
                    <a:lnTo>
                      <a:pt x="227" y="138"/>
                    </a:lnTo>
                    <a:lnTo>
                      <a:pt x="239" y="130"/>
                    </a:lnTo>
                    <a:lnTo>
                      <a:pt x="253" y="120"/>
                    </a:lnTo>
                    <a:lnTo>
                      <a:pt x="265" y="111"/>
                    </a:lnTo>
                    <a:lnTo>
                      <a:pt x="276" y="101"/>
                    </a:lnTo>
                    <a:lnTo>
                      <a:pt x="288" y="111"/>
                    </a:lnTo>
                    <a:lnTo>
                      <a:pt x="299" y="120"/>
                    </a:lnTo>
                    <a:lnTo>
                      <a:pt x="312" y="130"/>
                    </a:lnTo>
                    <a:lnTo>
                      <a:pt x="326" y="138"/>
                    </a:lnTo>
                    <a:lnTo>
                      <a:pt x="340" y="144"/>
                    </a:lnTo>
                    <a:lnTo>
                      <a:pt x="355" y="150"/>
                    </a:lnTo>
                    <a:lnTo>
                      <a:pt x="371" y="153"/>
                    </a:lnTo>
                    <a:lnTo>
                      <a:pt x="386" y="155"/>
                    </a:lnTo>
                    <a:lnTo>
                      <a:pt x="386" y="155"/>
                    </a:lnTo>
                    <a:lnTo>
                      <a:pt x="387" y="155"/>
                    </a:lnTo>
                    <a:lnTo>
                      <a:pt x="387" y="155"/>
                    </a:lnTo>
                    <a:lnTo>
                      <a:pt x="389" y="155"/>
                    </a:lnTo>
                    <a:lnTo>
                      <a:pt x="403" y="153"/>
                    </a:lnTo>
                    <a:lnTo>
                      <a:pt x="418" y="152"/>
                    </a:lnTo>
                    <a:lnTo>
                      <a:pt x="432" y="148"/>
                    </a:lnTo>
                    <a:lnTo>
                      <a:pt x="445" y="144"/>
                    </a:lnTo>
                    <a:lnTo>
                      <a:pt x="459" y="139"/>
                    </a:lnTo>
                    <a:lnTo>
                      <a:pt x="470" y="133"/>
                    </a:lnTo>
                    <a:lnTo>
                      <a:pt x="483" y="125"/>
                    </a:lnTo>
                    <a:lnTo>
                      <a:pt x="493" y="116"/>
                    </a:lnTo>
                    <a:lnTo>
                      <a:pt x="505" y="107"/>
                    </a:lnTo>
                    <a:lnTo>
                      <a:pt x="514" y="97"/>
                    </a:lnTo>
                    <a:lnTo>
                      <a:pt x="522" y="86"/>
                    </a:lnTo>
                    <a:lnTo>
                      <a:pt x="530" y="74"/>
                    </a:lnTo>
                    <a:lnTo>
                      <a:pt x="537" y="62"/>
                    </a:lnTo>
                    <a:lnTo>
                      <a:pt x="542" y="49"/>
                    </a:lnTo>
                    <a:lnTo>
                      <a:pt x="547" y="35"/>
                    </a:lnTo>
                    <a:lnTo>
                      <a:pt x="551" y="21"/>
                    </a:lnTo>
                    <a:lnTo>
                      <a:pt x="551" y="218"/>
                    </a:lnTo>
                    <a:lnTo>
                      <a:pt x="324" y="218"/>
                    </a:lnTo>
                    <a:lnTo>
                      <a:pt x="324" y="430"/>
                    </a:lnTo>
                    <a:lnTo>
                      <a:pt x="232" y="430"/>
                    </a:lnTo>
                    <a:lnTo>
                      <a:pt x="232" y="218"/>
                    </a:lnTo>
                    <a:lnTo>
                      <a:pt x="0" y="218"/>
                    </a:lnTo>
                    <a:lnTo>
                      <a:pt x="0" y="0"/>
                    </a:lnTo>
                    <a:lnTo>
                      <a:pt x="2" y="17"/>
                    </a:lnTo>
                    <a:lnTo>
                      <a:pt x="5" y="32"/>
                    </a:lnTo>
                    <a:lnTo>
                      <a:pt x="10" y="46"/>
                    </a:lnTo>
                    <a:lnTo>
                      <a:pt x="16" y="60"/>
                    </a:lnTo>
                    <a:lnTo>
                      <a:pt x="23" y="74"/>
                    </a:lnTo>
                    <a:lnTo>
                      <a:pt x="32" y="87"/>
                    </a:lnTo>
                    <a:lnTo>
                      <a:pt x="41" y="99"/>
                    </a:lnTo>
                    <a:lnTo>
                      <a:pt x="52" y="110"/>
                    </a:lnTo>
                    <a:lnTo>
                      <a:pt x="63" y="120"/>
                    </a:lnTo>
                    <a:lnTo>
                      <a:pt x="75" y="129"/>
                    </a:lnTo>
                    <a:lnTo>
                      <a:pt x="89" y="137"/>
                    </a:lnTo>
                    <a:lnTo>
                      <a:pt x="103" y="143"/>
                    </a:lnTo>
                    <a:lnTo>
                      <a:pt x="117" y="148"/>
                    </a:lnTo>
                    <a:lnTo>
                      <a:pt x="132" y="152"/>
                    </a:lnTo>
                    <a:lnTo>
                      <a:pt x="148" y="153"/>
                    </a:lnTo>
                    <a:lnTo>
                      <a:pt x="164" y="155"/>
                    </a:lnTo>
                    <a:lnTo>
                      <a:pt x="165" y="155"/>
                    </a:lnTo>
                    <a:lnTo>
                      <a:pt x="165" y="15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7" name="Freeform 307"/>
              <p:cNvSpPr>
                <a:spLocks/>
              </p:cNvSpPr>
              <p:nvPr/>
            </p:nvSpPr>
            <p:spPr bwMode="auto">
              <a:xfrm>
                <a:off x="1478" y="3743"/>
                <a:ext cx="51" cy="100"/>
              </a:xfrm>
              <a:custGeom>
                <a:avLst/>
                <a:gdLst>
                  <a:gd name="T0" fmla="*/ 140 w 204"/>
                  <a:gd name="T1" fmla="*/ 195 h 401"/>
                  <a:gd name="T2" fmla="*/ 153 w 204"/>
                  <a:gd name="T3" fmla="*/ 189 h 401"/>
                  <a:gd name="T4" fmla="*/ 165 w 204"/>
                  <a:gd name="T5" fmla="*/ 180 h 401"/>
                  <a:gd name="T6" fmla="*/ 176 w 204"/>
                  <a:gd name="T7" fmla="*/ 169 h 401"/>
                  <a:gd name="T8" fmla="*/ 186 w 204"/>
                  <a:gd name="T9" fmla="*/ 158 h 401"/>
                  <a:gd name="T10" fmla="*/ 193 w 204"/>
                  <a:gd name="T11" fmla="*/ 145 h 401"/>
                  <a:gd name="T12" fmla="*/ 199 w 204"/>
                  <a:gd name="T13" fmla="*/ 131 h 401"/>
                  <a:gd name="T14" fmla="*/ 202 w 204"/>
                  <a:gd name="T15" fmla="*/ 116 h 401"/>
                  <a:gd name="T16" fmla="*/ 204 w 204"/>
                  <a:gd name="T17" fmla="*/ 101 h 401"/>
                  <a:gd name="T18" fmla="*/ 202 w 204"/>
                  <a:gd name="T19" fmla="*/ 90 h 401"/>
                  <a:gd name="T20" fmla="*/ 201 w 204"/>
                  <a:gd name="T21" fmla="*/ 80 h 401"/>
                  <a:gd name="T22" fmla="*/ 199 w 204"/>
                  <a:gd name="T23" fmla="*/ 71 h 401"/>
                  <a:gd name="T24" fmla="*/ 195 w 204"/>
                  <a:gd name="T25" fmla="*/ 61 h 401"/>
                  <a:gd name="T26" fmla="*/ 191 w 204"/>
                  <a:gd name="T27" fmla="*/ 52 h 401"/>
                  <a:gd name="T28" fmla="*/ 186 w 204"/>
                  <a:gd name="T29" fmla="*/ 44 h 401"/>
                  <a:gd name="T30" fmla="*/ 179 w 204"/>
                  <a:gd name="T31" fmla="*/ 37 h 401"/>
                  <a:gd name="T32" fmla="*/ 173 w 204"/>
                  <a:gd name="T33" fmla="*/ 29 h 401"/>
                  <a:gd name="T34" fmla="*/ 167 w 204"/>
                  <a:gd name="T35" fmla="*/ 23 h 401"/>
                  <a:gd name="T36" fmla="*/ 158 w 204"/>
                  <a:gd name="T37" fmla="*/ 16 h 401"/>
                  <a:gd name="T38" fmla="*/ 150 w 204"/>
                  <a:gd name="T39" fmla="*/ 11 h 401"/>
                  <a:gd name="T40" fmla="*/ 141 w 204"/>
                  <a:gd name="T41" fmla="*/ 8 h 401"/>
                  <a:gd name="T42" fmla="*/ 132 w 204"/>
                  <a:gd name="T43" fmla="*/ 4 h 401"/>
                  <a:gd name="T44" fmla="*/ 122 w 204"/>
                  <a:gd name="T45" fmla="*/ 1 h 401"/>
                  <a:gd name="T46" fmla="*/ 112 w 204"/>
                  <a:gd name="T47" fmla="*/ 0 h 401"/>
                  <a:gd name="T48" fmla="*/ 102 w 204"/>
                  <a:gd name="T49" fmla="*/ 0 h 401"/>
                  <a:gd name="T50" fmla="*/ 91 w 204"/>
                  <a:gd name="T51" fmla="*/ 0 h 401"/>
                  <a:gd name="T52" fmla="*/ 81 w 204"/>
                  <a:gd name="T53" fmla="*/ 1 h 401"/>
                  <a:gd name="T54" fmla="*/ 71 w 204"/>
                  <a:gd name="T55" fmla="*/ 4 h 401"/>
                  <a:gd name="T56" fmla="*/ 62 w 204"/>
                  <a:gd name="T57" fmla="*/ 8 h 401"/>
                  <a:gd name="T58" fmla="*/ 53 w 204"/>
                  <a:gd name="T59" fmla="*/ 11 h 401"/>
                  <a:gd name="T60" fmla="*/ 46 w 204"/>
                  <a:gd name="T61" fmla="*/ 16 h 401"/>
                  <a:gd name="T62" fmla="*/ 37 w 204"/>
                  <a:gd name="T63" fmla="*/ 23 h 401"/>
                  <a:gd name="T64" fmla="*/ 30 w 204"/>
                  <a:gd name="T65" fmla="*/ 29 h 401"/>
                  <a:gd name="T66" fmla="*/ 24 w 204"/>
                  <a:gd name="T67" fmla="*/ 37 h 401"/>
                  <a:gd name="T68" fmla="*/ 17 w 204"/>
                  <a:gd name="T69" fmla="*/ 44 h 401"/>
                  <a:gd name="T70" fmla="*/ 12 w 204"/>
                  <a:gd name="T71" fmla="*/ 52 h 401"/>
                  <a:gd name="T72" fmla="*/ 9 w 204"/>
                  <a:gd name="T73" fmla="*/ 61 h 401"/>
                  <a:gd name="T74" fmla="*/ 5 w 204"/>
                  <a:gd name="T75" fmla="*/ 71 h 401"/>
                  <a:gd name="T76" fmla="*/ 2 w 204"/>
                  <a:gd name="T77" fmla="*/ 80 h 401"/>
                  <a:gd name="T78" fmla="*/ 1 w 204"/>
                  <a:gd name="T79" fmla="*/ 90 h 401"/>
                  <a:gd name="T80" fmla="*/ 0 w 204"/>
                  <a:gd name="T81" fmla="*/ 101 h 401"/>
                  <a:gd name="T82" fmla="*/ 1 w 204"/>
                  <a:gd name="T83" fmla="*/ 116 h 401"/>
                  <a:gd name="T84" fmla="*/ 5 w 204"/>
                  <a:gd name="T85" fmla="*/ 131 h 401"/>
                  <a:gd name="T86" fmla="*/ 11 w 204"/>
                  <a:gd name="T87" fmla="*/ 145 h 401"/>
                  <a:gd name="T88" fmla="*/ 17 w 204"/>
                  <a:gd name="T89" fmla="*/ 158 h 401"/>
                  <a:gd name="T90" fmla="*/ 28 w 204"/>
                  <a:gd name="T91" fmla="*/ 169 h 401"/>
                  <a:gd name="T92" fmla="*/ 38 w 204"/>
                  <a:gd name="T93" fmla="*/ 180 h 401"/>
                  <a:gd name="T94" fmla="*/ 51 w 204"/>
                  <a:gd name="T95" fmla="*/ 189 h 401"/>
                  <a:gd name="T96" fmla="*/ 63 w 204"/>
                  <a:gd name="T97" fmla="*/ 195 h 401"/>
                  <a:gd name="T98" fmla="*/ 63 w 204"/>
                  <a:gd name="T99" fmla="*/ 401 h 401"/>
                  <a:gd name="T100" fmla="*/ 140 w 204"/>
                  <a:gd name="T101" fmla="*/ 401 h 401"/>
                  <a:gd name="T102" fmla="*/ 140 w 204"/>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0" y="195"/>
                    </a:moveTo>
                    <a:lnTo>
                      <a:pt x="153" y="189"/>
                    </a:lnTo>
                    <a:lnTo>
                      <a:pt x="165" y="180"/>
                    </a:lnTo>
                    <a:lnTo>
                      <a:pt x="176" y="169"/>
                    </a:lnTo>
                    <a:lnTo>
                      <a:pt x="186" y="158"/>
                    </a:lnTo>
                    <a:lnTo>
                      <a:pt x="193" y="145"/>
                    </a:lnTo>
                    <a:lnTo>
                      <a:pt x="199" y="131"/>
                    </a:lnTo>
                    <a:lnTo>
                      <a:pt x="202" y="116"/>
                    </a:lnTo>
                    <a:lnTo>
                      <a:pt x="204" y="101"/>
                    </a:lnTo>
                    <a:lnTo>
                      <a:pt x="202" y="90"/>
                    </a:lnTo>
                    <a:lnTo>
                      <a:pt x="201" y="80"/>
                    </a:lnTo>
                    <a:lnTo>
                      <a:pt x="199" y="71"/>
                    </a:lnTo>
                    <a:lnTo>
                      <a:pt x="195" y="61"/>
                    </a:lnTo>
                    <a:lnTo>
                      <a:pt x="191" y="52"/>
                    </a:lnTo>
                    <a:lnTo>
                      <a:pt x="186" y="44"/>
                    </a:lnTo>
                    <a:lnTo>
                      <a:pt x="179" y="37"/>
                    </a:lnTo>
                    <a:lnTo>
                      <a:pt x="173" y="29"/>
                    </a:lnTo>
                    <a:lnTo>
                      <a:pt x="167" y="23"/>
                    </a:lnTo>
                    <a:lnTo>
                      <a:pt x="158" y="16"/>
                    </a:lnTo>
                    <a:lnTo>
                      <a:pt x="150" y="11"/>
                    </a:lnTo>
                    <a:lnTo>
                      <a:pt x="141" y="8"/>
                    </a:lnTo>
                    <a:lnTo>
                      <a:pt x="132" y="4"/>
                    </a:lnTo>
                    <a:lnTo>
                      <a:pt x="122" y="1"/>
                    </a:lnTo>
                    <a:lnTo>
                      <a:pt x="112" y="0"/>
                    </a:lnTo>
                    <a:lnTo>
                      <a:pt x="102" y="0"/>
                    </a:lnTo>
                    <a:lnTo>
                      <a:pt x="91" y="0"/>
                    </a:lnTo>
                    <a:lnTo>
                      <a:pt x="81" y="1"/>
                    </a:lnTo>
                    <a:lnTo>
                      <a:pt x="71" y="4"/>
                    </a:lnTo>
                    <a:lnTo>
                      <a:pt x="62" y="8"/>
                    </a:lnTo>
                    <a:lnTo>
                      <a:pt x="53" y="11"/>
                    </a:lnTo>
                    <a:lnTo>
                      <a:pt x="46" y="16"/>
                    </a:lnTo>
                    <a:lnTo>
                      <a:pt x="37" y="23"/>
                    </a:lnTo>
                    <a:lnTo>
                      <a:pt x="30" y="29"/>
                    </a:lnTo>
                    <a:lnTo>
                      <a:pt x="24" y="37"/>
                    </a:lnTo>
                    <a:lnTo>
                      <a:pt x="17" y="44"/>
                    </a:lnTo>
                    <a:lnTo>
                      <a:pt x="12" y="52"/>
                    </a:lnTo>
                    <a:lnTo>
                      <a:pt x="9" y="61"/>
                    </a:lnTo>
                    <a:lnTo>
                      <a:pt x="5" y="71"/>
                    </a:lnTo>
                    <a:lnTo>
                      <a:pt x="2" y="80"/>
                    </a:lnTo>
                    <a:lnTo>
                      <a:pt x="1" y="90"/>
                    </a:lnTo>
                    <a:lnTo>
                      <a:pt x="0" y="101"/>
                    </a:lnTo>
                    <a:lnTo>
                      <a:pt x="1" y="116"/>
                    </a:lnTo>
                    <a:lnTo>
                      <a:pt x="5" y="131"/>
                    </a:lnTo>
                    <a:lnTo>
                      <a:pt x="11" y="145"/>
                    </a:lnTo>
                    <a:lnTo>
                      <a:pt x="17" y="158"/>
                    </a:lnTo>
                    <a:lnTo>
                      <a:pt x="28" y="169"/>
                    </a:lnTo>
                    <a:lnTo>
                      <a:pt x="38" y="180"/>
                    </a:lnTo>
                    <a:lnTo>
                      <a:pt x="51" y="189"/>
                    </a:lnTo>
                    <a:lnTo>
                      <a:pt x="63" y="195"/>
                    </a:lnTo>
                    <a:lnTo>
                      <a:pt x="63" y="401"/>
                    </a:lnTo>
                    <a:lnTo>
                      <a:pt x="140" y="401"/>
                    </a:lnTo>
                    <a:lnTo>
                      <a:pt x="140"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8" name="Freeform 308"/>
              <p:cNvSpPr>
                <a:spLocks/>
              </p:cNvSpPr>
              <p:nvPr/>
            </p:nvSpPr>
            <p:spPr bwMode="auto">
              <a:xfrm>
                <a:off x="1861" y="3650"/>
                <a:ext cx="68" cy="164"/>
              </a:xfrm>
              <a:custGeom>
                <a:avLst/>
                <a:gdLst>
                  <a:gd name="T0" fmla="*/ 204 w 272"/>
                  <a:gd name="T1" fmla="*/ 655 h 655"/>
                  <a:gd name="T2" fmla="*/ 178 w 272"/>
                  <a:gd name="T3" fmla="*/ 476 h 655"/>
                  <a:gd name="T4" fmla="*/ 132 w 272"/>
                  <a:gd name="T5" fmla="*/ 460 h 655"/>
                  <a:gd name="T6" fmla="*/ 93 w 272"/>
                  <a:gd name="T7" fmla="*/ 436 h 655"/>
                  <a:gd name="T8" fmla="*/ 61 w 272"/>
                  <a:gd name="T9" fmla="*/ 406 h 655"/>
                  <a:gd name="T10" fmla="*/ 35 w 272"/>
                  <a:gd name="T11" fmla="*/ 372 h 655"/>
                  <a:gd name="T12" fmla="*/ 17 w 272"/>
                  <a:gd name="T13" fmla="*/ 335 h 655"/>
                  <a:gd name="T14" fmla="*/ 5 w 272"/>
                  <a:gd name="T15" fmla="*/ 295 h 655"/>
                  <a:gd name="T16" fmla="*/ 0 w 272"/>
                  <a:gd name="T17" fmla="*/ 255 h 655"/>
                  <a:gd name="T18" fmla="*/ 1 w 272"/>
                  <a:gd name="T19" fmla="*/ 214 h 655"/>
                  <a:gd name="T20" fmla="*/ 9 w 272"/>
                  <a:gd name="T21" fmla="*/ 173 h 655"/>
                  <a:gd name="T22" fmla="*/ 24 w 272"/>
                  <a:gd name="T23" fmla="*/ 135 h 655"/>
                  <a:gd name="T24" fmla="*/ 46 w 272"/>
                  <a:gd name="T25" fmla="*/ 98 h 655"/>
                  <a:gd name="T26" fmla="*/ 75 w 272"/>
                  <a:gd name="T27" fmla="*/ 66 h 655"/>
                  <a:gd name="T28" fmla="*/ 109 w 272"/>
                  <a:gd name="T29" fmla="*/ 39 h 655"/>
                  <a:gd name="T30" fmla="*/ 151 w 272"/>
                  <a:gd name="T31" fmla="*/ 17 h 655"/>
                  <a:gd name="T32" fmla="*/ 200 w 272"/>
                  <a:gd name="T33" fmla="*/ 3 h 655"/>
                  <a:gd name="T34" fmla="*/ 224 w 272"/>
                  <a:gd name="T35" fmla="*/ 70 h 655"/>
                  <a:gd name="T36" fmla="*/ 187 w 272"/>
                  <a:gd name="T37" fmla="*/ 80 h 655"/>
                  <a:gd name="T38" fmla="*/ 155 w 272"/>
                  <a:gd name="T39" fmla="*/ 95 h 655"/>
                  <a:gd name="T40" fmla="*/ 128 w 272"/>
                  <a:gd name="T41" fmla="*/ 117 h 655"/>
                  <a:gd name="T42" fmla="*/ 107 w 272"/>
                  <a:gd name="T43" fmla="*/ 141 h 655"/>
                  <a:gd name="T44" fmla="*/ 90 w 272"/>
                  <a:gd name="T45" fmla="*/ 169 h 655"/>
                  <a:gd name="T46" fmla="*/ 80 w 272"/>
                  <a:gd name="T47" fmla="*/ 199 h 655"/>
                  <a:gd name="T48" fmla="*/ 75 w 272"/>
                  <a:gd name="T49" fmla="*/ 229 h 655"/>
                  <a:gd name="T50" fmla="*/ 76 w 272"/>
                  <a:gd name="T51" fmla="*/ 261 h 655"/>
                  <a:gd name="T52" fmla="*/ 81 w 272"/>
                  <a:gd name="T53" fmla="*/ 292 h 655"/>
                  <a:gd name="T54" fmla="*/ 93 w 272"/>
                  <a:gd name="T55" fmla="*/ 322 h 655"/>
                  <a:gd name="T56" fmla="*/ 109 w 272"/>
                  <a:gd name="T57" fmla="*/ 349 h 655"/>
                  <a:gd name="T58" fmla="*/ 131 w 272"/>
                  <a:gd name="T59" fmla="*/ 373 h 655"/>
                  <a:gd name="T60" fmla="*/ 159 w 272"/>
                  <a:gd name="T61" fmla="*/ 394 h 655"/>
                  <a:gd name="T62" fmla="*/ 191 w 272"/>
                  <a:gd name="T63" fmla="*/ 408 h 655"/>
                  <a:gd name="T64" fmla="*/ 229 w 272"/>
                  <a:gd name="T65" fmla="*/ 418 h 655"/>
                  <a:gd name="T66" fmla="*/ 272 w 272"/>
                  <a:gd name="T67" fmla="*/ 420 h 655"/>
                  <a:gd name="T68" fmla="*/ 269 w 272"/>
                  <a:gd name="T69" fmla="*/ 455 h 655"/>
                  <a:gd name="T70" fmla="*/ 269 w 272"/>
                  <a:gd name="T71" fmla="*/ 473 h 655"/>
                  <a:gd name="T72" fmla="*/ 271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6"/>
                    </a:lnTo>
                    <a:lnTo>
                      <a:pt x="154" y="469"/>
                    </a:lnTo>
                    <a:lnTo>
                      <a:pt x="132" y="460"/>
                    </a:lnTo>
                    <a:lnTo>
                      <a:pt x="112" y="448"/>
                    </a:lnTo>
                    <a:lnTo>
                      <a:pt x="93" y="436"/>
                    </a:lnTo>
                    <a:lnTo>
                      <a:pt x="76" y="422"/>
                    </a:lnTo>
                    <a:lnTo>
                      <a:pt x="61" y="406"/>
                    </a:lnTo>
                    <a:lnTo>
                      <a:pt x="48" y="390"/>
                    </a:lnTo>
                    <a:lnTo>
                      <a:pt x="35" y="372"/>
                    </a:lnTo>
                    <a:lnTo>
                      <a:pt x="25" y="354"/>
                    </a:lnTo>
                    <a:lnTo>
                      <a:pt x="17" y="335"/>
                    </a:lnTo>
                    <a:lnTo>
                      <a:pt x="10" y="316"/>
                    </a:lnTo>
                    <a:lnTo>
                      <a:pt x="5" y="295"/>
                    </a:lnTo>
                    <a:lnTo>
                      <a:pt x="1" y="275"/>
                    </a:lnTo>
                    <a:lnTo>
                      <a:pt x="0" y="255"/>
                    </a:lnTo>
                    <a:lnTo>
                      <a:pt x="0" y="234"/>
                    </a:lnTo>
                    <a:lnTo>
                      <a:pt x="1" y="214"/>
                    </a:lnTo>
                    <a:lnTo>
                      <a:pt x="5" y="193"/>
                    </a:lnTo>
                    <a:lnTo>
                      <a:pt x="9" y="173"/>
                    </a:lnTo>
                    <a:lnTo>
                      <a:pt x="16" y="153"/>
                    </a:lnTo>
                    <a:lnTo>
                      <a:pt x="24" y="135"/>
                    </a:lnTo>
                    <a:lnTo>
                      <a:pt x="34" y="116"/>
                    </a:lnTo>
                    <a:lnTo>
                      <a:pt x="46" y="98"/>
                    </a:lnTo>
                    <a:lnTo>
                      <a:pt x="60" y="81"/>
                    </a:lnTo>
                    <a:lnTo>
                      <a:pt x="75" y="66"/>
                    </a:lnTo>
                    <a:lnTo>
                      <a:pt x="91" y="52"/>
                    </a:lnTo>
                    <a:lnTo>
                      <a:pt x="109" y="39"/>
                    </a:lnTo>
                    <a:lnTo>
                      <a:pt x="130" y="28"/>
                    </a:lnTo>
                    <a:lnTo>
                      <a:pt x="151" y="17"/>
                    </a:lnTo>
                    <a:lnTo>
                      <a:pt x="176" y="10"/>
                    </a:lnTo>
                    <a:lnTo>
                      <a:pt x="200" y="3"/>
                    </a:lnTo>
                    <a:lnTo>
                      <a:pt x="228" y="0"/>
                    </a:lnTo>
                    <a:lnTo>
                      <a:pt x="224" y="70"/>
                    </a:lnTo>
                    <a:lnTo>
                      <a:pt x="205" y="74"/>
                    </a:lnTo>
                    <a:lnTo>
                      <a:pt x="187" y="80"/>
                    </a:lnTo>
                    <a:lnTo>
                      <a:pt x="170" y="88"/>
                    </a:lnTo>
                    <a:lnTo>
                      <a:pt x="155" y="95"/>
                    </a:lnTo>
                    <a:lnTo>
                      <a:pt x="140" y="105"/>
                    </a:lnTo>
                    <a:lnTo>
                      <a:pt x="128" y="117"/>
                    </a:lnTo>
                    <a:lnTo>
                      <a:pt x="117" y="128"/>
                    </a:lnTo>
                    <a:lnTo>
                      <a:pt x="107" y="141"/>
                    </a:lnTo>
                    <a:lnTo>
                      <a:pt x="98" y="155"/>
                    </a:lnTo>
                    <a:lnTo>
                      <a:pt x="90" y="169"/>
                    </a:lnTo>
                    <a:lnTo>
                      <a:pt x="85" y="183"/>
                    </a:lnTo>
                    <a:lnTo>
                      <a:pt x="80" y="199"/>
                    </a:lnTo>
                    <a:lnTo>
                      <a:pt x="77" y="214"/>
                    </a:lnTo>
                    <a:lnTo>
                      <a:pt x="75" y="229"/>
                    </a:lnTo>
                    <a:lnTo>
                      <a:pt x="75" y="246"/>
                    </a:lnTo>
                    <a:lnTo>
                      <a:pt x="76" y="261"/>
                    </a:lnTo>
                    <a:lnTo>
                      <a:pt x="79" y="276"/>
                    </a:lnTo>
                    <a:lnTo>
                      <a:pt x="81" y="292"/>
                    </a:lnTo>
                    <a:lnTo>
                      <a:pt x="86" y="307"/>
                    </a:lnTo>
                    <a:lnTo>
                      <a:pt x="93" y="322"/>
                    </a:lnTo>
                    <a:lnTo>
                      <a:pt x="100" y="336"/>
                    </a:lnTo>
                    <a:lnTo>
                      <a:pt x="109" y="349"/>
                    </a:lnTo>
                    <a:lnTo>
                      <a:pt x="119" y="362"/>
                    </a:lnTo>
                    <a:lnTo>
                      <a:pt x="131" y="373"/>
                    </a:lnTo>
                    <a:lnTo>
                      <a:pt x="145" y="383"/>
                    </a:lnTo>
                    <a:lnTo>
                      <a:pt x="159" y="394"/>
                    </a:lnTo>
                    <a:lnTo>
                      <a:pt x="174" y="401"/>
                    </a:lnTo>
                    <a:lnTo>
                      <a:pt x="191" y="408"/>
                    </a:lnTo>
                    <a:lnTo>
                      <a:pt x="210" y="414"/>
                    </a:lnTo>
                    <a:lnTo>
                      <a:pt x="229" y="418"/>
                    </a:lnTo>
                    <a:lnTo>
                      <a:pt x="251" y="419"/>
                    </a:lnTo>
                    <a:lnTo>
                      <a:pt x="272" y="420"/>
                    </a:lnTo>
                    <a:lnTo>
                      <a:pt x="270" y="436"/>
                    </a:lnTo>
                    <a:lnTo>
                      <a:pt x="269" y="455"/>
                    </a:lnTo>
                    <a:lnTo>
                      <a:pt x="269" y="464"/>
                    </a:lnTo>
                    <a:lnTo>
                      <a:pt x="269" y="473"/>
                    </a:lnTo>
                    <a:lnTo>
                      <a:pt x="270" y="481"/>
                    </a:lnTo>
                    <a:lnTo>
                      <a:pt x="271"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49" name="Freeform 309"/>
              <p:cNvSpPr>
                <a:spLocks/>
              </p:cNvSpPr>
              <p:nvPr/>
            </p:nvSpPr>
            <p:spPr bwMode="auto">
              <a:xfrm>
                <a:off x="2063" y="3679"/>
                <a:ext cx="87" cy="112"/>
              </a:xfrm>
              <a:custGeom>
                <a:avLst/>
                <a:gdLst>
                  <a:gd name="T0" fmla="*/ 350 w 350"/>
                  <a:gd name="T1" fmla="*/ 447 h 447"/>
                  <a:gd name="T2" fmla="*/ 350 w 350"/>
                  <a:gd name="T3" fmla="*/ 201 h 447"/>
                  <a:gd name="T4" fmla="*/ 245 w 350"/>
                  <a:gd name="T5" fmla="*/ 201 h 447"/>
                  <a:gd name="T6" fmla="*/ 241 w 350"/>
                  <a:gd name="T7" fmla="*/ 159 h 447"/>
                  <a:gd name="T8" fmla="*/ 236 w 350"/>
                  <a:gd name="T9" fmla="*/ 121 h 447"/>
                  <a:gd name="T10" fmla="*/ 232 w 350"/>
                  <a:gd name="T11" fmla="*/ 103 h 447"/>
                  <a:gd name="T12" fmla="*/ 228 w 350"/>
                  <a:gd name="T13" fmla="*/ 86 h 447"/>
                  <a:gd name="T14" fmla="*/ 225 w 350"/>
                  <a:gd name="T15" fmla="*/ 71 h 447"/>
                  <a:gd name="T16" fmla="*/ 220 w 350"/>
                  <a:gd name="T17" fmla="*/ 57 h 447"/>
                  <a:gd name="T18" fmla="*/ 214 w 350"/>
                  <a:gd name="T19" fmla="*/ 44 h 447"/>
                  <a:gd name="T20" fmla="*/ 209 w 350"/>
                  <a:gd name="T21" fmla="*/ 33 h 447"/>
                  <a:gd name="T22" fmla="*/ 204 w 350"/>
                  <a:gd name="T23" fmla="*/ 23 h 447"/>
                  <a:gd name="T24" fmla="*/ 198 w 350"/>
                  <a:gd name="T25" fmla="*/ 15 h 447"/>
                  <a:gd name="T26" fmla="*/ 193 w 350"/>
                  <a:gd name="T27" fmla="*/ 9 h 447"/>
                  <a:gd name="T28" fmla="*/ 186 w 350"/>
                  <a:gd name="T29" fmla="*/ 3 h 447"/>
                  <a:gd name="T30" fmla="*/ 180 w 350"/>
                  <a:gd name="T31" fmla="*/ 1 h 447"/>
                  <a:gd name="T32" fmla="*/ 174 w 350"/>
                  <a:gd name="T33" fmla="*/ 0 h 447"/>
                  <a:gd name="T34" fmla="*/ 167 w 350"/>
                  <a:gd name="T35" fmla="*/ 1 h 447"/>
                  <a:gd name="T36" fmla="*/ 161 w 350"/>
                  <a:gd name="T37" fmla="*/ 3 h 447"/>
                  <a:gd name="T38" fmla="*/ 155 w 350"/>
                  <a:gd name="T39" fmla="*/ 9 h 447"/>
                  <a:gd name="T40" fmla="*/ 148 w 350"/>
                  <a:gd name="T41" fmla="*/ 15 h 447"/>
                  <a:gd name="T42" fmla="*/ 143 w 350"/>
                  <a:gd name="T43" fmla="*/ 23 h 447"/>
                  <a:gd name="T44" fmla="*/ 137 w 350"/>
                  <a:gd name="T45" fmla="*/ 33 h 447"/>
                  <a:gd name="T46" fmla="*/ 132 w 350"/>
                  <a:gd name="T47" fmla="*/ 44 h 447"/>
                  <a:gd name="T48" fmla="*/ 126 w 350"/>
                  <a:gd name="T49" fmla="*/ 57 h 447"/>
                  <a:gd name="T50" fmla="*/ 123 w 350"/>
                  <a:gd name="T51" fmla="*/ 71 h 447"/>
                  <a:gd name="T52" fmla="*/ 118 w 350"/>
                  <a:gd name="T53" fmla="*/ 86 h 447"/>
                  <a:gd name="T54" fmla="*/ 114 w 350"/>
                  <a:gd name="T55" fmla="*/ 103 h 447"/>
                  <a:gd name="T56" fmla="*/ 111 w 350"/>
                  <a:gd name="T57" fmla="*/ 121 h 447"/>
                  <a:gd name="T58" fmla="*/ 106 w 350"/>
                  <a:gd name="T59" fmla="*/ 159 h 447"/>
                  <a:gd name="T60" fmla="*/ 102 w 350"/>
                  <a:gd name="T61" fmla="*/ 201 h 447"/>
                  <a:gd name="T62" fmla="*/ 0 w 350"/>
                  <a:gd name="T63" fmla="*/ 201 h 447"/>
                  <a:gd name="T64" fmla="*/ 0 w 350"/>
                  <a:gd name="T65" fmla="*/ 447 h 447"/>
                  <a:gd name="T66" fmla="*/ 45 w 350"/>
                  <a:gd name="T67" fmla="*/ 447 h 447"/>
                  <a:gd name="T68" fmla="*/ 88 w 350"/>
                  <a:gd name="T69" fmla="*/ 447 h 447"/>
                  <a:gd name="T70" fmla="*/ 132 w 350"/>
                  <a:gd name="T71" fmla="*/ 447 h 447"/>
                  <a:gd name="T72" fmla="*/ 175 w 350"/>
                  <a:gd name="T73" fmla="*/ 447 h 447"/>
                  <a:gd name="T74" fmla="*/ 218 w 350"/>
                  <a:gd name="T75" fmla="*/ 447 h 447"/>
                  <a:gd name="T76" fmla="*/ 263 w 350"/>
                  <a:gd name="T77" fmla="*/ 447 h 447"/>
                  <a:gd name="T78" fmla="*/ 306 w 350"/>
                  <a:gd name="T79" fmla="*/ 447 h 447"/>
                  <a:gd name="T80" fmla="*/ 350 w 350"/>
                  <a:gd name="T8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7">
                    <a:moveTo>
                      <a:pt x="350" y="447"/>
                    </a:moveTo>
                    <a:lnTo>
                      <a:pt x="350" y="201"/>
                    </a:lnTo>
                    <a:lnTo>
                      <a:pt x="245" y="201"/>
                    </a:lnTo>
                    <a:lnTo>
                      <a:pt x="241" y="159"/>
                    </a:lnTo>
                    <a:lnTo>
                      <a:pt x="236" y="121"/>
                    </a:lnTo>
                    <a:lnTo>
                      <a:pt x="232" y="103"/>
                    </a:lnTo>
                    <a:lnTo>
                      <a:pt x="228" y="86"/>
                    </a:lnTo>
                    <a:lnTo>
                      <a:pt x="225" y="71"/>
                    </a:lnTo>
                    <a:lnTo>
                      <a:pt x="220" y="57"/>
                    </a:lnTo>
                    <a:lnTo>
                      <a:pt x="214" y="44"/>
                    </a:lnTo>
                    <a:lnTo>
                      <a:pt x="209" y="33"/>
                    </a:lnTo>
                    <a:lnTo>
                      <a:pt x="204" y="23"/>
                    </a:lnTo>
                    <a:lnTo>
                      <a:pt x="198" y="15"/>
                    </a:lnTo>
                    <a:lnTo>
                      <a:pt x="193" y="9"/>
                    </a:lnTo>
                    <a:lnTo>
                      <a:pt x="186" y="3"/>
                    </a:lnTo>
                    <a:lnTo>
                      <a:pt x="180" y="1"/>
                    </a:lnTo>
                    <a:lnTo>
                      <a:pt x="174" y="0"/>
                    </a:lnTo>
                    <a:lnTo>
                      <a:pt x="167" y="1"/>
                    </a:lnTo>
                    <a:lnTo>
                      <a:pt x="161" y="3"/>
                    </a:lnTo>
                    <a:lnTo>
                      <a:pt x="155" y="9"/>
                    </a:lnTo>
                    <a:lnTo>
                      <a:pt x="148" y="15"/>
                    </a:lnTo>
                    <a:lnTo>
                      <a:pt x="143" y="23"/>
                    </a:lnTo>
                    <a:lnTo>
                      <a:pt x="137" y="33"/>
                    </a:lnTo>
                    <a:lnTo>
                      <a:pt x="132" y="44"/>
                    </a:lnTo>
                    <a:lnTo>
                      <a:pt x="126" y="57"/>
                    </a:lnTo>
                    <a:lnTo>
                      <a:pt x="123" y="71"/>
                    </a:lnTo>
                    <a:lnTo>
                      <a:pt x="118" y="86"/>
                    </a:lnTo>
                    <a:lnTo>
                      <a:pt x="114" y="103"/>
                    </a:lnTo>
                    <a:lnTo>
                      <a:pt x="111" y="121"/>
                    </a:lnTo>
                    <a:lnTo>
                      <a:pt x="106" y="159"/>
                    </a:lnTo>
                    <a:lnTo>
                      <a:pt x="102" y="201"/>
                    </a:lnTo>
                    <a:lnTo>
                      <a:pt x="0" y="201"/>
                    </a:lnTo>
                    <a:lnTo>
                      <a:pt x="0" y="447"/>
                    </a:lnTo>
                    <a:lnTo>
                      <a:pt x="45" y="447"/>
                    </a:lnTo>
                    <a:lnTo>
                      <a:pt x="88" y="447"/>
                    </a:lnTo>
                    <a:lnTo>
                      <a:pt x="132" y="447"/>
                    </a:lnTo>
                    <a:lnTo>
                      <a:pt x="175" y="447"/>
                    </a:lnTo>
                    <a:lnTo>
                      <a:pt x="218" y="447"/>
                    </a:lnTo>
                    <a:lnTo>
                      <a:pt x="263" y="447"/>
                    </a:lnTo>
                    <a:lnTo>
                      <a:pt x="306" y="447"/>
                    </a:lnTo>
                    <a:lnTo>
                      <a:pt x="350" y="447"/>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0" name="Freeform 310"/>
              <p:cNvSpPr>
                <a:spLocks/>
              </p:cNvSpPr>
              <p:nvPr/>
            </p:nvSpPr>
            <p:spPr bwMode="auto">
              <a:xfrm>
                <a:off x="2436" y="3640"/>
                <a:ext cx="137" cy="107"/>
              </a:xfrm>
              <a:custGeom>
                <a:avLst/>
                <a:gdLst>
                  <a:gd name="T0" fmla="*/ 166 w 550"/>
                  <a:gd name="T1" fmla="*/ 154 h 429"/>
                  <a:gd name="T2" fmla="*/ 182 w 550"/>
                  <a:gd name="T3" fmla="*/ 153 h 429"/>
                  <a:gd name="T4" fmla="*/ 212 w 550"/>
                  <a:gd name="T5" fmla="*/ 144 h 429"/>
                  <a:gd name="T6" fmla="*/ 240 w 550"/>
                  <a:gd name="T7" fmla="*/ 129 h 429"/>
                  <a:gd name="T8" fmla="*/ 264 w 550"/>
                  <a:gd name="T9" fmla="*/ 111 h 429"/>
                  <a:gd name="T10" fmla="*/ 287 w 550"/>
                  <a:gd name="T11" fmla="*/ 111 h 429"/>
                  <a:gd name="T12" fmla="*/ 312 w 550"/>
                  <a:gd name="T13" fmla="*/ 129 h 429"/>
                  <a:gd name="T14" fmla="*/ 339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8 h 429"/>
                  <a:gd name="T26" fmla="*/ 458 w 550"/>
                  <a:gd name="T27" fmla="*/ 138 h 429"/>
                  <a:gd name="T28" fmla="*/ 482 w 550"/>
                  <a:gd name="T29" fmla="*/ 124 h 429"/>
                  <a:gd name="T30" fmla="*/ 504 w 550"/>
                  <a:gd name="T31" fmla="*/ 106 h 429"/>
                  <a:gd name="T32" fmla="*/ 521 w 550"/>
                  <a:gd name="T33" fmla="*/ 84 h 429"/>
                  <a:gd name="T34" fmla="*/ 535 w 550"/>
                  <a:gd name="T35" fmla="*/ 61 h 429"/>
                  <a:gd name="T36" fmla="*/ 546 w 550"/>
                  <a:gd name="T37" fmla="*/ 34 h 429"/>
                  <a:gd name="T38" fmla="*/ 550 w 550"/>
                  <a:gd name="T39" fmla="*/ 218 h 429"/>
                  <a:gd name="T40" fmla="*/ 323 w 550"/>
                  <a:gd name="T41" fmla="*/ 429 h 429"/>
                  <a:gd name="T42" fmla="*/ 231 w 550"/>
                  <a:gd name="T43" fmla="*/ 218 h 429"/>
                  <a:gd name="T44" fmla="*/ 0 w 550"/>
                  <a:gd name="T45" fmla="*/ 0 h 429"/>
                  <a:gd name="T46" fmla="*/ 4 w 550"/>
                  <a:gd name="T47" fmla="*/ 30 h 429"/>
                  <a:gd name="T48" fmla="*/ 15 w 550"/>
                  <a:gd name="T49" fmla="*/ 60 h 429"/>
                  <a:gd name="T50" fmla="*/ 31 w 550"/>
                  <a:gd name="T51" fmla="*/ 87 h 429"/>
                  <a:gd name="T52" fmla="*/ 51 w 550"/>
                  <a:gd name="T53" fmla="*/ 108 h 429"/>
                  <a:gd name="T54" fmla="*/ 75 w 550"/>
                  <a:gd name="T55" fmla="*/ 127 h 429"/>
                  <a:gd name="T56" fmla="*/ 102 w 550"/>
                  <a:gd name="T57" fmla="*/ 141 h 429"/>
                  <a:gd name="T58" fmla="*/ 131 w 550"/>
                  <a:gd name="T59" fmla="*/ 150 h 429"/>
                  <a:gd name="T60" fmla="*/ 163 w 550"/>
                  <a:gd name="T61" fmla="*/ 154 h 429"/>
                  <a:gd name="T62" fmla="*/ 164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4" y="154"/>
                    </a:moveTo>
                    <a:lnTo>
                      <a:pt x="166" y="154"/>
                    </a:lnTo>
                    <a:lnTo>
                      <a:pt x="166" y="154"/>
                    </a:lnTo>
                    <a:lnTo>
                      <a:pt x="182" y="153"/>
                    </a:lnTo>
                    <a:lnTo>
                      <a:pt x="198" y="149"/>
                    </a:lnTo>
                    <a:lnTo>
                      <a:pt x="212" y="144"/>
                    </a:lnTo>
                    <a:lnTo>
                      <a:pt x="226" y="136"/>
                    </a:lnTo>
                    <a:lnTo>
                      <a:pt x="240" y="129"/>
                    </a:lnTo>
                    <a:lnTo>
                      <a:pt x="252" y="120"/>
                    </a:lnTo>
                    <a:lnTo>
                      <a:pt x="264" y="111"/>
                    </a:lnTo>
                    <a:lnTo>
                      <a:pt x="275" y="101"/>
                    </a:lnTo>
                    <a:lnTo>
                      <a:pt x="287" y="111"/>
                    </a:lnTo>
                    <a:lnTo>
                      <a:pt x="300" y="120"/>
                    </a:lnTo>
                    <a:lnTo>
                      <a:pt x="312" y="129"/>
                    </a:lnTo>
                    <a:lnTo>
                      <a:pt x="325" y="136"/>
                    </a:lnTo>
                    <a:lnTo>
                      <a:pt x="339" y="144"/>
                    </a:lnTo>
                    <a:lnTo>
                      <a:pt x="354" y="149"/>
                    </a:lnTo>
                    <a:lnTo>
                      <a:pt x="370" y="153"/>
                    </a:lnTo>
                    <a:lnTo>
                      <a:pt x="385" y="154"/>
                    </a:lnTo>
                    <a:lnTo>
                      <a:pt x="386" y="154"/>
                    </a:lnTo>
                    <a:lnTo>
                      <a:pt x="386" y="154"/>
                    </a:lnTo>
                    <a:lnTo>
                      <a:pt x="388" y="154"/>
                    </a:lnTo>
                    <a:lnTo>
                      <a:pt x="388" y="154"/>
                    </a:lnTo>
                    <a:lnTo>
                      <a:pt x="403" y="153"/>
                    </a:lnTo>
                    <a:lnTo>
                      <a:pt x="417" y="152"/>
                    </a:lnTo>
                    <a:lnTo>
                      <a:pt x="431" y="148"/>
                    </a:lnTo>
                    <a:lnTo>
                      <a:pt x="445" y="144"/>
                    </a:lnTo>
                    <a:lnTo>
                      <a:pt x="458" y="138"/>
                    </a:lnTo>
                    <a:lnTo>
                      <a:pt x="470" y="131"/>
                    </a:lnTo>
                    <a:lnTo>
                      <a:pt x="482" y="124"/>
                    </a:lnTo>
                    <a:lnTo>
                      <a:pt x="493" y="116"/>
                    </a:lnTo>
                    <a:lnTo>
                      <a:pt x="504" y="106"/>
                    </a:lnTo>
                    <a:lnTo>
                      <a:pt x="513" y="95"/>
                    </a:lnTo>
                    <a:lnTo>
                      <a:pt x="521" y="84"/>
                    </a:lnTo>
                    <a:lnTo>
                      <a:pt x="529" y="73"/>
                    </a:lnTo>
                    <a:lnTo>
                      <a:pt x="535" y="61"/>
                    </a:lnTo>
                    <a:lnTo>
                      <a:pt x="542" y="47"/>
                    </a:lnTo>
                    <a:lnTo>
                      <a:pt x="546" y="34"/>
                    </a:lnTo>
                    <a:lnTo>
                      <a:pt x="550" y="20"/>
                    </a:lnTo>
                    <a:lnTo>
                      <a:pt x="550" y="218"/>
                    </a:lnTo>
                    <a:lnTo>
                      <a:pt x="323" y="218"/>
                    </a:lnTo>
                    <a:lnTo>
                      <a:pt x="323" y="429"/>
                    </a:lnTo>
                    <a:lnTo>
                      <a:pt x="231" y="429"/>
                    </a:lnTo>
                    <a:lnTo>
                      <a:pt x="231" y="218"/>
                    </a:lnTo>
                    <a:lnTo>
                      <a:pt x="0" y="218"/>
                    </a:lnTo>
                    <a:lnTo>
                      <a:pt x="0" y="0"/>
                    </a:lnTo>
                    <a:lnTo>
                      <a:pt x="1" y="15"/>
                    </a:lnTo>
                    <a:lnTo>
                      <a:pt x="4" y="30"/>
                    </a:lnTo>
                    <a:lnTo>
                      <a:pt x="9" y="46"/>
                    </a:lnTo>
                    <a:lnTo>
                      <a:pt x="15" y="60"/>
                    </a:lnTo>
                    <a:lnTo>
                      <a:pt x="23" y="74"/>
                    </a:lnTo>
                    <a:lnTo>
                      <a:pt x="31" y="87"/>
                    </a:lnTo>
                    <a:lnTo>
                      <a:pt x="41" y="98"/>
                    </a:lnTo>
                    <a:lnTo>
                      <a:pt x="51" y="108"/>
                    </a:lnTo>
                    <a:lnTo>
                      <a:pt x="62" y="118"/>
                    </a:lnTo>
                    <a:lnTo>
                      <a:pt x="75" y="127"/>
                    </a:lnTo>
                    <a:lnTo>
                      <a:pt x="88" y="135"/>
                    </a:lnTo>
                    <a:lnTo>
                      <a:pt x="102" y="141"/>
                    </a:lnTo>
                    <a:lnTo>
                      <a:pt x="116" y="146"/>
                    </a:lnTo>
                    <a:lnTo>
                      <a:pt x="131" y="150"/>
                    </a:lnTo>
                    <a:lnTo>
                      <a:pt x="148" y="153"/>
                    </a:lnTo>
                    <a:lnTo>
                      <a:pt x="163" y="154"/>
                    </a:lnTo>
                    <a:lnTo>
                      <a:pt x="164" y="154"/>
                    </a:lnTo>
                    <a:lnTo>
                      <a:pt x="164"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1" name="Freeform 311"/>
              <p:cNvSpPr>
                <a:spLocks/>
              </p:cNvSpPr>
              <p:nvPr/>
            </p:nvSpPr>
            <p:spPr bwMode="auto">
              <a:xfrm>
                <a:off x="2257" y="3670"/>
                <a:ext cx="50" cy="100"/>
              </a:xfrm>
              <a:custGeom>
                <a:avLst/>
                <a:gdLst>
                  <a:gd name="T0" fmla="*/ 139 w 203"/>
                  <a:gd name="T1" fmla="*/ 195 h 401"/>
                  <a:gd name="T2" fmla="*/ 153 w 203"/>
                  <a:gd name="T3" fmla="*/ 189 h 401"/>
                  <a:gd name="T4" fmla="*/ 166 w 203"/>
                  <a:gd name="T5" fmla="*/ 180 h 401"/>
                  <a:gd name="T6" fmla="*/ 176 w 203"/>
                  <a:gd name="T7" fmla="*/ 169 h 401"/>
                  <a:gd name="T8" fmla="*/ 185 w 203"/>
                  <a:gd name="T9" fmla="*/ 158 h 401"/>
                  <a:gd name="T10" fmla="*/ 193 w 203"/>
                  <a:gd name="T11" fmla="*/ 145 h 401"/>
                  <a:gd name="T12" fmla="*/ 199 w 203"/>
                  <a:gd name="T13" fmla="*/ 131 h 401"/>
                  <a:gd name="T14" fmla="*/ 202 w 203"/>
                  <a:gd name="T15" fmla="*/ 117 h 401"/>
                  <a:gd name="T16" fmla="*/ 203 w 203"/>
                  <a:gd name="T17" fmla="*/ 101 h 401"/>
                  <a:gd name="T18" fmla="*/ 203 w 203"/>
                  <a:gd name="T19" fmla="*/ 90 h 401"/>
                  <a:gd name="T20" fmla="*/ 202 w 203"/>
                  <a:gd name="T21" fmla="*/ 80 h 401"/>
                  <a:gd name="T22" fmla="*/ 199 w 203"/>
                  <a:gd name="T23" fmla="*/ 71 h 401"/>
                  <a:gd name="T24" fmla="*/ 195 w 203"/>
                  <a:gd name="T25" fmla="*/ 62 h 401"/>
                  <a:gd name="T26" fmla="*/ 191 w 203"/>
                  <a:gd name="T27" fmla="*/ 53 h 401"/>
                  <a:gd name="T28" fmla="*/ 186 w 203"/>
                  <a:gd name="T29" fmla="*/ 45 h 401"/>
                  <a:gd name="T30" fmla="*/ 180 w 203"/>
                  <a:gd name="T31" fmla="*/ 37 h 401"/>
                  <a:gd name="T32" fmla="*/ 174 w 203"/>
                  <a:gd name="T33" fmla="*/ 29 h 401"/>
                  <a:gd name="T34" fmla="*/ 166 w 203"/>
                  <a:gd name="T35" fmla="*/ 23 h 401"/>
                  <a:gd name="T36" fmla="*/ 158 w 203"/>
                  <a:gd name="T37" fmla="*/ 18 h 401"/>
                  <a:gd name="T38" fmla="*/ 151 w 203"/>
                  <a:gd name="T39" fmla="*/ 13 h 401"/>
                  <a:gd name="T40" fmla="*/ 142 w 203"/>
                  <a:gd name="T41" fmla="*/ 8 h 401"/>
                  <a:gd name="T42" fmla="*/ 131 w 203"/>
                  <a:gd name="T43" fmla="*/ 4 h 401"/>
                  <a:gd name="T44" fmla="*/ 123 w 203"/>
                  <a:gd name="T45" fmla="*/ 3 h 401"/>
                  <a:gd name="T46" fmla="*/ 112 w 203"/>
                  <a:gd name="T47" fmla="*/ 0 h 401"/>
                  <a:gd name="T48" fmla="*/ 102 w 203"/>
                  <a:gd name="T49" fmla="*/ 0 h 401"/>
                  <a:gd name="T50" fmla="*/ 92 w 203"/>
                  <a:gd name="T51" fmla="*/ 0 h 401"/>
                  <a:gd name="T52" fmla="*/ 82 w 203"/>
                  <a:gd name="T53" fmla="*/ 3 h 401"/>
                  <a:gd name="T54" fmla="*/ 72 w 203"/>
                  <a:gd name="T55" fmla="*/ 4 h 401"/>
                  <a:gd name="T56" fmla="*/ 63 w 203"/>
                  <a:gd name="T57" fmla="*/ 8 h 401"/>
                  <a:gd name="T58" fmla="*/ 54 w 203"/>
                  <a:gd name="T59" fmla="*/ 13 h 401"/>
                  <a:gd name="T60" fmla="*/ 45 w 203"/>
                  <a:gd name="T61" fmla="*/ 18 h 401"/>
                  <a:gd name="T62" fmla="*/ 37 w 203"/>
                  <a:gd name="T63" fmla="*/ 23 h 401"/>
                  <a:gd name="T64" fmla="*/ 29 w 203"/>
                  <a:gd name="T65" fmla="*/ 29 h 401"/>
                  <a:gd name="T66" fmla="*/ 23 w 203"/>
                  <a:gd name="T67" fmla="*/ 37 h 401"/>
                  <a:gd name="T68" fmla="*/ 18 w 203"/>
                  <a:gd name="T69" fmla="*/ 45 h 401"/>
                  <a:gd name="T70" fmla="*/ 13 w 203"/>
                  <a:gd name="T71" fmla="*/ 53 h 401"/>
                  <a:gd name="T72" fmla="*/ 8 w 203"/>
                  <a:gd name="T73" fmla="*/ 62 h 401"/>
                  <a:gd name="T74" fmla="*/ 5 w 203"/>
                  <a:gd name="T75" fmla="*/ 71 h 401"/>
                  <a:gd name="T76" fmla="*/ 3 w 203"/>
                  <a:gd name="T77" fmla="*/ 80 h 401"/>
                  <a:gd name="T78" fmla="*/ 1 w 203"/>
                  <a:gd name="T79" fmla="*/ 90 h 401"/>
                  <a:gd name="T80" fmla="*/ 0 w 203"/>
                  <a:gd name="T81" fmla="*/ 101 h 401"/>
                  <a:gd name="T82" fmla="*/ 1 w 203"/>
                  <a:gd name="T83" fmla="*/ 117 h 401"/>
                  <a:gd name="T84" fmla="*/ 5 w 203"/>
                  <a:gd name="T85" fmla="*/ 131 h 401"/>
                  <a:gd name="T86" fmla="*/ 10 w 203"/>
                  <a:gd name="T87" fmla="*/ 145 h 401"/>
                  <a:gd name="T88" fmla="*/ 18 w 203"/>
                  <a:gd name="T89" fmla="*/ 158 h 401"/>
                  <a:gd name="T90" fmla="*/ 27 w 203"/>
                  <a:gd name="T91" fmla="*/ 169 h 401"/>
                  <a:gd name="T92" fmla="*/ 38 w 203"/>
                  <a:gd name="T93" fmla="*/ 180 h 401"/>
                  <a:gd name="T94" fmla="*/ 50 w 203"/>
                  <a:gd name="T95" fmla="*/ 189 h 401"/>
                  <a:gd name="T96" fmla="*/ 64 w 203"/>
                  <a:gd name="T97" fmla="*/ 195 h 401"/>
                  <a:gd name="T98" fmla="*/ 64 w 203"/>
                  <a:gd name="T99" fmla="*/ 401 h 401"/>
                  <a:gd name="T100" fmla="*/ 139 w 203"/>
                  <a:gd name="T101" fmla="*/ 401 h 401"/>
                  <a:gd name="T102" fmla="*/ 139 w 203"/>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1">
                    <a:moveTo>
                      <a:pt x="139" y="195"/>
                    </a:moveTo>
                    <a:lnTo>
                      <a:pt x="153" y="189"/>
                    </a:lnTo>
                    <a:lnTo>
                      <a:pt x="166" y="180"/>
                    </a:lnTo>
                    <a:lnTo>
                      <a:pt x="176" y="169"/>
                    </a:lnTo>
                    <a:lnTo>
                      <a:pt x="185" y="158"/>
                    </a:lnTo>
                    <a:lnTo>
                      <a:pt x="193" y="145"/>
                    </a:lnTo>
                    <a:lnTo>
                      <a:pt x="199" y="131"/>
                    </a:lnTo>
                    <a:lnTo>
                      <a:pt x="202" y="117"/>
                    </a:lnTo>
                    <a:lnTo>
                      <a:pt x="203" y="101"/>
                    </a:lnTo>
                    <a:lnTo>
                      <a:pt x="203" y="90"/>
                    </a:lnTo>
                    <a:lnTo>
                      <a:pt x="202" y="80"/>
                    </a:lnTo>
                    <a:lnTo>
                      <a:pt x="199" y="71"/>
                    </a:lnTo>
                    <a:lnTo>
                      <a:pt x="195" y="62"/>
                    </a:lnTo>
                    <a:lnTo>
                      <a:pt x="191" y="53"/>
                    </a:lnTo>
                    <a:lnTo>
                      <a:pt x="186" y="45"/>
                    </a:lnTo>
                    <a:lnTo>
                      <a:pt x="180" y="37"/>
                    </a:lnTo>
                    <a:lnTo>
                      <a:pt x="174" y="29"/>
                    </a:lnTo>
                    <a:lnTo>
                      <a:pt x="166" y="23"/>
                    </a:lnTo>
                    <a:lnTo>
                      <a:pt x="158" y="18"/>
                    </a:lnTo>
                    <a:lnTo>
                      <a:pt x="151" y="13"/>
                    </a:lnTo>
                    <a:lnTo>
                      <a:pt x="142" y="8"/>
                    </a:lnTo>
                    <a:lnTo>
                      <a:pt x="131" y="4"/>
                    </a:lnTo>
                    <a:lnTo>
                      <a:pt x="123" y="3"/>
                    </a:lnTo>
                    <a:lnTo>
                      <a:pt x="112" y="0"/>
                    </a:lnTo>
                    <a:lnTo>
                      <a:pt x="102" y="0"/>
                    </a:lnTo>
                    <a:lnTo>
                      <a:pt x="92" y="0"/>
                    </a:lnTo>
                    <a:lnTo>
                      <a:pt x="82" y="3"/>
                    </a:lnTo>
                    <a:lnTo>
                      <a:pt x="72" y="4"/>
                    </a:lnTo>
                    <a:lnTo>
                      <a:pt x="63" y="8"/>
                    </a:lnTo>
                    <a:lnTo>
                      <a:pt x="54" y="13"/>
                    </a:lnTo>
                    <a:lnTo>
                      <a:pt x="45" y="18"/>
                    </a:lnTo>
                    <a:lnTo>
                      <a:pt x="37" y="23"/>
                    </a:lnTo>
                    <a:lnTo>
                      <a:pt x="29" y="29"/>
                    </a:lnTo>
                    <a:lnTo>
                      <a:pt x="23" y="37"/>
                    </a:lnTo>
                    <a:lnTo>
                      <a:pt x="18" y="45"/>
                    </a:lnTo>
                    <a:lnTo>
                      <a:pt x="13" y="53"/>
                    </a:lnTo>
                    <a:lnTo>
                      <a:pt x="8" y="62"/>
                    </a:lnTo>
                    <a:lnTo>
                      <a:pt x="5" y="71"/>
                    </a:lnTo>
                    <a:lnTo>
                      <a:pt x="3" y="80"/>
                    </a:lnTo>
                    <a:lnTo>
                      <a:pt x="1" y="90"/>
                    </a:lnTo>
                    <a:lnTo>
                      <a:pt x="0" y="101"/>
                    </a:lnTo>
                    <a:lnTo>
                      <a:pt x="1" y="117"/>
                    </a:lnTo>
                    <a:lnTo>
                      <a:pt x="5" y="131"/>
                    </a:lnTo>
                    <a:lnTo>
                      <a:pt x="10" y="145"/>
                    </a:lnTo>
                    <a:lnTo>
                      <a:pt x="18" y="158"/>
                    </a:lnTo>
                    <a:lnTo>
                      <a:pt x="27" y="169"/>
                    </a:lnTo>
                    <a:lnTo>
                      <a:pt x="38" y="180"/>
                    </a:lnTo>
                    <a:lnTo>
                      <a:pt x="50" y="189"/>
                    </a:lnTo>
                    <a:lnTo>
                      <a:pt x="64" y="195"/>
                    </a:lnTo>
                    <a:lnTo>
                      <a:pt x="64" y="401"/>
                    </a:lnTo>
                    <a:lnTo>
                      <a:pt x="139" y="401"/>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2" name="Freeform 312"/>
              <p:cNvSpPr>
                <a:spLocks/>
              </p:cNvSpPr>
              <p:nvPr/>
            </p:nvSpPr>
            <p:spPr bwMode="auto">
              <a:xfrm>
                <a:off x="2635" y="3608"/>
                <a:ext cx="68" cy="164"/>
              </a:xfrm>
              <a:custGeom>
                <a:avLst/>
                <a:gdLst>
                  <a:gd name="T0" fmla="*/ 204 w 272"/>
                  <a:gd name="T1" fmla="*/ 655 h 655"/>
                  <a:gd name="T2" fmla="*/ 178 w 272"/>
                  <a:gd name="T3" fmla="*/ 478 h 655"/>
                  <a:gd name="T4" fmla="*/ 132 w 272"/>
                  <a:gd name="T5" fmla="*/ 460 h 655"/>
                  <a:gd name="T6" fmla="*/ 94 w 272"/>
                  <a:gd name="T7" fmla="*/ 436 h 655"/>
                  <a:gd name="T8" fmla="*/ 61 w 272"/>
                  <a:gd name="T9" fmla="*/ 407 h 655"/>
                  <a:gd name="T10" fmla="*/ 35 w 272"/>
                  <a:gd name="T11" fmla="*/ 373 h 655"/>
                  <a:gd name="T12" fmla="*/ 17 w 272"/>
                  <a:gd name="T13" fmla="*/ 335 h 655"/>
                  <a:gd name="T14" fmla="*/ 5 w 272"/>
                  <a:gd name="T15" fmla="*/ 296 h 655"/>
                  <a:gd name="T16" fmla="*/ 0 w 272"/>
                  <a:gd name="T17" fmla="*/ 255 h 655"/>
                  <a:gd name="T18" fmla="*/ 1 w 272"/>
                  <a:gd name="T19" fmla="*/ 214 h 655"/>
                  <a:gd name="T20" fmla="*/ 10 w 272"/>
                  <a:gd name="T21" fmla="*/ 173 h 655"/>
                  <a:gd name="T22" fmla="*/ 24 w 272"/>
                  <a:gd name="T23" fmla="*/ 135 h 655"/>
                  <a:gd name="T24" fmla="*/ 45 w 272"/>
                  <a:gd name="T25" fmla="*/ 99 h 655"/>
                  <a:gd name="T26" fmla="*/ 75 w 272"/>
                  <a:gd name="T27" fmla="*/ 66 h 655"/>
                  <a:gd name="T28" fmla="*/ 109 w 272"/>
                  <a:gd name="T29" fmla="*/ 39 h 655"/>
                  <a:gd name="T30" fmla="*/ 151 w 272"/>
                  <a:gd name="T31" fmla="*/ 19 h 655"/>
                  <a:gd name="T32" fmla="*/ 201 w 272"/>
                  <a:gd name="T33" fmla="*/ 4 h 655"/>
                  <a:gd name="T34" fmla="*/ 225 w 272"/>
                  <a:gd name="T35" fmla="*/ 70 h 655"/>
                  <a:gd name="T36" fmla="*/ 187 w 272"/>
                  <a:gd name="T37" fmla="*/ 80 h 655"/>
                  <a:gd name="T38" fmla="*/ 155 w 272"/>
                  <a:gd name="T39" fmla="*/ 97 h 655"/>
                  <a:gd name="T40" fmla="*/ 128 w 272"/>
                  <a:gd name="T41" fmla="*/ 117 h 655"/>
                  <a:gd name="T42" fmla="*/ 107 w 272"/>
                  <a:gd name="T43" fmla="*/ 141 h 655"/>
                  <a:gd name="T44" fmla="*/ 91 w 272"/>
                  <a:gd name="T45" fmla="*/ 169 h 655"/>
                  <a:gd name="T46" fmla="*/ 81 w 272"/>
                  <a:gd name="T47" fmla="*/ 199 h 655"/>
                  <a:gd name="T48" fmla="*/ 76 w 272"/>
                  <a:gd name="T49" fmla="*/ 231 h 655"/>
                  <a:gd name="T50" fmla="*/ 76 w 272"/>
                  <a:gd name="T51" fmla="*/ 261 h 655"/>
                  <a:gd name="T52" fmla="*/ 82 w 272"/>
                  <a:gd name="T53" fmla="*/ 293 h 655"/>
                  <a:gd name="T54" fmla="*/ 93 w 272"/>
                  <a:gd name="T55" fmla="*/ 322 h 655"/>
                  <a:gd name="T56" fmla="*/ 109 w 272"/>
                  <a:gd name="T57" fmla="*/ 349 h 655"/>
                  <a:gd name="T58" fmla="*/ 132 w 272"/>
                  <a:gd name="T59" fmla="*/ 373 h 655"/>
                  <a:gd name="T60" fmla="*/ 159 w 272"/>
                  <a:gd name="T61" fmla="*/ 394 h 655"/>
                  <a:gd name="T62" fmla="*/ 192 w 272"/>
                  <a:gd name="T63" fmla="*/ 409 h 655"/>
                  <a:gd name="T64" fmla="*/ 229 w 272"/>
                  <a:gd name="T65" fmla="*/ 418 h 655"/>
                  <a:gd name="T66" fmla="*/ 272 w 272"/>
                  <a:gd name="T67" fmla="*/ 421 h 655"/>
                  <a:gd name="T68" fmla="*/ 269 w 272"/>
                  <a:gd name="T69" fmla="*/ 455 h 655"/>
                  <a:gd name="T70" fmla="*/ 269 w 272"/>
                  <a:gd name="T71" fmla="*/ 473 h 655"/>
                  <a:gd name="T72" fmla="*/ 272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8"/>
                    </a:lnTo>
                    <a:lnTo>
                      <a:pt x="154" y="470"/>
                    </a:lnTo>
                    <a:lnTo>
                      <a:pt x="132" y="460"/>
                    </a:lnTo>
                    <a:lnTo>
                      <a:pt x="112" y="449"/>
                    </a:lnTo>
                    <a:lnTo>
                      <a:pt x="94" y="436"/>
                    </a:lnTo>
                    <a:lnTo>
                      <a:pt x="76" y="422"/>
                    </a:lnTo>
                    <a:lnTo>
                      <a:pt x="61" y="407"/>
                    </a:lnTo>
                    <a:lnTo>
                      <a:pt x="48" y="390"/>
                    </a:lnTo>
                    <a:lnTo>
                      <a:pt x="35" y="373"/>
                    </a:lnTo>
                    <a:lnTo>
                      <a:pt x="25" y="354"/>
                    </a:lnTo>
                    <a:lnTo>
                      <a:pt x="17" y="335"/>
                    </a:lnTo>
                    <a:lnTo>
                      <a:pt x="10" y="316"/>
                    </a:lnTo>
                    <a:lnTo>
                      <a:pt x="5" y="296"/>
                    </a:lnTo>
                    <a:lnTo>
                      <a:pt x="2" y="275"/>
                    </a:lnTo>
                    <a:lnTo>
                      <a:pt x="0" y="255"/>
                    </a:lnTo>
                    <a:lnTo>
                      <a:pt x="0" y="234"/>
                    </a:lnTo>
                    <a:lnTo>
                      <a:pt x="1" y="214"/>
                    </a:lnTo>
                    <a:lnTo>
                      <a:pt x="5" y="194"/>
                    </a:lnTo>
                    <a:lnTo>
                      <a:pt x="10" y="173"/>
                    </a:lnTo>
                    <a:lnTo>
                      <a:pt x="16" y="154"/>
                    </a:lnTo>
                    <a:lnTo>
                      <a:pt x="24" y="135"/>
                    </a:lnTo>
                    <a:lnTo>
                      <a:pt x="34" y="116"/>
                    </a:lnTo>
                    <a:lnTo>
                      <a:pt x="45" y="99"/>
                    </a:lnTo>
                    <a:lnTo>
                      <a:pt x="60" y="83"/>
                    </a:lnTo>
                    <a:lnTo>
                      <a:pt x="75" y="66"/>
                    </a:lnTo>
                    <a:lnTo>
                      <a:pt x="91" y="52"/>
                    </a:lnTo>
                    <a:lnTo>
                      <a:pt x="109" y="39"/>
                    </a:lnTo>
                    <a:lnTo>
                      <a:pt x="130" y="28"/>
                    </a:lnTo>
                    <a:lnTo>
                      <a:pt x="151" y="19"/>
                    </a:lnTo>
                    <a:lnTo>
                      <a:pt x="176" y="10"/>
                    </a:lnTo>
                    <a:lnTo>
                      <a:pt x="201" y="4"/>
                    </a:lnTo>
                    <a:lnTo>
                      <a:pt x="228" y="0"/>
                    </a:lnTo>
                    <a:lnTo>
                      <a:pt x="225" y="70"/>
                    </a:lnTo>
                    <a:lnTo>
                      <a:pt x="205" y="75"/>
                    </a:lnTo>
                    <a:lnTo>
                      <a:pt x="187" y="80"/>
                    </a:lnTo>
                    <a:lnTo>
                      <a:pt x="170" y="88"/>
                    </a:lnTo>
                    <a:lnTo>
                      <a:pt x="155" y="97"/>
                    </a:lnTo>
                    <a:lnTo>
                      <a:pt x="141" y="106"/>
                    </a:lnTo>
                    <a:lnTo>
                      <a:pt x="128" y="117"/>
                    </a:lnTo>
                    <a:lnTo>
                      <a:pt x="117" y="129"/>
                    </a:lnTo>
                    <a:lnTo>
                      <a:pt x="107" y="141"/>
                    </a:lnTo>
                    <a:lnTo>
                      <a:pt x="98" y="155"/>
                    </a:lnTo>
                    <a:lnTo>
                      <a:pt x="91" y="169"/>
                    </a:lnTo>
                    <a:lnTo>
                      <a:pt x="85" y="183"/>
                    </a:lnTo>
                    <a:lnTo>
                      <a:pt x="81" y="199"/>
                    </a:lnTo>
                    <a:lnTo>
                      <a:pt x="77" y="214"/>
                    </a:lnTo>
                    <a:lnTo>
                      <a:pt x="76" y="231"/>
                    </a:lnTo>
                    <a:lnTo>
                      <a:pt x="75" y="246"/>
                    </a:lnTo>
                    <a:lnTo>
                      <a:pt x="76" y="261"/>
                    </a:lnTo>
                    <a:lnTo>
                      <a:pt x="79" y="278"/>
                    </a:lnTo>
                    <a:lnTo>
                      <a:pt x="82" y="293"/>
                    </a:lnTo>
                    <a:lnTo>
                      <a:pt x="86" y="307"/>
                    </a:lnTo>
                    <a:lnTo>
                      <a:pt x="93" y="322"/>
                    </a:lnTo>
                    <a:lnTo>
                      <a:pt x="100" y="336"/>
                    </a:lnTo>
                    <a:lnTo>
                      <a:pt x="109" y="349"/>
                    </a:lnTo>
                    <a:lnTo>
                      <a:pt x="119" y="362"/>
                    </a:lnTo>
                    <a:lnTo>
                      <a:pt x="132" y="373"/>
                    </a:lnTo>
                    <a:lnTo>
                      <a:pt x="145" y="384"/>
                    </a:lnTo>
                    <a:lnTo>
                      <a:pt x="159" y="394"/>
                    </a:lnTo>
                    <a:lnTo>
                      <a:pt x="174" y="401"/>
                    </a:lnTo>
                    <a:lnTo>
                      <a:pt x="192" y="409"/>
                    </a:lnTo>
                    <a:lnTo>
                      <a:pt x="210" y="414"/>
                    </a:lnTo>
                    <a:lnTo>
                      <a:pt x="229" y="418"/>
                    </a:lnTo>
                    <a:lnTo>
                      <a:pt x="251" y="419"/>
                    </a:lnTo>
                    <a:lnTo>
                      <a:pt x="272" y="421"/>
                    </a:lnTo>
                    <a:lnTo>
                      <a:pt x="270" y="436"/>
                    </a:lnTo>
                    <a:lnTo>
                      <a:pt x="269" y="455"/>
                    </a:lnTo>
                    <a:lnTo>
                      <a:pt x="269" y="464"/>
                    </a:lnTo>
                    <a:lnTo>
                      <a:pt x="269" y="473"/>
                    </a:lnTo>
                    <a:lnTo>
                      <a:pt x="270" y="482"/>
                    </a:lnTo>
                    <a:lnTo>
                      <a:pt x="272"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3" name="Freeform 313"/>
              <p:cNvSpPr>
                <a:spLocks/>
              </p:cNvSpPr>
              <p:nvPr/>
            </p:nvSpPr>
            <p:spPr bwMode="auto">
              <a:xfrm>
                <a:off x="2883" y="3671"/>
                <a:ext cx="87" cy="112"/>
              </a:xfrm>
              <a:custGeom>
                <a:avLst/>
                <a:gdLst>
                  <a:gd name="T0" fmla="*/ 349 w 349"/>
                  <a:gd name="T1" fmla="*/ 448 h 448"/>
                  <a:gd name="T2" fmla="*/ 349 w 349"/>
                  <a:gd name="T3" fmla="*/ 201 h 448"/>
                  <a:gd name="T4" fmla="*/ 243 w 349"/>
                  <a:gd name="T5" fmla="*/ 201 h 448"/>
                  <a:gd name="T6" fmla="*/ 239 w 349"/>
                  <a:gd name="T7" fmla="*/ 159 h 448"/>
                  <a:gd name="T8" fmla="*/ 234 w 349"/>
                  <a:gd name="T9" fmla="*/ 121 h 448"/>
                  <a:gd name="T10" fmla="*/ 230 w 349"/>
                  <a:gd name="T11" fmla="*/ 104 h 448"/>
                  <a:gd name="T12" fmla="*/ 226 w 349"/>
                  <a:gd name="T13" fmla="*/ 88 h 448"/>
                  <a:gd name="T14" fmla="*/ 223 w 349"/>
                  <a:gd name="T15" fmla="*/ 71 h 448"/>
                  <a:gd name="T16" fmla="*/ 219 w 349"/>
                  <a:gd name="T17" fmla="*/ 57 h 448"/>
                  <a:gd name="T18" fmla="*/ 214 w 349"/>
                  <a:gd name="T19" fmla="*/ 44 h 448"/>
                  <a:gd name="T20" fmla="*/ 209 w 349"/>
                  <a:gd name="T21" fmla="*/ 33 h 448"/>
                  <a:gd name="T22" fmla="*/ 202 w 349"/>
                  <a:gd name="T23" fmla="*/ 24 h 448"/>
                  <a:gd name="T24" fmla="*/ 197 w 349"/>
                  <a:gd name="T25" fmla="*/ 15 h 448"/>
                  <a:gd name="T26" fmla="*/ 191 w 349"/>
                  <a:gd name="T27" fmla="*/ 9 h 448"/>
                  <a:gd name="T28" fmla="*/ 184 w 349"/>
                  <a:gd name="T29" fmla="*/ 4 h 448"/>
                  <a:gd name="T30" fmla="*/ 178 w 349"/>
                  <a:gd name="T31" fmla="*/ 1 h 448"/>
                  <a:gd name="T32" fmla="*/ 172 w 349"/>
                  <a:gd name="T33" fmla="*/ 0 h 448"/>
                  <a:gd name="T34" fmla="*/ 165 w 349"/>
                  <a:gd name="T35" fmla="*/ 1 h 448"/>
                  <a:gd name="T36" fmla="*/ 159 w 349"/>
                  <a:gd name="T37" fmla="*/ 4 h 448"/>
                  <a:gd name="T38" fmla="*/ 153 w 349"/>
                  <a:gd name="T39" fmla="*/ 9 h 448"/>
                  <a:gd name="T40" fmla="*/ 147 w 349"/>
                  <a:gd name="T41" fmla="*/ 15 h 448"/>
                  <a:gd name="T42" fmla="*/ 141 w 349"/>
                  <a:gd name="T43" fmla="*/ 24 h 448"/>
                  <a:gd name="T44" fmla="*/ 136 w 349"/>
                  <a:gd name="T45" fmla="*/ 33 h 448"/>
                  <a:gd name="T46" fmla="*/ 131 w 349"/>
                  <a:gd name="T47" fmla="*/ 44 h 448"/>
                  <a:gd name="T48" fmla="*/ 126 w 349"/>
                  <a:gd name="T49" fmla="*/ 57 h 448"/>
                  <a:gd name="T50" fmla="*/ 121 w 349"/>
                  <a:gd name="T51" fmla="*/ 71 h 448"/>
                  <a:gd name="T52" fmla="*/ 117 w 349"/>
                  <a:gd name="T53" fmla="*/ 88 h 448"/>
                  <a:gd name="T54" fmla="*/ 113 w 349"/>
                  <a:gd name="T55" fmla="*/ 104 h 448"/>
                  <a:gd name="T56" fmla="*/ 109 w 349"/>
                  <a:gd name="T57" fmla="*/ 121 h 448"/>
                  <a:gd name="T58" fmla="*/ 104 w 349"/>
                  <a:gd name="T59" fmla="*/ 159 h 448"/>
                  <a:gd name="T60" fmla="*/ 100 w 349"/>
                  <a:gd name="T61" fmla="*/ 201 h 448"/>
                  <a:gd name="T62" fmla="*/ 0 w 349"/>
                  <a:gd name="T63" fmla="*/ 201 h 448"/>
                  <a:gd name="T64" fmla="*/ 0 w 349"/>
                  <a:gd name="T65" fmla="*/ 448 h 448"/>
                  <a:gd name="T66" fmla="*/ 43 w 349"/>
                  <a:gd name="T67" fmla="*/ 448 h 448"/>
                  <a:gd name="T68" fmla="*/ 86 w 349"/>
                  <a:gd name="T69" fmla="*/ 448 h 448"/>
                  <a:gd name="T70" fmla="*/ 130 w 349"/>
                  <a:gd name="T71" fmla="*/ 448 h 448"/>
                  <a:gd name="T72" fmla="*/ 174 w 349"/>
                  <a:gd name="T73" fmla="*/ 448 h 448"/>
                  <a:gd name="T74" fmla="*/ 218 w 349"/>
                  <a:gd name="T75" fmla="*/ 448 h 448"/>
                  <a:gd name="T76" fmla="*/ 261 w 349"/>
                  <a:gd name="T77" fmla="*/ 448 h 448"/>
                  <a:gd name="T78" fmla="*/ 304 w 349"/>
                  <a:gd name="T79" fmla="*/ 448 h 448"/>
                  <a:gd name="T80" fmla="*/ 349 w 349"/>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448"/>
                    </a:moveTo>
                    <a:lnTo>
                      <a:pt x="349" y="201"/>
                    </a:lnTo>
                    <a:lnTo>
                      <a:pt x="243" y="201"/>
                    </a:lnTo>
                    <a:lnTo>
                      <a:pt x="239" y="159"/>
                    </a:lnTo>
                    <a:lnTo>
                      <a:pt x="234" y="121"/>
                    </a:lnTo>
                    <a:lnTo>
                      <a:pt x="230" y="104"/>
                    </a:lnTo>
                    <a:lnTo>
                      <a:pt x="226" y="88"/>
                    </a:lnTo>
                    <a:lnTo>
                      <a:pt x="223" y="71"/>
                    </a:lnTo>
                    <a:lnTo>
                      <a:pt x="219" y="57"/>
                    </a:lnTo>
                    <a:lnTo>
                      <a:pt x="214" y="44"/>
                    </a:lnTo>
                    <a:lnTo>
                      <a:pt x="209" y="33"/>
                    </a:lnTo>
                    <a:lnTo>
                      <a:pt x="202" y="24"/>
                    </a:lnTo>
                    <a:lnTo>
                      <a:pt x="197" y="15"/>
                    </a:lnTo>
                    <a:lnTo>
                      <a:pt x="191" y="9"/>
                    </a:lnTo>
                    <a:lnTo>
                      <a:pt x="184" y="4"/>
                    </a:lnTo>
                    <a:lnTo>
                      <a:pt x="178" y="1"/>
                    </a:lnTo>
                    <a:lnTo>
                      <a:pt x="172" y="0"/>
                    </a:lnTo>
                    <a:lnTo>
                      <a:pt x="165" y="1"/>
                    </a:lnTo>
                    <a:lnTo>
                      <a:pt x="159" y="4"/>
                    </a:lnTo>
                    <a:lnTo>
                      <a:pt x="153" y="9"/>
                    </a:lnTo>
                    <a:lnTo>
                      <a:pt x="147" y="15"/>
                    </a:lnTo>
                    <a:lnTo>
                      <a:pt x="141" y="24"/>
                    </a:lnTo>
                    <a:lnTo>
                      <a:pt x="136" y="33"/>
                    </a:lnTo>
                    <a:lnTo>
                      <a:pt x="131" y="44"/>
                    </a:lnTo>
                    <a:lnTo>
                      <a:pt x="126" y="57"/>
                    </a:lnTo>
                    <a:lnTo>
                      <a:pt x="121" y="71"/>
                    </a:lnTo>
                    <a:lnTo>
                      <a:pt x="117" y="88"/>
                    </a:lnTo>
                    <a:lnTo>
                      <a:pt x="113" y="104"/>
                    </a:lnTo>
                    <a:lnTo>
                      <a:pt x="109" y="121"/>
                    </a:lnTo>
                    <a:lnTo>
                      <a:pt x="104" y="159"/>
                    </a:lnTo>
                    <a:lnTo>
                      <a:pt x="100" y="201"/>
                    </a:lnTo>
                    <a:lnTo>
                      <a:pt x="0" y="201"/>
                    </a:lnTo>
                    <a:lnTo>
                      <a:pt x="0" y="448"/>
                    </a:lnTo>
                    <a:lnTo>
                      <a:pt x="43" y="448"/>
                    </a:lnTo>
                    <a:lnTo>
                      <a:pt x="86" y="448"/>
                    </a:lnTo>
                    <a:lnTo>
                      <a:pt x="130" y="448"/>
                    </a:lnTo>
                    <a:lnTo>
                      <a:pt x="174" y="448"/>
                    </a:lnTo>
                    <a:lnTo>
                      <a:pt x="218" y="448"/>
                    </a:lnTo>
                    <a:lnTo>
                      <a:pt x="261" y="448"/>
                    </a:lnTo>
                    <a:lnTo>
                      <a:pt x="304" y="448"/>
                    </a:lnTo>
                    <a:lnTo>
                      <a:pt x="349"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4" name="Freeform 314"/>
              <p:cNvSpPr>
                <a:spLocks/>
              </p:cNvSpPr>
              <p:nvPr/>
            </p:nvSpPr>
            <p:spPr bwMode="auto">
              <a:xfrm>
                <a:off x="3256" y="3707"/>
                <a:ext cx="137" cy="107"/>
              </a:xfrm>
              <a:custGeom>
                <a:avLst/>
                <a:gdLst>
                  <a:gd name="T0" fmla="*/ 166 w 550"/>
                  <a:gd name="T1" fmla="*/ 154 h 429"/>
                  <a:gd name="T2" fmla="*/ 182 w 550"/>
                  <a:gd name="T3" fmla="*/ 153 h 429"/>
                  <a:gd name="T4" fmla="*/ 212 w 550"/>
                  <a:gd name="T5" fmla="*/ 144 h 429"/>
                  <a:gd name="T6" fmla="*/ 240 w 550"/>
                  <a:gd name="T7" fmla="*/ 128 h 429"/>
                  <a:gd name="T8" fmla="*/ 265 w 550"/>
                  <a:gd name="T9" fmla="*/ 110 h 429"/>
                  <a:gd name="T10" fmla="*/ 288 w 550"/>
                  <a:gd name="T11" fmla="*/ 110 h 429"/>
                  <a:gd name="T12" fmla="*/ 312 w 550"/>
                  <a:gd name="T13" fmla="*/ 128 h 429"/>
                  <a:gd name="T14" fmla="*/ 340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7 h 429"/>
                  <a:gd name="T26" fmla="*/ 458 w 550"/>
                  <a:gd name="T27" fmla="*/ 137 h 429"/>
                  <a:gd name="T28" fmla="*/ 482 w 550"/>
                  <a:gd name="T29" fmla="*/ 123 h 429"/>
                  <a:gd name="T30" fmla="*/ 504 w 550"/>
                  <a:gd name="T31" fmla="*/ 105 h 429"/>
                  <a:gd name="T32" fmla="*/ 521 w 550"/>
                  <a:gd name="T33" fmla="*/ 85 h 429"/>
                  <a:gd name="T34" fmla="*/ 537 w 550"/>
                  <a:gd name="T35" fmla="*/ 61 h 429"/>
                  <a:gd name="T36" fmla="*/ 547 w 550"/>
                  <a:gd name="T37" fmla="*/ 34 h 429"/>
                  <a:gd name="T38" fmla="*/ 550 w 550"/>
                  <a:gd name="T39" fmla="*/ 218 h 429"/>
                  <a:gd name="T40" fmla="*/ 323 w 550"/>
                  <a:gd name="T41" fmla="*/ 429 h 429"/>
                  <a:gd name="T42" fmla="*/ 232 w 550"/>
                  <a:gd name="T43" fmla="*/ 218 h 429"/>
                  <a:gd name="T44" fmla="*/ 0 w 550"/>
                  <a:gd name="T45" fmla="*/ 0 h 429"/>
                  <a:gd name="T46" fmla="*/ 5 w 550"/>
                  <a:gd name="T47" fmla="*/ 30 h 429"/>
                  <a:gd name="T48" fmla="*/ 15 w 550"/>
                  <a:gd name="T49" fmla="*/ 59 h 429"/>
                  <a:gd name="T50" fmla="*/ 32 w 550"/>
                  <a:gd name="T51" fmla="*/ 86 h 429"/>
                  <a:gd name="T52" fmla="*/ 51 w 550"/>
                  <a:gd name="T53" fmla="*/ 109 h 429"/>
                  <a:gd name="T54" fmla="*/ 75 w 550"/>
                  <a:gd name="T55" fmla="*/ 127 h 429"/>
                  <a:gd name="T56" fmla="*/ 102 w 550"/>
                  <a:gd name="T57" fmla="*/ 141 h 429"/>
                  <a:gd name="T58" fmla="*/ 133 w 550"/>
                  <a:gd name="T59" fmla="*/ 150 h 429"/>
                  <a:gd name="T60" fmla="*/ 164 w 550"/>
                  <a:gd name="T61" fmla="*/ 154 h 429"/>
                  <a:gd name="T62" fmla="*/ 166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6" y="154"/>
                    </a:moveTo>
                    <a:lnTo>
                      <a:pt x="166" y="154"/>
                    </a:lnTo>
                    <a:lnTo>
                      <a:pt x="167" y="154"/>
                    </a:lnTo>
                    <a:lnTo>
                      <a:pt x="182" y="153"/>
                    </a:lnTo>
                    <a:lnTo>
                      <a:pt x="198" y="149"/>
                    </a:lnTo>
                    <a:lnTo>
                      <a:pt x="212" y="144"/>
                    </a:lnTo>
                    <a:lnTo>
                      <a:pt x="227" y="137"/>
                    </a:lnTo>
                    <a:lnTo>
                      <a:pt x="240" y="128"/>
                    </a:lnTo>
                    <a:lnTo>
                      <a:pt x="252" y="119"/>
                    </a:lnTo>
                    <a:lnTo>
                      <a:pt x="265" y="110"/>
                    </a:lnTo>
                    <a:lnTo>
                      <a:pt x="277" y="100"/>
                    </a:lnTo>
                    <a:lnTo>
                      <a:pt x="288" y="110"/>
                    </a:lnTo>
                    <a:lnTo>
                      <a:pt x="300" y="119"/>
                    </a:lnTo>
                    <a:lnTo>
                      <a:pt x="312" y="128"/>
                    </a:lnTo>
                    <a:lnTo>
                      <a:pt x="326" y="137"/>
                    </a:lnTo>
                    <a:lnTo>
                      <a:pt x="340" y="144"/>
                    </a:lnTo>
                    <a:lnTo>
                      <a:pt x="354" y="149"/>
                    </a:lnTo>
                    <a:lnTo>
                      <a:pt x="370" y="153"/>
                    </a:lnTo>
                    <a:lnTo>
                      <a:pt x="385" y="154"/>
                    </a:lnTo>
                    <a:lnTo>
                      <a:pt x="386" y="154"/>
                    </a:lnTo>
                    <a:lnTo>
                      <a:pt x="386" y="154"/>
                    </a:lnTo>
                    <a:lnTo>
                      <a:pt x="388" y="154"/>
                    </a:lnTo>
                    <a:lnTo>
                      <a:pt x="388" y="154"/>
                    </a:lnTo>
                    <a:lnTo>
                      <a:pt x="403" y="153"/>
                    </a:lnTo>
                    <a:lnTo>
                      <a:pt x="417" y="151"/>
                    </a:lnTo>
                    <a:lnTo>
                      <a:pt x="431" y="147"/>
                    </a:lnTo>
                    <a:lnTo>
                      <a:pt x="445" y="144"/>
                    </a:lnTo>
                    <a:lnTo>
                      <a:pt x="458" y="137"/>
                    </a:lnTo>
                    <a:lnTo>
                      <a:pt x="470" y="131"/>
                    </a:lnTo>
                    <a:lnTo>
                      <a:pt x="482" y="123"/>
                    </a:lnTo>
                    <a:lnTo>
                      <a:pt x="493" y="116"/>
                    </a:lnTo>
                    <a:lnTo>
                      <a:pt x="504" y="105"/>
                    </a:lnTo>
                    <a:lnTo>
                      <a:pt x="514" y="95"/>
                    </a:lnTo>
                    <a:lnTo>
                      <a:pt x="521" y="85"/>
                    </a:lnTo>
                    <a:lnTo>
                      <a:pt x="529" y="72"/>
                    </a:lnTo>
                    <a:lnTo>
                      <a:pt x="537" y="61"/>
                    </a:lnTo>
                    <a:lnTo>
                      <a:pt x="542" y="48"/>
                    </a:lnTo>
                    <a:lnTo>
                      <a:pt x="547" y="34"/>
                    </a:lnTo>
                    <a:lnTo>
                      <a:pt x="550" y="20"/>
                    </a:lnTo>
                    <a:lnTo>
                      <a:pt x="550" y="218"/>
                    </a:lnTo>
                    <a:lnTo>
                      <a:pt x="323" y="218"/>
                    </a:lnTo>
                    <a:lnTo>
                      <a:pt x="323" y="429"/>
                    </a:lnTo>
                    <a:lnTo>
                      <a:pt x="232" y="429"/>
                    </a:lnTo>
                    <a:lnTo>
                      <a:pt x="232" y="218"/>
                    </a:lnTo>
                    <a:lnTo>
                      <a:pt x="0" y="218"/>
                    </a:lnTo>
                    <a:lnTo>
                      <a:pt x="0" y="0"/>
                    </a:lnTo>
                    <a:lnTo>
                      <a:pt x="1" y="15"/>
                    </a:lnTo>
                    <a:lnTo>
                      <a:pt x="5" y="30"/>
                    </a:lnTo>
                    <a:lnTo>
                      <a:pt x="10" y="45"/>
                    </a:lnTo>
                    <a:lnTo>
                      <a:pt x="15" y="59"/>
                    </a:lnTo>
                    <a:lnTo>
                      <a:pt x="23" y="73"/>
                    </a:lnTo>
                    <a:lnTo>
                      <a:pt x="32" y="86"/>
                    </a:lnTo>
                    <a:lnTo>
                      <a:pt x="41" y="98"/>
                    </a:lnTo>
                    <a:lnTo>
                      <a:pt x="51" y="109"/>
                    </a:lnTo>
                    <a:lnTo>
                      <a:pt x="62" y="118"/>
                    </a:lnTo>
                    <a:lnTo>
                      <a:pt x="75" y="127"/>
                    </a:lnTo>
                    <a:lnTo>
                      <a:pt x="88" y="135"/>
                    </a:lnTo>
                    <a:lnTo>
                      <a:pt x="102" y="141"/>
                    </a:lnTo>
                    <a:lnTo>
                      <a:pt x="117" y="146"/>
                    </a:lnTo>
                    <a:lnTo>
                      <a:pt x="133" y="150"/>
                    </a:lnTo>
                    <a:lnTo>
                      <a:pt x="148" y="153"/>
                    </a:lnTo>
                    <a:lnTo>
                      <a:pt x="164" y="154"/>
                    </a:lnTo>
                    <a:lnTo>
                      <a:pt x="164" y="154"/>
                    </a:lnTo>
                    <a:lnTo>
                      <a:pt x="166"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5" name="Freeform 315"/>
              <p:cNvSpPr>
                <a:spLocks/>
              </p:cNvSpPr>
              <p:nvPr/>
            </p:nvSpPr>
            <p:spPr bwMode="auto">
              <a:xfrm>
                <a:off x="3076" y="3694"/>
                <a:ext cx="51" cy="100"/>
              </a:xfrm>
              <a:custGeom>
                <a:avLst/>
                <a:gdLst>
                  <a:gd name="T0" fmla="*/ 139 w 203"/>
                  <a:gd name="T1" fmla="*/ 195 h 402"/>
                  <a:gd name="T2" fmla="*/ 152 w 203"/>
                  <a:gd name="T3" fmla="*/ 189 h 402"/>
                  <a:gd name="T4" fmla="*/ 165 w 203"/>
                  <a:gd name="T5" fmla="*/ 181 h 402"/>
                  <a:gd name="T6" fmla="*/ 175 w 203"/>
                  <a:gd name="T7" fmla="*/ 171 h 402"/>
                  <a:gd name="T8" fmla="*/ 185 w 203"/>
                  <a:gd name="T9" fmla="*/ 160 h 402"/>
                  <a:gd name="T10" fmla="*/ 193 w 203"/>
                  <a:gd name="T11" fmla="*/ 147 h 402"/>
                  <a:gd name="T12" fmla="*/ 198 w 203"/>
                  <a:gd name="T13" fmla="*/ 133 h 402"/>
                  <a:gd name="T14" fmla="*/ 202 w 203"/>
                  <a:gd name="T15" fmla="*/ 118 h 402"/>
                  <a:gd name="T16" fmla="*/ 203 w 203"/>
                  <a:gd name="T17" fmla="*/ 102 h 402"/>
                  <a:gd name="T18" fmla="*/ 202 w 203"/>
                  <a:gd name="T19" fmla="*/ 92 h 402"/>
                  <a:gd name="T20" fmla="*/ 201 w 203"/>
                  <a:gd name="T21" fmla="*/ 82 h 402"/>
                  <a:gd name="T22" fmla="*/ 198 w 203"/>
                  <a:gd name="T23" fmla="*/ 72 h 402"/>
                  <a:gd name="T24" fmla="*/ 194 w 203"/>
                  <a:gd name="T25" fmla="*/ 63 h 402"/>
                  <a:gd name="T26" fmla="*/ 190 w 203"/>
                  <a:gd name="T27" fmla="*/ 54 h 402"/>
                  <a:gd name="T28" fmla="*/ 185 w 203"/>
                  <a:gd name="T29" fmla="*/ 45 h 402"/>
                  <a:gd name="T30" fmla="*/ 179 w 203"/>
                  <a:gd name="T31" fmla="*/ 37 h 402"/>
                  <a:gd name="T32" fmla="*/ 173 w 203"/>
                  <a:gd name="T33" fmla="*/ 30 h 402"/>
                  <a:gd name="T34" fmla="*/ 166 w 203"/>
                  <a:gd name="T35" fmla="*/ 23 h 402"/>
                  <a:gd name="T36" fmla="*/ 157 w 203"/>
                  <a:gd name="T37" fmla="*/ 18 h 402"/>
                  <a:gd name="T38" fmla="*/ 150 w 203"/>
                  <a:gd name="T39" fmla="*/ 13 h 402"/>
                  <a:gd name="T40" fmla="*/ 141 w 203"/>
                  <a:gd name="T41" fmla="*/ 8 h 402"/>
                  <a:gd name="T42" fmla="*/ 132 w 203"/>
                  <a:gd name="T43" fmla="*/ 5 h 402"/>
                  <a:gd name="T44" fmla="*/ 122 w 203"/>
                  <a:gd name="T45" fmla="*/ 3 h 402"/>
                  <a:gd name="T46" fmla="*/ 111 w 203"/>
                  <a:gd name="T47" fmla="*/ 0 h 402"/>
                  <a:gd name="T48" fmla="*/ 101 w 203"/>
                  <a:gd name="T49" fmla="*/ 0 h 402"/>
                  <a:gd name="T50" fmla="*/ 91 w 203"/>
                  <a:gd name="T51" fmla="*/ 0 h 402"/>
                  <a:gd name="T52" fmla="*/ 81 w 203"/>
                  <a:gd name="T53" fmla="*/ 3 h 402"/>
                  <a:gd name="T54" fmla="*/ 71 w 203"/>
                  <a:gd name="T55" fmla="*/ 5 h 402"/>
                  <a:gd name="T56" fmla="*/ 62 w 203"/>
                  <a:gd name="T57" fmla="*/ 8 h 402"/>
                  <a:gd name="T58" fmla="*/ 53 w 203"/>
                  <a:gd name="T59" fmla="*/ 13 h 402"/>
                  <a:gd name="T60" fmla="*/ 45 w 203"/>
                  <a:gd name="T61" fmla="*/ 18 h 402"/>
                  <a:gd name="T62" fmla="*/ 37 w 203"/>
                  <a:gd name="T63" fmla="*/ 23 h 402"/>
                  <a:gd name="T64" fmla="*/ 30 w 203"/>
                  <a:gd name="T65" fmla="*/ 30 h 402"/>
                  <a:gd name="T66" fmla="*/ 23 w 203"/>
                  <a:gd name="T67" fmla="*/ 37 h 402"/>
                  <a:gd name="T68" fmla="*/ 17 w 203"/>
                  <a:gd name="T69" fmla="*/ 45 h 402"/>
                  <a:gd name="T70" fmla="*/ 12 w 203"/>
                  <a:gd name="T71" fmla="*/ 54 h 402"/>
                  <a:gd name="T72" fmla="*/ 8 w 203"/>
                  <a:gd name="T73" fmla="*/ 63 h 402"/>
                  <a:gd name="T74" fmla="*/ 4 w 203"/>
                  <a:gd name="T75" fmla="*/ 72 h 402"/>
                  <a:gd name="T76" fmla="*/ 2 w 203"/>
                  <a:gd name="T77" fmla="*/ 82 h 402"/>
                  <a:gd name="T78" fmla="*/ 0 w 203"/>
                  <a:gd name="T79" fmla="*/ 92 h 402"/>
                  <a:gd name="T80" fmla="*/ 0 w 203"/>
                  <a:gd name="T81" fmla="*/ 102 h 402"/>
                  <a:gd name="T82" fmla="*/ 0 w 203"/>
                  <a:gd name="T83" fmla="*/ 118 h 402"/>
                  <a:gd name="T84" fmla="*/ 4 w 203"/>
                  <a:gd name="T85" fmla="*/ 133 h 402"/>
                  <a:gd name="T86" fmla="*/ 11 w 203"/>
                  <a:gd name="T87" fmla="*/ 147 h 402"/>
                  <a:gd name="T88" fmla="*/ 17 w 203"/>
                  <a:gd name="T89" fmla="*/ 160 h 402"/>
                  <a:gd name="T90" fmla="*/ 27 w 203"/>
                  <a:gd name="T91" fmla="*/ 171 h 402"/>
                  <a:gd name="T92" fmla="*/ 37 w 203"/>
                  <a:gd name="T93" fmla="*/ 181 h 402"/>
                  <a:gd name="T94" fmla="*/ 50 w 203"/>
                  <a:gd name="T95" fmla="*/ 189 h 402"/>
                  <a:gd name="T96" fmla="*/ 63 w 203"/>
                  <a:gd name="T97" fmla="*/ 195 h 402"/>
                  <a:gd name="T98" fmla="*/ 63 w 203"/>
                  <a:gd name="T99" fmla="*/ 402 h 402"/>
                  <a:gd name="T100" fmla="*/ 139 w 203"/>
                  <a:gd name="T101" fmla="*/ 402 h 402"/>
                  <a:gd name="T102" fmla="*/ 139 w 203"/>
                  <a:gd name="T103" fmla="*/ 19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195"/>
                    </a:moveTo>
                    <a:lnTo>
                      <a:pt x="152" y="189"/>
                    </a:lnTo>
                    <a:lnTo>
                      <a:pt x="165" y="181"/>
                    </a:lnTo>
                    <a:lnTo>
                      <a:pt x="175" y="171"/>
                    </a:lnTo>
                    <a:lnTo>
                      <a:pt x="185" y="160"/>
                    </a:lnTo>
                    <a:lnTo>
                      <a:pt x="193" y="147"/>
                    </a:lnTo>
                    <a:lnTo>
                      <a:pt x="198" y="133"/>
                    </a:lnTo>
                    <a:lnTo>
                      <a:pt x="202" y="118"/>
                    </a:lnTo>
                    <a:lnTo>
                      <a:pt x="203" y="102"/>
                    </a:lnTo>
                    <a:lnTo>
                      <a:pt x="202" y="92"/>
                    </a:lnTo>
                    <a:lnTo>
                      <a:pt x="201" y="82"/>
                    </a:lnTo>
                    <a:lnTo>
                      <a:pt x="198" y="72"/>
                    </a:lnTo>
                    <a:lnTo>
                      <a:pt x="194" y="63"/>
                    </a:lnTo>
                    <a:lnTo>
                      <a:pt x="190" y="54"/>
                    </a:lnTo>
                    <a:lnTo>
                      <a:pt x="185" y="45"/>
                    </a:lnTo>
                    <a:lnTo>
                      <a:pt x="179" y="37"/>
                    </a:lnTo>
                    <a:lnTo>
                      <a:pt x="173" y="30"/>
                    </a:lnTo>
                    <a:lnTo>
                      <a:pt x="166" y="23"/>
                    </a:lnTo>
                    <a:lnTo>
                      <a:pt x="157" y="18"/>
                    </a:lnTo>
                    <a:lnTo>
                      <a:pt x="150" y="13"/>
                    </a:lnTo>
                    <a:lnTo>
                      <a:pt x="141" y="8"/>
                    </a:lnTo>
                    <a:lnTo>
                      <a:pt x="132" y="5"/>
                    </a:lnTo>
                    <a:lnTo>
                      <a:pt x="122" y="3"/>
                    </a:lnTo>
                    <a:lnTo>
                      <a:pt x="111" y="0"/>
                    </a:lnTo>
                    <a:lnTo>
                      <a:pt x="101" y="0"/>
                    </a:lnTo>
                    <a:lnTo>
                      <a:pt x="91" y="0"/>
                    </a:lnTo>
                    <a:lnTo>
                      <a:pt x="81" y="3"/>
                    </a:lnTo>
                    <a:lnTo>
                      <a:pt x="71" y="5"/>
                    </a:lnTo>
                    <a:lnTo>
                      <a:pt x="62" y="8"/>
                    </a:lnTo>
                    <a:lnTo>
                      <a:pt x="53" y="13"/>
                    </a:lnTo>
                    <a:lnTo>
                      <a:pt x="45" y="18"/>
                    </a:lnTo>
                    <a:lnTo>
                      <a:pt x="37" y="23"/>
                    </a:lnTo>
                    <a:lnTo>
                      <a:pt x="30" y="30"/>
                    </a:lnTo>
                    <a:lnTo>
                      <a:pt x="23" y="37"/>
                    </a:lnTo>
                    <a:lnTo>
                      <a:pt x="17" y="45"/>
                    </a:lnTo>
                    <a:lnTo>
                      <a:pt x="12" y="54"/>
                    </a:lnTo>
                    <a:lnTo>
                      <a:pt x="8" y="63"/>
                    </a:lnTo>
                    <a:lnTo>
                      <a:pt x="4" y="72"/>
                    </a:lnTo>
                    <a:lnTo>
                      <a:pt x="2" y="82"/>
                    </a:lnTo>
                    <a:lnTo>
                      <a:pt x="0" y="92"/>
                    </a:lnTo>
                    <a:lnTo>
                      <a:pt x="0" y="102"/>
                    </a:lnTo>
                    <a:lnTo>
                      <a:pt x="0" y="118"/>
                    </a:lnTo>
                    <a:lnTo>
                      <a:pt x="4" y="133"/>
                    </a:lnTo>
                    <a:lnTo>
                      <a:pt x="11" y="147"/>
                    </a:lnTo>
                    <a:lnTo>
                      <a:pt x="17" y="160"/>
                    </a:lnTo>
                    <a:lnTo>
                      <a:pt x="27" y="171"/>
                    </a:lnTo>
                    <a:lnTo>
                      <a:pt x="37" y="181"/>
                    </a:lnTo>
                    <a:lnTo>
                      <a:pt x="50" y="189"/>
                    </a:lnTo>
                    <a:lnTo>
                      <a:pt x="63" y="195"/>
                    </a:lnTo>
                    <a:lnTo>
                      <a:pt x="63" y="402"/>
                    </a:lnTo>
                    <a:lnTo>
                      <a:pt x="139" y="402"/>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6" name="Freeform 316"/>
              <p:cNvSpPr>
                <a:spLocks/>
              </p:cNvSpPr>
              <p:nvPr/>
            </p:nvSpPr>
            <p:spPr bwMode="auto">
              <a:xfrm>
                <a:off x="3454" y="3711"/>
                <a:ext cx="69" cy="164"/>
              </a:xfrm>
              <a:custGeom>
                <a:avLst/>
                <a:gdLst>
                  <a:gd name="T0" fmla="*/ 204 w 274"/>
                  <a:gd name="T1" fmla="*/ 656 h 656"/>
                  <a:gd name="T2" fmla="*/ 178 w 274"/>
                  <a:gd name="T3" fmla="*/ 477 h 656"/>
                  <a:gd name="T4" fmla="*/ 133 w 274"/>
                  <a:gd name="T5" fmla="*/ 459 h 656"/>
                  <a:gd name="T6" fmla="*/ 94 w 274"/>
                  <a:gd name="T7" fmla="*/ 436 h 656"/>
                  <a:gd name="T8" fmla="*/ 62 w 274"/>
                  <a:gd name="T9" fmla="*/ 407 h 656"/>
                  <a:gd name="T10" fmla="*/ 37 w 274"/>
                  <a:gd name="T11" fmla="*/ 373 h 656"/>
                  <a:gd name="T12" fmla="*/ 17 w 274"/>
                  <a:gd name="T13" fmla="*/ 336 h 656"/>
                  <a:gd name="T14" fmla="*/ 6 w 274"/>
                  <a:gd name="T15" fmla="*/ 296 h 656"/>
                  <a:gd name="T16" fmla="*/ 1 w 274"/>
                  <a:gd name="T17" fmla="*/ 255 h 656"/>
                  <a:gd name="T18" fmla="*/ 2 w 274"/>
                  <a:gd name="T19" fmla="*/ 213 h 656"/>
                  <a:gd name="T20" fmla="*/ 10 w 274"/>
                  <a:gd name="T21" fmla="*/ 174 h 656"/>
                  <a:gd name="T22" fmla="*/ 25 w 274"/>
                  <a:gd name="T23" fmla="*/ 134 h 656"/>
                  <a:gd name="T24" fmla="*/ 47 w 274"/>
                  <a:gd name="T25" fmla="*/ 99 h 656"/>
                  <a:gd name="T26" fmla="*/ 75 w 274"/>
                  <a:gd name="T27" fmla="*/ 67 h 656"/>
                  <a:gd name="T28" fmla="*/ 111 w 274"/>
                  <a:gd name="T29" fmla="*/ 40 h 656"/>
                  <a:gd name="T30" fmla="*/ 153 w 274"/>
                  <a:gd name="T31" fmla="*/ 18 h 656"/>
                  <a:gd name="T32" fmla="*/ 201 w 274"/>
                  <a:gd name="T33" fmla="*/ 4 h 656"/>
                  <a:gd name="T34" fmla="*/ 225 w 274"/>
                  <a:gd name="T35" fmla="*/ 71 h 656"/>
                  <a:gd name="T36" fmla="*/ 187 w 274"/>
                  <a:gd name="T37" fmla="*/ 81 h 656"/>
                  <a:gd name="T38" fmla="*/ 155 w 274"/>
                  <a:gd name="T39" fmla="*/ 96 h 656"/>
                  <a:gd name="T40" fmla="*/ 128 w 274"/>
                  <a:gd name="T41" fmla="*/ 116 h 656"/>
                  <a:gd name="T42" fmla="*/ 108 w 274"/>
                  <a:gd name="T43" fmla="*/ 142 h 656"/>
                  <a:gd name="T44" fmla="*/ 91 w 274"/>
                  <a:gd name="T45" fmla="*/ 169 h 656"/>
                  <a:gd name="T46" fmla="*/ 81 w 274"/>
                  <a:gd name="T47" fmla="*/ 199 h 656"/>
                  <a:gd name="T48" fmla="*/ 76 w 274"/>
                  <a:gd name="T49" fmla="*/ 230 h 656"/>
                  <a:gd name="T50" fmla="*/ 76 w 274"/>
                  <a:gd name="T51" fmla="*/ 262 h 656"/>
                  <a:gd name="T52" fmla="*/ 82 w 274"/>
                  <a:gd name="T53" fmla="*/ 292 h 656"/>
                  <a:gd name="T54" fmla="*/ 94 w 274"/>
                  <a:gd name="T55" fmla="*/ 322 h 656"/>
                  <a:gd name="T56" fmla="*/ 111 w 274"/>
                  <a:gd name="T57" fmla="*/ 350 h 656"/>
                  <a:gd name="T58" fmla="*/ 132 w 274"/>
                  <a:gd name="T59" fmla="*/ 374 h 656"/>
                  <a:gd name="T60" fmla="*/ 159 w 274"/>
                  <a:gd name="T61" fmla="*/ 393 h 656"/>
                  <a:gd name="T62" fmla="*/ 192 w 274"/>
                  <a:gd name="T63" fmla="*/ 408 h 656"/>
                  <a:gd name="T64" fmla="*/ 230 w 274"/>
                  <a:gd name="T65" fmla="*/ 417 h 656"/>
                  <a:gd name="T66" fmla="*/ 274 w 274"/>
                  <a:gd name="T67" fmla="*/ 420 h 656"/>
                  <a:gd name="T68" fmla="*/ 269 w 274"/>
                  <a:gd name="T69" fmla="*/ 454 h 656"/>
                  <a:gd name="T70" fmla="*/ 270 w 274"/>
                  <a:gd name="T71" fmla="*/ 473 h 656"/>
                  <a:gd name="T72" fmla="*/ 272 w 274"/>
                  <a:gd name="T73" fmla="*/ 489 h 656"/>
                  <a:gd name="T74" fmla="*/ 262 w 274"/>
                  <a:gd name="T75" fmla="*/ 48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2" y="656"/>
                    </a:moveTo>
                    <a:lnTo>
                      <a:pt x="204" y="656"/>
                    </a:lnTo>
                    <a:lnTo>
                      <a:pt x="204" y="484"/>
                    </a:lnTo>
                    <a:lnTo>
                      <a:pt x="178" y="477"/>
                    </a:lnTo>
                    <a:lnTo>
                      <a:pt x="155" y="469"/>
                    </a:lnTo>
                    <a:lnTo>
                      <a:pt x="133" y="459"/>
                    </a:lnTo>
                    <a:lnTo>
                      <a:pt x="113" y="449"/>
                    </a:lnTo>
                    <a:lnTo>
                      <a:pt x="94" y="436"/>
                    </a:lnTo>
                    <a:lnTo>
                      <a:pt x="77" y="422"/>
                    </a:lnTo>
                    <a:lnTo>
                      <a:pt x="62" y="407"/>
                    </a:lnTo>
                    <a:lnTo>
                      <a:pt x="48" y="390"/>
                    </a:lnTo>
                    <a:lnTo>
                      <a:pt x="37" y="373"/>
                    </a:lnTo>
                    <a:lnTo>
                      <a:pt x="26" y="355"/>
                    </a:lnTo>
                    <a:lnTo>
                      <a:pt x="17" y="336"/>
                    </a:lnTo>
                    <a:lnTo>
                      <a:pt x="11" y="315"/>
                    </a:lnTo>
                    <a:lnTo>
                      <a:pt x="6" y="296"/>
                    </a:lnTo>
                    <a:lnTo>
                      <a:pt x="2" y="276"/>
                    </a:lnTo>
                    <a:lnTo>
                      <a:pt x="1" y="255"/>
                    </a:lnTo>
                    <a:lnTo>
                      <a:pt x="0" y="234"/>
                    </a:lnTo>
                    <a:lnTo>
                      <a:pt x="2" y="213"/>
                    </a:lnTo>
                    <a:lnTo>
                      <a:pt x="5" y="193"/>
                    </a:lnTo>
                    <a:lnTo>
                      <a:pt x="10" y="174"/>
                    </a:lnTo>
                    <a:lnTo>
                      <a:pt x="16" y="153"/>
                    </a:lnTo>
                    <a:lnTo>
                      <a:pt x="25" y="134"/>
                    </a:lnTo>
                    <a:lnTo>
                      <a:pt x="35" y="116"/>
                    </a:lnTo>
                    <a:lnTo>
                      <a:pt x="47" y="99"/>
                    </a:lnTo>
                    <a:lnTo>
                      <a:pt x="60" y="82"/>
                    </a:lnTo>
                    <a:lnTo>
                      <a:pt x="75" y="67"/>
                    </a:lnTo>
                    <a:lnTo>
                      <a:pt x="91" y="53"/>
                    </a:lnTo>
                    <a:lnTo>
                      <a:pt x="111" y="40"/>
                    </a:lnTo>
                    <a:lnTo>
                      <a:pt x="131" y="28"/>
                    </a:lnTo>
                    <a:lnTo>
                      <a:pt x="153" y="18"/>
                    </a:lnTo>
                    <a:lnTo>
                      <a:pt x="176" y="11"/>
                    </a:lnTo>
                    <a:lnTo>
                      <a:pt x="201" y="4"/>
                    </a:lnTo>
                    <a:lnTo>
                      <a:pt x="228" y="0"/>
                    </a:lnTo>
                    <a:lnTo>
                      <a:pt x="225" y="71"/>
                    </a:lnTo>
                    <a:lnTo>
                      <a:pt x="206" y="74"/>
                    </a:lnTo>
                    <a:lnTo>
                      <a:pt x="187" y="81"/>
                    </a:lnTo>
                    <a:lnTo>
                      <a:pt x="170" y="87"/>
                    </a:lnTo>
                    <a:lnTo>
                      <a:pt x="155" y="96"/>
                    </a:lnTo>
                    <a:lnTo>
                      <a:pt x="141" y="106"/>
                    </a:lnTo>
                    <a:lnTo>
                      <a:pt x="128" y="116"/>
                    </a:lnTo>
                    <a:lnTo>
                      <a:pt x="117" y="129"/>
                    </a:lnTo>
                    <a:lnTo>
                      <a:pt x="108" y="142"/>
                    </a:lnTo>
                    <a:lnTo>
                      <a:pt x="99" y="155"/>
                    </a:lnTo>
                    <a:lnTo>
                      <a:pt x="91" y="169"/>
                    </a:lnTo>
                    <a:lnTo>
                      <a:pt x="85" y="184"/>
                    </a:lnTo>
                    <a:lnTo>
                      <a:pt x="81" y="199"/>
                    </a:lnTo>
                    <a:lnTo>
                      <a:pt x="77" y="215"/>
                    </a:lnTo>
                    <a:lnTo>
                      <a:pt x="76" y="230"/>
                    </a:lnTo>
                    <a:lnTo>
                      <a:pt x="76" y="245"/>
                    </a:lnTo>
                    <a:lnTo>
                      <a:pt x="76" y="262"/>
                    </a:lnTo>
                    <a:lnTo>
                      <a:pt x="79" y="277"/>
                    </a:lnTo>
                    <a:lnTo>
                      <a:pt x="82" y="292"/>
                    </a:lnTo>
                    <a:lnTo>
                      <a:pt x="88" y="308"/>
                    </a:lnTo>
                    <a:lnTo>
                      <a:pt x="94" y="322"/>
                    </a:lnTo>
                    <a:lnTo>
                      <a:pt x="102" y="336"/>
                    </a:lnTo>
                    <a:lnTo>
                      <a:pt x="111" y="350"/>
                    </a:lnTo>
                    <a:lnTo>
                      <a:pt x="121" y="361"/>
                    </a:lnTo>
                    <a:lnTo>
                      <a:pt x="132" y="374"/>
                    </a:lnTo>
                    <a:lnTo>
                      <a:pt x="145" y="384"/>
                    </a:lnTo>
                    <a:lnTo>
                      <a:pt x="159" y="393"/>
                    </a:lnTo>
                    <a:lnTo>
                      <a:pt x="176" y="402"/>
                    </a:lnTo>
                    <a:lnTo>
                      <a:pt x="192" y="408"/>
                    </a:lnTo>
                    <a:lnTo>
                      <a:pt x="210" y="413"/>
                    </a:lnTo>
                    <a:lnTo>
                      <a:pt x="230" y="417"/>
                    </a:lnTo>
                    <a:lnTo>
                      <a:pt x="251" y="420"/>
                    </a:lnTo>
                    <a:lnTo>
                      <a:pt x="274" y="420"/>
                    </a:lnTo>
                    <a:lnTo>
                      <a:pt x="271" y="436"/>
                    </a:lnTo>
                    <a:lnTo>
                      <a:pt x="269" y="454"/>
                    </a:lnTo>
                    <a:lnTo>
                      <a:pt x="269" y="464"/>
                    </a:lnTo>
                    <a:lnTo>
                      <a:pt x="270" y="473"/>
                    </a:lnTo>
                    <a:lnTo>
                      <a:pt x="271" y="481"/>
                    </a:lnTo>
                    <a:lnTo>
                      <a:pt x="272" y="489"/>
                    </a:lnTo>
                    <a:lnTo>
                      <a:pt x="267" y="489"/>
                    </a:lnTo>
                    <a:lnTo>
                      <a:pt x="262" y="489"/>
                    </a:lnTo>
                    <a:lnTo>
                      <a:pt x="262" y="656"/>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7" name="Freeform 317"/>
              <p:cNvSpPr>
                <a:spLocks/>
              </p:cNvSpPr>
              <p:nvPr/>
            </p:nvSpPr>
            <p:spPr bwMode="auto">
              <a:xfrm>
                <a:off x="3691" y="3807"/>
                <a:ext cx="87" cy="112"/>
              </a:xfrm>
              <a:custGeom>
                <a:avLst/>
                <a:gdLst>
                  <a:gd name="T0" fmla="*/ 350 w 350"/>
                  <a:gd name="T1" fmla="*/ 448 h 448"/>
                  <a:gd name="T2" fmla="*/ 350 w 350"/>
                  <a:gd name="T3" fmla="*/ 200 h 448"/>
                  <a:gd name="T4" fmla="*/ 245 w 350"/>
                  <a:gd name="T5" fmla="*/ 200 h 448"/>
                  <a:gd name="T6" fmla="*/ 241 w 350"/>
                  <a:gd name="T7" fmla="*/ 159 h 448"/>
                  <a:gd name="T8" fmla="*/ 235 w 350"/>
                  <a:gd name="T9" fmla="*/ 121 h 448"/>
                  <a:gd name="T10" fmla="*/ 232 w 350"/>
                  <a:gd name="T11" fmla="*/ 103 h 448"/>
                  <a:gd name="T12" fmla="*/ 229 w 350"/>
                  <a:gd name="T13" fmla="*/ 87 h 448"/>
                  <a:gd name="T14" fmla="*/ 225 w 350"/>
                  <a:gd name="T15" fmla="*/ 71 h 448"/>
                  <a:gd name="T16" fmla="*/ 220 w 350"/>
                  <a:gd name="T17" fmla="*/ 57 h 448"/>
                  <a:gd name="T18" fmla="*/ 215 w 350"/>
                  <a:gd name="T19" fmla="*/ 45 h 448"/>
                  <a:gd name="T20" fmla="*/ 209 w 350"/>
                  <a:gd name="T21" fmla="*/ 33 h 448"/>
                  <a:gd name="T22" fmla="*/ 204 w 350"/>
                  <a:gd name="T23" fmla="*/ 23 h 448"/>
                  <a:gd name="T24" fmla="*/ 198 w 350"/>
                  <a:gd name="T25" fmla="*/ 15 h 448"/>
                  <a:gd name="T26" fmla="*/ 193 w 350"/>
                  <a:gd name="T27" fmla="*/ 9 h 448"/>
                  <a:gd name="T28" fmla="*/ 187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5 h 448"/>
                  <a:gd name="T42" fmla="*/ 142 w 350"/>
                  <a:gd name="T43" fmla="*/ 23 h 448"/>
                  <a:gd name="T44" fmla="*/ 137 w 350"/>
                  <a:gd name="T45" fmla="*/ 33 h 448"/>
                  <a:gd name="T46" fmla="*/ 132 w 350"/>
                  <a:gd name="T47" fmla="*/ 45 h 448"/>
                  <a:gd name="T48" fmla="*/ 127 w 350"/>
                  <a:gd name="T49" fmla="*/ 57 h 448"/>
                  <a:gd name="T50" fmla="*/ 123 w 350"/>
                  <a:gd name="T51" fmla="*/ 71 h 448"/>
                  <a:gd name="T52" fmla="*/ 118 w 350"/>
                  <a:gd name="T53" fmla="*/ 87 h 448"/>
                  <a:gd name="T54" fmla="*/ 114 w 350"/>
                  <a:gd name="T55" fmla="*/ 103 h 448"/>
                  <a:gd name="T56" fmla="*/ 111 w 350"/>
                  <a:gd name="T57" fmla="*/ 121 h 448"/>
                  <a:gd name="T58" fmla="*/ 105 w 350"/>
                  <a:gd name="T59" fmla="*/ 159 h 448"/>
                  <a:gd name="T60" fmla="*/ 101 w 350"/>
                  <a:gd name="T61" fmla="*/ 200 h 448"/>
                  <a:gd name="T62" fmla="*/ 0 w 350"/>
                  <a:gd name="T63" fmla="*/ 200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0"/>
                    </a:lnTo>
                    <a:lnTo>
                      <a:pt x="245" y="200"/>
                    </a:lnTo>
                    <a:lnTo>
                      <a:pt x="241" y="159"/>
                    </a:lnTo>
                    <a:lnTo>
                      <a:pt x="235" y="121"/>
                    </a:lnTo>
                    <a:lnTo>
                      <a:pt x="232" y="103"/>
                    </a:lnTo>
                    <a:lnTo>
                      <a:pt x="229" y="87"/>
                    </a:lnTo>
                    <a:lnTo>
                      <a:pt x="225" y="71"/>
                    </a:lnTo>
                    <a:lnTo>
                      <a:pt x="220" y="57"/>
                    </a:lnTo>
                    <a:lnTo>
                      <a:pt x="215" y="45"/>
                    </a:lnTo>
                    <a:lnTo>
                      <a:pt x="209" y="33"/>
                    </a:lnTo>
                    <a:lnTo>
                      <a:pt x="204" y="23"/>
                    </a:lnTo>
                    <a:lnTo>
                      <a:pt x="198" y="15"/>
                    </a:lnTo>
                    <a:lnTo>
                      <a:pt x="193" y="9"/>
                    </a:lnTo>
                    <a:lnTo>
                      <a:pt x="187" y="4"/>
                    </a:lnTo>
                    <a:lnTo>
                      <a:pt x="180" y="0"/>
                    </a:lnTo>
                    <a:lnTo>
                      <a:pt x="174" y="0"/>
                    </a:lnTo>
                    <a:lnTo>
                      <a:pt x="166" y="0"/>
                    </a:lnTo>
                    <a:lnTo>
                      <a:pt x="160" y="4"/>
                    </a:lnTo>
                    <a:lnTo>
                      <a:pt x="155" y="9"/>
                    </a:lnTo>
                    <a:lnTo>
                      <a:pt x="148" y="15"/>
                    </a:lnTo>
                    <a:lnTo>
                      <a:pt x="142" y="23"/>
                    </a:lnTo>
                    <a:lnTo>
                      <a:pt x="137" y="33"/>
                    </a:lnTo>
                    <a:lnTo>
                      <a:pt x="132" y="45"/>
                    </a:lnTo>
                    <a:lnTo>
                      <a:pt x="127" y="57"/>
                    </a:lnTo>
                    <a:lnTo>
                      <a:pt x="123" y="71"/>
                    </a:lnTo>
                    <a:lnTo>
                      <a:pt x="118" y="87"/>
                    </a:lnTo>
                    <a:lnTo>
                      <a:pt x="114" y="103"/>
                    </a:lnTo>
                    <a:lnTo>
                      <a:pt x="111" y="121"/>
                    </a:lnTo>
                    <a:lnTo>
                      <a:pt x="105" y="159"/>
                    </a:lnTo>
                    <a:lnTo>
                      <a:pt x="101" y="200"/>
                    </a:lnTo>
                    <a:lnTo>
                      <a:pt x="0" y="200"/>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8" name="Freeform 318"/>
              <p:cNvSpPr>
                <a:spLocks/>
              </p:cNvSpPr>
              <p:nvPr/>
            </p:nvSpPr>
            <p:spPr bwMode="auto">
              <a:xfrm>
                <a:off x="3884" y="3837"/>
                <a:ext cx="51" cy="101"/>
              </a:xfrm>
              <a:custGeom>
                <a:avLst/>
                <a:gdLst>
                  <a:gd name="T0" fmla="*/ 139 w 203"/>
                  <a:gd name="T1" fmla="*/ 196 h 403"/>
                  <a:gd name="T2" fmla="*/ 153 w 203"/>
                  <a:gd name="T3" fmla="*/ 189 h 403"/>
                  <a:gd name="T4" fmla="*/ 165 w 203"/>
                  <a:gd name="T5" fmla="*/ 181 h 403"/>
                  <a:gd name="T6" fmla="*/ 176 w 203"/>
                  <a:gd name="T7" fmla="*/ 171 h 403"/>
                  <a:gd name="T8" fmla="*/ 185 w 203"/>
                  <a:gd name="T9" fmla="*/ 160 h 403"/>
                  <a:gd name="T10" fmla="*/ 193 w 203"/>
                  <a:gd name="T11" fmla="*/ 147 h 403"/>
                  <a:gd name="T12" fmla="*/ 198 w 203"/>
                  <a:gd name="T13" fmla="*/ 133 h 403"/>
                  <a:gd name="T14" fmla="*/ 202 w 203"/>
                  <a:gd name="T15" fmla="*/ 117 h 403"/>
                  <a:gd name="T16" fmla="*/ 203 w 203"/>
                  <a:gd name="T17" fmla="*/ 102 h 403"/>
                  <a:gd name="T18" fmla="*/ 203 w 203"/>
                  <a:gd name="T19" fmla="*/ 92 h 403"/>
                  <a:gd name="T20" fmla="*/ 200 w 203"/>
                  <a:gd name="T21" fmla="*/ 82 h 403"/>
                  <a:gd name="T22" fmla="*/ 198 w 203"/>
                  <a:gd name="T23" fmla="*/ 72 h 403"/>
                  <a:gd name="T24" fmla="*/ 195 w 203"/>
                  <a:gd name="T25" fmla="*/ 63 h 403"/>
                  <a:gd name="T26" fmla="*/ 190 w 203"/>
                  <a:gd name="T27" fmla="*/ 54 h 403"/>
                  <a:gd name="T28" fmla="*/ 185 w 203"/>
                  <a:gd name="T29" fmla="*/ 45 h 403"/>
                  <a:gd name="T30" fmla="*/ 180 w 203"/>
                  <a:gd name="T31" fmla="*/ 37 h 403"/>
                  <a:gd name="T32" fmla="*/ 174 w 203"/>
                  <a:gd name="T33" fmla="*/ 31 h 403"/>
                  <a:gd name="T34" fmla="*/ 166 w 203"/>
                  <a:gd name="T35" fmla="*/ 24 h 403"/>
                  <a:gd name="T36" fmla="*/ 158 w 203"/>
                  <a:gd name="T37" fmla="*/ 18 h 403"/>
                  <a:gd name="T38" fmla="*/ 149 w 203"/>
                  <a:gd name="T39" fmla="*/ 13 h 403"/>
                  <a:gd name="T40" fmla="*/ 141 w 203"/>
                  <a:gd name="T41" fmla="*/ 9 h 403"/>
                  <a:gd name="T42" fmla="*/ 132 w 203"/>
                  <a:gd name="T43" fmla="*/ 5 h 403"/>
                  <a:gd name="T44" fmla="*/ 121 w 203"/>
                  <a:gd name="T45" fmla="*/ 3 h 403"/>
                  <a:gd name="T46" fmla="*/ 113 w 203"/>
                  <a:gd name="T47" fmla="*/ 1 h 403"/>
                  <a:gd name="T48" fmla="*/ 101 w 203"/>
                  <a:gd name="T49" fmla="*/ 0 h 403"/>
                  <a:gd name="T50" fmla="*/ 91 w 203"/>
                  <a:gd name="T51" fmla="*/ 1 h 403"/>
                  <a:gd name="T52" fmla="*/ 81 w 203"/>
                  <a:gd name="T53" fmla="*/ 3 h 403"/>
                  <a:gd name="T54" fmla="*/ 72 w 203"/>
                  <a:gd name="T55" fmla="*/ 5 h 403"/>
                  <a:gd name="T56" fmla="*/ 62 w 203"/>
                  <a:gd name="T57" fmla="*/ 9 h 403"/>
                  <a:gd name="T58" fmla="*/ 54 w 203"/>
                  <a:gd name="T59" fmla="*/ 13 h 403"/>
                  <a:gd name="T60" fmla="*/ 45 w 203"/>
                  <a:gd name="T61" fmla="*/ 18 h 403"/>
                  <a:gd name="T62" fmla="*/ 37 w 203"/>
                  <a:gd name="T63" fmla="*/ 24 h 403"/>
                  <a:gd name="T64" fmla="*/ 30 w 203"/>
                  <a:gd name="T65" fmla="*/ 31 h 403"/>
                  <a:gd name="T66" fmla="*/ 23 w 203"/>
                  <a:gd name="T67" fmla="*/ 37 h 403"/>
                  <a:gd name="T68" fmla="*/ 17 w 203"/>
                  <a:gd name="T69" fmla="*/ 45 h 403"/>
                  <a:gd name="T70" fmla="*/ 12 w 203"/>
                  <a:gd name="T71" fmla="*/ 54 h 403"/>
                  <a:gd name="T72" fmla="*/ 8 w 203"/>
                  <a:gd name="T73" fmla="*/ 63 h 403"/>
                  <a:gd name="T74" fmla="*/ 4 w 203"/>
                  <a:gd name="T75" fmla="*/ 72 h 403"/>
                  <a:gd name="T76" fmla="*/ 2 w 203"/>
                  <a:gd name="T77" fmla="*/ 82 h 403"/>
                  <a:gd name="T78" fmla="*/ 0 w 203"/>
                  <a:gd name="T79" fmla="*/ 92 h 403"/>
                  <a:gd name="T80" fmla="*/ 0 w 203"/>
                  <a:gd name="T81" fmla="*/ 102 h 403"/>
                  <a:gd name="T82" fmla="*/ 2 w 203"/>
                  <a:gd name="T83" fmla="*/ 117 h 403"/>
                  <a:gd name="T84" fmla="*/ 5 w 203"/>
                  <a:gd name="T85" fmla="*/ 133 h 403"/>
                  <a:gd name="T86" fmla="*/ 11 w 203"/>
                  <a:gd name="T87" fmla="*/ 147 h 403"/>
                  <a:gd name="T88" fmla="*/ 18 w 203"/>
                  <a:gd name="T89" fmla="*/ 160 h 403"/>
                  <a:gd name="T90" fmla="*/ 27 w 203"/>
                  <a:gd name="T91" fmla="*/ 171 h 403"/>
                  <a:gd name="T92" fmla="*/ 39 w 203"/>
                  <a:gd name="T93" fmla="*/ 181 h 403"/>
                  <a:gd name="T94" fmla="*/ 50 w 203"/>
                  <a:gd name="T95" fmla="*/ 189 h 403"/>
                  <a:gd name="T96" fmla="*/ 64 w 203"/>
                  <a:gd name="T97" fmla="*/ 196 h 403"/>
                  <a:gd name="T98" fmla="*/ 64 w 203"/>
                  <a:gd name="T99" fmla="*/ 403 h 403"/>
                  <a:gd name="T100" fmla="*/ 139 w 203"/>
                  <a:gd name="T101" fmla="*/ 403 h 403"/>
                  <a:gd name="T102" fmla="*/ 139 w 203"/>
                  <a:gd name="T103" fmla="*/ 19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196"/>
                    </a:moveTo>
                    <a:lnTo>
                      <a:pt x="153" y="189"/>
                    </a:lnTo>
                    <a:lnTo>
                      <a:pt x="165" y="181"/>
                    </a:lnTo>
                    <a:lnTo>
                      <a:pt x="176" y="171"/>
                    </a:lnTo>
                    <a:lnTo>
                      <a:pt x="185" y="160"/>
                    </a:lnTo>
                    <a:lnTo>
                      <a:pt x="193" y="147"/>
                    </a:lnTo>
                    <a:lnTo>
                      <a:pt x="198" y="133"/>
                    </a:lnTo>
                    <a:lnTo>
                      <a:pt x="202" y="117"/>
                    </a:lnTo>
                    <a:lnTo>
                      <a:pt x="203" y="102"/>
                    </a:lnTo>
                    <a:lnTo>
                      <a:pt x="203" y="92"/>
                    </a:lnTo>
                    <a:lnTo>
                      <a:pt x="200" y="82"/>
                    </a:lnTo>
                    <a:lnTo>
                      <a:pt x="198" y="72"/>
                    </a:lnTo>
                    <a:lnTo>
                      <a:pt x="195" y="63"/>
                    </a:lnTo>
                    <a:lnTo>
                      <a:pt x="190" y="54"/>
                    </a:lnTo>
                    <a:lnTo>
                      <a:pt x="185" y="45"/>
                    </a:lnTo>
                    <a:lnTo>
                      <a:pt x="180" y="37"/>
                    </a:lnTo>
                    <a:lnTo>
                      <a:pt x="174" y="31"/>
                    </a:lnTo>
                    <a:lnTo>
                      <a:pt x="166" y="24"/>
                    </a:lnTo>
                    <a:lnTo>
                      <a:pt x="158" y="18"/>
                    </a:lnTo>
                    <a:lnTo>
                      <a:pt x="149" y="13"/>
                    </a:lnTo>
                    <a:lnTo>
                      <a:pt x="141" y="9"/>
                    </a:lnTo>
                    <a:lnTo>
                      <a:pt x="132" y="5"/>
                    </a:lnTo>
                    <a:lnTo>
                      <a:pt x="121" y="3"/>
                    </a:lnTo>
                    <a:lnTo>
                      <a:pt x="113" y="1"/>
                    </a:lnTo>
                    <a:lnTo>
                      <a:pt x="101" y="0"/>
                    </a:lnTo>
                    <a:lnTo>
                      <a:pt x="91" y="1"/>
                    </a:lnTo>
                    <a:lnTo>
                      <a:pt x="81" y="3"/>
                    </a:lnTo>
                    <a:lnTo>
                      <a:pt x="72" y="5"/>
                    </a:lnTo>
                    <a:lnTo>
                      <a:pt x="62" y="9"/>
                    </a:lnTo>
                    <a:lnTo>
                      <a:pt x="54" y="13"/>
                    </a:lnTo>
                    <a:lnTo>
                      <a:pt x="45" y="18"/>
                    </a:lnTo>
                    <a:lnTo>
                      <a:pt x="37" y="24"/>
                    </a:lnTo>
                    <a:lnTo>
                      <a:pt x="30" y="31"/>
                    </a:lnTo>
                    <a:lnTo>
                      <a:pt x="23" y="37"/>
                    </a:lnTo>
                    <a:lnTo>
                      <a:pt x="17" y="45"/>
                    </a:lnTo>
                    <a:lnTo>
                      <a:pt x="12" y="54"/>
                    </a:lnTo>
                    <a:lnTo>
                      <a:pt x="8" y="63"/>
                    </a:lnTo>
                    <a:lnTo>
                      <a:pt x="4" y="72"/>
                    </a:lnTo>
                    <a:lnTo>
                      <a:pt x="2" y="82"/>
                    </a:lnTo>
                    <a:lnTo>
                      <a:pt x="0" y="92"/>
                    </a:lnTo>
                    <a:lnTo>
                      <a:pt x="0" y="102"/>
                    </a:lnTo>
                    <a:lnTo>
                      <a:pt x="2" y="117"/>
                    </a:lnTo>
                    <a:lnTo>
                      <a:pt x="5" y="133"/>
                    </a:lnTo>
                    <a:lnTo>
                      <a:pt x="11" y="147"/>
                    </a:lnTo>
                    <a:lnTo>
                      <a:pt x="18" y="160"/>
                    </a:lnTo>
                    <a:lnTo>
                      <a:pt x="27" y="171"/>
                    </a:lnTo>
                    <a:lnTo>
                      <a:pt x="39" y="181"/>
                    </a:lnTo>
                    <a:lnTo>
                      <a:pt x="50" y="189"/>
                    </a:lnTo>
                    <a:lnTo>
                      <a:pt x="64" y="196"/>
                    </a:lnTo>
                    <a:lnTo>
                      <a:pt x="64" y="403"/>
                    </a:lnTo>
                    <a:lnTo>
                      <a:pt x="139" y="403"/>
                    </a:lnTo>
                    <a:lnTo>
                      <a:pt x="139" y="19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59" name="Rectangle 319"/>
              <p:cNvSpPr>
                <a:spLocks noChangeArrowheads="1"/>
              </p:cNvSpPr>
              <p:nvPr/>
            </p:nvSpPr>
            <p:spPr bwMode="auto">
              <a:xfrm>
                <a:off x="386" y="3793"/>
                <a:ext cx="768"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VASODILATAÇÃO</a:t>
                </a:r>
              </a:p>
            </p:txBody>
          </p:sp>
          <p:grpSp>
            <p:nvGrpSpPr>
              <p:cNvPr id="17" name="Group 320"/>
              <p:cNvGrpSpPr>
                <a:grpSpLocks/>
              </p:cNvGrpSpPr>
              <p:nvPr/>
            </p:nvGrpSpPr>
            <p:grpSpPr bwMode="auto">
              <a:xfrm>
                <a:off x="4293" y="2855"/>
                <a:ext cx="56" cy="56"/>
                <a:chOff x="4472" y="2993"/>
                <a:chExt cx="56" cy="56"/>
              </a:xfrm>
            </p:grpSpPr>
            <p:sp>
              <p:nvSpPr>
                <p:cNvPr id="61761" name="Freeform 321"/>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62" name="Freeform 322"/>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18" name="Group 329"/>
              <p:cNvGrpSpPr>
                <a:grpSpLocks/>
              </p:cNvGrpSpPr>
              <p:nvPr/>
            </p:nvGrpSpPr>
            <p:grpSpPr bwMode="auto">
              <a:xfrm>
                <a:off x="4119" y="2935"/>
                <a:ext cx="56" cy="56"/>
                <a:chOff x="4472" y="2993"/>
                <a:chExt cx="56" cy="56"/>
              </a:xfrm>
            </p:grpSpPr>
            <p:sp>
              <p:nvSpPr>
                <p:cNvPr id="61770" name="Freeform 330"/>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71" name="Freeform 331"/>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19" name="Group 338"/>
              <p:cNvGrpSpPr>
                <a:grpSpLocks/>
              </p:cNvGrpSpPr>
              <p:nvPr/>
            </p:nvGrpSpPr>
            <p:grpSpPr bwMode="auto">
              <a:xfrm>
                <a:off x="3885" y="2935"/>
                <a:ext cx="56" cy="56"/>
                <a:chOff x="4472" y="2993"/>
                <a:chExt cx="56" cy="56"/>
              </a:xfrm>
            </p:grpSpPr>
            <p:sp>
              <p:nvSpPr>
                <p:cNvPr id="61779" name="Freeform 339"/>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80" name="Freeform 340"/>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20" name="Group 359"/>
              <p:cNvGrpSpPr>
                <a:grpSpLocks/>
              </p:cNvGrpSpPr>
              <p:nvPr/>
            </p:nvGrpSpPr>
            <p:grpSpPr bwMode="auto">
              <a:xfrm>
                <a:off x="1056" y="2883"/>
                <a:ext cx="248" cy="645"/>
                <a:chOff x="1048" y="2883"/>
                <a:chExt cx="248" cy="645"/>
              </a:xfrm>
            </p:grpSpPr>
            <p:sp>
              <p:nvSpPr>
                <p:cNvPr id="61800" name="Line 360"/>
                <p:cNvSpPr>
                  <a:spLocks noChangeShapeType="1"/>
                </p:cNvSpPr>
                <p:nvPr/>
              </p:nvSpPr>
              <p:spPr bwMode="auto">
                <a:xfrm flipH="1" flipV="1">
                  <a:off x="1048" y="2883"/>
                  <a:ext cx="172" cy="371"/>
                </a:xfrm>
                <a:prstGeom prst="line">
                  <a:avLst/>
                </a:prstGeom>
                <a:noFill/>
                <a:ln w="57150">
                  <a:solidFill>
                    <a:srgbClr val="FFFF00"/>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it-IT"/>
                </a:p>
              </p:txBody>
            </p:sp>
            <p:sp>
              <p:nvSpPr>
                <p:cNvPr id="61801" name="Arco 361"/>
                <p:cNvSpPr>
                  <a:spLocks/>
                </p:cNvSpPr>
                <p:nvPr/>
              </p:nvSpPr>
              <p:spPr bwMode="auto">
                <a:xfrm rot="8985134" flipH="1">
                  <a:off x="1096" y="3308"/>
                  <a:ext cx="200" cy="2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57150">
                  <a:solidFill>
                    <a:srgbClr val="FFFF00"/>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nvGrpSpPr>
              <p:cNvPr id="21" name="Group 368"/>
              <p:cNvGrpSpPr>
                <a:grpSpLocks/>
              </p:cNvGrpSpPr>
              <p:nvPr/>
            </p:nvGrpSpPr>
            <p:grpSpPr bwMode="auto">
              <a:xfrm rot="2020510">
                <a:off x="3515" y="2886"/>
                <a:ext cx="248" cy="645"/>
                <a:chOff x="1048" y="2883"/>
                <a:chExt cx="248" cy="645"/>
              </a:xfrm>
            </p:grpSpPr>
            <p:sp>
              <p:nvSpPr>
                <p:cNvPr id="61809" name="Line 369"/>
                <p:cNvSpPr>
                  <a:spLocks noChangeShapeType="1"/>
                </p:cNvSpPr>
                <p:nvPr/>
              </p:nvSpPr>
              <p:spPr bwMode="auto">
                <a:xfrm flipH="1" flipV="1">
                  <a:off x="1048" y="2883"/>
                  <a:ext cx="172" cy="371"/>
                </a:xfrm>
                <a:prstGeom prst="line">
                  <a:avLst/>
                </a:prstGeom>
                <a:noFill/>
                <a:ln w="57150">
                  <a:solidFill>
                    <a:srgbClr val="FFFF00"/>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it-IT"/>
                </a:p>
              </p:txBody>
            </p:sp>
            <p:sp>
              <p:nvSpPr>
                <p:cNvPr id="61810" name="Arco 370"/>
                <p:cNvSpPr>
                  <a:spLocks/>
                </p:cNvSpPr>
                <p:nvPr/>
              </p:nvSpPr>
              <p:spPr bwMode="auto">
                <a:xfrm rot="8985134" flipH="1">
                  <a:off x="1096" y="3308"/>
                  <a:ext cx="200" cy="2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57150">
                  <a:solidFill>
                    <a:srgbClr val="FFFF00"/>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nvGrpSpPr>
              <p:cNvPr id="22" name="Group 371"/>
              <p:cNvGrpSpPr>
                <a:grpSpLocks/>
              </p:cNvGrpSpPr>
              <p:nvPr/>
            </p:nvGrpSpPr>
            <p:grpSpPr bwMode="auto">
              <a:xfrm rot="2254299">
                <a:off x="4402" y="3065"/>
                <a:ext cx="248" cy="645"/>
                <a:chOff x="1048" y="2883"/>
                <a:chExt cx="248" cy="645"/>
              </a:xfrm>
            </p:grpSpPr>
            <p:sp>
              <p:nvSpPr>
                <p:cNvPr id="61812" name="Line 372"/>
                <p:cNvSpPr>
                  <a:spLocks noChangeShapeType="1"/>
                </p:cNvSpPr>
                <p:nvPr/>
              </p:nvSpPr>
              <p:spPr bwMode="auto">
                <a:xfrm flipH="1" flipV="1">
                  <a:off x="1048" y="2883"/>
                  <a:ext cx="172" cy="371"/>
                </a:xfrm>
                <a:prstGeom prst="line">
                  <a:avLst/>
                </a:prstGeom>
                <a:noFill/>
                <a:ln w="57150">
                  <a:solidFill>
                    <a:srgbClr val="FFFF00"/>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it-IT"/>
                </a:p>
              </p:txBody>
            </p:sp>
            <p:sp>
              <p:nvSpPr>
                <p:cNvPr id="61813" name="Arco 373"/>
                <p:cNvSpPr>
                  <a:spLocks/>
                </p:cNvSpPr>
                <p:nvPr/>
              </p:nvSpPr>
              <p:spPr bwMode="auto">
                <a:xfrm rot="8985134" flipH="1">
                  <a:off x="1096" y="3308"/>
                  <a:ext cx="200" cy="2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57150">
                  <a:solidFill>
                    <a:srgbClr val="FFFF00"/>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sp>
            <p:nvSpPr>
              <p:cNvPr id="61820" name="Rectangle 380"/>
              <p:cNvSpPr>
                <a:spLocks noChangeArrowheads="1"/>
              </p:cNvSpPr>
              <p:nvPr/>
            </p:nvSpPr>
            <p:spPr bwMode="auto">
              <a:xfrm>
                <a:off x="1713" y="3172"/>
                <a:ext cx="836" cy="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Moléculas de</a:t>
                </a:r>
              </a:p>
              <a:p>
                <a:pPr algn="ctr"/>
                <a:r>
                  <a:rPr lang="en-US" sz="1100" b="1">
                    <a:solidFill>
                      <a:srgbClr val="FF0000"/>
                    </a:solidFill>
                  </a:rPr>
                  <a:t>Reconhecimento de</a:t>
                </a:r>
              </a:p>
              <a:p>
                <a:pPr algn="ctr"/>
                <a:r>
                  <a:rPr lang="en-US" sz="1100" b="1">
                    <a:solidFill>
                      <a:srgbClr val="FF0000"/>
                    </a:solidFill>
                  </a:rPr>
                  <a:t>patógenos</a:t>
                </a:r>
              </a:p>
            </p:txBody>
          </p:sp>
          <p:sp>
            <p:nvSpPr>
              <p:cNvPr id="61821" name="Rectangle 381"/>
              <p:cNvSpPr>
                <a:spLocks noChangeArrowheads="1"/>
              </p:cNvSpPr>
              <p:nvPr/>
            </p:nvSpPr>
            <p:spPr bwMode="auto">
              <a:xfrm>
                <a:off x="3138" y="3228"/>
                <a:ext cx="949" cy="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Proteínas do</a:t>
                </a:r>
              </a:p>
              <a:p>
                <a:pPr algn="ctr"/>
                <a:r>
                  <a:rPr lang="en-US" sz="1100" b="1">
                    <a:solidFill>
                      <a:srgbClr val="FF0000"/>
                    </a:solidFill>
                  </a:rPr>
                  <a:t>Sistema Complemento</a:t>
                </a:r>
              </a:p>
            </p:txBody>
          </p:sp>
        </p:grpSp>
        <p:grpSp>
          <p:nvGrpSpPr>
            <p:cNvPr id="23" name="Group 464"/>
            <p:cNvGrpSpPr>
              <a:grpSpLocks/>
            </p:cNvGrpSpPr>
            <p:nvPr/>
          </p:nvGrpSpPr>
          <p:grpSpPr bwMode="auto">
            <a:xfrm>
              <a:off x="6083300" y="4437063"/>
              <a:ext cx="88900" cy="88900"/>
              <a:chOff x="4472" y="2993"/>
              <a:chExt cx="56" cy="56"/>
            </a:xfrm>
          </p:grpSpPr>
          <p:sp>
            <p:nvSpPr>
              <p:cNvPr id="61905" name="Freeform 465"/>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06" name="Freeform 466"/>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24" name="Group 473"/>
            <p:cNvGrpSpPr>
              <a:grpSpLocks/>
            </p:cNvGrpSpPr>
            <p:nvPr/>
          </p:nvGrpSpPr>
          <p:grpSpPr bwMode="auto">
            <a:xfrm>
              <a:off x="3278188" y="3119438"/>
              <a:ext cx="1835150" cy="1330325"/>
              <a:chOff x="2065" y="1965"/>
              <a:chExt cx="1156" cy="838"/>
            </a:xfrm>
          </p:grpSpPr>
          <p:grpSp>
            <p:nvGrpSpPr>
              <p:cNvPr id="25" name="Group 341"/>
              <p:cNvGrpSpPr>
                <a:grpSpLocks/>
              </p:cNvGrpSpPr>
              <p:nvPr/>
            </p:nvGrpSpPr>
            <p:grpSpPr bwMode="auto">
              <a:xfrm>
                <a:off x="2426" y="2021"/>
                <a:ext cx="234" cy="222"/>
                <a:chOff x="6655" y="1484"/>
                <a:chExt cx="234" cy="222"/>
              </a:xfrm>
            </p:grpSpPr>
            <p:sp>
              <p:nvSpPr>
                <p:cNvPr id="61782" name="Freeform 342"/>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783" name="Freeform 343"/>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1784" name="Oval 344"/>
              <p:cNvSpPr>
                <a:spLocks noChangeArrowheads="1"/>
              </p:cNvSpPr>
              <p:nvPr/>
            </p:nvSpPr>
            <p:spPr bwMode="auto">
              <a:xfrm>
                <a:off x="2200" y="1965"/>
                <a:ext cx="636" cy="424"/>
              </a:xfrm>
              <a:prstGeom prst="ellipse">
                <a:avLst/>
              </a:prstGeom>
              <a:noFill/>
              <a:ln w="28575">
                <a:solidFill>
                  <a:srgbClr val="FF0000"/>
                </a:solidFill>
                <a:prstDash val="dash"/>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824" name="Freeform 384"/>
              <p:cNvSpPr>
                <a:spLocks/>
              </p:cNvSpPr>
              <p:nvPr/>
            </p:nvSpPr>
            <p:spPr bwMode="auto">
              <a:xfrm>
                <a:off x="2624" y="2068"/>
                <a:ext cx="593" cy="671"/>
              </a:xfrm>
              <a:custGeom>
                <a:avLst/>
                <a:gdLst>
                  <a:gd name="T0" fmla="*/ 203 w 3603"/>
                  <a:gd name="T1" fmla="*/ 1010 h 3852"/>
                  <a:gd name="T2" fmla="*/ 402 w 3603"/>
                  <a:gd name="T3" fmla="*/ 919 h 3852"/>
                  <a:gd name="T4" fmla="*/ 538 w 3603"/>
                  <a:gd name="T5" fmla="*/ 842 h 3852"/>
                  <a:gd name="T6" fmla="*/ 642 w 3603"/>
                  <a:gd name="T7" fmla="*/ 715 h 3852"/>
                  <a:gd name="T8" fmla="*/ 708 w 3603"/>
                  <a:gd name="T9" fmla="*/ 542 h 3852"/>
                  <a:gd name="T10" fmla="*/ 791 w 3603"/>
                  <a:gd name="T11" fmla="*/ 430 h 3852"/>
                  <a:gd name="T12" fmla="*/ 948 w 3603"/>
                  <a:gd name="T13" fmla="*/ 340 h 3852"/>
                  <a:gd name="T14" fmla="*/ 1146 w 3603"/>
                  <a:gd name="T15" fmla="*/ 304 h 3852"/>
                  <a:gd name="T16" fmla="*/ 1341 w 3603"/>
                  <a:gd name="T17" fmla="*/ 277 h 3852"/>
                  <a:gd name="T18" fmla="*/ 1437 w 3603"/>
                  <a:gd name="T19" fmla="*/ 207 h 3852"/>
                  <a:gd name="T20" fmla="*/ 1544 w 3603"/>
                  <a:gd name="T21" fmla="*/ 90 h 3852"/>
                  <a:gd name="T22" fmla="*/ 1703 w 3603"/>
                  <a:gd name="T23" fmla="*/ 12 h 3852"/>
                  <a:gd name="T24" fmla="*/ 1889 w 3603"/>
                  <a:gd name="T25" fmla="*/ 1 h 3852"/>
                  <a:gd name="T26" fmla="*/ 2080 w 3603"/>
                  <a:gd name="T27" fmla="*/ 42 h 3852"/>
                  <a:gd name="T28" fmla="*/ 2265 w 3603"/>
                  <a:gd name="T29" fmla="*/ 152 h 3852"/>
                  <a:gd name="T30" fmla="*/ 2528 w 3603"/>
                  <a:gd name="T31" fmla="*/ 273 h 3852"/>
                  <a:gd name="T32" fmla="*/ 2708 w 3603"/>
                  <a:gd name="T33" fmla="*/ 301 h 3852"/>
                  <a:gd name="T34" fmla="*/ 3033 w 3603"/>
                  <a:gd name="T35" fmla="*/ 313 h 3852"/>
                  <a:gd name="T36" fmla="*/ 3132 w 3603"/>
                  <a:gd name="T37" fmla="*/ 360 h 3852"/>
                  <a:gd name="T38" fmla="*/ 3254 w 3603"/>
                  <a:gd name="T39" fmla="*/ 491 h 3852"/>
                  <a:gd name="T40" fmla="*/ 3310 w 3603"/>
                  <a:gd name="T41" fmla="*/ 581 h 3852"/>
                  <a:gd name="T42" fmla="*/ 3297 w 3603"/>
                  <a:gd name="T43" fmla="*/ 685 h 3852"/>
                  <a:gd name="T44" fmla="*/ 3326 w 3603"/>
                  <a:gd name="T45" fmla="*/ 811 h 3852"/>
                  <a:gd name="T46" fmla="*/ 3516 w 3603"/>
                  <a:gd name="T47" fmla="*/ 1148 h 3852"/>
                  <a:gd name="T48" fmla="*/ 3581 w 3603"/>
                  <a:gd name="T49" fmla="*/ 1313 h 3852"/>
                  <a:gd name="T50" fmla="*/ 3602 w 3603"/>
                  <a:gd name="T51" fmla="*/ 1568 h 3852"/>
                  <a:gd name="T52" fmla="*/ 3560 w 3603"/>
                  <a:gd name="T53" fmla="*/ 1807 h 3852"/>
                  <a:gd name="T54" fmla="*/ 3494 w 3603"/>
                  <a:gd name="T55" fmla="*/ 1967 h 3852"/>
                  <a:gd name="T56" fmla="*/ 3450 w 3603"/>
                  <a:gd name="T57" fmla="*/ 2125 h 3852"/>
                  <a:gd name="T58" fmla="*/ 3460 w 3603"/>
                  <a:gd name="T59" fmla="*/ 2312 h 3852"/>
                  <a:gd name="T60" fmla="*/ 3509 w 3603"/>
                  <a:gd name="T61" fmla="*/ 2441 h 3852"/>
                  <a:gd name="T62" fmla="*/ 3528 w 3603"/>
                  <a:gd name="T63" fmla="*/ 2554 h 3852"/>
                  <a:gd name="T64" fmla="*/ 3501 w 3603"/>
                  <a:gd name="T65" fmla="*/ 2726 h 3852"/>
                  <a:gd name="T66" fmla="*/ 3383 w 3603"/>
                  <a:gd name="T67" fmla="*/ 2910 h 3852"/>
                  <a:gd name="T68" fmla="*/ 3213 w 3603"/>
                  <a:gd name="T69" fmla="*/ 3038 h 3852"/>
                  <a:gd name="T70" fmla="*/ 3014 w 3603"/>
                  <a:gd name="T71" fmla="*/ 3124 h 3852"/>
                  <a:gd name="T72" fmla="*/ 2837 w 3603"/>
                  <a:gd name="T73" fmla="*/ 3187 h 3852"/>
                  <a:gd name="T74" fmla="*/ 2740 w 3603"/>
                  <a:gd name="T75" fmla="*/ 3275 h 3852"/>
                  <a:gd name="T76" fmla="*/ 2643 w 3603"/>
                  <a:gd name="T77" fmla="*/ 3449 h 3852"/>
                  <a:gd name="T78" fmla="*/ 2486 w 3603"/>
                  <a:gd name="T79" fmla="*/ 3700 h 3852"/>
                  <a:gd name="T80" fmla="*/ 2373 w 3603"/>
                  <a:gd name="T81" fmla="*/ 3816 h 3852"/>
                  <a:gd name="T82" fmla="*/ 2296 w 3603"/>
                  <a:gd name="T83" fmla="*/ 3849 h 3852"/>
                  <a:gd name="T84" fmla="*/ 2127 w 3603"/>
                  <a:gd name="T85" fmla="*/ 3840 h 3852"/>
                  <a:gd name="T86" fmla="*/ 1894 w 3603"/>
                  <a:gd name="T87" fmla="*/ 3760 h 3852"/>
                  <a:gd name="T88" fmla="*/ 1566 w 3603"/>
                  <a:gd name="T89" fmla="*/ 3555 h 3852"/>
                  <a:gd name="T90" fmla="*/ 1380 w 3603"/>
                  <a:gd name="T91" fmla="*/ 3381 h 3852"/>
                  <a:gd name="T92" fmla="*/ 1246 w 3603"/>
                  <a:gd name="T93" fmla="*/ 3290 h 3852"/>
                  <a:gd name="T94" fmla="*/ 1094 w 3603"/>
                  <a:gd name="T95" fmla="*/ 3262 h 3852"/>
                  <a:gd name="T96" fmla="*/ 698 w 3603"/>
                  <a:gd name="T97" fmla="*/ 3278 h 3852"/>
                  <a:gd name="T98" fmla="*/ 465 w 3603"/>
                  <a:gd name="T99" fmla="*/ 3264 h 3852"/>
                  <a:gd name="T100" fmla="*/ 297 w 3603"/>
                  <a:gd name="T101" fmla="*/ 3199 h 3852"/>
                  <a:gd name="T102" fmla="*/ 116 w 3603"/>
                  <a:gd name="T103" fmla="*/ 3056 h 3852"/>
                  <a:gd name="T104" fmla="*/ 58 w 3603"/>
                  <a:gd name="T105" fmla="*/ 2959 h 3852"/>
                  <a:gd name="T106" fmla="*/ 33 w 3603"/>
                  <a:gd name="T107" fmla="*/ 2762 h 3852"/>
                  <a:gd name="T108" fmla="*/ 48 w 3603"/>
                  <a:gd name="T109" fmla="*/ 2585 h 3852"/>
                  <a:gd name="T110" fmla="*/ 99 w 3603"/>
                  <a:gd name="T111" fmla="*/ 2428 h 3852"/>
                  <a:gd name="T112" fmla="*/ 86 w 3603"/>
                  <a:gd name="T113" fmla="*/ 2114 h 3852"/>
                  <a:gd name="T114" fmla="*/ 36 w 3603"/>
                  <a:gd name="T115" fmla="*/ 1799 h 3852"/>
                  <a:gd name="T116" fmla="*/ 2 w 3603"/>
                  <a:gd name="T117" fmla="*/ 1519 h 3852"/>
                  <a:gd name="T118" fmla="*/ 10 w 3603"/>
                  <a:gd name="T119" fmla="*/ 1350 h 3852"/>
                  <a:gd name="T120" fmla="*/ 80 w 3603"/>
                  <a:gd name="T121" fmla="*/ 1164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3852">
                    <a:moveTo>
                      <a:pt x="112" y="1103"/>
                    </a:moveTo>
                    <a:lnTo>
                      <a:pt x="124" y="1085"/>
                    </a:lnTo>
                    <a:lnTo>
                      <a:pt x="137" y="1068"/>
                    </a:lnTo>
                    <a:lnTo>
                      <a:pt x="153" y="1052"/>
                    </a:lnTo>
                    <a:lnTo>
                      <a:pt x="168" y="1037"/>
                    </a:lnTo>
                    <a:lnTo>
                      <a:pt x="185" y="1024"/>
                    </a:lnTo>
                    <a:lnTo>
                      <a:pt x="203" y="1010"/>
                    </a:lnTo>
                    <a:lnTo>
                      <a:pt x="220" y="1000"/>
                    </a:lnTo>
                    <a:lnTo>
                      <a:pt x="237" y="990"/>
                    </a:lnTo>
                    <a:lnTo>
                      <a:pt x="268" y="973"/>
                    </a:lnTo>
                    <a:lnTo>
                      <a:pt x="302" y="959"/>
                    </a:lnTo>
                    <a:lnTo>
                      <a:pt x="335" y="946"/>
                    </a:lnTo>
                    <a:lnTo>
                      <a:pt x="369" y="932"/>
                    </a:lnTo>
                    <a:lnTo>
                      <a:pt x="402" y="919"/>
                    </a:lnTo>
                    <a:lnTo>
                      <a:pt x="436" y="906"/>
                    </a:lnTo>
                    <a:lnTo>
                      <a:pt x="452" y="899"/>
                    </a:lnTo>
                    <a:lnTo>
                      <a:pt x="468" y="890"/>
                    </a:lnTo>
                    <a:lnTo>
                      <a:pt x="483" y="882"/>
                    </a:lnTo>
                    <a:lnTo>
                      <a:pt x="498" y="872"/>
                    </a:lnTo>
                    <a:lnTo>
                      <a:pt x="519" y="859"/>
                    </a:lnTo>
                    <a:lnTo>
                      <a:pt x="538" y="842"/>
                    </a:lnTo>
                    <a:lnTo>
                      <a:pt x="557" y="826"/>
                    </a:lnTo>
                    <a:lnTo>
                      <a:pt x="575" y="806"/>
                    </a:lnTo>
                    <a:lnTo>
                      <a:pt x="592" y="787"/>
                    </a:lnTo>
                    <a:lnTo>
                      <a:pt x="608" y="768"/>
                    </a:lnTo>
                    <a:lnTo>
                      <a:pt x="622" y="748"/>
                    </a:lnTo>
                    <a:lnTo>
                      <a:pt x="635" y="728"/>
                    </a:lnTo>
                    <a:lnTo>
                      <a:pt x="642" y="715"/>
                    </a:lnTo>
                    <a:lnTo>
                      <a:pt x="650" y="700"/>
                    </a:lnTo>
                    <a:lnTo>
                      <a:pt x="656" y="685"/>
                    </a:lnTo>
                    <a:lnTo>
                      <a:pt x="662" y="670"/>
                    </a:lnTo>
                    <a:lnTo>
                      <a:pt x="674" y="637"/>
                    </a:lnTo>
                    <a:lnTo>
                      <a:pt x="684" y="605"/>
                    </a:lnTo>
                    <a:lnTo>
                      <a:pt x="695" y="574"/>
                    </a:lnTo>
                    <a:lnTo>
                      <a:pt x="708" y="542"/>
                    </a:lnTo>
                    <a:lnTo>
                      <a:pt x="716" y="528"/>
                    </a:lnTo>
                    <a:lnTo>
                      <a:pt x="723" y="514"/>
                    </a:lnTo>
                    <a:lnTo>
                      <a:pt x="731" y="500"/>
                    </a:lnTo>
                    <a:lnTo>
                      <a:pt x="740" y="487"/>
                    </a:lnTo>
                    <a:lnTo>
                      <a:pt x="755" y="468"/>
                    </a:lnTo>
                    <a:lnTo>
                      <a:pt x="773" y="449"/>
                    </a:lnTo>
                    <a:lnTo>
                      <a:pt x="791" y="430"/>
                    </a:lnTo>
                    <a:lnTo>
                      <a:pt x="810" y="413"/>
                    </a:lnTo>
                    <a:lnTo>
                      <a:pt x="831" y="397"/>
                    </a:lnTo>
                    <a:lnTo>
                      <a:pt x="852" y="383"/>
                    </a:lnTo>
                    <a:lnTo>
                      <a:pt x="874" y="370"/>
                    </a:lnTo>
                    <a:lnTo>
                      <a:pt x="896" y="359"/>
                    </a:lnTo>
                    <a:lnTo>
                      <a:pt x="922" y="348"/>
                    </a:lnTo>
                    <a:lnTo>
                      <a:pt x="948" y="340"/>
                    </a:lnTo>
                    <a:lnTo>
                      <a:pt x="976" y="332"/>
                    </a:lnTo>
                    <a:lnTo>
                      <a:pt x="1004" y="326"/>
                    </a:lnTo>
                    <a:lnTo>
                      <a:pt x="1032" y="322"/>
                    </a:lnTo>
                    <a:lnTo>
                      <a:pt x="1060" y="317"/>
                    </a:lnTo>
                    <a:lnTo>
                      <a:pt x="1088" y="313"/>
                    </a:lnTo>
                    <a:lnTo>
                      <a:pt x="1114" y="308"/>
                    </a:lnTo>
                    <a:lnTo>
                      <a:pt x="1146" y="304"/>
                    </a:lnTo>
                    <a:lnTo>
                      <a:pt x="1179" y="300"/>
                    </a:lnTo>
                    <a:lnTo>
                      <a:pt x="1212" y="298"/>
                    </a:lnTo>
                    <a:lnTo>
                      <a:pt x="1246" y="294"/>
                    </a:lnTo>
                    <a:lnTo>
                      <a:pt x="1278" y="290"/>
                    </a:lnTo>
                    <a:lnTo>
                      <a:pt x="1311" y="284"/>
                    </a:lnTo>
                    <a:lnTo>
                      <a:pt x="1325" y="281"/>
                    </a:lnTo>
                    <a:lnTo>
                      <a:pt x="1341" y="277"/>
                    </a:lnTo>
                    <a:lnTo>
                      <a:pt x="1354" y="271"/>
                    </a:lnTo>
                    <a:lnTo>
                      <a:pt x="1368" y="265"/>
                    </a:lnTo>
                    <a:lnTo>
                      <a:pt x="1380" y="258"/>
                    </a:lnTo>
                    <a:lnTo>
                      <a:pt x="1392" y="249"/>
                    </a:lnTo>
                    <a:lnTo>
                      <a:pt x="1404" y="240"/>
                    </a:lnTo>
                    <a:lnTo>
                      <a:pt x="1415" y="230"/>
                    </a:lnTo>
                    <a:lnTo>
                      <a:pt x="1437" y="207"/>
                    </a:lnTo>
                    <a:lnTo>
                      <a:pt x="1457" y="182"/>
                    </a:lnTo>
                    <a:lnTo>
                      <a:pt x="1478" y="157"/>
                    </a:lnTo>
                    <a:lnTo>
                      <a:pt x="1498" y="133"/>
                    </a:lnTo>
                    <a:lnTo>
                      <a:pt x="1509" y="121"/>
                    </a:lnTo>
                    <a:lnTo>
                      <a:pt x="1520" y="110"/>
                    </a:lnTo>
                    <a:lnTo>
                      <a:pt x="1532" y="99"/>
                    </a:lnTo>
                    <a:lnTo>
                      <a:pt x="1544" y="90"/>
                    </a:lnTo>
                    <a:lnTo>
                      <a:pt x="1566" y="75"/>
                    </a:lnTo>
                    <a:lnTo>
                      <a:pt x="1589" y="62"/>
                    </a:lnTo>
                    <a:lnTo>
                      <a:pt x="1613" y="48"/>
                    </a:lnTo>
                    <a:lnTo>
                      <a:pt x="1638" y="36"/>
                    </a:lnTo>
                    <a:lnTo>
                      <a:pt x="1664" y="25"/>
                    </a:lnTo>
                    <a:lnTo>
                      <a:pt x="1690" y="15"/>
                    </a:lnTo>
                    <a:lnTo>
                      <a:pt x="1703" y="12"/>
                    </a:lnTo>
                    <a:lnTo>
                      <a:pt x="1716" y="9"/>
                    </a:lnTo>
                    <a:lnTo>
                      <a:pt x="1730" y="7"/>
                    </a:lnTo>
                    <a:lnTo>
                      <a:pt x="1743" y="5"/>
                    </a:lnTo>
                    <a:lnTo>
                      <a:pt x="1778" y="1"/>
                    </a:lnTo>
                    <a:lnTo>
                      <a:pt x="1815" y="0"/>
                    </a:lnTo>
                    <a:lnTo>
                      <a:pt x="1851" y="0"/>
                    </a:lnTo>
                    <a:lnTo>
                      <a:pt x="1889" y="1"/>
                    </a:lnTo>
                    <a:lnTo>
                      <a:pt x="1926" y="5"/>
                    </a:lnTo>
                    <a:lnTo>
                      <a:pt x="1962" y="9"/>
                    </a:lnTo>
                    <a:lnTo>
                      <a:pt x="2000" y="17"/>
                    </a:lnTo>
                    <a:lnTo>
                      <a:pt x="2034" y="24"/>
                    </a:lnTo>
                    <a:lnTo>
                      <a:pt x="2050" y="29"/>
                    </a:lnTo>
                    <a:lnTo>
                      <a:pt x="2066" y="35"/>
                    </a:lnTo>
                    <a:lnTo>
                      <a:pt x="2080" y="42"/>
                    </a:lnTo>
                    <a:lnTo>
                      <a:pt x="2094" y="49"/>
                    </a:lnTo>
                    <a:lnTo>
                      <a:pt x="2124" y="66"/>
                    </a:lnTo>
                    <a:lnTo>
                      <a:pt x="2153" y="84"/>
                    </a:lnTo>
                    <a:lnTo>
                      <a:pt x="2181" y="103"/>
                    </a:lnTo>
                    <a:lnTo>
                      <a:pt x="2210" y="121"/>
                    </a:lnTo>
                    <a:lnTo>
                      <a:pt x="2237" y="138"/>
                    </a:lnTo>
                    <a:lnTo>
                      <a:pt x="2265" y="152"/>
                    </a:lnTo>
                    <a:lnTo>
                      <a:pt x="2304" y="171"/>
                    </a:lnTo>
                    <a:lnTo>
                      <a:pt x="2345" y="191"/>
                    </a:lnTo>
                    <a:lnTo>
                      <a:pt x="2385" y="211"/>
                    </a:lnTo>
                    <a:lnTo>
                      <a:pt x="2426" y="231"/>
                    </a:lnTo>
                    <a:lnTo>
                      <a:pt x="2466" y="249"/>
                    </a:lnTo>
                    <a:lnTo>
                      <a:pt x="2507" y="266"/>
                    </a:lnTo>
                    <a:lnTo>
                      <a:pt x="2528" y="273"/>
                    </a:lnTo>
                    <a:lnTo>
                      <a:pt x="2548" y="279"/>
                    </a:lnTo>
                    <a:lnTo>
                      <a:pt x="2568" y="284"/>
                    </a:lnTo>
                    <a:lnTo>
                      <a:pt x="2589" y="289"/>
                    </a:lnTo>
                    <a:lnTo>
                      <a:pt x="2618" y="294"/>
                    </a:lnTo>
                    <a:lnTo>
                      <a:pt x="2648" y="298"/>
                    </a:lnTo>
                    <a:lnTo>
                      <a:pt x="2678" y="300"/>
                    </a:lnTo>
                    <a:lnTo>
                      <a:pt x="2708" y="301"/>
                    </a:lnTo>
                    <a:lnTo>
                      <a:pt x="2768" y="302"/>
                    </a:lnTo>
                    <a:lnTo>
                      <a:pt x="2828" y="301"/>
                    </a:lnTo>
                    <a:lnTo>
                      <a:pt x="2888" y="301"/>
                    </a:lnTo>
                    <a:lnTo>
                      <a:pt x="2946" y="304"/>
                    </a:lnTo>
                    <a:lnTo>
                      <a:pt x="2975" y="306"/>
                    </a:lnTo>
                    <a:lnTo>
                      <a:pt x="3004" y="308"/>
                    </a:lnTo>
                    <a:lnTo>
                      <a:pt x="3033" y="313"/>
                    </a:lnTo>
                    <a:lnTo>
                      <a:pt x="3060" y="320"/>
                    </a:lnTo>
                    <a:lnTo>
                      <a:pt x="3074" y="324"/>
                    </a:lnTo>
                    <a:lnTo>
                      <a:pt x="3086" y="330"/>
                    </a:lnTo>
                    <a:lnTo>
                      <a:pt x="3098" y="336"/>
                    </a:lnTo>
                    <a:lnTo>
                      <a:pt x="3110" y="343"/>
                    </a:lnTo>
                    <a:lnTo>
                      <a:pt x="3122" y="352"/>
                    </a:lnTo>
                    <a:lnTo>
                      <a:pt x="3132" y="360"/>
                    </a:lnTo>
                    <a:lnTo>
                      <a:pt x="3143" y="370"/>
                    </a:lnTo>
                    <a:lnTo>
                      <a:pt x="3153" y="379"/>
                    </a:lnTo>
                    <a:lnTo>
                      <a:pt x="3173" y="400"/>
                    </a:lnTo>
                    <a:lnTo>
                      <a:pt x="3192" y="421"/>
                    </a:lnTo>
                    <a:lnTo>
                      <a:pt x="3210" y="443"/>
                    </a:lnTo>
                    <a:lnTo>
                      <a:pt x="3228" y="464"/>
                    </a:lnTo>
                    <a:lnTo>
                      <a:pt x="3254" y="491"/>
                    </a:lnTo>
                    <a:lnTo>
                      <a:pt x="3278" y="520"/>
                    </a:lnTo>
                    <a:lnTo>
                      <a:pt x="3290" y="534"/>
                    </a:lnTo>
                    <a:lnTo>
                      <a:pt x="3298" y="550"/>
                    </a:lnTo>
                    <a:lnTo>
                      <a:pt x="3303" y="557"/>
                    </a:lnTo>
                    <a:lnTo>
                      <a:pt x="3305" y="565"/>
                    </a:lnTo>
                    <a:lnTo>
                      <a:pt x="3309" y="572"/>
                    </a:lnTo>
                    <a:lnTo>
                      <a:pt x="3310" y="581"/>
                    </a:lnTo>
                    <a:lnTo>
                      <a:pt x="3312" y="590"/>
                    </a:lnTo>
                    <a:lnTo>
                      <a:pt x="3312" y="600"/>
                    </a:lnTo>
                    <a:lnTo>
                      <a:pt x="3312" y="611"/>
                    </a:lnTo>
                    <a:lnTo>
                      <a:pt x="3310" y="620"/>
                    </a:lnTo>
                    <a:lnTo>
                      <a:pt x="3306" y="642"/>
                    </a:lnTo>
                    <a:lnTo>
                      <a:pt x="3302" y="664"/>
                    </a:lnTo>
                    <a:lnTo>
                      <a:pt x="3297" y="685"/>
                    </a:lnTo>
                    <a:lnTo>
                      <a:pt x="3293" y="707"/>
                    </a:lnTo>
                    <a:lnTo>
                      <a:pt x="3293" y="716"/>
                    </a:lnTo>
                    <a:lnTo>
                      <a:pt x="3294" y="727"/>
                    </a:lnTo>
                    <a:lnTo>
                      <a:pt x="3296" y="738"/>
                    </a:lnTo>
                    <a:lnTo>
                      <a:pt x="3298" y="749"/>
                    </a:lnTo>
                    <a:lnTo>
                      <a:pt x="3311" y="780"/>
                    </a:lnTo>
                    <a:lnTo>
                      <a:pt x="3326" y="811"/>
                    </a:lnTo>
                    <a:lnTo>
                      <a:pt x="3341" y="842"/>
                    </a:lnTo>
                    <a:lnTo>
                      <a:pt x="3358" y="874"/>
                    </a:lnTo>
                    <a:lnTo>
                      <a:pt x="3393" y="935"/>
                    </a:lnTo>
                    <a:lnTo>
                      <a:pt x="3429" y="996"/>
                    </a:lnTo>
                    <a:lnTo>
                      <a:pt x="3466" y="1056"/>
                    </a:lnTo>
                    <a:lnTo>
                      <a:pt x="3501" y="1117"/>
                    </a:lnTo>
                    <a:lnTo>
                      <a:pt x="3516" y="1148"/>
                    </a:lnTo>
                    <a:lnTo>
                      <a:pt x="3532" y="1180"/>
                    </a:lnTo>
                    <a:lnTo>
                      <a:pt x="3546" y="1211"/>
                    </a:lnTo>
                    <a:lnTo>
                      <a:pt x="3560" y="1242"/>
                    </a:lnTo>
                    <a:lnTo>
                      <a:pt x="3566" y="1260"/>
                    </a:lnTo>
                    <a:lnTo>
                      <a:pt x="3572" y="1277"/>
                    </a:lnTo>
                    <a:lnTo>
                      <a:pt x="3576" y="1295"/>
                    </a:lnTo>
                    <a:lnTo>
                      <a:pt x="3581" y="1313"/>
                    </a:lnTo>
                    <a:lnTo>
                      <a:pt x="3588" y="1349"/>
                    </a:lnTo>
                    <a:lnTo>
                      <a:pt x="3594" y="1386"/>
                    </a:lnTo>
                    <a:lnTo>
                      <a:pt x="3598" y="1423"/>
                    </a:lnTo>
                    <a:lnTo>
                      <a:pt x="3600" y="1460"/>
                    </a:lnTo>
                    <a:lnTo>
                      <a:pt x="3603" y="1498"/>
                    </a:lnTo>
                    <a:lnTo>
                      <a:pt x="3603" y="1535"/>
                    </a:lnTo>
                    <a:lnTo>
                      <a:pt x="3602" y="1568"/>
                    </a:lnTo>
                    <a:lnTo>
                      <a:pt x="3599" y="1602"/>
                    </a:lnTo>
                    <a:lnTo>
                      <a:pt x="3596" y="1637"/>
                    </a:lnTo>
                    <a:lnTo>
                      <a:pt x="3590" y="1670"/>
                    </a:lnTo>
                    <a:lnTo>
                      <a:pt x="3584" y="1705"/>
                    </a:lnTo>
                    <a:lnTo>
                      <a:pt x="3576" y="1739"/>
                    </a:lnTo>
                    <a:lnTo>
                      <a:pt x="3568" y="1774"/>
                    </a:lnTo>
                    <a:lnTo>
                      <a:pt x="3560" y="1807"/>
                    </a:lnTo>
                    <a:lnTo>
                      <a:pt x="3556" y="1823"/>
                    </a:lnTo>
                    <a:lnTo>
                      <a:pt x="3551" y="1838"/>
                    </a:lnTo>
                    <a:lnTo>
                      <a:pt x="3545" y="1855"/>
                    </a:lnTo>
                    <a:lnTo>
                      <a:pt x="3538" y="1871"/>
                    </a:lnTo>
                    <a:lnTo>
                      <a:pt x="3525" y="1902"/>
                    </a:lnTo>
                    <a:lnTo>
                      <a:pt x="3509" y="1934"/>
                    </a:lnTo>
                    <a:lnTo>
                      <a:pt x="3494" y="1967"/>
                    </a:lnTo>
                    <a:lnTo>
                      <a:pt x="3479" y="1999"/>
                    </a:lnTo>
                    <a:lnTo>
                      <a:pt x="3473" y="2016"/>
                    </a:lnTo>
                    <a:lnTo>
                      <a:pt x="3467" y="2033"/>
                    </a:lnTo>
                    <a:lnTo>
                      <a:pt x="3462" y="2051"/>
                    </a:lnTo>
                    <a:lnTo>
                      <a:pt x="3459" y="2068"/>
                    </a:lnTo>
                    <a:lnTo>
                      <a:pt x="3454" y="2096"/>
                    </a:lnTo>
                    <a:lnTo>
                      <a:pt x="3450" y="2125"/>
                    </a:lnTo>
                    <a:lnTo>
                      <a:pt x="3448" y="2154"/>
                    </a:lnTo>
                    <a:lnTo>
                      <a:pt x="3448" y="2184"/>
                    </a:lnTo>
                    <a:lnTo>
                      <a:pt x="3449" y="2214"/>
                    </a:lnTo>
                    <a:lnTo>
                      <a:pt x="3452" y="2244"/>
                    </a:lnTo>
                    <a:lnTo>
                      <a:pt x="3454" y="2273"/>
                    </a:lnTo>
                    <a:lnTo>
                      <a:pt x="3459" y="2302"/>
                    </a:lnTo>
                    <a:lnTo>
                      <a:pt x="3460" y="2312"/>
                    </a:lnTo>
                    <a:lnTo>
                      <a:pt x="3464" y="2324"/>
                    </a:lnTo>
                    <a:lnTo>
                      <a:pt x="3466" y="2336"/>
                    </a:lnTo>
                    <a:lnTo>
                      <a:pt x="3471" y="2348"/>
                    </a:lnTo>
                    <a:lnTo>
                      <a:pt x="3479" y="2371"/>
                    </a:lnTo>
                    <a:lnTo>
                      <a:pt x="3490" y="2394"/>
                    </a:lnTo>
                    <a:lnTo>
                      <a:pt x="3500" y="2418"/>
                    </a:lnTo>
                    <a:lnTo>
                      <a:pt x="3509" y="2441"/>
                    </a:lnTo>
                    <a:lnTo>
                      <a:pt x="3513" y="2453"/>
                    </a:lnTo>
                    <a:lnTo>
                      <a:pt x="3516" y="2465"/>
                    </a:lnTo>
                    <a:lnTo>
                      <a:pt x="3519" y="2477"/>
                    </a:lnTo>
                    <a:lnTo>
                      <a:pt x="3521" y="2488"/>
                    </a:lnTo>
                    <a:lnTo>
                      <a:pt x="3524" y="2509"/>
                    </a:lnTo>
                    <a:lnTo>
                      <a:pt x="3526" y="2531"/>
                    </a:lnTo>
                    <a:lnTo>
                      <a:pt x="3528" y="2554"/>
                    </a:lnTo>
                    <a:lnTo>
                      <a:pt x="3530" y="2576"/>
                    </a:lnTo>
                    <a:lnTo>
                      <a:pt x="3530" y="2599"/>
                    </a:lnTo>
                    <a:lnTo>
                      <a:pt x="3528" y="2622"/>
                    </a:lnTo>
                    <a:lnTo>
                      <a:pt x="3526" y="2645"/>
                    </a:lnTo>
                    <a:lnTo>
                      <a:pt x="3521" y="2668"/>
                    </a:lnTo>
                    <a:lnTo>
                      <a:pt x="3513" y="2696"/>
                    </a:lnTo>
                    <a:lnTo>
                      <a:pt x="3501" y="2726"/>
                    </a:lnTo>
                    <a:lnTo>
                      <a:pt x="3488" y="2758"/>
                    </a:lnTo>
                    <a:lnTo>
                      <a:pt x="3473" y="2788"/>
                    </a:lnTo>
                    <a:lnTo>
                      <a:pt x="3456" y="2818"/>
                    </a:lnTo>
                    <a:lnTo>
                      <a:pt x="3437" y="2845"/>
                    </a:lnTo>
                    <a:lnTo>
                      <a:pt x="3417" y="2872"/>
                    </a:lnTo>
                    <a:lnTo>
                      <a:pt x="3396" y="2897"/>
                    </a:lnTo>
                    <a:lnTo>
                      <a:pt x="3383" y="2910"/>
                    </a:lnTo>
                    <a:lnTo>
                      <a:pt x="3370" y="2923"/>
                    </a:lnTo>
                    <a:lnTo>
                      <a:pt x="3356" y="2936"/>
                    </a:lnTo>
                    <a:lnTo>
                      <a:pt x="3341" y="2950"/>
                    </a:lnTo>
                    <a:lnTo>
                      <a:pt x="3311" y="2974"/>
                    </a:lnTo>
                    <a:lnTo>
                      <a:pt x="3280" y="2996"/>
                    </a:lnTo>
                    <a:lnTo>
                      <a:pt x="3246" y="3018"/>
                    </a:lnTo>
                    <a:lnTo>
                      <a:pt x="3213" y="3038"/>
                    </a:lnTo>
                    <a:lnTo>
                      <a:pt x="3178" y="3058"/>
                    </a:lnTo>
                    <a:lnTo>
                      <a:pt x="3142" y="3076"/>
                    </a:lnTo>
                    <a:lnTo>
                      <a:pt x="3123" y="3085"/>
                    </a:lnTo>
                    <a:lnTo>
                      <a:pt x="3101" y="3094"/>
                    </a:lnTo>
                    <a:lnTo>
                      <a:pt x="3080" y="3102"/>
                    </a:lnTo>
                    <a:lnTo>
                      <a:pt x="3058" y="3109"/>
                    </a:lnTo>
                    <a:lnTo>
                      <a:pt x="3014" y="3124"/>
                    </a:lnTo>
                    <a:lnTo>
                      <a:pt x="2968" y="3137"/>
                    </a:lnTo>
                    <a:lnTo>
                      <a:pt x="2945" y="3144"/>
                    </a:lnTo>
                    <a:lnTo>
                      <a:pt x="2922" y="3151"/>
                    </a:lnTo>
                    <a:lnTo>
                      <a:pt x="2901" y="3158"/>
                    </a:lnTo>
                    <a:lnTo>
                      <a:pt x="2879" y="3167"/>
                    </a:lnTo>
                    <a:lnTo>
                      <a:pt x="2858" y="3176"/>
                    </a:lnTo>
                    <a:lnTo>
                      <a:pt x="2837" y="3187"/>
                    </a:lnTo>
                    <a:lnTo>
                      <a:pt x="2818" y="3199"/>
                    </a:lnTo>
                    <a:lnTo>
                      <a:pt x="2799" y="3212"/>
                    </a:lnTo>
                    <a:lnTo>
                      <a:pt x="2786" y="3223"/>
                    </a:lnTo>
                    <a:lnTo>
                      <a:pt x="2774" y="3234"/>
                    </a:lnTo>
                    <a:lnTo>
                      <a:pt x="2762" y="3247"/>
                    </a:lnTo>
                    <a:lnTo>
                      <a:pt x="2751" y="3260"/>
                    </a:lnTo>
                    <a:lnTo>
                      <a:pt x="2740" y="3275"/>
                    </a:lnTo>
                    <a:lnTo>
                      <a:pt x="2730" y="3289"/>
                    </a:lnTo>
                    <a:lnTo>
                      <a:pt x="2722" y="3305"/>
                    </a:lnTo>
                    <a:lnTo>
                      <a:pt x="2712" y="3320"/>
                    </a:lnTo>
                    <a:lnTo>
                      <a:pt x="2696" y="3353"/>
                    </a:lnTo>
                    <a:lnTo>
                      <a:pt x="2679" y="3385"/>
                    </a:lnTo>
                    <a:lnTo>
                      <a:pt x="2662" y="3418"/>
                    </a:lnTo>
                    <a:lnTo>
                      <a:pt x="2643" y="3449"/>
                    </a:lnTo>
                    <a:lnTo>
                      <a:pt x="2619" y="3487"/>
                    </a:lnTo>
                    <a:lnTo>
                      <a:pt x="2595" y="3526"/>
                    </a:lnTo>
                    <a:lnTo>
                      <a:pt x="2572" y="3564"/>
                    </a:lnTo>
                    <a:lnTo>
                      <a:pt x="2548" y="3604"/>
                    </a:lnTo>
                    <a:lnTo>
                      <a:pt x="2524" y="3643"/>
                    </a:lnTo>
                    <a:lnTo>
                      <a:pt x="2499" y="3682"/>
                    </a:lnTo>
                    <a:lnTo>
                      <a:pt x="2486" y="3700"/>
                    </a:lnTo>
                    <a:lnTo>
                      <a:pt x="2472" y="3718"/>
                    </a:lnTo>
                    <a:lnTo>
                      <a:pt x="2459" y="3736"/>
                    </a:lnTo>
                    <a:lnTo>
                      <a:pt x="2445" y="3753"/>
                    </a:lnTo>
                    <a:lnTo>
                      <a:pt x="2429" y="3769"/>
                    </a:lnTo>
                    <a:lnTo>
                      <a:pt x="2411" y="3786"/>
                    </a:lnTo>
                    <a:lnTo>
                      <a:pt x="2393" y="3802"/>
                    </a:lnTo>
                    <a:lnTo>
                      <a:pt x="2373" y="3816"/>
                    </a:lnTo>
                    <a:lnTo>
                      <a:pt x="2363" y="3823"/>
                    </a:lnTo>
                    <a:lnTo>
                      <a:pt x="2352" y="3829"/>
                    </a:lnTo>
                    <a:lnTo>
                      <a:pt x="2342" y="3834"/>
                    </a:lnTo>
                    <a:lnTo>
                      <a:pt x="2331" y="3839"/>
                    </a:lnTo>
                    <a:lnTo>
                      <a:pt x="2319" y="3844"/>
                    </a:lnTo>
                    <a:lnTo>
                      <a:pt x="2308" y="3847"/>
                    </a:lnTo>
                    <a:lnTo>
                      <a:pt x="2296" y="3849"/>
                    </a:lnTo>
                    <a:lnTo>
                      <a:pt x="2284" y="3851"/>
                    </a:lnTo>
                    <a:lnTo>
                      <a:pt x="2265" y="3851"/>
                    </a:lnTo>
                    <a:lnTo>
                      <a:pt x="2246" y="3852"/>
                    </a:lnTo>
                    <a:lnTo>
                      <a:pt x="2226" y="3852"/>
                    </a:lnTo>
                    <a:lnTo>
                      <a:pt x="2207" y="3851"/>
                    </a:lnTo>
                    <a:lnTo>
                      <a:pt x="2166" y="3847"/>
                    </a:lnTo>
                    <a:lnTo>
                      <a:pt x="2127" y="3840"/>
                    </a:lnTo>
                    <a:lnTo>
                      <a:pt x="2087" y="3832"/>
                    </a:lnTo>
                    <a:lnTo>
                      <a:pt x="2048" y="3822"/>
                    </a:lnTo>
                    <a:lnTo>
                      <a:pt x="2009" y="3810"/>
                    </a:lnTo>
                    <a:lnTo>
                      <a:pt x="1972" y="3796"/>
                    </a:lnTo>
                    <a:lnTo>
                      <a:pt x="1946" y="3785"/>
                    </a:lnTo>
                    <a:lnTo>
                      <a:pt x="1920" y="3772"/>
                    </a:lnTo>
                    <a:lnTo>
                      <a:pt x="1894" y="3760"/>
                    </a:lnTo>
                    <a:lnTo>
                      <a:pt x="1868" y="3745"/>
                    </a:lnTo>
                    <a:lnTo>
                      <a:pt x="1816" y="3717"/>
                    </a:lnTo>
                    <a:lnTo>
                      <a:pt x="1766" y="3685"/>
                    </a:lnTo>
                    <a:lnTo>
                      <a:pt x="1715" y="3653"/>
                    </a:lnTo>
                    <a:lnTo>
                      <a:pt x="1665" y="3621"/>
                    </a:lnTo>
                    <a:lnTo>
                      <a:pt x="1616" y="3587"/>
                    </a:lnTo>
                    <a:lnTo>
                      <a:pt x="1566" y="3555"/>
                    </a:lnTo>
                    <a:lnTo>
                      <a:pt x="1545" y="3539"/>
                    </a:lnTo>
                    <a:lnTo>
                      <a:pt x="1523" y="3521"/>
                    </a:lnTo>
                    <a:lnTo>
                      <a:pt x="1502" y="3502"/>
                    </a:lnTo>
                    <a:lnTo>
                      <a:pt x="1481" y="3483"/>
                    </a:lnTo>
                    <a:lnTo>
                      <a:pt x="1440" y="3442"/>
                    </a:lnTo>
                    <a:lnTo>
                      <a:pt x="1401" y="3401"/>
                    </a:lnTo>
                    <a:lnTo>
                      <a:pt x="1380" y="3381"/>
                    </a:lnTo>
                    <a:lnTo>
                      <a:pt x="1360" y="3363"/>
                    </a:lnTo>
                    <a:lnTo>
                      <a:pt x="1338" y="3344"/>
                    </a:lnTo>
                    <a:lnTo>
                      <a:pt x="1317" y="3328"/>
                    </a:lnTo>
                    <a:lnTo>
                      <a:pt x="1294" y="3313"/>
                    </a:lnTo>
                    <a:lnTo>
                      <a:pt x="1270" y="3300"/>
                    </a:lnTo>
                    <a:lnTo>
                      <a:pt x="1258" y="3295"/>
                    </a:lnTo>
                    <a:lnTo>
                      <a:pt x="1246" y="3290"/>
                    </a:lnTo>
                    <a:lnTo>
                      <a:pt x="1233" y="3286"/>
                    </a:lnTo>
                    <a:lnTo>
                      <a:pt x="1220" y="3282"/>
                    </a:lnTo>
                    <a:lnTo>
                      <a:pt x="1199" y="3277"/>
                    </a:lnTo>
                    <a:lnTo>
                      <a:pt x="1179" y="3272"/>
                    </a:lnTo>
                    <a:lnTo>
                      <a:pt x="1157" y="3269"/>
                    </a:lnTo>
                    <a:lnTo>
                      <a:pt x="1137" y="3266"/>
                    </a:lnTo>
                    <a:lnTo>
                      <a:pt x="1094" y="3262"/>
                    </a:lnTo>
                    <a:lnTo>
                      <a:pt x="1050" y="3260"/>
                    </a:lnTo>
                    <a:lnTo>
                      <a:pt x="1007" y="3259"/>
                    </a:lnTo>
                    <a:lnTo>
                      <a:pt x="964" y="3262"/>
                    </a:lnTo>
                    <a:lnTo>
                      <a:pt x="920" y="3263"/>
                    </a:lnTo>
                    <a:lnTo>
                      <a:pt x="875" y="3266"/>
                    </a:lnTo>
                    <a:lnTo>
                      <a:pt x="786" y="3274"/>
                    </a:lnTo>
                    <a:lnTo>
                      <a:pt x="698" y="3278"/>
                    </a:lnTo>
                    <a:lnTo>
                      <a:pt x="653" y="3280"/>
                    </a:lnTo>
                    <a:lnTo>
                      <a:pt x="609" y="3280"/>
                    </a:lnTo>
                    <a:lnTo>
                      <a:pt x="564" y="3278"/>
                    </a:lnTo>
                    <a:lnTo>
                      <a:pt x="521" y="3274"/>
                    </a:lnTo>
                    <a:lnTo>
                      <a:pt x="502" y="3271"/>
                    </a:lnTo>
                    <a:lnTo>
                      <a:pt x="484" y="3269"/>
                    </a:lnTo>
                    <a:lnTo>
                      <a:pt x="465" y="3264"/>
                    </a:lnTo>
                    <a:lnTo>
                      <a:pt x="446" y="3259"/>
                    </a:lnTo>
                    <a:lnTo>
                      <a:pt x="426" y="3253"/>
                    </a:lnTo>
                    <a:lnTo>
                      <a:pt x="407" y="3247"/>
                    </a:lnTo>
                    <a:lnTo>
                      <a:pt x="388" y="3241"/>
                    </a:lnTo>
                    <a:lnTo>
                      <a:pt x="370" y="3233"/>
                    </a:lnTo>
                    <a:lnTo>
                      <a:pt x="333" y="3217"/>
                    </a:lnTo>
                    <a:lnTo>
                      <a:pt x="297" y="3199"/>
                    </a:lnTo>
                    <a:lnTo>
                      <a:pt x="262" y="3179"/>
                    </a:lnTo>
                    <a:lnTo>
                      <a:pt x="230" y="3157"/>
                    </a:lnTo>
                    <a:lnTo>
                      <a:pt x="203" y="3139"/>
                    </a:lnTo>
                    <a:lnTo>
                      <a:pt x="177" y="3118"/>
                    </a:lnTo>
                    <a:lnTo>
                      <a:pt x="152" y="3095"/>
                    </a:lnTo>
                    <a:lnTo>
                      <a:pt x="128" y="3070"/>
                    </a:lnTo>
                    <a:lnTo>
                      <a:pt x="116" y="3056"/>
                    </a:lnTo>
                    <a:lnTo>
                      <a:pt x="105" y="3043"/>
                    </a:lnTo>
                    <a:lnTo>
                      <a:pt x="95" y="3030"/>
                    </a:lnTo>
                    <a:lnTo>
                      <a:pt x="86" y="3017"/>
                    </a:lnTo>
                    <a:lnTo>
                      <a:pt x="77" y="3002"/>
                    </a:lnTo>
                    <a:lnTo>
                      <a:pt x="70" y="2988"/>
                    </a:lnTo>
                    <a:lnTo>
                      <a:pt x="63" y="2974"/>
                    </a:lnTo>
                    <a:lnTo>
                      <a:pt x="58" y="2959"/>
                    </a:lnTo>
                    <a:lnTo>
                      <a:pt x="52" y="2940"/>
                    </a:lnTo>
                    <a:lnTo>
                      <a:pt x="47" y="2922"/>
                    </a:lnTo>
                    <a:lnTo>
                      <a:pt x="44" y="2903"/>
                    </a:lnTo>
                    <a:lnTo>
                      <a:pt x="40" y="2882"/>
                    </a:lnTo>
                    <a:lnTo>
                      <a:pt x="35" y="2843"/>
                    </a:lnTo>
                    <a:lnTo>
                      <a:pt x="33" y="2803"/>
                    </a:lnTo>
                    <a:lnTo>
                      <a:pt x="33" y="2762"/>
                    </a:lnTo>
                    <a:lnTo>
                      <a:pt x="33" y="2722"/>
                    </a:lnTo>
                    <a:lnTo>
                      <a:pt x="35" y="2682"/>
                    </a:lnTo>
                    <a:lnTo>
                      <a:pt x="38" y="2644"/>
                    </a:lnTo>
                    <a:lnTo>
                      <a:pt x="39" y="2629"/>
                    </a:lnTo>
                    <a:lnTo>
                      <a:pt x="41" y="2615"/>
                    </a:lnTo>
                    <a:lnTo>
                      <a:pt x="45" y="2600"/>
                    </a:lnTo>
                    <a:lnTo>
                      <a:pt x="48" y="2585"/>
                    </a:lnTo>
                    <a:lnTo>
                      <a:pt x="58" y="2556"/>
                    </a:lnTo>
                    <a:lnTo>
                      <a:pt x="69" y="2527"/>
                    </a:lnTo>
                    <a:lnTo>
                      <a:pt x="80" y="2498"/>
                    </a:lnTo>
                    <a:lnTo>
                      <a:pt x="89" y="2470"/>
                    </a:lnTo>
                    <a:lnTo>
                      <a:pt x="94" y="2456"/>
                    </a:lnTo>
                    <a:lnTo>
                      <a:pt x="96" y="2442"/>
                    </a:lnTo>
                    <a:lnTo>
                      <a:pt x="99" y="2428"/>
                    </a:lnTo>
                    <a:lnTo>
                      <a:pt x="100" y="2414"/>
                    </a:lnTo>
                    <a:lnTo>
                      <a:pt x="101" y="2364"/>
                    </a:lnTo>
                    <a:lnTo>
                      <a:pt x="100" y="2315"/>
                    </a:lnTo>
                    <a:lnTo>
                      <a:pt x="98" y="2264"/>
                    </a:lnTo>
                    <a:lnTo>
                      <a:pt x="94" y="2214"/>
                    </a:lnTo>
                    <a:lnTo>
                      <a:pt x="90" y="2165"/>
                    </a:lnTo>
                    <a:lnTo>
                      <a:pt x="86" y="2114"/>
                    </a:lnTo>
                    <a:lnTo>
                      <a:pt x="82" y="2065"/>
                    </a:lnTo>
                    <a:lnTo>
                      <a:pt x="77" y="2017"/>
                    </a:lnTo>
                    <a:lnTo>
                      <a:pt x="71" y="1973"/>
                    </a:lnTo>
                    <a:lnTo>
                      <a:pt x="64" y="1930"/>
                    </a:lnTo>
                    <a:lnTo>
                      <a:pt x="56" y="1886"/>
                    </a:lnTo>
                    <a:lnTo>
                      <a:pt x="46" y="1842"/>
                    </a:lnTo>
                    <a:lnTo>
                      <a:pt x="36" y="1799"/>
                    </a:lnTo>
                    <a:lnTo>
                      <a:pt x="28" y="1756"/>
                    </a:lnTo>
                    <a:lnTo>
                      <a:pt x="20" y="1714"/>
                    </a:lnTo>
                    <a:lnTo>
                      <a:pt x="15" y="1670"/>
                    </a:lnTo>
                    <a:lnTo>
                      <a:pt x="11" y="1633"/>
                    </a:lnTo>
                    <a:lnTo>
                      <a:pt x="8" y="1596"/>
                    </a:lnTo>
                    <a:lnTo>
                      <a:pt x="5" y="1558"/>
                    </a:lnTo>
                    <a:lnTo>
                      <a:pt x="2" y="1519"/>
                    </a:lnTo>
                    <a:lnTo>
                      <a:pt x="0" y="1481"/>
                    </a:lnTo>
                    <a:lnTo>
                      <a:pt x="0" y="1442"/>
                    </a:lnTo>
                    <a:lnTo>
                      <a:pt x="2" y="1423"/>
                    </a:lnTo>
                    <a:lnTo>
                      <a:pt x="3" y="1404"/>
                    </a:lnTo>
                    <a:lnTo>
                      <a:pt x="4" y="1386"/>
                    </a:lnTo>
                    <a:lnTo>
                      <a:pt x="6" y="1367"/>
                    </a:lnTo>
                    <a:lnTo>
                      <a:pt x="10" y="1350"/>
                    </a:lnTo>
                    <a:lnTo>
                      <a:pt x="14" y="1332"/>
                    </a:lnTo>
                    <a:lnTo>
                      <a:pt x="18" y="1315"/>
                    </a:lnTo>
                    <a:lnTo>
                      <a:pt x="24" y="1297"/>
                    </a:lnTo>
                    <a:lnTo>
                      <a:pt x="35" y="1262"/>
                    </a:lnTo>
                    <a:lnTo>
                      <a:pt x="50" y="1229"/>
                    </a:lnTo>
                    <a:lnTo>
                      <a:pt x="64" y="1195"/>
                    </a:lnTo>
                    <a:lnTo>
                      <a:pt x="80" y="1164"/>
                    </a:lnTo>
                    <a:lnTo>
                      <a:pt x="96" y="1133"/>
                    </a:lnTo>
                    <a:lnTo>
                      <a:pt x="112" y="1103"/>
                    </a:lnTo>
                    <a:close/>
                  </a:path>
                </a:pathLst>
              </a:custGeom>
              <a:solidFill>
                <a:srgbClr val="F4AE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25" name="Freeform 385"/>
              <p:cNvSpPr>
                <a:spLocks/>
              </p:cNvSpPr>
              <p:nvPr/>
            </p:nvSpPr>
            <p:spPr bwMode="auto">
              <a:xfrm>
                <a:off x="2639" y="2237"/>
                <a:ext cx="26" cy="25"/>
              </a:xfrm>
              <a:custGeom>
                <a:avLst/>
                <a:gdLst>
                  <a:gd name="T0" fmla="*/ 133 w 157"/>
                  <a:gd name="T1" fmla="*/ 0 h 145"/>
                  <a:gd name="T2" fmla="*/ 134 w 157"/>
                  <a:gd name="T3" fmla="*/ 0 h 145"/>
                  <a:gd name="T4" fmla="*/ 116 w 157"/>
                  <a:gd name="T5" fmla="*/ 9 h 145"/>
                  <a:gd name="T6" fmla="*/ 98 w 157"/>
                  <a:gd name="T7" fmla="*/ 21 h 145"/>
                  <a:gd name="T8" fmla="*/ 80 w 157"/>
                  <a:gd name="T9" fmla="*/ 34 h 145"/>
                  <a:gd name="T10" fmla="*/ 61 w 157"/>
                  <a:gd name="T11" fmla="*/ 50 h 145"/>
                  <a:gd name="T12" fmla="*/ 44 w 157"/>
                  <a:gd name="T13" fmla="*/ 66 h 145"/>
                  <a:gd name="T14" fmla="*/ 27 w 157"/>
                  <a:gd name="T15" fmla="*/ 84 h 145"/>
                  <a:gd name="T16" fmla="*/ 13 w 157"/>
                  <a:gd name="T17" fmla="*/ 102 h 145"/>
                  <a:gd name="T18" fmla="*/ 0 w 157"/>
                  <a:gd name="T19" fmla="*/ 121 h 145"/>
                  <a:gd name="T20" fmla="*/ 40 w 157"/>
                  <a:gd name="T21" fmla="*/ 145 h 145"/>
                  <a:gd name="T22" fmla="*/ 50 w 157"/>
                  <a:gd name="T23" fmla="*/ 129 h 145"/>
                  <a:gd name="T24" fmla="*/ 63 w 157"/>
                  <a:gd name="T25" fmla="*/ 114 h 145"/>
                  <a:gd name="T26" fmla="*/ 76 w 157"/>
                  <a:gd name="T27" fmla="*/ 99 h 145"/>
                  <a:gd name="T28" fmla="*/ 92 w 157"/>
                  <a:gd name="T29" fmla="*/ 85 h 145"/>
                  <a:gd name="T30" fmla="*/ 108 w 157"/>
                  <a:gd name="T31" fmla="*/ 72 h 145"/>
                  <a:gd name="T32" fmla="*/ 124 w 157"/>
                  <a:gd name="T33" fmla="*/ 60 h 145"/>
                  <a:gd name="T34" fmla="*/ 141 w 157"/>
                  <a:gd name="T35" fmla="*/ 49 h 145"/>
                  <a:gd name="T36" fmla="*/ 156 w 157"/>
                  <a:gd name="T37" fmla="*/ 40 h 145"/>
                  <a:gd name="T38" fmla="*/ 157 w 157"/>
                  <a:gd name="T39" fmla="*/ 40 h 145"/>
                  <a:gd name="T40" fmla="*/ 133 w 157"/>
                  <a:gd name="T4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45">
                    <a:moveTo>
                      <a:pt x="133" y="0"/>
                    </a:moveTo>
                    <a:lnTo>
                      <a:pt x="134" y="0"/>
                    </a:lnTo>
                    <a:lnTo>
                      <a:pt x="116" y="9"/>
                    </a:lnTo>
                    <a:lnTo>
                      <a:pt x="98" y="21"/>
                    </a:lnTo>
                    <a:lnTo>
                      <a:pt x="80" y="34"/>
                    </a:lnTo>
                    <a:lnTo>
                      <a:pt x="61" y="50"/>
                    </a:lnTo>
                    <a:lnTo>
                      <a:pt x="44" y="66"/>
                    </a:lnTo>
                    <a:lnTo>
                      <a:pt x="27" y="84"/>
                    </a:lnTo>
                    <a:lnTo>
                      <a:pt x="13" y="102"/>
                    </a:lnTo>
                    <a:lnTo>
                      <a:pt x="0" y="121"/>
                    </a:lnTo>
                    <a:lnTo>
                      <a:pt x="40" y="145"/>
                    </a:lnTo>
                    <a:lnTo>
                      <a:pt x="50" y="129"/>
                    </a:lnTo>
                    <a:lnTo>
                      <a:pt x="63" y="114"/>
                    </a:lnTo>
                    <a:lnTo>
                      <a:pt x="76" y="99"/>
                    </a:lnTo>
                    <a:lnTo>
                      <a:pt x="92" y="85"/>
                    </a:lnTo>
                    <a:lnTo>
                      <a:pt x="108" y="72"/>
                    </a:lnTo>
                    <a:lnTo>
                      <a:pt x="124" y="60"/>
                    </a:lnTo>
                    <a:lnTo>
                      <a:pt x="141" y="49"/>
                    </a:lnTo>
                    <a:lnTo>
                      <a:pt x="156" y="40"/>
                    </a:lnTo>
                    <a:lnTo>
                      <a:pt x="157" y="40"/>
                    </a:lnTo>
                    <a:lnTo>
                      <a:pt x="13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26" name="Freeform 386"/>
              <p:cNvSpPr>
                <a:spLocks/>
              </p:cNvSpPr>
              <p:nvPr/>
            </p:nvSpPr>
            <p:spPr bwMode="auto">
              <a:xfrm>
                <a:off x="2661" y="2217"/>
                <a:ext cx="47" cy="27"/>
              </a:xfrm>
              <a:custGeom>
                <a:avLst/>
                <a:gdLst>
                  <a:gd name="T0" fmla="*/ 260 w 285"/>
                  <a:gd name="T1" fmla="*/ 0 h 157"/>
                  <a:gd name="T2" fmla="*/ 260 w 285"/>
                  <a:gd name="T3" fmla="*/ 0 h 157"/>
                  <a:gd name="T4" fmla="*/ 247 w 285"/>
                  <a:gd name="T5" fmla="*/ 9 h 157"/>
                  <a:gd name="T6" fmla="*/ 233 w 285"/>
                  <a:gd name="T7" fmla="*/ 17 h 157"/>
                  <a:gd name="T8" fmla="*/ 217 w 285"/>
                  <a:gd name="T9" fmla="*/ 24 h 157"/>
                  <a:gd name="T10" fmla="*/ 201 w 285"/>
                  <a:gd name="T11" fmla="*/ 31 h 157"/>
                  <a:gd name="T12" fmla="*/ 169 w 285"/>
                  <a:gd name="T13" fmla="*/ 45 h 157"/>
                  <a:gd name="T14" fmla="*/ 135 w 285"/>
                  <a:gd name="T15" fmla="*/ 58 h 157"/>
                  <a:gd name="T16" fmla="*/ 102 w 285"/>
                  <a:gd name="T17" fmla="*/ 71 h 157"/>
                  <a:gd name="T18" fmla="*/ 67 w 285"/>
                  <a:gd name="T19" fmla="*/ 84 h 157"/>
                  <a:gd name="T20" fmla="*/ 33 w 285"/>
                  <a:gd name="T21" fmla="*/ 100 h 157"/>
                  <a:gd name="T22" fmla="*/ 0 w 285"/>
                  <a:gd name="T23" fmla="*/ 117 h 157"/>
                  <a:gd name="T24" fmla="*/ 24 w 285"/>
                  <a:gd name="T25" fmla="*/ 157 h 157"/>
                  <a:gd name="T26" fmla="*/ 54 w 285"/>
                  <a:gd name="T27" fmla="*/ 142 h 157"/>
                  <a:gd name="T28" fmla="*/ 85 w 285"/>
                  <a:gd name="T29" fmla="*/ 127 h 157"/>
                  <a:gd name="T30" fmla="*/ 119 w 285"/>
                  <a:gd name="T31" fmla="*/ 114 h 157"/>
                  <a:gd name="T32" fmla="*/ 152 w 285"/>
                  <a:gd name="T33" fmla="*/ 101 h 157"/>
                  <a:gd name="T34" fmla="*/ 187 w 285"/>
                  <a:gd name="T35" fmla="*/ 88 h 157"/>
                  <a:gd name="T36" fmla="*/ 221 w 285"/>
                  <a:gd name="T37" fmla="*/ 75 h 157"/>
                  <a:gd name="T38" fmla="*/ 237 w 285"/>
                  <a:gd name="T39" fmla="*/ 66 h 157"/>
                  <a:gd name="T40" fmla="*/ 254 w 285"/>
                  <a:gd name="T41" fmla="*/ 58 h 157"/>
                  <a:gd name="T42" fmla="*/ 270 w 285"/>
                  <a:gd name="T43" fmla="*/ 49 h 157"/>
                  <a:gd name="T44" fmla="*/ 285 w 285"/>
                  <a:gd name="T45" fmla="*/ 40 h 157"/>
                  <a:gd name="T46" fmla="*/ 285 w 285"/>
                  <a:gd name="T47" fmla="*/ 40 h 157"/>
                  <a:gd name="T48" fmla="*/ 260 w 285"/>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5" h="157">
                    <a:moveTo>
                      <a:pt x="260" y="0"/>
                    </a:moveTo>
                    <a:lnTo>
                      <a:pt x="260" y="0"/>
                    </a:lnTo>
                    <a:lnTo>
                      <a:pt x="247" y="9"/>
                    </a:lnTo>
                    <a:lnTo>
                      <a:pt x="233" y="17"/>
                    </a:lnTo>
                    <a:lnTo>
                      <a:pt x="217" y="24"/>
                    </a:lnTo>
                    <a:lnTo>
                      <a:pt x="201" y="31"/>
                    </a:lnTo>
                    <a:lnTo>
                      <a:pt x="169" y="45"/>
                    </a:lnTo>
                    <a:lnTo>
                      <a:pt x="135" y="58"/>
                    </a:lnTo>
                    <a:lnTo>
                      <a:pt x="102" y="71"/>
                    </a:lnTo>
                    <a:lnTo>
                      <a:pt x="67" y="84"/>
                    </a:lnTo>
                    <a:lnTo>
                      <a:pt x="33" y="100"/>
                    </a:lnTo>
                    <a:lnTo>
                      <a:pt x="0" y="117"/>
                    </a:lnTo>
                    <a:lnTo>
                      <a:pt x="24" y="157"/>
                    </a:lnTo>
                    <a:lnTo>
                      <a:pt x="54" y="142"/>
                    </a:lnTo>
                    <a:lnTo>
                      <a:pt x="85" y="127"/>
                    </a:lnTo>
                    <a:lnTo>
                      <a:pt x="119" y="114"/>
                    </a:lnTo>
                    <a:lnTo>
                      <a:pt x="152" y="101"/>
                    </a:lnTo>
                    <a:lnTo>
                      <a:pt x="187" y="88"/>
                    </a:lnTo>
                    <a:lnTo>
                      <a:pt x="221" y="75"/>
                    </a:lnTo>
                    <a:lnTo>
                      <a:pt x="237" y="66"/>
                    </a:lnTo>
                    <a:lnTo>
                      <a:pt x="254" y="58"/>
                    </a:lnTo>
                    <a:lnTo>
                      <a:pt x="270" y="49"/>
                    </a:lnTo>
                    <a:lnTo>
                      <a:pt x="285" y="40"/>
                    </a:lnTo>
                    <a:lnTo>
                      <a:pt x="285" y="40"/>
                    </a:lnTo>
                    <a:lnTo>
                      <a:pt x="2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27" name="Freeform 387"/>
              <p:cNvSpPr>
                <a:spLocks/>
              </p:cNvSpPr>
              <p:nvPr/>
            </p:nvSpPr>
            <p:spPr bwMode="auto">
              <a:xfrm>
                <a:off x="2704" y="2193"/>
                <a:ext cx="28" cy="31"/>
              </a:xfrm>
              <a:custGeom>
                <a:avLst/>
                <a:gdLst>
                  <a:gd name="T0" fmla="*/ 130 w 169"/>
                  <a:gd name="T1" fmla="*/ 2 h 177"/>
                  <a:gd name="T2" fmla="*/ 130 w 169"/>
                  <a:gd name="T3" fmla="*/ 0 h 177"/>
                  <a:gd name="T4" fmla="*/ 118 w 169"/>
                  <a:gd name="T5" fmla="*/ 18 h 177"/>
                  <a:gd name="T6" fmla="*/ 105 w 169"/>
                  <a:gd name="T7" fmla="*/ 38 h 177"/>
                  <a:gd name="T8" fmla="*/ 89 w 169"/>
                  <a:gd name="T9" fmla="*/ 57 h 177"/>
                  <a:gd name="T10" fmla="*/ 73 w 169"/>
                  <a:gd name="T11" fmla="*/ 75 h 177"/>
                  <a:gd name="T12" fmla="*/ 55 w 169"/>
                  <a:gd name="T13" fmla="*/ 93 h 177"/>
                  <a:gd name="T14" fmla="*/ 37 w 169"/>
                  <a:gd name="T15" fmla="*/ 110 h 177"/>
                  <a:gd name="T16" fmla="*/ 19 w 169"/>
                  <a:gd name="T17" fmla="*/ 124 h 177"/>
                  <a:gd name="T18" fmla="*/ 0 w 169"/>
                  <a:gd name="T19" fmla="*/ 137 h 177"/>
                  <a:gd name="T20" fmla="*/ 25 w 169"/>
                  <a:gd name="T21" fmla="*/ 177 h 177"/>
                  <a:gd name="T22" fmla="*/ 47 w 169"/>
                  <a:gd name="T23" fmla="*/ 161 h 177"/>
                  <a:gd name="T24" fmla="*/ 69 w 169"/>
                  <a:gd name="T25" fmla="*/ 144 h 177"/>
                  <a:gd name="T26" fmla="*/ 89 w 169"/>
                  <a:gd name="T27" fmla="*/ 126 h 177"/>
                  <a:gd name="T28" fmla="*/ 107 w 169"/>
                  <a:gd name="T29" fmla="*/ 106 h 177"/>
                  <a:gd name="T30" fmla="*/ 125 w 169"/>
                  <a:gd name="T31" fmla="*/ 87 h 177"/>
                  <a:gd name="T32" fmla="*/ 142 w 169"/>
                  <a:gd name="T33" fmla="*/ 65 h 177"/>
                  <a:gd name="T34" fmla="*/ 156 w 169"/>
                  <a:gd name="T35" fmla="*/ 45 h 177"/>
                  <a:gd name="T36" fmla="*/ 169 w 169"/>
                  <a:gd name="T37" fmla="*/ 26 h 177"/>
                  <a:gd name="T38" fmla="*/ 169 w 169"/>
                  <a:gd name="T39" fmla="*/ 24 h 177"/>
                  <a:gd name="T40" fmla="*/ 130 w 169"/>
                  <a:gd name="T41"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77">
                    <a:moveTo>
                      <a:pt x="130" y="2"/>
                    </a:moveTo>
                    <a:lnTo>
                      <a:pt x="130" y="0"/>
                    </a:lnTo>
                    <a:lnTo>
                      <a:pt x="118" y="18"/>
                    </a:lnTo>
                    <a:lnTo>
                      <a:pt x="105" y="38"/>
                    </a:lnTo>
                    <a:lnTo>
                      <a:pt x="89" y="57"/>
                    </a:lnTo>
                    <a:lnTo>
                      <a:pt x="73" y="75"/>
                    </a:lnTo>
                    <a:lnTo>
                      <a:pt x="55" y="93"/>
                    </a:lnTo>
                    <a:lnTo>
                      <a:pt x="37" y="110"/>
                    </a:lnTo>
                    <a:lnTo>
                      <a:pt x="19" y="124"/>
                    </a:lnTo>
                    <a:lnTo>
                      <a:pt x="0" y="137"/>
                    </a:lnTo>
                    <a:lnTo>
                      <a:pt x="25" y="177"/>
                    </a:lnTo>
                    <a:lnTo>
                      <a:pt x="47" y="161"/>
                    </a:lnTo>
                    <a:lnTo>
                      <a:pt x="69" y="144"/>
                    </a:lnTo>
                    <a:lnTo>
                      <a:pt x="89" y="126"/>
                    </a:lnTo>
                    <a:lnTo>
                      <a:pt x="107" y="106"/>
                    </a:lnTo>
                    <a:lnTo>
                      <a:pt x="125" y="87"/>
                    </a:lnTo>
                    <a:lnTo>
                      <a:pt x="142" y="65"/>
                    </a:lnTo>
                    <a:lnTo>
                      <a:pt x="156" y="45"/>
                    </a:lnTo>
                    <a:lnTo>
                      <a:pt x="169" y="26"/>
                    </a:lnTo>
                    <a:lnTo>
                      <a:pt x="169" y="24"/>
                    </a:lnTo>
                    <a:lnTo>
                      <a:pt x="130" y="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28" name="Freeform 388"/>
              <p:cNvSpPr>
                <a:spLocks/>
              </p:cNvSpPr>
              <p:nvPr/>
            </p:nvSpPr>
            <p:spPr bwMode="auto">
              <a:xfrm>
                <a:off x="2725" y="2151"/>
                <a:ext cx="24" cy="47"/>
              </a:xfrm>
              <a:custGeom>
                <a:avLst/>
                <a:gdLst>
                  <a:gd name="T0" fmla="*/ 107 w 144"/>
                  <a:gd name="T1" fmla="*/ 1 h 267"/>
                  <a:gd name="T2" fmla="*/ 107 w 144"/>
                  <a:gd name="T3" fmla="*/ 0 h 267"/>
                  <a:gd name="T4" fmla="*/ 97 w 144"/>
                  <a:gd name="T5" fmla="*/ 14 h 267"/>
                  <a:gd name="T6" fmla="*/ 87 w 144"/>
                  <a:gd name="T7" fmla="*/ 30 h 267"/>
                  <a:gd name="T8" fmla="*/ 79 w 144"/>
                  <a:gd name="T9" fmla="*/ 44 h 267"/>
                  <a:gd name="T10" fmla="*/ 72 w 144"/>
                  <a:gd name="T11" fmla="*/ 61 h 267"/>
                  <a:gd name="T12" fmla="*/ 59 w 144"/>
                  <a:gd name="T13" fmla="*/ 92 h 267"/>
                  <a:gd name="T14" fmla="*/ 48 w 144"/>
                  <a:gd name="T15" fmla="*/ 125 h 267"/>
                  <a:gd name="T16" fmla="*/ 37 w 144"/>
                  <a:gd name="T17" fmla="*/ 157 h 267"/>
                  <a:gd name="T18" fmla="*/ 25 w 144"/>
                  <a:gd name="T19" fmla="*/ 188 h 267"/>
                  <a:gd name="T20" fmla="*/ 19 w 144"/>
                  <a:gd name="T21" fmla="*/ 203 h 267"/>
                  <a:gd name="T22" fmla="*/ 13 w 144"/>
                  <a:gd name="T23" fmla="*/ 217 h 267"/>
                  <a:gd name="T24" fmla="*/ 7 w 144"/>
                  <a:gd name="T25" fmla="*/ 231 h 267"/>
                  <a:gd name="T26" fmla="*/ 0 w 144"/>
                  <a:gd name="T27" fmla="*/ 245 h 267"/>
                  <a:gd name="T28" fmla="*/ 39 w 144"/>
                  <a:gd name="T29" fmla="*/ 267 h 267"/>
                  <a:gd name="T30" fmla="*/ 48 w 144"/>
                  <a:gd name="T31" fmla="*/ 252 h 267"/>
                  <a:gd name="T32" fmla="*/ 56 w 144"/>
                  <a:gd name="T33" fmla="*/ 236 h 267"/>
                  <a:gd name="T34" fmla="*/ 62 w 144"/>
                  <a:gd name="T35" fmla="*/ 221 h 267"/>
                  <a:gd name="T36" fmla="*/ 69 w 144"/>
                  <a:gd name="T37" fmla="*/ 204 h 267"/>
                  <a:gd name="T38" fmla="*/ 80 w 144"/>
                  <a:gd name="T39" fmla="*/ 173 h 267"/>
                  <a:gd name="T40" fmla="*/ 91 w 144"/>
                  <a:gd name="T41" fmla="*/ 140 h 267"/>
                  <a:gd name="T42" fmla="*/ 103 w 144"/>
                  <a:gd name="T43" fmla="*/ 109 h 267"/>
                  <a:gd name="T44" fmla="*/ 115 w 144"/>
                  <a:gd name="T45" fmla="*/ 79 h 267"/>
                  <a:gd name="T46" fmla="*/ 121 w 144"/>
                  <a:gd name="T47" fmla="*/ 66 h 267"/>
                  <a:gd name="T48" fmla="*/ 128 w 144"/>
                  <a:gd name="T49" fmla="*/ 53 h 267"/>
                  <a:gd name="T50" fmla="*/ 135 w 144"/>
                  <a:gd name="T51" fmla="*/ 41 h 267"/>
                  <a:gd name="T52" fmla="*/ 144 w 144"/>
                  <a:gd name="T53" fmla="*/ 29 h 267"/>
                  <a:gd name="T54" fmla="*/ 144 w 144"/>
                  <a:gd name="T55" fmla="*/ 27 h 267"/>
                  <a:gd name="T56" fmla="*/ 107 w 144"/>
                  <a:gd name="T57" fmla="*/ 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267">
                    <a:moveTo>
                      <a:pt x="107" y="1"/>
                    </a:moveTo>
                    <a:lnTo>
                      <a:pt x="107" y="0"/>
                    </a:lnTo>
                    <a:lnTo>
                      <a:pt x="97" y="14"/>
                    </a:lnTo>
                    <a:lnTo>
                      <a:pt x="87" y="30"/>
                    </a:lnTo>
                    <a:lnTo>
                      <a:pt x="79" y="44"/>
                    </a:lnTo>
                    <a:lnTo>
                      <a:pt x="72" y="61"/>
                    </a:lnTo>
                    <a:lnTo>
                      <a:pt x="59" y="92"/>
                    </a:lnTo>
                    <a:lnTo>
                      <a:pt x="48" y="125"/>
                    </a:lnTo>
                    <a:lnTo>
                      <a:pt x="37" y="157"/>
                    </a:lnTo>
                    <a:lnTo>
                      <a:pt x="25" y="188"/>
                    </a:lnTo>
                    <a:lnTo>
                      <a:pt x="19" y="203"/>
                    </a:lnTo>
                    <a:lnTo>
                      <a:pt x="13" y="217"/>
                    </a:lnTo>
                    <a:lnTo>
                      <a:pt x="7" y="231"/>
                    </a:lnTo>
                    <a:lnTo>
                      <a:pt x="0" y="245"/>
                    </a:lnTo>
                    <a:lnTo>
                      <a:pt x="39" y="267"/>
                    </a:lnTo>
                    <a:lnTo>
                      <a:pt x="48" y="252"/>
                    </a:lnTo>
                    <a:lnTo>
                      <a:pt x="56" y="236"/>
                    </a:lnTo>
                    <a:lnTo>
                      <a:pt x="62" y="221"/>
                    </a:lnTo>
                    <a:lnTo>
                      <a:pt x="69" y="204"/>
                    </a:lnTo>
                    <a:lnTo>
                      <a:pt x="80" y="173"/>
                    </a:lnTo>
                    <a:lnTo>
                      <a:pt x="91" y="140"/>
                    </a:lnTo>
                    <a:lnTo>
                      <a:pt x="103" y="109"/>
                    </a:lnTo>
                    <a:lnTo>
                      <a:pt x="115" y="79"/>
                    </a:lnTo>
                    <a:lnTo>
                      <a:pt x="121" y="66"/>
                    </a:lnTo>
                    <a:lnTo>
                      <a:pt x="128" y="53"/>
                    </a:lnTo>
                    <a:lnTo>
                      <a:pt x="135" y="41"/>
                    </a:lnTo>
                    <a:lnTo>
                      <a:pt x="144" y="29"/>
                    </a:lnTo>
                    <a:lnTo>
                      <a:pt x="144" y="27"/>
                    </a:lnTo>
                    <a:lnTo>
                      <a:pt x="107" y="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29" name="Freeform 389"/>
              <p:cNvSpPr>
                <a:spLocks/>
              </p:cNvSpPr>
              <p:nvPr/>
            </p:nvSpPr>
            <p:spPr bwMode="auto">
              <a:xfrm>
                <a:off x="2743" y="2127"/>
                <a:ext cx="30" cy="29"/>
              </a:xfrm>
              <a:custGeom>
                <a:avLst/>
                <a:gdLst>
                  <a:gd name="T0" fmla="*/ 164 w 184"/>
                  <a:gd name="T1" fmla="*/ 0 h 162"/>
                  <a:gd name="T2" fmla="*/ 164 w 184"/>
                  <a:gd name="T3" fmla="*/ 0 h 162"/>
                  <a:gd name="T4" fmla="*/ 141 w 184"/>
                  <a:gd name="T5" fmla="*/ 11 h 162"/>
                  <a:gd name="T6" fmla="*/ 118 w 184"/>
                  <a:gd name="T7" fmla="*/ 26 h 162"/>
                  <a:gd name="T8" fmla="*/ 96 w 184"/>
                  <a:gd name="T9" fmla="*/ 40 h 162"/>
                  <a:gd name="T10" fmla="*/ 74 w 184"/>
                  <a:gd name="T11" fmla="*/ 57 h 162"/>
                  <a:gd name="T12" fmla="*/ 54 w 184"/>
                  <a:gd name="T13" fmla="*/ 75 h 162"/>
                  <a:gd name="T14" fmla="*/ 33 w 184"/>
                  <a:gd name="T15" fmla="*/ 94 h 162"/>
                  <a:gd name="T16" fmla="*/ 15 w 184"/>
                  <a:gd name="T17" fmla="*/ 114 h 162"/>
                  <a:gd name="T18" fmla="*/ 0 w 184"/>
                  <a:gd name="T19" fmla="*/ 136 h 162"/>
                  <a:gd name="T20" fmla="*/ 37 w 184"/>
                  <a:gd name="T21" fmla="*/ 162 h 162"/>
                  <a:gd name="T22" fmla="*/ 51 w 184"/>
                  <a:gd name="T23" fmla="*/ 144 h 162"/>
                  <a:gd name="T24" fmla="*/ 68 w 184"/>
                  <a:gd name="T25" fmla="*/ 126 h 162"/>
                  <a:gd name="T26" fmla="*/ 85 w 184"/>
                  <a:gd name="T27" fmla="*/ 110 h 162"/>
                  <a:gd name="T28" fmla="*/ 104 w 184"/>
                  <a:gd name="T29" fmla="*/ 93 h 162"/>
                  <a:gd name="T30" fmla="*/ 123 w 184"/>
                  <a:gd name="T31" fmla="*/ 78 h 162"/>
                  <a:gd name="T32" fmla="*/ 142 w 184"/>
                  <a:gd name="T33" fmla="*/ 65 h 162"/>
                  <a:gd name="T34" fmla="*/ 163 w 184"/>
                  <a:gd name="T35" fmla="*/ 53 h 162"/>
                  <a:gd name="T36" fmla="*/ 184 w 184"/>
                  <a:gd name="T37" fmla="*/ 42 h 162"/>
                  <a:gd name="T38" fmla="*/ 184 w 184"/>
                  <a:gd name="T39" fmla="*/ 42 h 162"/>
                  <a:gd name="T40" fmla="*/ 164 w 184"/>
                  <a:gd name="T4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62">
                    <a:moveTo>
                      <a:pt x="164" y="0"/>
                    </a:moveTo>
                    <a:lnTo>
                      <a:pt x="164" y="0"/>
                    </a:lnTo>
                    <a:lnTo>
                      <a:pt x="141" y="11"/>
                    </a:lnTo>
                    <a:lnTo>
                      <a:pt x="118" y="26"/>
                    </a:lnTo>
                    <a:lnTo>
                      <a:pt x="96" y="40"/>
                    </a:lnTo>
                    <a:lnTo>
                      <a:pt x="74" y="57"/>
                    </a:lnTo>
                    <a:lnTo>
                      <a:pt x="54" y="75"/>
                    </a:lnTo>
                    <a:lnTo>
                      <a:pt x="33" y="94"/>
                    </a:lnTo>
                    <a:lnTo>
                      <a:pt x="15" y="114"/>
                    </a:lnTo>
                    <a:lnTo>
                      <a:pt x="0" y="136"/>
                    </a:lnTo>
                    <a:lnTo>
                      <a:pt x="37" y="162"/>
                    </a:lnTo>
                    <a:lnTo>
                      <a:pt x="51" y="144"/>
                    </a:lnTo>
                    <a:lnTo>
                      <a:pt x="68" y="126"/>
                    </a:lnTo>
                    <a:lnTo>
                      <a:pt x="85" y="110"/>
                    </a:lnTo>
                    <a:lnTo>
                      <a:pt x="104" y="93"/>
                    </a:lnTo>
                    <a:lnTo>
                      <a:pt x="123" y="78"/>
                    </a:lnTo>
                    <a:lnTo>
                      <a:pt x="142" y="65"/>
                    </a:lnTo>
                    <a:lnTo>
                      <a:pt x="163" y="53"/>
                    </a:lnTo>
                    <a:lnTo>
                      <a:pt x="184" y="42"/>
                    </a:lnTo>
                    <a:lnTo>
                      <a:pt x="184" y="42"/>
                    </a:lnTo>
                    <a:lnTo>
                      <a:pt x="1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0" name="Freeform 390"/>
              <p:cNvSpPr>
                <a:spLocks/>
              </p:cNvSpPr>
              <p:nvPr/>
            </p:nvSpPr>
            <p:spPr bwMode="auto">
              <a:xfrm>
                <a:off x="2770" y="2118"/>
                <a:ext cx="38" cy="17"/>
              </a:xfrm>
              <a:custGeom>
                <a:avLst/>
                <a:gdLst>
                  <a:gd name="T0" fmla="*/ 224 w 233"/>
                  <a:gd name="T1" fmla="*/ 0 h 94"/>
                  <a:gd name="T2" fmla="*/ 224 w 233"/>
                  <a:gd name="T3" fmla="*/ 0 h 94"/>
                  <a:gd name="T4" fmla="*/ 198 w 233"/>
                  <a:gd name="T5" fmla="*/ 3 h 94"/>
                  <a:gd name="T6" fmla="*/ 170 w 233"/>
                  <a:gd name="T7" fmla="*/ 8 h 94"/>
                  <a:gd name="T8" fmla="*/ 142 w 233"/>
                  <a:gd name="T9" fmla="*/ 13 h 94"/>
                  <a:gd name="T10" fmla="*/ 113 w 233"/>
                  <a:gd name="T11" fmla="*/ 18 h 94"/>
                  <a:gd name="T12" fmla="*/ 84 w 233"/>
                  <a:gd name="T13" fmla="*/ 24 h 94"/>
                  <a:gd name="T14" fmla="*/ 55 w 233"/>
                  <a:gd name="T15" fmla="*/ 31 h 94"/>
                  <a:gd name="T16" fmla="*/ 28 w 233"/>
                  <a:gd name="T17" fmla="*/ 40 h 94"/>
                  <a:gd name="T18" fmla="*/ 0 w 233"/>
                  <a:gd name="T19" fmla="*/ 52 h 94"/>
                  <a:gd name="T20" fmla="*/ 20 w 233"/>
                  <a:gd name="T21" fmla="*/ 94 h 94"/>
                  <a:gd name="T22" fmla="*/ 43 w 233"/>
                  <a:gd name="T23" fmla="*/ 85 h 94"/>
                  <a:gd name="T24" fmla="*/ 68 w 233"/>
                  <a:gd name="T25" fmla="*/ 76 h 94"/>
                  <a:gd name="T26" fmla="*/ 95 w 233"/>
                  <a:gd name="T27" fmla="*/ 69 h 94"/>
                  <a:gd name="T28" fmla="*/ 122 w 233"/>
                  <a:gd name="T29" fmla="*/ 63 h 94"/>
                  <a:gd name="T30" fmla="*/ 150 w 233"/>
                  <a:gd name="T31" fmla="*/ 58 h 94"/>
                  <a:gd name="T32" fmla="*/ 178 w 233"/>
                  <a:gd name="T33" fmla="*/ 54 h 94"/>
                  <a:gd name="T34" fmla="*/ 205 w 233"/>
                  <a:gd name="T35" fmla="*/ 50 h 94"/>
                  <a:gd name="T36" fmla="*/ 233 w 233"/>
                  <a:gd name="T37" fmla="*/ 45 h 94"/>
                  <a:gd name="T38" fmla="*/ 233 w 233"/>
                  <a:gd name="T39" fmla="*/ 45 h 94"/>
                  <a:gd name="T40" fmla="*/ 224 w 233"/>
                  <a:gd name="T4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94">
                    <a:moveTo>
                      <a:pt x="224" y="0"/>
                    </a:moveTo>
                    <a:lnTo>
                      <a:pt x="224" y="0"/>
                    </a:lnTo>
                    <a:lnTo>
                      <a:pt x="198" y="3"/>
                    </a:lnTo>
                    <a:lnTo>
                      <a:pt x="170" y="8"/>
                    </a:lnTo>
                    <a:lnTo>
                      <a:pt x="142" y="13"/>
                    </a:lnTo>
                    <a:lnTo>
                      <a:pt x="113" y="18"/>
                    </a:lnTo>
                    <a:lnTo>
                      <a:pt x="84" y="24"/>
                    </a:lnTo>
                    <a:lnTo>
                      <a:pt x="55" y="31"/>
                    </a:lnTo>
                    <a:lnTo>
                      <a:pt x="28" y="40"/>
                    </a:lnTo>
                    <a:lnTo>
                      <a:pt x="0" y="52"/>
                    </a:lnTo>
                    <a:lnTo>
                      <a:pt x="20" y="94"/>
                    </a:lnTo>
                    <a:lnTo>
                      <a:pt x="43" y="85"/>
                    </a:lnTo>
                    <a:lnTo>
                      <a:pt x="68" y="76"/>
                    </a:lnTo>
                    <a:lnTo>
                      <a:pt x="95" y="69"/>
                    </a:lnTo>
                    <a:lnTo>
                      <a:pt x="122" y="63"/>
                    </a:lnTo>
                    <a:lnTo>
                      <a:pt x="150" y="58"/>
                    </a:lnTo>
                    <a:lnTo>
                      <a:pt x="178" y="54"/>
                    </a:lnTo>
                    <a:lnTo>
                      <a:pt x="205" y="50"/>
                    </a:lnTo>
                    <a:lnTo>
                      <a:pt x="233" y="45"/>
                    </a:lnTo>
                    <a:lnTo>
                      <a:pt x="233" y="45"/>
                    </a:lnTo>
                    <a:lnTo>
                      <a:pt x="22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1" name="Freeform 391"/>
              <p:cNvSpPr>
                <a:spLocks/>
              </p:cNvSpPr>
              <p:nvPr/>
            </p:nvSpPr>
            <p:spPr bwMode="auto">
              <a:xfrm>
                <a:off x="2807" y="2111"/>
                <a:ext cx="44" cy="15"/>
              </a:xfrm>
              <a:custGeom>
                <a:avLst/>
                <a:gdLst>
                  <a:gd name="T0" fmla="*/ 248 w 268"/>
                  <a:gd name="T1" fmla="*/ 0 h 86"/>
                  <a:gd name="T2" fmla="*/ 248 w 268"/>
                  <a:gd name="T3" fmla="*/ 0 h 86"/>
                  <a:gd name="T4" fmla="*/ 236 w 268"/>
                  <a:gd name="T5" fmla="*/ 4 h 86"/>
                  <a:gd name="T6" fmla="*/ 222 w 268"/>
                  <a:gd name="T7" fmla="*/ 9 h 86"/>
                  <a:gd name="T8" fmla="*/ 209 w 268"/>
                  <a:gd name="T9" fmla="*/ 14 h 86"/>
                  <a:gd name="T10" fmla="*/ 196 w 268"/>
                  <a:gd name="T11" fmla="*/ 16 h 86"/>
                  <a:gd name="T12" fmla="*/ 165 w 268"/>
                  <a:gd name="T13" fmla="*/ 22 h 86"/>
                  <a:gd name="T14" fmla="*/ 134 w 268"/>
                  <a:gd name="T15" fmla="*/ 26 h 86"/>
                  <a:gd name="T16" fmla="*/ 100 w 268"/>
                  <a:gd name="T17" fmla="*/ 28 h 86"/>
                  <a:gd name="T18" fmla="*/ 66 w 268"/>
                  <a:gd name="T19" fmla="*/ 32 h 86"/>
                  <a:gd name="T20" fmla="*/ 33 w 268"/>
                  <a:gd name="T21" fmla="*/ 36 h 86"/>
                  <a:gd name="T22" fmla="*/ 0 w 268"/>
                  <a:gd name="T23" fmla="*/ 41 h 86"/>
                  <a:gd name="T24" fmla="*/ 9 w 268"/>
                  <a:gd name="T25" fmla="*/ 86 h 86"/>
                  <a:gd name="T26" fmla="*/ 39 w 268"/>
                  <a:gd name="T27" fmla="*/ 81 h 86"/>
                  <a:gd name="T28" fmla="*/ 71 w 268"/>
                  <a:gd name="T29" fmla="*/ 78 h 86"/>
                  <a:gd name="T30" fmla="*/ 104 w 268"/>
                  <a:gd name="T31" fmla="*/ 75 h 86"/>
                  <a:gd name="T32" fmla="*/ 138 w 268"/>
                  <a:gd name="T33" fmla="*/ 73 h 86"/>
                  <a:gd name="T34" fmla="*/ 172 w 268"/>
                  <a:gd name="T35" fmla="*/ 68 h 86"/>
                  <a:gd name="T36" fmla="*/ 204 w 268"/>
                  <a:gd name="T37" fmla="*/ 63 h 86"/>
                  <a:gd name="T38" fmla="*/ 221 w 268"/>
                  <a:gd name="T39" fmla="*/ 59 h 86"/>
                  <a:gd name="T40" fmla="*/ 238 w 268"/>
                  <a:gd name="T41" fmla="*/ 54 h 86"/>
                  <a:gd name="T42" fmla="*/ 254 w 268"/>
                  <a:gd name="T43" fmla="*/ 48 h 86"/>
                  <a:gd name="T44" fmla="*/ 268 w 268"/>
                  <a:gd name="T45" fmla="*/ 42 h 86"/>
                  <a:gd name="T46" fmla="*/ 268 w 268"/>
                  <a:gd name="T47" fmla="*/ 42 h 86"/>
                  <a:gd name="T48" fmla="*/ 248 w 268"/>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86">
                    <a:moveTo>
                      <a:pt x="248" y="0"/>
                    </a:moveTo>
                    <a:lnTo>
                      <a:pt x="248" y="0"/>
                    </a:lnTo>
                    <a:lnTo>
                      <a:pt x="236" y="4"/>
                    </a:lnTo>
                    <a:lnTo>
                      <a:pt x="222" y="9"/>
                    </a:lnTo>
                    <a:lnTo>
                      <a:pt x="209" y="14"/>
                    </a:lnTo>
                    <a:lnTo>
                      <a:pt x="196" y="16"/>
                    </a:lnTo>
                    <a:lnTo>
                      <a:pt x="165" y="22"/>
                    </a:lnTo>
                    <a:lnTo>
                      <a:pt x="134" y="26"/>
                    </a:lnTo>
                    <a:lnTo>
                      <a:pt x="100" y="28"/>
                    </a:lnTo>
                    <a:lnTo>
                      <a:pt x="66" y="32"/>
                    </a:lnTo>
                    <a:lnTo>
                      <a:pt x="33" y="36"/>
                    </a:lnTo>
                    <a:lnTo>
                      <a:pt x="0" y="41"/>
                    </a:lnTo>
                    <a:lnTo>
                      <a:pt x="9" y="86"/>
                    </a:lnTo>
                    <a:lnTo>
                      <a:pt x="39" y="81"/>
                    </a:lnTo>
                    <a:lnTo>
                      <a:pt x="71" y="78"/>
                    </a:lnTo>
                    <a:lnTo>
                      <a:pt x="104" y="75"/>
                    </a:lnTo>
                    <a:lnTo>
                      <a:pt x="138" y="73"/>
                    </a:lnTo>
                    <a:lnTo>
                      <a:pt x="172" y="68"/>
                    </a:lnTo>
                    <a:lnTo>
                      <a:pt x="204" y="63"/>
                    </a:lnTo>
                    <a:lnTo>
                      <a:pt x="221" y="59"/>
                    </a:lnTo>
                    <a:lnTo>
                      <a:pt x="238" y="54"/>
                    </a:lnTo>
                    <a:lnTo>
                      <a:pt x="254" y="48"/>
                    </a:lnTo>
                    <a:lnTo>
                      <a:pt x="268" y="42"/>
                    </a:lnTo>
                    <a:lnTo>
                      <a:pt x="268" y="42"/>
                    </a:lnTo>
                    <a:lnTo>
                      <a:pt x="24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2" name="Freeform 392"/>
              <p:cNvSpPr>
                <a:spLocks/>
              </p:cNvSpPr>
              <p:nvPr/>
            </p:nvSpPr>
            <p:spPr bwMode="auto">
              <a:xfrm>
                <a:off x="2848" y="2081"/>
                <a:ext cx="33" cy="37"/>
              </a:xfrm>
              <a:custGeom>
                <a:avLst/>
                <a:gdLst>
                  <a:gd name="T0" fmla="*/ 172 w 199"/>
                  <a:gd name="T1" fmla="*/ 0 h 216"/>
                  <a:gd name="T2" fmla="*/ 172 w 199"/>
                  <a:gd name="T3" fmla="*/ 1 h 216"/>
                  <a:gd name="T4" fmla="*/ 158 w 199"/>
                  <a:gd name="T5" fmla="*/ 10 h 216"/>
                  <a:gd name="T6" fmla="*/ 146 w 199"/>
                  <a:gd name="T7" fmla="*/ 22 h 216"/>
                  <a:gd name="T8" fmla="*/ 134 w 199"/>
                  <a:gd name="T9" fmla="*/ 33 h 216"/>
                  <a:gd name="T10" fmla="*/ 122 w 199"/>
                  <a:gd name="T11" fmla="*/ 46 h 216"/>
                  <a:gd name="T12" fmla="*/ 102 w 199"/>
                  <a:gd name="T13" fmla="*/ 72 h 216"/>
                  <a:gd name="T14" fmla="*/ 81 w 199"/>
                  <a:gd name="T15" fmla="*/ 97 h 216"/>
                  <a:gd name="T16" fmla="*/ 61 w 199"/>
                  <a:gd name="T17" fmla="*/ 121 h 216"/>
                  <a:gd name="T18" fmla="*/ 40 w 199"/>
                  <a:gd name="T19" fmla="*/ 142 h 216"/>
                  <a:gd name="T20" fmla="*/ 31 w 199"/>
                  <a:gd name="T21" fmla="*/ 152 h 216"/>
                  <a:gd name="T22" fmla="*/ 21 w 199"/>
                  <a:gd name="T23" fmla="*/ 160 h 216"/>
                  <a:gd name="T24" fmla="*/ 10 w 199"/>
                  <a:gd name="T25" fmla="*/ 168 h 216"/>
                  <a:gd name="T26" fmla="*/ 0 w 199"/>
                  <a:gd name="T27" fmla="*/ 174 h 216"/>
                  <a:gd name="T28" fmla="*/ 20 w 199"/>
                  <a:gd name="T29" fmla="*/ 216 h 216"/>
                  <a:gd name="T30" fmla="*/ 36 w 199"/>
                  <a:gd name="T31" fmla="*/ 207 h 216"/>
                  <a:gd name="T32" fmla="*/ 49 w 199"/>
                  <a:gd name="T33" fmla="*/ 198 h 216"/>
                  <a:gd name="T34" fmla="*/ 62 w 199"/>
                  <a:gd name="T35" fmla="*/ 187 h 216"/>
                  <a:gd name="T36" fmla="*/ 74 w 199"/>
                  <a:gd name="T37" fmla="*/ 175 h 216"/>
                  <a:gd name="T38" fmla="*/ 97 w 199"/>
                  <a:gd name="T39" fmla="*/ 151 h 216"/>
                  <a:gd name="T40" fmla="*/ 117 w 199"/>
                  <a:gd name="T41" fmla="*/ 126 h 216"/>
                  <a:gd name="T42" fmla="*/ 138 w 199"/>
                  <a:gd name="T43" fmla="*/ 100 h 216"/>
                  <a:gd name="T44" fmla="*/ 158 w 199"/>
                  <a:gd name="T45" fmla="*/ 76 h 216"/>
                  <a:gd name="T46" fmla="*/ 168 w 199"/>
                  <a:gd name="T47" fmla="*/ 66 h 216"/>
                  <a:gd name="T48" fmla="*/ 177 w 199"/>
                  <a:gd name="T49" fmla="*/ 56 h 216"/>
                  <a:gd name="T50" fmla="*/ 188 w 199"/>
                  <a:gd name="T51" fmla="*/ 46 h 216"/>
                  <a:gd name="T52" fmla="*/ 199 w 199"/>
                  <a:gd name="T53" fmla="*/ 38 h 216"/>
                  <a:gd name="T54" fmla="*/ 199 w 199"/>
                  <a:gd name="T55" fmla="*/ 39 h 216"/>
                  <a:gd name="T56" fmla="*/ 172 w 19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216">
                    <a:moveTo>
                      <a:pt x="172" y="0"/>
                    </a:moveTo>
                    <a:lnTo>
                      <a:pt x="172" y="1"/>
                    </a:lnTo>
                    <a:lnTo>
                      <a:pt x="158" y="10"/>
                    </a:lnTo>
                    <a:lnTo>
                      <a:pt x="146" y="22"/>
                    </a:lnTo>
                    <a:lnTo>
                      <a:pt x="134" y="33"/>
                    </a:lnTo>
                    <a:lnTo>
                      <a:pt x="122" y="46"/>
                    </a:lnTo>
                    <a:lnTo>
                      <a:pt x="102" y="72"/>
                    </a:lnTo>
                    <a:lnTo>
                      <a:pt x="81" y="97"/>
                    </a:lnTo>
                    <a:lnTo>
                      <a:pt x="61" y="121"/>
                    </a:lnTo>
                    <a:lnTo>
                      <a:pt x="40" y="142"/>
                    </a:lnTo>
                    <a:lnTo>
                      <a:pt x="31" y="152"/>
                    </a:lnTo>
                    <a:lnTo>
                      <a:pt x="21" y="160"/>
                    </a:lnTo>
                    <a:lnTo>
                      <a:pt x="10" y="168"/>
                    </a:lnTo>
                    <a:lnTo>
                      <a:pt x="0" y="174"/>
                    </a:lnTo>
                    <a:lnTo>
                      <a:pt x="20" y="216"/>
                    </a:lnTo>
                    <a:lnTo>
                      <a:pt x="36" y="207"/>
                    </a:lnTo>
                    <a:lnTo>
                      <a:pt x="49" y="198"/>
                    </a:lnTo>
                    <a:lnTo>
                      <a:pt x="62" y="187"/>
                    </a:lnTo>
                    <a:lnTo>
                      <a:pt x="74" y="175"/>
                    </a:lnTo>
                    <a:lnTo>
                      <a:pt x="97" y="151"/>
                    </a:lnTo>
                    <a:lnTo>
                      <a:pt x="117" y="126"/>
                    </a:lnTo>
                    <a:lnTo>
                      <a:pt x="138" y="100"/>
                    </a:lnTo>
                    <a:lnTo>
                      <a:pt x="158" y="76"/>
                    </a:lnTo>
                    <a:lnTo>
                      <a:pt x="168" y="66"/>
                    </a:lnTo>
                    <a:lnTo>
                      <a:pt x="177" y="56"/>
                    </a:lnTo>
                    <a:lnTo>
                      <a:pt x="188" y="46"/>
                    </a:lnTo>
                    <a:lnTo>
                      <a:pt x="199" y="38"/>
                    </a:lnTo>
                    <a:lnTo>
                      <a:pt x="199" y="39"/>
                    </a:lnTo>
                    <a:lnTo>
                      <a:pt x="17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3" name="Freeform 393"/>
              <p:cNvSpPr>
                <a:spLocks/>
              </p:cNvSpPr>
              <p:nvPr/>
            </p:nvSpPr>
            <p:spPr bwMode="auto">
              <a:xfrm>
                <a:off x="2876" y="2065"/>
                <a:ext cx="36" cy="23"/>
              </a:xfrm>
              <a:custGeom>
                <a:avLst/>
                <a:gdLst>
                  <a:gd name="T0" fmla="*/ 209 w 215"/>
                  <a:gd name="T1" fmla="*/ 0 h 128"/>
                  <a:gd name="T2" fmla="*/ 210 w 215"/>
                  <a:gd name="T3" fmla="*/ 0 h 128"/>
                  <a:gd name="T4" fmla="*/ 196 w 215"/>
                  <a:gd name="T5" fmla="*/ 1 h 128"/>
                  <a:gd name="T6" fmla="*/ 182 w 215"/>
                  <a:gd name="T7" fmla="*/ 5 h 128"/>
                  <a:gd name="T8" fmla="*/ 167 w 215"/>
                  <a:gd name="T9" fmla="*/ 8 h 128"/>
                  <a:gd name="T10" fmla="*/ 153 w 215"/>
                  <a:gd name="T11" fmla="*/ 12 h 128"/>
                  <a:gd name="T12" fmla="*/ 125 w 215"/>
                  <a:gd name="T13" fmla="*/ 21 h 128"/>
                  <a:gd name="T14" fmla="*/ 99 w 215"/>
                  <a:gd name="T15" fmla="*/ 32 h 128"/>
                  <a:gd name="T16" fmla="*/ 72 w 215"/>
                  <a:gd name="T17" fmla="*/ 45 h 128"/>
                  <a:gd name="T18" fmla="*/ 47 w 215"/>
                  <a:gd name="T19" fmla="*/ 60 h 128"/>
                  <a:gd name="T20" fmla="*/ 23 w 215"/>
                  <a:gd name="T21" fmla="*/ 74 h 128"/>
                  <a:gd name="T22" fmla="*/ 0 w 215"/>
                  <a:gd name="T23" fmla="*/ 89 h 128"/>
                  <a:gd name="T24" fmla="*/ 27 w 215"/>
                  <a:gd name="T25" fmla="*/ 128 h 128"/>
                  <a:gd name="T26" fmla="*/ 48 w 215"/>
                  <a:gd name="T27" fmla="*/ 114 h 128"/>
                  <a:gd name="T28" fmla="*/ 71 w 215"/>
                  <a:gd name="T29" fmla="*/ 99 h 128"/>
                  <a:gd name="T30" fmla="*/ 94 w 215"/>
                  <a:gd name="T31" fmla="*/ 86 h 128"/>
                  <a:gd name="T32" fmla="*/ 118 w 215"/>
                  <a:gd name="T33" fmla="*/ 75 h 128"/>
                  <a:gd name="T34" fmla="*/ 142 w 215"/>
                  <a:gd name="T35" fmla="*/ 65 h 128"/>
                  <a:gd name="T36" fmla="*/ 167 w 215"/>
                  <a:gd name="T37" fmla="*/ 56 h 128"/>
                  <a:gd name="T38" fmla="*/ 179 w 215"/>
                  <a:gd name="T39" fmla="*/ 53 h 128"/>
                  <a:gd name="T40" fmla="*/ 191 w 215"/>
                  <a:gd name="T41" fmla="*/ 50 h 128"/>
                  <a:gd name="T42" fmla="*/ 203 w 215"/>
                  <a:gd name="T43" fmla="*/ 48 h 128"/>
                  <a:gd name="T44" fmla="*/ 215 w 215"/>
                  <a:gd name="T45" fmla="*/ 45 h 128"/>
                  <a:gd name="T46" fmla="*/ 215 w 215"/>
                  <a:gd name="T47" fmla="*/ 45 h 128"/>
                  <a:gd name="T48" fmla="*/ 209 w 215"/>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128">
                    <a:moveTo>
                      <a:pt x="209" y="0"/>
                    </a:moveTo>
                    <a:lnTo>
                      <a:pt x="210" y="0"/>
                    </a:lnTo>
                    <a:lnTo>
                      <a:pt x="196" y="1"/>
                    </a:lnTo>
                    <a:lnTo>
                      <a:pt x="182" y="5"/>
                    </a:lnTo>
                    <a:lnTo>
                      <a:pt x="167" y="8"/>
                    </a:lnTo>
                    <a:lnTo>
                      <a:pt x="153" y="12"/>
                    </a:lnTo>
                    <a:lnTo>
                      <a:pt x="125" y="21"/>
                    </a:lnTo>
                    <a:lnTo>
                      <a:pt x="99" y="32"/>
                    </a:lnTo>
                    <a:lnTo>
                      <a:pt x="72" y="45"/>
                    </a:lnTo>
                    <a:lnTo>
                      <a:pt x="47" y="60"/>
                    </a:lnTo>
                    <a:lnTo>
                      <a:pt x="23" y="74"/>
                    </a:lnTo>
                    <a:lnTo>
                      <a:pt x="0" y="89"/>
                    </a:lnTo>
                    <a:lnTo>
                      <a:pt x="27" y="128"/>
                    </a:lnTo>
                    <a:lnTo>
                      <a:pt x="48" y="114"/>
                    </a:lnTo>
                    <a:lnTo>
                      <a:pt x="71" y="99"/>
                    </a:lnTo>
                    <a:lnTo>
                      <a:pt x="94" y="86"/>
                    </a:lnTo>
                    <a:lnTo>
                      <a:pt x="118" y="75"/>
                    </a:lnTo>
                    <a:lnTo>
                      <a:pt x="142" y="65"/>
                    </a:lnTo>
                    <a:lnTo>
                      <a:pt x="167" y="56"/>
                    </a:lnTo>
                    <a:lnTo>
                      <a:pt x="179" y="53"/>
                    </a:lnTo>
                    <a:lnTo>
                      <a:pt x="191" y="50"/>
                    </a:lnTo>
                    <a:lnTo>
                      <a:pt x="203" y="48"/>
                    </a:lnTo>
                    <a:lnTo>
                      <a:pt x="215" y="45"/>
                    </a:lnTo>
                    <a:lnTo>
                      <a:pt x="215" y="45"/>
                    </a:lnTo>
                    <a:lnTo>
                      <a:pt x="20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4" name="Freeform 394"/>
              <p:cNvSpPr>
                <a:spLocks/>
              </p:cNvSpPr>
              <p:nvPr/>
            </p:nvSpPr>
            <p:spPr bwMode="auto">
              <a:xfrm>
                <a:off x="2910" y="2064"/>
                <a:ext cx="50" cy="13"/>
              </a:xfrm>
              <a:custGeom>
                <a:avLst/>
                <a:gdLst>
                  <a:gd name="T0" fmla="*/ 303 w 303"/>
                  <a:gd name="T1" fmla="*/ 26 h 71"/>
                  <a:gd name="T2" fmla="*/ 301 w 303"/>
                  <a:gd name="T3" fmla="*/ 25 h 71"/>
                  <a:gd name="T4" fmla="*/ 265 w 303"/>
                  <a:gd name="T5" fmla="*/ 18 h 71"/>
                  <a:gd name="T6" fmla="*/ 227 w 303"/>
                  <a:gd name="T7" fmla="*/ 11 h 71"/>
                  <a:gd name="T8" fmla="*/ 190 w 303"/>
                  <a:gd name="T9" fmla="*/ 6 h 71"/>
                  <a:gd name="T10" fmla="*/ 151 w 303"/>
                  <a:gd name="T11" fmla="*/ 2 h 71"/>
                  <a:gd name="T12" fmla="*/ 113 w 303"/>
                  <a:gd name="T13" fmla="*/ 0 h 71"/>
                  <a:gd name="T14" fmla="*/ 75 w 303"/>
                  <a:gd name="T15" fmla="*/ 0 h 71"/>
                  <a:gd name="T16" fmla="*/ 37 w 303"/>
                  <a:gd name="T17" fmla="*/ 2 h 71"/>
                  <a:gd name="T18" fmla="*/ 0 w 303"/>
                  <a:gd name="T19" fmla="*/ 6 h 71"/>
                  <a:gd name="T20" fmla="*/ 6 w 303"/>
                  <a:gd name="T21" fmla="*/ 51 h 71"/>
                  <a:gd name="T22" fmla="*/ 41 w 303"/>
                  <a:gd name="T23" fmla="*/ 49 h 71"/>
                  <a:gd name="T24" fmla="*/ 76 w 303"/>
                  <a:gd name="T25" fmla="*/ 47 h 71"/>
                  <a:gd name="T26" fmla="*/ 112 w 303"/>
                  <a:gd name="T27" fmla="*/ 47 h 71"/>
                  <a:gd name="T28" fmla="*/ 148 w 303"/>
                  <a:gd name="T29" fmla="*/ 49 h 71"/>
                  <a:gd name="T30" fmla="*/ 184 w 303"/>
                  <a:gd name="T31" fmla="*/ 51 h 71"/>
                  <a:gd name="T32" fmla="*/ 220 w 303"/>
                  <a:gd name="T33" fmla="*/ 56 h 71"/>
                  <a:gd name="T34" fmla="*/ 256 w 303"/>
                  <a:gd name="T35" fmla="*/ 63 h 71"/>
                  <a:gd name="T36" fmla="*/ 291 w 303"/>
                  <a:gd name="T37" fmla="*/ 71 h 71"/>
                  <a:gd name="T38" fmla="*/ 289 w 303"/>
                  <a:gd name="T39" fmla="*/ 71 h 71"/>
                  <a:gd name="T40" fmla="*/ 303 w 303"/>
                  <a:gd name="T41"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71">
                    <a:moveTo>
                      <a:pt x="303" y="26"/>
                    </a:moveTo>
                    <a:lnTo>
                      <a:pt x="301" y="25"/>
                    </a:lnTo>
                    <a:lnTo>
                      <a:pt x="265" y="18"/>
                    </a:lnTo>
                    <a:lnTo>
                      <a:pt x="227" y="11"/>
                    </a:lnTo>
                    <a:lnTo>
                      <a:pt x="190" y="6"/>
                    </a:lnTo>
                    <a:lnTo>
                      <a:pt x="151" y="2"/>
                    </a:lnTo>
                    <a:lnTo>
                      <a:pt x="113" y="0"/>
                    </a:lnTo>
                    <a:lnTo>
                      <a:pt x="75" y="0"/>
                    </a:lnTo>
                    <a:lnTo>
                      <a:pt x="37" y="2"/>
                    </a:lnTo>
                    <a:lnTo>
                      <a:pt x="0" y="6"/>
                    </a:lnTo>
                    <a:lnTo>
                      <a:pt x="6" y="51"/>
                    </a:lnTo>
                    <a:lnTo>
                      <a:pt x="41" y="49"/>
                    </a:lnTo>
                    <a:lnTo>
                      <a:pt x="76" y="47"/>
                    </a:lnTo>
                    <a:lnTo>
                      <a:pt x="112" y="47"/>
                    </a:lnTo>
                    <a:lnTo>
                      <a:pt x="148" y="49"/>
                    </a:lnTo>
                    <a:lnTo>
                      <a:pt x="184" y="51"/>
                    </a:lnTo>
                    <a:lnTo>
                      <a:pt x="220" y="56"/>
                    </a:lnTo>
                    <a:lnTo>
                      <a:pt x="256" y="63"/>
                    </a:lnTo>
                    <a:lnTo>
                      <a:pt x="291" y="71"/>
                    </a:lnTo>
                    <a:lnTo>
                      <a:pt x="289" y="71"/>
                    </a:lnTo>
                    <a:lnTo>
                      <a:pt x="303" y="2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5" name="Freeform 395"/>
              <p:cNvSpPr>
                <a:spLocks/>
              </p:cNvSpPr>
              <p:nvPr/>
            </p:nvSpPr>
            <p:spPr bwMode="auto">
              <a:xfrm>
                <a:off x="2958" y="2069"/>
                <a:ext cx="40" cy="30"/>
              </a:xfrm>
              <a:custGeom>
                <a:avLst/>
                <a:gdLst>
                  <a:gd name="T0" fmla="*/ 246 w 246"/>
                  <a:gd name="T1" fmla="*/ 130 h 172"/>
                  <a:gd name="T2" fmla="*/ 246 w 246"/>
                  <a:gd name="T3" fmla="*/ 130 h 172"/>
                  <a:gd name="T4" fmla="*/ 221 w 246"/>
                  <a:gd name="T5" fmla="*/ 115 h 172"/>
                  <a:gd name="T6" fmla="*/ 194 w 246"/>
                  <a:gd name="T7" fmla="*/ 100 h 172"/>
                  <a:gd name="T8" fmla="*/ 166 w 246"/>
                  <a:gd name="T9" fmla="*/ 82 h 172"/>
                  <a:gd name="T10" fmla="*/ 137 w 246"/>
                  <a:gd name="T11" fmla="*/ 63 h 172"/>
                  <a:gd name="T12" fmla="*/ 108 w 246"/>
                  <a:gd name="T13" fmla="*/ 43 h 172"/>
                  <a:gd name="T14" fmla="*/ 78 w 246"/>
                  <a:gd name="T15" fmla="*/ 27 h 172"/>
                  <a:gd name="T16" fmla="*/ 63 w 246"/>
                  <a:gd name="T17" fmla="*/ 18 h 172"/>
                  <a:gd name="T18" fmla="*/ 46 w 246"/>
                  <a:gd name="T19" fmla="*/ 11 h 172"/>
                  <a:gd name="T20" fmla="*/ 30 w 246"/>
                  <a:gd name="T21" fmla="*/ 5 h 172"/>
                  <a:gd name="T22" fmla="*/ 14 w 246"/>
                  <a:gd name="T23" fmla="*/ 0 h 172"/>
                  <a:gd name="T24" fmla="*/ 0 w 246"/>
                  <a:gd name="T25" fmla="*/ 45 h 172"/>
                  <a:gd name="T26" fmla="*/ 15 w 246"/>
                  <a:gd name="T27" fmla="*/ 49 h 172"/>
                  <a:gd name="T28" fmla="*/ 28 w 246"/>
                  <a:gd name="T29" fmla="*/ 54 h 172"/>
                  <a:gd name="T30" fmla="*/ 42 w 246"/>
                  <a:gd name="T31" fmla="*/ 60 h 172"/>
                  <a:gd name="T32" fmla="*/ 56 w 246"/>
                  <a:gd name="T33" fmla="*/ 67 h 172"/>
                  <a:gd name="T34" fmla="*/ 84 w 246"/>
                  <a:gd name="T35" fmla="*/ 84 h 172"/>
                  <a:gd name="T36" fmla="*/ 112 w 246"/>
                  <a:gd name="T37" fmla="*/ 101 h 172"/>
                  <a:gd name="T38" fmla="*/ 141 w 246"/>
                  <a:gd name="T39" fmla="*/ 120 h 172"/>
                  <a:gd name="T40" fmla="*/ 168 w 246"/>
                  <a:gd name="T41" fmla="*/ 138 h 172"/>
                  <a:gd name="T42" fmla="*/ 197 w 246"/>
                  <a:gd name="T43" fmla="*/ 156 h 172"/>
                  <a:gd name="T44" fmla="*/ 227 w 246"/>
                  <a:gd name="T45" fmla="*/ 172 h 172"/>
                  <a:gd name="T46" fmla="*/ 227 w 246"/>
                  <a:gd name="T47" fmla="*/ 172 h 172"/>
                  <a:gd name="T48" fmla="*/ 246 w 246"/>
                  <a:gd name="T49"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72">
                    <a:moveTo>
                      <a:pt x="246" y="130"/>
                    </a:moveTo>
                    <a:lnTo>
                      <a:pt x="246" y="130"/>
                    </a:lnTo>
                    <a:lnTo>
                      <a:pt x="221" y="115"/>
                    </a:lnTo>
                    <a:lnTo>
                      <a:pt x="194" y="100"/>
                    </a:lnTo>
                    <a:lnTo>
                      <a:pt x="166" y="82"/>
                    </a:lnTo>
                    <a:lnTo>
                      <a:pt x="137" y="63"/>
                    </a:lnTo>
                    <a:lnTo>
                      <a:pt x="108" y="43"/>
                    </a:lnTo>
                    <a:lnTo>
                      <a:pt x="78" y="27"/>
                    </a:lnTo>
                    <a:lnTo>
                      <a:pt x="63" y="18"/>
                    </a:lnTo>
                    <a:lnTo>
                      <a:pt x="46" y="11"/>
                    </a:lnTo>
                    <a:lnTo>
                      <a:pt x="30" y="5"/>
                    </a:lnTo>
                    <a:lnTo>
                      <a:pt x="14" y="0"/>
                    </a:lnTo>
                    <a:lnTo>
                      <a:pt x="0" y="45"/>
                    </a:lnTo>
                    <a:lnTo>
                      <a:pt x="15" y="49"/>
                    </a:lnTo>
                    <a:lnTo>
                      <a:pt x="28" y="54"/>
                    </a:lnTo>
                    <a:lnTo>
                      <a:pt x="42" y="60"/>
                    </a:lnTo>
                    <a:lnTo>
                      <a:pt x="56" y="67"/>
                    </a:lnTo>
                    <a:lnTo>
                      <a:pt x="84" y="84"/>
                    </a:lnTo>
                    <a:lnTo>
                      <a:pt x="112" y="101"/>
                    </a:lnTo>
                    <a:lnTo>
                      <a:pt x="141" y="120"/>
                    </a:lnTo>
                    <a:lnTo>
                      <a:pt x="168" y="138"/>
                    </a:lnTo>
                    <a:lnTo>
                      <a:pt x="197" y="156"/>
                    </a:lnTo>
                    <a:lnTo>
                      <a:pt x="227" y="172"/>
                    </a:lnTo>
                    <a:lnTo>
                      <a:pt x="227" y="172"/>
                    </a:lnTo>
                    <a:lnTo>
                      <a:pt x="246" y="13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6" name="Freeform 396"/>
              <p:cNvSpPr>
                <a:spLocks/>
              </p:cNvSpPr>
              <p:nvPr/>
            </p:nvSpPr>
            <p:spPr bwMode="auto">
              <a:xfrm>
                <a:off x="2995" y="2091"/>
                <a:ext cx="56" cy="31"/>
              </a:xfrm>
              <a:custGeom>
                <a:avLst/>
                <a:gdLst>
                  <a:gd name="T0" fmla="*/ 339 w 339"/>
                  <a:gd name="T1" fmla="*/ 134 h 180"/>
                  <a:gd name="T2" fmla="*/ 337 w 339"/>
                  <a:gd name="T3" fmla="*/ 134 h 180"/>
                  <a:gd name="T4" fmla="*/ 318 w 339"/>
                  <a:gd name="T5" fmla="*/ 129 h 180"/>
                  <a:gd name="T6" fmla="*/ 299 w 339"/>
                  <a:gd name="T7" fmla="*/ 125 h 180"/>
                  <a:gd name="T8" fmla="*/ 280 w 339"/>
                  <a:gd name="T9" fmla="*/ 119 h 180"/>
                  <a:gd name="T10" fmla="*/ 261 w 339"/>
                  <a:gd name="T11" fmla="*/ 113 h 180"/>
                  <a:gd name="T12" fmla="*/ 220 w 339"/>
                  <a:gd name="T13" fmla="*/ 96 h 180"/>
                  <a:gd name="T14" fmla="*/ 180 w 339"/>
                  <a:gd name="T15" fmla="*/ 78 h 180"/>
                  <a:gd name="T16" fmla="*/ 141 w 339"/>
                  <a:gd name="T17" fmla="*/ 59 h 180"/>
                  <a:gd name="T18" fmla="*/ 100 w 339"/>
                  <a:gd name="T19" fmla="*/ 38 h 180"/>
                  <a:gd name="T20" fmla="*/ 60 w 339"/>
                  <a:gd name="T21" fmla="*/ 18 h 180"/>
                  <a:gd name="T22" fmla="*/ 19 w 339"/>
                  <a:gd name="T23" fmla="*/ 0 h 180"/>
                  <a:gd name="T24" fmla="*/ 0 w 339"/>
                  <a:gd name="T25" fmla="*/ 42 h 180"/>
                  <a:gd name="T26" fmla="*/ 40 w 339"/>
                  <a:gd name="T27" fmla="*/ 60 h 180"/>
                  <a:gd name="T28" fmla="*/ 79 w 339"/>
                  <a:gd name="T29" fmla="*/ 80 h 180"/>
                  <a:gd name="T30" fmla="*/ 119 w 339"/>
                  <a:gd name="T31" fmla="*/ 99 h 180"/>
                  <a:gd name="T32" fmla="*/ 161 w 339"/>
                  <a:gd name="T33" fmla="*/ 120 h 180"/>
                  <a:gd name="T34" fmla="*/ 202 w 339"/>
                  <a:gd name="T35" fmla="*/ 139 h 180"/>
                  <a:gd name="T36" fmla="*/ 244 w 339"/>
                  <a:gd name="T37" fmla="*/ 156 h 180"/>
                  <a:gd name="T38" fmla="*/ 265 w 339"/>
                  <a:gd name="T39" fmla="*/ 163 h 180"/>
                  <a:gd name="T40" fmla="*/ 287 w 339"/>
                  <a:gd name="T41" fmla="*/ 170 h 180"/>
                  <a:gd name="T42" fmla="*/ 307 w 339"/>
                  <a:gd name="T43" fmla="*/ 175 h 180"/>
                  <a:gd name="T44" fmla="*/ 329 w 339"/>
                  <a:gd name="T45" fmla="*/ 180 h 180"/>
                  <a:gd name="T46" fmla="*/ 329 w 339"/>
                  <a:gd name="T47" fmla="*/ 180 h 180"/>
                  <a:gd name="T48" fmla="*/ 339 w 339"/>
                  <a:gd name="T49"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80">
                    <a:moveTo>
                      <a:pt x="339" y="134"/>
                    </a:moveTo>
                    <a:lnTo>
                      <a:pt x="337" y="134"/>
                    </a:lnTo>
                    <a:lnTo>
                      <a:pt x="318" y="129"/>
                    </a:lnTo>
                    <a:lnTo>
                      <a:pt x="299" y="125"/>
                    </a:lnTo>
                    <a:lnTo>
                      <a:pt x="280" y="119"/>
                    </a:lnTo>
                    <a:lnTo>
                      <a:pt x="261" y="113"/>
                    </a:lnTo>
                    <a:lnTo>
                      <a:pt x="220" y="96"/>
                    </a:lnTo>
                    <a:lnTo>
                      <a:pt x="180" y="78"/>
                    </a:lnTo>
                    <a:lnTo>
                      <a:pt x="141" y="59"/>
                    </a:lnTo>
                    <a:lnTo>
                      <a:pt x="100" y="38"/>
                    </a:lnTo>
                    <a:lnTo>
                      <a:pt x="60" y="18"/>
                    </a:lnTo>
                    <a:lnTo>
                      <a:pt x="19" y="0"/>
                    </a:lnTo>
                    <a:lnTo>
                      <a:pt x="0" y="42"/>
                    </a:lnTo>
                    <a:lnTo>
                      <a:pt x="40" y="60"/>
                    </a:lnTo>
                    <a:lnTo>
                      <a:pt x="79" y="80"/>
                    </a:lnTo>
                    <a:lnTo>
                      <a:pt x="119" y="99"/>
                    </a:lnTo>
                    <a:lnTo>
                      <a:pt x="161" y="120"/>
                    </a:lnTo>
                    <a:lnTo>
                      <a:pt x="202" y="139"/>
                    </a:lnTo>
                    <a:lnTo>
                      <a:pt x="244" y="156"/>
                    </a:lnTo>
                    <a:lnTo>
                      <a:pt x="265" y="163"/>
                    </a:lnTo>
                    <a:lnTo>
                      <a:pt x="287" y="170"/>
                    </a:lnTo>
                    <a:lnTo>
                      <a:pt x="307" y="175"/>
                    </a:lnTo>
                    <a:lnTo>
                      <a:pt x="329" y="180"/>
                    </a:lnTo>
                    <a:lnTo>
                      <a:pt x="329" y="180"/>
                    </a:lnTo>
                    <a:lnTo>
                      <a:pt x="339" y="13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7" name="Freeform 397"/>
              <p:cNvSpPr>
                <a:spLocks/>
              </p:cNvSpPr>
              <p:nvPr/>
            </p:nvSpPr>
            <p:spPr bwMode="auto">
              <a:xfrm>
                <a:off x="3050" y="2115"/>
                <a:ext cx="79" cy="13"/>
              </a:xfrm>
              <a:custGeom>
                <a:avLst/>
                <a:gdLst>
                  <a:gd name="T0" fmla="*/ 482 w 482"/>
                  <a:gd name="T1" fmla="*/ 32 h 77"/>
                  <a:gd name="T2" fmla="*/ 482 w 482"/>
                  <a:gd name="T3" fmla="*/ 32 h 77"/>
                  <a:gd name="T4" fmla="*/ 454 w 482"/>
                  <a:gd name="T5" fmla="*/ 24 h 77"/>
                  <a:gd name="T6" fmla="*/ 424 w 482"/>
                  <a:gd name="T7" fmla="*/ 20 h 77"/>
                  <a:gd name="T8" fmla="*/ 394 w 482"/>
                  <a:gd name="T9" fmla="*/ 16 h 77"/>
                  <a:gd name="T10" fmla="*/ 364 w 482"/>
                  <a:gd name="T11" fmla="*/ 13 h 77"/>
                  <a:gd name="T12" fmla="*/ 304 w 482"/>
                  <a:gd name="T13" fmla="*/ 12 h 77"/>
                  <a:gd name="T14" fmla="*/ 244 w 482"/>
                  <a:gd name="T15" fmla="*/ 12 h 77"/>
                  <a:gd name="T16" fmla="*/ 184 w 482"/>
                  <a:gd name="T17" fmla="*/ 12 h 77"/>
                  <a:gd name="T18" fmla="*/ 124 w 482"/>
                  <a:gd name="T19" fmla="*/ 12 h 77"/>
                  <a:gd name="T20" fmla="*/ 95 w 482"/>
                  <a:gd name="T21" fmla="*/ 11 h 77"/>
                  <a:gd name="T22" fmla="*/ 66 w 482"/>
                  <a:gd name="T23" fmla="*/ 9 h 77"/>
                  <a:gd name="T24" fmla="*/ 37 w 482"/>
                  <a:gd name="T25" fmla="*/ 5 h 77"/>
                  <a:gd name="T26" fmla="*/ 10 w 482"/>
                  <a:gd name="T27" fmla="*/ 0 h 77"/>
                  <a:gd name="T28" fmla="*/ 0 w 482"/>
                  <a:gd name="T29" fmla="*/ 46 h 77"/>
                  <a:gd name="T30" fmla="*/ 31 w 482"/>
                  <a:gd name="T31" fmla="*/ 51 h 77"/>
                  <a:gd name="T32" fmla="*/ 61 w 482"/>
                  <a:gd name="T33" fmla="*/ 54 h 77"/>
                  <a:gd name="T34" fmla="*/ 92 w 482"/>
                  <a:gd name="T35" fmla="*/ 57 h 77"/>
                  <a:gd name="T36" fmla="*/ 122 w 482"/>
                  <a:gd name="T37" fmla="*/ 59 h 77"/>
                  <a:gd name="T38" fmla="*/ 184 w 482"/>
                  <a:gd name="T39" fmla="*/ 59 h 77"/>
                  <a:gd name="T40" fmla="*/ 244 w 482"/>
                  <a:gd name="T41" fmla="*/ 59 h 77"/>
                  <a:gd name="T42" fmla="*/ 304 w 482"/>
                  <a:gd name="T43" fmla="*/ 59 h 77"/>
                  <a:gd name="T44" fmla="*/ 361 w 482"/>
                  <a:gd name="T45" fmla="*/ 60 h 77"/>
                  <a:gd name="T46" fmla="*/ 389 w 482"/>
                  <a:gd name="T47" fmla="*/ 63 h 77"/>
                  <a:gd name="T48" fmla="*/ 416 w 482"/>
                  <a:gd name="T49" fmla="*/ 66 h 77"/>
                  <a:gd name="T50" fmla="*/ 444 w 482"/>
                  <a:gd name="T51" fmla="*/ 71 h 77"/>
                  <a:gd name="T52" fmla="*/ 470 w 482"/>
                  <a:gd name="T53" fmla="*/ 77 h 77"/>
                  <a:gd name="T54" fmla="*/ 470 w 482"/>
                  <a:gd name="T55" fmla="*/ 76 h 77"/>
                  <a:gd name="T56" fmla="*/ 482 w 482"/>
                  <a:gd name="T5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2" h="77">
                    <a:moveTo>
                      <a:pt x="482" y="32"/>
                    </a:moveTo>
                    <a:lnTo>
                      <a:pt x="482" y="32"/>
                    </a:lnTo>
                    <a:lnTo>
                      <a:pt x="454" y="24"/>
                    </a:lnTo>
                    <a:lnTo>
                      <a:pt x="424" y="20"/>
                    </a:lnTo>
                    <a:lnTo>
                      <a:pt x="394" y="16"/>
                    </a:lnTo>
                    <a:lnTo>
                      <a:pt x="364" y="13"/>
                    </a:lnTo>
                    <a:lnTo>
                      <a:pt x="304" y="12"/>
                    </a:lnTo>
                    <a:lnTo>
                      <a:pt x="244" y="12"/>
                    </a:lnTo>
                    <a:lnTo>
                      <a:pt x="184" y="12"/>
                    </a:lnTo>
                    <a:lnTo>
                      <a:pt x="124" y="12"/>
                    </a:lnTo>
                    <a:lnTo>
                      <a:pt x="95" y="11"/>
                    </a:lnTo>
                    <a:lnTo>
                      <a:pt x="66" y="9"/>
                    </a:lnTo>
                    <a:lnTo>
                      <a:pt x="37" y="5"/>
                    </a:lnTo>
                    <a:lnTo>
                      <a:pt x="10" y="0"/>
                    </a:lnTo>
                    <a:lnTo>
                      <a:pt x="0" y="46"/>
                    </a:lnTo>
                    <a:lnTo>
                      <a:pt x="31" y="51"/>
                    </a:lnTo>
                    <a:lnTo>
                      <a:pt x="61" y="54"/>
                    </a:lnTo>
                    <a:lnTo>
                      <a:pt x="92" y="57"/>
                    </a:lnTo>
                    <a:lnTo>
                      <a:pt x="122" y="59"/>
                    </a:lnTo>
                    <a:lnTo>
                      <a:pt x="184" y="59"/>
                    </a:lnTo>
                    <a:lnTo>
                      <a:pt x="244" y="59"/>
                    </a:lnTo>
                    <a:lnTo>
                      <a:pt x="304" y="59"/>
                    </a:lnTo>
                    <a:lnTo>
                      <a:pt x="361" y="60"/>
                    </a:lnTo>
                    <a:lnTo>
                      <a:pt x="389" y="63"/>
                    </a:lnTo>
                    <a:lnTo>
                      <a:pt x="416" y="66"/>
                    </a:lnTo>
                    <a:lnTo>
                      <a:pt x="444" y="71"/>
                    </a:lnTo>
                    <a:lnTo>
                      <a:pt x="470" y="77"/>
                    </a:lnTo>
                    <a:lnTo>
                      <a:pt x="470" y="76"/>
                    </a:lnTo>
                    <a:lnTo>
                      <a:pt x="482" y="3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8" name="Freeform 398"/>
              <p:cNvSpPr>
                <a:spLocks/>
              </p:cNvSpPr>
              <p:nvPr/>
            </p:nvSpPr>
            <p:spPr bwMode="auto">
              <a:xfrm>
                <a:off x="3126" y="2121"/>
                <a:ext cx="31" cy="32"/>
              </a:xfrm>
              <a:custGeom>
                <a:avLst/>
                <a:gdLst>
                  <a:gd name="T0" fmla="*/ 191 w 192"/>
                  <a:gd name="T1" fmla="*/ 151 h 182"/>
                  <a:gd name="T2" fmla="*/ 192 w 192"/>
                  <a:gd name="T3" fmla="*/ 151 h 182"/>
                  <a:gd name="T4" fmla="*/ 174 w 192"/>
                  <a:gd name="T5" fmla="*/ 130 h 182"/>
                  <a:gd name="T6" fmla="*/ 156 w 192"/>
                  <a:gd name="T7" fmla="*/ 109 h 182"/>
                  <a:gd name="T8" fmla="*/ 136 w 192"/>
                  <a:gd name="T9" fmla="*/ 86 h 182"/>
                  <a:gd name="T10" fmla="*/ 116 w 192"/>
                  <a:gd name="T11" fmla="*/ 64 h 182"/>
                  <a:gd name="T12" fmla="*/ 105 w 192"/>
                  <a:gd name="T13" fmla="*/ 54 h 182"/>
                  <a:gd name="T14" fmla="*/ 93 w 192"/>
                  <a:gd name="T15" fmla="*/ 44 h 182"/>
                  <a:gd name="T16" fmla="*/ 81 w 192"/>
                  <a:gd name="T17" fmla="*/ 34 h 182"/>
                  <a:gd name="T18" fmla="*/ 69 w 192"/>
                  <a:gd name="T19" fmla="*/ 26 h 182"/>
                  <a:gd name="T20" fmla="*/ 56 w 192"/>
                  <a:gd name="T21" fmla="*/ 18 h 182"/>
                  <a:gd name="T22" fmla="*/ 42 w 192"/>
                  <a:gd name="T23" fmla="*/ 10 h 182"/>
                  <a:gd name="T24" fmla="*/ 28 w 192"/>
                  <a:gd name="T25" fmla="*/ 4 h 182"/>
                  <a:gd name="T26" fmla="*/ 12 w 192"/>
                  <a:gd name="T27" fmla="*/ 0 h 182"/>
                  <a:gd name="T28" fmla="*/ 0 w 192"/>
                  <a:gd name="T29" fmla="*/ 44 h 182"/>
                  <a:gd name="T30" fmla="*/ 11 w 192"/>
                  <a:gd name="T31" fmla="*/ 48 h 182"/>
                  <a:gd name="T32" fmla="*/ 22 w 192"/>
                  <a:gd name="T33" fmla="*/ 52 h 182"/>
                  <a:gd name="T34" fmla="*/ 33 w 192"/>
                  <a:gd name="T35" fmla="*/ 58 h 182"/>
                  <a:gd name="T36" fmla="*/ 42 w 192"/>
                  <a:gd name="T37" fmla="*/ 64 h 182"/>
                  <a:gd name="T38" fmla="*/ 53 w 192"/>
                  <a:gd name="T39" fmla="*/ 72 h 182"/>
                  <a:gd name="T40" fmla="*/ 63 w 192"/>
                  <a:gd name="T41" fmla="*/ 80 h 182"/>
                  <a:gd name="T42" fmla="*/ 74 w 192"/>
                  <a:gd name="T43" fmla="*/ 88 h 182"/>
                  <a:gd name="T44" fmla="*/ 83 w 192"/>
                  <a:gd name="T45" fmla="*/ 98 h 182"/>
                  <a:gd name="T46" fmla="*/ 102 w 192"/>
                  <a:gd name="T47" fmla="*/ 117 h 182"/>
                  <a:gd name="T48" fmla="*/ 120 w 192"/>
                  <a:gd name="T49" fmla="*/ 139 h 182"/>
                  <a:gd name="T50" fmla="*/ 138 w 192"/>
                  <a:gd name="T51" fmla="*/ 160 h 182"/>
                  <a:gd name="T52" fmla="*/ 156 w 192"/>
                  <a:gd name="T53" fmla="*/ 181 h 182"/>
                  <a:gd name="T54" fmla="*/ 156 w 192"/>
                  <a:gd name="T55" fmla="*/ 182 h 182"/>
                  <a:gd name="T56" fmla="*/ 191 w 192"/>
                  <a:gd name="T57" fmla="*/ 1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2">
                    <a:moveTo>
                      <a:pt x="191" y="151"/>
                    </a:moveTo>
                    <a:lnTo>
                      <a:pt x="192" y="151"/>
                    </a:lnTo>
                    <a:lnTo>
                      <a:pt x="174" y="130"/>
                    </a:lnTo>
                    <a:lnTo>
                      <a:pt x="156" y="109"/>
                    </a:lnTo>
                    <a:lnTo>
                      <a:pt x="136" y="86"/>
                    </a:lnTo>
                    <a:lnTo>
                      <a:pt x="116" y="64"/>
                    </a:lnTo>
                    <a:lnTo>
                      <a:pt x="105" y="54"/>
                    </a:lnTo>
                    <a:lnTo>
                      <a:pt x="93" y="44"/>
                    </a:lnTo>
                    <a:lnTo>
                      <a:pt x="81" y="34"/>
                    </a:lnTo>
                    <a:lnTo>
                      <a:pt x="69" y="26"/>
                    </a:lnTo>
                    <a:lnTo>
                      <a:pt x="56" y="18"/>
                    </a:lnTo>
                    <a:lnTo>
                      <a:pt x="42" y="10"/>
                    </a:lnTo>
                    <a:lnTo>
                      <a:pt x="28" y="4"/>
                    </a:lnTo>
                    <a:lnTo>
                      <a:pt x="12" y="0"/>
                    </a:lnTo>
                    <a:lnTo>
                      <a:pt x="0" y="44"/>
                    </a:lnTo>
                    <a:lnTo>
                      <a:pt x="11" y="48"/>
                    </a:lnTo>
                    <a:lnTo>
                      <a:pt x="22" y="52"/>
                    </a:lnTo>
                    <a:lnTo>
                      <a:pt x="33" y="58"/>
                    </a:lnTo>
                    <a:lnTo>
                      <a:pt x="42" y="64"/>
                    </a:lnTo>
                    <a:lnTo>
                      <a:pt x="53" y="72"/>
                    </a:lnTo>
                    <a:lnTo>
                      <a:pt x="63" y="80"/>
                    </a:lnTo>
                    <a:lnTo>
                      <a:pt x="74" y="88"/>
                    </a:lnTo>
                    <a:lnTo>
                      <a:pt x="83" y="98"/>
                    </a:lnTo>
                    <a:lnTo>
                      <a:pt x="102" y="117"/>
                    </a:lnTo>
                    <a:lnTo>
                      <a:pt x="120" y="139"/>
                    </a:lnTo>
                    <a:lnTo>
                      <a:pt x="138" y="160"/>
                    </a:lnTo>
                    <a:lnTo>
                      <a:pt x="156" y="181"/>
                    </a:lnTo>
                    <a:lnTo>
                      <a:pt x="156" y="182"/>
                    </a:lnTo>
                    <a:lnTo>
                      <a:pt x="191" y="15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39" name="Freeform 399"/>
              <p:cNvSpPr>
                <a:spLocks/>
              </p:cNvSpPr>
              <p:nvPr/>
            </p:nvSpPr>
            <p:spPr bwMode="auto">
              <a:xfrm>
                <a:off x="3152" y="2148"/>
                <a:ext cx="20" cy="23"/>
              </a:xfrm>
              <a:custGeom>
                <a:avLst/>
                <a:gdLst>
                  <a:gd name="T0" fmla="*/ 123 w 123"/>
                  <a:gd name="T1" fmla="*/ 127 h 137"/>
                  <a:gd name="T2" fmla="*/ 123 w 123"/>
                  <a:gd name="T3" fmla="*/ 128 h 137"/>
                  <a:gd name="T4" fmla="*/ 120 w 123"/>
                  <a:gd name="T5" fmla="*/ 117 h 137"/>
                  <a:gd name="T6" fmla="*/ 118 w 123"/>
                  <a:gd name="T7" fmla="*/ 108 h 137"/>
                  <a:gd name="T8" fmla="*/ 113 w 123"/>
                  <a:gd name="T9" fmla="*/ 98 h 137"/>
                  <a:gd name="T10" fmla="*/ 108 w 123"/>
                  <a:gd name="T11" fmla="*/ 89 h 137"/>
                  <a:gd name="T12" fmla="*/ 99 w 123"/>
                  <a:gd name="T13" fmla="*/ 72 h 137"/>
                  <a:gd name="T14" fmla="*/ 86 w 123"/>
                  <a:gd name="T15" fmla="*/ 56 h 137"/>
                  <a:gd name="T16" fmla="*/ 60 w 123"/>
                  <a:gd name="T17" fmla="*/ 26 h 137"/>
                  <a:gd name="T18" fmla="*/ 35 w 123"/>
                  <a:gd name="T19" fmla="*/ 0 h 137"/>
                  <a:gd name="T20" fmla="*/ 0 w 123"/>
                  <a:gd name="T21" fmla="*/ 31 h 137"/>
                  <a:gd name="T22" fmla="*/ 26 w 123"/>
                  <a:gd name="T23" fmla="*/ 57 h 137"/>
                  <a:gd name="T24" fmla="*/ 50 w 123"/>
                  <a:gd name="T25" fmla="*/ 85 h 137"/>
                  <a:gd name="T26" fmla="*/ 60 w 123"/>
                  <a:gd name="T27" fmla="*/ 98 h 137"/>
                  <a:gd name="T28" fmla="*/ 69 w 123"/>
                  <a:gd name="T29" fmla="*/ 113 h 137"/>
                  <a:gd name="T30" fmla="*/ 71 w 123"/>
                  <a:gd name="T31" fmla="*/ 119 h 137"/>
                  <a:gd name="T32" fmla="*/ 74 w 123"/>
                  <a:gd name="T33" fmla="*/ 125 h 137"/>
                  <a:gd name="T34" fmla="*/ 76 w 123"/>
                  <a:gd name="T35" fmla="*/ 131 h 137"/>
                  <a:gd name="T36" fmla="*/ 77 w 123"/>
                  <a:gd name="T37" fmla="*/ 137 h 137"/>
                  <a:gd name="T38" fmla="*/ 77 w 123"/>
                  <a:gd name="T39" fmla="*/ 137 h 137"/>
                  <a:gd name="T40" fmla="*/ 123 w 123"/>
                  <a:gd name="T41"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37">
                    <a:moveTo>
                      <a:pt x="123" y="127"/>
                    </a:moveTo>
                    <a:lnTo>
                      <a:pt x="123" y="128"/>
                    </a:lnTo>
                    <a:lnTo>
                      <a:pt x="120" y="117"/>
                    </a:lnTo>
                    <a:lnTo>
                      <a:pt x="118" y="108"/>
                    </a:lnTo>
                    <a:lnTo>
                      <a:pt x="113" y="98"/>
                    </a:lnTo>
                    <a:lnTo>
                      <a:pt x="108" y="89"/>
                    </a:lnTo>
                    <a:lnTo>
                      <a:pt x="99" y="72"/>
                    </a:lnTo>
                    <a:lnTo>
                      <a:pt x="86" y="56"/>
                    </a:lnTo>
                    <a:lnTo>
                      <a:pt x="60" y="26"/>
                    </a:lnTo>
                    <a:lnTo>
                      <a:pt x="35" y="0"/>
                    </a:lnTo>
                    <a:lnTo>
                      <a:pt x="0" y="31"/>
                    </a:lnTo>
                    <a:lnTo>
                      <a:pt x="26" y="57"/>
                    </a:lnTo>
                    <a:lnTo>
                      <a:pt x="50" y="85"/>
                    </a:lnTo>
                    <a:lnTo>
                      <a:pt x="60" y="98"/>
                    </a:lnTo>
                    <a:lnTo>
                      <a:pt x="69" y="113"/>
                    </a:lnTo>
                    <a:lnTo>
                      <a:pt x="71" y="119"/>
                    </a:lnTo>
                    <a:lnTo>
                      <a:pt x="74" y="125"/>
                    </a:lnTo>
                    <a:lnTo>
                      <a:pt x="76" y="131"/>
                    </a:lnTo>
                    <a:lnTo>
                      <a:pt x="77" y="137"/>
                    </a:lnTo>
                    <a:lnTo>
                      <a:pt x="77" y="137"/>
                    </a:lnTo>
                    <a:lnTo>
                      <a:pt x="123" y="12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0" name="Freeform 400"/>
              <p:cNvSpPr>
                <a:spLocks/>
              </p:cNvSpPr>
              <p:nvPr/>
            </p:nvSpPr>
            <p:spPr bwMode="auto">
              <a:xfrm>
                <a:off x="3161" y="2169"/>
                <a:ext cx="11" cy="32"/>
              </a:xfrm>
              <a:custGeom>
                <a:avLst/>
                <a:gdLst>
                  <a:gd name="T0" fmla="*/ 51 w 65"/>
                  <a:gd name="T1" fmla="*/ 164 h 181"/>
                  <a:gd name="T2" fmla="*/ 51 w 65"/>
                  <a:gd name="T3" fmla="*/ 164 h 181"/>
                  <a:gd name="T4" fmla="*/ 48 w 65"/>
                  <a:gd name="T5" fmla="*/ 157 h 181"/>
                  <a:gd name="T6" fmla="*/ 47 w 65"/>
                  <a:gd name="T7" fmla="*/ 149 h 181"/>
                  <a:gd name="T8" fmla="*/ 47 w 65"/>
                  <a:gd name="T9" fmla="*/ 140 h 181"/>
                  <a:gd name="T10" fmla="*/ 47 w 65"/>
                  <a:gd name="T11" fmla="*/ 133 h 181"/>
                  <a:gd name="T12" fmla="*/ 50 w 65"/>
                  <a:gd name="T13" fmla="*/ 113 h 181"/>
                  <a:gd name="T14" fmla="*/ 54 w 65"/>
                  <a:gd name="T15" fmla="*/ 92 h 181"/>
                  <a:gd name="T16" fmla="*/ 59 w 65"/>
                  <a:gd name="T17" fmla="*/ 71 h 181"/>
                  <a:gd name="T18" fmla="*/ 64 w 65"/>
                  <a:gd name="T19" fmla="*/ 48 h 181"/>
                  <a:gd name="T20" fmla="*/ 65 w 65"/>
                  <a:gd name="T21" fmla="*/ 36 h 181"/>
                  <a:gd name="T22" fmla="*/ 65 w 65"/>
                  <a:gd name="T23" fmla="*/ 24 h 181"/>
                  <a:gd name="T24" fmla="*/ 65 w 65"/>
                  <a:gd name="T25" fmla="*/ 12 h 181"/>
                  <a:gd name="T26" fmla="*/ 63 w 65"/>
                  <a:gd name="T27" fmla="*/ 0 h 181"/>
                  <a:gd name="T28" fmla="*/ 17 w 65"/>
                  <a:gd name="T29" fmla="*/ 10 h 181"/>
                  <a:gd name="T30" fmla="*/ 18 w 65"/>
                  <a:gd name="T31" fmla="*/ 17 h 181"/>
                  <a:gd name="T32" fmla="*/ 18 w 65"/>
                  <a:gd name="T33" fmla="*/ 24 h 181"/>
                  <a:gd name="T34" fmla="*/ 18 w 65"/>
                  <a:gd name="T35" fmla="*/ 32 h 181"/>
                  <a:gd name="T36" fmla="*/ 17 w 65"/>
                  <a:gd name="T37" fmla="*/ 41 h 181"/>
                  <a:gd name="T38" fmla="*/ 14 w 65"/>
                  <a:gd name="T39" fmla="*/ 61 h 181"/>
                  <a:gd name="T40" fmla="*/ 9 w 65"/>
                  <a:gd name="T41" fmla="*/ 82 h 181"/>
                  <a:gd name="T42" fmla="*/ 4 w 65"/>
                  <a:gd name="T43" fmla="*/ 104 h 181"/>
                  <a:gd name="T44" fmla="*/ 0 w 65"/>
                  <a:gd name="T45" fmla="*/ 128 h 181"/>
                  <a:gd name="T46" fmla="*/ 0 w 65"/>
                  <a:gd name="T47" fmla="*/ 142 h 181"/>
                  <a:gd name="T48" fmla="*/ 0 w 65"/>
                  <a:gd name="T49" fmla="*/ 154 h 181"/>
                  <a:gd name="T50" fmla="*/ 3 w 65"/>
                  <a:gd name="T51" fmla="*/ 167 h 181"/>
                  <a:gd name="T52" fmla="*/ 6 w 65"/>
                  <a:gd name="T53" fmla="*/ 180 h 181"/>
                  <a:gd name="T54" fmla="*/ 6 w 65"/>
                  <a:gd name="T55" fmla="*/ 181 h 181"/>
                  <a:gd name="T56" fmla="*/ 51 w 65"/>
                  <a:gd name="T57"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1">
                    <a:moveTo>
                      <a:pt x="51" y="164"/>
                    </a:moveTo>
                    <a:lnTo>
                      <a:pt x="51" y="164"/>
                    </a:lnTo>
                    <a:lnTo>
                      <a:pt x="48" y="157"/>
                    </a:lnTo>
                    <a:lnTo>
                      <a:pt x="47" y="149"/>
                    </a:lnTo>
                    <a:lnTo>
                      <a:pt x="47" y="140"/>
                    </a:lnTo>
                    <a:lnTo>
                      <a:pt x="47" y="133"/>
                    </a:lnTo>
                    <a:lnTo>
                      <a:pt x="50" y="113"/>
                    </a:lnTo>
                    <a:lnTo>
                      <a:pt x="54" y="92"/>
                    </a:lnTo>
                    <a:lnTo>
                      <a:pt x="59" y="71"/>
                    </a:lnTo>
                    <a:lnTo>
                      <a:pt x="64" y="48"/>
                    </a:lnTo>
                    <a:lnTo>
                      <a:pt x="65" y="36"/>
                    </a:lnTo>
                    <a:lnTo>
                      <a:pt x="65" y="24"/>
                    </a:lnTo>
                    <a:lnTo>
                      <a:pt x="65" y="12"/>
                    </a:lnTo>
                    <a:lnTo>
                      <a:pt x="63" y="0"/>
                    </a:lnTo>
                    <a:lnTo>
                      <a:pt x="17" y="10"/>
                    </a:lnTo>
                    <a:lnTo>
                      <a:pt x="18" y="17"/>
                    </a:lnTo>
                    <a:lnTo>
                      <a:pt x="18" y="24"/>
                    </a:lnTo>
                    <a:lnTo>
                      <a:pt x="18" y="32"/>
                    </a:lnTo>
                    <a:lnTo>
                      <a:pt x="17" y="41"/>
                    </a:lnTo>
                    <a:lnTo>
                      <a:pt x="14" y="61"/>
                    </a:lnTo>
                    <a:lnTo>
                      <a:pt x="9" y="82"/>
                    </a:lnTo>
                    <a:lnTo>
                      <a:pt x="4" y="104"/>
                    </a:lnTo>
                    <a:lnTo>
                      <a:pt x="0" y="128"/>
                    </a:lnTo>
                    <a:lnTo>
                      <a:pt x="0" y="142"/>
                    </a:lnTo>
                    <a:lnTo>
                      <a:pt x="0" y="154"/>
                    </a:lnTo>
                    <a:lnTo>
                      <a:pt x="3" y="167"/>
                    </a:lnTo>
                    <a:lnTo>
                      <a:pt x="6" y="180"/>
                    </a:lnTo>
                    <a:lnTo>
                      <a:pt x="6" y="181"/>
                    </a:lnTo>
                    <a:lnTo>
                      <a:pt x="51" y="16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1" name="Freeform 401"/>
              <p:cNvSpPr>
                <a:spLocks/>
              </p:cNvSpPr>
              <p:nvPr/>
            </p:nvSpPr>
            <p:spPr bwMode="auto">
              <a:xfrm>
                <a:off x="3163" y="2199"/>
                <a:ext cx="50" cy="88"/>
              </a:xfrm>
              <a:custGeom>
                <a:avLst/>
                <a:gdLst>
                  <a:gd name="T0" fmla="*/ 305 w 305"/>
                  <a:gd name="T1" fmla="*/ 494 h 512"/>
                  <a:gd name="T2" fmla="*/ 305 w 305"/>
                  <a:gd name="T3" fmla="*/ 494 h 512"/>
                  <a:gd name="T4" fmla="*/ 292 w 305"/>
                  <a:gd name="T5" fmla="*/ 461 h 512"/>
                  <a:gd name="T6" fmla="*/ 278 w 305"/>
                  <a:gd name="T7" fmla="*/ 429 h 512"/>
                  <a:gd name="T8" fmla="*/ 262 w 305"/>
                  <a:gd name="T9" fmla="*/ 398 h 512"/>
                  <a:gd name="T10" fmla="*/ 245 w 305"/>
                  <a:gd name="T11" fmla="*/ 366 h 512"/>
                  <a:gd name="T12" fmla="*/ 209 w 305"/>
                  <a:gd name="T13" fmla="*/ 304 h 512"/>
                  <a:gd name="T14" fmla="*/ 173 w 305"/>
                  <a:gd name="T15" fmla="*/ 244 h 512"/>
                  <a:gd name="T16" fmla="*/ 137 w 305"/>
                  <a:gd name="T17" fmla="*/ 183 h 512"/>
                  <a:gd name="T18" fmla="*/ 102 w 305"/>
                  <a:gd name="T19" fmla="*/ 123 h 512"/>
                  <a:gd name="T20" fmla="*/ 87 w 305"/>
                  <a:gd name="T21" fmla="*/ 93 h 512"/>
                  <a:gd name="T22" fmla="*/ 71 w 305"/>
                  <a:gd name="T23" fmla="*/ 62 h 512"/>
                  <a:gd name="T24" fmla="*/ 57 w 305"/>
                  <a:gd name="T25" fmla="*/ 30 h 512"/>
                  <a:gd name="T26" fmla="*/ 45 w 305"/>
                  <a:gd name="T27" fmla="*/ 0 h 512"/>
                  <a:gd name="T28" fmla="*/ 0 w 305"/>
                  <a:gd name="T29" fmla="*/ 17 h 512"/>
                  <a:gd name="T30" fmla="*/ 15 w 305"/>
                  <a:gd name="T31" fmla="*/ 50 h 512"/>
                  <a:gd name="T32" fmla="*/ 29 w 305"/>
                  <a:gd name="T33" fmla="*/ 82 h 512"/>
                  <a:gd name="T34" fmla="*/ 45 w 305"/>
                  <a:gd name="T35" fmla="*/ 113 h 512"/>
                  <a:gd name="T36" fmla="*/ 62 w 305"/>
                  <a:gd name="T37" fmla="*/ 144 h 512"/>
                  <a:gd name="T38" fmla="*/ 96 w 305"/>
                  <a:gd name="T39" fmla="*/ 207 h 512"/>
                  <a:gd name="T40" fmla="*/ 134 w 305"/>
                  <a:gd name="T41" fmla="*/ 267 h 512"/>
                  <a:gd name="T42" fmla="*/ 170 w 305"/>
                  <a:gd name="T43" fmla="*/ 328 h 512"/>
                  <a:gd name="T44" fmla="*/ 204 w 305"/>
                  <a:gd name="T45" fmla="*/ 388 h 512"/>
                  <a:gd name="T46" fmla="*/ 220 w 305"/>
                  <a:gd name="T47" fmla="*/ 419 h 512"/>
                  <a:gd name="T48" fmla="*/ 236 w 305"/>
                  <a:gd name="T49" fmla="*/ 449 h 512"/>
                  <a:gd name="T50" fmla="*/ 249 w 305"/>
                  <a:gd name="T51" fmla="*/ 480 h 512"/>
                  <a:gd name="T52" fmla="*/ 262 w 305"/>
                  <a:gd name="T53" fmla="*/ 510 h 512"/>
                  <a:gd name="T54" fmla="*/ 262 w 305"/>
                  <a:gd name="T55" fmla="*/ 512 h 512"/>
                  <a:gd name="T56" fmla="*/ 305 w 305"/>
                  <a:gd name="T57" fmla="*/ 4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5" h="512">
                    <a:moveTo>
                      <a:pt x="305" y="494"/>
                    </a:moveTo>
                    <a:lnTo>
                      <a:pt x="305" y="494"/>
                    </a:lnTo>
                    <a:lnTo>
                      <a:pt x="292" y="461"/>
                    </a:lnTo>
                    <a:lnTo>
                      <a:pt x="278" y="429"/>
                    </a:lnTo>
                    <a:lnTo>
                      <a:pt x="262" y="398"/>
                    </a:lnTo>
                    <a:lnTo>
                      <a:pt x="245" y="366"/>
                    </a:lnTo>
                    <a:lnTo>
                      <a:pt x="209" y="304"/>
                    </a:lnTo>
                    <a:lnTo>
                      <a:pt x="173" y="244"/>
                    </a:lnTo>
                    <a:lnTo>
                      <a:pt x="137" y="183"/>
                    </a:lnTo>
                    <a:lnTo>
                      <a:pt x="102" y="123"/>
                    </a:lnTo>
                    <a:lnTo>
                      <a:pt x="87" y="93"/>
                    </a:lnTo>
                    <a:lnTo>
                      <a:pt x="71" y="62"/>
                    </a:lnTo>
                    <a:lnTo>
                      <a:pt x="57" y="30"/>
                    </a:lnTo>
                    <a:lnTo>
                      <a:pt x="45" y="0"/>
                    </a:lnTo>
                    <a:lnTo>
                      <a:pt x="0" y="17"/>
                    </a:lnTo>
                    <a:lnTo>
                      <a:pt x="15" y="50"/>
                    </a:lnTo>
                    <a:lnTo>
                      <a:pt x="29" y="82"/>
                    </a:lnTo>
                    <a:lnTo>
                      <a:pt x="45" y="113"/>
                    </a:lnTo>
                    <a:lnTo>
                      <a:pt x="62" y="144"/>
                    </a:lnTo>
                    <a:lnTo>
                      <a:pt x="96" y="207"/>
                    </a:lnTo>
                    <a:lnTo>
                      <a:pt x="134" y="267"/>
                    </a:lnTo>
                    <a:lnTo>
                      <a:pt x="170" y="328"/>
                    </a:lnTo>
                    <a:lnTo>
                      <a:pt x="204" y="388"/>
                    </a:lnTo>
                    <a:lnTo>
                      <a:pt x="220" y="419"/>
                    </a:lnTo>
                    <a:lnTo>
                      <a:pt x="236" y="449"/>
                    </a:lnTo>
                    <a:lnTo>
                      <a:pt x="249" y="480"/>
                    </a:lnTo>
                    <a:lnTo>
                      <a:pt x="262" y="510"/>
                    </a:lnTo>
                    <a:lnTo>
                      <a:pt x="262" y="512"/>
                    </a:lnTo>
                    <a:lnTo>
                      <a:pt x="305" y="49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2" name="Freeform 402"/>
              <p:cNvSpPr>
                <a:spLocks/>
              </p:cNvSpPr>
              <p:nvPr/>
            </p:nvSpPr>
            <p:spPr bwMode="auto">
              <a:xfrm>
                <a:off x="3207" y="2283"/>
                <a:ext cx="14" cy="52"/>
              </a:xfrm>
              <a:custGeom>
                <a:avLst/>
                <a:gdLst>
                  <a:gd name="T0" fmla="*/ 88 w 88"/>
                  <a:gd name="T1" fmla="*/ 301 h 301"/>
                  <a:gd name="T2" fmla="*/ 88 w 88"/>
                  <a:gd name="T3" fmla="*/ 301 h 301"/>
                  <a:gd name="T4" fmla="*/ 88 w 88"/>
                  <a:gd name="T5" fmla="*/ 264 h 301"/>
                  <a:gd name="T6" fmla="*/ 86 w 88"/>
                  <a:gd name="T7" fmla="*/ 225 h 301"/>
                  <a:gd name="T8" fmla="*/ 84 w 88"/>
                  <a:gd name="T9" fmla="*/ 187 h 301"/>
                  <a:gd name="T10" fmla="*/ 79 w 88"/>
                  <a:gd name="T11" fmla="*/ 148 h 301"/>
                  <a:gd name="T12" fmla="*/ 74 w 88"/>
                  <a:gd name="T13" fmla="*/ 110 h 301"/>
                  <a:gd name="T14" fmla="*/ 66 w 88"/>
                  <a:gd name="T15" fmla="*/ 73 h 301"/>
                  <a:gd name="T16" fmla="*/ 61 w 88"/>
                  <a:gd name="T17" fmla="*/ 55 h 301"/>
                  <a:gd name="T18" fmla="*/ 56 w 88"/>
                  <a:gd name="T19" fmla="*/ 36 h 301"/>
                  <a:gd name="T20" fmla="*/ 50 w 88"/>
                  <a:gd name="T21" fmla="*/ 18 h 301"/>
                  <a:gd name="T22" fmla="*/ 43 w 88"/>
                  <a:gd name="T23" fmla="*/ 0 h 301"/>
                  <a:gd name="T24" fmla="*/ 0 w 88"/>
                  <a:gd name="T25" fmla="*/ 18 h 301"/>
                  <a:gd name="T26" fmla="*/ 6 w 88"/>
                  <a:gd name="T27" fmla="*/ 33 h 301"/>
                  <a:gd name="T28" fmla="*/ 12 w 88"/>
                  <a:gd name="T29" fmla="*/ 50 h 301"/>
                  <a:gd name="T30" fmla="*/ 17 w 88"/>
                  <a:gd name="T31" fmla="*/ 67 h 301"/>
                  <a:gd name="T32" fmla="*/ 20 w 88"/>
                  <a:gd name="T33" fmla="*/ 84 h 301"/>
                  <a:gd name="T34" fmla="*/ 28 w 88"/>
                  <a:gd name="T35" fmla="*/ 118 h 301"/>
                  <a:gd name="T36" fmla="*/ 34 w 88"/>
                  <a:gd name="T37" fmla="*/ 154 h 301"/>
                  <a:gd name="T38" fmla="*/ 37 w 88"/>
                  <a:gd name="T39" fmla="*/ 190 h 301"/>
                  <a:gd name="T40" fmla="*/ 40 w 88"/>
                  <a:gd name="T41" fmla="*/ 228 h 301"/>
                  <a:gd name="T42" fmla="*/ 41 w 88"/>
                  <a:gd name="T43" fmla="*/ 264 h 301"/>
                  <a:gd name="T44" fmla="*/ 41 w 88"/>
                  <a:gd name="T45" fmla="*/ 301 h 301"/>
                  <a:gd name="T46" fmla="*/ 41 w 88"/>
                  <a:gd name="T47" fmla="*/ 301 h 301"/>
                  <a:gd name="T48" fmla="*/ 88 w 88"/>
                  <a:gd name="T4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301">
                    <a:moveTo>
                      <a:pt x="88" y="301"/>
                    </a:moveTo>
                    <a:lnTo>
                      <a:pt x="88" y="301"/>
                    </a:lnTo>
                    <a:lnTo>
                      <a:pt x="88" y="264"/>
                    </a:lnTo>
                    <a:lnTo>
                      <a:pt x="86" y="225"/>
                    </a:lnTo>
                    <a:lnTo>
                      <a:pt x="84" y="187"/>
                    </a:lnTo>
                    <a:lnTo>
                      <a:pt x="79" y="148"/>
                    </a:lnTo>
                    <a:lnTo>
                      <a:pt x="74" y="110"/>
                    </a:lnTo>
                    <a:lnTo>
                      <a:pt x="66" y="73"/>
                    </a:lnTo>
                    <a:lnTo>
                      <a:pt x="61" y="55"/>
                    </a:lnTo>
                    <a:lnTo>
                      <a:pt x="56" y="36"/>
                    </a:lnTo>
                    <a:lnTo>
                      <a:pt x="50" y="18"/>
                    </a:lnTo>
                    <a:lnTo>
                      <a:pt x="43" y="0"/>
                    </a:lnTo>
                    <a:lnTo>
                      <a:pt x="0" y="18"/>
                    </a:lnTo>
                    <a:lnTo>
                      <a:pt x="6" y="33"/>
                    </a:lnTo>
                    <a:lnTo>
                      <a:pt x="12" y="50"/>
                    </a:lnTo>
                    <a:lnTo>
                      <a:pt x="17" y="67"/>
                    </a:lnTo>
                    <a:lnTo>
                      <a:pt x="20" y="84"/>
                    </a:lnTo>
                    <a:lnTo>
                      <a:pt x="28" y="118"/>
                    </a:lnTo>
                    <a:lnTo>
                      <a:pt x="34" y="154"/>
                    </a:lnTo>
                    <a:lnTo>
                      <a:pt x="37" y="190"/>
                    </a:lnTo>
                    <a:lnTo>
                      <a:pt x="40" y="228"/>
                    </a:lnTo>
                    <a:lnTo>
                      <a:pt x="41" y="264"/>
                    </a:lnTo>
                    <a:lnTo>
                      <a:pt x="41" y="301"/>
                    </a:lnTo>
                    <a:lnTo>
                      <a:pt x="41" y="301"/>
                    </a:lnTo>
                    <a:lnTo>
                      <a:pt x="88" y="30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3" name="Freeform 403"/>
              <p:cNvSpPr>
                <a:spLocks/>
              </p:cNvSpPr>
              <p:nvPr/>
            </p:nvSpPr>
            <p:spPr bwMode="auto">
              <a:xfrm>
                <a:off x="3207" y="2335"/>
                <a:ext cx="14" cy="49"/>
              </a:xfrm>
              <a:custGeom>
                <a:avLst/>
                <a:gdLst>
                  <a:gd name="T0" fmla="*/ 45 w 89"/>
                  <a:gd name="T1" fmla="*/ 277 h 278"/>
                  <a:gd name="T2" fmla="*/ 45 w 89"/>
                  <a:gd name="T3" fmla="*/ 278 h 278"/>
                  <a:gd name="T4" fmla="*/ 54 w 89"/>
                  <a:gd name="T5" fmla="*/ 243 h 278"/>
                  <a:gd name="T6" fmla="*/ 62 w 89"/>
                  <a:gd name="T7" fmla="*/ 209 h 278"/>
                  <a:gd name="T8" fmla="*/ 69 w 89"/>
                  <a:gd name="T9" fmla="*/ 175 h 278"/>
                  <a:gd name="T10" fmla="*/ 77 w 89"/>
                  <a:gd name="T11" fmla="*/ 139 h 278"/>
                  <a:gd name="T12" fmla="*/ 81 w 89"/>
                  <a:gd name="T13" fmla="*/ 104 h 278"/>
                  <a:gd name="T14" fmla="*/ 85 w 89"/>
                  <a:gd name="T15" fmla="*/ 69 h 278"/>
                  <a:gd name="T16" fmla="*/ 89 w 89"/>
                  <a:gd name="T17" fmla="*/ 35 h 278"/>
                  <a:gd name="T18" fmla="*/ 89 w 89"/>
                  <a:gd name="T19" fmla="*/ 0 h 278"/>
                  <a:gd name="T20" fmla="*/ 42 w 89"/>
                  <a:gd name="T21" fmla="*/ 0 h 278"/>
                  <a:gd name="T22" fmla="*/ 42 w 89"/>
                  <a:gd name="T23" fmla="*/ 32 h 278"/>
                  <a:gd name="T24" fmla="*/ 39 w 89"/>
                  <a:gd name="T25" fmla="*/ 65 h 278"/>
                  <a:gd name="T26" fmla="*/ 36 w 89"/>
                  <a:gd name="T27" fmla="*/ 98 h 278"/>
                  <a:gd name="T28" fmla="*/ 30 w 89"/>
                  <a:gd name="T29" fmla="*/ 132 h 278"/>
                  <a:gd name="T30" fmla="*/ 24 w 89"/>
                  <a:gd name="T31" fmla="*/ 165 h 278"/>
                  <a:gd name="T32" fmla="*/ 17 w 89"/>
                  <a:gd name="T33" fmla="*/ 199 h 278"/>
                  <a:gd name="T34" fmla="*/ 8 w 89"/>
                  <a:gd name="T35" fmla="*/ 233 h 278"/>
                  <a:gd name="T36" fmla="*/ 0 w 89"/>
                  <a:gd name="T37" fmla="*/ 266 h 278"/>
                  <a:gd name="T38" fmla="*/ 0 w 89"/>
                  <a:gd name="T39" fmla="*/ 266 h 278"/>
                  <a:gd name="T40" fmla="*/ 45 w 89"/>
                  <a:gd name="T41"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278">
                    <a:moveTo>
                      <a:pt x="45" y="277"/>
                    </a:moveTo>
                    <a:lnTo>
                      <a:pt x="45" y="278"/>
                    </a:lnTo>
                    <a:lnTo>
                      <a:pt x="54" y="243"/>
                    </a:lnTo>
                    <a:lnTo>
                      <a:pt x="62" y="209"/>
                    </a:lnTo>
                    <a:lnTo>
                      <a:pt x="69" y="175"/>
                    </a:lnTo>
                    <a:lnTo>
                      <a:pt x="77" y="139"/>
                    </a:lnTo>
                    <a:lnTo>
                      <a:pt x="81" y="104"/>
                    </a:lnTo>
                    <a:lnTo>
                      <a:pt x="85" y="69"/>
                    </a:lnTo>
                    <a:lnTo>
                      <a:pt x="89" y="35"/>
                    </a:lnTo>
                    <a:lnTo>
                      <a:pt x="89" y="0"/>
                    </a:lnTo>
                    <a:lnTo>
                      <a:pt x="42" y="0"/>
                    </a:lnTo>
                    <a:lnTo>
                      <a:pt x="42" y="32"/>
                    </a:lnTo>
                    <a:lnTo>
                      <a:pt x="39" y="65"/>
                    </a:lnTo>
                    <a:lnTo>
                      <a:pt x="36" y="98"/>
                    </a:lnTo>
                    <a:lnTo>
                      <a:pt x="30" y="132"/>
                    </a:lnTo>
                    <a:lnTo>
                      <a:pt x="24" y="165"/>
                    </a:lnTo>
                    <a:lnTo>
                      <a:pt x="17" y="199"/>
                    </a:lnTo>
                    <a:lnTo>
                      <a:pt x="8" y="233"/>
                    </a:lnTo>
                    <a:lnTo>
                      <a:pt x="0" y="266"/>
                    </a:lnTo>
                    <a:lnTo>
                      <a:pt x="0" y="266"/>
                    </a:lnTo>
                    <a:lnTo>
                      <a:pt x="45" y="27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4" name="Freeform 404"/>
              <p:cNvSpPr>
                <a:spLocks/>
              </p:cNvSpPr>
              <p:nvPr/>
            </p:nvSpPr>
            <p:spPr bwMode="auto">
              <a:xfrm>
                <a:off x="3190" y="2382"/>
                <a:ext cx="24" cy="47"/>
              </a:xfrm>
              <a:custGeom>
                <a:avLst/>
                <a:gdLst>
                  <a:gd name="T0" fmla="*/ 46 w 146"/>
                  <a:gd name="T1" fmla="*/ 271 h 271"/>
                  <a:gd name="T2" fmla="*/ 46 w 146"/>
                  <a:gd name="T3" fmla="*/ 271 h 271"/>
                  <a:gd name="T4" fmla="*/ 49 w 146"/>
                  <a:gd name="T5" fmla="*/ 256 h 271"/>
                  <a:gd name="T6" fmla="*/ 54 w 146"/>
                  <a:gd name="T7" fmla="*/ 239 h 271"/>
                  <a:gd name="T8" fmla="*/ 59 w 146"/>
                  <a:gd name="T9" fmla="*/ 223 h 271"/>
                  <a:gd name="T10" fmla="*/ 65 w 146"/>
                  <a:gd name="T11" fmla="*/ 208 h 271"/>
                  <a:gd name="T12" fmla="*/ 79 w 146"/>
                  <a:gd name="T13" fmla="*/ 175 h 271"/>
                  <a:gd name="T14" fmla="*/ 95 w 146"/>
                  <a:gd name="T15" fmla="*/ 143 h 271"/>
                  <a:gd name="T16" fmla="*/ 109 w 146"/>
                  <a:gd name="T17" fmla="*/ 111 h 271"/>
                  <a:gd name="T18" fmla="*/ 124 w 146"/>
                  <a:gd name="T19" fmla="*/ 79 h 271"/>
                  <a:gd name="T20" fmla="*/ 131 w 146"/>
                  <a:gd name="T21" fmla="*/ 63 h 271"/>
                  <a:gd name="T22" fmla="*/ 137 w 146"/>
                  <a:gd name="T23" fmla="*/ 46 h 271"/>
                  <a:gd name="T24" fmla="*/ 142 w 146"/>
                  <a:gd name="T25" fmla="*/ 28 h 271"/>
                  <a:gd name="T26" fmla="*/ 146 w 146"/>
                  <a:gd name="T27" fmla="*/ 11 h 271"/>
                  <a:gd name="T28" fmla="*/ 101 w 146"/>
                  <a:gd name="T29" fmla="*/ 0 h 271"/>
                  <a:gd name="T30" fmla="*/ 97 w 146"/>
                  <a:gd name="T31" fmla="*/ 16 h 271"/>
                  <a:gd name="T32" fmla="*/ 92 w 146"/>
                  <a:gd name="T33" fmla="*/ 30 h 271"/>
                  <a:gd name="T34" fmla="*/ 88 w 146"/>
                  <a:gd name="T35" fmla="*/ 46 h 271"/>
                  <a:gd name="T36" fmla="*/ 82 w 146"/>
                  <a:gd name="T37" fmla="*/ 60 h 271"/>
                  <a:gd name="T38" fmla="*/ 67 w 146"/>
                  <a:gd name="T39" fmla="*/ 91 h 271"/>
                  <a:gd name="T40" fmla="*/ 52 w 146"/>
                  <a:gd name="T41" fmla="*/ 124 h 271"/>
                  <a:gd name="T42" fmla="*/ 37 w 146"/>
                  <a:gd name="T43" fmla="*/ 156 h 271"/>
                  <a:gd name="T44" fmla="*/ 22 w 146"/>
                  <a:gd name="T45" fmla="*/ 190 h 271"/>
                  <a:gd name="T46" fmla="*/ 16 w 146"/>
                  <a:gd name="T47" fmla="*/ 208 h 271"/>
                  <a:gd name="T48" fmla="*/ 10 w 146"/>
                  <a:gd name="T49" fmla="*/ 225 h 271"/>
                  <a:gd name="T50" fmla="*/ 4 w 146"/>
                  <a:gd name="T51" fmla="*/ 244 h 271"/>
                  <a:gd name="T52" fmla="*/ 0 w 146"/>
                  <a:gd name="T53" fmla="*/ 262 h 271"/>
                  <a:gd name="T54" fmla="*/ 0 w 146"/>
                  <a:gd name="T55" fmla="*/ 262 h 271"/>
                  <a:gd name="T56" fmla="*/ 46 w 146"/>
                  <a:gd name="T5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71">
                    <a:moveTo>
                      <a:pt x="46" y="271"/>
                    </a:moveTo>
                    <a:lnTo>
                      <a:pt x="46" y="271"/>
                    </a:lnTo>
                    <a:lnTo>
                      <a:pt x="49" y="256"/>
                    </a:lnTo>
                    <a:lnTo>
                      <a:pt x="54" y="239"/>
                    </a:lnTo>
                    <a:lnTo>
                      <a:pt x="59" y="223"/>
                    </a:lnTo>
                    <a:lnTo>
                      <a:pt x="65" y="208"/>
                    </a:lnTo>
                    <a:lnTo>
                      <a:pt x="79" y="175"/>
                    </a:lnTo>
                    <a:lnTo>
                      <a:pt x="95" y="143"/>
                    </a:lnTo>
                    <a:lnTo>
                      <a:pt x="109" y="111"/>
                    </a:lnTo>
                    <a:lnTo>
                      <a:pt x="124" y="79"/>
                    </a:lnTo>
                    <a:lnTo>
                      <a:pt x="131" y="63"/>
                    </a:lnTo>
                    <a:lnTo>
                      <a:pt x="137" y="46"/>
                    </a:lnTo>
                    <a:lnTo>
                      <a:pt x="142" y="28"/>
                    </a:lnTo>
                    <a:lnTo>
                      <a:pt x="146" y="11"/>
                    </a:lnTo>
                    <a:lnTo>
                      <a:pt x="101" y="0"/>
                    </a:lnTo>
                    <a:lnTo>
                      <a:pt x="97" y="16"/>
                    </a:lnTo>
                    <a:lnTo>
                      <a:pt x="92" y="30"/>
                    </a:lnTo>
                    <a:lnTo>
                      <a:pt x="88" y="46"/>
                    </a:lnTo>
                    <a:lnTo>
                      <a:pt x="82" y="60"/>
                    </a:lnTo>
                    <a:lnTo>
                      <a:pt x="67" y="91"/>
                    </a:lnTo>
                    <a:lnTo>
                      <a:pt x="52" y="124"/>
                    </a:lnTo>
                    <a:lnTo>
                      <a:pt x="37" y="156"/>
                    </a:lnTo>
                    <a:lnTo>
                      <a:pt x="22" y="190"/>
                    </a:lnTo>
                    <a:lnTo>
                      <a:pt x="16" y="208"/>
                    </a:lnTo>
                    <a:lnTo>
                      <a:pt x="10" y="225"/>
                    </a:lnTo>
                    <a:lnTo>
                      <a:pt x="4" y="244"/>
                    </a:lnTo>
                    <a:lnTo>
                      <a:pt x="0" y="262"/>
                    </a:lnTo>
                    <a:lnTo>
                      <a:pt x="0" y="262"/>
                    </a:lnTo>
                    <a:lnTo>
                      <a:pt x="46" y="27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5" name="Freeform 405"/>
              <p:cNvSpPr>
                <a:spLocks/>
              </p:cNvSpPr>
              <p:nvPr/>
            </p:nvSpPr>
            <p:spPr bwMode="auto">
              <a:xfrm>
                <a:off x="3188" y="2427"/>
                <a:ext cx="9" cy="42"/>
              </a:xfrm>
              <a:custGeom>
                <a:avLst/>
                <a:gdLst>
                  <a:gd name="T0" fmla="*/ 57 w 57"/>
                  <a:gd name="T1" fmla="*/ 235 h 242"/>
                  <a:gd name="T2" fmla="*/ 57 w 57"/>
                  <a:gd name="T3" fmla="*/ 235 h 242"/>
                  <a:gd name="T4" fmla="*/ 53 w 57"/>
                  <a:gd name="T5" fmla="*/ 207 h 242"/>
                  <a:gd name="T6" fmla="*/ 49 w 57"/>
                  <a:gd name="T7" fmla="*/ 179 h 242"/>
                  <a:gd name="T8" fmla="*/ 47 w 57"/>
                  <a:gd name="T9" fmla="*/ 150 h 242"/>
                  <a:gd name="T10" fmla="*/ 47 w 57"/>
                  <a:gd name="T11" fmla="*/ 121 h 242"/>
                  <a:gd name="T12" fmla="*/ 47 w 57"/>
                  <a:gd name="T13" fmla="*/ 92 h 242"/>
                  <a:gd name="T14" fmla="*/ 48 w 57"/>
                  <a:gd name="T15" fmla="*/ 63 h 242"/>
                  <a:gd name="T16" fmla="*/ 52 w 57"/>
                  <a:gd name="T17" fmla="*/ 36 h 242"/>
                  <a:gd name="T18" fmla="*/ 57 w 57"/>
                  <a:gd name="T19" fmla="*/ 9 h 242"/>
                  <a:gd name="T20" fmla="*/ 11 w 57"/>
                  <a:gd name="T21" fmla="*/ 0 h 242"/>
                  <a:gd name="T22" fmla="*/ 5 w 57"/>
                  <a:gd name="T23" fmla="*/ 30 h 242"/>
                  <a:gd name="T24" fmla="*/ 1 w 57"/>
                  <a:gd name="T25" fmla="*/ 60 h 242"/>
                  <a:gd name="T26" fmla="*/ 0 w 57"/>
                  <a:gd name="T27" fmla="*/ 91 h 242"/>
                  <a:gd name="T28" fmla="*/ 0 w 57"/>
                  <a:gd name="T29" fmla="*/ 121 h 242"/>
                  <a:gd name="T30" fmla="*/ 1 w 57"/>
                  <a:gd name="T31" fmla="*/ 152 h 242"/>
                  <a:gd name="T32" fmla="*/ 3 w 57"/>
                  <a:gd name="T33" fmla="*/ 183 h 242"/>
                  <a:gd name="T34" fmla="*/ 6 w 57"/>
                  <a:gd name="T35" fmla="*/ 212 h 242"/>
                  <a:gd name="T36" fmla="*/ 11 w 57"/>
                  <a:gd name="T37" fmla="*/ 242 h 242"/>
                  <a:gd name="T38" fmla="*/ 10 w 57"/>
                  <a:gd name="T39" fmla="*/ 241 h 242"/>
                  <a:gd name="T40" fmla="*/ 57 w 57"/>
                  <a:gd name="T41"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2">
                    <a:moveTo>
                      <a:pt x="57" y="235"/>
                    </a:moveTo>
                    <a:lnTo>
                      <a:pt x="57" y="235"/>
                    </a:lnTo>
                    <a:lnTo>
                      <a:pt x="53" y="207"/>
                    </a:lnTo>
                    <a:lnTo>
                      <a:pt x="49" y="179"/>
                    </a:lnTo>
                    <a:lnTo>
                      <a:pt x="47" y="150"/>
                    </a:lnTo>
                    <a:lnTo>
                      <a:pt x="47" y="121"/>
                    </a:lnTo>
                    <a:lnTo>
                      <a:pt x="47" y="92"/>
                    </a:lnTo>
                    <a:lnTo>
                      <a:pt x="48" y="63"/>
                    </a:lnTo>
                    <a:lnTo>
                      <a:pt x="52" y="36"/>
                    </a:lnTo>
                    <a:lnTo>
                      <a:pt x="57" y="9"/>
                    </a:lnTo>
                    <a:lnTo>
                      <a:pt x="11" y="0"/>
                    </a:lnTo>
                    <a:lnTo>
                      <a:pt x="5" y="30"/>
                    </a:lnTo>
                    <a:lnTo>
                      <a:pt x="1" y="60"/>
                    </a:lnTo>
                    <a:lnTo>
                      <a:pt x="0" y="91"/>
                    </a:lnTo>
                    <a:lnTo>
                      <a:pt x="0" y="121"/>
                    </a:lnTo>
                    <a:lnTo>
                      <a:pt x="1" y="152"/>
                    </a:lnTo>
                    <a:lnTo>
                      <a:pt x="3" y="183"/>
                    </a:lnTo>
                    <a:lnTo>
                      <a:pt x="6" y="212"/>
                    </a:lnTo>
                    <a:lnTo>
                      <a:pt x="11" y="242"/>
                    </a:lnTo>
                    <a:lnTo>
                      <a:pt x="10" y="241"/>
                    </a:lnTo>
                    <a:lnTo>
                      <a:pt x="57" y="23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6" name="Freeform 406"/>
              <p:cNvSpPr>
                <a:spLocks/>
              </p:cNvSpPr>
              <p:nvPr/>
            </p:nvSpPr>
            <p:spPr bwMode="auto">
              <a:xfrm>
                <a:off x="3189" y="2468"/>
                <a:ext cx="19" cy="33"/>
              </a:xfrm>
              <a:custGeom>
                <a:avLst/>
                <a:gdLst>
                  <a:gd name="T0" fmla="*/ 109 w 109"/>
                  <a:gd name="T1" fmla="*/ 187 h 193"/>
                  <a:gd name="T2" fmla="*/ 109 w 109"/>
                  <a:gd name="T3" fmla="*/ 187 h 193"/>
                  <a:gd name="T4" fmla="*/ 107 w 109"/>
                  <a:gd name="T5" fmla="*/ 174 h 193"/>
                  <a:gd name="T6" fmla="*/ 104 w 109"/>
                  <a:gd name="T7" fmla="*/ 161 h 193"/>
                  <a:gd name="T8" fmla="*/ 101 w 109"/>
                  <a:gd name="T9" fmla="*/ 148 h 193"/>
                  <a:gd name="T10" fmla="*/ 96 w 109"/>
                  <a:gd name="T11" fmla="*/ 136 h 193"/>
                  <a:gd name="T12" fmla="*/ 86 w 109"/>
                  <a:gd name="T13" fmla="*/ 112 h 193"/>
                  <a:gd name="T14" fmla="*/ 77 w 109"/>
                  <a:gd name="T15" fmla="*/ 88 h 193"/>
                  <a:gd name="T16" fmla="*/ 66 w 109"/>
                  <a:gd name="T17" fmla="*/ 65 h 193"/>
                  <a:gd name="T18" fmla="*/ 57 w 109"/>
                  <a:gd name="T19" fmla="*/ 42 h 193"/>
                  <a:gd name="T20" fmla="*/ 54 w 109"/>
                  <a:gd name="T21" fmla="*/ 31 h 193"/>
                  <a:gd name="T22" fmla="*/ 50 w 109"/>
                  <a:gd name="T23" fmla="*/ 20 h 193"/>
                  <a:gd name="T24" fmla="*/ 48 w 109"/>
                  <a:gd name="T25" fmla="*/ 11 h 193"/>
                  <a:gd name="T26" fmla="*/ 47 w 109"/>
                  <a:gd name="T27" fmla="*/ 0 h 193"/>
                  <a:gd name="T28" fmla="*/ 0 w 109"/>
                  <a:gd name="T29" fmla="*/ 6 h 193"/>
                  <a:gd name="T30" fmla="*/ 2 w 109"/>
                  <a:gd name="T31" fmla="*/ 19 h 193"/>
                  <a:gd name="T32" fmla="*/ 6 w 109"/>
                  <a:gd name="T33" fmla="*/ 32 h 193"/>
                  <a:gd name="T34" fmla="*/ 9 w 109"/>
                  <a:gd name="T35" fmla="*/ 46 h 193"/>
                  <a:gd name="T36" fmla="*/ 13 w 109"/>
                  <a:gd name="T37" fmla="*/ 58 h 193"/>
                  <a:gd name="T38" fmla="*/ 23 w 109"/>
                  <a:gd name="T39" fmla="*/ 82 h 193"/>
                  <a:gd name="T40" fmla="*/ 33 w 109"/>
                  <a:gd name="T41" fmla="*/ 106 h 193"/>
                  <a:gd name="T42" fmla="*/ 43 w 109"/>
                  <a:gd name="T43" fmla="*/ 128 h 193"/>
                  <a:gd name="T44" fmla="*/ 53 w 109"/>
                  <a:gd name="T45" fmla="*/ 151 h 193"/>
                  <a:gd name="T46" fmla="*/ 55 w 109"/>
                  <a:gd name="T47" fmla="*/ 162 h 193"/>
                  <a:gd name="T48" fmla="*/ 59 w 109"/>
                  <a:gd name="T49" fmla="*/ 173 h 193"/>
                  <a:gd name="T50" fmla="*/ 61 w 109"/>
                  <a:gd name="T51" fmla="*/ 182 h 193"/>
                  <a:gd name="T52" fmla="*/ 62 w 109"/>
                  <a:gd name="T53" fmla="*/ 193 h 193"/>
                  <a:gd name="T54" fmla="*/ 62 w 109"/>
                  <a:gd name="T55" fmla="*/ 193 h 193"/>
                  <a:gd name="T56" fmla="*/ 109 w 109"/>
                  <a:gd name="T57"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93">
                    <a:moveTo>
                      <a:pt x="109" y="187"/>
                    </a:moveTo>
                    <a:lnTo>
                      <a:pt x="109" y="187"/>
                    </a:lnTo>
                    <a:lnTo>
                      <a:pt x="107" y="174"/>
                    </a:lnTo>
                    <a:lnTo>
                      <a:pt x="104" y="161"/>
                    </a:lnTo>
                    <a:lnTo>
                      <a:pt x="101" y="148"/>
                    </a:lnTo>
                    <a:lnTo>
                      <a:pt x="96" y="136"/>
                    </a:lnTo>
                    <a:lnTo>
                      <a:pt x="86" y="112"/>
                    </a:lnTo>
                    <a:lnTo>
                      <a:pt x="77" y="88"/>
                    </a:lnTo>
                    <a:lnTo>
                      <a:pt x="66" y="65"/>
                    </a:lnTo>
                    <a:lnTo>
                      <a:pt x="57" y="42"/>
                    </a:lnTo>
                    <a:lnTo>
                      <a:pt x="54" y="31"/>
                    </a:lnTo>
                    <a:lnTo>
                      <a:pt x="50" y="20"/>
                    </a:lnTo>
                    <a:lnTo>
                      <a:pt x="48" y="11"/>
                    </a:lnTo>
                    <a:lnTo>
                      <a:pt x="47" y="0"/>
                    </a:lnTo>
                    <a:lnTo>
                      <a:pt x="0" y="6"/>
                    </a:lnTo>
                    <a:lnTo>
                      <a:pt x="2" y="19"/>
                    </a:lnTo>
                    <a:lnTo>
                      <a:pt x="6" y="32"/>
                    </a:lnTo>
                    <a:lnTo>
                      <a:pt x="9" y="46"/>
                    </a:lnTo>
                    <a:lnTo>
                      <a:pt x="13" y="58"/>
                    </a:lnTo>
                    <a:lnTo>
                      <a:pt x="23" y="82"/>
                    </a:lnTo>
                    <a:lnTo>
                      <a:pt x="33" y="106"/>
                    </a:lnTo>
                    <a:lnTo>
                      <a:pt x="43" y="128"/>
                    </a:lnTo>
                    <a:lnTo>
                      <a:pt x="53" y="151"/>
                    </a:lnTo>
                    <a:lnTo>
                      <a:pt x="55" y="162"/>
                    </a:lnTo>
                    <a:lnTo>
                      <a:pt x="59" y="173"/>
                    </a:lnTo>
                    <a:lnTo>
                      <a:pt x="61" y="182"/>
                    </a:lnTo>
                    <a:lnTo>
                      <a:pt x="62" y="193"/>
                    </a:lnTo>
                    <a:lnTo>
                      <a:pt x="62" y="193"/>
                    </a:lnTo>
                    <a:lnTo>
                      <a:pt x="109"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7" name="Freeform 407"/>
              <p:cNvSpPr>
                <a:spLocks/>
              </p:cNvSpPr>
              <p:nvPr/>
            </p:nvSpPr>
            <p:spPr bwMode="auto">
              <a:xfrm>
                <a:off x="3200" y="2501"/>
                <a:ext cx="9" cy="32"/>
              </a:xfrm>
              <a:custGeom>
                <a:avLst/>
                <a:gdLst>
                  <a:gd name="T0" fmla="*/ 47 w 57"/>
                  <a:gd name="T1" fmla="*/ 187 h 187"/>
                  <a:gd name="T2" fmla="*/ 47 w 57"/>
                  <a:gd name="T3" fmla="*/ 187 h 187"/>
                  <a:gd name="T4" fmla="*/ 52 w 57"/>
                  <a:gd name="T5" fmla="*/ 163 h 187"/>
                  <a:gd name="T6" fmla="*/ 54 w 57"/>
                  <a:gd name="T7" fmla="*/ 139 h 187"/>
                  <a:gd name="T8" fmla="*/ 57 w 57"/>
                  <a:gd name="T9" fmla="*/ 114 h 187"/>
                  <a:gd name="T10" fmla="*/ 55 w 57"/>
                  <a:gd name="T11" fmla="*/ 90 h 187"/>
                  <a:gd name="T12" fmla="*/ 54 w 57"/>
                  <a:gd name="T13" fmla="*/ 66 h 187"/>
                  <a:gd name="T14" fmla="*/ 53 w 57"/>
                  <a:gd name="T15" fmla="*/ 43 h 187"/>
                  <a:gd name="T16" fmla="*/ 49 w 57"/>
                  <a:gd name="T17" fmla="*/ 21 h 187"/>
                  <a:gd name="T18" fmla="*/ 47 w 57"/>
                  <a:gd name="T19" fmla="*/ 0 h 187"/>
                  <a:gd name="T20" fmla="*/ 0 w 57"/>
                  <a:gd name="T21" fmla="*/ 6 h 187"/>
                  <a:gd name="T22" fmla="*/ 4 w 57"/>
                  <a:gd name="T23" fmla="*/ 27 h 187"/>
                  <a:gd name="T24" fmla="*/ 6 w 57"/>
                  <a:gd name="T25" fmla="*/ 48 h 187"/>
                  <a:gd name="T26" fmla="*/ 9 w 57"/>
                  <a:gd name="T27" fmla="*/ 70 h 187"/>
                  <a:gd name="T28" fmla="*/ 10 w 57"/>
                  <a:gd name="T29" fmla="*/ 91 h 187"/>
                  <a:gd name="T30" fmla="*/ 10 w 57"/>
                  <a:gd name="T31" fmla="*/ 113 h 187"/>
                  <a:gd name="T32" fmla="*/ 9 w 57"/>
                  <a:gd name="T33" fmla="*/ 135 h 187"/>
                  <a:gd name="T34" fmla="*/ 5 w 57"/>
                  <a:gd name="T35" fmla="*/ 156 h 187"/>
                  <a:gd name="T36" fmla="*/ 1 w 57"/>
                  <a:gd name="T37" fmla="*/ 177 h 187"/>
                  <a:gd name="T38" fmla="*/ 1 w 57"/>
                  <a:gd name="T39" fmla="*/ 177 h 187"/>
                  <a:gd name="T40" fmla="*/ 47 w 57"/>
                  <a:gd name="T4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87">
                    <a:moveTo>
                      <a:pt x="47" y="187"/>
                    </a:moveTo>
                    <a:lnTo>
                      <a:pt x="47" y="187"/>
                    </a:lnTo>
                    <a:lnTo>
                      <a:pt x="52" y="163"/>
                    </a:lnTo>
                    <a:lnTo>
                      <a:pt x="54" y="139"/>
                    </a:lnTo>
                    <a:lnTo>
                      <a:pt x="57" y="114"/>
                    </a:lnTo>
                    <a:lnTo>
                      <a:pt x="55" y="90"/>
                    </a:lnTo>
                    <a:lnTo>
                      <a:pt x="54" y="66"/>
                    </a:lnTo>
                    <a:lnTo>
                      <a:pt x="53" y="43"/>
                    </a:lnTo>
                    <a:lnTo>
                      <a:pt x="49" y="21"/>
                    </a:lnTo>
                    <a:lnTo>
                      <a:pt x="47" y="0"/>
                    </a:lnTo>
                    <a:lnTo>
                      <a:pt x="0" y="6"/>
                    </a:lnTo>
                    <a:lnTo>
                      <a:pt x="4" y="27"/>
                    </a:lnTo>
                    <a:lnTo>
                      <a:pt x="6" y="48"/>
                    </a:lnTo>
                    <a:lnTo>
                      <a:pt x="9" y="70"/>
                    </a:lnTo>
                    <a:lnTo>
                      <a:pt x="10" y="91"/>
                    </a:lnTo>
                    <a:lnTo>
                      <a:pt x="10" y="113"/>
                    </a:lnTo>
                    <a:lnTo>
                      <a:pt x="9" y="135"/>
                    </a:lnTo>
                    <a:lnTo>
                      <a:pt x="5" y="156"/>
                    </a:lnTo>
                    <a:lnTo>
                      <a:pt x="1" y="177"/>
                    </a:lnTo>
                    <a:lnTo>
                      <a:pt x="1" y="177"/>
                    </a:lnTo>
                    <a:lnTo>
                      <a:pt x="47"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8" name="Freeform 408"/>
              <p:cNvSpPr>
                <a:spLocks/>
              </p:cNvSpPr>
              <p:nvPr/>
            </p:nvSpPr>
            <p:spPr bwMode="auto">
              <a:xfrm>
                <a:off x="3180" y="2531"/>
                <a:ext cx="28" cy="44"/>
              </a:xfrm>
              <a:custGeom>
                <a:avLst/>
                <a:gdLst>
                  <a:gd name="T0" fmla="*/ 35 w 166"/>
                  <a:gd name="T1" fmla="*/ 250 h 250"/>
                  <a:gd name="T2" fmla="*/ 35 w 166"/>
                  <a:gd name="T3" fmla="*/ 250 h 250"/>
                  <a:gd name="T4" fmla="*/ 58 w 166"/>
                  <a:gd name="T5" fmla="*/ 225 h 250"/>
                  <a:gd name="T6" fmla="*/ 78 w 166"/>
                  <a:gd name="T7" fmla="*/ 196 h 250"/>
                  <a:gd name="T8" fmla="*/ 98 w 166"/>
                  <a:gd name="T9" fmla="*/ 168 h 250"/>
                  <a:gd name="T10" fmla="*/ 116 w 166"/>
                  <a:gd name="T11" fmla="*/ 136 h 250"/>
                  <a:gd name="T12" fmla="*/ 131 w 166"/>
                  <a:gd name="T13" fmla="*/ 105 h 250"/>
                  <a:gd name="T14" fmla="*/ 146 w 166"/>
                  <a:gd name="T15" fmla="*/ 74 h 250"/>
                  <a:gd name="T16" fmla="*/ 156 w 166"/>
                  <a:gd name="T17" fmla="*/ 42 h 250"/>
                  <a:gd name="T18" fmla="*/ 166 w 166"/>
                  <a:gd name="T19" fmla="*/ 10 h 250"/>
                  <a:gd name="T20" fmla="*/ 120 w 166"/>
                  <a:gd name="T21" fmla="*/ 0 h 250"/>
                  <a:gd name="T22" fmla="*/ 112 w 166"/>
                  <a:gd name="T23" fmla="*/ 27 h 250"/>
                  <a:gd name="T24" fmla="*/ 101 w 166"/>
                  <a:gd name="T25" fmla="*/ 56 h 250"/>
                  <a:gd name="T26" fmla="*/ 89 w 166"/>
                  <a:gd name="T27" fmla="*/ 86 h 250"/>
                  <a:gd name="T28" fmla="*/ 75 w 166"/>
                  <a:gd name="T29" fmla="*/ 115 h 250"/>
                  <a:gd name="T30" fmla="*/ 58 w 166"/>
                  <a:gd name="T31" fmla="*/ 142 h 250"/>
                  <a:gd name="T32" fmla="*/ 40 w 166"/>
                  <a:gd name="T33" fmla="*/ 170 h 250"/>
                  <a:gd name="T34" fmla="*/ 21 w 166"/>
                  <a:gd name="T35" fmla="*/ 195 h 250"/>
                  <a:gd name="T36" fmla="*/ 2 w 166"/>
                  <a:gd name="T37" fmla="*/ 219 h 250"/>
                  <a:gd name="T38" fmla="*/ 0 w 166"/>
                  <a:gd name="T39" fmla="*/ 219 h 250"/>
                  <a:gd name="T40" fmla="*/ 35 w 166"/>
                  <a:gd name="T4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50">
                    <a:moveTo>
                      <a:pt x="35" y="250"/>
                    </a:moveTo>
                    <a:lnTo>
                      <a:pt x="35" y="250"/>
                    </a:lnTo>
                    <a:lnTo>
                      <a:pt x="58" y="225"/>
                    </a:lnTo>
                    <a:lnTo>
                      <a:pt x="78" y="196"/>
                    </a:lnTo>
                    <a:lnTo>
                      <a:pt x="98" y="168"/>
                    </a:lnTo>
                    <a:lnTo>
                      <a:pt x="116" y="136"/>
                    </a:lnTo>
                    <a:lnTo>
                      <a:pt x="131" y="105"/>
                    </a:lnTo>
                    <a:lnTo>
                      <a:pt x="146" y="74"/>
                    </a:lnTo>
                    <a:lnTo>
                      <a:pt x="156" y="42"/>
                    </a:lnTo>
                    <a:lnTo>
                      <a:pt x="166" y="10"/>
                    </a:lnTo>
                    <a:lnTo>
                      <a:pt x="120" y="0"/>
                    </a:lnTo>
                    <a:lnTo>
                      <a:pt x="112" y="27"/>
                    </a:lnTo>
                    <a:lnTo>
                      <a:pt x="101" y="56"/>
                    </a:lnTo>
                    <a:lnTo>
                      <a:pt x="89" y="86"/>
                    </a:lnTo>
                    <a:lnTo>
                      <a:pt x="75" y="115"/>
                    </a:lnTo>
                    <a:lnTo>
                      <a:pt x="58" y="142"/>
                    </a:lnTo>
                    <a:lnTo>
                      <a:pt x="40" y="170"/>
                    </a:lnTo>
                    <a:lnTo>
                      <a:pt x="21" y="195"/>
                    </a:lnTo>
                    <a:lnTo>
                      <a:pt x="2" y="219"/>
                    </a:lnTo>
                    <a:lnTo>
                      <a:pt x="0" y="219"/>
                    </a:lnTo>
                    <a:lnTo>
                      <a:pt x="35" y="25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9" name="Freeform 409"/>
              <p:cNvSpPr>
                <a:spLocks/>
              </p:cNvSpPr>
              <p:nvPr/>
            </p:nvSpPr>
            <p:spPr bwMode="auto">
              <a:xfrm>
                <a:off x="3140" y="2570"/>
                <a:ext cx="46" cy="37"/>
              </a:xfrm>
              <a:custGeom>
                <a:avLst/>
                <a:gdLst>
                  <a:gd name="T0" fmla="*/ 21 w 281"/>
                  <a:gd name="T1" fmla="*/ 215 h 215"/>
                  <a:gd name="T2" fmla="*/ 21 w 281"/>
                  <a:gd name="T3" fmla="*/ 215 h 215"/>
                  <a:gd name="T4" fmla="*/ 57 w 281"/>
                  <a:gd name="T5" fmla="*/ 197 h 215"/>
                  <a:gd name="T6" fmla="*/ 92 w 281"/>
                  <a:gd name="T7" fmla="*/ 178 h 215"/>
                  <a:gd name="T8" fmla="*/ 126 w 281"/>
                  <a:gd name="T9" fmla="*/ 156 h 215"/>
                  <a:gd name="T10" fmla="*/ 161 w 281"/>
                  <a:gd name="T11" fmla="*/ 135 h 215"/>
                  <a:gd name="T12" fmla="*/ 194 w 281"/>
                  <a:gd name="T13" fmla="*/ 111 h 215"/>
                  <a:gd name="T14" fmla="*/ 225 w 281"/>
                  <a:gd name="T15" fmla="*/ 87 h 215"/>
                  <a:gd name="T16" fmla="*/ 239 w 281"/>
                  <a:gd name="T17" fmla="*/ 73 h 215"/>
                  <a:gd name="T18" fmla="*/ 254 w 281"/>
                  <a:gd name="T19" fmla="*/ 59 h 215"/>
                  <a:gd name="T20" fmla="*/ 268 w 281"/>
                  <a:gd name="T21" fmla="*/ 46 h 215"/>
                  <a:gd name="T22" fmla="*/ 281 w 281"/>
                  <a:gd name="T23" fmla="*/ 31 h 215"/>
                  <a:gd name="T24" fmla="*/ 246 w 281"/>
                  <a:gd name="T25" fmla="*/ 0 h 215"/>
                  <a:gd name="T26" fmla="*/ 234 w 281"/>
                  <a:gd name="T27" fmla="*/ 13 h 215"/>
                  <a:gd name="T28" fmla="*/ 221 w 281"/>
                  <a:gd name="T29" fmla="*/ 25 h 215"/>
                  <a:gd name="T30" fmla="*/ 208 w 281"/>
                  <a:gd name="T31" fmla="*/ 39 h 215"/>
                  <a:gd name="T32" fmla="*/ 195 w 281"/>
                  <a:gd name="T33" fmla="*/ 51 h 215"/>
                  <a:gd name="T34" fmla="*/ 165 w 281"/>
                  <a:gd name="T35" fmla="*/ 73 h 215"/>
                  <a:gd name="T36" fmla="*/ 135 w 281"/>
                  <a:gd name="T37" fmla="*/ 96 h 215"/>
                  <a:gd name="T38" fmla="*/ 102 w 281"/>
                  <a:gd name="T39" fmla="*/ 118 h 215"/>
                  <a:gd name="T40" fmla="*/ 69 w 281"/>
                  <a:gd name="T41" fmla="*/ 137 h 215"/>
                  <a:gd name="T42" fmla="*/ 34 w 281"/>
                  <a:gd name="T43" fmla="*/ 156 h 215"/>
                  <a:gd name="T44" fmla="*/ 0 w 281"/>
                  <a:gd name="T45" fmla="*/ 174 h 215"/>
                  <a:gd name="T46" fmla="*/ 0 w 281"/>
                  <a:gd name="T47" fmla="*/ 174 h 215"/>
                  <a:gd name="T48" fmla="*/ 21 w 281"/>
                  <a:gd name="T49"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21" y="215"/>
                    </a:moveTo>
                    <a:lnTo>
                      <a:pt x="21" y="215"/>
                    </a:lnTo>
                    <a:lnTo>
                      <a:pt x="57" y="197"/>
                    </a:lnTo>
                    <a:lnTo>
                      <a:pt x="92" y="178"/>
                    </a:lnTo>
                    <a:lnTo>
                      <a:pt x="126" y="156"/>
                    </a:lnTo>
                    <a:lnTo>
                      <a:pt x="161" y="135"/>
                    </a:lnTo>
                    <a:lnTo>
                      <a:pt x="194" y="111"/>
                    </a:lnTo>
                    <a:lnTo>
                      <a:pt x="225" y="87"/>
                    </a:lnTo>
                    <a:lnTo>
                      <a:pt x="239" y="73"/>
                    </a:lnTo>
                    <a:lnTo>
                      <a:pt x="254" y="59"/>
                    </a:lnTo>
                    <a:lnTo>
                      <a:pt x="268" y="46"/>
                    </a:lnTo>
                    <a:lnTo>
                      <a:pt x="281" y="31"/>
                    </a:lnTo>
                    <a:lnTo>
                      <a:pt x="246" y="0"/>
                    </a:lnTo>
                    <a:lnTo>
                      <a:pt x="234" y="13"/>
                    </a:lnTo>
                    <a:lnTo>
                      <a:pt x="221" y="25"/>
                    </a:lnTo>
                    <a:lnTo>
                      <a:pt x="208" y="39"/>
                    </a:lnTo>
                    <a:lnTo>
                      <a:pt x="195" y="51"/>
                    </a:lnTo>
                    <a:lnTo>
                      <a:pt x="165" y="73"/>
                    </a:lnTo>
                    <a:lnTo>
                      <a:pt x="135" y="96"/>
                    </a:lnTo>
                    <a:lnTo>
                      <a:pt x="102" y="118"/>
                    </a:lnTo>
                    <a:lnTo>
                      <a:pt x="69" y="137"/>
                    </a:lnTo>
                    <a:lnTo>
                      <a:pt x="34" y="156"/>
                    </a:lnTo>
                    <a:lnTo>
                      <a:pt x="0" y="174"/>
                    </a:lnTo>
                    <a:lnTo>
                      <a:pt x="0" y="174"/>
                    </a:lnTo>
                    <a:lnTo>
                      <a:pt x="21" y="2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0" name="Freeform 410"/>
              <p:cNvSpPr>
                <a:spLocks/>
              </p:cNvSpPr>
              <p:nvPr/>
            </p:nvSpPr>
            <p:spPr bwMode="auto">
              <a:xfrm>
                <a:off x="3083" y="2599"/>
                <a:ext cx="60" cy="31"/>
              </a:xfrm>
              <a:custGeom>
                <a:avLst/>
                <a:gdLst>
                  <a:gd name="T0" fmla="*/ 27 w 367"/>
                  <a:gd name="T1" fmla="*/ 175 h 175"/>
                  <a:gd name="T2" fmla="*/ 27 w 367"/>
                  <a:gd name="T3" fmla="*/ 175 h 175"/>
                  <a:gd name="T4" fmla="*/ 45 w 367"/>
                  <a:gd name="T5" fmla="*/ 163 h 175"/>
                  <a:gd name="T6" fmla="*/ 63 w 367"/>
                  <a:gd name="T7" fmla="*/ 153 h 175"/>
                  <a:gd name="T8" fmla="*/ 82 w 367"/>
                  <a:gd name="T9" fmla="*/ 143 h 175"/>
                  <a:gd name="T10" fmla="*/ 103 w 367"/>
                  <a:gd name="T11" fmla="*/ 133 h 175"/>
                  <a:gd name="T12" fmla="*/ 123 w 367"/>
                  <a:gd name="T13" fmla="*/ 125 h 175"/>
                  <a:gd name="T14" fmla="*/ 145 w 367"/>
                  <a:gd name="T15" fmla="*/ 118 h 175"/>
                  <a:gd name="T16" fmla="*/ 166 w 367"/>
                  <a:gd name="T17" fmla="*/ 111 h 175"/>
                  <a:gd name="T18" fmla="*/ 188 w 367"/>
                  <a:gd name="T19" fmla="*/ 103 h 175"/>
                  <a:gd name="T20" fmla="*/ 234 w 367"/>
                  <a:gd name="T21" fmla="*/ 90 h 175"/>
                  <a:gd name="T22" fmla="*/ 279 w 367"/>
                  <a:gd name="T23" fmla="*/ 77 h 175"/>
                  <a:gd name="T24" fmla="*/ 302 w 367"/>
                  <a:gd name="T25" fmla="*/ 69 h 175"/>
                  <a:gd name="T26" fmla="*/ 324 w 367"/>
                  <a:gd name="T27" fmla="*/ 60 h 175"/>
                  <a:gd name="T28" fmla="*/ 346 w 367"/>
                  <a:gd name="T29" fmla="*/ 52 h 175"/>
                  <a:gd name="T30" fmla="*/ 367 w 367"/>
                  <a:gd name="T31" fmla="*/ 41 h 175"/>
                  <a:gd name="T32" fmla="*/ 346 w 367"/>
                  <a:gd name="T33" fmla="*/ 0 h 175"/>
                  <a:gd name="T34" fmla="*/ 327 w 367"/>
                  <a:gd name="T35" fmla="*/ 9 h 175"/>
                  <a:gd name="T36" fmla="*/ 307 w 367"/>
                  <a:gd name="T37" fmla="*/ 17 h 175"/>
                  <a:gd name="T38" fmla="*/ 286 w 367"/>
                  <a:gd name="T39" fmla="*/ 25 h 175"/>
                  <a:gd name="T40" fmla="*/ 265 w 367"/>
                  <a:gd name="T41" fmla="*/ 33 h 175"/>
                  <a:gd name="T42" fmla="*/ 220 w 367"/>
                  <a:gd name="T43" fmla="*/ 46 h 175"/>
                  <a:gd name="T44" fmla="*/ 176 w 367"/>
                  <a:gd name="T45" fmla="*/ 59 h 175"/>
                  <a:gd name="T46" fmla="*/ 152 w 367"/>
                  <a:gd name="T47" fmla="*/ 66 h 175"/>
                  <a:gd name="T48" fmla="*/ 129 w 367"/>
                  <a:gd name="T49" fmla="*/ 73 h 175"/>
                  <a:gd name="T50" fmla="*/ 106 w 367"/>
                  <a:gd name="T51" fmla="*/ 82 h 175"/>
                  <a:gd name="T52" fmla="*/ 85 w 367"/>
                  <a:gd name="T53" fmla="*/ 90 h 175"/>
                  <a:gd name="T54" fmla="*/ 62 w 367"/>
                  <a:gd name="T55" fmla="*/ 101 h 175"/>
                  <a:gd name="T56" fmla="*/ 40 w 367"/>
                  <a:gd name="T57" fmla="*/ 112 h 175"/>
                  <a:gd name="T58" fmla="*/ 19 w 367"/>
                  <a:gd name="T59" fmla="*/ 124 h 175"/>
                  <a:gd name="T60" fmla="*/ 0 w 367"/>
                  <a:gd name="T61" fmla="*/ 138 h 175"/>
                  <a:gd name="T62" fmla="*/ 0 w 367"/>
                  <a:gd name="T63" fmla="*/ 138 h 175"/>
                  <a:gd name="T64" fmla="*/ 27 w 367"/>
                  <a:gd name="T6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175">
                    <a:moveTo>
                      <a:pt x="27" y="175"/>
                    </a:moveTo>
                    <a:lnTo>
                      <a:pt x="27" y="175"/>
                    </a:lnTo>
                    <a:lnTo>
                      <a:pt x="45" y="163"/>
                    </a:lnTo>
                    <a:lnTo>
                      <a:pt x="63" y="153"/>
                    </a:lnTo>
                    <a:lnTo>
                      <a:pt x="82" y="143"/>
                    </a:lnTo>
                    <a:lnTo>
                      <a:pt x="103" y="133"/>
                    </a:lnTo>
                    <a:lnTo>
                      <a:pt x="123" y="125"/>
                    </a:lnTo>
                    <a:lnTo>
                      <a:pt x="145" y="118"/>
                    </a:lnTo>
                    <a:lnTo>
                      <a:pt x="166" y="111"/>
                    </a:lnTo>
                    <a:lnTo>
                      <a:pt x="188" y="103"/>
                    </a:lnTo>
                    <a:lnTo>
                      <a:pt x="234" y="90"/>
                    </a:lnTo>
                    <a:lnTo>
                      <a:pt x="279" y="77"/>
                    </a:lnTo>
                    <a:lnTo>
                      <a:pt x="302" y="69"/>
                    </a:lnTo>
                    <a:lnTo>
                      <a:pt x="324" y="60"/>
                    </a:lnTo>
                    <a:lnTo>
                      <a:pt x="346" y="52"/>
                    </a:lnTo>
                    <a:lnTo>
                      <a:pt x="367" y="41"/>
                    </a:lnTo>
                    <a:lnTo>
                      <a:pt x="346" y="0"/>
                    </a:lnTo>
                    <a:lnTo>
                      <a:pt x="327" y="9"/>
                    </a:lnTo>
                    <a:lnTo>
                      <a:pt x="307" y="17"/>
                    </a:lnTo>
                    <a:lnTo>
                      <a:pt x="286" y="25"/>
                    </a:lnTo>
                    <a:lnTo>
                      <a:pt x="265" y="33"/>
                    </a:lnTo>
                    <a:lnTo>
                      <a:pt x="220" y="46"/>
                    </a:lnTo>
                    <a:lnTo>
                      <a:pt x="176" y="59"/>
                    </a:lnTo>
                    <a:lnTo>
                      <a:pt x="152" y="66"/>
                    </a:lnTo>
                    <a:lnTo>
                      <a:pt x="129" y="73"/>
                    </a:lnTo>
                    <a:lnTo>
                      <a:pt x="106" y="82"/>
                    </a:lnTo>
                    <a:lnTo>
                      <a:pt x="85" y="90"/>
                    </a:lnTo>
                    <a:lnTo>
                      <a:pt x="62" y="101"/>
                    </a:lnTo>
                    <a:lnTo>
                      <a:pt x="40" y="112"/>
                    </a:lnTo>
                    <a:lnTo>
                      <a:pt x="19" y="124"/>
                    </a:lnTo>
                    <a:lnTo>
                      <a:pt x="0" y="138"/>
                    </a:lnTo>
                    <a:lnTo>
                      <a:pt x="0" y="138"/>
                    </a:lnTo>
                    <a:lnTo>
                      <a:pt x="27" y="17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1" name="Freeform 411"/>
              <p:cNvSpPr>
                <a:spLocks/>
              </p:cNvSpPr>
              <p:nvPr/>
            </p:nvSpPr>
            <p:spPr bwMode="auto">
              <a:xfrm>
                <a:off x="3056" y="2624"/>
                <a:ext cx="31" cy="46"/>
              </a:xfrm>
              <a:custGeom>
                <a:avLst/>
                <a:gdLst>
                  <a:gd name="T0" fmla="*/ 38 w 189"/>
                  <a:gd name="T1" fmla="*/ 269 h 269"/>
                  <a:gd name="T2" fmla="*/ 39 w 189"/>
                  <a:gd name="T3" fmla="*/ 269 h 269"/>
                  <a:gd name="T4" fmla="*/ 58 w 189"/>
                  <a:gd name="T5" fmla="*/ 237 h 269"/>
                  <a:gd name="T6" fmla="*/ 75 w 189"/>
                  <a:gd name="T7" fmla="*/ 203 h 269"/>
                  <a:gd name="T8" fmla="*/ 92 w 189"/>
                  <a:gd name="T9" fmla="*/ 171 h 269"/>
                  <a:gd name="T10" fmla="*/ 109 w 189"/>
                  <a:gd name="T11" fmla="*/ 138 h 269"/>
                  <a:gd name="T12" fmla="*/ 117 w 189"/>
                  <a:gd name="T13" fmla="*/ 124 h 269"/>
                  <a:gd name="T14" fmla="*/ 127 w 189"/>
                  <a:gd name="T15" fmla="*/ 109 h 269"/>
                  <a:gd name="T16" fmla="*/ 135 w 189"/>
                  <a:gd name="T17" fmla="*/ 95 h 269"/>
                  <a:gd name="T18" fmla="*/ 145 w 189"/>
                  <a:gd name="T19" fmla="*/ 82 h 269"/>
                  <a:gd name="T20" fmla="*/ 156 w 189"/>
                  <a:gd name="T21" fmla="*/ 70 h 269"/>
                  <a:gd name="T22" fmla="*/ 166 w 189"/>
                  <a:gd name="T23" fmla="*/ 58 h 269"/>
                  <a:gd name="T24" fmla="*/ 177 w 189"/>
                  <a:gd name="T25" fmla="*/ 47 h 269"/>
                  <a:gd name="T26" fmla="*/ 189 w 189"/>
                  <a:gd name="T27" fmla="*/ 37 h 269"/>
                  <a:gd name="T28" fmla="*/ 162 w 189"/>
                  <a:gd name="T29" fmla="*/ 0 h 269"/>
                  <a:gd name="T30" fmla="*/ 146 w 189"/>
                  <a:gd name="T31" fmla="*/ 12 h 269"/>
                  <a:gd name="T32" fmla="*/ 133 w 189"/>
                  <a:gd name="T33" fmla="*/ 25 h 269"/>
                  <a:gd name="T34" fmla="*/ 120 w 189"/>
                  <a:gd name="T35" fmla="*/ 39 h 269"/>
                  <a:gd name="T36" fmla="*/ 109 w 189"/>
                  <a:gd name="T37" fmla="*/ 53 h 269"/>
                  <a:gd name="T38" fmla="*/ 97 w 189"/>
                  <a:gd name="T39" fmla="*/ 69 h 269"/>
                  <a:gd name="T40" fmla="*/ 87 w 189"/>
                  <a:gd name="T41" fmla="*/ 84 h 269"/>
                  <a:gd name="T42" fmla="*/ 78 w 189"/>
                  <a:gd name="T43" fmla="*/ 100 h 269"/>
                  <a:gd name="T44" fmla="*/ 68 w 189"/>
                  <a:gd name="T45" fmla="*/ 117 h 269"/>
                  <a:gd name="T46" fmla="*/ 51 w 189"/>
                  <a:gd name="T47" fmla="*/ 149 h 269"/>
                  <a:gd name="T48" fmla="*/ 34 w 189"/>
                  <a:gd name="T49" fmla="*/ 182 h 269"/>
                  <a:gd name="T50" fmla="*/ 18 w 189"/>
                  <a:gd name="T51" fmla="*/ 214 h 269"/>
                  <a:gd name="T52" fmla="*/ 0 w 189"/>
                  <a:gd name="T53" fmla="*/ 244 h 269"/>
                  <a:gd name="T54" fmla="*/ 0 w 189"/>
                  <a:gd name="T55" fmla="*/ 244 h 269"/>
                  <a:gd name="T56" fmla="*/ 38 w 189"/>
                  <a:gd name="T5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9" h="269">
                    <a:moveTo>
                      <a:pt x="38" y="269"/>
                    </a:moveTo>
                    <a:lnTo>
                      <a:pt x="39" y="269"/>
                    </a:lnTo>
                    <a:lnTo>
                      <a:pt x="58" y="237"/>
                    </a:lnTo>
                    <a:lnTo>
                      <a:pt x="75" y="203"/>
                    </a:lnTo>
                    <a:lnTo>
                      <a:pt x="92" y="171"/>
                    </a:lnTo>
                    <a:lnTo>
                      <a:pt x="109" y="138"/>
                    </a:lnTo>
                    <a:lnTo>
                      <a:pt x="117" y="124"/>
                    </a:lnTo>
                    <a:lnTo>
                      <a:pt x="127" y="109"/>
                    </a:lnTo>
                    <a:lnTo>
                      <a:pt x="135" y="95"/>
                    </a:lnTo>
                    <a:lnTo>
                      <a:pt x="145" y="82"/>
                    </a:lnTo>
                    <a:lnTo>
                      <a:pt x="156" y="70"/>
                    </a:lnTo>
                    <a:lnTo>
                      <a:pt x="166" y="58"/>
                    </a:lnTo>
                    <a:lnTo>
                      <a:pt x="177" y="47"/>
                    </a:lnTo>
                    <a:lnTo>
                      <a:pt x="189" y="37"/>
                    </a:lnTo>
                    <a:lnTo>
                      <a:pt x="162" y="0"/>
                    </a:lnTo>
                    <a:lnTo>
                      <a:pt x="146" y="12"/>
                    </a:lnTo>
                    <a:lnTo>
                      <a:pt x="133" y="25"/>
                    </a:lnTo>
                    <a:lnTo>
                      <a:pt x="120" y="39"/>
                    </a:lnTo>
                    <a:lnTo>
                      <a:pt x="109" y="53"/>
                    </a:lnTo>
                    <a:lnTo>
                      <a:pt x="97" y="69"/>
                    </a:lnTo>
                    <a:lnTo>
                      <a:pt x="87" y="84"/>
                    </a:lnTo>
                    <a:lnTo>
                      <a:pt x="78" y="100"/>
                    </a:lnTo>
                    <a:lnTo>
                      <a:pt x="68" y="117"/>
                    </a:lnTo>
                    <a:lnTo>
                      <a:pt x="51" y="149"/>
                    </a:lnTo>
                    <a:lnTo>
                      <a:pt x="34" y="182"/>
                    </a:lnTo>
                    <a:lnTo>
                      <a:pt x="18" y="214"/>
                    </a:lnTo>
                    <a:lnTo>
                      <a:pt x="0" y="244"/>
                    </a:lnTo>
                    <a:lnTo>
                      <a:pt x="0" y="244"/>
                    </a:lnTo>
                    <a:lnTo>
                      <a:pt x="38" y="26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2" name="Freeform 412"/>
              <p:cNvSpPr>
                <a:spLocks/>
              </p:cNvSpPr>
              <p:nvPr/>
            </p:nvSpPr>
            <p:spPr bwMode="auto">
              <a:xfrm>
                <a:off x="3023" y="2666"/>
                <a:ext cx="39" cy="58"/>
              </a:xfrm>
              <a:custGeom>
                <a:avLst/>
                <a:gdLst>
                  <a:gd name="T0" fmla="*/ 35 w 235"/>
                  <a:gd name="T1" fmla="*/ 331 h 331"/>
                  <a:gd name="T2" fmla="*/ 35 w 235"/>
                  <a:gd name="T3" fmla="*/ 331 h 331"/>
                  <a:gd name="T4" fmla="*/ 50 w 235"/>
                  <a:gd name="T5" fmla="*/ 313 h 331"/>
                  <a:gd name="T6" fmla="*/ 65 w 235"/>
                  <a:gd name="T7" fmla="*/ 295 h 331"/>
                  <a:gd name="T8" fmla="*/ 78 w 235"/>
                  <a:gd name="T9" fmla="*/ 277 h 331"/>
                  <a:gd name="T10" fmla="*/ 91 w 235"/>
                  <a:gd name="T11" fmla="*/ 258 h 331"/>
                  <a:gd name="T12" fmla="*/ 117 w 235"/>
                  <a:gd name="T13" fmla="*/ 218 h 331"/>
                  <a:gd name="T14" fmla="*/ 141 w 235"/>
                  <a:gd name="T15" fmla="*/ 179 h 331"/>
                  <a:gd name="T16" fmla="*/ 165 w 235"/>
                  <a:gd name="T17" fmla="*/ 139 h 331"/>
                  <a:gd name="T18" fmla="*/ 188 w 235"/>
                  <a:gd name="T19" fmla="*/ 101 h 331"/>
                  <a:gd name="T20" fmla="*/ 212 w 235"/>
                  <a:gd name="T21" fmla="*/ 62 h 331"/>
                  <a:gd name="T22" fmla="*/ 235 w 235"/>
                  <a:gd name="T23" fmla="*/ 25 h 331"/>
                  <a:gd name="T24" fmla="*/ 197 w 235"/>
                  <a:gd name="T25" fmla="*/ 0 h 331"/>
                  <a:gd name="T26" fmla="*/ 173 w 235"/>
                  <a:gd name="T27" fmla="*/ 37 h 331"/>
                  <a:gd name="T28" fmla="*/ 149 w 235"/>
                  <a:gd name="T29" fmla="*/ 77 h 331"/>
                  <a:gd name="T30" fmla="*/ 125 w 235"/>
                  <a:gd name="T31" fmla="*/ 116 h 331"/>
                  <a:gd name="T32" fmla="*/ 102 w 235"/>
                  <a:gd name="T33" fmla="*/ 155 h 331"/>
                  <a:gd name="T34" fmla="*/ 78 w 235"/>
                  <a:gd name="T35" fmla="*/ 194 h 331"/>
                  <a:gd name="T36" fmla="*/ 53 w 235"/>
                  <a:gd name="T37" fmla="*/ 232 h 331"/>
                  <a:gd name="T38" fmla="*/ 41 w 235"/>
                  <a:gd name="T39" fmla="*/ 250 h 331"/>
                  <a:gd name="T40" fmla="*/ 27 w 235"/>
                  <a:gd name="T41" fmla="*/ 268 h 331"/>
                  <a:gd name="T42" fmla="*/ 14 w 235"/>
                  <a:gd name="T43" fmla="*/ 284 h 331"/>
                  <a:gd name="T44" fmla="*/ 0 w 235"/>
                  <a:gd name="T45" fmla="*/ 301 h 331"/>
                  <a:gd name="T46" fmla="*/ 0 w 235"/>
                  <a:gd name="T47" fmla="*/ 300 h 331"/>
                  <a:gd name="T48" fmla="*/ 35 w 235"/>
                  <a:gd name="T4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31">
                    <a:moveTo>
                      <a:pt x="35" y="331"/>
                    </a:moveTo>
                    <a:lnTo>
                      <a:pt x="35" y="331"/>
                    </a:lnTo>
                    <a:lnTo>
                      <a:pt x="50" y="313"/>
                    </a:lnTo>
                    <a:lnTo>
                      <a:pt x="65" y="295"/>
                    </a:lnTo>
                    <a:lnTo>
                      <a:pt x="78" y="277"/>
                    </a:lnTo>
                    <a:lnTo>
                      <a:pt x="91" y="258"/>
                    </a:lnTo>
                    <a:lnTo>
                      <a:pt x="117" y="218"/>
                    </a:lnTo>
                    <a:lnTo>
                      <a:pt x="141" y="179"/>
                    </a:lnTo>
                    <a:lnTo>
                      <a:pt x="165" y="139"/>
                    </a:lnTo>
                    <a:lnTo>
                      <a:pt x="188" y="101"/>
                    </a:lnTo>
                    <a:lnTo>
                      <a:pt x="212" y="62"/>
                    </a:lnTo>
                    <a:lnTo>
                      <a:pt x="235" y="25"/>
                    </a:lnTo>
                    <a:lnTo>
                      <a:pt x="197" y="0"/>
                    </a:lnTo>
                    <a:lnTo>
                      <a:pt x="173" y="37"/>
                    </a:lnTo>
                    <a:lnTo>
                      <a:pt x="149" y="77"/>
                    </a:lnTo>
                    <a:lnTo>
                      <a:pt x="125" y="116"/>
                    </a:lnTo>
                    <a:lnTo>
                      <a:pt x="102" y="155"/>
                    </a:lnTo>
                    <a:lnTo>
                      <a:pt x="78" y="194"/>
                    </a:lnTo>
                    <a:lnTo>
                      <a:pt x="53" y="232"/>
                    </a:lnTo>
                    <a:lnTo>
                      <a:pt x="41" y="250"/>
                    </a:lnTo>
                    <a:lnTo>
                      <a:pt x="27" y="268"/>
                    </a:lnTo>
                    <a:lnTo>
                      <a:pt x="14" y="284"/>
                    </a:lnTo>
                    <a:lnTo>
                      <a:pt x="0" y="301"/>
                    </a:lnTo>
                    <a:lnTo>
                      <a:pt x="0" y="300"/>
                    </a:lnTo>
                    <a:lnTo>
                      <a:pt x="35" y="33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3" name="Freeform 413"/>
              <p:cNvSpPr>
                <a:spLocks/>
              </p:cNvSpPr>
              <p:nvPr/>
            </p:nvSpPr>
            <p:spPr bwMode="auto">
              <a:xfrm>
                <a:off x="3000" y="2718"/>
                <a:ext cx="29" cy="24"/>
              </a:xfrm>
              <a:custGeom>
                <a:avLst/>
                <a:gdLst>
                  <a:gd name="T0" fmla="*/ 3 w 179"/>
                  <a:gd name="T1" fmla="*/ 137 h 137"/>
                  <a:gd name="T2" fmla="*/ 3 w 179"/>
                  <a:gd name="T3" fmla="*/ 137 h 137"/>
                  <a:gd name="T4" fmla="*/ 17 w 179"/>
                  <a:gd name="T5" fmla="*/ 136 h 137"/>
                  <a:gd name="T6" fmla="*/ 30 w 179"/>
                  <a:gd name="T7" fmla="*/ 132 h 137"/>
                  <a:gd name="T8" fmla="*/ 43 w 179"/>
                  <a:gd name="T9" fmla="*/ 128 h 137"/>
                  <a:gd name="T10" fmla="*/ 56 w 179"/>
                  <a:gd name="T11" fmla="*/ 124 h 137"/>
                  <a:gd name="T12" fmla="*/ 68 w 179"/>
                  <a:gd name="T13" fmla="*/ 119 h 137"/>
                  <a:gd name="T14" fmla="*/ 80 w 179"/>
                  <a:gd name="T15" fmla="*/ 113 h 137"/>
                  <a:gd name="T16" fmla="*/ 92 w 179"/>
                  <a:gd name="T17" fmla="*/ 106 h 137"/>
                  <a:gd name="T18" fmla="*/ 104 w 179"/>
                  <a:gd name="T19" fmla="*/ 98 h 137"/>
                  <a:gd name="T20" fmla="*/ 125 w 179"/>
                  <a:gd name="T21" fmla="*/ 83 h 137"/>
                  <a:gd name="T22" fmla="*/ 144 w 179"/>
                  <a:gd name="T23" fmla="*/ 66 h 137"/>
                  <a:gd name="T24" fmla="*/ 163 w 179"/>
                  <a:gd name="T25" fmla="*/ 49 h 137"/>
                  <a:gd name="T26" fmla="*/ 179 w 179"/>
                  <a:gd name="T27" fmla="*/ 31 h 137"/>
                  <a:gd name="T28" fmla="*/ 144 w 179"/>
                  <a:gd name="T29" fmla="*/ 0 h 137"/>
                  <a:gd name="T30" fmla="*/ 129 w 179"/>
                  <a:gd name="T31" fmla="*/ 16 h 137"/>
                  <a:gd name="T32" fmla="*/ 113 w 179"/>
                  <a:gd name="T33" fmla="*/ 31 h 137"/>
                  <a:gd name="T34" fmla="*/ 96 w 179"/>
                  <a:gd name="T35" fmla="*/ 47 h 137"/>
                  <a:gd name="T36" fmla="*/ 77 w 179"/>
                  <a:gd name="T37" fmla="*/ 60 h 137"/>
                  <a:gd name="T38" fmla="*/ 68 w 179"/>
                  <a:gd name="T39" fmla="*/ 66 h 137"/>
                  <a:gd name="T40" fmla="*/ 59 w 179"/>
                  <a:gd name="T41" fmla="*/ 72 h 137"/>
                  <a:gd name="T42" fmla="*/ 49 w 179"/>
                  <a:gd name="T43" fmla="*/ 77 h 137"/>
                  <a:gd name="T44" fmla="*/ 38 w 179"/>
                  <a:gd name="T45" fmla="*/ 80 h 137"/>
                  <a:gd name="T46" fmla="*/ 29 w 179"/>
                  <a:gd name="T47" fmla="*/ 84 h 137"/>
                  <a:gd name="T48" fmla="*/ 19 w 179"/>
                  <a:gd name="T49" fmla="*/ 88 h 137"/>
                  <a:gd name="T50" fmla="*/ 9 w 179"/>
                  <a:gd name="T51" fmla="*/ 89 h 137"/>
                  <a:gd name="T52" fmla="*/ 0 w 179"/>
                  <a:gd name="T53" fmla="*/ 90 h 137"/>
                  <a:gd name="T54" fmla="*/ 0 w 179"/>
                  <a:gd name="T55" fmla="*/ 90 h 137"/>
                  <a:gd name="T56" fmla="*/ 3 w 179"/>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37">
                    <a:moveTo>
                      <a:pt x="3" y="137"/>
                    </a:moveTo>
                    <a:lnTo>
                      <a:pt x="3" y="137"/>
                    </a:lnTo>
                    <a:lnTo>
                      <a:pt x="17" y="136"/>
                    </a:lnTo>
                    <a:lnTo>
                      <a:pt x="30" y="132"/>
                    </a:lnTo>
                    <a:lnTo>
                      <a:pt x="43" y="128"/>
                    </a:lnTo>
                    <a:lnTo>
                      <a:pt x="56" y="124"/>
                    </a:lnTo>
                    <a:lnTo>
                      <a:pt x="68" y="119"/>
                    </a:lnTo>
                    <a:lnTo>
                      <a:pt x="80" y="113"/>
                    </a:lnTo>
                    <a:lnTo>
                      <a:pt x="92" y="106"/>
                    </a:lnTo>
                    <a:lnTo>
                      <a:pt x="104" y="98"/>
                    </a:lnTo>
                    <a:lnTo>
                      <a:pt x="125" y="83"/>
                    </a:lnTo>
                    <a:lnTo>
                      <a:pt x="144" y="66"/>
                    </a:lnTo>
                    <a:lnTo>
                      <a:pt x="163" y="49"/>
                    </a:lnTo>
                    <a:lnTo>
                      <a:pt x="179" y="31"/>
                    </a:lnTo>
                    <a:lnTo>
                      <a:pt x="144" y="0"/>
                    </a:lnTo>
                    <a:lnTo>
                      <a:pt x="129" y="16"/>
                    </a:lnTo>
                    <a:lnTo>
                      <a:pt x="113" y="31"/>
                    </a:lnTo>
                    <a:lnTo>
                      <a:pt x="96" y="47"/>
                    </a:lnTo>
                    <a:lnTo>
                      <a:pt x="77" y="60"/>
                    </a:lnTo>
                    <a:lnTo>
                      <a:pt x="68" y="66"/>
                    </a:lnTo>
                    <a:lnTo>
                      <a:pt x="59" y="72"/>
                    </a:lnTo>
                    <a:lnTo>
                      <a:pt x="49" y="77"/>
                    </a:lnTo>
                    <a:lnTo>
                      <a:pt x="38" y="80"/>
                    </a:lnTo>
                    <a:lnTo>
                      <a:pt x="29" y="84"/>
                    </a:lnTo>
                    <a:lnTo>
                      <a:pt x="19" y="88"/>
                    </a:lnTo>
                    <a:lnTo>
                      <a:pt x="9" y="89"/>
                    </a:lnTo>
                    <a:lnTo>
                      <a:pt x="0" y="90"/>
                    </a:lnTo>
                    <a:lnTo>
                      <a:pt x="0" y="90"/>
                    </a:lnTo>
                    <a:lnTo>
                      <a:pt x="3" y="1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4" name="Freeform 414"/>
              <p:cNvSpPr>
                <a:spLocks/>
              </p:cNvSpPr>
              <p:nvPr/>
            </p:nvSpPr>
            <p:spPr bwMode="auto">
              <a:xfrm>
                <a:off x="2947" y="2725"/>
                <a:ext cx="53" cy="17"/>
              </a:xfrm>
              <a:custGeom>
                <a:avLst/>
                <a:gdLst>
                  <a:gd name="T0" fmla="*/ 0 w 322"/>
                  <a:gd name="T1" fmla="*/ 43 h 101"/>
                  <a:gd name="T2" fmla="*/ 0 w 322"/>
                  <a:gd name="T3" fmla="*/ 43 h 101"/>
                  <a:gd name="T4" fmla="*/ 38 w 322"/>
                  <a:gd name="T5" fmla="*/ 58 h 101"/>
                  <a:gd name="T6" fmla="*/ 78 w 322"/>
                  <a:gd name="T7" fmla="*/ 70 h 101"/>
                  <a:gd name="T8" fmla="*/ 118 w 322"/>
                  <a:gd name="T9" fmla="*/ 81 h 101"/>
                  <a:gd name="T10" fmla="*/ 159 w 322"/>
                  <a:gd name="T11" fmla="*/ 89 h 101"/>
                  <a:gd name="T12" fmla="*/ 200 w 322"/>
                  <a:gd name="T13" fmla="*/ 96 h 101"/>
                  <a:gd name="T14" fmla="*/ 241 w 322"/>
                  <a:gd name="T15" fmla="*/ 100 h 101"/>
                  <a:gd name="T16" fmla="*/ 261 w 322"/>
                  <a:gd name="T17" fmla="*/ 101 h 101"/>
                  <a:gd name="T18" fmla="*/ 282 w 322"/>
                  <a:gd name="T19" fmla="*/ 101 h 101"/>
                  <a:gd name="T20" fmla="*/ 302 w 322"/>
                  <a:gd name="T21" fmla="*/ 101 h 101"/>
                  <a:gd name="T22" fmla="*/ 322 w 322"/>
                  <a:gd name="T23" fmla="*/ 100 h 101"/>
                  <a:gd name="T24" fmla="*/ 319 w 322"/>
                  <a:gd name="T25" fmla="*/ 53 h 101"/>
                  <a:gd name="T26" fmla="*/ 301 w 322"/>
                  <a:gd name="T27" fmla="*/ 54 h 101"/>
                  <a:gd name="T28" fmla="*/ 282 w 322"/>
                  <a:gd name="T29" fmla="*/ 54 h 101"/>
                  <a:gd name="T30" fmla="*/ 264 w 322"/>
                  <a:gd name="T31" fmla="*/ 54 h 101"/>
                  <a:gd name="T32" fmla="*/ 244 w 322"/>
                  <a:gd name="T33" fmla="*/ 53 h 101"/>
                  <a:gd name="T34" fmla="*/ 206 w 322"/>
                  <a:gd name="T35" fmla="*/ 49 h 101"/>
                  <a:gd name="T36" fmla="*/ 168 w 322"/>
                  <a:gd name="T37" fmla="*/ 43 h 101"/>
                  <a:gd name="T38" fmla="*/ 129 w 322"/>
                  <a:gd name="T39" fmla="*/ 36 h 101"/>
                  <a:gd name="T40" fmla="*/ 91 w 322"/>
                  <a:gd name="T41" fmla="*/ 25 h 101"/>
                  <a:gd name="T42" fmla="*/ 54 w 322"/>
                  <a:gd name="T43" fmla="*/ 13 h 101"/>
                  <a:gd name="T44" fmla="*/ 18 w 322"/>
                  <a:gd name="T45" fmla="*/ 0 h 101"/>
                  <a:gd name="T46" fmla="*/ 18 w 322"/>
                  <a:gd name="T47" fmla="*/ 0 h 101"/>
                  <a:gd name="T48" fmla="*/ 0 w 322"/>
                  <a:gd name="T49"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101">
                    <a:moveTo>
                      <a:pt x="0" y="43"/>
                    </a:moveTo>
                    <a:lnTo>
                      <a:pt x="0" y="43"/>
                    </a:lnTo>
                    <a:lnTo>
                      <a:pt x="38" y="58"/>
                    </a:lnTo>
                    <a:lnTo>
                      <a:pt x="78" y="70"/>
                    </a:lnTo>
                    <a:lnTo>
                      <a:pt x="118" y="81"/>
                    </a:lnTo>
                    <a:lnTo>
                      <a:pt x="159" y="89"/>
                    </a:lnTo>
                    <a:lnTo>
                      <a:pt x="200" y="96"/>
                    </a:lnTo>
                    <a:lnTo>
                      <a:pt x="241" y="100"/>
                    </a:lnTo>
                    <a:lnTo>
                      <a:pt x="261" y="101"/>
                    </a:lnTo>
                    <a:lnTo>
                      <a:pt x="282" y="101"/>
                    </a:lnTo>
                    <a:lnTo>
                      <a:pt x="302" y="101"/>
                    </a:lnTo>
                    <a:lnTo>
                      <a:pt x="322" y="100"/>
                    </a:lnTo>
                    <a:lnTo>
                      <a:pt x="319" y="53"/>
                    </a:lnTo>
                    <a:lnTo>
                      <a:pt x="301" y="54"/>
                    </a:lnTo>
                    <a:lnTo>
                      <a:pt x="282" y="54"/>
                    </a:lnTo>
                    <a:lnTo>
                      <a:pt x="264" y="54"/>
                    </a:lnTo>
                    <a:lnTo>
                      <a:pt x="244" y="53"/>
                    </a:lnTo>
                    <a:lnTo>
                      <a:pt x="206" y="49"/>
                    </a:lnTo>
                    <a:lnTo>
                      <a:pt x="168" y="43"/>
                    </a:lnTo>
                    <a:lnTo>
                      <a:pt x="129" y="36"/>
                    </a:lnTo>
                    <a:lnTo>
                      <a:pt x="91" y="25"/>
                    </a:lnTo>
                    <a:lnTo>
                      <a:pt x="54" y="13"/>
                    </a:lnTo>
                    <a:lnTo>
                      <a:pt x="18" y="0"/>
                    </a:lnTo>
                    <a:lnTo>
                      <a:pt x="18" y="0"/>
                    </a:lnTo>
                    <a:lnTo>
                      <a:pt x="0" y="4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5" name="Freeform 415"/>
              <p:cNvSpPr>
                <a:spLocks/>
              </p:cNvSpPr>
              <p:nvPr/>
            </p:nvSpPr>
            <p:spPr bwMode="auto">
              <a:xfrm>
                <a:off x="2880" y="2683"/>
                <a:ext cx="70" cy="49"/>
              </a:xfrm>
              <a:custGeom>
                <a:avLst/>
                <a:gdLst>
                  <a:gd name="T0" fmla="*/ 0 w 428"/>
                  <a:gd name="T1" fmla="*/ 39 h 282"/>
                  <a:gd name="T2" fmla="*/ 0 w 428"/>
                  <a:gd name="T3" fmla="*/ 39 h 282"/>
                  <a:gd name="T4" fmla="*/ 48 w 428"/>
                  <a:gd name="T5" fmla="*/ 71 h 282"/>
                  <a:gd name="T6" fmla="*/ 98 w 428"/>
                  <a:gd name="T7" fmla="*/ 105 h 282"/>
                  <a:gd name="T8" fmla="*/ 148 w 428"/>
                  <a:gd name="T9" fmla="*/ 137 h 282"/>
                  <a:gd name="T10" fmla="*/ 198 w 428"/>
                  <a:gd name="T11" fmla="*/ 171 h 282"/>
                  <a:gd name="T12" fmla="*/ 250 w 428"/>
                  <a:gd name="T13" fmla="*/ 202 h 282"/>
                  <a:gd name="T14" fmla="*/ 303 w 428"/>
                  <a:gd name="T15" fmla="*/ 231 h 282"/>
                  <a:gd name="T16" fmla="*/ 329 w 428"/>
                  <a:gd name="T17" fmla="*/ 245 h 282"/>
                  <a:gd name="T18" fmla="*/ 356 w 428"/>
                  <a:gd name="T19" fmla="*/ 258 h 282"/>
                  <a:gd name="T20" fmla="*/ 383 w 428"/>
                  <a:gd name="T21" fmla="*/ 270 h 282"/>
                  <a:gd name="T22" fmla="*/ 410 w 428"/>
                  <a:gd name="T23" fmla="*/ 282 h 282"/>
                  <a:gd name="T24" fmla="*/ 428 w 428"/>
                  <a:gd name="T25" fmla="*/ 239 h 282"/>
                  <a:gd name="T26" fmla="*/ 401 w 428"/>
                  <a:gd name="T27" fmla="*/ 228 h 282"/>
                  <a:gd name="T28" fmla="*/ 376 w 428"/>
                  <a:gd name="T29" fmla="*/ 216 h 282"/>
                  <a:gd name="T30" fmla="*/ 351 w 428"/>
                  <a:gd name="T31" fmla="*/ 203 h 282"/>
                  <a:gd name="T32" fmla="*/ 326 w 428"/>
                  <a:gd name="T33" fmla="*/ 190 h 282"/>
                  <a:gd name="T34" fmla="*/ 274 w 428"/>
                  <a:gd name="T35" fmla="*/ 161 h 282"/>
                  <a:gd name="T36" fmla="*/ 224 w 428"/>
                  <a:gd name="T37" fmla="*/ 131 h 282"/>
                  <a:gd name="T38" fmla="*/ 173 w 428"/>
                  <a:gd name="T39" fmla="*/ 99 h 282"/>
                  <a:gd name="T40" fmla="*/ 124 w 428"/>
                  <a:gd name="T41" fmla="*/ 66 h 282"/>
                  <a:gd name="T42" fmla="*/ 75 w 428"/>
                  <a:gd name="T43" fmla="*/ 33 h 282"/>
                  <a:gd name="T44" fmla="*/ 26 w 428"/>
                  <a:gd name="T45" fmla="*/ 0 h 282"/>
                  <a:gd name="T46" fmla="*/ 26 w 428"/>
                  <a:gd name="T47" fmla="*/ 0 h 282"/>
                  <a:gd name="T48" fmla="*/ 0 w 428"/>
                  <a:gd name="T49" fmla="*/ 3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8" h="282">
                    <a:moveTo>
                      <a:pt x="0" y="39"/>
                    </a:moveTo>
                    <a:lnTo>
                      <a:pt x="0" y="39"/>
                    </a:lnTo>
                    <a:lnTo>
                      <a:pt x="48" y="71"/>
                    </a:lnTo>
                    <a:lnTo>
                      <a:pt x="98" y="105"/>
                    </a:lnTo>
                    <a:lnTo>
                      <a:pt x="148" y="137"/>
                    </a:lnTo>
                    <a:lnTo>
                      <a:pt x="198" y="171"/>
                    </a:lnTo>
                    <a:lnTo>
                      <a:pt x="250" y="202"/>
                    </a:lnTo>
                    <a:lnTo>
                      <a:pt x="303" y="231"/>
                    </a:lnTo>
                    <a:lnTo>
                      <a:pt x="329" y="245"/>
                    </a:lnTo>
                    <a:lnTo>
                      <a:pt x="356" y="258"/>
                    </a:lnTo>
                    <a:lnTo>
                      <a:pt x="383" y="270"/>
                    </a:lnTo>
                    <a:lnTo>
                      <a:pt x="410" y="282"/>
                    </a:lnTo>
                    <a:lnTo>
                      <a:pt x="428" y="239"/>
                    </a:lnTo>
                    <a:lnTo>
                      <a:pt x="401" y="228"/>
                    </a:lnTo>
                    <a:lnTo>
                      <a:pt x="376" y="216"/>
                    </a:lnTo>
                    <a:lnTo>
                      <a:pt x="351" y="203"/>
                    </a:lnTo>
                    <a:lnTo>
                      <a:pt x="326" y="190"/>
                    </a:lnTo>
                    <a:lnTo>
                      <a:pt x="274" y="161"/>
                    </a:lnTo>
                    <a:lnTo>
                      <a:pt x="224" y="131"/>
                    </a:lnTo>
                    <a:lnTo>
                      <a:pt x="173" y="99"/>
                    </a:lnTo>
                    <a:lnTo>
                      <a:pt x="124" y="66"/>
                    </a:lnTo>
                    <a:lnTo>
                      <a:pt x="75" y="33"/>
                    </a:lnTo>
                    <a:lnTo>
                      <a:pt x="26" y="0"/>
                    </a:lnTo>
                    <a:lnTo>
                      <a:pt x="26" y="0"/>
                    </a:lnTo>
                    <a:lnTo>
                      <a:pt x="0" y="3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6" name="Freeform 416"/>
              <p:cNvSpPr>
                <a:spLocks/>
              </p:cNvSpPr>
              <p:nvPr/>
            </p:nvSpPr>
            <p:spPr bwMode="auto">
              <a:xfrm>
                <a:off x="2824" y="2635"/>
                <a:ext cx="60" cy="55"/>
              </a:xfrm>
              <a:custGeom>
                <a:avLst/>
                <a:gdLst>
                  <a:gd name="T0" fmla="*/ 0 w 366"/>
                  <a:gd name="T1" fmla="*/ 46 h 315"/>
                  <a:gd name="T2" fmla="*/ 0 w 366"/>
                  <a:gd name="T3" fmla="*/ 46 h 315"/>
                  <a:gd name="T4" fmla="*/ 12 w 366"/>
                  <a:gd name="T5" fmla="*/ 49 h 315"/>
                  <a:gd name="T6" fmla="*/ 24 w 366"/>
                  <a:gd name="T7" fmla="*/ 53 h 315"/>
                  <a:gd name="T8" fmla="*/ 34 w 366"/>
                  <a:gd name="T9" fmla="*/ 58 h 315"/>
                  <a:gd name="T10" fmla="*/ 45 w 366"/>
                  <a:gd name="T11" fmla="*/ 63 h 315"/>
                  <a:gd name="T12" fmla="*/ 68 w 366"/>
                  <a:gd name="T13" fmla="*/ 75 h 315"/>
                  <a:gd name="T14" fmla="*/ 88 w 366"/>
                  <a:gd name="T15" fmla="*/ 88 h 315"/>
                  <a:gd name="T16" fmla="*/ 110 w 366"/>
                  <a:gd name="T17" fmla="*/ 104 h 315"/>
                  <a:gd name="T18" fmla="*/ 130 w 366"/>
                  <a:gd name="T19" fmla="*/ 120 h 315"/>
                  <a:gd name="T20" fmla="*/ 150 w 366"/>
                  <a:gd name="T21" fmla="*/ 140 h 315"/>
                  <a:gd name="T22" fmla="*/ 170 w 366"/>
                  <a:gd name="T23" fmla="*/ 159 h 315"/>
                  <a:gd name="T24" fmla="*/ 211 w 366"/>
                  <a:gd name="T25" fmla="*/ 200 h 315"/>
                  <a:gd name="T26" fmla="*/ 250 w 366"/>
                  <a:gd name="T27" fmla="*/ 240 h 315"/>
                  <a:gd name="T28" fmla="*/ 272 w 366"/>
                  <a:gd name="T29" fmla="*/ 261 h 315"/>
                  <a:gd name="T30" fmla="*/ 294 w 366"/>
                  <a:gd name="T31" fmla="*/ 280 h 315"/>
                  <a:gd name="T32" fmla="*/ 316 w 366"/>
                  <a:gd name="T33" fmla="*/ 298 h 315"/>
                  <a:gd name="T34" fmla="*/ 340 w 366"/>
                  <a:gd name="T35" fmla="*/ 315 h 315"/>
                  <a:gd name="T36" fmla="*/ 366 w 366"/>
                  <a:gd name="T37" fmla="*/ 276 h 315"/>
                  <a:gd name="T38" fmla="*/ 345 w 366"/>
                  <a:gd name="T39" fmla="*/ 261 h 315"/>
                  <a:gd name="T40" fmla="*/ 324 w 366"/>
                  <a:gd name="T41" fmla="*/ 244 h 315"/>
                  <a:gd name="T42" fmla="*/ 303 w 366"/>
                  <a:gd name="T43" fmla="*/ 226 h 315"/>
                  <a:gd name="T44" fmla="*/ 284 w 366"/>
                  <a:gd name="T45" fmla="*/ 207 h 315"/>
                  <a:gd name="T46" fmla="*/ 243 w 366"/>
                  <a:gd name="T47" fmla="*/ 166 h 315"/>
                  <a:gd name="T48" fmla="*/ 204 w 366"/>
                  <a:gd name="T49" fmla="*/ 125 h 315"/>
                  <a:gd name="T50" fmla="*/ 182 w 366"/>
                  <a:gd name="T51" fmla="*/ 105 h 315"/>
                  <a:gd name="T52" fmla="*/ 160 w 366"/>
                  <a:gd name="T53" fmla="*/ 85 h 315"/>
                  <a:gd name="T54" fmla="*/ 139 w 366"/>
                  <a:gd name="T55" fmla="*/ 67 h 315"/>
                  <a:gd name="T56" fmla="*/ 116 w 366"/>
                  <a:gd name="T57" fmla="*/ 49 h 315"/>
                  <a:gd name="T58" fmla="*/ 92 w 366"/>
                  <a:gd name="T59" fmla="*/ 34 h 315"/>
                  <a:gd name="T60" fmla="*/ 67 w 366"/>
                  <a:gd name="T61" fmla="*/ 21 h 315"/>
                  <a:gd name="T62" fmla="*/ 54 w 366"/>
                  <a:gd name="T63" fmla="*/ 15 h 315"/>
                  <a:gd name="T64" fmla="*/ 39 w 366"/>
                  <a:gd name="T65" fmla="*/ 9 h 315"/>
                  <a:gd name="T66" fmla="*/ 26 w 366"/>
                  <a:gd name="T67" fmla="*/ 4 h 315"/>
                  <a:gd name="T68" fmla="*/ 12 w 366"/>
                  <a:gd name="T69" fmla="*/ 0 h 315"/>
                  <a:gd name="T70" fmla="*/ 12 w 366"/>
                  <a:gd name="T71" fmla="*/ 0 h 315"/>
                  <a:gd name="T72" fmla="*/ 0 w 366"/>
                  <a:gd name="T73" fmla="*/ 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315">
                    <a:moveTo>
                      <a:pt x="0" y="46"/>
                    </a:moveTo>
                    <a:lnTo>
                      <a:pt x="0" y="46"/>
                    </a:lnTo>
                    <a:lnTo>
                      <a:pt x="12" y="49"/>
                    </a:lnTo>
                    <a:lnTo>
                      <a:pt x="24" y="53"/>
                    </a:lnTo>
                    <a:lnTo>
                      <a:pt x="34" y="58"/>
                    </a:lnTo>
                    <a:lnTo>
                      <a:pt x="45" y="63"/>
                    </a:lnTo>
                    <a:lnTo>
                      <a:pt x="68" y="75"/>
                    </a:lnTo>
                    <a:lnTo>
                      <a:pt x="88" y="88"/>
                    </a:lnTo>
                    <a:lnTo>
                      <a:pt x="110" y="104"/>
                    </a:lnTo>
                    <a:lnTo>
                      <a:pt x="130" y="120"/>
                    </a:lnTo>
                    <a:lnTo>
                      <a:pt x="150" y="140"/>
                    </a:lnTo>
                    <a:lnTo>
                      <a:pt x="170" y="159"/>
                    </a:lnTo>
                    <a:lnTo>
                      <a:pt x="211" y="200"/>
                    </a:lnTo>
                    <a:lnTo>
                      <a:pt x="250" y="240"/>
                    </a:lnTo>
                    <a:lnTo>
                      <a:pt x="272" y="261"/>
                    </a:lnTo>
                    <a:lnTo>
                      <a:pt x="294" y="280"/>
                    </a:lnTo>
                    <a:lnTo>
                      <a:pt x="316" y="298"/>
                    </a:lnTo>
                    <a:lnTo>
                      <a:pt x="340" y="315"/>
                    </a:lnTo>
                    <a:lnTo>
                      <a:pt x="366" y="276"/>
                    </a:lnTo>
                    <a:lnTo>
                      <a:pt x="345" y="261"/>
                    </a:lnTo>
                    <a:lnTo>
                      <a:pt x="324" y="244"/>
                    </a:lnTo>
                    <a:lnTo>
                      <a:pt x="303" y="226"/>
                    </a:lnTo>
                    <a:lnTo>
                      <a:pt x="284" y="207"/>
                    </a:lnTo>
                    <a:lnTo>
                      <a:pt x="243" y="166"/>
                    </a:lnTo>
                    <a:lnTo>
                      <a:pt x="204" y="125"/>
                    </a:lnTo>
                    <a:lnTo>
                      <a:pt x="182" y="105"/>
                    </a:lnTo>
                    <a:lnTo>
                      <a:pt x="160" y="85"/>
                    </a:lnTo>
                    <a:lnTo>
                      <a:pt x="139" y="67"/>
                    </a:lnTo>
                    <a:lnTo>
                      <a:pt x="116" y="49"/>
                    </a:lnTo>
                    <a:lnTo>
                      <a:pt x="92" y="34"/>
                    </a:lnTo>
                    <a:lnTo>
                      <a:pt x="67" y="21"/>
                    </a:lnTo>
                    <a:lnTo>
                      <a:pt x="54" y="15"/>
                    </a:lnTo>
                    <a:lnTo>
                      <a:pt x="39" y="9"/>
                    </a:lnTo>
                    <a:lnTo>
                      <a:pt x="26" y="4"/>
                    </a:lnTo>
                    <a:lnTo>
                      <a:pt x="12" y="0"/>
                    </a:lnTo>
                    <a:lnTo>
                      <a:pt x="12" y="0"/>
                    </a:lnTo>
                    <a:lnTo>
                      <a:pt x="0" y="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7" name="Freeform 417"/>
              <p:cNvSpPr>
                <a:spLocks/>
              </p:cNvSpPr>
              <p:nvPr/>
            </p:nvSpPr>
            <p:spPr bwMode="auto">
              <a:xfrm>
                <a:off x="2709" y="2631"/>
                <a:ext cx="117" cy="12"/>
              </a:xfrm>
              <a:custGeom>
                <a:avLst/>
                <a:gdLst>
                  <a:gd name="T0" fmla="*/ 0 w 707"/>
                  <a:gd name="T1" fmla="*/ 62 h 69"/>
                  <a:gd name="T2" fmla="*/ 0 w 707"/>
                  <a:gd name="T3" fmla="*/ 62 h 69"/>
                  <a:gd name="T4" fmla="*/ 44 w 707"/>
                  <a:gd name="T5" fmla="*/ 65 h 69"/>
                  <a:gd name="T6" fmla="*/ 90 w 707"/>
                  <a:gd name="T7" fmla="*/ 68 h 69"/>
                  <a:gd name="T8" fmla="*/ 134 w 707"/>
                  <a:gd name="T9" fmla="*/ 68 h 69"/>
                  <a:gd name="T10" fmla="*/ 180 w 707"/>
                  <a:gd name="T11" fmla="*/ 66 h 69"/>
                  <a:gd name="T12" fmla="*/ 269 w 707"/>
                  <a:gd name="T13" fmla="*/ 60 h 69"/>
                  <a:gd name="T14" fmla="*/ 357 w 707"/>
                  <a:gd name="T15" fmla="*/ 53 h 69"/>
                  <a:gd name="T16" fmla="*/ 402 w 707"/>
                  <a:gd name="T17" fmla="*/ 51 h 69"/>
                  <a:gd name="T18" fmla="*/ 445 w 707"/>
                  <a:gd name="T19" fmla="*/ 48 h 69"/>
                  <a:gd name="T20" fmla="*/ 488 w 707"/>
                  <a:gd name="T21" fmla="*/ 47 h 69"/>
                  <a:gd name="T22" fmla="*/ 531 w 707"/>
                  <a:gd name="T23" fmla="*/ 47 h 69"/>
                  <a:gd name="T24" fmla="*/ 573 w 707"/>
                  <a:gd name="T25" fmla="*/ 50 h 69"/>
                  <a:gd name="T26" fmla="*/ 615 w 707"/>
                  <a:gd name="T27" fmla="*/ 53 h 69"/>
                  <a:gd name="T28" fmla="*/ 635 w 707"/>
                  <a:gd name="T29" fmla="*/ 56 h 69"/>
                  <a:gd name="T30" fmla="*/ 655 w 707"/>
                  <a:gd name="T31" fmla="*/ 59 h 69"/>
                  <a:gd name="T32" fmla="*/ 675 w 707"/>
                  <a:gd name="T33" fmla="*/ 64 h 69"/>
                  <a:gd name="T34" fmla="*/ 695 w 707"/>
                  <a:gd name="T35" fmla="*/ 69 h 69"/>
                  <a:gd name="T36" fmla="*/ 707 w 707"/>
                  <a:gd name="T37" fmla="*/ 23 h 69"/>
                  <a:gd name="T38" fmla="*/ 685 w 707"/>
                  <a:gd name="T39" fmla="*/ 18 h 69"/>
                  <a:gd name="T40" fmla="*/ 663 w 707"/>
                  <a:gd name="T41" fmla="*/ 14 h 69"/>
                  <a:gd name="T42" fmla="*/ 642 w 707"/>
                  <a:gd name="T43" fmla="*/ 10 h 69"/>
                  <a:gd name="T44" fmla="*/ 620 w 707"/>
                  <a:gd name="T45" fmla="*/ 6 h 69"/>
                  <a:gd name="T46" fmla="*/ 577 w 707"/>
                  <a:gd name="T47" fmla="*/ 3 h 69"/>
                  <a:gd name="T48" fmla="*/ 533 w 707"/>
                  <a:gd name="T49" fmla="*/ 0 h 69"/>
                  <a:gd name="T50" fmla="*/ 488 w 707"/>
                  <a:gd name="T51" fmla="*/ 0 h 69"/>
                  <a:gd name="T52" fmla="*/ 444 w 707"/>
                  <a:gd name="T53" fmla="*/ 2 h 69"/>
                  <a:gd name="T54" fmla="*/ 399 w 707"/>
                  <a:gd name="T55" fmla="*/ 4 h 69"/>
                  <a:gd name="T56" fmla="*/ 355 w 707"/>
                  <a:gd name="T57" fmla="*/ 8 h 69"/>
                  <a:gd name="T58" fmla="*/ 265 w 707"/>
                  <a:gd name="T59" fmla="*/ 14 h 69"/>
                  <a:gd name="T60" fmla="*/ 177 w 707"/>
                  <a:gd name="T61" fmla="*/ 20 h 69"/>
                  <a:gd name="T62" fmla="*/ 133 w 707"/>
                  <a:gd name="T63" fmla="*/ 21 h 69"/>
                  <a:gd name="T64" fmla="*/ 90 w 707"/>
                  <a:gd name="T65" fmla="*/ 21 h 69"/>
                  <a:gd name="T66" fmla="*/ 48 w 707"/>
                  <a:gd name="T67" fmla="*/ 18 h 69"/>
                  <a:gd name="T68" fmla="*/ 6 w 707"/>
                  <a:gd name="T69" fmla="*/ 15 h 69"/>
                  <a:gd name="T70" fmla="*/ 6 w 707"/>
                  <a:gd name="T71" fmla="*/ 15 h 69"/>
                  <a:gd name="T72" fmla="*/ 0 w 707"/>
                  <a:gd name="T73"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7" h="69">
                    <a:moveTo>
                      <a:pt x="0" y="62"/>
                    </a:moveTo>
                    <a:lnTo>
                      <a:pt x="0" y="62"/>
                    </a:lnTo>
                    <a:lnTo>
                      <a:pt x="44" y="65"/>
                    </a:lnTo>
                    <a:lnTo>
                      <a:pt x="90" y="68"/>
                    </a:lnTo>
                    <a:lnTo>
                      <a:pt x="134" y="68"/>
                    </a:lnTo>
                    <a:lnTo>
                      <a:pt x="180" y="66"/>
                    </a:lnTo>
                    <a:lnTo>
                      <a:pt x="269" y="60"/>
                    </a:lnTo>
                    <a:lnTo>
                      <a:pt x="357" y="53"/>
                    </a:lnTo>
                    <a:lnTo>
                      <a:pt x="402" y="51"/>
                    </a:lnTo>
                    <a:lnTo>
                      <a:pt x="445" y="48"/>
                    </a:lnTo>
                    <a:lnTo>
                      <a:pt x="488" y="47"/>
                    </a:lnTo>
                    <a:lnTo>
                      <a:pt x="531" y="47"/>
                    </a:lnTo>
                    <a:lnTo>
                      <a:pt x="573" y="50"/>
                    </a:lnTo>
                    <a:lnTo>
                      <a:pt x="615" y="53"/>
                    </a:lnTo>
                    <a:lnTo>
                      <a:pt x="635" y="56"/>
                    </a:lnTo>
                    <a:lnTo>
                      <a:pt x="655" y="59"/>
                    </a:lnTo>
                    <a:lnTo>
                      <a:pt x="675" y="64"/>
                    </a:lnTo>
                    <a:lnTo>
                      <a:pt x="695" y="69"/>
                    </a:lnTo>
                    <a:lnTo>
                      <a:pt x="707" y="23"/>
                    </a:lnTo>
                    <a:lnTo>
                      <a:pt x="685" y="18"/>
                    </a:lnTo>
                    <a:lnTo>
                      <a:pt x="663" y="14"/>
                    </a:lnTo>
                    <a:lnTo>
                      <a:pt x="642" y="10"/>
                    </a:lnTo>
                    <a:lnTo>
                      <a:pt x="620" y="6"/>
                    </a:lnTo>
                    <a:lnTo>
                      <a:pt x="577" y="3"/>
                    </a:lnTo>
                    <a:lnTo>
                      <a:pt x="533" y="0"/>
                    </a:lnTo>
                    <a:lnTo>
                      <a:pt x="488" y="0"/>
                    </a:lnTo>
                    <a:lnTo>
                      <a:pt x="444" y="2"/>
                    </a:lnTo>
                    <a:lnTo>
                      <a:pt x="399" y="4"/>
                    </a:lnTo>
                    <a:lnTo>
                      <a:pt x="355" y="8"/>
                    </a:lnTo>
                    <a:lnTo>
                      <a:pt x="265" y="14"/>
                    </a:lnTo>
                    <a:lnTo>
                      <a:pt x="177" y="20"/>
                    </a:lnTo>
                    <a:lnTo>
                      <a:pt x="133" y="21"/>
                    </a:lnTo>
                    <a:lnTo>
                      <a:pt x="90" y="21"/>
                    </a:lnTo>
                    <a:lnTo>
                      <a:pt x="48" y="18"/>
                    </a:lnTo>
                    <a:lnTo>
                      <a:pt x="6" y="15"/>
                    </a:lnTo>
                    <a:lnTo>
                      <a:pt x="6" y="15"/>
                    </a:lnTo>
                    <a:lnTo>
                      <a:pt x="0" y="6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8" name="Freeform 418"/>
              <p:cNvSpPr>
                <a:spLocks/>
              </p:cNvSpPr>
              <p:nvPr/>
            </p:nvSpPr>
            <p:spPr bwMode="auto">
              <a:xfrm>
                <a:off x="2660" y="2614"/>
                <a:ext cx="51" cy="28"/>
              </a:xfrm>
              <a:custGeom>
                <a:avLst/>
                <a:gdLst>
                  <a:gd name="T0" fmla="*/ 0 w 309"/>
                  <a:gd name="T1" fmla="*/ 38 h 160"/>
                  <a:gd name="T2" fmla="*/ 0 w 309"/>
                  <a:gd name="T3" fmla="*/ 38 h 160"/>
                  <a:gd name="T4" fmla="*/ 34 w 309"/>
                  <a:gd name="T5" fmla="*/ 61 h 160"/>
                  <a:gd name="T6" fmla="*/ 70 w 309"/>
                  <a:gd name="T7" fmla="*/ 82 h 160"/>
                  <a:gd name="T8" fmla="*/ 106 w 309"/>
                  <a:gd name="T9" fmla="*/ 100 h 160"/>
                  <a:gd name="T10" fmla="*/ 144 w 309"/>
                  <a:gd name="T11" fmla="*/ 116 h 160"/>
                  <a:gd name="T12" fmla="*/ 164 w 309"/>
                  <a:gd name="T13" fmla="*/ 125 h 160"/>
                  <a:gd name="T14" fmla="*/ 184 w 309"/>
                  <a:gd name="T15" fmla="*/ 132 h 160"/>
                  <a:gd name="T16" fmla="*/ 203 w 309"/>
                  <a:gd name="T17" fmla="*/ 138 h 160"/>
                  <a:gd name="T18" fmla="*/ 224 w 309"/>
                  <a:gd name="T19" fmla="*/ 144 h 160"/>
                  <a:gd name="T20" fmla="*/ 243 w 309"/>
                  <a:gd name="T21" fmla="*/ 149 h 160"/>
                  <a:gd name="T22" fmla="*/ 263 w 309"/>
                  <a:gd name="T23" fmla="*/ 154 h 160"/>
                  <a:gd name="T24" fmla="*/ 284 w 309"/>
                  <a:gd name="T25" fmla="*/ 156 h 160"/>
                  <a:gd name="T26" fmla="*/ 303 w 309"/>
                  <a:gd name="T27" fmla="*/ 160 h 160"/>
                  <a:gd name="T28" fmla="*/ 309 w 309"/>
                  <a:gd name="T29" fmla="*/ 113 h 160"/>
                  <a:gd name="T30" fmla="*/ 290 w 309"/>
                  <a:gd name="T31" fmla="*/ 110 h 160"/>
                  <a:gd name="T32" fmla="*/ 272 w 309"/>
                  <a:gd name="T33" fmla="*/ 107 h 160"/>
                  <a:gd name="T34" fmla="*/ 254 w 309"/>
                  <a:gd name="T35" fmla="*/ 103 h 160"/>
                  <a:gd name="T36" fmla="*/ 236 w 309"/>
                  <a:gd name="T37" fmla="*/ 98 h 160"/>
                  <a:gd name="T38" fmla="*/ 216 w 309"/>
                  <a:gd name="T39" fmla="*/ 94 h 160"/>
                  <a:gd name="T40" fmla="*/ 198 w 309"/>
                  <a:gd name="T41" fmla="*/ 88 h 160"/>
                  <a:gd name="T42" fmla="*/ 180 w 309"/>
                  <a:gd name="T43" fmla="*/ 80 h 160"/>
                  <a:gd name="T44" fmla="*/ 162 w 309"/>
                  <a:gd name="T45" fmla="*/ 74 h 160"/>
                  <a:gd name="T46" fmla="*/ 126 w 309"/>
                  <a:gd name="T47" fmla="*/ 58 h 160"/>
                  <a:gd name="T48" fmla="*/ 92 w 309"/>
                  <a:gd name="T49" fmla="*/ 41 h 160"/>
                  <a:gd name="T50" fmla="*/ 58 w 309"/>
                  <a:gd name="T51" fmla="*/ 20 h 160"/>
                  <a:gd name="T52" fmla="*/ 27 w 309"/>
                  <a:gd name="T53" fmla="*/ 0 h 160"/>
                  <a:gd name="T54" fmla="*/ 26 w 309"/>
                  <a:gd name="T55" fmla="*/ 0 h 160"/>
                  <a:gd name="T56" fmla="*/ 0 w 309"/>
                  <a:gd name="T5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160">
                    <a:moveTo>
                      <a:pt x="0" y="38"/>
                    </a:moveTo>
                    <a:lnTo>
                      <a:pt x="0" y="38"/>
                    </a:lnTo>
                    <a:lnTo>
                      <a:pt x="34" y="61"/>
                    </a:lnTo>
                    <a:lnTo>
                      <a:pt x="70" y="82"/>
                    </a:lnTo>
                    <a:lnTo>
                      <a:pt x="106" y="100"/>
                    </a:lnTo>
                    <a:lnTo>
                      <a:pt x="144" y="116"/>
                    </a:lnTo>
                    <a:lnTo>
                      <a:pt x="164" y="125"/>
                    </a:lnTo>
                    <a:lnTo>
                      <a:pt x="184" y="132"/>
                    </a:lnTo>
                    <a:lnTo>
                      <a:pt x="203" y="138"/>
                    </a:lnTo>
                    <a:lnTo>
                      <a:pt x="224" y="144"/>
                    </a:lnTo>
                    <a:lnTo>
                      <a:pt x="243" y="149"/>
                    </a:lnTo>
                    <a:lnTo>
                      <a:pt x="263" y="154"/>
                    </a:lnTo>
                    <a:lnTo>
                      <a:pt x="284" y="156"/>
                    </a:lnTo>
                    <a:lnTo>
                      <a:pt x="303" y="160"/>
                    </a:lnTo>
                    <a:lnTo>
                      <a:pt x="309" y="113"/>
                    </a:lnTo>
                    <a:lnTo>
                      <a:pt x="290" y="110"/>
                    </a:lnTo>
                    <a:lnTo>
                      <a:pt x="272" y="107"/>
                    </a:lnTo>
                    <a:lnTo>
                      <a:pt x="254" y="103"/>
                    </a:lnTo>
                    <a:lnTo>
                      <a:pt x="236" y="98"/>
                    </a:lnTo>
                    <a:lnTo>
                      <a:pt x="216" y="94"/>
                    </a:lnTo>
                    <a:lnTo>
                      <a:pt x="198" y="88"/>
                    </a:lnTo>
                    <a:lnTo>
                      <a:pt x="180" y="80"/>
                    </a:lnTo>
                    <a:lnTo>
                      <a:pt x="162" y="74"/>
                    </a:lnTo>
                    <a:lnTo>
                      <a:pt x="126" y="58"/>
                    </a:lnTo>
                    <a:lnTo>
                      <a:pt x="92" y="41"/>
                    </a:lnTo>
                    <a:lnTo>
                      <a:pt x="58" y="20"/>
                    </a:lnTo>
                    <a:lnTo>
                      <a:pt x="27" y="0"/>
                    </a:lnTo>
                    <a:lnTo>
                      <a:pt x="26" y="0"/>
                    </a:lnTo>
                    <a:lnTo>
                      <a:pt x="0" y="3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9" name="Freeform 419"/>
              <p:cNvSpPr>
                <a:spLocks/>
              </p:cNvSpPr>
              <p:nvPr/>
            </p:nvSpPr>
            <p:spPr bwMode="auto">
              <a:xfrm>
                <a:off x="2630" y="2581"/>
                <a:ext cx="34" cy="40"/>
              </a:xfrm>
              <a:custGeom>
                <a:avLst/>
                <a:gdLst>
                  <a:gd name="T0" fmla="*/ 0 w 207"/>
                  <a:gd name="T1" fmla="*/ 15 h 225"/>
                  <a:gd name="T2" fmla="*/ 0 w 207"/>
                  <a:gd name="T3" fmla="*/ 15 h 225"/>
                  <a:gd name="T4" fmla="*/ 6 w 207"/>
                  <a:gd name="T5" fmla="*/ 32 h 225"/>
                  <a:gd name="T6" fmla="*/ 13 w 207"/>
                  <a:gd name="T7" fmla="*/ 48 h 225"/>
                  <a:gd name="T8" fmla="*/ 22 w 207"/>
                  <a:gd name="T9" fmla="*/ 62 h 225"/>
                  <a:gd name="T10" fmla="*/ 31 w 207"/>
                  <a:gd name="T11" fmla="*/ 78 h 225"/>
                  <a:gd name="T12" fmla="*/ 41 w 207"/>
                  <a:gd name="T13" fmla="*/ 92 h 225"/>
                  <a:gd name="T14" fmla="*/ 52 w 207"/>
                  <a:gd name="T15" fmla="*/ 107 h 225"/>
                  <a:gd name="T16" fmla="*/ 63 w 207"/>
                  <a:gd name="T17" fmla="*/ 121 h 225"/>
                  <a:gd name="T18" fmla="*/ 75 w 207"/>
                  <a:gd name="T19" fmla="*/ 134 h 225"/>
                  <a:gd name="T20" fmla="*/ 100 w 207"/>
                  <a:gd name="T21" fmla="*/ 161 h 225"/>
                  <a:gd name="T22" fmla="*/ 126 w 207"/>
                  <a:gd name="T23" fmla="*/ 185 h 225"/>
                  <a:gd name="T24" fmla="*/ 154 w 207"/>
                  <a:gd name="T25" fmla="*/ 206 h 225"/>
                  <a:gd name="T26" fmla="*/ 181 w 207"/>
                  <a:gd name="T27" fmla="*/ 225 h 225"/>
                  <a:gd name="T28" fmla="*/ 207 w 207"/>
                  <a:gd name="T29" fmla="*/ 187 h 225"/>
                  <a:gd name="T30" fmla="*/ 181 w 207"/>
                  <a:gd name="T31" fmla="*/ 169 h 225"/>
                  <a:gd name="T32" fmla="*/ 156 w 207"/>
                  <a:gd name="T33" fmla="*/ 149 h 225"/>
                  <a:gd name="T34" fmla="*/ 132 w 207"/>
                  <a:gd name="T35" fmla="*/ 127 h 225"/>
                  <a:gd name="T36" fmla="*/ 109 w 207"/>
                  <a:gd name="T37" fmla="*/ 103 h 225"/>
                  <a:gd name="T38" fmla="*/ 99 w 207"/>
                  <a:gd name="T39" fmla="*/ 91 h 225"/>
                  <a:gd name="T40" fmla="*/ 89 w 207"/>
                  <a:gd name="T41" fmla="*/ 79 h 225"/>
                  <a:gd name="T42" fmla="*/ 79 w 207"/>
                  <a:gd name="T43" fmla="*/ 66 h 225"/>
                  <a:gd name="T44" fmla="*/ 71 w 207"/>
                  <a:gd name="T45" fmla="*/ 53 h 225"/>
                  <a:gd name="T46" fmla="*/ 63 w 207"/>
                  <a:gd name="T47" fmla="*/ 39 h 225"/>
                  <a:gd name="T48" fmla="*/ 55 w 207"/>
                  <a:gd name="T49" fmla="*/ 26 h 225"/>
                  <a:gd name="T50" fmla="*/ 49 w 207"/>
                  <a:gd name="T51" fmla="*/ 13 h 225"/>
                  <a:gd name="T52" fmla="*/ 45 w 207"/>
                  <a:gd name="T53" fmla="*/ 0 h 225"/>
                  <a:gd name="T54" fmla="*/ 45 w 207"/>
                  <a:gd name="T55" fmla="*/ 1 h 225"/>
                  <a:gd name="T56" fmla="*/ 0 w 207"/>
                  <a:gd name="T57"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25">
                    <a:moveTo>
                      <a:pt x="0" y="15"/>
                    </a:moveTo>
                    <a:lnTo>
                      <a:pt x="0" y="15"/>
                    </a:lnTo>
                    <a:lnTo>
                      <a:pt x="6" y="32"/>
                    </a:lnTo>
                    <a:lnTo>
                      <a:pt x="13" y="48"/>
                    </a:lnTo>
                    <a:lnTo>
                      <a:pt x="22" y="62"/>
                    </a:lnTo>
                    <a:lnTo>
                      <a:pt x="31" y="78"/>
                    </a:lnTo>
                    <a:lnTo>
                      <a:pt x="41" y="92"/>
                    </a:lnTo>
                    <a:lnTo>
                      <a:pt x="52" y="107"/>
                    </a:lnTo>
                    <a:lnTo>
                      <a:pt x="63" y="121"/>
                    </a:lnTo>
                    <a:lnTo>
                      <a:pt x="75" y="134"/>
                    </a:lnTo>
                    <a:lnTo>
                      <a:pt x="100" y="161"/>
                    </a:lnTo>
                    <a:lnTo>
                      <a:pt x="126" y="185"/>
                    </a:lnTo>
                    <a:lnTo>
                      <a:pt x="154" y="206"/>
                    </a:lnTo>
                    <a:lnTo>
                      <a:pt x="181" y="225"/>
                    </a:lnTo>
                    <a:lnTo>
                      <a:pt x="207" y="187"/>
                    </a:lnTo>
                    <a:lnTo>
                      <a:pt x="181" y="169"/>
                    </a:lnTo>
                    <a:lnTo>
                      <a:pt x="156" y="149"/>
                    </a:lnTo>
                    <a:lnTo>
                      <a:pt x="132" y="127"/>
                    </a:lnTo>
                    <a:lnTo>
                      <a:pt x="109" y="103"/>
                    </a:lnTo>
                    <a:lnTo>
                      <a:pt x="99" y="91"/>
                    </a:lnTo>
                    <a:lnTo>
                      <a:pt x="89" y="79"/>
                    </a:lnTo>
                    <a:lnTo>
                      <a:pt x="79" y="66"/>
                    </a:lnTo>
                    <a:lnTo>
                      <a:pt x="71" y="53"/>
                    </a:lnTo>
                    <a:lnTo>
                      <a:pt x="63" y="39"/>
                    </a:lnTo>
                    <a:lnTo>
                      <a:pt x="55" y="26"/>
                    </a:lnTo>
                    <a:lnTo>
                      <a:pt x="49" y="13"/>
                    </a:lnTo>
                    <a:lnTo>
                      <a:pt x="45" y="0"/>
                    </a:lnTo>
                    <a:lnTo>
                      <a:pt x="45" y="1"/>
                    </a:lnTo>
                    <a:lnTo>
                      <a:pt x="0" y="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0" name="Freeform 420"/>
              <p:cNvSpPr>
                <a:spLocks/>
              </p:cNvSpPr>
              <p:nvPr/>
            </p:nvSpPr>
            <p:spPr bwMode="auto">
              <a:xfrm>
                <a:off x="2626" y="2528"/>
                <a:ext cx="11" cy="56"/>
              </a:xfrm>
              <a:custGeom>
                <a:avLst/>
                <a:gdLst>
                  <a:gd name="T0" fmla="*/ 6 w 71"/>
                  <a:gd name="T1" fmla="*/ 0 h 324"/>
                  <a:gd name="T2" fmla="*/ 6 w 71"/>
                  <a:gd name="T3" fmla="*/ 0 h 324"/>
                  <a:gd name="T4" fmla="*/ 3 w 71"/>
                  <a:gd name="T5" fmla="*/ 39 h 324"/>
                  <a:gd name="T6" fmla="*/ 1 w 71"/>
                  <a:gd name="T7" fmla="*/ 80 h 324"/>
                  <a:gd name="T8" fmla="*/ 0 w 71"/>
                  <a:gd name="T9" fmla="*/ 120 h 324"/>
                  <a:gd name="T10" fmla="*/ 1 w 71"/>
                  <a:gd name="T11" fmla="*/ 161 h 324"/>
                  <a:gd name="T12" fmla="*/ 3 w 71"/>
                  <a:gd name="T13" fmla="*/ 203 h 324"/>
                  <a:gd name="T14" fmla="*/ 8 w 71"/>
                  <a:gd name="T15" fmla="*/ 244 h 324"/>
                  <a:gd name="T16" fmla="*/ 12 w 71"/>
                  <a:gd name="T17" fmla="*/ 264 h 324"/>
                  <a:gd name="T18" fmla="*/ 15 w 71"/>
                  <a:gd name="T19" fmla="*/ 285 h 324"/>
                  <a:gd name="T20" fmla="*/ 20 w 71"/>
                  <a:gd name="T21" fmla="*/ 304 h 324"/>
                  <a:gd name="T22" fmla="*/ 26 w 71"/>
                  <a:gd name="T23" fmla="*/ 324 h 324"/>
                  <a:gd name="T24" fmla="*/ 71 w 71"/>
                  <a:gd name="T25" fmla="*/ 310 h 324"/>
                  <a:gd name="T26" fmla="*/ 66 w 71"/>
                  <a:gd name="T27" fmla="*/ 292 h 324"/>
                  <a:gd name="T28" fmla="*/ 61 w 71"/>
                  <a:gd name="T29" fmla="*/ 274 h 324"/>
                  <a:gd name="T30" fmla="*/ 57 w 71"/>
                  <a:gd name="T31" fmla="*/ 256 h 324"/>
                  <a:gd name="T32" fmla="*/ 54 w 71"/>
                  <a:gd name="T33" fmla="*/ 238 h 324"/>
                  <a:gd name="T34" fmla="*/ 50 w 71"/>
                  <a:gd name="T35" fmla="*/ 200 h 324"/>
                  <a:gd name="T36" fmla="*/ 48 w 71"/>
                  <a:gd name="T37" fmla="*/ 160 h 324"/>
                  <a:gd name="T38" fmla="*/ 47 w 71"/>
                  <a:gd name="T39" fmla="*/ 120 h 324"/>
                  <a:gd name="T40" fmla="*/ 48 w 71"/>
                  <a:gd name="T41" fmla="*/ 81 h 324"/>
                  <a:gd name="T42" fmla="*/ 50 w 71"/>
                  <a:gd name="T43" fmla="*/ 41 h 324"/>
                  <a:gd name="T44" fmla="*/ 53 w 71"/>
                  <a:gd name="T45" fmla="*/ 4 h 324"/>
                  <a:gd name="T46" fmla="*/ 53 w 71"/>
                  <a:gd name="T47" fmla="*/ 3 h 324"/>
                  <a:gd name="T48" fmla="*/ 6 w 71"/>
                  <a:gd name="T4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24">
                    <a:moveTo>
                      <a:pt x="6" y="0"/>
                    </a:moveTo>
                    <a:lnTo>
                      <a:pt x="6" y="0"/>
                    </a:lnTo>
                    <a:lnTo>
                      <a:pt x="3" y="39"/>
                    </a:lnTo>
                    <a:lnTo>
                      <a:pt x="1" y="80"/>
                    </a:lnTo>
                    <a:lnTo>
                      <a:pt x="0" y="120"/>
                    </a:lnTo>
                    <a:lnTo>
                      <a:pt x="1" y="161"/>
                    </a:lnTo>
                    <a:lnTo>
                      <a:pt x="3" y="203"/>
                    </a:lnTo>
                    <a:lnTo>
                      <a:pt x="8" y="244"/>
                    </a:lnTo>
                    <a:lnTo>
                      <a:pt x="12" y="264"/>
                    </a:lnTo>
                    <a:lnTo>
                      <a:pt x="15" y="285"/>
                    </a:lnTo>
                    <a:lnTo>
                      <a:pt x="20" y="304"/>
                    </a:lnTo>
                    <a:lnTo>
                      <a:pt x="26" y="324"/>
                    </a:lnTo>
                    <a:lnTo>
                      <a:pt x="71" y="310"/>
                    </a:lnTo>
                    <a:lnTo>
                      <a:pt x="66" y="292"/>
                    </a:lnTo>
                    <a:lnTo>
                      <a:pt x="61" y="274"/>
                    </a:lnTo>
                    <a:lnTo>
                      <a:pt x="57" y="256"/>
                    </a:lnTo>
                    <a:lnTo>
                      <a:pt x="54" y="238"/>
                    </a:lnTo>
                    <a:lnTo>
                      <a:pt x="50" y="200"/>
                    </a:lnTo>
                    <a:lnTo>
                      <a:pt x="48" y="160"/>
                    </a:lnTo>
                    <a:lnTo>
                      <a:pt x="47" y="120"/>
                    </a:lnTo>
                    <a:lnTo>
                      <a:pt x="48" y="81"/>
                    </a:lnTo>
                    <a:lnTo>
                      <a:pt x="50" y="41"/>
                    </a:lnTo>
                    <a:lnTo>
                      <a:pt x="53" y="4"/>
                    </a:lnTo>
                    <a:lnTo>
                      <a:pt x="53" y="3"/>
                    </a:lnTo>
                    <a:lnTo>
                      <a:pt x="6"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1" name="Freeform 421"/>
              <p:cNvSpPr>
                <a:spLocks/>
              </p:cNvSpPr>
              <p:nvPr/>
            </p:nvSpPr>
            <p:spPr bwMode="auto">
              <a:xfrm>
                <a:off x="2626" y="2488"/>
                <a:ext cx="19" cy="41"/>
              </a:xfrm>
              <a:custGeom>
                <a:avLst/>
                <a:gdLst>
                  <a:gd name="T0" fmla="*/ 62 w 109"/>
                  <a:gd name="T1" fmla="*/ 0 h 232"/>
                  <a:gd name="T2" fmla="*/ 62 w 109"/>
                  <a:gd name="T3" fmla="*/ 0 h 232"/>
                  <a:gd name="T4" fmla="*/ 61 w 109"/>
                  <a:gd name="T5" fmla="*/ 12 h 232"/>
                  <a:gd name="T6" fmla="*/ 59 w 109"/>
                  <a:gd name="T7" fmla="*/ 24 h 232"/>
                  <a:gd name="T8" fmla="*/ 56 w 109"/>
                  <a:gd name="T9" fmla="*/ 37 h 232"/>
                  <a:gd name="T10" fmla="*/ 53 w 109"/>
                  <a:gd name="T11" fmla="*/ 51 h 232"/>
                  <a:gd name="T12" fmla="*/ 43 w 109"/>
                  <a:gd name="T13" fmla="*/ 78 h 232"/>
                  <a:gd name="T14" fmla="*/ 32 w 109"/>
                  <a:gd name="T15" fmla="*/ 106 h 232"/>
                  <a:gd name="T16" fmla="*/ 21 w 109"/>
                  <a:gd name="T17" fmla="*/ 136 h 232"/>
                  <a:gd name="T18" fmla="*/ 12 w 109"/>
                  <a:gd name="T19" fmla="*/ 166 h 232"/>
                  <a:gd name="T20" fmla="*/ 7 w 109"/>
                  <a:gd name="T21" fmla="*/ 181 h 232"/>
                  <a:gd name="T22" fmla="*/ 3 w 109"/>
                  <a:gd name="T23" fmla="*/ 197 h 232"/>
                  <a:gd name="T24" fmla="*/ 1 w 109"/>
                  <a:gd name="T25" fmla="*/ 214 h 232"/>
                  <a:gd name="T26" fmla="*/ 0 w 109"/>
                  <a:gd name="T27" fmla="*/ 229 h 232"/>
                  <a:gd name="T28" fmla="*/ 47 w 109"/>
                  <a:gd name="T29" fmla="*/ 232 h 232"/>
                  <a:gd name="T30" fmla="*/ 48 w 109"/>
                  <a:gd name="T31" fmla="*/ 219 h 232"/>
                  <a:gd name="T32" fmla="*/ 50 w 109"/>
                  <a:gd name="T33" fmla="*/ 205 h 232"/>
                  <a:gd name="T34" fmla="*/ 53 w 109"/>
                  <a:gd name="T35" fmla="*/ 192 h 232"/>
                  <a:gd name="T36" fmla="*/ 56 w 109"/>
                  <a:gd name="T37" fmla="*/ 179 h 232"/>
                  <a:gd name="T38" fmla="*/ 66 w 109"/>
                  <a:gd name="T39" fmla="*/ 151 h 232"/>
                  <a:gd name="T40" fmla="*/ 77 w 109"/>
                  <a:gd name="T41" fmla="*/ 123 h 232"/>
                  <a:gd name="T42" fmla="*/ 87 w 109"/>
                  <a:gd name="T43" fmla="*/ 94 h 232"/>
                  <a:gd name="T44" fmla="*/ 97 w 109"/>
                  <a:gd name="T45" fmla="*/ 64 h 232"/>
                  <a:gd name="T46" fmla="*/ 102 w 109"/>
                  <a:gd name="T47" fmla="*/ 48 h 232"/>
                  <a:gd name="T48" fmla="*/ 104 w 109"/>
                  <a:gd name="T49" fmla="*/ 34 h 232"/>
                  <a:gd name="T50" fmla="*/ 108 w 109"/>
                  <a:gd name="T51" fmla="*/ 18 h 232"/>
                  <a:gd name="T52" fmla="*/ 109 w 109"/>
                  <a:gd name="T53" fmla="*/ 3 h 232"/>
                  <a:gd name="T54" fmla="*/ 109 w 109"/>
                  <a:gd name="T55" fmla="*/ 1 h 232"/>
                  <a:gd name="T56" fmla="*/ 62 w 109"/>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232">
                    <a:moveTo>
                      <a:pt x="62" y="0"/>
                    </a:moveTo>
                    <a:lnTo>
                      <a:pt x="62" y="0"/>
                    </a:lnTo>
                    <a:lnTo>
                      <a:pt x="61" y="12"/>
                    </a:lnTo>
                    <a:lnTo>
                      <a:pt x="59" y="24"/>
                    </a:lnTo>
                    <a:lnTo>
                      <a:pt x="56" y="37"/>
                    </a:lnTo>
                    <a:lnTo>
                      <a:pt x="53" y="51"/>
                    </a:lnTo>
                    <a:lnTo>
                      <a:pt x="43" y="78"/>
                    </a:lnTo>
                    <a:lnTo>
                      <a:pt x="32" y="106"/>
                    </a:lnTo>
                    <a:lnTo>
                      <a:pt x="21" y="136"/>
                    </a:lnTo>
                    <a:lnTo>
                      <a:pt x="12" y="166"/>
                    </a:lnTo>
                    <a:lnTo>
                      <a:pt x="7" y="181"/>
                    </a:lnTo>
                    <a:lnTo>
                      <a:pt x="3" y="197"/>
                    </a:lnTo>
                    <a:lnTo>
                      <a:pt x="1" y="214"/>
                    </a:lnTo>
                    <a:lnTo>
                      <a:pt x="0" y="229"/>
                    </a:lnTo>
                    <a:lnTo>
                      <a:pt x="47" y="232"/>
                    </a:lnTo>
                    <a:lnTo>
                      <a:pt x="48" y="219"/>
                    </a:lnTo>
                    <a:lnTo>
                      <a:pt x="50" y="205"/>
                    </a:lnTo>
                    <a:lnTo>
                      <a:pt x="53" y="192"/>
                    </a:lnTo>
                    <a:lnTo>
                      <a:pt x="56" y="179"/>
                    </a:lnTo>
                    <a:lnTo>
                      <a:pt x="66" y="151"/>
                    </a:lnTo>
                    <a:lnTo>
                      <a:pt x="77" y="123"/>
                    </a:lnTo>
                    <a:lnTo>
                      <a:pt x="87" y="94"/>
                    </a:lnTo>
                    <a:lnTo>
                      <a:pt x="97" y="64"/>
                    </a:lnTo>
                    <a:lnTo>
                      <a:pt x="102" y="48"/>
                    </a:lnTo>
                    <a:lnTo>
                      <a:pt x="104" y="34"/>
                    </a:lnTo>
                    <a:lnTo>
                      <a:pt x="108" y="18"/>
                    </a:lnTo>
                    <a:lnTo>
                      <a:pt x="109" y="3"/>
                    </a:lnTo>
                    <a:lnTo>
                      <a:pt x="109" y="1"/>
                    </a:lnTo>
                    <a:lnTo>
                      <a:pt x="6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2" name="Freeform 422"/>
              <p:cNvSpPr>
                <a:spLocks/>
              </p:cNvSpPr>
              <p:nvPr/>
            </p:nvSpPr>
            <p:spPr bwMode="auto">
              <a:xfrm>
                <a:off x="2633" y="2419"/>
                <a:ext cx="12" cy="69"/>
              </a:xfrm>
              <a:custGeom>
                <a:avLst/>
                <a:gdLst>
                  <a:gd name="T0" fmla="*/ 0 w 70"/>
                  <a:gd name="T1" fmla="*/ 5 h 399"/>
                  <a:gd name="T2" fmla="*/ 0 w 70"/>
                  <a:gd name="T3" fmla="*/ 5 h 399"/>
                  <a:gd name="T4" fmla="*/ 4 w 70"/>
                  <a:gd name="T5" fmla="*/ 53 h 399"/>
                  <a:gd name="T6" fmla="*/ 9 w 70"/>
                  <a:gd name="T7" fmla="*/ 102 h 399"/>
                  <a:gd name="T8" fmla="*/ 14 w 70"/>
                  <a:gd name="T9" fmla="*/ 151 h 399"/>
                  <a:gd name="T10" fmla="*/ 17 w 70"/>
                  <a:gd name="T11" fmla="*/ 200 h 399"/>
                  <a:gd name="T12" fmla="*/ 21 w 70"/>
                  <a:gd name="T13" fmla="*/ 251 h 399"/>
                  <a:gd name="T14" fmla="*/ 23 w 70"/>
                  <a:gd name="T15" fmla="*/ 300 h 399"/>
                  <a:gd name="T16" fmla="*/ 23 w 70"/>
                  <a:gd name="T17" fmla="*/ 349 h 399"/>
                  <a:gd name="T18" fmla="*/ 23 w 70"/>
                  <a:gd name="T19" fmla="*/ 398 h 399"/>
                  <a:gd name="T20" fmla="*/ 70 w 70"/>
                  <a:gd name="T21" fmla="*/ 399 h 399"/>
                  <a:gd name="T22" fmla="*/ 70 w 70"/>
                  <a:gd name="T23" fmla="*/ 349 h 399"/>
                  <a:gd name="T24" fmla="*/ 69 w 70"/>
                  <a:gd name="T25" fmla="*/ 299 h 399"/>
                  <a:gd name="T26" fmla="*/ 68 w 70"/>
                  <a:gd name="T27" fmla="*/ 248 h 399"/>
                  <a:gd name="T28" fmla="*/ 64 w 70"/>
                  <a:gd name="T29" fmla="*/ 198 h 399"/>
                  <a:gd name="T30" fmla="*/ 60 w 70"/>
                  <a:gd name="T31" fmla="*/ 147 h 399"/>
                  <a:gd name="T32" fmla="*/ 56 w 70"/>
                  <a:gd name="T33" fmla="*/ 97 h 399"/>
                  <a:gd name="T34" fmla="*/ 51 w 70"/>
                  <a:gd name="T35" fmla="*/ 49 h 399"/>
                  <a:gd name="T36" fmla="*/ 46 w 70"/>
                  <a:gd name="T37" fmla="*/ 0 h 399"/>
                  <a:gd name="T38" fmla="*/ 46 w 70"/>
                  <a:gd name="T39" fmla="*/ 0 h 399"/>
                  <a:gd name="T40" fmla="*/ 0 w 70"/>
                  <a:gd name="T41" fmla="*/ 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399">
                    <a:moveTo>
                      <a:pt x="0" y="5"/>
                    </a:moveTo>
                    <a:lnTo>
                      <a:pt x="0" y="5"/>
                    </a:lnTo>
                    <a:lnTo>
                      <a:pt x="4" y="53"/>
                    </a:lnTo>
                    <a:lnTo>
                      <a:pt x="9" y="102"/>
                    </a:lnTo>
                    <a:lnTo>
                      <a:pt x="14" y="151"/>
                    </a:lnTo>
                    <a:lnTo>
                      <a:pt x="17" y="200"/>
                    </a:lnTo>
                    <a:lnTo>
                      <a:pt x="21" y="251"/>
                    </a:lnTo>
                    <a:lnTo>
                      <a:pt x="23" y="300"/>
                    </a:lnTo>
                    <a:lnTo>
                      <a:pt x="23" y="349"/>
                    </a:lnTo>
                    <a:lnTo>
                      <a:pt x="23" y="398"/>
                    </a:lnTo>
                    <a:lnTo>
                      <a:pt x="70" y="399"/>
                    </a:lnTo>
                    <a:lnTo>
                      <a:pt x="70" y="349"/>
                    </a:lnTo>
                    <a:lnTo>
                      <a:pt x="69" y="299"/>
                    </a:lnTo>
                    <a:lnTo>
                      <a:pt x="68" y="248"/>
                    </a:lnTo>
                    <a:lnTo>
                      <a:pt x="64" y="198"/>
                    </a:lnTo>
                    <a:lnTo>
                      <a:pt x="60" y="147"/>
                    </a:lnTo>
                    <a:lnTo>
                      <a:pt x="56" y="97"/>
                    </a:lnTo>
                    <a:lnTo>
                      <a:pt x="51" y="49"/>
                    </a:lnTo>
                    <a:lnTo>
                      <a:pt x="46" y="0"/>
                    </a:lnTo>
                    <a:lnTo>
                      <a:pt x="46" y="0"/>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3" name="Freeform 423"/>
              <p:cNvSpPr>
                <a:spLocks/>
              </p:cNvSpPr>
              <p:nvPr/>
            </p:nvSpPr>
            <p:spPr bwMode="auto">
              <a:xfrm>
                <a:off x="2622" y="2358"/>
                <a:ext cx="19" cy="61"/>
              </a:xfrm>
              <a:custGeom>
                <a:avLst/>
                <a:gdLst>
                  <a:gd name="T0" fmla="*/ 0 w 109"/>
                  <a:gd name="T1" fmla="*/ 5 h 352"/>
                  <a:gd name="T2" fmla="*/ 1 w 109"/>
                  <a:gd name="T3" fmla="*/ 5 h 352"/>
                  <a:gd name="T4" fmla="*/ 6 w 109"/>
                  <a:gd name="T5" fmla="*/ 49 h 352"/>
                  <a:gd name="T6" fmla="*/ 14 w 109"/>
                  <a:gd name="T7" fmla="*/ 92 h 352"/>
                  <a:gd name="T8" fmla="*/ 23 w 109"/>
                  <a:gd name="T9" fmla="*/ 136 h 352"/>
                  <a:gd name="T10" fmla="*/ 32 w 109"/>
                  <a:gd name="T11" fmla="*/ 179 h 352"/>
                  <a:gd name="T12" fmla="*/ 42 w 109"/>
                  <a:gd name="T13" fmla="*/ 223 h 352"/>
                  <a:gd name="T14" fmla="*/ 50 w 109"/>
                  <a:gd name="T15" fmla="*/ 265 h 352"/>
                  <a:gd name="T16" fmla="*/ 57 w 109"/>
                  <a:gd name="T17" fmla="*/ 308 h 352"/>
                  <a:gd name="T18" fmla="*/ 63 w 109"/>
                  <a:gd name="T19" fmla="*/ 352 h 352"/>
                  <a:gd name="T20" fmla="*/ 109 w 109"/>
                  <a:gd name="T21" fmla="*/ 347 h 352"/>
                  <a:gd name="T22" fmla="*/ 103 w 109"/>
                  <a:gd name="T23" fmla="*/ 302 h 352"/>
                  <a:gd name="T24" fmla="*/ 96 w 109"/>
                  <a:gd name="T25" fmla="*/ 257 h 352"/>
                  <a:gd name="T26" fmla="*/ 87 w 109"/>
                  <a:gd name="T27" fmla="*/ 214 h 352"/>
                  <a:gd name="T28" fmla="*/ 78 w 109"/>
                  <a:gd name="T29" fmla="*/ 169 h 352"/>
                  <a:gd name="T30" fmla="*/ 68 w 109"/>
                  <a:gd name="T31" fmla="*/ 126 h 352"/>
                  <a:gd name="T32" fmla="*/ 60 w 109"/>
                  <a:gd name="T33" fmla="*/ 84 h 352"/>
                  <a:gd name="T34" fmla="*/ 53 w 109"/>
                  <a:gd name="T35" fmla="*/ 42 h 352"/>
                  <a:gd name="T36" fmla="*/ 47 w 109"/>
                  <a:gd name="T37" fmla="*/ 0 h 352"/>
                  <a:gd name="T38" fmla="*/ 47 w 109"/>
                  <a:gd name="T39" fmla="*/ 1 h 352"/>
                  <a:gd name="T40" fmla="*/ 0 w 109"/>
                  <a:gd name="T41" fmla="*/ 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352">
                    <a:moveTo>
                      <a:pt x="0" y="5"/>
                    </a:moveTo>
                    <a:lnTo>
                      <a:pt x="1" y="5"/>
                    </a:lnTo>
                    <a:lnTo>
                      <a:pt x="6" y="49"/>
                    </a:lnTo>
                    <a:lnTo>
                      <a:pt x="14" y="92"/>
                    </a:lnTo>
                    <a:lnTo>
                      <a:pt x="23" y="136"/>
                    </a:lnTo>
                    <a:lnTo>
                      <a:pt x="32" y="179"/>
                    </a:lnTo>
                    <a:lnTo>
                      <a:pt x="42" y="223"/>
                    </a:lnTo>
                    <a:lnTo>
                      <a:pt x="50" y="265"/>
                    </a:lnTo>
                    <a:lnTo>
                      <a:pt x="57" y="308"/>
                    </a:lnTo>
                    <a:lnTo>
                      <a:pt x="63" y="352"/>
                    </a:lnTo>
                    <a:lnTo>
                      <a:pt x="109" y="347"/>
                    </a:lnTo>
                    <a:lnTo>
                      <a:pt x="103" y="302"/>
                    </a:lnTo>
                    <a:lnTo>
                      <a:pt x="96" y="257"/>
                    </a:lnTo>
                    <a:lnTo>
                      <a:pt x="87" y="214"/>
                    </a:lnTo>
                    <a:lnTo>
                      <a:pt x="78" y="169"/>
                    </a:lnTo>
                    <a:lnTo>
                      <a:pt x="68" y="126"/>
                    </a:lnTo>
                    <a:lnTo>
                      <a:pt x="60" y="84"/>
                    </a:lnTo>
                    <a:lnTo>
                      <a:pt x="53" y="42"/>
                    </a:lnTo>
                    <a:lnTo>
                      <a:pt x="47" y="0"/>
                    </a:lnTo>
                    <a:lnTo>
                      <a:pt x="47" y="1"/>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4" name="Freeform 424"/>
              <p:cNvSpPr>
                <a:spLocks/>
              </p:cNvSpPr>
              <p:nvPr/>
            </p:nvSpPr>
            <p:spPr bwMode="auto">
              <a:xfrm>
                <a:off x="2620" y="2305"/>
                <a:ext cx="10" cy="55"/>
              </a:xfrm>
              <a:custGeom>
                <a:avLst/>
                <a:gdLst>
                  <a:gd name="T0" fmla="*/ 8 w 62"/>
                  <a:gd name="T1" fmla="*/ 0 h 310"/>
                  <a:gd name="T2" fmla="*/ 8 w 62"/>
                  <a:gd name="T3" fmla="*/ 0 h 310"/>
                  <a:gd name="T4" fmla="*/ 5 w 62"/>
                  <a:gd name="T5" fmla="*/ 19 h 310"/>
                  <a:gd name="T6" fmla="*/ 3 w 62"/>
                  <a:gd name="T7" fmla="*/ 39 h 310"/>
                  <a:gd name="T8" fmla="*/ 2 w 62"/>
                  <a:gd name="T9" fmla="*/ 59 h 310"/>
                  <a:gd name="T10" fmla="*/ 0 w 62"/>
                  <a:gd name="T11" fmla="*/ 78 h 310"/>
                  <a:gd name="T12" fmla="*/ 2 w 62"/>
                  <a:gd name="T13" fmla="*/ 118 h 310"/>
                  <a:gd name="T14" fmla="*/ 3 w 62"/>
                  <a:gd name="T15" fmla="*/ 157 h 310"/>
                  <a:gd name="T16" fmla="*/ 5 w 62"/>
                  <a:gd name="T17" fmla="*/ 196 h 310"/>
                  <a:gd name="T18" fmla="*/ 9 w 62"/>
                  <a:gd name="T19" fmla="*/ 235 h 310"/>
                  <a:gd name="T20" fmla="*/ 12 w 62"/>
                  <a:gd name="T21" fmla="*/ 273 h 310"/>
                  <a:gd name="T22" fmla="*/ 15 w 62"/>
                  <a:gd name="T23" fmla="*/ 310 h 310"/>
                  <a:gd name="T24" fmla="*/ 62 w 62"/>
                  <a:gd name="T25" fmla="*/ 306 h 310"/>
                  <a:gd name="T26" fmla="*/ 59 w 62"/>
                  <a:gd name="T27" fmla="*/ 269 h 310"/>
                  <a:gd name="T28" fmla="*/ 56 w 62"/>
                  <a:gd name="T29" fmla="*/ 231 h 310"/>
                  <a:gd name="T30" fmla="*/ 52 w 62"/>
                  <a:gd name="T31" fmla="*/ 192 h 310"/>
                  <a:gd name="T32" fmla="*/ 50 w 62"/>
                  <a:gd name="T33" fmla="*/ 155 h 310"/>
                  <a:gd name="T34" fmla="*/ 47 w 62"/>
                  <a:gd name="T35" fmla="*/ 117 h 310"/>
                  <a:gd name="T36" fmla="*/ 47 w 62"/>
                  <a:gd name="T37" fmla="*/ 79 h 310"/>
                  <a:gd name="T38" fmla="*/ 48 w 62"/>
                  <a:gd name="T39" fmla="*/ 61 h 310"/>
                  <a:gd name="T40" fmla="*/ 50 w 62"/>
                  <a:gd name="T41" fmla="*/ 43 h 310"/>
                  <a:gd name="T42" fmla="*/ 52 w 62"/>
                  <a:gd name="T43" fmla="*/ 25 h 310"/>
                  <a:gd name="T44" fmla="*/ 54 w 62"/>
                  <a:gd name="T45" fmla="*/ 7 h 310"/>
                  <a:gd name="T46" fmla="*/ 54 w 62"/>
                  <a:gd name="T47" fmla="*/ 7 h 310"/>
                  <a:gd name="T48" fmla="*/ 8 w 62"/>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10">
                    <a:moveTo>
                      <a:pt x="8" y="0"/>
                    </a:moveTo>
                    <a:lnTo>
                      <a:pt x="8" y="0"/>
                    </a:lnTo>
                    <a:lnTo>
                      <a:pt x="5" y="19"/>
                    </a:lnTo>
                    <a:lnTo>
                      <a:pt x="3" y="39"/>
                    </a:lnTo>
                    <a:lnTo>
                      <a:pt x="2" y="59"/>
                    </a:lnTo>
                    <a:lnTo>
                      <a:pt x="0" y="78"/>
                    </a:lnTo>
                    <a:lnTo>
                      <a:pt x="2" y="118"/>
                    </a:lnTo>
                    <a:lnTo>
                      <a:pt x="3" y="157"/>
                    </a:lnTo>
                    <a:lnTo>
                      <a:pt x="5" y="196"/>
                    </a:lnTo>
                    <a:lnTo>
                      <a:pt x="9" y="235"/>
                    </a:lnTo>
                    <a:lnTo>
                      <a:pt x="12" y="273"/>
                    </a:lnTo>
                    <a:lnTo>
                      <a:pt x="15" y="310"/>
                    </a:lnTo>
                    <a:lnTo>
                      <a:pt x="62" y="306"/>
                    </a:lnTo>
                    <a:lnTo>
                      <a:pt x="59" y="269"/>
                    </a:lnTo>
                    <a:lnTo>
                      <a:pt x="56" y="231"/>
                    </a:lnTo>
                    <a:lnTo>
                      <a:pt x="52" y="192"/>
                    </a:lnTo>
                    <a:lnTo>
                      <a:pt x="50" y="155"/>
                    </a:lnTo>
                    <a:lnTo>
                      <a:pt x="47" y="117"/>
                    </a:lnTo>
                    <a:lnTo>
                      <a:pt x="47" y="79"/>
                    </a:lnTo>
                    <a:lnTo>
                      <a:pt x="48" y="61"/>
                    </a:lnTo>
                    <a:lnTo>
                      <a:pt x="50" y="43"/>
                    </a:lnTo>
                    <a:lnTo>
                      <a:pt x="52" y="25"/>
                    </a:lnTo>
                    <a:lnTo>
                      <a:pt x="54" y="7"/>
                    </a:lnTo>
                    <a:lnTo>
                      <a:pt x="54" y="7"/>
                    </a:lnTo>
                    <a:lnTo>
                      <a:pt x="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5" name="Freeform 425"/>
              <p:cNvSpPr>
                <a:spLocks/>
              </p:cNvSpPr>
              <p:nvPr/>
            </p:nvSpPr>
            <p:spPr bwMode="auto">
              <a:xfrm>
                <a:off x="2621" y="2258"/>
                <a:ext cx="25" cy="49"/>
              </a:xfrm>
              <a:custGeom>
                <a:avLst/>
                <a:gdLst>
                  <a:gd name="T0" fmla="*/ 108 w 148"/>
                  <a:gd name="T1" fmla="*/ 0 h 279"/>
                  <a:gd name="T2" fmla="*/ 108 w 148"/>
                  <a:gd name="T3" fmla="*/ 0 h 279"/>
                  <a:gd name="T4" fmla="*/ 91 w 148"/>
                  <a:gd name="T5" fmla="*/ 31 h 279"/>
                  <a:gd name="T6" fmla="*/ 75 w 148"/>
                  <a:gd name="T7" fmla="*/ 62 h 279"/>
                  <a:gd name="T8" fmla="*/ 58 w 148"/>
                  <a:gd name="T9" fmla="*/ 95 h 279"/>
                  <a:gd name="T10" fmla="*/ 44 w 148"/>
                  <a:gd name="T11" fmla="*/ 129 h 279"/>
                  <a:gd name="T12" fmla="*/ 30 w 148"/>
                  <a:gd name="T13" fmla="*/ 164 h 279"/>
                  <a:gd name="T14" fmla="*/ 18 w 148"/>
                  <a:gd name="T15" fmla="*/ 199 h 279"/>
                  <a:gd name="T16" fmla="*/ 12 w 148"/>
                  <a:gd name="T17" fmla="*/ 217 h 279"/>
                  <a:gd name="T18" fmla="*/ 7 w 148"/>
                  <a:gd name="T19" fmla="*/ 236 h 279"/>
                  <a:gd name="T20" fmla="*/ 3 w 148"/>
                  <a:gd name="T21" fmla="*/ 254 h 279"/>
                  <a:gd name="T22" fmla="*/ 0 w 148"/>
                  <a:gd name="T23" fmla="*/ 272 h 279"/>
                  <a:gd name="T24" fmla="*/ 46 w 148"/>
                  <a:gd name="T25" fmla="*/ 279 h 279"/>
                  <a:gd name="T26" fmla="*/ 49 w 148"/>
                  <a:gd name="T27" fmla="*/ 264 h 279"/>
                  <a:gd name="T28" fmla="*/ 52 w 148"/>
                  <a:gd name="T29" fmla="*/ 247 h 279"/>
                  <a:gd name="T30" fmla="*/ 57 w 148"/>
                  <a:gd name="T31" fmla="*/ 230 h 279"/>
                  <a:gd name="T32" fmla="*/ 62 w 148"/>
                  <a:gd name="T33" fmla="*/ 213 h 279"/>
                  <a:gd name="T34" fmla="*/ 74 w 148"/>
                  <a:gd name="T35" fmla="*/ 180 h 279"/>
                  <a:gd name="T36" fmla="*/ 87 w 148"/>
                  <a:gd name="T37" fmla="*/ 147 h 279"/>
                  <a:gd name="T38" fmla="*/ 102 w 148"/>
                  <a:gd name="T39" fmla="*/ 115 h 279"/>
                  <a:gd name="T40" fmla="*/ 117 w 148"/>
                  <a:gd name="T41" fmla="*/ 83 h 279"/>
                  <a:gd name="T42" fmla="*/ 133 w 148"/>
                  <a:gd name="T43" fmla="*/ 53 h 279"/>
                  <a:gd name="T44" fmla="*/ 148 w 148"/>
                  <a:gd name="T45" fmla="*/ 23 h 279"/>
                  <a:gd name="T46" fmla="*/ 148 w 148"/>
                  <a:gd name="T47" fmla="*/ 24 h 279"/>
                  <a:gd name="T48" fmla="*/ 108 w 148"/>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79">
                    <a:moveTo>
                      <a:pt x="108" y="0"/>
                    </a:moveTo>
                    <a:lnTo>
                      <a:pt x="108" y="0"/>
                    </a:lnTo>
                    <a:lnTo>
                      <a:pt x="91" y="31"/>
                    </a:lnTo>
                    <a:lnTo>
                      <a:pt x="75" y="62"/>
                    </a:lnTo>
                    <a:lnTo>
                      <a:pt x="58" y="95"/>
                    </a:lnTo>
                    <a:lnTo>
                      <a:pt x="44" y="129"/>
                    </a:lnTo>
                    <a:lnTo>
                      <a:pt x="30" y="164"/>
                    </a:lnTo>
                    <a:lnTo>
                      <a:pt x="18" y="199"/>
                    </a:lnTo>
                    <a:lnTo>
                      <a:pt x="12" y="217"/>
                    </a:lnTo>
                    <a:lnTo>
                      <a:pt x="7" y="236"/>
                    </a:lnTo>
                    <a:lnTo>
                      <a:pt x="3" y="254"/>
                    </a:lnTo>
                    <a:lnTo>
                      <a:pt x="0" y="272"/>
                    </a:lnTo>
                    <a:lnTo>
                      <a:pt x="46" y="279"/>
                    </a:lnTo>
                    <a:lnTo>
                      <a:pt x="49" y="264"/>
                    </a:lnTo>
                    <a:lnTo>
                      <a:pt x="52" y="247"/>
                    </a:lnTo>
                    <a:lnTo>
                      <a:pt x="57" y="230"/>
                    </a:lnTo>
                    <a:lnTo>
                      <a:pt x="62" y="213"/>
                    </a:lnTo>
                    <a:lnTo>
                      <a:pt x="74" y="180"/>
                    </a:lnTo>
                    <a:lnTo>
                      <a:pt x="87" y="147"/>
                    </a:lnTo>
                    <a:lnTo>
                      <a:pt x="102" y="115"/>
                    </a:lnTo>
                    <a:lnTo>
                      <a:pt x="117" y="83"/>
                    </a:lnTo>
                    <a:lnTo>
                      <a:pt x="133" y="53"/>
                    </a:lnTo>
                    <a:lnTo>
                      <a:pt x="148" y="23"/>
                    </a:lnTo>
                    <a:lnTo>
                      <a:pt x="148" y="24"/>
                    </a:lnTo>
                    <a:lnTo>
                      <a:pt x="10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6" name="Freeform 426"/>
              <p:cNvSpPr>
                <a:spLocks/>
              </p:cNvSpPr>
              <p:nvPr/>
            </p:nvSpPr>
            <p:spPr bwMode="auto">
              <a:xfrm>
                <a:off x="2713"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solidFill>
                <a:srgbClr val="9947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7" name="Freeform 427"/>
              <p:cNvSpPr>
                <a:spLocks/>
              </p:cNvSpPr>
              <p:nvPr/>
            </p:nvSpPr>
            <p:spPr bwMode="auto">
              <a:xfrm>
                <a:off x="2713"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noFill/>
              <a:ln w="1588">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868" name="Freeform 428"/>
              <p:cNvSpPr>
                <a:spLocks/>
              </p:cNvSpPr>
              <p:nvPr/>
            </p:nvSpPr>
            <p:spPr bwMode="auto">
              <a:xfrm>
                <a:off x="2755" y="2219"/>
                <a:ext cx="23" cy="24"/>
              </a:xfrm>
              <a:custGeom>
                <a:avLst/>
                <a:gdLst>
                  <a:gd name="T0" fmla="*/ 60 w 137"/>
                  <a:gd name="T1" fmla="*/ 136 h 138"/>
                  <a:gd name="T2" fmla="*/ 59 w 137"/>
                  <a:gd name="T3" fmla="*/ 138 h 138"/>
                  <a:gd name="T4" fmla="*/ 65 w 137"/>
                  <a:gd name="T5" fmla="*/ 126 h 138"/>
                  <a:gd name="T6" fmla="*/ 72 w 137"/>
                  <a:gd name="T7" fmla="*/ 114 h 138"/>
                  <a:gd name="T8" fmla="*/ 82 w 137"/>
                  <a:gd name="T9" fmla="*/ 101 h 138"/>
                  <a:gd name="T10" fmla="*/ 91 w 137"/>
                  <a:gd name="T11" fmla="*/ 89 h 138"/>
                  <a:gd name="T12" fmla="*/ 115 w 137"/>
                  <a:gd name="T13" fmla="*/ 63 h 138"/>
                  <a:gd name="T14" fmla="*/ 137 w 137"/>
                  <a:gd name="T15" fmla="*/ 38 h 138"/>
                  <a:gd name="T16" fmla="*/ 86 w 137"/>
                  <a:gd name="T17" fmla="*/ 0 h 138"/>
                  <a:gd name="T18" fmla="*/ 68 w 137"/>
                  <a:gd name="T19" fmla="*/ 22 h 138"/>
                  <a:gd name="T20" fmla="*/ 44 w 137"/>
                  <a:gd name="T21" fmla="*/ 48 h 138"/>
                  <a:gd name="T22" fmla="*/ 32 w 137"/>
                  <a:gd name="T23" fmla="*/ 63 h 138"/>
                  <a:gd name="T24" fmla="*/ 20 w 137"/>
                  <a:gd name="T25" fmla="*/ 80 h 138"/>
                  <a:gd name="T26" fmla="*/ 10 w 137"/>
                  <a:gd name="T27" fmla="*/ 98 h 138"/>
                  <a:gd name="T28" fmla="*/ 1 w 137"/>
                  <a:gd name="T29" fmla="*/ 117 h 138"/>
                  <a:gd name="T30" fmla="*/ 0 w 137"/>
                  <a:gd name="T31" fmla="*/ 119 h 138"/>
                  <a:gd name="T32" fmla="*/ 60 w 137"/>
                  <a:gd name="T33"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8">
                    <a:moveTo>
                      <a:pt x="60" y="136"/>
                    </a:moveTo>
                    <a:lnTo>
                      <a:pt x="59" y="138"/>
                    </a:lnTo>
                    <a:lnTo>
                      <a:pt x="65" y="126"/>
                    </a:lnTo>
                    <a:lnTo>
                      <a:pt x="72" y="114"/>
                    </a:lnTo>
                    <a:lnTo>
                      <a:pt x="82" y="101"/>
                    </a:lnTo>
                    <a:lnTo>
                      <a:pt x="91" y="89"/>
                    </a:lnTo>
                    <a:lnTo>
                      <a:pt x="115" y="63"/>
                    </a:lnTo>
                    <a:lnTo>
                      <a:pt x="137" y="38"/>
                    </a:lnTo>
                    <a:lnTo>
                      <a:pt x="86" y="0"/>
                    </a:lnTo>
                    <a:lnTo>
                      <a:pt x="68" y="22"/>
                    </a:lnTo>
                    <a:lnTo>
                      <a:pt x="44" y="48"/>
                    </a:lnTo>
                    <a:lnTo>
                      <a:pt x="32" y="63"/>
                    </a:lnTo>
                    <a:lnTo>
                      <a:pt x="20" y="80"/>
                    </a:lnTo>
                    <a:lnTo>
                      <a:pt x="10" y="98"/>
                    </a:lnTo>
                    <a:lnTo>
                      <a:pt x="1" y="117"/>
                    </a:lnTo>
                    <a:lnTo>
                      <a:pt x="0" y="119"/>
                    </a:lnTo>
                    <a:lnTo>
                      <a:pt x="60" y="13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9" name="Freeform 429"/>
              <p:cNvSpPr>
                <a:spLocks/>
              </p:cNvSpPr>
              <p:nvPr/>
            </p:nvSpPr>
            <p:spPr bwMode="auto">
              <a:xfrm>
                <a:off x="2755" y="2240"/>
                <a:ext cx="11" cy="19"/>
              </a:xfrm>
              <a:custGeom>
                <a:avLst/>
                <a:gdLst>
                  <a:gd name="T0" fmla="*/ 69 w 69"/>
                  <a:gd name="T1" fmla="*/ 109 h 109"/>
                  <a:gd name="T2" fmla="*/ 69 w 69"/>
                  <a:gd name="T3" fmla="*/ 109 h 109"/>
                  <a:gd name="T4" fmla="*/ 66 w 69"/>
                  <a:gd name="T5" fmla="*/ 81 h 109"/>
                  <a:gd name="T6" fmla="*/ 64 w 69"/>
                  <a:gd name="T7" fmla="*/ 53 h 109"/>
                  <a:gd name="T8" fmla="*/ 63 w 69"/>
                  <a:gd name="T9" fmla="*/ 41 h 109"/>
                  <a:gd name="T10" fmla="*/ 63 w 69"/>
                  <a:gd name="T11" fmla="*/ 31 h 109"/>
                  <a:gd name="T12" fmla="*/ 63 w 69"/>
                  <a:gd name="T13" fmla="*/ 23 h 109"/>
                  <a:gd name="T14" fmla="*/ 64 w 69"/>
                  <a:gd name="T15" fmla="*/ 17 h 109"/>
                  <a:gd name="T16" fmla="*/ 4 w 69"/>
                  <a:gd name="T17" fmla="*/ 0 h 109"/>
                  <a:gd name="T18" fmla="*/ 0 w 69"/>
                  <a:gd name="T19" fmla="*/ 16 h 109"/>
                  <a:gd name="T20" fmla="*/ 0 w 69"/>
                  <a:gd name="T21" fmla="*/ 30 h 109"/>
                  <a:gd name="T22" fmla="*/ 0 w 69"/>
                  <a:gd name="T23" fmla="*/ 46 h 109"/>
                  <a:gd name="T24" fmla="*/ 2 w 69"/>
                  <a:gd name="T25" fmla="*/ 59 h 109"/>
                  <a:gd name="T26" fmla="*/ 5 w 69"/>
                  <a:gd name="T27" fmla="*/ 85 h 109"/>
                  <a:gd name="T28" fmla="*/ 6 w 69"/>
                  <a:gd name="T29" fmla="*/ 109 h 109"/>
                  <a:gd name="T30" fmla="*/ 6 w 69"/>
                  <a:gd name="T31" fmla="*/ 109 h 109"/>
                  <a:gd name="T32" fmla="*/ 69 w 69"/>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69" y="109"/>
                    </a:moveTo>
                    <a:lnTo>
                      <a:pt x="69" y="109"/>
                    </a:lnTo>
                    <a:lnTo>
                      <a:pt x="66" y="81"/>
                    </a:lnTo>
                    <a:lnTo>
                      <a:pt x="64" y="53"/>
                    </a:lnTo>
                    <a:lnTo>
                      <a:pt x="63" y="41"/>
                    </a:lnTo>
                    <a:lnTo>
                      <a:pt x="63" y="31"/>
                    </a:lnTo>
                    <a:lnTo>
                      <a:pt x="63" y="23"/>
                    </a:lnTo>
                    <a:lnTo>
                      <a:pt x="64" y="17"/>
                    </a:lnTo>
                    <a:lnTo>
                      <a:pt x="4" y="0"/>
                    </a:lnTo>
                    <a:lnTo>
                      <a:pt x="0" y="16"/>
                    </a:lnTo>
                    <a:lnTo>
                      <a:pt x="0" y="30"/>
                    </a:lnTo>
                    <a:lnTo>
                      <a:pt x="0" y="46"/>
                    </a:lnTo>
                    <a:lnTo>
                      <a:pt x="2" y="59"/>
                    </a:lnTo>
                    <a:lnTo>
                      <a:pt x="5" y="85"/>
                    </a:lnTo>
                    <a:lnTo>
                      <a:pt x="6" y="109"/>
                    </a:lnTo>
                    <a:lnTo>
                      <a:pt x="6" y="109"/>
                    </a:lnTo>
                    <a:lnTo>
                      <a:pt x="69" y="10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0" name="Freeform 430"/>
              <p:cNvSpPr>
                <a:spLocks/>
              </p:cNvSpPr>
              <p:nvPr/>
            </p:nvSpPr>
            <p:spPr bwMode="auto">
              <a:xfrm>
                <a:off x="2755" y="2252"/>
                <a:ext cx="11" cy="10"/>
              </a:xfrm>
              <a:custGeom>
                <a:avLst/>
                <a:gdLst>
                  <a:gd name="T0" fmla="*/ 21 w 63"/>
                  <a:gd name="T1" fmla="*/ 0 h 59"/>
                  <a:gd name="T2" fmla="*/ 0 w 63"/>
                  <a:gd name="T3" fmla="*/ 30 h 59"/>
                  <a:gd name="T4" fmla="*/ 0 w 63"/>
                  <a:gd name="T5" fmla="*/ 35 h 59"/>
                  <a:gd name="T6" fmla="*/ 63 w 63"/>
                  <a:gd name="T7" fmla="*/ 37 h 59"/>
                  <a:gd name="T8" fmla="*/ 0 w 63"/>
                  <a:gd name="T9" fmla="*/ 37 h 59"/>
                  <a:gd name="T10" fmla="*/ 63 w 63"/>
                  <a:gd name="T11" fmla="*/ 35 h 59"/>
                  <a:gd name="T12" fmla="*/ 63 w 63"/>
                  <a:gd name="T13" fmla="*/ 30 h 59"/>
                  <a:gd name="T14" fmla="*/ 42 w 63"/>
                  <a:gd name="T15" fmla="*/ 59 h 59"/>
                  <a:gd name="T16" fmla="*/ 21 w 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9">
                    <a:moveTo>
                      <a:pt x="21" y="0"/>
                    </a:moveTo>
                    <a:lnTo>
                      <a:pt x="0" y="30"/>
                    </a:lnTo>
                    <a:lnTo>
                      <a:pt x="0" y="35"/>
                    </a:lnTo>
                    <a:lnTo>
                      <a:pt x="63" y="37"/>
                    </a:lnTo>
                    <a:lnTo>
                      <a:pt x="0" y="37"/>
                    </a:lnTo>
                    <a:lnTo>
                      <a:pt x="63" y="35"/>
                    </a:lnTo>
                    <a:lnTo>
                      <a:pt x="63" y="30"/>
                    </a:lnTo>
                    <a:lnTo>
                      <a:pt x="42" y="59"/>
                    </a:lnTo>
                    <a:lnTo>
                      <a:pt x="2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1" name="Freeform 431"/>
              <p:cNvSpPr>
                <a:spLocks/>
              </p:cNvSpPr>
              <p:nvPr/>
            </p:nvSpPr>
            <p:spPr bwMode="auto">
              <a:xfrm>
                <a:off x="2759" y="2234"/>
                <a:ext cx="54" cy="28"/>
              </a:xfrm>
              <a:custGeom>
                <a:avLst/>
                <a:gdLst>
                  <a:gd name="T0" fmla="*/ 319 w 329"/>
                  <a:gd name="T1" fmla="*/ 0 h 166"/>
                  <a:gd name="T2" fmla="*/ 308 w 329"/>
                  <a:gd name="T3" fmla="*/ 3 h 166"/>
                  <a:gd name="T4" fmla="*/ 271 w 329"/>
                  <a:gd name="T5" fmla="*/ 16 h 166"/>
                  <a:gd name="T6" fmla="*/ 231 w 329"/>
                  <a:gd name="T7" fmla="*/ 29 h 166"/>
                  <a:gd name="T8" fmla="*/ 193 w 329"/>
                  <a:gd name="T9" fmla="*/ 41 h 166"/>
                  <a:gd name="T10" fmla="*/ 153 w 329"/>
                  <a:gd name="T11" fmla="*/ 54 h 166"/>
                  <a:gd name="T12" fmla="*/ 114 w 329"/>
                  <a:gd name="T13" fmla="*/ 68 h 166"/>
                  <a:gd name="T14" fmla="*/ 75 w 329"/>
                  <a:gd name="T15" fmla="*/ 81 h 166"/>
                  <a:gd name="T16" fmla="*/ 37 w 329"/>
                  <a:gd name="T17" fmla="*/ 94 h 166"/>
                  <a:gd name="T18" fmla="*/ 0 w 329"/>
                  <a:gd name="T19" fmla="*/ 107 h 166"/>
                  <a:gd name="T20" fmla="*/ 21 w 329"/>
                  <a:gd name="T21" fmla="*/ 166 h 166"/>
                  <a:gd name="T22" fmla="*/ 59 w 329"/>
                  <a:gd name="T23" fmla="*/ 153 h 166"/>
                  <a:gd name="T24" fmla="*/ 96 w 329"/>
                  <a:gd name="T25" fmla="*/ 140 h 166"/>
                  <a:gd name="T26" fmla="*/ 134 w 329"/>
                  <a:gd name="T27" fmla="*/ 126 h 166"/>
                  <a:gd name="T28" fmla="*/ 174 w 329"/>
                  <a:gd name="T29" fmla="*/ 113 h 166"/>
                  <a:gd name="T30" fmla="*/ 212 w 329"/>
                  <a:gd name="T31" fmla="*/ 101 h 166"/>
                  <a:gd name="T32" fmla="*/ 252 w 329"/>
                  <a:gd name="T33" fmla="*/ 88 h 166"/>
                  <a:gd name="T34" fmla="*/ 290 w 329"/>
                  <a:gd name="T35" fmla="*/ 75 h 166"/>
                  <a:gd name="T36" fmla="*/ 329 w 329"/>
                  <a:gd name="T37" fmla="*/ 62 h 166"/>
                  <a:gd name="T38" fmla="*/ 319 w 329"/>
                  <a:gd name="T39" fmla="*/ 63 h 166"/>
                  <a:gd name="T40" fmla="*/ 319 w 329"/>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19" y="0"/>
                    </a:moveTo>
                    <a:lnTo>
                      <a:pt x="308" y="3"/>
                    </a:lnTo>
                    <a:lnTo>
                      <a:pt x="271" y="16"/>
                    </a:lnTo>
                    <a:lnTo>
                      <a:pt x="231" y="29"/>
                    </a:lnTo>
                    <a:lnTo>
                      <a:pt x="193" y="41"/>
                    </a:lnTo>
                    <a:lnTo>
                      <a:pt x="153" y="54"/>
                    </a:lnTo>
                    <a:lnTo>
                      <a:pt x="114" y="68"/>
                    </a:lnTo>
                    <a:lnTo>
                      <a:pt x="75" y="81"/>
                    </a:lnTo>
                    <a:lnTo>
                      <a:pt x="37" y="94"/>
                    </a:lnTo>
                    <a:lnTo>
                      <a:pt x="0" y="107"/>
                    </a:lnTo>
                    <a:lnTo>
                      <a:pt x="21" y="166"/>
                    </a:lnTo>
                    <a:lnTo>
                      <a:pt x="59" y="153"/>
                    </a:lnTo>
                    <a:lnTo>
                      <a:pt x="96" y="140"/>
                    </a:lnTo>
                    <a:lnTo>
                      <a:pt x="134" y="126"/>
                    </a:lnTo>
                    <a:lnTo>
                      <a:pt x="174" y="113"/>
                    </a:lnTo>
                    <a:lnTo>
                      <a:pt x="212" y="101"/>
                    </a:lnTo>
                    <a:lnTo>
                      <a:pt x="252" y="88"/>
                    </a:lnTo>
                    <a:lnTo>
                      <a:pt x="290" y="75"/>
                    </a:lnTo>
                    <a:lnTo>
                      <a:pt x="329" y="62"/>
                    </a:lnTo>
                    <a:lnTo>
                      <a:pt x="319" y="63"/>
                    </a:lnTo>
                    <a:lnTo>
                      <a:pt x="31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2" name="Freeform 432"/>
              <p:cNvSpPr>
                <a:spLocks/>
              </p:cNvSpPr>
              <p:nvPr/>
            </p:nvSpPr>
            <p:spPr bwMode="auto">
              <a:xfrm>
                <a:off x="2811" y="2234"/>
                <a:ext cx="1" cy="11"/>
              </a:xfrm>
              <a:custGeom>
                <a:avLst/>
                <a:gdLst>
                  <a:gd name="T0" fmla="*/ 0 h 63"/>
                  <a:gd name="T1" fmla="*/ 32 h 63"/>
                  <a:gd name="T2" fmla="*/ 32 h 63"/>
                  <a:gd name="T3" fmla="*/ 32 h 63"/>
                  <a:gd name="T4" fmla="*/ 32 h 63"/>
                  <a:gd name="T5" fmla="*/ 32 h 63"/>
                  <a:gd name="T6" fmla="*/ 32 h 63"/>
                  <a:gd name="T7" fmla="*/ 63 h 63"/>
                  <a:gd name="T8" fmla="*/ 0 h 6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3">
                    <a:moveTo>
                      <a:pt x="0" y="0"/>
                    </a:moveTo>
                    <a:lnTo>
                      <a:pt x="0" y="32"/>
                    </a:lnTo>
                    <a:lnTo>
                      <a:pt x="0" y="32"/>
                    </a:lnTo>
                    <a:lnTo>
                      <a:pt x="0" y="32"/>
                    </a:lnTo>
                    <a:lnTo>
                      <a:pt x="0" y="32"/>
                    </a:lnTo>
                    <a:lnTo>
                      <a:pt x="0" y="32"/>
                    </a:lnTo>
                    <a:lnTo>
                      <a:pt x="0" y="32"/>
                    </a:lnTo>
                    <a:lnTo>
                      <a:pt x="0" y="63"/>
                    </a:lnTo>
                    <a:lnTo>
                      <a:pt x="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3" name="Freeform 433"/>
              <p:cNvSpPr>
                <a:spLocks/>
              </p:cNvSpPr>
              <p:nvPr/>
            </p:nvSpPr>
            <p:spPr bwMode="auto">
              <a:xfrm>
                <a:off x="2811" y="2230"/>
                <a:ext cx="29" cy="15"/>
              </a:xfrm>
              <a:custGeom>
                <a:avLst/>
                <a:gdLst>
                  <a:gd name="T0" fmla="*/ 178 w 178"/>
                  <a:gd name="T1" fmla="*/ 22 h 87"/>
                  <a:gd name="T2" fmla="*/ 178 w 178"/>
                  <a:gd name="T3" fmla="*/ 22 h 87"/>
                  <a:gd name="T4" fmla="*/ 166 w 178"/>
                  <a:gd name="T5" fmla="*/ 12 h 87"/>
                  <a:gd name="T6" fmla="*/ 152 w 178"/>
                  <a:gd name="T7" fmla="*/ 5 h 87"/>
                  <a:gd name="T8" fmla="*/ 139 w 178"/>
                  <a:gd name="T9" fmla="*/ 2 h 87"/>
                  <a:gd name="T10" fmla="*/ 126 w 178"/>
                  <a:gd name="T11" fmla="*/ 0 h 87"/>
                  <a:gd name="T12" fmla="*/ 113 w 178"/>
                  <a:gd name="T13" fmla="*/ 0 h 87"/>
                  <a:gd name="T14" fmla="*/ 101 w 178"/>
                  <a:gd name="T15" fmla="*/ 2 h 87"/>
                  <a:gd name="T16" fmla="*/ 89 w 178"/>
                  <a:gd name="T17" fmla="*/ 4 h 87"/>
                  <a:gd name="T18" fmla="*/ 77 w 178"/>
                  <a:gd name="T19" fmla="*/ 6 h 87"/>
                  <a:gd name="T20" fmla="*/ 55 w 178"/>
                  <a:gd name="T21" fmla="*/ 12 h 87"/>
                  <a:gd name="T22" fmla="*/ 34 w 178"/>
                  <a:gd name="T23" fmla="*/ 20 h 87"/>
                  <a:gd name="T24" fmla="*/ 25 w 178"/>
                  <a:gd name="T25" fmla="*/ 22 h 87"/>
                  <a:gd name="T26" fmla="*/ 16 w 178"/>
                  <a:gd name="T27" fmla="*/ 23 h 87"/>
                  <a:gd name="T28" fmla="*/ 7 w 178"/>
                  <a:gd name="T29" fmla="*/ 24 h 87"/>
                  <a:gd name="T30" fmla="*/ 0 w 178"/>
                  <a:gd name="T31" fmla="*/ 24 h 87"/>
                  <a:gd name="T32" fmla="*/ 0 w 178"/>
                  <a:gd name="T33" fmla="*/ 87 h 87"/>
                  <a:gd name="T34" fmla="*/ 13 w 178"/>
                  <a:gd name="T35" fmla="*/ 87 h 87"/>
                  <a:gd name="T36" fmla="*/ 26 w 178"/>
                  <a:gd name="T37" fmla="*/ 84 h 87"/>
                  <a:gd name="T38" fmla="*/ 38 w 178"/>
                  <a:gd name="T39" fmla="*/ 82 h 87"/>
                  <a:gd name="T40" fmla="*/ 50 w 178"/>
                  <a:gd name="T41" fmla="*/ 78 h 87"/>
                  <a:gd name="T42" fmla="*/ 72 w 178"/>
                  <a:gd name="T43" fmla="*/ 72 h 87"/>
                  <a:gd name="T44" fmla="*/ 94 w 178"/>
                  <a:gd name="T45" fmla="*/ 66 h 87"/>
                  <a:gd name="T46" fmla="*/ 102 w 178"/>
                  <a:gd name="T47" fmla="*/ 65 h 87"/>
                  <a:gd name="T48" fmla="*/ 110 w 178"/>
                  <a:gd name="T49" fmla="*/ 63 h 87"/>
                  <a:gd name="T50" fmla="*/ 118 w 178"/>
                  <a:gd name="T51" fmla="*/ 63 h 87"/>
                  <a:gd name="T52" fmla="*/ 122 w 178"/>
                  <a:gd name="T53" fmla="*/ 62 h 87"/>
                  <a:gd name="T54" fmla="*/ 127 w 178"/>
                  <a:gd name="T55" fmla="*/ 63 h 87"/>
                  <a:gd name="T56" fmla="*/ 130 w 178"/>
                  <a:gd name="T57" fmla="*/ 63 h 87"/>
                  <a:gd name="T58" fmla="*/ 132 w 178"/>
                  <a:gd name="T59" fmla="*/ 64 h 87"/>
                  <a:gd name="T60" fmla="*/ 134 w 178"/>
                  <a:gd name="T61" fmla="*/ 66 h 87"/>
                  <a:gd name="T62" fmla="*/ 134 w 178"/>
                  <a:gd name="T63" fmla="*/ 66 h 87"/>
                  <a:gd name="T64" fmla="*/ 178 w 178"/>
                  <a:gd name="T65"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7">
                    <a:moveTo>
                      <a:pt x="178" y="22"/>
                    </a:moveTo>
                    <a:lnTo>
                      <a:pt x="178" y="22"/>
                    </a:lnTo>
                    <a:lnTo>
                      <a:pt x="166" y="12"/>
                    </a:lnTo>
                    <a:lnTo>
                      <a:pt x="152" y="5"/>
                    </a:lnTo>
                    <a:lnTo>
                      <a:pt x="139" y="2"/>
                    </a:lnTo>
                    <a:lnTo>
                      <a:pt x="126" y="0"/>
                    </a:lnTo>
                    <a:lnTo>
                      <a:pt x="113" y="0"/>
                    </a:lnTo>
                    <a:lnTo>
                      <a:pt x="101" y="2"/>
                    </a:lnTo>
                    <a:lnTo>
                      <a:pt x="89" y="4"/>
                    </a:lnTo>
                    <a:lnTo>
                      <a:pt x="77" y="6"/>
                    </a:lnTo>
                    <a:lnTo>
                      <a:pt x="55" y="12"/>
                    </a:lnTo>
                    <a:lnTo>
                      <a:pt x="34" y="20"/>
                    </a:lnTo>
                    <a:lnTo>
                      <a:pt x="25" y="22"/>
                    </a:lnTo>
                    <a:lnTo>
                      <a:pt x="16" y="23"/>
                    </a:lnTo>
                    <a:lnTo>
                      <a:pt x="7" y="24"/>
                    </a:lnTo>
                    <a:lnTo>
                      <a:pt x="0" y="24"/>
                    </a:lnTo>
                    <a:lnTo>
                      <a:pt x="0" y="87"/>
                    </a:lnTo>
                    <a:lnTo>
                      <a:pt x="13" y="87"/>
                    </a:lnTo>
                    <a:lnTo>
                      <a:pt x="26" y="84"/>
                    </a:lnTo>
                    <a:lnTo>
                      <a:pt x="38" y="82"/>
                    </a:lnTo>
                    <a:lnTo>
                      <a:pt x="50" y="78"/>
                    </a:lnTo>
                    <a:lnTo>
                      <a:pt x="72" y="72"/>
                    </a:lnTo>
                    <a:lnTo>
                      <a:pt x="94" y="66"/>
                    </a:lnTo>
                    <a:lnTo>
                      <a:pt x="102" y="65"/>
                    </a:lnTo>
                    <a:lnTo>
                      <a:pt x="110" y="63"/>
                    </a:lnTo>
                    <a:lnTo>
                      <a:pt x="118" y="63"/>
                    </a:lnTo>
                    <a:lnTo>
                      <a:pt x="122" y="62"/>
                    </a:lnTo>
                    <a:lnTo>
                      <a:pt x="127" y="63"/>
                    </a:lnTo>
                    <a:lnTo>
                      <a:pt x="130" y="63"/>
                    </a:lnTo>
                    <a:lnTo>
                      <a:pt x="132" y="64"/>
                    </a:lnTo>
                    <a:lnTo>
                      <a:pt x="134" y="66"/>
                    </a:lnTo>
                    <a:lnTo>
                      <a:pt x="134" y="66"/>
                    </a:lnTo>
                    <a:lnTo>
                      <a:pt x="178" y="2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4" name="Freeform 434"/>
              <p:cNvSpPr>
                <a:spLocks/>
              </p:cNvSpPr>
              <p:nvPr/>
            </p:nvSpPr>
            <p:spPr bwMode="auto">
              <a:xfrm>
                <a:off x="2830" y="2233"/>
                <a:ext cx="14" cy="31"/>
              </a:xfrm>
              <a:custGeom>
                <a:avLst/>
                <a:gdLst>
                  <a:gd name="T0" fmla="*/ 62 w 87"/>
                  <a:gd name="T1" fmla="*/ 180 h 180"/>
                  <a:gd name="T2" fmla="*/ 65 w 87"/>
                  <a:gd name="T3" fmla="*/ 163 h 180"/>
                  <a:gd name="T4" fmla="*/ 69 w 87"/>
                  <a:gd name="T5" fmla="*/ 144 h 180"/>
                  <a:gd name="T6" fmla="*/ 75 w 87"/>
                  <a:gd name="T7" fmla="*/ 122 h 180"/>
                  <a:gd name="T8" fmla="*/ 81 w 87"/>
                  <a:gd name="T9" fmla="*/ 101 h 180"/>
                  <a:gd name="T10" fmla="*/ 85 w 87"/>
                  <a:gd name="T11" fmla="*/ 89 h 180"/>
                  <a:gd name="T12" fmla="*/ 86 w 87"/>
                  <a:gd name="T13" fmla="*/ 77 h 180"/>
                  <a:gd name="T14" fmla="*/ 87 w 87"/>
                  <a:gd name="T15" fmla="*/ 64 h 180"/>
                  <a:gd name="T16" fmla="*/ 87 w 87"/>
                  <a:gd name="T17" fmla="*/ 52 h 180"/>
                  <a:gd name="T18" fmla="*/ 85 w 87"/>
                  <a:gd name="T19" fmla="*/ 38 h 180"/>
                  <a:gd name="T20" fmla="*/ 81 w 87"/>
                  <a:gd name="T21" fmla="*/ 25 h 180"/>
                  <a:gd name="T22" fmla="*/ 74 w 87"/>
                  <a:gd name="T23" fmla="*/ 12 h 180"/>
                  <a:gd name="T24" fmla="*/ 65 w 87"/>
                  <a:gd name="T25" fmla="*/ 0 h 180"/>
                  <a:gd name="T26" fmla="*/ 21 w 87"/>
                  <a:gd name="T27" fmla="*/ 44 h 180"/>
                  <a:gd name="T28" fmla="*/ 23 w 87"/>
                  <a:gd name="T29" fmla="*/ 47 h 180"/>
                  <a:gd name="T30" fmla="*/ 24 w 87"/>
                  <a:gd name="T31" fmla="*/ 48 h 180"/>
                  <a:gd name="T32" fmla="*/ 25 w 87"/>
                  <a:gd name="T33" fmla="*/ 52 h 180"/>
                  <a:gd name="T34" fmla="*/ 25 w 87"/>
                  <a:gd name="T35" fmla="*/ 55 h 180"/>
                  <a:gd name="T36" fmla="*/ 25 w 87"/>
                  <a:gd name="T37" fmla="*/ 61 h 180"/>
                  <a:gd name="T38" fmla="*/ 25 w 87"/>
                  <a:gd name="T39" fmla="*/ 68 h 180"/>
                  <a:gd name="T40" fmla="*/ 24 w 87"/>
                  <a:gd name="T41" fmla="*/ 77 h 180"/>
                  <a:gd name="T42" fmla="*/ 21 w 87"/>
                  <a:gd name="T43" fmla="*/ 85 h 180"/>
                  <a:gd name="T44" fmla="*/ 15 w 87"/>
                  <a:gd name="T45" fmla="*/ 106 h 180"/>
                  <a:gd name="T46" fmla="*/ 9 w 87"/>
                  <a:gd name="T47" fmla="*/ 127 h 180"/>
                  <a:gd name="T48" fmla="*/ 3 w 87"/>
                  <a:gd name="T49" fmla="*/ 151 h 180"/>
                  <a:gd name="T50" fmla="*/ 0 w 87"/>
                  <a:gd name="T51" fmla="*/ 175 h 180"/>
                  <a:gd name="T52" fmla="*/ 62 w 87"/>
                  <a:gd name="T5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80">
                    <a:moveTo>
                      <a:pt x="62" y="180"/>
                    </a:moveTo>
                    <a:lnTo>
                      <a:pt x="65" y="163"/>
                    </a:lnTo>
                    <a:lnTo>
                      <a:pt x="69" y="144"/>
                    </a:lnTo>
                    <a:lnTo>
                      <a:pt x="75" y="122"/>
                    </a:lnTo>
                    <a:lnTo>
                      <a:pt x="81" y="101"/>
                    </a:lnTo>
                    <a:lnTo>
                      <a:pt x="85" y="89"/>
                    </a:lnTo>
                    <a:lnTo>
                      <a:pt x="86" y="77"/>
                    </a:lnTo>
                    <a:lnTo>
                      <a:pt x="87" y="64"/>
                    </a:lnTo>
                    <a:lnTo>
                      <a:pt x="87" y="52"/>
                    </a:lnTo>
                    <a:lnTo>
                      <a:pt x="85" y="38"/>
                    </a:lnTo>
                    <a:lnTo>
                      <a:pt x="81" y="25"/>
                    </a:lnTo>
                    <a:lnTo>
                      <a:pt x="74" y="12"/>
                    </a:lnTo>
                    <a:lnTo>
                      <a:pt x="65" y="0"/>
                    </a:lnTo>
                    <a:lnTo>
                      <a:pt x="21" y="44"/>
                    </a:lnTo>
                    <a:lnTo>
                      <a:pt x="23" y="47"/>
                    </a:lnTo>
                    <a:lnTo>
                      <a:pt x="24" y="48"/>
                    </a:lnTo>
                    <a:lnTo>
                      <a:pt x="25" y="52"/>
                    </a:lnTo>
                    <a:lnTo>
                      <a:pt x="25" y="55"/>
                    </a:lnTo>
                    <a:lnTo>
                      <a:pt x="25" y="61"/>
                    </a:lnTo>
                    <a:lnTo>
                      <a:pt x="25" y="68"/>
                    </a:lnTo>
                    <a:lnTo>
                      <a:pt x="24" y="77"/>
                    </a:lnTo>
                    <a:lnTo>
                      <a:pt x="21" y="85"/>
                    </a:lnTo>
                    <a:lnTo>
                      <a:pt x="15" y="106"/>
                    </a:lnTo>
                    <a:lnTo>
                      <a:pt x="9" y="127"/>
                    </a:lnTo>
                    <a:lnTo>
                      <a:pt x="3" y="151"/>
                    </a:lnTo>
                    <a:lnTo>
                      <a:pt x="0" y="175"/>
                    </a:lnTo>
                    <a:lnTo>
                      <a:pt x="62" y="18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5" name="Freeform 435"/>
              <p:cNvSpPr>
                <a:spLocks/>
              </p:cNvSpPr>
              <p:nvPr/>
            </p:nvSpPr>
            <p:spPr bwMode="auto">
              <a:xfrm>
                <a:off x="2879" y="2166"/>
                <a:ext cx="29" cy="34"/>
              </a:xfrm>
              <a:custGeom>
                <a:avLst/>
                <a:gdLst>
                  <a:gd name="T0" fmla="*/ 157 w 176"/>
                  <a:gd name="T1" fmla="*/ 0 h 195"/>
                  <a:gd name="T2" fmla="*/ 157 w 176"/>
                  <a:gd name="T3" fmla="*/ 0 h 195"/>
                  <a:gd name="T4" fmla="*/ 143 w 176"/>
                  <a:gd name="T5" fmla="*/ 6 h 195"/>
                  <a:gd name="T6" fmla="*/ 129 w 176"/>
                  <a:gd name="T7" fmla="*/ 13 h 195"/>
                  <a:gd name="T8" fmla="*/ 117 w 176"/>
                  <a:gd name="T9" fmla="*/ 20 h 195"/>
                  <a:gd name="T10" fmla="*/ 105 w 176"/>
                  <a:gd name="T11" fmla="*/ 30 h 195"/>
                  <a:gd name="T12" fmla="*/ 86 w 176"/>
                  <a:gd name="T13" fmla="*/ 49 h 195"/>
                  <a:gd name="T14" fmla="*/ 67 w 176"/>
                  <a:gd name="T15" fmla="*/ 71 h 195"/>
                  <a:gd name="T16" fmla="*/ 50 w 176"/>
                  <a:gd name="T17" fmla="*/ 92 h 195"/>
                  <a:gd name="T18" fmla="*/ 33 w 176"/>
                  <a:gd name="T19" fmla="*/ 113 h 195"/>
                  <a:gd name="T20" fmla="*/ 17 w 176"/>
                  <a:gd name="T21" fmla="*/ 133 h 195"/>
                  <a:gd name="T22" fmla="*/ 0 w 176"/>
                  <a:gd name="T23" fmla="*/ 151 h 195"/>
                  <a:gd name="T24" fmla="*/ 44 w 176"/>
                  <a:gd name="T25" fmla="*/ 195 h 195"/>
                  <a:gd name="T26" fmla="*/ 63 w 176"/>
                  <a:gd name="T27" fmla="*/ 174 h 195"/>
                  <a:gd name="T28" fmla="*/ 81 w 176"/>
                  <a:gd name="T29" fmla="*/ 152 h 195"/>
                  <a:gd name="T30" fmla="*/ 99 w 176"/>
                  <a:gd name="T31" fmla="*/ 131 h 195"/>
                  <a:gd name="T32" fmla="*/ 115 w 176"/>
                  <a:gd name="T33" fmla="*/ 110 h 195"/>
                  <a:gd name="T34" fmla="*/ 131 w 176"/>
                  <a:gd name="T35" fmla="*/ 92 h 195"/>
                  <a:gd name="T36" fmla="*/ 147 w 176"/>
                  <a:gd name="T37" fmla="*/ 77 h 195"/>
                  <a:gd name="T38" fmla="*/ 153 w 176"/>
                  <a:gd name="T39" fmla="*/ 71 h 195"/>
                  <a:gd name="T40" fmla="*/ 162 w 176"/>
                  <a:gd name="T41" fmla="*/ 66 h 195"/>
                  <a:gd name="T42" fmla="*/ 169 w 176"/>
                  <a:gd name="T43" fmla="*/ 62 h 195"/>
                  <a:gd name="T44" fmla="*/ 176 w 176"/>
                  <a:gd name="T45" fmla="*/ 59 h 195"/>
                  <a:gd name="T46" fmla="*/ 176 w 176"/>
                  <a:gd name="T47" fmla="*/ 59 h 195"/>
                  <a:gd name="T48" fmla="*/ 157 w 176"/>
                  <a:gd name="T4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95">
                    <a:moveTo>
                      <a:pt x="157" y="0"/>
                    </a:moveTo>
                    <a:lnTo>
                      <a:pt x="157" y="0"/>
                    </a:lnTo>
                    <a:lnTo>
                      <a:pt x="143" y="6"/>
                    </a:lnTo>
                    <a:lnTo>
                      <a:pt x="129" y="13"/>
                    </a:lnTo>
                    <a:lnTo>
                      <a:pt x="117" y="20"/>
                    </a:lnTo>
                    <a:lnTo>
                      <a:pt x="105" y="30"/>
                    </a:lnTo>
                    <a:lnTo>
                      <a:pt x="86" y="49"/>
                    </a:lnTo>
                    <a:lnTo>
                      <a:pt x="67" y="71"/>
                    </a:lnTo>
                    <a:lnTo>
                      <a:pt x="50" y="92"/>
                    </a:lnTo>
                    <a:lnTo>
                      <a:pt x="33" y="113"/>
                    </a:lnTo>
                    <a:lnTo>
                      <a:pt x="17" y="133"/>
                    </a:lnTo>
                    <a:lnTo>
                      <a:pt x="0" y="151"/>
                    </a:lnTo>
                    <a:lnTo>
                      <a:pt x="44" y="195"/>
                    </a:lnTo>
                    <a:lnTo>
                      <a:pt x="63" y="174"/>
                    </a:lnTo>
                    <a:lnTo>
                      <a:pt x="81" y="152"/>
                    </a:lnTo>
                    <a:lnTo>
                      <a:pt x="99" y="131"/>
                    </a:lnTo>
                    <a:lnTo>
                      <a:pt x="115" y="110"/>
                    </a:lnTo>
                    <a:lnTo>
                      <a:pt x="131" y="92"/>
                    </a:lnTo>
                    <a:lnTo>
                      <a:pt x="147" y="77"/>
                    </a:lnTo>
                    <a:lnTo>
                      <a:pt x="153" y="71"/>
                    </a:lnTo>
                    <a:lnTo>
                      <a:pt x="162" y="66"/>
                    </a:lnTo>
                    <a:lnTo>
                      <a:pt x="169" y="62"/>
                    </a:lnTo>
                    <a:lnTo>
                      <a:pt x="176" y="59"/>
                    </a:lnTo>
                    <a:lnTo>
                      <a:pt x="176" y="59"/>
                    </a:lnTo>
                    <a:lnTo>
                      <a:pt x="15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6" name="Freeform 436"/>
              <p:cNvSpPr>
                <a:spLocks/>
              </p:cNvSpPr>
              <p:nvPr/>
            </p:nvSpPr>
            <p:spPr bwMode="auto">
              <a:xfrm>
                <a:off x="2904" y="2166"/>
                <a:ext cx="33" cy="17"/>
              </a:xfrm>
              <a:custGeom>
                <a:avLst/>
                <a:gdLst>
                  <a:gd name="T0" fmla="*/ 178 w 199"/>
                  <a:gd name="T1" fmla="*/ 37 h 101"/>
                  <a:gd name="T2" fmla="*/ 178 w 199"/>
                  <a:gd name="T3" fmla="*/ 36 h 101"/>
                  <a:gd name="T4" fmla="*/ 173 w 199"/>
                  <a:gd name="T5" fmla="*/ 37 h 101"/>
                  <a:gd name="T6" fmla="*/ 168 w 199"/>
                  <a:gd name="T7" fmla="*/ 38 h 101"/>
                  <a:gd name="T8" fmla="*/ 161 w 199"/>
                  <a:gd name="T9" fmla="*/ 37 h 101"/>
                  <a:gd name="T10" fmla="*/ 154 w 199"/>
                  <a:gd name="T11" fmla="*/ 36 h 101"/>
                  <a:gd name="T12" fmla="*/ 133 w 199"/>
                  <a:gd name="T13" fmla="*/ 30 h 101"/>
                  <a:gd name="T14" fmla="*/ 112 w 199"/>
                  <a:gd name="T15" fmla="*/ 22 h 101"/>
                  <a:gd name="T16" fmla="*/ 88 w 199"/>
                  <a:gd name="T17" fmla="*/ 12 h 101"/>
                  <a:gd name="T18" fmla="*/ 62 w 199"/>
                  <a:gd name="T19" fmla="*/ 4 h 101"/>
                  <a:gd name="T20" fmla="*/ 47 w 199"/>
                  <a:gd name="T21" fmla="*/ 1 h 101"/>
                  <a:gd name="T22" fmla="*/ 31 w 199"/>
                  <a:gd name="T23" fmla="*/ 0 h 101"/>
                  <a:gd name="T24" fmla="*/ 16 w 199"/>
                  <a:gd name="T25" fmla="*/ 1 h 101"/>
                  <a:gd name="T26" fmla="*/ 0 w 199"/>
                  <a:gd name="T27" fmla="*/ 5 h 101"/>
                  <a:gd name="T28" fmla="*/ 19 w 199"/>
                  <a:gd name="T29" fmla="*/ 64 h 101"/>
                  <a:gd name="T30" fmla="*/ 25 w 199"/>
                  <a:gd name="T31" fmla="*/ 62 h 101"/>
                  <a:gd name="T32" fmla="*/ 31 w 199"/>
                  <a:gd name="T33" fmla="*/ 62 h 101"/>
                  <a:gd name="T34" fmla="*/ 38 w 199"/>
                  <a:gd name="T35" fmla="*/ 62 h 101"/>
                  <a:gd name="T36" fmla="*/ 47 w 199"/>
                  <a:gd name="T37" fmla="*/ 64 h 101"/>
                  <a:gd name="T38" fmla="*/ 67 w 199"/>
                  <a:gd name="T39" fmla="*/ 71 h 101"/>
                  <a:gd name="T40" fmla="*/ 89 w 199"/>
                  <a:gd name="T41" fmla="*/ 79 h 101"/>
                  <a:gd name="T42" fmla="*/ 113 w 199"/>
                  <a:gd name="T43" fmla="*/ 89 h 101"/>
                  <a:gd name="T44" fmla="*/ 138 w 199"/>
                  <a:gd name="T45" fmla="*/ 96 h 101"/>
                  <a:gd name="T46" fmla="*/ 152 w 199"/>
                  <a:gd name="T47" fmla="*/ 100 h 101"/>
                  <a:gd name="T48" fmla="*/ 168 w 199"/>
                  <a:gd name="T49" fmla="*/ 101 h 101"/>
                  <a:gd name="T50" fmla="*/ 184 w 199"/>
                  <a:gd name="T51" fmla="*/ 100 h 101"/>
                  <a:gd name="T52" fmla="*/ 199 w 199"/>
                  <a:gd name="T53" fmla="*/ 95 h 101"/>
                  <a:gd name="T54" fmla="*/ 199 w 199"/>
                  <a:gd name="T55" fmla="*/ 95 h 101"/>
                  <a:gd name="T56" fmla="*/ 178 w 199"/>
                  <a:gd name="T5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101">
                    <a:moveTo>
                      <a:pt x="178" y="37"/>
                    </a:moveTo>
                    <a:lnTo>
                      <a:pt x="178" y="36"/>
                    </a:lnTo>
                    <a:lnTo>
                      <a:pt x="173" y="37"/>
                    </a:lnTo>
                    <a:lnTo>
                      <a:pt x="168" y="38"/>
                    </a:lnTo>
                    <a:lnTo>
                      <a:pt x="161" y="37"/>
                    </a:lnTo>
                    <a:lnTo>
                      <a:pt x="154" y="36"/>
                    </a:lnTo>
                    <a:lnTo>
                      <a:pt x="133" y="30"/>
                    </a:lnTo>
                    <a:lnTo>
                      <a:pt x="112" y="22"/>
                    </a:lnTo>
                    <a:lnTo>
                      <a:pt x="88" y="12"/>
                    </a:lnTo>
                    <a:lnTo>
                      <a:pt x="62" y="4"/>
                    </a:lnTo>
                    <a:lnTo>
                      <a:pt x="47" y="1"/>
                    </a:lnTo>
                    <a:lnTo>
                      <a:pt x="31" y="0"/>
                    </a:lnTo>
                    <a:lnTo>
                      <a:pt x="16" y="1"/>
                    </a:lnTo>
                    <a:lnTo>
                      <a:pt x="0" y="5"/>
                    </a:lnTo>
                    <a:lnTo>
                      <a:pt x="19" y="64"/>
                    </a:lnTo>
                    <a:lnTo>
                      <a:pt x="25" y="62"/>
                    </a:lnTo>
                    <a:lnTo>
                      <a:pt x="31" y="62"/>
                    </a:lnTo>
                    <a:lnTo>
                      <a:pt x="38" y="62"/>
                    </a:lnTo>
                    <a:lnTo>
                      <a:pt x="47" y="64"/>
                    </a:lnTo>
                    <a:lnTo>
                      <a:pt x="67" y="71"/>
                    </a:lnTo>
                    <a:lnTo>
                      <a:pt x="89" y="79"/>
                    </a:lnTo>
                    <a:lnTo>
                      <a:pt x="113" y="89"/>
                    </a:lnTo>
                    <a:lnTo>
                      <a:pt x="138" y="96"/>
                    </a:lnTo>
                    <a:lnTo>
                      <a:pt x="152" y="100"/>
                    </a:lnTo>
                    <a:lnTo>
                      <a:pt x="168" y="101"/>
                    </a:lnTo>
                    <a:lnTo>
                      <a:pt x="184" y="100"/>
                    </a:lnTo>
                    <a:lnTo>
                      <a:pt x="199" y="95"/>
                    </a:lnTo>
                    <a:lnTo>
                      <a:pt x="199" y="95"/>
                    </a:lnTo>
                    <a:lnTo>
                      <a:pt x="178" y="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7" name="Freeform 437"/>
              <p:cNvSpPr>
                <a:spLocks/>
              </p:cNvSpPr>
              <p:nvPr/>
            </p:nvSpPr>
            <p:spPr bwMode="auto">
              <a:xfrm>
                <a:off x="2933" y="2144"/>
                <a:ext cx="32" cy="38"/>
              </a:xfrm>
              <a:custGeom>
                <a:avLst/>
                <a:gdLst>
                  <a:gd name="T0" fmla="*/ 144 w 189"/>
                  <a:gd name="T1" fmla="*/ 0 h 217"/>
                  <a:gd name="T2" fmla="*/ 124 w 189"/>
                  <a:gd name="T3" fmla="*/ 22 h 217"/>
                  <a:gd name="T4" fmla="*/ 105 w 189"/>
                  <a:gd name="T5" fmla="*/ 48 h 217"/>
                  <a:gd name="T6" fmla="*/ 88 w 189"/>
                  <a:gd name="T7" fmla="*/ 72 h 217"/>
                  <a:gd name="T8" fmla="*/ 70 w 189"/>
                  <a:gd name="T9" fmla="*/ 96 h 217"/>
                  <a:gd name="T10" fmla="*/ 62 w 189"/>
                  <a:gd name="T11" fmla="*/ 106 h 217"/>
                  <a:gd name="T12" fmla="*/ 54 w 189"/>
                  <a:gd name="T13" fmla="*/ 117 h 217"/>
                  <a:gd name="T14" fmla="*/ 45 w 189"/>
                  <a:gd name="T15" fmla="*/ 126 h 217"/>
                  <a:gd name="T16" fmla="*/ 37 w 189"/>
                  <a:gd name="T17" fmla="*/ 135 h 217"/>
                  <a:gd name="T18" fmla="*/ 27 w 189"/>
                  <a:gd name="T19" fmla="*/ 142 h 217"/>
                  <a:gd name="T20" fmla="*/ 19 w 189"/>
                  <a:gd name="T21" fmla="*/ 148 h 217"/>
                  <a:gd name="T22" fmla="*/ 9 w 189"/>
                  <a:gd name="T23" fmla="*/ 154 h 217"/>
                  <a:gd name="T24" fmla="*/ 0 w 189"/>
                  <a:gd name="T25" fmla="*/ 159 h 217"/>
                  <a:gd name="T26" fmla="*/ 21 w 189"/>
                  <a:gd name="T27" fmla="*/ 217 h 217"/>
                  <a:gd name="T28" fmla="*/ 38 w 189"/>
                  <a:gd name="T29" fmla="*/ 210 h 217"/>
                  <a:gd name="T30" fmla="*/ 52 w 189"/>
                  <a:gd name="T31" fmla="*/ 201 h 217"/>
                  <a:gd name="T32" fmla="*/ 66 w 189"/>
                  <a:gd name="T33" fmla="*/ 192 h 217"/>
                  <a:gd name="T34" fmla="*/ 79 w 189"/>
                  <a:gd name="T35" fmla="*/ 181 h 217"/>
                  <a:gd name="T36" fmla="*/ 90 w 189"/>
                  <a:gd name="T37" fmla="*/ 170 h 217"/>
                  <a:gd name="T38" fmla="*/ 100 w 189"/>
                  <a:gd name="T39" fmla="*/ 158 h 217"/>
                  <a:gd name="T40" fmla="*/ 111 w 189"/>
                  <a:gd name="T41" fmla="*/ 146 h 217"/>
                  <a:gd name="T42" fmla="*/ 121 w 189"/>
                  <a:gd name="T43" fmla="*/ 133 h 217"/>
                  <a:gd name="T44" fmla="*/ 139 w 189"/>
                  <a:gd name="T45" fmla="*/ 108 h 217"/>
                  <a:gd name="T46" fmla="*/ 156 w 189"/>
                  <a:gd name="T47" fmla="*/ 84 h 217"/>
                  <a:gd name="T48" fmla="*/ 172 w 189"/>
                  <a:gd name="T49" fmla="*/ 61 h 217"/>
                  <a:gd name="T50" fmla="*/ 189 w 189"/>
                  <a:gd name="T51" fmla="*/ 42 h 217"/>
                  <a:gd name="T52" fmla="*/ 144 w 189"/>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217">
                    <a:moveTo>
                      <a:pt x="144" y="0"/>
                    </a:moveTo>
                    <a:lnTo>
                      <a:pt x="124" y="22"/>
                    </a:lnTo>
                    <a:lnTo>
                      <a:pt x="105" y="48"/>
                    </a:lnTo>
                    <a:lnTo>
                      <a:pt x="88" y="72"/>
                    </a:lnTo>
                    <a:lnTo>
                      <a:pt x="70" y="96"/>
                    </a:lnTo>
                    <a:lnTo>
                      <a:pt x="62" y="106"/>
                    </a:lnTo>
                    <a:lnTo>
                      <a:pt x="54" y="117"/>
                    </a:lnTo>
                    <a:lnTo>
                      <a:pt x="45" y="126"/>
                    </a:lnTo>
                    <a:lnTo>
                      <a:pt x="37" y="135"/>
                    </a:lnTo>
                    <a:lnTo>
                      <a:pt x="27" y="142"/>
                    </a:lnTo>
                    <a:lnTo>
                      <a:pt x="19" y="148"/>
                    </a:lnTo>
                    <a:lnTo>
                      <a:pt x="9" y="154"/>
                    </a:lnTo>
                    <a:lnTo>
                      <a:pt x="0" y="159"/>
                    </a:lnTo>
                    <a:lnTo>
                      <a:pt x="21" y="217"/>
                    </a:lnTo>
                    <a:lnTo>
                      <a:pt x="38" y="210"/>
                    </a:lnTo>
                    <a:lnTo>
                      <a:pt x="52" y="201"/>
                    </a:lnTo>
                    <a:lnTo>
                      <a:pt x="66" y="192"/>
                    </a:lnTo>
                    <a:lnTo>
                      <a:pt x="79" y="181"/>
                    </a:lnTo>
                    <a:lnTo>
                      <a:pt x="90" y="170"/>
                    </a:lnTo>
                    <a:lnTo>
                      <a:pt x="100" y="158"/>
                    </a:lnTo>
                    <a:lnTo>
                      <a:pt x="111" y="146"/>
                    </a:lnTo>
                    <a:lnTo>
                      <a:pt x="121" y="133"/>
                    </a:lnTo>
                    <a:lnTo>
                      <a:pt x="139" y="108"/>
                    </a:lnTo>
                    <a:lnTo>
                      <a:pt x="156" y="84"/>
                    </a:lnTo>
                    <a:lnTo>
                      <a:pt x="172" y="61"/>
                    </a:lnTo>
                    <a:lnTo>
                      <a:pt x="189" y="42"/>
                    </a:lnTo>
                    <a:lnTo>
                      <a:pt x="14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8" name="Freeform 438"/>
              <p:cNvSpPr>
                <a:spLocks/>
              </p:cNvSpPr>
              <p:nvPr/>
            </p:nvSpPr>
            <p:spPr bwMode="auto">
              <a:xfrm>
                <a:off x="3053" y="2492"/>
                <a:ext cx="22" cy="31"/>
              </a:xfrm>
              <a:custGeom>
                <a:avLst/>
                <a:gdLst>
                  <a:gd name="T0" fmla="*/ 132 w 132"/>
                  <a:gd name="T1" fmla="*/ 166 h 178"/>
                  <a:gd name="T2" fmla="*/ 132 w 132"/>
                  <a:gd name="T3" fmla="*/ 167 h 178"/>
                  <a:gd name="T4" fmla="*/ 128 w 132"/>
                  <a:gd name="T5" fmla="*/ 143 h 178"/>
                  <a:gd name="T6" fmla="*/ 120 w 132"/>
                  <a:gd name="T7" fmla="*/ 120 h 178"/>
                  <a:gd name="T8" fmla="*/ 111 w 132"/>
                  <a:gd name="T9" fmla="*/ 97 h 178"/>
                  <a:gd name="T10" fmla="*/ 99 w 132"/>
                  <a:gd name="T11" fmla="*/ 76 h 178"/>
                  <a:gd name="T12" fmla="*/ 76 w 132"/>
                  <a:gd name="T13" fmla="*/ 36 h 178"/>
                  <a:gd name="T14" fmla="*/ 54 w 132"/>
                  <a:gd name="T15" fmla="*/ 0 h 178"/>
                  <a:gd name="T16" fmla="*/ 0 w 132"/>
                  <a:gd name="T17" fmla="*/ 31 h 178"/>
                  <a:gd name="T18" fmla="*/ 23 w 132"/>
                  <a:gd name="T19" fmla="*/ 69 h 178"/>
                  <a:gd name="T20" fmla="*/ 45 w 132"/>
                  <a:gd name="T21" fmla="*/ 106 h 178"/>
                  <a:gd name="T22" fmla="*/ 53 w 132"/>
                  <a:gd name="T23" fmla="*/ 124 h 178"/>
                  <a:gd name="T24" fmla="*/ 62 w 132"/>
                  <a:gd name="T25" fmla="*/ 142 h 178"/>
                  <a:gd name="T26" fmla="*/ 68 w 132"/>
                  <a:gd name="T27" fmla="*/ 160 h 178"/>
                  <a:gd name="T28" fmla="*/ 71 w 132"/>
                  <a:gd name="T29" fmla="*/ 177 h 178"/>
                  <a:gd name="T30" fmla="*/ 71 w 132"/>
                  <a:gd name="T31" fmla="*/ 178 h 178"/>
                  <a:gd name="T32" fmla="*/ 132 w 132"/>
                  <a:gd name="T33"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78">
                    <a:moveTo>
                      <a:pt x="132" y="166"/>
                    </a:moveTo>
                    <a:lnTo>
                      <a:pt x="132" y="167"/>
                    </a:lnTo>
                    <a:lnTo>
                      <a:pt x="128" y="143"/>
                    </a:lnTo>
                    <a:lnTo>
                      <a:pt x="120" y="120"/>
                    </a:lnTo>
                    <a:lnTo>
                      <a:pt x="111" y="97"/>
                    </a:lnTo>
                    <a:lnTo>
                      <a:pt x="99" y="76"/>
                    </a:lnTo>
                    <a:lnTo>
                      <a:pt x="76" y="36"/>
                    </a:lnTo>
                    <a:lnTo>
                      <a:pt x="54" y="0"/>
                    </a:lnTo>
                    <a:lnTo>
                      <a:pt x="0" y="31"/>
                    </a:lnTo>
                    <a:lnTo>
                      <a:pt x="23" y="69"/>
                    </a:lnTo>
                    <a:lnTo>
                      <a:pt x="45" y="106"/>
                    </a:lnTo>
                    <a:lnTo>
                      <a:pt x="53" y="124"/>
                    </a:lnTo>
                    <a:lnTo>
                      <a:pt x="62" y="142"/>
                    </a:lnTo>
                    <a:lnTo>
                      <a:pt x="68" y="160"/>
                    </a:lnTo>
                    <a:lnTo>
                      <a:pt x="71" y="177"/>
                    </a:lnTo>
                    <a:lnTo>
                      <a:pt x="71" y="178"/>
                    </a:lnTo>
                    <a:lnTo>
                      <a:pt x="132" y="16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9" name="Freeform 439"/>
              <p:cNvSpPr>
                <a:spLocks/>
              </p:cNvSpPr>
              <p:nvPr/>
            </p:nvSpPr>
            <p:spPr bwMode="auto">
              <a:xfrm>
                <a:off x="3064" y="2521"/>
                <a:ext cx="12" cy="36"/>
              </a:xfrm>
              <a:custGeom>
                <a:avLst/>
                <a:gdLst>
                  <a:gd name="T0" fmla="*/ 61 w 72"/>
                  <a:gd name="T1" fmla="*/ 207 h 207"/>
                  <a:gd name="T2" fmla="*/ 61 w 72"/>
                  <a:gd name="T3" fmla="*/ 207 h 207"/>
                  <a:gd name="T4" fmla="*/ 66 w 72"/>
                  <a:gd name="T5" fmla="*/ 181 h 207"/>
                  <a:gd name="T6" fmla="*/ 70 w 72"/>
                  <a:gd name="T7" fmla="*/ 155 h 207"/>
                  <a:gd name="T8" fmla="*/ 72 w 72"/>
                  <a:gd name="T9" fmla="*/ 128 h 207"/>
                  <a:gd name="T10" fmla="*/ 72 w 72"/>
                  <a:gd name="T11" fmla="*/ 101 h 207"/>
                  <a:gd name="T12" fmla="*/ 71 w 72"/>
                  <a:gd name="T13" fmla="*/ 74 h 207"/>
                  <a:gd name="T14" fmla="*/ 69 w 72"/>
                  <a:gd name="T15" fmla="*/ 49 h 207"/>
                  <a:gd name="T16" fmla="*/ 65 w 72"/>
                  <a:gd name="T17" fmla="*/ 24 h 207"/>
                  <a:gd name="T18" fmla="*/ 61 w 72"/>
                  <a:gd name="T19" fmla="*/ 0 h 207"/>
                  <a:gd name="T20" fmla="*/ 0 w 72"/>
                  <a:gd name="T21" fmla="*/ 12 h 207"/>
                  <a:gd name="T22" fmla="*/ 4 w 72"/>
                  <a:gd name="T23" fmla="*/ 33 h 207"/>
                  <a:gd name="T24" fmla="*/ 7 w 72"/>
                  <a:gd name="T25" fmla="*/ 55 h 207"/>
                  <a:gd name="T26" fmla="*/ 9 w 72"/>
                  <a:gd name="T27" fmla="*/ 79 h 207"/>
                  <a:gd name="T28" fmla="*/ 10 w 72"/>
                  <a:gd name="T29" fmla="*/ 102 h 207"/>
                  <a:gd name="T30" fmla="*/ 10 w 72"/>
                  <a:gd name="T31" fmla="*/ 126 h 207"/>
                  <a:gd name="T32" fmla="*/ 7 w 72"/>
                  <a:gd name="T33" fmla="*/ 149 h 207"/>
                  <a:gd name="T34" fmla="*/ 5 w 72"/>
                  <a:gd name="T35" fmla="*/ 171 h 207"/>
                  <a:gd name="T36" fmla="*/ 0 w 72"/>
                  <a:gd name="T37" fmla="*/ 193 h 207"/>
                  <a:gd name="T38" fmla="*/ 0 w 72"/>
                  <a:gd name="T39" fmla="*/ 193 h 207"/>
                  <a:gd name="T40" fmla="*/ 61 w 72"/>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07">
                    <a:moveTo>
                      <a:pt x="61" y="207"/>
                    </a:moveTo>
                    <a:lnTo>
                      <a:pt x="61" y="207"/>
                    </a:lnTo>
                    <a:lnTo>
                      <a:pt x="66" y="181"/>
                    </a:lnTo>
                    <a:lnTo>
                      <a:pt x="70" y="155"/>
                    </a:lnTo>
                    <a:lnTo>
                      <a:pt x="72" y="128"/>
                    </a:lnTo>
                    <a:lnTo>
                      <a:pt x="72" y="101"/>
                    </a:lnTo>
                    <a:lnTo>
                      <a:pt x="71" y="74"/>
                    </a:lnTo>
                    <a:lnTo>
                      <a:pt x="69" y="49"/>
                    </a:lnTo>
                    <a:lnTo>
                      <a:pt x="65" y="24"/>
                    </a:lnTo>
                    <a:lnTo>
                      <a:pt x="61" y="0"/>
                    </a:lnTo>
                    <a:lnTo>
                      <a:pt x="0" y="12"/>
                    </a:lnTo>
                    <a:lnTo>
                      <a:pt x="4" y="33"/>
                    </a:lnTo>
                    <a:lnTo>
                      <a:pt x="7" y="55"/>
                    </a:lnTo>
                    <a:lnTo>
                      <a:pt x="9" y="79"/>
                    </a:lnTo>
                    <a:lnTo>
                      <a:pt x="10" y="102"/>
                    </a:lnTo>
                    <a:lnTo>
                      <a:pt x="10" y="126"/>
                    </a:lnTo>
                    <a:lnTo>
                      <a:pt x="7" y="149"/>
                    </a:lnTo>
                    <a:lnTo>
                      <a:pt x="5" y="171"/>
                    </a:lnTo>
                    <a:lnTo>
                      <a:pt x="0" y="193"/>
                    </a:lnTo>
                    <a:lnTo>
                      <a:pt x="0" y="193"/>
                    </a:lnTo>
                    <a:lnTo>
                      <a:pt x="61" y="20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80" name="Freeform 440"/>
              <p:cNvSpPr>
                <a:spLocks/>
              </p:cNvSpPr>
              <p:nvPr/>
            </p:nvSpPr>
            <p:spPr bwMode="auto">
              <a:xfrm>
                <a:off x="3050" y="2555"/>
                <a:ext cx="25" cy="17"/>
              </a:xfrm>
              <a:custGeom>
                <a:avLst/>
                <a:gdLst>
                  <a:gd name="T0" fmla="*/ 60 w 146"/>
                  <a:gd name="T1" fmla="*/ 97 h 97"/>
                  <a:gd name="T2" fmla="*/ 60 w 146"/>
                  <a:gd name="T3" fmla="*/ 96 h 97"/>
                  <a:gd name="T4" fmla="*/ 60 w 146"/>
                  <a:gd name="T5" fmla="*/ 96 h 97"/>
                  <a:gd name="T6" fmla="*/ 61 w 146"/>
                  <a:gd name="T7" fmla="*/ 95 h 97"/>
                  <a:gd name="T8" fmla="*/ 62 w 146"/>
                  <a:gd name="T9" fmla="*/ 92 h 97"/>
                  <a:gd name="T10" fmla="*/ 65 w 146"/>
                  <a:gd name="T11" fmla="*/ 91 h 97"/>
                  <a:gd name="T12" fmla="*/ 76 w 146"/>
                  <a:gd name="T13" fmla="*/ 83 h 97"/>
                  <a:gd name="T14" fmla="*/ 89 w 146"/>
                  <a:gd name="T15" fmla="*/ 74 h 97"/>
                  <a:gd name="T16" fmla="*/ 104 w 146"/>
                  <a:gd name="T17" fmla="*/ 65 h 97"/>
                  <a:gd name="T18" fmla="*/ 119 w 146"/>
                  <a:gd name="T19" fmla="*/ 54 h 97"/>
                  <a:gd name="T20" fmla="*/ 128 w 146"/>
                  <a:gd name="T21" fmla="*/ 47 h 97"/>
                  <a:gd name="T22" fmla="*/ 136 w 146"/>
                  <a:gd name="T23" fmla="*/ 37 h 97"/>
                  <a:gd name="T24" fmla="*/ 142 w 146"/>
                  <a:gd name="T25" fmla="*/ 26 h 97"/>
                  <a:gd name="T26" fmla="*/ 146 w 146"/>
                  <a:gd name="T27" fmla="*/ 14 h 97"/>
                  <a:gd name="T28" fmla="*/ 85 w 146"/>
                  <a:gd name="T29" fmla="*/ 0 h 97"/>
                  <a:gd name="T30" fmla="*/ 85 w 146"/>
                  <a:gd name="T31" fmla="*/ 0 h 97"/>
                  <a:gd name="T32" fmla="*/ 85 w 146"/>
                  <a:gd name="T33" fmla="*/ 1 h 97"/>
                  <a:gd name="T34" fmla="*/ 83 w 146"/>
                  <a:gd name="T35" fmla="*/ 4 h 97"/>
                  <a:gd name="T36" fmla="*/ 80 w 146"/>
                  <a:gd name="T37" fmla="*/ 6 h 97"/>
                  <a:gd name="T38" fmla="*/ 70 w 146"/>
                  <a:gd name="T39" fmla="*/ 13 h 97"/>
                  <a:gd name="T40" fmla="*/ 56 w 146"/>
                  <a:gd name="T41" fmla="*/ 22 h 97"/>
                  <a:gd name="T42" fmla="*/ 41 w 146"/>
                  <a:gd name="T43" fmla="*/ 31 h 97"/>
                  <a:gd name="T44" fmla="*/ 26 w 146"/>
                  <a:gd name="T45" fmla="*/ 42 h 97"/>
                  <a:gd name="T46" fmla="*/ 18 w 146"/>
                  <a:gd name="T47" fmla="*/ 50 h 97"/>
                  <a:gd name="T48" fmla="*/ 10 w 146"/>
                  <a:gd name="T49" fmla="*/ 59 h 97"/>
                  <a:gd name="T50" fmla="*/ 4 w 146"/>
                  <a:gd name="T51" fmla="*/ 70 h 97"/>
                  <a:gd name="T52" fmla="*/ 0 w 146"/>
                  <a:gd name="T53" fmla="*/ 83 h 97"/>
                  <a:gd name="T54" fmla="*/ 0 w 146"/>
                  <a:gd name="T55" fmla="*/ 82 h 97"/>
                  <a:gd name="T56" fmla="*/ 60 w 146"/>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97">
                    <a:moveTo>
                      <a:pt x="60" y="97"/>
                    </a:moveTo>
                    <a:lnTo>
                      <a:pt x="60" y="96"/>
                    </a:lnTo>
                    <a:lnTo>
                      <a:pt x="60" y="96"/>
                    </a:lnTo>
                    <a:lnTo>
                      <a:pt x="61" y="95"/>
                    </a:lnTo>
                    <a:lnTo>
                      <a:pt x="62" y="92"/>
                    </a:lnTo>
                    <a:lnTo>
                      <a:pt x="65" y="91"/>
                    </a:lnTo>
                    <a:lnTo>
                      <a:pt x="76" y="83"/>
                    </a:lnTo>
                    <a:lnTo>
                      <a:pt x="89" y="74"/>
                    </a:lnTo>
                    <a:lnTo>
                      <a:pt x="104" y="65"/>
                    </a:lnTo>
                    <a:lnTo>
                      <a:pt x="119" y="54"/>
                    </a:lnTo>
                    <a:lnTo>
                      <a:pt x="128" y="47"/>
                    </a:lnTo>
                    <a:lnTo>
                      <a:pt x="136" y="37"/>
                    </a:lnTo>
                    <a:lnTo>
                      <a:pt x="142" y="26"/>
                    </a:lnTo>
                    <a:lnTo>
                      <a:pt x="146" y="14"/>
                    </a:lnTo>
                    <a:lnTo>
                      <a:pt x="85" y="0"/>
                    </a:lnTo>
                    <a:lnTo>
                      <a:pt x="85" y="0"/>
                    </a:lnTo>
                    <a:lnTo>
                      <a:pt x="85" y="1"/>
                    </a:lnTo>
                    <a:lnTo>
                      <a:pt x="83" y="4"/>
                    </a:lnTo>
                    <a:lnTo>
                      <a:pt x="80" y="6"/>
                    </a:lnTo>
                    <a:lnTo>
                      <a:pt x="70" y="13"/>
                    </a:lnTo>
                    <a:lnTo>
                      <a:pt x="56" y="22"/>
                    </a:lnTo>
                    <a:lnTo>
                      <a:pt x="41" y="31"/>
                    </a:lnTo>
                    <a:lnTo>
                      <a:pt x="26" y="42"/>
                    </a:lnTo>
                    <a:lnTo>
                      <a:pt x="18" y="50"/>
                    </a:lnTo>
                    <a:lnTo>
                      <a:pt x="10" y="59"/>
                    </a:lnTo>
                    <a:lnTo>
                      <a:pt x="4" y="70"/>
                    </a:lnTo>
                    <a:lnTo>
                      <a:pt x="0" y="83"/>
                    </a:lnTo>
                    <a:lnTo>
                      <a:pt x="0" y="82"/>
                    </a:lnTo>
                    <a:lnTo>
                      <a:pt x="60" y="9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81" name="Freeform 441"/>
              <p:cNvSpPr>
                <a:spLocks/>
              </p:cNvSpPr>
              <p:nvPr/>
            </p:nvSpPr>
            <p:spPr bwMode="auto">
              <a:xfrm>
                <a:off x="3049" y="2569"/>
                <a:ext cx="11" cy="34"/>
              </a:xfrm>
              <a:custGeom>
                <a:avLst/>
                <a:gdLst>
                  <a:gd name="T0" fmla="*/ 69 w 69"/>
                  <a:gd name="T1" fmla="*/ 198 h 198"/>
                  <a:gd name="T2" fmla="*/ 68 w 69"/>
                  <a:gd name="T3" fmla="*/ 171 h 198"/>
                  <a:gd name="T4" fmla="*/ 67 w 69"/>
                  <a:gd name="T5" fmla="*/ 146 h 198"/>
                  <a:gd name="T6" fmla="*/ 64 w 69"/>
                  <a:gd name="T7" fmla="*/ 121 h 198"/>
                  <a:gd name="T8" fmla="*/ 63 w 69"/>
                  <a:gd name="T9" fmla="*/ 98 h 198"/>
                  <a:gd name="T10" fmla="*/ 62 w 69"/>
                  <a:gd name="T11" fmla="*/ 75 h 198"/>
                  <a:gd name="T12" fmla="*/ 62 w 69"/>
                  <a:gd name="T13" fmla="*/ 52 h 198"/>
                  <a:gd name="T14" fmla="*/ 63 w 69"/>
                  <a:gd name="T15" fmla="*/ 43 h 198"/>
                  <a:gd name="T16" fmla="*/ 64 w 69"/>
                  <a:gd name="T17" fmla="*/ 33 h 198"/>
                  <a:gd name="T18" fmla="*/ 66 w 69"/>
                  <a:gd name="T19" fmla="*/ 24 h 198"/>
                  <a:gd name="T20" fmla="*/ 68 w 69"/>
                  <a:gd name="T21" fmla="*/ 15 h 198"/>
                  <a:gd name="T22" fmla="*/ 8 w 69"/>
                  <a:gd name="T23" fmla="*/ 0 h 198"/>
                  <a:gd name="T24" fmla="*/ 4 w 69"/>
                  <a:gd name="T25" fmla="*/ 12 h 198"/>
                  <a:gd name="T26" fmla="*/ 2 w 69"/>
                  <a:gd name="T27" fmla="*/ 25 h 198"/>
                  <a:gd name="T28" fmla="*/ 1 w 69"/>
                  <a:gd name="T29" fmla="*/ 38 h 198"/>
                  <a:gd name="T30" fmla="*/ 1 w 69"/>
                  <a:gd name="T31" fmla="*/ 51 h 198"/>
                  <a:gd name="T32" fmla="*/ 0 w 69"/>
                  <a:gd name="T33" fmla="*/ 76 h 198"/>
                  <a:gd name="T34" fmla="*/ 1 w 69"/>
                  <a:gd name="T35" fmla="*/ 102 h 198"/>
                  <a:gd name="T36" fmla="*/ 3 w 69"/>
                  <a:gd name="T37" fmla="*/ 126 h 198"/>
                  <a:gd name="T38" fmla="*/ 4 w 69"/>
                  <a:gd name="T39" fmla="*/ 151 h 198"/>
                  <a:gd name="T40" fmla="*/ 6 w 69"/>
                  <a:gd name="T41" fmla="*/ 175 h 198"/>
                  <a:gd name="T42" fmla="*/ 7 w 69"/>
                  <a:gd name="T43" fmla="*/ 198 h 198"/>
                  <a:gd name="T44" fmla="*/ 69 w 69"/>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98">
                    <a:moveTo>
                      <a:pt x="69" y="198"/>
                    </a:moveTo>
                    <a:lnTo>
                      <a:pt x="68" y="171"/>
                    </a:lnTo>
                    <a:lnTo>
                      <a:pt x="67" y="146"/>
                    </a:lnTo>
                    <a:lnTo>
                      <a:pt x="64" y="121"/>
                    </a:lnTo>
                    <a:lnTo>
                      <a:pt x="63" y="98"/>
                    </a:lnTo>
                    <a:lnTo>
                      <a:pt x="62" y="75"/>
                    </a:lnTo>
                    <a:lnTo>
                      <a:pt x="62" y="52"/>
                    </a:lnTo>
                    <a:lnTo>
                      <a:pt x="63" y="43"/>
                    </a:lnTo>
                    <a:lnTo>
                      <a:pt x="64" y="33"/>
                    </a:lnTo>
                    <a:lnTo>
                      <a:pt x="66" y="24"/>
                    </a:lnTo>
                    <a:lnTo>
                      <a:pt x="68" y="15"/>
                    </a:lnTo>
                    <a:lnTo>
                      <a:pt x="8" y="0"/>
                    </a:lnTo>
                    <a:lnTo>
                      <a:pt x="4" y="12"/>
                    </a:lnTo>
                    <a:lnTo>
                      <a:pt x="2" y="25"/>
                    </a:lnTo>
                    <a:lnTo>
                      <a:pt x="1" y="38"/>
                    </a:lnTo>
                    <a:lnTo>
                      <a:pt x="1" y="51"/>
                    </a:lnTo>
                    <a:lnTo>
                      <a:pt x="0" y="76"/>
                    </a:lnTo>
                    <a:lnTo>
                      <a:pt x="1" y="102"/>
                    </a:lnTo>
                    <a:lnTo>
                      <a:pt x="3" y="126"/>
                    </a:lnTo>
                    <a:lnTo>
                      <a:pt x="4" y="151"/>
                    </a:lnTo>
                    <a:lnTo>
                      <a:pt x="6" y="175"/>
                    </a:lnTo>
                    <a:lnTo>
                      <a:pt x="7" y="198"/>
                    </a:lnTo>
                    <a:lnTo>
                      <a:pt x="69" y="19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82" name="Rectangle 442"/>
              <p:cNvSpPr>
                <a:spLocks noChangeArrowheads="1"/>
              </p:cNvSpPr>
              <p:nvPr/>
            </p:nvSpPr>
            <p:spPr bwMode="auto">
              <a:xfrm>
                <a:off x="2269" y="2064"/>
                <a:ext cx="187"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TLR</a:t>
                </a:r>
                <a:endParaRPr lang="en-US" sz="1300" b="1"/>
              </a:p>
            </p:txBody>
          </p:sp>
          <p:sp>
            <p:nvSpPr>
              <p:cNvPr id="61883" name="Rectangle 443"/>
              <p:cNvSpPr>
                <a:spLocks noChangeArrowheads="1"/>
              </p:cNvSpPr>
              <p:nvPr/>
            </p:nvSpPr>
            <p:spPr bwMode="auto">
              <a:xfrm>
                <a:off x="2468" y="2350"/>
                <a:ext cx="212" cy="18"/>
              </a:xfrm>
              <a:prstGeom prst="rect">
                <a:avLst/>
              </a:prstGeom>
              <a:solidFill>
                <a:srgbClr val="3D75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1884" name="Rectangle 444"/>
              <p:cNvSpPr>
                <a:spLocks noChangeArrowheads="1"/>
              </p:cNvSpPr>
              <p:nvPr/>
            </p:nvSpPr>
            <p:spPr bwMode="auto">
              <a:xfrm>
                <a:off x="2316" y="2339"/>
                <a:ext cx="212" cy="40"/>
              </a:xfrm>
              <a:prstGeom prst="rect">
                <a:avLst/>
              </a:prstGeom>
              <a:solidFill>
                <a:srgbClr val="DD137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1885" name="Rectangle 445"/>
              <p:cNvSpPr>
                <a:spLocks noChangeArrowheads="1"/>
              </p:cNvSpPr>
              <p:nvPr/>
            </p:nvSpPr>
            <p:spPr bwMode="auto">
              <a:xfrm>
                <a:off x="2316" y="2339"/>
                <a:ext cx="212" cy="40"/>
              </a:xfrm>
              <a:prstGeom prst="rect">
                <a:avLst/>
              </a:prstGeom>
              <a:noFill/>
              <a:ln w="0">
                <a:solidFill>
                  <a:srgbClr val="1F1A17"/>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886" name="Rectangle 446"/>
              <p:cNvSpPr>
                <a:spLocks noChangeArrowheads="1"/>
              </p:cNvSpPr>
              <p:nvPr/>
            </p:nvSpPr>
            <p:spPr bwMode="auto">
              <a:xfrm>
                <a:off x="2065" y="2249"/>
                <a:ext cx="245"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CD14</a:t>
                </a:r>
                <a:endParaRPr lang="en-US" sz="1300" b="1"/>
              </a:p>
            </p:txBody>
          </p:sp>
          <p:sp>
            <p:nvSpPr>
              <p:cNvPr id="61887" name="Rectangle 447"/>
              <p:cNvSpPr>
                <a:spLocks noChangeArrowheads="1"/>
              </p:cNvSpPr>
              <p:nvPr/>
            </p:nvSpPr>
            <p:spPr bwMode="auto">
              <a:xfrm>
                <a:off x="2452" y="2465"/>
                <a:ext cx="211" cy="41"/>
              </a:xfrm>
              <a:prstGeom prst="rect">
                <a:avLst/>
              </a:prstGeom>
              <a:solidFill>
                <a:srgbClr val="007C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1888" name="Freeform 448"/>
              <p:cNvSpPr>
                <a:spLocks/>
              </p:cNvSpPr>
              <p:nvPr/>
            </p:nvSpPr>
            <p:spPr bwMode="auto">
              <a:xfrm>
                <a:off x="2370"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89" name="Freeform 449"/>
              <p:cNvSpPr>
                <a:spLocks/>
              </p:cNvSpPr>
              <p:nvPr/>
            </p:nvSpPr>
            <p:spPr bwMode="auto">
              <a:xfrm>
                <a:off x="2370"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noFill/>
              <a:ln w="0">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890" name="Freeform 450"/>
              <p:cNvSpPr>
                <a:spLocks/>
              </p:cNvSpPr>
              <p:nvPr/>
            </p:nvSpPr>
            <p:spPr bwMode="auto">
              <a:xfrm>
                <a:off x="2455" y="2592"/>
                <a:ext cx="230" cy="161"/>
              </a:xfrm>
              <a:custGeom>
                <a:avLst/>
                <a:gdLst>
                  <a:gd name="T0" fmla="*/ 1289 w 1396"/>
                  <a:gd name="T1" fmla="*/ 5 h 926"/>
                  <a:gd name="T2" fmla="*/ 1319 w 1396"/>
                  <a:gd name="T3" fmla="*/ 0 h 926"/>
                  <a:gd name="T4" fmla="*/ 1349 w 1396"/>
                  <a:gd name="T5" fmla="*/ 7 h 926"/>
                  <a:gd name="T6" fmla="*/ 1374 w 1396"/>
                  <a:gd name="T7" fmla="*/ 25 h 926"/>
                  <a:gd name="T8" fmla="*/ 1391 w 1396"/>
                  <a:gd name="T9" fmla="*/ 52 h 926"/>
                  <a:gd name="T10" fmla="*/ 1396 w 1396"/>
                  <a:gd name="T11" fmla="*/ 83 h 926"/>
                  <a:gd name="T12" fmla="*/ 1389 w 1396"/>
                  <a:gd name="T13" fmla="*/ 112 h 926"/>
                  <a:gd name="T14" fmla="*/ 1371 w 1396"/>
                  <a:gd name="T15" fmla="*/ 137 h 926"/>
                  <a:gd name="T16" fmla="*/ 802 w 1396"/>
                  <a:gd name="T17" fmla="*/ 494 h 926"/>
                  <a:gd name="T18" fmla="*/ 765 w 1396"/>
                  <a:gd name="T19" fmla="*/ 519 h 926"/>
                  <a:gd name="T20" fmla="*/ 715 w 1396"/>
                  <a:gd name="T21" fmla="*/ 537 h 926"/>
                  <a:gd name="T22" fmla="*/ 675 w 1396"/>
                  <a:gd name="T23" fmla="*/ 532 h 926"/>
                  <a:gd name="T24" fmla="*/ 649 w 1396"/>
                  <a:gd name="T25" fmla="*/ 514 h 926"/>
                  <a:gd name="T26" fmla="*/ 630 w 1396"/>
                  <a:gd name="T27" fmla="*/ 480 h 926"/>
                  <a:gd name="T28" fmla="*/ 621 w 1396"/>
                  <a:gd name="T29" fmla="*/ 419 h 926"/>
                  <a:gd name="T30" fmla="*/ 625 w 1396"/>
                  <a:gd name="T31" fmla="*/ 287 h 926"/>
                  <a:gd name="T32" fmla="*/ 616 w 1396"/>
                  <a:gd name="T33" fmla="*/ 250 h 926"/>
                  <a:gd name="T34" fmla="*/ 592 w 1396"/>
                  <a:gd name="T35" fmla="*/ 220 h 926"/>
                  <a:gd name="T36" fmla="*/ 549 w 1396"/>
                  <a:gd name="T37" fmla="*/ 201 h 926"/>
                  <a:gd name="T38" fmla="*/ 477 w 1396"/>
                  <a:gd name="T39" fmla="*/ 190 h 926"/>
                  <a:gd name="T40" fmla="*/ 421 w 1396"/>
                  <a:gd name="T41" fmla="*/ 198 h 926"/>
                  <a:gd name="T42" fmla="*/ 373 w 1396"/>
                  <a:gd name="T43" fmla="*/ 221 h 926"/>
                  <a:gd name="T44" fmla="*/ 275 w 1396"/>
                  <a:gd name="T45" fmla="*/ 281 h 926"/>
                  <a:gd name="T46" fmla="*/ 234 w 1396"/>
                  <a:gd name="T47" fmla="*/ 315 h 926"/>
                  <a:gd name="T48" fmla="*/ 202 w 1396"/>
                  <a:gd name="T49" fmla="*/ 360 h 926"/>
                  <a:gd name="T50" fmla="*/ 179 w 1396"/>
                  <a:gd name="T51" fmla="*/ 429 h 926"/>
                  <a:gd name="T52" fmla="*/ 178 w 1396"/>
                  <a:gd name="T53" fmla="*/ 476 h 926"/>
                  <a:gd name="T54" fmla="*/ 195 w 1396"/>
                  <a:gd name="T55" fmla="*/ 510 h 926"/>
                  <a:gd name="T56" fmla="*/ 223 w 1396"/>
                  <a:gd name="T57" fmla="*/ 537 h 926"/>
                  <a:gd name="T58" fmla="*/ 343 w 1396"/>
                  <a:gd name="T59" fmla="*/ 591 h 926"/>
                  <a:gd name="T60" fmla="*/ 395 w 1396"/>
                  <a:gd name="T61" fmla="*/ 627 h 926"/>
                  <a:gd name="T62" fmla="*/ 415 w 1396"/>
                  <a:gd name="T63" fmla="*/ 659 h 926"/>
                  <a:gd name="T64" fmla="*/ 420 w 1396"/>
                  <a:gd name="T65" fmla="*/ 689 h 926"/>
                  <a:gd name="T66" fmla="*/ 407 w 1396"/>
                  <a:gd name="T67" fmla="*/ 728 h 926"/>
                  <a:gd name="T68" fmla="*/ 369 w 1396"/>
                  <a:gd name="T69" fmla="*/ 765 h 926"/>
                  <a:gd name="T70" fmla="*/ 329 w 1396"/>
                  <a:gd name="T71" fmla="*/ 786 h 926"/>
                  <a:gd name="T72" fmla="*/ 106 w 1396"/>
                  <a:gd name="T73" fmla="*/ 921 h 926"/>
                  <a:gd name="T74" fmla="*/ 76 w 1396"/>
                  <a:gd name="T75" fmla="*/ 926 h 926"/>
                  <a:gd name="T76" fmla="*/ 47 w 1396"/>
                  <a:gd name="T77" fmla="*/ 920 h 926"/>
                  <a:gd name="T78" fmla="*/ 22 w 1396"/>
                  <a:gd name="T79" fmla="*/ 902 h 926"/>
                  <a:gd name="T80" fmla="*/ 5 w 1396"/>
                  <a:gd name="T81" fmla="*/ 874 h 926"/>
                  <a:gd name="T82" fmla="*/ 0 w 1396"/>
                  <a:gd name="T83" fmla="*/ 844 h 926"/>
                  <a:gd name="T84" fmla="*/ 7 w 1396"/>
                  <a:gd name="T85" fmla="*/ 815 h 926"/>
                  <a:gd name="T86" fmla="*/ 24 w 1396"/>
                  <a:gd name="T87" fmla="*/ 790 h 926"/>
                  <a:gd name="T88" fmla="*/ 225 w 1396"/>
                  <a:gd name="T89" fmla="*/ 658 h 926"/>
                  <a:gd name="T90" fmla="*/ 195 w 1396"/>
                  <a:gd name="T91" fmla="*/ 646 h 926"/>
                  <a:gd name="T92" fmla="*/ 161 w 1396"/>
                  <a:gd name="T93" fmla="*/ 617 h 926"/>
                  <a:gd name="T94" fmla="*/ 115 w 1396"/>
                  <a:gd name="T95" fmla="*/ 556 h 926"/>
                  <a:gd name="T96" fmla="*/ 82 w 1396"/>
                  <a:gd name="T97" fmla="*/ 486 h 926"/>
                  <a:gd name="T98" fmla="*/ 78 w 1396"/>
                  <a:gd name="T99" fmla="*/ 435 h 926"/>
                  <a:gd name="T100" fmla="*/ 89 w 1396"/>
                  <a:gd name="T101" fmla="*/ 382 h 926"/>
                  <a:gd name="T102" fmla="*/ 133 w 1396"/>
                  <a:gd name="T103" fmla="*/ 291 h 926"/>
                  <a:gd name="T104" fmla="*/ 207 w 1396"/>
                  <a:gd name="T105" fmla="*/ 201 h 926"/>
                  <a:gd name="T106" fmla="*/ 285 w 1396"/>
                  <a:gd name="T107" fmla="*/ 142 h 926"/>
                  <a:gd name="T108" fmla="*/ 387 w 1396"/>
                  <a:gd name="T109" fmla="*/ 106 h 926"/>
                  <a:gd name="T110" fmla="*/ 504 w 1396"/>
                  <a:gd name="T111" fmla="*/ 94 h 926"/>
                  <a:gd name="T112" fmla="*/ 574 w 1396"/>
                  <a:gd name="T113" fmla="*/ 103 h 926"/>
                  <a:gd name="T114" fmla="*/ 622 w 1396"/>
                  <a:gd name="T115" fmla="*/ 124 h 926"/>
                  <a:gd name="T116" fmla="*/ 661 w 1396"/>
                  <a:gd name="T117" fmla="*/ 156 h 926"/>
                  <a:gd name="T118" fmla="*/ 714 w 1396"/>
                  <a:gd name="T119" fmla="*/ 243 h 926"/>
                  <a:gd name="T120" fmla="*/ 732 w 1396"/>
                  <a:gd name="T121" fmla="*/ 289 h 926"/>
                  <a:gd name="T122" fmla="*/ 736 w 1396"/>
                  <a:gd name="T123" fmla="*/ 32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6" h="926">
                    <a:moveTo>
                      <a:pt x="732" y="350"/>
                    </a:moveTo>
                    <a:lnTo>
                      <a:pt x="1275" y="12"/>
                    </a:lnTo>
                    <a:lnTo>
                      <a:pt x="1282" y="9"/>
                    </a:lnTo>
                    <a:lnTo>
                      <a:pt x="1289" y="5"/>
                    </a:lnTo>
                    <a:lnTo>
                      <a:pt x="1296" y="4"/>
                    </a:lnTo>
                    <a:lnTo>
                      <a:pt x="1305" y="1"/>
                    </a:lnTo>
                    <a:lnTo>
                      <a:pt x="1312" y="1"/>
                    </a:lnTo>
                    <a:lnTo>
                      <a:pt x="1319" y="0"/>
                    </a:lnTo>
                    <a:lnTo>
                      <a:pt x="1327" y="1"/>
                    </a:lnTo>
                    <a:lnTo>
                      <a:pt x="1335" y="3"/>
                    </a:lnTo>
                    <a:lnTo>
                      <a:pt x="1342" y="5"/>
                    </a:lnTo>
                    <a:lnTo>
                      <a:pt x="1349" y="7"/>
                    </a:lnTo>
                    <a:lnTo>
                      <a:pt x="1356" y="11"/>
                    </a:lnTo>
                    <a:lnTo>
                      <a:pt x="1362" y="16"/>
                    </a:lnTo>
                    <a:lnTo>
                      <a:pt x="1368" y="19"/>
                    </a:lnTo>
                    <a:lnTo>
                      <a:pt x="1374" y="25"/>
                    </a:lnTo>
                    <a:lnTo>
                      <a:pt x="1379" y="31"/>
                    </a:lnTo>
                    <a:lnTo>
                      <a:pt x="1384" y="37"/>
                    </a:lnTo>
                    <a:lnTo>
                      <a:pt x="1387" y="45"/>
                    </a:lnTo>
                    <a:lnTo>
                      <a:pt x="1391" y="52"/>
                    </a:lnTo>
                    <a:lnTo>
                      <a:pt x="1393" y="60"/>
                    </a:lnTo>
                    <a:lnTo>
                      <a:pt x="1395" y="67"/>
                    </a:lnTo>
                    <a:lnTo>
                      <a:pt x="1396" y="75"/>
                    </a:lnTo>
                    <a:lnTo>
                      <a:pt x="1396" y="83"/>
                    </a:lnTo>
                    <a:lnTo>
                      <a:pt x="1395" y="90"/>
                    </a:lnTo>
                    <a:lnTo>
                      <a:pt x="1393" y="97"/>
                    </a:lnTo>
                    <a:lnTo>
                      <a:pt x="1391" y="105"/>
                    </a:lnTo>
                    <a:lnTo>
                      <a:pt x="1389" y="112"/>
                    </a:lnTo>
                    <a:lnTo>
                      <a:pt x="1385" y="119"/>
                    </a:lnTo>
                    <a:lnTo>
                      <a:pt x="1381" y="125"/>
                    </a:lnTo>
                    <a:lnTo>
                      <a:pt x="1377" y="131"/>
                    </a:lnTo>
                    <a:lnTo>
                      <a:pt x="1371" y="137"/>
                    </a:lnTo>
                    <a:lnTo>
                      <a:pt x="1365" y="142"/>
                    </a:lnTo>
                    <a:lnTo>
                      <a:pt x="1359" y="147"/>
                    </a:lnTo>
                    <a:lnTo>
                      <a:pt x="801" y="492"/>
                    </a:lnTo>
                    <a:lnTo>
                      <a:pt x="802" y="494"/>
                    </a:lnTo>
                    <a:lnTo>
                      <a:pt x="797" y="497"/>
                    </a:lnTo>
                    <a:lnTo>
                      <a:pt x="784" y="507"/>
                    </a:lnTo>
                    <a:lnTo>
                      <a:pt x="775" y="513"/>
                    </a:lnTo>
                    <a:lnTo>
                      <a:pt x="765" y="519"/>
                    </a:lnTo>
                    <a:lnTo>
                      <a:pt x="754" y="525"/>
                    </a:lnTo>
                    <a:lnTo>
                      <a:pt x="741" y="530"/>
                    </a:lnTo>
                    <a:lnTo>
                      <a:pt x="729" y="534"/>
                    </a:lnTo>
                    <a:lnTo>
                      <a:pt x="715" y="537"/>
                    </a:lnTo>
                    <a:lnTo>
                      <a:pt x="701" y="538"/>
                    </a:lnTo>
                    <a:lnTo>
                      <a:pt x="688" y="536"/>
                    </a:lnTo>
                    <a:lnTo>
                      <a:pt x="681" y="534"/>
                    </a:lnTo>
                    <a:lnTo>
                      <a:pt x="675" y="532"/>
                    </a:lnTo>
                    <a:lnTo>
                      <a:pt x="669" y="528"/>
                    </a:lnTo>
                    <a:lnTo>
                      <a:pt x="661" y="525"/>
                    </a:lnTo>
                    <a:lnTo>
                      <a:pt x="655" y="519"/>
                    </a:lnTo>
                    <a:lnTo>
                      <a:pt x="649" y="514"/>
                    </a:lnTo>
                    <a:lnTo>
                      <a:pt x="645" y="507"/>
                    </a:lnTo>
                    <a:lnTo>
                      <a:pt x="639" y="498"/>
                    </a:lnTo>
                    <a:lnTo>
                      <a:pt x="634" y="490"/>
                    </a:lnTo>
                    <a:lnTo>
                      <a:pt x="630" y="480"/>
                    </a:lnTo>
                    <a:lnTo>
                      <a:pt x="627" y="471"/>
                    </a:lnTo>
                    <a:lnTo>
                      <a:pt x="624" y="461"/>
                    </a:lnTo>
                    <a:lnTo>
                      <a:pt x="622" y="441"/>
                    </a:lnTo>
                    <a:lnTo>
                      <a:pt x="621" y="419"/>
                    </a:lnTo>
                    <a:lnTo>
                      <a:pt x="623" y="374"/>
                    </a:lnTo>
                    <a:lnTo>
                      <a:pt x="627" y="329"/>
                    </a:lnTo>
                    <a:lnTo>
                      <a:pt x="627" y="307"/>
                    </a:lnTo>
                    <a:lnTo>
                      <a:pt x="625" y="287"/>
                    </a:lnTo>
                    <a:lnTo>
                      <a:pt x="624" y="277"/>
                    </a:lnTo>
                    <a:lnTo>
                      <a:pt x="622" y="268"/>
                    </a:lnTo>
                    <a:lnTo>
                      <a:pt x="619" y="258"/>
                    </a:lnTo>
                    <a:lnTo>
                      <a:pt x="616" y="250"/>
                    </a:lnTo>
                    <a:lnTo>
                      <a:pt x="611" y="241"/>
                    </a:lnTo>
                    <a:lnTo>
                      <a:pt x="605" y="233"/>
                    </a:lnTo>
                    <a:lnTo>
                      <a:pt x="599" y="226"/>
                    </a:lnTo>
                    <a:lnTo>
                      <a:pt x="592" y="220"/>
                    </a:lnTo>
                    <a:lnTo>
                      <a:pt x="582" y="214"/>
                    </a:lnTo>
                    <a:lnTo>
                      <a:pt x="573" y="209"/>
                    </a:lnTo>
                    <a:lnTo>
                      <a:pt x="562" y="204"/>
                    </a:lnTo>
                    <a:lnTo>
                      <a:pt x="549" y="201"/>
                    </a:lnTo>
                    <a:lnTo>
                      <a:pt x="528" y="196"/>
                    </a:lnTo>
                    <a:lnTo>
                      <a:pt x="510" y="192"/>
                    </a:lnTo>
                    <a:lnTo>
                      <a:pt x="493" y="191"/>
                    </a:lnTo>
                    <a:lnTo>
                      <a:pt x="477" y="190"/>
                    </a:lnTo>
                    <a:lnTo>
                      <a:pt x="462" y="191"/>
                    </a:lnTo>
                    <a:lnTo>
                      <a:pt x="448" y="192"/>
                    </a:lnTo>
                    <a:lnTo>
                      <a:pt x="435" y="196"/>
                    </a:lnTo>
                    <a:lnTo>
                      <a:pt x="421" y="198"/>
                    </a:lnTo>
                    <a:lnTo>
                      <a:pt x="409" y="203"/>
                    </a:lnTo>
                    <a:lnTo>
                      <a:pt x="397" y="208"/>
                    </a:lnTo>
                    <a:lnTo>
                      <a:pt x="385" y="214"/>
                    </a:lnTo>
                    <a:lnTo>
                      <a:pt x="373" y="221"/>
                    </a:lnTo>
                    <a:lnTo>
                      <a:pt x="349" y="234"/>
                    </a:lnTo>
                    <a:lnTo>
                      <a:pt x="324" y="250"/>
                    </a:lnTo>
                    <a:lnTo>
                      <a:pt x="299" y="267"/>
                    </a:lnTo>
                    <a:lnTo>
                      <a:pt x="275" y="281"/>
                    </a:lnTo>
                    <a:lnTo>
                      <a:pt x="264" y="289"/>
                    </a:lnTo>
                    <a:lnTo>
                      <a:pt x="253" y="298"/>
                    </a:lnTo>
                    <a:lnTo>
                      <a:pt x="244" y="306"/>
                    </a:lnTo>
                    <a:lnTo>
                      <a:pt x="234" y="315"/>
                    </a:lnTo>
                    <a:lnTo>
                      <a:pt x="226" y="324"/>
                    </a:lnTo>
                    <a:lnTo>
                      <a:pt x="217" y="335"/>
                    </a:lnTo>
                    <a:lnTo>
                      <a:pt x="209" y="347"/>
                    </a:lnTo>
                    <a:lnTo>
                      <a:pt x="202" y="360"/>
                    </a:lnTo>
                    <a:lnTo>
                      <a:pt x="196" y="375"/>
                    </a:lnTo>
                    <a:lnTo>
                      <a:pt x="190" y="392"/>
                    </a:lnTo>
                    <a:lnTo>
                      <a:pt x="184" y="410"/>
                    </a:lnTo>
                    <a:lnTo>
                      <a:pt x="179" y="429"/>
                    </a:lnTo>
                    <a:lnTo>
                      <a:pt x="178" y="442"/>
                    </a:lnTo>
                    <a:lnTo>
                      <a:pt x="177" y="454"/>
                    </a:lnTo>
                    <a:lnTo>
                      <a:pt x="177" y="466"/>
                    </a:lnTo>
                    <a:lnTo>
                      <a:pt x="178" y="476"/>
                    </a:lnTo>
                    <a:lnTo>
                      <a:pt x="180" y="486"/>
                    </a:lnTo>
                    <a:lnTo>
                      <a:pt x="184" y="495"/>
                    </a:lnTo>
                    <a:lnTo>
                      <a:pt x="189" y="503"/>
                    </a:lnTo>
                    <a:lnTo>
                      <a:pt x="195" y="510"/>
                    </a:lnTo>
                    <a:lnTo>
                      <a:pt x="201" y="518"/>
                    </a:lnTo>
                    <a:lnTo>
                      <a:pt x="208" y="525"/>
                    </a:lnTo>
                    <a:lnTo>
                      <a:pt x="215" y="531"/>
                    </a:lnTo>
                    <a:lnTo>
                      <a:pt x="223" y="537"/>
                    </a:lnTo>
                    <a:lnTo>
                      <a:pt x="241" y="546"/>
                    </a:lnTo>
                    <a:lnTo>
                      <a:pt x="261" y="556"/>
                    </a:lnTo>
                    <a:lnTo>
                      <a:pt x="301" y="573"/>
                    </a:lnTo>
                    <a:lnTo>
                      <a:pt x="343" y="591"/>
                    </a:lnTo>
                    <a:lnTo>
                      <a:pt x="363" y="602"/>
                    </a:lnTo>
                    <a:lnTo>
                      <a:pt x="379" y="614"/>
                    </a:lnTo>
                    <a:lnTo>
                      <a:pt x="388" y="620"/>
                    </a:lnTo>
                    <a:lnTo>
                      <a:pt x="395" y="627"/>
                    </a:lnTo>
                    <a:lnTo>
                      <a:pt x="401" y="634"/>
                    </a:lnTo>
                    <a:lnTo>
                      <a:pt x="407" y="642"/>
                    </a:lnTo>
                    <a:lnTo>
                      <a:pt x="412" y="651"/>
                    </a:lnTo>
                    <a:lnTo>
                      <a:pt x="415" y="659"/>
                    </a:lnTo>
                    <a:lnTo>
                      <a:pt x="418" y="666"/>
                    </a:lnTo>
                    <a:lnTo>
                      <a:pt x="419" y="675"/>
                    </a:lnTo>
                    <a:lnTo>
                      <a:pt x="420" y="682"/>
                    </a:lnTo>
                    <a:lnTo>
                      <a:pt x="420" y="689"/>
                    </a:lnTo>
                    <a:lnTo>
                      <a:pt x="419" y="696"/>
                    </a:lnTo>
                    <a:lnTo>
                      <a:pt x="418" y="704"/>
                    </a:lnTo>
                    <a:lnTo>
                      <a:pt x="413" y="716"/>
                    </a:lnTo>
                    <a:lnTo>
                      <a:pt x="407" y="728"/>
                    </a:lnTo>
                    <a:lnTo>
                      <a:pt x="399" y="738"/>
                    </a:lnTo>
                    <a:lnTo>
                      <a:pt x="389" y="748"/>
                    </a:lnTo>
                    <a:lnTo>
                      <a:pt x="379" y="756"/>
                    </a:lnTo>
                    <a:lnTo>
                      <a:pt x="369" y="765"/>
                    </a:lnTo>
                    <a:lnTo>
                      <a:pt x="359" y="771"/>
                    </a:lnTo>
                    <a:lnTo>
                      <a:pt x="349" y="777"/>
                    </a:lnTo>
                    <a:lnTo>
                      <a:pt x="335" y="784"/>
                    </a:lnTo>
                    <a:lnTo>
                      <a:pt x="329" y="786"/>
                    </a:lnTo>
                    <a:lnTo>
                      <a:pt x="329" y="785"/>
                    </a:lnTo>
                    <a:lnTo>
                      <a:pt x="120" y="915"/>
                    </a:lnTo>
                    <a:lnTo>
                      <a:pt x="113" y="918"/>
                    </a:lnTo>
                    <a:lnTo>
                      <a:pt x="106" y="921"/>
                    </a:lnTo>
                    <a:lnTo>
                      <a:pt x="99" y="923"/>
                    </a:lnTo>
                    <a:lnTo>
                      <a:pt x="91" y="926"/>
                    </a:lnTo>
                    <a:lnTo>
                      <a:pt x="84" y="926"/>
                    </a:lnTo>
                    <a:lnTo>
                      <a:pt x="76" y="926"/>
                    </a:lnTo>
                    <a:lnTo>
                      <a:pt x="69" y="926"/>
                    </a:lnTo>
                    <a:lnTo>
                      <a:pt x="61" y="924"/>
                    </a:lnTo>
                    <a:lnTo>
                      <a:pt x="54" y="922"/>
                    </a:lnTo>
                    <a:lnTo>
                      <a:pt x="47" y="920"/>
                    </a:lnTo>
                    <a:lnTo>
                      <a:pt x="40" y="916"/>
                    </a:lnTo>
                    <a:lnTo>
                      <a:pt x="34" y="911"/>
                    </a:lnTo>
                    <a:lnTo>
                      <a:pt x="28" y="906"/>
                    </a:lnTo>
                    <a:lnTo>
                      <a:pt x="22" y="902"/>
                    </a:lnTo>
                    <a:lnTo>
                      <a:pt x="17" y="896"/>
                    </a:lnTo>
                    <a:lnTo>
                      <a:pt x="12" y="888"/>
                    </a:lnTo>
                    <a:lnTo>
                      <a:pt x="7" y="881"/>
                    </a:lnTo>
                    <a:lnTo>
                      <a:pt x="5" y="874"/>
                    </a:lnTo>
                    <a:lnTo>
                      <a:pt x="3" y="867"/>
                    </a:lnTo>
                    <a:lnTo>
                      <a:pt x="1" y="860"/>
                    </a:lnTo>
                    <a:lnTo>
                      <a:pt x="0" y="851"/>
                    </a:lnTo>
                    <a:lnTo>
                      <a:pt x="0" y="844"/>
                    </a:lnTo>
                    <a:lnTo>
                      <a:pt x="1" y="837"/>
                    </a:lnTo>
                    <a:lnTo>
                      <a:pt x="3" y="830"/>
                    </a:lnTo>
                    <a:lnTo>
                      <a:pt x="4" y="822"/>
                    </a:lnTo>
                    <a:lnTo>
                      <a:pt x="7" y="815"/>
                    </a:lnTo>
                    <a:lnTo>
                      <a:pt x="11" y="808"/>
                    </a:lnTo>
                    <a:lnTo>
                      <a:pt x="15" y="802"/>
                    </a:lnTo>
                    <a:lnTo>
                      <a:pt x="19" y="795"/>
                    </a:lnTo>
                    <a:lnTo>
                      <a:pt x="24" y="790"/>
                    </a:lnTo>
                    <a:lnTo>
                      <a:pt x="30" y="785"/>
                    </a:lnTo>
                    <a:lnTo>
                      <a:pt x="37" y="780"/>
                    </a:lnTo>
                    <a:lnTo>
                      <a:pt x="232" y="659"/>
                    </a:lnTo>
                    <a:lnTo>
                      <a:pt x="225" y="658"/>
                    </a:lnTo>
                    <a:lnTo>
                      <a:pt x="217" y="657"/>
                    </a:lnTo>
                    <a:lnTo>
                      <a:pt x="210" y="653"/>
                    </a:lnTo>
                    <a:lnTo>
                      <a:pt x="202" y="650"/>
                    </a:lnTo>
                    <a:lnTo>
                      <a:pt x="195" y="646"/>
                    </a:lnTo>
                    <a:lnTo>
                      <a:pt x="186" y="640"/>
                    </a:lnTo>
                    <a:lnTo>
                      <a:pt x="178" y="634"/>
                    </a:lnTo>
                    <a:lnTo>
                      <a:pt x="169" y="626"/>
                    </a:lnTo>
                    <a:lnTo>
                      <a:pt x="161" y="617"/>
                    </a:lnTo>
                    <a:lnTo>
                      <a:pt x="153" y="608"/>
                    </a:lnTo>
                    <a:lnTo>
                      <a:pt x="144" y="597"/>
                    </a:lnTo>
                    <a:lnTo>
                      <a:pt x="135" y="585"/>
                    </a:lnTo>
                    <a:lnTo>
                      <a:pt x="115" y="556"/>
                    </a:lnTo>
                    <a:lnTo>
                      <a:pt x="96" y="522"/>
                    </a:lnTo>
                    <a:lnTo>
                      <a:pt x="90" y="510"/>
                    </a:lnTo>
                    <a:lnTo>
                      <a:pt x="85" y="498"/>
                    </a:lnTo>
                    <a:lnTo>
                      <a:pt x="82" y="486"/>
                    </a:lnTo>
                    <a:lnTo>
                      <a:pt x="79" y="474"/>
                    </a:lnTo>
                    <a:lnTo>
                      <a:pt x="78" y="461"/>
                    </a:lnTo>
                    <a:lnTo>
                      <a:pt x="78" y="448"/>
                    </a:lnTo>
                    <a:lnTo>
                      <a:pt x="78" y="435"/>
                    </a:lnTo>
                    <a:lnTo>
                      <a:pt x="81" y="422"/>
                    </a:lnTo>
                    <a:lnTo>
                      <a:pt x="82" y="408"/>
                    </a:lnTo>
                    <a:lnTo>
                      <a:pt x="85" y="395"/>
                    </a:lnTo>
                    <a:lnTo>
                      <a:pt x="89" y="382"/>
                    </a:lnTo>
                    <a:lnTo>
                      <a:pt x="94" y="369"/>
                    </a:lnTo>
                    <a:lnTo>
                      <a:pt x="105" y="342"/>
                    </a:lnTo>
                    <a:lnTo>
                      <a:pt x="118" y="316"/>
                    </a:lnTo>
                    <a:lnTo>
                      <a:pt x="133" y="291"/>
                    </a:lnTo>
                    <a:lnTo>
                      <a:pt x="150" y="265"/>
                    </a:lnTo>
                    <a:lnTo>
                      <a:pt x="168" y="243"/>
                    </a:lnTo>
                    <a:lnTo>
                      <a:pt x="187" y="221"/>
                    </a:lnTo>
                    <a:lnTo>
                      <a:pt x="207" y="201"/>
                    </a:lnTo>
                    <a:lnTo>
                      <a:pt x="226" y="183"/>
                    </a:lnTo>
                    <a:lnTo>
                      <a:pt x="246" y="167"/>
                    </a:lnTo>
                    <a:lnTo>
                      <a:pt x="264" y="154"/>
                    </a:lnTo>
                    <a:lnTo>
                      <a:pt x="285" y="142"/>
                    </a:lnTo>
                    <a:lnTo>
                      <a:pt x="307" y="132"/>
                    </a:lnTo>
                    <a:lnTo>
                      <a:pt x="331" y="121"/>
                    </a:lnTo>
                    <a:lnTo>
                      <a:pt x="359" y="113"/>
                    </a:lnTo>
                    <a:lnTo>
                      <a:pt x="387" y="106"/>
                    </a:lnTo>
                    <a:lnTo>
                      <a:pt x="415" y="100"/>
                    </a:lnTo>
                    <a:lnTo>
                      <a:pt x="444" y="96"/>
                    </a:lnTo>
                    <a:lnTo>
                      <a:pt x="474" y="94"/>
                    </a:lnTo>
                    <a:lnTo>
                      <a:pt x="504" y="94"/>
                    </a:lnTo>
                    <a:lnTo>
                      <a:pt x="533" y="96"/>
                    </a:lnTo>
                    <a:lnTo>
                      <a:pt x="546" y="97"/>
                    </a:lnTo>
                    <a:lnTo>
                      <a:pt x="561" y="100"/>
                    </a:lnTo>
                    <a:lnTo>
                      <a:pt x="574" y="103"/>
                    </a:lnTo>
                    <a:lnTo>
                      <a:pt x="587" y="107"/>
                    </a:lnTo>
                    <a:lnTo>
                      <a:pt x="599" y="112"/>
                    </a:lnTo>
                    <a:lnTo>
                      <a:pt x="611" y="118"/>
                    </a:lnTo>
                    <a:lnTo>
                      <a:pt x="622" y="124"/>
                    </a:lnTo>
                    <a:lnTo>
                      <a:pt x="633" y="131"/>
                    </a:lnTo>
                    <a:lnTo>
                      <a:pt x="643" y="138"/>
                    </a:lnTo>
                    <a:lnTo>
                      <a:pt x="653" y="147"/>
                    </a:lnTo>
                    <a:lnTo>
                      <a:pt x="661" y="156"/>
                    </a:lnTo>
                    <a:lnTo>
                      <a:pt x="670" y="167"/>
                    </a:lnTo>
                    <a:lnTo>
                      <a:pt x="690" y="199"/>
                    </a:lnTo>
                    <a:lnTo>
                      <a:pt x="708" y="229"/>
                    </a:lnTo>
                    <a:lnTo>
                      <a:pt x="714" y="243"/>
                    </a:lnTo>
                    <a:lnTo>
                      <a:pt x="720" y="256"/>
                    </a:lnTo>
                    <a:lnTo>
                      <a:pt x="725" y="268"/>
                    </a:lnTo>
                    <a:lnTo>
                      <a:pt x="730" y="279"/>
                    </a:lnTo>
                    <a:lnTo>
                      <a:pt x="732" y="289"/>
                    </a:lnTo>
                    <a:lnTo>
                      <a:pt x="735" y="300"/>
                    </a:lnTo>
                    <a:lnTo>
                      <a:pt x="736" y="310"/>
                    </a:lnTo>
                    <a:lnTo>
                      <a:pt x="737" y="318"/>
                    </a:lnTo>
                    <a:lnTo>
                      <a:pt x="736" y="328"/>
                    </a:lnTo>
                    <a:lnTo>
                      <a:pt x="736" y="335"/>
                    </a:lnTo>
                    <a:lnTo>
                      <a:pt x="733" y="342"/>
                    </a:lnTo>
                    <a:lnTo>
                      <a:pt x="732" y="350"/>
                    </a:lnTo>
                    <a:close/>
                  </a:path>
                </a:pathLst>
              </a:custGeom>
              <a:solidFill>
                <a:srgbClr val="49577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91" name="Rectangle 451"/>
              <p:cNvSpPr>
                <a:spLocks noChangeArrowheads="1"/>
              </p:cNvSpPr>
              <p:nvPr/>
            </p:nvSpPr>
            <p:spPr bwMode="auto">
              <a:xfrm>
                <a:off x="2205" y="2448"/>
                <a:ext cx="139"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CR</a:t>
                </a:r>
                <a:endParaRPr lang="en-US" sz="1300" b="1"/>
              </a:p>
            </p:txBody>
          </p:sp>
          <p:grpSp>
            <p:nvGrpSpPr>
              <p:cNvPr id="26" name="Group 452"/>
              <p:cNvGrpSpPr>
                <a:grpSpLocks/>
              </p:cNvGrpSpPr>
              <p:nvPr/>
            </p:nvGrpSpPr>
            <p:grpSpPr bwMode="auto">
              <a:xfrm rot="-1448840">
                <a:off x="2487" y="2129"/>
                <a:ext cx="253" cy="210"/>
                <a:chOff x="1633" y="1764"/>
                <a:chExt cx="384" cy="303"/>
              </a:xfrm>
            </p:grpSpPr>
            <p:sp>
              <p:nvSpPr>
                <p:cNvPr id="61893" name="AutoShape 453"/>
                <p:cNvSpPr>
                  <a:spLocks noChangeArrowheads="1"/>
                </p:cNvSpPr>
                <p:nvPr/>
              </p:nvSpPr>
              <p:spPr bwMode="auto">
                <a:xfrm rot="-3050957">
                  <a:off x="1792" y="1851"/>
                  <a:ext cx="68"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894" name="AutoShape 454"/>
                <p:cNvSpPr>
                  <a:spLocks noChangeArrowheads="1"/>
                </p:cNvSpPr>
                <p:nvPr/>
              </p:nvSpPr>
              <p:spPr bwMode="auto">
                <a:xfrm rot="-3050957">
                  <a:off x="1880" y="1890"/>
                  <a:ext cx="17" cy="93"/>
                </a:xfrm>
                <a:prstGeom prst="roundRect">
                  <a:avLst>
                    <a:gd name="adj" fmla="val 46810"/>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895" name="AutoShape 455"/>
                <p:cNvSpPr>
                  <a:spLocks noChangeArrowheads="1"/>
                </p:cNvSpPr>
                <p:nvPr/>
              </p:nvSpPr>
              <p:spPr bwMode="auto">
                <a:xfrm rot="-79166">
                  <a:off x="1740" y="1880"/>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896" name="AutoShape 456"/>
                <p:cNvSpPr>
                  <a:spLocks noChangeArrowheads="1"/>
                </p:cNvSpPr>
                <p:nvPr/>
              </p:nvSpPr>
              <p:spPr bwMode="auto">
                <a:xfrm rot="1907717">
                  <a:off x="1683" y="1866"/>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897" name="AutoShape 457"/>
                <p:cNvSpPr>
                  <a:spLocks noChangeArrowheads="1"/>
                </p:cNvSpPr>
                <p:nvPr/>
              </p:nvSpPr>
              <p:spPr bwMode="auto">
                <a:xfrm rot="3963610">
                  <a:off x="1648" y="1821"/>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898" name="AutoShape 458"/>
                <p:cNvSpPr>
                  <a:spLocks noChangeArrowheads="1"/>
                </p:cNvSpPr>
                <p:nvPr/>
              </p:nvSpPr>
              <p:spPr bwMode="auto">
                <a:xfrm rot="5989808">
                  <a:off x="1643" y="1763"/>
                  <a:ext cx="67"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899" name="AutoShape 459"/>
                <p:cNvSpPr>
                  <a:spLocks noChangeArrowheads="1"/>
                </p:cNvSpPr>
                <p:nvPr/>
              </p:nvSpPr>
              <p:spPr bwMode="auto">
                <a:xfrm rot="-3050957">
                  <a:off x="1932" y="1947"/>
                  <a:ext cx="67" cy="103"/>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900" name="Oval 460"/>
                <p:cNvSpPr>
                  <a:spLocks noChangeArrowheads="1"/>
                </p:cNvSpPr>
                <p:nvPr/>
              </p:nvSpPr>
              <p:spPr bwMode="auto">
                <a:xfrm rot="-3050957">
                  <a:off x="1934" y="2020"/>
                  <a:ext cx="47" cy="34"/>
                </a:xfrm>
                <a:prstGeom prst="ellipse">
                  <a:avLst/>
                </a:prstGeom>
                <a:solidFill>
                  <a:srgbClr val="F4AECB"/>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901" name="Oval 461"/>
                <p:cNvSpPr>
                  <a:spLocks noChangeArrowheads="1"/>
                </p:cNvSpPr>
                <p:nvPr/>
              </p:nvSpPr>
              <p:spPr bwMode="auto">
                <a:xfrm rot="-3050957">
                  <a:off x="1906" y="1997"/>
                  <a:ext cx="47" cy="34"/>
                </a:xfrm>
                <a:prstGeom prst="ellipse">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902" name="Oval 462"/>
                <p:cNvSpPr>
                  <a:spLocks noChangeArrowheads="1"/>
                </p:cNvSpPr>
                <p:nvPr/>
              </p:nvSpPr>
              <p:spPr bwMode="auto">
                <a:xfrm rot="-3050957">
                  <a:off x="1913" y="1987"/>
                  <a:ext cx="46" cy="38"/>
                </a:xfrm>
                <a:prstGeom prst="ellipse">
                  <a:avLst/>
                </a:prstGeom>
                <a:solidFill>
                  <a:srgbClr val="CC9900"/>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1903" name="Oval 463"/>
                <p:cNvSpPr>
                  <a:spLocks noChangeArrowheads="1"/>
                </p:cNvSpPr>
                <p:nvPr/>
              </p:nvSpPr>
              <p:spPr bwMode="auto">
                <a:xfrm rot="-3050957">
                  <a:off x="1930" y="2025"/>
                  <a:ext cx="46" cy="37"/>
                </a:xfrm>
                <a:prstGeom prst="ellipse">
                  <a:avLst/>
                </a:prstGeom>
                <a:solidFill>
                  <a:srgbClr val="F4AECB"/>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sp>
            <p:nvSpPr>
              <p:cNvPr id="61907" name="Rectangle 467"/>
              <p:cNvSpPr>
                <a:spLocks noChangeArrowheads="1"/>
              </p:cNvSpPr>
              <p:nvPr/>
            </p:nvSpPr>
            <p:spPr bwMode="auto">
              <a:xfrm>
                <a:off x="2248" y="2688"/>
                <a:ext cx="149"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MR</a:t>
                </a:r>
                <a:endParaRPr lang="en-US" sz="1300" b="1"/>
              </a:p>
            </p:txBody>
          </p:sp>
        </p:grpSp>
        <p:grpSp>
          <p:nvGrpSpPr>
            <p:cNvPr id="27" name="Group 362"/>
            <p:cNvGrpSpPr>
              <a:grpSpLocks/>
            </p:cNvGrpSpPr>
            <p:nvPr/>
          </p:nvGrpSpPr>
          <p:grpSpPr bwMode="auto">
            <a:xfrm rot="692714">
              <a:off x="2978150" y="4373563"/>
              <a:ext cx="393700" cy="1023937"/>
              <a:chOff x="1048" y="2883"/>
              <a:chExt cx="248" cy="645"/>
            </a:xfrm>
          </p:grpSpPr>
          <p:sp>
            <p:nvSpPr>
              <p:cNvPr id="61803" name="Line 363"/>
              <p:cNvSpPr>
                <a:spLocks noChangeShapeType="1"/>
              </p:cNvSpPr>
              <p:nvPr/>
            </p:nvSpPr>
            <p:spPr bwMode="auto">
              <a:xfrm flipH="1" flipV="1">
                <a:off x="1048" y="2883"/>
                <a:ext cx="172" cy="371"/>
              </a:xfrm>
              <a:prstGeom prst="line">
                <a:avLst/>
              </a:prstGeom>
              <a:noFill/>
              <a:ln w="57150">
                <a:solidFill>
                  <a:srgbClr val="FFFF00"/>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it-IT"/>
              </a:p>
            </p:txBody>
          </p:sp>
          <p:sp>
            <p:nvSpPr>
              <p:cNvPr id="61804" name="Arco 364"/>
              <p:cNvSpPr>
                <a:spLocks/>
              </p:cNvSpPr>
              <p:nvPr/>
            </p:nvSpPr>
            <p:spPr bwMode="auto">
              <a:xfrm rot="8985134" flipH="1">
                <a:off x="1096" y="3308"/>
                <a:ext cx="200" cy="2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57150">
                <a:solidFill>
                  <a:srgbClr val="FFFF00"/>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nvGrpSpPr>
            <p:cNvPr id="28" name="Group 474"/>
            <p:cNvGrpSpPr>
              <a:grpSpLocks/>
            </p:cNvGrpSpPr>
            <p:nvPr/>
          </p:nvGrpSpPr>
          <p:grpSpPr bwMode="auto">
            <a:xfrm rot="692714">
              <a:off x="4406900" y="4419600"/>
              <a:ext cx="393700" cy="1023938"/>
              <a:chOff x="1048" y="2883"/>
              <a:chExt cx="248" cy="645"/>
            </a:xfrm>
          </p:grpSpPr>
          <p:sp>
            <p:nvSpPr>
              <p:cNvPr id="61915" name="Line 475"/>
              <p:cNvSpPr>
                <a:spLocks noChangeShapeType="1"/>
              </p:cNvSpPr>
              <p:nvPr/>
            </p:nvSpPr>
            <p:spPr bwMode="auto">
              <a:xfrm flipH="1" flipV="1">
                <a:off x="1048" y="2883"/>
                <a:ext cx="172" cy="371"/>
              </a:xfrm>
              <a:prstGeom prst="line">
                <a:avLst/>
              </a:prstGeom>
              <a:noFill/>
              <a:ln w="57150">
                <a:solidFill>
                  <a:srgbClr val="FFFF00"/>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it-IT"/>
              </a:p>
            </p:txBody>
          </p:sp>
          <p:sp>
            <p:nvSpPr>
              <p:cNvPr id="61916" name="Arco 476"/>
              <p:cNvSpPr>
                <a:spLocks/>
              </p:cNvSpPr>
              <p:nvPr/>
            </p:nvSpPr>
            <p:spPr bwMode="auto">
              <a:xfrm rot="8985134" flipH="1">
                <a:off x="1096" y="3308"/>
                <a:ext cx="200" cy="2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57150">
                <a:solidFill>
                  <a:srgbClr val="FFFF00"/>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spTree>
    <p:extLst>
      <p:ext uri="{BB962C8B-B14F-4D97-AF65-F5344CB8AC3E}">
        <p14:creationId xmlns:p14="http://schemas.microsoft.com/office/powerpoint/2010/main" xmlns="" val="2115243046"/>
      </p:ext>
    </p:extLst>
  </p:cSld>
  <p:clrMapOvr>
    <a:masterClrMapping/>
  </p:clrMapOvr>
  <p:transition>
    <p:wipe dir="d"/>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375"/>
          <p:cNvGrpSpPr>
            <a:grpSpLocks/>
          </p:cNvGrpSpPr>
          <p:nvPr/>
        </p:nvGrpSpPr>
        <p:grpSpPr bwMode="auto">
          <a:xfrm>
            <a:off x="-12700" y="0"/>
            <a:ext cx="9156700" cy="754063"/>
            <a:chOff x="-8" y="0"/>
            <a:chExt cx="5768" cy="475"/>
          </a:xfrm>
        </p:grpSpPr>
        <p:pic>
          <p:nvPicPr>
            <p:cNvPr id="63864" name="Picture 376"/>
            <p:cNvPicPr>
              <a:picLocks noChangeAspect="1" noChangeArrowheads="1"/>
            </p:cNvPicPr>
            <p:nvPr/>
          </p:nvPicPr>
          <p:blipFill>
            <a:blip r:embed="rId3" cstate="print">
              <a:extLst>
                <a:ext uri="{28A0092B-C50C-407E-A947-70E740481C1C}">
                  <a14:useLocalDpi xmlns:a14="http://schemas.microsoft.com/office/drawing/2010/main" xmlns="" val="0"/>
                </a:ext>
              </a:extLst>
            </a:blip>
            <a:srcRect l="14204" r="33528" b="69485"/>
            <a:stretch>
              <a:fillRect/>
            </a:stretch>
          </p:blipFill>
          <p:spPr bwMode="auto">
            <a:xfrm>
              <a:off x="4533" y="0"/>
              <a:ext cx="1227"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3865" name="Rectangle 377"/>
            <p:cNvSpPr>
              <a:spLocks noChangeAspect="1" noChangeArrowheads="1"/>
            </p:cNvSpPr>
            <p:nvPr/>
          </p:nvSpPr>
          <p:spPr bwMode="auto">
            <a:xfrm>
              <a:off x="707" y="0"/>
              <a:ext cx="3833" cy="475"/>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it-IT"/>
            </a:p>
          </p:txBody>
        </p:sp>
        <p:pic>
          <p:nvPicPr>
            <p:cNvPr id="63866" name="Picture 378"/>
            <p:cNvPicPr>
              <a:picLocks noChangeAspect="1" noChangeArrowheads="1"/>
            </p:cNvPicPr>
            <p:nvPr/>
          </p:nvPicPr>
          <p:blipFill>
            <a:blip r:embed="rId4" cstate="print">
              <a:extLst>
                <a:ext uri="{28A0092B-C50C-407E-A947-70E740481C1C}">
                  <a14:useLocalDpi xmlns:a14="http://schemas.microsoft.com/office/drawing/2010/main" xmlns="" val="0"/>
                </a:ext>
              </a:extLst>
            </a:blip>
            <a:srcRect l="-1164" r="-1477"/>
            <a:stretch>
              <a:fillRect/>
            </a:stretch>
          </p:blipFill>
          <p:spPr bwMode="auto">
            <a:xfrm>
              <a:off x="-8" y="0"/>
              <a:ext cx="731"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sp>
        <p:nvSpPr>
          <p:cNvPr id="63867" name="Text Box 379"/>
          <p:cNvSpPr txBox="1">
            <a:spLocks noChangeArrowheads="1"/>
          </p:cNvSpPr>
          <p:nvPr/>
        </p:nvSpPr>
        <p:spPr bwMode="auto">
          <a:xfrm>
            <a:off x="3341688" y="114300"/>
            <a:ext cx="232092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r>
              <a:rPr lang="pt-BR" b="1">
                <a:solidFill>
                  <a:srgbClr val="66CCFF"/>
                </a:solidFill>
                <a:latin typeface="Comic Sans MS" charset="0"/>
              </a:rPr>
              <a:t>INFLAMACAO</a:t>
            </a:r>
          </a:p>
        </p:txBody>
      </p:sp>
      <p:grpSp>
        <p:nvGrpSpPr>
          <p:cNvPr id="384" name="Grupo 383"/>
          <p:cNvGrpSpPr/>
          <p:nvPr/>
        </p:nvGrpSpPr>
        <p:grpSpPr>
          <a:xfrm>
            <a:off x="285720" y="642919"/>
            <a:ext cx="8323293" cy="5689620"/>
            <a:chOff x="514350" y="1584325"/>
            <a:chExt cx="8094663" cy="4748213"/>
          </a:xfrm>
        </p:grpSpPr>
        <p:sp>
          <p:nvSpPr>
            <p:cNvPr id="63491" name="Rectangle 3"/>
            <p:cNvSpPr>
              <a:spLocks noChangeArrowheads="1"/>
            </p:cNvSpPr>
            <p:nvPr/>
          </p:nvSpPr>
          <p:spPr bwMode="auto">
            <a:xfrm>
              <a:off x="522288" y="2967038"/>
              <a:ext cx="8077200" cy="3357562"/>
            </a:xfrm>
            <a:prstGeom prst="rect">
              <a:avLst/>
            </a:prstGeom>
            <a:solidFill>
              <a:srgbClr val="EFDD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3492" name="Freeform 4"/>
            <p:cNvSpPr>
              <a:spLocks/>
            </p:cNvSpPr>
            <p:nvPr/>
          </p:nvSpPr>
          <p:spPr bwMode="auto">
            <a:xfrm>
              <a:off x="528638" y="1806575"/>
              <a:ext cx="8064500" cy="1958975"/>
            </a:xfrm>
            <a:custGeom>
              <a:avLst/>
              <a:gdLst>
                <a:gd name="T0" fmla="*/ 0 w 20320"/>
                <a:gd name="T1" fmla="*/ 4893 h 4935"/>
                <a:gd name="T2" fmla="*/ 171 w 20320"/>
                <a:gd name="T3" fmla="*/ 4902 h 4935"/>
                <a:gd name="T4" fmla="*/ 636 w 20320"/>
                <a:gd name="T5" fmla="*/ 4920 h 4935"/>
                <a:gd name="T6" fmla="*/ 958 w 20320"/>
                <a:gd name="T7" fmla="*/ 4927 h 4935"/>
                <a:gd name="T8" fmla="*/ 1327 w 20320"/>
                <a:gd name="T9" fmla="*/ 4934 h 4935"/>
                <a:gd name="T10" fmla="*/ 1737 w 20320"/>
                <a:gd name="T11" fmla="*/ 4935 h 4935"/>
                <a:gd name="T12" fmla="*/ 2178 w 20320"/>
                <a:gd name="T13" fmla="*/ 4930 h 4935"/>
                <a:gd name="T14" fmla="*/ 2639 w 20320"/>
                <a:gd name="T15" fmla="*/ 4917 h 4935"/>
                <a:gd name="T16" fmla="*/ 3115 w 20320"/>
                <a:gd name="T17" fmla="*/ 4894 h 4935"/>
                <a:gd name="T18" fmla="*/ 3597 w 20320"/>
                <a:gd name="T19" fmla="*/ 4861 h 4935"/>
                <a:gd name="T20" fmla="*/ 4074 w 20320"/>
                <a:gd name="T21" fmla="*/ 4815 h 4935"/>
                <a:gd name="T22" fmla="*/ 4539 w 20320"/>
                <a:gd name="T23" fmla="*/ 4755 h 4935"/>
                <a:gd name="T24" fmla="*/ 4984 w 20320"/>
                <a:gd name="T25" fmla="*/ 4679 h 4935"/>
                <a:gd name="T26" fmla="*/ 5398 w 20320"/>
                <a:gd name="T27" fmla="*/ 4586 h 4935"/>
                <a:gd name="T28" fmla="*/ 5776 w 20320"/>
                <a:gd name="T29" fmla="*/ 4472 h 4935"/>
                <a:gd name="T30" fmla="*/ 6115 w 20320"/>
                <a:gd name="T31" fmla="*/ 4347 h 4935"/>
                <a:gd name="T32" fmla="*/ 6422 w 20320"/>
                <a:gd name="T33" fmla="*/ 4221 h 4935"/>
                <a:gd name="T34" fmla="*/ 6703 w 20320"/>
                <a:gd name="T35" fmla="*/ 4096 h 4935"/>
                <a:gd name="T36" fmla="*/ 6963 w 20320"/>
                <a:gd name="T37" fmla="*/ 3971 h 4935"/>
                <a:gd name="T38" fmla="*/ 7437 w 20320"/>
                <a:gd name="T39" fmla="*/ 3731 h 4935"/>
                <a:gd name="T40" fmla="*/ 7660 w 20320"/>
                <a:gd name="T41" fmla="*/ 3619 h 4935"/>
                <a:gd name="T42" fmla="*/ 7883 w 20320"/>
                <a:gd name="T43" fmla="*/ 3513 h 4935"/>
                <a:gd name="T44" fmla="*/ 8108 w 20320"/>
                <a:gd name="T45" fmla="*/ 3415 h 4935"/>
                <a:gd name="T46" fmla="*/ 8340 w 20320"/>
                <a:gd name="T47" fmla="*/ 3326 h 4935"/>
                <a:gd name="T48" fmla="*/ 8585 w 20320"/>
                <a:gd name="T49" fmla="*/ 3247 h 4935"/>
                <a:gd name="T50" fmla="*/ 8847 w 20320"/>
                <a:gd name="T51" fmla="*/ 3179 h 4935"/>
                <a:gd name="T52" fmla="*/ 9130 w 20320"/>
                <a:gd name="T53" fmla="*/ 3125 h 4935"/>
                <a:gd name="T54" fmla="*/ 9441 w 20320"/>
                <a:gd name="T55" fmla="*/ 3084 h 4935"/>
                <a:gd name="T56" fmla="*/ 9784 w 20320"/>
                <a:gd name="T57" fmla="*/ 3058 h 4935"/>
                <a:gd name="T58" fmla="*/ 10163 w 20320"/>
                <a:gd name="T59" fmla="*/ 3049 h 4935"/>
                <a:gd name="T60" fmla="*/ 10547 w 20320"/>
                <a:gd name="T61" fmla="*/ 3067 h 4935"/>
                <a:gd name="T62" fmla="*/ 10903 w 20320"/>
                <a:gd name="T63" fmla="*/ 3118 h 4935"/>
                <a:gd name="T64" fmla="*/ 11238 w 20320"/>
                <a:gd name="T65" fmla="*/ 3197 h 4935"/>
                <a:gd name="T66" fmla="*/ 11557 w 20320"/>
                <a:gd name="T67" fmla="*/ 3301 h 4935"/>
                <a:gd name="T68" fmla="*/ 11865 w 20320"/>
                <a:gd name="T69" fmla="*/ 3422 h 4935"/>
                <a:gd name="T70" fmla="*/ 12169 w 20320"/>
                <a:gd name="T71" fmla="*/ 3557 h 4935"/>
                <a:gd name="T72" fmla="*/ 12784 w 20320"/>
                <a:gd name="T73" fmla="*/ 3854 h 4935"/>
                <a:gd name="T74" fmla="*/ 13108 w 20320"/>
                <a:gd name="T75" fmla="*/ 4004 h 4935"/>
                <a:gd name="T76" fmla="*/ 13450 w 20320"/>
                <a:gd name="T77" fmla="*/ 4151 h 4935"/>
                <a:gd name="T78" fmla="*/ 13815 w 20320"/>
                <a:gd name="T79" fmla="*/ 4289 h 4935"/>
                <a:gd name="T80" fmla="*/ 14209 w 20320"/>
                <a:gd name="T81" fmla="*/ 4413 h 4935"/>
                <a:gd name="T82" fmla="*/ 14638 w 20320"/>
                <a:gd name="T83" fmla="*/ 4519 h 4935"/>
                <a:gd name="T84" fmla="*/ 15106 w 20320"/>
                <a:gd name="T85" fmla="*/ 4602 h 4935"/>
                <a:gd name="T86" fmla="*/ 15621 w 20320"/>
                <a:gd name="T87" fmla="*/ 4658 h 4935"/>
                <a:gd name="T88" fmla="*/ 16189 w 20320"/>
                <a:gd name="T89" fmla="*/ 4682 h 4935"/>
                <a:gd name="T90" fmla="*/ 20320 w 20320"/>
                <a:gd name="T91" fmla="*/ 0 h 4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20" h="4935">
                  <a:moveTo>
                    <a:pt x="0" y="0"/>
                  </a:moveTo>
                  <a:lnTo>
                    <a:pt x="0" y="4893"/>
                  </a:lnTo>
                  <a:lnTo>
                    <a:pt x="43" y="4895"/>
                  </a:lnTo>
                  <a:lnTo>
                    <a:pt x="171" y="4902"/>
                  </a:lnTo>
                  <a:lnTo>
                    <a:pt x="371" y="4911"/>
                  </a:lnTo>
                  <a:lnTo>
                    <a:pt x="636" y="4920"/>
                  </a:lnTo>
                  <a:lnTo>
                    <a:pt x="790" y="4923"/>
                  </a:lnTo>
                  <a:lnTo>
                    <a:pt x="958" y="4927"/>
                  </a:lnTo>
                  <a:lnTo>
                    <a:pt x="1137" y="4931"/>
                  </a:lnTo>
                  <a:lnTo>
                    <a:pt x="1327" y="4934"/>
                  </a:lnTo>
                  <a:lnTo>
                    <a:pt x="1527" y="4935"/>
                  </a:lnTo>
                  <a:lnTo>
                    <a:pt x="1737" y="4935"/>
                  </a:lnTo>
                  <a:lnTo>
                    <a:pt x="1953" y="4932"/>
                  </a:lnTo>
                  <a:lnTo>
                    <a:pt x="2178" y="4930"/>
                  </a:lnTo>
                  <a:lnTo>
                    <a:pt x="2406" y="4923"/>
                  </a:lnTo>
                  <a:lnTo>
                    <a:pt x="2639" y="4917"/>
                  </a:lnTo>
                  <a:lnTo>
                    <a:pt x="2876" y="4907"/>
                  </a:lnTo>
                  <a:lnTo>
                    <a:pt x="3115" y="4894"/>
                  </a:lnTo>
                  <a:lnTo>
                    <a:pt x="3356" y="4879"/>
                  </a:lnTo>
                  <a:lnTo>
                    <a:pt x="3597" y="4861"/>
                  </a:lnTo>
                  <a:lnTo>
                    <a:pt x="3836" y="4840"/>
                  </a:lnTo>
                  <a:lnTo>
                    <a:pt x="4074" y="4815"/>
                  </a:lnTo>
                  <a:lnTo>
                    <a:pt x="4308" y="4787"/>
                  </a:lnTo>
                  <a:lnTo>
                    <a:pt x="4539" y="4755"/>
                  </a:lnTo>
                  <a:lnTo>
                    <a:pt x="4765" y="4719"/>
                  </a:lnTo>
                  <a:lnTo>
                    <a:pt x="4984" y="4679"/>
                  </a:lnTo>
                  <a:lnTo>
                    <a:pt x="5196" y="4634"/>
                  </a:lnTo>
                  <a:lnTo>
                    <a:pt x="5398" y="4586"/>
                  </a:lnTo>
                  <a:lnTo>
                    <a:pt x="5593" y="4531"/>
                  </a:lnTo>
                  <a:lnTo>
                    <a:pt x="5776" y="4472"/>
                  </a:lnTo>
                  <a:lnTo>
                    <a:pt x="5949" y="4410"/>
                  </a:lnTo>
                  <a:lnTo>
                    <a:pt x="6115" y="4347"/>
                  </a:lnTo>
                  <a:lnTo>
                    <a:pt x="6272" y="4285"/>
                  </a:lnTo>
                  <a:lnTo>
                    <a:pt x="6422" y="4221"/>
                  </a:lnTo>
                  <a:lnTo>
                    <a:pt x="6565" y="4158"/>
                  </a:lnTo>
                  <a:lnTo>
                    <a:pt x="6703" y="4096"/>
                  </a:lnTo>
                  <a:lnTo>
                    <a:pt x="6835" y="4034"/>
                  </a:lnTo>
                  <a:lnTo>
                    <a:pt x="6963" y="3971"/>
                  </a:lnTo>
                  <a:lnTo>
                    <a:pt x="7205" y="3850"/>
                  </a:lnTo>
                  <a:lnTo>
                    <a:pt x="7437" y="3731"/>
                  </a:lnTo>
                  <a:lnTo>
                    <a:pt x="7549" y="3675"/>
                  </a:lnTo>
                  <a:lnTo>
                    <a:pt x="7660" y="3619"/>
                  </a:lnTo>
                  <a:lnTo>
                    <a:pt x="7771" y="3566"/>
                  </a:lnTo>
                  <a:lnTo>
                    <a:pt x="7883" y="3513"/>
                  </a:lnTo>
                  <a:lnTo>
                    <a:pt x="7994" y="3464"/>
                  </a:lnTo>
                  <a:lnTo>
                    <a:pt x="8108" y="3415"/>
                  </a:lnTo>
                  <a:lnTo>
                    <a:pt x="8222" y="3369"/>
                  </a:lnTo>
                  <a:lnTo>
                    <a:pt x="8340" y="3326"/>
                  </a:lnTo>
                  <a:lnTo>
                    <a:pt x="8461" y="3285"/>
                  </a:lnTo>
                  <a:lnTo>
                    <a:pt x="8585" y="3247"/>
                  </a:lnTo>
                  <a:lnTo>
                    <a:pt x="8713" y="3211"/>
                  </a:lnTo>
                  <a:lnTo>
                    <a:pt x="8847" y="3179"/>
                  </a:lnTo>
                  <a:lnTo>
                    <a:pt x="8986" y="3150"/>
                  </a:lnTo>
                  <a:lnTo>
                    <a:pt x="9130" y="3125"/>
                  </a:lnTo>
                  <a:lnTo>
                    <a:pt x="9282" y="3102"/>
                  </a:lnTo>
                  <a:lnTo>
                    <a:pt x="9441" y="3084"/>
                  </a:lnTo>
                  <a:lnTo>
                    <a:pt x="9608" y="3069"/>
                  </a:lnTo>
                  <a:lnTo>
                    <a:pt x="9784" y="3058"/>
                  </a:lnTo>
                  <a:lnTo>
                    <a:pt x="9969" y="3052"/>
                  </a:lnTo>
                  <a:lnTo>
                    <a:pt x="10163" y="3049"/>
                  </a:lnTo>
                  <a:lnTo>
                    <a:pt x="10358" y="3055"/>
                  </a:lnTo>
                  <a:lnTo>
                    <a:pt x="10547" y="3067"/>
                  </a:lnTo>
                  <a:lnTo>
                    <a:pt x="10728" y="3089"/>
                  </a:lnTo>
                  <a:lnTo>
                    <a:pt x="10903" y="3118"/>
                  </a:lnTo>
                  <a:lnTo>
                    <a:pt x="11072" y="3155"/>
                  </a:lnTo>
                  <a:lnTo>
                    <a:pt x="11238" y="3197"/>
                  </a:lnTo>
                  <a:lnTo>
                    <a:pt x="11398" y="3246"/>
                  </a:lnTo>
                  <a:lnTo>
                    <a:pt x="11557" y="3301"/>
                  </a:lnTo>
                  <a:lnTo>
                    <a:pt x="11711" y="3359"/>
                  </a:lnTo>
                  <a:lnTo>
                    <a:pt x="11865" y="3422"/>
                  </a:lnTo>
                  <a:lnTo>
                    <a:pt x="12017" y="3488"/>
                  </a:lnTo>
                  <a:lnTo>
                    <a:pt x="12169" y="3557"/>
                  </a:lnTo>
                  <a:lnTo>
                    <a:pt x="12473" y="3703"/>
                  </a:lnTo>
                  <a:lnTo>
                    <a:pt x="12784" y="3854"/>
                  </a:lnTo>
                  <a:lnTo>
                    <a:pt x="12945" y="3929"/>
                  </a:lnTo>
                  <a:lnTo>
                    <a:pt x="13108" y="4004"/>
                  </a:lnTo>
                  <a:lnTo>
                    <a:pt x="13277" y="4078"/>
                  </a:lnTo>
                  <a:lnTo>
                    <a:pt x="13450" y="4151"/>
                  </a:lnTo>
                  <a:lnTo>
                    <a:pt x="13628" y="4221"/>
                  </a:lnTo>
                  <a:lnTo>
                    <a:pt x="13815" y="4289"/>
                  </a:lnTo>
                  <a:lnTo>
                    <a:pt x="14008" y="4352"/>
                  </a:lnTo>
                  <a:lnTo>
                    <a:pt x="14209" y="4413"/>
                  </a:lnTo>
                  <a:lnTo>
                    <a:pt x="14419" y="4468"/>
                  </a:lnTo>
                  <a:lnTo>
                    <a:pt x="14638" y="4519"/>
                  </a:lnTo>
                  <a:lnTo>
                    <a:pt x="14866" y="4564"/>
                  </a:lnTo>
                  <a:lnTo>
                    <a:pt x="15106" y="4602"/>
                  </a:lnTo>
                  <a:lnTo>
                    <a:pt x="15359" y="4634"/>
                  </a:lnTo>
                  <a:lnTo>
                    <a:pt x="15621" y="4658"/>
                  </a:lnTo>
                  <a:lnTo>
                    <a:pt x="15898" y="4675"/>
                  </a:lnTo>
                  <a:lnTo>
                    <a:pt x="16189" y="4682"/>
                  </a:lnTo>
                  <a:lnTo>
                    <a:pt x="20320" y="4763"/>
                  </a:lnTo>
                  <a:lnTo>
                    <a:pt x="20320" y="0"/>
                  </a:lnTo>
                  <a:lnTo>
                    <a:pt x="0" y="0"/>
                  </a:lnTo>
                  <a:close/>
                </a:path>
              </a:pathLst>
            </a:custGeom>
            <a:solidFill>
              <a:srgbClr val="99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93" name="Freeform 5"/>
            <p:cNvSpPr>
              <a:spLocks/>
            </p:cNvSpPr>
            <p:nvPr/>
          </p:nvSpPr>
          <p:spPr bwMode="auto">
            <a:xfrm>
              <a:off x="528638" y="3557588"/>
              <a:ext cx="2297112" cy="231775"/>
            </a:xfrm>
            <a:custGeom>
              <a:avLst/>
              <a:gdLst>
                <a:gd name="T0" fmla="*/ 5767 w 5790"/>
                <a:gd name="T1" fmla="*/ 0 h 583"/>
                <a:gd name="T2" fmla="*/ 5586 w 5790"/>
                <a:gd name="T3" fmla="*/ 66 h 583"/>
                <a:gd name="T4" fmla="*/ 5392 w 5790"/>
                <a:gd name="T5" fmla="*/ 128 h 583"/>
                <a:gd name="T6" fmla="*/ 5191 w 5790"/>
                <a:gd name="T7" fmla="*/ 182 h 583"/>
                <a:gd name="T8" fmla="*/ 4979 w 5790"/>
                <a:gd name="T9" fmla="*/ 232 h 583"/>
                <a:gd name="T10" fmla="*/ 4761 w 5790"/>
                <a:gd name="T11" fmla="*/ 277 h 583"/>
                <a:gd name="T12" fmla="*/ 4537 w 5790"/>
                <a:gd name="T13" fmla="*/ 318 h 583"/>
                <a:gd name="T14" fmla="*/ 4307 w 5790"/>
                <a:gd name="T15" fmla="*/ 353 h 583"/>
                <a:gd name="T16" fmla="*/ 4073 w 5790"/>
                <a:gd name="T17" fmla="*/ 385 h 583"/>
                <a:gd name="T18" fmla="*/ 3836 w 5790"/>
                <a:gd name="T19" fmla="*/ 413 h 583"/>
                <a:gd name="T20" fmla="*/ 3596 w 5790"/>
                <a:gd name="T21" fmla="*/ 436 h 583"/>
                <a:gd name="T22" fmla="*/ 3356 w 5790"/>
                <a:gd name="T23" fmla="*/ 456 h 583"/>
                <a:gd name="T24" fmla="*/ 3117 w 5790"/>
                <a:gd name="T25" fmla="*/ 473 h 583"/>
                <a:gd name="T26" fmla="*/ 2878 w 5790"/>
                <a:gd name="T27" fmla="*/ 487 h 583"/>
                <a:gd name="T28" fmla="*/ 2641 w 5790"/>
                <a:gd name="T29" fmla="*/ 499 h 583"/>
                <a:gd name="T30" fmla="*/ 2179 w 5790"/>
                <a:gd name="T31" fmla="*/ 513 h 583"/>
                <a:gd name="T32" fmla="*/ 1740 w 5790"/>
                <a:gd name="T33" fmla="*/ 518 h 583"/>
                <a:gd name="T34" fmla="*/ 1332 w 5790"/>
                <a:gd name="T35" fmla="*/ 518 h 583"/>
                <a:gd name="T36" fmla="*/ 962 w 5790"/>
                <a:gd name="T37" fmla="*/ 511 h 583"/>
                <a:gd name="T38" fmla="*/ 640 w 5790"/>
                <a:gd name="T39" fmla="*/ 501 h 583"/>
                <a:gd name="T40" fmla="*/ 175 w 5790"/>
                <a:gd name="T41" fmla="*/ 482 h 583"/>
                <a:gd name="T42" fmla="*/ 6 w 5790"/>
                <a:gd name="T43" fmla="*/ 472 h 583"/>
                <a:gd name="T44" fmla="*/ 45 w 5790"/>
                <a:gd name="T45" fmla="*/ 538 h 583"/>
                <a:gd name="T46" fmla="*/ 373 w 5790"/>
                <a:gd name="T47" fmla="*/ 555 h 583"/>
                <a:gd name="T48" fmla="*/ 792 w 5790"/>
                <a:gd name="T49" fmla="*/ 570 h 583"/>
                <a:gd name="T50" fmla="*/ 1140 w 5790"/>
                <a:gd name="T51" fmla="*/ 578 h 583"/>
                <a:gd name="T52" fmla="*/ 1530 w 5790"/>
                <a:gd name="T53" fmla="*/ 583 h 583"/>
                <a:gd name="T54" fmla="*/ 1958 w 5790"/>
                <a:gd name="T55" fmla="*/ 580 h 583"/>
                <a:gd name="T56" fmla="*/ 2410 w 5790"/>
                <a:gd name="T57" fmla="*/ 570 h 583"/>
                <a:gd name="T58" fmla="*/ 2762 w 5790"/>
                <a:gd name="T59" fmla="*/ 557 h 583"/>
                <a:gd name="T60" fmla="*/ 3001 w 5790"/>
                <a:gd name="T61" fmla="*/ 544 h 583"/>
                <a:gd name="T62" fmla="*/ 3240 w 5790"/>
                <a:gd name="T63" fmla="*/ 529 h 583"/>
                <a:gd name="T64" fmla="*/ 3481 w 5790"/>
                <a:gd name="T65" fmla="*/ 511 h 583"/>
                <a:gd name="T66" fmla="*/ 3722 w 5790"/>
                <a:gd name="T67" fmla="*/ 488 h 583"/>
                <a:gd name="T68" fmla="*/ 3962 w 5790"/>
                <a:gd name="T69" fmla="*/ 463 h 583"/>
                <a:gd name="T70" fmla="*/ 4199 w 5790"/>
                <a:gd name="T71" fmla="*/ 434 h 583"/>
                <a:gd name="T72" fmla="*/ 4432 w 5790"/>
                <a:gd name="T73" fmla="*/ 399 h 583"/>
                <a:gd name="T74" fmla="*/ 4661 w 5790"/>
                <a:gd name="T75" fmla="*/ 361 h 583"/>
                <a:gd name="T76" fmla="*/ 4884 w 5790"/>
                <a:gd name="T77" fmla="*/ 318 h 583"/>
                <a:gd name="T78" fmla="*/ 5100 w 5790"/>
                <a:gd name="T79" fmla="*/ 270 h 583"/>
                <a:gd name="T80" fmla="*/ 5310 w 5790"/>
                <a:gd name="T81" fmla="*/ 217 h 583"/>
                <a:gd name="T82" fmla="*/ 5510 w 5790"/>
                <a:gd name="T83" fmla="*/ 158 h 583"/>
                <a:gd name="T84" fmla="*/ 5700 w 5790"/>
                <a:gd name="T85" fmla="*/ 94 h 583"/>
                <a:gd name="T86" fmla="*/ 5790 w 5790"/>
                <a:gd name="T87" fmla="*/ 60 h 583"/>
                <a:gd name="T88" fmla="*/ 5767 w 5790"/>
                <a:gd name="T89"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90" h="583">
                  <a:moveTo>
                    <a:pt x="5767" y="0"/>
                  </a:moveTo>
                  <a:lnTo>
                    <a:pt x="5767" y="0"/>
                  </a:lnTo>
                  <a:lnTo>
                    <a:pt x="5678" y="35"/>
                  </a:lnTo>
                  <a:lnTo>
                    <a:pt x="5586" y="66"/>
                  </a:lnTo>
                  <a:lnTo>
                    <a:pt x="5491" y="97"/>
                  </a:lnTo>
                  <a:lnTo>
                    <a:pt x="5392" y="128"/>
                  </a:lnTo>
                  <a:lnTo>
                    <a:pt x="5293" y="156"/>
                  </a:lnTo>
                  <a:lnTo>
                    <a:pt x="5191" y="182"/>
                  </a:lnTo>
                  <a:lnTo>
                    <a:pt x="5086" y="208"/>
                  </a:lnTo>
                  <a:lnTo>
                    <a:pt x="4979" y="232"/>
                  </a:lnTo>
                  <a:lnTo>
                    <a:pt x="4871" y="255"/>
                  </a:lnTo>
                  <a:lnTo>
                    <a:pt x="4761" y="277"/>
                  </a:lnTo>
                  <a:lnTo>
                    <a:pt x="4650" y="298"/>
                  </a:lnTo>
                  <a:lnTo>
                    <a:pt x="4537" y="318"/>
                  </a:lnTo>
                  <a:lnTo>
                    <a:pt x="4422" y="337"/>
                  </a:lnTo>
                  <a:lnTo>
                    <a:pt x="4307" y="353"/>
                  </a:lnTo>
                  <a:lnTo>
                    <a:pt x="4190" y="370"/>
                  </a:lnTo>
                  <a:lnTo>
                    <a:pt x="4073" y="385"/>
                  </a:lnTo>
                  <a:lnTo>
                    <a:pt x="3954" y="399"/>
                  </a:lnTo>
                  <a:lnTo>
                    <a:pt x="3836" y="413"/>
                  </a:lnTo>
                  <a:lnTo>
                    <a:pt x="3716" y="425"/>
                  </a:lnTo>
                  <a:lnTo>
                    <a:pt x="3596" y="436"/>
                  </a:lnTo>
                  <a:lnTo>
                    <a:pt x="3476" y="448"/>
                  </a:lnTo>
                  <a:lnTo>
                    <a:pt x="3356" y="456"/>
                  </a:lnTo>
                  <a:lnTo>
                    <a:pt x="3236" y="465"/>
                  </a:lnTo>
                  <a:lnTo>
                    <a:pt x="3117" y="473"/>
                  </a:lnTo>
                  <a:lnTo>
                    <a:pt x="2997" y="481"/>
                  </a:lnTo>
                  <a:lnTo>
                    <a:pt x="2878" y="487"/>
                  </a:lnTo>
                  <a:lnTo>
                    <a:pt x="2760" y="493"/>
                  </a:lnTo>
                  <a:lnTo>
                    <a:pt x="2641" y="499"/>
                  </a:lnTo>
                  <a:lnTo>
                    <a:pt x="2408" y="506"/>
                  </a:lnTo>
                  <a:lnTo>
                    <a:pt x="2179" y="513"/>
                  </a:lnTo>
                  <a:lnTo>
                    <a:pt x="1956" y="516"/>
                  </a:lnTo>
                  <a:lnTo>
                    <a:pt x="1740" y="518"/>
                  </a:lnTo>
                  <a:lnTo>
                    <a:pt x="1530" y="518"/>
                  </a:lnTo>
                  <a:lnTo>
                    <a:pt x="1332" y="518"/>
                  </a:lnTo>
                  <a:lnTo>
                    <a:pt x="1140" y="515"/>
                  </a:lnTo>
                  <a:lnTo>
                    <a:pt x="962" y="511"/>
                  </a:lnTo>
                  <a:lnTo>
                    <a:pt x="795" y="506"/>
                  </a:lnTo>
                  <a:lnTo>
                    <a:pt x="640" y="501"/>
                  </a:lnTo>
                  <a:lnTo>
                    <a:pt x="375" y="491"/>
                  </a:lnTo>
                  <a:lnTo>
                    <a:pt x="175" y="482"/>
                  </a:lnTo>
                  <a:lnTo>
                    <a:pt x="49" y="474"/>
                  </a:lnTo>
                  <a:lnTo>
                    <a:pt x="6" y="472"/>
                  </a:lnTo>
                  <a:lnTo>
                    <a:pt x="0" y="536"/>
                  </a:lnTo>
                  <a:lnTo>
                    <a:pt x="45" y="538"/>
                  </a:lnTo>
                  <a:lnTo>
                    <a:pt x="171" y="546"/>
                  </a:lnTo>
                  <a:lnTo>
                    <a:pt x="373" y="555"/>
                  </a:lnTo>
                  <a:lnTo>
                    <a:pt x="638" y="565"/>
                  </a:lnTo>
                  <a:lnTo>
                    <a:pt x="792" y="570"/>
                  </a:lnTo>
                  <a:lnTo>
                    <a:pt x="961" y="575"/>
                  </a:lnTo>
                  <a:lnTo>
                    <a:pt x="1140" y="578"/>
                  </a:lnTo>
                  <a:lnTo>
                    <a:pt x="1330" y="581"/>
                  </a:lnTo>
                  <a:lnTo>
                    <a:pt x="1530" y="583"/>
                  </a:lnTo>
                  <a:lnTo>
                    <a:pt x="1740" y="583"/>
                  </a:lnTo>
                  <a:lnTo>
                    <a:pt x="1958" y="580"/>
                  </a:lnTo>
                  <a:lnTo>
                    <a:pt x="2181" y="576"/>
                  </a:lnTo>
                  <a:lnTo>
                    <a:pt x="2410" y="570"/>
                  </a:lnTo>
                  <a:lnTo>
                    <a:pt x="2644" y="562"/>
                  </a:lnTo>
                  <a:lnTo>
                    <a:pt x="2762" y="557"/>
                  </a:lnTo>
                  <a:lnTo>
                    <a:pt x="2881" y="551"/>
                  </a:lnTo>
                  <a:lnTo>
                    <a:pt x="3001" y="544"/>
                  </a:lnTo>
                  <a:lnTo>
                    <a:pt x="3120" y="537"/>
                  </a:lnTo>
                  <a:lnTo>
                    <a:pt x="3240" y="529"/>
                  </a:lnTo>
                  <a:lnTo>
                    <a:pt x="3361" y="520"/>
                  </a:lnTo>
                  <a:lnTo>
                    <a:pt x="3481" y="511"/>
                  </a:lnTo>
                  <a:lnTo>
                    <a:pt x="3602" y="500"/>
                  </a:lnTo>
                  <a:lnTo>
                    <a:pt x="3722" y="488"/>
                  </a:lnTo>
                  <a:lnTo>
                    <a:pt x="3842" y="476"/>
                  </a:lnTo>
                  <a:lnTo>
                    <a:pt x="3962" y="463"/>
                  </a:lnTo>
                  <a:lnTo>
                    <a:pt x="4080" y="449"/>
                  </a:lnTo>
                  <a:lnTo>
                    <a:pt x="4199" y="434"/>
                  </a:lnTo>
                  <a:lnTo>
                    <a:pt x="4316" y="417"/>
                  </a:lnTo>
                  <a:lnTo>
                    <a:pt x="4432" y="399"/>
                  </a:lnTo>
                  <a:lnTo>
                    <a:pt x="4547" y="380"/>
                  </a:lnTo>
                  <a:lnTo>
                    <a:pt x="4661" y="361"/>
                  </a:lnTo>
                  <a:lnTo>
                    <a:pt x="4774" y="340"/>
                  </a:lnTo>
                  <a:lnTo>
                    <a:pt x="4884" y="318"/>
                  </a:lnTo>
                  <a:lnTo>
                    <a:pt x="4993" y="295"/>
                  </a:lnTo>
                  <a:lnTo>
                    <a:pt x="5100" y="270"/>
                  </a:lnTo>
                  <a:lnTo>
                    <a:pt x="5206" y="244"/>
                  </a:lnTo>
                  <a:lnTo>
                    <a:pt x="5310" y="217"/>
                  </a:lnTo>
                  <a:lnTo>
                    <a:pt x="5410" y="189"/>
                  </a:lnTo>
                  <a:lnTo>
                    <a:pt x="5510" y="158"/>
                  </a:lnTo>
                  <a:lnTo>
                    <a:pt x="5605" y="128"/>
                  </a:lnTo>
                  <a:lnTo>
                    <a:pt x="5700" y="94"/>
                  </a:lnTo>
                  <a:lnTo>
                    <a:pt x="5790" y="60"/>
                  </a:lnTo>
                  <a:lnTo>
                    <a:pt x="5790" y="60"/>
                  </a:lnTo>
                  <a:lnTo>
                    <a:pt x="5767" y="0"/>
                  </a:lnTo>
                  <a:lnTo>
                    <a:pt x="5767" y="0"/>
                  </a:lnTo>
                  <a:lnTo>
                    <a:pt x="5767"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94" name="Freeform 6"/>
            <p:cNvSpPr>
              <a:spLocks/>
            </p:cNvSpPr>
            <p:nvPr/>
          </p:nvSpPr>
          <p:spPr bwMode="auto">
            <a:xfrm>
              <a:off x="2816225" y="3009900"/>
              <a:ext cx="1757363" cy="571500"/>
            </a:xfrm>
            <a:custGeom>
              <a:avLst/>
              <a:gdLst>
                <a:gd name="T0" fmla="*/ 4428 w 4428"/>
                <a:gd name="T1" fmla="*/ 0 h 1440"/>
                <a:gd name="T2" fmla="*/ 4233 w 4428"/>
                <a:gd name="T3" fmla="*/ 2 h 1440"/>
                <a:gd name="T4" fmla="*/ 4048 w 4428"/>
                <a:gd name="T5" fmla="*/ 7 h 1440"/>
                <a:gd name="T6" fmla="*/ 3871 w 4428"/>
                <a:gd name="T7" fmla="*/ 16 h 1440"/>
                <a:gd name="T8" fmla="*/ 3703 w 4428"/>
                <a:gd name="T9" fmla="*/ 29 h 1440"/>
                <a:gd name="T10" fmla="*/ 3542 w 4428"/>
                <a:gd name="T11" fmla="*/ 45 h 1440"/>
                <a:gd name="T12" fmla="*/ 3389 w 4428"/>
                <a:gd name="T13" fmla="*/ 65 h 1440"/>
                <a:gd name="T14" fmla="*/ 3243 w 4428"/>
                <a:gd name="T15" fmla="*/ 86 h 1440"/>
                <a:gd name="T16" fmla="*/ 3101 w 4428"/>
                <a:gd name="T17" fmla="*/ 112 h 1440"/>
                <a:gd name="T18" fmla="*/ 2966 w 4428"/>
                <a:gd name="T19" fmla="*/ 140 h 1440"/>
                <a:gd name="T20" fmla="*/ 2836 w 4428"/>
                <a:gd name="T21" fmla="*/ 172 h 1440"/>
                <a:gd name="T22" fmla="*/ 2710 w 4428"/>
                <a:gd name="T23" fmla="*/ 206 h 1440"/>
                <a:gd name="T24" fmla="*/ 2587 w 4428"/>
                <a:gd name="T25" fmla="*/ 242 h 1440"/>
                <a:gd name="T26" fmla="*/ 2467 w 4428"/>
                <a:gd name="T27" fmla="*/ 281 h 1440"/>
                <a:gd name="T28" fmla="*/ 2350 w 4428"/>
                <a:gd name="T29" fmla="*/ 323 h 1440"/>
                <a:gd name="T30" fmla="*/ 2235 w 4428"/>
                <a:gd name="T31" fmla="*/ 368 h 1440"/>
                <a:gd name="T32" fmla="*/ 2121 w 4428"/>
                <a:gd name="T33" fmla="*/ 414 h 1440"/>
                <a:gd name="T34" fmla="*/ 1895 w 4428"/>
                <a:gd name="T35" fmla="*/ 513 h 1440"/>
                <a:gd name="T36" fmla="*/ 1668 w 4428"/>
                <a:gd name="T37" fmla="*/ 620 h 1440"/>
                <a:gd name="T38" fmla="*/ 1189 w 4428"/>
                <a:gd name="T39" fmla="*/ 854 h 1440"/>
                <a:gd name="T40" fmla="*/ 927 w 4428"/>
                <a:gd name="T41" fmla="*/ 979 h 1440"/>
                <a:gd name="T42" fmla="*/ 645 w 4428"/>
                <a:gd name="T43" fmla="*/ 1109 h 1440"/>
                <a:gd name="T44" fmla="*/ 338 w 4428"/>
                <a:gd name="T45" fmla="*/ 1244 h 1440"/>
                <a:gd name="T46" fmla="*/ 0 w 4428"/>
                <a:gd name="T47" fmla="*/ 1380 h 1440"/>
                <a:gd name="T48" fmla="*/ 198 w 4428"/>
                <a:gd name="T49" fmla="*/ 1371 h 1440"/>
                <a:gd name="T50" fmla="*/ 522 w 4428"/>
                <a:gd name="T51" fmla="*/ 1235 h 1440"/>
                <a:gd name="T52" fmla="*/ 816 w 4428"/>
                <a:gd name="T53" fmla="*/ 1102 h 1440"/>
                <a:gd name="T54" fmla="*/ 1088 w 4428"/>
                <a:gd name="T55" fmla="*/ 973 h 1440"/>
                <a:gd name="T56" fmla="*/ 1463 w 4428"/>
                <a:gd name="T57" fmla="*/ 791 h 1440"/>
                <a:gd name="T58" fmla="*/ 1809 w 4428"/>
                <a:gd name="T59" fmla="*/ 623 h 1440"/>
                <a:gd name="T60" fmla="*/ 2034 w 4428"/>
                <a:gd name="T61" fmla="*/ 521 h 1440"/>
                <a:gd name="T62" fmla="*/ 2202 w 4428"/>
                <a:gd name="T63" fmla="*/ 450 h 1440"/>
                <a:gd name="T64" fmla="*/ 2316 w 4428"/>
                <a:gd name="T65" fmla="*/ 405 h 1440"/>
                <a:gd name="T66" fmla="*/ 2429 w 4428"/>
                <a:gd name="T67" fmla="*/ 363 h 1440"/>
                <a:gd name="T68" fmla="*/ 2546 w 4428"/>
                <a:gd name="T69" fmla="*/ 322 h 1440"/>
                <a:gd name="T70" fmla="*/ 2666 w 4428"/>
                <a:gd name="T71" fmla="*/ 285 h 1440"/>
                <a:gd name="T72" fmla="*/ 2789 w 4428"/>
                <a:gd name="T73" fmla="*/ 249 h 1440"/>
                <a:gd name="T74" fmla="*/ 2915 w 4428"/>
                <a:gd name="T75" fmla="*/ 218 h 1440"/>
                <a:gd name="T76" fmla="*/ 3046 w 4428"/>
                <a:gd name="T77" fmla="*/ 188 h 1440"/>
                <a:gd name="T78" fmla="*/ 3183 w 4428"/>
                <a:gd name="T79" fmla="*/ 161 h 1440"/>
                <a:gd name="T80" fmla="*/ 3324 w 4428"/>
                <a:gd name="T81" fmla="*/ 139 h 1440"/>
                <a:gd name="T82" fmla="*/ 3472 w 4428"/>
                <a:gd name="T83" fmla="*/ 117 h 1440"/>
                <a:gd name="T84" fmla="*/ 3628 w 4428"/>
                <a:gd name="T85" fmla="*/ 100 h 1440"/>
                <a:gd name="T86" fmla="*/ 3791 w 4428"/>
                <a:gd name="T87" fmla="*/ 86 h 1440"/>
                <a:gd name="T88" fmla="*/ 3962 w 4428"/>
                <a:gd name="T89" fmla="*/ 75 h 1440"/>
                <a:gd name="T90" fmla="*/ 4141 w 4428"/>
                <a:gd name="T91" fmla="*/ 68 h 1440"/>
                <a:gd name="T92" fmla="*/ 4330 w 4428"/>
                <a:gd name="T93" fmla="*/ 65 h 1440"/>
                <a:gd name="T94" fmla="*/ 4428 w 4428"/>
                <a:gd name="T95" fmla="*/ 63 h 1440"/>
                <a:gd name="T96" fmla="*/ 4428 w 4428"/>
                <a:gd name="T97"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28" h="1440">
                  <a:moveTo>
                    <a:pt x="4428" y="0"/>
                  </a:moveTo>
                  <a:lnTo>
                    <a:pt x="4428" y="0"/>
                  </a:lnTo>
                  <a:lnTo>
                    <a:pt x="4330" y="1"/>
                  </a:lnTo>
                  <a:lnTo>
                    <a:pt x="4233" y="2"/>
                  </a:lnTo>
                  <a:lnTo>
                    <a:pt x="4139" y="5"/>
                  </a:lnTo>
                  <a:lnTo>
                    <a:pt x="4048" y="7"/>
                  </a:lnTo>
                  <a:lnTo>
                    <a:pt x="3958" y="11"/>
                  </a:lnTo>
                  <a:lnTo>
                    <a:pt x="3871" y="16"/>
                  </a:lnTo>
                  <a:lnTo>
                    <a:pt x="3786" y="23"/>
                  </a:lnTo>
                  <a:lnTo>
                    <a:pt x="3703" y="29"/>
                  </a:lnTo>
                  <a:lnTo>
                    <a:pt x="3621" y="37"/>
                  </a:lnTo>
                  <a:lnTo>
                    <a:pt x="3542" y="45"/>
                  </a:lnTo>
                  <a:lnTo>
                    <a:pt x="3464" y="54"/>
                  </a:lnTo>
                  <a:lnTo>
                    <a:pt x="3389" y="65"/>
                  </a:lnTo>
                  <a:lnTo>
                    <a:pt x="3315" y="75"/>
                  </a:lnTo>
                  <a:lnTo>
                    <a:pt x="3243" y="86"/>
                  </a:lnTo>
                  <a:lnTo>
                    <a:pt x="3171" y="99"/>
                  </a:lnTo>
                  <a:lnTo>
                    <a:pt x="3101" y="112"/>
                  </a:lnTo>
                  <a:lnTo>
                    <a:pt x="3033" y="126"/>
                  </a:lnTo>
                  <a:lnTo>
                    <a:pt x="2966" y="140"/>
                  </a:lnTo>
                  <a:lnTo>
                    <a:pt x="2901" y="155"/>
                  </a:lnTo>
                  <a:lnTo>
                    <a:pt x="2836" y="172"/>
                  </a:lnTo>
                  <a:lnTo>
                    <a:pt x="2772" y="188"/>
                  </a:lnTo>
                  <a:lnTo>
                    <a:pt x="2710" y="206"/>
                  </a:lnTo>
                  <a:lnTo>
                    <a:pt x="2647" y="224"/>
                  </a:lnTo>
                  <a:lnTo>
                    <a:pt x="2587" y="242"/>
                  </a:lnTo>
                  <a:lnTo>
                    <a:pt x="2526" y="262"/>
                  </a:lnTo>
                  <a:lnTo>
                    <a:pt x="2467" y="281"/>
                  </a:lnTo>
                  <a:lnTo>
                    <a:pt x="2409" y="302"/>
                  </a:lnTo>
                  <a:lnTo>
                    <a:pt x="2350" y="323"/>
                  </a:lnTo>
                  <a:lnTo>
                    <a:pt x="2293" y="345"/>
                  </a:lnTo>
                  <a:lnTo>
                    <a:pt x="2235" y="368"/>
                  </a:lnTo>
                  <a:lnTo>
                    <a:pt x="2178" y="391"/>
                  </a:lnTo>
                  <a:lnTo>
                    <a:pt x="2121" y="414"/>
                  </a:lnTo>
                  <a:lnTo>
                    <a:pt x="2008" y="462"/>
                  </a:lnTo>
                  <a:lnTo>
                    <a:pt x="1895" y="513"/>
                  </a:lnTo>
                  <a:lnTo>
                    <a:pt x="1783" y="566"/>
                  </a:lnTo>
                  <a:lnTo>
                    <a:pt x="1668" y="620"/>
                  </a:lnTo>
                  <a:lnTo>
                    <a:pt x="1435" y="734"/>
                  </a:lnTo>
                  <a:lnTo>
                    <a:pt x="1189" y="854"/>
                  </a:lnTo>
                  <a:lnTo>
                    <a:pt x="1061" y="916"/>
                  </a:lnTo>
                  <a:lnTo>
                    <a:pt x="927" y="979"/>
                  </a:lnTo>
                  <a:lnTo>
                    <a:pt x="789" y="1044"/>
                  </a:lnTo>
                  <a:lnTo>
                    <a:pt x="645" y="1109"/>
                  </a:lnTo>
                  <a:lnTo>
                    <a:pt x="496" y="1176"/>
                  </a:lnTo>
                  <a:lnTo>
                    <a:pt x="338" y="1244"/>
                  </a:lnTo>
                  <a:lnTo>
                    <a:pt x="174" y="1311"/>
                  </a:lnTo>
                  <a:lnTo>
                    <a:pt x="0" y="1380"/>
                  </a:lnTo>
                  <a:lnTo>
                    <a:pt x="23" y="1440"/>
                  </a:lnTo>
                  <a:lnTo>
                    <a:pt x="198" y="1371"/>
                  </a:lnTo>
                  <a:lnTo>
                    <a:pt x="364" y="1302"/>
                  </a:lnTo>
                  <a:lnTo>
                    <a:pt x="522" y="1235"/>
                  </a:lnTo>
                  <a:lnTo>
                    <a:pt x="672" y="1167"/>
                  </a:lnTo>
                  <a:lnTo>
                    <a:pt x="816" y="1102"/>
                  </a:lnTo>
                  <a:lnTo>
                    <a:pt x="955" y="1037"/>
                  </a:lnTo>
                  <a:lnTo>
                    <a:pt x="1088" y="973"/>
                  </a:lnTo>
                  <a:lnTo>
                    <a:pt x="1217" y="911"/>
                  </a:lnTo>
                  <a:lnTo>
                    <a:pt x="1463" y="791"/>
                  </a:lnTo>
                  <a:lnTo>
                    <a:pt x="1696" y="678"/>
                  </a:lnTo>
                  <a:lnTo>
                    <a:pt x="1809" y="623"/>
                  </a:lnTo>
                  <a:lnTo>
                    <a:pt x="1922" y="571"/>
                  </a:lnTo>
                  <a:lnTo>
                    <a:pt x="2034" y="521"/>
                  </a:lnTo>
                  <a:lnTo>
                    <a:pt x="2146" y="473"/>
                  </a:lnTo>
                  <a:lnTo>
                    <a:pt x="2202" y="450"/>
                  </a:lnTo>
                  <a:lnTo>
                    <a:pt x="2258" y="427"/>
                  </a:lnTo>
                  <a:lnTo>
                    <a:pt x="2316" y="405"/>
                  </a:lnTo>
                  <a:lnTo>
                    <a:pt x="2372" y="383"/>
                  </a:lnTo>
                  <a:lnTo>
                    <a:pt x="2429" y="363"/>
                  </a:lnTo>
                  <a:lnTo>
                    <a:pt x="2488" y="342"/>
                  </a:lnTo>
                  <a:lnTo>
                    <a:pt x="2546" y="322"/>
                  </a:lnTo>
                  <a:lnTo>
                    <a:pt x="2605" y="303"/>
                  </a:lnTo>
                  <a:lnTo>
                    <a:pt x="2666" y="285"/>
                  </a:lnTo>
                  <a:lnTo>
                    <a:pt x="2726" y="267"/>
                  </a:lnTo>
                  <a:lnTo>
                    <a:pt x="2789" y="249"/>
                  </a:lnTo>
                  <a:lnTo>
                    <a:pt x="2851" y="233"/>
                  </a:lnTo>
                  <a:lnTo>
                    <a:pt x="2915" y="218"/>
                  </a:lnTo>
                  <a:lnTo>
                    <a:pt x="2980" y="202"/>
                  </a:lnTo>
                  <a:lnTo>
                    <a:pt x="3046" y="188"/>
                  </a:lnTo>
                  <a:lnTo>
                    <a:pt x="3114" y="174"/>
                  </a:lnTo>
                  <a:lnTo>
                    <a:pt x="3183" y="161"/>
                  </a:lnTo>
                  <a:lnTo>
                    <a:pt x="3253" y="149"/>
                  </a:lnTo>
                  <a:lnTo>
                    <a:pt x="3324" y="139"/>
                  </a:lnTo>
                  <a:lnTo>
                    <a:pt x="3398" y="127"/>
                  </a:lnTo>
                  <a:lnTo>
                    <a:pt x="3472" y="117"/>
                  </a:lnTo>
                  <a:lnTo>
                    <a:pt x="3550" y="108"/>
                  </a:lnTo>
                  <a:lnTo>
                    <a:pt x="3628" y="100"/>
                  </a:lnTo>
                  <a:lnTo>
                    <a:pt x="3708" y="93"/>
                  </a:lnTo>
                  <a:lnTo>
                    <a:pt x="3791" y="86"/>
                  </a:lnTo>
                  <a:lnTo>
                    <a:pt x="3875" y="80"/>
                  </a:lnTo>
                  <a:lnTo>
                    <a:pt x="3962" y="75"/>
                  </a:lnTo>
                  <a:lnTo>
                    <a:pt x="4050" y="71"/>
                  </a:lnTo>
                  <a:lnTo>
                    <a:pt x="4141" y="68"/>
                  </a:lnTo>
                  <a:lnTo>
                    <a:pt x="4235" y="66"/>
                  </a:lnTo>
                  <a:lnTo>
                    <a:pt x="4330" y="65"/>
                  </a:lnTo>
                  <a:lnTo>
                    <a:pt x="4428" y="63"/>
                  </a:lnTo>
                  <a:lnTo>
                    <a:pt x="4428" y="63"/>
                  </a:lnTo>
                  <a:lnTo>
                    <a:pt x="4428" y="0"/>
                  </a:lnTo>
                  <a:lnTo>
                    <a:pt x="4428" y="0"/>
                  </a:lnTo>
                  <a:lnTo>
                    <a:pt x="4428"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95" name="Freeform 7"/>
            <p:cNvSpPr>
              <a:spLocks/>
            </p:cNvSpPr>
            <p:nvPr/>
          </p:nvSpPr>
          <p:spPr bwMode="auto">
            <a:xfrm>
              <a:off x="4573588" y="3009900"/>
              <a:ext cx="2379662" cy="666750"/>
            </a:xfrm>
            <a:custGeom>
              <a:avLst/>
              <a:gdLst>
                <a:gd name="T0" fmla="*/ 5997 w 5997"/>
                <a:gd name="T1" fmla="*/ 1616 h 1680"/>
                <a:gd name="T2" fmla="*/ 5709 w 5997"/>
                <a:gd name="T3" fmla="*/ 1607 h 1680"/>
                <a:gd name="T4" fmla="*/ 5433 w 5997"/>
                <a:gd name="T5" fmla="*/ 1590 h 1680"/>
                <a:gd name="T6" fmla="*/ 5170 w 5997"/>
                <a:gd name="T7" fmla="*/ 1566 h 1680"/>
                <a:gd name="T8" fmla="*/ 4921 w 5997"/>
                <a:gd name="T9" fmla="*/ 1536 h 1680"/>
                <a:gd name="T10" fmla="*/ 4682 w 5997"/>
                <a:gd name="T11" fmla="*/ 1497 h 1680"/>
                <a:gd name="T12" fmla="*/ 4455 w 5997"/>
                <a:gd name="T13" fmla="*/ 1453 h 1680"/>
                <a:gd name="T14" fmla="*/ 4237 w 5997"/>
                <a:gd name="T15" fmla="*/ 1403 h 1680"/>
                <a:gd name="T16" fmla="*/ 4031 w 5997"/>
                <a:gd name="T17" fmla="*/ 1348 h 1680"/>
                <a:gd name="T18" fmla="*/ 3830 w 5997"/>
                <a:gd name="T19" fmla="*/ 1288 h 1680"/>
                <a:gd name="T20" fmla="*/ 3640 w 5997"/>
                <a:gd name="T21" fmla="*/ 1226 h 1680"/>
                <a:gd name="T22" fmla="*/ 3457 w 5997"/>
                <a:gd name="T23" fmla="*/ 1160 h 1680"/>
                <a:gd name="T24" fmla="*/ 3278 w 5997"/>
                <a:gd name="T25" fmla="*/ 1089 h 1680"/>
                <a:gd name="T26" fmla="*/ 3108 w 5997"/>
                <a:gd name="T27" fmla="*/ 1018 h 1680"/>
                <a:gd name="T28" fmla="*/ 2942 w 5997"/>
                <a:gd name="T29" fmla="*/ 945 h 1680"/>
                <a:gd name="T30" fmla="*/ 2620 w 5997"/>
                <a:gd name="T31" fmla="*/ 796 h 1680"/>
                <a:gd name="T32" fmla="*/ 2010 w 5997"/>
                <a:gd name="T33" fmla="*/ 504 h 1680"/>
                <a:gd name="T34" fmla="*/ 1859 w 5997"/>
                <a:gd name="T35" fmla="*/ 436 h 1680"/>
                <a:gd name="T36" fmla="*/ 1708 w 5997"/>
                <a:gd name="T37" fmla="*/ 369 h 1680"/>
                <a:gd name="T38" fmla="*/ 1555 w 5997"/>
                <a:gd name="T39" fmla="*/ 307 h 1680"/>
                <a:gd name="T40" fmla="*/ 1399 w 5997"/>
                <a:gd name="T41" fmla="*/ 249 h 1680"/>
                <a:gd name="T42" fmla="*/ 1242 w 5997"/>
                <a:gd name="T43" fmla="*/ 196 h 1680"/>
                <a:gd name="T44" fmla="*/ 1080 w 5997"/>
                <a:gd name="T45" fmla="*/ 147 h 1680"/>
                <a:gd name="T46" fmla="*/ 915 w 5997"/>
                <a:gd name="T47" fmla="*/ 104 h 1680"/>
                <a:gd name="T48" fmla="*/ 745 w 5997"/>
                <a:gd name="T49" fmla="*/ 68 h 1680"/>
                <a:gd name="T50" fmla="*/ 569 w 5997"/>
                <a:gd name="T51" fmla="*/ 39 h 1680"/>
                <a:gd name="T52" fmla="*/ 387 w 5997"/>
                <a:gd name="T53" fmla="*/ 17 h 1680"/>
                <a:gd name="T54" fmla="*/ 197 w 5997"/>
                <a:gd name="T55" fmla="*/ 5 h 1680"/>
                <a:gd name="T56" fmla="*/ 0 w 5997"/>
                <a:gd name="T57" fmla="*/ 0 h 1680"/>
                <a:gd name="T58" fmla="*/ 99 w 5997"/>
                <a:gd name="T59" fmla="*/ 65 h 1680"/>
                <a:gd name="T60" fmla="*/ 288 w 5997"/>
                <a:gd name="T61" fmla="*/ 74 h 1680"/>
                <a:gd name="T62" fmla="*/ 471 w 5997"/>
                <a:gd name="T63" fmla="*/ 91 h 1680"/>
                <a:gd name="T64" fmla="*/ 647 w 5997"/>
                <a:gd name="T65" fmla="*/ 116 h 1680"/>
                <a:gd name="T66" fmla="*/ 818 w 5997"/>
                <a:gd name="T67" fmla="*/ 147 h 1680"/>
                <a:gd name="T68" fmla="*/ 982 w 5997"/>
                <a:gd name="T69" fmla="*/ 187 h 1680"/>
                <a:gd name="T70" fmla="*/ 1143 w 5997"/>
                <a:gd name="T71" fmla="*/ 232 h 1680"/>
                <a:gd name="T72" fmla="*/ 1301 w 5997"/>
                <a:gd name="T73" fmla="*/ 283 h 1680"/>
                <a:gd name="T74" fmla="*/ 1455 w 5997"/>
                <a:gd name="T75" fmla="*/ 337 h 1680"/>
                <a:gd name="T76" fmla="*/ 1607 w 5997"/>
                <a:gd name="T77" fmla="*/ 397 h 1680"/>
                <a:gd name="T78" fmla="*/ 1757 w 5997"/>
                <a:gd name="T79" fmla="*/ 461 h 1680"/>
                <a:gd name="T80" fmla="*/ 1908 w 5997"/>
                <a:gd name="T81" fmla="*/ 527 h 1680"/>
                <a:gd name="T82" fmla="*/ 2285 w 5997"/>
                <a:gd name="T83" fmla="*/ 706 h 1680"/>
                <a:gd name="T84" fmla="*/ 2753 w 5997"/>
                <a:gd name="T85" fmla="*/ 929 h 1680"/>
                <a:gd name="T86" fmla="*/ 2998 w 5997"/>
                <a:gd name="T87" fmla="*/ 1040 h 1680"/>
                <a:gd name="T88" fmla="*/ 3169 w 5997"/>
                <a:gd name="T89" fmla="*/ 1114 h 1680"/>
                <a:gd name="T90" fmla="*/ 3343 w 5997"/>
                <a:gd name="T91" fmla="*/ 1184 h 1680"/>
                <a:gd name="T92" fmla="*/ 3526 w 5997"/>
                <a:gd name="T93" fmla="*/ 1253 h 1680"/>
                <a:gd name="T94" fmla="*/ 3714 w 5997"/>
                <a:gd name="T95" fmla="*/ 1318 h 1680"/>
                <a:gd name="T96" fmla="*/ 3911 w 5997"/>
                <a:gd name="T97" fmla="*/ 1380 h 1680"/>
                <a:gd name="T98" fmla="*/ 4116 w 5997"/>
                <a:gd name="T99" fmla="*/ 1437 h 1680"/>
                <a:gd name="T100" fmla="*/ 4332 w 5997"/>
                <a:gd name="T101" fmla="*/ 1491 h 1680"/>
                <a:gd name="T102" fmla="*/ 4555 w 5997"/>
                <a:gd name="T103" fmla="*/ 1538 h 1680"/>
                <a:gd name="T104" fmla="*/ 4791 w 5997"/>
                <a:gd name="T105" fmla="*/ 1580 h 1680"/>
                <a:gd name="T106" fmla="*/ 5037 w 5997"/>
                <a:gd name="T107" fmla="*/ 1615 h 1680"/>
                <a:gd name="T108" fmla="*/ 5294 w 5997"/>
                <a:gd name="T109" fmla="*/ 1643 h 1680"/>
                <a:gd name="T110" fmla="*/ 5564 w 5997"/>
                <a:gd name="T111" fmla="*/ 1664 h 1680"/>
                <a:gd name="T112" fmla="*/ 5849 w 5997"/>
                <a:gd name="T113" fmla="*/ 1676 h 1680"/>
                <a:gd name="T114" fmla="*/ 5995 w 5997"/>
                <a:gd name="T115" fmla="*/ 1680 h 1680"/>
                <a:gd name="T116" fmla="*/ 5997 w 5997"/>
                <a:gd name="T117" fmla="*/ 1616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7" h="1680">
                  <a:moveTo>
                    <a:pt x="5997" y="1616"/>
                  </a:moveTo>
                  <a:lnTo>
                    <a:pt x="5997" y="1616"/>
                  </a:lnTo>
                  <a:lnTo>
                    <a:pt x="5851" y="1612"/>
                  </a:lnTo>
                  <a:lnTo>
                    <a:pt x="5709" y="1607"/>
                  </a:lnTo>
                  <a:lnTo>
                    <a:pt x="5568" y="1601"/>
                  </a:lnTo>
                  <a:lnTo>
                    <a:pt x="5433" y="1590"/>
                  </a:lnTo>
                  <a:lnTo>
                    <a:pt x="5301" y="1580"/>
                  </a:lnTo>
                  <a:lnTo>
                    <a:pt x="5170" y="1566"/>
                  </a:lnTo>
                  <a:lnTo>
                    <a:pt x="5044" y="1552"/>
                  </a:lnTo>
                  <a:lnTo>
                    <a:pt x="4921" y="1536"/>
                  </a:lnTo>
                  <a:lnTo>
                    <a:pt x="4799" y="1517"/>
                  </a:lnTo>
                  <a:lnTo>
                    <a:pt x="4682" y="1497"/>
                  </a:lnTo>
                  <a:lnTo>
                    <a:pt x="4567" y="1476"/>
                  </a:lnTo>
                  <a:lnTo>
                    <a:pt x="4455" y="1453"/>
                  </a:lnTo>
                  <a:lnTo>
                    <a:pt x="4346" y="1429"/>
                  </a:lnTo>
                  <a:lnTo>
                    <a:pt x="4237" y="1403"/>
                  </a:lnTo>
                  <a:lnTo>
                    <a:pt x="4133" y="1376"/>
                  </a:lnTo>
                  <a:lnTo>
                    <a:pt x="4031" y="1348"/>
                  </a:lnTo>
                  <a:lnTo>
                    <a:pt x="3930" y="1319"/>
                  </a:lnTo>
                  <a:lnTo>
                    <a:pt x="3830" y="1288"/>
                  </a:lnTo>
                  <a:lnTo>
                    <a:pt x="3735" y="1258"/>
                  </a:lnTo>
                  <a:lnTo>
                    <a:pt x="3640" y="1226"/>
                  </a:lnTo>
                  <a:lnTo>
                    <a:pt x="3547" y="1193"/>
                  </a:lnTo>
                  <a:lnTo>
                    <a:pt x="3457" y="1160"/>
                  </a:lnTo>
                  <a:lnTo>
                    <a:pt x="3366" y="1125"/>
                  </a:lnTo>
                  <a:lnTo>
                    <a:pt x="3278" y="1089"/>
                  </a:lnTo>
                  <a:lnTo>
                    <a:pt x="3193" y="1054"/>
                  </a:lnTo>
                  <a:lnTo>
                    <a:pt x="3108" y="1018"/>
                  </a:lnTo>
                  <a:lnTo>
                    <a:pt x="3023" y="982"/>
                  </a:lnTo>
                  <a:lnTo>
                    <a:pt x="2942" y="945"/>
                  </a:lnTo>
                  <a:lnTo>
                    <a:pt x="2780" y="871"/>
                  </a:lnTo>
                  <a:lnTo>
                    <a:pt x="2620" y="796"/>
                  </a:lnTo>
                  <a:lnTo>
                    <a:pt x="2312" y="648"/>
                  </a:lnTo>
                  <a:lnTo>
                    <a:pt x="2010" y="504"/>
                  </a:lnTo>
                  <a:lnTo>
                    <a:pt x="1935" y="470"/>
                  </a:lnTo>
                  <a:lnTo>
                    <a:pt x="1859" y="436"/>
                  </a:lnTo>
                  <a:lnTo>
                    <a:pt x="1783" y="402"/>
                  </a:lnTo>
                  <a:lnTo>
                    <a:pt x="1708" y="369"/>
                  </a:lnTo>
                  <a:lnTo>
                    <a:pt x="1631" y="337"/>
                  </a:lnTo>
                  <a:lnTo>
                    <a:pt x="1555" y="307"/>
                  </a:lnTo>
                  <a:lnTo>
                    <a:pt x="1477" y="277"/>
                  </a:lnTo>
                  <a:lnTo>
                    <a:pt x="1399" y="249"/>
                  </a:lnTo>
                  <a:lnTo>
                    <a:pt x="1321" y="221"/>
                  </a:lnTo>
                  <a:lnTo>
                    <a:pt x="1242" y="196"/>
                  </a:lnTo>
                  <a:lnTo>
                    <a:pt x="1162" y="170"/>
                  </a:lnTo>
                  <a:lnTo>
                    <a:pt x="1080" y="147"/>
                  </a:lnTo>
                  <a:lnTo>
                    <a:pt x="999" y="125"/>
                  </a:lnTo>
                  <a:lnTo>
                    <a:pt x="915" y="104"/>
                  </a:lnTo>
                  <a:lnTo>
                    <a:pt x="830" y="85"/>
                  </a:lnTo>
                  <a:lnTo>
                    <a:pt x="745" y="68"/>
                  </a:lnTo>
                  <a:lnTo>
                    <a:pt x="657" y="53"/>
                  </a:lnTo>
                  <a:lnTo>
                    <a:pt x="569" y="39"/>
                  </a:lnTo>
                  <a:lnTo>
                    <a:pt x="478" y="28"/>
                  </a:lnTo>
                  <a:lnTo>
                    <a:pt x="387" y="17"/>
                  </a:lnTo>
                  <a:lnTo>
                    <a:pt x="292" y="10"/>
                  </a:lnTo>
                  <a:lnTo>
                    <a:pt x="197" y="5"/>
                  </a:lnTo>
                  <a:lnTo>
                    <a:pt x="100" y="1"/>
                  </a:lnTo>
                  <a:lnTo>
                    <a:pt x="0" y="0"/>
                  </a:lnTo>
                  <a:lnTo>
                    <a:pt x="0" y="63"/>
                  </a:lnTo>
                  <a:lnTo>
                    <a:pt x="99" y="65"/>
                  </a:lnTo>
                  <a:lnTo>
                    <a:pt x="194" y="68"/>
                  </a:lnTo>
                  <a:lnTo>
                    <a:pt x="288" y="74"/>
                  </a:lnTo>
                  <a:lnTo>
                    <a:pt x="380" y="81"/>
                  </a:lnTo>
                  <a:lnTo>
                    <a:pt x="471" y="91"/>
                  </a:lnTo>
                  <a:lnTo>
                    <a:pt x="560" y="103"/>
                  </a:lnTo>
                  <a:lnTo>
                    <a:pt x="647" y="116"/>
                  </a:lnTo>
                  <a:lnTo>
                    <a:pt x="732" y="131"/>
                  </a:lnTo>
                  <a:lnTo>
                    <a:pt x="818" y="147"/>
                  </a:lnTo>
                  <a:lnTo>
                    <a:pt x="900" y="167"/>
                  </a:lnTo>
                  <a:lnTo>
                    <a:pt x="982" y="187"/>
                  </a:lnTo>
                  <a:lnTo>
                    <a:pt x="1064" y="209"/>
                  </a:lnTo>
                  <a:lnTo>
                    <a:pt x="1143" y="232"/>
                  </a:lnTo>
                  <a:lnTo>
                    <a:pt x="1222" y="256"/>
                  </a:lnTo>
                  <a:lnTo>
                    <a:pt x="1301" y="283"/>
                  </a:lnTo>
                  <a:lnTo>
                    <a:pt x="1379" y="309"/>
                  </a:lnTo>
                  <a:lnTo>
                    <a:pt x="1455" y="337"/>
                  </a:lnTo>
                  <a:lnTo>
                    <a:pt x="1532" y="367"/>
                  </a:lnTo>
                  <a:lnTo>
                    <a:pt x="1607" y="397"/>
                  </a:lnTo>
                  <a:lnTo>
                    <a:pt x="1682" y="428"/>
                  </a:lnTo>
                  <a:lnTo>
                    <a:pt x="1757" y="461"/>
                  </a:lnTo>
                  <a:lnTo>
                    <a:pt x="1833" y="493"/>
                  </a:lnTo>
                  <a:lnTo>
                    <a:pt x="1908" y="527"/>
                  </a:lnTo>
                  <a:lnTo>
                    <a:pt x="1983" y="562"/>
                  </a:lnTo>
                  <a:lnTo>
                    <a:pt x="2285" y="706"/>
                  </a:lnTo>
                  <a:lnTo>
                    <a:pt x="2594" y="854"/>
                  </a:lnTo>
                  <a:lnTo>
                    <a:pt x="2753" y="929"/>
                  </a:lnTo>
                  <a:lnTo>
                    <a:pt x="2915" y="1004"/>
                  </a:lnTo>
                  <a:lnTo>
                    <a:pt x="2998" y="1040"/>
                  </a:lnTo>
                  <a:lnTo>
                    <a:pt x="3082" y="1077"/>
                  </a:lnTo>
                  <a:lnTo>
                    <a:pt x="3169" y="1114"/>
                  </a:lnTo>
                  <a:lnTo>
                    <a:pt x="3255" y="1149"/>
                  </a:lnTo>
                  <a:lnTo>
                    <a:pt x="3343" y="1184"/>
                  </a:lnTo>
                  <a:lnTo>
                    <a:pt x="3434" y="1218"/>
                  </a:lnTo>
                  <a:lnTo>
                    <a:pt x="3526" y="1253"/>
                  </a:lnTo>
                  <a:lnTo>
                    <a:pt x="3619" y="1286"/>
                  </a:lnTo>
                  <a:lnTo>
                    <a:pt x="3714" y="1318"/>
                  </a:lnTo>
                  <a:lnTo>
                    <a:pt x="3813" y="1350"/>
                  </a:lnTo>
                  <a:lnTo>
                    <a:pt x="3911" y="1380"/>
                  </a:lnTo>
                  <a:lnTo>
                    <a:pt x="4013" y="1409"/>
                  </a:lnTo>
                  <a:lnTo>
                    <a:pt x="4116" y="1437"/>
                  </a:lnTo>
                  <a:lnTo>
                    <a:pt x="4223" y="1464"/>
                  </a:lnTo>
                  <a:lnTo>
                    <a:pt x="4332" y="1491"/>
                  </a:lnTo>
                  <a:lnTo>
                    <a:pt x="4441" y="1515"/>
                  </a:lnTo>
                  <a:lnTo>
                    <a:pt x="4555" y="1538"/>
                  </a:lnTo>
                  <a:lnTo>
                    <a:pt x="4671" y="1560"/>
                  </a:lnTo>
                  <a:lnTo>
                    <a:pt x="4791" y="1580"/>
                  </a:lnTo>
                  <a:lnTo>
                    <a:pt x="4912" y="1598"/>
                  </a:lnTo>
                  <a:lnTo>
                    <a:pt x="5037" y="1615"/>
                  </a:lnTo>
                  <a:lnTo>
                    <a:pt x="5164" y="1630"/>
                  </a:lnTo>
                  <a:lnTo>
                    <a:pt x="5294" y="1643"/>
                  </a:lnTo>
                  <a:lnTo>
                    <a:pt x="5428" y="1654"/>
                  </a:lnTo>
                  <a:lnTo>
                    <a:pt x="5564" y="1664"/>
                  </a:lnTo>
                  <a:lnTo>
                    <a:pt x="5705" y="1671"/>
                  </a:lnTo>
                  <a:lnTo>
                    <a:pt x="5849" y="1676"/>
                  </a:lnTo>
                  <a:lnTo>
                    <a:pt x="5997" y="1680"/>
                  </a:lnTo>
                  <a:lnTo>
                    <a:pt x="5995" y="1680"/>
                  </a:lnTo>
                  <a:lnTo>
                    <a:pt x="5997" y="1616"/>
                  </a:lnTo>
                  <a:lnTo>
                    <a:pt x="5997" y="1616"/>
                  </a:lnTo>
                  <a:lnTo>
                    <a:pt x="5997" y="1616"/>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96" name="Freeform 8"/>
            <p:cNvSpPr>
              <a:spLocks/>
            </p:cNvSpPr>
            <p:nvPr/>
          </p:nvSpPr>
          <p:spPr bwMode="auto">
            <a:xfrm>
              <a:off x="6953250" y="3651250"/>
              <a:ext cx="1639888" cy="60325"/>
            </a:xfrm>
            <a:custGeom>
              <a:avLst/>
              <a:gdLst>
                <a:gd name="T0" fmla="*/ 4134 w 4134"/>
                <a:gd name="T1" fmla="*/ 89 h 153"/>
                <a:gd name="T2" fmla="*/ 2 w 4134"/>
                <a:gd name="T3" fmla="*/ 0 h 153"/>
                <a:gd name="T4" fmla="*/ 0 w 4134"/>
                <a:gd name="T5" fmla="*/ 64 h 153"/>
                <a:gd name="T6" fmla="*/ 4133 w 4134"/>
                <a:gd name="T7" fmla="*/ 153 h 153"/>
                <a:gd name="T8" fmla="*/ 4134 w 4134"/>
                <a:gd name="T9" fmla="*/ 89 h 153"/>
              </a:gdLst>
              <a:ahLst/>
              <a:cxnLst>
                <a:cxn ang="0">
                  <a:pos x="T0" y="T1"/>
                </a:cxn>
                <a:cxn ang="0">
                  <a:pos x="T2" y="T3"/>
                </a:cxn>
                <a:cxn ang="0">
                  <a:pos x="T4" y="T5"/>
                </a:cxn>
                <a:cxn ang="0">
                  <a:pos x="T6" y="T7"/>
                </a:cxn>
                <a:cxn ang="0">
                  <a:pos x="T8" y="T9"/>
                </a:cxn>
              </a:cxnLst>
              <a:rect l="0" t="0" r="r" b="b"/>
              <a:pathLst>
                <a:path w="4134" h="153">
                  <a:moveTo>
                    <a:pt x="4134" y="89"/>
                  </a:moveTo>
                  <a:lnTo>
                    <a:pt x="2" y="0"/>
                  </a:lnTo>
                  <a:lnTo>
                    <a:pt x="0" y="64"/>
                  </a:lnTo>
                  <a:lnTo>
                    <a:pt x="4133" y="153"/>
                  </a:lnTo>
                  <a:lnTo>
                    <a:pt x="4134" y="89"/>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97" name="Freeform 9"/>
            <p:cNvSpPr>
              <a:spLocks/>
            </p:cNvSpPr>
            <p:nvPr/>
          </p:nvSpPr>
          <p:spPr bwMode="auto">
            <a:xfrm>
              <a:off x="8186738" y="1997075"/>
              <a:ext cx="384175" cy="309563"/>
            </a:xfrm>
            <a:custGeom>
              <a:avLst/>
              <a:gdLst>
                <a:gd name="T0" fmla="*/ 30 w 971"/>
                <a:gd name="T1" fmla="*/ 79 h 780"/>
                <a:gd name="T2" fmla="*/ 72 w 971"/>
                <a:gd name="T3" fmla="*/ 119 h 780"/>
                <a:gd name="T4" fmla="*/ 106 w 971"/>
                <a:gd name="T5" fmla="*/ 164 h 780"/>
                <a:gd name="T6" fmla="*/ 135 w 971"/>
                <a:gd name="T7" fmla="*/ 214 h 780"/>
                <a:gd name="T8" fmla="*/ 158 w 971"/>
                <a:gd name="T9" fmla="*/ 268 h 780"/>
                <a:gd name="T10" fmla="*/ 179 w 971"/>
                <a:gd name="T11" fmla="*/ 323 h 780"/>
                <a:gd name="T12" fmla="*/ 206 w 971"/>
                <a:gd name="T13" fmla="*/ 409 h 780"/>
                <a:gd name="T14" fmla="*/ 234 w 971"/>
                <a:gd name="T15" fmla="*/ 493 h 780"/>
                <a:gd name="T16" fmla="*/ 254 w 971"/>
                <a:gd name="T17" fmla="*/ 548 h 780"/>
                <a:gd name="T18" fmla="*/ 278 w 971"/>
                <a:gd name="T19" fmla="*/ 599 h 780"/>
                <a:gd name="T20" fmla="*/ 308 w 971"/>
                <a:gd name="T21" fmla="*/ 645 h 780"/>
                <a:gd name="T22" fmla="*/ 343 w 971"/>
                <a:gd name="T23" fmla="*/ 686 h 780"/>
                <a:gd name="T24" fmla="*/ 387 w 971"/>
                <a:gd name="T25" fmla="*/ 719 h 780"/>
                <a:gd name="T26" fmla="*/ 440 w 971"/>
                <a:gd name="T27" fmla="*/ 746 h 780"/>
                <a:gd name="T28" fmla="*/ 504 w 971"/>
                <a:gd name="T29" fmla="*/ 762 h 780"/>
                <a:gd name="T30" fmla="*/ 601 w 971"/>
                <a:gd name="T31" fmla="*/ 773 h 780"/>
                <a:gd name="T32" fmla="*/ 716 w 971"/>
                <a:gd name="T33" fmla="*/ 779 h 780"/>
                <a:gd name="T34" fmla="*/ 823 w 971"/>
                <a:gd name="T35" fmla="*/ 780 h 780"/>
                <a:gd name="T36" fmla="*/ 923 w 971"/>
                <a:gd name="T37" fmla="*/ 776 h 780"/>
                <a:gd name="T38" fmla="*/ 971 w 971"/>
                <a:gd name="T39" fmla="*/ 292 h 780"/>
                <a:gd name="T40" fmla="*/ 902 w 971"/>
                <a:gd name="T41" fmla="*/ 256 h 780"/>
                <a:gd name="T42" fmla="*/ 825 w 971"/>
                <a:gd name="T43" fmla="*/ 212 h 780"/>
                <a:gd name="T44" fmla="*/ 654 w 971"/>
                <a:gd name="T45" fmla="*/ 116 h 780"/>
                <a:gd name="T46" fmla="*/ 566 w 971"/>
                <a:gd name="T47" fmla="*/ 71 h 780"/>
                <a:gd name="T48" fmla="*/ 481 w 971"/>
                <a:gd name="T49" fmla="*/ 34 h 780"/>
                <a:gd name="T50" fmla="*/ 439 w 971"/>
                <a:gd name="T51" fmla="*/ 19 h 780"/>
                <a:gd name="T52" fmla="*/ 398 w 971"/>
                <a:gd name="T53" fmla="*/ 9 h 780"/>
                <a:gd name="T54" fmla="*/ 360 w 971"/>
                <a:gd name="T55" fmla="*/ 1 h 780"/>
                <a:gd name="T56" fmla="*/ 323 w 971"/>
                <a:gd name="T57" fmla="*/ 0 h 780"/>
                <a:gd name="T58" fmla="*/ 274 w 971"/>
                <a:gd name="T59" fmla="*/ 1 h 780"/>
                <a:gd name="T60" fmla="*/ 218 w 971"/>
                <a:gd name="T61" fmla="*/ 6 h 780"/>
                <a:gd name="T62" fmla="*/ 105 w 971"/>
                <a:gd name="T63" fmla="*/ 24 h 780"/>
                <a:gd name="T64" fmla="*/ 56 w 971"/>
                <a:gd name="T65" fmla="*/ 34 h 780"/>
                <a:gd name="T66" fmla="*/ 19 w 971"/>
                <a:gd name="T67" fmla="*/ 45 h 780"/>
                <a:gd name="T68" fmla="*/ 2 w 971"/>
                <a:gd name="T69" fmla="*/ 55 h 780"/>
                <a:gd name="T70" fmla="*/ 0 w 971"/>
                <a:gd name="T71" fmla="*/ 59 h 780"/>
                <a:gd name="T72" fmla="*/ 5 w 971"/>
                <a:gd name="T73" fmla="*/ 62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1" h="780">
                  <a:moveTo>
                    <a:pt x="5" y="62"/>
                  </a:moveTo>
                  <a:lnTo>
                    <a:pt x="30" y="79"/>
                  </a:lnTo>
                  <a:lnTo>
                    <a:pt x="51" y="98"/>
                  </a:lnTo>
                  <a:lnTo>
                    <a:pt x="72" y="119"/>
                  </a:lnTo>
                  <a:lnTo>
                    <a:pt x="91" y="140"/>
                  </a:lnTo>
                  <a:lnTo>
                    <a:pt x="106" y="164"/>
                  </a:lnTo>
                  <a:lnTo>
                    <a:pt x="121" y="189"/>
                  </a:lnTo>
                  <a:lnTo>
                    <a:pt x="135" y="214"/>
                  </a:lnTo>
                  <a:lnTo>
                    <a:pt x="148" y="240"/>
                  </a:lnTo>
                  <a:lnTo>
                    <a:pt x="158" y="268"/>
                  </a:lnTo>
                  <a:lnTo>
                    <a:pt x="170" y="294"/>
                  </a:lnTo>
                  <a:lnTo>
                    <a:pt x="179" y="323"/>
                  </a:lnTo>
                  <a:lnTo>
                    <a:pt x="188" y="352"/>
                  </a:lnTo>
                  <a:lnTo>
                    <a:pt x="206" y="409"/>
                  </a:lnTo>
                  <a:lnTo>
                    <a:pt x="223" y="465"/>
                  </a:lnTo>
                  <a:lnTo>
                    <a:pt x="234" y="493"/>
                  </a:lnTo>
                  <a:lnTo>
                    <a:pt x="243" y="521"/>
                  </a:lnTo>
                  <a:lnTo>
                    <a:pt x="254" y="548"/>
                  </a:lnTo>
                  <a:lnTo>
                    <a:pt x="265" y="574"/>
                  </a:lnTo>
                  <a:lnTo>
                    <a:pt x="278" y="599"/>
                  </a:lnTo>
                  <a:lnTo>
                    <a:pt x="292" y="622"/>
                  </a:lnTo>
                  <a:lnTo>
                    <a:pt x="308" y="645"/>
                  </a:lnTo>
                  <a:lnTo>
                    <a:pt x="324" y="665"/>
                  </a:lnTo>
                  <a:lnTo>
                    <a:pt x="343" y="686"/>
                  </a:lnTo>
                  <a:lnTo>
                    <a:pt x="364" y="704"/>
                  </a:lnTo>
                  <a:lnTo>
                    <a:pt x="387" y="719"/>
                  </a:lnTo>
                  <a:lnTo>
                    <a:pt x="412" y="733"/>
                  </a:lnTo>
                  <a:lnTo>
                    <a:pt x="440" y="746"/>
                  </a:lnTo>
                  <a:lnTo>
                    <a:pt x="471" y="755"/>
                  </a:lnTo>
                  <a:lnTo>
                    <a:pt x="504" y="762"/>
                  </a:lnTo>
                  <a:lnTo>
                    <a:pt x="541" y="767"/>
                  </a:lnTo>
                  <a:lnTo>
                    <a:pt x="601" y="773"/>
                  </a:lnTo>
                  <a:lnTo>
                    <a:pt x="658" y="776"/>
                  </a:lnTo>
                  <a:lnTo>
                    <a:pt x="716" y="779"/>
                  </a:lnTo>
                  <a:lnTo>
                    <a:pt x="770" y="780"/>
                  </a:lnTo>
                  <a:lnTo>
                    <a:pt x="823" y="780"/>
                  </a:lnTo>
                  <a:lnTo>
                    <a:pt x="874" y="779"/>
                  </a:lnTo>
                  <a:lnTo>
                    <a:pt x="923" y="776"/>
                  </a:lnTo>
                  <a:lnTo>
                    <a:pt x="971" y="773"/>
                  </a:lnTo>
                  <a:lnTo>
                    <a:pt x="971" y="292"/>
                  </a:lnTo>
                  <a:lnTo>
                    <a:pt x="937" y="275"/>
                  </a:lnTo>
                  <a:lnTo>
                    <a:pt x="902" y="256"/>
                  </a:lnTo>
                  <a:lnTo>
                    <a:pt x="865" y="235"/>
                  </a:lnTo>
                  <a:lnTo>
                    <a:pt x="825" y="212"/>
                  </a:lnTo>
                  <a:lnTo>
                    <a:pt x="741" y="164"/>
                  </a:lnTo>
                  <a:lnTo>
                    <a:pt x="654" y="116"/>
                  </a:lnTo>
                  <a:lnTo>
                    <a:pt x="611" y="93"/>
                  </a:lnTo>
                  <a:lnTo>
                    <a:pt x="566" y="71"/>
                  </a:lnTo>
                  <a:lnTo>
                    <a:pt x="523" y="51"/>
                  </a:lnTo>
                  <a:lnTo>
                    <a:pt x="481" y="34"/>
                  </a:lnTo>
                  <a:lnTo>
                    <a:pt x="459" y="27"/>
                  </a:lnTo>
                  <a:lnTo>
                    <a:pt x="439" y="19"/>
                  </a:lnTo>
                  <a:lnTo>
                    <a:pt x="418" y="14"/>
                  </a:lnTo>
                  <a:lnTo>
                    <a:pt x="398" y="9"/>
                  </a:lnTo>
                  <a:lnTo>
                    <a:pt x="379" y="5"/>
                  </a:lnTo>
                  <a:lnTo>
                    <a:pt x="360" y="1"/>
                  </a:lnTo>
                  <a:lnTo>
                    <a:pt x="342" y="0"/>
                  </a:lnTo>
                  <a:lnTo>
                    <a:pt x="323" y="0"/>
                  </a:lnTo>
                  <a:lnTo>
                    <a:pt x="300" y="0"/>
                  </a:lnTo>
                  <a:lnTo>
                    <a:pt x="274" y="1"/>
                  </a:lnTo>
                  <a:lnTo>
                    <a:pt x="248" y="4"/>
                  </a:lnTo>
                  <a:lnTo>
                    <a:pt x="218" y="6"/>
                  </a:lnTo>
                  <a:lnTo>
                    <a:pt x="160" y="15"/>
                  </a:lnTo>
                  <a:lnTo>
                    <a:pt x="105" y="24"/>
                  </a:lnTo>
                  <a:lnTo>
                    <a:pt x="79" y="29"/>
                  </a:lnTo>
                  <a:lnTo>
                    <a:pt x="56" y="34"/>
                  </a:lnTo>
                  <a:lnTo>
                    <a:pt x="36" y="40"/>
                  </a:lnTo>
                  <a:lnTo>
                    <a:pt x="19" y="45"/>
                  </a:lnTo>
                  <a:lnTo>
                    <a:pt x="8" y="50"/>
                  </a:lnTo>
                  <a:lnTo>
                    <a:pt x="2" y="55"/>
                  </a:lnTo>
                  <a:lnTo>
                    <a:pt x="0" y="57"/>
                  </a:lnTo>
                  <a:lnTo>
                    <a:pt x="0" y="59"/>
                  </a:lnTo>
                  <a:lnTo>
                    <a:pt x="2" y="61"/>
                  </a:lnTo>
                  <a:lnTo>
                    <a:pt x="5" y="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98" name="Freeform 10"/>
            <p:cNvSpPr>
              <a:spLocks/>
            </p:cNvSpPr>
            <p:nvPr/>
          </p:nvSpPr>
          <p:spPr bwMode="auto">
            <a:xfrm>
              <a:off x="8497888" y="2352675"/>
              <a:ext cx="73025" cy="300038"/>
            </a:xfrm>
            <a:custGeom>
              <a:avLst/>
              <a:gdLst>
                <a:gd name="T0" fmla="*/ 0 w 184"/>
                <a:gd name="T1" fmla="*/ 6 h 758"/>
                <a:gd name="T2" fmla="*/ 22 w 184"/>
                <a:gd name="T3" fmla="*/ 25 h 758"/>
                <a:gd name="T4" fmla="*/ 41 w 184"/>
                <a:gd name="T5" fmla="*/ 45 h 758"/>
                <a:gd name="T6" fmla="*/ 57 w 184"/>
                <a:gd name="T7" fmla="*/ 65 h 758"/>
                <a:gd name="T8" fmla="*/ 73 w 184"/>
                <a:gd name="T9" fmla="*/ 87 h 758"/>
                <a:gd name="T10" fmla="*/ 85 w 184"/>
                <a:gd name="T11" fmla="*/ 109 h 758"/>
                <a:gd name="T12" fmla="*/ 97 w 184"/>
                <a:gd name="T13" fmla="*/ 132 h 758"/>
                <a:gd name="T14" fmla="*/ 106 w 184"/>
                <a:gd name="T15" fmla="*/ 155 h 758"/>
                <a:gd name="T16" fmla="*/ 113 w 184"/>
                <a:gd name="T17" fmla="*/ 179 h 758"/>
                <a:gd name="T18" fmla="*/ 120 w 184"/>
                <a:gd name="T19" fmla="*/ 202 h 758"/>
                <a:gd name="T20" fmla="*/ 125 w 184"/>
                <a:gd name="T21" fmla="*/ 227 h 758"/>
                <a:gd name="T22" fmla="*/ 130 w 184"/>
                <a:gd name="T23" fmla="*/ 252 h 758"/>
                <a:gd name="T24" fmla="*/ 133 w 184"/>
                <a:gd name="T25" fmla="*/ 277 h 758"/>
                <a:gd name="T26" fmla="*/ 136 w 184"/>
                <a:gd name="T27" fmla="*/ 328 h 758"/>
                <a:gd name="T28" fmla="*/ 138 w 184"/>
                <a:gd name="T29" fmla="*/ 379 h 758"/>
                <a:gd name="T30" fmla="*/ 136 w 184"/>
                <a:gd name="T31" fmla="*/ 430 h 758"/>
                <a:gd name="T32" fmla="*/ 136 w 184"/>
                <a:gd name="T33" fmla="*/ 481 h 758"/>
                <a:gd name="T34" fmla="*/ 136 w 184"/>
                <a:gd name="T35" fmla="*/ 532 h 758"/>
                <a:gd name="T36" fmla="*/ 138 w 184"/>
                <a:gd name="T37" fmla="*/ 580 h 758"/>
                <a:gd name="T38" fmla="*/ 139 w 184"/>
                <a:gd name="T39" fmla="*/ 605 h 758"/>
                <a:gd name="T40" fmla="*/ 141 w 184"/>
                <a:gd name="T41" fmla="*/ 629 h 758"/>
                <a:gd name="T42" fmla="*/ 145 w 184"/>
                <a:gd name="T43" fmla="*/ 652 h 758"/>
                <a:gd name="T44" fmla="*/ 150 w 184"/>
                <a:gd name="T45" fmla="*/ 673 h 758"/>
                <a:gd name="T46" fmla="*/ 157 w 184"/>
                <a:gd name="T47" fmla="*/ 696 h 758"/>
                <a:gd name="T48" fmla="*/ 163 w 184"/>
                <a:gd name="T49" fmla="*/ 717 h 758"/>
                <a:gd name="T50" fmla="*/ 172 w 184"/>
                <a:gd name="T51" fmla="*/ 737 h 758"/>
                <a:gd name="T52" fmla="*/ 184 w 184"/>
                <a:gd name="T53" fmla="*/ 758 h 758"/>
                <a:gd name="T54" fmla="*/ 184 w 184"/>
                <a:gd name="T55" fmla="*/ 0 h 758"/>
                <a:gd name="T56" fmla="*/ 136 w 184"/>
                <a:gd name="T57" fmla="*/ 2 h 758"/>
                <a:gd name="T58" fmla="*/ 90 w 184"/>
                <a:gd name="T59" fmla="*/ 3 h 758"/>
                <a:gd name="T60" fmla="*/ 46 w 184"/>
                <a:gd name="T61" fmla="*/ 4 h 758"/>
                <a:gd name="T62" fmla="*/ 0 w 184"/>
                <a:gd name="T63" fmla="*/ 6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4" h="758">
                  <a:moveTo>
                    <a:pt x="0" y="6"/>
                  </a:moveTo>
                  <a:lnTo>
                    <a:pt x="22" y="25"/>
                  </a:lnTo>
                  <a:lnTo>
                    <a:pt x="41" y="45"/>
                  </a:lnTo>
                  <a:lnTo>
                    <a:pt x="57" y="65"/>
                  </a:lnTo>
                  <a:lnTo>
                    <a:pt x="73" y="87"/>
                  </a:lnTo>
                  <a:lnTo>
                    <a:pt x="85" y="109"/>
                  </a:lnTo>
                  <a:lnTo>
                    <a:pt x="97" y="132"/>
                  </a:lnTo>
                  <a:lnTo>
                    <a:pt x="106" y="155"/>
                  </a:lnTo>
                  <a:lnTo>
                    <a:pt x="113" y="179"/>
                  </a:lnTo>
                  <a:lnTo>
                    <a:pt x="120" y="202"/>
                  </a:lnTo>
                  <a:lnTo>
                    <a:pt x="125" y="227"/>
                  </a:lnTo>
                  <a:lnTo>
                    <a:pt x="130" y="252"/>
                  </a:lnTo>
                  <a:lnTo>
                    <a:pt x="133" y="277"/>
                  </a:lnTo>
                  <a:lnTo>
                    <a:pt x="136" y="328"/>
                  </a:lnTo>
                  <a:lnTo>
                    <a:pt x="138" y="379"/>
                  </a:lnTo>
                  <a:lnTo>
                    <a:pt x="136" y="430"/>
                  </a:lnTo>
                  <a:lnTo>
                    <a:pt x="136" y="481"/>
                  </a:lnTo>
                  <a:lnTo>
                    <a:pt x="136" y="532"/>
                  </a:lnTo>
                  <a:lnTo>
                    <a:pt x="138" y="580"/>
                  </a:lnTo>
                  <a:lnTo>
                    <a:pt x="139" y="605"/>
                  </a:lnTo>
                  <a:lnTo>
                    <a:pt x="141" y="629"/>
                  </a:lnTo>
                  <a:lnTo>
                    <a:pt x="145" y="652"/>
                  </a:lnTo>
                  <a:lnTo>
                    <a:pt x="150" y="673"/>
                  </a:lnTo>
                  <a:lnTo>
                    <a:pt x="157" y="696"/>
                  </a:lnTo>
                  <a:lnTo>
                    <a:pt x="163" y="717"/>
                  </a:lnTo>
                  <a:lnTo>
                    <a:pt x="172" y="737"/>
                  </a:lnTo>
                  <a:lnTo>
                    <a:pt x="184" y="758"/>
                  </a:lnTo>
                  <a:lnTo>
                    <a:pt x="184" y="0"/>
                  </a:lnTo>
                  <a:lnTo>
                    <a:pt x="136" y="2"/>
                  </a:lnTo>
                  <a:lnTo>
                    <a:pt x="90" y="3"/>
                  </a:lnTo>
                  <a:lnTo>
                    <a:pt x="46" y="4"/>
                  </a:lnTo>
                  <a:lnTo>
                    <a:pt x="0" y="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99" name="Freeform 11"/>
            <p:cNvSpPr>
              <a:spLocks/>
            </p:cNvSpPr>
            <p:nvPr/>
          </p:nvSpPr>
          <p:spPr bwMode="auto">
            <a:xfrm>
              <a:off x="8545513" y="2760663"/>
              <a:ext cx="25400" cy="214312"/>
            </a:xfrm>
            <a:custGeom>
              <a:avLst/>
              <a:gdLst>
                <a:gd name="T0" fmla="*/ 10 w 64"/>
                <a:gd name="T1" fmla="*/ 7 h 541"/>
                <a:gd name="T2" fmla="*/ 9 w 64"/>
                <a:gd name="T3" fmla="*/ 80 h 541"/>
                <a:gd name="T4" fmla="*/ 5 w 64"/>
                <a:gd name="T5" fmla="*/ 154 h 541"/>
                <a:gd name="T6" fmla="*/ 1 w 64"/>
                <a:gd name="T7" fmla="*/ 227 h 541"/>
                <a:gd name="T8" fmla="*/ 0 w 64"/>
                <a:gd name="T9" fmla="*/ 297 h 541"/>
                <a:gd name="T10" fmla="*/ 0 w 64"/>
                <a:gd name="T11" fmla="*/ 332 h 541"/>
                <a:gd name="T12" fmla="*/ 2 w 64"/>
                <a:gd name="T13" fmla="*/ 365 h 541"/>
                <a:gd name="T14" fmla="*/ 6 w 64"/>
                <a:gd name="T15" fmla="*/ 397 h 541"/>
                <a:gd name="T16" fmla="*/ 13 w 64"/>
                <a:gd name="T17" fmla="*/ 428 h 541"/>
                <a:gd name="T18" fmla="*/ 16 w 64"/>
                <a:gd name="T19" fmla="*/ 444 h 541"/>
                <a:gd name="T20" fmla="*/ 21 w 64"/>
                <a:gd name="T21" fmla="*/ 458 h 541"/>
                <a:gd name="T22" fmla="*/ 27 w 64"/>
                <a:gd name="T23" fmla="*/ 473 h 541"/>
                <a:gd name="T24" fmla="*/ 32 w 64"/>
                <a:gd name="T25" fmla="*/ 487 h 541"/>
                <a:gd name="T26" fmla="*/ 38 w 64"/>
                <a:gd name="T27" fmla="*/ 501 h 541"/>
                <a:gd name="T28" fmla="*/ 46 w 64"/>
                <a:gd name="T29" fmla="*/ 515 h 541"/>
                <a:gd name="T30" fmla="*/ 55 w 64"/>
                <a:gd name="T31" fmla="*/ 528 h 541"/>
                <a:gd name="T32" fmla="*/ 64 w 64"/>
                <a:gd name="T33" fmla="*/ 541 h 541"/>
                <a:gd name="T34" fmla="*/ 64 w 64"/>
                <a:gd name="T35" fmla="*/ 0 h 541"/>
                <a:gd name="T36" fmla="*/ 10 w 64"/>
                <a:gd name="T37" fmla="*/ 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541">
                  <a:moveTo>
                    <a:pt x="10" y="7"/>
                  </a:moveTo>
                  <a:lnTo>
                    <a:pt x="9" y="80"/>
                  </a:lnTo>
                  <a:lnTo>
                    <a:pt x="5" y="154"/>
                  </a:lnTo>
                  <a:lnTo>
                    <a:pt x="1" y="227"/>
                  </a:lnTo>
                  <a:lnTo>
                    <a:pt x="0" y="297"/>
                  </a:lnTo>
                  <a:lnTo>
                    <a:pt x="0" y="332"/>
                  </a:lnTo>
                  <a:lnTo>
                    <a:pt x="2" y="365"/>
                  </a:lnTo>
                  <a:lnTo>
                    <a:pt x="6" y="397"/>
                  </a:lnTo>
                  <a:lnTo>
                    <a:pt x="13" y="428"/>
                  </a:lnTo>
                  <a:lnTo>
                    <a:pt x="16" y="444"/>
                  </a:lnTo>
                  <a:lnTo>
                    <a:pt x="21" y="458"/>
                  </a:lnTo>
                  <a:lnTo>
                    <a:pt x="27" y="473"/>
                  </a:lnTo>
                  <a:lnTo>
                    <a:pt x="32" y="487"/>
                  </a:lnTo>
                  <a:lnTo>
                    <a:pt x="38" y="501"/>
                  </a:lnTo>
                  <a:lnTo>
                    <a:pt x="46" y="515"/>
                  </a:lnTo>
                  <a:lnTo>
                    <a:pt x="55" y="528"/>
                  </a:lnTo>
                  <a:lnTo>
                    <a:pt x="64" y="541"/>
                  </a:lnTo>
                  <a:lnTo>
                    <a:pt x="64" y="0"/>
                  </a:lnTo>
                  <a:lnTo>
                    <a:pt x="10" y="7"/>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0" name="Freeform 12"/>
            <p:cNvSpPr>
              <a:spLocks noEditPoints="1"/>
            </p:cNvSpPr>
            <p:nvPr/>
          </p:nvSpPr>
          <p:spPr bwMode="auto">
            <a:xfrm>
              <a:off x="960438" y="1817688"/>
              <a:ext cx="7610475" cy="339725"/>
            </a:xfrm>
            <a:custGeom>
              <a:avLst/>
              <a:gdLst>
                <a:gd name="T0" fmla="*/ 18535 w 19175"/>
                <a:gd name="T1" fmla="*/ 143 h 857"/>
                <a:gd name="T2" fmla="*/ 18874 w 19175"/>
                <a:gd name="T3" fmla="*/ 448 h 857"/>
                <a:gd name="T4" fmla="*/ 16557 w 19175"/>
                <a:gd name="T5" fmla="*/ 95 h 857"/>
                <a:gd name="T6" fmla="*/ 16762 w 19175"/>
                <a:gd name="T7" fmla="*/ 367 h 857"/>
                <a:gd name="T8" fmla="*/ 17393 w 19175"/>
                <a:gd name="T9" fmla="*/ 370 h 857"/>
                <a:gd name="T10" fmla="*/ 18056 w 19175"/>
                <a:gd name="T11" fmla="*/ 348 h 857"/>
                <a:gd name="T12" fmla="*/ 18278 w 19175"/>
                <a:gd name="T13" fmla="*/ 245 h 857"/>
                <a:gd name="T14" fmla="*/ 16274 w 19175"/>
                <a:gd name="T15" fmla="*/ 0 h 857"/>
                <a:gd name="T16" fmla="*/ 14738 w 19175"/>
                <a:gd name="T17" fmla="*/ 230 h 857"/>
                <a:gd name="T18" fmla="*/ 15290 w 19175"/>
                <a:gd name="T19" fmla="*/ 290 h 857"/>
                <a:gd name="T20" fmla="*/ 16169 w 19175"/>
                <a:gd name="T21" fmla="*/ 260 h 857"/>
                <a:gd name="T22" fmla="*/ 16284 w 19175"/>
                <a:gd name="T23" fmla="*/ 127 h 857"/>
                <a:gd name="T24" fmla="*/ 13362 w 19175"/>
                <a:gd name="T25" fmla="*/ 25 h 857"/>
                <a:gd name="T26" fmla="*/ 13044 w 19175"/>
                <a:gd name="T27" fmla="*/ 81 h 857"/>
                <a:gd name="T28" fmla="*/ 13401 w 19175"/>
                <a:gd name="T29" fmla="*/ 259 h 857"/>
                <a:gd name="T30" fmla="*/ 13612 w 19175"/>
                <a:gd name="T31" fmla="*/ 532 h 857"/>
                <a:gd name="T32" fmla="*/ 13894 w 19175"/>
                <a:gd name="T33" fmla="*/ 592 h 857"/>
                <a:gd name="T34" fmla="*/ 14596 w 19175"/>
                <a:gd name="T35" fmla="*/ 571 h 857"/>
                <a:gd name="T36" fmla="*/ 14783 w 19175"/>
                <a:gd name="T37" fmla="*/ 427 h 857"/>
                <a:gd name="T38" fmla="*/ 14526 w 19175"/>
                <a:gd name="T39" fmla="*/ 297 h 857"/>
                <a:gd name="T40" fmla="*/ 14168 w 19175"/>
                <a:gd name="T41" fmla="*/ 151 h 857"/>
                <a:gd name="T42" fmla="*/ 14108 w 19175"/>
                <a:gd name="T43" fmla="*/ 8 h 857"/>
                <a:gd name="T44" fmla="*/ 10475 w 19175"/>
                <a:gd name="T45" fmla="*/ 171 h 857"/>
                <a:gd name="T46" fmla="*/ 10363 w 19175"/>
                <a:gd name="T47" fmla="*/ 295 h 857"/>
                <a:gd name="T48" fmla="*/ 10624 w 19175"/>
                <a:gd name="T49" fmla="*/ 392 h 857"/>
                <a:gd name="T50" fmla="*/ 11026 w 19175"/>
                <a:gd name="T51" fmla="*/ 591 h 857"/>
                <a:gd name="T52" fmla="*/ 11417 w 19175"/>
                <a:gd name="T53" fmla="*/ 727 h 857"/>
                <a:gd name="T54" fmla="*/ 11856 w 19175"/>
                <a:gd name="T55" fmla="*/ 593 h 857"/>
                <a:gd name="T56" fmla="*/ 12112 w 19175"/>
                <a:gd name="T57" fmla="*/ 320 h 857"/>
                <a:gd name="T58" fmla="*/ 12029 w 19175"/>
                <a:gd name="T59" fmla="*/ 130 h 857"/>
                <a:gd name="T60" fmla="*/ 11513 w 19175"/>
                <a:gd name="T61" fmla="*/ 0 h 857"/>
                <a:gd name="T62" fmla="*/ 8026 w 19175"/>
                <a:gd name="T63" fmla="*/ 268 h 857"/>
                <a:gd name="T64" fmla="*/ 8062 w 19175"/>
                <a:gd name="T65" fmla="*/ 404 h 857"/>
                <a:gd name="T66" fmla="*/ 8327 w 19175"/>
                <a:gd name="T67" fmla="*/ 523 h 857"/>
                <a:gd name="T68" fmla="*/ 8612 w 19175"/>
                <a:gd name="T69" fmla="*/ 778 h 857"/>
                <a:gd name="T70" fmla="*/ 8779 w 19175"/>
                <a:gd name="T71" fmla="*/ 852 h 857"/>
                <a:gd name="T72" fmla="*/ 9283 w 19175"/>
                <a:gd name="T73" fmla="*/ 548 h 857"/>
                <a:gd name="T74" fmla="*/ 9548 w 19175"/>
                <a:gd name="T75" fmla="*/ 290 h 857"/>
                <a:gd name="T76" fmla="*/ 9557 w 19175"/>
                <a:gd name="T77" fmla="*/ 148 h 857"/>
                <a:gd name="T78" fmla="*/ 6375 w 19175"/>
                <a:gd name="T79" fmla="*/ 26 h 857"/>
                <a:gd name="T80" fmla="*/ 6422 w 19175"/>
                <a:gd name="T81" fmla="*/ 222 h 857"/>
                <a:gd name="T82" fmla="*/ 7156 w 19175"/>
                <a:gd name="T83" fmla="*/ 305 h 857"/>
                <a:gd name="T84" fmla="*/ 7596 w 19175"/>
                <a:gd name="T85" fmla="*/ 308 h 857"/>
                <a:gd name="T86" fmla="*/ 7933 w 19175"/>
                <a:gd name="T87" fmla="*/ 95 h 857"/>
                <a:gd name="T88" fmla="*/ 4201 w 19175"/>
                <a:gd name="T89" fmla="*/ 93 h 857"/>
                <a:gd name="T90" fmla="*/ 4402 w 19175"/>
                <a:gd name="T91" fmla="*/ 323 h 857"/>
                <a:gd name="T92" fmla="*/ 4753 w 19175"/>
                <a:gd name="T93" fmla="*/ 559 h 857"/>
                <a:gd name="T94" fmla="*/ 5125 w 19175"/>
                <a:gd name="T95" fmla="*/ 717 h 857"/>
                <a:gd name="T96" fmla="*/ 5563 w 19175"/>
                <a:gd name="T97" fmla="*/ 610 h 857"/>
                <a:gd name="T98" fmla="*/ 5981 w 19175"/>
                <a:gd name="T99" fmla="*/ 301 h 857"/>
                <a:gd name="T100" fmla="*/ 6101 w 19175"/>
                <a:gd name="T101" fmla="*/ 0 h 857"/>
                <a:gd name="T102" fmla="*/ 2357 w 19175"/>
                <a:gd name="T103" fmla="*/ 310 h 857"/>
                <a:gd name="T104" fmla="*/ 2707 w 19175"/>
                <a:gd name="T105" fmla="*/ 393 h 857"/>
                <a:gd name="T106" fmla="*/ 3570 w 19175"/>
                <a:gd name="T107" fmla="*/ 360 h 857"/>
                <a:gd name="T108" fmla="*/ 3931 w 19175"/>
                <a:gd name="T109" fmla="*/ 299 h 857"/>
                <a:gd name="T110" fmla="*/ 3918 w 19175"/>
                <a:gd name="T111" fmla="*/ 93 h 857"/>
                <a:gd name="T112" fmla="*/ 259 w 19175"/>
                <a:gd name="T113" fmla="*/ 151 h 857"/>
                <a:gd name="T114" fmla="*/ 644 w 19175"/>
                <a:gd name="T115" fmla="*/ 283 h 857"/>
                <a:gd name="T116" fmla="*/ 1726 w 19175"/>
                <a:gd name="T117" fmla="*/ 278 h 857"/>
                <a:gd name="T118" fmla="*/ 1963 w 19175"/>
                <a:gd name="T119" fmla="*/ 185 h 857"/>
                <a:gd name="T120" fmla="*/ 1971 w 19175"/>
                <a:gd name="T121" fmla="*/ 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75" h="857">
                  <a:moveTo>
                    <a:pt x="19175" y="0"/>
                  </a:moveTo>
                  <a:lnTo>
                    <a:pt x="18475" y="0"/>
                  </a:lnTo>
                  <a:lnTo>
                    <a:pt x="18476" y="14"/>
                  </a:lnTo>
                  <a:lnTo>
                    <a:pt x="18480" y="28"/>
                  </a:lnTo>
                  <a:lnTo>
                    <a:pt x="18484" y="44"/>
                  </a:lnTo>
                  <a:lnTo>
                    <a:pt x="18489" y="60"/>
                  </a:lnTo>
                  <a:lnTo>
                    <a:pt x="18496" y="76"/>
                  </a:lnTo>
                  <a:lnTo>
                    <a:pt x="18504" y="93"/>
                  </a:lnTo>
                  <a:lnTo>
                    <a:pt x="18514" y="110"/>
                  </a:lnTo>
                  <a:lnTo>
                    <a:pt x="18526" y="129"/>
                  </a:lnTo>
                  <a:lnTo>
                    <a:pt x="18535" y="143"/>
                  </a:lnTo>
                  <a:lnTo>
                    <a:pt x="18545" y="158"/>
                  </a:lnTo>
                  <a:lnTo>
                    <a:pt x="18556" y="174"/>
                  </a:lnTo>
                  <a:lnTo>
                    <a:pt x="18569" y="189"/>
                  </a:lnTo>
                  <a:lnTo>
                    <a:pt x="18597" y="220"/>
                  </a:lnTo>
                  <a:lnTo>
                    <a:pt x="18628" y="251"/>
                  </a:lnTo>
                  <a:lnTo>
                    <a:pt x="18663" y="285"/>
                  </a:lnTo>
                  <a:lnTo>
                    <a:pt x="18700" y="318"/>
                  </a:lnTo>
                  <a:lnTo>
                    <a:pt x="18741" y="351"/>
                  </a:lnTo>
                  <a:lnTo>
                    <a:pt x="18783" y="383"/>
                  </a:lnTo>
                  <a:lnTo>
                    <a:pt x="18828" y="416"/>
                  </a:lnTo>
                  <a:lnTo>
                    <a:pt x="18874" y="448"/>
                  </a:lnTo>
                  <a:lnTo>
                    <a:pt x="18922" y="480"/>
                  </a:lnTo>
                  <a:lnTo>
                    <a:pt x="18972" y="510"/>
                  </a:lnTo>
                  <a:lnTo>
                    <a:pt x="19022" y="540"/>
                  </a:lnTo>
                  <a:lnTo>
                    <a:pt x="19073" y="568"/>
                  </a:lnTo>
                  <a:lnTo>
                    <a:pt x="19124" y="594"/>
                  </a:lnTo>
                  <a:lnTo>
                    <a:pt x="19175" y="620"/>
                  </a:lnTo>
                  <a:lnTo>
                    <a:pt x="19175" y="0"/>
                  </a:lnTo>
                  <a:close/>
                  <a:moveTo>
                    <a:pt x="18134" y="0"/>
                  </a:moveTo>
                  <a:lnTo>
                    <a:pt x="16546" y="0"/>
                  </a:lnTo>
                  <a:lnTo>
                    <a:pt x="16551" y="50"/>
                  </a:lnTo>
                  <a:lnTo>
                    <a:pt x="16557" y="95"/>
                  </a:lnTo>
                  <a:lnTo>
                    <a:pt x="16566" y="137"/>
                  </a:lnTo>
                  <a:lnTo>
                    <a:pt x="16577" y="174"/>
                  </a:lnTo>
                  <a:lnTo>
                    <a:pt x="16590" y="208"/>
                  </a:lnTo>
                  <a:lnTo>
                    <a:pt x="16605" y="237"/>
                  </a:lnTo>
                  <a:lnTo>
                    <a:pt x="16622" y="265"/>
                  </a:lnTo>
                  <a:lnTo>
                    <a:pt x="16641" y="288"/>
                  </a:lnTo>
                  <a:lnTo>
                    <a:pt x="16662" y="310"/>
                  </a:lnTo>
                  <a:lnTo>
                    <a:pt x="16684" y="328"/>
                  </a:lnTo>
                  <a:lnTo>
                    <a:pt x="16709" y="343"/>
                  </a:lnTo>
                  <a:lnTo>
                    <a:pt x="16734" y="356"/>
                  </a:lnTo>
                  <a:lnTo>
                    <a:pt x="16762" y="367"/>
                  </a:lnTo>
                  <a:lnTo>
                    <a:pt x="16793" y="376"/>
                  </a:lnTo>
                  <a:lnTo>
                    <a:pt x="16825" y="383"/>
                  </a:lnTo>
                  <a:lnTo>
                    <a:pt x="16858" y="388"/>
                  </a:lnTo>
                  <a:lnTo>
                    <a:pt x="16894" y="390"/>
                  </a:lnTo>
                  <a:lnTo>
                    <a:pt x="16931" y="393"/>
                  </a:lnTo>
                  <a:lnTo>
                    <a:pt x="16970" y="393"/>
                  </a:lnTo>
                  <a:lnTo>
                    <a:pt x="17011" y="393"/>
                  </a:lnTo>
                  <a:lnTo>
                    <a:pt x="17096" y="389"/>
                  </a:lnTo>
                  <a:lnTo>
                    <a:pt x="17189" y="383"/>
                  </a:lnTo>
                  <a:lnTo>
                    <a:pt x="17289" y="376"/>
                  </a:lnTo>
                  <a:lnTo>
                    <a:pt x="17393" y="370"/>
                  </a:lnTo>
                  <a:lnTo>
                    <a:pt x="17448" y="366"/>
                  </a:lnTo>
                  <a:lnTo>
                    <a:pt x="17506" y="365"/>
                  </a:lnTo>
                  <a:lnTo>
                    <a:pt x="17563" y="362"/>
                  </a:lnTo>
                  <a:lnTo>
                    <a:pt x="17623" y="362"/>
                  </a:lnTo>
                  <a:lnTo>
                    <a:pt x="17708" y="362"/>
                  </a:lnTo>
                  <a:lnTo>
                    <a:pt x="17792" y="362"/>
                  </a:lnTo>
                  <a:lnTo>
                    <a:pt x="17874" y="360"/>
                  </a:lnTo>
                  <a:lnTo>
                    <a:pt x="17951" y="357"/>
                  </a:lnTo>
                  <a:lnTo>
                    <a:pt x="17988" y="355"/>
                  </a:lnTo>
                  <a:lnTo>
                    <a:pt x="18022" y="351"/>
                  </a:lnTo>
                  <a:lnTo>
                    <a:pt x="18056" y="348"/>
                  </a:lnTo>
                  <a:lnTo>
                    <a:pt x="18088" y="343"/>
                  </a:lnTo>
                  <a:lnTo>
                    <a:pt x="18118" y="338"/>
                  </a:lnTo>
                  <a:lnTo>
                    <a:pt x="18146" y="332"/>
                  </a:lnTo>
                  <a:lnTo>
                    <a:pt x="18171" y="325"/>
                  </a:lnTo>
                  <a:lnTo>
                    <a:pt x="18194" y="318"/>
                  </a:lnTo>
                  <a:lnTo>
                    <a:pt x="18216" y="309"/>
                  </a:lnTo>
                  <a:lnTo>
                    <a:pt x="18234" y="299"/>
                  </a:lnTo>
                  <a:lnTo>
                    <a:pt x="18249" y="287"/>
                  </a:lnTo>
                  <a:lnTo>
                    <a:pt x="18262" y="274"/>
                  </a:lnTo>
                  <a:lnTo>
                    <a:pt x="18272" y="260"/>
                  </a:lnTo>
                  <a:lnTo>
                    <a:pt x="18278" y="245"/>
                  </a:lnTo>
                  <a:lnTo>
                    <a:pt x="18281" y="228"/>
                  </a:lnTo>
                  <a:lnTo>
                    <a:pt x="18281" y="209"/>
                  </a:lnTo>
                  <a:lnTo>
                    <a:pt x="18276" y="190"/>
                  </a:lnTo>
                  <a:lnTo>
                    <a:pt x="18268" y="169"/>
                  </a:lnTo>
                  <a:lnTo>
                    <a:pt x="18257" y="146"/>
                  </a:lnTo>
                  <a:lnTo>
                    <a:pt x="18241" y="120"/>
                  </a:lnTo>
                  <a:lnTo>
                    <a:pt x="18221" y="93"/>
                  </a:lnTo>
                  <a:lnTo>
                    <a:pt x="18197" y="64"/>
                  </a:lnTo>
                  <a:lnTo>
                    <a:pt x="18169" y="33"/>
                  </a:lnTo>
                  <a:lnTo>
                    <a:pt x="18134" y="0"/>
                  </a:lnTo>
                  <a:close/>
                  <a:moveTo>
                    <a:pt x="16274" y="0"/>
                  </a:moveTo>
                  <a:lnTo>
                    <a:pt x="14304" y="0"/>
                  </a:lnTo>
                  <a:lnTo>
                    <a:pt x="14341" y="26"/>
                  </a:lnTo>
                  <a:lnTo>
                    <a:pt x="14382" y="53"/>
                  </a:lnTo>
                  <a:lnTo>
                    <a:pt x="14425" y="78"/>
                  </a:lnTo>
                  <a:lnTo>
                    <a:pt x="14470" y="102"/>
                  </a:lnTo>
                  <a:lnTo>
                    <a:pt x="14516" y="127"/>
                  </a:lnTo>
                  <a:lnTo>
                    <a:pt x="14563" y="151"/>
                  </a:lnTo>
                  <a:lnTo>
                    <a:pt x="14609" y="172"/>
                  </a:lnTo>
                  <a:lnTo>
                    <a:pt x="14653" y="193"/>
                  </a:lnTo>
                  <a:lnTo>
                    <a:pt x="14697" y="212"/>
                  </a:lnTo>
                  <a:lnTo>
                    <a:pt x="14738" y="230"/>
                  </a:lnTo>
                  <a:lnTo>
                    <a:pt x="14776" y="245"/>
                  </a:lnTo>
                  <a:lnTo>
                    <a:pt x="14810" y="258"/>
                  </a:lnTo>
                  <a:lnTo>
                    <a:pt x="14841" y="268"/>
                  </a:lnTo>
                  <a:lnTo>
                    <a:pt x="14866" y="276"/>
                  </a:lnTo>
                  <a:lnTo>
                    <a:pt x="14885" y="281"/>
                  </a:lnTo>
                  <a:lnTo>
                    <a:pt x="14899" y="282"/>
                  </a:lnTo>
                  <a:lnTo>
                    <a:pt x="14948" y="283"/>
                  </a:lnTo>
                  <a:lnTo>
                    <a:pt x="15014" y="285"/>
                  </a:lnTo>
                  <a:lnTo>
                    <a:pt x="15095" y="286"/>
                  </a:lnTo>
                  <a:lnTo>
                    <a:pt x="15188" y="287"/>
                  </a:lnTo>
                  <a:lnTo>
                    <a:pt x="15290" y="290"/>
                  </a:lnTo>
                  <a:lnTo>
                    <a:pt x="15397" y="291"/>
                  </a:lnTo>
                  <a:lnTo>
                    <a:pt x="15509" y="291"/>
                  </a:lnTo>
                  <a:lnTo>
                    <a:pt x="15622" y="291"/>
                  </a:lnTo>
                  <a:lnTo>
                    <a:pt x="15733" y="291"/>
                  </a:lnTo>
                  <a:lnTo>
                    <a:pt x="15840" y="288"/>
                  </a:lnTo>
                  <a:lnTo>
                    <a:pt x="15940" y="285"/>
                  </a:lnTo>
                  <a:lnTo>
                    <a:pt x="16030" y="278"/>
                  </a:lnTo>
                  <a:lnTo>
                    <a:pt x="16070" y="274"/>
                  </a:lnTo>
                  <a:lnTo>
                    <a:pt x="16107" y="271"/>
                  </a:lnTo>
                  <a:lnTo>
                    <a:pt x="16140" y="265"/>
                  </a:lnTo>
                  <a:lnTo>
                    <a:pt x="16169" y="260"/>
                  </a:lnTo>
                  <a:lnTo>
                    <a:pt x="16194" y="254"/>
                  </a:lnTo>
                  <a:lnTo>
                    <a:pt x="16213" y="248"/>
                  </a:lnTo>
                  <a:lnTo>
                    <a:pt x="16228" y="240"/>
                  </a:lnTo>
                  <a:lnTo>
                    <a:pt x="16237" y="232"/>
                  </a:lnTo>
                  <a:lnTo>
                    <a:pt x="16248" y="217"/>
                  </a:lnTo>
                  <a:lnTo>
                    <a:pt x="16259" y="200"/>
                  </a:lnTo>
                  <a:lnTo>
                    <a:pt x="16266" y="185"/>
                  </a:lnTo>
                  <a:lnTo>
                    <a:pt x="16274" y="170"/>
                  </a:lnTo>
                  <a:lnTo>
                    <a:pt x="16279" y="156"/>
                  </a:lnTo>
                  <a:lnTo>
                    <a:pt x="16282" y="141"/>
                  </a:lnTo>
                  <a:lnTo>
                    <a:pt x="16284" y="127"/>
                  </a:lnTo>
                  <a:lnTo>
                    <a:pt x="16285" y="112"/>
                  </a:lnTo>
                  <a:lnTo>
                    <a:pt x="16287" y="98"/>
                  </a:lnTo>
                  <a:lnTo>
                    <a:pt x="16287" y="83"/>
                  </a:lnTo>
                  <a:lnTo>
                    <a:pt x="16285" y="70"/>
                  </a:lnTo>
                  <a:lnTo>
                    <a:pt x="16283" y="56"/>
                  </a:lnTo>
                  <a:lnTo>
                    <a:pt x="16279" y="28"/>
                  </a:lnTo>
                  <a:lnTo>
                    <a:pt x="16274" y="0"/>
                  </a:lnTo>
                  <a:close/>
                  <a:moveTo>
                    <a:pt x="14099" y="0"/>
                  </a:moveTo>
                  <a:lnTo>
                    <a:pt x="13489" y="0"/>
                  </a:lnTo>
                  <a:lnTo>
                    <a:pt x="13424" y="13"/>
                  </a:lnTo>
                  <a:lnTo>
                    <a:pt x="13362" y="25"/>
                  </a:lnTo>
                  <a:lnTo>
                    <a:pt x="13302" y="36"/>
                  </a:lnTo>
                  <a:lnTo>
                    <a:pt x="13246" y="46"/>
                  </a:lnTo>
                  <a:lnTo>
                    <a:pt x="13195" y="56"/>
                  </a:lnTo>
                  <a:lnTo>
                    <a:pt x="13150" y="63"/>
                  </a:lnTo>
                  <a:lnTo>
                    <a:pt x="13113" y="68"/>
                  </a:lnTo>
                  <a:lnTo>
                    <a:pt x="13083" y="69"/>
                  </a:lnTo>
                  <a:lnTo>
                    <a:pt x="13069" y="69"/>
                  </a:lnTo>
                  <a:lnTo>
                    <a:pt x="13057" y="72"/>
                  </a:lnTo>
                  <a:lnTo>
                    <a:pt x="13049" y="74"/>
                  </a:lnTo>
                  <a:lnTo>
                    <a:pt x="13046" y="77"/>
                  </a:lnTo>
                  <a:lnTo>
                    <a:pt x="13044" y="81"/>
                  </a:lnTo>
                  <a:lnTo>
                    <a:pt x="13047" y="86"/>
                  </a:lnTo>
                  <a:lnTo>
                    <a:pt x="13051" y="91"/>
                  </a:lnTo>
                  <a:lnTo>
                    <a:pt x="13057" y="97"/>
                  </a:lnTo>
                  <a:lnTo>
                    <a:pt x="13076" y="111"/>
                  </a:lnTo>
                  <a:lnTo>
                    <a:pt x="13103" y="127"/>
                  </a:lnTo>
                  <a:lnTo>
                    <a:pt x="13135" y="143"/>
                  </a:lnTo>
                  <a:lnTo>
                    <a:pt x="13172" y="161"/>
                  </a:lnTo>
                  <a:lnTo>
                    <a:pt x="13248" y="195"/>
                  </a:lnTo>
                  <a:lnTo>
                    <a:pt x="13321" y="226"/>
                  </a:lnTo>
                  <a:lnTo>
                    <a:pt x="13376" y="248"/>
                  </a:lnTo>
                  <a:lnTo>
                    <a:pt x="13401" y="259"/>
                  </a:lnTo>
                  <a:lnTo>
                    <a:pt x="13415" y="269"/>
                  </a:lnTo>
                  <a:lnTo>
                    <a:pt x="13429" y="283"/>
                  </a:lnTo>
                  <a:lnTo>
                    <a:pt x="13445" y="301"/>
                  </a:lnTo>
                  <a:lnTo>
                    <a:pt x="13460" y="322"/>
                  </a:lnTo>
                  <a:lnTo>
                    <a:pt x="13493" y="369"/>
                  </a:lnTo>
                  <a:lnTo>
                    <a:pt x="13526" y="420"/>
                  </a:lnTo>
                  <a:lnTo>
                    <a:pt x="13543" y="444"/>
                  </a:lnTo>
                  <a:lnTo>
                    <a:pt x="13561" y="468"/>
                  </a:lnTo>
                  <a:lnTo>
                    <a:pt x="13577" y="492"/>
                  </a:lnTo>
                  <a:lnTo>
                    <a:pt x="13595" y="513"/>
                  </a:lnTo>
                  <a:lnTo>
                    <a:pt x="13612" y="532"/>
                  </a:lnTo>
                  <a:lnTo>
                    <a:pt x="13628" y="547"/>
                  </a:lnTo>
                  <a:lnTo>
                    <a:pt x="13637" y="554"/>
                  </a:lnTo>
                  <a:lnTo>
                    <a:pt x="13645" y="559"/>
                  </a:lnTo>
                  <a:lnTo>
                    <a:pt x="13654" y="562"/>
                  </a:lnTo>
                  <a:lnTo>
                    <a:pt x="13661" y="566"/>
                  </a:lnTo>
                  <a:lnTo>
                    <a:pt x="13677" y="569"/>
                  </a:lnTo>
                  <a:lnTo>
                    <a:pt x="13696" y="573"/>
                  </a:lnTo>
                  <a:lnTo>
                    <a:pt x="13720" y="576"/>
                  </a:lnTo>
                  <a:lnTo>
                    <a:pt x="13748" y="580"/>
                  </a:lnTo>
                  <a:lnTo>
                    <a:pt x="13814" y="587"/>
                  </a:lnTo>
                  <a:lnTo>
                    <a:pt x="13894" y="592"/>
                  </a:lnTo>
                  <a:lnTo>
                    <a:pt x="13981" y="597"/>
                  </a:lnTo>
                  <a:lnTo>
                    <a:pt x="14077" y="599"/>
                  </a:lnTo>
                  <a:lnTo>
                    <a:pt x="14175" y="601"/>
                  </a:lnTo>
                  <a:lnTo>
                    <a:pt x="14276" y="599"/>
                  </a:lnTo>
                  <a:lnTo>
                    <a:pt x="14326" y="598"/>
                  </a:lnTo>
                  <a:lnTo>
                    <a:pt x="14374" y="596"/>
                  </a:lnTo>
                  <a:lnTo>
                    <a:pt x="14421" y="593"/>
                  </a:lnTo>
                  <a:lnTo>
                    <a:pt x="14469" y="589"/>
                  </a:lnTo>
                  <a:lnTo>
                    <a:pt x="14513" y="584"/>
                  </a:lnTo>
                  <a:lnTo>
                    <a:pt x="14555" y="578"/>
                  </a:lnTo>
                  <a:lnTo>
                    <a:pt x="14596" y="571"/>
                  </a:lnTo>
                  <a:lnTo>
                    <a:pt x="14633" y="564"/>
                  </a:lnTo>
                  <a:lnTo>
                    <a:pt x="14667" y="555"/>
                  </a:lnTo>
                  <a:lnTo>
                    <a:pt x="14698" y="545"/>
                  </a:lnTo>
                  <a:lnTo>
                    <a:pt x="14725" y="533"/>
                  </a:lnTo>
                  <a:lnTo>
                    <a:pt x="14748" y="520"/>
                  </a:lnTo>
                  <a:lnTo>
                    <a:pt x="14767" y="506"/>
                  </a:lnTo>
                  <a:lnTo>
                    <a:pt x="14780" y="492"/>
                  </a:lnTo>
                  <a:lnTo>
                    <a:pt x="14789" y="476"/>
                  </a:lnTo>
                  <a:lnTo>
                    <a:pt x="14791" y="458"/>
                  </a:lnTo>
                  <a:lnTo>
                    <a:pt x="14790" y="441"/>
                  </a:lnTo>
                  <a:lnTo>
                    <a:pt x="14783" y="427"/>
                  </a:lnTo>
                  <a:lnTo>
                    <a:pt x="14776" y="413"/>
                  </a:lnTo>
                  <a:lnTo>
                    <a:pt x="14763" y="401"/>
                  </a:lnTo>
                  <a:lnTo>
                    <a:pt x="14749" y="388"/>
                  </a:lnTo>
                  <a:lnTo>
                    <a:pt x="14731" y="376"/>
                  </a:lnTo>
                  <a:lnTo>
                    <a:pt x="14712" y="365"/>
                  </a:lnTo>
                  <a:lnTo>
                    <a:pt x="14689" y="353"/>
                  </a:lnTo>
                  <a:lnTo>
                    <a:pt x="14666" y="343"/>
                  </a:lnTo>
                  <a:lnTo>
                    <a:pt x="14641" y="334"/>
                  </a:lnTo>
                  <a:lnTo>
                    <a:pt x="14614" y="324"/>
                  </a:lnTo>
                  <a:lnTo>
                    <a:pt x="14586" y="315"/>
                  </a:lnTo>
                  <a:lnTo>
                    <a:pt x="14526" y="297"/>
                  </a:lnTo>
                  <a:lnTo>
                    <a:pt x="14466" y="279"/>
                  </a:lnTo>
                  <a:lnTo>
                    <a:pt x="14405" y="262"/>
                  </a:lnTo>
                  <a:lnTo>
                    <a:pt x="14346" y="243"/>
                  </a:lnTo>
                  <a:lnTo>
                    <a:pt x="14318" y="232"/>
                  </a:lnTo>
                  <a:lnTo>
                    <a:pt x="14291" y="222"/>
                  </a:lnTo>
                  <a:lnTo>
                    <a:pt x="14266" y="212"/>
                  </a:lnTo>
                  <a:lnTo>
                    <a:pt x="14242" y="200"/>
                  </a:lnTo>
                  <a:lnTo>
                    <a:pt x="14220" y="189"/>
                  </a:lnTo>
                  <a:lnTo>
                    <a:pt x="14200" y="178"/>
                  </a:lnTo>
                  <a:lnTo>
                    <a:pt x="14183" y="165"/>
                  </a:lnTo>
                  <a:lnTo>
                    <a:pt x="14168" y="151"/>
                  </a:lnTo>
                  <a:lnTo>
                    <a:pt x="14156" y="135"/>
                  </a:lnTo>
                  <a:lnTo>
                    <a:pt x="14147" y="120"/>
                  </a:lnTo>
                  <a:lnTo>
                    <a:pt x="14142" y="105"/>
                  </a:lnTo>
                  <a:lnTo>
                    <a:pt x="14140" y="87"/>
                  </a:lnTo>
                  <a:lnTo>
                    <a:pt x="14140" y="73"/>
                  </a:lnTo>
                  <a:lnTo>
                    <a:pt x="14137" y="60"/>
                  </a:lnTo>
                  <a:lnTo>
                    <a:pt x="14133" y="49"/>
                  </a:lnTo>
                  <a:lnTo>
                    <a:pt x="14129" y="37"/>
                  </a:lnTo>
                  <a:lnTo>
                    <a:pt x="14123" y="27"/>
                  </a:lnTo>
                  <a:lnTo>
                    <a:pt x="14115" y="17"/>
                  </a:lnTo>
                  <a:lnTo>
                    <a:pt x="14108" y="8"/>
                  </a:lnTo>
                  <a:lnTo>
                    <a:pt x="14099" y="0"/>
                  </a:lnTo>
                  <a:close/>
                  <a:moveTo>
                    <a:pt x="11513" y="0"/>
                  </a:moveTo>
                  <a:lnTo>
                    <a:pt x="10744" y="0"/>
                  </a:lnTo>
                  <a:lnTo>
                    <a:pt x="10724" y="16"/>
                  </a:lnTo>
                  <a:lnTo>
                    <a:pt x="10703" y="32"/>
                  </a:lnTo>
                  <a:lnTo>
                    <a:pt x="10681" y="46"/>
                  </a:lnTo>
                  <a:lnTo>
                    <a:pt x="10658" y="62"/>
                  </a:lnTo>
                  <a:lnTo>
                    <a:pt x="10610" y="91"/>
                  </a:lnTo>
                  <a:lnTo>
                    <a:pt x="10563" y="119"/>
                  </a:lnTo>
                  <a:lnTo>
                    <a:pt x="10517" y="144"/>
                  </a:lnTo>
                  <a:lnTo>
                    <a:pt x="10475" y="171"/>
                  </a:lnTo>
                  <a:lnTo>
                    <a:pt x="10455" y="183"/>
                  </a:lnTo>
                  <a:lnTo>
                    <a:pt x="10436" y="195"/>
                  </a:lnTo>
                  <a:lnTo>
                    <a:pt x="10419" y="207"/>
                  </a:lnTo>
                  <a:lnTo>
                    <a:pt x="10404" y="218"/>
                  </a:lnTo>
                  <a:lnTo>
                    <a:pt x="10391" y="231"/>
                  </a:lnTo>
                  <a:lnTo>
                    <a:pt x="10380" y="241"/>
                  </a:lnTo>
                  <a:lnTo>
                    <a:pt x="10371" y="253"/>
                  </a:lnTo>
                  <a:lnTo>
                    <a:pt x="10364" y="264"/>
                  </a:lnTo>
                  <a:lnTo>
                    <a:pt x="10362" y="274"/>
                  </a:lnTo>
                  <a:lnTo>
                    <a:pt x="10360" y="285"/>
                  </a:lnTo>
                  <a:lnTo>
                    <a:pt x="10363" y="295"/>
                  </a:lnTo>
                  <a:lnTo>
                    <a:pt x="10369" y="305"/>
                  </a:lnTo>
                  <a:lnTo>
                    <a:pt x="10380" y="315"/>
                  </a:lnTo>
                  <a:lnTo>
                    <a:pt x="10392" y="324"/>
                  </a:lnTo>
                  <a:lnTo>
                    <a:pt x="10410" y="333"/>
                  </a:lnTo>
                  <a:lnTo>
                    <a:pt x="10432" y="343"/>
                  </a:lnTo>
                  <a:lnTo>
                    <a:pt x="10459" y="352"/>
                  </a:lnTo>
                  <a:lnTo>
                    <a:pt x="10489" y="361"/>
                  </a:lnTo>
                  <a:lnTo>
                    <a:pt x="10525" y="370"/>
                  </a:lnTo>
                  <a:lnTo>
                    <a:pt x="10566" y="378"/>
                  </a:lnTo>
                  <a:lnTo>
                    <a:pt x="10595" y="385"/>
                  </a:lnTo>
                  <a:lnTo>
                    <a:pt x="10624" y="392"/>
                  </a:lnTo>
                  <a:lnTo>
                    <a:pt x="10652" y="401"/>
                  </a:lnTo>
                  <a:lnTo>
                    <a:pt x="10679" y="408"/>
                  </a:lnTo>
                  <a:lnTo>
                    <a:pt x="10705" y="418"/>
                  </a:lnTo>
                  <a:lnTo>
                    <a:pt x="10730" y="427"/>
                  </a:lnTo>
                  <a:lnTo>
                    <a:pt x="10756" y="438"/>
                  </a:lnTo>
                  <a:lnTo>
                    <a:pt x="10779" y="449"/>
                  </a:lnTo>
                  <a:lnTo>
                    <a:pt x="10825" y="471"/>
                  </a:lnTo>
                  <a:lnTo>
                    <a:pt x="10868" y="494"/>
                  </a:lnTo>
                  <a:lnTo>
                    <a:pt x="10910" y="518"/>
                  </a:lnTo>
                  <a:lnTo>
                    <a:pt x="10950" y="542"/>
                  </a:lnTo>
                  <a:lnTo>
                    <a:pt x="11026" y="591"/>
                  </a:lnTo>
                  <a:lnTo>
                    <a:pt x="11103" y="636"/>
                  </a:lnTo>
                  <a:lnTo>
                    <a:pt x="11141" y="657"/>
                  </a:lnTo>
                  <a:lnTo>
                    <a:pt x="11180" y="676"/>
                  </a:lnTo>
                  <a:lnTo>
                    <a:pt x="11201" y="685"/>
                  </a:lnTo>
                  <a:lnTo>
                    <a:pt x="11221" y="692"/>
                  </a:lnTo>
                  <a:lnTo>
                    <a:pt x="11242" y="700"/>
                  </a:lnTo>
                  <a:lnTo>
                    <a:pt x="11263" y="707"/>
                  </a:lnTo>
                  <a:lnTo>
                    <a:pt x="11300" y="717"/>
                  </a:lnTo>
                  <a:lnTo>
                    <a:pt x="11338" y="723"/>
                  </a:lnTo>
                  <a:lnTo>
                    <a:pt x="11378" y="727"/>
                  </a:lnTo>
                  <a:lnTo>
                    <a:pt x="11417" y="727"/>
                  </a:lnTo>
                  <a:lnTo>
                    <a:pt x="11458" y="726"/>
                  </a:lnTo>
                  <a:lnTo>
                    <a:pt x="11499" y="721"/>
                  </a:lnTo>
                  <a:lnTo>
                    <a:pt x="11541" y="714"/>
                  </a:lnTo>
                  <a:lnTo>
                    <a:pt x="11582" y="705"/>
                  </a:lnTo>
                  <a:lnTo>
                    <a:pt x="11623" y="695"/>
                  </a:lnTo>
                  <a:lnTo>
                    <a:pt x="11664" y="682"/>
                  </a:lnTo>
                  <a:lnTo>
                    <a:pt x="11704" y="667"/>
                  </a:lnTo>
                  <a:lnTo>
                    <a:pt x="11744" y="650"/>
                  </a:lnTo>
                  <a:lnTo>
                    <a:pt x="11782" y="633"/>
                  </a:lnTo>
                  <a:lnTo>
                    <a:pt x="11819" y="613"/>
                  </a:lnTo>
                  <a:lnTo>
                    <a:pt x="11856" y="593"/>
                  </a:lnTo>
                  <a:lnTo>
                    <a:pt x="11890" y="571"/>
                  </a:lnTo>
                  <a:lnTo>
                    <a:pt x="11924" y="548"/>
                  </a:lnTo>
                  <a:lnTo>
                    <a:pt x="11954" y="526"/>
                  </a:lnTo>
                  <a:lnTo>
                    <a:pt x="11984" y="501"/>
                  </a:lnTo>
                  <a:lnTo>
                    <a:pt x="12010" y="476"/>
                  </a:lnTo>
                  <a:lnTo>
                    <a:pt x="12035" y="450"/>
                  </a:lnTo>
                  <a:lnTo>
                    <a:pt x="12056" y="425"/>
                  </a:lnTo>
                  <a:lnTo>
                    <a:pt x="12075" y="398"/>
                  </a:lnTo>
                  <a:lnTo>
                    <a:pt x="12091" y="373"/>
                  </a:lnTo>
                  <a:lnTo>
                    <a:pt x="12103" y="346"/>
                  </a:lnTo>
                  <a:lnTo>
                    <a:pt x="12112" y="320"/>
                  </a:lnTo>
                  <a:lnTo>
                    <a:pt x="12119" y="295"/>
                  </a:lnTo>
                  <a:lnTo>
                    <a:pt x="12120" y="269"/>
                  </a:lnTo>
                  <a:lnTo>
                    <a:pt x="12117" y="244"/>
                  </a:lnTo>
                  <a:lnTo>
                    <a:pt x="12112" y="221"/>
                  </a:lnTo>
                  <a:lnTo>
                    <a:pt x="12101" y="197"/>
                  </a:lnTo>
                  <a:lnTo>
                    <a:pt x="12086" y="175"/>
                  </a:lnTo>
                  <a:lnTo>
                    <a:pt x="12079" y="167"/>
                  </a:lnTo>
                  <a:lnTo>
                    <a:pt x="12072" y="158"/>
                  </a:lnTo>
                  <a:lnTo>
                    <a:pt x="12063" y="152"/>
                  </a:lnTo>
                  <a:lnTo>
                    <a:pt x="12052" y="144"/>
                  </a:lnTo>
                  <a:lnTo>
                    <a:pt x="12029" y="130"/>
                  </a:lnTo>
                  <a:lnTo>
                    <a:pt x="12004" y="116"/>
                  </a:lnTo>
                  <a:lnTo>
                    <a:pt x="11975" y="104"/>
                  </a:lnTo>
                  <a:lnTo>
                    <a:pt x="11943" y="92"/>
                  </a:lnTo>
                  <a:lnTo>
                    <a:pt x="11908" y="81"/>
                  </a:lnTo>
                  <a:lnTo>
                    <a:pt x="11871" y="69"/>
                  </a:lnTo>
                  <a:lnTo>
                    <a:pt x="11832" y="59"/>
                  </a:lnTo>
                  <a:lnTo>
                    <a:pt x="11790" y="49"/>
                  </a:lnTo>
                  <a:lnTo>
                    <a:pt x="11748" y="40"/>
                  </a:lnTo>
                  <a:lnTo>
                    <a:pt x="11702" y="31"/>
                  </a:lnTo>
                  <a:lnTo>
                    <a:pt x="11609" y="16"/>
                  </a:lnTo>
                  <a:lnTo>
                    <a:pt x="11513" y="0"/>
                  </a:lnTo>
                  <a:close/>
                  <a:moveTo>
                    <a:pt x="9367" y="0"/>
                  </a:moveTo>
                  <a:lnTo>
                    <a:pt x="8292" y="0"/>
                  </a:lnTo>
                  <a:lnTo>
                    <a:pt x="8220" y="68"/>
                  </a:lnTo>
                  <a:lnTo>
                    <a:pt x="8147" y="133"/>
                  </a:lnTo>
                  <a:lnTo>
                    <a:pt x="8114" y="165"/>
                  </a:lnTo>
                  <a:lnTo>
                    <a:pt x="8083" y="195"/>
                  </a:lnTo>
                  <a:lnTo>
                    <a:pt x="8069" y="211"/>
                  </a:lnTo>
                  <a:lnTo>
                    <a:pt x="8057" y="226"/>
                  </a:lnTo>
                  <a:lnTo>
                    <a:pt x="8045" y="240"/>
                  </a:lnTo>
                  <a:lnTo>
                    <a:pt x="8035" y="254"/>
                  </a:lnTo>
                  <a:lnTo>
                    <a:pt x="8026" y="268"/>
                  </a:lnTo>
                  <a:lnTo>
                    <a:pt x="8020" y="282"/>
                  </a:lnTo>
                  <a:lnTo>
                    <a:pt x="8013" y="296"/>
                  </a:lnTo>
                  <a:lnTo>
                    <a:pt x="8011" y="309"/>
                  </a:lnTo>
                  <a:lnTo>
                    <a:pt x="8008" y="322"/>
                  </a:lnTo>
                  <a:lnTo>
                    <a:pt x="8009" y="334"/>
                  </a:lnTo>
                  <a:lnTo>
                    <a:pt x="8012" y="347"/>
                  </a:lnTo>
                  <a:lnTo>
                    <a:pt x="8017" y="359"/>
                  </a:lnTo>
                  <a:lnTo>
                    <a:pt x="8025" y="370"/>
                  </a:lnTo>
                  <a:lnTo>
                    <a:pt x="8034" y="381"/>
                  </a:lnTo>
                  <a:lnTo>
                    <a:pt x="8046" y="393"/>
                  </a:lnTo>
                  <a:lnTo>
                    <a:pt x="8062" y="404"/>
                  </a:lnTo>
                  <a:lnTo>
                    <a:pt x="8081" y="415"/>
                  </a:lnTo>
                  <a:lnTo>
                    <a:pt x="8102" y="425"/>
                  </a:lnTo>
                  <a:lnTo>
                    <a:pt x="8127" y="434"/>
                  </a:lnTo>
                  <a:lnTo>
                    <a:pt x="8155" y="444"/>
                  </a:lnTo>
                  <a:lnTo>
                    <a:pt x="8183" y="453"/>
                  </a:lnTo>
                  <a:lnTo>
                    <a:pt x="8210" y="462"/>
                  </a:lnTo>
                  <a:lnTo>
                    <a:pt x="8235" y="473"/>
                  </a:lnTo>
                  <a:lnTo>
                    <a:pt x="8259" y="485"/>
                  </a:lnTo>
                  <a:lnTo>
                    <a:pt x="8282" y="497"/>
                  </a:lnTo>
                  <a:lnTo>
                    <a:pt x="8305" y="510"/>
                  </a:lnTo>
                  <a:lnTo>
                    <a:pt x="8327" y="523"/>
                  </a:lnTo>
                  <a:lnTo>
                    <a:pt x="8347" y="537"/>
                  </a:lnTo>
                  <a:lnTo>
                    <a:pt x="8366" y="552"/>
                  </a:lnTo>
                  <a:lnTo>
                    <a:pt x="8386" y="568"/>
                  </a:lnTo>
                  <a:lnTo>
                    <a:pt x="8405" y="582"/>
                  </a:lnTo>
                  <a:lnTo>
                    <a:pt x="8422" y="598"/>
                  </a:lnTo>
                  <a:lnTo>
                    <a:pt x="8456" y="629"/>
                  </a:lnTo>
                  <a:lnTo>
                    <a:pt x="8489" y="661"/>
                  </a:lnTo>
                  <a:lnTo>
                    <a:pt x="8519" y="692"/>
                  </a:lnTo>
                  <a:lnTo>
                    <a:pt x="8550" y="723"/>
                  </a:lnTo>
                  <a:lnTo>
                    <a:pt x="8581" y="751"/>
                  </a:lnTo>
                  <a:lnTo>
                    <a:pt x="8612" y="778"/>
                  </a:lnTo>
                  <a:lnTo>
                    <a:pt x="8628" y="791"/>
                  </a:lnTo>
                  <a:lnTo>
                    <a:pt x="8644" y="803"/>
                  </a:lnTo>
                  <a:lnTo>
                    <a:pt x="8661" y="814"/>
                  </a:lnTo>
                  <a:lnTo>
                    <a:pt x="8677" y="824"/>
                  </a:lnTo>
                  <a:lnTo>
                    <a:pt x="8694" y="834"/>
                  </a:lnTo>
                  <a:lnTo>
                    <a:pt x="8713" y="842"/>
                  </a:lnTo>
                  <a:lnTo>
                    <a:pt x="8731" y="849"/>
                  </a:lnTo>
                  <a:lnTo>
                    <a:pt x="8750" y="856"/>
                  </a:lnTo>
                  <a:lnTo>
                    <a:pt x="8758" y="857"/>
                  </a:lnTo>
                  <a:lnTo>
                    <a:pt x="8768" y="856"/>
                  </a:lnTo>
                  <a:lnTo>
                    <a:pt x="8779" y="852"/>
                  </a:lnTo>
                  <a:lnTo>
                    <a:pt x="8795" y="847"/>
                  </a:lnTo>
                  <a:lnTo>
                    <a:pt x="8829" y="831"/>
                  </a:lnTo>
                  <a:lnTo>
                    <a:pt x="8871" y="810"/>
                  </a:lnTo>
                  <a:lnTo>
                    <a:pt x="8918" y="784"/>
                  </a:lnTo>
                  <a:lnTo>
                    <a:pt x="8969" y="754"/>
                  </a:lnTo>
                  <a:lnTo>
                    <a:pt x="9024" y="721"/>
                  </a:lnTo>
                  <a:lnTo>
                    <a:pt x="9079" y="686"/>
                  </a:lnTo>
                  <a:lnTo>
                    <a:pt x="9134" y="650"/>
                  </a:lnTo>
                  <a:lnTo>
                    <a:pt x="9187" y="615"/>
                  </a:lnTo>
                  <a:lnTo>
                    <a:pt x="9237" y="580"/>
                  </a:lnTo>
                  <a:lnTo>
                    <a:pt x="9283" y="548"/>
                  </a:lnTo>
                  <a:lnTo>
                    <a:pt x="9323" y="520"/>
                  </a:lnTo>
                  <a:lnTo>
                    <a:pt x="9356" y="496"/>
                  </a:lnTo>
                  <a:lnTo>
                    <a:pt x="9380" y="477"/>
                  </a:lnTo>
                  <a:lnTo>
                    <a:pt x="9395" y="463"/>
                  </a:lnTo>
                  <a:lnTo>
                    <a:pt x="9441" y="418"/>
                  </a:lnTo>
                  <a:lnTo>
                    <a:pt x="9481" y="376"/>
                  </a:lnTo>
                  <a:lnTo>
                    <a:pt x="9497" y="357"/>
                  </a:lnTo>
                  <a:lnTo>
                    <a:pt x="9513" y="339"/>
                  </a:lnTo>
                  <a:lnTo>
                    <a:pt x="9525" y="322"/>
                  </a:lnTo>
                  <a:lnTo>
                    <a:pt x="9538" y="305"/>
                  </a:lnTo>
                  <a:lnTo>
                    <a:pt x="9548" y="290"/>
                  </a:lnTo>
                  <a:lnTo>
                    <a:pt x="9557" y="274"/>
                  </a:lnTo>
                  <a:lnTo>
                    <a:pt x="9564" y="259"/>
                  </a:lnTo>
                  <a:lnTo>
                    <a:pt x="9569" y="245"/>
                  </a:lnTo>
                  <a:lnTo>
                    <a:pt x="9573" y="232"/>
                  </a:lnTo>
                  <a:lnTo>
                    <a:pt x="9575" y="220"/>
                  </a:lnTo>
                  <a:lnTo>
                    <a:pt x="9576" y="207"/>
                  </a:lnTo>
                  <a:lnTo>
                    <a:pt x="9575" y="194"/>
                  </a:lnTo>
                  <a:lnTo>
                    <a:pt x="9573" y="183"/>
                  </a:lnTo>
                  <a:lnTo>
                    <a:pt x="9569" y="171"/>
                  </a:lnTo>
                  <a:lnTo>
                    <a:pt x="9564" y="160"/>
                  </a:lnTo>
                  <a:lnTo>
                    <a:pt x="9557" y="148"/>
                  </a:lnTo>
                  <a:lnTo>
                    <a:pt x="9548" y="137"/>
                  </a:lnTo>
                  <a:lnTo>
                    <a:pt x="9539" y="125"/>
                  </a:lnTo>
                  <a:lnTo>
                    <a:pt x="9528" y="114"/>
                  </a:lnTo>
                  <a:lnTo>
                    <a:pt x="9515" y="102"/>
                  </a:lnTo>
                  <a:lnTo>
                    <a:pt x="9486" y="79"/>
                  </a:lnTo>
                  <a:lnTo>
                    <a:pt x="9451" y="54"/>
                  </a:lnTo>
                  <a:lnTo>
                    <a:pt x="9412" y="28"/>
                  </a:lnTo>
                  <a:lnTo>
                    <a:pt x="9367" y="0"/>
                  </a:lnTo>
                  <a:close/>
                  <a:moveTo>
                    <a:pt x="8012" y="0"/>
                  </a:moveTo>
                  <a:lnTo>
                    <a:pt x="6372" y="0"/>
                  </a:lnTo>
                  <a:lnTo>
                    <a:pt x="6375" y="26"/>
                  </a:lnTo>
                  <a:lnTo>
                    <a:pt x="6377" y="51"/>
                  </a:lnTo>
                  <a:lnTo>
                    <a:pt x="6379" y="77"/>
                  </a:lnTo>
                  <a:lnTo>
                    <a:pt x="6380" y="102"/>
                  </a:lnTo>
                  <a:lnTo>
                    <a:pt x="6381" y="128"/>
                  </a:lnTo>
                  <a:lnTo>
                    <a:pt x="6381" y="153"/>
                  </a:lnTo>
                  <a:lnTo>
                    <a:pt x="6381" y="178"/>
                  </a:lnTo>
                  <a:lnTo>
                    <a:pt x="6381" y="202"/>
                  </a:lnTo>
                  <a:lnTo>
                    <a:pt x="6384" y="207"/>
                  </a:lnTo>
                  <a:lnTo>
                    <a:pt x="6391" y="212"/>
                  </a:lnTo>
                  <a:lnTo>
                    <a:pt x="6404" y="217"/>
                  </a:lnTo>
                  <a:lnTo>
                    <a:pt x="6422" y="222"/>
                  </a:lnTo>
                  <a:lnTo>
                    <a:pt x="6444" y="227"/>
                  </a:lnTo>
                  <a:lnTo>
                    <a:pt x="6469" y="232"/>
                  </a:lnTo>
                  <a:lnTo>
                    <a:pt x="6497" y="237"/>
                  </a:lnTo>
                  <a:lnTo>
                    <a:pt x="6530" y="243"/>
                  </a:lnTo>
                  <a:lnTo>
                    <a:pt x="6603" y="253"/>
                  </a:lnTo>
                  <a:lnTo>
                    <a:pt x="6686" y="263"/>
                  </a:lnTo>
                  <a:lnTo>
                    <a:pt x="6776" y="272"/>
                  </a:lnTo>
                  <a:lnTo>
                    <a:pt x="6871" y="281"/>
                  </a:lnTo>
                  <a:lnTo>
                    <a:pt x="6968" y="290"/>
                  </a:lnTo>
                  <a:lnTo>
                    <a:pt x="7063" y="297"/>
                  </a:lnTo>
                  <a:lnTo>
                    <a:pt x="7156" y="305"/>
                  </a:lnTo>
                  <a:lnTo>
                    <a:pt x="7244" y="311"/>
                  </a:lnTo>
                  <a:lnTo>
                    <a:pt x="7325" y="316"/>
                  </a:lnTo>
                  <a:lnTo>
                    <a:pt x="7395" y="320"/>
                  </a:lnTo>
                  <a:lnTo>
                    <a:pt x="7452" y="322"/>
                  </a:lnTo>
                  <a:lnTo>
                    <a:pt x="7493" y="323"/>
                  </a:lnTo>
                  <a:lnTo>
                    <a:pt x="7510" y="323"/>
                  </a:lnTo>
                  <a:lnTo>
                    <a:pt x="7527" y="322"/>
                  </a:lnTo>
                  <a:lnTo>
                    <a:pt x="7544" y="319"/>
                  </a:lnTo>
                  <a:lnTo>
                    <a:pt x="7562" y="316"/>
                  </a:lnTo>
                  <a:lnTo>
                    <a:pt x="7578" y="313"/>
                  </a:lnTo>
                  <a:lnTo>
                    <a:pt x="7596" y="308"/>
                  </a:lnTo>
                  <a:lnTo>
                    <a:pt x="7614" y="302"/>
                  </a:lnTo>
                  <a:lnTo>
                    <a:pt x="7632" y="296"/>
                  </a:lnTo>
                  <a:lnTo>
                    <a:pt x="7666" y="283"/>
                  </a:lnTo>
                  <a:lnTo>
                    <a:pt x="7702" y="267"/>
                  </a:lnTo>
                  <a:lnTo>
                    <a:pt x="7738" y="248"/>
                  </a:lnTo>
                  <a:lnTo>
                    <a:pt x="7772" y="226"/>
                  </a:lnTo>
                  <a:lnTo>
                    <a:pt x="7807" y="203"/>
                  </a:lnTo>
                  <a:lnTo>
                    <a:pt x="7840" y="178"/>
                  </a:lnTo>
                  <a:lnTo>
                    <a:pt x="7872" y="152"/>
                  </a:lnTo>
                  <a:lnTo>
                    <a:pt x="7902" y="124"/>
                  </a:lnTo>
                  <a:lnTo>
                    <a:pt x="7933" y="95"/>
                  </a:lnTo>
                  <a:lnTo>
                    <a:pt x="7961" y="64"/>
                  </a:lnTo>
                  <a:lnTo>
                    <a:pt x="7986" y="32"/>
                  </a:lnTo>
                  <a:lnTo>
                    <a:pt x="8012" y="0"/>
                  </a:lnTo>
                  <a:close/>
                  <a:moveTo>
                    <a:pt x="6101" y="0"/>
                  </a:moveTo>
                  <a:lnTo>
                    <a:pt x="4172" y="0"/>
                  </a:lnTo>
                  <a:lnTo>
                    <a:pt x="4173" y="14"/>
                  </a:lnTo>
                  <a:lnTo>
                    <a:pt x="4175" y="28"/>
                  </a:lnTo>
                  <a:lnTo>
                    <a:pt x="4179" y="44"/>
                  </a:lnTo>
                  <a:lnTo>
                    <a:pt x="4186" y="60"/>
                  </a:lnTo>
                  <a:lnTo>
                    <a:pt x="4192" y="76"/>
                  </a:lnTo>
                  <a:lnTo>
                    <a:pt x="4201" y="93"/>
                  </a:lnTo>
                  <a:lnTo>
                    <a:pt x="4210" y="110"/>
                  </a:lnTo>
                  <a:lnTo>
                    <a:pt x="4221" y="129"/>
                  </a:lnTo>
                  <a:lnTo>
                    <a:pt x="4234" y="148"/>
                  </a:lnTo>
                  <a:lnTo>
                    <a:pt x="4249" y="169"/>
                  </a:lnTo>
                  <a:lnTo>
                    <a:pt x="4267" y="190"/>
                  </a:lnTo>
                  <a:lnTo>
                    <a:pt x="4285" y="212"/>
                  </a:lnTo>
                  <a:lnTo>
                    <a:pt x="4306" y="234"/>
                  </a:lnTo>
                  <a:lnTo>
                    <a:pt x="4328" y="255"/>
                  </a:lnTo>
                  <a:lnTo>
                    <a:pt x="4351" y="278"/>
                  </a:lnTo>
                  <a:lnTo>
                    <a:pt x="4377" y="300"/>
                  </a:lnTo>
                  <a:lnTo>
                    <a:pt x="4402" y="323"/>
                  </a:lnTo>
                  <a:lnTo>
                    <a:pt x="4430" y="346"/>
                  </a:lnTo>
                  <a:lnTo>
                    <a:pt x="4460" y="367"/>
                  </a:lnTo>
                  <a:lnTo>
                    <a:pt x="4489" y="390"/>
                  </a:lnTo>
                  <a:lnTo>
                    <a:pt x="4520" y="412"/>
                  </a:lnTo>
                  <a:lnTo>
                    <a:pt x="4552" y="435"/>
                  </a:lnTo>
                  <a:lnTo>
                    <a:pt x="4583" y="457"/>
                  </a:lnTo>
                  <a:lnTo>
                    <a:pt x="4617" y="478"/>
                  </a:lnTo>
                  <a:lnTo>
                    <a:pt x="4650" y="499"/>
                  </a:lnTo>
                  <a:lnTo>
                    <a:pt x="4684" y="519"/>
                  </a:lnTo>
                  <a:lnTo>
                    <a:pt x="4719" y="540"/>
                  </a:lnTo>
                  <a:lnTo>
                    <a:pt x="4753" y="559"/>
                  </a:lnTo>
                  <a:lnTo>
                    <a:pt x="4787" y="578"/>
                  </a:lnTo>
                  <a:lnTo>
                    <a:pt x="4823" y="596"/>
                  </a:lnTo>
                  <a:lnTo>
                    <a:pt x="4858" y="613"/>
                  </a:lnTo>
                  <a:lnTo>
                    <a:pt x="4892" y="630"/>
                  </a:lnTo>
                  <a:lnTo>
                    <a:pt x="4928" y="645"/>
                  </a:lnTo>
                  <a:lnTo>
                    <a:pt x="4961" y="661"/>
                  </a:lnTo>
                  <a:lnTo>
                    <a:pt x="4995" y="673"/>
                  </a:lnTo>
                  <a:lnTo>
                    <a:pt x="5028" y="686"/>
                  </a:lnTo>
                  <a:lnTo>
                    <a:pt x="5062" y="698"/>
                  </a:lnTo>
                  <a:lnTo>
                    <a:pt x="5095" y="708"/>
                  </a:lnTo>
                  <a:lnTo>
                    <a:pt x="5125" y="717"/>
                  </a:lnTo>
                  <a:lnTo>
                    <a:pt x="5156" y="724"/>
                  </a:lnTo>
                  <a:lnTo>
                    <a:pt x="5192" y="726"/>
                  </a:lnTo>
                  <a:lnTo>
                    <a:pt x="5229" y="722"/>
                  </a:lnTo>
                  <a:lnTo>
                    <a:pt x="5268" y="717"/>
                  </a:lnTo>
                  <a:lnTo>
                    <a:pt x="5308" y="709"/>
                  </a:lnTo>
                  <a:lnTo>
                    <a:pt x="5348" y="698"/>
                  </a:lnTo>
                  <a:lnTo>
                    <a:pt x="5391" y="685"/>
                  </a:lnTo>
                  <a:lnTo>
                    <a:pt x="5433" y="668"/>
                  </a:lnTo>
                  <a:lnTo>
                    <a:pt x="5476" y="650"/>
                  </a:lnTo>
                  <a:lnTo>
                    <a:pt x="5519" y="631"/>
                  </a:lnTo>
                  <a:lnTo>
                    <a:pt x="5563" y="610"/>
                  </a:lnTo>
                  <a:lnTo>
                    <a:pt x="5606" y="587"/>
                  </a:lnTo>
                  <a:lnTo>
                    <a:pt x="5648" y="562"/>
                  </a:lnTo>
                  <a:lnTo>
                    <a:pt x="5690" y="537"/>
                  </a:lnTo>
                  <a:lnTo>
                    <a:pt x="5731" y="510"/>
                  </a:lnTo>
                  <a:lnTo>
                    <a:pt x="5772" y="482"/>
                  </a:lnTo>
                  <a:lnTo>
                    <a:pt x="5811" y="453"/>
                  </a:lnTo>
                  <a:lnTo>
                    <a:pt x="5848" y="424"/>
                  </a:lnTo>
                  <a:lnTo>
                    <a:pt x="5884" y="393"/>
                  </a:lnTo>
                  <a:lnTo>
                    <a:pt x="5918" y="362"/>
                  </a:lnTo>
                  <a:lnTo>
                    <a:pt x="5950" y="332"/>
                  </a:lnTo>
                  <a:lnTo>
                    <a:pt x="5981" y="301"/>
                  </a:lnTo>
                  <a:lnTo>
                    <a:pt x="6008" y="271"/>
                  </a:lnTo>
                  <a:lnTo>
                    <a:pt x="6032" y="240"/>
                  </a:lnTo>
                  <a:lnTo>
                    <a:pt x="6055" y="209"/>
                  </a:lnTo>
                  <a:lnTo>
                    <a:pt x="6073" y="180"/>
                  </a:lnTo>
                  <a:lnTo>
                    <a:pt x="6088" y="151"/>
                  </a:lnTo>
                  <a:lnTo>
                    <a:pt x="6101" y="123"/>
                  </a:lnTo>
                  <a:lnTo>
                    <a:pt x="6108" y="96"/>
                  </a:lnTo>
                  <a:lnTo>
                    <a:pt x="6113" y="70"/>
                  </a:lnTo>
                  <a:lnTo>
                    <a:pt x="6113" y="45"/>
                  </a:lnTo>
                  <a:lnTo>
                    <a:pt x="6110" y="22"/>
                  </a:lnTo>
                  <a:lnTo>
                    <a:pt x="6101" y="0"/>
                  </a:lnTo>
                  <a:close/>
                  <a:moveTo>
                    <a:pt x="3831" y="0"/>
                  </a:moveTo>
                  <a:lnTo>
                    <a:pt x="2243" y="0"/>
                  </a:lnTo>
                  <a:lnTo>
                    <a:pt x="2248" y="50"/>
                  </a:lnTo>
                  <a:lnTo>
                    <a:pt x="2254" y="95"/>
                  </a:lnTo>
                  <a:lnTo>
                    <a:pt x="2263" y="137"/>
                  </a:lnTo>
                  <a:lnTo>
                    <a:pt x="2273" y="174"/>
                  </a:lnTo>
                  <a:lnTo>
                    <a:pt x="2286" y="208"/>
                  </a:lnTo>
                  <a:lnTo>
                    <a:pt x="2301" y="237"/>
                  </a:lnTo>
                  <a:lnTo>
                    <a:pt x="2318" y="265"/>
                  </a:lnTo>
                  <a:lnTo>
                    <a:pt x="2337" y="288"/>
                  </a:lnTo>
                  <a:lnTo>
                    <a:pt x="2357" y="310"/>
                  </a:lnTo>
                  <a:lnTo>
                    <a:pt x="2380" y="328"/>
                  </a:lnTo>
                  <a:lnTo>
                    <a:pt x="2404" y="343"/>
                  </a:lnTo>
                  <a:lnTo>
                    <a:pt x="2431" y="356"/>
                  </a:lnTo>
                  <a:lnTo>
                    <a:pt x="2459" y="367"/>
                  </a:lnTo>
                  <a:lnTo>
                    <a:pt x="2490" y="376"/>
                  </a:lnTo>
                  <a:lnTo>
                    <a:pt x="2521" y="383"/>
                  </a:lnTo>
                  <a:lnTo>
                    <a:pt x="2555" y="388"/>
                  </a:lnTo>
                  <a:lnTo>
                    <a:pt x="2591" y="390"/>
                  </a:lnTo>
                  <a:lnTo>
                    <a:pt x="2628" y="393"/>
                  </a:lnTo>
                  <a:lnTo>
                    <a:pt x="2666" y="393"/>
                  </a:lnTo>
                  <a:lnTo>
                    <a:pt x="2707" y="393"/>
                  </a:lnTo>
                  <a:lnTo>
                    <a:pt x="2793" y="389"/>
                  </a:lnTo>
                  <a:lnTo>
                    <a:pt x="2885" y="383"/>
                  </a:lnTo>
                  <a:lnTo>
                    <a:pt x="2985" y="376"/>
                  </a:lnTo>
                  <a:lnTo>
                    <a:pt x="3090" y="370"/>
                  </a:lnTo>
                  <a:lnTo>
                    <a:pt x="3145" y="366"/>
                  </a:lnTo>
                  <a:lnTo>
                    <a:pt x="3201" y="365"/>
                  </a:lnTo>
                  <a:lnTo>
                    <a:pt x="3260" y="362"/>
                  </a:lnTo>
                  <a:lnTo>
                    <a:pt x="3319" y="362"/>
                  </a:lnTo>
                  <a:lnTo>
                    <a:pt x="3405" y="362"/>
                  </a:lnTo>
                  <a:lnTo>
                    <a:pt x="3490" y="362"/>
                  </a:lnTo>
                  <a:lnTo>
                    <a:pt x="3570" y="360"/>
                  </a:lnTo>
                  <a:lnTo>
                    <a:pt x="3648" y="357"/>
                  </a:lnTo>
                  <a:lnTo>
                    <a:pt x="3683" y="355"/>
                  </a:lnTo>
                  <a:lnTo>
                    <a:pt x="3719" y="351"/>
                  </a:lnTo>
                  <a:lnTo>
                    <a:pt x="3752" y="348"/>
                  </a:lnTo>
                  <a:lnTo>
                    <a:pt x="3784" y="343"/>
                  </a:lnTo>
                  <a:lnTo>
                    <a:pt x="3815" y="338"/>
                  </a:lnTo>
                  <a:lnTo>
                    <a:pt x="3841" y="332"/>
                  </a:lnTo>
                  <a:lnTo>
                    <a:pt x="3868" y="325"/>
                  </a:lnTo>
                  <a:lnTo>
                    <a:pt x="3891" y="318"/>
                  </a:lnTo>
                  <a:lnTo>
                    <a:pt x="3912" y="309"/>
                  </a:lnTo>
                  <a:lnTo>
                    <a:pt x="3931" y="299"/>
                  </a:lnTo>
                  <a:lnTo>
                    <a:pt x="3946" y="287"/>
                  </a:lnTo>
                  <a:lnTo>
                    <a:pt x="3959" y="274"/>
                  </a:lnTo>
                  <a:lnTo>
                    <a:pt x="3968" y="260"/>
                  </a:lnTo>
                  <a:lnTo>
                    <a:pt x="3974" y="245"/>
                  </a:lnTo>
                  <a:lnTo>
                    <a:pt x="3977" y="228"/>
                  </a:lnTo>
                  <a:lnTo>
                    <a:pt x="3977" y="209"/>
                  </a:lnTo>
                  <a:lnTo>
                    <a:pt x="3973" y="190"/>
                  </a:lnTo>
                  <a:lnTo>
                    <a:pt x="3965" y="169"/>
                  </a:lnTo>
                  <a:lnTo>
                    <a:pt x="3954" y="146"/>
                  </a:lnTo>
                  <a:lnTo>
                    <a:pt x="3937" y="120"/>
                  </a:lnTo>
                  <a:lnTo>
                    <a:pt x="3918" y="93"/>
                  </a:lnTo>
                  <a:lnTo>
                    <a:pt x="3894" y="64"/>
                  </a:lnTo>
                  <a:lnTo>
                    <a:pt x="3864" y="33"/>
                  </a:lnTo>
                  <a:lnTo>
                    <a:pt x="3831" y="0"/>
                  </a:lnTo>
                  <a:close/>
                  <a:moveTo>
                    <a:pt x="1971" y="0"/>
                  </a:moveTo>
                  <a:lnTo>
                    <a:pt x="0" y="0"/>
                  </a:lnTo>
                  <a:lnTo>
                    <a:pt x="38" y="26"/>
                  </a:lnTo>
                  <a:lnTo>
                    <a:pt x="79" y="53"/>
                  </a:lnTo>
                  <a:lnTo>
                    <a:pt x="122" y="78"/>
                  </a:lnTo>
                  <a:lnTo>
                    <a:pt x="167" y="102"/>
                  </a:lnTo>
                  <a:lnTo>
                    <a:pt x="213" y="127"/>
                  </a:lnTo>
                  <a:lnTo>
                    <a:pt x="259" y="151"/>
                  </a:lnTo>
                  <a:lnTo>
                    <a:pt x="305" y="172"/>
                  </a:lnTo>
                  <a:lnTo>
                    <a:pt x="350" y="193"/>
                  </a:lnTo>
                  <a:lnTo>
                    <a:pt x="394" y="212"/>
                  </a:lnTo>
                  <a:lnTo>
                    <a:pt x="435" y="230"/>
                  </a:lnTo>
                  <a:lnTo>
                    <a:pt x="473" y="245"/>
                  </a:lnTo>
                  <a:lnTo>
                    <a:pt x="507" y="258"/>
                  </a:lnTo>
                  <a:lnTo>
                    <a:pt x="538" y="268"/>
                  </a:lnTo>
                  <a:lnTo>
                    <a:pt x="562" y="276"/>
                  </a:lnTo>
                  <a:lnTo>
                    <a:pt x="583" y="281"/>
                  </a:lnTo>
                  <a:lnTo>
                    <a:pt x="595" y="282"/>
                  </a:lnTo>
                  <a:lnTo>
                    <a:pt x="644" y="283"/>
                  </a:lnTo>
                  <a:lnTo>
                    <a:pt x="710" y="285"/>
                  </a:lnTo>
                  <a:lnTo>
                    <a:pt x="792" y="286"/>
                  </a:lnTo>
                  <a:lnTo>
                    <a:pt x="883" y="287"/>
                  </a:lnTo>
                  <a:lnTo>
                    <a:pt x="985" y="290"/>
                  </a:lnTo>
                  <a:lnTo>
                    <a:pt x="1094" y="291"/>
                  </a:lnTo>
                  <a:lnTo>
                    <a:pt x="1206" y="291"/>
                  </a:lnTo>
                  <a:lnTo>
                    <a:pt x="1318" y="291"/>
                  </a:lnTo>
                  <a:lnTo>
                    <a:pt x="1430" y="291"/>
                  </a:lnTo>
                  <a:lnTo>
                    <a:pt x="1536" y="288"/>
                  </a:lnTo>
                  <a:lnTo>
                    <a:pt x="1637" y="285"/>
                  </a:lnTo>
                  <a:lnTo>
                    <a:pt x="1726" y="278"/>
                  </a:lnTo>
                  <a:lnTo>
                    <a:pt x="1767" y="274"/>
                  </a:lnTo>
                  <a:lnTo>
                    <a:pt x="1804" y="271"/>
                  </a:lnTo>
                  <a:lnTo>
                    <a:pt x="1837" y="265"/>
                  </a:lnTo>
                  <a:lnTo>
                    <a:pt x="1865" y="260"/>
                  </a:lnTo>
                  <a:lnTo>
                    <a:pt x="1889" y="254"/>
                  </a:lnTo>
                  <a:lnTo>
                    <a:pt x="1910" y="248"/>
                  </a:lnTo>
                  <a:lnTo>
                    <a:pt x="1924" y="240"/>
                  </a:lnTo>
                  <a:lnTo>
                    <a:pt x="1933" y="232"/>
                  </a:lnTo>
                  <a:lnTo>
                    <a:pt x="1945" y="217"/>
                  </a:lnTo>
                  <a:lnTo>
                    <a:pt x="1954" y="200"/>
                  </a:lnTo>
                  <a:lnTo>
                    <a:pt x="1963" y="185"/>
                  </a:lnTo>
                  <a:lnTo>
                    <a:pt x="1970" y="170"/>
                  </a:lnTo>
                  <a:lnTo>
                    <a:pt x="1975" y="156"/>
                  </a:lnTo>
                  <a:lnTo>
                    <a:pt x="1979" y="141"/>
                  </a:lnTo>
                  <a:lnTo>
                    <a:pt x="1981" y="127"/>
                  </a:lnTo>
                  <a:lnTo>
                    <a:pt x="1982" y="112"/>
                  </a:lnTo>
                  <a:lnTo>
                    <a:pt x="1982" y="98"/>
                  </a:lnTo>
                  <a:lnTo>
                    <a:pt x="1982" y="83"/>
                  </a:lnTo>
                  <a:lnTo>
                    <a:pt x="1981" y="70"/>
                  </a:lnTo>
                  <a:lnTo>
                    <a:pt x="1980" y="56"/>
                  </a:lnTo>
                  <a:lnTo>
                    <a:pt x="1976" y="28"/>
                  </a:lnTo>
                  <a:lnTo>
                    <a:pt x="197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1" name="Freeform 13"/>
            <p:cNvSpPr>
              <a:spLocks/>
            </p:cNvSpPr>
            <p:nvPr/>
          </p:nvSpPr>
          <p:spPr bwMode="auto">
            <a:xfrm>
              <a:off x="514350" y="2627313"/>
              <a:ext cx="711200" cy="501650"/>
            </a:xfrm>
            <a:custGeom>
              <a:avLst/>
              <a:gdLst>
                <a:gd name="T0" fmla="*/ 28 w 1793"/>
                <a:gd name="T1" fmla="*/ 373 h 1267"/>
                <a:gd name="T2" fmla="*/ 9 w 1793"/>
                <a:gd name="T3" fmla="*/ 417 h 1267"/>
                <a:gd name="T4" fmla="*/ 0 w 1793"/>
                <a:gd name="T5" fmla="*/ 866 h 1267"/>
                <a:gd name="T6" fmla="*/ 70 w 1793"/>
                <a:gd name="T7" fmla="*/ 974 h 1267"/>
                <a:gd name="T8" fmla="*/ 167 w 1793"/>
                <a:gd name="T9" fmla="*/ 1066 h 1267"/>
                <a:gd name="T10" fmla="*/ 286 w 1793"/>
                <a:gd name="T11" fmla="*/ 1141 h 1267"/>
                <a:gd name="T12" fmla="*/ 423 w 1793"/>
                <a:gd name="T13" fmla="*/ 1200 h 1267"/>
                <a:gd name="T14" fmla="*/ 572 w 1793"/>
                <a:gd name="T15" fmla="*/ 1239 h 1267"/>
                <a:gd name="T16" fmla="*/ 732 w 1793"/>
                <a:gd name="T17" fmla="*/ 1262 h 1267"/>
                <a:gd name="T18" fmla="*/ 895 w 1793"/>
                <a:gd name="T19" fmla="*/ 1267 h 1267"/>
                <a:gd name="T20" fmla="*/ 1057 w 1793"/>
                <a:gd name="T21" fmla="*/ 1252 h 1267"/>
                <a:gd name="T22" fmla="*/ 1214 w 1793"/>
                <a:gd name="T23" fmla="*/ 1219 h 1267"/>
                <a:gd name="T24" fmla="*/ 1360 w 1793"/>
                <a:gd name="T25" fmla="*/ 1165 h 1267"/>
                <a:gd name="T26" fmla="*/ 1494 w 1793"/>
                <a:gd name="T27" fmla="*/ 1093 h 1267"/>
                <a:gd name="T28" fmla="*/ 1608 w 1793"/>
                <a:gd name="T29" fmla="*/ 998 h 1267"/>
                <a:gd name="T30" fmla="*/ 1698 w 1793"/>
                <a:gd name="T31" fmla="*/ 885 h 1267"/>
                <a:gd name="T32" fmla="*/ 1761 w 1793"/>
                <a:gd name="T33" fmla="*/ 749 h 1267"/>
                <a:gd name="T34" fmla="*/ 1791 w 1793"/>
                <a:gd name="T35" fmla="*/ 592 h 1267"/>
                <a:gd name="T36" fmla="*/ 1785 w 1793"/>
                <a:gd name="T37" fmla="*/ 412 h 1267"/>
                <a:gd name="T38" fmla="*/ 1754 w 1793"/>
                <a:gd name="T39" fmla="*/ 327 h 1267"/>
                <a:gd name="T40" fmla="*/ 1691 w 1793"/>
                <a:gd name="T41" fmla="*/ 249 h 1267"/>
                <a:gd name="T42" fmla="*/ 1600 w 1793"/>
                <a:gd name="T43" fmla="*/ 183 h 1267"/>
                <a:gd name="T44" fmla="*/ 1487 w 1793"/>
                <a:gd name="T45" fmla="*/ 125 h 1267"/>
                <a:gd name="T46" fmla="*/ 1355 w 1793"/>
                <a:gd name="T47" fmla="*/ 78 h 1267"/>
                <a:gd name="T48" fmla="*/ 1210 w 1793"/>
                <a:gd name="T49" fmla="*/ 42 h 1267"/>
                <a:gd name="T50" fmla="*/ 1056 w 1793"/>
                <a:gd name="T51" fmla="*/ 17 h 1267"/>
                <a:gd name="T52" fmla="*/ 898 w 1793"/>
                <a:gd name="T53" fmla="*/ 3 h 1267"/>
                <a:gd name="T54" fmla="*/ 740 w 1793"/>
                <a:gd name="T55" fmla="*/ 2 h 1267"/>
                <a:gd name="T56" fmla="*/ 587 w 1793"/>
                <a:gd name="T57" fmla="*/ 12 h 1267"/>
                <a:gd name="T58" fmla="*/ 444 w 1793"/>
                <a:gd name="T59" fmla="*/ 35 h 1267"/>
                <a:gd name="T60" fmla="*/ 315 w 1793"/>
                <a:gd name="T61" fmla="*/ 70 h 1267"/>
                <a:gd name="T62" fmla="*/ 207 w 1793"/>
                <a:gd name="T63" fmla="*/ 120 h 1267"/>
                <a:gd name="T64" fmla="*/ 120 w 1793"/>
                <a:gd name="T65" fmla="*/ 183 h 1267"/>
                <a:gd name="T66" fmla="*/ 64 w 1793"/>
                <a:gd name="T67" fmla="*/ 259 h 1267"/>
                <a:gd name="T68" fmla="*/ 40 w 1793"/>
                <a:gd name="T69" fmla="*/ 35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3" h="1267">
                  <a:moveTo>
                    <a:pt x="40" y="350"/>
                  </a:moveTo>
                  <a:lnTo>
                    <a:pt x="28" y="373"/>
                  </a:lnTo>
                  <a:lnTo>
                    <a:pt x="18" y="396"/>
                  </a:lnTo>
                  <a:lnTo>
                    <a:pt x="9" y="417"/>
                  </a:lnTo>
                  <a:lnTo>
                    <a:pt x="0" y="439"/>
                  </a:lnTo>
                  <a:lnTo>
                    <a:pt x="0" y="866"/>
                  </a:lnTo>
                  <a:lnTo>
                    <a:pt x="32" y="922"/>
                  </a:lnTo>
                  <a:lnTo>
                    <a:pt x="70" y="974"/>
                  </a:lnTo>
                  <a:lnTo>
                    <a:pt x="115" y="1023"/>
                  </a:lnTo>
                  <a:lnTo>
                    <a:pt x="167" y="1066"/>
                  </a:lnTo>
                  <a:lnTo>
                    <a:pt x="224" y="1106"/>
                  </a:lnTo>
                  <a:lnTo>
                    <a:pt x="286" y="1141"/>
                  </a:lnTo>
                  <a:lnTo>
                    <a:pt x="353" y="1173"/>
                  </a:lnTo>
                  <a:lnTo>
                    <a:pt x="423" y="1200"/>
                  </a:lnTo>
                  <a:lnTo>
                    <a:pt x="497" y="1222"/>
                  </a:lnTo>
                  <a:lnTo>
                    <a:pt x="572" y="1239"/>
                  </a:lnTo>
                  <a:lnTo>
                    <a:pt x="652" y="1253"/>
                  </a:lnTo>
                  <a:lnTo>
                    <a:pt x="732" y="1262"/>
                  </a:lnTo>
                  <a:lnTo>
                    <a:pt x="813" y="1267"/>
                  </a:lnTo>
                  <a:lnTo>
                    <a:pt x="895" y="1267"/>
                  </a:lnTo>
                  <a:lnTo>
                    <a:pt x="975" y="1262"/>
                  </a:lnTo>
                  <a:lnTo>
                    <a:pt x="1057" y="1252"/>
                  </a:lnTo>
                  <a:lnTo>
                    <a:pt x="1136" y="1238"/>
                  </a:lnTo>
                  <a:lnTo>
                    <a:pt x="1214" y="1219"/>
                  </a:lnTo>
                  <a:lnTo>
                    <a:pt x="1289" y="1195"/>
                  </a:lnTo>
                  <a:lnTo>
                    <a:pt x="1360" y="1165"/>
                  </a:lnTo>
                  <a:lnTo>
                    <a:pt x="1429" y="1131"/>
                  </a:lnTo>
                  <a:lnTo>
                    <a:pt x="1494" y="1093"/>
                  </a:lnTo>
                  <a:lnTo>
                    <a:pt x="1553" y="1048"/>
                  </a:lnTo>
                  <a:lnTo>
                    <a:pt x="1608" y="998"/>
                  </a:lnTo>
                  <a:lnTo>
                    <a:pt x="1656" y="944"/>
                  </a:lnTo>
                  <a:lnTo>
                    <a:pt x="1698" y="885"/>
                  </a:lnTo>
                  <a:lnTo>
                    <a:pt x="1734" y="819"/>
                  </a:lnTo>
                  <a:lnTo>
                    <a:pt x="1761" y="749"/>
                  </a:lnTo>
                  <a:lnTo>
                    <a:pt x="1781" y="673"/>
                  </a:lnTo>
                  <a:lnTo>
                    <a:pt x="1791" y="592"/>
                  </a:lnTo>
                  <a:lnTo>
                    <a:pt x="1793" y="505"/>
                  </a:lnTo>
                  <a:lnTo>
                    <a:pt x="1785" y="412"/>
                  </a:lnTo>
                  <a:lnTo>
                    <a:pt x="1774" y="369"/>
                  </a:lnTo>
                  <a:lnTo>
                    <a:pt x="1754" y="327"/>
                  </a:lnTo>
                  <a:lnTo>
                    <a:pt x="1726" y="287"/>
                  </a:lnTo>
                  <a:lnTo>
                    <a:pt x="1691" y="249"/>
                  </a:lnTo>
                  <a:lnTo>
                    <a:pt x="1649" y="214"/>
                  </a:lnTo>
                  <a:lnTo>
                    <a:pt x="1600" y="183"/>
                  </a:lnTo>
                  <a:lnTo>
                    <a:pt x="1547" y="152"/>
                  </a:lnTo>
                  <a:lnTo>
                    <a:pt x="1487" y="125"/>
                  </a:lnTo>
                  <a:lnTo>
                    <a:pt x="1423" y="100"/>
                  </a:lnTo>
                  <a:lnTo>
                    <a:pt x="1355" y="78"/>
                  </a:lnTo>
                  <a:lnTo>
                    <a:pt x="1284" y="59"/>
                  </a:lnTo>
                  <a:lnTo>
                    <a:pt x="1210" y="42"/>
                  </a:lnTo>
                  <a:lnTo>
                    <a:pt x="1133" y="28"/>
                  </a:lnTo>
                  <a:lnTo>
                    <a:pt x="1056" y="17"/>
                  </a:lnTo>
                  <a:lnTo>
                    <a:pt x="977" y="8"/>
                  </a:lnTo>
                  <a:lnTo>
                    <a:pt x="898" y="3"/>
                  </a:lnTo>
                  <a:lnTo>
                    <a:pt x="819" y="0"/>
                  </a:lnTo>
                  <a:lnTo>
                    <a:pt x="740" y="2"/>
                  </a:lnTo>
                  <a:lnTo>
                    <a:pt x="663" y="5"/>
                  </a:lnTo>
                  <a:lnTo>
                    <a:pt x="587" y="12"/>
                  </a:lnTo>
                  <a:lnTo>
                    <a:pt x="514" y="22"/>
                  </a:lnTo>
                  <a:lnTo>
                    <a:pt x="444" y="35"/>
                  </a:lnTo>
                  <a:lnTo>
                    <a:pt x="377" y="51"/>
                  </a:lnTo>
                  <a:lnTo>
                    <a:pt x="315" y="70"/>
                  </a:lnTo>
                  <a:lnTo>
                    <a:pt x="258" y="93"/>
                  </a:lnTo>
                  <a:lnTo>
                    <a:pt x="207" y="120"/>
                  </a:lnTo>
                  <a:lnTo>
                    <a:pt x="159" y="149"/>
                  </a:lnTo>
                  <a:lnTo>
                    <a:pt x="120" y="183"/>
                  </a:lnTo>
                  <a:lnTo>
                    <a:pt x="88" y="218"/>
                  </a:lnTo>
                  <a:lnTo>
                    <a:pt x="64" y="259"/>
                  </a:lnTo>
                  <a:lnTo>
                    <a:pt x="47" y="302"/>
                  </a:lnTo>
                  <a:lnTo>
                    <a:pt x="40" y="35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2" name="Freeform 14"/>
            <p:cNvSpPr>
              <a:spLocks/>
            </p:cNvSpPr>
            <p:nvPr/>
          </p:nvSpPr>
          <p:spPr bwMode="auto">
            <a:xfrm>
              <a:off x="1185863" y="2528888"/>
              <a:ext cx="777875" cy="550862"/>
            </a:xfrm>
            <a:custGeom>
              <a:avLst/>
              <a:gdLst>
                <a:gd name="T0" fmla="*/ 135 w 1959"/>
                <a:gd name="T1" fmla="*/ 312 h 1386"/>
                <a:gd name="T2" fmla="*/ 251 w 1959"/>
                <a:gd name="T3" fmla="*/ 414 h 1386"/>
                <a:gd name="T4" fmla="*/ 324 w 1959"/>
                <a:gd name="T5" fmla="*/ 512 h 1386"/>
                <a:gd name="T6" fmla="*/ 362 w 1959"/>
                <a:gd name="T7" fmla="*/ 609 h 1386"/>
                <a:gd name="T8" fmla="*/ 373 w 1959"/>
                <a:gd name="T9" fmla="*/ 703 h 1386"/>
                <a:gd name="T10" fmla="*/ 361 w 1959"/>
                <a:gd name="T11" fmla="*/ 799 h 1386"/>
                <a:gd name="T12" fmla="*/ 336 w 1959"/>
                <a:gd name="T13" fmla="*/ 898 h 1386"/>
                <a:gd name="T14" fmla="*/ 282 w 1959"/>
                <a:gd name="T15" fmla="*/ 1073 h 1386"/>
                <a:gd name="T16" fmla="*/ 254 w 1959"/>
                <a:gd name="T17" fmla="*/ 1186 h 1386"/>
                <a:gd name="T18" fmla="*/ 239 w 1959"/>
                <a:gd name="T19" fmla="*/ 1309 h 1386"/>
                <a:gd name="T20" fmla="*/ 250 w 1959"/>
                <a:gd name="T21" fmla="*/ 1365 h 1386"/>
                <a:gd name="T22" fmla="*/ 313 w 1959"/>
                <a:gd name="T23" fmla="*/ 1378 h 1386"/>
                <a:gd name="T24" fmla="*/ 418 w 1959"/>
                <a:gd name="T25" fmla="*/ 1384 h 1386"/>
                <a:gd name="T26" fmla="*/ 722 w 1959"/>
                <a:gd name="T27" fmla="*/ 1384 h 1386"/>
                <a:gd name="T28" fmla="*/ 1076 w 1959"/>
                <a:gd name="T29" fmla="*/ 1372 h 1386"/>
                <a:gd name="T30" fmla="*/ 1404 w 1959"/>
                <a:gd name="T31" fmla="*/ 1358 h 1386"/>
                <a:gd name="T32" fmla="*/ 1625 w 1959"/>
                <a:gd name="T33" fmla="*/ 1352 h 1386"/>
                <a:gd name="T34" fmla="*/ 1752 w 1959"/>
                <a:gd name="T35" fmla="*/ 1343 h 1386"/>
                <a:gd name="T36" fmla="*/ 1845 w 1959"/>
                <a:gd name="T37" fmla="*/ 1321 h 1386"/>
                <a:gd name="T38" fmla="*/ 1908 w 1959"/>
                <a:gd name="T39" fmla="*/ 1286 h 1386"/>
                <a:gd name="T40" fmla="*/ 1943 w 1959"/>
                <a:gd name="T41" fmla="*/ 1241 h 1386"/>
                <a:gd name="T42" fmla="*/ 1959 w 1959"/>
                <a:gd name="T43" fmla="*/ 1189 h 1386"/>
                <a:gd name="T44" fmla="*/ 1954 w 1959"/>
                <a:gd name="T45" fmla="*/ 1133 h 1386"/>
                <a:gd name="T46" fmla="*/ 1936 w 1959"/>
                <a:gd name="T47" fmla="*/ 1073 h 1386"/>
                <a:gd name="T48" fmla="*/ 1908 w 1959"/>
                <a:gd name="T49" fmla="*/ 1014 h 1386"/>
                <a:gd name="T50" fmla="*/ 1835 w 1959"/>
                <a:gd name="T51" fmla="*/ 905 h 1386"/>
                <a:gd name="T52" fmla="*/ 1808 w 1959"/>
                <a:gd name="T53" fmla="*/ 850 h 1386"/>
                <a:gd name="T54" fmla="*/ 1825 w 1959"/>
                <a:gd name="T55" fmla="*/ 747 h 1386"/>
                <a:gd name="T56" fmla="*/ 1877 w 1959"/>
                <a:gd name="T57" fmla="*/ 503 h 1386"/>
                <a:gd name="T58" fmla="*/ 1901 w 1959"/>
                <a:gd name="T59" fmla="*/ 367 h 1386"/>
                <a:gd name="T60" fmla="*/ 1914 w 1959"/>
                <a:gd name="T61" fmla="*/ 237 h 1386"/>
                <a:gd name="T62" fmla="*/ 1911 w 1959"/>
                <a:gd name="T63" fmla="*/ 125 h 1386"/>
                <a:gd name="T64" fmla="*/ 1883 w 1959"/>
                <a:gd name="T65" fmla="*/ 42 h 1386"/>
                <a:gd name="T66" fmla="*/ 1826 w 1959"/>
                <a:gd name="T67" fmla="*/ 2 h 1386"/>
                <a:gd name="T68" fmla="*/ 1732 w 1959"/>
                <a:gd name="T69" fmla="*/ 15 h 1386"/>
                <a:gd name="T70" fmla="*/ 1630 w 1959"/>
                <a:gd name="T71" fmla="*/ 68 h 1386"/>
                <a:gd name="T72" fmla="*/ 1567 w 1959"/>
                <a:gd name="T73" fmla="*/ 86 h 1386"/>
                <a:gd name="T74" fmla="*/ 1480 w 1959"/>
                <a:gd name="T75" fmla="*/ 98 h 1386"/>
                <a:gd name="T76" fmla="*/ 1299 w 1959"/>
                <a:gd name="T77" fmla="*/ 104 h 1386"/>
                <a:gd name="T78" fmla="*/ 1047 w 1959"/>
                <a:gd name="T79" fmla="*/ 96 h 1386"/>
                <a:gd name="T80" fmla="*/ 795 w 1959"/>
                <a:gd name="T81" fmla="*/ 84 h 1386"/>
                <a:gd name="T82" fmla="*/ 583 w 1959"/>
                <a:gd name="T83" fmla="*/ 74 h 1386"/>
                <a:gd name="T84" fmla="*/ 482 w 1959"/>
                <a:gd name="T85" fmla="*/ 75 h 1386"/>
                <a:gd name="T86" fmla="*/ 384 w 1959"/>
                <a:gd name="T87" fmla="*/ 88 h 1386"/>
                <a:gd name="T88" fmla="*/ 231 w 1959"/>
                <a:gd name="T89" fmla="*/ 123 h 1386"/>
                <a:gd name="T90" fmla="*/ 98 w 1959"/>
                <a:gd name="T91" fmla="*/ 168 h 1386"/>
                <a:gd name="T92" fmla="*/ 35 w 1959"/>
                <a:gd name="T93" fmla="*/ 196 h 1386"/>
                <a:gd name="T94" fmla="*/ 8 w 1959"/>
                <a:gd name="T95" fmla="*/ 215 h 1386"/>
                <a:gd name="T96" fmla="*/ 0 w 1959"/>
                <a:gd name="T97" fmla="*/ 230 h 1386"/>
                <a:gd name="T98" fmla="*/ 18 w 1959"/>
                <a:gd name="T99" fmla="*/ 239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9" h="1386">
                  <a:moveTo>
                    <a:pt x="30" y="241"/>
                  </a:moveTo>
                  <a:lnTo>
                    <a:pt x="86" y="277"/>
                  </a:lnTo>
                  <a:lnTo>
                    <a:pt x="135" y="312"/>
                  </a:lnTo>
                  <a:lnTo>
                    <a:pt x="179" y="346"/>
                  </a:lnTo>
                  <a:lnTo>
                    <a:pt x="217" y="381"/>
                  </a:lnTo>
                  <a:lnTo>
                    <a:pt x="251" y="414"/>
                  </a:lnTo>
                  <a:lnTo>
                    <a:pt x="279" y="447"/>
                  </a:lnTo>
                  <a:lnTo>
                    <a:pt x="305" y="480"/>
                  </a:lnTo>
                  <a:lnTo>
                    <a:pt x="324" y="512"/>
                  </a:lnTo>
                  <a:lnTo>
                    <a:pt x="341" y="545"/>
                  </a:lnTo>
                  <a:lnTo>
                    <a:pt x="353" y="577"/>
                  </a:lnTo>
                  <a:lnTo>
                    <a:pt x="362" y="609"/>
                  </a:lnTo>
                  <a:lnTo>
                    <a:pt x="369" y="640"/>
                  </a:lnTo>
                  <a:lnTo>
                    <a:pt x="371" y="671"/>
                  </a:lnTo>
                  <a:lnTo>
                    <a:pt x="373" y="703"/>
                  </a:lnTo>
                  <a:lnTo>
                    <a:pt x="370" y="735"/>
                  </a:lnTo>
                  <a:lnTo>
                    <a:pt x="366" y="767"/>
                  </a:lnTo>
                  <a:lnTo>
                    <a:pt x="361" y="799"/>
                  </a:lnTo>
                  <a:lnTo>
                    <a:pt x="353" y="832"/>
                  </a:lnTo>
                  <a:lnTo>
                    <a:pt x="344" y="865"/>
                  </a:lnTo>
                  <a:lnTo>
                    <a:pt x="336" y="898"/>
                  </a:lnTo>
                  <a:lnTo>
                    <a:pt x="314" y="966"/>
                  </a:lnTo>
                  <a:lnTo>
                    <a:pt x="292" y="1036"/>
                  </a:lnTo>
                  <a:lnTo>
                    <a:pt x="282" y="1073"/>
                  </a:lnTo>
                  <a:lnTo>
                    <a:pt x="272" y="1110"/>
                  </a:lnTo>
                  <a:lnTo>
                    <a:pt x="262" y="1148"/>
                  </a:lnTo>
                  <a:lnTo>
                    <a:pt x="254" y="1186"/>
                  </a:lnTo>
                  <a:lnTo>
                    <a:pt x="246" y="1226"/>
                  </a:lnTo>
                  <a:lnTo>
                    <a:pt x="241" y="1267"/>
                  </a:lnTo>
                  <a:lnTo>
                    <a:pt x="239" y="1309"/>
                  </a:lnTo>
                  <a:lnTo>
                    <a:pt x="237" y="1352"/>
                  </a:lnTo>
                  <a:lnTo>
                    <a:pt x="240" y="1358"/>
                  </a:lnTo>
                  <a:lnTo>
                    <a:pt x="250" y="1365"/>
                  </a:lnTo>
                  <a:lnTo>
                    <a:pt x="265" y="1370"/>
                  </a:lnTo>
                  <a:lnTo>
                    <a:pt x="287" y="1374"/>
                  </a:lnTo>
                  <a:lnTo>
                    <a:pt x="313" y="1378"/>
                  </a:lnTo>
                  <a:lnTo>
                    <a:pt x="344" y="1380"/>
                  </a:lnTo>
                  <a:lnTo>
                    <a:pt x="379" y="1383"/>
                  </a:lnTo>
                  <a:lnTo>
                    <a:pt x="418" y="1384"/>
                  </a:lnTo>
                  <a:lnTo>
                    <a:pt x="509" y="1386"/>
                  </a:lnTo>
                  <a:lnTo>
                    <a:pt x="611" y="1385"/>
                  </a:lnTo>
                  <a:lnTo>
                    <a:pt x="722" y="1384"/>
                  </a:lnTo>
                  <a:lnTo>
                    <a:pt x="838" y="1380"/>
                  </a:lnTo>
                  <a:lnTo>
                    <a:pt x="958" y="1376"/>
                  </a:lnTo>
                  <a:lnTo>
                    <a:pt x="1076" y="1372"/>
                  </a:lnTo>
                  <a:lnTo>
                    <a:pt x="1192" y="1367"/>
                  </a:lnTo>
                  <a:lnTo>
                    <a:pt x="1303" y="1362"/>
                  </a:lnTo>
                  <a:lnTo>
                    <a:pt x="1404" y="1358"/>
                  </a:lnTo>
                  <a:lnTo>
                    <a:pt x="1493" y="1355"/>
                  </a:lnTo>
                  <a:lnTo>
                    <a:pt x="1568" y="1352"/>
                  </a:lnTo>
                  <a:lnTo>
                    <a:pt x="1625" y="1352"/>
                  </a:lnTo>
                  <a:lnTo>
                    <a:pt x="1672" y="1351"/>
                  </a:lnTo>
                  <a:lnTo>
                    <a:pt x="1714" y="1348"/>
                  </a:lnTo>
                  <a:lnTo>
                    <a:pt x="1752" y="1343"/>
                  </a:lnTo>
                  <a:lnTo>
                    <a:pt x="1786" y="1338"/>
                  </a:lnTo>
                  <a:lnTo>
                    <a:pt x="1817" y="1330"/>
                  </a:lnTo>
                  <a:lnTo>
                    <a:pt x="1845" y="1321"/>
                  </a:lnTo>
                  <a:lnTo>
                    <a:pt x="1869" y="1310"/>
                  </a:lnTo>
                  <a:lnTo>
                    <a:pt x="1890" y="1299"/>
                  </a:lnTo>
                  <a:lnTo>
                    <a:pt x="1908" y="1286"/>
                  </a:lnTo>
                  <a:lnTo>
                    <a:pt x="1923" y="1272"/>
                  </a:lnTo>
                  <a:lnTo>
                    <a:pt x="1934" y="1258"/>
                  </a:lnTo>
                  <a:lnTo>
                    <a:pt x="1943" y="1241"/>
                  </a:lnTo>
                  <a:lnTo>
                    <a:pt x="1951" y="1225"/>
                  </a:lnTo>
                  <a:lnTo>
                    <a:pt x="1956" y="1207"/>
                  </a:lnTo>
                  <a:lnTo>
                    <a:pt x="1959" y="1189"/>
                  </a:lnTo>
                  <a:lnTo>
                    <a:pt x="1959" y="1171"/>
                  </a:lnTo>
                  <a:lnTo>
                    <a:pt x="1957" y="1152"/>
                  </a:lnTo>
                  <a:lnTo>
                    <a:pt x="1954" y="1133"/>
                  </a:lnTo>
                  <a:lnTo>
                    <a:pt x="1950" y="1112"/>
                  </a:lnTo>
                  <a:lnTo>
                    <a:pt x="1943" y="1093"/>
                  </a:lnTo>
                  <a:lnTo>
                    <a:pt x="1936" y="1073"/>
                  </a:lnTo>
                  <a:lnTo>
                    <a:pt x="1927" y="1054"/>
                  </a:lnTo>
                  <a:lnTo>
                    <a:pt x="1918" y="1033"/>
                  </a:lnTo>
                  <a:lnTo>
                    <a:pt x="1908" y="1014"/>
                  </a:lnTo>
                  <a:lnTo>
                    <a:pt x="1885" y="976"/>
                  </a:lnTo>
                  <a:lnTo>
                    <a:pt x="1860" y="939"/>
                  </a:lnTo>
                  <a:lnTo>
                    <a:pt x="1835" y="905"/>
                  </a:lnTo>
                  <a:lnTo>
                    <a:pt x="1811" y="874"/>
                  </a:lnTo>
                  <a:lnTo>
                    <a:pt x="1808" y="865"/>
                  </a:lnTo>
                  <a:lnTo>
                    <a:pt x="1808" y="850"/>
                  </a:lnTo>
                  <a:lnTo>
                    <a:pt x="1809" y="831"/>
                  </a:lnTo>
                  <a:lnTo>
                    <a:pt x="1813" y="806"/>
                  </a:lnTo>
                  <a:lnTo>
                    <a:pt x="1825" y="747"/>
                  </a:lnTo>
                  <a:lnTo>
                    <a:pt x="1840" y="674"/>
                  </a:lnTo>
                  <a:lnTo>
                    <a:pt x="1859" y="591"/>
                  </a:lnTo>
                  <a:lnTo>
                    <a:pt x="1877" y="503"/>
                  </a:lnTo>
                  <a:lnTo>
                    <a:pt x="1886" y="457"/>
                  </a:lnTo>
                  <a:lnTo>
                    <a:pt x="1894" y="411"/>
                  </a:lnTo>
                  <a:lnTo>
                    <a:pt x="1901" y="367"/>
                  </a:lnTo>
                  <a:lnTo>
                    <a:pt x="1906" y="322"/>
                  </a:lnTo>
                  <a:lnTo>
                    <a:pt x="1911" y="277"/>
                  </a:lnTo>
                  <a:lnTo>
                    <a:pt x="1914" y="237"/>
                  </a:lnTo>
                  <a:lnTo>
                    <a:pt x="1915" y="196"/>
                  </a:lnTo>
                  <a:lnTo>
                    <a:pt x="1914" y="159"/>
                  </a:lnTo>
                  <a:lnTo>
                    <a:pt x="1911" y="125"/>
                  </a:lnTo>
                  <a:lnTo>
                    <a:pt x="1905" y="93"/>
                  </a:lnTo>
                  <a:lnTo>
                    <a:pt x="1896" y="65"/>
                  </a:lnTo>
                  <a:lnTo>
                    <a:pt x="1883" y="42"/>
                  </a:lnTo>
                  <a:lnTo>
                    <a:pt x="1868" y="24"/>
                  </a:lnTo>
                  <a:lnTo>
                    <a:pt x="1849" y="10"/>
                  </a:lnTo>
                  <a:lnTo>
                    <a:pt x="1826" y="2"/>
                  </a:lnTo>
                  <a:lnTo>
                    <a:pt x="1799" y="0"/>
                  </a:lnTo>
                  <a:lnTo>
                    <a:pt x="1769" y="5"/>
                  </a:lnTo>
                  <a:lnTo>
                    <a:pt x="1732" y="15"/>
                  </a:lnTo>
                  <a:lnTo>
                    <a:pt x="1691" y="34"/>
                  </a:lnTo>
                  <a:lnTo>
                    <a:pt x="1645" y="60"/>
                  </a:lnTo>
                  <a:lnTo>
                    <a:pt x="1630" y="68"/>
                  </a:lnTo>
                  <a:lnTo>
                    <a:pt x="1612" y="75"/>
                  </a:lnTo>
                  <a:lnTo>
                    <a:pt x="1590" y="81"/>
                  </a:lnTo>
                  <a:lnTo>
                    <a:pt x="1567" y="86"/>
                  </a:lnTo>
                  <a:lnTo>
                    <a:pt x="1540" y="91"/>
                  </a:lnTo>
                  <a:lnTo>
                    <a:pt x="1511" y="95"/>
                  </a:lnTo>
                  <a:lnTo>
                    <a:pt x="1480" y="98"/>
                  </a:lnTo>
                  <a:lnTo>
                    <a:pt x="1447" y="100"/>
                  </a:lnTo>
                  <a:lnTo>
                    <a:pt x="1376" y="103"/>
                  </a:lnTo>
                  <a:lnTo>
                    <a:pt x="1299" y="104"/>
                  </a:lnTo>
                  <a:lnTo>
                    <a:pt x="1218" y="103"/>
                  </a:lnTo>
                  <a:lnTo>
                    <a:pt x="1132" y="100"/>
                  </a:lnTo>
                  <a:lnTo>
                    <a:pt x="1047" y="96"/>
                  </a:lnTo>
                  <a:lnTo>
                    <a:pt x="962" y="93"/>
                  </a:lnTo>
                  <a:lnTo>
                    <a:pt x="876" y="89"/>
                  </a:lnTo>
                  <a:lnTo>
                    <a:pt x="795" y="84"/>
                  </a:lnTo>
                  <a:lnTo>
                    <a:pt x="718" y="80"/>
                  </a:lnTo>
                  <a:lnTo>
                    <a:pt x="647" y="76"/>
                  </a:lnTo>
                  <a:lnTo>
                    <a:pt x="583" y="74"/>
                  </a:lnTo>
                  <a:lnTo>
                    <a:pt x="527" y="74"/>
                  </a:lnTo>
                  <a:lnTo>
                    <a:pt x="505" y="74"/>
                  </a:lnTo>
                  <a:lnTo>
                    <a:pt x="482" y="75"/>
                  </a:lnTo>
                  <a:lnTo>
                    <a:pt x="459" y="77"/>
                  </a:lnTo>
                  <a:lnTo>
                    <a:pt x="435" y="80"/>
                  </a:lnTo>
                  <a:lnTo>
                    <a:pt x="384" y="88"/>
                  </a:lnTo>
                  <a:lnTo>
                    <a:pt x="333" y="98"/>
                  </a:lnTo>
                  <a:lnTo>
                    <a:pt x="282" y="109"/>
                  </a:lnTo>
                  <a:lnTo>
                    <a:pt x="231" y="123"/>
                  </a:lnTo>
                  <a:lnTo>
                    <a:pt x="184" y="137"/>
                  </a:lnTo>
                  <a:lnTo>
                    <a:pt x="139" y="153"/>
                  </a:lnTo>
                  <a:lnTo>
                    <a:pt x="98" y="168"/>
                  </a:lnTo>
                  <a:lnTo>
                    <a:pt x="64" y="182"/>
                  </a:lnTo>
                  <a:lnTo>
                    <a:pt x="49" y="190"/>
                  </a:lnTo>
                  <a:lnTo>
                    <a:pt x="35" y="196"/>
                  </a:lnTo>
                  <a:lnTo>
                    <a:pt x="24" y="202"/>
                  </a:lnTo>
                  <a:lnTo>
                    <a:pt x="14" y="209"/>
                  </a:lnTo>
                  <a:lnTo>
                    <a:pt x="8" y="215"/>
                  </a:lnTo>
                  <a:lnTo>
                    <a:pt x="3" y="220"/>
                  </a:lnTo>
                  <a:lnTo>
                    <a:pt x="0" y="225"/>
                  </a:lnTo>
                  <a:lnTo>
                    <a:pt x="0" y="230"/>
                  </a:lnTo>
                  <a:lnTo>
                    <a:pt x="4" y="234"/>
                  </a:lnTo>
                  <a:lnTo>
                    <a:pt x="9" y="237"/>
                  </a:lnTo>
                  <a:lnTo>
                    <a:pt x="18" y="239"/>
                  </a:lnTo>
                  <a:lnTo>
                    <a:pt x="30" y="24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3" name="Freeform 15"/>
            <p:cNvSpPr>
              <a:spLocks/>
            </p:cNvSpPr>
            <p:nvPr/>
          </p:nvSpPr>
          <p:spPr bwMode="auto">
            <a:xfrm>
              <a:off x="2005013" y="2535238"/>
              <a:ext cx="906462" cy="449262"/>
            </a:xfrm>
            <a:custGeom>
              <a:avLst/>
              <a:gdLst>
                <a:gd name="T0" fmla="*/ 120 w 2283"/>
                <a:gd name="T1" fmla="*/ 69 h 1129"/>
                <a:gd name="T2" fmla="*/ 85 w 2283"/>
                <a:gd name="T3" fmla="*/ 139 h 1129"/>
                <a:gd name="T4" fmla="*/ 55 w 2283"/>
                <a:gd name="T5" fmla="*/ 206 h 1129"/>
                <a:gd name="T6" fmla="*/ 32 w 2283"/>
                <a:gd name="T7" fmla="*/ 273 h 1129"/>
                <a:gd name="T8" fmla="*/ 16 w 2283"/>
                <a:gd name="T9" fmla="*/ 338 h 1129"/>
                <a:gd name="T10" fmla="*/ 6 w 2283"/>
                <a:gd name="T11" fmla="*/ 401 h 1129"/>
                <a:gd name="T12" fmla="*/ 0 w 2283"/>
                <a:gd name="T13" fmla="*/ 464 h 1129"/>
                <a:gd name="T14" fmla="*/ 3 w 2283"/>
                <a:gd name="T15" fmla="*/ 525 h 1129"/>
                <a:gd name="T16" fmla="*/ 11 w 2283"/>
                <a:gd name="T17" fmla="*/ 585 h 1129"/>
                <a:gd name="T18" fmla="*/ 25 w 2283"/>
                <a:gd name="T19" fmla="*/ 645 h 1129"/>
                <a:gd name="T20" fmla="*/ 44 w 2283"/>
                <a:gd name="T21" fmla="*/ 705 h 1129"/>
                <a:gd name="T22" fmla="*/ 68 w 2283"/>
                <a:gd name="T23" fmla="*/ 765 h 1129"/>
                <a:gd name="T24" fmla="*/ 99 w 2283"/>
                <a:gd name="T25" fmla="*/ 825 h 1129"/>
                <a:gd name="T26" fmla="*/ 133 w 2283"/>
                <a:gd name="T27" fmla="*/ 886 h 1129"/>
                <a:gd name="T28" fmla="*/ 174 w 2283"/>
                <a:gd name="T29" fmla="*/ 947 h 1129"/>
                <a:gd name="T30" fmla="*/ 220 w 2283"/>
                <a:gd name="T31" fmla="*/ 1008 h 1129"/>
                <a:gd name="T32" fmla="*/ 267 w 2283"/>
                <a:gd name="T33" fmla="*/ 1064 h 1129"/>
                <a:gd name="T34" fmla="*/ 320 w 2283"/>
                <a:gd name="T35" fmla="*/ 1100 h 1129"/>
                <a:gd name="T36" fmla="*/ 384 w 2283"/>
                <a:gd name="T37" fmla="*/ 1122 h 1129"/>
                <a:gd name="T38" fmla="*/ 456 w 2283"/>
                <a:gd name="T39" fmla="*/ 1129 h 1129"/>
                <a:gd name="T40" fmla="*/ 535 w 2283"/>
                <a:gd name="T41" fmla="*/ 1125 h 1129"/>
                <a:gd name="T42" fmla="*/ 618 w 2283"/>
                <a:gd name="T43" fmla="*/ 1111 h 1129"/>
                <a:gd name="T44" fmla="*/ 703 w 2283"/>
                <a:gd name="T45" fmla="*/ 1090 h 1129"/>
                <a:gd name="T46" fmla="*/ 791 w 2283"/>
                <a:gd name="T47" fmla="*/ 1060 h 1129"/>
                <a:gd name="T48" fmla="*/ 878 w 2283"/>
                <a:gd name="T49" fmla="*/ 1027 h 1129"/>
                <a:gd name="T50" fmla="*/ 963 w 2283"/>
                <a:gd name="T51" fmla="*/ 992 h 1129"/>
                <a:gd name="T52" fmla="*/ 1084 w 2283"/>
                <a:gd name="T53" fmla="*/ 936 h 1129"/>
                <a:gd name="T54" fmla="*/ 1224 w 2283"/>
                <a:gd name="T55" fmla="*/ 867 h 1129"/>
                <a:gd name="T56" fmla="*/ 1307 w 2283"/>
                <a:gd name="T57" fmla="*/ 828 h 1129"/>
                <a:gd name="T58" fmla="*/ 1347 w 2283"/>
                <a:gd name="T59" fmla="*/ 812 h 1129"/>
                <a:gd name="T60" fmla="*/ 1453 w 2283"/>
                <a:gd name="T61" fmla="*/ 779 h 1129"/>
                <a:gd name="T62" fmla="*/ 1652 w 2283"/>
                <a:gd name="T63" fmla="*/ 716 h 1129"/>
                <a:gd name="T64" fmla="*/ 1806 w 2283"/>
                <a:gd name="T65" fmla="*/ 664 h 1129"/>
                <a:gd name="T66" fmla="*/ 1905 w 2283"/>
                <a:gd name="T67" fmla="*/ 626 h 1129"/>
                <a:gd name="T68" fmla="*/ 2000 w 2283"/>
                <a:gd name="T69" fmla="*/ 588 h 1129"/>
                <a:gd name="T70" fmla="*/ 2085 w 2283"/>
                <a:gd name="T71" fmla="*/ 548 h 1129"/>
                <a:gd name="T72" fmla="*/ 2159 w 2283"/>
                <a:gd name="T73" fmla="*/ 507 h 1129"/>
                <a:gd name="T74" fmla="*/ 2218 w 2283"/>
                <a:gd name="T75" fmla="*/ 466 h 1129"/>
                <a:gd name="T76" fmla="*/ 2260 w 2283"/>
                <a:gd name="T77" fmla="*/ 424 h 1129"/>
                <a:gd name="T78" fmla="*/ 2280 w 2283"/>
                <a:gd name="T79" fmla="*/ 384 h 1129"/>
                <a:gd name="T80" fmla="*/ 2279 w 2283"/>
                <a:gd name="T81" fmla="*/ 342 h 1129"/>
                <a:gd name="T82" fmla="*/ 2251 w 2283"/>
                <a:gd name="T83" fmla="*/ 299 h 1129"/>
                <a:gd name="T84" fmla="*/ 2193 w 2283"/>
                <a:gd name="T85" fmla="*/ 260 h 1129"/>
                <a:gd name="T86" fmla="*/ 2103 w 2283"/>
                <a:gd name="T87" fmla="*/ 219 h 1129"/>
                <a:gd name="T88" fmla="*/ 2024 w 2283"/>
                <a:gd name="T89" fmla="*/ 195 h 1129"/>
                <a:gd name="T90" fmla="*/ 1956 w 2283"/>
                <a:gd name="T91" fmla="*/ 181 h 1129"/>
                <a:gd name="T92" fmla="*/ 1802 w 2283"/>
                <a:gd name="T93" fmla="*/ 155 h 1129"/>
                <a:gd name="T94" fmla="*/ 1525 w 2283"/>
                <a:gd name="T95" fmla="*/ 115 h 1129"/>
                <a:gd name="T96" fmla="*/ 1200 w 2283"/>
                <a:gd name="T97" fmla="*/ 73 h 1129"/>
                <a:gd name="T98" fmla="*/ 864 w 2283"/>
                <a:gd name="T99" fmla="*/ 36 h 1129"/>
                <a:gd name="T100" fmla="*/ 626 w 2283"/>
                <a:gd name="T101" fmla="*/ 14 h 1129"/>
                <a:gd name="T102" fmla="*/ 485 w 2283"/>
                <a:gd name="T103" fmla="*/ 5 h 1129"/>
                <a:gd name="T104" fmla="*/ 361 w 2283"/>
                <a:gd name="T105" fmla="*/ 0 h 1129"/>
                <a:gd name="T106" fmla="*/ 261 w 2283"/>
                <a:gd name="T107" fmla="*/ 1 h 1129"/>
                <a:gd name="T108" fmla="*/ 188 w 2283"/>
                <a:gd name="T109" fmla="*/ 9 h 1129"/>
                <a:gd name="T110" fmla="*/ 147 w 2283"/>
                <a:gd name="T111" fmla="*/ 23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3" h="1129">
                  <a:moveTo>
                    <a:pt x="141" y="32"/>
                  </a:moveTo>
                  <a:lnTo>
                    <a:pt x="120" y="69"/>
                  </a:lnTo>
                  <a:lnTo>
                    <a:pt x="101" y="103"/>
                  </a:lnTo>
                  <a:lnTo>
                    <a:pt x="85" y="139"/>
                  </a:lnTo>
                  <a:lnTo>
                    <a:pt x="68" y="173"/>
                  </a:lnTo>
                  <a:lnTo>
                    <a:pt x="55" y="206"/>
                  </a:lnTo>
                  <a:lnTo>
                    <a:pt x="43" y="241"/>
                  </a:lnTo>
                  <a:lnTo>
                    <a:pt x="32" y="273"/>
                  </a:lnTo>
                  <a:lnTo>
                    <a:pt x="23" y="306"/>
                  </a:lnTo>
                  <a:lnTo>
                    <a:pt x="16" y="338"/>
                  </a:lnTo>
                  <a:lnTo>
                    <a:pt x="9" y="370"/>
                  </a:lnTo>
                  <a:lnTo>
                    <a:pt x="6" y="401"/>
                  </a:lnTo>
                  <a:lnTo>
                    <a:pt x="2" y="432"/>
                  </a:lnTo>
                  <a:lnTo>
                    <a:pt x="0" y="464"/>
                  </a:lnTo>
                  <a:lnTo>
                    <a:pt x="2" y="494"/>
                  </a:lnTo>
                  <a:lnTo>
                    <a:pt x="3" y="525"/>
                  </a:lnTo>
                  <a:lnTo>
                    <a:pt x="6" y="556"/>
                  </a:lnTo>
                  <a:lnTo>
                    <a:pt x="11" y="585"/>
                  </a:lnTo>
                  <a:lnTo>
                    <a:pt x="17" y="616"/>
                  </a:lnTo>
                  <a:lnTo>
                    <a:pt x="25" y="645"/>
                  </a:lnTo>
                  <a:lnTo>
                    <a:pt x="34" y="675"/>
                  </a:lnTo>
                  <a:lnTo>
                    <a:pt x="44" y="705"/>
                  </a:lnTo>
                  <a:lnTo>
                    <a:pt x="55" y="735"/>
                  </a:lnTo>
                  <a:lnTo>
                    <a:pt x="68" y="765"/>
                  </a:lnTo>
                  <a:lnTo>
                    <a:pt x="82" y="795"/>
                  </a:lnTo>
                  <a:lnTo>
                    <a:pt x="99" y="825"/>
                  </a:lnTo>
                  <a:lnTo>
                    <a:pt x="115" y="855"/>
                  </a:lnTo>
                  <a:lnTo>
                    <a:pt x="133" y="886"/>
                  </a:lnTo>
                  <a:lnTo>
                    <a:pt x="153" y="916"/>
                  </a:lnTo>
                  <a:lnTo>
                    <a:pt x="174" y="947"/>
                  </a:lnTo>
                  <a:lnTo>
                    <a:pt x="196" y="978"/>
                  </a:lnTo>
                  <a:lnTo>
                    <a:pt x="220" y="1008"/>
                  </a:lnTo>
                  <a:lnTo>
                    <a:pt x="244" y="1040"/>
                  </a:lnTo>
                  <a:lnTo>
                    <a:pt x="267" y="1064"/>
                  </a:lnTo>
                  <a:lnTo>
                    <a:pt x="292" y="1085"/>
                  </a:lnTo>
                  <a:lnTo>
                    <a:pt x="320" y="1100"/>
                  </a:lnTo>
                  <a:lnTo>
                    <a:pt x="351" y="1113"/>
                  </a:lnTo>
                  <a:lnTo>
                    <a:pt x="384" y="1122"/>
                  </a:lnTo>
                  <a:lnTo>
                    <a:pt x="420" y="1127"/>
                  </a:lnTo>
                  <a:lnTo>
                    <a:pt x="456" y="1129"/>
                  </a:lnTo>
                  <a:lnTo>
                    <a:pt x="495" y="1128"/>
                  </a:lnTo>
                  <a:lnTo>
                    <a:pt x="535" y="1125"/>
                  </a:lnTo>
                  <a:lnTo>
                    <a:pt x="575" y="1119"/>
                  </a:lnTo>
                  <a:lnTo>
                    <a:pt x="618" y="1111"/>
                  </a:lnTo>
                  <a:lnTo>
                    <a:pt x="660" y="1101"/>
                  </a:lnTo>
                  <a:lnTo>
                    <a:pt x="703" y="1090"/>
                  </a:lnTo>
                  <a:lnTo>
                    <a:pt x="746" y="1076"/>
                  </a:lnTo>
                  <a:lnTo>
                    <a:pt x="791" y="1060"/>
                  </a:lnTo>
                  <a:lnTo>
                    <a:pt x="834" y="1044"/>
                  </a:lnTo>
                  <a:lnTo>
                    <a:pt x="878" y="1027"/>
                  </a:lnTo>
                  <a:lnTo>
                    <a:pt x="921" y="1009"/>
                  </a:lnTo>
                  <a:lnTo>
                    <a:pt x="963" y="992"/>
                  </a:lnTo>
                  <a:lnTo>
                    <a:pt x="1005" y="973"/>
                  </a:lnTo>
                  <a:lnTo>
                    <a:pt x="1084" y="936"/>
                  </a:lnTo>
                  <a:lnTo>
                    <a:pt x="1158" y="900"/>
                  </a:lnTo>
                  <a:lnTo>
                    <a:pt x="1224" y="867"/>
                  </a:lnTo>
                  <a:lnTo>
                    <a:pt x="1282" y="840"/>
                  </a:lnTo>
                  <a:lnTo>
                    <a:pt x="1307" y="828"/>
                  </a:lnTo>
                  <a:lnTo>
                    <a:pt x="1329" y="820"/>
                  </a:lnTo>
                  <a:lnTo>
                    <a:pt x="1347" y="812"/>
                  </a:lnTo>
                  <a:lnTo>
                    <a:pt x="1362" y="807"/>
                  </a:lnTo>
                  <a:lnTo>
                    <a:pt x="1453" y="779"/>
                  </a:lnTo>
                  <a:lnTo>
                    <a:pt x="1550" y="748"/>
                  </a:lnTo>
                  <a:lnTo>
                    <a:pt x="1652" y="716"/>
                  </a:lnTo>
                  <a:lnTo>
                    <a:pt x="1755" y="682"/>
                  </a:lnTo>
                  <a:lnTo>
                    <a:pt x="1806" y="664"/>
                  </a:lnTo>
                  <a:lnTo>
                    <a:pt x="1857" y="645"/>
                  </a:lnTo>
                  <a:lnTo>
                    <a:pt x="1905" y="626"/>
                  </a:lnTo>
                  <a:lnTo>
                    <a:pt x="1954" y="607"/>
                  </a:lnTo>
                  <a:lnTo>
                    <a:pt x="2000" y="588"/>
                  </a:lnTo>
                  <a:lnTo>
                    <a:pt x="2043" y="568"/>
                  </a:lnTo>
                  <a:lnTo>
                    <a:pt x="2085" y="548"/>
                  </a:lnTo>
                  <a:lnTo>
                    <a:pt x="2123" y="528"/>
                  </a:lnTo>
                  <a:lnTo>
                    <a:pt x="2159" y="507"/>
                  </a:lnTo>
                  <a:lnTo>
                    <a:pt x="2190" y="487"/>
                  </a:lnTo>
                  <a:lnTo>
                    <a:pt x="2218" y="466"/>
                  </a:lnTo>
                  <a:lnTo>
                    <a:pt x="2241" y="446"/>
                  </a:lnTo>
                  <a:lnTo>
                    <a:pt x="2260" y="424"/>
                  </a:lnTo>
                  <a:lnTo>
                    <a:pt x="2272" y="404"/>
                  </a:lnTo>
                  <a:lnTo>
                    <a:pt x="2280" y="384"/>
                  </a:lnTo>
                  <a:lnTo>
                    <a:pt x="2283" y="362"/>
                  </a:lnTo>
                  <a:lnTo>
                    <a:pt x="2279" y="342"/>
                  </a:lnTo>
                  <a:lnTo>
                    <a:pt x="2267" y="321"/>
                  </a:lnTo>
                  <a:lnTo>
                    <a:pt x="2251" y="299"/>
                  </a:lnTo>
                  <a:lnTo>
                    <a:pt x="2225" y="279"/>
                  </a:lnTo>
                  <a:lnTo>
                    <a:pt x="2193" y="260"/>
                  </a:lnTo>
                  <a:lnTo>
                    <a:pt x="2153" y="240"/>
                  </a:lnTo>
                  <a:lnTo>
                    <a:pt x="2103" y="219"/>
                  </a:lnTo>
                  <a:lnTo>
                    <a:pt x="2046" y="200"/>
                  </a:lnTo>
                  <a:lnTo>
                    <a:pt x="2024" y="195"/>
                  </a:lnTo>
                  <a:lnTo>
                    <a:pt x="1995" y="189"/>
                  </a:lnTo>
                  <a:lnTo>
                    <a:pt x="1956" y="181"/>
                  </a:lnTo>
                  <a:lnTo>
                    <a:pt x="1912" y="173"/>
                  </a:lnTo>
                  <a:lnTo>
                    <a:pt x="1802" y="155"/>
                  </a:lnTo>
                  <a:lnTo>
                    <a:pt x="1672" y="136"/>
                  </a:lnTo>
                  <a:lnTo>
                    <a:pt x="1525" y="115"/>
                  </a:lnTo>
                  <a:lnTo>
                    <a:pt x="1366" y="94"/>
                  </a:lnTo>
                  <a:lnTo>
                    <a:pt x="1200" y="73"/>
                  </a:lnTo>
                  <a:lnTo>
                    <a:pt x="1031" y="53"/>
                  </a:lnTo>
                  <a:lnTo>
                    <a:pt x="864" y="36"/>
                  </a:lnTo>
                  <a:lnTo>
                    <a:pt x="703" y="20"/>
                  </a:lnTo>
                  <a:lnTo>
                    <a:pt x="626" y="14"/>
                  </a:lnTo>
                  <a:lnTo>
                    <a:pt x="554" y="9"/>
                  </a:lnTo>
                  <a:lnTo>
                    <a:pt x="485" y="5"/>
                  </a:lnTo>
                  <a:lnTo>
                    <a:pt x="421" y="2"/>
                  </a:lnTo>
                  <a:lnTo>
                    <a:pt x="361" y="0"/>
                  </a:lnTo>
                  <a:lnTo>
                    <a:pt x="308" y="0"/>
                  </a:lnTo>
                  <a:lnTo>
                    <a:pt x="261" y="1"/>
                  </a:lnTo>
                  <a:lnTo>
                    <a:pt x="221" y="4"/>
                  </a:lnTo>
                  <a:lnTo>
                    <a:pt x="188" y="9"/>
                  </a:lnTo>
                  <a:lnTo>
                    <a:pt x="164" y="14"/>
                  </a:lnTo>
                  <a:lnTo>
                    <a:pt x="147" y="23"/>
                  </a:lnTo>
                  <a:lnTo>
                    <a:pt x="141" y="3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4" name="Freeform 16"/>
            <p:cNvSpPr>
              <a:spLocks/>
            </p:cNvSpPr>
            <p:nvPr/>
          </p:nvSpPr>
          <p:spPr bwMode="auto">
            <a:xfrm>
              <a:off x="2471738" y="2200275"/>
              <a:ext cx="1077912" cy="419100"/>
            </a:xfrm>
            <a:custGeom>
              <a:avLst/>
              <a:gdLst>
                <a:gd name="T0" fmla="*/ 1585 w 2716"/>
                <a:gd name="T1" fmla="*/ 1055 h 1058"/>
                <a:gd name="T2" fmla="*/ 1420 w 2716"/>
                <a:gd name="T3" fmla="*/ 1032 h 1058"/>
                <a:gd name="T4" fmla="*/ 1074 w 2716"/>
                <a:gd name="T5" fmla="*/ 969 h 1058"/>
                <a:gd name="T6" fmla="*/ 684 w 2716"/>
                <a:gd name="T7" fmla="*/ 883 h 1058"/>
                <a:gd name="T8" fmla="*/ 332 w 2716"/>
                <a:gd name="T9" fmla="*/ 796 h 1058"/>
                <a:gd name="T10" fmla="*/ 128 w 2716"/>
                <a:gd name="T11" fmla="*/ 735 h 1058"/>
                <a:gd name="T12" fmla="*/ 65 w 2716"/>
                <a:gd name="T13" fmla="*/ 710 h 1058"/>
                <a:gd name="T14" fmla="*/ 14 w 2716"/>
                <a:gd name="T15" fmla="*/ 663 h 1058"/>
                <a:gd name="T16" fmla="*/ 0 w 2716"/>
                <a:gd name="T17" fmla="*/ 613 h 1058"/>
                <a:gd name="T18" fmla="*/ 17 w 2716"/>
                <a:gd name="T19" fmla="*/ 559 h 1058"/>
                <a:gd name="T20" fmla="*/ 57 w 2716"/>
                <a:gd name="T21" fmla="*/ 505 h 1058"/>
                <a:gd name="T22" fmla="*/ 115 w 2716"/>
                <a:gd name="T23" fmla="*/ 450 h 1058"/>
                <a:gd name="T24" fmla="*/ 187 w 2716"/>
                <a:gd name="T25" fmla="*/ 396 h 1058"/>
                <a:gd name="T26" fmla="*/ 291 w 2716"/>
                <a:gd name="T27" fmla="*/ 327 h 1058"/>
                <a:gd name="T28" fmla="*/ 443 w 2716"/>
                <a:gd name="T29" fmla="*/ 238 h 1058"/>
                <a:gd name="T30" fmla="*/ 542 w 2716"/>
                <a:gd name="T31" fmla="*/ 179 h 1058"/>
                <a:gd name="T32" fmla="*/ 619 w 2716"/>
                <a:gd name="T33" fmla="*/ 140 h 1058"/>
                <a:gd name="T34" fmla="*/ 707 w 2716"/>
                <a:gd name="T35" fmla="*/ 103 h 1058"/>
                <a:gd name="T36" fmla="*/ 802 w 2716"/>
                <a:gd name="T37" fmla="*/ 69 h 1058"/>
                <a:gd name="T38" fmla="*/ 906 w 2716"/>
                <a:gd name="T39" fmla="*/ 41 h 1058"/>
                <a:gd name="T40" fmla="*/ 1013 w 2716"/>
                <a:gd name="T41" fmla="*/ 19 h 1058"/>
                <a:gd name="T42" fmla="*/ 1120 w 2716"/>
                <a:gd name="T43" fmla="*/ 5 h 1058"/>
                <a:gd name="T44" fmla="*/ 1227 w 2716"/>
                <a:gd name="T45" fmla="*/ 0 h 1058"/>
                <a:gd name="T46" fmla="*/ 1329 w 2716"/>
                <a:gd name="T47" fmla="*/ 7 h 1058"/>
                <a:gd name="T48" fmla="*/ 1423 w 2716"/>
                <a:gd name="T49" fmla="*/ 28 h 1058"/>
                <a:gd name="T50" fmla="*/ 1510 w 2716"/>
                <a:gd name="T51" fmla="*/ 61 h 1058"/>
                <a:gd name="T52" fmla="*/ 1593 w 2716"/>
                <a:gd name="T53" fmla="*/ 107 h 1058"/>
                <a:gd name="T54" fmla="*/ 1703 w 2716"/>
                <a:gd name="T55" fmla="*/ 146 h 1058"/>
                <a:gd name="T56" fmla="*/ 1834 w 2716"/>
                <a:gd name="T57" fmla="*/ 183 h 1058"/>
                <a:gd name="T58" fmla="*/ 2127 w 2716"/>
                <a:gd name="T59" fmla="*/ 252 h 1058"/>
                <a:gd name="T60" fmla="*/ 2322 w 2716"/>
                <a:gd name="T61" fmla="*/ 299 h 1058"/>
                <a:gd name="T62" fmla="*/ 2456 w 2716"/>
                <a:gd name="T63" fmla="*/ 339 h 1058"/>
                <a:gd name="T64" fmla="*/ 2570 w 2716"/>
                <a:gd name="T65" fmla="*/ 383 h 1058"/>
                <a:gd name="T66" fmla="*/ 2655 w 2716"/>
                <a:gd name="T67" fmla="*/ 434 h 1058"/>
                <a:gd name="T68" fmla="*/ 2706 w 2716"/>
                <a:gd name="T69" fmla="*/ 496 h 1058"/>
                <a:gd name="T70" fmla="*/ 2712 w 2716"/>
                <a:gd name="T71" fmla="*/ 553 h 1058"/>
                <a:gd name="T72" fmla="*/ 2672 w 2716"/>
                <a:gd name="T73" fmla="*/ 591 h 1058"/>
                <a:gd name="T74" fmla="*/ 2589 w 2716"/>
                <a:gd name="T75" fmla="*/ 636 h 1058"/>
                <a:gd name="T76" fmla="*/ 2386 w 2716"/>
                <a:gd name="T77" fmla="*/ 719 h 1058"/>
                <a:gd name="T78" fmla="*/ 2094 w 2716"/>
                <a:gd name="T79" fmla="*/ 826 h 1058"/>
                <a:gd name="T80" fmla="*/ 1825 w 2716"/>
                <a:gd name="T81" fmla="*/ 934 h 1058"/>
                <a:gd name="T82" fmla="*/ 1723 w 2716"/>
                <a:gd name="T83" fmla="*/ 984 h 1058"/>
                <a:gd name="T84" fmla="*/ 1658 w 2716"/>
                <a:gd name="T85" fmla="*/ 103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6" h="1058">
                  <a:moveTo>
                    <a:pt x="1639" y="1058"/>
                  </a:moveTo>
                  <a:lnTo>
                    <a:pt x="1615" y="1058"/>
                  </a:lnTo>
                  <a:lnTo>
                    <a:pt x="1585" y="1055"/>
                  </a:lnTo>
                  <a:lnTo>
                    <a:pt x="1551" y="1051"/>
                  </a:lnTo>
                  <a:lnTo>
                    <a:pt x="1511" y="1046"/>
                  </a:lnTo>
                  <a:lnTo>
                    <a:pt x="1420" y="1032"/>
                  </a:lnTo>
                  <a:lnTo>
                    <a:pt x="1315" y="1014"/>
                  </a:lnTo>
                  <a:lnTo>
                    <a:pt x="1198" y="993"/>
                  </a:lnTo>
                  <a:lnTo>
                    <a:pt x="1074" y="969"/>
                  </a:lnTo>
                  <a:lnTo>
                    <a:pt x="944" y="942"/>
                  </a:lnTo>
                  <a:lnTo>
                    <a:pt x="814" y="912"/>
                  </a:lnTo>
                  <a:lnTo>
                    <a:pt x="684" y="883"/>
                  </a:lnTo>
                  <a:lnTo>
                    <a:pt x="558" y="854"/>
                  </a:lnTo>
                  <a:lnTo>
                    <a:pt x="439" y="824"/>
                  </a:lnTo>
                  <a:lnTo>
                    <a:pt x="332" y="796"/>
                  </a:lnTo>
                  <a:lnTo>
                    <a:pt x="238" y="770"/>
                  </a:lnTo>
                  <a:lnTo>
                    <a:pt x="159" y="747"/>
                  </a:lnTo>
                  <a:lnTo>
                    <a:pt x="128" y="735"/>
                  </a:lnTo>
                  <a:lnTo>
                    <a:pt x="101" y="726"/>
                  </a:lnTo>
                  <a:lnTo>
                    <a:pt x="79" y="717"/>
                  </a:lnTo>
                  <a:lnTo>
                    <a:pt x="65" y="710"/>
                  </a:lnTo>
                  <a:lnTo>
                    <a:pt x="44" y="694"/>
                  </a:lnTo>
                  <a:lnTo>
                    <a:pt x="27" y="679"/>
                  </a:lnTo>
                  <a:lnTo>
                    <a:pt x="14" y="663"/>
                  </a:lnTo>
                  <a:lnTo>
                    <a:pt x="7" y="647"/>
                  </a:lnTo>
                  <a:lnTo>
                    <a:pt x="2" y="629"/>
                  </a:lnTo>
                  <a:lnTo>
                    <a:pt x="0" y="613"/>
                  </a:lnTo>
                  <a:lnTo>
                    <a:pt x="3" y="595"/>
                  </a:lnTo>
                  <a:lnTo>
                    <a:pt x="8" y="577"/>
                  </a:lnTo>
                  <a:lnTo>
                    <a:pt x="17" y="559"/>
                  </a:lnTo>
                  <a:lnTo>
                    <a:pt x="27" y="542"/>
                  </a:lnTo>
                  <a:lnTo>
                    <a:pt x="41" y="524"/>
                  </a:lnTo>
                  <a:lnTo>
                    <a:pt x="57" y="505"/>
                  </a:lnTo>
                  <a:lnTo>
                    <a:pt x="74" y="487"/>
                  </a:lnTo>
                  <a:lnTo>
                    <a:pt x="94" y="468"/>
                  </a:lnTo>
                  <a:lnTo>
                    <a:pt x="115" y="450"/>
                  </a:lnTo>
                  <a:lnTo>
                    <a:pt x="138" y="432"/>
                  </a:lnTo>
                  <a:lnTo>
                    <a:pt x="161" y="414"/>
                  </a:lnTo>
                  <a:lnTo>
                    <a:pt x="187" y="396"/>
                  </a:lnTo>
                  <a:lnTo>
                    <a:pt x="212" y="378"/>
                  </a:lnTo>
                  <a:lnTo>
                    <a:pt x="239" y="360"/>
                  </a:lnTo>
                  <a:lnTo>
                    <a:pt x="291" y="327"/>
                  </a:lnTo>
                  <a:lnTo>
                    <a:pt x="345" y="295"/>
                  </a:lnTo>
                  <a:lnTo>
                    <a:pt x="396" y="265"/>
                  </a:lnTo>
                  <a:lnTo>
                    <a:pt x="443" y="238"/>
                  </a:lnTo>
                  <a:lnTo>
                    <a:pt x="486" y="214"/>
                  </a:lnTo>
                  <a:lnTo>
                    <a:pt x="521" y="192"/>
                  </a:lnTo>
                  <a:lnTo>
                    <a:pt x="542" y="179"/>
                  </a:lnTo>
                  <a:lnTo>
                    <a:pt x="567" y="165"/>
                  </a:lnTo>
                  <a:lnTo>
                    <a:pt x="592" y="153"/>
                  </a:lnTo>
                  <a:lnTo>
                    <a:pt x="619" y="140"/>
                  </a:lnTo>
                  <a:lnTo>
                    <a:pt x="647" y="127"/>
                  </a:lnTo>
                  <a:lnTo>
                    <a:pt x="676" y="114"/>
                  </a:lnTo>
                  <a:lnTo>
                    <a:pt x="707" y="103"/>
                  </a:lnTo>
                  <a:lnTo>
                    <a:pt x="737" y="92"/>
                  </a:lnTo>
                  <a:lnTo>
                    <a:pt x="769" y="80"/>
                  </a:lnTo>
                  <a:lnTo>
                    <a:pt x="802" y="69"/>
                  </a:lnTo>
                  <a:lnTo>
                    <a:pt x="837" y="58"/>
                  </a:lnTo>
                  <a:lnTo>
                    <a:pt x="871" y="49"/>
                  </a:lnTo>
                  <a:lnTo>
                    <a:pt x="906" y="41"/>
                  </a:lnTo>
                  <a:lnTo>
                    <a:pt x="941" y="32"/>
                  </a:lnTo>
                  <a:lnTo>
                    <a:pt x="977" y="25"/>
                  </a:lnTo>
                  <a:lnTo>
                    <a:pt x="1013" y="19"/>
                  </a:lnTo>
                  <a:lnTo>
                    <a:pt x="1048" y="12"/>
                  </a:lnTo>
                  <a:lnTo>
                    <a:pt x="1084" y="9"/>
                  </a:lnTo>
                  <a:lnTo>
                    <a:pt x="1120" y="5"/>
                  </a:lnTo>
                  <a:lnTo>
                    <a:pt x="1156" y="2"/>
                  </a:lnTo>
                  <a:lnTo>
                    <a:pt x="1191" y="1"/>
                  </a:lnTo>
                  <a:lnTo>
                    <a:pt x="1227" y="0"/>
                  </a:lnTo>
                  <a:lnTo>
                    <a:pt x="1261" y="1"/>
                  </a:lnTo>
                  <a:lnTo>
                    <a:pt x="1296" y="4"/>
                  </a:lnTo>
                  <a:lnTo>
                    <a:pt x="1329" y="7"/>
                  </a:lnTo>
                  <a:lnTo>
                    <a:pt x="1361" y="12"/>
                  </a:lnTo>
                  <a:lnTo>
                    <a:pt x="1393" y="19"/>
                  </a:lnTo>
                  <a:lnTo>
                    <a:pt x="1423" y="28"/>
                  </a:lnTo>
                  <a:lnTo>
                    <a:pt x="1454" y="37"/>
                  </a:lnTo>
                  <a:lnTo>
                    <a:pt x="1482" y="48"/>
                  </a:lnTo>
                  <a:lnTo>
                    <a:pt x="1510" y="61"/>
                  </a:lnTo>
                  <a:lnTo>
                    <a:pt x="1536" y="76"/>
                  </a:lnTo>
                  <a:lnTo>
                    <a:pt x="1562" y="92"/>
                  </a:lnTo>
                  <a:lnTo>
                    <a:pt x="1593" y="107"/>
                  </a:lnTo>
                  <a:lnTo>
                    <a:pt x="1627" y="121"/>
                  </a:lnTo>
                  <a:lnTo>
                    <a:pt x="1663" y="134"/>
                  </a:lnTo>
                  <a:lnTo>
                    <a:pt x="1703" y="146"/>
                  </a:lnTo>
                  <a:lnTo>
                    <a:pt x="1745" y="159"/>
                  </a:lnTo>
                  <a:lnTo>
                    <a:pt x="1788" y="172"/>
                  </a:lnTo>
                  <a:lnTo>
                    <a:pt x="1834" y="183"/>
                  </a:lnTo>
                  <a:lnTo>
                    <a:pt x="1928" y="206"/>
                  </a:lnTo>
                  <a:lnTo>
                    <a:pt x="2028" y="229"/>
                  </a:lnTo>
                  <a:lnTo>
                    <a:pt x="2127" y="252"/>
                  </a:lnTo>
                  <a:lnTo>
                    <a:pt x="2227" y="275"/>
                  </a:lnTo>
                  <a:lnTo>
                    <a:pt x="2275" y="287"/>
                  </a:lnTo>
                  <a:lnTo>
                    <a:pt x="2322" y="299"/>
                  </a:lnTo>
                  <a:lnTo>
                    <a:pt x="2369" y="312"/>
                  </a:lnTo>
                  <a:lnTo>
                    <a:pt x="2414" y="325"/>
                  </a:lnTo>
                  <a:lnTo>
                    <a:pt x="2456" y="339"/>
                  </a:lnTo>
                  <a:lnTo>
                    <a:pt x="2497" y="353"/>
                  </a:lnTo>
                  <a:lnTo>
                    <a:pt x="2534" y="368"/>
                  </a:lnTo>
                  <a:lnTo>
                    <a:pt x="2570" y="383"/>
                  </a:lnTo>
                  <a:lnTo>
                    <a:pt x="2601" y="400"/>
                  </a:lnTo>
                  <a:lnTo>
                    <a:pt x="2629" y="417"/>
                  </a:lnTo>
                  <a:lnTo>
                    <a:pt x="2655" y="434"/>
                  </a:lnTo>
                  <a:lnTo>
                    <a:pt x="2677" y="454"/>
                  </a:lnTo>
                  <a:lnTo>
                    <a:pt x="2693" y="474"/>
                  </a:lnTo>
                  <a:lnTo>
                    <a:pt x="2706" y="496"/>
                  </a:lnTo>
                  <a:lnTo>
                    <a:pt x="2714" y="517"/>
                  </a:lnTo>
                  <a:lnTo>
                    <a:pt x="2716" y="542"/>
                  </a:lnTo>
                  <a:lnTo>
                    <a:pt x="2712" y="553"/>
                  </a:lnTo>
                  <a:lnTo>
                    <a:pt x="2705" y="564"/>
                  </a:lnTo>
                  <a:lnTo>
                    <a:pt x="2691" y="577"/>
                  </a:lnTo>
                  <a:lnTo>
                    <a:pt x="2672" y="591"/>
                  </a:lnTo>
                  <a:lnTo>
                    <a:pt x="2647" y="605"/>
                  </a:lnTo>
                  <a:lnTo>
                    <a:pt x="2621" y="621"/>
                  </a:lnTo>
                  <a:lnTo>
                    <a:pt x="2589" y="636"/>
                  </a:lnTo>
                  <a:lnTo>
                    <a:pt x="2553" y="651"/>
                  </a:lnTo>
                  <a:lnTo>
                    <a:pt x="2474" y="684"/>
                  </a:lnTo>
                  <a:lnTo>
                    <a:pt x="2386" y="719"/>
                  </a:lnTo>
                  <a:lnTo>
                    <a:pt x="2292" y="754"/>
                  </a:lnTo>
                  <a:lnTo>
                    <a:pt x="2193" y="790"/>
                  </a:lnTo>
                  <a:lnTo>
                    <a:pt x="2094" y="826"/>
                  </a:lnTo>
                  <a:lnTo>
                    <a:pt x="1998" y="863"/>
                  </a:lnTo>
                  <a:lnTo>
                    <a:pt x="1907" y="898"/>
                  </a:lnTo>
                  <a:lnTo>
                    <a:pt x="1825" y="934"/>
                  </a:lnTo>
                  <a:lnTo>
                    <a:pt x="1788" y="951"/>
                  </a:lnTo>
                  <a:lnTo>
                    <a:pt x="1754" y="967"/>
                  </a:lnTo>
                  <a:lnTo>
                    <a:pt x="1723" y="984"/>
                  </a:lnTo>
                  <a:lnTo>
                    <a:pt x="1697" y="999"/>
                  </a:lnTo>
                  <a:lnTo>
                    <a:pt x="1676" y="1016"/>
                  </a:lnTo>
                  <a:lnTo>
                    <a:pt x="1658" y="1030"/>
                  </a:lnTo>
                  <a:lnTo>
                    <a:pt x="1645" y="1044"/>
                  </a:lnTo>
                  <a:lnTo>
                    <a:pt x="1639" y="10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5" name="Freeform 17"/>
            <p:cNvSpPr>
              <a:spLocks/>
            </p:cNvSpPr>
            <p:nvPr/>
          </p:nvSpPr>
          <p:spPr bwMode="auto">
            <a:xfrm>
              <a:off x="1709738" y="2043113"/>
              <a:ext cx="1069975" cy="427037"/>
            </a:xfrm>
            <a:custGeom>
              <a:avLst/>
              <a:gdLst>
                <a:gd name="T0" fmla="*/ 182 w 2697"/>
                <a:gd name="T1" fmla="*/ 1055 h 1079"/>
                <a:gd name="T2" fmla="*/ 308 w 2697"/>
                <a:gd name="T3" fmla="*/ 1070 h 1079"/>
                <a:gd name="T4" fmla="*/ 461 w 2697"/>
                <a:gd name="T5" fmla="*/ 1077 h 1079"/>
                <a:gd name="T6" fmla="*/ 629 w 2697"/>
                <a:gd name="T7" fmla="*/ 1079 h 1079"/>
                <a:gd name="T8" fmla="*/ 808 w 2697"/>
                <a:gd name="T9" fmla="*/ 1074 h 1079"/>
                <a:gd name="T10" fmla="*/ 984 w 2697"/>
                <a:gd name="T11" fmla="*/ 1062 h 1079"/>
                <a:gd name="T12" fmla="*/ 1152 w 2697"/>
                <a:gd name="T13" fmla="*/ 1044 h 1079"/>
                <a:gd name="T14" fmla="*/ 1304 w 2697"/>
                <a:gd name="T15" fmla="*/ 1019 h 1079"/>
                <a:gd name="T16" fmla="*/ 1429 w 2697"/>
                <a:gd name="T17" fmla="*/ 986 h 1079"/>
                <a:gd name="T18" fmla="*/ 1521 w 2697"/>
                <a:gd name="T19" fmla="*/ 946 h 1079"/>
                <a:gd name="T20" fmla="*/ 1569 w 2697"/>
                <a:gd name="T21" fmla="*/ 899 h 1079"/>
                <a:gd name="T22" fmla="*/ 1624 w 2697"/>
                <a:gd name="T23" fmla="*/ 811 h 1079"/>
                <a:gd name="T24" fmla="*/ 1694 w 2697"/>
                <a:gd name="T25" fmla="*/ 735 h 1079"/>
                <a:gd name="T26" fmla="*/ 1779 w 2697"/>
                <a:gd name="T27" fmla="*/ 668 h 1079"/>
                <a:gd name="T28" fmla="*/ 1875 w 2697"/>
                <a:gd name="T29" fmla="*/ 610 h 1079"/>
                <a:gd name="T30" fmla="*/ 1980 w 2697"/>
                <a:gd name="T31" fmla="*/ 556 h 1079"/>
                <a:gd name="T32" fmla="*/ 2165 w 2697"/>
                <a:gd name="T33" fmla="*/ 474 h 1079"/>
                <a:gd name="T34" fmla="*/ 2391 w 2697"/>
                <a:gd name="T35" fmla="*/ 378 h 1079"/>
                <a:gd name="T36" fmla="*/ 2537 w 2697"/>
                <a:gd name="T37" fmla="*/ 306 h 1079"/>
                <a:gd name="T38" fmla="*/ 2636 w 2697"/>
                <a:gd name="T39" fmla="*/ 246 h 1079"/>
                <a:gd name="T40" fmla="*/ 2691 w 2697"/>
                <a:gd name="T41" fmla="*/ 193 h 1079"/>
                <a:gd name="T42" fmla="*/ 2694 w 2697"/>
                <a:gd name="T43" fmla="*/ 151 h 1079"/>
                <a:gd name="T44" fmla="*/ 2653 w 2697"/>
                <a:gd name="T45" fmla="*/ 121 h 1079"/>
                <a:gd name="T46" fmla="*/ 2579 w 2697"/>
                <a:gd name="T47" fmla="*/ 100 h 1079"/>
                <a:gd name="T48" fmla="*/ 2479 w 2697"/>
                <a:gd name="T49" fmla="*/ 84 h 1079"/>
                <a:gd name="T50" fmla="*/ 2246 w 2697"/>
                <a:gd name="T51" fmla="*/ 69 h 1079"/>
                <a:gd name="T52" fmla="*/ 2024 w 2697"/>
                <a:gd name="T53" fmla="*/ 59 h 1079"/>
                <a:gd name="T54" fmla="*/ 1943 w 2697"/>
                <a:gd name="T55" fmla="*/ 51 h 1079"/>
                <a:gd name="T56" fmla="*/ 1865 w 2697"/>
                <a:gd name="T57" fmla="*/ 37 h 1079"/>
                <a:gd name="T58" fmla="*/ 1700 w 2697"/>
                <a:gd name="T59" fmla="*/ 21 h 1079"/>
                <a:gd name="T60" fmla="*/ 1366 w 2697"/>
                <a:gd name="T61" fmla="*/ 3 h 1079"/>
                <a:gd name="T62" fmla="*/ 1053 w 2697"/>
                <a:gd name="T63" fmla="*/ 3 h 1079"/>
                <a:gd name="T64" fmla="*/ 868 w 2697"/>
                <a:gd name="T65" fmla="*/ 10 h 1079"/>
                <a:gd name="T66" fmla="*/ 694 w 2697"/>
                <a:gd name="T67" fmla="*/ 27 h 1079"/>
                <a:gd name="T68" fmla="*/ 544 w 2697"/>
                <a:gd name="T69" fmla="*/ 53 h 1079"/>
                <a:gd name="T70" fmla="*/ 424 w 2697"/>
                <a:gd name="T71" fmla="*/ 90 h 1079"/>
                <a:gd name="T72" fmla="*/ 343 w 2697"/>
                <a:gd name="T73" fmla="*/ 138 h 1079"/>
                <a:gd name="T74" fmla="*/ 309 w 2697"/>
                <a:gd name="T75" fmla="*/ 177 h 1079"/>
                <a:gd name="T76" fmla="*/ 225 w 2697"/>
                <a:gd name="T77" fmla="*/ 308 h 1079"/>
                <a:gd name="T78" fmla="*/ 127 w 2697"/>
                <a:gd name="T79" fmla="*/ 490 h 1079"/>
                <a:gd name="T80" fmla="*/ 74 w 2697"/>
                <a:gd name="T81" fmla="*/ 608 h 1079"/>
                <a:gd name="T82" fmla="*/ 30 w 2697"/>
                <a:gd name="T83" fmla="*/ 727 h 1079"/>
                <a:gd name="T84" fmla="*/ 5 w 2697"/>
                <a:gd name="T85" fmla="*/ 837 h 1079"/>
                <a:gd name="T86" fmla="*/ 1 w 2697"/>
                <a:gd name="T87" fmla="*/ 930 h 1079"/>
                <a:gd name="T88" fmla="*/ 26 w 2697"/>
                <a:gd name="T89" fmla="*/ 998 h 1079"/>
                <a:gd name="T90" fmla="*/ 86 w 2697"/>
                <a:gd name="T91" fmla="*/ 1037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97" h="1079">
                  <a:moveTo>
                    <a:pt x="114" y="1042"/>
                  </a:moveTo>
                  <a:lnTo>
                    <a:pt x="146" y="1048"/>
                  </a:lnTo>
                  <a:lnTo>
                    <a:pt x="182" y="1055"/>
                  </a:lnTo>
                  <a:lnTo>
                    <a:pt x="220" y="1061"/>
                  </a:lnTo>
                  <a:lnTo>
                    <a:pt x="263" y="1065"/>
                  </a:lnTo>
                  <a:lnTo>
                    <a:pt x="308" y="1070"/>
                  </a:lnTo>
                  <a:lnTo>
                    <a:pt x="357" y="1072"/>
                  </a:lnTo>
                  <a:lnTo>
                    <a:pt x="408" y="1075"/>
                  </a:lnTo>
                  <a:lnTo>
                    <a:pt x="461" y="1077"/>
                  </a:lnTo>
                  <a:lnTo>
                    <a:pt x="516" y="1079"/>
                  </a:lnTo>
                  <a:lnTo>
                    <a:pt x="572" y="1079"/>
                  </a:lnTo>
                  <a:lnTo>
                    <a:pt x="629" y="1079"/>
                  </a:lnTo>
                  <a:lnTo>
                    <a:pt x="688" y="1079"/>
                  </a:lnTo>
                  <a:lnTo>
                    <a:pt x="748" y="1076"/>
                  </a:lnTo>
                  <a:lnTo>
                    <a:pt x="808" y="1074"/>
                  </a:lnTo>
                  <a:lnTo>
                    <a:pt x="867" y="1071"/>
                  </a:lnTo>
                  <a:lnTo>
                    <a:pt x="926" y="1067"/>
                  </a:lnTo>
                  <a:lnTo>
                    <a:pt x="984" y="1062"/>
                  </a:lnTo>
                  <a:lnTo>
                    <a:pt x="1043" y="1057"/>
                  </a:lnTo>
                  <a:lnTo>
                    <a:pt x="1099" y="1051"/>
                  </a:lnTo>
                  <a:lnTo>
                    <a:pt x="1152" y="1044"/>
                  </a:lnTo>
                  <a:lnTo>
                    <a:pt x="1206" y="1037"/>
                  </a:lnTo>
                  <a:lnTo>
                    <a:pt x="1255" y="1028"/>
                  </a:lnTo>
                  <a:lnTo>
                    <a:pt x="1304" y="1019"/>
                  </a:lnTo>
                  <a:lnTo>
                    <a:pt x="1349" y="1009"/>
                  </a:lnTo>
                  <a:lnTo>
                    <a:pt x="1391" y="998"/>
                  </a:lnTo>
                  <a:lnTo>
                    <a:pt x="1429" y="986"/>
                  </a:lnTo>
                  <a:lnTo>
                    <a:pt x="1463" y="974"/>
                  </a:lnTo>
                  <a:lnTo>
                    <a:pt x="1494" y="960"/>
                  </a:lnTo>
                  <a:lnTo>
                    <a:pt x="1521" y="946"/>
                  </a:lnTo>
                  <a:lnTo>
                    <a:pt x="1542" y="932"/>
                  </a:lnTo>
                  <a:lnTo>
                    <a:pt x="1558" y="916"/>
                  </a:lnTo>
                  <a:lnTo>
                    <a:pt x="1569" y="899"/>
                  </a:lnTo>
                  <a:lnTo>
                    <a:pt x="1586" y="868"/>
                  </a:lnTo>
                  <a:lnTo>
                    <a:pt x="1604" y="839"/>
                  </a:lnTo>
                  <a:lnTo>
                    <a:pt x="1624" y="811"/>
                  </a:lnTo>
                  <a:lnTo>
                    <a:pt x="1646" y="784"/>
                  </a:lnTo>
                  <a:lnTo>
                    <a:pt x="1669" y="759"/>
                  </a:lnTo>
                  <a:lnTo>
                    <a:pt x="1694" y="735"/>
                  </a:lnTo>
                  <a:lnTo>
                    <a:pt x="1721" y="712"/>
                  </a:lnTo>
                  <a:lnTo>
                    <a:pt x="1750" y="690"/>
                  </a:lnTo>
                  <a:lnTo>
                    <a:pt x="1779" y="668"/>
                  </a:lnTo>
                  <a:lnTo>
                    <a:pt x="1810" y="648"/>
                  </a:lnTo>
                  <a:lnTo>
                    <a:pt x="1842" y="629"/>
                  </a:lnTo>
                  <a:lnTo>
                    <a:pt x="1875" y="610"/>
                  </a:lnTo>
                  <a:lnTo>
                    <a:pt x="1908" y="590"/>
                  </a:lnTo>
                  <a:lnTo>
                    <a:pt x="1944" y="574"/>
                  </a:lnTo>
                  <a:lnTo>
                    <a:pt x="1980" y="556"/>
                  </a:lnTo>
                  <a:lnTo>
                    <a:pt x="2015" y="540"/>
                  </a:lnTo>
                  <a:lnTo>
                    <a:pt x="2089" y="506"/>
                  </a:lnTo>
                  <a:lnTo>
                    <a:pt x="2165" y="474"/>
                  </a:lnTo>
                  <a:lnTo>
                    <a:pt x="2241" y="443"/>
                  </a:lnTo>
                  <a:lnTo>
                    <a:pt x="2316" y="411"/>
                  </a:lnTo>
                  <a:lnTo>
                    <a:pt x="2391" y="378"/>
                  </a:lnTo>
                  <a:lnTo>
                    <a:pt x="2465" y="343"/>
                  </a:lnTo>
                  <a:lnTo>
                    <a:pt x="2501" y="325"/>
                  </a:lnTo>
                  <a:lnTo>
                    <a:pt x="2537" y="306"/>
                  </a:lnTo>
                  <a:lnTo>
                    <a:pt x="2571" y="287"/>
                  </a:lnTo>
                  <a:lnTo>
                    <a:pt x="2604" y="267"/>
                  </a:lnTo>
                  <a:lnTo>
                    <a:pt x="2636" y="246"/>
                  </a:lnTo>
                  <a:lnTo>
                    <a:pt x="2660" y="226"/>
                  </a:lnTo>
                  <a:lnTo>
                    <a:pt x="2678" y="208"/>
                  </a:lnTo>
                  <a:lnTo>
                    <a:pt x="2691" y="193"/>
                  </a:lnTo>
                  <a:lnTo>
                    <a:pt x="2696" y="177"/>
                  </a:lnTo>
                  <a:lnTo>
                    <a:pt x="2697" y="163"/>
                  </a:lnTo>
                  <a:lnTo>
                    <a:pt x="2694" y="151"/>
                  </a:lnTo>
                  <a:lnTo>
                    <a:pt x="2683" y="141"/>
                  </a:lnTo>
                  <a:lnTo>
                    <a:pt x="2671" y="130"/>
                  </a:lnTo>
                  <a:lnTo>
                    <a:pt x="2653" y="121"/>
                  </a:lnTo>
                  <a:lnTo>
                    <a:pt x="2631" y="112"/>
                  </a:lnTo>
                  <a:lnTo>
                    <a:pt x="2607" y="106"/>
                  </a:lnTo>
                  <a:lnTo>
                    <a:pt x="2579" y="100"/>
                  </a:lnTo>
                  <a:lnTo>
                    <a:pt x="2548" y="95"/>
                  </a:lnTo>
                  <a:lnTo>
                    <a:pt x="2515" y="90"/>
                  </a:lnTo>
                  <a:lnTo>
                    <a:pt x="2479" y="84"/>
                  </a:lnTo>
                  <a:lnTo>
                    <a:pt x="2405" y="78"/>
                  </a:lnTo>
                  <a:lnTo>
                    <a:pt x="2326" y="73"/>
                  </a:lnTo>
                  <a:lnTo>
                    <a:pt x="2246" y="69"/>
                  </a:lnTo>
                  <a:lnTo>
                    <a:pt x="2167" y="67"/>
                  </a:lnTo>
                  <a:lnTo>
                    <a:pt x="2093" y="63"/>
                  </a:lnTo>
                  <a:lnTo>
                    <a:pt x="2024" y="59"/>
                  </a:lnTo>
                  <a:lnTo>
                    <a:pt x="1995" y="56"/>
                  </a:lnTo>
                  <a:lnTo>
                    <a:pt x="1967" y="54"/>
                  </a:lnTo>
                  <a:lnTo>
                    <a:pt x="1943" y="51"/>
                  </a:lnTo>
                  <a:lnTo>
                    <a:pt x="1921" y="47"/>
                  </a:lnTo>
                  <a:lnTo>
                    <a:pt x="1895" y="42"/>
                  </a:lnTo>
                  <a:lnTo>
                    <a:pt x="1865" y="37"/>
                  </a:lnTo>
                  <a:lnTo>
                    <a:pt x="1829" y="33"/>
                  </a:lnTo>
                  <a:lnTo>
                    <a:pt x="1790" y="28"/>
                  </a:lnTo>
                  <a:lnTo>
                    <a:pt x="1700" y="21"/>
                  </a:lnTo>
                  <a:lnTo>
                    <a:pt x="1598" y="13"/>
                  </a:lnTo>
                  <a:lnTo>
                    <a:pt x="1486" y="7"/>
                  </a:lnTo>
                  <a:lnTo>
                    <a:pt x="1366" y="3"/>
                  </a:lnTo>
                  <a:lnTo>
                    <a:pt x="1243" y="0"/>
                  </a:lnTo>
                  <a:lnTo>
                    <a:pt x="1116" y="2"/>
                  </a:lnTo>
                  <a:lnTo>
                    <a:pt x="1053" y="3"/>
                  </a:lnTo>
                  <a:lnTo>
                    <a:pt x="990" y="4"/>
                  </a:lnTo>
                  <a:lnTo>
                    <a:pt x="928" y="7"/>
                  </a:lnTo>
                  <a:lnTo>
                    <a:pt x="868" y="10"/>
                  </a:lnTo>
                  <a:lnTo>
                    <a:pt x="808" y="16"/>
                  </a:lnTo>
                  <a:lnTo>
                    <a:pt x="751" y="21"/>
                  </a:lnTo>
                  <a:lnTo>
                    <a:pt x="694" y="27"/>
                  </a:lnTo>
                  <a:lnTo>
                    <a:pt x="642" y="35"/>
                  </a:lnTo>
                  <a:lnTo>
                    <a:pt x="591" y="44"/>
                  </a:lnTo>
                  <a:lnTo>
                    <a:pt x="544" y="53"/>
                  </a:lnTo>
                  <a:lnTo>
                    <a:pt x="499" y="64"/>
                  </a:lnTo>
                  <a:lnTo>
                    <a:pt x="460" y="76"/>
                  </a:lnTo>
                  <a:lnTo>
                    <a:pt x="424" y="90"/>
                  </a:lnTo>
                  <a:lnTo>
                    <a:pt x="392" y="104"/>
                  </a:lnTo>
                  <a:lnTo>
                    <a:pt x="364" y="120"/>
                  </a:lnTo>
                  <a:lnTo>
                    <a:pt x="343" y="138"/>
                  </a:lnTo>
                  <a:lnTo>
                    <a:pt x="334" y="147"/>
                  </a:lnTo>
                  <a:lnTo>
                    <a:pt x="323" y="160"/>
                  </a:lnTo>
                  <a:lnTo>
                    <a:pt x="309" y="177"/>
                  </a:lnTo>
                  <a:lnTo>
                    <a:pt x="295" y="198"/>
                  </a:lnTo>
                  <a:lnTo>
                    <a:pt x="262" y="248"/>
                  </a:lnTo>
                  <a:lnTo>
                    <a:pt x="225" y="308"/>
                  </a:lnTo>
                  <a:lnTo>
                    <a:pt x="187" y="376"/>
                  </a:lnTo>
                  <a:lnTo>
                    <a:pt x="147" y="450"/>
                  </a:lnTo>
                  <a:lnTo>
                    <a:pt x="127" y="490"/>
                  </a:lnTo>
                  <a:lnTo>
                    <a:pt x="109" y="529"/>
                  </a:lnTo>
                  <a:lnTo>
                    <a:pt x="90" y="569"/>
                  </a:lnTo>
                  <a:lnTo>
                    <a:pt x="74" y="608"/>
                  </a:lnTo>
                  <a:lnTo>
                    <a:pt x="58" y="649"/>
                  </a:lnTo>
                  <a:lnTo>
                    <a:pt x="43" y="689"/>
                  </a:lnTo>
                  <a:lnTo>
                    <a:pt x="30" y="727"/>
                  </a:lnTo>
                  <a:lnTo>
                    <a:pt x="20" y="765"/>
                  </a:lnTo>
                  <a:lnTo>
                    <a:pt x="11" y="801"/>
                  </a:lnTo>
                  <a:lnTo>
                    <a:pt x="5" y="837"/>
                  </a:lnTo>
                  <a:lnTo>
                    <a:pt x="1" y="870"/>
                  </a:lnTo>
                  <a:lnTo>
                    <a:pt x="0" y="900"/>
                  </a:lnTo>
                  <a:lnTo>
                    <a:pt x="1" y="930"/>
                  </a:lnTo>
                  <a:lnTo>
                    <a:pt x="6" y="955"/>
                  </a:lnTo>
                  <a:lnTo>
                    <a:pt x="14" y="978"/>
                  </a:lnTo>
                  <a:lnTo>
                    <a:pt x="26" y="998"/>
                  </a:lnTo>
                  <a:lnTo>
                    <a:pt x="42" y="1015"/>
                  </a:lnTo>
                  <a:lnTo>
                    <a:pt x="62" y="1028"/>
                  </a:lnTo>
                  <a:lnTo>
                    <a:pt x="86" y="1037"/>
                  </a:lnTo>
                  <a:lnTo>
                    <a:pt x="114" y="104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6" name="Freeform 18"/>
            <p:cNvSpPr>
              <a:spLocks/>
            </p:cNvSpPr>
            <p:nvPr/>
          </p:nvSpPr>
          <p:spPr bwMode="auto">
            <a:xfrm>
              <a:off x="3194050" y="1995488"/>
              <a:ext cx="1093788" cy="376237"/>
            </a:xfrm>
            <a:custGeom>
              <a:avLst/>
              <a:gdLst>
                <a:gd name="T0" fmla="*/ 126 w 2755"/>
                <a:gd name="T1" fmla="*/ 538 h 950"/>
                <a:gd name="T2" fmla="*/ 267 w 2755"/>
                <a:gd name="T3" fmla="*/ 598 h 950"/>
                <a:gd name="T4" fmla="*/ 466 w 2755"/>
                <a:gd name="T5" fmla="*/ 676 h 950"/>
                <a:gd name="T6" fmla="*/ 700 w 2755"/>
                <a:gd name="T7" fmla="*/ 760 h 950"/>
                <a:gd name="T8" fmla="*/ 883 w 2755"/>
                <a:gd name="T9" fmla="*/ 821 h 950"/>
                <a:gd name="T10" fmla="*/ 1006 w 2755"/>
                <a:gd name="T11" fmla="*/ 858 h 950"/>
                <a:gd name="T12" fmla="*/ 1124 w 2755"/>
                <a:gd name="T13" fmla="*/ 890 h 950"/>
                <a:gd name="T14" fmla="*/ 1235 w 2755"/>
                <a:gd name="T15" fmla="*/ 917 h 950"/>
                <a:gd name="T16" fmla="*/ 1336 w 2755"/>
                <a:gd name="T17" fmla="*/ 936 h 950"/>
                <a:gd name="T18" fmla="*/ 1425 w 2755"/>
                <a:gd name="T19" fmla="*/ 947 h 950"/>
                <a:gd name="T20" fmla="*/ 1499 w 2755"/>
                <a:gd name="T21" fmla="*/ 949 h 950"/>
                <a:gd name="T22" fmla="*/ 1555 w 2755"/>
                <a:gd name="T23" fmla="*/ 940 h 950"/>
                <a:gd name="T24" fmla="*/ 1588 w 2755"/>
                <a:gd name="T25" fmla="*/ 923 h 950"/>
                <a:gd name="T26" fmla="*/ 1625 w 2755"/>
                <a:gd name="T27" fmla="*/ 909 h 950"/>
                <a:gd name="T28" fmla="*/ 1703 w 2755"/>
                <a:gd name="T29" fmla="*/ 890 h 950"/>
                <a:gd name="T30" fmla="*/ 1838 w 2755"/>
                <a:gd name="T31" fmla="*/ 866 h 950"/>
                <a:gd name="T32" fmla="*/ 1998 w 2755"/>
                <a:gd name="T33" fmla="*/ 843 h 950"/>
                <a:gd name="T34" fmla="*/ 2168 w 2755"/>
                <a:gd name="T35" fmla="*/ 820 h 950"/>
                <a:gd name="T36" fmla="*/ 2335 w 2755"/>
                <a:gd name="T37" fmla="*/ 796 h 950"/>
                <a:gd name="T38" fmla="*/ 2487 w 2755"/>
                <a:gd name="T39" fmla="*/ 770 h 950"/>
                <a:gd name="T40" fmla="*/ 2580 w 2755"/>
                <a:gd name="T41" fmla="*/ 747 h 950"/>
                <a:gd name="T42" fmla="*/ 2631 w 2755"/>
                <a:gd name="T43" fmla="*/ 732 h 950"/>
                <a:gd name="T44" fmla="*/ 2689 w 2755"/>
                <a:gd name="T45" fmla="*/ 705 h 950"/>
                <a:gd name="T46" fmla="*/ 2737 w 2755"/>
                <a:gd name="T47" fmla="*/ 664 h 950"/>
                <a:gd name="T48" fmla="*/ 2755 w 2755"/>
                <a:gd name="T49" fmla="*/ 616 h 950"/>
                <a:gd name="T50" fmla="*/ 2746 w 2755"/>
                <a:gd name="T51" fmla="*/ 562 h 950"/>
                <a:gd name="T52" fmla="*/ 2714 w 2755"/>
                <a:gd name="T53" fmla="*/ 505 h 950"/>
                <a:gd name="T54" fmla="*/ 2662 w 2755"/>
                <a:gd name="T55" fmla="*/ 445 h 950"/>
                <a:gd name="T56" fmla="*/ 2592 w 2755"/>
                <a:gd name="T57" fmla="*/ 385 h 950"/>
                <a:gd name="T58" fmla="*/ 2508 w 2755"/>
                <a:gd name="T59" fmla="*/ 324 h 950"/>
                <a:gd name="T60" fmla="*/ 2412 w 2755"/>
                <a:gd name="T61" fmla="*/ 264 h 950"/>
                <a:gd name="T62" fmla="*/ 2310 w 2755"/>
                <a:gd name="T63" fmla="*/ 208 h 950"/>
                <a:gd name="T64" fmla="*/ 2203 w 2755"/>
                <a:gd name="T65" fmla="*/ 156 h 950"/>
                <a:gd name="T66" fmla="*/ 2095 w 2755"/>
                <a:gd name="T67" fmla="*/ 109 h 950"/>
                <a:gd name="T68" fmla="*/ 1987 w 2755"/>
                <a:gd name="T69" fmla="*/ 69 h 950"/>
                <a:gd name="T70" fmla="*/ 1887 w 2755"/>
                <a:gd name="T71" fmla="*/ 37 h 950"/>
                <a:gd name="T72" fmla="*/ 1795 w 2755"/>
                <a:gd name="T73" fmla="*/ 14 h 950"/>
                <a:gd name="T74" fmla="*/ 1713 w 2755"/>
                <a:gd name="T75" fmla="*/ 1 h 950"/>
                <a:gd name="T76" fmla="*/ 1583 w 2755"/>
                <a:gd name="T77" fmla="*/ 0 h 950"/>
                <a:gd name="T78" fmla="*/ 1424 w 2755"/>
                <a:gd name="T79" fmla="*/ 4 h 950"/>
                <a:gd name="T80" fmla="*/ 1295 w 2755"/>
                <a:gd name="T81" fmla="*/ 10 h 950"/>
                <a:gd name="T82" fmla="*/ 1187 w 2755"/>
                <a:gd name="T83" fmla="*/ 23 h 950"/>
                <a:gd name="T84" fmla="*/ 1085 w 2755"/>
                <a:gd name="T85" fmla="*/ 44 h 950"/>
                <a:gd name="T86" fmla="*/ 979 w 2755"/>
                <a:gd name="T87" fmla="*/ 70 h 950"/>
                <a:gd name="T88" fmla="*/ 859 w 2755"/>
                <a:gd name="T89" fmla="*/ 107 h 950"/>
                <a:gd name="T90" fmla="*/ 711 w 2755"/>
                <a:gd name="T91" fmla="*/ 153 h 950"/>
                <a:gd name="T92" fmla="*/ 607 w 2755"/>
                <a:gd name="T93" fmla="*/ 188 h 950"/>
                <a:gd name="T94" fmla="*/ 528 w 2755"/>
                <a:gd name="T95" fmla="*/ 217 h 950"/>
                <a:gd name="T96" fmla="*/ 409 w 2755"/>
                <a:gd name="T97" fmla="*/ 264 h 950"/>
                <a:gd name="T98" fmla="*/ 273 w 2755"/>
                <a:gd name="T99" fmla="*/ 323 h 950"/>
                <a:gd name="T100" fmla="*/ 144 w 2755"/>
                <a:gd name="T101" fmla="*/ 384 h 950"/>
                <a:gd name="T102" fmla="*/ 66 w 2755"/>
                <a:gd name="T103" fmla="*/ 429 h 950"/>
                <a:gd name="T104" fmla="*/ 28 w 2755"/>
                <a:gd name="T105" fmla="*/ 454 h 950"/>
                <a:gd name="T106" fmla="*/ 5 w 2755"/>
                <a:gd name="T107" fmla="*/ 477 h 950"/>
                <a:gd name="T108" fmla="*/ 0 w 2755"/>
                <a:gd name="T109" fmla="*/ 496 h 950"/>
                <a:gd name="T110" fmla="*/ 15 w 2755"/>
                <a:gd name="T111" fmla="*/ 509 h 950"/>
                <a:gd name="T112" fmla="*/ 55 w 2755"/>
                <a:gd name="T113" fmla="*/ 516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5" h="950">
                  <a:moveTo>
                    <a:pt x="84" y="516"/>
                  </a:moveTo>
                  <a:lnTo>
                    <a:pt x="126" y="538"/>
                  </a:lnTo>
                  <a:lnTo>
                    <a:pt x="188" y="565"/>
                  </a:lnTo>
                  <a:lnTo>
                    <a:pt x="267" y="598"/>
                  </a:lnTo>
                  <a:lnTo>
                    <a:pt x="361" y="636"/>
                  </a:lnTo>
                  <a:lnTo>
                    <a:pt x="466" y="676"/>
                  </a:lnTo>
                  <a:lnTo>
                    <a:pt x="580" y="718"/>
                  </a:lnTo>
                  <a:lnTo>
                    <a:pt x="700" y="760"/>
                  </a:lnTo>
                  <a:lnTo>
                    <a:pt x="822" y="801"/>
                  </a:lnTo>
                  <a:lnTo>
                    <a:pt x="883" y="821"/>
                  </a:lnTo>
                  <a:lnTo>
                    <a:pt x="944" y="839"/>
                  </a:lnTo>
                  <a:lnTo>
                    <a:pt x="1006" y="858"/>
                  </a:lnTo>
                  <a:lnTo>
                    <a:pt x="1066" y="875"/>
                  </a:lnTo>
                  <a:lnTo>
                    <a:pt x="1124" y="890"/>
                  </a:lnTo>
                  <a:lnTo>
                    <a:pt x="1180" y="904"/>
                  </a:lnTo>
                  <a:lnTo>
                    <a:pt x="1235" y="917"/>
                  </a:lnTo>
                  <a:lnTo>
                    <a:pt x="1287" y="927"/>
                  </a:lnTo>
                  <a:lnTo>
                    <a:pt x="1336" y="936"/>
                  </a:lnTo>
                  <a:lnTo>
                    <a:pt x="1383" y="943"/>
                  </a:lnTo>
                  <a:lnTo>
                    <a:pt x="1425" y="947"/>
                  </a:lnTo>
                  <a:lnTo>
                    <a:pt x="1465" y="950"/>
                  </a:lnTo>
                  <a:lnTo>
                    <a:pt x="1499" y="949"/>
                  </a:lnTo>
                  <a:lnTo>
                    <a:pt x="1530" y="946"/>
                  </a:lnTo>
                  <a:lnTo>
                    <a:pt x="1555" y="940"/>
                  </a:lnTo>
                  <a:lnTo>
                    <a:pt x="1576" y="931"/>
                  </a:lnTo>
                  <a:lnTo>
                    <a:pt x="1588" y="923"/>
                  </a:lnTo>
                  <a:lnTo>
                    <a:pt x="1606" y="915"/>
                  </a:lnTo>
                  <a:lnTo>
                    <a:pt x="1625" y="909"/>
                  </a:lnTo>
                  <a:lnTo>
                    <a:pt x="1648" y="903"/>
                  </a:lnTo>
                  <a:lnTo>
                    <a:pt x="1703" y="890"/>
                  </a:lnTo>
                  <a:lnTo>
                    <a:pt x="1767" y="878"/>
                  </a:lnTo>
                  <a:lnTo>
                    <a:pt x="1838" y="866"/>
                  </a:lnTo>
                  <a:lnTo>
                    <a:pt x="1916" y="854"/>
                  </a:lnTo>
                  <a:lnTo>
                    <a:pt x="1998" y="843"/>
                  </a:lnTo>
                  <a:lnTo>
                    <a:pt x="2083" y="831"/>
                  </a:lnTo>
                  <a:lnTo>
                    <a:pt x="2168" y="820"/>
                  </a:lnTo>
                  <a:lnTo>
                    <a:pt x="2253" y="808"/>
                  </a:lnTo>
                  <a:lnTo>
                    <a:pt x="2335" y="796"/>
                  </a:lnTo>
                  <a:lnTo>
                    <a:pt x="2415" y="783"/>
                  </a:lnTo>
                  <a:lnTo>
                    <a:pt x="2487" y="770"/>
                  </a:lnTo>
                  <a:lnTo>
                    <a:pt x="2551" y="755"/>
                  </a:lnTo>
                  <a:lnTo>
                    <a:pt x="2580" y="747"/>
                  </a:lnTo>
                  <a:lnTo>
                    <a:pt x="2607" y="740"/>
                  </a:lnTo>
                  <a:lnTo>
                    <a:pt x="2631" y="732"/>
                  </a:lnTo>
                  <a:lnTo>
                    <a:pt x="2652" y="723"/>
                  </a:lnTo>
                  <a:lnTo>
                    <a:pt x="2689" y="705"/>
                  </a:lnTo>
                  <a:lnTo>
                    <a:pt x="2717" y="686"/>
                  </a:lnTo>
                  <a:lnTo>
                    <a:pt x="2737" y="664"/>
                  </a:lnTo>
                  <a:lnTo>
                    <a:pt x="2750" y="640"/>
                  </a:lnTo>
                  <a:lnTo>
                    <a:pt x="2755" y="616"/>
                  </a:lnTo>
                  <a:lnTo>
                    <a:pt x="2754" y="589"/>
                  </a:lnTo>
                  <a:lnTo>
                    <a:pt x="2746" y="562"/>
                  </a:lnTo>
                  <a:lnTo>
                    <a:pt x="2733" y="534"/>
                  </a:lnTo>
                  <a:lnTo>
                    <a:pt x="2714" y="505"/>
                  </a:lnTo>
                  <a:lnTo>
                    <a:pt x="2690" y="476"/>
                  </a:lnTo>
                  <a:lnTo>
                    <a:pt x="2662" y="445"/>
                  </a:lnTo>
                  <a:lnTo>
                    <a:pt x="2629" y="416"/>
                  </a:lnTo>
                  <a:lnTo>
                    <a:pt x="2592" y="385"/>
                  </a:lnTo>
                  <a:lnTo>
                    <a:pt x="2551" y="355"/>
                  </a:lnTo>
                  <a:lnTo>
                    <a:pt x="2508" y="324"/>
                  </a:lnTo>
                  <a:lnTo>
                    <a:pt x="2460" y="295"/>
                  </a:lnTo>
                  <a:lnTo>
                    <a:pt x="2412" y="264"/>
                  </a:lnTo>
                  <a:lnTo>
                    <a:pt x="2361" y="236"/>
                  </a:lnTo>
                  <a:lnTo>
                    <a:pt x="2310" y="208"/>
                  </a:lnTo>
                  <a:lnTo>
                    <a:pt x="2256" y="181"/>
                  </a:lnTo>
                  <a:lnTo>
                    <a:pt x="2203" y="156"/>
                  </a:lnTo>
                  <a:lnTo>
                    <a:pt x="2148" y="131"/>
                  </a:lnTo>
                  <a:lnTo>
                    <a:pt x="2095" y="109"/>
                  </a:lnTo>
                  <a:lnTo>
                    <a:pt x="2041" y="88"/>
                  </a:lnTo>
                  <a:lnTo>
                    <a:pt x="1987" y="69"/>
                  </a:lnTo>
                  <a:lnTo>
                    <a:pt x="1936" y="51"/>
                  </a:lnTo>
                  <a:lnTo>
                    <a:pt x="1887" y="37"/>
                  </a:lnTo>
                  <a:lnTo>
                    <a:pt x="1840" y="24"/>
                  </a:lnTo>
                  <a:lnTo>
                    <a:pt x="1795" y="14"/>
                  </a:lnTo>
                  <a:lnTo>
                    <a:pt x="1753" y="7"/>
                  </a:lnTo>
                  <a:lnTo>
                    <a:pt x="1713" y="1"/>
                  </a:lnTo>
                  <a:lnTo>
                    <a:pt x="1679" y="0"/>
                  </a:lnTo>
                  <a:lnTo>
                    <a:pt x="1583" y="0"/>
                  </a:lnTo>
                  <a:lnTo>
                    <a:pt x="1499" y="1"/>
                  </a:lnTo>
                  <a:lnTo>
                    <a:pt x="1424" y="4"/>
                  </a:lnTo>
                  <a:lnTo>
                    <a:pt x="1356" y="7"/>
                  </a:lnTo>
                  <a:lnTo>
                    <a:pt x="1295" y="10"/>
                  </a:lnTo>
                  <a:lnTo>
                    <a:pt x="1239" y="17"/>
                  </a:lnTo>
                  <a:lnTo>
                    <a:pt x="1187" y="23"/>
                  </a:lnTo>
                  <a:lnTo>
                    <a:pt x="1136" y="32"/>
                  </a:lnTo>
                  <a:lnTo>
                    <a:pt x="1085" y="44"/>
                  </a:lnTo>
                  <a:lnTo>
                    <a:pt x="1034" y="56"/>
                  </a:lnTo>
                  <a:lnTo>
                    <a:pt x="979" y="70"/>
                  </a:lnTo>
                  <a:lnTo>
                    <a:pt x="922" y="87"/>
                  </a:lnTo>
                  <a:lnTo>
                    <a:pt x="859" y="107"/>
                  </a:lnTo>
                  <a:lnTo>
                    <a:pt x="789" y="129"/>
                  </a:lnTo>
                  <a:lnTo>
                    <a:pt x="711" y="153"/>
                  </a:lnTo>
                  <a:lnTo>
                    <a:pt x="623" y="181"/>
                  </a:lnTo>
                  <a:lnTo>
                    <a:pt x="607" y="188"/>
                  </a:lnTo>
                  <a:lnTo>
                    <a:pt x="573" y="199"/>
                  </a:lnTo>
                  <a:lnTo>
                    <a:pt x="528" y="217"/>
                  </a:lnTo>
                  <a:lnTo>
                    <a:pt x="471" y="239"/>
                  </a:lnTo>
                  <a:lnTo>
                    <a:pt x="409" y="264"/>
                  </a:lnTo>
                  <a:lnTo>
                    <a:pt x="341" y="293"/>
                  </a:lnTo>
                  <a:lnTo>
                    <a:pt x="273" y="323"/>
                  </a:lnTo>
                  <a:lnTo>
                    <a:pt x="206" y="353"/>
                  </a:lnTo>
                  <a:lnTo>
                    <a:pt x="144" y="384"/>
                  </a:lnTo>
                  <a:lnTo>
                    <a:pt x="89" y="414"/>
                  </a:lnTo>
                  <a:lnTo>
                    <a:pt x="66" y="429"/>
                  </a:lnTo>
                  <a:lnTo>
                    <a:pt x="44" y="441"/>
                  </a:lnTo>
                  <a:lnTo>
                    <a:pt x="28" y="454"/>
                  </a:lnTo>
                  <a:lnTo>
                    <a:pt x="14" y="467"/>
                  </a:lnTo>
                  <a:lnTo>
                    <a:pt x="5" y="477"/>
                  </a:lnTo>
                  <a:lnTo>
                    <a:pt x="0" y="487"/>
                  </a:lnTo>
                  <a:lnTo>
                    <a:pt x="0" y="496"/>
                  </a:lnTo>
                  <a:lnTo>
                    <a:pt x="5" y="502"/>
                  </a:lnTo>
                  <a:lnTo>
                    <a:pt x="15" y="509"/>
                  </a:lnTo>
                  <a:lnTo>
                    <a:pt x="32" y="513"/>
                  </a:lnTo>
                  <a:lnTo>
                    <a:pt x="55" y="516"/>
                  </a:lnTo>
                  <a:lnTo>
                    <a:pt x="84" y="51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7" name="Freeform 19"/>
            <p:cNvSpPr>
              <a:spLocks/>
            </p:cNvSpPr>
            <p:nvPr/>
          </p:nvSpPr>
          <p:spPr bwMode="auto">
            <a:xfrm>
              <a:off x="806450" y="1998663"/>
              <a:ext cx="1000125" cy="477837"/>
            </a:xfrm>
            <a:custGeom>
              <a:avLst/>
              <a:gdLst>
                <a:gd name="T0" fmla="*/ 2472 w 2522"/>
                <a:gd name="T1" fmla="*/ 109 h 1202"/>
                <a:gd name="T2" fmla="*/ 2417 w 2522"/>
                <a:gd name="T3" fmla="*/ 154 h 1202"/>
                <a:gd name="T4" fmla="*/ 2370 w 2522"/>
                <a:gd name="T5" fmla="*/ 211 h 1202"/>
                <a:gd name="T6" fmla="*/ 2328 w 2522"/>
                <a:gd name="T7" fmla="*/ 278 h 1202"/>
                <a:gd name="T8" fmla="*/ 2291 w 2522"/>
                <a:gd name="T9" fmla="*/ 351 h 1202"/>
                <a:gd name="T10" fmla="*/ 2258 w 2522"/>
                <a:gd name="T11" fmla="*/ 431 h 1202"/>
                <a:gd name="T12" fmla="*/ 2213 w 2522"/>
                <a:gd name="T13" fmla="*/ 558 h 1202"/>
                <a:gd name="T14" fmla="*/ 2158 w 2522"/>
                <a:gd name="T15" fmla="*/ 729 h 1202"/>
                <a:gd name="T16" fmla="*/ 2116 w 2522"/>
                <a:gd name="T17" fmla="*/ 851 h 1202"/>
                <a:gd name="T18" fmla="*/ 2087 w 2522"/>
                <a:gd name="T19" fmla="*/ 925 h 1202"/>
                <a:gd name="T20" fmla="*/ 2054 w 2522"/>
                <a:gd name="T21" fmla="*/ 993 h 1202"/>
                <a:gd name="T22" fmla="*/ 2017 w 2522"/>
                <a:gd name="T23" fmla="*/ 1049 h 1202"/>
                <a:gd name="T24" fmla="*/ 1975 w 2522"/>
                <a:gd name="T25" fmla="*/ 1095 h 1202"/>
                <a:gd name="T26" fmla="*/ 1927 w 2522"/>
                <a:gd name="T27" fmla="*/ 1128 h 1202"/>
                <a:gd name="T28" fmla="*/ 1879 w 2522"/>
                <a:gd name="T29" fmla="*/ 1143 h 1202"/>
                <a:gd name="T30" fmla="*/ 1819 w 2522"/>
                <a:gd name="T31" fmla="*/ 1155 h 1202"/>
                <a:gd name="T32" fmla="*/ 1698 w 2522"/>
                <a:gd name="T33" fmla="*/ 1167 h 1202"/>
                <a:gd name="T34" fmla="*/ 1489 w 2522"/>
                <a:gd name="T35" fmla="*/ 1181 h 1202"/>
                <a:gd name="T36" fmla="*/ 1245 w 2522"/>
                <a:gd name="T37" fmla="*/ 1190 h 1202"/>
                <a:gd name="T38" fmla="*/ 989 w 2522"/>
                <a:gd name="T39" fmla="*/ 1197 h 1202"/>
                <a:gd name="T40" fmla="*/ 743 w 2522"/>
                <a:gd name="T41" fmla="*/ 1200 h 1202"/>
                <a:gd name="T42" fmla="*/ 525 w 2522"/>
                <a:gd name="T43" fmla="*/ 1202 h 1202"/>
                <a:gd name="T44" fmla="*/ 361 w 2522"/>
                <a:gd name="T45" fmla="*/ 1202 h 1202"/>
                <a:gd name="T46" fmla="*/ 241 w 2522"/>
                <a:gd name="T47" fmla="*/ 1200 h 1202"/>
                <a:gd name="T48" fmla="*/ 137 w 2522"/>
                <a:gd name="T49" fmla="*/ 1190 h 1202"/>
                <a:gd name="T50" fmla="*/ 66 w 2522"/>
                <a:gd name="T51" fmla="*/ 1171 h 1202"/>
                <a:gd name="T52" fmla="*/ 21 w 2522"/>
                <a:gd name="T53" fmla="*/ 1143 h 1202"/>
                <a:gd name="T54" fmla="*/ 2 w 2522"/>
                <a:gd name="T55" fmla="*/ 1109 h 1202"/>
                <a:gd name="T56" fmla="*/ 4 w 2522"/>
                <a:gd name="T57" fmla="*/ 1067 h 1202"/>
                <a:gd name="T58" fmla="*/ 23 w 2522"/>
                <a:gd name="T59" fmla="*/ 1019 h 1202"/>
                <a:gd name="T60" fmla="*/ 57 w 2522"/>
                <a:gd name="T61" fmla="*/ 966 h 1202"/>
                <a:gd name="T62" fmla="*/ 103 w 2522"/>
                <a:gd name="T63" fmla="*/ 910 h 1202"/>
                <a:gd name="T64" fmla="*/ 158 w 2522"/>
                <a:gd name="T65" fmla="*/ 851 h 1202"/>
                <a:gd name="T66" fmla="*/ 250 w 2522"/>
                <a:gd name="T67" fmla="*/ 758 h 1202"/>
                <a:gd name="T68" fmla="*/ 344 w 2522"/>
                <a:gd name="T69" fmla="*/ 664 h 1202"/>
                <a:gd name="T70" fmla="*/ 403 w 2522"/>
                <a:gd name="T71" fmla="*/ 601 h 1202"/>
                <a:gd name="T72" fmla="*/ 454 w 2522"/>
                <a:gd name="T73" fmla="*/ 540 h 1202"/>
                <a:gd name="T74" fmla="*/ 494 w 2522"/>
                <a:gd name="T75" fmla="*/ 482 h 1202"/>
                <a:gd name="T76" fmla="*/ 521 w 2522"/>
                <a:gd name="T77" fmla="*/ 432 h 1202"/>
                <a:gd name="T78" fmla="*/ 539 w 2522"/>
                <a:gd name="T79" fmla="*/ 387 h 1202"/>
                <a:gd name="T80" fmla="*/ 558 w 2522"/>
                <a:gd name="T81" fmla="*/ 322 h 1202"/>
                <a:gd name="T82" fmla="*/ 581 w 2522"/>
                <a:gd name="T83" fmla="*/ 239 h 1202"/>
                <a:gd name="T84" fmla="*/ 600 w 2522"/>
                <a:gd name="T85" fmla="*/ 182 h 1202"/>
                <a:gd name="T86" fmla="*/ 617 w 2522"/>
                <a:gd name="T87" fmla="*/ 146 h 1202"/>
                <a:gd name="T88" fmla="*/ 638 w 2522"/>
                <a:gd name="T89" fmla="*/ 113 h 1202"/>
                <a:gd name="T90" fmla="*/ 667 w 2522"/>
                <a:gd name="T91" fmla="*/ 84 h 1202"/>
                <a:gd name="T92" fmla="*/ 701 w 2522"/>
                <a:gd name="T93" fmla="*/ 58 h 1202"/>
                <a:gd name="T94" fmla="*/ 746 w 2522"/>
                <a:gd name="T95" fmla="*/ 37 h 1202"/>
                <a:gd name="T96" fmla="*/ 800 w 2522"/>
                <a:gd name="T97" fmla="*/ 19 h 1202"/>
                <a:gd name="T98" fmla="*/ 865 w 2522"/>
                <a:gd name="T99" fmla="*/ 7 h 1202"/>
                <a:gd name="T100" fmla="*/ 944 w 2522"/>
                <a:gd name="T101" fmla="*/ 1 h 1202"/>
                <a:gd name="T102" fmla="*/ 1038 w 2522"/>
                <a:gd name="T103" fmla="*/ 0 h 1202"/>
                <a:gd name="T104" fmla="*/ 2170 w 2522"/>
                <a:gd name="T105" fmla="*/ 53 h 1202"/>
                <a:gd name="T106" fmla="*/ 2279 w 2522"/>
                <a:gd name="T107" fmla="*/ 57 h 1202"/>
                <a:gd name="T108" fmla="*/ 2413 w 2522"/>
                <a:gd name="T109" fmla="*/ 65 h 1202"/>
                <a:gd name="T110" fmla="*/ 2469 w 2522"/>
                <a:gd name="T111" fmla="*/ 70 h 1202"/>
                <a:gd name="T112" fmla="*/ 2508 w 2522"/>
                <a:gd name="T113" fmla="*/ 75 h 1202"/>
                <a:gd name="T114" fmla="*/ 2518 w 2522"/>
                <a:gd name="T115" fmla="*/ 79 h 1202"/>
                <a:gd name="T116" fmla="*/ 2522 w 2522"/>
                <a:gd name="T117" fmla="*/ 83 h 1202"/>
                <a:gd name="T118" fmla="*/ 2515 w 2522"/>
                <a:gd name="T119" fmla="*/ 86 h 1202"/>
                <a:gd name="T120" fmla="*/ 2501 w 2522"/>
                <a:gd name="T121" fmla="*/ 91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2" h="1202">
                  <a:moveTo>
                    <a:pt x="2501" y="91"/>
                  </a:moveTo>
                  <a:lnTo>
                    <a:pt x="2472" y="109"/>
                  </a:lnTo>
                  <a:lnTo>
                    <a:pt x="2443" y="130"/>
                  </a:lnTo>
                  <a:lnTo>
                    <a:pt x="2417" y="154"/>
                  </a:lnTo>
                  <a:lnTo>
                    <a:pt x="2393" y="181"/>
                  </a:lnTo>
                  <a:lnTo>
                    <a:pt x="2370" y="211"/>
                  </a:lnTo>
                  <a:lnTo>
                    <a:pt x="2348" y="243"/>
                  </a:lnTo>
                  <a:lnTo>
                    <a:pt x="2328" y="278"/>
                  </a:lnTo>
                  <a:lnTo>
                    <a:pt x="2309" y="313"/>
                  </a:lnTo>
                  <a:lnTo>
                    <a:pt x="2291" y="351"/>
                  </a:lnTo>
                  <a:lnTo>
                    <a:pt x="2274" y="391"/>
                  </a:lnTo>
                  <a:lnTo>
                    <a:pt x="2258" y="431"/>
                  </a:lnTo>
                  <a:lnTo>
                    <a:pt x="2242" y="473"/>
                  </a:lnTo>
                  <a:lnTo>
                    <a:pt x="2213" y="558"/>
                  </a:lnTo>
                  <a:lnTo>
                    <a:pt x="2185" y="643"/>
                  </a:lnTo>
                  <a:lnTo>
                    <a:pt x="2158" y="729"/>
                  </a:lnTo>
                  <a:lnTo>
                    <a:pt x="2131" y="812"/>
                  </a:lnTo>
                  <a:lnTo>
                    <a:pt x="2116" y="851"/>
                  </a:lnTo>
                  <a:lnTo>
                    <a:pt x="2102" y="889"/>
                  </a:lnTo>
                  <a:lnTo>
                    <a:pt x="2087" y="925"/>
                  </a:lnTo>
                  <a:lnTo>
                    <a:pt x="2070" y="960"/>
                  </a:lnTo>
                  <a:lnTo>
                    <a:pt x="2054" y="993"/>
                  </a:lnTo>
                  <a:lnTo>
                    <a:pt x="2036" y="1022"/>
                  </a:lnTo>
                  <a:lnTo>
                    <a:pt x="2017" y="1049"/>
                  </a:lnTo>
                  <a:lnTo>
                    <a:pt x="1996" y="1074"/>
                  </a:lnTo>
                  <a:lnTo>
                    <a:pt x="1975" y="1095"/>
                  </a:lnTo>
                  <a:lnTo>
                    <a:pt x="1952" y="1113"/>
                  </a:lnTo>
                  <a:lnTo>
                    <a:pt x="1927" y="1128"/>
                  </a:lnTo>
                  <a:lnTo>
                    <a:pt x="1901" y="1138"/>
                  </a:lnTo>
                  <a:lnTo>
                    <a:pt x="1879" y="1143"/>
                  </a:lnTo>
                  <a:lnTo>
                    <a:pt x="1851" y="1149"/>
                  </a:lnTo>
                  <a:lnTo>
                    <a:pt x="1819" y="1155"/>
                  </a:lnTo>
                  <a:lnTo>
                    <a:pt x="1783" y="1160"/>
                  </a:lnTo>
                  <a:lnTo>
                    <a:pt x="1698" y="1167"/>
                  </a:lnTo>
                  <a:lnTo>
                    <a:pt x="1599" y="1175"/>
                  </a:lnTo>
                  <a:lnTo>
                    <a:pt x="1489" y="1181"/>
                  </a:lnTo>
                  <a:lnTo>
                    <a:pt x="1370" y="1186"/>
                  </a:lnTo>
                  <a:lnTo>
                    <a:pt x="1245" y="1190"/>
                  </a:lnTo>
                  <a:lnTo>
                    <a:pt x="1118" y="1194"/>
                  </a:lnTo>
                  <a:lnTo>
                    <a:pt x="989" y="1197"/>
                  </a:lnTo>
                  <a:lnTo>
                    <a:pt x="864" y="1199"/>
                  </a:lnTo>
                  <a:lnTo>
                    <a:pt x="743" y="1200"/>
                  </a:lnTo>
                  <a:lnTo>
                    <a:pt x="630" y="1202"/>
                  </a:lnTo>
                  <a:lnTo>
                    <a:pt x="525" y="1202"/>
                  </a:lnTo>
                  <a:lnTo>
                    <a:pt x="436" y="1202"/>
                  </a:lnTo>
                  <a:lnTo>
                    <a:pt x="361" y="1202"/>
                  </a:lnTo>
                  <a:lnTo>
                    <a:pt x="303" y="1202"/>
                  </a:lnTo>
                  <a:lnTo>
                    <a:pt x="241" y="1200"/>
                  </a:lnTo>
                  <a:lnTo>
                    <a:pt x="185" y="1197"/>
                  </a:lnTo>
                  <a:lnTo>
                    <a:pt x="137" y="1190"/>
                  </a:lnTo>
                  <a:lnTo>
                    <a:pt x="98" y="1183"/>
                  </a:lnTo>
                  <a:lnTo>
                    <a:pt x="66" y="1171"/>
                  </a:lnTo>
                  <a:lnTo>
                    <a:pt x="40" y="1158"/>
                  </a:lnTo>
                  <a:lnTo>
                    <a:pt x="21" y="1143"/>
                  </a:lnTo>
                  <a:lnTo>
                    <a:pt x="9" y="1127"/>
                  </a:lnTo>
                  <a:lnTo>
                    <a:pt x="2" y="1109"/>
                  </a:lnTo>
                  <a:lnTo>
                    <a:pt x="0" y="1088"/>
                  </a:lnTo>
                  <a:lnTo>
                    <a:pt x="4" y="1067"/>
                  </a:lnTo>
                  <a:lnTo>
                    <a:pt x="11" y="1044"/>
                  </a:lnTo>
                  <a:lnTo>
                    <a:pt x="23" y="1019"/>
                  </a:lnTo>
                  <a:lnTo>
                    <a:pt x="38" y="993"/>
                  </a:lnTo>
                  <a:lnTo>
                    <a:pt x="57" y="966"/>
                  </a:lnTo>
                  <a:lnTo>
                    <a:pt x="79" y="939"/>
                  </a:lnTo>
                  <a:lnTo>
                    <a:pt x="103" y="910"/>
                  </a:lnTo>
                  <a:lnTo>
                    <a:pt x="130" y="881"/>
                  </a:lnTo>
                  <a:lnTo>
                    <a:pt x="158" y="851"/>
                  </a:lnTo>
                  <a:lnTo>
                    <a:pt x="188" y="821"/>
                  </a:lnTo>
                  <a:lnTo>
                    <a:pt x="250" y="758"/>
                  </a:lnTo>
                  <a:lnTo>
                    <a:pt x="313" y="696"/>
                  </a:lnTo>
                  <a:lnTo>
                    <a:pt x="344" y="664"/>
                  </a:lnTo>
                  <a:lnTo>
                    <a:pt x="373" y="632"/>
                  </a:lnTo>
                  <a:lnTo>
                    <a:pt x="403" y="601"/>
                  </a:lnTo>
                  <a:lnTo>
                    <a:pt x="429" y="571"/>
                  </a:lnTo>
                  <a:lnTo>
                    <a:pt x="454" y="540"/>
                  </a:lnTo>
                  <a:lnTo>
                    <a:pt x="475" y="511"/>
                  </a:lnTo>
                  <a:lnTo>
                    <a:pt x="494" y="482"/>
                  </a:lnTo>
                  <a:lnTo>
                    <a:pt x="511" y="453"/>
                  </a:lnTo>
                  <a:lnTo>
                    <a:pt x="521" y="432"/>
                  </a:lnTo>
                  <a:lnTo>
                    <a:pt x="530" y="409"/>
                  </a:lnTo>
                  <a:lnTo>
                    <a:pt x="539" y="387"/>
                  </a:lnTo>
                  <a:lnTo>
                    <a:pt x="545" y="366"/>
                  </a:lnTo>
                  <a:lnTo>
                    <a:pt x="558" y="322"/>
                  </a:lnTo>
                  <a:lnTo>
                    <a:pt x="570" y="280"/>
                  </a:lnTo>
                  <a:lnTo>
                    <a:pt x="581" y="239"/>
                  </a:lnTo>
                  <a:lnTo>
                    <a:pt x="593" y="200"/>
                  </a:lnTo>
                  <a:lnTo>
                    <a:pt x="600" y="182"/>
                  </a:lnTo>
                  <a:lnTo>
                    <a:pt x="608" y="163"/>
                  </a:lnTo>
                  <a:lnTo>
                    <a:pt x="617" y="146"/>
                  </a:lnTo>
                  <a:lnTo>
                    <a:pt x="627" y="130"/>
                  </a:lnTo>
                  <a:lnTo>
                    <a:pt x="638" y="113"/>
                  </a:lnTo>
                  <a:lnTo>
                    <a:pt x="651" y="98"/>
                  </a:lnTo>
                  <a:lnTo>
                    <a:pt x="667" y="84"/>
                  </a:lnTo>
                  <a:lnTo>
                    <a:pt x="683" y="70"/>
                  </a:lnTo>
                  <a:lnTo>
                    <a:pt x="701" y="58"/>
                  </a:lnTo>
                  <a:lnTo>
                    <a:pt x="723" y="47"/>
                  </a:lnTo>
                  <a:lnTo>
                    <a:pt x="746" y="37"/>
                  </a:lnTo>
                  <a:lnTo>
                    <a:pt x="771" y="28"/>
                  </a:lnTo>
                  <a:lnTo>
                    <a:pt x="800" y="19"/>
                  </a:lnTo>
                  <a:lnTo>
                    <a:pt x="831" y="12"/>
                  </a:lnTo>
                  <a:lnTo>
                    <a:pt x="865" y="7"/>
                  </a:lnTo>
                  <a:lnTo>
                    <a:pt x="904" y="3"/>
                  </a:lnTo>
                  <a:lnTo>
                    <a:pt x="944" y="1"/>
                  </a:lnTo>
                  <a:lnTo>
                    <a:pt x="989" y="0"/>
                  </a:lnTo>
                  <a:lnTo>
                    <a:pt x="1038" y="0"/>
                  </a:lnTo>
                  <a:lnTo>
                    <a:pt x="1091" y="1"/>
                  </a:lnTo>
                  <a:lnTo>
                    <a:pt x="2170" y="53"/>
                  </a:lnTo>
                  <a:lnTo>
                    <a:pt x="2218" y="54"/>
                  </a:lnTo>
                  <a:lnTo>
                    <a:pt x="2279" y="57"/>
                  </a:lnTo>
                  <a:lnTo>
                    <a:pt x="2347" y="61"/>
                  </a:lnTo>
                  <a:lnTo>
                    <a:pt x="2413" y="65"/>
                  </a:lnTo>
                  <a:lnTo>
                    <a:pt x="2443" y="67"/>
                  </a:lnTo>
                  <a:lnTo>
                    <a:pt x="2469" y="70"/>
                  </a:lnTo>
                  <a:lnTo>
                    <a:pt x="2491" y="72"/>
                  </a:lnTo>
                  <a:lnTo>
                    <a:pt x="2508" y="75"/>
                  </a:lnTo>
                  <a:lnTo>
                    <a:pt x="2514" y="77"/>
                  </a:lnTo>
                  <a:lnTo>
                    <a:pt x="2518" y="79"/>
                  </a:lnTo>
                  <a:lnTo>
                    <a:pt x="2520" y="81"/>
                  </a:lnTo>
                  <a:lnTo>
                    <a:pt x="2522" y="83"/>
                  </a:lnTo>
                  <a:lnTo>
                    <a:pt x="2519" y="85"/>
                  </a:lnTo>
                  <a:lnTo>
                    <a:pt x="2515" y="86"/>
                  </a:lnTo>
                  <a:lnTo>
                    <a:pt x="2510" y="89"/>
                  </a:lnTo>
                  <a:lnTo>
                    <a:pt x="2501" y="9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8" name="Freeform 20"/>
            <p:cNvSpPr>
              <a:spLocks/>
            </p:cNvSpPr>
            <p:nvPr/>
          </p:nvSpPr>
          <p:spPr bwMode="auto">
            <a:xfrm>
              <a:off x="514350" y="1806575"/>
              <a:ext cx="411163" cy="728663"/>
            </a:xfrm>
            <a:custGeom>
              <a:avLst/>
              <a:gdLst>
                <a:gd name="T0" fmla="*/ 501 w 1037"/>
                <a:gd name="T1" fmla="*/ 37 h 1834"/>
                <a:gd name="T2" fmla="*/ 594 w 1037"/>
                <a:gd name="T3" fmla="*/ 111 h 1834"/>
                <a:gd name="T4" fmla="*/ 681 w 1037"/>
                <a:gd name="T5" fmla="*/ 184 h 1834"/>
                <a:gd name="T6" fmla="*/ 762 w 1037"/>
                <a:gd name="T7" fmla="*/ 256 h 1834"/>
                <a:gd name="T8" fmla="*/ 835 w 1037"/>
                <a:gd name="T9" fmla="*/ 329 h 1834"/>
                <a:gd name="T10" fmla="*/ 899 w 1037"/>
                <a:gd name="T11" fmla="*/ 402 h 1834"/>
                <a:gd name="T12" fmla="*/ 952 w 1037"/>
                <a:gd name="T13" fmla="*/ 474 h 1834"/>
                <a:gd name="T14" fmla="*/ 993 w 1037"/>
                <a:gd name="T15" fmla="*/ 546 h 1834"/>
                <a:gd name="T16" fmla="*/ 1021 w 1037"/>
                <a:gd name="T17" fmla="*/ 617 h 1834"/>
                <a:gd name="T18" fmla="*/ 1035 w 1037"/>
                <a:gd name="T19" fmla="*/ 687 h 1834"/>
                <a:gd name="T20" fmla="*/ 1033 w 1037"/>
                <a:gd name="T21" fmla="*/ 757 h 1834"/>
                <a:gd name="T22" fmla="*/ 1014 w 1037"/>
                <a:gd name="T23" fmla="*/ 827 h 1834"/>
                <a:gd name="T24" fmla="*/ 977 w 1037"/>
                <a:gd name="T25" fmla="*/ 897 h 1834"/>
                <a:gd name="T26" fmla="*/ 919 w 1037"/>
                <a:gd name="T27" fmla="*/ 966 h 1834"/>
                <a:gd name="T28" fmla="*/ 840 w 1037"/>
                <a:gd name="T29" fmla="*/ 1035 h 1834"/>
                <a:gd name="T30" fmla="*/ 740 w 1037"/>
                <a:gd name="T31" fmla="*/ 1103 h 1834"/>
                <a:gd name="T32" fmla="*/ 657 w 1037"/>
                <a:gd name="T33" fmla="*/ 1150 h 1834"/>
                <a:gd name="T34" fmla="*/ 613 w 1037"/>
                <a:gd name="T35" fmla="*/ 1183 h 1834"/>
                <a:gd name="T36" fmla="*/ 571 w 1037"/>
                <a:gd name="T37" fmla="*/ 1222 h 1834"/>
                <a:gd name="T38" fmla="*/ 532 w 1037"/>
                <a:gd name="T39" fmla="*/ 1266 h 1834"/>
                <a:gd name="T40" fmla="*/ 476 w 1037"/>
                <a:gd name="T41" fmla="*/ 1338 h 1834"/>
                <a:gd name="T42" fmla="*/ 404 w 1037"/>
                <a:gd name="T43" fmla="*/ 1443 h 1834"/>
                <a:gd name="T44" fmla="*/ 332 w 1037"/>
                <a:gd name="T45" fmla="*/ 1551 h 1834"/>
                <a:gd name="T46" fmla="*/ 273 w 1037"/>
                <a:gd name="T47" fmla="*/ 1629 h 1834"/>
                <a:gd name="T48" fmla="*/ 232 w 1037"/>
                <a:gd name="T49" fmla="*/ 1678 h 1834"/>
                <a:gd name="T50" fmla="*/ 187 w 1037"/>
                <a:gd name="T51" fmla="*/ 1722 h 1834"/>
                <a:gd name="T52" fmla="*/ 139 w 1037"/>
                <a:gd name="T53" fmla="*/ 1762 h 1834"/>
                <a:gd name="T54" fmla="*/ 87 w 1037"/>
                <a:gd name="T55" fmla="*/ 1796 h 1834"/>
                <a:gd name="T56" fmla="*/ 31 w 1037"/>
                <a:gd name="T57" fmla="*/ 1823 h 1834"/>
                <a:gd name="T58" fmla="*/ 0 w 1037"/>
                <a:gd name="T59" fmla="*/ 60 h 1834"/>
                <a:gd name="T60" fmla="*/ 41 w 1037"/>
                <a:gd name="T61" fmla="*/ 47 h 1834"/>
                <a:gd name="T62" fmla="*/ 87 w 1037"/>
                <a:gd name="T63" fmla="*/ 36 h 1834"/>
                <a:gd name="T64" fmla="*/ 190 w 1037"/>
                <a:gd name="T65" fmla="*/ 17 h 1834"/>
                <a:gd name="T66" fmla="*/ 311 w 1037"/>
                <a:gd name="T67" fmla="*/ 5 h 1834"/>
                <a:gd name="T68" fmla="*/ 453 w 1037"/>
                <a:gd name="T69" fmla="*/ 0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7" h="1834">
                  <a:moveTo>
                    <a:pt x="453" y="0"/>
                  </a:moveTo>
                  <a:lnTo>
                    <a:pt x="501" y="37"/>
                  </a:lnTo>
                  <a:lnTo>
                    <a:pt x="548" y="74"/>
                  </a:lnTo>
                  <a:lnTo>
                    <a:pt x="594" y="111"/>
                  </a:lnTo>
                  <a:lnTo>
                    <a:pt x="639" y="147"/>
                  </a:lnTo>
                  <a:lnTo>
                    <a:pt x="681" y="184"/>
                  </a:lnTo>
                  <a:lnTo>
                    <a:pt x="723" y="221"/>
                  </a:lnTo>
                  <a:lnTo>
                    <a:pt x="762" y="256"/>
                  </a:lnTo>
                  <a:lnTo>
                    <a:pt x="799" y="293"/>
                  </a:lnTo>
                  <a:lnTo>
                    <a:pt x="835" y="329"/>
                  </a:lnTo>
                  <a:lnTo>
                    <a:pt x="868" y="366"/>
                  </a:lnTo>
                  <a:lnTo>
                    <a:pt x="899" y="402"/>
                  </a:lnTo>
                  <a:lnTo>
                    <a:pt x="927" y="437"/>
                  </a:lnTo>
                  <a:lnTo>
                    <a:pt x="952" y="474"/>
                  </a:lnTo>
                  <a:lnTo>
                    <a:pt x="974" y="510"/>
                  </a:lnTo>
                  <a:lnTo>
                    <a:pt x="993" y="546"/>
                  </a:lnTo>
                  <a:lnTo>
                    <a:pt x="1010" y="581"/>
                  </a:lnTo>
                  <a:lnTo>
                    <a:pt x="1021" y="617"/>
                  </a:lnTo>
                  <a:lnTo>
                    <a:pt x="1030" y="651"/>
                  </a:lnTo>
                  <a:lnTo>
                    <a:pt x="1035" y="687"/>
                  </a:lnTo>
                  <a:lnTo>
                    <a:pt x="1037" y="723"/>
                  </a:lnTo>
                  <a:lnTo>
                    <a:pt x="1033" y="757"/>
                  </a:lnTo>
                  <a:lnTo>
                    <a:pt x="1025" y="793"/>
                  </a:lnTo>
                  <a:lnTo>
                    <a:pt x="1014" y="827"/>
                  </a:lnTo>
                  <a:lnTo>
                    <a:pt x="997" y="862"/>
                  </a:lnTo>
                  <a:lnTo>
                    <a:pt x="977" y="897"/>
                  </a:lnTo>
                  <a:lnTo>
                    <a:pt x="950" y="932"/>
                  </a:lnTo>
                  <a:lnTo>
                    <a:pt x="919" y="966"/>
                  </a:lnTo>
                  <a:lnTo>
                    <a:pt x="882" y="1001"/>
                  </a:lnTo>
                  <a:lnTo>
                    <a:pt x="840" y="1035"/>
                  </a:lnTo>
                  <a:lnTo>
                    <a:pt x="793" y="1068"/>
                  </a:lnTo>
                  <a:lnTo>
                    <a:pt x="740" y="1103"/>
                  </a:lnTo>
                  <a:lnTo>
                    <a:pt x="681" y="1136"/>
                  </a:lnTo>
                  <a:lnTo>
                    <a:pt x="657" y="1150"/>
                  </a:lnTo>
                  <a:lnTo>
                    <a:pt x="635" y="1166"/>
                  </a:lnTo>
                  <a:lnTo>
                    <a:pt x="613" y="1183"/>
                  </a:lnTo>
                  <a:lnTo>
                    <a:pt x="592" y="1202"/>
                  </a:lnTo>
                  <a:lnTo>
                    <a:pt x="571" y="1222"/>
                  </a:lnTo>
                  <a:lnTo>
                    <a:pt x="551" y="1243"/>
                  </a:lnTo>
                  <a:lnTo>
                    <a:pt x="532" y="1266"/>
                  </a:lnTo>
                  <a:lnTo>
                    <a:pt x="513" y="1289"/>
                  </a:lnTo>
                  <a:lnTo>
                    <a:pt x="476" y="1338"/>
                  </a:lnTo>
                  <a:lnTo>
                    <a:pt x="440" y="1391"/>
                  </a:lnTo>
                  <a:lnTo>
                    <a:pt x="404" y="1443"/>
                  </a:lnTo>
                  <a:lnTo>
                    <a:pt x="368" y="1498"/>
                  </a:lnTo>
                  <a:lnTo>
                    <a:pt x="332" y="1551"/>
                  </a:lnTo>
                  <a:lnTo>
                    <a:pt x="293" y="1604"/>
                  </a:lnTo>
                  <a:lnTo>
                    <a:pt x="273" y="1629"/>
                  </a:lnTo>
                  <a:lnTo>
                    <a:pt x="252" y="1653"/>
                  </a:lnTo>
                  <a:lnTo>
                    <a:pt x="232" y="1678"/>
                  </a:lnTo>
                  <a:lnTo>
                    <a:pt x="210" y="1700"/>
                  </a:lnTo>
                  <a:lnTo>
                    <a:pt x="187" y="1722"/>
                  </a:lnTo>
                  <a:lnTo>
                    <a:pt x="163" y="1743"/>
                  </a:lnTo>
                  <a:lnTo>
                    <a:pt x="139" y="1762"/>
                  </a:lnTo>
                  <a:lnTo>
                    <a:pt x="113" y="1780"/>
                  </a:lnTo>
                  <a:lnTo>
                    <a:pt x="87" y="1796"/>
                  </a:lnTo>
                  <a:lnTo>
                    <a:pt x="59" y="1810"/>
                  </a:lnTo>
                  <a:lnTo>
                    <a:pt x="31" y="1823"/>
                  </a:lnTo>
                  <a:lnTo>
                    <a:pt x="0" y="1834"/>
                  </a:lnTo>
                  <a:lnTo>
                    <a:pt x="0" y="60"/>
                  </a:lnTo>
                  <a:lnTo>
                    <a:pt x="20" y="54"/>
                  </a:lnTo>
                  <a:lnTo>
                    <a:pt x="41" y="47"/>
                  </a:lnTo>
                  <a:lnTo>
                    <a:pt x="64" y="41"/>
                  </a:lnTo>
                  <a:lnTo>
                    <a:pt x="87" y="36"/>
                  </a:lnTo>
                  <a:lnTo>
                    <a:pt x="135" y="25"/>
                  </a:lnTo>
                  <a:lnTo>
                    <a:pt x="190" y="17"/>
                  </a:lnTo>
                  <a:lnTo>
                    <a:pt x="247" y="10"/>
                  </a:lnTo>
                  <a:lnTo>
                    <a:pt x="311" y="5"/>
                  </a:lnTo>
                  <a:lnTo>
                    <a:pt x="380" y="1"/>
                  </a:lnTo>
                  <a:lnTo>
                    <a:pt x="45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9" name="Freeform 21"/>
            <p:cNvSpPr>
              <a:spLocks/>
            </p:cNvSpPr>
            <p:nvPr/>
          </p:nvSpPr>
          <p:spPr bwMode="auto">
            <a:xfrm>
              <a:off x="4605338" y="1982788"/>
              <a:ext cx="768350" cy="382587"/>
            </a:xfrm>
            <a:custGeom>
              <a:avLst/>
              <a:gdLst>
                <a:gd name="T0" fmla="*/ 576 w 1938"/>
                <a:gd name="T1" fmla="*/ 25 h 968"/>
                <a:gd name="T2" fmla="*/ 522 w 1938"/>
                <a:gd name="T3" fmla="*/ 72 h 968"/>
                <a:gd name="T4" fmla="*/ 426 w 1938"/>
                <a:gd name="T5" fmla="*/ 143 h 968"/>
                <a:gd name="T6" fmla="*/ 288 w 1938"/>
                <a:gd name="T7" fmla="*/ 239 h 968"/>
                <a:gd name="T8" fmla="*/ 188 w 1938"/>
                <a:gd name="T9" fmla="*/ 309 h 968"/>
                <a:gd name="T10" fmla="*/ 128 w 1938"/>
                <a:gd name="T11" fmla="*/ 353 h 968"/>
                <a:gd name="T12" fmla="*/ 77 w 1938"/>
                <a:gd name="T13" fmla="*/ 398 h 968"/>
                <a:gd name="T14" fmla="*/ 37 w 1938"/>
                <a:gd name="T15" fmla="*/ 440 h 968"/>
                <a:gd name="T16" fmla="*/ 10 w 1938"/>
                <a:gd name="T17" fmla="*/ 480 h 968"/>
                <a:gd name="T18" fmla="*/ 0 w 1938"/>
                <a:gd name="T19" fmla="*/ 518 h 968"/>
                <a:gd name="T20" fmla="*/ 10 w 1938"/>
                <a:gd name="T21" fmla="*/ 554 h 968"/>
                <a:gd name="T22" fmla="*/ 41 w 1938"/>
                <a:gd name="T23" fmla="*/ 585 h 968"/>
                <a:gd name="T24" fmla="*/ 96 w 1938"/>
                <a:gd name="T25" fmla="*/ 616 h 968"/>
                <a:gd name="T26" fmla="*/ 179 w 1938"/>
                <a:gd name="T27" fmla="*/ 642 h 968"/>
                <a:gd name="T28" fmla="*/ 284 w 1938"/>
                <a:gd name="T29" fmla="*/ 666 h 968"/>
                <a:gd name="T30" fmla="*/ 394 w 1938"/>
                <a:gd name="T31" fmla="*/ 694 h 968"/>
                <a:gd name="T32" fmla="*/ 502 w 1938"/>
                <a:gd name="T33" fmla="*/ 726 h 968"/>
                <a:gd name="T34" fmla="*/ 610 w 1938"/>
                <a:gd name="T35" fmla="*/ 763 h 968"/>
                <a:gd name="T36" fmla="*/ 712 w 1938"/>
                <a:gd name="T37" fmla="*/ 802 h 968"/>
                <a:gd name="T38" fmla="*/ 810 w 1938"/>
                <a:gd name="T39" fmla="*/ 844 h 968"/>
                <a:gd name="T40" fmla="*/ 900 w 1938"/>
                <a:gd name="T41" fmla="*/ 888 h 968"/>
                <a:gd name="T42" fmla="*/ 982 w 1938"/>
                <a:gd name="T43" fmla="*/ 932 h 968"/>
                <a:gd name="T44" fmla="*/ 1037 w 1938"/>
                <a:gd name="T45" fmla="*/ 963 h 968"/>
                <a:gd name="T46" fmla="*/ 1080 w 1938"/>
                <a:gd name="T47" fmla="*/ 968 h 968"/>
                <a:gd name="T48" fmla="*/ 1134 w 1938"/>
                <a:gd name="T49" fmla="*/ 961 h 968"/>
                <a:gd name="T50" fmla="*/ 1197 w 1938"/>
                <a:gd name="T51" fmla="*/ 945 h 968"/>
                <a:gd name="T52" fmla="*/ 1267 w 1938"/>
                <a:gd name="T53" fmla="*/ 918 h 968"/>
                <a:gd name="T54" fmla="*/ 1343 w 1938"/>
                <a:gd name="T55" fmla="*/ 884 h 968"/>
                <a:gd name="T56" fmla="*/ 1420 w 1938"/>
                <a:gd name="T57" fmla="*/ 843 h 968"/>
                <a:gd name="T58" fmla="*/ 1501 w 1938"/>
                <a:gd name="T59" fmla="*/ 797 h 968"/>
                <a:gd name="T60" fmla="*/ 1579 w 1938"/>
                <a:gd name="T61" fmla="*/ 747 h 968"/>
                <a:gd name="T62" fmla="*/ 1654 w 1938"/>
                <a:gd name="T63" fmla="*/ 696 h 968"/>
                <a:gd name="T64" fmla="*/ 1725 w 1938"/>
                <a:gd name="T65" fmla="*/ 644 h 968"/>
                <a:gd name="T66" fmla="*/ 1789 w 1938"/>
                <a:gd name="T67" fmla="*/ 592 h 968"/>
                <a:gd name="T68" fmla="*/ 1844 w 1938"/>
                <a:gd name="T69" fmla="*/ 542 h 968"/>
                <a:gd name="T70" fmla="*/ 1888 w 1938"/>
                <a:gd name="T71" fmla="*/ 495 h 968"/>
                <a:gd name="T72" fmla="*/ 1920 w 1938"/>
                <a:gd name="T73" fmla="*/ 453 h 968"/>
                <a:gd name="T74" fmla="*/ 1937 w 1938"/>
                <a:gd name="T75" fmla="*/ 417 h 968"/>
                <a:gd name="T76" fmla="*/ 1936 w 1938"/>
                <a:gd name="T77" fmla="*/ 381 h 968"/>
                <a:gd name="T78" fmla="*/ 1914 w 1938"/>
                <a:gd name="T79" fmla="*/ 341 h 968"/>
                <a:gd name="T80" fmla="*/ 1874 w 1938"/>
                <a:gd name="T81" fmla="*/ 301 h 968"/>
                <a:gd name="T82" fmla="*/ 1816 w 1938"/>
                <a:gd name="T83" fmla="*/ 263 h 968"/>
                <a:gd name="T84" fmla="*/ 1744 w 1938"/>
                <a:gd name="T85" fmla="*/ 227 h 968"/>
                <a:gd name="T86" fmla="*/ 1659 w 1938"/>
                <a:gd name="T87" fmla="*/ 192 h 968"/>
                <a:gd name="T88" fmla="*/ 1565 w 1938"/>
                <a:gd name="T89" fmla="*/ 160 h 968"/>
                <a:gd name="T90" fmla="*/ 1463 w 1938"/>
                <a:gd name="T91" fmla="*/ 129 h 968"/>
                <a:gd name="T92" fmla="*/ 1354 w 1938"/>
                <a:gd name="T93" fmla="*/ 101 h 968"/>
                <a:gd name="T94" fmla="*/ 1243 w 1938"/>
                <a:gd name="T95" fmla="*/ 76 h 968"/>
                <a:gd name="T96" fmla="*/ 1131 w 1938"/>
                <a:gd name="T97" fmla="*/ 54 h 968"/>
                <a:gd name="T98" fmla="*/ 1020 w 1938"/>
                <a:gd name="T99" fmla="*/ 36 h 968"/>
                <a:gd name="T100" fmla="*/ 913 w 1938"/>
                <a:gd name="T101" fmla="*/ 21 h 968"/>
                <a:gd name="T102" fmla="*/ 812 w 1938"/>
                <a:gd name="T103" fmla="*/ 9 h 968"/>
                <a:gd name="T104" fmla="*/ 719 w 1938"/>
                <a:gd name="T105" fmla="*/ 3 h 968"/>
                <a:gd name="T106" fmla="*/ 638 w 1938"/>
                <a:gd name="T107"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8" h="968">
                  <a:moveTo>
                    <a:pt x="601" y="0"/>
                  </a:moveTo>
                  <a:lnTo>
                    <a:pt x="576" y="25"/>
                  </a:lnTo>
                  <a:lnTo>
                    <a:pt x="551" y="47"/>
                  </a:lnTo>
                  <a:lnTo>
                    <a:pt x="522" y="72"/>
                  </a:lnTo>
                  <a:lnTo>
                    <a:pt x="491" y="96"/>
                  </a:lnTo>
                  <a:lnTo>
                    <a:pt x="426" y="143"/>
                  </a:lnTo>
                  <a:lnTo>
                    <a:pt x="357" y="192"/>
                  </a:lnTo>
                  <a:lnTo>
                    <a:pt x="288" y="239"/>
                  </a:lnTo>
                  <a:lnTo>
                    <a:pt x="221" y="286"/>
                  </a:lnTo>
                  <a:lnTo>
                    <a:pt x="188" y="309"/>
                  </a:lnTo>
                  <a:lnTo>
                    <a:pt x="157" y="332"/>
                  </a:lnTo>
                  <a:lnTo>
                    <a:pt x="128" y="353"/>
                  </a:lnTo>
                  <a:lnTo>
                    <a:pt x="101" y="376"/>
                  </a:lnTo>
                  <a:lnTo>
                    <a:pt x="77" y="398"/>
                  </a:lnTo>
                  <a:lnTo>
                    <a:pt x="55" y="418"/>
                  </a:lnTo>
                  <a:lnTo>
                    <a:pt x="37" y="440"/>
                  </a:lnTo>
                  <a:lnTo>
                    <a:pt x="22" y="461"/>
                  </a:lnTo>
                  <a:lnTo>
                    <a:pt x="10" y="480"/>
                  </a:lnTo>
                  <a:lnTo>
                    <a:pt x="3" y="499"/>
                  </a:lnTo>
                  <a:lnTo>
                    <a:pt x="0" y="518"/>
                  </a:lnTo>
                  <a:lnTo>
                    <a:pt x="3" y="536"/>
                  </a:lnTo>
                  <a:lnTo>
                    <a:pt x="10" y="554"/>
                  </a:lnTo>
                  <a:lnTo>
                    <a:pt x="22" y="570"/>
                  </a:lnTo>
                  <a:lnTo>
                    <a:pt x="41" y="585"/>
                  </a:lnTo>
                  <a:lnTo>
                    <a:pt x="65" y="601"/>
                  </a:lnTo>
                  <a:lnTo>
                    <a:pt x="96" y="616"/>
                  </a:lnTo>
                  <a:lnTo>
                    <a:pt x="134" y="629"/>
                  </a:lnTo>
                  <a:lnTo>
                    <a:pt x="179" y="642"/>
                  </a:lnTo>
                  <a:lnTo>
                    <a:pt x="231" y="654"/>
                  </a:lnTo>
                  <a:lnTo>
                    <a:pt x="284" y="666"/>
                  </a:lnTo>
                  <a:lnTo>
                    <a:pt x="339" y="678"/>
                  </a:lnTo>
                  <a:lnTo>
                    <a:pt x="394" y="694"/>
                  </a:lnTo>
                  <a:lnTo>
                    <a:pt x="449" y="709"/>
                  </a:lnTo>
                  <a:lnTo>
                    <a:pt x="502" y="726"/>
                  </a:lnTo>
                  <a:lnTo>
                    <a:pt x="556" y="743"/>
                  </a:lnTo>
                  <a:lnTo>
                    <a:pt x="610" y="763"/>
                  </a:lnTo>
                  <a:lnTo>
                    <a:pt x="662" y="782"/>
                  </a:lnTo>
                  <a:lnTo>
                    <a:pt x="712" y="802"/>
                  </a:lnTo>
                  <a:lnTo>
                    <a:pt x="761" y="823"/>
                  </a:lnTo>
                  <a:lnTo>
                    <a:pt x="810" y="844"/>
                  </a:lnTo>
                  <a:lnTo>
                    <a:pt x="856" y="866"/>
                  </a:lnTo>
                  <a:lnTo>
                    <a:pt x="900" y="888"/>
                  </a:lnTo>
                  <a:lnTo>
                    <a:pt x="942" y="910"/>
                  </a:lnTo>
                  <a:lnTo>
                    <a:pt x="982" y="932"/>
                  </a:lnTo>
                  <a:lnTo>
                    <a:pt x="1020" y="955"/>
                  </a:lnTo>
                  <a:lnTo>
                    <a:pt x="1037" y="963"/>
                  </a:lnTo>
                  <a:lnTo>
                    <a:pt x="1057" y="968"/>
                  </a:lnTo>
                  <a:lnTo>
                    <a:pt x="1080" y="968"/>
                  </a:lnTo>
                  <a:lnTo>
                    <a:pt x="1106" y="967"/>
                  </a:lnTo>
                  <a:lnTo>
                    <a:pt x="1134" y="961"/>
                  </a:lnTo>
                  <a:lnTo>
                    <a:pt x="1164" y="954"/>
                  </a:lnTo>
                  <a:lnTo>
                    <a:pt x="1197" y="945"/>
                  </a:lnTo>
                  <a:lnTo>
                    <a:pt x="1232" y="932"/>
                  </a:lnTo>
                  <a:lnTo>
                    <a:pt x="1267" y="918"/>
                  </a:lnTo>
                  <a:lnTo>
                    <a:pt x="1304" y="902"/>
                  </a:lnTo>
                  <a:lnTo>
                    <a:pt x="1343" y="884"/>
                  </a:lnTo>
                  <a:lnTo>
                    <a:pt x="1381" y="865"/>
                  </a:lnTo>
                  <a:lnTo>
                    <a:pt x="1420" y="843"/>
                  </a:lnTo>
                  <a:lnTo>
                    <a:pt x="1460" y="821"/>
                  </a:lnTo>
                  <a:lnTo>
                    <a:pt x="1501" y="797"/>
                  </a:lnTo>
                  <a:lnTo>
                    <a:pt x="1540" y="773"/>
                  </a:lnTo>
                  <a:lnTo>
                    <a:pt x="1579" y="747"/>
                  </a:lnTo>
                  <a:lnTo>
                    <a:pt x="1617" y="722"/>
                  </a:lnTo>
                  <a:lnTo>
                    <a:pt x="1654" y="696"/>
                  </a:lnTo>
                  <a:lnTo>
                    <a:pt x="1691" y="670"/>
                  </a:lnTo>
                  <a:lnTo>
                    <a:pt x="1725" y="644"/>
                  </a:lnTo>
                  <a:lnTo>
                    <a:pt x="1758" y="617"/>
                  </a:lnTo>
                  <a:lnTo>
                    <a:pt x="1789" y="592"/>
                  </a:lnTo>
                  <a:lnTo>
                    <a:pt x="1818" y="566"/>
                  </a:lnTo>
                  <a:lnTo>
                    <a:pt x="1844" y="542"/>
                  </a:lnTo>
                  <a:lnTo>
                    <a:pt x="1868" y="518"/>
                  </a:lnTo>
                  <a:lnTo>
                    <a:pt x="1888" y="495"/>
                  </a:lnTo>
                  <a:lnTo>
                    <a:pt x="1906" y="473"/>
                  </a:lnTo>
                  <a:lnTo>
                    <a:pt x="1920" y="453"/>
                  </a:lnTo>
                  <a:lnTo>
                    <a:pt x="1930" y="435"/>
                  </a:lnTo>
                  <a:lnTo>
                    <a:pt x="1937" y="417"/>
                  </a:lnTo>
                  <a:lnTo>
                    <a:pt x="1938" y="402"/>
                  </a:lnTo>
                  <a:lnTo>
                    <a:pt x="1936" y="381"/>
                  </a:lnTo>
                  <a:lnTo>
                    <a:pt x="1928" y="361"/>
                  </a:lnTo>
                  <a:lnTo>
                    <a:pt x="1914" y="341"/>
                  </a:lnTo>
                  <a:lnTo>
                    <a:pt x="1896" y="322"/>
                  </a:lnTo>
                  <a:lnTo>
                    <a:pt x="1874" y="301"/>
                  </a:lnTo>
                  <a:lnTo>
                    <a:pt x="1846" y="282"/>
                  </a:lnTo>
                  <a:lnTo>
                    <a:pt x="1816" y="263"/>
                  </a:lnTo>
                  <a:lnTo>
                    <a:pt x="1781" y="245"/>
                  </a:lnTo>
                  <a:lnTo>
                    <a:pt x="1744" y="227"/>
                  </a:lnTo>
                  <a:lnTo>
                    <a:pt x="1704" y="209"/>
                  </a:lnTo>
                  <a:lnTo>
                    <a:pt x="1659" y="192"/>
                  </a:lnTo>
                  <a:lnTo>
                    <a:pt x="1613" y="175"/>
                  </a:lnTo>
                  <a:lnTo>
                    <a:pt x="1565" y="160"/>
                  </a:lnTo>
                  <a:lnTo>
                    <a:pt x="1515" y="144"/>
                  </a:lnTo>
                  <a:lnTo>
                    <a:pt x="1463" y="129"/>
                  </a:lnTo>
                  <a:lnTo>
                    <a:pt x="1409" y="115"/>
                  </a:lnTo>
                  <a:lnTo>
                    <a:pt x="1354" y="101"/>
                  </a:lnTo>
                  <a:lnTo>
                    <a:pt x="1299" y="88"/>
                  </a:lnTo>
                  <a:lnTo>
                    <a:pt x="1243" y="76"/>
                  </a:lnTo>
                  <a:lnTo>
                    <a:pt x="1187" y="65"/>
                  </a:lnTo>
                  <a:lnTo>
                    <a:pt x="1131" y="54"/>
                  </a:lnTo>
                  <a:lnTo>
                    <a:pt x="1075" y="45"/>
                  </a:lnTo>
                  <a:lnTo>
                    <a:pt x="1020" y="36"/>
                  </a:lnTo>
                  <a:lnTo>
                    <a:pt x="967" y="28"/>
                  </a:lnTo>
                  <a:lnTo>
                    <a:pt x="913" y="21"/>
                  </a:lnTo>
                  <a:lnTo>
                    <a:pt x="862" y="14"/>
                  </a:lnTo>
                  <a:lnTo>
                    <a:pt x="812" y="9"/>
                  </a:lnTo>
                  <a:lnTo>
                    <a:pt x="765" y="5"/>
                  </a:lnTo>
                  <a:lnTo>
                    <a:pt x="719" y="3"/>
                  </a:lnTo>
                  <a:lnTo>
                    <a:pt x="677" y="0"/>
                  </a:lnTo>
                  <a:lnTo>
                    <a:pt x="638" y="0"/>
                  </a:lnTo>
                  <a:lnTo>
                    <a:pt x="60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0" name="Freeform 22"/>
            <p:cNvSpPr>
              <a:spLocks/>
            </p:cNvSpPr>
            <p:nvPr/>
          </p:nvSpPr>
          <p:spPr bwMode="auto">
            <a:xfrm>
              <a:off x="5194300" y="2200275"/>
              <a:ext cx="855663" cy="420688"/>
            </a:xfrm>
            <a:custGeom>
              <a:avLst/>
              <a:gdLst>
                <a:gd name="T0" fmla="*/ 871 w 2159"/>
                <a:gd name="T1" fmla="*/ 35 h 1059"/>
                <a:gd name="T2" fmla="*/ 772 w 2159"/>
                <a:gd name="T3" fmla="*/ 86 h 1059"/>
                <a:gd name="T4" fmla="*/ 656 w 2159"/>
                <a:gd name="T5" fmla="*/ 136 h 1059"/>
                <a:gd name="T6" fmla="*/ 404 w 2159"/>
                <a:gd name="T7" fmla="*/ 236 h 1059"/>
                <a:gd name="T8" fmla="*/ 246 w 2159"/>
                <a:gd name="T9" fmla="*/ 303 h 1059"/>
                <a:gd name="T10" fmla="*/ 144 w 2159"/>
                <a:gd name="T11" fmla="*/ 357 h 1059"/>
                <a:gd name="T12" fmla="*/ 65 w 2159"/>
                <a:gd name="T13" fmla="*/ 411 h 1059"/>
                <a:gd name="T14" fmla="*/ 14 w 2159"/>
                <a:gd name="T15" fmla="*/ 470 h 1059"/>
                <a:gd name="T16" fmla="*/ 0 w 2159"/>
                <a:gd name="T17" fmla="*/ 534 h 1059"/>
                <a:gd name="T18" fmla="*/ 21 w 2159"/>
                <a:gd name="T19" fmla="*/ 589 h 1059"/>
                <a:gd name="T20" fmla="*/ 59 w 2159"/>
                <a:gd name="T21" fmla="*/ 621 h 1059"/>
                <a:gd name="T22" fmla="*/ 119 w 2159"/>
                <a:gd name="T23" fmla="*/ 654 h 1059"/>
                <a:gd name="T24" fmla="*/ 253 w 2159"/>
                <a:gd name="T25" fmla="*/ 708 h 1059"/>
                <a:gd name="T26" fmla="*/ 510 w 2159"/>
                <a:gd name="T27" fmla="*/ 790 h 1059"/>
                <a:gd name="T28" fmla="*/ 810 w 2159"/>
                <a:gd name="T29" fmla="*/ 877 h 1059"/>
                <a:gd name="T30" fmla="*/ 931 w 2159"/>
                <a:gd name="T31" fmla="*/ 921 h 1059"/>
                <a:gd name="T32" fmla="*/ 1087 w 2159"/>
                <a:gd name="T33" fmla="*/ 981 h 1059"/>
                <a:gd name="T34" fmla="*/ 1231 w 2159"/>
                <a:gd name="T35" fmla="*/ 1027 h 1059"/>
                <a:gd name="T36" fmla="*/ 1319 w 2159"/>
                <a:gd name="T37" fmla="*/ 1046 h 1059"/>
                <a:gd name="T38" fmla="*/ 1405 w 2159"/>
                <a:gd name="T39" fmla="*/ 1058 h 1059"/>
                <a:gd name="T40" fmla="*/ 1488 w 2159"/>
                <a:gd name="T41" fmla="*/ 1058 h 1059"/>
                <a:gd name="T42" fmla="*/ 1566 w 2159"/>
                <a:gd name="T43" fmla="*/ 1042 h 1059"/>
                <a:gd name="T44" fmla="*/ 1636 w 2159"/>
                <a:gd name="T45" fmla="*/ 1012 h 1059"/>
                <a:gd name="T46" fmla="*/ 1711 w 2159"/>
                <a:gd name="T47" fmla="*/ 955 h 1059"/>
                <a:gd name="T48" fmla="*/ 1809 w 2159"/>
                <a:gd name="T49" fmla="*/ 865 h 1059"/>
                <a:gd name="T50" fmla="*/ 1911 w 2159"/>
                <a:gd name="T51" fmla="*/ 761 h 1059"/>
                <a:gd name="T52" fmla="*/ 1998 w 2159"/>
                <a:gd name="T53" fmla="*/ 660 h 1059"/>
                <a:gd name="T54" fmla="*/ 2044 w 2159"/>
                <a:gd name="T55" fmla="*/ 591 h 1059"/>
                <a:gd name="T56" fmla="*/ 2056 w 2159"/>
                <a:gd name="T57" fmla="*/ 561 h 1059"/>
                <a:gd name="T58" fmla="*/ 2073 w 2159"/>
                <a:gd name="T59" fmla="*/ 502 h 1059"/>
                <a:gd name="T60" fmla="*/ 2115 w 2159"/>
                <a:gd name="T61" fmla="*/ 408 h 1059"/>
                <a:gd name="T62" fmla="*/ 2152 w 2159"/>
                <a:gd name="T63" fmla="*/ 322 h 1059"/>
                <a:gd name="T64" fmla="*/ 2159 w 2159"/>
                <a:gd name="T65" fmla="*/ 279 h 1059"/>
                <a:gd name="T66" fmla="*/ 2147 w 2159"/>
                <a:gd name="T67" fmla="*/ 243 h 1059"/>
                <a:gd name="T68" fmla="*/ 2113 w 2159"/>
                <a:gd name="T69" fmla="*/ 215 h 1059"/>
                <a:gd name="T70" fmla="*/ 2049 w 2159"/>
                <a:gd name="T71" fmla="*/ 199 h 1059"/>
                <a:gd name="T72" fmla="*/ 1950 w 2159"/>
                <a:gd name="T73" fmla="*/ 193 h 1059"/>
                <a:gd name="T74" fmla="*/ 1808 w 2159"/>
                <a:gd name="T75" fmla="*/ 202 h 1059"/>
                <a:gd name="T76" fmla="*/ 1617 w 2159"/>
                <a:gd name="T77" fmla="*/ 219 h 1059"/>
                <a:gd name="T78" fmla="*/ 1502 w 2159"/>
                <a:gd name="T79" fmla="*/ 222 h 1059"/>
                <a:gd name="T80" fmla="*/ 1387 w 2159"/>
                <a:gd name="T81" fmla="*/ 218 h 1059"/>
                <a:gd name="T82" fmla="*/ 1279 w 2159"/>
                <a:gd name="T83" fmla="*/ 205 h 1059"/>
                <a:gd name="T84" fmla="*/ 1187 w 2159"/>
                <a:gd name="T85" fmla="*/ 181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9" h="1059">
                  <a:moveTo>
                    <a:pt x="926" y="0"/>
                  </a:moveTo>
                  <a:lnTo>
                    <a:pt x="900" y="18"/>
                  </a:lnTo>
                  <a:lnTo>
                    <a:pt x="871" y="35"/>
                  </a:lnTo>
                  <a:lnTo>
                    <a:pt x="840" y="52"/>
                  </a:lnTo>
                  <a:lnTo>
                    <a:pt x="807" y="70"/>
                  </a:lnTo>
                  <a:lnTo>
                    <a:pt x="772" y="86"/>
                  </a:lnTo>
                  <a:lnTo>
                    <a:pt x="735" y="103"/>
                  </a:lnTo>
                  <a:lnTo>
                    <a:pt x="695" y="120"/>
                  </a:lnTo>
                  <a:lnTo>
                    <a:pt x="656" y="136"/>
                  </a:lnTo>
                  <a:lnTo>
                    <a:pt x="573" y="169"/>
                  </a:lnTo>
                  <a:lnTo>
                    <a:pt x="489" y="202"/>
                  </a:lnTo>
                  <a:lnTo>
                    <a:pt x="404" y="236"/>
                  </a:lnTo>
                  <a:lnTo>
                    <a:pt x="323" y="269"/>
                  </a:lnTo>
                  <a:lnTo>
                    <a:pt x="285" y="287"/>
                  </a:lnTo>
                  <a:lnTo>
                    <a:pt x="246" y="303"/>
                  </a:lnTo>
                  <a:lnTo>
                    <a:pt x="211" y="321"/>
                  </a:lnTo>
                  <a:lnTo>
                    <a:pt x="176" y="339"/>
                  </a:lnTo>
                  <a:lnTo>
                    <a:pt x="144" y="357"/>
                  </a:lnTo>
                  <a:lnTo>
                    <a:pt x="115" y="375"/>
                  </a:lnTo>
                  <a:lnTo>
                    <a:pt x="88" y="392"/>
                  </a:lnTo>
                  <a:lnTo>
                    <a:pt x="65" y="411"/>
                  </a:lnTo>
                  <a:lnTo>
                    <a:pt x="45" y="431"/>
                  </a:lnTo>
                  <a:lnTo>
                    <a:pt x="27" y="451"/>
                  </a:lnTo>
                  <a:lnTo>
                    <a:pt x="14" y="470"/>
                  </a:lnTo>
                  <a:lnTo>
                    <a:pt x="5" y="492"/>
                  </a:lnTo>
                  <a:lnTo>
                    <a:pt x="0" y="512"/>
                  </a:lnTo>
                  <a:lnTo>
                    <a:pt x="0" y="534"/>
                  </a:lnTo>
                  <a:lnTo>
                    <a:pt x="4" y="556"/>
                  </a:lnTo>
                  <a:lnTo>
                    <a:pt x="14" y="578"/>
                  </a:lnTo>
                  <a:lnTo>
                    <a:pt x="21" y="589"/>
                  </a:lnTo>
                  <a:lnTo>
                    <a:pt x="31" y="599"/>
                  </a:lnTo>
                  <a:lnTo>
                    <a:pt x="44" y="609"/>
                  </a:lnTo>
                  <a:lnTo>
                    <a:pt x="59" y="621"/>
                  </a:lnTo>
                  <a:lnTo>
                    <a:pt x="77" y="631"/>
                  </a:lnTo>
                  <a:lnTo>
                    <a:pt x="97" y="642"/>
                  </a:lnTo>
                  <a:lnTo>
                    <a:pt x="119" y="654"/>
                  </a:lnTo>
                  <a:lnTo>
                    <a:pt x="143" y="664"/>
                  </a:lnTo>
                  <a:lnTo>
                    <a:pt x="195" y="687"/>
                  </a:lnTo>
                  <a:lnTo>
                    <a:pt x="253" y="708"/>
                  </a:lnTo>
                  <a:lnTo>
                    <a:pt x="315" y="730"/>
                  </a:lnTo>
                  <a:lnTo>
                    <a:pt x="380" y="751"/>
                  </a:lnTo>
                  <a:lnTo>
                    <a:pt x="510" y="790"/>
                  </a:lnTo>
                  <a:lnTo>
                    <a:pt x="633" y="826"/>
                  </a:lnTo>
                  <a:lnTo>
                    <a:pt x="737" y="855"/>
                  </a:lnTo>
                  <a:lnTo>
                    <a:pt x="810" y="877"/>
                  </a:lnTo>
                  <a:lnTo>
                    <a:pt x="846" y="888"/>
                  </a:lnTo>
                  <a:lnTo>
                    <a:pt x="886" y="904"/>
                  </a:lnTo>
                  <a:lnTo>
                    <a:pt x="931" y="921"/>
                  </a:lnTo>
                  <a:lnTo>
                    <a:pt x="979" y="940"/>
                  </a:lnTo>
                  <a:lnTo>
                    <a:pt x="1032" y="961"/>
                  </a:lnTo>
                  <a:lnTo>
                    <a:pt x="1087" y="981"/>
                  </a:lnTo>
                  <a:lnTo>
                    <a:pt x="1144" y="1000"/>
                  </a:lnTo>
                  <a:lnTo>
                    <a:pt x="1201" y="1018"/>
                  </a:lnTo>
                  <a:lnTo>
                    <a:pt x="1231" y="1027"/>
                  </a:lnTo>
                  <a:lnTo>
                    <a:pt x="1260" y="1034"/>
                  </a:lnTo>
                  <a:lnTo>
                    <a:pt x="1289" y="1041"/>
                  </a:lnTo>
                  <a:lnTo>
                    <a:pt x="1319" y="1046"/>
                  </a:lnTo>
                  <a:lnTo>
                    <a:pt x="1348" y="1051"/>
                  </a:lnTo>
                  <a:lnTo>
                    <a:pt x="1377" y="1055"/>
                  </a:lnTo>
                  <a:lnTo>
                    <a:pt x="1405" y="1058"/>
                  </a:lnTo>
                  <a:lnTo>
                    <a:pt x="1433" y="1059"/>
                  </a:lnTo>
                  <a:lnTo>
                    <a:pt x="1461" y="1059"/>
                  </a:lnTo>
                  <a:lnTo>
                    <a:pt x="1488" y="1058"/>
                  </a:lnTo>
                  <a:lnTo>
                    <a:pt x="1515" y="1054"/>
                  </a:lnTo>
                  <a:lnTo>
                    <a:pt x="1540" y="1050"/>
                  </a:lnTo>
                  <a:lnTo>
                    <a:pt x="1566" y="1042"/>
                  </a:lnTo>
                  <a:lnTo>
                    <a:pt x="1590" y="1035"/>
                  </a:lnTo>
                  <a:lnTo>
                    <a:pt x="1613" y="1025"/>
                  </a:lnTo>
                  <a:lnTo>
                    <a:pt x="1636" y="1012"/>
                  </a:lnTo>
                  <a:lnTo>
                    <a:pt x="1656" y="998"/>
                  </a:lnTo>
                  <a:lnTo>
                    <a:pt x="1682" y="977"/>
                  </a:lnTo>
                  <a:lnTo>
                    <a:pt x="1711" y="955"/>
                  </a:lnTo>
                  <a:lnTo>
                    <a:pt x="1742" y="928"/>
                  </a:lnTo>
                  <a:lnTo>
                    <a:pt x="1775" y="897"/>
                  </a:lnTo>
                  <a:lnTo>
                    <a:pt x="1809" y="865"/>
                  </a:lnTo>
                  <a:lnTo>
                    <a:pt x="1844" y="831"/>
                  </a:lnTo>
                  <a:lnTo>
                    <a:pt x="1878" y="796"/>
                  </a:lnTo>
                  <a:lnTo>
                    <a:pt x="1911" y="761"/>
                  </a:lnTo>
                  <a:lnTo>
                    <a:pt x="1943" y="726"/>
                  </a:lnTo>
                  <a:lnTo>
                    <a:pt x="1973" y="692"/>
                  </a:lnTo>
                  <a:lnTo>
                    <a:pt x="1998" y="660"/>
                  </a:lnTo>
                  <a:lnTo>
                    <a:pt x="2020" y="629"/>
                  </a:lnTo>
                  <a:lnTo>
                    <a:pt x="2038" y="603"/>
                  </a:lnTo>
                  <a:lnTo>
                    <a:pt x="2044" y="591"/>
                  </a:lnTo>
                  <a:lnTo>
                    <a:pt x="2049" y="580"/>
                  </a:lnTo>
                  <a:lnTo>
                    <a:pt x="2053" y="570"/>
                  </a:lnTo>
                  <a:lnTo>
                    <a:pt x="2056" y="561"/>
                  </a:lnTo>
                  <a:lnTo>
                    <a:pt x="2061" y="540"/>
                  </a:lnTo>
                  <a:lnTo>
                    <a:pt x="2067" y="521"/>
                  </a:lnTo>
                  <a:lnTo>
                    <a:pt x="2073" y="502"/>
                  </a:lnTo>
                  <a:lnTo>
                    <a:pt x="2081" y="483"/>
                  </a:lnTo>
                  <a:lnTo>
                    <a:pt x="2099" y="445"/>
                  </a:lnTo>
                  <a:lnTo>
                    <a:pt x="2115" y="408"/>
                  </a:lnTo>
                  <a:lnTo>
                    <a:pt x="2133" y="372"/>
                  </a:lnTo>
                  <a:lnTo>
                    <a:pt x="2146" y="339"/>
                  </a:lnTo>
                  <a:lnTo>
                    <a:pt x="2152" y="322"/>
                  </a:lnTo>
                  <a:lnTo>
                    <a:pt x="2156" y="307"/>
                  </a:lnTo>
                  <a:lnTo>
                    <a:pt x="2159" y="293"/>
                  </a:lnTo>
                  <a:lnTo>
                    <a:pt x="2159" y="279"/>
                  </a:lnTo>
                  <a:lnTo>
                    <a:pt x="2158" y="266"/>
                  </a:lnTo>
                  <a:lnTo>
                    <a:pt x="2154" y="255"/>
                  </a:lnTo>
                  <a:lnTo>
                    <a:pt x="2147" y="243"/>
                  </a:lnTo>
                  <a:lnTo>
                    <a:pt x="2140" y="233"/>
                  </a:lnTo>
                  <a:lnTo>
                    <a:pt x="2128" y="224"/>
                  </a:lnTo>
                  <a:lnTo>
                    <a:pt x="2113" y="215"/>
                  </a:lnTo>
                  <a:lnTo>
                    <a:pt x="2095" y="209"/>
                  </a:lnTo>
                  <a:lnTo>
                    <a:pt x="2073" y="204"/>
                  </a:lnTo>
                  <a:lnTo>
                    <a:pt x="2049" y="199"/>
                  </a:lnTo>
                  <a:lnTo>
                    <a:pt x="2020" y="196"/>
                  </a:lnTo>
                  <a:lnTo>
                    <a:pt x="1987" y="193"/>
                  </a:lnTo>
                  <a:lnTo>
                    <a:pt x="1950" y="193"/>
                  </a:lnTo>
                  <a:lnTo>
                    <a:pt x="1908" y="195"/>
                  </a:lnTo>
                  <a:lnTo>
                    <a:pt x="1860" y="197"/>
                  </a:lnTo>
                  <a:lnTo>
                    <a:pt x="1808" y="202"/>
                  </a:lnTo>
                  <a:lnTo>
                    <a:pt x="1752" y="208"/>
                  </a:lnTo>
                  <a:lnTo>
                    <a:pt x="1687" y="214"/>
                  </a:lnTo>
                  <a:lnTo>
                    <a:pt x="1617" y="219"/>
                  </a:lnTo>
                  <a:lnTo>
                    <a:pt x="1579" y="220"/>
                  </a:lnTo>
                  <a:lnTo>
                    <a:pt x="1542" y="222"/>
                  </a:lnTo>
                  <a:lnTo>
                    <a:pt x="1502" y="222"/>
                  </a:lnTo>
                  <a:lnTo>
                    <a:pt x="1464" y="222"/>
                  </a:lnTo>
                  <a:lnTo>
                    <a:pt x="1426" y="220"/>
                  </a:lnTo>
                  <a:lnTo>
                    <a:pt x="1387" y="218"/>
                  </a:lnTo>
                  <a:lnTo>
                    <a:pt x="1350" y="215"/>
                  </a:lnTo>
                  <a:lnTo>
                    <a:pt x="1313" y="210"/>
                  </a:lnTo>
                  <a:lnTo>
                    <a:pt x="1279" y="205"/>
                  </a:lnTo>
                  <a:lnTo>
                    <a:pt x="1246" y="199"/>
                  </a:lnTo>
                  <a:lnTo>
                    <a:pt x="1215" y="190"/>
                  </a:lnTo>
                  <a:lnTo>
                    <a:pt x="1187" y="181"/>
                  </a:lnTo>
                  <a:lnTo>
                    <a:pt x="926"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1" name="Freeform 23"/>
            <p:cNvSpPr>
              <a:spLocks/>
            </p:cNvSpPr>
            <p:nvPr/>
          </p:nvSpPr>
          <p:spPr bwMode="auto">
            <a:xfrm>
              <a:off x="5635625" y="1870075"/>
              <a:ext cx="622300" cy="360363"/>
            </a:xfrm>
            <a:custGeom>
              <a:avLst/>
              <a:gdLst>
                <a:gd name="T0" fmla="*/ 42 w 1568"/>
                <a:gd name="T1" fmla="*/ 807 h 906"/>
                <a:gd name="T2" fmla="*/ 125 w 1568"/>
                <a:gd name="T3" fmla="*/ 830 h 906"/>
                <a:gd name="T4" fmla="*/ 239 w 1568"/>
                <a:gd name="T5" fmla="*/ 858 h 906"/>
                <a:gd name="T6" fmla="*/ 382 w 1568"/>
                <a:gd name="T7" fmla="*/ 883 h 906"/>
                <a:gd name="T8" fmla="*/ 517 w 1568"/>
                <a:gd name="T9" fmla="*/ 899 h 906"/>
                <a:gd name="T10" fmla="*/ 647 w 1568"/>
                <a:gd name="T11" fmla="*/ 905 h 906"/>
                <a:gd name="T12" fmla="*/ 779 w 1568"/>
                <a:gd name="T13" fmla="*/ 906 h 906"/>
                <a:gd name="T14" fmla="*/ 916 w 1568"/>
                <a:gd name="T15" fmla="*/ 905 h 906"/>
                <a:gd name="T16" fmla="*/ 1064 w 1568"/>
                <a:gd name="T17" fmla="*/ 902 h 906"/>
                <a:gd name="T18" fmla="*/ 1164 w 1568"/>
                <a:gd name="T19" fmla="*/ 901 h 906"/>
                <a:gd name="T20" fmla="*/ 1202 w 1568"/>
                <a:gd name="T21" fmla="*/ 891 h 906"/>
                <a:gd name="T22" fmla="*/ 1239 w 1568"/>
                <a:gd name="T23" fmla="*/ 873 h 906"/>
                <a:gd name="T24" fmla="*/ 1273 w 1568"/>
                <a:gd name="T25" fmla="*/ 846 h 906"/>
                <a:gd name="T26" fmla="*/ 1306 w 1568"/>
                <a:gd name="T27" fmla="*/ 813 h 906"/>
                <a:gd name="T28" fmla="*/ 1338 w 1568"/>
                <a:gd name="T29" fmla="*/ 775 h 906"/>
                <a:gd name="T30" fmla="*/ 1368 w 1568"/>
                <a:gd name="T31" fmla="*/ 733 h 906"/>
                <a:gd name="T32" fmla="*/ 1394 w 1568"/>
                <a:gd name="T33" fmla="*/ 688 h 906"/>
                <a:gd name="T34" fmla="*/ 1433 w 1568"/>
                <a:gd name="T35" fmla="*/ 617 h 906"/>
                <a:gd name="T36" fmla="*/ 1477 w 1568"/>
                <a:gd name="T37" fmla="*/ 524 h 906"/>
                <a:gd name="T38" fmla="*/ 1517 w 1568"/>
                <a:gd name="T39" fmla="*/ 440 h 906"/>
                <a:gd name="T40" fmla="*/ 1549 w 1568"/>
                <a:gd name="T41" fmla="*/ 375 h 906"/>
                <a:gd name="T42" fmla="*/ 1568 w 1568"/>
                <a:gd name="T43" fmla="*/ 343 h 906"/>
                <a:gd name="T44" fmla="*/ 1559 w 1568"/>
                <a:gd name="T45" fmla="*/ 322 h 906"/>
                <a:gd name="T46" fmla="*/ 1532 w 1568"/>
                <a:gd name="T47" fmla="*/ 298 h 906"/>
                <a:gd name="T48" fmla="*/ 1489 w 1568"/>
                <a:gd name="T49" fmla="*/ 273 h 906"/>
                <a:gd name="T50" fmla="*/ 1431 w 1568"/>
                <a:gd name="T51" fmla="*/ 245 h 906"/>
                <a:gd name="T52" fmla="*/ 1363 w 1568"/>
                <a:gd name="T53" fmla="*/ 215 h 906"/>
                <a:gd name="T54" fmla="*/ 1243 w 1568"/>
                <a:gd name="T55" fmla="*/ 171 h 906"/>
                <a:gd name="T56" fmla="*/ 1065 w 1568"/>
                <a:gd name="T57" fmla="*/ 113 h 906"/>
                <a:gd name="T58" fmla="*/ 887 w 1568"/>
                <a:gd name="T59" fmla="*/ 62 h 906"/>
                <a:gd name="T60" fmla="*/ 728 w 1568"/>
                <a:gd name="T61" fmla="*/ 24 h 906"/>
                <a:gd name="T62" fmla="*/ 631 w 1568"/>
                <a:gd name="T63" fmla="*/ 6 h 906"/>
                <a:gd name="T64" fmla="*/ 582 w 1568"/>
                <a:gd name="T65" fmla="*/ 0 h 906"/>
                <a:gd name="T66" fmla="*/ 547 w 1568"/>
                <a:gd name="T67" fmla="*/ 0 h 906"/>
                <a:gd name="T68" fmla="*/ 515 w 1568"/>
                <a:gd name="T69" fmla="*/ 6 h 906"/>
                <a:gd name="T70" fmla="*/ 490 w 1568"/>
                <a:gd name="T71" fmla="*/ 18 h 906"/>
                <a:gd name="T72" fmla="*/ 473 w 1568"/>
                <a:gd name="T73" fmla="*/ 33 h 906"/>
                <a:gd name="T74" fmla="*/ 459 w 1568"/>
                <a:gd name="T75" fmla="*/ 53 h 906"/>
                <a:gd name="T76" fmla="*/ 451 w 1568"/>
                <a:gd name="T77" fmla="*/ 78 h 906"/>
                <a:gd name="T78" fmla="*/ 446 w 1568"/>
                <a:gd name="T79" fmla="*/ 103 h 906"/>
                <a:gd name="T80" fmla="*/ 445 w 1568"/>
                <a:gd name="T81" fmla="*/ 131 h 906"/>
                <a:gd name="T82" fmla="*/ 447 w 1568"/>
                <a:gd name="T83" fmla="*/ 176 h 906"/>
                <a:gd name="T84" fmla="*/ 456 w 1568"/>
                <a:gd name="T85" fmla="*/ 237 h 906"/>
                <a:gd name="T86" fmla="*/ 467 w 1568"/>
                <a:gd name="T87" fmla="*/ 294 h 906"/>
                <a:gd name="T88" fmla="*/ 476 w 1568"/>
                <a:gd name="T89" fmla="*/ 342 h 906"/>
                <a:gd name="T90" fmla="*/ 476 w 1568"/>
                <a:gd name="T91" fmla="*/ 380 h 906"/>
                <a:gd name="T92" fmla="*/ 466 w 1568"/>
                <a:gd name="T93" fmla="*/ 415 h 906"/>
                <a:gd name="T94" fmla="*/ 448 w 1568"/>
                <a:gd name="T95" fmla="*/ 450 h 906"/>
                <a:gd name="T96" fmla="*/ 424 w 1568"/>
                <a:gd name="T97" fmla="*/ 482 h 906"/>
                <a:gd name="T98" fmla="*/ 392 w 1568"/>
                <a:gd name="T99" fmla="*/ 511 h 906"/>
                <a:gd name="T100" fmla="*/ 357 w 1568"/>
                <a:gd name="T101" fmla="*/ 540 h 906"/>
                <a:gd name="T102" fmla="*/ 297 w 1568"/>
                <a:gd name="T103" fmla="*/ 580 h 906"/>
                <a:gd name="T104" fmla="*/ 169 w 1568"/>
                <a:gd name="T105" fmla="*/ 653 h 906"/>
                <a:gd name="T106" fmla="*/ 75 w 1568"/>
                <a:gd name="T107" fmla="*/ 710 h 906"/>
                <a:gd name="T108" fmla="*/ 45 w 1568"/>
                <a:gd name="T109" fmla="*/ 733 h 906"/>
                <a:gd name="T110" fmla="*/ 21 w 1568"/>
                <a:gd name="T111" fmla="*/ 757 h 906"/>
                <a:gd name="T112" fmla="*/ 5 w 1568"/>
                <a:gd name="T113" fmla="*/ 78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8" h="906">
                  <a:moveTo>
                    <a:pt x="0" y="794"/>
                  </a:moveTo>
                  <a:lnTo>
                    <a:pt x="42" y="807"/>
                  </a:lnTo>
                  <a:lnTo>
                    <a:pt x="84" y="820"/>
                  </a:lnTo>
                  <a:lnTo>
                    <a:pt x="125" y="830"/>
                  </a:lnTo>
                  <a:lnTo>
                    <a:pt x="164" y="840"/>
                  </a:lnTo>
                  <a:lnTo>
                    <a:pt x="239" y="858"/>
                  </a:lnTo>
                  <a:lnTo>
                    <a:pt x="312" y="872"/>
                  </a:lnTo>
                  <a:lnTo>
                    <a:pt x="382" y="883"/>
                  </a:lnTo>
                  <a:lnTo>
                    <a:pt x="451" y="892"/>
                  </a:lnTo>
                  <a:lnTo>
                    <a:pt x="517" y="899"/>
                  </a:lnTo>
                  <a:lnTo>
                    <a:pt x="582" y="902"/>
                  </a:lnTo>
                  <a:lnTo>
                    <a:pt x="647" y="905"/>
                  </a:lnTo>
                  <a:lnTo>
                    <a:pt x="712" y="906"/>
                  </a:lnTo>
                  <a:lnTo>
                    <a:pt x="779" y="906"/>
                  </a:lnTo>
                  <a:lnTo>
                    <a:pt x="846" y="906"/>
                  </a:lnTo>
                  <a:lnTo>
                    <a:pt x="916" y="905"/>
                  </a:lnTo>
                  <a:lnTo>
                    <a:pt x="989" y="904"/>
                  </a:lnTo>
                  <a:lnTo>
                    <a:pt x="1064" y="902"/>
                  </a:lnTo>
                  <a:lnTo>
                    <a:pt x="1143" y="902"/>
                  </a:lnTo>
                  <a:lnTo>
                    <a:pt x="1164" y="901"/>
                  </a:lnTo>
                  <a:lnTo>
                    <a:pt x="1183" y="897"/>
                  </a:lnTo>
                  <a:lnTo>
                    <a:pt x="1202" y="891"/>
                  </a:lnTo>
                  <a:lnTo>
                    <a:pt x="1221" y="883"/>
                  </a:lnTo>
                  <a:lnTo>
                    <a:pt x="1239" y="873"/>
                  </a:lnTo>
                  <a:lnTo>
                    <a:pt x="1257" y="860"/>
                  </a:lnTo>
                  <a:lnTo>
                    <a:pt x="1273" y="846"/>
                  </a:lnTo>
                  <a:lnTo>
                    <a:pt x="1290" y="830"/>
                  </a:lnTo>
                  <a:lnTo>
                    <a:pt x="1306" y="813"/>
                  </a:lnTo>
                  <a:lnTo>
                    <a:pt x="1323" y="795"/>
                  </a:lnTo>
                  <a:lnTo>
                    <a:pt x="1338" y="775"/>
                  </a:lnTo>
                  <a:lnTo>
                    <a:pt x="1352" y="755"/>
                  </a:lnTo>
                  <a:lnTo>
                    <a:pt x="1368" y="733"/>
                  </a:lnTo>
                  <a:lnTo>
                    <a:pt x="1380" y="710"/>
                  </a:lnTo>
                  <a:lnTo>
                    <a:pt x="1394" y="688"/>
                  </a:lnTo>
                  <a:lnTo>
                    <a:pt x="1407" y="664"/>
                  </a:lnTo>
                  <a:lnTo>
                    <a:pt x="1433" y="617"/>
                  </a:lnTo>
                  <a:lnTo>
                    <a:pt x="1456" y="570"/>
                  </a:lnTo>
                  <a:lnTo>
                    <a:pt x="1477" y="524"/>
                  </a:lnTo>
                  <a:lnTo>
                    <a:pt x="1498" y="479"/>
                  </a:lnTo>
                  <a:lnTo>
                    <a:pt x="1517" y="440"/>
                  </a:lnTo>
                  <a:lnTo>
                    <a:pt x="1533" y="404"/>
                  </a:lnTo>
                  <a:lnTo>
                    <a:pt x="1549" y="375"/>
                  </a:lnTo>
                  <a:lnTo>
                    <a:pt x="1563" y="352"/>
                  </a:lnTo>
                  <a:lnTo>
                    <a:pt x="1568" y="343"/>
                  </a:lnTo>
                  <a:lnTo>
                    <a:pt x="1567" y="333"/>
                  </a:lnTo>
                  <a:lnTo>
                    <a:pt x="1559" y="322"/>
                  </a:lnTo>
                  <a:lnTo>
                    <a:pt x="1549" y="311"/>
                  </a:lnTo>
                  <a:lnTo>
                    <a:pt x="1532" y="298"/>
                  </a:lnTo>
                  <a:lnTo>
                    <a:pt x="1513" y="285"/>
                  </a:lnTo>
                  <a:lnTo>
                    <a:pt x="1489" y="273"/>
                  </a:lnTo>
                  <a:lnTo>
                    <a:pt x="1462" y="259"/>
                  </a:lnTo>
                  <a:lnTo>
                    <a:pt x="1431" y="245"/>
                  </a:lnTo>
                  <a:lnTo>
                    <a:pt x="1398" y="229"/>
                  </a:lnTo>
                  <a:lnTo>
                    <a:pt x="1363" y="215"/>
                  </a:lnTo>
                  <a:lnTo>
                    <a:pt x="1324" y="200"/>
                  </a:lnTo>
                  <a:lnTo>
                    <a:pt x="1243" y="171"/>
                  </a:lnTo>
                  <a:lnTo>
                    <a:pt x="1156" y="141"/>
                  </a:lnTo>
                  <a:lnTo>
                    <a:pt x="1065" y="113"/>
                  </a:lnTo>
                  <a:lnTo>
                    <a:pt x="976" y="87"/>
                  </a:lnTo>
                  <a:lnTo>
                    <a:pt x="887" y="62"/>
                  </a:lnTo>
                  <a:lnTo>
                    <a:pt x="804" y="42"/>
                  </a:lnTo>
                  <a:lnTo>
                    <a:pt x="728" y="24"/>
                  </a:lnTo>
                  <a:lnTo>
                    <a:pt x="660" y="11"/>
                  </a:lnTo>
                  <a:lnTo>
                    <a:pt x="631" y="6"/>
                  </a:lnTo>
                  <a:lnTo>
                    <a:pt x="605" y="2"/>
                  </a:lnTo>
                  <a:lnTo>
                    <a:pt x="582" y="0"/>
                  </a:lnTo>
                  <a:lnTo>
                    <a:pt x="564" y="0"/>
                  </a:lnTo>
                  <a:lnTo>
                    <a:pt x="547" y="0"/>
                  </a:lnTo>
                  <a:lnTo>
                    <a:pt x="530" y="2"/>
                  </a:lnTo>
                  <a:lnTo>
                    <a:pt x="515" y="6"/>
                  </a:lnTo>
                  <a:lnTo>
                    <a:pt x="502" y="11"/>
                  </a:lnTo>
                  <a:lnTo>
                    <a:pt x="490" y="18"/>
                  </a:lnTo>
                  <a:lnTo>
                    <a:pt x="480" y="25"/>
                  </a:lnTo>
                  <a:lnTo>
                    <a:pt x="473" y="33"/>
                  </a:lnTo>
                  <a:lnTo>
                    <a:pt x="465" y="43"/>
                  </a:lnTo>
                  <a:lnTo>
                    <a:pt x="459" y="53"/>
                  </a:lnTo>
                  <a:lnTo>
                    <a:pt x="455" y="65"/>
                  </a:lnTo>
                  <a:lnTo>
                    <a:pt x="451" y="78"/>
                  </a:lnTo>
                  <a:lnTo>
                    <a:pt x="447" y="90"/>
                  </a:lnTo>
                  <a:lnTo>
                    <a:pt x="446" y="103"/>
                  </a:lnTo>
                  <a:lnTo>
                    <a:pt x="445" y="117"/>
                  </a:lnTo>
                  <a:lnTo>
                    <a:pt x="445" y="131"/>
                  </a:lnTo>
                  <a:lnTo>
                    <a:pt x="445" y="146"/>
                  </a:lnTo>
                  <a:lnTo>
                    <a:pt x="447" y="176"/>
                  </a:lnTo>
                  <a:lnTo>
                    <a:pt x="451" y="206"/>
                  </a:lnTo>
                  <a:lnTo>
                    <a:pt x="456" y="237"/>
                  </a:lnTo>
                  <a:lnTo>
                    <a:pt x="462" y="266"/>
                  </a:lnTo>
                  <a:lnTo>
                    <a:pt x="467" y="294"/>
                  </a:lnTo>
                  <a:lnTo>
                    <a:pt x="473" y="319"/>
                  </a:lnTo>
                  <a:lnTo>
                    <a:pt x="476" y="342"/>
                  </a:lnTo>
                  <a:lnTo>
                    <a:pt x="478" y="361"/>
                  </a:lnTo>
                  <a:lnTo>
                    <a:pt x="476" y="380"/>
                  </a:lnTo>
                  <a:lnTo>
                    <a:pt x="473" y="398"/>
                  </a:lnTo>
                  <a:lnTo>
                    <a:pt x="466" y="415"/>
                  </a:lnTo>
                  <a:lnTo>
                    <a:pt x="459" y="433"/>
                  </a:lnTo>
                  <a:lnTo>
                    <a:pt x="448" y="450"/>
                  </a:lnTo>
                  <a:lnTo>
                    <a:pt x="437" y="466"/>
                  </a:lnTo>
                  <a:lnTo>
                    <a:pt x="424" y="482"/>
                  </a:lnTo>
                  <a:lnTo>
                    <a:pt x="409" y="497"/>
                  </a:lnTo>
                  <a:lnTo>
                    <a:pt x="392" y="511"/>
                  </a:lnTo>
                  <a:lnTo>
                    <a:pt x="376" y="526"/>
                  </a:lnTo>
                  <a:lnTo>
                    <a:pt x="357" y="540"/>
                  </a:lnTo>
                  <a:lnTo>
                    <a:pt x="337" y="553"/>
                  </a:lnTo>
                  <a:lnTo>
                    <a:pt x="297" y="580"/>
                  </a:lnTo>
                  <a:lnTo>
                    <a:pt x="255" y="604"/>
                  </a:lnTo>
                  <a:lnTo>
                    <a:pt x="169" y="653"/>
                  </a:lnTo>
                  <a:lnTo>
                    <a:pt x="93" y="698"/>
                  </a:lnTo>
                  <a:lnTo>
                    <a:pt x="75" y="710"/>
                  </a:lnTo>
                  <a:lnTo>
                    <a:pt x="59" y="721"/>
                  </a:lnTo>
                  <a:lnTo>
                    <a:pt x="45" y="733"/>
                  </a:lnTo>
                  <a:lnTo>
                    <a:pt x="33" y="746"/>
                  </a:lnTo>
                  <a:lnTo>
                    <a:pt x="21" y="757"/>
                  </a:lnTo>
                  <a:lnTo>
                    <a:pt x="12" y="770"/>
                  </a:lnTo>
                  <a:lnTo>
                    <a:pt x="5" y="781"/>
                  </a:lnTo>
                  <a:lnTo>
                    <a:pt x="0" y="79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2" name="Freeform 24"/>
            <p:cNvSpPr>
              <a:spLocks/>
            </p:cNvSpPr>
            <p:nvPr/>
          </p:nvSpPr>
          <p:spPr bwMode="auto">
            <a:xfrm>
              <a:off x="6162675" y="2089150"/>
              <a:ext cx="669925" cy="306388"/>
            </a:xfrm>
            <a:custGeom>
              <a:avLst/>
              <a:gdLst>
                <a:gd name="T0" fmla="*/ 1425 w 1689"/>
                <a:gd name="T1" fmla="*/ 64 h 773"/>
                <a:gd name="T2" fmla="*/ 1499 w 1689"/>
                <a:gd name="T3" fmla="*/ 72 h 773"/>
                <a:gd name="T4" fmla="*/ 1558 w 1689"/>
                <a:gd name="T5" fmla="*/ 82 h 773"/>
                <a:gd name="T6" fmla="*/ 1605 w 1689"/>
                <a:gd name="T7" fmla="*/ 95 h 773"/>
                <a:gd name="T8" fmla="*/ 1639 w 1689"/>
                <a:gd name="T9" fmla="*/ 111 h 773"/>
                <a:gd name="T10" fmla="*/ 1665 w 1689"/>
                <a:gd name="T11" fmla="*/ 132 h 773"/>
                <a:gd name="T12" fmla="*/ 1680 w 1689"/>
                <a:gd name="T13" fmla="*/ 153 h 773"/>
                <a:gd name="T14" fmla="*/ 1688 w 1689"/>
                <a:gd name="T15" fmla="*/ 179 h 773"/>
                <a:gd name="T16" fmla="*/ 1689 w 1689"/>
                <a:gd name="T17" fmla="*/ 206 h 773"/>
                <a:gd name="T18" fmla="*/ 1685 w 1689"/>
                <a:gd name="T19" fmla="*/ 235 h 773"/>
                <a:gd name="T20" fmla="*/ 1677 w 1689"/>
                <a:gd name="T21" fmla="*/ 267 h 773"/>
                <a:gd name="T22" fmla="*/ 1657 w 1689"/>
                <a:gd name="T23" fmla="*/ 336 h 773"/>
                <a:gd name="T24" fmla="*/ 1637 w 1689"/>
                <a:gd name="T25" fmla="*/ 409 h 773"/>
                <a:gd name="T26" fmla="*/ 1630 w 1689"/>
                <a:gd name="T27" fmla="*/ 449 h 773"/>
                <a:gd name="T28" fmla="*/ 1628 w 1689"/>
                <a:gd name="T29" fmla="*/ 489 h 773"/>
                <a:gd name="T30" fmla="*/ 1616 w 1689"/>
                <a:gd name="T31" fmla="*/ 565 h 773"/>
                <a:gd name="T32" fmla="*/ 1586 w 1689"/>
                <a:gd name="T33" fmla="*/ 626 h 773"/>
                <a:gd name="T34" fmla="*/ 1537 w 1689"/>
                <a:gd name="T35" fmla="*/ 675 h 773"/>
                <a:gd name="T36" fmla="*/ 1472 w 1689"/>
                <a:gd name="T37" fmla="*/ 713 h 773"/>
                <a:gd name="T38" fmla="*/ 1392 w 1689"/>
                <a:gd name="T39" fmla="*/ 740 h 773"/>
                <a:gd name="T40" fmla="*/ 1300 w 1689"/>
                <a:gd name="T41" fmla="*/ 757 h 773"/>
                <a:gd name="T42" fmla="*/ 1197 w 1689"/>
                <a:gd name="T43" fmla="*/ 768 h 773"/>
                <a:gd name="T44" fmla="*/ 1086 w 1689"/>
                <a:gd name="T45" fmla="*/ 773 h 773"/>
                <a:gd name="T46" fmla="*/ 969 w 1689"/>
                <a:gd name="T47" fmla="*/ 772 h 773"/>
                <a:gd name="T48" fmla="*/ 846 w 1689"/>
                <a:gd name="T49" fmla="*/ 766 h 773"/>
                <a:gd name="T50" fmla="*/ 595 w 1689"/>
                <a:gd name="T51" fmla="*/ 750 h 773"/>
                <a:gd name="T52" fmla="*/ 349 w 1689"/>
                <a:gd name="T53" fmla="*/ 732 h 773"/>
                <a:gd name="T54" fmla="*/ 232 w 1689"/>
                <a:gd name="T55" fmla="*/ 726 h 773"/>
                <a:gd name="T56" fmla="*/ 122 w 1689"/>
                <a:gd name="T57" fmla="*/ 724 h 773"/>
                <a:gd name="T58" fmla="*/ 62 w 1689"/>
                <a:gd name="T59" fmla="*/ 715 h 773"/>
                <a:gd name="T60" fmla="*/ 24 w 1689"/>
                <a:gd name="T61" fmla="*/ 691 h 773"/>
                <a:gd name="T62" fmla="*/ 3 w 1689"/>
                <a:gd name="T63" fmla="*/ 654 h 773"/>
                <a:gd name="T64" fmla="*/ 1 w 1689"/>
                <a:gd name="T65" fmla="*/ 606 h 773"/>
                <a:gd name="T66" fmla="*/ 11 w 1689"/>
                <a:gd name="T67" fmla="*/ 548 h 773"/>
                <a:gd name="T68" fmla="*/ 35 w 1689"/>
                <a:gd name="T69" fmla="*/ 486 h 773"/>
                <a:gd name="T70" fmla="*/ 68 w 1689"/>
                <a:gd name="T71" fmla="*/ 418 h 773"/>
                <a:gd name="T72" fmla="*/ 109 w 1689"/>
                <a:gd name="T73" fmla="*/ 350 h 773"/>
                <a:gd name="T74" fmla="*/ 155 w 1689"/>
                <a:gd name="T75" fmla="*/ 281 h 773"/>
                <a:gd name="T76" fmla="*/ 205 w 1689"/>
                <a:gd name="T77" fmla="*/ 214 h 773"/>
                <a:gd name="T78" fmla="*/ 257 w 1689"/>
                <a:gd name="T79" fmla="*/ 153 h 773"/>
                <a:gd name="T80" fmla="*/ 307 w 1689"/>
                <a:gd name="T81" fmla="*/ 98 h 773"/>
                <a:gd name="T82" fmla="*/ 354 w 1689"/>
                <a:gd name="T83" fmla="*/ 55 h 773"/>
                <a:gd name="T84" fmla="*/ 396 w 1689"/>
                <a:gd name="T85" fmla="*/ 22 h 773"/>
                <a:gd name="T86" fmla="*/ 431 w 1689"/>
                <a:gd name="T87" fmla="*/ 3 h 773"/>
                <a:gd name="T88" fmla="*/ 455 w 1689"/>
                <a:gd name="T89"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9" h="773">
                  <a:moveTo>
                    <a:pt x="455" y="2"/>
                  </a:moveTo>
                  <a:lnTo>
                    <a:pt x="1425" y="64"/>
                  </a:lnTo>
                  <a:lnTo>
                    <a:pt x="1463" y="68"/>
                  </a:lnTo>
                  <a:lnTo>
                    <a:pt x="1499" y="72"/>
                  </a:lnTo>
                  <a:lnTo>
                    <a:pt x="1530" y="76"/>
                  </a:lnTo>
                  <a:lnTo>
                    <a:pt x="1558" y="82"/>
                  </a:lnTo>
                  <a:lnTo>
                    <a:pt x="1583" y="88"/>
                  </a:lnTo>
                  <a:lnTo>
                    <a:pt x="1605" y="95"/>
                  </a:lnTo>
                  <a:lnTo>
                    <a:pt x="1624" y="104"/>
                  </a:lnTo>
                  <a:lnTo>
                    <a:pt x="1639" y="111"/>
                  </a:lnTo>
                  <a:lnTo>
                    <a:pt x="1653" y="121"/>
                  </a:lnTo>
                  <a:lnTo>
                    <a:pt x="1665" y="132"/>
                  </a:lnTo>
                  <a:lnTo>
                    <a:pt x="1674" y="142"/>
                  </a:lnTo>
                  <a:lnTo>
                    <a:pt x="1680" y="153"/>
                  </a:lnTo>
                  <a:lnTo>
                    <a:pt x="1685" y="166"/>
                  </a:lnTo>
                  <a:lnTo>
                    <a:pt x="1688" y="179"/>
                  </a:lnTo>
                  <a:lnTo>
                    <a:pt x="1689" y="192"/>
                  </a:lnTo>
                  <a:lnTo>
                    <a:pt x="1689" y="206"/>
                  </a:lnTo>
                  <a:lnTo>
                    <a:pt x="1688" y="220"/>
                  </a:lnTo>
                  <a:lnTo>
                    <a:pt x="1685" y="235"/>
                  </a:lnTo>
                  <a:lnTo>
                    <a:pt x="1683" y="250"/>
                  </a:lnTo>
                  <a:lnTo>
                    <a:pt x="1677" y="267"/>
                  </a:lnTo>
                  <a:lnTo>
                    <a:pt x="1669" y="300"/>
                  </a:lnTo>
                  <a:lnTo>
                    <a:pt x="1657" y="336"/>
                  </a:lnTo>
                  <a:lnTo>
                    <a:pt x="1646" y="371"/>
                  </a:lnTo>
                  <a:lnTo>
                    <a:pt x="1637" y="409"/>
                  </a:lnTo>
                  <a:lnTo>
                    <a:pt x="1633" y="429"/>
                  </a:lnTo>
                  <a:lnTo>
                    <a:pt x="1630" y="449"/>
                  </a:lnTo>
                  <a:lnTo>
                    <a:pt x="1628" y="468"/>
                  </a:lnTo>
                  <a:lnTo>
                    <a:pt x="1628" y="489"/>
                  </a:lnTo>
                  <a:lnTo>
                    <a:pt x="1625" y="528"/>
                  </a:lnTo>
                  <a:lnTo>
                    <a:pt x="1616" y="565"/>
                  </a:lnTo>
                  <a:lnTo>
                    <a:pt x="1604" y="597"/>
                  </a:lnTo>
                  <a:lnTo>
                    <a:pt x="1586" y="626"/>
                  </a:lnTo>
                  <a:lnTo>
                    <a:pt x="1564" y="652"/>
                  </a:lnTo>
                  <a:lnTo>
                    <a:pt x="1537" y="675"/>
                  </a:lnTo>
                  <a:lnTo>
                    <a:pt x="1507" y="695"/>
                  </a:lnTo>
                  <a:lnTo>
                    <a:pt x="1472" y="713"/>
                  </a:lnTo>
                  <a:lnTo>
                    <a:pt x="1434" y="727"/>
                  </a:lnTo>
                  <a:lnTo>
                    <a:pt x="1392" y="740"/>
                  </a:lnTo>
                  <a:lnTo>
                    <a:pt x="1347" y="750"/>
                  </a:lnTo>
                  <a:lnTo>
                    <a:pt x="1300" y="757"/>
                  </a:lnTo>
                  <a:lnTo>
                    <a:pt x="1250" y="764"/>
                  </a:lnTo>
                  <a:lnTo>
                    <a:pt x="1197" y="768"/>
                  </a:lnTo>
                  <a:lnTo>
                    <a:pt x="1143" y="772"/>
                  </a:lnTo>
                  <a:lnTo>
                    <a:pt x="1086" y="773"/>
                  </a:lnTo>
                  <a:lnTo>
                    <a:pt x="1028" y="773"/>
                  </a:lnTo>
                  <a:lnTo>
                    <a:pt x="969" y="772"/>
                  </a:lnTo>
                  <a:lnTo>
                    <a:pt x="907" y="769"/>
                  </a:lnTo>
                  <a:lnTo>
                    <a:pt x="846" y="766"/>
                  </a:lnTo>
                  <a:lnTo>
                    <a:pt x="721" y="759"/>
                  </a:lnTo>
                  <a:lnTo>
                    <a:pt x="595" y="750"/>
                  </a:lnTo>
                  <a:lnTo>
                    <a:pt x="470" y="740"/>
                  </a:lnTo>
                  <a:lnTo>
                    <a:pt x="349" y="732"/>
                  </a:lnTo>
                  <a:lnTo>
                    <a:pt x="289" y="728"/>
                  </a:lnTo>
                  <a:lnTo>
                    <a:pt x="232" y="726"/>
                  </a:lnTo>
                  <a:lnTo>
                    <a:pt x="176" y="724"/>
                  </a:lnTo>
                  <a:lnTo>
                    <a:pt x="122" y="724"/>
                  </a:lnTo>
                  <a:lnTo>
                    <a:pt x="89" y="722"/>
                  </a:lnTo>
                  <a:lnTo>
                    <a:pt x="62" y="715"/>
                  </a:lnTo>
                  <a:lnTo>
                    <a:pt x="40" y="705"/>
                  </a:lnTo>
                  <a:lnTo>
                    <a:pt x="24" y="691"/>
                  </a:lnTo>
                  <a:lnTo>
                    <a:pt x="11" y="675"/>
                  </a:lnTo>
                  <a:lnTo>
                    <a:pt x="3" y="654"/>
                  </a:lnTo>
                  <a:lnTo>
                    <a:pt x="0" y="631"/>
                  </a:lnTo>
                  <a:lnTo>
                    <a:pt x="1" y="606"/>
                  </a:lnTo>
                  <a:lnTo>
                    <a:pt x="5" y="578"/>
                  </a:lnTo>
                  <a:lnTo>
                    <a:pt x="11" y="548"/>
                  </a:lnTo>
                  <a:lnTo>
                    <a:pt x="21" y="518"/>
                  </a:lnTo>
                  <a:lnTo>
                    <a:pt x="35" y="486"/>
                  </a:lnTo>
                  <a:lnTo>
                    <a:pt x="51" y="453"/>
                  </a:lnTo>
                  <a:lnTo>
                    <a:pt x="68" y="418"/>
                  </a:lnTo>
                  <a:lnTo>
                    <a:pt x="88" y="384"/>
                  </a:lnTo>
                  <a:lnTo>
                    <a:pt x="109" y="350"/>
                  </a:lnTo>
                  <a:lnTo>
                    <a:pt x="131" y="314"/>
                  </a:lnTo>
                  <a:lnTo>
                    <a:pt x="155" y="281"/>
                  </a:lnTo>
                  <a:lnTo>
                    <a:pt x="181" y="246"/>
                  </a:lnTo>
                  <a:lnTo>
                    <a:pt x="205" y="214"/>
                  </a:lnTo>
                  <a:lnTo>
                    <a:pt x="230" y="183"/>
                  </a:lnTo>
                  <a:lnTo>
                    <a:pt x="257" y="153"/>
                  </a:lnTo>
                  <a:lnTo>
                    <a:pt x="281" y="125"/>
                  </a:lnTo>
                  <a:lnTo>
                    <a:pt x="307" y="98"/>
                  </a:lnTo>
                  <a:lnTo>
                    <a:pt x="331" y="76"/>
                  </a:lnTo>
                  <a:lnTo>
                    <a:pt x="354" y="55"/>
                  </a:lnTo>
                  <a:lnTo>
                    <a:pt x="376" y="36"/>
                  </a:lnTo>
                  <a:lnTo>
                    <a:pt x="396" y="22"/>
                  </a:lnTo>
                  <a:lnTo>
                    <a:pt x="414" y="10"/>
                  </a:lnTo>
                  <a:lnTo>
                    <a:pt x="431" y="3"/>
                  </a:lnTo>
                  <a:lnTo>
                    <a:pt x="443" y="0"/>
                  </a:lnTo>
                  <a:lnTo>
                    <a:pt x="455" y="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3" name="Freeform 25"/>
            <p:cNvSpPr>
              <a:spLocks/>
            </p:cNvSpPr>
            <p:nvPr/>
          </p:nvSpPr>
          <p:spPr bwMode="auto">
            <a:xfrm>
              <a:off x="5922963" y="2428875"/>
              <a:ext cx="801687" cy="425450"/>
            </a:xfrm>
            <a:custGeom>
              <a:avLst/>
              <a:gdLst>
                <a:gd name="T0" fmla="*/ 18 w 2018"/>
                <a:gd name="T1" fmla="*/ 606 h 1072"/>
                <a:gd name="T2" fmla="*/ 66 w 2018"/>
                <a:gd name="T3" fmla="*/ 644 h 1072"/>
                <a:gd name="T4" fmla="*/ 129 w 2018"/>
                <a:gd name="T5" fmla="*/ 687 h 1072"/>
                <a:gd name="T6" fmla="*/ 204 w 2018"/>
                <a:gd name="T7" fmla="*/ 734 h 1072"/>
                <a:gd name="T8" fmla="*/ 290 w 2018"/>
                <a:gd name="T9" fmla="*/ 783 h 1072"/>
                <a:gd name="T10" fmla="*/ 384 w 2018"/>
                <a:gd name="T11" fmla="*/ 833 h 1072"/>
                <a:gd name="T12" fmla="*/ 486 w 2018"/>
                <a:gd name="T13" fmla="*/ 881 h 1072"/>
                <a:gd name="T14" fmla="*/ 591 w 2018"/>
                <a:gd name="T15" fmla="*/ 928 h 1072"/>
                <a:gd name="T16" fmla="*/ 701 w 2018"/>
                <a:gd name="T17" fmla="*/ 970 h 1072"/>
                <a:gd name="T18" fmla="*/ 811 w 2018"/>
                <a:gd name="T19" fmla="*/ 1007 h 1072"/>
                <a:gd name="T20" fmla="*/ 920 w 2018"/>
                <a:gd name="T21" fmla="*/ 1037 h 1072"/>
                <a:gd name="T22" fmla="*/ 1029 w 2018"/>
                <a:gd name="T23" fmla="*/ 1058 h 1072"/>
                <a:gd name="T24" fmla="*/ 1132 w 2018"/>
                <a:gd name="T25" fmla="*/ 1071 h 1072"/>
                <a:gd name="T26" fmla="*/ 1229 w 2018"/>
                <a:gd name="T27" fmla="*/ 1071 h 1072"/>
                <a:gd name="T28" fmla="*/ 1318 w 2018"/>
                <a:gd name="T29" fmla="*/ 1058 h 1072"/>
                <a:gd name="T30" fmla="*/ 1397 w 2018"/>
                <a:gd name="T31" fmla="*/ 1031 h 1072"/>
                <a:gd name="T32" fmla="*/ 1467 w 2018"/>
                <a:gd name="T33" fmla="*/ 991 h 1072"/>
                <a:gd name="T34" fmla="*/ 1544 w 2018"/>
                <a:gd name="T35" fmla="*/ 933 h 1072"/>
                <a:gd name="T36" fmla="*/ 1627 w 2018"/>
                <a:gd name="T37" fmla="*/ 863 h 1072"/>
                <a:gd name="T38" fmla="*/ 1712 w 2018"/>
                <a:gd name="T39" fmla="*/ 784 h 1072"/>
                <a:gd name="T40" fmla="*/ 1794 w 2018"/>
                <a:gd name="T41" fmla="*/ 699 h 1072"/>
                <a:gd name="T42" fmla="*/ 1870 w 2018"/>
                <a:gd name="T43" fmla="*/ 613 h 1072"/>
                <a:gd name="T44" fmla="*/ 1934 w 2018"/>
                <a:gd name="T45" fmla="*/ 529 h 1072"/>
                <a:gd name="T46" fmla="*/ 1971 w 2018"/>
                <a:gd name="T47" fmla="*/ 471 h 1072"/>
                <a:gd name="T48" fmla="*/ 1990 w 2018"/>
                <a:gd name="T49" fmla="*/ 434 h 1072"/>
                <a:gd name="T50" fmla="*/ 2010 w 2018"/>
                <a:gd name="T51" fmla="*/ 376 h 1072"/>
                <a:gd name="T52" fmla="*/ 2018 w 2018"/>
                <a:gd name="T53" fmla="*/ 302 h 1072"/>
                <a:gd name="T54" fmla="*/ 2004 w 2018"/>
                <a:gd name="T55" fmla="*/ 239 h 1072"/>
                <a:gd name="T56" fmla="*/ 1968 w 2018"/>
                <a:gd name="T57" fmla="*/ 185 h 1072"/>
                <a:gd name="T58" fmla="*/ 1915 w 2018"/>
                <a:gd name="T59" fmla="*/ 139 h 1072"/>
                <a:gd name="T60" fmla="*/ 1845 w 2018"/>
                <a:gd name="T61" fmla="*/ 102 h 1072"/>
                <a:gd name="T62" fmla="*/ 1762 w 2018"/>
                <a:gd name="T63" fmla="*/ 73 h 1072"/>
                <a:gd name="T64" fmla="*/ 1666 w 2018"/>
                <a:gd name="T65" fmla="*/ 49 h 1072"/>
                <a:gd name="T66" fmla="*/ 1563 w 2018"/>
                <a:gd name="T67" fmla="*/ 31 h 1072"/>
                <a:gd name="T68" fmla="*/ 1452 w 2018"/>
                <a:gd name="T69" fmla="*/ 18 h 1072"/>
                <a:gd name="T70" fmla="*/ 1337 w 2018"/>
                <a:gd name="T71" fmla="*/ 9 h 1072"/>
                <a:gd name="T72" fmla="*/ 1220 w 2018"/>
                <a:gd name="T73" fmla="*/ 4 h 1072"/>
                <a:gd name="T74" fmla="*/ 1044 w 2018"/>
                <a:gd name="T75" fmla="*/ 1 h 1072"/>
                <a:gd name="T76" fmla="*/ 823 w 2018"/>
                <a:gd name="T77" fmla="*/ 1 h 1072"/>
                <a:gd name="T78" fmla="*/ 686 w 2018"/>
                <a:gd name="T79" fmla="*/ 3 h 1072"/>
                <a:gd name="T80" fmla="*/ 614 w 2018"/>
                <a:gd name="T81" fmla="*/ 12 h 1072"/>
                <a:gd name="T82" fmla="*/ 548 w 2018"/>
                <a:gd name="T83" fmla="*/ 28 h 1072"/>
                <a:gd name="T84" fmla="*/ 486 w 2018"/>
                <a:gd name="T85" fmla="*/ 52 h 1072"/>
                <a:gd name="T86" fmla="*/ 427 w 2018"/>
                <a:gd name="T87" fmla="*/ 82 h 1072"/>
                <a:gd name="T88" fmla="*/ 372 w 2018"/>
                <a:gd name="T89" fmla="*/ 117 h 1072"/>
                <a:gd name="T90" fmla="*/ 322 w 2018"/>
                <a:gd name="T91" fmla="*/ 157 h 1072"/>
                <a:gd name="T92" fmla="*/ 275 w 2018"/>
                <a:gd name="T93" fmla="*/ 200 h 1072"/>
                <a:gd name="T94" fmla="*/ 232 w 2018"/>
                <a:gd name="T95" fmla="*/ 247 h 1072"/>
                <a:gd name="T96" fmla="*/ 191 w 2018"/>
                <a:gd name="T97" fmla="*/ 295 h 1072"/>
                <a:gd name="T98" fmla="*/ 137 w 2018"/>
                <a:gd name="T99" fmla="*/ 369 h 1072"/>
                <a:gd name="T100" fmla="*/ 47 w 2018"/>
                <a:gd name="T101" fmla="*/ 509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8" h="1072">
                  <a:moveTo>
                    <a:pt x="0" y="588"/>
                  </a:moveTo>
                  <a:lnTo>
                    <a:pt x="18" y="606"/>
                  </a:lnTo>
                  <a:lnTo>
                    <a:pt x="41" y="624"/>
                  </a:lnTo>
                  <a:lnTo>
                    <a:pt x="66" y="644"/>
                  </a:lnTo>
                  <a:lnTo>
                    <a:pt x="97" y="666"/>
                  </a:lnTo>
                  <a:lnTo>
                    <a:pt x="129" y="687"/>
                  </a:lnTo>
                  <a:lnTo>
                    <a:pt x="166" y="710"/>
                  </a:lnTo>
                  <a:lnTo>
                    <a:pt x="204" y="734"/>
                  </a:lnTo>
                  <a:lnTo>
                    <a:pt x="246" y="759"/>
                  </a:lnTo>
                  <a:lnTo>
                    <a:pt x="290" y="783"/>
                  </a:lnTo>
                  <a:lnTo>
                    <a:pt x="336" y="808"/>
                  </a:lnTo>
                  <a:lnTo>
                    <a:pt x="384" y="833"/>
                  </a:lnTo>
                  <a:lnTo>
                    <a:pt x="435" y="858"/>
                  </a:lnTo>
                  <a:lnTo>
                    <a:pt x="486" y="881"/>
                  </a:lnTo>
                  <a:lnTo>
                    <a:pt x="538" y="905"/>
                  </a:lnTo>
                  <a:lnTo>
                    <a:pt x="591" y="928"/>
                  </a:lnTo>
                  <a:lnTo>
                    <a:pt x="646" y="950"/>
                  </a:lnTo>
                  <a:lnTo>
                    <a:pt x="701" y="970"/>
                  </a:lnTo>
                  <a:lnTo>
                    <a:pt x="756" y="989"/>
                  </a:lnTo>
                  <a:lnTo>
                    <a:pt x="811" y="1007"/>
                  </a:lnTo>
                  <a:lnTo>
                    <a:pt x="867" y="1023"/>
                  </a:lnTo>
                  <a:lnTo>
                    <a:pt x="920" y="1037"/>
                  </a:lnTo>
                  <a:lnTo>
                    <a:pt x="975" y="1049"/>
                  </a:lnTo>
                  <a:lnTo>
                    <a:pt x="1029" y="1058"/>
                  </a:lnTo>
                  <a:lnTo>
                    <a:pt x="1081" y="1066"/>
                  </a:lnTo>
                  <a:lnTo>
                    <a:pt x="1132" y="1071"/>
                  </a:lnTo>
                  <a:lnTo>
                    <a:pt x="1182" y="1072"/>
                  </a:lnTo>
                  <a:lnTo>
                    <a:pt x="1229" y="1071"/>
                  </a:lnTo>
                  <a:lnTo>
                    <a:pt x="1275" y="1066"/>
                  </a:lnTo>
                  <a:lnTo>
                    <a:pt x="1318" y="1058"/>
                  </a:lnTo>
                  <a:lnTo>
                    <a:pt x="1359" y="1047"/>
                  </a:lnTo>
                  <a:lnTo>
                    <a:pt x="1397" y="1031"/>
                  </a:lnTo>
                  <a:lnTo>
                    <a:pt x="1433" y="1012"/>
                  </a:lnTo>
                  <a:lnTo>
                    <a:pt x="1467" y="991"/>
                  </a:lnTo>
                  <a:lnTo>
                    <a:pt x="1504" y="964"/>
                  </a:lnTo>
                  <a:lnTo>
                    <a:pt x="1544" y="933"/>
                  </a:lnTo>
                  <a:lnTo>
                    <a:pt x="1585" y="899"/>
                  </a:lnTo>
                  <a:lnTo>
                    <a:pt x="1627" y="863"/>
                  </a:lnTo>
                  <a:lnTo>
                    <a:pt x="1669" y="824"/>
                  </a:lnTo>
                  <a:lnTo>
                    <a:pt x="1712" y="784"/>
                  </a:lnTo>
                  <a:lnTo>
                    <a:pt x="1753" y="742"/>
                  </a:lnTo>
                  <a:lnTo>
                    <a:pt x="1794" y="699"/>
                  </a:lnTo>
                  <a:lnTo>
                    <a:pt x="1833" y="657"/>
                  </a:lnTo>
                  <a:lnTo>
                    <a:pt x="1870" y="613"/>
                  </a:lnTo>
                  <a:lnTo>
                    <a:pt x="1903" y="571"/>
                  </a:lnTo>
                  <a:lnTo>
                    <a:pt x="1934" y="529"/>
                  </a:lnTo>
                  <a:lnTo>
                    <a:pt x="1959" y="490"/>
                  </a:lnTo>
                  <a:lnTo>
                    <a:pt x="1971" y="471"/>
                  </a:lnTo>
                  <a:lnTo>
                    <a:pt x="1981" y="451"/>
                  </a:lnTo>
                  <a:lnTo>
                    <a:pt x="1990" y="434"/>
                  </a:lnTo>
                  <a:lnTo>
                    <a:pt x="1998" y="417"/>
                  </a:lnTo>
                  <a:lnTo>
                    <a:pt x="2010" y="376"/>
                  </a:lnTo>
                  <a:lnTo>
                    <a:pt x="2018" y="338"/>
                  </a:lnTo>
                  <a:lnTo>
                    <a:pt x="2018" y="302"/>
                  </a:lnTo>
                  <a:lnTo>
                    <a:pt x="2014" y="269"/>
                  </a:lnTo>
                  <a:lnTo>
                    <a:pt x="2004" y="239"/>
                  </a:lnTo>
                  <a:lnTo>
                    <a:pt x="1989" y="211"/>
                  </a:lnTo>
                  <a:lnTo>
                    <a:pt x="1968" y="185"/>
                  </a:lnTo>
                  <a:lnTo>
                    <a:pt x="1943" y="161"/>
                  </a:lnTo>
                  <a:lnTo>
                    <a:pt x="1915" y="139"/>
                  </a:lnTo>
                  <a:lnTo>
                    <a:pt x="1882" y="120"/>
                  </a:lnTo>
                  <a:lnTo>
                    <a:pt x="1845" y="102"/>
                  </a:lnTo>
                  <a:lnTo>
                    <a:pt x="1805" y="87"/>
                  </a:lnTo>
                  <a:lnTo>
                    <a:pt x="1762" y="73"/>
                  </a:lnTo>
                  <a:lnTo>
                    <a:pt x="1716" y="60"/>
                  </a:lnTo>
                  <a:lnTo>
                    <a:pt x="1666" y="49"/>
                  </a:lnTo>
                  <a:lnTo>
                    <a:pt x="1616" y="40"/>
                  </a:lnTo>
                  <a:lnTo>
                    <a:pt x="1563" y="31"/>
                  </a:lnTo>
                  <a:lnTo>
                    <a:pt x="1508" y="24"/>
                  </a:lnTo>
                  <a:lnTo>
                    <a:pt x="1452" y="18"/>
                  </a:lnTo>
                  <a:lnTo>
                    <a:pt x="1395" y="14"/>
                  </a:lnTo>
                  <a:lnTo>
                    <a:pt x="1337" y="9"/>
                  </a:lnTo>
                  <a:lnTo>
                    <a:pt x="1279" y="7"/>
                  </a:lnTo>
                  <a:lnTo>
                    <a:pt x="1220" y="4"/>
                  </a:lnTo>
                  <a:lnTo>
                    <a:pt x="1161" y="3"/>
                  </a:lnTo>
                  <a:lnTo>
                    <a:pt x="1044" y="1"/>
                  </a:lnTo>
                  <a:lnTo>
                    <a:pt x="931" y="0"/>
                  </a:lnTo>
                  <a:lnTo>
                    <a:pt x="823" y="1"/>
                  </a:lnTo>
                  <a:lnTo>
                    <a:pt x="724" y="1"/>
                  </a:lnTo>
                  <a:lnTo>
                    <a:pt x="686" y="3"/>
                  </a:lnTo>
                  <a:lnTo>
                    <a:pt x="650" y="5"/>
                  </a:lnTo>
                  <a:lnTo>
                    <a:pt x="614" y="12"/>
                  </a:lnTo>
                  <a:lnTo>
                    <a:pt x="581" y="18"/>
                  </a:lnTo>
                  <a:lnTo>
                    <a:pt x="548" y="28"/>
                  </a:lnTo>
                  <a:lnTo>
                    <a:pt x="516" y="40"/>
                  </a:lnTo>
                  <a:lnTo>
                    <a:pt x="486" y="52"/>
                  </a:lnTo>
                  <a:lnTo>
                    <a:pt x="456" y="66"/>
                  </a:lnTo>
                  <a:lnTo>
                    <a:pt x="427" y="82"/>
                  </a:lnTo>
                  <a:lnTo>
                    <a:pt x="399" y="100"/>
                  </a:lnTo>
                  <a:lnTo>
                    <a:pt x="372" y="117"/>
                  </a:lnTo>
                  <a:lnTo>
                    <a:pt x="347" y="137"/>
                  </a:lnTo>
                  <a:lnTo>
                    <a:pt x="322" y="157"/>
                  </a:lnTo>
                  <a:lnTo>
                    <a:pt x="298" y="179"/>
                  </a:lnTo>
                  <a:lnTo>
                    <a:pt x="275" y="200"/>
                  </a:lnTo>
                  <a:lnTo>
                    <a:pt x="253" y="223"/>
                  </a:lnTo>
                  <a:lnTo>
                    <a:pt x="232" y="247"/>
                  </a:lnTo>
                  <a:lnTo>
                    <a:pt x="211" y="270"/>
                  </a:lnTo>
                  <a:lnTo>
                    <a:pt x="191" y="295"/>
                  </a:lnTo>
                  <a:lnTo>
                    <a:pt x="173" y="319"/>
                  </a:lnTo>
                  <a:lnTo>
                    <a:pt x="137" y="369"/>
                  </a:lnTo>
                  <a:lnTo>
                    <a:pt x="104" y="417"/>
                  </a:lnTo>
                  <a:lnTo>
                    <a:pt x="47" y="509"/>
                  </a:lnTo>
                  <a:lnTo>
                    <a:pt x="0" y="58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4" name="Freeform 26"/>
            <p:cNvSpPr>
              <a:spLocks/>
            </p:cNvSpPr>
            <p:nvPr/>
          </p:nvSpPr>
          <p:spPr bwMode="auto">
            <a:xfrm>
              <a:off x="6929438" y="1960563"/>
              <a:ext cx="620712" cy="258762"/>
            </a:xfrm>
            <a:custGeom>
              <a:avLst/>
              <a:gdLst>
                <a:gd name="T0" fmla="*/ 7 w 1563"/>
                <a:gd name="T1" fmla="*/ 42 h 653"/>
                <a:gd name="T2" fmla="*/ 15 w 1563"/>
                <a:gd name="T3" fmla="*/ 75 h 653"/>
                <a:gd name="T4" fmla="*/ 19 w 1563"/>
                <a:gd name="T5" fmla="*/ 113 h 653"/>
                <a:gd name="T6" fmla="*/ 22 w 1563"/>
                <a:gd name="T7" fmla="*/ 155 h 653"/>
                <a:gd name="T8" fmla="*/ 18 w 1563"/>
                <a:gd name="T9" fmla="*/ 267 h 653"/>
                <a:gd name="T10" fmla="*/ 15 w 1563"/>
                <a:gd name="T11" fmla="*/ 382 h 653"/>
                <a:gd name="T12" fmla="*/ 18 w 1563"/>
                <a:gd name="T13" fmla="*/ 425 h 653"/>
                <a:gd name="T14" fmla="*/ 24 w 1563"/>
                <a:gd name="T15" fmla="*/ 466 h 653"/>
                <a:gd name="T16" fmla="*/ 35 w 1563"/>
                <a:gd name="T17" fmla="*/ 503 h 653"/>
                <a:gd name="T18" fmla="*/ 50 w 1563"/>
                <a:gd name="T19" fmla="*/ 536 h 653"/>
                <a:gd name="T20" fmla="*/ 72 w 1563"/>
                <a:gd name="T21" fmla="*/ 564 h 653"/>
                <a:gd name="T22" fmla="*/ 101 w 1563"/>
                <a:gd name="T23" fmla="*/ 586 h 653"/>
                <a:gd name="T24" fmla="*/ 138 w 1563"/>
                <a:gd name="T25" fmla="*/ 600 h 653"/>
                <a:gd name="T26" fmla="*/ 251 w 1563"/>
                <a:gd name="T27" fmla="*/ 616 h 653"/>
                <a:gd name="T28" fmla="*/ 467 w 1563"/>
                <a:gd name="T29" fmla="*/ 637 h 653"/>
                <a:gd name="T30" fmla="*/ 648 w 1563"/>
                <a:gd name="T31" fmla="*/ 648 h 653"/>
                <a:gd name="T32" fmla="*/ 773 w 1563"/>
                <a:gd name="T33" fmla="*/ 652 h 653"/>
                <a:gd name="T34" fmla="*/ 897 w 1563"/>
                <a:gd name="T35" fmla="*/ 653 h 653"/>
                <a:gd name="T36" fmla="*/ 1019 w 1563"/>
                <a:gd name="T37" fmla="*/ 650 h 653"/>
                <a:gd name="T38" fmla="*/ 1135 w 1563"/>
                <a:gd name="T39" fmla="*/ 642 h 653"/>
                <a:gd name="T40" fmla="*/ 1242 w 1563"/>
                <a:gd name="T41" fmla="*/ 628 h 653"/>
                <a:gd name="T42" fmla="*/ 1339 w 1563"/>
                <a:gd name="T43" fmla="*/ 609 h 653"/>
                <a:gd name="T44" fmla="*/ 1422 w 1563"/>
                <a:gd name="T45" fmla="*/ 583 h 653"/>
                <a:gd name="T46" fmla="*/ 1488 w 1563"/>
                <a:gd name="T47" fmla="*/ 550 h 653"/>
                <a:gd name="T48" fmla="*/ 1535 w 1563"/>
                <a:gd name="T49" fmla="*/ 509 h 653"/>
                <a:gd name="T50" fmla="*/ 1560 w 1563"/>
                <a:gd name="T51" fmla="*/ 460 h 653"/>
                <a:gd name="T52" fmla="*/ 1560 w 1563"/>
                <a:gd name="T53" fmla="*/ 402 h 653"/>
                <a:gd name="T54" fmla="*/ 1544 w 1563"/>
                <a:gd name="T55" fmla="*/ 353 h 653"/>
                <a:gd name="T56" fmla="*/ 1534 w 1563"/>
                <a:gd name="T57" fmla="*/ 318 h 653"/>
                <a:gd name="T58" fmla="*/ 1526 w 1563"/>
                <a:gd name="T59" fmla="*/ 268 h 653"/>
                <a:gd name="T60" fmla="*/ 1520 w 1563"/>
                <a:gd name="T61" fmla="*/ 203 h 653"/>
                <a:gd name="T62" fmla="*/ 1515 w 1563"/>
                <a:gd name="T63" fmla="*/ 158 h 653"/>
                <a:gd name="T64" fmla="*/ 1509 w 1563"/>
                <a:gd name="T65" fmla="*/ 130 h 653"/>
                <a:gd name="T66" fmla="*/ 1500 w 1563"/>
                <a:gd name="T67" fmla="*/ 104 h 653"/>
                <a:gd name="T68" fmla="*/ 1487 w 1563"/>
                <a:gd name="T69" fmla="*/ 80 h 653"/>
                <a:gd name="T70" fmla="*/ 1469 w 1563"/>
                <a:gd name="T71" fmla="*/ 58 h 653"/>
                <a:gd name="T72" fmla="*/ 1445 w 1563"/>
                <a:gd name="T73" fmla="*/ 40 h 653"/>
                <a:gd name="T74" fmla="*/ 1413 w 1563"/>
                <a:gd name="T75" fmla="*/ 24 h 653"/>
                <a:gd name="T76" fmla="*/ 1373 w 1563"/>
                <a:gd name="T77" fmla="*/ 12 h 653"/>
                <a:gd name="T78" fmla="*/ 1325 w 1563"/>
                <a:gd name="T79" fmla="*/ 5 h 653"/>
                <a:gd name="T80" fmla="*/ 1265 w 1563"/>
                <a:gd name="T81" fmla="*/ 0 h 653"/>
                <a:gd name="T82" fmla="*/ 0 w 1563"/>
                <a:gd name="T83" fmla="*/ 2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3" h="653">
                  <a:moveTo>
                    <a:pt x="0" y="26"/>
                  </a:moveTo>
                  <a:lnTo>
                    <a:pt x="7" y="42"/>
                  </a:lnTo>
                  <a:lnTo>
                    <a:pt x="12" y="58"/>
                  </a:lnTo>
                  <a:lnTo>
                    <a:pt x="15" y="75"/>
                  </a:lnTo>
                  <a:lnTo>
                    <a:pt x="18" y="94"/>
                  </a:lnTo>
                  <a:lnTo>
                    <a:pt x="19" y="113"/>
                  </a:lnTo>
                  <a:lnTo>
                    <a:pt x="21" y="133"/>
                  </a:lnTo>
                  <a:lnTo>
                    <a:pt x="22" y="155"/>
                  </a:lnTo>
                  <a:lnTo>
                    <a:pt x="22" y="177"/>
                  </a:lnTo>
                  <a:lnTo>
                    <a:pt x="18" y="267"/>
                  </a:lnTo>
                  <a:lnTo>
                    <a:pt x="15" y="359"/>
                  </a:lnTo>
                  <a:lnTo>
                    <a:pt x="15" y="382"/>
                  </a:lnTo>
                  <a:lnTo>
                    <a:pt x="17" y="404"/>
                  </a:lnTo>
                  <a:lnTo>
                    <a:pt x="18" y="425"/>
                  </a:lnTo>
                  <a:lnTo>
                    <a:pt x="21" y="446"/>
                  </a:lnTo>
                  <a:lnTo>
                    <a:pt x="24" y="466"/>
                  </a:lnTo>
                  <a:lnTo>
                    <a:pt x="28" y="485"/>
                  </a:lnTo>
                  <a:lnTo>
                    <a:pt x="35" y="503"/>
                  </a:lnTo>
                  <a:lnTo>
                    <a:pt x="41" y="521"/>
                  </a:lnTo>
                  <a:lnTo>
                    <a:pt x="50" y="536"/>
                  </a:lnTo>
                  <a:lnTo>
                    <a:pt x="60" y="550"/>
                  </a:lnTo>
                  <a:lnTo>
                    <a:pt x="72" y="564"/>
                  </a:lnTo>
                  <a:lnTo>
                    <a:pt x="86" y="576"/>
                  </a:lnTo>
                  <a:lnTo>
                    <a:pt x="101" y="586"/>
                  </a:lnTo>
                  <a:lnTo>
                    <a:pt x="119" y="594"/>
                  </a:lnTo>
                  <a:lnTo>
                    <a:pt x="138" y="600"/>
                  </a:lnTo>
                  <a:lnTo>
                    <a:pt x="160" y="604"/>
                  </a:lnTo>
                  <a:lnTo>
                    <a:pt x="251" y="616"/>
                  </a:lnTo>
                  <a:lnTo>
                    <a:pt x="355" y="627"/>
                  </a:lnTo>
                  <a:lnTo>
                    <a:pt x="467" y="637"/>
                  </a:lnTo>
                  <a:lnTo>
                    <a:pt x="587" y="645"/>
                  </a:lnTo>
                  <a:lnTo>
                    <a:pt x="648" y="648"/>
                  </a:lnTo>
                  <a:lnTo>
                    <a:pt x="710" y="651"/>
                  </a:lnTo>
                  <a:lnTo>
                    <a:pt x="773" y="652"/>
                  </a:lnTo>
                  <a:lnTo>
                    <a:pt x="835" y="653"/>
                  </a:lnTo>
                  <a:lnTo>
                    <a:pt x="897" y="653"/>
                  </a:lnTo>
                  <a:lnTo>
                    <a:pt x="959" y="652"/>
                  </a:lnTo>
                  <a:lnTo>
                    <a:pt x="1019" y="650"/>
                  </a:lnTo>
                  <a:lnTo>
                    <a:pt x="1078" y="646"/>
                  </a:lnTo>
                  <a:lnTo>
                    <a:pt x="1135" y="642"/>
                  </a:lnTo>
                  <a:lnTo>
                    <a:pt x="1190" y="636"/>
                  </a:lnTo>
                  <a:lnTo>
                    <a:pt x="1242" y="628"/>
                  </a:lnTo>
                  <a:lnTo>
                    <a:pt x="1292" y="619"/>
                  </a:lnTo>
                  <a:lnTo>
                    <a:pt x="1339" y="609"/>
                  </a:lnTo>
                  <a:lnTo>
                    <a:pt x="1382" y="596"/>
                  </a:lnTo>
                  <a:lnTo>
                    <a:pt x="1422" y="583"/>
                  </a:lnTo>
                  <a:lnTo>
                    <a:pt x="1458" y="567"/>
                  </a:lnTo>
                  <a:lnTo>
                    <a:pt x="1488" y="550"/>
                  </a:lnTo>
                  <a:lnTo>
                    <a:pt x="1514" y="531"/>
                  </a:lnTo>
                  <a:lnTo>
                    <a:pt x="1535" y="509"/>
                  </a:lnTo>
                  <a:lnTo>
                    <a:pt x="1551" y="485"/>
                  </a:lnTo>
                  <a:lnTo>
                    <a:pt x="1560" y="460"/>
                  </a:lnTo>
                  <a:lnTo>
                    <a:pt x="1563" y="432"/>
                  </a:lnTo>
                  <a:lnTo>
                    <a:pt x="1560" y="402"/>
                  </a:lnTo>
                  <a:lnTo>
                    <a:pt x="1551" y="369"/>
                  </a:lnTo>
                  <a:lnTo>
                    <a:pt x="1544" y="353"/>
                  </a:lnTo>
                  <a:lnTo>
                    <a:pt x="1539" y="336"/>
                  </a:lnTo>
                  <a:lnTo>
                    <a:pt x="1534" y="318"/>
                  </a:lnTo>
                  <a:lnTo>
                    <a:pt x="1531" y="302"/>
                  </a:lnTo>
                  <a:lnTo>
                    <a:pt x="1526" y="268"/>
                  </a:lnTo>
                  <a:lnTo>
                    <a:pt x="1523" y="235"/>
                  </a:lnTo>
                  <a:lnTo>
                    <a:pt x="1520" y="203"/>
                  </a:lnTo>
                  <a:lnTo>
                    <a:pt x="1516" y="173"/>
                  </a:lnTo>
                  <a:lnTo>
                    <a:pt x="1515" y="158"/>
                  </a:lnTo>
                  <a:lnTo>
                    <a:pt x="1512" y="144"/>
                  </a:lnTo>
                  <a:lnTo>
                    <a:pt x="1509" y="130"/>
                  </a:lnTo>
                  <a:lnTo>
                    <a:pt x="1505" y="117"/>
                  </a:lnTo>
                  <a:lnTo>
                    <a:pt x="1500" y="104"/>
                  </a:lnTo>
                  <a:lnTo>
                    <a:pt x="1494" y="91"/>
                  </a:lnTo>
                  <a:lnTo>
                    <a:pt x="1487" y="80"/>
                  </a:lnTo>
                  <a:lnTo>
                    <a:pt x="1479" y="68"/>
                  </a:lnTo>
                  <a:lnTo>
                    <a:pt x="1469" y="58"/>
                  </a:lnTo>
                  <a:lnTo>
                    <a:pt x="1458" y="49"/>
                  </a:lnTo>
                  <a:lnTo>
                    <a:pt x="1445" y="40"/>
                  </a:lnTo>
                  <a:lnTo>
                    <a:pt x="1429" y="31"/>
                  </a:lnTo>
                  <a:lnTo>
                    <a:pt x="1413" y="24"/>
                  </a:lnTo>
                  <a:lnTo>
                    <a:pt x="1395" y="17"/>
                  </a:lnTo>
                  <a:lnTo>
                    <a:pt x="1373" y="12"/>
                  </a:lnTo>
                  <a:lnTo>
                    <a:pt x="1350" y="7"/>
                  </a:lnTo>
                  <a:lnTo>
                    <a:pt x="1325" y="5"/>
                  </a:lnTo>
                  <a:lnTo>
                    <a:pt x="1297" y="1"/>
                  </a:lnTo>
                  <a:lnTo>
                    <a:pt x="1265" y="0"/>
                  </a:lnTo>
                  <a:lnTo>
                    <a:pt x="1232" y="0"/>
                  </a:lnTo>
                  <a:lnTo>
                    <a:pt x="0" y="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5" name="Freeform 27"/>
            <p:cNvSpPr>
              <a:spLocks/>
            </p:cNvSpPr>
            <p:nvPr/>
          </p:nvSpPr>
          <p:spPr bwMode="auto">
            <a:xfrm>
              <a:off x="6794500" y="2239963"/>
              <a:ext cx="879475" cy="338137"/>
            </a:xfrm>
            <a:custGeom>
              <a:avLst/>
              <a:gdLst>
                <a:gd name="T0" fmla="*/ 321 w 2215"/>
                <a:gd name="T1" fmla="*/ 21 h 854"/>
                <a:gd name="T2" fmla="*/ 303 w 2215"/>
                <a:gd name="T3" fmla="*/ 66 h 854"/>
                <a:gd name="T4" fmla="*/ 277 w 2215"/>
                <a:gd name="T5" fmla="*/ 116 h 854"/>
                <a:gd name="T6" fmla="*/ 242 w 2215"/>
                <a:gd name="T7" fmla="*/ 171 h 854"/>
                <a:gd name="T8" fmla="*/ 182 w 2215"/>
                <a:gd name="T9" fmla="*/ 259 h 854"/>
                <a:gd name="T10" fmla="*/ 121 w 2215"/>
                <a:gd name="T11" fmla="*/ 351 h 854"/>
                <a:gd name="T12" fmla="*/ 82 w 2215"/>
                <a:gd name="T13" fmla="*/ 412 h 854"/>
                <a:gd name="T14" fmla="*/ 48 w 2215"/>
                <a:gd name="T15" fmla="*/ 473 h 854"/>
                <a:gd name="T16" fmla="*/ 22 w 2215"/>
                <a:gd name="T17" fmla="*/ 533 h 854"/>
                <a:gd name="T18" fmla="*/ 5 w 2215"/>
                <a:gd name="T19" fmla="*/ 589 h 854"/>
                <a:gd name="T20" fmla="*/ 0 w 2215"/>
                <a:gd name="T21" fmla="*/ 641 h 854"/>
                <a:gd name="T22" fmla="*/ 10 w 2215"/>
                <a:gd name="T23" fmla="*/ 690 h 854"/>
                <a:gd name="T24" fmla="*/ 37 w 2215"/>
                <a:gd name="T25" fmla="*/ 732 h 854"/>
                <a:gd name="T26" fmla="*/ 84 w 2215"/>
                <a:gd name="T27" fmla="*/ 766 h 854"/>
                <a:gd name="T28" fmla="*/ 152 w 2215"/>
                <a:gd name="T29" fmla="*/ 794 h 854"/>
                <a:gd name="T30" fmla="*/ 260 w 2215"/>
                <a:gd name="T31" fmla="*/ 815 h 854"/>
                <a:gd name="T32" fmla="*/ 404 w 2215"/>
                <a:gd name="T33" fmla="*/ 833 h 854"/>
                <a:gd name="T34" fmla="*/ 561 w 2215"/>
                <a:gd name="T35" fmla="*/ 843 h 854"/>
                <a:gd name="T36" fmla="*/ 728 w 2215"/>
                <a:gd name="T37" fmla="*/ 849 h 854"/>
                <a:gd name="T38" fmla="*/ 899 w 2215"/>
                <a:gd name="T39" fmla="*/ 852 h 854"/>
                <a:gd name="T40" fmla="*/ 1068 w 2215"/>
                <a:gd name="T41" fmla="*/ 852 h 854"/>
                <a:gd name="T42" fmla="*/ 1233 w 2215"/>
                <a:gd name="T43" fmla="*/ 850 h 854"/>
                <a:gd name="T44" fmla="*/ 1385 w 2215"/>
                <a:gd name="T45" fmla="*/ 849 h 854"/>
                <a:gd name="T46" fmla="*/ 1567 w 2215"/>
                <a:gd name="T47" fmla="*/ 850 h 854"/>
                <a:gd name="T48" fmla="*/ 1716 w 2215"/>
                <a:gd name="T49" fmla="*/ 854 h 854"/>
                <a:gd name="T50" fmla="*/ 1804 w 2215"/>
                <a:gd name="T51" fmla="*/ 854 h 854"/>
                <a:gd name="T52" fmla="*/ 1886 w 2215"/>
                <a:gd name="T53" fmla="*/ 848 h 854"/>
                <a:gd name="T54" fmla="*/ 1962 w 2215"/>
                <a:gd name="T55" fmla="*/ 836 h 854"/>
                <a:gd name="T56" fmla="*/ 2018 w 2215"/>
                <a:gd name="T57" fmla="*/ 821 h 854"/>
                <a:gd name="T58" fmla="*/ 2057 w 2215"/>
                <a:gd name="T59" fmla="*/ 807 h 854"/>
                <a:gd name="T60" fmla="*/ 2094 w 2215"/>
                <a:gd name="T61" fmla="*/ 791 h 854"/>
                <a:gd name="T62" fmla="*/ 2131 w 2215"/>
                <a:gd name="T63" fmla="*/ 770 h 854"/>
                <a:gd name="T64" fmla="*/ 2165 w 2215"/>
                <a:gd name="T65" fmla="*/ 747 h 854"/>
                <a:gd name="T66" fmla="*/ 2189 w 2215"/>
                <a:gd name="T67" fmla="*/ 717 h 854"/>
                <a:gd name="T68" fmla="*/ 2205 w 2215"/>
                <a:gd name="T69" fmla="*/ 675 h 854"/>
                <a:gd name="T70" fmla="*/ 2212 w 2215"/>
                <a:gd name="T71" fmla="*/ 626 h 854"/>
                <a:gd name="T72" fmla="*/ 2213 w 2215"/>
                <a:gd name="T73" fmla="*/ 571 h 854"/>
                <a:gd name="T74" fmla="*/ 2208 w 2215"/>
                <a:gd name="T75" fmla="*/ 511 h 854"/>
                <a:gd name="T76" fmla="*/ 2196 w 2215"/>
                <a:gd name="T77" fmla="*/ 449 h 854"/>
                <a:gd name="T78" fmla="*/ 2178 w 2215"/>
                <a:gd name="T79" fmla="*/ 385 h 854"/>
                <a:gd name="T80" fmla="*/ 2154 w 2215"/>
                <a:gd name="T81" fmla="*/ 321 h 854"/>
                <a:gd name="T82" fmla="*/ 2124 w 2215"/>
                <a:gd name="T83" fmla="*/ 260 h 854"/>
                <a:gd name="T84" fmla="*/ 2091 w 2215"/>
                <a:gd name="T85" fmla="*/ 203 h 854"/>
                <a:gd name="T86" fmla="*/ 2054 w 2215"/>
                <a:gd name="T87" fmla="*/ 151 h 854"/>
                <a:gd name="T88" fmla="*/ 2012 w 2215"/>
                <a:gd name="T89" fmla="*/ 105 h 854"/>
                <a:gd name="T90" fmla="*/ 1969 w 2215"/>
                <a:gd name="T91" fmla="*/ 69 h 854"/>
                <a:gd name="T92" fmla="*/ 1920 w 2215"/>
                <a:gd name="T93" fmla="*/ 44 h 854"/>
                <a:gd name="T94" fmla="*/ 1872 w 2215"/>
                <a:gd name="T95" fmla="*/ 29 h 854"/>
                <a:gd name="T96" fmla="*/ 325 w 2215"/>
                <a:gd name="T9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5" h="854">
                  <a:moveTo>
                    <a:pt x="325" y="0"/>
                  </a:moveTo>
                  <a:lnTo>
                    <a:pt x="321" y="21"/>
                  </a:lnTo>
                  <a:lnTo>
                    <a:pt x="314" y="42"/>
                  </a:lnTo>
                  <a:lnTo>
                    <a:pt x="303" y="66"/>
                  </a:lnTo>
                  <a:lnTo>
                    <a:pt x="291" y="91"/>
                  </a:lnTo>
                  <a:lnTo>
                    <a:pt x="277" y="116"/>
                  </a:lnTo>
                  <a:lnTo>
                    <a:pt x="260" y="143"/>
                  </a:lnTo>
                  <a:lnTo>
                    <a:pt x="242" y="171"/>
                  </a:lnTo>
                  <a:lnTo>
                    <a:pt x="223" y="200"/>
                  </a:lnTo>
                  <a:lnTo>
                    <a:pt x="182" y="259"/>
                  </a:lnTo>
                  <a:lnTo>
                    <a:pt x="142" y="320"/>
                  </a:lnTo>
                  <a:lnTo>
                    <a:pt x="121" y="351"/>
                  </a:lnTo>
                  <a:lnTo>
                    <a:pt x="101" y="381"/>
                  </a:lnTo>
                  <a:lnTo>
                    <a:pt x="82" y="412"/>
                  </a:lnTo>
                  <a:lnTo>
                    <a:pt x="65" y="443"/>
                  </a:lnTo>
                  <a:lnTo>
                    <a:pt x="48" y="473"/>
                  </a:lnTo>
                  <a:lnTo>
                    <a:pt x="34" y="504"/>
                  </a:lnTo>
                  <a:lnTo>
                    <a:pt x="22" y="533"/>
                  </a:lnTo>
                  <a:lnTo>
                    <a:pt x="12" y="561"/>
                  </a:lnTo>
                  <a:lnTo>
                    <a:pt x="5" y="589"/>
                  </a:lnTo>
                  <a:lnTo>
                    <a:pt x="1" y="616"/>
                  </a:lnTo>
                  <a:lnTo>
                    <a:pt x="0" y="641"/>
                  </a:lnTo>
                  <a:lnTo>
                    <a:pt x="4" y="666"/>
                  </a:lnTo>
                  <a:lnTo>
                    <a:pt x="10" y="690"/>
                  </a:lnTo>
                  <a:lnTo>
                    <a:pt x="22" y="711"/>
                  </a:lnTo>
                  <a:lnTo>
                    <a:pt x="37" y="732"/>
                  </a:lnTo>
                  <a:lnTo>
                    <a:pt x="57" y="750"/>
                  </a:lnTo>
                  <a:lnTo>
                    <a:pt x="84" y="766"/>
                  </a:lnTo>
                  <a:lnTo>
                    <a:pt x="115" y="782"/>
                  </a:lnTo>
                  <a:lnTo>
                    <a:pt x="152" y="794"/>
                  </a:lnTo>
                  <a:lnTo>
                    <a:pt x="195" y="805"/>
                  </a:lnTo>
                  <a:lnTo>
                    <a:pt x="260" y="815"/>
                  </a:lnTo>
                  <a:lnTo>
                    <a:pt x="330" y="825"/>
                  </a:lnTo>
                  <a:lnTo>
                    <a:pt x="404" y="833"/>
                  </a:lnTo>
                  <a:lnTo>
                    <a:pt x="481" y="838"/>
                  </a:lnTo>
                  <a:lnTo>
                    <a:pt x="561" y="843"/>
                  </a:lnTo>
                  <a:lnTo>
                    <a:pt x="644" y="847"/>
                  </a:lnTo>
                  <a:lnTo>
                    <a:pt x="728" y="849"/>
                  </a:lnTo>
                  <a:lnTo>
                    <a:pt x="813" y="850"/>
                  </a:lnTo>
                  <a:lnTo>
                    <a:pt x="899" y="852"/>
                  </a:lnTo>
                  <a:lnTo>
                    <a:pt x="984" y="852"/>
                  </a:lnTo>
                  <a:lnTo>
                    <a:pt x="1068" y="852"/>
                  </a:lnTo>
                  <a:lnTo>
                    <a:pt x="1151" y="852"/>
                  </a:lnTo>
                  <a:lnTo>
                    <a:pt x="1233" y="850"/>
                  </a:lnTo>
                  <a:lnTo>
                    <a:pt x="1311" y="850"/>
                  </a:lnTo>
                  <a:lnTo>
                    <a:pt x="1385" y="849"/>
                  </a:lnTo>
                  <a:lnTo>
                    <a:pt x="1455" y="849"/>
                  </a:lnTo>
                  <a:lnTo>
                    <a:pt x="1567" y="850"/>
                  </a:lnTo>
                  <a:lnTo>
                    <a:pt x="1669" y="853"/>
                  </a:lnTo>
                  <a:lnTo>
                    <a:pt x="1716" y="854"/>
                  </a:lnTo>
                  <a:lnTo>
                    <a:pt x="1761" y="854"/>
                  </a:lnTo>
                  <a:lnTo>
                    <a:pt x="1804" y="854"/>
                  </a:lnTo>
                  <a:lnTo>
                    <a:pt x="1845" y="852"/>
                  </a:lnTo>
                  <a:lnTo>
                    <a:pt x="1886" y="848"/>
                  </a:lnTo>
                  <a:lnTo>
                    <a:pt x="1924" y="843"/>
                  </a:lnTo>
                  <a:lnTo>
                    <a:pt x="1962" y="836"/>
                  </a:lnTo>
                  <a:lnTo>
                    <a:pt x="2001" y="826"/>
                  </a:lnTo>
                  <a:lnTo>
                    <a:pt x="2018" y="821"/>
                  </a:lnTo>
                  <a:lnTo>
                    <a:pt x="2037" y="815"/>
                  </a:lnTo>
                  <a:lnTo>
                    <a:pt x="2057" y="807"/>
                  </a:lnTo>
                  <a:lnTo>
                    <a:pt x="2074" y="799"/>
                  </a:lnTo>
                  <a:lnTo>
                    <a:pt x="2094" y="791"/>
                  </a:lnTo>
                  <a:lnTo>
                    <a:pt x="2111" y="782"/>
                  </a:lnTo>
                  <a:lnTo>
                    <a:pt x="2131" y="770"/>
                  </a:lnTo>
                  <a:lnTo>
                    <a:pt x="2150" y="759"/>
                  </a:lnTo>
                  <a:lnTo>
                    <a:pt x="2165" y="747"/>
                  </a:lnTo>
                  <a:lnTo>
                    <a:pt x="2178" y="733"/>
                  </a:lnTo>
                  <a:lnTo>
                    <a:pt x="2189" y="717"/>
                  </a:lnTo>
                  <a:lnTo>
                    <a:pt x="2198" y="696"/>
                  </a:lnTo>
                  <a:lnTo>
                    <a:pt x="2205" y="675"/>
                  </a:lnTo>
                  <a:lnTo>
                    <a:pt x="2210" y="652"/>
                  </a:lnTo>
                  <a:lnTo>
                    <a:pt x="2212" y="626"/>
                  </a:lnTo>
                  <a:lnTo>
                    <a:pt x="2215" y="599"/>
                  </a:lnTo>
                  <a:lnTo>
                    <a:pt x="2213" y="571"/>
                  </a:lnTo>
                  <a:lnTo>
                    <a:pt x="2211" y="542"/>
                  </a:lnTo>
                  <a:lnTo>
                    <a:pt x="2208" y="511"/>
                  </a:lnTo>
                  <a:lnTo>
                    <a:pt x="2202" y="481"/>
                  </a:lnTo>
                  <a:lnTo>
                    <a:pt x="2196" y="449"/>
                  </a:lnTo>
                  <a:lnTo>
                    <a:pt x="2187" y="417"/>
                  </a:lnTo>
                  <a:lnTo>
                    <a:pt x="2178" y="385"/>
                  </a:lnTo>
                  <a:lnTo>
                    <a:pt x="2166" y="353"/>
                  </a:lnTo>
                  <a:lnTo>
                    <a:pt x="2154" y="321"/>
                  </a:lnTo>
                  <a:lnTo>
                    <a:pt x="2139" y="291"/>
                  </a:lnTo>
                  <a:lnTo>
                    <a:pt x="2124" y="260"/>
                  </a:lnTo>
                  <a:lnTo>
                    <a:pt x="2109" y="231"/>
                  </a:lnTo>
                  <a:lnTo>
                    <a:pt x="2091" y="203"/>
                  </a:lnTo>
                  <a:lnTo>
                    <a:pt x="2073" y="176"/>
                  </a:lnTo>
                  <a:lnTo>
                    <a:pt x="2054" y="151"/>
                  </a:lnTo>
                  <a:lnTo>
                    <a:pt x="2034" y="126"/>
                  </a:lnTo>
                  <a:lnTo>
                    <a:pt x="2012" y="105"/>
                  </a:lnTo>
                  <a:lnTo>
                    <a:pt x="1990" y="86"/>
                  </a:lnTo>
                  <a:lnTo>
                    <a:pt x="1969" y="69"/>
                  </a:lnTo>
                  <a:lnTo>
                    <a:pt x="1944" y="55"/>
                  </a:lnTo>
                  <a:lnTo>
                    <a:pt x="1920" y="44"/>
                  </a:lnTo>
                  <a:lnTo>
                    <a:pt x="1896" y="35"/>
                  </a:lnTo>
                  <a:lnTo>
                    <a:pt x="1872" y="29"/>
                  </a:lnTo>
                  <a:lnTo>
                    <a:pt x="1845" y="28"/>
                  </a:lnTo>
                  <a:lnTo>
                    <a:pt x="325"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6" name="Freeform 28"/>
            <p:cNvSpPr>
              <a:spLocks/>
            </p:cNvSpPr>
            <p:nvPr/>
          </p:nvSpPr>
          <p:spPr bwMode="auto">
            <a:xfrm>
              <a:off x="6665913" y="2608263"/>
              <a:ext cx="952500" cy="360362"/>
            </a:xfrm>
            <a:custGeom>
              <a:avLst/>
              <a:gdLst>
                <a:gd name="T0" fmla="*/ 361 w 2400"/>
                <a:gd name="T1" fmla="*/ 18 h 907"/>
                <a:gd name="T2" fmla="*/ 331 w 2400"/>
                <a:gd name="T3" fmla="*/ 58 h 907"/>
                <a:gd name="T4" fmla="*/ 269 w 2400"/>
                <a:gd name="T5" fmla="*/ 135 h 907"/>
                <a:gd name="T6" fmla="*/ 173 w 2400"/>
                <a:gd name="T7" fmla="*/ 253 h 907"/>
                <a:gd name="T8" fmla="*/ 101 w 2400"/>
                <a:gd name="T9" fmla="*/ 350 h 907"/>
                <a:gd name="T10" fmla="*/ 60 w 2400"/>
                <a:gd name="T11" fmla="*/ 415 h 907"/>
                <a:gd name="T12" fmla="*/ 29 w 2400"/>
                <a:gd name="T13" fmla="*/ 479 h 907"/>
                <a:gd name="T14" fmla="*/ 7 w 2400"/>
                <a:gd name="T15" fmla="*/ 540 h 907"/>
                <a:gd name="T16" fmla="*/ 0 w 2400"/>
                <a:gd name="T17" fmla="*/ 598 h 907"/>
                <a:gd name="T18" fmla="*/ 11 w 2400"/>
                <a:gd name="T19" fmla="*/ 649 h 907"/>
                <a:gd name="T20" fmla="*/ 40 w 2400"/>
                <a:gd name="T21" fmla="*/ 693 h 907"/>
                <a:gd name="T22" fmla="*/ 94 w 2400"/>
                <a:gd name="T23" fmla="*/ 728 h 907"/>
                <a:gd name="T24" fmla="*/ 171 w 2400"/>
                <a:gd name="T25" fmla="*/ 753 h 907"/>
                <a:gd name="T26" fmla="*/ 278 w 2400"/>
                <a:gd name="T27" fmla="*/ 766 h 907"/>
                <a:gd name="T28" fmla="*/ 410 w 2400"/>
                <a:gd name="T29" fmla="*/ 768 h 907"/>
                <a:gd name="T30" fmla="*/ 553 w 2400"/>
                <a:gd name="T31" fmla="*/ 779 h 907"/>
                <a:gd name="T32" fmla="*/ 786 w 2400"/>
                <a:gd name="T33" fmla="*/ 804 h 907"/>
                <a:gd name="T34" fmla="*/ 1122 w 2400"/>
                <a:gd name="T35" fmla="*/ 850 h 907"/>
                <a:gd name="T36" fmla="*/ 1379 w 2400"/>
                <a:gd name="T37" fmla="*/ 882 h 907"/>
                <a:gd name="T38" fmla="*/ 1546 w 2400"/>
                <a:gd name="T39" fmla="*/ 897 h 907"/>
                <a:gd name="T40" fmla="*/ 1706 w 2400"/>
                <a:gd name="T41" fmla="*/ 906 h 907"/>
                <a:gd name="T42" fmla="*/ 1858 w 2400"/>
                <a:gd name="T43" fmla="*/ 905 h 907"/>
                <a:gd name="T44" fmla="*/ 1997 w 2400"/>
                <a:gd name="T45" fmla="*/ 892 h 907"/>
                <a:gd name="T46" fmla="*/ 2120 w 2400"/>
                <a:gd name="T47" fmla="*/ 864 h 907"/>
                <a:gd name="T48" fmla="*/ 2224 w 2400"/>
                <a:gd name="T49" fmla="*/ 819 h 907"/>
                <a:gd name="T50" fmla="*/ 2307 w 2400"/>
                <a:gd name="T51" fmla="*/ 756 h 907"/>
                <a:gd name="T52" fmla="*/ 2366 w 2400"/>
                <a:gd name="T53" fmla="*/ 670 h 907"/>
                <a:gd name="T54" fmla="*/ 2396 w 2400"/>
                <a:gd name="T55" fmla="*/ 561 h 907"/>
                <a:gd name="T56" fmla="*/ 2400 w 2400"/>
                <a:gd name="T57" fmla="*/ 420 h 907"/>
                <a:gd name="T58" fmla="*/ 2395 w 2400"/>
                <a:gd name="T59" fmla="*/ 325 h 907"/>
                <a:gd name="T60" fmla="*/ 2389 w 2400"/>
                <a:gd name="T61" fmla="*/ 273 h 907"/>
                <a:gd name="T62" fmla="*/ 2378 w 2400"/>
                <a:gd name="T63" fmla="*/ 228 h 907"/>
                <a:gd name="T64" fmla="*/ 2362 w 2400"/>
                <a:gd name="T65" fmla="*/ 191 h 907"/>
                <a:gd name="T66" fmla="*/ 2340 w 2400"/>
                <a:gd name="T67" fmla="*/ 160 h 907"/>
                <a:gd name="T68" fmla="*/ 2311 w 2400"/>
                <a:gd name="T69" fmla="*/ 136 h 907"/>
                <a:gd name="T70" fmla="*/ 2274 w 2400"/>
                <a:gd name="T71" fmla="*/ 117 h 907"/>
                <a:gd name="T72" fmla="*/ 2227 w 2400"/>
                <a:gd name="T73" fmla="*/ 104 h 907"/>
                <a:gd name="T74" fmla="*/ 2171 w 2400"/>
                <a:gd name="T75" fmla="*/ 94 h 907"/>
                <a:gd name="T76" fmla="*/ 2103 w 2400"/>
                <a:gd name="T77" fmla="*/ 88 h 907"/>
                <a:gd name="T78" fmla="*/ 1978 w 2400"/>
                <a:gd name="T79" fmla="*/ 83 h 907"/>
                <a:gd name="T80" fmla="*/ 1763 w 2400"/>
                <a:gd name="T81" fmla="*/ 81 h 907"/>
                <a:gd name="T82" fmla="*/ 373 w 2400"/>
                <a:gd name="T83"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00" h="907">
                  <a:moveTo>
                    <a:pt x="373" y="0"/>
                  </a:moveTo>
                  <a:lnTo>
                    <a:pt x="361" y="18"/>
                  </a:lnTo>
                  <a:lnTo>
                    <a:pt x="347" y="37"/>
                  </a:lnTo>
                  <a:lnTo>
                    <a:pt x="331" y="58"/>
                  </a:lnTo>
                  <a:lnTo>
                    <a:pt x="313" y="83"/>
                  </a:lnTo>
                  <a:lnTo>
                    <a:pt x="269" y="135"/>
                  </a:lnTo>
                  <a:lnTo>
                    <a:pt x="222" y="192"/>
                  </a:lnTo>
                  <a:lnTo>
                    <a:pt x="173" y="253"/>
                  </a:lnTo>
                  <a:lnTo>
                    <a:pt x="124" y="318"/>
                  </a:lnTo>
                  <a:lnTo>
                    <a:pt x="101" y="350"/>
                  </a:lnTo>
                  <a:lnTo>
                    <a:pt x="81" y="383"/>
                  </a:lnTo>
                  <a:lnTo>
                    <a:pt x="60" y="415"/>
                  </a:lnTo>
                  <a:lnTo>
                    <a:pt x="44" y="448"/>
                  </a:lnTo>
                  <a:lnTo>
                    <a:pt x="29" y="479"/>
                  </a:lnTo>
                  <a:lnTo>
                    <a:pt x="16" y="511"/>
                  </a:lnTo>
                  <a:lnTo>
                    <a:pt x="7" y="540"/>
                  </a:lnTo>
                  <a:lnTo>
                    <a:pt x="2" y="570"/>
                  </a:lnTo>
                  <a:lnTo>
                    <a:pt x="0" y="598"/>
                  </a:lnTo>
                  <a:lnTo>
                    <a:pt x="3" y="624"/>
                  </a:lnTo>
                  <a:lnTo>
                    <a:pt x="11" y="649"/>
                  </a:lnTo>
                  <a:lnTo>
                    <a:pt x="22" y="672"/>
                  </a:lnTo>
                  <a:lnTo>
                    <a:pt x="40" y="693"/>
                  </a:lnTo>
                  <a:lnTo>
                    <a:pt x="64" y="711"/>
                  </a:lnTo>
                  <a:lnTo>
                    <a:pt x="94" y="728"/>
                  </a:lnTo>
                  <a:lnTo>
                    <a:pt x="129" y="742"/>
                  </a:lnTo>
                  <a:lnTo>
                    <a:pt x="171" y="753"/>
                  </a:lnTo>
                  <a:lnTo>
                    <a:pt x="221" y="761"/>
                  </a:lnTo>
                  <a:lnTo>
                    <a:pt x="278" y="766"/>
                  </a:lnTo>
                  <a:lnTo>
                    <a:pt x="343" y="767"/>
                  </a:lnTo>
                  <a:lnTo>
                    <a:pt x="410" y="768"/>
                  </a:lnTo>
                  <a:lnTo>
                    <a:pt x="480" y="772"/>
                  </a:lnTo>
                  <a:lnTo>
                    <a:pt x="553" y="779"/>
                  </a:lnTo>
                  <a:lnTo>
                    <a:pt x="628" y="785"/>
                  </a:lnTo>
                  <a:lnTo>
                    <a:pt x="786" y="804"/>
                  </a:lnTo>
                  <a:lnTo>
                    <a:pt x="953" y="827"/>
                  </a:lnTo>
                  <a:lnTo>
                    <a:pt x="1122" y="850"/>
                  </a:lnTo>
                  <a:lnTo>
                    <a:pt x="1293" y="872"/>
                  </a:lnTo>
                  <a:lnTo>
                    <a:pt x="1379" y="882"/>
                  </a:lnTo>
                  <a:lnTo>
                    <a:pt x="1463" y="891"/>
                  </a:lnTo>
                  <a:lnTo>
                    <a:pt x="1546" y="897"/>
                  </a:lnTo>
                  <a:lnTo>
                    <a:pt x="1627" y="904"/>
                  </a:lnTo>
                  <a:lnTo>
                    <a:pt x="1706" y="906"/>
                  </a:lnTo>
                  <a:lnTo>
                    <a:pt x="1784" y="907"/>
                  </a:lnTo>
                  <a:lnTo>
                    <a:pt x="1858" y="905"/>
                  </a:lnTo>
                  <a:lnTo>
                    <a:pt x="1930" y="900"/>
                  </a:lnTo>
                  <a:lnTo>
                    <a:pt x="1997" y="892"/>
                  </a:lnTo>
                  <a:lnTo>
                    <a:pt x="2061" y="879"/>
                  </a:lnTo>
                  <a:lnTo>
                    <a:pt x="2120" y="864"/>
                  </a:lnTo>
                  <a:lnTo>
                    <a:pt x="2174" y="844"/>
                  </a:lnTo>
                  <a:lnTo>
                    <a:pt x="2224" y="819"/>
                  </a:lnTo>
                  <a:lnTo>
                    <a:pt x="2269" y="790"/>
                  </a:lnTo>
                  <a:lnTo>
                    <a:pt x="2307" y="756"/>
                  </a:lnTo>
                  <a:lnTo>
                    <a:pt x="2340" y="716"/>
                  </a:lnTo>
                  <a:lnTo>
                    <a:pt x="2366" y="670"/>
                  </a:lnTo>
                  <a:lnTo>
                    <a:pt x="2385" y="619"/>
                  </a:lnTo>
                  <a:lnTo>
                    <a:pt x="2396" y="561"/>
                  </a:lnTo>
                  <a:lnTo>
                    <a:pt x="2400" y="497"/>
                  </a:lnTo>
                  <a:lnTo>
                    <a:pt x="2400" y="420"/>
                  </a:lnTo>
                  <a:lnTo>
                    <a:pt x="2397" y="354"/>
                  </a:lnTo>
                  <a:lnTo>
                    <a:pt x="2395" y="325"/>
                  </a:lnTo>
                  <a:lnTo>
                    <a:pt x="2392" y="297"/>
                  </a:lnTo>
                  <a:lnTo>
                    <a:pt x="2389" y="273"/>
                  </a:lnTo>
                  <a:lnTo>
                    <a:pt x="2385" y="248"/>
                  </a:lnTo>
                  <a:lnTo>
                    <a:pt x="2378" y="228"/>
                  </a:lnTo>
                  <a:lnTo>
                    <a:pt x="2371" y="208"/>
                  </a:lnTo>
                  <a:lnTo>
                    <a:pt x="2362" y="191"/>
                  </a:lnTo>
                  <a:lnTo>
                    <a:pt x="2352" y="174"/>
                  </a:lnTo>
                  <a:lnTo>
                    <a:pt x="2340" y="160"/>
                  </a:lnTo>
                  <a:lnTo>
                    <a:pt x="2326" y="148"/>
                  </a:lnTo>
                  <a:lnTo>
                    <a:pt x="2311" y="136"/>
                  </a:lnTo>
                  <a:lnTo>
                    <a:pt x="2293" y="126"/>
                  </a:lnTo>
                  <a:lnTo>
                    <a:pt x="2274" y="117"/>
                  </a:lnTo>
                  <a:lnTo>
                    <a:pt x="2252" y="111"/>
                  </a:lnTo>
                  <a:lnTo>
                    <a:pt x="2227" y="104"/>
                  </a:lnTo>
                  <a:lnTo>
                    <a:pt x="2200" y="98"/>
                  </a:lnTo>
                  <a:lnTo>
                    <a:pt x="2171" y="94"/>
                  </a:lnTo>
                  <a:lnTo>
                    <a:pt x="2137" y="90"/>
                  </a:lnTo>
                  <a:lnTo>
                    <a:pt x="2103" y="88"/>
                  </a:lnTo>
                  <a:lnTo>
                    <a:pt x="2065" y="85"/>
                  </a:lnTo>
                  <a:lnTo>
                    <a:pt x="1978" y="83"/>
                  </a:lnTo>
                  <a:lnTo>
                    <a:pt x="1877" y="81"/>
                  </a:lnTo>
                  <a:lnTo>
                    <a:pt x="1763" y="81"/>
                  </a:lnTo>
                  <a:lnTo>
                    <a:pt x="1632" y="81"/>
                  </a:lnTo>
                  <a:lnTo>
                    <a:pt x="37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7" name="Freeform 29"/>
            <p:cNvSpPr>
              <a:spLocks/>
            </p:cNvSpPr>
            <p:nvPr/>
          </p:nvSpPr>
          <p:spPr bwMode="auto">
            <a:xfrm>
              <a:off x="7596188" y="1992313"/>
              <a:ext cx="606425" cy="304800"/>
            </a:xfrm>
            <a:custGeom>
              <a:avLst/>
              <a:gdLst>
                <a:gd name="T0" fmla="*/ 0 w 1530"/>
                <a:gd name="T1" fmla="*/ 125 h 768"/>
                <a:gd name="T2" fmla="*/ 3 w 1530"/>
                <a:gd name="T3" fmla="*/ 177 h 768"/>
                <a:gd name="T4" fmla="*/ 11 w 1530"/>
                <a:gd name="T5" fmla="*/ 231 h 768"/>
                <a:gd name="T6" fmla="*/ 21 w 1530"/>
                <a:gd name="T7" fmla="*/ 287 h 768"/>
                <a:gd name="T8" fmla="*/ 37 w 1530"/>
                <a:gd name="T9" fmla="*/ 343 h 768"/>
                <a:gd name="T10" fmla="*/ 57 w 1530"/>
                <a:gd name="T11" fmla="*/ 399 h 768"/>
                <a:gd name="T12" fmla="*/ 81 w 1530"/>
                <a:gd name="T13" fmla="*/ 454 h 768"/>
                <a:gd name="T14" fmla="*/ 111 w 1530"/>
                <a:gd name="T15" fmla="*/ 507 h 768"/>
                <a:gd name="T16" fmla="*/ 146 w 1530"/>
                <a:gd name="T17" fmla="*/ 557 h 768"/>
                <a:gd name="T18" fmla="*/ 186 w 1530"/>
                <a:gd name="T19" fmla="*/ 604 h 768"/>
                <a:gd name="T20" fmla="*/ 232 w 1530"/>
                <a:gd name="T21" fmla="*/ 646 h 768"/>
                <a:gd name="T22" fmla="*/ 283 w 1530"/>
                <a:gd name="T23" fmla="*/ 684 h 768"/>
                <a:gd name="T24" fmla="*/ 340 w 1530"/>
                <a:gd name="T25" fmla="*/ 715 h 768"/>
                <a:gd name="T26" fmla="*/ 404 w 1530"/>
                <a:gd name="T27" fmla="*/ 740 h 768"/>
                <a:gd name="T28" fmla="*/ 475 w 1530"/>
                <a:gd name="T29" fmla="*/ 758 h 768"/>
                <a:gd name="T30" fmla="*/ 552 w 1530"/>
                <a:gd name="T31" fmla="*/ 767 h 768"/>
                <a:gd name="T32" fmla="*/ 637 w 1530"/>
                <a:gd name="T33" fmla="*/ 767 h 768"/>
                <a:gd name="T34" fmla="*/ 729 w 1530"/>
                <a:gd name="T35" fmla="*/ 762 h 768"/>
                <a:gd name="T36" fmla="*/ 874 w 1530"/>
                <a:gd name="T37" fmla="*/ 748 h 768"/>
                <a:gd name="T38" fmla="*/ 1077 w 1530"/>
                <a:gd name="T39" fmla="*/ 725 h 768"/>
                <a:gd name="T40" fmla="*/ 1234 w 1530"/>
                <a:gd name="T41" fmla="*/ 711 h 768"/>
                <a:gd name="T42" fmla="*/ 1337 w 1530"/>
                <a:gd name="T43" fmla="*/ 706 h 768"/>
                <a:gd name="T44" fmla="*/ 1414 w 1530"/>
                <a:gd name="T45" fmla="*/ 703 h 768"/>
                <a:gd name="T46" fmla="*/ 1454 w 1530"/>
                <a:gd name="T47" fmla="*/ 692 h 768"/>
                <a:gd name="T48" fmla="*/ 1486 w 1530"/>
                <a:gd name="T49" fmla="*/ 670 h 768"/>
                <a:gd name="T50" fmla="*/ 1509 w 1530"/>
                <a:gd name="T51" fmla="*/ 640 h 768"/>
                <a:gd name="T52" fmla="*/ 1523 w 1530"/>
                <a:gd name="T53" fmla="*/ 601 h 768"/>
                <a:gd name="T54" fmla="*/ 1530 w 1530"/>
                <a:gd name="T55" fmla="*/ 558 h 768"/>
                <a:gd name="T56" fmla="*/ 1530 w 1530"/>
                <a:gd name="T57" fmla="*/ 510 h 768"/>
                <a:gd name="T58" fmla="*/ 1523 w 1530"/>
                <a:gd name="T59" fmla="*/ 459 h 768"/>
                <a:gd name="T60" fmla="*/ 1512 w 1530"/>
                <a:gd name="T61" fmla="*/ 405 h 768"/>
                <a:gd name="T62" fmla="*/ 1495 w 1530"/>
                <a:gd name="T63" fmla="*/ 352 h 768"/>
                <a:gd name="T64" fmla="*/ 1476 w 1530"/>
                <a:gd name="T65" fmla="*/ 298 h 768"/>
                <a:gd name="T66" fmla="*/ 1453 w 1530"/>
                <a:gd name="T67" fmla="*/ 248 h 768"/>
                <a:gd name="T68" fmla="*/ 1428 w 1530"/>
                <a:gd name="T69" fmla="*/ 203 h 768"/>
                <a:gd name="T70" fmla="*/ 1401 w 1530"/>
                <a:gd name="T71" fmla="*/ 162 h 768"/>
                <a:gd name="T72" fmla="*/ 1373 w 1530"/>
                <a:gd name="T73" fmla="*/ 127 h 768"/>
                <a:gd name="T74" fmla="*/ 1345 w 1530"/>
                <a:gd name="T75" fmla="*/ 101 h 768"/>
                <a:gd name="T76" fmla="*/ 1301 w 1530"/>
                <a:gd name="T77" fmla="*/ 74 h 768"/>
                <a:gd name="T78" fmla="*/ 1240 w 1530"/>
                <a:gd name="T79" fmla="*/ 46 h 768"/>
                <a:gd name="T80" fmla="*/ 1175 w 1530"/>
                <a:gd name="T81" fmla="*/ 25 h 768"/>
                <a:gd name="T82" fmla="*/ 1106 w 1530"/>
                <a:gd name="T83" fmla="*/ 13 h 768"/>
                <a:gd name="T84" fmla="*/ 1034 w 1530"/>
                <a:gd name="T85" fmla="*/ 5 h 768"/>
                <a:gd name="T86" fmla="*/ 955 w 1530"/>
                <a:gd name="T87" fmla="*/ 1 h 768"/>
                <a:gd name="T88" fmla="*/ 822 w 1530"/>
                <a:gd name="T89" fmla="*/ 0 h 768"/>
                <a:gd name="T90" fmla="*/ 655 w 1530"/>
                <a:gd name="T91" fmla="*/ 1 h 768"/>
                <a:gd name="T92" fmla="*/ 501 w 1530"/>
                <a:gd name="T93" fmla="*/ 4 h 768"/>
                <a:gd name="T94" fmla="*/ 380 w 1530"/>
                <a:gd name="T95" fmla="*/ 9 h 768"/>
                <a:gd name="T96" fmla="*/ 257 w 1530"/>
                <a:gd name="T97" fmla="*/ 18 h 768"/>
                <a:gd name="T98" fmla="*/ 173 w 1530"/>
                <a:gd name="T99" fmla="*/ 28 h 768"/>
                <a:gd name="T100" fmla="*/ 123 w 1530"/>
                <a:gd name="T101" fmla="*/ 37 h 768"/>
                <a:gd name="T102" fmla="*/ 79 w 1530"/>
                <a:gd name="T103" fmla="*/ 48 h 768"/>
                <a:gd name="T104" fmla="*/ 43 w 1530"/>
                <a:gd name="T105" fmla="*/ 60 h 768"/>
                <a:gd name="T106" fmla="*/ 17 w 1530"/>
                <a:gd name="T107" fmla="*/ 74 h 768"/>
                <a:gd name="T108" fmla="*/ 2 w 1530"/>
                <a:gd name="T109" fmla="*/ 9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0" h="768">
                  <a:moveTo>
                    <a:pt x="0" y="99"/>
                  </a:moveTo>
                  <a:lnTo>
                    <a:pt x="0" y="125"/>
                  </a:lnTo>
                  <a:lnTo>
                    <a:pt x="1" y="150"/>
                  </a:lnTo>
                  <a:lnTo>
                    <a:pt x="3" y="177"/>
                  </a:lnTo>
                  <a:lnTo>
                    <a:pt x="6" y="204"/>
                  </a:lnTo>
                  <a:lnTo>
                    <a:pt x="11" y="231"/>
                  </a:lnTo>
                  <a:lnTo>
                    <a:pt x="16" y="259"/>
                  </a:lnTo>
                  <a:lnTo>
                    <a:pt x="21" y="287"/>
                  </a:lnTo>
                  <a:lnTo>
                    <a:pt x="29" y="315"/>
                  </a:lnTo>
                  <a:lnTo>
                    <a:pt x="37" y="343"/>
                  </a:lnTo>
                  <a:lnTo>
                    <a:pt x="47" y="371"/>
                  </a:lnTo>
                  <a:lnTo>
                    <a:pt x="57" y="399"/>
                  </a:lnTo>
                  <a:lnTo>
                    <a:pt x="68" y="427"/>
                  </a:lnTo>
                  <a:lnTo>
                    <a:pt x="81" y="454"/>
                  </a:lnTo>
                  <a:lnTo>
                    <a:pt x="95" y="480"/>
                  </a:lnTo>
                  <a:lnTo>
                    <a:pt x="111" y="507"/>
                  </a:lnTo>
                  <a:lnTo>
                    <a:pt x="128" y="533"/>
                  </a:lnTo>
                  <a:lnTo>
                    <a:pt x="146" y="557"/>
                  </a:lnTo>
                  <a:lnTo>
                    <a:pt x="165" y="581"/>
                  </a:lnTo>
                  <a:lnTo>
                    <a:pt x="186" y="604"/>
                  </a:lnTo>
                  <a:lnTo>
                    <a:pt x="207" y="626"/>
                  </a:lnTo>
                  <a:lnTo>
                    <a:pt x="232" y="646"/>
                  </a:lnTo>
                  <a:lnTo>
                    <a:pt x="256" y="665"/>
                  </a:lnTo>
                  <a:lnTo>
                    <a:pt x="283" y="684"/>
                  </a:lnTo>
                  <a:lnTo>
                    <a:pt x="311" y="701"/>
                  </a:lnTo>
                  <a:lnTo>
                    <a:pt x="340" y="715"/>
                  </a:lnTo>
                  <a:lnTo>
                    <a:pt x="372" y="729"/>
                  </a:lnTo>
                  <a:lnTo>
                    <a:pt x="404" y="740"/>
                  </a:lnTo>
                  <a:lnTo>
                    <a:pt x="438" y="751"/>
                  </a:lnTo>
                  <a:lnTo>
                    <a:pt x="475" y="758"/>
                  </a:lnTo>
                  <a:lnTo>
                    <a:pt x="512" y="763"/>
                  </a:lnTo>
                  <a:lnTo>
                    <a:pt x="552" y="767"/>
                  </a:lnTo>
                  <a:lnTo>
                    <a:pt x="593" y="768"/>
                  </a:lnTo>
                  <a:lnTo>
                    <a:pt x="637" y="767"/>
                  </a:lnTo>
                  <a:lnTo>
                    <a:pt x="683" y="766"/>
                  </a:lnTo>
                  <a:lnTo>
                    <a:pt x="729" y="762"/>
                  </a:lnTo>
                  <a:lnTo>
                    <a:pt x="776" y="758"/>
                  </a:lnTo>
                  <a:lnTo>
                    <a:pt x="874" y="748"/>
                  </a:lnTo>
                  <a:lnTo>
                    <a:pt x="975" y="737"/>
                  </a:lnTo>
                  <a:lnTo>
                    <a:pt x="1077" y="725"/>
                  </a:lnTo>
                  <a:lnTo>
                    <a:pt x="1182" y="715"/>
                  </a:lnTo>
                  <a:lnTo>
                    <a:pt x="1234" y="711"/>
                  </a:lnTo>
                  <a:lnTo>
                    <a:pt x="1286" y="707"/>
                  </a:lnTo>
                  <a:lnTo>
                    <a:pt x="1337" y="706"/>
                  </a:lnTo>
                  <a:lnTo>
                    <a:pt x="1389" y="705"/>
                  </a:lnTo>
                  <a:lnTo>
                    <a:pt x="1414" y="703"/>
                  </a:lnTo>
                  <a:lnTo>
                    <a:pt x="1435" y="698"/>
                  </a:lnTo>
                  <a:lnTo>
                    <a:pt x="1454" y="692"/>
                  </a:lnTo>
                  <a:lnTo>
                    <a:pt x="1472" y="682"/>
                  </a:lnTo>
                  <a:lnTo>
                    <a:pt x="1486" y="670"/>
                  </a:lnTo>
                  <a:lnTo>
                    <a:pt x="1499" y="656"/>
                  </a:lnTo>
                  <a:lnTo>
                    <a:pt x="1509" y="640"/>
                  </a:lnTo>
                  <a:lnTo>
                    <a:pt x="1517" y="622"/>
                  </a:lnTo>
                  <a:lnTo>
                    <a:pt x="1523" y="601"/>
                  </a:lnTo>
                  <a:lnTo>
                    <a:pt x="1527" y="581"/>
                  </a:lnTo>
                  <a:lnTo>
                    <a:pt x="1530" y="558"/>
                  </a:lnTo>
                  <a:lnTo>
                    <a:pt x="1530" y="534"/>
                  </a:lnTo>
                  <a:lnTo>
                    <a:pt x="1530" y="510"/>
                  </a:lnTo>
                  <a:lnTo>
                    <a:pt x="1527" y="484"/>
                  </a:lnTo>
                  <a:lnTo>
                    <a:pt x="1523" y="459"/>
                  </a:lnTo>
                  <a:lnTo>
                    <a:pt x="1518" y="432"/>
                  </a:lnTo>
                  <a:lnTo>
                    <a:pt x="1512" y="405"/>
                  </a:lnTo>
                  <a:lnTo>
                    <a:pt x="1504" y="378"/>
                  </a:lnTo>
                  <a:lnTo>
                    <a:pt x="1495" y="352"/>
                  </a:lnTo>
                  <a:lnTo>
                    <a:pt x="1486" y="325"/>
                  </a:lnTo>
                  <a:lnTo>
                    <a:pt x="1476" y="298"/>
                  </a:lnTo>
                  <a:lnTo>
                    <a:pt x="1465" y="273"/>
                  </a:lnTo>
                  <a:lnTo>
                    <a:pt x="1453" y="248"/>
                  </a:lnTo>
                  <a:lnTo>
                    <a:pt x="1440" y="224"/>
                  </a:lnTo>
                  <a:lnTo>
                    <a:pt x="1428" y="203"/>
                  </a:lnTo>
                  <a:lnTo>
                    <a:pt x="1414" y="181"/>
                  </a:lnTo>
                  <a:lnTo>
                    <a:pt x="1401" y="162"/>
                  </a:lnTo>
                  <a:lnTo>
                    <a:pt x="1387" y="143"/>
                  </a:lnTo>
                  <a:lnTo>
                    <a:pt x="1373" y="127"/>
                  </a:lnTo>
                  <a:lnTo>
                    <a:pt x="1359" y="112"/>
                  </a:lnTo>
                  <a:lnTo>
                    <a:pt x="1345" y="101"/>
                  </a:lnTo>
                  <a:lnTo>
                    <a:pt x="1332" y="90"/>
                  </a:lnTo>
                  <a:lnTo>
                    <a:pt x="1301" y="74"/>
                  </a:lnTo>
                  <a:lnTo>
                    <a:pt x="1271" y="58"/>
                  </a:lnTo>
                  <a:lnTo>
                    <a:pt x="1240" y="46"/>
                  </a:lnTo>
                  <a:lnTo>
                    <a:pt x="1208" y="34"/>
                  </a:lnTo>
                  <a:lnTo>
                    <a:pt x="1175" y="25"/>
                  </a:lnTo>
                  <a:lnTo>
                    <a:pt x="1142" y="19"/>
                  </a:lnTo>
                  <a:lnTo>
                    <a:pt x="1106" y="13"/>
                  </a:lnTo>
                  <a:lnTo>
                    <a:pt x="1071" y="9"/>
                  </a:lnTo>
                  <a:lnTo>
                    <a:pt x="1034" y="5"/>
                  </a:lnTo>
                  <a:lnTo>
                    <a:pt x="994" y="2"/>
                  </a:lnTo>
                  <a:lnTo>
                    <a:pt x="955" y="1"/>
                  </a:lnTo>
                  <a:lnTo>
                    <a:pt x="913" y="1"/>
                  </a:lnTo>
                  <a:lnTo>
                    <a:pt x="822" y="0"/>
                  </a:lnTo>
                  <a:lnTo>
                    <a:pt x="724" y="0"/>
                  </a:lnTo>
                  <a:lnTo>
                    <a:pt x="655" y="1"/>
                  </a:lnTo>
                  <a:lnTo>
                    <a:pt x="557" y="2"/>
                  </a:lnTo>
                  <a:lnTo>
                    <a:pt x="501" y="4"/>
                  </a:lnTo>
                  <a:lnTo>
                    <a:pt x="441" y="6"/>
                  </a:lnTo>
                  <a:lnTo>
                    <a:pt x="380" y="9"/>
                  </a:lnTo>
                  <a:lnTo>
                    <a:pt x="318" y="13"/>
                  </a:lnTo>
                  <a:lnTo>
                    <a:pt x="257" y="18"/>
                  </a:lnTo>
                  <a:lnTo>
                    <a:pt x="200" y="24"/>
                  </a:lnTo>
                  <a:lnTo>
                    <a:pt x="173" y="28"/>
                  </a:lnTo>
                  <a:lnTo>
                    <a:pt x="148" y="33"/>
                  </a:lnTo>
                  <a:lnTo>
                    <a:pt x="123" y="37"/>
                  </a:lnTo>
                  <a:lnTo>
                    <a:pt x="100" y="42"/>
                  </a:lnTo>
                  <a:lnTo>
                    <a:pt x="79" y="48"/>
                  </a:lnTo>
                  <a:lnTo>
                    <a:pt x="61" y="53"/>
                  </a:lnTo>
                  <a:lnTo>
                    <a:pt x="43" y="60"/>
                  </a:lnTo>
                  <a:lnTo>
                    <a:pt x="29" y="67"/>
                  </a:lnTo>
                  <a:lnTo>
                    <a:pt x="17" y="74"/>
                  </a:lnTo>
                  <a:lnTo>
                    <a:pt x="9" y="83"/>
                  </a:lnTo>
                  <a:lnTo>
                    <a:pt x="2" y="90"/>
                  </a:lnTo>
                  <a:lnTo>
                    <a:pt x="0" y="9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8" name="Freeform 30"/>
            <p:cNvSpPr>
              <a:spLocks/>
            </p:cNvSpPr>
            <p:nvPr/>
          </p:nvSpPr>
          <p:spPr bwMode="auto">
            <a:xfrm>
              <a:off x="7702550" y="2341563"/>
              <a:ext cx="785813" cy="379412"/>
            </a:xfrm>
            <a:custGeom>
              <a:avLst/>
              <a:gdLst>
                <a:gd name="T0" fmla="*/ 26 w 1982"/>
                <a:gd name="T1" fmla="*/ 92 h 955"/>
                <a:gd name="T2" fmla="*/ 31 w 1982"/>
                <a:gd name="T3" fmla="*/ 143 h 955"/>
                <a:gd name="T4" fmla="*/ 31 w 1982"/>
                <a:gd name="T5" fmla="*/ 203 h 955"/>
                <a:gd name="T6" fmla="*/ 26 w 1982"/>
                <a:gd name="T7" fmla="*/ 268 h 955"/>
                <a:gd name="T8" fmla="*/ 16 w 1982"/>
                <a:gd name="T9" fmla="*/ 375 h 955"/>
                <a:gd name="T10" fmla="*/ 5 w 1982"/>
                <a:gd name="T11" fmla="*/ 486 h 955"/>
                <a:gd name="T12" fmla="*/ 2 w 1982"/>
                <a:gd name="T13" fmla="*/ 560 h 955"/>
                <a:gd name="T14" fmla="*/ 0 w 1982"/>
                <a:gd name="T15" fmla="*/ 633 h 955"/>
                <a:gd name="T16" fmla="*/ 3 w 1982"/>
                <a:gd name="T17" fmla="*/ 701 h 955"/>
                <a:gd name="T18" fmla="*/ 13 w 1982"/>
                <a:gd name="T19" fmla="*/ 765 h 955"/>
                <a:gd name="T20" fmla="*/ 31 w 1982"/>
                <a:gd name="T21" fmla="*/ 823 h 955"/>
                <a:gd name="T22" fmla="*/ 56 w 1982"/>
                <a:gd name="T23" fmla="*/ 871 h 955"/>
                <a:gd name="T24" fmla="*/ 93 w 1982"/>
                <a:gd name="T25" fmla="*/ 911 h 955"/>
                <a:gd name="T26" fmla="*/ 142 w 1982"/>
                <a:gd name="T27" fmla="*/ 939 h 955"/>
                <a:gd name="T28" fmla="*/ 203 w 1982"/>
                <a:gd name="T29" fmla="*/ 953 h 955"/>
                <a:gd name="T30" fmla="*/ 1571 w 1982"/>
                <a:gd name="T31" fmla="*/ 955 h 955"/>
                <a:gd name="T32" fmla="*/ 1658 w 1982"/>
                <a:gd name="T33" fmla="*/ 946 h 955"/>
                <a:gd name="T34" fmla="*/ 1734 w 1982"/>
                <a:gd name="T35" fmla="*/ 925 h 955"/>
                <a:gd name="T36" fmla="*/ 1799 w 1982"/>
                <a:gd name="T37" fmla="*/ 889 h 955"/>
                <a:gd name="T38" fmla="*/ 1854 w 1982"/>
                <a:gd name="T39" fmla="*/ 842 h 955"/>
                <a:gd name="T40" fmla="*/ 1899 w 1982"/>
                <a:gd name="T41" fmla="*/ 786 h 955"/>
                <a:gd name="T42" fmla="*/ 1933 w 1982"/>
                <a:gd name="T43" fmla="*/ 723 h 955"/>
                <a:gd name="T44" fmla="*/ 1959 w 1982"/>
                <a:gd name="T45" fmla="*/ 654 h 955"/>
                <a:gd name="T46" fmla="*/ 1975 w 1982"/>
                <a:gd name="T47" fmla="*/ 582 h 955"/>
                <a:gd name="T48" fmla="*/ 1982 w 1982"/>
                <a:gd name="T49" fmla="*/ 506 h 955"/>
                <a:gd name="T50" fmla="*/ 1980 w 1982"/>
                <a:gd name="T51" fmla="*/ 431 h 955"/>
                <a:gd name="T52" fmla="*/ 1970 w 1982"/>
                <a:gd name="T53" fmla="*/ 359 h 955"/>
                <a:gd name="T54" fmla="*/ 1952 w 1982"/>
                <a:gd name="T55" fmla="*/ 288 h 955"/>
                <a:gd name="T56" fmla="*/ 1926 w 1982"/>
                <a:gd name="T57" fmla="*/ 223 h 955"/>
                <a:gd name="T58" fmla="*/ 1892 w 1982"/>
                <a:gd name="T59" fmla="*/ 166 h 955"/>
                <a:gd name="T60" fmla="*/ 1852 w 1982"/>
                <a:gd name="T61" fmla="*/ 116 h 955"/>
                <a:gd name="T62" fmla="*/ 1803 w 1982"/>
                <a:gd name="T63" fmla="*/ 78 h 955"/>
                <a:gd name="T64" fmla="*/ 1757 w 1982"/>
                <a:gd name="T65" fmla="*/ 54 h 955"/>
                <a:gd name="T66" fmla="*/ 1709 w 1982"/>
                <a:gd name="T67" fmla="*/ 35 h 955"/>
                <a:gd name="T68" fmla="*/ 1658 w 1982"/>
                <a:gd name="T69" fmla="*/ 21 h 955"/>
                <a:gd name="T70" fmla="*/ 1603 w 1982"/>
                <a:gd name="T71" fmla="*/ 11 h 955"/>
                <a:gd name="T72" fmla="*/ 1546 w 1982"/>
                <a:gd name="T73" fmla="*/ 4 h 955"/>
                <a:gd name="T74" fmla="*/ 1487 w 1982"/>
                <a:gd name="T75" fmla="*/ 0 h 955"/>
                <a:gd name="T76" fmla="*/ 1365 w 1982"/>
                <a:gd name="T77" fmla="*/ 2 h 955"/>
                <a:gd name="T78" fmla="*/ 1238 w 1982"/>
                <a:gd name="T79" fmla="*/ 9 h 955"/>
                <a:gd name="T80" fmla="*/ 1111 w 1982"/>
                <a:gd name="T81" fmla="*/ 21 h 955"/>
                <a:gd name="T82" fmla="*/ 985 w 1982"/>
                <a:gd name="T83" fmla="*/ 30 h 955"/>
                <a:gd name="T84" fmla="*/ 862 w 1982"/>
                <a:gd name="T85" fmla="*/ 34 h 955"/>
                <a:gd name="T86" fmla="*/ 676 w 1982"/>
                <a:gd name="T87" fmla="*/ 22 h 955"/>
                <a:gd name="T88" fmla="*/ 538 w 1982"/>
                <a:gd name="T89" fmla="*/ 14 h 955"/>
                <a:gd name="T90" fmla="*/ 393 w 1982"/>
                <a:gd name="T91" fmla="*/ 8 h 955"/>
                <a:gd name="T92" fmla="*/ 253 w 1982"/>
                <a:gd name="T93" fmla="*/ 7 h 955"/>
                <a:gd name="T94" fmla="*/ 190 w 1982"/>
                <a:gd name="T95" fmla="*/ 9 h 955"/>
                <a:gd name="T96" fmla="*/ 134 w 1982"/>
                <a:gd name="T97" fmla="*/ 14 h 955"/>
                <a:gd name="T98" fmla="*/ 88 w 1982"/>
                <a:gd name="T99" fmla="*/ 23 h 955"/>
                <a:gd name="T100" fmla="*/ 53 w 1982"/>
                <a:gd name="T101" fmla="*/ 35 h 955"/>
                <a:gd name="T102" fmla="*/ 30 w 1982"/>
                <a:gd name="T103" fmla="*/ 50 h 955"/>
                <a:gd name="T104" fmla="*/ 22 w 1982"/>
                <a:gd name="T105" fmla="*/ 69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955">
                  <a:moveTo>
                    <a:pt x="22" y="69"/>
                  </a:moveTo>
                  <a:lnTo>
                    <a:pt x="26" y="92"/>
                  </a:lnTo>
                  <a:lnTo>
                    <a:pt x="30" y="116"/>
                  </a:lnTo>
                  <a:lnTo>
                    <a:pt x="31" y="143"/>
                  </a:lnTo>
                  <a:lnTo>
                    <a:pt x="31" y="172"/>
                  </a:lnTo>
                  <a:lnTo>
                    <a:pt x="31" y="203"/>
                  </a:lnTo>
                  <a:lnTo>
                    <a:pt x="28" y="235"/>
                  </a:lnTo>
                  <a:lnTo>
                    <a:pt x="26" y="268"/>
                  </a:lnTo>
                  <a:lnTo>
                    <a:pt x="23" y="304"/>
                  </a:lnTo>
                  <a:lnTo>
                    <a:pt x="16" y="375"/>
                  </a:lnTo>
                  <a:lnTo>
                    <a:pt x="9" y="449"/>
                  </a:lnTo>
                  <a:lnTo>
                    <a:pt x="5" y="486"/>
                  </a:lnTo>
                  <a:lnTo>
                    <a:pt x="3" y="523"/>
                  </a:lnTo>
                  <a:lnTo>
                    <a:pt x="2" y="560"/>
                  </a:lnTo>
                  <a:lnTo>
                    <a:pt x="0" y="597"/>
                  </a:lnTo>
                  <a:lnTo>
                    <a:pt x="0" y="633"/>
                  </a:lnTo>
                  <a:lnTo>
                    <a:pt x="2" y="668"/>
                  </a:lnTo>
                  <a:lnTo>
                    <a:pt x="3" y="701"/>
                  </a:lnTo>
                  <a:lnTo>
                    <a:pt x="8" y="735"/>
                  </a:lnTo>
                  <a:lnTo>
                    <a:pt x="13" y="765"/>
                  </a:lnTo>
                  <a:lnTo>
                    <a:pt x="21" y="795"/>
                  </a:lnTo>
                  <a:lnTo>
                    <a:pt x="31" y="823"/>
                  </a:lnTo>
                  <a:lnTo>
                    <a:pt x="42" y="848"/>
                  </a:lnTo>
                  <a:lnTo>
                    <a:pt x="56" y="871"/>
                  </a:lnTo>
                  <a:lnTo>
                    <a:pt x="73" y="893"/>
                  </a:lnTo>
                  <a:lnTo>
                    <a:pt x="93" y="911"/>
                  </a:lnTo>
                  <a:lnTo>
                    <a:pt x="115" y="926"/>
                  </a:lnTo>
                  <a:lnTo>
                    <a:pt x="142" y="939"/>
                  </a:lnTo>
                  <a:lnTo>
                    <a:pt x="170" y="948"/>
                  </a:lnTo>
                  <a:lnTo>
                    <a:pt x="203" y="953"/>
                  </a:lnTo>
                  <a:lnTo>
                    <a:pt x="239" y="955"/>
                  </a:lnTo>
                  <a:lnTo>
                    <a:pt x="1571" y="955"/>
                  </a:lnTo>
                  <a:lnTo>
                    <a:pt x="1616" y="953"/>
                  </a:lnTo>
                  <a:lnTo>
                    <a:pt x="1658" y="946"/>
                  </a:lnTo>
                  <a:lnTo>
                    <a:pt x="1697" y="937"/>
                  </a:lnTo>
                  <a:lnTo>
                    <a:pt x="1734" y="925"/>
                  </a:lnTo>
                  <a:lnTo>
                    <a:pt x="1768" y="908"/>
                  </a:lnTo>
                  <a:lnTo>
                    <a:pt x="1799" y="889"/>
                  </a:lnTo>
                  <a:lnTo>
                    <a:pt x="1827" y="867"/>
                  </a:lnTo>
                  <a:lnTo>
                    <a:pt x="1854" y="842"/>
                  </a:lnTo>
                  <a:lnTo>
                    <a:pt x="1877" y="815"/>
                  </a:lnTo>
                  <a:lnTo>
                    <a:pt x="1899" y="786"/>
                  </a:lnTo>
                  <a:lnTo>
                    <a:pt x="1917" y="755"/>
                  </a:lnTo>
                  <a:lnTo>
                    <a:pt x="1933" y="723"/>
                  </a:lnTo>
                  <a:lnTo>
                    <a:pt x="1947" y="689"/>
                  </a:lnTo>
                  <a:lnTo>
                    <a:pt x="1959" y="654"/>
                  </a:lnTo>
                  <a:lnTo>
                    <a:pt x="1968" y="617"/>
                  </a:lnTo>
                  <a:lnTo>
                    <a:pt x="1975" y="582"/>
                  </a:lnTo>
                  <a:lnTo>
                    <a:pt x="1979" y="543"/>
                  </a:lnTo>
                  <a:lnTo>
                    <a:pt x="1982" y="506"/>
                  </a:lnTo>
                  <a:lnTo>
                    <a:pt x="1982" y="468"/>
                  </a:lnTo>
                  <a:lnTo>
                    <a:pt x="1980" y="431"/>
                  </a:lnTo>
                  <a:lnTo>
                    <a:pt x="1977" y="394"/>
                  </a:lnTo>
                  <a:lnTo>
                    <a:pt x="1970" y="359"/>
                  </a:lnTo>
                  <a:lnTo>
                    <a:pt x="1963" y="323"/>
                  </a:lnTo>
                  <a:lnTo>
                    <a:pt x="1952" y="288"/>
                  </a:lnTo>
                  <a:lnTo>
                    <a:pt x="1940" y="255"/>
                  </a:lnTo>
                  <a:lnTo>
                    <a:pt x="1926" y="223"/>
                  </a:lnTo>
                  <a:lnTo>
                    <a:pt x="1910" y="193"/>
                  </a:lnTo>
                  <a:lnTo>
                    <a:pt x="1892" y="166"/>
                  </a:lnTo>
                  <a:lnTo>
                    <a:pt x="1872" y="141"/>
                  </a:lnTo>
                  <a:lnTo>
                    <a:pt x="1852" y="116"/>
                  </a:lnTo>
                  <a:lnTo>
                    <a:pt x="1827" y="96"/>
                  </a:lnTo>
                  <a:lnTo>
                    <a:pt x="1803" y="78"/>
                  </a:lnTo>
                  <a:lnTo>
                    <a:pt x="1780" y="65"/>
                  </a:lnTo>
                  <a:lnTo>
                    <a:pt x="1757" y="54"/>
                  </a:lnTo>
                  <a:lnTo>
                    <a:pt x="1734" y="44"/>
                  </a:lnTo>
                  <a:lnTo>
                    <a:pt x="1709" y="35"/>
                  </a:lnTo>
                  <a:lnTo>
                    <a:pt x="1683" y="27"/>
                  </a:lnTo>
                  <a:lnTo>
                    <a:pt x="1658" y="21"/>
                  </a:lnTo>
                  <a:lnTo>
                    <a:pt x="1631" y="16"/>
                  </a:lnTo>
                  <a:lnTo>
                    <a:pt x="1603" y="11"/>
                  </a:lnTo>
                  <a:lnTo>
                    <a:pt x="1575" y="7"/>
                  </a:lnTo>
                  <a:lnTo>
                    <a:pt x="1546" y="4"/>
                  </a:lnTo>
                  <a:lnTo>
                    <a:pt x="1518" y="2"/>
                  </a:lnTo>
                  <a:lnTo>
                    <a:pt x="1487" y="0"/>
                  </a:lnTo>
                  <a:lnTo>
                    <a:pt x="1427" y="0"/>
                  </a:lnTo>
                  <a:lnTo>
                    <a:pt x="1365" y="2"/>
                  </a:lnTo>
                  <a:lnTo>
                    <a:pt x="1302" y="5"/>
                  </a:lnTo>
                  <a:lnTo>
                    <a:pt x="1238" y="9"/>
                  </a:lnTo>
                  <a:lnTo>
                    <a:pt x="1175" y="14"/>
                  </a:lnTo>
                  <a:lnTo>
                    <a:pt x="1111" y="21"/>
                  </a:lnTo>
                  <a:lnTo>
                    <a:pt x="1047" y="26"/>
                  </a:lnTo>
                  <a:lnTo>
                    <a:pt x="985" y="30"/>
                  </a:lnTo>
                  <a:lnTo>
                    <a:pt x="922" y="32"/>
                  </a:lnTo>
                  <a:lnTo>
                    <a:pt x="862" y="34"/>
                  </a:lnTo>
                  <a:lnTo>
                    <a:pt x="788" y="30"/>
                  </a:lnTo>
                  <a:lnTo>
                    <a:pt x="676" y="22"/>
                  </a:lnTo>
                  <a:lnTo>
                    <a:pt x="610" y="18"/>
                  </a:lnTo>
                  <a:lnTo>
                    <a:pt x="538" y="14"/>
                  </a:lnTo>
                  <a:lnTo>
                    <a:pt x="466" y="11"/>
                  </a:lnTo>
                  <a:lnTo>
                    <a:pt x="393" y="8"/>
                  </a:lnTo>
                  <a:lnTo>
                    <a:pt x="322" y="7"/>
                  </a:lnTo>
                  <a:lnTo>
                    <a:pt x="253" y="7"/>
                  </a:lnTo>
                  <a:lnTo>
                    <a:pt x="221" y="8"/>
                  </a:lnTo>
                  <a:lnTo>
                    <a:pt x="190" y="9"/>
                  </a:lnTo>
                  <a:lnTo>
                    <a:pt x="161" y="12"/>
                  </a:lnTo>
                  <a:lnTo>
                    <a:pt x="134" y="14"/>
                  </a:lnTo>
                  <a:lnTo>
                    <a:pt x="110" y="18"/>
                  </a:lnTo>
                  <a:lnTo>
                    <a:pt x="88" y="23"/>
                  </a:lnTo>
                  <a:lnTo>
                    <a:pt x="69" y="28"/>
                  </a:lnTo>
                  <a:lnTo>
                    <a:pt x="53" y="35"/>
                  </a:lnTo>
                  <a:lnTo>
                    <a:pt x="40" y="41"/>
                  </a:lnTo>
                  <a:lnTo>
                    <a:pt x="30" y="50"/>
                  </a:lnTo>
                  <a:lnTo>
                    <a:pt x="23" y="59"/>
                  </a:lnTo>
                  <a:lnTo>
                    <a:pt x="22" y="6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9" name="Freeform 31"/>
            <p:cNvSpPr>
              <a:spLocks/>
            </p:cNvSpPr>
            <p:nvPr/>
          </p:nvSpPr>
          <p:spPr bwMode="auto">
            <a:xfrm>
              <a:off x="7686675" y="2751138"/>
              <a:ext cx="765175" cy="328612"/>
            </a:xfrm>
            <a:custGeom>
              <a:avLst/>
              <a:gdLst>
                <a:gd name="T0" fmla="*/ 104 w 1929"/>
                <a:gd name="T1" fmla="*/ 103 h 831"/>
                <a:gd name="T2" fmla="*/ 98 w 1929"/>
                <a:gd name="T3" fmla="*/ 144 h 831"/>
                <a:gd name="T4" fmla="*/ 77 w 1929"/>
                <a:gd name="T5" fmla="*/ 216 h 831"/>
                <a:gd name="T6" fmla="*/ 42 w 1929"/>
                <a:gd name="T7" fmla="*/ 327 h 831"/>
                <a:gd name="T8" fmla="*/ 17 w 1929"/>
                <a:gd name="T9" fmla="*/ 414 h 831"/>
                <a:gd name="T10" fmla="*/ 6 w 1929"/>
                <a:gd name="T11" fmla="*/ 473 h 831"/>
                <a:gd name="T12" fmla="*/ 0 w 1929"/>
                <a:gd name="T13" fmla="*/ 529 h 831"/>
                <a:gd name="T14" fmla="*/ 1 w 1929"/>
                <a:gd name="T15" fmla="*/ 582 h 831"/>
                <a:gd name="T16" fmla="*/ 12 w 1929"/>
                <a:gd name="T17" fmla="*/ 633 h 831"/>
                <a:gd name="T18" fmla="*/ 34 w 1929"/>
                <a:gd name="T19" fmla="*/ 678 h 831"/>
                <a:gd name="T20" fmla="*/ 70 w 1929"/>
                <a:gd name="T21" fmla="*/ 716 h 831"/>
                <a:gd name="T22" fmla="*/ 119 w 1929"/>
                <a:gd name="T23" fmla="*/ 747 h 831"/>
                <a:gd name="T24" fmla="*/ 187 w 1929"/>
                <a:gd name="T25" fmla="*/ 768 h 831"/>
                <a:gd name="T26" fmla="*/ 272 w 1929"/>
                <a:gd name="T27" fmla="*/ 780 h 831"/>
                <a:gd name="T28" fmla="*/ 383 w 1929"/>
                <a:gd name="T29" fmla="*/ 781 h 831"/>
                <a:gd name="T30" fmla="*/ 526 w 1929"/>
                <a:gd name="T31" fmla="*/ 787 h 831"/>
                <a:gd name="T32" fmla="*/ 689 w 1929"/>
                <a:gd name="T33" fmla="*/ 798 h 831"/>
                <a:gd name="T34" fmla="*/ 864 w 1929"/>
                <a:gd name="T35" fmla="*/ 810 h 831"/>
                <a:gd name="T36" fmla="*/ 1040 w 1929"/>
                <a:gd name="T37" fmla="*/ 821 h 831"/>
                <a:gd name="T38" fmla="*/ 1210 w 1929"/>
                <a:gd name="T39" fmla="*/ 828 h 831"/>
                <a:gd name="T40" fmla="*/ 1361 w 1929"/>
                <a:gd name="T41" fmla="*/ 831 h 831"/>
                <a:gd name="T42" fmla="*/ 1459 w 1929"/>
                <a:gd name="T43" fmla="*/ 827 h 831"/>
                <a:gd name="T44" fmla="*/ 1514 w 1929"/>
                <a:gd name="T45" fmla="*/ 821 h 831"/>
                <a:gd name="T46" fmla="*/ 1583 w 1929"/>
                <a:gd name="T47" fmla="*/ 807 h 831"/>
                <a:gd name="T48" fmla="*/ 1665 w 1929"/>
                <a:gd name="T49" fmla="*/ 776 h 831"/>
                <a:gd name="T50" fmla="*/ 1736 w 1929"/>
                <a:gd name="T51" fmla="*/ 738 h 831"/>
                <a:gd name="T52" fmla="*/ 1795 w 1929"/>
                <a:gd name="T53" fmla="*/ 689 h 831"/>
                <a:gd name="T54" fmla="*/ 1845 w 1929"/>
                <a:gd name="T55" fmla="*/ 636 h 831"/>
                <a:gd name="T56" fmla="*/ 1881 w 1929"/>
                <a:gd name="T57" fmla="*/ 577 h 831"/>
                <a:gd name="T58" fmla="*/ 1908 w 1929"/>
                <a:gd name="T59" fmla="*/ 513 h 831"/>
                <a:gd name="T60" fmla="*/ 1925 w 1929"/>
                <a:gd name="T61" fmla="*/ 448 h 831"/>
                <a:gd name="T62" fmla="*/ 1929 w 1929"/>
                <a:gd name="T63" fmla="*/ 383 h 831"/>
                <a:gd name="T64" fmla="*/ 1922 w 1929"/>
                <a:gd name="T65" fmla="*/ 318 h 831"/>
                <a:gd name="T66" fmla="*/ 1906 w 1929"/>
                <a:gd name="T67" fmla="*/ 256 h 831"/>
                <a:gd name="T68" fmla="*/ 1876 w 1929"/>
                <a:gd name="T69" fmla="*/ 197 h 831"/>
                <a:gd name="T70" fmla="*/ 1837 w 1929"/>
                <a:gd name="T71" fmla="*/ 145 h 831"/>
                <a:gd name="T72" fmla="*/ 1787 w 1929"/>
                <a:gd name="T73" fmla="*/ 98 h 831"/>
                <a:gd name="T74" fmla="*/ 1725 w 1929"/>
                <a:gd name="T75" fmla="*/ 61 h 831"/>
                <a:gd name="T76" fmla="*/ 1652 w 1929"/>
                <a:gd name="T77" fmla="*/ 32 h 831"/>
                <a:gd name="T78" fmla="*/ 1569 w 1929"/>
                <a:gd name="T79" fmla="*/ 15 h 831"/>
                <a:gd name="T80" fmla="*/ 1475 w 1929"/>
                <a:gd name="T81" fmla="*/ 5 h 831"/>
                <a:gd name="T82" fmla="*/ 1370 w 1929"/>
                <a:gd name="T83" fmla="*/ 0 h 831"/>
                <a:gd name="T84" fmla="*/ 1261 w 1929"/>
                <a:gd name="T85" fmla="*/ 0 h 831"/>
                <a:gd name="T86" fmla="*/ 1092 w 1929"/>
                <a:gd name="T87" fmla="*/ 3 h 831"/>
                <a:gd name="T88" fmla="*/ 879 w 1929"/>
                <a:gd name="T89" fmla="*/ 11 h 831"/>
                <a:gd name="T90" fmla="*/ 719 w 1929"/>
                <a:gd name="T91" fmla="*/ 11 h 831"/>
                <a:gd name="T92" fmla="*/ 571 w 1929"/>
                <a:gd name="T93" fmla="*/ 9 h 831"/>
                <a:gd name="T94" fmla="*/ 455 w 1929"/>
                <a:gd name="T95" fmla="*/ 7 h 831"/>
                <a:gd name="T96" fmla="*/ 340 w 1929"/>
                <a:gd name="T97" fmla="*/ 11 h 831"/>
                <a:gd name="T98" fmla="*/ 261 w 1929"/>
                <a:gd name="T99" fmla="*/ 17 h 831"/>
                <a:gd name="T100" fmla="*/ 214 w 1929"/>
                <a:gd name="T101" fmla="*/ 24 h 831"/>
                <a:gd name="T102" fmla="*/ 174 w 1929"/>
                <a:gd name="T103" fmla="*/ 33 h 831"/>
                <a:gd name="T104" fmla="*/ 142 w 1929"/>
                <a:gd name="T105" fmla="*/ 44 h 831"/>
                <a:gd name="T106" fmla="*/ 119 w 1929"/>
                <a:gd name="T107" fmla="*/ 58 h 831"/>
                <a:gd name="T108" fmla="*/ 107 w 1929"/>
                <a:gd name="T109" fmla="*/ 76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9" h="831">
                  <a:moveTo>
                    <a:pt x="105" y="85"/>
                  </a:moveTo>
                  <a:lnTo>
                    <a:pt x="104" y="103"/>
                  </a:lnTo>
                  <a:lnTo>
                    <a:pt x="102" y="123"/>
                  </a:lnTo>
                  <a:lnTo>
                    <a:pt x="98" y="144"/>
                  </a:lnTo>
                  <a:lnTo>
                    <a:pt x="91" y="167"/>
                  </a:lnTo>
                  <a:lnTo>
                    <a:pt x="77" y="216"/>
                  </a:lnTo>
                  <a:lnTo>
                    <a:pt x="60" y="270"/>
                  </a:lnTo>
                  <a:lnTo>
                    <a:pt x="42" y="327"/>
                  </a:lnTo>
                  <a:lnTo>
                    <a:pt x="25" y="385"/>
                  </a:lnTo>
                  <a:lnTo>
                    <a:pt x="17" y="414"/>
                  </a:lnTo>
                  <a:lnTo>
                    <a:pt x="11" y="443"/>
                  </a:lnTo>
                  <a:lnTo>
                    <a:pt x="6" y="473"/>
                  </a:lnTo>
                  <a:lnTo>
                    <a:pt x="2" y="501"/>
                  </a:lnTo>
                  <a:lnTo>
                    <a:pt x="0" y="529"/>
                  </a:lnTo>
                  <a:lnTo>
                    <a:pt x="0" y="557"/>
                  </a:lnTo>
                  <a:lnTo>
                    <a:pt x="1" y="582"/>
                  </a:lnTo>
                  <a:lnTo>
                    <a:pt x="6" y="609"/>
                  </a:lnTo>
                  <a:lnTo>
                    <a:pt x="12" y="633"/>
                  </a:lnTo>
                  <a:lnTo>
                    <a:pt x="23" y="656"/>
                  </a:lnTo>
                  <a:lnTo>
                    <a:pt x="34" y="678"/>
                  </a:lnTo>
                  <a:lnTo>
                    <a:pt x="51" y="697"/>
                  </a:lnTo>
                  <a:lnTo>
                    <a:pt x="70" y="716"/>
                  </a:lnTo>
                  <a:lnTo>
                    <a:pt x="93" y="733"/>
                  </a:lnTo>
                  <a:lnTo>
                    <a:pt x="119" y="747"/>
                  </a:lnTo>
                  <a:lnTo>
                    <a:pt x="151" y="758"/>
                  </a:lnTo>
                  <a:lnTo>
                    <a:pt x="187" y="768"/>
                  </a:lnTo>
                  <a:lnTo>
                    <a:pt x="227" y="775"/>
                  </a:lnTo>
                  <a:lnTo>
                    <a:pt x="272" y="780"/>
                  </a:lnTo>
                  <a:lnTo>
                    <a:pt x="322" y="781"/>
                  </a:lnTo>
                  <a:lnTo>
                    <a:pt x="383" y="781"/>
                  </a:lnTo>
                  <a:lnTo>
                    <a:pt x="452" y="784"/>
                  </a:lnTo>
                  <a:lnTo>
                    <a:pt x="526" y="787"/>
                  </a:lnTo>
                  <a:lnTo>
                    <a:pt x="606" y="793"/>
                  </a:lnTo>
                  <a:lnTo>
                    <a:pt x="689" y="798"/>
                  </a:lnTo>
                  <a:lnTo>
                    <a:pt x="776" y="804"/>
                  </a:lnTo>
                  <a:lnTo>
                    <a:pt x="864" y="810"/>
                  </a:lnTo>
                  <a:lnTo>
                    <a:pt x="952" y="815"/>
                  </a:lnTo>
                  <a:lnTo>
                    <a:pt x="1040" y="821"/>
                  </a:lnTo>
                  <a:lnTo>
                    <a:pt x="1127" y="826"/>
                  </a:lnTo>
                  <a:lnTo>
                    <a:pt x="1210" y="828"/>
                  </a:lnTo>
                  <a:lnTo>
                    <a:pt x="1287" y="831"/>
                  </a:lnTo>
                  <a:lnTo>
                    <a:pt x="1361" y="831"/>
                  </a:lnTo>
                  <a:lnTo>
                    <a:pt x="1429" y="828"/>
                  </a:lnTo>
                  <a:lnTo>
                    <a:pt x="1459" y="827"/>
                  </a:lnTo>
                  <a:lnTo>
                    <a:pt x="1488" y="824"/>
                  </a:lnTo>
                  <a:lnTo>
                    <a:pt x="1514" y="821"/>
                  </a:lnTo>
                  <a:lnTo>
                    <a:pt x="1539" y="817"/>
                  </a:lnTo>
                  <a:lnTo>
                    <a:pt x="1583" y="807"/>
                  </a:lnTo>
                  <a:lnTo>
                    <a:pt x="1625" y="793"/>
                  </a:lnTo>
                  <a:lnTo>
                    <a:pt x="1665" y="776"/>
                  </a:lnTo>
                  <a:lnTo>
                    <a:pt x="1702" y="758"/>
                  </a:lnTo>
                  <a:lnTo>
                    <a:pt x="1736" y="738"/>
                  </a:lnTo>
                  <a:lnTo>
                    <a:pt x="1767" y="715"/>
                  </a:lnTo>
                  <a:lnTo>
                    <a:pt x="1795" y="689"/>
                  </a:lnTo>
                  <a:lnTo>
                    <a:pt x="1822" y="664"/>
                  </a:lnTo>
                  <a:lnTo>
                    <a:pt x="1845" y="636"/>
                  </a:lnTo>
                  <a:lnTo>
                    <a:pt x="1865" y="606"/>
                  </a:lnTo>
                  <a:lnTo>
                    <a:pt x="1881" y="577"/>
                  </a:lnTo>
                  <a:lnTo>
                    <a:pt x="1897" y="545"/>
                  </a:lnTo>
                  <a:lnTo>
                    <a:pt x="1908" y="513"/>
                  </a:lnTo>
                  <a:lnTo>
                    <a:pt x="1918" y="481"/>
                  </a:lnTo>
                  <a:lnTo>
                    <a:pt x="1925" y="448"/>
                  </a:lnTo>
                  <a:lnTo>
                    <a:pt x="1929" y="416"/>
                  </a:lnTo>
                  <a:lnTo>
                    <a:pt x="1929" y="383"/>
                  </a:lnTo>
                  <a:lnTo>
                    <a:pt x="1927" y="350"/>
                  </a:lnTo>
                  <a:lnTo>
                    <a:pt x="1922" y="318"/>
                  </a:lnTo>
                  <a:lnTo>
                    <a:pt x="1916" y="286"/>
                  </a:lnTo>
                  <a:lnTo>
                    <a:pt x="1906" y="256"/>
                  </a:lnTo>
                  <a:lnTo>
                    <a:pt x="1893" y="227"/>
                  </a:lnTo>
                  <a:lnTo>
                    <a:pt x="1876" y="197"/>
                  </a:lnTo>
                  <a:lnTo>
                    <a:pt x="1859" y="170"/>
                  </a:lnTo>
                  <a:lnTo>
                    <a:pt x="1837" y="145"/>
                  </a:lnTo>
                  <a:lnTo>
                    <a:pt x="1814" y="121"/>
                  </a:lnTo>
                  <a:lnTo>
                    <a:pt x="1787" y="98"/>
                  </a:lnTo>
                  <a:lnTo>
                    <a:pt x="1758" y="79"/>
                  </a:lnTo>
                  <a:lnTo>
                    <a:pt x="1725" y="61"/>
                  </a:lnTo>
                  <a:lnTo>
                    <a:pt x="1690" y="44"/>
                  </a:lnTo>
                  <a:lnTo>
                    <a:pt x="1652" y="32"/>
                  </a:lnTo>
                  <a:lnTo>
                    <a:pt x="1611" y="23"/>
                  </a:lnTo>
                  <a:lnTo>
                    <a:pt x="1569" y="15"/>
                  </a:lnTo>
                  <a:lnTo>
                    <a:pt x="1523" y="9"/>
                  </a:lnTo>
                  <a:lnTo>
                    <a:pt x="1475" y="5"/>
                  </a:lnTo>
                  <a:lnTo>
                    <a:pt x="1424" y="2"/>
                  </a:lnTo>
                  <a:lnTo>
                    <a:pt x="1370" y="0"/>
                  </a:lnTo>
                  <a:lnTo>
                    <a:pt x="1315" y="0"/>
                  </a:lnTo>
                  <a:lnTo>
                    <a:pt x="1261" y="0"/>
                  </a:lnTo>
                  <a:lnTo>
                    <a:pt x="1204" y="1"/>
                  </a:lnTo>
                  <a:lnTo>
                    <a:pt x="1092" y="3"/>
                  </a:lnTo>
                  <a:lnTo>
                    <a:pt x="983" y="9"/>
                  </a:lnTo>
                  <a:lnTo>
                    <a:pt x="879" y="11"/>
                  </a:lnTo>
                  <a:lnTo>
                    <a:pt x="786" y="14"/>
                  </a:lnTo>
                  <a:lnTo>
                    <a:pt x="719" y="11"/>
                  </a:lnTo>
                  <a:lnTo>
                    <a:pt x="624" y="9"/>
                  </a:lnTo>
                  <a:lnTo>
                    <a:pt x="571" y="9"/>
                  </a:lnTo>
                  <a:lnTo>
                    <a:pt x="513" y="7"/>
                  </a:lnTo>
                  <a:lnTo>
                    <a:pt x="455" y="7"/>
                  </a:lnTo>
                  <a:lnTo>
                    <a:pt x="397" y="9"/>
                  </a:lnTo>
                  <a:lnTo>
                    <a:pt x="340" y="11"/>
                  </a:lnTo>
                  <a:lnTo>
                    <a:pt x="286" y="15"/>
                  </a:lnTo>
                  <a:lnTo>
                    <a:pt x="261" y="17"/>
                  </a:lnTo>
                  <a:lnTo>
                    <a:pt x="237" y="20"/>
                  </a:lnTo>
                  <a:lnTo>
                    <a:pt x="214" y="24"/>
                  </a:lnTo>
                  <a:lnTo>
                    <a:pt x="193" y="28"/>
                  </a:lnTo>
                  <a:lnTo>
                    <a:pt x="174" y="33"/>
                  </a:lnTo>
                  <a:lnTo>
                    <a:pt x="156" y="38"/>
                  </a:lnTo>
                  <a:lnTo>
                    <a:pt x="142" y="44"/>
                  </a:lnTo>
                  <a:lnTo>
                    <a:pt x="130" y="51"/>
                  </a:lnTo>
                  <a:lnTo>
                    <a:pt x="119" y="58"/>
                  </a:lnTo>
                  <a:lnTo>
                    <a:pt x="112" y="67"/>
                  </a:lnTo>
                  <a:lnTo>
                    <a:pt x="107" y="76"/>
                  </a:lnTo>
                  <a:lnTo>
                    <a:pt x="105" y="8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0" name="Freeform 32"/>
            <p:cNvSpPr>
              <a:spLocks/>
            </p:cNvSpPr>
            <p:nvPr/>
          </p:nvSpPr>
          <p:spPr bwMode="auto">
            <a:xfrm>
              <a:off x="649288" y="3198813"/>
              <a:ext cx="577850" cy="493712"/>
            </a:xfrm>
            <a:custGeom>
              <a:avLst/>
              <a:gdLst>
                <a:gd name="T0" fmla="*/ 1123 w 1456"/>
                <a:gd name="T1" fmla="*/ 0 h 1245"/>
                <a:gd name="T2" fmla="*/ 1189 w 1456"/>
                <a:gd name="T3" fmla="*/ 5 h 1245"/>
                <a:gd name="T4" fmla="*/ 1252 w 1456"/>
                <a:gd name="T5" fmla="*/ 16 h 1245"/>
                <a:gd name="T6" fmla="*/ 1308 w 1456"/>
                <a:gd name="T7" fmla="*/ 35 h 1245"/>
                <a:gd name="T8" fmla="*/ 1358 w 1456"/>
                <a:gd name="T9" fmla="*/ 61 h 1245"/>
                <a:gd name="T10" fmla="*/ 1398 w 1456"/>
                <a:gd name="T11" fmla="*/ 92 h 1245"/>
                <a:gd name="T12" fmla="*/ 1415 w 1456"/>
                <a:gd name="T13" fmla="*/ 109 h 1245"/>
                <a:gd name="T14" fmla="*/ 1429 w 1456"/>
                <a:gd name="T15" fmla="*/ 127 h 1245"/>
                <a:gd name="T16" fmla="*/ 1440 w 1456"/>
                <a:gd name="T17" fmla="*/ 146 h 1245"/>
                <a:gd name="T18" fmla="*/ 1448 w 1456"/>
                <a:gd name="T19" fmla="*/ 165 h 1245"/>
                <a:gd name="T20" fmla="*/ 1453 w 1456"/>
                <a:gd name="T21" fmla="*/ 187 h 1245"/>
                <a:gd name="T22" fmla="*/ 1456 w 1456"/>
                <a:gd name="T23" fmla="*/ 208 h 1245"/>
                <a:gd name="T24" fmla="*/ 1454 w 1456"/>
                <a:gd name="T25" fmla="*/ 1048 h 1245"/>
                <a:gd name="T26" fmla="*/ 1452 w 1456"/>
                <a:gd name="T27" fmla="*/ 1069 h 1245"/>
                <a:gd name="T28" fmla="*/ 1444 w 1456"/>
                <a:gd name="T29" fmla="*/ 1090 h 1245"/>
                <a:gd name="T30" fmla="*/ 1435 w 1456"/>
                <a:gd name="T31" fmla="*/ 1109 h 1245"/>
                <a:gd name="T32" fmla="*/ 1423 w 1456"/>
                <a:gd name="T33" fmla="*/ 1127 h 1245"/>
                <a:gd name="T34" fmla="*/ 1407 w 1456"/>
                <a:gd name="T35" fmla="*/ 1144 h 1245"/>
                <a:gd name="T36" fmla="*/ 1379 w 1456"/>
                <a:gd name="T37" fmla="*/ 1169 h 1245"/>
                <a:gd name="T38" fmla="*/ 1333 w 1456"/>
                <a:gd name="T39" fmla="*/ 1198 h 1245"/>
                <a:gd name="T40" fmla="*/ 1281 w 1456"/>
                <a:gd name="T41" fmla="*/ 1220 h 1245"/>
                <a:gd name="T42" fmla="*/ 1221 w 1456"/>
                <a:gd name="T43" fmla="*/ 1235 h 1245"/>
                <a:gd name="T44" fmla="*/ 1156 w 1456"/>
                <a:gd name="T45" fmla="*/ 1244 h 1245"/>
                <a:gd name="T46" fmla="*/ 332 w 1456"/>
                <a:gd name="T47" fmla="*/ 1245 h 1245"/>
                <a:gd name="T48" fmla="*/ 266 w 1456"/>
                <a:gd name="T49" fmla="*/ 1240 h 1245"/>
                <a:gd name="T50" fmla="*/ 204 w 1456"/>
                <a:gd name="T51" fmla="*/ 1229 h 1245"/>
                <a:gd name="T52" fmla="*/ 148 w 1456"/>
                <a:gd name="T53" fmla="*/ 1210 h 1245"/>
                <a:gd name="T54" fmla="*/ 98 w 1456"/>
                <a:gd name="T55" fmla="*/ 1184 h 1245"/>
                <a:gd name="T56" fmla="*/ 57 w 1456"/>
                <a:gd name="T57" fmla="*/ 1153 h 1245"/>
                <a:gd name="T58" fmla="*/ 41 w 1456"/>
                <a:gd name="T59" fmla="*/ 1136 h 1245"/>
                <a:gd name="T60" fmla="*/ 26 w 1456"/>
                <a:gd name="T61" fmla="*/ 1118 h 1245"/>
                <a:gd name="T62" fmla="*/ 15 w 1456"/>
                <a:gd name="T63" fmla="*/ 1099 h 1245"/>
                <a:gd name="T64" fmla="*/ 7 w 1456"/>
                <a:gd name="T65" fmla="*/ 1079 h 1245"/>
                <a:gd name="T66" fmla="*/ 2 w 1456"/>
                <a:gd name="T67" fmla="*/ 1059 h 1245"/>
                <a:gd name="T68" fmla="*/ 0 w 1456"/>
                <a:gd name="T69" fmla="*/ 1037 h 1245"/>
                <a:gd name="T70" fmla="*/ 1 w 1456"/>
                <a:gd name="T71" fmla="*/ 197 h 1245"/>
                <a:gd name="T72" fmla="*/ 4 w 1456"/>
                <a:gd name="T73" fmla="*/ 176 h 1245"/>
                <a:gd name="T74" fmla="*/ 11 w 1456"/>
                <a:gd name="T75" fmla="*/ 157 h 1245"/>
                <a:gd name="T76" fmla="*/ 20 w 1456"/>
                <a:gd name="T77" fmla="*/ 136 h 1245"/>
                <a:gd name="T78" fmla="*/ 33 w 1456"/>
                <a:gd name="T79" fmla="*/ 118 h 1245"/>
                <a:gd name="T80" fmla="*/ 48 w 1456"/>
                <a:gd name="T81" fmla="*/ 100 h 1245"/>
                <a:gd name="T82" fmla="*/ 76 w 1456"/>
                <a:gd name="T83" fmla="*/ 76 h 1245"/>
                <a:gd name="T84" fmla="*/ 121 w 1456"/>
                <a:gd name="T85" fmla="*/ 48 h 1245"/>
                <a:gd name="T86" fmla="*/ 174 w 1456"/>
                <a:gd name="T87" fmla="*/ 25 h 1245"/>
                <a:gd name="T88" fmla="*/ 234 w 1456"/>
                <a:gd name="T89" fmla="*/ 10 h 1245"/>
                <a:gd name="T90" fmla="*/ 299 w 1456"/>
                <a:gd name="T91"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6" h="1245">
                  <a:moveTo>
                    <a:pt x="332" y="0"/>
                  </a:moveTo>
                  <a:lnTo>
                    <a:pt x="1123" y="0"/>
                  </a:lnTo>
                  <a:lnTo>
                    <a:pt x="1156" y="1"/>
                  </a:lnTo>
                  <a:lnTo>
                    <a:pt x="1189" y="5"/>
                  </a:lnTo>
                  <a:lnTo>
                    <a:pt x="1221" y="10"/>
                  </a:lnTo>
                  <a:lnTo>
                    <a:pt x="1252" y="16"/>
                  </a:lnTo>
                  <a:lnTo>
                    <a:pt x="1281" y="25"/>
                  </a:lnTo>
                  <a:lnTo>
                    <a:pt x="1308" y="35"/>
                  </a:lnTo>
                  <a:lnTo>
                    <a:pt x="1333" y="48"/>
                  </a:lnTo>
                  <a:lnTo>
                    <a:pt x="1358" y="61"/>
                  </a:lnTo>
                  <a:lnTo>
                    <a:pt x="1379" y="76"/>
                  </a:lnTo>
                  <a:lnTo>
                    <a:pt x="1398" y="92"/>
                  </a:lnTo>
                  <a:lnTo>
                    <a:pt x="1407" y="100"/>
                  </a:lnTo>
                  <a:lnTo>
                    <a:pt x="1415" y="109"/>
                  </a:lnTo>
                  <a:lnTo>
                    <a:pt x="1423" y="118"/>
                  </a:lnTo>
                  <a:lnTo>
                    <a:pt x="1429" y="127"/>
                  </a:lnTo>
                  <a:lnTo>
                    <a:pt x="1435" y="136"/>
                  </a:lnTo>
                  <a:lnTo>
                    <a:pt x="1440" y="146"/>
                  </a:lnTo>
                  <a:lnTo>
                    <a:pt x="1444" y="157"/>
                  </a:lnTo>
                  <a:lnTo>
                    <a:pt x="1448" y="165"/>
                  </a:lnTo>
                  <a:lnTo>
                    <a:pt x="1452" y="176"/>
                  </a:lnTo>
                  <a:lnTo>
                    <a:pt x="1453" y="187"/>
                  </a:lnTo>
                  <a:lnTo>
                    <a:pt x="1454" y="197"/>
                  </a:lnTo>
                  <a:lnTo>
                    <a:pt x="1456" y="208"/>
                  </a:lnTo>
                  <a:lnTo>
                    <a:pt x="1456" y="1037"/>
                  </a:lnTo>
                  <a:lnTo>
                    <a:pt x="1454" y="1048"/>
                  </a:lnTo>
                  <a:lnTo>
                    <a:pt x="1453" y="1059"/>
                  </a:lnTo>
                  <a:lnTo>
                    <a:pt x="1452" y="1069"/>
                  </a:lnTo>
                  <a:lnTo>
                    <a:pt x="1448" y="1079"/>
                  </a:lnTo>
                  <a:lnTo>
                    <a:pt x="1444" y="1090"/>
                  </a:lnTo>
                  <a:lnTo>
                    <a:pt x="1440" y="1099"/>
                  </a:lnTo>
                  <a:lnTo>
                    <a:pt x="1435" y="1109"/>
                  </a:lnTo>
                  <a:lnTo>
                    <a:pt x="1429" y="1118"/>
                  </a:lnTo>
                  <a:lnTo>
                    <a:pt x="1423" y="1127"/>
                  </a:lnTo>
                  <a:lnTo>
                    <a:pt x="1415" y="1136"/>
                  </a:lnTo>
                  <a:lnTo>
                    <a:pt x="1407" y="1144"/>
                  </a:lnTo>
                  <a:lnTo>
                    <a:pt x="1398" y="1153"/>
                  </a:lnTo>
                  <a:lnTo>
                    <a:pt x="1379" y="1169"/>
                  </a:lnTo>
                  <a:lnTo>
                    <a:pt x="1358" y="1184"/>
                  </a:lnTo>
                  <a:lnTo>
                    <a:pt x="1333" y="1198"/>
                  </a:lnTo>
                  <a:lnTo>
                    <a:pt x="1308" y="1210"/>
                  </a:lnTo>
                  <a:lnTo>
                    <a:pt x="1281" y="1220"/>
                  </a:lnTo>
                  <a:lnTo>
                    <a:pt x="1252" y="1229"/>
                  </a:lnTo>
                  <a:lnTo>
                    <a:pt x="1221" y="1235"/>
                  </a:lnTo>
                  <a:lnTo>
                    <a:pt x="1189" y="1240"/>
                  </a:lnTo>
                  <a:lnTo>
                    <a:pt x="1156" y="1244"/>
                  </a:lnTo>
                  <a:lnTo>
                    <a:pt x="1123" y="1245"/>
                  </a:lnTo>
                  <a:lnTo>
                    <a:pt x="332" y="1245"/>
                  </a:lnTo>
                  <a:lnTo>
                    <a:pt x="299" y="1244"/>
                  </a:lnTo>
                  <a:lnTo>
                    <a:pt x="266" y="1240"/>
                  </a:lnTo>
                  <a:lnTo>
                    <a:pt x="234" y="1235"/>
                  </a:lnTo>
                  <a:lnTo>
                    <a:pt x="204" y="1229"/>
                  </a:lnTo>
                  <a:lnTo>
                    <a:pt x="174" y="1220"/>
                  </a:lnTo>
                  <a:lnTo>
                    <a:pt x="148" y="1210"/>
                  </a:lnTo>
                  <a:lnTo>
                    <a:pt x="121" y="1198"/>
                  </a:lnTo>
                  <a:lnTo>
                    <a:pt x="98" y="1184"/>
                  </a:lnTo>
                  <a:lnTo>
                    <a:pt x="76" y="1169"/>
                  </a:lnTo>
                  <a:lnTo>
                    <a:pt x="57" y="1153"/>
                  </a:lnTo>
                  <a:lnTo>
                    <a:pt x="48" y="1144"/>
                  </a:lnTo>
                  <a:lnTo>
                    <a:pt x="41" y="1136"/>
                  </a:lnTo>
                  <a:lnTo>
                    <a:pt x="33" y="1127"/>
                  </a:lnTo>
                  <a:lnTo>
                    <a:pt x="26" y="1118"/>
                  </a:lnTo>
                  <a:lnTo>
                    <a:pt x="20" y="1109"/>
                  </a:lnTo>
                  <a:lnTo>
                    <a:pt x="15" y="1099"/>
                  </a:lnTo>
                  <a:lnTo>
                    <a:pt x="11" y="1090"/>
                  </a:lnTo>
                  <a:lnTo>
                    <a:pt x="7" y="1079"/>
                  </a:lnTo>
                  <a:lnTo>
                    <a:pt x="4" y="1069"/>
                  </a:lnTo>
                  <a:lnTo>
                    <a:pt x="2" y="1059"/>
                  </a:lnTo>
                  <a:lnTo>
                    <a:pt x="1" y="1048"/>
                  </a:lnTo>
                  <a:lnTo>
                    <a:pt x="0" y="1037"/>
                  </a:lnTo>
                  <a:lnTo>
                    <a:pt x="0" y="208"/>
                  </a:lnTo>
                  <a:lnTo>
                    <a:pt x="1" y="197"/>
                  </a:lnTo>
                  <a:lnTo>
                    <a:pt x="2" y="187"/>
                  </a:lnTo>
                  <a:lnTo>
                    <a:pt x="4" y="176"/>
                  </a:lnTo>
                  <a:lnTo>
                    <a:pt x="7" y="165"/>
                  </a:lnTo>
                  <a:lnTo>
                    <a:pt x="11" y="157"/>
                  </a:lnTo>
                  <a:lnTo>
                    <a:pt x="15" y="146"/>
                  </a:lnTo>
                  <a:lnTo>
                    <a:pt x="20" y="136"/>
                  </a:lnTo>
                  <a:lnTo>
                    <a:pt x="26" y="127"/>
                  </a:lnTo>
                  <a:lnTo>
                    <a:pt x="33" y="118"/>
                  </a:lnTo>
                  <a:lnTo>
                    <a:pt x="41" y="109"/>
                  </a:lnTo>
                  <a:lnTo>
                    <a:pt x="48" y="100"/>
                  </a:lnTo>
                  <a:lnTo>
                    <a:pt x="57" y="92"/>
                  </a:lnTo>
                  <a:lnTo>
                    <a:pt x="76" y="76"/>
                  </a:lnTo>
                  <a:lnTo>
                    <a:pt x="98" y="61"/>
                  </a:lnTo>
                  <a:lnTo>
                    <a:pt x="121" y="48"/>
                  </a:lnTo>
                  <a:lnTo>
                    <a:pt x="148" y="35"/>
                  </a:lnTo>
                  <a:lnTo>
                    <a:pt x="174" y="25"/>
                  </a:lnTo>
                  <a:lnTo>
                    <a:pt x="204" y="16"/>
                  </a:lnTo>
                  <a:lnTo>
                    <a:pt x="234" y="10"/>
                  </a:lnTo>
                  <a:lnTo>
                    <a:pt x="266" y="5"/>
                  </a:lnTo>
                  <a:lnTo>
                    <a:pt x="299" y="1"/>
                  </a:lnTo>
                  <a:lnTo>
                    <a:pt x="332"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1" name="Freeform 33"/>
            <p:cNvSpPr>
              <a:spLocks/>
            </p:cNvSpPr>
            <p:nvPr/>
          </p:nvSpPr>
          <p:spPr bwMode="auto">
            <a:xfrm>
              <a:off x="1357313" y="3171825"/>
              <a:ext cx="614362" cy="506413"/>
            </a:xfrm>
            <a:custGeom>
              <a:avLst/>
              <a:gdLst>
                <a:gd name="T0" fmla="*/ 1098 w 1547"/>
                <a:gd name="T1" fmla="*/ 0 h 1278"/>
                <a:gd name="T2" fmla="*/ 1165 w 1547"/>
                <a:gd name="T3" fmla="*/ 1 h 1278"/>
                <a:gd name="T4" fmla="*/ 1228 w 1547"/>
                <a:gd name="T5" fmla="*/ 12 h 1278"/>
                <a:gd name="T6" fmla="*/ 1287 w 1547"/>
                <a:gd name="T7" fmla="*/ 28 h 1278"/>
                <a:gd name="T8" fmla="*/ 1339 w 1547"/>
                <a:gd name="T9" fmla="*/ 51 h 1278"/>
                <a:gd name="T10" fmla="*/ 1383 w 1547"/>
                <a:gd name="T11" fmla="*/ 81 h 1278"/>
                <a:gd name="T12" fmla="*/ 1402 w 1547"/>
                <a:gd name="T13" fmla="*/ 96 h 1278"/>
                <a:gd name="T14" fmla="*/ 1418 w 1547"/>
                <a:gd name="T15" fmla="*/ 114 h 1278"/>
                <a:gd name="T16" fmla="*/ 1431 w 1547"/>
                <a:gd name="T17" fmla="*/ 133 h 1278"/>
                <a:gd name="T18" fmla="*/ 1441 w 1547"/>
                <a:gd name="T19" fmla="*/ 152 h 1278"/>
                <a:gd name="T20" fmla="*/ 1449 w 1547"/>
                <a:gd name="T21" fmla="*/ 172 h 1278"/>
                <a:gd name="T22" fmla="*/ 1453 w 1547"/>
                <a:gd name="T23" fmla="*/ 193 h 1278"/>
                <a:gd name="T24" fmla="*/ 1547 w 1547"/>
                <a:gd name="T25" fmla="*/ 1031 h 1278"/>
                <a:gd name="T26" fmla="*/ 1546 w 1547"/>
                <a:gd name="T27" fmla="*/ 1052 h 1278"/>
                <a:gd name="T28" fmla="*/ 1542 w 1547"/>
                <a:gd name="T29" fmla="*/ 1072 h 1278"/>
                <a:gd name="T30" fmla="*/ 1534 w 1547"/>
                <a:gd name="T31" fmla="*/ 1093 h 1278"/>
                <a:gd name="T32" fmla="*/ 1524 w 1547"/>
                <a:gd name="T33" fmla="*/ 1112 h 1278"/>
                <a:gd name="T34" fmla="*/ 1510 w 1547"/>
                <a:gd name="T35" fmla="*/ 1130 h 1278"/>
                <a:gd name="T36" fmla="*/ 1486 w 1547"/>
                <a:gd name="T37" fmla="*/ 1155 h 1278"/>
                <a:gd name="T38" fmla="*/ 1444 w 1547"/>
                <a:gd name="T39" fmla="*/ 1186 h 1278"/>
                <a:gd name="T40" fmla="*/ 1393 w 1547"/>
                <a:gd name="T41" fmla="*/ 1210 h 1278"/>
                <a:gd name="T42" fmla="*/ 1335 w 1547"/>
                <a:gd name="T43" fmla="*/ 1229 h 1278"/>
                <a:gd name="T44" fmla="*/ 1272 w 1547"/>
                <a:gd name="T45" fmla="*/ 1239 h 1278"/>
                <a:gd name="T46" fmla="*/ 451 w 1547"/>
                <a:gd name="T47" fmla="*/ 1276 h 1278"/>
                <a:gd name="T48" fmla="*/ 383 w 1547"/>
                <a:gd name="T49" fmla="*/ 1275 h 1278"/>
                <a:gd name="T50" fmla="*/ 319 w 1547"/>
                <a:gd name="T51" fmla="*/ 1266 h 1278"/>
                <a:gd name="T52" fmla="*/ 261 w 1547"/>
                <a:gd name="T53" fmla="*/ 1249 h 1278"/>
                <a:gd name="T54" fmla="*/ 210 w 1547"/>
                <a:gd name="T55" fmla="*/ 1227 h 1278"/>
                <a:gd name="T56" fmla="*/ 165 w 1547"/>
                <a:gd name="T57" fmla="*/ 1197 h 1278"/>
                <a:gd name="T58" fmla="*/ 146 w 1547"/>
                <a:gd name="T59" fmla="*/ 1181 h 1278"/>
                <a:gd name="T60" fmla="*/ 130 w 1547"/>
                <a:gd name="T61" fmla="*/ 1164 h 1278"/>
                <a:gd name="T62" fmla="*/ 116 w 1547"/>
                <a:gd name="T63" fmla="*/ 1145 h 1278"/>
                <a:gd name="T64" fmla="*/ 106 w 1547"/>
                <a:gd name="T65" fmla="*/ 1126 h 1278"/>
                <a:gd name="T66" fmla="*/ 99 w 1547"/>
                <a:gd name="T67" fmla="*/ 1105 h 1278"/>
                <a:gd name="T68" fmla="*/ 95 w 1547"/>
                <a:gd name="T69" fmla="*/ 1085 h 1278"/>
                <a:gd name="T70" fmla="*/ 0 w 1547"/>
                <a:gd name="T71" fmla="*/ 246 h 1278"/>
                <a:gd name="T72" fmla="*/ 2 w 1547"/>
                <a:gd name="T73" fmla="*/ 226 h 1278"/>
                <a:gd name="T74" fmla="*/ 6 w 1547"/>
                <a:gd name="T75" fmla="*/ 204 h 1278"/>
                <a:gd name="T76" fmla="*/ 13 w 1547"/>
                <a:gd name="T77" fmla="*/ 185 h 1278"/>
                <a:gd name="T78" fmla="*/ 25 w 1547"/>
                <a:gd name="T79" fmla="*/ 166 h 1278"/>
                <a:gd name="T80" fmla="*/ 37 w 1547"/>
                <a:gd name="T81" fmla="*/ 148 h 1278"/>
                <a:gd name="T82" fmla="*/ 63 w 1547"/>
                <a:gd name="T83" fmla="*/ 123 h 1278"/>
                <a:gd name="T84" fmla="*/ 105 w 1547"/>
                <a:gd name="T85" fmla="*/ 92 h 1278"/>
                <a:gd name="T86" fmla="*/ 155 w 1547"/>
                <a:gd name="T87" fmla="*/ 68 h 1278"/>
                <a:gd name="T88" fmla="*/ 212 w 1547"/>
                <a:gd name="T89" fmla="*/ 49 h 1278"/>
                <a:gd name="T90" fmla="*/ 276 w 1547"/>
                <a:gd name="T91" fmla="*/ 38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7" h="1278">
                  <a:moveTo>
                    <a:pt x="310" y="35"/>
                  </a:moveTo>
                  <a:lnTo>
                    <a:pt x="1098" y="0"/>
                  </a:lnTo>
                  <a:lnTo>
                    <a:pt x="1131" y="0"/>
                  </a:lnTo>
                  <a:lnTo>
                    <a:pt x="1165" y="1"/>
                  </a:lnTo>
                  <a:lnTo>
                    <a:pt x="1198" y="5"/>
                  </a:lnTo>
                  <a:lnTo>
                    <a:pt x="1228" y="12"/>
                  </a:lnTo>
                  <a:lnTo>
                    <a:pt x="1259" y="19"/>
                  </a:lnTo>
                  <a:lnTo>
                    <a:pt x="1287" y="28"/>
                  </a:lnTo>
                  <a:lnTo>
                    <a:pt x="1314" y="38"/>
                  </a:lnTo>
                  <a:lnTo>
                    <a:pt x="1339" y="51"/>
                  </a:lnTo>
                  <a:lnTo>
                    <a:pt x="1362" y="65"/>
                  </a:lnTo>
                  <a:lnTo>
                    <a:pt x="1383" y="81"/>
                  </a:lnTo>
                  <a:lnTo>
                    <a:pt x="1393" y="88"/>
                  </a:lnTo>
                  <a:lnTo>
                    <a:pt x="1402" y="96"/>
                  </a:lnTo>
                  <a:lnTo>
                    <a:pt x="1411" y="105"/>
                  </a:lnTo>
                  <a:lnTo>
                    <a:pt x="1418" y="114"/>
                  </a:lnTo>
                  <a:lnTo>
                    <a:pt x="1425" y="123"/>
                  </a:lnTo>
                  <a:lnTo>
                    <a:pt x="1431" y="133"/>
                  </a:lnTo>
                  <a:lnTo>
                    <a:pt x="1436" y="142"/>
                  </a:lnTo>
                  <a:lnTo>
                    <a:pt x="1441" y="152"/>
                  </a:lnTo>
                  <a:lnTo>
                    <a:pt x="1445" y="162"/>
                  </a:lnTo>
                  <a:lnTo>
                    <a:pt x="1449" y="172"/>
                  </a:lnTo>
                  <a:lnTo>
                    <a:pt x="1451" y="183"/>
                  </a:lnTo>
                  <a:lnTo>
                    <a:pt x="1453" y="193"/>
                  </a:lnTo>
                  <a:lnTo>
                    <a:pt x="1547" y="1021"/>
                  </a:lnTo>
                  <a:lnTo>
                    <a:pt x="1547" y="1031"/>
                  </a:lnTo>
                  <a:lnTo>
                    <a:pt x="1547" y="1042"/>
                  </a:lnTo>
                  <a:lnTo>
                    <a:pt x="1546" y="1052"/>
                  </a:lnTo>
                  <a:lnTo>
                    <a:pt x="1544" y="1062"/>
                  </a:lnTo>
                  <a:lnTo>
                    <a:pt x="1542" y="1072"/>
                  </a:lnTo>
                  <a:lnTo>
                    <a:pt x="1538" y="1082"/>
                  </a:lnTo>
                  <a:lnTo>
                    <a:pt x="1534" y="1093"/>
                  </a:lnTo>
                  <a:lnTo>
                    <a:pt x="1529" y="1102"/>
                  </a:lnTo>
                  <a:lnTo>
                    <a:pt x="1524" y="1112"/>
                  </a:lnTo>
                  <a:lnTo>
                    <a:pt x="1518" y="1121"/>
                  </a:lnTo>
                  <a:lnTo>
                    <a:pt x="1510" y="1130"/>
                  </a:lnTo>
                  <a:lnTo>
                    <a:pt x="1502" y="1139"/>
                  </a:lnTo>
                  <a:lnTo>
                    <a:pt x="1486" y="1155"/>
                  </a:lnTo>
                  <a:lnTo>
                    <a:pt x="1465" y="1172"/>
                  </a:lnTo>
                  <a:lnTo>
                    <a:pt x="1444" y="1186"/>
                  </a:lnTo>
                  <a:lnTo>
                    <a:pt x="1420" y="1198"/>
                  </a:lnTo>
                  <a:lnTo>
                    <a:pt x="1393" y="1210"/>
                  </a:lnTo>
                  <a:lnTo>
                    <a:pt x="1365" y="1220"/>
                  </a:lnTo>
                  <a:lnTo>
                    <a:pt x="1335" y="1229"/>
                  </a:lnTo>
                  <a:lnTo>
                    <a:pt x="1305" y="1235"/>
                  </a:lnTo>
                  <a:lnTo>
                    <a:pt x="1272" y="1239"/>
                  </a:lnTo>
                  <a:lnTo>
                    <a:pt x="1238" y="1242"/>
                  </a:lnTo>
                  <a:lnTo>
                    <a:pt x="451" y="1276"/>
                  </a:lnTo>
                  <a:lnTo>
                    <a:pt x="416" y="1278"/>
                  </a:lnTo>
                  <a:lnTo>
                    <a:pt x="383" y="1275"/>
                  </a:lnTo>
                  <a:lnTo>
                    <a:pt x="351" y="1272"/>
                  </a:lnTo>
                  <a:lnTo>
                    <a:pt x="319" y="1266"/>
                  </a:lnTo>
                  <a:lnTo>
                    <a:pt x="290" y="1258"/>
                  </a:lnTo>
                  <a:lnTo>
                    <a:pt x="261" y="1249"/>
                  </a:lnTo>
                  <a:lnTo>
                    <a:pt x="234" y="1239"/>
                  </a:lnTo>
                  <a:lnTo>
                    <a:pt x="210" y="1227"/>
                  </a:lnTo>
                  <a:lnTo>
                    <a:pt x="185" y="1212"/>
                  </a:lnTo>
                  <a:lnTo>
                    <a:pt x="165" y="1197"/>
                  </a:lnTo>
                  <a:lnTo>
                    <a:pt x="155" y="1190"/>
                  </a:lnTo>
                  <a:lnTo>
                    <a:pt x="146" y="1181"/>
                  </a:lnTo>
                  <a:lnTo>
                    <a:pt x="138" y="1173"/>
                  </a:lnTo>
                  <a:lnTo>
                    <a:pt x="130" y="1164"/>
                  </a:lnTo>
                  <a:lnTo>
                    <a:pt x="123" y="1155"/>
                  </a:lnTo>
                  <a:lnTo>
                    <a:pt x="116" y="1145"/>
                  </a:lnTo>
                  <a:lnTo>
                    <a:pt x="111" y="1136"/>
                  </a:lnTo>
                  <a:lnTo>
                    <a:pt x="106" y="1126"/>
                  </a:lnTo>
                  <a:lnTo>
                    <a:pt x="102" y="1116"/>
                  </a:lnTo>
                  <a:lnTo>
                    <a:pt x="99" y="1105"/>
                  </a:lnTo>
                  <a:lnTo>
                    <a:pt x="96" y="1095"/>
                  </a:lnTo>
                  <a:lnTo>
                    <a:pt x="95" y="1085"/>
                  </a:lnTo>
                  <a:lnTo>
                    <a:pt x="2" y="256"/>
                  </a:lnTo>
                  <a:lnTo>
                    <a:pt x="0" y="246"/>
                  </a:lnTo>
                  <a:lnTo>
                    <a:pt x="0" y="236"/>
                  </a:lnTo>
                  <a:lnTo>
                    <a:pt x="2" y="226"/>
                  </a:lnTo>
                  <a:lnTo>
                    <a:pt x="3" y="214"/>
                  </a:lnTo>
                  <a:lnTo>
                    <a:pt x="6" y="204"/>
                  </a:lnTo>
                  <a:lnTo>
                    <a:pt x="9" y="195"/>
                  </a:lnTo>
                  <a:lnTo>
                    <a:pt x="13" y="185"/>
                  </a:lnTo>
                  <a:lnTo>
                    <a:pt x="18" y="175"/>
                  </a:lnTo>
                  <a:lnTo>
                    <a:pt x="25" y="166"/>
                  </a:lnTo>
                  <a:lnTo>
                    <a:pt x="31" y="157"/>
                  </a:lnTo>
                  <a:lnTo>
                    <a:pt x="37" y="148"/>
                  </a:lnTo>
                  <a:lnTo>
                    <a:pt x="45" y="139"/>
                  </a:lnTo>
                  <a:lnTo>
                    <a:pt x="63" y="123"/>
                  </a:lnTo>
                  <a:lnTo>
                    <a:pt x="82" y="106"/>
                  </a:lnTo>
                  <a:lnTo>
                    <a:pt x="105" y="92"/>
                  </a:lnTo>
                  <a:lnTo>
                    <a:pt x="129" y="79"/>
                  </a:lnTo>
                  <a:lnTo>
                    <a:pt x="155" y="68"/>
                  </a:lnTo>
                  <a:lnTo>
                    <a:pt x="183" y="58"/>
                  </a:lnTo>
                  <a:lnTo>
                    <a:pt x="212" y="49"/>
                  </a:lnTo>
                  <a:lnTo>
                    <a:pt x="244" y="42"/>
                  </a:lnTo>
                  <a:lnTo>
                    <a:pt x="276" y="38"/>
                  </a:lnTo>
                  <a:lnTo>
                    <a:pt x="310" y="3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2" name="Freeform 34"/>
            <p:cNvSpPr>
              <a:spLocks/>
            </p:cNvSpPr>
            <p:nvPr/>
          </p:nvSpPr>
          <p:spPr bwMode="auto">
            <a:xfrm>
              <a:off x="2049463" y="3063875"/>
              <a:ext cx="682625" cy="568325"/>
            </a:xfrm>
            <a:custGeom>
              <a:avLst/>
              <a:gdLst>
                <a:gd name="T0" fmla="*/ 984 w 1717"/>
                <a:gd name="T1" fmla="*/ 9 h 1431"/>
                <a:gd name="T2" fmla="*/ 1050 w 1717"/>
                <a:gd name="T3" fmla="*/ 1 h 1431"/>
                <a:gd name="T4" fmla="*/ 1117 w 1717"/>
                <a:gd name="T5" fmla="*/ 1 h 1431"/>
                <a:gd name="T6" fmla="*/ 1182 w 1717"/>
                <a:gd name="T7" fmla="*/ 9 h 1431"/>
                <a:gd name="T8" fmla="*/ 1243 w 1717"/>
                <a:gd name="T9" fmla="*/ 24 h 1431"/>
                <a:gd name="T10" fmla="*/ 1296 w 1717"/>
                <a:gd name="T11" fmla="*/ 46 h 1431"/>
                <a:gd name="T12" fmla="*/ 1342 w 1717"/>
                <a:gd name="T13" fmla="*/ 74 h 1431"/>
                <a:gd name="T14" fmla="*/ 1361 w 1717"/>
                <a:gd name="T15" fmla="*/ 89 h 1431"/>
                <a:gd name="T16" fmla="*/ 1378 w 1717"/>
                <a:gd name="T17" fmla="*/ 107 h 1431"/>
                <a:gd name="T18" fmla="*/ 1391 w 1717"/>
                <a:gd name="T19" fmla="*/ 126 h 1431"/>
                <a:gd name="T20" fmla="*/ 1400 w 1717"/>
                <a:gd name="T21" fmla="*/ 146 h 1431"/>
                <a:gd name="T22" fmla="*/ 1712 w 1717"/>
                <a:gd name="T23" fmla="*/ 1027 h 1431"/>
                <a:gd name="T24" fmla="*/ 1716 w 1717"/>
                <a:gd name="T25" fmla="*/ 1049 h 1431"/>
                <a:gd name="T26" fmla="*/ 1717 w 1717"/>
                <a:gd name="T27" fmla="*/ 1069 h 1431"/>
                <a:gd name="T28" fmla="*/ 1717 w 1717"/>
                <a:gd name="T29" fmla="*/ 1090 h 1431"/>
                <a:gd name="T30" fmla="*/ 1713 w 1717"/>
                <a:gd name="T31" fmla="*/ 1110 h 1431"/>
                <a:gd name="T32" fmla="*/ 1706 w 1717"/>
                <a:gd name="T33" fmla="*/ 1129 h 1431"/>
                <a:gd name="T34" fmla="*/ 1697 w 1717"/>
                <a:gd name="T35" fmla="*/ 1148 h 1431"/>
                <a:gd name="T36" fmla="*/ 1685 w 1717"/>
                <a:gd name="T37" fmla="*/ 1167 h 1431"/>
                <a:gd name="T38" fmla="*/ 1664 w 1717"/>
                <a:gd name="T39" fmla="*/ 1193 h 1431"/>
                <a:gd name="T40" fmla="*/ 1624 w 1717"/>
                <a:gd name="T41" fmla="*/ 1223 h 1431"/>
                <a:gd name="T42" fmla="*/ 1577 w 1717"/>
                <a:gd name="T43" fmla="*/ 1249 h 1431"/>
                <a:gd name="T44" fmla="*/ 1519 w 1717"/>
                <a:gd name="T45" fmla="*/ 1269 h 1431"/>
                <a:gd name="T46" fmla="*/ 733 w 1717"/>
                <a:gd name="T47" fmla="*/ 1421 h 1431"/>
                <a:gd name="T48" fmla="*/ 666 w 1717"/>
                <a:gd name="T49" fmla="*/ 1430 h 1431"/>
                <a:gd name="T50" fmla="*/ 600 w 1717"/>
                <a:gd name="T51" fmla="*/ 1430 h 1431"/>
                <a:gd name="T52" fmla="*/ 535 w 1717"/>
                <a:gd name="T53" fmla="*/ 1422 h 1431"/>
                <a:gd name="T54" fmla="*/ 474 w 1717"/>
                <a:gd name="T55" fmla="*/ 1407 h 1431"/>
                <a:gd name="T56" fmla="*/ 420 w 1717"/>
                <a:gd name="T57" fmla="*/ 1385 h 1431"/>
                <a:gd name="T58" fmla="*/ 396 w 1717"/>
                <a:gd name="T59" fmla="*/ 1373 h 1431"/>
                <a:gd name="T60" fmla="*/ 374 w 1717"/>
                <a:gd name="T61" fmla="*/ 1357 h 1431"/>
                <a:gd name="T62" fmla="*/ 355 w 1717"/>
                <a:gd name="T63" fmla="*/ 1341 h 1431"/>
                <a:gd name="T64" fmla="*/ 339 w 1717"/>
                <a:gd name="T65" fmla="*/ 1324 h 1431"/>
                <a:gd name="T66" fmla="*/ 326 w 1717"/>
                <a:gd name="T67" fmla="*/ 1305 h 1431"/>
                <a:gd name="T68" fmla="*/ 317 w 1717"/>
                <a:gd name="T69" fmla="*/ 1285 h 1431"/>
                <a:gd name="T70" fmla="*/ 6 w 1717"/>
                <a:gd name="T71" fmla="*/ 403 h 1431"/>
                <a:gd name="T72" fmla="*/ 1 w 1717"/>
                <a:gd name="T73" fmla="*/ 382 h 1431"/>
                <a:gd name="T74" fmla="*/ 0 w 1717"/>
                <a:gd name="T75" fmla="*/ 362 h 1431"/>
                <a:gd name="T76" fmla="*/ 1 w 1717"/>
                <a:gd name="T77" fmla="*/ 341 h 1431"/>
                <a:gd name="T78" fmla="*/ 5 w 1717"/>
                <a:gd name="T79" fmla="*/ 321 h 1431"/>
                <a:gd name="T80" fmla="*/ 11 w 1717"/>
                <a:gd name="T81" fmla="*/ 301 h 1431"/>
                <a:gd name="T82" fmla="*/ 20 w 1717"/>
                <a:gd name="T83" fmla="*/ 281 h 1431"/>
                <a:gd name="T84" fmla="*/ 32 w 1717"/>
                <a:gd name="T85" fmla="*/ 264 h 1431"/>
                <a:gd name="T86" fmla="*/ 54 w 1717"/>
                <a:gd name="T87" fmla="*/ 238 h 1431"/>
                <a:gd name="T88" fmla="*/ 93 w 1717"/>
                <a:gd name="T89" fmla="*/ 206 h 1431"/>
                <a:gd name="T90" fmla="*/ 140 w 1717"/>
                <a:gd name="T91" fmla="*/ 181 h 1431"/>
                <a:gd name="T92" fmla="*/ 197 w 1717"/>
                <a:gd name="T93" fmla="*/ 162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7" h="1431">
                  <a:moveTo>
                    <a:pt x="229" y="154"/>
                  </a:moveTo>
                  <a:lnTo>
                    <a:pt x="984" y="9"/>
                  </a:lnTo>
                  <a:lnTo>
                    <a:pt x="1017" y="4"/>
                  </a:lnTo>
                  <a:lnTo>
                    <a:pt x="1050" y="1"/>
                  </a:lnTo>
                  <a:lnTo>
                    <a:pt x="1083" y="0"/>
                  </a:lnTo>
                  <a:lnTo>
                    <a:pt x="1117" y="1"/>
                  </a:lnTo>
                  <a:lnTo>
                    <a:pt x="1150" y="4"/>
                  </a:lnTo>
                  <a:lnTo>
                    <a:pt x="1182" y="9"/>
                  </a:lnTo>
                  <a:lnTo>
                    <a:pt x="1212" y="15"/>
                  </a:lnTo>
                  <a:lnTo>
                    <a:pt x="1243" y="24"/>
                  </a:lnTo>
                  <a:lnTo>
                    <a:pt x="1271" y="33"/>
                  </a:lnTo>
                  <a:lnTo>
                    <a:pt x="1296" y="46"/>
                  </a:lnTo>
                  <a:lnTo>
                    <a:pt x="1321" y="58"/>
                  </a:lnTo>
                  <a:lnTo>
                    <a:pt x="1342" y="74"/>
                  </a:lnTo>
                  <a:lnTo>
                    <a:pt x="1352" y="81"/>
                  </a:lnTo>
                  <a:lnTo>
                    <a:pt x="1361" y="89"/>
                  </a:lnTo>
                  <a:lnTo>
                    <a:pt x="1370" y="98"/>
                  </a:lnTo>
                  <a:lnTo>
                    <a:pt x="1378" y="107"/>
                  </a:lnTo>
                  <a:lnTo>
                    <a:pt x="1384" y="117"/>
                  </a:lnTo>
                  <a:lnTo>
                    <a:pt x="1391" y="126"/>
                  </a:lnTo>
                  <a:lnTo>
                    <a:pt x="1396" y="136"/>
                  </a:lnTo>
                  <a:lnTo>
                    <a:pt x="1400" y="146"/>
                  </a:lnTo>
                  <a:lnTo>
                    <a:pt x="1708" y="1017"/>
                  </a:lnTo>
                  <a:lnTo>
                    <a:pt x="1712" y="1027"/>
                  </a:lnTo>
                  <a:lnTo>
                    <a:pt x="1715" y="1037"/>
                  </a:lnTo>
                  <a:lnTo>
                    <a:pt x="1716" y="1049"/>
                  </a:lnTo>
                  <a:lnTo>
                    <a:pt x="1717" y="1059"/>
                  </a:lnTo>
                  <a:lnTo>
                    <a:pt x="1717" y="1069"/>
                  </a:lnTo>
                  <a:lnTo>
                    <a:pt x="1717" y="1079"/>
                  </a:lnTo>
                  <a:lnTo>
                    <a:pt x="1717" y="1090"/>
                  </a:lnTo>
                  <a:lnTo>
                    <a:pt x="1715" y="1100"/>
                  </a:lnTo>
                  <a:lnTo>
                    <a:pt x="1713" y="1110"/>
                  </a:lnTo>
                  <a:lnTo>
                    <a:pt x="1709" y="1120"/>
                  </a:lnTo>
                  <a:lnTo>
                    <a:pt x="1706" y="1129"/>
                  </a:lnTo>
                  <a:lnTo>
                    <a:pt x="1702" y="1139"/>
                  </a:lnTo>
                  <a:lnTo>
                    <a:pt x="1697" y="1148"/>
                  </a:lnTo>
                  <a:lnTo>
                    <a:pt x="1692" y="1158"/>
                  </a:lnTo>
                  <a:lnTo>
                    <a:pt x="1685" y="1167"/>
                  </a:lnTo>
                  <a:lnTo>
                    <a:pt x="1679" y="1176"/>
                  </a:lnTo>
                  <a:lnTo>
                    <a:pt x="1664" y="1193"/>
                  </a:lnTo>
                  <a:lnTo>
                    <a:pt x="1644" y="1209"/>
                  </a:lnTo>
                  <a:lnTo>
                    <a:pt x="1624" y="1223"/>
                  </a:lnTo>
                  <a:lnTo>
                    <a:pt x="1602" y="1237"/>
                  </a:lnTo>
                  <a:lnTo>
                    <a:pt x="1577" y="1249"/>
                  </a:lnTo>
                  <a:lnTo>
                    <a:pt x="1549" y="1260"/>
                  </a:lnTo>
                  <a:lnTo>
                    <a:pt x="1519" y="1269"/>
                  </a:lnTo>
                  <a:lnTo>
                    <a:pt x="1488" y="1277"/>
                  </a:lnTo>
                  <a:lnTo>
                    <a:pt x="733" y="1421"/>
                  </a:lnTo>
                  <a:lnTo>
                    <a:pt x="700" y="1426"/>
                  </a:lnTo>
                  <a:lnTo>
                    <a:pt x="666" y="1430"/>
                  </a:lnTo>
                  <a:lnTo>
                    <a:pt x="633" y="1431"/>
                  </a:lnTo>
                  <a:lnTo>
                    <a:pt x="600" y="1430"/>
                  </a:lnTo>
                  <a:lnTo>
                    <a:pt x="567" y="1427"/>
                  </a:lnTo>
                  <a:lnTo>
                    <a:pt x="535" y="1422"/>
                  </a:lnTo>
                  <a:lnTo>
                    <a:pt x="505" y="1416"/>
                  </a:lnTo>
                  <a:lnTo>
                    <a:pt x="474" y="1407"/>
                  </a:lnTo>
                  <a:lnTo>
                    <a:pt x="446" y="1397"/>
                  </a:lnTo>
                  <a:lnTo>
                    <a:pt x="420" y="1385"/>
                  </a:lnTo>
                  <a:lnTo>
                    <a:pt x="408" y="1379"/>
                  </a:lnTo>
                  <a:lnTo>
                    <a:pt x="396" y="1373"/>
                  </a:lnTo>
                  <a:lnTo>
                    <a:pt x="385" y="1365"/>
                  </a:lnTo>
                  <a:lnTo>
                    <a:pt x="374" y="1357"/>
                  </a:lnTo>
                  <a:lnTo>
                    <a:pt x="364" y="1350"/>
                  </a:lnTo>
                  <a:lnTo>
                    <a:pt x="355" y="1341"/>
                  </a:lnTo>
                  <a:lnTo>
                    <a:pt x="346" y="1333"/>
                  </a:lnTo>
                  <a:lnTo>
                    <a:pt x="339" y="1324"/>
                  </a:lnTo>
                  <a:lnTo>
                    <a:pt x="332" y="1314"/>
                  </a:lnTo>
                  <a:lnTo>
                    <a:pt x="326" y="1305"/>
                  </a:lnTo>
                  <a:lnTo>
                    <a:pt x="321" y="1295"/>
                  </a:lnTo>
                  <a:lnTo>
                    <a:pt x="317" y="1285"/>
                  </a:lnTo>
                  <a:lnTo>
                    <a:pt x="9" y="414"/>
                  </a:lnTo>
                  <a:lnTo>
                    <a:pt x="6" y="403"/>
                  </a:lnTo>
                  <a:lnTo>
                    <a:pt x="2" y="392"/>
                  </a:lnTo>
                  <a:lnTo>
                    <a:pt x="1" y="382"/>
                  </a:lnTo>
                  <a:lnTo>
                    <a:pt x="0" y="372"/>
                  </a:lnTo>
                  <a:lnTo>
                    <a:pt x="0" y="362"/>
                  </a:lnTo>
                  <a:lnTo>
                    <a:pt x="0" y="352"/>
                  </a:lnTo>
                  <a:lnTo>
                    <a:pt x="1" y="341"/>
                  </a:lnTo>
                  <a:lnTo>
                    <a:pt x="2" y="331"/>
                  </a:lnTo>
                  <a:lnTo>
                    <a:pt x="5" y="321"/>
                  </a:lnTo>
                  <a:lnTo>
                    <a:pt x="7" y="311"/>
                  </a:lnTo>
                  <a:lnTo>
                    <a:pt x="11" y="301"/>
                  </a:lnTo>
                  <a:lnTo>
                    <a:pt x="15" y="292"/>
                  </a:lnTo>
                  <a:lnTo>
                    <a:pt x="20" y="281"/>
                  </a:lnTo>
                  <a:lnTo>
                    <a:pt x="25" y="272"/>
                  </a:lnTo>
                  <a:lnTo>
                    <a:pt x="32" y="264"/>
                  </a:lnTo>
                  <a:lnTo>
                    <a:pt x="38" y="255"/>
                  </a:lnTo>
                  <a:lnTo>
                    <a:pt x="54" y="238"/>
                  </a:lnTo>
                  <a:lnTo>
                    <a:pt x="72" y="222"/>
                  </a:lnTo>
                  <a:lnTo>
                    <a:pt x="93" y="206"/>
                  </a:lnTo>
                  <a:lnTo>
                    <a:pt x="116" y="193"/>
                  </a:lnTo>
                  <a:lnTo>
                    <a:pt x="140" y="181"/>
                  </a:lnTo>
                  <a:lnTo>
                    <a:pt x="168" y="171"/>
                  </a:lnTo>
                  <a:lnTo>
                    <a:pt x="197" y="162"/>
                  </a:lnTo>
                  <a:lnTo>
                    <a:pt x="229" y="15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3" name="Freeform 35"/>
            <p:cNvSpPr>
              <a:spLocks/>
            </p:cNvSpPr>
            <p:nvPr/>
          </p:nvSpPr>
          <p:spPr bwMode="auto">
            <a:xfrm>
              <a:off x="2627313" y="2809875"/>
              <a:ext cx="679450" cy="590550"/>
            </a:xfrm>
            <a:custGeom>
              <a:avLst/>
              <a:gdLst>
                <a:gd name="T0" fmla="*/ 774 w 1711"/>
                <a:gd name="T1" fmla="*/ 42 h 1488"/>
                <a:gd name="T2" fmla="*/ 835 w 1711"/>
                <a:gd name="T3" fmla="*/ 22 h 1488"/>
                <a:gd name="T4" fmla="*/ 902 w 1711"/>
                <a:gd name="T5" fmla="*/ 8 h 1488"/>
                <a:gd name="T6" fmla="*/ 972 w 1711"/>
                <a:gd name="T7" fmla="*/ 1 h 1488"/>
                <a:gd name="T8" fmla="*/ 1042 w 1711"/>
                <a:gd name="T9" fmla="*/ 3 h 1488"/>
                <a:gd name="T10" fmla="*/ 1107 w 1711"/>
                <a:gd name="T11" fmla="*/ 12 h 1488"/>
                <a:gd name="T12" fmla="*/ 1136 w 1711"/>
                <a:gd name="T13" fmla="*/ 19 h 1488"/>
                <a:gd name="T14" fmla="*/ 1163 w 1711"/>
                <a:gd name="T15" fmla="*/ 29 h 1488"/>
                <a:gd name="T16" fmla="*/ 1187 w 1711"/>
                <a:gd name="T17" fmla="*/ 42 h 1488"/>
                <a:gd name="T18" fmla="*/ 1209 w 1711"/>
                <a:gd name="T19" fmla="*/ 56 h 1488"/>
                <a:gd name="T20" fmla="*/ 1225 w 1711"/>
                <a:gd name="T21" fmla="*/ 73 h 1488"/>
                <a:gd name="T22" fmla="*/ 1238 w 1711"/>
                <a:gd name="T23" fmla="*/ 92 h 1488"/>
                <a:gd name="T24" fmla="*/ 1682 w 1711"/>
                <a:gd name="T25" fmla="*/ 973 h 1488"/>
                <a:gd name="T26" fmla="*/ 1698 w 1711"/>
                <a:gd name="T27" fmla="*/ 1013 h 1488"/>
                <a:gd name="T28" fmla="*/ 1709 w 1711"/>
                <a:gd name="T29" fmla="*/ 1054 h 1488"/>
                <a:gd name="T30" fmla="*/ 1711 w 1711"/>
                <a:gd name="T31" fmla="*/ 1094 h 1488"/>
                <a:gd name="T32" fmla="*/ 1707 w 1711"/>
                <a:gd name="T33" fmla="*/ 1122 h 1488"/>
                <a:gd name="T34" fmla="*/ 1702 w 1711"/>
                <a:gd name="T35" fmla="*/ 1141 h 1488"/>
                <a:gd name="T36" fmla="*/ 1693 w 1711"/>
                <a:gd name="T37" fmla="*/ 1159 h 1488"/>
                <a:gd name="T38" fmla="*/ 1683 w 1711"/>
                <a:gd name="T39" fmla="*/ 1175 h 1488"/>
                <a:gd name="T40" fmla="*/ 1669 w 1711"/>
                <a:gd name="T41" fmla="*/ 1192 h 1488"/>
                <a:gd name="T42" fmla="*/ 1651 w 1711"/>
                <a:gd name="T43" fmla="*/ 1207 h 1488"/>
                <a:gd name="T44" fmla="*/ 1631 w 1711"/>
                <a:gd name="T45" fmla="*/ 1221 h 1488"/>
                <a:gd name="T46" fmla="*/ 1605 w 1711"/>
                <a:gd name="T47" fmla="*/ 1235 h 1488"/>
                <a:gd name="T48" fmla="*/ 1113 w 1711"/>
                <a:gd name="T49" fmla="*/ 1447 h 1488"/>
                <a:gd name="T50" fmla="*/ 1053 w 1711"/>
                <a:gd name="T51" fmla="*/ 1469 h 1488"/>
                <a:gd name="T52" fmla="*/ 988 w 1711"/>
                <a:gd name="T53" fmla="*/ 1481 h 1488"/>
                <a:gd name="T54" fmla="*/ 921 w 1711"/>
                <a:gd name="T55" fmla="*/ 1488 h 1488"/>
                <a:gd name="T56" fmla="*/ 854 w 1711"/>
                <a:gd name="T57" fmla="*/ 1485 h 1488"/>
                <a:gd name="T58" fmla="*/ 791 w 1711"/>
                <a:gd name="T59" fmla="*/ 1475 h 1488"/>
                <a:gd name="T60" fmla="*/ 735 w 1711"/>
                <a:gd name="T61" fmla="*/ 1457 h 1488"/>
                <a:gd name="T62" fmla="*/ 709 w 1711"/>
                <a:gd name="T63" fmla="*/ 1446 h 1488"/>
                <a:gd name="T64" fmla="*/ 686 w 1711"/>
                <a:gd name="T65" fmla="*/ 1432 h 1488"/>
                <a:gd name="T66" fmla="*/ 666 w 1711"/>
                <a:gd name="T67" fmla="*/ 1415 h 1488"/>
                <a:gd name="T68" fmla="*/ 649 w 1711"/>
                <a:gd name="T69" fmla="*/ 1397 h 1488"/>
                <a:gd name="T70" fmla="*/ 35 w 1711"/>
                <a:gd name="T71" fmla="*/ 597 h 1488"/>
                <a:gd name="T72" fmla="*/ 14 w 1711"/>
                <a:gd name="T73" fmla="*/ 556 h 1488"/>
                <a:gd name="T74" fmla="*/ 3 w 1711"/>
                <a:gd name="T75" fmla="*/ 516 h 1488"/>
                <a:gd name="T76" fmla="*/ 0 w 1711"/>
                <a:gd name="T77" fmla="*/ 487 h 1488"/>
                <a:gd name="T78" fmla="*/ 1 w 1711"/>
                <a:gd name="T79" fmla="*/ 467 h 1488"/>
                <a:gd name="T80" fmla="*/ 5 w 1711"/>
                <a:gd name="T81" fmla="*/ 447 h 1488"/>
                <a:gd name="T82" fmla="*/ 13 w 1711"/>
                <a:gd name="T83" fmla="*/ 428 h 1488"/>
                <a:gd name="T84" fmla="*/ 22 w 1711"/>
                <a:gd name="T85" fmla="*/ 411 h 1488"/>
                <a:gd name="T86" fmla="*/ 35 w 1711"/>
                <a:gd name="T87" fmla="*/ 394 h 1488"/>
                <a:gd name="T88" fmla="*/ 50 w 1711"/>
                <a:gd name="T89" fmla="*/ 377 h 1488"/>
                <a:gd name="T90" fmla="*/ 69 w 1711"/>
                <a:gd name="T91" fmla="*/ 361 h 1488"/>
                <a:gd name="T92" fmla="*/ 91 w 1711"/>
                <a:gd name="T93" fmla="*/ 347 h 1488"/>
                <a:gd name="T94" fmla="*/ 115 w 1711"/>
                <a:gd name="T95" fmla="*/ 333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1" h="1488">
                  <a:moveTo>
                    <a:pt x="129" y="326"/>
                  </a:moveTo>
                  <a:lnTo>
                    <a:pt x="774" y="42"/>
                  </a:lnTo>
                  <a:lnTo>
                    <a:pt x="803" y="31"/>
                  </a:lnTo>
                  <a:lnTo>
                    <a:pt x="835" y="22"/>
                  </a:lnTo>
                  <a:lnTo>
                    <a:pt x="868" y="13"/>
                  </a:lnTo>
                  <a:lnTo>
                    <a:pt x="902" y="8"/>
                  </a:lnTo>
                  <a:lnTo>
                    <a:pt x="937" y="3"/>
                  </a:lnTo>
                  <a:lnTo>
                    <a:pt x="972" y="1"/>
                  </a:lnTo>
                  <a:lnTo>
                    <a:pt x="1007" y="0"/>
                  </a:lnTo>
                  <a:lnTo>
                    <a:pt x="1042" y="3"/>
                  </a:lnTo>
                  <a:lnTo>
                    <a:pt x="1075" y="5"/>
                  </a:lnTo>
                  <a:lnTo>
                    <a:pt x="1107" y="12"/>
                  </a:lnTo>
                  <a:lnTo>
                    <a:pt x="1122" y="15"/>
                  </a:lnTo>
                  <a:lnTo>
                    <a:pt x="1136" y="19"/>
                  </a:lnTo>
                  <a:lnTo>
                    <a:pt x="1150" y="24"/>
                  </a:lnTo>
                  <a:lnTo>
                    <a:pt x="1163" y="29"/>
                  </a:lnTo>
                  <a:lnTo>
                    <a:pt x="1176" y="36"/>
                  </a:lnTo>
                  <a:lnTo>
                    <a:pt x="1187" y="42"/>
                  </a:lnTo>
                  <a:lnTo>
                    <a:pt x="1199" y="49"/>
                  </a:lnTo>
                  <a:lnTo>
                    <a:pt x="1209" y="56"/>
                  </a:lnTo>
                  <a:lnTo>
                    <a:pt x="1218" y="65"/>
                  </a:lnTo>
                  <a:lnTo>
                    <a:pt x="1225" y="73"/>
                  </a:lnTo>
                  <a:lnTo>
                    <a:pt x="1232" y="83"/>
                  </a:lnTo>
                  <a:lnTo>
                    <a:pt x="1238" y="92"/>
                  </a:lnTo>
                  <a:lnTo>
                    <a:pt x="1673" y="952"/>
                  </a:lnTo>
                  <a:lnTo>
                    <a:pt x="1682" y="973"/>
                  </a:lnTo>
                  <a:lnTo>
                    <a:pt x="1691" y="993"/>
                  </a:lnTo>
                  <a:lnTo>
                    <a:pt x="1698" y="1013"/>
                  </a:lnTo>
                  <a:lnTo>
                    <a:pt x="1704" y="1034"/>
                  </a:lnTo>
                  <a:lnTo>
                    <a:pt x="1709" y="1054"/>
                  </a:lnTo>
                  <a:lnTo>
                    <a:pt x="1711" y="1075"/>
                  </a:lnTo>
                  <a:lnTo>
                    <a:pt x="1711" y="1094"/>
                  </a:lnTo>
                  <a:lnTo>
                    <a:pt x="1710" y="1113"/>
                  </a:lnTo>
                  <a:lnTo>
                    <a:pt x="1707" y="1122"/>
                  </a:lnTo>
                  <a:lnTo>
                    <a:pt x="1705" y="1132"/>
                  </a:lnTo>
                  <a:lnTo>
                    <a:pt x="1702" y="1141"/>
                  </a:lnTo>
                  <a:lnTo>
                    <a:pt x="1698" y="1150"/>
                  </a:lnTo>
                  <a:lnTo>
                    <a:pt x="1693" y="1159"/>
                  </a:lnTo>
                  <a:lnTo>
                    <a:pt x="1688" y="1168"/>
                  </a:lnTo>
                  <a:lnTo>
                    <a:pt x="1683" y="1175"/>
                  </a:lnTo>
                  <a:lnTo>
                    <a:pt x="1675" y="1184"/>
                  </a:lnTo>
                  <a:lnTo>
                    <a:pt x="1669" y="1192"/>
                  </a:lnTo>
                  <a:lnTo>
                    <a:pt x="1660" y="1200"/>
                  </a:lnTo>
                  <a:lnTo>
                    <a:pt x="1651" y="1207"/>
                  </a:lnTo>
                  <a:lnTo>
                    <a:pt x="1641" y="1215"/>
                  </a:lnTo>
                  <a:lnTo>
                    <a:pt x="1631" y="1221"/>
                  </a:lnTo>
                  <a:lnTo>
                    <a:pt x="1618" y="1229"/>
                  </a:lnTo>
                  <a:lnTo>
                    <a:pt x="1605" y="1235"/>
                  </a:lnTo>
                  <a:lnTo>
                    <a:pt x="1593" y="1242"/>
                  </a:lnTo>
                  <a:lnTo>
                    <a:pt x="1113" y="1447"/>
                  </a:lnTo>
                  <a:lnTo>
                    <a:pt x="1084" y="1458"/>
                  </a:lnTo>
                  <a:lnTo>
                    <a:pt x="1053" y="1469"/>
                  </a:lnTo>
                  <a:lnTo>
                    <a:pt x="1021" y="1476"/>
                  </a:lnTo>
                  <a:lnTo>
                    <a:pt x="988" y="1481"/>
                  </a:lnTo>
                  <a:lnTo>
                    <a:pt x="955" y="1485"/>
                  </a:lnTo>
                  <a:lnTo>
                    <a:pt x="921" y="1488"/>
                  </a:lnTo>
                  <a:lnTo>
                    <a:pt x="888" y="1488"/>
                  </a:lnTo>
                  <a:lnTo>
                    <a:pt x="854" y="1485"/>
                  </a:lnTo>
                  <a:lnTo>
                    <a:pt x="823" y="1481"/>
                  </a:lnTo>
                  <a:lnTo>
                    <a:pt x="791" y="1475"/>
                  </a:lnTo>
                  <a:lnTo>
                    <a:pt x="761" y="1467"/>
                  </a:lnTo>
                  <a:lnTo>
                    <a:pt x="735" y="1457"/>
                  </a:lnTo>
                  <a:lnTo>
                    <a:pt x="722" y="1452"/>
                  </a:lnTo>
                  <a:lnTo>
                    <a:pt x="709" y="1446"/>
                  </a:lnTo>
                  <a:lnTo>
                    <a:pt x="698" y="1439"/>
                  </a:lnTo>
                  <a:lnTo>
                    <a:pt x="686" y="1432"/>
                  </a:lnTo>
                  <a:lnTo>
                    <a:pt x="676" y="1424"/>
                  </a:lnTo>
                  <a:lnTo>
                    <a:pt x="666" y="1415"/>
                  </a:lnTo>
                  <a:lnTo>
                    <a:pt x="658" y="1407"/>
                  </a:lnTo>
                  <a:lnTo>
                    <a:pt x="649" y="1397"/>
                  </a:lnTo>
                  <a:lnTo>
                    <a:pt x="49" y="616"/>
                  </a:lnTo>
                  <a:lnTo>
                    <a:pt x="35" y="597"/>
                  </a:lnTo>
                  <a:lnTo>
                    <a:pt x="23" y="576"/>
                  </a:lnTo>
                  <a:lnTo>
                    <a:pt x="14" y="556"/>
                  </a:lnTo>
                  <a:lnTo>
                    <a:pt x="7" y="537"/>
                  </a:lnTo>
                  <a:lnTo>
                    <a:pt x="3" y="516"/>
                  </a:lnTo>
                  <a:lnTo>
                    <a:pt x="0" y="496"/>
                  </a:lnTo>
                  <a:lnTo>
                    <a:pt x="0" y="487"/>
                  </a:lnTo>
                  <a:lnTo>
                    <a:pt x="0" y="477"/>
                  </a:lnTo>
                  <a:lnTo>
                    <a:pt x="1" y="467"/>
                  </a:lnTo>
                  <a:lnTo>
                    <a:pt x="3" y="458"/>
                  </a:lnTo>
                  <a:lnTo>
                    <a:pt x="5" y="447"/>
                  </a:lnTo>
                  <a:lnTo>
                    <a:pt x="9" y="439"/>
                  </a:lnTo>
                  <a:lnTo>
                    <a:pt x="13" y="428"/>
                  </a:lnTo>
                  <a:lnTo>
                    <a:pt x="17" y="419"/>
                  </a:lnTo>
                  <a:lnTo>
                    <a:pt x="22" y="411"/>
                  </a:lnTo>
                  <a:lnTo>
                    <a:pt x="28" y="402"/>
                  </a:lnTo>
                  <a:lnTo>
                    <a:pt x="35" y="394"/>
                  </a:lnTo>
                  <a:lnTo>
                    <a:pt x="42" y="385"/>
                  </a:lnTo>
                  <a:lnTo>
                    <a:pt x="50" y="377"/>
                  </a:lnTo>
                  <a:lnTo>
                    <a:pt x="59" y="368"/>
                  </a:lnTo>
                  <a:lnTo>
                    <a:pt x="69" y="361"/>
                  </a:lnTo>
                  <a:lnTo>
                    <a:pt x="79" y="353"/>
                  </a:lnTo>
                  <a:lnTo>
                    <a:pt x="91" y="347"/>
                  </a:lnTo>
                  <a:lnTo>
                    <a:pt x="102" y="339"/>
                  </a:lnTo>
                  <a:lnTo>
                    <a:pt x="115" y="333"/>
                  </a:lnTo>
                  <a:lnTo>
                    <a:pt x="129" y="3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4" name="Freeform 36"/>
            <p:cNvSpPr>
              <a:spLocks/>
            </p:cNvSpPr>
            <p:nvPr/>
          </p:nvSpPr>
          <p:spPr bwMode="auto">
            <a:xfrm>
              <a:off x="5311775" y="2668588"/>
              <a:ext cx="749300" cy="547687"/>
            </a:xfrm>
            <a:custGeom>
              <a:avLst/>
              <a:gdLst>
                <a:gd name="T0" fmla="*/ 1151 w 1890"/>
                <a:gd name="T1" fmla="*/ 50 h 1379"/>
                <a:gd name="T2" fmla="*/ 1094 w 1890"/>
                <a:gd name="T3" fmla="*/ 25 h 1379"/>
                <a:gd name="T4" fmla="*/ 1031 w 1890"/>
                <a:gd name="T5" fmla="*/ 10 h 1379"/>
                <a:gd name="T6" fmla="*/ 965 w 1890"/>
                <a:gd name="T7" fmla="*/ 1 h 1379"/>
                <a:gd name="T8" fmla="*/ 899 w 1890"/>
                <a:gd name="T9" fmla="*/ 1 h 1379"/>
                <a:gd name="T10" fmla="*/ 835 w 1890"/>
                <a:gd name="T11" fmla="*/ 9 h 1379"/>
                <a:gd name="T12" fmla="*/ 776 w 1890"/>
                <a:gd name="T13" fmla="*/ 24 h 1379"/>
                <a:gd name="T14" fmla="*/ 750 w 1890"/>
                <a:gd name="T15" fmla="*/ 36 h 1379"/>
                <a:gd name="T16" fmla="*/ 725 w 1890"/>
                <a:gd name="T17" fmla="*/ 48 h 1379"/>
                <a:gd name="T18" fmla="*/ 703 w 1890"/>
                <a:gd name="T19" fmla="*/ 64 h 1379"/>
                <a:gd name="T20" fmla="*/ 683 w 1890"/>
                <a:gd name="T21" fmla="*/ 80 h 1379"/>
                <a:gd name="T22" fmla="*/ 40 w 1890"/>
                <a:gd name="T23" fmla="*/ 744 h 1379"/>
                <a:gd name="T24" fmla="*/ 15 w 1890"/>
                <a:gd name="T25" fmla="*/ 781 h 1379"/>
                <a:gd name="T26" fmla="*/ 5 w 1890"/>
                <a:gd name="T27" fmla="*/ 809 h 1379"/>
                <a:gd name="T28" fmla="*/ 0 w 1890"/>
                <a:gd name="T29" fmla="*/ 828 h 1379"/>
                <a:gd name="T30" fmla="*/ 0 w 1890"/>
                <a:gd name="T31" fmla="*/ 856 h 1379"/>
                <a:gd name="T32" fmla="*/ 6 w 1890"/>
                <a:gd name="T33" fmla="*/ 893 h 1379"/>
                <a:gd name="T34" fmla="*/ 24 w 1890"/>
                <a:gd name="T35" fmla="*/ 930 h 1379"/>
                <a:gd name="T36" fmla="*/ 50 w 1890"/>
                <a:gd name="T37" fmla="*/ 966 h 1379"/>
                <a:gd name="T38" fmla="*/ 85 w 1890"/>
                <a:gd name="T39" fmla="*/ 1001 h 1379"/>
                <a:gd name="T40" fmla="*/ 513 w 1890"/>
                <a:gd name="T41" fmla="*/ 1327 h 1379"/>
                <a:gd name="T42" fmla="*/ 536 w 1890"/>
                <a:gd name="T43" fmla="*/ 1342 h 1379"/>
                <a:gd name="T44" fmla="*/ 562 w 1890"/>
                <a:gd name="T45" fmla="*/ 1355 h 1379"/>
                <a:gd name="T46" fmla="*/ 589 w 1890"/>
                <a:gd name="T47" fmla="*/ 1365 h 1379"/>
                <a:gd name="T48" fmla="*/ 618 w 1890"/>
                <a:gd name="T49" fmla="*/ 1371 h 1379"/>
                <a:gd name="T50" fmla="*/ 682 w 1890"/>
                <a:gd name="T51" fmla="*/ 1379 h 1379"/>
                <a:gd name="T52" fmla="*/ 747 w 1890"/>
                <a:gd name="T53" fmla="*/ 1378 h 1379"/>
                <a:gd name="T54" fmla="*/ 812 w 1890"/>
                <a:gd name="T55" fmla="*/ 1368 h 1379"/>
                <a:gd name="T56" fmla="*/ 876 w 1890"/>
                <a:gd name="T57" fmla="*/ 1351 h 1379"/>
                <a:gd name="T58" fmla="*/ 932 w 1890"/>
                <a:gd name="T59" fmla="*/ 1327 h 1379"/>
                <a:gd name="T60" fmla="*/ 958 w 1890"/>
                <a:gd name="T61" fmla="*/ 1312 h 1379"/>
                <a:gd name="T62" fmla="*/ 980 w 1890"/>
                <a:gd name="T63" fmla="*/ 1296 h 1379"/>
                <a:gd name="T64" fmla="*/ 1826 w 1890"/>
                <a:gd name="T65" fmla="*/ 641 h 1379"/>
                <a:gd name="T66" fmla="*/ 1845 w 1890"/>
                <a:gd name="T67" fmla="*/ 624 h 1379"/>
                <a:gd name="T68" fmla="*/ 1860 w 1890"/>
                <a:gd name="T69" fmla="*/ 605 h 1379"/>
                <a:gd name="T70" fmla="*/ 1872 w 1890"/>
                <a:gd name="T71" fmla="*/ 586 h 1379"/>
                <a:gd name="T72" fmla="*/ 1881 w 1890"/>
                <a:gd name="T73" fmla="*/ 567 h 1379"/>
                <a:gd name="T74" fmla="*/ 1887 w 1890"/>
                <a:gd name="T75" fmla="*/ 548 h 1379"/>
                <a:gd name="T76" fmla="*/ 1890 w 1890"/>
                <a:gd name="T77" fmla="*/ 528 h 1379"/>
                <a:gd name="T78" fmla="*/ 1888 w 1890"/>
                <a:gd name="T79" fmla="*/ 507 h 1379"/>
                <a:gd name="T80" fmla="*/ 1886 w 1890"/>
                <a:gd name="T81" fmla="*/ 488 h 1379"/>
                <a:gd name="T82" fmla="*/ 1879 w 1890"/>
                <a:gd name="T83" fmla="*/ 468 h 1379"/>
                <a:gd name="T84" fmla="*/ 1869 w 1890"/>
                <a:gd name="T85" fmla="*/ 449 h 1379"/>
                <a:gd name="T86" fmla="*/ 1858 w 1890"/>
                <a:gd name="T87" fmla="*/ 431 h 1379"/>
                <a:gd name="T88" fmla="*/ 1842 w 1890"/>
                <a:gd name="T89" fmla="*/ 413 h 1379"/>
                <a:gd name="T90" fmla="*/ 1823 w 1890"/>
                <a:gd name="T91" fmla="*/ 396 h 1379"/>
                <a:gd name="T92" fmla="*/ 1791 w 1890"/>
                <a:gd name="T93" fmla="*/ 372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90" h="1379">
                  <a:moveTo>
                    <a:pt x="1766" y="358"/>
                  </a:moveTo>
                  <a:lnTo>
                    <a:pt x="1151" y="50"/>
                  </a:lnTo>
                  <a:lnTo>
                    <a:pt x="1123" y="37"/>
                  </a:lnTo>
                  <a:lnTo>
                    <a:pt x="1094" y="25"/>
                  </a:lnTo>
                  <a:lnTo>
                    <a:pt x="1063" y="16"/>
                  </a:lnTo>
                  <a:lnTo>
                    <a:pt x="1031" y="10"/>
                  </a:lnTo>
                  <a:lnTo>
                    <a:pt x="998" y="5"/>
                  </a:lnTo>
                  <a:lnTo>
                    <a:pt x="965" y="1"/>
                  </a:lnTo>
                  <a:lnTo>
                    <a:pt x="932" y="0"/>
                  </a:lnTo>
                  <a:lnTo>
                    <a:pt x="899" y="1"/>
                  </a:lnTo>
                  <a:lnTo>
                    <a:pt x="867" y="4"/>
                  </a:lnTo>
                  <a:lnTo>
                    <a:pt x="835" y="9"/>
                  </a:lnTo>
                  <a:lnTo>
                    <a:pt x="806" y="15"/>
                  </a:lnTo>
                  <a:lnTo>
                    <a:pt x="776" y="24"/>
                  </a:lnTo>
                  <a:lnTo>
                    <a:pt x="762" y="29"/>
                  </a:lnTo>
                  <a:lnTo>
                    <a:pt x="750" y="36"/>
                  </a:lnTo>
                  <a:lnTo>
                    <a:pt x="737" y="41"/>
                  </a:lnTo>
                  <a:lnTo>
                    <a:pt x="725" y="48"/>
                  </a:lnTo>
                  <a:lnTo>
                    <a:pt x="714" y="55"/>
                  </a:lnTo>
                  <a:lnTo>
                    <a:pt x="703" y="64"/>
                  </a:lnTo>
                  <a:lnTo>
                    <a:pt x="692" y="71"/>
                  </a:lnTo>
                  <a:lnTo>
                    <a:pt x="683" y="80"/>
                  </a:lnTo>
                  <a:lnTo>
                    <a:pt x="56" y="726"/>
                  </a:lnTo>
                  <a:lnTo>
                    <a:pt x="40" y="744"/>
                  </a:lnTo>
                  <a:lnTo>
                    <a:pt x="26" y="763"/>
                  </a:lnTo>
                  <a:lnTo>
                    <a:pt x="15" y="781"/>
                  </a:lnTo>
                  <a:lnTo>
                    <a:pt x="8" y="800"/>
                  </a:lnTo>
                  <a:lnTo>
                    <a:pt x="5" y="809"/>
                  </a:lnTo>
                  <a:lnTo>
                    <a:pt x="3" y="820"/>
                  </a:lnTo>
                  <a:lnTo>
                    <a:pt x="0" y="828"/>
                  </a:lnTo>
                  <a:lnTo>
                    <a:pt x="0" y="837"/>
                  </a:lnTo>
                  <a:lnTo>
                    <a:pt x="0" y="856"/>
                  </a:lnTo>
                  <a:lnTo>
                    <a:pt x="1" y="876"/>
                  </a:lnTo>
                  <a:lnTo>
                    <a:pt x="6" y="893"/>
                  </a:lnTo>
                  <a:lnTo>
                    <a:pt x="14" y="913"/>
                  </a:lnTo>
                  <a:lnTo>
                    <a:pt x="24" y="930"/>
                  </a:lnTo>
                  <a:lnTo>
                    <a:pt x="36" y="948"/>
                  </a:lnTo>
                  <a:lnTo>
                    <a:pt x="50" y="966"/>
                  </a:lnTo>
                  <a:lnTo>
                    <a:pt x="66" y="984"/>
                  </a:lnTo>
                  <a:lnTo>
                    <a:pt x="85" y="1001"/>
                  </a:lnTo>
                  <a:lnTo>
                    <a:pt x="106" y="1017"/>
                  </a:lnTo>
                  <a:lnTo>
                    <a:pt x="513" y="1327"/>
                  </a:lnTo>
                  <a:lnTo>
                    <a:pt x="524" y="1335"/>
                  </a:lnTo>
                  <a:lnTo>
                    <a:pt x="536" y="1342"/>
                  </a:lnTo>
                  <a:lnTo>
                    <a:pt x="548" y="1349"/>
                  </a:lnTo>
                  <a:lnTo>
                    <a:pt x="562" y="1355"/>
                  </a:lnTo>
                  <a:lnTo>
                    <a:pt x="575" y="1360"/>
                  </a:lnTo>
                  <a:lnTo>
                    <a:pt x="589" y="1365"/>
                  </a:lnTo>
                  <a:lnTo>
                    <a:pt x="604" y="1369"/>
                  </a:lnTo>
                  <a:lnTo>
                    <a:pt x="618" y="1371"/>
                  </a:lnTo>
                  <a:lnTo>
                    <a:pt x="650" y="1377"/>
                  </a:lnTo>
                  <a:lnTo>
                    <a:pt x="682" y="1379"/>
                  </a:lnTo>
                  <a:lnTo>
                    <a:pt x="714" y="1379"/>
                  </a:lnTo>
                  <a:lnTo>
                    <a:pt x="747" y="1378"/>
                  </a:lnTo>
                  <a:lnTo>
                    <a:pt x="780" y="1374"/>
                  </a:lnTo>
                  <a:lnTo>
                    <a:pt x="812" y="1368"/>
                  </a:lnTo>
                  <a:lnTo>
                    <a:pt x="844" y="1360"/>
                  </a:lnTo>
                  <a:lnTo>
                    <a:pt x="876" y="1351"/>
                  </a:lnTo>
                  <a:lnTo>
                    <a:pt x="905" y="1340"/>
                  </a:lnTo>
                  <a:lnTo>
                    <a:pt x="932" y="1327"/>
                  </a:lnTo>
                  <a:lnTo>
                    <a:pt x="945" y="1319"/>
                  </a:lnTo>
                  <a:lnTo>
                    <a:pt x="958" y="1312"/>
                  </a:lnTo>
                  <a:lnTo>
                    <a:pt x="969" y="1304"/>
                  </a:lnTo>
                  <a:lnTo>
                    <a:pt x="980" y="1296"/>
                  </a:lnTo>
                  <a:lnTo>
                    <a:pt x="1816" y="650"/>
                  </a:lnTo>
                  <a:lnTo>
                    <a:pt x="1826" y="641"/>
                  </a:lnTo>
                  <a:lnTo>
                    <a:pt x="1836" y="633"/>
                  </a:lnTo>
                  <a:lnTo>
                    <a:pt x="1845" y="624"/>
                  </a:lnTo>
                  <a:lnTo>
                    <a:pt x="1853" y="616"/>
                  </a:lnTo>
                  <a:lnTo>
                    <a:pt x="1860" y="605"/>
                  </a:lnTo>
                  <a:lnTo>
                    <a:pt x="1867" y="596"/>
                  </a:lnTo>
                  <a:lnTo>
                    <a:pt x="1872" y="586"/>
                  </a:lnTo>
                  <a:lnTo>
                    <a:pt x="1877" y="577"/>
                  </a:lnTo>
                  <a:lnTo>
                    <a:pt x="1881" y="567"/>
                  </a:lnTo>
                  <a:lnTo>
                    <a:pt x="1884" y="557"/>
                  </a:lnTo>
                  <a:lnTo>
                    <a:pt x="1887" y="548"/>
                  </a:lnTo>
                  <a:lnTo>
                    <a:pt x="1888" y="538"/>
                  </a:lnTo>
                  <a:lnTo>
                    <a:pt x="1890" y="528"/>
                  </a:lnTo>
                  <a:lnTo>
                    <a:pt x="1890" y="517"/>
                  </a:lnTo>
                  <a:lnTo>
                    <a:pt x="1888" y="507"/>
                  </a:lnTo>
                  <a:lnTo>
                    <a:pt x="1887" y="498"/>
                  </a:lnTo>
                  <a:lnTo>
                    <a:pt x="1886" y="488"/>
                  </a:lnTo>
                  <a:lnTo>
                    <a:pt x="1883" y="478"/>
                  </a:lnTo>
                  <a:lnTo>
                    <a:pt x="1879" y="468"/>
                  </a:lnTo>
                  <a:lnTo>
                    <a:pt x="1874" y="459"/>
                  </a:lnTo>
                  <a:lnTo>
                    <a:pt x="1869" y="449"/>
                  </a:lnTo>
                  <a:lnTo>
                    <a:pt x="1864" y="440"/>
                  </a:lnTo>
                  <a:lnTo>
                    <a:pt x="1858" y="431"/>
                  </a:lnTo>
                  <a:lnTo>
                    <a:pt x="1850" y="422"/>
                  </a:lnTo>
                  <a:lnTo>
                    <a:pt x="1842" y="413"/>
                  </a:lnTo>
                  <a:lnTo>
                    <a:pt x="1833" y="404"/>
                  </a:lnTo>
                  <a:lnTo>
                    <a:pt x="1823" y="396"/>
                  </a:lnTo>
                  <a:lnTo>
                    <a:pt x="1814" y="387"/>
                  </a:lnTo>
                  <a:lnTo>
                    <a:pt x="1791" y="372"/>
                  </a:lnTo>
                  <a:lnTo>
                    <a:pt x="1766" y="3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5" name="Freeform 37"/>
            <p:cNvSpPr>
              <a:spLocks/>
            </p:cNvSpPr>
            <p:nvPr/>
          </p:nvSpPr>
          <p:spPr bwMode="auto">
            <a:xfrm>
              <a:off x="5737225" y="2930525"/>
              <a:ext cx="879475" cy="527050"/>
            </a:xfrm>
            <a:custGeom>
              <a:avLst/>
              <a:gdLst>
                <a:gd name="T0" fmla="*/ 1215 w 2217"/>
                <a:gd name="T1" fmla="*/ 8 h 1330"/>
                <a:gd name="T2" fmla="*/ 1153 w 2217"/>
                <a:gd name="T3" fmla="*/ 0 h 1330"/>
                <a:gd name="T4" fmla="*/ 1091 w 2217"/>
                <a:gd name="T5" fmla="*/ 2 h 1330"/>
                <a:gd name="T6" fmla="*/ 1035 w 2217"/>
                <a:gd name="T7" fmla="*/ 12 h 1330"/>
                <a:gd name="T8" fmla="*/ 982 w 2217"/>
                <a:gd name="T9" fmla="*/ 30 h 1330"/>
                <a:gd name="T10" fmla="*/ 932 w 2217"/>
                <a:gd name="T11" fmla="*/ 53 h 1330"/>
                <a:gd name="T12" fmla="*/ 885 w 2217"/>
                <a:gd name="T13" fmla="*/ 79 h 1330"/>
                <a:gd name="T14" fmla="*/ 842 w 2217"/>
                <a:gd name="T15" fmla="*/ 111 h 1330"/>
                <a:gd name="T16" fmla="*/ 799 w 2217"/>
                <a:gd name="T17" fmla="*/ 146 h 1330"/>
                <a:gd name="T18" fmla="*/ 24 w 2217"/>
                <a:gd name="T19" fmla="*/ 818 h 1330"/>
                <a:gd name="T20" fmla="*/ 10 w 2217"/>
                <a:gd name="T21" fmla="*/ 835 h 1330"/>
                <a:gd name="T22" fmla="*/ 3 w 2217"/>
                <a:gd name="T23" fmla="*/ 853 h 1330"/>
                <a:gd name="T24" fmla="*/ 0 w 2217"/>
                <a:gd name="T25" fmla="*/ 872 h 1330"/>
                <a:gd name="T26" fmla="*/ 1 w 2217"/>
                <a:gd name="T27" fmla="*/ 891 h 1330"/>
                <a:gd name="T28" fmla="*/ 8 w 2217"/>
                <a:gd name="T29" fmla="*/ 909 h 1330"/>
                <a:gd name="T30" fmla="*/ 18 w 2217"/>
                <a:gd name="T31" fmla="*/ 928 h 1330"/>
                <a:gd name="T32" fmla="*/ 33 w 2217"/>
                <a:gd name="T33" fmla="*/ 946 h 1330"/>
                <a:gd name="T34" fmla="*/ 61 w 2217"/>
                <a:gd name="T35" fmla="*/ 973 h 1330"/>
                <a:gd name="T36" fmla="*/ 107 w 2217"/>
                <a:gd name="T37" fmla="*/ 1005 h 1330"/>
                <a:gd name="T38" fmla="*/ 163 w 2217"/>
                <a:gd name="T39" fmla="*/ 1034 h 1330"/>
                <a:gd name="T40" fmla="*/ 223 w 2217"/>
                <a:gd name="T41" fmla="*/ 1058 h 1330"/>
                <a:gd name="T42" fmla="*/ 1133 w 2217"/>
                <a:gd name="T43" fmla="*/ 1317 h 1330"/>
                <a:gd name="T44" fmla="*/ 1165 w 2217"/>
                <a:gd name="T45" fmla="*/ 1324 h 1330"/>
                <a:gd name="T46" fmla="*/ 1196 w 2217"/>
                <a:gd name="T47" fmla="*/ 1329 h 1330"/>
                <a:gd name="T48" fmla="*/ 1227 w 2217"/>
                <a:gd name="T49" fmla="*/ 1330 h 1330"/>
                <a:gd name="T50" fmla="*/ 1257 w 2217"/>
                <a:gd name="T51" fmla="*/ 1329 h 1330"/>
                <a:gd name="T52" fmla="*/ 1316 w 2217"/>
                <a:gd name="T53" fmla="*/ 1321 h 1330"/>
                <a:gd name="T54" fmla="*/ 1372 w 2217"/>
                <a:gd name="T55" fmla="*/ 1303 h 1330"/>
                <a:gd name="T56" fmla="*/ 1424 w 2217"/>
                <a:gd name="T57" fmla="*/ 1280 h 1330"/>
                <a:gd name="T58" fmla="*/ 1473 w 2217"/>
                <a:gd name="T59" fmla="*/ 1250 h 1330"/>
                <a:gd name="T60" fmla="*/ 1515 w 2217"/>
                <a:gd name="T61" fmla="*/ 1217 h 1330"/>
                <a:gd name="T62" fmla="*/ 1549 w 2217"/>
                <a:gd name="T63" fmla="*/ 1180 h 1330"/>
                <a:gd name="T64" fmla="*/ 2198 w 2217"/>
                <a:gd name="T65" fmla="*/ 403 h 1330"/>
                <a:gd name="T66" fmla="*/ 2208 w 2217"/>
                <a:gd name="T67" fmla="*/ 383 h 1330"/>
                <a:gd name="T68" fmla="*/ 2215 w 2217"/>
                <a:gd name="T69" fmla="*/ 364 h 1330"/>
                <a:gd name="T70" fmla="*/ 2217 w 2217"/>
                <a:gd name="T71" fmla="*/ 343 h 1330"/>
                <a:gd name="T72" fmla="*/ 2215 w 2217"/>
                <a:gd name="T73" fmla="*/ 324 h 1330"/>
                <a:gd name="T74" fmla="*/ 2208 w 2217"/>
                <a:gd name="T75" fmla="*/ 304 h 1330"/>
                <a:gd name="T76" fmla="*/ 2199 w 2217"/>
                <a:gd name="T77" fmla="*/ 285 h 1330"/>
                <a:gd name="T78" fmla="*/ 2185 w 2217"/>
                <a:gd name="T79" fmla="*/ 267 h 1330"/>
                <a:gd name="T80" fmla="*/ 2160 w 2217"/>
                <a:gd name="T81" fmla="*/ 240 h 1330"/>
                <a:gd name="T82" fmla="*/ 2117 w 2217"/>
                <a:gd name="T83" fmla="*/ 208 h 1330"/>
                <a:gd name="T84" fmla="*/ 2063 w 2217"/>
                <a:gd name="T85" fmla="*/ 180 h 1330"/>
                <a:gd name="T86" fmla="*/ 2003 w 2217"/>
                <a:gd name="T87" fmla="*/ 16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7" h="1330">
                  <a:moveTo>
                    <a:pt x="1971" y="153"/>
                  </a:moveTo>
                  <a:lnTo>
                    <a:pt x="1215" y="8"/>
                  </a:lnTo>
                  <a:lnTo>
                    <a:pt x="1183" y="3"/>
                  </a:lnTo>
                  <a:lnTo>
                    <a:pt x="1153" y="0"/>
                  </a:lnTo>
                  <a:lnTo>
                    <a:pt x="1122" y="0"/>
                  </a:lnTo>
                  <a:lnTo>
                    <a:pt x="1091" y="2"/>
                  </a:lnTo>
                  <a:lnTo>
                    <a:pt x="1063" y="7"/>
                  </a:lnTo>
                  <a:lnTo>
                    <a:pt x="1035" y="12"/>
                  </a:lnTo>
                  <a:lnTo>
                    <a:pt x="1009" y="20"/>
                  </a:lnTo>
                  <a:lnTo>
                    <a:pt x="982" y="30"/>
                  </a:lnTo>
                  <a:lnTo>
                    <a:pt x="958" y="40"/>
                  </a:lnTo>
                  <a:lnTo>
                    <a:pt x="932" y="53"/>
                  </a:lnTo>
                  <a:lnTo>
                    <a:pt x="909" y="65"/>
                  </a:lnTo>
                  <a:lnTo>
                    <a:pt x="885" y="79"/>
                  </a:lnTo>
                  <a:lnTo>
                    <a:pt x="863" y="95"/>
                  </a:lnTo>
                  <a:lnTo>
                    <a:pt x="842" y="111"/>
                  </a:lnTo>
                  <a:lnTo>
                    <a:pt x="820" y="128"/>
                  </a:lnTo>
                  <a:lnTo>
                    <a:pt x="799" y="146"/>
                  </a:lnTo>
                  <a:lnTo>
                    <a:pt x="34" y="809"/>
                  </a:lnTo>
                  <a:lnTo>
                    <a:pt x="24" y="818"/>
                  </a:lnTo>
                  <a:lnTo>
                    <a:pt x="17" y="826"/>
                  </a:lnTo>
                  <a:lnTo>
                    <a:pt x="10" y="835"/>
                  </a:lnTo>
                  <a:lnTo>
                    <a:pt x="6" y="844"/>
                  </a:lnTo>
                  <a:lnTo>
                    <a:pt x="3" y="853"/>
                  </a:lnTo>
                  <a:lnTo>
                    <a:pt x="0" y="862"/>
                  </a:lnTo>
                  <a:lnTo>
                    <a:pt x="0" y="872"/>
                  </a:lnTo>
                  <a:lnTo>
                    <a:pt x="0" y="881"/>
                  </a:lnTo>
                  <a:lnTo>
                    <a:pt x="1" y="891"/>
                  </a:lnTo>
                  <a:lnTo>
                    <a:pt x="4" y="900"/>
                  </a:lnTo>
                  <a:lnTo>
                    <a:pt x="8" y="909"/>
                  </a:lnTo>
                  <a:lnTo>
                    <a:pt x="13" y="918"/>
                  </a:lnTo>
                  <a:lnTo>
                    <a:pt x="18" y="928"/>
                  </a:lnTo>
                  <a:lnTo>
                    <a:pt x="26" y="937"/>
                  </a:lnTo>
                  <a:lnTo>
                    <a:pt x="33" y="946"/>
                  </a:lnTo>
                  <a:lnTo>
                    <a:pt x="41" y="955"/>
                  </a:lnTo>
                  <a:lnTo>
                    <a:pt x="61" y="973"/>
                  </a:lnTo>
                  <a:lnTo>
                    <a:pt x="83" y="990"/>
                  </a:lnTo>
                  <a:lnTo>
                    <a:pt x="107" y="1005"/>
                  </a:lnTo>
                  <a:lnTo>
                    <a:pt x="134" y="1020"/>
                  </a:lnTo>
                  <a:lnTo>
                    <a:pt x="163" y="1034"/>
                  </a:lnTo>
                  <a:lnTo>
                    <a:pt x="193" y="1047"/>
                  </a:lnTo>
                  <a:lnTo>
                    <a:pt x="223" y="1058"/>
                  </a:lnTo>
                  <a:lnTo>
                    <a:pt x="254" y="1067"/>
                  </a:lnTo>
                  <a:lnTo>
                    <a:pt x="1133" y="1317"/>
                  </a:lnTo>
                  <a:lnTo>
                    <a:pt x="1149" y="1321"/>
                  </a:lnTo>
                  <a:lnTo>
                    <a:pt x="1165" y="1324"/>
                  </a:lnTo>
                  <a:lnTo>
                    <a:pt x="1181" y="1326"/>
                  </a:lnTo>
                  <a:lnTo>
                    <a:pt x="1196" y="1329"/>
                  </a:lnTo>
                  <a:lnTo>
                    <a:pt x="1211" y="1330"/>
                  </a:lnTo>
                  <a:lnTo>
                    <a:pt x="1227" y="1330"/>
                  </a:lnTo>
                  <a:lnTo>
                    <a:pt x="1242" y="1330"/>
                  </a:lnTo>
                  <a:lnTo>
                    <a:pt x="1257" y="1329"/>
                  </a:lnTo>
                  <a:lnTo>
                    <a:pt x="1286" y="1326"/>
                  </a:lnTo>
                  <a:lnTo>
                    <a:pt x="1316" y="1321"/>
                  </a:lnTo>
                  <a:lnTo>
                    <a:pt x="1345" y="1313"/>
                  </a:lnTo>
                  <a:lnTo>
                    <a:pt x="1372" y="1303"/>
                  </a:lnTo>
                  <a:lnTo>
                    <a:pt x="1399" y="1293"/>
                  </a:lnTo>
                  <a:lnTo>
                    <a:pt x="1424" y="1280"/>
                  </a:lnTo>
                  <a:lnTo>
                    <a:pt x="1448" y="1265"/>
                  </a:lnTo>
                  <a:lnTo>
                    <a:pt x="1473" y="1250"/>
                  </a:lnTo>
                  <a:lnTo>
                    <a:pt x="1494" y="1233"/>
                  </a:lnTo>
                  <a:lnTo>
                    <a:pt x="1515" y="1217"/>
                  </a:lnTo>
                  <a:lnTo>
                    <a:pt x="1533" y="1199"/>
                  </a:lnTo>
                  <a:lnTo>
                    <a:pt x="1549" y="1180"/>
                  </a:lnTo>
                  <a:lnTo>
                    <a:pt x="2190" y="412"/>
                  </a:lnTo>
                  <a:lnTo>
                    <a:pt x="2198" y="403"/>
                  </a:lnTo>
                  <a:lnTo>
                    <a:pt x="2204" y="393"/>
                  </a:lnTo>
                  <a:lnTo>
                    <a:pt x="2208" y="383"/>
                  </a:lnTo>
                  <a:lnTo>
                    <a:pt x="2212" y="374"/>
                  </a:lnTo>
                  <a:lnTo>
                    <a:pt x="2215" y="364"/>
                  </a:lnTo>
                  <a:lnTo>
                    <a:pt x="2217" y="354"/>
                  </a:lnTo>
                  <a:lnTo>
                    <a:pt x="2217" y="343"/>
                  </a:lnTo>
                  <a:lnTo>
                    <a:pt x="2216" y="334"/>
                  </a:lnTo>
                  <a:lnTo>
                    <a:pt x="2215" y="324"/>
                  </a:lnTo>
                  <a:lnTo>
                    <a:pt x="2212" y="314"/>
                  </a:lnTo>
                  <a:lnTo>
                    <a:pt x="2208" y="304"/>
                  </a:lnTo>
                  <a:lnTo>
                    <a:pt x="2204" y="295"/>
                  </a:lnTo>
                  <a:lnTo>
                    <a:pt x="2199" y="285"/>
                  </a:lnTo>
                  <a:lnTo>
                    <a:pt x="2193" y="276"/>
                  </a:lnTo>
                  <a:lnTo>
                    <a:pt x="2185" y="267"/>
                  </a:lnTo>
                  <a:lnTo>
                    <a:pt x="2178" y="258"/>
                  </a:lnTo>
                  <a:lnTo>
                    <a:pt x="2160" y="240"/>
                  </a:lnTo>
                  <a:lnTo>
                    <a:pt x="2139" y="224"/>
                  </a:lnTo>
                  <a:lnTo>
                    <a:pt x="2117" y="208"/>
                  </a:lnTo>
                  <a:lnTo>
                    <a:pt x="2091" y="193"/>
                  </a:lnTo>
                  <a:lnTo>
                    <a:pt x="2063" y="180"/>
                  </a:lnTo>
                  <a:lnTo>
                    <a:pt x="2034" y="170"/>
                  </a:lnTo>
                  <a:lnTo>
                    <a:pt x="2003" y="160"/>
                  </a:lnTo>
                  <a:lnTo>
                    <a:pt x="1971" y="153"/>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6" name="Freeform 38"/>
            <p:cNvSpPr>
              <a:spLocks/>
            </p:cNvSpPr>
            <p:nvPr/>
          </p:nvSpPr>
          <p:spPr bwMode="auto">
            <a:xfrm>
              <a:off x="6470650" y="3089275"/>
              <a:ext cx="715963" cy="508000"/>
            </a:xfrm>
            <a:custGeom>
              <a:avLst/>
              <a:gdLst>
                <a:gd name="T0" fmla="*/ 706 w 1804"/>
                <a:gd name="T1" fmla="*/ 2 h 1280"/>
                <a:gd name="T2" fmla="*/ 641 w 1804"/>
                <a:gd name="T3" fmla="*/ 3 h 1280"/>
                <a:gd name="T4" fmla="*/ 581 w 1804"/>
                <a:gd name="T5" fmla="*/ 12 h 1280"/>
                <a:gd name="T6" fmla="*/ 528 w 1804"/>
                <a:gd name="T7" fmla="*/ 30 h 1280"/>
                <a:gd name="T8" fmla="*/ 479 w 1804"/>
                <a:gd name="T9" fmla="*/ 53 h 1280"/>
                <a:gd name="T10" fmla="*/ 437 w 1804"/>
                <a:gd name="T11" fmla="*/ 82 h 1280"/>
                <a:gd name="T12" fmla="*/ 403 w 1804"/>
                <a:gd name="T13" fmla="*/ 116 h 1280"/>
                <a:gd name="T14" fmla="*/ 373 w 1804"/>
                <a:gd name="T15" fmla="*/ 153 h 1280"/>
                <a:gd name="T16" fmla="*/ 352 w 1804"/>
                <a:gd name="T17" fmla="*/ 193 h 1280"/>
                <a:gd name="T18" fmla="*/ 4 w 1804"/>
                <a:gd name="T19" fmla="*/ 954 h 1280"/>
                <a:gd name="T20" fmla="*/ 0 w 1804"/>
                <a:gd name="T21" fmla="*/ 974 h 1280"/>
                <a:gd name="T22" fmla="*/ 1 w 1804"/>
                <a:gd name="T23" fmla="*/ 993 h 1280"/>
                <a:gd name="T24" fmla="*/ 6 w 1804"/>
                <a:gd name="T25" fmla="*/ 1013 h 1280"/>
                <a:gd name="T26" fmla="*/ 15 w 1804"/>
                <a:gd name="T27" fmla="*/ 1030 h 1280"/>
                <a:gd name="T28" fmla="*/ 28 w 1804"/>
                <a:gd name="T29" fmla="*/ 1048 h 1280"/>
                <a:gd name="T30" fmla="*/ 46 w 1804"/>
                <a:gd name="T31" fmla="*/ 1065 h 1280"/>
                <a:gd name="T32" fmla="*/ 65 w 1804"/>
                <a:gd name="T33" fmla="*/ 1080 h 1280"/>
                <a:gd name="T34" fmla="*/ 100 w 1804"/>
                <a:gd name="T35" fmla="*/ 1102 h 1280"/>
                <a:gd name="T36" fmla="*/ 155 w 1804"/>
                <a:gd name="T37" fmla="*/ 1127 h 1280"/>
                <a:gd name="T38" fmla="*/ 217 w 1804"/>
                <a:gd name="T39" fmla="*/ 1146 h 1280"/>
                <a:gd name="T40" fmla="*/ 283 w 1804"/>
                <a:gd name="T41" fmla="*/ 1160 h 1280"/>
                <a:gd name="T42" fmla="*/ 1354 w 1804"/>
                <a:gd name="T43" fmla="*/ 1278 h 1280"/>
                <a:gd name="T44" fmla="*/ 1388 w 1804"/>
                <a:gd name="T45" fmla="*/ 1280 h 1280"/>
                <a:gd name="T46" fmla="*/ 1420 w 1804"/>
                <a:gd name="T47" fmla="*/ 1279 h 1280"/>
                <a:gd name="T48" fmla="*/ 1484 w 1804"/>
                <a:gd name="T49" fmla="*/ 1271 h 1280"/>
                <a:gd name="T50" fmla="*/ 1543 w 1804"/>
                <a:gd name="T51" fmla="*/ 1255 h 1280"/>
                <a:gd name="T52" fmla="*/ 1595 w 1804"/>
                <a:gd name="T53" fmla="*/ 1232 h 1280"/>
                <a:gd name="T54" fmla="*/ 1639 w 1804"/>
                <a:gd name="T55" fmla="*/ 1201 h 1280"/>
                <a:gd name="T56" fmla="*/ 1657 w 1804"/>
                <a:gd name="T57" fmla="*/ 1185 h 1280"/>
                <a:gd name="T58" fmla="*/ 1674 w 1804"/>
                <a:gd name="T59" fmla="*/ 1166 h 1280"/>
                <a:gd name="T60" fmla="*/ 1687 w 1804"/>
                <a:gd name="T61" fmla="*/ 1146 h 1280"/>
                <a:gd name="T62" fmla="*/ 1698 w 1804"/>
                <a:gd name="T63" fmla="*/ 1127 h 1280"/>
                <a:gd name="T64" fmla="*/ 1706 w 1804"/>
                <a:gd name="T65" fmla="*/ 1106 h 1280"/>
                <a:gd name="T66" fmla="*/ 1710 w 1804"/>
                <a:gd name="T67" fmla="*/ 1085 h 1280"/>
                <a:gd name="T68" fmla="*/ 1804 w 1804"/>
                <a:gd name="T69" fmla="*/ 246 h 1280"/>
                <a:gd name="T70" fmla="*/ 1803 w 1804"/>
                <a:gd name="T71" fmla="*/ 226 h 1280"/>
                <a:gd name="T72" fmla="*/ 1799 w 1804"/>
                <a:gd name="T73" fmla="*/ 206 h 1280"/>
                <a:gd name="T74" fmla="*/ 1791 w 1804"/>
                <a:gd name="T75" fmla="*/ 185 h 1280"/>
                <a:gd name="T76" fmla="*/ 1780 w 1804"/>
                <a:gd name="T77" fmla="*/ 166 h 1280"/>
                <a:gd name="T78" fmla="*/ 1767 w 1804"/>
                <a:gd name="T79" fmla="*/ 148 h 1280"/>
                <a:gd name="T80" fmla="*/ 1741 w 1804"/>
                <a:gd name="T81" fmla="*/ 123 h 1280"/>
                <a:gd name="T82" fmla="*/ 1699 w 1804"/>
                <a:gd name="T83" fmla="*/ 92 h 1280"/>
                <a:gd name="T84" fmla="*/ 1650 w 1804"/>
                <a:gd name="T85" fmla="*/ 68 h 1280"/>
                <a:gd name="T86" fmla="*/ 1592 w 1804"/>
                <a:gd name="T87" fmla="*/ 50 h 1280"/>
                <a:gd name="T88" fmla="*/ 1528 w 1804"/>
                <a:gd name="T89" fmla="*/ 39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280">
                  <a:moveTo>
                    <a:pt x="1494" y="36"/>
                  </a:moveTo>
                  <a:lnTo>
                    <a:pt x="706" y="2"/>
                  </a:lnTo>
                  <a:lnTo>
                    <a:pt x="673" y="0"/>
                  </a:lnTo>
                  <a:lnTo>
                    <a:pt x="641" y="3"/>
                  </a:lnTo>
                  <a:lnTo>
                    <a:pt x="610" y="7"/>
                  </a:lnTo>
                  <a:lnTo>
                    <a:pt x="581" y="12"/>
                  </a:lnTo>
                  <a:lnTo>
                    <a:pt x="553" y="20"/>
                  </a:lnTo>
                  <a:lnTo>
                    <a:pt x="528" y="30"/>
                  </a:lnTo>
                  <a:lnTo>
                    <a:pt x="502" y="41"/>
                  </a:lnTo>
                  <a:lnTo>
                    <a:pt x="479" y="53"/>
                  </a:lnTo>
                  <a:lnTo>
                    <a:pt x="457" y="67"/>
                  </a:lnTo>
                  <a:lnTo>
                    <a:pt x="437" y="82"/>
                  </a:lnTo>
                  <a:lnTo>
                    <a:pt x="419" y="99"/>
                  </a:lnTo>
                  <a:lnTo>
                    <a:pt x="403" y="116"/>
                  </a:lnTo>
                  <a:lnTo>
                    <a:pt x="387" y="134"/>
                  </a:lnTo>
                  <a:lnTo>
                    <a:pt x="373" y="153"/>
                  </a:lnTo>
                  <a:lnTo>
                    <a:pt x="362" y="174"/>
                  </a:lnTo>
                  <a:lnTo>
                    <a:pt x="352" y="193"/>
                  </a:lnTo>
                  <a:lnTo>
                    <a:pt x="9" y="944"/>
                  </a:lnTo>
                  <a:lnTo>
                    <a:pt x="4" y="954"/>
                  </a:lnTo>
                  <a:lnTo>
                    <a:pt x="1" y="964"/>
                  </a:lnTo>
                  <a:lnTo>
                    <a:pt x="0" y="974"/>
                  </a:lnTo>
                  <a:lnTo>
                    <a:pt x="0" y="983"/>
                  </a:lnTo>
                  <a:lnTo>
                    <a:pt x="1" y="993"/>
                  </a:lnTo>
                  <a:lnTo>
                    <a:pt x="2" y="1002"/>
                  </a:lnTo>
                  <a:lnTo>
                    <a:pt x="6" y="1013"/>
                  </a:lnTo>
                  <a:lnTo>
                    <a:pt x="10" y="1021"/>
                  </a:lnTo>
                  <a:lnTo>
                    <a:pt x="15" y="1030"/>
                  </a:lnTo>
                  <a:lnTo>
                    <a:pt x="21" y="1039"/>
                  </a:lnTo>
                  <a:lnTo>
                    <a:pt x="28" y="1048"/>
                  </a:lnTo>
                  <a:lnTo>
                    <a:pt x="37" y="1057"/>
                  </a:lnTo>
                  <a:lnTo>
                    <a:pt x="46" y="1065"/>
                  </a:lnTo>
                  <a:lnTo>
                    <a:pt x="55" y="1072"/>
                  </a:lnTo>
                  <a:lnTo>
                    <a:pt x="65" y="1080"/>
                  </a:lnTo>
                  <a:lnTo>
                    <a:pt x="76" y="1088"/>
                  </a:lnTo>
                  <a:lnTo>
                    <a:pt x="100" y="1102"/>
                  </a:lnTo>
                  <a:lnTo>
                    <a:pt x="127" y="1116"/>
                  </a:lnTo>
                  <a:lnTo>
                    <a:pt x="155" y="1127"/>
                  </a:lnTo>
                  <a:lnTo>
                    <a:pt x="186" y="1138"/>
                  </a:lnTo>
                  <a:lnTo>
                    <a:pt x="217" y="1146"/>
                  </a:lnTo>
                  <a:lnTo>
                    <a:pt x="250" y="1154"/>
                  </a:lnTo>
                  <a:lnTo>
                    <a:pt x="283" y="1160"/>
                  </a:lnTo>
                  <a:lnTo>
                    <a:pt x="317" y="1166"/>
                  </a:lnTo>
                  <a:lnTo>
                    <a:pt x="1354" y="1278"/>
                  </a:lnTo>
                  <a:lnTo>
                    <a:pt x="1370" y="1279"/>
                  </a:lnTo>
                  <a:lnTo>
                    <a:pt x="1388" y="1280"/>
                  </a:lnTo>
                  <a:lnTo>
                    <a:pt x="1405" y="1280"/>
                  </a:lnTo>
                  <a:lnTo>
                    <a:pt x="1420" y="1279"/>
                  </a:lnTo>
                  <a:lnTo>
                    <a:pt x="1453" y="1276"/>
                  </a:lnTo>
                  <a:lnTo>
                    <a:pt x="1484" y="1271"/>
                  </a:lnTo>
                  <a:lnTo>
                    <a:pt x="1513" y="1265"/>
                  </a:lnTo>
                  <a:lnTo>
                    <a:pt x="1543" y="1255"/>
                  </a:lnTo>
                  <a:lnTo>
                    <a:pt x="1569" y="1245"/>
                  </a:lnTo>
                  <a:lnTo>
                    <a:pt x="1595" y="1232"/>
                  </a:lnTo>
                  <a:lnTo>
                    <a:pt x="1618" y="1217"/>
                  </a:lnTo>
                  <a:lnTo>
                    <a:pt x="1639" y="1201"/>
                  </a:lnTo>
                  <a:lnTo>
                    <a:pt x="1648" y="1192"/>
                  </a:lnTo>
                  <a:lnTo>
                    <a:pt x="1657" y="1185"/>
                  </a:lnTo>
                  <a:lnTo>
                    <a:pt x="1666" y="1176"/>
                  </a:lnTo>
                  <a:lnTo>
                    <a:pt x="1674" y="1166"/>
                  </a:lnTo>
                  <a:lnTo>
                    <a:pt x="1680" y="1157"/>
                  </a:lnTo>
                  <a:lnTo>
                    <a:pt x="1687" y="1146"/>
                  </a:lnTo>
                  <a:lnTo>
                    <a:pt x="1693" y="1138"/>
                  </a:lnTo>
                  <a:lnTo>
                    <a:pt x="1698" y="1127"/>
                  </a:lnTo>
                  <a:lnTo>
                    <a:pt x="1702" y="1117"/>
                  </a:lnTo>
                  <a:lnTo>
                    <a:pt x="1706" y="1106"/>
                  </a:lnTo>
                  <a:lnTo>
                    <a:pt x="1708" y="1095"/>
                  </a:lnTo>
                  <a:lnTo>
                    <a:pt x="1710" y="1085"/>
                  </a:lnTo>
                  <a:lnTo>
                    <a:pt x="1803" y="258"/>
                  </a:lnTo>
                  <a:lnTo>
                    <a:pt x="1804" y="246"/>
                  </a:lnTo>
                  <a:lnTo>
                    <a:pt x="1804" y="236"/>
                  </a:lnTo>
                  <a:lnTo>
                    <a:pt x="1803" y="226"/>
                  </a:lnTo>
                  <a:lnTo>
                    <a:pt x="1801" y="216"/>
                  </a:lnTo>
                  <a:lnTo>
                    <a:pt x="1799" y="206"/>
                  </a:lnTo>
                  <a:lnTo>
                    <a:pt x="1795" y="195"/>
                  </a:lnTo>
                  <a:lnTo>
                    <a:pt x="1791" y="185"/>
                  </a:lnTo>
                  <a:lnTo>
                    <a:pt x="1786" y="176"/>
                  </a:lnTo>
                  <a:lnTo>
                    <a:pt x="1780" y="166"/>
                  </a:lnTo>
                  <a:lnTo>
                    <a:pt x="1773" y="157"/>
                  </a:lnTo>
                  <a:lnTo>
                    <a:pt x="1767" y="148"/>
                  </a:lnTo>
                  <a:lnTo>
                    <a:pt x="1759" y="139"/>
                  </a:lnTo>
                  <a:lnTo>
                    <a:pt x="1741" y="123"/>
                  </a:lnTo>
                  <a:lnTo>
                    <a:pt x="1722" y="108"/>
                  </a:lnTo>
                  <a:lnTo>
                    <a:pt x="1699" y="92"/>
                  </a:lnTo>
                  <a:lnTo>
                    <a:pt x="1675" y="79"/>
                  </a:lnTo>
                  <a:lnTo>
                    <a:pt x="1650" y="68"/>
                  </a:lnTo>
                  <a:lnTo>
                    <a:pt x="1622" y="58"/>
                  </a:lnTo>
                  <a:lnTo>
                    <a:pt x="1592" y="50"/>
                  </a:lnTo>
                  <a:lnTo>
                    <a:pt x="1560" y="43"/>
                  </a:lnTo>
                  <a:lnTo>
                    <a:pt x="1528" y="39"/>
                  </a:lnTo>
                  <a:lnTo>
                    <a:pt x="1494" y="3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7" name="Freeform 39"/>
            <p:cNvSpPr>
              <a:spLocks/>
            </p:cNvSpPr>
            <p:nvPr/>
          </p:nvSpPr>
          <p:spPr bwMode="auto">
            <a:xfrm>
              <a:off x="7267575" y="3148013"/>
              <a:ext cx="576263" cy="493712"/>
            </a:xfrm>
            <a:custGeom>
              <a:avLst/>
              <a:gdLst>
                <a:gd name="T0" fmla="*/ 1122 w 1455"/>
                <a:gd name="T1" fmla="*/ 0 h 1244"/>
                <a:gd name="T2" fmla="*/ 1188 w 1455"/>
                <a:gd name="T3" fmla="*/ 4 h 1244"/>
                <a:gd name="T4" fmla="*/ 1251 w 1455"/>
                <a:gd name="T5" fmla="*/ 17 h 1244"/>
                <a:gd name="T6" fmla="*/ 1308 w 1455"/>
                <a:gd name="T7" fmla="*/ 36 h 1244"/>
                <a:gd name="T8" fmla="*/ 1356 w 1455"/>
                <a:gd name="T9" fmla="*/ 60 h 1244"/>
                <a:gd name="T10" fmla="*/ 1397 w 1455"/>
                <a:gd name="T11" fmla="*/ 92 h 1244"/>
                <a:gd name="T12" fmla="*/ 1414 w 1455"/>
                <a:gd name="T13" fmla="*/ 108 h 1244"/>
                <a:gd name="T14" fmla="*/ 1428 w 1455"/>
                <a:gd name="T15" fmla="*/ 126 h 1244"/>
                <a:gd name="T16" fmla="*/ 1439 w 1455"/>
                <a:gd name="T17" fmla="*/ 145 h 1244"/>
                <a:gd name="T18" fmla="*/ 1448 w 1455"/>
                <a:gd name="T19" fmla="*/ 166 h 1244"/>
                <a:gd name="T20" fmla="*/ 1453 w 1455"/>
                <a:gd name="T21" fmla="*/ 186 h 1244"/>
                <a:gd name="T22" fmla="*/ 1455 w 1455"/>
                <a:gd name="T23" fmla="*/ 207 h 1244"/>
                <a:gd name="T24" fmla="*/ 1455 w 1455"/>
                <a:gd name="T25" fmla="*/ 1048 h 1244"/>
                <a:gd name="T26" fmla="*/ 1451 w 1455"/>
                <a:gd name="T27" fmla="*/ 1068 h 1244"/>
                <a:gd name="T28" fmla="*/ 1444 w 1455"/>
                <a:gd name="T29" fmla="*/ 1089 h 1244"/>
                <a:gd name="T30" fmla="*/ 1434 w 1455"/>
                <a:gd name="T31" fmla="*/ 1108 h 1244"/>
                <a:gd name="T32" fmla="*/ 1422 w 1455"/>
                <a:gd name="T33" fmla="*/ 1127 h 1244"/>
                <a:gd name="T34" fmla="*/ 1406 w 1455"/>
                <a:gd name="T35" fmla="*/ 1145 h 1244"/>
                <a:gd name="T36" fmla="*/ 1378 w 1455"/>
                <a:gd name="T37" fmla="*/ 1169 h 1244"/>
                <a:gd name="T38" fmla="*/ 1334 w 1455"/>
                <a:gd name="T39" fmla="*/ 1197 h 1244"/>
                <a:gd name="T40" fmla="*/ 1280 w 1455"/>
                <a:gd name="T41" fmla="*/ 1219 h 1244"/>
                <a:gd name="T42" fmla="*/ 1220 w 1455"/>
                <a:gd name="T43" fmla="*/ 1235 h 1244"/>
                <a:gd name="T44" fmla="*/ 1156 w 1455"/>
                <a:gd name="T45" fmla="*/ 1243 h 1244"/>
                <a:gd name="T46" fmla="*/ 331 w 1455"/>
                <a:gd name="T47" fmla="*/ 1244 h 1244"/>
                <a:gd name="T48" fmla="*/ 265 w 1455"/>
                <a:gd name="T49" fmla="*/ 1240 h 1244"/>
                <a:gd name="T50" fmla="*/ 203 w 1455"/>
                <a:gd name="T51" fmla="*/ 1228 h 1244"/>
                <a:gd name="T52" fmla="*/ 147 w 1455"/>
                <a:gd name="T53" fmla="*/ 1208 h 1244"/>
                <a:gd name="T54" fmla="*/ 97 w 1455"/>
                <a:gd name="T55" fmla="*/ 1183 h 1244"/>
                <a:gd name="T56" fmla="*/ 56 w 1455"/>
                <a:gd name="T57" fmla="*/ 1152 h 1244"/>
                <a:gd name="T58" fmla="*/ 39 w 1455"/>
                <a:gd name="T59" fmla="*/ 1136 h 1244"/>
                <a:gd name="T60" fmla="*/ 25 w 1455"/>
                <a:gd name="T61" fmla="*/ 1118 h 1244"/>
                <a:gd name="T62" fmla="*/ 14 w 1455"/>
                <a:gd name="T63" fmla="*/ 1099 h 1244"/>
                <a:gd name="T64" fmla="*/ 6 w 1455"/>
                <a:gd name="T65" fmla="*/ 1078 h 1244"/>
                <a:gd name="T66" fmla="*/ 1 w 1455"/>
                <a:gd name="T67" fmla="*/ 1058 h 1244"/>
                <a:gd name="T68" fmla="*/ 0 w 1455"/>
                <a:gd name="T69" fmla="*/ 1036 h 1244"/>
                <a:gd name="T70" fmla="*/ 0 w 1455"/>
                <a:gd name="T71" fmla="*/ 196 h 1244"/>
                <a:gd name="T72" fmla="*/ 4 w 1455"/>
                <a:gd name="T73" fmla="*/ 176 h 1244"/>
                <a:gd name="T74" fmla="*/ 10 w 1455"/>
                <a:gd name="T75" fmla="*/ 156 h 1244"/>
                <a:gd name="T76" fmla="*/ 19 w 1455"/>
                <a:gd name="T77" fmla="*/ 136 h 1244"/>
                <a:gd name="T78" fmla="*/ 32 w 1455"/>
                <a:gd name="T79" fmla="*/ 117 h 1244"/>
                <a:gd name="T80" fmla="*/ 47 w 1455"/>
                <a:gd name="T81" fmla="*/ 99 h 1244"/>
                <a:gd name="T82" fmla="*/ 75 w 1455"/>
                <a:gd name="T83" fmla="*/ 75 h 1244"/>
                <a:gd name="T84" fmla="*/ 121 w 1455"/>
                <a:gd name="T85" fmla="*/ 47 h 1244"/>
                <a:gd name="T86" fmla="*/ 173 w 1455"/>
                <a:gd name="T87" fmla="*/ 24 h 1244"/>
                <a:gd name="T88" fmla="*/ 233 w 1455"/>
                <a:gd name="T89" fmla="*/ 9 h 1244"/>
                <a:gd name="T90" fmla="*/ 298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1" y="0"/>
                  </a:moveTo>
                  <a:lnTo>
                    <a:pt x="1122" y="0"/>
                  </a:lnTo>
                  <a:lnTo>
                    <a:pt x="1156" y="1"/>
                  </a:lnTo>
                  <a:lnTo>
                    <a:pt x="1188" y="4"/>
                  </a:lnTo>
                  <a:lnTo>
                    <a:pt x="1220" y="9"/>
                  </a:lnTo>
                  <a:lnTo>
                    <a:pt x="1251" y="17"/>
                  </a:lnTo>
                  <a:lnTo>
                    <a:pt x="1280" y="24"/>
                  </a:lnTo>
                  <a:lnTo>
                    <a:pt x="1308" y="36"/>
                  </a:lnTo>
                  <a:lnTo>
                    <a:pt x="1334" y="47"/>
                  </a:lnTo>
                  <a:lnTo>
                    <a:pt x="1356" y="60"/>
                  </a:lnTo>
                  <a:lnTo>
                    <a:pt x="1378" y="75"/>
                  </a:lnTo>
                  <a:lnTo>
                    <a:pt x="1397" y="92"/>
                  </a:lnTo>
                  <a:lnTo>
                    <a:pt x="1406" y="99"/>
                  </a:lnTo>
                  <a:lnTo>
                    <a:pt x="1414" y="108"/>
                  </a:lnTo>
                  <a:lnTo>
                    <a:pt x="1422" y="117"/>
                  </a:lnTo>
                  <a:lnTo>
                    <a:pt x="1428" y="126"/>
                  </a:lnTo>
                  <a:lnTo>
                    <a:pt x="1434" y="136"/>
                  </a:lnTo>
                  <a:lnTo>
                    <a:pt x="1439" y="145"/>
                  </a:lnTo>
                  <a:lnTo>
                    <a:pt x="1444" y="156"/>
                  </a:lnTo>
                  <a:lnTo>
                    <a:pt x="1448" y="166"/>
                  </a:lnTo>
                  <a:lnTo>
                    <a:pt x="1451" y="176"/>
                  </a:lnTo>
                  <a:lnTo>
                    <a:pt x="1453" y="186"/>
                  </a:lnTo>
                  <a:lnTo>
                    <a:pt x="1455" y="196"/>
                  </a:lnTo>
                  <a:lnTo>
                    <a:pt x="1455" y="207"/>
                  </a:lnTo>
                  <a:lnTo>
                    <a:pt x="1455" y="1036"/>
                  </a:lnTo>
                  <a:lnTo>
                    <a:pt x="1455" y="1048"/>
                  </a:lnTo>
                  <a:lnTo>
                    <a:pt x="1453" y="1058"/>
                  </a:lnTo>
                  <a:lnTo>
                    <a:pt x="1451" y="1068"/>
                  </a:lnTo>
                  <a:lnTo>
                    <a:pt x="1448" y="1078"/>
                  </a:lnTo>
                  <a:lnTo>
                    <a:pt x="1444" y="1089"/>
                  </a:lnTo>
                  <a:lnTo>
                    <a:pt x="1439" y="1099"/>
                  </a:lnTo>
                  <a:lnTo>
                    <a:pt x="1434" y="1108"/>
                  </a:lnTo>
                  <a:lnTo>
                    <a:pt x="1428" y="1118"/>
                  </a:lnTo>
                  <a:lnTo>
                    <a:pt x="1422" y="1127"/>
                  </a:lnTo>
                  <a:lnTo>
                    <a:pt x="1414" y="1136"/>
                  </a:lnTo>
                  <a:lnTo>
                    <a:pt x="1406" y="1145"/>
                  </a:lnTo>
                  <a:lnTo>
                    <a:pt x="1397" y="1152"/>
                  </a:lnTo>
                  <a:lnTo>
                    <a:pt x="1378" y="1169"/>
                  </a:lnTo>
                  <a:lnTo>
                    <a:pt x="1356" y="1183"/>
                  </a:lnTo>
                  <a:lnTo>
                    <a:pt x="1334" y="1197"/>
                  </a:lnTo>
                  <a:lnTo>
                    <a:pt x="1308" y="1208"/>
                  </a:lnTo>
                  <a:lnTo>
                    <a:pt x="1280" y="1219"/>
                  </a:lnTo>
                  <a:lnTo>
                    <a:pt x="1251" y="1228"/>
                  </a:lnTo>
                  <a:lnTo>
                    <a:pt x="1220" y="1235"/>
                  </a:lnTo>
                  <a:lnTo>
                    <a:pt x="1188" y="1240"/>
                  </a:lnTo>
                  <a:lnTo>
                    <a:pt x="1156" y="1243"/>
                  </a:lnTo>
                  <a:lnTo>
                    <a:pt x="1122" y="1244"/>
                  </a:lnTo>
                  <a:lnTo>
                    <a:pt x="331" y="1244"/>
                  </a:lnTo>
                  <a:lnTo>
                    <a:pt x="298" y="1243"/>
                  </a:lnTo>
                  <a:lnTo>
                    <a:pt x="265" y="1240"/>
                  </a:lnTo>
                  <a:lnTo>
                    <a:pt x="233" y="1235"/>
                  </a:lnTo>
                  <a:lnTo>
                    <a:pt x="203" y="1228"/>
                  </a:lnTo>
                  <a:lnTo>
                    <a:pt x="173" y="1219"/>
                  </a:lnTo>
                  <a:lnTo>
                    <a:pt x="147" y="1208"/>
                  </a:lnTo>
                  <a:lnTo>
                    <a:pt x="121" y="1197"/>
                  </a:lnTo>
                  <a:lnTo>
                    <a:pt x="97" y="1183"/>
                  </a:lnTo>
                  <a:lnTo>
                    <a:pt x="75" y="1169"/>
                  </a:lnTo>
                  <a:lnTo>
                    <a:pt x="56" y="1152"/>
                  </a:lnTo>
                  <a:lnTo>
                    <a:pt x="47" y="1145"/>
                  </a:lnTo>
                  <a:lnTo>
                    <a:pt x="39" y="1136"/>
                  </a:lnTo>
                  <a:lnTo>
                    <a:pt x="32" y="1127"/>
                  </a:lnTo>
                  <a:lnTo>
                    <a:pt x="25" y="1118"/>
                  </a:lnTo>
                  <a:lnTo>
                    <a:pt x="19" y="1108"/>
                  </a:lnTo>
                  <a:lnTo>
                    <a:pt x="14" y="1099"/>
                  </a:lnTo>
                  <a:lnTo>
                    <a:pt x="10" y="1089"/>
                  </a:lnTo>
                  <a:lnTo>
                    <a:pt x="6" y="1078"/>
                  </a:lnTo>
                  <a:lnTo>
                    <a:pt x="4" y="1068"/>
                  </a:lnTo>
                  <a:lnTo>
                    <a:pt x="1" y="1058"/>
                  </a:lnTo>
                  <a:lnTo>
                    <a:pt x="0" y="1048"/>
                  </a:lnTo>
                  <a:lnTo>
                    <a:pt x="0" y="1036"/>
                  </a:lnTo>
                  <a:lnTo>
                    <a:pt x="0" y="207"/>
                  </a:lnTo>
                  <a:lnTo>
                    <a:pt x="0" y="196"/>
                  </a:lnTo>
                  <a:lnTo>
                    <a:pt x="1" y="186"/>
                  </a:lnTo>
                  <a:lnTo>
                    <a:pt x="4" y="176"/>
                  </a:lnTo>
                  <a:lnTo>
                    <a:pt x="6" y="166"/>
                  </a:lnTo>
                  <a:lnTo>
                    <a:pt x="10" y="156"/>
                  </a:lnTo>
                  <a:lnTo>
                    <a:pt x="14" y="145"/>
                  </a:lnTo>
                  <a:lnTo>
                    <a:pt x="19" y="136"/>
                  </a:lnTo>
                  <a:lnTo>
                    <a:pt x="25" y="126"/>
                  </a:lnTo>
                  <a:lnTo>
                    <a:pt x="32" y="117"/>
                  </a:lnTo>
                  <a:lnTo>
                    <a:pt x="39" y="108"/>
                  </a:lnTo>
                  <a:lnTo>
                    <a:pt x="47" y="99"/>
                  </a:lnTo>
                  <a:lnTo>
                    <a:pt x="56" y="92"/>
                  </a:lnTo>
                  <a:lnTo>
                    <a:pt x="75" y="75"/>
                  </a:lnTo>
                  <a:lnTo>
                    <a:pt x="97" y="60"/>
                  </a:lnTo>
                  <a:lnTo>
                    <a:pt x="121" y="47"/>
                  </a:lnTo>
                  <a:lnTo>
                    <a:pt x="147" y="36"/>
                  </a:lnTo>
                  <a:lnTo>
                    <a:pt x="173" y="24"/>
                  </a:lnTo>
                  <a:lnTo>
                    <a:pt x="203" y="17"/>
                  </a:lnTo>
                  <a:lnTo>
                    <a:pt x="233" y="9"/>
                  </a:lnTo>
                  <a:lnTo>
                    <a:pt x="265" y="4"/>
                  </a:lnTo>
                  <a:lnTo>
                    <a:pt x="298" y="1"/>
                  </a:lnTo>
                  <a:lnTo>
                    <a:pt x="33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8" name="Freeform 40"/>
            <p:cNvSpPr>
              <a:spLocks/>
            </p:cNvSpPr>
            <p:nvPr/>
          </p:nvSpPr>
          <p:spPr bwMode="auto">
            <a:xfrm>
              <a:off x="7926388" y="3148013"/>
              <a:ext cx="577850" cy="493712"/>
            </a:xfrm>
            <a:custGeom>
              <a:avLst/>
              <a:gdLst>
                <a:gd name="T0" fmla="*/ 1122 w 1455"/>
                <a:gd name="T1" fmla="*/ 0 h 1244"/>
                <a:gd name="T2" fmla="*/ 1190 w 1455"/>
                <a:gd name="T3" fmla="*/ 4 h 1244"/>
                <a:gd name="T4" fmla="*/ 1253 w 1455"/>
                <a:gd name="T5" fmla="*/ 17 h 1244"/>
                <a:gd name="T6" fmla="*/ 1309 w 1455"/>
                <a:gd name="T7" fmla="*/ 36 h 1244"/>
                <a:gd name="T8" fmla="*/ 1358 w 1455"/>
                <a:gd name="T9" fmla="*/ 60 h 1244"/>
                <a:gd name="T10" fmla="*/ 1399 w 1455"/>
                <a:gd name="T11" fmla="*/ 92 h 1244"/>
                <a:gd name="T12" fmla="*/ 1416 w 1455"/>
                <a:gd name="T13" fmla="*/ 108 h 1244"/>
                <a:gd name="T14" fmla="*/ 1430 w 1455"/>
                <a:gd name="T15" fmla="*/ 126 h 1244"/>
                <a:gd name="T16" fmla="*/ 1440 w 1455"/>
                <a:gd name="T17" fmla="*/ 145 h 1244"/>
                <a:gd name="T18" fmla="*/ 1449 w 1455"/>
                <a:gd name="T19" fmla="*/ 166 h 1244"/>
                <a:gd name="T20" fmla="*/ 1454 w 1455"/>
                <a:gd name="T21" fmla="*/ 186 h 1244"/>
                <a:gd name="T22" fmla="*/ 1455 w 1455"/>
                <a:gd name="T23" fmla="*/ 207 h 1244"/>
                <a:gd name="T24" fmla="*/ 1455 w 1455"/>
                <a:gd name="T25" fmla="*/ 1048 h 1244"/>
                <a:gd name="T26" fmla="*/ 1451 w 1455"/>
                <a:gd name="T27" fmla="*/ 1068 h 1244"/>
                <a:gd name="T28" fmla="*/ 1445 w 1455"/>
                <a:gd name="T29" fmla="*/ 1089 h 1244"/>
                <a:gd name="T30" fmla="*/ 1435 w 1455"/>
                <a:gd name="T31" fmla="*/ 1108 h 1244"/>
                <a:gd name="T32" fmla="*/ 1422 w 1455"/>
                <a:gd name="T33" fmla="*/ 1127 h 1244"/>
                <a:gd name="T34" fmla="*/ 1407 w 1455"/>
                <a:gd name="T35" fmla="*/ 1145 h 1244"/>
                <a:gd name="T36" fmla="*/ 1380 w 1455"/>
                <a:gd name="T37" fmla="*/ 1169 h 1244"/>
                <a:gd name="T38" fmla="*/ 1334 w 1455"/>
                <a:gd name="T39" fmla="*/ 1197 h 1244"/>
                <a:gd name="T40" fmla="*/ 1281 w 1455"/>
                <a:gd name="T41" fmla="*/ 1219 h 1244"/>
                <a:gd name="T42" fmla="*/ 1222 w 1455"/>
                <a:gd name="T43" fmla="*/ 1235 h 1244"/>
                <a:gd name="T44" fmla="*/ 1157 w 1455"/>
                <a:gd name="T45" fmla="*/ 1243 h 1244"/>
                <a:gd name="T46" fmla="*/ 333 w 1455"/>
                <a:gd name="T47" fmla="*/ 1244 h 1244"/>
                <a:gd name="T48" fmla="*/ 266 w 1455"/>
                <a:gd name="T49" fmla="*/ 1240 h 1244"/>
                <a:gd name="T50" fmla="*/ 204 w 1455"/>
                <a:gd name="T51" fmla="*/ 1228 h 1244"/>
                <a:gd name="T52" fmla="*/ 147 w 1455"/>
                <a:gd name="T53" fmla="*/ 1208 h 1244"/>
                <a:gd name="T54" fmla="*/ 99 w 1455"/>
                <a:gd name="T55" fmla="*/ 1183 h 1244"/>
                <a:gd name="T56" fmla="*/ 58 w 1455"/>
                <a:gd name="T57" fmla="*/ 1152 h 1244"/>
                <a:gd name="T58" fmla="*/ 41 w 1455"/>
                <a:gd name="T59" fmla="*/ 1136 h 1244"/>
                <a:gd name="T60" fmla="*/ 27 w 1455"/>
                <a:gd name="T61" fmla="*/ 1118 h 1244"/>
                <a:gd name="T62" fmla="*/ 16 w 1455"/>
                <a:gd name="T63" fmla="*/ 1099 h 1244"/>
                <a:gd name="T64" fmla="*/ 7 w 1455"/>
                <a:gd name="T65" fmla="*/ 1078 h 1244"/>
                <a:gd name="T66" fmla="*/ 2 w 1455"/>
                <a:gd name="T67" fmla="*/ 1058 h 1244"/>
                <a:gd name="T68" fmla="*/ 0 w 1455"/>
                <a:gd name="T69" fmla="*/ 1036 h 1244"/>
                <a:gd name="T70" fmla="*/ 0 w 1455"/>
                <a:gd name="T71" fmla="*/ 196 h 1244"/>
                <a:gd name="T72" fmla="*/ 4 w 1455"/>
                <a:gd name="T73" fmla="*/ 176 h 1244"/>
                <a:gd name="T74" fmla="*/ 11 w 1455"/>
                <a:gd name="T75" fmla="*/ 156 h 1244"/>
                <a:gd name="T76" fmla="*/ 21 w 1455"/>
                <a:gd name="T77" fmla="*/ 136 h 1244"/>
                <a:gd name="T78" fmla="*/ 34 w 1455"/>
                <a:gd name="T79" fmla="*/ 117 h 1244"/>
                <a:gd name="T80" fmla="*/ 49 w 1455"/>
                <a:gd name="T81" fmla="*/ 99 h 1244"/>
                <a:gd name="T82" fmla="*/ 77 w 1455"/>
                <a:gd name="T83" fmla="*/ 75 h 1244"/>
                <a:gd name="T84" fmla="*/ 122 w 1455"/>
                <a:gd name="T85" fmla="*/ 47 h 1244"/>
                <a:gd name="T86" fmla="*/ 175 w 1455"/>
                <a:gd name="T87" fmla="*/ 24 h 1244"/>
                <a:gd name="T88" fmla="*/ 234 w 1455"/>
                <a:gd name="T89" fmla="*/ 9 h 1244"/>
                <a:gd name="T90" fmla="*/ 299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3" y="0"/>
                  </a:moveTo>
                  <a:lnTo>
                    <a:pt x="1122" y="0"/>
                  </a:lnTo>
                  <a:lnTo>
                    <a:pt x="1157" y="1"/>
                  </a:lnTo>
                  <a:lnTo>
                    <a:pt x="1190" y="4"/>
                  </a:lnTo>
                  <a:lnTo>
                    <a:pt x="1222" y="9"/>
                  </a:lnTo>
                  <a:lnTo>
                    <a:pt x="1253" y="17"/>
                  </a:lnTo>
                  <a:lnTo>
                    <a:pt x="1281" y="24"/>
                  </a:lnTo>
                  <a:lnTo>
                    <a:pt x="1309" y="36"/>
                  </a:lnTo>
                  <a:lnTo>
                    <a:pt x="1334" y="47"/>
                  </a:lnTo>
                  <a:lnTo>
                    <a:pt x="1358" y="60"/>
                  </a:lnTo>
                  <a:lnTo>
                    <a:pt x="1380" y="75"/>
                  </a:lnTo>
                  <a:lnTo>
                    <a:pt x="1399" y="92"/>
                  </a:lnTo>
                  <a:lnTo>
                    <a:pt x="1407" y="99"/>
                  </a:lnTo>
                  <a:lnTo>
                    <a:pt x="1416" y="108"/>
                  </a:lnTo>
                  <a:lnTo>
                    <a:pt x="1422" y="117"/>
                  </a:lnTo>
                  <a:lnTo>
                    <a:pt x="1430" y="126"/>
                  </a:lnTo>
                  <a:lnTo>
                    <a:pt x="1435" y="136"/>
                  </a:lnTo>
                  <a:lnTo>
                    <a:pt x="1440" y="145"/>
                  </a:lnTo>
                  <a:lnTo>
                    <a:pt x="1445" y="156"/>
                  </a:lnTo>
                  <a:lnTo>
                    <a:pt x="1449" y="166"/>
                  </a:lnTo>
                  <a:lnTo>
                    <a:pt x="1451" y="176"/>
                  </a:lnTo>
                  <a:lnTo>
                    <a:pt x="1454" y="186"/>
                  </a:lnTo>
                  <a:lnTo>
                    <a:pt x="1455" y="196"/>
                  </a:lnTo>
                  <a:lnTo>
                    <a:pt x="1455" y="207"/>
                  </a:lnTo>
                  <a:lnTo>
                    <a:pt x="1455" y="1036"/>
                  </a:lnTo>
                  <a:lnTo>
                    <a:pt x="1455" y="1048"/>
                  </a:lnTo>
                  <a:lnTo>
                    <a:pt x="1454" y="1058"/>
                  </a:lnTo>
                  <a:lnTo>
                    <a:pt x="1451" y="1068"/>
                  </a:lnTo>
                  <a:lnTo>
                    <a:pt x="1449" y="1078"/>
                  </a:lnTo>
                  <a:lnTo>
                    <a:pt x="1445" y="1089"/>
                  </a:lnTo>
                  <a:lnTo>
                    <a:pt x="1440" y="1099"/>
                  </a:lnTo>
                  <a:lnTo>
                    <a:pt x="1435" y="1108"/>
                  </a:lnTo>
                  <a:lnTo>
                    <a:pt x="1430" y="1118"/>
                  </a:lnTo>
                  <a:lnTo>
                    <a:pt x="1422" y="1127"/>
                  </a:lnTo>
                  <a:lnTo>
                    <a:pt x="1416" y="1136"/>
                  </a:lnTo>
                  <a:lnTo>
                    <a:pt x="1407" y="1145"/>
                  </a:lnTo>
                  <a:lnTo>
                    <a:pt x="1399" y="1152"/>
                  </a:lnTo>
                  <a:lnTo>
                    <a:pt x="1380" y="1169"/>
                  </a:lnTo>
                  <a:lnTo>
                    <a:pt x="1358" y="1183"/>
                  </a:lnTo>
                  <a:lnTo>
                    <a:pt x="1334" y="1197"/>
                  </a:lnTo>
                  <a:lnTo>
                    <a:pt x="1309" y="1208"/>
                  </a:lnTo>
                  <a:lnTo>
                    <a:pt x="1281" y="1219"/>
                  </a:lnTo>
                  <a:lnTo>
                    <a:pt x="1253" y="1228"/>
                  </a:lnTo>
                  <a:lnTo>
                    <a:pt x="1222" y="1235"/>
                  </a:lnTo>
                  <a:lnTo>
                    <a:pt x="1190" y="1240"/>
                  </a:lnTo>
                  <a:lnTo>
                    <a:pt x="1157" y="1243"/>
                  </a:lnTo>
                  <a:lnTo>
                    <a:pt x="1122" y="1244"/>
                  </a:lnTo>
                  <a:lnTo>
                    <a:pt x="333" y="1244"/>
                  </a:lnTo>
                  <a:lnTo>
                    <a:pt x="299" y="1243"/>
                  </a:lnTo>
                  <a:lnTo>
                    <a:pt x="266" y="1240"/>
                  </a:lnTo>
                  <a:lnTo>
                    <a:pt x="234" y="1235"/>
                  </a:lnTo>
                  <a:lnTo>
                    <a:pt x="204" y="1228"/>
                  </a:lnTo>
                  <a:lnTo>
                    <a:pt x="175" y="1219"/>
                  </a:lnTo>
                  <a:lnTo>
                    <a:pt x="147" y="1208"/>
                  </a:lnTo>
                  <a:lnTo>
                    <a:pt x="122" y="1197"/>
                  </a:lnTo>
                  <a:lnTo>
                    <a:pt x="99" y="1183"/>
                  </a:lnTo>
                  <a:lnTo>
                    <a:pt x="77" y="1169"/>
                  </a:lnTo>
                  <a:lnTo>
                    <a:pt x="58" y="1152"/>
                  </a:lnTo>
                  <a:lnTo>
                    <a:pt x="49" y="1145"/>
                  </a:lnTo>
                  <a:lnTo>
                    <a:pt x="41" y="1136"/>
                  </a:lnTo>
                  <a:lnTo>
                    <a:pt x="34" y="1127"/>
                  </a:lnTo>
                  <a:lnTo>
                    <a:pt x="27" y="1118"/>
                  </a:lnTo>
                  <a:lnTo>
                    <a:pt x="21" y="1108"/>
                  </a:lnTo>
                  <a:lnTo>
                    <a:pt x="16" y="1099"/>
                  </a:lnTo>
                  <a:lnTo>
                    <a:pt x="11" y="1089"/>
                  </a:lnTo>
                  <a:lnTo>
                    <a:pt x="7" y="1078"/>
                  </a:lnTo>
                  <a:lnTo>
                    <a:pt x="4" y="1068"/>
                  </a:lnTo>
                  <a:lnTo>
                    <a:pt x="2" y="1058"/>
                  </a:lnTo>
                  <a:lnTo>
                    <a:pt x="0" y="1048"/>
                  </a:lnTo>
                  <a:lnTo>
                    <a:pt x="0" y="1036"/>
                  </a:lnTo>
                  <a:lnTo>
                    <a:pt x="0" y="207"/>
                  </a:lnTo>
                  <a:lnTo>
                    <a:pt x="0" y="196"/>
                  </a:lnTo>
                  <a:lnTo>
                    <a:pt x="2" y="186"/>
                  </a:lnTo>
                  <a:lnTo>
                    <a:pt x="4" y="176"/>
                  </a:lnTo>
                  <a:lnTo>
                    <a:pt x="7" y="166"/>
                  </a:lnTo>
                  <a:lnTo>
                    <a:pt x="11" y="156"/>
                  </a:lnTo>
                  <a:lnTo>
                    <a:pt x="16" y="145"/>
                  </a:lnTo>
                  <a:lnTo>
                    <a:pt x="21" y="136"/>
                  </a:lnTo>
                  <a:lnTo>
                    <a:pt x="27" y="126"/>
                  </a:lnTo>
                  <a:lnTo>
                    <a:pt x="34" y="117"/>
                  </a:lnTo>
                  <a:lnTo>
                    <a:pt x="41" y="108"/>
                  </a:lnTo>
                  <a:lnTo>
                    <a:pt x="49" y="99"/>
                  </a:lnTo>
                  <a:lnTo>
                    <a:pt x="58" y="92"/>
                  </a:lnTo>
                  <a:lnTo>
                    <a:pt x="77" y="75"/>
                  </a:lnTo>
                  <a:lnTo>
                    <a:pt x="99" y="60"/>
                  </a:lnTo>
                  <a:lnTo>
                    <a:pt x="122" y="47"/>
                  </a:lnTo>
                  <a:lnTo>
                    <a:pt x="147" y="36"/>
                  </a:lnTo>
                  <a:lnTo>
                    <a:pt x="175" y="24"/>
                  </a:lnTo>
                  <a:lnTo>
                    <a:pt x="204" y="17"/>
                  </a:lnTo>
                  <a:lnTo>
                    <a:pt x="234" y="9"/>
                  </a:lnTo>
                  <a:lnTo>
                    <a:pt x="266" y="4"/>
                  </a:lnTo>
                  <a:lnTo>
                    <a:pt x="299" y="1"/>
                  </a:lnTo>
                  <a:lnTo>
                    <a:pt x="33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9" name="Freeform 41"/>
            <p:cNvSpPr>
              <a:spLocks/>
            </p:cNvSpPr>
            <p:nvPr/>
          </p:nvSpPr>
          <p:spPr bwMode="auto">
            <a:xfrm>
              <a:off x="4346575" y="2324100"/>
              <a:ext cx="581025" cy="493713"/>
            </a:xfrm>
            <a:custGeom>
              <a:avLst/>
              <a:gdLst>
                <a:gd name="T0" fmla="*/ 1124 w 1464"/>
                <a:gd name="T1" fmla="*/ 0 h 1245"/>
                <a:gd name="T2" fmla="*/ 1192 w 1464"/>
                <a:gd name="T3" fmla="*/ 5 h 1245"/>
                <a:gd name="T4" fmla="*/ 1260 w 1464"/>
                <a:gd name="T5" fmla="*/ 18 h 1245"/>
                <a:gd name="T6" fmla="*/ 1322 w 1464"/>
                <a:gd name="T7" fmla="*/ 37 h 1245"/>
                <a:gd name="T8" fmla="*/ 1377 w 1464"/>
                <a:gd name="T9" fmla="*/ 62 h 1245"/>
                <a:gd name="T10" fmla="*/ 1400 w 1464"/>
                <a:gd name="T11" fmla="*/ 78 h 1245"/>
                <a:gd name="T12" fmla="*/ 1421 w 1464"/>
                <a:gd name="T13" fmla="*/ 94 h 1245"/>
                <a:gd name="T14" fmla="*/ 1439 w 1464"/>
                <a:gd name="T15" fmla="*/ 111 h 1245"/>
                <a:gd name="T16" fmla="*/ 1451 w 1464"/>
                <a:gd name="T17" fmla="*/ 129 h 1245"/>
                <a:gd name="T18" fmla="*/ 1460 w 1464"/>
                <a:gd name="T19" fmla="*/ 148 h 1245"/>
                <a:gd name="T20" fmla="*/ 1464 w 1464"/>
                <a:gd name="T21" fmla="*/ 167 h 1245"/>
                <a:gd name="T22" fmla="*/ 1463 w 1464"/>
                <a:gd name="T23" fmla="*/ 187 h 1245"/>
                <a:gd name="T24" fmla="*/ 1456 w 1464"/>
                <a:gd name="T25" fmla="*/ 208 h 1245"/>
                <a:gd name="T26" fmla="*/ 1073 w 1464"/>
                <a:gd name="T27" fmla="*/ 1058 h 1245"/>
                <a:gd name="T28" fmla="*/ 1048 w 1464"/>
                <a:gd name="T29" fmla="*/ 1097 h 1245"/>
                <a:gd name="T30" fmla="*/ 1020 w 1464"/>
                <a:gd name="T31" fmla="*/ 1134 h 1245"/>
                <a:gd name="T32" fmla="*/ 986 w 1464"/>
                <a:gd name="T33" fmla="*/ 1167 h 1245"/>
                <a:gd name="T34" fmla="*/ 945 w 1464"/>
                <a:gd name="T35" fmla="*/ 1195 h 1245"/>
                <a:gd name="T36" fmla="*/ 898 w 1464"/>
                <a:gd name="T37" fmla="*/ 1218 h 1245"/>
                <a:gd name="T38" fmla="*/ 844 w 1464"/>
                <a:gd name="T39" fmla="*/ 1235 h 1245"/>
                <a:gd name="T40" fmla="*/ 783 w 1464"/>
                <a:gd name="T41" fmla="*/ 1244 h 1245"/>
                <a:gd name="T42" fmla="*/ 458 w 1464"/>
                <a:gd name="T43" fmla="*/ 1245 h 1245"/>
                <a:gd name="T44" fmla="*/ 393 w 1464"/>
                <a:gd name="T45" fmla="*/ 1240 h 1245"/>
                <a:gd name="T46" fmla="*/ 332 w 1464"/>
                <a:gd name="T47" fmla="*/ 1229 h 1245"/>
                <a:gd name="T48" fmla="*/ 277 w 1464"/>
                <a:gd name="T49" fmla="*/ 1209 h 1245"/>
                <a:gd name="T50" fmla="*/ 230 w 1464"/>
                <a:gd name="T51" fmla="*/ 1184 h 1245"/>
                <a:gd name="T52" fmla="*/ 190 w 1464"/>
                <a:gd name="T53" fmla="*/ 1153 h 1245"/>
                <a:gd name="T54" fmla="*/ 160 w 1464"/>
                <a:gd name="T55" fmla="*/ 1118 h 1245"/>
                <a:gd name="T56" fmla="*/ 138 w 1464"/>
                <a:gd name="T57" fmla="*/ 1079 h 1245"/>
                <a:gd name="T58" fmla="*/ 130 w 1464"/>
                <a:gd name="T59" fmla="*/ 1059 h 1245"/>
                <a:gd name="T60" fmla="*/ 127 w 1464"/>
                <a:gd name="T61" fmla="*/ 1037 h 1245"/>
                <a:gd name="T62" fmla="*/ 0 w 1464"/>
                <a:gd name="T63" fmla="*/ 197 h 1245"/>
                <a:gd name="T64" fmla="*/ 2 w 1464"/>
                <a:gd name="T65" fmla="*/ 176 h 1245"/>
                <a:gd name="T66" fmla="*/ 7 w 1464"/>
                <a:gd name="T67" fmla="*/ 157 h 1245"/>
                <a:gd name="T68" fmla="*/ 14 w 1464"/>
                <a:gd name="T69" fmla="*/ 136 h 1245"/>
                <a:gd name="T70" fmla="*/ 27 w 1464"/>
                <a:gd name="T71" fmla="*/ 118 h 1245"/>
                <a:gd name="T72" fmla="*/ 42 w 1464"/>
                <a:gd name="T73" fmla="*/ 100 h 1245"/>
                <a:gd name="T74" fmla="*/ 70 w 1464"/>
                <a:gd name="T75" fmla="*/ 76 h 1245"/>
                <a:gd name="T76" fmla="*/ 118 w 1464"/>
                <a:gd name="T77" fmla="*/ 48 h 1245"/>
                <a:gd name="T78" fmla="*/ 172 w 1464"/>
                <a:gd name="T79" fmla="*/ 25 h 1245"/>
                <a:gd name="T80" fmla="*/ 234 w 1464"/>
                <a:gd name="T81" fmla="*/ 10 h 1245"/>
                <a:gd name="T82" fmla="*/ 300 w 1464"/>
                <a:gd name="T83"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4" h="1245">
                  <a:moveTo>
                    <a:pt x="334" y="0"/>
                  </a:moveTo>
                  <a:lnTo>
                    <a:pt x="1124" y="0"/>
                  </a:lnTo>
                  <a:lnTo>
                    <a:pt x="1158" y="1"/>
                  </a:lnTo>
                  <a:lnTo>
                    <a:pt x="1192" y="5"/>
                  </a:lnTo>
                  <a:lnTo>
                    <a:pt x="1227" y="10"/>
                  </a:lnTo>
                  <a:lnTo>
                    <a:pt x="1260" y="18"/>
                  </a:lnTo>
                  <a:lnTo>
                    <a:pt x="1292" y="27"/>
                  </a:lnTo>
                  <a:lnTo>
                    <a:pt x="1322" y="37"/>
                  </a:lnTo>
                  <a:lnTo>
                    <a:pt x="1351" y="49"/>
                  </a:lnTo>
                  <a:lnTo>
                    <a:pt x="1377" y="62"/>
                  </a:lnTo>
                  <a:lnTo>
                    <a:pt x="1389" y="70"/>
                  </a:lnTo>
                  <a:lnTo>
                    <a:pt x="1400" y="78"/>
                  </a:lnTo>
                  <a:lnTo>
                    <a:pt x="1412" y="85"/>
                  </a:lnTo>
                  <a:lnTo>
                    <a:pt x="1421" y="94"/>
                  </a:lnTo>
                  <a:lnTo>
                    <a:pt x="1430" y="102"/>
                  </a:lnTo>
                  <a:lnTo>
                    <a:pt x="1439" y="111"/>
                  </a:lnTo>
                  <a:lnTo>
                    <a:pt x="1445" y="120"/>
                  </a:lnTo>
                  <a:lnTo>
                    <a:pt x="1451" y="129"/>
                  </a:lnTo>
                  <a:lnTo>
                    <a:pt x="1456" y="139"/>
                  </a:lnTo>
                  <a:lnTo>
                    <a:pt x="1460" y="148"/>
                  </a:lnTo>
                  <a:lnTo>
                    <a:pt x="1463" y="158"/>
                  </a:lnTo>
                  <a:lnTo>
                    <a:pt x="1464" y="167"/>
                  </a:lnTo>
                  <a:lnTo>
                    <a:pt x="1464" y="177"/>
                  </a:lnTo>
                  <a:lnTo>
                    <a:pt x="1463" y="187"/>
                  </a:lnTo>
                  <a:lnTo>
                    <a:pt x="1460" y="197"/>
                  </a:lnTo>
                  <a:lnTo>
                    <a:pt x="1456" y="208"/>
                  </a:lnTo>
                  <a:lnTo>
                    <a:pt x="1083" y="1037"/>
                  </a:lnTo>
                  <a:lnTo>
                    <a:pt x="1073" y="1058"/>
                  </a:lnTo>
                  <a:lnTo>
                    <a:pt x="1061" y="1078"/>
                  </a:lnTo>
                  <a:lnTo>
                    <a:pt x="1048" y="1097"/>
                  </a:lnTo>
                  <a:lnTo>
                    <a:pt x="1036" y="1116"/>
                  </a:lnTo>
                  <a:lnTo>
                    <a:pt x="1020" y="1134"/>
                  </a:lnTo>
                  <a:lnTo>
                    <a:pt x="1004" y="1151"/>
                  </a:lnTo>
                  <a:lnTo>
                    <a:pt x="986" y="1167"/>
                  </a:lnTo>
                  <a:lnTo>
                    <a:pt x="965" y="1183"/>
                  </a:lnTo>
                  <a:lnTo>
                    <a:pt x="945" y="1195"/>
                  </a:lnTo>
                  <a:lnTo>
                    <a:pt x="922" y="1208"/>
                  </a:lnTo>
                  <a:lnTo>
                    <a:pt x="898" y="1218"/>
                  </a:lnTo>
                  <a:lnTo>
                    <a:pt x="872" y="1227"/>
                  </a:lnTo>
                  <a:lnTo>
                    <a:pt x="844" y="1235"/>
                  </a:lnTo>
                  <a:lnTo>
                    <a:pt x="815" y="1240"/>
                  </a:lnTo>
                  <a:lnTo>
                    <a:pt x="783" y="1244"/>
                  </a:lnTo>
                  <a:lnTo>
                    <a:pt x="750" y="1245"/>
                  </a:lnTo>
                  <a:lnTo>
                    <a:pt x="458" y="1245"/>
                  </a:lnTo>
                  <a:lnTo>
                    <a:pt x="425" y="1244"/>
                  </a:lnTo>
                  <a:lnTo>
                    <a:pt x="393" y="1240"/>
                  </a:lnTo>
                  <a:lnTo>
                    <a:pt x="361" y="1235"/>
                  </a:lnTo>
                  <a:lnTo>
                    <a:pt x="332" y="1229"/>
                  </a:lnTo>
                  <a:lnTo>
                    <a:pt x="304" y="1220"/>
                  </a:lnTo>
                  <a:lnTo>
                    <a:pt x="277" y="1209"/>
                  </a:lnTo>
                  <a:lnTo>
                    <a:pt x="253" y="1197"/>
                  </a:lnTo>
                  <a:lnTo>
                    <a:pt x="230" y="1184"/>
                  </a:lnTo>
                  <a:lnTo>
                    <a:pt x="209" y="1169"/>
                  </a:lnTo>
                  <a:lnTo>
                    <a:pt x="190" y="1153"/>
                  </a:lnTo>
                  <a:lnTo>
                    <a:pt x="174" y="1136"/>
                  </a:lnTo>
                  <a:lnTo>
                    <a:pt x="160" y="1118"/>
                  </a:lnTo>
                  <a:lnTo>
                    <a:pt x="147" y="1099"/>
                  </a:lnTo>
                  <a:lnTo>
                    <a:pt x="138" y="1079"/>
                  </a:lnTo>
                  <a:lnTo>
                    <a:pt x="134" y="1069"/>
                  </a:lnTo>
                  <a:lnTo>
                    <a:pt x="130" y="1059"/>
                  </a:lnTo>
                  <a:lnTo>
                    <a:pt x="128" y="1048"/>
                  </a:lnTo>
                  <a:lnTo>
                    <a:pt x="127" y="1037"/>
                  </a:lnTo>
                  <a:lnTo>
                    <a:pt x="2" y="208"/>
                  </a:lnTo>
                  <a:lnTo>
                    <a:pt x="0" y="197"/>
                  </a:lnTo>
                  <a:lnTo>
                    <a:pt x="0" y="187"/>
                  </a:lnTo>
                  <a:lnTo>
                    <a:pt x="2" y="176"/>
                  </a:lnTo>
                  <a:lnTo>
                    <a:pt x="3" y="165"/>
                  </a:lnTo>
                  <a:lnTo>
                    <a:pt x="7" y="157"/>
                  </a:lnTo>
                  <a:lnTo>
                    <a:pt x="11" y="146"/>
                  </a:lnTo>
                  <a:lnTo>
                    <a:pt x="14" y="136"/>
                  </a:lnTo>
                  <a:lnTo>
                    <a:pt x="21" y="127"/>
                  </a:lnTo>
                  <a:lnTo>
                    <a:pt x="27" y="118"/>
                  </a:lnTo>
                  <a:lnTo>
                    <a:pt x="33" y="109"/>
                  </a:lnTo>
                  <a:lnTo>
                    <a:pt x="42" y="100"/>
                  </a:lnTo>
                  <a:lnTo>
                    <a:pt x="51" y="92"/>
                  </a:lnTo>
                  <a:lnTo>
                    <a:pt x="70" y="76"/>
                  </a:lnTo>
                  <a:lnTo>
                    <a:pt x="92" y="61"/>
                  </a:lnTo>
                  <a:lnTo>
                    <a:pt x="118" y="48"/>
                  </a:lnTo>
                  <a:lnTo>
                    <a:pt x="143" y="35"/>
                  </a:lnTo>
                  <a:lnTo>
                    <a:pt x="172" y="25"/>
                  </a:lnTo>
                  <a:lnTo>
                    <a:pt x="202" y="16"/>
                  </a:lnTo>
                  <a:lnTo>
                    <a:pt x="234" y="10"/>
                  </a:lnTo>
                  <a:lnTo>
                    <a:pt x="267" y="5"/>
                  </a:lnTo>
                  <a:lnTo>
                    <a:pt x="300" y="1"/>
                  </a:lnTo>
                  <a:lnTo>
                    <a:pt x="334"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30" name="Freeform 42"/>
            <p:cNvSpPr>
              <a:spLocks/>
            </p:cNvSpPr>
            <p:nvPr/>
          </p:nvSpPr>
          <p:spPr bwMode="auto">
            <a:xfrm>
              <a:off x="3201988" y="2563813"/>
              <a:ext cx="636587" cy="631825"/>
            </a:xfrm>
            <a:custGeom>
              <a:avLst/>
              <a:gdLst>
                <a:gd name="T0" fmla="*/ 716 w 1605"/>
                <a:gd name="T1" fmla="*/ 53 h 1592"/>
                <a:gd name="T2" fmla="*/ 775 w 1605"/>
                <a:gd name="T3" fmla="*/ 28 h 1592"/>
                <a:gd name="T4" fmla="*/ 842 w 1605"/>
                <a:gd name="T5" fmla="*/ 12 h 1592"/>
                <a:gd name="T6" fmla="*/ 913 w 1605"/>
                <a:gd name="T7" fmla="*/ 2 h 1592"/>
                <a:gd name="T8" fmla="*/ 985 w 1605"/>
                <a:gd name="T9" fmla="*/ 0 h 1592"/>
                <a:gd name="T10" fmla="*/ 1052 w 1605"/>
                <a:gd name="T11" fmla="*/ 7 h 1592"/>
                <a:gd name="T12" fmla="*/ 1083 w 1605"/>
                <a:gd name="T13" fmla="*/ 13 h 1592"/>
                <a:gd name="T14" fmla="*/ 1110 w 1605"/>
                <a:gd name="T15" fmla="*/ 22 h 1592"/>
                <a:gd name="T16" fmla="*/ 1135 w 1605"/>
                <a:gd name="T17" fmla="*/ 33 h 1592"/>
                <a:gd name="T18" fmla="*/ 1155 w 1605"/>
                <a:gd name="T19" fmla="*/ 47 h 1592"/>
                <a:gd name="T20" fmla="*/ 1172 w 1605"/>
                <a:gd name="T21" fmla="*/ 64 h 1592"/>
                <a:gd name="T22" fmla="*/ 1183 w 1605"/>
                <a:gd name="T23" fmla="*/ 84 h 1592"/>
                <a:gd name="T24" fmla="*/ 1571 w 1605"/>
                <a:gd name="T25" fmla="*/ 958 h 1592"/>
                <a:gd name="T26" fmla="*/ 1586 w 1605"/>
                <a:gd name="T27" fmla="*/ 998 h 1592"/>
                <a:gd name="T28" fmla="*/ 1599 w 1605"/>
                <a:gd name="T29" fmla="*/ 1038 h 1592"/>
                <a:gd name="T30" fmla="*/ 1604 w 1605"/>
                <a:gd name="T31" fmla="*/ 1076 h 1592"/>
                <a:gd name="T32" fmla="*/ 1603 w 1605"/>
                <a:gd name="T33" fmla="*/ 1113 h 1592"/>
                <a:gd name="T34" fmla="*/ 1597 w 1605"/>
                <a:gd name="T35" fmla="*/ 1140 h 1592"/>
                <a:gd name="T36" fmla="*/ 1588 w 1605"/>
                <a:gd name="T37" fmla="*/ 1158 h 1592"/>
                <a:gd name="T38" fmla="*/ 1577 w 1605"/>
                <a:gd name="T39" fmla="*/ 1174 h 1592"/>
                <a:gd name="T40" fmla="*/ 1562 w 1605"/>
                <a:gd name="T41" fmla="*/ 1191 h 1592"/>
                <a:gd name="T42" fmla="*/ 1546 w 1605"/>
                <a:gd name="T43" fmla="*/ 1206 h 1592"/>
                <a:gd name="T44" fmla="*/ 1524 w 1605"/>
                <a:gd name="T45" fmla="*/ 1221 h 1592"/>
                <a:gd name="T46" fmla="*/ 979 w 1605"/>
                <a:gd name="T47" fmla="*/ 1538 h 1592"/>
                <a:gd name="T48" fmla="*/ 954 w 1605"/>
                <a:gd name="T49" fmla="*/ 1552 h 1592"/>
                <a:gd name="T50" fmla="*/ 923 w 1605"/>
                <a:gd name="T51" fmla="*/ 1563 h 1592"/>
                <a:gd name="T52" fmla="*/ 858 w 1605"/>
                <a:gd name="T53" fmla="*/ 1581 h 1592"/>
                <a:gd name="T54" fmla="*/ 788 w 1605"/>
                <a:gd name="T55" fmla="*/ 1591 h 1592"/>
                <a:gd name="T56" fmla="*/ 718 w 1605"/>
                <a:gd name="T57" fmla="*/ 1592 h 1592"/>
                <a:gd name="T58" fmla="*/ 651 w 1605"/>
                <a:gd name="T59" fmla="*/ 1585 h 1592"/>
                <a:gd name="T60" fmla="*/ 620 w 1605"/>
                <a:gd name="T61" fmla="*/ 1578 h 1592"/>
                <a:gd name="T62" fmla="*/ 591 w 1605"/>
                <a:gd name="T63" fmla="*/ 1568 h 1592"/>
                <a:gd name="T64" fmla="*/ 565 w 1605"/>
                <a:gd name="T65" fmla="*/ 1557 h 1592"/>
                <a:gd name="T66" fmla="*/ 543 w 1605"/>
                <a:gd name="T67" fmla="*/ 1543 h 1592"/>
                <a:gd name="T68" fmla="*/ 526 w 1605"/>
                <a:gd name="T69" fmla="*/ 1526 h 1592"/>
                <a:gd name="T70" fmla="*/ 513 w 1605"/>
                <a:gd name="T71" fmla="*/ 1507 h 1592"/>
                <a:gd name="T72" fmla="*/ 41 w 1605"/>
                <a:gd name="T73" fmla="*/ 634 h 1592"/>
                <a:gd name="T74" fmla="*/ 22 w 1605"/>
                <a:gd name="T75" fmla="*/ 593 h 1592"/>
                <a:gd name="T76" fmla="*/ 8 w 1605"/>
                <a:gd name="T77" fmla="*/ 552 h 1592"/>
                <a:gd name="T78" fmla="*/ 2 w 1605"/>
                <a:gd name="T79" fmla="*/ 513 h 1592"/>
                <a:gd name="T80" fmla="*/ 2 w 1605"/>
                <a:gd name="T81" fmla="*/ 485 h 1592"/>
                <a:gd name="T82" fmla="*/ 4 w 1605"/>
                <a:gd name="T83" fmla="*/ 467 h 1592"/>
                <a:gd name="T84" fmla="*/ 10 w 1605"/>
                <a:gd name="T85" fmla="*/ 449 h 1592"/>
                <a:gd name="T86" fmla="*/ 19 w 1605"/>
                <a:gd name="T87" fmla="*/ 431 h 1592"/>
                <a:gd name="T88" fmla="*/ 31 w 1605"/>
                <a:gd name="T89" fmla="*/ 415 h 1592"/>
                <a:gd name="T90" fmla="*/ 46 w 1605"/>
                <a:gd name="T91" fmla="*/ 398 h 1592"/>
                <a:gd name="T92" fmla="*/ 65 w 1605"/>
                <a:gd name="T93" fmla="*/ 383 h 1592"/>
                <a:gd name="T94" fmla="*/ 88 w 1605"/>
                <a:gd name="T95" fmla="*/ 369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1592">
                  <a:moveTo>
                    <a:pt x="101" y="362"/>
                  </a:moveTo>
                  <a:lnTo>
                    <a:pt x="716" y="53"/>
                  </a:lnTo>
                  <a:lnTo>
                    <a:pt x="744" y="40"/>
                  </a:lnTo>
                  <a:lnTo>
                    <a:pt x="775" y="28"/>
                  </a:lnTo>
                  <a:lnTo>
                    <a:pt x="807" y="19"/>
                  </a:lnTo>
                  <a:lnTo>
                    <a:pt x="842" y="12"/>
                  </a:lnTo>
                  <a:lnTo>
                    <a:pt x="877" y="7"/>
                  </a:lnTo>
                  <a:lnTo>
                    <a:pt x="913" y="2"/>
                  </a:lnTo>
                  <a:lnTo>
                    <a:pt x="950" y="0"/>
                  </a:lnTo>
                  <a:lnTo>
                    <a:pt x="985" y="0"/>
                  </a:lnTo>
                  <a:lnTo>
                    <a:pt x="1019" y="3"/>
                  </a:lnTo>
                  <a:lnTo>
                    <a:pt x="1052" y="7"/>
                  </a:lnTo>
                  <a:lnTo>
                    <a:pt x="1067" y="10"/>
                  </a:lnTo>
                  <a:lnTo>
                    <a:pt x="1083" y="13"/>
                  </a:lnTo>
                  <a:lnTo>
                    <a:pt x="1097" y="18"/>
                  </a:lnTo>
                  <a:lnTo>
                    <a:pt x="1110" y="22"/>
                  </a:lnTo>
                  <a:lnTo>
                    <a:pt x="1122" y="28"/>
                  </a:lnTo>
                  <a:lnTo>
                    <a:pt x="1135" y="33"/>
                  </a:lnTo>
                  <a:lnTo>
                    <a:pt x="1145" y="41"/>
                  </a:lnTo>
                  <a:lnTo>
                    <a:pt x="1155" y="47"/>
                  </a:lnTo>
                  <a:lnTo>
                    <a:pt x="1164" y="56"/>
                  </a:lnTo>
                  <a:lnTo>
                    <a:pt x="1172" y="64"/>
                  </a:lnTo>
                  <a:lnTo>
                    <a:pt x="1178" y="74"/>
                  </a:lnTo>
                  <a:lnTo>
                    <a:pt x="1183" y="84"/>
                  </a:lnTo>
                  <a:lnTo>
                    <a:pt x="1562" y="937"/>
                  </a:lnTo>
                  <a:lnTo>
                    <a:pt x="1571" y="958"/>
                  </a:lnTo>
                  <a:lnTo>
                    <a:pt x="1579" y="978"/>
                  </a:lnTo>
                  <a:lnTo>
                    <a:pt x="1586" y="998"/>
                  </a:lnTo>
                  <a:lnTo>
                    <a:pt x="1593" y="1019"/>
                  </a:lnTo>
                  <a:lnTo>
                    <a:pt x="1599" y="1038"/>
                  </a:lnTo>
                  <a:lnTo>
                    <a:pt x="1603" y="1057"/>
                  </a:lnTo>
                  <a:lnTo>
                    <a:pt x="1604" y="1076"/>
                  </a:lnTo>
                  <a:lnTo>
                    <a:pt x="1605" y="1095"/>
                  </a:lnTo>
                  <a:lnTo>
                    <a:pt x="1603" y="1113"/>
                  </a:lnTo>
                  <a:lnTo>
                    <a:pt x="1599" y="1131"/>
                  </a:lnTo>
                  <a:lnTo>
                    <a:pt x="1597" y="1140"/>
                  </a:lnTo>
                  <a:lnTo>
                    <a:pt x="1593" y="1149"/>
                  </a:lnTo>
                  <a:lnTo>
                    <a:pt x="1588" y="1158"/>
                  </a:lnTo>
                  <a:lnTo>
                    <a:pt x="1583" y="1165"/>
                  </a:lnTo>
                  <a:lnTo>
                    <a:pt x="1577" y="1174"/>
                  </a:lnTo>
                  <a:lnTo>
                    <a:pt x="1570" y="1182"/>
                  </a:lnTo>
                  <a:lnTo>
                    <a:pt x="1562" y="1191"/>
                  </a:lnTo>
                  <a:lnTo>
                    <a:pt x="1554" y="1199"/>
                  </a:lnTo>
                  <a:lnTo>
                    <a:pt x="1546" y="1206"/>
                  </a:lnTo>
                  <a:lnTo>
                    <a:pt x="1535" y="1214"/>
                  </a:lnTo>
                  <a:lnTo>
                    <a:pt x="1524" y="1221"/>
                  </a:lnTo>
                  <a:lnTo>
                    <a:pt x="1511" y="1229"/>
                  </a:lnTo>
                  <a:lnTo>
                    <a:pt x="979" y="1538"/>
                  </a:lnTo>
                  <a:lnTo>
                    <a:pt x="967" y="1545"/>
                  </a:lnTo>
                  <a:lnTo>
                    <a:pt x="954" y="1552"/>
                  </a:lnTo>
                  <a:lnTo>
                    <a:pt x="939" y="1558"/>
                  </a:lnTo>
                  <a:lnTo>
                    <a:pt x="923" y="1563"/>
                  </a:lnTo>
                  <a:lnTo>
                    <a:pt x="893" y="1573"/>
                  </a:lnTo>
                  <a:lnTo>
                    <a:pt x="858" y="1581"/>
                  </a:lnTo>
                  <a:lnTo>
                    <a:pt x="824" y="1587"/>
                  </a:lnTo>
                  <a:lnTo>
                    <a:pt x="788" y="1591"/>
                  </a:lnTo>
                  <a:lnTo>
                    <a:pt x="753" y="1592"/>
                  </a:lnTo>
                  <a:lnTo>
                    <a:pt x="718" y="1592"/>
                  </a:lnTo>
                  <a:lnTo>
                    <a:pt x="684" y="1590"/>
                  </a:lnTo>
                  <a:lnTo>
                    <a:pt x="651" y="1585"/>
                  </a:lnTo>
                  <a:lnTo>
                    <a:pt x="635" y="1582"/>
                  </a:lnTo>
                  <a:lnTo>
                    <a:pt x="620" y="1578"/>
                  </a:lnTo>
                  <a:lnTo>
                    <a:pt x="605" y="1573"/>
                  </a:lnTo>
                  <a:lnTo>
                    <a:pt x="591" y="1568"/>
                  </a:lnTo>
                  <a:lnTo>
                    <a:pt x="578" y="1563"/>
                  </a:lnTo>
                  <a:lnTo>
                    <a:pt x="565" y="1557"/>
                  </a:lnTo>
                  <a:lnTo>
                    <a:pt x="554" y="1550"/>
                  </a:lnTo>
                  <a:lnTo>
                    <a:pt x="543" y="1543"/>
                  </a:lnTo>
                  <a:lnTo>
                    <a:pt x="534" y="1535"/>
                  </a:lnTo>
                  <a:lnTo>
                    <a:pt x="526" y="1526"/>
                  </a:lnTo>
                  <a:lnTo>
                    <a:pt x="518" y="1517"/>
                  </a:lnTo>
                  <a:lnTo>
                    <a:pt x="513" y="1507"/>
                  </a:lnTo>
                  <a:lnTo>
                    <a:pt x="51" y="654"/>
                  </a:lnTo>
                  <a:lnTo>
                    <a:pt x="41" y="634"/>
                  </a:lnTo>
                  <a:lnTo>
                    <a:pt x="31" y="613"/>
                  </a:lnTo>
                  <a:lnTo>
                    <a:pt x="22" y="593"/>
                  </a:lnTo>
                  <a:lnTo>
                    <a:pt x="14" y="573"/>
                  </a:lnTo>
                  <a:lnTo>
                    <a:pt x="8" y="552"/>
                  </a:lnTo>
                  <a:lnTo>
                    <a:pt x="4" y="533"/>
                  </a:lnTo>
                  <a:lnTo>
                    <a:pt x="2" y="513"/>
                  </a:lnTo>
                  <a:lnTo>
                    <a:pt x="0" y="494"/>
                  </a:lnTo>
                  <a:lnTo>
                    <a:pt x="2" y="485"/>
                  </a:lnTo>
                  <a:lnTo>
                    <a:pt x="3" y="476"/>
                  </a:lnTo>
                  <a:lnTo>
                    <a:pt x="4" y="467"/>
                  </a:lnTo>
                  <a:lnTo>
                    <a:pt x="8" y="458"/>
                  </a:lnTo>
                  <a:lnTo>
                    <a:pt x="10" y="449"/>
                  </a:lnTo>
                  <a:lnTo>
                    <a:pt x="14" y="440"/>
                  </a:lnTo>
                  <a:lnTo>
                    <a:pt x="19" y="431"/>
                  </a:lnTo>
                  <a:lnTo>
                    <a:pt x="24" y="422"/>
                  </a:lnTo>
                  <a:lnTo>
                    <a:pt x="31" y="415"/>
                  </a:lnTo>
                  <a:lnTo>
                    <a:pt x="39" y="406"/>
                  </a:lnTo>
                  <a:lnTo>
                    <a:pt x="46" y="398"/>
                  </a:lnTo>
                  <a:lnTo>
                    <a:pt x="55" y="390"/>
                  </a:lnTo>
                  <a:lnTo>
                    <a:pt x="65" y="383"/>
                  </a:lnTo>
                  <a:lnTo>
                    <a:pt x="77" y="376"/>
                  </a:lnTo>
                  <a:lnTo>
                    <a:pt x="88" y="369"/>
                  </a:lnTo>
                  <a:lnTo>
                    <a:pt x="101" y="3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31" name="Freeform 43"/>
            <p:cNvSpPr>
              <a:spLocks/>
            </p:cNvSpPr>
            <p:nvPr/>
          </p:nvSpPr>
          <p:spPr bwMode="auto">
            <a:xfrm>
              <a:off x="3705225" y="2362200"/>
              <a:ext cx="600075" cy="595313"/>
            </a:xfrm>
            <a:custGeom>
              <a:avLst/>
              <a:gdLst>
                <a:gd name="T0" fmla="*/ 955 w 1510"/>
                <a:gd name="T1" fmla="*/ 14 h 1503"/>
                <a:gd name="T2" fmla="*/ 1022 w 1510"/>
                <a:gd name="T3" fmla="*/ 3 h 1503"/>
                <a:gd name="T4" fmla="*/ 1092 w 1510"/>
                <a:gd name="T5" fmla="*/ 0 h 1503"/>
                <a:gd name="T6" fmla="*/ 1162 w 1510"/>
                <a:gd name="T7" fmla="*/ 5 h 1503"/>
                <a:gd name="T8" fmla="*/ 1227 w 1510"/>
                <a:gd name="T9" fmla="*/ 18 h 1503"/>
                <a:gd name="T10" fmla="*/ 1286 w 1510"/>
                <a:gd name="T11" fmla="*/ 37 h 1503"/>
                <a:gd name="T12" fmla="*/ 1310 w 1510"/>
                <a:gd name="T13" fmla="*/ 50 h 1503"/>
                <a:gd name="T14" fmla="*/ 1333 w 1510"/>
                <a:gd name="T15" fmla="*/ 64 h 1503"/>
                <a:gd name="T16" fmla="*/ 1352 w 1510"/>
                <a:gd name="T17" fmla="*/ 81 h 1503"/>
                <a:gd name="T18" fmla="*/ 1366 w 1510"/>
                <a:gd name="T19" fmla="*/ 97 h 1503"/>
                <a:gd name="T20" fmla="*/ 1376 w 1510"/>
                <a:gd name="T21" fmla="*/ 116 h 1503"/>
                <a:gd name="T22" fmla="*/ 1383 w 1510"/>
                <a:gd name="T23" fmla="*/ 137 h 1503"/>
                <a:gd name="T24" fmla="*/ 1510 w 1510"/>
                <a:gd name="T25" fmla="*/ 1067 h 1503"/>
                <a:gd name="T26" fmla="*/ 1509 w 1510"/>
                <a:gd name="T27" fmla="*/ 1108 h 1503"/>
                <a:gd name="T28" fmla="*/ 1501 w 1510"/>
                <a:gd name="T29" fmla="*/ 1146 h 1503"/>
                <a:gd name="T30" fmla="*/ 1485 w 1510"/>
                <a:gd name="T31" fmla="*/ 1182 h 1503"/>
                <a:gd name="T32" fmla="*/ 1460 w 1510"/>
                <a:gd name="T33" fmla="*/ 1216 h 1503"/>
                <a:gd name="T34" fmla="*/ 1428 w 1510"/>
                <a:gd name="T35" fmla="*/ 1247 h 1503"/>
                <a:gd name="T36" fmla="*/ 1388 w 1510"/>
                <a:gd name="T37" fmla="*/ 1275 h 1503"/>
                <a:gd name="T38" fmla="*/ 1339 w 1510"/>
                <a:gd name="T39" fmla="*/ 1301 h 1503"/>
                <a:gd name="T40" fmla="*/ 860 w 1510"/>
                <a:gd name="T41" fmla="*/ 1482 h 1503"/>
                <a:gd name="T42" fmla="*/ 830 w 1510"/>
                <a:gd name="T43" fmla="*/ 1492 h 1503"/>
                <a:gd name="T44" fmla="*/ 799 w 1510"/>
                <a:gd name="T45" fmla="*/ 1498 h 1503"/>
                <a:gd name="T46" fmla="*/ 767 w 1510"/>
                <a:gd name="T47" fmla="*/ 1502 h 1503"/>
                <a:gd name="T48" fmla="*/ 735 w 1510"/>
                <a:gd name="T49" fmla="*/ 1503 h 1503"/>
                <a:gd name="T50" fmla="*/ 670 w 1510"/>
                <a:gd name="T51" fmla="*/ 1498 h 1503"/>
                <a:gd name="T52" fmla="*/ 606 w 1510"/>
                <a:gd name="T53" fmla="*/ 1483 h 1503"/>
                <a:gd name="T54" fmla="*/ 549 w 1510"/>
                <a:gd name="T55" fmla="*/ 1461 h 1503"/>
                <a:gd name="T56" fmla="*/ 499 w 1510"/>
                <a:gd name="T57" fmla="*/ 1432 h 1503"/>
                <a:gd name="T58" fmla="*/ 477 w 1510"/>
                <a:gd name="T59" fmla="*/ 1415 h 1503"/>
                <a:gd name="T60" fmla="*/ 459 w 1510"/>
                <a:gd name="T61" fmla="*/ 1397 h 1503"/>
                <a:gd name="T62" fmla="*/ 444 w 1510"/>
                <a:gd name="T63" fmla="*/ 1378 h 1503"/>
                <a:gd name="T64" fmla="*/ 433 w 1510"/>
                <a:gd name="T65" fmla="*/ 1359 h 1503"/>
                <a:gd name="T66" fmla="*/ 12 w 1510"/>
                <a:gd name="T67" fmla="*/ 440 h 1503"/>
                <a:gd name="T68" fmla="*/ 6 w 1510"/>
                <a:gd name="T69" fmla="*/ 418 h 1503"/>
                <a:gd name="T70" fmla="*/ 2 w 1510"/>
                <a:gd name="T71" fmla="*/ 398 h 1503"/>
                <a:gd name="T72" fmla="*/ 0 w 1510"/>
                <a:gd name="T73" fmla="*/ 378 h 1503"/>
                <a:gd name="T74" fmla="*/ 3 w 1510"/>
                <a:gd name="T75" fmla="*/ 357 h 1503"/>
                <a:gd name="T76" fmla="*/ 8 w 1510"/>
                <a:gd name="T77" fmla="*/ 338 h 1503"/>
                <a:gd name="T78" fmla="*/ 16 w 1510"/>
                <a:gd name="T79" fmla="*/ 318 h 1503"/>
                <a:gd name="T80" fmla="*/ 26 w 1510"/>
                <a:gd name="T81" fmla="*/ 300 h 1503"/>
                <a:gd name="T82" fmla="*/ 45 w 1510"/>
                <a:gd name="T83" fmla="*/ 273 h 1503"/>
                <a:gd name="T84" fmla="*/ 82 w 1510"/>
                <a:gd name="T85" fmla="*/ 241 h 1503"/>
                <a:gd name="T86" fmla="*/ 127 w 1510"/>
                <a:gd name="T87" fmla="*/ 213 h 1503"/>
                <a:gd name="T88" fmla="*/ 183 w 1510"/>
                <a:gd name="T89" fmla="*/ 192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0" h="1503">
                  <a:moveTo>
                    <a:pt x="213" y="184"/>
                  </a:moveTo>
                  <a:lnTo>
                    <a:pt x="955" y="14"/>
                  </a:lnTo>
                  <a:lnTo>
                    <a:pt x="989" y="8"/>
                  </a:lnTo>
                  <a:lnTo>
                    <a:pt x="1022" y="3"/>
                  </a:lnTo>
                  <a:lnTo>
                    <a:pt x="1057" y="2"/>
                  </a:lnTo>
                  <a:lnTo>
                    <a:pt x="1092" y="0"/>
                  </a:lnTo>
                  <a:lnTo>
                    <a:pt x="1128" y="2"/>
                  </a:lnTo>
                  <a:lnTo>
                    <a:pt x="1162" y="5"/>
                  </a:lnTo>
                  <a:lnTo>
                    <a:pt x="1195" y="11"/>
                  </a:lnTo>
                  <a:lnTo>
                    <a:pt x="1227" y="18"/>
                  </a:lnTo>
                  <a:lnTo>
                    <a:pt x="1258" y="27"/>
                  </a:lnTo>
                  <a:lnTo>
                    <a:pt x="1286" y="37"/>
                  </a:lnTo>
                  <a:lnTo>
                    <a:pt x="1298" y="44"/>
                  </a:lnTo>
                  <a:lnTo>
                    <a:pt x="1310" y="50"/>
                  </a:lnTo>
                  <a:lnTo>
                    <a:pt x="1323" y="58"/>
                  </a:lnTo>
                  <a:lnTo>
                    <a:pt x="1333" y="64"/>
                  </a:lnTo>
                  <a:lnTo>
                    <a:pt x="1343" y="72"/>
                  </a:lnTo>
                  <a:lnTo>
                    <a:pt x="1352" y="81"/>
                  </a:lnTo>
                  <a:lnTo>
                    <a:pt x="1360" y="88"/>
                  </a:lnTo>
                  <a:lnTo>
                    <a:pt x="1366" y="97"/>
                  </a:lnTo>
                  <a:lnTo>
                    <a:pt x="1372" y="107"/>
                  </a:lnTo>
                  <a:lnTo>
                    <a:pt x="1376" y="116"/>
                  </a:lnTo>
                  <a:lnTo>
                    <a:pt x="1380" y="127"/>
                  </a:lnTo>
                  <a:lnTo>
                    <a:pt x="1383" y="137"/>
                  </a:lnTo>
                  <a:lnTo>
                    <a:pt x="1507" y="1046"/>
                  </a:lnTo>
                  <a:lnTo>
                    <a:pt x="1510" y="1067"/>
                  </a:lnTo>
                  <a:lnTo>
                    <a:pt x="1510" y="1088"/>
                  </a:lnTo>
                  <a:lnTo>
                    <a:pt x="1509" y="1108"/>
                  </a:lnTo>
                  <a:lnTo>
                    <a:pt x="1506" y="1127"/>
                  </a:lnTo>
                  <a:lnTo>
                    <a:pt x="1501" y="1146"/>
                  </a:lnTo>
                  <a:lnTo>
                    <a:pt x="1493" y="1164"/>
                  </a:lnTo>
                  <a:lnTo>
                    <a:pt x="1485" y="1182"/>
                  </a:lnTo>
                  <a:lnTo>
                    <a:pt x="1474" y="1200"/>
                  </a:lnTo>
                  <a:lnTo>
                    <a:pt x="1460" y="1216"/>
                  </a:lnTo>
                  <a:lnTo>
                    <a:pt x="1446" y="1232"/>
                  </a:lnTo>
                  <a:lnTo>
                    <a:pt x="1428" y="1247"/>
                  </a:lnTo>
                  <a:lnTo>
                    <a:pt x="1409" y="1261"/>
                  </a:lnTo>
                  <a:lnTo>
                    <a:pt x="1388" y="1275"/>
                  </a:lnTo>
                  <a:lnTo>
                    <a:pt x="1365" y="1288"/>
                  </a:lnTo>
                  <a:lnTo>
                    <a:pt x="1339" y="1301"/>
                  </a:lnTo>
                  <a:lnTo>
                    <a:pt x="1310" y="1312"/>
                  </a:lnTo>
                  <a:lnTo>
                    <a:pt x="860" y="1482"/>
                  </a:lnTo>
                  <a:lnTo>
                    <a:pt x="844" y="1487"/>
                  </a:lnTo>
                  <a:lnTo>
                    <a:pt x="830" y="1492"/>
                  </a:lnTo>
                  <a:lnTo>
                    <a:pt x="814" y="1496"/>
                  </a:lnTo>
                  <a:lnTo>
                    <a:pt x="799" y="1498"/>
                  </a:lnTo>
                  <a:lnTo>
                    <a:pt x="783" y="1501"/>
                  </a:lnTo>
                  <a:lnTo>
                    <a:pt x="767" y="1502"/>
                  </a:lnTo>
                  <a:lnTo>
                    <a:pt x="750" y="1503"/>
                  </a:lnTo>
                  <a:lnTo>
                    <a:pt x="735" y="1503"/>
                  </a:lnTo>
                  <a:lnTo>
                    <a:pt x="702" y="1502"/>
                  </a:lnTo>
                  <a:lnTo>
                    <a:pt x="670" y="1498"/>
                  </a:lnTo>
                  <a:lnTo>
                    <a:pt x="638" y="1492"/>
                  </a:lnTo>
                  <a:lnTo>
                    <a:pt x="606" y="1483"/>
                  </a:lnTo>
                  <a:lnTo>
                    <a:pt x="577" y="1474"/>
                  </a:lnTo>
                  <a:lnTo>
                    <a:pt x="549" y="1461"/>
                  </a:lnTo>
                  <a:lnTo>
                    <a:pt x="523" y="1447"/>
                  </a:lnTo>
                  <a:lnTo>
                    <a:pt x="499" y="1432"/>
                  </a:lnTo>
                  <a:lnTo>
                    <a:pt x="487" y="1424"/>
                  </a:lnTo>
                  <a:lnTo>
                    <a:pt x="477" y="1415"/>
                  </a:lnTo>
                  <a:lnTo>
                    <a:pt x="468" y="1406"/>
                  </a:lnTo>
                  <a:lnTo>
                    <a:pt x="459" y="1397"/>
                  </a:lnTo>
                  <a:lnTo>
                    <a:pt x="452" y="1389"/>
                  </a:lnTo>
                  <a:lnTo>
                    <a:pt x="444" y="1378"/>
                  </a:lnTo>
                  <a:lnTo>
                    <a:pt x="438" y="1369"/>
                  </a:lnTo>
                  <a:lnTo>
                    <a:pt x="433" y="1359"/>
                  </a:lnTo>
                  <a:lnTo>
                    <a:pt x="16" y="450"/>
                  </a:lnTo>
                  <a:lnTo>
                    <a:pt x="12" y="440"/>
                  </a:lnTo>
                  <a:lnTo>
                    <a:pt x="8" y="430"/>
                  </a:lnTo>
                  <a:lnTo>
                    <a:pt x="6" y="418"/>
                  </a:lnTo>
                  <a:lnTo>
                    <a:pt x="3" y="408"/>
                  </a:lnTo>
                  <a:lnTo>
                    <a:pt x="2" y="398"/>
                  </a:lnTo>
                  <a:lnTo>
                    <a:pt x="0" y="388"/>
                  </a:lnTo>
                  <a:lnTo>
                    <a:pt x="0" y="378"/>
                  </a:lnTo>
                  <a:lnTo>
                    <a:pt x="2" y="368"/>
                  </a:lnTo>
                  <a:lnTo>
                    <a:pt x="3" y="357"/>
                  </a:lnTo>
                  <a:lnTo>
                    <a:pt x="4" y="347"/>
                  </a:lnTo>
                  <a:lnTo>
                    <a:pt x="8" y="338"/>
                  </a:lnTo>
                  <a:lnTo>
                    <a:pt x="11" y="328"/>
                  </a:lnTo>
                  <a:lnTo>
                    <a:pt x="16" y="318"/>
                  </a:lnTo>
                  <a:lnTo>
                    <a:pt x="20" y="309"/>
                  </a:lnTo>
                  <a:lnTo>
                    <a:pt x="26" y="300"/>
                  </a:lnTo>
                  <a:lnTo>
                    <a:pt x="31" y="291"/>
                  </a:lnTo>
                  <a:lnTo>
                    <a:pt x="45" y="273"/>
                  </a:lnTo>
                  <a:lnTo>
                    <a:pt x="62" y="257"/>
                  </a:lnTo>
                  <a:lnTo>
                    <a:pt x="82" y="241"/>
                  </a:lnTo>
                  <a:lnTo>
                    <a:pt x="104" y="226"/>
                  </a:lnTo>
                  <a:lnTo>
                    <a:pt x="127" y="213"/>
                  </a:lnTo>
                  <a:lnTo>
                    <a:pt x="153" y="202"/>
                  </a:lnTo>
                  <a:lnTo>
                    <a:pt x="183" y="192"/>
                  </a:lnTo>
                  <a:lnTo>
                    <a:pt x="213" y="18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32" name="Freeform 44"/>
            <p:cNvSpPr>
              <a:spLocks/>
            </p:cNvSpPr>
            <p:nvPr/>
          </p:nvSpPr>
          <p:spPr bwMode="auto">
            <a:xfrm>
              <a:off x="4811713" y="2474913"/>
              <a:ext cx="711200" cy="503237"/>
            </a:xfrm>
            <a:custGeom>
              <a:avLst/>
              <a:gdLst>
                <a:gd name="T0" fmla="*/ 819 w 1794"/>
                <a:gd name="T1" fmla="*/ 12 h 1267"/>
                <a:gd name="T2" fmla="*/ 754 w 1794"/>
                <a:gd name="T3" fmla="*/ 1 h 1267"/>
                <a:gd name="T4" fmla="*/ 689 w 1794"/>
                <a:gd name="T5" fmla="*/ 0 h 1267"/>
                <a:gd name="T6" fmla="*/ 625 w 1794"/>
                <a:gd name="T7" fmla="*/ 5 h 1267"/>
                <a:gd name="T8" fmla="*/ 564 w 1794"/>
                <a:gd name="T9" fmla="*/ 18 h 1267"/>
                <a:gd name="T10" fmla="*/ 509 w 1794"/>
                <a:gd name="T11" fmla="*/ 38 h 1267"/>
                <a:gd name="T12" fmla="*/ 460 w 1794"/>
                <a:gd name="T13" fmla="*/ 65 h 1267"/>
                <a:gd name="T14" fmla="*/ 439 w 1794"/>
                <a:gd name="T15" fmla="*/ 81 h 1267"/>
                <a:gd name="T16" fmla="*/ 421 w 1794"/>
                <a:gd name="T17" fmla="*/ 97 h 1267"/>
                <a:gd name="T18" fmla="*/ 405 w 1794"/>
                <a:gd name="T19" fmla="*/ 116 h 1267"/>
                <a:gd name="T20" fmla="*/ 391 w 1794"/>
                <a:gd name="T21" fmla="*/ 135 h 1267"/>
                <a:gd name="T22" fmla="*/ 12 w 1794"/>
                <a:gd name="T23" fmla="*/ 821 h 1267"/>
                <a:gd name="T24" fmla="*/ 4 w 1794"/>
                <a:gd name="T25" fmla="*/ 840 h 1267"/>
                <a:gd name="T26" fmla="*/ 0 w 1794"/>
                <a:gd name="T27" fmla="*/ 861 h 1267"/>
                <a:gd name="T28" fmla="*/ 0 w 1794"/>
                <a:gd name="T29" fmla="*/ 880 h 1267"/>
                <a:gd name="T30" fmla="*/ 3 w 1794"/>
                <a:gd name="T31" fmla="*/ 898 h 1267"/>
                <a:gd name="T32" fmla="*/ 9 w 1794"/>
                <a:gd name="T33" fmla="*/ 917 h 1267"/>
                <a:gd name="T34" fmla="*/ 23 w 1794"/>
                <a:gd name="T35" fmla="*/ 943 h 1267"/>
                <a:gd name="T36" fmla="*/ 51 w 1794"/>
                <a:gd name="T37" fmla="*/ 977 h 1267"/>
                <a:gd name="T38" fmla="*/ 89 w 1794"/>
                <a:gd name="T39" fmla="*/ 1009 h 1267"/>
                <a:gd name="T40" fmla="*/ 134 w 1794"/>
                <a:gd name="T41" fmla="*/ 1038 h 1267"/>
                <a:gd name="T42" fmla="*/ 186 w 1794"/>
                <a:gd name="T43" fmla="*/ 1065 h 1267"/>
                <a:gd name="T44" fmla="*/ 624 w 1794"/>
                <a:gd name="T45" fmla="*/ 1247 h 1267"/>
                <a:gd name="T46" fmla="*/ 652 w 1794"/>
                <a:gd name="T47" fmla="*/ 1257 h 1267"/>
                <a:gd name="T48" fmla="*/ 681 w 1794"/>
                <a:gd name="T49" fmla="*/ 1263 h 1267"/>
                <a:gd name="T50" fmla="*/ 710 w 1794"/>
                <a:gd name="T51" fmla="*/ 1267 h 1267"/>
                <a:gd name="T52" fmla="*/ 740 w 1794"/>
                <a:gd name="T53" fmla="*/ 1267 h 1267"/>
                <a:gd name="T54" fmla="*/ 798 w 1794"/>
                <a:gd name="T55" fmla="*/ 1261 h 1267"/>
                <a:gd name="T56" fmla="*/ 856 w 1794"/>
                <a:gd name="T57" fmla="*/ 1244 h 1267"/>
                <a:gd name="T58" fmla="*/ 910 w 1794"/>
                <a:gd name="T59" fmla="*/ 1221 h 1267"/>
                <a:gd name="T60" fmla="*/ 963 w 1794"/>
                <a:gd name="T61" fmla="*/ 1192 h 1267"/>
                <a:gd name="T62" fmla="*/ 1009 w 1794"/>
                <a:gd name="T63" fmla="*/ 1159 h 1267"/>
                <a:gd name="T64" fmla="*/ 1049 w 1794"/>
                <a:gd name="T65" fmla="*/ 1123 h 1267"/>
                <a:gd name="T66" fmla="*/ 1767 w 1794"/>
                <a:gd name="T67" fmla="*/ 439 h 1267"/>
                <a:gd name="T68" fmla="*/ 1780 w 1794"/>
                <a:gd name="T69" fmla="*/ 421 h 1267"/>
                <a:gd name="T70" fmla="*/ 1789 w 1794"/>
                <a:gd name="T71" fmla="*/ 402 h 1267"/>
                <a:gd name="T72" fmla="*/ 1793 w 1794"/>
                <a:gd name="T73" fmla="*/ 381 h 1267"/>
                <a:gd name="T74" fmla="*/ 1793 w 1794"/>
                <a:gd name="T75" fmla="*/ 362 h 1267"/>
                <a:gd name="T76" fmla="*/ 1789 w 1794"/>
                <a:gd name="T77" fmla="*/ 342 h 1267"/>
                <a:gd name="T78" fmla="*/ 1780 w 1794"/>
                <a:gd name="T79" fmla="*/ 323 h 1267"/>
                <a:gd name="T80" fmla="*/ 1768 w 1794"/>
                <a:gd name="T81" fmla="*/ 304 h 1267"/>
                <a:gd name="T82" fmla="*/ 1753 w 1794"/>
                <a:gd name="T83" fmla="*/ 284 h 1267"/>
                <a:gd name="T84" fmla="*/ 1735 w 1794"/>
                <a:gd name="T85" fmla="*/ 267 h 1267"/>
                <a:gd name="T86" fmla="*/ 1702 w 1794"/>
                <a:gd name="T87" fmla="*/ 242 h 1267"/>
                <a:gd name="T88" fmla="*/ 1651 w 1794"/>
                <a:gd name="T89" fmla="*/ 213 h 1267"/>
                <a:gd name="T90" fmla="*/ 1593 w 1794"/>
                <a:gd name="T91" fmla="*/ 19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4" h="1267">
                  <a:moveTo>
                    <a:pt x="1561" y="182"/>
                  </a:moveTo>
                  <a:lnTo>
                    <a:pt x="819" y="12"/>
                  </a:lnTo>
                  <a:lnTo>
                    <a:pt x="787" y="7"/>
                  </a:lnTo>
                  <a:lnTo>
                    <a:pt x="754" y="1"/>
                  </a:lnTo>
                  <a:lnTo>
                    <a:pt x="720" y="0"/>
                  </a:lnTo>
                  <a:lnTo>
                    <a:pt x="689" y="0"/>
                  </a:lnTo>
                  <a:lnTo>
                    <a:pt x="655" y="1"/>
                  </a:lnTo>
                  <a:lnTo>
                    <a:pt x="625" y="5"/>
                  </a:lnTo>
                  <a:lnTo>
                    <a:pt x="593" y="12"/>
                  </a:lnTo>
                  <a:lnTo>
                    <a:pt x="564" y="18"/>
                  </a:lnTo>
                  <a:lnTo>
                    <a:pt x="536" y="28"/>
                  </a:lnTo>
                  <a:lnTo>
                    <a:pt x="509" y="38"/>
                  </a:lnTo>
                  <a:lnTo>
                    <a:pt x="483" y="51"/>
                  </a:lnTo>
                  <a:lnTo>
                    <a:pt x="460" y="65"/>
                  </a:lnTo>
                  <a:lnTo>
                    <a:pt x="449" y="73"/>
                  </a:lnTo>
                  <a:lnTo>
                    <a:pt x="439" y="81"/>
                  </a:lnTo>
                  <a:lnTo>
                    <a:pt x="430" y="89"/>
                  </a:lnTo>
                  <a:lnTo>
                    <a:pt x="421" y="97"/>
                  </a:lnTo>
                  <a:lnTo>
                    <a:pt x="412" y="106"/>
                  </a:lnTo>
                  <a:lnTo>
                    <a:pt x="405" y="116"/>
                  </a:lnTo>
                  <a:lnTo>
                    <a:pt x="398" y="125"/>
                  </a:lnTo>
                  <a:lnTo>
                    <a:pt x="391" y="135"/>
                  </a:lnTo>
                  <a:lnTo>
                    <a:pt x="17" y="811"/>
                  </a:lnTo>
                  <a:lnTo>
                    <a:pt x="12" y="821"/>
                  </a:lnTo>
                  <a:lnTo>
                    <a:pt x="8" y="831"/>
                  </a:lnTo>
                  <a:lnTo>
                    <a:pt x="4" y="840"/>
                  </a:lnTo>
                  <a:lnTo>
                    <a:pt x="1" y="850"/>
                  </a:lnTo>
                  <a:lnTo>
                    <a:pt x="0" y="861"/>
                  </a:lnTo>
                  <a:lnTo>
                    <a:pt x="0" y="870"/>
                  </a:lnTo>
                  <a:lnTo>
                    <a:pt x="0" y="880"/>
                  </a:lnTo>
                  <a:lnTo>
                    <a:pt x="1" y="889"/>
                  </a:lnTo>
                  <a:lnTo>
                    <a:pt x="3" y="898"/>
                  </a:lnTo>
                  <a:lnTo>
                    <a:pt x="5" y="908"/>
                  </a:lnTo>
                  <a:lnTo>
                    <a:pt x="9" y="917"/>
                  </a:lnTo>
                  <a:lnTo>
                    <a:pt x="13" y="926"/>
                  </a:lnTo>
                  <a:lnTo>
                    <a:pt x="23" y="943"/>
                  </a:lnTo>
                  <a:lnTo>
                    <a:pt x="36" y="960"/>
                  </a:lnTo>
                  <a:lnTo>
                    <a:pt x="51" y="977"/>
                  </a:lnTo>
                  <a:lnTo>
                    <a:pt x="69" y="993"/>
                  </a:lnTo>
                  <a:lnTo>
                    <a:pt x="89" y="1009"/>
                  </a:lnTo>
                  <a:lnTo>
                    <a:pt x="111" y="1024"/>
                  </a:lnTo>
                  <a:lnTo>
                    <a:pt x="134" y="1038"/>
                  </a:lnTo>
                  <a:lnTo>
                    <a:pt x="159" y="1052"/>
                  </a:lnTo>
                  <a:lnTo>
                    <a:pt x="186" y="1065"/>
                  </a:lnTo>
                  <a:lnTo>
                    <a:pt x="214" y="1077"/>
                  </a:lnTo>
                  <a:lnTo>
                    <a:pt x="624" y="1247"/>
                  </a:lnTo>
                  <a:lnTo>
                    <a:pt x="638" y="1252"/>
                  </a:lnTo>
                  <a:lnTo>
                    <a:pt x="652" y="1257"/>
                  </a:lnTo>
                  <a:lnTo>
                    <a:pt x="667" y="1261"/>
                  </a:lnTo>
                  <a:lnTo>
                    <a:pt x="681" y="1263"/>
                  </a:lnTo>
                  <a:lnTo>
                    <a:pt x="696" y="1266"/>
                  </a:lnTo>
                  <a:lnTo>
                    <a:pt x="710" y="1267"/>
                  </a:lnTo>
                  <a:lnTo>
                    <a:pt x="726" y="1267"/>
                  </a:lnTo>
                  <a:lnTo>
                    <a:pt x="740" y="1267"/>
                  </a:lnTo>
                  <a:lnTo>
                    <a:pt x="769" y="1266"/>
                  </a:lnTo>
                  <a:lnTo>
                    <a:pt x="798" y="1261"/>
                  </a:lnTo>
                  <a:lnTo>
                    <a:pt x="828" y="1253"/>
                  </a:lnTo>
                  <a:lnTo>
                    <a:pt x="856" y="1244"/>
                  </a:lnTo>
                  <a:lnTo>
                    <a:pt x="884" y="1234"/>
                  </a:lnTo>
                  <a:lnTo>
                    <a:pt x="910" y="1221"/>
                  </a:lnTo>
                  <a:lnTo>
                    <a:pt x="937" y="1207"/>
                  </a:lnTo>
                  <a:lnTo>
                    <a:pt x="963" y="1192"/>
                  </a:lnTo>
                  <a:lnTo>
                    <a:pt x="987" y="1175"/>
                  </a:lnTo>
                  <a:lnTo>
                    <a:pt x="1009" y="1159"/>
                  </a:lnTo>
                  <a:lnTo>
                    <a:pt x="1030" y="1141"/>
                  </a:lnTo>
                  <a:lnTo>
                    <a:pt x="1049" y="1123"/>
                  </a:lnTo>
                  <a:lnTo>
                    <a:pt x="1758" y="449"/>
                  </a:lnTo>
                  <a:lnTo>
                    <a:pt x="1767" y="439"/>
                  </a:lnTo>
                  <a:lnTo>
                    <a:pt x="1775" y="430"/>
                  </a:lnTo>
                  <a:lnTo>
                    <a:pt x="1780" y="421"/>
                  </a:lnTo>
                  <a:lnTo>
                    <a:pt x="1785" y="411"/>
                  </a:lnTo>
                  <a:lnTo>
                    <a:pt x="1789" y="402"/>
                  </a:lnTo>
                  <a:lnTo>
                    <a:pt x="1791" y="392"/>
                  </a:lnTo>
                  <a:lnTo>
                    <a:pt x="1793" y="381"/>
                  </a:lnTo>
                  <a:lnTo>
                    <a:pt x="1794" y="372"/>
                  </a:lnTo>
                  <a:lnTo>
                    <a:pt x="1793" y="362"/>
                  </a:lnTo>
                  <a:lnTo>
                    <a:pt x="1791" y="352"/>
                  </a:lnTo>
                  <a:lnTo>
                    <a:pt x="1789" y="342"/>
                  </a:lnTo>
                  <a:lnTo>
                    <a:pt x="1785" y="333"/>
                  </a:lnTo>
                  <a:lnTo>
                    <a:pt x="1780" y="323"/>
                  </a:lnTo>
                  <a:lnTo>
                    <a:pt x="1775" y="313"/>
                  </a:lnTo>
                  <a:lnTo>
                    <a:pt x="1768" y="304"/>
                  </a:lnTo>
                  <a:lnTo>
                    <a:pt x="1761" y="295"/>
                  </a:lnTo>
                  <a:lnTo>
                    <a:pt x="1753" y="284"/>
                  </a:lnTo>
                  <a:lnTo>
                    <a:pt x="1744" y="276"/>
                  </a:lnTo>
                  <a:lnTo>
                    <a:pt x="1735" y="267"/>
                  </a:lnTo>
                  <a:lnTo>
                    <a:pt x="1725" y="259"/>
                  </a:lnTo>
                  <a:lnTo>
                    <a:pt x="1702" y="242"/>
                  </a:lnTo>
                  <a:lnTo>
                    <a:pt x="1678" y="227"/>
                  </a:lnTo>
                  <a:lnTo>
                    <a:pt x="1651" y="213"/>
                  </a:lnTo>
                  <a:lnTo>
                    <a:pt x="1622" y="200"/>
                  </a:lnTo>
                  <a:lnTo>
                    <a:pt x="1593" y="190"/>
                  </a:lnTo>
                  <a:lnTo>
                    <a:pt x="1561" y="18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33" name="Freeform 45"/>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34" name="Freeform 46"/>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35" name="Freeform 47"/>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36" name="Freeform 48"/>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37" name="Freeform 49"/>
            <p:cNvSpPr>
              <a:spLocks/>
            </p:cNvSpPr>
            <p:nvPr/>
          </p:nvSpPr>
          <p:spPr bwMode="auto">
            <a:xfrm>
              <a:off x="2309813" y="3389313"/>
              <a:ext cx="177800" cy="98425"/>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38" name="Freeform 50"/>
            <p:cNvSpPr>
              <a:spLocks/>
            </p:cNvSpPr>
            <p:nvPr/>
          </p:nvSpPr>
          <p:spPr bwMode="auto">
            <a:xfrm>
              <a:off x="2309813" y="3389313"/>
              <a:ext cx="177800" cy="98425"/>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39" name="Freeform 51"/>
            <p:cNvSpPr>
              <a:spLocks/>
            </p:cNvSpPr>
            <p:nvPr/>
          </p:nvSpPr>
          <p:spPr bwMode="auto">
            <a:xfrm>
              <a:off x="2933700" y="3181350"/>
              <a:ext cx="177800" cy="96838"/>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40" name="Freeform 52"/>
            <p:cNvSpPr>
              <a:spLocks/>
            </p:cNvSpPr>
            <p:nvPr/>
          </p:nvSpPr>
          <p:spPr bwMode="auto">
            <a:xfrm>
              <a:off x="2933700" y="3181350"/>
              <a:ext cx="177800" cy="96838"/>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41" name="Freeform 53"/>
            <p:cNvSpPr>
              <a:spLocks/>
            </p:cNvSpPr>
            <p:nvPr/>
          </p:nvSpPr>
          <p:spPr bwMode="auto">
            <a:xfrm>
              <a:off x="3467100" y="2932113"/>
              <a:ext cx="177800" cy="96837"/>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42" name="Freeform 54"/>
            <p:cNvSpPr>
              <a:spLocks/>
            </p:cNvSpPr>
            <p:nvPr/>
          </p:nvSpPr>
          <p:spPr bwMode="auto">
            <a:xfrm>
              <a:off x="3467100" y="2932113"/>
              <a:ext cx="177800" cy="96837"/>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43" name="Freeform 55"/>
            <p:cNvSpPr>
              <a:spLocks/>
            </p:cNvSpPr>
            <p:nvPr/>
          </p:nvSpPr>
          <p:spPr bwMode="auto">
            <a:xfrm>
              <a:off x="3957638" y="2695575"/>
              <a:ext cx="177800" cy="96838"/>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44" name="Freeform 56"/>
            <p:cNvSpPr>
              <a:spLocks/>
            </p:cNvSpPr>
            <p:nvPr/>
          </p:nvSpPr>
          <p:spPr bwMode="auto">
            <a:xfrm>
              <a:off x="3957638" y="2695575"/>
              <a:ext cx="177800" cy="96838"/>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45" name="Freeform 57"/>
            <p:cNvSpPr>
              <a:spLocks/>
            </p:cNvSpPr>
            <p:nvPr/>
          </p:nvSpPr>
          <p:spPr bwMode="auto">
            <a:xfrm>
              <a:off x="4491038" y="2598738"/>
              <a:ext cx="179387" cy="96837"/>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46" name="Freeform 58"/>
            <p:cNvSpPr>
              <a:spLocks/>
            </p:cNvSpPr>
            <p:nvPr/>
          </p:nvSpPr>
          <p:spPr bwMode="auto">
            <a:xfrm>
              <a:off x="4491038" y="2598738"/>
              <a:ext cx="179387" cy="96837"/>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47" name="Freeform 59"/>
            <p:cNvSpPr>
              <a:spLocks/>
            </p:cNvSpPr>
            <p:nvPr/>
          </p:nvSpPr>
          <p:spPr bwMode="auto">
            <a:xfrm>
              <a:off x="4965700" y="2782888"/>
              <a:ext cx="177800" cy="96837"/>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48" name="Freeform 60"/>
            <p:cNvSpPr>
              <a:spLocks/>
            </p:cNvSpPr>
            <p:nvPr/>
          </p:nvSpPr>
          <p:spPr bwMode="auto">
            <a:xfrm>
              <a:off x="4965700" y="2782888"/>
              <a:ext cx="177800" cy="96837"/>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49" name="Freeform 61"/>
            <p:cNvSpPr>
              <a:spLocks/>
            </p:cNvSpPr>
            <p:nvPr/>
          </p:nvSpPr>
          <p:spPr bwMode="auto">
            <a:xfrm>
              <a:off x="5478463" y="3001963"/>
              <a:ext cx="177800" cy="98425"/>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50" name="Freeform 62"/>
            <p:cNvSpPr>
              <a:spLocks/>
            </p:cNvSpPr>
            <p:nvPr/>
          </p:nvSpPr>
          <p:spPr bwMode="auto">
            <a:xfrm>
              <a:off x="5478463" y="3001963"/>
              <a:ext cx="177800" cy="98425"/>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51" name="Freeform 63"/>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52" name="Freeform 64"/>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53" name="Freeform 65"/>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54" name="Freeform 66"/>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55" name="Freeform 67"/>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56" name="Freeform 68"/>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57" name="Freeform 69"/>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58" name="Freeform 70"/>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59" name="Freeform 71"/>
            <p:cNvSpPr>
              <a:spLocks/>
            </p:cNvSpPr>
            <p:nvPr/>
          </p:nvSpPr>
          <p:spPr bwMode="auto">
            <a:xfrm>
              <a:off x="7940675" y="2854325"/>
              <a:ext cx="158750" cy="87313"/>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60" name="Freeform 72"/>
            <p:cNvSpPr>
              <a:spLocks/>
            </p:cNvSpPr>
            <p:nvPr/>
          </p:nvSpPr>
          <p:spPr bwMode="auto">
            <a:xfrm>
              <a:off x="7940675" y="2854325"/>
              <a:ext cx="158750" cy="87313"/>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61" name="Freeform 73"/>
            <p:cNvSpPr>
              <a:spLocks/>
            </p:cNvSpPr>
            <p:nvPr/>
          </p:nvSpPr>
          <p:spPr bwMode="auto">
            <a:xfrm>
              <a:off x="7062788" y="2746375"/>
              <a:ext cx="158750" cy="87313"/>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62" name="Freeform 74"/>
            <p:cNvSpPr>
              <a:spLocks/>
            </p:cNvSpPr>
            <p:nvPr/>
          </p:nvSpPr>
          <p:spPr bwMode="auto">
            <a:xfrm>
              <a:off x="7062788" y="2746375"/>
              <a:ext cx="158750" cy="87313"/>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63" name="Freeform 75"/>
            <p:cNvSpPr>
              <a:spLocks/>
            </p:cNvSpPr>
            <p:nvPr/>
          </p:nvSpPr>
          <p:spPr bwMode="auto">
            <a:xfrm>
              <a:off x="6235700" y="2566988"/>
              <a:ext cx="158750" cy="85725"/>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64" name="Freeform 76"/>
            <p:cNvSpPr>
              <a:spLocks/>
            </p:cNvSpPr>
            <p:nvPr/>
          </p:nvSpPr>
          <p:spPr bwMode="auto">
            <a:xfrm>
              <a:off x="6235700" y="2566988"/>
              <a:ext cx="158750" cy="85725"/>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65" name="Freeform 77"/>
            <p:cNvSpPr>
              <a:spLocks/>
            </p:cNvSpPr>
            <p:nvPr/>
          </p:nvSpPr>
          <p:spPr bwMode="auto">
            <a:xfrm>
              <a:off x="5537200" y="2382838"/>
              <a:ext cx="158750" cy="87312"/>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66" name="Freeform 78"/>
            <p:cNvSpPr>
              <a:spLocks/>
            </p:cNvSpPr>
            <p:nvPr/>
          </p:nvSpPr>
          <p:spPr bwMode="auto">
            <a:xfrm>
              <a:off x="5537200" y="2382838"/>
              <a:ext cx="158750" cy="87312"/>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67" name="Freeform 79"/>
            <p:cNvSpPr>
              <a:spLocks/>
            </p:cNvSpPr>
            <p:nvPr/>
          </p:nvSpPr>
          <p:spPr bwMode="auto">
            <a:xfrm>
              <a:off x="4864100" y="2130425"/>
              <a:ext cx="158750" cy="87313"/>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68" name="Freeform 80"/>
            <p:cNvSpPr>
              <a:spLocks/>
            </p:cNvSpPr>
            <p:nvPr/>
          </p:nvSpPr>
          <p:spPr bwMode="auto">
            <a:xfrm>
              <a:off x="4864100" y="2130425"/>
              <a:ext cx="158750" cy="87313"/>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69" name="Freeform 81"/>
            <p:cNvSpPr>
              <a:spLocks/>
            </p:cNvSpPr>
            <p:nvPr/>
          </p:nvSpPr>
          <p:spPr bwMode="auto">
            <a:xfrm>
              <a:off x="3811588" y="2179638"/>
              <a:ext cx="160337" cy="8572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70" name="Freeform 82"/>
            <p:cNvSpPr>
              <a:spLocks/>
            </p:cNvSpPr>
            <p:nvPr/>
          </p:nvSpPr>
          <p:spPr bwMode="auto">
            <a:xfrm>
              <a:off x="3811588" y="2179638"/>
              <a:ext cx="160337" cy="8572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71" name="Freeform 83"/>
            <p:cNvSpPr>
              <a:spLocks/>
            </p:cNvSpPr>
            <p:nvPr/>
          </p:nvSpPr>
          <p:spPr bwMode="auto">
            <a:xfrm>
              <a:off x="3036888" y="2382838"/>
              <a:ext cx="158750" cy="87312"/>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72" name="Freeform 84"/>
            <p:cNvSpPr>
              <a:spLocks/>
            </p:cNvSpPr>
            <p:nvPr/>
          </p:nvSpPr>
          <p:spPr bwMode="auto">
            <a:xfrm>
              <a:off x="3036888" y="2382838"/>
              <a:ext cx="158750" cy="87312"/>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73" name="Freeform 85"/>
            <p:cNvSpPr>
              <a:spLocks/>
            </p:cNvSpPr>
            <p:nvPr/>
          </p:nvSpPr>
          <p:spPr bwMode="auto">
            <a:xfrm>
              <a:off x="2317750" y="2714625"/>
              <a:ext cx="160338" cy="87313"/>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74" name="Freeform 86"/>
            <p:cNvSpPr>
              <a:spLocks/>
            </p:cNvSpPr>
            <p:nvPr/>
          </p:nvSpPr>
          <p:spPr bwMode="auto">
            <a:xfrm>
              <a:off x="2317750" y="2714625"/>
              <a:ext cx="160338" cy="87313"/>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75" name="Freeform 87"/>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76" name="Freeform 88"/>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77" name="Freeform 89"/>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78" name="Freeform 90"/>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79" name="Freeform 91"/>
            <p:cNvSpPr>
              <a:spLocks/>
            </p:cNvSpPr>
            <p:nvPr/>
          </p:nvSpPr>
          <p:spPr bwMode="auto">
            <a:xfrm>
              <a:off x="1190625" y="2274888"/>
              <a:ext cx="158750" cy="87312"/>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80" name="Freeform 92"/>
            <p:cNvSpPr>
              <a:spLocks/>
            </p:cNvSpPr>
            <p:nvPr/>
          </p:nvSpPr>
          <p:spPr bwMode="auto">
            <a:xfrm>
              <a:off x="1190625" y="2274888"/>
              <a:ext cx="158750" cy="87312"/>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81" name="Freeform 93"/>
            <p:cNvSpPr>
              <a:spLocks/>
            </p:cNvSpPr>
            <p:nvPr/>
          </p:nvSpPr>
          <p:spPr bwMode="auto">
            <a:xfrm>
              <a:off x="2049463" y="2271713"/>
              <a:ext cx="158750" cy="85725"/>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82" name="Freeform 94"/>
            <p:cNvSpPr>
              <a:spLocks/>
            </p:cNvSpPr>
            <p:nvPr/>
          </p:nvSpPr>
          <p:spPr bwMode="auto">
            <a:xfrm>
              <a:off x="2049463" y="2271713"/>
              <a:ext cx="158750" cy="85725"/>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83" name="Freeform 95"/>
            <p:cNvSpPr>
              <a:spLocks/>
            </p:cNvSpPr>
            <p:nvPr/>
          </p:nvSpPr>
          <p:spPr bwMode="auto">
            <a:xfrm>
              <a:off x="6427788" y="2230438"/>
              <a:ext cx="125412" cy="68262"/>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84" name="Freeform 96"/>
            <p:cNvSpPr>
              <a:spLocks/>
            </p:cNvSpPr>
            <p:nvPr/>
          </p:nvSpPr>
          <p:spPr bwMode="auto">
            <a:xfrm>
              <a:off x="6427788" y="2230438"/>
              <a:ext cx="125412" cy="68262"/>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85" name="Freeform 97"/>
            <p:cNvSpPr>
              <a:spLocks/>
            </p:cNvSpPr>
            <p:nvPr/>
          </p:nvSpPr>
          <p:spPr bwMode="auto">
            <a:xfrm>
              <a:off x="7204075" y="2413000"/>
              <a:ext cx="125413" cy="6826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86" name="Freeform 98"/>
            <p:cNvSpPr>
              <a:spLocks/>
            </p:cNvSpPr>
            <p:nvPr/>
          </p:nvSpPr>
          <p:spPr bwMode="auto">
            <a:xfrm>
              <a:off x="7204075" y="2413000"/>
              <a:ext cx="125413" cy="6826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87" name="Freeform 99"/>
            <p:cNvSpPr>
              <a:spLocks/>
            </p:cNvSpPr>
            <p:nvPr/>
          </p:nvSpPr>
          <p:spPr bwMode="auto">
            <a:xfrm>
              <a:off x="7837488" y="2154238"/>
              <a:ext cx="125412" cy="68262"/>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88" name="Freeform 100"/>
            <p:cNvSpPr>
              <a:spLocks/>
            </p:cNvSpPr>
            <p:nvPr/>
          </p:nvSpPr>
          <p:spPr bwMode="auto">
            <a:xfrm>
              <a:off x="7837488" y="2154238"/>
              <a:ext cx="125412" cy="68262"/>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89" name="Freeform 101"/>
            <p:cNvSpPr>
              <a:spLocks/>
            </p:cNvSpPr>
            <p:nvPr/>
          </p:nvSpPr>
          <p:spPr bwMode="auto">
            <a:xfrm>
              <a:off x="8069263" y="2533650"/>
              <a:ext cx="125412" cy="6826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90" name="Freeform 102"/>
            <p:cNvSpPr>
              <a:spLocks/>
            </p:cNvSpPr>
            <p:nvPr/>
          </p:nvSpPr>
          <p:spPr bwMode="auto">
            <a:xfrm>
              <a:off x="8069263" y="2533650"/>
              <a:ext cx="125412" cy="6826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91" name="Freeform 103"/>
            <p:cNvSpPr>
              <a:spLocks/>
            </p:cNvSpPr>
            <p:nvPr/>
          </p:nvSpPr>
          <p:spPr bwMode="auto">
            <a:xfrm>
              <a:off x="8408988" y="2168525"/>
              <a:ext cx="66675" cy="38100"/>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92" name="Freeform 104"/>
            <p:cNvSpPr>
              <a:spLocks/>
            </p:cNvSpPr>
            <p:nvPr/>
          </p:nvSpPr>
          <p:spPr bwMode="auto">
            <a:xfrm>
              <a:off x="8408988" y="2168525"/>
              <a:ext cx="66675" cy="38100"/>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93" name="Freeform 105"/>
            <p:cNvSpPr>
              <a:spLocks/>
            </p:cNvSpPr>
            <p:nvPr/>
          </p:nvSpPr>
          <p:spPr bwMode="auto">
            <a:xfrm>
              <a:off x="5915025" y="2016125"/>
              <a:ext cx="125413" cy="6826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94" name="Freeform 106"/>
            <p:cNvSpPr>
              <a:spLocks/>
            </p:cNvSpPr>
            <p:nvPr/>
          </p:nvSpPr>
          <p:spPr bwMode="auto">
            <a:xfrm>
              <a:off x="5915025" y="2016125"/>
              <a:ext cx="125413" cy="6826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95" name="Freeform 107"/>
            <p:cNvSpPr>
              <a:spLocks/>
            </p:cNvSpPr>
            <p:nvPr/>
          </p:nvSpPr>
          <p:spPr bwMode="auto">
            <a:xfrm>
              <a:off x="5365750" y="1881188"/>
              <a:ext cx="127000" cy="68262"/>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96" name="Freeform 108"/>
            <p:cNvSpPr>
              <a:spLocks/>
            </p:cNvSpPr>
            <p:nvPr/>
          </p:nvSpPr>
          <p:spPr bwMode="auto">
            <a:xfrm>
              <a:off x="5365750" y="1881188"/>
              <a:ext cx="127000" cy="68262"/>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97" name="Freeform 109"/>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98" name="Freeform 110"/>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599" name="Freeform 111"/>
            <p:cNvSpPr>
              <a:spLocks/>
            </p:cNvSpPr>
            <p:nvPr/>
          </p:nvSpPr>
          <p:spPr bwMode="auto">
            <a:xfrm>
              <a:off x="2965450" y="1890713"/>
              <a:ext cx="125413" cy="68262"/>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00" name="Freeform 112"/>
            <p:cNvSpPr>
              <a:spLocks/>
            </p:cNvSpPr>
            <p:nvPr/>
          </p:nvSpPr>
          <p:spPr bwMode="auto">
            <a:xfrm>
              <a:off x="2965450" y="1890713"/>
              <a:ext cx="125413" cy="68262"/>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01" name="Freeform 113"/>
            <p:cNvSpPr>
              <a:spLocks/>
            </p:cNvSpPr>
            <p:nvPr/>
          </p:nvSpPr>
          <p:spPr bwMode="auto">
            <a:xfrm>
              <a:off x="2079625" y="1841500"/>
              <a:ext cx="125413" cy="6826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02" name="Freeform 114"/>
            <p:cNvSpPr>
              <a:spLocks/>
            </p:cNvSpPr>
            <p:nvPr/>
          </p:nvSpPr>
          <p:spPr bwMode="auto">
            <a:xfrm>
              <a:off x="2079625" y="1841500"/>
              <a:ext cx="125413" cy="6826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03" name="Freeform 115"/>
            <p:cNvSpPr>
              <a:spLocks/>
            </p:cNvSpPr>
            <p:nvPr/>
          </p:nvSpPr>
          <p:spPr bwMode="auto">
            <a:xfrm>
              <a:off x="6462713" y="1928813"/>
              <a:ext cx="125412" cy="68262"/>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04" name="Freeform 116"/>
            <p:cNvSpPr>
              <a:spLocks/>
            </p:cNvSpPr>
            <p:nvPr/>
          </p:nvSpPr>
          <p:spPr bwMode="auto">
            <a:xfrm>
              <a:off x="6462713" y="1928813"/>
              <a:ext cx="125412" cy="68262"/>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05" name="Freeform 117"/>
            <p:cNvSpPr>
              <a:spLocks/>
            </p:cNvSpPr>
            <p:nvPr/>
          </p:nvSpPr>
          <p:spPr bwMode="auto">
            <a:xfrm>
              <a:off x="7208838" y="2044700"/>
              <a:ext cx="125412" cy="69850"/>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06" name="Freeform 118"/>
            <p:cNvSpPr>
              <a:spLocks/>
            </p:cNvSpPr>
            <p:nvPr/>
          </p:nvSpPr>
          <p:spPr bwMode="auto">
            <a:xfrm>
              <a:off x="7208838" y="2044700"/>
              <a:ext cx="125412" cy="69850"/>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07" name="Rectangle 119"/>
            <p:cNvSpPr>
              <a:spLocks noChangeArrowheads="1"/>
            </p:cNvSpPr>
            <p:nvPr/>
          </p:nvSpPr>
          <p:spPr bwMode="auto">
            <a:xfrm>
              <a:off x="5099050" y="3678238"/>
              <a:ext cx="93186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MACRÓFAGO</a:t>
              </a:r>
            </a:p>
            <a:p>
              <a:pPr algn="ctr"/>
              <a:r>
                <a:rPr lang="en-US" sz="1100" b="1"/>
                <a:t>RESIDENTE</a:t>
              </a:r>
            </a:p>
          </p:txBody>
        </p:sp>
        <p:grpSp>
          <p:nvGrpSpPr>
            <p:cNvPr id="2" name="Group 120"/>
            <p:cNvGrpSpPr>
              <a:grpSpLocks/>
            </p:cNvGrpSpPr>
            <p:nvPr/>
          </p:nvGrpSpPr>
          <p:grpSpPr bwMode="auto">
            <a:xfrm rot="5400000">
              <a:off x="7118350" y="3968751"/>
              <a:ext cx="750887" cy="969962"/>
              <a:chOff x="6256" y="2659"/>
              <a:chExt cx="346" cy="446"/>
            </a:xfrm>
          </p:grpSpPr>
          <p:sp>
            <p:nvSpPr>
              <p:cNvPr id="63609" name="Freeform 121"/>
              <p:cNvSpPr>
                <a:spLocks/>
              </p:cNvSpPr>
              <p:nvPr/>
            </p:nvSpPr>
            <p:spPr bwMode="auto">
              <a:xfrm>
                <a:off x="6256" y="2659"/>
                <a:ext cx="346" cy="446"/>
              </a:xfrm>
              <a:custGeom>
                <a:avLst/>
                <a:gdLst>
                  <a:gd name="T0" fmla="*/ 955 w 1732"/>
                  <a:gd name="T1" fmla="*/ 2222 h 2228"/>
                  <a:gd name="T2" fmla="*/ 1082 w 1732"/>
                  <a:gd name="T3" fmla="*/ 2193 h 2228"/>
                  <a:gd name="T4" fmla="*/ 1203 w 1732"/>
                  <a:gd name="T5" fmla="*/ 2140 h 2228"/>
                  <a:gd name="T6" fmla="*/ 1314 w 1732"/>
                  <a:gd name="T7" fmla="*/ 2066 h 2228"/>
                  <a:gd name="T8" fmla="*/ 1415 w 1732"/>
                  <a:gd name="T9" fmla="*/ 1973 h 2228"/>
                  <a:gd name="T10" fmla="*/ 1506 w 1732"/>
                  <a:gd name="T11" fmla="*/ 1861 h 2228"/>
                  <a:gd name="T12" fmla="*/ 1583 w 1732"/>
                  <a:gd name="T13" fmla="*/ 1736 h 2228"/>
                  <a:gd name="T14" fmla="*/ 1646 w 1732"/>
                  <a:gd name="T15" fmla="*/ 1596 h 2228"/>
                  <a:gd name="T16" fmla="*/ 1693 w 1732"/>
                  <a:gd name="T17" fmla="*/ 1445 h 2228"/>
                  <a:gd name="T18" fmla="*/ 1721 w 1732"/>
                  <a:gd name="T19" fmla="*/ 1283 h 2228"/>
                  <a:gd name="T20" fmla="*/ 1732 w 1732"/>
                  <a:gd name="T21" fmla="*/ 1113 h 2228"/>
                  <a:gd name="T22" fmla="*/ 1721 w 1732"/>
                  <a:gd name="T23" fmla="*/ 945 h 2228"/>
                  <a:gd name="T24" fmla="*/ 1693 w 1732"/>
                  <a:gd name="T25" fmla="*/ 782 h 2228"/>
                  <a:gd name="T26" fmla="*/ 1646 w 1732"/>
                  <a:gd name="T27" fmla="*/ 631 h 2228"/>
                  <a:gd name="T28" fmla="*/ 1583 w 1732"/>
                  <a:gd name="T29" fmla="*/ 491 h 2228"/>
                  <a:gd name="T30" fmla="*/ 1506 w 1732"/>
                  <a:gd name="T31" fmla="*/ 365 h 2228"/>
                  <a:gd name="T32" fmla="*/ 1415 w 1732"/>
                  <a:gd name="T33" fmla="*/ 254 h 2228"/>
                  <a:gd name="T34" fmla="*/ 1314 w 1732"/>
                  <a:gd name="T35" fmla="*/ 161 h 2228"/>
                  <a:gd name="T36" fmla="*/ 1203 w 1732"/>
                  <a:gd name="T37" fmla="*/ 87 h 2228"/>
                  <a:gd name="T38" fmla="*/ 1082 w 1732"/>
                  <a:gd name="T39" fmla="*/ 34 h 2228"/>
                  <a:gd name="T40" fmla="*/ 955 w 1732"/>
                  <a:gd name="T41" fmla="*/ 5 h 2228"/>
                  <a:gd name="T42" fmla="*/ 821 w 1732"/>
                  <a:gd name="T43" fmla="*/ 1 h 2228"/>
                  <a:gd name="T44" fmla="*/ 692 w 1732"/>
                  <a:gd name="T45" fmla="*/ 22 h 2228"/>
                  <a:gd name="T46" fmla="*/ 569 w 1732"/>
                  <a:gd name="T47" fmla="*/ 67 h 2228"/>
                  <a:gd name="T48" fmla="*/ 454 w 1732"/>
                  <a:gd name="T49" fmla="*/ 134 h 2228"/>
                  <a:gd name="T50" fmla="*/ 349 w 1732"/>
                  <a:gd name="T51" fmla="*/ 221 h 2228"/>
                  <a:gd name="T52" fmla="*/ 255 w 1732"/>
                  <a:gd name="T53" fmla="*/ 326 h 2228"/>
                  <a:gd name="T54" fmla="*/ 173 w 1732"/>
                  <a:gd name="T55" fmla="*/ 447 h 2228"/>
                  <a:gd name="T56" fmla="*/ 105 w 1732"/>
                  <a:gd name="T57" fmla="*/ 583 h 2228"/>
                  <a:gd name="T58" fmla="*/ 53 w 1732"/>
                  <a:gd name="T59" fmla="*/ 731 h 2228"/>
                  <a:gd name="T60" fmla="*/ 18 w 1732"/>
                  <a:gd name="T61" fmla="*/ 890 h 2228"/>
                  <a:gd name="T62" fmla="*/ 2 w 1732"/>
                  <a:gd name="T63" fmla="*/ 1056 h 2228"/>
                  <a:gd name="T64" fmla="*/ 5 w 1732"/>
                  <a:gd name="T65" fmla="*/ 1227 h 2228"/>
                  <a:gd name="T66" fmla="*/ 27 w 1732"/>
                  <a:gd name="T67" fmla="*/ 1391 h 2228"/>
                  <a:gd name="T68" fmla="*/ 69 w 1732"/>
                  <a:gd name="T69" fmla="*/ 1546 h 2228"/>
                  <a:gd name="T70" fmla="*/ 126 w 1732"/>
                  <a:gd name="T71" fmla="*/ 1690 h 2228"/>
                  <a:gd name="T72" fmla="*/ 198 w 1732"/>
                  <a:gd name="T73" fmla="*/ 1821 h 2228"/>
                  <a:gd name="T74" fmla="*/ 285 w 1732"/>
                  <a:gd name="T75" fmla="*/ 1937 h 2228"/>
                  <a:gd name="T76" fmla="*/ 383 w 1732"/>
                  <a:gd name="T77" fmla="*/ 2036 h 2228"/>
                  <a:gd name="T78" fmla="*/ 492 w 1732"/>
                  <a:gd name="T79" fmla="*/ 2117 h 2228"/>
                  <a:gd name="T80" fmla="*/ 609 w 1732"/>
                  <a:gd name="T81" fmla="*/ 2177 h 2228"/>
                  <a:gd name="T82" fmla="*/ 735 w 1732"/>
                  <a:gd name="T83" fmla="*/ 2215 h 2228"/>
                  <a:gd name="T84" fmla="*/ 865 w 1732"/>
                  <a:gd name="T85" fmla="*/ 2228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2" h="2228">
                    <a:moveTo>
                      <a:pt x="865" y="2228"/>
                    </a:moveTo>
                    <a:lnTo>
                      <a:pt x="911" y="2226"/>
                    </a:lnTo>
                    <a:lnTo>
                      <a:pt x="955" y="2222"/>
                    </a:lnTo>
                    <a:lnTo>
                      <a:pt x="997" y="2215"/>
                    </a:lnTo>
                    <a:lnTo>
                      <a:pt x="1040" y="2205"/>
                    </a:lnTo>
                    <a:lnTo>
                      <a:pt x="1082" y="2193"/>
                    </a:lnTo>
                    <a:lnTo>
                      <a:pt x="1123" y="2177"/>
                    </a:lnTo>
                    <a:lnTo>
                      <a:pt x="1162" y="2160"/>
                    </a:lnTo>
                    <a:lnTo>
                      <a:pt x="1203" y="2140"/>
                    </a:lnTo>
                    <a:lnTo>
                      <a:pt x="1241" y="2117"/>
                    </a:lnTo>
                    <a:lnTo>
                      <a:pt x="1277" y="2092"/>
                    </a:lnTo>
                    <a:lnTo>
                      <a:pt x="1314" y="2066"/>
                    </a:lnTo>
                    <a:lnTo>
                      <a:pt x="1349" y="2036"/>
                    </a:lnTo>
                    <a:lnTo>
                      <a:pt x="1384" y="2006"/>
                    </a:lnTo>
                    <a:lnTo>
                      <a:pt x="1415" y="1973"/>
                    </a:lnTo>
                    <a:lnTo>
                      <a:pt x="1447" y="1937"/>
                    </a:lnTo>
                    <a:lnTo>
                      <a:pt x="1478" y="1901"/>
                    </a:lnTo>
                    <a:lnTo>
                      <a:pt x="1506" y="1861"/>
                    </a:lnTo>
                    <a:lnTo>
                      <a:pt x="1533" y="1821"/>
                    </a:lnTo>
                    <a:lnTo>
                      <a:pt x="1560" y="1780"/>
                    </a:lnTo>
                    <a:lnTo>
                      <a:pt x="1583" y="1736"/>
                    </a:lnTo>
                    <a:lnTo>
                      <a:pt x="1606" y="1690"/>
                    </a:lnTo>
                    <a:lnTo>
                      <a:pt x="1627" y="1644"/>
                    </a:lnTo>
                    <a:lnTo>
                      <a:pt x="1646" y="1596"/>
                    </a:lnTo>
                    <a:lnTo>
                      <a:pt x="1663" y="1546"/>
                    </a:lnTo>
                    <a:lnTo>
                      <a:pt x="1678" y="1496"/>
                    </a:lnTo>
                    <a:lnTo>
                      <a:pt x="1693" y="1445"/>
                    </a:lnTo>
                    <a:lnTo>
                      <a:pt x="1704" y="1391"/>
                    </a:lnTo>
                    <a:lnTo>
                      <a:pt x="1713" y="1337"/>
                    </a:lnTo>
                    <a:lnTo>
                      <a:pt x="1721" y="1283"/>
                    </a:lnTo>
                    <a:lnTo>
                      <a:pt x="1727" y="1227"/>
                    </a:lnTo>
                    <a:lnTo>
                      <a:pt x="1731" y="1171"/>
                    </a:lnTo>
                    <a:lnTo>
                      <a:pt x="1732" y="1113"/>
                    </a:lnTo>
                    <a:lnTo>
                      <a:pt x="1731" y="1056"/>
                    </a:lnTo>
                    <a:lnTo>
                      <a:pt x="1727" y="1000"/>
                    </a:lnTo>
                    <a:lnTo>
                      <a:pt x="1721" y="945"/>
                    </a:lnTo>
                    <a:lnTo>
                      <a:pt x="1713" y="890"/>
                    </a:lnTo>
                    <a:lnTo>
                      <a:pt x="1704" y="836"/>
                    </a:lnTo>
                    <a:lnTo>
                      <a:pt x="1693" y="782"/>
                    </a:lnTo>
                    <a:lnTo>
                      <a:pt x="1678" y="731"/>
                    </a:lnTo>
                    <a:lnTo>
                      <a:pt x="1663" y="681"/>
                    </a:lnTo>
                    <a:lnTo>
                      <a:pt x="1646" y="631"/>
                    </a:lnTo>
                    <a:lnTo>
                      <a:pt x="1627" y="583"/>
                    </a:lnTo>
                    <a:lnTo>
                      <a:pt x="1606" y="536"/>
                    </a:lnTo>
                    <a:lnTo>
                      <a:pt x="1583" y="491"/>
                    </a:lnTo>
                    <a:lnTo>
                      <a:pt x="1560" y="447"/>
                    </a:lnTo>
                    <a:lnTo>
                      <a:pt x="1533" y="406"/>
                    </a:lnTo>
                    <a:lnTo>
                      <a:pt x="1506" y="365"/>
                    </a:lnTo>
                    <a:lnTo>
                      <a:pt x="1478" y="326"/>
                    </a:lnTo>
                    <a:lnTo>
                      <a:pt x="1447" y="290"/>
                    </a:lnTo>
                    <a:lnTo>
                      <a:pt x="1415" y="254"/>
                    </a:lnTo>
                    <a:lnTo>
                      <a:pt x="1384" y="221"/>
                    </a:lnTo>
                    <a:lnTo>
                      <a:pt x="1349" y="191"/>
                    </a:lnTo>
                    <a:lnTo>
                      <a:pt x="1314" y="161"/>
                    </a:lnTo>
                    <a:lnTo>
                      <a:pt x="1277" y="134"/>
                    </a:lnTo>
                    <a:lnTo>
                      <a:pt x="1241" y="110"/>
                    </a:lnTo>
                    <a:lnTo>
                      <a:pt x="1203" y="87"/>
                    </a:lnTo>
                    <a:lnTo>
                      <a:pt x="1162" y="67"/>
                    </a:lnTo>
                    <a:lnTo>
                      <a:pt x="1123" y="50"/>
                    </a:lnTo>
                    <a:lnTo>
                      <a:pt x="1082" y="34"/>
                    </a:lnTo>
                    <a:lnTo>
                      <a:pt x="1040" y="22"/>
                    </a:lnTo>
                    <a:lnTo>
                      <a:pt x="997" y="12"/>
                    </a:lnTo>
                    <a:lnTo>
                      <a:pt x="955" y="5"/>
                    </a:lnTo>
                    <a:lnTo>
                      <a:pt x="911" y="1"/>
                    </a:lnTo>
                    <a:lnTo>
                      <a:pt x="865" y="0"/>
                    </a:lnTo>
                    <a:lnTo>
                      <a:pt x="821" y="1"/>
                    </a:lnTo>
                    <a:lnTo>
                      <a:pt x="778" y="5"/>
                    </a:lnTo>
                    <a:lnTo>
                      <a:pt x="735" y="12"/>
                    </a:lnTo>
                    <a:lnTo>
                      <a:pt x="692" y="22"/>
                    </a:lnTo>
                    <a:lnTo>
                      <a:pt x="650" y="34"/>
                    </a:lnTo>
                    <a:lnTo>
                      <a:pt x="609" y="50"/>
                    </a:lnTo>
                    <a:lnTo>
                      <a:pt x="569" y="67"/>
                    </a:lnTo>
                    <a:lnTo>
                      <a:pt x="529" y="87"/>
                    </a:lnTo>
                    <a:lnTo>
                      <a:pt x="492" y="110"/>
                    </a:lnTo>
                    <a:lnTo>
                      <a:pt x="454" y="134"/>
                    </a:lnTo>
                    <a:lnTo>
                      <a:pt x="418" y="161"/>
                    </a:lnTo>
                    <a:lnTo>
                      <a:pt x="383" y="191"/>
                    </a:lnTo>
                    <a:lnTo>
                      <a:pt x="349" y="221"/>
                    </a:lnTo>
                    <a:lnTo>
                      <a:pt x="316" y="254"/>
                    </a:lnTo>
                    <a:lnTo>
                      <a:pt x="285" y="290"/>
                    </a:lnTo>
                    <a:lnTo>
                      <a:pt x="255" y="326"/>
                    </a:lnTo>
                    <a:lnTo>
                      <a:pt x="225" y="365"/>
                    </a:lnTo>
                    <a:lnTo>
                      <a:pt x="198" y="406"/>
                    </a:lnTo>
                    <a:lnTo>
                      <a:pt x="173" y="447"/>
                    </a:lnTo>
                    <a:lnTo>
                      <a:pt x="148" y="491"/>
                    </a:lnTo>
                    <a:lnTo>
                      <a:pt x="126" y="536"/>
                    </a:lnTo>
                    <a:lnTo>
                      <a:pt x="105" y="583"/>
                    </a:lnTo>
                    <a:lnTo>
                      <a:pt x="86" y="631"/>
                    </a:lnTo>
                    <a:lnTo>
                      <a:pt x="69" y="681"/>
                    </a:lnTo>
                    <a:lnTo>
                      <a:pt x="53" y="731"/>
                    </a:lnTo>
                    <a:lnTo>
                      <a:pt x="39" y="782"/>
                    </a:lnTo>
                    <a:lnTo>
                      <a:pt x="27" y="836"/>
                    </a:lnTo>
                    <a:lnTo>
                      <a:pt x="18" y="890"/>
                    </a:lnTo>
                    <a:lnTo>
                      <a:pt x="10" y="945"/>
                    </a:lnTo>
                    <a:lnTo>
                      <a:pt x="5" y="1000"/>
                    </a:lnTo>
                    <a:lnTo>
                      <a:pt x="2" y="1056"/>
                    </a:lnTo>
                    <a:lnTo>
                      <a:pt x="0" y="1113"/>
                    </a:lnTo>
                    <a:lnTo>
                      <a:pt x="2" y="1171"/>
                    </a:lnTo>
                    <a:lnTo>
                      <a:pt x="5" y="1227"/>
                    </a:lnTo>
                    <a:lnTo>
                      <a:pt x="10" y="1283"/>
                    </a:lnTo>
                    <a:lnTo>
                      <a:pt x="18" y="1337"/>
                    </a:lnTo>
                    <a:lnTo>
                      <a:pt x="27" y="1391"/>
                    </a:lnTo>
                    <a:lnTo>
                      <a:pt x="39" y="1445"/>
                    </a:lnTo>
                    <a:lnTo>
                      <a:pt x="53" y="1496"/>
                    </a:lnTo>
                    <a:lnTo>
                      <a:pt x="69" y="1546"/>
                    </a:lnTo>
                    <a:lnTo>
                      <a:pt x="86" y="1596"/>
                    </a:lnTo>
                    <a:lnTo>
                      <a:pt x="105" y="1644"/>
                    </a:lnTo>
                    <a:lnTo>
                      <a:pt x="126" y="1690"/>
                    </a:lnTo>
                    <a:lnTo>
                      <a:pt x="148" y="1736"/>
                    </a:lnTo>
                    <a:lnTo>
                      <a:pt x="173" y="1780"/>
                    </a:lnTo>
                    <a:lnTo>
                      <a:pt x="198" y="1821"/>
                    </a:lnTo>
                    <a:lnTo>
                      <a:pt x="225" y="1861"/>
                    </a:lnTo>
                    <a:lnTo>
                      <a:pt x="255" y="1901"/>
                    </a:lnTo>
                    <a:lnTo>
                      <a:pt x="285" y="1937"/>
                    </a:lnTo>
                    <a:lnTo>
                      <a:pt x="316" y="1973"/>
                    </a:lnTo>
                    <a:lnTo>
                      <a:pt x="349" y="2006"/>
                    </a:lnTo>
                    <a:lnTo>
                      <a:pt x="383" y="2036"/>
                    </a:lnTo>
                    <a:lnTo>
                      <a:pt x="418" y="2066"/>
                    </a:lnTo>
                    <a:lnTo>
                      <a:pt x="454" y="2092"/>
                    </a:lnTo>
                    <a:lnTo>
                      <a:pt x="492" y="2117"/>
                    </a:lnTo>
                    <a:lnTo>
                      <a:pt x="529" y="2140"/>
                    </a:lnTo>
                    <a:lnTo>
                      <a:pt x="569" y="2160"/>
                    </a:lnTo>
                    <a:lnTo>
                      <a:pt x="609" y="2177"/>
                    </a:lnTo>
                    <a:lnTo>
                      <a:pt x="650" y="2193"/>
                    </a:lnTo>
                    <a:lnTo>
                      <a:pt x="692" y="2205"/>
                    </a:lnTo>
                    <a:lnTo>
                      <a:pt x="735" y="2215"/>
                    </a:lnTo>
                    <a:lnTo>
                      <a:pt x="778" y="2222"/>
                    </a:lnTo>
                    <a:lnTo>
                      <a:pt x="821" y="2226"/>
                    </a:lnTo>
                    <a:lnTo>
                      <a:pt x="865" y="2228"/>
                    </a:lnTo>
                    <a:close/>
                  </a:path>
                </a:pathLst>
              </a:custGeom>
              <a:solidFill>
                <a:srgbClr val="B693B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10" name="Freeform 122"/>
              <p:cNvSpPr>
                <a:spLocks/>
              </p:cNvSpPr>
              <p:nvPr/>
            </p:nvSpPr>
            <p:spPr bwMode="auto">
              <a:xfrm>
                <a:off x="6256" y="2659"/>
                <a:ext cx="346" cy="446"/>
              </a:xfrm>
              <a:custGeom>
                <a:avLst/>
                <a:gdLst>
                  <a:gd name="T0" fmla="*/ 955 w 1732"/>
                  <a:gd name="T1" fmla="*/ 2222 h 2228"/>
                  <a:gd name="T2" fmla="*/ 1082 w 1732"/>
                  <a:gd name="T3" fmla="*/ 2193 h 2228"/>
                  <a:gd name="T4" fmla="*/ 1203 w 1732"/>
                  <a:gd name="T5" fmla="*/ 2140 h 2228"/>
                  <a:gd name="T6" fmla="*/ 1314 w 1732"/>
                  <a:gd name="T7" fmla="*/ 2066 h 2228"/>
                  <a:gd name="T8" fmla="*/ 1415 w 1732"/>
                  <a:gd name="T9" fmla="*/ 1973 h 2228"/>
                  <a:gd name="T10" fmla="*/ 1506 w 1732"/>
                  <a:gd name="T11" fmla="*/ 1861 h 2228"/>
                  <a:gd name="T12" fmla="*/ 1583 w 1732"/>
                  <a:gd name="T13" fmla="*/ 1736 h 2228"/>
                  <a:gd name="T14" fmla="*/ 1646 w 1732"/>
                  <a:gd name="T15" fmla="*/ 1596 h 2228"/>
                  <a:gd name="T16" fmla="*/ 1693 w 1732"/>
                  <a:gd name="T17" fmla="*/ 1445 h 2228"/>
                  <a:gd name="T18" fmla="*/ 1721 w 1732"/>
                  <a:gd name="T19" fmla="*/ 1283 h 2228"/>
                  <a:gd name="T20" fmla="*/ 1732 w 1732"/>
                  <a:gd name="T21" fmla="*/ 1113 h 2228"/>
                  <a:gd name="T22" fmla="*/ 1721 w 1732"/>
                  <a:gd name="T23" fmla="*/ 945 h 2228"/>
                  <a:gd name="T24" fmla="*/ 1693 w 1732"/>
                  <a:gd name="T25" fmla="*/ 782 h 2228"/>
                  <a:gd name="T26" fmla="*/ 1646 w 1732"/>
                  <a:gd name="T27" fmla="*/ 631 h 2228"/>
                  <a:gd name="T28" fmla="*/ 1583 w 1732"/>
                  <a:gd name="T29" fmla="*/ 491 h 2228"/>
                  <a:gd name="T30" fmla="*/ 1506 w 1732"/>
                  <a:gd name="T31" fmla="*/ 365 h 2228"/>
                  <a:gd name="T32" fmla="*/ 1415 w 1732"/>
                  <a:gd name="T33" fmla="*/ 254 h 2228"/>
                  <a:gd name="T34" fmla="*/ 1314 w 1732"/>
                  <a:gd name="T35" fmla="*/ 161 h 2228"/>
                  <a:gd name="T36" fmla="*/ 1203 w 1732"/>
                  <a:gd name="T37" fmla="*/ 87 h 2228"/>
                  <a:gd name="T38" fmla="*/ 1082 w 1732"/>
                  <a:gd name="T39" fmla="*/ 34 h 2228"/>
                  <a:gd name="T40" fmla="*/ 955 w 1732"/>
                  <a:gd name="T41" fmla="*/ 5 h 2228"/>
                  <a:gd name="T42" fmla="*/ 821 w 1732"/>
                  <a:gd name="T43" fmla="*/ 1 h 2228"/>
                  <a:gd name="T44" fmla="*/ 692 w 1732"/>
                  <a:gd name="T45" fmla="*/ 22 h 2228"/>
                  <a:gd name="T46" fmla="*/ 569 w 1732"/>
                  <a:gd name="T47" fmla="*/ 67 h 2228"/>
                  <a:gd name="T48" fmla="*/ 454 w 1732"/>
                  <a:gd name="T49" fmla="*/ 134 h 2228"/>
                  <a:gd name="T50" fmla="*/ 349 w 1732"/>
                  <a:gd name="T51" fmla="*/ 221 h 2228"/>
                  <a:gd name="T52" fmla="*/ 255 w 1732"/>
                  <a:gd name="T53" fmla="*/ 326 h 2228"/>
                  <a:gd name="T54" fmla="*/ 173 w 1732"/>
                  <a:gd name="T55" fmla="*/ 447 h 2228"/>
                  <a:gd name="T56" fmla="*/ 105 w 1732"/>
                  <a:gd name="T57" fmla="*/ 583 h 2228"/>
                  <a:gd name="T58" fmla="*/ 53 w 1732"/>
                  <a:gd name="T59" fmla="*/ 731 h 2228"/>
                  <a:gd name="T60" fmla="*/ 18 w 1732"/>
                  <a:gd name="T61" fmla="*/ 890 h 2228"/>
                  <a:gd name="T62" fmla="*/ 2 w 1732"/>
                  <a:gd name="T63" fmla="*/ 1056 h 2228"/>
                  <a:gd name="T64" fmla="*/ 5 w 1732"/>
                  <a:gd name="T65" fmla="*/ 1227 h 2228"/>
                  <a:gd name="T66" fmla="*/ 27 w 1732"/>
                  <a:gd name="T67" fmla="*/ 1391 h 2228"/>
                  <a:gd name="T68" fmla="*/ 69 w 1732"/>
                  <a:gd name="T69" fmla="*/ 1546 h 2228"/>
                  <a:gd name="T70" fmla="*/ 126 w 1732"/>
                  <a:gd name="T71" fmla="*/ 1690 h 2228"/>
                  <a:gd name="T72" fmla="*/ 198 w 1732"/>
                  <a:gd name="T73" fmla="*/ 1821 h 2228"/>
                  <a:gd name="T74" fmla="*/ 285 w 1732"/>
                  <a:gd name="T75" fmla="*/ 1937 h 2228"/>
                  <a:gd name="T76" fmla="*/ 383 w 1732"/>
                  <a:gd name="T77" fmla="*/ 2036 h 2228"/>
                  <a:gd name="T78" fmla="*/ 492 w 1732"/>
                  <a:gd name="T79" fmla="*/ 2117 h 2228"/>
                  <a:gd name="T80" fmla="*/ 609 w 1732"/>
                  <a:gd name="T81" fmla="*/ 2177 h 2228"/>
                  <a:gd name="T82" fmla="*/ 735 w 1732"/>
                  <a:gd name="T83" fmla="*/ 2215 h 2228"/>
                  <a:gd name="T84" fmla="*/ 865 w 1732"/>
                  <a:gd name="T85" fmla="*/ 2228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2" h="2228">
                    <a:moveTo>
                      <a:pt x="865" y="2228"/>
                    </a:moveTo>
                    <a:lnTo>
                      <a:pt x="911" y="2226"/>
                    </a:lnTo>
                    <a:lnTo>
                      <a:pt x="955" y="2222"/>
                    </a:lnTo>
                    <a:lnTo>
                      <a:pt x="997" y="2215"/>
                    </a:lnTo>
                    <a:lnTo>
                      <a:pt x="1040" y="2205"/>
                    </a:lnTo>
                    <a:lnTo>
                      <a:pt x="1082" y="2193"/>
                    </a:lnTo>
                    <a:lnTo>
                      <a:pt x="1123" y="2177"/>
                    </a:lnTo>
                    <a:lnTo>
                      <a:pt x="1162" y="2160"/>
                    </a:lnTo>
                    <a:lnTo>
                      <a:pt x="1203" y="2140"/>
                    </a:lnTo>
                    <a:lnTo>
                      <a:pt x="1241" y="2117"/>
                    </a:lnTo>
                    <a:lnTo>
                      <a:pt x="1277" y="2092"/>
                    </a:lnTo>
                    <a:lnTo>
                      <a:pt x="1314" y="2066"/>
                    </a:lnTo>
                    <a:lnTo>
                      <a:pt x="1349" y="2036"/>
                    </a:lnTo>
                    <a:lnTo>
                      <a:pt x="1384" y="2006"/>
                    </a:lnTo>
                    <a:lnTo>
                      <a:pt x="1415" y="1973"/>
                    </a:lnTo>
                    <a:lnTo>
                      <a:pt x="1447" y="1937"/>
                    </a:lnTo>
                    <a:lnTo>
                      <a:pt x="1478" y="1901"/>
                    </a:lnTo>
                    <a:lnTo>
                      <a:pt x="1506" y="1861"/>
                    </a:lnTo>
                    <a:lnTo>
                      <a:pt x="1533" y="1821"/>
                    </a:lnTo>
                    <a:lnTo>
                      <a:pt x="1560" y="1780"/>
                    </a:lnTo>
                    <a:lnTo>
                      <a:pt x="1583" y="1736"/>
                    </a:lnTo>
                    <a:lnTo>
                      <a:pt x="1606" y="1690"/>
                    </a:lnTo>
                    <a:lnTo>
                      <a:pt x="1627" y="1644"/>
                    </a:lnTo>
                    <a:lnTo>
                      <a:pt x="1646" y="1596"/>
                    </a:lnTo>
                    <a:lnTo>
                      <a:pt x="1663" y="1546"/>
                    </a:lnTo>
                    <a:lnTo>
                      <a:pt x="1678" y="1496"/>
                    </a:lnTo>
                    <a:lnTo>
                      <a:pt x="1693" y="1445"/>
                    </a:lnTo>
                    <a:lnTo>
                      <a:pt x="1704" y="1391"/>
                    </a:lnTo>
                    <a:lnTo>
                      <a:pt x="1713" y="1337"/>
                    </a:lnTo>
                    <a:lnTo>
                      <a:pt x="1721" y="1283"/>
                    </a:lnTo>
                    <a:lnTo>
                      <a:pt x="1727" y="1227"/>
                    </a:lnTo>
                    <a:lnTo>
                      <a:pt x="1731" y="1171"/>
                    </a:lnTo>
                    <a:lnTo>
                      <a:pt x="1732" y="1113"/>
                    </a:lnTo>
                    <a:lnTo>
                      <a:pt x="1731" y="1056"/>
                    </a:lnTo>
                    <a:lnTo>
                      <a:pt x="1727" y="1000"/>
                    </a:lnTo>
                    <a:lnTo>
                      <a:pt x="1721" y="945"/>
                    </a:lnTo>
                    <a:lnTo>
                      <a:pt x="1713" y="890"/>
                    </a:lnTo>
                    <a:lnTo>
                      <a:pt x="1704" y="836"/>
                    </a:lnTo>
                    <a:lnTo>
                      <a:pt x="1693" y="782"/>
                    </a:lnTo>
                    <a:lnTo>
                      <a:pt x="1678" y="731"/>
                    </a:lnTo>
                    <a:lnTo>
                      <a:pt x="1663" y="681"/>
                    </a:lnTo>
                    <a:lnTo>
                      <a:pt x="1646" y="631"/>
                    </a:lnTo>
                    <a:lnTo>
                      <a:pt x="1627" y="583"/>
                    </a:lnTo>
                    <a:lnTo>
                      <a:pt x="1606" y="536"/>
                    </a:lnTo>
                    <a:lnTo>
                      <a:pt x="1583" y="491"/>
                    </a:lnTo>
                    <a:lnTo>
                      <a:pt x="1560" y="447"/>
                    </a:lnTo>
                    <a:lnTo>
                      <a:pt x="1533" y="406"/>
                    </a:lnTo>
                    <a:lnTo>
                      <a:pt x="1506" y="365"/>
                    </a:lnTo>
                    <a:lnTo>
                      <a:pt x="1478" y="326"/>
                    </a:lnTo>
                    <a:lnTo>
                      <a:pt x="1447" y="290"/>
                    </a:lnTo>
                    <a:lnTo>
                      <a:pt x="1415" y="254"/>
                    </a:lnTo>
                    <a:lnTo>
                      <a:pt x="1384" y="221"/>
                    </a:lnTo>
                    <a:lnTo>
                      <a:pt x="1349" y="191"/>
                    </a:lnTo>
                    <a:lnTo>
                      <a:pt x="1314" y="161"/>
                    </a:lnTo>
                    <a:lnTo>
                      <a:pt x="1277" y="134"/>
                    </a:lnTo>
                    <a:lnTo>
                      <a:pt x="1241" y="110"/>
                    </a:lnTo>
                    <a:lnTo>
                      <a:pt x="1203" y="87"/>
                    </a:lnTo>
                    <a:lnTo>
                      <a:pt x="1162" y="67"/>
                    </a:lnTo>
                    <a:lnTo>
                      <a:pt x="1123" y="50"/>
                    </a:lnTo>
                    <a:lnTo>
                      <a:pt x="1082" y="34"/>
                    </a:lnTo>
                    <a:lnTo>
                      <a:pt x="1040" y="22"/>
                    </a:lnTo>
                    <a:lnTo>
                      <a:pt x="997" y="12"/>
                    </a:lnTo>
                    <a:lnTo>
                      <a:pt x="955" y="5"/>
                    </a:lnTo>
                    <a:lnTo>
                      <a:pt x="911" y="1"/>
                    </a:lnTo>
                    <a:lnTo>
                      <a:pt x="865" y="0"/>
                    </a:lnTo>
                    <a:lnTo>
                      <a:pt x="821" y="1"/>
                    </a:lnTo>
                    <a:lnTo>
                      <a:pt x="778" y="5"/>
                    </a:lnTo>
                    <a:lnTo>
                      <a:pt x="735" y="12"/>
                    </a:lnTo>
                    <a:lnTo>
                      <a:pt x="692" y="22"/>
                    </a:lnTo>
                    <a:lnTo>
                      <a:pt x="650" y="34"/>
                    </a:lnTo>
                    <a:lnTo>
                      <a:pt x="609" y="50"/>
                    </a:lnTo>
                    <a:lnTo>
                      <a:pt x="569" y="67"/>
                    </a:lnTo>
                    <a:lnTo>
                      <a:pt x="529" y="87"/>
                    </a:lnTo>
                    <a:lnTo>
                      <a:pt x="492" y="110"/>
                    </a:lnTo>
                    <a:lnTo>
                      <a:pt x="454" y="134"/>
                    </a:lnTo>
                    <a:lnTo>
                      <a:pt x="418" y="161"/>
                    </a:lnTo>
                    <a:lnTo>
                      <a:pt x="383" y="191"/>
                    </a:lnTo>
                    <a:lnTo>
                      <a:pt x="349" y="221"/>
                    </a:lnTo>
                    <a:lnTo>
                      <a:pt x="316" y="254"/>
                    </a:lnTo>
                    <a:lnTo>
                      <a:pt x="285" y="290"/>
                    </a:lnTo>
                    <a:lnTo>
                      <a:pt x="255" y="326"/>
                    </a:lnTo>
                    <a:lnTo>
                      <a:pt x="225" y="365"/>
                    </a:lnTo>
                    <a:lnTo>
                      <a:pt x="198" y="406"/>
                    </a:lnTo>
                    <a:lnTo>
                      <a:pt x="173" y="447"/>
                    </a:lnTo>
                    <a:lnTo>
                      <a:pt x="148" y="491"/>
                    </a:lnTo>
                    <a:lnTo>
                      <a:pt x="126" y="536"/>
                    </a:lnTo>
                    <a:lnTo>
                      <a:pt x="105" y="583"/>
                    </a:lnTo>
                    <a:lnTo>
                      <a:pt x="86" y="631"/>
                    </a:lnTo>
                    <a:lnTo>
                      <a:pt x="69" y="681"/>
                    </a:lnTo>
                    <a:lnTo>
                      <a:pt x="53" y="731"/>
                    </a:lnTo>
                    <a:lnTo>
                      <a:pt x="39" y="782"/>
                    </a:lnTo>
                    <a:lnTo>
                      <a:pt x="27" y="836"/>
                    </a:lnTo>
                    <a:lnTo>
                      <a:pt x="18" y="890"/>
                    </a:lnTo>
                    <a:lnTo>
                      <a:pt x="10" y="945"/>
                    </a:lnTo>
                    <a:lnTo>
                      <a:pt x="5" y="1000"/>
                    </a:lnTo>
                    <a:lnTo>
                      <a:pt x="2" y="1056"/>
                    </a:lnTo>
                    <a:lnTo>
                      <a:pt x="0" y="1113"/>
                    </a:lnTo>
                    <a:lnTo>
                      <a:pt x="2" y="1171"/>
                    </a:lnTo>
                    <a:lnTo>
                      <a:pt x="5" y="1227"/>
                    </a:lnTo>
                    <a:lnTo>
                      <a:pt x="10" y="1283"/>
                    </a:lnTo>
                    <a:lnTo>
                      <a:pt x="18" y="1337"/>
                    </a:lnTo>
                    <a:lnTo>
                      <a:pt x="27" y="1391"/>
                    </a:lnTo>
                    <a:lnTo>
                      <a:pt x="39" y="1445"/>
                    </a:lnTo>
                    <a:lnTo>
                      <a:pt x="53" y="1496"/>
                    </a:lnTo>
                    <a:lnTo>
                      <a:pt x="69" y="1546"/>
                    </a:lnTo>
                    <a:lnTo>
                      <a:pt x="86" y="1596"/>
                    </a:lnTo>
                    <a:lnTo>
                      <a:pt x="105" y="1644"/>
                    </a:lnTo>
                    <a:lnTo>
                      <a:pt x="126" y="1690"/>
                    </a:lnTo>
                    <a:lnTo>
                      <a:pt x="148" y="1736"/>
                    </a:lnTo>
                    <a:lnTo>
                      <a:pt x="173" y="1780"/>
                    </a:lnTo>
                    <a:lnTo>
                      <a:pt x="198" y="1821"/>
                    </a:lnTo>
                    <a:lnTo>
                      <a:pt x="225" y="1861"/>
                    </a:lnTo>
                    <a:lnTo>
                      <a:pt x="255" y="1901"/>
                    </a:lnTo>
                    <a:lnTo>
                      <a:pt x="285" y="1937"/>
                    </a:lnTo>
                    <a:lnTo>
                      <a:pt x="316" y="1973"/>
                    </a:lnTo>
                    <a:lnTo>
                      <a:pt x="349" y="2006"/>
                    </a:lnTo>
                    <a:lnTo>
                      <a:pt x="383" y="2036"/>
                    </a:lnTo>
                    <a:lnTo>
                      <a:pt x="418" y="2066"/>
                    </a:lnTo>
                    <a:lnTo>
                      <a:pt x="454" y="2092"/>
                    </a:lnTo>
                    <a:lnTo>
                      <a:pt x="492" y="2117"/>
                    </a:lnTo>
                    <a:lnTo>
                      <a:pt x="529" y="2140"/>
                    </a:lnTo>
                    <a:lnTo>
                      <a:pt x="569" y="2160"/>
                    </a:lnTo>
                    <a:lnTo>
                      <a:pt x="609" y="2177"/>
                    </a:lnTo>
                    <a:lnTo>
                      <a:pt x="650" y="2193"/>
                    </a:lnTo>
                    <a:lnTo>
                      <a:pt x="692" y="2205"/>
                    </a:lnTo>
                    <a:lnTo>
                      <a:pt x="735" y="2215"/>
                    </a:lnTo>
                    <a:lnTo>
                      <a:pt x="778" y="2222"/>
                    </a:lnTo>
                    <a:lnTo>
                      <a:pt x="821" y="2226"/>
                    </a:lnTo>
                    <a:lnTo>
                      <a:pt x="865" y="222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11" name="Freeform 123"/>
              <p:cNvSpPr>
                <a:spLocks/>
              </p:cNvSpPr>
              <p:nvPr/>
            </p:nvSpPr>
            <p:spPr bwMode="auto">
              <a:xfrm>
                <a:off x="6322" y="2697"/>
                <a:ext cx="219" cy="138"/>
              </a:xfrm>
              <a:custGeom>
                <a:avLst/>
                <a:gdLst>
                  <a:gd name="T0" fmla="*/ 603 w 1095"/>
                  <a:gd name="T1" fmla="*/ 1 h 692"/>
                  <a:gd name="T2" fmla="*/ 657 w 1095"/>
                  <a:gd name="T3" fmla="*/ 6 h 692"/>
                  <a:gd name="T4" fmla="*/ 710 w 1095"/>
                  <a:gd name="T5" fmla="*/ 16 h 692"/>
                  <a:gd name="T6" fmla="*/ 760 w 1095"/>
                  <a:gd name="T7" fmla="*/ 31 h 692"/>
                  <a:gd name="T8" fmla="*/ 806 w 1095"/>
                  <a:gd name="T9" fmla="*/ 49 h 692"/>
                  <a:gd name="T10" fmla="*/ 850 w 1095"/>
                  <a:gd name="T11" fmla="*/ 72 h 692"/>
                  <a:gd name="T12" fmla="*/ 892 w 1095"/>
                  <a:gd name="T13" fmla="*/ 100 h 692"/>
                  <a:gd name="T14" fmla="*/ 930 w 1095"/>
                  <a:gd name="T15" fmla="*/ 131 h 692"/>
                  <a:gd name="T16" fmla="*/ 965 w 1095"/>
                  <a:gd name="T17" fmla="*/ 166 h 692"/>
                  <a:gd name="T18" fmla="*/ 996 w 1095"/>
                  <a:gd name="T19" fmla="*/ 205 h 692"/>
                  <a:gd name="T20" fmla="*/ 1022 w 1095"/>
                  <a:gd name="T21" fmla="*/ 248 h 692"/>
                  <a:gd name="T22" fmla="*/ 1046 w 1095"/>
                  <a:gd name="T23" fmla="*/ 295 h 692"/>
                  <a:gd name="T24" fmla="*/ 1065 w 1095"/>
                  <a:gd name="T25" fmla="*/ 344 h 692"/>
                  <a:gd name="T26" fmla="*/ 1080 w 1095"/>
                  <a:gd name="T27" fmla="*/ 396 h 692"/>
                  <a:gd name="T28" fmla="*/ 1090 w 1095"/>
                  <a:gd name="T29" fmla="*/ 451 h 692"/>
                  <a:gd name="T30" fmla="*/ 1095 w 1095"/>
                  <a:gd name="T31" fmla="*/ 510 h 692"/>
                  <a:gd name="T32" fmla="*/ 1095 w 1095"/>
                  <a:gd name="T33" fmla="*/ 568 h 692"/>
                  <a:gd name="T34" fmla="*/ 1088 w 1095"/>
                  <a:gd name="T35" fmla="*/ 616 h 692"/>
                  <a:gd name="T36" fmla="*/ 1076 w 1095"/>
                  <a:gd name="T37" fmla="*/ 650 h 692"/>
                  <a:gd name="T38" fmla="*/ 1059 w 1095"/>
                  <a:gd name="T39" fmla="*/ 674 h 692"/>
                  <a:gd name="T40" fmla="*/ 1037 w 1095"/>
                  <a:gd name="T41" fmla="*/ 687 h 692"/>
                  <a:gd name="T42" fmla="*/ 1010 w 1095"/>
                  <a:gd name="T43" fmla="*/ 692 h 692"/>
                  <a:gd name="T44" fmla="*/ 980 w 1095"/>
                  <a:gd name="T45" fmla="*/ 691 h 692"/>
                  <a:gd name="T46" fmla="*/ 944 w 1095"/>
                  <a:gd name="T47" fmla="*/ 682 h 692"/>
                  <a:gd name="T48" fmla="*/ 844 w 1095"/>
                  <a:gd name="T49" fmla="*/ 648 h 692"/>
                  <a:gd name="T50" fmla="*/ 727 w 1095"/>
                  <a:gd name="T51" fmla="*/ 609 h 692"/>
                  <a:gd name="T52" fmla="*/ 677 w 1095"/>
                  <a:gd name="T53" fmla="*/ 597 h 692"/>
                  <a:gd name="T54" fmla="*/ 627 w 1095"/>
                  <a:gd name="T55" fmla="*/ 588 h 692"/>
                  <a:gd name="T56" fmla="*/ 575 w 1095"/>
                  <a:gd name="T57" fmla="*/ 586 h 692"/>
                  <a:gd name="T58" fmla="*/ 523 w 1095"/>
                  <a:gd name="T59" fmla="*/ 589 h 692"/>
                  <a:gd name="T60" fmla="*/ 471 w 1095"/>
                  <a:gd name="T61" fmla="*/ 598 h 692"/>
                  <a:gd name="T62" fmla="*/ 398 w 1095"/>
                  <a:gd name="T63" fmla="*/ 614 h 692"/>
                  <a:gd name="T64" fmla="*/ 304 w 1095"/>
                  <a:gd name="T65" fmla="*/ 639 h 692"/>
                  <a:gd name="T66" fmla="*/ 220 w 1095"/>
                  <a:gd name="T67" fmla="*/ 663 h 692"/>
                  <a:gd name="T68" fmla="*/ 162 w 1095"/>
                  <a:gd name="T69" fmla="*/ 675 h 692"/>
                  <a:gd name="T70" fmla="*/ 128 w 1095"/>
                  <a:gd name="T71" fmla="*/ 677 h 692"/>
                  <a:gd name="T72" fmla="*/ 97 w 1095"/>
                  <a:gd name="T73" fmla="*/ 675 h 692"/>
                  <a:gd name="T74" fmla="*/ 71 w 1095"/>
                  <a:gd name="T75" fmla="*/ 668 h 692"/>
                  <a:gd name="T76" fmla="*/ 47 w 1095"/>
                  <a:gd name="T77" fmla="*/ 654 h 692"/>
                  <a:gd name="T78" fmla="*/ 28 w 1095"/>
                  <a:gd name="T79" fmla="*/ 632 h 692"/>
                  <a:gd name="T80" fmla="*/ 13 w 1095"/>
                  <a:gd name="T81" fmla="*/ 603 h 692"/>
                  <a:gd name="T82" fmla="*/ 3 w 1095"/>
                  <a:gd name="T83" fmla="*/ 564 h 692"/>
                  <a:gd name="T84" fmla="*/ 0 w 1095"/>
                  <a:gd name="T85" fmla="*/ 515 h 692"/>
                  <a:gd name="T86" fmla="*/ 2 w 1095"/>
                  <a:gd name="T87" fmla="*/ 466 h 692"/>
                  <a:gd name="T88" fmla="*/ 12 w 1095"/>
                  <a:gd name="T89" fmla="*/ 417 h 692"/>
                  <a:gd name="T90" fmla="*/ 28 w 1095"/>
                  <a:gd name="T91" fmla="*/ 369 h 692"/>
                  <a:gd name="T92" fmla="*/ 50 w 1095"/>
                  <a:gd name="T93" fmla="*/ 322 h 692"/>
                  <a:gd name="T94" fmla="*/ 77 w 1095"/>
                  <a:gd name="T95" fmla="*/ 276 h 692"/>
                  <a:gd name="T96" fmla="*/ 110 w 1095"/>
                  <a:gd name="T97" fmla="*/ 232 h 692"/>
                  <a:gd name="T98" fmla="*/ 146 w 1095"/>
                  <a:gd name="T99" fmla="*/ 192 h 692"/>
                  <a:gd name="T100" fmla="*/ 187 w 1095"/>
                  <a:gd name="T101" fmla="*/ 153 h 692"/>
                  <a:gd name="T102" fmla="*/ 232 w 1095"/>
                  <a:gd name="T103" fmla="*/ 119 h 692"/>
                  <a:gd name="T104" fmla="*/ 280 w 1095"/>
                  <a:gd name="T105" fmla="*/ 87 h 692"/>
                  <a:gd name="T106" fmla="*/ 330 w 1095"/>
                  <a:gd name="T107" fmla="*/ 60 h 692"/>
                  <a:gd name="T108" fmla="*/ 382 w 1095"/>
                  <a:gd name="T109" fmla="*/ 37 h 692"/>
                  <a:gd name="T110" fmla="*/ 436 w 1095"/>
                  <a:gd name="T111" fmla="*/ 20 h 692"/>
                  <a:gd name="T112" fmla="*/ 491 w 1095"/>
                  <a:gd name="T113" fmla="*/ 7 h 692"/>
                  <a:gd name="T114" fmla="*/ 547 w 1095"/>
                  <a:gd name="T115" fmla="*/ 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692">
                    <a:moveTo>
                      <a:pt x="575" y="0"/>
                    </a:moveTo>
                    <a:lnTo>
                      <a:pt x="603" y="1"/>
                    </a:lnTo>
                    <a:lnTo>
                      <a:pt x="630" y="3"/>
                    </a:lnTo>
                    <a:lnTo>
                      <a:pt x="657" y="6"/>
                    </a:lnTo>
                    <a:lnTo>
                      <a:pt x="684" y="10"/>
                    </a:lnTo>
                    <a:lnTo>
                      <a:pt x="710" y="16"/>
                    </a:lnTo>
                    <a:lnTo>
                      <a:pt x="734" y="22"/>
                    </a:lnTo>
                    <a:lnTo>
                      <a:pt x="760" y="31"/>
                    </a:lnTo>
                    <a:lnTo>
                      <a:pt x="783" y="39"/>
                    </a:lnTo>
                    <a:lnTo>
                      <a:pt x="806" y="49"/>
                    </a:lnTo>
                    <a:lnTo>
                      <a:pt x="828" y="60"/>
                    </a:lnTo>
                    <a:lnTo>
                      <a:pt x="850" y="72"/>
                    </a:lnTo>
                    <a:lnTo>
                      <a:pt x="872" y="86"/>
                    </a:lnTo>
                    <a:lnTo>
                      <a:pt x="892" y="100"/>
                    </a:lnTo>
                    <a:lnTo>
                      <a:pt x="911" y="115"/>
                    </a:lnTo>
                    <a:lnTo>
                      <a:pt x="930" y="131"/>
                    </a:lnTo>
                    <a:lnTo>
                      <a:pt x="948" y="148"/>
                    </a:lnTo>
                    <a:lnTo>
                      <a:pt x="965" y="166"/>
                    </a:lnTo>
                    <a:lnTo>
                      <a:pt x="981" y="186"/>
                    </a:lnTo>
                    <a:lnTo>
                      <a:pt x="996" y="205"/>
                    </a:lnTo>
                    <a:lnTo>
                      <a:pt x="1010" y="226"/>
                    </a:lnTo>
                    <a:lnTo>
                      <a:pt x="1022" y="248"/>
                    </a:lnTo>
                    <a:lnTo>
                      <a:pt x="1035" y="271"/>
                    </a:lnTo>
                    <a:lnTo>
                      <a:pt x="1046" y="295"/>
                    </a:lnTo>
                    <a:lnTo>
                      <a:pt x="1055" y="319"/>
                    </a:lnTo>
                    <a:lnTo>
                      <a:pt x="1065" y="344"/>
                    </a:lnTo>
                    <a:lnTo>
                      <a:pt x="1073" y="369"/>
                    </a:lnTo>
                    <a:lnTo>
                      <a:pt x="1080" y="396"/>
                    </a:lnTo>
                    <a:lnTo>
                      <a:pt x="1085" y="423"/>
                    </a:lnTo>
                    <a:lnTo>
                      <a:pt x="1090" y="451"/>
                    </a:lnTo>
                    <a:lnTo>
                      <a:pt x="1092" y="480"/>
                    </a:lnTo>
                    <a:lnTo>
                      <a:pt x="1095" y="510"/>
                    </a:lnTo>
                    <a:lnTo>
                      <a:pt x="1095" y="539"/>
                    </a:lnTo>
                    <a:lnTo>
                      <a:pt x="1095" y="568"/>
                    </a:lnTo>
                    <a:lnTo>
                      <a:pt x="1092" y="594"/>
                    </a:lnTo>
                    <a:lnTo>
                      <a:pt x="1088" y="616"/>
                    </a:lnTo>
                    <a:lnTo>
                      <a:pt x="1084" y="635"/>
                    </a:lnTo>
                    <a:lnTo>
                      <a:pt x="1076" y="650"/>
                    </a:lnTo>
                    <a:lnTo>
                      <a:pt x="1069" y="664"/>
                    </a:lnTo>
                    <a:lnTo>
                      <a:pt x="1059" y="674"/>
                    </a:lnTo>
                    <a:lnTo>
                      <a:pt x="1049" y="682"/>
                    </a:lnTo>
                    <a:lnTo>
                      <a:pt x="1037" y="687"/>
                    </a:lnTo>
                    <a:lnTo>
                      <a:pt x="1025" y="691"/>
                    </a:lnTo>
                    <a:lnTo>
                      <a:pt x="1010" y="692"/>
                    </a:lnTo>
                    <a:lnTo>
                      <a:pt x="996" y="692"/>
                    </a:lnTo>
                    <a:lnTo>
                      <a:pt x="980" y="691"/>
                    </a:lnTo>
                    <a:lnTo>
                      <a:pt x="963" y="687"/>
                    </a:lnTo>
                    <a:lnTo>
                      <a:pt x="944" y="682"/>
                    </a:lnTo>
                    <a:lnTo>
                      <a:pt x="926" y="677"/>
                    </a:lnTo>
                    <a:lnTo>
                      <a:pt x="844" y="648"/>
                    </a:lnTo>
                    <a:lnTo>
                      <a:pt x="751" y="615"/>
                    </a:lnTo>
                    <a:lnTo>
                      <a:pt x="727" y="609"/>
                    </a:lnTo>
                    <a:lnTo>
                      <a:pt x="702" y="601"/>
                    </a:lnTo>
                    <a:lnTo>
                      <a:pt x="677" y="597"/>
                    </a:lnTo>
                    <a:lnTo>
                      <a:pt x="652" y="592"/>
                    </a:lnTo>
                    <a:lnTo>
                      <a:pt x="627" y="588"/>
                    </a:lnTo>
                    <a:lnTo>
                      <a:pt x="601" y="586"/>
                    </a:lnTo>
                    <a:lnTo>
                      <a:pt x="575" y="586"/>
                    </a:lnTo>
                    <a:lnTo>
                      <a:pt x="548" y="587"/>
                    </a:lnTo>
                    <a:lnTo>
                      <a:pt x="523" y="589"/>
                    </a:lnTo>
                    <a:lnTo>
                      <a:pt x="497" y="593"/>
                    </a:lnTo>
                    <a:lnTo>
                      <a:pt x="471" y="598"/>
                    </a:lnTo>
                    <a:lnTo>
                      <a:pt x="447" y="603"/>
                    </a:lnTo>
                    <a:lnTo>
                      <a:pt x="398" y="614"/>
                    </a:lnTo>
                    <a:lnTo>
                      <a:pt x="350" y="627"/>
                    </a:lnTo>
                    <a:lnTo>
                      <a:pt x="304" y="639"/>
                    </a:lnTo>
                    <a:lnTo>
                      <a:pt x="260" y="653"/>
                    </a:lnTo>
                    <a:lnTo>
                      <a:pt x="220" y="663"/>
                    </a:lnTo>
                    <a:lnTo>
                      <a:pt x="181" y="671"/>
                    </a:lnTo>
                    <a:lnTo>
                      <a:pt x="162" y="675"/>
                    </a:lnTo>
                    <a:lnTo>
                      <a:pt x="145" y="676"/>
                    </a:lnTo>
                    <a:lnTo>
                      <a:pt x="128" y="677"/>
                    </a:lnTo>
                    <a:lnTo>
                      <a:pt x="112" y="677"/>
                    </a:lnTo>
                    <a:lnTo>
                      <a:pt x="97" y="675"/>
                    </a:lnTo>
                    <a:lnTo>
                      <a:pt x="83" y="672"/>
                    </a:lnTo>
                    <a:lnTo>
                      <a:pt x="71" y="668"/>
                    </a:lnTo>
                    <a:lnTo>
                      <a:pt x="58" y="661"/>
                    </a:lnTo>
                    <a:lnTo>
                      <a:pt x="47" y="654"/>
                    </a:lnTo>
                    <a:lnTo>
                      <a:pt x="36" y="644"/>
                    </a:lnTo>
                    <a:lnTo>
                      <a:pt x="28" y="632"/>
                    </a:lnTo>
                    <a:lnTo>
                      <a:pt x="21" y="619"/>
                    </a:lnTo>
                    <a:lnTo>
                      <a:pt x="13" y="603"/>
                    </a:lnTo>
                    <a:lnTo>
                      <a:pt x="8" y="584"/>
                    </a:lnTo>
                    <a:lnTo>
                      <a:pt x="3" y="564"/>
                    </a:lnTo>
                    <a:lnTo>
                      <a:pt x="1" y="539"/>
                    </a:lnTo>
                    <a:lnTo>
                      <a:pt x="0" y="515"/>
                    </a:lnTo>
                    <a:lnTo>
                      <a:pt x="0" y="490"/>
                    </a:lnTo>
                    <a:lnTo>
                      <a:pt x="2" y="466"/>
                    </a:lnTo>
                    <a:lnTo>
                      <a:pt x="6" y="441"/>
                    </a:lnTo>
                    <a:lnTo>
                      <a:pt x="12" y="417"/>
                    </a:lnTo>
                    <a:lnTo>
                      <a:pt x="19" y="392"/>
                    </a:lnTo>
                    <a:lnTo>
                      <a:pt x="28" y="369"/>
                    </a:lnTo>
                    <a:lnTo>
                      <a:pt x="38" y="345"/>
                    </a:lnTo>
                    <a:lnTo>
                      <a:pt x="50" y="322"/>
                    </a:lnTo>
                    <a:lnTo>
                      <a:pt x="62" y="298"/>
                    </a:lnTo>
                    <a:lnTo>
                      <a:pt x="77" y="276"/>
                    </a:lnTo>
                    <a:lnTo>
                      <a:pt x="93" y="254"/>
                    </a:lnTo>
                    <a:lnTo>
                      <a:pt x="110" y="232"/>
                    </a:lnTo>
                    <a:lnTo>
                      <a:pt x="127" y="212"/>
                    </a:lnTo>
                    <a:lnTo>
                      <a:pt x="146" y="192"/>
                    </a:lnTo>
                    <a:lnTo>
                      <a:pt x="166" y="172"/>
                    </a:lnTo>
                    <a:lnTo>
                      <a:pt x="187" y="153"/>
                    </a:lnTo>
                    <a:lnTo>
                      <a:pt x="209" y="136"/>
                    </a:lnTo>
                    <a:lnTo>
                      <a:pt x="232" y="119"/>
                    </a:lnTo>
                    <a:lnTo>
                      <a:pt x="255" y="102"/>
                    </a:lnTo>
                    <a:lnTo>
                      <a:pt x="280" y="87"/>
                    </a:lnTo>
                    <a:lnTo>
                      <a:pt x="304" y="72"/>
                    </a:lnTo>
                    <a:lnTo>
                      <a:pt x="330" y="60"/>
                    </a:lnTo>
                    <a:lnTo>
                      <a:pt x="355" y="48"/>
                    </a:lnTo>
                    <a:lnTo>
                      <a:pt x="382" y="37"/>
                    </a:lnTo>
                    <a:lnTo>
                      <a:pt x="409" y="28"/>
                    </a:lnTo>
                    <a:lnTo>
                      <a:pt x="436" y="20"/>
                    </a:lnTo>
                    <a:lnTo>
                      <a:pt x="464" y="12"/>
                    </a:lnTo>
                    <a:lnTo>
                      <a:pt x="491" y="7"/>
                    </a:lnTo>
                    <a:lnTo>
                      <a:pt x="519" y="4"/>
                    </a:lnTo>
                    <a:lnTo>
                      <a:pt x="547" y="1"/>
                    </a:lnTo>
                    <a:lnTo>
                      <a:pt x="575" y="0"/>
                    </a:lnTo>
                    <a:close/>
                  </a:path>
                </a:pathLst>
              </a:custGeom>
              <a:solidFill>
                <a:srgbClr val="B968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12" name="Freeform 124"/>
              <p:cNvSpPr>
                <a:spLocks/>
              </p:cNvSpPr>
              <p:nvPr/>
            </p:nvSpPr>
            <p:spPr bwMode="auto">
              <a:xfrm>
                <a:off x="6322" y="2697"/>
                <a:ext cx="219" cy="138"/>
              </a:xfrm>
              <a:custGeom>
                <a:avLst/>
                <a:gdLst>
                  <a:gd name="T0" fmla="*/ 603 w 1095"/>
                  <a:gd name="T1" fmla="*/ 1 h 692"/>
                  <a:gd name="T2" fmla="*/ 657 w 1095"/>
                  <a:gd name="T3" fmla="*/ 6 h 692"/>
                  <a:gd name="T4" fmla="*/ 710 w 1095"/>
                  <a:gd name="T5" fmla="*/ 16 h 692"/>
                  <a:gd name="T6" fmla="*/ 760 w 1095"/>
                  <a:gd name="T7" fmla="*/ 31 h 692"/>
                  <a:gd name="T8" fmla="*/ 806 w 1095"/>
                  <a:gd name="T9" fmla="*/ 49 h 692"/>
                  <a:gd name="T10" fmla="*/ 850 w 1095"/>
                  <a:gd name="T11" fmla="*/ 72 h 692"/>
                  <a:gd name="T12" fmla="*/ 892 w 1095"/>
                  <a:gd name="T13" fmla="*/ 100 h 692"/>
                  <a:gd name="T14" fmla="*/ 930 w 1095"/>
                  <a:gd name="T15" fmla="*/ 131 h 692"/>
                  <a:gd name="T16" fmla="*/ 965 w 1095"/>
                  <a:gd name="T17" fmla="*/ 166 h 692"/>
                  <a:gd name="T18" fmla="*/ 996 w 1095"/>
                  <a:gd name="T19" fmla="*/ 205 h 692"/>
                  <a:gd name="T20" fmla="*/ 1022 w 1095"/>
                  <a:gd name="T21" fmla="*/ 248 h 692"/>
                  <a:gd name="T22" fmla="*/ 1046 w 1095"/>
                  <a:gd name="T23" fmla="*/ 295 h 692"/>
                  <a:gd name="T24" fmla="*/ 1065 w 1095"/>
                  <a:gd name="T25" fmla="*/ 344 h 692"/>
                  <a:gd name="T26" fmla="*/ 1080 w 1095"/>
                  <a:gd name="T27" fmla="*/ 396 h 692"/>
                  <a:gd name="T28" fmla="*/ 1090 w 1095"/>
                  <a:gd name="T29" fmla="*/ 451 h 692"/>
                  <a:gd name="T30" fmla="*/ 1095 w 1095"/>
                  <a:gd name="T31" fmla="*/ 510 h 692"/>
                  <a:gd name="T32" fmla="*/ 1095 w 1095"/>
                  <a:gd name="T33" fmla="*/ 568 h 692"/>
                  <a:gd name="T34" fmla="*/ 1088 w 1095"/>
                  <a:gd name="T35" fmla="*/ 616 h 692"/>
                  <a:gd name="T36" fmla="*/ 1076 w 1095"/>
                  <a:gd name="T37" fmla="*/ 650 h 692"/>
                  <a:gd name="T38" fmla="*/ 1059 w 1095"/>
                  <a:gd name="T39" fmla="*/ 674 h 692"/>
                  <a:gd name="T40" fmla="*/ 1037 w 1095"/>
                  <a:gd name="T41" fmla="*/ 687 h 692"/>
                  <a:gd name="T42" fmla="*/ 1010 w 1095"/>
                  <a:gd name="T43" fmla="*/ 692 h 692"/>
                  <a:gd name="T44" fmla="*/ 980 w 1095"/>
                  <a:gd name="T45" fmla="*/ 691 h 692"/>
                  <a:gd name="T46" fmla="*/ 944 w 1095"/>
                  <a:gd name="T47" fmla="*/ 682 h 692"/>
                  <a:gd name="T48" fmla="*/ 844 w 1095"/>
                  <a:gd name="T49" fmla="*/ 648 h 692"/>
                  <a:gd name="T50" fmla="*/ 727 w 1095"/>
                  <a:gd name="T51" fmla="*/ 609 h 692"/>
                  <a:gd name="T52" fmla="*/ 677 w 1095"/>
                  <a:gd name="T53" fmla="*/ 597 h 692"/>
                  <a:gd name="T54" fmla="*/ 627 w 1095"/>
                  <a:gd name="T55" fmla="*/ 588 h 692"/>
                  <a:gd name="T56" fmla="*/ 575 w 1095"/>
                  <a:gd name="T57" fmla="*/ 586 h 692"/>
                  <a:gd name="T58" fmla="*/ 523 w 1095"/>
                  <a:gd name="T59" fmla="*/ 589 h 692"/>
                  <a:gd name="T60" fmla="*/ 471 w 1095"/>
                  <a:gd name="T61" fmla="*/ 598 h 692"/>
                  <a:gd name="T62" fmla="*/ 398 w 1095"/>
                  <a:gd name="T63" fmla="*/ 614 h 692"/>
                  <a:gd name="T64" fmla="*/ 304 w 1095"/>
                  <a:gd name="T65" fmla="*/ 639 h 692"/>
                  <a:gd name="T66" fmla="*/ 220 w 1095"/>
                  <a:gd name="T67" fmla="*/ 663 h 692"/>
                  <a:gd name="T68" fmla="*/ 162 w 1095"/>
                  <a:gd name="T69" fmla="*/ 675 h 692"/>
                  <a:gd name="T70" fmla="*/ 128 w 1095"/>
                  <a:gd name="T71" fmla="*/ 677 h 692"/>
                  <a:gd name="T72" fmla="*/ 97 w 1095"/>
                  <a:gd name="T73" fmla="*/ 675 h 692"/>
                  <a:gd name="T74" fmla="*/ 71 w 1095"/>
                  <a:gd name="T75" fmla="*/ 668 h 692"/>
                  <a:gd name="T76" fmla="*/ 47 w 1095"/>
                  <a:gd name="T77" fmla="*/ 654 h 692"/>
                  <a:gd name="T78" fmla="*/ 28 w 1095"/>
                  <a:gd name="T79" fmla="*/ 632 h 692"/>
                  <a:gd name="T80" fmla="*/ 13 w 1095"/>
                  <a:gd name="T81" fmla="*/ 603 h 692"/>
                  <a:gd name="T82" fmla="*/ 3 w 1095"/>
                  <a:gd name="T83" fmla="*/ 564 h 692"/>
                  <a:gd name="T84" fmla="*/ 0 w 1095"/>
                  <a:gd name="T85" fmla="*/ 515 h 692"/>
                  <a:gd name="T86" fmla="*/ 2 w 1095"/>
                  <a:gd name="T87" fmla="*/ 466 h 692"/>
                  <a:gd name="T88" fmla="*/ 12 w 1095"/>
                  <a:gd name="T89" fmla="*/ 417 h 692"/>
                  <a:gd name="T90" fmla="*/ 28 w 1095"/>
                  <a:gd name="T91" fmla="*/ 369 h 692"/>
                  <a:gd name="T92" fmla="*/ 50 w 1095"/>
                  <a:gd name="T93" fmla="*/ 322 h 692"/>
                  <a:gd name="T94" fmla="*/ 77 w 1095"/>
                  <a:gd name="T95" fmla="*/ 276 h 692"/>
                  <a:gd name="T96" fmla="*/ 110 w 1095"/>
                  <a:gd name="T97" fmla="*/ 232 h 692"/>
                  <a:gd name="T98" fmla="*/ 146 w 1095"/>
                  <a:gd name="T99" fmla="*/ 192 h 692"/>
                  <a:gd name="T100" fmla="*/ 187 w 1095"/>
                  <a:gd name="T101" fmla="*/ 153 h 692"/>
                  <a:gd name="T102" fmla="*/ 232 w 1095"/>
                  <a:gd name="T103" fmla="*/ 119 h 692"/>
                  <a:gd name="T104" fmla="*/ 280 w 1095"/>
                  <a:gd name="T105" fmla="*/ 87 h 692"/>
                  <a:gd name="T106" fmla="*/ 330 w 1095"/>
                  <a:gd name="T107" fmla="*/ 60 h 692"/>
                  <a:gd name="T108" fmla="*/ 382 w 1095"/>
                  <a:gd name="T109" fmla="*/ 37 h 692"/>
                  <a:gd name="T110" fmla="*/ 436 w 1095"/>
                  <a:gd name="T111" fmla="*/ 20 h 692"/>
                  <a:gd name="T112" fmla="*/ 491 w 1095"/>
                  <a:gd name="T113" fmla="*/ 7 h 692"/>
                  <a:gd name="T114" fmla="*/ 547 w 1095"/>
                  <a:gd name="T115" fmla="*/ 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692">
                    <a:moveTo>
                      <a:pt x="575" y="0"/>
                    </a:moveTo>
                    <a:lnTo>
                      <a:pt x="603" y="1"/>
                    </a:lnTo>
                    <a:lnTo>
                      <a:pt x="630" y="3"/>
                    </a:lnTo>
                    <a:lnTo>
                      <a:pt x="657" y="6"/>
                    </a:lnTo>
                    <a:lnTo>
                      <a:pt x="684" y="10"/>
                    </a:lnTo>
                    <a:lnTo>
                      <a:pt x="710" y="16"/>
                    </a:lnTo>
                    <a:lnTo>
                      <a:pt x="734" y="22"/>
                    </a:lnTo>
                    <a:lnTo>
                      <a:pt x="760" y="31"/>
                    </a:lnTo>
                    <a:lnTo>
                      <a:pt x="783" y="39"/>
                    </a:lnTo>
                    <a:lnTo>
                      <a:pt x="806" y="49"/>
                    </a:lnTo>
                    <a:lnTo>
                      <a:pt x="828" y="60"/>
                    </a:lnTo>
                    <a:lnTo>
                      <a:pt x="850" y="72"/>
                    </a:lnTo>
                    <a:lnTo>
                      <a:pt x="872" y="86"/>
                    </a:lnTo>
                    <a:lnTo>
                      <a:pt x="892" y="100"/>
                    </a:lnTo>
                    <a:lnTo>
                      <a:pt x="911" y="115"/>
                    </a:lnTo>
                    <a:lnTo>
                      <a:pt x="930" y="131"/>
                    </a:lnTo>
                    <a:lnTo>
                      <a:pt x="948" y="148"/>
                    </a:lnTo>
                    <a:lnTo>
                      <a:pt x="965" y="166"/>
                    </a:lnTo>
                    <a:lnTo>
                      <a:pt x="981" y="186"/>
                    </a:lnTo>
                    <a:lnTo>
                      <a:pt x="996" y="205"/>
                    </a:lnTo>
                    <a:lnTo>
                      <a:pt x="1010" y="226"/>
                    </a:lnTo>
                    <a:lnTo>
                      <a:pt x="1022" y="248"/>
                    </a:lnTo>
                    <a:lnTo>
                      <a:pt x="1035" y="271"/>
                    </a:lnTo>
                    <a:lnTo>
                      <a:pt x="1046" y="295"/>
                    </a:lnTo>
                    <a:lnTo>
                      <a:pt x="1055" y="319"/>
                    </a:lnTo>
                    <a:lnTo>
                      <a:pt x="1065" y="344"/>
                    </a:lnTo>
                    <a:lnTo>
                      <a:pt x="1073" y="369"/>
                    </a:lnTo>
                    <a:lnTo>
                      <a:pt x="1080" y="396"/>
                    </a:lnTo>
                    <a:lnTo>
                      <a:pt x="1085" y="423"/>
                    </a:lnTo>
                    <a:lnTo>
                      <a:pt x="1090" y="451"/>
                    </a:lnTo>
                    <a:lnTo>
                      <a:pt x="1092" y="480"/>
                    </a:lnTo>
                    <a:lnTo>
                      <a:pt x="1095" y="510"/>
                    </a:lnTo>
                    <a:lnTo>
                      <a:pt x="1095" y="539"/>
                    </a:lnTo>
                    <a:lnTo>
                      <a:pt x="1095" y="568"/>
                    </a:lnTo>
                    <a:lnTo>
                      <a:pt x="1092" y="594"/>
                    </a:lnTo>
                    <a:lnTo>
                      <a:pt x="1088" y="616"/>
                    </a:lnTo>
                    <a:lnTo>
                      <a:pt x="1084" y="635"/>
                    </a:lnTo>
                    <a:lnTo>
                      <a:pt x="1076" y="650"/>
                    </a:lnTo>
                    <a:lnTo>
                      <a:pt x="1069" y="664"/>
                    </a:lnTo>
                    <a:lnTo>
                      <a:pt x="1059" y="674"/>
                    </a:lnTo>
                    <a:lnTo>
                      <a:pt x="1049" y="682"/>
                    </a:lnTo>
                    <a:lnTo>
                      <a:pt x="1037" y="687"/>
                    </a:lnTo>
                    <a:lnTo>
                      <a:pt x="1025" y="691"/>
                    </a:lnTo>
                    <a:lnTo>
                      <a:pt x="1010" y="692"/>
                    </a:lnTo>
                    <a:lnTo>
                      <a:pt x="996" y="692"/>
                    </a:lnTo>
                    <a:lnTo>
                      <a:pt x="980" y="691"/>
                    </a:lnTo>
                    <a:lnTo>
                      <a:pt x="963" y="687"/>
                    </a:lnTo>
                    <a:lnTo>
                      <a:pt x="944" y="682"/>
                    </a:lnTo>
                    <a:lnTo>
                      <a:pt x="926" y="677"/>
                    </a:lnTo>
                    <a:lnTo>
                      <a:pt x="844" y="648"/>
                    </a:lnTo>
                    <a:lnTo>
                      <a:pt x="751" y="615"/>
                    </a:lnTo>
                    <a:lnTo>
                      <a:pt x="727" y="609"/>
                    </a:lnTo>
                    <a:lnTo>
                      <a:pt x="702" y="601"/>
                    </a:lnTo>
                    <a:lnTo>
                      <a:pt x="677" y="597"/>
                    </a:lnTo>
                    <a:lnTo>
                      <a:pt x="652" y="592"/>
                    </a:lnTo>
                    <a:lnTo>
                      <a:pt x="627" y="588"/>
                    </a:lnTo>
                    <a:lnTo>
                      <a:pt x="601" y="586"/>
                    </a:lnTo>
                    <a:lnTo>
                      <a:pt x="575" y="586"/>
                    </a:lnTo>
                    <a:lnTo>
                      <a:pt x="548" y="587"/>
                    </a:lnTo>
                    <a:lnTo>
                      <a:pt x="523" y="589"/>
                    </a:lnTo>
                    <a:lnTo>
                      <a:pt x="497" y="593"/>
                    </a:lnTo>
                    <a:lnTo>
                      <a:pt x="471" y="598"/>
                    </a:lnTo>
                    <a:lnTo>
                      <a:pt x="447" y="603"/>
                    </a:lnTo>
                    <a:lnTo>
                      <a:pt x="398" y="614"/>
                    </a:lnTo>
                    <a:lnTo>
                      <a:pt x="350" y="627"/>
                    </a:lnTo>
                    <a:lnTo>
                      <a:pt x="304" y="639"/>
                    </a:lnTo>
                    <a:lnTo>
                      <a:pt x="260" y="653"/>
                    </a:lnTo>
                    <a:lnTo>
                      <a:pt x="220" y="663"/>
                    </a:lnTo>
                    <a:lnTo>
                      <a:pt x="181" y="671"/>
                    </a:lnTo>
                    <a:lnTo>
                      <a:pt x="162" y="675"/>
                    </a:lnTo>
                    <a:lnTo>
                      <a:pt x="145" y="676"/>
                    </a:lnTo>
                    <a:lnTo>
                      <a:pt x="128" y="677"/>
                    </a:lnTo>
                    <a:lnTo>
                      <a:pt x="112" y="677"/>
                    </a:lnTo>
                    <a:lnTo>
                      <a:pt x="97" y="675"/>
                    </a:lnTo>
                    <a:lnTo>
                      <a:pt x="83" y="672"/>
                    </a:lnTo>
                    <a:lnTo>
                      <a:pt x="71" y="668"/>
                    </a:lnTo>
                    <a:lnTo>
                      <a:pt x="58" y="661"/>
                    </a:lnTo>
                    <a:lnTo>
                      <a:pt x="47" y="654"/>
                    </a:lnTo>
                    <a:lnTo>
                      <a:pt x="36" y="644"/>
                    </a:lnTo>
                    <a:lnTo>
                      <a:pt x="28" y="632"/>
                    </a:lnTo>
                    <a:lnTo>
                      <a:pt x="21" y="619"/>
                    </a:lnTo>
                    <a:lnTo>
                      <a:pt x="13" y="603"/>
                    </a:lnTo>
                    <a:lnTo>
                      <a:pt x="8" y="584"/>
                    </a:lnTo>
                    <a:lnTo>
                      <a:pt x="3" y="564"/>
                    </a:lnTo>
                    <a:lnTo>
                      <a:pt x="1" y="539"/>
                    </a:lnTo>
                    <a:lnTo>
                      <a:pt x="0" y="515"/>
                    </a:lnTo>
                    <a:lnTo>
                      <a:pt x="0" y="490"/>
                    </a:lnTo>
                    <a:lnTo>
                      <a:pt x="2" y="466"/>
                    </a:lnTo>
                    <a:lnTo>
                      <a:pt x="6" y="441"/>
                    </a:lnTo>
                    <a:lnTo>
                      <a:pt x="12" y="417"/>
                    </a:lnTo>
                    <a:lnTo>
                      <a:pt x="19" y="392"/>
                    </a:lnTo>
                    <a:lnTo>
                      <a:pt x="28" y="369"/>
                    </a:lnTo>
                    <a:lnTo>
                      <a:pt x="38" y="345"/>
                    </a:lnTo>
                    <a:lnTo>
                      <a:pt x="50" y="322"/>
                    </a:lnTo>
                    <a:lnTo>
                      <a:pt x="62" y="298"/>
                    </a:lnTo>
                    <a:lnTo>
                      <a:pt x="77" y="276"/>
                    </a:lnTo>
                    <a:lnTo>
                      <a:pt x="93" y="254"/>
                    </a:lnTo>
                    <a:lnTo>
                      <a:pt x="110" y="232"/>
                    </a:lnTo>
                    <a:lnTo>
                      <a:pt x="127" y="212"/>
                    </a:lnTo>
                    <a:lnTo>
                      <a:pt x="146" y="192"/>
                    </a:lnTo>
                    <a:lnTo>
                      <a:pt x="166" y="172"/>
                    </a:lnTo>
                    <a:lnTo>
                      <a:pt x="187" y="153"/>
                    </a:lnTo>
                    <a:lnTo>
                      <a:pt x="209" y="136"/>
                    </a:lnTo>
                    <a:lnTo>
                      <a:pt x="232" y="119"/>
                    </a:lnTo>
                    <a:lnTo>
                      <a:pt x="255" y="102"/>
                    </a:lnTo>
                    <a:lnTo>
                      <a:pt x="280" y="87"/>
                    </a:lnTo>
                    <a:lnTo>
                      <a:pt x="304" y="72"/>
                    </a:lnTo>
                    <a:lnTo>
                      <a:pt x="330" y="60"/>
                    </a:lnTo>
                    <a:lnTo>
                      <a:pt x="355" y="48"/>
                    </a:lnTo>
                    <a:lnTo>
                      <a:pt x="382" y="37"/>
                    </a:lnTo>
                    <a:lnTo>
                      <a:pt x="409" y="28"/>
                    </a:lnTo>
                    <a:lnTo>
                      <a:pt x="436" y="20"/>
                    </a:lnTo>
                    <a:lnTo>
                      <a:pt x="464" y="12"/>
                    </a:lnTo>
                    <a:lnTo>
                      <a:pt x="491" y="7"/>
                    </a:lnTo>
                    <a:lnTo>
                      <a:pt x="519" y="4"/>
                    </a:lnTo>
                    <a:lnTo>
                      <a:pt x="547" y="1"/>
                    </a:lnTo>
                    <a:lnTo>
                      <a:pt x="575" y="0"/>
                    </a:lnTo>
                    <a:close/>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13" name="Freeform 125"/>
              <p:cNvSpPr>
                <a:spLocks/>
              </p:cNvSpPr>
              <p:nvPr/>
            </p:nvSpPr>
            <p:spPr bwMode="auto">
              <a:xfrm>
                <a:off x="6273" y="2870"/>
                <a:ext cx="41" cy="40"/>
              </a:xfrm>
              <a:custGeom>
                <a:avLst/>
                <a:gdLst>
                  <a:gd name="T0" fmla="*/ 112 w 203"/>
                  <a:gd name="T1" fmla="*/ 201 h 201"/>
                  <a:gd name="T2" fmla="*/ 132 w 203"/>
                  <a:gd name="T3" fmla="*/ 198 h 201"/>
                  <a:gd name="T4" fmla="*/ 149 w 203"/>
                  <a:gd name="T5" fmla="*/ 189 h 201"/>
                  <a:gd name="T6" fmla="*/ 167 w 203"/>
                  <a:gd name="T7" fmla="*/ 178 h 201"/>
                  <a:gd name="T8" fmla="*/ 180 w 203"/>
                  <a:gd name="T9" fmla="*/ 165 h 201"/>
                  <a:gd name="T10" fmla="*/ 191 w 203"/>
                  <a:gd name="T11" fmla="*/ 149 h 201"/>
                  <a:gd name="T12" fmla="*/ 198 w 203"/>
                  <a:gd name="T13" fmla="*/ 130 h 201"/>
                  <a:gd name="T14" fmla="*/ 203 w 203"/>
                  <a:gd name="T15" fmla="*/ 111 h 201"/>
                  <a:gd name="T16" fmla="*/ 203 w 203"/>
                  <a:gd name="T17" fmla="*/ 90 h 201"/>
                  <a:gd name="T18" fmla="*/ 198 w 203"/>
                  <a:gd name="T19" fmla="*/ 70 h 201"/>
                  <a:gd name="T20" fmla="*/ 191 w 203"/>
                  <a:gd name="T21" fmla="*/ 52 h 201"/>
                  <a:gd name="T22" fmla="*/ 180 w 203"/>
                  <a:gd name="T23" fmla="*/ 36 h 201"/>
                  <a:gd name="T24" fmla="*/ 167 w 203"/>
                  <a:gd name="T25" fmla="*/ 23 h 201"/>
                  <a:gd name="T26" fmla="*/ 149 w 203"/>
                  <a:gd name="T27" fmla="*/ 12 h 201"/>
                  <a:gd name="T28" fmla="*/ 132 w 203"/>
                  <a:gd name="T29" fmla="*/ 3 h 201"/>
                  <a:gd name="T30" fmla="*/ 112 w 203"/>
                  <a:gd name="T31" fmla="*/ 0 h 201"/>
                  <a:gd name="T32" fmla="*/ 91 w 203"/>
                  <a:gd name="T33" fmla="*/ 0 h 201"/>
                  <a:gd name="T34" fmla="*/ 71 w 203"/>
                  <a:gd name="T35" fmla="*/ 3 h 201"/>
                  <a:gd name="T36" fmla="*/ 53 w 203"/>
                  <a:gd name="T37" fmla="*/ 12 h 201"/>
                  <a:gd name="T38" fmla="*/ 37 w 203"/>
                  <a:gd name="T39" fmla="*/ 23 h 201"/>
                  <a:gd name="T40" fmla="*/ 24 w 203"/>
                  <a:gd name="T41" fmla="*/ 36 h 201"/>
                  <a:gd name="T42" fmla="*/ 13 w 203"/>
                  <a:gd name="T43" fmla="*/ 52 h 201"/>
                  <a:gd name="T44" fmla="*/ 5 w 203"/>
                  <a:gd name="T45" fmla="*/ 70 h 201"/>
                  <a:gd name="T46" fmla="*/ 0 w 203"/>
                  <a:gd name="T47" fmla="*/ 90 h 201"/>
                  <a:gd name="T48" fmla="*/ 0 w 203"/>
                  <a:gd name="T49" fmla="*/ 111 h 201"/>
                  <a:gd name="T50" fmla="*/ 5 w 203"/>
                  <a:gd name="T51" fmla="*/ 130 h 201"/>
                  <a:gd name="T52" fmla="*/ 13 w 203"/>
                  <a:gd name="T53" fmla="*/ 149 h 201"/>
                  <a:gd name="T54" fmla="*/ 24 w 203"/>
                  <a:gd name="T55" fmla="*/ 165 h 201"/>
                  <a:gd name="T56" fmla="*/ 37 w 203"/>
                  <a:gd name="T57" fmla="*/ 178 h 201"/>
                  <a:gd name="T58" fmla="*/ 53 w 203"/>
                  <a:gd name="T59" fmla="*/ 189 h 201"/>
                  <a:gd name="T60" fmla="*/ 71 w 203"/>
                  <a:gd name="T61" fmla="*/ 198 h 201"/>
                  <a:gd name="T62" fmla="*/ 91 w 203"/>
                  <a:gd name="T6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1">
                    <a:moveTo>
                      <a:pt x="102" y="201"/>
                    </a:moveTo>
                    <a:lnTo>
                      <a:pt x="112" y="201"/>
                    </a:lnTo>
                    <a:lnTo>
                      <a:pt x="123" y="200"/>
                    </a:lnTo>
                    <a:lnTo>
                      <a:pt x="132" y="198"/>
                    </a:lnTo>
                    <a:lnTo>
                      <a:pt x="141" y="194"/>
                    </a:lnTo>
                    <a:lnTo>
                      <a:pt x="149" y="189"/>
                    </a:lnTo>
                    <a:lnTo>
                      <a:pt x="158" y="184"/>
                    </a:lnTo>
                    <a:lnTo>
                      <a:pt x="167" y="178"/>
                    </a:lnTo>
                    <a:lnTo>
                      <a:pt x="174" y="172"/>
                    </a:lnTo>
                    <a:lnTo>
                      <a:pt x="180" y="165"/>
                    </a:lnTo>
                    <a:lnTo>
                      <a:pt x="186" y="157"/>
                    </a:lnTo>
                    <a:lnTo>
                      <a:pt x="191" y="149"/>
                    </a:lnTo>
                    <a:lnTo>
                      <a:pt x="195" y="140"/>
                    </a:lnTo>
                    <a:lnTo>
                      <a:pt x="198" y="130"/>
                    </a:lnTo>
                    <a:lnTo>
                      <a:pt x="201" y="121"/>
                    </a:lnTo>
                    <a:lnTo>
                      <a:pt x="203" y="111"/>
                    </a:lnTo>
                    <a:lnTo>
                      <a:pt x="203" y="100"/>
                    </a:lnTo>
                    <a:lnTo>
                      <a:pt x="203" y="90"/>
                    </a:lnTo>
                    <a:lnTo>
                      <a:pt x="201" y="80"/>
                    </a:lnTo>
                    <a:lnTo>
                      <a:pt x="198" y="70"/>
                    </a:lnTo>
                    <a:lnTo>
                      <a:pt x="195" y="61"/>
                    </a:lnTo>
                    <a:lnTo>
                      <a:pt x="191" y="52"/>
                    </a:lnTo>
                    <a:lnTo>
                      <a:pt x="186" y="44"/>
                    </a:lnTo>
                    <a:lnTo>
                      <a:pt x="180" y="36"/>
                    </a:lnTo>
                    <a:lnTo>
                      <a:pt x="174" y="29"/>
                    </a:lnTo>
                    <a:lnTo>
                      <a:pt x="167" y="23"/>
                    </a:lnTo>
                    <a:lnTo>
                      <a:pt x="158" y="17"/>
                    </a:lnTo>
                    <a:lnTo>
                      <a:pt x="149" y="12"/>
                    </a:lnTo>
                    <a:lnTo>
                      <a:pt x="141" y="7"/>
                    </a:lnTo>
                    <a:lnTo>
                      <a:pt x="132" y="3"/>
                    </a:lnTo>
                    <a:lnTo>
                      <a:pt x="123" y="1"/>
                    </a:lnTo>
                    <a:lnTo>
                      <a:pt x="112" y="0"/>
                    </a:lnTo>
                    <a:lnTo>
                      <a:pt x="102" y="0"/>
                    </a:lnTo>
                    <a:lnTo>
                      <a:pt x="91" y="0"/>
                    </a:lnTo>
                    <a:lnTo>
                      <a:pt x="81" y="1"/>
                    </a:lnTo>
                    <a:lnTo>
                      <a:pt x="71" y="3"/>
                    </a:lnTo>
                    <a:lnTo>
                      <a:pt x="63" y="7"/>
                    </a:lnTo>
                    <a:lnTo>
                      <a:pt x="53" y="12"/>
                    </a:lnTo>
                    <a:lnTo>
                      <a:pt x="46" y="17"/>
                    </a:lnTo>
                    <a:lnTo>
                      <a:pt x="37" y="23"/>
                    </a:lnTo>
                    <a:lnTo>
                      <a:pt x="30" y="29"/>
                    </a:lnTo>
                    <a:lnTo>
                      <a:pt x="24" y="36"/>
                    </a:lnTo>
                    <a:lnTo>
                      <a:pt x="17" y="44"/>
                    </a:lnTo>
                    <a:lnTo>
                      <a:pt x="13" y="52"/>
                    </a:lnTo>
                    <a:lnTo>
                      <a:pt x="8" y="61"/>
                    </a:lnTo>
                    <a:lnTo>
                      <a:pt x="5" y="70"/>
                    </a:lnTo>
                    <a:lnTo>
                      <a:pt x="3" y="80"/>
                    </a:lnTo>
                    <a:lnTo>
                      <a:pt x="0" y="90"/>
                    </a:lnTo>
                    <a:lnTo>
                      <a:pt x="0" y="100"/>
                    </a:lnTo>
                    <a:lnTo>
                      <a:pt x="0" y="111"/>
                    </a:lnTo>
                    <a:lnTo>
                      <a:pt x="3" y="121"/>
                    </a:lnTo>
                    <a:lnTo>
                      <a:pt x="5" y="130"/>
                    </a:lnTo>
                    <a:lnTo>
                      <a:pt x="8" y="140"/>
                    </a:lnTo>
                    <a:lnTo>
                      <a:pt x="13" y="149"/>
                    </a:lnTo>
                    <a:lnTo>
                      <a:pt x="17" y="157"/>
                    </a:lnTo>
                    <a:lnTo>
                      <a:pt x="24" y="165"/>
                    </a:lnTo>
                    <a:lnTo>
                      <a:pt x="30" y="172"/>
                    </a:lnTo>
                    <a:lnTo>
                      <a:pt x="37" y="178"/>
                    </a:lnTo>
                    <a:lnTo>
                      <a:pt x="46" y="184"/>
                    </a:lnTo>
                    <a:lnTo>
                      <a:pt x="53" y="189"/>
                    </a:lnTo>
                    <a:lnTo>
                      <a:pt x="63" y="194"/>
                    </a:lnTo>
                    <a:lnTo>
                      <a:pt x="71" y="198"/>
                    </a:lnTo>
                    <a:lnTo>
                      <a:pt x="81" y="200"/>
                    </a:lnTo>
                    <a:lnTo>
                      <a:pt x="91" y="201"/>
                    </a:lnTo>
                    <a:lnTo>
                      <a:pt x="102" y="201"/>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14" name="Freeform 126"/>
              <p:cNvSpPr>
                <a:spLocks/>
              </p:cNvSpPr>
              <p:nvPr/>
            </p:nvSpPr>
            <p:spPr bwMode="auto">
              <a:xfrm>
                <a:off x="6273" y="2870"/>
                <a:ext cx="41" cy="40"/>
              </a:xfrm>
              <a:custGeom>
                <a:avLst/>
                <a:gdLst>
                  <a:gd name="T0" fmla="*/ 112 w 203"/>
                  <a:gd name="T1" fmla="*/ 201 h 201"/>
                  <a:gd name="T2" fmla="*/ 132 w 203"/>
                  <a:gd name="T3" fmla="*/ 198 h 201"/>
                  <a:gd name="T4" fmla="*/ 149 w 203"/>
                  <a:gd name="T5" fmla="*/ 189 h 201"/>
                  <a:gd name="T6" fmla="*/ 167 w 203"/>
                  <a:gd name="T7" fmla="*/ 178 h 201"/>
                  <a:gd name="T8" fmla="*/ 180 w 203"/>
                  <a:gd name="T9" fmla="*/ 165 h 201"/>
                  <a:gd name="T10" fmla="*/ 191 w 203"/>
                  <a:gd name="T11" fmla="*/ 149 h 201"/>
                  <a:gd name="T12" fmla="*/ 198 w 203"/>
                  <a:gd name="T13" fmla="*/ 130 h 201"/>
                  <a:gd name="T14" fmla="*/ 203 w 203"/>
                  <a:gd name="T15" fmla="*/ 111 h 201"/>
                  <a:gd name="T16" fmla="*/ 203 w 203"/>
                  <a:gd name="T17" fmla="*/ 90 h 201"/>
                  <a:gd name="T18" fmla="*/ 198 w 203"/>
                  <a:gd name="T19" fmla="*/ 70 h 201"/>
                  <a:gd name="T20" fmla="*/ 191 w 203"/>
                  <a:gd name="T21" fmla="*/ 52 h 201"/>
                  <a:gd name="T22" fmla="*/ 180 w 203"/>
                  <a:gd name="T23" fmla="*/ 36 h 201"/>
                  <a:gd name="T24" fmla="*/ 167 w 203"/>
                  <a:gd name="T25" fmla="*/ 23 h 201"/>
                  <a:gd name="T26" fmla="*/ 149 w 203"/>
                  <a:gd name="T27" fmla="*/ 12 h 201"/>
                  <a:gd name="T28" fmla="*/ 132 w 203"/>
                  <a:gd name="T29" fmla="*/ 3 h 201"/>
                  <a:gd name="T30" fmla="*/ 112 w 203"/>
                  <a:gd name="T31" fmla="*/ 0 h 201"/>
                  <a:gd name="T32" fmla="*/ 91 w 203"/>
                  <a:gd name="T33" fmla="*/ 0 h 201"/>
                  <a:gd name="T34" fmla="*/ 71 w 203"/>
                  <a:gd name="T35" fmla="*/ 3 h 201"/>
                  <a:gd name="T36" fmla="*/ 53 w 203"/>
                  <a:gd name="T37" fmla="*/ 12 h 201"/>
                  <a:gd name="T38" fmla="*/ 37 w 203"/>
                  <a:gd name="T39" fmla="*/ 23 h 201"/>
                  <a:gd name="T40" fmla="*/ 24 w 203"/>
                  <a:gd name="T41" fmla="*/ 36 h 201"/>
                  <a:gd name="T42" fmla="*/ 13 w 203"/>
                  <a:gd name="T43" fmla="*/ 52 h 201"/>
                  <a:gd name="T44" fmla="*/ 5 w 203"/>
                  <a:gd name="T45" fmla="*/ 70 h 201"/>
                  <a:gd name="T46" fmla="*/ 0 w 203"/>
                  <a:gd name="T47" fmla="*/ 90 h 201"/>
                  <a:gd name="T48" fmla="*/ 0 w 203"/>
                  <a:gd name="T49" fmla="*/ 111 h 201"/>
                  <a:gd name="T50" fmla="*/ 5 w 203"/>
                  <a:gd name="T51" fmla="*/ 130 h 201"/>
                  <a:gd name="T52" fmla="*/ 13 w 203"/>
                  <a:gd name="T53" fmla="*/ 149 h 201"/>
                  <a:gd name="T54" fmla="*/ 24 w 203"/>
                  <a:gd name="T55" fmla="*/ 165 h 201"/>
                  <a:gd name="T56" fmla="*/ 37 w 203"/>
                  <a:gd name="T57" fmla="*/ 178 h 201"/>
                  <a:gd name="T58" fmla="*/ 53 w 203"/>
                  <a:gd name="T59" fmla="*/ 189 h 201"/>
                  <a:gd name="T60" fmla="*/ 71 w 203"/>
                  <a:gd name="T61" fmla="*/ 198 h 201"/>
                  <a:gd name="T62" fmla="*/ 91 w 203"/>
                  <a:gd name="T6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1">
                    <a:moveTo>
                      <a:pt x="102" y="201"/>
                    </a:moveTo>
                    <a:lnTo>
                      <a:pt x="112" y="201"/>
                    </a:lnTo>
                    <a:lnTo>
                      <a:pt x="123" y="200"/>
                    </a:lnTo>
                    <a:lnTo>
                      <a:pt x="132" y="198"/>
                    </a:lnTo>
                    <a:lnTo>
                      <a:pt x="141" y="194"/>
                    </a:lnTo>
                    <a:lnTo>
                      <a:pt x="149" y="189"/>
                    </a:lnTo>
                    <a:lnTo>
                      <a:pt x="158" y="184"/>
                    </a:lnTo>
                    <a:lnTo>
                      <a:pt x="167" y="178"/>
                    </a:lnTo>
                    <a:lnTo>
                      <a:pt x="174" y="172"/>
                    </a:lnTo>
                    <a:lnTo>
                      <a:pt x="180" y="165"/>
                    </a:lnTo>
                    <a:lnTo>
                      <a:pt x="186" y="157"/>
                    </a:lnTo>
                    <a:lnTo>
                      <a:pt x="191" y="149"/>
                    </a:lnTo>
                    <a:lnTo>
                      <a:pt x="195" y="140"/>
                    </a:lnTo>
                    <a:lnTo>
                      <a:pt x="198" y="130"/>
                    </a:lnTo>
                    <a:lnTo>
                      <a:pt x="201" y="121"/>
                    </a:lnTo>
                    <a:lnTo>
                      <a:pt x="203" y="111"/>
                    </a:lnTo>
                    <a:lnTo>
                      <a:pt x="203" y="100"/>
                    </a:lnTo>
                    <a:lnTo>
                      <a:pt x="203" y="90"/>
                    </a:lnTo>
                    <a:lnTo>
                      <a:pt x="201" y="80"/>
                    </a:lnTo>
                    <a:lnTo>
                      <a:pt x="198" y="70"/>
                    </a:lnTo>
                    <a:lnTo>
                      <a:pt x="195" y="61"/>
                    </a:lnTo>
                    <a:lnTo>
                      <a:pt x="191" y="52"/>
                    </a:lnTo>
                    <a:lnTo>
                      <a:pt x="186" y="44"/>
                    </a:lnTo>
                    <a:lnTo>
                      <a:pt x="180" y="36"/>
                    </a:lnTo>
                    <a:lnTo>
                      <a:pt x="174" y="29"/>
                    </a:lnTo>
                    <a:lnTo>
                      <a:pt x="167" y="23"/>
                    </a:lnTo>
                    <a:lnTo>
                      <a:pt x="158" y="17"/>
                    </a:lnTo>
                    <a:lnTo>
                      <a:pt x="149" y="12"/>
                    </a:lnTo>
                    <a:lnTo>
                      <a:pt x="141" y="7"/>
                    </a:lnTo>
                    <a:lnTo>
                      <a:pt x="132" y="3"/>
                    </a:lnTo>
                    <a:lnTo>
                      <a:pt x="123" y="1"/>
                    </a:lnTo>
                    <a:lnTo>
                      <a:pt x="112" y="0"/>
                    </a:lnTo>
                    <a:lnTo>
                      <a:pt x="102" y="0"/>
                    </a:lnTo>
                    <a:lnTo>
                      <a:pt x="91" y="0"/>
                    </a:lnTo>
                    <a:lnTo>
                      <a:pt x="81" y="1"/>
                    </a:lnTo>
                    <a:lnTo>
                      <a:pt x="71" y="3"/>
                    </a:lnTo>
                    <a:lnTo>
                      <a:pt x="63" y="7"/>
                    </a:lnTo>
                    <a:lnTo>
                      <a:pt x="53" y="12"/>
                    </a:lnTo>
                    <a:lnTo>
                      <a:pt x="46" y="17"/>
                    </a:lnTo>
                    <a:lnTo>
                      <a:pt x="37" y="23"/>
                    </a:lnTo>
                    <a:lnTo>
                      <a:pt x="30" y="29"/>
                    </a:lnTo>
                    <a:lnTo>
                      <a:pt x="24" y="36"/>
                    </a:lnTo>
                    <a:lnTo>
                      <a:pt x="17" y="44"/>
                    </a:lnTo>
                    <a:lnTo>
                      <a:pt x="13" y="52"/>
                    </a:lnTo>
                    <a:lnTo>
                      <a:pt x="8" y="61"/>
                    </a:lnTo>
                    <a:lnTo>
                      <a:pt x="5" y="70"/>
                    </a:lnTo>
                    <a:lnTo>
                      <a:pt x="3" y="80"/>
                    </a:lnTo>
                    <a:lnTo>
                      <a:pt x="0" y="90"/>
                    </a:lnTo>
                    <a:lnTo>
                      <a:pt x="0" y="100"/>
                    </a:lnTo>
                    <a:lnTo>
                      <a:pt x="0" y="111"/>
                    </a:lnTo>
                    <a:lnTo>
                      <a:pt x="3" y="121"/>
                    </a:lnTo>
                    <a:lnTo>
                      <a:pt x="5" y="130"/>
                    </a:lnTo>
                    <a:lnTo>
                      <a:pt x="8" y="140"/>
                    </a:lnTo>
                    <a:lnTo>
                      <a:pt x="13" y="149"/>
                    </a:lnTo>
                    <a:lnTo>
                      <a:pt x="17" y="157"/>
                    </a:lnTo>
                    <a:lnTo>
                      <a:pt x="24" y="165"/>
                    </a:lnTo>
                    <a:lnTo>
                      <a:pt x="30" y="172"/>
                    </a:lnTo>
                    <a:lnTo>
                      <a:pt x="37" y="178"/>
                    </a:lnTo>
                    <a:lnTo>
                      <a:pt x="46" y="184"/>
                    </a:lnTo>
                    <a:lnTo>
                      <a:pt x="53" y="189"/>
                    </a:lnTo>
                    <a:lnTo>
                      <a:pt x="63" y="194"/>
                    </a:lnTo>
                    <a:lnTo>
                      <a:pt x="71" y="198"/>
                    </a:lnTo>
                    <a:lnTo>
                      <a:pt x="81" y="200"/>
                    </a:lnTo>
                    <a:lnTo>
                      <a:pt x="91" y="201"/>
                    </a:lnTo>
                    <a:lnTo>
                      <a:pt x="102" y="201"/>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15" name="Freeform 127"/>
              <p:cNvSpPr>
                <a:spLocks/>
              </p:cNvSpPr>
              <p:nvPr/>
            </p:nvSpPr>
            <p:spPr bwMode="auto">
              <a:xfrm>
                <a:off x="6397" y="3023"/>
                <a:ext cx="40" cy="40"/>
              </a:xfrm>
              <a:custGeom>
                <a:avLst/>
                <a:gdLst>
                  <a:gd name="T0" fmla="*/ 112 w 203"/>
                  <a:gd name="T1" fmla="*/ 201 h 203"/>
                  <a:gd name="T2" fmla="*/ 131 w 203"/>
                  <a:gd name="T3" fmla="*/ 198 h 203"/>
                  <a:gd name="T4" fmla="*/ 149 w 203"/>
                  <a:gd name="T5" fmla="*/ 190 h 203"/>
                  <a:gd name="T6" fmla="*/ 165 w 203"/>
                  <a:gd name="T7" fmla="*/ 179 h 203"/>
                  <a:gd name="T8" fmla="*/ 180 w 203"/>
                  <a:gd name="T9" fmla="*/ 165 h 203"/>
                  <a:gd name="T10" fmla="*/ 191 w 203"/>
                  <a:gd name="T11" fmla="*/ 149 h 203"/>
                  <a:gd name="T12" fmla="*/ 198 w 203"/>
                  <a:gd name="T13" fmla="*/ 130 h 203"/>
                  <a:gd name="T14" fmla="*/ 202 w 203"/>
                  <a:gd name="T15" fmla="*/ 111 h 203"/>
                  <a:gd name="T16" fmla="*/ 202 w 203"/>
                  <a:gd name="T17" fmla="*/ 90 h 203"/>
                  <a:gd name="T18" fmla="*/ 198 w 203"/>
                  <a:gd name="T19" fmla="*/ 71 h 203"/>
                  <a:gd name="T20" fmla="*/ 191 w 203"/>
                  <a:gd name="T21" fmla="*/ 52 h 203"/>
                  <a:gd name="T22" fmla="*/ 180 w 203"/>
                  <a:gd name="T23" fmla="*/ 36 h 203"/>
                  <a:gd name="T24" fmla="*/ 165 w 203"/>
                  <a:gd name="T25" fmla="*/ 23 h 203"/>
                  <a:gd name="T26" fmla="*/ 149 w 203"/>
                  <a:gd name="T27" fmla="*/ 12 h 203"/>
                  <a:gd name="T28" fmla="*/ 131 w 203"/>
                  <a:gd name="T29" fmla="*/ 5 h 203"/>
                  <a:gd name="T30" fmla="*/ 112 w 203"/>
                  <a:gd name="T31" fmla="*/ 0 h 203"/>
                  <a:gd name="T32" fmla="*/ 91 w 203"/>
                  <a:gd name="T33" fmla="*/ 0 h 203"/>
                  <a:gd name="T34" fmla="*/ 71 w 203"/>
                  <a:gd name="T35" fmla="*/ 5 h 203"/>
                  <a:gd name="T36" fmla="*/ 53 w 203"/>
                  <a:gd name="T37" fmla="*/ 12 h 203"/>
                  <a:gd name="T38" fmla="*/ 37 w 203"/>
                  <a:gd name="T39" fmla="*/ 23 h 203"/>
                  <a:gd name="T40" fmla="*/ 24 w 203"/>
                  <a:gd name="T41" fmla="*/ 36 h 203"/>
                  <a:gd name="T42" fmla="*/ 13 w 203"/>
                  <a:gd name="T43" fmla="*/ 52 h 203"/>
                  <a:gd name="T44" fmla="*/ 4 w 203"/>
                  <a:gd name="T45" fmla="*/ 71 h 203"/>
                  <a:gd name="T46" fmla="*/ 0 w 203"/>
                  <a:gd name="T47" fmla="*/ 90 h 203"/>
                  <a:gd name="T48" fmla="*/ 0 w 203"/>
                  <a:gd name="T49" fmla="*/ 111 h 203"/>
                  <a:gd name="T50" fmla="*/ 4 w 203"/>
                  <a:gd name="T51" fmla="*/ 130 h 203"/>
                  <a:gd name="T52" fmla="*/ 13 w 203"/>
                  <a:gd name="T53" fmla="*/ 149 h 203"/>
                  <a:gd name="T54" fmla="*/ 24 w 203"/>
                  <a:gd name="T55" fmla="*/ 165 h 203"/>
                  <a:gd name="T56" fmla="*/ 37 w 203"/>
                  <a:gd name="T57" fmla="*/ 179 h 203"/>
                  <a:gd name="T58" fmla="*/ 53 w 203"/>
                  <a:gd name="T59" fmla="*/ 190 h 203"/>
                  <a:gd name="T60" fmla="*/ 71 w 203"/>
                  <a:gd name="T61" fmla="*/ 198 h 203"/>
                  <a:gd name="T62" fmla="*/ 91 w 203"/>
                  <a:gd name="T63" fmla="*/ 2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2" y="201"/>
                    </a:lnTo>
                    <a:lnTo>
                      <a:pt x="121" y="200"/>
                    </a:lnTo>
                    <a:lnTo>
                      <a:pt x="131" y="198"/>
                    </a:lnTo>
                    <a:lnTo>
                      <a:pt x="141" y="194"/>
                    </a:lnTo>
                    <a:lnTo>
                      <a:pt x="149" y="190"/>
                    </a:lnTo>
                    <a:lnTo>
                      <a:pt x="158" y="184"/>
                    </a:lnTo>
                    <a:lnTo>
                      <a:pt x="165" y="179"/>
                    </a:lnTo>
                    <a:lnTo>
                      <a:pt x="173" y="172"/>
                    </a:lnTo>
                    <a:lnTo>
                      <a:pt x="180" y="165"/>
                    </a:lnTo>
                    <a:lnTo>
                      <a:pt x="185" y="157"/>
                    </a:lnTo>
                    <a:lnTo>
                      <a:pt x="191" y="149"/>
                    </a:lnTo>
                    <a:lnTo>
                      <a:pt x="195" y="140"/>
                    </a:lnTo>
                    <a:lnTo>
                      <a:pt x="198" y="130"/>
                    </a:lnTo>
                    <a:lnTo>
                      <a:pt x="201" y="121"/>
                    </a:lnTo>
                    <a:lnTo>
                      <a:pt x="202" y="111"/>
                    </a:lnTo>
                    <a:lnTo>
                      <a:pt x="203" y="101"/>
                    </a:lnTo>
                    <a:lnTo>
                      <a:pt x="202" y="90"/>
                    </a:lnTo>
                    <a:lnTo>
                      <a:pt x="201" y="80"/>
                    </a:lnTo>
                    <a:lnTo>
                      <a:pt x="198" y="71"/>
                    </a:lnTo>
                    <a:lnTo>
                      <a:pt x="195" y="62"/>
                    </a:lnTo>
                    <a:lnTo>
                      <a:pt x="191" y="52"/>
                    </a:lnTo>
                    <a:lnTo>
                      <a:pt x="185" y="44"/>
                    </a:lnTo>
                    <a:lnTo>
                      <a:pt x="180" y="36"/>
                    </a:lnTo>
                    <a:lnTo>
                      <a:pt x="173" y="29"/>
                    </a:lnTo>
                    <a:lnTo>
                      <a:pt x="165" y="23"/>
                    </a:lnTo>
                    <a:lnTo>
                      <a:pt x="158" y="17"/>
                    </a:lnTo>
                    <a:lnTo>
                      <a:pt x="149" y="12"/>
                    </a:lnTo>
                    <a:lnTo>
                      <a:pt x="141" y="7"/>
                    </a:lnTo>
                    <a:lnTo>
                      <a:pt x="131" y="5"/>
                    </a:lnTo>
                    <a:lnTo>
                      <a:pt x="121" y="2"/>
                    </a:lnTo>
                    <a:lnTo>
                      <a:pt x="112" y="0"/>
                    </a:lnTo>
                    <a:lnTo>
                      <a:pt x="102" y="0"/>
                    </a:lnTo>
                    <a:lnTo>
                      <a:pt x="91" y="0"/>
                    </a:lnTo>
                    <a:lnTo>
                      <a:pt x="81" y="2"/>
                    </a:lnTo>
                    <a:lnTo>
                      <a:pt x="71" y="5"/>
                    </a:lnTo>
                    <a:lnTo>
                      <a:pt x="62" y="7"/>
                    </a:lnTo>
                    <a:lnTo>
                      <a:pt x="53" y="12"/>
                    </a:lnTo>
                    <a:lnTo>
                      <a:pt x="44" y="17"/>
                    </a:lnTo>
                    <a:lnTo>
                      <a:pt x="37" y="23"/>
                    </a:lnTo>
                    <a:lnTo>
                      <a:pt x="30" y="29"/>
                    </a:lnTo>
                    <a:lnTo>
                      <a:pt x="24" y="36"/>
                    </a:lnTo>
                    <a:lnTo>
                      <a:pt x="18" y="44"/>
                    </a:lnTo>
                    <a:lnTo>
                      <a:pt x="13" y="52"/>
                    </a:lnTo>
                    <a:lnTo>
                      <a:pt x="8" y="62"/>
                    </a:lnTo>
                    <a:lnTo>
                      <a:pt x="4" y="71"/>
                    </a:lnTo>
                    <a:lnTo>
                      <a:pt x="2" y="80"/>
                    </a:lnTo>
                    <a:lnTo>
                      <a:pt x="0" y="90"/>
                    </a:lnTo>
                    <a:lnTo>
                      <a:pt x="0" y="101"/>
                    </a:lnTo>
                    <a:lnTo>
                      <a:pt x="0" y="111"/>
                    </a:lnTo>
                    <a:lnTo>
                      <a:pt x="2" y="121"/>
                    </a:lnTo>
                    <a:lnTo>
                      <a:pt x="4" y="130"/>
                    </a:lnTo>
                    <a:lnTo>
                      <a:pt x="8" y="140"/>
                    </a:lnTo>
                    <a:lnTo>
                      <a:pt x="13" y="149"/>
                    </a:lnTo>
                    <a:lnTo>
                      <a:pt x="18" y="157"/>
                    </a:lnTo>
                    <a:lnTo>
                      <a:pt x="24" y="165"/>
                    </a:lnTo>
                    <a:lnTo>
                      <a:pt x="30" y="172"/>
                    </a:lnTo>
                    <a:lnTo>
                      <a:pt x="37" y="179"/>
                    </a:lnTo>
                    <a:lnTo>
                      <a:pt x="44" y="184"/>
                    </a:lnTo>
                    <a:lnTo>
                      <a:pt x="53" y="190"/>
                    </a:lnTo>
                    <a:lnTo>
                      <a:pt x="62" y="194"/>
                    </a:lnTo>
                    <a:lnTo>
                      <a:pt x="71" y="198"/>
                    </a:lnTo>
                    <a:lnTo>
                      <a:pt x="81" y="200"/>
                    </a:lnTo>
                    <a:lnTo>
                      <a:pt x="91" y="201"/>
                    </a:lnTo>
                    <a:lnTo>
                      <a:pt x="102"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16" name="Freeform 128"/>
              <p:cNvSpPr>
                <a:spLocks/>
              </p:cNvSpPr>
              <p:nvPr/>
            </p:nvSpPr>
            <p:spPr bwMode="auto">
              <a:xfrm>
                <a:off x="6397" y="3023"/>
                <a:ext cx="40" cy="40"/>
              </a:xfrm>
              <a:custGeom>
                <a:avLst/>
                <a:gdLst>
                  <a:gd name="T0" fmla="*/ 112 w 203"/>
                  <a:gd name="T1" fmla="*/ 201 h 203"/>
                  <a:gd name="T2" fmla="*/ 131 w 203"/>
                  <a:gd name="T3" fmla="*/ 198 h 203"/>
                  <a:gd name="T4" fmla="*/ 149 w 203"/>
                  <a:gd name="T5" fmla="*/ 190 h 203"/>
                  <a:gd name="T6" fmla="*/ 165 w 203"/>
                  <a:gd name="T7" fmla="*/ 179 h 203"/>
                  <a:gd name="T8" fmla="*/ 180 w 203"/>
                  <a:gd name="T9" fmla="*/ 165 h 203"/>
                  <a:gd name="T10" fmla="*/ 191 w 203"/>
                  <a:gd name="T11" fmla="*/ 149 h 203"/>
                  <a:gd name="T12" fmla="*/ 198 w 203"/>
                  <a:gd name="T13" fmla="*/ 130 h 203"/>
                  <a:gd name="T14" fmla="*/ 202 w 203"/>
                  <a:gd name="T15" fmla="*/ 111 h 203"/>
                  <a:gd name="T16" fmla="*/ 202 w 203"/>
                  <a:gd name="T17" fmla="*/ 90 h 203"/>
                  <a:gd name="T18" fmla="*/ 198 w 203"/>
                  <a:gd name="T19" fmla="*/ 71 h 203"/>
                  <a:gd name="T20" fmla="*/ 191 w 203"/>
                  <a:gd name="T21" fmla="*/ 52 h 203"/>
                  <a:gd name="T22" fmla="*/ 180 w 203"/>
                  <a:gd name="T23" fmla="*/ 36 h 203"/>
                  <a:gd name="T24" fmla="*/ 165 w 203"/>
                  <a:gd name="T25" fmla="*/ 23 h 203"/>
                  <a:gd name="T26" fmla="*/ 149 w 203"/>
                  <a:gd name="T27" fmla="*/ 12 h 203"/>
                  <a:gd name="T28" fmla="*/ 131 w 203"/>
                  <a:gd name="T29" fmla="*/ 5 h 203"/>
                  <a:gd name="T30" fmla="*/ 112 w 203"/>
                  <a:gd name="T31" fmla="*/ 0 h 203"/>
                  <a:gd name="T32" fmla="*/ 91 w 203"/>
                  <a:gd name="T33" fmla="*/ 0 h 203"/>
                  <a:gd name="T34" fmla="*/ 71 w 203"/>
                  <a:gd name="T35" fmla="*/ 5 h 203"/>
                  <a:gd name="T36" fmla="*/ 53 w 203"/>
                  <a:gd name="T37" fmla="*/ 12 h 203"/>
                  <a:gd name="T38" fmla="*/ 37 w 203"/>
                  <a:gd name="T39" fmla="*/ 23 h 203"/>
                  <a:gd name="T40" fmla="*/ 24 w 203"/>
                  <a:gd name="T41" fmla="*/ 36 h 203"/>
                  <a:gd name="T42" fmla="*/ 13 w 203"/>
                  <a:gd name="T43" fmla="*/ 52 h 203"/>
                  <a:gd name="T44" fmla="*/ 4 w 203"/>
                  <a:gd name="T45" fmla="*/ 71 h 203"/>
                  <a:gd name="T46" fmla="*/ 0 w 203"/>
                  <a:gd name="T47" fmla="*/ 90 h 203"/>
                  <a:gd name="T48" fmla="*/ 0 w 203"/>
                  <a:gd name="T49" fmla="*/ 111 h 203"/>
                  <a:gd name="T50" fmla="*/ 4 w 203"/>
                  <a:gd name="T51" fmla="*/ 130 h 203"/>
                  <a:gd name="T52" fmla="*/ 13 w 203"/>
                  <a:gd name="T53" fmla="*/ 149 h 203"/>
                  <a:gd name="T54" fmla="*/ 24 w 203"/>
                  <a:gd name="T55" fmla="*/ 165 h 203"/>
                  <a:gd name="T56" fmla="*/ 37 w 203"/>
                  <a:gd name="T57" fmla="*/ 179 h 203"/>
                  <a:gd name="T58" fmla="*/ 53 w 203"/>
                  <a:gd name="T59" fmla="*/ 190 h 203"/>
                  <a:gd name="T60" fmla="*/ 71 w 203"/>
                  <a:gd name="T61" fmla="*/ 198 h 203"/>
                  <a:gd name="T62" fmla="*/ 91 w 203"/>
                  <a:gd name="T63" fmla="*/ 2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2" y="201"/>
                    </a:lnTo>
                    <a:lnTo>
                      <a:pt x="121" y="200"/>
                    </a:lnTo>
                    <a:lnTo>
                      <a:pt x="131" y="198"/>
                    </a:lnTo>
                    <a:lnTo>
                      <a:pt x="141" y="194"/>
                    </a:lnTo>
                    <a:lnTo>
                      <a:pt x="149" y="190"/>
                    </a:lnTo>
                    <a:lnTo>
                      <a:pt x="158" y="184"/>
                    </a:lnTo>
                    <a:lnTo>
                      <a:pt x="165" y="179"/>
                    </a:lnTo>
                    <a:lnTo>
                      <a:pt x="173" y="172"/>
                    </a:lnTo>
                    <a:lnTo>
                      <a:pt x="180" y="165"/>
                    </a:lnTo>
                    <a:lnTo>
                      <a:pt x="185" y="157"/>
                    </a:lnTo>
                    <a:lnTo>
                      <a:pt x="191" y="149"/>
                    </a:lnTo>
                    <a:lnTo>
                      <a:pt x="195" y="140"/>
                    </a:lnTo>
                    <a:lnTo>
                      <a:pt x="198" y="130"/>
                    </a:lnTo>
                    <a:lnTo>
                      <a:pt x="201" y="121"/>
                    </a:lnTo>
                    <a:lnTo>
                      <a:pt x="202" y="111"/>
                    </a:lnTo>
                    <a:lnTo>
                      <a:pt x="203" y="101"/>
                    </a:lnTo>
                    <a:lnTo>
                      <a:pt x="202" y="90"/>
                    </a:lnTo>
                    <a:lnTo>
                      <a:pt x="201" y="80"/>
                    </a:lnTo>
                    <a:lnTo>
                      <a:pt x="198" y="71"/>
                    </a:lnTo>
                    <a:lnTo>
                      <a:pt x="195" y="62"/>
                    </a:lnTo>
                    <a:lnTo>
                      <a:pt x="191" y="52"/>
                    </a:lnTo>
                    <a:lnTo>
                      <a:pt x="185" y="44"/>
                    </a:lnTo>
                    <a:lnTo>
                      <a:pt x="180" y="36"/>
                    </a:lnTo>
                    <a:lnTo>
                      <a:pt x="173" y="29"/>
                    </a:lnTo>
                    <a:lnTo>
                      <a:pt x="165" y="23"/>
                    </a:lnTo>
                    <a:lnTo>
                      <a:pt x="158" y="17"/>
                    </a:lnTo>
                    <a:lnTo>
                      <a:pt x="149" y="12"/>
                    </a:lnTo>
                    <a:lnTo>
                      <a:pt x="141" y="7"/>
                    </a:lnTo>
                    <a:lnTo>
                      <a:pt x="131" y="5"/>
                    </a:lnTo>
                    <a:lnTo>
                      <a:pt x="121" y="2"/>
                    </a:lnTo>
                    <a:lnTo>
                      <a:pt x="112" y="0"/>
                    </a:lnTo>
                    <a:lnTo>
                      <a:pt x="102" y="0"/>
                    </a:lnTo>
                    <a:lnTo>
                      <a:pt x="91" y="0"/>
                    </a:lnTo>
                    <a:lnTo>
                      <a:pt x="81" y="2"/>
                    </a:lnTo>
                    <a:lnTo>
                      <a:pt x="71" y="5"/>
                    </a:lnTo>
                    <a:lnTo>
                      <a:pt x="62" y="7"/>
                    </a:lnTo>
                    <a:lnTo>
                      <a:pt x="53" y="12"/>
                    </a:lnTo>
                    <a:lnTo>
                      <a:pt x="44" y="17"/>
                    </a:lnTo>
                    <a:lnTo>
                      <a:pt x="37" y="23"/>
                    </a:lnTo>
                    <a:lnTo>
                      <a:pt x="30" y="29"/>
                    </a:lnTo>
                    <a:lnTo>
                      <a:pt x="24" y="36"/>
                    </a:lnTo>
                    <a:lnTo>
                      <a:pt x="18" y="44"/>
                    </a:lnTo>
                    <a:lnTo>
                      <a:pt x="13" y="52"/>
                    </a:lnTo>
                    <a:lnTo>
                      <a:pt x="8" y="62"/>
                    </a:lnTo>
                    <a:lnTo>
                      <a:pt x="4" y="71"/>
                    </a:lnTo>
                    <a:lnTo>
                      <a:pt x="2" y="80"/>
                    </a:lnTo>
                    <a:lnTo>
                      <a:pt x="0" y="90"/>
                    </a:lnTo>
                    <a:lnTo>
                      <a:pt x="0" y="101"/>
                    </a:lnTo>
                    <a:lnTo>
                      <a:pt x="0" y="111"/>
                    </a:lnTo>
                    <a:lnTo>
                      <a:pt x="2" y="121"/>
                    </a:lnTo>
                    <a:lnTo>
                      <a:pt x="4" y="130"/>
                    </a:lnTo>
                    <a:lnTo>
                      <a:pt x="8" y="140"/>
                    </a:lnTo>
                    <a:lnTo>
                      <a:pt x="13" y="149"/>
                    </a:lnTo>
                    <a:lnTo>
                      <a:pt x="18" y="157"/>
                    </a:lnTo>
                    <a:lnTo>
                      <a:pt x="24" y="165"/>
                    </a:lnTo>
                    <a:lnTo>
                      <a:pt x="30" y="172"/>
                    </a:lnTo>
                    <a:lnTo>
                      <a:pt x="37" y="179"/>
                    </a:lnTo>
                    <a:lnTo>
                      <a:pt x="44" y="184"/>
                    </a:lnTo>
                    <a:lnTo>
                      <a:pt x="53" y="190"/>
                    </a:lnTo>
                    <a:lnTo>
                      <a:pt x="62" y="194"/>
                    </a:lnTo>
                    <a:lnTo>
                      <a:pt x="71" y="198"/>
                    </a:lnTo>
                    <a:lnTo>
                      <a:pt x="81" y="200"/>
                    </a:lnTo>
                    <a:lnTo>
                      <a:pt x="91" y="201"/>
                    </a:lnTo>
                    <a:lnTo>
                      <a:pt x="102"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17" name="Freeform 129"/>
              <p:cNvSpPr>
                <a:spLocks/>
              </p:cNvSpPr>
              <p:nvPr/>
            </p:nvSpPr>
            <p:spPr bwMode="auto">
              <a:xfrm>
                <a:off x="6514" y="2880"/>
                <a:ext cx="41" cy="41"/>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18" name="Freeform 130"/>
              <p:cNvSpPr>
                <a:spLocks/>
              </p:cNvSpPr>
              <p:nvPr/>
            </p:nvSpPr>
            <p:spPr bwMode="auto">
              <a:xfrm>
                <a:off x="6514" y="2880"/>
                <a:ext cx="41" cy="41"/>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19" name="Freeform 131"/>
              <p:cNvSpPr>
                <a:spLocks/>
              </p:cNvSpPr>
              <p:nvPr/>
            </p:nvSpPr>
            <p:spPr bwMode="auto">
              <a:xfrm>
                <a:off x="6437" y="2908"/>
                <a:ext cx="41" cy="41"/>
              </a:xfrm>
              <a:custGeom>
                <a:avLst/>
                <a:gdLst>
                  <a:gd name="T0" fmla="*/ 111 w 203"/>
                  <a:gd name="T1" fmla="*/ 203 h 203"/>
                  <a:gd name="T2" fmla="*/ 131 w 203"/>
                  <a:gd name="T3" fmla="*/ 198 h 203"/>
                  <a:gd name="T4" fmla="*/ 149 w 203"/>
                  <a:gd name="T5" fmla="*/ 191 h 203"/>
                  <a:gd name="T6" fmla="*/ 165 w 203"/>
                  <a:gd name="T7" fmla="*/ 180 h 203"/>
                  <a:gd name="T8" fmla="*/ 180 w 203"/>
                  <a:gd name="T9" fmla="*/ 167 h 203"/>
                  <a:gd name="T10" fmla="*/ 191 w 203"/>
                  <a:gd name="T11" fmla="*/ 151 h 203"/>
                  <a:gd name="T12" fmla="*/ 198 w 203"/>
                  <a:gd name="T13" fmla="*/ 132 h 203"/>
                  <a:gd name="T14" fmla="*/ 202 w 203"/>
                  <a:gd name="T15" fmla="*/ 113 h 203"/>
                  <a:gd name="T16" fmla="*/ 202 w 203"/>
                  <a:gd name="T17" fmla="*/ 92 h 203"/>
                  <a:gd name="T18" fmla="*/ 198 w 203"/>
                  <a:gd name="T19" fmla="*/ 73 h 203"/>
                  <a:gd name="T20" fmla="*/ 191 w 203"/>
                  <a:gd name="T21" fmla="*/ 54 h 203"/>
                  <a:gd name="T22" fmla="*/ 180 w 203"/>
                  <a:gd name="T23" fmla="*/ 38 h 203"/>
                  <a:gd name="T24" fmla="*/ 165 w 203"/>
                  <a:gd name="T25" fmla="*/ 24 h 203"/>
                  <a:gd name="T26" fmla="*/ 149 w 203"/>
                  <a:gd name="T27" fmla="*/ 13 h 203"/>
                  <a:gd name="T28" fmla="*/ 131 w 203"/>
                  <a:gd name="T29" fmla="*/ 5 h 203"/>
                  <a:gd name="T30" fmla="*/ 111 w 203"/>
                  <a:gd name="T31" fmla="*/ 2 h 203"/>
                  <a:gd name="T32" fmla="*/ 91 w 203"/>
                  <a:gd name="T33" fmla="*/ 2 h 203"/>
                  <a:gd name="T34" fmla="*/ 71 w 203"/>
                  <a:gd name="T35" fmla="*/ 5 h 203"/>
                  <a:gd name="T36" fmla="*/ 53 w 203"/>
                  <a:gd name="T37" fmla="*/ 13 h 203"/>
                  <a:gd name="T38" fmla="*/ 37 w 203"/>
                  <a:gd name="T39" fmla="*/ 24 h 203"/>
                  <a:gd name="T40" fmla="*/ 23 w 203"/>
                  <a:gd name="T41" fmla="*/ 38 h 203"/>
                  <a:gd name="T42" fmla="*/ 12 w 203"/>
                  <a:gd name="T43" fmla="*/ 54 h 203"/>
                  <a:gd name="T44" fmla="*/ 4 w 203"/>
                  <a:gd name="T45" fmla="*/ 73 h 203"/>
                  <a:gd name="T46" fmla="*/ 0 w 203"/>
                  <a:gd name="T47" fmla="*/ 92 h 203"/>
                  <a:gd name="T48" fmla="*/ 0 w 203"/>
                  <a:gd name="T49" fmla="*/ 113 h 203"/>
                  <a:gd name="T50" fmla="*/ 4 w 203"/>
                  <a:gd name="T51" fmla="*/ 132 h 203"/>
                  <a:gd name="T52" fmla="*/ 12 w 203"/>
                  <a:gd name="T53" fmla="*/ 151 h 203"/>
                  <a:gd name="T54" fmla="*/ 23 w 203"/>
                  <a:gd name="T55" fmla="*/ 167 h 203"/>
                  <a:gd name="T56" fmla="*/ 37 w 203"/>
                  <a:gd name="T57" fmla="*/ 180 h 203"/>
                  <a:gd name="T58" fmla="*/ 53 w 203"/>
                  <a:gd name="T59" fmla="*/ 191 h 203"/>
                  <a:gd name="T60" fmla="*/ 71 w 203"/>
                  <a:gd name="T61" fmla="*/ 198 h 203"/>
                  <a:gd name="T62" fmla="*/ 91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1" y="203"/>
                    </a:lnTo>
                    <a:lnTo>
                      <a:pt x="121" y="201"/>
                    </a:lnTo>
                    <a:lnTo>
                      <a:pt x="131" y="198"/>
                    </a:lnTo>
                    <a:lnTo>
                      <a:pt x="141" y="196"/>
                    </a:lnTo>
                    <a:lnTo>
                      <a:pt x="149" y="191"/>
                    </a:lnTo>
                    <a:lnTo>
                      <a:pt x="158" y="186"/>
                    </a:lnTo>
                    <a:lnTo>
                      <a:pt x="165" y="180"/>
                    </a:lnTo>
                    <a:lnTo>
                      <a:pt x="173" y="174"/>
                    </a:lnTo>
                    <a:lnTo>
                      <a:pt x="180" y="167"/>
                    </a:lnTo>
                    <a:lnTo>
                      <a:pt x="185" y="159"/>
                    </a:lnTo>
                    <a:lnTo>
                      <a:pt x="191" y="151"/>
                    </a:lnTo>
                    <a:lnTo>
                      <a:pt x="195" y="141"/>
                    </a:lnTo>
                    <a:lnTo>
                      <a:pt x="198" y="132"/>
                    </a:lnTo>
                    <a:lnTo>
                      <a:pt x="201" y="123"/>
                    </a:lnTo>
                    <a:lnTo>
                      <a:pt x="202" y="113"/>
                    </a:lnTo>
                    <a:lnTo>
                      <a:pt x="203" y="102"/>
                    </a:lnTo>
                    <a:lnTo>
                      <a:pt x="202" y="92"/>
                    </a:lnTo>
                    <a:lnTo>
                      <a:pt x="201" y="82"/>
                    </a:lnTo>
                    <a:lnTo>
                      <a:pt x="198" y="73"/>
                    </a:lnTo>
                    <a:lnTo>
                      <a:pt x="195" y="63"/>
                    </a:lnTo>
                    <a:lnTo>
                      <a:pt x="191" y="54"/>
                    </a:lnTo>
                    <a:lnTo>
                      <a:pt x="185" y="46"/>
                    </a:lnTo>
                    <a:lnTo>
                      <a:pt x="180" y="38"/>
                    </a:lnTo>
                    <a:lnTo>
                      <a:pt x="173" y="31"/>
                    </a:lnTo>
                    <a:lnTo>
                      <a:pt x="165" y="24"/>
                    </a:lnTo>
                    <a:lnTo>
                      <a:pt x="158" y="19"/>
                    </a:lnTo>
                    <a:lnTo>
                      <a:pt x="149" y="13"/>
                    </a:lnTo>
                    <a:lnTo>
                      <a:pt x="141" y="9"/>
                    </a:lnTo>
                    <a:lnTo>
                      <a:pt x="131" y="5"/>
                    </a:lnTo>
                    <a:lnTo>
                      <a:pt x="121" y="3"/>
                    </a:lnTo>
                    <a:lnTo>
                      <a:pt x="111" y="2"/>
                    </a:lnTo>
                    <a:lnTo>
                      <a:pt x="102" y="0"/>
                    </a:lnTo>
                    <a:lnTo>
                      <a:pt x="91" y="2"/>
                    </a:lnTo>
                    <a:lnTo>
                      <a:pt x="81" y="3"/>
                    </a:lnTo>
                    <a:lnTo>
                      <a:pt x="71" y="5"/>
                    </a:lnTo>
                    <a:lnTo>
                      <a:pt x="61" y="9"/>
                    </a:lnTo>
                    <a:lnTo>
                      <a:pt x="53" y="13"/>
                    </a:lnTo>
                    <a:lnTo>
                      <a:pt x="44" y="19"/>
                    </a:lnTo>
                    <a:lnTo>
                      <a:pt x="37" y="24"/>
                    </a:lnTo>
                    <a:lnTo>
                      <a:pt x="30" y="31"/>
                    </a:lnTo>
                    <a:lnTo>
                      <a:pt x="23" y="38"/>
                    </a:lnTo>
                    <a:lnTo>
                      <a:pt x="17" y="46"/>
                    </a:lnTo>
                    <a:lnTo>
                      <a:pt x="12" y="54"/>
                    </a:lnTo>
                    <a:lnTo>
                      <a:pt x="8" y="63"/>
                    </a:lnTo>
                    <a:lnTo>
                      <a:pt x="4" y="73"/>
                    </a:lnTo>
                    <a:lnTo>
                      <a:pt x="1" y="82"/>
                    </a:lnTo>
                    <a:lnTo>
                      <a:pt x="0" y="92"/>
                    </a:lnTo>
                    <a:lnTo>
                      <a:pt x="0" y="102"/>
                    </a:lnTo>
                    <a:lnTo>
                      <a:pt x="0" y="113"/>
                    </a:lnTo>
                    <a:lnTo>
                      <a:pt x="1" y="123"/>
                    </a:lnTo>
                    <a:lnTo>
                      <a:pt x="4" y="132"/>
                    </a:lnTo>
                    <a:lnTo>
                      <a:pt x="8" y="141"/>
                    </a:lnTo>
                    <a:lnTo>
                      <a:pt x="12" y="151"/>
                    </a:lnTo>
                    <a:lnTo>
                      <a:pt x="17" y="159"/>
                    </a:lnTo>
                    <a:lnTo>
                      <a:pt x="23" y="167"/>
                    </a:lnTo>
                    <a:lnTo>
                      <a:pt x="30" y="174"/>
                    </a:lnTo>
                    <a:lnTo>
                      <a:pt x="37" y="180"/>
                    </a:lnTo>
                    <a:lnTo>
                      <a:pt x="44" y="186"/>
                    </a:lnTo>
                    <a:lnTo>
                      <a:pt x="53" y="191"/>
                    </a:lnTo>
                    <a:lnTo>
                      <a:pt x="61" y="196"/>
                    </a:lnTo>
                    <a:lnTo>
                      <a:pt x="71" y="198"/>
                    </a:lnTo>
                    <a:lnTo>
                      <a:pt x="81" y="201"/>
                    </a:lnTo>
                    <a:lnTo>
                      <a:pt x="91" y="203"/>
                    </a:lnTo>
                    <a:lnTo>
                      <a:pt x="102"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20" name="Freeform 132"/>
              <p:cNvSpPr>
                <a:spLocks/>
              </p:cNvSpPr>
              <p:nvPr/>
            </p:nvSpPr>
            <p:spPr bwMode="auto">
              <a:xfrm>
                <a:off x="6437" y="2908"/>
                <a:ext cx="41" cy="41"/>
              </a:xfrm>
              <a:custGeom>
                <a:avLst/>
                <a:gdLst>
                  <a:gd name="T0" fmla="*/ 111 w 203"/>
                  <a:gd name="T1" fmla="*/ 203 h 203"/>
                  <a:gd name="T2" fmla="*/ 131 w 203"/>
                  <a:gd name="T3" fmla="*/ 198 h 203"/>
                  <a:gd name="T4" fmla="*/ 149 w 203"/>
                  <a:gd name="T5" fmla="*/ 191 h 203"/>
                  <a:gd name="T6" fmla="*/ 165 w 203"/>
                  <a:gd name="T7" fmla="*/ 180 h 203"/>
                  <a:gd name="T8" fmla="*/ 180 w 203"/>
                  <a:gd name="T9" fmla="*/ 167 h 203"/>
                  <a:gd name="T10" fmla="*/ 191 w 203"/>
                  <a:gd name="T11" fmla="*/ 151 h 203"/>
                  <a:gd name="T12" fmla="*/ 198 w 203"/>
                  <a:gd name="T13" fmla="*/ 132 h 203"/>
                  <a:gd name="T14" fmla="*/ 202 w 203"/>
                  <a:gd name="T15" fmla="*/ 113 h 203"/>
                  <a:gd name="T16" fmla="*/ 202 w 203"/>
                  <a:gd name="T17" fmla="*/ 92 h 203"/>
                  <a:gd name="T18" fmla="*/ 198 w 203"/>
                  <a:gd name="T19" fmla="*/ 73 h 203"/>
                  <a:gd name="T20" fmla="*/ 191 w 203"/>
                  <a:gd name="T21" fmla="*/ 54 h 203"/>
                  <a:gd name="T22" fmla="*/ 180 w 203"/>
                  <a:gd name="T23" fmla="*/ 38 h 203"/>
                  <a:gd name="T24" fmla="*/ 165 w 203"/>
                  <a:gd name="T25" fmla="*/ 24 h 203"/>
                  <a:gd name="T26" fmla="*/ 149 w 203"/>
                  <a:gd name="T27" fmla="*/ 13 h 203"/>
                  <a:gd name="T28" fmla="*/ 131 w 203"/>
                  <a:gd name="T29" fmla="*/ 5 h 203"/>
                  <a:gd name="T30" fmla="*/ 111 w 203"/>
                  <a:gd name="T31" fmla="*/ 2 h 203"/>
                  <a:gd name="T32" fmla="*/ 91 w 203"/>
                  <a:gd name="T33" fmla="*/ 2 h 203"/>
                  <a:gd name="T34" fmla="*/ 71 w 203"/>
                  <a:gd name="T35" fmla="*/ 5 h 203"/>
                  <a:gd name="T36" fmla="*/ 53 w 203"/>
                  <a:gd name="T37" fmla="*/ 13 h 203"/>
                  <a:gd name="T38" fmla="*/ 37 w 203"/>
                  <a:gd name="T39" fmla="*/ 24 h 203"/>
                  <a:gd name="T40" fmla="*/ 23 w 203"/>
                  <a:gd name="T41" fmla="*/ 38 h 203"/>
                  <a:gd name="T42" fmla="*/ 12 w 203"/>
                  <a:gd name="T43" fmla="*/ 54 h 203"/>
                  <a:gd name="T44" fmla="*/ 4 w 203"/>
                  <a:gd name="T45" fmla="*/ 73 h 203"/>
                  <a:gd name="T46" fmla="*/ 0 w 203"/>
                  <a:gd name="T47" fmla="*/ 92 h 203"/>
                  <a:gd name="T48" fmla="*/ 0 w 203"/>
                  <a:gd name="T49" fmla="*/ 113 h 203"/>
                  <a:gd name="T50" fmla="*/ 4 w 203"/>
                  <a:gd name="T51" fmla="*/ 132 h 203"/>
                  <a:gd name="T52" fmla="*/ 12 w 203"/>
                  <a:gd name="T53" fmla="*/ 151 h 203"/>
                  <a:gd name="T54" fmla="*/ 23 w 203"/>
                  <a:gd name="T55" fmla="*/ 167 h 203"/>
                  <a:gd name="T56" fmla="*/ 37 w 203"/>
                  <a:gd name="T57" fmla="*/ 180 h 203"/>
                  <a:gd name="T58" fmla="*/ 53 w 203"/>
                  <a:gd name="T59" fmla="*/ 191 h 203"/>
                  <a:gd name="T60" fmla="*/ 71 w 203"/>
                  <a:gd name="T61" fmla="*/ 198 h 203"/>
                  <a:gd name="T62" fmla="*/ 91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1" y="203"/>
                    </a:lnTo>
                    <a:lnTo>
                      <a:pt x="121" y="201"/>
                    </a:lnTo>
                    <a:lnTo>
                      <a:pt x="131" y="198"/>
                    </a:lnTo>
                    <a:lnTo>
                      <a:pt x="141" y="196"/>
                    </a:lnTo>
                    <a:lnTo>
                      <a:pt x="149" y="191"/>
                    </a:lnTo>
                    <a:lnTo>
                      <a:pt x="158" y="186"/>
                    </a:lnTo>
                    <a:lnTo>
                      <a:pt x="165" y="180"/>
                    </a:lnTo>
                    <a:lnTo>
                      <a:pt x="173" y="174"/>
                    </a:lnTo>
                    <a:lnTo>
                      <a:pt x="180" y="167"/>
                    </a:lnTo>
                    <a:lnTo>
                      <a:pt x="185" y="159"/>
                    </a:lnTo>
                    <a:lnTo>
                      <a:pt x="191" y="151"/>
                    </a:lnTo>
                    <a:lnTo>
                      <a:pt x="195" y="141"/>
                    </a:lnTo>
                    <a:lnTo>
                      <a:pt x="198" y="132"/>
                    </a:lnTo>
                    <a:lnTo>
                      <a:pt x="201" y="123"/>
                    </a:lnTo>
                    <a:lnTo>
                      <a:pt x="202" y="113"/>
                    </a:lnTo>
                    <a:lnTo>
                      <a:pt x="203" y="102"/>
                    </a:lnTo>
                    <a:lnTo>
                      <a:pt x="202" y="92"/>
                    </a:lnTo>
                    <a:lnTo>
                      <a:pt x="201" y="82"/>
                    </a:lnTo>
                    <a:lnTo>
                      <a:pt x="198" y="73"/>
                    </a:lnTo>
                    <a:lnTo>
                      <a:pt x="195" y="63"/>
                    </a:lnTo>
                    <a:lnTo>
                      <a:pt x="191" y="54"/>
                    </a:lnTo>
                    <a:lnTo>
                      <a:pt x="185" y="46"/>
                    </a:lnTo>
                    <a:lnTo>
                      <a:pt x="180" y="38"/>
                    </a:lnTo>
                    <a:lnTo>
                      <a:pt x="173" y="31"/>
                    </a:lnTo>
                    <a:lnTo>
                      <a:pt x="165" y="24"/>
                    </a:lnTo>
                    <a:lnTo>
                      <a:pt x="158" y="19"/>
                    </a:lnTo>
                    <a:lnTo>
                      <a:pt x="149" y="13"/>
                    </a:lnTo>
                    <a:lnTo>
                      <a:pt x="141" y="9"/>
                    </a:lnTo>
                    <a:lnTo>
                      <a:pt x="131" y="5"/>
                    </a:lnTo>
                    <a:lnTo>
                      <a:pt x="121" y="3"/>
                    </a:lnTo>
                    <a:lnTo>
                      <a:pt x="111" y="2"/>
                    </a:lnTo>
                    <a:lnTo>
                      <a:pt x="102" y="0"/>
                    </a:lnTo>
                    <a:lnTo>
                      <a:pt x="91" y="2"/>
                    </a:lnTo>
                    <a:lnTo>
                      <a:pt x="81" y="3"/>
                    </a:lnTo>
                    <a:lnTo>
                      <a:pt x="71" y="5"/>
                    </a:lnTo>
                    <a:lnTo>
                      <a:pt x="61" y="9"/>
                    </a:lnTo>
                    <a:lnTo>
                      <a:pt x="53" y="13"/>
                    </a:lnTo>
                    <a:lnTo>
                      <a:pt x="44" y="19"/>
                    </a:lnTo>
                    <a:lnTo>
                      <a:pt x="37" y="24"/>
                    </a:lnTo>
                    <a:lnTo>
                      <a:pt x="30" y="31"/>
                    </a:lnTo>
                    <a:lnTo>
                      <a:pt x="23" y="38"/>
                    </a:lnTo>
                    <a:lnTo>
                      <a:pt x="17" y="46"/>
                    </a:lnTo>
                    <a:lnTo>
                      <a:pt x="12" y="54"/>
                    </a:lnTo>
                    <a:lnTo>
                      <a:pt x="8" y="63"/>
                    </a:lnTo>
                    <a:lnTo>
                      <a:pt x="4" y="73"/>
                    </a:lnTo>
                    <a:lnTo>
                      <a:pt x="1" y="82"/>
                    </a:lnTo>
                    <a:lnTo>
                      <a:pt x="0" y="92"/>
                    </a:lnTo>
                    <a:lnTo>
                      <a:pt x="0" y="102"/>
                    </a:lnTo>
                    <a:lnTo>
                      <a:pt x="0" y="113"/>
                    </a:lnTo>
                    <a:lnTo>
                      <a:pt x="1" y="123"/>
                    </a:lnTo>
                    <a:lnTo>
                      <a:pt x="4" y="132"/>
                    </a:lnTo>
                    <a:lnTo>
                      <a:pt x="8" y="141"/>
                    </a:lnTo>
                    <a:lnTo>
                      <a:pt x="12" y="151"/>
                    </a:lnTo>
                    <a:lnTo>
                      <a:pt x="17" y="159"/>
                    </a:lnTo>
                    <a:lnTo>
                      <a:pt x="23" y="167"/>
                    </a:lnTo>
                    <a:lnTo>
                      <a:pt x="30" y="174"/>
                    </a:lnTo>
                    <a:lnTo>
                      <a:pt x="37" y="180"/>
                    </a:lnTo>
                    <a:lnTo>
                      <a:pt x="44" y="186"/>
                    </a:lnTo>
                    <a:lnTo>
                      <a:pt x="53" y="191"/>
                    </a:lnTo>
                    <a:lnTo>
                      <a:pt x="61" y="196"/>
                    </a:lnTo>
                    <a:lnTo>
                      <a:pt x="71" y="198"/>
                    </a:lnTo>
                    <a:lnTo>
                      <a:pt x="81" y="201"/>
                    </a:lnTo>
                    <a:lnTo>
                      <a:pt x="91" y="203"/>
                    </a:lnTo>
                    <a:lnTo>
                      <a:pt x="102"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21" name="Freeform 133"/>
              <p:cNvSpPr>
                <a:spLocks/>
              </p:cNvSpPr>
              <p:nvPr/>
            </p:nvSpPr>
            <p:spPr bwMode="auto">
              <a:xfrm>
                <a:off x="6336" y="2867"/>
                <a:ext cx="41" cy="40"/>
              </a:xfrm>
              <a:custGeom>
                <a:avLst/>
                <a:gdLst>
                  <a:gd name="T0" fmla="*/ 113 w 203"/>
                  <a:gd name="T1" fmla="*/ 203 h 203"/>
                  <a:gd name="T2" fmla="*/ 132 w 203"/>
                  <a:gd name="T3" fmla="*/ 198 h 203"/>
                  <a:gd name="T4" fmla="*/ 151 w 203"/>
                  <a:gd name="T5" fmla="*/ 191 h 203"/>
                  <a:gd name="T6" fmla="*/ 167 w 203"/>
                  <a:gd name="T7" fmla="*/ 180 h 203"/>
                  <a:gd name="T8" fmla="*/ 180 w 203"/>
                  <a:gd name="T9" fmla="*/ 166 h 203"/>
                  <a:gd name="T10" fmla="*/ 191 w 203"/>
                  <a:gd name="T11" fmla="*/ 150 h 203"/>
                  <a:gd name="T12" fmla="*/ 198 w 203"/>
                  <a:gd name="T13" fmla="*/ 132 h 203"/>
                  <a:gd name="T14" fmla="*/ 203 w 203"/>
                  <a:gd name="T15" fmla="*/ 112 h 203"/>
                  <a:gd name="T16" fmla="*/ 203 w 203"/>
                  <a:gd name="T17" fmla="*/ 92 h 203"/>
                  <a:gd name="T18" fmla="*/ 198 w 203"/>
                  <a:gd name="T19" fmla="*/ 72 h 203"/>
                  <a:gd name="T20" fmla="*/ 191 w 203"/>
                  <a:gd name="T21" fmla="*/ 54 h 203"/>
                  <a:gd name="T22" fmla="*/ 180 w 203"/>
                  <a:gd name="T23" fmla="*/ 38 h 203"/>
                  <a:gd name="T24" fmla="*/ 167 w 203"/>
                  <a:gd name="T25" fmla="*/ 23 h 203"/>
                  <a:gd name="T26" fmla="*/ 151 w 203"/>
                  <a:gd name="T27" fmla="*/ 13 h 203"/>
                  <a:gd name="T28" fmla="*/ 132 w 203"/>
                  <a:gd name="T29" fmla="*/ 5 h 203"/>
                  <a:gd name="T30" fmla="*/ 113 w 203"/>
                  <a:gd name="T31" fmla="*/ 1 h 203"/>
                  <a:gd name="T32" fmla="*/ 92 w 203"/>
                  <a:gd name="T33" fmla="*/ 1 h 203"/>
                  <a:gd name="T34" fmla="*/ 71 w 203"/>
                  <a:gd name="T35" fmla="*/ 5 h 203"/>
                  <a:gd name="T36" fmla="*/ 54 w 203"/>
                  <a:gd name="T37" fmla="*/ 13 h 203"/>
                  <a:gd name="T38" fmla="*/ 37 w 203"/>
                  <a:gd name="T39" fmla="*/ 23 h 203"/>
                  <a:gd name="T40" fmla="*/ 24 w 203"/>
                  <a:gd name="T41" fmla="*/ 38 h 203"/>
                  <a:gd name="T42" fmla="*/ 13 w 203"/>
                  <a:gd name="T43" fmla="*/ 54 h 203"/>
                  <a:gd name="T44" fmla="*/ 5 w 203"/>
                  <a:gd name="T45" fmla="*/ 72 h 203"/>
                  <a:gd name="T46" fmla="*/ 0 w 203"/>
                  <a:gd name="T47" fmla="*/ 92 h 203"/>
                  <a:gd name="T48" fmla="*/ 0 w 203"/>
                  <a:gd name="T49" fmla="*/ 112 h 203"/>
                  <a:gd name="T50" fmla="*/ 5 w 203"/>
                  <a:gd name="T51" fmla="*/ 132 h 203"/>
                  <a:gd name="T52" fmla="*/ 13 w 203"/>
                  <a:gd name="T53" fmla="*/ 150 h 203"/>
                  <a:gd name="T54" fmla="*/ 24 w 203"/>
                  <a:gd name="T55" fmla="*/ 166 h 203"/>
                  <a:gd name="T56" fmla="*/ 37 w 203"/>
                  <a:gd name="T57" fmla="*/ 180 h 203"/>
                  <a:gd name="T58" fmla="*/ 54 w 203"/>
                  <a:gd name="T59" fmla="*/ 191 h 203"/>
                  <a:gd name="T60" fmla="*/ 71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3" y="203"/>
                    </a:lnTo>
                    <a:lnTo>
                      <a:pt x="123" y="202"/>
                    </a:lnTo>
                    <a:lnTo>
                      <a:pt x="132" y="198"/>
                    </a:lnTo>
                    <a:lnTo>
                      <a:pt x="141" y="195"/>
                    </a:lnTo>
                    <a:lnTo>
                      <a:pt x="151" y="191"/>
                    </a:lnTo>
                    <a:lnTo>
                      <a:pt x="158" y="186"/>
                    </a:lnTo>
                    <a:lnTo>
                      <a:pt x="167" y="180"/>
                    </a:lnTo>
                    <a:lnTo>
                      <a:pt x="174" y="173"/>
                    </a:lnTo>
                    <a:lnTo>
                      <a:pt x="180" y="166"/>
                    </a:lnTo>
                    <a:lnTo>
                      <a:pt x="186" y="159"/>
                    </a:lnTo>
                    <a:lnTo>
                      <a:pt x="191" y="150"/>
                    </a:lnTo>
                    <a:lnTo>
                      <a:pt x="196" y="142"/>
                    </a:lnTo>
                    <a:lnTo>
                      <a:pt x="198" y="132"/>
                    </a:lnTo>
                    <a:lnTo>
                      <a:pt x="201" y="122"/>
                    </a:lnTo>
                    <a:lnTo>
                      <a:pt x="203" y="112"/>
                    </a:lnTo>
                    <a:lnTo>
                      <a:pt x="203" y="101"/>
                    </a:lnTo>
                    <a:lnTo>
                      <a:pt x="203" y="92"/>
                    </a:lnTo>
                    <a:lnTo>
                      <a:pt x="201" y="82"/>
                    </a:lnTo>
                    <a:lnTo>
                      <a:pt x="198" y="72"/>
                    </a:lnTo>
                    <a:lnTo>
                      <a:pt x="196" y="62"/>
                    </a:lnTo>
                    <a:lnTo>
                      <a:pt x="191" y="54"/>
                    </a:lnTo>
                    <a:lnTo>
                      <a:pt x="186" y="45"/>
                    </a:lnTo>
                    <a:lnTo>
                      <a:pt x="180" y="38"/>
                    </a:lnTo>
                    <a:lnTo>
                      <a:pt x="174" y="30"/>
                    </a:lnTo>
                    <a:lnTo>
                      <a:pt x="167" y="23"/>
                    </a:lnTo>
                    <a:lnTo>
                      <a:pt x="158" y="18"/>
                    </a:lnTo>
                    <a:lnTo>
                      <a:pt x="151" y="13"/>
                    </a:lnTo>
                    <a:lnTo>
                      <a:pt x="141" y="8"/>
                    </a:lnTo>
                    <a:lnTo>
                      <a:pt x="132" y="5"/>
                    </a:lnTo>
                    <a:lnTo>
                      <a:pt x="123" y="2"/>
                    </a:lnTo>
                    <a:lnTo>
                      <a:pt x="113" y="1"/>
                    </a:lnTo>
                    <a:lnTo>
                      <a:pt x="102" y="0"/>
                    </a:lnTo>
                    <a:lnTo>
                      <a:pt x="92" y="1"/>
                    </a:lnTo>
                    <a:lnTo>
                      <a:pt x="81" y="2"/>
                    </a:lnTo>
                    <a:lnTo>
                      <a:pt x="71" y="5"/>
                    </a:lnTo>
                    <a:lnTo>
                      <a:pt x="63" y="8"/>
                    </a:lnTo>
                    <a:lnTo>
                      <a:pt x="54" y="13"/>
                    </a:lnTo>
                    <a:lnTo>
                      <a:pt x="46" y="18"/>
                    </a:lnTo>
                    <a:lnTo>
                      <a:pt x="37" y="23"/>
                    </a:lnTo>
                    <a:lnTo>
                      <a:pt x="30" y="30"/>
                    </a:lnTo>
                    <a:lnTo>
                      <a:pt x="24" y="38"/>
                    </a:lnTo>
                    <a:lnTo>
                      <a:pt x="18" y="45"/>
                    </a:lnTo>
                    <a:lnTo>
                      <a:pt x="13" y="54"/>
                    </a:lnTo>
                    <a:lnTo>
                      <a:pt x="9" y="62"/>
                    </a:lnTo>
                    <a:lnTo>
                      <a:pt x="5" y="72"/>
                    </a:lnTo>
                    <a:lnTo>
                      <a:pt x="3" y="82"/>
                    </a:lnTo>
                    <a:lnTo>
                      <a:pt x="0" y="92"/>
                    </a:lnTo>
                    <a:lnTo>
                      <a:pt x="0" y="101"/>
                    </a:lnTo>
                    <a:lnTo>
                      <a:pt x="0" y="112"/>
                    </a:lnTo>
                    <a:lnTo>
                      <a:pt x="3" y="122"/>
                    </a:lnTo>
                    <a:lnTo>
                      <a:pt x="5" y="132"/>
                    </a:lnTo>
                    <a:lnTo>
                      <a:pt x="9" y="142"/>
                    </a:lnTo>
                    <a:lnTo>
                      <a:pt x="13" y="150"/>
                    </a:lnTo>
                    <a:lnTo>
                      <a:pt x="18" y="159"/>
                    </a:lnTo>
                    <a:lnTo>
                      <a:pt x="24" y="166"/>
                    </a:lnTo>
                    <a:lnTo>
                      <a:pt x="30" y="173"/>
                    </a:lnTo>
                    <a:lnTo>
                      <a:pt x="37" y="180"/>
                    </a:lnTo>
                    <a:lnTo>
                      <a:pt x="46" y="186"/>
                    </a:lnTo>
                    <a:lnTo>
                      <a:pt x="54" y="191"/>
                    </a:lnTo>
                    <a:lnTo>
                      <a:pt x="63" y="195"/>
                    </a:lnTo>
                    <a:lnTo>
                      <a:pt x="71" y="198"/>
                    </a:lnTo>
                    <a:lnTo>
                      <a:pt x="81" y="202"/>
                    </a:lnTo>
                    <a:lnTo>
                      <a:pt x="92" y="203"/>
                    </a:lnTo>
                    <a:lnTo>
                      <a:pt x="102"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22" name="Freeform 134"/>
              <p:cNvSpPr>
                <a:spLocks/>
              </p:cNvSpPr>
              <p:nvPr/>
            </p:nvSpPr>
            <p:spPr bwMode="auto">
              <a:xfrm>
                <a:off x="6336" y="2867"/>
                <a:ext cx="41" cy="40"/>
              </a:xfrm>
              <a:custGeom>
                <a:avLst/>
                <a:gdLst>
                  <a:gd name="T0" fmla="*/ 113 w 203"/>
                  <a:gd name="T1" fmla="*/ 203 h 203"/>
                  <a:gd name="T2" fmla="*/ 132 w 203"/>
                  <a:gd name="T3" fmla="*/ 198 h 203"/>
                  <a:gd name="T4" fmla="*/ 151 w 203"/>
                  <a:gd name="T5" fmla="*/ 191 h 203"/>
                  <a:gd name="T6" fmla="*/ 167 w 203"/>
                  <a:gd name="T7" fmla="*/ 180 h 203"/>
                  <a:gd name="T8" fmla="*/ 180 w 203"/>
                  <a:gd name="T9" fmla="*/ 166 h 203"/>
                  <a:gd name="T10" fmla="*/ 191 w 203"/>
                  <a:gd name="T11" fmla="*/ 150 h 203"/>
                  <a:gd name="T12" fmla="*/ 198 w 203"/>
                  <a:gd name="T13" fmla="*/ 132 h 203"/>
                  <a:gd name="T14" fmla="*/ 203 w 203"/>
                  <a:gd name="T15" fmla="*/ 112 h 203"/>
                  <a:gd name="T16" fmla="*/ 203 w 203"/>
                  <a:gd name="T17" fmla="*/ 92 h 203"/>
                  <a:gd name="T18" fmla="*/ 198 w 203"/>
                  <a:gd name="T19" fmla="*/ 72 h 203"/>
                  <a:gd name="T20" fmla="*/ 191 w 203"/>
                  <a:gd name="T21" fmla="*/ 54 h 203"/>
                  <a:gd name="T22" fmla="*/ 180 w 203"/>
                  <a:gd name="T23" fmla="*/ 38 h 203"/>
                  <a:gd name="T24" fmla="*/ 167 w 203"/>
                  <a:gd name="T25" fmla="*/ 23 h 203"/>
                  <a:gd name="T26" fmla="*/ 151 w 203"/>
                  <a:gd name="T27" fmla="*/ 13 h 203"/>
                  <a:gd name="T28" fmla="*/ 132 w 203"/>
                  <a:gd name="T29" fmla="*/ 5 h 203"/>
                  <a:gd name="T30" fmla="*/ 113 w 203"/>
                  <a:gd name="T31" fmla="*/ 1 h 203"/>
                  <a:gd name="T32" fmla="*/ 92 w 203"/>
                  <a:gd name="T33" fmla="*/ 1 h 203"/>
                  <a:gd name="T34" fmla="*/ 71 w 203"/>
                  <a:gd name="T35" fmla="*/ 5 h 203"/>
                  <a:gd name="T36" fmla="*/ 54 w 203"/>
                  <a:gd name="T37" fmla="*/ 13 h 203"/>
                  <a:gd name="T38" fmla="*/ 37 w 203"/>
                  <a:gd name="T39" fmla="*/ 23 h 203"/>
                  <a:gd name="T40" fmla="*/ 24 w 203"/>
                  <a:gd name="T41" fmla="*/ 38 h 203"/>
                  <a:gd name="T42" fmla="*/ 13 w 203"/>
                  <a:gd name="T43" fmla="*/ 54 h 203"/>
                  <a:gd name="T44" fmla="*/ 5 w 203"/>
                  <a:gd name="T45" fmla="*/ 72 h 203"/>
                  <a:gd name="T46" fmla="*/ 0 w 203"/>
                  <a:gd name="T47" fmla="*/ 92 h 203"/>
                  <a:gd name="T48" fmla="*/ 0 w 203"/>
                  <a:gd name="T49" fmla="*/ 112 h 203"/>
                  <a:gd name="T50" fmla="*/ 5 w 203"/>
                  <a:gd name="T51" fmla="*/ 132 h 203"/>
                  <a:gd name="T52" fmla="*/ 13 w 203"/>
                  <a:gd name="T53" fmla="*/ 150 h 203"/>
                  <a:gd name="T54" fmla="*/ 24 w 203"/>
                  <a:gd name="T55" fmla="*/ 166 h 203"/>
                  <a:gd name="T56" fmla="*/ 37 w 203"/>
                  <a:gd name="T57" fmla="*/ 180 h 203"/>
                  <a:gd name="T58" fmla="*/ 54 w 203"/>
                  <a:gd name="T59" fmla="*/ 191 h 203"/>
                  <a:gd name="T60" fmla="*/ 71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2" y="203"/>
                    </a:moveTo>
                    <a:lnTo>
                      <a:pt x="113" y="203"/>
                    </a:lnTo>
                    <a:lnTo>
                      <a:pt x="123" y="202"/>
                    </a:lnTo>
                    <a:lnTo>
                      <a:pt x="132" y="198"/>
                    </a:lnTo>
                    <a:lnTo>
                      <a:pt x="141" y="195"/>
                    </a:lnTo>
                    <a:lnTo>
                      <a:pt x="151" y="191"/>
                    </a:lnTo>
                    <a:lnTo>
                      <a:pt x="158" y="186"/>
                    </a:lnTo>
                    <a:lnTo>
                      <a:pt x="167" y="180"/>
                    </a:lnTo>
                    <a:lnTo>
                      <a:pt x="174" y="173"/>
                    </a:lnTo>
                    <a:lnTo>
                      <a:pt x="180" y="166"/>
                    </a:lnTo>
                    <a:lnTo>
                      <a:pt x="186" y="159"/>
                    </a:lnTo>
                    <a:lnTo>
                      <a:pt x="191" y="150"/>
                    </a:lnTo>
                    <a:lnTo>
                      <a:pt x="196" y="142"/>
                    </a:lnTo>
                    <a:lnTo>
                      <a:pt x="198" y="132"/>
                    </a:lnTo>
                    <a:lnTo>
                      <a:pt x="201" y="122"/>
                    </a:lnTo>
                    <a:lnTo>
                      <a:pt x="203" y="112"/>
                    </a:lnTo>
                    <a:lnTo>
                      <a:pt x="203" y="101"/>
                    </a:lnTo>
                    <a:lnTo>
                      <a:pt x="203" y="92"/>
                    </a:lnTo>
                    <a:lnTo>
                      <a:pt x="201" y="82"/>
                    </a:lnTo>
                    <a:lnTo>
                      <a:pt x="198" y="72"/>
                    </a:lnTo>
                    <a:lnTo>
                      <a:pt x="196" y="62"/>
                    </a:lnTo>
                    <a:lnTo>
                      <a:pt x="191" y="54"/>
                    </a:lnTo>
                    <a:lnTo>
                      <a:pt x="186" y="45"/>
                    </a:lnTo>
                    <a:lnTo>
                      <a:pt x="180" y="38"/>
                    </a:lnTo>
                    <a:lnTo>
                      <a:pt x="174" y="30"/>
                    </a:lnTo>
                    <a:lnTo>
                      <a:pt x="167" y="23"/>
                    </a:lnTo>
                    <a:lnTo>
                      <a:pt x="158" y="18"/>
                    </a:lnTo>
                    <a:lnTo>
                      <a:pt x="151" y="13"/>
                    </a:lnTo>
                    <a:lnTo>
                      <a:pt x="141" y="8"/>
                    </a:lnTo>
                    <a:lnTo>
                      <a:pt x="132" y="5"/>
                    </a:lnTo>
                    <a:lnTo>
                      <a:pt x="123" y="2"/>
                    </a:lnTo>
                    <a:lnTo>
                      <a:pt x="113" y="1"/>
                    </a:lnTo>
                    <a:lnTo>
                      <a:pt x="102" y="0"/>
                    </a:lnTo>
                    <a:lnTo>
                      <a:pt x="92" y="1"/>
                    </a:lnTo>
                    <a:lnTo>
                      <a:pt x="81" y="2"/>
                    </a:lnTo>
                    <a:lnTo>
                      <a:pt x="71" y="5"/>
                    </a:lnTo>
                    <a:lnTo>
                      <a:pt x="63" y="8"/>
                    </a:lnTo>
                    <a:lnTo>
                      <a:pt x="54" y="13"/>
                    </a:lnTo>
                    <a:lnTo>
                      <a:pt x="46" y="18"/>
                    </a:lnTo>
                    <a:lnTo>
                      <a:pt x="37" y="23"/>
                    </a:lnTo>
                    <a:lnTo>
                      <a:pt x="30" y="30"/>
                    </a:lnTo>
                    <a:lnTo>
                      <a:pt x="24" y="38"/>
                    </a:lnTo>
                    <a:lnTo>
                      <a:pt x="18" y="45"/>
                    </a:lnTo>
                    <a:lnTo>
                      <a:pt x="13" y="54"/>
                    </a:lnTo>
                    <a:lnTo>
                      <a:pt x="9" y="62"/>
                    </a:lnTo>
                    <a:lnTo>
                      <a:pt x="5" y="72"/>
                    </a:lnTo>
                    <a:lnTo>
                      <a:pt x="3" y="82"/>
                    </a:lnTo>
                    <a:lnTo>
                      <a:pt x="0" y="92"/>
                    </a:lnTo>
                    <a:lnTo>
                      <a:pt x="0" y="101"/>
                    </a:lnTo>
                    <a:lnTo>
                      <a:pt x="0" y="112"/>
                    </a:lnTo>
                    <a:lnTo>
                      <a:pt x="3" y="122"/>
                    </a:lnTo>
                    <a:lnTo>
                      <a:pt x="5" y="132"/>
                    </a:lnTo>
                    <a:lnTo>
                      <a:pt x="9" y="142"/>
                    </a:lnTo>
                    <a:lnTo>
                      <a:pt x="13" y="150"/>
                    </a:lnTo>
                    <a:lnTo>
                      <a:pt x="18" y="159"/>
                    </a:lnTo>
                    <a:lnTo>
                      <a:pt x="24" y="166"/>
                    </a:lnTo>
                    <a:lnTo>
                      <a:pt x="30" y="173"/>
                    </a:lnTo>
                    <a:lnTo>
                      <a:pt x="37" y="180"/>
                    </a:lnTo>
                    <a:lnTo>
                      <a:pt x="46" y="186"/>
                    </a:lnTo>
                    <a:lnTo>
                      <a:pt x="54" y="191"/>
                    </a:lnTo>
                    <a:lnTo>
                      <a:pt x="63" y="195"/>
                    </a:lnTo>
                    <a:lnTo>
                      <a:pt x="71" y="198"/>
                    </a:lnTo>
                    <a:lnTo>
                      <a:pt x="81" y="202"/>
                    </a:lnTo>
                    <a:lnTo>
                      <a:pt x="92" y="203"/>
                    </a:lnTo>
                    <a:lnTo>
                      <a:pt x="102"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23" name="Freeform 135"/>
              <p:cNvSpPr>
                <a:spLocks/>
              </p:cNvSpPr>
              <p:nvPr/>
            </p:nvSpPr>
            <p:spPr bwMode="auto">
              <a:xfrm>
                <a:off x="6338" y="2968"/>
                <a:ext cx="41" cy="41"/>
              </a:xfrm>
              <a:custGeom>
                <a:avLst/>
                <a:gdLst>
                  <a:gd name="T0" fmla="*/ 112 w 204"/>
                  <a:gd name="T1" fmla="*/ 202 h 202"/>
                  <a:gd name="T2" fmla="*/ 132 w 204"/>
                  <a:gd name="T3" fmla="*/ 198 h 202"/>
                  <a:gd name="T4" fmla="*/ 150 w 204"/>
                  <a:gd name="T5" fmla="*/ 190 h 202"/>
                  <a:gd name="T6" fmla="*/ 166 w 204"/>
                  <a:gd name="T7" fmla="*/ 180 h 202"/>
                  <a:gd name="T8" fmla="*/ 179 w 204"/>
                  <a:gd name="T9" fmla="*/ 165 h 202"/>
                  <a:gd name="T10" fmla="*/ 190 w 204"/>
                  <a:gd name="T11" fmla="*/ 149 h 202"/>
                  <a:gd name="T12" fmla="*/ 199 w 204"/>
                  <a:gd name="T13" fmla="*/ 131 h 202"/>
                  <a:gd name="T14" fmla="*/ 203 w 204"/>
                  <a:gd name="T15" fmla="*/ 111 h 202"/>
                  <a:gd name="T16" fmla="*/ 203 w 204"/>
                  <a:gd name="T17" fmla="*/ 91 h 202"/>
                  <a:gd name="T18" fmla="*/ 199 w 204"/>
                  <a:gd name="T19" fmla="*/ 71 h 202"/>
                  <a:gd name="T20" fmla="*/ 190 w 204"/>
                  <a:gd name="T21" fmla="*/ 53 h 202"/>
                  <a:gd name="T22" fmla="*/ 179 w 204"/>
                  <a:gd name="T23" fmla="*/ 37 h 202"/>
                  <a:gd name="T24" fmla="*/ 166 w 204"/>
                  <a:gd name="T25" fmla="*/ 23 h 202"/>
                  <a:gd name="T26" fmla="*/ 150 w 204"/>
                  <a:gd name="T27" fmla="*/ 12 h 202"/>
                  <a:gd name="T28" fmla="*/ 132 w 204"/>
                  <a:gd name="T29" fmla="*/ 5 h 202"/>
                  <a:gd name="T30" fmla="*/ 112 w 204"/>
                  <a:gd name="T31" fmla="*/ 0 h 202"/>
                  <a:gd name="T32" fmla="*/ 91 w 204"/>
                  <a:gd name="T33" fmla="*/ 0 h 202"/>
                  <a:gd name="T34" fmla="*/ 72 w 204"/>
                  <a:gd name="T35" fmla="*/ 5 h 202"/>
                  <a:gd name="T36" fmla="*/ 53 w 204"/>
                  <a:gd name="T37" fmla="*/ 12 h 202"/>
                  <a:gd name="T38" fmla="*/ 38 w 204"/>
                  <a:gd name="T39" fmla="*/ 23 h 202"/>
                  <a:gd name="T40" fmla="*/ 23 w 204"/>
                  <a:gd name="T41" fmla="*/ 37 h 202"/>
                  <a:gd name="T42" fmla="*/ 12 w 204"/>
                  <a:gd name="T43" fmla="*/ 53 h 202"/>
                  <a:gd name="T44" fmla="*/ 5 w 204"/>
                  <a:gd name="T45" fmla="*/ 71 h 202"/>
                  <a:gd name="T46" fmla="*/ 1 w 204"/>
                  <a:gd name="T47" fmla="*/ 91 h 202"/>
                  <a:gd name="T48" fmla="*/ 1 w 204"/>
                  <a:gd name="T49" fmla="*/ 111 h 202"/>
                  <a:gd name="T50" fmla="*/ 5 w 204"/>
                  <a:gd name="T51" fmla="*/ 131 h 202"/>
                  <a:gd name="T52" fmla="*/ 12 w 204"/>
                  <a:gd name="T53" fmla="*/ 149 h 202"/>
                  <a:gd name="T54" fmla="*/ 23 w 204"/>
                  <a:gd name="T55" fmla="*/ 165 h 202"/>
                  <a:gd name="T56" fmla="*/ 38 w 204"/>
                  <a:gd name="T57" fmla="*/ 180 h 202"/>
                  <a:gd name="T58" fmla="*/ 53 w 204"/>
                  <a:gd name="T59" fmla="*/ 190 h 202"/>
                  <a:gd name="T60" fmla="*/ 72 w 204"/>
                  <a:gd name="T61" fmla="*/ 198 h 202"/>
                  <a:gd name="T62" fmla="*/ 91 w 204"/>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2">
                    <a:moveTo>
                      <a:pt x="101" y="202"/>
                    </a:moveTo>
                    <a:lnTo>
                      <a:pt x="112" y="202"/>
                    </a:lnTo>
                    <a:lnTo>
                      <a:pt x="122" y="201"/>
                    </a:lnTo>
                    <a:lnTo>
                      <a:pt x="132" y="198"/>
                    </a:lnTo>
                    <a:lnTo>
                      <a:pt x="141" y="194"/>
                    </a:lnTo>
                    <a:lnTo>
                      <a:pt x="150" y="190"/>
                    </a:lnTo>
                    <a:lnTo>
                      <a:pt x="159" y="185"/>
                    </a:lnTo>
                    <a:lnTo>
                      <a:pt x="166" y="180"/>
                    </a:lnTo>
                    <a:lnTo>
                      <a:pt x="173" y="172"/>
                    </a:lnTo>
                    <a:lnTo>
                      <a:pt x="179" y="165"/>
                    </a:lnTo>
                    <a:lnTo>
                      <a:pt x="185" y="158"/>
                    </a:lnTo>
                    <a:lnTo>
                      <a:pt x="190" y="149"/>
                    </a:lnTo>
                    <a:lnTo>
                      <a:pt x="195" y="141"/>
                    </a:lnTo>
                    <a:lnTo>
                      <a:pt x="199" y="131"/>
                    </a:lnTo>
                    <a:lnTo>
                      <a:pt x="201" y="121"/>
                    </a:lnTo>
                    <a:lnTo>
                      <a:pt x="203" y="111"/>
                    </a:lnTo>
                    <a:lnTo>
                      <a:pt x="204" y="102"/>
                    </a:lnTo>
                    <a:lnTo>
                      <a:pt x="203" y="91"/>
                    </a:lnTo>
                    <a:lnTo>
                      <a:pt x="201" y="81"/>
                    </a:lnTo>
                    <a:lnTo>
                      <a:pt x="199" y="71"/>
                    </a:lnTo>
                    <a:lnTo>
                      <a:pt x="195" y="61"/>
                    </a:lnTo>
                    <a:lnTo>
                      <a:pt x="190" y="53"/>
                    </a:lnTo>
                    <a:lnTo>
                      <a:pt x="185" y="44"/>
                    </a:lnTo>
                    <a:lnTo>
                      <a:pt x="179" y="37"/>
                    </a:lnTo>
                    <a:lnTo>
                      <a:pt x="173" y="29"/>
                    </a:lnTo>
                    <a:lnTo>
                      <a:pt x="166" y="23"/>
                    </a:lnTo>
                    <a:lnTo>
                      <a:pt x="159" y="17"/>
                    </a:lnTo>
                    <a:lnTo>
                      <a:pt x="150" y="12"/>
                    </a:lnTo>
                    <a:lnTo>
                      <a:pt x="141" y="7"/>
                    </a:lnTo>
                    <a:lnTo>
                      <a:pt x="132" y="5"/>
                    </a:lnTo>
                    <a:lnTo>
                      <a:pt x="122" y="1"/>
                    </a:lnTo>
                    <a:lnTo>
                      <a:pt x="112" y="0"/>
                    </a:lnTo>
                    <a:lnTo>
                      <a:pt x="101" y="0"/>
                    </a:lnTo>
                    <a:lnTo>
                      <a:pt x="91" y="0"/>
                    </a:lnTo>
                    <a:lnTo>
                      <a:pt x="82" y="1"/>
                    </a:lnTo>
                    <a:lnTo>
                      <a:pt x="72" y="5"/>
                    </a:lnTo>
                    <a:lnTo>
                      <a:pt x="62" y="7"/>
                    </a:lnTo>
                    <a:lnTo>
                      <a:pt x="53" y="12"/>
                    </a:lnTo>
                    <a:lnTo>
                      <a:pt x="45" y="17"/>
                    </a:lnTo>
                    <a:lnTo>
                      <a:pt x="38" y="23"/>
                    </a:lnTo>
                    <a:lnTo>
                      <a:pt x="30" y="29"/>
                    </a:lnTo>
                    <a:lnTo>
                      <a:pt x="23" y="37"/>
                    </a:lnTo>
                    <a:lnTo>
                      <a:pt x="18" y="44"/>
                    </a:lnTo>
                    <a:lnTo>
                      <a:pt x="12" y="53"/>
                    </a:lnTo>
                    <a:lnTo>
                      <a:pt x="8" y="61"/>
                    </a:lnTo>
                    <a:lnTo>
                      <a:pt x="5" y="71"/>
                    </a:lnTo>
                    <a:lnTo>
                      <a:pt x="2" y="81"/>
                    </a:lnTo>
                    <a:lnTo>
                      <a:pt x="1" y="91"/>
                    </a:lnTo>
                    <a:lnTo>
                      <a:pt x="0" y="102"/>
                    </a:lnTo>
                    <a:lnTo>
                      <a:pt x="1" y="111"/>
                    </a:lnTo>
                    <a:lnTo>
                      <a:pt x="2" y="121"/>
                    </a:lnTo>
                    <a:lnTo>
                      <a:pt x="5" y="131"/>
                    </a:lnTo>
                    <a:lnTo>
                      <a:pt x="8" y="141"/>
                    </a:lnTo>
                    <a:lnTo>
                      <a:pt x="12" y="149"/>
                    </a:lnTo>
                    <a:lnTo>
                      <a:pt x="18" y="158"/>
                    </a:lnTo>
                    <a:lnTo>
                      <a:pt x="23" y="165"/>
                    </a:lnTo>
                    <a:lnTo>
                      <a:pt x="30" y="172"/>
                    </a:lnTo>
                    <a:lnTo>
                      <a:pt x="38" y="180"/>
                    </a:lnTo>
                    <a:lnTo>
                      <a:pt x="45" y="185"/>
                    </a:lnTo>
                    <a:lnTo>
                      <a:pt x="53" y="190"/>
                    </a:lnTo>
                    <a:lnTo>
                      <a:pt x="62" y="194"/>
                    </a:lnTo>
                    <a:lnTo>
                      <a:pt x="72" y="198"/>
                    </a:lnTo>
                    <a:lnTo>
                      <a:pt x="82" y="201"/>
                    </a:lnTo>
                    <a:lnTo>
                      <a:pt x="91" y="202"/>
                    </a:lnTo>
                    <a:lnTo>
                      <a:pt x="101" y="202"/>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24" name="Freeform 136"/>
              <p:cNvSpPr>
                <a:spLocks/>
              </p:cNvSpPr>
              <p:nvPr/>
            </p:nvSpPr>
            <p:spPr bwMode="auto">
              <a:xfrm>
                <a:off x="6338" y="2968"/>
                <a:ext cx="41" cy="41"/>
              </a:xfrm>
              <a:custGeom>
                <a:avLst/>
                <a:gdLst>
                  <a:gd name="T0" fmla="*/ 112 w 204"/>
                  <a:gd name="T1" fmla="*/ 202 h 202"/>
                  <a:gd name="T2" fmla="*/ 132 w 204"/>
                  <a:gd name="T3" fmla="*/ 198 h 202"/>
                  <a:gd name="T4" fmla="*/ 150 w 204"/>
                  <a:gd name="T5" fmla="*/ 190 h 202"/>
                  <a:gd name="T6" fmla="*/ 166 w 204"/>
                  <a:gd name="T7" fmla="*/ 180 h 202"/>
                  <a:gd name="T8" fmla="*/ 179 w 204"/>
                  <a:gd name="T9" fmla="*/ 165 h 202"/>
                  <a:gd name="T10" fmla="*/ 190 w 204"/>
                  <a:gd name="T11" fmla="*/ 149 h 202"/>
                  <a:gd name="T12" fmla="*/ 199 w 204"/>
                  <a:gd name="T13" fmla="*/ 131 h 202"/>
                  <a:gd name="T14" fmla="*/ 203 w 204"/>
                  <a:gd name="T15" fmla="*/ 111 h 202"/>
                  <a:gd name="T16" fmla="*/ 203 w 204"/>
                  <a:gd name="T17" fmla="*/ 91 h 202"/>
                  <a:gd name="T18" fmla="*/ 199 w 204"/>
                  <a:gd name="T19" fmla="*/ 71 h 202"/>
                  <a:gd name="T20" fmla="*/ 190 w 204"/>
                  <a:gd name="T21" fmla="*/ 53 h 202"/>
                  <a:gd name="T22" fmla="*/ 179 w 204"/>
                  <a:gd name="T23" fmla="*/ 37 h 202"/>
                  <a:gd name="T24" fmla="*/ 166 w 204"/>
                  <a:gd name="T25" fmla="*/ 23 h 202"/>
                  <a:gd name="T26" fmla="*/ 150 w 204"/>
                  <a:gd name="T27" fmla="*/ 12 h 202"/>
                  <a:gd name="T28" fmla="*/ 132 w 204"/>
                  <a:gd name="T29" fmla="*/ 5 h 202"/>
                  <a:gd name="T30" fmla="*/ 112 w 204"/>
                  <a:gd name="T31" fmla="*/ 0 h 202"/>
                  <a:gd name="T32" fmla="*/ 91 w 204"/>
                  <a:gd name="T33" fmla="*/ 0 h 202"/>
                  <a:gd name="T34" fmla="*/ 72 w 204"/>
                  <a:gd name="T35" fmla="*/ 5 h 202"/>
                  <a:gd name="T36" fmla="*/ 53 w 204"/>
                  <a:gd name="T37" fmla="*/ 12 h 202"/>
                  <a:gd name="T38" fmla="*/ 38 w 204"/>
                  <a:gd name="T39" fmla="*/ 23 h 202"/>
                  <a:gd name="T40" fmla="*/ 23 w 204"/>
                  <a:gd name="T41" fmla="*/ 37 h 202"/>
                  <a:gd name="T42" fmla="*/ 12 w 204"/>
                  <a:gd name="T43" fmla="*/ 53 h 202"/>
                  <a:gd name="T44" fmla="*/ 5 w 204"/>
                  <a:gd name="T45" fmla="*/ 71 h 202"/>
                  <a:gd name="T46" fmla="*/ 1 w 204"/>
                  <a:gd name="T47" fmla="*/ 91 h 202"/>
                  <a:gd name="T48" fmla="*/ 1 w 204"/>
                  <a:gd name="T49" fmla="*/ 111 h 202"/>
                  <a:gd name="T50" fmla="*/ 5 w 204"/>
                  <a:gd name="T51" fmla="*/ 131 h 202"/>
                  <a:gd name="T52" fmla="*/ 12 w 204"/>
                  <a:gd name="T53" fmla="*/ 149 h 202"/>
                  <a:gd name="T54" fmla="*/ 23 w 204"/>
                  <a:gd name="T55" fmla="*/ 165 h 202"/>
                  <a:gd name="T56" fmla="*/ 38 w 204"/>
                  <a:gd name="T57" fmla="*/ 180 h 202"/>
                  <a:gd name="T58" fmla="*/ 53 w 204"/>
                  <a:gd name="T59" fmla="*/ 190 h 202"/>
                  <a:gd name="T60" fmla="*/ 72 w 204"/>
                  <a:gd name="T61" fmla="*/ 198 h 202"/>
                  <a:gd name="T62" fmla="*/ 91 w 204"/>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2">
                    <a:moveTo>
                      <a:pt x="101" y="202"/>
                    </a:moveTo>
                    <a:lnTo>
                      <a:pt x="112" y="202"/>
                    </a:lnTo>
                    <a:lnTo>
                      <a:pt x="122" y="201"/>
                    </a:lnTo>
                    <a:lnTo>
                      <a:pt x="132" y="198"/>
                    </a:lnTo>
                    <a:lnTo>
                      <a:pt x="141" y="194"/>
                    </a:lnTo>
                    <a:lnTo>
                      <a:pt x="150" y="190"/>
                    </a:lnTo>
                    <a:lnTo>
                      <a:pt x="159" y="185"/>
                    </a:lnTo>
                    <a:lnTo>
                      <a:pt x="166" y="180"/>
                    </a:lnTo>
                    <a:lnTo>
                      <a:pt x="173" y="172"/>
                    </a:lnTo>
                    <a:lnTo>
                      <a:pt x="179" y="165"/>
                    </a:lnTo>
                    <a:lnTo>
                      <a:pt x="185" y="158"/>
                    </a:lnTo>
                    <a:lnTo>
                      <a:pt x="190" y="149"/>
                    </a:lnTo>
                    <a:lnTo>
                      <a:pt x="195" y="141"/>
                    </a:lnTo>
                    <a:lnTo>
                      <a:pt x="199" y="131"/>
                    </a:lnTo>
                    <a:lnTo>
                      <a:pt x="201" y="121"/>
                    </a:lnTo>
                    <a:lnTo>
                      <a:pt x="203" y="111"/>
                    </a:lnTo>
                    <a:lnTo>
                      <a:pt x="204" y="102"/>
                    </a:lnTo>
                    <a:lnTo>
                      <a:pt x="203" y="91"/>
                    </a:lnTo>
                    <a:lnTo>
                      <a:pt x="201" y="81"/>
                    </a:lnTo>
                    <a:lnTo>
                      <a:pt x="199" y="71"/>
                    </a:lnTo>
                    <a:lnTo>
                      <a:pt x="195" y="61"/>
                    </a:lnTo>
                    <a:lnTo>
                      <a:pt x="190" y="53"/>
                    </a:lnTo>
                    <a:lnTo>
                      <a:pt x="185" y="44"/>
                    </a:lnTo>
                    <a:lnTo>
                      <a:pt x="179" y="37"/>
                    </a:lnTo>
                    <a:lnTo>
                      <a:pt x="173" y="29"/>
                    </a:lnTo>
                    <a:lnTo>
                      <a:pt x="166" y="23"/>
                    </a:lnTo>
                    <a:lnTo>
                      <a:pt x="159" y="17"/>
                    </a:lnTo>
                    <a:lnTo>
                      <a:pt x="150" y="12"/>
                    </a:lnTo>
                    <a:lnTo>
                      <a:pt x="141" y="7"/>
                    </a:lnTo>
                    <a:lnTo>
                      <a:pt x="132" y="5"/>
                    </a:lnTo>
                    <a:lnTo>
                      <a:pt x="122" y="1"/>
                    </a:lnTo>
                    <a:lnTo>
                      <a:pt x="112" y="0"/>
                    </a:lnTo>
                    <a:lnTo>
                      <a:pt x="101" y="0"/>
                    </a:lnTo>
                    <a:lnTo>
                      <a:pt x="91" y="0"/>
                    </a:lnTo>
                    <a:lnTo>
                      <a:pt x="82" y="1"/>
                    </a:lnTo>
                    <a:lnTo>
                      <a:pt x="72" y="5"/>
                    </a:lnTo>
                    <a:lnTo>
                      <a:pt x="62" y="7"/>
                    </a:lnTo>
                    <a:lnTo>
                      <a:pt x="53" y="12"/>
                    </a:lnTo>
                    <a:lnTo>
                      <a:pt x="45" y="17"/>
                    </a:lnTo>
                    <a:lnTo>
                      <a:pt x="38" y="23"/>
                    </a:lnTo>
                    <a:lnTo>
                      <a:pt x="30" y="29"/>
                    </a:lnTo>
                    <a:lnTo>
                      <a:pt x="23" y="37"/>
                    </a:lnTo>
                    <a:lnTo>
                      <a:pt x="18" y="44"/>
                    </a:lnTo>
                    <a:lnTo>
                      <a:pt x="12" y="53"/>
                    </a:lnTo>
                    <a:lnTo>
                      <a:pt x="8" y="61"/>
                    </a:lnTo>
                    <a:lnTo>
                      <a:pt x="5" y="71"/>
                    </a:lnTo>
                    <a:lnTo>
                      <a:pt x="2" y="81"/>
                    </a:lnTo>
                    <a:lnTo>
                      <a:pt x="1" y="91"/>
                    </a:lnTo>
                    <a:lnTo>
                      <a:pt x="0" y="102"/>
                    </a:lnTo>
                    <a:lnTo>
                      <a:pt x="1" y="111"/>
                    </a:lnTo>
                    <a:lnTo>
                      <a:pt x="2" y="121"/>
                    </a:lnTo>
                    <a:lnTo>
                      <a:pt x="5" y="131"/>
                    </a:lnTo>
                    <a:lnTo>
                      <a:pt x="8" y="141"/>
                    </a:lnTo>
                    <a:lnTo>
                      <a:pt x="12" y="149"/>
                    </a:lnTo>
                    <a:lnTo>
                      <a:pt x="18" y="158"/>
                    </a:lnTo>
                    <a:lnTo>
                      <a:pt x="23" y="165"/>
                    </a:lnTo>
                    <a:lnTo>
                      <a:pt x="30" y="172"/>
                    </a:lnTo>
                    <a:lnTo>
                      <a:pt x="38" y="180"/>
                    </a:lnTo>
                    <a:lnTo>
                      <a:pt x="45" y="185"/>
                    </a:lnTo>
                    <a:lnTo>
                      <a:pt x="53" y="190"/>
                    </a:lnTo>
                    <a:lnTo>
                      <a:pt x="62" y="194"/>
                    </a:lnTo>
                    <a:lnTo>
                      <a:pt x="72" y="198"/>
                    </a:lnTo>
                    <a:lnTo>
                      <a:pt x="82" y="201"/>
                    </a:lnTo>
                    <a:lnTo>
                      <a:pt x="91" y="202"/>
                    </a:lnTo>
                    <a:lnTo>
                      <a:pt x="101" y="20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625" name="Freeform 137"/>
              <p:cNvSpPr>
                <a:spLocks/>
              </p:cNvSpPr>
              <p:nvPr/>
            </p:nvSpPr>
            <p:spPr bwMode="auto">
              <a:xfrm>
                <a:off x="6468" y="3011"/>
                <a:ext cx="40" cy="40"/>
              </a:xfrm>
              <a:custGeom>
                <a:avLst/>
                <a:gdLst>
                  <a:gd name="T0" fmla="*/ 112 w 203"/>
                  <a:gd name="T1" fmla="*/ 202 h 202"/>
                  <a:gd name="T2" fmla="*/ 132 w 203"/>
                  <a:gd name="T3" fmla="*/ 198 h 202"/>
                  <a:gd name="T4" fmla="*/ 150 w 203"/>
                  <a:gd name="T5" fmla="*/ 190 h 202"/>
                  <a:gd name="T6" fmla="*/ 166 w 203"/>
                  <a:gd name="T7" fmla="*/ 179 h 202"/>
                  <a:gd name="T8" fmla="*/ 179 w 203"/>
                  <a:gd name="T9" fmla="*/ 166 h 202"/>
                  <a:gd name="T10" fmla="*/ 190 w 203"/>
                  <a:gd name="T11" fmla="*/ 150 h 202"/>
                  <a:gd name="T12" fmla="*/ 199 w 203"/>
                  <a:gd name="T13" fmla="*/ 132 h 202"/>
                  <a:gd name="T14" fmla="*/ 203 w 203"/>
                  <a:gd name="T15" fmla="*/ 112 h 202"/>
                  <a:gd name="T16" fmla="*/ 203 w 203"/>
                  <a:gd name="T17" fmla="*/ 91 h 202"/>
                  <a:gd name="T18" fmla="*/ 199 w 203"/>
                  <a:gd name="T19" fmla="*/ 72 h 202"/>
                  <a:gd name="T20" fmla="*/ 190 w 203"/>
                  <a:gd name="T21" fmla="*/ 53 h 202"/>
                  <a:gd name="T22" fmla="*/ 179 w 203"/>
                  <a:gd name="T23" fmla="*/ 37 h 202"/>
                  <a:gd name="T24" fmla="*/ 166 w 203"/>
                  <a:gd name="T25" fmla="*/ 23 h 202"/>
                  <a:gd name="T26" fmla="*/ 150 w 203"/>
                  <a:gd name="T27" fmla="*/ 13 h 202"/>
                  <a:gd name="T28" fmla="*/ 132 w 203"/>
                  <a:gd name="T29" fmla="*/ 4 h 202"/>
                  <a:gd name="T30" fmla="*/ 112 w 203"/>
                  <a:gd name="T31" fmla="*/ 1 h 202"/>
                  <a:gd name="T32" fmla="*/ 91 w 203"/>
                  <a:gd name="T33" fmla="*/ 1 h 202"/>
                  <a:gd name="T34" fmla="*/ 72 w 203"/>
                  <a:gd name="T35" fmla="*/ 4 h 202"/>
                  <a:gd name="T36" fmla="*/ 54 w 203"/>
                  <a:gd name="T37" fmla="*/ 13 h 202"/>
                  <a:gd name="T38" fmla="*/ 36 w 203"/>
                  <a:gd name="T39" fmla="*/ 23 h 202"/>
                  <a:gd name="T40" fmla="*/ 23 w 203"/>
                  <a:gd name="T41" fmla="*/ 37 h 202"/>
                  <a:gd name="T42" fmla="*/ 12 w 203"/>
                  <a:gd name="T43" fmla="*/ 53 h 202"/>
                  <a:gd name="T44" fmla="*/ 5 w 203"/>
                  <a:gd name="T45" fmla="*/ 72 h 202"/>
                  <a:gd name="T46" fmla="*/ 1 w 203"/>
                  <a:gd name="T47" fmla="*/ 91 h 202"/>
                  <a:gd name="T48" fmla="*/ 1 w 203"/>
                  <a:gd name="T49" fmla="*/ 112 h 202"/>
                  <a:gd name="T50" fmla="*/ 5 w 203"/>
                  <a:gd name="T51" fmla="*/ 132 h 202"/>
                  <a:gd name="T52" fmla="*/ 12 w 203"/>
                  <a:gd name="T53" fmla="*/ 150 h 202"/>
                  <a:gd name="T54" fmla="*/ 23 w 203"/>
                  <a:gd name="T55" fmla="*/ 166 h 202"/>
                  <a:gd name="T56" fmla="*/ 36 w 203"/>
                  <a:gd name="T57" fmla="*/ 179 h 202"/>
                  <a:gd name="T58" fmla="*/ 54 w 203"/>
                  <a:gd name="T59" fmla="*/ 190 h 202"/>
                  <a:gd name="T60" fmla="*/ 72 w 203"/>
                  <a:gd name="T61" fmla="*/ 198 h 202"/>
                  <a:gd name="T62" fmla="*/ 91 w 203"/>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2">
                    <a:moveTo>
                      <a:pt x="101" y="202"/>
                    </a:moveTo>
                    <a:lnTo>
                      <a:pt x="112" y="202"/>
                    </a:lnTo>
                    <a:lnTo>
                      <a:pt x="122" y="201"/>
                    </a:lnTo>
                    <a:lnTo>
                      <a:pt x="132" y="198"/>
                    </a:lnTo>
                    <a:lnTo>
                      <a:pt x="142" y="195"/>
                    </a:lnTo>
                    <a:lnTo>
                      <a:pt x="150" y="190"/>
                    </a:lnTo>
                    <a:lnTo>
                      <a:pt x="159" y="185"/>
                    </a:lnTo>
                    <a:lnTo>
                      <a:pt x="166" y="179"/>
                    </a:lnTo>
                    <a:lnTo>
                      <a:pt x="173" y="173"/>
                    </a:lnTo>
                    <a:lnTo>
                      <a:pt x="179" y="166"/>
                    </a:lnTo>
                    <a:lnTo>
                      <a:pt x="185" y="158"/>
                    </a:lnTo>
                    <a:lnTo>
                      <a:pt x="190" y="150"/>
                    </a:lnTo>
                    <a:lnTo>
                      <a:pt x="195" y="141"/>
                    </a:lnTo>
                    <a:lnTo>
                      <a:pt x="199" y="132"/>
                    </a:lnTo>
                    <a:lnTo>
                      <a:pt x="201" y="122"/>
                    </a:lnTo>
                    <a:lnTo>
                      <a:pt x="203" y="112"/>
                    </a:lnTo>
                    <a:lnTo>
                      <a:pt x="203" y="101"/>
                    </a:lnTo>
                    <a:lnTo>
                      <a:pt x="203" y="91"/>
                    </a:lnTo>
                    <a:lnTo>
                      <a:pt x="201" y="81"/>
                    </a:lnTo>
                    <a:lnTo>
                      <a:pt x="199" y="72"/>
                    </a:lnTo>
                    <a:lnTo>
                      <a:pt x="195" y="62"/>
                    </a:lnTo>
                    <a:lnTo>
                      <a:pt x="190" y="53"/>
                    </a:lnTo>
                    <a:lnTo>
                      <a:pt x="185" y="45"/>
                    </a:lnTo>
                    <a:lnTo>
                      <a:pt x="179" y="37"/>
                    </a:lnTo>
                    <a:lnTo>
                      <a:pt x="173" y="30"/>
                    </a:lnTo>
                    <a:lnTo>
                      <a:pt x="166" y="23"/>
                    </a:lnTo>
                    <a:lnTo>
                      <a:pt x="159" y="18"/>
                    </a:lnTo>
                    <a:lnTo>
                      <a:pt x="150" y="13"/>
                    </a:lnTo>
                    <a:lnTo>
                      <a:pt x="142" y="8"/>
                    </a:lnTo>
                    <a:lnTo>
                      <a:pt x="132" y="4"/>
                    </a:lnTo>
                    <a:lnTo>
                      <a:pt x="122" y="2"/>
                    </a:lnTo>
                    <a:lnTo>
                      <a:pt x="112" y="1"/>
                    </a:lnTo>
                    <a:lnTo>
                      <a:pt x="101" y="0"/>
                    </a:lnTo>
                    <a:lnTo>
                      <a:pt x="91" y="1"/>
                    </a:lnTo>
                    <a:lnTo>
                      <a:pt x="82" y="2"/>
                    </a:lnTo>
                    <a:lnTo>
                      <a:pt x="72" y="4"/>
                    </a:lnTo>
                    <a:lnTo>
                      <a:pt x="62" y="8"/>
                    </a:lnTo>
                    <a:lnTo>
                      <a:pt x="54" y="13"/>
                    </a:lnTo>
                    <a:lnTo>
                      <a:pt x="45" y="18"/>
                    </a:lnTo>
                    <a:lnTo>
                      <a:pt x="36" y="23"/>
                    </a:lnTo>
                    <a:lnTo>
                      <a:pt x="30" y="30"/>
                    </a:lnTo>
                    <a:lnTo>
                      <a:pt x="23" y="37"/>
                    </a:lnTo>
                    <a:lnTo>
                      <a:pt x="17" y="45"/>
                    </a:lnTo>
                    <a:lnTo>
                      <a:pt x="12" y="53"/>
                    </a:lnTo>
                    <a:lnTo>
                      <a:pt x="8" y="62"/>
                    </a:lnTo>
                    <a:lnTo>
                      <a:pt x="5" y="72"/>
                    </a:lnTo>
                    <a:lnTo>
                      <a:pt x="2" y="81"/>
                    </a:lnTo>
                    <a:lnTo>
                      <a:pt x="1" y="91"/>
                    </a:lnTo>
                    <a:lnTo>
                      <a:pt x="0" y="101"/>
                    </a:lnTo>
                    <a:lnTo>
                      <a:pt x="1" y="112"/>
                    </a:lnTo>
                    <a:lnTo>
                      <a:pt x="2" y="122"/>
                    </a:lnTo>
                    <a:lnTo>
                      <a:pt x="5" y="132"/>
                    </a:lnTo>
                    <a:lnTo>
                      <a:pt x="8" y="141"/>
                    </a:lnTo>
                    <a:lnTo>
                      <a:pt x="12" y="150"/>
                    </a:lnTo>
                    <a:lnTo>
                      <a:pt x="17" y="158"/>
                    </a:lnTo>
                    <a:lnTo>
                      <a:pt x="23" y="166"/>
                    </a:lnTo>
                    <a:lnTo>
                      <a:pt x="30" y="173"/>
                    </a:lnTo>
                    <a:lnTo>
                      <a:pt x="36" y="179"/>
                    </a:lnTo>
                    <a:lnTo>
                      <a:pt x="45" y="185"/>
                    </a:lnTo>
                    <a:lnTo>
                      <a:pt x="54" y="190"/>
                    </a:lnTo>
                    <a:lnTo>
                      <a:pt x="62" y="195"/>
                    </a:lnTo>
                    <a:lnTo>
                      <a:pt x="72" y="198"/>
                    </a:lnTo>
                    <a:lnTo>
                      <a:pt x="82" y="201"/>
                    </a:lnTo>
                    <a:lnTo>
                      <a:pt x="91" y="202"/>
                    </a:lnTo>
                    <a:lnTo>
                      <a:pt x="101" y="202"/>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26" name="Freeform 138"/>
              <p:cNvSpPr>
                <a:spLocks/>
              </p:cNvSpPr>
              <p:nvPr/>
            </p:nvSpPr>
            <p:spPr bwMode="auto">
              <a:xfrm>
                <a:off x="6468" y="3011"/>
                <a:ext cx="40" cy="40"/>
              </a:xfrm>
              <a:custGeom>
                <a:avLst/>
                <a:gdLst>
                  <a:gd name="T0" fmla="*/ 112 w 203"/>
                  <a:gd name="T1" fmla="*/ 202 h 202"/>
                  <a:gd name="T2" fmla="*/ 132 w 203"/>
                  <a:gd name="T3" fmla="*/ 198 h 202"/>
                  <a:gd name="T4" fmla="*/ 150 w 203"/>
                  <a:gd name="T5" fmla="*/ 190 h 202"/>
                  <a:gd name="T6" fmla="*/ 166 w 203"/>
                  <a:gd name="T7" fmla="*/ 179 h 202"/>
                  <a:gd name="T8" fmla="*/ 179 w 203"/>
                  <a:gd name="T9" fmla="*/ 166 h 202"/>
                  <a:gd name="T10" fmla="*/ 190 w 203"/>
                  <a:gd name="T11" fmla="*/ 150 h 202"/>
                  <a:gd name="T12" fmla="*/ 199 w 203"/>
                  <a:gd name="T13" fmla="*/ 132 h 202"/>
                  <a:gd name="T14" fmla="*/ 203 w 203"/>
                  <a:gd name="T15" fmla="*/ 112 h 202"/>
                  <a:gd name="T16" fmla="*/ 203 w 203"/>
                  <a:gd name="T17" fmla="*/ 91 h 202"/>
                  <a:gd name="T18" fmla="*/ 199 w 203"/>
                  <a:gd name="T19" fmla="*/ 72 h 202"/>
                  <a:gd name="T20" fmla="*/ 190 w 203"/>
                  <a:gd name="T21" fmla="*/ 53 h 202"/>
                  <a:gd name="T22" fmla="*/ 179 w 203"/>
                  <a:gd name="T23" fmla="*/ 37 h 202"/>
                  <a:gd name="T24" fmla="*/ 166 w 203"/>
                  <a:gd name="T25" fmla="*/ 23 h 202"/>
                  <a:gd name="T26" fmla="*/ 150 w 203"/>
                  <a:gd name="T27" fmla="*/ 13 h 202"/>
                  <a:gd name="T28" fmla="*/ 132 w 203"/>
                  <a:gd name="T29" fmla="*/ 4 h 202"/>
                  <a:gd name="T30" fmla="*/ 112 w 203"/>
                  <a:gd name="T31" fmla="*/ 1 h 202"/>
                  <a:gd name="T32" fmla="*/ 91 w 203"/>
                  <a:gd name="T33" fmla="*/ 1 h 202"/>
                  <a:gd name="T34" fmla="*/ 72 w 203"/>
                  <a:gd name="T35" fmla="*/ 4 h 202"/>
                  <a:gd name="T36" fmla="*/ 54 w 203"/>
                  <a:gd name="T37" fmla="*/ 13 h 202"/>
                  <a:gd name="T38" fmla="*/ 36 w 203"/>
                  <a:gd name="T39" fmla="*/ 23 h 202"/>
                  <a:gd name="T40" fmla="*/ 23 w 203"/>
                  <a:gd name="T41" fmla="*/ 37 h 202"/>
                  <a:gd name="T42" fmla="*/ 12 w 203"/>
                  <a:gd name="T43" fmla="*/ 53 h 202"/>
                  <a:gd name="T44" fmla="*/ 5 w 203"/>
                  <a:gd name="T45" fmla="*/ 72 h 202"/>
                  <a:gd name="T46" fmla="*/ 1 w 203"/>
                  <a:gd name="T47" fmla="*/ 91 h 202"/>
                  <a:gd name="T48" fmla="*/ 1 w 203"/>
                  <a:gd name="T49" fmla="*/ 112 h 202"/>
                  <a:gd name="T50" fmla="*/ 5 w 203"/>
                  <a:gd name="T51" fmla="*/ 132 h 202"/>
                  <a:gd name="T52" fmla="*/ 12 w 203"/>
                  <a:gd name="T53" fmla="*/ 150 h 202"/>
                  <a:gd name="T54" fmla="*/ 23 w 203"/>
                  <a:gd name="T55" fmla="*/ 166 h 202"/>
                  <a:gd name="T56" fmla="*/ 36 w 203"/>
                  <a:gd name="T57" fmla="*/ 179 h 202"/>
                  <a:gd name="T58" fmla="*/ 54 w 203"/>
                  <a:gd name="T59" fmla="*/ 190 h 202"/>
                  <a:gd name="T60" fmla="*/ 72 w 203"/>
                  <a:gd name="T61" fmla="*/ 198 h 202"/>
                  <a:gd name="T62" fmla="*/ 91 w 203"/>
                  <a:gd name="T6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2">
                    <a:moveTo>
                      <a:pt x="101" y="202"/>
                    </a:moveTo>
                    <a:lnTo>
                      <a:pt x="112" y="202"/>
                    </a:lnTo>
                    <a:lnTo>
                      <a:pt x="122" y="201"/>
                    </a:lnTo>
                    <a:lnTo>
                      <a:pt x="132" y="198"/>
                    </a:lnTo>
                    <a:lnTo>
                      <a:pt x="142" y="195"/>
                    </a:lnTo>
                    <a:lnTo>
                      <a:pt x="150" y="190"/>
                    </a:lnTo>
                    <a:lnTo>
                      <a:pt x="159" y="185"/>
                    </a:lnTo>
                    <a:lnTo>
                      <a:pt x="166" y="179"/>
                    </a:lnTo>
                    <a:lnTo>
                      <a:pt x="173" y="173"/>
                    </a:lnTo>
                    <a:lnTo>
                      <a:pt x="179" y="166"/>
                    </a:lnTo>
                    <a:lnTo>
                      <a:pt x="185" y="158"/>
                    </a:lnTo>
                    <a:lnTo>
                      <a:pt x="190" y="150"/>
                    </a:lnTo>
                    <a:lnTo>
                      <a:pt x="195" y="141"/>
                    </a:lnTo>
                    <a:lnTo>
                      <a:pt x="199" y="132"/>
                    </a:lnTo>
                    <a:lnTo>
                      <a:pt x="201" y="122"/>
                    </a:lnTo>
                    <a:lnTo>
                      <a:pt x="203" y="112"/>
                    </a:lnTo>
                    <a:lnTo>
                      <a:pt x="203" y="101"/>
                    </a:lnTo>
                    <a:lnTo>
                      <a:pt x="203" y="91"/>
                    </a:lnTo>
                    <a:lnTo>
                      <a:pt x="201" y="81"/>
                    </a:lnTo>
                    <a:lnTo>
                      <a:pt x="199" y="72"/>
                    </a:lnTo>
                    <a:lnTo>
                      <a:pt x="195" y="62"/>
                    </a:lnTo>
                    <a:lnTo>
                      <a:pt x="190" y="53"/>
                    </a:lnTo>
                    <a:lnTo>
                      <a:pt x="185" y="45"/>
                    </a:lnTo>
                    <a:lnTo>
                      <a:pt x="179" y="37"/>
                    </a:lnTo>
                    <a:lnTo>
                      <a:pt x="173" y="30"/>
                    </a:lnTo>
                    <a:lnTo>
                      <a:pt x="166" y="23"/>
                    </a:lnTo>
                    <a:lnTo>
                      <a:pt x="159" y="18"/>
                    </a:lnTo>
                    <a:lnTo>
                      <a:pt x="150" y="13"/>
                    </a:lnTo>
                    <a:lnTo>
                      <a:pt x="142" y="8"/>
                    </a:lnTo>
                    <a:lnTo>
                      <a:pt x="132" y="4"/>
                    </a:lnTo>
                    <a:lnTo>
                      <a:pt x="122" y="2"/>
                    </a:lnTo>
                    <a:lnTo>
                      <a:pt x="112" y="1"/>
                    </a:lnTo>
                    <a:lnTo>
                      <a:pt x="101" y="0"/>
                    </a:lnTo>
                    <a:lnTo>
                      <a:pt x="91" y="1"/>
                    </a:lnTo>
                    <a:lnTo>
                      <a:pt x="82" y="2"/>
                    </a:lnTo>
                    <a:lnTo>
                      <a:pt x="72" y="4"/>
                    </a:lnTo>
                    <a:lnTo>
                      <a:pt x="62" y="8"/>
                    </a:lnTo>
                    <a:lnTo>
                      <a:pt x="54" y="13"/>
                    </a:lnTo>
                    <a:lnTo>
                      <a:pt x="45" y="18"/>
                    </a:lnTo>
                    <a:lnTo>
                      <a:pt x="36" y="23"/>
                    </a:lnTo>
                    <a:lnTo>
                      <a:pt x="30" y="30"/>
                    </a:lnTo>
                    <a:lnTo>
                      <a:pt x="23" y="37"/>
                    </a:lnTo>
                    <a:lnTo>
                      <a:pt x="17" y="45"/>
                    </a:lnTo>
                    <a:lnTo>
                      <a:pt x="12" y="53"/>
                    </a:lnTo>
                    <a:lnTo>
                      <a:pt x="8" y="62"/>
                    </a:lnTo>
                    <a:lnTo>
                      <a:pt x="5" y="72"/>
                    </a:lnTo>
                    <a:lnTo>
                      <a:pt x="2" y="81"/>
                    </a:lnTo>
                    <a:lnTo>
                      <a:pt x="1" y="91"/>
                    </a:lnTo>
                    <a:lnTo>
                      <a:pt x="0" y="101"/>
                    </a:lnTo>
                    <a:lnTo>
                      <a:pt x="1" y="112"/>
                    </a:lnTo>
                    <a:lnTo>
                      <a:pt x="2" y="122"/>
                    </a:lnTo>
                    <a:lnTo>
                      <a:pt x="5" y="132"/>
                    </a:lnTo>
                    <a:lnTo>
                      <a:pt x="8" y="141"/>
                    </a:lnTo>
                    <a:lnTo>
                      <a:pt x="12" y="150"/>
                    </a:lnTo>
                    <a:lnTo>
                      <a:pt x="17" y="158"/>
                    </a:lnTo>
                    <a:lnTo>
                      <a:pt x="23" y="166"/>
                    </a:lnTo>
                    <a:lnTo>
                      <a:pt x="30" y="173"/>
                    </a:lnTo>
                    <a:lnTo>
                      <a:pt x="36" y="179"/>
                    </a:lnTo>
                    <a:lnTo>
                      <a:pt x="45" y="185"/>
                    </a:lnTo>
                    <a:lnTo>
                      <a:pt x="54" y="190"/>
                    </a:lnTo>
                    <a:lnTo>
                      <a:pt x="62" y="195"/>
                    </a:lnTo>
                    <a:lnTo>
                      <a:pt x="72" y="198"/>
                    </a:lnTo>
                    <a:lnTo>
                      <a:pt x="82" y="201"/>
                    </a:lnTo>
                    <a:lnTo>
                      <a:pt x="91" y="202"/>
                    </a:lnTo>
                    <a:lnTo>
                      <a:pt x="101" y="20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sp>
          <p:nvSpPr>
            <p:cNvPr id="63627" name="Rectangle 139"/>
            <p:cNvSpPr>
              <a:spLocks noChangeArrowheads="1"/>
            </p:cNvSpPr>
            <p:nvPr/>
          </p:nvSpPr>
          <p:spPr bwMode="auto">
            <a:xfrm>
              <a:off x="7078663" y="3849688"/>
              <a:ext cx="83820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t>MASTÓCITO</a:t>
              </a:r>
            </a:p>
          </p:txBody>
        </p:sp>
        <p:sp>
          <p:nvSpPr>
            <p:cNvPr id="63710" name="Freeform 222"/>
            <p:cNvSpPr>
              <a:spLocks/>
            </p:cNvSpPr>
            <p:nvPr/>
          </p:nvSpPr>
          <p:spPr bwMode="auto">
            <a:xfrm>
              <a:off x="520700" y="4589463"/>
              <a:ext cx="8077200" cy="1741487"/>
            </a:xfrm>
            <a:custGeom>
              <a:avLst/>
              <a:gdLst>
                <a:gd name="T0" fmla="*/ 13260 w 20354"/>
                <a:gd name="T1" fmla="*/ 4358 h 4387"/>
                <a:gd name="T2" fmla="*/ 12595 w 20354"/>
                <a:gd name="T3" fmla="*/ 4247 h 4387"/>
                <a:gd name="T4" fmla="*/ 11928 w 20354"/>
                <a:gd name="T5" fmla="*/ 4142 h 4387"/>
                <a:gd name="T6" fmla="*/ 11258 w 20354"/>
                <a:gd name="T7" fmla="*/ 4048 h 4387"/>
                <a:gd name="T8" fmla="*/ 9939 w 20354"/>
                <a:gd name="T9" fmla="*/ 3907 h 4387"/>
                <a:gd name="T10" fmla="*/ 9644 w 20354"/>
                <a:gd name="T11" fmla="*/ 3889 h 4387"/>
                <a:gd name="T12" fmla="*/ 9351 w 20354"/>
                <a:gd name="T13" fmla="*/ 3875 h 4387"/>
                <a:gd name="T14" fmla="*/ 9056 w 20354"/>
                <a:gd name="T15" fmla="*/ 3864 h 4387"/>
                <a:gd name="T16" fmla="*/ 8762 w 20354"/>
                <a:gd name="T17" fmla="*/ 3858 h 4387"/>
                <a:gd name="T18" fmla="*/ 8383 w 20354"/>
                <a:gd name="T19" fmla="*/ 3866 h 4387"/>
                <a:gd name="T20" fmla="*/ 8007 w 20354"/>
                <a:gd name="T21" fmla="*/ 3880 h 4387"/>
                <a:gd name="T22" fmla="*/ 7630 w 20354"/>
                <a:gd name="T23" fmla="*/ 3899 h 4387"/>
                <a:gd name="T24" fmla="*/ 7252 w 20354"/>
                <a:gd name="T25" fmla="*/ 3924 h 4387"/>
                <a:gd name="T26" fmla="*/ 6784 w 20354"/>
                <a:gd name="T27" fmla="*/ 3972 h 4387"/>
                <a:gd name="T28" fmla="*/ 6318 w 20354"/>
                <a:gd name="T29" fmla="*/ 4025 h 4387"/>
                <a:gd name="T30" fmla="*/ 5852 w 20354"/>
                <a:gd name="T31" fmla="*/ 4085 h 4387"/>
                <a:gd name="T32" fmla="*/ 5387 w 20354"/>
                <a:gd name="T33" fmla="*/ 4153 h 4387"/>
                <a:gd name="T34" fmla="*/ 5057 w 20354"/>
                <a:gd name="T35" fmla="*/ 4207 h 4387"/>
                <a:gd name="T36" fmla="*/ 4728 w 20354"/>
                <a:gd name="T37" fmla="*/ 4265 h 4387"/>
                <a:gd name="T38" fmla="*/ 4400 w 20354"/>
                <a:gd name="T39" fmla="*/ 4325 h 4387"/>
                <a:gd name="T40" fmla="*/ 4072 w 20354"/>
                <a:gd name="T41" fmla="*/ 4387 h 4387"/>
                <a:gd name="T42" fmla="*/ 92 w 20354"/>
                <a:gd name="T43" fmla="*/ 1510 h 4387"/>
                <a:gd name="T44" fmla="*/ 277 w 20354"/>
                <a:gd name="T45" fmla="*/ 1459 h 4387"/>
                <a:gd name="T46" fmla="*/ 658 w 20354"/>
                <a:gd name="T47" fmla="*/ 1348 h 4387"/>
                <a:gd name="T48" fmla="*/ 1237 w 20354"/>
                <a:gd name="T49" fmla="*/ 1188 h 4387"/>
                <a:gd name="T50" fmla="*/ 1818 w 20354"/>
                <a:gd name="T51" fmla="*/ 1036 h 4387"/>
                <a:gd name="T52" fmla="*/ 2402 w 20354"/>
                <a:gd name="T53" fmla="*/ 892 h 4387"/>
                <a:gd name="T54" fmla="*/ 3030 w 20354"/>
                <a:gd name="T55" fmla="*/ 747 h 4387"/>
                <a:gd name="T56" fmla="*/ 3700 w 20354"/>
                <a:gd name="T57" fmla="*/ 604 h 4387"/>
                <a:gd name="T58" fmla="*/ 4373 w 20354"/>
                <a:gd name="T59" fmla="*/ 471 h 4387"/>
                <a:gd name="T60" fmla="*/ 5048 w 20354"/>
                <a:gd name="T61" fmla="*/ 350 h 4387"/>
                <a:gd name="T62" fmla="*/ 5620 w 20354"/>
                <a:gd name="T63" fmla="*/ 260 h 4387"/>
                <a:gd name="T64" fmla="*/ 6086 w 20354"/>
                <a:gd name="T65" fmla="*/ 196 h 4387"/>
                <a:gd name="T66" fmla="*/ 6551 w 20354"/>
                <a:gd name="T67" fmla="*/ 140 h 4387"/>
                <a:gd name="T68" fmla="*/ 7018 w 20354"/>
                <a:gd name="T69" fmla="*/ 89 h 4387"/>
                <a:gd name="T70" fmla="*/ 7442 w 20354"/>
                <a:gd name="T71" fmla="*/ 53 h 4387"/>
                <a:gd name="T72" fmla="*/ 7818 w 20354"/>
                <a:gd name="T73" fmla="*/ 31 h 4387"/>
                <a:gd name="T74" fmla="*/ 8195 w 20354"/>
                <a:gd name="T75" fmla="*/ 14 h 4387"/>
                <a:gd name="T76" fmla="*/ 8573 w 20354"/>
                <a:gd name="T77" fmla="*/ 3 h 4387"/>
                <a:gd name="T78" fmla="*/ 8910 w 20354"/>
                <a:gd name="T79" fmla="*/ 3 h 4387"/>
                <a:gd name="T80" fmla="*/ 9204 w 20354"/>
                <a:gd name="T81" fmla="*/ 11 h 4387"/>
                <a:gd name="T82" fmla="*/ 9498 w 20354"/>
                <a:gd name="T83" fmla="*/ 24 h 4387"/>
                <a:gd name="T84" fmla="*/ 9791 w 20354"/>
                <a:gd name="T85" fmla="*/ 39 h 4387"/>
                <a:gd name="T86" fmla="*/ 11012 w 20354"/>
                <a:gd name="T87" fmla="*/ 158 h 4387"/>
                <a:gd name="T88" fmla="*/ 12035 w 20354"/>
                <a:gd name="T89" fmla="*/ 300 h 4387"/>
                <a:gd name="T90" fmla="*/ 13052 w 20354"/>
                <a:gd name="T91" fmla="*/ 465 h 4387"/>
                <a:gd name="T92" fmla="*/ 14322 w 20354"/>
                <a:gd name="T93" fmla="*/ 690 h 4387"/>
                <a:gd name="T94" fmla="*/ 16351 w 20354"/>
                <a:gd name="T95" fmla="*/ 1073 h 4387"/>
                <a:gd name="T96" fmla="*/ 17619 w 20354"/>
                <a:gd name="T97" fmla="*/ 1305 h 4387"/>
                <a:gd name="T98" fmla="*/ 18637 w 20354"/>
                <a:gd name="T99" fmla="*/ 1479 h 4387"/>
                <a:gd name="T100" fmla="*/ 19166 w 20354"/>
                <a:gd name="T101" fmla="*/ 1560 h 4387"/>
                <a:gd name="T102" fmla="*/ 19531 w 20354"/>
                <a:gd name="T103" fmla="*/ 1609 h 4387"/>
                <a:gd name="T104" fmla="*/ 19897 w 20354"/>
                <a:gd name="T105" fmla="*/ 1655 h 4387"/>
                <a:gd name="T106" fmla="*/ 20262 w 20354"/>
                <a:gd name="T107" fmla="*/ 1696 h 4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354" h="4387">
                  <a:moveTo>
                    <a:pt x="20354" y="1706"/>
                  </a:moveTo>
                  <a:lnTo>
                    <a:pt x="20354" y="4387"/>
                  </a:lnTo>
                  <a:lnTo>
                    <a:pt x="13426" y="4387"/>
                  </a:lnTo>
                  <a:lnTo>
                    <a:pt x="13260" y="4358"/>
                  </a:lnTo>
                  <a:lnTo>
                    <a:pt x="13093" y="4330"/>
                  </a:lnTo>
                  <a:lnTo>
                    <a:pt x="12927" y="4302"/>
                  </a:lnTo>
                  <a:lnTo>
                    <a:pt x="12760" y="4274"/>
                  </a:lnTo>
                  <a:lnTo>
                    <a:pt x="12595" y="4247"/>
                  </a:lnTo>
                  <a:lnTo>
                    <a:pt x="12428" y="4220"/>
                  </a:lnTo>
                  <a:lnTo>
                    <a:pt x="12261" y="4193"/>
                  </a:lnTo>
                  <a:lnTo>
                    <a:pt x="12094" y="4168"/>
                  </a:lnTo>
                  <a:lnTo>
                    <a:pt x="11928" y="4142"/>
                  </a:lnTo>
                  <a:lnTo>
                    <a:pt x="11761" y="4118"/>
                  </a:lnTo>
                  <a:lnTo>
                    <a:pt x="11594" y="4094"/>
                  </a:lnTo>
                  <a:lnTo>
                    <a:pt x="11425" y="4071"/>
                  </a:lnTo>
                  <a:lnTo>
                    <a:pt x="11258" y="4048"/>
                  </a:lnTo>
                  <a:lnTo>
                    <a:pt x="11091" y="4026"/>
                  </a:lnTo>
                  <a:lnTo>
                    <a:pt x="10924" y="4005"/>
                  </a:lnTo>
                  <a:lnTo>
                    <a:pt x="10756" y="3984"/>
                  </a:lnTo>
                  <a:lnTo>
                    <a:pt x="9939" y="3907"/>
                  </a:lnTo>
                  <a:lnTo>
                    <a:pt x="9865" y="3901"/>
                  </a:lnTo>
                  <a:lnTo>
                    <a:pt x="9791" y="3898"/>
                  </a:lnTo>
                  <a:lnTo>
                    <a:pt x="9718" y="3893"/>
                  </a:lnTo>
                  <a:lnTo>
                    <a:pt x="9644" y="3889"/>
                  </a:lnTo>
                  <a:lnTo>
                    <a:pt x="9570" y="3885"/>
                  </a:lnTo>
                  <a:lnTo>
                    <a:pt x="9498" y="3881"/>
                  </a:lnTo>
                  <a:lnTo>
                    <a:pt x="9424" y="3879"/>
                  </a:lnTo>
                  <a:lnTo>
                    <a:pt x="9351" y="3875"/>
                  </a:lnTo>
                  <a:lnTo>
                    <a:pt x="9277" y="3872"/>
                  </a:lnTo>
                  <a:lnTo>
                    <a:pt x="9204" y="3870"/>
                  </a:lnTo>
                  <a:lnTo>
                    <a:pt x="9130" y="3867"/>
                  </a:lnTo>
                  <a:lnTo>
                    <a:pt x="9056" y="3864"/>
                  </a:lnTo>
                  <a:lnTo>
                    <a:pt x="8984" y="3863"/>
                  </a:lnTo>
                  <a:lnTo>
                    <a:pt x="8910" y="3861"/>
                  </a:lnTo>
                  <a:lnTo>
                    <a:pt x="8836" y="3859"/>
                  </a:lnTo>
                  <a:lnTo>
                    <a:pt x="8762" y="3858"/>
                  </a:lnTo>
                  <a:lnTo>
                    <a:pt x="8668" y="3859"/>
                  </a:lnTo>
                  <a:lnTo>
                    <a:pt x="8573" y="3861"/>
                  </a:lnTo>
                  <a:lnTo>
                    <a:pt x="8478" y="3863"/>
                  </a:lnTo>
                  <a:lnTo>
                    <a:pt x="8383" y="3866"/>
                  </a:lnTo>
                  <a:lnTo>
                    <a:pt x="8289" y="3868"/>
                  </a:lnTo>
                  <a:lnTo>
                    <a:pt x="8195" y="3872"/>
                  </a:lnTo>
                  <a:lnTo>
                    <a:pt x="8101" y="3876"/>
                  </a:lnTo>
                  <a:lnTo>
                    <a:pt x="8007" y="3880"/>
                  </a:lnTo>
                  <a:lnTo>
                    <a:pt x="7913" y="3884"/>
                  </a:lnTo>
                  <a:lnTo>
                    <a:pt x="7818" y="3889"/>
                  </a:lnTo>
                  <a:lnTo>
                    <a:pt x="7724" y="3894"/>
                  </a:lnTo>
                  <a:lnTo>
                    <a:pt x="7630" y="3899"/>
                  </a:lnTo>
                  <a:lnTo>
                    <a:pt x="7535" y="3905"/>
                  </a:lnTo>
                  <a:lnTo>
                    <a:pt x="7442" y="3912"/>
                  </a:lnTo>
                  <a:lnTo>
                    <a:pt x="7347" y="3918"/>
                  </a:lnTo>
                  <a:lnTo>
                    <a:pt x="7252" y="3924"/>
                  </a:lnTo>
                  <a:lnTo>
                    <a:pt x="7135" y="3936"/>
                  </a:lnTo>
                  <a:lnTo>
                    <a:pt x="7018" y="3947"/>
                  </a:lnTo>
                  <a:lnTo>
                    <a:pt x="6902" y="3959"/>
                  </a:lnTo>
                  <a:lnTo>
                    <a:pt x="6784" y="3972"/>
                  </a:lnTo>
                  <a:lnTo>
                    <a:pt x="6668" y="3984"/>
                  </a:lnTo>
                  <a:lnTo>
                    <a:pt x="6551" y="3997"/>
                  </a:lnTo>
                  <a:lnTo>
                    <a:pt x="6435" y="4011"/>
                  </a:lnTo>
                  <a:lnTo>
                    <a:pt x="6318" y="4025"/>
                  </a:lnTo>
                  <a:lnTo>
                    <a:pt x="6202" y="4039"/>
                  </a:lnTo>
                  <a:lnTo>
                    <a:pt x="6086" y="4054"/>
                  </a:lnTo>
                  <a:lnTo>
                    <a:pt x="5968" y="4070"/>
                  </a:lnTo>
                  <a:lnTo>
                    <a:pt x="5852" y="4085"/>
                  </a:lnTo>
                  <a:lnTo>
                    <a:pt x="5736" y="4102"/>
                  </a:lnTo>
                  <a:lnTo>
                    <a:pt x="5620" y="4118"/>
                  </a:lnTo>
                  <a:lnTo>
                    <a:pt x="5503" y="4135"/>
                  </a:lnTo>
                  <a:lnTo>
                    <a:pt x="5387" y="4153"/>
                  </a:lnTo>
                  <a:lnTo>
                    <a:pt x="5304" y="4165"/>
                  </a:lnTo>
                  <a:lnTo>
                    <a:pt x="5223" y="4179"/>
                  </a:lnTo>
                  <a:lnTo>
                    <a:pt x="5140" y="4193"/>
                  </a:lnTo>
                  <a:lnTo>
                    <a:pt x="5057" y="4207"/>
                  </a:lnTo>
                  <a:lnTo>
                    <a:pt x="4975" y="4221"/>
                  </a:lnTo>
                  <a:lnTo>
                    <a:pt x="4892" y="4235"/>
                  </a:lnTo>
                  <a:lnTo>
                    <a:pt x="4811" y="4249"/>
                  </a:lnTo>
                  <a:lnTo>
                    <a:pt x="4728" y="4265"/>
                  </a:lnTo>
                  <a:lnTo>
                    <a:pt x="4646" y="4279"/>
                  </a:lnTo>
                  <a:lnTo>
                    <a:pt x="4565" y="4294"/>
                  </a:lnTo>
                  <a:lnTo>
                    <a:pt x="4482" y="4309"/>
                  </a:lnTo>
                  <a:lnTo>
                    <a:pt x="4400" y="4325"/>
                  </a:lnTo>
                  <a:lnTo>
                    <a:pt x="4319" y="4340"/>
                  </a:lnTo>
                  <a:lnTo>
                    <a:pt x="4236" y="4355"/>
                  </a:lnTo>
                  <a:lnTo>
                    <a:pt x="4154" y="4372"/>
                  </a:lnTo>
                  <a:lnTo>
                    <a:pt x="4072" y="4387"/>
                  </a:lnTo>
                  <a:lnTo>
                    <a:pt x="5" y="4387"/>
                  </a:lnTo>
                  <a:lnTo>
                    <a:pt x="0" y="1534"/>
                  </a:lnTo>
                  <a:lnTo>
                    <a:pt x="46" y="1523"/>
                  </a:lnTo>
                  <a:lnTo>
                    <a:pt x="92" y="1510"/>
                  </a:lnTo>
                  <a:lnTo>
                    <a:pt x="139" y="1497"/>
                  </a:lnTo>
                  <a:lnTo>
                    <a:pt x="185" y="1485"/>
                  </a:lnTo>
                  <a:lnTo>
                    <a:pt x="231" y="1472"/>
                  </a:lnTo>
                  <a:lnTo>
                    <a:pt x="277" y="1459"/>
                  </a:lnTo>
                  <a:lnTo>
                    <a:pt x="323" y="1445"/>
                  </a:lnTo>
                  <a:lnTo>
                    <a:pt x="369" y="1431"/>
                  </a:lnTo>
                  <a:lnTo>
                    <a:pt x="513" y="1389"/>
                  </a:lnTo>
                  <a:lnTo>
                    <a:pt x="658" y="1348"/>
                  </a:lnTo>
                  <a:lnTo>
                    <a:pt x="802" y="1307"/>
                  </a:lnTo>
                  <a:lnTo>
                    <a:pt x="947" y="1267"/>
                  </a:lnTo>
                  <a:lnTo>
                    <a:pt x="1092" y="1227"/>
                  </a:lnTo>
                  <a:lnTo>
                    <a:pt x="1237" y="1188"/>
                  </a:lnTo>
                  <a:lnTo>
                    <a:pt x="1382" y="1149"/>
                  </a:lnTo>
                  <a:lnTo>
                    <a:pt x="1528" y="1111"/>
                  </a:lnTo>
                  <a:lnTo>
                    <a:pt x="1673" y="1073"/>
                  </a:lnTo>
                  <a:lnTo>
                    <a:pt x="1818" y="1036"/>
                  </a:lnTo>
                  <a:lnTo>
                    <a:pt x="1965" y="999"/>
                  </a:lnTo>
                  <a:lnTo>
                    <a:pt x="2110" y="963"/>
                  </a:lnTo>
                  <a:lnTo>
                    <a:pt x="2256" y="928"/>
                  </a:lnTo>
                  <a:lnTo>
                    <a:pt x="2402" y="892"/>
                  </a:lnTo>
                  <a:lnTo>
                    <a:pt x="2549" y="856"/>
                  </a:lnTo>
                  <a:lnTo>
                    <a:pt x="2695" y="822"/>
                  </a:lnTo>
                  <a:lnTo>
                    <a:pt x="2863" y="783"/>
                  </a:lnTo>
                  <a:lnTo>
                    <a:pt x="3030" y="747"/>
                  </a:lnTo>
                  <a:lnTo>
                    <a:pt x="3198" y="710"/>
                  </a:lnTo>
                  <a:lnTo>
                    <a:pt x="3365" y="674"/>
                  </a:lnTo>
                  <a:lnTo>
                    <a:pt x="3533" y="638"/>
                  </a:lnTo>
                  <a:lnTo>
                    <a:pt x="3700" y="604"/>
                  </a:lnTo>
                  <a:lnTo>
                    <a:pt x="3868" y="569"/>
                  </a:lnTo>
                  <a:lnTo>
                    <a:pt x="4037" y="536"/>
                  </a:lnTo>
                  <a:lnTo>
                    <a:pt x="4205" y="503"/>
                  </a:lnTo>
                  <a:lnTo>
                    <a:pt x="4373" y="471"/>
                  </a:lnTo>
                  <a:lnTo>
                    <a:pt x="4542" y="441"/>
                  </a:lnTo>
                  <a:lnTo>
                    <a:pt x="4710" y="410"/>
                  </a:lnTo>
                  <a:lnTo>
                    <a:pt x="4880" y="379"/>
                  </a:lnTo>
                  <a:lnTo>
                    <a:pt x="5048" y="350"/>
                  </a:lnTo>
                  <a:lnTo>
                    <a:pt x="5217" y="322"/>
                  </a:lnTo>
                  <a:lnTo>
                    <a:pt x="5387" y="294"/>
                  </a:lnTo>
                  <a:lnTo>
                    <a:pt x="5503" y="277"/>
                  </a:lnTo>
                  <a:lnTo>
                    <a:pt x="5620" y="260"/>
                  </a:lnTo>
                  <a:lnTo>
                    <a:pt x="5736" y="243"/>
                  </a:lnTo>
                  <a:lnTo>
                    <a:pt x="5852" y="228"/>
                  </a:lnTo>
                  <a:lnTo>
                    <a:pt x="5968" y="211"/>
                  </a:lnTo>
                  <a:lnTo>
                    <a:pt x="6086" y="196"/>
                  </a:lnTo>
                  <a:lnTo>
                    <a:pt x="6202" y="182"/>
                  </a:lnTo>
                  <a:lnTo>
                    <a:pt x="6318" y="167"/>
                  </a:lnTo>
                  <a:lnTo>
                    <a:pt x="6435" y="152"/>
                  </a:lnTo>
                  <a:lnTo>
                    <a:pt x="6551" y="140"/>
                  </a:lnTo>
                  <a:lnTo>
                    <a:pt x="6668" y="126"/>
                  </a:lnTo>
                  <a:lnTo>
                    <a:pt x="6784" y="113"/>
                  </a:lnTo>
                  <a:lnTo>
                    <a:pt x="6902" y="101"/>
                  </a:lnTo>
                  <a:lnTo>
                    <a:pt x="7018" y="89"/>
                  </a:lnTo>
                  <a:lnTo>
                    <a:pt x="7135" y="77"/>
                  </a:lnTo>
                  <a:lnTo>
                    <a:pt x="7252" y="67"/>
                  </a:lnTo>
                  <a:lnTo>
                    <a:pt x="7347" y="59"/>
                  </a:lnTo>
                  <a:lnTo>
                    <a:pt x="7442" y="53"/>
                  </a:lnTo>
                  <a:lnTo>
                    <a:pt x="7535" y="47"/>
                  </a:lnTo>
                  <a:lnTo>
                    <a:pt x="7630" y="42"/>
                  </a:lnTo>
                  <a:lnTo>
                    <a:pt x="7724" y="36"/>
                  </a:lnTo>
                  <a:lnTo>
                    <a:pt x="7818" y="31"/>
                  </a:lnTo>
                  <a:lnTo>
                    <a:pt x="7913" y="26"/>
                  </a:lnTo>
                  <a:lnTo>
                    <a:pt x="8007" y="21"/>
                  </a:lnTo>
                  <a:lnTo>
                    <a:pt x="8101" y="17"/>
                  </a:lnTo>
                  <a:lnTo>
                    <a:pt x="8195" y="14"/>
                  </a:lnTo>
                  <a:lnTo>
                    <a:pt x="8289" y="11"/>
                  </a:lnTo>
                  <a:lnTo>
                    <a:pt x="8383" y="8"/>
                  </a:lnTo>
                  <a:lnTo>
                    <a:pt x="8478" y="6"/>
                  </a:lnTo>
                  <a:lnTo>
                    <a:pt x="8573" y="3"/>
                  </a:lnTo>
                  <a:lnTo>
                    <a:pt x="8668" y="2"/>
                  </a:lnTo>
                  <a:lnTo>
                    <a:pt x="8762" y="0"/>
                  </a:lnTo>
                  <a:lnTo>
                    <a:pt x="8836" y="1"/>
                  </a:lnTo>
                  <a:lnTo>
                    <a:pt x="8910" y="3"/>
                  </a:lnTo>
                  <a:lnTo>
                    <a:pt x="8984" y="5"/>
                  </a:lnTo>
                  <a:lnTo>
                    <a:pt x="9056" y="7"/>
                  </a:lnTo>
                  <a:lnTo>
                    <a:pt x="9130" y="8"/>
                  </a:lnTo>
                  <a:lnTo>
                    <a:pt x="9204" y="11"/>
                  </a:lnTo>
                  <a:lnTo>
                    <a:pt x="9277" y="14"/>
                  </a:lnTo>
                  <a:lnTo>
                    <a:pt x="9351" y="17"/>
                  </a:lnTo>
                  <a:lnTo>
                    <a:pt x="9424" y="20"/>
                  </a:lnTo>
                  <a:lnTo>
                    <a:pt x="9498" y="24"/>
                  </a:lnTo>
                  <a:lnTo>
                    <a:pt x="9570" y="28"/>
                  </a:lnTo>
                  <a:lnTo>
                    <a:pt x="9644" y="31"/>
                  </a:lnTo>
                  <a:lnTo>
                    <a:pt x="9718" y="35"/>
                  </a:lnTo>
                  <a:lnTo>
                    <a:pt x="9791" y="39"/>
                  </a:lnTo>
                  <a:lnTo>
                    <a:pt x="9865" y="44"/>
                  </a:lnTo>
                  <a:lnTo>
                    <a:pt x="9939" y="48"/>
                  </a:lnTo>
                  <a:lnTo>
                    <a:pt x="10756" y="126"/>
                  </a:lnTo>
                  <a:lnTo>
                    <a:pt x="11012" y="158"/>
                  </a:lnTo>
                  <a:lnTo>
                    <a:pt x="11269" y="191"/>
                  </a:lnTo>
                  <a:lnTo>
                    <a:pt x="11524" y="226"/>
                  </a:lnTo>
                  <a:lnTo>
                    <a:pt x="11779" y="263"/>
                  </a:lnTo>
                  <a:lnTo>
                    <a:pt x="12035" y="300"/>
                  </a:lnTo>
                  <a:lnTo>
                    <a:pt x="12290" y="340"/>
                  </a:lnTo>
                  <a:lnTo>
                    <a:pt x="12544" y="381"/>
                  </a:lnTo>
                  <a:lnTo>
                    <a:pt x="12799" y="423"/>
                  </a:lnTo>
                  <a:lnTo>
                    <a:pt x="13052" y="465"/>
                  </a:lnTo>
                  <a:lnTo>
                    <a:pt x="13307" y="508"/>
                  </a:lnTo>
                  <a:lnTo>
                    <a:pt x="13561" y="553"/>
                  </a:lnTo>
                  <a:lnTo>
                    <a:pt x="13815" y="599"/>
                  </a:lnTo>
                  <a:lnTo>
                    <a:pt x="14322" y="690"/>
                  </a:lnTo>
                  <a:lnTo>
                    <a:pt x="14830" y="785"/>
                  </a:lnTo>
                  <a:lnTo>
                    <a:pt x="15336" y="880"/>
                  </a:lnTo>
                  <a:lnTo>
                    <a:pt x="15843" y="977"/>
                  </a:lnTo>
                  <a:lnTo>
                    <a:pt x="16351" y="1073"/>
                  </a:lnTo>
                  <a:lnTo>
                    <a:pt x="16857" y="1167"/>
                  </a:lnTo>
                  <a:lnTo>
                    <a:pt x="17111" y="1214"/>
                  </a:lnTo>
                  <a:lnTo>
                    <a:pt x="17366" y="1260"/>
                  </a:lnTo>
                  <a:lnTo>
                    <a:pt x="17619" y="1305"/>
                  </a:lnTo>
                  <a:lnTo>
                    <a:pt x="17873" y="1351"/>
                  </a:lnTo>
                  <a:lnTo>
                    <a:pt x="18127" y="1394"/>
                  </a:lnTo>
                  <a:lnTo>
                    <a:pt x="18382" y="1437"/>
                  </a:lnTo>
                  <a:lnTo>
                    <a:pt x="18637" y="1479"/>
                  </a:lnTo>
                  <a:lnTo>
                    <a:pt x="18891" y="1520"/>
                  </a:lnTo>
                  <a:lnTo>
                    <a:pt x="18982" y="1533"/>
                  </a:lnTo>
                  <a:lnTo>
                    <a:pt x="19074" y="1547"/>
                  </a:lnTo>
                  <a:lnTo>
                    <a:pt x="19166" y="1560"/>
                  </a:lnTo>
                  <a:lnTo>
                    <a:pt x="19256" y="1573"/>
                  </a:lnTo>
                  <a:lnTo>
                    <a:pt x="19348" y="1585"/>
                  </a:lnTo>
                  <a:lnTo>
                    <a:pt x="19440" y="1597"/>
                  </a:lnTo>
                  <a:lnTo>
                    <a:pt x="19531" y="1609"/>
                  </a:lnTo>
                  <a:lnTo>
                    <a:pt x="19622" y="1621"/>
                  </a:lnTo>
                  <a:lnTo>
                    <a:pt x="19714" y="1632"/>
                  </a:lnTo>
                  <a:lnTo>
                    <a:pt x="19805" y="1644"/>
                  </a:lnTo>
                  <a:lnTo>
                    <a:pt x="19897" y="1655"/>
                  </a:lnTo>
                  <a:lnTo>
                    <a:pt x="19988" y="1666"/>
                  </a:lnTo>
                  <a:lnTo>
                    <a:pt x="20080" y="1677"/>
                  </a:lnTo>
                  <a:lnTo>
                    <a:pt x="20171" y="1687"/>
                  </a:lnTo>
                  <a:lnTo>
                    <a:pt x="20262" y="1696"/>
                  </a:lnTo>
                  <a:lnTo>
                    <a:pt x="20354" y="1706"/>
                  </a:lnTo>
                  <a:close/>
                </a:path>
              </a:pathLst>
            </a:custGeom>
            <a:solidFill>
              <a:srgbClr val="EE9B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1" name="Freeform 223"/>
            <p:cNvSpPr>
              <a:spLocks/>
            </p:cNvSpPr>
            <p:nvPr/>
          </p:nvSpPr>
          <p:spPr bwMode="auto">
            <a:xfrm>
              <a:off x="517525" y="5145088"/>
              <a:ext cx="152400" cy="65087"/>
            </a:xfrm>
            <a:custGeom>
              <a:avLst/>
              <a:gdLst>
                <a:gd name="T0" fmla="*/ 368 w 386"/>
                <a:gd name="T1" fmla="*/ 0 h 165"/>
                <a:gd name="T2" fmla="*/ 368 w 386"/>
                <a:gd name="T3" fmla="*/ 0 h 165"/>
                <a:gd name="T4" fmla="*/ 322 w 386"/>
                <a:gd name="T5" fmla="*/ 14 h 165"/>
                <a:gd name="T6" fmla="*/ 276 w 386"/>
                <a:gd name="T7" fmla="*/ 27 h 165"/>
                <a:gd name="T8" fmla="*/ 230 w 386"/>
                <a:gd name="T9" fmla="*/ 41 h 165"/>
                <a:gd name="T10" fmla="*/ 184 w 386"/>
                <a:gd name="T11" fmla="*/ 54 h 165"/>
                <a:gd name="T12" fmla="*/ 138 w 386"/>
                <a:gd name="T13" fmla="*/ 67 h 165"/>
                <a:gd name="T14" fmla="*/ 92 w 386"/>
                <a:gd name="T15" fmla="*/ 79 h 165"/>
                <a:gd name="T16" fmla="*/ 46 w 386"/>
                <a:gd name="T17" fmla="*/ 91 h 165"/>
                <a:gd name="T18" fmla="*/ 0 w 386"/>
                <a:gd name="T19" fmla="*/ 104 h 165"/>
                <a:gd name="T20" fmla="*/ 16 w 386"/>
                <a:gd name="T21" fmla="*/ 165 h 165"/>
                <a:gd name="T22" fmla="*/ 63 w 386"/>
                <a:gd name="T23" fmla="*/ 153 h 165"/>
                <a:gd name="T24" fmla="*/ 109 w 386"/>
                <a:gd name="T25" fmla="*/ 141 h 165"/>
                <a:gd name="T26" fmla="*/ 155 w 386"/>
                <a:gd name="T27" fmla="*/ 128 h 165"/>
                <a:gd name="T28" fmla="*/ 201 w 386"/>
                <a:gd name="T29" fmla="*/ 115 h 165"/>
                <a:gd name="T30" fmla="*/ 248 w 386"/>
                <a:gd name="T31" fmla="*/ 102 h 165"/>
                <a:gd name="T32" fmla="*/ 294 w 386"/>
                <a:gd name="T33" fmla="*/ 90 h 165"/>
                <a:gd name="T34" fmla="*/ 340 w 386"/>
                <a:gd name="T35" fmla="*/ 76 h 165"/>
                <a:gd name="T36" fmla="*/ 386 w 386"/>
                <a:gd name="T37" fmla="*/ 62 h 165"/>
                <a:gd name="T38" fmla="*/ 386 w 386"/>
                <a:gd name="T39" fmla="*/ 62 h 165"/>
                <a:gd name="T40" fmla="*/ 368 w 386"/>
                <a:gd name="T41" fmla="*/ 0 h 165"/>
                <a:gd name="T42" fmla="*/ 368 w 386"/>
                <a:gd name="T43" fmla="*/ 0 h 165"/>
                <a:gd name="T44" fmla="*/ 368 w 386"/>
                <a:gd name="T4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6" h="165">
                  <a:moveTo>
                    <a:pt x="368" y="0"/>
                  </a:moveTo>
                  <a:lnTo>
                    <a:pt x="368" y="0"/>
                  </a:lnTo>
                  <a:lnTo>
                    <a:pt x="322" y="14"/>
                  </a:lnTo>
                  <a:lnTo>
                    <a:pt x="276" y="27"/>
                  </a:lnTo>
                  <a:lnTo>
                    <a:pt x="230" y="41"/>
                  </a:lnTo>
                  <a:lnTo>
                    <a:pt x="184" y="54"/>
                  </a:lnTo>
                  <a:lnTo>
                    <a:pt x="138" y="67"/>
                  </a:lnTo>
                  <a:lnTo>
                    <a:pt x="92" y="79"/>
                  </a:lnTo>
                  <a:lnTo>
                    <a:pt x="46" y="91"/>
                  </a:lnTo>
                  <a:lnTo>
                    <a:pt x="0" y="104"/>
                  </a:lnTo>
                  <a:lnTo>
                    <a:pt x="16" y="165"/>
                  </a:lnTo>
                  <a:lnTo>
                    <a:pt x="63" y="153"/>
                  </a:lnTo>
                  <a:lnTo>
                    <a:pt x="109" y="141"/>
                  </a:lnTo>
                  <a:lnTo>
                    <a:pt x="155" y="128"/>
                  </a:lnTo>
                  <a:lnTo>
                    <a:pt x="201" y="115"/>
                  </a:lnTo>
                  <a:lnTo>
                    <a:pt x="248" y="102"/>
                  </a:lnTo>
                  <a:lnTo>
                    <a:pt x="294" y="90"/>
                  </a:lnTo>
                  <a:lnTo>
                    <a:pt x="340" y="76"/>
                  </a:lnTo>
                  <a:lnTo>
                    <a:pt x="386" y="62"/>
                  </a:lnTo>
                  <a:lnTo>
                    <a:pt x="386" y="62"/>
                  </a:lnTo>
                  <a:lnTo>
                    <a:pt x="368" y="0"/>
                  </a:lnTo>
                  <a:lnTo>
                    <a:pt x="368" y="0"/>
                  </a:lnTo>
                  <a:lnTo>
                    <a:pt x="3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2" name="Freeform 224"/>
            <p:cNvSpPr>
              <a:spLocks/>
            </p:cNvSpPr>
            <p:nvPr/>
          </p:nvSpPr>
          <p:spPr bwMode="auto">
            <a:xfrm>
              <a:off x="663575" y="4903788"/>
              <a:ext cx="928688" cy="266700"/>
            </a:xfrm>
            <a:custGeom>
              <a:avLst/>
              <a:gdLst>
                <a:gd name="T0" fmla="*/ 2328 w 2342"/>
                <a:gd name="T1" fmla="*/ 0 h 671"/>
                <a:gd name="T2" fmla="*/ 2328 w 2342"/>
                <a:gd name="T3" fmla="*/ 0 h 671"/>
                <a:gd name="T4" fmla="*/ 2181 w 2342"/>
                <a:gd name="T5" fmla="*/ 35 h 671"/>
                <a:gd name="T6" fmla="*/ 2035 w 2342"/>
                <a:gd name="T7" fmla="*/ 69 h 671"/>
                <a:gd name="T8" fmla="*/ 1889 w 2342"/>
                <a:gd name="T9" fmla="*/ 105 h 671"/>
                <a:gd name="T10" fmla="*/ 1743 w 2342"/>
                <a:gd name="T11" fmla="*/ 140 h 671"/>
                <a:gd name="T12" fmla="*/ 1596 w 2342"/>
                <a:gd name="T13" fmla="*/ 177 h 671"/>
                <a:gd name="T14" fmla="*/ 1451 w 2342"/>
                <a:gd name="T15" fmla="*/ 214 h 671"/>
                <a:gd name="T16" fmla="*/ 1305 w 2342"/>
                <a:gd name="T17" fmla="*/ 251 h 671"/>
                <a:gd name="T18" fmla="*/ 1160 w 2342"/>
                <a:gd name="T19" fmla="*/ 289 h 671"/>
                <a:gd name="T20" fmla="*/ 1015 w 2342"/>
                <a:gd name="T21" fmla="*/ 328 h 671"/>
                <a:gd name="T22" fmla="*/ 869 w 2342"/>
                <a:gd name="T23" fmla="*/ 366 h 671"/>
                <a:gd name="T24" fmla="*/ 724 w 2342"/>
                <a:gd name="T25" fmla="*/ 405 h 671"/>
                <a:gd name="T26" fmla="*/ 579 w 2342"/>
                <a:gd name="T27" fmla="*/ 445 h 671"/>
                <a:gd name="T28" fmla="*/ 433 w 2342"/>
                <a:gd name="T29" fmla="*/ 486 h 671"/>
                <a:gd name="T30" fmla="*/ 289 w 2342"/>
                <a:gd name="T31" fmla="*/ 527 h 671"/>
                <a:gd name="T32" fmla="*/ 144 w 2342"/>
                <a:gd name="T33" fmla="*/ 567 h 671"/>
                <a:gd name="T34" fmla="*/ 0 w 2342"/>
                <a:gd name="T35" fmla="*/ 609 h 671"/>
                <a:gd name="T36" fmla="*/ 18 w 2342"/>
                <a:gd name="T37" fmla="*/ 671 h 671"/>
                <a:gd name="T38" fmla="*/ 162 w 2342"/>
                <a:gd name="T39" fmla="*/ 629 h 671"/>
                <a:gd name="T40" fmla="*/ 306 w 2342"/>
                <a:gd name="T41" fmla="*/ 588 h 671"/>
                <a:gd name="T42" fmla="*/ 451 w 2342"/>
                <a:gd name="T43" fmla="*/ 547 h 671"/>
                <a:gd name="T44" fmla="*/ 595 w 2342"/>
                <a:gd name="T45" fmla="*/ 506 h 671"/>
                <a:gd name="T46" fmla="*/ 740 w 2342"/>
                <a:gd name="T47" fmla="*/ 467 h 671"/>
                <a:gd name="T48" fmla="*/ 886 w 2342"/>
                <a:gd name="T49" fmla="*/ 427 h 671"/>
                <a:gd name="T50" fmla="*/ 1030 w 2342"/>
                <a:gd name="T51" fmla="*/ 389 h 671"/>
                <a:gd name="T52" fmla="*/ 1175 w 2342"/>
                <a:gd name="T53" fmla="*/ 351 h 671"/>
                <a:gd name="T54" fmla="*/ 1321 w 2342"/>
                <a:gd name="T55" fmla="*/ 312 h 671"/>
                <a:gd name="T56" fmla="*/ 1466 w 2342"/>
                <a:gd name="T57" fmla="*/ 275 h 671"/>
                <a:gd name="T58" fmla="*/ 1613 w 2342"/>
                <a:gd name="T59" fmla="*/ 240 h 671"/>
                <a:gd name="T60" fmla="*/ 1758 w 2342"/>
                <a:gd name="T61" fmla="*/ 203 h 671"/>
                <a:gd name="T62" fmla="*/ 1903 w 2342"/>
                <a:gd name="T63" fmla="*/ 167 h 671"/>
                <a:gd name="T64" fmla="*/ 2050 w 2342"/>
                <a:gd name="T65" fmla="*/ 131 h 671"/>
                <a:gd name="T66" fmla="*/ 2197 w 2342"/>
                <a:gd name="T67" fmla="*/ 97 h 671"/>
                <a:gd name="T68" fmla="*/ 2342 w 2342"/>
                <a:gd name="T69" fmla="*/ 61 h 671"/>
                <a:gd name="T70" fmla="*/ 2342 w 2342"/>
                <a:gd name="T71" fmla="*/ 61 h 671"/>
                <a:gd name="T72" fmla="*/ 2328 w 2342"/>
                <a:gd name="T73" fmla="*/ 0 h 671"/>
                <a:gd name="T74" fmla="*/ 2328 w 2342"/>
                <a:gd name="T75" fmla="*/ 0 h 671"/>
                <a:gd name="T76" fmla="*/ 2328 w 2342"/>
                <a:gd name="T7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2" h="671">
                  <a:moveTo>
                    <a:pt x="2328" y="0"/>
                  </a:moveTo>
                  <a:lnTo>
                    <a:pt x="2328" y="0"/>
                  </a:lnTo>
                  <a:lnTo>
                    <a:pt x="2181" y="35"/>
                  </a:lnTo>
                  <a:lnTo>
                    <a:pt x="2035" y="69"/>
                  </a:lnTo>
                  <a:lnTo>
                    <a:pt x="1889" y="105"/>
                  </a:lnTo>
                  <a:lnTo>
                    <a:pt x="1743" y="140"/>
                  </a:lnTo>
                  <a:lnTo>
                    <a:pt x="1596" y="177"/>
                  </a:lnTo>
                  <a:lnTo>
                    <a:pt x="1451" y="214"/>
                  </a:lnTo>
                  <a:lnTo>
                    <a:pt x="1305" y="251"/>
                  </a:lnTo>
                  <a:lnTo>
                    <a:pt x="1160" y="289"/>
                  </a:lnTo>
                  <a:lnTo>
                    <a:pt x="1015" y="328"/>
                  </a:lnTo>
                  <a:lnTo>
                    <a:pt x="869" y="366"/>
                  </a:lnTo>
                  <a:lnTo>
                    <a:pt x="724" y="405"/>
                  </a:lnTo>
                  <a:lnTo>
                    <a:pt x="579" y="445"/>
                  </a:lnTo>
                  <a:lnTo>
                    <a:pt x="433" y="486"/>
                  </a:lnTo>
                  <a:lnTo>
                    <a:pt x="289" y="527"/>
                  </a:lnTo>
                  <a:lnTo>
                    <a:pt x="144" y="567"/>
                  </a:lnTo>
                  <a:lnTo>
                    <a:pt x="0" y="609"/>
                  </a:lnTo>
                  <a:lnTo>
                    <a:pt x="18" y="671"/>
                  </a:lnTo>
                  <a:lnTo>
                    <a:pt x="162" y="629"/>
                  </a:lnTo>
                  <a:lnTo>
                    <a:pt x="306" y="588"/>
                  </a:lnTo>
                  <a:lnTo>
                    <a:pt x="451" y="547"/>
                  </a:lnTo>
                  <a:lnTo>
                    <a:pt x="595" y="506"/>
                  </a:lnTo>
                  <a:lnTo>
                    <a:pt x="740" y="467"/>
                  </a:lnTo>
                  <a:lnTo>
                    <a:pt x="886" y="427"/>
                  </a:lnTo>
                  <a:lnTo>
                    <a:pt x="1030" y="389"/>
                  </a:lnTo>
                  <a:lnTo>
                    <a:pt x="1175" y="351"/>
                  </a:lnTo>
                  <a:lnTo>
                    <a:pt x="1321" y="312"/>
                  </a:lnTo>
                  <a:lnTo>
                    <a:pt x="1466" y="275"/>
                  </a:lnTo>
                  <a:lnTo>
                    <a:pt x="1613" y="240"/>
                  </a:lnTo>
                  <a:lnTo>
                    <a:pt x="1758" y="203"/>
                  </a:lnTo>
                  <a:lnTo>
                    <a:pt x="1903" y="167"/>
                  </a:lnTo>
                  <a:lnTo>
                    <a:pt x="2050" y="131"/>
                  </a:lnTo>
                  <a:lnTo>
                    <a:pt x="2197" y="97"/>
                  </a:lnTo>
                  <a:lnTo>
                    <a:pt x="2342" y="61"/>
                  </a:lnTo>
                  <a:lnTo>
                    <a:pt x="2342" y="61"/>
                  </a:lnTo>
                  <a:lnTo>
                    <a:pt x="2328" y="0"/>
                  </a:lnTo>
                  <a:lnTo>
                    <a:pt x="2328" y="0"/>
                  </a:lnTo>
                  <a:lnTo>
                    <a:pt x="232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3" name="Freeform 225"/>
            <p:cNvSpPr>
              <a:spLocks/>
            </p:cNvSpPr>
            <p:nvPr/>
          </p:nvSpPr>
          <p:spPr bwMode="auto">
            <a:xfrm>
              <a:off x="1587500" y="4694238"/>
              <a:ext cx="1073150" cy="233362"/>
            </a:xfrm>
            <a:custGeom>
              <a:avLst/>
              <a:gdLst>
                <a:gd name="T0" fmla="*/ 2694 w 2704"/>
                <a:gd name="T1" fmla="*/ 0 h 590"/>
                <a:gd name="T2" fmla="*/ 2694 w 2704"/>
                <a:gd name="T3" fmla="*/ 0 h 590"/>
                <a:gd name="T4" fmla="*/ 2524 w 2704"/>
                <a:gd name="T5" fmla="*/ 28 h 590"/>
                <a:gd name="T6" fmla="*/ 2355 w 2704"/>
                <a:gd name="T7" fmla="*/ 57 h 590"/>
                <a:gd name="T8" fmla="*/ 2185 w 2704"/>
                <a:gd name="T9" fmla="*/ 87 h 590"/>
                <a:gd name="T10" fmla="*/ 2017 w 2704"/>
                <a:gd name="T11" fmla="*/ 116 h 590"/>
                <a:gd name="T12" fmla="*/ 1847 w 2704"/>
                <a:gd name="T13" fmla="*/ 147 h 590"/>
                <a:gd name="T14" fmla="*/ 1679 w 2704"/>
                <a:gd name="T15" fmla="*/ 179 h 590"/>
                <a:gd name="T16" fmla="*/ 1511 w 2704"/>
                <a:gd name="T17" fmla="*/ 210 h 590"/>
                <a:gd name="T18" fmla="*/ 1342 w 2704"/>
                <a:gd name="T19" fmla="*/ 242 h 590"/>
                <a:gd name="T20" fmla="*/ 1174 w 2704"/>
                <a:gd name="T21" fmla="*/ 277 h 590"/>
                <a:gd name="T22" fmla="*/ 1006 w 2704"/>
                <a:gd name="T23" fmla="*/ 310 h 590"/>
                <a:gd name="T24" fmla="*/ 839 w 2704"/>
                <a:gd name="T25" fmla="*/ 346 h 590"/>
                <a:gd name="T26" fmla="*/ 670 w 2704"/>
                <a:gd name="T27" fmla="*/ 380 h 590"/>
                <a:gd name="T28" fmla="*/ 502 w 2704"/>
                <a:gd name="T29" fmla="*/ 417 h 590"/>
                <a:gd name="T30" fmla="*/ 335 w 2704"/>
                <a:gd name="T31" fmla="*/ 454 h 590"/>
                <a:gd name="T32" fmla="*/ 167 w 2704"/>
                <a:gd name="T33" fmla="*/ 491 h 590"/>
                <a:gd name="T34" fmla="*/ 0 w 2704"/>
                <a:gd name="T35" fmla="*/ 529 h 590"/>
                <a:gd name="T36" fmla="*/ 14 w 2704"/>
                <a:gd name="T37" fmla="*/ 590 h 590"/>
                <a:gd name="T38" fmla="*/ 181 w 2704"/>
                <a:gd name="T39" fmla="*/ 553 h 590"/>
                <a:gd name="T40" fmla="*/ 349 w 2704"/>
                <a:gd name="T41" fmla="*/ 515 h 590"/>
                <a:gd name="T42" fmla="*/ 516 w 2704"/>
                <a:gd name="T43" fmla="*/ 479 h 590"/>
                <a:gd name="T44" fmla="*/ 683 w 2704"/>
                <a:gd name="T45" fmla="*/ 442 h 590"/>
                <a:gd name="T46" fmla="*/ 852 w 2704"/>
                <a:gd name="T47" fmla="*/ 408 h 590"/>
                <a:gd name="T48" fmla="*/ 1019 w 2704"/>
                <a:gd name="T49" fmla="*/ 372 h 590"/>
                <a:gd name="T50" fmla="*/ 1187 w 2704"/>
                <a:gd name="T51" fmla="*/ 339 h 590"/>
                <a:gd name="T52" fmla="*/ 1355 w 2704"/>
                <a:gd name="T53" fmla="*/ 306 h 590"/>
                <a:gd name="T54" fmla="*/ 1522 w 2704"/>
                <a:gd name="T55" fmla="*/ 273 h 590"/>
                <a:gd name="T56" fmla="*/ 1690 w 2704"/>
                <a:gd name="T57" fmla="*/ 241 h 590"/>
                <a:gd name="T58" fmla="*/ 1859 w 2704"/>
                <a:gd name="T59" fmla="*/ 209 h 590"/>
                <a:gd name="T60" fmla="*/ 2028 w 2704"/>
                <a:gd name="T61" fmla="*/ 179 h 590"/>
                <a:gd name="T62" fmla="*/ 2197 w 2704"/>
                <a:gd name="T63" fmla="*/ 149 h 590"/>
                <a:gd name="T64" fmla="*/ 2365 w 2704"/>
                <a:gd name="T65" fmla="*/ 120 h 590"/>
                <a:gd name="T66" fmla="*/ 2535 w 2704"/>
                <a:gd name="T67" fmla="*/ 92 h 590"/>
                <a:gd name="T68" fmla="*/ 2704 w 2704"/>
                <a:gd name="T69" fmla="*/ 64 h 590"/>
                <a:gd name="T70" fmla="*/ 2704 w 2704"/>
                <a:gd name="T71" fmla="*/ 64 h 590"/>
                <a:gd name="T72" fmla="*/ 2694 w 2704"/>
                <a:gd name="T73" fmla="*/ 0 h 590"/>
                <a:gd name="T74" fmla="*/ 2694 w 2704"/>
                <a:gd name="T75" fmla="*/ 0 h 590"/>
                <a:gd name="T76" fmla="*/ 2694 w 2704"/>
                <a:gd name="T7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04" h="590">
                  <a:moveTo>
                    <a:pt x="2694" y="0"/>
                  </a:moveTo>
                  <a:lnTo>
                    <a:pt x="2694" y="0"/>
                  </a:lnTo>
                  <a:lnTo>
                    <a:pt x="2524" y="28"/>
                  </a:lnTo>
                  <a:lnTo>
                    <a:pt x="2355" y="57"/>
                  </a:lnTo>
                  <a:lnTo>
                    <a:pt x="2185" y="87"/>
                  </a:lnTo>
                  <a:lnTo>
                    <a:pt x="2017" y="116"/>
                  </a:lnTo>
                  <a:lnTo>
                    <a:pt x="1847" y="147"/>
                  </a:lnTo>
                  <a:lnTo>
                    <a:pt x="1679" y="179"/>
                  </a:lnTo>
                  <a:lnTo>
                    <a:pt x="1511" y="210"/>
                  </a:lnTo>
                  <a:lnTo>
                    <a:pt x="1342" y="242"/>
                  </a:lnTo>
                  <a:lnTo>
                    <a:pt x="1174" y="277"/>
                  </a:lnTo>
                  <a:lnTo>
                    <a:pt x="1006" y="310"/>
                  </a:lnTo>
                  <a:lnTo>
                    <a:pt x="839" y="346"/>
                  </a:lnTo>
                  <a:lnTo>
                    <a:pt x="670" y="380"/>
                  </a:lnTo>
                  <a:lnTo>
                    <a:pt x="502" y="417"/>
                  </a:lnTo>
                  <a:lnTo>
                    <a:pt x="335" y="454"/>
                  </a:lnTo>
                  <a:lnTo>
                    <a:pt x="167" y="491"/>
                  </a:lnTo>
                  <a:lnTo>
                    <a:pt x="0" y="529"/>
                  </a:lnTo>
                  <a:lnTo>
                    <a:pt x="14" y="590"/>
                  </a:lnTo>
                  <a:lnTo>
                    <a:pt x="181" y="553"/>
                  </a:lnTo>
                  <a:lnTo>
                    <a:pt x="349" y="515"/>
                  </a:lnTo>
                  <a:lnTo>
                    <a:pt x="516" y="479"/>
                  </a:lnTo>
                  <a:lnTo>
                    <a:pt x="683" y="442"/>
                  </a:lnTo>
                  <a:lnTo>
                    <a:pt x="852" y="408"/>
                  </a:lnTo>
                  <a:lnTo>
                    <a:pt x="1019" y="372"/>
                  </a:lnTo>
                  <a:lnTo>
                    <a:pt x="1187" y="339"/>
                  </a:lnTo>
                  <a:lnTo>
                    <a:pt x="1355" y="306"/>
                  </a:lnTo>
                  <a:lnTo>
                    <a:pt x="1522" y="273"/>
                  </a:lnTo>
                  <a:lnTo>
                    <a:pt x="1690" y="241"/>
                  </a:lnTo>
                  <a:lnTo>
                    <a:pt x="1859" y="209"/>
                  </a:lnTo>
                  <a:lnTo>
                    <a:pt x="2028" y="179"/>
                  </a:lnTo>
                  <a:lnTo>
                    <a:pt x="2197" y="149"/>
                  </a:lnTo>
                  <a:lnTo>
                    <a:pt x="2365" y="120"/>
                  </a:lnTo>
                  <a:lnTo>
                    <a:pt x="2535" y="92"/>
                  </a:lnTo>
                  <a:lnTo>
                    <a:pt x="2704" y="64"/>
                  </a:lnTo>
                  <a:lnTo>
                    <a:pt x="2704" y="64"/>
                  </a:lnTo>
                  <a:lnTo>
                    <a:pt x="2694" y="0"/>
                  </a:lnTo>
                  <a:lnTo>
                    <a:pt x="2694" y="0"/>
                  </a:lnTo>
                  <a:lnTo>
                    <a:pt x="269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4" name="Freeform 226"/>
            <p:cNvSpPr>
              <a:spLocks/>
            </p:cNvSpPr>
            <p:nvPr/>
          </p:nvSpPr>
          <p:spPr bwMode="auto">
            <a:xfrm>
              <a:off x="2655888" y="4603750"/>
              <a:ext cx="744537" cy="115888"/>
            </a:xfrm>
            <a:custGeom>
              <a:avLst/>
              <a:gdLst>
                <a:gd name="T0" fmla="*/ 1868 w 1874"/>
                <a:gd name="T1" fmla="*/ 0 h 291"/>
                <a:gd name="T2" fmla="*/ 1868 w 1874"/>
                <a:gd name="T3" fmla="*/ 0 h 291"/>
                <a:gd name="T4" fmla="*/ 1750 w 1874"/>
                <a:gd name="T5" fmla="*/ 12 h 291"/>
                <a:gd name="T6" fmla="*/ 1633 w 1874"/>
                <a:gd name="T7" fmla="*/ 23 h 291"/>
                <a:gd name="T8" fmla="*/ 1516 w 1874"/>
                <a:gd name="T9" fmla="*/ 35 h 291"/>
                <a:gd name="T10" fmla="*/ 1399 w 1874"/>
                <a:gd name="T11" fmla="*/ 47 h 291"/>
                <a:gd name="T12" fmla="*/ 1283 w 1874"/>
                <a:gd name="T13" fmla="*/ 60 h 291"/>
                <a:gd name="T14" fmla="*/ 1165 w 1874"/>
                <a:gd name="T15" fmla="*/ 73 h 291"/>
                <a:gd name="T16" fmla="*/ 1049 w 1874"/>
                <a:gd name="T17" fmla="*/ 87 h 291"/>
                <a:gd name="T18" fmla="*/ 932 w 1874"/>
                <a:gd name="T19" fmla="*/ 101 h 291"/>
                <a:gd name="T20" fmla="*/ 816 w 1874"/>
                <a:gd name="T21" fmla="*/ 115 h 291"/>
                <a:gd name="T22" fmla="*/ 700 w 1874"/>
                <a:gd name="T23" fmla="*/ 130 h 291"/>
                <a:gd name="T24" fmla="*/ 583 w 1874"/>
                <a:gd name="T25" fmla="*/ 146 h 291"/>
                <a:gd name="T26" fmla="*/ 467 w 1874"/>
                <a:gd name="T27" fmla="*/ 161 h 291"/>
                <a:gd name="T28" fmla="*/ 351 w 1874"/>
                <a:gd name="T29" fmla="*/ 177 h 291"/>
                <a:gd name="T30" fmla="*/ 233 w 1874"/>
                <a:gd name="T31" fmla="*/ 193 h 291"/>
                <a:gd name="T32" fmla="*/ 117 w 1874"/>
                <a:gd name="T33" fmla="*/ 211 h 291"/>
                <a:gd name="T34" fmla="*/ 0 w 1874"/>
                <a:gd name="T35" fmla="*/ 227 h 291"/>
                <a:gd name="T36" fmla="*/ 10 w 1874"/>
                <a:gd name="T37" fmla="*/ 291 h 291"/>
                <a:gd name="T38" fmla="*/ 126 w 1874"/>
                <a:gd name="T39" fmla="*/ 273 h 291"/>
                <a:gd name="T40" fmla="*/ 242 w 1874"/>
                <a:gd name="T41" fmla="*/ 256 h 291"/>
                <a:gd name="T42" fmla="*/ 358 w 1874"/>
                <a:gd name="T43" fmla="*/ 240 h 291"/>
                <a:gd name="T44" fmla="*/ 475 w 1874"/>
                <a:gd name="T45" fmla="*/ 225 h 291"/>
                <a:gd name="T46" fmla="*/ 592 w 1874"/>
                <a:gd name="T47" fmla="*/ 208 h 291"/>
                <a:gd name="T48" fmla="*/ 708 w 1874"/>
                <a:gd name="T49" fmla="*/ 193 h 291"/>
                <a:gd name="T50" fmla="*/ 824 w 1874"/>
                <a:gd name="T51" fmla="*/ 179 h 291"/>
                <a:gd name="T52" fmla="*/ 940 w 1874"/>
                <a:gd name="T53" fmla="*/ 163 h 291"/>
                <a:gd name="T54" fmla="*/ 1057 w 1874"/>
                <a:gd name="T55" fmla="*/ 149 h 291"/>
                <a:gd name="T56" fmla="*/ 1173 w 1874"/>
                <a:gd name="T57" fmla="*/ 137 h 291"/>
                <a:gd name="T58" fmla="*/ 1289 w 1874"/>
                <a:gd name="T59" fmla="*/ 123 h 291"/>
                <a:gd name="T60" fmla="*/ 1406 w 1874"/>
                <a:gd name="T61" fmla="*/ 110 h 291"/>
                <a:gd name="T62" fmla="*/ 1522 w 1874"/>
                <a:gd name="T63" fmla="*/ 98 h 291"/>
                <a:gd name="T64" fmla="*/ 1640 w 1874"/>
                <a:gd name="T65" fmla="*/ 86 h 291"/>
                <a:gd name="T66" fmla="*/ 1757 w 1874"/>
                <a:gd name="T67" fmla="*/ 74 h 291"/>
                <a:gd name="T68" fmla="*/ 1874 w 1874"/>
                <a:gd name="T69" fmla="*/ 64 h 291"/>
                <a:gd name="T70" fmla="*/ 1873 w 1874"/>
                <a:gd name="T71" fmla="*/ 64 h 291"/>
                <a:gd name="T72" fmla="*/ 1868 w 1874"/>
                <a:gd name="T73" fmla="*/ 0 h 291"/>
                <a:gd name="T74" fmla="*/ 1868 w 1874"/>
                <a:gd name="T75" fmla="*/ 0 h 291"/>
                <a:gd name="T76" fmla="*/ 1868 w 1874"/>
                <a:gd name="T7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4" h="291">
                  <a:moveTo>
                    <a:pt x="1868" y="0"/>
                  </a:moveTo>
                  <a:lnTo>
                    <a:pt x="1868" y="0"/>
                  </a:lnTo>
                  <a:lnTo>
                    <a:pt x="1750" y="12"/>
                  </a:lnTo>
                  <a:lnTo>
                    <a:pt x="1633" y="23"/>
                  </a:lnTo>
                  <a:lnTo>
                    <a:pt x="1516" y="35"/>
                  </a:lnTo>
                  <a:lnTo>
                    <a:pt x="1399" y="47"/>
                  </a:lnTo>
                  <a:lnTo>
                    <a:pt x="1283" y="60"/>
                  </a:lnTo>
                  <a:lnTo>
                    <a:pt x="1165" y="73"/>
                  </a:lnTo>
                  <a:lnTo>
                    <a:pt x="1049" y="87"/>
                  </a:lnTo>
                  <a:lnTo>
                    <a:pt x="932" y="101"/>
                  </a:lnTo>
                  <a:lnTo>
                    <a:pt x="816" y="115"/>
                  </a:lnTo>
                  <a:lnTo>
                    <a:pt x="700" y="130"/>
                  </a:lnTo>
                  <a:lnTo>
                    <a:pt x="583" y="146"/>
                  </a:lnTo>
                  <a:lnTo>
                    <a:pt x="467" y="161"/>
                  </a:lnTo>
                  <a:lnTo>
                    <a:pt x="351" y="177"/>
                  </a:lnTo>
                  <a:lnTo>
                    <a:pt x="233" y="193"/>
                  </a:lnTo>
                  <a:lnTo>
                    <a:pt x="117" y="211"/>
                  </a:lnTo>
                  <a:lnTo>
                    <a:pt x="0" y="227"/>
                  </a:lnTo>
                  <a:lnTo>
                    <a:pt x="10" y="291"/>
                  </a:lnTo>
                  <a:lnTo>
                    <a:pt x="126" y="273"/>
                  </a:lnTo>
                  <a:lnTo>
                    <a:pt x="242" y="256"/>
                  </a:lnTo>
                  <a:lnTo>
                    <a:pt x="358" y="240"/>
                  </a:lnTo>
                  <a:lnTo>
                    <a:pt x="475" y="225"/>
                  </a:lnTo>
                  <a:lnTo>
                    <a:pt x="592" y="208"/>
                  </a:lnTo>
                  <a:lnTo>
                    <a:pt x="708" y="193"/>
                  </a:lnTo>
                  <a:lnTo>
                    <a:pt x="824" y="179"/>
                  </a:lnTo>
                  <a:lnTo>
                    <a:pt x="940" y="163"/>
                  </a:lnTo>
                  <a:lnTo>
                    <a:pt x="1057" y="149"/>
                  </a:lnTo>
                  <a:lnTo>
                    <a:pt x="1173" y="137"/>
                  </a:lnTo>
                  <a:lnTo>
                    <a:pt x="1289" y="123"/>
                  </a:lnTo>
                  <a:lnTo>
                    <a:pt x="1406" y="110"/>
                  </a:lnTo>
                  <a:lnTo>
                    <a:pt x="1522" y="98"/>
                  </a:lnTo>
                  <a:lnTo>
                    <a:pt x="1640" y="86"/>
                  </a:lnTo>
                  <a:lnTo>
                    <a:pt x="1757" y="74"/>
                  </a:lnTo>
                  <a:lnTo>
                    <a:pt x="1874" y="64"/>
                  </a:lnTo>
                  <a:lnTo>
                    <a:pt x="1873" y="64"/>
                  </a:lnTo>
                  <a:lnTo>
                    <a:pt x="1868" y="0"/>
                  </a:lnTo>
                  <a:lnTo>
                    <a:pt x="1868" y="0"/>
                  </a:lnTo>
                  <a:lnTo>
                    <a:pt x="18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5" name="Freeform 227"/>
            <p:cNvSpPr>
              <a:spLocks/>
            </p:cNvSpPr>
            <p:nvPr/>
          </p:nvSpPr>
          <p:spPr bwMode="auto">
            <a:xfrm>
              <a:off x="3397250" y="4576763"/>
              <a:ext cx="600075" cy="52387"/>
            </a:xfrm>
            <a:custGeom>
              <a:avLst/>
              <a:gdLst>
                <a:gd name="T0" fmla="*/ 1512 w 1512"/>
                <a:gd name="T1" fmla="*/ 1 h 131"/>
                <a:gd name="T2" fmla="*/ 1512 w 1512"/>
                <a:gd name="T3" fmla="*/ 1 h 131"/>
                <a:gd name="T4" fmla="*/ 1416 w 1512"/>
                <a:gd name="T5" fmla="*/ 2 h 131"/>
                <a:gd name="T6" fmla="*/ 1322 w 1512"/>
                <a:gd name="T7" fmla="*/ 3 h 131"/>
                <a:gd name="T8" fmla="*/ 1228 w 1512"/>
                <a:gd name="T9" fmla="*/ 6 h 131"/>
                <a:gd name="T10" fmla="*/ 1133 w 1512"/>
                <a:gd name="T11" fmla="*/ 9 h 131"/>
                <a:gd name="T12" fmla="*/ 1039 w 1512"/>
                <a:gd name="T13" fmla="*/ 11 h 131"/>
                <a:gd name="T14" fmla="*/ 945 w 1512"/>
                <a:gd name="T15" fmla="*/ 14 h 131"/>
                <a:gd name="T16" fmla="*/ 850 w 1512"/>
                <a:gd name="T17" fmla="*/ 17 h 131"/>
                <a:gd name="T18" fmla="*/ 756 w 1512"/>
                <a:gd name="T19" fmla="*/ 21 h 131"/>
                <a:gd name="T20" fmla="*/ 662 w 1512"/>
                <a:gd name="T21" fmla="*/ 26 h 131"/>
                <a:gd name="T22" fmla="*/ 567 w 1512"/>
                <a:gd name="T23" fmla="*/ 32 h 131"/>
                <a:gd name="T24" fmla="*/ 473 w 1512"/>
                <a:gd name="T25" fmla="*/ 37 h 131"/>
                <a:gd name="T26" fmla="*/ 378 w 1512"/>
                <a:gd name="T27" fmla="*/ 42 h 131"/>
                <a:gd name="T28" fmla="*/ 284 w 1512"/>
                <a:gd name="T29" fmla="*/ 47 h 131"/>
                <a:gd name="T30" fmla="*/ 190 w 1512"/>
                <a:gd name="T31" fmla="*/ 53 h 131"/>
                <a:gd name="T32" fmla="*/ 95 w 1512"/>
                <a:gd name="T33" fmla="*/ 60 h 131"/>
                <a:gd name="T34" fmla="*/ 0 w 1512"/>
                <a:gd name="T35" fmla="*/ 67 h 131"/>
                <a:gd name="T36" fmla="*/ 5 w 1512"/>
                <a:gd name="T37" fmla="*/ 131 h 131"/>
                <a:gd name="T38" fmla="*/ 99 w 1512"/>
                <a:gd name="T39" fmla="*/ 123 h 131"/>
                <a:gd name="T40" fmla="*/ 194 w 1512"/>
                <a:gd name="T41" fmla="*/ 117 h 131"/>
                <a:gd name="T42" fmla="*/ 288 w 1512"/>
                <a:gd name="T43" fmla="*/ 111 h 131"/>
                <a:gd name="T44" fmla="*/ 382 w 1512"/>
                <a:gd name="T45" fmla="*/ 105 h 131"/>
                <a:gd name="T46" fmla="*/ 477 w 1512"/>
                <a:gd name="T47" fmla="*/ 100 h 131"/>
                <a:gd name="T48" fmla="*/ 570 w 1512"/>
                <a:gd name="T49" fmla="*/ 95 h 131"/>
                <a:gd name="T50" fmla="*/ 664 w 1512"/>
                <a:gd name="T51" fmla="*/ 90 h 131"/>
                <a:gd name="T52" fmla="*/ 758 w 1512"/>
                <a:gd name="T53" fmla="*/ 85 h 131"/>
                <a:gd name="T54" fmla="*/ 853 w 1512"/>
                <a:gd name="T55" fmla="*/ 81 h 131"/>
                <a:gd name="T56" fmla="*/ 946 w 1512"/>
                <a:gd name="T57" fmla="*/ 77 h 131"/>
                <a:gd name="T58" fmla="*/ 1040 w 1512"/>
                <a:gd name="T59" fmla="*/ 75 h 131"/>
                <a:gd name="T60" fmla="*/ 1135 w 1512"/>
                <a:gd name="T61" fmla="*/ 72 h 131"/>
                <a:gd name="T62" fmla="*/ 1229 w 1512"/>
                <a:gd name="T63" fmla="*/ 70 h 131"/>
                <a:gd name="T64" fmla="*/ 1323 w 1512"/>
                <a:gd name="T65" fmla="*/ 67 h 131"/>
                <a:gd name="T66" fmla="*/ 1418 w 1512"/>
                <a:gd name="T67" fmla="*/ 66 h 131"/>
                <a:gd name="T68" fmla="*/ 1512 w 1512"/>
                <a:gd name="T69" fmla="*/ 63 h 131"/>
                <a:gd name="T70" fmla="*/ 1512 w 1512"/>
                <a:gd name="T71" fmla="*/ 63 h 131"/>
                <a:gd name="T72" fmla="*/ 1512 w 1512"/>
                <a:gd name="T73" fmla="*/ 1 h 131"/>
                <a:gd name="T74" fmla="*/ 1512 w 1512"/>
                <a:gd name="T75" fmla="*/ 0 h 131"/>
                <a:gd name="T76" fmla="*/ 1512 w 1512"/>
                <a:gd name="T7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2" h="131">
                  <a:moveTo>
                    <a:pt x="1512" y="1"/>
                  </a:moveTo>
                  <a:lnTo>
                    <a:pt x="1512" y="1"/>
                  </a:lnTo>
                  <a:lnTo>
                    <a:pt x="1416" y="2"/>
                  </a:lnTo>
                  <a:lnTo>
                    <a:pt x="1322" y="3"/>
                  </a:lnTo>
                  <a:lnTo>
                    <a:pt x="1228" y="6"/>
                  </a:lnTo>
                  <a:lnTo>
                    <a:pt x="1133" y="9"/>
                  </a:lnTo>
                  <a:lnTo>
                    <a:pt x="1039" y="11"/>
                  </a:lnTo>
                  <a:lnTo>
                    <a:pt x="945" y="14"/>
                  </a:lnTo>
                  <a:lnTo>
                    <a:pt x="850" y="17"/>
                  </a:lnTo>
                  <a:lnTo>
                    <a:pt x="756" y="21"/>
                  </a:lnTo>
                  <a:lnTo>
                    <a:pt x="662" y="26"/>
                  </a:lnTo>
                  <a:lnTo>
                    <a:pt x="567" y="32"/>
                  </a:lnTo>
                  <a:lnTo>
                    <a:pt x="473" y="37"/>
                  </a:lnTo>
                  <a:lnTo>
                    <a:pt x="378" y="42"/>
                  </a:lnTo>
                  <a:lnTo>
                    <a:pt x="284" y="47"/>
                  </a:lnTo>
                  <a:lnTo>
                    <a:pt x="190" y="53"/>
                  </a:lnTo>
                  <a:lnTo>
                    <a:pt x="95" y="60"/>
                  </a:lnTo>
                  <a:lnTo>
                    <a:pt x="0" y="67"/>
                  </a:lnTo>
                  <a:lnTo>
                    <a:pt x="5" y="131"/>
                  </a:lnTo>
                  <a:lnTo>
                    <a:pt x="99" y="123"/>
                  </a:lnTo>
                  <a:lnTo>
                    <a:pt x="194" y="117"/>
                  </a:lnTo>
                  <a:lnTo>
                    <a:pt x="288" y="111"/>
                  </a:lnTo>
                  <a:lnTo>
                    <a:pt x="382" y="105"/>
                  </a:lnTo>
                  <a:lnTo>
                    <a:pt x="477" y="100"/>
                  </a:lnTo>
                  <a:lnTo>
                    <a:pt x="570" y="95"/>
                  </a:lnTo>
                  <a:lnTo>
                    <a:pt x="664" y="90"/>
                  </a:lnTo>
                  <a:lnTo>
                    <a:pt x="758" y="85"/>
                  </a:lnTo>
                  <a:lnTo>
                    <a:pt x="853" y="81"/>
                  </a:lnTo>
                  <a:lnTo>
                    <a:pt x="946" y="77"/>
                  </a:lnTo>
                  <a:lnTo>
                    <a:pt x="1040" y="75"/>
                  </a:lnTo>
                  <a:lnTo>
                    <a:pt x="1135" y="72"/>
                  </a:lnTo>
                  <a:lnTo>
                    <a:pt x="1229" y="70"/>
                  </a:lnTo>
                  <a:lnTo>
                    <a:pt x="1323" y="67"/>
                  </a:lnTo>
                  <a:lnTo>
                    <a:pt x="1418" y="66"/>
                  </a:lnTo>
                  <a:lnTo>
                    <a:pt x="1512" y="63"/>
                  </a:lnTo>
                  <a:lnTo>
                    <a:pt x="1512" y="63"/>
                  </a:lnTo>
                  <a:lnTo>
                    <a:pt x="1512" y="1"/>
                  </a:lnTo>
                  <a:lnTo>
                    <a:pt x="1512" y="0"/>
                  </a:lnTo>
                  <a:lnTo>
                    <a:pt x="1512" y="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6" name="Freeform 228"/>
            <p:cNvSpPr>
              <a:spLocks/>
            </p:cNvSpPr>
            <p:nvPr/>
          </p:nvSpPr>
          <p:spPr bwMode="auto">
            <a:xfrm>
              <a:off x="3997325" y="4576763"/>
              <a:ext cx="468313" cy="44450"/>
            </a:xfrm>
            <a:custGeom>
              <a:avLst/>
              <a:gdLst>
                <a:gd name="T0" fmla="*/ 1179 w 1179"/>
                <a:gd name="T1" fmla="*/ 47 h 111"/>
                <a:gd name="T2" fmla="*/ 1178 w 1179"/>
                <a:gd name="T3" fmla="*/ 47 h 111"/>
                <a:gd name="T4" fmla="*/ 1105 w 1179"/>
                <a:gd name="T5" fmla="*/ 43 h 111"/>
                <a:gd name="T6" fmla="*/ 1031 w 1179"/>
                <a:gd name="T7" fmla="*/ 38 h 111"/>
                <a:gd name="T8" fmla="*/ 957 w 1179"/>
                <a:gd name="T9" fmla="*/ 34 h 111"/>
                <a:gd name="T10" fmla="*/ 884 w 1179"/>
                <a:gd name="T11" fmla="*/ 31 h 111"/>
                <a:gd name="T12" fmla="*/ 811 w 1179"/>
                <a:gd name="T13" fmla="*/ 27 h 111"/>
                <a:gd name="T14" fmla="*/ 737 w 1179"/>
                <a:gd name="T15" fmla="*/ 23 h 111"/>
                <a:gd name="T16" fmla="*/ 663 w 1179"/>
                <a:gd name="T17" fmla="*/ 19 h 111"/>
                <a:gd name="T18" fmla="*/ 590 w 1179"/>
                <a:gd name="T19" fmla="*/ 16 h 111"/>
                <a:gd name="T20" fmla="*/ 516 w 1179"/>
                <a:gd name="T21" fmla="*/ 13 h 111"/>
                <a:gd name="T22" fmla="*/ 442 w 1179"/>
                <a:gd name="T23" fmla="*/ 10 h 111"/>
                <a:gd name="T24" fmla="*/ 370 w 1179"/>
                <a:gd name="T25" fmla="*/ 8 h 111"/>
                <a:gd name="T26" fmla="*/ 296 w 1179"/>
                <a:gd name="T27" fmla="*/ 6 h 111"/>
                <a:gd name="T28" fmla="*/ 222 w 1179"/>
                <a:gd name="T29" fmla="*/ 4 h 111"/>
                <a:gd name="T30" fmla="*/ 148 w 1179"/>
                <a:gd name="T31" fmla="*/ 2 h 111"/>
                <a:gd name="T32" fmla="*/ 74 w 1179"/>
                <a:gd name="T33" fmla="*/ 0 h 111"/>
                <a:gd name="T34" fmla="*/ 0 w 1179"/>
                <a:gd name="T35" fmla="*/ 0 h 111"/>
                <a:gd name="T36" fmla="*/ 0 w 1179"/>
                <a:gd name="T37" fmla="*/ 62 h 111"/>
                <a:gd name="T38" fmla="*/ 74 w 1179"/>
                <a:gd name="T39" fmla="*/ 64 h 111"/>
                <a:gd name="T40" fmla="*/ 147 w 1179"/>
                <a:gd name="T41" fmla="*/ 66 h 111"/>
                <a:gd name="T42" fmla="*/ 221 w 1179"/>
                <a:gd name="T43" fmla="*/ 67 h 111"/>
                <a:gd name="T44" fmla="*/ 294 w 1179"/>
                <a:gd name="T45" fmla="*/ 70 h 111"/>
                <a:gd name="T46" fmla="*/ 367 w 1179"/>
                <a:gd name="T47" fmla="*/ 71 h 111"/>
                <a:gd name="T48" fmla="*/ 441 w 1179"/>
                <a:gd name="T49" fmla="*/ 74 h 111"/>
                <a:gd name="T50" fmla="*/ 514 w 1179"/>
                <a:gd name="T51" fmla="*/ 76 h 111"/>
                <a:gd name="T52" fmla="*/ 588 w 1179"/>
                <a:gd name="T53" fmla="*/ 80 h 111"/>
                <a:gd name="T54" fmla="*/ 660 w 1179"/>
                <a:gd name="T55" fmla="*/ 83 h 111"/>
                <a:gd name="T56" fmla="*/ 734 w 1179"/>
                <a:gd name="T57" fmla="*/ 87 h 111"/>
                <a:gd name="T58" fmla="*/ 807 w 1179"/>
                <a:gd name="T59" fmla="*/ 90 h 111"/>
                <a:gd name="T60" fmla="*/ 881 w 1179"/>
                <a:gd name="T61" fmla="*/ 94 h 111"/>
                <a:gd name="T62" fmla="*/ 954 w 1179"/>
                <a:gd name="T63" fmla="*/ 98 h 111"/>
                <a:gd name="T64" fmla="*/ 1028 w 1179"/>
                <a:gd name="T65" fmla="*/ 102 h 111"/>
                <a:gd name="T66" fmla="*/ 1102 w 1179"/>
                <a:gd name="T67" fmla="*/ 107 h 111"/>
                <a:gd name="T68" fmla="*/ 1174 w 1179"/>
                <a:gd name="T69" fmla="*/ 111 h 111"/>
                <a:gd name="T70" fmla="*/ 1174 w 1179"/>
                <a:gd name="T71" fmla="*/ 111 h 111"/>
                <a:gd name="T72" fmla="*/ 1179 w 1179"/>
                <a:gd name="T73" fmla="*/ 47 h 111"/>
                <a:gd name="T74" fmla="*/ 1179 w 1179"/>
                <a:gd name="T75" fmla="*/ 47 h 111"/>
                <a:gd name="T76" fmla="*/ 1178 w 1179"/>
                <a:gd name="T77" fmla="*/ 47 h 111"/>
                <a:gd name="T78" fmla="*/ 1179 w 1179"/>
                <a:gd name="T79"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9" h="111">
                  <a:moveTo>
                    <a:pt x="1179" y="47"/>
                  </a:moveTo>
                  <a:lnTo>
                    <a:pt x="1178" y="47"/>
                  </a:lnTo>
                  <a:lnTo>
                    <a:pt x="1105" y="43"/>
                  </a:lnTo>
                  <a:lnTo>
                    <a:pt x="1031" y="38"/>
                  </a:lnTo>
                  <a:lnTo>
                    <a:pt x="957" y="34"/>
                  </a:lnTo>
                  <a:lnTo>
                    <a:pt x="884" y="31"/>
                  </a:lnTo>
                  <a:lnTo>
                    <a:pt x="811" y="27"/>
                  </a:lnTo>
                  <a:lnTo>
                    <a:pt x="737" y="23"/>
                  </a:lnTo>
                  <a:lnTo>
                    <a:pt x="663" y="19"/>
                  </a:lnTo>
                  <a:lnTo>
                    <a:pt x="590" y="16"/>
                  </a:lnTo>
                  <a:lnTo>
                    <a:pt x="516" y="13"/>
                  </a:lnTo>
                  <a:lnTo>
                    <a:pt x="442" y="10"/>
                  </a:lnTo>
                  <a:lnTo>
                    <a:pt x="370" y="8"/>
                  </a:lnTo>
                  <a:lnTo>
                    <a:pt x="296" y="6"/>
                  </a:lnTo>
                  <a:lnTo>
                    <a:pt x="222" y="4"/>
                  </a:lnTo>
                  <a:lnTo>
                    <a:pt x="148" y="2"/>
                  </a:lnTo>
                  <a:lnTo>
                    <a:pt x="74" y="0"/>
                  </a:lnTo>
                  <a:lnTo>
                    <a:pt x="0" y="0"/>
                  </a:lnTo>
                  <a:lnTo>
                    <a:pt x="0" y="62"/>
                  </a:lnTo>
                  <a:lnTo>
                    <a:pt x="74" y="64"/>
                  </a:lnTo>
                  <a:lnTo>
                    <a:pt x="147" y="66"/>
                  </a:lnTo>
                  <a:lnTo>
                    <a:pt x="221" y="67"/>
                  </a:lnTo>
                  <a:lnTo>
                    <a:pt x="294" y="70"/>
                  </a:lnTo>
                  <a:lnTo>
                    <a:pt x="367" y="71"/>
                  </a:lnTo>
                  <a:lnTo>
                    <a:pt x="441" y="74"/>
                  </a:lnTo>
                  <a:lnTo>
                    <a:pt x="514" y="76"/>
                  </a:lnTo>
                  <a:lnTo>
                    <a:pt x="588" y="80"/>
                  </a:lnTo>
                  <a:lnTo>
                    <a:pt x="660" y="83"/>
                  </a:lnTo>
                  <a:lnTo>
                    <a:pt x="734" y="87"/>
                  </a:lnTo>
                  <a:lnTo>
                    <a:pt x="807" y="90"/>
                  </a:lnTo>
                  <a:lnTo>
                    <a:pt x="881" y="94"/>
                  </a:lnTo>
                  <a:lnTo>
                    <a:pt x="954" y="98"/>
                  </a:lnTo>
                  <a:lnTo>
                    <a:pt x="1028" y="102"/>
                  </a:lnTo>
                  <a:lnTo>
                    <a:pt x="1102" y="107"/>
                  </a:lnTo>
                  <a:lnTo>
                    <a:pt x="1174" y="111"/>
                  </a:lnTo>
                  <a:lnTo>
                    <a:pt x="1174" y="111"/>
                  </a:lnTo>
                  <a:lnTo>
                    <a:pt x="1179" y="47"/>
                  </a:lnTo>
                  <a:lnTo>
                    <a:pt x="1179" y="47"/>
                  </a:lnTo>
                  <a:lnTo>
                    <a:pt x="1178" y="47"/>
                  </a:lnTo>
                  <a:lnTo>
                    <a:pt x="1179" y="47"/>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7" name="Freeform 229"/>
            <p:cNvSpPr>
              <a:spLocks/>
            </p:cNvSpPr>
            <p:nvPr/>
          </p:nvSpPr>
          <p:spPr bwMode="auto">
            <a:xfrm>
              <a:off x="4464050" y="4595813"/>
              <a:ext cx="327025" cy="57150"/>
            </a:xfrm>
            <a:custGeom>
              <a:avLst/>
              <a:gdLst>
                <a:gd name="T0" fmla="*/ 824 w 824"/>
                <a:gd name="T1" fmla="*/ 79 h 142"/>
                <a:gd name="T2" fmla="*/ 823 w 824"/>
                <a:gd name="T3" fmla="*/ 79 h 142"/>
                <a:gd name="T4" fmla="*/ 5 w 824"/>
                <a:gd name="T5" fmla="*/ 0 h 142"/>
                <a:gd name="T6" fmla="*/ 0 w 824"/>
                <a:gd name="T7" fmla="*/ 64 h 142"/>
                <a:gd name="T8" fmla="*/ 817 w 824"/>
                <a:gd name="T9" fmla="*/ 142 h 142"/>
                <a:gd name="T10" fmla="*/ 824 w 824"/>
                <a:gd name="T11" fmla="*/ 79 h 142"/>
                <a:gd name="T12" fmla="*/ 824 w 824"/>
                <a:gd name="T13" fmla="*/ 79 h 142"/>
                <a:gd name="T14" fmla="*/ 824 w 824"/>
                <a:gd name="T15" fmla="*/ 79 h 142"/>
                <a:gd name="T16" fmla="*/ 823 w 824"/>
                <a:gd name="T17" fmla="*/ 79 h 142"/>
                <a:gd name="T18" fmla="*/ 824 w 824"/>
                <a:gd name="T19" fmla="*/ 7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4" h="142">
                  <a:moveTo>
                    <a:pt x="824" y="79"/>
                  </a:moveTo>
                  <a:lnTo>
                    <a:pt x="823" y="79"/>
                  </a:lnTo>
                  <a:lnTo>
                    <a:pt x="5" y="0"/>
                  </a:lnTo>
                  <a:lnTo>
                    <a:pt x="0" y="64"/>
                  </a:lnTo>
                  <a:lnTo>
                    <a:pt x="817" y="142"/>
                  </a:lnTo>
                  <a:lnTo>
                    <a:pt x="824" y="79"/>
                  </a:lnTo>
                  <a:lnTo>
                    <a:pt x="824" y="79"/>
                  </a:lnTo>
                  <a:lnTo>
                    <a:pt x="824" y="79"/>
                  </a:lnTo>
                  <a:lnTo>
                    <a:pt x="823" y="79"/>
                  </a:lnTo>
                  <a:lnTo>
                    <a:pt x="824" y="7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8" name="Freeform 230"/>
            <p:cNvSpPr>
              <a:spLocks/>
            </p:cNvSpPr>
            <p:nvPr/>
          </p:nvSpPr>
          <p:spPr bwMode="auto">
            <a:xfrm>
              <a:off x="4787900" y="4627563"/>
              <a:ext cx="3232150" cy="577850"/>
            </a:xfrm>
            <a:custGeom>
              <a:avLst/>
              <a:gdLst>
                <a:gd name="T0" fmla="*/ 8144 w 8144"/>
                <a:gd name="T1" fmla="*/ 1393 h 1456"/>
                <a:gd name="T2" fmla="*/ 8144 w 8144"/>
                <a:gd name="T3" fmla="*/ 1393 h 1456"/>
                <a:gd name="T4" fmla="*/ 7890 w 8144"/>
                <a:gd name="T5" fmla="*/ 1353 h 1456"/>
                <a:gd name="T6" fmla="*/ 7635 w 8144"/>
                <a:gd name="T7" fmla="*/ 1311 h 1456"/>
                <a:gd name="T8" fmla="*/ 7381 w 8144"/>
                <a:gd name="T9" fmla="*/ 1267 h 1456"/>
                <a:gd name="T10" fmla="*/ 7126 w 8144"/>
                <a:gd name="T11" fmla="*/ 1224 h 1456"/>
                <a:gd name="T12" fmla="*/ 6872 w 8144"/>
                <a:gd name="T13" fmla="*/ 1179 h 1456"/>
                <a:gd name="T14" fmla="*/ 6619 w 8144"/>
                <a:gd name="T15" fmla="*/ 1133 h 1456"/>
                <a:gd name="T16" fmla="*/ 6365 w 8144"/>
                <a:gd name="T17" fmla="*/ 1087 h 1456"/>
                <a:gd name="T18" fmla="*/ 6111 w 8144"/>
                <a:gd name="T19" fmla="*/ 1040 h 1456"/>
                <a:gd name="T20" fmla="*/ 5604 w 8144"/>
                <a:gd name="T21" fmla="*/ 946 h 1456"/>
                <a:gd name="T22" fmla="*/ 5098 w 8144"/>
                <a:gd name="T23" fmla="*/ 850 h 1456"/>
                <a:gd name="T24" fmla="*/ 4590 w 8144"/>
                <a:gd name="T25" fmla="*/ 755 h 1456"/>
                <a:gd name="T26" fmla="*/ 4083 w 8144"/>
                <a:gd name="T27" fmla="*/ 659 h 1456"/>
                <a:gd name="T28" fmla="*/ 3577 w 8144"/>
                <a:gd name="T29" fmla="*/ 565 h 1456"/>
                <a:gd name="T30" fmla="*/ 3068 w 8144"/>
                <a:gd name="T31" fmla="*/ 472 h 1456"/>
                <a:gd name="T32" fmla="*/ 2814 w 8144"/>
                <a:gd name="T33" fmla="*/ 427 h 1456"/>
                <a:gd name="T34" fmla="*/ 2560 w 8144"/>
                <a:gd name="T35" fmla="*/ 383 h 1456"/>
                <a:gd name="T36" fmla="*/ 2305 w 8144"/>
                <a:gd name="T37" fmla="*/ 338 h 1456"/>
                <a:gd name="T38" fmla="*/ 2052 w 8144"/>
                <a:gd name="T39" fmla="*/ 296 h 1456"/>
                <a:gd name="T40" fmla="*/ 1797 w 8144"/>
                <a:gd name="T41" fmla="*/ 254 h 1456"/>
                <a:gd name="T42" fmla="*/ 1542 w 8144"/>
                <a:gd name="T43" fmla="*/ 213 h 1456"/>
                <a:gd name="T44" fmla="*/ 1287 w 8144"/>
                <a:gd name="T45" fmla="*/ 175 h 1456"/>
                <a:gd name="T46" fmla="*/ 1032 w 8144"/>
                <a:gd name="T47" fmla="*/ 137 h 1456"/>
                <a:gd name="T48" fmla="*/ 777 w 8144"/>
                <a:gd name="T49" fmla="*/ 100 h 1456"/>
                <a:gd name="T50" fmla="*/ 520 w 8144"/>
                <a:gd name="T51" fmla="*/ 65 h 1456"/>
                <a:gd name="T52" fmla="*/ 264 w 8144"/>
                <a:gd name="T53" fmla="*/ 32 h 1456"/>
                <a:gd name="T54" fmla="*/ 8 w 8144"/>
                <a:gd name="T55" fmla="*/ 0 h 1456"/>
                <a:gd name="T56" fmla="*/ 0 w 8144"/>
                <a:gd name="T57" fmla="*/ 63 h 1456"/>
                <a:gd name="T58" fmla="*/ 256 w 8144"/>
                <a:gd name="T59" fmla="*/ 94 h 1456"/>
                <a:gd name="T60" fmla="*/ 511 w 8144"/>
                <a:gd name="T61" fmla="*/ 128 h 1456"/>
                <a:gd name="T62" fmla="*/ 768 w 8144"/>
                <a:gd name="T63" fmla="*/ 163 h 1456"/>
                <a:gd name="T64" fmla="*/ 1023 w 8144"/>
                <a:gd name="T65" fmla="*/ 199 h 1456"/>
                <a:gd name="T66" fmla="*/ 1278 w 8144"/>
                <a:gd name="T67" fmla="*/ 237 h 1456"/>
                <a:gd name="T68" fmla="*/ 1533 w 8144"/>
                <a:gd name="T69" fmla="*/ 277 h 1456"/>
                <a:gd name="T70" fmla="*/ 1786 w 8144"/>
                <a:gd name="T71" fmla="*/ 318 h 1456"/>
                <a:gd name="T72" fmla="*/ 2041 w 8144"/>
                <a:gd name="T73" fmla="*/ 358 h 1456"/>
                <a:gd name="T74" fmla="*/ 2295 w 8144"/>
                <a:gd name="T75" fmla="*/ 402 h 1456"/>
                <a:gd name="T76" fmla="*/ 2549 w 8144"/>
                <a:gd name="T77" fmla="*/ 445 h 1456"/>
                <a:gd name="T78" fmla="*/ 2804 w 8144"/>
                <a:gd name="T79" fmla="*/ 490 h 1456"/>
                <a:gd name="T80" fmla="*/ 3058 w 8144"/>
                <a:gd name="T81" fmla="*/ 534 h 1456"/>
                <a:gd name="T82" fmla="*/ 3565 w 8144"/>
                <a:gd name="T83" fmla="*/ 627 h 1456"/>
                <a:gd name="T84" fmla="*/ 4071 w 8144"/>
                <a:gd name="T85" fmla="*/ 722 h 1456"/>
                <a:gd name="T86" fmla="*/ 4579 w 8144"/>
                <a:gd name="T87" fmla="*/ 817 h 1456"/>
                <a:gd name="T88" fmla="*/ 5085 w 8144"/>
                <a:gd name="T89" fmla="*/ 913 h 1456"/>
                <a:gd name="T90" fmla="*/ 5592 w 8144"/>
                <a:gd name="T91" fmla="*/ 1008 h 1456"/>
                <a:gd name="T92" fmla="*/ 6100 w 8144"/>
                <a:gd name="T93" fmla="*/ 1104 h 1456"/>
                <a:gd name="T94" fmla="*/ 6354 w 8144"/>
                <a:gd name="T95" fmla="*/ 1150 h 1456"/>
                <a:gd name="T96" fmla="*/ 6607 w 8144"/>
                <a:gd name="T97" fmla="*/ 1196 h 1456"/>
                <a:gd name="T98" fmla="*/ 6861 w 8144"/>
                <a:gd name="T99" fmla="*/ 1242 h 1456"/>
                <a:gd name="T100" fmla="*/ 7116 w 8144"/>
                <a:gd name="T101" fmla="*/ 1286 h 1456"/>
                <a:gd name="T102" fmla="*/ 7370 w 8144"/>
                <a:gd name="T103" fmla="*/ 1331 h 1456"/>
                <a:gd name="T104" fmla="*/ 7625 w 8144"/>
                <a:gd name="T105" fmla="*/ 1373 h 1456"/>
                <a:gd name="T106" fmla="*/ 7878 w 8144"/>
                <a:gd name="T107" fmla="*/ 1415 h 1456"/>
                <a:gd name="T108" fmla="*/ 8135 w 8144"/>
                <a:gd name="T109" fmla="*/ 1456 h 1456"/>
                <a:gd name="T110" fmla="*/ 8135 w 8144"/>
                <a:gd name="T111" fmla="*/ 1456 h 1456"/>
                <a:gd name="T112" fmla="*/ 8135 w 8144"/>
                <a:gd name="T113" fmla="*/ 1456 h 1456"/>
                <a:gd name="T114" fmla="*/ 8135 w 8144"/>
                <a:gd name="T115" fmla="*/ 1456 h 1456"/>
                <a:gd name="T116" fmla="*/ 8135 w 8144"/>
                <a:gd name="T117" fmla="*/ 1456 h 1456"/>
                <a:gd name="T118" fmla="*/ 8144 w 8144"/>
                <a:gd name="T119" fmla="*/ 1393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44" h="1456">
                  <a:moveTo>
                    <a:pt x="8144" y="1393"/>
                  </a:moveTo>
                  <a:lnTo>
                    <a:pt x="8144" y="1393"/>
                  </a:lnTo>
                  <a:lnTo>
                    <a:pt x="7890" y="1353"/>
                  </a:lnTo>
                  <a:lnTo>
                    <a:pt x="7635" y="1311"/>
                  </a:lnTo>
                  <a:lnTo>
                    <a:pt x="7381" y="1267"/>
                  </a:lnTo>
                  <a:lnTo>
                    <a:pt x="7126" y="1224"/>
                  </a:lnTo>
                  <a:lnTo>
                    <a:pt x="6872" y="1179"/>
                  </a:lnTo>
                  <a:lnTo>
                    <a:pt x="6619" y="1133"/>
                  </a:lnTo>
                  <a:lnTo>
                    <a:pt x="6365" y="1087"/>
                  </a:lnTo>
                  <a:lnTo>
                    <a:pt x="6111" y="1040"/>
                  </a:lnTo>
                  <a:lnTo>
                    <a:pt x="5604" y="946"/>
                  </a:lnTo>
                  <a:lnTo>
                    <a:pt x="5098" y="850"/>
                  </a:lnTo>
                  <a:lnTo>
                    <a:pt x="4590" y="755"/>
                  </a:lnTo>
                  <a:lnTo>
                    <a:pt x="4083" y="659"/>
                  </a:lnTo>
                  <a:lnTo>
                    <a:pt x="3577" y="565"/>
                  </a:lnTo>
                  <a:lnTo>
                    <a:pt x="3068" y="472"/>
                  </a:lnTo>
                  <a:lnTo>
                    <a:pt x="2814" y="427"/>
                  </a:lnTo>
                  <a:lnTo>
                    <a:pt x="2560" y="383"/>
                  </a:lnTo>
                  <a:lnTo>
                    <a:pt x="2305" y="338"/>
                  </a:lnTo>
                  <a:lnTo>
                    <a:pt x="2052" y="296"/>
                  </a:lnTo>
                  <a:lnTo>
                    <a:pt x="1797" y="254"/>
                  </a:lnTo>
                  <a:lnTo>
                    <a:pt x="1542" y="213"/>
                  </a:lnTo>
                  <a:lnTo>
                    <a:pt x="1287" y="175"/>
                  </a:lnTo>
                  <a:lnTo>
                    <a:pt x="1032" y="137"/>
                  </a:lnTo>
                  <a:lnTo>
                    <a:pt x="777" y="100"/>
                  </a:lnTo>
                  <a:lnTo>
                    <a:pt x="520" y="65"/>
                  </a:lnTo>
                  <a:lnTo>
                    <a:pt x="264" y="32"/>
                  </a:lnTo>
                  <a:lnTo>
                    <a:pt x="8" y="0"/>
                  </a:lnTo>
                  <a:lnTo>
                    <a:pt x="0" y="63"/>
                  </a:lnTo>
                  <a:lnTo>
                    <a:pt x="256" y="94"/>
                  </a:lnTo>
                  <a:lnTo>
                    <a:pt x="511" y="128"/>
                  </a:lnTo>
                  <a:lnTo>
                    <a:pt x="768" y="163"/>
                  </a:lnTo>
                  <a:lnTo>
                    <a:pt x="1023" y="199"/>
                  </a:lnTo>
                  <a:lnTo>
                    <a:pt x="1278" y="237"/>
                  </a:lnTo>
                  <a:lnTo>
                    <a:pt x="1533" y="277"/>
                  </a:lnTo>
                  <a:lnTo>
                    <a:pt x="1786" y="318"/>
                  </a:lnTo>
                  <a:lnTo>
                    <a:pt x="2041" y="358"/>
                  </a:lnTo>
                  <a:lnTo>
                    <a:pt x="2295" y="402"/>
                  </a:lnTo>
                  <a:lnTo>
                    <a:pt x="2549" y="445"/>
                  </a:lnTo>
                  <a:lnTo>
                    <a:pt x="2804" y="490"/>
                  </a:lnTo>
                  <a:lnTo>
                    <a:pt x="3058" y="534"/>
                  </a:lnTo>
                  <a:lnTo>
                    <a:pt x="3565" y="627"/>
                  </a:lnTo>
                  <a:lnTo>
                    <a:pt x="4071" y="722"/>
                  </a:lnTo>
                  <a:lnTo>
                    <a:pt x="4579" y="817"/>
                  </a:lnTo>
                  <a:lnTo>
                    <a:pt x="5085" y="913"/>
                  </a:lnTo>
                  <a:lnTo>
                    <a:pt x="5592" y="1008"/>
                  </a:lnTo>
                  <a:lnTo>
                    <a:pt x="6100" y="1104"/>
                  </a:lnTo>
                  <a:lnTo>
                    <a:pt x="6354" y="1150"/>
                  </a:lnTo>
                  <a:lnTo>
                    <a:pt x="6607" y="1196"/>
                  </a:lnTo>
                  <a:lnTo>
                    <a:pt x="6861" y="1242"/>
                  </a:lnTo>
                  <a:lnTo>
                    <a:pt x="7116" y="1286"/>
                  </a:lnTo>
                  <a:lnTo>
                    <a:pt x="7370" y="1331"/>
                  </a:lnTo>
                  <a:lnTo>
                    <a:pt x="7625" y="1373"/>
                  </a:lnTo>
                  <a:lnTo>
                    <a:pt x="7878" y="1415"/>
                  </a:lnTo>
                  <a:lnTo>
                    <a:pt x="8135" y="1456"/>
                  </a:lnTo>
                  <a:lnTo>
                    <a:pt x="8135" y="1456"/>
                  </a:lnTo>
                  <a:lnTo>
                    <a:pt x="8135" y="1456"/>
                  </a:lnTo>
                  <a:lnTo>
                    <a:pt x="8135" y="1456"/>
                  </a:lnTo>
                  <a:lnTo>
                    <a:pt x="8135" y="1456"/>
                  </a:lnTo>
                  <a:lnTo>
                    <a:pt x="8144" y="1393"/>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9" name="Freeform 231"/>
            <p:cNvSpPr>
              <a:spLocks/>
            </p:cNvSpPr>
            <p:nvPr/>
          </p:nvSpPr>
          <p:spPr bwMode="auto">
            <a:xfrm>
              <a:off x="8015288" y="5180013"/>
              <a:ext cx="593725" cy="100012"/>
            </a:xfrm>
            <a:custGeom>
              <a:avLst/>
              <a:gdLst>
                <a:gd name="T0" fmla="*/ 1494 w 1494"/>
                <a:gd name="T1" fmla="*/ 189 h 253"/>
                <a:gd name="T2" fmla="*/ 1401 w 1494"/>
                <a:gd name="T3" fmla="*/ 179 h 253"/>
                <a:gd name="T4" fmla="*/ 1308 w 1494"/>
                <a:gd name="T5" fmla="*/ 169 h 253"/>
                <a:gd name="T6" fmla="*/ 1215 w 1494"/>
                <a:gd name="T7" fmla="*/ 158 h 253"/>
                <a:gd name="T8" fmla="*/ 1122 w 1494"/>
                <a:gd name="T9" fmla="*/ 148 h 253"/>
                <a:gd name="T10" fmla="*/ 1029 w 1494"/>
                <a:gd name="T11" fmla="*/ 137 h 253"/>
                <a:gd name="T12" fmla="*/ 937 w 1494"/>
                <a:gd name="T13" fmla="*/ 127 h 253"/>
                <a:gd name="T14" fmla="*/ 844 w 1494"/>
                <a:gd name="T15" fmla="*/ 115 h 253"/>
                <a:gd name="T16" fmla="*/ 751 w 1494"/>
                <a:gd name="T17" fmla="*/ 104 h 253"/>
                <a:gd name="T18" fmla="*/ 658 w 1494"/>
                <a:gd name="T19" fmla="*/ 91 h 253"/>
                <a:gd name="T20" fmla="*/ 566 w 1494"/>
                <a:gd name="T21" fmla="*/ 78 h 253"/>
                <a:gd name="T22" fmla="*/ 473 w 1494"/>
                <a:gd name="T23" fmla="*/ 67 h 253"/>
                <a:gd name="T24" fmla="*/ 380 w 1494"/>
                <a:gd name="T25" fmla="*/ 54 h 253"/>
                <a:gd name="T26" fmla="*/ 287 w 1494"/>
                <a:gd name="T27" fmla="*/ 40 h 253"/>
                <a:gd name="T28" fmla="*/ 195 w 1494"/>
                <a:gd name="T29" fmla="*/ 27 h 253"/>
                <a:gd name="T30" fmla="*/ 102 w 1494"/>
                <a:gd name="T31" fmla="*/ 14 h 253"/>
                <a:gd name="T32" fmla="*/ 9 w 1494"/>
                <a:gd name="T33" fmla="*/ 0 h 253"/>
                <a:gd name="T34" fmla="*/ 0 w 1494"/>
                <a:gd name="T35" fmla="*/ 63 h 253"/>
                <a:gd name="T36" fmla="*/ 93 w 1494"/>
                <a:gd name="T37" fmla="*/ 77 h 253"/>
                <a:gd name="T38" fmla="*/ 186 w 1494"/>
                <a:gd name="T39" fmla="*/ 91 h 253"/>
                <a:gd name="T40" fmla="*/ 278 w 1494"/>
                <a:gd name="T41" fmla="*/ 104 h 253"/>
                <a:gd name="T42" fmla="*/ 371 w 1494"/>
                <a:gd name="T43" fmla="*/ 116 h 253"/>
                <a:gd name="T44" fmla="*/ 464 w 1494"/>
                <a:gd name="T45" fmla="*/ 129 h 253"/>
                <a:gd name="T46" fmla="*/ 557 w 1494"/>
                <a:gd name="T47" fmla="*/ 142 h 253"/>
                <a:gd name="T48" fmla="*/ 650 w 1494"/>
                <a:gd name="T49" fmla="*/ 155 h 253"/>
                <a:gd name="T50" fmla="*/ 743 w 1494"/>
                <a:gd name="T51" fmla="*/ 166 h 253"/>
                <a:gd name="T52" fmla="*/ 836 w 1494"/>
                <a:gd name="T53" fmla="*/ 178 h 253"/>
                <a:gd name="T54" fmla="*/ 929 w 1494"/>
                <a:gd name="T55" fmla="*/ 189 h 253"/>
                <a:gd name="T56" fmla="*/ 1022 w 1494"/>
                <a:gd name="T57" fmla="*/ 201 h 253"/>
                <a:gd name="T58" fmla="*/ 1115 w 1494"/>
                <a:gd name="T59" fmla="*/ 212 h 253"/>
                <a:gd name="T60" fmla="*/ 1208 w 1494"/>
                <a:gd name="T61" fmla="*/ 222 h 253"/>
                <a:gd name="T62" fmla="*/ 1301 w 1494"/>
                <a:gd name="T63" fmla="*/ 232 h 253"/>
                <a:gd name="T64" fmla="*/ 1395 w 1494"/>
                <a:gd name="T65" fmla="*/ 243 h 253"/>
                <a:gd name="T66" fmla="*/ 1488 w 1494"/>
                <a:gd name="T67" fmla="*/ 253 h 253"/>
                <a:gd name="T68" fmla="*/ 1494 w 1494"/>
                <a:gd name="T69" fmla="*/ 18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4" h="253">
                  <a:moveTo>
                    <a:pt x="1494" y="189"/>
                  </a:moveTo>
                  <a:lnTo>
                    <a:pt x="1401" y="179"/>
                  </a:lnTo>
                  <a:lnTo>
                    <a:pt x="1308" y="169"/>
                  </a:lnTo>
                  <a:lnTo>
                    <a:pt x="1215" y="158"/>
                  </a:lnTo>
                  <a:lnTo>
                    <a:pt x="1122" y="148"/>
                  </a:lnTo>
                  <a:lnTo>
                    <a:pt x="1029" y="137"/>
                  </a:lnTo>
                  <a:lnTo>
                    <a:pt x="937" y="127"/>
                  </a:lnTo>
                  <a:lnTo>
                    <a:pt x="844" y="115"/>
                  </a:lnTo>
                  <a:lnTo>
                    <a:pt x="751" y="104"/>
                  </a:lnTo>
                  <a:lnTo>
                    <a:pt x="658" y="91"/>
                  </a:lnTo>
                  <a:lnTo>
                    <a:pt x="566" y="78"/>
                  </a:lnTo>
                  <a:lnTo>
                    <a:pt x="473" y="67"/>
                  </a:lnTo>
                  <a:lnTo>
                    <a:pt x="380" y="54"/>
                  </a:lnTo>
                  <a:lnTo>
                    <a:pt x="287" y="40"/>
                  </a:lnTo>
                  <a:lnTo>
                    <a:pt x="195" y="27"/>
                  </a:lnTo>
                  <a:lnTo>
                    <a:pt x="102" y="14"/>
                  </a:lnTo>
                  <a:lnTo>
                    <a:pt x="9" y="0"/>
                  </a:lnTo>
                  <a:lnTo>
                    <a:pt x="0" y="63"/>
                  </a:lnTo>
                  <a:lnTo>
                    <a:pt x="93" y="77"/>
                  </a:lnTo>
                  <a:lnTo>
                    <a:pt x="186" y="91"/>
                  </a:lnTo>
                  <a:lnTo>
                    <a:pt x="278" y="104"/>
                  </a:lnTo>
                  <a:lnTo>
                    <a:pt x="371" y="116"/>
                  </a:lnTo>
                  <a:lnTo>
                    <a:pt x="464" y="129"/>
                  </a:lnTo>
                  <a:lnTo>
                    <a:pt x="557" y="142"/>
                  </a:lnTo>
                  <a:lnTo>
                    <a:pt x="650" y="155"/>
                  </a:lnTo>
                  <a:lnTo>
                    <a:pt x="743" y="166"/>
                  </a:lnTo>
                  <a:lnTo>
                    <a:pt x="836" y="178"/>
                  </a:lnTo>
                  <a:lnTo>
                    <a:pt x="929" y="189"/>
                  </a:lnTo>
                  <a:lnTo>
                    <a:pt x="1022" y="201"/>
                  </a:lnTo>
                  <a:lnTo>
                    <a:pt x="1115" y="212"/>
                  </a:lnTo>
                  <a:lnTo>
                    <a:pt x="1208" y="222"/>
                  </a:lnTo>
                  <a:lnTo>
                    <a:pt x="1301" y="232"/>
                  </a:lnTo>
                  <a:lnTo>
                    <a:pt x="1395" y="243"/>
                  </a:lnTo>
                  <a:lnTo>
                    <a:pt x="1488" y="253"/>
                  </a:lnTo>
                  <a:lnTo>
                    <a:pt x="1494" y="18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0" name="Freeform 232"/>
            <p:cNvSpPr>
              <a:spLocks/>
            </p:cNvSpPr>
            <p:nvPr/>
          </p:nvSpPr>
          <p:spPr bwMode="auto">
            <a:xfrm>
              <a:off x="6310313" y="6232525"/>
              <a:ext cx="136525" cy="93663"/>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1" name="Freeform 233"/>
            <p:cNvSpPr>
              <a:spLocks/>
            </p:cNvSpPr>
            <p:nvPr/>
          </p:nvSpPr>
          <p:spPr bwMode="auto">
            <a:xfrm>
              <a:off x="6310313" y="6232525"/>
              <a:ext cx="136525" cy="93663"/>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22" name="Freeform 234"/>
            <p:cNvSpPr>
              <a:spLocks/>
            </p:cNvSpPr>
            <p:nvPr/>
          </p:nvSpPr>
          <p:spPr bwMode="auto">
            <a:xfrm>
              <a:off x="4787900" y="6149975"/>
              <a:ext cx="1047750" cy="182563"/>
            </a:xfrm>
            <a:custGeom>
              <a:avLst/>
              <a:gdLst>
                <a:gd name="T0" fmla="*/ 1 w 2639"/>
                <a:gd name="T1" fmla="*/ 64 h 460"/>
                <a:gd name="T2" fmla="*/ 0 w 2639"/>
                <a:gd name="T3" fmla="*/ 64 h 460"/>
                <a:gd name="T4" fmla="*/ 166 w 2639"/>
                <a:gd name="T5" fmla="*/ 84 h 460"/>
                <a:gd name="T6" fmla="*/ 330 w 2639"/>
                <a:gd name="T7" fmla="*/ 105 h 460"/>
                <a:gd name="T8" fmla="*/ 495 w 2639"/>
                <a:gd name="T9" fmla="*/ 126 h 460"/>
                <a:gd name="T10" fmla="*/ 659 w 2639"/>
                <a:gd name="T11" fmla="*/ 149 h 460"/>
                <a:gd name="T12" fmla="*/ 824 w 2639"/>
                <a:gd name="T13" fmla="*/ 172 h 460"/>
                <a:gd name="T14" fmla="*/ 988 w 2639"/>
                <a:gd name="T15" fmla="*/ 195 h 460"/>
                <a:gd name="T16" fmla="*/ 1153 w 2639"/>
                <a:gd name="T17" fmla="*/ 219 h 460"/>
                <a:gd name="T18" fmla="*/ 1317 w 2639"/>
                <a:gd name="T19" fmla="*/ 245 h 460"/>
                <a:gd name="T20" fmla="*/ 1482 w 2639"/>
                <a:gd name="T21" fmla="*/ 269 h 460"/>
                <a:gd name="T22" fmla="*/ 1645 w 2639"/>
                <a:gd name="T23" fmla="*/ 296 h 460"/>
                <a:gd name="T24" fmla="*/ 1809 w 2639"/>
                <a:gd name="T25" fmla="*/ 321 h 460"/>
                <a:gd name="T26" fmla="*/ 1974 w 2639"/>
                <a:gd name="T27" fmla="*/ 348 h 460"/>
                <a:gd name="T28" fmla="*/ 2137 w 2639"/>
                <a:gd name="T29" fmla="*/ 376 h 460"/>
                <a:gd name="T30" fmla="*/ 2302 w 2639"/>
                <a:gd name="T31" fmla="*/ 403 h 460"/>
                <a:gd name="T32" fmla="*/ 2465 w 2639"/>
                <a:gd name="T33" fmla="*/ 431 h 460"/>
                <a:gd name="T34" fmla="*/ 2628 w 2639"/>
                <a:gd name="T35" fmla="*/ 460 h 460"/>
                <a:gd name="T36" fmla="*/ 2639 w 2639"/>
                <a:gd name="T37" fmla="*/ 396 h 460"/>
                <a:gd name="T38" fmla="*/ 2476 w 2639"/>
                <a:gd name="T39" fmla="*/ 368 h 460"/>
                <a:gd name="T40" fmla="*/ 2312 w 2639"/>
                <a:gd name="T41" fmla="*/ 340 h 460"/>
                <a:gd name="T42" fmla="*/ 2147 w 2639"/>
                <a:gd name="T43" fmla="*/ 312 h 460"/>
                <a:gd name="T44" fmla="*/ 1984 w 2639"/>
                <a:gd name="T45" fmla="*/ 286 h 460"/>
                <a:gd name="T46" fmla="*/ 1820 w 2639"/>
                <a:gd name="T47" fmla="*/ 259 h 460"/>
                <a:gd name="T48" fmla="*/ 1655 w 2639"/>
                <a:gd name="T49" fmla="*/ 232 h 460"/>
                <a:gd name="T50" fmla="*/ 1491 w 2639"/>
                <a:gd name="T51" fmla="*/ 207 h 460"/>
                <a:gd name="T52" fmla="*/ 1326 w 2639"/>
                <a:gd name="T53" fmla="*/ 181 h 460"/>
                <a:gd name="T54" fmla="*/ 1162 w 2639"/>
                <a:gd name="T55" fmla="*/ 157 h 460"/>
                <a:gd name="T56" fmla="*/ 997 w 2639"/>
                <a:gd name="T57" fmla="*/ 133 h 460"/>
                <a:gd name="T58" fmla="*/ 833 w 2639"/>
                <a:gd name="T59" fmla="*/ 108 h 460"/>
                <a:gd name="T60" fmla="*/ 668 w 2639"/>
                <a:gd name="T61" fmla="*/ 85 h 460"/>
                <a:gd name="T62" fmla="*/ 504 w 2639"/>
                <a:gd name="T63" fmla="*/ 64 h 460"/>
                <a:gd name="T64" fmla="*/ 338 w 2639"/>
                <a:gd name="T65" fmla="*/ 42 h 460"/>
                <a:gd name="T66" fmla="*/ 174 w 2639"/>
                <a:gd name="T67" fmla="*/ 20 h 460"/>
                <a:gd name="T68" fmla="*/ 8 w 2639"/>
                <a:gd name="T69" fmla="*/ 0 h 460"/>
                <a:gd name="T70" fmla="*/ 7 w 2639"/>
                <a:gd name="T71" fmla="*/ 0 h 460"/>
                <a:gd name="T72" fmla="*/ 8 w 2639"/>
                <a:gd name="T73" fmla="*/ 0 h 460"/>
                <a:gd name="T74" fmla="*/ 8 w 2639"/>
                <a:gd name="T75" fmla="*/ 0 h 460"/>
                <a:gd name="T76" fmla="*/ 7 w 2639"/>
                <a:gd name="T77" fmla="*/ 0 h 460"/>
                <a:gd name="T78" fmla="*/ 1 w 2639"/>
                <a:gd name="T79" fmla="*/ 6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9" h="460">
                  <a:moveTo>
                    <a:pt x="1" y="64"/>
                  </a:moveTo>
                  <a:lnTo>
                    <a:pt x="0" y="64"/>
                  </a:lnTo>
                  <a:lnTo>
                    <a:pt x="166" y="84"/>
                  </a:lnTo>
                  <a:lnTo>
                    <a:pt x="330" y="105"/>
                  </a:lnTo>
                  <a:lnTo>
                    <a:pt x="495" y="126"/>
                  </a:lnTo>
                  <a:lnTo>
                    <a:pt x="659" y="149"/>
                  </a:lnTo>
                  <a:lnTo>
                    <a:pt x="824" y="172"/>
                  </a:lnTo>
                  <a:lnTo>
                    <a:pt x="988" y="195"/>
                  </a:lnTo>
                  <a:lnTo>
                    <a:pt x="1153" y="219"/>
                  </a:lnTo>
                  <a:lnTo>
                    <a:pt x="1317" y="245"/>
                  </a:lnTo>
                  <a:lnTo>
                    <a:pt x="1482" y="269"/>
                  </a:lnTo>
                  <a:lnTo>
                    <a:pt x="1645" y="296"/>
                  </a:lnTo>
                  <a:lnTo>
                    <a:pt x="1809" y="321"/>
                  </a:lnTo>
                  <a:lnTo>
                    <a:pt x="1974" y="348"/>
                  </a:lnTo>
                  <a:lnTo>
                    <a:pt x="2137" y="376"/>
                  </a:lnTo>
                  <a:lnTo>
                    <a:pt x="2302" y="403"/>
                  </a:lnTo>
                  <a:lnTo>
                    <a:pt x="2465" y="431"/>
                  </a:lnTo>
                  <a:lnTo>
                    <a:pt x="2628" y="460"/>
                  </a:lnTo>
                  <a:lnTo>
                    <a:pt x="2639" y="396"/>
                  </a:lnTo>
                  <a:lnTo>
                    <a:pt x="2476" y="368"/>
                  </a:lnTo>
                  <a:lnTo>
                    <a:pt x="2312" y="340"/>
                  </a:lnTo>
                  <a:lnTo>
                    <a:pt x="2147" y="312"/>
                  </a:lnTo>
                  <a:lnTo>
                    <a:pt x="1984" y="286"/>
                  </a:lnTo>
                  <a:lnTo>
                    <a:pt x="1820" y="259"/>
                  </a:lnTo>
                  <a:lnTo>
                    <a:pt x="1655" y="232"/>
                  </a:lnTo>
                  <a:lnTo>
                    <a:pt x="1491" y="207"/>
                  </a:lnTo>
                  <a:lnTo>
                    <a:pt x="1326" y="181"/>
                  </a:lnTo>
                  <a:lnTo>
                    <a:pt x="1162" y="157"/>
                  </a:lnTo>
                  <a:lnTo>
                    <a:pt x="997" y="133"/>
                  </a:lnTo>
                  <a:lnTo>
                    <a:pt x="833" y="108"/>
                  </a:lnTo>
                  <a:lnTo>
                    <a:pt x="668" y="85"/>
                  </a:lnTo>
                  <a:lnTo>
                    <a:pt x="504" y="64"/>
                  </a:lnTo>
                  <a:lnTo>
                    <a:pt x="338" y="42"/>
                  </a:lnTo>
                  <a:lnTo>
                    <a:pt x="174" y="20"/>
                  </a:lnTo>
                  <a:lnTo>
                    <a:pt x="8" y="0"/>
                  </a:lnTo>
                  <a:lnTo>
                    <a:pt x="7" y="0"/>
                  </a:lnTo>
                  <a:lnTo>
                    <a:pt x="8" y="0"/>
                  </a:lnTo>
                  <a:lnTo>
                    <a:pt x="8" y="0"/>
                  </a:lnTo>
                  <a:lnTo>
                    <a:pt x="7" y="0"/>
                  </a:lnTo>
                  <a:lnTo>
                    <a:pt x="1"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3" name="Freeform 235"/>
            <p:cNvSpPr>
              <a:spLocks/>
            </p:cNvSpPr>
            <p:nvPr/>
          </p:nvSpPr>
          <p:spPr bwMode="auto">
            <a:xfrm>
              <a:off x="4464050" y="6119813"/>
              <a:ext cx="325438" cy="55562"/>
            </a:xfrm>
            <a:custGeom>
              <a:avLst/>
              <a:gdLst>
                <a:gd name="T0" fmla="*/ 4 w 823"/>
                <a:gd name="T1" fmla="*/ 0 h 142"/>
                <a:gd name="T2" fmla="*/ 0 w 823"/>
                <a:gd name="T3" fmla="*/ 64 h 142"/>
                <a:gd name="T4" fmla="*/ 817 w 823"/>
                <a:gd name="T5" fmla="*/ 142 h 142"/>
                <a:gd name="T6" fmla="*/ 823 w 823"/>
                <a:gd name="T7" fmla="*/ 78 h 142"/>
                <a:gd name="T8" fmla="*/ 5 w 823"/>
                <a:gd name="T9" fmla="*/ 0 h 142"/>
                <a:gd name="T10" fmla="*/ 4 w 823"/>
                <a:gd name="T11" fmla="*/ 0 h 142"/>
                <a:gd name="T12" fmla="*/ 5 w 823"/>
                <a:gd name="T13" fmla="*/ 0 h 142"/>
                <a:gd name="T14" fmla="*/ 5 w 823"/>
                <a:gd name="T15" fmla="*/ 0 h 142"/>
                <a:gd name="T16" fmla="*/ 4 w 823"/>
                <a:gd name="T1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3" h="142">
                  <a:moveTo>
                    <a:pt x="4" y="0"/>
                  </a:moveTo>
                  <a:lnTo>
                    <a:pt x="0" y="64"/>
                  </a:lnTo>
                  <a:lnTo>
                    <a:pt x="817" y="142"/>
                  </a:lnTo>
                  <a:lnTo>
                    <a:pt x="823" y="78"/>
                  </a:lnTo>
                  <a:lnTo>
                    <a:pt x="5" y="0"/>
                  </a:lnTo>
                  <a:lnTo>
                    <a:pt x="4" y="0"/>
                  </a:lnTo>
                  <a:lnTo>
                    <a:pt x="5" y="0"/>
                  </a:lnTo>
                  <a:lnTo>
                    <a:pt x="5" y="0"/>
                  </a:lnTo>
                  <a:lnTo>
                    <a:pt x="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4" name="Freeform 236"/>
            <p:cNvSpPr>
              <a:spLocks/>
            </p:cNvSpPr>
            <p:nvPr/>
          </p:nvSpPr>
          <p:spPr bwMode="auto">
            <a:xfrm>
              <a:off x="3997325" y="6100763"/>
              <a:ext cx="468313" cy="44450"/>
            </a:xfrm>
            <a:custGeom>
              <a:avLst/>
              <a:gdLst>
                <a:gd name="T0" fmla="*/ 0 w 1178"/>
                <a:gd name="T1" fmla="*/ 64 h 112"/>
                <a:gd name="T2" fmla="*/ 0 w 1178"/>
                <a:gd name="T3" fmla="*/ 64 h 112"/>
                <a:gd name="T4" fmla="*/ 74 w 1178"/>
                <a:gd name="T5" fmla="*/ 65 h 112"/>
                <a:gd name="T6" fmla="*/ 147 w 1178"/>
                <a:gd name="T7" fmla="*/ 66 h 112"/>
                <a:gd name="T8" fmla="*/ 221 w 1178"/>
                <a:gd name="T9" fmla="*/ 69 h 112"/>
                <a:gd name="T10" fmla="*/ 294 w 1178"/>
                <a:gd name="T11" fmla="*/ 70 h 112"/>
                <a:gd name="T12" fmla="*/ 367 w 1178"/>
                <a:gd name="T13" fmla="*/ 73 h 112"/>
                <a:gd name="T14" fmla="*/ 441 w 1178"/>
                <a:gd name="T15" fmla="*/ 75 h 112"/>
                <a:gd name="T16" fmla="*/ 514 w 1178"/>
                <a:gd name="T17" fmla="*/ 78 h 112"/>
                <a:gd name="T18" fmla="*/ 588 w 1178"/>
                <a:gd name="T19" fmla="*/ 80 h 112"/>
                <a:gd name="T20" fmla="*/ 660 w 1178"/>
                <a:gd name="T21" fmla="*/ 84 h 112"/>
                <a:gd name="T22" fmla="*/ 734 w 1178"/>
                <a:gd name="T23" fmla="*/ 88 h 112"/>
                <a:gd name="T24" fmla="*/ 807 w 1178"/>
                <a:gd name="T25" fmla="*/ 90 h 112"/>
                <a:gd name="T26" fmla="*/ 881 w 1178"/>
                <a:gd name="T27" fmla="*/ 94 h 112"/>
                <a:gd name="T28" fmla="*/ 954 w 1178"/>
                <a:gd name="T29" fmla="*/ 99 h 112"/>
                <a:gd name="T30" fmla="*/ 1028 w 1178"/>
                <a:gd name="T31" fmla="*/ 103 h 112"/>
                <a:gd name="T32" fmla="*/ 1102 w 1178"/>
                <a:gd name="T33" fmla="*/ 108 h 112"/>
                <a:gd name="T34" fmla="*/ 1174 w 1178"/>
                <a:gd name="T35" fmla="*/ 112 h 112"/>
                <a:gd name="T36" fmla="*/ 1178 w 1178"/>
                <a:gd name="T37" fmla="*/ 48 h 112"/>
                <a:gd name="T38" fmla="*/ 1105 w 1178"/>
                <a:gd name="T39" fmla="*/ 44 h 112"/>
                <a:gd name="T40" fmla="*/ 1031 w 1178"/>
                <a:gd name="T41" fmla="*/ 39 h 112"/>
                <a:gd name="T42" fmla="*/ 957 w 1178"/>
                <a:gd name="T43" fmla="*/ 36 h 112"/>
                <a:gd name="T44" fmla="*/ 884 w 1178"/>
                <a:gd name="T45" fmla="*/ 30 h 112"/>
                <a:gd name="T46" fmla="*/ 811 w 1178"/>
                <a:gd name="T47" fmla="*/ 27 h 112"/>
                <a:gd name="T48" fmla="*/ 737 w 1178"/>
                <a:gd name="T49" fmla="*/ 24 h 112"/>
                <a:gd name="T50" fmla="*/ 663 w 1178"/>
                <a:gd name="T51" fmla="*/ 20 h 112"/>
                <a:gd name="T52" fmla="*/ 590 w 1178"/>
                <a:gd name="T53" fmla="*/ 16 h 112"/>
                <a:gd name="T54" fmla="*/ 516 w 1178"/>
                <a:gd name="T55" fmla="*/ 14 h 112"/>
                <a:gd name="T56" fmla="*/ 442 w 1178"/>
                <a:gd name="T57" fmla="*/ 11 h 112"/>
                <a:gd name="T58" fmla="*/ 370 w 1178"/>
                <a:gd name="T59" fmla="*/ 9 h 112"/>
                <a:gd name="T60" fmla="*/ 296 w 1178"/>
                <a:gd name="T61" fmla="*/ 6 h 112"/>
                <a:gd name="T62" fmla="*/ 222 w 1178"/>
                <a:gd name="T63" fmla="*/ 5 h 112"/>
                <a:gd name="T64" fmla="*/ 148 w 1178"/>
                <a:gd name="T65" fmla="*/ 2 h 112"/>
                <a:gd name="T66" fmla="*/ 74 w 1178"/>
                <a:gd name="T67" fmla="*/ 1 h 112"/>
                <a:gd name="T68" fmla="*/ 0 w 1178"/>
                <a:gd name="T69" fmla="*/ 0 h 112"/>
                <a:gd name="T70" fmla="*/ 0 w 1178"/>
                <a:gd name="T71" fmla="*/ 0 h 112"/>
                <a:gd name="T72" fmla="*/ 0 w 1178"/>
                <a:gd name="T73" fmla="*/ 0 h 112"/>
                <a:gd name="T74" fmla="*/ 0 w 1178"/>
                <a:gd name="T75" fmla="*/ 0 h 112"/>
                <a:gd name="T76" fmla="*/ 0 w 1178"/>
                <a:gd name="T77" fmla="*/ 0 h 112"/>
                <a:gd name="T78" fmla="*/ 0 w 1178"/>
                <a:gd name="T79"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8" h="112">
                  <a:moveTo>
                    <a:pt x="0" y="64"/>
                  </a:moveTo>
                  <a:lnTo>
                    <a:pt x="0" y="64"/>
                  </a:lnTo>
                  <a:lnTo>
                    <a:pt x="74" y="65"/>
                  </a:lnTo>
                  <a:lnTo>
                    <a:pt x="147" y="66"/>
                  </a:lnTo>
                  <a:lnTo>
                    <a:pt x="221" y="69"/>
                  </a:lnTo>
                  <a:lnTo>
                    <a:pt x="294" y="70"/>
                  </a:lnTo>
                  <a:lnTo>
                    <a:pt x="367" y="73"/>
                  </a:lnTo>
                  <a:lnTo>
                    <a:pt x="441" y="75"/>
                  </a:lnTo>
                  <a:lnTo>
                    <a:pt x="514" y="78"/>
                  </a:lnTo>
                  <a:lnTo>
                    <a:pt x="588" y="80"/>
                  </a:lnTo>
                  <a:lnTo>
                    <a:pt x="660" y="84"/>
                  </a:lnTo>
                  <a:lnTo>
                    <a:pt x="734" y="88"/>
                  </a:lnTo>
                  <a:lnTo>
                    <a:pt x="807" y="90"/>
                  </a:lnTo>
                  <a:lnTo>
                    <a:pt x="881" y="94"/>
                  </a:lnTo>
                  <a:lnTo>
                    <a:pt x="954" y="99"/>
                  </a:lnTo>
                  <a:lnTo>
                    <a:pt x="1028" y="103"/>
                  </a:lnTo>
                  <a:lnTo>
                    <a:pt x="1102" y="108"/>
                  </a:lnTo>
                  <a:lnTo>
                    <a:pt x="1174" y="112"/>
                  </a:lnTo>
                  <a:lnTo>
                    <a:pt x="1178" y="48"/>
                  </a:lnTo>
                  <a:lnTo>
                    <a:pt x="1105" y="44"/>
                  </a:lnTo>
                  <a:lnTo>
                    <a:pt x="1031" y="39"/>
                  </a:lnTo>
                  <a:lnTo>
                    <a:pt x="957" y="36"/>
                  </a:lnTo>
                  <a:lnTo>
                    <a:pt x="884" y="30"/>
                  </a:lnTo>
                  <a:lnTo>
                    <a:pt x="811" y="27"/>
                  </a:lnTo>
                  <a:lnTo>
                    <a:pt x="737" y="24"/>
                  </a:lnTo>
                  <a:lnTo>
                    <a:pt x="663" y="20"/>
                  </a:lnTo>
                  <a:lnTo>
                    <a:pt x="590" y="16"/>
                  </a:lnTo>
                  <a:lnTo>
                    <a:pt x="516" y="14"/>
                  </a:lnTo>
                  <a:lnTo>
                    <a:pt x="442" y="11"/>
                  </a:lnTo>
                  <a:lnTo>
                    <a:pt x="370" y="9"/>
                  </a:lnTo>
                  <a:lnTo>
                    <a:pt x="296" y="6"/>
                  </a:lnTo>
                  <a:lnTo>
                    <a:pt x="222" y="5"/>
                  </a:lnTo>
                  <a:lnTo>
                    <a:pt x="148" y="2"/>
                  </a:lnTo>
                  <a:lnTo>
                    <a:pt x="74" y="1"/>
                  </a:lnTo>
                  <a:lnTo>
                    <a:pt x="0" y="0"/>
                  </a:lnTo>
                  <a:lnTo>
                    <a:pt x="0" y="0"/>
                  </a:lnTo>
                  <a:lnTo>
                    <a:pt x="0" y="0"/>
                  </a:lnTo>
                  <a:lnTo>
                    <a:pt x="0" y="0"/>
                  </a:lnTo>
                  <a:lnTo>
                    <a:pt x="0" y="0"/>
                  </a:lnTo>
                  <a:lnTo>
                    <a:pt x="0"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5" name="Freeform 237"/>
            <p:cNvSpPr>
              <a:spLocks/>
            </p:cNvSpPr>
            <p:nvPr/>
          </p:nvSpPr>
          <p:spPr bwMode="auto">
            <a:xfrm>
              <a:off x="3397250" y="6100763"/>
              <a:ext cx="600075" cy="52387"/>
            </a:xfrm>
            <a:custGeom>
              <a:avLst/>
              <a:gdLst>
                <a:gd name="T0" fmla="*/ 6 w 1512"/>
                <a:gd name="T1" fmla="*/ 131 h 131"/>
                <a:gd name="T2" fmla="*/ 5 w 1512"/>
                <a:gd name="T3" fmla="*/ 131 h 131"/>
                <a:gd name="T4" fmla="*/ 99 w 1512"/>
                <a:gd name="T5" fmla="*/ 124 h 131"/>
                <a:gd name="T6" fmla="*/ 194 w 1512"/>
                <a:gd name="T7" fmla="*/ 117 h 131"/>
                <a:gd name="T8" fmla="*/ 288 w 1512"/>
                <a:gd name="T9" fmla="*/ 111 h 131"/>
                <a:gd name="T10" fmla="*/ 382 w 1512"/>
                <a:gd name="T11" fmla="*/ 106 h 131"/>
                <a:gd name="T12" fmla="*/ 477 w 1512"/>
                <a:gd name="T13" fmla="*/ 99 h 131"/>
                <a:gd name="T14" fmla="*/ 570 w 1512"/>
                <a:gd name="T15" fmla="*/ 94 h 131"/>
                <a:gd name="T16" fmla="*/ 664 w 1512"/>
                <a:gd name="T17" fmla="*/ 90 h 131"/>
                <a:gd name="T18" fmla="*/ 758 w 1512"/>
                <a:gd name="T19" fmla="*/ 85 h 131"/>
                <a:gd name="T20" fmla="*/ 853 w 1512"/>
                <a:gd name="T21" fmla="*/ 81 h 131"/>
                <a:gd name="T22" fmla="*/ 946 w 1512"/>
                <a:gd name="T23" fmla="*/ 78 h 131"/>
                <a:gd name="T24" fmla="*/ 1040 w 1512"/>
                <a:gd name="T25" fmla="*/ 75 h 131"/>
                <a:gd name="T26" fmla="*/ 1135 w 1512"/>
                <a:gd name="T27" fmla="*/ 71 h 131"/>
                <a:gd name="T28" fmla="*/ 1229 w 1512"/>
                <a:gd name="T29" fmla="*/ 69 h 131"/>
                <a:gd name="T30" fmla="*/ 1323 w 1512"/>
                <a:gd name="T31" fmla="*/ 67 h 131"/>
                <a:gd name="T32" fmla="*/ 1418 w 1512"/>
                <a:gd name="T33" fmla="*/ 65 h 131"/>
                <a:gd name="T34" fmla="*/ 1512 w 1512"/>
                <a:gd name="T35" fmla="*/ 64 h 131"/>
                <a:gd name="T36" fmla="*/ 1512 w 1512"/>
                <a:gd name="T37" fmla="*/ 0 h 131"/>
                <a:gd name="T38" fmla="*/ 1416 w 1512"/>
                <a:gd name="T39" fmla="*/ 1 h 131"/>
                <a:gd name="T40" fmla="*/ 1322 w 1512"/>
                <a:gd name="T41" fmla="*/ 4 h 131"/>
                <a:gd name="T42" fmla="*/ 1228 w 1512"/>
                <a:gd name="T43" fmla="*/ 5 h 131"/>
                <a:gd name="T44" fmla="*/ 1133 w 1512"/>
                <a:gd name="T45" fmla="*/ 8 h 131"/>
                <a:gd name="T46" fmla="*/ 1039 w 1512"/>
                <a:gd name="T47" fmla="*/ 11 h 131"/>
                <a:gd name="T48" fmla="*/ 945 w 1512"/>
                <a:gd name="T49" fmla="*/ 14 h 131"/>
                <a:gd name="T50" fmla="*/ 850 w 1512"/>
                <a:gd name="T51" fmla="*/ 18 h 131"/>
                <a:gd name="T52" fmla="*/ 756 w 1512"/>
                <a:gd name="T53" fmla="*/ 22 h 131"/>
                <a:gd name="T54" fmla="*/ 662 w 1512"/>
                <a:gd name="T55" fmla="*/ 27 h 131"/>
                <a:gd name="T56" fmla="*/ 567 w 1512"/>
                <a:gd name="T57" fmla="*/ 30 h 131"/>
                <a:gd name="T58" fmla="*/ 473 w 1512"/>
                <a:gd name="T59" fmla="*/ 36 h 131"/>
                <a:gd name="T60" fmla="*/ 378 w 1512"/>
                <a:gd name="T61" fmla="*/ 42 h 131"/>
                <a:gd name="T62" fmla="*/ 284 w 1512"/>
                <a:gd name="T63" fmla="*/ 47 h 131"/>
                <a:gd name="T64" fmla="*/ 190 w 1512"/>
                <a:gd name="T65" fmla="*/ 53 h 131"/>
                <a:gd name="T66" fmla="*/ 95 w 1512"/>
                <a:gd name="T67" fmla="*/ 60 h 131"/>
                <a:gd name="T68" fmla="*/ 0 w 1512"/>
                <a:gd name="T69" fmla="*/ 67 h 131"/>
                <a:gd name="T70" fmla="*/ 0 w 1512"/>
                <a:gd name="T71" fmla="*/ 67 h 131"/>
                <a:gd name="T72" fmla="*/ 0 w 1512"/>
                <a:gd name="T73" fmla="*/ 67 h 131"/>
                <a:gd name="T74" fmla="*/ 0 w 1512"/>
                <a:gd name="T75" fmla="*/ 67 h 131"/>
                <a:gd name="T76" fmla="*/ 0 w 1512"/>
                <a:gd name="T77" fmla="*/ 67 h 131"/>
                <a:gd name="T78" fmla="*/ 6 w 1512"/>
                <a:gd name="T7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2" h="131">
                  <a:moveTo>
                    <a:pt x="6" y="131"/>
                  </a:moveTo>
                  <a:lnTo>
                    <a:pt x="5" y="131"/>
                  </a:lnTo>
                  <a:lnTo>
                    <a:pt x="99" y="124"/>
                  </a:lnTo>
                  <a:lnTo>
                    <a:pt x="194" y="117"/>
                  </a:lnTo>
                  <a:lnTo>
                    <a:pt x="288" y="111"/>
                  </a:lnTo>
                  <a:lnTo>
                    <a:pt x="382" y="106"/>
                  </a:lnTo>
                  <a:lnTo>
                    <a:pt x="477" y="99"/>
                  </a:lnTo>
                  <a:lnTo>
                    <a:pt x="570" y="94"/>
                  </a:lnTo>
                  <a:lnTo>
                    <a:pt x="664" y="90"/>
                  </a:lnTo>
                  <a:lnTo>
                    <a:pt x="758" y="85"/>
                  </a:lnTo>
                  <a:lnTo>
                    <a:pt x="853" y="81"/>
                  </a:lnTo>
                  <a:lnTo>
                    <a:pt x="946" y="78"/>
                  </a:lnTo>
                  <a:lnTo>
                    <a:pt x="1040" y="75"/>
                  </a:lnTo>
                  <a:lnTo>
                    <a:pt x="1135" y="71"/>
                  </a:lnTo>
                  <a:lnTo>
                    <a:pt x="1229" y="69"/>
                  </a:lnTo>
                  <a:lnTo>
                    <a:pt x="1323" y="67"/>
                  </a:lnTo>
                  <a:lnTo>
                    <a:pt x="1418" y="65"/>
                  </a:lnTo>
                  <a:lnTo>
                    <a:pt x="1512" y="64"/>
                  </a:lnTo>
                  <a:lnTo>
                    <a:pt x="1512" y="0"/>
                  </a:lnTo>
                  <a:lnTo>
                    <a:pt x="1416" y="1"/>
                  </a:lnTo>
                  <a:lnTo>
                    <a:pt x="1322" y="4"/>
                  </a:lnTo>
                  <a:lnTo>
                    <a:pt x="1228" y="5"/>
                  </a:lnTo>
                  <a:lnTo>
                    <a:pt x="1133" y="8"/>
                  </a:lnTo>
                  <a:lnTo>
                    <a:pt x="1039" y="11"/>
                  </a:lnTo>
                  <a:lnTo>
                    <a:pt x="945" y="14"/>
                  </a:lnTo>
                  <a:lnTo>
                    <a:pt x="850" y="18"/>
                  </a:lnTo>
                  <a:lnTo>
                    <a:pt x="756" y="22"/>
                  </a:lnTo>
                  <a:lnTo>
                    <a:pt x="662" y="27"/>
                  </a:lnTo>
                  <a:lnTo>
                    <a:pt x="567" y="30"/>
                  </a:lnTo>
                  <a:lnTo>
                    <a:pt x="473" y="36"/>
                  </a:lnTo>
                  <a:lnTo>
                    <a:pt x="378" y="42"/>
                  </a:lnTo>
                  <a:lnTo>
                    <a:pt x="284" y="47"/>
                  </a:lnTo>
                  <a:lnTo>
                    <a:pt x="190" y="53"/>
                  </a:lnTo>
                  <a:lnTo>
                    <a:pt x="95" y="60"/>
                  </a:lnTo>
                  <a:lnTo>
                    <a:pt x="0" y="67"/>
                  </a:lnTo>
                  <a:lnTo>
                    <a:pt x="0" y="67"/>
                  </a:lnTo>
                  <a:lnTo>
                    <a:pt x="0" y="67"/>
                  </a:lnTo>
                  <a:lnTo>
                    <a:pt x="0" y="67"/>
                  </a:lnTo>
                  <a:lnTo>
                    <a:pt x="0" y="67"/>
                  </a:lnTo>
                  <a:lnTo>
                    <a:pt x="6" y="13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6" name="Freeform 238"/>
            <p:cNvSpPr>
              <a:spLocks/>
            </p:cNvSpPr>
            <p:nvPr/>
          </p:nvSpPr>
          <p:spPr bwMode="auto">
            <a:xfrm>
              <a:off x="2655888" y="6127750"/>
              <a:ext cx="744537" cy="114300"/>
            </a:xfrm>
            <a:custGeom>
              <a:avLst/>
              <a:gdLst>
                <a:gd name="T0" fmla="*/ 10 w 1874"/>
                <a:gd name="T1" fmla="*/ 291 h 291"/>
                <a:gd name="T2" fmla="*/ 10 w 1874"/>
                <a:gd name="T3" fmla="*/ 291 h 291"/>
                <a:gd name="T4" fmla="*/ 126 w 1874"/>
                <a:gd name="T5" fmla="*/ 273 h 291"/>
                <a:gd name="T6" fmla="*/ 242 w 1874"/>
                <a:gd name="T7" fmla="*/ 257 h 291"/>
                <a:gd name="T8" fmla="*/ 358 w 1874"/>
                <a:gd name="T9" fmla="*/ 240 h 291"/>
                <a:gd name="T10" fmla="*/ 475 w 1874"/>
                <a:gd name="T11" fmla="*/ 223 h 291"/>
                <a:gd name="T12" fmla="*/ 592 w 1874"/>
                <a:gd name="T13" fmla="*/ 208 h 291"/>
                <a:gd name="T14" fmla="*/ 708 w 1874"/>
                <a:gd name="T15" fmla="*/ 193 h 291"/>
                <a:gd name="T16" fmla="*/ 824 w 1874"/>
                <a:gd name="T17" fmla="*/ 178 h 291"/>
                <a:gd name="T18" fmla="*/ 940 w 1874"/>
                <a:gd name="T19" fmla="*/ 164 h 291"/>
                <a:gd name="T20" fmla="*/ 1057 w 1874"/>
                <a:gd name="T21" fmla="*/ 150 h 291"/>
                <a:gd name="T22" fmla="*/ 1173 w 1874"/>
                <a:gd name="T23" fmla="*/ 136 h 291"/>
                <a:gd name="T24" fmla="*/ 1289 w 1874"/>
                <a:gd name="T25" fmla="*/ 123 h 291"/>
                <a:gd name="T26" fmla="*/ 1406 w 1874"/>
                <a:gd name="T27" fmla="*/ 110 h 291"/>
                <a:gd name="T28" fmla="*/ 1522 w 1874"/>
                <a:gd name="T29" fmla="*/ 97 h 291"/>
                <a:gd name="T30" fmla="*/ 1640 w 1874"/>
                <a:gd name="T31" fmla="*/ 86 h 291"/>
                <a:gd name="T32" fmla="*/ 1757 w 1874"/>
                <a:gd name="T33" fmla="*/ 74 h 291"/>
                <a:gd name="T34" fmla="*/ 1874 w 1874"/>
                <a:gd name="T35" fmla="*/ 64 h 291"/>
                <a:gd name="T36" fmla="*/ 1868 w 1874"/>
                <a:gd name="T37" fmla="*/ 0 h 291"/>
                <a:gd name="T38" fmla="*/ 1750 w 1874"/>
                <a:gd name="T39" fmla="*/ 11 h 291"/>
                <a:gd name="T40" fmla="*/ 1633 w 1874"/>
                <a:gd name="T41" fmla="*/ 22 h 291"/>
                <a:gd name="T42" fmla="*/ 1516 w 1874"/>
                <a:gd name="T43" fmla="*/ 35 h 291"/>
                <a:gd name="T44" fmla="*/ 1399 w 1874"/>
                <a:gd name="T45" fmla="*/ 46 h 291"/>
                <a:gd name="T46" fmla="*/ 1283 w 1874"/>
                <a:gd name="T47" fmla="*/ 59 h 291"/>
                <a:gd name="T48" fmla="*/ 1165 w 1874"/>
                <a:gd name="T49" fmla="*/ 73 h 291"/>
                <a:gd name="T50" fmla="*/ 1049 w 1874"/>
                <a:gd name="T51" fmla="*/ 86 h 291"/>
                <a:gd name="T52" fmla="*/ 932 w 1874"/>
                <a:gd name="T53" fmla="*/ 100 h 291"/>
                <a:gd name="T54" fmla="*/ 816 w 1874"/>
                <a:gd name="T55" fmla="*/ 115 h 291"/>
                <a:gd name="T56" fmla="*/ 700 w 1874"/>
                <a:gd name="T57" fmla="*/ 129 h 291"/>
                <a:gd name="T58" fmla="*/ 583 w 1874"/>
                <a:gd name="T59" fmla="*/ 144 h 291"/>
                <a:gd name="T60" fmla="*/ 467 w 1874"/>
                <a:gd name="T61" fmla="*/ 161 h 291"/>
                <a:gd name="T62" fmla="*/ 351 w 1874"/>
                <a:gd name="T63" fmla="*/ 176 h 291"/>
                <a:gd name="T64" fmla="*/ 233 w 1874"/>
                <a:gd name="T65" fmla="*/ 193 h 291"/>
                <a:gd name="T66" fmla="*/ 117 w 1874"/>
                <a:gd name="T67" fmla="*/ 211 h 291"/>
                <a:gd name="T68" fmla="*/ 0 w 1874"/>
                <a:gd name="T69" fmla="*/ 227 h 291"/>
                <a:gd name="T70" fmla="*/ 0 w 1874"/>
                <a:gd name="T71" fmla="*/ 227 h 291"/>
                <a:gd name="T72" fmla="*/ 0 w 1874"/>
                <a:gd name="T73" fmla="*/ 227 h 291"/>
                <a:gd name="T74" fmla="*/ 0 w 1874"/>
                <a:gd name="T75" fmla="*/ 227 h 291"/>
                <a:gd name="T76" fmla="*/ 0 w 1874"/>
                <a:gd name="T77" fmla="*/ 227 h 291"/>
                <a:gd name="T78" fmla="*/ 10 w 1874"/>
                <a:gd name="T7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4" h="291">
                  <a:moveTo>
                    <a:pt x="10" y="291"/>
                  </a:moveTo>
                  <a:lnTo>
                    <a:pt x="10" y="291"/>
                  </a:lnTo>
                  <a:lnTo>
                    <a:pt x="126" y="273"/>
                  </a:lnTo>
                  <a:lnTo>
                    <a:pt x="242" y="257"/>
                  </a:lnTo>
                  <a:lnTo>
                    <a:pt x="358" y="240"/>
                  </a:lnTo>
                  <a:lnTo>
                    <a:pt x="475" y="223"/>
                  </a:lnTo>
                  <a:lnTo>
                    <a:pt x="592" y="208"/>
                  </a:lnTo>
                  <a:lnTo>
                    <a:pt x="708" y="193"/>
                  </a:lnTo>
                  <a:lnTo>
                    <a:pt x="824" y="178"/>
                  </a:lnTo>
                  <a:lnTo>
                    <a:pt x="940" y="164"/>
                  </a:lnTo>
                  <a:lnTo>
                    <a:pt x="1057" y="150"/>
                  </a:lnTo>
                  <a:lnTo>
                    <a:pt x="1173" y="136"/>
                  </a:lnTo>
                  <a:lnTo>
                    <a:pt x="1289" y="123"/>
                  </a:lnTo>
                  <a:lnTo>
                    <a:pt x="1406" y="110"/>
                  </a:lnTo>
                  <a:lnTo>
                    <a:pt x="1522" y="97"/>
                  </a:lnTo>
                  <a:lnTo>
                    <a:pt x="1640" y="86"/>
                  </a:lnTo>
                  <a:lnTo>
                    <a:pt x="1757" y="74"/>
                  </a:lnTo>
                  <a:lnTo>
                    <a:pt x="1874" y="64"/>
                  </a:lnTo>
                  <a:lnTo>
                    <a:pt x="1868" y="0"/>
                  </a:lnTo>
                  <a:lnTo>
                    <a:pt x="1750" y="11"/>
                  </a:lnTo>
                  <a:lnTo>
                    <a:pt x="1633" y="22"/>
                  </a:lnTo>
                  <a:lnTo>
                    <a:pt x="1516" y="35"/>
                  </a:lnTo>
                  <a:lnTo>
                    <a:pt x="1399" y="46"/>
                  </a:lnTo>
                  <a:lnTo>
                    <a:pt x="1283" y="59"/>
                  </a:lnTo>
                  <a:lnTo>
                    <a:pt x="1165" y="73"/>
                  </a:lnTo>
                  <a:lnTo>
                    <a:pt x="1049" y="86"/>
                  </a:lnTo>
                  <a:lnTo>
                    <a:pt x="932" y="100"/>
                  </a:lnTo>
                  <a:lnTo>
                    <a:pt x="816" y="115"/>
                  </a:lnTo>
                  <a:lnTo>
                    <a:pt x="700" y="129"/>
                  </a:lnTo>
                  <a:lnTo>
                    <a:pt x="583" y="144"/>
                  </a:lnTo>
                  <a:lnTo>
                    <a:pt x="467" y="161"/>
                  </a:lnTo>
                  <a:lnTo>
                    <a:pt x="351" y="176"/>
                  </a:lnTo>
                  <a:lnTo>
                    <a:pt x="233" y="193"/>
                  </a:lnTo>
                  <a:lnTo>
                    <a:pt x="117" y="211"/>
                  </a:lnTo>
                  <a:lnTo>
                    <a:pt x="0" y="227"/>
                  </a:lnTo>
                  <a:lnTo>
                    <a:pt x="0" y="227"/>
                  </a:lnTo>
                  <a:lnTo>
                    <a:pt x="0" y="227"/>
                  </a:lnTo>
                  <a:lnTo>
                    <a:pt x="0" y="227"/>
                  </a:lnTo>
                  <a:lnTo>
                    <a:pt x="0" y="227"/>
                  </a:lnTo>
                  <a:lnTo>
                    <a:pt x="10" y="29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7" name="Freeform 239"/>
            <p:cNvSpPr>
              <a:spLocks/>
            </p:cNvSpPr>
            <p:nvPr/>
          </p:nvSpPr>
          <p:spPr bwMode="auto">
            <a:xfrm>
              <a:off x="2147888" y="6216650"/>
              <a:ext cx="512762" cy="115888"/>
            </a:xfrm>
            <a:custGeom>
              <a:avLst/>
              <a:gdLst>
                <a:gd name="T0" fmla="*/ 13 w 1290"/>
                <a:gd name="T1" fmla="*/ 292 h 292"/>
                <a:gd name="T2" fmla="*/ 92 w 1290"/>
                <a:gd name="T3" fmla="*/ 276 h 292"/>
                <a:gd name="T4" fmla="*/ 171 w 1290"/>
                <a:gd name="T5" fmla="*/ 260 h 292"/>
                <a:gd name="T6" fmla="*/ 251 w 1290"/>
                <a:gd name="T7" fmla="*/ 246 h 292"/>
                <a:gd name="T8" fmla="*/ 330 w 1290"/>
                <a:gd name="T9" fmla="*/ 231 h 292"/>
                <a:gd name="T10" fmla="*/ 410 w 1290"/>
                <a:gd name="T11" fmla="*/ 216 h 292"/>
                <a:gd name="T12" fmla="*/ 491 w 1290"/>
                <a:gd name="T13" fmla="*/ 202 h 292"/>
                <a:gd name="T14" fmla="*/ 570 w 1290"/>
                <a:gd name="T15" fmla="*/ 186 h 292"/>
                <a:gd name="T16" fmla="*/ 650 w 1290"/>
                <a:gd name="T17" fmla="*/ 172 h 292"/>
                <a:gd name="T18" fmla="*/ 729 w 1290"/>
                <a:gd name="T19" fmla="*/ 158 h 292"/>
                <a:gd name="T20" fmla="*/ 809 w 1290"/>
                <a:gd name="T21" fmla="*/ 144 h 292"/>
                <a:gd name="T22" fmla="*/ 890 w 1290"/>
                <a:gd name="T23" fmla="*/ 130 h 292"/>
                <a:gd name="T24" fmla="*/ 970 w 1290"/>
                <a:gd name="T25" fmla="*/ 116 h 292"/>
                <a:gd name="T26" fmla="*/ 1049 w 1290"/>
                <a:gd name="T27" fmla="*/ 104 h 292"/>
                <a:gd name="T28" fmla="*/ 1129 w 1290"/>
                <a:gd name="T29" fmla="*/ 90 h 292"/>
                <a:gd name="T30" fmla="*/ 1210 w 1290"/>
                <a:gd name="T31" fmla="*/ 77 h 292"/>
                <a:gd name="T32" fmla="*/ 1290 w 1290"/>
                <a:gd name="T33" fmla="*/ 64 h 292"/>
                <a:gd name="T34" fmla="*/ 1280 w 1290"/>
                <a:gd name="T35" fmla="*/ 0 h 292"/>
                <a:gd name="T36" fmla="*/ 1200 w 1290"/>
                <a:gd name="T37" fmla="*/ 13 h 292"/>
                <a:gd name="T38" fmla="*/ 1119 w 1290"/>
                <a:gd name="T39" fmla="*/ 27 h 292"/>
                <a:gd name="T40" fmla="*/ 1039 w 1290"/>
                <a:gd name="T41" fmla="*/ 40 h 292"/>
                <a:gd name="T42" fmla="*/ 959 w 1290"/>
                <a:gd name="T43" fmla="*/ 54 h 292"/>
                <a:gd name="T44" fmla="*/ 878 w 1290"/>
                <a:gd name="T45" fmla="*/ 68 h 292"/>
                <a:gd name="T46" fmla="*/ 799 w 1290"/>
                <a:gd name="T47" fmla="*/ 82 h 292"/>
                <a:gd name="T48" fmla="*/ 719 w 1290"/>
                <a:gd name="T49" fmla="*/ 96 h 292"/>
                <a:gd name="T50" fmla="*/ 639 w 1290"/>
                <a:gd name="T51" fmla="*/ 110 h 292"/>
                <a:gd name="T52" fmla="*/ 558 w 1290"/>
                <a:gd name="T53" fmla="*/ 124 h 292"/>
                <a:gd name="T54" fmla="*/ 479 w 1290"/>
                <a:gd name="T55" fmla="*/ 139 h 292"/>
                <a:gd name="T56" fmla="*/ 399 w 1290"/>
                <a:gd name="T57" fmla="*/ 153 h 292"/>
                <a:gd name="T58" fmla="*/ 319 w 1290"/>
                <a:gd name="T59" fmla="*/ 169 h 292"/>
                <a:gd name="T60" fmla="*/ 240 w 1290"/>
                <a:gd name="T61" fmla="*/ 183 h 292"/>
                <a:gd name="T62" fmla="*/ 159 w 1290"/>
                <a:gd name="T63" fmla="*/ 198 h 292"/>
                <a:gd name="T64" fmla="*/ 80 w 1290"/>
                <a:gd name="T65" fmla="*/ 213 h 292"/>
                <a:gd name="T66" fmla="*/ 0 w 1290"/>
                <a:gd name="T67" fmla="*/ 228 h 292"/>
                <a:gd name="T68" fmla="*/ 13 w 1290"/>
                <a:gd name="T6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0" h="292">
                  <a:moveTo>
                    <a:pt x="13" y="292"/>
                  </a:moveTo>
                  <a:lnTo>
                    <a:pt x="92" y="276"/>
                  </a:lnTo>
                  <a:lnTo>
                    <a:pt x="171" y="260"/>
                  </a:lnTo>
                  <a:lnTo>
                    <a:pt x="251" y="246"/>
                  </a:lnTo>
                  <a:lnTo>
                    <a:pt x="330" y="231"/>
                  </a:lnTo>
                  <a:lnTo>
                    <a:pt x="410" y="216"/>
                  </a:lnTo>
                  <a:lnTo>
                    <a:pt x="491" y="202"/>
                  </a:lnTo>
                  <a:lnTo>
                    <a:pt x="570" y="186"/>
                  </a:lnTo>
                  <a:lnTo>
                    <a:pt x="650" y="172"/>
                  </a:lnTo>
                  <a:lnTo>
                    <a:pt x="729" y="158"/>
                  </a:lnTo>
                  <a:lnTo>
                    <a:pt x="809" y="144"/>
                  </a:lnTo>
                  <a:lnTo>
                    <a:pt x="890" y="130"/>
                  </a:lnTo>
                  <a:lnTo>
                    <a:pt x="970" y="116"/>
                  </a:lnTo>
                  <a:lnTo>
                    <a:pt x="1049" y="104"/>
                  </a:lnTo>
                  <a:lnTo>
                    <a:pt x="1129" y="90"/>
                  </a:lnTo>
                  <a:lnTo>
                    <a:pt x="1210" y="77"/>
                  </a:lnTo>
                  <a:lnTo>
                    <a:pt x="1290" y="64"/>
                  </a:lnTo>
                  <a:lnTo>
                    <a:pt x="1280" y="0"/>
                  </a:lnTo>
                  <a:lnTo>
                    <a:pt x="1200" y="13"/>
                  </a:lnTo>
                  <a:lnTo>
                    <a:pt x="1119" y="27"/>
                  </a:lnTo>
                  <a:lnTo>
                    <a:pt x="1039" y="40"/>
                  </a:lnTo>
                  <a:lnTo>
                    <a:pt x="959" y="54"/>
                  </a:lnTo>
                  <a:lnTo>
                    <a:pt x="878" y="68"/>
                  </a:lnTo>
                  <a:lnTo>
                    <a:pt x="799" y="82"/>
                  </a:lnTo>
                  <a:lnTo>
                    <a:pt x="719" y="96"/>
                  </a:lnTo>
                  <a:lnTo>
                    <a:pt x="639" y="110"/>
                  </a:lnTo>
                  <a:lnTo>
                    <a:pt x="558" y="124"/>
                  </a:lnTo>
                  <a:lnTo>
                    <a:pt x="479" y="139"/>
                  </a:lnTo>
                  <a:lnTo>
                    <a:pt x="399" y="153"/>
                  </a:lnTo>
                  <a:lnTo>
                    <a:pt x="319" y="169"/>
                  </a:lnTo>
                  <a:lnTo>
                    <a:pt x="240" y="183"/>
                  </a:lnTo>
                  <a:lnTo>
                    <a:pt x="159" y="198"/>
                  </a:lnTo>
                  <a:lnTo>
                    <a:pt x="80" y="213"/>
                  </a:lnTo>
                  <a:lnTo>
                    <a:pt x="0" y="228"/>
                  </a:lnTo>
                  <a:lnTo>
                    <a:pt x="13" y="292"/>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8" name="Freeform 240"/>
            <p:cNvSpPr>
              <a:spLocks/>
            </p:cNvSpPr>
            <p:nvPr/>
          </p:nvSpPr>
          <p:spPr bwMode="auto">
            <a:xfrm>
              <a:off x="1585913" y="6246813"/>
              <a:ext cx="307975" cy="84137"/>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9" name="Freeform 241"/>
            <p:cNvSpPr>
              <a:spLocks/>
            </p:cNvSpPr>
            <p:nvPr/>
          </p:nvSpPr>
          <p:spPr bwMode="auto">
            <a:xfrm>
              <a:off x="1585913" y="6246813"/>
              <a:ext cx="307975" cy="84137"/>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30" name="Freeform 242"/>
            <p:cNvSpPr>
              <a:spLocks/>
            </p:cNvSpPr>
            <p:nvPr/>
          </p:nvSpPr>
          <p:spPr bwMode="auto">
            <a:xfrm>
              <a:off x="539750" y="4929188"/>
              <a:ext cx="1257300" cy="38100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31" name="Freeform 243"/>
            <p:cNvSpPr>
              <a:spLocks/>
            </p:cNvSpPr>
            <p:nvPr/>
          </p:nvSpPr>
          <p:spPr bwMode="auto">
            <a:xfrm>
              <a:off x="539750" y="4929188"/>
              <a:ext cx="1257300" cy="38100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32" name="Freeform 244"/>
            <p:cNvSpPr>
              <a:spLocks/>
            </p:cNvSpPr>
            <p:nvPr/>
          </p:nvSpPr>
          <p:spPr bwMode="auto">
            <a:xfrm>
              <a:off x="1119188" y="5151438"/>
              <a:ext cx="149225" cy="66675"/>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33" name="Freeform 245"/>
            <p:cNvSpPr>
              <a:spLocks/>
            </p:cNvSpPr>
            <p:nvPr/>
          </p:nvSpPr>
          <p:spPr bwMode="auto">
            <a:xfrm>
              <a:off x="1119188" y="5151438"/>
              <a:ext cx="149225" cy="66675"/>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34" name="Freeform 246"/>
            <p:cNvSpPr>
              <a:spLocks/>
            </p:cNvSpPr>
            <p:nvPr/>
          </p:nvSpPr>
          <p:spPr bwMode="auto">
            <a:xfrm>
              <a:off x="1862138" y="4697413"/>
              <a:ext cx="1281112" cy="279400"/>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35" name="Freeform 247"/>
            <p:cNvSpPr>
              <a:spLocks/>
            </p:cNvSpPr>
            <p:nvPr/>
          </p:nvSpPr>
          <p:spPr bwMode="auto">
            <a:xfrm>
              <a:off x="1862138" y="4697413"/>
              <a:ext cx="1281112" cy="279400"/>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36" name="Freeform 248"/>
            <p:cNvSpPr>
              <a:spLocks/>
            </p:cNvSpPr>
            <p:nvPr/>
          </p:nvSpPr>
          <p:spPr bwMode="auto">
            <a:xfrm>
              <a:off x="2409825" y="4878388"/>
              <a:ext cx="150813" cy="66675"/>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37" name="Freeform 249"/>
            <p:cNvSpPr>
              <a:spLocks/>
            </p:cNvSpPr>
            <p:nvPr/>
          </p:nvSpPr>
          <p:spPr bwMode="auto">
            <a:xfrm>
              <a:off x="2409825" y="4878388"/>
              <a:ext cx="150813" cy="66675"/>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38" name="Freeform 250"/>
            <p:cNvSpPr>
              <a:spLocks/>
            </p:cNvSpPr>
            <p:nvPr/>
          </p:nvSpPr>
          <p:spPr bwMode="auto">
            <a:xfrm>
              <a:off x="3209925" y="4646613"/>
              <a:ext cx="1225550" cy="198437"/>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39" name="Freeform 251"/>
            <p:cNvSpPr>
              <a:spLocks/>
            </p:cNvSpPr>
            <p:nvPr/>
          </p:nvSpPr>
          <p:spPr bwMode="auto">
            <a:xfrm>
              <a:off x="3209925" y="4646613"/>
              <a:ext cx="1225550" cy="198437"/>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40" name="Freeform 252"/>
            <p:cNvSpPr>
              <a:spLocks/>
            </p:cNvSpPr>
            <p:nvPr/>
          </p:nvSpPr>
          <p:spPr bwMode="auto">
            <a:xfrm>
              <a:off x="3722688" y="4732338"/>
              <a:ext cx="147637" cy="74612"/>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41" name="Freeform 253"/>
            <p:cNvSpPr>
              <a:spLocks/>
            </p:cNvSpPr>
            <p:nvPr/>
          </p:nvSpPr>
          <p:spPr bwMode="auto">
            <a:xfrm>
              <a:off x="3722688" y="4732338"/>
              <a:ext cx="147637" cy="74612"/>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42" name="Freeform 254"/>
            <p:cNvSpPr>
              <a:spLocks/>
            </p:cNvSpPr>
            <p:nvPr/>
          </p:nvSpPr>
          <p:spPr bwMode="auto">
            <a:xfrm>
              <a:off x="4525963" y="4692650"/>
              <a:ext cx="1284287" cy="260350"/>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43" name="Freeform 255"/>
            <p:cNvSpPr>
              <a:spLocks/>
            </p:cNvSpPr>
            <p:nvPr/>
          </p:nvSpPr>
          <p:spPr bwMode="auto">
            <a:xfrm>
              <a:off x="4525963" y="4692650"/>
              <a:ext cx="1284287" cy="260350"/>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44" name="Freeform 256"/>
            <p:cNvSpPr>
              <a:spLocks/>
            </p:cNvSpPr>
            <p:nvPr/>
          </p:nvSpPr>
          <p:spPr bwMode="auto">
            <a:xfrm>
              <a:off x="5024438" y="4819650"/>
              <a:ext cx="147637" cy="74613"/>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45" name="Freeform 257"/>
            <p:cNvSpPr>
              <a:spLocks/>
            </p:cNvSpPr>
            <p:nvPr/>
          </p:nvSpPr>
          <p:spPr bwMode="auto">
            <a:xfrm>
              <a:off x="5024438" y="4819650"/>
              <a:ext cx="147637" cy="74613"/>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46" name="Freeform 258"/>
            <p:cNvSpPr>
              <a:spLocks/>
            </p:cNvSpPr>
            <p:nvPr/>
          </p:nvSpPr>
          <p:spPr bwMode="auto">
            <a:xfrm>
              <a:off x="5908675" y="4894263"/>
              <a:ext cx="1320800" cy="301625"/>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47" name="Freeform 259"/>
            <p:cNvSpPr>
              <a:spLocks/>
            </p:cNvSpPr>
            <p:nvPr/>
          </p:nvSpPr>
          <p:spPr bwMode="auto">
            <a:xfrm>
              <a:off x="5908675" y="4894263"/>
              <a:ext cx="1320800" cy="301625"/>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48" name="Freeform 260"/>
            <p:cNvSpPr>
              <a:spLocks/>
            </p:cNvSpPr>
            <p:nvPr/>
          </p:nvSpPr>
          <p:spPr bwMode="auto">
            <a:xfrm>
              <a:off x="6456363" y="5057775"/>
              <a:ext cx="153987" cy="76200"/>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49" name="Freeform 261"/>
            <p:cNvSpPr>
              <a:spLocks/>
            </p:cNvSpPr>
            <p:nvPr/>
          </p:nvSpPr>
          <p:spPr bwMode="auto">
            <a:xfrm>
              <a:off x="6456363" y="5057775"/>
              <a:ext cx="153987" cy="76200"/>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50" name="Freeform 262"/>
            <p:cNvSpPr>
              <a:spLocks/>
            </p:cNvSpPr>
            <p:nvPr/>
          </p:nvSpPr>
          <p:spPr bwMode="auto">
            <a:xfrm>
              <a:off x="7305675" y="5173663"/>
              <a:ext cx="1236663" cy="263525"/>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51" name="Freeform 263"/>
            <p:cNvSpPr>
              <a:spLocks/>
            </p:cNvSpPr>
            <p:nvPr/>
          </p:nvSpPr>
          <p:spPr bwMode="auto">
            <a:xfrm>
              <a:off x="7305675" y="5173663"/>
              <a:ext cx="1236663" cy="263525"/>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52" name="Freeform 264"/>
            <p:cNvSpPr>
              <a:spLocks/>
            </p:cNvSpPr>
            <p:nvPr/>
          </p:nvSpPr>
          <p:spPr bwMode="auto">
            <a:xfrm>
              <a:off x="7812088" y="5329238"/>
              <a:ext cx="152400" cy="57150"/>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53" name="Freeform 265"/>
            <p:cNvSpPr>
              <a:spLocks/>
            </p:cNvSpPr>
            <p:nvPr/>
          </p:nvSpPr>
          <p:spPr bwMode="auto">
            <a:xfrm>
              <a:off x="7812088" y="5329238"/>
              <a:ext cx="152400" cy="57150"/>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54" name="Freeform 266"/>
            <p:cNvSpPr>
              <a:spLocks/>
            </p:cNvSpPr>
            <p:nvPr/>
          </p:nvSpPr>
          <p:spPr bwMode="auto">
            <a:xfrm>
              <a:off x="5737225" y="6172200"/>
              <a:ext cx="822325" cy="15875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55" name="Freeform 267"/>
            <p:cNvSpPr>
              <a:spLocks/>
            </p:cNvSpPr>
            <p:nvPr/>
          </p:nvSpPr>
          <p:spPr bwMode="auto">
            <a:xfrm>
              <a:off x="5737225" y="6172200"/>
              <a:ext cx="822325" cy="15875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56" name="Freeform 268"/>
            <p:cNvSpPr>
              <a:spLocks/>
            </p:cNvSpPr>
            <p:nvPr/>
          </p:nvSpPr>
          <p:spPr bwMode="auto">
            <a:xfrm>
              <a:off x="6308725" y="6229350"/>
              <a:ext cx="142875" cy="82550"/>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57" name="Freeform 269"/>
            <p:cNvSpPr>
              <a:spLocks/>
            </p:cNvSpPr>
            <p:nvPr/>
          </p:nvSpPr>
          <p:spPr bwMode="auto">
            <a:xfrm>
              <a:off x="6308725" y="6229350"/>
              <a:ext cx="142875" cy="82550"/>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58" name="Freeform 270"/>
            <p:cNvSpPr>
              <a:spLocks/>
            </p:cNvSpPr>
            <p:nvPr/>
          </p:nvSpPr>
          <p:spPr bwMode="auto">
            <a:xfrm>
              <a:off x="4473575" y="5954713"/>
              <a:ext cx="1211263" cy="258762"/>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59" name="Freeform 271"/>
            <p:cNvSpPr>
              <a:spLocks/>
            </p:cNvSpPr>
            <p:nvPr/>
          </p:nvSpPr>
          <p:spPr bwMode="auto">
            <a:xfrm>
              <a:off x="4473575" y="5954713"/>
              <a:ext cx="1211263" cy="258762"/>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60" name="Freeform 272"/>
            <p:cNvSpPr>
              <a:spLocks/>
            </p:cNvSpPr>
            <p:nvPr/>
          </p:nvSpPr>
          <p:spPr bwMode="auto">
            <a:xfrm>
              <a:off x="3187700" y="5878513"/>
              <a:ext cx="1227138" cy="198437"/>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61" name="Freeform 273"/>
            <p:cNvSpPr>
              <a:spLocks/>
            </p:cNvSpPr>
            <p:nvPr/>
          </p:nvSpPr>
          <p:spPr bwMode="auto">
            <a:xfrm>
              <a:off x="3187700" y="5878513"/>
              <a:ext cx="1227138" cy="198437"/>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62" name="Freeform 274"/>
            <p:cNvSpPr>
              <a:spLocks/>
            </p:cNvSpPr>
            <p:nvPr/>
          </p:nvSpPr>
          <p:spPr bwMode="auto">
            <a:xfrm>
              <a:off x="3752850" y="5916613"/>
              <a:ext cx="147638" cy="74612"/>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63" name="Freeform 275"/>
            <p:cNvSpPr>
              <a:spLocks/>
            </p:cNvSpPr>
            <p:nvPr/>
          </p:nvSpPr>
          <p:spPr bwMode="auto">
            <a:xfrm>
              <a:off x="3752850" y="5916613"/>
              <a:ext cx="147638" cy="74612"/>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64" name="Freeform 276"/>
            <p:cNvSpPr>
              <a:spLocks/>
            </p:cNvSpPr>
            <p:nvPr/>
          </p:nvSpPr>
          <p:spPr bwMode="auto">
            <a:xfrm>
              <a:off x="1928813" y="6002338"/>
              <a:ext cx="1216025" cy="266700"/>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65" name="Freeform 277"/>
            <p:cNvSpPr>
              <a:spLocks/>
            </p:cNvSpPr>
            <p:nvPr/>
          </p:nvSpPr>
          <p:spPr bwMode="auto">
            <a:xfrm>
              <a:off x="1928813" y="6002338"/>
              <a:ext cx="1216025" cy="266700"/>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66" name="Freeform 278"/>
            <p:cNvSpPr>
              <a:spLocks/>
            </p:cNvSpPr>
            <p:nvPr/>
          </p:nvSpPr>
          <p:spPr bwMode="auto">
            <a:xfrm>
              <a:off x="2479675" y="6043613"/>
              <a:ext cx="149225" cy="68262"/>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67" name="Freeform 279"/>
            <p:cNvSpPr>
              <a:spLocks/>
            </p:cNvSpPr>
            <p:nvPr/>
          </p:nvSpPr>
          <p:spPr bwMode="auto">
            <a:xfrm>
              <a:off x="2479675" y="6043613"/>
              <a:ext cx="149225" cy="68262"/>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68" name="Freeform 280"/>
            <p:cNvSpPr>
              <a:spLocks/>
            </p:cNvSpPr>
            <p:nvPr/>
          </p:nvSpPr>
          <p:spPr bwMode="auto">
            <a:xfrm>
              <a:off x="5035550" y="6010275"/>
              <a:ext cx="147638" cy="74613"/>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69" name="Freeform 281"/>
            <p:cNvSpPr>
              <a:spLocks/>
            </p:cNvSpPr>
            <p:nvPr/>
          </p:nvSpPr>
          <p:spPr bwMode="auto">
            <a:xfrm>
              <a:off x="5035550" y="6010275"/>
              <a:ext cx="147638" cy="74613"/>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770" name="Freeform 282"/>
            <p:cNvSpPr>
              <a:spLocks/>
            </p:cNvSpPr>
            <p:nvPr/>
          </p:nvSpPr>
          <p:spPr bwMode="auto">
            <a:xfrm>
              <a:off x="800100" y="5240338"/>
              <a:ext cx="138113" cy="177800"/>
            </a:xfrm>
            <a:custGeom>
              <a:avLst/>
              <a:gdLst>
                <a:gd name="T0" fmla="*/ 350 w 350"/>
                <a:gd name="T1" fmla="*/ 0 h 449"/>
                <a:gd name="T2" fmla="*/ 350 w 350"/>
                <a:gd name="T3" fmla="*/ 247 h 449"/>
                <a:gd name="T4" fmla="*/ 245 w 350"/>
                <a:gd name="T5" fmla="*/ 247 h 449"/>
                <a:gd name="T6" fmla="*/ 241 w 350"/>
                <a:gd name="T7" fmla="*/ 289 h 449"/>
                <a:gd name="T8" fmla="*/ 235 w 350"/>
                <a:gd name="T9" fmla="*/ 326 h 449"/>
                <a:gd name="T10" fmla="*/ 232 w 350"/>
                <a:gd name="T11" fmla="*/ 344 h 449"/>
                <a:gd name="T12" fmla="*/ 228 w 350"/>
                <a:gd name="T13" fmla="*/ 361 h 449"/>
                <a:gd name="T14" fmla="*/ 225 w 350"/>
                <a:gd name="T15" fmla="*/ 376 h 449"/>
                <a:gd name="T16" fmla="*/ 220 w 350"/>
                <a:gd name="T17" fmla="*/ 391 h 449"/>
                <a:gd name="T18" fmla="*/ 214 w 350"/>
                <a:gd name="T19" fmla="*/ 404 h 449"/>
                <a:gd name="T20" fmla="*/ 209 w 350"/>
                <a:gd name="T21" fmla="*/ 414 h 449"/>
                <a:gd name="T22" fmla="*/ 204 w 350"/>
                <a:gd name="T23" fmla="*/ 425 h 449"/>
                <a:gd name="T24" fmla="*/ 198 w 350"/>
                <a:gd name="T25" fmla="*/ 433 h 449"/>
                <a:gd name="T26" fmla="*/ 193 w 350"/>
                <a:gd name="T27" fmla="*/ 440 h 449"/>
                <a:gd name="T28" fmla="*/ 186 w 350"/>
                <a:gd name="T29" fmla="*/ 445 h 449"/>
                <a:gd name="T30" fmla="*/ 180 w 350"/>
                <a:gd name="T31" fmla="*/ 448 h 449"/>
                <a:gd name="T32" fmla="*/ 174 w 350"/>
                <a:gd name="T33" fmla="*/ 449 h 449"/>
                <a:gd name="T34" fmla="*/ 166 w 350"/>
                <a:gd name="T35" fmla="*/ 448 h 449"/>
                <a:gd name="T36" fmla="*/ 160 w 350"/>
                <a:gd name="T37" fmla="*/ 445 h 449"/>
                <a:gd name="T38" fmla="*/ 154 w 350"/>
                <a:gd name="T39" fmla="*/ 440 h 449"/>
                <a:gd name="T40" fmla="*/ 148 w 350"/>
                <a:gd name="T41" fmla="*/ 433 h 449"/>
                <a:gd name="T42" fmla="*/ 142 w 350"/>
                <a:gd name="T43" fmla="*/ 425 h 449"/>
                <a:gd name="T44" fmla="*/ 137 w 350"/>
                <a:gd name="T45" fmla="*/ 414 h 449"/>
                <a:gd name="T46" fmla="*/ 132 w 350"/>
                <a:gd name="T47" fmla="*/ 404 h 449"/>
                <a:gd name="T48" fmla="*/ 126 w 350"/>
                <a:gd name="T49" fmla="*/ 391 h 449"/>
                <a:gd name="T50" fmla="*/ 123 w 350"/>
                <a:gd name="T51" fmla="*/ 376 h 449"/>
                <a:gd name="T52" fmla="*/ 118 w 350"/>
                <a:gd name="T53" fmla="*/ 361 h 449"/>
                <a:gd name="T54" fmla="*/ 114 w 350"/>
                <a:gd name="T55" fmla="*/ 344 h 449"/>
                <a:gd name="T56" fmla="*/ 111 w 350"/>
                <a:gd name="T57" fmla="*/ 326 h 449"/>
                <a:gd name="T58" fmla="*/ 105 w 350"/>
                <a:gd name="T59" fmla="*/ 289 h 449"/>
                <a:gd name="T60" fmla="*/ 101 w 350"/>
                <a:gd name="T61" fmla="*/ 247 h 449"/>
                <a:gd name="T62" fmla="*/ 0 w 350"/>
                <a:gd name="T63" fmla="*/ 247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2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7"/>
                  </a:lnTo>
                  <a:lnTo>
                    <a:pt x="245" y="247"/>
                  </a:lnTo>
                  <a:lnTo>
                    <a:pt x="241" y="289"/>
                  </a:lnTo>
                  <a:lnTo>
                    <a:pt x="235" y="326"/>
                  </a:lnTo>
                  <a:lnTo>
                    <a:pt x="232" y="344"/>
                  </a:lnTo>
                  <a:lnTo>
                    <a:pt x="228" y="361"/>
                  </a:lnTo>
                  <a:lnTo>
                    <a:pt x="225" y="376"/>
                  </a:lnTo>
                  <a:lnTo>
                    <a:pt x="220" y="391"/>
                  </a:lnTo>
                  <a:lnTo>
                    <a:pt x="214" y="404"/>
                  </a:lnTo>
                  <a:lnTo>
                    <a:pt x="209" y="414"/>
                  </a:lnTo>
                  <a:lnTo>
                    <a:pt x="204" y="425"/>
                  </a:lnTo>
                  <a:lnTo>
                    <a:pt x="198" y="433"/>
                  </a:lnTo>
                  <a:lnTo>
                    <a:pt x="193" y="440"/>
                  </a:lnTo>
                  <a:lnTo>
                    <a:pt x="186" y="445"/>
                  </a:lnTo>
                  <a:lnTo>
                    <a:pt x="180" y="448"/>
                  </a:lnTo>
                  <a:lnTo>
                    <a:pt x="174" y="449"/>
                  </a:lnTo>
                  <a:lnTo>
                    <a:pt x="166" y="448"/>
                  </a:lnTo>
                  <a:lnTo>
                    <a:pt x="160" y="445"/>
                  </a:lnTo>
                  <a:lnTo>
                    <a:pt x="154" y="440"/>
                  </a:lnTo>
                  <a:lnTo>
                    <a:pt x="148" y="433"/>
                  </a:lnTo>
                  <a:lnTo>
                    <a:pt x="142" y="425"/>
                  </a:lnTo>
                  <a:lnTo>
                    <a:pt x="137" y="414"/>
                  </a:lnTo>
                  <a:lnTo>
                    <a:pt x="132" y="404"/>
                  </a:lnTo>
                  <a:lnTo>
                    <a:pt x="126" y="391"/>
                  </a:lnTo>
                  <a:lnTo>
                    <a:pt x="123" y="376"/>
                  </a:lnTo>
                  <a:lnTo>
                    <a:pt x="118" y="361"/>
                  </a:lnTo>
                  <a:lnTo>
                    <a:pt x="114" y="344"/>
                  </a:lnTo>
                  <a:lnTo>
                    <a:pt x="111" y="326"/>
                  </a:lnTo>
                  <a:lnTo>
                    <a:pt x="105" y="289"/>
                  </a:lnTo>
                  <a:lnTo>
                    <a:pt x="101" y="247"/>
                  </a:lnTo>
                  <a:lnTo>
                    <a:pt x="0" y="247"/>
                  </a:lnTo>
                  <a:lnTo>
                    <a:pt x="0" y="0"/>
                  </a:lnTo>
                  <a:lnTo>
                    <a:pt x="44" y="0"/>
                  </a:lnTo>
                  <a:lnTo>
                    <a:pt x="88" y="0"/>
                  </a:lnTo>
                  <a:lnTo>
                    <a:pt x="132" y="0"/>
                  </a:lnTo>
                  <a:lnTo>
                    <a:pt x="175" y="0"/>
                  </a:lnTo>
                  <a:lnTo>
                    <a:pt x="218" y="0"/>
                  </a:lnTo>
                  <a:lnTo>
                    <a:pt x="262"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1" name="Freeform 283"/>
            <p:cNvSpPr>
              <a:spLocks/>
            </p:cNvSpPr>
            <p:nvPr/>
          </p:nvSpPr>
          <p:spPr bwMode="auto">
            <a:xfrm>
              <a:off x="1385888" y="5068888"/>
              <a:ext cx="219075" cy="169862"/>
            </a:xfrm>
            <a:custGeom>
              <a:avLst/>
              <a:gdLst>
                <a:gd name="T0" fmla="*/ 167 w 551"/>
                <a:gd name="T1" fmla="*/ 276 h 429"/>
                <a:gd name="T2" fmla="*/ 183 w 551"/>
                <a:gd name="T3" fmla="*/ 278 h 429"/>
                <a:gd name="T4" fmla="*/ 213 w 551"/>
                <a:gd name="T5" fmla="*/ 285 h 429"/>
                <a:gd name="T6" fmla="*/ 241 w 551"/>
                <a:gd name="T7" fmla="*/ 301 h 429"/>
                <a:gd name="T8" fmla="*/ 266 w 551"/>
                <a:gd name="T9" fmla="*/ 320 h 429"/>
                <a:gd name="T10" fmla="*/ 289 w 551"/>
                <a:gd name="T11" fmla="*/ 320 h 429"/>
                <a:gd name="T12" fmla="*/ 314 w 551"/>
                <a:gd name="T13" fmla="*/ 301 h 429"/>
                <a:gd name="T14" fmla="*/ 341 w 551"/>
                <a:gd name="T15" fmla="*/ 285 h 429"/>
                <a:gd name="T16" fmla="*/ 371 w 551"/>
                <a:gd name="T17" fmla="*/ 278 h 429"/>
                <a:gd name="T18" fmla="*/ 387 w 551"/>
                <a:gd name="T19" fmla="*/ 276 h 429"/>
                <a:gd name="T20" fmla="*/ 388 w 551"/>
                <a:gd name="T21" fmla="*/ 276 h 429"/>
                <a:gd name="T22" fmla="*/ 405 w 551"/>
                <a:gd name="T23" fmla="*/ 276 h 429"/>
                <a:gd name="T24" fmla="*/ 433 w 551"/>
                <a:gd name="T25" fmla="*/ 281 h 429"/>
                <a:gd name="T26" fmla="*/ 459 w 551"/>
                <a:gd name="T27" fmla="*/ 292 h 429"/>
                <a:gd name="T28" fmla="*/ 484 w 551"/>
                <a:gd name="T29" fmla="*/ 306 h 429"/>
                <a:gd name="T30" fmla="*/ 505 w 551"/>
                <a:gd name="T31" fmla="*/ 323 h 429"/>
                <a:gd name="T32" fmla="*/ 523 w 551"/>
                <a:gd name="T33" fmla="*/ 345 h 429"/>
                <a:gd name="T34" fmla="*/ 537 w 551"/>
                <a:gd name="T35" fmla="*/ 369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7 w 551"/>
                <a:gd name="T49" fmla="*/ 369 h 429"/>
                <a:gd name="T50" fmla="*/ 32 w 551"/>
                <a:gd name="T51" fmla="*/ 344 h 429"/>
                <a:gd name="T52" fmla="*/ 53 w 551"/>
                <a:gd name="T53" fmla="*/ 321 h 429"/>
                <a:gd name="T54" fmla="*/ 77 w 551"/>
                <a:gd name="T55" fmla="*/ 302 h 429"/>
                <a:gd name="T56" fmla="*/ 104 w 551"/>
                <a:gd name="T57" fmla="*/ 288 h 429"/>
                <a:gd name="T58" fmla="*/ 133 w 551"/>
                <a:gd name="T59" fmla="*/ 279 h 429"/>
                <a:gd name="T60" fmla="*/ 165 w 551"/>
                <a:gd name="T61" fmla="*/ 276 h 429"/>
                <a:gd name="T62" fmla="*/ 166 w 551"/>
                <a:gd name="T63" fmla="*/ 27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6"/>
                  </a:moveTo>
                  <a:lnTo>
                    <a:pt x="167" y="276"/>
                  </a:lnTo>
                  <a:lnTo>
                    <a:pt x="167" y="276"/>
                  </a:lnTo>
                  <a:lnTo>
                    <a:pt x="183" y="278"/>
                  </a:lnTo>
                  <a:lnTo>
                    <a:pt x="198" y="280"/>
                  </a:lnTo>
                  <a:lnTo>
                    <a:pt x="213" y="285"/>
                  </a:lnTo>
                  <a:lnTo>
                    <a:pt x="227" y="293"/>
                  </a:lnTo>
                  <a:lnTo>
                    <a:pt x="241" y="301"/>
                  </a:lnTo>
                  <a:lnTo>
                    <a:pt x="254" y="309"/>
                  </a:lnTo>
                  <a:lnTo>
                    <a:pt x="266" y="320"/>
                  </a:lnTo>
                  <a:lnTo>
                    <a:pt x="277" y="329"/>
                  </a:lnTo>
                  <a:lnTo>
                    <a:pt x="289" y="320"/>
                  </a:lnTo>
                  <a:lnTo>
                    <a:pt x="300" y="309"/>
                  </a:lnTo>
                  <a:lnTo>
                    <a:pt x="314" y="301"/>
                  </a:lnTo>
                  <a:lnTo>
                    <a:pt x="327" y="293"/>
                  </a:lnTo>
                  <a:lnTo>
                    <a:pt x="341" y="285"/>
                  </a:lnTo>
                  <a:lnTo>
                    <a:pt x="356" y="280"/>
                  </a:lnTo>
                  <a:lnTo>
                    <a:pt x="371" y="278"/>
                  </a:lnTo>
                  <a:lnTo>
                    <a:pt x="387" y="276"/>
                  </a:lnTo>
                  <a:lnTo>
                    <a:pt x="387" y="276"/>
                  </a:lnTo>
                  <a:lnTo>
                    <a:pt x="388" y="276"/>
                  </a:lnTo>
                  <a:lnTo>
                    <a:pt x="388" y="276"/>
                  </a:lnTo>
                  <a:lnTo>
                    <a:pt x="389" y="276"/>
                  </a:lnTo>
                  <a:lnTo>
                    <a:pt x="405" y="276"/>
                  </a:lnTo>
                  <a:lnTo>
                    <a:pt x="419" y="279"/>
                  </a:lnTo>
                  <a:lnTo>
                    <a:pt x="433" y="281"/>
                  </a:lnTo>
                  <a:lnTo>
                    <a:pt x="447" y="286"/>
                  </a:lnTo>
                  <a:lnTo>
                    <a:pt x="459" y="292"/>
                  </a:lnTo>
                  <a:lnTo>
                    <a:pt x="472" y="298"/>
                  </a:lnTo>
                  <a:lnTo>
                    <a:pt x="484" y="306"/>
                  </a:lnTo>
                  <a:lnTo>
                    <a:pt x="495" y="315"/>
                  </a:lnTo>
                  <a:lnTo>
                    <a:pt x="505" y="323"/>
                  </a:lnTo>
                  <a:lnTo>
                    <a:pt x="514" y="334"/>
                  </a:lnTo>
                  <a:lnTo>
                    <a:pt x="523" y="345"/>
                  </a:lnTo>
                  <a:lnTo>
                    <a:pt x="531" y="357"/>
                  </a:lnTo>
                  <a:lnTo>
                    <a:pt x="537" y="369"/>
                  </a:lnTo>
                  <a:lnTo>
                    <a:pt x="544" y="382"/>
                  </a:lnTo>
                  <a:lnTo>
                    <a:pt x="547" y="395"/>
                  </a:lnTo>
                  <a:lnTo>
                    <a:pt x="551" y="409"/>
                  </a:lnTo>
                  <a:lnTo>
                    <a:pt x="551" y="211"/>
                  </a:lnTo>
                  <a:lnTo>
                    <a:pt x="324" y="211"/>
                  </a:lnTo>
                  <a:lnTo>
                    <a:pt x="324" y="0"/>
                  </a:lnTo>
                  <a:lnTo>
                    <a:pt x="232" y="0"/>
                  </a:lnTo>
                  <a:lnTo>
                    <a:pt x="232" y="211"/>
                  </a:lnTo>
                  <a:lnTo>
                    <a:pt x="0" y="211"/>
                  </a:lnTo>
                  <a:lnTo>
                    <a:pt x="0" y="429"/>
                  </a:lnTo>
                  <a:lnTo>
                    <a:pt x="3" y="414"/>
                  </a:lnTo>
                  <a:lnTo>
                    <a:pt x="5" y="399"/>
                  </a:lnTo>
                  <a:lnTo>
                    <a:pt x="11" y="383"/>
                  </a:lnTo>
                  <a:lnTo>
                    <a:pt x="17" y="369"/>
                  </a:lnTo>
                  <a:lnTo>
                    <a:pt x="23" y="357"/>
                  </a:lnTo>
                  <a:lnTo>
                    <a:pt x="32" y="344"/>
                  </a:lnTo>
                  <a:lnTo>
                    <a:pt x="41" y="331"/>
                  </a:lnTo>
                  <a:lnTo>
                    <a:pt x="53" y="321"/>
                  </a:lnTo>
                  <a:lnTo>
                    <a:pt x="64" y="311"/>
                  </a:lnTo>
                  <a:lnTo>
                    <a:pt x="77" y="302"/>
                  </a:lnTo>
                  <a:lnTo>
                    <a:pt x="90" y="294"/>
                  </a:lnTo>
                  <a:lnTo>
                    <a:pt x="104" y="288"/>
                  </a:lnTo>
                  <a:lnTo>
                    <a:pt x="118" y="283"/>
                  </a:lnTo>
                  <a:lnTo>
                    <a:pt x="133" y="279"/>
                  </a:lnTo>
                  <a:lnTo>
                    <a:pt x="150" y="276"/>
                  </a:lnTo>
                  <a:lnTo>
                    <a:pt x="165" y="276"/>
                  </a:lnTo>
                  <a:lnTo>
                    <a:pt x="166"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2" name="Freeform 284"/>
            <p:cNvSpPr>
              <a:spLocks/>
            </p:cNvSpPr>
            <p:nvPr/>
          </p:nvSpPr>
          <p:spPr bwMode="auto">
            <a:xfrm>
              <a:off x="1082675" y="5249863"/>
              <a:ext cx="80963" cy="158750"/>
            </a:xfrm>
            <a:custGeom>
              <a:avLst/>
              <a:gdLst>
                <a:gd name="T0" fmla="*/ 139 w 203"/>
                <a:gd name="T1" fmla="*/ 207 h 402"/>
                <a:gd name="T2" fmla="*/ 153 w 203"/>
                <a:gd name="T3" fmla="*/ 213 h 402"/>
                <a:gd name="T4" fmla="*/ 164 w 203"/>
                <a:gd name="T5" fmla="*/ 222 h 402"/>
                <a:gd name="T6" fmla="*/ 176 w 203"/>
                <a:gd name="T7" fmla="*/ 232 h 402"/>
                <a:gd name="T8" fmla="*/ 185 w 203"/>
                <a:gd name="T9" fmla="*/ 244 h 402"/>
                <a:gd name="T10" fmla="*/ 192 w 203"/>
                <a:gd name="T11" fmla="*/ 256 h 402"/>
                <a:gd name="T12" fmla="*/ 198 w 203"/>
                <a:gd name="T13" fmla="*/ 270 h 402"/>
                <a:gd name="T14" fmla="*/ 201 w 203"/>
                <a:gd name="T15" fmla="*/ 284 h 402"/>
                <a:gd name="T16" fmla="*/ 203 w 203"/>
                <a:gd name="T17" fmla="*/ 301 h 402"/>
                <a:gd name="T18" fmla="*/ 201 w 203"/>
                <a:gd name="T19" fmla="*/ 311 h 402"/>
                <a:gd name="T20" fmla="*/ 200 w 203"/>
                <a:gd name="T21" fmla="*/ 321 h 402"/>
                <a:gd name="T22" fmla="*/ 198 w 203"/>
                <a:gd name="T23" fmla="*/ 330 h 402"/>
                <a:gd name="T24" fmla="*/ 195 w 203"/>
                <a:gd name="T25" fmla="*/ 340 h 402"/>
                <a:gd name="T26" fmla="*/ 190 w 203"/>
                <a:gd name="T27" fmla="*/ 349 h 402"/>
                <a:gd name="T28" fmla="*/ 185 w 203"/>
                <a:gd name="T29" fmla="*/ 357 h 402"/>
                <a:gd name="T30" fmla="*/ 180 w 203"/>
                <a:gd name="T31" fmla="*/ 365 h 402"/>
                <a:gd name="T32" fmla="*/ 173 w 203"/>
                <a:gd name="T33" fmla="*/ 372 h 402"/>
                <a:gd name="T34" fmla="*/ 166 w 203"/>
                <a:gd name="T35" fmla="*/ 379 h 402"/>
                <a:gd name="T36" fmla="*/ 158 w 203"/>
                <a:gd name="T37" fmla="*/ 385 h 402"/>
                <a:gd name="T38" fmla="*/ 149 w 203"/>
                <a:gd name="T39" fmla="*/ 390 h 402"/>
                <a:gd name="T40" fmla="*/ 140 w 203"/>
                <a:gd name="T41" fmla="*/ 394 h 402"/>
                <a:gd name="T42" fmla="*/ 131 w 203"/>
                <a:gd name="T43" fmla="*/ 398 h 402"/>
                <a:gd name="T44" fmla="*/ 121 w 203"/>
                <a:gd name="T45" fmla="*/ 400 h 402"/>
                <a:gd name="T46" fmla="*/ 111 w 203"/>
                <a:gd name="T47" fmla="*/ 402 h 402"/>
                <a:gd name="T48" fmla="*/ 101 w 203"/>
                <a:gd name="T49" fmla="*/ 402 h 402"/>
                <a:gd name="T50" fmla="*/ 90 w 203"/>
                <a:gd name="T51" fmla="*/ 402 h 402"/>
                <a:gd name="T52" fmla="*/ 80 w 203"/>
                <a:gd name="T53" fmla="*/ 400 h 402"/>
                <a:gd name="T54" fmla="*/ 71 w 203"/>
                <a:gd name="T55" fmla="*/ 398 h 402"/>
                <a:gd name="T56" fmla="*/ 61 w 203"/>
                <a:gd name="T57" fmla="*/ 394 h 402"/>
                <a:gd name="T58" fmla="*/ 52 w 203"/>
                <a:gd name="T59" fmla="*/ 390 h 402"/>
                <a:gd name="T60" fmla="*/ 45 w 203"/>
                <a:gd name="T61" fmla="*/ 385 h 402"/>
                <a:gd name="T62" fmla="*/ 37 w 203"/>
                <a:gd name="T63" fmla="*/ 379 h 402"/>
                <a:gd name="T64" fmla="*/ 29 w 203"/>
                <a:gd name="T65" fmla="*/ 372 h 402"/>
                <a:gd name="T66" fmla="*/ 23 w 203"/>
                <a:gd name="T67" fmla="*/ 365 h 402"/>
                <a:gd name="T68" fmla="*/ 17 w 203"/>
                <a:gd name="T69" fmla="*/ 357 h 402"/>
                <a:gd name="T70" fmla="*/ 11 w 203"/>
                <a:gd name="T71" fmla="*/ 349 h 402"/>
                <a:gd name="T72" fmla="*/ 8 w 203"/>
                <a:gd name="T73" fmla="*/ 340 h 402"/>
                <a:gd name="T74" fmla="*/ 4 w 203"/>
                <a:gd name="T75" fmla="*/ 330 h 402"/>
                <a:gd name="T76" fmla="*/ 1 w 203"/>
                <a:gd name="T77" fmla="*/ 321 h 402"/>
                <a:gd name="T78" fmla="*/ 0 w 203"/>
                <a:gd name="T79" fmla="*/ 311 h 402"/>
                <a:gd name="T80" fmla="*/ 0 w 203"/>
                <a:gd name="T81" fmla="*/ 301 h 402"/>
                <a:gd name="T82" fmla="*/ 1 w 203"/>
                <a:gd name="T83" fmla="*/ 284 h 402"/>
                <a:gd name="T84" fmla="*/ 4 w 203"/>
                <a:gd name="T85" fmla="*/ 270 h 402"/>
                <a:gd name="T86" fmla="*/ 10 w 203"/>
                <a:gd name="T87" fmla="*/ 256 h 402"/>
                <a:gd name="T88" fmla="*/ 18 w 203"/>
                <a:gd name="T89" fmla="*/ 244 h 402"/>
                <a:gd name="T90" fmla="*/ 27 w 203"/>
                <a:gd name="T91" fmla="*/ 232 h 402"/>
                <a:gd name="T92" fmla="*/ 37 w 203"/>
                <a:gd name="T93" fmla="*/ 222 h 402"/>
                <a:gd name="T94" fmla="*/ 50 w 203"/>
                <a:gd name="T95" fmla="*/ 213 h 402"/>
                <a:gd name="T96" fmla="*/ 64 w 203"/>
                <a:gd name="T97" fmla="*/ 207 h 402"/>
                <a:gd name="T98" fmla="*/ 64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3" y="213"/>
                  </a:lnTo>
                  <a:lnTo>
                    <a:pt x="164" y="222"/>
                  </a:lnTo>
                  <a:lnTo>
                    <a:pt x="176" y="232"/>
                  </a:lnTo>
                  <a:lnTo>
                    <a:pt x="185" y="244"/>
                  </a:lnTo>
                  <a:lnTo>
                    <a:pt x="192" y="256"/>
                  </a:lnTo>
                  <a:lnTo>
                    <a:pt x="198" y="270"/>
                  </a:lnTo>
                  <a:lnTo>
                    <a:pt x="201" y="284"/>
                  </a:lnTo>
                  <a:lnTo>
                    <a:pt x="203" y="301"/>
                  </a:lnTo>
                  <a:lnTo>
                    <a:pt x="201" y="311"/>
                  </a:lnTo>
                  <a:lnTo>
                    <a:pt x="200" y="321"/>
                  </a:lnTo>
                  <a:lnTo>
                    <a:pt x="198" y="330"/>
                  </a:lnTo>
                  <a:lnTo>
                    <a:pt x="195" y="340"/>
                  </a:lnTo>
                  <a:lnTo>
                    <a:pt x="190" y="349"/>
                  </a:lnTo>
                  <a:lnTo>
                    <a:pt x="185" y="357"/>
                  </a:lnTo>
                  <a:lnTo>
                    <a:pt x="180" y="365"/>
                  </a:lnTo>
                  <a:lnTo>
                    <a:pt x="173" y="372"/>
                  </a:lnTo>
                  <a:lnTo>
                    <a:pt x="166" y="379"/>
                  </a:lnTo>
                  <a:lnTo>
                    <a:pt x="158" y="385"/>
                  </a:lnTo>
                  <a:lnTo>
                    <a:pt x="149" y="390"/>
                  </a:lnTo>
                  <a:lnTo>
                    <a:pt x="140" y="394"/>
                  </a:lnTo>
                  <a:lnTo>
                    <a:pt x="131" y="398"/>
                  </a:lnTo>
                  <a:lnTo>
                    <a:pt x="121" y="400"/>
                  </a:lnTo>
                  <a:lnTo>
                    <a:pt x="111" y="402"/>
                  </a:lnTo>
                  <a:lnTo>
                    <a:pt x="101" y="402"/>
                  </a:lnTo>
                  <a:lnTo>
                    <a:pt x="90" y="402"/>
                  </a:lnTo>
                  <a:lnTo>
                    <a:pt x="80" y="400"/>
                  </a:lnTo>
                  <a:lnTo>
                    <a:pt x="71" y="398"/>
                  </a:lnTo>
                  <a:lnTo>
                    <a:pt x="61" y="394"/>
                  </a:lnTo>
                  <a:lnTo>
                    <a:pt x="52" y="390"/>
                  </a:lnTo>
                  <a:lnTo>
                    <a:pt x="45" y="385"/>
                  </a:lnTo>
                  <a:lnTo>
                    <a:pt x="37" y="379"/>
                  </a:lnTo>
                  <a:lnTo>
                    <a:pt x="29" y="372"/>
                  </a:lnTo>
                  <a:lnTo>
                    <a:pt x="23" y="365"/>
                  </a:lnTo>
                  <a:lnTo>
                    <a:pt x="17" y="357"/>
                  </a:lnTo>
                  <a:lnTo>
                    <a:pt x="11" y="349"/>
                  </a:lnTo>
                  <a:lnTo>
                    <a:pt x="8" y="340"/>
                  </a:lnTo>
                  <a:lnTo>
                    <a:pt x="4" y="330"/>
                  </a:lnTo>
                  <a:lnTo>
                    <a:pt x="1" y="321"/>
                  </a:lnTo>
                  <a:lnTo>
                    <a:pt x="0" y="311"/>
                  </a:lnTo>
                  <a:lnTo>
                    <a:pt x="0" y="301"/>
                  </a:lnTo>
                  <a:lnTo>
                    <a:pt x="1" y="284"/>
                  </a:lnTo>
                  <a:lnTo>
                    <a:pt x="4" y="270"/>
                  </a:lnTo>
                  <a:lnTo>
                    <a:pt x="10" y="256"/>
                  </a:lnTo>
                  <a:lnTo>
                    <a:pt x="18" y="244"/>
                  </a:lnTo>
                  <a:lnTo>
                    <a:pt x="27" y="232"/>
                  </a:lnTo>
                  <a:lnTo>
                    <a:pt x="37"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3" name="Freeform 285"/>
            <p:cNvSpPr>
              <a:spLocks/>
            </p:cNvSpPr>
            <p:nvPr/>
          </p:nvSpPr>
          <p:spPr bwMode="auto">
            <a:xfrm>
              <a:off x="1660525" y="4992688"/>
              <a:ext cx="107950" cy="260350"/>
            </a:xfrm>
            <a:custGeom>
              <a:avLst/>
              <a:gdLst>
                <a:gd name="T0" fmla="*/ 203 w 273"/>
                <a:gd name="T1" fmla="*/ 0 h 656"/>
                <a:gd name="T2" fmla="*/ 179 w 273"/>
                <a:gd name="T3" fmla="*/ 178 h 656"/>
                <a:gd name="T4" fmla="*/ 133 w 273"/>
                <a:gd name="T5" fmla="*/ 196 h 656"/>
                <a:gd name="T6" fmla="*/ 94 w 273"/>
                <a:gd name="T7" fmla="*/ 220 h 656"/>
                <a:gd name="T8" fmla="*/ 62 w 273"/>
                <a:gd name="T9" fmla="*/ 249 h 656"/>
                <a:gd name="T10" fmla="*/ 36 w 273"/>
                <a:gd name="T11" fmla="*/ 282 h 656"/>
                <a:gd name="T12" fmla="*/ 17 w 273"/>
                <a:gd name="T13" fmla="*/ 320 h 656"/>
                <a:gd name="T14" fmla="*/ 6 w 273"/>
                <a:gd name="T15" fmla="*/ 360 h 656"/>
                <a:gd name="T16" fmla="*/ 0 w 273"/>
                <a:gd name="T17" fmla="*/ 401 h 656"/>
                <a:gd name="T18" fmla="*/ 2 w 273"/>
                <a:gd name="T19" fmla="*/ 442 h 656"/>
                <a:gd name="T20" fmla="*/ 9 w 273"/>
                <a:gd name="T21" fmla="*/ 482 h 656"/>
                <a:gd name="T22" fmla="*/ 25 w 273"/>
                <a:gd name="T23" fmla="*/ 521 h 656"/>
                <a:gd name="T24" fmla="*/ 46 w 273"/>
                <a:gd name="T25" fmla="*/ 556 h 656"/>
                <a:gd name="T26" fmla="*/ 74 w 273"/>
                <a:gd name="T27" fmla="*/ 589 h 656"/>
                <a:gd name="T28" fmla="*/ 110 w 273"/>
                <a:gd name="T29" fmla="*/ 616 h 656"/>
                <a:gd name="T30" fmla="*/ 152 w 273"/>
                <a:gd name="T31" fmla="*/ 637 h 656"/>
                <a:gd name="T32" fmla="*/ 201 w 273"/>
                <a:gd name="T33" fmla="*/ 652 h 656"/>
                <a:gd name="T34" fmla="*/ 225 w 273"/>
                <a:gd name="T35" fmla="*/ 586 h 656"/>
                <a:gd name="T36" fmla="*/ 188 w 273"/>
                <a:gd name="T37" fmla="*/ 575 h 656"/>
                <a:gd name="T38" fmla="*/ 155 w 273"/>
                <a:gd name="T39" fmla="*/ 559 h 656"/>
                <a:gd name="T40" fmla="*/ 128 w 273"/>
                <a:gd name="T41" fmla="*/ 538 h 656"/>
                <a:gd name="T42" fmla="*/ 108 w 273"/>
                <a:gd name="T43" fmla="*/ 514 h 656"/>
                <a:gd name="T44" fmla="*/ 91 w 273"/>
                <a:gd name="T45" fmla="*/ 486 h 656"/>
                <a:gd name="T46" fmla="*/ 81 w 273"/>
                <a:gd name="T47" fmla="*/ 457 h 656"/>
                <a:gd name="T48" fmla="*/ 76 w 273"/>
                <a:gd name="T49" fmla="*/ 425 h 656"/>
                <a:gd name="T50" fmla="*/ 77 w 273"/>
                <a:gd name="T51" fmla="*/ 394 h 656"/>
                <a:gd name="T52" fmla="*/ 82 w 273"/>
                <a:gd name="T53" fmla="*/ 362 h 656"/>
                <a:gd name="T54" fmla="*/ 94 w 273"/>
                <a:gd name="T55" fmla="*/ 333 h 656"/>
                <a:gd name="T56" fmla="*/ 110 w 273"/>
                <a:gd name="T57" fmla="*/ 306 h 656"/>
                <a:gd name="T58" fmla="*/ 132 w 273"/>
                <a:gd name="T59" fmla="*/ 282 h 656"/>
                <a:gd name="T60" fmla="*/ 160 w 273"/>
                <a:gd name="T61" fmla="*/ 262 h 656"/>
                <a:gd name="T62" fmla="*/ 192 w 273"/>
                <a:gd name="T63" fmla="*/ 246 h 656"/>
                <a:gd name="T64" fmla="*/ 230 w 273"/>
                <a:gd name="T65" fmla="*/ 238 h 656"/>
                <a:gd name="T66" fmla="*/ 273 w 273"/>
                <a:gd name="T67" fmla="*/ 235 h 656"/>
                <a:gd name="T68" fmla="*/ 269 w 273"/>
                <a:gd name="T69" fmla="*/ 201 h 656"/>
                <a:gd name="T70" fmla="*/ 269 w 273"/>
                <a:gd name="T71" fmla="*/ 181 h 656"/>
                <a:gd name="T72" fmla="*/ 272 w 273"/>
                <a:gd name="T73" fmla="*/ 166 h 656"/>
                <a:gd name="T74" fmla="*/ 262 w 273"/>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3" y="0"/>
                  </a:lnTo>
                  <a:lnTo>
                    <a:pt x="203" y="173"/>
                  </a:lnTo>
                  <a:lnTo>
                    <a:pt x="179" y="178"/>
                  </a:lnTo>
                  <a:lnTo>
                    <a:pt x="155" y="185"/>
                  </a:lnTo>
                  <a:lnTo>
                    <a:pt x="133" y="196"/>
                  </a:lnTo>
                  <a:lnTo>
                    <a:pt x="113" y="207"/>
                  </a:lnTo>
                  <a:lnTo>
                    <a:pt x="94" y="220"/>
                  </a:lnTo>
                  <a:lnTo>
                    <a:pt x="77" y="234"/>
                  </a:lnTo>
                  <a:lnTo>
                    <a:pt x="62" y="249"/>
                  </a:lnTo>
                  <a:lnTo>
                    <a:pt x="48" y="266"/>
                  </a:lnTo>
                  <a:lnTo>
                    <a:pt x="36" y="282"/>
                  </a:lnTo>
                  <a:lnTo>
                    <a:pt x="26" y="301"/>
                  </a:lnTo>
                  <a:lnTo>
                    <a:pt x="17" y="320"/>
                  </a:lnTo>
                  <a:lnTo>
                    <a:pt x="11" y="340"/>
                  </a:lnTo>
                  <a:lnTo>
                    <a:pt x="6" y="360"/>
                  </a:lnTo>
                  <a:lnTo>
                    <a:pt x="2" y="380"/>
                  </a:lnTo>
                  <a:lnTo>
                    <a:pt x="0" y="401"/>
                  </a:lnTo>
                  <a:lnTo>
                    <a:pt x="0" y="421"/>
                  </a:lnTo>
                  <a:lnTo>
                    <a:pt x="2" y="442"/>
                  </a:lnTo>
                  <a:lnTo>
                    <a:pt x="4" y="462"/>
                  </a:lnTo>
                  <a:lnTo>
                    <a:pt x="9" y="482"/>
                  </a:lnTo>
                  <a:lnTo>
                    <a:pt x="16" y="501"/>
                  </a:lnTo>
                  <a:lnTo>
                    <a:pt x="25" y="521"/>
                  </a:lnTo>
                  <a:lnTo>
                    <a:pt x="35" y="540"/>
                  </a:lnTo>
                  <a:lnTo>
                    <a:pt x="46" y="556"/>
                  </a:lnTo>
                  <a:lnTo>
                    <a:pt x="60" y="573"/>
                  </a:lnTo>
                  <a:lnTo>
                    <a:pt x="74" y="589"/>
                  </a:lnTo>
                  <a:lnTo>
                    <a:pt x="92" y="603"/>
                  </a:lnTo>
                  <a:lnTo>
                    <a:pt x="110" y="616"/>
                  </a:lnTo>
                  <a:lnTo>
                    <a:pt x="130" y="628"/>
                  </a:lnTo>
                  <a:lnTo>
                    <a:pt x="152" y="637"/>
                  </a:lnTo>
                  <a:lnTo>
                    <a:pt x="176" y="645"/>
                  </a:lnTo>
                  <a:lnTo>
                    <a:pt x="201" y="652"/>
                  </a:lnTo>
                  <a:lnTo>
                    <a:pt x="227" y="656"/>
                  </a:lnTo>
                  <a:lnTo>
                    <a:pt x="225" y="586"/>
                  </a:lnTo>
                  <a:lnTo>
                    <a:pt x="206" y="580"/>
                  </a:lnTo>
                  <a:lnTo>
                    <a:pt x="188" y="575"/>
                  </a:lnTo>
                  <a:lnTo>
                    <a:pt x="170" y="568"/>
                  </a:lnTo>
                  <a:lnTo>
                    <a:pt x="155" y="559"/>
                  </a:lnTo>
                  <a:lnTo>
                    <a:pt x="141" y="550"/>
                  </a:lnTo>
                  <a:lnTo>
                    <a:pt x="128" y="538"/>
                  </a:lnTo>
                  <a:lnTo>
                    <a:pt x="116" y="527"/>
                  </a:lnTo>
                  <a:lnTo>
                    <a:pt x="108" y="514"/>
                  </a:lnTo>
                  <a:lnTo>
                    <a:pt x="99" y="500"/>
                  </a:lnTo>
                  <a:lnTo>
                    <a:pt x="91" y="486"/>
                  </a:lnTo>
                  <a:lnTo>
                    <a:pt x="86" y="472"/>
                  </a:lnTo>
                  <a:lnTo>
                    <a:pt x="81" y="457"/>
                  </a:lnTo>
                  <a:lnTo>
                    <a:pt x="78" y="442"/>
                  </a:lnTo>
                  <a:lnTo>
                    <a:pt x="76" y="425"/>
                  </a:lnTo>
                  <a:lnTo>
                    <a:pt x="76" y="410"/>
                  </a:lnTo>
                  <a:lnTo>
                    <a:pt x="77" y="394"/>
                  </a:lnTo>
                  <a:lnTo>
                    <a:pt x="78" y="378"/>
                  </a:lnTo>
                  <a:lnTo>
                    <a:pt x="82" y="362"/>
                  </a:lnTo>
                  <a:lnTo>
                    <a:pt x="87" y="348"/>
                  </a:lnTo>
                  <a:lnTo>
                    <a:pt x="94" y="333"/>
                  </a:lnTo>
                  <a:lnTo>
                    <a:pt x="101" y="319"/>
                  </a:lnTo>
                  <a:lnTo>
                    <a:pt x="110" y="306"/>
                  </a:lnTo>
                  <a:lnTo>
                    <a:pt x="120" y="294"/>
                  </a:lnTo>
                  <a:lnTo>
                    <a:pt x="132" y="282"/>
                  </a:lnTo>
                  <a:lnTo>
                    <a:pt x="145" y="272"/>
                  </a:lnTo>
                  <a:lnTo>
                    <a:pt x="160" y="262"/>
                  </a:lnTo>
                  <a:lnTo>
                    <a:pt x="175" y="254"/>
                  </a:lnTo>
                  <a:lnTo>
                    <a:pt x="192" y="246"/>
                  </a:lnTo>
                  <a:lnTo>
                    <a:pt x="211" y="241"/>
                  </a:lnTo>
                  <a:lnTo>
                    <a:pt x="230" y="238"/>
                  </a:lnTo>
                  <a:lnTo>
                    <a:pt x="250" y="235"/>
                  </a:lnTo>
                  <a:lnTo>
                    <a:pt x="273" y="235"/>
                  </a:lnTo>
                  <a:lnTo>
                    <a:pt x="271" y="220"/>
                  </a:lnTo>
                  <a:lnTo>
                    <a:pt x="269" y="201"/>
                  </a:lnTo>
                  <a:lnTo>
                    <a:pt x="269" y="192"/>
                  </a:lnTo>
                  <a:lnTo>
                    <a:pt x="269" y="181"/>
                  </a:lnTo>
                  <a:lnTo>
                    <a:pt x="271" y="174"/>
                  </a:lnTo>
                  <a:lnTo>
                    <a:pt x="272" y="166"/>
                  </a:lnTo>
                  <a:lnTo>
                    <a:pt x="267" y="166"/>
                  </a:lnTo>
                  <a:lnTo>
                    <a:pt x="262" y="166"/>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4" name="Freeform 286"/>
            <p:cNvSpPr>
              <a:spLocks/>
            </p:cNvSpPr>
            <p:nvPr/>
          </p:nvSpPr>
          <p:spPr bwMode="auto">
            <a:xfrm>
              <a:off x="2057400" y="4900613"/>
              <a:ext cx="139700" cy="177800"/>
            </a:xfrm>
            <a:custGeom>
              <a:avLst/>
              <a:gdLst>
                <a:gd name="T0" fmla="*/ 349 w 349"/>
                <a:gd name="T1" fmla="*/ 0 h 449"/>
                <a:gd name="T2" fmla="*/ 349 w 349"/>
                <a:gd name="T3" fmla="*/ 248 h 449"/>
                <a:gd name="T4" fmla="*/ 243 w 349"/>
                <a:gd name="T5" fmla="*/ 248 h 449"/>
                <a:gd name="T6" fmla="*/ 240 w 349"/>
                <a:gd name="T7" fmla="*/ 290 h 449"/>
                <a:gd name="T8" fmla="*/ 234 w 349"/>
                <a:gd name="T9" fmla="*/ 328 h 449"/>
                <a:gd name="T10" fmla="*/ 231 w 349"/>
                <a:gd name="T11" fmla="*/ 345 h 449"/>
                <a:gd name="T12" fmla="*/ 227 w 349"/>
                <a:gd name="T13" fmla="*/ 361 h 449"/>
                <a:gd name="T14" fmla="*/ 223 w 349"/>
                <a:gd name="T15" fmla="*/ 377 h 449"/>
                <a:gd name="T16" fmla="*/ 219 w 349"/>
                <a:gd name="T17" fmla="*/ 392 h 449"/>
                <a:gd name="T18" fmla="*/ 214 w 349"/>
                <a:gd name="T19" fmla="*/ 405 h 449"/>
                <a:gd name="T20" fmla="*/ 209 w 349"/>
                <a:gd name="T21" fmla="*/ 416 h 449"/>
                <a:gd name="T22" fmla="*/ 203 w 349"/>
                <a:gd name="T23" fmla="*/ 425 h 449"/>
                <a:gd name="T24" fmla="*/ 197 w 349"/>
                <a:gd name="T25" fmla="*/ 434 h 449"/>
                <a:gd name="T26" fmla="*/ 191 w 349"/>
                <a:gd name="T27" fmla="*/ 440 h 449"/>
                <a:gd name="T28" fmla="*/ 185 w 349"/>
                <a:gd name="T29" fmla="*/ 445 h 449"/>
                <a:gd name="T30" fmla="*/ 178 w 349"/>
                <a:gd name="T31" fmla="*/ 448 h 449"/>
                <a:gd name="T32" fmla="*/ 172 w 349"/>
                <a:gd name="T33" fmla="*/ 449 h 449"/>
                <a:gd name="T34" fmla="*/ 166 w 349"/>
                <a:gd name="T35" fmla="*/ 448 h 449"/>
                <a:gd name="T36" fmla="*/ 159 w 349"/>
                <a:gd name="T37" fmla="*/ 445 h 449"/>
                <a:gd name="T38" fmla="*/ 153 w 349"/>
                <a:gd name="T39" fmla="*/ 440 h 449"/>
                <a:gd name="T40" fmla="*/ 148 w 349"/>
                <a:gd name="T41" fmla="*/ 434 h 449"/>
                <a:gd name="T42" fmla="*/ 141 w 349"/>
                <a:gd name="T43" fmla="*/ 425 h 449"/>
                <a:gd name="T44" fmla="*/ 136 w 349"/>
                <a:gd name="T45" fmla="*/ 416 h 449"/>
                <a:gd name="T46" fmla="*/ 131 w 349"/>
                <a:gd name="T47" fmla="*/ 405 h 449"/>
                <a:gd name="T48" fmla="*/ 126 w 349"/>
                <a:gd name="T49" fmla="*/ 392 h 449"/>
                <a:gd name="T50" fmla="*/ 121 w 349"/>
                <a:gd name="T51" fmla="*/ 377 h 449"/>
                <a:gd name="T52" fmla="*/ 117 w 349"/>
                <a:gd name="T53" fmla="*/ 361 h 449"/>
                <a:gd name="T54" fmla="*/ 113 w 349"/>
                <a:gd name="T55" fmla="*/ 345 h 449"/>
                <a:gd name="T56" fmla="*/ 110 w 349"/>
                <a:gd name="T57" fmla="*/ 328 h 449"/>
                <a:gd name="T58" fmla="*/ 104 w 349"/>
                <a:gd name="T59" fmla="*/ 290 h 449"/>
                <a:gd name="T60" fmla="*/ 101 w 349"/>
                <a:gd name="T61" fmla="*/ 248 h 449"/>
                <a:gd name="T62" fmla="*/ 0 w 349"/>
                <a:gd name="T63" fmla="*/ 248 h 449"/>
                <a:gd name="T64" fmla="*/ 0 w 349"/>
                <a:gd name="T65" fmla="*/ 0 h 449"/>
                <a:gd name="T66" fmla="*/ 43 w 349"/>
                <a:gd name="T67" fmla="*/ 0 h 449"/>
                <a:gd name="T68" fmla="*/ 87 w 349"/>
                <a:gd name="T69" fmla="*/ 0 h 449"/>
                <a:gd name="T70" fmla="*/ 130 w 349"/>
                <a:gd name="T71" fmla="*/ 0 h 449"/>
                <a:gd name="T72" fmla="*/ 175 w 349"/>
                <a:gd name="T73" fmla="*/ 0 h 449"/>
                <a:gd name="T74" fmla="*/ 218 w 349"/>
                <a:gd name="T75" fmla="*/ 0 h 449"/>
                <a:gd name="T76" fmla="*/ 261 w 349"/>
                <a:gd name="T77" fmla="*/ 0 h 449"/>
                <a:gd name="T78" fmla="*/ 305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40" y="290"/>
                  </a:lnTo>
                  <a:lnTo>
                    <a:pt x="234" y="328"/>
                  </a:lnTo>
                  <a:lnTo>
                    <a:pt x="231" y="345"/>
                  </a:lnTo>
                  <a:lnTo>
                    <a:pt x="227" y="361"/>
                  </a:lnTo>
                  <a:lnTo>
                    <a:pt x="223" y="377"/>
                  </a:lnTo>
                  <a:lnTo>
                    <a:pt x="219" y="392"/>
                  </a:lnTo>
                  <a:lnTo>
                    <a:pt x="214" y="405"/>
                  </a:lnTo>
                  <a:lnTo>
                    <a:pt x="209" y="416"/>
                  </a:lnTo>
                  <a:lnTo>
                    <a:pt x="203" y="425"/>
                  </a:lnTo>
                  <a:lnTo>
                    <a:pt x="197" y="434"/>
                  </a:lnTo>
                  <a:lnTo>
                    <a:pt x="191" y="440"/>
                  </a:lnTo>
                  <a:lnTo>
                    <a:pt x="185" y="445"/>
                  </a:lnTo>
                  <a:lnTo>
                    <a:pt x="178" y="448"/>
                  </a:lnTo>
                  <a:lnTo>
                    <a:pt x="172" y="449"/>
                  </a:lnTo>
                  <a:lnTo>
                    <a:pt x="166" y="448"/>
                  </a:lnTo>
                  <a:lnTo>
                    <a:pt x="159" y="445"/>
                  </a:lnTo>
                  <a:lnTo>
                    <a:pt x="153" y="440"/>
                  </a:lnTo>
                  <a:lnTo>
                    <a:pt x="148" y="434"/>
                  </a:lnTo>
                  <a:lnTo>
                    <a:pt x="141" y="425"/>
                  </a:lnTo>
                  <a:lnTo>
                    <a:pt x="136" y="416"/>
                  </a:lnTo>
                  <a:lnTo>
                    <a:pt x="131" y="405"/>
                  </a:lnTo>
                  <a:lnTo>
                    <a:pt x="126" y="392"/>
                  </a:lnTo>
                  <a:lnTo>
                    <a:pt x="121" y="377"/>
                  </a:lnTo>
                  <a:lnTo>
                    <a:pt x="117" y="361"/>
                  </a:lnTo>
                  <a:lnTo>
                    <a:pt x="113" y="345"/>
                  </a:lnTo>
                  <a:lnTo>
                    <a:pt x="110" y="328"/>
                  </a:lnTo>
                  <a:lnTo>
                    <a:pt x="104" y="290"/>
                  </a:lnTo>
                  <a:lnTo>
                    <a:pt x="101" y="248"/>
                  </a:lnTo>
                  <a:lnTo>
                    <a:pt x="0" y="248"/>
                  </a:lnTo>
                  <a:lnTo>
                    <a:pt x="0" y="0"/>
                  </a:lnTo>
                  <a:lnTo>
                    <a:pt x="43" y="0"/>
                  </a:lnTo>
                  <a:lnTo>
                    <a:pt x="87" y="0"/>
                  </a:lnTo>
                  <a:lnTo>
                    <a:pt x="130" y="0"/>
                  </a:lnTo>
                  <a:lnTo>
                    <a:pt x="175" y="0"/>
                  </a:lnTo>
                  <a:lnTo>
                    <a:pt x="218" y="0"/>
                  </a:lnTo>
                  <a:lnTo>
                    <a:pt x="261" y="0"/>
                  </a:lnTo>
                  <a:lnTo>
                    <a:pt x="305"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5" name="Freeform 287"/>
            <p:cNvSpPr>
              <a:spLocks/>
            </p:cNvSpPr>
            <p:nvPr/>
          </p:nvSpPr>
          <p:spPr bwMode="auto">
            <a:xfrm>
              <a:off x="2649538" y="4810125"/>
              <a:ext cx="217487" cy="169863"/>
            </a:xfrm>
            <a:custGeom>
              <a:avLst/>
              <a:gdLst>
                <a:gd name="T0" fmla="*/ 166 w 550"/>
                <a:gd name="T1" fmla="*/ 276 h 430"/>
                <a:gd name="T2" fmla="*/ 183 w 550"/>
                <a:gd name="T3" fmla="*/ 277 h 430"/>
                <a:gd name="T4" fmla="*/ 212 w 550"/>
                <a:gd name="T5" fmla="*/ 286 h 430"/>
                <a:gd name="T6" fmla="*/ 240 w 550"/>
                <a:gd name="T7" fmla="*/ 301 h 430"/>
                <a:gd name="T8" fmla="*/ 266 w 550"/>
                <a:gd name="T9" fmla="*/ 319 h 430"/>
                <a:gd name="T10" fmla="*/ 288 w 550"/>
                <a:gd name="T11" fmla="*/ 319 h 430"/>
                <a:gd name="T12" fmla="*/ 313 w 550"/>
                <a:gd name="T13" fmla="*/ 301 h 430"/>
                <a:gd name="T14" fmla="*/ 341 w 550"/>
                <a:gd name="T15" fmla="*/ 286 h 430"/>
                <a:gd name="T16" fmla="*/ 370 w 550"/>
                <a:gd name="T17" fmla="*/ 277 h 430"/>
                <a:gd name="T18" fmla="*/ 387 w 550"/>
                <a:gd name="T19" fmla="*/ 276 h 430"/>
                <a:gd name="T20" fmla="*/ 388 w 550"/>
                <a:gd name="T21" fmla="*/ 276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4 h 430"/>
                <a:gd name="T34" fmla="*/ 537 w 550"/>
                <a:gd name="T35" fmla="*/ 369 h 430"/>
                <a:gd name="T36" fmla="*/ 547 w 550"/>
                <a:gd name="T37" fmla="*/ 395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6 w 550"/>
                <a:gd name="T49" fmla="*/ 370 h 430"/>
                <a:gd name="T50" fmla="*/ 32 w 550"/>
                <a:gd name="T51" fmla="*/ 343 h 430"/>
                <a:gd name="T52" fmla="*/ 51 w 550"/>
                <a:gd name="T53" fmla="*/ 320 h 430"/>
                <a:gd name="T54" fmla="*/ 76 w 550"/>
                <a:gd name="T55" fmla="*/ 302 h 430"/>
                <a:gd name="T56" fmla="*/ 102 w 550"/>
                <a:gd name="T57" fmla="*/ 288 h 430"/>
                <a:gd name="T58" fmla="*/ 133 w 550"/>
                <a:gd name="T59" fmla="*/ 279 h 430"/>
                <a:gd name="T60" fmla="*/ 165 w 550"/>
                <a:gd name="T61" fmla="*/ 276 h 430"/>
                <a:gd name="T62" fmla="*/ 166 w 550"/>
                <a:gd name="T63" fmla="*/ 2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6"/>
                  </a:moveTo>
                  <a:lnTo>
                    <a:pt x="166" y="276"/>
                  </a:lnTo>
                  <a:lnTo>
                    <a:pt x="167" y="276"/>
                  </a:lnTo>
                  <a:lnTo>
                    <a:pt x="183" y="277"/>
                  </a:lnTo>
                  <a:lnTo>
                    <a:pt x="198" y="281"/>
                  </a:lnTo>
                  <a:lnTo>
                    <a:pt x="212" y="286"/>
                  </a:lnTo>
                  <a:lnTo>
                    <a:pt x="226" y="292"/>
                  </a:lnTo>
                  <a:lnTo>
                    <a:pt x="240" y="301"/>
                  </a:lnTo>
                  <a:lnTo>
                    <a:pt x="253" y="310"/>
                  </a:lnTo>
                  <a:lnTo>
                    <a:pt x="266" y="319"/>
                  </a:lnTo>
                  <a:lnTo>
                    <a:pt x="277" y="329"/>
                  </a:lnTo>
                  <a:lnTo>
                    <a:pt x="288" y="319"/>
                  </a:lnTo>
                  <a:lnTo>
                    <a:pt x="300" y="310"/>
                  </a:lnTo>
                  <a:lnTo>
                    <a:pt x="313" y="301"/>
                  </a:lnTo>
                  <a:lnTo>
                    <a:pt x="327" y="292"/>
                  </a:lnTo>
                  <a:lnTo>
                    <a:pt x="341" y="286"/>
                  </a:lnTo>
                  <a:lnTo>
                    <a:pt x="355" y="281"/>
                  </a:lnTo>
                  <a:lnTo>
                    <a:pt x="370" y="277"/>
                  </a:lnTo>
                  <a:lnTo>
                    <a:pt x="385" y="276"/>
                  </a:lnTo>
                  <a:lnTo>
                    <a:pt x="387" y="276"/>
                  </a:lnTo>
                  <a:lnTo>
                    <a:pt x="387" y="276"/>
                  </a:lnTo>
                  <a:lnTo>
                    <a:pt x="388" y="276"/>
                  </a:lnTo>
                  <a:lnTo>
                    <a:pt x="388" y="276"/>
                  </a:lnTo>
                  <a:lnTo>
                    <a:pt x="403" y="277"/>
                  </a:lnTo>
                  <a:lnTo>
                    <a:pt x="417" y="278"/>
                  </a:lnTo>
                  <a:lnTo>
                    <a:pt x="431" y="282"/>
                  </a:lnTo>
                  <a:lnTo>
                    <a:pt x="445" y="286"/>
                  </a:lnTo>
                  <a:lnTo>
                    <a:pt x="458" y="292"/>
                  </a:lnTo>
                  <a:lnTo>
                    <a:pt x="471" y="299"/>
                  </a:lnTo>
                  <a:lnTo>
                    <a:pt x="482" y="306"/>
                  </a:lnTo>
                  <a:lnTo>
                    <a:pt x="494" y="314"/>
                  </a:lnTo>
                  <a:lnTo>
                    <a:pt x="504" y="324"/>
                  </a:lnTo>
                  <a:lnTo>
                    <a:pt x="514" y="334"/>
                  </a:lnTo>
                  <a:lnTo>
                    <a:pt x="522" y="344"/>
                  </a:lnTo>
                  <a:lnTo>
                    <a:pt x="529" y="356"/>
                  </a:lnTo>
                  <a:lnTo>
                    <a:pt x="537" y="369"/>
                  </a:lnTo>
                  <a:lnTo>
                    <a:pt x="542" y="381"/>
                  </a:lnTo>
                  <a:lnTo>
                    <a:pt x="547" y="395"/>
                  </a:lnTo>
                  <a:lnTo>
                    <a:pt x="550" y="409"/>
                  </a:lnTo>
                  <a:lnTo>
                    <a:pt x="550" y="212"/>
                  </a:lnTo>
                  <a:lnTo>
                    <a:pt x="323" y="212"/>
                  </a:lnTo>
                  <a:lnTo>
                    <a:pt x="323" y="0"/>
                  </a:lnTo>
                  <a:lnTo>
                    <a:pt x="231" y="0"/>
                  </a:lnTo>
                  <a:lnTo>
                    <a:pt x="231" y="212"/>
                  </a:lnTo>
                  <a:lnTo>
                    <a:pt x="0" y="212"/>
                  </a:lnTo>
                  <a:lnTo>
                    <a:pt x="0" y="430"/>
                  </a:lnTo>
                  <a:lnTo>
                    <a:pt x="2" y="415"/>
                  </a:lnTo>
                  <a:lnTo>
                    <a:pt x="5" y="399"/>
                  </a:lnTo>
                  <a:lnTo>
                    <a:pt x="11" y="384"/>
                  </a:lnTo>
                  <a:lnTo>
                    <a:pt x="16" y="370"/>
                  </a:lnTo>
                  <a:lnTo>
                    <a:pt x="23" y="356"/>
                  </a:lnTo>
                  <a:lnTo>
                    <a:pt x="32" y="343"/>
                  </a:lnTo>
                  <a:lnTo>
                    <a:pt x="41" y="332"/>
                  </a:lnTo>
                  <a:lnTo>
                    <a:pt x="51" y="320"/>
                  </a:lnTo>
                  <a:lnTo>
                    <a:pt x="63" y="311"/>
                  </a:lnTo>
                  <a:lnTo>
                    <a:pt x="76" y="302"/>
                  </a:lnTo>
                  <a:lnTo>
                    <a:pt x="88" y="295"/>
                  </a:lnTo>
                  <a:lnTo>
                    <a:pt x="102" y="288"/>
                  </a:lnTo>
                  <a:lnTo>
                    <a:pt x="118" y="283"/>
                  </a:lnTo>
                  <a:lnTo>
                    <a:pt x="133" y="279"/>
                  </a:lnTo>
                  <a:lnTo>
                    <a:pt x="148" y="277"/>
                  </a:lnTo>
                  <a:lnTo>
                    <a:pt x="165" y="276"/>
                  </a:lnTo>
                  <a:lnTo>
                    <a:pt x="165"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6" name="Freeform 288"/>
            <p:cNvSpPr>
              <a:spLocks/>
            </p:cNvSpPr>
            <p:nvPr/>
          </p:nvSpPr>
          <p:spPr bwMode="auto">
            <a:xfrm>
              <a:off x="2359025" y="4951413"/>
              <a:ext cx="79375" cy="160337"/>
            </a:xfrm>
            <a:custGeom>
              <a:avLst/>
              <a:gdLst>
                <a:gd name="T0" fmla="*/ 139 w 203"/>
                <a:gd name="T1" fmla="*/ 207 h 403"/>
                <a:gd name="T2" fmla="*/ 153 w 203"/>
                <a:gd name="T3" fmla="*/ 213 h 403"/>
                <a:gd name="T4" fmla="*/ 166 w 203"/>
                <a:gd name="T5" fmla="*/ 222 h 403"/>
                <a:gd name="T6" fmla="*/ 176 w 203"/>
                <a:gd name="T7" fmla="*/ 232 h 403"/>
                <a:gd name="T8" fmla="*/ 185 w 203"/>
                <a:gd name="T9" fmla="*/ 244 h 403"/>
                <a:gd name="T10" fmla="*/ 193 w 203"/>
                <a:gd name="T11" fmla="*/ 256 h 403"/>
                <a:gd name="T12" fmla="*/ 199 w 203"/>
                <a:gd name="T13" fmla="*/ 270 h 403"/>
                <a:gd name="T14" fmla="*/ 202 w 203"/>
                <a:gd name="T15" fmla="*/ 286 h 403"/>
                <a:gd name="T16" fmla="*/ 203 w 203"/>
                <a:gd name="T17" fmla="*/ 301 h 403"/>
                <a:gd name="T18" fmla="*/ 203 w 203"/>
                <a:gd name="T19" fmla="*/ 311 h 403"/>
                <a:gd name="T20" fmla="*/ 202 w 203"/>
                <a:gd name="T21" fmla="*/ 321 h 403"/>
                <a:gd name="T22" fmla="*/ 199 w 203"/>
                <a:gd name="T23" fmla="*/ 332 h 403"/>
                <a:gd name="T24" fmla="*/ 195 w 203"/>
                <a:gd name="T25" fmla="*/ 341 h 403"/>
                <a:gd name="T26" fmla="*/ 191 w 203"/>
                <a:gd name="T27" fmla="*/ 349 h 403"/>
                <a:gd name="T28" fmla="*/ 186 w 203"/>
                <a:gd name="T29" fmla="*/ 357 h 403"/>
                <a:gd name="T30" fmla="*/ 180 w 203"/>
                <a:gd name="T31" fmla="*/ 366 h 403"/>
                <a:gd name="T32" fmla="*/ 174 w 203"/>
                <a:gd name="T33" fmla="*/ 372 h 403"/>
                <a:gd name="T34" fmla="*/ 166 w 203"/>
                <a:gd name="T35" fmla="*/ 379 h 403"/>
                <a:gd name="T36" fmla="*/ 158 w 203"/>
                <a:gd name="T37" fmla="*/ 385 h 403"/>
                <a:gd name="T38" fmla="*/ 151 w 203"/>
                <a:gd name="T39" fmla="*/ 390 h 403"/>
                <a:gd name="T40" fmla="*/ 142 w 203"/>
                <a:gd name="T41" fmla="*/ 394 h 403"/>
                <a:gd name="T42" fmla="*/ 132 w 203"/>
                <a:gd name="T43" fmla="*/ 398 h 403"/>
                <a:gd name="T44" fmla="*/ 123 w 203"/>
                <a:gd name="T45" fmla="*/ 400 h 403"/>
                <a:gd name="T46" fmla="*/ 112 w 203"/>
                <a:gd name="T47" fmla="*/ 402 h 403"/>
                <a:gd name="T48" fmla="*/ 102 w 203"/>
                <a:gd name="T49" fmla="*/ 403 h 403"/>
                <a:gd name="T50" fmla="*/ 92 w 203"/>
                <a:gd name="T51" fmla="*/ 402 h 403"/>
                <a:gd name="T52" fmla="*/ 82 w 203"/>
                <a:gd name="T53" fmla="*/ 400 h 403"/>
                <a:gd name="T54" fmla="*/ 72 w 203"/>
                <a:gd name="T55" fmla="*/ 398 h 403"/>
                <a:gd name="T56" fmla="*/ 63 w 203"/>
                <a:gd name="T57" fmla="*/ 394 h 403"/>
                <a:gd name="T58" fmla="*/ 54 w 203"/>
                <a:gd name="T59" fmla="*/ 390 h 403"/>
                <a:gd name="T60" fmla="*/ 45 w 203"/>
                <a:gd name="T61" fmla="*/ 385 h 403"/>
                <a:gd name="T62" fmla="*/ 37 w 203"/>
                <a:gd name="T63" fmla="*/ 379 h 403"/>
                <a:gd name="T64" fmla="*/ 30 w 203"/>
                <a:gd name="T65" fmla="*/ 372 h 403"/>
                <a:gd name="T66" fmla="*/ 23 w 203"/>
                <a:gd name="T67" fmla="*/ 366 h 403"/>
                <a:gd name="T68" fmla="*/ 18 w 203"/>
                <a:gd name="T69" fmla="*/ 357 h 403"/>
                <a:gd name="T70" fmla="*/ 13 w 203"/>
                <a:gd name="T71" fmla="*/ 349 h 403"/>
                <a:gd name="T72" fmla="*/ 8 w 203"/>
                <a:gd name="T73" fmla="*/ 341 h 403"/>
                <a:gd name="T74" fmla="*/ 5 w 203"/>
                <a:gd name="T75" fmla="*/ 332 h 403"/>
                <a:gd name="T76" fmla="*/ 3 w 203"/>
                <a:gd name="T77" fmla="*/ 321 h 403"/>
                <a:gd name="T78" fmla="*/ 1 w 203"/>
                <a:gd name="T79" fmla="*/ 311 h 403"/>
                <a:gd name="T80" fmla="*/ 0 w 203"/>
                <a:gd name="T81" fmla="*/ 301 h 403"/>
                <a:gd name="T82" fmla="*/ 1 w 203"/>
                <a:gd name="T83" fmla="*/ 286 h 403"/>
                <a:gd name="T84" fmla="*/ 5 w 203"/>
                <a:gd name="T85" fmla="*/ 270 h 403"/>
                <a:gd name="T86" fmla="*/ 10 w 203"/>
                <a:gd name="T87" fmla="*/ 256 h 403"/>
                <a:gd name="T88" fmla="*/ 18 w 203"/>
                <a:gd name="T89" fmla="*/ 244 h 403"/>
                <a:gd name="T90" fmla="*/ 27 w 203"/>
                <a:gd name="T91" fmla="*/ 232 h 403"/>
                <a:gd name="T92" fmla="*/ 38 w 203"/>
                <a:gd name="T93" fmla="*/ 222 h 403"/>
                <a:gd name="T94" fmla="*/ 50 w 203"/>
                <a:gd name="T95" fmla="*/ 213 h 403"/>
                <a:gd name="T96" fmla="*/ 64 w 203"/>
                <a:gd name="T97" fmla="*/ 207 h 403"/>
                <a:gd name="T98" fmla="*/ 64 w 203"/>
                <a:gd name="T99" fmla="*/ 0 h 403"/>
                <a:gd name="T100" fmla="*/ 139 w 203"/>
                <a:gd name="T101" fmla="*/ 0 h 403"/>
                <a:gd name="T102" fmla="*/ 139 w 203"/>
                <a:gd name="T103" fmla="*/ 20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7"/>
                  </a:moveTo>
                  <a:lnTo>
                    <a:pt x="153" y="213"/>
                  </a:lnTo>
                  <a:lnTo>
                    <a:pt x="166" y="222"/>
                  </a:lnTo>
                  <a:lnTo>
                    <a:pt x="176" y="232"/>
                  </a:lnTo>
                  <a:lnTo>
                    <a:pt x="185" y="244"/>
                  </a:lnTo>
                  <a:lnTo>
                    <a:pt x="193" y="256"/>
                  </a:lnTo>
                  <a:lnTo>
                    <a:pt x="199" y="270"/>
                  </a:lnTo>
                  <a:lnTo>
                    <a:pt x="202" y="286"/>
                  </a:lnTo>
                  <a:lnTo>
                    <a:pt x="203" y="301"/>
                  </a:lnTo>
                  <a:lnTo>
                    <a:pt x="203" y="311"/>
                  </a:lnTo>
                  <a:lnTo>
                    <a:pt x="202" y="321"/>
                  </a:lnTo>
                  <a:lnTo>
                    <a:pt x="199" y="332"/>
                  </a:lnTo>
                  <a:lnTo>
                    <a:pt x="195" y="341"/>
                  </a:lnTo>
                  <a:lnTo>
                    <a:pt x="191" y="349"/>
                  </a:lnTo>
                  <a:lnTo>
                    <a:pt x="186" y="357"/>
                  </a:lnTo>
                  <a:lnTo>
                    <a:pt x="180" y="366"/>
                  </a:lnTo>
                  <a:lnTo>
                    <a:pt x="174" y="372"/>
                  </a:lnTo>
                  <a:lnTo>
                    <a:pt x="166" y="379"/>
                  </a:lnTo>
                  <a:lnTo>
                    <a:pt x="158" y="385"/>
                  </a:lnTo>
                  <a:lnTo>
                    <a:pt x="151" y="390"/>
                  </a:lnTo>
                  <a:lnTo>
                    <a:pt x="142" y="394"/>
                  </a:lnTo>
                  <a:lnTo>
                    <a:pt x="132" y="398"/>
                  </a:lnTo>
                  <a:lnTo>
                    <a:pt x="123" y="400"/>
                  </a:lnTo>
                  <a:lnTo>
                    <a:pt x="112" y="402"/>
                  </a:lnTo>
                  <a:lnTo>
                    <a:pt x="102" y="403"/>
                  </a:lnTo>
                  <a:lnTo>
                    <a:pt x="92" y="402"/>
                  </a:lnTo>
                  <a:lnTo>
                    <a:pt x="82" y="400"/>
                  </a:lnTo>
                  <a:lnTo>
                    <a:pt x="72" y="398"/>
                  </a:lnTo>
                  <a:lnTo>
                    <a:pt x="63" y="394"/>
                  </a:lnTo>
                  <a:lnTo>
                    <a:pt x="54" y="390"/>
                  </a:lnTo>
                  <a:lnTo>
                    <a:pt x="45" y="385"/>
                  </a:lnTo>
                  <a:lnTo>
                    <a:pt x="37" y="379"/>
                  </a:lnTo>
                  <a:lnTo>
                    <a:pt x="30" y="372"/>
                  </a:lnTo>
                  <a:lnTo>
                    <a:pt x="23" y="366"/>
                  </a:lnTo>
                  <a:lnTo>
                    <a:pt x="18" y="357"/>
                  </a:lnTo>
                  <a:lnTo>
                    <a:pt x="13" y="349"/>
                  </a:lnTo>
                  <a:lnTo>
                    <a:pt x="8" y="341"/>
                  </a:lnTo>
                  <a:lnTo>
                    <a:pt x="5" y="332"/>
                  </a:lnTo>
                  <a:lnTo>
                    <a:pt x="3" y="321"/>
                  </a:lnTo>
                  <a:lnTo>
                    <a:pt x="1" y="311"/>
                  </a:lnTo>
                  <a:lnTo>
                    <a:pt x="0" y="301"/>
                  </a:lnTo>
                  <a:lnTo>
                    <a:pt x="1" y="286"/>
                  </a:lnTo>
                  <a:lnTo>
                    <a:pt x="5" y="270"/>
                  </a:lnTo>
                  <a:lnTo>
                    <a:pt x="10" y="256"/>
                  </a:lnTo>
                  <a:lnTo>
                    <a:pt x="18" y="244"/>
                  </a:lnTo>
                  <a:lnTo>
                    <a:pt x="27" y="232"/>
                  </a:lnTo>
                  <a:lnTo>
                    <a:pt x="38"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7" name="Freeform 289"/>
            <p:cNvSpPr>
              <a:spLocks/>
            </p:cNvSpPr>
            <p:nvPr/>
          </p:nvSpPr>
          <p:spPr bwMode="auto">
            <a:xfrm>
              <a:off x="2965450" y="4764088"/>
              <a:ext cx="109538" cy="260350"/>
            </a:xfrm>
            <a:custGeom>
              <a:avLst/>
              <a:gdLst>
                <a:gd name="T0" fmla="*/ 204 w 274"/>
                <a:gd name="T1" fmla="*/ 0 h 656"/>
                <a:gd name="T2" fmla="*/ 178 w 274"/>
                <a:gd name="T3" fmla="*/ 177 h 656"/>
                <a:gd name="T4" fmla="*/ 134 w 274"/>
                <a:gd name="T5" fmla="*/ 195 h 656"/>
                <a:gd name="T6" fmla="*/ 94 w 274"/>
                <a:gd name="T7" fmla="*/ 220 h 656"/>
                <a:gd name="T8" fmla="*/ 62 w 274"/>
                <a:gd name="T9" fmla="*/ 249 h 656"/>
                <a:gd name="T10" fmla="*/ 37 w 274"/>
                <a:gd name="T11" fmla="*/ 282 h 656"/>
                <a:gd name="T12" fmla="*/ 18 w 274"/>
                <a:gd name="T13" fmla="*/ 320 h 656"/>
                <a:gd name="T14" fmla="*/ 6 w 274"/>
                <a:gd name="T15" fmla="*/ 360 h 656"/>
                <a:gd name="T16" fmla="*/ 1 w 274"/>
                <a:gd name="T17" fmla="*/ 401 h 656"/>
                <a:gd name="T18" fmla="*/ 2 w 274"/>
                <a:gd name="T19" fmla="*/ 441 h 656"/>
                <a:gd name="T20" fmla="*/ 10 w 274"/>
                <a:gd name="T21" fmla="*/ 482 h 656"/>
                <a:gd name="T22" fmla="*/ 25 w 274"/>
                <a:gd name="T23" fmla="*/ 520 h 656"/>
                <a:gd name="T24" fmla="*/ 47 w 274"/>
                <a:gd name="T25" fmla="*/ 556 h 656"/>
                <a:gd name="T26" fmla="*/ 75 w 274"/>
                <a:gd name="T27" fmla="*/ 589 h 656"/>
                <a:gd name="T28" fmla="*/ 111 w 274"/>
                <a:gd name="T29" fmla="*/ 616 h 656"/>
                <a:gd name="T30" fmla="*/ 153 w 274"/>
                <a:gd name="T31" fmla="*/ 636 h 656"/>
                <a:gd name="T32" fmla="*/ 201 w 274"/>
                <a:gd name="T33" fmla="*/ 652 h 656"/>
                <a:gd name="T34" fmla="*/ 226 w 274"/>
                <a:gd name="T35" fmla="*/ 585 h 656"/>
                <a:gd name="T36" fmla="*/ 187 w 274"/>
                <a:gd name="T37" fmla="*/ 575 h 656"/>
                <a:gd name="T38" fmla="*/ 155 w 274"/>
                <a:gd name="T39" fmla="*/ 559 h 656"/>
                <a:gd name="T40" fmla="*/ 129 w 274"/>
                <a:gd name="T41" fmla="*/ 538 h 656"/>
                <a:gd name="T42" fmla="*/ 107 w 274"/>
                <a:gd name="T43" fmla="*/ 514 h 656"/>
                <a:gd name="T44" fmla="*/ 92 w 274"/>
                <a:gd name="T45" fmla="*/ 486 h 656"/>
                <a:gd name="T46" fmla="*/ 82 w 274"/>
                <a:gd name="T47" fmla="*/ 457 h 656"/>
                <a:gd name="T48" fmla="*/ 76 w 274"/>
                <a:gd name="T49" fmla="*/ 425 h 656"/>
                <a:gd name="T50" fmla="*/ 76 w 274"/>
                <a:gd name="T51" fmla="*/ 394 h 656"/>
                <a:gd name="T52" fmla="*/ 83 w 274"/>
                <a:gd name="T53" fmla="*/ 362 h 656"/>
                <a:gd name="T54" fmla="*/ 94 w 274"/>
                <a:gd name="T55" fmla="*/ 333 h 656"/>
                <a:gd name="T56" fmla="*/ 111 w 274"/>
                <a:gd name="T57" fmla="*/ 306 h 656"/>
                <a:gd name="T58" fmla="*/ 133 w 274"/>
                <a:gd name="T59" fmla="*/ 282 h 656"/>
                <a:gd name="T60" fmla="*/ 159 w 274"/>
                <a:gd name="T61" fmla="*/ 262 h 656"/>
                <a:gd name="T62" fmla="*/ 192 w 274"/>
                <a:gd name="T63" fmla="*/ 246 h 656"/>
                <a:gd name="T64" fmla="*/ 231 w 274"/>
                <a:gd name="T65" fmla="*/ 237 h 656"/>
                <a:gd name="T66" fmla="*/ 274 w 274"/>
                <a:gd name="T67" fmla="*/ 235 h 656"/>
                <a:gd name="T68" fmla="*/ 269 w 274"/>
                <a:gd name="T69" fmla="*/ 200 h 656"/>
                <a:gd name="T70" fmla="*/ 270 w 274"/>
                <a:gd name="T71" fmla="*/ 183 h 656"/>
                <a:gd name="T72" fmla="*/ 273 w 274"/>
                <a:gd name="T73" fmla="*/ 166 h 656"/>
                <a:gd name="T74" fmla="*/ 263 w 274"/>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3" y="0"/>
                  </a:moveTo>
                  <a:lnTo>
                    <a:pt x="204" y="0"/>
                  </a:lnTo>
                  <a:lnTo>
                    <a:pt x="204" y="172"/>
                  </a:lnTo>
                  <a:lnTo>
                    <a:pt x="178" y="177"/>
                  </a:lnTo>
                  <a:lnTo>
                    <a:pt x="155" y="185"/>
                  </a:lnTo>
                  <a:lnTo>
                    <a:pt x="134" y="195"/>
                  </a:lnTo>
                  <a:lnTo>
                    <a:pt x="113" y="207"/>
                  </a:lnTo>
                  <a:lnTo>
                    <a:pt x="94" y="220"/>
                  </a:lnTo>
                  <a:lnTo>
                    <a:pt x="78" y="234"/>
                  </a:lnTo>
                  <a:lnTo>
                    <a:pt x="62" y="249"/>
                  </a:lnTo>
                  <a:lnTo>
                    <a:pt x="48" y="265"/>
                  </a:lnTo>
                  <a:lnTo>
                    <a:pt x="37" y="282"/>
                  </a:lnTo>
                  <a:lnTo>
                    <a:pt x="27" y="301"/>
                  </a:lnTo>
                  <a:lnTo>
                    <a:pt x="18" y="320"/>
                  </a:lnTo>
                  <a:lnTo>
                    <a:pt x="11" y="339"/>
                  </a:lnTo>
                  <a:lnTo>
                    <a:pt x="6" y="360"/>
                  </a:lnTo>
                  <a:lnTo>
                    <a:pt x="2" y="380"/>
                  </a:lnTo>
                  <a:lnTo>
                    <a:pt x="1" y="401"/>
                  </a:lnTo>
                  <a:lnTo>
                    <a:pt x="0" y="421"/>
                  </a:lnTo>
                  <a:lnTo>
                    <a:pt x="2" y="441"/>
                  </a:lnTo>
                  <a:lnTo>
                    <a:pt x="5" y="462"/>
                  </a:lnTo>
                  <a:lnTo>
                    <a:pt x="10" y="482"/>
                  </a:lnTo>
                  <a:lnTo>
                    <a:pt x="17" y="501"/>
                  </a:lnTo>
                  <a:lnTo>
                    <a:pt x="25" y="520"/>
                  </a:lnTo>
                  <a:lnTo>
                    <a:pt x="36" y="540"/>
                  </a:lnTo>
                  <a:lnTo>
                    <a:pt x="47" y="556"/>
                  </a:lnTo>
                  <a:lnTo>
                    <a:pt x="60" y="573"/>
                  </a:lnTo>
                  <a:lnTo>
                    <a:pt x="75" y="589"/>
                  </a:lnTo>
                  <a:lnTo>
                    <a:pt x="92" y="603"/>
                  </a:lnTo>
                  <a:lnTo>
                    <a:pt x="111" y="616"/>
                  </a:lnTo>
                  <a:lnTo>
                    <a:pt x="131" y="627"/>
                  </a:lnTo>
                  <a:lnTo>
                    <a:pt x="153" y="636"/>
                  </a:lnTo>
                  <a:lnTo>
                    <a:pt x="176" y="645"/>
                  </a:lnTo>
                  <a:lnTo>
                    <a:pt x="201" y="652"/>
                  </a:lnTo>
                  <a:lnTo>
                    <a:pt x="228" y="656"/>
                  </a:lnTo>
                  <a:lnTo>
                    <a:pt x="226" y="585"/>
                  </a:lnTo>
                  <a:lnTo>
                    <a:pt x="206" y="580"/>
                  </a:lnTo>
                  <a:lnTo>
                    <a:pt x="187" y="575"/>
                  </a:lnTo>
                  <a:lnTo>
                    <a:pt x="171" y="568"/>
                  </a:lnTo>
                  <a:lnTo>
                    <a:pt x="155" y="559"/>
                  </a:lnTo>
                  <a:lnTo>
                    <a:pt x="141" y="550"/>
                  </a:lnTo>
                  <a:lnTo>
                    <a:pt x="129" y="538"/>
                  </a:lnTo>
                  <a:lnTo>
                    <a:pt x="117" y="527"/>
                  </a:lnTo>
                  <a:lnTo>
                    <a:pt x="107" y="514"/>
                  </a:lnTo>
                  <a:lnTo>
                    <a:pt x="99" y="500"/>
                  </a:lnTo>
                  <a:lnTo>
                    <a:pt x="92" y="486"/>
                  </a:lnTo>
                  <a:lnTo>
                    <a:pt x="85" y="472"/>
                  </a:lnTo>
                  <a:lnTo>
                    <a:pt x="82" y="457"/>
                  </a:lnTo>
                  <a:lnTo>
                    <a:pt x="78" y="441"/>
                  </a:lnTo>
                  <a:lnTo>
                    <a:pt x="76" y="425"/>
                  </a:lnTo>
                  <a:lnTo>
                    <a:pt x="76" y="409"/>
                  </a:lnTo>
                  <a:lnTo>
                    <a:pt x="76" y="394"/>
                  </a:lnTo>
                  <a:lnTo>
                    <a:pt x="79" y="378"/>
                  </a:lnTo>
                  <a:lnTo>
                    <a:pt x="83" y="362"/>
                  </a:lnTo>
                  <a:lnTo>
                    <a:pt x="88" y="348"/>
                  </a:lnTo>
                  <a:lnTo>
                    <a:pt x="94" y="333"/>
                  </a:lnTo>
                  <a:lnTo>
                    <a:pt x="102" y="319"/>
                  </a:lnTo>
                  <a:lnTo>
                    <a:pt x="111" y="306"/>
                  </a:lnTo>
                  <a:lnTo>
                    <a:pt x="121" y="293"/>
                  </a:lnTo>
                  <a:lnTo>
                    <a:pt x="133" y="282"/>
                  </a:lnTo>
                  <a:lnTo>
                    <a:pt x="145" y="272"/>
                  </a:lnTo>
                  <a:lnTo>
                    <a:pt x="159" y="262"/>
                  </a:lnTo>
                  <a:lnTo>
                    <a:pt x="176" y="254"/>
                  </a:lnTo>
                  <a:lnTo>
                    <a:pt x="192" y="246"/>
                  </a:lnTo>
                  <a:lnTo>
                    <a:pt x="210" y="241"/>
                  </a:lnTo>
                  <a:lnTo>
                    <a:pt x="231" y="237"/>
                  </a:lnTo>
                  <a:lnTo>
                    <a:pt x="251" y="236"/>
                  </a:lnTo>
                  <a:lnTo>
                    <a:pt x="274" y="235"/>
                  </a:lnTo>
                  <a:lnTo>
                    <a:pt x="272" y="220"/>
                  </a:lnTo>
                  <a:lnTo>
                    <a:pt x="269" y="200"/>
                  </a:lnTo>
                  <a:lnTo>
                    <a:pt x="269" y="192"/>
                  </a:lnTo>
                  <a:lnTo>
                    <a:pt x="270" y="183"/>
                  </a:lnTo>
                  <a:lnTo>
                    <a:pt x="272" y="174"/>
                  </a:lnTo>
                  <a:lnTo>
                    <a:pt x="273" y="166"/>
                  </a:lnTo>
                  <a:lnTo>
                    <a:pt x="268" y="166"/>
                  </a:lnTo>
                  <a:lnTo>
                    <a:pt x="263" y="166"/>
                  </a:lnTo>
                  <a:lnTo>
                    <a:pt x="263"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8" name="Freeform 290"/>
            <p:cNvSpPr>
              <a:spLocks/>
            </p:cNvSpPr>
            <p:nvPr/>
          </p:nvSpPr>
          <p:spPr bwMode="auto">
            <a:xfrm>
              <a:off x="3354388" y="4748213"/>
              <a:ext cx="139700" cy="177800"/>
            </a:xfrm>
            <a:custGeom>
              <a:avLst/>
              <a:gdLst>
                <a:gd name="T0" fmla="*/ 349 w 349"/>
                <a:gd name="T1" fmla="*/ 0 h 449"/>
                <a:gd name="T2" fmla="*/ 349 w 349"/>
                <a:gd name="T3" fmla="*/ 248 h 449"/>
                <a:gd name="T4" fmla="*/ 243 w 349"/>
                <a:gd name="T5" fmla="*/ 248 h 449"/>
                <a:gd name="T6" fmla="*/ 239 w 349"/>
                <a:gd name="T7" fmla="*/ 288 h 449"/>
                <a:gd name="T8" fmla="*/ 234 w 349"/>
                <a:gd name="T9" fmla="*/ 327 h 449"/>
                <a:gd name="T10" fmla="*/ 230 w 349"/>
                <a:gd name="T11" fmla="*/ 344 h 449"/>
                <a:gd name="T12" fmla="*/ 227 w 349"/>
                <a:gd name="T13" fmla="*/ 361 h 449"/>
                <a:gd name="T14" fmla="*/ 223 w 349"/>
                <a:gd name="T15" fmla="*/ 376 h 449"/>
                <a:gd name="T16" fmla="*/ 219 w 349"/>
                <a:gd name="T17" fmla="*/ 390 h 449"/>
                <a:gd name="T18" fmla="*/ 214 w 349"/>
                <a:gd name="T19" fmla="*/ 403 h 449"/>
                <a:gd name="T20" fmla="*/ 209 w 349"/>
                <a:gd name="T21" fmla="*/ 415 h 449"/>
                <a:gd name="T22" fmla="*/ 202 w 349"/>
                <a:gd name="T23" fmla="*/ 425 h 449"/>
                <a:gd name="T24" fmla="*/ 197 w 349"/>
                <a:gd name="T25" fmla="*/ 432 h 449"/>
                <a:gd name="T26" fmla="*/ 191 w 349"/>
                <a:gd name="T27" fmla="*/ 440 h 449"/>
                <a:gd name="T28" fmla="*/ 185 w 349"/>
                <a:gd name="T29" fmla="*/ 444 h 449"/>
                <a:gd name="T30" fmla="*/ 178 w 349"/>
                <a:gd name="T31" fmla="*/ 448 h 449"/>
                <a:gd name="T32" fmla="*/ 172 w 349"/>
                <a:gd name="T33" fmla="*/ 449 h 449"/>
                <a:gd name="T34" fmla="*/ 165 w 349"/>
                <a:gd name="T35" fmla="*/ 448 h 449"/>
                <a:gd name="T36" fmla="*/ 159 w 349"/>
                <a:gd name="T37" fmla="*/ 444 h 449"/>
                <a:gd name="T38" fmla="*/ 153 w 349"/>
                <a:gd name="T39" fmla="*/ 440 h 449"/>
                <a:gd name="T40" fmla="*/ 146 w 349"/>
                <a:gd name="T41" fmla="*/ 432 h 449"/>
                <a:gd name="T42" fmla="*/ 141 w 349"/>
                <a:gd name="T43" fmla="*/ 425 h 449"/>
                <a:gd name="T44" fmla="*/ 136 w 349"/>
                <a:gd name="T45" fmla="*/ 415 h 449"/>
                <a:gd name="T46" fmla="*/ 131 w 349"/>
                <a:gd name="T47" fmla="*/ 403 h 449"/>
                <a:gd name="T48" fmla="*/ 126 w 349"/>
                <a:gd name="T49" fmla="*/ 390 h 449"/>
                <a:gd name="T50" fmla="*/ 121 w 349"/>
                <a:gd name="T51" fmla="*/ 376 h 449"/>
                <a:gd name="T52" fmla="*/ 117 w 349"/>
                <a:gd name="T53" fmla="*/ 361 h 449"/>
                <a:gd name="T54" fmla="*/ 113 w 349"/>
                <a:gd name="T55" fmla="*/ 344 h 449"/>
                <a:gd name="T56" fmla="*/ 109 w 349"/>
                <a:gd name="T57" fmla="*/ 327 h 449"/>
                <a:gd name="T58" fmla="*/ 104 w 349"/>
                <a:gd name="T59" fmla="*/ 288 h 449"/>
                <a:gd name="T60" fmla="*/ 100 w 349"/>
                <a:gd name="T61" fmla="*/ 248 h 449"/>
                <a:gd name="T62" fmla="*/ 0 w 349"/>
                <a:gd name="T63" fmla="*/ 248 h 449"/>
                <a:gd name="T64" fmla="*/ 0 w 349"/>
                <a:gd name="T65" fmla="*/ 0 h 449"/>
                <a:gd name="T66" fmla="*/ 43 w 349"/>
                <a:gd name="T67" fmla="*/ 0 h 449"/>
                <a:gd name="T68" fmla="*/ 86 w 349"/>
                <a:gd name="T69" fmla="*/ 0 h 449"/>
                <a:gd name="T70" fmla="*/ 130 w 349"/>
                <a:gd name="T71" fmla="*/ 0 h 449"/>
                <a:gd name="T72" fmla="*/ 174 w 349"/>
                <a:gd name="T73" fmla="*/ 0 h 449"/>
                <a:gd name="T74" fmla="*/ 218 w 349"/>
                <a:gd name="T75" fmla="*/ 0 h 449"/>
                <a:gd name="T76" fmla="*/ 261 w 349"/>
                <a:gd name="T77" fmla="*/ 0 h 449"/>
                <a:gd name="T78" fmla="*/ 304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39" y="288"/>
                  </a:lnTo>
                  <a:lnTo>
                    <a:pt x="234" y="327"/>
                  </a:lnTo>
                  <a:lnTo>
                    <a:pt x="230" y="344"/>
                  </a:lnTo>
                  <a:lnTo>
                    <a:pt x="227" y="361"/>
                  </a:lnTo>
                  <a:lnTo>
                    <a:pt x="223" y="376"/>
                  </a:lnTo>
                  <a:lnTo>
                    <a:pt x="219" y="390"/>
                  </a:lnTo>
                  <a:lnTo>
                    <a:pt x="214" y="403"/>
                  </a:lnTo>
                  <a:lnTo>
                    <a:pt x="209" y="415"/>
                  </a:lnTo>
                  <a:lnTo>
                    <a:pt x="202" y="425"/>
                  </a:lnTo>
                  <a:lnTo>
                    <a:pt x="197" y="432"/>
                  </a:lnTo>
                  <a:lnTo>
                    <a:pt x="191" y="440"/>
                  </a:lnTo>
                  <a:lnTo>
                    <a:pt x="185" y="444"/>
                  </a:lnTo>
                  <a:lnTo>
                    <a:pt x="178" y="448"/>
                  </a:lnTo>
                  <a:lnTo>
                    <a:pt x="172" y="449"/>
                  </a:lnTo>
                  <a:lnTo>
                    <a:pt x="165" y="448"/>
                  </a:lnTo>
                  <a:lnTo>
                    <a:pt x="159" y="444"/>
                  </a:lnTo>
                  <a:lnTo>
                    <a:pt x="153" y="440"/>
                  </a:lnTo>
                  <a:lnTo>
                    <a:pt x="146" y="432"/>
                  </a:lnTo>
                  <a:lnTo>
                    <a:pt x="141" y="425"/>
                  </a:lnTo>
                  <a:lnTo>
                    <a:pt x="136" y="415"/>
                  </a:lnTo>
                  <a:lnTo>
                    <a:pt x="131" y="403"/>
                  </a:lnTo>
                  <a:lnTo>
                    <a:pt x="126" y="390"/>
                  </a:lnTo>
                  <a:lnTo>
                    <a:pt x="121" y="376"/>
                  </a:lnTo>
                  <a:lnTo>
                    <a:pt x="117" y="361"/>
                  </a:lnTo>
                  <a:lnTo>
                    <a:pt x="113" y="344"/>
                  </a:lnTo>
                  <a:lnTo>
                    <a:pt x="109" y="327"/>
                  </a:lnTo>
                  <a:lnTo>
                    <a:pt x="104" y="288"/>
                  </a:lnTo>
                  <a:lnTo>
                    <a:pt x="100" y="248"/>
                  </a:lnTo>
                  <a:lnTo>
                    <a:pt x="0" y="248"/>
                  </a:lnTo>
                  <a:lnTo>
                    <a:pt x="0" y="0"/>
                  </a:lnTo>
                  <a:lnTo>
                    <a:pt x="43" y="0"/>
                  </a:lnTo>
                  <a:lnTo>
                    <a:pt x="86" y="0"/>
                  </a:lnTo>
                  <a:lnTo>
                    <a:pt x="130" y="0"/>
                  </a:lnTo>
                  <a:lnTo>
                    <a:pt x="174" y="0"/>
                  </a:lnTo>
                  <a:lnTo>
                    <a:pt x="218" y="0"/>
                  </a:lnTo>
                  <a:lnTo>
                    <a:pt x="261" y="0"/>
                  </a:lnTo>
                  <a:lnTo>
                    <a:pt x="304"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9" name="Freeform 291"/>
            <p:cNvSpPr>
              <a:spLocks/>
            </p:cNvSpPr>
            <p:nvPr/>
          </p:nvSpPr>
          <p:spPr bwMode="auto">
            <a:xfrm>
              <a:off x="3946525" y="4735513"/>
              <a:ext cx="217488" cy="169862"/>
            </a:xfrm>
            <a:custGeom>
              <a:avLst/>
              <a:gdLst>
                <a:gd name="T0" fmla="*/ 166 w 550"/>
                <a:gd name="T1" fmla="*/ 277 h 430"/>
                <a:gd name="T2" fmla="*/ 182 w 550"/>
                <a:gd name="T3" fmla="*/ 277 h 430"/>
                <a:gd name="T4" fmla="*/ 212 w 550"/>
                <a:gd name="T5" fmla="*/ 286 h 430"/>
                <a:gd name="T6" fmla="*/ 240 w 550"/>
                <a:gd name="T7" fmla="*/ 301 h 430"/>
                <a:gd name="T8" fmla="*/ 265 w 550"/>
                <a:gd name="T9" fmla="*/ 320 h 430"/>
                <a:gd name="T10" fmla="*/ 287 w 550"/>
                <a:gd name="T11" fmla="*/ 320 h 430"/>
                <a:gd name="T12" fmla="*/ 313 w 550"/>
                <a:gd name="T13" fmla="*/ 301 h 430"/>
                <a:gd name="T14" fmla="*/ 341 w 550"/>
                <a:gd name="T15" fmla="*/ 286 h 430"/>
                <a:gd name="T16" fmla="*/ 370 w 550"/>
                <a:gd name="T17" fmla="*/ 277 h 430"/>
                <a:gd name="T18" fmla="*/ 386 w 550"/>
                <a:gd name="T19" fmla="*/ 277 h 430"/>
                <a:gd name="T20" fmla="*/ 388 w 550"/>
                <a:gd name="T21" fmla="*/ 277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6 h 430"/>
                <a:gd name="T34" fmla="*/ 537 w 550"/>
                <a:gd name="T35" fmla="*/ 370 h 430"/>
                <a:gd name="T36" fmla="*/ 547 w 550"/>
                <a:gd name="T37" fmla="*/ 396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5 w 550"/>
                <a:gd name="T49" fmla="*/ 370 h 430"/>
                <a:gd name="T50" fmla="*/ 32 w 550"/>
                <a:gd name="T51" fmla="*/ 345 h 430"/>
                <a:gd name="T52" fmla="*/ 51 w 550"/>
                <a:gd name="T53" fmla="*/ 322 h 430"/>
                <a:gd name="T54" fmla="*/ 75 w 550"/>
                <a:gd name="T55" fmla="*/ 302 h 430"/>
                <a:gd name="T56" fmla="*/ 102 w 550"/>
                <a:gd name="T57" fmla="*/ 288 h 430"/>
                <a:gd name="T58" fmla="*/ 133 w 550"/>
                <a:gd name="T59" fmla="*/ 280 h 430"/>
                <a:gd name="T60" fmla="*/ 165 w 550"/>
                <a:gd name="T61" fmla="*/ 277 h 430"/>
                <a:gd name="T62" fmla="*/ 166 w 550"/>
                <a:gd name="T63" fmla="*/ 27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7"/>
                  </a:moveTo>
                  <a:lnTo>
                    <a:pt x="166" y="277"/>
                  </a:lnTo>
                  <a:lnTo>
                    <a:pt x="167" y="277"/>
                  </a:lnTo>
                  <a:lnTo>
                    <a:pt x="182" y="277"/>
                  </a:lnTo>
                  <a:lnTo>
                    <a:pt x="198" y="281"/>
                  </a:lnTo>
                  <a:lnTo>
                    <a:pt x="212" y="286"/>
                  </a:lnTo>
                  <a:lnTo>
                    <a:pt x="226" y="294"/>
                  </a:lnTo>
                  <a:lnTo>
                    <a:pt x="240" y="301"/>
                  </a:lnTo>
                  <a:lnTo>
                    <a:pt x="253" y="310"/>
                  </a:lnTo>
                  <a:lnTo>
                    <a:pt x="265" y="320"/>
                  </a:lnTo>
                  <a:lnTo>
                    <a:pt x="277" y="329"/>
                  </a:lnTo>
                  <a:lnTo>
                    <a:pt x="287" y="320"/>
                  </a:lnTo>
                  <a:lnTo>
                    <a:pt x="300" y="310"/>
                  </a:lnTo>
                  <a:lnTo>
                    <a:pt x="313" y="301"/>
                  </a:lnTo>
                  <a:lnTo>
                    <a:pt x="327" y="294"/>
                  </a:lnTo>
                  <a:lnTo>
                    <a:pt x="341" y="286"/>
                  </a:lnTo>
                  <a:lnTo>
                    <a:pt x="355" y="281"/>
                  </a:lnTo>
                  <a:lnTo>
                    <a:pt x="370" y="277"/>
                  </a:lnTo>
                  <a:lnTo>
                    <a:pt x="385" y="277"/>
                  </a:lnTo>
                  <a:lnTo>
                    <a:pt x="386" y="277"/>
                  </a:lnTo>
                  <a:lnTo>
                    <a:pt x="386" y="277"/>
                  </a:lnTo>
                  <a:lnTo>
                    <a:pt x="388" y="277"/>
                  </a:lnTo>
                  <a:lnTo>
                    <a:pt x="388" y="277"/>
                  </a:lnTo>
                  <a:lnTo>
                    <a:pt x="403" y="277"/>
                  </a:lnTo>
                  <a:lnTo>
                    <a:pt x="417" y="280"/>
                  </a:lnTo>
                  <a:lnTo>
                    <a:pt x="431" y="282"/>
                  </a:lnTo>
                  <a:lnTo>
                    <a:pt x="445" y="287"/>
                  </a:lnTo>
                  <a:lnTo>
                    <a:pt x="458" y="292"/>
                  </a:lnTo>
                  <a:lnTo>
                    <a:pt x="471" y="299"/>
                  </a:lnTo>
                  <a:lnTo>
                    <a:pt x="482" y="306"/>
                  </a:lnTo>
                  <a:lnTo>
                    <a:pt x="494" y="315"/>
                  </a:lnTo>
                  <a:lnTo>
                    <a:pt x="504" y="324"/>
                  </a:lnTo>
                  <a:lnTo>
                    <a:pt x="514" y="334"/>
                  </a:lnTo>
                  <a:lnTo>
                    <a:pt x="522" y="346"/>
                  </a:lnTo>
                  <a:lnTo>
                    <a:pt x="529" y="357"/>
                  </a:lnTo>
                  <a:lnTo>
                    <a:pt x="537" y="370"/>
                  </a:lnTo>
                  <a:lnTo>
                    <a:pt x="542" y="383"/>
                  </a:lnTo>
                  <a:lnTo>
                    <a:pt x="547" y="396"/>
                  </a:lnTo>
                  <a:lnTo>
                    <a:pt x="550" y="410"/>
                  </a:lnTo>
                  <a:lnTo>
                    <a:pt x="550" y="212"/>
                  </a:lnTo>
                  <a:lnTo>
                    <a:pt x="323" y="212"/>
                  </a:lnTo>
                  <a:lnTo>
                    <a:pt x="323" y="0"/>
                  </a:lnTo>
                  <a:lnTo>
                    <a:pt x="231" y="0"/>
                  </a:lnTo>
                  <a:lnTo>
                    <a:pt x="231" y="212"/>
                  </a:lnTo>
                  <a:lnTo>
                    <a:pt x="0" y="212"/>
                  </a:lnTo>
                  <a:lnTo>
                    <a:pt x="0" y="430"/>
                  </a:lnTo>
                  <a:lnTo>
                    <a:pt x="1" y="415"/>
                  </a:lnTo>
                  <a:lnTo>
                    <a:pt x="5" y="399"/>
                  </a:lnTo>
                  <a:lnTo>
                    <a:pt x="10" y="384"/>
                  </a:lnTo>
                  <a:lnTo>
                    <a:pt x="15" y="370"/>
                  </a:lnTo>
                  <a:lnTo>
                    <a:pt x="23" y="357"/>
                  </a:lnTo>
                  <a:lnTo>
                    <a:pt x="32" y="345"/>
                  </a:lnTo>
                  <a:lnTo>
                    <a:pt x="41" y="332"/>
                  </a:lnTo>
                  <a:lnTo>
                    <a:pt x="51" y="322"/>
                  </a:lnTo>
                  <a:lnTo>
                    <a:pt x="63" y="311"/>
                  </a:lnTo>
                  <a:lnTo>
                    <a:pt x="75" y="302"/>
                  </a:lnTo>
                  <a:lnTo>
                    <a:pt x="88" y="295"/>
                  </a:lnTo>
                  <a:lnTo>
                    <a:pt x="102" y="288"/>
                  </a:lnTo>
                  <a:lnTo>
                    <a:pt x="117" y="283"/>
                  </a:lnTo>
                  <a:lnTo>
                    <a:pt x="133" y="280"/>
                  </a:lnTo>
                  <a:lnTo>
                    <a:pt x="148" y="277"/>
                  </a:lnTo>
                  <a:lnTo>
                    <a:pt x="165" y="277"/>
                  </a:lnTo>
                  <a:lnTo>
                    <a:pt x="165" y="277"/>
                  </a:lnTo>
                  <a:lnTo>
                    <a:pt x="166" y="277"/>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0" name="Freeform 292"/>
            <p:cNvSpPr>
              <a:spLocks/>
            </p:cNvSpPr>
            <p:nvPr/>
          </p:nvSpPr>
          <p:spPr bwMode="auto">
            <a:xfrm>
              <a:off x="3656013" y="4799013"/>
              <a:ext cx="79375" cy="158750"/>
            </a:xfrm>
            <a:custGeom>
              <a:avLst/>
              <a:gdLst>
                <a:gd name="T0" fmla="*/ 139 w 203"/>
                <a:gd name="T1" fmla="*/ 206 h 402"/>
                <a:gd name="T2" fmla="*/ 153 w 203"/>
                <a:gd name="T3" fmla="*/ 213 h 402"/>
                <a:gd name="T4" fmla="*/ 165 w 203"/>
                <a:gd name="T5" fmla="*/ 222 h 402"/>
                <a:gd name="T6" fmla="*/ 176 w 203"/>
                <a:gd name="T7" fmla="*/ 232 h 402"/>
                <a:gd name="T8" fmla="*/ 185 w 203"/>
                <a:gd name="T9" fmla="*/ 243 h 402"/>
                <a:gd name="T10" fmla="*/ 193 w 203"/>
                <a:gd name="T11" fmla="*/ 256 h 402"/>
                <a:gd name="T12" fmla="*/ 199 w 203"/>
                <a:gd name="T13" fmla="*/ 270 h 402"/>
                <a:gd name="T14" fmla="*/ 201 w 203"/>
                <a:gd name="T15" fmla="*/ 284 h 402"/>
                <a:gd name="T16" fmla="*/ 203 w 203"/>
                <a:gd name="T17" fmla="*/ 301 h 402"/>
                <a:gd name="T18" fmla="*/ 203 w 203"/>
                <a:gd name="T19" fmla="*/ 311 h 402"/>
                <a:gd name="T20" fmla="*/ 201 w 203"/>
                <a:gd name="T21" fmla="*/ 321 h 402"/>
                <a:gd name="T22" fmla="*/ 199 w 203"/>
                <a:gd name="T23" fmla="*/ 330 h 402"/>
                <a:gd name="T24" fmla="*/ 195 w 203"/>
                <a:gd name="T25" fmla="*/ 340 h 402"/>
                <a:gd name="T26" fmla="*/ 191 w 203"/>
                <a:gd name="T27" fmla="*/ 349 h 402"/>
                <a:gd name="T28" fmla="*/ 186 w 203"/>
                <a:gd name="T29" fmla="*/ 357 h 402"/>
                <a:gd name="T30" fmla="*/ 180 w 203"/>
                <a:gd name="T31" fmla="*/ 365 h 402"/>
                <a:gd name="T32" fmla="*/ 173 w 203"/>
                <a:gd name="T33" fmla="*/ 372 h 402"/>
                <a:gd name="T34" fmla="*/ 166 w 203"/>
                <a:gd name="T35" fmla="*/ 379 h 402"/>
                <a:gd name="T36" fmla="*/ 158 w 203"/>
                <a:gd name="T37" fmla="*/ 385 h 402"/>
                <a:gd name="T38" fmla="*/ 150 w 203"/>
                <a:gd name="T39" fmla="*/ 390 h 402"/>
                <a:gd name="T40" fmla="*/ 142 w 203"/>
                <a:gd name="T41" fmla="*/ 394 h 402"/>
                <a:gd name="T42" fmla="*/ 131 w 203"/>
                <a:gd name="T43" fmla="*/ 398 h 402"/>
                <a:gd name="T44" fmla="*/ 122 w 203"/>
                <a:gd name="T45" fmla="*/ 400 h 402"/>
                <a:gd name="T46" fmla="*/ 112 w 203"/>
                <a:gd name="T47" fmla="*/ 402 h 402"/>
                <a:gd name="T48" fmla="*/ 102 w 203"/>
                <a:gd name="T49" fmla="*/ 402 h 402"/>
                <a:gd name="T50" fmla="*/ 92 w 203"/>
                <a:gd name="T51" fmla="*/ 402 h 402"/>
                <a:gd name="T52" fmla="*/ 82 w 203"/>
                <a:gd name="T53" fmla="*/ 400 h 402"/>
                <a:gd name="T54" fmla="*/ 71 w 203"/>
                <a:gd name="T55" fmla="*/ 398 h 402"/>
                <a:gd name="T56" fmla="*/ 63 w 203"/>
                <a:gd name="T57" fmla="*/ 394 h 402"/>
                <a:gd name="T58" fmla="*/ 54 w 203"/>
                <a:gd name="T59" fmla="*/ 390 h 402"/>
                <a:gd name="T60" fmla="*/ 45 w 203"/>
                <a:gd name="T61" fmla="*/ 385 h 402"/>
                <a:gd name="T62" fmla="*/ 37 w 203"/>
                <a:gd name="T63" fmla="*/ 379 h 402"/>
                <a:gd name="T64" fmla="*/ 29 w 203"/>
                <a:gd name="T65" fmla="*/ 372 h 402"/>
                <a:gd name="T66" fmla="*/ 23 w 203"/>
                <a:gd name="T67" fmla="*/ 365 h 402"/>
                <a:gd name="T68" fmla="*/ 18 w 203"/>
                <a:gd name="T69" fmla="*/ 357 h 402"/>
                <a:gd name="T70" fmla="*/ 13 w 203"/>
                <a:gd name="T71" fmla="*/ 349 h 402"/>
                <a:gd name="T72" fmla="*/ 8 w 203"/>
                <a:gd name="T73" fmla="*/ 340 h 402"/>
                <a:gd name="T74" fmla="*/ 5 w 203"/>
                <a:gd name="T75" fmla="*/ 330 h 402"/>
                <a:gd name="T76" fmla="*/ 3 w 203"/>
                <a:gd name="T77" fmla="*/ 321 h 402"/>
                <a:gd name="T78" fmla="*/ 0 w 203"/>
                <a:gd name="T79" fmla="*/ 311 h 402"/>
                <a:gd name="T80" fmla="*/ 0 w 203"/>
                <a:gd name="T81" fmla="*/ 301 h 402"/>
                <a:gd name="T82" fmla="*/ 1 w 203"/>
                <a:gd name="T83" fmla="*/ 284 h 402"/>
                <a:gd name="T84" fmla="*/ 5 w 203"/>
                <a:gd name="T85" fmla="*/ 270 h 402"/>
                <a:gd name="T86" fmla="*/ 10 w 203"/>
                <a:gd name="T87" fmla="*/ 256 h 402"/>
                <a:gd name="T88" fmla="*/ 18 w 203"/>
                <a:gd name="T89" fmla="*/ 243 h 402"/>
                <a:gd name="T90" fmla="*/ 27 w 203"/>
                <a:gd name="T91" fmla="*/ 232 h 402"/>
                <a:gd name="T92" fmla="*/ 38 w 203"/>
                <a:gd name="T93" fmla="*/ 222 h 402"/>
                <a:gd name="T94" fmla="*/ 50 w 203"/>
                <a:gd name="T95" fmla="*/ 213 h 402"/>
                <a:gd name="T96" fmla="*/ 64 w 203"/>
                <a:gd name="T97" fmla="*/ 206 h 402"/>
                <a:gd name="T98" fmla="*/ 64 w 203"/>
                <a:gd name="T99" fmla="*/ 0 h 402"/>
                <a:gd name="T100" fmla="*/ 139 w 203"/>
                <a:gd name="T101" fmla="*/ 0 h 402"/>
                <a:gd name="T102" fmla="*/ 139 w 203"/>
                <a:gd name="T103" fmla="*/ 20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6"/>
                  </a:moveTo>
                  <a:lnTo>
                    <a:pt x="153" y="213"/>
                  </a:lnTo>
                  <a:lnTo>
                    <a:pt x="165" y="222"/>
                  </a:lnTo>
                  <a:lnTo>
                    <a:pt x="176" y="232"/>
                  </a:lnTo>
                  <a:lnTo>
                    <a:pt x="185" y="243"/>
                  </a:lnTo>
                  <a:lnTo>
                    <a:pt x="193" y="256"/>
                  </a:lnTo>
                  <a:lnTo>
                    <a:pt x="199" y="270"/>
                  </a:lnTo>
                  <a:lnTo>
                    <a:pt x="201" y="284"/>
                  </a:lnTo>
                  <a:lnTo>
                    <a:pt x="203" y="301"/>
                  </a:lnTo>
                  <a:lnTo>
                    <a:pt x="203" y="311"/>
                  </a:lnTo>
                  <a:lnTo>
                    <a:pt x="201" y="321"/>
                  </a:lnTo>
                  <a:lnTo>
                    <a:pt x="199" y="330"/>
                  </a:lnTo>
                  <a:lnTo>
                    <a:pt x="195" y="340"/>
                  </a:lnTo>
                  <a:lnTo>
                    <a:pt x="191" y="349"/>
                  </a:lnTo>
                  <a:lnTo>
                    <a:pt x="186" y="357"/>
                  </a:lnTo>
                  <a:lnTo>
                    <a:pt x="180" y="365"/>
                  </a:lnTo>
                  <a:lnTo>
                    <a:pt x="173" y="372"/>
                  </a:lnTo>
                  <a:lnTo>
                    <a:pt x="166" y="379"/>
                  </a:lnTo>
                  <a:lnTo>
                    <a:pt x="158" y="385"/>
                  </a:lnTo>
                  <a:lnTo>
                    <a:pt x="150" y="390"/>
                  </a:lnTo>
                  <a:lnTo>
                    <a:pt x="142" y="394"/>
                  </a:lnTo>
                  <a:lnTo>
                    <a:pt x="131" y="398"/>
                  </a:lnTo>
                  <a:lnTo>
                    <a:pt x="122" y="400"/>
                  </a:lnTo>
                  <a:lnTo>
                    <a:pt x="112" y="402"/>
                  </a:lnTo>
                  <a:lnTo>
                    <a:pt x="102" y="402"/>
                  </a:lnTo>
                  <a:lnTo>
                    <a:pt x="92" y="402"/>
                  </a:lnTo>
                  <a:lnTo>
                    <a:pt x="82" y="400"/>
                  </a:lnTo>
                  <a:lnTo>
                    <a:pt x="71" y="398"/>
                  </a:lnTo>
                  <a:lnTo>
                    <a:pt x="63" y="394"/>
                  </a:lnTo>
                  <a:lnTo>
                    <a:pt x="54" y="390"/>
                  </a:lnTo>
                  <a:lnTo>
                    <a:pt x="45" y="385"/>
                  </a:lnTo>
                  <a:lnTo>
                    <a:pt x="37" y="379"/>
                  </a:lnTo>
                  <a:lnTo>
                    <a:pt x="29" y="372"/>
                  </a:lnTo>
                  <a:lnTo>
                    <a:pt x="23" y="365"/>
                  </a:lnTo>
                  <a:lnTo>
                    <a:pt x="18" y="357"/>
                  </a:lnTo>
                  <a:lnTo>
                    <a:pt x="13" y="349"/>
                  </a:lnTo>
                  <a:lnTo>
                    <a:pt x="8" y="340"/>
                  </a:lnTo>
                  <a:lnTo>
                    <a:pt x="5" y="330"/>
                  </a:lnTo>
                  <a:lnTo>
                    <a:pt x="3" y="321"/>
                  </a:lnTo>
                  <a:lnTo>
                    <a:pt x="0" y="311"/>
                  </a:lnTo>
                  <a:lnTo>
                    <a:pt x="0" y="301"/>
                  </a:lnTo>
                  <a:lnTo>
                    <a:pt x="1" y="284"/>
                  </a:lnTo>
                  <a:lnTo>
                    <a:pt x="5" y="270"/>
                  </a:lnTo>
                  <a:lnTo>
                    <a:pt x="10" y="256"/>
                  </a:lnTo>
                  <a:lnTo>
                    <a:pt x="18" y="243"/>
                  </a:lnTo>
                  <a:lnTo>
                    <a:pt x="27" y="232"/>
                  </a:lnTo>
                  <a:lnTo>
                    <a:pt x="38" y="222"/>
                  </a:lnTo>
                  <a:lnTo>
                    <a:pt x="50" y="213"/>
                  </a:lnTo>
                  <a:lnTo>
                    <a:pt x="64" y="206"/>
                  </a:lnTo>
                  <a:lnTo>
                    <a:pt x="64"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1" name="Freeform 293"/>
            <p:cNvSpPr>
              <a:spLocks/>
            </p:cNvSpPr>
            <p:nvPr/>
          </p:nvSpPr>
          <p:spPr bwMode="auto">
            <a:xfrm>
              <a:off x="4262438" y="4703763"/>
              <a:ext cx="107950" cy="260350"/>
            </a:xfrm>
            <a:custGeom>
              <a:avLst/>
              <a:gdLst>
                <a:gd name="T0" fmla="*/ 204 w 274"/>
                <a:gd name="T1" fmla="*/ 0 h 655"/>
                <a:gd name="T2" fmla="*/ 178 w 274"/>
                <a:gd name="T3" fmla="*/ 177 h 655"/>
                <a:gd name="T4" fmla="*/ 134 w 274"/>
                <a:gd name="T5" fmla="*/ 195 h 655"/>
                <a:gd name="T6" fmla="*/ 94 w 274"/>
                <a:gd name="T7" fmla="*/ 219 h 655"/>
                <a:gd name="T8" fmla="*/ 62 w 274"/>
                <a:gd name="T9" fmla="*/ 248 h 655"/>
                <a:gd name="T10" fmla="*/ 37 w 274"/>
                <a:gd name="T11" fmla="*/ 281 h 655"/>
                <a:gd name="T12" fmla="*/ 18 w 274"/>
                <a:gd name="T13" fmla="*/ 320 h 655"/>
                <a:gd name="T14" fmla="*/ 6 w 274"/>
                <a:gd name="T15" fmla="*/ 359 h 655"/>
                <a:gd name="T16" fmla="*/ 0 w 274"/>
                <a:gd name="T17" fmla="*/ 400 h 655"/>
                <a:gd name="T18" fmla="*/ 2 w 274"/>
                <a:gd name="T19" fmla="*/ 441 h 655"/>
                <a:gd name="T20" fmla="*/ 10 w 274"/>
                <a:gd name="T21" fmla="*/ 481 h 655"/>
                <a:gd name="T22" fmla="*/ 25 w 274"/>
                <a:gd name="T23" fmla="*/ 520 h 655"/>
                <a:gd name="T24" fmla="*/ 47 w 274"/>
                <a:gd name="T25" fmla="*/ 557 h 655"/>
                <a:gd name="T26" fmla="*/ 75 w 274"/>
                <a:gd name="T27" fmla="*/ 589 h 655"/>
                <a:gd name="T28" fmla="*/ 111 w 274"/>
                <a:gd name="T29" fmla="*/ 615 h 655"/>
                <a:gd name="T30" fmla="*/ 153 w 274"/>
                <a:gd name="T31" fmla="*/ 637 h 655"/>
                <a:gd name="T32" fmla="*/ 201 w 274"/>
                <a:gd name="T33" fmla="*/ 651 h 655"/>
                <a:gd name="T34" fmla="*/ 225 w 274"/>
                <a:gd name="T35" fmla="*/ 585 h 655"/>
                <a:gd name="T36" fmla="*/ 187 w 274"/>
                <a:gd name="T37" fmla="*/ 575 h 655"/>
                <a:gd name="T38" fmla="*/ 155 w 274"/>
                <a:gd name="T39" fmla="*/ 558 h 655"/>
                <a:gd name="T40" fmla="*/ 129 w 274"/>
                <a:gd name="T41" fmla="*/ 538 h 655"/>
                <a:gd name="T42" fmla="*/ 107 w 274"/>
                <a:gd name="T43" fmla="*/ 513 h 655"/>
                <a:gd name="T44" fmla="*/ 92 w 274"/>
                <a:gd name="T45" fmla="*/ 485 h 655"/>
                <a:gd name="T46" fmla="*/ 81 w 274"/>
                <a:gd name="T47" fmla="*/ 456 h 655"/>
                <a:gd name="T48" fmla="*/ 76 w 274"/>
                <a:gd name="T49" fmla="*/ 424 h 655"/>
                <a:gd name="T50" fmla="*/ 76 w 274"/>
                <a:gd name="T51" fmla="*/ 393 h 655"/>
                <a:gd name="T52" fmla="*/ 83 w 274"/>
                <a:gd name="T53" fmla="*/ 362 h 655"/>
                <a:gd name="T54" fmla="*/ 94 w 274"/>
                <a:gd name="T55" fmla="*/ 332 h 655"/>
                <a:gd name="T56" fmla="*/ 111 w 274"/>
                <a:gd name="T57" fmla="*/ 306 h 655"/>
                <a:gd name="T58" fmla="*/ 132 w 274"/>
                <a:gd name="T59" fmla="*/ 281 h 655"/>
                <a:gd name="T60" fmla="*/ 159 w 274"/>
                <a:gd name="T61" fmla="*/ 261 h 655"/>
                <a:gd name="T62" fmla="*/ 192 w 274"/>
                <a:gd name="T63" fmla="*/ 247 h 655"/>
                <a:gd name="T64" fmla="*/ 231 w 274"/>
                <a:gd name="T65" fmla="*/ 237 h 655"/>
                <a:gd name="T66" fmla="*/ 274 w 274"/>
                <a:gd name="T67" fmla="*/ 234 h 655"/>
                <a:gd name="T68" fmla="*/ 269 w 274"/>
                <a:gd name="T69" fmla="*/ 200 h 655"/>
                <a:gd name="T70" fmla="*/ 270 w 274"/>
                <a:gd name="T71" fmla="*/ 182 h 655"/>
                <a:gd name="T72" fmla="*/ 273 w 274"/>
                <a:gd name="T73" fmla="*/ 165 h 655"/>
                <a:gd name="T74" fmla="*/ 262 w 274"/>
                <a:gd name="T75" fmla="*/ 16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5">
                  <a:moveTo>
                    <a:pt x="262" y="0"/>
                  </a:moveTo>
                  <a:lnTo>
                    <a:pt x="204" y="0"/>
                  </a:lnTo>
                  <a:lnTo>
                    <a:pt x="204" y="172"/>
                  </a:lnTo>
                  <a:lnTo>
                    <a:pt x="178" y="177"/>
                  </a:lnTo>
                  <a:lnTo>
                    <a:pt x="155" y="186"/>
                  </a:lnTo>
                  <a:lnTo>
                    <a:pt x="134" y="195"/>
                  </a:lnTo>
                  <a:lnTo>
                    <a:pt x="113" y="206"/>
                  </a:lnTo>
                  <a:lnTo>
                    <a:pt x="94" y="219"/>
                  </a:lnTo>
                  <a:lnTo>
                    <a:pt x="78" y="233"/>
                  </a:lnTo>
                  <a:lnTo>
                    <a:pt x="62" y="248"/>
                  </a:lnTo>
                  <a:lnTo>
                    <a:pt x="48" y="265"/>
                  </a:lnTo>
                  <a:lnTo>
                    <a:pt x="37" y="281"/>
                  </a:lnTo>
                  <a:lnTo>
                    <a:pt x="27" y="300"/>
                  </a:lnTo>
                  <a:lnTo>
                    <a:pt x="18" y="320"/>
                  </a:lnTo>
                  <a:lnTo>
                    <a:pt x="11" y="339"/>
                  </a:lnTo>
                  <a:lnTo>
                    <a:pt x="6" y="359"/>
                  </a:lnTo>
                  <a:lnTo>
                    <a:pt x="2" y="379"/>
                  </a:lnTo>
                  <a:lnTo>
                    <a:pt x="0" y="400"/>
                  </a:lnTo>
                  <a:lnTo>
                    <a:pt x="0" y="420"/>
                  </a:lnTo>
                  <a:lnTo>
                    <a:pt x="2" y="441"/>
                  </a:lnTo>
                  <a:lnTo>
                    <a:pt x="5" y="461"/>
                  </a:lnTo>
                  <a:lnTo>
                    <a:pt x="10" y="481"/>
                  </a:lnTo>
                  <a:lnTo>
                    <a:pt x="16" y="501"/>
                  </a:lnTo>
                  <a:lnTo>
                    <a:pt x="25" y="520"/>
                  </a:lnTo>
                  <a:lnTo>
                    <a:pt x="35" y="539"/>
                  </a:lnTo>
                  <a:lnTo>
                    <a:pt x="47" y="557"/>
                  </a:lnTo>
                  <a:lnTo>
                    <a:pt x="60" y="573"/>
                  </a:lnTo>
                  <a:lnTo>
                    <a:pt x="75" y="589"/>
                  </a:lnTo>
                  <a:lnTo>
                    <a:pt x="92" y="603"/>
                  </a:lnTo>
                  <a:lnTo>
                    <a:pt x="111" y="615"/>
                  </a:lnTo>
                  <a:lnTo>
                    <a:pt x="131" y="627"/>
                  </a:lnTo>
                  <a:lnTo>
                    <a:pt x="153" y="637"/>
                  </a:lnTo>
                  <a:lnTo>
                    <a:pt x="176" y="645"/>
                  </a:lnTo>
                  <a:lnTo>
                    <a:pt x="201" y="651"/>
                  </a:lnTo>
                  <a:lnTo>
                    <a:pt x="228" y="655"/>
                  </a:lnTo>
                  <a:lnTo>
                    <a:pt x="225" y="585"/>
                  </a:lnTo>
                  <a:lnTo>
                    <a:pt x="206" y="580"/>
                  </a:lnTo>
                  <a:lnTo>
                    <a:pt x="187" y="575"/>
                  </a:lnTo>
                  <a:lnTo>
                    <a:pt x="171" y="567"/>
                  </a:lnTo>
                  <a:lnTo>
                    <a:pt x="155" y="558"/>
                  </a:lnTo>
                  <a:lnTo>
                    <a:pt x="141" y="549"/>
                  </a:lnTo>
                  <a:lnTo>
                    <a:pt x="129" y="538"/>
                  </a:lnTo>
                  <a:lnTo>
                    <a:pt x="117" y="526"/>
                  </a:lnTo>
                  <a:lnTo>
                    <a:pt x="107" y="513"/>
                  </a:lnTo>
                  <a:lnTo>
                    <a:pt x="99" y="499"/>
                  </a:lnTo>
                  <a:lnTo>
                    <a:pt x="92" y="485"/>
                  </a:lnTo>
                  <a:lnTo>
                    <a:pt x="85" y="471"/>
                  </a:lnTo>
                  <a:lnTo>
                    <a:pt x="81" y="456"/>
                  </a:lnTo>
                  <a:lnTo>
                    <a:pt x="78" y="441"/>
                  </a:lnTo>
                  <a:lnTo>
                    <a:pt x="76" y="424"/>
                  </a:lnTo>
                  <a:lnTo>
                    <a:pt x="76" y="409"/>
                  </a:lnTo>
                  <a:lnTo>
                    <a:pt x="76" y="393"/>
                  </a:lnTo>
                  <a:lnTo>
                    <a:pt x="79" y="378"/>
                  </a:lnTo>
                  <a:lnTo>
                    <a:pt x="83" y="362"/>
                  </a:lnTo>
                  <a:lnTo>
                    <a:pt x="88" y="348"/>
                  </a:lnTo>
                  <a:lnTo>
                    <a:pt x="94" y="332"/>
                  </a:lnTo>
                  <a:lnTo>
                    <a:pt x="102" y="318"/>
                  </a:lnTo>
                  <a:lnTo>
                    <a:pt x="111" y="306"/>
                  </a:lnTo>
                  <a:lnTo>
                    <a:pt x="121" y="293"/>
                  </a:lnTo>
                  <a:lnTo>
                    <a:pt x="132" y="281"/>
                  </a:lnTo>
                  <a:lnTo>
                    <a:pt x="145" y="271"/>
                  </a:lnTo>
                  <a:lnTo>
                    <a:pt x="159" y="261"/>
                  </a:lnTo>
                  <a:lnTo>
                    <a:pt x="176" y="253"/>
                  </a:lnTo>
                  <a:lnTo>
                    <a:pt x="192" y="247"/>
                  </a:lnTo>
                  <a:lnTo>
                    <a:pt x="210" y="241"/>
                  </a:lnTo>
                  <a:lnTo>
                    <a:pt x="231" y="237"/>
                  </a:lnTo>
                  <a:lnTo>
                    <a:pt x="251" y="235"/>
                  </a:lnTo>
                  <a:lnTo>
                    <a:pt x="274" y="234"/>
                  </a:lnTo>
                  <a:lnTo>
                    <a:pt x="271" y="219"/>
                  </a:lnTo>
                  <a:lnTo>
                    <a:pt x="269" y="200"/>
                  </a:lnTo>
                  <a:lnTo>
                    <a:pt x="269" y="191"/>
                  </a:lnTo>
                  <a:lnTo>
                    <a:pt x="270" y="182"/>
                  </a:lnTo>
                  <a:lnTo>
                    <a:pt x="271" y="173"/>
                  </a:lnTo>
                  <a:lnTo>
                    <a:pt x="273" y="165"/>
                  </a:lnTo>
                  <a:lnTo>
                    <a:pt x="268" y="165"/>
                  </a:lnTo>
                  <a:lnTo>
                    <a:pt x="262" y="165"/>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2" name="Freeform 294"/>
            <p:cNvSpPr>
              <a:spLocks/>
            </p:cNvSpPr>
            <p:nvPr/>
          </p:nvSpPr>
          <p:spPr bwMode="auto">
            <a:xfrm>
              <a:off x="4687888" y="4765675"/>
              <a:ext cx="138112" cy="177800"/>
            </a:xfrm>
            <a:custGeom>
              <a:avLst/>
              <a:gdLst>
                <a:gd name="T0" fmla="*/ 349 w 349"/>
                <a:gd name="T1" fmla="*/ 0 h 448"/>
                <a:gd name="T2" fmla="*/ 349 w 349"/>
                <a:gd name="T3" fmla="*/ 246 h 448"/>
                <a:gd name="T4" fmla="*/ 245 w 349"/>
                <a:gd name="T5" fmla="*/ 246 h 448"/>
                <a:gd name="T6" fmla="*/ 241 w 349"/>
                <a:gd name="T7" fmla="*/ 288 h 448"/>
                <a:gd name="T8" fmla="*/ 235 w 349"/>
                <a:gd name="T9" fmla="*/ 326 h 448"/>
                <a:gd name="T10" fmla="*/ 232 w 349"/>
                <a:gd name="T11" fmla="*/ 344 h 448"/>
                <a:gd name="T12" fmla="*/ 228 w 349"/>
                <a:gd name="T13" fmla="*/ 361 h 448"/>
                <a:gd name="T14" fmla="*/ 223 w 349"/>
                <a:gd name="T15" fmla="*/ 376 h 448"/>
                <a:gd name="T16" fmla="*/ 219 w 349"/>
                <a:gd name="T17" fmla="*/ 390 h 448"/>
                <a:gd name="T18" fmla="*/ 214 w 349"/>
                <a:gd name="T19" fmla="*/ 403 h 448"/>
                <a:gd name="T20" fmla="*/ 209 w 349"/>
                <a:gd name="T21" fmla="*/ 414 h 448"/>
                <a:gd name="T22" fmla="*/ 204 w 349"/>
                <a:gd name="T23" fmla="*/ 425 h 448"/>
                <a:gd name="T24" fmla="*/ 198 w 349"/>
                <a:gd name="T25" fmla="*/ 432 h 448"/>
                <a:gd name="T26" fmla="*/ 191 w 349"/>
                <a:gd name="T27" fmla="*/ 439 h 448"/>
                <a:gd name="T28" fmla="*/ 186 w 349"/>
                <a:gd name="T29" fmla="*/ 444 h 448"/>
                <a:gd name="T30" fmla="*/ 180 w 349"/>
                <a:gd name="T31" fmla="*/ 446 h 448"/>
                <a:gd name="T32" fmla="*/ 172 w 349"/>
                <a:gd name="T33" fmla="*/ 448 h 448"/>
                <a:gd name="T34" fmla="*/ 166 w 349"/>
                <a:gd name="T35" fmla="*/ 446 h 448"/>
                <a:gd name="T36" fmla="*/ 159 w 349"/>
                <a:gd name="T37" fmla="*/ 444 h 448"/>
                <a:gd name="T38" fmla="*/ 153 w 349"/>
                <a:gd name="T39" fmla="*/ 439 h 448"/>
                <a:gd name="T40" fmla="*/ 148 w 349"/>
                <a:gd name="T41" fmla="*/ 432 h 448"/>
                <a:gd name="T42" fmla="*/ 142 w 349"/>
                <a:gd name="T43" fmla="*/ 425 h 448"/>
                <a:gd name="T44" fmla="*/ 136 w 349"/>
                <a:gd name="T45" fmla="*/ 414 h 448"/>
                <a:gd name="T46" fmla="*/ 131 w 349"/>
                <a:gd name="T47" fmla="*/ 403 h 448"/>
                <a:gd name="T48" fmla="*/ 126 w 349"/>
                <a:gd name="T49" fmla="*/ 390 h 448"/>
                <a:gd name="T50" fmla="*/ 121 w 349"/>
                <a:gd name="T51" fmla="*/ 376 h 448"/>
                <a:gd name="T52" fmla="*/ 117 w 349"/>
                <a:gd name="T53" fmla="*/ 361 h 448"/>
                <a:gd name="T54" fmla="*/ 114 w 349"/>
                <a:gd name="T55" fmla="*/ 344 h 448"/>
                <a:gd name="T56" fmla="*/ 110 w 349"/>
                <a:gd name="T57" fmla="*/ 326 h 448"/>
                <a:gd name="T58" fmla="*/ 105 w 349"/>
                <a:gd name="T59" fmla="*/ 288 h 448"/>
                <a:gd name="T60" fmla="*/ 101 w 349"/>
                <a:gd name="T61" fmla="*/ 246 h 448"/>
                <a:gd name="T62" fmla="*/ 0 w 349"/>
                <a:gd name="T63" fmla="*/ 246 h 448"/>
                <a:gd name="T64" fmla="*/ 0 w 349"/>
                <a:gd name="T65" fmla="*/ 0 h 448"/>
                <a:gd name="T66" fmla="*/ 43 w 349"/>
                <a:gd name="T67" fmla="*/ 0 h 448"/>
                <a:gd name="T68" fmla="*/ 87 w 349"/>
                <a:gd name="T69" fmla="*/ 0 h 448"/>
                <a:gd name="T70" fmla="*/ 131 w 349"/>
                <a:gd name="T71" fmla="*/ 0 h 448"/>
                <a:gd name="T72" fmla="*/ 175 w 349"/>
                <a:gd name="T73" fmla="*/ 0 h 448"/>
                <a:gd name="T74" fmla="*/ 218 w 349"/>
                <a:gd name="T75" fmla="*/ 0 h 448"/>
                <a:gd name="T76" fmla="*/ 261 w 349"/>
                <a:gd name="T77" fmla="*/ 0 h 448"/>
                <a:gd name="T78" fmla="*/ 306 w 349"/>
                <a:gd name="T79" fmla="*/ 0 h 448"/>
                <a:gd name="T80" fmla="*/ 349 w 349"/>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0"/>
                  </a:moveTo>
                  <a:lnTo>
                    <a:pt x="349" y="246"/>
                  </a:lnTo>
                  <a:lnTo>
                    <a:pt x="245" y="246"/>
                  </a:lnTo>
                  <a:lnTo>
                    <a:pt x="241" y="288"/>
                  </a:lnTo>
                  <a:lnTo>
                    <a:pt x="235" y="326"/>
                  </a:lnTo>
                  <a:lnTo>
                    <a:pt x="232" y="344"/>
                  </a:lnTo>
                  <a:lnTo>
                    <a:pt x="228" y="361"/>
                  </a:lnTo>
                  <a:lnTo>
                    <a:pt x="223" y="376"/>
                  </a:lnTo>
                  <a:lnTo>
                    <a:pt x="219" y="390"/>
                  </a:lnTo>
                  <a:lnTo>
                    <a:pt x="214" y="403"/>
                  </a:lnTo>
                  <a:lnTo>
                    <a:pt x="209" y="414"/>
                  </a:lnTo>
                  <a:lnTo>
                    <a:pt x="204" y="425"/>
                  </a:lnTo>
                  <a:lnTo>
                    <a:pt x="198" y="432"/>
                  </a:lnTo>
                  <a:lnTo>
                    <a:pt x="191" y="439"/>
                  </a:lnTo>
                  <a:lnTo>
                    <a:pt x="186" y="444"/>
                  </a:lnTo>
                  <a:lnTo>
                    <a:pt x="180" y="446"/>
                  </a:lnTo>
                  <a:lnTo>
                    <a:pt x="172" y="448"/>
                  </a:lnTo>
                  <a:lnTo>
                    <a:pt x="166" y="446"/>
                  </a:lnTo>
                  <a:lnTo>
                    <a:pt x="159" y="444"/>
                  </a:lnTo>
                  <a:lnTo>
                    <a:pt x="153" y="439"/>
                  </a:lnTo>
                  <a:lnTo>
                    <a:pt x="148" y="432"/>
                  </a:lnTo>
                  <a:lnTo>
                    <a:pt x="142" y="425"/>
                  </a:lnTo>
                  <a:lnTo>
                    <a:pt x="136" y="414"/>
                  </a:lnTo>
                  <a:lnTo>
                    <a:pt x="131" y="403"/>
                  </a:lnTo>
                  <a:lnTo>
                    <a:pt x="126" y="390"/>
                  </a:lnTo>
                  <a:lnTo>
                    <a:pt x="121" y="376"/>
                  </a:lnTo>
                  <a:lnTo>
                    <a:pt x="117" y="361"/>
                  </a:lnTo>
                  <a:lnTo>
                    <a:pt x="114" y="344"/>
                  </a:lnTo>
                  <a:lnTo>
                    <a:pt x="110" y="326"/>
                  </a:lnTo>
                  <a:lnTo>
                    <a:pt x="105" y="288"/>
                  </a:lnTo>
                  <a:lnTo>
                    <a:pt x="101" y="246"/>
                  </a:lnTo>
                  <a:lnTo>
                    <a:pt x="0" y="246"/>
                  </a:lnTo>
                  <a:lnTo>
                    <a:pt x="0" y="0"/>
                  </a:lnTo>
                  <a:lnTo>
                    <a:pt x="43" y="0"/>
                  </a:lnTo>
                  <a:lnTo>
                    <a:pt x="87" y="0"/>
                  </a:lnTo>
                  <a:lnTo>
                    <a:pt x="131" y="0"/>
                  </a:lnTo>
                  <a:lnTo>
                    <a:pt x="175" y="0"/>
                  </a:lnTo>
                  <a:lnTo>
                    <a:pt x="218" y="0"/>
                  </a:lnTo>
                  <a:lnTo>
                    <a:pt x="261" y="0"/>
                  </a:lnTo>
                  <a:lnTo>
                    <a:pt x="306"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3" name="Freeform 295"/>
            <p:cNvSpPr>
              <a:spLocks/>
            </p:cNvSpPr>
            <p:nvPr/>
          </p:nvSpPr>
          <p:spPr bwMode="auto">
            <a:xfrm>
              <a:off x="5280025" y="4860925"/>
              <a:ext cx="217488" cy="171450"/>
            </a:xfrm>
            <a:custGeom>
              <a:avLst/>
              <a:gdLst>
                <a:gd name="T0" fmla="*/ 167 w 550"/>
                <a:gd name="T1" fmla="*/ 275 h 430"/>
                <a:gd name="T2" fmla="*/ 182 w 550"/>
                <a:gd name="T3" fmla="*/ 277 h 430"/>
                <a:gd name="T4" fmla="*/ 212 w 550"/>
                <a:gd name="T5" fmla="*/ 286 h 430"/>
                <a:gd name="T6" fmla="*/ 239 w 550"/>
                <a:gd name="T7" fmla="*/ 301 h 430"/>
                <a:gd name="T8" fmla="*/ 265 w 550"/>
                <a:gd name="T9" fmla="*/ 319 h 430"/>
                <a:gd name="T10" fmla="*/ 288 w 550"/>
                <a:gd name="T11" fmla="*/ 319 h 430"/>
                <a:gd name="T12" fmla="*/ 312 w 550"/>
                <a:gd name="T13" fmla="*/ 301 h 430"/>
                <a:gd name="T14" fmla="*/ 340 w 550"/>
                <a:gd name="T15" fmla="*/ 286 h 430"/>
                <a:gd name="T16" fmla="*/ 369 w 550"/>
                <a:gd name="T17" fmla="*/ 277 h 430"/>
                <a:gd name="T18" fmla="*/ 386 w 550"/>
                <a:gd name="T19" fmla="*/ 275 h 430"/>
                <a:gd name="T20" fmla="*/ 387 w 550"/>
                <a:gd name="T21" fmla="*/ 275 h 430"/>
                <a:gd name="T22" fmla="*/ 402 w 550"/>
                <a:gd name="T23" fmla="*/ 277 h 430"/>
                <a:gd name="T24" fmla="*/ 432 w 550"/>
                <a:gd name="T25" fmla="*/ 282 h 430"/>
                <a:gd name="T26" fmla="*/ 459 w 550"/>
                <a:gd name="T27" fmla="*/ 292 h 430"/>
                <a:gd name="T28" fmla="*/ 483 w 550"/>
                <a:gd name="T29" fmla="*/ 306 h 430"/>
                <a:gd name="T30" fmla="*/ 503 w 550"/>
                <a:gd name="T31" fmla="*/ 324 h 430"/>
                <a:gd name="T32" fmla="*/ 522 w 550"/>
                <a:gd name="T33" fmla="*/ 344 h 430"/>
                <a:gd name="T34" fmla="*/ 536 w 550"/>
                <a:gd name="T35" fmla="*/ 368 h 430"/>
                <a:gd name="T36" fmla="*/ 546 w 550"/>
                <a:gd name="T37" fmla="*/ 395 h 430"/>
                <a:gd name="T38" fmla="*/ 550 w 550"/>
                <a:gd name="T39" fmla="*/ 212 h 430"/>
                <a:gd name="T40" fmla="*/ 322 w 550"/>
                <a:gd name="T41" fmla="*/ 0 h 430"/>
                <a:gd name="T42" fmla="*/ 232 w 550"/>
                <a:gd name="T43" fmla="*/ 212 h 430"/>
                <a:gd name="T44" fmla="*/ 0 w 550"/>
                <a:gd name="T45" fmla="*/ 430 h 430"/>
                <a:gd name="T46" fmla="*/ 5 w 550"/>
                <a:gd name="T47" fmla="*/ 399 h 430"/>
                <a:gd name="T48" fmla="*/ 16 w 550"/>
                <a:gd name="T49" fmla="*/ 370 h 430"/>
                <a:gd name="T50" fmla="*/ 31 w 550"/>
                <a:gd name="T51" fmla="*/ 343 h 430"/>
                <a:gd name="T52" fmla="*/ 52 w 550"/>
                <a:gd name="T53" fmla="*/ 320 h 430"/>
                <a:gd name="T54" fmla="*/ 75 w 550"/>
                <a:gd name="T55" fmla="*/ 302 h 430"/>
                <a:gd name="T56" fmla="*/ 103 w 550"/>
                <a:gd name="T57" fmla="*/ 288 h 430"/>
                <a:gd name="T58" fmla="*/ 132 w 550"/>
                <a:gd name="T59" fmla="*/ 279 h 430"/>
                <a:gd name="T60" fmla="*/ 164 w 550"/>
                <a:gd name="T61" fmla="*/ 275 h 430"/>
                <a:gd name="T62" fmla="*/ 165 w 550"/>
                <a:gd name="T63" fmla="*/ 2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5" y="275"/>
                  </a:moveTo>
                  <a:lnTo>
                    <a:pt x="167" y="275"/>
                  </a:lnTo>
                  <a:lnTo>
                    <a:pt x="167" y="275"/>
                  </a:lnTo>
                  <a:lnTo>
                    <a:pt x="182" y="277"/>
                  </a:lnTo>
                  <a:lnTo>
                    <a:pt x="197" y="280"/>
                  </a:lnTo>
                  <a:lnTo>
                    <a:pt x="212" y="286"/>
                  </a:lnTo>
                  <a:lnTo>
                    <a:pt x="226" y="292"/>
                  </a:lnTo>
                  <a:lnTo>
                    <a:pt x="239" y="301"/>
                  </a:lnTo>
                  <a:lnTo>
                    <a:pt x="252" y="310"/>
                  </a:lnTo>
                  <a:lnTo>
                    <a:pt x="265" y="319"/>
                  </a:lnTo>
                  <a:lnTo>
                    <a:pt x="276" y="329"/>
                  </a:lnTo>
                  <a:lnTo>
                    <a:pt x="288" y="319"/>
                  </a:lnTo>
                  <a:lnTo>
                    <a:pt x="299" y="310"/>
                  </a:lnTo>
                  <a:lnTo>
                    <a:pt x="312" y="301"/>
                  </a:lnTo>
                  <a:lnTo>
                    <a:pt x="326" y="292"/>
                  </a:lnTo>
                  <a:lnTo>
                    <a:pt x="340" y="286"/>
                  </a:lnTo>
                  <a:lnTo>
                    <a:pt x="355" y="280"/>
                  </a:lnTo>
                  <a:lnTo>
                    <a:pt x="369" y="277"/>
                  </a:lnTo>
                  <a:lnTo>
                    <a:pt x="386" y="275"/>
                  </a:lnTo>
                  <a:lnTo>
                    <a:pt x="386" y="275"/>
                  </a:lnTo>
                  <a:lnTo>
                    <a:pt x="387" y="275"/>
                  </a:lnTo>
                  <a:lnTo>
                    <a:pt x="387" y="275"/>
                  </a:lnTo>
                  <a:lnTo>
                    <a:pt x="388" y="275"/>
                  </a:lnTo>
                  <a:lnTo>
                    <a:pt x="402" y="277"/>
                  </a:lnTo>
                  <a:lnTo>
                    <a:pt x="418" y="278"/>
                  </a:lnTo>
                  <a:lnTo>
                    <a:pt x="432" y="282"/>
                  </a:lnTo>
                  <a:lnTo>
                    <a:pt x="444" y="286"/>
                  </a:lnTo>
                  <a:lnTo>
                    <a:pt x="459" y="292"/>
                  </a:lnTo>
                  <a:lnTo>
                    <a:pt x="470" y="298"/>
                  </a:lnTo>
                  <a:lnTo>
                    <a:pt x="483" y="306"/>
                  </a:lnTo>
                  <a:lnTo>
                    <a:pt x="493" y="314"/>
                  </a:lnTo>
                  <a:lnTo>
                    <a:pt x="503" y="324"/>
                  </a:lnTo>
                  <a:lnTo>
                    <a:pt x="513" y="334"/>
                  </a:lnTo>
                  <a:lnTo>
                    <a:pt x="522" y="344"/>
                  </a:lnTo>
                  <a:lnTo>
                    <a:pt x="530" y="357"/>
                  </a:lnTo>
                  <a:lnTo>
                    <a:pt x="536" y="368"/>
                  </a:lnTo>
                  <a:lnTo>
                    <a:pt x="541" y="381"/>
                  </a:lnTo>
                  <a:lnTo>
                    <a:pt x="546" y="395"/>
                  </a:lnTo>
                  <a:lnTo>
                    <a:pt x="550" y="409"/>
                  </a:lnTo>
                  <a:lnTo>
                    <a:pt x="550" y="212"/>
                  </a:lnTo>
                  <a:lnTo>
                    <a:pt x="322" y="212"/>
                  </a:lnTo>
                  <a:lnTo>
                    <a:pt x="322" y="0"/>
                  </a:lnTo>
                  <a:lnTo>
                    <a:pt x="232" y="0"/>
                  </a:lnTo>
                  <a:lnTo>
                    <a:pt x="232" y="212"/>
                  </a:lnTo>
                  <a:lnTo>
                    <a:pt x="0" y="212"/>
                  </a:lnTo>
                  <a:lnTo>
                    <a:pt x="0" y="430"/>
                  </a:lnTo>
                  <a:lnTo>
                    <a:pt x="2" y="414"/>
                  </a:lnTo>
                  <a:lnTo>
                    <a:pt x="5" y="399"/>
                  </a:lnTo>
                  <a:lnTo>
                    <a:pt x="10" y="384"/>
                  </a:lnTo>
                  <a:lnTo>
                    <a:pt x="16" y="370"/>
                  </a:lnTo>
                  <a:lnTo>
                    <a:pt x="22" y="356"/>
                  </a:lnTo>
                  <a:lnTo>
                    <a:pt x="31" y="343"/>
                  </a:lnTo>
                  <a:lnTo>
                    <a:pt x="40" y="331"/>
                  </a:lnTo>
                  <a:lnTo>
                    <a:pt x="52" y="320"/>
                  </a:lnTo>
                  <a:lnTo>
                    <a:pt x="63" y="311"/>
                  </a:lnTo>
                  <a:lnTo>
                    <a:pt x="75" y="302"/>
                  </a:lnTo>
                  <a:lnTo>
                    <a:pt x="89" y="295"/>
                  </a:lnTo>
                  <a:lnTo>
                    <a:pt x="103" y="288"/>
                  </a:lnTo>
                  <a:lnTo>
                    <a:pt x="117" y="283"/>
                  </a:lnTo>
                  <a:lnTo>
                    <a:pt x="132" y="279"/>
                  </a:lnTo>
                  <a:lnTo>
                    <a:pt x="147" y="277"/>
                  </a:lnTo>
                  <a:lnTo>
                    <a:pt x="164"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4" name="Freeform 296"/>
            <p:cNvSpPr>
              <a:spLocks/>
            </p:cNvSpPr>
            <p:nvPr/>
          </p:nvSpPr>
          <p:spPr bwMode="auto">
            <a:xfrm>
              <a:off x="4987925" y="4897438"/>
              <a:ext cx="80963" cy="160337"/>
            </a:xfrm>
            <a:custGeom>
              <a:avLst/>
              <a:gdLst>
                <a:gd name="T0" fmla="*/ 141 w 204"/>
                <a:gd name="T1" fmla="*/ 206 h 401"/>
                <a:gd name="T2" fmla="*/ 153 w 204"/>
                <a:gd name="T3" fmla="*/ 213 h 401"/>
                <a:gd name="T4" fmla="*/ 166 w 204"/>
                <a:gd name="T5" fmla="*/ 222 h 401"/>
                <a:gd name="T6" fmla="*/ 176 w 204"/>
                <a:gd name="T7" fmla="*/ 232 h 401"/>
                <a:gd name="T8" fmla="*/ 187 w 204"/>
                <a:gd name="T9" fmla="*/ 243 h 401"/>
                <a:gd name="T10" fmla="*/ 193 w 204"/>
                <a:gd name="T11" fmla="*/ 256 h 401"/>
                <a:gd name="T12" fmla="*/ 199 w 204"/>
                <a:gd name="T13" fmla="*/ 270 h 401"/>
                <a:gd name="T14" fmla="*/ 203 w 204"/>
                <a:gd name="T15" fmla="*/ 285 h 401"/>
                <a:gd name="T16" fmla="*/ 204 w 204"/>
                <a:gd name="T17" fmla="*/ 301 h 401"/>
                <a:gd name="T18" fmla="*/ 203 w 204"/>
                <a:gd name="T19" fmla="*/ 311 h 401"/>
                <a:gd name="T20" fmla="*/ 202 w 204"/>
                <a:gd name="T21" fmla="*/ 321 h 401"/>
                <a:gd name="T22" fmla="*/ 199 w 204"/>
                <a:gd name="T23" fmla="*/ 331 h 401"/>
                <a:gd name="T24" fmla="*/ 195 w 204"/>
                <a:gd name="T25" fmla="*/ 340 h 401"/>
                <a:gd name="T26" fmla="*/ 192 w 204"/>
                <a:gd name="T27" fmla="*/ 349 h 401"/>
                <a:gd name="T28" fmla="*/ 187 w 204"/>
                <a:gd name="T29" fmla="*/ 357 h 401"/>
                <a:gd name="T30" fmla="*/ 180 w 204"/>
                <a:gd name="T31" fmla="*/ 364 h 401"/>
                <a:gd name="T32" fmla="*/ 174 w 204"/>
                <a:gd name="T33" fmla="*/ 372 h 401"/>
                <a:gd name="T34" fmla="*/ 167 w 204"/>
                <a:gd name="T35" fmla="*/ 378 h 401"/>
                <a:gd name="T36" fmla="*/ 158 w 204"/>
                <a:gd name="T37" fmla="*/ 385 h 401"/>
                <a:gd name="T38" fmla="*/ 151 w 204"/>
                <a:gd name="T39" fmla="*/ 390 h 401"/>
                <a:gd name="T40" fmla="*/ 142 w 204"/>
                <a:gd name="T41" fmla="*/ 394 h 401"/>
                <a:gd name="T42" fmla="*/ 133 w 204"/>
                <a:gd name="T43" fmla="*/ 398 h 401"/>
                <a:gd name="T44" fmla="*/ 123 w 204"/>
                <a:gd name="T45" fmla="*/ 400 h 401"/>
                <a:gd name="T46" fmla="*/ 113 w 204"/>
                <a:gd name="T47" fmla="*/ 401 h 401"/>
                <a:gd name="T48" fmla="*/ 102 w 204"/>
                <a:gd name="T49" fmla="*/ 401 h 401"/>
                <a:gd name="T50" fmla="*/ 92 w 204"/>
                <a:gd name="T51" fmla="*/ 401 h 401"/>
                <a:gd name="T52" fmla="*/ 82 w 204"/>
                <a:gd name="T53" fmla="*/ 400 h 401"/>
                <a:gd name="T54" fmla="*/ 72 w 204"/>
                <a:gd name="T55" fmla="*/ 398 h 401"/>
                <a:gd name="T56" fmla="*/ 63 w 204"/>
                <a:gd name="T57" fmla="*/ 394 h 401"/>
                <a:gd name="T58" fmla="*/ 54 w 204"/>
                <a:gd name="T59" fmla="*/ 390 h 401"/>
                <a:gd name="T60" fmla="*/ 46 w 204"/>
                <a:gd name="T61" fmla="*/ 385 h 401"/>
                <a:gd name="T62" fmla="*/ 37 w 204"/>
                <a:gd name="T63" fmla="*/ 378 h 401"/>
                <a:gd name="T64" fmla="*/ 31 w 204"/>
                <a:gd name="T65" fmla="*/ 372 h 401"/>
                <a:gd name="T66" fmla="*/ 25 w 204"/>
                <a:gd name="T67" fmla="*/ 364 h 401"/>
                <a:gd name="T68" fmla="*/ 18 w 204"/>
                <a:gd name="T69" fmla="*/ 357 h 401"/>
                <a:gd name="T70" fmla="*/ 13 w 204"/>
                <a:gd name="T71" fmla="*/ 349 h 401"/>
                <a:gd name="T72" fmla="*/ 9 w 204"/>
                <a:gd name="T73" fmla="*/ 340 h 401"/>
                <a:gd name="T74" fmla="*/ 5 w 204"/>
                <a:gd name="T75" fmla="*/ 331 h 401"/>
                <a:gd name="T76" fmla="*/ 3 w 204"/>
                <a:gd name="T77" fmla="*/ 321 h 401"/>
                <a:gd name="T78" fmla="*/ 2 w 204"/>
                <a:gd name="T79" fmla="*/ 311 h 401"/>
                <a:gd name="T80" fmla="*/ 0 w 204"/>
                <a:gd name="T81" fmla="*/ 301 h 401"/>
                <a:gd name="T82" fmla="*/ 2 w 204"/>
                <a:gd name="T83" fmla="*/ 285 h 401"/>
                <a:gd name="T84" fmla="*/ 5 w 204"/>
                <a:gd name="T85" fmla="*/ 270 h 401"/>
                <a:gd name="T86" fmla="*/ 11 w 204"/>
                <a:gd name="T87" fmla="*/ 256 h 401"/>
                <a:gd name="T88" fmla="*/ 18 w 204"/>
                <a:gd name="T89" fmla="*/ 243 h 401"/>
                <a:gd name="T90" fmla="*/ 28 w 204"/>
                <a:gd name="T91" fmla="*/ 232 h 401"/>
                <a:gd name="T92" fmla="*/ 39 w 204"/>
                <a:gd name="T93" fmla="*/ 222 h 401"/>
                <a:gd name="T94" fmla="*/ 51 w 204"/>
                <a:gd name="T95" fmla="*/ 213 h 401"/>
                <a:gd name="T96" fmla="*/ 64 w 204"/>
                <a:gd name="T97" fmla="*/ 206 h 401"/>
                <a:gd name="T98" fmla="*/ 64 w 204"/>
                <a:gd name="T99" fmla="*/ 0 h 401"/>
                <a:gd name="T100" fmla="*/ 141 w 204"/>
                <a:gd name="T101" fmla="*/ 0 h 401"/>
                <a:gd name="T102" fmla="*/ 141 w 204"/>
                <a:gd name="T103" fmla="*/ 20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1" y="206"/>
                  </a:moveTo>
                  <a:lnTo>
                    <a:pt x="153" y="213"/>
                  </a:lnTo>
                  <a:lnTo>
                    <a:pt x="166" y="222"/>
                  </a:lnTo>
                  <a:lnTo>
                    <a:pt x="176" y="232"/>
                  </a:lnTo>
                  <a:lnTo>
                    <a:pt x="187" y="243"/>
                  </a:lnTo>
                  <a:lnTo>
                    <a:pt x="193" y="256"/>
                  </a:lnTo>
                  <a:lnTo>
                    <a:pt x="199" y="270"/>
                  </a:lnTo>
                  <a:lnTo>
                    <a:pt x="203" y="285"/>
                  </a:lnTo>
                  <a:lnTo>
                    <a:pt x="204" y="301"/>
                  </a:lnTo>
                  <a:lnTo>
                    <a:pt x="203" y="311"/>
                  </a:lnTo>
                  <a:lnTo>
                    <a:pt x="202" y="321"/>
                  </a:lnTo>
                  <a:lnTo>
                    <a:pt x="199" y="331"/>
                  </a:lnTo>
                  <a:lnTo>
                    <a:pt x="195" y="340"/>
                  </a:lnTo>
                  <a:lnTo>
                    <a:pt x="192" y="349"/>
                  </a:lnTo>
                  <a:lnTo>
                    <a:pt x="187" y="357"/>
                  </a:lnTo>
                  <a:lnTo>
                    <a:pt x="180" y="364"/>
                  </a:lnTo>
                  <a:lnTo>
                    <a:pt x="174" y="372"/>
                  </a:lnTo>
                  <a:lnTo>
                    <a:pt x="167" y="378"/>
                  </a:lnTo>
                  <a:lnTo>
                    <a:pt x="158" y="385"/>
                  </a:lnTo>
                  <a:lnTo>
                    <a:pt x="151" y="390"/>
                  </a:lnTo>
                  <a:lnTo>
                    <a:pt x="142" y="394"/>
                  </a:lnTo>
                  <a:lnTo>
                    <a:pt x="133" y="398"/>
                  </a:lnTo>
                  <a:lnTo>
                    <a:pt x="123" y="400"/>
                  </a:lnTo>
                  <a:lnTo>
                    <a:pt x="113" y="401"/>
                  </a:lnTo>
                  <a:lnTo>
                    <a:pt x="102" y="401"/>
                  </a:lnTo>
                  <a:lnTo>
                    <a:pt x="92" y="401"/>
                  </a:lnTo>
                  <a:lnTo>
                    <a:pt x="82" y="400"/>
                  </a:lnTo>
                  <a:lnTo>
                    <a:pt x="72" y="398"/>
                  </a:lnTo>
                  <a:lnTo>
                    <a:pt x="63" y="394"/>
                  </a:lnTo>
                  <a:lnTo>
                    <a:pt x="54" y="390"/>
                  </a:lnTo>
                  <a:lnTo>
                    <a:pt x="46" y="385"/>
                  </a:lnTo>
                  <a:lnTo>
                    <a:pt x="37" y="378"/>
                  </a:lnTo>
                  <a:lnTo>
                    <a:pt x="31" y="372"/>
                  </a:lnTo>
                  <a:lnTo>
                    <a:pt x="25" y="364"/>
                  </a:lnTo>
                  <a:lnTo>
                    <a:pt x="18" y="357"/>
                  </a:lnTo>
                  <a:lnTo>
                    <a:pt x="13" y="349"/>
                  </a:lnTo>
                  <a:lnTo>
                    <a:pt x="9" y="340"/>
                  </a:lnTo>
                  <a:lnTo>
                    <a:pt x="5" y="331"/>
                  </a:lnTo>
                  <a:lnTo>
                    <a:pt x="3" y="321"/>
                  </a:lnTo>
                  <a:lnTo>
                    <a:pt x="2" y="311"/>
                  </a:lnTo>
                  <a:lnTo>
                    <a:pt x="0" y="301"/>
                  </a:lnTo>
                  <a:lnTo>
                    <a:pt x="2" y="285"/>
                  </a:lnTo>
                  <a:lnTo>
                    <a:pt x="5" y="270"/>
                  </a:lnTo>
                  <a:lnTo>
                    <a:pt x="11" y="256"/>
                  </a:lnTo>
                  <a:lnTo>
                    <a:pt x="18" y="243"/>
                  </a:lnTo>
                  <a:lnTo>
                    <a:pt x="28" y="232"/>
                  </a:lnTo>
                  <a:lnTo>
                    <a:pt x="39" y="222"/>
                  </a:lnTo>
                  <a:lnTo>
                    <a:pt x="51" y="213"/>
                  </a:lnTo>
                  <a:lnTo>
                    <a:pt x="64" y="206"/>
                  </a:lnTo>
                  <a:lnTo>
                    <a:pt x="64" y="0"/>
                  </a:lnTo>
                  <a:lnTo>
                    <a:pt x="141" y="0"/>
                  </a:lnTo>
                  <a:lnTo>
                    <a:pt x="141"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5" name="Freeform 297"/>
            <p:cNvSpPr>
              <a:spLocks/>
            </p:cNvSpPr>
            <p:nvPr/>
          </p:nvSpPr>
          <p:spPr bwMode="auto">
            <a:xfrm>
              <a:off x="5595938" y="4902200"/>
              <a:ext cx="107950" cy="260350"/>
            </a:xfrm>
            <a:custGeom>
              <a:avLst/>
              <a:gdLst>
                <a:gd name="T0" fmla="*/ 204 w 273"/>
                <a:gd name="T1" fmla="*/ 0 h 656"/>
                <a:gd name="T2" fmla="*/ 179 w 273"/>
                <a:gd name="T3" fmla="*/ 179 h 656"/>
                <a:gd name="T4" fmla="*/ 133 w 273"/>
                <a:gd name="T5" fmla="*/ 197 h 656"/>
                <a:gd name="T6" fmla="*/ 93 w 273"/>
                <a:gd name="T7" fmla="*/ 220 h 656"/>
                <a:gd name="T8" fmla="*/ 62 w 273"/>
                <a:gd name="T9" fmla="*/ 249 h 656"/>
                <a:gd name="T10" fmla="*/ 36 w 273"/>
                <a:gd name="T11" fmla="*/ 283 h 656"/>
                <a:gd name="T12" fmla="*/ 17 w 273"/>
                <a:gd name="T13" fmla="*/ 320 h 656"/>
                <a:gd name="T14" fmla="*/ 5 w 273"/>
                <a:gd name="T15" fmla="*/ 360 h 656"/>
                <a:gd name="T16" fmla="*/ 0 w 273"/>
                <a:gd name="T17" fmla="*/ 401 h 656"/>
                <a:gd name="T18" fmla="*/ 2 w 273"/>
                <a:gd name="T19" fmla="*/ 443 h 656"/>
                <a:gd name="T20" fmla="*/ 9 w 273"/>
                <a:gd name="T21" fmla="*/ 482 h 656"/>
                <a:gd name="T22" fmla="*/ 25 w 273"/>
                <a:gd name="T23" fmla="*/ 522 h 656"/>
                <a:gd name="T24" fmla="*/ 46 w 273"/>
                <a:gd name="T25" fmla="*/ 557 h 656"/>
                <a:gd name="T26" fmla="*/ 74 w 273"/>
                <a:gd name="T27" fmla="*/ 589 h 656"/>
                <a:gd name="T28" fmla="*/ 110 w 273"/>
                <a:gd name="T29" fmla="*/ 616 h 656"/>
                <a:gd name="T30" fmla="*/ 152 w 273"/>
                <a:gd name="T31" fmla="*/ 638 h 656"/>
                <a:gd name="T32" fmla="*/ 201 w 273"/>
                <a:gd name="T33" fmla="*/ 652 h 656"/>
                <a:gd name="T34" fmla="*/ 225 w 273"/>
                <a:gd name="T35" fmla="*/ 585 h 656"/>
                <a:gd name="T36" fmla="*/ 188 w 273"/>
                <a:gd name="T37" fmla="*/ 575 h 656"/>
                <a:gd name="T38" fmla="*/ 155 w 273"/>
                <a:gd name="T39" fmla="*/ 560 h 656"/>
                <a:gd name="T40" fmla="*/ 128 w 273"/>
                <a:gd name="T41" fmla="*/ 540 h 656"/>
                <a:gd name="T42" fmla="*/ 107 w 273"/>
                <a:gd name="T43" fmla="*/ 514 h 656"/>
                <a:gd name="T44" fmla="*/ 91 w 273"/>
                <a:gd name="T45" fmla="*/ 487 h 656"/>
                <a:gd name="T46" fmla="*/ 81 w 273"/>
                <a:gd name="T47" fmla="*/ 457 h 656"/>
                <a:gd name="T48" fmla="*/ 76 w 273"/>
                <a:gd name="T49" fmla="*/ 426 h 656"/>
                <a:gd name="T50" fmla="*/ 77 w 273"/>
                <a:gd name="T51" fmla="*/ 394 h 656"/>
                <a:gd name="T52" fmla="*/ 82 w 273"/>
                <a:gd name="T53" fmla="*/ 364 h 656"/>
                <a:gd name="T54" fmla="*/ 93 w 273"/>
                <a:gd name="T55" fmla="*/ 334 h 656"/>
                <a:gd name="T56" fmla="*/ 110 w 273"/>
                <a:gd name="T57" fmla="*/ 306 h 656"/>
                <a:gd name="T58" fmla="*/ 132 w 273"/>
                <a:gd name="T59" fmla="*/ 282 h 656"/>
                <a:gd name="T60" fmla="*/ 160 w 273"/>
                <a:gd name="T61" fmla="*/ 263 h 656"/>
                <a:gd name="T62" fmla="*/ 192 w 273"/>
                <a:gd name="T63" fmla="*/ 248 h 656"/>
                <a:gd name="T64" fmla="*/ 230 w 273"/>
                <a:gd name="T65" fmla="*/ 239 h 656"/>
                <a:gd name="T66" fmla="*/ 273 w 273"/>
                <a:gd name="T67" fmla="*/ 236 h 656"/>
                <a:gd name="T68" fmla="*/ 269 w 273"/>
                <a:gd name="T69" fmla="*/ 202 h 656"/>
                <a:gd name="T70" fmla="*/ 269 w 273"/>
                <a:gd name="T71" fmla="*/ 183 h 656"/>
                <a:gd name="T72" fmla="*/ 272 w 273"/>
                <a:gd name="T73" fmla="*/ 167 h 656"/>
                <a:gd name="T74" fmla="*/ 262 w 273"/>
                <a:gd name="T75" fmla="*/ 16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4" y="0"/>
                  </a:lnTo>
                  <a:lnTo>
                    <a:pt x="204" y="172"/>
                  </a:lnTo>
                  <a:lnTo>
                    <a:pt x="179" y="179"/>
                  </a:lnTo>
                  <a:lnTo>
                    <a:pt x="155" y="186"/>
                  </a:lnTo>
                  <a:lnTo>
                    <a:pt x="133" y="197"/>
                  </a:lnTo>
                  <a:lnTo>
                    <a:pt x="113" y="207"/>
                  </a:lnTo>
                  <a:lnTo>
                    <a:pt x="93" y="220"/>
                  </a:lnTo>
                  <a:lnTo>
                    <a:pt x="77" y="234"/>
                  </a:lnTo>
                  <a:lnTo>
                    <a:pt x="62" y="249"/>
                  </a:lnTo>
                  <a:lnTo>
                    <a:pt x="49" y="265"/>
                  </a:lnTo>
                  <a:lnTo>
                    <a:pt x="36" y="283"/>
                  </a:lnTo>
                  <a:lnTo>
                    <a:pt x="26" y="301"/>
                  </a:lnTo>
                  <a:lnTo>
                    <a:pt x="17" y="320"/>
                  </a:lnTo>
                  <a:lnTo>
                    <a:pt x="11" y="341"/>
                  </a:lnTo>
                  <a:lnTo>
                    <a:pt x="5" y="360"/>
                  </a:lnTo>
                  <a:lnTo>
                    <a:pt x="2" y="380"/>
                  </a:lnTo>
                  <a:lnTo>
                    <a:pt x="0" y="401"/>
                  </a:lnTo>
                  <a:lnTo>
                    <a:pt x="0" y="422"/>
                  </a:lnTo>
                  <a:lnTo>
                    <a:pt x="2" y="443"/>
                  </a:lnTo>
                  <a:lnTo>
                    <a:pt x="4" y="463"/>
                  </a:lnTo>
                  <a:lnTo>
                    <a:pt x="9" y="482"/>
                  </a:lnTo>
                  <a:lnTo>
                    <a:pt x="17" y="503"/>
                  </a:lnTo>
                  <a:lnTo>
                    <a:pt x="25" y="522"/>
                  </a:lnTo>
                  <a:lnTo>
                    <a:pt x="35" y="540"/>
                  </a:lnTo>
                  <a:lnTo>
                    <a:pt x="46" y="557"/>
                  </a:lnTo>
                  <a:lnTo>
                    <a:pt x="60" y="574"/>
                  </a:lnTo>
                  <a:lnTo>
                    <a:pt x="74" y="589"/>
                  </a:lnTo>
                  <a:lnTo>
                    <a:pt x="92" y="603"/>
                  </a:lnTo>
                  <a:lnTo>
                    <a:pt x="110" y="616"/>
                  </a:lnTo>
                  <a:lnTo>
                    <a:pt x="130" y="627"/>
                  </a:lnTo>
                  <a:lnTo>
                    <a:pt x="152" y="638"/>
                  </a:lnTo>
                  <a:lnTo>
                    <a:pt x="176" y="645"/>
                  </a:lnTo>
                  <a:lnTo>
                    <a:pt x="201" y="652"/>
                  </a:lnTo>
                  <a:lnTo>
                    <a:pt x="229" y="656"/>
                  </a:lnTo>
                  <a:lnTo>
                    <a:pt x="225" y="585"/>
                  </a:lnTo>
                  <a:lnTo>
                    <a:pt x="206" y="582"/>
                  </a:lnTo>
                  <a:lnTo>
                    <a:pt x="188" y="575"/>
                  </a:lnTo>
                  <a:lnTo>
                    <a:pt x="171" y="569"/>
                  </a:lnTo>
                  <a:lnTo>
                    <a:pt x="155" y="560"/>
                  </a:lnTo>
                  <a:lnTo>
                    <a:pt x="141" y="550"/>
                  </a:lnTo>
                  <a:lnTo>
                    <a:pt x="128" y="540"/>
                  </a:lnTo>
                  <a:lnTo>
                    <a:pt x="118" y="527"/>
                  </a:lnTo>
                  <a:lnTo>
                    <a:pt x="107" y="514"/>
                  </a:lnTo>
                  <a:lnTo>
                    <a:pt x="99" y="501"/>
                  </a:lnTo>
                  <a:lnTo>
                    <a:pt x="91" y="487"/>
                  </a:lnTo>
                  <a:lnTo>
                    <a:pt x="86" y="472"/>
                  </a:lnTo>
                  <a:lnTo>
                    <a:pt x="81" y="457"/>
                  </a:lnTo>
                  <a:lnTo>
                    <a:pt x="78" y="441"/>
                  </a:lnTo>
                  <a:lnTo>
                    <a:pt x="76" y="426"/>
                  </a:lnTo>
                  <a:lnTo>
                    <a:pt x="76" y="411"/>
                  </a:lnTo>
                  <a:lnTo>
                    <a:pt x="77" y="394"/>
                  </a:lnTo>
                  <a:lnTo>
                    <a:pt x="78" y="379"/>
                  </a:lnTo>
                  <a:lnTo>
                    <a:pt x="82" y="364"/>
                  </a:lnTo>
                  <a:lnTo>
                    <a:pt x="87" y="348"/>
                  </a:lnTo>
                  <a:lnTo>
                    <a:pt x="93" y="334"/>
                  </a:lnTo>
                  <a:lnTo>
                    <a:pt x="101" y="320"/>
                  </a:lnTo>
                  <a:lnTo>
                    <a:pt x="110" y="306"/>
                  </a:lnTo>
                  <a:lnTo>
                    <a:pt x="120" y="295"/>
                  </a:lnTo>
                  <a:lnTo>
                    <a:pt x="132" y="282"/>
                  </a:lnTo>
                  <a:lnTo>
                    <a:pt x="144" y="272"/>
                  </a:lnTo>
                  <a:lnTo>
                    <a:pt x="160" y="263"/>
                  </a:lnTo>
                  <a:lnTo>
                    <a:pt x="175" y="254"/>
                  </a:lnTo>
                  <a:lnTo>
                    <a:pt x="192" y="248"/>
                  </a:lnTo>
                  <a:lnTo>
                    <a:pt x="211" y="242"/>
                  </a:lnTo>
                  <a:lnTo>
                    <a:pt x="230" y="239"/>
                  </a:lnTo>
                  <a:lnTo>
                    <a:pt x="250" y="236"/>
                  </a:lnTo>
                  <a:lnTo>
                    <a:pt x="273" y="236"/>
                  </a:lnTo>
                  <a:lnTo>
                    <a:pt x="271" y="220"/>
                  </a:lnTo>
                  <a:lnTo>
                    <a:pt x="269" y="202"/>
                  </a:lnTo>
                  <a:lnTo>
                    <a:pt x="269" y="192"/>
                  </a:lnTo>
                  <a:lnTo>
                    <a:pt x="269" y="183"/>
                  </a:lnTo>
                  <a:lnTo>
                    <a:pt x="271" y="175"/>
                  </a:lnTo>
                  <a:lnTo>
                    <a:pt x="272" y="167"/>
                  </a:lnTo>
                  <a:lnTo>
                    <a:pt x="267" y="167"/>
                  </a:lnTo>
                  <a:lnTo>
                    <a:pt x="262" y="167"/>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6" name="Freeform 298"/>
            <p:cNvSpPr>
              <a:spLocks/>
            </p:cNvSpPr>
            <p:nvPr/>
          </p:nvSpPr>
          <p:spPr bwMode="auto">
            <a:xfrm>
              <a:off x="6078538" y="4984750"/>
              <a:ext cx="138112" cy="177800"/>
            </a:xfrm>
            <a:custGeom>
              <a:avLst/>
              <a:gdLst>
                <a:gd name="T0" fmla="*/ 350 w 350"/>
                <a:gd name="T1" fmla="*/ 0 h 448"/>
                <a:gd name="T2" fmla="*/ 350 w 350"/>
                <a:gd name="T3" fmla="*/ 246 h 448"/>
                <a:gd name="T4" fmla="*/ 245 w 350"/>
                <a:gd name="T5" fmla="*/ 246 h 448"/>
                <a:gd name="T6" fmla="*/ 241 w 350"/>
                <a:gd name="T7" fmla="*/ 288 h 448"/>
                <a:gd name="T8" fmla="*/ 236 w 350"/>
                <a:gd name="T9" fmla="*/ 327 h 448"/>
                <a:gd name="T10" fmla="*/ 233 w 350"/>
                <a:gd name="T11" fmla="*/ 345 h 448"/>
                <a:gd name="T12" fmla="*/ 229 w 350"/>
                <a:gd name="T13" fmla="*/ 361 h 448"/>
                <a:gd name="T14" fmla="*/ 225 w 350"/>
                <a:gd name="T15" fmla="*/ 376 h 448"/>
                <a:gd name="T16" fmla="*/ 220 w 350"/>
                <a:gd name="T17" fmla="*/ 390 h 448"/>
                <a:gd name="T18" fmla="*/ 215 w 350"/>
                <a:gd name="T19" fmla="*/ 403 h 448"/>
                <a:gd name="T20" fmla="*/ 210 w 350"/>
                <a:gd name="T21" fmla="*/ 415 h 448"/>
                <a:gd name="T22" fmla="*/ 204 w 350"/>
                <a:gd name="T23" fmla="*/ 425 h 448"/>
                <a:gd name="T24" fmla="*/ 198 w 350"/>
                <a:gd name="T25" fmla="*/ 432 h 448"/>
                <a:gd name="T26" fmla="*/ 193 w 350"/>
                <a:gd name="T27" fmla="*/ 439 h 448"/>
                <a:gd name="T28" fmla="*/ 187 w 350"/>
                <a:gd name="T29" fmla="*/ 444 h 448"/>
                <a:gd name="T30" fmla="*/ 180 w 350"/>
                <a:gd name="T31" fmla="*/ 447 h 448"/>
                <a:gd name="T32" fmla="*/ 174 w 350"/>
                <a:gd name="T33" fmla="*/ 448 h 448"/>
                <a:gd name="T34" fmla="*/ 167 w 350"/>
                <a:gd name="T35" fmla="*/ 447 h 448"/>
                <a:gd name="T36" fmla="*/ 161 w 350"/>
                <a:gd name="T37" fmla="*/ 444 h 448"/>
                <a:gd name="T38" fmla="*/ 155 w 350"/>
                <a:gd name="T39" fmla="*/ 439 h 448"/>
                <a:gd name="T40" fmla="*/ 148 w 350"/>
                <a:gd name="T41" fmla="*/ 432 h 448"/>
                <a:gd name="T42" fmla="*/ 143 w 350"/>
                <a:gd name="T43" fmla="*/ 425 h 448"/>
                <a:gd name="T44" fmla="*/ 137 w 350"/>
                <a:gd name="T45" fmla="*/ 415 h 448"/>
                <a:gd name="T46" fmla="*/ 132 w 350"/>
                <a:gd name="T47" fmla="*/ 403 h 448"/>
                <a:gd name="T48" fmla="*/ 127 w 350"/>
                <a:gd name="T49" fmla="*/ 390 h 448"/>
                <a:gd name="T50" fmla="*/ 123 w 350"/>
                <a:gd name="T51" fmla="*/ 376 h 448"/>
                <a:gd name="T52" fmla="*/ 118 w 350"/>
                <a:gd name="T53" fmla="*/ 361 h 448"/>
                <a:gd name="T54" fmla="*/ 114 w 350"/>
                <a:gd name="T55" fmla="*/ 345 h 448"/>
                <a:gd name="T56" fmla="*/ 111 w 350"/>
                <a:gd name="T57" fmla="*/ 327 h 448"/>
                <a:gd name="T58" fmla="*/ 105 w 350"/>
                <a:gd name="T59" fmla="*/ 288 h 448"/>
                <a:gd name="T60" fmla="*/ 102 w 350"/>
                <a:gd name="T61" fmla="*/ 246 h 448"/>
                <a:gd name="T62" fmla="*/ 0 w 350"/>
                <a:gd name="T63" fmla="*/ 246 h 448"/>
                <a:gd name="T64" fmla="*/ 0 w 350"/>
                <a:gd name="T65" fmla="*/ 0 h 448"/>
                <a:gd name="T66" fmla="*/ 44 w 350"/>
                <a:gd name="T67" fmla="*/ 0 h 448"/>
                <a:gd name="T68" fmla="*/ 88 w 350"/>
                <a:gd name="T69" fmla="*/ 0 h 448"/>
                <a:gd name="T70" fmla="*/ 132 w 350"/>
                <a:gd name="T71" fmla="*/ 0 h 448"/>
                <a:gd name="T72" fmla="*/ 175 w 350"/>
                <a:gd name="T73" fmla="*/ 0 h 448"/>
                <a:gd name="T74" fmla="*/ 218 w 350"/>
                <a:gd name="T75" fmla="*/ 0 h 448"/>
                <a:gd name="T76" fmla="*/ 263 w 350"/>
                <a:gd name="T77" fmla="*/ 0 h 448"/>
                <a:gd name="T78" fmla="*/ 306 w 350"/>
                <a:gd name="T79" fmla="*/ 0 h 448"/>
                <a:gd name="T80" fmla="*/ 350 w 350"/>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0"/>
                  </a:moveTo>
                  <a:lnTo>
                    <a:pt x="350" y="246"/>
                  </a:lnTo>
                  <a:lnTo>
                    <a:pt x="245" y="246"/>
                  </a:lnTo>
                  <a:lnTo>
                    <a:pt x="241" y="288"/>
                  </a:lnTo>
                  <a:lnTo>
                    <a:pt x="236" y="327"/>
                  </a:lnTo>
                  <a:lnTo>
                    <a:pt x="233" y="345"/>
                  </a:lnTo>
                  <a:lnTo>
                    <a:pt x="229" y="361"/>
                  </a:lnTo>
                  <a:lnTo>
                    <a:pt x="225" y="376"/>
                  </a:lnTo>
                  <a:lnTo>
                    <a:pt x="220" y="390"/>
                  </a:lnTo>
                  <a:lnTo>
                    <a:pt x="215" y="403"/>
                  </a:lnTo>
                  <a:lnTo>
                    <a:pt x="210" y="415"/>
                  </a:lnTo>
                  <a:lnTo>
                    <a:pt x="204" y="425"/>
                  </a:lnTo>
                  <a:lnTo>
                    <a:pt x="198" y="432"/>
                  </a:lnTo>
                  <a:lnTo>
                    <a:pt x="193" y="439"/>
                  </a:lnTo>
                  <a:lnTo>
                    <a:pt x="187" y="444"/>
                  </a:lnTo>
                  <a:lnTo>
                    <a:pt x="180" y="447"/>
                  </a:lnTo>
                  <a:lnTo>
                    <a:pt x="174" y="448"/>
                  </a:lnTo>
                  <a:lnTo>
                    <a:pt x="167" y="447"/>
                  </a:lnTo>
                  <a:lnTo>
                    <a:pt x="161" y="444"/>
                  </a:lnTo>
                  <a:lnTo>
                    <a:pt x="155" y="439"/>
                  </a:lnTo>
                  <a:lnTo>
                    <a:pt x="148" y="432"/>
                  </a:lnTo>
                  <a:lnTo>
                    <a:pt x="143" y="425"/>
                  </a:lnTo>
                  <a:lnTo>
                    <a:pt x="137" y="415"/>
                  </a:lnTo>
                  <a:lnTo>
                    <a:pt x="132" y="403"/>
                  </a:lnTo>
                  <a:lnTo>
                    <a:pt x="127" y="390"/>
                  </a:lnTo>
                  <a:lnTo>
                    <a:pt x="123" y="376"/>
                  </a:lnTo>
                  <a:lnTo>
                    <a:pt x="118" y="361"/>
                  </a:lnTo>
                  <a:lnTo>
                    <a:pt x="114" y="345"/>
                  </a:lnTo>
                  <a:lnTo>
                    <a:pt x="111" y="327"/>
                  </a:lnTo>
                  <a:lnTo>
                    <a:pt x="105" y="288"/>
                  </a:lnTo>
                  <a:lnTo>
                    <a:pt x="102" y="246"/>
                  </a:lnTo>
                  <a:lnTo>
                    <a:pt x="0" y="246"/>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7" name="Freeform 299"/>
            <p:cNvSpPr>
              <a:spLocks/>
            </p:cNvSpPr>
            <p:nvPr/>
          </p:nvSpPr>
          <p:spPr bwMode="auto">
            <a:xfrm>
              <a:off x="6670675" y="5111750"/>
              <a:ext cx="217488" cy="169863"/>
            </a:xfrm>
            <a:custGeom>
              <a:avLst/>
              <a:gdLst>
                <a:gd name="T0" fmla="*/ 166 w 550"/>
                <a:gd name="T1" fmla="*/ 275 h 429"/>
                <a:gd name="T2" fmla="*/ 183 w 550"/>
                <a:gd name="T3" fmla="*/ 276 h 429"/>
                <a:gd name="T4" fmla="*/ 212 w 550"/>
                <a:gd name="T5" fmla="*/ 285 h 429"/>
                <a:gd name="T6" fmla="*/ 240 w 550"/>
                <a:gd name="T7" fmla="*/ 299 h 429"/>
                <a:gd name="T8" fmla="*/ 264 w 550"/>
                <a:gd name="T9" fmla="*/ 318 h 429"/>
                <a:gd name="T10" fmla="*/ 287 w 550"/>
                <a:gd name="T11" fmla="*/ 318 h 429"/>
                <a:gd name="T12" fmla="*/ 313 w 550"/>
                <a:gd name="T13" fmla="*/ 299 h 429"/>
                <a:gd name="T14" fmla="*/ 339 w 550"/>
                <a:gd name="T15" fmla="*/ 285 h 429"/>
                <a:gd name="T16" fmla="*/ 370 w 550"/>
                <a:gd name="T17" fmla="*/ 276 h 429"/>
                <a:gd name="T18" fmla="*/ 385 w 550"/>
                <a:gd name="T19" fmla="*/ 275 h 429"/>
                <a:gd name="T20" fmla="*/ 388 w 550"/>
                <a:gd name="T21" fmla="*/ 275 h 429"/>
                <a:gd name="T22" fmla="*/ 403 w 550"/>
                <a:gd name="T23" fmla="*/ 275 h 429"/>
                <a:gd name="T24" fmla="*/ 431 w 550"/>
                <a:gd name="T25" fmla="*/ 280 h 429"/>
                <a:gd name="T26" fmla="*/ 458 w 550"/>
                <a:gd name="T27" fmla="*/ 290 h 429"/>
                <a:gd name="T28" fmla="*/ 482 w 550"/>
                <a:gd name="T29" fmla="*/ 304 h 429"/>
                <a:gd name="T30" fmla="*/ 504 w 550"/>
                <a:gd name="T31" fmla="*/ 322 h 429"/>
                <a:gd name="T32" fmla="*/ 522 w 550"/>
                <a:gd name="T33" fmla="*/ 344 h 429"/>
                <a:gd name="T34" fmla="*/ 536 w 550"/>
                <a:gd name="T35" fmla="*/ 368 h 429"/>
                <a:gd name="T36" fmla="*/ 546 w 550"/>
                <a:gd name="T37" fmla="*/ 395 h 429"/>
                <a:gd name="T38" fmla="*/ 550 w 550"/>
                <a:gd name="T39" fmla="*/ 211 h 429"/>
                <a:gd name="T40" fmla="*/ 323 w 550"/>
                <a:gd name="T41" fmla="*/ 0 h 429"/>
                <a:gd name="T42" fmla="*/ 231 w 550"/>
                <a:gd name="T43" fmla="*/ 211 h 429"/>
                <a:gd name="T44" fmla="*/ 0 w 550"/>
                <a:gd name="T45" fmla="*/ 429 h 429"/>
                <a:gd name="T46" fmla="*/ 4 w 550"/>
                <a:gd name="T47" fmla="*/ 397 h 429"/>
                <a:gd name="T48" fmla="*/ 16 w 550"/>
                <a:gd name="T49" fmla="*/ 368 h 429"/>
                <a:gd name="T50" fmla="*/ 31 w 550"/>
                <a:gd name="T51" fmla="*/ 343 h 429"/>
                <a:gd name="T52" fmla="*/ 51 w 550"/>
                <a:gd name="T53" fmla="*/ 320 h 429"/>
                <a:gd name="T54" fmla="*/ 75 w 550"/>
                <a:gd name="T55" fmla="*/ 301 h 429"/>
                <a:gd name="T56" fmla="*/ 102 w 550"/>
                <a:gd name="T57" fmla="*/ 287 h 429"/>
                <a:gd name="T58" fmla="*/ 132 w 550"/>
                <a:gd name="T59" fmla="*/ 278 h 429"/>
                <a:gd name="T60" fmla="*/ 163 w 550"/>
                <a:gd name="T61" fmla="*/ 275 h 429"/>
                <a:gd name="T62" fmla="*/ 165 w 550"/>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5" y="275"/>
                  </a:moveTo>
                  <a:lnTo>
                    <a:pt x="166" y="275"/>
                  </a:lnTo>
                  <a:lnTo>
                    <a:pt x="166" y="275"/>
                  </a:lnTo>
                  <a:lnTo>
                    <a:pt x="183" y="276"/>
                  </a:lnTo>
                  <a:lnTo>
                    <a:pt x="197" y="279"/>
                  </a:lnTo>
                  <a:lnTo>
                    <a:pt x="212" y="285"/>
                  </a:lnTo>
                  <a:lnTo>
                    <a:pt x="226" y="292"/>
                  </a:lnTo>
                  <a:lnTo>
                    <a:pt x="240" y="299"/>
                  </a:lnTo>
                  <a:lnTo>
                    <a:pt x="253" y="308"/>
                  </a:lnTo>
                  <a:lnTo>
                    <a:pt x="264" y="318"/>
                  </a:lnTo>
                  <a:lnTo>
                    <a:pt x="276" y="329"/>
                  </a:lnTo>
                  <a:lnTo>
                    <a:pt x="287" y="318"/>
                  </a:lnTo>
                  <a:lnTo>
                    <a:pt x="300" y="308"/>
                  </a:lnTo>
                  <a:lnTo>
                    <a:pt x="313" y="299"/>
                  </a:lnTo>
                  <a:lnTo>
                    <a:pt x="325" y="292"/>
                  </a:lnTo>
                  <a:lnTo>
                    <a:pt x="339" y="285"/>
                  </a:lnTo>
                  <a:lnTo>
                    <a:pt x="355" y="279"/>
                  </a:lnTo>
                  <a:lnTo>
                    <a:pt x="370" y="276"/>
                  </a:lnTo>
                  <a:lnTo>
                    <a:pt x="385" y="275"/>
                  </a:lnTo>
                  <a:lnTo>
                    <a:pt x="385" y="275"/>
                  </a:lnTo>
                  <a:lnTo>
                    <a:pt x="387" y="275"/>
                  </a:lnTo>
                  <a:lnTo>
                    <a:pt x="388" y="275"/>
                  </a:lnTo>
                  <a:lnTo>
                    <a:pt x="388" y="275"/>
                  </a:lnTo>
                  <a:lnTo>
                    <a:pt x="403" y="275"/>
                  </a:lnTo>
                  <a:lnTo>
                    <a:pt x="417" y="278"/>
                  </a:lnTo>
                  <a:lnTo>
                    <a:pt x="431" y="280"/>
                  </a:lnTo>
                  <a:lnTo>
                    <a:pt x="445" y="285"/>
                  </a:lnTo>
                  <a:lnTo>
                    <a:pt x="458" y="290"/>
                  </a:lnTo>
                  <a:lnTo>
                    <a:pt x="471" y="297"/>
                  </a:lnTo>
                  <a:lnTo>
                    <a:pt x="482" y="304"/>
                  </a:lnTo>
                  <a:lnTo>
                    <a:pt x="494" y="313"/>
                  </a:lnTo>
                  <a:lnTo>
                    <a:pt x="504" y="322"/>
                  </a:lnTo>
                  <a:lnTo>
                    <a:pt x="513" y="332"/>
                  </a:lnTo>
                  <a:lnTo>
                    <a:pt x="522" y="344"/>
                  </a:lnTo>
                  <a:lnTo>
                    <a:pt x="529" y="355"/>
                  </a:lnTo>
                  <a:lnTo>
                    <a:pt x="536" y="368"/>
                  </a:lnTo>
                  <a:lnTo>
                    <a:pt x="542" y="381"/>
                  </a:lnTo>
                  <a:lnTo>
                    <a:pt x="546" y="395"/>
                  </a:lnTo>
                  <a:lnTo>
                    <a:pt x="550" y="409"/>
                  </a:lnTo>
                  <a:lnTo>
                    <a:pt x="550" y="211"/>
                  </a:lnTo>
                  <a:lnTo>
                    <a:pt x="323" y="211"/>
                  </a:lnTo>
                  <a:lnTo>
                    <a:pt x="323" y="0"/>
                  </a:lnTo>
                  <a:lnTo>
                    <a:pt x="231" y="0"/>
                  </a:lnTo>
                  <a:lnTo>
                    <a:pt x="231" y="211"/>
                  </a:lnTo>
                  <a:lnTo>
                    <a:pt x="0" y="211"/>
                  </a:lnTo>
                  <a:lnTo>
                    <a:pt x="0" y="429"/>
                  </a:lnTo>
                  <a:lnTo>
                    <a:pt x="1" y="413"/>
                  </a:lnTo>
                  <a:lnTo>
                    <a:pt x="4" y="397"/>
                  </a:lnTo>
                  <a:lnTo>
                    <a:pt x="9" y="383"/>
                  </a:lnTo>
                  <a:lnTo>
                    <a:pt x="16" y="368"/>
                  </a:lnTo>
                  <a:lnTo>
                    <a:pt x="23" y="355"/>
                  </a:lnTo>
                  <a:lnTo>
                    <a:pt x="31" y="343"/>
                  </a:lnTo>
                  <a:lnTo>
                    <a:pt x="41" y="331"/>
                  </a:lnTo>
                  <a:lnTo>
                    <a:pt x="51" y="320"/>
                  </a:lnTo>
                  <a:lnTo>
                    <a:pt x="63" y="310"/>
                  </a:lnTo>
                  <a:lnTo>
                    <a:pt x="75" y="301"/>
                  </a:lnTo>
                  <a:lnTo>
                    <a:pt x="88" y="293"/>
                  </a:lnTo>
                  <a:lnTo>
                    <a:pt x="102" y="287"/>
                  </a:lnTo>
                  <a:lnTo>
                    <a:pt x="116" y="281"/>
                  </a:lnTo>
                  <a:lnTo>
                    <a:pt x="132" y="278"/>
                  </a:lnTo>
                  <a:lnTo>
                    <a:pt x="148" y="275"/>
                  </a:lnTo>
                  <a:lnTo>
                    <a:pt x="163"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8" name="Freeform 300"/>
            <p:cNvSpPr>
              <a:spLocks/>
            </p:cNvSpPr>
            <p:nvPr/>
          </p:nvSpPr>
          <p:spPr bwMode="auto">
            <a:xfrm>
              <a:off x="6378575" y="5111750"/>
              <a:ext cx="80963" cy="158750"/>
            </a:xfrm>
            <a:custGeom>
              <a:avLst/>
              <a:gdLst>
                <a:gd name="T0" fmla="*/ 139 w 203"/>
                <a:gd name="T1" fmla="*/ 206 h 403"/>
                <a:gd name="T2" fmla="*/ 153 w 203"/>
                <a:gd name="T3" fmla="*/ 214 h 403"/>
                <a:gd name="T4" fmla="*/ 165 w 203"/>
                <a:gd name="T5" fmla="*/ 222 h 403"/>
                <a:gd name="T6" fmla="*/ 176 w 203"/>
                <a:gd name="T7" fmla="*/ 232 h 403"/>
                <a:gd name="T8" fmla="*/ 185 w 203"/>
                <a:gd name="T9" fmla="*/ 243 h 403"/>
                <a:gd name="T10" fmla="*/ 193 w 203"/>
                <a:gd name="T11" fmla="*/ 256 h 403"/>
                <a:gd name="T12" fmla="*/ 198 w 203"/>
                <a:gd name="T13" fmla="*/ 270 h 403"/>
                <a:gd name="T14" fmla="*/ 202 w 203"/>
                <a:gd name="T15" fmla="*/ 285 h 403"/>
                <a:gd name="T16" fmla="*/ 203 w 203"/>
                <a:gd name="T17" fmla="*/ 301 h 403"/>
                <a:gd name="T18" fmla="*/ 202 w 203"/>
                <a:gd name="T19" fmla="*/ 311 h 403"/>
                <a:gd name="T20" fmla="*/ 200 w 203"/>
                <a:gd name="T21" fmla="*/ 321 h 403"/>
                <a:gd name="T22" fmla="*/ 198 w 203"/>
                <a:gd name="T23" fmla="*/ 331 h 403"/>
                <a:gd name="T24" fmla="*/ 195 w 203"/>
                <a:gd name="T25" fmla="*/ 340 h 403"/>
                <a:gd name="T26" fmla="*/ 190 w 203"/>
                <a:gd name="T27" fmla="*/ 349 h 403"/>
                <a:gd name="T28" fmla="*/ 185 w 203"/>
                <a:gd name="T29" fmla="*/ 358 h 403"/>
                <a:gd name="T30" fmla="*/ 180 w 203"/>
                <a:gd name="T31" fmla="*/ 366 h 403"/>
                <a:gd name="T32" fmla="*/ 172 w 203"/>
                <a:gd name="T33" fmla="*/ 372 h 403"/>
                <a:gd name="T34" fmla="*/ 166 w 203"/>
                <a:gd name="T35" fmla="*/ 378 h 403"/>
                <a:gd name="T36" fmla="*/ 158 w 203"/>
                <a:gd name="T37" fmla="*/ 385 h 403"/>
                <a:gd name="T38" fmla="*/ 149 w 203"/>
                <a:gd name="T39" fmla="*/ 390 h 403"/>
                <a:gd name="T40" fmla="*/ 140 w 203"/>
                <a:gd name="T41" fmla="*/ 394 h 403"/>
                <a:gd name="T42" fmla="*/ 131 w 203"/>
                <a:gd name="T43" fmla="*/ 397 h 403"/>
                <a:gd name="T44" fmla="*/ 121 w 203"/>
                <a:gd name="T45" fmla="*/ 400 h 403"/>
                <a:gd name="T46" fmla="*/ 111 w 203"/>
                <a:gd name="T47" fmla="*/ 401 h 403"/>
                <a:gd name="T48" fmla="*/ 101 w 203"/>
                <a:gd name="T49" fmla="*/ 403 h 403"/>
                <a:gd name="T50" fmla="*/ 91 w 203"/>
                <a:gd name="T51" fmla="*/ 401 h 403"/>
                <a:gd name="T52" fmla="*/ 80 w 203"/>
                <a:gd name="T53" fmla="*/ 400 h 403"/>
                <a:gd name="T54" fmla="*/ 71 w 203"/>
                <a:gd name="T55" fmla="*/ 397 h 403"/>
                <a:gd name="T56" fmla="*/ 61 w 203"/>
                <a:gd name="T57" fmla="*/ 394 h 403"/>
                <a:gd name="T58" fmla="*/ 52 w 203"/>
                <a:gd name="T59" fmla="*/ 390 h 403"/>
                <a:gd name="T60" fmla="*/ 45 w 203"/>
                <a:gd name="T61" fmla="*/ 385 h 403"/>
                <a:gd name="T62" fmla="*/ 37 w 203"/>
                <a:gd name="T63" fmla="*/ 378 h 403"/>
                <a:gd name="T64" fmla="*/ 29 w 203"/>
                <a:gd name="T65" fmla="*/ 372 h 403"/>
                <a:gd name="T66" fmla="*/ 23 w 203"/>
                <a:gd name="T67" fmla="*/ 366 h 403"/>
                <a:gd name="T68" fmla="*/ 17 w 203"/>
                <a:gd name="T69" fmla="*/ 358 h 403"/>
                <a:gd name="T70" fmla="*/ 12 w 203"/>
                <a:gd name="T71" fmla="*/ 349 h 403"/>
                <a:gd name="T72" fmla="*/ 8 w 203"/>
                <a:gd name="T73" fmla="*/ 340 h 403"/>
                <a:gd name="T74" fmla="*/ 4 w 203"/>
                <a:gd name="T75" fmla="*/ 331 h 403"/>
                <a:gd name="T76" fmla="*/ 1 w 203"/>
                <a:gd name="T77" fmla="*/ 321 h 403"/>
                <a:gd name="T78" fmla="*/ 0 w 203"/>
                <a:gd name="T79" fmla="*/ 311 h 403"/>
                <a:gd name="T80" fmla="*/ 0 w 203"/>
                <a:gd name="T81" fmla="*/ 301 h 403"/>
                <a:gd name="T82" fmla="*/ 1 w 203"/>
                <a:gd name="T83" fmla="*/ 285 h 403"/>
                <a:gd name="T84" fmla="*/ 4 w 203"/>
                <a:gd name="T85" fmla="*/ 270 h 403"/>
                <a:gd name="T86" fmla="*/ 10 w 203"/>
                <a:gd name="T87" fmla="*/ 256 h 403"/>
                <a:gd name="T88" fmla="*/ 18 w 203"/>
                <a:gd name="T89" fmla="*/ 243 h 403"/>
                <a:gd name="T90" fmla="*/ 27 w 203"/>
                <a:gd name="T91" fmla="*/ 232 h 403"/>
                <a:gd name="T92" fmla="*/ 37 w 203"/>
                <a:gd name="T93" fmla="*/ 222 h 403"/>
                <a:gd name="T94" fmla="*/ 50 w 203"/>
                <a:gd name="T95" fmla="*/ 214 h 403"/>
                <a:gd name="T96" fmla="*/ 63 w 203"/>
                <a:gd name="T97" fmla="*/ 206 h 403"/>
                <a:gd name="T98" fmla="*/ 63 w 203"/>
                <a:gd name="T99" fmla="*/ 0 h 403"/>
                <a:gd name="T100" fmla="*/ 139 w 203"/>
                <a:gd name="T101" fmla="*/ 0 h 403"/>
                <a:gd name="T102" fmla="*/ 139 w 203"/>
                <a:gd name="T103" fmla="*/ 20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6"/>
                  </a:moveTo>
                  <a:lnTo>
                    <a:pt x="153" y="214"/>
                  </a:lnTo>
                  <a:lnTo>
                    <a:pt x="165" y="222"/>
                  </a:lnTo>
                  <a:lnTo>
                    <a:pt x="176" y="232"/>
                  </a:lnTo>
                  <a:lnTo>
                    <a:pt x="185" y="243"/>
                  </a:lnTo>
                  <a:lnTo>
                    <a:pt x="193" y="256"/>
                  </a:lnTo>
                  <a:lnTo>
                    <a:pt x="198" y="270"/>
                  </a:lnTo>
                  <a:lnTo>
                    <a:pt x="202" y="285"/>
                  </a:lnTo>
                  <a:lnTo>
                    <a:pt x="203" y="301"/>
                  </a:lnTo>
                  <a:lnTo>
                    <a:pt x="202" y="311"/>
                  </a:lnTo>
                  <a:lnTo>
                    <a:pt x="200" y="321"/>
                  </a:lnTo>
                  <a:lnTo>
                    <a:pt x="198" y="331"/>
                  </a:lnTo>
                  <a:lnTo>
                    <a:pt x="195" y="340"/>
                  </a:lnTo>
                  <a:lnTo>
                    <a:pt x="190" y="349"/>
                  </a:lnTo>
                  <a:lnTo>
                    <a:pt x="185" y="358"/>
                  </a:lnTo>
                  <a:lnTo>
                    <a:pt x="180" y="366"/>
                  </a:lnTo>
                  <a:lnTo>
                    <a:pt x="172" y="372"/>
                  </a:lnTo>
                  <a:lnTo>
                    <a:pt x="166" y="378"/>
                  </a:lnTo>
                  <a:lnTo>
                    <a:pt x="158" y="385"/>
                  </a:lnTo>
                  <a:lnTo>
                    <a:pt x="149" y="390"/>
                  </a:lnTo>
                  <a:lnTo>
                    <a:pt x="140" y="394"/>
                  </a:lnTo>
                  <a:lnTo>
                    <a:pt x="131" y="397"/>
                  </a:lnTo>
                  <a:lnTo>
                    <a:pt x="121" y="400"/>
                  </a:lnTo>
                  <a:lnTo>
                    <a:pt x="111" y="401"/>
                  </a:lnTo>
                  <a:lnTo>
                    <a:pt x="101" y="403"/>
                  </a:lnTo>
                  <a:lnTo>
                    <a:pt x="91" y="401"/>
                  </a:lnTo>
                  <a:lnTo>
                    <a:pt x="80" y="400"/>
                  </a:lnTo>
                  <a:lnTo>
                    <a:pt x="71" y="397"/>
                  </a:lnTo>
                  <a:lnTo>
                    <a:pt x="61" y="394"/>
                  </a:lnTo>
                  <a:lnTo>
                    <a:pt x="52" y="390"/>
                  </a:lnTo>
                  <a:lnTo>
                    <a:pt x="45" y="385"/>
                  </a:lnTo>
                  <a:lnTo>
                    <a:pt x="37" y="378"/>
                  </a:lnTo>
                  <a:lnTo>
                    <a:pt x="29" y="372"/>
                  </a:lnTo>
                  <a:lnTo>
                    <a:pt x="23" y="366"/>
                  </a:lnTo>
                  <a:lnTo>
                    <a:pt x="17" y="358"/>
                  </a:lnTo>
                  <a:lnTo>
                    <a:pt x="12" y="349"/>
                  </a:lnTo>
                  <a:lnTo>
                    <a:pt x="8" y="340"/>
                  </a:lnTo>
                  <a:lnTo>
                    <a:pt x="4" y="331"/>
                  </a:lnTo>
                  <a:lnTo>
                    <a:pt x="1" y="321"/>
                  </a:lnTo>
                  <a:lnTo>
                    <a:pt x="0" y="311"/>
                  </a:lnTo>
                  <a:lnTo>
                    <a:pt x="0" y="301"/>
                  </a:lnTo>
                  <a:lnTo>
                    <a:pt x="1" y="285"/>
                  </a:lnTo>
                  <a:lnTo>
                    <a:pt x="4" y="270"/>
                  </a:lnTo>
                  <a:lnTo>
                    <a:pt x="10" y="256"/>
                  </a:lnTo>
                  <a:lnTo>
                    <a:pt x="18" y="243"/>
                  </a:lnTo>
                  <a:lnTo>
                    <a:pt x="27" y="232"/>
                  </a:lnTo>
                  <a:lnTo>
                    <a:pt x="37" y="222"/>
                  </a:lnTo>
                  <a:lnTo>
                    <a:pt x="50" y="214"/>
                  </a:lnTo>
                  <a:lnTo>
                    <a:pt x="63" y="206"/>
                  </a:lnTo>
                  <a:lnTo>
                    <a:pt x="63"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9" name="Freeform 301"/>
            <p:cNvSpPr>
              <a:spLocks/>
            </p:cNvSpPr>
            <p:nvPr/>
          </p:nvSpPr>
          <p:spPr bwMode="auto">
            <a:xfrm>
              <a:off x="6985000" y="5153025"/>
              <a:ext cx="109538" cy="258763"/>
            </a:xfrm>
            <a:custGeom>
              <a:avLst/>
              <a:gdLst>
                <a:gd name="T0" fmla="*/ 204 w 273"/>
                <a:gd name="T1" fmla="*/ 0 h 655"/>
                <a:gd name="T2" fmla="*/ 178 w 273"/>
                <a:gd name="T3" fmla="*/ 177 h 655"/>
                <a:gd name="T4" fmla="*/ 132 w 273"/>
                <a:gd name="T5" fmla="*/ 195 h 655"/>
                <a:gd name="T6" fmla="*/ 94 w 273"/>
                <a:gd name="T7" fmla="*/ 219 h 655"/>
                <a:gd name="T8" fmla="*/ 61 w 273"/>
                <a:gd name="T9" fmla="*/ 249 h 655"/>
                <a:gd name="T10" fmla="*/ 36 w 273"/>
                <a:gd name="T11" fmla="*/ 282 h 655"/>
                <a:gd name="T12" fmla="*/ 18 w 273"/>
                <a:gd name="T13" fmla="*/ 320 h 655"/>
                <a:gd name="T14" fmla="*/ 5 w 273"/>
                <a:gd name="T15" fmla="*/ 359 h 655"/>
                <a:gd name="T16" fmla="*/ 0 w 273"/>
                <a:gd name="T17" fmla="*/ 400 h 655"/>
                <a:gd name="T18" fmla="*/ 1 w 273"/>
                <a:gd name="T19" fmla="*/ 441 h 655"/>
                <a:gd name="T20" fmla="*/ 10 w 273"/>
                <a:gd name="T21" fmla="*/ 482 h 655"/>
                <a:gd name="T22" fmla="*/ 24 w 273"/>
                <a:gd name="T23" fmla="*/ 520 h 655"/>
                <a:gd name="T24" fmla="*/ 46 w 273"/>
                <a:gd name="T25" fmla="*/ 557 h 655"/>
                <a:gd name="T26" fmla="*/ 75 w 273"/>
                <a:gd name="T27" fmla="*/ 589 h 655"/>
                <a:gd name="T28" fmla="*/ 109 w 273"/>
                <a:gd name="T29" fmla="*/ 616 h 655"/>
                <a:gd name="T30" fmla="*/ 152 w 273"/>
                <a:gd name="T31" fmla="*/ 637 h 655"/>
                <a:gd name="T32" fmla="*/ 201 w 273"/>
                <a:gd name="T33" fmla="*/ 651 h 655"/>
                <a:gd name="T34" fmla="*/ 225 w 273"/>
                <a:gd name="T35" fmla="*/ 585 h 655"/>
                <a:gd name="T36" fmla="*/ 187 w 273"/>
                <a:gd name="T37" fmla="*/ 575 h 655"/>
                <a:gd name="T38" fmla="*/ 155 w 273"/>
                <a:gd name="T39" fmla="*/ 558 h 655"/>
                <a:gd name="T40" fmla="*/ 129 w 273"/>
                <a:gd name="T41" fmla="*/ 538 h 655"/>
                <a:gd name="T42" fmla="*/ 107 w 273"/>
                <a:gd name="T43" fmla="*/ 514 h 655"/>
                <a:gd name="T44" fmla="*/ 92 w 273"/>
                <a:gd name="T45" fmla="*/ 486 h 655"/>
                <a:gd name="T46" fmla="*/ 81 w 273"/>
                <a:gd name="T47" fmla="*/ 456 h 655"/>
                <a:gd name="T48" fmla="*/ 76 w 273"/>
                <a:gd name="T49" fmla="*/ 424 h 655"/>
                <a:gd name="T50" fmla="*/ 76 w 273"/>
                <a:gd name="T51" fmla="*/ 394 h 655"/>
                <a:gd name="T52" fmla="*/ 83 w 273"/>
                <a:gd name="T53" fmla="*/ 363 h 655"/>
                <a:gd name="T54" fmla="*/ 93 w 273"/>
                <a:gd name="T55" fmla="*/ 333 h 655"/>
                <a:gd name="T56" fmla="*/ 109 w 273"/>
                <a:gd name="T57" fmla="*/ 306 h 655"/>
                <a:gd name="T58" fmla="*/ 132 w 273"/>
                <a:gd name="T59" fmla="*/ 282 h 655"/>
                <a:gd name="T60" fmla="*/ 159 w 273"/>
                <a:gd name="T61" fmla="*/ 261 h 655"/>
                <a:gd name="T62" fmla="*/ 192 w 273"/>
                <a:gd name="T63" fmla="*/ 247 h 655"/>
                <a:gd name="T64" fmla="*/ 229 w 273"/>
                <a:gd name="T65" fmla="*/ 237 h 655"/>
                <a:gd name="T66" fmla="*/ 273 w 273"/>
                <a:gd name="T67" fmla="*/ 235 h 655"/>
                <a:gd name="T68" fmla="*/ 269 w 273"/>
                <a:gd name="T69" fmla="*/ 200 h 655"/>
                <a:gd name="T70" fmla="*/ 269 w 273"/>
                <a:gd name="T71" fmla="*/ 182 h 655"/>
                <a:gd name="T72" fmla="*/ 273 w 273"/>
                <a:gd name="T73" fmla="*/ 166 h 655"/>
                <a:gd name="T74" fmla="*/ 261 w 273"/>
                <a:gd name="T75" fmla="*/ 166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7"/>
                  </a:lnTo>
                  <a:lnTo>
                    <a:pt x="154" y="186"/>
                  </a:lnTo>
                  <a:lnTo>
                    <a:pt x="132" y="195"/>
                  </a:lnTo>
                  <a:lnTo>
                    <a:pt x="112" y="207"/>
                  </a:lnTo>
                  <a:lnTo>
                    <a:pt x="94" y="219"/>
                  </a:lnTo>
                  <a:lnTo>
                    <a:pt x="76" y="233"/>
                  </a:lnTo>
                  <a:lnTo>
                    <a:pt x="61" y="249"/>
                  </a:lnTo>
                  <a:lnTo>
                    <a:pt x="48" y="265"/>
                  </a:lnTo>
                  <a:lnTo>
                    <a:pt x="36" y="282"/>
                  </a:lnTo>
                  <a:lnTo>
                    <a:pt x="25" y="301"/>
                  </a:lnTo>
                  <a:lnTo>
                    <a:pt x="18" y="320"/>
                  </a:lnTo>
                  <a:lnTo>
                    <a:pt x="10" y="339"/>
                  </a:lnTo>
                  <a:lnTo>
                    <a:pt x="5" y="359"/>
                  </a:lnTo>
                  <a:lnTo>
                    <a:pt x="2" y="380"/>
                  </a:lnTo>
                  <a:lnTo>
                    <a:pt x="0" y="400"/>
                  </a:lnTo>
                  <a:lnTo>
                    <a:pt x="0" y="421"/>
                  </a:lnTo>
                  <a:lnTo>
                    <a:pt x="1" y="441"/>
                  </a:lnTo>
                  <a:lnTo>
                    <a:pt x="5" y="461"/>
                  </a:lnTo>
                  <a:lnTo>
                    <a:pt x="10" y="482"/>
                  </a:lnTo>
                  <a:lnTo>
                    <a:pt x="16" y="501"/>
                  </a:lnTo>
                  <a:lnTo>
                    <a:pt x="24" y="520"/>
                  </a:lnTo>
                  <a:lnTo>
                    <a:pt x="34" y="539"/>
                  </a:lnTo>
                  <a:lnTo>
                    <a:pt x="46" y="557"/>
                  </a:lnTo>
                  <a:lnTo>
                    <a:pt x="60" y="574"/>
                  </a:lnTo>
                  <a:lnTo>
                    <a:pt x="75" y="589"/>
                  </a:lnTo>
                  <a:lnTo>
                    <a:pt x="92" y="603"/>
                  </a:lnTo>
                  <a:lnTo>
                    <a:pt x="109" y="616"/>
                  </a:lnTo>
                  <a:lnTo>
                    <a:pt x="130" y="627"/>
                  </a:lnTo>
                  <a:lnTo>
                    <a:pt x="152" y="637"/>
                  </a:lnTo>
                  <a:lnTo>
                    <a:pt x="176" y="645"/>
                  </a:lnTo>
                  <a:lnTo>
                    <a:pt x="201" y="651"/>
                  </a:lnTo>
                  <a:lnTo>
                    <a:pt x="228" y="655"/>
                  </a:lnTo>
                  <a:lnTo>
                    <a:pt x="225" y="585"/>
                  </a:lnTo>
                  <a:lnTo>
                    <a:pt x="205" y="580"/>
                  </a:lnTo>
                  <a:lnTo>
                    <a:pt x="187" y="575"/>
                  </a:lnTo>
                  <a:lnTo>
                    <a:pt x="171" y="567"/>
                  </a:lnTo>
                  <a:lnTo>
                    <a:pt x="155" y="558"/>
                  </a:lnTo>
                  <a:lnTo>
                    <a:pt x="141" y="549"/>
                  </a:lnTo>
                  <a:lnTo>
                    <a:pt x="129" y="538"/>
                  </a:lnTo>
                  <a:lnTo>
                    <a:pt x="117" y="526"/>
                  </a:lnTo>
                  <a:lnTo>
                    <a:pt x="107" y="514"/>
                  </a:lnTo>
                  <a:lnTo>
                    <a:pt x="98" y="500"/>
                  </a:lnTo>
                  <a:lnTo>
                    <a:pt x="92" y="486"/>
                  </a:lnTo>
                  <a:lnTo>
                    <a:pt x="85" y="472"/>
                  </a:lnTo>
                  <a:lnTo>
                    <a:pt x="81" y="456"/>
                  </a:lnTo>
                  <a:lnTo>
                    <a:pt x="78" y="441"/>
                  </a:lnTo>
                  <a:lnTo>
                    <a:pt x="76" y="424"/>
                  </a:lnTo>
                  <a:lnTo>
                    <a:pt x="75" y="409"/>
                  </a:lnTo>
                  <a:lnTo>
                    <a:pt x="76" y="394"/>
                  </a:lnTo>
                  <a:lnTo>
                    <a:pt x="79" y="379"/>
                  </a:lnTo>
                  <a:lnTo>
                    <a:pt x="83" y="363"/>
                  </a:lnTo>
                  <a:lnTo>
                    <a:pt x="87" y="348"/>
                  </a:lnTo>
                  <a:lnTo>
                    <a:pt x="93" y="333"/>
                  </a:lnTo>
                  <a:lnTo>
                    <a:pt x="101" y="319"/>
                  </a:lnTo>
                  <a:lnTo>
                    <a:pt x="109" y="306"/>
                  </a:lnTo>
                  <a:lnTo>
                    <a:pt x="120" y="293"/>
                  </a:lnTo>
                  <a:lnTo>
                    <a:pt x="132" y="282"/>
                  </a:lnTo>
                  <a:lnTo>
                    <a:pt x="145" y="272"/>
                  </a:lnTo>
                  <a:lnTo>
                    <a:pt x="159" y="261"/>
                  </a:lnTo>
                  <a:lnTo>
                    <a:pt x="174" y="254"/>
                  </a:lnTo>
                  <a:lnTo>
                    <a:pt x="192" y="247"/>
                  </a:lnTo>
                  <a:lnTo>
                    <a:pt x="210" y="241"/>
                  </a:lnTo>
                  <a:lnTo>
                    <a:pt x="229" y="237"/>
                  </a:lnTo>
                  <a:lnTo>
                    <a:pt x="251" y="236"/>
                  </a:lnTo>
                  <a:lnTo>
                    <a:pt x="273" y="235"/>
                  </a:lnTo>
                  <a:lnTo>
                    <a:pt x="270" y="219"/>
                  </a:lnTo>
                  <a:lnTo>
                    <a:pt x="269" y="200"/>
                  </a:lnTo>
                  <a:lnTo>
                    <a:pt x="269" y="191"/>
                  </a:lnTo>
                  <a:lnTo>
                    <a:pt x="269" y="182"/>
                  </a:lnTo>
                  <a:lnTo>
                    <a:pt x="270" y="173"/>
                  </a:lnTo>
                  <a:lnTo>
                    <a:pt x="273" y="166"/>
                  </a:lnTo>
                  <a:lnTo>
                    <a:pt x="266" y="166"/>
                  </a:lnTo>
                  <a:lnTo>
                    <a:pt x="261" y="166"/>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0" name="Freeform 302"/>
            <p:cNvSpPr>
              <a:spLocks/>
            </p:cNvSpPr>
            <p:nvPr/>
          </p:nvSpPr>
          <p:spPr bwMode="auto">
            <a:xfrm>
              <a:off x="7432675" y="5246688"/>
              <a:ext cx="138113" cy="177800"/>
            </a:xfrm>
            <a:custGeom>
              <a:avLst/>
              <a:gdLst>
                <a:gd name="T0" fmla="*/ 350 w 350"/>
                <a:gd name="T1" fmla="*/ 0 h 449"/>
                <a:gd name="T2" fmla="*/ 350 w 350"/>
                <a:gd name="T3" fmla="*/ 248 h 449"/>
                <a:gd name="T4" fmla="*/ 245 w 350"/>
                <a:gd name="T5" fmla="*/ 248 h 449"/>
                <a:gd name="T6" fmla="*/ 241 w 350"/>
                <a:gd name="T7" fmla="*/ 288 h 449"/>
                <a:gd name="T8" fmla="*/ 236 w 350"/>
                <a:gd name="T9" fmla="*/ 327 h 449"/>
                <a:gd name="T10" fmla="*/ 232 w 350"/>
                <a:gd name="T11" fmla="*/ 345 h 449"/>
                <a:gd name="T12" fmla="*/ 229 w 350"/>
                <a:gd name="T13" fmla="*/ 361 h 449"/>
                <a:gd name="T14" fmla="*/ 225 w 350"/>
                <a:gd name="T15" fmla="*/ 376 h 449"/>
                <a:gd name="T16" fmla="*/ 220 w 350"/>
                <a:gd name="T17" fmla="*/ 390 h 449"/>
                <a:gd name="T18" fmla="*/ 215 w 350"/>
                <a:gd name="T19" fmla="*/ 403 h 449"/>
                <a:gd name="T20" fmla="*/ 209 w 350"/>
                <a:gd name="T21" fmla="*/ 415 h 449"/>
                <a:gd name="T22" fmla="*/ 204 w 350"/>
                <a:gd name="T23" fmla="*/ 425 h 449"/>
                <a:gd name="T24" fmla="*/ 198 w 350"/>
                <a:gd name="T25" fmla="*/ 434 h 449"/>
                <a:gd name="T26" fmla="*/ 193 w 350"/>
                <a:gd name="T27" fmla="*/ 440 h 449"/>
                <a:gd name="T28" fmla="*/ 187 w 350"/>
                <a:gd name="T29" fmla="*/ 445 h 449"/>
                <a:gd name="T30" fmla="*/ 180 w 350"/>
                <a:gd name="T31" fmla="*/ 448 h 449"/>
                <a:gd name="T32" fmla="*/ 174 w 350"/>
                <a:gd name="T33" fmla="*/ 449 h 449"/>
                <a:gd name="T34" fmla="*/ 167 w 350"/>
                <a:gd name="T35" fmla="*/ 448 h 449"/>
                <a:gd name="T36" fmla="*/ 161 w 350"/>
                <a:gd name="T37" fmla="*/ 445 h 449"/>
                <a:gd name="T38" fmla="*/ 155 w 350"/>
                <a:gd name="T39" fmla="*/ 440 h 449"/>
                <a:gd name="T40" fmla="*/ 148 w 350"/>
                <a:gd name="T41" fmla="*/ 434 h 449"/>
                <a:gd name="T42" fmla="*/ 143 w 350"/>
                <a:gd name="T43" fmla="*/ 425 h 449"/>
                <a:gd name="T44" fmla="*/ 137 w 350"/>
                <a:gd name="T45" fmla="*/ 415 h 449"/>
                <a:gd name="T46" fmla="*/ 132 w 350"/>
                <a:gd name="T47" fmla="*/ 403 h 449"/>
                <a:gd name="T48" fmla="*/ 127 w 350"/>
                <a:gd name="T49" fmla="*/ 390 h 449"/>
                <a:gd name="T50" fmla="*/ 123 w 350"/>
                <a:gd name="T51" fmla="*/ 376 h 449"/>
                <a:gd name="T52" fmla="*/ 118 w 350"/>
                <a:gd name="T53" fmla="*/ 361 h 449"/>
                <a:gd name="T54" fmla="*/ 114 w 350"/>
                <a:gd name="T55" fmla="*/ 345 h 449"/>
                <a:gd name="T56" fmla="*/ 111 w 350"/>
                <a:gd name="T57" fmla="*/ 327 h 449"/>
                <a:gd name="T58" fmla="*/ 105 w 350"/>
                <a:gd name="T59" fmla="*/ 288 h 449"/>
                <a:gd name="T60" fmla="*/ 102 w 350"/>
                <a:gd name="T61" fmla="*/ 248 h 449"/>
                <a:gd name="T62" fmla="*/ 0 w 350"/>
                <a:gd name="T63" fmla="*/ 248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3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8"/>
                  </a:lnTo>
                  <a:lnTo>
                    <a:pt x="245" y="248"/>
                  </a:lnTo>
                  <a:lnTo>
                    <a:pt x="241" y="288"/>
                  </a:lnTo>
                  <a:lnTo>
                    <a:pt x="236" y="327"/>
                  </a:lnTo>
                  <a:lnTo>
                    <a:pt x="232" y="345"/>
                  </a:lnTo>
                  <a:lnTo>
                    <a:pt x="229" y="361"/>
                  </a:lnTo>
                  <a:lnTo>
                    <a:pt x="225" y="376"/>
                  </a:lnTo>
                  <a:lnTo>
                    <a:pt x="220" y="390"/>
                  </a:lnTo>
                  <a:lnTo>
                    <a:pt x="215" y="403"/>
                  </a:lnTo>
                  <a:lnTo>
                    <a:pt x="209" y="415"/>
                  </a:lnTo>
                  <a:lnTo>
                    <a:pt x="204" y="425"/>
                  </a:lnTo>
                  <a:lnTo>
                    <a:pt x="198" y="434"/>
                  </a:lnTo>
                  <a:lnTo>
                    <a:pt x="193" y="440"/>
                  </a:lnTo>
                  <a:lnTo>
                    <a:pt x="187" y="445"/>
                  </a:lnTo>
                  <a:lnTo>
                    <a:pt x="180" y="448"/>
                  </a:lnTo>
                  <a:lnTo>
                    <a:pt x="174" y="449"/>
                  </a:lnTo>
                  <a:lnTo>
                    <a:pt x="167" y="448"/>
                  </a:lnTo>
                  <a:lnTo>
                    <a:pt x="161" y="445"/>
                  </a:lnTo>
                  <a:lnTo>
                    <a:pt x="155" y="440"/>
                  </a:lnTo>
                  <a:lnTo>
                    <a:pt x="148" y="434"/>
                  </a:lnTo>
                  <a:lnTo>
                    <a:pt x="143" y="425"/>
                  </a:lnTo>
                  <a:lnTo>
                    <a:pt x="137" y="415"/>
                  </a:lnTo>
                  <a:lnTo>
                    <a:pt x="132" y="403"/>
                  </a:lnTo>
                  <a:lnTo>
                    <a:pt x="127" y="390"/>
                  </a:lnTo>
                  <a:lnTo>
                    <a:pt x="123" y="376"/>
                  </a:lnTo>
                  <a:lnTo>
                    <a:pt x="118" y="361"/>
                  </a:lnTo>
                  <a:lnTo>
                    <a:pt x="114" y="345"/>
                  </a:lnTo>
                  <a:lnTo>
                    <a:pt x="111" y="327"/>
                  </a:lnTo>
                  <a:lnTo>
                    <a:pt x="105" y="288"/>
                  </a:lnTo>
                  <a:lnTo>
                    <a:pt x="102" y="248"/>
                  </a:lnTo>
                  <a:lnTo>
                    <a:pt x="0" y="248"/>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1" name="Freeform 303"/>
            <p:cNvSpPr>
              <a:spLocks/>
            </p:cNvSpPr>
            <p:nvPr/>
          </p:nvSpPr>
          <p:spPr bwMode="auto">
            <a:xfrm>
              <a:off x="8023225" y="5372100"/>
              <a:ext cx="219075" cy="171450"/>
            </a:xfrm>
            <a:custGeom>
              <a:avLst/>
              <a:gdLst>
                <a:gd name="T0" fmla="*/ 167 w 551"/>
                <a:gd name="T1" fmla="*/ 275 h 429"/>
                <a:gd name="T2" fmla="*/ 183 w 551"/>
                <a:gd name="T3" fmla="*/ 276 h 429"/>
                <a:gd name="T4" fmla="*/ 213 w 551"/>
                <a:gd name="T5" fmla="*/ 285 h 429"/>
                <a:gd name="T6" fmla="*/ 241 w 551"/>
                <a:gd name="T7" fmla="*/ 301 h 429"/>
                <a:gd name="T8" fmla="*/ 265 w 551"/>
                <a:gd name="T9" fmla="*/ 318 h 429"/>
                <a:gd name="T10" fmla="*/ 288 w 551"/>
                <a:gd name="T11" fmla="*/ 318 h 429"/>
                <a:gd name="T12" fmla="*/ 313 w 551"/>
                <a:gd name="T13" fmla="*/ 301 h 429"/>
                <a:gd name="T14" fmla="*/ 340 w 551"/>
                <a:gd name="T15" fmla="*/ 285 h 429"/>
                <a:gd name="T16" fmla="*/ 371 w 551"/>
                <a:gd name="T17" fmla="*/ 276 h 429"/>
                <a:gd name="T18" fmla="*/ 386 w 551"/>
                <a:gd name="T19" fmla="*/ 275 h 429"/>
                <a:gd name="T20" fmla="*/ 387 w 551"/>
                <a:gd name="T21" fmla="*/ 275 h 429"/>
                <a:gd name="T22" fmla="*/ 404 w 551"/>
                <a:gd name="T23" fmla="*/ 276 h 429"/>
                <a:gd name="T24" fmla="*/ 432 w 551"/>
                <a:gd name="T25" fmla="*/ 282 h 429"/>
                <a:gd name="T26" fmla="*/ 459 w 551"/>
                <a:gd name="T27" fmla="*/ 292 h 429"/>
                <a:gd name="T28" fmla="*/ 483 w 551"/>
                <a:gd name="T29" fmla="*/ 306 h 429"/>
                <a:gd name="T30" fmla="*/ 505 w 551"/>
                <a:gd name="T31" fmla="*/ 324 h 429"/>
                <a:gd name="T32" fmla="*/ 523 w 551"/>
                <a:gd name="T33" fmla="*/ 344 h 429"/>
                <a:gd name="T34" fmla="*/ 537 w 551"/>
                <a:gd name="T35" fmla="*/ 368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6 w 551"/>
                <a:gd name="T49" fmla="*/ 369 h 429"/>
                <a:gd name="T50" fmla="*/ 32 w 551"/>
                <a:gd name="T51" fmla="*/ 343 h 429"/>
                <a:gd name="T52" fmla="*/ 52 w 551"/>
                <a:gd name="T53" fmla="*/ 320 h 429"/>
                <a:gd name="T54" fmla="*/ 76 w 551"/>
                <a:gd name="T55" fmla="*/ 302 h 429"/>
                <a:gd name="T56" fmla="*/ 103 w 551"/>
                <a:gd name="T57" fmla="*/ 288 h 429"/>
                <a:gd name="T58" fmla="*/ 132 w 551"/>
                <a:gd name="T59" fmla="*/ 279 h 429"/>
                <a:gd name="T60" fmla="*/ 164 w 551"/>
                <a:gd name="T61" fmla="*/ 275 h 429"/>
                <a:gd name="T62" fmla="*/ 166 w 551"/>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5"/>
                  </a:moveTo>
                  <a:lnTo>
                    <a:pt x="167" y="275"/>
                  </a:lnTo>
                  <a:lnTo>
                    <a:pt x="167" y="275"/>
                  </a:lnTo>
                  <a:lnTo>
                    <a:pt x="183" y="276"/>
                  </a:lnTo>
                  <a:lnTo>
                    <a:pt x="197" y="280"/>
                  </a:lnTo>
                  <a:lnTo>
                    <a:pt x="213" y="285"/>
                  </a:lnTo>
                  <a:lnTo>
                    <a:pt x="227" y="292"/>
                  </a:lnTo>
                  <a:lnTo>
                    <a:pt x="241" y="301"/>
                  </a:lnTo>
                  <a:lnTo>
                    <a:pt x="254" y="310"/>
                  </a:lnTo>
                  <a:lnTo>
                    <a:pt x="265" y="318"/>
                  </a:lnTo>
                  <a:lnTo>
                    <a:pt x="277" y="329"/>
                  </a:lnTo>
                  <a:lnTo>
                    <a:pt x="288" y="318"/>
                  </a:lnTo>
                  <a:lnTo>
                    <a:pt x="301" y="310"/>
                  </a:lnTo>
                  <a:lnTo>
                    <a:pt x="313" y="301"/>
                  </a:lnTo>
                  <a:lnTo>
                    <a:pt x="326" y="292"/>
                  </a:lnTo>
                  <a:lnTo>
                    <a:pt x="340" y="285"/>
                  </a:lnTo>
                  <a:lnTo>
                    <a:pt x="356" y="280"/>
                  </a:lnTo>
                  <a:lnTo>
                    <a:pt x="371" y="276"/>
                  </a:lnTo>
                  <a:lnTo>
                    <a:pt x="386" y="275"/>
                  </a:lnTo>
                  <a:lnTo>
                    <a:pt x="386" y="275"/>
                  </a:lnTo>
                  <a:lnTo>
                    <a:pt x="387" y="275"/>
                  </a:lnTo>
                  <a:lnTo>
                    <a:pt x="387" y="275"/>
                  </a:lnTo>
                  <a:lnTo>
                    <a:pt x="389" y="275"/>
                  </a:lnTo>
                  <a:lnTo>
                    <a:pt x="404" y="276"/>
                  </a:lnTo>
                  <a:lnTo>
                    <a:pt x="418" y="278"/>
                  </a:lnTo>
                  <a:lnTo>
                    <a:pt x="432" y="282"/>
                  </a:lnTo>
                  <a:lnTo>
                    <a:pt x="446" y="285"/>
                  </a:lnTo>
                  <a:lnTo>
                    <a:pt x="459" y="292"/>
                  </a:lnTo>
                  <a:lnTo>
                    <a:pt x="472" y="298"/>
                  </a:lnTo>
                  <a:lnTo>
                    <a:pt x="483" y="306"/>
                  </a:lnTo>
                  <a:lnTo>
                    <a:pt x="495" y="313"/>
                  </a:lnTo>
                  <a:lnTo>
                    <a:pt x="505" y="324"/>
                  </a:lnTo>
                  <a:lnTo>
                    <a:pt x="514" y="334"/>
                  </a:lnTo>
                  <a:lnTo>
                    <a:pt x="523" y="344"/>
                  </a:lnTo>
                  <a:lnTo>
                    <a:pt x="530" y="355"/>
                  </a:lnTo>
                  <a:lnTo>
                    <a:pt x="537" y="368"/>
                  </a:lnTo>
                  <a:lnTo>
                    <a:pt x="543" y="381"/>
                  </a:lnTo>
                  <a:lnTo>
                    <a:pt x="547" y="395"/>
                  </a:lnTo>
                  <a:lnTo>
                    <a:pt x="551" y="409"/>
                  </a:lnTo>
                  <a:lnTo>
                    <a:pt x="551" y="211"/>
                  </a:lnTo>
                  <a:lnTo>
                    <a:pt x="324" y="211"/>
                  </a:lnTo>
                  <a:lnTo>
                    <a:pt x="324" y="0"/>
                  </a:lnTo>
                  <a:lnTo>
                    <a:pt x="232" y="0"/>
                  </a:lnTo>
                  <a:lnTo>
                    <a:pt x="232" y="211"/>
                  </a:lnTo>
                  <a:lnTo>
                    <a:pt x="0" y="211"/>
                  </a:lnTo>
                  <a:lnTo>
                    <a:pt x="0" y="429"/>
                  </a:lnTo>
                  <a:lnTo>
                    <a:pt x="2" y="414"/>
                  </a:lnTo>
                  <a:lnTo>
                    <a:pt x="5" y="399"/>
                  </a:lnTo>
                  <a:lnTo>
                    <a:pt x="10" y="383"/>
                  </a:lnTo>
                  <a:lnTo>
                    <a:pt x="16" y="369"/>
                  </a:lnTo>
                  <a:lnTo>
                    <a:pt x="23" y="355"/>
                  </a:lnTo>
                  <a:lnTo>
                    <a:pt x="32" y="343"/>
                  </a:lnTo>
                  <a:lnTo>
                    <a:pt x="42" y="331"/>
                  </a:lnTo>
                  <a:lnTo>
                    <a:pt x="52" y="320"/>
                  </a:lnTo>
                  <a:lnTo>
                    <a:pt x="64" y="311"/>
                  </a:lnTo>
                  <a:lnTo>
                    <a:pt x="76" y="302"/>
                  </a:lnTo>
                  <a:lnTo>
                    <a:pt x="89" y="294"/>
                  </a:lnTo>
                  <a:lnTo>
                    <a:pt x="103" y="288"/>
                  </a:lnTo>
                  <a:lnTo>
                    <a:pt x="117" y="283"/>
                  </a:lnTo>
                  <a:lnTo>
                    <a:pt x="132" y="279"/>
                  </a:lnTo>
                  <a:lnTo>
                    <a:pt x="149" y="276"/>
                  </a:lnTo>
                  <a:lnTo>
                    <a:pt x="164" y="275"/>
                  </a:lnTo>
                  <a:lnTo>
                    <a:pt x="166" y="275"/>
                  </a:lnTo>
                  <a:lnTo>
                    <a:pt x="166"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2" name="Freeform 304"/>
            <p:cNvSpPr>
              <a:spLocks/>
            </p:cNvSpPr>
            <p:nvPr/>
          </p:nvSpPr>
          <p:spPr bwMode="auto">
            <a:xfrm>
              <a:off x="7732713" y="5373688"/>
              <a:ext cx="80962" cy="158750"/>
            </a:xfrm>
            <a:custGeom>
              <a:avLst/>
              <a:gdLst>
                <a:gd name="T0" fmla="*/ 139 w 203"/>
                <a:gd name="T1" fmla="*/ 207 h 402"/>
                <a:gd name="T2" fmla="*/ 152 w 203"/>
                <a:gd name="T3" fmla="*/ 213 h 402"/>
                <a:gd name="T4" fmla="*/ 164 w 203"/>
                <a:gd name="T5" fmla="*/ 222 h 402"/>
                <a:gd name="T6" fmla="*/ 176 w 203"/>
                <a:gd name="T7" fmla="*/ 231 h 402"/>
                <a:gd name="T8" fmla="*/ 185 w 203"/>
                <a:gd name="T9" fmla="*/ 244 h 402"/>
                <a:gd name="T10" fmla="*/ 193 w 203"/>
                <a:gd name="T11" fmla="*/ 256 h 402"/>
                <a:gd name="T12" fmla="*/ 198 w 203"/>
                <a:gd name="T13" fmla="*/ 270 h 402"/>
                <a:gd name="T14" fmla="*/ 201 w 203"/>
                <a:gd name="T15" fmla="*/ 284 h 402"/>
                <a:gd name="T16" fmla="*/ 203 w 203"/>
                <a:gd name="T17" fmla="*/ 300 h 402"/>
                <a:gd name="T18" fmla="*/ 201 w 203"/>
                <a:gd name="T19" fmla="*/ 311 h 402"/>
                <a:gd name="T20" fmla="*/ 200 w 203"/>
                <a:gd name="T21" fmla="*/ 320 h 402"/>
                <a:gd name="T22" fmla="*/ 198 w 203"/>
                <a:gd name="T23" fmla="*/ 330 h 402"/>
                <a:gd name="T24" fmla="*/ 195 w 203"/>
                <a:gd name="T25" fmla="*/ 339 h 402"/>
                <a:gd name="T26" fmla="*/ 190 w 203"/>
                <a:gd name="T27" fmla="*/ 348 h 402"/>
                <a:gd name="T28" fmla="*/ 185 w 203"/>
                <a:gd name="T29" fmla="*/ 357 h 402"/>
                <a:gd name="T30" fmla="*/ 180 w 203"/>
                <a:gd name="T31" fmla="*/ 365 h 402"/>
                <a:gd name="T32" fmla="*/ 172 w 203"/>
                <a:gd name="T33" fmla="*/ 372 h 402"/>
                <a:gd name="T34" fmla="*/ 166 w 203"/>
                <a:gd name="T35" fmla="*/ 379 h 402"/>
                <a:gd name="T36" fmla="*/ 158 w 203"/>
                <a:gd name="T37" fmla="*/ 384 h 402"/>
                <a:gd name="T38" fmla="*/ 149 w 203"/>
                <a:gd name="T39" fmla="*/ 389 h 402"/>
                <a:gd name="T40" fmla="*/ 140 w 203"/>
                <a:gd name="T41" fmla="*/ 394 h 402"/>
                <a:gd name="T42" fmla="*/ 131 w 203"/>
                <a:gd name="T43" fmla="*/ 397 h 402"/>
                <a:gd name="T44" fmla="*/ 121 w 203"/>
                <a:gd name="T45" fmla="*/ 399 h 402"/>
                <a:gd name="T46" fmla="*/ 111 w 203"/>
                <a:gd name="T47" fmla="*/ 402 h 402"/>
                <a:gd name="T48" fmla="*/ 101 w 203"/>
                <a:gd name="T49" fmla="*/ 402 h 402"/>
                <a:gd name="T50" fmla="*/ 91 w 203"/>
                <a:gd name="T51" fmla="*/ 402 h 402"/>
                <a:gd name="T52" fmla="*/ 80 w 203"/>
                <a:gd name="T53" fmla="*/ 399 h 402"/>
                <a:gd name="T54" fmla="*/ 71 w 203"/>
                <a:gd name="T55" fmla="*/ 397 h 402"/>
                <a:gd name="T56" fmla="*/ 61 w 203"/>
                <a:gd name="T57" fmla="*/ 394 h 402"/>
                <a:gd name="T58" fmla="*/ 52 w 203"/>
                <a:gd name="T59" fmla="*/ 389 h 402"/>
                <a:gd name="T60" fmla="*/ 45 w 203"/>
                <a:gd name="T61" fmla="*/ 384 h 402"/>
                <a:gd name="T62" fmla="*/ 37 w 203"/>
                <a:gd name="T63" fmla="*/ 379 h 402"/>
                <a:gd name="T64" fmla="*/ 29 w 203"/>
                <a:gd name="T65" fmla="*/ 372 h 402"/>
                <a:gd name="T66" fmla="*/ 23 w 203"/>
                <a:gd name="T67" fmla="*/ 365 h 402"/>
                <a:gd name="T68" fmla="*/ 17 w 203"/>
                <a:gd name="T69" fmla="*/ 357 h 402"/>
                <a:gd name="T70" fmla="*/ 11 w 203"/>
                <a:gd name="T71" fmla="*/ 348 h 402"/>
                <a:gd name="T72" fmla="*/ 8 w 203"/>
                <a:gd name="T73" fmla="*/ 339 h 402"/>
                <a:gd name="T74" fmla="*/ 4 w 203"/>
                <a:gd name="T75" fmla="*/ 330 h 402"/>
                <a:gd name="T76" fmla="*/ 1 w 203"/>
                <a:gd name="T77" fmla="*/ 320 h 402"/>
                <a:gd name="T78" fmla="*/ 0 w 203"/>
                <a:gd name="T79" fmla="*/ 311 h 402"/>
                <a:gd name="T80" fmla="*/ 0 w 203"/>
                <a:gd name="T81" fmla="*/ 300 h 402"/>
                <a:gd name="T82" fmla="*/ 1 w 203"/>
                <a:gd name="T83" fmla="*/ 284 h 402"/>
                <a:gd name="T84" fmla="*/ 4 w 203"/>
                <a:gd name="T85" fmla="*/ 270 h 402"/>
                <a:gd name="T86" fmla="*/ 10 w 203"/>
                <a:gd name="T87" fmla="*/ 256 h 402"/>
                <a:gd name="T88" fmla="*/ 18 w 203"/>
                <a:gd name="T89" fmla="*/ 244 h 402"/>
                <a:gd name="T90" fmla="*/ 27 w 203"/>
                <a:gd name="T91" fmla="*/ 231 h 402"/>
                <a:gd name="T92" fmla="*/ 37 w 203"/>
                <a:gd name="T93" fmla="*/ 222 h 402"/>
                <a:gd name="T94" fmla="*/ 50 w 203"/>
                <a:gd name="T95" fmla="*/ 213 h 402"/>
                <a:gd name="T96" fmla="*/ 62 w 203"/>
                <a:gd name="T97" fmla="*/ 207 h 402"/>
                <a:gd name="T98" fmla="*/ 62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2" y="213"/>
                  </a:lnTo>
                  <a:lnTo>
                    <a:pt x="164" y="222"/>
                  </a:lnTo>
                  <a:lnTo>
                    <a:pt x="176" y="231"/>
                  </a:lnTo>
                  <a:lnTo>
                    <a:pt x="185" y="244"/>
                  </a:lnTo>
                  <a:lnTo>
                    <a:pt x="193" y="256"/>
                  </a:lnTo>
                  <a:lnTo>
                    <a:pt x="198" y="270"/>
                  </a:lnTo>
                  <a:lnTo>
                    <a:pt x="201" y="284"/>
                  </a:lnTo>
                  <a:lnTo>
                    <a:pt x="203" y="300"/>
                  </a:lnTo>
                  <a:lnTo>
                    <a:pt x="201" y="311"/>
                  </a:lnTo>
                  <a:lnTo>
                    <a:pt x="200" y="320"/>
                  </a:lnTo>
                  <a:lnTo>
                    <a:pt x="198" y="330"/>
                  </a:lnTo>
                  <a:lnTo>
                    <a:pt x="195" y="339"/>
                  </a:lnTo>
                  <a:lnTo>
                    <a:pt x="190" y="348"/>
                  </a:lnTo>
                  <a:lnTo>
                    <a:pt x="185" y="357"/>
                  </a:lnTo>
                  <a:lnTo>
                    <a:pt x="180" y="365"/>
                  </a:lnTo>
                  <a:lnTo>
                    <a:pt x="172" y="372"/>
                  </a:lnTo>
                  <a:lnTo>
                    <a:pt x="166" y="379"/>
                  </a:lnTo>
                  <a:lnTo>
                    <a:pt x="158" y="384"/>
                  </a:lnTo>
                  <a:lnTo>
                    <a:pt x="149" y="389"/>
                  </a:lnTo>
                  <a:lnTo>
                    <a:pt x="140" y="394"/>
                  </a:lnTo>
                  <a:lnTo>
                    <a:pt x="131" y="397"/>
                  </a:lnTo>
                  <a:lnTo>
                    <a:pt x="121" y="399"/>
                  </a:lnTo>
                  <a:lnTo>
                    <a:pt x="111" y="402"/>
                  </a:lnTo>
                  <a:lnTo>
                    <a:pt x="101" y="402"/>
                  </a:lnTo>
                  <a:lnTo>
                    <a:pt x="91" y="402"/>
                  </a:lnTo>
                  <a:lnTo>
                    <a:pt x="80" y="399"/>
                  </a:lnTo>
                  <a:lnTo>
                    <a:pt x="71" y="397"/>
                  </a:lnTo>
                  <a:lnTo>
                    <a:pt x="61" y="394"/>
                  </a:lnTo>
                  <a:lnTo>
                    <a:pt x="52" y="389"/>
                  </a:lnTo>
                  <a:lnTo>
                    <a:pt x="45" y="384"/>
                  </a:lnTo>
                  <a:lnTo>
                    <a:pt x="37" y="379"/>
                  </a:lnTo>
                  <a:lnTo>
                    <a:pt x="29" y="372"/>
                  </a:lnTo>
                  <a:lnTo>
                    <a:pt x="23" y="365"/>
                  </a:lnTo>
                  <a:lnTo>
                    <a:pt x="17" y="357"/>
                  </a:lnTo>
                  <a:lnTo>
                    <a:pt x="11" y="348"/>
                  </a:lnTo>
                  <a:lnTo>
                    <a:pt x="8" y="339"/>
                  </a:lnTo>
                  <a:lnTo>
                    <a:pt x="4" y="330"/>
                  </a:lnTo>
                  <a:lnTo>
                    <a:pt x="1" y="320"/>
                  </a:lnTo>
                  <a:lnTo>
                    <a:pt x="0" y="311"/>
                  </a:lnTo>
                  <a:lnTo>
                    <a:pt x="0" y="300"/>
                  </a:lnTo>
                  <a:lnTo>
                    <a:pt x="1" y="284"/>
                  </a:lnTo>
                  <a:lnTo>
                    <a:pt x="4" y="270"/>
                  </a:lnTo>
                  <a:lnTo>
                    <a:pt x="10" y="256"/>
                  </a:lnTo>
                  <a:lnTo>
                    <a:pt x="18" y="244"/>
                  </a:lnTo>
                  <a:lnTo>
                    <a:pt x="27" y="231"/>
                  </a:lnTo>
                  <a:lnTo>
                    <a:pt x="37" y="222"/>
                  </a:lnTo>
                  <a:lnTo>
                    <a:pt x="50" y="213"/>
                  </a:lnTo>
                  <a:lnTo>
                    <a:pt x="62" y="207"/>
                  </a:lnTo>
                  <a:lnTo>
                    <a:pt x="62"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3" name="Freeform 305"/>
            <p:cNvSpPr>
              <a:spLocks/>
            </p:cNvSpPr>
            <p:nvPr/>
          </p:nvSpPr>
          <p:spPr bwMode="auto">
            <a:xfrm>
              <a:off x="8339138" y="5413375"/>
              <a:ext cx="109537" cy="260350"/>
            </a:xfrm>
            <a:custGeom>
              <a:avLst/>
              <a:gdLst>
                <a:gd name="T0" fmla="*/ 204 w 273"/>
                <a:gd name="T1" fmla="*/ 0 h 655"/>
                <a:gd name="T2" fmla="*/ 178 w 273"/>
                <a:gd name="T3" fmla="*/ 179 h 655"/>
                <a:gd name="T4" fmla="*/ 132 w 273"/>
                <a:gd name="T5" fmla="*/ 195 h 655"/>
                <a:gd name="T6" fmla="*/ 94 w 273"/>
                <a:gd name="T7" fmla="*/ 219 h 655"/>
                <a:gd name="T8" fmla="*/ 61 w 273"/>
                <a:gd name="T9" fmla="*/ 249 h 655"/>
                <a:gd name="T10" fmla="*/ 35 w 273"/>
                <a:gd name="T11" fmla="*/ 283 h 655"/>
                <a:gd name="T12" fmla="*/ 18 w 273"/>
                <a:gd name="T13" fmla="*/ 320 h 655"/>
                <a:gd name="T14" fmla="*/ 5 w 273"/>
                <a:gd name="T15" fmla="*/ 360 h 655"/>
                <a:gd name="T16" fmla="*/ 0 w 273"/>
                <a:gd name="T17" fmla="*/ 400 h 655"/>
                <a:gd name="T18" fmla="*/ 1 w 273"/>
                <a:gd name="T19" fmla="*/ 442 h 655"/>
                <a:gd name="T20" fmla="*/ 10 w 273"/>
                <a:gd name="T21" fmla="*/ 482 h 655"/>
                <a:gd name="T22" fmla="*/ 24 w 273"/>
                <a:gd name="T23" fmla="*/ 521 h 655"/>
                <a:gd name="T24" fmla="*/ 46 w 273"/>
                <a:gd name="T25" fmla="*/ 557 h 655"/>
                <a:gd name="T26" fmla="*/ 75 w 273"/>
                <a:gd name="T27" fmla="*/ 589 h 655"/>
                <a:gd name="T28" fmla="*/ 109 w 273"/>
                <a:gd name="T29" fmla="*/ 616 h 655"/>
                <a:gd name="T30" fmla="*/ 151 w 273"/>
                <a:gd name="T31" fmla="*/ 637 h 655"/>
                <a:gd name="T32" fmla="*/ 201 w 273"/>
                <a:gd name="T33" fmla="*/ 651 h 655"/>
                <a:gd name="T34" fmla="*/ 225 w 273"/>
                <a:gd name="T35" fmla="*/ 585 h 655"/>
                <a:gd name="T36" fmla="*/ 187 w 273"/>
                <a:gd name="T37" fmla="*/ 575 h 655"/>
                <a:gd name="T38" fmla="*/ 155 w 273"/>
                <a:gd name="T39" fmla="*/ 560 h 655"/>
                <a:gd name="T40" fmla="*/ 128 w 273"/>
                <a:gd name="T41" fmla="*/ 539 h 655"/>
                <a:gd name="T42" fmla="*/ 107 w 273"/>
                <a:gd name="T43" fmla="*/ 514 h 655"/>
                <a:gd name="T44" fmla="*/ 92 w 273"/>
                <a:gd name="T45" fmla="*/ 487 h 655"/>
                <a:gd name="T46" fmla="*/ 80 w 273"/>
                <a:gd name="T47" fmla="*/ 456 h 655"/>
                <a:gd name="T48" fmla="*/ 76 w 273"/>
                <a:gd name="T49" fmla="*/ 426 h 655"/>
                <a:gd name="T50" fmla="*/ 76 w 273"/>
                <a:gd name="T51" fmla="*/ 394 h 655"/>
                <a:gd name="T52" fmla="*/ 81 w 273"/>
                <a:gd name="T53" fmla="*/ 363 h 655"/>
                <a:gd name="T54" fmla="*/ 93 w 273"/>
                <a:gd name="T55" fmla="*/ 334 h 655"/>
                <a:gd name="T56" fmla="*/ 109 w 273"/>
                <a:gd name="T57" fmla="*/ 306 h 655"/>
                <a:gd name="T58" fmla="*/ 132 w 273"/>
                <a:gd name="T59" fmla="*/ 282 h 655"/>
                <a:gd name="T60" fmla="*/ 159 w 273"/>
                <a:gd name="T61" fmla="*/ 263 h 655"/>
                <a:gd name="T62" fmla="*/ 192 w 273"/>
                <a:gd name="T63" fmla="*/ 247 h 655"/>
                <a:gd name="T64" fmla="*/ 229 w 273"/>
                <a:gd name="T65" fmla="*/ 238 h 655"/>
                <a:gd name="T66" fmla="*/ 273 w 273"/>
                <a:gd name="T67" fmla="*/ 236 h 655"/>
                <a:gd name="T68" fmla="*/ 269 w 273"/>
                <a:gd name="T69" fmla="*/ 201 h 655"/>
                <a:gd name="T70" fmla="*/ 269 w 273"/>
                <a:gd name="T71" fmla="*/ 182 h 655"/>
                <a:gd name="T72" fmla="*/ 273 w 273"/>
                <a:gd name="T73" fmla="*/ 167 h 655"/>
                <a:gd name="T74" fmla="*/ 261 w 273"/>
                <a:gd name="T75" fmla="*/ 167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9"/>
                  </a:lnTo>
                  <a:lnTo>
                    <a:pt x="154" y="186"/>
                  </a:lnTo>
                  <a:lnTo>
                    <a:pt x="132" y="195"/>
                  </a:lnTo>
                  <a:lnTo>
                    <a:pt x="112" y="207"/>
                  </a:lnTo>
                  <a:lnTo>
                    <a:pt x="94" y="219"/>
                  </a:lnTo>
                  <a:lnTo>
                    <a:pt x="76" y="233"/>
                  </a:lnTo>
                  <a:lnTo>
                    <a:pt x="61" y="249"/>
                  </a:lnTo>
                  <a:lnTo>
                    <a:pt x="48" y="265"/>
                  </a:lnTo>
                  <a:lnTo>
                    <a:pt x="35" y="283"/>
                  </a:lnTo>
                  <a:lnTo>
                    <a:pt x="25" y="301"/>
                  </a:lnTo>
                  <a:lnTo>
                    <a:pt x="18" y="320"/>
                  </a:lnTo>
                  <a:lnTo>
                    <a:pt x="10" y="339"/>
                  </a:lnTo>
                  <a:lnTo>
                    <a:pt x="5" y="360"/>
                  </a:lnTo>
                  <a:lnTo>
                    <a:pt x="1" y="380"/>
                  </a:lnTo>
                  <a:lnTo>
                    <a:pt x="0" y="400"/>
                  </a:lnTo>
                  <a:lnTo>
                    <a:pt x="0" y="421"/>
                  </a:lnTo>
                  <a:lnTo>
                    <a:pt x="1" y="442"/>
                  </a:lnTo>
                  <a:lnTo>
                    <a:pt x="5" y="463"/>
                  </a:lnTo>
                  <a:lnTo>
                    <a:pt x="10" y="482"/>
                  </a:lnTo>
                  <a:lnTo>
                    <a:pt x="16" y="502"/>
                  </a:lnTo>
                  <a:lnTo>
                    <a:pt x="24" y="521"/>
                  </a:lnTo>
                  <a:lnTo>
                    <a:pt x="34" y="539"/>
                  </a:lnTo>
                  <a:lnTo>
                    <a:pt x="46" y="557"/>
                  </a:lnTo>
                  <a:lnTo>
                    <a:pt x="60" y="574"/>
                  </a:lnTo>
                  <a:lnTo>
                    <a:pt x="75" y="589"/>
                  </a:lnTo>
                  <a:lnTo>
                    <a:pt x="92" y="603"/>
                  </a:lnTo>
                  <a:lnTo>
                    <a:pt x="109" y="616"/>
                  </a:lnTo>
                  <a:lnTo>
                    <a:pt x="130" y="627"/>
                  </a:lnTo>
                  <a:lnTo>
                    <a:pt x="151" y="637"/>
                  </a:lnTo>
                  <a:lnTo>
                    <a:pt x="176" y="645"/>
                  </a:lnTo>
                  <a:lnTo>
                    <a:pt x="201" y="651"/>
                  </a:lnTo>
                  <a:lnTo>
                    <a:pt x="228" y="655"/>
                  </a:lnTo>
                  <a:lnTo>
                    <a:pt x="225" y="585"/>
                  </a:lnTo>
                  <a:lnTo>
                    <a:pt x="205" y="581"/>
                  </a:lnTo>
                  <a:lnTo>
                    <a:pt x="187" y="575"/>
                  </a:lnTo>
                  <a:lnTo>
                    <a:pt x="171" y="569"/>
                  </a:lnTo>
                  <a:lnTo>
                    <a:pt x="155" y="560"/>
                  </a:lnTo>
                  <a:lnTo>
                    <a:pt x="141" y="549"/>
                  </a:lnTo>
                  <a:lnTo>
                    <a:pt x="128" y="539"/>
                  </a:lnTo>
                  <a:lnTo>
                    <a:pt x="117" y="527"/>
                  </a:lnTo>
                  <a:lnTo>
                    <a:pt x="107" y="514"/>
                  </a:lnTo>
                  <a:lnTo>
                    <a:pt x="98" y="501"/>
                  </a:lnTo>
                  <a:lnTo>
                    <a:pt x="92" y="487"/>
                  </a:lnTo>
                  <a:lnTo>
                    <a:pt x="85" y="472"/>
                  </a:lnTo>
                  <a:lnTo>
                    <a:pt x="80" y="456"/>
                  </a:lnTo>
                  <a:lnTo>
                    <a:pt x="77" y="441"/>
                  </a:lnTo>
                  <a:lnTo>
                    <a:pt x="76" y="426"/>
                  </a:lnTo>
                  <a:lnTo>
                    <a:pt x="75" y="409"/>
                  </a:lnTo>
                  <a:lnTo>
                    <a:pt x="76" y="394"/>
                  </a:lnTo>
                  <a:lnTo>
                    <a:pt x="79" y="379"/>
                  </a:lnTo>
                  <a:lnTo>
                    <a:pt x="81" y="363"/>
                  </a:lnTo>
                  <a:lnTo>
                    <a:pt x="86" y="348"/>
                  </a:lnTo>
                  <a:lnTo>
                    <a:pt x="93" y="334"/>
                  </a:lnTo>
                  <a:lnTo>
                    <a:pt x="100" y="320"/>
                  </a:lnTo>
                  <a:lnTo>
                    <a:pt x="109" y="306"/>
                  </a:lnTo>
                  <a:lnTo>
                    <a:pt x="120" y="293"/>
                  </a:lnTo>
                  <a:lnTo>
                    <a:pt x="132" y="282"/>
                  </a:lnTo>
                  <a:lnTo>
                    <a:pt x="145" y="272"/>
                  </a:lnTo>
                  <a:lnTo>
                    <a:pt x="159" y="263"/>
                  </a:lnTo>
                  <a:lnTo>
                    <a:pt x="174" y="254"/>
                  </a:lnTo>
                  <a:lnTo>
                    <a:pt x="192" y="247"/>
                  </a:lnTo>
                  <a:lnTo>
                    <a:pt x="210" y="242"/>
                  </a:lnTo>
                  <a:lnTo>
                    <a:pt x="229" y="238"/>
                  </a:lnTo>
                  <a:lnTo>
                    <a:pt x="251" y="236"/>
                  </a:lnTo>
                  <a:lnTo>
                    <a:pt x="273" y="236"/>
                  </a:lnTo>
                  <a:lnTo>
                    <a:pt x="270" y="219"/>
                  </a:lnTo>
                  <a:lnTo>
                    <a:pt x="269" y="201"/>
                  </a:lnTo>
                  <a:lnTo>
                    <a:pt x="269" y="191"/>
                  </a:lnTo>
                  <a:lnTo>
                    <a:pt x="269" y="182"/>
                  </a:lnTo>
                  <a:lnTo>
                    <a:pt x="270" y="173"/>
                  </a:lnTo>
                  <a:lnTo>
                    <a:pt x="273" y="167"/>
                  </a:lnTo>
                  <a:lnTo>
                    <a:pt x="266" y="167"/>
                  </a:lnTo>
                  <a:lnTo>
                    <a:pt x="261" y="167"/>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4" name="Freeform 306"/>
            <p:cNvSpPr>
              <a:spLocks/>
            </p:cNvSpPr>
            <p:nvPr/>
          </p:nvSpPr>
          <p:spPr bwMode="auto">
            <a:xfrm>
              <a:off x="2046288" y="6008688"/>
              <a:ext cx="138112" cy="177800"/>
            </a:xfrm>
            <a:custGeom>
              <a:avLst/>
              <a:gdLst>
                <a:gd name="T0" fmla="*/ 350 w 350"/>
                <a:gd name="T1" fmla="*/ 448 h 448"/>
                <a:gd name="T2" fmla="*/ 350 w 350"/>
                <a:gd name="T3" fmla="*/ 201 h 448"/>
                <a:gd name="T4" fmla="*/ 245 w 350"/>
                <a:gd name="T5" fmla="*/ 201 h 448"/>
                <a:gd name="T6" fmla="*/ 241 w 350"/>
                <a:gd name="T7" fmla="*/ 160 h 448"/>
                <a:gd name="T8" fmla="*/ 236 w 350"/>
                <a:gd name="T9" fmla="*/ 122 h 448"/>
                <a:gd name="T10" fmla="*/ 232 w 350"/>
                <a:gd name="T11" fmla="*/ 104 h 448"/>
                <a:gd name="T12" fmla="*/ 228 w 350"/>
                <a:gd name="T13" fmla="*/ 87 h 448"/>
                <a:gd name="T14" fmla="*/ 225 w 350"/>
                <a:gd name="T15" fmla="*/ 72 h 448"/>
                <a:gd name="T16" fmla="*/ 220 w 350"/>
                <a:gd name="T17" fmla="*/ 58 h 448"/>
                <a:gd name="T18" fmla="*/ 214 w 350"/>
                <a:gd name="T19" fmla="*/ 45 h 448"/>
                <a:gd name="T20" fmla="*/ 209 w 350"/>
                <a:gd name="T21" fmla="*/ 34 h 448"/>
                <a:gd name="T22" fmla="*/ 204 w 350"/>
                <a:gd name="T23" fmla="*/ 23 h 448"/>
                <a:gd name="T24" fmla="*/ 198 w 350"/>
                <a:gd name="T25" fmla="*/ 16 h 448"/>
                <a:gd name="T26" fmla="*/ 193 w 350"/>
                <a:gd name="T27" fmla="*/ 9 h 448"/>
                <a:gd name="T28" fmla="*/ 186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6 h 448"/>
                <a:gd name="T42" fmla="*/ 142 w 350"/>
                <a:gd name="T43" fmla="*/ 23 h 448"/>
                <a:gd name="T44" fmla="*/ 137 w 350"/>
                <a:gd name="T45" fmla="*/ 34 h 448"/>
                <a:gd name="T46" fmla="*/ 132 w 350"/>
                <a:gd name="T47" fmla="*/ 45 h 448"/>
                <a:gd name="T48" fmla="*/ 126 w 350"/>
                <a:gd name="T49" fmla="*/ 58 h 448"/>
                <a:gd name="T50" fmla="*/ 123 w 350"/>
                <a:gd name="T51" fmla="*/ 72 h 448"/>
                <a:gd name="T52" fmla="*/ 118 w 350"/>
                <a:gd name="T53" fmla="*/ 87 h 448"/>
                <a:gd name="T54" fmla="*/ 114 w 350"/>
                <a:gd name="T55" fmla="*/ 104 h 448"/>
                <a:gd name="T56" fmla="*/ 111 w 350"/>
                <a:gd name="T57" fmla="*/ 122 h 448"/>
                <a:gd name="T58" fmla="*/ 105 w 350"/>
                <a:gd name="T59" fmla="*/ 160 h 448"/>
                <a:gd name="T60" fmla="*/ 101 w 350"/>
                <a:gd name="T61" fmla="*/ 201 h 448"/>
                <a:gd name="T62" fmla="*/ 0 w 350"/>
                <a:gd name="T63" fmla="*/ 201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1"/>
                  </a:lnTo>
                  <a:lnTo>
                    <a:pt x="245" y="201"/>
                  </a:lnTo>
                  <a:lnTo>
                    <a:pt x="241" y="160"/>
                  </a:lnTo>
                  <a:lnTo>
                    <a:pt x="236" y="122"/>
                  </a:lnTo>
                  <a:lnTo>
                    <a:pt x="232" y="104"/>
                  </a:lnTo>
                  <a:lnTo>
                    <a:pt x="228" y="87"/>
                  </a:lnTo>
                  <a:lnTo>
                    <a:pt x="225" y="72"/>
                  </a:lnTo>
                  <a:lnTo>
                    <a:pt x="220" y="58"/>
                  </a:lnTo>
                  <a:lnTo>
                    <a:pt x="214" y="45"/>
                  </a:lnTo>
                  <a:lnTo>
                    <a:pt x="209" y="34"/>
                  </a:lnTo>
                  <a:lnTo>
                    <a:pt x="204" y="23"/>
                  </a:lnTo>
                  <a:lnTo>
                    <a:pt x="198" y="16"/>
                  </a:lnTo>
                  <a:lnTo>
                    <a:pt x="193" y="9"/>
                  </a:lnTo>
                  <a:lnTo>
                    <a:pt x="186" y="4"/>
                  </a:lnTo>
                  <a:lnTo>
                    <a:pt x="180" y="0"/>
                  </a:lnTo>
                  <a:lnTo>
                    <a:pt x="174" y="0"/>
                  </a:lnTo>
                  <a:lnTo>
                    <a:pt x="166" y="0"/>
                  </a:lnTo>
                  <a:lnTo>
                    <a:pt x="160" y="4"/>
                  </a:lnTo>
                  <a:lnTo>
                    <a:pt x="155" y="9"/>
                  </a:lnTo>
                  <a:lnTo>
                    <a:pt x="148" y="16"/>
                  </a:lnTo>
                  <a:lnTo>
                    <a:pt x="142" y="23"/>
                  </a:lnTo>
                  <a:lnTo>
                    <a:pt x="137" y="34"/>
                  </a:lnTo>
                  <a:lnTo>
                    <a:pt x="132" y="45"/>
                  </a:lnTo>
                  <a:lnTo>
                    <a:pt x="126" y="58"/>
                  </a:lnTo>
                  <a:lnTo>
                    <a:pt x="123" y="72"/>
                  </a:lnTo>
                  <a:lnTo>
                    <a:pt x="118" y="87"/>
                  </a:lnTo>
                  <a:lnTo>
                    <a:pt x="114" y="104"/>
                  </a:lnTo>
                  <a:lnTo>
                    <a:pt x="111" y="122"/>
                  </a:lnTo>
                  <a:lnTo>
                    <a:pt x="105" y="160"/>
                  </a:lnTo>
                  <a:lnTo>
                    <a:pt x="101" y="201"/>
                  </a:lnTo>
                  <a:lnTo>
                    <a:pt x="0" y="201"/>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5" name="Freeform 307"/>
            <p:cNvSpPr>
              <a:spLocks/>
            </p:cNvSpPr>
            <p:nvPr/>
          </p:nvSpPr>
          <p:spPr bwMode="auto">
            <a:xfrm>
              <a:off x="2636838" y="5905500"/>
              <a:ext cx="219075" cy="171450"/>
            </a:xfrm>
            <a:custGeom>
              <a:avLst/>
              <a:gdLst>
                <a:gd name="T0" fmla="*/ 167 w 551"/>
                <a:gd name="T1" fmla="*/ 155 h 430"/>
                <a:gd name="T2" fmla="*/ 182 w 551"/>
                <a:gd name="T3" fmla="*/ 153 h 430"/>
                <a:gd name="T4" fmla="*/ 213 w 551"/>
                <a:gd name="T5" fmla="*/ 144 h 430"/>
                <a:gd name="T6" fmla="*/ 239 w 551"/>
                <a:gd name="T7" fmla="*/ 130 h 430"/>
                <a:gd name="T8" fmla="*/ 265 w 551"/>
                <a:gd name="T9" fmla="*/ 111 h 430"/>
                <a:gd name="T10" fmla="*/ 288 w 551"/>
                <a:gd name="T11" fmla="*/ 111 h 430"/>
                <a:gd name="T12" fmla="*/ 312 w 551"/>
                <a:gd name="T13" fmla="*/ 130 h 430"/>
                <a:gd name="T14" fmla="*/ 340 w 551"/>
                <a:gd name="T15" fmla="*/ 144 h 430"/>
                <a:gd name="T16" fmla="*/ 371 w 551"/>
                <a:gd name="T17" fmla="*/ 153 h 430"/>
                <a:gd name="T18" fmla="*/ 386 w 551"/>
                <a:gd name="T19" fmla="*/ 155 h 430"/>
                <a:gd name="T20" fmla="*/ 387 w 551"/>
                <a:gd name="T21" fmla="*/ 155 h 430"/>
                <a:gd name="T22" fmla="*/ 403 w 551"/>
                <a:gd name="T23" fmla="*/ 153 h 430"/>
                <a:gd name="T24" fmla="*/ 432 w 551"/>
                <a:gd name="T25" fmla="*/ 148 h 430"/>
                <a:gd name="T26" fmla="*/ 459 w 551"/>
                <a:gd name="T27" fmla="*/ 139 h 430"/>
                <a:gd name="T28" fmla="*/ 483 w 551"/>
                <a:gd name="T29" fmla="*/ 125 h 430"/>
                <a:gd name="T30" fmla="*/ 505 w 551"/>
                <a:gd name="T31" fmla="*/ 107 h 430"/>
                <a:gd name="T32" fmla="*/ 522 w 551"/>
                <a:gd name="T33" fmla="*/ 86 h 430"/>
                <a:gd name="T34" fmla="*/ 537 w 551"/>
                <a:gd name="T35" fmla="*/ 62 h 430"/>
                <a:gd name="T36" fmla="*/ 547 w 551"/>
                <a:gd name="T37" fmla="*/ 35 h 430"/>
                <a:gd name="T38" fmla="*/ 551 w 551"/>
                <a:gd name="T39" fmla="*/ 218 h 430"/>
                <a:gd name="T40" fmla="*/ 324 w 551"/>
                <a:gd name="T41" fmla="*/ 430 h 430"/>
                <a:gd name="T42" fmla="*/ 232 w 551"/>
                <a:gd name="T43" fmla="*/ 218 h 430"/>
                <a:gd name="T44" fmla="*/ 0 w 551"/>
                <a:gd name="T45" fmla="*/ 0 h 430"/>
                <a:gd name="T46" fmla="*/ 5 w 551"/>
                <a:gd name="T47" fmla="*/ 32 h 430"/>
                <a:gd name="T48" fmla="*/ 16 w 551"/>
                <a:gd name="T49" fmla="*/ 60 h 430"/>
                <a:gd name="T50" fmla="*/ 32 w 551"/>
                <a:gd name="T51" fmla="*/ 87 h 430"/>
                <a:gd name="T52" fmla="*/ 52 w 551"/>
                <a:gd name="T53" fmla="*/ 110 h 430"/>
                <a:gd name="T54" fmla="*/ 75 w 551"/>
                <a:gd name="T55" fmla="*/ 129 h 430"/>
                <a:gd name="T56" fmla="*/ 103 w 551"/>
                <a:gd name="T57" fmla="*/ 143 h 430"/>
                <a:gd name="T58" fmla="*/ 132 w 551"/>
                <a:gd name="T59" fmla="*/ 152 h 430"/>
                <a:gd name="T60" fmla="*/ 164 w 551"/>
                <a:gd name="T61" fmla="*/ 155 h 430"/>
                <a:gd name="T62" fmla="*/ 165 w 551"/>
                <a:gd name="T63" fmla="*/ 15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30">
                  <a:moveTo>
                    <a:pt x="165" y="155"/>
                  </a:moveTo>
                  <a:lnTo>
                    <a:pt x="167" y="155"/>
                  </a:lnTo>
                  <a:lnTo>
                    <a:pt x="167" y="155"/>
                  </a:lnTo>
                  <a:lnTo>
                    <a:pt x="182" y="153"/>
                  </a:lnTo>
                  <a:lnTo>
                    <a:pt x="197" y="150"/>
                  </a:lnTo>
                  <a:lnTo>
                    <a:pt x="213" y="144"/>
                  </a:lnTo>
                  <a:lnTo>
                    <a:pt x="227" y="138"/>
                  </a:lnTo>
                  <a:lnTo>
                    <a:pt x="239" y="130"/>
                  </a:lnTo>
                  <a:lnTo>
                    <a:pt x="253" y="120"/>
                  </a:lnTo>
                  <a:lnTo>
                    <a:pt x="265" y="111"/>
                  </a:lnTo>
                  <a:lnTo>
                    <a:pt x="276" y="101"/>
                  </a:lnTo>
                  <a:lnTo>
                    <a:pt x="288" y="111"/>
                  </a:lnTo>
                  <a:lnTo>
                    <a:pt x="299" y="120"/>
                  </a:lnTo>
                  <a:lnTo>
                    <a:pt x="312" y="130"/>
                  </a:lnTo>
                  <a:lnTo>
                    <a:pt x="326" y="138"/>
                  </a:lnTo>
                  <a:lnTo>
                    <a:pt x="340" y="144"/>
                  </a:lnTo>
                  <a:lnTo>
                    <a:pt x="355" y="150"/>
                  </a:lnTo>
                  <a:lnTo>
                    <a:pt x="371" y="153"/>
                  </a:lnTo>
                  <a:lnTo>
                    <a:pt x="386" y="155"/>
                  </a:lnTo>
                  <a:lnTo>
                    <a:pt x="386" y="155"/>
                  </a:lnTo>
                  <a:lnTo>
                    <a:pt x="387" y="155"/>
                  </a:lnTo>
                  <a:lnTo>
                    <a:pt x="387" y="155"/>
                  </a:lnTo>
                  <a:lnTo>
                    <a:pt x="389" y="155"/>
                  </a:lnTo>
                  <a:lnTo>
                    <a:pt x="403" y="153"/>
                  </a:lnTo>
                  <a:lnTo>
                    <a:pt x="418" y="152"/>
                  </a:lnTo>
                  <a:lnTo>
                    <a:pt x="432" y="148"/>
                  </a:lnTo>
                  <a:lnTo>
                    <a:pt x="445" y="144"/>
                  </a:lnTo>
                  <a:lnTo>
                    <a:pt x="459" y="139"/>
                  </a:lnTo>
                  <a:lnTo>
                    <a:pt x="470" y="133"/>
                  </a:lnTo>
                  <a:lnTo>
                    <a:pt x="483" y="125"/>
                  </a:lnTo>
                  <a:lnTo>
                    <a:pt x="493" y="116"/>
                  </a:lnTo>
                  <a:lnTo>
                    <a:pt x="505" y="107"/>
                  </a:lnTo>
                  <a:lnTo>
                    <a:pt x="514" y="97"/>
                  </a:lnTo>
                  <a:lnTo>
                    <a:pt x="522" y="86"/>
                  </a:lnTo>
                  <a:lnTo>
                    <a:pt x="530" y="74"/>
                  </a:lnTo>
                  <a:lnTo>
                    <a:pt x="537" y="62"/>
                  </a:lnTo>
                  <a:lnTo>
                    <a:pt x="542" y="49"/>
                  </a:lnTo>
                  <a:lnTo>
                    <a:pt x="547" y="35"/>
                  </a:lnTo>
                  <a:lnTo>
                    <a:pt x="551" y="21"/>
                  </a:lnTo>
                  <a:lnTo>
                    <a:pt x="551" y="218"/>
                  </a:lnTo>
                  <a:lnTo>
                    <a:pt x="324" y="218"/>
                  </a:lnTo>
                  <a:lnTo>
                    <a:pt x="324" y="430"/>
                  </a:lnTo>
                  <a:lnTo>
                    <a:pt x="232" y="430"/>
                  </a:lnTo>
                  <a:lnTo>
                    <a:pt x="232" y="218"/>
                  </a:lnTo>
                  <a:lnTo>
                    <a:pt x="0" y="218"/>
                  </a:lnTo>
                  <a:lnTo>
                    <a:pt x="0" y="0"/>
                  </a:lnTo>
                  <a:lnTo>
                    <a:pt x="2" y="17"/>
                  </a:lnTo>
                  <a:lnTo>
                    <a:pt x="5" y="32"/>
                  </a:lnTo>
                  <a:lnTo>
                    <a:pt x="10" y="46"/>
                  </a:lnTo>
                  <a:lnTo>
                    <a:pt x="16" y="60"/>
                  </a:lnTo>
                  <a:lnTo>
                    <a:pt x="23" y="74"/>
                  </a:lnTo>
                  <a:lnTo>
                    <a:pt x="32" y="87"/>
                  </a:lnTo>
                  <a:lnTo>
                    <a:pt x="41" y="99"/>
                  </a:lnTo>
                  <a:lnTo>
                    <a:pt x="52" y="110"/>
                  </a:lnTo>
                  <a:lnTo>
                    <a:pt x="63" y="120"/>
                  </a:lnTo>
                  <a:lnTo>
                    <a:pt x="75" y="129"/>
                  </a:lnTo>
                  <a:lnTo>
                    <a:pt x="89" y="137"/>
                  </a:lnTo>
                  <a:lnTo>
                    <a:pt x="103" y="143"/>
                  </a:lnTo>
                  <a:lnTo>
                    <a:pt x="117" y="148"/>
                  </a:lnTo>
                  <a:lnTo>
                    <a:pt x="132" y="152"/>
                  </a:lnTo>
                  <a:lnTo>
                    <a:pt x="148" y="153"/>
                  </a:lnTo>
                  <a:lnTo>
                    <a:pt x="164" y="155"/>
                  </a:lnTo>
                  <a:lnTo>
                    <a:pt x="165" y="155"/>
                  </a:lnTo>
                  <a:lnTo>
                    <a:pt x="165" y="15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6" name="Freeform 308"/>
            <p:cNvSpPr>
              <a:spLocks/>
            </p:cNvSpPr>
            <p:nvPr/>
          </p:nvSpPr>
          <p:spPr bwMode="auto">
            <a:xfrm>
              <a:off x="2346325" y="5942013"/>
              <a:ext cx="80963" cy="158750"/>
            </a:xfrm>
            <a:custGeom>
              <a:avLst/>
              <a:gdLst>
                <a:gd name="T0" fmla="*/ 140 w 204"/>
                <a:gd name="T1" fmla="*/ 195 h 401"/>
                <a:gd name="T2" fmla="*/ 153 w 204"/>
                <a:gd name="T3" fmla="*/ 189 h 401"/>
                <a:gd name="T4" fmla="*/ 165 w 204"/>
                <a:gd name="T5" fmla="*/ 180 h 401"/>
                <a:gd name="T6" fmla="*/ 176 w 204"/>
                <a:gd name="T7" fmla="*/ 169 h 401"/>
                <a:gd name="T8" fmla="*/ 186 w 204"/>
                <a:gd name="T9" fmla="*/ 158 h 401"/>
                <a:gd name="T10" fmla="*/ 193 w 204"/>
                <a:gd name="T11" fmla="*/ 145 h 401"/>
                <a:gd name="T12" fmla="*/ 199 w 204"/>
                <a:gd name="T13" fmla="*/ 131 h 401"/>
                <a:gd name="T14" fmla="*/ 202 w 204"/>
                <a:gd name="T15" fmla="*/ 116 h 401"/>
                <a:gd name="T16" fmla="*/ 204 w 204"/>
                <a:gd name="T17" fmla="*/ 101 h 401"/>
                <a:gd name="T18" fmla="*/ 202 w 204"/>
                <a:gd name="T19" fmla="*/ 90 h 401"/>
                <a:gd name="T20" fmla="*/ 201 w 204"/>
                <a:gd name="T21" fmla="*/ 80 h 401"/>
                <a:gd name="T22" fmla="*/ 199 w 204"/>
                <a:gd name="T23" fmla="*/ 71 h 401"/>
                <a:gd name="T24" fmla="*/ 195 w 204"/>
                <a:gd name="T25" fmla="*/ 61 h 401"/>
                <a:gd name="T26" fmla="*/ 191 w 204"/>
                <a:gd name="T27" fmla="*/ 52 h 401"/>
                <a:gd name="T28" fmla="*/ 186 w 204"/>
                <a:gd name="T29" fmla="*/ 44 h 401"/>
                <a:gd name="T30" fmla="*/ 179 w 204"/>
                <a:gd name="T31" fmla="*/ 37 h 401"/>
                <a:gd name="T32" fmla="*/ 173 w 204"/>
                <a:gd name="T33" fmla="*/ 29 h 401"/>
                <a:gd name="T34" fmla="*/ 167 w 204"/>
                <a:gd name="T35" fmla="*/ 23 h 401"/>
                <a:gd name="T36" fmla="*/ 158 w 204"/>
                <a:gd name="T37" fmla="*/ 16 h 401"/>
                <a:gd name="T38" fmla="*/ 150 w 204"/>
                <a:gd name="T39" fmla="*/ 11 h 401"/>
                <a:gd name="T40" fmla="*/ 141 w 204"/>
                <a:gd name="T41" fmla="*/ 8 h 401"/>
                <a:gd name="T42" fmla="*/ 132 w 204"/>
                <a:gd name="T43" fmla="*/ 4 h 401"/>
                <a:gd name="T44" fmla="*/ 122 w 204"/>
                <a:gd name="T45" fmla="*/ 1 h 401"/>
                <a:gd name="T46" fmla="*/ 112 w 204"/>
                <a:gd name="T47" fmla="*/ 0 h 401"/>
                <a:gd name="T48" fmla="*/ 102 w 204"/>
                <a:gd name="T49" fmla="*/ 0 h 401"/>
                <a:gd name="T50" fmla="*/ 91 w 204"/>
                <a:gd name="T51" fmla="*/ 0 h 401"/>
                <a:gd name="T52" fmla="*/ 81 w 204"/>
                <a:gd name="T53" fmla="*/ 1 h 401"/>
                <a:gd name="T54" fmla="*/ 71 w 204"/>
                <a:gd name="T55" fmla="*/ 4 h 401"/>
                <a:gd name="T56" fmla="*/ 62 w 204"/>
                <a:gd name="T57" fmla="*/ 8 h 401"/>
                <a:gd name="T58" fmla="*/ 53 w 204"/>
                <a:gd name="T59" fmla="*/ 11 h 401"/>
                <a:gd name="T60" fmla="*/ 46 w 204"/>
                <a:gd name="T61" fmla="*/ 16 h 401"/>
                <a:gd name="T62" fmla="*/ 37 w 204"/>
                <a:gd name="T63" fmla="*/ 23 h 401"/>
                <a:gd name="T64" fmla="*/ 30 w 204"/>
                <a:gd name="T65" fmla="*/ 29 h 401"/>
                <a:gd name="T66" fmla="*/ 24 w 204"/>
                <a:gd name="T67" fmla="*/ 37 h 401"/>
                <a:gd name="T68" fmla="*/ 17 w 204"/>
                <a:gd name="T69" fmla="*/ 44 h 401"/>
                <a:gd name="T70" fmla="*/ 12 w 204"/>
                <a:gd name="T71" fmla="*/ 52 h 401"/>
                <a:gd name="T72" fmla="*/ 9 w 204"/>
                <a:gd name="T73" fmla="*/ 61 h 401"/>
                <a:gd name="T74" fmla="*/ 5 w 204"/>
                <a:gd name="T75" fmla="*/ 71 h 401"/>
                <a:gd name="T76" fmla="*/ 2 w 204"/>
                <a:gd name="T77" fmla="*/ 80 h 401"/>
                <a:gd name="T78" fmla="*/ 1 w 204"/>
                <a:gd name="T79" fmla="*/ 90 h 401"/>
                <a:gd name="T80" fmla="*/ 0 w 204"/>
                <a:gd name="T81" fmla="*/ 101 h 401"/>
                <a:gd name="T82" fmla="*/ 1 w 204"/>
                <a:gd name="T83" fmla="*/ 116 h 401"/>
                <a:gd name="T84" fmla="*/ 5 w 204"/>
                <a:gd name="T85" fmla="*/ 131 h 401"/>
                <a:gd name="T86" fmla="*/ 11 w 204"/>
                <a:gd name="T87" fmla="*/ 145 h 401"/>
                <a:gd name="T88" fmla="*/ 17 w 204"/>
                <a:gd name="T89" fmla="*/ 158 h 401"/>
                <a:gd name="T90" fmla="*/ 28 w 204"/>
                <a:gd name="T91" fmla="*/ 169 h 401"/>
                <a:gd name="T92" fmla="*/ 38 w 204"/>
                <a:gd name="T93" fmla="*/ 180 h 401"/>
                <a:gd name="T94" fmla="*/ 51 w 204"/>
                <a:gd name="T95" fmla="*/ 189 h 401"/>
                <a:gd name="T96" fmla="*/ 63 w 204"/>
                <a:gd name="T97" fmla="*/ 195 h 401"/>
                <a:gd name="T98" fmla="*/ 63 w 204"/>
                <a:gd name="T99" fmla="*/ 401 h 401"/>
                <a:gd name="T100" fmla="*/ 140 w 204"/>
                <a:gd name="T101" fmla="*/ 401 h 401"/>
                <a:gd name="T102" fmla="*/ 140 w 204"/>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0" y="195"/>
                  </a:moveTo>
                  <a:lnTo>
                    <a:pt x="153" y="189"/>
                  </a:lnTo>
                  <a:lnTo>
                    <a:pt x="165" y="180"/>
                  </a:lnTo>
                  <a:lnTo>
                    <a:pt x="176" y="169"/>
                  </a:lnTo>
                  <a:lnTo>
                    <a:pt x="186" y="158"/>
                  </a:lnTo>
                  <a:lnTo>
                    <a:pt x="193" y="145"/>
                  </a:lnTo>
                  <a:lnTo>
                    <a:pt x="199" y="131"/>
                  </a:lnTo>
                  <a:lnTo>
                    <a:pt x="202" y="116"/>
                  </a:lnTo>
                  <a:lnTo>
                    <a:pt x="204" y="101"/>
                  </a:lnTo>
                  <a:lnTo>
                    <a:pt x="202" y="90"/>
                  </a:lnTo>
                  <a:lnTo>
                    <a:pt x="201" y="80"/>
                  </a:lnTo>
                  <a:lnTo>
                    <a:pt x="199" y="71"/>
                  </a:lnTo>
                  <a:lnTo>
                    <a:pt x="195" y="61"/>
                  </a:lnTo>
                  <a:lnTo>
                    <a:pt x="191" y="52"/>
                  </a:lnTo>
                  <a:lnTo>
                    <a:pt x="186" y="44"/>
                  </a:lnTo>
                  <a:lnTo>
                    <a:pt x="179" y="37"/>
                  </a:lnTo>
                  <a:lnTo>
                    <a:pt x="173" y="29"/>
                  </a:lnTo>
                  <a:lnTo>
                    <a:pt x="167" y="23"/>
                  </a:lnTo>
                  <a:lnTo>
                    <a:pt x="158" y="16"/>
                  </a:lnTo>
                  <a:lnTo>
                    <a:pt x="150" y="11"/>
                  </a:lnTo>
                  <a:lnTo>
                    <a:pt x="141" y="8"/>
                  </a:lnTo>
                  <a:lnTo>
                    <a:pt x="132" y="4"/>
                  </a:lnTo>
                  <a:lnTo>
                    <a:pt x="122" y="1"/>
                  </a:lnTo>
                  <a:lnTo>
                    <a:pt x="112" y="0"/>
                  </a:lnTo>
                  <a:lnTo>
                    <a:pt x="102" y="0"/>
                  </a:lnTo>
                  <a:lnTo>
                    <a:pt x="91" y="0"/>
                  </a:lnTo>
                  <a:lnTo>
                    <a:pt x="81" y="1"/>
                  </a:lnTo>
                  <a:lnTo>
                    <a:pt x="71" y="4"/>
                  </a:lnTo>
                  <a:lnTo>
                    <a:pt x="62" y="8"/>
                  </a:lnTo>
                  <a:lnTo>
                    <a:pt x="53" y="11"/>
                  </a:lnTo>
                  <a:lnTo>
                    <a:pt x="46" y="16"/>
                  </a:lnTo>
                  <a:lnTo>
                    <a:pt x="37" y="23"/>
                  </a:lnTo>
                  <a:lnTo>
                    <a:pt x="30" y="29"/>
                  </a:lnTo>
                  <a:lnTo>
                    <a:pt x="24" y="37"/>
                  </a:lnTo>
                  <a:lnTo>
                    <a:pt x="17" y="44"/>
                  </a:lnTo>
                  <a:lnTo>
                    <a:pt x="12" y="52"/>
                  </a:lnTo>
                  <a:lnTo>
                    <a:pt x="9" y="61"/>
                  </a:lnTo>
                  <a:lnTo>
                    <a:pt x="5" y="71"/>
                  </a:lnTo>
                  <a:lnTo>
                    <a:pt x="2" y="80"/>
                  </a:lnTo>
                  <a:lnTo>
                    <a:pt x="1" y="90"/>
                  </a:lnTo>
                  <a:lnTo>
                    <a:pt x="0" y="101"/>
                  </a:lnTo>
                  <a:lnTo>
                    <a:pt x="1" y="116"/>
                  </a:lnTo>
                  <a:lnTo>
                    <a:pt x="5" y="131"/>
                  </a:lnTo>
                  <a:lnTo>
                    <a:pt x="11" y="145"/>
                  </a:lnTo>
                  <a:lnTo>
                    <a:pt x="17" y="158"/>
                  </a:lnTo>
                  <a:lnTo>
                    <a:pt x="28" y="169"/>
                  </a:lnTo>
                  <a:lnTo>
                    <a:pt x="38" y="180"/>
                  </a:lnTo>
                  <a:lnTo>
                    <a:pt x="51" y="189"/>
                  </a:lnTo>
                  <a:lnTo>
                    <a:pt x="63" y="195"/>
                  </a:lnTo>
                  <a:lnTo>
                    <a:pt x="63" y="401"/>
                  </a:lnTo>
                  <a:lnTo>
                    <a:pt x="140" y="401"/>
                  </a:lnTo>
                  <a:lnTo>
                    <a:pt x="140"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7" name="Freeform 309"/>
            <p:cNvSpPr>
              <a:spLocks/>
            </p:cNvSpPr>
            <p:nvPr/>
          </p:nvSpPr>
          <p:spPr bwMode="auto">
            <a:xfrm>
              <a:off x="2954338" y="5794375"/>
              <a:ext cx="107950" cy="260350"/>
            </a:xfrm>
            <a:custGeom>
              <a:avLst/>
              <a:gdLst>
                <a:gd name="T0" fmla="*/ 204 w 272"/>
                <a:gd name="T1" fmla="*/ 655 h 655"/>
                <a:gd name="T2" fmla="*/ 178 w 272"/>
                <a:gd name="T3" fmla="*/ 476 h 655"/>
                <a:gd name="T4" fmla="*/ 132 w 272"/>
                <a:gd name="T5" fmla="*/ 460 h 655"/>
                <a:gd name="T6" fmla="*/ 93 w 272"/>
                <a:gd name="T7" fmla="*/ 436 h 655"/>
                <a:gd name="T8" fmla="*/ 61 w 272"/>
                <a:gd name="T9" fmla="*/ 406 h 655"/>
                <a:gd name="T10" fmla="*/ 35 w 272"/>
                <a:gd name="T11" fmla="*/ 372 h 655"/>
                <a:gd name="T12" fmla="*/ 17 w 272"/>
                <a:gd name="T13" fmla="*/ 335 h 655"/>
                <a:gd name="T14" fmla="*/ 5 w 272"/>
                <a:gd name="T15" fmla="*/ 295 h 655"/>
                <a:gd name="T16" fmla="*/ 0 w 272"/>
                <a:gd name="T17" fmla="*/ 255 h 655"/>
                <a:gd name="T18" fmla="*/ 1 w 272"/>
                <a:gd name="T19" fmla="*/ 214 h 655"/>
                <a:gd name="T20" fmla="*/ 9 w 272"/>
                <a:gd name="T21" fmla="*/ 173 h 655"/>
                <a:gd name="T22" fmla="*/ 24 w 272"/>
                <a:gd name="T23" fmla="*/ 135 h 655"/>
                <a:gd name="T24" fmla="*/ 46 w 272"/>
                <a:gd name="T25" fmla="*/ 98 h 655"/>
                <a:gd name="T26" fmla="*/ 75 w 272"/>
                <a:gd name="T27" fmla="*/ 66 h 655"/>
                <a:gd name="T28" fmla="*/ 109 w 272"/>
                <a:gd name="T29" fmla="*/ 39 h 655"/>
                <a:gd name="T30" fmla="*/ 151 w 272"/>
                <a:gd name="T31" fmla="*/ 17 h 655"/>
                <a:gd name="T32" fmla="*/ 200 w 272"/>
                <a:gd name="T33" fmla="*/ 3 h 655"/>
                <a:gd name="T34" fmla="*/ 224 w 272"/>
                <a:gd name="T35" fmla="*/ 70 h 655"/>
                <a:gd name="T36" fmla="*/ 187 w 272"/>
                <a:gd name="T37" fmla="*/ 80 h 655"/>
                <a:gd name="T38" fmla="*/ 155 w 272"/>
                <a:gd name="T39" fmla="*/ 95 h 655"/>
                <a:gd name="T40" fmla="*/ 128 w 272"/>
                <a:gd name="T41" fmla="*/ 117 h 655"/>
                <a:gd name="T42" fmla="*/ 107 w 272"/>
                <a:gd name="T43" fmla="*/ 141 h 655"/>
                <a:gd name="T44" fmla="*/ 90 w 272"/>
                <a:gd name="T45" fmla="*/ 169 h 655"/>
                <a:gd name="T46" fmla="*/ 80 w 272"/>
                <a:gd name="T47" fmla="*/ 199 h 655"/>
                <a:gd name="T48" fmla="*/ 75 w 272"/>
                <a:gd name="T49" fmla="*/ 229 h 655"/>
                <a:gd name="T50" fmla="*/ 76 w 272"/>
                <a:gd name="T51" fmla="*/ 261 h 655"/>
                <a:gd name="T52" fmla="*/ 81 w 272"/>
                <a:gd name="T53" fmla="*/ 292 h 655"/>
                <a:gd name="T54" fmla="*/ 93 w 272"/>
                <a:gd name="T55" fmla="*/ 322 h 655"/>
                <a:gd name="T56" fmla="*/ 109 w 272"/>
                <a:gd name="T57" fmla="*/ 349 h 655"/>
                <a:gd name="T58" fmla="*/ 131 w 272"/>
                <a:gd name="T59" fmla="*/ 373 h 655"/>
                <a:gd name="T60" fmla="*/ 159 w 272"/>
                <a:gd name="T61" fmla="*/ 394 h 655"/>
                <a:gd name="T62" fmla="*/ 191 w 272"/>
                <a:gd name="T63" fmla="*/ 408 h 655"/>
                <a:gd name="T64" fmla="*/ 229 w 272"/>
                <a:gd name="T65" fmla="*/ 418 h 655"/>
                <a:gd name="T66" fmla="*/ 272 w 272"/>
                <a:gd name="T67" fmla="*/ 420 h 655"/>
                <a:gd name="T68" fmla="*/ 269 w 272"/>
                <a:gd name="T69" fmla="*/ 455 h 655"/>
                <a:gd name="T70" fmla="*/ 269 w 272"/>
                <a:gd name="T71" fmla="*/ 473 h 655"/>
                <a:gd name="T72" fmla="*/ 271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6"/>
                  </a:lnTo>
                  <a:lnTo>
                    <a:pt x="154" y="469"/>
                  </a:lnTo>
                  <a:lnTo>
                    <a:pt x="132" y="460"/>
                  </a:lnTo>
                  <a:lnTo>
                    <a:pt x="112" y="448"/>
                  </a:lnTo>
                  <a:lnTo>
                    <a:pt x="93" y="436"/>
                  </a:lnTo>
                  <a:lnTo>
                    <a:pt x="76" y="422"/>
                  </a:lnTo>
                  <a:lnTo>
                    <a:pt x="61" y="406"/>
                  </a:lnTo>
                  <a:lnTo>
                    <a:pt x="48" y="390"/>
                  </a:lnTo>
                  <a:lnTo>
                    <a:pt x="35" y="372"/>
                  </a:lnTo>
                  <a:lnTo>
                    <a:pt x="25" y="354"/>
                  </a:lnTo>
                  <a:lnTo>
                    <a:pt x="17" y="335"/>
                  </a:lnTo>
                  <a:lnTo>
                    <a:pt x="10" y="316"/>
                  </a:lnTo>
                  <a:lnTo>
                    <a:pt x="5" y="295"/>
                  </a:lnTo>
                  <a:lnTo>
                    <a:pt x="1" y="275"/>
                  </a:lnTo>
                  <a:lnTo>
                    <a:pt x="0" y="255"/>
                  </a:lnTo>
                  <a:lnTo>
                    <a:pt x="0" y="234"/>
                  </a:lnTo>
                  <a:lnTo>
                    <a:pt x="1" y="214"/>
                  </a:lnTo>
                  <a:lnTo>
                    <a:pt x="5" y="193"/>
                  </a:lnTo>
                  <a:lnTo>
                    <a:pt x="9" y="173"/>
                  </a:lnTo>
                  <a:lnTo>
                    <a:pt x="16" y="153"/>
                  </a:lnTo>
                  <a:lnTo>
                    <a:pt x="24" y="135"/>
                  </a:lnTo>
                  <a:lnTo>
                    <a:pt x="34" y="116"/>
                  </a:lnTo>
                  <a:lnTo>
                    <a:pt x="46" y="98"/>
                  </a:lnTo>
                  <a:lnTo>
                    <a:pt x="60" y="81"/>
                  </a:lnTo>
                  <a:lnTo>
                    <a:pt x="75" y="66"/>
                  </a:lnTo>
                  <a:lnTo>
                    <a:pt x="91" y="52"/>
                  </a:lnTo>
                  <a:lnTo>
                    <a:pt x="109" y="39"/>
                  </a:lnTo>
                  <a:lnTo>
                    <a:pt x="130" y="28"/>
                  </a:lnTo>
                  <a:lnTo>
                    <a:pt x="151" y="17"/>
                  </a:lnTo>
                  <a:lnTo>
                    <a:pt x="176" y="10"/>
                  </a:lnTo>
                  <a:lnTo>
                    <a:pt x="200" y="3"/>
                  </a:lnTo>
                  <a:lnTo>
                    <a:pt x="228" y="0"/>
                  </a:lnTo>
                  <a:lnTo>
                    <a:pt x="224" y="70"/>
                  </a:lnTo>
                  <a:lnTo>
                    <a:pt x="205" y="74"/>
                  </a:lnTo>
                  <a:lnTo>
                    <a:pt x="187" y="80"/>
                  </a:lnTo>
                  <a:lnTo>
                    <a:pt x="170" y="88"/>
                  </a:lnTo>
                  <a:lnTo>
                    <a:pt x="155" y="95"/>
                  </a:lnTo>
                  <a:lnTo>
                    <a:pt x="140" y="105"/>
                  </a:lnTo>
                  <a:lnTo>
                    <a:pt x="128" y="117"/>
                  </a:lnTo>
                  <a:lnTo>
                    <a:pt x="117" y="128"/>
                  </a:lnTo>
                  <a:lnTo>
                    <a:pt x="107" y="141"/>
                  </a:lnTo>
                  <a:lnTo>
                    <a:pt x="98" y="155"/>
                  </a:lnTo>
                  <a:lnTo>
                    <a:pt x="90" y="169"/>
                  </a:lnTo>
                  <a:lnTo>
                    <a:pt x="85" y="183"/>
                  </a:lnTo>
                  <a:lnTo>
                    <a:pt x="80" y="199"/>
                  </a:lnTo>
                  <a:lnTo>
                    <a:pt x="77" y="214"/>
                  </a:lnTo>
                  <a:lnTo>
                    <a:pt x="75" y="229"/>
                  </a:lnTo>
                  <a:lnTo>
                    <a:pt x="75" y="246"/>
                  </a:lnTo>
                  <a:lnTo>
                    <a:pt x="76" y="261"/>
                  </a:lnTo>
                  <a:lnTo>
                    <a:pt x="79" y="276"/>
                  </a:lnTo>
                  <a:lnTo>
                    <a:pt x="81" y="292"/>
                  </a:lnTo>
                  <a:lnTo>
                    <a:pt x="86" y="307"/>
                  </a:lnTo>
                  <a:lnTo>
                    <a:pt x="93" y="322"/>
                  </a:lnTo>
                  <a:lnTo>
                    <a:pt x="100" y="336"/>
                  </a:lnTo>
                  <a:lnTo>
                    <a:pt x="109" y="349"/>
                  </a:lnTo>
                  <a:lnTo>
                    <a:pt x="119" y="362"/>
                  </a:lnTo>
                  <a:lnTo>
                    <a:pt x="131" y="373"/>
                  </a:lnTo>
                  <a:lnTo>
                    <a:pt x="145" y="383"/>
                  </a:lnTo>
                  <a:lnTo>
                    <a:pt x="159" y="394"/>
                  </a:lnTo>
                  <a:lnTo>
                    <a:pt x="174" y="401"/>
                  </a:lnTo>
                  <a:lnTo>
                    <a:pt x="191" y="408"/>
                  </a:lnTo>
                  <a:lnTo>
                    <a:pt x="210" y="414"/>
                  </a:lnTo>
                  <a:lnTo>
                    <a:pt x="229" y="418"/>
                  </a:lnTo>
                  <a:lnTo>
                    <a:pt x="251" y="419"/>
                  </a:lnTo>
                  <a:lnTo>
                    <a:pt x="272" y="420"/>
                  </a:lnTo>
                  <a:lnTo>
                    <a:pt x="270" y="436"/>
                  </a:lnTo>
                  <a:lnTo>
                    <a:pt x="269" y="455"/>
                  </a:lnTo>
                  <a:lnTo>
                    <a:pt x="269" y="464"/>
                  </a:lnTo>
                  <a:lnTo>
                    <a:pt x="269" y="473"/>
                  </a:lnTo>
                  <a:lnTo>
                    <a:pt x="270" y="481"/>
                  </a:lnTo>
                  <a:lnTo>
                    <a:pt x="271"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8" name="Freeform 310"/>
            <p:cNvSpPr>
              <a:spLocks/>
            </p:cNvSpPr>
            <p:nvPr/>
          </p:nvSpPr>
          <p:spPr bwMode="auto">
            <a:xfrm>
              <a:off x="3275013" y="5840413"/>
              <a:ext cx="138112" cy="177800"/>
            </a:xfrm>
            <a:custGeom>
              <a:avLst/>
              <a:gdLst>
                <a:gd name="T0" fmla="*/ 350 w 350"/>
                <a:gd name="T1" fmla="*/ 447 h 447"/>
                <a:gd name="T2" fmla="*/ 350 w 350"/>
                <a:gd name="T3" fmla="*/ 201 h 447"/>
                <a:gd name="T4" fmla="*/ 245 w 350"/>
                <a:gd name="T5" fmla="*/ 201 h 447"/>
                <a:gd name="T6" fmla="*/ 241 w 350"/>
                <a:gd name="T7" fmla="*/ 159 h 447"/>
                <a:gd name="T8" fmla="*/ 236 w 350"/>
                <a:gd name="T9" fmla="*/ 121 h 447"/>
                <a:gd name="T10" fmla="*/ 232 w 350"/>
                <a:gd name="T11" fmla="*/ 103 h 447"/>
                <a:gd name="T12" fmla="*/ 228 w 350"/>
                <a:gd name="T13" fmla="*/ 86 h 447"/>
                <a:gd name="T14" fmla="*/ 225 w 350"/>
                <a:gd name="T15" fmla="*/ 71 h 447"/>
                <a:gd name="T16" fmla="*/ 220 w 350"/>
                <a:gd name="T17" fmla="*/ 57 h 447"/>
                <a:gd name="T18" fmla="*/ 214 w 350"/>
                <a:gd name="T19" fmla="*/ 44 h 447"/>
                <a:gd name="T20" fmla="*/ 209 w 350"/>
                <a:gd name="T21" fmla="*/ 33 h 447"/>
                <a:gd name="T22" fmla="*/ 204 w 350"/>
                <a:gd name="T23" fmla="*/ 23 h 447"/>
                <a:gd name="T24" fmla="*/ 198 w 350"/>
                <a:gd name="T25" fmla="*/ 15 h 447"/>
                <a:gd name="T26" fmla="*/ 193 w 350"/>
                <a:gd name="T27" fmla="*/ 9 h 447"/>
                <a:gd name="T28" fmla="*/ 186 w 350"/>
                <a:gd name="T29" fmla="*/ 3 h 447"/>
                <a:gd name="T30" fmla="*/ 180 w 350"/>
                <a:gd name="T31" fmla="*/ 1 h 447"/>
                <a:gd name="T32" fmla="*/ 174 w 350"/>
                <a:gd name="T33" fmla="*/ 0 h 447"/>
                <a:gd name="T34" fmla="*/ 167 w 350"/>
                <a:gd name="T35" fmla="*/ 1 h 447"/>
                <a:gd name="T36" fmla="*/ 161 w 350"/>
                <a:gd name="T37" fmla="*/ 3 h 447"/>
                <a:gd name="T38" fmla="*/ 155 w 350"/>
                <a:gd name="T39" fmla="*/ 9 h 447"/>
                <a:gd name="T40" fmla="*/ 148 w 350"/>
                <a:gd name="T41" fmla="*/ 15 h 447"/>
                <a:gd name="T42" fmla="*/ 143 w 350"/>
                <a:gd name="T43" fmla="*/ 23 h 447"/>
                <a:gd name="T44" fmla="*/ 137 w 350"/>
                <a:gd name="T45" fmla="*/ 33 h 447"/>
                <a:gd name="T46" fmla="*/ 132 w 350"/>
                <a:gd name="T47" fmla="*/ 44 h 447"/>
                <a:gd name="T48" fmla="*/ 126 w 350"/>
                <a:gd name="T49" fmla="*/ 57 h 447"/>
                <a:gd name="T50" fmla="*/ 123 w 350"/>
                <a:gd name="T51" fmla="*/ 71 h 447"/>
                <a:gd name="T52" fmla="*/ 118 w 350"/>
                <a:gd name="T53" fmla="*/ 86 h 447"/>
                <a:gd name="T54" fmla="*/ 114 w 350"/>
                <a:gd name="T55" fmla="*/ 103 h 447"/>
                <a:gd name="T56" fmla="*/ 111 w 350"/>
                <a:gd name="T57" fmla="*/ 121 h 447"/>
                <a:gd name="T58" fmla="*/ 106 w 350"/>
                <a:gd name="T59" fmla="*/ 159 h 447"/>
                <a:gd name="T60" fmla="*/ 102 w 350"/>
                <a:gd name="T61" fmla="*/ 201 h 447"/>
                <a:gd name="T62" fmla="*/ 0 w 350"/>
                <a:gd name="T63" fmla="*/ 201 h 447"/>
                <a:gd name="T64" fmla="*/ 0 w 350"/>
                <a:gd name="T65" fmla="*/ 447 h 447"/>
                <a:gd name="T66" fmla="*/ 45 w 350"/>
                <a:gd name="T67" fmla="*/ 447 h 447"/>
                <a:gd name="T68" fmla="*/ 88 w 350"/>
                <a:gd name="T69" fmla="*/ 447 h 447"/>
                <a:gd name="T70" fmla="*/ 132 w 350"/>
                <a:gd name="T71" fmla="*/ 447 h 447"/>
                <a:gd name="T72" fmla="*/ 175 w 350"/>
                <a:gd name="T73" fmla="*/ 447 h 447"/>
                <a:gd name="T74" fmla="*/ 218 w 350"/>
                <a:gd name="T75" fmla="*/ 447 h 447"/>
                <a:gd name="T76" fmla="*/ 263 w 350"/>
                <a:gd name="T77" fmla="*/ 447 h 447"/>
                <a:gd name="T78" fmla="*/ 306 w 350"/>
                <a:gd name="T79" fmla="*/ 447 h 447"/>
                <a:gd name="T80" fmla="*/ 350 w 350"/>
                <a:gd name="T8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7">
                  <a:moveTo>
                    <a:pt x="350" y="447"/>
                  </a:moveTo>
                  <a:lnTo>
                    <a:pt x="350" y="201"/>
                  </a:lnTo>
                  <a:lnTo>
                    <a:pt x="245" y="201"/>
                  </a:lnTo>
                  <a:lnTo>
                    <a:pt x="241" y="159"/>
                  </a:lnTo>
                  <a:lnTo>
                    <a:pt x="236" y="121"/>
                  </a:lnTo>
                  <a:lnTo>
                    <a:pt x="232" y="103"/>
                  </a:lnTo>
                  <a:lnTo>
                    <a:pt x="228" y="86"/>
                  </a:lnTo>
                  <a:lnTo>
                    <a:pt x="225" y="71"/>
                  </a:lnTo>
                  <a:lnTo>
                    <a:pt x="220" y="57"/>
                  </a:lnTo>
                  <a:lnTo>
                    <a:pt x="214" y="44"/>
                  </a:lnTo>
                  <a:lnTo>
                    <a:pt x="209" y="33"/>
                  </a:lnTo>
                  <a:lnTo>
                    <a:pt x="204" y="23"/>
                  </a:lnTo>
                  <a:lnTo>
                    <a:pt x="198" y="15"/>
                  </a:lnTo>
                  <a:lnTo>
                    <a:pt x="193" y="9"/>
                  </a:lnTo>
                  <a:lnTo>
                    <a:pt x="186" y="3"/>
                  </a:lnTo>
                  <a:lnTo>
                    <a:pt x="180" y="1"/>
                  </a:lnTo>
                  <a:lnTo>
                    <a:pt x="174" y="0"/>
                  </a:lnTo>
                  <a:lnTo>
                    <a:pt x="167" y="1"/>
                  </a:lnTo>
                  <a:lnTo>
                    <a:pt x="161" y="3"/>
                  </a:lnTo>
                  <a:lnTo>
                    <a:pt x="155" y="9"/>
                  </a:lnTo>
                  <a:lnTo>
                    <a:pt x="148" y="15"/>
                  </a:lnTo>
                  <a:lnTo>
                    <a:pt x="143" y="23"/>
                  </a:lnTo>
                  <a:lnTo>
                    <a:pt x="137" y="33"/>
                  </a:lnTo>
                  <a:lnTo>
                    <a:pt x="132" y="44"/>
                  </a:lnTo>
                  <a:lnTo>
                    <a:pt x="126" y="57"/>
                  </a:lnTo>
                  <a:lnTo>
                    <a:pt x="123" y="71"/>
                  </a:lnTo>
                  <a:lnTo>
                    <a:pt x="118" y="86"/>
                  </a:lnTo>
                  <a:lnTo>
                    <a:pt x="114" y="103"/>
                  </a:lnTo>
                  <a:lnTo>
                    <a:pt x="111" y="121"/>
                  </a:lnTo>
                  <a:lnTo>
                    <a:pt x="106" y="159"/>
                  </a:lnTo>
                  <a:lnTo>
                    <a:pt x="102" y="201"/>
                  </a:lnTo>
                  <a:lnTo>
                    <a:pt x="0" y="201"/>
                  </a:lnTo>
                  <a:lnTo>
                    <a:pt x="0" y="447"/>
                  </a:lnTo>
                  <a:lnTo>
                    <a:pt x="45" y="447"/>
                  </a:lnTo>
                  <a:lnTo>
                    <a:pt x="88" y="447"/>
                  </a:lnTo>
                  <a:lnTo>
                    <a:pt x="132" y="447"/>
                  </a:lnTo>
                  <a:lnTo>
                    <a:pt x="175" y="447"/>
                  </a:lnTo>
                  <a:lnTo>
                    <a:pt x="218" y="447"/>
                  </a:lnTo>
                  <a:lnTo>
                    <a:pt x="263" y="447"/>
                  </a:lnTo>
                  <a:lnTo>
                    <a:pt x="306" y="447"/>
                  </a:lnTo>
                  <a:lnTo>
                    <a:pt x="350" y="447"/>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9" name="Freeform 311"/>
            <p:cNvSpPr>
              <a:spLocks/>
            </p:cNvSpPr>
            <p:nvPr/>
          </p:nvSpPr>
          <p:spPr bwMode="auto">
            <a:xfrm>
              <a:off x="3867150" y="5778500"/>
              <a:ext cx="217488" cy="169863"/>
            </a:xfrm>
            <a:custGeom>
              <a:avLst/>
              <a:gdLst>
                <a:gd name="T0" fmla="*/ 166 w 550"/>
                <a:gd name="T1" fmla="*/ 154 h 429"/>
                <a:gd name="T2" fmla="*/ 182 w 550"/>
                <a:gd name="T3" fmla="*/ 153 h 429"/>
                <a:gd name="T4" fmla="*/ 212 w 550"/>
                <a:gd name="T5" fmla="*/ 144 h 429"/>
                <a:gd name="T6" fmla="*/ 240 w 550"/>
                <a:gd name="T7" fmla="*/ 129 h 429"/>
                <a:gd name="T8" fmla="*/ 264 w 550"/>
                <a:gd name="T9" fmla="*/ 111 h 429"/>
                <a:gd name="T10" fmla="*/ 287 w 550"/>
                <a:gd name="T11" fmla="*/ 111 h 429"/>
                <a:gd name="T12" fmla="*/ 312 w 550"/>
                <a:gd name="T13" fmla="*/ 129 h 429"/>
                <a:gd name="T14" fmla="*/ 339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8 h 429"/>
                <a:gd name="T26" fmla="*/ 458 w 550"/>
                <a:gd name="T27" fmla="*/ 138 h 429"/>
                <a:gd name="T28" fmla="*/ 482 w 550"/>
                <a:gd name="T29" fmla="*/ 124 h 429"/>
                <a:gd name="T30" fmla="*/ 504 w 550"/>
                <a:gd name="T31" fmla="*/ 106 h 429"/>
                <a:gd name="T32" fmla="*/ 521 w 550"/>
                <a:gd name="T33" fmla="*/ 84 h 429"/>
                <a:gd name="T34" fmla="*/ 535 w 550"/>
                <a:gd name="T35" fmla="*/ 61 h 429"/>
                <a:gd name="T36" fmla="*/ 546 w 550"/>
                <a:gd name="T37" fmla="*/ 34 h 429"/>
                <a:gd name="T38" fmla="*/ 550 w 550"/>
                <a:gd name="T39" fmla="*/ 218 h 429"/>
                <a:gd name="T40" fmla="*/ 323 w 550"/>
                <a:gd name="T41" fmla="*/ 429 h 429"/>
                <a:gd name="T42" fmla="*/ 231 w 550"/>
                <a:gd name="T43" fmla="*/ 218 h 429"/>
                <a:gd name="T44" fmla="*/ 0 w 550"/>
                <a:gd name="T45" fmla="*/ 0 h 429"/>
                <a:gd name="T46" fmla="*/ 4 w 550"/>
                <a:gd name="T47" fmla="*/ 30 h 429"/>
                <a:gd name="T48" fmla="*/ 15 w 550"/>
                <a:gd name="T49" fmla="*/ 60 h 429"/>
                <a:gd name="T50" fmla="*/ 31 w 550"/>
                <a:gd name="T51" fmla="*/ 87 h 429"/>
                <a:gd name="T52" fmla="*/ 51 w 550"/>
                <a:gd name="T53" fmla="*/ 108 h 429"/>
                <a:gd name="T54" fmla="*/ 75 w 550"/>
                <a:gd name="T55" fmla="*/ 127 h 429"/>
                <a:gd name="T56" fmla="*/ 102 w 550"/>
                <a:gd name="T57" fmla="*/ 141 h 429"/>
                <a:gd name="T58" fmla="*/ 131 w 550"/>
                <a:gd name="T59" fmla="*/ 150 h 429"/>
                <a:gd name="T60" fmla="*/ 163 w 550"/>
                <a:gd name="T61" fmla="*/ 154 h 429"/>
                <a:gd name="T62" fmla="*/ 164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4" y="154"/>
                  </a:moveTo>
                  <a:lnTo>
                    <a:pt x="166" y="154"/>
                  </a:lnTo>
                  <a:lnTo>
                    <a:pt x="166" y="154"/>
                  </a:lnTo>
                  <a:lnTo>
                    <a:pt x="182" y="153"/>
                  </a:lnTo>
                  <a:lnTo>
                    <a:pt x="198" y="149"/>
                  </a:lnTo>
                  <a:lnTo>
                    <a:pt x="212" y="144"/>
                  </a:lnTo>
                  <a:lnTo>
                    <a:pt x="226" y="136"/>
                  </a:lnTo>
                  <a:lnTo>
                    <a:pt x="240" y="129"/>
                  </a:lnTo>
                  <a:lnTo>
                    <a:pt x="252" y="120"/>
                  </a:lnTo>
                  <a:lnTo>
                    <a:pt x="264" y="111"/>
                  </a:lnTo>
                  <a:lnTo>
                    <a:pt x="275" y="101"/>
                  </a:lnTo>
                  <a:lnTo>
                    <a:pt x="287" y="111"/>
                  </a:lnTo>
                  <a:lnTo>
                    <a:pt x="300" y="120"/>
                  </a:lnTo>
                  <a:lnTo>
                    <a:pt x="312" y="129"/>
                  </a:lnTo>
                  <a:lnTo>
                    <a:pt x="325" y="136"/>
                  </a:lnTo>
                  <a:lnTo>
                    <a:pt x="339" y="144"/>
                  </a:lnTo>
                  <a:lnTo>
                    <a:pt x="354" y="149"/>
                  </a:lnTo>
                  <a:lnTo>
                    <a:pt x="370" y="153"/>
                  </a:lnTo>
                  <a:lnTo>
                    <a:pt x="385" y="154"/>
                  </a:lnTo>
                  <a:lnTo>
                    <a:pt x="386" y="154"/>
                  </a:lnTo>
                  <a:lnTo>
                    <a:pt x="386" y="154"/>
                  </a:lnTo>
                  <a:lnTo>
                    <a:pt x="388" y="154"/>
                  </a:lnTo>
                  <a:lnTo>
                    <a:pt x="388" y="154"/>
                  </a:lnTo>
                  <a:lnTo>
                    <a:pt x="403" y="153"/>
                  </a:lnTo>
                  <a:lnTo>
                    <a:pt x="417" y="152"/>
                  </a:lnTo>
                  <a:lnTo>
                    <a:pt x="431" y="148"/>
                  </a:lnTo>
                  <a:lnTo>
                    <a:pt x="445" y="144"/>
                  </a:lnTo>
                  <a:lnTo>
                    <a:pt x="458" y="138"/>
                  </a:lnTo>
                  <a:lnTo>
                    <a:pt x="470" y="131"/>
                  </a:lnTo>
                  <a:lnTo>
                    <a:pt x="482" y="124"/>
                  </a:lnTo>
                  <a:lnTo>
                    <a:pt x="493" y="116"/>
                  </a:lnTo>
                  <a:lnTo>
                    <a:pt x="504" y="106"/>
                  </a:lnTo>
                  <a:lnTo>
                    <a:pt x="513" y="95"/>
                  </a:lnTo>
                  <a:lnTo>
                    <a:pt x="521" y="84"/>
                  </a:lnTo>
                  <a:lnTo>
                    <a:pt x="529" y="73"/>
                  </a:lnTo>
                  <a:lnTo>
                    <a:pt x="535" y="61"/>
                  </a:lnTo>
                  <a:lnTo>
                    <a:pt x="542" y="47"/>
                  </a:lnTo>
                  <a:lnTo>
                    <a:pt x="546" y="34"/>
                  </a:lnTo>
                  <a:lnTo>
                    <a:pt x="550" y="20"/>
                  </a:lnTo>
                  <a:lnTo>
                    <a:pt x="550" y="218"/>
                  </a:lnTo>
                  <a:lnTo>
                    <a:pt x="323" y="218"/>
                  </a:lnTo>
                  <a:lnTo>
                    <a:pt x="323" y="429"/>
                  </a:lnTo>
                  <a:lnTo>
                    <a:pt x="231" y="429"/>
                  </a:lnTo>
                  <a:lnTo>
                    <a:pt x="231" y="218"/>
                  </a:lnTo>
                  <a:lnTo>
                    <a:pt x="0" y="218"/>
                  </a:lnTo>
                  <a:lnTo>
                    <a:pt x="0" y="0"/>
                  </a:lnTo>
                  <a:lnTo>
                    <a:pt x="1" y="15"/>
                  </a:lnTo>
                  <a:lnTo>
                    <a:pt x="4" y="30"/>
                  </a:lnTo>
                  <a:lnTo>
                    <a:pt x="9" y="46"/>
                  </a:lnTo>
                  <a:lnTo>
                    <a:pt x="15" y="60"/>
                  </a:lnTo>
                  <a:lnTo>
                    <a:pt x="23" y="74"/>
                  </a:lnTo>
                  <a:lnTo>
                    <a:pt x="31" y="87"/>
                  </a:lnTo>
                  <a:lnTo>
                    <a:pt x="41" y="98"/>
                  </a:lnTo>
                  <a:lnTo>
                    <a:pt x="51" y="108"/>
                  </a:lnTo>
                  <a:lnTo>
                    <a:pt x="62" y="118"/>
                  </a:lnTo>
                  <a:lnTo>
                    <a:pt x="75" y="127"/>
                  </a:lnTo>
                  <a:lnTo>
                    <a:pt x="88" y="135"/>
                  </a:lnTo>
                  <a:lnTo>
                    <a:pt x="102" y="141"/>
                  </a:lnTo>
                  <a:lnTo>
                    <a:pt x="116" y="146"/>
                  </a:lnTo>
                  <a:lnTo>
                    <a:pt x="131" y="150"/>
                  </a:lnTo>
                  <a:lnTo>
                    <a:pt x="148" y="153"/>
                  </a:lnTo>
                  <a:lnTo>
                    <a:pt x="163" y="154"/>
                  </a:lnTo>
                  <a:lnTo>
                    <a:pt x="164" y="154"/>
                  </a:lnTo>
                  <a:lnTo>
                    <a:pt x="164"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0" name="Freeform 312"/>
            <p:cNvSpPr>
              <a:spLocks/>
            </p:cNvSpPr>
            <p:nvPr/>
          </p:nvSpPr>
          <p:spPr bwMode="auto">
            <a:xfrm>
              <a:off x="3582988" y="5826125"/>
              <a:ext cx="79375" cy="158750"/>
            </a:xfrm>
            <a:custGeom>
              <a:avLst/>
              <a:gdLst>
                <a:gd name="T0" fmla="*/ 139 w 203"/>
                <a:gd name="T1" fmla="*/ 195 h 401"/>
                <a:gd name="T2" fmla="*/ 153 w 203"/>
                <a:gd name="T3" fmla="*/ 189 h 401"/>
                <a:gd name="T4" fmla="*/ 166 w 203"/>
                <a:gd name="T5" fmla="*/ 180 h 401"/>
                <a:gd name="T6" fmla="*/ 176 w 203"/>
                <a:gd name="T7" fmla="*/ 169 h 401"/>
                <a:gd name="T8" fmla="*/ 185 w 203"/>
                <a:gd name="T9" fmla="*/ 158 h 401"/>
                <a:gd name="T10" fmla="*/ 193 w 203"/>
                <a:gd name="T11" fmla="*/ 145 h 401"/>
                <a:gd name="T12" fmla="*/ 199 w 203"/>
                <a:gd name="T13" fmla="*/ 131 h 401"/>
                <a:gd name="T14" fmla="*/ 202 w 203"/>
                <a:gd name="T15" fmla="*/ 117 h 401"/>
                <a:gd name="T16" fmla="*/ 203 w 203"/>
                <a:gd name="T17" fmla="*/ 101 h 401"/>
                <a:gd name="T18" fmla="*/ 203 w 203"/>
                <a:gd name="T19" fmla="*/ 90 h 401"/>
                <a:gd name="T20" fmla="*/ 202 w 203"/>
                <a:gd name="T21" fmla="*/ 80 h 401"/>
                <a:gd name="T22" fmla="*/ 199 w 203"/>
                <a:gd name="T23" fmla="*/ 71 h 401"/>
                <a:gd name="T24" fmla="*/ 195 w 203"/>
                <a:gd name="T25" fmla="*/ 62 h 401"/>
                <a:gd name="T26" fmla="*/ 191 w 203"/>
                <a:gd name="T27" fmla="*/ 53 h 401"/>
                <a:gd name="T28" fmla="*/ 186 w 203"/>
                <a:gd name="T29" fmla="*/ 45 h 401"/>
                <a:gd name="T30" fmla="*/ 180 w 203"/>
                <a:gd name="T31" fmla="*/ 37 h 401"/>
                <a:gd name="T32" fmla="*/ 174 w 203"/>
                <a:gd name="T33" fmla="*/ 29 h 401"/>
                <a:gd name="T34" fmla="*/ 166 w 203"/>
                <a:gd name="T35" fmla="*/ 23 h 401"/>
                <a:gd name="T36" fmla="*/ 158 w 203"/>
                <a:gd name="T37" fmla="*/ 18 h 401"/>
                <a:gd name="T38" fmla="*/ 151 w 203"/>
                <a:gd name="T39" fmla="*/ 13 h 401"/>
                <a:gd name="T40" fmla="*/ 142 w 203"/>
                <a:gd name="T41" fmla="*/ 8 h 401"/>
                <a:gd name="T42" fmla="*/ 131 w 203"/>
                <a:gd name="T43" fmla="*/ 4 h 401"/>
                <a:gd name="T44" fmla="*/ 123 w 203"/>
                <a:gd name="T45" fmla="*/ 3 h 401"/>
                <a:gd name="T46" fmla="*/ 112 w 203"/>
                <a:gd name="T47" fmla="*/ 0 h 401"/>
                <a:gd name="T48" fmla="*/ 102 w 203"/>
                <a:gd name="T49" fmla="*/ 0 h 401"/>
                <a:gd name="T50" fmla="*/ 92 w 203"/>
                <a:gd name="T51" fmla="*/ 0 h 401"/>
                <a:gd name="T52" fmla="*/ 82 w 203"/>
                <a:gd name="T53" fmla="*/ 3 h 401"/>
                <a:gd name="T54" fmla="*/ 72 w 203"/>
                <a:gd name="T55" fmla="*/ 4 h 401"/>
                <a:gd name="T56" fmla="*/ 63 w 203"/>
                <a:gd name="T57" fmla="*/ 8 h 401"/>
                <a:gd name="T58" fmla="*/ 54 w 203"/>
                <a:gd name="T59" fmla="*/ 13 h 401"/>
                <a:gd name="T60" fmla="*/ 45 w 203"/>
                <a:gd name="T61" fmla="*/ 18 h 401"/>
                <a:gd name="T62" fmla="*/ 37 w 203"/>
                <a:gd name="T63" fmla="*/ 23 h 401"/>
                <a:gd name="T64" fmla="*/ 29 w 203"/>
                <a:gd name="T65" fmla="*/ 29 h 401"/>
                <a:gd name="T66" fmla="*/ 23 w 203"/>
                <a:gd name="T67" fmla="*/ 37 h 401"/>
                <a:gd name="T68" fmla="*/ 18 w 203"/>
                <a:gd name="T69" fmla="*/ 45 h 401"/>
                <a:gd name="T70" fmla="*/ 13 w 203"/>
                <a:gd name="T71" fmla="*/ 53 h 401"/>
                <a:gd name="T72" fmla="*/ 8 w 203"/>
                <a:gd name="T73" fmla="*/ 62 h 401"/>
                <a:gd name="T74" fmla="*/ 5 w 203"/>
                <a:gd name="T75" fmla="*/ 71 h 401"/>
                <a:gd name="T76" fmla="*/ 3 w 203"/>
                <a:gd name="T77" fmla="*/ 80 h 401"/>
                <a:gd name="T78" fmla="*/ 1 w 203"/>
                <a:gd name="T79" fmla="*/ 90 h 401"/>
                <a:gd name="T80" fmla="*/ 0 w 203"/>
                <a:gd name="T81" fmla="*/ 101 h 401"/>
                <a:gd name="T82" fmla="*/ 1 w 203"/>
                <a:gd name="T83" fmla="*/ 117 h 401"/>
                <a:gd name="T84" fmla="*/ 5 w 203"/>
                <a:gd name="T85" fmla="*/ 131 h 401"/>
                <a:gd name="T86" fmla="*/ 10 w 203"/>
                <a:gd name="T87" fmla="*/ 145 h 401"/>
                <a:gd name="T88" fmla="*/ 18 w 203"/>
                <a:gd name="T89" fmla="*/ 158 h 401"/>
                <a:gd name="T90" fmla="*/ 27 w 203"/>
                <a:gd name="T91" fmla="*/ 169 h 401"/>
                <a:gd name="T92" fmla="*/ 38 w 203"/>
                <a:gd name="T93" fmla="*/ 180 h 401"/>
                <a:gd name="T94" fmla="*/ 50 w 203"/>
                <a:gd name="T95" fmla="*/ 189 h 401"/>
                <a:gd name="T96" fmla="*/ 64 w 203"/>
                <a:gd name="T97" fmla="*/ 195 h 401"/>
                <a:gd name="T98" fmla="*/ 64 w 203"/>
                <a:gd name="T99" fmla="*/ 401 h 401"/>
                <a:gd name="T100" fmla="*/ 139 w 203"/>
                <a:gd name="T101" fmla="*/ 401 h 401"/>
                <a:gd name="T102" fmla="*/ 139 w 203"/>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1">
                  <a:moveTo>
                    <a:pt x="139" y="195"/>
                  </a:moveTo>
                  <a:lnTo>
                    <a:pt x="153" y="189"/>
                  </a:lnTo>
                  <a:lnTo>
                    <a:pt x="166" y="180"/>
                  </a:lnTo>
                  <a:lnTo>
                    <a:pt x="176" y="169"/>
                  </a:lnTo>
                  <a:lnTo>
                    <a:pt x="185" y="158"/>
                  </a:lnTo>
                  <a:lnTo>
                    <a:pt x="193" y="145"/>
                  </a:lnTo>
                  <a:lnTo>
                    <a:pt x="199" y="131"/>
                  </a:lnTo>
                  <a:lnTo>
                    <a:pt x="202" y="117"/>
                  </a:lnTo>
                  <a:lnTo>
                    <a:pt x="203" y="101"/>
                  </a:lnTo>
                  <a:lnTo>
                    <a:pt x="203" y="90"/>
                  </a:lnTo>
                  <a:lnTo>
                    <a:pt x="202" y="80"/>
                  </a:lnTo>
                  <a:lnTo>
                    <a:pt x="199" y="71"/>
                  </a:lnTo>
                  <a:lnTo>
                    <a:pt x="195" y="62"/>
                  </a:lnTo>
                  <a:lnTo>
                    <a:pt x="191" y="53"/>
                  </a:lnTo>
                  <a:lnTo>
                    <a:pt x="186" y="45"/>
                  </a:lnTo>
                  <a:lnTo>
                    <a:pt x="180" y="37"/>
                  </a:lnTo>
                  <a:lnTo>
                    <a:pt x="174" y="29"/>
                  </a:lnTo>
                  <a:lnTo>
                    <a:pt x="166" y="23"/>
                  </a:lnTo>
                  <a:lnTo>
                    <a:pt x="158" y="18"/>
                  </a:lnTo>
                  <a:lnTo>
                    <a:pt x="151" y="13"/>
                  </a:lnTo>
                  <a:lnTo>
                    <a:pt x="142" y="8"/>
                  </a:lnTo>
                  <a:lnTo>
                    <a:pt x="131" y="4"/>
                  </a:lnTo>
                  <a:lnTo>
                    <a:pt x="123" y="3"/>
                  </a:lnTo>
                  <a:lnTo>
                    <a:pt x="112" y="0"/>
                  </a:lnTo>
                  <a:lnTo>
                    <a:pt x="102" y="0"/>
                  </a:lnTo>
                  <a:lnTo>
                    <a:pt x="92" y="0"/>
                  </a:lnTo>
                  <a:lnTo>
                    <a:pt x="82" y="3"/>
                  </a:lnTo>
                  <a:lnTo>
                    <a:pt x="72" y="4"/>
                  </a:lnTo>
                  <a:lnTo>
                    <a:pt x="63" y="8"/>
                  </a:lnTo>
                  <a:lnTo>
                    <a:pt x="54" y="13"/>
                  </a:lnTo>
                  <a:lnTo>
                    <a:pt x="45" y="18"/>
                  </a:lnTo>
                  <a:lnTo>
                    <a:pt x="37" y="23"/>
                  </a:lnTo>
                  <a:lnTo>
                    <a:pt x="29" y="29"/>
                  </a:lnTo>
                  <a:lnTo>
                    <a:pt x="23" y="37"/>
                  </a:lnTo>
                  <a:lnTo>
                    <a:pt x="18" y="45"/>
                  </a:lnTo>
                  <a:lnTo>
                    <a:pt x="13" y="53"/>
                  </a:lnTo>
                  <a:lnTo>
                    <a:pt x="8" y="62"/>
                  </a:lnTo>
                  <a:lnTo>
                    <a:pt x="5" y="71"/>
                  </a:lnTo>
                  <a:lnTo>
                    <a:pt x="3" y="80"/>
                  </a:lnTo>
                  <a:lnTo>
                    <a:pt x="1" y="90"/>
                  </a:lnTo>
                  <a:lnTo>
                    <a:pt x="0" y="101"/>
                  </a:lnTo>
                  <a:lnTo>
                    <a:pt x="1" y="117"/>
                  </a:lnTo>
                  <a:lnTo>
                    <a:pt x="5" y="131"/>
                  </a:lnTo>
                  <a:lnTo>
                    <a:pt x="10" y="145"/>
                  </a:lnTo>
                  <a:lnTo>
                    <a:pt x="18" y="158"/>
                  </a:lnTo>
                  <a:lnTo>
                    <a:pt x="27" y="169"/>
                  </a:lnTo>
                  <a:lnTo>
                    <a:pt x="38" y="180"/>
                  </a:lnTo>
                  <a:lnTo>
                    <a:pt x="50" y="189"/>
                  </a:lnTo>
                  <a:lnTo>
                    <a:pt x="64" y="195"/>
                  </a:lnTo>
                  <a:lnTo>
                    <a:pt x="64" y="401"/>
                  </a:lnTo>
                  <a:lnTo>
                    <a:pt x="139" y="401"/>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1" name="Freeform 313"/>
            <p:cNvSpPr>
              <a:spLocks/>
            </p:cNvSpPr>
            <p:nvPr/>
          </p:nvSpPr>
          <p:spPr bwMode="auto">
            <a:xfrm>
              <a:off x="4183063" y="5727700"/>
              <a:ext cx="107950" cy="260350"/>
            </a:xfrm>
            <a:custGeom>
              <a:avLst/>
              <a:gdLst>
                <a:gd name="T0" fmla="*/ 204 w 272"/>
                <a:gd name="T1" fmla="*/ 655 h 655"/>
                <a:gd name="T2" fmla="*/ 178 w 272"/>
                <a:gd name="T3" fmla="*/ 478 h 655"/>
                <a:gd name="T4" fmla="*/ 132 w 272"/>
                <a:gd name="T5" fmla="*/ 460 h 655"/>
                <a:gd name="T6" fmla="*/ 94 w 272"/>
                <a:gd name="T7" fmla="*/ 436 h 655"/>
                <a:gd name="T8" fmla="*/ 61 w 272"/>
                <a:gd name="T9" fmla="*/ 407 h 655"/>
                <a:gd name="T10" fmla="*/ 35 w 272"/>
                <a:gd name="T11" fmla="*/ 373 h 655"/>
                <a:gd name="T12" fmla="*/ 17 w 272"/>
                <a:gd name="T13" fmla="*/ 335 h 655"/>
                <a:gd name="T14" fmla="*/ 5 w 272"/>
                <a:gd name="T15" fmla="*/ 296 h 655"/>
                <a:gd name="T16" fmla="*/ 0 w 272"/>
                <a:gd name="T17" fmla="*/ 255 h 655"/>
                <a:gd name="T18" fmla="*/ 1 w 272"/>
                <a:gd name="T19" fmla="*/ 214 h 655"/>
                <a:gd name="T20" fmla="*/ 10 w 272"/>
                <a:gd name="T21" fmla="*/ 173 h 655"/>
                <a:gd name="T22" fmla="*/ 24 w 272"/>
                <a:gd name="T23" fmla="*/ 135 h 655"/>
                <a:gd name="T24" fmla="*/ 45 w 272"/>
                <a:gd name="T25" fmla="*/ 99 h 655"/>
                <a:gd name="T26" fmla="*/ 75 w 272"/>
                <a:gd name="T27" fmla="*/ 66 h 655"/>
                <a:gd name="T28" fmla="*/ 109 w 272"/>
                <a:gd name="T29" fmla="*/ 39 h 655"/>
                <a:gd name="T30" fmla="*/ 151 w 272"/>
                <a:gd name="T31" fmla="*/ 19 h 655"/>
                <a:gd name="T32" fmla="*/ 201 w 272"/>
                <a:gd name="T33" fmla="*/ 4 h 655"/>
                <a:gd name="T34" fmla="*/ 225 w 272"/>
                <a:gd name="T35" fmla="*/ 70 h 655"/>
                <a:gd name="T36" fmla="*/ 187 w 272"/>
                <a:gd name="T37" fmla="*/ 80 h 655"/>
                <a:gd name="T38" fmla="*/ 155 w 272"/>
                <a:gd name="T39" fmla="*/ 97 h 655"/>
                <a:gd name="T40" fmla="*/ 128 w 272"/>
                <a:gd name="T41" fmla="*/ 117 h 655"/>
                <a:gd name="T42" fmla="*/ 107 w 272"/>
                <a:gd name="T43" fmla="*/ 141 h 655"/>
                <a:gd name="T44" fmla="*/ 91 w 272"/>
                <a:gd name="T45" fmla="*/ 169 h 655"/>
                <a:gd name="T46" fmla="*/ 81 w 272"/>
                <a:gd name="T47" fmla="*/ 199 h 655"/>
                <a:gd name="T48" fmla="*/ 76 w 272"/>
                <a:gd name="T49" fmla="*/ 231 h 655"/>
                <a:gd name="T50" fmla="*/ 76 w 272"/>
                <a:gd name="T51" fmla="*/ 261 h 655"/>
                <a:gd name="T52" fmla="*/ 82 w 272"/>
                <a:gd name="T53" fmla="*/ 293 h 655"/>
                <a:gd name="T54" fmla="*/ 93 w 272"/>
                <a:gd name="T55" fmla="*/ 322 h 655"/>
                <a:gd name="T56" fmla="*/ 109 w 272"/>
                <a:gd name="T57" fmla="*/ 349 h 655"/>
                <a:gd name="T58" fmla="*/ 132 w 272"/>
                <a:gd name="T59" fmla="*/ 373 h 655"/>
                <a:gd name="T60" fmla="*/ 159 w 272"/>
                <a:gd name="T61" fmla="*/ 394 h 655"/>
                <a:gd name="T62" fmla="*/ 192 w 272"/>
                <a:gd name="T63" fmla="*/ 409 h 655"/>
                <a:gd name="T64" fmla="*/ 229 w 272"/>
                <a:gd name="T65" fmla="*/ 418 h 655"/>
                <a:gd name="T66" fmla="*/ 272 w 272"/>
                <a:gd name="T67" fmla="*/ 421 h 655"/>
                <a:gd name="T68" fmla="*/ 269 w 272"/>
                <a:gd name="T69" fmla="*/ 455 h 655"/>
                <a:gd name="T70" fmla="*/ 269 w 272"/>
                <a:gd name="T71" fmla="*/ 473 h 655"/>
                <a:gd name="T72" fmla="*/ 272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8"/>
                  </a:lnTo>
                  <a:lnTo>
                    <a:pt x="154" y="470"/>
                  </a:lnTo>
                  <a:lnTo>
                    <a:pt x="132" y="460"/>
                  </a:lnTo>
                  <a:lnTo>
                    <a:pt x="112" y="449"/>
                  </a:lnTo>
                  <a:lnTo>
                    <a:pt x="94" y="436"/>
                  </a:lnTo>
                  <a:lnTo>
                    <a:pt x="76" y="422"/>
                  </a:lnTo>
                  <a:lnTo>
                    <a:pt x="61" y="407"/>
                  </a:lnTo>
                  <a:lnTo>
                    <a:pt x="48" y="390"/>
                  </a:lnTo>
                  <a:lnTo>
                    <a:pt x="35" y="373"/>
                  </a:lnTo>
                  <a:lnTo>
                    <a:pt x="25" y="354"/>
                  </a:lnTo>
                  <a:lnTo>
                    <a:pt x="17" y="335"/>
                  </a:lnTo>
                  <a:lnTo>
                    <a:pt x="10" y="316"/>
                  </a:lnTo>
                  <a:lnTo>
                    <a:pt x="5" y="296"/>
                  </a:lnTo>
                  <a:lnTo>
                    <a:pt x="2" y="275"/>
                  </a:lnTo>
                  <a:lnTo>
                    <a:pt x="0" y="255"/>
                  </a:lnTo>
                  <a:lnTo>
                    <a:pt x="0" y="234"/>
                  </a:lnTo>
                  <a:lnTo>
                    <a:pt x="1" y="214"/>
                  </a:lnTo>
                  <a:lnTo>
                    <a:pt x="5" y="194"/>
                  </a:lnTo>
                  <a:lnTo>
                    <a:pt x="10" y="173"/>
                  </a:lnTo>
                  <a:lnTo>
                    <a:pt x="16" y="154"/>
                  </a:lnTo>
                  <a:lnTo>
                    <a:pt x="24" y="135"/>
                  </a:lnTo>
                  <a:lnTo>
                    <a:pt x="34" y="116"/>
                  </a:lnTo>
                  <a:lnTo>
                    <a:pt x="45" y="99"/>
                  </a:lnTo>
                  <a:lnTo>
                    <a:pt x="60" y="83"/>
                  </a:lnTo>
                  <a:lnTo>
                    <a:pt x="75" y="66"/>
                  </a:lnTo>
                  <a:lnTo>
                    <a:pt x="91" y="52"/>
                  </a:lnTo>
                  <a:lnTo>
                    <a:pt x="109" y="39"/>
                  </a:lnTo>
                  <a:lnTo>
                    <a:pt x="130" y="28"/>
                  </a:lnTo>
                  <a:lnTo>
                    <a:pt x="151" y="19"/>
                  </a:lnTo>
                  <a:lnTo>
                    <a:pt x="176" y="10"/>
                  </a:lnTo>
                  <a:lnTo>
                    <a:pt x="201" y="4"/>
                  </a:lnTo>
                  <a:lnTo>
                    <a:pt x="228" y="0"/>
                  </a:lnTo>
                  <a:lnTo>
                    <a:pt x="225" y="70"/>
                  </a:lnTo>
                  <a:lnTo>
                    <a:pt x="205" y="75"/>
                  </a:lnTo>
                  <a:lnTo>
                    <a:pt x="187" y="80"/>
                  </a:lnTo>
                  <a:lnTo>
                    <a:pt x="170" y="88"/>
                  </a:lnTo>
                  <a:lnTo>
                    <a:pt x="155" y="97"/>
                  </a:lnTo>
                  <a:lnTo>
                    <a:pt x="141" y="106"/>
                  </a:lnTo>
                  <a:lnTo>
                    <a:pt x="128" y="117"/>
                  </a:lnTo>
                  <a:lnTo>
                    <a:pt x="117" y="129"/>
                  </a:lnTo>
                  <a:lnTo>
                    <a:pt x="107" y="141"/>
                  </a:lnTo>
                  <a:lnTo>
                    <a:pt x="98" y="155"/>
                  </a:lnTo>
                  <a:lnTo>
                    <a:pt x="91" y="169"/>
                  </a:lnTo>
                  <a:lnTo>
                    <a:pt x="85" y="183"/>
                  </a:lnTo>
                  <a:lnTo>
                    <a:pt x="81" y="199"/>
                  </a:lnTo>
                  <a:lnTo>
                    <a:pt x="77" y="214"/>
                  </a:lnTo>
                  <a:lnTo>
                    <a:pt x="76" y="231"/>
                  </a:lnTo>
                  <a:lnTo>
                    <a:pt x="75" y="246"/>
                  </a:lnTo>
                  <a:lnTo>
                    <a:pt x="76" y="261"/>
                  </a:lnTo>
                  <a:lnTo>
                    <a:pt x="79" y="278"/>
                  </a:lnTo>
                  <a:lnTo>
                    <a:pt x="82" y="293"/>
                  </a:lnTo>
                  <a:lnTo>
                    <a:pt x="86" y="307"/>
                  </a:lnTo>
                  <a:lnTo>
                    <a:pt x="93" y="322"/>
                  </a:lnTo>
                  <a:lnTo>
                    <a:pt x="100" y="336"/>
                  </a:lnTo>
                  <a:lnTo>
                    <a:pt x="109" y="349"/>
                  </a:lnTo>
                  <a:lnTo>
                    <a:pt x="119" y="362"/>
                  </a:lnTo>
                  <a:lnTo>
                    <a:pt x="132" y="373"/>
                  </a:lnTo>
                  <a:lnTo>
                    <a:pt x="145" y="384"/>
                  </a:lnTo>
                  <a:lnTo>
                    <a:pt x="159" y="394"/>
                  </a:lnTo>
                  <a:lnTo>
                    <a:pt x="174" y="401"/>
                  </a:lnTo>
                  <a:lnTo>
                    <a:pt x="192" y="409"/>
                  </a:lnTo>
                  <a:lnTo>
                    <a:pt x="210" y="414"/>
                  </a:lnTo>
                  <a:lnTo>
                    <a:pt x="229" y="418"/>
                  </a:lnTo>
                  <a:lnTo>
                    <a:pt x="251" y="419"/>
                  </a:lnTo>
                  <a:lnTo>
                    <a:pt x="272" y="421"/>
                  </a:lnTo>
                  <a:lnTo>
                    <a:pt x="270" y="436"/>
                  </a:lnTo>
                  <a:lnTo>
                    <a:pt x="269" y="455"/>
                  </a:lnTo>
                  <a:lnTo>
                    <a:pt x="269" y="464"/>
                  </a:lnTo>
                  <a:lnTo>
                    <a:pt x="269" y="473"/>
                  </a:lnTo>
                  <a:lnTo>
                    <a:pt x="270" y="482"/>
                  </a:lnTo>
                  <a:lnTo>
                    <a:pt x="272"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2" name="Freeform 314"/>
            <p:cNvSpPr>
              <a:spLocks/>
            </p:cNvSpPr>
            <p:nvPr/>
          </p:nvSpPr>
          <p:spPr bwMode="auto">
            <a:xfrm>
              <a:off x="4576763" y="5827713"/>
              <a:ext cx="138112" cy="177800"/>
            </a:xfrm>
            <a:custGeom>
              <a:avLst/>
              <a:gdLst>
                <a:gd name="T0" fmla="*/ 349 w 349"/>
                <a:gd name="T1" fmla="*/ 448 h 448"/>
                <a:gd name="T2" fmla="*/ 349 w 349"/>
                <a:gd name="T3" fmla="*/ 201 h 448"/>
                <a:gd name="T4" fmla="*/ 243 w 349"/>
                <a:gd name="T5" fmla="*/ 201 h 448"/>
                <a:gd name="T6" fmla="*/ 239 w 349"/>
                <a:gd name="T7" fmla="*/ 159 h 448"/>
                <a:gd name="T8" fmla="*/ 234 w 349"/>
                <a:gd name="T9" fmla="*/ 121 h 448"/>
                <a:gd name="T10" fmla="*/ 230 w 349"/>
                <a:gd name="T11" fmla="*/ 104 h 448"/>
                <a:gd name="T12" fmla="*/ 226 w 349"/>
                <a:gd name="T13" fmla="*/ 88 h 448"/>
                <a:gd name="T14" fmla="*/ 223 w 349"/>
                <a:gd name="T15" fmla="*/ 71 h 448"/>
                <a:gd name="T16" fmla="*/ 219 w 349"/>
                <a:gd name="T17" fmla="*/ 57 h 448"/>
                <a:gd name="T18" fmla="*/ 214 w 349"/>
                <a:gd name="T19" fmla="*/ 44 h 448"/>
                <a:gd name="T20" fmla="*/ 209 w 349"/>
                <a:gd name="T21" fmla="*/ 33 h 448"/>
                <a:gd name="T22" fmla="*/ 202 w 349"/>
                <a:gd name="T23" fmla="*/ 24 h 448"/>
                <a:gd name="T24" fmla="*/ 197 w 349"/>
                <a:gd name="T25" fmla="*/ 15 h 448"/>
                <a:gd name="T26" fmla="*/ 191 w 349"/>
                <a:gd name="T27" fmla="*/ 9 h 448"/>
                <a:gd name="T28" fmla="*/ 184 w 349"/>
                <a:gd name="T29" fmla="*/ 4 h 448"/>
                <a:gd name="T30" fmla="*/ 178 w 349"/>
                <a:gd name="T31" fmla="*/ 1 h 448"/>
                <a:gd name="T32" fmla="*/ 172 w 349"/>
                <a:gd name="T33" fmla="*/ 0 h 448"/>
                <a:gd name="T34" fmla="*/ 165 w 349"/>
                <a:gd name="T35" fmla="*/ 1 h 448"/>
                <a:gd name="T36" fmla="*/ 159 w 349"/>
                <a:gd name="T37" fmla="*/ 4 h 448"/>
                <a:gd name="T38" fmla="*/ 153 w 349"/>
                <a:gd name="T39" fmla="*/ 9 h 448"/>
                <a:gd name="T40" fmla="*/ 147 w 349"/>
                <a:gd name="T41" fmla="*/ 15 h 448"/>
                <a:gd name="T42" fmla="*/ 141 w 349"/>
                <a:gd name="T43" fmla="*/ 24 h 448"/>
                <a:gd name="T44" fmla="*/ 136 w 349"/>
                <a:gd name="T45" fmla="*/ 33 h 448"/>
                <a:gd name="T46" fmla="*/ 131 w 349"/>
                <a:gd name="T47" fmla="*/ 44 h 448"/>
                <a:gd name="T48" fmla="*/ 126 w 349"/>
                <a:gd name="T49" fmla="*/ 57 h 448"/>
                <a:gd name="T50" fmla="*/ 121 w 349"/>
                <a:gd name="T51" fmla="*/ 71 h 448"/>
                <a:gd name="T52" fmla="*/ 117 w 349"/>
                <a:gd name="T53" fmla="*/ 88 h 448"/>
                <a:gd name="T54" fmla="*/ 113 w 349"/>
                <a:gd name="T55" fmla="*/ 104 h 448"/>
                <a:gd name="T56" fmla="*/ 109 w 349"/>
                <a:gd name="T57" fmla="*/ 121 h 448"/>
                <a:gd name="T58" fmla="*/ 104 w 349"/>
                <a:gd name="T59" fmla="*/ 159 h 448"/>
                <a:gd name="T60" fmla="*/ 100 w 349"/>
                <a:gd name="T61" fmla="*/ 201 h 448"/>
                <a:gd name="T62" fmla="*/ 0 w 349"/>
                <a:gd name="T63" fmla="*/ 201 h 448"/>
                <a:gd name="T64" fmla="*/ 0 w 349"/>
                <a:gd name="T65" fmla="*/ 448 h 448"/>
                <a:gd name="T66" fmla="*/ 43 w 349"/>
                <a:gd name="T67" fmla="*/ 448 h 448"/>
                <a:gd name="T68" fmla="*/ 86 w 349"/>
                <a:gd name="T69" fmla="*/ 448 h 448"/>
                <a:gd name="T70" fmla="*/ 130 w 349"/>
                <a:gd name="T71" fmla="*/ 448 h 448"/>
                <a:gd name="T72" fmla="*/ 174 w 349"/>
                <a:gd name="T73" fmla="*/ 448 h 448"/>
                <a:gd name="T74" fmla="*/ 218 w 349"/>
                <a:gd name="T75" fmla="*/ 448 h 448"/>
                <a:gd name="T76" fmla="*/ 261 w 349"/>
                <a:gd name="T77" fmla="*/ 448 h 448"/>
                <a:gd name="T78" fmla="*/ 304 w 349"/>
                <a:gd name="T79" fmla="*/ 448 h 448"/>
                <a:gd name="T80" fmla="*/ 349 w 349"/>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448"/>
                  </a:moveTo>
                  <a:lnTo>
                    <a:pt x="349" y="201"/>
                  </a:lnTo>
                  <a:lnTo>
                    <a:pt x="243" y="201"/>
                  </a:lnTo>
                  <a:lnTo>
                    <a:pt x="239" y="159"/>
                  </a:lnTo>
                  <a:lnTo>
                    <a:pt x="234" y="121"/>
                  </a:lnTo>
                  <a:lnTo>
                    <a:pt x="230" y="104"/>
                  </a:lnTo>
                  <a:lnTo>
                    <a:pt x="226" y="88"/>
                  </a:lnTo>
                  <a:lnTo>
                    <a:pt x="223" y="71"/>
                  </a:lnTo>
                  <a:lnTo>
                    <a:pt x="219" y="57"/>
                  </a:lnTo>
                  <a:lnTo>
                    <a:pt x="214" y="44"/>
                  </a:lnTo>
                  <a:lnTo>
                    <a:pt x="209" y="33"/>
                  </a:lnTo>
                  <a:lnTo>
                    <a:pt x="202" y="24"/>
                  </a:lnTo>
                  <a:lnTo>
                    <a:pt x="197" y="15"/>
                  </a:lnTo>
                  <a:lnTo>
                    <a:pt x="191" y="9"/>
                  </a:lnTo>
                  <a:lnTo>
                    <a:pt x="184" y="4"/>
                  </a:lnTo>
                  <a:lnTo>
                    <a:pt x="178" y="1"/>
                  </a:lnTo>
                  <a:lnTo>
                    <a:pt x="172" y="0"/>
                  </a:lnTo>
                  <a:lnTo>
                    <a:pt x="165" y="1"/>
                  </a:lnTo>
                  <a:lnTo>
                    <a:pt x="159" y="4"/>
                  </a:lnTo>
                  <a:lnTo>
                    <a:pt x="153" y="9"/>
                  </a:lnTo>
                  <a:lnTo>
                    <a:pt x="147" y="15"/>
                  </a:lnTo>
                  <a:lnTo>
                    <a:pt x="141" y="24"/>
                  </a:lnTo>
                  <a:lnTo>
                    <a:pt x="136" y="33"/>
                  </a:lnTo>
                  <a:lnTo>
                    <a:pt x="131" y="44"/>
                  </a:lnTo>
                  <a:lnTo>
                    <a:pt x="126" y="57"/>
                  </a:lnTo>
                  <a:lnTo>
                    <a:pt x="121" y="71"/>
                  </a:lnTo>
                  <a:lnTo>
                    <a:pt x="117" y="88"/>
                  </a:lnTo>
                  <a:lnTo>
                    <a:pt x="113" y="104"/>
                  </a:lnTo>
                  <a:lnTo>
                    <a:pt x="109" y="121"/>
                  </a:lnTo>
                  <a:lnTo>
                    <a:pt x="104" y="159"/>
                  </a:lnTo>
                  <a:lnTo>
                    <a:pt x="100" y="201"/>
                  </a:lnTo>
                  <a:lnTo>
                    <a:pt x="0" y="201"/>
                  </a:lnTo>
                  <a:lnTo>
                    <a:pt x="0" y="448"/>
                  </a:lnTo>
                  <a:lnTo>
                    <a:pt x="43" y="448"/>
                  </a:lnTo>
                  <a:lnTo>
                    <a:pt x="86" y="448"/>
                  </a:lnTo>
                  <a:lnTo>
                    <a:pt x="130" y="448"/>
                  </a:lnTo>
                  <a:lnTo>
                    <a:pt x="174" y="448"/>
                  </a:lnTo>
                  <a:lnTo>
                    <a:pt x="218" y="448"/>
                  </a:lnTo>
                  <a:lnTo>
                    <a:pt x="261" y="448"/>
                  </a:lnTo>
                  <a:lnTo>
                    <a:pt x="304" y="448"/>
                  </a:lnTo>
                  <a:lnTo>
                    <a:pt x="349"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3" name="Freeform 315"/>
            <p:cNvSpPr>
              <a:spLocks/>
            </p:cNvSpPr>
            <p:nvPr/>
          </p:nvSpPr>
          <p:spPr bwMode="auto">
            <a:xfrm>
              <a:off x="5168900" y="5884863"/>
              <a:ext cx="217488" cy="169862"/>
            </a:xfrm>
            <a:custGeom>
              <a:avLst/>
              <a:gdLst>
                <a:gd name="T0" fmla="*/ 166 w 550"/>
                <a:gd name="T1" fmla="*/ 154 h 429"/>
                <a:gd name="T2" fmla="*/ 182 w 550"/>
                <a:gd name="T3" fmla="*/ 153 h 429"/>
                <a:gd name="T4" fmla="*/ 212 w 550"/>
                <a:gd name="T5" fmla="*/ 144 h 429"/>
                <a:gd name="T6" fmla="*/ 240 w 550"/>
                <a:gd name="T7" fmla="*/ 128 h 429"/>
                <a:gd name="T8" fmla="*/ 265 w 550"/>
                <a:gd name="T9" fmla="*/ 110 h 429"/>
                <a:gd name="T10" fmla="*/ 288 w 550"/>
                <a:gd name="T11" fmla="*/ 110 h 429"/>
                <a:gd name="T12" fmla="*/ 312 w 550"/>
                <a:gd name="T13" fmla="*/ 128 h 429"/>
                <a:gd name="T14" fmla="*/ 340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7 h 429"/>
                <a:gd name="T26" fmla="*/ 458 w 550"/>
                <a:gd name="T27" fmla="*/ 137 h 429"/>
                <a:gd name="T28" fmla="*/ 482 w 550"/>
                <a:gd name="T29" fmla="*/ 123 h 429"/>
                <a:gd name="T30" fmla="*/ 504 w 550"/>
                <a:gd name="T31" fmla="*/ 105 h 429"/>
                <a:gd name="T32" fmla="*/ 521 w 550"/>
                <a:gd name="T33" fmla="*/ 85 h 429"/>
                <a:gd name="T34" fmla="*/ 537 w 550"/>
                <a:gd name="T35" fmla="*/ 61 h 429"/>
                <a:gd name="T36" fmla="*/ 547 w 550"/>
                <a:gd name="T37" fmla="*/ 34 h 429"/>
                <a:gd name="T38" fmla="*/ 550 w 550"/>
                <a:gd name="T39" fmla="*/ 218 h 429"/>
                <a:gd name="T40" fmla="*/ 323 w 550"/>
                <a:gd name="T41" fmla="*/ 429 h 429"/>
                <a:gd name="T42" fmla="*/ 232 w 550"/>
                <a:gd name="T43" fmla="*/ 218 h 429"/>
                <a:gd name="T44" fmla="*/ 0 w 550"/>
                <a:gd name="T45" fmla="*/ 0 h 429"/>
                <a:gd name="T46" fmla="*/ 5 w 550"/>
                <a:gd name="T47" fmla="*/ 30 h 429"/>
                <a:gd name="T48" fmla="*/ 15 w 550"/>
                <a:gd name="T49" fmla="*/ 59 h 429"/>
                <a:gd name="T50" fmla="*/ 32 w 550"/>
                <a:gd name="T51" fmla="*/ 86 h 429"/>
                <a:gd name="T52" fmla="*/ 51 w 550"/>
                <a:gd name="T53" fmla="*/ 109 h 429"/>
                <a:gd name="T54" fmla="*/ 75 w 550"/>
                <a:gd name="T55" fmla="*/ 127 h 429"/>
                <a:gd name="T56" fmla="*/ 102 w 550"/>
                <a:gd name="T57" fmla="*/ 141 h 429"/>
                <a:gd name="T58" fmla="*/ 133 w 550"/>
                <a:gd name="T59" fmla="*/ 150 h 429"/>
                <a:gd name="T60" fmla="*/ 164 w 550"/>
                <a:gd name="T61" fmla="*/ 154 h 429"/>
                <a:gd name="T62" fmla="*/ 166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6" y="154"/>
                  </a:moveTo>
                  <a:lnTo>
                    <a:pt x="166" y="154"/>
                  </a:lnTo>
                  <a:lnTo>
                    <a:pt x="167" y="154"/>
                  </a:lnTo>
                  <a:lnTo>
                    <a:pt x="182" y="153"/>
                  </a:lnTo>
                  <a:lnTo>
                    <a:pt x="198" y="149"/>
                  </a:lnTo>
                  <a:lnTo>
                    <a:pt x="212" y="144"/>
                  </a:lnTo>
                  <a:lnTo>
                    <a:pt x="227" y="137"/>
                  </a:lnTo>
                  <a:lnTo>
                    <a:pt x="240" y="128"/>
                  </a:lnTo>
                  <a:lnTo>
                    <a:pt x="252" y="119"/>
                  </a:lnTo>
                  <a:lnTo>
                    <a:pt x="265" y="110"/>
                  </a:lnTo>
                  <a:lnTo>
                    <a:pt x="277" y="100"/>
                  </a:lnTo>
                  <a:lnTo>
                    <a:pt x="288" y="110"/>
                  </a:lnTo>
                  <a:lnTo>
                    <a:pt x="300" y="119"/>
                  </a:lnTo>
                  <a:lnTo>
                    <a:pt x="312" y="128"/>
                  </a:lnTo>
                  <a:lnTo>
                    <a:pt x="326" y="137"/>
                  </a:lnTo>
                  <a:lnTo>
                    <a:pt x="340" y="144"/>
                  </a:lnTo>
                  <a:lnTo>
                    <a:pt x="354" y="149"/>
                  </a:lnTo>
                  <a:lnTo>
                    <a:pt x="370" y="153"/>
                  </a:lnTo>
                  <a:lnTo>
                    <a:pt x="385" y="154"/>
                  </a:lnTo>
                  <a:lnTo>
                    <a:pt x="386" y="154"/>
                  </a:lnTo>
                  <a:lnTo>
                    <a:pt x="386" y="154"/>
                  </a:lnTo>
                  <a:lnTo>
                    <a:pt x="388" y="154"/>
                  </a:lnTo>
                  <a:lnTo>
                    <a:pt x="388" y="154"/>
                  </a:lnTo>
                  <a:lnTo>
                    <a:pt x="403" y="153"/>
                  </a:lnTo>
                  <a:lnTo>
                    <a:pt x="417" y="151"/>
                  </a:lnTo>
                  <a:lnTo>
                    <a:pt x="431" y="147"/>
                  </a:lnTo>
                  <a:lnTo>
                    <a:pt x="445" y="144"/>
                  </a:lnTo>
                  <a:lnTo>
                    <a:pt x="458" y="137"/>
                  </a:lnTo>
                  <a:lnTo>
                    <a:pt x="470" y="131"/>
                  </a:lnTo>
                  <a:lnTo>
                    <a:pt x="482" y="123"/>
                  </a:lnTo>
                  <a:lnTo>
                    <a:pt x="493" y="116"/>
                  </a:lnTo>
                  <a:lnTo>
                    <a:pt x="504" y="105"/>
                  </a:lnTo>
                  <a:lnTo>
                    <a:pt x="514" y="95"/>
                  </a:lnTo>
                  <a:lnTo>
                    <a:pt x="521" y="85"/>
                  </a:lnTo>
                  <a:lnTo>
                    <a:pt x="529" y="72"/>
                  </a:lnTo>
                  <a:lnTo>
                    <a:pt x="537" y="61"/>
                  </a:lnTo>
                  <a:lnTo>
                    <a:pt x="542" y="48"/>
                  </a:lnTo>
                  <a:lnTo>
                    <a:pt x="547" y="34"/>
                  </a:lnTo>
                  <a:lnTo>
                    <a:pt x="550" y="20"/>
                  </a:lnTo>
                  <a:lnTo>
                    <a:pt x="550" y="218"/>
                  </a:lnTo>
                  <a:lnTo>
                    <a:pt x="323" y="218"/>
                  </a:lnTo>
                  <a:lnTo>
                    <a:pt x="323" y="429"/>
                  </a:lnTo>
                  <a:lnTo>
                    <a:pt x="232" y="429"/>
                  </a:lnTo>
                  <a:lnTo>
                    <a:pt x="232" y="218"/>
                  </a:lnTo>
                  <a:lnTo>
                    <a:pt x="0" y="218"/>
                  </a:lnTo>
                  <a:lnTo>
                    <a:pt x="0" y="0"/>
                  </a:lnTo>
                  <a:lnTo>
                    <a:pt x="1" y="15"/>
                  </a:lnTo>
                  <a:lnTo>
                    <a:pt x="5" y="30"/>
                  </a:lnTo>
                  <a:lnTo>
                    <a:pt x="10" y="45"/>
                  </a:lnTo>
                  <a:lnTo>
                    <a:pt x="15" y="59"/>
                  </a:lnTo>
                  <a:lnTo>
                    <a:pt x="23" y="73"/>
                  </a:lnTo>
                  <a:lnTo>
                    <a:pt x="32" y="86"/>
                  </a:lnTo>
                  <a:lnTo>
                    <a:pt x="41" y="98"/>
                  </a:lnTo>
                  <a:lnTo>
                    <a:pt x="51" y="109"/>
                  </a:lnTo>
                  <a:lnTo>
                    <a:pt x="62" y="118"/>
                  </a:lnTo>
                  <a:lnTo>
                    <a:pt x="75" y="127"/>
                  </a:lnTo>
                  <a:lnTo>
                    <a:pt x="88" y="135"/>
                  </a:lnTo>
                  <a:lnTo>
                    <a:pt x="102" y="141"/>
                  </a:lnTo>
                  <a:lnTo>
                    <a:pt x="117" y="146"/>
                  </a:lnTo>
                  <a:lnTo>
                    <a:pt x="133" y="150"/>
                  </a:lnTo>
                  <a:lnTo>
                    <a:pt x="148" y="153"/>
                  </a:lnTo>
                  <a:lnTo>
                    <a:pt x="164" y="154"/>
                  </a:lnTo>
                  <a:lnTo>
                    <a:pt x="164" y="154"/>
                  </a:lnTo>
                  <a:lnTo>
                    <a:pt x="166"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4" name="Freeform 316"/>
            <p:cNvSpPr>
              <a:spLocks/>
            </p:cNvSpPr>
            <p:nvPr/>
          </p:nvSpPr>
          <p:spPr bwMode="auto">
            <a:xfrm>
              <a:off x="4883150" y="5864225"/>
              <a:ext cx="80963" cy="158750"/>
            </a:xfrm>
            <a:custGeom>
              <a:avLst/>
              <a:gdLst>
                <a:gd name="T0" fmla="*/ 139 w 203"/>
                <a:gd name="T1" fmla="*/ 195 h 402"/>
                <a:gd name="T2" fmla="*/ 152 w 203"/>
                <a:gd name="T3" fmla="*/ 189 h 402"/>
                <a:gd name="T4" fmla="*/ 165 w 203"/>
                <a:gd name="T5" fmla="*/ 181 h 402"/>
                <a:gd name="T6" fmla="*/ 175 w 203"/>
                <a:gd name="T7" fmla="*/ 171 h 402"/>
                <a:gd name="T8" fmla="*/ 185 w 203"/>
                <a:gd name="T9" fmla="*/ 160 h 402"/>
                <a:gd name="T10" fmla="*/ 193 w 203"/>
                <a:gd name="T11" fmla="*/ 147 h 402"/>
                <a:gd name="T12" fmla="*/ 198 w 203"/>
                <a:gd name="T13" fmla="*/ 133 h 402"/>
                <a:gd name="T14" fmla="*/ 202 w 203"/>
                <a:gd name="T15" fmla="*/ 118 h 402"/>
                <a:gd name="T16" fmla="*/ 203 w 203"/>
                <a:gd name="T17" fmla="*/ 102 h 402"/>
                <a:gd name="T18" fmla="*/ 202 w 203"/>
                <a:gd name="T19" fmla="*/ 92 h 402"/>
                <a:gd name="T20" fmla="*/ 201 w 203"/>
                <a:gd name="T21" fmla="*/ 82 h 402"/>
                <a:gd name="T22" fmla="*/ 198 w 203"/>
                <a:gd name="T23" fmla="*/ 72 h 402"/>
                <a:gd name="T24" fmla="*/ 194 w 203"/>
                <a:gd name="T25" fmla="*/ 63 h 402"/>
                <a:gd name="T26" fmla="*/ 190 w 203"/>
                <a:gd name="T27" fmla="*/ 54 h 402"/>
                <a:gd name="T28" fmla="*/ 185 w 203"/>
                <a:gd name="T29" fmla="*/ 45 h 402"/>
                <a:gd name="T30" fmla="*/ 179 w 203"/>
                <a:gd name="T31" fmla="*/ 37 h 402"/>
                <a:gd name="T32" fmla="*/ 173 w 203"/>
                <a:gd name="T33" fmla="*/ 30 h 402"/>
                <a:gd name="T34" fmla="*/ 166 w 203"/>
                <a:gd name="T35" fmla="*/ 23 h 402"/>
                <a:gd name="T36" fmla="*/ 157 w 203"/>
                <a:gd name="T37" fmla="*/ 18 h 402"/>
                <a:gd name="T38" fmla="*/ 150 w 203"/>
                <a:gd name="T39" fmla="*/ 13 h 402"/>
                <a:gd name="T40" fmla="*/ 141 w 203"/>
                <a:gd name="T41" fmla="*/ 8 h 402"/>
                <a:gd name="T42" fmla="*/ 132 w 203"/>
                <a:gd name="T43" fmla="*/ 5 h 402"/>
                <a:gd name="T44" fmla="*/ 122 w 203"/>
                <a:gd name="T45" fmla="*/ 3 h 402"/>
                <a:gd name="T46" fmla="*/ 111 w 203"/>
                <a:gd name="T47" fmla="*/ 0 h 402"/>
                <a:gd name="T48" fmla="*/ 101 w 203"/>
                <a:gd name="T49" fmla="*/ 0 h 402"/>
                <a:gd name="T50" fmla="*/ 91 w 203"/>
                <a:gd name="T51" fmla="*/ 0 h 402"/>
                <a:gd name="T52" fmla="*/ 81 w 203"/>
                <a:gd name="T53" fmla="*/ 3 h 402"/>
                <a:gd name="T54" fmla="*/ 71 w 203"/>
                <a:gd name="T55" fmla="*/ 5 h 402"/>
                <a:gd name="T56" fmla="*/ 62 w 203"/>
                <a:gd name="T57" fmla="*/ 8 h 402"/>
                <a:gd name="T58" fmla="*/ 53 w 203"/>
                <a:gd name="T59" fmla="*/ 13 h 402"/>
                <a:gd name="T60" fmla="*/ 45 w 203"/>
                <a:gd name="T61" fmla="*/ 18 h 402"/>
                <a:gd name="T62" fmla="*/ 37 w 203"/>
                <a:gd name="T63" fmla="*/ 23 h 402"/>
                <a:gd name="T64" fmla="*/ 30 w 203"/>
                <a:gd name="T65" fmla="*/ 30 h 402"/>
                <a:gd name="T66" fmla="*/ 23 w 203"/>
                <a:gd name="T67" fmla="*/ 37 h 402"/>
                <a:gd name="T68" fmla="*/ 17 w 203"/>
                <a:gd name="T69" fmla="*/ 45 h 402"/>
                <a:gd name="T70" fmla="*/ 12 w 203"/>
                <a:gd name="T71" fmla="*/ 54 h 402"/>
                <a:gd name="T72" fmla="*/ 8 w 203"/>
                <a:gd name="T73" fmla="*/ 63 h 402"/>
                <a:gd name="T74" fmla="*/ 4 w 203"/>
                <a:gd name="T75" fmla="*/ 72 h 402"/>
                <a:gd name="T76" fmla="*/ 2 w 203"/>
                <a:gd name="T77" fmla="*/ 82 h 402"/>
                <a:gd name="T78" fmla="*/ 0 w 203"/>
                <a:gd name="T79" fmla="*/ 92 h 402"/>
                <a:gd name="T80" fmla="*/ 0 w 203"/>
                <a:gd name="T81" fmla="*/ 102 h 402"/>
                <a:gd name="T82" fmla="*/ 0 w 203"/>
                <a:gd name="T83" fmla="*/ 118 h 402"/>
                <a:gd name="T84" fmla="*/ 4 w 203"/>
                <a:gd name="T85" fmla="*/ 133 h 402"/>
                <a:gd name="T86" fmla="*/ 11 w 203"/>
                <a:gd name="T87" fmla="*/ 147 h 402"/>
                <a:gd name="T88" fmla="*/ 17 w 203"/>
                <a:gd name="T89" fmla="*/ 160 h 402"/>
                <a:gd name="T90" fmla="*/ 27 w 203"/>
                <a:gd name="T91" fmla="*/ 171 h 402"/>
                <a:gd name="T92" fmla="*/ 37 w 203"/>
                <a:gd name="T93" fmla="*/ 181 h 402"/>
                <a:gd name="T94" fmla="*/ 50 w 203"/>
                <a:gd name="T95" fmla="*/ 189 h 402"/>
                <a:gd name="T96" fmla="*/ 63 w 203"/>
                <a:gd name="T97" fmla="*/ 195 h 402"/>
                <a:gd name="T98" fmla="*/ 63 w 203"/>
                <a:gd name="T99" fmla="*/ 402 h 402"/>
                <a:gd name="T100" fmla="*/ 139 w 203"/>
                <a:gd name="T101" fmla="*/ 402 h 402"/>
                <a:gd name="T102" fmla="*/ 139 w 203"/>
                <a:gd name="T103" fmla="*/ 19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195"/>
                  </a:moveTo>
                  <a:lnTo>
                    <a:pt x="152" y="189"/>
                  </a:lnTo>
                  <a:lnTo>
                    <a:pt x="165" y="181"/>
                  </a:lnTo>
                  <a:lnTo>
                    <a:pt x="175" y="171"/>
                  </a:lnTo>
                  <a:lnTo>
                    <a:pt x="185" y="160"/>
                  </a:lnTo>
                  <a:lnTo>
                    <a:pt x="193" y="147"/>
                  </a:lnTo>
                  <a:lnTo>
                    <a:pt x="198" y="133"/>
                  </a:lnTo>
                  <a:lnTo>
                    <a:pt x="202" y="118"/>
                  </a:lnTo>
                  <a:lnTo>
                    <a:pt x="203" y="102"/>
                  </a:lnTo>
                  <a:lnTo>
                    <a:pt x="202" y="92"/>
                  </a:lnTo>
                  <a:lnTo>
                    <a:pt x="201" y="82"/>
                  </a:lnTo>
                  <a:lnTo>
                    <a:pt x="198" y="72"/>
                  </a:lnTo>
                  <a:lnTo>
                    <a:pt x="194" y="63"/>
                  </a:lnTo>
                  <a:lnTo>
                    <a:pt x="190" y="54"/>
                  </a:lnTo>
                  <a:lnTo>
                    <a:pt x="185" y="45"/>
                  </a:lnTo>
                  <a:lnTo>
                    <a:pt x="179" y="37"/>
                  </a:lnTo>
                  <a:lnTo>
                    <a:pt x="173" y="30"/>
                  </a:lnTo>
                  <a:lnTo>
                    <a:pt x="166" y="23"/>
                  </a:lnTo>
                  <a:lnTo>
                    <a:pt x="157" y="18"/>
                  </a:lnTo>
                  <a:lnTo>
                    <a:pt x="150" y="13"/>
                  </a:lnTo>
                  <a:lnTo>
                    <a:pt x="141" y="8"/>
                  </a:lnTo>
                  <a:lnTo>
                    <a:pt x="132" y="5"/>
                  </a:lnTo>
                  <a:lnTo>
                    <a:pt x="122" y="3"/>
                  </a:lnTo>
                  <a:lnTo>
                    <a:pt x="111" y="0"/>
                  </a:lnTo>
                  <a:lnTo>
                    <a:pt x="101" y="0"/>
                  </a:lnTo>
                  <a:lnTo>
                    <a:pt x="91" y="0"/>
                  </a:lnTo>
                  <a:lnTo>
                    <a:pt x="81" y="3"/>
                  </a:lnTo>
                  <a:lnTo>
                    <a:pt x="71" y="5"/>
                  </a:lnTo>
                  <a:lnTo>
                    <a:pt x="62" y="8"/>
                  </a:lnTo>
                  <a:lnTo>
                    <a:pt x="53" y="13"/>
                  </a:lnTo>
                  <a:lnTo>
                    <a:pt x="45" y="18"/>
                  </a:lnTo>
                  <a:lnTo>
                    <a:pt x="37" y="23"/>
                  </a:lnTo>
                  <a:lnTo>
                    <a:pt x="30" y="30"/>
                  </a:lnTo>
                  <a:lnTo>
                    <a:pt x="23" y="37"/>
                  </a:lnTo>
                  <a:lnTo>
                    <a:pt x="17" y="45"/>
                  </a:lnTo>
                  <a:lnTo>
                    <a:pt x="12" y="54"/>
                  </a:lnTo>
                  <a:lnTo>
                    <a:pt x="8" y="63"/>
                  </a:lnTo>
                  <a:lnTo>
                    <a:pt x="4" y="72"/>
                  </a:lnTo>
                  <a:lnTo>
                    <a:pt x="2" y="82"/>
                  </a:lnTo>
                  <a:lnTo>
                    <a:pt x="0" y="92"/>
                  </a:lnTo>
                  <a:lnTo>
                    <a:pt x="0" y="102"/>
                  </a:lnTo>
                  <a:lnTo>
                    <a:pt x="0" y="118"/>
                  </a:lnTo>
                  <a:lnTo>
                    <a:pt x="4" y="133"/>
                  </a:lnTo>
                  <a:lnTo>
                    <a:pt x="11" y="147"/>
                  </a:lnTo>
                  <a:lnTo>
                    <a:pt x="17" y="160"/>
                  </a:lnTo>
                  <a:lnTo>
                    <a:pt x="27" y="171"/>
                  </a:lnTo>
                  <a:lnTo>
                    <a:pt x="37" y="181"/>
                  </a:lnTo>
                  <a:lnTo>
                    <a:pt x="50" y="189"/>
                  </a:lnTo>
                  <a:lnTo>
                    <a:pt x="63" y="195"/>
                  </a:lnTo>
                  <a:lnTo>
                    <a:pt x="63" y="402"/>
                  </a:lnTo>
                  <a:lnTo>
                    <a:pt x="139" y="402"/>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5" name="Freeform 317"/>
            <p:cNvSpPr>
              <a:spLocks/>
            </p:cNvSpPr>
            <p:nvPr/>
          </p:nvSpPr>
          <p:spPr bwMode="auto">
            <a:xfrm>
              <a:off x="5483225" y="5891213"/>
              <a:ext cx="109538" cy="260350"/>
            </a:xfrm>
            <a:custGeom>
              <a:avLst/>
              <a:gdLst>
                <a:gd name="T0" fmla="*/ 204 w 274"/>
                <a:gd name="T1" fmla="*/ 656 h 656"/>
                <a:gd name="T2" fmla="*/ 178 w 274"/>
                <a:gd name="T3" fmla="*/ 477 h 656"/>
                <a:gd name="T4" fmla="*/ 133 w 274"/>
                <a:gd name="T5" fmla="*/ 459 h 656"/>
                <a:gd name="T6" fmla="*/ 94 w 274"/>
                <a:gd name="T7" fmla="*/ 436 h 656"/>
                <a:gd name="T8" fmla="*/ 62 w 274"/>
                <a:gd name="T9" fmla="*/ 407 h 656"/>
                <a:gd name="T10" fmla="*/ 37 w 274"/>
                <a:gd name="T11" fmla="*/ 373 h 656"/>
                <a:gd name="T12" fmla="*/ 17 w 274"/>
                <a:gd name="T13" fmla="*/ 336 h 656"/>
                <a:gd name="T14" fmla="*/ 6 w 274"/>
                <a:gd name="T15" fmla="*/ 296 h 656"/>
                <a:gd name="T16" fmla="*/ 1 w 274"/>
                <a:gd name="T17" fmla="*/ 255 h 656"/>
                <a:gd name="T18" fmla="*/ 2 w 274"/>
                <a:gd name="T19" fmla="*/ 213 h 656"/>
                <a:gd name="T20" fmla="*/ 10 w 274"/>
                <a:gd name="T21" fmla="*/ 174 h 656"/>
                <a:gd name="T22" fmla="*/ 25 w 274"/>
                <a:gd name="T23" fmla="*/ 134 h 656"/>
                <a:gd name="T24" fmla="*/ 47 w 274"/>
                <a:gd name="T25" fmla="*/ 99 h 656"/>
                <a:gd name="T26" fmla="*/ 75 w 274"/>
                <a:gd name="T27" fmla="*/ 67 h 656"/>
                <a:gd name="T28" fmla="*/ 111 w 274"/>
                <a:gd name="T29" fmla="*/ 40 h 656"/>
                <a:gd name="T30" fmla="*/ 153 w 274"/>
                <a:gd name="T31" fmla="*/ 18 h 656"/>
                <a:gd name="T32" fmla="*/ 201 w 274"/>
                <a:gd name="T33" fmla="*/ 4 h 656"/>
                <a:gd name="T34" fmla="*/ 225 w 274"/>
                <a:gd name="T35" fmla="*/ 71 h 656"/>
                <a:gd name="T36" fmla="*/ 187 w 274"/>
                <a:gd name="T37" fmla="*/ 81 h 656"/>
                <a:gd name="T38" fmla="*/ 155 w 274"/>
                <a:gd name="T39" fmla="*/ 96 h 656"/>
                <a:gd name="T40" fmla="*/ 128 w 274"/>
                <a:gd name="T41" fmla="*/ 116 h 656"/>
                <a:gd name="T42" fmla="*/ 108 w 274"/>
                <a:gd name="T43" fmla="*/ 142 h 656"/>
                <a:gd name="T44" fmla="*/ 91 w 274"/>
                <a:gd name="T45" fmla="*/ 169 h 656"/>
                <a:gd name="T46" fmla="*/ 81 w 274"/>
                <a:gd name="T47" fmla="*/ 199 h 656"/>
                <a:gd name="T48" fmla="*/ 76 w 274"/>
                <a:gd name="T49" fmla="*/ 230 h 656"/>
                <a:gd name="T50" fmla="*/ 76 w 274"/>
                <a:gd name="T51" fmla="*/ 262 h 656"/>
                <a:gd name="T52" fmla="*/ 82 w 274"/>
                <a:gd name="T53" fmla="*/ 292 h 656"/>
                <a:gd name="T54" fmla="*/ 94 w 274"/>
                <a:gd name="T55" fmla="*/ 322 h 656"/>
                <a:gd name="T56" fmla="*/ 111 w 274"/>
                <a:gd name="T57" fmla="*/ 350 h 656"/>
                <a:gd name="T58" fmla="*/ 132 w 274"/>
                <a:gd name="T59" fmla="*/ 374 h 656"/>
                <a:gd name="T60" fmla="*/ 159 w 274"/>
                <a:gd name="T61" fmla="*/ 393 h 656"/>
                <a:gd name="T62" fmla="*/ 192 w 274"/>
                <a:gd name="T63" fmla="*/ 408 h 656"/>
                <a:gd name="T64" fmla="*/ 230 w 274"/>
                <a:gd name="T65" fmla="*/ 417 h 656"/>
                <a:gd name="T66" fmla="*/ 274 w 274"/>
                <a:gd name="T67" fmla="*/ 420 h 656"/>
                <a:gd name="T68" fmla="*/ 269 w 274"/>
                <a:gd name="T69" fmla="*/ 454 h 656"/>
                <a:gd name="T70" fmla="*/ 270 w 274"/>
                <a:gd name="T71" fmla="*/ 473 h 656"/>
                <a:gd name="T72" fmla="*/ 272 w 274"/>
                <a:gd name="T73" fmla="*/ 489 h 656"/>
                <a:gd name="T74" fmla="*/ 262 w 274"/>
                <a:gd name="T75" fmla="*/ 48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2" y="656"/>
                  </a:moveTo>
                  <a:lnTo>
                    <a:pt x="204" y="656"/>
                  </a:lnTo>
                  <a:lnTo>
                    <a:pt x="204" y="484"/>
                  </a:lnTo>
                  <a:lnTo>
                    <a:pt x="178" y="477"/>
                  </a:lnTo>
                  <a:lnTo>
                    <a:pt x="155" y="469"/>
                  </a:lnTo>
                  <a:lnTo>
                    <a:pt x="133" y="459"/>
                  </a:lnTo>
                  <a:lnTo>
                    <a:pt x="113" y="449"/>
                  </a:lnTo>
                  <a:lnTo>
                    <a:pt x="94" y="436"/>
                  </a:lnTo>
                  <a:lnTo>
                    <a:pt x="77" y="422"/>
                  </a:lnTo>
                  <a:lnTo>
                    <a:pt x="62" y="407"/>
                  </a:lnTo>
                  <a:lnTo>
                    <a:pt x="48" y="390"/>
                  </a:lnTo>
                  <a:lnTo>
                    <a:pt x="37" y="373"/>
                  </a:lnTo>
                  <a:lnTo>
                    <a:pt x="26" y="355"/>
                  </a:lnTo>
                  <a:lnTo>
                    <a:pt x="17" y="336"/>
                  </a:lnTo>
                  <a:lnTo>
                    <a:pt x="11" y="315"/>
                  </a:lnTo>
                  <a:lnTo>
                    <a:pt x="6" y="296"/>
                  </a:lnTo>
                  <a:lnTo>
                    <a:pt x="2" y="276"/>
                  </a:lnTo>
                  <a:lnTo>
                    <a:pt x="1" y="255"/>
                  </a:lnTo>
                  <a:lnTo>
                    <a:pt x="0" y="234"/>
                  </a:lnTo>
                  <a:lnTo>
                    <a:pt x="2" y="213"/>
                  </a:lnTo>
                  <a:lnTo>
                    <a:pt x="5" y="193"/>
                  </a:lnTo>
                  <a:lnTo>
                    <a:pt x="10" y="174"/>
                  </a:lnTo>
                  <a:lnTo>
                    <a:pt x="16" y="153"/>
                  </a:lnTo>
                  <a:lnTo>
                    <a:pt x="25" y="134"/>
                  </a:lnTo>
                  <a:lnTo>
                    <a:pt x="35" y="116"/>
                  </a:lnTo>
                  <a:lnTo>
                    <a:pt x="47" y="99"/>
                  </a:lnTo>
                  <a:lnTo>
                    <a:pt x="60" y="82"/>
                  </a:lnTo>
                  <a:lnTo>
                    <a:pt x="75" y="67"/>
                  </a:lnTo>
                  <a:lnTo>
                    <a:pt x="91" y="53"/>
                  </a:lnTo>
                  <a:lnTo>
                    <a:pt x="111" y="40"/>
                  </a:lnTo>
                  <a:lnTo>
                    <a:pt x="131" y="28"/>
                  </a:lnTo>
                  <a:lnTo>
                    <a:pt x="153" y="18"/>
                  </a:lnTo>
                  <a:lnTo>
                    <a:pt x="176" y="11"/>
                  </a:lnTo>
                  <a:lnTo>
                    <a:pt x="201" y="4"/>
                  </a:lnTo>
                  <a:lnTo>
                    <a:pt x="228" y="0"/>
                  </a:lnTo>
                  <a:lnTo>
                    <a:pt x="225" y="71"/>
                  </a:lnTo>
                  <a:lnTo>
                    <a:pt x="206" y="74"/>
                  </a:lnTo>
                  <a:lnTo>
                    <a:pt x="187" y="81"/>
                  </a:lnTo>
                  <a:lnTo>
                    <a:pt x="170" y="87"/>
                  </a:lnTo>
                  <a:lnTo>
                    <a:pt x="155" y="96"/>
                  </a:lnTo>
                  <a:lnTo>
                    <a:pt x="141" y="106"/>
                  </a:lnTo>
                  <a:lnTo>
                    <a:pt x="128" y="116"/>
                  </a:lnTo>
                  <a:lnTo>
                    <a:pt x="117" y="129"/>
                  </a:lnTo>
                  <a:lnTo>
                    <a:pt x="108" y="142"/>
                  </a:lnTo>
                  <a:lnTo>
                    <a:pt x="99" y="155"/>
                  </a:lnTo>
                  <a:lnTo>
                    <a:pt x="91" y="169"/>
                  </a:lnTo>
                  <a:lnTo>
                    <a:pt x="85" y="184"/>
                  </a:lnTo>
                  <a:lnTo>
                    <a:pt x="81" y="199"/>
                  </a:lnTo>
                  <a:lnTo>
                    <a:pt x="77" y="215"/>
                  </a:lnTo>
                  <a:lnTo>
                    <a:pt x="76" y="230"/>
                  </a:lnTo>
                  <a:lnTo>
                    <a:pt x="76" y="245"/>
                  </a:lnTo>
                  <a:lnTo>
                    <a:pt x="76" y="262"/>
                  </a:lnTo>
                  <a:lnTo>
                    <a:pt x="79" y="277"/>
                  </a:lnTo>
                  <a:lnTo>
                    <a:pt x="82" y="292"/>
                  </a:lnTo>
                  <a:lnTo>
                    <a:pt x="88" y="308"/>
                  </a:lnTo>
                  <a:lnTo>
                    <a:pt x="94" y="322"/>
                  </a:lnTo>
                  <a:lnTo>
                    <a:pt x="102" y="336"/>
                  </a:lnTo>
                  <a:lnTo>
                    <a:pt x="111" y="350"/>
                  </a:lnTo>
                  <a:lnTo>
                    <a:pt x="121" y="361"/>
                  </a:lnTo>
                  <a:lnTo>
                    <a:pt x="132" y="374"/>
                  </a:lnTo>
                  <a:lnTo>
                    <a:pt x="145" y="384"/>
                  </a:lnTo>
                  <a:lnTo>
                    <a:pt x="159" y="393"/>
                  </a:lnTo>
                  <a:lnTo>
                    <a:pt x="176" y="402"/>
                  </a:lnTo>
                  <a:lnTo>
                    <a:pt x="192" y="408"/>
                  </a:lnTo>
                  <a:lnTo>
                    <a:pt x="210" y="413"/>
                  </a:lnTo>
                  <a:lnTo>
                    <a:pt x="230" y="417"/>
                  </a:lnTo>
                  <a:lnTo>
                    <a:pt x="251" y="420"/>
                  </a:lnTo>
                  <a:lnTo>
                    <a:pt x="274" y="420"/>
                  </a:lnTo>
                  <a:lnTo>
                    <a:pt x="271" y="436"/>
                  </a:lnTo>
                  <a:lnTo>
                    <a:pt x="269" y="454"/>
                  </a:lnTo>
                  <a:lnTo>
                    <a:pt x="269" y="464"/>
                  </a:lnTo>
                  <a:lnTo>
                    <a:pt x="270" y="473"/>
                  </a:lnTo>
                  <a:lnTo>
                    <a:pt x="271" y="481"/>
                  </a:lnTo>
                  <a:lnTo>
                    <a:pt x="272" y="489"/>
                  </a:lnTo>
                  <a:lnTo>
                    <a:pt x="267" y="489"/>
                  </a:lnTo>
                  <a:lnTo>
                    <a:pt x="262" y="489"/>
                  </a:lnTo>
                  <a:lnTo>
                    <a:pt x="262" y="656"/>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6" name="Freeform 318"/>
            <p:cNvSpPr>
              <a:spLocks/>
            </p:cNvSpPr>
            <p:nvPr/>
          </p:nvSpPr>
          <p:spPr bwMode="auto">
            <a:xfrm>
              <a:off x="5859463" y="6043613"/>
              <a:ext cx="138112" cy="177800"/>
            </a:xfrm>
            <a:custGeom>
              <a:avLst/>
              <a:gdLst>
                <a:gd name="T0" fmla="*/ 350 w 350"/>
                <a:gd name="T1" fmla="*/ 448 h 448"/>
                <a:gd name="T2" fmla="*/ 350 w 350"/>
                <a:gd name="T3" fmla="*/ 200 h 448"/>
                <a:gd name="T4" fmla="*/ 245 w 350"/>
                <a:gd name="T5" fmla="*/ 200 h 448"/>
                <a:gd name="T6" fmla="*/ 241 w 350"/>
                <a:gd name="T7" fmla="*/ 159 h 448"/>
                <a:gd name="T8" fmla="*/ 235 w 350"/>
                <a:gd name="T9" fmla="*/ 121 h 448"/>
                <a:gd name="T10" fmla="*/ 232 w 350"/>
                <a:gd name="T11" fmla="*/ 103 h 448"/>
                <a:gd name="T12" fmla="*/ 229 w 350"/>
                <a:gd name="T13" fmla="*/ 87 h 448"/>
                <a:gd name="T14" fmla="*/ 225 w 350"/>
                <a:gd name="T15" fmla="*/ 71 h 448"/>
                <a:gd name="T16" fmla="*/ 220 w 350"/>
                <a:gd name="T17" fmla="*/ 57 h 448"/>
                <a:gd name="T18" fmla="*/ 215 w 350"/>
                <a:gd name="T19" fmla="*/ 45 h 448"/>
                <a:gd name="T20" fmla="*/ 209 w 350"/>
                <a:gd name="T21" fmla="*/ 33 h 448"/>
                <a:gd name="T22" fmla="*/ 204 w 350"/>
                <a:gd name="T23" fmla="*/ 23 h 448"/>
                <a:gd name="T24" fmla="*/ 198 w 350"/>
                <a:gd name="T25" fmla="*/ 15 h 448"/>
                <a:gd name="T26" fmla="*/ 193 w 350"/>
                <a:gd name="T27" fmla="*/ 9 h 448"/>
                <a:gd name="T28" fmla="*/ 187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5 h 448"/>
                <a:gd name="T42" fmla="*/ 142 w 350"/>
                <a:gd name="T43" fmla="*/ 23 h 448"/>
                <a:gd name="T44" fmla="*/ 137 w 350"/>
                <a:gd name="T45" fmla="*/ 33 h 448"/>
                <a:gd name="T46" fmla="*/ 132 w 350"/>
                <a:gd name="T47" fmla="*/ 45 h 448"/>
                <a:gd name="T48" fmla="*/ 127 w 350"/>
                <a:gd name="T49" fmla="*/ 57 h 448"/>
                <a:gd name="T50" fmla="*/ 123 w 350"/>
                <a:gd name="T51" fmla="*/ 71 h 448"/>
                <a:gd name="T52" fmla="*/ 118 w 350"/>
                <a:gd name="T53" fmla="*/ 87 h 448"/>
                <a:gd name="T54" fmla="*/ 114 w 350"/>
                <a:gd name="T55" fmla="*/ 103 h 448"/>
                <a:gd name="T56" fmla="*/ 111 w 350"/>
                <a:gd name="T57" fmla="*/ 121 h 448"/>
                <a:gd name="T58" fmla="*/ 105 w 350"/>
                <a:gd name="T59" fmla="*/ 159 h 448"/>
                <a:gd name="T60" fmla="*/ 101 w 350"/>
                <a:gd name="T61" fmla="*/ 200 h 448"/>
                <a:gd name="T62" fmla="*/ 0 w 350"/>
                <a:gd name="T63" fmla="*/ 200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0"/>
                  </a:lnTo>
                  <a:lnTo>
                    <a:pt x="245" y="200"/>
                  </a:lnTo>
                  <a:lnTo>
                    <a:pt x="241" y="159"/>
                  </a:lnTo>
                  <a:lnTo>
                    <a:pt x="235" y="121"/>
                  </a:lnTo>
                  <a:lnTo>
                    <a:pt x="232" y="103"/>
                  </a:lnTo>
                  <a:lnTo>
                    <a:pt x="229" y="87"/>
                  </a:lnTo>
                  <a:lnTo>
                    <a:pt x="225" y="71"/>
                  </a:lnTo>
                  <a:lnTo>
                    <a:pt x="220" y="57"/>
                  </a:lnTo>
                  <a:lnTo>
                    <a:pt x="215" y="45"/>
                  </a:lnTo>
                  <a:lnTo>
                    <a:pt x="209" y="33"/>
                  </a:lnTo>
                  <a:lnTo>
                    <a:pt x="204" y="23"/>
                  </a:lnTo>
                  <a:lnTo>
                    <a:pt x="198" y="15"/>
                  </a:lnTo>
                  <a:lnTo>
                    <a:pt x="193" y="9"/>
                  </a:lnTo>
                  <a:lnTo>
                    <a:pt x="187" y="4"/>
                  </a:lnTo>
                  <a:lnTo>
                    <a:pt x="180" y="0"/>
                  </a:lnTo>
                  <a:lnTo>
                    <a:pt x="174" y="0"/>
                  </a:lnTo>
                  <a:lnTo>
                    <a:pt x="166" y="0"/>
                  </a:lnTo>
                  <a:lnTo>
                    <a:pt x="160" y="4"/>
                  </a:lnTo>
                  <a:lnTo>
                    <a:pt x="155" y="9"/>
                  </a:lnTo>
                  <a:lnTo>
                    <a:pt x="148" y="15"/>
                  </a:lnTo>
                  <a:lnTo>
                    <a:pt x="142" y="23"/>
                  </a:lnTo>
                  <a:lnTo>
                    <a:pt x="137" y="33"/>
                  </a:lnTo>
                  <a:lnTo>
                    <a:pt x="132" y="45"/>
                  </a:lnTo>
                  <a:lnTo>
                    <a:pt x="127" y="57"/>
                  </a:lnTo>
                  <a:lnTo>
                    <a:pt x="123" y="71"/>
                  </a:lnTo>
                  <a:lnTo>
                    <a:pt x="118" y="87"/>
                  </a:lnTo>
                  <a:lnTo>
                    <a:pt x="114" y="103"/>
                  </a:lnTo>
                  <a:lnTo>
                    <a:pt x="111" y="121"/>
                  </a:lnTo>
                  <a:lnTo>
                    <a:pt x="105" y="159"/>
                  </a:lnTo>
                  <a:lnTo>
                    <a:pt x="101" y="200"/>
                  </a:lnTo>
                  <a:lnTo>
                    <a:pt x="0" y="200"/>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7" name="Freeform 319"/>
            <p:cNvSpPr>
              <a:spLocks/>
            </p:cNvSpPr>
            <p:nvPr/>
          </p:nvSpPr>
          <p:spPr bwMode="auto">
            <a:xfrm>
              <a:off x="6165850" y="6091238"/>
              <a:ext cx="80963" cy="160337"/>
            </a:xfrm>
            <a:custGeom>
              <a:avLst/>
              <a:gdLst>
                <a:gd name="T0" fmla="*/ 139 w 203"/>
                <a:gd name="T1" fmla="*/ 196 h 403"/>
                <a:gd name="T2" fmla="*/ 153 w 203"/>
                <a:gd name="T3" fmla="*/ 189 h 403"/>
                <a:gd name="T4" fmla="*/ 165 w 203"/>
                <a:gd name="T5" fmla="*/ 181 h 403"/>
                <a:gd name="T6" fmla="*/ 176 w 203"/>
                <a:gd name="T7" fmla="*/ 171 h 403"/>
                <a:gd name="T8" fmla="*/ 185 w 203"/>
                <a:gd name="T9" fmla="*/ 160 h 403"/>
                <a:gd name="T10" fmla="*/ 193 w 203"/>
                <a:gd name="T11" fmla="*/ 147 h 403"/>
                <a:gd name="T12" fmla="*/ 198 w 203"/>
                <a:gd name="T13" fmla="*/ 133 h 403"/>
                <a:gd name="T14" fmla="*/ 202 w 203"/>
                <a:gd name="T15" fmla="*/ 117 h 403"/>
                <a:gd name="T16" fmla="*/ 203 w 203"/>
                <a:gd name="T17" fmla="*/ 102 h 403"/>
                <a:gd name="T18" fmla="*/ 203 w 203"/>
                <a:gd name="T19" fmla="*/ 92 h 403"/>
                <a:gd name="T20" fmla="*/ 200 w 203"/>
                <a:gd name="T21" fmla="*/ 82 h 403"/>
                <a:gd name="T22" fmla="*/ 198 w 203"/>
                <a:gd name="T23" fmla="*/ 72 h 403"/>
                <a:gd name="T24" fmla="*/ 195 w 203"/>
                <a:gd name="T25" fmla="*/ 63 h 403"/>
                <a:gd name="T26" fmla="*/ 190 w 203"/>
                <a:gd name="T27" fmla="*/ 54 h 403"/>
                <a:gd name="T28" fmla="*/ 185 w 203"/>
                <a:gd name="T29" fmla="*/ 45 h 403"/>
                <a:gd name="T30" fmla="*/ 180 w 203"/>
                <a:gd name="T31" fmla="*/ 37 h 403"/>
                <a:gd name="T32" fmla="*/ 174 w 203"/>
                <a:gd name="T33" fmla="*/ 31 h 403"/>
                <a:gd name="T34" fmla="*/ 166 w 203"/>
                <a:gd name="T35" fmla="*/ 24 h 403"/>
                <a:gd name="T36" fmla="*/ 158 w 203"/>
                <a:gd name="T37" fmla="*/ 18 h 403"/>
                <a:gd name="T38" fmla="*/ 149 w 203"/>
                <a:gd name="T39" fmla="*/ 13 h 403"/>
                <a:gd name="T40" fmla="*/ 141 w 203"/>
                <a:gd name="T41" fmla="*/ 9 h 403"/>
                <a:gd name="T42" fmla="*/ 132 w 203"/>
                <a:gd name="T43" fmla="*/ 5 h 403"/>
                <a:gd name="T44" fmla="*/ 121 w 203"/>
                <a:gd name="T45" fmla="*/ 3 h 403"/>
                <a:gd name="T46" fmla="*/ 113 w 203"/>
                <a:gd name="T47" fmla="*/ 1 h 403"/>
                <a:gd name="T48" fmla="*/ 101 w 203"/>
                <a:gd name="T49" fmla="*/ 0 h 403"/>
                <a:gd name="T50" fmla="*/ 91 w 203"/>
                <a:gd name="T51" fmla="*/ 1 h 403"/>
                <a:gd name="T52" fmla="*/ 81 w 203"/>
                <a:gd name="T53" fmla="*/ 3 h 403"/>
                <a:gd name="T54" fmla="*/ 72 w 203"/>
                <a:gd name="T55" fmla="*/ 5 h 403"/>
                <a:gd name="T56" fmla="*/ 62 w 203"/>
                <a:gd name="T57" fmla="*/ 9 h 403"/>
                <a:gd name="T58" fmla="*/ 54 w 203"/>
                <a:gd name="T59" fmla="*/ 13 h 403"/>
                <a:gd name="T60" fmla="*/ 45 w 203"/>
                <a:gd name="T61" fmla="*/ 18 h 403"/>
                <a:gd name="T62" fmla="*/ 37 w 203"/>
                <a:gd name="T63" fmla="*/ 24 h 403"/>
                <a:gd name="T64" fmla="*/ 30 w 203"/>
                <a:gd name="T65" fmla="*/ 31 h 403"/>
                <a:gd name="T66" fmla="*/ 23 w 203"/>
                <a:gd name="T67" fmla="*/ 37 h 403"/>
                <a:gd name="T68" fmla="*/ 17 w 203"/>
                <a:gd name="T69" fmla="*/ 45 h 403"/>
                <a:gd name="T70" fmla="*/ 12 w 203"/>
                <a:gd name="T71" fmla="*/ 54 h 403"/>
                <a:gd name="T72" fmla="*/ 8 w 203"/>
                <a:gd name="T73" fmla="*/ 63 h 403"/>
                <a:gd name="T74" fmla="*/ 4 w 203"/>
                <a:gd name="T75" fmla="*/ 72 h 403"/>
                <a:gd name="T76" fmla="*/ 2 w 203"/>
                <a:gd name="T77" fmla="*/ 82 h 403"/>
                <a:gd name="T78" fmla="*/ 0 w 203"/>
                <a:gd name="T79" fmla="*/ 92 h 403"/>
                <a:gd name="T80" fmla="*/ 0 w 203"/>
                <a:gd name="T81" fmla="*/ 102 h 403"/>
                <a:gd name="T82" fmla="*/ 2 w 203"/>
                <a:gd name="T83" fmla="*/ 117 h 403"/>
                <a:gd name="T84" fmla="*/ 5 w 203"/>
                <a:gd name="T85" fmla="*/ 133 h 403"/>
                <a:gd name="T86" fmla="*/ 11 w 203"/>
                <a:gd name="T87" fmla="*/ 147 h 403"/>
                <a:gd name="T88" fmla="*/ 18 w 203"/>
                <a:gd name="T89" fmla="*/ 160 h 403"/>
                <a:gd name="T90" fmla="*/ 27 w 203"/>
                <a:gd name="T91" fmla="*/ 171 h 403"/>
                <a:gd name="T92" fmla="*/ 39 w 203"/>
                <a:gd name="T93" fmla="*/ 181 h 403"/>
                <a:gd name="T94" fmla="*/ 50 w 203"/>
                <a:gd name="T95" fmla="*/ 189 h 403"/>
                <a:gd name="T96" fmla="*/ 64 w 203"/>
                <a:gd name="T97" fmla="*/ 196 h 403"/>
                <a:gd name="T98" fmla="*/ 64 w 203"/>
                <a:gd name="T99" fmla="*/ 403 h 403"/>
                <a:gd name="T100" fmla="*/ 139 w 203"/>
                <a:gd name="T101" fmla="*/ 403 h 403"/>
                <a:gd name="T102" fmla="*/ 139 w 203"/>
                <a:gd name="T103" fmla="*/ 19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196"/>
                  </a:moveTo>
                  <a:lnTo>
                    <a:pt x="153" y="189"/>
                  </a:lnTo>
                  <a:lnTo>
                    <a:pt x="165" y="181"/>
                  </a:lnTo>
                  <a:lnTo>
                    <a:pt x="176" y="171"/>
                  </a:lnTo>
                  <a:lnTo>
                    <a:pt x="185" y="160"/>
                  </a:lnTo>
                  <a:lnTo>
                    <a:pt x="193" y="147"/>
                  </a:lnTo>
                  <a:lnTo>
                    <a:pt x="198" y="133"/>
                  </a:lnTo>
                  <a:lnTo>
                    <a:pt x="202" y="117"/>
                  </a:lnTo>
                  <a:lnTo>
                    <a:pt x="203" y="102"/>
                  </a:lnTo>
                  <a:lnTo>
                    <a:pt x="203" y="92"/>
                  </a:lnTo>
                  <a:lnTo>
                    <a:pt x="200" y="82"/>
                  </a:lnTo>
                  <a:lnTo>
                    <a:pt x="198" y="72"/>
                  </a:lnTo>
                  <a:lnTo>
                    <a:pt x="195" y="63"/>
                  </a:lnTo>
                  <a:lnTo>
                    <a:pt x="190" y="54"/>
                  </a:lnTo>
                  <a:lnTo>
                    <a:pt x="185" y="45"/>
                  </a:lnTo>
                  <a:lnTo>
                    <a:pt x="180" y="37"/>
                  </a:lnTo>
                  <a:lnTo>
                    <a:pt x="174" y="31"/>
                  </a:lnTo>
                  <a:lnTo>
                    <a:pt x="166" y="24"/>
                  </a:lnTo>
                  <a:lnTo>
                    <a:pt x="158" y="18"/>
                  </a:lnTo>
                  <a:lnTo>
                    <a:pt x="149" y="13"/>
                  </a:lnTo>
                  <a:lnTo>
                    <a:pt x="141" y="9"/>
                  </a:lnTo>
                  <a:lnTo>
                    <a:pt x="132" y="5"/>
                  </a:lnTo>
                  <a:lnTo>
                    <a:pt x="121" y="3"/>
                  </a:lnTo>
                  <a:lnTo>
                    <a:pt x="113" y="1"/>
                  </a:lnTo>
                  <a:lnTo>
                    <a:pt x="101" y="0"/>
                  </a:lnTo>
                  <a:lnTo>
                    <a:pt x="91" y="1"/>
                  </a:lnTo>
                  <a:lnTo>
                    <a:pt x="81" y="3"/>
                  </a:lnTo>
                  <a:lnTo>
                    <a:pt x="72" y="5"/>
                  </a:lnTo>
                  <a:lnTo>
                    <a:pt x="62" y="9"/>
                  </a:lnTo>
                  <a:lnTo>
                    <a:pt x="54" y="13"/>
                  </a:lnTo>
                  <a:lnTo>
                    <a:pt x="45" y="18"/>
                  </a:lnTo>
                  <a:lnTo>
                    <a:pt x="37" y="24"/>
                  </a:lnTo>
                  <a:lnTo>
                    <a:pt x="30" y="31"/>
                  </a:lnTo>
                  <a:lnTo>
                    <a:pt x="23" y="37"/>
                  </a:lnTo>
                  <a:lnTo>
                    <a:pt x="17" y="45"/>
                  </a:lnTo>
                  <a:lnTo>
                    <a:pt x="12" y="54"/>
                  </a:lnTo>
                  <a:lnTo>
                    <a:pt x="8" y="63"/>
                  </a:lnTo>
                  <a:lnTo>
                    <a:pt x="4" y="72"/>
                  </a:lnTo>
                  <a:lnTo>
                    <a:pt x="2" y="82"/>
                  </a:lnTo>
                  <a:lnTo>
                    <a:pt x="0" y="92"/>
                  </a:lnTo>
                  <a:lnTo>
                    <a:pt x="0" y="102"/>
                  </a:lnTo>
                  <a:lnTo>
                    <a:pt x="2" y="117"/>
                  </a:lnTo>
                  <a:lnTo>
                    <a:pt x="5" y="133"/>
                  </a:lnTo>
                  <a:lnTo>
                    <a:pt x="11" y="147"/>
                  </a:lnTo>
                  <a:lnTo>
                    <a:pt x="18" y="160"/>
                  </a:lnTo>
                  <a:lnTo>
                    <a:pt x="27" y="171"/>
                  </a:lnTo>
                  <a:lnTo>
                    <a:pt x="39" y="181"/>
                  </a:lnTo>
                  <a:lnTo>
                    <a:pt x="50" y="189"/>
                  </a:lnTo>
                  <a:lnTo>
                    <a:pt x="64" y="196"/>
                  </a:lnTo>
                  <a:lnTo>
                    <a:pt x="64" y="403"/>
                  </a:lnTo>
                  <a:lnTo>
                    <a:pt x="139" y="403"/>
                  </a:lnTo>
                  <a:lnTo>
                    <a:pt x="139" y="19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8" name="Rectangle 320"/>
            <p:cNvSpPr>
              <a:spLocks noChangeArrowheads="1"/>
            </p:cNvSpPr>
            <p:nvPr/>
          </p:nvSpPr>
          <p:spPr bwMode="auto">
            <a:xfrm>
              <a:off x="612775" y="6021388"/>
              <a:ext cx="121920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VASODILATAÇÃO</a:t>
              </a:r>
            </a:p>
          </p:txBody>
        </p:sp>
        <p:grpSp>
          <p:nvGrpSpPr>
            <p:cNvPr id="3" name="Group 321"/>
            <p:cNvGrpSpPr>
              <a:grpSpLocks/>
            </p:cNvGrpSpPr>
            <p:nvPr/>
          </p:nvGrpSpPr>
          <p:grpSpPr bwMode="auto">
            <a:xfrm>
              <a:off x="6815138" y="4532313"/>
              <a:ext cx="88900" cy="88900"/>
              <a:chOff x="4472" y="2993"/>
              <a:chExt cx="56" cy="56"/>
            </a:xfrm>
          </p:grpSpPr>
          <p:sp>
            <p:nvSpPr>
              <p:cNvPr id="63810" name="Freeform 322"/>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11" name="Freeform 323"/>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4" name="Group 324"/>
            <p:cNvGrpSpPr>
              <a:grpSpLocks/>
            </p:cNvGrpSpPr>
            <p:nvPr/>
          </p:nvGrpSpPr>
          <p:grpSpPr bwMode="auto">
            <a:xfrm>
              <a:off x="6815138" y="4171950"/>
              <a:ext cx="88900" cy="88900"/>
              <a:chOff x="4472" y="2993"/>
              <a:chExt cx="56" cy="56"/>
            </a:xfrm>
          </p:grpSpPr>
          <p:sp>
            <p:nvSpPr>
              <p:cNvPr id="63813" name="Freeform 325"/>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14" name="Freeform 326"/>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5" name="Group 327"/>
            <p:cNvGrpSpPr>
              <a:grpSpLocks/>
            </p:cNvGrpSpPr>
            <p:nvPr/>
          </p:nvGrpSpPr>
          <p:grpSpPr bwMode="auto">
            <a:xfrm>
              <a:off x="6599238" y="4387850"/>
              <a:ext cx="88900" cy="88900"/>
              <a:chOff x="4472" y="2993"/>
              <a:chExt cx="56" cy="56"/>
            </a:xfrm>
          </p:grpSpPr>
          <p:sp>
            <p:nvSpPr>
              <p:cNvPr id="63816" name="Freeform 328"/>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17" name="Freeform 329"/>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6" name="Group 330"/>
            <p:cNvGrpSpPr>
              <a:grpSpLocks/>
            </p:cNvGrpSpPr>
            <p:nvPr/>
          </p:nvGrpSpPr>
          <p:grpSpPr bwMode="auto">
            <a:xfrm>
              <a:off x="6538913" y="4659313"/>
              <a:ext cx="88900" cy="88900"/>
              <a:chOff x="4472" y="2993"/>
              <a:chExt cx="56" cy="56"/>
            </a:xfrm>
          </p:grpSpPr>
          <p:sp>
            <p:nvSpPr>
              <p:cNvPr id="63819" name="Freeform 331"/>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20" name="Freeform 332"/>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7" name="Group 333"/>
            <p:cNvGrpSpPr>
              <a:grpSpLocks/>
            </p:cNvGrpSpPr>
            <p:nvPr/>
          </p:nvGrpSpPr>
          <p:grpSpPr bwMode="auto">
            <a:xfrm>
              <a:off x="6383338" y="4171950"/>
              <a:ext cx="88900" cy="88900"/>
              <a:chOff x="4472" y="2993"/>
              <a:chExt cx="56" cy="56"/>
            </a:xfrm>
          </p:grpSpPr>
          <p:sp>
            <p:nvSpPr>
              <p:cNvPr id="63822" name="Freeform 334"/>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23" name="Freeform 335"/>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8" name="Group 336"/>
            <p:cNvGrpSpPr>
              <a:grpSpLocks/>
            </p:cNvGrpSpPr>
            <p:nvPr/>
          </p:nvGrpSpPr>
          <p:grpSpPr bwMode="auto">
            <a:xfrm>
              <a:off x="6238875" y="4387850"/>
              <a:ext cx="88900" cy="88900"/>
              <a:chOff x="4472" y="2993"/>
              <a:chExt cx="56" cy="56"/>
            </a:xfrm>
          </p:grpSpPr>
          <p:sp>
            <p:nvSpPr>
              <p:cNvPr id="63825" name="Freeform 337"/>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26" name="Freeform 338"/>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9" name="Group 339"/>
            <p:cNvGrpSpPr>
              <a:grpSpLocks/>
            </p:cNvGrpSpPr>
            <p:nvPr/>
          </p:nvGrpSpPr>
          <p:grpSpPr bwMode="auto">
            <a:xfrm>
              <a:off x="6167438" y="4659313"/>
              <a:ext cx="88900" cy="88900"/>
              <a:chOff x="4472" y="2993"/>
              <a:chExt cx="56" cy="56"/>
            </a:xfrm>
          </p:grpSpPr>
          <p:sp>
            <p:nvSpPr>
              <p:cNvPr id="63828" name="Freeform 340"/>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close/>
                  </a:path>
                </a:pathLst>
              </a:custGeom>
              <a:solidFill>
                <a:srgbClr val="9055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29" name="Freeform 341"/>
              <p:cNvSpPr>
                <a:spLocks/>
              </p:cNvSpPr>
              <p:nvPr/>
            </p:nvSpPr>
            <p:spPr bwMode="auto">
              <a:xfrm rot="5400000">
                <a:off x="4472" y="2993"/>
                <a:ext cx="56" cy="56"/>
              </a:xfrm>
              <a:custGeom>
                <a:avLst/>
                <a:gdLst>
                  <a:gd name="T0" fmla="*/ 112 w 203"/>
                  <a:gd name="T1" fmla="*/ 203 h 203"/>
                  <a:gd name="T2" fmla="*/ 132 w 203"/>
                  <a:gd name="T3" fmla="*/ 198 h 203"/>
                  <a:gd name="T4" fmla="*/ 150 w 203"/>
                  <a:gd name="T5" fmla="*/ 191 h 203"/>
                  <a:gd name="T6" fmla="*/ 166 w 203"/>
                  <a:gd name="T7" fmla="*/ 180 h 203"/>
                  <a:gd name="T8" fmla="*/ 180 w 203"/>
                  <a:gd name="T9" fmla="*/ 167 h 203"/>
                  <a:gd name="T10" fmla="*/ 191 w 203"/>
                  <a:gd name="T11" fmla="*/ 151 h 203"/>
                  <a:gd name="T12" fmla="*/ 199 w 203"/>
                  <a:gd name="T13" fmla="*/ 132 h 203"/>
                  <a:gd name="T14" fmla="*/ 203 w 203"/>
                  <a:gd name="T15" fmla="*/ 113 h 203"/>
                  <a:gd name="T16" fmla="*/ 203 w 203"/>
                  <a:gd name="T17" fmla="*/ 92 h 203"/>
                  <a:gd name="T18" fmla="*/ 199 w 203"/>
                  <a:gd name="T19" fmla="*/ 72 h 203"/>
                  <a:gd name="T20" fmla="*/ 191 w 203"/>
                  <a:gd name="T21" fmla="*/ 54 h 203"/>
                  <a:gd name="T22" fmla="*/ 180 w 203"/>
                  <a:gd name="T23" fmla="*/ 37 h 203"/>
                  <a:gd name="T24" fmla="*/ 166 w 203"/>
                  <a:gd name="T25" fmla="*/ 24 h 203"/>
                  <a:gd name="T26" fmla="*/ 150 w 203"/>
                  <a:gd name="T27" fmla="*/ 13 h 203"/>
                  <a:gd name="T28" fmla="*/ 132 w 203"/>
                  <a:gd name="T29" fmla="*/ 5 h 203"/>
                  <a:gd name="T30" fmla="*/ 112 w 203"/>
                  <a:gd name="T31" fmla="*/ 2 h 203"/>
                  <a:gd name="T32" fmla="*/ 92 w 203"/>
                  <a:gd name="T33" fmla="*/ 2 h 203"/>
                  <a:gd name="T34" fmla="*/ 72 w 203"/>
                  <a:gd name="T35" fmla="*/ 5 h 203"/>
                  <a:gd name="T36" fmla="*/ 54 w 203"/>
                  <a:gd name="T37" fmla="*/ 13 h 203"/>
                  <a:gd name="T38" fmla="*/ 37 w 203"/>
                  <a:gd name="T39" fmla="*/ 24 h 203"/>
                  <a:gd name="T40" fmla="*/ 23 w 203"/>
                  <a:gd name="T41" fmla="*/ 37 h 203"/>
                  <a:gd name="T42" fmla="*/ 12 w 203"/>
                  <a:gd name="T43" fmla="*/ 54 h 203"/>
                  <a:gd name="T44" fmla="*/ 5 w 203"/>
                  <a:gd name="T45" fmla="*/ 72 h 203"/>
                  <a:gd name="T46" fmla="*/ 1 w 203"/>
                  <a:gd name="T47" fmla="*/ 92 h 203"/>
                  <a:gd name="T48" fmla="*/ 1 w 203"/>
                  <a:gd name="T49" fmla="*/ 113 h 203"/>
                  <a:gd name="T50" fmla="*/ 5 w 203"/>
                  <a:gd name="T51" fmla="*/ 132 h 203"/>
                  <a:gd name="T52" fmla="*/ 12 w 203"/>
                  <a:gd name="T53" fmla="*/ 151 h 203"/>
                  <a:gd name="T54" fmla="*/ 23 w 203"/>
                  <a:gd name="T55" fmla="*/ 167 h 203"/>
                  <a:gd name="T56" fmla="*/ 37 w 203"/>
                  <a:gd name="T57" fmla="*/ 180 h 203"/>
                  <a:gd name="T58" fmla="*/ 54 w 203"/>
                  <a:gd name="T59" fmla="*/ 191 h 203"/>
                  <a:gd name="T60" fmla="*/ 72 w 203"/>
                  <a:gd name="T61" fmla="*/ 198 h 203"/>
                  <a:gd name="T62" fmla="*/ 92 w 203"/>
                  <a:gd name="T6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01" y="203"/>
                    </a:moveTo>
                    <a:lnTo>
                      <a:pt x="112" y="203"/>
                    </a:lnTo>
                    <a:lnTo>
                      <a:pt x="122" y="201"/>
                    </a:lnTo>
                    <a:lnTo>
                      <a:pt x="132" y="198"/>
                    </a:lnTo>
                    <a:lnTo>
                      <a:pt x="142" y="195"/>
                    </a:lnTo>
                    <a:lnTo>
                      <a:pt x="150" y="191"/>
                    </a:lnTo>
                    <a:lnTo>
                      <a:pt x="159" y="186"/>
                    </a:lnTo>
                    <a:lnTo>
                      <a:pt x="166" y="180"/>
                    </a:lnTo>
                    <a:lnTo>
                      <a:pt x="173" y="174"/>
                    </a:lnTo>
                    <a:lnTo>
                      <a:pt x="180" y="167"/>
                    </a:lnTo>
                    <a:lnTo>
                      <a:pt x="186" y="158"/>
                    </a:lnTo>
                    <a:lnTo>
                      <a:pt x="191" y="151"/>
                    </a:lnTo>
                    <a:lnTo>
                      <a:pt x="195" y="141"/>
                    </a:lnTo>
                    <a:lnTo>
                      <a:pt x="199" y="132"/>
                    </a:lnTo>
                    <a:lnTo>
                      <a:pt x="202" y="123"/>
                    </a:lnTo>
                    <a:lnTo>
                      <a:pt x="203" y="113"/>
                    </a:lnTo>
                    <a:lnTo>
                      <a:pt x="203" y="102"/>
                    </a:lnTo>
                    <a:lnTo>
                      <a:pt x="203" y="92"/>
                    </a:lnTo>
                    <a:lnTo>
                      <a:pt x="202" y="81"/>
                    </a:lnTo>
                    <a:lnTo>
                      <a:pt x="199" y="72"/>
                    </a:lnTo>
                    <a:lnTo>
                      <a:pt x="195" y="63"/>
                    </a:lnTo>
                    <a:lnTo>
                      <a:pt x="191" y="54"/>
                    </a:lnTo>
                    <a:lnTo>
                      <a:pt x="186" y="46"/>
                    </a:lnTo>
                    <a:lnTo>
                      <a:pt x="180" y="37"/>
                    </a:lnTo>
                    <a:lnTo>
                      <a:pt x="173" y="31"/>
                    </a:lnTo>
                    <a:lnTo>
                      <a:pt x="166" y="24"/>
                    </a:lnTo>
                    <a:lnTo>
                      <a:pt x="159" y="17"/>
                    </a:lnTo>
                    <a:lnTo>
                      <a:pt x="150" y="13"/>
                    </a:lnTo>
                    <a:lnTo>
                      <a:pt x="142" y="9"/>
                    </a:lnTo>
                    <a:lnTo>
                      <a:pt x="132" y="5"/>
                    </a:lnTo>
                    <a:lnTo>
                      <a:pt x="122" y="3"/>
                    </a:lnTo>
                    <a:lnTo>
                      <a:pt x="112" y="2"/>
                    </a:lnTo>
                    <a:lnTo>
                      <a:pt x="101" y="0"/>
                    </a:lnTo>
                    <a:lnTo>
                      <a:pt x="92" y="2"/>
                    </a:lnTo>
                    <a:lnTo>
                      <a:pt x="82" y="3"/>
                    </a:lnTo>
                    <a:lnTo>
                      <a:pt x="72" y="5"/>
                    </a:lnTo>
                    <a:lnTo>
                      <a:pt x="62" y="9"/>
                    </a:lnTo>
                    <a:lnTo>
                      <a:pt x="54" y="13"/>
                    </a:lnTo>
                    <a:lnTo>
                      <a:pt x="45" y="17"/>
                    </a:lnTo>
                    <a:lnTo>
                      <a:pt x="37" y="24"/>
                    </a:lnTo>
                    <a:lnTo>
                      <a:pt x="30" y="31"/>
                    </a:lnTo>
                    <a:lnTo>
                      <a:pt x="23" y="37"/>
                    </a:lnTo>
                    <a:lnTo>
                      <a:pt x="17" y="46"/>
                    </a:lnTo>
                    <a:lnTo>
                      <a:pt x="12" y="54"/>
                    </a:lnTo>
                    <a:lnTo>
                      <a:pt x="8" y="63"/>
                    </a:lnTo>
                    <a:lnTo>
                      <a:pt x="5" y="72"/>
                    </a:lnTo>
                    <a:lnTo>
                      <a:pt x="2" y="81"/>
                    </a:lnTo>
                    <a:lnTo>
                      <a:pt x="1" y="92"/>
                    </a:lnTo>
                    <a:lnTo>
                      <a:pt x="0" y="102"/>
                    </a:lnTo>
                    <a:lnTo>
                      <a:pt x="1" y="113"/>
                    </a:lnTo>
                    <a:lnTo>
                      <a:pt x="2" y="123"/>
                    </a:lnTo>
                    <a:lnTo>
                      <a:pt x="5" y="132"/>
                    </a:lnTo>
                    <a:lnTo>
                      <a:pt x="8" y="141"/>
                    </a:lnTo>
                    <a:lnTo>
                      <a:pt x="12" y="151"/>
                    </a:lnTo>
                    <a:lnTo>
                      <a:pt x="17" y="158"/>
                    </a:lnTo>
                    <a:lnTo>
                      <a:pt x="23" y="167"/>
                    </a:lnTo>
                    <a:lnTo>
                      <a:pt x="30" y="174"/>
                    </a:lnTo>
                    <a:lnTo>
                      <a:pt x="37" y="180"/>
                    </a:lnTo>
                    <a:lnTo>
                      <a:pt x="45" y="186"/>
                    </a:lnTo>
                    <a:lnTo>
                      <a:pt x="54" y="191"/>
                    </a:lnTo>
                    <a:lnTo>
                      <a:pt x="62" y="195"/>
                    </a:lnTo>
                    <a:lnTo>
                      <a:pt x="72" y="198"/>
                    </a:lnTo>
                    <a:lnTo>
                      <a:pt x="82" y="201"/>
                    </a:lnTo>
                    <a:lnTo>
                      <a:pt x="92" y="203"/>
                    </a:lnTo>
                    <a:lnTo>
                      <a:pt x="101" y="20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grpSp>
          <p:nvGrpSpPr>
            <p:cNvPr id="10" name="Group 342"/>
            <p:cNvGrpSpPr>
              <a:grpSpLocks/>
            </p:cNvGrpSpPr>
            <p:nvPr/>
          </p:nvGrpSpPr>
          <p:grpSpPr bwMode="auto">
            <a:xfrm>
              <a:off x="3851275" y="3208338"/>
              <a:ext cx="371475" cy="352425"/>
              <a:chOff x="6655" y="1484"/>
              <a:chExt cx="234" cy="222"/>
            </a:xfrm>
          </p:grpSpPr>
          <p:sp>
            <p:nvSpPr>
              <p:cNvPr id="63831" name="Freeform 343"/>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32" name="Freeform 344"/>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1" name="Group 345"/>
            <p:cNvGrpSpPr>
              <a:grpSpLocks/>
            </p:cNvGrpSpPr>
            <p:nvPr/>
          </p:nvGrpSpPr>
          <p:grpSpPr bwMode="auto">
            <a:xfrm>
              <a:off x="4772025" y="2009775"/>
              <a:ext cx="371475" cy="352425"/>
              <a:chOff x="6655" y="1484"/>
              <a:chExt cx="234" cy="222"/>
            </a:xfrm>
          </p:grpSpPr>
          <p:sp>
            <p:nvSpPr>
              <p:cNvPr id="63834" name="Freeform 346"/>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35" name="Freeform 347"/>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2" name="Group 348"/>
            <p:cNvGrpSpPr>
              <a:grpSpLocks/>
            </p:cNvGrpSpPr>
            <p:nvPr/>
          </p:nvGrpSpPr>
          <p:grpSpPr bwMode="auto">
            <a:xfrm>
              <a:off x="4594225" y="2520950"/>
              <a:ext cx="371475" cy="352425"/>
              <a:chOff x="6655" y="1484"/>
              <a:chExt cx="234" cy="222"/>
            </a:xfrm>
          </p:grpSpPr>
          <p:sp>
            <p:nvSpPr>
              <p:cNvPr id="63837" name="Freeform 349"/>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38" name="Freeform 350"/>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3" name="Group 351"/>
            <p:cNvGrpSpPr>
              <a:grpSpLocks/>
            </p:cNvGrpSpPr>
            <p:nvPr/>
          </p:nvGrpSpPr>
          <p:grpSpPr bwMode="auto">
            <a:xfrm>
              <a:off x="3957638" y="2447925"/>
              <a:ext cx="371475" cy="352425"/>
              <a:chOff x="6655" y="1484"/>
              <a:chExt cx="234" cy="222"/>
            </a:xfrm>
          </p:grpSpPr>
          <p:sp>
            <p:nvSpPr>
              <p:cNvPr id="63840" name="Freeform 352"/>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41" name="Freeform 353"/>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4" name="Group 354"/>
            <p:cNvGrpSpPr>
              <a:grpSpLocks/>
            </p:cNvGrpSpPr>
            <p:nvPr/>
          </p:nvGrpSpPr>
          <p:grpSpPr bwMode="auto">
            <a:xfrm>
              <a:off x="3836988" y="2036763"/>
              <a:ext cx="371475" cy="352425"/>
              <a:chOff x="6655" y="1484"/>
              <a:chExt cx="234" cy="222"/>
            </a:xfrm>
          </p:grpSpPr>
          <p:sp>
            <p:nvSpPr>
              <p:cNvPr id="63843" name="Freeform 355"/>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44" name="Freeform 356"/>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3845" name="AutoShape 357"/>
            <p:cNvSpPr>
              <a:spLocks noChangeArrowheads="1"/>
            </p:cNvSpPr>
            <p:nvPr/>
          </p:nvSpPr>
          <p:spPr bwMode="auto">
            <a:xfrm rot="3102736">
              <a:off x="3925888" y="1574800"/>
              <a:ext cx="1163638" cy="1182687"/>
            </a:xfrm>
            <a:prstGeom prst="lightningBolt">
              <a:avLst/>
            </a:prstGeom>
            <a:solidFill>
              <a:schemeClr val="bg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nvGrpSpPr>
            <p:cNvPr id="15" name="Group 358"/>
            <p:cNvGrpSpPr>
              <a:grpSpLocks/>
            </p:cNvGrpSpPr>
            <p:nvPr/>
          </p:nvGrpSpPr>
          <p:grpSpPr bwMode="auto">
            <a:xfrm>
              <a:off x="5076825" y="4222750"/>
              <a:ext cx="1352550" cy="1366838"/>
              <a:chOff x="5602" y="-289"/>
              <a:chExt cx="1306" cy="1178"/>
            </a:xfrm>
          </p:grpSpPr>
          <p:sp>
            <p:nvSpPr>
              <p:cNvPr id="63847" name="AutoShape 359"/>
              <p:cNvSpPr>
                <a:spLocks noChangeAspect="1" noChangeArrowheads="1" noTextEdit="1"/>
              </p:cNvSpPr>
              <p:nvPr/>
            </p:nvSpPr>
            <p:spPr bwMode="auto">
              <a:xfrm>
                <a:off x="5602" y="-289"/>
                <a:ext cx="1306" cy="1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3848" name="Freeform 360"/>
              <p:cNvSpPr>
                <a:spLocks/>
              </p:cNvSpPr>
              <p:nvPr/>
            </p:nvSpPr>
            <p:spPr bwMode="auto">
              <a:xfrm>
                <a:off x="5684" y="-289"/>
                <a:ext cx="82" cy="103"/>
              </a:xfrm>
              <a:custGeom>
                <a:avLst/>
                <a:gdLst>
                  <a:gd name="T0" fmla="*/ 398 w 1068"/>
                  <a:gd name="T1" fmla="*/ 1340 h 1340"/>
                  <a:gd name="T2" fmla="*/ 398 w 1068"/>
                  <a:gd name="T3" fmla="*/ 227 h 1340"/>
                  <a:gd name="T4" fmla="*/ 0 w 1068"/>
                  <a:gd name="T5" fmla="*/ 227 h 1340"/>
                  <a:gd name="T6" fmla="*/ 0 w 1068"/>
                  <a:gd name="T7" fmla="*/ 0 h 1340"/>
                  <a:gd name="T8" fmla="*/ 1068 w 1068"/>
                  <a:gd name="T9" fmla="*/ 0 h 1340"/>
                  <a:gd name="T10" fmla="*/ 1068 w 1068"/>
                  <a:gd name="T11" fmla="*/ 227 h 1340"/>
                  <a:gd name="T12" fmla="*/ 670 w 1068"/>
                  <a:gd name="T13" fmla="*/ 227 h 1340"/>
                  <a:gd name="T14" fmla="*/ 670 w 1068"/>
                  <a:gd name="T15" fmla="*/ 1340 h 1340"/>
                  <a:gd name="T16" fmla="*/ 398 w 1068"/>
                  <a:gd name="T17" fmla="*/ 134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8" h="1340">
                    <a:moveTo>
                      <a:pt x="398" y="1340"/>
                    </a:moveTo>
                    <a:lnTo>
                      <a:pt x="398" y="227"/>
                    </a:lnTo>
                    <a:lnTo>
                      <a:pt x="0" y="227"/>
                    </a:lnTo>
                    <a:lnTo>
                      <a:pt x="0" y="0"/>
                    </a:lnTo>
                    <a:lnTo>
                      <a:pt x="1068" y="0"/>
                    </a:lnTo>
                    <a:lnTo>
                      <a:pt x="1068" y="227"/>
                    </a:lnTo>
                    <a:lnTo>
                      <a:pt x="670" y="227"/>
                    </a:lnTo>
                    <a:lnTo>
                      <a:pt x="670" y="1340"/>
                    </a:lnTo>
                    <a:lnTo>
                      <a:pt x="398" y="134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49" name="Freeform 361"/>
              <p:cNvSpPr>
                <a:spLocks/>
              </p:cNvSpPr>
              <p:nvPr/>
            </p:nvSpPr>
            <p:spPr bwMode="auto">
              <a:xfrm>
                <a:off x="5780" y="-289"/>
                <a:ext cx="82" cy="103"/>
              </a:xfrm>
              <a:custGeom>
                <a:avLst/>
                <a:gdLst>
                  <a:gd name="T0" fmla="*/ 0 w 1066"/>
                  <a:gd name="T1" fmla="*/ 1340 h 1340"/>
                  <a:gd name="T2" fmla="*/ 0 w 1066"/>
                  <a:gd name="T3" fmla="*/ 0 h 1340"/>
                  <a:gd name="T4" fmla="*/ 264 w 1066"/>
                  <a:gd name="T5" fmla="*/ 0 h 1340"/>
                  <a:gd name="T6" fmla="*/ 814 w 1066"/>
                  <a:gd name="T7" fmla="*/ 894 h 1340"/>
                  <a:gd name="T8" fmla="*/ 814 w 1066"/>
                  <a:gd name="T9" fmla="*/ 0 h 1340"/>
                  <a:gd name="T10" fmla="*/ 1066 w 1066"/>
                  <a:gd name="T11" fmla="*/ 0 h 1340"/>
                  <a:gd name="T12" fmla="*/ 1066 w 1066"/>
                  <a:gd name="T13" fmla="*/ 1340 h 1340"/>
                  <a:gd name="T14" fmla="*/ 794 w 1066"/>
                  <a:gd name="T15" fmla="*/ 1340 h 1340"/>
                  <a:gd name="T16" fmla="*/ 253 w 1066"/>
                  <a:gd name="T17" fmla="*/ 466 h 1340"/>
                  <a:gd name="T18" fmla="*/ 253 w 1066"/>
                  <a:gd name="T19" fmla="*/ 1340 h 1340"/>
                  <a:gd name="T20" fmla="*/ 0 w 1066"/>
                  <a:gd name="T21" fmla="*/ 134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6" h="1340">
                    <a:moveTo>
                      <a:pt x="0" y="1340"/>
                    </a:moveTo>
                    <a:lnTo>
                      <a:pt x="0" y="0"/>
                    </a:lnTo>
                    <a:lnTo>
                      <a:pt x="264" y="0"/>
                    </a:lnTo>
                    <a:lnTo>
                      <a:pt x="814" y="894"/>
                    </a:lnTo>
                    <a:lnTo>
                      <a:pt x="814" y="0"/>
                    </a:lnTo>
                    <a:lnTo>
                      <a:pt x="1066" y="0"/>
                    </a:lnTo>
                    <a:lnTo>
                      <a:pt x="1066" y="1340"/>
                    </a:lnTo>
                    <a:lnTo>
                      <a:pt x="794" y="1340"/>
                    </a:lnTo>
                    <a:lnTo>
                      <a:pt x="253" y="466"/>
                    </a:lnTo>
                    <a:lnTo>
                      <a:pt x="253" y="1340"/>
                    </a:lnTo>
                    <a:lnTo>
                      <a:pt x="0" y="134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50" name="Freeform 362"/>
              <p:cNvSpPr>
                <a:spLocks/>
              </p:cNvSpPr>
              <p:nvPr/>
            </p:nvSpPr>
            <p:spPr bwMode="auto">
              <a:xfrm>
                <a:off x="5884" y="-289"/>
                <a:ext cx="71" cy="103"/>
              </a:xfrm>
              <a:custGeom>
                <a:avLst/>
                <a:gdLst>
                  <a:gd name="T0" fmla="*/ 0 w 921"/>
                  <a:gd name="T1" fmla="*/ 1340 h 1340"/>
                  <a:gd name="T2" fmla="*/ 0 w 921"/>
                  <a:gd name="T3" fmla="*/ 0 h 1340"/>
                  <a:gd name="T4" fmla="*/ 921 w 921"/>
                  <a:gd name="T5" fmla="*/ 0 h 1340"/>
                  <a:gd name="T6" fmla="*/ 921 w 921"/>
                  <a:gd name="T7" fmla="*/ 227 h 1340"/>
                  <a:gd name="T8" fmla="*/ 272 w 921"/>
                  <a:gd name="T9" fmla="*/ 227 h 1340"/>
                  <a:gd name="T10" fmla="*/ 272 w 921"/>
                  <a:gd name="T11" fmla="*/ 544 h 1340"/>
                  <a:gd name="T12" fmla="*/ 832 w 921"/>
                  <a:gd name="T13" fmla="*/ 544 h 1340"/>
                  <a:gd name="T14" fmla="*/ 832 w 921"/>
                  <a:gd name="T15" fmla="*/ 770 h 1340"/>
                  <a:gd name="T16" fmla="*/ 272 w 921"/>
                  <a:gd name="T17" fmla="*/ 770 h 1340"/>
                  <a:gd name="T18" fmla="*/ 272 w 921"/>
                  <a:gd name="T19" fmla="*/ 1340 h 1340"/>
                  <a:gd name="T20" fmla="*/ 0 w 921"/>
                  <a:gd name="T21" fmla="*/ 134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1" h="1340">
                    <a:moveTo>
                      <a:pt x="0" y="1340"/>
                    </a:moveTo>
                    <a:lnTo>
                      <a:pt x="0" y="0"/>
                    </a:lnTo>
                    <a:lnTo>
                      <a:pt x="921" y="0"/>
                    </a:lnTo>
                    <a:lnTo>
                      <a:pt x="921" y="227"/>
                    </a:lnTo>
                    <a:lnTo>
                      <a:pt x="272" y="227"/>
                    </a:lnTo>
                    <a:lnTo>
                      <a:pt x="272" y="544"/>
                    </a:lnTo>
                    <a:lnTo>
                      <a:pt x="832" y="544"/>
                    </a:lnTo>
                    <a:lnTo>
                      <a:pt x="832" y="770"/>
                    </a:lnTo>
                    <a:lnTo>
                      <a:pt x="272" y="770"/>
                    </a:lnTo>
                    <a:lnTo>
                      <a:pt x="272" y="1340"/>
                    </a:lnTo>
                    <a:lnTo>
                      <a:pt x="0" y="134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51" name="Rectangle 363"/>
              <p:cNvSpPr>
                <a:spLocks noChangeArrowheads="1"/>
              </p:cNvSpPr>
              <p:nvPr/>
            </p:nvSpPr>
            <p:spPr bwMode="auto">
              <a:xfrm>
                <a:off x="5970" y="-233"/>
                <a:ext cx="38" cy="20"/>
              </a:xfrm>
              <a:prstGeom prst="rect">
                <a:avLst/>
              </a:prstGeom>
              <a:solidFill>
                <a:srgbClr val="13151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3852" name="Freeform 364"/>
              <p:cNvSpPr>
                <a:spLocks noEditPoints="1"/>
              </p:cNvSpPr>
              <p:nvPr/>
            </p:nvSpPr>
            <p:spPr bwMode="auto">
              <a:xfrm>
                <a:off x="6016" y="-252"/>
                <a:ext cx="81" cy="68"/>
              </a:xfrm>
              <a:custGeom>
                <a:avLst/>
                <a:gdLst>
                  <a:gd name="T0" fmla="*/ 799 w 1058"/>
                  <a:gd name="T1" fmla="*/ 492 h 893"/>
                  <a:gd name="T2" fmla="*/ 800 w 1058"/>
                  <a:gd name="T3" fmla="*/ 655 h 893"/>
                  <a:gd name="T4" fmla="*/ 828 w 1058"/>
                  <a:gd name="T5" fmla="*/ 733 h 893"/>
                  <a:gd name="T6" fmla="*/ 876 w 1058"/>
                  <a:gd name="T7" fmla="*/ 776 h 893"/>
                  <a:gd name="T8" fmla="*/ 929 w 1058"/>
                  <a:gd name="T9" fmla="*/ 781 h 893"/>
                  <a:gd name="T10" fmla="*/ 972 w 1058"/>
                  <a:gd name="T11" fmla="*/ 760 h 893"/>
                  <a:gd name="T12" fmla="*/ 1006 w 1058"/>
                  <a:gd name="T13" fmla="*/ 714 h 893"/>
                  <a:gd name="T14" fmla="*/ 1058 w 1058"/>
                  <a:gd name="T15" fmla="*/ 659 h 893"/>
                  <a:gd name="T16" fmla="*/ 1030 w 1058"/>
                  <a:gd name="T17" fmla="*/ 792 h 893"/>
                  <a:gd name="T18" fmla="*/ 1002 w 1058"/>
                  <a:gd name="T19" fmla="*/ 841 h 893"/>
                  <a:gd name="T20" fmla="*/ 943 w 1058"/>
                  <a:gd name="T21" fmla="*/ 884 h 893"/>
                  <a:gd name="T22" fmla="*/ 878 w 1058"/>
                  <a:gd name="T23" fmla="*/ 888 h 893"/>
                  <a:gd name="T24" fmla="*/ 819 w 1058"/>
                  <a:gd name="T25" fmla="*/ 858 h 893"/>
                  <a:gd name="T26" fmla="*/ 788 w 1058"/>
                  <a:gd name="T27" fmla="*/ 819 h 893"/>
                  <a:gd name="T28" fmla="*/ 740 w 1058"/>
                  <a:gd name="T29" fmla="*/ 693 h 893"/>
                  <a:gd name="T30" fmla="*/ 693 w 1058"/>
                  <a:gd name="T31" fmla="*/ 729 h 893"/>
                  <a:gd name="T32" fmla="*/ 640 w 1058"/>
                  <a:gd name="T33" fmla="*/ 793 h 893"/>
                  <a:gd name="T34" fmla="*/ 567 w 1058"/>
                  <a:gd name="T35" fmla="*/ 848 h 893"/>
                  <a:gd name="T36" fmla="*/ 487 w 1058"/>
                  <a:gd name="T37" fmla="*/ 881 h 893"/>
                  <a:gd name="T38" fmla="*/ 392 w 1058"/>
                  <a:gd name="T39" fmla="*/ 893 h 893"/>
                  <a:gd name="T40" fmla="*/ 277 w 1058"/>
                  <a:gd name="T41" fmla="*/ 879 h 893"/>
                  <a:gd name="T42" fmla="*/ 181 w 1058"/>
                  <a:gd name="T43" fmla="*/ 839 h 893"/>
                  <a:gd name="T44" fmla="*/ 107 w 1058"/>
                  <a:gd name="T45" fmla="*/ 774 h 893"/>
                  <a:gd name="T46" fmla="*/ 53 w 1058"/>
                  <a:gd name="T47" fmla="*/ 688 h 893"/>
                  <a:gd name="T48" fmla="*/ 18 w 1058"/>
                  <a:gd name="T49" fmla="*/ 594 h 893"/>
                  <a:gd name="T50" fmla="*/ 1 w 1058"/>
                  <a:gd name="T51" fmla="*/ 494 h 893"/>
                  <a:gd name="T52" fmla="*/ 3 w 1058"/>
                  <a:gd name="T53" fmla="*/ 379 h 893"/>
                  <a:gd name="T54" fmla="*/ 27 w 1058"/>
                  <a:gd name="T55" fmla="*/ 270 h 893"/>
                  <a:gd name="T56" fmla="*/ 73 w 1058"/>
                  <a:gd name="T57" fmla="*/ 175 h 893"/>
                  <a:gd name="T58" fmla="*/ 140 w 1058"/>
                  <a:gd name="T59" fmla="*/ 97 h 893"/>
                  <a:gd name="T60" fmla="*/ 216 w 1058"/>
                  <a:gd name="T61" fmla="*/ 41 h 893"/>
                  <a:gd name="T62" fmla="*/ 300 w 1058"/>
                  <a:gd name="T63" fmla="*/ 9 h 893"/>
                  <a:gd name="T64" fmla="*/ 399 w 1058"/>
                  <a:gd name="T65" fmla="*/ 1 h 893"/>
                  <a:gd name="T66" fmla="*/ 515 w 1058"/>
                  <a:gd name="T67" fmla="*/ 36 h 893"/>
                  <a:gd name="T68" fmla="*/ 586 w 1058"/>
                  <a:gd name="T69" fmla="*/ 93 h 893"/>
                  <a:gd name="T70" fmla="*/ 633 w 1058"/>
                  <a:gd name="T71" fmla="*/ 155 h 893"/>
                  <a:gd name="T72" fmla="*/ 781 w 1058"/>
                  <a:gd name="T73" fmla="*/ 26 h 893"/>
                  <a:gd name="T74" fmla="*/ 613 w 1058"/>
                  <a:gd name="T75" fmla="*/ 243 h 893"/>
                  <a:gd name="T76" fmla="*/ 571 w 1058"/>
                  <a:gd name="T77" fmla="*/ 172 h 893"/>
                  <a:gd name="T78" fmla="*/ 504 w 1058"/>
                  <a:gd name="T79" fmla="*/ 108 h 893"/>
                  <a:gd name="T80" fmla="*/ 434 w 1058"/>
                  <a:gd name="T81" fmla="*/ 74 h 893"/>
                  <a:gd name="T82" fmla="*/ 384 w 1058"/>
                  <a:gd name="T83" fmla="*/ 66 h 893"/>
                  <a:gd name="T84" fmla="*/ 331 w 1058"/>
                  <a:gd name="T85" fmla="*/ 76 h 893"/>
                  <a:gd name="T86" fmla="*/ 284 w 1058"/>
                  <a:gd name="T87" fmla="*/ 104 h 893"/>
                  <a:gd name="T88" fmla="*/ 243 w 1058"/>
                  <a:gd name="T89" fmla="*/ 152 h 893"/>
                  <a:gd name="T90" fmla="*/ 209 w 1058"/>
                  <a:gd name="T91" fmla="*/ 220 h 893"/>
                  <a:gd name="T92" fmla="*/ 186 w 1058"/>
                  <a:gd name="T93" fmla="*/ 311 h 893"/>
                  <a:gd name="T94" fmla="*/ 176 w 1058"/>
                  <a:gd name="T95" fmla="*/ 477 h 893"/>
                  <a:gd name="T96" fmla="*/ 185 w 1058"/>
                  <a:gd name="T97" fmla="*/ 615 h 893"/>
                  <a:gd name="T98" fmla="*/ 215 w 1058"/>
                  <a:gd name="T99" fmla="*/ 711 h 893"/>
                  <a:gd name="T100" fmla="*/ 266 w 1058"/>
                  <a:gd name="T101" fmla="*/ 779 h 893"/>
                  <a:gd name="T102" fmla="*/ 332 w 1058"/>
                  <a:gd name="T103" fmla="*/ 819 h 893"/>
                  <a:gd name="T104" fmla="*/ 405 w 1058"/>
                  <a:gd name="T105" fmla="*/ 828 h 893"/>
                  <a:gd name="T106" fmla="*/ 487 w 1058"/>
                  <a:gd name="T107" fmla="*/ 793 h 893"/>
                  <a:gd name="T108" fmla="*/ 546 w 1058"/>
                  <a:gd name="T109" fmla="*/ 725 h 893"/>
                  <a:gd name="T110" fmla="*/ 595 w 1058"/>
                  <a:gd name="T111" fmla="*/ 629 h 893"/>
                  <a:gd name="T112" fmla="*/ 651 w 1058"/>
                  <a:gd name="T113" fmla="*/ 46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58" h="893">
                    <a:moveTo>
                      <a:pt x="781" y="26"/>
                    </a:moveTo>
                    <a:lnTo>
                      <a:pt x="932" y="26"/>
                    </a:lnTo>
                    <a:lnTo>
                      <a:pt x="814" y="442"/>
                    </a:lnTo>
                    <a:lnTo>
                      <a:pt x="807" y="464"/>
                    </a:lnTo>
                    <a:lnTo>
                      <a:pt x="799" y="492"/>
                    </a:lnTo>
                    <a:lnTo>
                      <a:pt x="788" y="525"/>
                    </a:lnTo>
                    <a:lnTo>
                      <a:pt x="776" y="565"/>
                    </a:lnTo>
                    <a:lnTo>
                      <a:pt x="785" y="599"/>
                    </a:lnTo>
                    <a:lnTo>
                      <a:pt x="792" y="628"/>
                    </a:lnTo>
                    <a:lnTo>
                      <a:pt x="800" y="655"/>
                    </a:lnTo>
                    <a:lnTo>
                      <a:pt x="806" y="677"/>
                    </a:lnTo>
                    <a:lnTo>
                      <a:pt x="812" y="696"/>
                    </a:lnTo>
                    <a:lnTo>
                      <a:pt x="819" y="712"/>
                    </a:lnTo>
                    <a:lnTo>
                      <a:pt x="823" y="724"/>
                    </a:lnTo>
                    <a:lnTo>
                      <a:pt x="828" y="733"/>
                    </a:lnTo>
                    <a:lnTo>
                      <a:pt x="837" y="745"/>
                    </a:lnTo>
                    <a:lnTo>
                      <a:pt x="845" y="755"/>
                    </a:lnTo>
                    <a:lnTo>
                      <a:pt x="856" y="763"/>
                    </a:lnTo>
                    <a:lnTo>
                      <a:pt x="866" y="771"/>
                    </a:lnTo>
                    <a:lnTo>
                      <a:pt x="876" y="776"/>
                    </a:lnTo>
                    <a:lnTo>
                      <a:pt x="888" y="780"/>
                    </a:lnTo>
                    <a:lnTo>
                      <a:pt x="899" y="782"/>
                    </a:lnTo>
                    <a:lnTo>
                      <a:pt x="911" y="783"/>
                    </a:lnTo>
                    <a:lnTo>
                      <a:pt x="921" y="783"/>
                    </a:lnTo>
                    <a:lnTo>
                      <a:pt x="929" y="781"/>
                    </a:lnTo>
                    <a:lnTo>
                      <a:pt x="939" y="779"/>
                    </a:lnTo>
                    <a:lnTo>
                      <a:pt x="947" y="776"/>
                    </a:lnTo>
                    <a:lnTo>
                      <a:pt x="956" y="772"/>
                    </a:lnTo>
                    <a:lnTo>
                      <a:pt x="963" y="766"/>
                    </a:lnTo>
                    <a:lnTo>
                      <a:pt x="972" y="760"/>
                    </a:lnTo>
                    <a:lnTo>
                      <a:pt x="979" y="752"/>
                    </a:lnTo>
                    <a:lnTo>
                      <a:pt x="987" y="745"/>
                    </a:lnTo>
                    <a:lnTo>
                      <a:pt x="994" y="736"/>
                    </a:lnTo>
                    <a:lnTo>
                      <a:pt x="1000" y="726"/>
                    </a:lnTo>
                    <a:lnTo>
                      <a:pt x="1006" y="714"/>
                    </a:lnTo>
                    <a:lnTo>
                      <a:pt x="1010" y="703"/>
                    </a:lnTo>
                    <a:lnTo>
                      <a:pt x="1014" y="689"/>
                    </a:lnTo>
                    <a:lnTo>
                      <a:pt x="1018" y="674"/>
                    </a:lnTo>
                    <a:lnTo>
                      <a:pt x="1020" y="659"/>
                    </a:lnTo>
                    <a:lnTo>
                      <a:pt x="1058" y="659"/>
                    </a:lnTo>
                    <a:lnTo>
                      <a:pt x="1053" y="691"/>
                    </a:lnTo>
                    <a:lnTo>
                      <a:pt x="1049" y="720"/>
                    </a:lnTo>
                    <a:lnTo>
                      <a:pt x="1044" y="746"/>
                    </a:lnTo>
                    <a:lnTo>
                      <a:pt x="1037" y="771"/>
                    </a:lnTo>
                    <a:lnTo>
                      <a:pt x="1030" y="792"/>
                    </a:lnTo>
                    <a:lnTo>
                      <a:pt x="1022" y="811"/>
                    </a:lnTo>
                    <a:lnTo>
                      <a:pt x="1017" y="819"/>
                    </a:lnTo>
                    <a:lnTo>
                      <a:pt x="1012" y="827"/>
                    </a:lnTo>
                    <a:lnTo>
                      <a:pt x="1008" y="834"/>
                    </a:lnTo>
                    <a:lnTo>
                      <a:pt x="1002" y="841"/>
                    </a:lnTo>
                    <a:lnTo>
                      <a:pt x="991" y="852"/>
                    </a:lnTo>
                    <a:lnTo>
                      <a:pt x="980" y="863"/>
                    </a:lnTo>
                    <a:lnTo>
                      <a:pt x="968" y="871"/>
                    </a:lnTo>
                    <a:lnTo>
                      <a:pt x="956" y="879"/>
                    </a:lnTo>
                    <a:lnTo>
                      <a:pt x="943" y="884"/>
                    </a:lnTo>
                    <a:lnTo>
                      <a:pt x="930" y="888"/>
                    </a:lnTo>
                    <a:lnTo>
                      <a:pt x="918" y="890"/>
                    </a:lnTo>
                    <a:lnTo>
                      <a:pt x="904" y="891"/>
                    </a:lnTo>
                    <a:lnTo>
                      <a:pt x="891" y="890"/>
                    </a:lnTo>
                    <a:lnTo>
                      <a:pt x="878" y="888"/>
                    </a:lnTo>
                    <a:lnTo>
                      <a:pt x="866" y="885"/>
                    </a:lnTo>
                    <a:lnTo>
                      <a:pt x="854" y="880"/>
                    </a:lnTo>
                    <a:lnTo>
                      <a:pt x="842" y="874"/>
                    </a:lnTo>
                    <a:lnTo>
                      <a:pt x="831" y="866"/>
                    </a:lnTo>
                    <a:lnTo>
                      <a:pt x="819" y="858"/>
                    </a:lnTo>
                    <a:lnTo>
                      <a:pt x="808" y="847"/>
                    </a:lnTo>
                    <a:lnTo>
                      <a:pt x="803" y="842"/>
                    </a:lnTo>
                    <a:lnTo>
                      <a:pt x="798" y="834"/>
                    </a:lnTo>
                    <a:lnTo>
                      <a:pt x="793" y="827"/>
                    </a:lnTo>
                    <a:lnTo>
                      <a:pt x="788" y="819"/>
                    </a:lnTo>
                    <a:lnTo>
                      <a:pt x="777" y="800"/>
                    </a:lnTo>
                    <a:lnTo>
                      <a:pt x="768" y="778"/>
                    </a:lnTo>
                    <a:lnTo>
                      <a:pt x="758" y="754"/>
                    </a:lnTo>
                    <a:lnTo>
                      <a:pt x="750" y="725"/>
                    </a:lnTo>
                    <a:lnTo>
                      <a:pt x="740" y="693"/>
                    </a:lnTo>
                    <a:lnTo>
                      <a:pt x="732" y="659"/>
                    </a:lnTo>
                    <a:lnTo>
                      <a:pt x="722" y="678"/>
                    </a:lnTo>
                    <a:lnTo>
                      <a:pt x="712" y="696"/>
                    </a:lnTo>
                    <a:lnTo>
                      <a:pt x="702" y="713"/>
                    </a:lnTo>
                    <a:lnTo>
                      <a:pt x="693" y="729"/>
                    </a:lnTo>
                    <a:lnTo>
                      <a:pt x="683" y="744"/>
                    </a:lnTo>
                    <a:lnTo>
                      <a:pt x="672" y="757"/>
                    </a:lnTo>
                    <a:lnTo>
                      <a:pt x="663" y="768"/>
                    </a:lnTo>
                    <a:lnTo>
                      <a:pt x="653" y="779"/>
                    </a:lnTo>
                    <a:lnTo>
                      <a:pt x="640" y="793"/>
                    </a:lnTo>
                    <a:lnTo>
                      <a:pt x="626" y="806"/>
                    </a:lnTo>
                    <a:lnTo>
                      <a:pt x="612" y="818"/>
                    </a:lnTo>
                    <a:lnTo>
                      <a:pt x="597" y="829"/>
                    </a:lnTo>
                    <a:lnTo>
                      <a:pt x="582" y="839"/>
                    </a:lnTo>
                    <a:lnTo>
                      <a:pt x="567" y="848"/>
                    </a:lnTo>
                    <a:lnTo>
                      <a:pt x="551" y="856"/>
                    </a:lnTo>
                    <a:lnTo>
                      <a:pt x="537" y="864"/>
                    </a:lnTo>
                    <a:lnTo>
                      <a:pt x="520" y="870"/>
                    </a:lnTo>
                    <a:lnTo>
                      <a:pt x="504" y="877"/>
                    </a:lnTo>
                    <a:lnTo>
                      <a:pt x="487" y="881"/>
                    </a:lnTo>
                    <a:lnTo>
                      <a:pt x="469" y="885"/>
                    </a:lnTo>
                    <a:lnTo>
                      <a:pt x="451" y="888"/>
                    </a:lnTo>
                    <a:lnTo>
                      <a:pt x="432" y="890"/>
                    </a:lnTo>
                    <a:lnTo>
                      <a:pt x="412" y="891"/>
                    </a:lnTo>
                    <a:lnTo>
                      <a:pt x="392" y="893"/>
                    </a:lnTo>
                    <a:lnTo>
                      <a:pt x="368" y="891"/>
                    </a:lnTo>
                    <a:lnTo>
                      <a:pt x="343" y="890"/>
                    </a:lnTo>
                    <a:lnTo>
                      <a:pt x="320" y="887"/>
                    </a:lnTo>
                    <a:lnTo>
                      <a:pt x="298" y="884"/>
                    </a:lnTo>
                    <a:lnTo>
                      <a:pt x="277" y="879"/>
                    </a:lnTo>
                    <a:lnTo>
                      <a:pt x="255" y="873"/>
                    </a:lnTo>
                    <a:lnTo>
                      <a:pt x="235" y="866"/>
                    </a:lnTo>
                    <a:lnTo>
                      <a:pt x="217" y="859"/>
                    </a:lnTo>
                    <a:lnTo>
                      <a:pt x="198" y="850"/>
                    </a:lnTo>
                    <a:lnTo>
                      <a:pt x="181" y="839"/>
                    </a:lnTo>
                    <a:lnTo>
                      <a:pt x="164" y="829"/>
                    </a:lnTo>
                    <a:lnTo>
                      <a:pt x="149" y="816"/>
                    </a:lnTo>
                    <a:lnTo>
                      <a:pt x="134" y="803"/>
                    </a:lnTo>
                    <a:lnTo>
                      <a:pt x="121" y="790"/>
                    </a:lnTo>
                    <a:lnTo>
                      <a:pt x="107" y="774"/>
                    </a:lnTo>
                    <a:lnTo>
                      <a:pt x="95" y="758"/>
                    </a:lnTo>
                    <a:lnTo>
                      <a:pt x="83" y="741"/>
                    </a:lnTo>
                    <a:lnTo>
                      <a:pt x="73" y="724"/>
                    </a:lnTo>
                    <a:lnTo>
                      <a:pt x="62" y="706"/>
                    </a:lnTo>
                    <a:lnTo>
                      <a:pt x="53" y="688"/>
                    </a:lnTo>
                    <a:lnTo>
                      <a:pt x="44" y="670"/>
                    </a:lnTo>
                    <a:lnTo>
                      <a:pt x="37" y="652"/>
                    </a:lnTo>
                    <a:lnTo>
                      <a:pt x="29" y="633"/>
                    </a:lnTo>
                    <a:lnTo>
                      <a:pt x="23" y="614"/>
                    </a:lnTo>
                    <a:lnTo>
                      <a:pt x="18" y="594"/>
                    </a:lnTo>
                    <a:lnTo>
                      <a:pt x="12" y="575"/>
                    </a:lnTo>
                    <a:lnTo>
                      <a:pt x="8" y="555"/>
                    </a:lnTo>
                    <a:lnTo>
                      <a:pt x="5" y="535"/>
                    </a:lnTo>
                    <a:lnTo>
                      <a:pt x="3" y="515"/>
                    </a:lnTo>
                    <a:lnTo>
                      <a:pt x="1" y="494"/>
                    </a:lnTo>
                    <a:lnTo>
                      <a:pt x="0" y="473"/>
                    </a:lnTo>
                    <a:lnTo>
                      <a:pt x="0" y="451"/>
                    </a:lnTo>
                    <a:lnTo>
                      <a:pt x="0" y="427"/>
                    </a:lnTo>
                    <a:lnTo>
                      <a:pt x="1" y="402"/>
                    </a:lnTo>
                    <a:lnTo>
                      <a:pt x="3" y="379"/>
                    </a:lnTo>
                    <a:lnTo>
                      <a:pt x="6" y="356"/>
                    </a:lnTo>
                    <a:lnTo>
                      <a:pt x="10" y="333"/>
                    </a:lnTo>
                    <a:lnTo>
                      <a:pt x="15" y="311"/>
                    </a:lnTo>
                    <a:lnTo>
                      <a:pt x="21" y="290"/>
                    </a:lnTo>
                    <a:lnTo>
                      <a:pt x="27" y="270"/>
                    </a:lnTo>
                    <a:lnTo>
                      <a:pt x="35" y="250"/>
                    </a:lnTo>
                    <a:lnTo>
                      <a:pt x="43" y="231"/>
                    </a:lnTo>
                    <a:lnTo>
                      <a:pt x="52" y="211"/>
                    </a:lnTo>
                    <a:lnTo>
                      <a:pt x="62" y="192"/>
                    </a:lnTo>
                    <a:lnTo>
                      <a:pt x="73" y="175"/>
                    </a:lnTo>
                    <a:lnTo>
                      <a:pt x="85" y="158"/>
                    </a:lnTo>
                    <a:lnTo>
                      <a:pt x="97" y="141"/>
                    </a:lnTo>
                    <a:lnTo>
                      <a:pt x="111" y="126"/>
                    </a:lnTo>
                    <a:lnTo>
                      <a:pt x="125" y="111"/>
                    </a:lnTo>
                    <a:lnTo>
                      <a:pt x="140" y="97"/>
                    </a:lnTo>
                    <a:lnTo>
                      <a:pt x="155" y="83"/>
                    </a:lnTo>
                    <a:lnTo>
                      <a:pt x="169" y="71"/>
                    </a:lnTo>
                    <a:lnTo>
                      <a:pt x="184" y="60"/>
                    </a:lnTo>
                    <a:lnTo>
                      <a:pt x="200" y="50"/>
                    </a:lnTo>
                    <a:lnTo>
                      <a:pt x="216" y="41"/>
                    </a:lnTo>
                    <a:lnTo>
                      <a:pt x="232" y="32"/>
                    </a:lnTo>
                    <a:lnTo>
                      <a:pt x="249" y="25"/>
                    </a:lnTo>
                    <a:lnTo>
                      <a:pt x="266" y="18"/>
                    </a:lnTo>
                    <a:lnTo>
                      <a:pt x="283" y="13"/>
                    </a:lnTo>
                    <a:lnTo>
                      <a:pt x="300" y="9"/>
                    </a:lnTo>
                    <a:lnTo>
                      <a:pt x="318" y="6"/>
                    </a:lnTo>
                    <a:lnTo>
                      <a:pt x="336" y="2"/>
                    </a:lnTo>
                    <a:lnTo>
                      <a:pt x="354" y="1"/>
                    </a:lnTo>
                    <a:lnTo>
                      <a:pt x="373" y="0"/>
                    </a:lnTo>
                    <a:lnTo>
                      <a:pt x="399" y="1"/>
                    </a:lnTo>
                    <a:lnTo>
                      <a:pt x="424" y="5"/>
                    </a:lnTo>
                    <a:lnTo>
                      <a:pt x="447" y="10"/>
                    </a:lnTo>
                    <a:lnTo>
                      <a:pt x="471" y="17"/>
                    </a:lnTo>
                    <a:lnTo>
                      <a:pt x="494" y="26"/>
                    </a:lnTo>
                    <a:lnTo>
                      <a:pt x="515" y="36"/>
                    </a:lnTo>
                    <a:lnTo>
                      <a:pt x="537" y="49"/>
                    </a:lnTo>
                    <a:lnTo>
                      <a:pt x="557" y="64"/>
                    </a:lnTo>
                    <a:lnTo>
                      <a:pt x="567" y="73"/>
                    </a:lnTo>
                    <a:lnTo>
                      <a:pt x="577" y="82"/>
                    </a:lnTo>
                    <a:lnTo>
                      <a:pt x="586" y="93"/>
                    </a:lnTo>
                    <a:lnTo>
                      <a:pt x="596" y="103"/>
                    </a:lnTo>
                    <a:lnTo>
                      <a:pt x="606" y="115"/>
                    </a:lnTo>
                    <a:lnTo>
                      <a:pt x="615" y="128"/>
                    </a:lnTo>
                    <a:lnTo>
                      <a:pt x="624" y="141"/>
                    </a:lnTo>
                    <a:lnTo>
                      <a:pt x="633" y="155"/>
                    </a:lnTo>
                    <a:lnTo>
                      <a:pt x="651" y="187"/>
                    </a:lnTo>
                    <a:lnTo>
                      <a:pt x="668" y="221"/>
                    </a:lnTo>
                    <a:lnTo>
                      <a:pt x="685" y="259"/>
                    </a:lnTo>
                    <a:lnTo>
                      <a:pt x="702" y="301"/>
                    </a:lnTo>
                    <a:lnTo>
                      <a:pt x="781" y="26"/>
                    </a:lnTo>
                    <a:close/>
                    <a:moveTo>
                      <a:pt x="670" y="403"/>
                    </a:moveTo>
                    <a:lnTo>
                      <a:pt x="658" y="358"/>
                    </a:lnTo>
                    <a:lnTo>
                      <a:pt x="644" y="316"/>
                    </a:lnTo>
                    <a:lnTo>
                      <a:pt x="629" y="278"/>
                    </a:lnTo>
                    <a:lnTo>
                      <a:pt x="613" y="243"/>
                    </a:lnTo>
                    <a:lnTo>
                      <a:pt x="606" y="227"/>
                    </a:lnTo>
                    <a:lnTo>
                      <a:pt x="597" y="213"/>
                    </a:lnTo>
                    <a:lnTo>
                      <a:pt x="589" y="198"/>
                    </a:lnTo>
                    <a:lnTo>
                      <a:pt x="580" y="185"/>
                    </a:lnTo>
                    <a:lnTo>
                      <a:pt x="571" y="172"/>
                    </a:lnTo>
                    <a:lnTo>
                      <a:pt x="561" y="161"/>
                    </a:lnTo>
                    <a:lnTo>
                      <a:pt x="553" y="150"/>
                    </a:lnTo>
                    <a:lnTo>
                      <a:pt x="543" y="140"/>
                    </a:lnTo>
                    <a:lnTo>
                      <a:pt x="523" y="123"/>
                    </a:lnTo>
                    <a:lnTo>
                      <a:pt x="504" y="108"/>
                    </a:lnTo>
                    <a:lnTo>
                      <a:pt x="484" y="95"/>
                    </a:lnTo>
                    <a:lnTo>
                      <a:pt x="463" y="84"/>
                    </a:lnTo>
                    <a:lnTo>
                      <a:pt x="454" y="80"/>
                    </a:lnTo>
                    <a:lnTo>
                      <a:pt x="444" y="77"/>
                    </a:lnTo>
                    <a:lnTo>
                      <a:pt x="434" y="74"/>
                    </a:lnTo>
                    <a:lnTo>
                      <a:pt x="424" y="70"/>
                    </a:lnTo>
                    <a:lnTo>
                      <a:pt x="415" y="68"/>
                    </a:lnTo>
                    <a:lnTo>
                      <a:pt x="404" y="67"/>
                    </a:lnTo>
                    <a:lnTo>
                      <a:pt x="394" y="66"/>
                    </a:lnTo>
                    <a:lnTo>
                      <a:pt x="384" y="66"/>
                    </a:lnTo>
                    <a:lnTo>
                      <a:pt x="373" y="66"/>
                    </a:lnTo>
                    <a:lnTo>
                      <a:pt x="363" y="67"/>
                    </a:lnTo>
                    <a:lnTo>
                      <a:pt x="352" y="69"/>
                    </a:lnTo>
                    <a:lnTo>
                      <a:pt x="341" y="71"/>
                    </a:lnTo>
                    <a:lnTo>
                      <a:pt x="331" y="76"/>
                    </a:lnTo>
                    <a:lnTo>
                      <a:pt x="321" y="80"/>
                    </a:lnTo>
                    <a:lnTo>
                      <a:pt x="312" y="84"/>
                    </a:lnTo>
                    <a:lnTo>
                      <a:pt x="302" y="91"/>
                    </a:lnTo>
                    <a:lnTo>
                      <a:pt x="293" y="97"/>
                    </a:lnTo>
                    <a:lnTo>
                      <a:pt x="284" y="104"/>
                    </a:lnTo>
                    <a:lnTo>
                      <a:pt x="274" y="113"/>
                    </a:lnTo>
                    <a:lnTo>
                      <a:pt x="266" y="121"/>
                    </a:lnTo>
                    <a:lnTo>
                      <a:pt x="259" y="131"/>
                    </a:lnTo>
                    <a:lnTo>
                      <a:pt x="250" y="141"/>
                    </a:lnTo>
                    <a:lnTo>
                      <a:pt x="243" y="152"/>
                    </a:lnTo>
                    <a:lnTo>
                      <a:pt x="235" y="164"/>
                    </a:lnTo>
                    <a:lnTo>
                      <a:pt x="228" y="176"/>
                    </a:lnTo>
                    <a:lnTo>
                      <a:pt x="220" y="190"/>
                    </a:lnTo>
                    <a:lnTo>
                      <a:pt x="214" y="205"/>
                    </a:lnTo>
                    <a:lnTo>
                      <a:pt x="209" y="220"/>
                    </a:lnTo>
                    <a:lnTo>
                      <a:pt x="203" y="237"/>
                    </a:lnTo>
                    <a:lnTo>
                      <a:pt x="198" y="254"/>
                    </a:lnTo>
                    <a:lnTo>
                      <a:pt x="194" y="272"/>
                    </a:lnTo>
                    <a:lnTo>
                      <a:pt x="191" y="291"/>
                    </a:lnTo>
                    <a:lnTo>
                      <a:pt x="186" y="311"/>
                    </a:lnTo>
                    <a:lnTo>
                      <a:pt x="183" y="332"/>
                    </a:lnTo>
                    <a:lnTo>
                      <a:pt x="181" y="355"/>
                    </a:lnTo>
                    <a:lnTo>
                      <a:pt x="179" y="377"/>
                    </a:lnTo>
                    <a:lnTo>
                      <a:pt x="176" y="426"/>
                    </a:lnTo>
                    <a:lnTo>
                      <a:pt x="176" y="477"/>
                    </a:lnTo>
                    <a:lnTo>
                      <a:pt x="176" y="509"/>
                    </a:lnTo>
                    <a:lnTo>
                      <a:pt x="177" y="537"/>
                    </a:lnTo>
                    <a:lnTo>
                      <a:pt x="179" y="565"/>
                    </a:lnTo>
                    <a:lnTo>
                      <a:pt x="182" y="590"/>
                    </a:lnTo>
                    <a:lnTo>
                      <a:pt x="185" y="615"/>
                    </a:lnTo>
                    <a:lnTo>
                      <a:pt x="190" y="637"/>
                    </a:lnTo>
                    <a:lnTo>
                      <a:pt x="195" y="658"/>
                    </a:lnTo>
                    <a:lnTo>
                      <a:pt x="201" y="677"/>
                    </a:lnTo>
                    <a:lnTo>
                      <a:pt x="208" y="694"/>
                    </a:lnTo>
                    <a:lnTo>
                      <a:pt x="215" y="711"/>
                    </a:lnTo>
                    <a:lnTo>
                      <a:pt x="224" y="727"/>
                    </a:lnTo>
                    <a:lnTo>
                      <a:pt x="233" y="741"/>
                    </a:lnTo>
                    <a:lnTo>
                      <a:pt x="243" y="755"/>
                    </a:lnTo>
                    <a:lnTo>
                      <a:pt x="254" y="767"/>
                    </a:lnTo>
                    <a:lnTo>
                      <a:pt x="266" y="779"/>
                    </a:lnTo>
                    <a:lnTo>
                      <a:pt x="279" y="790"/>
                    </a:lnTo>
                    <a:lnTo>
                      <a:pt x="291" y="798"/>
                    </a:lnTo>
                    <a:lnTo>
                      <a:pt x="304" y="807"/>
                    </a:lnTo>
                    <a:lnTo>
                      <a:pt x="318" y="813"/>
                    </a:lnTo>
                    <a:lnTo>
                      <a:pt x="332" y="819"/>
                    </a:lnTo>
                    <a:lnTo>
                      <a:pt x="346" y="824"/>
                    </a:lnTo>
                    <a:lnTo>
                      <a:pt x="359" y="827"/>
                    </a:lnTo>
                    <a:lnTo>
                      <a:pt x="373" y="829"/>
                    </a:lnTo>
                    <a:lnTo>
                      <a:pt x="388" y="829"/>
                    </a:lnTo>
                    <a:lnTo>
                      <a:pt x="405" y="828"/>
                    </a:lnTo>
                    <a:lnTo>
                      <a:pt x="422" y="825"/>
                    </a:lnTo>
                    <a:lnTo>
                      <a:pt x="439" y="820"/>
                    </a:lnTo>
                    <a:lnTo>
                      <a:pt x="455" y="813"/>
                    </a:lnTo>
                    <a:lnTo>
                      <a:pt x="471" y="803"/>
                    </a:lnTo>
                    <a:lnTo>
                      <a:pt x="487" y="793"/>
                    </a:lnTo>
                    <a:lnTo>
                      <a:pt x="502" y="779"/>
                    </a:lnTo>
                    <a:lnTo>
                      <a:pt x="516" y="764"/>
                    </a:lnTo>
                    <a:lnTo>
                      <a:pt x="527" y="752"/>
                    </a:lnTo>
                    <a:lnTo>
                      <a:pt x="537" y="740"/>
                    </a:lnTo>
                    <a:lnTo>
                      <a:pt x="546" y="725"/>
                    </a:lnTo>
                    <a:lnTo>
                      <a:pt x="557" y="709"/>
                    </a:lnTo>
                    <a:lnTo>
                      <a:pt x="566" y="691"/>
                    </a:lnTo>
                    <a:lnTo>
                      <a:pt x="576" y="672"/>
                    </a:lnTo>
                    <a:lnTo>
                      <a:pt x="585" y="652"/>
                    </a:lnTo>
                    <a:lnTo>
                      <a:pt x="595" y="629"/>
                    </a:lnTo>
                    <a:lnTo>
                      <a:pt x="605" y="607"/>
                    </a:lnTo>
                    <a:lnTo>
                      <a:pt x="614" y="582"/>
                    </a:lnTo>
                    <a:lnTo>
                      <a:pt x="624" y="556"/>
                    </a:lnTo>
                    <a:lnTo>
                      <a:pt x="633" y="528"/>
                    </a:lnTo>
                    <a:lnTo>
                      <a:pt x="651" y="468"/>
                    </a:lnTo>
                    <a:lnTo>
                      <a:pt x="670" y="403"/>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53" name="Rectangle 365"/>
              <p:cNvSpPr>
                <a:spLocks noChangeArrowheads="1"/>
              </p:cNvSpPr>
              <p:nvPr/>
            </p:nvSpPr>
            <p:spPr bwMode="auto">
              <a:xfrm>
                <a:off x="6227" y="-194"/>
                <a:ext cx="21" cy="104"/>
              </a:xfrm>
              <a:prstGeom prst="rect">
                <a:avLst/>
              </a:prstGeom>
              <a:solidFill>
                <a:srgbClr val="13151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3854" name="Freeform 366"/>
              <p:cNvSpPr>
                <a:spLocks/>
              </p:cNvSpPr>
              <p:nvPr/>
            </p:nvSpPr>
            <p:spPr bwMode="auto">
              <a:xfrm>
                <a:off x="6268" y="-193"/>
                <a:ext cx="73" cy="103"/>
              </a:xfrm>
              <a:custGeom>
                <a:avLst/>
                <a:gdLst>
                  <a:gd name="T0" fmla="*/ 0 w 945"/>
                  <a:gd name="T1" fmla="*/ 1329 h 1329"/>
                  <a:gd name="T2" fmla="*/ 0 w 945"/>
                  <a:gd name="T3" fmla="*/ 0 h 1329"/>
                  <a:gd name="T4" fmla="*/ 271 w 945"/>
                  <a:gd name="T5" fmla="*/ 0 h 1329"/>
                  <a:gd name="T6" fmla="*/ 271 w 945"/>
                  <a:gd name="T7" fmla="*/ 1103 h 1329"/>
                  <a:gd name="T8" fmla="*/ 945 w 945"/>
                  <a:gd name="T9" fmla="*/ 1103 h 1329"/>
                  <a:gd name="T10" fmla="*/ 945 w 945"/>
                  <a:gd name="T11" fmla="*/ 1329 h 1329"/>
                  <a:gd name="T12" fmla="*/ 0 w 945"/>
                  <a:gd name="T13" fmla="*/ 1329 h 1329"/>
                </a:gdLst>
                <a:ahLst/>
                <a:cxnLst>
                  <a:cxn ang="0">
                    <a:pos x="T0" y="T1"/>
                  </a:cxn>
                  <a:cxn ang="0">
                    <a:pos x="T2" y="T3"/>
                  </a:cxn>
                  <a:cxn ang="0">
                    <a:pos x="T4" y="T5"/>
                  </a:cxn>
                  <a:cxn ang="0">
                    <a:pos x="T6" y="T7"/>
                  </a:cxn>
                  <a:cxn ang="0">
                    <a:pos x="T8" y="T9"/>
                  </a:cxn>
                  <a:cxn ang="0">
                    <a:pos x="T10" y="T11"/>
                  </a:cxn>
                  <a:cxn ang="0">
                    <a:pos x="T12" y="T13"/>
                  </a:cxn>
                </a:cxnLst>
                <a:rect l="0" t="0" r="r" b="b"/>
                <a:pathLst>
                  <a:path w="945" h="1329">
                    <a:moveTo>
                      <a:pt x="0" y="1329"/>
                    </a:moveTo>
                    <a:lnTo>
                      <a:pt x="0" y="0"/>
                    </a:lnTo>
                    <a:lnTo>
                      <a:pt x="271" y="0"/>
                    </a:lnTo>
                    <a:lnTo>
                      <a:pt x="271" y="1103"/>
                    </a:lnTo>
                    <a:lnTo>
                      <a:pt x="945" y="1103"/>
                    </a:lnTo>
                    <a:lnTo>
                      <a:pt x="945" y="1329"/>
                    </a:lnTo>
                    <a:lnTo>
                      <a:pt x="0" y="1329"/>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55" name="Rectangle 367"/>
              <p:cNvSpPr>
                <a:spLocks noChangeArrowheads="1"/>
              </p:cNvSpPr>
              <p:nvPr/>
            </p:nvSpPr>
            <p:spPr bwMode="auto">
              <a:xfrm>
                <a:off x="6354" y="-138"/>
                <a:ext cx="38" cy="20"/>
              </a:xfrm>
              <a:prstGeom prst="rect">
                <a:avLst/>
              </a:prstGeom>
              <a:solidFill>
                <a:srgbClr val="13151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3856" name="Freeform 368"/>
              <p:cNvSpPr>
                <a:spLocks/>
              </p:cNvSpPr>
              <p:nvPr/>
            </p:nvSpPr>
            <p:spPr bwMode="auto">
              <a:xfrm>
                <a:off x="6405" y="-194"/>
                <a:ext cx="45" cy="104"/>
              </a:xfrm>
              <a:custGeom>
                <a:avLst/>
                <a:gdLst>
                  <a:gd name="T0" fmla="*/ 590 w 590"/>
                  <a:gd name="T1" fmla="*/ 1345 h 1345"/>
                  <a:gd name="T2" fmla="*/ 332 w 590"/>
                  <a:gd name="T3" fmla="*/ 1345 h 1345"/>
                  <a:gd name="T4" fmla="*/ 332 w 590"/>
                  <a:gd name="T5" fmla="*/ 376 h 1345"/>
                  <a:gd name="T6" fmla="*/ 314 w 590"/>
                  <a:gd name="T7" fmla="*/ 393 h 1345"/>
                  <a:gd name="T8" fmla="*/ 296 w 590"/>
                  <a:gd name="T9" fmla="*/ 408 h 1345"/>
                  <a:gd name="T10" fmla="*/ 278 w 590"/>
                  <a:gd name="T11" fmla="*/ 424 h 1345"/>
                  <a:gd name="T12" fmla="*/ 259 w 590"/>
                  <a:gd name="T13" fmla="*/ 439 h 1345"/>
                  <a:gd name="T14" fmla="*/ 239 w 590"/>
                  <a:gd name="T15" fmla="*/ 453 h 1345"/>
                  <a:gd name="T16" fmla="*/ 220 w 590"/>
                  <a:gd name="T17" fmla="*/ 467 h 1345"/>
                  <a:gd name="T18" fmla="*/ 200 w 590"/>
                  <a:gd name="T19" fmla="*/ 479 h 1345"/>
                  <a:gd name="T20" fmla="*/ 179 w 590"/>
                  <a:gd name="T21" fmla="*/ 491 h 1345"/>
                  <a:gd name="T22" fmla="*/ 158 w 590"/>
                  <a:gd name="T23" fmla="*/ 504 h 1345"/>
                  <a:gd name="T24" fmla="*/ 136 w 590"/>
                  <a:gd name="T25" fmla="*/ 514 h 1345"/>
                  <a:gd name="T26" fmla="*/ 115 w 590"/>
                  <a:gd name="T27" fmla="*/ 526 h 1345"/>
                  <a:gd name="T28" fmla="*/ 93 w 590"/>
                  <a:gd name="T29" fmla="*/ 536 h 1345"/>
                  <a:gd name="T30" fmla="*/ 70 w 590"/>
                  <a:gd name="T31" fmla="*/ 545 h 1345"/>
                  <a:gd name="T32" fmla="*/ 47 w 590"/>
                  <a:gd name="T33" fmla="*/ 555 h 1345"/>
                  <a:gd name="T34" fmla="*/ 24 w 590"/>
                  <a:gd name="T35" fmla="*/ 563 h 1345"/>
                  <a:gd name="T36" fmla="*/ 0 w 590"/>
                  <a:gd name="T37" fmla="*/ 572 h 1345"/>
                  <a:gd name="T38" fmla="*/ 0 w 590"/>
                  <a:gd name="T39" fmla="*/ 338 h 1345"/>
                  <a:gd name="T40" fmla="*/ 26 w 590"/>
                  <a:gd name="T41" fmla="*/ 330 h 1345"/>
                  <a:gd name="T42" fmla="*/ 51 w 590"/>
                  <a:gd name="T43" fmla="*/ 318 h 1345"/>
                  <a:gd name="T44" fmla="*/ 78 w 590"/>
                  <a:gd name="T45" fmla="*/ 305 h 1345"/>
                  <a:gd name="T46" fmla="*/ 105 w 590"/>
                  <a:gd name="T47" fmla="*/ 291 h 1345"/>
                  <a:gd name="T48" fmla="*/ 133 w 590"/>
                  <a:gd name="T49" fmla="*/ 275 h 1345"/>
                  <a:gd name="T50" fmla="*/ 161 w 590"/>
                  <a:gd name="T51" fmla="*/ 257 h 1345"/>
                  <a:gd name="T52" fmla="*/ 190 w 590"/>
                  <a:gd name="T53" fmla="*/ 236 h 1345"/>
                  <a:gd name="T54" fmla="*/ 219 w 590"/>
                  <a:gd name="T55" fmla="*/ 214 h 1345"/>
                  <a:gd name="T56" fmla="*/ 234 w 590"/>
                  <a:gd name="T57" fmla="*/ 202 h 1345"/>
                  <a:gd name="T58" fmla="*/ 248 w 590"/>
                  <a:gd name="T59" fmla="*/ 191 h 1345"/>
                  <a:gd name="T60" fmla="*/ 260 w 590"/>
                  <a:gd name="T61" fmla="*/ 178 h 1345"/>
                  <a:gd name="T62" fmla="*/ 273 w 590"/>
                  <a:gd name="T63" fmla="*/ 166 h 1345"/>
                  <a:gd name="T64" fmla="*/ 286 w 590"/>
                  <a:gd name="T65" fmla="*/ 154 h 1345"/>
                  <a:gd name="T66" fmla="*/ 297 w 590"/>
                  <a:gd name="T67" fmla="*/ 141 h 1345"/>
                  <a:gd name="T68" fmla="*/ 308 w 590"/>
                  <a:gd name="T69" fmla="*/ 127 h 1345"/>
                  <a:gd name="T70" fmla="*/ 319 w 590"/>
                  <a:gd name="T71" fmla="*/ 114 h 1345"/>
                  <a:gd name="T72" fmla="*/ 328 w 590"/>
                  <a:gd name="T73" fmla="*/ 101 h 1345"/>
                  <a:gd name="T74" fmla="*/ 338 w 590"/>
                  <a:gd name="T75" fmla="*/ 87 h 1345"/>
                  <a:gd name="T76" fmla="*/ 346 w 590"/>
                  <a:gd name="T77" fmla="*/ 73 h 1345"/>
                  <a:gd name="T78" fmla="*/ 355 w 590"/>
                  <a:gd name="T79" fmla="*/ 59 h 1345"/>
                  <a:gd name="T80" fmla="*/ 362 w 590"/>
                  <a:gd name="T81" fmla="*/ 44 h 1345"/>
                  <a:gd name="T82" fmla="*/ 368 w 590"/>
                  <a:gd name="T83" fmla="*/ 30 h 1345"/>
                  <a:gd name="T84" fmla="*/ 375 w 590"/>
                  <a:gd name="T85" fmla="*/ 15 h 1345"/>
                  <a:gd name="T86" fmla="*/ 381 w 590"/>
                  <a:gd name="T87" fmla="*/ 0 h 1345"/>
                  <a:gd name="T88" fmla="*/ 590 w 590"/>
                  <a:gd name="T89" fmla="*/ 0 h 1345"/>
                  <a:gd name="T90" fmla="*/ 590 w 590"/>
                  <a:gd name="T91" fmla="*/ 1345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0" h="1345">
                    <a:moveTo>
                      <a:pt x="590" y="1345"/>
                    </a:moveTo>
                    <a:lnTo>
                      <a:pt x="332" y="1345"/>
                    </a:lnTo>
                    <a:lnTo>
                      <a:pt x="332" y="376"/>
                    </a:lnTo>
                    <a:lnTo>
                      <a:pt x="314" y="393"/>
                    </a:lnTo>
                    <a:lnTo>
                      <a:pt x="296" y="408"/>
                    </a:lnTo>
                    <a:lnTo>
                      <a:pt x="278" y="424"/>
                    </a:lnTo>
                    <a:lnTo>
                      <a:pt x="259" y="439"/>
                    </a:lnTo>
                    <a:lnTo>
                      <a:pt x="239" y="453"/>
                    </a:lnTo>
                    <a:lnTo>
                      <a:pt x="220" y="467"/>
                    </a:lnTo>
                    <a:lnTo>
                      <a:pt x="200" y="479"/>
                    </a:lnTo>
                    <a:lnTo>
                      <a:pt x="179" y="491"/>
                    </a:lnTo>
                    <a:lnTo>
                      <a:pt x="158" y="504"/>
                    </a:lnTo>
                    <a:lnTo>
                      <a:pt x="136" y="514"/>
                    </a:lnTo>
                    <a:lnTo>
                      <a:pt x="115" y="526"/>
                    </a:lnTo>
                    <a:lnTo>
                      <a:pt x="93" y="536"/>
                    </a:lnTo>
                    <a:lnTo>
                      <a:pt x="70" y="545"/>
                    </a:lnTo>
                    <a:lnTo>
                      <a:pt x="47" y="555"/>
                    </a:lnTo>
                    <a:lnTo>
                      <a:pt x="24" y="563"/>
                    </a:lnTo>
                    <a:lnTo>
                      <a:pt x="0" y="572"/>
                    </a:lnTo>
                    <a:lnTo>
                      <a:pt x="0" y="338"/>
                    </a:lnTo>
                    <a:lnTo>
                      <a:pt x="26" y="330"/>
                    </a:lnTo>
                    <a:lnTo>
                      <a:pt x="51" y="318"/>
                    </a:lnTo>
                    <a:lnTo>
                      <a:pt x="78" y="305"/>
                    </a:lnTo>
                    <a:lnTo>
                      <a:pt x="105" y="291"/>
                    </a:lnTo>
                    <a:lnTo>
                      <a:pt x="133" y="275"/>
                    </a:lnTo>
                    <a:lnTo>
                      <a:pt x="161" y="257"/>
                    </a:lnTo>
                    <a:lnTo>
                      <a:pt x="190" y="236"/>
                    </a:lnTo>
                    <a:lnTo>
                      <a:pt x="219" y="214"/>
                    </a:lnTo>
                    <a:lnTo>
                      <a:pt x="234" y="202"/>
                    </a:lnTo>
                    <a:lnTo>
                      <a:pt x="248" y="191"/>
                    </a:lnTo>
                    <a:lnTo>
                      <a:pt x="260" y="178"/>
                    </a:lnTo>
                    <a:lnTo>
                      <a:pt x="273" y="166"/>
                    </a:lnTo>
                    <a:lnTo>
                      <a:pt x="286" y="154"/>
                    </a:lnTo>
                    <a:lnTo>
                      <a:pt x="297" y="141"/>
                    </a:lnTo>
                    <a:lnTo>
                      <a:pt x="308" y="127"/>
                    </a:lnTo>
                    <a:lnTo>
                      <a:pt x="319" y="114"/>
                    </a:lnTo>
                    <a:lnTo>
                      <a:pt x="328" y="101"/>
                    </a:lnTo>
                    <a:lnTo>
                      <a:pt x="338" y="87"/>
                    </a:lnTo>
                    <a:lnTo>
                      <a:pt x="346" y="73"/>
                    </a:lnTo>
                    <a:lnTo>
                      <a:pt x="355" y="59"/>
                    </a:lnTo>
                    <a:lnTo>
                      <a:pt x="362" y="44"/>
                    </a:lnTo>
                    <a:lnTo>
                      <a:pt x="368" y="30"/>
                    </a:lnTo>
                    <a:lnTo>
                      <a:pt x="375" y="15"/>
                    </a:lnTo>
                    <a:lnTo>
                      <a:pt x="381" y="0"/>
                    </a:lnTo>
                    <a:lnTo>
                      <a:pt x="590" y="0"/>
                    </a:lnTo>
                    <a:lnTo>
                      <a:pt x="590" y="1345"/>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57" name="Freeform 369"/>
              <p:cNvSpPr>
                <a:spLocks/>
              </p:cNvSpPr>
              <p:nvPr/>
            </p:nvSpPr>
            <p:spPr bwMode="auto">
              <a:xfrm>
                <a:off x="5618" y="-150"/>
                <a:ext cx="229" cy="863"/>
              </a:xfrm>
              <a:custGeom>
                <a:avLst/>
                <a:gdLst>
                  <a:gd name="T0" fmla="*/ 261 w 2972"/>
                  <a:gd name="T1" fmla="*/ 11040 h 11212"/>
                  <a:gd name="T2" fmla="*/ 396 w 2972"/>
                  <a:gd name="T3" fmla="*/ 10700 h 11212"/>
                  <a:gd name="T4" fmla="*/ 525 w 2972"/>
                  <a:gd name="T5" fmla="*/ 10365 h 11212"/>
                  <a:gd name="T6" fmla="*/ 652 w 2972"/>
                  <a:gd name="T7" fmla="*/ 10035 h 11212"/>
                  <a:gd name="T8" fmla="*/ 773 w 2972"/>
                  <a:gd name="T9" fmla="*/ 9711 h 11212"/>
                  <a:gd name="T10" fmla="*/ 889 w 2972"/>
                  <a:gd name="T11" fmla="*/ 9392 h 11212"/>
                  <a:gd name="T12" fmla="*/ 1002 w 2972"/>
                  <a:gd name="T13" fmla="*/ 9078 h 11212"/>
                  <a:gd name="T14" fmla="*/ 1111 w 2972"/>
                  <a:gd name="T15" fmla="*/ 8770 h 11212"/>
                  <a:gd name="T16" fmla="*/ 1266 w 2972"/>
                  <a:gd name="T17" fmla="*/ 8316 h 11212"/>
                  <a:gd name="T18" fmla="*/ 1459 w 2972"/>
                  <a:gd name="T19" fmla="*/ 7729 h 11212"/>
                  <a:gd name="T20" fmla="*/ 1637 w 2972"/>
                  <a:gd name="T21" fmla="*/ 7165 h 11212"/>
                  <a:gd name="T22" fmla="*/ 1801 w 2972"/>
                  <a:gd name="T23" fmla="*/ 6620 h 11212"/>
                  <a:gd name="T24" fmla="*/ 1951 w 2972"/>
                  <a:gd name="T25" fmla="*/ 6096 h 11212"/>
                  <a:gd name="T26" fmla="*/ 2087 w 2972"/>
                  <a:gd name="T27" fmla="*/ 5595 h 11212"/>
                  <a:gd name="T28" fmla="*/ 2212 w 2972"/>
                  <a:gd name="T29" fmla="*/ 5114 h 11212"/>
                  <a:gd name="T30" fmla="*/ 2323 w 2972"/>
                  <a:gd name="T31" fmla="*/ 4654 h 11212"/>
                  <a:gd name="T32" fmla="*/ 2424 w 2972"/>
                  <a:gd name="T33" fmla="*/ 4216 h 11212"/>
                  <a:gd name="T34" fmla="*/ 2513 w 2972"/>
                  <a:gd name="T35" fmla="*/ 3799 h 11212"/>
                  <a:gd name="T36" fmla="*/ 2592 w 2972"/>
                  <a:gd name="T37" fmla="*/ 3403 h 11212"/>
                  <a:gd name="T38" fmla="*/ 2663 w 2972"/>
                  <a:gd name="T39" fmla="*/ 3029 h 11212"/>
                  <a:gd name="T40" fmla="*/ 2723 w 2972"/>
                  <a:gd name="T41" fmla="*/ 2676 h 11212"/>
                  <a:gd name="T42" fmla="*/ 2775 w 2972"/>
                  <a:gd name="T43" fmla="*/ 2345 h 11212"/>
                  <a:gd name="T44" fmla="*/ 2820 w 2972"/>
                  <a:gd name="T45" fmla="*/ 2036 h 11212"/>
                  <a:gd name="T46" fmla="*/ 2857 w 2972"/>
                  <a:gd name="T47" fmla="*/ 1748 h 11212"/>
                  <a:gd name="T48" fmla="*/ 2887 w 2972"/>
                  <a:gd name="T49" fmla="*/ 1482 h 11212"/>
                  <a:gd name="T50" fmla="*/ 2913 w 2972"/>
                  <a:gd name="T51" fmla="*/ 1237 h 11212"/>
                  <a:gd name="T52" fmla="*/ 2932 w 2972"/>
                  <a:gd name="T53" fmla="*/ 1015 h 11212"/>
                  <a:gd name="T54" fmla="*/ 2947 w 2972"/>
                  <a:gd name="T55" fmla="*/ 815 h 11212"/>
                  <a:gd name="T56" fmla="*/ 2962 w 2972"/>
                  <a:gd name="T57" fmla="*/ 554 h 11212"/>
                  <a:gd name="T58" fmla="*/ 2970 w 2972"/>
                  <a:gd name="T59" fmla="*/ 284 h 11212"/>
                  <a:gd name="T60" fmla="*/ 2971 w 2972"/>
                  <a:gd name="T61" fmla="*/ 48 h 11212"/>
                  <a:gd name="T62" fmla="*/ 2762 w 2972"/>
                  <a:gd name="T63" fmla="*/ 9 h 11212"/>
                  <a:gd name="T64" fmla="*/ 2764 w 2972"/>
                  <a:gd name="T65" fmla="*/ 182 h 11212"/>
                  <a:gd name="T66" fmla="*/ 2760 w 2972"/>
                  <a:gd name="T67" fmla="*/ 402 h 11212"/>
                  <a:gd name="T68" fmla="*/ 2745 w 2972"/>
                  <a:gd name="T69" fmla="*/ 710 h 11212"/>
                  <a:gd name="T70" fmla="*/ 2733 w 2972"/>
                  <a:gd name="T71" fmla="*/ 896 h 11212"/>
                  <a:gd name="T72" fmla="*/ 2716 w 2972"/>
                  <a:gd name="T73" fmla="*/ 1105 h 11212"/>
                  <a:gd name="T74" fmla="*/ 2694 w 2972"/>
                  <a:gd name="T75" fmla="*/ 1337 h 11212"/>
                  <a:gd name="T76" fmla="*/ 2667 w 2972"/>
                  <a:gd name="T77" fmla="*/ 1588 h 11212"/>
                  <a:gd name="T78" fmla="*/ 2633 w 2972"/>
                  <a:gd name="T79" fmla="*/ 1863 h 11212"/>
                  <a:gd name="T80" fmla="*/ 2592 w 2972"/>
                  <a:gd name="T81" fmla="*/ 2159 h 11212"/>
                  <a:gd name="T82" fmla="*/ 2545 w 2972"/>
                  <a:gd name="T83" fmla="*/ 2476 h 11212"/>
                  <a:gd name="T84" fmla="*/ 2489 w 2972"/>
                  <a:gd name="T85" fmla="*/ 2815 h 11212"/>
                  <a:gd name="T86" fmla="*/ 2424 w 2972"/>
                  <a:gd name="T87" fmla="*/ 3176 h 11212"/>
                  <a:gd name="T88" fmla="*/ 2351 w 2972"/>
                  <a:gd name="T89" fmla="*/ 3558 h 11212"/>
                  <a:gd name="T90" fmla="*/ 2267 w 2972"/>
                  <a:gd name="T91" fmla="*/ 3961 h 11212"/>
                  <a:gd name="T92" fmla="*/ 2172 w 2972"/>
                  <a:gd name="T93" fmla="*/ 4386 h 11212"/>
                  <a:gd name="T94" fmla="*/ 2067 w 2972"/>
                  <a:gd name="T95" fmla="*/ 4833 h 11212"/>
                  <a:gd name="T96" fmla="*/ 1951 w 2972"/>
                  <a:gd name="T97" fmla="*/ 5300 h 11212"/>
                  <a:gd name="T98" fmla="*/ 1820 w 2972"/>
                  <a:gd name="T99" fmla="*/ 5789 h 11212"/>
                  <a:gd name="T100" fmla="*/ 1678 w 2972"/>
                  <a:gd name="T101" fmla="*/ 6299 h 11212"/>
                  <a:gd name="T102" fmla="*/ 1522 w 2972"/>
                  <a:gd name="T103" fmla="*/ 6831 h 11212"/>
                  <a:gd name="T104" fmla="*/ 1352 w 2972"/>
                  <a:gd name="T105" fmla="*/ 7382 h 11212"/>
                  <a:gd name="T106" fmla="*/ 1167 w 2972"/>
                  <a:gd name="T107" fmla="*/ 7955 h 11212"/>
                  <a:gd name="T108" fmla="*/ 967 w 2972"/>
                  <a:gd name="T109" fmla="*/ 8550 h 11212"/>
                  <a:gd name="T110" fmla="*/ 861 w 2972"/>
                  <a:gd name="T111" fmla="*/ 8855 h 11212"/>
                  <a:gd name="T112" fmla="*/ 751 w 2972"/>
                  <a:gd name="T113" fmla="*/ 9164 h 11212"/>
                  <a:gd name="T114" fmla="*/ 637 w 2972"/>
                  <a:gd name="T115" fmla="*/ 9480 h 11212"/>
                  <a:gd name="T116" fmla="*/ 518 w 2972"/>
                  <a:gd name="T117" fmla="*/ 9801 h 11212"/>
                  <a:gd name="T118" fmla="*/ 395 w 2972"/>
                  <a:gd name="T119" fmla="*/ 10126 h 11212"/>
                  <a:gd name="T120" fmla="*/ 269 w 2972"/>
                  <a:gd name="T121" fmla="*/ 10457 h 11212"/>
                  <a:gd name="T122" fmla="*/ 136 w 2972"/>
                  <a:gd name="T123" fmla="*/ 10794 h 11212"/>
                  <a:gd name="T124" fmla="*/ 0 w 2972"/>
                  <a:gd name="T125" fmla="*/ 11134 h 1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2" h="11212">
                    <a:moveTo>
                      <a:pt x="193" y="11212"/>
                    </a:moveTo>
                    <a:lnTo>
                      <a:pt x="261" y="11040"/>
                    </a:lnTo>
                    <a:lnTo>
                      <a:pt x="330" y="10869"/>
                    </a:lnTo>
                    <a:lnTo>
                      <a:pt x="396" y="10700"/>
                    </a:lnTo>
                    <a:lnTo>
                      <a:pt x="462" y="10532"/>
                    </a:lnTo>
                    <a:lnTo>
                      <a:pt x="525" y="10365"/>
                    </a:lnTo>
                    <a:lnTo>
                      <a:pt x="589" y="10200"/>
                    </a:lnTo>
                    <a:lnTo>
                      <a:pt x="652" y="10035"/>
                    </a:lnTo>
                    <a:lnTo>
                      <a:pt x="712" y="9873"/>
                    </a:lnTo>
                    <a:lnTo>
                      <a:pt x="773" y="9711"/>
                    </a:lnTo>
                    <a:lnTo>
                      <a:pt x="832" y="9550"/>
                    </a:lnTo>
                    <a:lnTo>
                      <a:pt x="889" y="9392"/>
                    </a:lnTo>
                    <a:lnTo>
                      <a:pt x="947" y="9234"/>
                    </a:lnTo>
                    <a:lnTo>
                      <a:pt x="1002" y="9078"/>
                    </a:lnTo>
                    <a:lnTo>
                      <a:pt x="1057" y="8922"/>
                    </a:lnTo>
                    <a:lnTo>
                      <a:pt x="1111" y="8770"/>
                    </a:lnTo>
                    <a:lnTo>
                      <a:pt x="1164" y="8616"/>
                    </a:lnTo>
                    <a:lnTo>
                      <a:pt x="1266" y="8316"/>
                    </a:lnTo>
                    <a:lnTo>
                      <a:pt x="1365" y="8020"/>
                    </a:lnTo>
                    <a:lnTo>
                      <a:pt x="1459" y="7729"/>
                    </a:lnTo>
                    <a:lnTo>
                      <a:pt x="1550" y="7444"/>
                    </a:lnTo>
                    <a:lnTo>
                      <a:pt x="1637" y="7165"/>
                    </a:lnTo>
                    <a:lnTo>
                      <a:pt x="1721" y="6889"/>
                    </a:lnTo>
                    <a:lnTo>
                      <a:pt x="1801" y="6620"/>
                    </a:lnTo>
                    <a:lnTo>
                      <a:pt x="1878" y="6355"/>
                    </a:lnTo>
                    <a:lnTo>
                      <a:pt x="1951" y="6096"/>
                    </a:lnTo>
                    <a:lnTo>
                      <a:pt x="2021" y="5843"/>
                    </a:lnTo>
                    <a:lnTo>
                      <a:pt x="2087" y="5595"/>
                    </a:lnTo>
                    <a:lnTo>
                      <a:pt x="2151" y="5352"/>
                    </a:lnTo>
                    <a:lnTo>
                      <a:pt x="2212" y="5114"/>
                    </a:lnTo>
                    <a:lnTo>
                      <a:pt x="2269" y="4882"/>
                    </a:lnTo>
                    <a:lnTo>
                      <a:pt x="2323" y="4654"/>
                    </a:lnTo>
                    <a:lnTo>
                      <a:pt x="2375" y="4432"/>
                    </a:lnTo>
                    <a:lnTo>
                      <a:pt x="2424" y="4216"/>
                    </a:lnTo>
                    <a:lnTo>
                      <a:pt x="2469" y="4004"/>
                    </a:lnTo>
                    <a:lnTo>
                      <a:pt x="2513" y="3799"/>
                    </a:lnTo>
                    <a:lnTo>
                      <a:pt x="2554" y="3598"/>
                    </a:lnTo>
                    <a:lnTo>
                      <a:pt x="2592" y="3403"/>
                    </a:lnTo>
                    <a:lnTo>
                      <a:pt x="2629" y="3213"/>
                    </a:lnTo>
                    <a:lnTo>
                      <a:pt x="2663" y="3029"/>
                    </a:lnTo>
                    <a:lnTo>
                      <a:pt x="2693" y="2850"/>
                    </a:lnTo>
                    <a:lnTo>
                      <a:pt x="2723" y="2676"/>
                    </a:lnTo>
                    <a:lnTo>
                      <a:pt x="2750" y="2508"/>
                    </a:lnTo>
                    <a:lnTo>
                      <a:pt x="2775" y="2345"/>
                    </a:lnTo>
                    <a:lnTo>
                      <a:pt x="2798" y="2187"/>
                    </a:lnTo>
                    <a:lnTo>
                      <a:pt x="2820" y="2036"/>
                    </a:lnTo>
                    <a:lnTo>
                      <a:pt x="2839" y="1889"/>
                    </a:lnTo>
                    <a:lnTo>
                      <a:pt x="2857" y="1748"/>
                    </a:lnTo>
                    <a:lnTo>
                      <a:pt x="2874" y="1612"/>
                    </a:lnTo>
                    <a:lnTo>
                      <a:pt x="2887" y="1482"/>
                    </a:lnTo>
                    <a:lnTo>
                      <a:pt x="2901" y="1357"/>
                    </a:lnTo>
                    <a:lnTo>
                      <a:pt x="2913" y="1237"/>
                    </a:lnTo>
                    <a:lnTo>
                      <a:pt x="2924" y="1123"/>
                    </a:lnTo>
                    <a:lnTo>
                      <a:pt x="2932" y="1015"/>
                    </a:lnTo>
                    <a:lnTo>
                      <a:pt x="2941" y="911"/>
                    </a:lnTo>
                    <a:lnTo>
                      <a:pt x="2947" y="815"/>
                    </a:lnTo>
                    <a:lnTo>
                      <a:pt x="2953" y="721"/>
                    </a:lnTo>
                    <a:lnTo>
                      <a:pt x="2962" y="554"/>
                    </a:lnTo>
                    <a:lnTo>
                      <a:pt x="2967" y="408"/>
                    </a:lnTo>
                    <a:lnTo>
                      <a:pt x="2970" y="284"/>
                    </a:lnTo>
                    <a:lnTo>
                      <a:pt x="2972" y="182"/>
                    </a:lnTo>
                    <a:lnTo>
                      <a:pt x="2971" y="48"/>
                    </a:lnTo>
                    <a:lnTo>
                      <a:pt x="2969" y="0"/>
                    </a:lnTo>
                    <a:lnTo>
                      <a:pt x="2762" y="9"/>
                    </a:lnTo>
                    <a:lnTo>
                      <a:pt x="2763" y="50"/>
                    </a:lnTo>
                    <a:lnTo>
                      <a:pt x="2764" y="182"/>
                    </a:lnTo>
                    <a:lnTo>
                      <a:pt x="2763" y="281"/>
                    </a:lnTo>
                    <a:lnTo>
                      <a:pt x="2760" y="402"/>
                    </a:lnTo>
                    <a:lnTo>
                      <a:pt x="2755" y="545"/>
                    </a:lnTo>
                    <a:lnTo>
                      <a:pt x="2745" y="710"/>
                    </a:lnTo>
                    <a:lnTo>
                      <a:pt x="2740" y="801"/>
                    </a:lnTo>
                    <a:lnTo>
                      <a:pt x="2733" y="896"/>
                    </a:lnTo>
                    <a:lnTo>
                      <a:pt x="2725" y="998"/>
                    </a:lnTo>
                    <a:lnTo>
                      <a:pt x="2716" y="1105"/>
                    </a:lnTo>
                    <a:lnTo>
                      <a:pt x="2706" y="1218"/>
                    </a:lnTo>
                    <a:lnTo>
                      <a:pt x="2694" y="1337"/>
                    </a:lnTo>
                    <a:lnTo>
                      <a:pt x="2682" y="1460"/>
                    </a:lnTo>
                    <a:lnTo>
                      <a:pt x="2667" y="1588"/>
                    </a:lnTo>
                    <a:lnTo>
                      <a:pt x="2651" y="1723"/>
                    </a:lnTo>
                    <a:lnTo>
                      <a:pt x="2633" y="1863"/>
                    </a:lnTo>
                    <a:lnTo>
                      <a:pt x="2614" y="2008"/>
                    </a:lnTo>
                    <a:lnTo>
                      <a:pt x="2592" y="2159"/>
                    </a:lnTo>
                    <a:lnTo>
                      <a:pt x="2569" y="2315"/>
                    </a:lnTo>
                    <a:lnTo>
                      <a:pt x="2545" y="2476"/>
                    </a:lnTo>
                    <a:lnTo>
                      <a:pt x="2518" y="2642"/>
                    </a:lnTo>
                    <a:lnTo>
                      <a:pt x="2489" y="2815"/>
                    </a:lnTo>
                    <a:lnTo>
                      <a:pt x="2458" y="2992"/>
                    </a:lnTo>
                    <a:lnTo>
                      <a:pt x="2424" y="3176"/>
                    </a:lnTo>
                    <a:lnTo>
                      <a:pt x="2389" y="3364"/>
                    </a:lnTo>
                    <a:lnTo>
                      <a:pt x="2351" y="3558"/>
                    </a:lnTo>
                    <a:lnTo>
                      <a:pt x="2310" y="3756"/>
                    </a:lnTo>
                    <a:lnTo>
                      <a:pt x="2267" y="3961"/>
                    </a:lnTo>
                    <a:lnTo>
                      <a:pt x="2221" y="4171"/>
                    </a:lnTo>
                    <a:lnTo>
                      <a:pt x="2172" y="4386"/>
                    </a:lnTo>
                    <a:lnTo>
                      <a:pt x="2121" y="4607"/>
                    </a:lnTo>
                    <a:lnTo>
                      <a:pt x="2067" y="4833"/>
                    </a:lnTo>
                    <a:lnTo>
                      <a:pt x="2010" y="5063"/>
                    </a:lnTo>
                    <a:lnTo>
                      <a:pt x="1951" y="5300"/>
                    </a:lnTo>
                    <a:lnTo>
                      <a:pt x="1887" y="5542"/>
                    </a:lnTo>
                    <a:lnTo>
                      <a:pt x="1820" y="5789"/>
                    </a:lnTo>
                    <a:lnTo>
                      <a:pt x="1751" y="6041"/>
                    </a:lnTo>
                    <a:lnTo>
                      <a:pt x="1678" y="6299"/>
                    </a:lnTo>
                    <a:lnTo>
                      <a:pt x="1602" y="6561"/>
                    </a:lnTo>
                    <a:lnTo>
                      <a:pt x="1522" y="6831"/>
                    </a:lnTo>
                    <a:lnTo>
                      <a:pt x="1439" y="7103"/>
                    </a:lnTo>
                    <a:lnTo>
                      <a:pt x="1352" y="7382"/>
                    </a:lnTo>
                    <a:lnTo>
                      <a:pt x="1262" y="7666"/>
                    </a:lnTo>
                    <a:lnTo>
                      <a:pt x="1167" y="7955"/>
                    </a:lnTo>
                    <a:lnTo>
                      <a:pt x="1070" y="8250"/>
                    </a:lnTo>
                    <a:lnTo>
                      <a:pt x="967" y="8550"/>
                    </a:lnTo>
                    <a:lnTo>
                      <a:pt x="915" y="8701"/>
                    </a:lnTo>
                    <a:lnTo>
                      <a:pt x="861" y="8855"/>
                    </a:lnTo>
                    <a:lnTo>
                      <a:pt x="807" y="9008"/>
                    </a:lnTo>
                    <a:lnTo>
                      <a:pt x="751" y="9164"/>
                    </a:lnTo>
                    <a:lnTo>
                      <a:pt x="694" y="9321"/>
                    </a:lnTo>
                    <a:lnTo>
                      <a:pt x="637" y="9480"/>
                    </a:lnTo>
                    <a:lnTo>
                      <a:pt x="577" y="9640"/>
                    </a:lnTo>
                    <a:lnTo>
                      <a:pt x="518" y="9801"/>
                    </a:lnTo>
                    <a:lnTo>
                      <a:pt x="458" y="9963"/>
                    </a:lnTo>
                    <a:lnTo>
                      <a:pt x="395" y="10126"/>
                    </a:lnTo>
                    <a:lnTo>
                      <a:pt x="332" y="10291"/>
                    </a:lnTo>
                    <a:lnTo>
                      <a:pt x="269" y="10457"/>
                    </a:lnTo>
                    <a:lnTo>
                      <a:pt x="203" y="10625"/>
                    </a:lnTo>
                    <a:lnTo>
                      <a:pt x="136" y="10794"/>
                    </a:lnTo>
                    <a:lnTo>
                      <a:pt x="69" y="10963"/>
                    </a:lnTo>
                    <a:lnTo>
                      <a:pt x="0" y="11134"/>
                    </a:lnTo>
                    <a:lnTo>
                      <a:pt x="193" y="1121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58" name="Freeform 370"/>
              <p:cNvSpPr>
                <a:spLocks/>
              </p:cNvSpPr>
              <p:nvPr/>
            </p:nvSpPr>
            <p:spPr bwMode="auto">
              <a:xfrm>
                <a:off x="5602" y="640"/>
                <a:ext cx="89" cy="122"/>
              </a:xfrm>
              <a:custGeom>
                <a:avLst/>
                <a:gdLst>
                  <a:gd name="T0" fmla="*/ 1155 w 1155"/>
                  <a:gd name="T1" fmla="*/ 464 h 1579"/>
                  <a:gd name="T2" fmla="*/ 1123 w 1155"/>
                  <a:gd name="T3" fmla="*/ 468 h 1579"/>
                  <a:gd name="T4" fmla="*/ 1090 w 1155"/>
                  <a:gd name="T5" fmla="*/ 469 h 1579"/>
                  <a:gd name="T6" fmla="*/ 1058 w 1155"/>
                  <a:gd name="T7" fmla="*/ 470 h 1579"/>
                  <a:gd name="T8" fmla="*/ 1027 w 1155"/>
                  <a:gd name="T9" fmla="*/ 470 h 1579"/>
                  <a:gd name="T10" fmla="*/ 995 w 1155"/>
                  <a:gd name="T11" fmla="*/ 470 h 1579"/>
                  <a:gd name="T12" fmla="*/ 965 w 1155"/>
                  <a:gd name="T13" fmla="*/ 469 h 1579"/>
                  <a:gd name="T14" fmla="*/ 934 w 1155"/>
                  <a:gd name="T15" fmla="*/ 468 h 1579"/>
                  <a:gd name="T16" fmla="*/ 903 w 1155"/>
                  <a:gd name="T17" fmla="*/ 465 h 1579"/>
                  <a:gd name="T18" fmla="*/ 872 w 1155"/>
                  <a:gd name="T19" fmla="*/ 462 h 1579"/>
                  <a:gd name="T20" fmla="*/ 843 w 1155"/>
                  <a:gd name="T21" fmla="*/ 459 h 1579"/>
                  <a:gd name="T22" fmla="*/ 813 w 1155"/>
                  <a:gd name="T23" fmla="*/ 455 h 1579"/>
                  <a:gd name="T24" fmla="*/ 783 w 1155"/>
                  <a:gd name="T25" fmla="*/ 451 h 1579"/>
                  <a:gd name="T26" fmla="*/ 753 w 1155"/>
                  <a:gd name="T27" fmla="*/ 445 h 1579"/>
                  <a:gd name="T28" fmla="*/ 725 w 1155"/>
                  <a:gd name="T29" fmla="*/ 440 h 1579"/>
                  <a:gd name="T30" fmla="*/ 696 w 1155"/>
                  <a:gd name="T31" fmla="*/ 433 h 1579"/>
                  <a:gd name="T32" fmla="*/ 667 w 1155"/>
                  <a:gd name="T33" fmla="*/ 426 h 1579"/>
                  <a:gd name="T34" fmla="*/ 639 w 1155"/>
                  <a:gd name="T35" fmla="*/ 418 h 1579"/>
                  <a:gd name="T36" fmla="*/ 611 w 1155"/>
                  <a:gd name="T37" fmla="*/ 409 h 1579"/>
                  <a:gd name="T38" fmla="*/ 583 w 1155"/>
                  <a:gd name="T39" fmla="*/ 401 h 1579"/>
                  <a:gd name="T40" fmla="*/ 556 w 1155"/>
                  <a:gd name="T41" fmla="*/ 390 h 1579"/>
                  <a:gd name="T42" fmla="*/ 528 w 1155"/>
                  <a:gd name="T43" fmla="*/ 381 h 1579"/>
                  <a:gd name="T44" fmla="*/ 501 w 1155"/>
                  <a:gd name="T45" fmla="*/ 369 h 1579"/>
                  <a:gd name="T46" fmla="*/ 474 w 1155"/>
                  <a:gd name="T47" fmla="*/ 357 h 1579"/>
                  <a:gd name="T48" fmla="*/ 448 w 1155"/>
                  <a:gd name="T49" fmla="*/ 346 h 1579"/>
                  <a:gd name="T50" fmla="*/ 421 w 1155"/>
                  <a:gd name="T51" fmla="*/ 333 h 1579"/>
                  <a:gd name="T52" fmla="*/ 396 w 1155"/>
                  <a:gd name="T53" fmla="*/ 319 h 1579"/>
                  <a:gd name="T54" fmla="*/ 370 w 1155"/>
                  <a:gd name="T55" fmla="*/ 305 h 1579"/>
                  <a:gd name="T56" fmla="*/ 345 w 1155"/>
                  <a:gd name="T57" fmla="*/ 290 h 1579"/>
                  <a:gd name="T58" fmla="*/ 319 w 1155"/>
                  <a:gd name="T59" fmla="*/ 274 h 1579"/>
                  <a:gd name="T60" fmla="*/ 294 w 1155"/>
                  <a:gd name="T61" fmla="*/ 259 h 1579"/>
                  <a:gd name="T62" fmla="*/ 270 w 1155"/>
                  <a:gd name="T63" fmla="*/ 242 h 1579"/>
                  <a:gd name="T64" fmla="*/ 245 w 1155"/>
                  <a:gd name="T65" fmla="*/ 225 h 1579"/>
                  <a:gd name="T66" fmla="*/ 221 w 1155"/>
                  <a:gd name="T67" fmla="*/ 207 h 1579"/>
                  <a:gd name="T68" fmla="*/ 197 w 1155"/>
                  <a:gd name="T69" fmla="*/ 188 h 1579"/>
                  <a:gd name="T70" fmla="*/ 173 w 1155"/>
                  <a:gd name="T71" fmla="*/ 168 h 1579"/>
                  <a:gd name="T72" fmla="*/ 150 w 1155"/>
                  <a:gd name="T73" fmla="*/ 148 h 1579"/>
                  <a:gd name="T74" fmla="*/ 126 w 1155"/>
                  <a:gd name="T75" fmla="*/ 128 h 1579"/>
                  <a:gd name="T76" fmla="*/ 104 w 1155"/>
                  <a:gd name="T77" fmla="*/ 107 h 1579"/>
                  <a:gd name="T78" fmla="*/ 81 w 1155"/>
                  <a:gd name="T79" fmla="*/ 86 h 1579"/>
                  <a:gd name="T80" fmla="*/ 58 w 1155"/>
                  <a:gd name="T81" fmla="*/ 62 h 1579"/>
                  <a:gd name="T82" fmla="*/ 36 w 1155"/>
                  <a:gd name="T83" fmla="*/ 40 h 1579"/>
                  <a:gd name="T84" fmla="*/ 15 w 1155"/>
                  <a:gd name="T85" fmla="*/ 16 h 1579"/>
                  <a:gd name="T86" fmla="*/ 35 w 1155"/>
                  <a:gd name="T87" fmla="*/ 1579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5" h="1579">
                    <a:moveTo>
                      <a:pt x="35" y="1579"/>
                    </a:moveTo>
                    <a:lnTo>
                      <a:pt x="1155" y="464"/>
                    </a:lnTo>
                    <a:lnTo>
                      <a:pt x="1155" y="464"/>
                    </a:lnTo>
                    <a:lnTo>
                      <a:pt x="1144" y="465"/>
                    </a:lnTo>
                    <a:lnTo>
                      <a:pt x="1133" y="467"/>
                    </a:lnTo>
                    <a:lnTo>
                      <a:pt x="1123" y="468"/>
                    </a:lnTo>
                    <a:lnTo>
                      <a:pt x="1112" y="468"/>
                    </a:lnTo>
                    <a:lnTo>
                      <a:pt x="1100" y="469"/>
                    </a:lnTo>
                    <a:lnTo>
                      <a:pt x="1090" y="469"/>
                    </a:lnTo>
                    <a:lnTo>
                      <a:pt x="1079" y="469"/>
                    </a:lnTo>
                    <a:lnTo>
                      <a:pt x="1069" y="470"/>
                    </a:lnTo>
                    <a:lnTo>
                      <a:pt x="1058" y="470"/>
                    </a:lnTo>
                    <a:lnTo>
                      <a:pt x="1047" y="470"/>
                    </a:lnTo>
                    <a:lnTo>
                      <a:pt x="1037" y="470"/>
                    </a:lnTo>
                    <a:lnTo>
                      <a:pt x="1027" y="470"/>
                    </a:lnTo>
                    <a:lnTo>
                      <a:pt x="1017" y="470"/>
                    </a:lnTo>
                    <a:lnTo>
                      <a:pt x="1006" y="470"/>
                    </a:lnTo>
                    <a:lnTo>
                      <a:pt x="995" y="470"/>
                    </a:lnTo>
                    <a:lnTo>
                      <a:pt x="985" y="470"/>
                    </a:lnTo>
                    <a:lnTo>
                      <a:pt x="974" y="470"/>
                    </a:lnTo>
                    <a:lnTo>
                      <a:pt x="965" y="469"/>
                    </a:lnTo>
                    <a:lnTo>
                      <a:pt x="954" y="469"/>
                    </a:lnTo>
                    <a:lnTo>
                      <a:pt x="943" y="469"/>
                    </a:lnTo>
                    <a:lnTo>
                      <a:pt x="934" y="468"/>
                    </a:lnTo>
                    <a:lnTo>
                      <a:pt x="923" y="467"/>
                    </a:lnTo>
                    <a:lnTo>
                      <a:pt x="913" y="467"/>
                    </a:lnTo>
                    <a:lnTo>
                      <a:pt x="903" y="465"/>
                    </a:lnTo>
                    <a:lnTo>
                      <a:pt x="892" y="464"/>
                    </a:lnTo>
                    <a:lnTo>
                      <a:pt x="883" y="463"/>
                    </a:lnTo>
                    <a:lnTo>
                      <a:pt x="872" y="462"/>
                    </a:lnTo>
                    <a:lnTo>
                      <a:pt x="863" y="461"/>
                    </a:lnTo>
                    <a:lnTo>
                      <a:pt x="852" y="460"/>
                    </a:lnTo>
                    <a:lnTo>
                      <a:pt x="843" y="459"/>
                    </a:lnTo>
                    <a:lnTo>
                      <a:pt x="832" y="458"/>
                    </a:lnTo>
                    <a:lnTo>
                      <a:pt x="822" y="457"/>
                    </a:lnTo>
                    <a:lnTo>
                      <a:pt x="813" y="455"/>
                    </a:lnTo>
                    <a:lnTo>
                      <a:pt x="802" y="454"/>
                    </a:lnTo>
                    <a:lnTo>
                      <a:pt x="793" y="453"/>
                    </a:lnTo>
                    <a:lnTo>
                      <a:pt x="783" y="451"/>
                    </a:lnTo>
                    <a:lnTo>
                      <a:pt x="774" y="448"/>
                    </a:lnTo>
                    <a:lnTo>
                      <a:pt x="763" y="447"/>
                    </a:lnTo>
                    <a:lnTo>
                      <a:pt x="753" y="445"/>
                    </a:lnTo>
                    <a:lnTo>
                      <a:pt x="744" y="443"/>
                    </a:lnTo>
                    <a:lnTo>
                      <a:pt x="734" y="441"/>
                    </a:lnTo>
                    <a:lnTo>
                      <a:pt x="725" y="440"/>
                    </a:lnTo>
                    <a:lnTo>
                      <a:pt x="715" y="438"/>
                    </a:lnTo>
                    <a:lnTo>
                      <a:pt x="706" y="435"/>
                    </a:lnTo>
                    <a:lnTo>
                      <a:pt x="696" y="433"/>
                    </a:lnTo>
                    <a:lnTo>
                      <a:pt x="687" y="430"/>
                    </a:lnTo>
                    <a:lnTo>
                      <a:pt x="677" y="428"/>
                    </a:lnTo>
                    <a:lnTo>
                      <a:pt x="667" y="426"/>
                    </a:lnTo>
                    <a:lnTo>
                      <a:pt x="658" y="423"/>
                    </a:lnTo>
                    <a:lnTo>
                      <a:pt x="648" y="421"/>
                    </a:lnTo>
                    <a:lnTo>
                      <a:pt x="639" y="418"/>
                    </a:lnTo>
                    <a:lnTo>
                      <a:pt x="629" y="416"/>
                    </a:lnTo>
                    <a:lnTo>
                      <a:pt x="620" y="412"/>
                    </a:lnTo>
                    <a:lnTo>
                      <a:pt x="611" y="409"/>
                    </a:lnTo>
                    <a:lnTo>
                      <a:pt x="602" y="406"/>
                    </a:lnTo>
                    <a:lnTo>
                      <a:pt x="592" y="404"/>
                    </a:lnTo>
                    <a:lnTo>
                      <a:pt x="583" y="401"/>
                    </a:lnTo>
                    <a:lnTo>
                      <a:pt x="574" y="398"/>
                    </a:lnTo>
                    <a:lnTo>
                      <a:pt x="565" y="394"/>
                    </a:lnTo>
                    <a:lnTo>
                      <a:pt x="556" y="390"/>
                    </a:lnTo>
                    <a:lnTo>
                      <a:pt x="546" y="387"/>
                    </a:lnTo>
                    <a:lnTo>
                      <a:pt x="537" y="384"/>
                    </a:lnTo>
                    <a:lnTo>
                      <a:pt x="528" y="381"/>
                    </a:lnTo>
                    <a:lnTo>
                      <a:pt x="519" y="376"/>
                    </a:lnTo>
                    <a:lnTo>
                      <a:pt x="510" y="373"/>
                    </a:lnTo>
                    <a:lnTo>
                      <a:pt x="501" y="369"/>
                    </a:lnTo>
                    <a:lnTo>
                      <a:pt x="492" y="366"/>
                    </a:lnTo>
                    <a:lnTo>
                      <a:pt x="484" y="361"/>
                    </a:lnTo>
                    <a:lnTo>
                      <a:pt x="474" y="357"/>
                    </a:lnTo>
                    <a:lnTo>
                      <a:pt x="466" y="354"/>
                    </a:lnTo>
                    <a:lnTo>
                      <a:pt x="456" y="350"/>
                    </a:lnTo>
                    <a:lnTo>
                      <a:pt x="448" y="346"/>
                    </a:lnTo>
                    <a:lnTo>
                      <a:pt x="439" y="341"/>
                    </a:lnTo>
                    <a:lnTo>
                      <a:pt x="431" y="337"/>
                    </a:lnTo>
                    <a:lnTo>
                      <a:pt x="421" y="333"/>
                    </a:lnTo>
                    <a:lnTo>
                      <a:pt x="413" y="328"/>
                    </a:lnTo>
                    <a:lnTo>
                      <a:pt x="404" y="323"/>
                    </a:lnTo>
                    <a:lnTo>
                      <a:pt x="396" y="319"/>
                    </a:lnTo>
                    <a:lnTo>
                      <a:pt x="387" y="314"/>
                    </a:lnTo>
                    <a:lnTo>
                      <a:pt x="379" y="310"/>
                    </a:lnTo>
                    <a:lnTo>
                      <a:pt x="370" y="305"/>
                    </a:lnTo>
                    <a:lnTo>
                      <a:pt x="362" y="300"/>
                    </a:lnTo>
                    <a:lnTo>
                      <a:pt x="353" y="295"/>
                    </a:lnTo>
                    <a:lnTo>
                      <a:pt x="345" y="290"/>
                    </a:lnTo>
                    <a:lnTo>
                      <a:pt x="336" y="285"/>
                    </a:lnTo>
                    <a:lnTo>
                      <a:pt x="328" y="280"/>
                    </a:lnTo>
                    <a:lnTo>
                      <a:pt x="319" y="274"/>
                    </a:lnTo>
                    <a:lnTo>
                      <a:pt x="311" y="269"/>
                    </a:lnTo>
                    <a:lnTo>
                      <a:pt x="302" y="264"/>
                    </a:lnTo>
                    <a:lnTo>
                      <a:pt x="294" y="259"/>
                    </a:lnTo>
                    <a:lnTo>
                      <a:pt x="287" y="253"/>
                    </a:lnTo>
                    <a:lnTo>
                      <a:pt x="278" y="247"/>
                    </a:lnTo>
                    <a:lnTo>
                      <a:pt x="270" y="242"/>
                    </a:lnTo>
                    <a:lnTo>
                      <a:pt x="261" y="236"/>
                    </a:lnTo>
                    <a:lnTo>
                      <a:pt x="254" y="230"/>
                    </a:lnTo>
                    <a:lnTo>
                      <a:pt x="245" y="225"/>
                    </a:lnTo>
                    <a:lnTo>
                      <a:pt x="237" y="218"/>
                    </a:lnTo>
                    <a:lnTo>
                      <a:pt x="229" y="213"/>
                    </a:lnTo>
                    <a:lnTo>
                      <a:pt x="221" y="207"/>
                    </a:lnTo>
                    <a:lnTo>
                      <a:pt x="213" y="200"/>
                    </a:lnTo>
                    <a:lnTo>
                      <a:pt x="205" y="194"/>
                    </a:lnTo>
                    <a:lnTo>
                      <a:pt x="197" y="188"/>
                    </a:lnTo>
                    <a:lnTo>
                      <a:pt x="189" y="181"/>
                    </a:lnTo>
                    <a:lnTo>
                      <a:pt x="181" y="175"/>
                    </a:lnTo>
                    <a:lnTo>
                      <a:pt x="173" y="168"/>
                    </a:lnTo>
                    <a:lnTo>
                      <a:pt x="166" y="162"/>
                    </a:lnTo>
                    <a:lnTo>
                      <a:pt x="157" y="156"/>
                    </a:lnTo>
                    <a:lnTo>
                      <a:pt x="150" y="148"/>
                    </a:lnTo>
                    <a:lnTo>
                      <a:pt x="142" y="142"/>
                    </a:lnTo>
                    <a:lnTo>
                      <a:pt x="135" y="136"/>
                    </a:lnTo>
                    <a:lnTo>
                      <a:pt x="126" y="128"/>
                    </a:lnTo>
                    <a:lnTo>
                      <a:pt x="119" y="121"/>
                    </a:lnTo>
                    <a:lnTo>
                      <a:pt x="111" y="114"/>
                    </a:lnTo>
                    <a:lnTo>
                      <a:pt x="104" y="107"/>
                    </a:lnTo>
                    <a:lnTo>
                      <a:pt x="97" y="99"/>
                    </a:lnTo>
                    <a:lnTo>
                      <a:pt x="88" y="93"/>
                    </a:lnTo>
                    <a:lnTo>
                      <a:pt x="81" y="86"/>
                    </a:lnTo>
                    <a:lnTo>
                      <a:pt x="73" y="78"/>
                    </a:lnTo>
                    <a:lnTo>
                      <a:pt x="66" y="71"/>
                    </a:lnTo>
                    <a:lnTo>
                      <a:pt x="58" y="62"/>
                    </a:lnTo>
                    <a:lnTo>
                      <a:pt x="51" y="55"/>
                    </a:lnTo>
                    <a:lnTo>
                      <a:pt x="44" y="47"/>
                    </a:lnTo>
                    <a:lnTo>
                      <a:pt x="36" y="40"/>
                    </a:lnTo>
                    <a:lnTo>
                      <a:pt x="29" y="32"/>
                    </a:lnTo>
                    <a:lnTo>
                      <a:pt x="22" y="24"/>
                    </a:lnTo>
                    <a:lnTo>
                      <a:pt x="15" y="16"/>
                    </a:lnTo>
                    <a:lnTo>
                      <a:pt x="7" y="8"/>
                    </a:lnTo>
                    <a:lnTo>
                      <a:pt x="0" y="0"/>
                    </a:lnTo>
                    <a:lnTo>
                      <a:pt x="35" y="1579"/>
                    </a:lnTo>
                    <a:lnTo>
                      <a:pt x="35" y="157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59" name="Freeform 371"/>
              <p:cNvSpPr>
                <a:spLocks/>
              </p:cNvSpPr>
              <p:nvPr/>
            </p:nvSpPr>
            <p:spPr bwMode="auto">
              <a:xfrm>
                <a:off x="6191" y="-25"/>
                <a:ext cx="179" cy="862"/>
              </a:xfrm>
              <a:custGeom>
                <a:avLst/>
                <a:gdLst>
                  <a:gd name="T0" fmla="*/ 255 w 2324"/>
                  <a:gd name="T1" fmla="*/ 11041 h 11212"/>
                  <a:gd name="T2" fmla="*/ 367 w 2324"/>
                  <a:gd name="T3" fmla="*/ 10700 h 11212"/>
                  <a:gd name="T4" fmla="*/ 475 w 2324"/>
                  <a:gd name="T5" fmla="*/ 10366 h 11212"/>
                  <a:gd name="T6" fmla="*/ 579 w 2324"/>
                  <a:gd name="T7" fmla="*/ 10036 h 11212"/>
                  <a:gd name="T8" fmla="*/ 680 w 2324"/>
                  <a:gd name="T9" fmla="*/ 9711 h 11212"/>
                  <a:gd name="T10" fmla="*/ 777 w 2324"/>
                  <a:gd name="T11" fmla="*/ 9392 h 11212"/>
                  <a:gd name="T12" fmla="*/ 914 w 2324"/>
                  <a:gd name="T13" fmla="*/ 8923 h 11212"/>
                  <a:gd name="T14" fmla="*/ 1085 w 2324"/>
                  <a:gd name="T15" fmla="*/ 8315 h 11212"/>
                  <a:gd name="T16" fmla="*/ 1242 w 2324"/>
                  <a:gd name="T17" fmla="*/ 7730 h 11212"/>
                  <a:gd name="T18" fmla="*/ 1385 w 2324"/>
                  <a:gd name="T19" fmla="*/ 7164 h 11212"/>
                  <a:gd name="T20" fmla="*/ 1515 w 2324"/>
                  <a:gd name="T21" fmla="*/ 6620 h 11212"/>
                  <a:gd name="T22" fmla="*/ 1633 w 2324"/>
                  <a:gd name="T23" fmla="*/ 6097 h 11212"/>
                  <a:gd name="T24" fmla="*/ 1739 w 2324"/>
                  <a:gd name="T25" fmla="*/ 5594 h 11212"/>
                  <a:gd name="T26" fmla="*/ 1834 w 2324"/>
                  <a:gd name="T27" fmla="*/ 5114 h 11212"/>
                  <a:gd name="T28" fmla="*/ 1919 w 2324"/>
                  <a:gd name="T29" fmla="*/ 4654 h 11212"/>
                  <a:gd name="T30" fmla="*/ 1993 w 2324"/>
                  <a:gd name="T31" fmla="*/ 4216 h 11212"/>
                  <a:gd name="T32" fmla="*/ 2058 w 2324"/>
                  <a:gd name="T33" fmla="*/ 3798 h 11212"/>
                  <a:gd name="T34" fmla="*/ 2114 w 2324"/>
                  <a:gd name="T35" fmla="*/ 3403 h 11212"/>
                  <a:gd name="T36" fmla="*/ 2163 w 2324"/>
                  <a:gd name="T37" fmla="*/ 3028 h 11212"/>
                  <a:gd name="T38" fmla="*/ 2203 w 2324"/>
                  <a:gd name="T39" fmla="*/ 2676 h 11212"/>
                  <a:gd name="T40" fmla="*/ 2236 w 2324"/>
                  <a:gd name="T41" fmla="*/ 2345 h 11212"/>
                  <a:gd name="T42" fmla="*/ 2263 w 2324"/>
                  <a:gd name="T43" fmla="*/ 2035 h 11212"/>
                  <a:gd name="T44" fmla="*/ 2285 w 2324"/>
                  <a:gd name="T45" fmla="*/ 1748 h 11212"/>
                  <a:gd name="T46" fmla="*/ 2301 w 2324"/>
                  <a:gd name="T47" fmla="*/ 1482 h 11212"/>
                  <a:gd name="T48" fmla="*/ 2311 w 2324"/>
                  <a:gd name="T49" fmla="*/ 1238 h 11212"/>
                  <a:gd name="T50" fmla="*/ 2319 w 2324"/>
                  <a:gd name="T51" fmla="*/ 1015 h 11212"/>
                  <a:gd name="T52" fmla="*/ 2324 w 2324"/>
                  <a:gd name="T53" fmla="*/ 814 h 11212"/>
                  <a:gd name="T54" fmla="*/ 2324 w 2324"/>
                  <a:gd name="T55" fmla="*/ 555 h 11212"/>
                  <a:gd name="T56" fmla="*/ 2319 w 2324"/>
                  <a:gd name="T57" fmla="*/ 286 h 11212"/>
                  <a:gd name="T58" fmla="*/ 2307 w 2324"/>
                  <a:gd name="T59" fmla="*/ 48 h 11212"/>
                  <a:gd name="T60" fmla="*/ 2096 w 2324"/>
                  <a:gd name="T61" fmla="*/ 21 h 11212"/>
                  <a:gd name="T62" fmla="*/ 2107 w 2324"/>
                  <a:gd name="T63" fmla="*/ 194 h 11212"/>
                  <a:gd name="T64" fmla="*/ 2115 w 2324"/>
                  <a:gd name="T65" fmla="*/ 413 h 11212"/>
                  <a:gd name="T66" fmla="*/ 2116 w 2324"/>
                  <a:gd name="T67" fmla="*/ 722 h 11212"/>
                  <a:gd name="T68" fmla="*/ 2114 w 2324"/>
                  <a:gd name="T69" fmla="*/ 908 h 11212"/>
                  <a:gd name="T70" fmla="*/ 2109 w 2324"/>
                  <a:gd name="T71" fmla="*/ 1117 h 11212"/>
                  <a:gd name="T72" fmla="*/ 2099 w 2324"/>
                  <a:gd name="T73" fmla="*/ 1348 h 11212"/>
                  <a:gd name="T74" fmla="*/ 2086 w 2324"/>
                  <a:gd name="T75" fmla="*/ 1600 h 11212"/>
                  <a:gd name="T76" fmla="*/ 2067 w 2324"/>
                  <a:gd name="T77" fmla="*/ 1874 h 11212"/>
                  <a:gd name="T78" fmla="*/ 2044 w 2324"/>
                  <a:gd name="T79" fmla="*/ 2170 h 11212"/>
                  <a:gd name="T80" fmla="*/ 2014 w 2324"/>
                  <a:gd name="T81" fmla="*/ 2487 h 11212"/>
                  <a:gd name="T82" fmla="*/ 1977 w 2324"/>
                  <a:gd name="T83" fmla="*/ 2827 h 11212"/>
                  <a:gd name="T84" fmla="*/ 1933 w 2324"/>
                  <a:gd name="T85" fmla="*/ 3187 h 11212"/>
                  <a:gd name="T86" fmla="*/ 1881 w 2324"/>
                  <a:gd name="T87" fmla="*/ 3569 h 11212"/>
                  <a:gd name="T88" fmla="*/ 1821 w 2324"/>
                  <a:gd name="T89" fmla="*/ 3973 h 11212"/>
                  <a:gd name="T90" fmla="*/ 1752 w 2324"/>
                  <a:gd name="T91" fmla="*/ 4398 h 11212"/>
                  <a:gd name="T92" fmla="*/ 1673 w 2324"/>
                  <a:gd name="T93" fmla="*/ 4844 h 11212"/>
                  <a:gd name="T94" fmla="*/ 1584 w 2324"/>
                  <a:gd name="T95" fmla="*/ 5312 h 11212"/>
                  <a:gd name="T96" fmla="*/ 1485 w 2324"/>
                  <a:gd name="T97" fmla="*/ 5800 h 11212"/>
                  <a:gd name="T98" fmla="*/ 1373 w 2324"/>
                  <a:gd name="T99" fmla="*/ 6310 h 11212"/>
                  <a:gd name="T100" fmla="*/ 1250 w 2324"/>
                  <a:gd name="T101" fmla="*/ 6842 h 11212"/>
                  <a:gd name="T102" fmla="*/ 1113 w 2324"/>
                  <a:gd name="T103" fmla="*/ 7393 h 11212"/>
                  <a:gd name="T104" fmla="*/ 965 w 2324"/>
                  <a:gd name="T105" fmla="*/ 7966 h 11212"/>
                  <a:gd name="T106" fmla="*/ 802 w 2324"/>
                  <a:gd name="T107" fmla="*/ 8560 h 11212"/>
                  <a:gd name="T108" fmla="*/ 624 w 2324"/>
                  <a:gd name="T109" fmla="*/ 9176 h 11212"/>
                  <a:gd name="T110" fmla="*/ 530 w 2324"/>
                  <a:gd name="T111" fmla="*/ 9491 h 11212"/>
                  <a:gd name="T112" fmla="*/ 432 w 2324"/>
                  <a:gd name="T113" fmla="*/ 9812 h 11212"/>
                  <a:gd name="T114" fmla="*/ 330 w 2324"/>
                  <a:gd name="T115" fmla="*/ 10138 h 11212"/>
                  <a:gd name="T116" fmla="*/ 224 w 2324"/>
                  <a:gd name="T117" fmla="*/ 10469 h 11212"/>
                  <a:gd name="T118" fmla="*/ 115 w 2324"/>
                  <a:gd name="T119" fmla="*/ 10805 h 11212"/>
                  <a:gd name="T120" fmla="*/ 0 w 2324"/>
                  <a:gd name="T121" fmla="*/ 11147 h 1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4" h="11212">
                    <a:moveTo>
                      <a:pt x="197" y="11212"/>
                    </a:moveTo>
                    <a:lnTo>
                      <a:pt x="255" y="11041"/>
                    </a:lnTo>
                    <a:lnTo>
                      <a:pt x="312" y="10870"/>
                    </a:lnTo>
                    <a:lnTo>
                      <a:pt x="367" y="10700"/>
                    </a:lnTo>
                    <a:lnTo>
                      <a:pt x="421" y="10532"/>
                    </a:lnTo>
                    <a:lnTo>
                      <a:pt x="475" y="10366"/>
                    </a:lnTo>
                    <a:lnTo>
                      <a:pt x="529" y="10200"/>
                    </a:lnTo>
                    <a:lnTo>
                      <a:pt x="579" y="10036"/>
                    </a:lnTo>
                    <a:lnTo>
                      <a:pt x="630" y="9873"/>
                    </a:lnTo>
                    <a:lnTo>
                      <a:pt x="680" y="9711"/>
                    </a:lnTo>
                    <a:lnTo>
                      <a:pt x="729" y="9551"/>
                    </a:lnTo>
                    <a:lnTo>
                      <a:pt x="777" y="9392"/>
                    </a:lnTo>
                    <a:lnTo>
                      <a:pt x="824" y="9234"/>
                    </a:lnTo>
                    <a:lnTo>
                      <a:pt x="914" y="8923"/>
                    </a:lnTo>
                    <a:lnTo>
                      <a:pt x="1002" y="8617"/>
                    </a:lnTo>
                    <a:lnTo>
                      <a:pt x="1085" y="8315"/>
                    </a:lnTo>
                    <a:lnTo>
                      <a:pt x="1165" y="8020"/>
                    </a:lnTo>
                    <a:lnTo>
                      <a:pt x="1242" y="7730"/>
                    </a:lnTo>
                    <a:lnTo>
                      <a:pt x="1315" y="7444"/>
                    </a:lnTo>
                    <a:lnTo>
                      <a:pt x="1385" y="7164"/>
                    </a:lnTo>
                    <a:lnTo>
                      <a:pt x="1452" y="6890"/>
                    </a:lnTo>
                    <a:lnTo>
                      <a:pt x="1515" y="6620"/>
                    </a:lnTo>
                    <a:lnTo>
                      <a:pt x="1576" y="6356"/>
                    </a:lnTo>
                    <a:lnTo>
                      <a:pt x="1633" y="6097"/>
                    </a:lnTo>
                    <a:lnTo>
                      <a:pt x="1687" y="5843"/>
                    </a:lnTo>
                    <a:lnTo>
                      <a:pt x="1739" y="5594"/>
                    </a:lnTo>
                    <a:lnTo>
                      <a:pt x="1788" y="5351"/>
                    </a:lnTo>
                    <a:lnTo>
                      <a:pt x="1834" y="5114"/>
                    </a:lnTo>
                    <a:lnTo>
                      <a:pt x="1877" y="4881"/>
                    </a:lnTo>
                    <a:lnTo>
                      <a:pt x="1919" y="4654"/>
                    </a:lnTo>
                    <a:lnTo>
                      <a:pt x="1957" y="4432"/>
                    </a:lnTo>
                    <a:lnTo>
                      <a:pt x="1993" y="4216"/>
                    </a:lnTo>
                    <a:lnTo>
                      <a:pt x="2026" y="4004"/>
                    </a:lnTo>
                    <a:lnTo>
                      <a:pt x="2058" y="3798"/>
                    </a:lnTo>
                    <a:lnTo>
                      <a:pt x="2087" y="3598"/>
                    </a:lnTo>
                    <a:lnTo>
                      <a:pt x="2114" y="3403"/>
                    </a:lnTo>
                    <a:lnTo>
                      <a:pt x="2139" y="3213"/>
                    </a:lnTo>
                    <a:lnTo>
                      <a:pt x="2163" y="3028"/>
                    </a:lnTo>
                    <a:lnTo>
                      <a:pt x="2183" y="2850"/>
                    </a:lnTo>
                    <a:lnTo>
                      <a:pt x="2203" y="2676"/>
                    </a:lnTo>
                    <a:lnTo>
                      <a:pt x="2220" y="2508"/>
                    </a:lnTo>
                    <a:lnTo>
                      <a:pt x="2236" y="2345"/>
                    </a:lnTo>
                    <a:lnTo>
                      <a:pt x="2251" y="2188"/>
                    </a:lnTo>
                    <a:lnTo>
                      <a:pt x="2263" y="2035"/>
                    </a:lnTo>
                    <a:lnTo>
                      <a:pt x="2274" y="1889"/>
                    </a:lnTo>
                    <a:lnTo>
                      <a:pt x="2285" y="1748"/>
                    </a:lnTo>
                    <a:lnTo>
                      <a:pt x="2293" y="1612"/>
                    </a:lnTo>
                    <a:lnTo>
                      <a:pt x="2301" y="1482"/>
                    </a:lnTo>
                    <a:lnTo>
                      <a:pt x="2307" y="1356"/>
                    </a:lnTo>
                    <a:lnTo>
                      <a:pt x="2311" y="1238"/>
                    </a:lnTo>
                    <a:lnTo>
                      <a:pt x="2315" y="1123"/>
                    </a:lnTo>
                    <a:lnTo>
                      <a:pt x="2319" y="1015"/>
                    </a:lnTo>
                    <a:lnTo>
                      <a:pt x="2322" y="912"/>
                    </a:lnTo>
                    <a:lnTo>
                      <a:pt x="2324" y="814"/>
                    </a:lnTo>
                    <a:lnTo>
                      <a:pt x="2324" y="722"/>
                    </a:lnTo>
                    <a:lnTo>
                      <a:pt x="2324" y="555"/>
                    </a:lnTo>
                    <a:lnTo>
                      <a:pt x="2322" y="409"/>
                    </a:lnTo>
                    <a:lnTo>
                      <a:pt x="2319" y="286"/>
                    </a:lnTo>
                    <a:lnTo>
                      <a:pt x="2314" y="184"/>
                    </a:lnTo>
                    <a:lnTo>
                      <a:pt x="2307" y="48"/>
                    </a:lnTo>
                    <a:lnTo>
                      <a:pt x="2303" y="0"/>
                    </a:lnTo>
                    <a:lnTo>
                      <a:pt x="2096" y="21"/>
                    </a:lnTo>
                    <a:lnTo>
                      <a:pt x="2099" y="61"/>
                    </a:lnTo>
                    <a:lnTo>
                      <a:pt x="2107" y="194"/>
                    </a:lnTo>
                    <a:lnTo>
                      <a:pt x="2112" y="292"/>
                    </a:lnTo>
                    <a:lnTo>
                      <a:pt x="2115" y="413"/>
                    </a:lnTo>
                    <a:lnTo>
                      <a:pt x="2116" y="555"/>
                    </a:lnTo>
                    <a:lnTo>
                      <a:pt x="2116" y="722"/>
                    </a:lnTo>
                    <a:lnTo>
                      <a:pt x="2115" y="812"/>
                    </a:lnTo>
                    <a:lnTo>
                      <a:pt x="2114" y="908"/>
                    </a:lnTo>
                    <a:lnTo>
                      <a:pt x="2112" y="1009"/>
                    </a:lnTo>
                    <a:lnTo>
                      <a:pt x="2109" y="1117"/>
                    </a:lnTo>
                    <a:lnTo>
                      <a:pt x="2104" y="1229"/>
                    </a:lnTo>
                    <a:lnTo>
                      <a:pt x="2099" y="1348"/>
                    </a:lnTo>
                    <a:lnTo>
                      <a:pt x="2093" y="1471"/>
                    </a:lnTo>
                    <a:lnTo>
                      <a:pt x="2086" y="1600"/>
                    </a:lnTo>
                    <a:lnTo>
                      <a:pt x="2077" y="1734"/>
                    </a:lnTo>
                    <a:lnTo>
                      <a:pt x="2067" y="1874"/>
                    </a:lnTo>
                    <a:lnTo>
                      <a:pt x="2055" y="2019"/>
                    </a:lnTo>
                    <a:lnTo>
                      <a:pt x="2044" y="2170"/>
                    </a:lnTo>
                    <a:lnTo>
                      <a:pt x="2029" y="2326"/>
                    </a:lnTo>
                    <a:lnTo>
                      <a:pt x="2014" y="2487"/>
                    </a:lnTo>
                    <a:lnTo>
                      <a:pt x="1996" y="2655"/>
                    </a:lnTo>
                    <a:lnTo>
                      <a:pt x="1977" y="2827"/>
                    </a:lnTo>
                    <a:lnTo>
                      <a:pt x="1956" y="3005"/>
                    </a:lnTo>
                    <a:lnTo>
                      <a:pt x="1933" y="3187"/>
                    </a:lnTo>
                    <a:lnTo>
                      <a:pt x="1908" y="3375"/>
                    </a:lnTo>
                    <a:lnTo>
                      <a:pt x="1881" y="3569"/>
                    </a:lnTo>
                    <a:lnTo>
                      <a:pt x="1852" y="3769"/>
                    </a:lnTo>
                    <a:lnTo>
                      <a:pt x="1821" y="3973"/>
                    </a:lnTo>
                    <a:lnTo>
                      <a:pt x="1788" y="4182"/>
                    </a:lnTo>
                    <a:lnTo>
                      <a:pt x="1752" y="4398"/>
                    </a:lnTo>
                    <a:lnTo>
                      <a:pt x="1714" y="4618"/>
                    </a:lnTo>
                    <a:lnTo>
                      <a:pt x="1673" y="4844"/>
                    </a:lnTo>
                    <a:lnTo>
                      <a:pt x="1630" y="5076"/>
                    </a:lnTo>
                    <a:lnTo>
                      <a:pt x="1584" y="5312"/>
                    </a:lnTo>
                    <a:lnTo>
                      <a:pt x="1536" y="5553"/>
                    </a:lnTo>
                    <a:lnTo>
                      <a:pt x="1485" y="5800"/>
                    </a:lnTo>
                    <a:lnTo>
                      <a:pt x="1430" y="6053"/>
                    </a:lnTo>
                    <a:lnTo>
                      <a:pt x="1373" y="6310"/>
                    </a:lnTo>
                    <a:lnTo>
                      <a:pt x="1313" y="6573"/>
                    </a:lnTo>
                    <a:lnTo>
                      <a:pt x="1250" y="6842"/>
                    </a:lnTo>
                    <a:lnTo>
                      <a:pt x="1183" y="7114"/>
                    </a:lnTo>
                    <a:lnTo>
                      <a:pt x="1113" y="7393"/>
                    </a:lnTo>
                    <a:lnTo>
                      <a:pt x="1041" y="7678"/>
                    </a:lnTo>
                    <a:lnTo>
                      <a:pt x="965" y="7966"/>
                    </a:lnTo>
                    <a:lnTo>
                      <a:pt x="885" y="8261"/>
                    </a:lnTo>
                    <a:lnTo>
                      <a:pt x="802" y="8560"/>
                    </a:lnTo>
                    <a:lnTo>
                      <a:pt x="715" y="8866"/>
                    </a:lnTo>
                    <a:lnTo>
                      <a:pt x="624" y="9176"/>
                    </a:lnTo>
                    <a:lnTo>
                      <a:pt x="577" y="9333"/>
                    </a:lnTo>
                    <a:lnTo>
                      <a:pt x="530" y="9491"/>
                    </a:lnTo>
                    <a:lnTo>
                      <a:pt x="482" y="9651"/>
                    </a:lnTo>
                    <a:lnTo>
                      <a:pt x="432" y="9812"/>
                    </a:lnTo>
                    <a:lnTo>
                      <a:pt x="382" y="9974"/>
                    </a:lnTo>
                    <a:lnTo>
                      <a:pt x="330" y="10138"/>
                    </a:lnTo>
                    <a:lnTo>
                      <a:pt x="278" y="10302"/>
                    </a:lnTo>
                    <a:lnTo>
                      <a:pt x="224" y="10469"/>
                    </a:lnTo>
                    <a:lnTo>
                      <a:pt x="170" y="10636"/>
                    </a:lnTo>
                    <a:lnTo>
                      <a:pt x="115" y="10805"/>
                    </a:lnTo>
                    <a:lnTo>
                      <a:pt x="58" y="10975"/>
                    </a:lnTo>
                    <a:lnTo>
                      <a:pt x="0" y="11147"/>
                    </a:lnTo>
                    <a:lnTo>
                      <a:pt x="197" y="1121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60" name="Freeform 372"/>
              <p:cNvSpPr>
                <a:spLocks/>
              </p:cNvSpPr>
              <p:nvPr/>
            </p:nvSpPr>
            <p:spPr bwMode="auto">
              <a:xfrm>
                <a:off x="6171" y="767"/>
                <a:ext cx="91" cy="121"/>
              </a:xfrm>
              <a:custGeom>
                <a:avLst/>
                <a:gdLst>
                  <a:gd name="T0" fmla="*/ 1179 w 1179"/>
                  <a:gd name="T1" fmla="*/ 398 h 1574"/>
                  <a:gd name="T2" fmla="*/ 1147 w 1179"/>
                  <a:gd name="T3" fmla="*/ 402 h 1574"/>
                  <a:gd name="T4" fmla="*/ 1115 w 1179"/>
                  <a:gd name="T5" fmla="*/ 406 h 1574"/>
                  <a:gd name="T6" fmla="*/ 1084 w 1179"/>
                  <a:gd name="T7" fmla="*/ 408 h 1574"/>
                  <a:gd name="T8" fmla="*/ 1052 w 1179"/>
                  <a:gd name="T9" fmla="*/ 410 h 1574"/>
                  <a:gd name="T10" fmla="*/ 1021 w 1179"/>
                  <a:gd name="T11" fmla="*/ 413 h 1574"/>
                  <a:gd name="T12" fmla="*/ 989 w 1179"/>
                  <a:gd name="T13" fmla="*/ 414 h 1574"/>
                  <a:gd name="T14" fmla="*/ 958 w 1179"/>
                  <a:gd name="T15" fmla="*/ 414 h 1574"/>
                  <a:gd name="T16" fmla="*/ 928 w 1179"/>
                  <a:gd name="T17" fmla="*/ 414 h 1574"/>
                  <a:gd name="T18" fmla="*/ 898 w 1179"/>
                  <a:gd name="T19" fmla="*/ 413 h 1574"/>
                  <a:gd name="T20" fmla="*/ 867 w 1179"/>
                  <a:gd name="T21" fmla="*/ 410 h 1574"/>
                  <a:gd name="T22" fmla="*/ 837 w 1179"/>
                  <a:gd name="T23" fmla="*/ 408 h 1574"/>
                  <a:gd name="T24" fmla="*/ 808 w 1179"/>
                  <a:gd name="T25" fmla="*/ 405 h 1574"/>
                  <a:gd name="T26" fmla="*/ 778 w 1179"/>
                  <a:gd name="T27" fmla="*/ 402 h 1574"/>
                  <a:gd name="T28" fmla="*/ 748 w 1179"/>
                  <a:gd name="T29" fmla="*/ 398 h 1574"/>
                  <a:gd name="T30" fmla="*/ 720 w 1179"/>
                  <a:gd name="T31" fmla="*/ 392 h 1574"/>
                  <a:gd name="T32" fmla="*/ 691 w 1179"/>
                  <a:gd name="T33" fmla="*/ 387 h 1574"/>
                  <a:gd name="T34" fmla="*/ 662 w 1179"/>
                  <a:gd name="T35" fmla="*/ 381 h 1574"/>
                  <a:gd name="T36" fmla="*/ 634 w 1179"/>
                  <a:gd name="T37" fmla="*/ 374 h 1574"/>
                  <a:gd name="T38" fmla="*/ 605 w 1179"/>
                  <a:gd name="T39" fmla="*/ 367 h 1574"/>
                  <a:gd name="T40" fmla="*/ 577 w 1179"/>
                  <a:gd name="T41" fmla="*/ 358 h 1574"/>
                  <a:gd name="T42" fmla="*/ 549 w 1179"/>
                  <a:gd name="T43" fmla="*/ 350 h 1574"/>
                  <a:gd name="T44" fmla="*/ 521 w 1179"/>
                  <a:gd name="T45" fmla="*/ 340 h 1574"/>
                  <a:gd name="T46" fmla="*/ 495 w 1179"/>
                  <a:gd name="T47" fmla="*/ 330 h 1574"/>
                  <a:gd name="T48" fmla="*/ 467 w 1179"/>
                  <a:gd name="T49" fmla="*/ 319 h 1574"/>
                  <a:gd name="T50" fmla="*/ 440 w 1179"/>
                  <a:gd name="T51" fmla="*/ 308 h 1574"/>
                  <a:gd name="T52" fmla="*/ 413 w 1179"/>
                  <a:gd name="T53" fmla="*/ 296 h 1574"/>
                  <a:gd name="T54" fmla="*/ 387 w 1179"/>
                  <a:gd name="T55" fmla="*/ 283 h 1574"/>
                  <a:gd name="T56" fmla="*/ 361 w 1179"/>
                  <a:gd name="T57" fmla="*/ 270 h 1574"/>
                  <a:gd name="T58" fmla="*/ 334 w 1179"/>
                  <a:gd name="T59" fmla="*/ 256 h 1574"/>
                  <a:gd name="T60" fmla="*/ 309 w 1179"/>
                  <a:gd name="T61" fmla="*/ 242 h 1574"/>
                  <a:gd name="T62" fmla="*/ 283 w 1179"/>
                  <a:gd name="T63" fmla="*/ 226 h 1574"/>
                  <a:gd name="T64" fmla="*/ 258 w 1179"/>
                  <a:gd name="T65" fmla="*/ 210 h 1574"/>
                  <a:gd name="T66" fmla="*/ 232 w 1179"/>
                  <a:gd name="T67" fmla="*/ 194 h 1574"/>
                  <a:gd name="T68" fmla="*/ 207 w 1179"/>
                  <a:gd name="T69" fmla="*/ 176 h 1574"/>
                  <a:gd name="T70" fmla="*/ 183 w 1179"/>
                  <a:gd name="T71" fmla="*/ 159 h 1574"/>
                  <a:gd name="T72" fmla="*/ 158 w 1179"/>
                  <a:gd name="T73" fmla="*/ 140 h 1574"/>
                  <a:gd name="T74" fmla="*/ 134 w 1179"/>
                  <a:gd name="T75" fmla="*/ 121 h 1574"/>
                  <a:gd name="T76" fmla="*/ 109 w 1179"/>
                  <a:gd name="T77" fmla="*/ 101 h 1574"/>
                  <a:gd name="T78" fmla="*/ 86 w 1179"/>
                  <a:gd name="T79" fmla="*/ 81 h 1574"/>
                  <a:gd name="T80" fmla="*/ 63 w 1179"/>
                  <a:gd name="T81" fmla="*/ 59 h 1574"/>
                  <a:gd name="T82" fmla="*/ 39 w 1179"/>
                  <a:gd name="T83" fmla="*/ 38 h 1574"/>
                  <a:gd name="T84" fmla="*/ 16 w 1179"/>
                  <a:gd name="T85" fmla="*/ 16 h 1574"/>
                  <a:gd name="T86" fmla="*/ 125 w 1179"/>
                  <a:gd name="T87" fmla="*/ 1574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9" h="1574">
                    <a:moveTo>
                      <a:pt x="125" y="1574"/>
                    </a:moveTo>
                    <a:lnTo>
                      <a:pt x="1179" y="398"/>
                    </a:lnTo>
                    <a:lnTo>
                      <a:pt x="1179" y="398"/>
                    </a:lnTo>
                    <a:lnTo>
                      <a:pt x="1168" y="400"/>
                    </a:lnTo>
                    <a:lnTo>
                      <a:pt x="1158" y="401"/>
                    </a:lnTo>
                    <a:lnTo>
                      <a:pt x="1147" y="402"/>
                    </a:lnTo>
                    <a:lnTo>
                      <a:pt x="1137" y="404"/>
                    </a:lnTo>
                    <a:lnTo>
                      <a:pt x="1126" y="405"/>
                    </a:lnTo>
                    <a:lnTo>
                      <a:pt x="1115" y="406"/>
                    </a:lnTo>
                    <a:lnTo>
                      <a:pt x="1105" y="407"/>
                    </a:lnTo>
                    <a:lnTo>
                      <a:pt x="1094" y="408"/>
                    </a:lnTo>
                    <a:lnTo>
                      <a:pt x="1084" y="408"/>
                    </a:lnTo>
                    <a:lnTo>
                      <a:pt x="1073" y="409"/>
                    </a:lnTo>
                    <a:lnTo>
                      <a:pt x="1062" y="410"/>
                    </a:lnTo>
                    <a:lnTo>
                      <a:pt x="1052" y="410"/>
                    </a:lnTo>
                    <a:lnTo>
                      <a:pt x="1041" y="411"/>
                    </a:lnTo>
                    <a:lnTo>
                      <a:pt x="1030" y="413"/>
                    </a:lnTo>
                    <a:lnTo>
                      <a:pt x="1021" y="413"/>
                    </a:lnTo>
                    <a:lnTo>
                      <a:pt x="1010" y="413"/>
                    </a:lnTo>
                    <a:lnTo>
                      <a:pt x="1000" y="414"/>
                    </a:lnTo>
                    <a:lnTo>
                      <a:pt x="989" y="414"/>
                    </a:lnTo>
                    <a:lnTo>
                      <a:pt x="978" y="414"/>
                    </a:lnTo>
                    <a:lnTo>
                      <a:pt x="969" y="414"/>
                    </a:lnTo>
                    <a:lnTo>
                      <a:pt x="958" y="414"/>
                    </a:lnTo>
                    <a:lnTo>
                      <a:pt x="948" y="414"/>
                    </a:lnTo>
                    <a:lnTo>
                      <a:pt x="938" y="414"/>
                    </a:lnTo>
                    <a:lnTo>
                      <a:pt x="928" y="414"/>
                    </a:lnTo>
                    <a:lnTo>
                      <a:pt x="918" y="413"/>
                    </a:lnTo>
                    <a:lnTo>
                      <a:pt x="907" y="413"/>
                    </a:lnTo>
                    <a:lnTo>
                      <a:pt x="898" y="413"/>
                    </a:lnTo>
                    <a:lnTo>
                      <a:pt x="887" y="411"/>
                    </a:lnTo>
                    <a:lnTo>
                      <a:pt x="878" y="411"/>
                    </a:lnTo>
                    <a:lnTo>
                      <a:pt x="867" y="410"/>
                    </a:lnTo>
                    <a:lnTo>
                      <a:pt x="857" y="410"/>
                    </a:lnTo>
                    <a:lnTo>
                      <a:pt x="847" y="409"/>
                    </a:lnTo>
                    <a:lnTo>
                      <a:pt x="837" y="408"/>
                    </a:lnTo>
                    <a:lnTo>
                      <a:pt x="827" y="407"/>
                    </a:lnTo>
                    <a:lnTo>
                      <a:pt x="817" y="406"/>
                    </a:lnTo>
                    <a:lnTo>
                      <a:pt x="808" y="405"/>
                    </a:lnTo>
                    <a:lnTo>
                      <a:pt x="797" y="404"/>
                    </a:lnTo>
                    <a:lnTo>
                      <a:pt x="787" y="403"/>
                    </a:lnTo>
                    <a:lnTo>
                      <a:pt x="778" y="402"/>
                    </a:lnTo>
                    <a:lnTo>
                      <a:pt x="768" y="401"/>
                    </a:lnTo>
                    <a:lnTo>
                      <a:pt x="758" y="399"/>
                    </a:lnTo>
                    <a:lnTo>
                      <a:pt x="748" y="398"/>
                    </a:lnTo>
                    <a:lnTo>
                      <a:pt x="739" y="396"/>
                    </a:lnTo>
                    <a:lnTo>
                      <a:pt x="729" y="395"/>
                    </a:lnTo>
                    <a:lnTo>
                      <a:pt x="720" y="392"/>
                    </a:lnTo>
                    <a:lnTo>
                      <a:pt x="710" y="391"/>
                    </a:lnTo>
                    <a:lnTo>
                      <a:pt x="700" y="389"/>
                    </a:lnTo>
                    <a:lnTo>
                      <a:pt x="691" y="387"/>
                    </a:lnTo>
                    <a:lnTo>
                      <a:pt x="681" y="385"/>
                    </a:lnTo>
                    <a:lnTo>
                      <a:pt x="672" y="383"/>
                    </a:lnTo>
                    <a:lnTo>
                      <a:pt x="662" y="381"/>
                    </a:lnTo>
                    <a:lnTo>
                      <a:pt x="653" y="379"/>
                    </a:lnTo>
                    <a:lnTo>
                      <a:pt x="643" y="376"/>
                    </a:lnTo>
                    <a:lnTo>
                      <a:pt x="634" y="374"/>
                    </a:lnTo>
                    <a:lnTo>
                      <a:pt x="624" y="371"/>
                    </a:lnTo>
                    <a:lnTo>
                      <a:pt x="614" y="369"/>
                    </a:lnTo>
                    <a:lnTo>
                      <a:pt x="605" y="367"/>
                    </a:lnTo>
                    <a:lnTo>
                      <a:pt x="595" y="364"/>
                    </a:lnTo>
                    <a:lnTo>
                      <a:pt x="586" y="362"/>
                    </a:lnTo>
                    <a:lnTo>
                      <a:pt x="577" y="358"/>
                    </a:lnTo>
                    <a:lnTo>
                      <a:pt x="568" y="355"/>
                    </a:lnTo>
                    <a:lnTo>
                      <a:pt x="558" y="352"/>
                    </a:lnTo>
                    <a:lnTo>
                      <a:pt x="549" y="350"/>
                    </a:lnTo>
                    <a:lnTo>
                      <a:pt x="540" y="347"/>
                    </a:lnTo>
                    <a:lnTo>
                      <a:pt x="531" y="344"/>
                    </a:lnTo>
                    <a:lnTo>
                      <a:pt x="521" y="340"/>
                    </a:lnTo>
                    <a:lnTo>
                      <a:pt x="513" y="337"/>
                    </a:lnTo>
                    <a:lnTo>
                      <a:pt x="503" y="333"/>
                    </a:lnTo>
                    <a:lnTo>
                      <a:pt x="495" y="330"/>
                    </a:lnTo>
                    <a:lnTo>
                      <a:pt x="485" y="327"/>
                    </a:lnTo>
                    <a:lnTo>
                      <a:pt x="477" y="323"/>
                    </a:lnTo>
                    <a:lnTo>
                      <a:pt x="467" y="319"/>
                    </a:lnTo>
                    <a:lnTo>
                      <a:pt x="459" y="316"/>
                    </a:lnTo>
                    <a:lnTo>
                      <a:pt x="449" y="312"/>
                    </a:lnTo>
                    <a:lnTo>
                      <a:pt x="440" y="308"/>
                    </a:lnTo>
                    <a:lnTo>
                      <a:pt x="431" y="304"/>
                    </a:lnTo>
                    <a:lnTo>
                      <a:pt x="422" y="300"/>
                    </a:lnTo>
                    <a:lnTo>
                      <a:pt x="413" y="296"/>
                    </a:lnTo>
                    <a:lnTo>
                      <a:pt x="404" y="292"/>
                    </a:lnTo>
                    <a:lnTo>
                      <a:pt x="396" y="287"/>
                    </a:lnTo>
                    <a:lnTo>
                      <a:pt x="387" y="283"/>
                    </a:lnTo>
                    <a:lnTo>
                      <a:pt x="378" y="279"/>
                    </a:lnTo>
                    <a:lnTo>
                      <a:pt x="369" y="275"/>
                    </a:lnTo>
                    <a:lnTo>
                      <a:pt x="361" y="270"/>
                    </a:lnTo>
                    <a:lnTo>
                      <a:pt x="352" y="265"/>
                    </a:lnTo>
                    <a:lnTo>
                      <a:pt x="343" y="261"/>
                    </a:lnTo>
                    <a:lnTo>
                      <a:pt x="334" y="256"/>
                    </a:lnTo>
                    <a:lnTo>
                      <a:pt x="326" y="251"/>
                    </a:lnTo>
                    <a:lnTo>
                      <a:pt x="317" y="246"/>
                    </a:lnTo>
                    <a:lnTo>
                      <a:pt x="309" y="242"/>
                    </a:lnTo>
                    <a:lnTo>
                      <a:pt x="300" y="236"/>
                    </a:lnTo>
                    <a:lnTo>
                      <a:pt x="292" y="231"/>
                    </a:lnTo>
                    <a:lnTo>
                      <a:pt x="283" y="226"/>
                    </a:lnTo>
                    <a:lnTo>
                      <a:pt x="275" y="221"/>
                    </a:lnTo>
                    <a:lnTo>
                      <a:pt x="266" y="215"/>
                    </a:lnTo>
                    <a:lnTo>
                      <a:pt x="258" y="210"/>
                    </a:lnTo>
                    <a:lnTo>
                      <a:pt x="249" y="205"/>
                    </a:lnTo>
                    <a:lnTo>
                      <a:pt x="241" y="199"/>
                    </a:lnTo>
                    <a:lnTo>
                      <a:pt x="232" y="194"/>
                    </a:lnTo>
                    <a:lnTo>
                      <a:pt x="224" y="188"/>
                    </a:lnTo>
                    <a:lnTo>
                      <a:pt x="216" y="182"/>
                    </a:lnTo>
                    <a:lnTo>
                      <a:pt x="207" y="176"/>
                    </a:lnTo>
                    <a:lnTo>
                      <a:pt x="200" y="171"/>
                    </a:lnTo>
                    <a:lnTo>
                      <a:pt x="191" y="164"/>
                    </a:lnTo>
                    <a:lnTo>
                      <a:pt x="183" y="159"/>
                    </a:lnTo>
                    <a:lnTo>
                      <a:pt x="174" y="153"/>
                    </a:lnTo>
                    <a:lnTo>
                      <a:pt x="167" y="146"/>
                    </a:lnTo>
                    <a:lnTo>
                      <a:pt x="158" y="140"/>
                    </a:lnTo>
                    <a:lnTo>
                      <a:pt x="150" y="134"/>
                    </a:lnTo>
                    <a:lnTo>
                      <a:pt x="142" y="127"/>
                    </a:lnTo>
                    <a:lnTo>
                      <a:pt x="134" y="121"/>
                    </a:lnTo>
                    <a:lnTo>
                      <a:pt x="126" y="114"/>
                    </a:lnTo>
                    <a:lnTo>
                      <a:pt x="118" y="108"/>
                    </a:lnTo>
                    <a:lnTo>
                      <a:pt x="109" y="101"/>
                    </a:lnTo>
                    <a:lnTo>
                      <a:pt x="102" y="94"/>
                    </a:lnTo>
                    <a:lnTo>
                      <a:pt x="93" y="88"/>
                    </a:lnTo>
                    <a:lnTo>
                      <a:pt x="86" y="81"/>
                    </a:lnTo>
                    <a:lnTo>
                      <a:pt x="78" y="74"/>
                    </a:lnTo>
                    <a:lnTo>
                      <a:pt x="70" y="67"/>
                    </a:lnTo>
                    <a:lnTo>
                      <a:pt x="63" y="59"/>
                    </a:lnTo>
                    <a:lnTo>
                      <a:pt x="54" y="53"/>
                    </a:lnTo>
                    <a:lnTo>
                      <a:pt x="47" y="46"/>
                    </a:lnTo>
                    <a:lnTo>
                      <a:pt x="39" y="38"/>
                    </a:lnTo>
                    <a:lnTo>
                      <a:pt x="31" y="31"/>
                    </a:lnTo>
                    <a:lnTo>
                      <a:pt x="23" y="23"/>
                    </a:lnTo>
                    <a:lnTo>
                      <a:pt x="16" y="16"/>
                    </a:lnTo>
                    <a:lnTo>
                      <a:pt x="8" y="8"/>
                    </a:lnTo>
                    <a:lnTo>
                      <a:pt x="0" y="0"/>
                    </a:lnTo>
                    <a:lnTo>
                      <a:pt x="125" y="1574"/>
                    </a:lnTo>
                    <a:lnTo>
                      <a:pt x="125" y="15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3861" name="Oval 373"/>
            <p:cNvSpPr>
              <a:spLocks noChangeArrowheads="1"/>
            </p:cNvSpPr>
            <p:nvPr/>
          </p:nvSpPr>
          <p:spPr bwMode="auto">
            <a:xfrm>
              <a:off x="5037138" y="4032250"/>
              <a:ext cx="1081087" cy="576263"/>
            </a:xfrm>
            <a:prstGeom prst="ellipse">
              <a:avLst/>
            </a:prstGeom>
            <a:noFill/>
            <a:ln w="38100">
              <a:solidFill>
                <a:srgbClr val="FF0000"/>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862" name="Rectangle 374"/>
            <p:cNvSpPr>
              <a:spLocks noChangeArrowheads="1"/>
            </p:cNvSpPr>
            <p:nvPr/>
          </p:nvSpPr>
          <p:spPr bwMode="auto">
            <a:xfrm>
              <a:off x="2967038" y="2105025"/>
              <a:ext cx="80010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PATÓGENO</a:t>
              </a:r>
            </a:p>
          </p:txBody>
        </p:sp>
        <p:sp>
          <p:nvSpPr>
            <p:cNvPr id="63868" name="Rectangle 380"/>
            <p:cNvSpPr>
              <a:spLocks noChangeArrowheads="1"/>
            </p:cNvSpPr>
            <p:nvPr/>
          </p:nvSpPr>
          <p:spPr bwMode="auto">
            <a:xfrm>
              <a:off x="565150" y="4540250"/>
              <a:ext cx="10795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Extravasamento</a:t>
              </a:r>
            </a:p>
            <a:p>
              <a:pPr algn="ctr"/>
              <a:r>
                <a:rPr lang="en-US" sz="1100" b="1">
                  <a:solidFill>
                    <a:srgbClr val="FF0000"/>
                  </a:solidFill>
                </a:rPr>
                <a:t>de PLASMA!</a:t>
              </a:r>
            </a:p>
          </p:txBody>
        </p:sp>
        <p:grpSp>
          <p:nvGrpSpPr>
            <p:cNvPr id="17" name="Group 381"/>
            <p:cNvGrpSpPr>
              <a:grpSpLocks/>
            </p:cNvGrpSpPr>
            <p:nvPr/>
          </p:nvGrpSpPr>
          <p:grpSpPr bwMode="auto">
            <a:xfrm>
              <a:off x="3278188" y="3119438"/>
              <a:ext cx="1835150" cy="1330325"/>
              <a:chOff x="2065" y="1965"/>
              <a:chExt cx="1156" cy="838"/>
            </a:xfrm>
          </p:grpSpPr>
          <p:grpSp>
            <p:nvGrpSpPr>
              <p:cNvPr id="18" name="Group 382"/>
              <p:cNvGrpSpPr>
                <a:grpSpLocks/>
              </p:cNvGrpSpPr>
              <p:nvPr/>
            </p:nvGrpSpPr>
            <p:grpSpPr bwMode="auto">
              <a:xfrm>
                <a:off x="2426" y="2021"/>
                <a:ext cx="234" cy="222"/>
                <a:chOff x="6655" y="1484"/>
                <a:chExt cx="234" cy="222"/>
              </a:xfrm>
            </p:grpSpPr>
            <p:sp>
              <p:nvSpPr>
                <p:cNvPr id="63871" name="Freeform 383"/>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72" name="Freeform 384"/>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3873" name="Oval 385"/>
              <p:cNvSpPr>
                <a:spLocks noChangeArrowheads="1"/>
              </p:cNvSpPr>
              <p:nvPr/>
            </p:nvSpPr>
            <p:spPr bwMode="auto">
              <a:xfrm>
                <a:off x="2200" y="1965"/>
                <a:ext cx="636" cy="424"/>
              </a:xfrm>
              <a:prstGeom prst="ellipse">
                <a:avLst/>
              </a:prstGeom>
              <a:noFill/>
              <a:ln w="28575">
                <a:solidFill>
                  <a:srgbClr val="FF0000"/>
                </a:solidFill>
                <a:prstDash val="dash"/>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874" name="Freeform 386"/>
              <p:cNvSpPr>
                <a:spLocks/>
              </p:cNvSpPr>
              <p:nvPr/>
            </p:nvSpPr>
            <p:spPr bwMode="auto">
              <a:xfrm>
                <a:off x="2624" y="2068"/>
                <a:ext cx="593" cy="671"/>
              </a:xfrm>
              <a:custGeom>
                <a:avLst/>
                <a:gdLst>
                  <a:gd name="T0" fmla="*/ 203 w 3603"/>
                  <a:gd name="T1" fmla="*/ 1010 h 3852"/>
                  <a:gd name="T2" fmla="*/ 402 w 3603"/>
                  <a:gd name="T3" fmla="*/ 919 h 3852"/>
                  <a:gd name="T4" fmla="*/ 538 w 3603"/>
                  <a:gd name="T5" fmla="*/ 842 h 3852"/>
                  <a:gd name="T6" fmla="*/ 642 w 3603"/>
                  <a:gd name="T7" fmla="*/ 715 h 3852"/>
                  <a:gd name="T8" fmla="*/ 708 w 3603"/>
                  <a:gd name="T9" fmla="*/ 542 h 3852"/>
                  <a:gd name="T10" fmla="*/ 791 w 3603"/>
                  <a:gd name="T11" fmla="*/ 430 h 3852"/>
                  <a:gd name="T12" fmla="*/ 948 w 3603"/>
                  <a:gd name="T13" fmla="*/ 340 h 3852"/>
                  <a:gd name="T14" fmla="*/ 1146 w 3603"/>
                  <a:gd name="T15" fmla="*/ 304 h 3852"/>
                  <a:gd name="T16" fmla="*/ 1341 w 3603"/>
                  <a:gd name="T17" fmla="*/ 277 h 3852"/>
                  <a:gd name="T18" fmla="*/ 1437 w 3603"/>
                  <a:gd name="T19" fmla="*/ 207 h 3852"/>
                  <a:gd name="T20" fmla="*/ 1544 w 3603"/>
                  <a:gd name="T21" fmla="*/ 90 h 3852"/>
                  <a:gd name="T22" fmla="*/ 1703 w 3603"/>
                  <a:gd name="T23" fmla="*/ 12 h 3852"/>
                  <a:gd name="T24" fmla="*/ 1889 w 3603"/>
                  <a:gd name="T25" fmla="*/ 1 h 3852"/>
                  <a:gd name="T26" fmla="*/ 2080 w 3603"/>
                  <a:gd name="T27" fmla="*/ 42 h 3852"/>
                  <a:gd name="T28" fmla="*/ 2265 w 3603"/>
                  <a:gd name="T29" fmla="*/ 152 h 3852"/>
                  <a:gd name="T30" fmla="*/ 2528 w 3603"/>
                  <a:gd name="T31" fmla="*/ 273 h 3852"/>
                  <a:gd name="T32" fmla="*/ 2708 w 3603"/>
                  <a:gd name="T33" fmla="*/ 301 h 3852"/>
                  <a:gd name="T34" fmla="*/ 3033 w 3603"/>
                  <a:gd name="T35" fmla="*/ 313 h 3852"/>
                  <a:gd name="T36" fmla="*/ 3132 w 3603"/>
                  <a:gd name="T37" fmla="*/ 360 h 3852"/>
                  <a:gd name="T38" fmla="*/ 3254 w 3603"/>
                  <a:gd name="T39" fmla="*/ 491 h 3852"/>
                  <a:gd name="T40" fmla="*/ 3310 w 3603"/>
                  <a:gd name="T41" fmla="*/ 581 h 3852"/>
                  <a:gd name="T42" fmla="*/ 3297 w 3603"/>
                  <a:gd name="T43" fmla="*/ 685 h 3852"/>
                  <a:gd name="T44" fmla="*/ 3326 w 3603"/>
                  <a:gd name="T45" fmla="*/ 811 h 3852"/>
                  <a:gd name="T46" fmla="*/ 3516 w 3603"/>
                  <a:gd name="T47" fmla="*/ 1148 h 3852"/>
                  <a:gd name="T48" fmla="*/ 3581 w 3603"/>
                  <a:gd name="T49" fmla="*/ 1313 h 3852"/>
                  <a:gd name="T50" fmla="*/ 3602 w 3603"/>
                  <a:gd name="T51" fmla="*/ 1568 h 3852"/>
                  <a:gd name="T52" fmla="*/ 3560 w 3603"/>
                  <a:gd name="T53" fmla="*/ 1807 h 3852"/>
                  <a:gd name="T54" fmla="*/ 3494 w 3603"/>
                  <a:gd name="T55" fmla="*/ 1967 h 3852"/>
                  <a:gd name="T56" fmla="*/ 3450 w 3603"/>
                  <a:gd name="T57" fmla="*/ 2125 h 3852"/>
                  <a:gd name="T58" fmla="*/ 3460 w 3603"/>
                  <a:gd name="T59" fmla="*/ 2312 h 3852"/>
                  <a:gd name="T60" fmla="*/ 3509 w 3603"/>
                  <a:gd name="T61" fmla="*/ 2441 h 3852"/>
                  <a:gd name="T62" fmla="*/ 3528 w 3603"/>
                  <a:gd name="T63" fmla="*/ 2554 h 3852"/>
                  <a:gd name="T64" fmla="*/ 3501 w 3603"/>
                  <a:gd name="T65" fmla="*/ 2726 h 3852"/>
                  <a:gd name="T66" fmla="*/ 3383 w 3603"/>
                  <a:gd name="T67" fmla="*/ 2910 h 3852"/>
                  <a:gd name="T68" fmla="*/ 3213 w 3603"/>
                  <a:gd name="T69" fmla="*/ 3038 h 3852"/>
                  <a:gd name="T70" fmla="*/ 3014 w 3603"/>
                  <a:gd name="T71" fmla="*/ 3124 h 3852"/>
                  <a:gd name="T72" fmla="*/ 2837 w 3603"/>
                  <a:gd name="T73" fmla="*/ 3187 h 3852"/>
                  <a:gd name="T74" fmla="*/ 2740 w 3603"/>
                  <a:gd name="T75" fmla="*/ 3275 h 3852"/>
                  <a:gd name="T76" fmla="*/ 2643 w 3603"/>
                  <a:gd name="T77" fmla="*/ 3449 h 3852"/>
                  <a:gd name="T78" fmla="*/ 2486 w 3603"/>
                  <a:gd name="T79" fmla="*/ 3700 h 3852"/>
                  <a:gd name="T80" fmla="*/ 2373 w 3603"/>
                  <a:gd name="T81" fmla="*/ 3816 h 3852"/>
                  <a:gd name="T82" fmla="*/ 2296 w 3603"/>
                  <a:gd name="T83" fmla="*/ 3849 h 3852"/>
                  <a:gd name="T84" fmla="*/ 2127 w 3603"/>
                  <a:gd name="T85" fmla="*/ 3840 h 3852"/>
                  <a:gd name="T86" fmla="*/ 1894 w 3603"/>
                  <a:gd name="T87" fmla="*/ 3760 h 3852"/>
                  <a:gd name="T88" fmla="*/ 1566 w 3603"/>
                  <a:gd name="T89" fmla="*/ 3555 h 3852"/>
                  <a:gd name="T90" fmla="*/ 1380 w 3603"/>
                  <a:gd name="T91" fmla="*/ 3381 h 3852"/>
                  <a:gd name="T92" fmla="*/ 1246 w 3603"/>
                  <a:gd name="T93" fmla="*/ 3290 h 3852"/>
                  <a:gd name="T94" fmla="*/ 1094 w 3603"/>
                  <a:gd name="T95" fmla="*/ 3262 h 3852"/>
                  <a:gd name="T96" fmla="*/ 698 w 3603"/>
                  <a:gd name="T97" fmla="*/ 3278 h 3852"/>
                  <a:gd name="T98" fmla="*/ 465 w 3603"/>
                  <a:gd name="T99" fmla="*/ 3264 h 3852"/>
                  <a:gd name="T100" fmla="*/ 297 w 3603"/>
                  <a:gd name="T101" fmla="*/ 3199 h 3852"/>
                  <a:gd name="T102" fmla="*/ 116 w 3603"/>
                  <a:gd name="T103" fmla="*/ 3056 h 3852"/>
                  <a:gd name="T104" fmla="*/ 58 w 3603"/>
                  <a:gd name="T105" fmla="*/ 2959 h 3852"/>
                  <a:gd name="T106" fmla="*/ 33 w 3603"/>
                  <a:gd name="T107" fmla="*/ 2762 h 3852"/>
                  <a:gd name="T108" fmla="*/ 48 w 3603"/>
                  <a:gd name="T109" fmla="*/ 2585 h 3852"/>
                  <a:gd name="T110" fmla="*/ 99 w 3603"/>
                  <a:gd name="T111" fmla="*/ 2428 h 3852"/>
                  <a:gd name="T112" fmla="*/ 86 w 3603"/>
                  <a:gd name="T113" fmla="*/ 2114 h 3852"/>
                  <a:gd name="T114" fmla="*/ 36 w 3603"/>
                  <a:gd name="T115" fmla="*/ 1799 h 3852"/>
                  <a:gd name="T116" fmla="*/ 2 w 3603"/>
                  <a:gd name="T117" fmla="*/ 1519 h 3852"/>
                  <a:gd name="T118" fmla="*/ 10 w 3603"/>
                  <a:gd name="T119" fmla="*/ 1350 h 3852"/>
                  <a:gd name="T120" fmla="*/ 80 w 3603"/>
                  <a:gd name="T121" fmla="*/ 1164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3852">
                    <a:moveTo>
                      <a:pt x="112" y="1103"/>
                    </a:moveTo>
                    <a:lnTo>
                      <a:pt x="124" y="1085"/>
                    </a:lnTo>
                    <a:lnTo>
                      <a:pt x="137" y="1068"/>
                    </a:lnTo>
                    <a:lnTo>
                      <a:pt x="153" y="1052"/>
                    </a:lnTo>
                    <a:lnTo>
                      <a:pt x="168" y="1037"/>
                    </a:lnTo>
                    <a:lnTo>
                      <a:pt x="185" y="1024"/>
                    </a:lnTo>
                    <a:lnTo>
                      <a:pt x="203" y="1010"/>
                    </a:lnTo>
                    <a:lnTo>
                      <a:pt x="220" y="1000"/>
                    </a:lnTo>
                    <a:lnTo>
                      <a:pt x="237" y="990"/>
                    </a:lnTo>
                    <a:lnTo>
                      <a:pt x="268" y="973"/>
                    </a:lnTo>
                    <a:lnTo>
                      <a:pt x="302" y="959"/>
                    </a:lnTo>
                    <a:lnTo>
                      <a:pt x="335" y="946"/>
                    </a:lnTo>
                    <a:lnTo>
                      <a:pt x="369" y="932"/>
                    </a:lnTo>
                    <a:lnTo>
                      <a:pt x="402" y="919"/>
                    </a:lnTo>
                    <a:lnTo>
                      <a:pt x="436" y="906"/>
                    </a:lnTo>
                    <a:lnTo>
                      <a:pt x="452" y="899"/>
                    </a:lnTo>
                    <a:lnTo>
                      <a:pt x="468" y="890"/>
                    </a:lnTo>
                    <a:lnTo>
                      <a:pt x="483" y="882"/>
                    </a:lnTo>
                    <a:lnTo>
                      <a:pt x="498" y="872"/>
                    </a:lnTo>
                    <a:lnTo>
                      <a:pt x="519" y="859"/>
                    </a:lnTo>
                    <a:lnTo>
                      <a:pt x="538" y="842"/>
                    </a:lnTo>
                    <a:lnTo>
                      <a:pt x="557" y="826"/>
                    </a:lnTo>
                    <a:lnTo>
                      <a:pt x="575" y="806"/>
                    </a:lnTo>
                    <a:lnTo>
                      <a:pt x="592" y="787"/>
                    </a:lnTo>
                    <a:lnTo>
                      <a:pt x="608" y="768"/>
                    </a:lnTo>
                    <a:lnTo>
                      <a:pt x="622" y="748"/>
                    </a:lnTo>
                    <a:lnTo>
                      <a:pt x="635" y="728"/>
                    </a:lnTo>
                    <a:lnTo>
                      <a:pt x="642" y="715"/>
                    </a:lnTo>
                    <a:lnTo>
                      <a:pt x="650" y="700"/>
                    </a:lnTo>
                    <a:lnTo>
                      <a:pt x="656" y="685"/>
                    </a:lnTo>
                    <a:lnTo>
                      <a:pt x="662" y="670"/>
                    </a:lnTo>
                    <a:lnTo>
                      <a:pt x="674" y="637"/>
                    </a:lnTo>
                    <a:lnTo>
                      <a:pt x="684" y="605"/>
                    </a:lnTo>
                    <a:lnTo>
                      <a:pt x="695" y="574"/>
                    </a:lnTo>
                    <a:lnTo>
                      <a:pt x="708" y="542"/>
                    </a:lnTo>
                    <a:lnTo>
                      <a:pt x="716" y="528"/>
                    </a:lnTo>
                    <a:lnTo>
                      <a:pt x="723" y="514"/>
                    </a:lnTo>
                    <a:lnTo>
                      <a:pt x="731" y="500"/>
                    </a:lnTo>
                    <a:lnTo>
                      <a:pt x="740" y="487"/>
                    </a:lnTo>
                    <a:lnTo>
                      <a:pt x="755" y="468"/>
                    </a:lnTo>
                    <a:lnTo>
                      <a:pt x="773" y="449"/>
                    </a:lnTo>
                    <a:lnTo>
                      <a:pt x="791" y="430"/>
                    </a:lnTo>
                    <a:lnTo>
                      <a:pt x="810" y="413"/>
                    </a:lnTo>
                    <a:lnTo>
                      <a:pt x="831" y="397"/>
                    </a:lnTo>
                    <a:lnTo>
                      <a:pt x="852" y="383"/>
                    </a:lnTo>
                    <a:lnTo>
                      <a:pt x="874" y="370"/>
                    </a:lnTo>
                    <a:lnTo>
                      <a:pt x="896" y="359"/>
                    </a:lnTo>
                    <a:lnTo>
                      <a:pt x="922" y="348"/>
                    </a:lnTo>
                    <a:lnTo>
                      <a:pt x="948" y="340"/>
                    </a:lnTo>
                    <a:lnTo>
                      <a:pt x="976" y="332"/>
                    </a:lnTo>
                    <a:lnTo>
                      <a:pt x="1004" y="326"/>
                    </a:lnTo>
                    <a:lnTo>
                      <a:pt x="1032" y="322"/>
                    </a:lnTo>
                    <a:lnTo>
                      <a:pt x="1060" y="317"/>
                    </a:lnTo>
                    <a:lnTo>
                      <a:pt x="1088" y="313"/>
                    </a:lnTo>
                    <a:lnTo>
                      <a:pt x="1114" y="308"/>
                    </a:lnTo>
                    <a:lnTo>
                      <a:pt x="1146" y="304"/>
                    </a:lnTo>
                    <a:lnTo>
                      <a:pt x="1179" y="300"/>
                    </a:lnTo>
                    <a:lnTo>
                      <a:pt x="1212" y="298"/>
                    </a:lnTo>
                    <a:lnTo>
                      <a:pt x="1246" y="294"/>
                    </a:lnTo>
                    <a:lnTo>
                      <a:pt x="1278" y="290"/>
                    </a:lnTo>
                    <a:lnTo>
                      <a:pt x="1311" y="284"/>
                    </a:lnTo>
                    <a:lnTo>
                      <a:pt x="1325" y="281"/>
                    </a:lnTo>
                    <a:lnTo>
                      <a:pt x="1341" y="277"/>
                    </a:lnTo>
                    <a:lnTo>
                      <a:pt x="1354" y="271"/>
                    </a:lnTo>
                    <a:lnTo>
                      <a:pt x="1368" y="265"/>
                    </a:lnTo>
                    <a:lnTo>
                      <a:pt x="1380" y="258"/>
                    </a:lnTo>
                    <a:lnTo>
                      <a:pt x="1392" y="249"/>
                    </a:lnTo>
                    <a:lnTo>
                      <a:pt x="1404" y="240"/>
                    </a:lnTo>
                    <a:lnTo>
                      <a:pt x="1415" y="230"/>
                    </a:lnTo>
                    <a:lnTo>
                      <a:pt x="1437" y="207"/>
                    </a:lnTo>
                    <a:lnTo>
                      <a:pt x="1457" y="182"/>
                    </a:lnTo>
                    <a:lnTo>
                      <a:pt x="1478" y="157"/>
                    </a:lnTo>
                    <a:lnTo>
                      <a:pt x="1498" y="133"/>
                    </a:lnTo>
                    <a:lnTo>
                      <a:pt x="1509" y="121"/>
                    </a:lnTo>
                    <a:lnTo>
                      <a:pt x="1520" y="110"/>
                    </a:lnTo>
                    <a:lnTo>
                      <a:pt x="1532" y="99"/>
                    </a:lnTo>
                    <a:lnTo>
                      <a:pt x="1544" y="90"/>
                    </a:lnTo>
                    <a:lnTo>
                      <a:pt x="1566" y="75"/>
                    </a:lnTo>
                    <a:lnTo>
                      <a:pt x="1589" y="62"/>
                    </a:lnTo>
                    <a:lnTo>
                      <a:pt x="1613" y="48"/>
                    </a:lnTo>
                    <a:lnTo>
                      <a:pt x="1638" y="36"/>
                    </a:lnTo>
                    <a:lnTo>
                      <a:pt x="1664" y="25"/>
                    </a:lnTo>
                    <a:lnTo>
                      <a:pt x="1690" y="15"/>
                    </a:lnTo>
                    <a:lnTo>
                      <a:pt x="1703" y="12"/>
                    </a:lnTo>
                    <a:lnTo>
                      <a:pt x="1716" y="9"/>
                    </a:lnTo>
                    <a:lnTo>
                      <a:pt x="1730" y="7"/>
                    </a:lnTo>
                    <a:lnTo>
                      <a:pt x="1743" y="5"/>
                    </a:lnTo>
                    <a:lnTo>
                      <a:pt x="1778" y="1"/>
                    </a:lnTo>
                    <a:lnTo>
                      <a:pt x="1815" y="0"/>
                    </a:lnTo>
                    <a:lnTo>
                      <a:pt x="1851" y="0"/>
                    </a:lnTo>
                    <a:lnTo>
                      <a:pt x="1889" y="1"/>
                    </a:lnTo>
                    <a:lnTo>
                      <a:pt x="1926" y="5"/>
                    </a:lnTo>
                    <a:lnTo>
                      <a:pt x="1962" y="9"/>
                    </a:lnTo>
                    <a:lnTo>
                      <a:pt x="2000" y="17"/>
                    </a:lnTo>
                    <a:lnTo>
                      <a:pt x="2034" y="24"/>
                    </a:lnTo>
                    <a:lnTo>
                      <a:pt x="2050" y="29"/>
                    </a:lnTo>
                    <a:lnTo>
                      <a:pt x="2066" y="35"/>
                    </a:lnTo>
                    <a:lnTo>
                      <a:pt x="2080" y="42"/>
                    </a:lnTo>
                    <a:lnTo>
                      <a:pt x="2094" y="49"/>
                    </a:lnTo>
                    <a:lnTo>
                      <a:pt x="2124" y="66"/>
                    </a:lnTo>
                    <a:lnTo>
                      <a:pt x="2153" y="84"/>
                    </a:lnTo>
                    <a:lnTo>
                      <a:pt x="2181" y="103"/>
                    </a:lnTo>
                    <a:lnTo>
                      <a:pt x="2210" y="121"/>
                    </a:lnTo>
                    <a:lnTo>
                      <a:pt x="2237" y="138"/>
                    </a:lnTo>
                    <a:lnTo>
                      <a:pt x="2265" y="152"/>
                    </a:lnTo>
                    <a:lnTo>
                      <a:pt x="2304" y="171"/>
                    </a:lnTo>
                    <a:lnTo>
                      <a:pt x="2345" y="191"/>
                    </a:lnTo>
                    <a:lnTo>
                      <a:pt x="2385" y="211"/>
                    </a:lnTo>
                    <a:lnTo>
                      <a:pt x="2426" y="231"/>
                    </a:lnTo>
                    <a:lnTo>
                      <a:pt x="2466" y="249"/>
                    </a:lnTo>
                    <a:lnTo>
                      <a:pt x="2507" y="266"/>
                    </a:lnTo>
                    <a:lnTo>
                      <a:pt x="2528" y="273"/>
                    </a:lnTo>
                    <a:lnTo>
                      <a:pt x="2548" y="279"/>
                    </a:lnTo>
                    <a:lnTo>
                      <a:pt x="2568" y="284"/>
                    </a:lnTo>
                    <a:lnTo>
                      <a:pt x="2589" y="289"/>
                    </a:lnTo>
                    <a:lnTo>
                      <a:pt x="2618" y="294"/>
                    </a:lnTo>
                    <a:lnTo>
                      <a:pt x="2648" y="298"/>
                    </a:lnTo>
                    <a:lnTo>
                      <a:pt x="2678" y="300"/>
                    </a:lnTo>
                    <a:lnTo>
                      <a:pt x="2708" y="301"/>
                    </a:lnTo>
                    <a:lnTo>
                      <a:pt x="2768" y="302"/>
                    </a:lnTo>
                    <a:lnTo>
                      <a:pt x="2828" y="301"/>
                    </a:lnTo>
                    <a:lnTo>
                      <a:pt x="2888" y="301"/>
                    </a:lnTo>
                    <a:lnTo>
                      <a:pt x="2946" y="304"/>
                    </a:lnTo>
                    <a:lnTo>
                      <a:pt x="2975" y="306"/>
                    </a:lnTo>
                    <a:lnTo>
                      <a:pt x="3004" y="308"/>
                    </a:lnTo>
                    <a:lnTo>
                      <a:pt x="3033" y="313"/>
                    </a:lnTo>
                    <a:lnTo>
                      <a:pt x="3060" y="320"/>
                    </a:lnTo>
                    <a:lnTo>
                      <a:pt x="3074" y="324"/>
                    </a:lnTo>
                    <a:lnTo>
                      <a:pt x="3086" y="330"/>
                    </a:lnTo>
                    <a:lnTo>
                      <a:pt x="3098" y="336"/>
                    </a:lnTo>
                    <a:lnTo>
                      <a:pt x="3110" y="343"/>
                    </a:lnTo>
                    <a:lnTo>
                      <a:pt x="3122" y="352"/>
                    </a:lnTo>
                    <a:lnTo>
                      <a:pt x="3132" y="360"/>
                    </a:lnTo>
                    <a:lnTo>
                      <a:pt x="3143" y="370"/>
                    </a:lnTo>
                    <a:lnTo>
                      <a:pt x="3153" y="379"/>
                    </a:lnTo>
                    <a:lnTo>
                      <a:pt x="3173" y="400"/>
                    </a:lnTo>
                    <a:lnTo>
                      <a:pt x="3192" y="421"/>
                    </a:lnTo>
                    <a:lnTo>
                      <a:pt x="3210" y="443"/>
                    </a:lnTo>
                    <a:lnTo>
                      <a:pt x="3228" y="464"/>
                    </a:lnTo>
                    <a:lnTo>
                      <a:pt x="3254" y="491"/>
                    </a:lnTo>
                    <a:lnTo>
                      <a:pt x="3278" y="520"/>
                    </a:lnTo>
                    <a:lnTo>
                      <a:pt x="3290" y="534"/>
                    </a:lnTo>
                    <a:lnTo>
                      <a:pt x="3298" y="550"/>
                    </a:lnTo>
                    <a:lnTo>
                      <a:pt x="3303" y="557"/>
                    </a:lnTo>
                    <a:lnTo>
                      <a:pt x="3305" y="565"/>
                    </a:lnTo>
                    <a:lnTo>
                      <a:pt x="3309" y="572"/>
                    </a:lnTo>
                    <a:lnTo>
                      <a:pt x="3310" y="581"/>
                    </a:lnTo>
                    <a:lnTo>
                      <a:pt x="3312" y="590"/>
                    </a:lnTo>
                    <a:lnTo>
                      <a:pt x="3312" y="600"/>
                    </a:lnTo>
                    <a:lnTo>
                      <a:pt x="3312" y="611"/>
                    </a:lnTo>
                    <a:lnTo>
                      <a:pt x="3310" y="620"/>
                    </a:lnTo>
                    <a:lnTo>
                      <a:pt x="3306" y="642"/>
                    </a:lnTo>
                    <a:lnTo>
                      <a:pt x="3302" y="664"/>
                    </a:lnTo>
                    <a:lnTo>
                      <a:pt x="3297" y="685"/>
                    </a:lnTo>
                    <a:lnTo>
                      <a:pt x="3293" y="707"/>
                    </a:lnTo>
                    <a:lnTo>
                      <a:pt x="3293" y="716"/>
                    </a:lnTo>
                    <a:lnTo>
                      <a:pt x="3294" y="727"/>
                    </a:lnTo>
                    <a:lnTo>
                      <a:pt x="3296" y="738"/>
                    </a:lnTo>
                    <a:lnTo>
                      <a:pt x="3298" y="749"/>
                    </a:lnTo>
                    <a:lnTo>
                      <a:pt x="3311" y="780"/>
                    </a:lnTo>
                    <a:lnTo>
                      <a:pt x="3326" y="811"/>
                    </a:lnTo>
                    <a:lnTo>
                      <a:pt x="3341" y="842"/>
                    </a:lnTo>
                    <a:lnTo>
                      <a:pt x="3358" y="874"/>
                    </a:lnTo>
                    <a:lnTo>
                      <a:pt x="3393" y="935"/>
                    </a:lnTo>
                    <a:lnTo>
                      <a:pt x="3429" y="996"/>
                    </a:lnTo>
                    <a:lnTo>
                      <a:pt x="3466" y="1056"/>
                    </a:lnTo>
                    <a:lnTo>
                      <a:pt x="3501" y="1117"/>
                    </a:lnTo>
                    <a:lnTo>
                      <a:pt x="3516" y="1148"/>
                    </a:lnTo>
                    <a:lnTo>
                      <a:pt x="3532" y="1180"/>
                    </a:lnTo>
                    <a:lnTo>
                      <a:pt x="3546" y="1211"/>
                    </a:lnTo>
                    <a:lnTo>
                      <a:pt x="3560" y="1242"/>
                    </a:lnTo>
                    <a:lnTo>
                      <a:pt x="3566" y="1260"/>
                    </a:lnTo>
                    <a:lnTo>
                      <a:pt x="3572" y="1277"/>
                    </a:lnTo>
                    <a:lnTo>
                      <a:pt x="3576" y="1295"/>
                    </a:lnTo>
                    <a:lnTo>
                      <a:pt x="3581" y="1313"/>
                    </a:lnTo>
                    <a:lnTo>
                      <a:pt x="3588" y="1349"/>
                    </a:lnTo>
                    <a:lnTo>
                      <a:pt x="3594" y="1386"/>
                    </a:lnTo>
                    <a:lnTo>
                      <a:pt x="3598" y="1423"/>
                    </a:lnTo>
                    <a:lnTo>
                      <a:pt x="3600" y="1460"/>
                    </a:lnTo>
                    <a:lnTo>
                      <a:pt x="3603" y="1498"/>
                    </a:lnTo>
                    <a:lnTo>
                      <a:pt x="3603" y="1535"/>
                    </a:lnTo>
                    <a:lnTo>
                      <a:pt x="3602" y="1568"/>
                    </a:lnTo>
                    <a:lnTo>
                      <a:pt x="3599" y="1602"/>
                    </a:lnTo>
                    <a:lnTo>
                      <a:pt x="3596" y="1637"/>
                    </a:lnTo>
                    <a:lnTo>
                      <a:pt x="3590" y="1670"/>
                    </a:lnTo>
                    <a:lnTo>
                      <a:pt x="3584" y="1705"/>
                    </a:lnTo>
                    <a:lnTo>
                      <a:pt x="3576" y="1739"/>
                    </a:lnTo>
                    <a:lnTo>
                      <a:pt x="3568" y="1774"/>
                    </a:lnTo>
                    <a:lnTo>
                      <a:pt x="3560" y="1807"/>
                    </a:lnTo>
                    <a:lnTo>
                      <a:pt x="3556" y="1823"/>
                    </a:lnTo>
                    <a:lnTo>
                      <a:pt x="3551" y="1838"/>
                    </a:lnTo>
                    <a:lnTo>
                      <a:pt x="3545" y="1855"/>
                    </a:lnTo>
                    <a:lnTo>
                      <a:pt x="3538" y="1871"/>
                    </a:lnTo>
                    <a:lnTo>
                      <a:pt x="3525" y="1902"/>
                    </a:lnTo>
                    <a:lnTo>
                      <a:pt x="3509" y="1934"/>
                    </a:lnTo>
                    <a:lnTo>
                      <a:pt x="3494" y="1967"/>
                    </a:lnTo>
                    <a:lnTo>
                      <a:pt x="3479" y="1999"/>
                    </a:lnTo>
                    <a:lnTo>
                      <a:pt x="3473" y="2016"/>
                    </a:lnTo>
                    <a:lnTo>
                      <a:pt x="3467" y="2033"/>
                    </a:lnTo>
                    <a:lnTo>
                      <a:pt x="3462" y="2051"/>
                    </a:lnTo>
                    <a:lnTo>
                      <a:pt x="3459" y="2068"/>
                    </a:lnTo>
                    <a:lnTo>
                      <a:pt x="3454" y="2096"/>
                    </a:lnTo>
                    <a:lnTo>
                      <a:pt x="3450" y="2125"/>
                    </a:lnTo>
                    <a:lnTo>
                      <a:pt x="3448" y="2154"/>
                    </a:lnTo>
                    <a:lnTo>
                      <a:pt x="3448" y="2184"/>
                    </a:lnTo>
                    <a:lnTo>
                      <a:pt x="3449" y="2214"/>
                    </a:lnTo>
                    <a:lnTo>
                      <a:pt x="3452" y="2244"/>
                    </a:lnTo>
                    <a:lnTo>
                      <a:pt x="3454" y="2273"/>
                    </a:lnTo>
                    <a:lnTo>
                      <a:pt x="3459" y="2302"/>
                    </a:lnTo>
                    <a:lnTo>
                      <a:pt x="3460" y="2312"/>
                    </a:lnTo>
                    <a:lnTo>
                      <a:pt x="3464" y="2324"/>
                    </a:lnTo>
                    <a:lnTo>
                      <a:pt x="3466" y="2336"/>
                    </a:lnTo>
                    <a:lnTo>
                      <a:pt x="3471" y="2348"/>
                    </a:lnTo>
                    <a:lnTo>
                      <a:pt x="3479" y="2371"/>
                    </a:lnTo>
                    <a:lnTo>
                      <a:pt x="3490" y="2394"/>
                    </a:lnTo>
                    <a:lnTo>
                      <a:pt x="3500" y="2418"/>
                    </a:lnTo>
                    <a:lnTo>
                      <a:pt x="3509" y="2441"/>
                    </a:lnTo>
                    <a:lnTo>
                      <a:pt x="3513" y="2453"/>
                    </a:lnTo>
                    <a:lnTo>
                      <a:pt x="3516" y="2465"/>
                    </a:lnTo>
                    <a:lnTo>
                      <a:pt x="3519" y="2477"/>
                    </a:lnTo>
                    <a:lnTo>
                      <a:pt x="3521" y="2488"/>
                    </a:lnTo>
                    <a:lnTo>
                      <a:pt x="3524" y="2509"/>
                    </a:lnTo>
                    <a:lnTo>
                      <a:pt x="3526" y="2531"/>
                    </a:lnTo>
                    <a:lnTo>
                      <a:pt x="3528" y="2554"/>
                    </a:lnTo>
                    <a:lnTo>
                      <a:pt x="3530" y="2576"/>
                    </a:lnTo>
                    <a:lnTo>
                      <a:pt x="3530" y="2599"/>
                    </a:lnTo>
                    <a:lnTo>
                      <a:pt x="3528" y="2622"/>
                    </a:lnTo>
                    <a:lnTo>
                      <a:pt x="3526" y="2645"/>
                    </a:lnTo>
                    <a:lnTo>
                      <a:pt x="3521" y="2668"/>
                    </a:lnTo>
                    <a:lnTo>
                      <a:pt x="3513" y="2696"/>
                    </a:lnTo>
                    <a:lnTo>
                      <a:pt x="3501" y="2726"/>
                    </a:lnTo>
                    <a:lnTo>
                      <a:pt x="3488" y="2758"/>
                    </a:lnTo>
                    <a:lnTo>
                      <a:pt x="3473" y="2788"/>
                    </a:lnTo>
                    <a:lnTo>
                      <a:pt x="3456" y="2818"/>
                    </a:lnTo>
                    <a:lnTo>
                      <a:pt x="3437" y="2845"/>
                    </a:lnTo>
                    <a:lnTo>
                      <a:pt x="3417" y="2872"/>
                    </a:lnTo>
                    <a:lnTo>
                      <a:pt x="3396" y="2897"/>
                    </a:lnTo>
                    <a:lnTo>
                      <a:pt x="3383" y="2910"/>
                    </a:lnTo>
                    <a:lnTo>
                      <a:pt x="3370" y="2923"/>
                    </a:lnTo>
                    <a:lnTo>
                      <a:pt x="3356" y="2936"/>
                    </a:lnTo>
                    <a:lnTo>
                      <a:pt x="3341" y="2950"/>
                    </a:lnTo>
                    <a:lnTo>
                      <a:pt x="3311" y="2974"/>
                    </a:lnTo>
                    <a:lnTo>
                      <a:pt x="3280" y="2996"/>
                    </a:lnTo>
                    <a:lnTo>
                      <a:pt x="3246" y="3018"/>
                    </a:lnTo>
                    <a:lnTo>
                      <a:pt x="3213" y="3038"/>
                    </a:lnTo>
                    <a:lnTo>
                      <a:pt x="3178" y="3058"/>
                    </a:lnTo>
                    <a:lnTo>
                      <a:pt x="3142" y="3076"/>
                    </a:lnTo>
                    <a:lnTo>
                      <a:pt x="3123" y="3085"/>
                    </a:lnTo>
                    <a:lnTo>
                      <a:pt x="3101" y="3094"/>
                    </a:lnTo>
                    <a:lnTo>
                      <a:pt x="3080" y="3102"/>
                    </a:lnTo>
                    <a:lnTo>
                      <a:pt x="3058" y="3109"/>
                    </a:lnTo>
                    <a:lnTo>
                      <a:pt x="3014" y="3124"/>
                    </a:lnTo>
                    <a:lnTo>
                      <a:pt x="2968" y="3137"/>
                    </a:lnTo>
                    <a:lnTo>
                      <a:pt x="2945" y="3144"/>
                    </a:lnTo>
                    <a:lnTo>
                      <a:pt x="2922" y="3151"/>
                    </a:lnTo>
                    <a:lnTo>
                      <a:pt x="2901" y="3158"/>
                    </a:lnTo>
                    <a:lnTo>
                      <a:pt x="2879" y="3167"/>
                    </a:lnTo>
                    <a:lnTo>
                      <a:pt x="2858" y="3176"/>
                    </a:lnTo>
                    <a:lnTo>
                      <a:pt x="2837" y="3187"/>
                    </a:lnTo>
                    <a:lnTo>
                      <a:pt x="2818" y="3199"/>
                    </a:lnTo>
                    <a:lnTo>
                      <a:pt x="2799" y="3212"/>
                    </a:lnTo>
                    <a:lnTo>
                      <a:pt x="2786" y="3223"/>
                    </a:lnTo>
                    <a:lnTo>
                      <a:pt x="2774" y="3234"/>
                    </a:lnTo>
                    <a:lnTo>
                      <a:pt x="2762" y="3247"/>
                    </a:lnTo>
                    <a:lnTo>
                      <a:pt x="2751" y="3260"/>
                    </a:lnTo>
                    <a:lnTo>
                      <a:pt x="2740" y="3275"/>
                    </a:lnTo>
                    <a:lnTo>
                      <a:pt x="2730" y="3289"/>
                    </a:lnTo>
                    <a:lnTo>
                      <a:pt x="2722" y="3305"/>
                    </a:lnTo>
                    <a:lnTo>
                      <a:pt x="2712" y="3320"/>
                    </a:lnTo>
                    <a:lnTo>
                      <a:pt x="2696" y="3353"/>
                    </a:lnTo>
                    <a:lnTo>
                      <a:pt x="2679" y="3385"/>
                    </a:lnTo>
                    <a:lnTo>
                      <a:pt x="2662" y="3418"/>
                    </a:lnTo>
                    <a:lnTo>
                      <a:pt x="2643" y="3449"/>
                    </a:lnTo>
                    <a:lnTo>
                      <a:pt x="2619" y="3487"/>
                    </a:lnTo>
                    <a:lnTo>
                      <a:pt x="2595" y="3526"/>
                    </a:lnTo>
                    <a:lnTo>
                      <a:pt x="2572" y="3564"/>
                    </a:lnTo>
                    <a:lnTo>
                      <a:pt x="2548" y="3604"/>
                    </a:lnTo>
                    <a:lnTo>
                      <a:pt x="2524" y="3643"/>
                    </a:lnTo>
                    <a:lnTo>
                      <a:pt x="2499" y="3682"/>
                    </a:lnTo>
                    <a:lnTo>
                      <a:pt x="2486" y="3700"/>
                    </a:lnTo>
                    <a:lnTo>
                      <a:pt x="2472" y="3718"/>
                    </a:lnTo>
                    <a:lnTo>
                      <a:pt x="2459" y="3736"/>
                    </a:lnTo>
                    <a:lnTo>
                      <a:pt x="2445" y="3753"/>
                    </a:lnTo>
                    <a:lnTo>
                      <a:pt x="2429" y="3769"/>
                    </a:lnTo>
                    <a:lnTo>
                      <a:pt x="2411" y="3786"/>
                    </a:lnTo>
                    <a:lnTo>
                      <a:pt x="2393" y="3802"/>
                    </a:lnTo>
                    <a:lnTo>
                      <a:pt x="2373" y="3816"/>
                    </a:lnTo>
                    <a:lnTo>
                      <a:pt x="2363" y="3823"/>
                    </a:lnTo>
                    <a:lnTo>
                      <a:pt x="2352" y="3829"/>
                    </a:lnTo>
                    <a:lnTo>
                      <a:pt x="2342" y="3834"/>
                    </a:lnTo>
                    <a:lnTo>
                      <a:pt x="2331" y="3839"/>
                    </a:lnTo>
                    <a:lnTo>
                      <a:pt x="2319" y="3844"/>
                    </a:lnTo>
                    <a:lnTo>
                      <a:pt x="2308" y="3847"/>
                    </a:lnTo>
                    <a:lnTo>
                      <a:pt x="2296" y="3849"/>
                    </a:lnTo>
                    <a:lnTo>
                      <a:pt x="2284" y="3851"/>
                    </a:lnTo>
                    <a:lnTo>
                      <a:pt x="2265" y="3851"/>
                    </a:lnTo>
                    <a:lnTo>
                      <a:pt x="2246" y="3852"/>
                    </a:lnTo>
                    <a:lnTo>
                      <a:pt x="2226" y="3852"/>
                    </a:lnTo>
                    <a:lnTo>
                      <a:pt x="2207" y="3851"/>
                    </a:lnTo>
                    <a:lnTo>
                      <a:pt x="2166" y="3847"/>
                    </a:lnTo>
                    <a:lnTo>
                      <a:pt x="2127" y="3840"/>
                    </a:lnTo>
                    <a:lnTo>
                      <a:pt x="2087" y="3832"/>
                    </a:lnTo>
                    <a:lnTo>
                      <a:pt x="2048" y="3822"/>
                    </a:lnTo>
                    <a:lnTo>
                      <a:pt x="2009" y="3810"/>
                    </a:lnTo>
                    <a:lnTo>
                      <a:pt x="1972" y="3796"/>
                    </a:lnTo>
                    <a:lnTo>
                      <a:pt x="1946" y="3785"/>
                    </a:lnTo>
                    <a:lnTo>
                      <a:pt x="1920" y="3772"/>
                    </a:lnTo>
                    <a:lnTo>
                      <a:pt x="1894" y="3760"/>
                    </a:lnTo>
                    <a:lnTo>
                      <a:pt x="1868" y="3745"/>
                    </a:lnTo>
                    <a:lnTo>
                      <a:pt x="1816" y="3717"/>
                    </a:lnTo>
                    <a:lnTo>
                      <a:pt x="1766" y="3685"/>
                    </a:lnTo>
                    <a:lnTo>
                      <a:pt x="1715" y="3653"/>
                    </a:lnTo>
                    <a:lnTo>
                      <a:pt x="1665" y="3621"/>
                    </a:lnTo>
                    <a:lnTo>
                      <a:pt x="1616" y="3587"/>
                    </a:lnTo>
                    <a:lnTo>
                      <a:pt x="1566" y="3555"/>
                    </a:lnTo>
                    <a:lnTo>
                      <a:pt x="1545" y="3539"/>
                    </a:lnTo>
                    <a:lnTo>
                      <a:pt x="1523" y="3521"/>
                    </a:lnTo>
                    <a:lnTo>
                      <a:pt x="1502" y="3502"/>
                    </a:lnTo>
                    <a:lnTo>
                      <a:pt x="1481" y="3483"/>
                    </a:lnTo>
                    <a:lnTo>
                      <a:pt x="1440" y="3442"/>
                    </a:lnTo>
                    <a:lnTo>
                      <a:pt x="1401" y="3401"/>
                    </a:lnTo>
                    <a:lnTo>
                      <a:pt x="1380" y="3381"/>
                    </a:lnTo>
                    <a:lnTo>
                      <a:pt x="1360" y="3363"/>
                    </a:lnTo>
                    <a:lnTo>
                      <a:pt x="1338" y="3344"/>
                    </a:lnTo>
                    <a:lnTo>
                      <a:pt x="1317" y="3328"/>
                    </a:lnTo>
                    <a:lnTo>
                      <a:pt x="1294" y="3313"/>
                    </a:lnTo>
                    <a:lnTo>
                      <a:pt x="1270" y="3300"/>
                    </a:lnTo>
                    <a:lnTo>
                      <a:pt x="1258" y="3295"/>
                    </a:lnTo>
                    <a:lnTo>
                      <a:pt x="1246" y="3290"/>
                    </a:lnTo>
                    <a:lnTo>
                      <a:pt x="1233" y="3286"/>
                    </a:lnTo>
                    <a:lnTo>
                      <a:pt x="1220" y="3282"/>
                    </a:lnTo>
                    <a:lnTo>
                      <a:pt x="1199" y="3277"/>
                    </a:lnTo>
                    <a:lnTo>
                      <a:pt x="1179" y="3272"/>
                    </a:lnTo>
                    <a:lnTo>
                      <a:pt x="1157" y="3269"/>
                    </a:lnTo>
                    <a:lnTo>
                      <a:pt x="1137" y="3266"/>
                    </a:lnTo>
                    <a:lnTo>
                      <a:pt x="1094" y="3262"/>
                    </a:lnTo>
                    <a:lnTo>
                      <a:pt x="1050" y="3260"/>
                    </a:lnTo>
                    <a:lnTo>
                      <a:pt x="1007" y="3259"/>
                    </a:lnTo>
                    <a:lnTo>
                      <a:pt x="964" y="3262"/>
                    </a:lnTo>
                    <a:lnTo>
                      <a:pt x="920" y="3263"/>
                    </a:lnTo>
                    <a:lnTo>
                      <a:pt x="875" y="3266"/>
                    </a:lnTo>
                    <a:lnTo>
                      <a:pt x="786" y="3274"/>
                    </a:lnTo>
                    <a:lnTo>
                      <a:pt x="698" y="3278"/>
                    </a:lnTo>
                    <a:lnTo>
                      <a:pt x="653" y="3280"/>
                    </a:lnTo>
                    <a:lnTo>
                      <a:pt x="609" y="3280"/>
                    </a:lnTo>
                    <a:lnTo>
                      <a:pt x="564" y="3278"/>
                    </a:lnTo>
                    <a:lnTo>
                      <a:pt x="521" y="3274"/>
                    </a:lnTo>
                    <a:lnTo>
                      <a:pt x="502" y="3271"/>
                    </a:lnTo>
                    <a:lnTo>
                      <a:pt x="484" y="3269"/>
                    </a:lnTo>
                    <a:lnTo>
                      <a:pt x="465" y="3264"/>
                    </a:lnTo>
                    <a:lnTo>
                      <a:pt x="446" y="3259"/>
                    </a:lnTo>
                    <a:lnTo>
                      <a:pt x="426" y="3253"/>
                    </a:lnTo>
                    <a:lnTo>
                      <a:pt x="407" y="3247"/>
                    </a:lnTo>
                    <a:lnTo>
                      <a:pt x="388" y="3241"/>
                    </a:lnTo>
                    <a:lnTo>
                      <a:pt x="370" y="3233"/>
                    </a:lnTo>
                    <a:lnTo>
                      <a:pt x="333" y="3217"/>
                    </a:lnTo>
                    <a:lnTo>
                      <a:pt x="297" y="3199"/>
                    </a:lnTo>
                    <a:lnTo>
                      <a:pt x="262" y="3179"/>
                    </a:lnTo>
                    <a:lnTo>
                      <a:pt x="230" y="3157"/>
                    </a:lnTo>
                    <a:lnTo>
                      <a:pt x="203" y="3139"/>
                    </a:lnTo>
                    <a:lnTo>
                      <a:pt x="177" y="3118"/>
                    </a:lnTo>
                    <a:lnTo>
                      <a:pt x="152" y="3095"/>
                    </a:lnTo>
                    <a:lnTo>
                      <a:pt x="128" y="3070"/>
                    </a:lnTo>
                    <a:lnTo>
                      <a:pt x="116" y="3056"/>
                    </a:lnTo>
                    <a:lnTo>
                      <a:pt x="105" y="3043"/>
                    </a:lnTo>
                    <a:lnTo>
                      <a:pt x="95" y="3030"/>
                    </a:lnTo>
                    <a:lnTo>
                      <a:pt x="86" y="3017"/>
                    </a:lnTo>
                    <a:lnTo>
                      <a:pt x="77" y="3002"/>
                    </a:lnTo>
                    <a:lnTo>
                      <a:pt x="70" y="2988"/>
                    </a:lnTo>
                    <a:lnTo>
                      <a:pt x="63" y="2974"/>
                    </a:lnTo>
                    <a:lnTo>
                      <a:pt x="58" y="2959"/>
                    </a:lnTo>
                    <a:lnTo>
                      <a:pt x="52" y="2940"/>
                    </a:lnTo>
                    <a:lnTo>
                      <a:pt x="47" y="2922"/>
                    </a:lnTo>
                    <a:lnTo>
                      <a:pt x="44" y="2903"/>
                    </a:lnTo>
                    <a:lnTo>
                      <a:pt x="40" y="2882"/>
                    </a:lnTo>
                    <a:lnTo>
                      <a:pt x="35" y="2843"/>
                    </a:lnTo>
                    <a:lnTo>
                      <a:pt x="33" y="2803"/>
                    </a:lnTo>
                    <a:lnTo>
                      <a:pt x="33" y="2762"/>
                    </a:lnTo>
                    <a:lnTo>
                      <a:pt x="33" y="2722"/>
                    </a:lnTo>
                    <a:lnTo>
                      <a:pt x="35" y="2682"/>
                    </a:lnTo>
                    <a:lnTo>
                      <a:pt x="38" y="2644"/>
                    </a:lnTo>
                    <a:lnTo>
                      <a:pt x="39" y="2629"/>
                    </a:lnTo>
                    <a:lnTo>
                      <a:pt x="41" y="2615"/>
                    </a:lnTo>
                    <a:lnTo>
                      <a:pt x="45" y="2600"/>
                    </a:lnTo>
                    <a:lnTo>
                      <a:pt x="48" y="2585"/>
                    </a:lnTo>
                    <a:lnTo>
                      <a:pt x="58" y="2556"/>
                    </a:lnTo>
                    <a:lnTo>
                      <a:pt x="69" y="2527"/>
                    </a:lnTo>
                    <a:lnTo>
                      <a:pt x="80" y="2498"/>
                    </a:lnTo>
                    <a:lnTo>
                      <a:pt x="89" y="2470"/>
                    </a:lnTo>
                    <a:lnTo>
                      <a:pt x="94" y="2456"/>
                    </a:lnTo>
                    <a:lnTo>
                      <a:pt x="96" y="2442"/>
                    </a:lnTo>
                    <a:lnTo>
                      <a:pt x="99" y="2428"/>
                    </a:lnTo>
                    <a:lnTo>
                      <a:pt x="100" y="2414"/>
                    </a:lnTo>
                    <a:lnTo>
                      <a:pt x="101" y="2364"/>
                    </a:lnTo>
                    <a:lnTo>
                      <a:pt x="100" y="2315"/>
                    </a:lnTo>
                    <a:lnTo>
                      <a:pt x="98" y="2264"/>
                    </a:lnTo>
                    <a:lnTo>
                      <a:pt x="94" y="2214"/>
                    </a:lnTo>
                    <a:lnTo>
                      <a:pt x="90" y="2165"/>
                    </a:lnTo>
                    <a:lnTo>
                      <a:pt x="86" y="2114"/>
                    </a:lnTo>
                    <a:lnTo>
                      <a:pt x="82" y="2065"/>
                    </a:lnTo>
                    <a:lnTo>
                      <a:pt x="77" y="2017"/>
                    </a:lnTo>
                    <a:lnTo>
                      <a:pt x="71" y="1973"/>
                    </a:lnTo>
                    <a:lnTo>
                      <a:pt x="64" y="1930"/>
                    </a:lnTo>
                    <a:lnTo>
                      <a:pt x="56" y="1886"/>
                    </a:lnTo>
                    <a:lnTo>
                      <a:pt x="46" y="1842"/>
                    </a:lnTo>
                    <a:lnTo>
                      <a:pt x="36" y="1799"/>
                    </a:lnTo>
                    <a:lnTo>
                      <a:pt x="28" y="1756"/>
                    </a:lnTo>
                    <a:lnTo>
                      <a:pt x="20" y="1714"/>
                    </a:lnTo>
                    <a:lnTo>
                      <a:pt x="15" y="1670"/>
                    </a:lnTo>
                    <a:lnTo>
                      <a:pt x="11" y="1633"/>
                    </a:lnTo>
                    <a:lnTo>
                      <a:pt x="8" y="1596"/>
                    </a:lnTo>
                    <a:lnTo>
                      <a:pt x="5" y="1558"/>
                    </a:lnTo>
                    <a:lnTo>
                      <a:pt x="2" y="1519"/>
                    </a:lnTo>
                    <a:lnTo>
                      <a:pt x="0" y="1481"/>
                    </a:lnTo>
                    <a:lnTo>
                      <a:pt x="0" y="1442"/>
                    </a:lnTo>
                    <a:lnTo>
                      <a:pt x="2" y="1423"/>
                    </a:lnTo>
                    <a:lnTo>
                      <a:pt x="3" y="1404"/>
                    </a:lnTo>
                    <a:lnTo>
                      <a:pt x="4" y="1386"/>
                    </a:lnTo>
                    <a:lnTo>
                      <a:pt x="6" y="1367"/>
                    </a:lnTo>
                    <a:lnTo>
                      <a:pt x="10" y="1350"/>
                    </a:lnTo>
                    <a:lnTo>
                      <a:pt x="14" y="1332"/>
                    </a:lnTo>
                    <a:lnTo>
                      <a:pt x="18" y="1315"/>
                    </a:lnTo>
                    <a:lnTo>
                      <a:pt x="24" y="1297"/>
                    </a:lnTo>
                    <a:lnTo>
                      <a:pt x="35" y="1262"/>
                    </a:lnTo>
                    <a:lnTo>
                      <a:pt x="50" y="1229"/>
                    </a:lnTo>
                    <a:lnTo>
                      <a:pt x="64" y="1195"/>
                    </a:lnTo>
                    <a:lnTo>
                      <a:pt x="80" y="1164"/>
                    </a:lnTo>
                    <a:lnTo>
                      <a:pt x="96" y="1133"/>
                    </a:lnTo>
                    <a:lnTo>
                      <a:pt x="112" y="1103"/>
                    </a:lnTo>
                    <a:close/>
                  </a:path>
                </a:pathLst>
              </a:custGeom>
              <a:solidFill>
                <a:srgbClr val="F4AE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75" name="Freeform 387"/>
              <p:cNvSpPr>
                <a:spLocks/>
              </p:cNvSpPr>
              <p:nvPr/>
            </p:nvSpPr>
            <p:spPr bwMode="auto">
              <a:xfrm>
                <a:off x="2639" y="2237"/>
                <a:ext cx="26" cy="25"/>
              </a:xfrm>
              <a:custGeom>
                <a:avLst/>
                <a:gdLst>
                  <a:gd name="T0" fmla="*/ 133 w 157"/>
                  <a:gd name="T1" fmla="*/ 0 h 145"/>
                  <a:gd name="T2" fmla="*/ 134 w 157"/>
                  <a:gd name="T3" fmla="*/ 0 h 145"/>
                  <a:gd name="T4" fmla="*/ 116 w 157"/>
                  <a:gd name="T5" fmla="*/ 9 h 145"/>
                  <a:gd name="T6" fmla="*/ 98 w 157"/>
                  <a:gd name="T7" fmla="*/ 21 h 145"/>
                  <a:gd name="T8" fmla="*/ 80 w 157"/>
                  <a:gd name="T9" fmla="*/ 34 h 145"/>
                  <a:gd name="T10" fmla="*/ 61 w 157"/>
                  <a:gd name="T11" fmla="*/ 50 h 145"/>
                  <a:gd name="T12" fmla="*/ 44 w 157"/>
                  <a:gd name="T13" fmla="*/ 66 h 145"/>
                  <a:gd name="T14" fmla="*/ 27 w 157"/>
                  <a:gd name="T15" fmla="*/ 84 h 145"/>
                  <a:gd name="T16" fmla="*/ 13 w 157"/>
                  <a:gd name="T17" fmla="*/ 102 h 145"/>
                  <a:gd name="T18" fmla="*/ 0 w 157"/>
                  <a:gd name="T19" fmla="*/ 121 h 145"/>
                  <a:gd name="T20" fmla="*/ 40 w 157"/>
                  <a:gd name="T21" fmla="*/ 145 h 145"/>
                  <a:gd name="T22" fmla="*/ 50 w 157"/>
                  <a:gd name="T23" fmla="*/ 129 h 145"/>
                  <a:gd name="T24" fmla="*/ 63 w 157"/>
                  <a:gd name="T25" fmla="*/ 114 h 145"/>
                  <a:gd name="T26" fmla="*/ 76 w 157"/>
                  <a:gd name="T27" fmla="*/ 99 h 145"/>
                  <a:gd name="T28" fmla="*/ 92 w 157"/>
                  <a:gd name="T29" fmla="*/ 85 h 145"/>
                  <a:gd name="T30" fmla="*/ 108 w 157"/>
                  <a:gd name="T31" fmla="*/ 72 h 145"/>
                  <a:gd name="T32" fmla="*/ 124 w 157"/>
                  <a:gd name="T33" fmla="*/ 60 h 145"/>
                  <a:gd name="T34" fmla="*/ 141 w 157"/>
                  <a:gd name="T35" fmla="*/ 49 h 145"/>
                  <a:gd name="T36" fmla="*/ 156 w 157"/>
                  <a:gd name="T37" fmla="*/ 40 h 145"/>
                  <a:gd name="T38" fmla="*/ 157 w 157"/>
                  <a:gd name="T39" fmla="*/ 40 h 145"/>
                  <a:gd name="T40" fmla="*/ 133 w 157"/>
                  <a:gd name="T4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45">
                    <a:moveTo>
                      <a:pt x="133" y="0"/>
                    </a:moveTo>
                    <a:lnTo>
                      <a:pt x="134" y="0"/>
                    </a:lnTo>
                    <a:lnTo>
                      <a:pt x="116" y="9"/>
                    </a:lnTo>
                    <a:lnTo>
                      <a:pt x="98" y="21"/>
                    </a:lnTo>
                    <a:lnTo>
                      <a:pt x="80" y="34"/>
                    </a:lnTo>
                    <a:lnTo>
                      <a:pt x="61" y="50"/>
                    </a:lnTo>
                    <a:lnTo>
                      <a:pt x="44" y="66"/>
                    </a:lnTo>
                    <a:lnTo>
                      <a:pt x="27" y="84"/>
                    </a:lnTo>
                    <a:lnTo>
                      <a:pt x="13" y="102"/>
                    </a:lnTo>
                    <a:lnTo>
                      <a:pt x="0" y="121"/>
                    </a:lnTo>
                    <a:lnTo>
                      <a:pt x="40" y="145"/>
                    </a:lnTo>
                    <a:lnTo>
                      <a:pt x="50" y="129"/>
                    </a:lnTo>
                    <a:lnTo>
                      <a:pt x="63" y="114"/>
                    </a:lnTo>
                    <a:lnTo>
                      <a:pt x="76" y="99"/>
                    </a:lnTo>
                    <a:lnTo>
                      <a:pt x="92" y="85"/>
                    </a:lnTo>
                    <a:lnTo>
                      <a:pt x="108" y="72"/>
                    </a:lnTo>
                    <a:lnTo>
                      <a:pt x="124" y="60"/>
                    </a:lnTo>
                    <a:lnTo>
                      <a:pt x="141" y="49"/>
                    </a:lnTo>
                    <a:lnTo>
                      <a:pt x="156" y="40"/>
                    </a:lnTo>
                    <a:lnTo>
                      <a:pt x="157" y="40"/>
                    </a:lnTo>
                    <a:lnTo>
                      <a:pt x="13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76" name="Freeform 388"/>
              <p:cNvSpPr>
                <a:spLocks/>
              </p:cNvSpPr>
              <p:nvPr/>
            </p:nvSpPr>
            <p:spPr bwMode="auto">
              <a:xfrm>
                <a:off x="2661" y="2217"/>
                <a:ext cx="47" cy="27"/>
              </a:xfrm>
              <a:custGeom>
                <a:avLst/>
                <a:gdLst>
                  <a:gd name="T0" fmla="*/ 260 w 285"/>
                  <a:gd name="T1" fmla="*/ 0 h 157"/>
                  <a:gd name="T2" fmla="*/ 260 w 285"/>
                  <a:gd name="T3" fmla="*/ 0 h 157"/>
                  <a:gd name="T4" fmla="*/ 247 w 285"/>
                  <a:gd name="T5" fmla="*/ 9 h 157"/>
                  <a:gd name="T6" fmla="*/ 233 w 285"/>
                  <a:gd name="T7" fmla="*/ 17 h 157"/>
                  <a:gd name="T8" fmla="*/ 217 w 285"/>
                  <a:gd name="T9" fmla="*/ 24 h 157"/>
                  <a:gd name="T10" fmla="*/ 201 w 285"/>
                  <a:gd name="T11" fmla="*/ 31 h 157"/>
                  <a:gd name="T12" fmla="*/ 169 w 285"/>
                  <a:gd name="T13" fmla="*/ 45 h 157"/>
                  <a:gd name="T14" fmla="*/ 135 w 285"/>
                  <a:gd name="T15" fmla="*/ 58 h 157"/>
                  <a:gd name="T16" fmla="*/ 102 w 285"/>
                  <a:gd name="T17" fmla="*/ 71 h 157"/>
                  <a:gd name="T18" fmla="*/ 67 w 285"/>
                  <a:gd name="T19" fmla="*/ 84 h 157"/>
                  <a:gd name="T20" fmla="*/ 33 w 285"/>
                  <a:gd name="T21" fmla="*/ 100 h 157"/>
                  <a:gd name="T22" fmla="*/ 0 w 285"/>
                  <a:gd name="T23" fmla="*/ 117 h 157"/>
                  <a:gd name="T24" fmla="*/ 24 w 285"/>
                  <a:gd name="T25" fmla="*/ 157 h 157"/>
                  <a:gd name="T26" fmla="*/ 54 w 285"/>
                  <a:gd name="T27" fmla="*/ 142 h 157"/>
                  <a:gd name="T28" fmla="*/ 85 w 285"/>
                  <a:gd name="T29" fmla="*/ 127 h 157"/>
                  <a:gd name="T30" fmla="*/ 119 w 285"/>
                  <a:gd name="T31" fmla="*/ 114 h 157"/>
                  <a:gd name="T32" fmla="*/ 152 w 285"/>
                  <a:gd name="T33" fmla="*/ 101 h 157"/>
                  <a:gd name="T34" fmla="*/ 187 w 285"/>
                  <a:gd name="T35" fmla="*/ 88 h 157"/>
                  <a:gd name="T36" fmla="*/ 221 w 285"/>
                  <a:gd name="T37" fmla="*/ 75 h 157"/>
                  <a:gd name="T38" fmla="*/ 237 w 285"/>
                  <a:gd name="T39" fmla="*/ 66 h 157"/>
                  <a:gd name="T40" fmla="*/ 254 w 285"/>
                  <a:gd name="T41" fmla="*/ 58 h 157"/>
                  <a:gd name="T42" fmla="*/ 270 w 285"/>
                  <a:gd name="T43" fmla="*/ 49 h 157"/>
                  <a:gd name="T44" fmla="*/ 285 w 285"/>
                  <a:gd name="T45" fmla="*/ 40 h 157"/>
                  <a:gd name="T46" fmla="*/ 285 w 285"/>
                  <a:gd name="T47" fmla="*/ 40 h 157"/>
                  <a:gd name="T48" fmla="*/ 260 w 285"/>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5" h="157">
                    <a:moveTo>
                      <a:pt x="260" y="0"/>
                    </a:moveTo>
                    <a:lnTo>
                      <a:pt x="260" y="0"/>
                    </a:lnTo>
                    <a:lnTo>
                      <a:pt x="247" y="9"/>
                    </a:lnTo>
                    <a:lnTo>
                      <a:pt x="233" y="17"/>
                    </a:lnTo>
                    <a:lnTo>
                      <a:pt x="217" y="24"/>
                    </a:lnTo>
                    <a:lnTo>
                      <a:pt x="201" y="31"/>
                    </a:lnTo>
                    <a:lnTo>
                      <a:pt x="169" y="45"/>
                    </a:lnTo>
                    <a:lnTo>
                      <a:pt x="135" y="58"/>
                    </a:lnTo>
                    <a:lnTo>
                      <a:pt x="102" y="71"/>
                    </a:lnTo>
                    <a:lnTo>
                      <a:pt x="67" y="84"/>
                    </a:lnTo>
                    <a:lnTo>
                      <a:pt x="33" y="100"/>
                    </a:lnTo>
                    <a:lnTo>
                      <a:pt x="0" y="117"/>
                    </a:lnTo>
                    <a:lnTo>
                      <a:pt x="24" y="157"/>
                    </a:lnTo>
                    <a:lnTo>
                      <a:pt x="54" y="142"/>
                    </a:lnTo>
                    <a:lnTo>
                      <a:pt x="85" y="127"/>
                    </a:lnTo>
                    <a:lnTo>
                      <a:pt x="119" y="114"/>
                    </a:lnTo>
                    <a:lnTo>
                      <a:pt x="152" y="101"/>
                    </a:lnTo>
                    <a:lnTo>
                      <a:pt x="187" y="88"/>
                    </a:lnTo>
                    <a:lnTo>
                      <a:pt x="221" y="75"/>
                    </a:lnTo>
                    <a:lnTo>
                      <a:pt x="237" y="66"/>
                    </a:lnTo>
                    <a:lnTo>
                      <a:pt x="254" y="58"/>
                    </a:lnTo>
                    <a:lnTo>
                      <a:pt x="270" y="49"/>
                    </a:lnTo>
                    <a:lnTo>
                      <a:pt x="285" y="40"/>
                    </a:lnTo>
                    <a:lnTo>
                      <a:pt x="285" y="40"/>
                    </a:lnTo>
                    <a:lnTo>
                      <a:pt x="2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77" name="Freeform 389"/>
              <p:cNvSpPr>
                <a:spLocks/>
              </p:cNvSpPr>
              <p:nvPr/>
            </p:nvSpPr>
            <p:spPr bwMode="auto">
              <a:xfrm>
                <a:off x="2704" y="2193"/>
                <a:ext cx="28" cy="31"/>
              </a:xfrm>
              <a:custGeom>
                <a:avLst/>
                <a:gdLst>
                  <a:gd name="T0" fmla="*/ 130 w 169"/>
                  <a:gd name="T1" fmla="*/ 2 h 177"/>
                  <a:gd name="T2" fmla="*/ 130 w 169"/>
                  <a:gd name="T3" fmla="*/ 0 h 177"/>
                  <a:gd name="T4" fmla="*/ 118 w 169"/>
                  <a:gd name="T5" fmla="*/ 18 h 177"/>
                  <a:gd name="T6" fmla="*/ 105 w 169"/>
                  <a:gd name="T7" fmla="*/ 38 h 177"/>
                  <a:gd name="T8" fmla="*/ 89 w 169"/>
                  <a:gd name="T9" fmla="*/ 57 h 177"/>
                  <a:gd name="T10" fmla="*/ 73 w 169"/>
                  <a:gd name="T11" fmla="*/ 75 h 177"/>
                  <a:gd name="T12" fmla="*/ 55 w 169"/>
                  <a:gd name="T13" fmla="*/ 93 h 177"/>
                  <a:gd name="T14" fmla="*/ 37 w 169"/>
                  <a:gd name="T15" fmla="*/ 110 h 177"/>
                  <a:gd name="T16" fmla="*/ 19 w 169"/>
                  <a:gd name="T17" fmla="*/ 124 h 177"/>
                  <a:gd name="T18" fmla="*/ 0 w 169"/>
                  <a:gd name="T19" fmla="*/ 137 h 177"/>
                  <a:gd name="T20" fmla="*/ 25 w 169"/>
                  <a:gd name="T21" fmla="*/ 177 h 177"/>
                  <a:gd name="T22" fmla="*/ 47 w 169"/>
                  <a:gd name="T23" fmla="*/ 161 h 177"/>
                  <a:gd name="T24" fmla="*/ 69 w 169"/>
                  <a:gd name="T25" fmla="*/ 144 h 177"/>
                  <a:gd name="T26" fmla="*/ 89 w 169"/>
                  <a:gd name="T27" fmla="*/ 126 h 177"/>
                  <a:gd name="T28" fmla="*/ 107 w 169"/>
                  <a:gd name="T29" fmla="*/ 106 h 177"/>
                  <a:gd name="T30" fmla="*/ 125 w 169"/>
                  <a:gd name="T31" fmla="*/ 87 h 177"/>
                  <a:gd name="T32" fmla="*/ 142 w 169"/>
                  <a:gd name="T33" fmla="*/ 65 h 177"/>
                  <a:gd name="T34" fmla="*/ 156 w 169"/>
                  <a:gd name="T35" fmla="*/ 45 h 177"/>
                  <a:gd name="T36" fmla="*/ 169 w 169"/>
                  <a:gd name="T37" fmla="*/ 26 h 177"/>
                  <a:gd name="T38" fmla="*/ 169 w 169"/>
                  <a:gd name="T39" fmla="*/ 24 h 177"/>
                  <a:gd name="T40" fmla="*/ 130 w 169"/>
                  <a:gd name="T41"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77">
                    <a:moveTo>
                      <a:pt x="130" y="2"/>
                    </a:moveTo>
                    <a:lnTo>
                      <a:pt x="130" y="0"/>
                    </a:lnTo>
                    <a:lnTo>
                      <a:pt x="118" y="18"/>
                    </a:lnTo>
                    <a:lnTo>
                      <a:pt x="105" y="38"/>
                    </a:lnTo>
                    <a:lnTo>
                      <a:pt x="89" y="57"/>
                    </a:lnTo>
                    <a:lnTo>
                      <a:pt x="73" y="75"/>
                    </a:lnTo>
                    <a:lnTo>
                      <a:pt x="55" y="93"/>
                    </a:lnTo>
                    <a:lnTo>
                      <a:pt x="37" y="110"/>
                    </a:lnTo>
                    <a:lnTo>
                      <a:pt x="19" y="124"/>
                    </a:lnTo>
                    <a:lnTo>
                      <a:pt x="0" y="137"/>
                    </a:lnTo>
                    <a:lnTo>
                      <a:pt x="25" y="177"/>
                    </a:lnTo>
                    <a:lnTo>
                      <a:pt x="47" y="161"/>
                    </a:lnTo>
                    <a:lnTo>
                      <a:pt x="69" y="144"/>
                    </a:lnTo>
                    <a:lnTo>
                      <a:pt x="89" y="126"/>
                    </a:lnTo>
                    <a:lnTo>
                      <a:pt x="107" y="106"/>
                    </a:lnTo>
                    <a:lnTo>
                      <a:pt x="125" y="87"/>
                    </a:lnTo>
                    <a:lnTo>
                      <a:pt x="142" y="65"/>
                    </a:lnTo>
                    <a:lnTo>
                      <a:pt x="156" y="45"/>
                    </a:lnTo>
                    <a:lnTo>
                      <a:pt x="169" y="26"/>
                    </a:lnTo>
                    <a:lnTo>
                      <a:pt x="169" y="24"/>
                    </a:lnTo>
                    <a:lnTo>
                      <a:pt x="130" y="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78" name="Freeform 390"/>
              <p:cNvSpPr>
                <a:spLocks/>
              </p:cNvSpPr>
              <p:nvPr/>
            </p:nvSpPr>
            <p:spPr bwMode="auto">
              <a:xfrm>
                <a:off x="2725" y="2151"/>
                <a:ext cx="24" cy="47"/>
              </a:xfrm>
              <a:custGeom>
                <a:avLst/>
                <a:gdLst>
                  <a:gd name="T0" fmla="*/ 107 w 144"/>
                  <a:gd name="T1" fmla="*/ 1 h 267"/>
                  <a:gd name="T2" fmla="*/ 107 w 144"/>
                  <a:gd name="T3" fmla="*/ 0 h 267"/>
                  <a:gd name="T4" fmla="*/ 97 w 144"/>
                  <a:gd name="T5" fmla="*/ 14 h 267"/>
                  <a:gd name="T6" fmla="*/ 87 w 144"/>
                  <a:gd name="T7" fmla="*/ 30 h 267"/>
                  <a:gd name="T8" fmla="*/ 79 w 144"/>
                  <a:gd name="T9" fmla="*/ 44 h 267"/>
                  <a:gd name="T10" fmla="*/ 72 w 144"/>
                  <a:gd name="T11" fmla="*/ 61 h 267"/>
                  <a:gd name="T12" fmla="*/ 59 w 144"/>
                  <a:gd name="T13" fmla="*/ 92 h 267"/>
                  <a:gd name="T14" fmla="*/ 48 w 144"/>
                  <a:gd name="T15" fmla="*/ 125 h 267"/>
                  <a:gd name="T16" fmla="*/ 37 w 144"/>
                  <a:gd name="T17" fmla="*/ 157 h 267"/>
                  <a:gd name="T18" fmla="*/ 25 w 144"/>
                  <a:gd name="T19" fmla="*/ 188 h 267"/>
                  <a:gd name="T20" fmla="*/ 19 w 144"/>
                  <a:gd name="T21" fmla="*/ 203 h 267"/>
                  <a:gd name="T22" fmla="*/ 13 w 144"/>
                  <a:gd name="T23" fmla="*/ 217 h 267"/>
                  <a:gd name="T24" fmla="*/ 7 w 144"/>
                  <a:gd name="T25" fmla="*/ 231 h 267"/>
                  <a:gd name="T26" fmla="*/ 0 w 144"/>
                  <a:gd name="T27" fmla="*/ 245 h 267"/>
                  <a:gd name="T28" fmla="*/ 39 w 144"/>
                  <a:gd name="T29" fmla="*/ 267 h 267"/>
                  <a:gd name="T30" fmla="*/ 48 w 144"/>
                  <a:gd name="T31" fmla="*/ 252 h 267"/>
                  <a:gd name="T32" fmla="*/ 56 w 144"/>
                  <a:gd name="T33" fmla="*/ 236 h 267"/>
                  <a:gd name="T34" fmla="*/ 62 w 144"/>
                  <a:gd name="T35" fmla="*/ 221 h 267"/>
                  <a:gd name="T36" fmla="*/ 69 w 144"/>
                  <a:gd name="T37" fmla="*/ 204 h 267"/>
                  <a:gd name="T38" fmla="*/ 80 w 144"/>
                  <a:gd name="T39" fmla="*/ 173 h 267"/>
                  <a:gd name="T40" fmla="*/ 91 w 144"/>
                  <a:gd name="T41" fmla="*/ 140 h 267"/>
                  <a:gd name="T42" fmla="*/ 103 w 144"/>
                  <a:gd name="T43" fmla="*/ 109 h 267"/>
                  <a:gd name="T44" fmla="*/ 115 w 144"/>
                  <a:gd name="T45" fmla="*/ 79 h 267"/>
                  <a:gd name="T46" fmla="*/ 121 w 144"/>
                  <a:gd name="T47" fmla="*/ 66 h 267"/>
                  <a:gd name="T48" fmla="*/ 128 w 144"/>
                  <a:gd name="T49" fmla="*/ 53 h 267"/>
                  <a:gd name="T50" fmla="*/ 135 w 144"/>
                  <a:gd name="T51" fmla="*/ 41 h 267"/>
                  <a:gd name="T52" fmla="*/ 144 w 144"/>
                  <a:gd name="T53" fmla="*/ 29 h 267"/>
                  <a:gd name="T54" fmla="*/ 144 w 144"/>
                  <a:gd name="T55" fmla="*/ 27 h 267"/>
                  <a:gd name="T56" fmla="*/ 107 w 144"/>
                  <a:gd name="T57" fmla="*/ 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267">
                    <a:moveTo>
                      <a:pt x="107" y="1"/>
                    </a:moveTo>
                    <a:lnTo>
                      <a:pt x="107" y="0"/>
                    </a:lnTo>
                    <a:lnTo>
                      <a:pt x="97" y="14"/>
                    </a:lnTo>
                    <a:lnTo>
                      <a:pt x="87" y="30"/>
                    </a:lnTo>
                    <a:lnTo>
                      <a:pt x="79" y="44"/>
                    </a:lnTo>
                    <a:lnTo>
                      <a:pt x="72" y="61"/>
                    </a:lnTo>
                    <a:lnTo>
                      <a:pt x="59" y="92"/>
                    </a:lnTo>
                    <a:lnTo>
                      <a:pt x="48" y="125"/>
                    </a:lnTo>
                    <a:lnTo>
                      <a:pt x="37" y="157"/>
                    </a:lnTo>
                    <a:lnTo>
                      <a:pt x="25" y="188"/>
                    </a:lnTo>
                    <a:lnTo>
                      <a:pt x="19" y="203"/>
                    </a:lnTo>
                    <a:lnTo>
                      <a:pt x="13" y="217"/>
                    </a:lnTo>
                    <a:lnTo>
                      <a:pt x="7" y="231"/>
                    </a:lnTo>
                    <a:lnTo>
                      <a:pt x="0" y="245"/>
                    </a:lnTo>
                    <a:lnTo>
                      <a:pt x="39" y="267"/>
                    </a:lnTo>
                    <a:lnTo>
                      <a:pt x="48" y="252"/>
                    </a:lnTo>
                    <a:lnTo>
                      <a:pt x="56" y="236"/>
                    </a:lnTo>
                    <a:lnTo>
                      <a:pt x="62" y="221"/>
                    </a:lnTo>
                    <a:lnTo>
                      <a:pt x="69" y="204"/>
                    </a:lnTo>
                    <a:lnTo>
                      <a:pt x="80" y="173"/>
                    </a:lnTo>
                    <a:lnTo>
                      <a:pt x="91" y="140"/>
                    </a:lnTo>
                    <a:lnTo>
                      <a:pt x="103" y="109"/>
                    </a:lnTo>
                    <a:lnTo>
                      <a:pt x="115" y="79"/>
                    </a:lnTo>
                    <a:lnTo>
                      <a:pt x="121" y="66"/>
                    </a:lnTo>
                    <a:lnTo>
                      <a:pt x="128" y="53"/>
                    </a:lnTo>
                    <a:lnTo>
                      <a:pt x="135" y="41"/>
                    </a:lnTo>
                    <a:lnTo>
                      <a:pt x="144" y="29"/>
                    </a:lnTo>
                    <a:lnTo>
                      <a:pt x="144" y="27"/>
                    </a:lnTo>
                    <a:lnTo>
                      <a:pt x="107" y="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79" name="Freeform 391"/>
              <p:cNvSpPr>
                <a:spLocks/>
              </p:cNvSpPr>
              <p:nvPr/>
            </p:nvSpPr>
            <p:spPr bwMode="auto">
              <a:xfrm>
                <a:off x="2743" y="2127"/>
                <a:ext cx="30" cy="29"/>
              </a:xfrm>
              <a:custGeom>
                <a:avLst/>
                <a:gdLst>
                  <a:gd name="T0" fmla="*/ 164 w 184"/>
                  <a:gd name="T1" fmla="*/ 0 h 162"/>
                  <a:gd name="T2" fmla="*/ 164 w 184"/>
                  <a:gd name="T3" fmla="*/ 0 h 162"/>
                  <a:gd name="T4" fmla="*/ 141 w 184"/>
                  <a:gd name="T5" fmla="*/ 11 h 162"/>
                  <a:gd name="T6" fmla="*/ 118 w 184"/>
                  <a:gd name="T7" fmla="*/ 26 h 162"/>
                  <a:gd name="T8" fmla="*/ 96 w 184"/>
                  <a:gd name="T9" fmla="*/ 40 h 162"/>
                  <a:gd name="T10" fmla="*/ 74 w 184"/>
                  <a:gd name="T11" fmla="*/ 57 h 162"/>
                  <a:gd name="T12" fmla="*/ 54 w 184"/>
                  <a:gd name="T13" fmla="*/ 75 h 162"/>
                  <a:gd name="T14" fmla="*/ 33 w 184"/>
                  <a:gd name="T15" fmla="*/ 94 h 162"/>
                  <a:gd name="T16" fmla="*/ 15 w 184"/>
                  <a:gd name="T17" fmla="*/ 114 h 162"/>
                  <a:gd name="T18" fmla="*/ 0 w 184"/>
                  <a:gd name="T19" fmla="*/ 136 h 162"/>
                  <a:gd name="T20" fmla="*/ 37 w 184"/>
                  <a:gd name="T21" fmla="*/ 162 h 162"/>
                  <a:gd name="T22" fmla="*/ 51 w 184"/>
                  <a:gd name="T23" fmla="*/ 144 h 162"/>
                  <a:gd name="T24" fmla="*/ 68 w 184"/>
                  <a:gd name="T25" fmla="*/ 126 h 162"/>
                  <a:gd name="T26" fmla="*/ 85 w 184"/>
                  <a:gd name="T27" fmla="*/ 110 h 162"/>
                  <a:gd name="T28" fmla="*/ 104 w 184"/>
                  <a:gd name="T29" fmla="*/ 93 h 162"/>
                  <a:gd name="T30" fmla="*/ 123 w 184"/>
                  <a:gd name="T31" fmla="*/ 78 h 162"/>
                  <a:gd name="T32" fmla="*/ 142 w 184"/>
                  <a:gd name="T33" fmla="*/ 65 h 162"/>
                  <a:gd name="T34" fmla="*/ 163 w 184"/>
                  <a:gd name="T35" fmla="*/ 53 h 162"/>
                  <a:gd name="T36" fmla="*/ 184 w 184"/>
                  <a:gd name="T37" fmla="*/ 42 h 162"/>
                  <a:gd name="T38" fmla="*/ 184 w 184"/>
                  <a:gd name="T39" fmla="*/ 42 h 162"/>
                  <a:gd name="T40" fmla="*/ 164 w 184"/>
                  <a:gd name="T4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62">
                    <a:moveTo>
                      <a:pt x="164" y="0"/>
                    </a:moveTo>
                    <a:lnTo>
                      <a:pt x="164" y="0"/>
                    </a:lnTo>
                    <a:lnTo>
                      <a:pt x="141" y="11"/>
                    </a:lnTo>
                    <a:lnTo>
                      <a:pt x="118" y="26"/>
                    </a:lnTo>
                    <a:lnTo>
                      <a:pt x="96" y="40"/>
                    </a:lnTo>
                    <a:lnTo>
                      <a:pt x="74" y="57"/>
                    </a:lnTo>
                    <a:lnTo>
                      <a:pt x="54" y="75"/>
                    </a:lnTo>
                    <a:lnTo>
                      <a:pt x="33" y="94"/>
                    </a:lnTo>
                    <a:lnTo>
                      <a:pt x="15" y="114"/>
                    </a:lnTo>
                    <a:lnTo>
                      <a:pt x="0" y="136"/>
                    </a:lnTo>
                    <a:lnTo>
                      <a:pt x="37" y="162"/>
                    </a:lnTo>
                    <a:lnTo>
                      <a:pt x="51" y="144"/>
                    </a:lnTo>
                    <a:lnTo>
                      <a:pt x="68" y="126"/>
                    </a:lnTo>
                    <a:lnTo>
                      <a:pt x="85" y="110"/>
                    </a:lnTo>
                    <a:lnTo>
                      <a:pt x="104" y="93"/>
                    </a:lnTo>
                    <a:lnTo>
                      <a:pt x="123" y="78"/>
                    </a:lnTo>
                    <a:lnTo>
                      <a:pt x="142" y="65"/>
                    </a:lnTo>
                    <a:lnTo>
                      <a:pt x="163" y="53"/>
                    </a:lnTo>
                    <a:lnTo>
                      <a:pt x="184" y="42"/>
                    </a:lnTo>
                    <a:lnTo>
                      <a:pt x="184" y="42"/>
                    </a:lnTo>
                    <a:lnTo>
                      <a:pt x="1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0" name="Freeform 392"/>
              <p:cNvSpPr>
                <a:spLocks/>
              </p:cNvSpPr>
              <p:nvPr/>
            </p:nvSpPr>
            <p:spPr bwMode="auto">
              <a:xfrm>
                <a:off x="2770" y="2118"/>
                <a:ext cx="38" cy="17"/>
              </a:xfrm>
              <a:custGeom>
                <a:avLst/>
                <a:gdLst>
                  <a:gd name="T0" fmla="*/ 224 w 233"/>
                  <a:gd name="T1" fmla="*/ 0 h 94"/>
                  <a:gd name="T2" fmla="*/ 224 w 233"/>
                  <a:gd name="T3" fmla="*/ 0 h 94"/>
                  <a:gd name="T4" fmla="*/ 198 w 233"/>
                  <a:gd name="T5" fmla="*/ 3 h 94"/>
                  <a:gd name="T6" fmla="*/ 170 w 233"/>
                  <a:gd name="T7" fmla="*/ 8 h 94"/>
                  <a:gd name="T8" fmla="*/ 142 w 233"/>
                  <a:gd name="T9" fmla="*/ 13 h 94"/>
                  <a:gd name="T10" fmla="*/ 113 w 233"/>
                  <a:gd name="T11" fmla="*/ 18 h 94"/>
                  <a:gd name="T12" fmla="*/ 84 w 233"/>
                  <a:gd name="T13" fmla="*/ 24 h 94"/>
                  <a:gd name="T14" fmla="*/ 55 w 233"/>
                  <a:gd name="T15" fmla="*/ 31 h 94"/>
                  <a:gd name="T16" fmla="*/ 28 w 233"/>
                  <a:gd name="T17" fmla="*/ 40 h 94"/>
                  <a:gd name="T18" fmla="*/ 0 w 233"/>
                  <a:gd name="T19" fmla="*/ 52 h 94"/>
                  <a:gd name="T20" fmla="*/ 20 w 233"/>
                  <a:gd name="T21" fmla="*/ 94 h 94"/>
                  <a:gd name="T22" fmla="*/ 43 w 233"/>
                  <a:gd name="T23" fmla="*/ 85 h 94"/>
                  <a:gd name="T24" fmla="*/ 68 w 233"/>
                  <a:gd name="T25" fmla="*/ 76 h 94"/>
                  <a:gd name="T26" fmla="*/ 95 w 233"/>
                  <a:gd name="T27" fmla="*/ 69 h 94"/>
                  <a:gd name="T28" fmla="*/ 122 w 233"/>
                  <a:gd name="T29" fmla="*/ 63 h 94"/>
                  <a:gd name="T30" fmla="*/ 150 w 233"/>
                  <a:gd name="T31" fmla="*/ 58 h 94"/>
                  <a:gd name="T32" fmla="*/ 178 w 233"/>
                  <a:gd name="T33" fmla="*/ 54 h 94"/>
                  <a:gd name="T34" fmla="*/ 205 w 233"/>
                  <a:gd name="T35" fmla="*/ 50 h 94"/>
                  <a:gd name="T36" fmla="*/ 233 w 233"/>
                  <a:gd name="T37" fmla="*/ 45 h 94"/>
                  <a:gd name="T38" fmla="*/ 233 w 233"/>
                  <a:gd name="T39" fmla="*/ 45 h 94"/>
                  <a:gd name="T40" fmla="*/ 224 w 233"/>
                  <a:gd name="T4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94">
                    <a:moveTo>
                      <a:pt x="224" y="0"/>
                    </a:moveTo>
                    <a:lnTo>
                      <a:pt x="224" y="0"/>
                    </a:lnTo>
                    <a:lnTo>
                      <a:pt x="198" y="3"/>
                    </a:lnTo>
                    <a:lnTo>
                      <a:pt x="170" y="8"/>
                    </a:lnTo>
                    <a:lnTo>
                      <a:pt x="142" y="13"/>
                    </a:lnTo>
                    <a:lnTo>
                      <a:pt x="113" y="18"/>
                    </a:lnTo>
                    <a:lnTo>
                      <a:pt x="84" y="24"/>
                    </a:lnTo>
                    <a:lnTo>
                      <a:pt x="55" y="31"/>
                    </a:lnTo>
                    <a:lnTo>
                      <a:pt x="28" y="40"/>
                    </a:lnTo>
                    <a:lnTo>
                      <a:pt x="0" y="52"/>
                    </a:lnTo>
                    <a:lnTo>
                      <a:pt x="20" y="94"/>
                    </a:lnTo>
                    <a:lnTo>
                      <a:pt x="43" y="85"/>
                    </a:lnTo>
                    <a:lnTo>
                      <a:pt x="68" y="76"/>
                    </a:lnTo>
                    <a:lnTo>
                      <a:pt x="95" y="69"/>
                    </a:lnTo>
                    <a:lnTo>
                      <a:pt x="122" y="63"/>
                    </a:lnTo>
                    <a:lnTo>
                      <a:pt x="150" y="58"/>
                    </a:lnTo>
                    <a:lnTo>
                      <a:pt x="178" y="54"/>
                    </a:lnTo>
                    <a:lnTo>
                      <a:pt x="205" y="50"/>
                    </a:lnTo>
                    <a:lnTo>
                      <a:pt x="233" y="45"/>
                    </a:lnTo>
                    <a:lnTo>
                      <a:pt x="233" y="45"/>
                    </a:lnTo>
                    <a:lnTo>
                      <a:pt x="22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1" name="Freeform 393"/>
              <p:cNvSpPr>
                <a:spLocks/>
              </p:cNvSpPr>
              <p:nvPr/>
            </p:nvSpPr>
            <p:spPr bwMode="auto">
              <a:xfrm>
                <a:off x="2807" y="2111"/>
                <a:ext cx="44" cy="15"/>
              </a:xfrm>
              <a:custGeom>
                <a:avLst/>
                <a:gdLst>
                  <a:gd name="T0" fmla="*/ 248 w 268"/>
                  <a:gd name="T1" fmla="*/ 0 h 86"/>
                  <a:gd name="T2" fmla="*/ 248 w 268"/>
                  <a:gd name="T3" fmla="*/ 0 h 86"/>
                  <a:gd name="T4" fmla="*/ 236 w 268"/>
                  <a:gd name="T5" fmla="*/ 4 h 86"/>
                  <a:gd name="T6" fmla="*/ 222 w 268"/>
                  <a:gd name="T7" fmla="*/ 9 h 86"/>
                  <a:gd name="T8" fmla="*/ 209 w 268"/>
                  <a:gd name="T9" fmla="*/ 14 h 86"/>
                  <a:gd name="T10" fmla="*/ 196 w 268"/>
                  <a:gd name="T11" fmla="*/ 16 h 86"/>
                  <a:gd name="T12" fmla="*/ 165 w 268"/>
                  <a:gd name="T13" fmla="*/ 22 h 86"/>
                  <a:gd name="T14" fmla="*/ 134 w 268"/>
                  <a:gd name="T15" fmla="*/ 26 h 86"/>
                  <a:gd name="T16" fmla="*/ 100 w 268"/>
                  <a:gd name="T17" fmla="*/ 28 h 86"/>
                  <a:gd name="T18" fmla="*/ 66 w 268"/>
                  <a:gd name="T19" fmla="*/ 32 h 86"/>
                  <a:gd name="T20" fmla="*/ 33 w 268"/>
                  <a:gd name="T21" fmla="*/ 36 h 86"/>
                  <a:gd name="T22" fmla="*/ 0 w 268"/>
                  <a:gd name="T23" fmla="*/ 41 h 86"/>
                  <a:gd name="T24" fmla="*/ 9 w 268"/>
                  <a:gd name="T25" fmla="*/ 86 h 86"/>
                  <a:gd name="T26" fmla="*/ 39 w 268"/>
                  <a:gd name="T27" fmla="*/ 81 h 86"/>
                  <a:gd name="T28" fmla="*/ 71 w 268"/>
                  <a:gd name="T29" fmla="*/ 78 h 86"/>
                  <a:gd name="T30" fmla="*/ 104 w 268"/>
                  <a:gd name="T31" fmla="*/ 75 h 86"/>
                  <a:gd name="T32" fmla="*/ 138 w 268"/>
                  <a:gd name="T33" fmla="*/ 73 h 86"/>
                  <a:gd name="T34" fmla="*/ 172 w 268"/>
                  <a:gd name="T35" fmla="*/ 68 h 86"/>
                  <a:gd name="T36" fmla="*/ 204 w 268"/>
                  <a:gd name="T37" fmla="*/ 63 h 86"/>
                  <a:gd name="T38" fmla="*/ 221 w 268"/>
                  <a:gd name="T39" fmla="*/ 59 h 86"/>
                  <a:gd name="T40" fmla="*/ 238 w 268"/>
                  <a:gd name="T41" fmla="*/ 54 h 86"/>
                  <a:gd name="T42" fmla="*/ 254 w 268"/>
                  <a:gd name="T43" fmla="*/ 48 h 86"/>
                  <a:gd name="T44" fmla="*/ 268 w 268"/>
                  <a:gd name="T45" fmla="*/ 42 h 86"/>
                  <a:gd name="T46" fmla="*/ 268 w 268"/>
                  <a:gd name="T47" fmla="*/ 42 h 86"/>
                  <a:gd name="T48" fmla="*/ 248 w 268"/>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86">
                    <a:moveTo>
                      <a:pt x="248" y="0"/>
                    </a:moveTo>
                    <a:lnTo>
                      <a:pt x="248" y="0"/>
                    </a:lnTo>
                    <a:lnTo>
                      <a:pt x="236" y="4"/>
                    </a:lnTo>
                    <a:lnTo>
                      <a:pt x="222" y="9"/>
                    </a:lnTo>
                    <a:lnTo>
                      <a:pt x="209" y="14"/>
                    </a:lnTo>
                    <a:lnTo>
                      <a:pt x="196" y="16"/>
                    </a:lnTo>
                    <a:lnTo>
                      <a:pt x="165" y="22"/>
                    </a:lnTo>
                    <a:lnTo>
                      <a:pt x="134" y="26"/>
                    </a:lnTo>
                    <a:lnTo>
                      <a:pt x="100" y="28"/>
                    </a:lnTo>
                    <a:lnTo>
                      <a:pt x="66" y="32"/>
                    </a:lnTo>
                    <a:lnTo>
                      <a:pt x="33" y="36"/>
                    </a:lnTo>
                    <a:lnTo>
                      <a:pt x="0" y="41"/>
                    </a:lnTo>
                    <a:lnTo>
                      <a:pt x="9" y="86"/>
                    </a:lnTo>
                    <a:lnTo>
                      <a:pt x="39" y="81"/>
                    </a:lnTo>
                    <a:lnTo>
                      <a:pt x="71" y="78"/>
                    </a:lnTo>
                    <a:lnTo>
                      <a:pt x="104" y="75"/>
                    </a:lnTo>
                    <a:lnTo>
                      <a:pt x="138" y="73"/>
                    </a:lnTo>
                    <a:lnTo>
                      <a:pt x="172" y="68"/>
                    </a:lnTo>
                    <a:lnTo>
                      <a:pt x="204" y="63"/>
                    </a:lnTo>
                    <a:lnTo>
                      <a:pt x="221" y="59"/>
                    </a:lnTo>
                    <a:lnTo>
                      <a:pt x="238" y="54"/>
                    </a:lnTo>
                    <a:lnTo>
                      <a:pt x="254" y="48"/>
                    </a:lnTo>
                    <a:lnTo>
                      <a:pt x="268" y="42"/>
                    </a:lnTo>
                    <a:lnTo>
                      <a:pt x="268" y="42"/>
                    </a:lnTo>
                    <a:lnTo>
                      <a:pt x="24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2" name="Freeform 394"/>
              <p:cNvSpPr>
                <a:spLocks/>
              </p:cNvSpPr>
              <p:nvPr/>
            </p:nvSpPr>
            <p:spPr bwMode="auto">
              <a:xfrm>
                <a:off x="2848" y="2081"/>
                <a:ext cx="33" cy="37"/>
              </a:xfrm>
              <a:custGeom>
                <a:avLst/>
                <a:gdLst>
                  <a:gd name="T0" fmla="*/ 172 w 199"/>
                  <a:gd name="T1" fmla="*/ 0 h 216"/>
                  <a:gd name="T2" fmla="*/ 172 w 199"/>
                  <a:gd name="T3" fmla="*/ 1 h 216"/>
                  <a:gd name="T4" fmla="*/ 158 w 199"/>
                  <a:gd name="T5" fmla="*/ 10 h 216"/>
                  <a:gd name="T6" fmla="*/ 146 w 199"/>
                  <a:gd name="T7" fmla="*/ 22 h 216"/>
                  <a:gd name="T8" fmla="*/ 134 w 199"/>
                  <a:gd name="T9" fmla="*/ 33 h 216"/>
                  <a:gd name="T10" fmla="*/ 122 w 199"/>
                  <a:gd name="T11" fmla="*/ 46 h 216"/>
                  <a:gd name="T12" fmla="*/ 102 w 199"/>
                  <a:gd name="T13" fmla="*/ 72 h 216"/>
                  <a:gd name="T14" fmla="*/ 81 w 199"/>
                  <a:gd name="T15" fmla="*/ 97 h 216"/>
                  <a:gd name="T16" fmla="*/ 61 w 199"/>
                  <a:gd name="T17" fmla="*/ 121 h 216"/>
                  <a:gd name="T18" fmla="*/ 40 w 199"/>
                  <a:gd name="T19" fmla="*/ 142 h 216"/>
                  <a:gd name="T20" fmla="*/ 31 w 199"/>
                  <a:gd name="T21" fmla="*/ 152 h 216"/>
                  <a:gd name="T22" fmla="*/ 21 w 199"/>
                  <a:gd name="T23" fmla="*/ 160 h 216"/>
                  <a:gd name="T24" fmla="*/ 10 w 199"/>
                  <a:gd name="T25" fmla="*/ 168 h 216"/>
                  <a:gd name="T26" fmla="*/ 0 w 199"/>
                  <a:gd name="T27" fmla="*/ 174 h 216"/>
                  <a:gd name="T28" fmla="*/ 20 w 199"/>
                  <a:gd name="T29" fmla="*/ 216 h 216"/>
                  <a:gd name="T30" fmla="*/ 36 w 199"/>
                  <a:gd name="T31" fmla="*/ 207 h 216"/>
                  <a:gd name="T32" fmla="*/ 49 w 199"/>
                  <a:gd name="T33" fmla="*/ 198 h 216"/>
                  <a:gd name="T34" fmla="*/ 62 w 199"/>
                  <a:gd name="T35" fmla="*/ 187 h 216"/>
                  <a:gd name="T36" fmla="*/ 74 w 199"/>
                  <a:gd name="T37" fmla="*/ 175 h 216"/>
                  <a:gd name="T38" fmla="*/ 97 w 199"/>
                  <a:gd name="T39" fmla="*/ 151 h 216"/>
                  <a:gd name="T40" fmla="*/ 117 w 199"/>
                  <a:gd name="T41" fmla="*/ 126 h 216"/>
                  <a:gd name="T42" fmla="*/ 138 w 199"/>
                  <a:gd name="T43" fmla="*/ 100 h 216"/>
                  <a:gd name="T44" fmla="*/ 158 w 199"/>
                  <a:gd name="T45" fmla="*/ 76 h 216"/>
                  <a:gd name="T46" fmla="*/ 168 w 199"/>
                  <a:gd name="T47" fmla="*/ 66 h 216"/>
                  <a:gd name="T48" fmla="*/ 177 w 199"/>
                  <a:gd name="T49" fmla="*/ 56 h 216"/>
                  <a:gd name="T50" fmla="*/ 188 w 199"/>
                  <a:gd name="T51" fmla="*/ 46 h 216"/>
                  <a:gd name="T52" fmla="*/ 199 w 199"/>
                  <a:gd name="T53" fmla="*/ 38 h 216"/>
                  <a:gd name="T54" fmla="*/ 199 w 199"/>
                  <a:gd name="T55" fmla="*/ 39 h 216"/>
                  <a:gd name="T56" fmla="*/ 172 w 19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216">
                    <a:moveTo>
                      <a:pt x="172" y="0"/>
                    </a:moveTo>
                    <a:lnTo>
                      <a:pt x="172" y="1"/>
                    </a:lnTo>
                    <a:lnTo>
                      <a:pt x="158" y="10"/>
                    </a:lnTo>
                    <a:lnTo>
                      <a:pt x="146" y="22"/>
                    </a:lnTo>
                    <a:lnTo>
                      <a:pt x="134" y="33"/>
                    </a:lnTo>
                    <a:lnTo>
                      <a:pt x="122" y="46"/>
                    </a:lnTo>
                    <a:lnTo>
                      <a:pt x="102" y="72"/>
                    </a:lnTo>
                    <a:lnTo>
                      <a:pt x="81" y="97"/>
                    </a:lnTo>
                    <a:lnTo>
                      <a:pt x="61" y="121"/>
                    </a:lnTo>
                    <a:lnTo>
                      <a:pt x="40" y="142"/>
                    </a:lnTo>
                    <a:lnTo>
                      <a:pt x="31" y="152"/>
                    </a:lnTo>
                    <a:lnTo>
                      <a:pt x="21" y="160"/>
                    </a:lnTo>
                    <a:lnTo>
                      <a:pt x="10" y="168"/>
                    </a:lnTo>
                    <a:lnTo>
                      <a:pt x="0" y="174"/>
                    </a:lnTo>
                    <a:lnTo>
                      <a:pt x="20" y="216"/>
                    </a:lnTo>
                    <a:lnTo>
                      <a:pt x="36" y="207"/>
                    </a:lnTo>
                    <a:lnTo>
                      <a:pt x="49" y="198"/>
                    </a:lnTo>
                    <a:lnTo>
                      <a:pt x="62" y="187"/>
                    </a:lnTo>
                    <a:lnTo>
                      <a:pt x="74" y="175"/>
                    </a:lnTo>
                    <a:lnTo>
                      <a:pt x="97" y="151"/>
                    </a:lnTo>
                    <a:lnTo>
                      <a:pt x="117" y="126"/>
                    </a:lnTo>
                    <a:lnTo>
                      <a:pt x="138" y="100"/>
                    </a:lnTo>
                    <a:lnTo>
                      <a:pt x="158" y="76"/>
                    </a:lnTo>
                    <a:lnTo>
                      <a:pt x="168" y="66"/>
                    </a:lnTo>
                    <a:lnTo>
                      <a:pt x="177" y="56"/>
                    </a:lnTo>
                    <a:lnTo>
                      <a:pt x="188" y="46"/>
                    </a:lnTo>
                    <a:lnTo>
                      <a:pt x="199" y="38"/>
                    </a:lnTo>
                    <a:lnTo>
                      <a:pt x="199" y="39"/>
                    </a:lnTo>
                    <a:lnTo>
                      <a:pt x="17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3" name="Freeform 395"/>
              <p:cNvSpPr>
                <a:spLocks/>
              </p:cNvSpPr>
              <p:nvPr/>
            </p:nvSpPr>
            <p:spPr bwMode="auto">
              <a:xfrm>
                <a:off x="2876" y="2065"/>
                <a:ext cx="36" cy="23"/>
              </a:xfrm>
              <a:custGeom>
                <a:avLst/>
                <a:gdLst>
                  <a:gd name="T0" fmla="*/ 209 w 215"/>
                  <a:gd name="T1" fmla="*/ 0 h 128"/>
                  <a:gd name="T2" fmla="*/ 210 w 215"/>
                  <a:gd name="T3" fmla="*/ 0 h 128"/>
                  <a:gd name="T4" fmla="*/ 196 w 215"/>
                  <a:gd name="T5" fmla="*/ 1 h 128"/>
                  <a:gd name="T6" fmla="*/ 182 w 215"/>
                  <a:gd name="T7" fmla="*/ 5 h 128"/>
                  <a:gd name="T8" fmla="*/ 167 w 215"/>
                  <a:gd name="T9" fmla="*/ 8 h 128"/>
                  <a:gd name="T10" fmla="*/ 153 w 215"/>
                  <a:gd name="T11" fmla="*/ 12 h 128"/>
                  <a:gd name="T12" fmla="*/ 125 w 215"/>
                  <a:gd name="T13" fmla="*/ 21 h 128"/>
                  <a:gd name="T14" fmla="*/ 99 w 215"/>
                  <a:gd name="T15" fmla="*/ 32 h 128"/>
                  <a:gd name="T16" fmla="*/ 72 w 215"/>
                  <a:gd name="T17" fmla="*/ 45 h 128"/>
                  <a:gd name="T18" fmla="*/ 47 w 215"/>
                  <a:gd name="T19" fmla="*/ 60 h 128"/>
                  <a:gd name="T20" fmla="*/ 23 w 215"/>
                  <a:gd name="T21" fmla="*/ 74 h 128"/>
                  <a:gd name="T22" fmla="*/ 0 w 215"/>
                  <a:gd name="T23" fmla="*/ 89 h 128"/>
                  <a:gd name="T24" fmla="*/ 27 w 215"/>
                  <a:gd name="T25" fmla="*/ 128 h 128"/>
                  <a:gd name="T26" fmla="*/ 48 w 215"/>
                  <a:gd name="T27" fmla="*/ 114 h 128"/>
                  <a:gd name="T28" fmla="*/ 71 w 215"/>
                  <a:gd name="T29" fmla="*/ 99 h 128"/>
                  <a:gd name="T30" fmla="*/ 94 w 215"/>
                  <a:gd name="T31" fmla="*/ 86 h 128"/>
                  <a:gd name="T32" fmla="*/ 118 w 215"/>
                  <a:gd name="T33" fmla="*/ 75 h 128"/>
                  <a:gd name="T34" fmla="*/ 142 w 215"/>
                  <a:gd name="T35" fmla="*/ 65 h 128"/>
                  <a:gd name="T36" fmla="*/ 167 w 215"/>
                  <a:gd name="T37" fmla="*/ 56 h 128"/>
                  <a:gd name="T38" fmla="*/ 179 w 215"/>
                  <a:gd name="T39" fmla="*/ 53 h 128"/>
                  <a:gd name="T40" fmla="*/ 191 w 215"/>
                  <a:gd name="T41" fmla="*/ 50 h 128"/>
                  <a:gd name="T42" fmla="*/ 203 w 215"/>
                  <a:gd name="T43" fmla="*/ 48 h 128"/>
                  <a:gd name="T44" fmla="*/ 215 w 215"/>
                  <a:gd name="T45" fmla="*/ 45 h 128"/>
                  <a:gd name="T46" fmla="*/ 215 w 215"/>
                  <a:gd name="T47" fmla="*/ 45 h 128"/>
                  <a:gd name="T48" fmla="*/ 209 w 215"/>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128">
                    <a:moveTo>
                      <a:pt x="209" y="0"/>
                    </a:moveTo>
                    <a:lnTo>
                      <a:pt x="210" y="0"/>
                    </a:lnTo>
                    <a:lnTo>
                      <a:pt x="196" y="1"/>
                    </a:lnTo>
                    <a:lnTo>
                      <a:pt x="182" y="5"/>
                    </a:lnTo>
                    <a:lnTo>
                      <a:pt x="167" y="8"/>
                    </a:lnTo>
                    <a:lnTo>
                      <a:pt x="153" y="12"/>
                    </a:lnTo>
                    <a:lnTo>
                      <a:pt x="125" y="21"/>
                    </a:lnTo>
                    <a:lnTo>
                      <a:pt x="99" y="32"/>
                    </a:lnTo>
                    <a:lnTo>
                      <a:pt x="72" y="45"/>
                    </a:lnTo>
                    <a:lnTo>
                      <a:pt x="47" y="60"/>
                    </a:lnTo>
                    <a:lnTo>
                      <a:pt x="23" y="74"/>
                    </a:lnTo>
                    <a:lnTo>
                      <a:pt x="0" y="89"/>
                    </a:lnTo>
                    <a:lnTo>
                      <a:pt x="27" y="128"/>
                    </a:lnTo>
                    <a:lnTo>
                      <a:pt x="48" y="114"/>
                    </a:lnTo>
                    <a:lnTo>
                      <a:pt x="71" y="99"/>
                    </a:lnTo>
                    <a:lnTo>
                      <a:pt x="94" y="86"/>
                    </a:lnTo>
                    <a:lnTo>
                      <a:pt x="118" y="75"/>
                    </a:lnTo>
                    <a:lnTo>
                      <a:pt x="142" y="65"/>
                    </a:lnTo>
                    <a:lnTo>
                      <a:pt x="167" y="56"/>
                    </a:lnTo>
                    <a:lnTo>
                      <a:pt x="179" y="53"/>
                    </a:lnTo>
                    <a:lnTo>
                      <a:pt x="191" y="50"/>
                    </a:lnTo>
                    <a:lnTo>
                      <a:pt x="203" y="48"/>
                    </a:lnTo>
                    <a:lnTo>
                      <a:pt x="215" y="45"/>
                    </a:lnTo>
                    <a:lnTo>
                      <a:pt x="215" y="45"/>
                    </a:lnTo>
                    <a:lnTo>
                      <a:pt x="20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4" name="Freeform 396"/>
              <p:cNvSpPr>
                <a:spLocks/>
              </p:cNvSpPr>
              <p:nvPr/>
            </p:nvSpPr>
            <p:spPr bwMode="auto">
              <a:xfrm>
                <a:off x="2910" y="2064"/>
                <a:ext cx="50" cy="13"/>
              </a:xfrm>
              <a:custGeom>
                <a:avLst/>
                <a:gdLst>
                  <a:gd name="T0" fmla="*/ 303 w 303"/>
                  <a:gd name="T1" fmla="*/ 26 h 71"/>
                  <a:gd name="T2" fmla="*/ 301 w 303"/>
                  <a:gd name="T3" fmla="*/ 25 h 71"/>
                  <a:gd name="T4" fmla="*/ 265 w 303"/>
                  <a:gd name="T5" fmla="*/ 18 h 71"/>
                  <a:gd name="T6" fmla="*/ 227 w 303"/>
                  <a:gd name="T7" fmla="*/ 11 h 71"/>
                  <a:gd name="T8" fmla="*/ 190 w 303"/>
                  <a:gd name="T9" fmla="*/ 6 h 71"/>
                  <a:gd name="T10" fmla="*/ 151 w 303"/>
                  <a:gd name="T11" fmla="*/ 2 h 71"/>
                  <a:gd name="T12" fmla="*/ 113 w 303"/>
                  <a:gd name="T13" fmla="*/ 0 h 71"/>
                  <a:gd name="T14" fmla="*/ 75 w 303"/>
                  <a:gd name="T15" fmla="*/ 0 h 71"/>
                  <a:gd name="T16" fmla="*/ 37 w 303"/>
                  <a:gd name="T17" fmla="*/ 2 h 71"/>
                  <a:gd name="T18" fmla="*/ 0 w 303"/>
                  <a:gd name="T19" fmla="*/ 6 h 71"/>
                  <a:gd name="T20" fmla="*/ 6 w 303"/>
                  <a:gd name="T21" fmla="*/ 51 h 71"/>
                  <a:gd name="T22" fmla="*/ 41 w 303"/>
                  <a:gd name="T23" fmla="*/ 49 h 71"/>
                  <a:gd name="T24" fmla="*/ 76 w 303"/>
                  <a:gd name="T25" fmla="*/ 47 h 71"/>
                  <a:gd name="T26" fmla="*/ 112 w 303"/>
                  <a:gd name="T27" fmla="*/ 47 h 71"/>
                  <a:gd name="T28" fmla="*/ 148 w 303"/>
                  <a:gd name="T29" fmla="*/ 49 h 71"/>
                  <a:gd name="T30" fmla="*/ 184 w 303"/>
                  <a:gd name="T31" fmla="*/ 51 h 71"/>
                  <a:gd name="T32" fmla="*/ 220 w 303"/>
                  <a:gd name="T33" fmla="*/ 56 h 71"/>
                  <a:gd name="T34" fmla="*/ 256 w 303"/>
                  <a:gd name="T35" fmla="*/ 63 h 71"/>
                  <a:gd name="T36" fmla="*/ 291 w 303"/>
                  <a:gd name="T37" fmla="*/ 71 h 71"/>
                  <a:gd name="T38" fmla="*/ 289 w 303"/>
                  <a:gd name="T39" fmla="*/ 71 h 71"/>
                  <a:gd name="T40" fmla="*/ 303 w 303"/>
                  <a:gd name="T41"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71">
                    <a:moveTo>
                      <a:pt x="303" y="26"/>
                    </a:moveTo>
                    <a:lnTo>
                      <a:pt x="301" y="25"/>
                    </a:lnTo>
                    <a:lnTo>
                      <a:pt x="265" y="18"/>
                    </a:lnTo>
                    <a:lnTo>
                      <a:pt x="227" y="11"/>
                    </a:lnTo>
                    <a:lnTo>
                      <a:pt x="190" y="6"/>
                    </a:lnTo>
                    <a:lnTo>
                      <a:pt x="151" y="2"/>
                    </a:lnTo>
                    <a:lnTo>
                      <a:pt x="113" y="0"/>
                    </a:lnTo>
                    <a:lnTo>
                      <a:pt x="75" y="0"/>
                    </a:lnTo>
                    <a:lnTo>
                      <a:pt x="37" y="2"/>
                    </a:lnTo>
                    <a:lnTo>
                      <a:pt x="0" y="6"/>
                    </a:lnTo>
                    <a:lnTo>
                      <a:pt x="6" y="51"/>
                    </a:lnTo>
                    <a:lnTo>
                      <a:pt x="41" y="49"/>
                    </a:lnTo>
                    <a:lnTo>
                      <a:pt x="76" y="47"/>
                    </a:lnTo>
                    <a:lnTo>
                      <a:pt x="112" y="47"/>
                    </a:lnTo>
                    <a:lnTo>
                      <a:pt x="148" y="49"/>
                    </a:lnTo>
                    <a:lnTo>
                      <a:pt x="184" y="51"/>
                    </a:lnTo>
                    <a:lnTo>
                      <a:pt x="220" y="56"/>
                    </a:lnTo>
                    <a:lnTo>
                      <a:pt x="256" y="63"/>
                    </a:lnTo>
                    <a:lnTo>
                      <a:pt x="291" y="71"/>
                    </a:lnTo>
                    <a:lnTo>
                      <a:pt x="289" y="71"/>
                    </a:lnTo>
                    <a:lnTo>
                      <a:pt x="303" y="2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5" name="Freeform 397"/>
              <p:cNvSpPr>
                <a:spLocks/>
              </p:cNvSpPr>
              <p:nvPr/>
            </p:nvSpPr>
            <p:spPr bwMode="auto">
              <a:xfrm>
                <a:off x="2958" y="2069"/>
                <a:ext cx="40" cy="30"/>
              </a:xfrm>
              <a:custGeom>
                <a:avLst/>
                <a:gdLst>
                  <a:gd name="T0" fmla="*/ 246 w 246"/>
                  <a:gd name="T1" fmla="*/ 130 h 172"/>
                  <a:gd name="T2" fmla="*/ 246 w 246"/>
                  <a:gd name="T3" fmla="*/ 130 h 172"/>
                  <a:gd name="T4" fmla="*/ 221 w 246"/>
                  <a:gd name="T5" fmla="*/ 115 h 172"/>
                  <a:gd name="T6" fmla="*/ 194 w 246"/>
                  <a:gd name="T7" fmla="*/ 100 h 172"/>
                  <a:gd name="T8" fmla="*/ 166 w 246"/>
                  <a:gd name="T9" fmla="*/ 82 h 172"/>
                  <a:gd name="T10" fmla="*/ 137 w 246"/>
                  <a:gd name="T11" fmla="*/ 63 h 172"/>
                  <a:gd name="T12" fmla="*/ 108 w 246"/>
                  <a:gd name="T13" fmla="*/ 43 h 172"/>
                  <a:gd name="T14" fmla="*/ 78 w 246"/>
                  <a:gd name="T15" fmla="*/ 27 h 172"/>
                  <a:gd name="T16" fmla="*/ 63 w 246"/>
                  <a:gd name="T17" fmla="*/ 18 h 172"/>
                  <a:gd name="T18" fmla="*/ 46 w 246"/>
                  <a:gd name="T19" fmla="*/ 11 h 172"/>
                  <a:gd name="T20" fmla="*/ 30 w 246"/>
                  <a:gd name="T21" fmla="*/ 5 h 172"/>
                  <a:gd name="T22" fmla="*/ 14 w 246"/>
                  <a:gd name="T23" fmla="*/ 0 h 172"/>
                  <a:gd name="T24" fmla="*/ 0 w 246"/>
                  <a:gd name="T25" fmla="*/ 45 h 172"/>
                  <a:gd name="T26" fmla="*/ 15 w 246"/>
                  <a:gd name="T27" fmla="*/ 49 h 172"/>
                  <a:gd name="T28" fmla="*/ 28 w 246"/>
                  <a:gd name="T29" fmla="*/ 54 h 172"/>
                  <a:gd name="T30" fmla="*/ 42 w 246"/>
                  <a:gd name="T31" fmla="*/ 60 h 172"/>
                  <a:gd name="T32" fmla="*/ 56 w 246"/>
                  <a:gd name="T33" fmla="*/ 67 h 172"/>
                  <a:gd name="T34" fmla="*/ 84 w 246"/>
                  <a:gd name="T35" fmla="*/ 84 h 172"/>
                  <a:gd name="T36" fmla="*/ 112 w 246"/>
                  <a:gd name="T37" fmla="*/ 101 h 172"/>
                  <a:gd name="T38" fmla="*/ 141 w 246"/>
                  <a:gd name="T39" fmla="*/ 120 h 172"/>
                  <a:gd name="T40" fmla="*/ 168 w 246"/>
                  <a:gd name="T41" fmla="*/ 138 h 172"/>
                  <a:gd name="T42" fmla="*/ 197 w 246"/>
                  <a:gd name="T43" fmla="*/ 156 h 172"/>
                  <a:gd name="T44" fmla="*/ 227 w 246"/>
                  <a:gd name="T45" fmla="*/ 172 h 172"/>
                  <a:gd name="T46" fmla="*/ 227 w 246"/>
                  <a:gd name="T47" fmla="*/ 172 h 172"/>
                  <a:gd name="T48" fmla="*/ 246 w 246"/>
                  <a:gd name="T49"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72">
                    <a:moveTo>
                      <a:pt x="246" y="130"/>
                    </a:moveTo>
                    <a:lnTo>
                      <a:pt x="246" y="130"/>
                    </a:lnTo>
                    <a:lnTo>
                      <a:pt x="221" y="115"/>
                    </a:lnTo>
                    <a:lnTo>
                      <a:pt x="194" y="100"/>
                    </a:lnTo>
                    <a:lnTo>
                      <a:pt x="166" y="82"/>
                    </a:lnTo>
                    <a:lnTo>
                      <a:pt x="137" y="63"/>
                    </a:lnTo>
                    <a:lnTo>
                      <a:pt x="108" y="43"/>
                    </a:lnTo>
                    <a:lnTo>
                      <a:pt x="78" y="27"/>
                    </a:lnTo>
                    <a:lnTo>
                      <a:pt x="63" y="18"/>
                    </a:lnTo>
                    <a:lnTo>
                      <a:pt x="46" y="11"/>
                    </a:lnTo>
                    <a:lnTo>
                      <a:pt x="30" y="5"/>
                    </a:lnTo>
                    <a:lnTo>
                      <a:pt x="14" y="0"/>
                    </a:lnTo>
                    <a:lnTo>
                      <a:pt x="0" y="45"/>
                    </a:lnTo>
                    <a:lnTo>
                      <a:pt x="15" y="49"/>
                    </a:lnTo>
                    <a:lnTo>
                      <a:pt x="28" y="54"/>
                    </a:lnTo>
                    <a:lnTo>
                      <a:pt x="42" y="60"/>
                    </a:lnTo>
                    <a:lnTo>
                      <a:pt x="56" y="67"/>
                    </a:lnTo>
                    <a:lnTo>
                      <a:pt x="84" y="84"/>
                    </a:lnTo>
                    <a:lnTo>
                      <a:pt x="112" y="101"/>
                    </a:lnTo>
                    <a:lnTo>
                      <a:pt x="141" y="120"/>
                    </a:lnTo>
                    <a:lnTo>
                      <a:pt x="168" y="138"/>
                    </a:lnTo>
                    <a:lnTo>
                      <a:pt x="197" y="156"/>
                    </a:lnTo>
                    <a:lnTo>
                      <a:pt x="227" y="172"/>
                    </a:lnTo>
                    <a:lnTo>
                      <a:pt x="227" y="172"/>
                    </a:lnTo>
                    <a:lnTo>
                      <a:pt x="246" y="13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6" name="Freeform 398"/>
              <p:cNvSpPr>
                <a:spLocks/>
              </p:cNvSpPr>
              <p:nvPr/>
            </p:nvSpPr>
            <p:spPr bwMode="auto">
              <a:xfrm>
                <a:off x="2995" y="2091"/>
                <a:ext cx="56" cy="31"/>
              </a:xfrm>
              <a:custGeom>
                <a:avLst/>
                <a:gdLst>
                  <a:gd name="T0" fmla="*/ 339 w 339"/>
                  <a:gd name="T1" fmla="*/ 134 h 180"/>
                  <a:gd name="T2" fmla="*/ 337 w 339"/>
                  <a:gd name="T3" fmla="*/ 134 h 180"/>
                  <a:gd name="T4" fmla="*/ 318 w 339"/>
                  <a:gd name="T5" fmla="*/ 129 h 180"/>
                  <a:gd name="T6" fmla="*/ 299 w 339"/>
                  <a:gd name="T7" fmla="*/ 125 h 180"/>
                  <a:gd name="T8" fmla="*/ 280 w 339"/>
                  <a:gd name="T9" fmla="*/ 119 h 180"/>
                  <a:gd name="T10" fmla="*/ 261 w 339"/>
                  <a:gd name="T11" fmla="*/ 113 h 180"/>
                  <a:gd name="T12" fmla="*/ 220 w 339"/>
                  <a:gd name="T13" fmla="*/ 96 h 180"/>
                  <a:gd name="T14" fmla="*/ 180 w 339"/>
                  <a:gd name="T15" fmla="*/ 78 h 180"/>
                  <a:gd name="T16" fmla="*/ 141 w 339"/>
                  <a:gd name="T17" fmla="*/ 59 h 180"/>
                  <a:gd name="T18" fmla="*/ 100 w 339"/>
                  <a:gd name="T19" fmla="*/ 38 h 180"/>
                  <a:gd name="T20" fmla="*/ 60 w 339"/>
                  <a:gd name="T21" fmla="*/ 18 h 180"/>
                  <a:gd name="T22" fmla="*/ 19 w 339"/>
                  <a:gd name="T23" fmla="*/ 0 h 180"/>
                  <a:gd name="T24" fmla="*/ 0 w 339"/>
                  <a:gd name="T25" fmla="*/ 42 h 180"/>
                  <a:gd name="T26" fmla="*/ 40 w 339"/>
                  <a:gd name="T27" fmla="*/ 60 h 180"/>
                  <a:gd name="T28" fmla="*/ 79 w 339"/>
                  <a:gd name="T29" fmla="*/ 80 h 180"/>
                  <a:gd name="T30" fmla="*/ 119 w 339"/>
                  <a:gd name="T31" fmla="*/ 99 h 180"/>
                  <a:gd name="T32" fmla="*/ 161 w 339"/>
                  <a:gd name="T33" fmla="*/ 120 h 180"/>
                  <a:gd name="T34" fmla="*/ 202 w 339"/>
                  <a:gd name="T35" fmla="*/ 139 h 180"/>
                  <a:gd name="T36" fmla="*/ 244 w 339"/>
                  <a:gd name="T37" fmla="*/ 156 h 180"/>
                  <a:gd name="T38" fmla="*/ 265 w 339"/>
                  <a:gd name="T39" fmla="*/ 163 h 180"/>
                  <a:gd name="T40" fmla="*/ 287 w 339"/>
                  <a:gd name="T41" fmla="*/ 170 h 180"/>
                  <a:gd name="T42" fmla="*/ 307 w 339"/>
                  <a:gd name="T43" fmla="*/ 175 h 180"/>
                  <a:gd name="T44" fmla="*/ 329 w 339"/>
                  <a:gd name="T45" fmla="*/ 180 h 180"/>
                  <a:gd name="T46" fmla="*/ 329 w 339"/>
                  <a:gd name="T47" fmla="*/ 180 h 180"/>
                  <a:gd name="T48" fmla="*/ 339 w 339"/>
                  <a:gd name="T49"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80">
                    <a:moveTo>
                      <a:pt x="339" y="134"/>
                    </a:moveTo>
                    <a:lnTo>
                      <a:pt x="337" y="134"/>
                    </a:lnTo>
                    <a:lnTo>
                      <a:pt x="318" y="129"/>
                    </a:lnTo>
                    <a:lnTo>
                      <a:pt x="299" y="125"/>
                    </a:lnTo>
                    <a:lnTo>
                      <a:pt x="280" y="119"/>
                    </a:lnTo>
                    <a:lnTo>
                      <a:pt x="261" y="113"/>
                    </a:lnTo>
                    <a:lnTo>
                      <a:pt x="220" y="96"/>
                    </a:lnTo>
                    <a:lnTo>
                      <a:pt x="180" y="78"/>
                    </a:lnTo>
                    <a:lnTo>
                      <a:pt x="141" y="59"/>
                    </a:lnTo>
                    <a:lnTo>
                      <a:pt x="100" y="38"/>
                    </a:lnTo>
                    <a:lnTo>
                      <a:pt x="60" y="18"/>
                    </a:lnTo>
                    <a:lnTo>
                      <a:pt x="19" y="0"/>
                    </a:lnTo>
                    <a:lnTo>
                      <a:pt x="0" y="42"/>
                    </a:lnTo>
                    <a:lnTo>
                      <a:pt x="40" y="60"/>
                    </a:lnTo>
                    <a:lnTo>
                      <a:pt x="79" y="80"/>
                    </a:lnTo>
                    <a:lnTo>
                      <a:pt x="119" y="99"/>
                    </a:lnTo>
                    <a:lnTo>
                      <a:pt x="161" y="120"/>
                    </a:lnTo>
                    <a:lnTo>
                      <a:pt x="202" y="139"/>
                    </a:lnTo>
                    <a:lnTo>
                      <a:pt x="244" y="156"/>
                    </a:lnTo>
                    <a:lnTo>
                      <a:pt x="265" y="163"/>
                    </a:lnTo>
                    <a:lnTo>
                      <a:pt x="287" y="170"/>
                    </a:lnTo>
                    <a:lnTo>
                      <a:pt x="307" y="175"/>
                    </a:lnTo>
                    <a:lnTo>
                      <a:pt x="329" y="180"/>
                    </a:lnTo>
                    <a:lnTo>
                      <a:pt x="329" y="180"/>
                    </a:lnTo>
                    <a:lnTo>
                      <a:pt x="339" y="13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7" name="Freeform 399"/>
              <p:cNvSpPr>
                <a:spLocks/>
              </p:cNvSpPr>
              <p:nvPr/>
            </p:nvSpPr>
            <p:spPr bwMode="auto">
              <a:xfrm>
                <a:off x="3050" y="2115"/>
                <a:ext cx="79" cy="13"/>
              </a:xfrm>
              <a:custGeom>
                <a:avLst/>
                <a:gdLst>
                  <a:gd name="T0" fmla="*/ 482 w 482"/>
                  <a:gd name="T1" fmla="*/ 32 h 77"/>
                  <a:gd name="T2" fmla="*/ 482 w 482"/>
                  <a:gd name="T3" fmla="*/ 32 h 77"/>
                  <a:gd name="T4" fmla="*/ 454 w 482"/>
                  <a:gd name="T5" fmla="*/ 24 h 77"/>
                  <a:gd name="T6" fmla="*/ 424 w 482"/>
                  <a:gd name="T7" fmla="*/ 20 h 77"/>
                  <a:gd name="T8" fmla="*/ 394 w 482"/>
                  <a:gd name="T9" fmla="*/ 16 h 77"/>
                  <a:gd name="T10" fmla="*/ 364 w 482"/>
                  <a:gd name="T11" fmla="*/ 13 h 77"/>
                  <a:gd name="T12" fmla="*/ 304 w 482"/>
                  <a:gd name="T13" fmla="*/ 12 h 77"/>
                  <a:gd name="T14" fmla="*/ 244 w 482"/>
                  <a:gd name="T15" fmla="*/ 12 h 77"/>
                  <a:gd name="T16" fmla="*/ 184 w 482"/>
                  <a:gd name="T17" fmla="*/ 12 h 77"/>
                  <a:gd name="T18" fmla="*/ 124 w 482"/>
                  <a:gd name="T19" fmla="*/ 12 h 77"/>
                  <a:gd name="T20" fmla="*/ 95 w 482"/>
                  <a:gd name="T21" fmla="*/ 11 h 77"/>
                  <a:gd name="T22" fmla="*/ 66 w 482"/>
                  <a:gd name="T23" fmla="*/ 9 h 77"/>
                  <a:gd name="T24" fmla="*/ 37 w 482"/>
                  <a:gd name="T25" fmla="*/ 5 h 77"/>
                  <a:gd name="T26" fmla="*/ 10 w 482"/>
                  <a:gd name="T27" fmla="*/ 0 h 77"/>
                  <a:gd name="T28" fmla="*/ 0 w 482"/>
                  <a:gd name="T29" fmla="*/ 46 h 77"/>
                  <a:gd name="T30" fmla="*/ 31 w 482"/>
                  <a:gd name="T31" fmla="*/ 51 h 77"/>
                  <a:gd name="T32" fmla="*/ 61 w 482"/>
                  <a:gd name="T33" fmla="*/ 54 h 77"/>
                  <a:gd name="T34" fmla="*/ 92 w 482"/>
                  <a:gd name="T35" fmla="*/ 57 h 77"/>
                  <a:gd name="T36" fmla="*/ 122 w 482"/>
                  <a:gd name="T37" fmla="*/ 59 h 77"/>
                  <a:gd name="T38" fmla="*/ 184 w 482"/>
                  <a:gd name="T39" fmla="*/ 59 h 77"/>
                  <a:gd name="T40" fmla="*/ 244 w 482"/>
                  <a:gd name="T41" fmla="*/ 59 h 77"/>
                  <a:gd name="T42" fmla="*/ 304 w 482"/>
                  <a:gd name="T43" fmla="*/ 59 h 77"/>
                  <a:gd name="T44" fmla="*/ 361 w 482"/>
                  <a:gd name="T45" fmla="*/ 60 h 77"/>
                  <a:gd name="T46" fmla="*/ 389 w 482"/>
                  <a:gd name="T47" fmla="*/ 63 h 77"/>
                  <a:gd name="T48" fmla="*/ 416 w 482"/>
                  <a:gd name="T49" fmla="*/ 66 h 77"/>
                  <a:gd name="T50" fmla="*/ 444 w 482"/>
                  <a:gd name="T51" fmla="*/ 71 h 77"/>
                  <a:gd name="T52" fmla="*/ 470 w 482"/>
                  <a:gd name="T53" fmla="*/ 77 h 77"/>
                  <a:gd name="T54" fmla="*/ 470 w 482"/>
                  <a:gd name="T55" fmla="*/ 76 h 77"/>
                  <a:gd name="T56" fmla="*/ 482 w 482"/>
                  <a:gd name="T5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2" h="77">
                    <a:moveTo>
                      <a:pt x="482" y="32"/>
                    </a:moveTo>
                    <a:lnTo>
                      <a:pt x="482" y="32"/>
                    </a:lnTo>
                    <a:lnTo>
                      <a:pt x="454" y="24"/>
                    </a:lnTo>
                    <a:lnTo>
                      <a:pt x="424" y="20"/>
                    </a:lnTo>
                    <a:lnTo>
                      <a:pt x="394" y="16"/>
                    </a:lnTo>
                    <a:lnTo>
                      <a:pt x="364" y="13"/>
                    </a:lnTo>
                    <a:lnTo>
                      <a:pt x="304" y="12"/>
                    </a:lnTo>
                    <a:lnTo>
                      <a:pt x="244" y="12"/>
                    </a:lnTo>
                    <a:lnTo>
                      <a:pt x="184" y="12"/>
                    </a:lnTo>
                    <a:lnTo>
                      <a:pt x="124" y="12"/>
                    </a:lnTo>
                    <a:lnTo>
                      <a:pt x="95" y="11"/>
                    </a:lnTo>
                    <a:lnTo>
                      <a:pt x="66" y="9"/>
                    </a:lnTo>
                    <a:lnTo>
                      <a:pt x="37" y="5"/>
                    </a:lnTo>
                    <a:lnTo>
                      <a:pt x="10" y="0"/>
                    </a:lnTo>
                    <a:lnTo>
                      <a:pt x="0" y="46"/>
                    </a:lnTo>
                    <a:lnTo>
                      <a:pt x="31" y="51"/>
                    </a:lnTo>
                    <a:lnTo>
                      <a:pt x="61" y="54"/>
                    </a:lnTo>
                    <a:lnTo>
                      <a:pt x="92" y="57"/>
                    </a:lnTo>
                    <a:lnTo>
                      <a:pt x="122" y="59"/>
                    </a:lnTo>
                    <a:lnTo>
                      <a:pt x="184" y="59"/>
                    </a:lnTo>
                    <a:lnTo>
                      <a:pt x="244" y="59"/>
                    </a:lnTo>
                    <a:lnTo>
                      <a:pt x="304" y="59"/>
                    </a:lnTo>
                    <a:lnTo>
                      <a:pt x="361" y="60"/>
                    </a:lnTo>
                    <a:lnTo>
                      <a:pt x="389" y="63"/>
                    </a:lnTo>
                    <a:lnTo>
                      <a:pt x="416" y="66"/>
                    </a:lnTo>
                    <a:lnTo>
                      <a:pt x="444" y="71"/>
                    </a:lnTo>
                    <a:lnTo>
                      <a:pt x="470" y="77"/>
                    </a:lnTo>
                    <a:lnTo>
                      <a:pt x="470" y="76"/>
                    </a:lnTo>
                    <a:lnTo>
                      <a:pt x="482" y="3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8" name="Freeform 400"/>
              <p:cNvSpPr>
                <a:spLocks/>
              </p:cNvSpPr>
              <p:nvPr/>
            </p:nvSpPr>
            <p:spPr bwMode="auto">
              <a:xfrm>
                <a:off x="3126" y="2121"/>
                <a:ext cx="31" cy="32"/>
              </a:xfrm>
              <a:custGeom>
                <a:avLst/>
                <a:gdLst>
                  <a:gd name="T0" fmla="*/ 191 w 192"/>
                  <a:gd name="T1" fmla="*/ 151 h 182"/>
                  <a:gd name="T2" fmla="*/ 192 w 192"/>
                  <a:gd name="T3" fmla="*/ 151 h 182"/>
                  <a:gd name="T4" fmla="*/ 174 w 192"/>
                  <a:gd name="T5" fmla="*/ 130 h 182"/>
                  <a:gd name="T6" fmla="*/ 156 w 192"/>
                  <a:gd name="T7" fmla="*/ 109 h 182"/>
                  <a:gd name="T8" fmla="*/ 136 w 192"/>
                  <a:gd name="T9" fmla="*/ 86 h 182"/>
                  <a:gd name="T10" fmla="*/ 116 w 192"/>
                  <a:gd name="T11" fmla="*/ 64 h 182"/>
                  <a:gd name="T12" fmla="*/ 105 w 192"/>
                  <a:gd name="T13" fmla="*/ 54 h 182"/>
                  <a:gd name="T14" fmla="*/ 93 w 192"/>
                  <a:gd name="T15" fmla="*/ 44 h 182"/>
                  <a:gd name="T16" fmla="*/ 81 w 192"/>
                  <a:gd name="T17" fmla="*/ 34 h 182"/>
                  <a:gd name="T18" fmla="*/ 69 w 192"/>
                  <a:gd name="T19" fmla="*/ 26 h 182"/>
                  <a:gd name="T20" fmla="*/ 56 w 192"/>
                  <a:gd name="T21" fmla="*/ 18 h 182"/>
                  <a:gd name="T22" fmla="*/ 42 w 192"/>
                  <a:gd name="T23" fmla="*/ 10 h 182"/>
                  <a:gd name="T24" fmla="*/ 28 w 192"/>
                  <a:gd name="T25" fmla="*/ 4 h 182"/>
                  <a:gd name="T26" fmla="*/ 12 w 192"/>
                  <a:gd name="T27" fmla="*/ 0 h 182"/>
                  <a:gd name="T28" fmla="*/ 0 w 192"/>
                  <a:gd name="T29" fmla="*/ 44 h 182"/>
                  <a:gd name="T30" fmla="*/ 11 w 192"/>
                  <a:gd name="T31" fmla="*/ 48 h 182"/>
                  <a:gd name="T32" fmla="*/ 22 w 192"/>
                  <a:gd name="T33" fmla="*/ 52 h 182"/>
                  <a:gd name="T34" fmla="*/ 33 w 192"/>
                  <a:gd name="T35" fmla="*/ 58 h 182"/>
                  <a:gd name="T36" fmla="*/ 42 w 192"/>
                  <a:gd name="T37" fmla="*/ 64 h 182"/>
                  <a:gd name="T38" fmla="*/ 53 w 192"/>
                  <a:gd name="T39" fmla="*/ 72 h 182"/>
                  <a:gd name="T40" fmla="*/ 63 w 192"/>
                  <a:gd name="T41" fmla="*/ 80 h 182"/>
                  <a:gd name="T42" fmla="*/ 74 w 192"/>
                  <a:gd name="T43" fmla="*/ 88 h 182"/>
                  <a:gd name="T44" fmla="*/ 83 w 192"/>
                  <a:gd name="T45" fmla="*/ 98 h 182"/>
                  <a:gd name="T46" fmla="*/ 102 w 192"/>
                  <a:gd name="T47" fmla="*/ 117 h 182"/>
                  <a:gd name="T48" fmla="*/ 120 w 192"/>
                  <a:gd name="T49" fmla="*/ 139 h 182"/>
                  <a:gd name="T50" fmla="*/ 138 w 192"/>
                  <a:gd name="T51" fmla="*/ 160 h 182"/>
                  <a:gd name="T52" fmla="*/ 156 w 192"/>
                  <a:gd name="T53" fmla="*/ 181 h 182"/>
                  <a:gd name="T54" fmla="*/ 156 w 192"/>
                  <a:gd name="T55" fmla="*/ 182 h 182"/>
                  <a:gd name="T56" fmla="*/ 191 w 192"/>
                  <a:gd name="T57" fmla="*/ 1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2">
                    <a:moveTo>
                      <a:pt x="191" y="151"/>
                    </a:moveTo>
                    <a:lnTo>
                      <a:pt x="192" y="151"/>
                    </a:lnTo>
                    <a:lnTo>
                      <a:pt x="174" y="130"/>
                    </a:lnTo>
                    <a:lnTo>
                      <a:pt x="156" y="109"/>
                    </a:lnTo>
                    <a:lnTo>
                      <a:pt x="136" y="86"/>
                    </a:lnTo>
                    <a:lnTo>
                      <a:pt x="116" y="64"/>
                    </a:lnTo>
                    <a:lnTo>
                      <a:pt x="105" y="54"/>
                    </a:lnTo>
                    <a:lnTo>
                      <a:pt x="93" y="44"/>
                    </a:lnTo>
                    <a:lnTo>
                      <a:pt x="81" y="34"/>
                    </a:lnTo>
                    <a:lnTo>
                      <a:pt x="69" y="26"/>
                    </a:lnTo>
                    <a:lnTo>
                      <a:pt x="56" y="18"/>
                    </a:lnTo>
                    <a:lnTo>
                      <a:pt x="42" y="10"/>
                    </a:lnTo>
                    <a:lnTo>
                      <a:pt x="28" y="4"/>
                    </a:lnTo>
                    <a:lnTo>
                      <a:pt x="12" y="0"/>
                    </a:lnTo>
                    <a:lnTo>
                      <a:pt x="0" y="44"/>
                    </a:lnTo>
                    <a:lnTo>
                      <a:pt x="11" y="48"/>
                    </a:lnTo>
                    <a:lnTo>
                      <a:pt x="22" y="52"/>
                    </a:lnTo>
                    <a:lnTo>
                      <a:pt x="33" y="58"/>
                    </a:lnTo>
                    <a:lnTo>
                      <a:pt x="42" y="64"/>
                    </a:lnTo>
                    <a:lnTo>
                      <a:pt x="53" y="72"/>
                    </a:lnTo>
                    <a:lnTo>
                      <a:pt x="63" y="80"/>
                    </a:lnTo>
                    <a:lnTo>
                      <a:pt x="74" y="88"/>
                    </a:lnTo>
                    <a:lnTo>
                      <a:pt x="83" y="98"/>
                    </a:lnTo>
                    <a:lnTo>
                      <a:pt x="102" y="117"/>
                    </a:lnTo>
                    <a:lnTo>
                      <a:pt x="120" y="139"/>
                    </a:lnTo>
                    <a:lnTo>
                      <a:pt x="138" y="160"/>
                    </a:lnTo>
                    <a:lnTo>
                      <a:pt x="156" y="181"/>
                    </a:lnTo>
                    <a:lnTo>
                      <a:pt x="156" y="182"/>
                    </a:lnTo>
                    <a:lnTo>
                      <a:pt x="191" y="15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9" name="Freeform 401"/>
              <p:cNvSpPr>
                <a:spLocks/>
              </p:cNvSpPr>
              <p:nvPr/>
            </p:nvSpPr>
            <p:spPr bwMode="auto">
              <a:xfrm>
                <a:off x="3152" y="2148"/>
                <a:ext cx="20" cy="23"/>
              </a:xfrm>
              <a:custGeom>
                <a:avLst/>
                <a:gdLst>
                  <a:gd name="T0" fmla="*/ 123 w 123"/>
                  <a:gd name="T1" fmla="*/ 127 h 137"/>
                  <a:gd name="T2" fmla="*/ 123 w 123"/>
                  <a:gd name="T3" fmla="*/ 128 h 137"/>
                  <a:gd name="T4" fmla="*/ 120 w 123"/>
                  <a:gd name="T5" fmla="*/ 117 h 137"/>
                  <a:gd name="T6" fmla="*/ 118 w 123"/>
                  <a:gd name="T7" fmla="*/ 108 h 137"/>
                  <a:gd name="T8" fmla="*/ 113 w 123"/>
                  <a:gd name="T9" fmla="*/ 98 h 137"/>
                  <a:gd name="T10" fmla="*/ 108 w 123"/>
                  <a:gd name="T11" fmla="*/ 89 h 137"/>
                  <a:gd name="T12" fmla="*/ 99 w 123"/>
                  <a:gd name="T13" fmla="*/ 72 h 137"/>
                  <a:gd name="T14" fmla="*/ 86 w 123"/>
                  <a:gd name="T15" fmla="*/ 56 h 137"/>
                  <a:gd name="T16" fmla="*/ 60 w 123"/>
                  <a:gd name="T17" fmla="*/ 26 h 137"/>
                  <a:gd name="T18" fmla="*/ 35 w 123"/>
                  <a:gd name="T19" fmla="*/ 0 h 137"/>
                  <a:gd name="T20" fmla="*/ 0 w 123"/>
                  <a:gd name="T21" fmla="*/ 31 h 137"/>
                  <a:gd name="T22" fmla="*/ 26 w 123"/>
                  <a:gd name="T23" fmla="*/ 57 h 137"/>
                  <a:gd name="T24" fmla="*/ 50 w 123"/>
                  <a:gd name="T25" fmla="*/ 85 h 137"/>
                  <a:gd name="T26" fmla="*/ 60 w 123"/>
                  <a:gd name="T27" fmla="*/ 98 h 137"/>
                  <a:gd name="T28" fmla="*/ 69 w 123"/>
                  <a:gd name="T29" fmla="*/ 113 h 137"/>
                  <a:gd name="T30" fmla="*/ 71 w 123"/>
                  <a:gd name="T31" fmla="*/ 119 h 137"/>
                  <a:gd name="T32" fmla="*/ 74 w 123"/>
                  <a:gd name="T33" fmla="*/ 125 h 137"/>
                  <a:gd name="T34" fmla="*/ 76 w 123"/>
                  <a:gd name="T35" fmla="*/ 131 h 137"/>
                  <a:gd name="T36" fmla="*/ 77 w 123"/>
                  <a:gd name="T37" fmla="*/ 137 h 137"/>
                  <a:gd name="T38" fmla="*/ 77 w 123"/>
                  <a:gd name="T39" fmla="*/ 137 h 137"/>
                  <a:gd name="T40" fmla="*/ 123 w 123"/>
                  <a:gd name="T41"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37">
                    <a:moveTo>
                      <a:pt x="123" y="127"/>
                    </a:moveTo>
                    <a:lnTo>
                      <a:pt x="123" y="128"/>
                    </a:lnTo>
                    <a:lnTo>
                      <a:pt x="120" y="117"/>
                    </a:lnTo>
                    <a:lnTo>
                      <a:pt x="118" y="108"/>
                    </a:lnTo>
                    <a:lnTo>
                      <a:pt x="113" y="98"/>
                    </a:lnTo>
                    <a:lnTo>
                      <a:pt x="108" y="89"/>
                    </a:lnTo>
                    <a:lnTo>
                      <a:pt x="99" y="72"/>
                    </a:lnTo>
                    <a:lnTo>
                      <a:pt x="86" y="56"/>
                    </a:lnTo>
                    <a:lnTo>
                      <a:pt x="60" y="26"/>
                    </a:lnTo>
                    <a:lnTo>
                      <a:pt x="35" y="0"/>
                    </a:lnTo>
                    <a:lnTo>
                      <a:pt x="0" y="31"/>
                    </a:lnTo>
                    <a:lnTo>
                      <a:pt x="26" y="57"/>
                    </a:lnTo>
                    <a:lnTo>
                      <a:pt x="50" y="85"/>
                    </a:lnTo>
                    <a:lnTo>
                      <a:pt x="60" y="98"/>
                    </a:lnTo>
                    <a:lnTo>
                      <a:pt x="69" y="113"/>
                    </a:lnTo>
                    <a:lnTo>
                      <a:pt x="71" y="119"/>
                    </a:lnTo>
                    <a:lnTo>
                      <a:pt x="74" y="125"/>
                    </a:lnTo>
                    <a:lnTo>
                      <a:pt x="76" y="131"/>
                    </a:lnTo>
                    <a:lnTo>
                      <a:pt x="77" y="137"/>
                    </a:lnTo>
                    <a:lnTo>
                      <a:pt x="77" y="137"/>
                    </a:lnTo>
                    <a:lnTo>
                      <a:pt x="123" y="12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0" name="Freeform 402"/>
              <p:cNvSpPr>
                <a:spLocks/>
              </p:cNvSpPr>
              <p:nvPr/>
            </p:nvSpPr>
            <p:spPr bwMode="auto">
              <a:xfrm>
                <a:off x="3161" y="2169"/>
                <a:ext cx="11" cy="32"/>
              </a:xfrm>
              <a:custGeom>
                <a:avLst/>
                <a:gdLst>
                  <a:gd name="T0" fmla="*/ 51 w 65"/>
                  <a:gd name="T1" fmla="*/ 164 h 181"/>
                  <a:gd name="T2" fmla="*/ 51 w 65"/>
                  <a:gd name="T3" fmla="*/ 164 h 181"/>
                  <a:gd name="T4" fmla="*/ 48 w 65"/>
                  <a:gd name="T5" fmla="*/ 157 h 181"/>
                  <a:gd name="T6" fmla="*/ 47 w 65"/>
                  <a:gd name="T7" fmla="*/ 149 h 181"/>
                  <a:gd name="T8" fmla="*/ 47 w 65"/>
                  <a:gd name="T9" fmla="*/ 140 h 181"/>
                  <a:gd name="T10" fmla="*/ 47 w 65"/>
                  <a:gd name="T11" fmla="*/ 133 h 181"/>
                  <a:gd name="T12" fmla="*/ 50 w 65"/>
                  <a:gd name="T13" fmla="*/ 113 h 181"/>
                  <a:gd name="T14" fmla="*/ 54 w 65"/>
                  <a:gd name="T15" fmla="*/ 92 h 181"/>
                  <a:gd name="T16" fmla="*/ 59 w 65"/>
                  <a:gd name="T17" fmla="*/ 71 h 181"/>
                  <a:gd name="T18" fmla="*/ 64 w 65"/>
                  <a:gd name="T19" fmla="*/ 48 h 181"/>
                  <a:gd name="T20" fmla="*/ 65 w 65"/>
                  <a:gd name="T21" fmla="*/ 36 h 181"/>
                  <a:gd name="T22" fmla="*/ 65 w 65"/>
                  <a:gd name="T23" fmla="*/ 24 h 181"/>
                  <a:gd name="T24" fmla="*/ 65 w 65"/>
                  <a:gd name="T25" fmla="*/ 12 h 181"/>
                  <a:gd name="T26" fmla="*/ 63 w 65"/>
                  <a:gd name="T27" fmla="*/ 0 h 181"/>
                  <a:gd name="T28" fmla="*/ 17 w 65"/>
                  <a:gd name="T29" fmla="*/ 10 h 181"/>
                  <a:gd name="T30" fmla="*/ 18 w 65"/>
                  <a:gd name="T31" fmla="*/ 17 h 181"/>
                  <a:gd name="T32" fmla="*/ 18 w 65"/>
                  <a:gd name="T33" fmla="*/ 24 h 181"/>
                  <a:gd name="T34" fmla="*/ 18 w 65"/>
                  <a:gd name="T35" fmla="*/ 32 h 181"/>
                  <a:gd name="T36" fmla="*/ 17 w 65"/>
                  <a:gd name="T37" fmla="*/ 41 h 181"/>
                  <a:gd name="T38" fmla="*/ 14 w 65"/>
                  <a:gd name="T39" fmla="*/ 61 h 181"/>
                  <a:gd name="T40" fmla="*/ 9 w 65"/>
                  <a:gd name="T41" fmla="*/ 82 h 181"/>
                  <a:gd name="T42" fmla="*/ 4 w 65"/>
                  <a:gd name="T43" fmla="*/ 104 h 181"/>
                  <a:gd name="T44" fmla="*/ 0 w 65"/>
                  <a:gd name="T45" fmla="*/ 128 h 181"/>
                  <a:gd name="T46" fmla="*/ 0 w 65"/>
                  <a:gd name="T47" fmla="*/ 142 h 181"/>
                  <a:gd name="T48" fmla="*/ 0 w 65"/>
                  <a:gd name="T49" fmla="*/ 154 h 181"/>
                  <a:gd name="T50" fmla="*/ 3 w 65"/>
                  <a:gd name="T51" fmla="*/ 167 h 181"/>
                  <a:gd name="T52" fmla="*/ 6 w 65"/>
                  <a:gd name="T53" fmla="*/ 180 h 181"/>
                  <a:gd name="T54" fmla="*/ 6 w 65"/>
                  <a:gd name="T55" fmla="*/ 181 h 181"/>
                  <a:gd name="T56" fmla="*/ 51 w 65"/>
                  <a:gd name="T57"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1">
                    <a:moveTo>
                      <a:pt x="51" y="164"/>
                    </a:moveTo>
                    <a:lnTo>
                      <a:pt x="51" y="164"/>
                    </a:lnTo>
                    <a:lnTo>
                      <a:pt x="48" y="157"/>
                    </a:lnTo>
                    <a:lnTo>
                      <a:pt x="47" y="149"/>
                    </a:lnTo>
                    <a:lnTo>
                      <a:pt x="47" y="140"/>
                    </a:lnTo>
                    <a:lnTo>
                      <a:pt x="47" y="133"/>
                    </a:lnTo>
                    <a:lnTo>
                      <a:pt x="50" y="113"/>
                    </a:lnTo>
                    <a:lnTo>
                      <a:pt x="54" y="92"/>
                    </a:lnTo>
                    <a:lnTo>
                      <a:pt x="59" y="71"/>
                    </a:lnTo>
                    <a:lnTo>
                      <a:pt x="64" y="48"/>
                    </a:lnTo>
                    <a:lnTo>
                      <a:pt x="65" y="36"/>
                    </a:lnTo>
                    <a:lnTo>
                      <a:pt x="65" y="24"/>
                    </a:lnTo>
                    <a:lnTo>
                      <a:pt x="65" y="12"/>
                    </a:lnTo>
                    <a:lnTo>
                      <a:pt x="63" y="0"/>
                    </a:lnTo>
                    <a:lnTo>
                      <a:pt x="17" y="10"/>
                    </a:lnTo>
                    <a:lnTo>
                      <a:pt x="18" y="17"/>
                    </a:lnTo>
                    <a:lnTo>
                      <a:pt x="18" y="24"/>
                    </a:lnTo>
                    <a:lnTo>
                      <a:pt x="18" y="32"/>
                    </a:lnTo>
                    <a:lnTo>
                      <a:pt x="17" y="41"/>
                    </a:lnTo>
                    <a:lnTo>
                      <a:pt x="14" y="61"/>
                    </a:lnTo>
                    <a:lnTo>
                      <a:pt x="9" y="82"/>
                    </a:lnTo>
                    <a:lnTo>
                      <a:pt x="4" y="104"/>
                    </a:lnTo>
                    <a:lnTo>
                      <a:pt x="0" y="128"/>
                    </a:lnTo>
                    <a:lnTo>
                      <a:pt x="0" y="142"/>
                    </a:lnTo>
                    <a:lnTo>
                      <a:pt x="0" y="154"/>
                    </a:lnTo>
                    <a:lnTo>
                      <a:pt x="3" y="167"/>
                    </a:lnTo>
                    <a:lnTo>
                      <a:pt x="6" y="180"/>
                    </a:lnTo>
                    <a:lnTo>
                      <a:pt x="6" y="181"/>
                    </a:lnTo>
                    <a:lnTo>
                      <a:pt x="51" y="16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1" name="Freeform 403"/>
              <p:cNvSpPr>
                <a:spLocks/>
              </p:cNvSpPr>
              <p:nvPr/>
            </p:nvSpPr>
            <p:spPr bwMode="auto">
              <a:xfrm>
                <a:off x="3163" y="2199"/>
                <a:ext cx="50" cy="88"/>
              </a:xfrm>
              <a:custGeom>
                <a:avLst/>
                <a:gdLst>
                  <a:gd name="T0" fmla="*/ 305 w 305"/>
                  <a:gd name="T1" fmla="*/ 494 h 512"/>
                  <a:gd name="T2" fmla="*/ 305 w 305"/>
                  <a:gd name="T3" fmla="*/ 494 h 512"/>
                  <a:gd name="T4" fmla="*/ 292 w 305"/>
                  <a:gd name="T5" fmla="*/ 461 h 512"/>
                  <a:gd name="T6" fmla="*/ 278 w 305"/>
                  <a:gd name="T7" fmla="*/ 429 h 512"/>
                  <a:gd name="T8" fmla="*/ 262 w 305"/>
                  <a:gd name="T9" fmla="*/ 398 h 512"/>
                  <a:gd name="T10" fmla="*/ 245 w 305"/>
                  <a:gd name="T11" fmla="*/ 366 h 512"/>
                  <a:gd name="T12" fmla="*/ 209 w 305"/>
                  <a:gd name="T13" fmla="*/ 304 h 512"/>
                  <a:gd name="T14" fmla="*/ 173 w 305"/>
                  <a:gd name="T15" fmla="*/ 244 h 512"/>
                  <a:gd name="T16" fmla="*/ 137 w 305"/>
                  <a:gd name="T17" fmla="*/ 183 h 512"/>
                  <a:gd name="T18" fmla="*/ 102 w 305"/>
                  <a:gd name="T19" fmla="*/ 123 h 512"/>
                  <a:gd name="T20" fmla="*/ 87 w 305"/>
                  <a:gd name="T21" fmla="*/ 93 h 512"/>
                  <a:gd name="T22" fmla="*/ 71 w 305"/>
                  <a:gd name="T23" fmla="*/ 62 h 512"/>
                  <a:gd name="T24" fmla="*/ 57 w 305"/>
                  <a:gd name="T25" fmla="*/ 30 h 512"/>
                  <a:gd name="T26" fmla="*/ 45 w 305"/>
                  <a:gd name="T27" fmla="*/ 0 h 512"/>
                  <a:gd name="T28" fmla="*/ 0 w 305"/>
                  <a:gd name="T29" fmla="*/ 17 h 512"/>
                  <a:gd name="T30" fmla="*/ 15 w 305"/>
                  <a:gd name="T31" fmla="*/ 50 h 512"/>
                  <a:gd name="T32" fmla="*/ 29 w 305"/>
                  <a:gd name="T33" fmla="*/ 82 h 512"/>
                  <a:gd name="T34" fmla="*/ 45 w 305"/>
                  <a:gd name="T35" fmla="*/ 113 h 512"/>
                  <a:gd name="T36" fmla="*/ 62 w 305"/>
                  <a:gd name="T37" fmla="*/ 144 h 512"/>
                  <a:gd name="T38" fmla="*/ 96 w 305"/>
                  <a:gd name="T39" fmla="*/ 207 h 512"/>
                  <a:gd name="T40" fmla="*/ 134 w 305"/>
                  <a:gd name="T41" fmla="*/ 267 h 512"/>
                  <a:gd name="T42" fmla="*/ 170 w 305"/>
                  <a:gd name="T43" fmla="*/ 328 h 512"/>
                  <a:gd name="T44" fmla="*/ 204 w 305"/>
                  <a:gd name="T45" fmla="*/ 388 h 512"/>
                  <a:gd name="T46" fmla="*/ 220 w 305"/>
                  <a:gd name="T47" fmla="*/ 419 h 512"/>
                  <a:gd name="T48" fmla="*/ 236 w 305"/>
                  <a:gd name="T49" fmla="*/ 449 h 512"/>
                  <a:gd name="T50" fmla="*/ 249 w 305"/>
                  <a:gd name="T51" fmla="*/ 480 h 512"/>
                  <a:gd name="T52" fmla="*/ 262 w 305"/>
                  <a:gd name="T53" fmla="*/ 510 h 512"/>
                  <a:gd name="T54" fmla="*/ 262 w 305"/>
                  <a:gd name="T55" fmla="*/ 512 h 512"/>
                  <a:gd name="T56" fmla="*/ 305 w 305"/>
                  <a:gd name="T57" fmla="*/ 4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5" h="512">
                    <a:moveTo>
                      <a:pt x="305" y="494"/>
                    </a:moveTo>
                    <a:lnTo>
                      <a:pt x="305" y="494"/>
                    </a:lnTo>
                    <a:lnTo>
                      <a:pt x="292" y="461"/>
                    </a:lnTo>
                    <a:lnTo>
                      <a:pt x="278" y="429"/>
                    </a:lnTo>
                    <a:lnTo>
                      <a:pt x="262" y="398"/>
                    </a:lnTo>
                    <a:lnTo>
                      <a:pt x="245" y="366"/>
                    </a:lnTo>
                    <a:lnTo>
                      <a:pt x="209" y="304"/>
                    </a:lnTo>
                    <a:lnTo>
                      <a:pt x="173" y="244"/>
                    </a:lnTo>
                    <a:lnTo>
                      <a:pt x="137" y="183"/>
                    </a:lnTo>
                    <a:lnTo>
                      <a:pt x="102" y="123"/>
                    </a:lnTo>
                    <a:lnTo>
                      <a:pt x="87" y="93"/>
                    </a:lnTo>
                    <a:lnTo>
                      <a:pt x="71" y="62"/>
                    </a:lnTo>
                    <a:lnTo>
                      <a:pt x="57" y="30"/>
                    </a:lnTo>
                    <a:lnTo>
                      <a:pt x="45" y="0"/>
                    </a:lnTo>
                    <a:lnTo>
                      <a:pt x="0" y="17"/>
                    </a:lnTo>
                    <a:lnTo>
                      <a:pt x="15" y="50"/>
                    </a:lnTo>
                    <a:lnTo>
                      <a:pt x="29" y="82"/>
                    </a:lnTo>
                    <a:lnTo>
                      <a:pt x="45" y="113"/>
                    </a:lnTo>
                    <a:lnTo>
                      <a:pt x="62" y="144"/>
                    </a:lnTo>
                    <a:lnTo>
                      <a:pt x="96" y="207"/>
                    </a:lnTo>
                    <a:lnTo>
                      <a:pt x="134" y="267"/>
                    </a:lnTo>
                    <a:lnTo>
                      <a:pt x="170" y="328"/>
                    </a:lnTo>
                    <a:lnTo>
                      <a:pt x="204" y="388"/>
                    </a:lnTo>
                    <a:lnTo>
                      <a:pt x="220" y="419"/>
                    </a:lnTo>
                    <a:lnTo>
                      <a:pt x="236" y="449"/>
                    </a:lnTo>
                    <a:lnTo>
                      <a:pt x="249" y="480"/>
                    </a:lnTo>
                    <a:lnTo>
                      <a:pt x="262" y="510"/>
                    </a:lnTo>
                    <a:lnTo>
                      <a:pt x="262" y="512"/>
                    </a:lnTo>
                    <a:lnTo>
                      <a:pt x="305" y="49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2" name="Freeform 404"/>
              <p:cNvSpPr>
                <a:spLocks/>
              </p:cNvSpPr>
              <p:nvPr/>
            </p:nvSpPr>
            <p:spPr bwMode="auto">
              <a:xfrm>
                <a:off x="3207" y="2283"/>
                <a:ext cx="14" cy="52"/>
              </a:xfrm>
              <a:custGeom>
                <a:avLst/>
                <a:gdLst>
                  <a:gd name="T0" fmla="*/ 88 w 88"/>
                  <a:gd name="T1" fmla="*/ 301 h 301"/>
                  <a:gd name="T2" fmla="*/ 88 w 88"/>
                  <a:gd name="T3" fmla="*/ 301 h 301"/>
                  <a:gd name="T4" fmla="*/ 88 w 88"/>
                  <a:gd name="T5" fmla="*/ 264 h 301"/>
                  <a:gd name="T6" fmla="*/ 86 w 88"/>
                  <a:gd name="T7" fmla="*/ 225 h 301"/>
                  <a:gd name="T8" fmla="*/ 84 w 88"/>
                  <a:gd name="T9" fmla="*/ 187 h 301"/>
                  <a:gd name="T10" fmla="*/ 79 w 88"/>
                  <a:gd name="T11" fmla="*/ 148 h 301"/>
                  <a:gd name="T12" fmla="*/ 74 w 88"/>
                  <a:gd name="T13" fmla="*/ 110 h 301"/>
                  <a:gd name="T14" fmla="*/ 66 w 88"/>
                  <a:gd name="T15" fmla="*/ 73 h 301"/>
                  <a:gd name="T16" fmla="*/ 61 w 88"/>
                  <a:gd name="T17" fmla="*/ 55 h 301"/>
                  <a:gd name="T18" fmla="*/ 56 w 88"/>
                  <a:gd name="T19" fmla="*/ 36 h 301"/>
                  <a:gd name="T20" fmla="*/ 50 w 88"/>
                  <a:gd name="T21" fmla="*/ 18 h 301"/>
                  <a:gd name="T22" fmla="*/ 43 w 88"/>
                  <a:gd name="T23" fmla="*/ 0 h 301"/>
                  <a:gd name="T24" fmla="*/ 0 w 88"/>
                  <a:gd name="T25" fmla="*/ 18 h 301"/>
                  <a:gd name="T26" fmla="*/ 6 w 88"/>
                  <a:gd name="T27" fmla="*/ 33 h 301"/>
                  <a:gd name="T28" fmla="*/ 12 w 88"/>
                  <a:gd name="T29" fmla="*/ 50 h 301"/>
                  <a:gd name="T30" fmla="*/ 17 w 88"/>
                  <a:gd name="T31" fmla="*/ 67 h 301"/>
                  <a:gd name="T32" fmla="*/ 20 w 88"/>
                  <a:gd name="T33" fmla="*/ 84 h 301"/>
                  <a:gd name="T34" fmla="*/ 28 w 88"/>
                  <a:gd name="T35" fmla="*/ 118 h 301"/>
                  <a:gd name="T36" fmla="*/ 34 w 88"/>
                  <a:gd name="T37" fmla="*/ 154 h 301"/>
                  <a:gd name="T38" fmla="*/ 37 w 88"/>
                  <a:gd name="T39" fmla="*/ 190 h 301"/>
                  <a:gd name="T40" fmla="*/ 40 w 88"/>
                  <a:gd name="T41" fmla="*/ 228 h 301"/>
                  <a:gd name="T42" fmla="*/ 41 w 88"/>
                  <a:gd name="T43" fmla="*/ 264 h 301"/>
                  <a:gd name="T44" fmla="*/ 41 w 88"/>
                  <a:gd name="T45" fmla="*/ 301 h 301"/>
                  <a:gd name="T46" fmla="*/ 41 w 88"/>
                  <a:gd name="T47" fmla="*/ 301 h 301"/>
                  <a:gd name="T48" fmla="*/ 88 w 88"/>
                  <a:gd name="T4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301">
                    <a:moveTo>
                      <a:pt x="88" y="301"/>
                    </a:moveTo>
                    <a:lnTo>
                      <a:pt x="88" y="301"/>
                    </a:lnTo>
                    <a:lnTo>
                      <a:pt x="88" y="264"/>
                    </a:lnTo>
                    <a:lnTo>
                      <a:pt x="86" y="225"/>
                    </a:lnTo>
                    <a:lnTo>
                      <a:pt x="84" y="187"/>
                    </a:lnTo>
                    <a:lnTo>
                      <a:pt x="79" y="148"/>
                    </a:lnTo>
                    <a:lnTo>
                      <a:pt x="74" y="110"/>
                    </a:lnTo>
                    <a:lnTo>
                      <a:pt x="66" y="73"/>
                    </a:lnTo>
                    <a:lnTo>
                      <a:pt x="61" y="55"/>
                    </a:lnTo>
                    <a:lnTo>
                      <a:pt x="56" y="36"/>
                    </a:lnTo>
                    <a:lnTo>
                      <a:pt x="50" y="18"/>
                    </a:lnTo>
                    <a:lnTo>
                      <a:pt x="43" y="0"/>
                    </a:lnTo>
                    <a:lnTo>
                      <a:pt x="0" y="18"/>
                    </a:lnTo>
                    <a:lnTo>
                      <a:pt x="6" y="33"/>
                    </a:lnTo>
                    <a:lnTo>
                      <a:pt x="12" y="50"/>
                    </a:lnTo>
                    <a:lnTo>
                      <a:pt x="17" y="67"/>
                    </a:lnTo>
                    <a:lnTo>
                      <a:pt x="20" y="84"/>
                    </a:lnTo>
                    <a:lnTo>
                      <a:pt x="28" y="118"/>
                    </a:lnTo>
                    <a:lnTo>
                      <a:pt x="34" y="154"/>
                    </a:lnTo>
                    <a:lnTo>
                      <a:pt x="37" y="190"/>
                    </a:lnTo>
                    <a:lnTo>
                      <a:pt x="40" y="228"/>
                    </a:lnTo>
                    <a:lnTo>
                      <a:pt x="41" y="264"/>
                    </a:lnTo>
                    <a:lnTo>
                      <a:pt x="41" y="301"/>
                    </a:lnTo>
                    <a:lnTo>
                      <a:pt x="41" y="301"/>
                    </a:lnTo>
                    <a:lnTo>
                      <a:pt x="88" y="30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3" name="Freeform 405"/>
              <p:cNvSpPr>
                <a:spLocks/>
              </p:cNvSpPr>
              <p:nvPr/>
            </p:nvSpPr>
            <p:spPr bwMode="auto">
              <a:xfrm>
                <a:off x="3207" y="2335"/>
                <a:ext cx="14" cy="49"/>
              </a:xfrm>
              <a:custGeom>
                <a:avLst/>
                <a:gdLst>
                  <a:gd name="T0" fmla="*/ 45 w 89"/>
                  <a:gd name="T1" fmla="*/ 277 h 278"/>
                  <a:gd name="T2" fmla="*/ 45 w 89"/>
                  <a:gd name="T3" fmla="*/ 278 h 278"/>
                  <a:gd name="T4" fmla="*/ 54 w 89"/>
                  <a:gd name="T5" fmla="*/ 243 h 278"/>
                  <a:gd name="T6" fmla="*/ 62 w 89"/>
                  <a:gd name="T7" fmla="*/ 209 h 278"/>
                  <a:gd name="T8" fmla="*/ 69 w 89"/>
                  <a:gd name="T9" fmla="*/ 175 h 278"/>
                  <a:gd name="T10" fmla="*/ 77 w 89"/>
                  <a:gd name="T11" fmla="*/ 139 h 278"/>
                  <a:gd name="T12" fmla="*/ 81 w 89"/>
                  <a:gd name="T13" fmla="*/ 104 h 278"/>
                  <a:gd name="T14" fmla="*/ 85 w 89"/>
                  <a:gd name="T15" fmla="*/ 69 h 278"/>
                  <a:gd name="T16" fmla="*/ 89 w 89"/>
                  <a:gd name="T17" fmla="*/ 35 h 278"/>
                  <a:gd name="T18" fmla="*/ 89 w 89"/>
                  <a:gd name="T19" fmla="*/ 0 h 278"/>
                  <a:gd name="T20" fmla="*/ 42 w 89"/>
                  <a:gd name="T21" fmla="*/ 0 h 278"/>
                  <a:gd name="T22" fmla="*/ 42 w 89"/>
                  <a:gd name="T23" fmla="*/ 32 h 278"/>
                  <a:gd name="T24" fmla="*/ 39 w 89"/>
                  <a:gd name="T25" fmla="*/ 65 h 278"/>
                  <a:gd name="T26" fmla="*/ 36 w 89"/>
                  <a:gd name="T27" fmla="*/ 98 h 278"/>
                  <a:gd name="T28" fmla="*/ 30 w 89"/>
                  <a:gd name="T29" fmla="*/ 132 h 278"/>
                  <a:gd name="T30" fmla="*/ 24 w 89"/>
                  <a:gd name="T31" fmla="*/ 165 h 278"/>
                  <a:gd name="T32" fmla="*/ 17 w 89"/>
                  <a:gd name="T33" fmla="*/ 199 h 278"/>
                  <a:gd name="T34" fmla="*/ 8 w 89"/>
                  <a:gd name="T35" fmla="*/ 233 h 278"/>
                  <a:gd name="T36" fmla="*/ 0 w 89"/>
                  <a:gd name="T37" fmla="*/ 266 h 278"/>
                  <a:gd name="T38" fmla="*/ 0 w 89"/>
                  <a:gd name="T39" fmla="*/ 266 h 278"/>
                  <a:gd name="T40" fmla="*/ 45 w 89"/>
                  <a:gd name="T41"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278">
                    <a:moveTo>
                      <a:pt x="45" y="277"/>
                    </a:moveTo>
                    <a:lnTo>
                      <a:pt x="45" y="278"/>
                    </a:lnTo>
                    <a:lnTo>
                      <a:pt x="54" y="243"/>
                    </a:lnTo>
                    <a:lnTo>
                      <a:pt x="62" y="209"/>
                    </a:lnTo>
                    <a:lnTo>
                      <a:pt x="69" y="175"/>
                    </a:lnTo>
                    <a:lnTo>
                      <a:pt x="77" y="139"/>
                    </a:lnTo>
                    <a:lnTo>
                      <a:pt x="81" y="104"/>
                    </a:lnTo>
                    <a:lnTo>
                      <a:pt x="85" y="69"/>
                    </a:lnTo>
                    <a:lnTo>
                      <a:pt x="89" y="35"/>
                    </a:lnTo>
                    <a:lnTo>
                      <a:pt x="89" y="0"/>
                    </a:lnTo>
                    <a:lnTo>
                      <a:pt x="42" y="0"/>
                    </a:lnTo>
                    <a:lnTo>
                      <a:pt x="42" y="32"/>
                    </a:lnTo>
                    <a:lnTo>
                      <a:pt x="39" y="65"/>
                    </a:lnTo>
                    <a:lnTo>
                      <a:pt x="36" y="98"/>
                    </a:lnTo>
                    <a:lnTo>
                      <a:pt x="30" y="132"/>
                    </a:lnTo>
                    <a:lnTo>
                      <a:pt x="24" y="165"/>
                    </a:lnTo>
                    <a:lnTo>
                      <a:pt x="17" y="199"/>
                    </a:lnTo>
                    <a:lnTo>
                      <a:pt x="8" y="233"/>
                    </a:lnTo>
                    <a:lnTo>
                      <a:pt x="0" y="266"/>
                    </a:lnTo>
                    <a:lnTo>
                      <a:pt x="0" y="266"/>
                    </a:lnTo>
                    <a:lnTo>
                      <a:pt x="45" y="27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4" name="Freeform 406"/>
              <p:cNvSpPr>
                <a:spLocks/>
              </p:cNvSpPr>
              <p:nvPr/>
            </p:nvSpPr>
            <p:spPr bwMode="auto">
              <a:xfrm>
                <a:off x="3190" y="2382"/>
                <a:ext cx="24" cy="47"/>
              </a:xfrm>
              <a:custGeom>
                <a:avLst/>
                <a:gdLst>
                  <a:gd name="T0" fmla="*/ 46 w 146"/>
                  <a:gd name="T1" fmla="*/ 271 h 271"/>
                  <a:gd name="T2" fmla="*/ 46 w 146"/>
                  <a:gd name="T3" fmla="*/ 271 h 271"/>
                  <a:gd name="T4" fmla="*/ 49 w 146"/>
                  <a:gd name="T5" fmla="*/ 256 h 271"/>
                  <a:gd name="T6" fmla="*/ 54 w 146"/>
                  <a:gd name="T7" fmla="*/ 239 h 271"/>
                  <a:gd name="T8" fmla="*/ 59 w 146"/>
                  <a:gd name="T9" fmla="*/ 223 h 271"/>
                  <a:gd name="T10" fmla="*/ 65 w 146"/>
                  <a:gd name="T11" fmla="*/ 208 h 271"/>
                  <a:gd name="T12" fmla="*/ 79 w 146"/>
                  <a:gd name="T13" fmla="*/ 175 h 271"/>
                  <a:gd name="T14" fmla="*/ 95 w 146"/>
                  <a:gd name="T15" fmla="*/ 143 h 271"/>
                  <a:gd name="T16" fmla="*/ 109 w 146"/>
                  <a:gd name="T17" fmla="*/ 111 h 271"/>
                  <a:gd name="T18" fmla="*/ 124 w 146"/>
                  <a:gd name="T19" fmla="*/ 79 h 271"/>
                  <a:gd name="T20" fmla="*/ 131 w 146"/>
                  <a:gd name="T21" fmla="*/ 63 h 271"/>
                  <a:gd name="T22" fmla="*/ 137 w 146"/>
                  <a:gd name="T23" fmla="*/ 46 h 271"/>
                  <a:gd name="T24" fmla="*/ 142 w 146"/>
                  <a:gd name="T25" fmla="*/ 28 h 271"/>
                  <a:gd name="T26" fmla="*/ 146 w 146"/>
                  <a:gd name="T27" fmla="*/ 11 h 271"/>
                  <a:gd name="T28" fmla="*/ 101 w 146"/>
                  <a:gd name="T29" fmla="*/ 0 h 271"/>
                  <a:gd name="T30" fmla="*/ 97 w 146"/>
                  <a:gd name="T31" fmla="*/ 16 h 271"/>
                  <a:gd name="T32" fmla="*/ 92 w 146"/>
                  <a:gd name="T33" fmla="*/ 30 h 271"/>
                  <a:gd name="T34" fmla="*/ 88 w 146"/>
                  <a:gd name="T35" fmla="*/ 46 h 271"/>
                  <a:gd name="T36" fmla="*/ 82 w 146"/>
                  <a:gd name="T37" fmla="*/ 60 h 271"/>
                  <a:gd name="T38" fmla="*/ 67 w 146"/>
                  <a:gd name="T39" fmla="*/ 91 h 271"/>
                  <a:gd name="T40" fmla="*/ 52 w 146"/>
                  <a:gd name="T41" fmla="*/ 124 h 271"/>
                  <a:gd name="T42" fmla="*/ 37 w 146"/>
                  <a:gd name="T43" fmla="*/ 156 h 271"/>
                  <a:gd name="T44" fmla="*/ 22 w 146"/>
                  <a:gd name="T45" fmla="*/ 190 h 271"/>
                  <a:gd name="T46" fmla="*/ 16 w 146"/>
                  <a:gd name="T47" fmla="*/ 208 h 271"/>
                  <a:gd name="T48" fmla="*/ 10 w 146"/>
                  <a:gd name="T49" fmla="*/ 225 h 271"/>
                  <a:gd name="T50" fmla="*/ 4 w 146"/>
                  <a:gd name="T51" fmla="*/ 244 h 271"/>
                  <a:gd name="T52" fmla="*/ 0 w 146"/>
                  <a:gd name="T53" fmla="*/ 262 h 271"/>
                  <a:gd name="T54" fmla="*/ 0 w 146"/>
                  <a:gd name="T55" fmla="*/ 262 h 271"/>
                  <a:gd name="T56" fmla="*/ 46 w 146"/>
                  <a:gd name="T5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71">
                    <a:moveTo>
                      <a:pt x="46" y="271"/>
                    </a:moveTo>
                    <a:lnTo>
                      <a:pt x="46" y="271"/>
                    </a:lnTo>
                    <a:lnTo>
                      <a:pt x="49" y="256"/>
                    </a:lnTo>
                    <a:lnTo>
                      <a:pt x="54" y="239"/>
                    </a:lnTo>
                    <a:lnTo>
                      <a:pt x="59" y="223"/>
                    </a:lnTo>
                    <a:lnTo>
                      <a:pt x="65" y="208"/>
                    </a:lnTo>
                    <a:lnTo>
                      <a:pt x="79" y="175"/>
                    </a:lnTo>
                    <a:lnTo>
                      <a:pt x="95" y="143"/>
                    </a:lnTo>
                    <a:lnTo>
                      <a:pt x="109" y="111"/>
                    </a:lnTo>
                    <a:lnTo>
                      <a:pt x="124" y="79"/>
                    </a:lnTo>
                    <a:lnTo>
                      <a:pt x="131" y="63"/>
                    </a:lnTo>
                    <a:lnTo>
                      <a:pt x="137" y="46"/>
                    </a:lnTo>
                    <a:lnTo>
                      <a:pt x="142" y="28"/>
                    </a:lnTo>
                    <a:lnTo>
                      <a:pt x="146" y="11"/>
                    </a:lnTo>
                    <a:lnTo>
                      <a:pt x="101" y="0"/>
                    </a:lnTo>
                    <a:lnTo>
                      <a:pt x="97" y="16"/>
                    </a:lnTo>
                    <a:lnTo>
                      <a:pt x="92" y="30"/>
                    </a:lnTo>
                    <a:lnTo>
                      <a:pt x="88" y="46"/>
                    </a:lnTo>
                    <a:lnTo>
                      <a:pt x="82" y="60"/>
                    </a:lnTo>
                    <a:lnTo>
                      <a:pt x="67" y="91"/>
                    </a:lnTo>
                    <a:lnTo>
                      <a:pt x="52" y="124"/>
                    </a:lnTo>
                    <a:lnTo>
                      <a:pt x="37" y="156"/>
                    </a:lnTo>
                    <a:lnTo>
                      <a:pt x="22" y="190"/>
                    </a:lnTo>
                    <a:lnTo>
                      <a:pt x="16" y="208"/>
                    </a:lnTo>
                    <a:lnTo>
                      <a:pt x="10" y="225"/>
                    </a:lnTo>
                    <a:lnTo>
                      <a:pt x="4" y="244"/>
                    </a:lnTo>
                    <a:lnTo>
                      <a:pt x="0" y="262"/>
                    </a:lnTo>
                    <a:lnTo>
                      <a:pt x="0" y="262"/>
                    </a:lnTo>
                    <a:lnTo>
                      <a:pt x="46" y="27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5" name="Freeform 407"/>
              <p:cNvSpPr>
                <a:spLocks/>
              </p:cNvSpPr>
              <p:nvPr/>
            </p:nvSpPr>
            <p:spPr bwMode="auto">
              <a:xfrm>
                <a:off x="3188" y="2427"/>
                <a:ext cx="9" cy="42"/>
              </a:xfrm>
              <a:custGeom>
                <a:avLst/>
                <a:gdLst>
                  <a:gd name="T0" fmla="*/ 57 w 57"/>
                  <a:gd name="T1" fmla="*/ 235 h 242"/>
                  <a:gd name="T2" fmla="*/ 57 w 57"/>
                  <a:gd name="T3" fmla="*/ 235 h 242"/>
                  <a:gd name="T4" fmla="*/ 53 w 57"/>
                  <a:gd name="T5" fmla="*/ 207 h 242"/>
                  <a:gd name="T6" fmla="*/ 49 w 57"/>
                  <a:gd name="T7" fmla="*/ 179 h 242"/>
                  <a:gd name="T8" fmla="*/ 47 w 57"/>
                  <a:gd name="T9" fmla="*/ 150 h 242"/>
                  <a:gd name="T10" fmla="*/ 47 w 57"/>
                  <a:gd name="T11" fmla="*/ 121 h 242"/>
                  <a:gd name="T12" fmla="*/ 47 w 57"/>
                  <a:gd name="T13" fmla="*/ 92 h 242"/>
                  <a:gd name="T14" fmla="*/ 48 w 57"/>
                  <a:gd name="T15" fmla="*/ 63 h 242"/>
                  <a:gd name="T16" fmla="*/ 52 w 57"/>
                  <a:gd name="T17" fmla="*/ 36 h 242"/>
                  <a:gd name="T18" fmla="*/ 57 w 57"/>
                  <a:gd name="T19" fmla="*/ 9 h 242"/>
                  <a:gd name="T20" fmla="*/ 11 w 57"/>
                  <a:gd name="T21" fmla="*/ 0 h 242"/>
                  <a:gd name="T22" fmla="*/ 5 w 57"/>
                  <a:gd name="T23" fmla="*/ 30 h 242"/>
                  <a:gd name="T24" fmla="*/ 1 w 57"/>
                  <a:gd name="T25" fmla="*/ 60 h 242"/>
                  <a:gd name="T26" fmla="*/ 0 w 57"/>
                  <a:gd name="T27" fmla="*/ 91 h 242"/>
                  <a:gd name="T28" fmla="*/ 0 w 57"/>
                  <a:gd name="T29" fmla="*/ 121 h 242"/>
                  <a:gd name="T30" fmla="*/ 1 w 57"/>
                  <a:gd name="T31" fmla="*/ 152 h 242"/>
                  <a:gd name="T32" fmla="*/ 3 w 57"/>
                  <a:gd name="T33" fmla="*/ 183 h 242"/>
                  <a:gd name="T34" fmla="*/ 6 w 57"/>
                  <a:gd name="T35" fmla="*/ 212 h 242"/>
                  <a:gd name="T36" fmla="*/ 11 w 57"/>
                  <a:gd name="T37" fmla="*/ 242 h 242"/>
                  <a:gd name="T38" fmla="*/ 10 w 57"/>
                  <a:gd name="T39" fmla="*/ 241 h 242"/>
                  <a:gd name="T40" fmla="*/ 57 w 57"/>
                  <a:gd name="T41"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2">
                    <a:moveTo>
                      <a:pt x="57" y="235"/>
                    </a:moveTo>
                    <a:lnTo>
                      <a:pt x="57" y="235"/>
                    </a:lnTo>
                    <a:lnTo>
                      <a:pt x="53" y="207"/>
                    </a:lnTo>
                    <a:lnTo>
                      <a:pt x="49" y="179"/>
                    </a:lnTo>
                    <a:lnTo>
                      <a:pt x="47" y="150"/>
                    </a:lnTo>
                    <a:lnTo>
                      <a:pt x="47" y="121"/>
                    </a:lnTo>
                    <a:lnTo>
                      <a:pt x="47" y="92"/>
                    </a:lnTo>
                    <a:lnTo>
                      <a:pt x="48" y="63"/>
                    </a:lnTo>
                    <a:lnTo>
                      <a:pt x="52" y="36"/>
                    </a:lnTo>
                    <a:lnTo>
                      <a:pt x="57" y="9"/>
                    </a:lnTo>
                    <a:lnTo>
                      <a:pt x="11" y="0"/>
                    </a:lnTo>
                    <a:lnTo>
                      <a:pt x="5" y="30"/>
                    </a:lnTo>
                    <a:lnTo>
                      <a:pt x="1" y="60"/>
                    </a:lnTo>
                    <a:lnTo>
                      <a:pt x="0" y="91"/>
                    </a:lnTo>
                    <a:lnTo>
                      <a:pt x="0" y="121"/>
                    </a:lnTo>
                    <a:lnTo>
                      <a:pt x="1" y="152"/>
                    </a:lnTo>
                    <a:lnTo>
                      <a:pt x="3" y="183"/>
                    </a:lnTo>
                    <a:lnTo>
                      <a:pt x="6" y="212"/>
                    </a:lnTo>
                    <a:lnTo>
                      <a:pt x="11" y="242"/>
                    </a:lnTo>
                    <a:lnTo>
                      <a:pt x="10" y="241"/>
                    </a:lnTo>
                    <a:lnTo>
                      <a:pt x="57" y="23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6" name="Freeform 408"/>
              <p:cNvSpPr>
                <a:spLocks/>
              </p:cNvSpPr>
              <p:nvPr/>
            </p:nvSpPr>
            <p:spPr bwMode="auto">
              <a:xfrm>
                <a:off x="3189" y="2468"/>
                <a:ext cx="19" cy="33"/>
              </a:xfrm>
              <a:custGeom>
                <a:avLst/>
                <a:gdLst>
                  <a:gd name="T0" fmla="*/ 109 w 109"/>
                  <a:gd name="T1" fmla="*/ 187 h 193"/>
                  <a:gd name="T2" fmla="*/ 109 w 109"/>
                  <a:gd name="T3" fmla="*/ 187 h 193"/>
                  <a:gd name="T4" fmla="*/ 107 w 109"/>
                  <a:gd name="T5" fmla="*/ 174 h 193"/>
                  <a:gd name="T6" fmla="*/ 104 w 109"/>
                  <a:gd name="T7" fmla="*/ 161 h 193"/>
                  <a:gd name="T8" fmla="*/ 101 w 109"/>
                  <a:gd name="T9" fmla="*/ 148 h 193"/>
                  <a:gd name="T10" fmla="*/ 96 w 109"/>
                  <a:gd name="T11" fmla="*/ 136 h 193"/>
                  <a:gd name="T12" fmla="*/ 86 w 109"/>
                  <a:gd name="T13" fmla="*/ 112 h 193"/>
                  <a:gd name="T14" fmla="*/ 77 w 109"/>
                  <a:gd name="T15" fmla="*/ 88 h 193"/>
                  <a:gd name="T16" fmla="*/ 66 w 109"/>
                  <a:gd name="T17" fmla="*/ 65 h 193"/>
                  <a:gd name="T18" fmla="*/ 57 w 109"/>
                  <a:gd name="T19" fmla="*/ 42 h 193"/>
                  <a:gd name="T20" fmla="*/ 54 w 109"/>
                  <a:gd name="T21" fmla="*/ 31 h 193"/>
                  <a:gd name="T22" fmla="*/ 50 w 109"/>
                  <a:gd name="T23" fmla="*/ 20 h 193"/>
                  <a:gd name="T24" fmla="*/ 48 w 109"/>
                  <a:gd name="T25" fmla="*/ 11 h 193"/>
                  <a:gd name="T26" fmla="*/ 47 w 109"/>
                  <a:gd name="T27" fmla="*/ 0 h 193"/>
                  <a:gd name="T28" fmla="*/ 0 w 109"/>
                  <a:gd name="T29" fmla="*/ 6 h 193"/>
                  <a:gd name="T30" fmla="*/ 2 w 109"/>
                  <a:gd name="T31" fmla="*/ 19 h 193"/>
                  <a:gd name="T32" fmla="*/ 6 w 109"/>
                  <a:gd name="T33" fmla="*/ 32 h 193"/>
                  <a:gd name="T34" fmla="*/ 9 w 109"/>
                  <a:gd name="T35" fmla="*/ 46 h 193"/>
                  <a:gd name="T36" fmla="*/ 13 w 109"/>
                  <a:gd name="T37" fmla="*/ 58 h 193"/>
                  <a:gd name="T38" fmla="*/ 23 w 109"/>
                  <a:gd name="T39" fmla="*/ 82 h 193"/>
                  <a:gd name="T40" fmla="*/ 33 w 109"/>
                  <a:gd name="T41" fmla="*/ 106 h 193"/>
                  <a:gd name="T42" fmla="*/ 43 w 109"/>
                  <a:gd name="T43" fmla="*/ 128 h 193"/>
                  <a:gd name="T44" fmla="*/ 53 w 109"/>
                  <a:gd name="T45" fmla="*/ 151 h 193"/>
                  <a:gd name="T46" fmla="*/ 55 w 109"/>
                  <a:gd name="T47" fmla="*/ 162 h 193"/>
                  <a:gd name="T48" fmla="*/ 59 w 109"/>
                  <a:gd name="T49" fmla="*/ 173 h 193"/>
                  <a:gd name="T50" fmla="*/ 61 w 109"/>
                  <a:gd name="T51" fmla="*/ 182 h 193"/>
                  <a:gd name="T52" fmla="*/ 62 w 109"/>
                  <a:gd name="T53" fmla="*/ 193 h 193"/>
                  <a:gd name="T54" fmla="*/ 62 w 109"/>
                  <a:gd name="T55" fmla="*/ 193 h 193"/>
                  <a:gd name="T56" fmla="*/ 109 w 109"/>
                  <a:gd name="T57"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93">
                    <a:moveTo>
                      <a:pt x="109" y="187"/>
                    </a:moveTo>
                    <a:lnTo>
                      <a:pt x="109" y="187"/>
                    </a:lnTo>
                    <a:lnTo>
                      <a:pt x="107" y="174"/>
                    </a:lnTo>
                    <a:lnTo>
                      <a:pt x="104" y="161"/>
                    </a:lnTo>
                    <a:lnTo>
                      <a:pt x="101" y="148"/>
                    </a:lnTo>
                    <a:lnTo>
                      <a:pt x="96" y="136"/>
                    </a:lnTo>
                    <a:lnTo>
                      <a:pt x="86" y="112"/>
                    </a:lnTo>
                    <a:lnTo>
                      <a:pt x="77" y="88"/>
                    </a:lnTo>
                    <a:lnTo>
                      <a:pt x="66" y="65"/>
                    </a:lnTo>
                    <a:lnTo>
                      <a:pt x="57" y="42"/>
                    </a:lnTo>
                    <a:lnTo>
                      <a:pt x="54" y="31"/>
                    </a:lnTo>
                    <a:lnTo>
                      <a:pt x="50" y="20"/>
                    </a:lnTo>
                    <a:lnTo>
                      <a:pt x="48" y="11"/>
                    </a:lnTo>
                    <a:lnTo>
                      <a:pt x="47" y="0"/>
                    </a:lnTo>
                    <a:lnTo>
                      <a:pt x="0" y="6"/>
                    </a:lnTo>
                    <a:lnTo>
                      <a:pt x="2" y="19"/>
                    </a:lnTo>
                    <a:lnTo>
                      <a:pt x="6" y="32"/>
                    </a:lnTo>
                    <a:lnTo>
                      <a:pt x="9" y="46"/>
                    </a:lnTo>
                    <a:lnTo>
                      <a:pt x="13" y="58"/>
                    </a:lnTo>
                    <a:lnTo>
                      <a:pt x="23" y="82"/>
                    </a:lnTo>
                    <a:lnTo>
                      <a:pt x="33" y="106"/>
                    </a:lnTo>
                    <a:lnTo>
                      <a:pt x="43" y="128"/>
                    </a:lnTo>
                    <a:lnTo>
                      <a:pt x="53" y="151"/>
                    </a:lnTo>
                    <a:lnTo>
                      <a:pt x="55" y="162"/>
                    </a:lnTo>
                    <a:lnTo>
                      <a:pt x="59" y="173"/>
                    </a:lnTo>
                    <a:lnTo>
                      <a:pt x="61" y="182"/>
                    </a:lnTo>
                    <a:lnTo>
                      <a:pt x="62" y="193"/>
                    </a:lnTo>
                    <a:lnTo>
                      <a:pt x="62" y="193"/>
                    </a:lnTo>
                    <a:lnTo>
                      <a:pt x="109"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7" name="Freeform 409"/>
              <p:cNvSpPr>
                <a:spLocks/>
              </p:cNvSpPr>
              <p:nvPr/>
            </p:nvSpPr>
            <p:spPr bwMode="auto">
              <a:xfrm>
                <a:off x="3200" y="2501"/>
                <a:ext cx="9" cy="32"/>
              </a:xfrm>
              <a:custGeom>
                <a:avLst/>
                <a:gdLst>
                  <a:gd name="T0" fmla="*/ 47 w 57"/>
                  <a:gd name="T1" fmla="*/ 187 h 187"/>
                  <a:gd name="T2" fmla="*/ 47 w 57"/>
                  <a:gd name="T3" fmla="*/ 187 h 187"/>
                  <a:gd name="T4" fmla="*/ 52 w 57"/>
                  <a:gd name="T5" fmla="*/ 163 h 187"/>
                  <a:gd name="T6" fmla="*/ 54 w 57"/>
                  <a:gd name="T7" fmla="*/ 139 h 187"/>
                  <a:gd name="T8" fmla="*/ 57 w 57"/>
                  <a:gd name="T9" fmla="*/ 114 h 187"/>
                  <a:gd name="T10" fmla="*/ 55 w 57"/>
                  <a:gd name="T11" fmla="*/ 90 h 187"/>
                  <a:gd name="T12" fmla="*/ 54 w 57"/>
                  <a:gd name="T13" fmla="*/ 66 h 187"/>
                  <a:gd name="T14" fmla="*/ 53 w 57"/>
                  <a:gd name="T15" fmla="*/ 43 h 187"/>
                  <a:gd name="T16" fmla="*/ 49 w 57"/>
                  <a:gd name="T17" fmla="*/ 21 h 187"/>
                  <a:gd name="T18" fmla="*/ 47 w 57"/>
                  <a:gd name="T19" fmla="*/ 0 h 187"/>
                  <a:gd name="T20" fmla="*/ 0 w 57"/>
                  <a:gd name="T21" fmla="*/ 6 h 187"/>
                  <a:gd name="T22" fmla="*/ 4 w 57"/>
                  <a:gd name="T23" fmla="*/ 27 h 187"/>
                  <a:gd name="T24" fmla="*/ 6 w 57"/>
                  <a:gd name="T25" fmla="*/ 48 h 187"/>
                  <a:gd name="T26" fmla="*/ 9 w 57"/>
                  <a:gd name="T27" fmla="*/ 70 h 187"/>
                  <a:gd name="T28" fmla="*/ 10 w 57"/>
                  <a:gd name="T29" fmla="*/ 91 h 187"/>
                  <a:gd name="T30" fmla="*/ 10 w 57"/>
                  <a:gd name="T31" fmla="*/ 113 h 187"/>
                  <a:gd name="T32" fmla="*/ 9 w 57"/>
                  <a:gd name="T33" fmla="*/ 135 h 187"/>
                  <a:gd name="T34" fmla="*/ 5 w 57"/>
                  <a:gd name="T35" fmla="*/ 156 h 187"/>
                  <a:gd name="T36" fmla="*/ 1 w 57"/>
                  <a:gd name="T37" fmla="*/ 177 h 187"/>
                  <a:gd name="T38" fmla="*/ 1 w 57"/>
                  <a:gd name="T39" fmla="*/ 177 h 187"/>
                  <a:gd name="T40" fmla="*/ 47 w 57"/>
                  <a:gd name="T4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87">
                    <a:moveTo>
                      <a:pt x="47" y="187"/>
                    </a:moveTo>
                    <a:lnTo>
                      <a:pt x="47" y="187"/>
                    </a:lnTo>
                    <a:lnTo>
                      <a:pt x="52" y="163"/>
                    </a:lnTo>
                    <a:lnTo>
                      <a:pt x="54" y="139"/>
                    </a:lnTo>
                    <a:lnTo>
                      <a:pt x="57" y="114"/>
                    </a:lnTo>
                    <a:lnTo>
                      <a:pt x="55" y="90"/>
                    </a:lnTo>
                    <a:lnTo>
                      <a:pt x="54" y="66"/>
                    </a:lnTo>
                    <a:lnTo>
                      <a:pt x="53" y="43"/>
                    </a:lnTo>
                    <a:lnTo>
                      <a:pt x="49" y="21"/>
                    </a:lnTo>
                    <a:lnTo>
                      <a:pt x="47" y="0"/>
                    </a:lnTo>
                    <a:lnTo>
                      <a:pt x="0" y="6"/>
                    </a:lnTo>
                    <a:lnTo>
                      <a:pt x="4" y="27"/>
                    </a:lnTo>
                    <a:lnTo>
                      <a:pt x="6" y="48"/>
                    </a:lnTo>
                    <a:lnTo>
                      <a:pt x="9" y="70"/>
                    </a:lnTo>
                    <a:lnTo>
                      <a:pt x="10" y="91"/>
                    </a:lnTo>
                    <a:lnTo>
                      <a:pt x="10" y="113"/>
                    </a:lnTo>
                    <a:lnTo>
                      <a:pt x="9" y="135"/>
                    </a:lnTo>
                    <a:lnTo>
                      <a:pt x="5" y="156"/>
                    </a:lnTo>
                    <a:lnTo>
                      <a:pt x="1" y="177"/>
                    </a:lnTo>
                    <a:lnTo>
                      <a:pt x="1" y="177"/>
                    </a:lnTo>
                    <a:lnTo>
                      <a:pt x="47"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8" name="Freeform 410"/>
              <p:cNvSpPr>
                <a:spLocks/>
              </p:cNvSpPr>
              <p:nvPr/>
            </p:nvSpPr>
            <p:spPr bwMode="auto">
              <a:xfrm>
                <a:off x="3180" y="2531"/>
                <a:ext cx="28" cy="44"/>
              </a:xfrm>
              <a:custGeom>
                <a:avLst/>
                <a:gdLst>
                  <a:gd name="T0" fmla="*/ 35 w 166"/>
                  <a:gd name="T1" fmla="*/ 250 h 250"/>
                  <a:gd name="T2" fmla="*/ 35 w 166"/>
                  <a:gd name="T3" fmla="*/ 250 h 250"/>
                  <a:gd name="T4" fmla="*/ 58 w 166"/>
                  <a:gd name="T5" fmla="*/ 225 h 250"/>
                  <a:gd name="T6" fmla="*/ 78 w 166"/>
                  <a:gd name="T7" fmla="*/ 196 h 250"/>
                  <a:gd name="T8" fmla="*/ 98 w 166"/>
                  <a:gd name="T9" fmla="*/ 168 h 250"/>
                  <a:gd name="T10" fmla="*/ 116 w 166"/>
                  <a:gd name="T11" fmla="*/ 136 h 250"/>
                  <a:gd name="T12" fmla="*/ 131 w 166"/>
                  <a:gd name="T13" fmla="*/ 105 h 250"/>
                  <a:gd name="T14" fmla="*/ 146 w 166"/>
                  <a:gd name="T15" fmla="*/ 74 h 250"/>
                  <a:gd name="T16" fmla="*/ 156 w 166"/>
                  <a:gd name="T17" fmla="*/ 42 h 250"/>
                  <a:gd name="T18" fmla="*/ 166 w 166"/>
                  <a:gd name="T19" fmla="*/ 10 h 250"/>
                  <a:gd name="T20" fmla="*/ 120 w 166"/>
                  <a:gd name="T21" fmla="*/ 0 h 250"/>
                  <a:gd name="T22" fmla="*/ 112 w 166"/>
                  <a:gd name="T23" fmla="*/ 27 h 250"/>
                  <a:gd name="T24" fmla="*/ 101 w 166"/>
                  <a:gd name="T25" fmla="*/ 56 h 250"/>
                  <a:gd name="T26" fmla="*/ 89 w 166"/>
                  <a:gd name="T27" fmla="*/ 86 h 250"/>
                  <a:gd name="T28" fmla="*/ 75 w 166"/>
                  <a:gd name="T29" fmla="*/ 115 h 250"/>
                  <a:gd name="T30" fmla="*/ 58 w 166"/>
                  <a:gd name="T31" fmla="*/ 142 h 250"/>
                  <a:gd name="T32" fmla="*/ 40 w 166"/>
                  <a:gd name="T33" fmla="*/ 170 h 250"/>
                  <a:gd name="T34" fmla="*/ 21 w 166"/>
                  <a:gd name="T35" fmla="*/ 195 h 250"/>
                  <a:gd name="T36" fmla="*/ 2 w 166"/>
                  <a:gd name="T37" fmla="*/ 219 h 250"/>
                  <a:gd name="T38" fmla="*/ 0 w 166"/>
                  <a:gd name="T39" fmla="*/ 219 h 250"/>
                  <a:gd name="T40" fmla="*/ 35 w 166"/>
                  <a:gd name="T4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50">
                    <a:moveTo>
                      <a:pt x="35" y="250"/>
                    </a:moveTo>
                    <a:lnTo>
                      <a:pt x="35" y="250"/>
                    </a:lnTo>
                    <a:lnTo>
                      <a:pt x="58" y="225"/>
                    </a:lnTo>
                    <a:lnTo>
                      <a:pt x="78" y="196"/>
                    </a:lnTo>
                    <a:lnTo>
                      <a:pt x="98" y="168"/>
                    </a:lnTo>
                    <a:lnTo>
                      <a:pt x="116" y="136"/>
                    </a:lnTo>
                    <a:lnTo>
                      <a:pt x="131" y="105"/>
                    </a:lnTo>
                    <a:lnTo>
                      <a:pt x="146" y="74"/>
                    </a:lnTo>
                    <a:lnTo>
                      <a:pt x="156" y="42"/>
                    </a:lnTo>
                    <a:lnTo>
                      <a:pt x="166" y="10"/>
                    </a:lnTo>
                    <a:lnTo>
                      <a:pt x="120" y="0"/>
                    </a:lnTo>
                    <a:lnTo>
                      <a:pt x="112" y="27"/>
                    </a:lnTo>
                    <a:lnTo>
                      <a:pt x="101" y="56"/>
                    </a:lnTo>
                    <a:lnTo>
                      <a:pt x="89" y="86"/>
                    </a:lnTo>
                    <a:lnTo>
                      <a:pt x="75" y="115"/>
                    </a:lnTo>
                    <a:lnTo>
                      <a:pt x="58" y="142"/>
                    </a:lnTo>
                    <a:lnTo>
                      <a:pt x="40" y="170"/>
                    </a:lnTo>
                    <a:lnTo>
                      <a:pt x="21" y="195"/>
                    </a:lnTo>
                    <a:lnTo>
                      <a:pt x="2" y="219"/>
                    </a:lnTo>
                    <a:lnTo>
                      <a:pt x="0" y="219"/>
                    </a:lnTo>
                    <a:lnTo>
                      <a:pt x="35" y="25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9" name="Freeform 411"/>
              <p:cNvSpPr>
                <a:spLocks/>
              </p:cNvSpPr>
              <p:nvPr/>
            </p:nvSpPr>
            <p:spPr bwMode="auto">
              <a:xfrm>
                <a:off x="3140" y="2570"/>
                <a:ext cx="46" cy="37"/>
              </a:xfrm>
              <a:custGeom>
                <a:avLst/>
                <a:gdLst>
                  <a:gd name="T0" fmla="*/ 21 w 281"/>
                  <a:gd name="T1" fmla="*/ 215 h 215"/>
                  <a:gd name="T2" fmla="*/ 21 w 281"/>
                  <a:gd name="T3" fmla="*/ 215 h 215"/>
                  <a:gd name="T4" fmla="*/ 57 w 281"/>
                  <a:gd name="T5" fmla="*/ 197 h 215"/>
                  <a:gd name="T6" fmla="*/ 92 w 281"/>
                  <a:gd name="T7" fmla="*/ 178 h 215"/>
                  <a:gd name="T8" fmla="*/ 126 w 281"/>
                  <a:gd name="T9" fmla="*/ 156 h 215"/>
                  <a:gd name="T10" fmla="*/ 161 w 281"/>
                  <a:gd name="T11" fmla="*/ 135 h 215"/>
                  <a:gd name="T12" fmla="*/ 194 w 281"/>
                  <a:gd name="T13" fmla="*/ 111 h 215"/>
                  <a:gd name="T14" fmla="*/ 225 w 281"/>
                  <a:gd name="T15" fmla="*/ 87 h 215"/>
                  <a:gd name="T16" fmla="*/ 239 w 281"/>
                  <a:gd name="T17" fmla="*/ 73 h 215"/>
                  <a:gd name="T18" fmla="*/ 254 w 281"/>
                  <a:gd name="T19" fmla="*/ 59 h 215"/>
                  <a:gd name="T20" fmla="*/ 268 w 281"/>
                  <a:gd name="T21" fmla="*/ 46 h 215"/>
                  <a:gd name="T22" fmla="*/ 281 w 281"/>
                  <a:gd name="T23" fmla="*/ 31 h 215"/>
                  <a:gd name="T24" fmla="*/ 246 w 281"/>
                  <a:gd name="T25" fmla="*/ 0 h 215"/>
                  <a:gd name="T26" fmla="*/ 234 w 281"/>
                  <a:gd name="T27" fmla="*/ 13 h 215"/>
                  <a:gd name="T28" fmla="*/ 221 w 281"/>
                  <a:gd name="T29" fmla="*/ 25 h 215"/>
                  <a:gd name="T30" fmla="*/ 208 w 281"/>
                  <a:gd name="T31" fmla="*/ 39 h 215"/>
                  <a:gd name="T32" fmla="*/ 195 w 281"/>
                  <a:gd name="T33" fmla="*/ 51 h 215"/>
                  <a:gd name="T34" fmla="*/ 165 w 281"/>
                  <a:gd name="T35" fmla="*/ 73 h 215"/>
                  <a:gd name="T36" fmla="*/ 135 w 281"/>
                  <a:gd name="T37" fmla="*/ 96 h 215"/>
                  <a:gd name="T38" fmla="*/ 102 w 281"/>
                  <a:gd name="T39" fmla="*/ 118 h 215"/>
                  <a:gd name="T40" fmla="*/ 69 w 281"/>
                  <a:gd name="T41" fmla="*/ 137 h 215"/>
                  <a:gd name="T42" fmla="*/ 34 w 281"/>
                  <a:gd name="T43" fmla="*/ 156 h 215"/>
                  <a:gd name="T44" fmla="*/ 0 w 281"/>
                  <a:gd name="T45" fmla="*/ 174 h 215"/>
                  <a:gd name="T46" fmla="*/ 0 w 281"/>
                  <a:gd name="T47" fmla="*/ 174 h 215"/>
                  <a:gd name="T48" fmla="*/ 21 w 281"/>
                  <a:gd name="T49"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21" y="215"/>
                    </a:moveTo>
                    <a:lnTo>
                      <a:pt x="21" y="215"/>
                    </a:lnTo>
                    <a:lnTo>
                      <a:pt x="57" y="197"/>
                    </a:lnTo>
                    <a:lnTo>
                      <a:pt x="92" y="178"/>
                    </a:lnTo>
                    <a:lnTo>
                      <a:pt x="126" y="156"/>
                    </a:lnTo>
                    <a:lnTo>
                      <a:pt x="161" y="135"/>
                    </a:lnTo>
                    <a:lnTo>
                      <a:pt x="194" y="111"/>
                    </a:lnTo>
                    <a:lnTo>
                      <a:pt x="225" y="87"/>
                    </a:lnTo>
                    <a:lnTo>
                      <a:pt x="239" y="73"/>
                    </a:lnTo>
                    <a:lnTo>
                      <a:pt x="254" y="59"/>
                    </a:lnTo>
                    <a:lnTo>
                      <a:pt x="268" y="46"/>
                    </a:lnTo>
                    <a:lnTo>
                      <a:pt x="281" y="31"/>
                    </a:lnTo>
                    <a:lnTo>
                      <a:pt x="246" y="0"/>
                    </a:lnTo>
                    <a:lnTo>
                      <a:pt x="234" y="13"/>
                    </a:lnTo>
                    <a:lnTo>
                      <a:pt x="221" y="25"/>
                    </a:lnTo>
                    <a:lnTo>
                      <a:pt x="208" y="39"/>
                    </a:lnTo>
                    <a:lnTo>
                      <a:pt x="195" y="51"/>
                    </a:lnTo>
                    <a:lnTo>
                      <a:pt x="165" y="73"/>
                    </a:lnTo>
                    <a:lnTo>
                      <a:pt x="135" y="96"/>
                    </a:lnTo>
                    <a:lnTo>
                      <a:pt x="102" y="118"/>
                    </a:lnTo>
                    <a:lnTo>
                      <a:pt x="69" y="137"/>
                    </a:lnTo>
                    <a:lnTo>
                      <a:pt x="34" y="156"/>
                    </a:lnTo>
                    <a:lnTo>
                      <a:pt x="0" y="174"/>
                    </a:lnTo>
                    <a:lnTo>
                      <a:pt x="0" y="174"/>
                    </a:lnTo>
                    <a:lnTo>
                      <a:pt x="21" y="2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0" name="Freeform 412"/>
              <p:cNvSpPr>
                <a:spLocks/>
              </p:cNvSpPr>
              <p:nvPr/>
            </p:nvSpPr>
            <p:spPr bwMode="auto">
              <a:xfrm>
                <a:off x="3083" y="2599"/>
                <a:ext cx="60" cy="31"/>
              </a:xfrm>
              <a:custGeom>
                <a:avLst/>
                <a:gdLst>
                  <a:gd name="T0" fmla="*/ 27 w 367"/>
                  <a:gd name="T1" fmla="*/ 175 h 175"/>
                  <a:gd name="T2" fmla="*/ 27 w 367"/>
                  <a:gd name="T3" fmla="*/ 175 h 175"/>
                  <a:gd name="T4" fmla="*/ 45 w 367"/>
                  <a:gd name="T5" fmla="*/ 163 h 175"/>
                  <a:gd name="T6" fmla="*/ 63 w 367"/>
                  <a:gd name="T7" fmla="*/ 153 h 175"/>
                  <a:gd name="T8" fmla="*/ 82 w 367"/>
                  <a:gd name="T9" fmla="*/ 143 h 175"/>
                  <a:gd name="T10" fmla="*/ 103 w 367"/>
                  <a:gd name="T11" fmla="*/ 133 h 175"/>
                  <a:gd name="T12" fmla="*/ 123 w 367"/>
                  <a:gd name="T13" fmla="*/ 125 h 175"/>
                  <a:gd name="T14" fmla="*/ 145 w 367"/>
                  <a:gd name="T15" fmla="*/ 118 h 175"/>
                  <a:gd name="T16" fmla="*/ 166 w 367"/>
                  <a:gd name="T17" fmla="*/ 111 h 175"/>
                  <a:gd name="T18" fmla="*/ 188 w 367"/>
                  <a:gd name="T19" fmla="*/ 103 h 175"/>
                  <a:gd name="T20" fmla="*/ 234 w 367"/>
                  <a:gd name="T21" fmla="*/ 90 h 175"/>
                  <a:gd name="T22" fmla="*/ 279 w 367"/>
                  <a:gd name="T23" fmla="*/ 77 h 175"/>
                  <a:gd name="T24" fmla="*/ 302 w 367"/>
                  <a:gd name="T25" fmla="*/ 69 h 175"/>
                  <a:gd name="T26" fmla="*/ 324 w 367"/>
                  <a:gd name="T27" fmla="*/ 60 h 175"/>
                  <a:gd name="T28" fmla="*/ 346 w 367"/>
                  <a:gd name="T29" fmla="*/ 52 h 175"/>
                  <a:gd name="T30" fmla="*/ 367 w 367"/>
                  <a:gd name="T31" fmla="*/ 41 h 175"/>
                  <a:gd name="T32" fmla="*/ 346 w 367"/>
                  <a:gd name="T33" fmla="*/ 0 h 175"/>
                  <a:gd name="T34" fmla="*/ 327 w 367"/>
                  <a:gd name="T35" fmla="*/ 9 h 175"/>
                  <a:gd name="T36" fmla="*/ 307 w 367"/>
                  <a:gd name="T37" fmla="*/ 17 h 175"/>
                  <a:gd name="T38" fmla="*/ 286 w 367"/>
                  <a:gd name="T39" fmla="*/ 25 h 175"/>
                  <a:gd name="T40" fmla="*/ 265 w 367"/>
                  <a:gd name="T41" fmla="*/ 33 h 175"/>
                  <a:gd name="T42" fmla="*/ 220 w 367"/>
                  <a:gd name="T43" fmla="*/ 46 h 175"/>
                  <a:gd name="T44" fmla="*/ 176 w 367"/>
                  <a:gd name="T45" fmla="*/ 59 h 175"/>
                  <a:gd name="T46" fmla="*/ 152 w 367"/>
                  <a:gd name="T47" fmla="*/ 66 h 175"/>
                  <a:gd name="T48" fmla="*/ 129 w 367"/>
                  <a:gd name="T49" fmla="*/ 73 h 175"/>
                  <a:gd name="T50" fmla="*/ 106 w 367"/>
                  <a:gd name="T51" fmla="*/ 82 h 175"/>
                  <a:gd name="T52" fmla="*/ 85 w 367"/>
                  <a:gd name="T53" fmla="*/ 90 h 175"/>
                  <a:gd name="T54" fmla="*/ 62 w 367"/>
                  <a:gd name="T55" fmla="*/ 101 h 175"/>
                  <a:gd name="T56" fmla="*/ 40 w 367"/>
                  <a:gd name="T57" fmla="*/ 112 h 175"/>
                  <a:gd name="T58" fmla="*/ 19 w 367"/>
                  <a:gd name="T59" fmla="*/ 124 h 175"/>
                  <a:gd name="T60" fmla="*/ 0 w 367"/>
                  <a:gd name="T61" fmla="*/ 138 h 175"/>
                  <a:gd name="T62" fmla="*/ 0 w 367"/>
                  <a:gd name="T63" fmla="*/ 138 h 175"/>
                  <a:gd name="T64" fmla="*/ 27 w 367"/>
                  <a:gd name="T6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175">
                    <a:moveTo>
                      <a:pt x="27" y="175"/>
                    </a:moveTo>
                    <a:lnTo>
                      <a:pt x="27" y="175"/>
                    </a:lnTo>
                    <a:lnTo>
                      <a:pt x="45" y="163"/>
                    </a:lnTo>
                    <a:lnTo>
                      <a:pt x="63" y="153"/>
                    </a:lnTo>
                    <a:lnTo>
                      <a:pt x="82" y="143"/>
                    </a:lnTo>
                    <a:lnTo>
                      <a:pt x="103" y="133"/>
                    </a:lnTo>
                    <a:lnTo>
                      <a:pt x="123" y="125"/>
                    </a:lnTo>
                    <a:lnTo>
                      <a:pt x="145" y="118"/>
                    </a:lnTo>
                    <a:lnTo>
                      <a:pt x="166" y="111"/>
                    </a:lnTo>
                    <a:lnTo>
                      <a:pt x="188" y="103"/>
                    </a:lnTo>
                    <a:lnTo>
                      <a:pt x="234" y="90"/>
                    </a:lnTo>
                    <a:lnTo>
                      <a:pt x="279" y="77"/>
                    </a:lnTo>
                    <a:lnTo>
                      <a:pt x="302" y="69"/>
                    </a:lnTo>
                    <a:lnTo>
                      <a:pt x="324" y="60"/>
                    </a:lnTo>
                    <a:lnTo>
                      <a:pt x="346" y="52"/>
                    </a:lnTo>
                    <a:lnTo>
                      <a:pt x="367" y="41"/>
                    </a:lnTo>
                    <a:lnTo>
                      <a:pt x="346" y="0"/>
                    </a:lnTo>
                    <a:lnTo>
                      <a:pt x="327" y="9"/>
                    </a:lnTo>
                    <a:lnTo>
                      <a:pt x="307" y="17"/>
                    </a:lnTo>
                    <a:lnTo>
                      <a:pt x="286" y="25"/>
                    </a:lnTo>
                    <a:lnTo>
                      <a:pt x="265" y="33"/>
                    </a:lnTo>
                    <a:lnTo>
                      <a:pt x="220" y="46"/>
                    </a:lnTo>
                    <a:lnTo>
                      <a:pt x="176" y="59"/>
                    </a:lnTo>
                    <a:lnTo>
                      <a:pt x="152" y="66"/>
                    </a:lnTo>
                    <a:lnTo>
                      <a:pt x="129" y="73"/>
                    </a:lnTo>
                    <a:lnTo>
                      <a:pt x="106" y="82"/>
                    </a:lnTo>
                    <a:lnTo>
                      <a:pt x="85" y="90"/>
                    </a:lnTo>
                    <a:lnTo>
                      <a:pt x="62" y="101"/>
                    </a:lnTo>
                    <a:lnTo>
                      <a:pt x="40" y="112"/>
                    </a:lnTo>
                    <a:lnTo>
                      <a:pt x="19" y="124"/>
                    </a:lnTo>
                    <a:lnTo>
                      <a:pt x="0" y="138"/>
                    </a:lnTo>
                    <a:lnTo>
                      <a:pt x="0" y="138"/>
                    </a:lnTo>
                    <a:lnTo>
                      <a:pt x="27" y="17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1" name="Freeform 413"/>
              <p:cNvSpPr>
                <a:spLocks/>
              </p:cNvSpPr>
              <p:nvPr/>
            </p:nvSpPr>
            <p:spPr bwMode="auto">
              <a:xfrm>
                <a:off x="3056" y="2624"/>
                <a:ext cx="31" cy="46"/>
              </a:xfrm>
              <a:custGeom>
                <a:avLst/>
                <a:gdLst>
                  <a:gd name="T0" fmla="*/ 38 w 189"/>
                  <a:gd name="T1" fmla="*/ 269 h 269"/>
                  <a:gd name="T2" fmla="*/ 39 w 189"/>
                  <a:gd name="T3" fmla="*/ 269 h 269"/>
                  <a:gd name="T4" fmla="*/ 58 w 189"/>
                  <a:gd name="T5" fmla="*/ 237 h 269"/>
                  <a:gd name="T6" fmla="*/ 75 w 189"/>
                  <a:gd name="T7" fmla="*/ 203 h 269"/>
                  <a:gd name="T8" fmla="*/ 92 w 189"/>
                  <a:gd name="T9" fmla="*/ 171 h 269"/>
                  <a:gd name="T10" fmla="*/ 109 w 189"/>
                  <a:gd name="T11" fmla="*/ 138 h 269"/>
                  <a:gd name="T12" fmla="*/ 117 w 189"/>
                  <a:gd name="T13" fmla="*/ 124 h 269"/>
                  <a:gd name="T14" fmla="*/ 127 w 189"/>
                  <a:gd name="T15" fmla="*/ 109 h 269"/>
                  <a:gd name="T16" fmla="*/ 135 w 189"/>
                  <a:gd name="T17" fmla="*/ 95 h 269"/>
                  <a:gd name="T18" fmla="*/ 145 w 189"/>
                  <a:gd name="T19" fmla="*/ 82 h 269"/>
                  <a:gd name="T20" fmla="*/ 156 w 189"/>
                  <a:gd name="T21" fmla="*/ 70 h 269"/>
                  <a:gd name="T22" fmla="*/ 166 w 189"/>
                  <a:gd name="T23" fmla="*/ 58 h 269"/>
                  <a:gd name="T24" fmla="*/ 177 w 189"/>
                  <a:gd name="T25" fmla="*/ 47 h 269"/>
                  <a:gd name="T26" fmla="*/ 189 w 189"/>
                  <a:gd name="T27" fmla="*/ 37 h 269"/>
                  <a:gd name="T28" fmla="*/ 162 w 189"/>
                  <a:gd name="T29" fmla="*/ 0 h 269"/>
                  <a:gd name="T30" fmla="*/ 146 w 189"/>
                  <a:gd name="T31" fmla="*/ 12 h 269"/>
                  <a:gd name="T32" fmla="*/ 133 w 189"/>
                  <a:gd name="T33" fmla="*/ 25 h 269"/>
                  <a:gd name="T34" fmla="*/ 120 w 189"/>
                  <a:gd name="T35" fmla="*/ 39 h 269"/>
                  <a:gd name="T36" fmla="*/ 109 w 189"/>
                  <a:gd name="T37" fmla="*/ 53 h 269"/>
                  <a:gd name="T38" fmla="*/ 97 w 189"/>
                  <a:gd name="T39" fmla="*/ 69 h 269"/>
                  <a:gd name="T40" fmla="*/ 87 w 189"/>
                  <a:gd name="T41" fmla="*/ 84 h 269"/>
                  <a:gd name="T42" fmla="*/ 78 w 189"/>
                  <a:gd name="T43" fmla="*/ 100 h 269"/>
                  <a:gd name="T44" fmla="*/ 68 w 189"/>
                  <a:gd name="T45" fmla="*/ 117 h 269"/>
                  <a:gd name="T46" fmla="*/ 51 w 189"/>
                  <a:gd name="T47" fmla="*/ 149 h 269"/>
                  <a:gd name="T48" fmla="*/ 34 w 189"/>
                  <a:gd name="T49" fmla="*/ 182 h 269"/>
                  <a:gd name="T50" fmla="*/ 18 w 189"/>
                  <a:gd name="T51" fmla="*/ 214 h 269"/>
                  <a:gd name="T52" fmla="*/ 0 w 189"/>
                  <a:gd name="T53" fmla="*/ 244 h 269"/>
                  <a:gd name="T54" fmla="*/ 0 w 189"/>
                  <a:gd name="T55" fmla="*/ 244 h 269"/>
                  <a:gd name="T56" fmla="*/ 38 w 189"/>
                  <a:gd name="T5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9" h="269">
                    <a:moveTo>
                      <a:pt x="38" y="269"/>
                    </a:moveTo>
                    <a:lnTo>
                      <a:pt x="39" y="269"/>
                    </a:lnTo>
                    <a:lnTo>
                      <a:pt x="58" y="237"/>
                    </a:lnTo>
                    <a:lnTo>
                      <a:pt x="75" y="203"/>
                    </a:lnTo>
                    <a:lnTo>
                      <a:pt x="92" y="171"/>
                    </a:lnTo>
                    <a:lnTo>
                      <a:pt x="109" y="138"/>
                    </a:lnTo>
                    <a:lnTo>
                      <a:pt x="117" y="124"/>
                    </a:lnTo>
                    <a:lnTo>
                      <a:pt x="127" y="109"/>
                    </a:lnTo>
                    <a:lnTo>
                      <a:pt x="135" y="95"/>
                    </a:lnTo>
                    <a:lnTo>
                      <a:pt x="145" y="82"/>
                    </a:lnTo>
                    <a:lnTo>
                      <a:pt x="156" y="70"/>
                    </a:lnTo>
                    <a:lnTo>
                      <a:pt x="166" y="58"/>
                    </a:lnTo>
                    <a:lnTo>
                      <a:pt x="177" y="47"/>
                    </a:lnTo>
                    <a:lnTo>
                      <a:pt x="189" y="37"/>
                    </a:lnTo>
                    <a:lnTo>
                      <a:pt x="162" y="0"/>
                    </a:lnTo>
                    <a:lnTo>
                      <a:pt x="146" y="12"/>
                    </a:lnTo>
                    <a:lnTo>
                      <a:pt x="133" y="25"/>
                    </a:lnTo>
                    <a:lnTo>
                      <a:pt x="120" y="39"/>
                    </a:lnTo>
                    <a:lnTo>
                      <a:pt x="109" y="53"/>
                    </a:lnTo>
                    <a:lnTo>
                      <a:pt x="97" y="69"/>
                    </a:lnTo>
                    <a:lnTo>
                      <a:pt x="87" y="84"/>
                    </a:lnTo>
                    <a:lnTo>
                      <a:pt x="78" y="100"/>
                    </a:lnTo>
                    <a:lnTo>
                      <a:pt x="68" y="117"/>
                    </a:lnTo>
                    <a:lnTo>
                      <a:pt x="51" y="149"/>
                    </a:lnTo>
                    <a:lnTo>
                      <a:pt x="34" y="182"/>
                    </a:lnTo>
                    <a:lnTo>
                      <a:pt x="18" y="214"/>
                    </a:lnTo>
                    <a:lnTo>
                      <a:pt x="0" y="244"/>
                    </a:lnTo>
                    <a:lnTo>
                      <a:pt x="0" y="244"/>
                    </a:lnTo>
                    <a:lnTo>
                      <a:pt x="38" y="26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2" name="Freeform 414"/>
              <p:cNvSpPr>
                <a:spLocks/>
              </p:cNvSpPr>
              <p:nvPr/>
            </p:nvSpPr>
            <p:spPr bwMode="auto">
              <a:xfrm>
                <a:off x="3023" y="2666"/>
                <a:ext cx="39" cy="58"/>
              </a:xfrm>
              <a:custGeom>
                <a:avLst/>
                <a:gdLst>
                  <a:gd name="T0" fmla="*/ 35 w 235"/>
                  <a:gd name="T1" fmla="*/ 331 h 331"/>
                  <a:gd name="T2" fmla="*/ 35 w 235"/>
                  <a:gd name="T3" fmla="*/ 331 h 331"/>
                  <a:gd name="T4" fmla="*/ 50 w 235"/>
                  <a:gd name="T5" fmla="*/ 313 h 331"/>
                  <a:gd name="T6" fmla="*/ 65 w 235"/>
                  <a:gd name="T7" fmla="*/ 295 h 331"/>
                  <a:gd name="T8" fmla="*/ 78 w 235"/>
                  <a:gd name="T9" fmla="*/ 277 h 331"/>
                  <a:gd name="T10" fmla="*/ 91 w 235"/>
                  <a:gd name="T11" fmla="*/ 258 h 331"/>
                  <a:gd name="T12" fmla="*/ 117 w 235"/>
                  <a:gd name="T13" fmla="*/ 218 h 331"/>
                  <a:gd name="T14" fmla="*/ 141 w 235"/>
                  <a:gd name="T15" fmla="*/ 179 h 331"/>
                  <a:gd name="T16" fmla="*/ 165 w 235"/>
                  <a:gd name="T17" fmla="*/ 139 h 331"/>
                  <a:gd name="T18" fmla="*/ 188 w 235"/>
                  <a:gd name="T19" fmla="*/ 101 h 331"/>
                  <a:gd name="T20" fmla="*/ 212 w 235"/>
                  <a:gd name="T21" fmla="*/ 62 h 331"/>
                  <a:gd name="T22" fmla="*/ 235 w 235"/>
                  <a:gd name="T23" fmla="*/ 25 h 331"/>
                  <a:gd name="T24" fmla="*/ 197 w 235"/>
                  <a:gd name="T25" fmla="*/ 0 h 331"/>
                  <a:gd name="T26" fmla="*/ 173 w 235"/>
                  <a:gd name="T27" fmla="*/ 37 h 331"/>
                  <a:gd name="T28" fmla="*/ 149 w 235"/>
                  <a:gd name="T29" fmla="*/ 77 h 331"/>
                  <a:gd name="T30" fmla="*/ 125 w 235"/>
                  <a:gd name="T31" fmla="*/ 116 h 331"/>
                  <a:gd name="T32" fmla="*/ 102 w 235"/>
                  <a:gd name="T33" fmla="*/ 155 h 331"/>
                  <a:gd name="T34" fmla="*/ 78 w 235"/>
                  <a:gd name="T35" fmla="*/ 194 h 331"/>
                  <a:gd name="T36" fmla="*/ 53 w 235"/>
                  <a:gd name="T37" fmla="*/ 232 h 331"/>
                  <a:gd name="T38" fmla="*/ 41 w 235"/>
                  <a:gd name="T39" fmla="*/ 250 h 331"/>
                  <a:gd name="T40" fmla="*/ 27 w 235"/>
                  <a:gd name="T41" fmla="*/ 268 h 331"/>
                  <a:gd name="T42" fmla="*/ 14 w 235"/>
                  <a:gd name="T43" fmla="*/ 284 h 331"/>
                  <a:gd name="T44" fmla="*/ 0 w 235"/>
                  <a:gd name="T45" fmla="*/ 301 h 331"/>
                  <a:gd name="T46" fmla="*/ 0 w 235"/>
                  <a:gd name="T47" fmla="*/ 300 h 331"/>
                  <a:gd name="T48" fmla="*/ 35 w 235"/>
                  <a:gd name="T4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31">
                    <a:moveTo>
                      <a:pt x="35" y="331"/>
                    </a:moveTo>
                    <a:lnTo>
                      <a:pt x="35" y="331"/>
                    </a:lnTo>
                    <a:lnTo>
                      <a:pt x="50" y="313"/>
                    </a:lnTo>
                    <a:lnTo>
                      <a:pt x="65" y="295"/>
                    </a:lnTo>
                    <a:lnTo>
                      <a:pt x="78" y="277"/>
                    </a:lnTo>
                    <a:lnTo>
                      <a:pt x="91" y="258"/>
                    </a:lnTo>
                    <a:lnTo>
                      <a:pt x="117" y="218"/>
                    </a:lnTo>
                    <a:lnTo>
                      <a:pt x="141" y="179"/>
                    </a:lnTo>
                    <a:lnTo>
                      <a:pt x="165" y="139"/>
                    </a:lnTo>
                    <a:lnTo>
                      <a:pt x="188" y="101"/>
                    </a:lnTo>
                    <a:lnTo>
                      <a:pt x="212" y="62"/>
                    </a:lnTo>
                    <a:lnTo>
                      <a:pt x="235" y="25"/>
                    </a:lnTo>
                    <a:lnTo>
                      <a:pt x="197" y="0"/>
                    </a:lnTo>
                    <a:lnTo>
                      <a:pt x="173" y="37"/>
                    </a:lnTo>
                    <a:lnTo>
                      <a:pt x="149" y="77"/>
                    </a:lnTo>
                    <a:lnTo>
                      <a:pt x="125" y="116"/>
                    </a:lnTo>
                    <a:lnTo>
                      <a:pt x="102" y="155"/>
                    </a:lnTo>
                    <a:lnTo>
                      <a:pt x="78" y="194"/>
                    </a:lnTo>
                    <a:lnTo>
                      <a:pt x="53" y="232"/>
                    </a:lnTo>
                    <a:lnTo>
                      <a:pt x="41" y="250"/>
                    </a:lnTo>
                    <a:lnTo>
                      <a:pt x="27" y="268"/>
                    </a:lnTo>
                    <a:lnTo>
                      <a:pt x="14" y="284"/>
                    </a:lnTo>
                    <a:lnTo>
                      <a:pt x="0" y="301"/>
                    </a:lnTo>
                    <a:lnTo>
                      <a:pt x="0" y="300"/>
                    </a:lnTo>
                    <a:lnTo>
                      <a:pt x="35" y="33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3" name="Freeform 415"/>
              <p:cNvSpPr>
                <a:spLocks/>
              </p:cNvSpPr>
              <p:nvPr/>
            </p:nvSpPr>
            <p:spPr bwMode="auto">
              <a:xfrm>
                <a:off x="3000" y="2718"/>
                <a:ext cx="29" cy="24"/>
              </a:xfrm>
              <a:custGeom>
                <a:avLst/>
                <a:gdLst>
                  <a:gd name="T0" fmla="*/ 3 w 179"/>
                  <a:gd name="T1" fmla="*/ 137 h 137"/>
                  <a:gd name="T2" fmla="*/ 3 w 179"/>
                  <a:gd name="T3" fmla="*/ 137 h 137"/>
                  <a:gd name="T4" fmla="*/ 17 w 179"/>
                  <a:gd name="T5" fmla="*/ 136 h 137"/>
                  <a:gd name="T6" fmla="*/ 30 w 179"/>
                  <a:gd name="T7" fmla="*/ 132 h 137"/>
                  <a:gd name="T8" fmla="*/ 43 w 179"/>
                  <a:gd name="T9" fmla="*/ 128 h 137"/>
                  <a:gd name="T10" fmla="*/ 56 w 179"/>
                  <a:gd name="T11" fmla="*/ 124 h 137"/>
                  <a:gd name="T12" fmla="*/ 68 w 179"/>
                  <a:gd name="T13" fmla="*/ 119 h 137"/>
                  <a:gd name="T14" fmla="*/ 80 w 179"/>
                  <a:gd name="T15" fmla="*/ 113 h 137"/>
                  <a:gd name="T16" fmla="*/ 92 w 179"/>
                  <a:gd name="T17" fmla="*/ 106 h 137"/>
                  <a:gd name="T18" fmla="*/ 104 w 179"/>
                  <a:gd name="T19" fmla="*/ 98 h 137"/>
                  <a:gd name="T20" fmla="*/ 125 w 179"/>
                  <a:gd name="T21" fmla="*/ 83 h 137"/>
                  <a:gd name="T22" fmla="*/ 144 w 179"/>
                  <a:gd name="T23" fmla="*/ 66 h 137"/>
                  <a:gd name="T24" fmla="*/ 163 w 179"/>
                  <a:gd name="T25" fmla="*/ 49 h 137"/>
                  <a:gd name="T26" fmla="*/ 179 w 179"/>
                  <a:gd name="T27" fmla="*/ 31 h 137"/>
                  <a:gd name="T28" fmla="*/ 144 w 179"/>
                  <a:gd name="T29" fmla="*/ 0 h 137"/>
                  <a:gd name="T30" fmla="*/ 129 w 179"/>
                  <a:gd name="T31" fmla="*/ 16 h 137"/>
                  <a:gd name="T32" fmla="*/ 113 w 179"/>
                  <a:gd name="T33" fmla="*/ 31 h 137"/>
                  <a:gd name="T34" fmla="*/ 96 w 179"/>
                  <a:gd name="T35" fmla="*/ 47 h 137"/>
                  <a:gd name="T36" fmla="*/ 77 w 179"/>
                  <a:gd name="T37" fmla="*/ 60 h 137"/>
                  <a:gd name="T38" fmla="*/ 68 w 179"/>
                  <a:gd name="T39" fmla="*/ 66 h 137"/>
                  <a:gd name="T40" fmla="*/ 59 w 179"/>
                  <a:gd name="T41" fmla="*/ 72 h 137"/>
                  <a:gd name="T42" fmla="*/ 49 w 179"/>
                  <a:gd name="T43" fmla="*/ 77 h 137"/>
                  <a:gd name="T44" fmla="*/ 38 w 179"/>
                  <a:gd name="T45" fmla="*/ 80 h 137"/>
                  <a:gd name="T46" fmla="*/ 29 w 179"/>
                  <a:gd name="T47" fmla="*/ 84 h 137"/>
                  <a:gd name="T48" fmla="*/ 19 w 179"/>
                  <a:gd name="T49" fmla="*/ 88 h 137"/>
                  <a:gd name="T50" fmla="*/ 9 w 179"/>
                  <a:gd name="T51" fmla="*/ 89 h 137"/>
                  <a:gd name="T52" fmla="*/ 0 w 179"/>
                  <a:gd name="T53" fmla="*/ 90 h 137"/>
                  <a:gd name="T54" fmla="*/ 0 w 179"/>
                  <a:gd name="T55" fmla="*/ 90 h 137"/>
                  <a:gd name="T56" fmla="*/ 3 w 179"/>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37">
                    <a:moveTo>
                      <a:pt x="3" y="137"/>
                    </a:moveTo>
                    <a:lnTo>
                      <a:pt x="3" y="137"/>
                    </a:lnTo>
                    <a:lnTo>
                      <a:pt x="17" y="136"/>
                    </a:lnTo>
                    <a:lnTo>
                      <a:pt x="30" y="132"/>
                    </a:lnTo>
                    <a:lnTo>
                      <a:pt x="43" y="128"/>
                    </a:lnTo>
                    <a:lnTo>
                      <a:pt x="56" y="124"/>
                    </a:lnTo>
                    <a:lnTo>
                      <a:pt x="68" y="119"/>
                    </a:lnTo>
                    <a:lnTo>
                      <a:pt x="80" y="113"/>
                    </a:lnTo>
                    <a:lnTo>
                      <a:pt x="92" y="106"/>
                    </a:lnTo>
                    <a:lnTo>
                      <a:pt x="104" y="98"/>
                    </a:lnTo>
                    <a:lnTo>
                      <a:pt x="125" y="83"/>
                    </a:lnTo>
                    <a:lnTo>
                      <a:pt x="144" y="66"/>
                    </a:lnTo>
                    <a:lnTo>
                      <a:pt x="163" y="49"/>
                    </a:lnTo>
                    <a:lnTo>
                      <a:pt x="179" y="31"/>
                    </a:lnTo>
                    <a:lnTo>
                      <a:pt x="144" y="0"/>
                    </a:lnTo>
                    <a:lnTo>
                      <a:pt x="129" y="16"/>
                    </a:lnTo>
                    <a:lnTo>
                      <a:pt x="113" y="31"/>
                    </a:lnTo>
                    <a:lnTo>
                      <a:pt x="96" y="47"/>
                    </a:lnTo>
                    <a:lnTo>
                      <a:pt x="77" y="60"/>
                    </a:lnTo>
                    <a:lnTo>
                      <a:pt x="68" y="66"/>
                    </a:lnTo>
                    <a:lnTo>
                      <a:pt x="59" y="72"/>
                    </a:lnTo>
                    <a:lnTo>
                      <a:pt x="49" y="77"/>
                    </a:lnTo>
                    <a:lnTo>
                      <a:pt x="38" y="80"/>
                    </a:lnTo>
                    <a:lnTo>
                      <a:pt x="29" y="84"/>
                    </a:lnTo>
                    <a:lnTo>
                      <a:pt x="19" y="88"/>
                    </a:lnTo>
                    <a:lnTo>
                      <a:pt x="9" y="89"/>
                    </a:lnTo>
                    <a:lnTo>
                      <a:pt x="0" y="90"/>
                    </a:lnTo>
                    <a:lnTo>
                      <a:pt x="0" y="90"/>
                    </a:lnTo>
                    <a:lnTo>
                      <a:pt x="3" y="1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4" name="Freeform 416"/>
              <p:cNvSpPr>
                <a:spLocks/>
              </p:cNvSpPr>
              <p:nvPr/>
            </p:nvSpPr>
            <p:spPr bwMode="auto">
              <a:xfrm>
                <a:off x="2947" y="2725"/>
                <a:ext cx="53" cy="17"/>
              </a:xfrm>
              <a:custGeom>
                <a:avLst/>
                <a:gdLst>
                  <a:gd name="T0" fmla="*/ 0 w 322"/>
                  <a:gd name="T1" fmla="*/ 43 h 101"/>
                  <a:gd name="T2" fmla="*/ 0 w 322"/>
                  <a:gd name="T3" fmla="*/ 43 h 101"/>
                  <a:gd name="T4" fmla="*/ 38 w 322"/>
                  <a:gd name="T5" fmla="*/ 58 h 101"/>
                  <a:gd name="T6" fmla="*/ 78 w 322"/>
                  <a:gd name="T7" fmla="*/ 70 h 101"/>
                  <a:gd name="T8" fmla="*/ 118 w 322"/>
                  <a:gd name="T9" fmla="*/ 81 h 101"/>
                  <a:gd name="T10" fmla="*/ 159 w 322"/>
                  <a:gd name="T11" fmla="*/ 89 h 101"/>
                  <a:gd name="T12" fmla="*/ 200 w 322"/>
                  <a:gd name="T13" fmla="*/ 96 h 101"/>
                  <a:gd name="T14" fmla="*/ 241 w 322"/>
                  <a:gd name="T15" fmla="*/ 100 h 101"/>
                  <a:gd name="T16" fmla="*/ 261 w 322"/>
                  <a:gd name="T17" fmla="*/ 101 h 101"/>
                  <a:gd name="T18" fmla="*/ 282 w 322"/>
                  <a:gd name="T19" fmla="*/ 101 h 101"/>
                  <a:gd name="T20" fmla="*/ 302 w 322"/>
                  <a:gd name="T21" fmla="*/ 101 h 101"/>
                  <a:gd name="T22" fmla="*/ 322 w 322"/>
                  <a:gd name="T23" fmla="*/ 100 h 101"/>
                  <a:gd name="T24" fmla="*/ 319 w 322"/>
                  <a:gd name="T25" fmla="*/ 53 h 101"/>
                  <a:gd name="T26" fmla="*/ 301 w 322"/>
                  <a:gd name="T27" fmla="*/ 54 h 101"/>
                  <a:gd name="T28" fmla="*/ 282 w 322"/>
                  <a:gd name="T29" fmla="*/ 54 h 101"/>
                  <a:gd name="T30" fmla="*/ 264 w 322"/>
                  <a:gd name="T31" fmla="*/ 54 h 101"/>
                  <a:gd name="T32" fmla="*/ 244 w 322"/>
                  <a:gd name="T33" fmla="*/ 53 h 101"/>
                  <a:gd name="T34" fmla="*/ 206 w 322"/>
                  <a:gd name="T35" fmla="*/ 49 h 101"/>
                  <a:gd name="T36" fmla="*/ 168 w 322"/>
                  <a:gd name="T37" fmla="*/ 43 h 101"/>
                  <a:gd name="T38" fmla="*/ 129 w 322"/>
                  <a:gd name="T39" fmla="*/ 36 h 101"/>
                  <a:gd name="T40" fmla="*/ 91 w 322"/>
                  <a:gd name="T41" fmla="*/ 25 h 101"/>
                  <a:gd name="T42" fmla="*/ 54 w 322"/>
                  <a:gd name="T43" fmla="*/ 13 h 101"/>
                  <a:gd name="T44" fmla="*/ 18 w 322"/>
                  <a:gd name="T45" fmla="*/ 0 h 101"/>
                  <a:gd name="T46" fmla="*/ 18 w 322"/>
                  <a:gd name="T47" fmla="*/ 0 h 101"/>
                  <a:gd name="T48" fmla="*/ 0 w 322"/>
                  <a:gd name="T49"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101">
                    <a:moveTo>
                      <a:pt x="0" y="43"/>
                    </a:moveTo>
                    <a:lnTo>
                      <a:pt x="0" y="43"/>
                    </a:lnTo>
                    <a:lnTo>
                      <a:pt x="38" y="58"/>
                    </a:lnTo>
                    <a:lnTo>
                      <a:pt x="78" y="70"/>
                    </a:lnTo>
                    <a:lnTo>
                      <a:pt x="118" y="81"/>
                    </a:lnTo>
                    <a:lnTo>
                      <a:pt x="159" y="89"/>
                    </a:lnTo>
                    <a:lnTo>
                      <a:pt x="200" y="96"/>
                    </a:lnTo>
                    <a:lnTo>
                      <a:pt x="241" y="100"/>
                    </a:lnTo>
                    <a:lnTo>
                      <a:pt x="261" y="101"/>
                    </a:lnTo>
                    <a:lnTo>
                      <a:pt x="282" y="101"/>
                    </a:lnTo>
                    <a:lnTo>
                      <a:pt x="302" y="101"/>
                    </a:lnTo>
                    <a:lnTo>
                      <a:pt x="322" y="100"/>
                    </a:lnTo>
                    <a:lnTo>
                      <a:pt x="319" y="53"/>
                    </a:lnTo>
                    <a:lnTo>
                      <a:pt x="301" y="54"/>
                    </a:lnTo>
                    <a:lnTo>
                      <a:pt x="282" y="54"/>
                    </a:lnTo>
                    <a:lnTo>
                      <a:pt x="264" y="54"/>
                    </a:lnTo>
                    <a:lnTo>
                      <a:pt x="244" y="53"/>
                    </a:lnTo>
                    <a:lnTo>
                      <a:pt x="206" y="49"/>
                    </a:lnTo>
                    <a:lnTo>
                      <a:pt x="168" y="43"/>
                    </a:lnTo>
                    <a:lnTo>
                      <a:pt x="129" y="36"/>
                    </a:lnTo>
                    <a:lnTo>
                      <a:pt x="91" y="25"/>
                    </a:lnTo>
                    <a:lnTo>
                      <a:pt x="54" y="13"/>
                    </a:lnTo>
                    <a:lnTo>
                      <a:pt x="18" y="0"/>
                    </a:lnTo>
                    <a:lnTo>
                      <a:pt x="18" y="0"/>
                    </a:lnTo>
                    <a:lnTo>
                      <a:pt x="0" y="4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5" name="Freeform 417"/>
              <p:cNvSpPr>
                <a:spLocks/>
              </p:cNvSpPr>
              <p:nvPr/>
            </p:nvSpPr>
            <p:spPr bwMode="auto">
              <a:xfrm>
                <a:off x="2880" y="2683"/>
                <a:ext cx="70" cy="49"/>
              </a:xfrm>
              <a:custGeom>
                <a:avLst/>
                <a:gdLst>
                  <a:gd name="T0" fmla="*/ 0 w 428"/>
                  <a:gd name="T1" fmla="*/ 39 h 282"/>
                  <a:gd name="T2" fmla="*/ 0 w 428"/>
                  <a:gd name="T3" fmla="*/ 39 h 282"/>
                  <a:gd name="T4" fmla="*/ 48 w 428"/>
                  <a:gd name="T5" fmla="*/ 71 h 282"/>
                  <a:gd name="T6" fmla="*/ 98 w 428"/>
                  <a:gd name="T7" fmla="*/ 105 h 282"/>
                  <a:gd name="T8" fmla="*/ 148 w 428"/>
                  <a:gd name="T9" fmla="*/ 137 h 282"/>
                  <a:gd name="T10" fmla="*/ 198 w 428"/>
                  <a:gd name="T11" fmla="*/ 171 h 282"/>
                  <a:gd name="T12" fmla="*/ 250 w 428"/>
                  <a:gd name="T13" fmla="*/ 202 h 282"/>
                  <a:gd name="T14" fmla="*/ 303 w 428"/>
                  <a:gd name="T15" fmla="*/ 231 h 282"/>
                  <a:gd name="T16" fmla="*/ 329 w 428"/>
                  <a:gd name="T17" fmla="*/ 245 h 282"/>
                  <a:gd name="T18" fmla="*/ 356 w 428"/>
                  <a:gd name="T19" fmla="*/ 258 h 282"/>
                  <a:gd name="T20" fmla="*/ 383 w 428"/>
                  <a:gd name="T21" fmla="*/ 270 h 282"/>
                  <a:gd name="T22" fmla="*/ 410 w 428"/>
                  <a:gd name="T23" fmla="*/ 282 h 282"/>
                  <a:gd name="T24" fmla="*/ 428 w 428"/>
                  <a:gd name="T25" fmla="*/ 239 h 282"/>
                  <a:gd name="T26" fmla="*/ 401 w 428"/>
                  <a:gd name="T27" fmla="*/ 228 h 282"/>
                  <a:gd name="T28" fmla="*/ 376 w 428"/>
                  <a:gd name="T29" fmla="*/ 216 h 282"/>
                  <a:gd name="T30" fmla="*/ 351 w 428"/>
                  <a:gd name="T31" fmla="*/ 203 h 282"/>
                  <a:gd name="T32" fmla="*/ 326 w 428"/>
                  <a:gd name="T33" fmla="*/ 190 h 282"/>
                  <a:gd name="T34" fmla="*/ 274 w 428"/>
                  <a:gd name="T35" fmla="*/ 161 h 282"/>
                  <a:gd name="T36" fmla="*/ 224 w 428"/>
                  <a:gd name="T37" fmla="*/ 131 h 282"/>
                  <a:gd name="T38" fmla="*/ 173 w 428"/>
                  <a:gd name="T39" fmla="*/ 99 h 282"/>
                  <a:gd name="T40" fmla="*/ 124 w 428"/>
                  <a:gd name="T41" fmla="*/ 66 h 282"/>
                  <a:gd name="T42" fmla="*/ 75 w 428"/>
                  <a:gd name="T43" fmla="*/ 33 h 282"/>
                  <a:gd name="T44" fmla="*/ 26 w 428"/>
                  <a:gd name="T45" fmla="*/ 0 h 282"/>
                  <a:gd name="T46" fmla="*/ 26 w 428"/>
                  <a:gd name="T47" fmla="*/ 0 h 282"/>
                  <a:gd name="T48" fmla="*/ 0 w 428"/>
                  <a:gd name="T49" fmla="*/ 3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8" h="282">
                    <a:moveTo>
                      <a:pt x="0" y="39"/>
                    </a:moveTo>
                    <a:lnTo>
                      <a:pt x="0" y="39"/>
                    </a:lnTo>
                    <a:lnTo>
                      <a:pt x="48" y="71"/>
                    </a:lnTo>
                    <a:lnTo>
                      <a:pt x="98" y="105"/>
                    </a:lnTo>
                    <a:lnTo>
                      <a:pt x="148" y="137"/>
                    </a:lnTo>
                    <a:lnTo>
                      <a:pt x="198" y="171"/>
                    </a:lnTo>
                    <a:lnTo>
                      <a:pt x="250" y="202"/>
                    </a:lnTo>
                    <a:lnTo>
                      <a:pt x="303" y="231"/>
                    </a:lnTo>
                    <a:lnTo>
                      <a:pt x="329" y="245"/>
                    </a:lnTo>
                    <a:lnTo>
                      <a:pt x="356" y="258"/>
                    </a:lnTo>
                    <a:lnTo>
                      <a:pt x="383" y="270"/>
                    </a:lnTo>
                    <a:lnTo>
                      <a:pt x="410" y="282"/>
                    </a:lnTo>
                    <a:lnTo>
                      <a:pt x="428" y="239"/>
                    </a:lnTo>
                    <a:lnTo>
                      <a:pt x="401" y="228"/>
                    </a:lnTo>
                    <a:lnTo>
                      <a:pt x="376" y="216"/>
                    </a:lnTo>
                    <a:lnTo>
                      <a:pt x="351" y="203"/>
                    </a:lnTo>
                    <a:lnTo>
                      <a:pt x="326" y="190"/>
                    </a:lnTo>
                    <a:lnTo>
                      <a:pt x="274" y="161"/>
                    </a:lnTo>
                    <a:lnTo>
                      <a:pt x="224" y="131"/>
                    </a:lnTo>
                    <a:lnTo>
                      <a:pt x="173" y="99"/>
                    </a:lnTo>
                    <a:lnTo>
                      <a:pt x="124" y="66"/>
                    </a:lnTo>
                    <a:lnTo>
                      <a:pt x="75" y="33"/>
                    </a:lnTo>
                    <a:lnTo>
                      <a:pt x="26" y="0"/>
                    </a:lnTo>
                    <a:lnTo>
                      <a:pt x="26" y="0"/>
                    </a:lnTo>
                    <a:lnTo>
                      <a:pt x="0" y="3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6" name="Freeform 418"/>
              <p:cNvSpPr>
                <a:spLocks/>
              </p:cNvSpPr>
              <p:nvPr/>
            </p:nvSpPr>
            <p:spPr bwMode="auto">
              <a:xfrm>
                <a:off x="2824" y="2635"/>
                <a:ext cx="60" cy="55"/>
              </a:xfrm>
              <a:custGeom>
                <a:avLst/>
                <a:gdLst>
                  <a:gd name="T0" fmla="*/ 0 w 366"/>
                  <a:gd name="T1" fmla="*/ 46 h 315"/>
                  <a:gd name="T2" fmla="*/ 0 w 366"/>
                  <a:gd name="T3" fmla="*/ 46 h 315"/>
                  <a:gd name="T4" fmla="*/ 12 w 366"/>
                  <a:gd name="T5" fmla="*/ 49 h 315"/>
                  <a:gd name="T6" fmla="*/ 24 w 366"/>
                  <a:gd name="T7" fmla="*/ 53 h 315"/>
                  <a:gd name="T8" fmla="*/ 34 w 366"/>
                  <a:gd name="T9" fmla="*/ 58 h 315"/>
                  <a:gd name="T10" fmla="*/ 45 w 366"/>
                  <a:gd name="T11" fmla="*/ 63 h 315"/>
                  <a:gd name="T12" fmla="*/ 68 w 366"/>
                  <a:gd name="T13" fmla="*/ 75 h 315"/>
                  <a:gd name="T14" fmla="*/ 88 w 366"/>
                  <a:gd name="T15" fmla="*/ 88 h 315"/>
                  <a:gd name="T16" fmla="*/ 110 w 366"/>
                  <a:gd name="T17" fmla="*/ 104 h 315"/>
                  <a:gd name="T18" fmla="*/ 130 w 366"/>
                  <a:gd name="T19" fmla="*/ 120 h 315"/>
                  <a:gd name="T20" fmla="*/ 150 w 366"/>
                  <a:gd name="T21" fmla="*/ 140 h 315"/>
                  <a:gd name="T22" fmla="*/ 170 w 366"/>
                  <a:gd name="T23" fmla="*/ 159 h 315"/>
                  <a:gd name="T24" fmla="*/ 211 w 366"/>
                  <a:gd name="T25" fmla="*/ 200 h 315"/>
                  <a:gd name="T26" fmla="*/ 250 w 366"/>
                  <a:gd name="T27" fmla="*/ 240 h 315"/>
                  <a:gd name="T28" fmla="*/ 272 w 366"/>
                  <a:gd name="T29" fmla="*/ 261 h 315"/>
                  <a:gd name="T30" fmla="*/ 294 w 366"/>
                  <a:gd name="T31" fmla="*/ 280 h 315"/>
                  <a:gd name="T32" fmla="*/ 316 w 366"/>
                  <a:gd name="T33" fmla="*/ 298 h 315"/>
                  <a:gd name="T34" fmla="*/ 340 w 366"/>
                  <a:gd name="T35" fmla="*/ 315 h 315"/>
                  <a:gd name="T36" fmla="*/ 366 w 366"/>
                  <a:gd name="T37" fmla="*/ 276 h 315"/>
                  <a:gd name="T38" fmla="*/ 345 w 366"/>
                  <a:gd name="T39" fmla="*/ 261 h 315"/>
                  <a:gd name="T40" fmla="*/ 324 w 366"/>
                  <a:gd name="T41" fmla="*/ 244 h 315"/>
                  <a:gd name="T42" fmla="*/ 303 w 366"/>
                  <a:gd name="T43" fmla="*/ 226 h 315"/>
                  <a:gd name="T44" fmla="*/ 284 w 366"/>
                  <a:gd name="T45" fmla="*/ 207 h 315"/>
                  <a:gd name="T46" fmla="*/ 243 w 366"/>
                  <a:gd name="T47" fmla="*/ 166 h 315"/>
                  <a:gd name="T48" fmla="*/ 204 w 366"/>
                  <a:gd name="T49" fmla="*/ 125 h 315"/>
                  <a:gd name="T50" fmla="*/ 182 w 366"/>
                  <a:gd name="T51" fmla="*/ 105 h 315"/>
                  <a:gd name="T52" fmla="*/ 160 w 366"/>
                  <a:gd name="T53" fmla="*/ 85 h 315"/>
                  <a:gd name="T54" fmla="*/ 139 w 366"/>
                  <a:gd name="T55" fmla="*/ 67 h 315"/>
                  <a:gd name="T56" fmla="*/ 116 w 366"/>
                  <a:gd name="T57" fmla="*/ 49 h 315"/>
                  <a:gd name="T58" fmla="*/ 92 w 366"/>
                  <a:gd name="T59" fmla="*/ 34 h 315"/>
                  <a:gd name="T60" fmla="*/ 67 w 366"/>
                  <a:gd name="T61" fmla="*/ 21 h 315"/>
                  <a:gd name="T62" fmla="*/ 54 w 366"/>
                  <a:gd name="T63" fmla="*/ 15 h 315"/>
                  <a:gd name="T64" fmla="*/ 39 w 366"/>
                  <a:gd name="T65" fmla="*/ 9 h 315"/>
                  <a:gd name="T66" fmla="*/ 26 w 366"/>
                  <a:gd name="T67" fmla="*/ 4 h 315"/>
                  <a:gd name="T68" fmla="*/ 12 w 366"/>
                  <a:gd name="T69" fmla="*/ 0 h 315"/>
                  <a:gd name="T70" fmla="*/ 12 w 366"/>
                  <a:gd name="T71" fmla="*/ 0 h 315"/>
                  <a:gd name="T72" fmla="*/ 0 w 366"/>
                  <a:gd name="T73" fmla="*/ 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315">
                    <a:moveTo>
                      <a:pt x="0" y="46"/>
                    </a:moveTo>
                    <a:lnTo>
                      <a:pt x="0" y="46"/>
                    </a:lnTo>
                    <a:lnTo>
                      <a:pt x="12" y="49"/>
                    </a:lnTo>
                    <a:lnTo>
                      <a:pt x="24" y="53"/>
                    </a:lnTo>
                    <a:lnTo>
                      <a:pt x="34" y="58"/>
                    </a:lnTo>
                    <a:lnTo>
                      <a:pt x="45" y="63"/>
                    </a:lnTo>
                    <a:lnTo>
                      <a:pt x="68" y="75"/>
                    </a:lnTo>
                    <a:lnTo>
                      <a:pt x="88" y="88"/>
                    </a:lnTo>
                    <a:lnTo>
                      <a:pt x="110" y="104"/>
                    </a:lnTo>
                    <a:lnTo>
                      <a:pt x="130" y="120"/>
                    </a:lnTo>
                    <a:lnTo>
                      <a:pt x="150" y="140"/>
                    </a:lnTo>
                    <a:lnTo>
                      <a:pt x="170" y="159"/>
                    </a:lnTo>
                    <a:lnTo>
                      <a:pt x="211" y="200"/>
                    </a:lnTo>
                    <a:lnTo>
                      <a:pt x="250" y="240"/>
                    </a:lnTo>
                    <a:lnTo>
                      <a:pt x="272" y="261"/>
                    </a:lnTo>
                    <a:lnTo>
                      <a:pt x="294" y="280"/>
                    </a:lnTo>
                    <a:lnTo>
                      <a:pt x="316" y="298"/>
                    </a:lnTo>
                    <a:lnTo>
                      <a:pt x="340" y="315"/>
                    </a:lnTo>
                    <a:lnTo>
                      <a:pt x="366" y="276"/>
                    </a:lnTo>
                    <a:lnTo>
                      <a:pt x="345" y="261"/>
                    </a:lnTo>
                    <a:lnTo>
                      <a:pt x="324" y="244"/>
                    </a:lnTo>
                    <a:lnTo>
                      <a:pt x="303" y="226"/>
                    </a:lnTo>
                    <a:lnTo>
                      <a:pt x="284" y="207"/>
                    </a:lnTo>
                    <a:lnTo>
                      <a:pt x="243" y="166"/>
                    </a:lnTo>
                    <a:lnTo>
                      <a:pt x="204" y="125"/>
                    </a:lnTo>
                    <a:lnTo>
                      <a:pt x="182" y="105"/>
                    </a:lnTo>
                    <a:lnTo>
                      <a:pt x="160" y="85"/>
                    </a:lnTo>
                    <a:lnTo>
                      <a:pt x="139" y="67"/>
                    </a:lnTo>
                    <a:lnTo>
                      <a:pt x="116" y="49"/>
                    </a:lnTo>
                    <a:lnTo>
                      <a:pt x="92" y="34"/>
                    </a:lnTo>
                    <a:lnTo>
                      <a:pt x="67" y="21"/>
                    </a:lnTo>
                    <a:lnTo>
                      <a:pt x="54" y="15"/>
                    </a:lnTo>
                    <a:lnTo>
                      <a:pt x="39" y="9"/>
                    </a:lnTo>
                    <a:lnTo>
                      <a:pt x="26" y="4"/>
                    </a:lnTo>
                    <a:lnTo>
                      <a:pt x="12" y="0"/>
                    </a:lnTo>
                    <a:lnTo>
                      <a:pt x="12" y="0"/>
                    </a:lnTo>
                    <a:lnTo>
                      <a:pt x="0" y="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7" name="Freeform 419"/>
              <p:cNvSpPr>
                <a:spLocks/>
              </p:cNvSpPr>
              <p:nvPr/>
            </p:nvSpPr>
            <p:spPr bwMode="auto">
              <a:xfrm>
                <a:off x="2709" y="2631"/>
                <a:ext cx="117" cy="12"/>
              </a:xfrm>
              <a:custGeom>
                <a:avLst/>
                <a:gdLst>
                  <a:gd name="T0" fmla="*/ 0 w 707"/>
                  <a:gd name="T1" fmla="*/ 62 h 69"/>
                  <a:gd name="T2" fmla="*/ 0 w 707"/>
                  <a:gd name="T3" fmla="*/ 62 h 69"/>
                  <a:gd name="T4" fmla="*/ 44 w 707"/>
                  <a:gd name="T5" fmla="*/ 65 h 69"/>
                  <a:gd name="T6" fmla="*/ 90 w 707"/>
                  <a:gd name="T7" fmla="*/ 68 h 69"/>
                  <a:gd name="T8" fmla="*/ 134 w 707"/>
                  <a:gd name="T9" fmla="*/ 68 h 69"/>
                  <a:gd name="T10" fmla="*/ 180 w 707"/>
                  <a:gd name="T11" fmla="*/ 66 h 69"/>
                  <a:gd name="T12" fmla="*/ 269 w 707"/>
                  <a:gd name="T13" fmla="*/ 60 h 69"/>
                  <a:gd name="T14" fmla="*/ 357 w 707"/>
                  <a:gd name="T15" fmla="*/ 53 h 69"/>
                  <a:gd name="T16" fmla="*/ 402 w 707"/>
                  <a:gd name="T17" fmla="*/ 51 h 69"/>
                  <a:gd name="T18" fmla="*/ 445 w 707"/>
                  <a:gd name="T19" fmla="*/ 48 h 69"/>
                  <a:gd name="T20" fmla="*/ 488 w 707"/>
                  <a:gd name="T21" fmla="*/ 47 h 69"/>
                  <a:gd name="T22" fmla="*/ 531 w 707"/>
                  <a:gd name="T23" fmla="*/ 47 h 69"/>
                  <a:gd name="T24" fmla="*/ 573 w 707"/>
                  <a:gd name="T25" fmla="*/ 50 h 69"/>
                  <a:gd name="T26" fmla="*/ 615 w 707"/>
                  <a:gd name="T27" fmla="*/ 53 h 69"/>
                  <a:gd name="T28" fmla="*/ 635 w 707"/>
                  <a:gd name="T29" fmla="*/ 56 h 69"/>
                  <a:gd name="T30" fmla="*/ 655 w 707"/>
                  <a:gd name="T31" fmla="*/ 59 h 69"/>
                  <a:gd name="T32" fmla="*/ 675 w 707"/>
                  <a:gd name="T33" fmla="*/ 64 h 69"/>
                  <a:gd name="T34" fmla="*/ 695 w 707"/>
                  <a:gd name="T35" fmla="*/ 69 h 69"/>
                  <a:gd name="T36" fmla="*/ 707 w 707"/>
                  <a:gd name="T37" fmla="*/ 23 h 69"/>
                  <a:gd name="T38" fmla="*/ 685 w 707"/>
                  <a:gd name="T39" fmla="*/ 18 h 69"/>
                  <a:gd name="T40" fmla="*/ 663 w 707"/>
                  <a:gd name="T41" fmla="*/ 14 h 69"/>
                  <a:gd name="T42" fmla="*/ 642 w 707"/>
                  <a:gd name="T43" fmla="*/ 10 h 69"/>
                  <a:gd name="T44" fmla="*/ 620 w 707"/>
                  <a:gd name="T45" fmla="*/ 6 h 69"/>
                  <a:gd name="T46" fmla="*/ 577 w 707"/>
                  <a:gd name="T47" fmla="*/ 3 h 69"/>
                  <a:gd name="T48" fmla="*/ 533 w 707"/>
                  <a:gd name="T49" fmla="*/ 0 h 69"/>
                  <a:gd name="T50" fmla="*/ 488 w 707"/>
                  <a:gd name="T51" fmla="*/ 0 h 69"/>
                  <a:gd name="T52" fmla="*/ 444 w 707"/>
                  <a:gd name="T53" fmla="*/ 2 h 69"/>
                  <a:gd name="T54" fmla="*/ 399 w 707"/>
                  <a:gd name="T55" fmla="*/ 4 h 69"/>
                  <a:gd name="T56" fmla="*/ 355 w 707"/>
                  <a:gd name="T57" fmla="*/ 8 h 69"/>
                  <a:gd name="T58" fmla="*/ 265 w 707"/>
                  <a:gd name="T59" fmla="*/ 14 h 69"/>
                  <a:gd name="T60" fmla="*/ 177 w 707"/>
                  <a:gd name="T61" fmla="*/ 20 h 69"/>
                  <a:gd name="T62" fmla="*/ 133 w 707"/>
                  <a:gd name="T63" fmla="*/ 21 h 69"/>
                  <a:gd name="T64" fmla="*/ 90 w 707"/>
                  <a:gd name="T65" fmla="*/ 21 h 69"/>
                  <a:gd name="T66" fmla="*/ 48 w 707"/>
                  <a:gd name="T67" fmla="*/ 18 h 69"/>
                  <a:gd name="T68" fmla="*/ 6 w 707"/>
                  <a:gd name="T69" fmla="*/ 15 h 69"/>
                  <a:gd name="T70" fmla="*/ 6 w 707"/>
                  <a:gd name="T71" fmla="*/ 15 h 69"/>
                  <a:gd name="T72" fmla="*/ 0 w 707"/>
                  <a:gd name="T73"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7" h="69">
                    <a:moveTo>
                      <a:pt x="0" y="62"/>
                    </a:moveTo>
                    <a:lnTo>
                      <a:pt x="0" y="62"/>
                    </a:lnTo>
                    <a:lnTo>
                      <a:pt x="44" y="65"/>
                    </a:lnTo>
                    <a:lnTo>
                      <a:pt x="90" y="68"/>
                    </a:lnTo>
                    <a:lnTo>
                      <a:pt x="134" y="68"/>
                    </a:lnTo>
                    <a:lnTo>
                      <a:pt x="180" y="66"/>
                    </a:lnTo>
                    <a:lnTo>
                      <a:pt x="269" y="60"/>
                    </a:lnTo>
                    <a:lnTo>
                      <a:pt x="357" y="53"/>
                    </a:lnTo>
                    <a:lnTo>
                      <a:pt x="402" y="51"/>
                    </a:lnTo>
                    <a:lnTo>
                      <a:pt x="445" y="48"/>
                    </a:lnTo>
                    <a:lnTo>
                      <a:pt x="488" y="47"/>
                    </a:lnTo>
                    <a:lnTo>
                      <a:pt x="531" y="47"/>
                    </a:lnTo>
                    <a:lnTo>
                      <a:pt x="573" y="50"/>
                    </a:lnTo>
                    <a:lnTo>
                      <a:pt x="615" y="53"/>
                    </a:lnTo>
                    <a:lnTo>
                      <a:pt x="635" y="56"/>
                    </a:lnTo>
                    <a:lnTo>
                      <a:pt x="655" y="59"/>
                    </a:lnTo>
                    <a:lnTo>
                      <a:pt x="675" y="64"/>
                    </a:lnTo>
                    <a:lnTo>
                      <a:pt x="695" y="69"/>
                    </a:lnTo>
                    <a:lnTo>
                      <a:pt x="707" y="23"/>
                    </a:lnTo>
                    <a:lnTo>
                      <a:pt x="685" y="18"/>
                    </a:lnTo>
                    <a:lnTo>
                      <a:pt x="663" y="14"/>
                    </a:lnTo>
                    <a:lnTo>
                      <a:pt x="642" y="10"/>
                    </a:lnTo>
                    <a:lnTo>
                      <a:pt x="620" y="6"/>
                    </a:lnTo>
                    <a:lnTo>
                      <a:pt x="577" y="3"/>
                    </a:lnTo>
                    <a:lnTo>
                      <a:pt x="533" y="0"/>
                    </a:lnTo>
                    <a:lnTo>
                      <a:pt x="488" y="0"/>
                    </a:lnTo>
                    <a:lnTo>
                      <a:pt x="444" y="2"/>
                    </a:lnTo>
                    <a:lnTo>
                      <a:pt x="399" y="4"/>
                    </a:lnTo>
                    <a:lnTo>
                      <a:pt x="355" y="8"/>
                    </a:lnTo>
                    <a:lnTo>
                      <a:pt x="265" y="14"/>
                    </a:lnTo>
                    <a:lnTo>
                      <a:pt x="177" y="20"/>
                    </a:lnTo>
                    <a:lnTo>
                      <a:pt x="133" y="21"/>
                    </a:lnTo>
                    <a:lnTo>
                      <a:pt x="90" y="21"/>
                    </a:lnTo>
                    <a:lnTo>
                      <a:pt x="48" y="18"/>
                    </a:lnTo>
                    <a:lnTo>
                      <a:pt x="6" y="15"/>
                    </a:lnTo>
                    <a:lnTo>
                      <a:pt x="6" y="15"/>
                    </a:lnTo>
                    <a:lnTo>
                      <a:pt x="0" y="6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8" name="Freeform 420"/>
              <p:cNvSpPr>
                <a:spLocks/>
              </p:cNvSpPr>
              <p:nvPr/>
            </p:nvSpPr>
            <p:spPr bwMode="auto">
              <a:xfrm>
                <a:off x="2660" y="2614"/>
                <a:ext cx="51" cy="28"/>
              </a:xfrm>
              <a:custGeom>
                <a:avLst/>
                <a:gdLst>
                  <a:gd name="T0" fmla="*/ 0 w 309"/>
                  <a:gd name="T1" fmla="*/ 38 h 160"/>
                  <a:gd name="T2" fmla="*/ 0 w 309"/>
                  <a:gd name="T3" fmla="*/ 38 h 160"/>
                  <a:gd name="T4" fmla="*/ 34 w 309"/>
                  <a:gd name="T5" fmla="*/ 61 h 160"/>
                  <a:gd name="T6" fmla="*/ 70 w 309"/>
                  <a:gd name="T7" fmla="*/ 82 h 160"/>
                  <a:gd name="T8" fmla="*/ 106 w 309"/>
                  <a:gd name="T9" fmla="*/ 100 h 160"/>
                  <a:gd name="T10" fmla="*/ 144 w 309"/>
                  <a:gd name="T11" fmla="*/ 116 h 160"/>
                  <a:gd name="T12" fmla="*/ 164 w 309"/>
                  <a:gd name="T13" fmla="*/ 125 h 160"/>
                  <a:gd name="T14" fmla="*/ 184 w 309"/>
                  <a:gd name="T15" fmla="*/ 132 h 160"/>
                  <a:gd name="T16" fmla="*/ 203 w 309"/>
                  <a:gd name="T17" fmla="*/ 138 h 160"/>
                  <a:gd name="T18" fmla="*/ 224 w 309"/>
                  <a:gd name="T19" fmla="*/ 144 h 160"/>
                  <a:gd name="T20" fmla="*/ 243 w 309"/>
                  <a:gd name="T21" fmla="*/ 149 h 160"/>
                  <a:gd name="T22" fmla="*/ 263 w 309"/>
                  <a:gd name="T23" fmla="*/ 154 h 160"/>
                  <a:gd name="T24" fmla="*/ 284 w 309"/>
                  <a:gd name="T25" fmla="*/ 156 h 160"/>
                  <a:gd name="T26" fmla="*/ 303 w 309"/>
                  <a:gd name="T27" fmla="*/ 160 h 160"/>
                  <a:gd name="T28" fmla="*/ 309 w 309"/>
                  <a:gd name="T29" fmla="*/ 113 h 160"/>
                  <a:gd name="T30" fmla="*/ 290 w 309"/>
                  <a:gd name="T31" fmla="*/ 110 h 160"/>
                  <a:gd name="T32" fmla="*/ 272 w 309"/>
                  <a:gd name="T33" fmla="*/ 107 h 160"/>
                  <a:gd name="T34" fmla="*/ 254 w 309"/>
                  <a:gd name="T35" fmla="*/ 103 h 160"/>
                  <a:gd name="T36" fmla="*/ 236 w 309"/>
                  <a:gd name="T37" fmla="*/ 98 h 160"/>
                  <a:gd name="T38" fmla="*/ 216 w 309"/>
                  <a:gd name="T39" fmla="*/ 94 h 160"/>
                  <a:gd name="T40" fmla="*/ 198 w 309"/>
                  <a:gd name="T41" fmla="*/ 88 h 160"/>
                  <a:gd name="T42" fmla="*/ 180 w 309"/>
                  <a:gd name="T43" fmla="*/ 80 h 160"/>
                  <a:gd name="T44" fmla="*/ 162 w 309"/>
                  <a:gd name="T45" fmla="*/ 74 h 160"/>
                  <a:gd name="T46" fmla="*/ 126 w 309"/>
                  <a:gd name="T47" fmla="*/ 58 h 160"/>
                  <a:gd name="T48" fmla="*/ 92 w 309"/>
                  <a:gd name="T49" fmla="*/ 41 h 160"/>
                  <a:gd name="T50" fmla="*/ 58 w 309"/>
                  <a:gd name="T51" fmla="*/ 20 h 160"/>
                  <a:gd name="T52" fmla="*/ 27 w 309"/>
                  <a:gd name="T53" fmla="*/ 0 h 160"/>
                  <a:gd name="T54" fmla="*/ 26 w 309"/>
                  <a:gd name="T55" fmla="*/ 0 h 160"/>
                  <a:gd name="T56" fmla="*/ 0 w 309"/>
                  <a:gd name="T5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160">
                    <a:moveTo>
                      <a:pt x="0" y="38"/>
                    </a:moveTo>
                    <a:lnTo>
                      <a:pt x="0" y="38"/>
                    </a:lnTo>
                    <a:lnTo>
                      <a:pt x="34" y="61"/>
                    </a:lnTo>
                    <a:lnTo>
                      <a:pt x="70" y="82"/>
                    </a:lnTo>
                    <a:lnTo>
                      <a:pt x="106" y="100"/>
                    </a:lnTo>
                    <a:lnTo>
                      <a:pt x="144" y="116"/>
                    </a:lnTo>
                    <a:lnTo>
                      <a:pt x="164" y="125"/>
                    </a:lnTo>
                    <a:lnTo>
                      <a:pt x="184" y="132"/>
                    </a:lnTo>
                    <a:lnTo>
                      <a:pt x="203" y="138"/>
                    </a:lnTo>
                    <a:lnTo>
                      <a:pt x="224" y="144"/>
                    </a:lnTo>
                    <a:lnTo>
                      <a:pt x="243" y="149"/>
                    </a:lnTo>
                    <a:lnTo>
                      <a:pt x="263" y="154"/>
                    </a:lnTo>
                    <a:lnTo>
                      <a:pt x="284" y="156"/>
                    </a:lnTo>
                    <a:lnTo>
                      <a:pt x="303" y="160"/>
                    </a:lnTo>
                    <a:lnTo>
                      <a:pt x="309" y="113"/>
                    </a:lnTo>
                    <a:lnTo>
                      <a:pt x="290" y="110"/>
                    </a:lnTo>
                    <a:lnTo>
                      <a:pt x="272" y="107"/>
                    </a:lnTo>
                    <a:lnTo>
                      <a:pt x="254" y="103"/>
                    </a:lnTo>
                    <a:lnTo>
                      <a:pt x="236" y="98"/>
                    </a:lnTo>
                    <a:lnTo>
                      <a:pt x="216" y="94"/>
                    </a:lnTo>
                    <a:lnTo>
                      <a:pt x="198" y="88"/>
                    </a:lnTo>
                    <a:lnTo>
                      <a:pt x="180" y="80"/>
                    </a:lnTo>
                    <a:lnTo>
                      <a:pt x="162" y="74"/>
                    </a:lnTo>
                    <a:lnTo>
                      <a:pt x="126" y="58"/>
                    </a:lnTo>
                    <a:lnTo>
                      <a:pt x="92" y="41"/>
                    </a:lnTo>
                    <a:lnTo>
                      <a:pt x="58" y="20"/>
                    </a:lnTo>
                    <a:lnTo>
                      <a:pt x="27" y="0"/>
                    </a:lnTo>
                    <a:lnTo>
                      <a:pt x="26" y="0"/>
                    </a:lnTo>
                    <a:lnTo>
                      <a:pt x="0" y="3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9" name="Freeform 421"/>
              <p:cNvSpPr>
                <a:spLocks/>
              </p:cNvSpPr>
              <p:nvPr/>
            </p:nvSpPr>
            <p:spPr bwMode="auto">
              <a:xfrm>
                <a:off x="2630" y="2581"/>
                <a:ext cx="34" cy="40"/>
              </a:xfrm>
              <a:custGeom>
                <a:avLst/>
                <a:gdLst>
                  <a:gd name="T0" fmla="*/ 0 w 207"/>
                  <a:gd name="T1" fmla="*/ 15 h 225"/>
                  <a:gd name="T2" fmla="*/ 0 w 207"/>
                  <a:gd name="T3" fmla="*/ 15 h 225"/>
                  <a:gd name="T4" fmla="*/ 6 w 207"/>
                  <a:gd name="T5" fmla="*/ 32 h 225"/>
                  <a:gd name="T6" fmla="*/ 13 w 207"/>
                  <a:gd name="T7" fmla="*/ 48 h 225"/>
                  <a:gd name="T8" fmla="*/ 22 w 207"/>
                  <a:gd name="T9" fmla="*/ 62 h 225"/>
                  <a:gd name="T10" fmla="*/ 31 w 207"/>
                  <a:gd name="T11" fmla="*/ 78 h 225"/>
                  <a:gd name="T12" fmla="*/ 41 w 207"/>
                  <a:gd name="T13" fmla="*/ 92 h 225"/>
                  <a:gd name="T14" fmla="*/ 52 w 207"/>
                  <a:gd name="T15" fmla="*/ 107 h 225"/>
                  <a:gd name="T16" fmla="*/ 63 w 207"/>
                  <a:gd name="T17" fmla="*/ 121 h 225"/>
                  <a:gd name="T18" fmla="*/ 75 w 207"/>
                  <a:gd name="T19" fmla="*/ 134 h 225"/>
                  <a:gd name="T20" fmla="*/ 100 w 207"/>
                  <a:gd name="T21" fmla="*/ 161 h 225"/>
                  <a:gd name="T22" fmla="*/ 126 w 207"/>
                  <a:gd name="T23" fmla="*/ 185 h 225"/>
                  <a:gd name="T24" fmla="*/ 154 w 207"/>
                  <a:gd name="T25" fmla="*/ 206 h 225"/>
                  <a:gd name="T26" fmla="*/ 181 w 207"/>
                  <a:gd name="T27" fmla="*/ 225 h 225"/>
                  <a:gd name="T28" fmla="*/ 207 w 207"/>
                  <a:gd name="T29" fmla="*/ 187 h 225"/>
                  <a:gd name="T30" fmla="*/ 181 w 207"/>
                  <a:gd name="T31" fmla="*/ 169 h 225"/>
                  <a:gd name="T32" fmla="*/ 156 w 207"/>
                  <a:gd name="T33" fmla="*/ 149 h 225"/>
                  <a:gd name="T34" fmla="*/ 132 w 207"/>
                  <a:gd name="T35" fmla="*/ 127 h 225"/>
                  <a:gd name="T36" fmla="*/ 109 w 207"/>
                  <a:gd name="T37" fmla="*/ 103 h 225"/>
                  <a:gd name="T38" fmla="*/ 99 w 207"/>
                  <a:gd name="T39" fmla="*/ 91 h 225"/>
                  <a:gd name="T40" fmla="*/ 89 w 207"/>
                  <a:gd name="T41" fmla="*/ 79 h 225"/>
                  <a:gd name="T42" fmla="*/ 79 w 207"/>
                  <a:gd name="T43" fmla="*/ 66 h 225"/>
                  <a:gd name="T44" fmla="*/ 71 w 207"/>
                  <a:gd name="T45" fmla="*/ 53 h 225"/>
                  <a:gd name="T46" fmla="*/ 63 w 207"/>
                  <a:gd name="T47" fmla="*/ 39 h 225"/>
                  <a:gd name="T48" fmla="*/ 55 w 207"/>
                  <a:gd name="T49" fmla="*/ 26 h 225"/>
                  <a:gd name="T50" fmla="*/ 49 w 207"/>
                  <a:gd name="T51" fmla="*/ 13 h 225"/>
                  <a:gd name="T52" fmla="*/ 45 w 207"/>
                  <a:gd name="T53" fmla="*/ 0 h 225"/>
                  <a:gd name="T54" fmla="*/ 45 w 207"/>
                  <a:gd name="T55" fmla="*/ 1 h 225"/>
                  <a:gd name="T56" fmla="*/ 0 w 207"/>
                  <a:gd name="T57"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25">
                    <a:moveTo>
                      <a:pt x="0" y="15"/>
                    </a:moveTo>
                    <a:lnTo>
                      <a:pt x="0" y="15"/>
                    </a:lnTo>
                    <a:lnTo>
                      <a:pt x="6" y="32"/>
                    </a:lnTo>
                    <a:lnTo>
                      <a:pt x="13" y="48"/>
                    </a:lnTo>
                    <a:lnTo>
                      <a:pt x="22" y="62"/>
                    </a:lnTo>
                    <a:lnTo>
                      <a:pt x="31" y="78"/>
                    </a:lnTo>
                    <a:lnTo>
                      <a:pt x="41" y="92"/>
                    </a:lnTo>
                    <a:lnTo>
                      <a:pt x="52" y="107"/>
                    </a:lnTo>
                    <a:lnTo>
                      <a:pt x="63" y="121"/>
                    </a:lnTo>
                    <a:lnTo>
                      <a:pt x="75" y="134"/>
                    </a:lnTo>
                    <a:lnTo>
                      <a:pt x="100" y="161"/>
                    </a:lnTo>
                    <a:lnTo>
                      <a:pt x="126" y="185"/>
                    </a:lnTo>
                    <a:lnTo>
                      <a:pt x="154" y="206"/>
                    </a:lnTo>
                    <a:lnTo>
                      <a:pt x="181" y="225"/>
                    </a:lnTo>
                    <a:lnTo>
                      <a:pt x="207" y="187"/>
                    </a:lnTo>
                    <a:lnTo>
                      <a:pt x="181" y="169"/>
                    </a:lnTo>
                    <a:lnTo>
                      <a:pt x="156" y="149"/>
                    </a:lnTo>
                    <a:lnTo>
                      <a:pt x="132" y="127"/>
                    </a:lnTo>
                    <a:lnTo>
                      <a:pt x="109" y="103"/>
                    </a:lnTo>
                    <a:lnTo>
                      <a:pt x="99" y="91"/>
                    </a:lnTo>
                    <a:lnTo>
                      <a:pt x="89" y="79"/>
                    </a:lnTo>
                    <a:lnTo>
                      <a:pt x="79" y="66"/>
                    </a:lnTo>
                    <a:lnTo>
                      <a:pt x="71" y="53"/>
                    </a:lnTo>
                    <a:lnTo>
                      <a:pt x="63" y="39"/>
                    </a:lnTo>
                    <a:lnTo>
                      <a:pt x="55" y="26"/>
                    </a:lnTo>
                    <a:lnTo>
                      <a:pt x="49" y="13"/>
                    </a:lnTo>
                    <a:lnTo>
                      <a:pt x="45" y="0"/>
                    </a:lnTo>
                    <a:lnTo>
                      <a:pt x="45" y="1"/>
                    </a:lnTo>
                    <a:lnTo>
                      <a:pt x="0" y="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0" name="Freeform 422"/>
              <p:cNvSpPr>
                <a:spLocks/>
              </p:cNvSpPr>
              <p:nvPr/>
            </p:nvSpPr>
            <p:spPr bwMode="auto">
              <a:xfrm>
                <a:off x="2626" y="2528"/>
                <a:ext cx="11" cy="56"/>
              </a:xfrm>
              <a:custGeom>
                <a:avLst/>
                <a:gdLst>
                  <a:gd name="T0" fmla="*/ 6 w 71"/>
                  <a:gd name="T1" fmla="*/ 0 h 324"/>
                  <a:gd name="T2" fmla="*/ 6 w 71"/>
                  <a:gd name="T3" fmla="*/ 0 h 324"/>
                  <a:gd name="T4" fmla="*/ 3 w 71"/>
                  <a:gd name="T5" fmla="*/ 39 h 324"/>
                  <a:gd name="T6" fmla="*/ 1 w 71"/>
                  <a:gd name="T7" fmla="*/ 80 h 324"/>
                  <a:gd name="T8" fmla="*/ 0 w 71"/>
                  <a:gd name="T9" fmla="*/ 120 h 324"/>
                  <a:gd name="T10" fmla="*/ 1 w 71"/>
                  <a:gd name="T11" fmla="*/ 161 h 324"/>
                  <a:gd name="T12" fmla="*/ 3 w 71"/>
                  <a:gd name="T13" fmla="*/ 203 h 324"/>
                  <a:gd name="T14" fmla="*/ 8 w 71"/>
                  <a:gd name="T15" fmla="*/ 244 h 324"/>
                  <a:gd name="T16" fmla="*/ 12 w 71"/>
                  <a:gd name="T17" fmla="*/ 264 h 324"/>
                  <a:gd name="T18" fmla="*/ 15 w 71"/>
                  <a:gd name="T19" fmla="*/ 285 h 324"/>
                  <a:gd name="T20" fmla="*/ 20 w 71"/>
                  <a:gd name="T21" fmla="*/ 304 h 324"/>
                  <a:gd name="T22" fmla="*/ 26 w 71"/>
                  <a:gd name="T23" fmla="*/ 324 h 324"/>
                  <a:gd name="T24" fmla="*/ 71 w 71"/>
                  <a:gd name="T25" fmla="*/ 310 h 324"/>
                  <a:gd name="T26" fmla="*/ 66 w 71"/>
                  <a:gd name="T27" fmla="*/ 292 h 324"/>
                  <a:gd name="T28" fmla="*/ 61 w 71"/>
                  <a:gd name="T29" fmla="*/ 274 h 324"/>
                  <a:gd name="T30" fmla="*/ 57 w 71"/>
                  <a:gd name="T31" fmla="*/ 256 h 324"/>
                  <a:gd name="T32" fmla="*/ 54 w 71"/>
                  <a:gd name="T33" fmla="*/ 238 h 324"/>
                  <a:gd name="T34" fmla="*/ 50 w 71"/>
                  <a:gd name="T35" fmla="*/ 200 h 324"/>
                  <a:gd name="T36" fmla="*/ 48 w 71"/>
                  <a:gd name="T37" fmla="*/ 160 h 324"/>
                  <a:gd name="T38" fmla="*/ 47 w 71"/>
                  <a:gd name="T39" fmla="*/ 120 h 324"/>
                  <a:gd name="T40" fmla="*/ 48 w 71"/>
                  <a:gd name="T41" fmla="*/ 81 h 324"/>
                  <a:gd name="T42" fmla="*/ 50 w 71"/>
                  <a:gd name="T43" fmla="*/ 41 h 324"/>
                  <a:gd name="T44" fmla="*/ 53 w 71"/>
                  <a:gd name="T45" fmla="*/ 4 h 324"/>
                  <a:gd name="T46" fmla="*/ 53 w 71"/>
                  <a:gd name="T47" fmla="*/ 3 h 324"/>
                  <a:gd name="T48" fmla="*/ 6 w 71"/>
                  <a:gd name="T4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24">
                    <a:moveTo>
                      <a:pt x="6" y="0"/>
                    </a:moveTo>
                    <a:lnTo>
                      <a:pt x="6" y="0"/>
                    </a:lnTo>
                    <a:lnTo>
                      <a:pt x="3" y="39"/>
                    </a:lnTo>
                    <a:lnTo>
                      <a:pt x="1" y="80"/>
                    </a:lnTo>
                    <a:lnTo>
                      <a:pt x="0" y="120"/>
                    </a:lnTo>
                    <a:lnTo>
                      <a:pt x="1" y="161"/>
                    </a:lnTo>
                    <a:lnTo>
                      <a:pt x="3" y="203"/>
                    </a:lnTo>
                    <a:lnTo>
                      <a:pt x="8" y="244"/>
                    </a:lnTo>
                    <a:lnTo>
                      <a:pt x="12" y="264"/>
                    </a:lnTo>
                    <a:lnTo>
                      <a:pt x="15" y="285"/>
                    </a:lnTo>
                    <a:lnTo>
                      <a:pt x="20" y="304"/>
                    </a:lnTo>
                    <a:lnTo>
                      <a:pt x="26" y="324"/>
                    </a:lnTo>
                    <a:lnTo>
                      <a:pt x="71" y="310"/>
                    </a:lnTo>
                    <a:lnTo>
                      <a:pt x="66" y="292"/>
                    </a:lnTo>
                    <a:lnTo>
                      <a:pt x="61" y="274"/>
                    </a:lnTo>
                    <a:lnTo>
                      <a:pt x="57" y="256"/>
                    </a:lnTo>
                    <a:lnTo>
                      <a:pt x="54" y="238"/>
                    </a:lnTo>
                    <a:lnTo>
                      <a:pt x="50" y="200"/>
                    </a:lnTo>
                    <a:lnTo>
                      <a:pt x="48" y="160"/>
                    </a:lnTo>
                    <a:lnTo>
                      <a:pt x="47" y="120"/>
                    </a:lnTo>
                    <a:lnTo>
                      <a:pt x="48" y="81"/>
                    </a:lnTo>
                    <a:lnTo>
                      <a:pt x="50" y="41"/>
                    </a:lnTo>
                    <a:lnTo>
                      <a:pt x="53" y="4"/>
                    </a:lnTo>
                    <a:lnTo>
                      <a:pt x="53" y="3"/>
                    </a:lnTo>
                    <a:lnTo>
                      <a:pt x="6"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1" name="Freeform 423"/>
              <p:cNvSpPr>
                <a:spLocks/>
              </p:cNvSpPr>
              <p:nvPr/>
            </p:nvSpPr>
            <p:spPr bwMode="auto">
              <a:xfrm>
                <a:off x="2626" y="2488"/>
                <a:ext cx="19" cy="41"/>
              </a:xfrm>
              <a:custGeom>
                <a:avLst/>
                <a:gdLst>
                  <a:gd name="T0" fmla="*/ 62 w 109"/>
                  <a:gd name="T1" fmla="*/ 0 h 232"/>
                  <a:gd name="T2" fmla="*/ 62 w 109"/>
                  <a:gd name="T3" fmla="*/ 0 h 232"/>
                  <a:gd name="T4" fmla="*/ 61 w 109"/>
                  <a:gd name="T5" fmla="*/ 12 h 232"/>
                  <a:gd name="T6" fmla="*/ 59 w 109"/>
                  <a:gd name="T7" fmla="*/ 24 h 232"/>
                  <a:gd name="T8" fmla="*/ 56 w 109"/>
                  <a:gd name="T9" fmla="*/ 37 h 232"/>
                  <a:gd name="T10" fmla="*/ 53 w 109"/>
                  <a:gd name="T11" fmla="*/ 51 h 232"/>
                  <a:gd name="T12" fmla="*/ 43 w 109"/>
                  <a:gd name="T13" fmla="*/ 78 h 232"/>
                  <a:gd name="T14" fmla="*/ 32 w 109"/>
                  <a:gd name="T15" fmla="*/ 106 h 232"/>
                  <a:gd name="T16" fmla="*/ 21 w 109"/>
                  <a:gd name="T17" fmla="*/ 136 h 232"/>
                  <a:gd name="T18" fmla="*/ 12 w 109"/>
                  <a:gd name="T19" fmla="*/ 166 h 232"/>
                  <a:gd name="T20" fmla="*/ 7 w 109"/>
                  <a:gd name="T21" fmla="*/ 181 h 232"/>
                  <a:gd name="T22" fmla="*/ 3 w 109"/>
                  <a:gd name="T23" fmla="*/ 197 h 232"/>
                  <a:gd name="T24" fmla="*/ 1 w 109"/>
                  <a:gd name="T25" fmla="*/ 214 h 232"/>
                  <a:gd name="T26" fmla="*/ 0 w 109"/>
                  <a:gd name="T27" fmla="*/ 229 h 232"/>
                  <a:gd name="T28" fmla="*/ 47 w 109"/>
                  <a:gd name="T29" fmla="*/ 232 h 232"/>
                  <a:gd name="T30" fmla="*/ 48 w 109"/>
                  <a:gd name="T31" fmla="*/ 219 h 232"/>
                  <a:gd name="T32" fmla="*/ 50 w 109"/>
                  <a:gd name="T33" fmla="*/ 205 h 232"/>
                  <a:gd name="T34" fmla="*/ 53 w 109"/>
                  <a:gd name="T35" fmla="*/ 192 h 232"/>
                  <a:gd name="T36" fmla="*/ 56 w 109"/>
                  <a:gd name="T37" fmla="*/ 179 h 232"/>
                  <a:gd name="T38" fmla="*/ 66 w 109"/>
                  <a:gd name="T39" fmla="*/ 151 h 232"/>
                  <a:gd name="T40" fmla="*/ 77 w 109"/>
                  <a:gd name="T41" fmla="*/ 123 h 232"/>
                  <a:gd name="T42" fmla="*/ 87 w 109"/>
                  <a:gd name="T43" fmla="*/ 94 h 232"/>
                  <a:gd name="T44" fmla="*/ 97 w 109"/>
                  <a:gd name="T45" fmla="*/ 64 h 232"/>
                  <a:gd name="T46" fmla="*/ 102 w 109"/>
                  <a:gd name="T47" fmla="*/ 48 h 232"/>
                  <a:gd name="T48" fmla="*/ 104 w 109"/>
                  <a:gd name="T49" fmla="*/ 34 h 232"/>
                  <a:gd name="T50" fmla="*/ 108 w 109"/>
                  <a:gd name="T51" fmla="*/ 18 h 232"/>
                  <a:gd name="T52" fmla="*/ 109 w 109"/>
                  <a:gd name="T53" fmla="*/ 3 h 232"/>
                  <a:gd name="T54" fmla="*/ 109 w 109"/>
                  <a:gd name="T55" fmla="*/ 1 h 232"/>
                  <a:gd name="T56" fmla="*/ 62 w 109"/>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232">
                    <a:moveTo>
                      <a:pt x="62" y="0"/>
                    </a:moveTo>
                    <a:lnTo>
                      <a:pt x="62" y="0"/>
                    </a:lnTo>
                    <a:lnTo>
                      <a:pt x="61" y="12"/>
                    </a:lnTo>
                    <a:lnTo>
                      <a:pt x="59" y="24"/>
                    </a:lnTo>
                    <a:lnTo>
                      <a:pt x="56" y="37"/>
                    </a:lnTo>
                    <a:lnTo>
                      <a:pt x="53" y="51"/>
                    </a:lnTo>
                    <a:lnTo>
                      <a:pt x="43" y="78"/>
                    </a:lnTo>
                    <a:lnTo>
                      <a:pt x="32" y="106"/>
                    </a:lnTo>
                    <a:lnTo>
                      <a:pt x="21" y="136"/>
                    </a:lnTo>
                    <a:lnTo>
                      <a:pt x="12" y="166"/>
                    </a:lnTo>
                    <a:lnTo>
                      <a:pt x="7" y="181"/>
                    </a:lnTo>
                    <a:lnTo>
                      <a:pt x="3" y="197"/>
                    </a:lnTo>
                    <a:lnTo>
                      <a:pt x="1" y="214"/>
                    </a:lnTo>
                    <a:lnTo>
                      <a:pt x="0" y="229"/>
                    </a:lnTo>
                    <a:lnTo>
                      <a:pt x="47" y="232"/>
                    </a:lnTo>
                    <a:lnTo>
                      <a:pt x="48" y="219"/>
                    </a:lnTo>
                    <a:lnTo>
                      <a:pt x="50" y="205"/>
                    </a:lnTo>
                    <a:lnTo>
                      <a:pt x="53" y="192"/>
                    </a:lnTo>
                    <a:lnTo>
                      <a:pt x="56" y="179"/>
                    </a:lnTo>
                    <a:lnTo>
                      <a:pt x="66" y="151"/>
                    </a:lnTo>
                    <a:lnTo>
                      <a:pt x="77" y="123"/>
                    </a:lnTo>
                    <a:lnTo>
                      <a:pt x="87" y="94"/>
                    </a:lnTo>
                    <a:lnTo>
                      <a:pt x="97" y="64"/>
                    </a:lnTo>
                    <a:lnTo>
                      <a:pt x="102" y="48"/>
                    </a:lnTo>
                    <a:lnTo>
                      <a:pt x="104" y="34"/>
                    </a:lnTo>
                    <a:lnTo>
                      <a:pt x="108" y="18"/>
                    </a:lnTo>
                    <a:lnTo>
                      <a:pt x="109" y="3"/>
                    </a:lnTo>
                    <a:lnTo>
                      <a:pt x="109" y="1"/>
                    </a:lnTo>
                    <a:lnTo>
                      <a:pt x="6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2" name="Freeform 424"/>
              <p:cNvSpPr>
                <a:spLocks/>
              </p:cNvSpPr>
              <p:nvPr/>
            </p:nvSpPr>
            <p:spPr bwMode="auto">
              <a:xfrm>
                <a:off x="2633" y="2419"/>
                <a:ext cx="12" cy="69"/>
              </a:xfrm>
              <a:custGeom>
                <a:avLst/>
                <a:gdLst>
                  <a:gd name="T0" fmla="*/ 0 w 70"/>
                  <a:gd name="T1" fmla="*/ 5 h 399"/>
                  <a:gd name="T2" fmla="*/ 0 w 70"/>
                  <a:gd name="T3" fmla="*/ 5 h 399"/>
                  <a:gd name="T4" fmla="*/ 4 w 70"/>
                  <a:gd name="T5" fmla="*/ 53 h 399"/>
                  <a:gd name="T6" fmla="*/ 9 w 70"/>
                  <a:gd name="T7" fmla="*/ 102 h 399"/>
                  <a:gd name="T8" fmla="*/ 14 w 70"/>
                  <a:gd name="T9" fmla="*/ 151 h 399"/>
                  <a:gd name="T10" fmla="*/ 17 w 70"/>
                  <a:gd name="T11" fmla="*/ 200 h 399"/>
                  <a:gd name="T12" fmla="*/ 21 w 70"/>
                  <a:gd name="T13" fmla="*/ 251 h 399"/>
                  <a:gd name="T14" fmla="*/ 23 w 70"/>
                  <a:gd name="T15" fmla="*/ 300 h 399"/>
                  <a:gd name="T16" fmla="*/ 23 w 70"/>
                  <a:gd name="T17" fmla="*/ 349 h 399"/>
                  <a:gd name="T18" fmla="*/ 23 w 70"/>
                  <a:gd name="T19" fmla="*/ 398 h 399"/>
                  <a:gd name="T20" fmla="*/ 70 w 70"/>
                  <a:gd name="T21" fmla="*/ 399 h 399"/>
                  <a:gd name="T22" fmla="*/ 70 w 70"/>
                  <a:gd name="T23" fmla="*/ 349 h 399"/>
                  <a:gd name="T24" fmla="*/ 69 w 70"/>
                  <a:gd name="T25" fmla="*/ 299 h 399"/>
                  <a:gd name="T26" fmla="*/ 68 w 70"/>
                  <a:gd name="T27" fmla="*/ 248 h 399"/>
                  <a:gd name="T28" fmla="*/ 64 w 70"/>
                  <a:gd name="T29" fmla="*/ 198 h 399"/>
                  <a:gd name="T30" fmla="*/ 60 w 70"/>
                  <a:gd name="T31" fmla="*/ 147 h 399"/>
                  <a:gd name="T32" fmla="*/ 56 w 70"/>
                  <a:gd name="T33" fmla="*/ 97 h 399"/>
                  <a:gd name="T34" fmla="*/ 51 w 70"/>
                  <a:gd name="T35" fmla="*/ 49 h 399"/>
                  <a:gd name="T36" fmla="*/ 46 w 70"/>
                  <a:gd name="T37" fmla="*/ 0 h 399"/>
                  <a:gd name="T38" fmla="*/ 46 w 70"/>
                  <a:gd name="T39" fmla="*/ 0 h 399"/>
                  <a:gd name="T40" fmla="*/ 0 w 70"/>
                  <a:gd name="T41" fmla="*/ 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399">
                    <a:moveTo>
                      <a:pt x="0" y="5"/>
                    </a:moveTo>
                    <a:lnTo>
                      <a:pt x="0" y="5"/>
                    </a:lnTo>
                    <a:lnTo>
                      <a:pt x="4" y="53"/>
                    </a:lnTo>
                    <a:lnTo>
                      <a:pt x="9" y="102"/>
                    </a:lnTo>
                    <a:lnTo>
                      <a:pt x="14" y="151"/>
                    </a:lnTo>
                    <a:lnTo>
                      <a:pt x="17" y="200"/>
                    </a:lnTo>
                    <a:lnTo>
                      <a:pt x="21" y="251"/>
                    </a:lnTo>
                    <a:lnTo>
                      <a:pt x="23" y="300"/>
                    </a:lnTo>
                    <a:lnTo>
                      <a:pt x="23" y="349"/>
                    </a:lnTo>
                    <a:lnTo>
                      <a:pt x="23" y="398"/>
                    </a:lnTo>
                    <a:lnTo>
                      <a:pt x="70" y="399"/>
                    </a:lnTo>
                    <a:lnTo>
                      <a:pt x="70" y="349"/>
                    </a:lnTo>
                    <a:lnTo>
                      <a:pt x="69" y="299"/>
                    </a:lnTo>
                    <a:lnTo>
                      <a:pt x="68" y="248"/>
                    </a:lnTo>
                    <a:lnTo>
                      <a:pt x="64" y="198"/>
                    </a:lnTo>
                    <a:lnTo>
                      <a:pt x="60" y="147"/>
                    </a:lnTo>
                    <a:lnTo>
                      <a:pt x="56" y="97"/>
                    </a:lnTo>
                    <a:lnTo>
                      <a:pt x="51" y="49"/>
                    </a:lnTo>
                    <a:lnTo>
                      <a:pt x="46" y="0"/>
                    </a:lnTo>
                    <a:lnTo>
                      <a:pt x="46" y="0"/>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3" name="Freeform 425"/>
              <p:cNvSpPr>
                <a:spLocks/>
              </p:cNvSpPr>
              <p:nvPr/>
            </p:nvSpPr>
            <p:spPr bwMode="auto">
              <a:xfrm>
                <a:off x="2622" y="2358"/>
                <a:ext cx="19" cy="61"/>
              </a:xfrm>
              <a:custGeom>
                <a:avLst/>
                <a:gdLst>
                  <a:gd name="T0" fmla="*/ 0 w 109"/>
                  <a:gd name="T1" fmla="*/ 5 h 352"/>
                  <a:gd name="T2" fmla="*/ 1 w 109"/>
                  <a:gd name="T3" fmla="*/ 5 h 352"/>
                  <a:gd name="T4" fmla="*/ 6 w 109"/>
                  <a:gd name="T5" fmla="*/ 49 h 352"/>
                  <a:gd name="T6" fmla="*/ 14 w 109"/>
                  <a:gd name="T7" fmla="*/ 92 h 352"/>
                  <a:gd name="T8" fmla="*/ 23 w 109"/>
                  <a:gd name="T9" fmla="*/ 136 h 352"/>
                  <a:gd name="T10" fmla="*/ 32 w 109"/>
                  <a:gd name="T11" fmla="*/ 179 h 352"/>
                  <a:gd name="T12" fmla="*/ 42 w 109"/>
                  <a:gd name="T13" fmla="*/ 223 h 352"/>
                  <a:gd name="T14" fmla="*/ 50 w 109"/>
                  <a:gd name="T15" fmla="*/ 265 h 352"/>
                  <a:gd name="T16" fmla="*/ 57 w 109"/>
                  <a:gd name="T17" fmla="*/ 308 h 352"/>
                  <a:gd name="T18" fmla="*/ 63 w 109"/>
                  <a:gd name="T19" fmla="*/ 352 h 352"/>
                  <a:gd name="T20" fmla="*/ 109 w 109"/>
                  <a:gd name="T21" fmla="*/ 347 h 352"/>
                  <a:gd name="T22" fmla="*/ 103 w 109"/>
                  <a:gd name="T23" fmla="*/ 302 h 352"/>
                  <a:gd name="T24" fmla="*/ 96 w 109"/>
                  <a:gd name="T25" fmla="*/ 257 h 352"/>
                  <a:gd name="T26" fmla="*/ 87 w 109"/>
                  <a:gd name="T27" fmla="*/ 214 h 352"/>
                  <a:gd name="T28" fmla="*/ 78 w 109"/>
                  <a:gd name="T29" fmla="*/ 169 h 352"/>
                  <a:gd name="T30" fmla="*/ 68 w 109"/>
                  <a:gd name="T31" fmla="*/ 126 h 352"/>
                  <a:gd name="T32" fmla="*/ 60 w 109"/>
                  <a:gd name="T33" fmla="*/ 84 h 352"/>
                  <a:gd name="T34" fmla="*/ 53 w 109"/>
                  <a:gd name="T35" fmla="*/ 42 h 352"/>
                  <a:gd name="T36" fmla="*/ 47 w 109"/>
                  <a:gd name="T37" fmla="*/ 0 h 352"/>
                  <a:gd name="T38" fmla="*/ 47 w 109"/>
                  <a:gd name="T39" fmla="*/ 1 h 352"/>
                  <a:gd name="T40" fmla="*/ 0 w 109"/>
                  <a:gd name="T41" fmla="*/ 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352">
                    <a:moveTo>
                      <a:pt x="0" y="5"/>
                    </a:moveTo>
                    <a:lnTo>
                      <a:pt x="1" y="5"/>
                    </a:lnTo>
                    <a:lnTo>
                      <a:pt x="6" y="49"/>
                    </a:lnTo>
                    <a:lnTo>
                      <a:pt x="14" y="92"/>
                    </a:lnTo>
                    <a:lnTo>
                      <a:pt x="23" y="136"/>
                    </a:lnTo>
                    <a:lnTo>
                      <a:pt x="32" y="179"/>
                    </a:lnTo>
                    <a:lnTo>
                      <a:pt x="42" y="223"/>
                    </a:lnTo>
                    <a:lnTo>
                      <a:pt x="50" y="265"/>
                    </a:lnTo>
                    <a:lnTo>
                      <a:pt x="57" y="308"/>
                    </a:lnTo>
                    <a:lnTo>
                      <a:pt x="63" y="352"/>
                    </a:lnTo>
                    <a:lnTo>
                      <a:pt x="109" y="347"/>
                    </a:lnTo>
                    <a:lnTo>
                      <a:pt x="103" y="302"/>
                    </a:lnTo>
                    <a:lnTo>
                      <a:pt x="96" y="257"/>
                    </a:lnTo>
                    <a:lnTo>
                      <a:pt x="87" y="214"/>
                    </a:lnTo>
                    <a:lnTo>
                      <a:pt x="78" y="169"/>
                    </a:lnTo>
                    <a:lnTo>
                      <a:pt x="68" y="126"/>
                    </a:lnTo>
                    <a:lnTo>
                      <a:pt x="60" y="84"/>
                    </a:lnTo>
                    <a:lnTo>
                      <a:pt x="53" y="42"/>
                    </a:lnTo>
                    <a:lnTo>
                      <a:pt x="47" y="0"/>
                    </a:lnTo>
                    <a:lnTo>
                      <a:pt x="47" y="1"/>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4" name="Freeform 426"/>
              <p:cNvSpPr>
                <a:spLocks/>
              </p:cNvSpPr>
              <p:nvPr/>
            </p:nvSpPr>
            <p:spPr bwMode="auto">
              <a:xfrm>
                <a:off x="2620" y="2305"/>
                <a:ext cx="10" cy="55"/>
              </a:xfrm>
              <a:custGeom>
                <a:avLst/>
                <a:gdLst>
                  <a:gd name="T0" fmla="*/ 8 w 62"/>
                  <a:gd name="T1" fmla="*/ 0 h 310"/>
                  <a:gd name="T2" fmla="*/ 8 w 62"/>
                  <a:gd name="T3" fmla="*/ 0 h 310"/>
                  <a:gd name="T4" fmla="*/ 5 w 62"/>
                  <a:gd name="T5" fmla="*/ 19 h 310"/>
                  <a:gd name="T6" fmla="*/ 3 w 62"/>
                  <a:gd name="T7" fmla="*/ 39 h 310"/>
                  <a:gd name="T8" fmla="*/ 2 w 62"/>
                  <a:gd name="T9" fmla="*/ 59 h 310"/>
                  <a:gd name="T10" fmla="*/ 0 w 62"/>
                  <a:gd name="T11" fmla="*/ 78 h 310"/>
                  <a:gd name="T12" fmla="*/ 2 w 62"/>
                  <a:gd name="T13" fmla="*/ 118 h 310"/>
                  <a:gd name="T14" fmla="*/ 3 w 62"/>
                  <a:gd name="T15" fmla="*/ 157 h 310"/>
                  <a:gd name="T16" fmla="*/ 5 w 62"/>
                  <a:gd name="T17" fmla="*/ 196 h 310"/>
                  <a:gd name="T18" fmla="*/ 9 w 62"/>
                  <a:gd name="T19" fmla="*/ 235 h 310"/>
                  <a:gd name="T20" fmla="*/ 12 w 62"/>
                  <a:gd name="T21" fmla="*/ 273 h 310"/>
                  <a:gd name="T22" fmla="*/ 15 w 62"/>
                  <a:gd name="T23" fmla="*/ 310 h 310"/>
                  <a:gd name="T24" fmla="*/ 62 w 62"/>
                  <a:gd name="T25" fmla="*/ 306 h 310"/>
                  <a:gd name="T26" fmla="*/ 59 w 62"/>
                  <a:gd name="T27" fmla="*/ 269 h 310"/>
                  <a:gd name="T28" fmla="*/ 56 w 62"/>
                  <a:gd name="T29" fmla="*/ 231 h 310"/>
                  <a:gd name="T30" fmla="*/ 52 w 62"/>
                  <a:gd name="T31" fmla="*/ 192 h 310"/>
                  <a:gd name="T32" fmla="*/ 50 w 62"/>
                  <a:gd name="T33" fmla="*/ 155 h 310"/>
                  <a:gd name="T34" fmla="*/ 47 w 62"/>
                  <a:gd name="T35" fmla="*/ 117 h 310"/>
                  <a:gd name="T36" fmla="*/ 47 w 62"/>
                  <a:gd name="T37" fmla="*/ 79 h 310"/>
                  <a:gd name="T38" fmla="*/ 48 w 62"/>
                  <a:gd name="T39" fmla="*/ 61 h 310"/>
                  <a:gd name="T40" fmla="*/ 50 w 62"/>
                  <a:gd name="T41" fmla="*/ 43 h 310"/>
                  <a:gd name="T42" fmla="*/ 52 w 62"/>
                  <a:gd name="T43" fmla="*/ 25 h 310"/>
                  <a:gd name="T44" fmla="*/ 54 w 62"/>
                  <a:gd name="T45" fmla="*/ 7 h 310"/>
                  <a:gd name="T46" fmla="*/ 54 w 62"/>
                  <a:gd name="T47" fmla="*/ 7 h 310"/>
                  <a:gd name="T48" fmla="*/ 8 w 62"/>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10">
                    <a:moveTo>
                      <a:pt x="8" y="0"/>
                    </a:moveTo>
                    <a:lnTo>
                      <a:pt x="8" y="0"/>
                    </a:lnTo>
                    <a:lnTo>
                      <a:pt x="5" y="19"/>
                    </a:lnTo>
                    <a:lnTo>
                      <a:pt x="3" y="39"/>
                    </a:lnTo>
                    <a:lnTo>
                      <a:pt x="2" y="59"/>
                    </a:lnTo>
                    <a:lnTo>
                      <a:pt x="0" y="78"/>
                    </a:lnTo>
                    <a:lnTo>
                      <a:pt x="2" y="118"/>
                    </a:lnTo>
                    <a:lnTo>
                      <a:pt x="3" y="157"/>
                    </a:lnTo>
                    <a:lnTo>
                      <a:pt x="5" y="196"/>
                    </a:lnTo>
                    <a:lnTo>
                      <a:pt x="9" y="235"/>
                    </a:lnTo>
                    <a:lnTo>
                      <a:pt x="12" y="273"/>
                    </a:lnTo>
                    <a:lnTo>
                      <a:pt x="15" y="310"/>
                    </a:lnTo>
                    <a:lnTo>
                      <a:pt x="62" y="306"/>
                    </a:lnTo>
                    <a:lnTo>
                      <a:pt x="59" y="269"/>
                    </a:lnTo>
                    <a:lnTo>
                      <a:pt x="56" y="231"/>
                    </a:lnTo>
                    <a:lnTo>
                      <a:pt x="52" y="192"/>
                    </a:lnTo>
                    <a:lnTo>
                      <a:pt x="50" y="155"/>
                    </a:lnTo>
                    <a:lnTo>
                      <a:pt x="47" y="117"/>
                    </a:lnTo>
                    <a:lnTo>
                      <a:pt x="47" y="79"/>
                    </a:lnTo>
                    <a:lnTo>
                      <a:pt x="48" y="61"/>
                    </a:lnTo>
                    <a:lnTo>
                      <a:pt x="50" y="43"/>
                    </a:lnTo>
                    <a:lnTo>
                      <a:pt x="52" y="25"/>
                    </a:lnTo>
                    <a:lnTo>
                      <a:pt x="54" y="7"/>
                    </a:lnTo>
                    <a:lnTo>
                      <a:pt x="54" y="7"/>
                    </a:lnTo>
                    <a:lnTo>
                      <a:pt x="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5" name="Freeform 427"/>
              <p:cNvSpPr>
                <a:spLocks/>
              </p:cNvSpPr>
              <p:nvPr/>
            </p:nvSpPr>
            <p:spPr bwMode="auto">
              <a:xfrm>
                <a:off x="2621" y="2258"/>
                <a:ext cx="25" cy="49"/>
              </a:xfrm>
              <a:custGeom>
                <a:avLst/>
                <a:gdLst>
                  <a:gd name="T0" fmla="*/ 108 w 148"/>
                  <a:gd name="T1" fmla="*/ 0 h 279"/>
                  <a:gd name="T2" fmla="*/ 108 w 148"/>
                  <a:gd name="T3" fmla="*/ 0 h 279"/>
                  <a:gd name="T4" fmla="*/ 91 w 148"/>
                  <a:gd name="T5" fmla="*/ 31 h 279"/>
                  <a:gd name="T6" fmla="*/ 75 w 148"/>
                  <a:gd name="T7" fmla="*/ 62 h 279"/>
                  <a:gd name="T8" fmla="*/ 58 w 148"/>
                  <a:gd name="T9" fmla="*/ 95 h 279"/>
                  <a:gd name="T10" fmla="*/ 44 w 148"/>
                  <a:gd name="T11" fmla="*/ 129 h 279"/>
                  <a:gd name="T12" fmla="*/ 30 w 148"/>
                  <a:gd name="T13" fmla="*/ 164 h 279"/>
                  <a:gd name="T14" fmla="*/ 18 w 148"/>
                  <a:gd name="T15" fmla="*/ 199 h 279"/>
                  <a:gd name="T16" fmla="*/ 12 w 148"/>
                  <a:gd name="T17" fmla="*/ 217 h 279"/>
                  <a:gd name="T18" fmla="*/ 7 w 148"/>
                  <a:gd name="T19" fmla="*/ 236 h 279"/>
                  <a:gd name="T20" fmla="*/ 3 w 148"/>
                  <a:gd name="T21" fmla="*/ 254 h 279"/>
                  <a:gd name="T22" fmla="*/ 0 w 148"/>
                  <a:gd name="T23" fmla="*/ 272 h 279"/>
                  <a:gd name="T24" fmla="*/ 46 w 148"/>
                  <a:gd name="T25" fmla="*/ 279 h 279"/>
                  <a:gd name="T26" fmla="*/ 49 w 148"/>
                  <a:gd name="T27" fmla="*/ 264 h 279"/>
                  <a:gd name="T28" fmla="*/ 52 w 148"/>
                  <a:gd name="T29" fmla="*/ 247 h 279"/>
                  <a:gd name="T30" fmla="*/ 57 w 148"/>
                  <a:gd name="T31" fmla="*/ 230 h 279"/>
                  <a:gd name="T32" fmla="*/ 62 w 148"/>
                  <a:gd name="T33" fmla="*/ 213 h 279"/>
                  <a:gd name="T34" fmla="*/ 74 w 148"/>
                  <a:gd name="T35" fmla="*/ 180 h 279"/>
                  <a:gd name="T36" fmla="*/ 87 w 148"/>
                  <a:gd name="T37" fmla="*/ 147 h 279"/>
                  <a:gd name="T38" fmla="*/ 102 w 148"/>
                  <a:gd name="T39" fmla="*/ 115 h 279"/>
                  <a:gd name="T40" fmla="*/ 117 w 148"/>
                  <a:gd name="T41" fmla="*/ 83 h 279"/>
                  <a:gd name="T42" fmla="*/ 133 w 148"/>
                  <a:gd name="T43" fmla="*/ 53 h 279"/>
                  <a:gd name="T44" fmla="*/ 148 w 148"/>
                  <a:gd name="T45" fmla="*/ 23 h 279"/>
                  <a:gd name="T46" fmla="*/ 148 w 148"/>
                  <a:gd name="T47" fmla="*/ 24 h 279"/>
                  <a:gd name="T48" fmla="*/ 108 w 148"/>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79">
                    <a:moveTo>
                      <a:pt x="108" y="0"/>
                    </a:moveTo>
                    <a:lnTo>
                      <a:pt x="108" y="0"/>
                    </a:lnTo>
                    <a:lnTo>
                      <a:pt x="91" y="31"/>
                    </a:lnTo>
                    <a:lnTo>
                      <a:pt x="75" y="62"/>
                    </a:lnTo>
                    <a:lnTo>
                      <a:pt x="58" y="95"/>
                    </a:lnTo>
                    <a:lnTo>
                      <a:pt x="44" y="129"/>
                    </a:lnTo>
                    <a:lnTo>
                      <a:pt x="30" y="164"/>
                    </a:lnTo>
                    <a:lnTo>
                      <a:pt x="18" y="199"/>
                    </a:lnTo>
                    <a:lnTo>
                      <a:pt x="12" y="217"/>
                    </a:lnTo>
                    <a:lnTo>
                      <a:pt x="7" y="236"/>
                    </a:lnTo>
                    <a:lnTo>
                      <a:pt x="3" y="254"/>
                    </a:lnTo>
                    <a:lnTo>
                      <a:pt x="0" y="272"/>
                    </a:lnTo>
                    <a:lnTo>
                      <a:pt x="46" y="279"/>
                    </a:lnTo>
                    <a:lnTo>
                      <a:pt x="49" y="264"/>
                    </a:lnTo>
                    <a:lnTo>
                      <a:pt x="52" y="247"/>
                    </a:lnTo>
                    <a:lnTo>
                      <a:pt x="57" y="230"/>
                    </a:lnTo>
                    <a:lnTo>
                      <a:pt x="62" y="213"/>
                    </a:lnTo>
                    <a:lnTo>
                      <a:pt x="74" y="180"/>
                    </a:lnTo>
                    <a:lnTo>
                      <a:pt x="87" y="147"/>
                    </a:lnTo>
                    <a:lnTo>
                      <a:pt x="102" y="115"/>
                    </a:lnTo>
                    <a:lnTo>
                      <a:pt x="117" y="83"/>
                    </a:lnTo>
                    <a:lnTo>
                      <a:pt x="133" y="53"/>
                    </a:lnTo>
                    <a:lnTo>
                      <a:pt x="148" y="23"/>
                    </a:lnTo>
                    <a:lnTo>
                      <a:pt x="148" y="24"/>
                    </a:lnTo>
                    <a:lnTo>
                      <a:pt x="10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6" name="Freeform 428"/>
              <p:cNvSpPr>
                <a:spLocks/>
              </p:cNvSpPr>
              <p:nvPr/>
            </p:nvSpPr>
            <p:spPr bwMode="auto">
              <a:xfrm>
                <a:off x="2713"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solidFill>
                <a:srgbClr val="9947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7" name="Freeform 429"/>
              <p:cNvSpPr>
                <a:spLocks/>
              </p:cNvSpPr>
              <p:nvPr/>
            </p:nvSpPr>
            <p:spPr bwMode="auto">
              <a:xfrm>
                <a:off x="2713"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noFill/>
              <a:ln w="1588">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918" name="Freeform 430"/>
              <p:cNvSpPr>
                <a:spLocks/>
              </p:cNvSpPr>
              <p:nvPr/>
            </p:nvSpPr>
            <p:spPr bwMode="auto">
              <a:xfrm>
                <a:off x="2755" y="2219"/>
                <a:ext cx="23" cy="24"/>
              </a:xfrm>
              <a:custGeom>
                <a:avLst/>
                <a:gdLst>
                  <a:gd name="T0" fmla="*/ 60 w 137"/>
                  <a:gd name="T1" fmla="*/ 136 h 138"/>
                  <a:gd name="T2" fmla="*/ 59 w 137"/>
                  <a:gd name="T3" fmla="*/ 138 h 138"/>
                  <a:gd name="T4" fmla="*/ 65 w 137"/>
                  <a:gd name="T5" fmla="*/ 126 h 138"/>
                  <a:gd name="T6" fmla="*/ 72 w 137"/>
                  <a:gd name="T7" fmla="*/ 114 h 138"/>
                  <a:gd name="T8" fmla="*/ 82 w 137"/>
                  <a:gd name="T9" fmla="*/ 101 h 138"/>
                  <a:gd name="T10" fmla="*/ 91 w 137"/>
                  <a:gd name="T11" fmla="*/ 89 h 138"/>
                  <a:gd name="T12" fmla="*/ 115 w 137"/>
                  <a:gd name="T13" fmla="*/ 63 h 138"/>
                  <a:gd name="T14" fmla="*/ 137 w 137"/>
                  <a:gd name="T15" fmla="*/ 38 h 138"/>
                  <a:gd name="T16" fmla="*/ 86 w 137"/>
                  <a:gd name="T17" fmla="*/ 0 h 138"/>
                  <a:gd name="T18" fmla="*/ 68 w 137"/>
                  <a:gd name="T19" fmla="*/ 22 h 138"/>
                  <a:gd name="T20" fmla="*/ 44 w 137"/>
                  <a:gd name="T21" fmla="*/ 48 h 138"/>
                  <a:gd name="T22" fmla="*/ 32 w 137"/>
                  <a:gd name="T23" fmla="*/ 63 h 138"/>
                  <a:gd name="T24" fmla="*/ 20 w 137"/>
                  <a:gd name="T25" fmla="*/ 80 h 138"/>
                  <a:gd name="T26" fmla="*/ 10 w 137"/>
                  <a:gd name="T27" fmla="*/ 98 h 138"/>
                  <a:gd name="T28" fmla="*/ 1 w 137"/>
                  <a:gd name="T29" fmla="*/ 117 h 138"/>
                  <a:gd name="T30" fmla="*/ 0 w 137"/>
                  <a:gd name="T31" fmla="*/ 119 h 138"/>
                  <a:gd name="T32" fmla="*/ 60 w 137"/>
                  <a:gd name="T33"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8">
                    <a:moveTo>
                      <a:pt x="60" y="136"/>
                    </a:moveTo>
                    <a:lnTo>
                      <a:pt x="59" y="138"/>
                    </a:lnTo>
                    <a:lnTo>
                      <a:pt x="65" y="126"/>
                    </a:lnTo>
                    <a:lnTo>
                      <a:pt x="72" y="114"/>
                    </a:lnTo>
                    <a:lnTo>
                      <a:pt x="82" y="101"/>
                    </a:lnTo>
                    <a:lnTo>
                      <a:pt x="91" y="89"/>
                    </a:lnTo>
                    <a:lnTo>
                      <a:pt x="115" y="63"/>
                    </a:lnTo>
                    <a:lnTo>
                      <a:pt x="137" y="38"/>
                    </a:lnTo>
                    <a:lnTo>
                      <a:pt x="86" y="0"/>
                    </a:lnTo>
                    <a:lnTo>
                      <a:pt x="68" y="22"/>
                    </a:lnTo>
                    <a:lnTo>
                      <a:pt x="44" y="48"/>
                    </a:lnTo>
                    <a:lnTo>
                      <a:pt x="32" y="63"/>
                    </a:lnTo>
                    <a:lnTo>
                      <a:pt x="20" y="80"/>
                    </a:lnTo>
                    <a:lnTo>
                      <a:pt x="10" y="98"/>
                    </a:lnTo>
                    <a:lnTo>
                      <a:pt x="1" y="117"/>
                    </a:lnTo>
                    <a:lnTo>
                      <a:pt x="0" y="119"/>
                    </a:lnTo>
                    <a:lnTo>
                      <a:pt x="60" y="13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9" name="Freeform 431"/>
              <p:cNvSpPr>
                <a:spLocks/>
              </p:cNvSpPr>
              <p:nvPr/>
            </p:nvSpPr>
            <p:spPr bwMode="auto">
              <a:xfrm>
                <a:off x="2755" y="2240"/>
                <a:ext cx="11" cy="19"/>
              </a:xfrm>
              <a:custGeom>
                <a:avLst/>
                <a:gdLst>
                  <a:gd name="T0" fmla="*/ 69 w 69"/>
                  <a:gd name="T1" fmla="*/ 109 h 109"/>
                  <a:gd name="T2" fmla="*/ 69 w 69"/>
                  <a:gd name="T3" fmla="*/ 109 h 109"/>
                  <a:gd name="T4" fmla="*/ 66 w 69"/>
                  <a:gd name="T5" fmla="*/ 81 h 109"/>
                  <a:gd name="T6" fmla="*/ 64 w 69"/>
                  <a:gd name="T7" fmla="*/ 53 h 109"/>
                  <a:gd name="T8" fmla="*/ 63 w 69"/>
                  <a:gd name="T9" fmla="*/ 41 h 109"/>
                  <a:gd name="T10" fmla="*/ 63 w 69"/>
                  <a:gd name="T11" fmla="*/ 31 h 109"/>
                  <a:gd name="T12" fmla="*/ 63 w 69"/>
                  <a:gd name="T13" fmla="*/ 23 h 109"/>
                  <a:gd name="T14" fmla="*/ 64 w 69"/>
                  <a:gd name="T15" fmla="*/ 17 h 109"/>
                  <a:gd name="T16" fmla="*/ 4 w 69"/>
                  <a:gd name="T17" fmla="*/ 0 h 109"/>
                  <a:gd name="T18" fmla="*/ 0 w 69"/>
                  <a:gd name="T19" fmla="*/ 16 h 109"/>
                  <a:gd name="T20" fmla="*/ 0 w 69"/>
                  <a:gd name="T21" fmla="*/ 30 h 109"/>
                  <a:gd name="T22" fmla="*/ 0 w 69"/>
                  <a:gd name="T23" fmla="*/ 46 h 109"/>
                  <a:gd name="T24" fmla="*/ 2 w 69"/>
                  <a:gd name="T25" fmla="*/ 59 h 109"/>
                  <a:gd name="T26" fmla="*/ 5 w 69"/>
                  <a:gd name="T27" fmla="*/ 85 h 109"/>
                  <a:gd name="T28" fmla="*/ 6 w 69"/>
                  <a:gd name="T29" fmla="*/ 109 h 109"/>
                  <a:gd name="T30" fmla="*/ 6 w 69"/>
                  <a:gd name="T31" fmla="*/ 109 h 109"/>
                  <a:gd name="T32" fmla="*/ 69 w 69"/>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69" y="109"/>
                    </a:moveTo>
                    <a:lnTo>
                      <a:pt x="69" y="109"/>
                    </a:lnTo>
                    <a:lnTo>
                      <a:pt x="66" y="81"/>
                    </a:lnTo>
                    <a:lnTo>
                      <a:pt x="64" y="53"/>
                    </a:lnTo>
                    <a:lnTo>
                      <a:pt x="63" y="41"/>
                    </a:lnTo>
                    <a:lnTo>
                      <a:pt x="63" y="31"/>
                    </a:lnTo>
                    <a:lnTo>
                      <a:pt x="63" y="23"/>
                    </a:lnTo>
                    <a:lnTo>
                      <a:pt x="64" y="17"/>
                    </a:lnTo>
                    <a:lnTo>
                      <a:pt x="4" y="0"/>
                    </a:lnTo>
                    <a:lnTo>
                      <a:pt x="0" y="16"/>
                    </a:lnTo>
                    <a:lnTo>
                      <a:pt x="0" y="30"/>
                    </a:lnTo>
                    <a:lnTo>
                      <a:pt x="0" y="46"/>
                    </a:lnTo>
                    <a:lnTo>
                      <a:pt x="2" y="59"/>
                    </a:lnTo>
                    <a:lnTo>
                      <a:pt x="5" y="85"/>
                    </a:lnTo>
                    <a:lnTo>
                      <a:pt x="6" y="109"/>
                    </a:lnTo>
                    <a:lnTo>
                      <a:pt x="6" y="109"/>
                    </a:lnTo>
                    <a:lnTo>
                      <a:pt x="69" y="10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0" name="Freeform 432"/>
              <p:cNvSpPr>
                <a:spLocks/>
              </p:cNvSpPr>
              <p:nvPr/>
            </p:nvSpPr>
            <p:spPr bwMode="auto">
              <a:xfrm>
                <a:off x="2755" y="2252"/>
                <a:ext cx="11" cy="10"/>
              </a:xfrm>
              <a:custGeom>
                <a:avLst/>
                <a:gdLst>
                  <a:gd name="T0" fmla="*/ 21 w 63"/>
                  <a:gd name="T1" fmla="*/ 0 h 59"/>
                  <a:gd name="T2" fmla="*/ 0 w 63"/>
                  <a:gd name="T3" fmla="*/ 30 h 59"/>
                  <a:gd name="T4" fmla="*/ 0 w 63"/>
                  <a:gd name="T5" fmla="*/ 35 h 59"/>
                  <a:gd name="T6" fmla="*/ 63 w 63"/>
                  <a:gd name="T7" fmla="*/ 37 h 59"/>
                  <a:gd name="T8" fmla="*/ 0 w 63"/>
                  <a:gd name="T9" fmla="*/ 37 h 59"/>
                  <a:gd name="T10" fmla="*/ 63 w 63"/>
                  <a:gd name="T11" fmla="*/ 35 h 59"/>
                  <a:gd name="T12" fmla="*/ 63 w 63"/>
                  <a:gd name="T13" fmla="*/ 30 h 59"/>
                  <a:gd name="T14" fmla="*/ 42 w 63"/>
                  <a:gd name="T15" fmla="*/ 59 h 59"/>
                  <a:gd name="T16" fmla="*/ 21 w 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9">
                    <a:moveTo>
                      <a:pt x="21" y="0"/>
                    </a:moveTo>
                    <a:lnTo>
                      <a:pt x="0" y="30"/>
                    </a:lnTo>
                    <a:lnTo>
                      <a:pt x="0" y="35"/>
                    </a:lnTo>
                    <a:lnTo>
                      <a:pt x="63" y="37"/>
                    </a:lnTo>
                    <a:lnTo>
                      <a:pt x="0" y="37"/>
                    </a:lnTo>
                    <a:lnTo>
                      <a:pt x="63" y="35"/>
                    </a:lnTo>
                    <a:lnTo>
                      <a:pt x="63" y="30"/>
                    </a:lnTo>
                    <a:lnTo>
                      <a:pt x="42" y="59"/>
                    </a:lnTo>
                    <a:lnTo>
                      <a:pt x="2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1" name="Freeform 433"/>
              <p:cNvSpPr>
                <a:spLocks/>
              </p:cNvSpPr>
              <p:nvPr/>
            </p:nvSpPr>
            <p:spPr bwMode="auto">
              <a:xfrm>
                <a:off x="2759" y="2234"/>
                <a:ext cx="54" cy="28"/>
              </a:xfrm>
              <a:custGeom>
                <a:avLst/>
                <a:gdLst>
                  <a:gd name="T0" fmla="*/ 319 w 329"/>
                  <a:gd name="T1" fmla="*/ 0 h 166"/>
                  <a:gd name="T2" fmla="*/ 308 w 329"/>
                  <a:gd name="T3" fmla="*/ 3 h 166"/>
                  <a:gd name="T4" fmla="*/ 271 w 329"/>
                  <a:gd name="T5" fmla="*/ 16 h 166"/>
                  <a:gd name="T6" fmla="*/ 231 w 329"/>
                  <a:gd name="T7" fmla="*/ 29 h 166"/>
                  <a:gd name="T8" fmla="*/ 193 w 329"/>
                  <a:gd name="T9" fmla="*/ 41 h 166"/>
                  <a:gd name="T10" fmla="*/ 153 w 329"/>
                  <a:gd name="T11" fmla="*/ 54 h 166"/>
                  <a:gd name="T12" fmla="*/ 114 w 329"/>
                  <a:gd name="T13" fmla="*/ 68 h 166"/>
                  <a:gd name="T14" fmla="*/ 75 w 329"/>
                  <a:gd name="T15" fmla="*/ 81 h 166"/>
                  <a:gd name="T16" fmla="*/ 37 w 329"/>
                  <a:gd name="T17" fmla="*/ 94 h 166"/>
                  <a:gd name="T18" fmla="*/ 0 w 329"/>
                  <a:gd name="T19" fmla="*/ 107 h 166"/>
                  <a:gd name="T20" fmla="*/ 21 w 329"/>
                  <a:gd name="T21" fmla="*/ 166 h 166"/>
                  <a:gd name="T22" fmla="*/ 59 w 329"/>
                  <a:gd name="T23" fmla="*/ 153 h 166"/>
                  <a:gd name="T24" fmla="*/ 96 w 329"/>
                  <a:gd name="T25" fmla="*/ 140 h 166"/>
                  <a:gd name="T26" fmla="*/ 134 w 329"/>
                  <a:gd name="T27" fmla="*/ 126 h 166"/>
                  <a:gd name="T28" fmla="*/ 174 w 329"/>
                  <a:gd name="T29" fmla="*/ 113 h 166"/>
                  <a:gd name="T30" fmla="*/ 212 w 329"/>
                  <a:gd name="T31" fmla="*/ 101 h 166"/>
                  <a:gd name="T32" fmla="*/ 252 w 329"/>
                  <a:gd name="T33" fmla="*/ 88 h 166"/>
                  <a:gd name="T34" fmla="*/ 290 w 329"/>
                  <a:gd name="T35" fmla="*/ 75 h 166"/>
                  <a:gd name="T36" fmla="*/ 329 w 329"/>
                  <a:gd name="T37" fmla="*/ 62 h 166"/>
                  <a:gd name="T38" fmla="*/ 319 w 329"/>
                  <a:gd name="T39" fmla="*/ 63 h 166"/>
                  <a:gd name="T40" fmla="*/ 319 w 329"/>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19" y="0"/>
                    </a:moveTo>
                    <a:lnTo>
                      <a:pt x="308" y="3"/>
                    </a:lnTo>
                    <a:lnTo>
                      <a:pt x="271" y="16"/>
                    </a:lnTo>
                    <a:lnTo>
                      <a:pt x="231" y="29"/>
                    </a:lnTo>
                    <a:lnTo>
                      <a:pt x="193" y="41"/>
                    </a:lnTo>
                    <a:lnTo>
                      <a:pt x="153" y="54"/>
                    </a:lnTo>
                    <a:lnTo>
                      <a:pt x="114" y="68"/>
                    </a:lnTo>
                    <a:lnTo>
                      <a:pt x="75" y="81"/>
                    </a:lnTo>
                    <a:lnTo>
                      <a:pt x="37" y="94"/>
                    </a:lnTo>
                    <a:lnTo>
                      <a:pt x="0" y="107"/>
                    </a:lnTo>
                    <a:lnTo>
                      <a:pt x="21" y="166"/>
                    </a:lnTo>
                    <a:lnTo>
                      <a:pt x="59" y="153"/>
                    </a:lnTo>
                    <a:lnTo>
                      <a:pt x="96" y="140"/>
                    </a:lnTo>
                    <a:lnTo>
                      <a:pt x="134" y="126"/>
                    </a:lnTo>
                    <a:lnTo>
                      <a:pt x="174" y="113"/>
                    </a:lnTo>
                    <a:lnTo>
                      <a:pt x="212" y="101"/>
                    </a:lnTo>
                    <a:lnTo>
                      <a:pt x="252" y="88"/>
                    </a:lnTo>
                    <a:lnTo>
                      <a:pt x="290" y="75"/>
                    </a:lnTo>
                    <a:lnTo>
                      <a:pt x="329" y="62"/>
                    </a:lnTo>
                    <a:lnTo>
                      <a:pt x="319" y="63"/>
                    </a:lnTo>
                    <a:lnTo>
                      <a:pt x="31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2" name="Freeform 434"/>
              <p:cNvSpPr>
                <a:spLocks/>
              </p:cNvSpPr>
              <p:nvPr/>
            </p:nvSpPr>
            <p:spPr bwMode="auto">
              <a:xfrm>
                <a:off x="2811" y="2234"/>
                <a:ext cx="1" cy="11"/>
              </a:xfrm>
              <a:custGeom>
                <a:avLst/>
                <a:gdLst>
                  <a:gd name="T0" fmla="*/ 0 h 63"/>
                  <a:gd name="T1" fmla="*/ 32 h 63"/>
                  <a:gd name="T2" fmla="*/ 32 h 63"/>
                  <a:gd name="T3" fmla="*/ 32 h 63"/>
                  <a:gd name="T4" fmla="*/ 32 h 63"/>
                  <a:gd name="T5" fmla="*/ 32 h 63"/>
                  <a:gd name="T6" fmla="*/ 32 h 63"/>
                  <a:gd name="T7" fmla="*/ 63 h 63"/>
                  <a:gd name="T8" fmla="*/ 0 h 6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3">
                    <a:moveTo>
                      <a:pt x="0" y="0"/>
                    </a:moveTo>
                    <a:lnTo>
                      <a:pt x="0" y="32"/>
                    </a:lnTo>
                    <a:lnTo>
                      <a:pt x="0" y="32"/>
                    </a:lnTo>
                    <a:lnTo>
                      <a:pt x="0" y="32"/>
                    </a:lnTo>
                    <a:lnTo>
                      <a:pt x="0" y="32"/>
                    </a:lnTo>
                    <a:lnTo>
                      <a:pt x="0" y="32"/>
                    </a:lnTo>
                    <a:lnTo>
                      <a:pt x="0" y="32"/>
                    </a:lnTo>
                    <a:lnTo>
                      <a:pt x="0" y="63"/>
                    </a:lnTo>
                    <a:lnTo>
                      <a:pt x="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3" name="Freeform 435"/>
              <p:cNvSpPr>
                <a:spLocks/>
              </p:cNvSpPr>
              <p:nvPr/>
            </p:nvSpPr>
            <p:spPr bwMode="auto">
              <a:xfrm>
                <a:off x="2811" y="2230"/>
                <a:ext cx="29" cy="15"/>
              </a:xfrm>
              <a:custGeom>
                <a:avLst/>
                <a:gdLst>
                  <a:gd name="T0" fmla="*/ 178 w 178"/>
                  <a:gd name="T1" fmla="*/ 22 h 87"/>
                  <a:gd name="T2" fmla="*/ 178 w 178"/>
                  <a:gd name="T3" fmla="*/ 22 h 87"/>
                  <a:gd name="T4" fmla="*/ 166 w 178"/>
                  <a:gd name="T5" fmla="*/ 12 h 87"/>
                  <a:gd name="T6" fmla="*/ 152 w 178"/>
                  <a:gd name="T7" fmla="*/ 5 h 87"/>
                  <a:gd name="T8" fmla="*/ 139 w 178"/>
                  <a:gd name="T9" fmla="*/ 2 h 87"/>
                  <a:gd name="T10" fmla="*/ 126 w 178"/>
                  <a:gd name="T11" fmla="*/ 0 h 87"/>
                  <a:gd name="T12" fmla="*/ 113 w 178"/>
                  <a:gd name="T13" fmla="*/ 0 h 87"/>
                  <a:gd name="T14" fmla="*/ 101 w 178"/>
                  <a:gd name="T15" fmla="*/ 2 h 87"/>
                  <a:gd name="T16" fmla="*/ 89 w 178"/>
                  <a:gd name="T17" fmla="*/ 4 h 87"/>
                  <a:gd name="T18" fmla="*/ 77 w 178"/>
                  <a:gd name="T19" fmla="*/ 6 h 87"/>
                  <a:gd name="T20" fmla="*/ 55 w 178"/>
                  <a:gd name="T21" fmla="*/ 12 h 87"/>
                  <a:gd name="T22" fmla="*/ 34 w 178"/>
                  <a:gd name="T23" fmla="*/ 20 h 87"/>
                  <a:gd name="T24" fmla="*/ 25 w 178"/>
                  <a:gd name="T25" fmla="*/ 22 h 87"/>
                  <a:gd name="T26" fmla="*/ 16 w 178"/>
                  <a:gd name="T27" fmla="*/ 23 h 87"/>
                  <a:gd name="T28" fmla="*/ 7 w 178"/>
                  <a:gd name="T29" fmla="*/ 24 h 87"/>
                  <a:gd name="T30" fmla="*/ 0 w 178"/>
                  <a:gd name="T31" fmla="*/ 24 h 87"/>
                  <a:gd name="T32" fmla="*/ 0 w 178"/>
                  <a:gd name="T33" fmla="*/ 87 h 87"/>
                  <a:gd name="T34" fmla="*/ 13 w 178"/>
                  <a:gd name="T35" fmla="*/ 87 h 87"/>
                  <a:gd name="T36" fmla="*/ 26 w 178"/>
                  <a:gd name="T37" fmla="*/ 84 h 87"/>
                  <a:gd name="T38" fmla="*/ 38 w 178"/>
                  <a:gd name="T39" fmla="*/ 82 h 87"/>
                  <a:gd name="T40" fmla="*/ 50 w 178"/>
                  <a:gd name="T41" fmla="*/ 78 h 87"/>
                  <a:gd name="T42" fmla="*/ 72 w 178"/>
                  <a:gd name="T43" fmla="*/ 72 h 87"/>
                  <a:gd name="T44" fmla="*/ 94 w 178"/>
                  <a:gd name="T45" fmla="*/ 66 h 87"/>
                  <a:gd name="T46" fmla="*/ 102 w 178"/>
                  <a:gd name="T47" fmla="*/ 65 h 87"/>
                  <a:gd name="T48" fmla="*/ 110 w 178"/>
                  <a:gd name="T49" fmla="*/ 63 h 87"/>
                  <a:gd name="T50" fmla="*/ 118 w 178"/>
                  <a:gd name="T51" fmla="*/ 63 h 87"/>
                  <a:gd name="T52" fmla="*/ 122 w 178"/>
                  <a:gd name="T53" fmla="*/ 62 h 87"/>
                  <a:gd name="T54" fmla="*/ 127 w 178"/>
                  <a:gd name="T55" fmla="*/ 63 h 87"/>
                  <a:gd name="T56" fmla="*/ 130 w 178"/>
                  <a:gd name="T57" fmla="*/ 63 h 87"/>
                  <a:gd name="T58" fmla="*/ 132 w 178"/>
                  <a:gd name="T59" fmla="*/ 64 h 87"/>
                  <a:gd name="T60" fmla="*/ 134 w 178"/>
                  <a:gd name="T61" fmla="*/ 66 h 87"/>
                  <a:gd name="T62" fmla="*/ 134 w 178"/>
                  <a:gd name="T63" fmla="*/ 66 h 87"/>
                  <a:gd name="T64" fmla="*/ 178 w 178"/>
                  <a:gd name="T65"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7">
                    <a:moveTo>
                      <a:pt x="178" y="22"/>
                    </a:moveTo>
                    <a:lnTo>
                      <a:pt x="178" y="22"/>
                    </a:lnTo>
                    <a:lnTo>
                      <a:pt x="166" y="12"/>
                    </a:lnTo>
                    <a:lnTo>
                      <a:pt x="152" y="5"/>
                    </a:lnTo>
                    <a:lnTo>
                      <a:pt x="139" y="2"/>
                    </a:lnTo>
                    <a:lnTo>
                      <a:pt x="126" y="0"/>
                    </a:lnTo>
                    <a:lnTo>
                      <a:pt x="113" y="0"/>
                    </a:lnTo>
                    <a:lnTo>
                      <a:pt x="101" y="2"/>
                    </a:lnTo>
                    <a:lnTo>
                      <a:pt x="89" y="4"/>
                    </a:lnTo>
                    <a:lnTo>
                      <a:pt x="77" y="6"/>
                    </a:lnTo>
                    <a:lnTo>
                      <a:pt x="55" y="12"/>
                    </a:lnTo>
                    <a:lnTo>
                      <a:pt x="34" y="20"/>
                    </a:lnTo>
                    <a:lnTo>
                      <a:pt x="25" y="22"/>
                    </a:lnTo>
                    <a:lnTo>
                      <a:pt x="16" y="23"/>
                    </a:lnTo>
                    <a:lnTo>
                      <a:pt x="7" y="24"/>
                    </a:lnTo>
                    <a:lnTo>
                      <a:pt x="0" y="24"/>
                    </a:lnTo>
                    <a:lnTo>
                      <a:pt x="0" y="87"/>
                    </a:lnTo>
                    <a:lnTo>
                      <a:pt x="13" y="87"/>
                    </a:lnTo>
                    <a:lnTo>
                      <a:pt x="26" y="84"/>
                    </a:lnTo>
                    <a:lnTo>
                      <a:pt x="38" y="82"/>
                    </a:lnTo>
                    <a:lnTo>
                      <a:pt x="50" y="78"/>
                    </a:lnTo>
                    <a:lnTo>
                      <a:pt x="72" y="72"/>
                    </a:lnTo>
                    <a:lnTo>
                      <a:pt x="94" y="66"/>
                    </a:lnTo>
                    <a:lnTo>
                      <a:pt x="102" y="65"/>
                    </a:lnTo>
                    <a:lnTo>
                      <a:pt x="110" y="63"/>
                    </a:lnTo>
                    <a:lnTo>
                      <a:pt x="118" y="63"/>
                    </a:lnTo>
                    <a:lnTo>
                      <a:pt x="122" y="62"/>
                    </a:lnTo>
                    <a:lnTo>
                      <a:pt x="127" y="63"/>
                    </a:lnTo>
                    <a:lnTo>
                      <a:pt x="130" y="63"/>
                    </a:lnTo>
                    <a:lnTo>
                      <a:pt x="132" y="64"/>
                    </a:lnTo>
                    <a:lnTo>
                      <a:pt x="134" y="66"/>
                    </a:lnTo>
                    <a:lnTo>
                      <a:pt x="134" y="66"/>
                    </a:lnTo>
                    <a:lnTo>
                      <a:pt x="178" y="2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4" name="Freeform 436"/>
              <p:cNvSpPr>
                <a:spLocks/>
              </p:cNvSpPr>
              <p:nvPr/>
            </p:nvSpPr>
            <p:spPr bwMode="auto">
              <a:xfrm>
                <a:off x="2830" y="2233"/>
                <a:ext cx="14" cy="31"/>
              </a:xfrm>
              <a:custGeom>
                <a:avLst/>
                <a:gdLst>
                  <a:gd name="T0" fmla="*/ 62 w 87"/>
                  <a:gd name="T1" fmla="*/ 180 h 180"/>
                  <a:gd name="T2" fmla="*/ 65 w 87"/>
                  <a:gd name="T3" fmla="*/ 163 h 180"/>
                  <a:gd name="T4" fmla="*/ 69 w 87"/>
                  <a:gd name="T5" fmla="*/ 144 h 180"/>
                  <a:gd name="T6" fmla="*/ 75 w 87"/>
                  <a:gd name="T7" fmla="*/ 122 h 180"/>
                  <a:gd name="T8" fmla="*/ 81 w 87"/>
                  <a:gd name="T9" fmla="*/ 101 h 180"/>
                  <a:gd name="T10" fmla="*/ 85 w 87"/>
                  <a:gd name="T11" fmla="*/ 89 h 180"/>
                  <a:gd name="T12" fmla="*/ 86 w 87"/>
                  <a:gd name="T13" fmla="*/ 77 h 180"/>
                  <a:gd name="T14" fmla="*/ 87 w 87"/>
                  <a:gd name="T15" fmla="*/ 64 h 180"/>
                  <a:gd name="T16" fmla="*/ 87 w 87"/>
                  <a:gd name="T17" fmla="*/ 52 h 180"/>
                  <a:gd name="T18" fmla="*/ 85 w 87"/>
                  <a:gd name="T19" fmla="*/ 38 h 180"/>
                  <a:gd name="T20" fmla="*/ 81 w 87"/>
                  <a:gd name="T21" fmla="*/ 25 h 180"/>
                  <a:gd name="T22" fmla="*/ 74 w 87"/>
                  <a:gd name="T23" fmla="*/ 12 h 180"/>
                  <a:gd name="T24" fmla="*/ 65 w 87"/>
                  <a:gd name="T25" fmla="*/ 0 h 180"/>
                  <a:gd name="T26" fmla="*/ 21 w 87"/>
                  <a:gd name="T27" fmla="*/ 44 h 180"/>
                  <a:gd name="T28" fmla="*/ 23 w 87"/>
                  <a:gd name="T29" fmla="*/ 47 h 180"/>
                  <a:gd name="T30" fmla="*/ 24 w 87"/>
                  <a:gd name="T31" fmla="*/ 48 h 180"/>
                  <a:gd name="T32" fmla="*/ 25 w 87"/>
                  <a:gd name="T33" fmla="*/ 52 h 180"/>
                  <a:gd name="T34" fmla="*/ 25 w 87"/>
                  <a:gd name="T35" fmla="*/ 55 h 180"/>
                  <a:gd name="T36" fmla="*/ 25 w 87"/>
                  <a:gd name="T37" fmla="*/ 61 h 180"/>
                  <a:gd name="T38" fmla="*/ 25 w 87"/>
                  <a:gd name="T39" fmla="*/ 68 h 180"/>
                  <a:gd name="T40" fmla="*/ 24 w 87"/>
                  <a:gd name="T41" fmla="*/ 77 h 180"/>
                  <a:gd name="T42" fmla="*/ 21 w 87"/>
                  <a:gd name="T43" fmla="*/ 85 h 180"/>
                  <a:gd name="T44" fmla="*/ 15 w 87"/>
                  <a:gd name="T45" fmla="*/ 106 h 180"/>
                  <a:gd name="T46" fmla="*/ 9 w 87"/>
                  <a:gd name="T47" fmla="*/ 127 h 180"/>
                  <a:gd name="T48" fmla="*/ 3 w 87"/>
                  <a:gd name="T49" fmla="*/ 151 h 180"/>
                  <a:gd name="T50" fmla="*/ 0 w 87"/>
                  <a:gd name="T51" fmla="*/ 175 h 180"/>
                  <a:gd name="T52" fmla="*/ 62 w 87"/>
                  <a:gd name="T5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80">
                    <a:moveTo>
                      <a:pt x="62" y="180"/>
                    </a:moveTo>
                    <a:lnTo>
                      <a:pt x="65" y="163"/>
                    </a:lnTo>
                    <a:lnTo>
                      <a:pt x="69" y="144"/>
                    </a:lnTo>
                    <a:lnTo>
                      <a:pt x="75" y="122"/>
                    </a:lnTo>
                    <a:lnTo>
                      <a:pt x="81" y="101"/>
                    </a:lnTo>
                    <a:lnTo>
                      <a:pt x="85" y="89"/>
                    </a:lnTo>
                    <a:lnTo>
                      <a:pt x="86" y="77"/>
                    </a:lnTo>
                    <a:lnTo>
                      <a:pt x="87" y="64"/>
                    </a:lnTo>
                    <a:lnTo>
                      <a:pt x="87" y="52"/>
                    </a:lnTo>
                    <a:lnTo>
                      <a:pt x="85" y="38"/>
                    </a:lnTo>
                    <a:lnTo>
                      <a:pt x="81" y="25"/>
                    </a:lnTo>
                    <a:lnTo>
                      <a:pt x="74" y="12"/>
                    </a:lnTo>
                    <a:lnTo>
                      <a:pt x="65" y="0"/>
                    </a:lnTo>
                    <a:lnTo>
                      <a:pt x="21" y="44"/>
                    </a:lnTo>
                    <a:lnTo>
                      <a:pt x="23" y="47"/>
                    </a:lnTo>
                    <a:lnTo>
                      <a:pt x="24" y="48"/>
                    </a:lnTo>
                    <a:lnTo>
                      <a:pt x="25" y="52"/>
                    </a:lnTo>
                    <a:lnTo>
                      <a:pt x="25" y="55"/>
                    </a:lnTo>
                    <a:lnTo>
                      <a:pt x="25" y="61"/>
                    </a:lnTo>
                    <a:lnTo>
                      <a:pt x="25" y="68"/>
                    </a:lnTo>
                    <a:lnTo>
                      <a:pt x="24" y="77"/>
                    </a:lnTo>
                    <a:lnTo>
                      <a:pt x="21" y="85"/>
                    </a:lnTo>
                    <a:lnTo>
                      <a:pt x="15" y="106"/>
                    </a:lnTo>
                    <a:lnTo>
                      <a:pt x="9" y="127"/>
                    </a:lnTo>
                    <a:lnTo>
                      <a:pt x="3" y="151"/>
                    </a:lnTo>
                    <a:lnTo>
                      <a:pt x="0" y="175"/>
                    </a:lnTo>
                    <a:lnTo>
                      <a:pt x="62" y="18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5" name="Freeform 437"/>
              <p:cNvSpPr>
                <a:spLocks/>
              </p:cNvSpPr>
              <p:nvPr/>
            </p:nvSpPr>
            <p:spPr bwMode="auto">
              <a:xfrm>
                <a:off x="2879" y="2166"/>
                <a:ext cx="29" cy="34"/>
              </a:xfrm>
              <a:custGeom>
                <a:avLst/>
                <a:gdLst>
                  <a:gd name="T0" fmla="*/ 157 w 176"/>
                  <a:gd name="T1" fmla="*/ 0 h 195"/>
                  <a:gd name="T2" fmla="*/ 157 w 176"/>
                  <a:gd name="T3" fmla="*/ 0 h 195"/>
                  <a:gd name="T4" fmla="*/ 143 w 176"/>
                  <a:gd name="T5" fmla="*/ 6 h 195"/>
                  <a:gd name="T6" fmla="*/ 129 w 176"/>
                  <a:gd name="T7" fmla="*/ 13 h 195"/>
                  <a:gd name="T8" fmla="*/ 117 w 176"/>
                  <a:gd name="T9" fmla="*/ 20 h 195"/>
                  <a:gd name="T10" fmla="*/ 105 w 176"/>
                  <a:gd name="T11" fmla="*/ 30 h 195"/>
                  <a:gd name="T12" fmla="*/ 86 w 176"/>
                  <a:gd name="T13" fmla="*/ 49 h 195"/>
                  <a:gd name="T14" fmla="*/ 67 w 176"/>
                  <a:gd name="T15" fmla="*/ 71 h 195"/>
                  <a:gd name="T16" fmla="*/ 50 w 176"/>
                  <a:gd name="T17" fmla="*/ 92 h 195"/>
                  <a:gd name="T18" fmla="*/ 33 w 176"/>
                  <a:gd name="T19" fmla="*/ 113 h 195"/>
                  <a:gd name="T20" fmla="*/ 17 w 176"/>
                  <a:gd name="T21" fmla="*/ 133 h 195"/>
                  <a:gd name="T22" fmla="*/ 0 w 176"/>
                  <a:gd name="T23" fmla="*/ 151 h 195"/>
                  <a:gd name="T24" fmla="*/ 44 w 176"/>
                  <a:gd name="T25" fmla="*/ 195 h 195"/>
                  <a:gd name="T26" fmla="*/ 63 w 176"/>
                  <a:gd name="T27" fmla="*/ 174 h 195"/>
                  <a:gd name="T28" fmla="*/ 81 w 176"/>
                  <a:gd name="T29" fmla="*/ 152 h 195"/>
                  <a:gd name="T30" fmla="*/ 99 w 176"/>
                  <a:gd name="T31" fmla="*/ 131 h 195"/>
                  <a:gd name="T32" fmla="*/ 115 w 176"/>
                  <a:gd name="T33" fmla="*/ 110 h 195"/>
                  <a:gd name="T34" fmla="*/ 131 w 176"/>
                  <a:gd name="T35" fmla="*/ 92 h 195"/>
                  <a:gd name="T36" fmla="*/ 147 w 176"/>
                  <a:gd name="T37" fmla="*/ 77 h 195"/>
                  <a:gd name="T38" fmla="*/ 153 w 176"/>
                  <a:gd name="T39" fmla="*/ 71 h 195"/>
                  <a:gd name="T40" fmla="*/ 162 w 176"/>
                  <a:gd name="T41" fmla="*/ 66 h 195"/>
                  <a:gd name="T42" fmla="*/ 169 w 176"/>
                  <a:gd name="T43" fmla="*/ 62 h 195"/>
                  <a:gd name="T44" fmla="*/ 176 w 176"/>
                  <a:gd name="T45" fmla="*/ 59 h 195"/>
                  <a:gd name="T46" fmla="*/ 176 w 176"/>
                  <a:gd name="T47" fmla="*/ 59 h 195"/>
                  <a:gd name="T48" fmla="*/ 157 w 176"/>
                  <a:gd name="T4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95">
                    <a:moveTo>
                      <a:pt x="157" y="0"/>
                    </a:moveTo>
                    <a:lnTo>
                      <a:pt x="157" y="0"/>
                    </a:lnTo>
                    <a:lnTo>
                      <a:pt x="143" y="6"/>
                    </a:lnTo>
                    <a:lnTo>
                      <a:pt x="129" y="13"/>
                    </a:lnTo>
                    <a:lnTo>
                      <a:pt x="117" y="20"/>
                    </a:lnTo>
                    <a:lnTo>
                      <a:pt x="105" y="30"/>
                    </a:lnTo>
                    <a:lnTo>
                      <a:pt x="86" y="49"/>
                    </a:lnTo>
                    <a:lnTo>
                      <a:pt x="67" y="71"/>
                    </a:lnTo>
                    <a:lnTo>
                      <a:pt x="50" y="92"/>
                    </a:lnTo>
                    <a:lnTo>
                      <a:pt x="33" y="113"/>
                    </a:lnTo>
                    <a:lnTo>
                      <a:pt x="17" y="133"/>
                    </a:lnTo>
                    <a:lnTo>
                      <a:pt x="0" y="151"/>
                    </a:lnTo>
                    <a:lnTo>
                      <a:pt x="44" y="195"/>
                    </a:lnTo>
                    <a:lnTo>
                      <a:pt x="63" y="174"/>
                    </a:lnTo>
                    <a:lnTo>
                      <a:pt x="81" y="152"/>
                    </a:lnTo>
                    <a:lnTo>
                      <a:pt x="99" y="131"/>
                    </a:lnTo>
                    <a:lnTo>
                      <a:pt x="115" y="110"/>
                    </a:lnTo>
                    <a:lnTo>
                      <a:pt x="131" y="92"/>
                    </a:lnTo>
                    <a:lnTo>
                      <a:pt x="147" y="77"/>
                    </a:lnTo>
                    <a:lnTo>
                      <a:pt x="153" y="71"/>
                    </a:lnTo>
                    <a:lnTo>
                      <a:pt x="162" y="66"/>
                    </a:lnTo>
                    <a:lnTo>
                      <a:pt x="169" y="62"/>
                    </a:lnTo>
                    <a:lnTo>
                      <a:pt x="176" y="59"/>
                    </a:lnTo>
                    <a:lnTo>
                      <a:pt x="176" y="59"/>
                    </a:lnTo>
                    <a:lnTo>
                      <a:pt x="15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6" name="Freeform 438"/>
              <p:cNvSpPr>
                <a:spLocks/>
              </p:cNvSpPr>
              <p:nvPr/>
            </p:nvSpPr>
            <p:spPr bwMode="auto">
              <a:xfrm>
                <a:off x="2904" y="2166"/>
                <a:ext cx="33" cy="17"/>
              </a:xfrm>
              <a:custGeom>
                <a:avLst/>
                <a:gdLst>
                  <a:gd name="T0" fmla="*/ 178 w 199"/>
                  <a:gd name="T1" fmla="*/ 37 h 101"/>
                  <a:gd name="T2" fmla="*/ 178 w 199"/>
                  <a:gd name="T3" fmla="*/ 36 h 101"/>
                  <a:gd name="T4" fmla="*/ 173 w 199"/>
                  <a:gd name="T5" fmla="*/ 37 h 101"/>
                  <a:gd name="T6" fmla="*/ 168 w 199"/>
                  <a:gd name="T7" fmla="*/ 38 h 101"/>
                  <a:gd name="T8" fmla="*/ 161 w 199"/>
                  <a:gd name="T9" fmla="*/ 37 h 101"/>
                  <a:gd name="T10" fmla="*/ 154 w 199"/>
                  <a:gd name="T11" fmla="*/ 36 h 101"/>
                  <a:gd name="T12" fmla="*/ 133 w 199"/>
                  <a:gd name="T13" fmla="*/ 30 h 101"/>
                  <a:gd name="T14" fmla="*/ 112 w 199"/>
                  <a:gd name="T15" fmla="*/ 22 h 101"/>
                  <a:gd name="T16" fmla="*/ 88 w 199"/>
                  <a:gd name="T17" fmla="*/ 12 h 101"/>
                  <a:gd name="T18" fmla="*/ 62 w 199"/>
                  <a:gd name="T19" fmla="*/ 4 h 101"/>
                  <a:gd name="T20" fmla="*/ 47 w 199"/>
                  <a:gd name="T21" fmla="*/ 1 h 101"/>
                  <a:gd name="T22" fmla="*/ 31 w 199"/>
                  <a:gd name="T23" fmla="*/ 0 h 101"/>
                  <a:gd name="T24" fmla="*/ 16 w 199"/>
                  <a:gd name="T25" fmla="*/ 1 h 101"/>
                  <a:gd name="T26" fmla="*/ 0 w 199"/>
                  <a:gd name="T27" fmla="*/ 5 h 101"/>
                  <a:gd name="T28" fmla="*/ 19 w 199"/>
                  <a:gd name="T29" fmla="*/ 64 h 101"/>
                  <a:gd name="T30" fmla="*/ 25 w 199"/>
                  <a:gd name="T31" fmla="*/ 62 h 101"/>
                  <a:gd name="T32" fmla="*/ 31 w 199"/>
                  <a:gd name="T33" fmla="*/ 62 h 101"/>
                  <a:gd name="T34" fmla="*/ 38 w 199"/>
                  <a:gd name="T35" fmla="*/ 62 h 101"/>
                  <a:gd name="T36" fmla="*/ 47 w 199"/>
                  <a:gd name="T37" fmla="*/ 64 h 101"/>
                  <a:gd name="T38" fmla="*/ 67 w 199"/>
                  <a:gd name="T39" fmla="*/ 71 h 101"/>
                  <a:gd name="T40" fmla="*/ 89 w 199"/>
                  <a:gd name="T41" fmla="*/ 79 h 101"/>
                  <a:gd name="T42" fmla="*/ 113 w 199"/>
                  <a:gd name="T43" fmla="*/ 89 h 101"/>
                  <a:gd name="T44" fmla="*/ 138 w 199"/>
                  <a:gd name="T45" fmla="*/ 96 h 101"/>
                  <a:gd name="T46" fmla="*/ 152 w 199"/>
                  <a:gd name="T47" fmla="*/ 100 h 101"/>
                  <a:gd name="T48" fmla="*/ 168 w 199"/>
                  <a:gd name="T49" fmla="*/ 101 h 101"/>
                  <a:gd name="T50" fmla="*/ 184 w 199"/>
                  <a:gd name="T51" fmla="*/ 100 h 101"/>
                  <a:gd name="T52" fmla="*/ 199 w 199"/>
                  <a:gd name="T53" fmla="*/ 95 h 101"/>
                  <a:gd name="T54" fmla="*/ 199 w 199"/>
                  <a:gd name="T55" fmla="*/ 95 h 101"/>
                  <a:gd name="T56" fmla="*/ 178 w 199"/>
                  <a:gd name="T5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101">
                    <a:moveTo>
                      <a:pt x="178" y="37"/>
                    </a:moveTo>
                    <a:lnTo>
                      <a:pt x="178" y="36"/>
                    </a:lnTo>
                    <a:lnTo>
                      <a:pt x="173" y="37"/>
                    </a:lnTo>
                    <a:lnTo>
                      <a:pt x="168" y="38"/>
                    </a:lnTo>
                    <a:lnTo>
                      <a:pt x="161" y="37"/>
                    </a:lnTo>
                    <a:lnTo>
                      <a:pt x="154" y="36"/>
                    </a:lnTo>
                    <a:lnTo>
                      <a:pt x="133" y="30"/>
                    </a:lnTo>
                    <a:lnTo>
                      <a:pt x="112" y="22"/>
                    </a:lnTo>
                    <a:lnTo>
                      <a:pt x="88" y="12"/>
                    </a:lnTo>
                    <a:lnTo>
                      <a:pt x="62" y="4"/>
                    </a:lnTo>
                    <a:lnTo>
                      <a:pt x="47" y="1"/>
                    </a:lnTo>
                    <a:lnTo>
                      <a:pt x="31" y="0"/>
                    </a:lnTo>
                    <a:lnTo>
                      <a:pt x="16" y="1"/>
                    </a:lnTo>
                    <a:lnTo>
                      <a:pt x="0" y="5"/>
                    </a:lnTo>
                    <a:lnTo>
                      <a:pt x="19" y="64"/>
                    </a:lnTo>
                    <a:lnTo>
                      <a:pt x="25" y="62"/>
                    </a:lnTo>
                    <a:lnTo>
                      <a:pt x="31" y="62"/>
                    </a:lnTo>
                    <a:lnTo>
                      <a:pt x="38" y="62"/>
                    </a:lnTo>
                    <a:lnTo>
                      <a:pt x="47" y="64"/>
                    </a:lnTo>
                    <a:lnTo>
                      <a:pt x="67" y="71"/>
                    </a:lnTo>
                    <a:lnTo>
                      <a:pt x="89" y="79"/>
                    </a:lnTo>
                    <a:lnTo>
                      <a:pt x="113" y="89"/>
                    </a:lnTo>
                    <a:lnTo>
                      <a:pt x="138" y="96"/>
                    </a:lnTo>
                    <a:lnTo>
                      <a:pt x="152" y="100"/>
                    </a:lnTo>
                    <a:lnTo>
                      <a:pt x="168" y="101"/>
                    </a:lnTo>
                    <a:lnTo>
                      <a:pt x="184" y="100"/>
                    </a:lnTo>
                    <a:lnTo>
                      <a:pt x="199" y="95"/>
                    </a:lnTo>
                    <a:lnTo>
                      <a:pt x="199" y="95"/>
                    </a:lnTo>
                    <a:lnTo>
                      <a:pt x="178" y="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7" name="Freeform 439"/>
              <p:cNvSpPr>
                <a:spLocks/>
              </p:cNvSpPr>
              <p:nvPr/>
            </p:nvSpPr>
            <p:spPr bwMode="auto">
              <a:xfrm>
                <a:off x="2933" y="2144"/>
                <a:ext cx="32" cy="38"/>
              </a:xfrm>
              <a:custGeom>
                <a:avLst/>
                <a:gdLst>
                  <a:gd name="T0" fmla="*/ 144 w 189"/>
                  <a:gd name="T1" fmla="*/ 0 h 217"/>
                  <a:gd name="T2" fmla="*/ 124 w 189"/>
                  <a:gd name="T3" fmla="*/ 22 h 217"/>
                  <a:gd name="T4" fmla="*/ 105 w 189"/>
                  <a:gd name="T5" fmla="*/ 48 h 217"/>
                  <a:gd name="T6" fmla="*/ 88 w 189"/>
                  <a:gd name="T7" fmla="*/ 72 h 217"/>
                  <a:gd name="T8" fmla="*/ 70 w 189"/>
                  <a:gd name="T9" fmla="*/ 96 h 217"/>
                  <a:gd name="T10" fmla="*/ 62 w 189"/>
                  <a:gd name="T11" fmla="*/ 106 h 217"/>
                  <a:gd name="T12" fmla="*/ 54 w 189"/>
                  <a:gd name="T13" fmla="*/ 117 h 217"/>
                  <a:gd name="T14" fmla="*/ 45 w 189"/>
                  <a:gd name="T15" fmla="*/ 126 h 217"/>
                  <a:gd name="T16" fmla="*/ 37 w 189"/>
                  <a:gd name="T17" fmla="*/ 135 h 217"/>
                  <a:gd name="T18" fmla="*/ 27 w 189"/>
                  <a:gd name="T19" fmla="*/ 142 h 217"/>
                  <a:gd name="T20" fmla="*/ 19 w 189"/>
                  <a:gd name="T21" fmla="*/ 148 h 217"/>
                  <a:gd name="T22" fmla="*/ 9 w 189"/>
                  <a:gd name="T23" fmla="*/ 154 h 217"/>
                  <a:gd name="T24" fmla="*/ 0 w 189"/>
                  <a:gd name="T25" fmla="*/ 159 h 217"/>
                  <a:gd name="T26" fmla="*/ 21 w 189"/>
                  <a:gd name="T27" fmla="*/ 217 h 217"/>
                  <a:gd name="T28" fmla="*/ 38 w 189"/>
                  <a:gd name="T29" fmla="*/ 210 h 217"/>
                  <a:gd name="T30" fmla="*/ 52 w 189"/>
                  <a:gd name="T31" fmla="*/ 201 h 217"/>
                  <a:gd name="T32" fmla="*/ 66 w 189"/>
                  <a:gd name="T33" fmla="*/ 192 h 217"/>
                  <a:gd name="T34" fmla="*/ 79 w 189"/>
                  <a:gd name="T35" fmla="*/ 181 h 217"/>
                  <a:gd name="T36" fmla="*/ 90 w 189"/>
                  <a:gd name="T37" fmla="*/ 170 h 217"/>
                  <a:gd name="T38" fmla="*/ 100 w 189"/>
                  <a:gd name="T39" fmla="*/ 158 h 217"/>
                  <a:gd name="T40" fmla="*/ 111 w 189"/>
                  <a:gd name="T41" fmla="*/ 146 h 217"/>
                  <a:gd name="T42" fmla="*/ 121 w 189"/>
                  <a:gd name="T43" fmla="*/ 133 h 217"/>
                  <a:gd name="T44" fmla="*/ 139 w 189"/>
                  <a:gd name="T45" fmla="*/ 108 h 217"/>
                  <a:gd name="T46" fmla="*/ 156 w 189"/>
                  <a:gd name="T47" fmla="*/ 84 h 217"/>
                  <a:gd name="T48" fmla="*/ 172 w 189"/>
                  <a:gd name="T49" fmla="*/ 61 h 217"/>
                  <a:gd name="T50" fmla="*/ 189 w 189"/>
                  <a:gd name="T51" fmla="*/ 42 h 217"/>
                  <a:gd name="T52" fmla="*/ 144 w 189"/>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217">
                    <a:moveTo>
                      <a:pt x="144" y="0"/>
                    </a:moveTo>
                    <a:lnTo>
                      <a:pt x="124" y="22"/>
                    </a:lnTo>
                    <a:lnTo>
                      <a:pt x="105" y="48"/>
                    </a:lnTo>
                    <a:lnTo>
                      <a:pt x="88" y="72"/>
                    </a:lnTo>
                    <a:lnTo>
                      <a:pt x="70" y="96"/>
                    </a:lnTo>
                    <a:lnTo>
                      <a:pt x="62" y="106"/>
                    </a:lnTo>
                    <a:lnTo>
                      <a:pt x="54" y="117"/>
                    </a:lnTo>
                    <a:lnTo>
                      <a:pt x="45" y="126"/>
                    </a:lnTo>
                    <a:lnTo>
                      <a:pt x="37" y="135"/>
                    </a:lnTo>
                    <a:lnTo>
                      <a:pt x="27" y="142"/>
                    </a:lnTo>
                    <a:lnTo>
                      <a:pt x="19" y="148"/>
                    </a:lnTo>
                    <a:lnTo>
                      <a:pt x="9" y="154"/>
                    </a:lnTo>
                    <a:lnTo>
                      <a:pt x="0" y="159"/>
                    </a:lnTo>
                    <a:lnTo>
                      <a:pt x="21" y="217"/>
                    </a:lnTo>
                    <a:lnTo>
                      <a:pt x="38" y="210"/>
                    </a:lnTo>
                    <a:lnTo>
                      <a:pt x="52" y="201"/>
                    </a:lnTo>
                    <a:lnTo>
                      <a:pt x="66" y="192"/>
                    </a:lnTo>
                    <a:lnTo>
                      <a:pt x="79" y="181"/>
                    </a:lnTo>
                    <a:lnTo>
                      <a:pt x="90" y="170"/>
                    </a:lnTo>
                    <a:lnTo>
                      <a:pt x="100" y="158"/>
                    </a:lnTo>
                    <a:lnTo>
                      <a:pt x="111" y="146"/>
                    </a:lnTo>
                    <a:lnTo>
                      <a:pt x="121" y="133"/>
                    </a:lnTo>
                    <a:lnTo>
                      <a:pt x="139" y="108"/>
                    </a:lnTo>
                    <a:lnTo>
                      <a:pt x="156" y="84"/>
                    </a:lnTo>
                    <a:lnTo>
                      <a:pt x="172" y="61"/>
                    </a:lnTo>
                    <a:lnTo>
                      <a:pt x="189" y="42"/>
                    </a:lnTo>
                    <a:lnTo>
                      <a:pt x="14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8" name="Freeform 440"/>
              <p:cNvSpPr>
                <a:spLocks/>
              </p:cNvSpPr>
              <p:nvPr/>
            </p:nvSpPr>
            <p:spPr bwMode="auto">
              <a:xfrm>
                <a:off x="3053" y="2492"/>
                <a:ext cx="22" cy="31"/>
              </a:xfrm>
              <a:custGeom>
                <a:avLst/>
                <a:gdLst>
                  <a:gd name="T0" fmla="*/ 132 w 132"/>
                  <a:gd name="T1" fmla="*/ 166 h 178"/>
                  <a:gd name="T2" fmla="*/ 132 w 132"/>
                  <a:gd name="T3" fmla="*/ 167 h 178"/>
                  <a:gd name="T4" fmla="*/ 128 w 132"/>
                  <a:gd name="T5" fmla="*/ 143 h 178"/>
                  <a:gd name="T6" fmla="*/ 120 w 132"/>
                  <a:gd name="T7" fmla="*/ 120 h 178"/>
                  <a:gd name="T8" fmla="*/ 111 w 132"/>
                  <a:gd name="T9" fmla="*/ 97 h 178"/>
                  <a:gd name="T10" fmla="*/ 99 w 132"/>
                  <a:gd name="T11" fmla="*/ 76 h 178"/>
                  <a:gd name="T12" fmla="*/ 76 w 132"/>
                  <a:gd name="T13" fmla="*/ 36 h 178"/>
                  <a:gd name="T14" fmla="*/ 54 w 132"/>
                  <a:gd name="T15" fmla="*/ 0 h 178"/>
                  <a:gd name="T16" fmla="*/ 0 w 132"/>
                  <a:gd name="T17" fmla="*/ 31 h 178"/>
                  <a:gd name="T18" fmla="*/ 23 w 132"/>
                  <a:gd name="T19" fmla="*/ 69 h 178"/>
                  <a:gd name="T20" fmla="*/ 45 w 132"/>
                  <a:gd name="T21" fmla="*/ 106 h 178"/>
                  <a:gd name="T22" fmla="*/ 53 w 132"/>
                  <a:gd name="T23" fmla="*/ 124 h 178"/>
                  <a:gd name="T24" fmla="*/ 62 w 132"/>
                  <a:gd name="T25" fmla="*/ 142 h 178"/>
                  <a:gd name="T26" fmla="*/ 68 w 132"/>
                  <a:gd name="T27" fmla="*/ 160 h 178"/>
                  <a:gd name="T28" fmla="*/ 71 w 132"/>
                  <a:gd name="T29" fmla="*/ 177 h 178"/>
                  <a:gd name="T30" fmla="*/ 71 w 132"/>
                  <a:gd name="T31" fmla="*/ 178 h 178"/>
                  <a:gd name="T32" fmla="*/ 132 w 132"/>
                  <a:gd name="T33"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78">
                    <a:moveTo>
                      <a:pt x="132" y="166"/>
                    </a:moveTo>
                    <a:lnTo>
                      <a:pt x="132" y="167"/>
                    </a:lnTo>
                    <a:lnTo>
                      <a:pt x="128" y="143"/>
                    </a:lnTo>
                    <a:lnTo>
                      <a:pt x="120" y="120"/>
                    </a:lnTo>
                    <a:lnTo>
                      <a:pt x="111" y="97"/>
                    </a:lnTo>
                    <a:lnTo>
                      <a:pt x="99" y="76"/>
                    </a:lnTo>
                    <a:lnTo>
                      <a:pt x="76" y="36"/>
                    </a:lnTo>
                    <a:lnTo>
                      <a:pt x="54" y="0"/>
                    </a:lnTo>
                    <a:lnTo>
                      <a:pt x="0" y="31"/>
                    </a:lnTo>
                    <a:lnTo>
                      <a:pt x="23" y="69"/>
                    </a:lnTo>
                    <a:lnTo>
                      <a:pt x="45" y="106"/>
                    </a:lnTo>
                    <a:lnTo>
                      <a:pt x="53" y="124"/>
                    </a:lnTo>
                    <a:lnTo>
                      <a:pt x="62" y="142"/>
                    </a:lnTo>
                    <a:lnTo>
                      <a:pt x="68" y="160"/>
                    </a:lnTo>
                    <a:lnTo>
                      <a:pt x="71" y="177"/>
                    </a:lnTo>
                    <a:lnTo>
                      <a:pt x="71" y="178"/>
                    </a:lnTo>
                    <a:lnTo>
                      <a:pt x="132" y="16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9" name="Freeform 441"/>
              <p:cNvSpPr>
                <a:spLocks/>
              </p:cNvSpPr>
              <p:nvPr/>
            </p:nvSpPr>
            <p:spPr bwMode="auto">
              <a:xfrm>
                <a:off x="3064" y="2521"/>
                <a:ext cx="12" cy="36"/>
              </a:xfrm>
              <a:custGeom>
                <a:avLst/>
                <a:gdLst>
                  <a:gd name="T0" fmla="*/ 61 w 72"/>
                  <a:gd name="T1" fmla="*/ 207 h 207"/>
                  <a:gd name="T2" fmla="*/ 61 w 72"/>
                  <a:gd name="T3" fmla="*/ 207 h 207"/>
                  <a:gd name="T4" fmla="*/ 66 w 72"/>
                  <a:gd name="T5" fmla="*/ 181 h 207"/>
                  <a:gd name="T6" fmla="*/ 70 w 72"/>
                  <a:gd name="T7" fmla="*/ 155 h 207"/>
                  <a:gd name="T8" fmla="*/ 72 w 72"/>
                  <a:gd name="T9" fmla="*/ 128 h 207"/>
                  <a:gd name="T10" fmla="*/ 72 w 72"/>
                  <a:gd name="T11" fmla="*/ 101 h 207"/>
                  <a:gd name="T12" fmla="*/ 71 w 72"/>
                  <a:gd name="T13" fmla="*/ 74 h 207"/>
                  <a:gd name="T14" fmla="*/ 69 w 72"/>
                  <a:gd name="T15" fmla="*/ 49 h 207"/>
                  <a:gd name="T16" fmla="*/ 65 w 72"/>
                  <a:gd name="T17" fmla="*/ 24 h 207"/>
                  <a:gd name="T18" fmla="*/ 61 w 72"/>
                  <a:gd name="T19" fmla="*/ 0 h 207"/>
                  <a:gd name="T20" fmla="*/ 0 w 72"/>
                  <a:gd name="T21" fmla="*/ 12 h 207"/>
                  <a:gd name="T22" fmla="*/ 4 w 72"/>
                  <a:gd name="T23" fmla="*/ 33 h 207"/>
                  <a:gd name="T24" fmla="*/ 7 w 72"/>
                  <a:gd name="T25" fmla="*/ 55 h 207"/>
                  <a:gd name="T26" fmla="*/ 9 w 72"/>
                  <a:gd name="T27" fmla="*/ 79 h 207"/>
                  <a:gd name="T28" fmla="*/ 10 w 72"/>
                  <a:gd name="T29" fmla="*/ 102 h 207"/>
                  <a:gd name="T30" fmla="*/ 10 w 72"/>
                  <a:gd name="T31" fmla="*/ 126 h 207"/>
                  <a:gd name="T32" fmla="*/ 7 w 72"/>
                  <a:gd name="T33" fmla="*/ 149 h 207"/>
                  <a:gd name="T34" fmla="*/ 5 w 72"/>
                  <a:gd name="T35" fmla="*/ 171 h 207"/>
                  <a:gd name="T36" fmla="*/ 0 w 72"/>
                  <a:gd name="T37" fmla="*/ 193 h 207"/>
                  <a:gd name="T38" fmla="*/ 0 w 72"/>
                  <a:gd name="T39" fmla="*/ 193 h 207"/>
                  <a:gd name="T40" fmla="*/ 61 w 72"/>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07">
                    <a:moveTo>
                      <a:pt x="61" y="207"/>
                    </a:moveTo>
                    <a:lnTo>
                      <a:pt x="61" y="207"/>
                    </a:lnTo>
                    <a:lnTo>
                      <a:pt x="66" y="181"/>
                    </a:lnTo>
                    <a:lnTo>
                      <a:pt x="70" y="155"/>
                    </a:lnTo>
                    <a:lnTo>
                      <a:pt x="72" y="128"/>
                    </a:lnTo>
                    <a:lnTo>
                      <a:pt x="72" y="101"/>
                    </a:lnTo>
                    <a:lnTo>
                      <a:pt x="71" y="74"/>
                    </a:lnTo>
                    <a:lnTo>
                      <a:pt x="69" y="49"/>
                    </a:lnTo>
                    <a:lnTo>
                      <a:pt x="65" y="24"/>
                    </a:lnTo>
                    <a:lnTo>
                      <a:pt x="61" y="0"/>
                    </a:lnTo>
                    <a:lnTo>
                      <a:pt x="0" y="12"/>
                    </a:lnTo>
                    <a:lnTo>
                      <a:pt x="4" y="33"/>
                    </a:lnTo>
                    <a:lnTo>
                      <a:pt x="7" y="55"/>
                    </a:lnTo>
                    <a:lnTo>
                      <a:pt x="9" y="79"/>
                    </a:lnTo>
                    <a:lnTo>
                      <a:pt x="10" y="102"/>
                    </a:lnTo>
                    <a:lnTo>
                      <a:pt x="10" y="126"/>
                    </a:lnTo>
                    <a:lnTo>
                      <a:pt x="7" y="149"/>
                    </a:lnTo>
                    <a:lnTo>
                      <a:pt x="5" y="171"/>
                    </a:lnTo>
                    <a:lnTo>
                      <a:pt x="0" y="193"/>
                    </a:lnTo>
                    <a:lnTo>
                      <a:pt x="0" y="193"/>
                    </a:lnTo>
                    <a:lnTo>
                      <a:pt x="61" y="20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30" name="Freeform 442"/>
              <p:cNvSpPr>
                <a:spLocks/>
              </p:cNvSpPr>
              <p:nvPr/>
            </p:nvSpPr>
            <p:spPr bwMode="auto">
              <a:xfrm>
                <a:off x="3050" y="2555"/>
                <a:ext cx="25" cy="17"/>
              </a:xfrm>
              <a:custGeom>
                <a:avLst/>
                <a:gdLst>
                  <a:gd name="T0" fmla="*/ 60 w 146"/>
                  <a:gd name="T1" fmla="*/ 97 h 97"/>
                  <a:gd name="T2" fmla="*/ 60 w 146"/>
                  <a:gd name="T3" fmla="*/ 96 h 97"/>
                  <a:gd name="T4" fmla="*/ 60 w 146"/>
                  <a:gd name="T5" fmla="*/ 96 h 97"/>
                  <a:gd name="T6" fmla="*/ 61 w 146"/>
                  <a:gd name="T7" fmla="*/ 95 h 97"/>
                  <a:gd name="T8" fmla="*/ 62 w 146"/>
                  <a:gd name="T9" fmla="*/ 92 h 97"/>
                  <a:gd name="T10" fmla="*/ 65 w 146"/>
                  <a:gd name="T11" fmla="*/ 91 h 97"/>
                  <a:gd name="T12" fmla="*/ 76 w 146"/>
                  <a:gd name="T13" fmla="*/ 83 h 97"/>
                  <a:gd name="T14" fmla="*/ 89 w 146"/>
                  <a:gd name="T15" fmla="*/ 74 h 97"/>
                  <a:gd name="T16" fmla="*/ 104 w 146"/>
                  <a:gd name="T17" fmla="*/ 65 h 97"/>
                  <a:gd name="T18" fmla="*/ 119 w 146"/>
                  <a:gd name="T19" fmla="*/ 54 h 97"/>
                  <a:gd name="T20" fmla="*/ 128 w 146"/>
                  <a:gd name="T21" fmla="*/ 47 h 97"/>
                  <a:gd name="T22" fmla="*/ 136 w 146"/>
                  <a:gd name="T23" fmla="*/ 37 h 97"/>
                  <a:gd name="T24" fmla="*/ 142 w 146"/>
                  <a:gd name="T25" fmla="*/ 26 h 97"/>
                  <a:gd name="T26" fmla="*/ 146 w 146"/>
                  <a:gd name="T27" fmla="*/ 14 h 97"/>
                  <a:gd name="T28" fmla="*/ 85 w 146"/>
                  <a:gd name="T29" fmla="*/ 0 h 97"/>
                  <a:gd name="T30" fmla="*/ 85 w 146"/>
                  <a:gd name="T31" fmla="*/ 0 h 97"/>
                  <a:gd name="T32" fmla="*/ 85 w 146"/>
                  <a:gd name="T33" fmla="*/ 1 h 97"/>
                  <a:gd name="T34" fmla="*/ 83 w 146"/>
                  <a:gd name="T35" fmla="*/ 4 h 97"/>
                  <a:gd name="T36" fmla="*/ 80 w 146"/>
                  <a:gd name="T37" fmla="*/ 6 h 97"/>
                  <a:gd name="T38" fmla="*/ 70 w 146"/>
                  <a:gd name="T39" fmla="*/ 13 h 97"/>
                  <a:gd name="T40" fmla="*/ 56 w 146"/>
                  <a:gd name="T41" fmla="*/ 22 h 97"/>
                  <a:gd name="T42" fmla="*/ 41 w 146"/>
                  <a:gd name="T43" fmla="*/ 31 h 97"/>
                  <a:gd name="T44" fmla="*/ 26 w 146"/>
                  <a:gd name="T45" fmla="*/ 42 h 97"/>
                  <a:gd name="T46" fmla="*/ 18 w 146"/>
                  <a:gd name="T47" fmla="*/ 50 h 97"/>
                  <a:gd name="T48" fmla="*/ 10 w 146"/>
                  <a:gd name="T49" fmla="*/ 59 h 97"/>
                  <a:gd name="T50" fmla="*/ 4 w 146"/>
                  <a:gd name="T51" fmla="*/ 70 h 97"/>
                  <a:gd name="T52" fmla="*/ 0 w 146"/>
                  <a:gd name="T53" fmla="*/ 83 h 97"/>
                  <a:gd name="T54" fmla="*/ 0 w 146"/>
                  <a:gd name="T55" fmla="*/ 82 h 97"/>
                  <a:gd name="T56" fmla="*/ 60 w 146"/>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97">
                    <a:moveTo>
                      <a:pt x="60" y="97"/>
                    </a:moveTo>
                    <a:lnTo>
                      <a:pt x="60" y="96"/>
                    </a:lnTo>
                    <a:lnTo>
                      <a:pt x="60" y="96"/>
                    </a:lnTo>
                    <a:lnTo>
                      <a:pt x="61" y="95"/>
                    </a:lnTo>
                    <a:lnTo>
                      <a:pt x="62" y="92"/>
                    </a:lnTo>
                    <a:lnTo>
                      <a:pt x="65" y="91"/>
                    </a:lnTo>
                    <a:lnTo>
                      <a:pt x="76" y="83"/>
                    </a:lnTo>
                    <a:lnTo>
                      <a:pt x="89" y="74"/>
                    </a:lnTo>
                    <a:lnTo>
                      <a:pt x="104" y="65"/>
                    </a:lnTo>
                    <a:lnTo>
                      <a:pt x="119" y="54"/>
                    </a:lnTo>
                    <a:lnTo>
                      <a:pt x="128" y="47"/>
                    </a:lnTo>
                    <a:lnTo>
                      <a:pt x="136" y="37"/>
                    </a:lnTo>
                    <a:lnTo>
                      <a:pt x="142" y="26"/>
                    </a:lnTo>
                    <a:lnTo>
                      <a:pt x="146" y="14"/>
                    </a:lnTo>
                    <a:lnTo>
                      <a:pt x="85" y="0"/>
                    </a:lnTo>
                    <a:lnTo>
                      <a:pt x="85" y="0"/>
                    </a:lnTo>
                    <a:lnTo>
                      <a:pt x="85" y="1"/>
                    </a:lnTo>
                    <a:lnTo>
                      <a:pt x="83" y="4"/>
                    </a:lnTo>
                    <a:lnTo>
                      <a:pt x="80" y="6"/>
                    </a:lnTo>
                    <a:lnTo>
                      <a:pt x="70" y="13"/>
                    </a:lnTo>
                    <a:lnTo>
                      <a:pt x="56" y="22"/>
                    </a:lnTo>
                    <a:lnTo>
                      <a:pt x="41" y="31"/>
                    </a:lnTo>
                    <a:lnTo>
                      <a:pt x="26" y="42"/>
                    </a:lnTo>
                    <a:lnTo>
                      <a:pt x="18" y="50"/>
                    </a:lnTo>
                    <a:lnTo>
                      <a:pt x="10" y="59"/>
                    </a:lnTo>
                    <a:lnTo>
                      <a:pt x="4" y="70"/>
                    </a:lnTo>
                    <a:lnTo>
                      <a:pt x="0" y="83"/>
                    </a:lnTo>
                    <a:lnTo>
                      <a:pt x="0" y="82"/>
                    </a:lnTo>
                    <a:lnTo>
                      <a:pt x="60" y="9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31" name="Freeform 443"/>
              <p:cNvSpPr>
                <a:spLocks/>
              </p:cNvSpPr>
              <p:nvPr/>
            </p:nvSpPr>
            <p:spPr bwMode="auto">
              <a:xfrm>
                <a:off x="3049" y="2569"/>
                <a:ext cx="11" cy="34"/>
              </a:xfrm>
              <a:custGeom>
                <a:avLst/>
                <a:gdLst>
                  <a:gd name="T0" fmla="*/ 69 w 69"/>
                  <a:gd name="T1" fmla="*/ 198 h 198"/>
                  <a:gd name="T2" fmla="*/ 68 w 69"/>
                  <a:gd name="T3" fmla="*/ 171 h 198"/>
                  <a:gd name="T4" fmla="*/ 67 w 69"/>
                  <a:gd name="T5" fmla="*/ 146 h 198"/>
                  <a:gd name="T6" fmla="*/ 64 w 69"/>
                  <a:gd name="T7" fmla="*/ 121 h 198"/>
                  <a:gd name="T8" fmla="*/ 63 w 69"/>
                  <a:gd name="T9" fmla="*/ 98 h 198"/>
                  <a:gd name="T10" fmla="*/ 62 w 69"/>
                  <a:gd name="T11" fmla="*/ 75 h 198"/>
                  <a:gd name="T12" fmla="*/ 62 w 69"/>
                  <a:gd name="T13" fmla="*/ 52 h 198"/>
                  <a:gd name="T14" fmla="*/ 63 w 69"/>
                  <a:gd name="T15" fmla="*/ 43 h 198"/>
                  <a:gd name="T16" fmla="*/ 64 w 69"/>
                  <a:gd name="T17" fmla="*/ 33 h 198"/>
                  <a:gd name="T18" fmla="*/ 66 w 69"/>
                  <a:gd name="T19" fmla="*/ 24 h 198"/>
                  <a:gd name="T20" fmla="*/ 68 w 69"/>
                  <a:gd name="T21" fmla="*/ 15 h 198"/>
                  <a:gd name="T22" fmla="*/ 8 w 69"/>
                  <a:gd name="T23" fmla="*/ 0 h 198"/>
                  <a:gd name="T24" fmla="*/ 4 w 69"/>
                  <a:gd name="T25" fmla="*/ 12 h 198"/>
                  <a:gd name="T26" fmla="*/ 2 w 69"/>
                  <a:gd name="T27" fmla="*/ 25 h 198"/>
                  <a:gd name="T28" fmla="*/ 1 w 69"/>
                  <a:gd name="T29" fmla="*/ 38 h 198"/>
                  <a:gd name="T30" fmla="*/ 1 w 69"/>
                  <a:gd name="T31" fmla="*/ 51 h 198"/>
                  <a:gd name="T32" fmla="*/ 0 w 69"/>
                  <a:gd name="T33" fmla="*/ 76 h 198"/>
                  <a:gd name="T34" fmla="*/ 1 w 69"/>
                  <a:gd name="T35" fmla="*/ 102 h 198"/>
                  <a:gd name="T36" fmla="*/ 3 w 69"/>
                  <a:gd name="T37" fmla="*/ 126 h 198"/>
                  <a:gd name="T38" fmla="*/ 4 w 69"/>
                  <a:gd name="T39" fmla="*/ 151 h 198"/>
                  <a:gd name="T40" fmla="*/ 6 w 69"/>
                  <a:gd name="T41" fmla="*/ 175 h 198"/>
                  <a:gd name="T42" fmla="*/ 7 w 69"/>
                  <a:gd name="T43" fmla="*/ 198 h 198"/>
                  <a:gd name="T44" fmla="*/ 69 w 69"/>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98">
                    <a:moveTo>
                      <a:pt x="69" y="198"/>
                    </a:moveTo>
                    <a:lnTo>
                      <a:pt x="68" y="171"/>
                    </a:lnTo>
                    <a:lnTo>
                      <a:pt x="67" y="146"/>
                    </a:lnTo>
                    <a:lnTo>
                      <a:pt x="64" y="121"/>
                    </a:lnTo>
                    <a:lnTo>
                      <a:pt x="63" y="98"/>
                    </a:lnTo>
                    <a:lnTo>
                      <a:pt x="62" y="75"/>
                    </a:lnTo>
                    <a:lnTo>
                      <a:pt x="62" y="52"/>
                    </a:lnTo>
                    <a:lnTo>
                      <a:pt x="63" y="43"/>
                    </a:lnTo>
                    <a:lnTo>
                      <a:pt x="64" y="33"/>
                    </a:lnTo>
                    <a:lnTo>
                      <a:pt x="66" y="24"/>
                    </a:lnTo>
                    <a:lnTo>
                      <a:pt x="68" y="15"/>
                    </a:lnTo>
                    <a:lnTo>
                      <a:pt x="8" y="0"/>
                    </a:lnTo>
                    <a:lnTo>
                      <a:pt x="4" y="12"/>
                    </a:lnTo>
                    <a:lnTo>
                      <a:pt x="2" y="25"/>
                    </a:lnTo>
                    <a:lnTo>
                      <a:pt x="1" y="38"/>
                    </a:lnTo>
                    <a:lnTo>
                      <a:pt x="1" y="51"/>
                    </a:lnTo>
                    <a:lnTo>
                      <a:pt x="0" y="76"/>
                    </a:lnTo>
                    <a:lnTo>
                      <a:pt x="1" y="102"/>
                    </a:lnTo>
                    <a:lnTo>
                      <a:pt x="3" y="126"/>
                    </a:lnTo>
                    <a:lnTo>
                      <a:pt x="4" y="151"/>
                    </a:lnTo>
                    <a:lnTo>
                      <a:pt x="6" y="175"/>
                    </a:lnTo>
                    <a:lnTo>
                      <a:pt x="7" y="198"/>
                    </a:lnTo>
                    <a:lnTo>
                      <a:pt x="69" y="19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32" name="Rectangle 444"/>
              <p:cNvSpPr>
                <a:spLocks noChangeArrowheads="1"/>
              </p:cNvSpPr>
              <p:nvPr/>
            </p:nvSpPr>
            <p:spPr bwMode="auto">
              <a:xfrm>
                <a:off x="2269" y="2064"/>
                <a:ext cx="187"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TLR</a:t>
                </a:r>
                <a:endParaRPr lang="en-US" sz="1300" b="1"/>
              </a:p>
            </p:txBody>
          </p:sp>
          <p:sp>
            <p:nvSpPr>
              <p:cNvPr id="63933" name="Rectangle 445"/>
              <p:cNvSpPr>
                <a:spLocks noChangeArrowheads="1"/>
              </p:cNvSpPr>
              <p:nvPr/>
            </p:nvSpPr>
            <p:spPr bwMode="auto">
              <a:xfrm>
                <a:off x="2468" y="2350"/>
                <a:ext cx="212" cy="18"/>
              </a:xfrm>
              <a:prstGeom prst="rect">
                <a:avLst/>
              </a:prstGeom>
              <a:solidFill>
                <a:srgbClr val="3D75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3934" name="Rectangle 446"/>
              <p:cNvSpPr>
                <a:spLocks noChangeArrowheads="1"/>
              </p:cNvSpPr>
              <p:nvPr/>
            </p:nvSpPr>
            <p:spPr bwMode="auto">
              <a:xfrm>
                <a:off x="2316" y="2339"/>
                <a:ext cx="212" cy="40"/>
              </a:xfrm>
              <a:prstGeom prst="rect">
                <a:avLst/>
              </a:prstGeom>
              <a:solidFill>
                <a:srgbClr val="DD137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3935" name="Rectangle 447"/>
              <p:cNvSpPr>
                <a:spLocks noChangeArrowheads="1"/>
              </p:cNvSpPr>
              <p:nvPr/>
            </p:nvSpPr>
            <p:spPr bwMode="auto">
              <a:xfrm>
                <a:off x="2316" y="2339"/>
                <a:ext cx="212" cy="40"/>
              </a:xfrm>
              <a:prstGeom prst="rect">
                <a:avLst/>
              </a:prstGeom>
              <a:noFill/>
              <a:ln w="0">
                <a:solidFill>
                  <a:srgbClr val="1F1A17"/>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936" name="Rectangle 448"/>
              <p:cNvSpPr>
                <a:spLocks noChangeArrowheads="1"/>
              </p:cNvSpPr>
              <p:nvPr/>
            </p:nvSpPr>
            <p:spPr bwMode="auto">
              <a:xfrm>
                <a:off x="2065" y="2249"/>
                <a:ext cx="245"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CD14</a:t>
                </a:r>
                <a:endParaRPr lang="en-US" sz="1300" b="1"/>
              </a:p>
            </p:txBody>
          </p:sp>
          <p:sp>
            <p:nvSpPr>
              <p:cNvPr id="63937" name="Rectangle 449"/>
              <p:cNvSpPr>
                <a:spLocks noChangeArrowheads="1"/>
              </p:cNvSpPr>
              <p:nvPr/>
            </p:nvSpPr>
            <p:spPr bwMode="auto">
              <a:xfrm>
                <a:off x="2452" y="2465"/>
                <a:ext cx="211" cy="41"/>
              </a:xfrm>
              <a:prstGeom prst="rect">
                <a:avLst/>
              </a:prstGeom>
              <a:solidFill>
                <a:srgbClr val="007C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3938" name="Freeform 450"/>
              <p:cNvSpPr>
                <a:spLocks/>
              </p:cNvSpPr>
              <p:nvPr/>
            </p:nvSpPr>
            <p:spPr bwMode="auto">
              <a:xfrm>
                <a:off x="2370"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39" name="Freeform 451"/>
              <p:cNvSpPr>
                <a:spLocks/>
              </p:cNvSpPr>
              <p:nvPr/>
            </p:nvSpPr>
            <p:spPr bwMode="auto">
              <a:xfrm>
                <a:off x="2370"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noFill/>
              <a:ln w="0">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3940" name="Freeform 452"/>
              <p:cNvSpPr>
                <a:spLocks/>
              </p:cNvSpPr>
              <p:nvPr/>
            </p:nvSpPr>
            <p:spPr bwMode="auto">
              <a:xfrm>
                <a:off x="2455" y="2592"/>
                <a:ext cx="230" cy="161"/>
              </a:xfrm>
              <a:custGeom>
                <a:avLst/>
                <a:gdLst>
                  <a:gd name="T0" fmla="*/ 1289 w 1396"/>
                  <a:gd name="T1" fmla="*/ 5 h 926"/>
                  <a:gd name="T2" fmla="*/ 1319 w 1396"/>
                  <a:gd name="T3" fmla="*/ 0 h 926"/>
                  <a:gd name="T4" fmla="*/ 1349 w 1396"/>
                  <a:gd name="T5" fmla="*/ 7 h 926"/>
                  <a:gd name="T6" fmla="*/ 1374 w 1396"/>
                  <a:gd name="T7" fmla="*/ 25 h 926"/>
                  <a:gd name="T8" fmla="*/ 1391 w 1396"/>
                  <a:gd name="T9" fmla="*/ 52 h 926"/>
                  <a:gd name="T10" fmla="*/ 1396 w 1396"/>
                  <a:gd name="T11" fmla="*/ 83 h 926"/>
                  <a:gd name="T12" fmla="*/ 1389 w 1396"/>
                  <a:gd name="T13" fmla="*/ 112 h 926"/>
                  <a:gd name="T14" fmla="*/ 1371 w 1396"/>
                  <a:gd name="T15" fmla="*/ 137 h 926"/>
                  <a:gd name="T16" fmla="*/ 802 w 1396"/>
                  <a:gd name="T17" fmla="*/ 494 h 926"/>
                  <a:gd name="T18" fmla="*/ 765 w 1396"/>
                  <a:gd name="T19" fmla="*/ 519 h 926"/>
                  <a:gd name="T20" fmla="*/ 715 w 1396"/>
                  <a:gd name="T21" fmla="*/ 537 h 926"/>
                  <a:gd name="T22" fmla="*/ 675 w 1396"/>
                  <a:gd name="T23" fmla="*/ 532 h 926"/>
                  <a:gd name="T24" fmla="*/ 649 w 1396"/>
                  <a:gd name="T25" fmla="*/ 514 h 926"/>
                  <a:gd name="T26" fmla="*/ 630 w 1396"/>
                  <a:gd name="T27" fmla="*/ 480 h 926"/>
                  <a:gd name="T28" fmla="*/ 621 w 1396"/>
                  <a:gd name="T29" fmla="*/ 419 h 926"/>
                  <a:gd name="T30" fmla="*/ 625 w 1396"/>
                  <a:gd name="T31" fmla="*/ 287 h 926"/>
                  <a:gd name="T32" fmla="*/ 616 w 1396"/>
                  <a:gd name="T33" fmla="*/ 250 h 926"/>
                  <a:gd name="T34" fmla="*/ 592 w 1396"/>
                  <a:gd name="T35" fmla="*/ 220 h 926"/>
                  <a:gd name="T36" fmla="*/ 549 w 1396"/>
                  <a:gd name="T37" fmla="*/ 201 h 926"/>
                  <a:gd name="T38" fmla="*/ 477 w 1396"/>
                  <a:gd name="T39" fmla="*/ 190 h 926"/>
                  <a:gd name="T40" fmla="*/ 421 w 1396"/>
                  <a:gd name="T41" fmla="*/ 198 h 926"/>
                  <a:gd name="T42" fmla="*/ 373 w 1396"/>
                  <a:gd name="T43" fmla="*/ 221 h 926"/>
                  <a:gd name="T44" fmla="*/ 275 w 1396"/>
                  <a:gd name="T45" fmla="*/ 281 h 926"/>
                  <a:gd name="T46" fmla="*/ 234 w 1396"/>
                  <a:gd name="T47" fmla="*/ 315 h 926"/>
                  <a:gd name="T48" fmla="*/ 202 w 1396"/>
                  <a:gd name="T49" fmla="*/ 360 h 926"/>
                  <a:gd name="T50" fmla="*/ 179 w 1396"/>
                  <a:gd name="T51" fmla="*/ 429 h 926"/>
                  <a:gd name="T52" fmla="*/ 178 w 1396"/>
                  <a:gd name="T53" fmla="*/ 476 h 926"/>
                  <a:gd name="T54" fmla="*/ 195 w 1396"/>
                  <a:gd name="T55" fmla="*/ 510 h 926"/>
                  <a:gd name="T56" fmla="*/ 223 w 1396"/>
                  <a:gd name="T57" fmla="*/ 537 h 926"/>
                  <a:gd name="T58" fmla="*/ 343 w 1396"/>
                  <a:gd name="T59" fmla="*/ 591 h 926"/>
                  <a:gd name="T60" fmla="*/ 395 w 1396"/>
                  <a:gd name="T61" fmla="*/ 627 h 926"/>
                  <a:gd name="T62" fmla="*/ 415 w 1396"/>
                  <a:gd name="T63" fmla="*/ 659 h 926"/>
                  <a:gd name="T64" fmla="*/ 420 w 1396"/>
                  <a:gd name="T65" fmla="*/ 689 h 926"/>
                  <a:gd name="T66" fmla="*/ 407 w 1396"/>
                  <a:gd name="T67" fmla="*/ 728 h 926"/>
                  <a:gd name="T68" fmla="*/ 369 w 1396"/>
                  <a:gd name="T69" fmla="*/ 765 h 926"/>
                  <a:gd name="T70" fmla="*/ 329 w 1396"/>
                  <a:gd name="T71" fmla="*/ 786 h 926"/>
                  <a:gd name="T72" fmla="*/ 106 w 1396"/>
                  <a:gd name="T73" fmla="*/ 921 h 926"/>
                  <a:gd name="T74" fmla="*/ 76 w 1396"/>
                  <a:gd name="T75" fmla="*/ 926 h 926"/>
                  <a:gd name="T76" fmla="*/ 47 w 1396"/>
                  <a:gd name="T77" fmla="*/ 920 h 926"/>
                  <a:gd name="T78" fmla="*/ 22 w 1396"/>
                  <a:gd name="T79" fmla="*/ 902 h 926"/>
                  <a:gd name="T80" fmla="*/ 5 w 1396"/>
                  <a:gd name="T81" fmla="*/ 874 h 926"/>
                  <a:gd name="T82" fmla="*/ 0 w 1396"/>
                  <a:gd name="T83" fmla="*/ 844 h 926"/>
                  <a:gd name="T84" fmla="*/ 7 w 1396"/>
                  <a:gd name="T85" fmla="*/ 815 h 926"/>
                  <a:gd name="T86" fmla="*/ 24 w 1396"/>
                  <a:gd name="T87" fmla="*/ 790 h 926"/>
                  <a:gd name="T88" fmla="*/ 225 w 1396"/>
                  <a:gd name="T89" fmla="*/ 658 h 926"/>
                  <a:gd name="T90" fmla="*/ 195 w 1396"/>
                  <a:gd name="T91" fmla="*/ 646 h 926"/>
                  <a:gd name="T92" fmla="*/ 161 w 1396"/>
                  <a:gd name="T93" fmla="*/ 617 h 926"/>
                  <a:gd name="T94" fmla="*/ 115 w 1396"/>
                  <a:gd name="T95" fmla="*/ 556 h 926"/>
                  <a:gd name="T96" fmla="*/ 82 w 1396"/>
                  <a:gd name="T97" fmla="*/ 486 h 926"/>
                  <a:gd name="T98" fmla="*/ 78 w 1396"/>
                  <a:gd name="T99" fmla="*/ 435 h 926"/>
                  <a:gd name="T100" fmla="*/ 89 w 1396"/>
                  <a:gd name="T101" fmla="*/ 382 h 926"/>
                  <a:gd name="T102" fmla="*/ 133 w 1396"/>
                  <a:gd name="T103" fmla="*/ 291 h 926"/>
                  <a:gd name="T104" fmla="*/ 207 w 1396"/>
                  <a:gd name="T105" fmla="*/ 201 h 926"/>
                  <a:gd name="T106" fmla="*/ 285 w 1396"/>
                  <a:gd name="T107" fmla="*/ 142 h 926"/>
                  <a:gd name="T108" fmla="*/ 387 w 1396"/>
                  <a:gd name="T109" fmla="*/ 106 h 926"/>
                  <a:gd name="T110" fmla="*/ 504 w 1396"/>
                  <a:gd name="T111" fmla="*/ 94 h 926"/>
                  <a:gd name="T112" fmla="*/ 574 w 1396"/>
                  <a:gd name="T113" fmla="*/ 103 h 926"/>
                  <a:gd name="T114" fmla="*/ 622 w 1396"/>
                  <a:gd name="T115" fmla="*/ 124 h 926"/>
                  <a:gd name="T116" fmla="*/ 661 w 1396"/>
                  <a:gd name="T117" fmla="*/ 156 h 926"/>
                  <a:gd name="T118" fmla="*/ 714 w 1396"/>
                  <a:gd name="T119" fmla="*/ 243 h 926"/>
                  <a:gd name="T120" fmla="*/ 732 w 1396"/>
                  <a:gd name="T121" fmla="*/ 289 h 926"/>
                  <a:gd name="T122" fmla="*/ 736 w 1396"/>
                  <a:gd name="T123" fmla="*/ 32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6" h="926">
                    <a:moveTo>
                      <a:pt x="732" y="350"/>
                    </a:moveTo>
                    <a:lnTo>
                      <a:pt x="1275" y="12"/>
                    </a:lnTo>
                    <a:lnTo>
                      <a:pt x="1282" y="9"/>
                    </a:lnTo>
                    <a:lnTo>
                      <a:pt x="1289" y="5"/>
                    </a:lnTo>
                    <a:lnTo>
                      <a:pt x="1296" y="4"/>
                    </a:lnTo>
                    <a:lnTo>
                      <a:pt x="1305" y="1"/>
                    </a:lnTo>
                    <a:lnTo>
                      <a:pt x="1312" y="1"/>
                    </a:lnTo>
                    <a:lnTo>
                      <a:pt x="1319" y="0"/>
                    </a:lnTo>
                    <a:lnTo>
                      <a:pt x="1327" y="1"/>
                    </a:lnTo>
                    <a:lnTo>
                      <a:pt x="1335" y="3"/>
                    </a:lnTo>
                    <a:lnTo>
                      <a:pt x="1342" y="5"/>
                    </a:lnTo>
                    <a:lnTo>
                      <a:pt x="1349" y="7"/>
                    </a:lnTo>
                    <a:lnTo>
                      <a:pt x="1356" y="11"/>
                    </a:lnTo>
                    <a:lnTo>
                      <a:pt x="1362" y="16"/>
                    </a:lnTo>
                    <a:lnTo>
                      <a:pt x="1368" y="19"/>
                    </a:lnTo>
                    <a:lnTo>
                      <a:pt x="1374" y="25"/>
                    </a:lnTo>
                    <a:lnTo>
                      <a:pt x="1379" y="31"/>
                    </a:lnTo>
                    <a:lnTo>
                      <a:pt x="1384" y="37"/>
                    </a:lnTo>
                    <a:lnTo>
                      <a:pt x="1387" y="45"/>
                    </a:lnTo>
                    <a:lnTo>
                      <a:pt x="1391" y="52"/>
                    </a:lnTo>
                    <a:lnTo>
                      <a:pt x="1393" y="60"/>
                    </a:lnTo>
                    <a:lnTo>
                      <a:pt x="1395" y="67"/>
                    </a:lnTo>
                    <a:lnTo>
                      <a:pt x="1396" y="75"/>
                    </a:lnTo>
                    <a:lnTo>
                      <a:pt x="1396" y="83"/>
                    </a:lnTo>
                    <a:lnTo>
                      <a:pt x="1395" y="90"/>
                    </a:lnTo>
                    <a:lnTo>
                      <a:pt x="1393" y="97"/>
                    </a:lnTo>
                    <a:lnTo>
                      <a:pt x="1391" y="105"/>
                    </a:lnTo>
                    <a:lnTo>
                      <a:pt x="1389" y="112"/>
                    </a:lnTo>
                    <a:lnTo>
                      <a:pt x="1385" y="119"/>
                    </a:lnTo>
                    <a:lnTo>
                      <a:pt x="1381" y="125"/>
                    </a:lnTo>
                    <a:lnTo>
                      <a:pt x="1377" y="131"/>
                    </a:lnTo>
                    <a:lnTo>
                      <a:pt x="1371" y="137"/>
                    </a:lnTo>
                    <a:lnTo>
                      <a:pt x="1365" y="142"/>
                    </a:lnTo>
                    <a:lnTo>
                      <a:pt x="1359" y="147"/>
                    </a:lnTo>
                    <a:lnTo>
                      <a:pt x="801" y="492"/>
                    </a:lnTo>
                    <a:lnTo>
                      <a:pt x="802" y="494"/>
                    </a:lnTo>
                    <a:lnTo>
                      <a:pt x="797" y="497"/>
                    </a:lnTo>
                    <a:lnTo>
                      <a:pt x="784" y="507"/>
                    </a:lnTo>
                    <a:lnTo>
                      <a:pt x="775" y="513"/>
                    </a:lnTo>
                    <a:lnTo>
                      <a:pt x="765" y="519"/>
                    </a:lnTo>
                    <a:lnTo>
                      <a:pt x="754" y="525"/>
                    </a:lnTo>
                    <a:lnTo>
                      <a:pt x="741" y="530"/>
                    </a:lnTo>
                    <a:lnTo>
                      <a:pt x="729" y="534"/>
                    </a:lnTo>
                    <a:lnTo>
                      <a:pt x="715" y="537"/>
                    </a:lnTo>
                    <a:lnTo>
                      <a:pt x="701" y="538"/>
                    </a:lnTo>
                    <a:lnTo>
                      <a:pt x="688" y="536"/>
                    </a:lnTo>
                    <a:lnTo>
                      <a:pt x="681" y="534"/>
                    </a:lnTo>
                    <a:lnTo>
                      <a:pt x="675" y="532"/>
                    </a:lnTo>
                    <a:lnTo>
                      <a:pt x="669" y="528"/>
                    </a:lnTo>
                    <a:lnTo>
                      <a:pt x="661" y="525"/>
                    </a:lnTo>
                    <a:lnTo>
                      <a:pt x="655" y="519"/>
                    </a:lnTo>
                    <a:lnTo>
                      <a:pt x="649" y="514"/>
                    </a:lnTo>
                    <a:lnTo>
                      <a:pt x="645" y="507"/>
                    </a:lnTo>
                    <a:lnTo>
                      <a:pt x="639" y="498"/>
                    </a:lnTo>
                    <a:lnTo>
                      <a:pt x="634" y="490"/>
                    </a:lnTo>
                    <a:lnTo>
                      <a:pt x="630" y="480"/>
                    </a:lnTo>
                    <a:lnTo>
                      <a:pt x="627" y="471"/>
                    </a:lnTo>
                    <a:lnTo>
                      <a:pt x="624" y="461"/>
                    </a:lnTo>
                    <a:lnTo>
                      <a:pt x="622" y="441"/>
                    </a:lnTo>
                    <a:lnTo>
                      <a:pt x="621" y="419"/>
                    </a:lnTo>
                    <a:lnTo>
                      <a:pt x="623" y="374"/>
                    </a:lnTo>
                    <a:lnTo>
                      <a:pt x="627" y="329"/>
                    </a:lnTo>
                    <a:lnTo>
                      <a:pt x="627" y="307"/>
                    </a:lnTo>
                    <a:lnTo>
                      <a:pt x="625" y="287"/>
                    </a:lnTo>
                    <a:lnTo>
                      <a:pt x="624" y="277"/>
                    </a:lnTo>
                    <a:lnTo>
                      <a:pt x="622" y="268"/>
                    </a:lnTo>
                    <a:lnTo>
                      <a:pt x="619" y="258"/>
                    </a:lnTo>
                    <a:lnTo>
                      <a:pt x="616" y="250"/>
                    </a:lnTo>
                    <a:lnTo>
                      <a:pt x="611" y="241"/>
                    </a:lnTo>
                    <a:lnTo>
                      <a:pt x="605" y="233"/>
                    </a:lnTo>
                    <a:lnTo>
                      <a:pt x="599" y="226"/>
                    </a:lnTo>
                    <a:lnTo>
                      <a:pt x="592" y="220"/>
                    </a:lnTo>
                    <a:lnTo>
                      <a:pt x="582" y="214"/>
                    </a:lnTo>
                    <a:lnTo>
                      <a:pt x="573" y="209"/>
                    </a:lnTo>
                    <a:lnTo>
                      <a:pt x="562" y="204"/>
                    </a:lnTo>
                    <a:lnTo>
                      <a:pt x="549" y="201"/>
                    </a:lnTo>
                    <a:lnTo>
                      <a:pt x="528" y="196"/>
                    </a:lnTo>
                    <a:lnTo>
                      <a:pt x="510" y="192"/>
                    </a:lnTo>
                    <a:lnTo>
                      <a:pt x="493" y="191"/>
                    </a:lnTo>
                    <a:lnTo>
                      <a:pt x="477" y="190"/>
                    </a:lnTo>
                    <a:lnTo>
                      <a:pt x="462" y="191"/>
                    </a:lnTo>
                    <a:lnTo>
                      <a:pt x="448" y="192"/>
                    </a:lnTo>
                    <a:lnTo>
                      <a:pt x="435" y="196"/>
                    </a:lnTo>
                    <a:lnTo>
                      <a:pt x="421" y="198"/>
                    </a:lnTo>
                    <a:lnTo>
                      <a:pt x="409" y="203"/>
                    </a:lnTo>
                    <a:lnTo>
                      <a:pt x="397" y="208"/>
                    </a:lnTo>
                    <a:lnTo>
                      <a:pt x="385" y="214"/>
                    </a:lnTo>
                    <a:lnTo>
                      <a:pt x="373" y="221"/>
                    </a:lnTo>
                    <a:lnTo>
                      <a:pt x="349" y="234"/>
                    </a:lnTo>
                    <a:lnTo>
                      <a:pt x="324" y="250"/>
                    </a:lnTo>
                    <a:lnTo>
                      <a:pt x="299" y="267"/>
                    </a:lnTo>
                    <a:lnTo>
                      <a:pt x="275" y="281"/>
                    </a:lnTo>
                    <a:lnTo>
                      <a:pt x="264" y="289"/>
                    </a:lnTo>
                    <a:lnTo>
                      <a:pt x="253" y="298"/>
                    </a:lnTo>
                    <a:lnTo>
                      <a:pt x="244" y="306"/>
                    </a:lnTo>
                    <a:lnTo>
                      <a:pt x="234" y="315"/>
                    </a:lnTo>
                    <a:lnTo>
                      <a:pt x="226" y="324"/>
                    </a:lnTo>
                    <a:lnTo>
                      <a:pt x="217" y="335"/>
                    </a:lnTo>
                    <a:lnTo>
                      <a:pt x="209" y="347"/>
                    </a:lnTo>
                    <a:lnTo>
                      <a:pt x="202" y="360"/>
                    </a:lnTo>
                    <a:lnTo>
                      <a:pt x="196" y="375"/>
                    </a:lnTo>
                    <a:lnTo>
                      <a:pt x="190" y="392"/>
                    </a:lnTo>
                    <a:lnTo>
                      <a:pt x="184" y="410"/>
                    </a:lnTo>
                    <a:lnTo>
                      <a:pt x="179" y="429"/>
                    </a:lnTo>
                    <a:lnTo>
                      <a:pt x="178" y="442"/>
                    </a:lnTo>
                    <a:lnTo>
                      <a:pt x="177" y="454"/>
                    </a:lnTo>
                    <a:lnTo>
                      <a:pt x="177" y="466"/>
                    </a:lnTo>
                    <a:lnTo>
                      <a:pt x="178" y="476"/>
                    </a:lnTo>
                    <a:lnTo>
                      <a:pt x="180" y="486"/>
                    </a:lnTo>
                    <a:lnTo>
                      <a:pt x="184" y="495"/>
                    </a:lnTo>
                    <a:lnTo>
                      <a:pt x="189" y="503"/>
                    </a:lnTo>
                    <a:lnTo>
                      <a:pt x="195" y="510"/>
                    </a:lnTo>
                    <a:lnTo>
                      <a:pt x="201" y="518"/>
                    </a:lnTo>
                    <a:lnTo>
                      <a:pt x="208" y="525"/>
                    </a:lnTo>
                    <a:lnTo>
                      <a:pt x="215" y="531"/>
                    </a:lnTo>
                    <a:lnTo>
                      <a:pt x="223" y="537"/>
                    </a:lnTo>
                    <a:lnTo>
                      <a:pt x="241" y="546"/>
                    </a:lnTo>
                    <a:lnTo>
                      <a:pt x="261" y="556"/>
                    </a:lnTo>
                    <a:lnTo>
                      <a:pt x="301" y="573"/>
                    </a:lnTo>
                    <a:lnTo>
                      <a:pt x="343" y="591"/>
                    </a:lnTo>
                    <a:lnTo>
                      <a:pt x="363" y="602"/>
                    </a:lnTo>
                    <a:lnTo>
                      <a:pt x="379" y="614"/>
                    </a:lnTo>
                    <a:lnTo>
                      <a:pt x="388" y="620"/>
                    </a:lnTo>
                    <a:lnTo>
                      <a:pt x="395" y="627"/>
                    </a:lnTo>
                    <a:lnTo>
                      <a:pt x="401" y="634"/>
                    </a:lnTo>
                    <a:lnTo>
                      <a:pt x="407" y="642"/>
                    </a:lnTo>
                    <a:lnTo>
                      <a:pt x="412" y="651"/>
                    </a:lnTo>
                    <a:lnTo>
                      <a:pt x="415" y="659"/>
                    </a:lnTo>
                    <a:lnTo>
                      <a:pt x="418" y="666"/>
                    </a:lnTo>
                    <a:lnTo>
                      <a:pt x="419" y="675"/>
                    </a:lnTo>
                    <a:lnTo>
                      <a:pt x="420" y="682"/>
                    </a:lnTo>
                    <a:lnTo>
                      <a:pt x="420" y="689"/>
                    </a:lnTo>
                    <a:lnTo>
                      <a:pt x="419" y="696"/>
                    </a:lnTo>
                    <a:lnTo>
                      <a:pt x="418" y="704"/>
                    </a:lnTo>
                    <a:lnTo>
                      <a:pt x="413" y="716"/>
                    </a:lnTo>
                    <a:lnTo>
                      <a:pt x="407" y="728"/>
                    </a:lnTo>
                    <a:lnTo>
                      <a:pt x="399" y="738"/>
                    </a:lnTo>
                    <a:lnTo>
                      <a:pt x="389" y="748"/>
                    </a:lnTo>
                    <a:lnTo>
                      <a:pt x="379" y="756"/>
                    </a:lnTo>
                    <a:lnTo>
                      <a:pt x="369" y="765"/>
                    </a:lnTo>
                    <a:lnTo>
                      <a:pt x="359" y="771"/>
                    </a:lnTo>
                    <a:lnTo>
                      <a:pt x="349" y="777"/>
                    </a:lnTo>
                    <a:lnTo>
                      <a:pt x="335" y="784"/>
                    </a:lnTo>
                    <a:lnTo>
                      <a:pt x="329" y="786"/>
                    </a:lnTo>
                    <a:lnTo>
                      <a:pt x="329" y="785"/>
                    </a:lnTo>
                    <a:lnTo>
                      <a:pt x="120" y="915"/>
                    </a:lnTo>
                    <a:lnTo>
                      <a:pt x="113" y="918"/>
                    </a:lnTo>
                    <a:lnTo>
                      <a:pt x="106" y="921"/>
                    </a:lnTo>
                    <a:lnTo>
                      <a:pt x="99" y="923"/>
                    </a:lnTo>
                    <a:lnTo>
                      <a:pt x="91" y="926"/>
                    </a:lnTo>
                    <a:lnTo>
                      <a:pt x="84" y="926"/>
                    </a:lnTo>
                    <a:lnTo>
                      <a:pt x="76" y="926"/>
                    </a:lnTo>
                    <a:lnTo>
                      <a:pt x="69" y="926"/>
                    </a:lnTo>
                    <a:lnTo>
                      <a:pt x="61" y="924"/>
                    </a:lnTo>
                    <a:lnTo>
                      <a:pt x="54" y="922"/>
                    </a:lnTo>
                    <a:lnTo>
                      <a:pt x="47" y="920"/>
                    </a:lnTo>
                    <a:lnTo>
                      <a:pt x="40" y="916"/>
                    </a:lnTo>
                    <a:lnTo>
                      <a:pt x="34" y="911"/>
                    </a:lnTo>
                    <a:lnTo>
                      <a:pt x="28" y="906"/>
                    </a:lnTo>
                    <a:lnTo>
                      <a:pt x="22" y="902"/>
                    </a:lnTo>
                    <a:lnTo>
                      <a:pt x="17" y="896"/>
                    </a:lnTo>
                    <a:lnTo>
                      <a:pt x="12" y="888"/>
                    </a:lnTo>
                    <a:lnTo>
                      <a:pt x="7" y="881"/>
                    </a:lnTo>
                    <a:lnTo>
                      <a:pt x="5" y="874"/>
                    </a:lnTo>
                    <a:lnTo>
                      <a:pt x="3" y="867"/>
                    </a:lnTo>
                    <a:lnTo>
                      <a:pt x="1" y="860"/>
                    </a:lnTo>
                    <a:lnTo>
                      <a:pt x="0" y="851"/>
                    </a:lnTo>
                    <a:lnTo>
                      <a:pt x="0" y="844"/>
                    </a:lnTo>
                    <a:lnTo>
                      <a:pt x="1" y="837"/>
                    </a:lnTo>
                    <a:lnTo>
                      <a:pt x="3" y="830"/>
                    </a:lnTo>
                    <a:lnTo>
                      <a:pt x="4" y="822"/>
                    </a:lnTo>
                    <a:lnTo>
                      <a:pt x="7" y="815"/>
                    </a:lnTo>
                    <a:lnTo>
                      <a:pt x="11" y="808"/>
                    </a:lnTo>
                    <a:lnTo>
                      <a:pt x="15" y="802"/>
                    </a:lnTo>
                    <a:lnTo>
                      <a:pt x="19" y="795"/>
                    </a:lnTo>
                    <a:lnTo>
                      <a:pt x="24" y="790"/>
                    </a:lnTo>
                    <a:lnTo>
                      <a:pt x="30" y="785"/>
                    </a:lnTo>
                    <a:lnTo>
                      <a:pt x="37" y="780"/>
                    </a:lnTo>
                    <a:lnTo>
                      <a:pt x="232" y="659"/>
                    </a:lnTo>
                    <a:lnTo>
                      <a:pt x="225" y="658"/>
                    </a:lnTo>
                    <a:lnTo>
                      <a:pt x="217" y="657"/>
                    </a:lnTo>
                    <a:lnTo>
                      <a:pt x="210" y="653"/>
                    </a:lnTo>
                    <a:lnTo>
                      <a:pt x="202" y="650"/>
                    </a:lnTo>
                    <a:lnTo>
                      <a:pt x="195" y="646"/>
                    </a:lnTo>
                    <a:lnTo>
                      <a:pt x="186" y="640"/>
                    </a:lnTo>
                    <a:lnTo>
                      <a:pt x="178" y="634"/>
                    </a:lnTo>
                    <a:lnTo>
                      <a:pt x="169" y="626"/>
                    </a:lnTo>
                    <a:lnTo>
                      <a:pt x="161" y="617"/>
                    </a:lnTo>
                    <a:lnTo>
                      <a:pt x="153" y="608"/>
                    </a:lnTo>
                    <a:lnTo>
                      <a:pt x="144" y="597"/>
                    </a:lnTo>
                    <a:lnTo>
                      <a:pt x="135" y="585"/>
                    </a:lnTo>
                    <a:lnTo>
                      <a:pt x="115" y="556"/>
                    </a:lnTo>
                    <a:lnTo>
                      <a:pt x="96" y="522"/>
                    </a:lnTo>
                    <a:lnTo>
                      <a:pt x="90" y="510"/>
                    </a:lnTo>
                    <a:lnTo>
                      <a:pt x="85" y="498"/>
                    </a:lnTo>
                    <a:lnTo>
                      <a:pt x="82" y="486"/>
                    </a:lnTo>
                    <a:lnTo>
                      <a:pt x="79" y="474"/>
                    </a:lnTo>
                    <a:lnTo>
                      <a:pt x="78" y="461"/>
                    </a:lnTo>
                    <a:lnTo>
                      <a:pt x="78" y="448"/>
                    </a:lnTo>
                    <a:lnTo>
                      <a:pt x="78" y="435"/>
                    </a:lnTo>
                    <a:lnTo>
                      <a:pt x="81" y="422"/>
                    </a:lnTo>
                    <a:lnTo>
                      <a:pt x="82" y="408"/>
                    </a:lnTo>
                    <a:lnTo>
                      <a:pt x="85" y="395"/>
                    </a:lnTo>
                    <a:lnTo>
                      <a:pt x="89" y="382"/>
                    </a:lnTo>
                    <a:lnTo>
                      <a:pt x="94" y="369"/>
                    </a:lnTo>
                    <a:lnTo>
                      <a:pt x="105" y="342"/>
                    </a:lnTo>
                    <a:lnTo>
                      <a:pt x="118" y="316"/>
                    </a:lnTo>
                    <a:lnTo>
                      <a:pt x="133" y="291"/>
                    </a:lnTo>
                    <a:lnTo>
                      <a:pt x="150" y="265"/>
                    </a:lnTo>
                    <a:lnTo>
                      <a:pt x="168" y="243"/>
                    </a:lnTo>
                    <a:lnTo>
                      <a:pt x="187" y="221"/>
                    </a:lnTo>
                    <a:lnTo>
                      <a:pt x="207" y="201"/>
                    </a:lnTo>
                    <a:lnTo>
                      <a:pt x="226" y="183"/>
                    </a:lnTo>
                    <a:lnTo>
                      <a:pt x="246" y="167"/>
                    </a:lnTo>
                    <a:lnTo>
                      <a:pt x="264" y="154"/>
                    </a:lnTo>
                    <a:lnTo>
                      <a:pt x="285" y="142"/>
                    </a:lnTo>
                    <a:lnTo>
                      <a:pt x="307" y="132"/>
                    </a:lnTo>
                    <a:lnTo>
                      <a:pt x="331" y="121"/>
                    </a:lnTo>
                    <a:lnTo>
                      <a:pt x="359" y="113"/>
                    </a:lnTo>
                    <a:lnTo>
                      <a:pt x="387" y="106"/>
                    </a:lnTo>
                    <a:lnTo>
                      <a:pt x="415" y="100"/>
                    </a:lnTo>
                    <a:lnTo>
                      <a:pt x="444" y="96"/>
                    </a:lnTo>
                    <a:lnTo>
                      <a:pt x="474" y="94"/>
                    </a:lnTo>
                    <a:lnTo>
                      <a:pt x="504" y="94"/>
                    </a:lnTo>
                    <a:lnTo>
                      <a:pt x="533" y="96"/>
                    </a:lnTo>
                    <a:lnTo>
                      <a:pt x="546" y="97"/>
                    </a:lnTo>
                    <a:lnTo>
                      <a:pt x="561" y="100"/>
                    </a:lnTo>
                    <a:lnTo>
                      <a:pt x="574" y="103"/>
                    </a:lnTo>
                    <a:lnTo>
                      <a:pt x="587" y="107"/>
                    </a:lnTo>
                    <a:lnTo>
                      <a:pt x="599" y="112"/>
                    </a:lnTo>
                    <a:lnTo>
                      <a:pt x="611" y="118"/>
                    </a:lnTo>
                    <a:lnTo>
                      <a:pt x="622" y="124"/>
                    </a:lnTo>
                    <a:lnTo>
                      <a:pt x="633" y="131"/>
                    </a:lnTo>
                    <a:lnTo>
                      <a:pt x="643" y="138"/>
                    </a:lnTo>
                    <a:lnTo>
                      <a:pt x="653" y="147"/>
                    </a:lnTo>
                    <a:lnTo>
                      <a:pt x="661" y="156"/>
                    </a:lnTo>
                    <a:lnTo>
                      <a:pt x="670" y="167"/>
                    </a:lnTo>
                    <a:lnTo>
                      <a:pt x="690" y="199"/>
                    </a:lnTo>
                    <a:lnTo>
                      <a:pt x="708" y="229"/>
                    </a:lnTo>
                    <a:lnTo>
                      <a:pt x="714" y="243"/>
                    </a:lnTo>
                    <a:lnTo>
                      <a:pt x="720" y="256"/>
                    </a:lnTo>
                    <a:lnTo>
                      <a:pt x="725" y="268"/>
                    </a:lnTo>
                    <a:lnTo>
                      <a:pt x="730" y="279"/>
                    </a:lnTo>
                    <a:lnTo>
                      <a:pt x="732" y="289"/>
                    </a:lnTo>
                    <a:lnTo>
                      <a:pt x="735" y="300"/>
                    </a:lnTo>
                    <a:lnTo>
                      <a:pt x="736" y="310"/>
                    </a:lnTo>
                    <a:lnTo>
                      <a:pt x="737" y="318"/>
                    </a:lnTo>
                    <a:lnTo>
                      <a:pt x="736" y="328"/>
                    </a:lnTo>
                    <a:lnTo>
                      <a:pt x="736" y="335"/>
                    </a:lnTo>
                    <a:lnTo>
                      <a:pt x="733" y="342"/>
                    </a:lnTo>
                    <a:lnTo>
                      <a:pt x="732" y="350"/>
                    </a:lnTo>
                    <a:close/>
                  </a:path>
                </a:pathLst>
              </a:custGeom>
              <a:solidFill>
                <a:srgbClr val="49577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41" name="Rectangle 453"/>
              <p:cNvSpPr>
                <a:spLocks noChangeArrowheads="1"/>
              </p:cNvSpPr>
              <p:nvPr/>
            </p:nvSpPr>
            <p:spPr bwMode="auto">
              <a:xfrm>
                <a:off x="2205" y="2448"/>
                <a:ext cx="139"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CR</a:t>
                </a:r>
                <a:endParaRPr lang="en-US" sz="1300" b="1"/>
              </a:p>
            </p:txBody>
          </p:sp>
          <p:grpSp>
            <p:nvGrpSpPr>
              <p:cNvPr id="19" name="Group 454"/>
              <p:cNvGrpSpPr>
                <a:grpSpLocks/>
              </p:cNvGrpSpPr>
              <p:nvPr/>
            </p:nvGrpSpPr>
            <p:grpSpPr bwMode="auto">
              <a:xfrm rot="-1448840">
                <a:off x="2487" y="2129"/>
                <a:ext cx="253" cy="210"/>
                <a:chOff x="1633" y="1764"/>
                <a:chExt cx="384" cy="303"/>
              </a:xfrm>
            </p:grpSpPr>
            <p:sp>
              <p:nvSpPr>
                <p:cNvPr id="63943" name="AutoShape 455"/>
                <p:cNvSpPr>
                  <a:spLocks noChangeArrowheads="1"/>
                </p:cNvSpPr>
                <p:nvPr/>
              </p:nvSpPr>
              <p:spPr bwMode="auto">
                <a:xfrm rot="-3050957">
                  <a:off x="1792" y="1851"/>
                  <a:ext cx="68"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44" name="AutoShape 456"/>
                <p:cNvSpPr>
                  <a:spLocks noChangeArrowheads="1"/>
                </p:cNvSpPr>
                <p:nvPr/>
              </p:nvSpPr>
              <p:spPr bwMode="auto">
                <a:xfrm rot="-3050957">
                  <a:off x="1880" y="1890"/>
                  <a:ext cx="17" cy="93"/>
                </a:xfrm>
                <a:prstGeom prst="roundRect">
                  <a:avLst>
                    <a:gd name="adj" fmla="val 46810"/>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45" name="AutoShape 457"/>
                <p:cNvSpPr>
                  <a:spLocks noChangeArrowheads="1"/>
                </p:cNvSpPr>
                <p:nvPr/>
              </p:nvSpPr>
              <p:spPr bwMode="auto">
                <a:xfrm rot="-79166">
                  <a:off x="1740" y="1880"/>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46" name="AutoShape 458"/>
                <p:cNvSpPr>
                  <a:spLocks noChangeArrowheads="1"/>
                </p:cNvSpPr>
                <p:nvPr/>
              </p:nvSpPr>
              <p:spPr bwMode="auto">
                <a:xfrm rot="1907717">
                  <a:off x="1683" y="1866"/>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47" name="AutoShape 459"/>
                <p:cNvSpPr>
                  <a:spLocks noChangeArrowheads="1"/>
                </p:cNvSpPr>
                <p:nvPr/>
              </p:nvSpPr>
              <p:spPr bwMode="auto">
                <a:xfrm rot="3963610">
                  <a:off x="1648" y="1821"/>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48" name="AutoShape 460"/>
                <p:cNvSpPr>
                  <a:spLocks noChangeArrowheads="1"/>
                </p:cNvSpPr>
                <p:nvPr/>
              </p:nvSpPr>
              <p:spPr bwMode="auto">
                <a:xfrm rot="5989808">
                  <a:off x="1643" y="1763"/>
                  <a:ext cx="67"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49" name="AutoShape 461"/>
                <p:cNvSpPr>
                  <a:spLocks noChangeArrowheads="1"/>
                </p:cNvSpPr>
                <p:nvPr/>
              </p:nvSpPr>
              <p:spPr bwMode="auto">
                <a:xfrm rot="-3050957">
                  <a:off x="1932" y="1947"/>
                  <a:ext cx="67" cy="103"/>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50" name="Oval 462"/>
                <p:cNvSpPr>
                  <a:spLocks noChangeArrowheads="1"/>
                </p:cNvSpPr>
                <p:nvPr/>
              </p:nvSpPr>
              <p:spPr bwMode="auto">
                <a:xfrm rot="-3050957">
                  <a:off x="1934" y="2020"/>
                  <a:ext cx="47" cy="34"/>
                </a:xfrm>
                <a:prstGeom prst="ellipse">
                  <a:avLst/>
                </a:prstGeom>
                <a:solidFill>
                  <a:srgbClr val="F4AECB"/>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51" name="Oval 463"/>
                <p:cNvSpPr>
                  <a:spLocks noChangeArrowheads="1"/>
                </p:cNvSpPr>
                <p:nvPr/>
              </p:nvSpPr>
              <p:spPr bwMode="auto">
                <a:xfrm rot="-3050957">
                  <a:off x="1906" y="1997"/>
                  <a:ext cx="47" cy="34"/>
                </a:xfrm>
                <a:prstGeom prst="ellipse">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52" name="Oval 464"/>
                <p:cNvSpPr>
                  <a:spLocks noChangeArrowheads="1"/>
                </p:cNvSpPr>
                <p:nvPr/>
              </p:nvSpPr>
              <p:spPr bwMode="auto">
                <a:xfrm rot="-3050957">
                  <a:off x="1913" y="1987"/>
                  <a:ext cx="46" cy="38"/>
                </a:xfrm>
                <a:prstGeom prst="ellipse">
                  <a:avLst/>
                </a:prstGeom>
                <a:solidFill>
                  <a:srgbClr val="CC9900"/>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3953" name="Oval 465"/>
                <p:cNvSpPr>
                  <a:spLocks noChangeArrowheads="1"/>
                </p:cNvSpPr>
                <p:nvPr/>
              </p:nvSpPr>
              <p:spPr bwMode="auto">
                <a:xfrm rot="-3050957">
                  <a:off x="1930" y="2025"/>
                  <a:ext cx="46" cy="37"/>
                </a:xfrm>
                <a:prstGeom prst="ellipse">
                  <a:avLst/>
                </a:prstGeom>
                <a:solidFill>
                  <a:srgbClr val="F4AECB"/>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sp>
            <p:nvSpPr>
              <p:cNvPr id="63954" name="Rectangle 466"/>
              <p:cNvSpPr>
                <a:spLocks noChangeArrowheads="1"/>
              </p:cNvSpPr>
              <p:nvPr/>
            </p:nvSpPr>
            <p:spPr bwMode="auto">
              <a:xfrm>
                <a:off x="2248" y="2688"/>
                <a:ext cx="149" cy="1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200" b="1"/>
                  <a:t>MR</a:t>
                </a:r>
                <a:endParaRPr lang="en-US" sz="1300" b="1"/>
              </a:p>
            </p:txBody>
          </p:sp>
        </p:grpSp>
      </p:grpSp>
    </p:spTree>
    <p:extLst>
      <p:ext uri="{BB962C8B-B14F-4D97-AF65-F5344CB8AC3E}">
        <p14:creationId xmlns:p14="http://schemas.microsoft.com/office/powerpoint/2010/main" xmlns="" val="4078779198"/>
      </p:ext>
    </p:extLst>
  </p:cSld>
  <p:clrMapOvr>
    <a:masterClrMapping/>
  </p:clrMapOvr>
  <p:transition>
    <p:wipe dir="d"/>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372"/>
          <p:cNvGrpSpPr>
            <a:grpSpLocks/>
          </p:cNvGrpSpPr>
          <p:nvPr/>
        </p:nvGrpSpPr>
        <p:grpSpPr bwMode="auto">
          <a:xfrm>
            <a:off x="-12700" y="0"/>
            <a:ext cx="9156700" cy="754063"/>
            <a:chOff x="-8" y="0"/>
            <a:chExt cx="5768" cy="475"/>
          </a:xfrm>
        </p:grpSpPr>
        <p:pic>
          <p:nvPicPr>
            <p:cNvPr id="65909" name="Picture 373"/>
            <p:cNvPicPr>
              <a:picLocks noChangeAspect="1" noChangeArrowheads="1"/>
            </p:cNvPicPr>
            <p:nvPr/>
          </p:nvPicPr>
          <p:blipFill>
            <a:blip r:embed="rId3" cstate="print">
              <a:extLst>
                <a:ext uri="{28A0092B-C50C-407E-A947-70E740481C1C}">
                  <a14:useLocalDpi xmlns:a14="http://schemas.microsoft.com/office/drawing/2010/main" xmlns="" val="0"/>
                </a:ext>
              </a:extLst>
            </a:blip>
            <a:srcRect l="14204" r="33528" b="69485"/>
            <a:stretch>
              <a:fillRect/>
            </a:stretch>
          </p:blipFill>
          <p:spPr bwMode="auto">
            <a:xfrm>
              <a:off x="4533" y="0"/>
              <a:ext cx="1227"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5910" name="Rectangle 374"/>
            <p:cNvSpPr>
              <a:spLocks noChangeAspect="1" noChangeArrowheads="1"/>
            </p:cNvSpPr>
            <p:nvPr/>
          </p:nvSpPr>
          <p:spPr bwMode="auto">
            <a:xfrm>
              <a:off x="707" y="0"/>
              <a:ext cx="3833" cy="475"/>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it-IT"/>
            </a:p>
          </p:txBody>
        </p:sp>
        <p:pic>
          <p:nvPicPr>
            <p:cNvPr id="65911" name="Picture 375"/>
            <p:cNvPicPr>
              <a:picLocks noChangeAspect="1" noChangeArrowheads="1"/>
            </p:cNvPicPr>
            <p:nvPr/>
          </p:nvPicPr>
          <p:blipFill>
            <a:blip r:embed="rId4" cstate="print">
              <a:extLst>
                <a:ext uri="{28A0092B-C50C-407E-A947-70E740481C1C}">
                  <a14:useLocalDpi xmlns:a14="http://schemas.microsoft.com/office/drawing/2010/main" xmlns="" val="0"/>
                </a:ext>
              </a:extLst>
            </a:blip>
            <a:srcRect l="-1164" r="-1477"/>
            <a:stretch>
              <a:fillRect/>
            </a:stretch>
          </p:blipFill>
          <p:spPr bwMode="auto">
            <a:xfrm>
              <a:off x="-8" y="0"/>
              <a:ext cx="731"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sp>
        <p:nvSpPr>
          <p:cNvPr id="65912" name="Text Box 376"/>
          <p:cNvSpPr txBox="1">
            <a:spLocks noChangeArrowheads="1"/>
          </p:cNvSpPr>
          <p:nvPr/>
        </p:nvSpPr>
        <p:spPr bwMode="auto">
          <a:xfrm>
            <a:off x="3341688" y="114300"/>
            <a:ext cx="2342308"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r>
              <a:rPr lang="pt-BR" b="1" dirty="0" smtClean="0">
                <a:solidFill>
                  <a:srgbClr val="66CCFF"/>
                </a:solidFill>
                <a:latin typeface="Comic Sans MS" charset="0"/>
              </a:rPr>
              <a:t>INFLAMAÇÃO</a:t>
            </a:r>
            <a:endParaRPr lang="pt-BR" b="1" dirty="0">
              <a:solidFill>
                <a:srgbClr val="66CCFF"/>
              </a:solidFill>
              <a:latin typeface="Comic Sans MS" charset="0"/>
            </a:endParaRPr>
          </a:p>
        </p:txBody>
      </p:sp>
      <p:grpSp>
        <p:nvGrpSpPr>
          <p:cNvPr id="379" name="Grupo 378"/>
          <p:cNvGrpSpPr/>
          <p:nvPr/>
        </p:nvGrpSpPr>
        <p:grpSpPr>
          <a:xfrm>
            <a:off x="428596" y="714356"/>
            <a:ext cx="8180417" cy="5899169"/>
            <a:chOff x="514350" y="1584325"/>
            <a:chExt cx="8094663" cy="5029200"/>
          </a:xfrm>
        </p:grpSpPr>
        <p:sp>
          <p:nvSpPr>
            <p:cNvPr id="65538" name="Rectangle 2"/>
            <p:cNvSpPr>
              <a:spLocks noChangeArrowheads="1"/>
            </p:cNvSpPr>
            <p:nvPr/>
          </p:nvSpPr>
          <p:spPr bwMode="auto">
            <a:xfrm>
              <a:off x="522288" y="2967038"/>
              <a:ext cx="8077200" cy="3357562"/>
            </a:xfrm>
            <a:prstGeom prst="rect">
              <a:avLst/>
            </a:prstGeom>
            <a:solidFill>
              <a:srgbClr val="EFDD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5539" name="Freeform 3"/>
            <p:cNvSpPr>
              <a:spLocks/>
            </p:cNvSpPr>
            <p:nvPr/>
          </p:nvSpPr>
          <p:spPr bwMode="auto">
            <a:xfrm>
              <a:off x="528638" y="1806575"/>
              <a:ext cx="8064500" cy="1958975"/>
            </a:xfrm>
            <a:custGeom>
              <a:avLst/>
              <a:gdLst>
                <a:gd name="T0" fmla="*/ 0 w 20320"/>
                <a:gd name="T1" fmla="*/ 4893 h 4935"/>
                <a:gd name="T2" fmla="*/ 171 w 20320"/>
                <a:gd name="T3" fmla="*/ 4902 h 4935"/>
                <a:gd name="T4" fmla="*/ 636 w 20320"/>
                <a:gd name="T5" fmla="*/ 4920 h 4935"/>
                <a:gd name="T6" fmla="*/ 958 w 20320"/>
                <a:gd name="T7" fmla="*/ 4927 h 4935"/>
                <a:gd name="T8" fmla="*/ 1327 w 20320"/>
                <a:gd name="T9" fmla="*/ 4934 h 4935"/>
                <a:gd name="T10" fmla="*/ 1737 w 20320"/>
                <a:gd name="T11" fmla="*/ 4935 h 4935"/>
                <a:gd name="T12" fmla="*/ 2178 w 20320"/>
                <a:gd name="T13" fmla="*/ 4930 h 4935"/>
                <a:gd name="T14" fmla="*/ 2639 w 20320"/>
                <a:gd name="T15" fmla="*/ 4917 h 4935"/>
                <a:gd name="T16" fmla="*/ 3115 w 20320"/>
                <a:gd name="T17" fmla="*/ 4894 h 4935"/>
                <a:gd name="T18" fmla="*/ 3597 w 20320"/>
                <a:gd name="T19" fmla="*/ 4861 h 4935"/>
                <a:gd name="T20" fmla="*/ 4074 w 20320"/>
                <a:gd name="T21" fmla="*/ 4815 h 4935"/>
                <a:gd name="T22" fmla="*/ 4539 w 20320"/>
                <a:gd name="T23" fmla="*/ 4755 h 4935"/>
                <a:gd name="T24" fmla="*/ 4984 w 20320"/>
                <a:gd name="T25" fmla="*/ 4679 h 4935"/>
                <a:gd name="T26" fmla="*/ 5398 w 20320"/>
                <a:gd name="T27" fmla="*/ 4586 h 4935"/>
                <a:gd name="T28" fmla="*/ 5776 w 20320"/>
                <a:gd name="T29" fmla="*/ 4472 h 4935"/>
                <a:gd name="T30" fmla="*/ 6115 w 20320"/>
                <a:gd name="T31" fmla="*/ 4347 h 4935"/>
                <a:gd name="T32" fmla="*/ 6422 w 20320"/>
                <a:gd name="T33" fmla="*/ 4221 h 4935"/>
                <a:gd name="T34" fmla="*/ 6703 w 20320"/>
                <a:gd name="T35" fmla="*/ 4096 h 4935"/>
                <a:gd name="T36" fmla="*/ 6963 w 20320"/>
                <a:gd name="T37" fmla="*/ 3971 h 4935"/>
                <a:gd name="T38" fmla="*/ 7437 w 20320"/>
                <a:gd name="T39" fmla="*/ 3731 h 4935"/>
                <a:gd name="T40" fmla="*/ 7660 w 20320"/>
                <a:gd name="T41" fmla="*/ 3619 h 4935"/>
                <a:gd name="T42" fmla="*/ 7883 w 20320"/>
                <a:gd name="T43" fmla="*/ 3513 h 4935"/>
                <a:gd name="T44" fmla="*/ 8108 w 20320"/>
                <a:gd name="T45" fmla="*/ 3415 h 4935"/>
                <a:gd name="T46" fmla="*/ 8340 w 20320"/>
                <a:gd name="T47" fmla="*/ 3326 h 4935"/>
                <a:gd name="T48" fmla="*/ 8585 w 20320"/>
                <a:gd name="T49" fmla="*/ 3247 h 4935"/>
                <a:gd name="T50" fmla="*/ 8847 w 20320"/>
                <a:gd name="T51" fmla="*/ 3179 h 4935"/>
                <a:gd name="T52" fmla="*/ 9130 w 20320"/>
                <a:gd name="T53" fmla="*/ 3125 h 4935"/>
                <a:gd name="T54" fmla="*/ 9441 w 20320"/>
                <a:gd name="T55" fmla="*/ 3084 h 4935"/>
                <a:gd name="T56" fmla="*/ 9784 w 20320"/>
                <a:gd name="T57" fmla="*/ 3058 h 4935"/>
                <a:gd name="T58" fmla="*/ 10163 w 20320"/>
                <a:gd name="T59" fmla="*/ 3049 h 4935"/>
                <a:gd name="T60" fmla="*/ 10547 w 20320"/>
                <a:gd name="T61" fmla="*/ 3067 h 4935"/>
                <a:gd name="T62" fmla="*/ 10903 w 20320"/>
                <a:gd name="T63" fmla="*/ 3118 h 4935"/>
                <a:gd name="T64" fmla="*/ 11238 w 20320"/>
                <a:gd name="T65" fmla="*/ 3197 h 4935"/>
                <a:gd name="T66" fmla="*/ 11557 w 20320"/>
                <a:gd name="T67" fmla="*/ 3301 h 4935"/>
                <a:gd name="T68" fmla="*/ 11865 w 20320"/>
                <a:gd name="T69" fmla="*/ 3422 h 4935"/>
                <a:gd name="T70" fmla="*/ 12169 w 20320"/>
                <a:gd name="T71" fmla="*/ 3557 h 4935"/>
                <a:gd name="T72" fmla="*/ 12784 w 20320"/>
                <a:gd name="T73" fmla="*/ 3854 h 4935"/>
                <a:gd name="T74" fmla="*/ 13108 w 20320"/>
                <a:gd name="T75" fmla="*/ 4004 h 4935"/>
                <a:gd name="T76" fmla="*/ 13450 w 20320"/>
                <a:gd name="T77" fmla="*/ 4151 h 4935"/>
                <a:gd name="T78" fmla="*/ 13815 w 20320"/>
                <a:gd name="T79" fmla="*/ 4289 h 4935"/>
                <a:gd name="T80" fmla="*/ 14209 w 20320"/>
                <a:gd name="T81" fmla="*/ 4413 h 4935"/>
                <a:gd name="T82" fmla="*/ 14638 w 20320"/>
                <a:gd name="T83" fmla="*/ 4519 h 4935"/>
                <a:gd name="T84" fmla="*/ 15106 w 20320"/>
                <a:gd name="T85" fmla="*/ 4602 h 4935"/>
                <a:gd name="T86" fmla="*/ 15621 w 20320"/>
                <a:gd name="T87" fmla="*/ 4658 h 4935"/>
                <a:gd name="T88" fmla="*/ 16189 w 20320"/>
                <a:gd name="T89" fmla="*/ 4682 h 4935"/>
                <a:gd name="T90" fmla="*/ 20320 w 20320"/>
                <a:gd name="T91" fmla="*/ 0 h 4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20" h="4935">
                  <a:moveTo>
                    <a:pt x="0" y="0"/>
                  </a:moveTo>
                  <a:lnTo>
                    <a:pt x="0" y="4893"/>
                  </a:lnTo>
                  <a:lnTo>
                    <a:pt x="43" y="4895"/>
                  </a:lnTo>
                  <a:lnTo>
                    <a:pt x="171" y="4902"/>
                  </a:lnTo>
                  <a:lnTo>
                    <a:pt x="371" y="4911"/>
                  </a:lnTo>
                  <a:lnTo>
                    <a:pt x="636" y="4920"/>
                  </a:lnTo>
                  <a:lnTo>
                    <a:pt x="790" y="4923"/>
                  </a:lnTo>
                  <a:lnTo>
                    <a:pt x="958" y="4927"/>
                  </a:lnTo>
                  <a:lnTo>
                    <a:pt x="1137" y="4931"/>
                  </a:lnTo>
                  <a:lnTo>
                    <a:pt x="1327" y="4934"/>
                  </a:lnTo>
                  <a:lnTo>
                    <a:pt x="1527" y="4935"/>
                  </a:lnTo>
                  <a:lnTo>
                    <a:pt x="1737" y="4935"/>
                  </a:lnTo>
                  <a:lnTo>
                    <a:pt x="1953" y="4932"/>
                  </a:lnTo>
                  <a:lnTo>
                    <a:pt x="2178" y="4930"/>
                  </a:lnTo>
                  <a:lnTo>
                    <a:pt x="2406" y="4923"/>
                  </a:lnTo>
                  <a:lnTo>
                    <a:pt x="2639" y="4917"/>
                  </a:lnTo>
                  <a:lnTo>
                    <a:pt x="2876" y="4907"/>
                  </a:lnTo>
                  <a:lnTo>
                    <a:pt x="3115" y="4894"/>
                  </a:lnTo>
                  <a:lnTo>
                    <a:pt x="3356" y="4879"/>
                  </a:lnTo>
                  <a:lnTo>
                    <a:pt x="3597" y="4861"/>
                  </a:lnTo>
                  <a:lnTo>
                    <a:pt x="3836" y="4840"/>
                  </a:lnTo>
                  <a:lnTo>
                    <a:pt x="4074" y="4815"/>
                  </a:lnTo>
                  <a:lnTo>
                    <a:pt x="4308" y="4787"/>
                  </a:lnTo>
                  <a:lnTo>
                    <a:pt x="4539" y="4755"/>
                  </a:lnTo>
                  <a:lnTo>
                    <a:pt x="4765" y="4719"/>
                  </a:lnTo>
                  <a:lnTo>
                    <a:pt x="4984" y="4679"/>
                  </a:lnTo>
                  <a:lnTo>
                    <a:pt x="5196" y="4634"/>
                  </a:lnTo>
                  <a:lnTo>
                    <a:pt x="5398" y="4586"/>
                  </a:lnTo>
                  <a:lnTo>
                    <a:pt x="5593" y="4531"/>
                  </a:lnTo>
                  <a:lnTo>
                    <a:pt x="5776" y="4472"/>
                  </a:lnTo>
                  <a:lnTo>
                    <a:pt x="5949" y="4410"/>
                  </a:lnTo>
                  <a:lnTo>
                    <a:pt x="6115" y="4347"/>
                  </a:lnTo>
                  <a:lnTo>
                    <a:pt x="6272" y="4285"/>
                  </a:lnTo>
                  <a:lnTo>
                    <a:pt x="6422" y="4221"/>
                  </a:lnTo>
                  <a:lnTo>
                    <a:pt x="6565" y="4158"/>
                  </a:lnTo>
                  <a:lnTo>
                    <a:pt x="6703" y="4096"/>
                  </a:lnTo>
                  <a:lnTo>
                    <a:pt x="6835" y="4034"/>
                  </a:lnTo>
                  <a:lnTo>
                    <a:pt x="6963" y="3971"/>
                  </a:lnTo>
                  <a:lnTo>
                    <a:pt x="7205" y="3850"/>
                  </a:lnTo>
                  <a:lnTo>
                    <a:pt x="7437" y="3731"/>
                  </a:lnTo>
                  <a:lnTo>
                    <a:pt x="7549" y="3675"/>
                  </a:lnTo>
                  <a:lnTo>
                    <a:pt x="7660" y="3619"/>
                  </a:lnTo>
                  <a:lnTo>
                    <a:pt x="7771" y="3566"/>
                  </a:lnTo>
                  <a:lnTo>
                    <a:pt x="7883" y="3513"/>
                  </a:lnTo>
                  <a:lnTo>
                    <a:pt x="7994" y="3464"/>
                  </a:lnTo>
                  <a:lnTo>
                    <a:pt x="8108" y="3415"/>
                  </a:lnTo>
                  <a:lnTo>
                    <a:pt x="8222" y="3369"/>
                  </a:lnTo>
                  <a:lnTo>
                    <a:pt x="8340" y="3326"/>
                  </a:lnTo>
                  <a:lnTo>
                    <a:pt x="8461" y="3285"/>
                  </a:lnTo>
                  <a:lnTo>
                    <a:pt x="8585" y="3247"/>
                  </a:lnTo>
                  <a:lnTo>
                    <a:pt x="8713" y="3211"/>
                  </a:lnTo>
                  <a:lnTo>
                    <a:pt x="8847" y="3179"/>
                  </a:lnTo>
                  <a:lnTo>
                    <a:pt x="8986" y="3150"/>
                  </a:lnTo>
                  <a:lnTo>
                    <a:pt x="9130" y="3125"/>
                  </a:lnTo>
                  <a:lnTo>
                    <a:pt x="9282" y="3102"/>
                  </a:lnTo>
                  <a:lnTo>
                    <a:pt x="9441" y="3084"/>
                  </a:lnTo>
                  <a:lnTo>
                    <a:pt x="9608" y="3069"/>
                  </a:lnTo>
                  <a:lnTo>
                    <a:pt x="9784" y="3058"/>
                  </a:lnTo>
                  <a:lnTo>
                    <a:pt x="9969" y="3052"/>
                  </a:lnTo>
                  <a:lnTo>
                    <a:pt x="10163" y="3049"/>
                  </a:lnTo>
                  <a:lnTo>
                    <a:pt x="10358" y="3055"/>
                  </a:lnTo>
                  <a:lnTo>
                    <a:pt x="10547" y="3067"/>
                  </a:lnTo>
                  <a:lnTo>
                    <a:pt x="10728" y="3089"/>
                  </a:lnTo>
                  <a:lnTo>
                    <a:pt x="10903" y="3118"/>
                  </a:lnTo>
                  <a:lnTo>
                    <a:pt x="11072" y="3155"/>
                  </a:lnTo>
                  <a:lnTo>
                    <a:pt x="11238" y="3197"/>
                  </a:lnTo>
                  <a:lnTo>
                    <a:pt x="11398" y="3246"/>
                  </a:lnTo>
                  <a:lnTo>
                    <a:pt x="11557" y="3301"/>
                  </a:lnTo>
                  <a:lnTo>
                    <a:pt x="11711" y="3359"/>
                  </a:lnTo>
                  <a:lnTo>
                    <a:pt x="11865" y="3422"/>
                  </a:lnTo>
                  <a:lnTo>
                    <a:pt x="12017" y="3488"/>
                  </a:lnTo>
                  <a:lnTo>
                    <a:pt x="12169" y="3557"/>
                  </a:lnTo>
                  <a:lnTo>
                    <a:pt x="12473" y="3703"/>
                  </a:lnTo>
                  <a:lnTo>
                    <a:pt x="12784" y="3854"/>
                  </a:lnTo>
                  <a:lnTo>
                    <a:pt x="12945" y="3929"/>
                  </a:lnTo>
                  <a:lnTo>
                    <a:pt x="13108" y="4004"/>
                  </a:lnTo>
                  <a:lnTo>
                    <a:pt x="13277" y="4078"/>
                  </a:lnTo>
                  <a:lnTo>
                    <a:pt x="13450" y="4151"/>
                  </a:lnTo>
                  <a:lnTo>
                    <a:pt x="13628" y="4221"/>
                  </a:lnTo>
                  <a:lnTo>
                    <a:pt x="13815" y="4289"/>
                  </a:lnTo>
                  <a:lnTo>
                    <a:pt x="14008" y="4352"/>
                  </a:lnTo>
                  <a:lnTo>
                    <a:pt x="14209" y="4413"/>
                  </a:lnTo>
                  <a:lnTo>
                    <a:pt x="14419" y="4468"/>
                  </a:lnTo>
                  <a:lnTo>
                    <a:pt x="14638" y="4519"/>
                  </a:lnTo>
                  <a:lnTo>
                    <a:pt x="14866" y="4564"/>
                  </a:lnTo>
                  <a:lnTo>
                    <a:pt x="15106" y="4602"/>
                  </a:lnTo>
                  <a:lnTo>
                    <a:pt x="15359" y="4634"/>
                  </a:lnTo>
                  <a:lnTo>
                    <a:pt x="15621" y="4658"/>
                  </a:lnTo>
                  <a:lnTo>
                    <a:pt x="15898" y="4675"/>
                  </a:lnTo>
                  <a:lnTo>
                    <a:pt x="16189" y="4682"/>
                  </a:lnTo>
                  <a:lnTo>
                    <a:pt x="20320" y="4763"/>
                  </a:lnTo>
                  <a:lnTo>
                    <a:pt x="20320" y="0"/>
                  </a:lnTo>
                  <a:lnTo>
                    <a:pt x="0" y="0"/>
                  </a:lnTo>
                  <a:close/>
                </a:path>
              </a:pathLst>
            </a:custGeom>
            <a:solidFill>
              <a:srgbClr val="99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0" name="Freeform 4"/>
            <p:cNvSpPr>
              <a:spLocks/>
            </p:cNvSpPr>
            <p:nvPr/>
          </p:nvSpPr>
          <p:spPr bwMode="auto">
            <a:xfrm>
              <a:off x="528638" y="3557588"/>
              <a:ext cx="2297112" cy="231775"/>
            </a:xfrm>
            <a:custGeom>
              <a:avLst/>
              <a:gdLst>
                <a:gd name="T0" fmla="*/ 5767 w 5790"/>
                <a:gd name="T1" fmla="*/ 0 h 583"/>
                <a:gd name="T2" fmla="*/ 5586 w 5790"/>
                <a:gd name="T3" fmla="*/ 66 h 583"/>
                <a:gd name="T4" fmla="*/ 5392 w 5790"/>
                <a:gd name="T5" fmla="*/ 128 h 583"/>
                <a:gd name="T6" fmla="*/ 5191 w 5790"/>
                <a:gd name="T7" fmla="*/ 182 h 583"/>
                <a:gd name="T8" fmla="*/ 4979 w 5790"/>
                <a:gd name="T9" fmla="*/ 232 h 583"/>
                <a:gd name="T10" fmla="*/ 4761 w 5790"/>
                <a:gd name="T11" fmla="*/ 277 h 583"/>
                <a:gd name="T12" fmla="*/ 4537 w 5790"/>
                <a:gd name="T13" fmla="*/ 318 h 583"/>
                <a:gd name="T14" fmla="*/ 4307 w 5790"/>
                <a:gd name="T15" fmla="*/ 353 h 583"/>
                <a:gd name="T16" fmla="*/ 4073 w 5790"/>
                <a:gd name="T17" fmla="*/ 385 h 583"/>
                <a:gd name="T18" fmla="*/ 3836 w 5790"/>
                <a:gd name="T19" fmla="*/ 413 h 583"/>
                <a:gd name="T20" fmla="*/ 3596 w 5790"/>
                <a:gd name="T21" fmla="*/ 436 h 583"/>
                <a:gd name="T22" fmla="*/ 3356 w 5790"/>
                <a:gd name="T23" fmla="*/ 456 h 583"/>
                <a:gd name="T24" fmla="*/ 3117 w 5790"/>
                <a:gd name="T25" fmla="*/ 473 h 583"/>
                <a:gd name="T26" fmla="*/ 2878 w 5790"/>
                <a:gd name="T27" fmla="*/ 487 h 583"/>
                <a:gd name="T28" fmla="*/ 2641 w 5790"/>
                <a:gd name="T29" fmla="*/ 499 h 583"/>
                <a:gd name="T30" fmla="*/ 2179 w 5790"/>
                <a:gd name="T31" fmla="*/ 513 h 583"/>
                <a:gd name="T32" fmla="*/ 1740 w 5790"/>
                <a:gd name="T33" fmla="*/ 518 h 583"/>
                <a:gd name="T34" fmla="*/ 1332 w 5790"/>
                <a:gd name="T35" fmla="*/ 518 h 583"/>
                <a:gd name="T36" fmla="*/ 962 w 5790"/>
                <a:gd name="T37" fmla="*/ 511 h 583"/>
                <a:gd name="T38" fmla="*/ 640 w 5790"/>
                <a:gd name="T39" fmla="*/ 501 h 583"/>
                <a:gd name="T40" fmla="*/ 175 w 5790"/>
                <a:gd name="T41" fmla="*/ 482 h 583"/>
                <a:gd name="T42" fmla="*/ 6 w 5790"/>
                <a:gd name="T43" fmla="*/ 472 h 583"/>
                <a:gd name="T44" fmla="*/ 45 w 5790"/>
                <a:gd name="T45" fmla="*/ 538 h 583"/>
                <a:gd name="T46" fmla="*/ 373 w 5790"/>
                <a:gd name="T47" fmla="*/ 555 h 583"/>
                <a:gd name="T48" fmla="*/ 792 w 5790"/>
                <a:gd name="T49" fmla="*/ 570 h 583"/>
                <a:gd name="T50" fmla="*/ 1140 w 5790"/>
                <a:gd name="T51" fmla="*/ 578 h 583"/>
                <a:gd name="T52" fmla="*/ 1530 w 5790"/>
                <a:gd name="T53" fmla="*/ 583 h 583"/>
                <a:gd name="T54" fmla="*/ 1958 w 5790"/>
                <a:gd name="T55" fmla="*/ 580 h 583"/>
                <a:gd name="T56" fmla="*/ 2410 w 5790"/>
                <a:gd name="T57" fmla="*/ 570 h 583"/>
                <a:gd name="T58" fmla="*/ 2762 w 5790"/>
                <a:gd name="T59" fmla="*/ 557 h 583"/>
                <a:gd name="T60" fmla="*/ 3001 w 5790"/>
                <a:gd name="T61" fmla="*/ 544 h 583"/>
                <a:gd name="T62" fmla="*/ 3240 w 5790"/>
                <a:gd name="T63" fmla="*/ 529 h 583"/>
                <a:gd name="T64" fmla="*/ 3481 w 5790"/>
                <a:gd name="T65" fmla="*/ 511 h 583"/>
                <a:gd name="T66" fmla="*/ 3722 w 5790"/>
                <a:gd name="T67" fmla="*/ 488 h 583"/>
                <a:gd name="T68" fmla="*/ 3962 w 5790"/>
                <a:gd name="T69" fmla="*/ 463 h 583"/>
                <a:gd name="T70" fmla="*/ 4199 w 5790"/>
                <a:gd name="T71" fmla="*/ 434 h 583"/>
                <a:gd name="T72" fmla="*/ 4432 w 5790"/>
                <a:gd name="T73" fmla="*/ 399 h 583"/>
                <a:gd name="T74" fmla="*/ 4661 w 5790"/>
                <a:gd name="T75" fmla="*/ 361 h 583"/>
                <a:gd name="T76" fmla="*/ 4884 w 5790"/>
                <a:gd name="T77" fmla="*/ 318 h 583"/>
                <a:gd name="T78" fmla="*/ 5100 w 5790"/>
                <a:gd name="T79" fmla="*/ 270 h 583"/>
                <a:gd name="T80" fmla="*/ 5310 w 5790"/>
                <a:gd name="T81" fmla="*/ 217 h 583"/>
                <a:gd name="T82" fmla="*/ 5510 w 5790"/>
                <a:gd name="T83" fmla="*/ 158 h 583"/>
                <a:gd name="T84" fmla="*/ 5700 w 5790"/>
                <a:gd name="T85" fmla="*/ 94 h 583"/>
                <a:gd name="T86" fmla="*/ 5790 w 5790"/>
                <a:gd name="T87" fmla="*/ 60 h 583"/>
                <a:gd name="T88" fmla="*/ 5767 w 5790"/>
                <a:gd name="T89"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90" h="583">
                  <a:moveTo>
                    <a:pt x="5767" y="0"/>
                  </a:moveTo>
                  <a:lnTo>
                    <a:pt x="5767" y="0"/>
                  </a:lnTo>
                  <a:lnTo>
                    <a:pt x="5678" y="35"/>
                  </a:lnTo>
                  <a:lnTo>
                    <a:pt x="5586" y="66"/>
                  </a:lnTo>
                  <a:lnTo>
                    <a:pt x="5491" y="97"/>
                  </a:lnTo>
                  <a:lnTo>
                    <a:pt x="5392" y="128"/>
                  </a:lnTo>
                  <a:lnTo>
                    <a:pt x="5293" y="156"/>
                  </a:lnTo>
                  <a:lnTo>
                    <a:pt x="5191" y="182"/>
                  </a:lnTo>
                  <a:lnTo>
                    <a:pt x="5086" y="208"/>
                  </a:lnTo>
                  <a:lnTo>
                    <a:pt x="4979" y="232"/>
                  </a:lnTo>
                  <a:lnTo>
                    <a:pt x="4871" y="255"/>
                  </a:lnTo>
                  <a:lnTo>
                    <a:pt x="4761" y="277"/>
                  </a:lnTo>
                  <a:lnTo>
                    <a:pt x="4650" y="298"/>
                  </a:lnTo>
                  <a:lnTo>
                    <a:pt x="4537" y="318"/>
                  </a:lnTo>
                  <a:lnTo>
                    <a:pt x="4422" y="337"/>
                  </a:lnTo>
                  <a:lnTo>
                    <a:pt x="4307" y="353"/>
                  </a:lnTo>
                  <a:lnTo>
                    <a:pt x="4190" y="370"/>
                  </a:lnTo>
                  <a:lnTo>
                    <a:pt x="4073" y="385"/>
                  </a:lnTo>
                  <a:lnTo>
                    <a:pt x="3954" y="399"/>
                  </a:lnTo>
                  <a:lnTo>
                    <a:pt x="3836" y="413"/>
                  </a:lnTo>
                  <a:lnTo>
                    <a:pt x="3716" y="425"/>
                  </a:lnTo>
                  <a:lnTo>
                    <a:pt x="3596" y="436"/>
                  </a:lnTo>
                  <a:lnTo>
                    <a:pt x="3476" y="448"/>
                  </a:lnTo>
                  <a:lnTo>
                    <a:pt x="3356" y="456"/>
                  </a:lnTo>
                  <a:lnTo>
                    <a:pt x="3236" y="465"/>
                  </a:lnTo>
                  <a:lnTo>
                    <a:pt x="3117" y="473"/>
                  </a:lnTo>
                  <a:lnTo>
                    <a:pt x="2997" y="481"/>
                  </a:lnTo>
                  <a:lnTo>
                    <a:pt x="2878" y="487"/>
                  </a:lnTo>
                  <a:lnTo>
                    <a:pt x="2760" y="493"/>
                  </a:lnTo>
                  <a:lnTo>
                    <a:pt x="2641" y="499"/>
                  </a:lnTo>
                  <a:lnTo>
                    <a:pt x="2408" y="506"/>
                  </a:lnTo>
                  <a:lnTo>
                    <a:pt x="2179" y="513"/>
                  </a:lnTo>
                  <a:lnTo>
                    <a:pt x="1956" y="516"/>
                  </a:lnTo>
                  <a:lnTo>
                    <a:pt x="1740" y="518"/>
                  </a:lnTo>
                  <a:lnTo>
                    <a:pt x="1530" y="518"/>
                  </a:lnTo>
                  <a:lnTo>
                    <a:pt x="1332" y="518"/>
                  </a:lnTo>
                  <a:lnTo>
                    <a:pt x="1140" y="515"/>
                  </a:lnTo>
                  <a:lnTo>
                    <a:pt x="962" y="511"/>
                  </a:lnTo>
                  <a:lnTo>
                    <a:pt x="795" y="506"/>
                  </a:lnTo>
                  <a:lnTo>
                    <a:pt x="640" y="501"/>
                  </a:lnTo>
                  <a:lnTo>
                    <a:pt x="375" y="491"/>
                  </a:lnTo>
                  <a:lnTo>
                    <a:pt x="175" y="482"/>
                  </a:lnTo>
                  <a:lnTo>
                    <a:pt x="49" y="474"/>
                  </a:lnTo>
                  <a:lnTo>
                    <a:pt x="6" y="472"/>
                  </a:lnTo>
                  <a:lnTo>
                    <a:pt x="0" y="536"/>
                  </a:lnTo>
                  <a:lnTo>
                    <a:pt x="45" y="538"/>
                  </a:lnTo>
                  <a:lnTo>
                    <a:pt x="171" y="546"/>
                  </a:lnTo>
                  <a:lnTo>
                    <a:pt x="373" y="555"/>
                  </a:lnTo>
                  <a:lnTo>
                    <a:pt x="638" y="565"/>
                  </a:lnTo>
                  <a:lnTo>
                    <a:pt x="792" y="570"/>
                  </a:lnTo>
                  <a:lnTo>
                    <a:pt x="961" y="575"/>
                  </a:lnTo>
                  <a:lnTo>
                    <a:pt x="1140" y="578"/>
                  </a:lnTo>
                  <a:lnTo>
                    <a:pt x="1330" y="581"/>
                  </a:lnTo>
                  <a:lnTo>
                    <a:pt x="1530" y="583"/>
                  </a:lnTo>
                  <a:lnTo>
                    <a:pt x="1740" y="583"/>
                  </a:lnTo>
                  <a:lnTo>
                    <a:pt x="1958" y="580"/>
                  </a:lnTo>
                  <a:lnTo>
                    <a:pt x="2181" y="576"/>
                  </a:lnTo>
                  <a:lnTo>
                    <a:pt x="2410" y="570"/>
                  </a:lnTo>
                  <a:lnTo>
                    <a:pt x="2644" y="562"/>
                  </a:lnTo>
                  <a:lnTo>
                    <a:pt x="2762" y="557"/>
                  </a:lnTo>
                  <a:lnTo>
                    <a:pt x="2881" y="551"/>
                  </a:lnTo>
                  <a:lnTo>
                    <a:pt x="3001" y="544"/>
                  </a:lnTo>
                  <a:lnTo>
                    <a:pt x="3120" y="537"/>
                  </a:lnTo>
                  <a:lnTo>
                    <a:pt x="3240" y="529"/>
                  </a:lnTo>
                  <a:lnTo>
                    <a:pt x="3361" y="520"/>
                  </a:lnTo>
                  <a:lnTo>
                    <a:pt x="3481" y="511"/>
                  </a:lnTo>
                  <a:lnTo>
                    <a:pt x="3602" y="500"/>
                  </a:lnTo>
                  <a:lnTo>
                    <a:pt x="3722" y="488"/>
                  </a:lnTo>
                  <a:lnTo>
                    <a:pt x="3842" y="476"/>
                  </a:lnTo>
                  <a:lnTo>
                    <a:pt x="3962" y="463"/>
                  </a:lnTo>
                  <a:lnTo>
                    <a:pt x="4080" y="449"/>
                  </a:lnTo>
                  <a:lnTo>
                    <a:pt x="4199" y="434"/>
                  </a:lnTo>
                  <a:lnTo>
                    <a:pt x="4316" y="417"/>
                  </a:lnTo>
                  <a:lnTo>
                    <a:pt x="4432" y="399"/>
                  </a:lnTo>
                  <a:lnTo>
                    <a:pt x="4547" y="380"/>
                  </a:lnTo>
                  <a:lnTo>
                    <a:pt x="4661" y="361"/>
                  </a:lnTo>
                  <a:lnTo>
                    <a:pt x="4774" y="340"/>
                  </a:lnTo>
                  <a:lnTo>
                    <a:pt x="4884" y="318"/>
                  </a:lnTo>
                  <a:lnTo>
                    <a:pt x="4993" y="295"/>
                  </a:lnTo>
                  <a:lnTo>
                    <a:pt x="5100" y="270"/>
                  </a:lnTo>
                  <a:lnTo>
                    <a:pt x="5206" y="244"/>
                  </a:lnTo>
                  <a:lnTo>
                    <a:pt x="5310" y="217"/>
                  </a:lnTo>
                  <a:lnTo>
                    <a:pt x="5410" y="189"/>
                  </a:lnTo>
                  <a:lnTo>
                    <a:pt x="5510" y="158"/>
                  </a:lnTo>
                  <a:lnTo>
                    <a:pt x="5605" y="128"/>
                  </a:lnTo>
                  <a:lnTo>
                    <a:pt x="5700" y="94"/>
                  </a:lnTo>
                  <a:lnTo>
                    <a:pt x="5790" y="60"/>
                  </a:lnTo>
                  <a:lnTo>
                    <a:pt x="5790" y="60"/>
                  </a:lnTo>
                  <a:lnTo>
                    <a:pt x="5767" y="0"/>
                  </a:lnTo>
                  <a:lnTo>
                    <a:pt x="5767" y="0"/>
                  </a:lnTo>
                  <a:lnTo>
                    <a:pt x="5767"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1" name="Freeform 5"/>
            <p:cNvSpPr>
              <a:spLocks/>
            </p:cNvSpPr>
            <p:nvPr/>
          </p:nvSpPr>
          <p:spPr bwMode="auto">
            <a:xfrm>
              <a:off x="2816225" y="3009900"/>
              <a:ext cx="1757363" cy="571500"/>
            </a:xfrm>
            <a:custGeom>
              <a:avLst/>
              <a:gdLst>
                <a:gd name="T0" fmla="*/ 4428 w 4428"/>
                <a:gd name="T1" fmla="*/ 0 h 1440"/>
                <a:gd name="T2" fmla="*/ 4233 w 4428"/>
                <a:gd name="T3" fmla="*/ 2 h 1440"/>
                <a:gd name="T4" fmla="*/ 4048 w 4428"/>
                <a:gd name="T5" fmla="*/ 7 h 1440"/>
                <a:gd name="T6" fmla="*/ 3871 w 4428"/>
                <a:gd name="T7" fmla="*/ 16 h 1440"/>
                <a:gd name="T8" fmla="*/ 3703 w 4428"/>
                <a:gd name="T9" fmla="*/ 29 h 1440"/>
                <a:gd name="T10" fmla="*/ 3542 w 4428"/>
                <a:gd name="T11" fmla="*/ 45 h 1440"/>
                <a:gd name="T12" fmla="*/ 3389 w 4428"/>
                <a:gd name="T13" fmla="*/ 65 h 1440"/>
                <a:gd name="T14" fmla="*/ 3243 w 4428"/>
                <a:gd name="T15" fmla="*/ 86 h 1440"/>
                <a:gd name="T16" fmla="*/ 3101 w 4428"/>
                <a:gd name="T17" fmla="*/ 112 h 1440"/>
                <a:gd name="T18" fmla="*/ 2966 w 4428"/>
                <a:gd name="T19" fmla="*/ 140 h 1440"/>
                <a:gd name="T20" fmla="*/ 2836 w 4428"/>
                <a:gd name="T21" fmla="*/ 172 h 1440"/>
                <a:gd name="T22" fmla="*/ 2710 w 4428"/>
                <a:gd name="T23" fmla="*/ 206 h 1440"/>
                <a:gd name="T24" fmla="*/ 2587 w 4428"/>
                <a:gd name="T25" fmla="*/ 242 h 1440"/>
                <a:gd name="T26" fmla="*/ 2467 w 4428"/>
                <a:gd name="T27" fmla="*/ 281 h 1440"/>
                <a:gd name="T28" fmla="*/ 2350 w 4428"/>
                <a:gd name="T29" fmla="*/ 323 h 1440"/>
                <a:gd name="T30" fmla="*/ 2235 w 4428"/>
                <a:gd name="T31" fmla="*/ 368 h 1440"/>
                <a:gd name="T32" fmla="*/ 2121 w 4428"/>
                <a:gd name="T33" fmla="*/ 414 h 1440"/>
                <a:gd name="T34" fmla="*/ 1895 w 4428"/>
                <a:gd name="T35" fmla="*/ 513 h 1440"/>
                <a:gd name="T36" fmla="*/ 1668 w 4428"/>
                <a:gd name="T37" fmla="*/ 620 h 1440"/>
                <a:gd name="T38" fmla="*/ 1189 w 4428"/>
                <a:gd name="T39" fmla="*/ 854 h 1440"/>
                <a:gd name="T40" fmla="*/ 927 w 4428"/>
                <a:gd name="T41" fmla="*/ 979 h 1440"/>
                <a:gd name="T42" fmla="*/ 645 w 4428"/>
                <a:gd name="T43" fmla="*/ 1109 h 1440"/>
                <a:gd name="T44" fmla="*/ 338 w 4428"/>
                <a:gd name="T45" fmla="*/ 1244 h 1440"/>
                <a:gd name="T46" fmla="*/ 0 w 4428"/>
                <a:gd name="T47" fmla="*/ 1380 h 1440"/>
                <a:gd name="T48" fmla="*/ 198 w 4428"/>
                <a:gd name="T49" fmla="*/ 1371 h 1440"/>
                <a:gd name="T50" fmla="*/ 522 w 4428"/>
                <a:gd name="T51" fmla="*/ 1235 h 1440"/>
                <a:gd name="T52" fmla="*/ 816 w 4428"/>
                <a:gd name="T53" fmla="*/ 1102 h 1440"/>
                <a:gd name="T54" fmla="*/ 1088 w 4428"/>
                <a:gd name="T55" fmla="*/ 973 h 1440"/>
                <a:gd name="T56" fmla="*/ 1463 w 4428"/>
                <a:gd name="T57" fmla="*/ 791 h 1440"/>
                <a:gd name="T58" fmla="*/ 1809 w 4428"/>
                <a:gd name="T59" fmla="*/ 623 h 1440"/>
                <a:gd name="T60" fmla="*/ 2034 w 4428"/>
                <a:gd name="T61" fmla="*/ 521 h 1440"/>
                <a:gd name="T62" fmla="*/ 2202 w 4428"/>
                <a:gd name="T63" fmla="*/ 450 h 1440"/>
                <a:gd name="T64" fmla="*/ 2316 w 4428"/>
                <a:gd name="T65" fmla="*/ 405 h 1440"/>
                <a:gd name="T66" fmla="*/ 2429 w 4428"/>
                <a:gd name="T67" fmla="*/ 363 h 1440"/>
                <a:gd name="T68" fmla="*/ 2546 w 4428"/>
                <a:gd name="T69" fmla="*/ 322 h 1440"/>
                <a:gd name="T70" fmla="*/ 2666 w 4428"/>
                <a:gd name="T71" fmla="*/ 285 h 1440"/>
                <a:gd name="T72" fmla="*/ 2789 w 4428"/>
                <a:gd name="T73" fmla="*/ 249 h 1440"/>
                <a:gd name="T74" fmla="*/ 2915 w 4428"/>
                <a:gd name="T75" fmla="*/ 218 h 1440"/>
                <a:gd name="T76" fmla="*/ 3046 w 4428"/>
                <a:gd name="T77" fmla="*/ 188 h 1440"/>
                <a:gd name="T78" fmla="*/ 3183 w 4428"/>
                <a:gd name="T79" fmla="*/ 161 h 1440"/>
                <a:gd name="T80" fmla="*/ 3324 w 4428"/>
                <a:gd name="T81" fmla="*/ 139 h 1440"/>
                <a:gd name="T82" fmla="*/ 3472 w 4428"/>
                <a:gd name="T83" fmla="*/ 117 h 1440"/>
                <a:gd name="T84" fmla="*/ 3628 w 4428"/>
                <a:gd name="T85" fmla="*/ 100 h 1440"/>
                <a:gd name="T86" fmla="*/ 3791 w 4428"/>
                <a:gd name="T87" fmla="*/ 86 h 1440"/>
                <a:gd name="T88" fmla="*/ 3962 w 4428"/>
                <a:gd name="T89" fmla="*/ 75 h 1440"/>
                <a:gd name="T90" fmla="*/ 4141 w 4428"/>
                <a:gd name="T91" fmla="*/ 68 h 1440"/>
                <a:gd name="T92" fmla="*/ 4330 w 4428"/>
                <a:gd name="T93" fmla="*/ 65 h 1440"/>
                <a:gd name="T94" fmla="*/ 4428 w 4428"/>
                <a:gd name="T95" fmla="*/ 63 h 1440"/>
                <a:gd name="T96" fmla="*/ 4428 w 4428"/>
                <a:gd name="T97"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28" h="1440">
                  <a:moveTo>
                    <a:pt x="4428" y="0"/>
                  </a:moveTo>
                  <a:lnTo>
                    <a:pt x="4428" y="0"/>
                  </a:lnTo>
                  <a:lnTo>
                    <a:pt x="4330" y="1"/>
                  </a:lnTo>
                  <a:lnTo>
                    <a:pt x="4233" y="2"/>
                  </a:lnTo>
                  <a:lnTo>
                    <a:pt x="4139" y="5"/>
                  </a:lnTo>
                  <a:lnTo>
                    <a:pt x="4048" y="7"/>
                  </a:lnTo>
                  <a:lnTo>
                    <a:pt x="3958" y="11"/>
                  </a:lnTo>
                  <a:lnTo>
                    <a:pt x="3871" y="16"/>
                  </a:lnTo>
                  <a:lnTo>
                    <a:pt x="3786" y="23"/>
                  </a:lnTo>
                  <a:lnTo>
                    <a:pt x="3703" y="29"/>
                  </a:lnTo>
                  <a:lnTo>
                    <a:pt x="3621" y="37"/>
                  </a:lnTo>
                  <a:lnTo>
                    <a:pt x="3542" y="45"/>
                  </a:lnTo>
                  <a:lnTo>
                    <a:pt x="3464" y="54"/>
                  </a:lnTo>
                  <a:lnTo>
                    <a:pt x="3389" y="65"/>
                  </a:lnTo>
                  <a:lnTo>
                    <a:pt x="3315" y="75"/>
                  </a:lnTo>
                  <a:lnTo>
                    <a:pt x="3243" y="86"/>
                  </a:lnTo>
                  <a:lnTo>
                    <a:pt x="3171" y="99"/>
                  </a:lnTo>
                  <a:lnTo>
                    <a:pt x="3101" y="112"/>
                  </a:lnTo>
                  <a:lnTo>
                    <a:pt x="3033" y="126"/>
                  </a:lnTo>
                  <a:lnTo>
                    <a:pt x="2966" y="140"/>
                  </a:lnTo>
                  <a:lnTo>
                    <a:pt x="2901" y="155"/>
                  </a:lnTo>
                  <a:lnTo>
                    <a:pt x="2836" y="172"/>
                  </a:lnTo>
                  <a:lnTo>
                    <a:pt x="2772" y="188"/>
                  </a:lnTo>
                  <a:lnTo>
                    <a:pt x="2710" y="206"/>
                  </a:lnTo>
                  <a:lnTo>
                    <a:pt x="2647" y="224"/>
                  </a:lnTo>
                  <a:lnTo>
                    <a:pt x="2587" y="242"/>
                  </a:lnTo>
                  <a:lnTo>
                    <a:pt x="2526" y="262"/>
                  </a:lnTo>
                  <a:lnTo>
                    <a:pt x="2467" y="281"/>
                  </a:lnTo>
                  <a:lnTo>
                    <a:pt x="2409" y="302"/>
                  </a:lnTo>
                  <a:lnTo>
                    <a:pt x="2350" y="323"/>
                  </a:lnTo>
                  <a:lnTo>
                    <a:pt x="2293" y="345"/>
                  </a:lnTo>
                  <a:lnTo>
                    <a:pt x="2235" y="368"/>
                  </a:lnTo>
                  <a:lnTo>
                    <a:pt x="2178" y="391"/>
                  </a:lnTo>
                  <a:lnTo>
                    <a:pt x="2121" y="414"/>
                  </a:lnTo>
                  <a:lnTo>
                    <a:pt x="2008" y="462"/>
                  </a:lnTo>
                  <a:lnTo>
                    <a:pt x="1895" y="513"/>
                  </a:lnTo>
                  <a:lnTo>
                    <a:pt x="1783" y="566"/>
                  </a:lnTo>
                  <a:lnTo>
                    <a:pt x="1668" y="620"/>
                  </a:lnTo>
                  <a:lnTo>
                    <a:pt x="1435" y="734"/>
                  </a:lnTo>
                  <a:lnTo>
                    <a:pt x="1189" y="854"/>
                  </a:lnTo>
                  <a:lnTo>
                    <a:pt x="1061" y="916"/>
                  </a:lnTo>
                  <a:lnTo>
                    <a:pt x="927" y="979"/>
                  </a:lnTo>
                  <a:lnTo>
                    <a:pt x="789" y="1044"/>
                  </a:lnTo>
                  <a:lnTo>
                    <a:pt x="645" y="1109"/>
                  </a:lnTo>
                  <a:lnTo>
                    <a:pt x="496" y="1176"/>
                  </a:lnTo>
                  <a:lnTo>
                    <a:pt x="338" y="1244"/>
                  </a:lnTo>
                  <a:lnTo>
                    <a:pt x="174" y="1311"/>
                  </a:lnTo>
                  <a:lnTo>
                    <a:pt x="0" y="1380"/>
                  </a:lnTo>
                  <a:lnTo>
                    <a:pt x="23" y="1440"/>
                  </a:lnTo>
                  <a:lnTo>
                    <a:pt x="198" y="1371"/>
                  </a:lnTo>
                  <a:lnTo>
                    <a:pt x="364" y="1302"/>
                  </a:lnTo>
                  <a:lnTo>
                    <a:pt x="522" y="1235"/>
                  </a:lnTo>
                  <a:lnTo>
                    <a:pt x="672" y="1167"/>
                  </a:lnTo>
                  <a:lnTo>
                    <a:pt x="816" y="1102"/>
                  </a:lnTo>
                  <a:lnTo>
                    <a:pt x="955" y="1037"/>
                  </a:lnTo>
                  <a:lnTo>
                    <a:pt x="1088" y="973"/>
                  </a:lnTo>
                  <a:lnTo>
                    <a:pt x="1217" y="911"/>
                  </a:lnTo>
                  <a:lnTo>
                    <a:pt x="1463" y="791"/>
                  </a:lnTo>
                  <a:lnTo>
                    <a:pt x="1696" y="678"/>
                  </a:lnTo>
                  <a:lnTo>
                    <a:pt x="1809" y="623"/>
                  </a:lnTo>
                  <a:lnTo>
                    <a:pt x="1922" y="571"/>
                  </a:lnTo>
                  <a:lnTo>
                    <a:pt x="2034" y="521"/>
                  </a:lnTo>
                  <a:lnTo>
                    <a:pt x="2146" y="473"/>
                  </a:lnTo>
                  <a:lnTo>
                    <a:pt x="2202" y="450"/>
                  </a:lnTo>
                  <a:lnTo>
                    <a:pt x="2258" y="427"/>
                  </a:lnTo>
                  <a:lnTo>
                    <a:pt x="2316" y="405"/>
                  </a:lnTo>
                  <a:lnTo>
                    <a:pt x="2372" y="383"/>
                  </a:lnTo>
                  <a:lnTo>
                    <a:pt x="2429" y="363"/>
                  </a:lnTo>
                  <a:lnTo>
                    <a:pt x="2488" y="342"/>
                  </a:lnTo>
                  <a:lnTo>
                    <a:pt x="2546" y="322"/>
                  </a:lnTo>
                  <a:lnTo>
                    <a:pt x="2605" y="303"/>
                  </a:lnTo>
                  <a:lnTo>
                    <a:pt x="2666" y="285"/>
                  </a:lnTo>
                  <a:lnTo>
                    <a:pt x="2726" y="267"/>
                  </a:lnTo>
                  <a:lnTo>
                    <a:pt x="2789" y="249"/>
                  </a:lnTo>
                  <a:lnTo>
                    <a:pt x="2851" y="233"/>
                  </a:lnTo>
                  <a:lnTo>
                    <a:pt x="2915" y="218"/>
                  </a:lnTo>
                  <a:lnTo>
                    <a:pt x="2980" y="202"/>
                  </a:lnTo>
                  <a:lnTo>
                    <a:pt x="3046" y="188"/>
                  </a:lnTo>
                  <a:lnTo>
                    <a:pt x="3114" y="174"/>
                  </a:lnTo>
                  <a:lnTo>
                    <a:pt x="3183" y="161"/>
                  </a:lnTo>
                  <a:lnTo>
                    <a:pt x="3253" y="149"/>
                  </a:lnTo>
                  <a:lnTo>
                    <a:pt x="3324" y="139"/>
                  </a:lnTo>
                  <a:lnTo>
                    <a:pt x="3398" y="127"/>
                  </a:lnTo>
                  <a:lnTo>
                    <a:pt x="3472" y="117"/>
                  </a:lnTo>
                  <a:lnTo>
                    <a:pt x="3550" y="108"/>
                  </a:lnTo>
                  <a:lnTo>
                    <a:pt x="3628" y="100"/>
                  </a:lnTo>
                  <a:lnTo>
                    <a:pt x="3708" y="93"/>
                  </a:lnTo>
                  <a:lnTo>
                    <a:pt x="3791" y="86"/>
                  </a:lnTo>
                  <a:lnTo>
                    <a:pt x="3875" y="80"/>
                  </a:lnTo>
                  <a:lnTo>
                    <a:pt x="3962" y="75"/>
                  </a:lnTo>
                  <a:lnTo>
                    <a:pt x="4050" y="71"/>
                  </a:lnTo>
                  <a:lnTo>
                    <a:pt x="4141" y="68"/>
                  </a:lnTo>
                  <a:lnTo>
                    <a:pt x="4235" y="66"/>
                  </a:lnTo>
                  <a:lnTo>
                    <a:pt x="4330" y="65"/>
                  </a:lnTo>
                  <a:lnTo>
                    <a:pt x="4428" y="63"/>
                  </a:lnTo>
                  <a:lnTo>
                    <a:pt x="4428" y="63"/>
                  </a:lnTo>
                  <a:lnTo>
                    <a:pt x="4428" y="0"/>
                  </a:lnTo>
                  <a:lnTo>
                    <a:pt x="4428" y="0"/>
                  </a:lnTo>
                  <a:lnTo>
                    <a:pt x="4428"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2" name="Freeform 6"/>
            <p:cNvSpPr>
              <a:spLocks/>
            </p:cNvSpPr>
            <p:nvPr/>
          </p:nvSpPr>
          <p:spPr bwMode="auto">
            <a:xfrm>
              <a:off x="4573588" y="3009900"/>
              <a:ext cx="2379662" cy="666750"/>
            </a:xfrm>
            <a:custGeom>
              <a:avLst/>
              <a:gdLst>
                <a:gd name="T0" fmla="*/ 5997 w 5997"/>
                <a:gd name="T1" fmla="*/ 1616 h 1680"/>
                <a:gd name="T2" fmla="*/ 5709 w 5997"/>
                <a:gd name="T3" fmla="*/ 1607 h 1680"/>
                <a:gd name="T4" fmla="*/ 5433 w 5997"/>
                <a:gd name="T5" fmla="*/ 1590 h 1680"/>
                <a:gd name="T6" fmla="*/ 5170 w 5997"/>
                <a:gd name="T7" fmla="*/ 1566 h 1680"/>
                <a:gd name="T8" fmla="*/ 4921 w 5997"/>
                <a:gd name="T9" fmla="*/ 1536 h 1680"/>
                <a:gd name="T10" fmla="*/ 4682 w 5997"/>
                <a:gd name="T11" fmla="*/ 1497 h 1680"/>
                <a:gd name="T12" fmla="*/ 4455 w 5997"/>
                <a:gd name="T13" fmla="*/ 1453 h 1680"/>
                <a:gd name="T14" fmla="*/ 4237 w 5997"/>
                <a:gd name="T15" fmla="*/ 1403 h 1680"/>
                <a:gd name="T16" fmla="*/ 4031 w 5997"/>
                <a:gd name="T17" fmla="*/ 1348 h 1680"/>
                <a:gd name="T18" fmla="*/ 3830 w 5997"/>
                <a:gd name="T19" fmla="*/ 1288 h 1680"/>
                <a:gd name="T20" fmla="*/ 3640 w 5997"/>
                <a:gd name="T21" fmla="*/ 1226 h 1680"/>
                <a:gd name="T22" fmla="*/ 3457 w 5997"/>
                <a:gd name="T23" fmla="*/ 1160 h 1680"/>
                <a:gd name="T24" fmla="*/ 3278 w 5997"/>
                <a:gd name="T25" fmla="*/ 1089 h 1680"/>
                <a:gd name="T26" fmla="*/ 3108 w 5997"/>
                <a:gd name="T27" fmla="*/ 1018 h 1680"/>
                <a:gd name="T28" fmla="*/ 2942 w 5997"/>
                <a:gd name="T29" fmla="*/ 945 h 1680"/>
                <a:gd name="T30" fmla="*/ 2620 w 5997"/>
                <a:gd name="T31" fmla="*/ 796 h 1680"/>
                <a:gd name="T32" fmla="*/ 2010 w 5997"/>
                <a:gd name="T33" fmla="*/ 504 h 1680"/>
                <a:gd name="T34" fmla="*/ 1859 w 5997"/>
                <a:gd name="T35" fmla="*/ 436 h 1680"/>
                <a:gd name="T36" fmla="*/ 1708 w 5997"/>
                <a:gd name="T37" fmla="*/ 369 h 1680"/>
                <a:gd name="T38" fmla="*/ 1555 w 5997"/>
                <a:gd name="T39" fmla="*/ 307 h 1680"/>
                <a:gd name="T40" fmla="*/ 1399 w 5997"/>
                <a:gd name="T41" fmla="*/ 249 h 1680"/>
                <a:gd name="T42" fmla="*/ 1242 w 5997"/>
                <a:gd name="T43" fmla="*/ 196 h 1680"/>
                <a:gd name="T44" fmla="*/ 1080 w 5997"/>
                <a:gd name="T45" fmla="*/ 147 h 1680"/>
                <a:gd name="T46" fmla="*/ 915 w 5997"/>
                <a:gd name="T47" fmla="*/ 104 h 1680"/>
                <a:gd name="T48" fmla="*/ 745 w 5997"/>
                <a:gd name="T49" fmla="*/ 68 h 1680"/>
                <a:gd name="T50" fmla="*/ 569 w 5997"/>
                <a:gd name="T51" fmla="*/ 39 h 1680"/>
                <a:gd name="T52" fmla="*/ 387 w 5997"/>
                <a:gd name="T53" fmla="*/ 17 h 1680"/>
                <a:gd name="T54" fmla="*/ 197 w 5997"/>
                <a:gd name="T55" fmla="*/ 5 h 1680"/>
                <a:gd name="T56" fmla="*/ 0 w 5997"/>
                <a:gd name="T57" fmla="*/ 0 h 1680"/>
                <a:gd name="T58" fmla="*/ 99 w 5997"/>
                <a:gd name="T59" fmla="*/ 65 h 1680"/>
                <a:gd name="T60" fmla="*/ 288 w 5997"/>
                <a:gd name="T61" fmla="*/ 74 h 1680"/>
                <a:gd name="T62" fmla="*/ 471 w 5997"/>
                <a:gd name="T63" fmla="*/ 91 h 1680"/>
                <a:gd name="T64" fmla="*/ 647 w 5997"/>
                <a:gd name="T65" fmla="*/ 116 h 1680"/>
                <a:gd name="T66" fmla="*/ 818 w 5997"/>
                <a:gd name="T67" fmla="*/ 147 h 1680"/>
                <a:gd name="T68" fmla="*/ 982 w 5997"/>
                <a:gd name="T69" fmla="*/ 187 h 1680"/>
                <a:gd name="T70" fmla="*/ 1143 w 5997"/>
                <a:gd name="T71" fmla="*/ 232 h 1680"/>
                <a:gd name="T72" fmla="*/ 1301 w 5997"/>
                <a:gd name="T73" fmla="*/ 283 h 1680"/>
                <a:gd name="T74" fmla="*/ 1455 w 5997"/>
                <a:gd name="T75" fmla="*/ 337 h 1680"/>
                <a:gd name="T76" fmla="*/ 1607 w 5997"/>
                <a:gd name="T77" fmla="*/ 397 h 1680"/>
                <a:gd name="T78" fmla="*/ 1757 w 5997"/>
                <a:gd name="T79" fmla="*/ 461 h 1680"/>
                <a:gd name="T80" fmla="*/ 1908 w 5997"/>
                <a:gd name="T81" fmla="*/ 527 h 1680"/>
                <a:gd name="T82" fmla="*/ 2285 w 5997"/>
                <a:gd name="T83" fmla="*/ 706 h 1680"/>
                <a:gd name="T84" fmla="*/ 2753 w 5997"/>
                <a:gd name="T85" fmla="*/ 929 h 1680"/>
                <a:gd name="T86" fmla="*/ 2998 w 5997"/>
                <a:gd name="T87" fmla="*/ 1040 h 1680"/>
                <a:gd name="T88" fmla="*/ 3169 w 5997"/>
                <a:gd name="T89" fmla="*/ 1114 h 1680"/>
                <a:gd name="T90" fmla="*/ 3343 w 5997"/>
                <a:gd name="T91" fmla="*/ 1184 h 1680"/>
                <a:gd name="T92" fmla="*/ 3526 w 5997"/>
                <a:gd name="T93" fmla="*/ 1253 h 1680"/>
                <a:gd name="T94" fmla="*/ 3714 w 5997"/>
                <a:gd name="T95" fmla="*/ 1318 h 1680"/>
                <a:gd name="T96" fmla="*/ 3911 w 5997"/>
                <a:gd name="T97" fmla="*/ 1380 h 1680"/>
                <a:gd name="T98" fmla="*/ 4116 w 5997"/>
                <a:gd name="T99" fmla="*/ 1437 h 1680"/>
                <a:gd name="T100" fmla="*/ 4332 w 5997"/>
                <a:gd name="T101" fmla="*/ 1491 h 1680"/>
                <a:gd name="T102" fmla="*/ 4555 w 5997"/>
                <a:gd name="T103" fmla="*/ 1538 h 1680"/>
                <a:gd name="T104" fmla="*/ 4791 w 5997"/>
                <a:gd name="T105" fmla="*/ 1580 h 1680"/>
                <a:gd name="T106" fmla="*/ 5037 w 5997"/>
                <a:gd name="T107" fmla="*/ 1615 h 1680"/>
                <a:gd name="T108" fmla="*/ 5294 w 5997"/>
                <a:gd name="T109" fmla="*/ 1643 h 1680"/>
                <a:gd name="T110" fmla="*/ 5564 w 5997"/>
                <a:gd name="T111" fmla="*/ 1664 h 1680"/>
                <a:gd name="T112" fmla="*/ 5849 w 5997"/>
                <a:gd name="T113" fmla="*/ 1676 h 1680"/>
                <a:gd name="T114" fmla="*/ 5995 w 5997"/>
                <a:gd name="T115" fmla="*/ 1680 h 1680"/>
                <a:gd name="T116" fmla="*/ 5997 w 5997"/>
                <a:gd name="T117" fmla="*/ 1616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7" h="1680">
                  <a:moveTo>
                    <a:pt x="5997" y="1616"/>
                  </a:moveTo>
                  <a:lnTo>
                    <a:pt x="5997" y="1616"/>
                  </a:lnTo>
                  <a:lnTo>
                    <a:pt x="5851" y="1612"/>
                  </a:lnTo>
                  <a:lnTo>
                    <a:pt x="5709" y="1607"/>
                  </a:lnTo>
                  <a:lnTo>
                    <a:pt x="5568" y="1601"/>
                  </a:lnTo>
                  <a:lnTo>
                    <a:pt x="5433" y="1590"/>
                  </a:lnTo>
                  <a:lnTo>
                    <a:pt x="5301" y="1580"/>
                  </a:lnTo>
                  <a:lnTo>
                    <a:pt x="5170" y="1566"/>
                  </a:lnTo>
                  <a:lnTo>
                    <a:pt x="5044" y="1552"/>
                  </a:lnTo>
                  <a:lnTo>
                    <a:pt x="4921" y="1536"/>
                  </a:lnTo>
                  <a:lnTo>
                    <a:pt x="4799" y="1517"/>
                  </a:lnTo>
                  <a:lnTo>
                    <a:pt x="4682" y="1497"/>
                  </a:lnTo>
                  <a:lnTo>
                    <a:pt x="4567" y="1476"/>
                  </a:lnTo>
                  <a:lnTo>
                    <a:pt x="4455" y="1453"/>
                  </a:lnTo>
                  <a:lnTo>
                    <a:pt x="4346" y="1429"/>
                  </a:lnTo>
                  <a:lnTo>
                    <a:pt x="4237" y="1403"/>
                  </a:lnTo>
                  <a:lnTo>
                    <a:pt x="4133" y="1376"/>
                  </a:lnTo>
                  <a:lnTo>
                    <a:pt x="4031" y="1348"/>
                  </a:lnTo>
                  <a:lnTo>
                    <a:pt x="3930" y="1319"/>
                  </a:lnTo>
                  <a:lnTo>
                    <a:pt x="3830" y="1288"/>
                  </a:lnTo>
                  <a:lnTo>
                    <a:pt x="3735" y="1258"/>
                  </a:lnTo>
                  <a:lnTo>
                    <a:pt x="3640" y="1226"/>
                  </a:lnTo>
                  <a:lnTo>
                    <a:pt x="3547" y="1193"/>
                  </a:lnTo>
                  <a:lnTo>
                    <a:pt x="3457" y="1160"/>
                  </a:lnTo>
                  <a:lnTo>
                    <a:pt x="3366" y="1125"/>
                  </a:lnTo>
                  <a:lnTo>
                    <a:pt x="3278" y="1089"/>
                  </a:lnTo>
                  <a:lnTo>
                    <a:pt x="3193" y="1054"/>
                  </a:lnTo>
                  <a:lnTo>
                    <a:pt x="3108" y="1018"/>
                  </a:lnTo>
                  <a:lnTo>
                    <a:pt x="3023" y="982"/>
                  </a:lnTo>
                  <a:lnTo>
                    <a:pt x="2942" y="945"/>
                  </a:lnTo>
                  <a:lnTo>
                    <a:pt x="2780" y="871"/>
                  </a:lnTo>
                  <a:lnTo>
                    <a:pt x="2620" y="796"/>
                  </a:lnTo>
                  <a:lnTo>
                    <a:pt x="2312" y="648"/>
                  </a:lnTo>
                  <a:lnTo>
                    <a:pt x="2010" y="504"/>
                  </a:lnTo>
                  <a:lnTo>
                    <a:pt x="1935" y="470"/>
                  </a:lnTo>
                  <a:lnTo>
                    <a:pt x="1859" y="436"/>
                  </a:lnTo>
                  <a:lnTo>
                    <a:pt x="1783" y="402"/>
                  </a:lnTo>
                  <a:lnTo>
                    <a:pt x="1708" y="369"/>
                  </a:lnTo>
                  <a:lnTo>
                    <a:pt x="1631" y="337"/>
                  </a:lnTo>
                  <a:lnTo>
                    <a:pt x="1555" y="307"/>
                  </a:lnTo>
                  <a:lnTo>
                    <a:pt x="1477" y="277"/>
                  </a:lnTo>
                  <a:lnTo>
                    <a:pt x="1399" y="249"/>
                  </a:lnTo>
                  <a:lnTo>
                    <a:pt x="1321" y="221"/>
                  </a:lnTo>
                  <a:lnTo>
                    <a:pt x="1242" y="196"/>
                  </a:lnTo>
                  <a:lnTo>
                    <a:pt x="1162" y="170"/>
                  </a:lnTo>
                  <a:lnTo>
                    <a:pt x="1080" y="147"/>
                  </a:lnTo>
                  <a:lnTo>
                    <a:pt x="999" y="125"/>
                  </a:lnTo>
                  <a:lnTo>
                    <a:pt x="915" y="104"/>
                  </a:lnTo>
                  <a:lnTo>
                    <a:pt x="830" y="85"/>
                  </a:lnTo>
                  <a:lnTo>
                    <a:pt x="745" y="68"/>
                  </a:lnTo>
                  <a:lnTo>
                    <a:pt x="657" y="53"/>
                  </a:lnTo>
                  <a:lnTo>
                    <a:pt x="569" y="39"/>
                  </a:lnTo>
                  <a:lnTo>
                    <a:pt x="478" y="28"/>
                  </a:lnTo>
                  <a:lnTo>
                    <a:pt x="387" y="17"/>
                  </a:lnTo>
                  <a:lnTo>
                    <a:pt x="292" y="10"/>
                  </a:lnTo>
                  <a:lnTo>
                    <a:pt x="197" y="5"/>
                  </a:lnTo>
                  <a:lnTo>
                    <a:pt x="100" y="1"/>
                  </a:lnTo>
                  <a:lnTo>
                    <a:pt x="0" y="0"/>
                  </a:lnTo>
                  <a:lnTo>
                    <a:pt x="0" y="63"/>
                  </a:lnTo>
                  <a:lnTo>
                    <a:pt x="99" y="65"/>
                  </a:lnTo>
                  <a:lnTo>
                    <a:pt x="194" y="68"/>
                  </a:lnTo>
                  <a:lnTo>
                    <a:pt x="288" y="74"/>
                  </a:lnTo>
                  <a:lnTo>
                    <a:pt x="380" y="81"/>
                  </a:lnTo>
                  <a:lnTo>
                    <a:pt x="471" y="91"/>
                  </a:lnTo>
                  <a:lnTo>
                    <a:pt x="560" y="103"/>
                  </a:lnTo>
                  <a:lnTo>
                    <a:pt x="647" y="116"/>
                  </a:lnTo>
                  <a:lnTo>
                    <a:pt x="732" y="131"/>
                  </a:lnTo>
                  <a:lnTo>
                    <a:pt x="818" y="147"/>
                  </a:lnTo>
                  <a:lnTo>
                    <a:pt x="900" y="167"/>
                  </a:lnTo>
                  <a:lnTo>
                    <a:pt x="982" y="187"/>
                  </a:lnTo>
                  <a:lnTo>
                    <a:pt x="1064" y="209"/>
                  </a:lnTo>
                  <a:lnTo>
                    <a:pt x="1143" y="232"/>
                  </a:lnTo>
                  <a:lnTo>
                    <a:pt x="1222" y="256"/>
                  </a:lnTo>
                  <a:lnTo>
                    <a:pt x="1301" y="283"/>
                  </a:lnTo>
                  <a:lnTo>
                    <a:pt x="1379" y="309"/>
                  </a:lnTo>
                  <a:lnTo>
                    <a:pt x="1455" y="337"/>
                  </a:lnTo>
                  <a:lnTo>
                    <a:pt x="1532" y="367"/>
                  </a:lnTo>
                  <a:lnTo>
                    <a:pt x="1607" y="397"/>
                  </a:lnTo>
                  <a:lnTo>
                    <a:pt x="1682" y="428"/>
                  </a:lnTo>
                  <a:lnTo>
                    <a:pt x="1757" y="461"/>
                  </a:lnTo>
                  <a:lnTo>
                    <a:pt x="1833" y="493"/>
                  </a:lnTo>
                  <a:lnTo>
                    <a:pt x="1908" y="527"/>
                  </a:lnTo>
                  <a:lnTo>
                    <a:pt x="1983" y="562"/>
                  </a:lnTo>
                  <a:lnTo>
                    <a:pt x="2285" y="706"/>
                  </a:lnTo>
                  <a:lnTo>
                    <a:pt x="2594" y="854"/>
                  </a:lnTo>
                  <a:lnTo>
                    <a:pt x="2753" y="929"/>
                  </a:lnTo>
                  <a:lnTo>
                    <a:pt x="2915" y="1004"/>
                  </a:lnTo>
                  <a:lnTo>
                    <a:pt x="2998" y="1040"/>
                  </a:lnTo>
                  <a:lnTo>
                    <a:pt x="3082" y="1077"/>
                  </a:lnTo>
                  <a:lnTo>
                    <a:pt x="3169" y="1114"/>
                  </a:lnTo>
                  <a:lnTo>
                    <a:pt x="3255" y="1149"/>
                  </a:lnTo>
                  <a:lnTo>
                    <a:pt x="3343" y="1184"/>
                  </a:lnTo>
                  <a:lnTo>
                    <a:pt x="3434" y="1218"/>
                  </a:lnTo>
                  <a:lnTo>
                    <a:pt x="3526" y="1253"/>
                  </a:lnTo>
                  <a:lnTo>
                    <a:pt x="3619" y="1286"/>
                  </a:lnTo>
                  <a:lnTo>
                    <a:pt x="3714" y="1318"/>
                  </a:lnTo>
                  <a:lnTo>
                    <a:pt x="3813" y="1350"/>
                  </a:lnTo>
                  <a:lnTo>
                    <a:pt x="3911" y="1380"/>
                  </a:lnTo>
                  <a:lnTo>
                    <a:pt x="4013" y="1409"/>
                  </a:lnTo>
                  <a:lnTo>
                    <a:pt x="4116" y="1437"/>
                  </a:lnTo>
                  <a:lnTo>
                    <a:pt x="4223" y="1464"/>
                  </a:lnTo>
                  <a:lnTo>
                    <a:pt x="4332" y="1491"/>
                  </a:lnTo>
                  <a:lnTo>
                    <a:pt x="4441" y="1515"/>
                  </a:lnTo>
                  <a:lnTo>
                    <a:pt x="4555" y="1538"/>
                  </a:lnTo>
                  <a:lnTo>
                    <a:pt x="4671" y="1560"/>
                  </a:lnTo>
                  <a:lnTo>
                    <a:pt x="4791" y="1580"/>
                  </a:lnTo>
                  <a:lnTo>
                    <a:pt x="4912" y="1598"/>
                  </a:lnTo>
                  <a:lnTo>
                    <a:pt x="5037" y="1615"/>
                  </a:lnTo>
                  <a:lnTo>
                    <a:pt x="5164" y="1630"/>
                  </a:lnTo>
                  <a:lnTo>
                    <a:pt x="5294" y="1643"/>
                  </a:lnTo>
                  <a:lnTo>
                    <a:pt x="5428" y="1654"/>
                  </a:lnTo>
                  <a:lnTo>
                    <a:pt x="5564" y="1664"/>
                  </a:lnTo>
                  <a:lnTo>
                    <a:pt x="5705" y="1671"/>
                  </a:lnTo>
                  <a:lnTo>
                    <a:pt x="5849" y="1676"/>
                  </a:lnTo>
                  <a:lnTo>
                    <a:pt x="5997" y="1680"/>
                  </a:lnTo>
                  <a:lnTo>
                    <a:pt x="5995" y="1680"/>
                  </a:lnTo>
                  <a:lnTo>
                    <a:pt x="5997" y="1616"/>
                  </a:lnTo>
                  <a:lnTo>
                    <a:pt x="5997" y="1616"/>
                  </a:lnTo>
                  <a:lnTo>
                    <a:pt x="5997" y="1616"/>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3" name="Freeform 7"/>
            <p:cNvSpPr>
              <a:spLocks/>
            </p:cNvSpPr>
            <p:nvPr/>
          </p:nvSpPr>
          <p:spPr bwMode="auto">
            <a:xfrm>
              <a:off x="6953250" y="3651250"/>
              <a:ext cx="1639888" cy="60325"/>
            </a:xfrm>
            <a:custGeom>
              <a:avLst/>
              <a:gdLst>
                <a:gd name="T0" fmla="*/ 4134 w 4134"/>
                <a:gd name="T1" fmla="*/ 89 h 153"/>
                <a:gd name="T2" fmla="*/ 2 w 4134"/>
                <a:gd name="T3" fmla="*/ 0 h 153"/>
                <a:gd name="T4" fmla="*/ 0 w 4134"/>
                <a:gd name="T5" fmla="*/ 64 h 153"/>
                <a:gd name="T6" fmla="*/ 4133 w 4134"/>
                <a:gd name="T7" fmla="*/ 153 h 153"/>
                <a:gd name="T8" fmla="*/ 4134 w 4134"/>
                <a:gd name="T9" fmla="*/ 89 h 153"/>
              </a:gdLst>
              <a:ahLst/>
              <a:cxnLst>
                <a:cxn ang="0">
                  <a:pos x="T0" y="T1"/>
                </a:cxn>
                <a:cxn ang="0">
                  <a:pos x="T2" y="T3"/>
                </a:cxn>
                <a:cxn ang="0">
                  <a:pos x="T4" y="T5"/>
                </a:cxn>
                <a:cxn ang="0">
                  <a:pos x="T6" y="T7"/>
                </a:cxn>
                <a:cxn ang="0">
                  <a:pos x="T8" y="T9"/>
                </a:cxn>
              </a:cxnLst>
              <a:rect l="0" t="0" r="r" b="b"/>
              <a:pathLst>
                <a:path w="4134" h="153">
                  <a:moveTo>
                    <a:pt x="4134" y="89"/>
                  </a:moveTo>
                  <a:lnTo>
                    <a:pt x="2" y="0"/>
                  </a:lnTo>
                  <a:lnTo>
                    <a:pt x="0" y="64"/>
                  </a:lnTo>
                  <a:lnTo>
                    <a:pt x="4133" y="153"/>
                  </a:lnTo>
                  <a:lnTo>
                    <a:pt x="4134" y="89"/>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4" name="Freeform 8"/>
            <p:cNvSpPr>
              <a:spLocks/>
            </p:cNvSpPr>
            <p:nvPr/>
          </p:nvSpPr>
          <p:spPr bwMode="auto">
            <a:xfrm>
              <a:off x="8186738" y="1997075"/>
              <a:ext cx="384175" cy="309563"/>
            </a:xfrm>
            <a:custGeom>
              <a:avLst/>
              <a:gdLst>
                <a:gd name="T0" fmla="*/ 30 w 971"/>
                <a:gd name="T1" fmla="*/ 79 h 780"/>
                <a:gd name="T2" fmla="*/ 72 w 971"/>
                <a:gd name="T3" fmla="*/ 119 h 780"/>
                <a:gd name="T4" fmla="*/ 106 w 971"/>
                <a:gd name="T5" fmla="*/ 164 h 780"/>
                <a:gd name="T6" fmla="*/ 135 w 971"/>
                <a:gd name="T7" fmla="*/ 214 h 780"/>
                <a:gd name="T8" fmla="*/ 158 w 971"/>
                <a:gd name="T9" fmla="*/ 268 h 780"/>
                <a:gd name="T10" fmla="*/ 179 w 971"/>
                <a:gd name="T11" fmla="*/ 323 h 780"/>
                <a:gd name="T12" fmla="*/ 206 w 971"/>
                <a:gd name="T13" fmla="*/ 409 h 780"/>
                <a:gd name="T14" fmla="*/ 234 w 971"/>
                <a:gd name="T15" fmla="*/ 493 h 780"/>
                <a:gd name="T16" fmla="*/ 254 w 971"/>
                <a:gd name="T17" fmla="*/ 548 h 780"/>
                <a:gd name="T18" fmla="*/ 278 w 971"/>
                <a:gd name="T19" fmla="*/ 599 h 780"/>
                <a:gd name="T20" fmla="*/ 308 w 971"/>
                <a:gd name="T21" fmla="*/ 645 h 780"/>
                <a:gd name="T22" fmla="*/ 343 w 971"/>
                <a:gd name="T23" fmla="*/ 686 h 780"/>
                <a:gd name="T24" fmla="*/ 387 w 971"/>
                <a:gd name="T25" fmla="*/ 719 h 780"/>
                <a:gd name="T26" fmla="*/ 440 w 971"/>
                <a:gd name="T27" fmla="*/ 746 h 780"/>
                <a:gd name="T28" fmla="*/ 504 w 971"/>
                <a:gd name="T29" fmla="*/ 762 h 780"/>
                <a:gd name="T30" fmla="*/ 601 w 971"/>
                <a:gd name="T31" fmla="*/ 773 h 780"/>
                <a:gd name="T32" fmla="*/ 716 w 971"/>
                <a:gd name="T33" fmla="*/ 779 h 780"/>
                <a:gd name="T34" fmla="*/ 823 w 971"/>
                <a:gd name="T35" fmla="*/ 780 h 780"/>
                <a:gd name="T36" fmla="*/ 923 w 971"/>
                <a:gd name="T37" fmla="*/ 776 h 780"/>
                <a:gd name="T38" fmla="*/ 971 w 971"/>
                <a:gd name="T39" fmla="*/ 292 h 780"/>
                <a:gd name="T40" fmla="*/ 902 w 971"/>
                <a:gd name="T41" fmla="*/ 256 h 780"/>
                <a:gd name="T42" fmla="*/ 825 w 971"/>
                <a:gd name="T43" fmla="*/ 212 h 780"/>
                <a:gd name="T44" fmla="*/ 654 w 971"/>
                <a:gd name="T45" fmla="*/ 116 h 780"/>
                <a:gd name="T46" fmla="*/ 566 w 971"/>
                <a:gd name="T47" fmla="*/ 71 h 780"/>
                <a:gd name="T48" fmla="*/ 481 w 971"/>
                <a:gd name="T49" fmla="*/ 34 h 780"/>
                <a:gd name="T50" fmla="*/ 439 w 971"/>
                <a:gd name="T51" fmla="*/ 19 h 780"/>
                <a:gd name="T52" fmla="*/ 398 w 971"/>
                <a:gd name="T53" fmla="*/ 9 h 780"/>
                <a:gd name="T54" fmla="*/ 360 w 971"/>
                <a:gd name="T55" fmla="*/ 1 h 780"/>
                <a:gd name="T56" fmla="*/ 323 w 971"/>
                <a:gd name="T57" fmla="*/ 0 h 780"/>
                <a:gd name="T58" fmla="*/ 274 w 971"/>
                <a:gd name="T59" fmla="*/ 1 h 780"/>
                <a:gd name="T60" fmla="*/ 218 w 971"/>
                <a:gd name="T61" fmla="*/ 6 h 780"/>
                <a:gd name="T62" fmla="*/ 105 w 971"/>
                <a:gd name="T63" fmla="*/ 24 h 780"/>
                <a:gd name="T64" fmla="*/ 56 w 971"/>
                <a:gd name="T65" fmla="*/ 34 h 780"/>
                <a:gd name="T66" fmla="*/ 19 w 971"/>
                <a:gd name="T67" fmla="*/ 45 h 780"/>
                <a:gd name="T68" fmla="*/ 2 w 971"/>
                <a:gd name="T69" fmla="*/ 55 h 780"/>
                <a:gd name="T70" fmla="*/ 0 w 971"/>
                <a:gd name="T71" fmla="*/ 59 h 780"/>
                <a:gd name="T72" fmla="*/ 5 w 971"/>
                <a:gd name="T73" fmla="*/ 62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1" h="780">
                  <a:moveTo>
                    <a:pt x="5" y="62"/>
                  </a:moveTo>
                  <a:lnTo>
                    <a:pt x="30" y="79"/>
                  </a:lnTo>
                  <a:lnTo>
                    <a:pt x="51" y="98"/>
                  </a:lnTo>
                  <a:lnTo>
                    <a:pt x="72" y="119"/>
                  </a:lnTo>
                  <a:lnTo>
                    <a:pt x="91" y="140"/>
                  </a:lnTo>
                  <a:lnTo>
                    <a:pt x="106" y="164"/>
                  </a:lnTo>
                  <a:lnTo>
                    <a:pt x="121" y="189"/>
                  </a:lnTo>
                  <a:lnTo>
                    <a:pt x="135" y="214"/>
                  </a:lnTo>
                  <a:lnTo>
                    <a:pt x="148" y="240"/>
                  </a:lnTo>
                  <a:lnTo>
                    <a:pt x="158" y="268"/>
                  </a:lnTo>
                  <a:lnTo>
                    <a:pt x="170" y="294"/>
                  </a:lnTo>
                  <a:lnTo>
                    <a:pt x="179" y="323"/>
                  </a:lnTo>
                  <a:lnTo>
                    <a:pt x="188" y="352"/>
                  </a:lnTo>
                  <a:lnTo>
                    <a:pt x="206" y="409"/>
                  </a:lnTo>
                  <a:lnTo>
                    <a:pt x="223" y="465"/>
                  </a:lnTo>
                  <a:lnTo>
                    <a:pt x="234" y="493"/>
                  </a:lnTo>
                  <a:lnTo>
                    <a:pt x="243" y="521"/>
                  </a:lnTo>
                  <a:lnTo>
                    <a:pt x="254" y="548"/>
                  </a:lnTo>
                  <a:lnTo>
                    <a:pt x="265" y="574"/>
                  </a:lnTo>
                  <a:lnTo>
                    <a:pt x="278" y="599"/>
                  </a:lnTo>
                  <a:lnTo>
                    <a:pt x="292" y="622"/>
                  </a:lnTo>
                  <a:lnTo>
                    <a:pt x="308" y="645"/>
                  </a:lnTo>
                  <a:lnTo>
                    <a:pt x="324" y="665"/>
                  </a:lnTo>
                  <a:lnTo>
                    <a:pt x="343" y="686"/>
                  </a:lnTo>
                  <a:lnTo>
                    <a:pt x="364" y="704"/>
                  </a:lnTo>
                  <a:lnTo>
                    <a:pt x="387" y="719"/>
                  </a:lnTo>
                  <a:lnTo>
                    <a:pt x="412" y="733"/>
                  </a:lnTo>
                  <a:lnTo>
                    <a:pt x="440" y="746"/>
                  </a:lnTo>
                  <a:lnTo>
                    <a:pt x="471" y="755"/>
                  </a:lnTo>
                  <a:lnTo>
                    <a:pt x="504" y="762"/>
                  </a:lnTo>
                  <a:lnTo>
                    <a:pt x="541" y="767"/>
                  </a:lnTo>
                  <a:lnTo>
                    <a:pt x="601" y="773"/>
                  </a:lnTo>
                  <a:lnTo>
                    <a:pt x="658" y="776"/>
                  </a:lnTo>
                  <a:lnTo>
                    <a:pt x="716" y="779"/>
                  </a:lnTo>
                  <a:lnTo>
                    <a:pt x="770" y="780"/>
                  </a:lnTo>
                  <a:lnTo>
                    <a:pt x="823" y="780"/>
                  </a:lnTo>
                  <a:lnTo>
                    <a:pt x="874" y="779"/>
                  </a:lnTo>
                  <a:lnTo>
                    <a:pt x="923" y="776"/>
                  </a:lnTo>
                  <a:lnTo>
                    <a:pt x="971" y="773"/>
                  </a:lnTo>
                  <a:lnTo>
                    <a:pt x="971" y="292"/>
                  </a:lnTo>
                  <a:lnTo>
                    <a:pt x="937" y="275"/>
                  </a:lnTo>
                  <a:lnTo>
                    <a:pt x="902" y="256"/>
                  </a:lnTo>
                  <a:lnTo>
                    <a:pt x="865" y="235"/>
                  </a:lnTo>
                  <a:lnTo>
                    <a:pt x="825" y="212"/>
                  </a:lnTo>
                  <a:lnTo>
                    <a:pt x="741" y="164"/>
                  </a:lnTo>
                  <a:lnTo>
                    <a:pt x="654" y="116"/>
                  </a:lnTo>
                  <a:lnTo>
                    <a:pt x="611" y="93"/>
                  </a:lnTo>
                  <a:lnTo>
                    <a:pt x="566" y="71"/>
                  </a:lnTo>
                  <a:lnTo>
                    <a:pt x="523" y="51"/>
                  </a:lnTo>
                  <a:lnTo>
                    <a:pt x="481" y="34"/>
                  </a:lnTo>
                  <a:lnTo>
                    <a:pt x="459" y="27"/>
                  </a:lnTo>
                  <a:lnTo>
                    <a:pt x="439" y="19"/>
                  </a:lnTo>
                  <a:lnTo>
                    <a:pt x="418" y="14"/>
                  </a:lnTo>
                  <a:lnTo>
                    <a:pt x="398" y="9"/>
                  </a:lnTo>
                  <a:lnTo>
                    <a:pt x="379" y="5"/>
                  </a:lnTo>
                  <a:lnTo>
                    <a:pt x="360" y="1"/>
                  </a:lnTo>
                  <a:lnTo>
                    <a:pt x="342" y="0"/>
                  </a:lnTo>
                  <a:lnTo>
                    <a:pt x="323" y="0"/>
                  </a:lnTo>
                  <a:lnTo>
                    <a:pt x="300" y="0"/>
                  </a:lnTo>
                  <a:lnTo>
                    <a:pt x="274" y="1"/>
                  </a:lnTo>
                  <a:lnTo>
                    <a:pt x="248" y="4"/>
                  </a:lnTo>
                  <a:lnTo>
                    <a:pt x="218" y="6"/>
                  </a:lnTo>
                  <a:lnTo>
                    <a:pt x="160" y="15"/>
                  </a:lnTo>
                  <a:lnTo>
                    <a:pt x="105" y="24"/>
                  </a:lnTo>
                  <a:lnTo>
                    <a:pt x="79" y="29"/>
                  </a:lnTo>
                  <a:lnTo>
                    <a:pt x="56" y="34"/>
                  </a:lnTo>
                  <a:lnTo>
                    <a:pt x="36" y="40"/>
                  </a:lnTo>
                  <a:lnTo>
                    <a:pt x="19" y="45"/>
                  </a:lnTo>
                  <a:lnTo>
                    <a:pt x="8" y="50"/>
                  </a:lnTo>
                  <a:lnTo>
                    <a:pt x="2" y="55"/>
                  </a:lnTo>
                  <a:lnTo>
                    <a:pt x="0" y="57"/>
                  </a:lnTo>
                  <a:lnTo>
                    <a:pt x="0" y="59"/>
                  </a:lnTo>
                  <a:lnTo>
                    <a:pt x="2" y="61"/>
                  </a:lnTo>
                  <a:lnTo>
                    <a:pt x="5" y="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5" name="Freeform 9"/>
            <p:cNvSpPr>
              <a:spLocks/>
            </p:cNvSpPr>
            <p:nvPr/>
          </p:nvSpPr>
          <p:spPr bwMode="auto">
            <a:xfrm>
              <a:off x="8497888" y="2352675"/>
              <a:ext cx="73025" cy="300038"/>
            </a:xfrm>
            <a:custGeom>
              <a:avLst/>
              <a:gdLst>
                <a:gd name="T0" fmla="*/ 0 w 184"/>
                <a:gd name="T1" fmla="*/ 6 h 758"/>
                <a:gd name="T2" fmla="*/ 22 w 184"/>
                <a:gd name="T3" fmla="*/ 25 h 758"/>
                <a:gd name="T4" fmla="*/ 41 w 184"/>
                <a:gd name="T5" fmla="*/ 45 h 758"/>
                <a:gd name="T6" fmla="*/ 57 w 184"/>
                <a:gd name="T7" fmla="*/ 65 h 758"/>
                <a:gd name="T8" fmla="*/ 73 w 184"/>
                <a:gd name="T9" fmla="*/ 87 h 758"/>
                <a:gd name="T10" fmla="*/ 85 w 184"/>
                <a:gd name="T11" fmla="*/ 109 h 758"/>
                <a:gd name="T12" fmla="*/ 97 w 184"/>
                <a:gd name="T13" fmla="*/ 132 h 758"/>
                <a:gd name="T14" fmla="*/ 106 w 184"/>
                <a:gd name="T15" fmla="*/ 155 h 758"/>
                <a:gd name="T16" fmla="*/ 113 w 184"/>
                <a:gd name="T17" fmla="*/ 179 h 758"/>
                <a:gd name="T18" fmla="*/ 120 w 184"/>
                <a:gd name="T19" fmla="*/ 202 h 758"/>
                <a:gd name="T20" fmla="*/ 125 w 184"/>
                <a:gd name="T21" fmla="*/ 227 h 758"/>
                <a:gd name="T22" fmla="*/ 130 w 184"/>
                <a:gd name="T23" fmla="*/ 252 h 758"/>
                <a:gd name="T24" fmla="*/ 133 w 184"/>
                <a:gd name="T25" fmla="*/ 277 h 758"/>
                <a:gd name="T26" fmla="*/ 136 w 184"/>
                <a:gd name="T27" fmla="*/ 328 h 758"/>
                <a:gd name="T28" fmla="*/ 138 w 184"/>
                <a:gd name="T29" fmla="*/ 379 h 758"/>
                <a:gd name="T30" fmla="*/ 136 w 184"/>
                <a:gd name="T31" fmla="*/ 430 h 758"/>
                <a:gd name="T32" fmla="*/ 136 w 184"/>
                <a:gd name="T33" fmla="*/ 481 h 758"/>
                <a:gd name="T34" fmla="*/ 136 w 184"/>
                <a:gd name="T35" fmla="*/ 532 h 758"/>
                <a:gd name="T36" fmla="*/ 138 w 184"/>
                <a:gd name="T37" fmla="*/ 580 h 758"/>
                <a:gd name="T38" fmla="*/ 139 w 184"/>
                <a:gd name="T39" fmla="*/ 605 h 758"/>
                <a:gd name="T40" fmla="*/ 141 w 184"/>
                <a:gd name="T41" fmla="*/ 629 h 758"/>
                <a:gd name="T42" fmla="*/ 145 w 184"/>
                <a:gd name="T43" fmla="*/ 652 h 758"/>
                <a:gd name="T44" fmla="*/ 150 w 184"/>
                <a:gd name="T45" fmla="*/ 673 h 758"/>
                <a:gd name="T46" fmla="*/ 157 w 184"/>
                <a:gd name="T47" fmla="*/ 696 h 758"/>
                <a:gd name="T48" fmla="*/ 163 w 184"/>
                <a:gd name="T49" fmla="*/ 717 h 758"/>
                <a:gd name="T50" fmla="*/ 172 w 184"/>
                <a:gd name="T51" fmla="*/ 737 h 758"/>
                <a:gd name="T52" fmla="*/ 184 w 184"/>
                <a:gd name="T53" fmla="*/ 758 h 758"/>
                <a:gd name="T54" fmla="*/ 184 w 184"/>
                <a:gd name="T55" fmla="*/ 0 h 758"/>
                <a:gd name="T56" fmla="*/ 136 w 184"/>
                <a:gd name="T57" fmla="*/ 2 h 758"/>
                <a:gd name="T58" fmla="*/ 90 w 184"/>
                <a:gd name="T59" fmla="*/ 3 h 758"/>
                <a:gd name="T60" fmla="*/ 46 w 184"/>
                <a:gd name="T61" fmla="*/ 4 h 758"/>
                <a:gd name="T62" fmla="*/ 0 w 184"/>
                <a:gd name="T63" fmla="*/ 6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4" h="758">
                  <a:moveTo>
                    <a:pt x="0" y="6"/>
                  </a:moveTo>
                  <a:lnTo>
                    <a:pt x="22" y="25"/>
                  </a:lnTo>
                  <a:lnTo>
                    <a:pt x="41" y="45"/>
                  </a:lnTo>
                  <a:lnTo>
                    <a:pt x="57" y="65"/>
                  </a:lnTo>
                  <a:lnTo>
                    <a:pt x="73" y="87"/>
                  </a:lnTo>
                  <a:lnTo>
                    <a:pt x="85" y="109"/>
                  </a:lnTo>
                  <a:lnTo>
                    <a:pt x="97" y="132"/>
                  </a:lnTo>
                  <a:lnTo>
                    <a:pt x="106" y="155"/>
                  </a:lnTo>
                  <a:lnTo>
                    <a:pt x="113" y="179"/>
                  </a:lnTo>
                  <a:lnTo>
                    <a:pt x="120" y="202"/>
                  </a:lnTo>
                  <a:lnTo>
                    <a:pt x="125" y="227"/>
                  </a:lnTo>
                  <a:lnTo>
                    <a:pt x="130" y="252"/>
                  </a:lnTo>
                  <a:lnTo>
                    <a:pt x="133" y="277"/>
                  </a:lnTo>
                  <a:lnTo>
                    <a:pt x="136" y="328"/>
                  </a:lnTo>
                  <a:lnTo>
                    <a:pt x="138" y="379"/>
                  </a:lnTo>
                  <a:lnTo>
                    <a:pt x="136" y="430"/>
                  </a:lnTo>
                  <a:lnTo>
                    <a:pt x="136" y="481"/>
                  </a:lnTo>
                  <a:lnTo>
                    <a:pt x="136" y="532"/>
                  </a:lnTo>
                  <a:lnTo>
                    <a:pt x="138" y="580"/>
                  </a:lnTo>
                  <a:lnTo>
                    <a:pt x="139" y="605"/>
                  </a:lnTo>
                  <a:lnTo>
                    <a:pt x="141" y="629"/>
                  </a:lnTo>
                  <a:lnTo>
                    <a:pt x="145" y="652"/>
                  </a:lnTo>
                  <a:lnTo>
                    <a:pt x="150" y="673"/>
                  </a:lnTo>
                  <a:lnTo>
                    <a:pt x="157" y="696"/>
                  </a:lnTo>
                  <a:lnTo>
                    <a:pt x="163" y="717"/>
                  </a:lnTo>
                  <a:lnTo>
                    <a:pt x="172" y="737"/>
                  </a:lnTo>
                  <a:lnTo>
                    <a:pt x="184" y="758"/>
                  </a:lnTo>
                  <a:lnTo>
                    <a:pt x="184" y="0"/>
                  </a:lnTo>
                  <a:lnTo>
                    <a:pt x="136" y="2"/>
                  </a:lnTo>
                  <a:lnTo>
                    <a:pt x="90" y="3"/>
                  </a:lnTo>
                  <a:lnTo>
                    <a:pt x="46" y="4"/>
                  </a:lnTo>
                  <a:lnTo>
                    <a:pt x="0" y="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6" name="Freeform 10"/>
            <p:cNvSpPr>
              <a:spLocks/>
            </p:cNvSpPr>
            <p:nvPr/>
          </p:nvSpPr>
          <p:spPr bwMode="auto">
            <a:xfrm>
              <a:off x="8545513" y="2760663"/>
              <a:ext cx="25400" cy="214312"/>
            </a:xfrm>
            <a:custGeom>
              <a:avLst/>
              <a:gdLst>
                <a:gd name="T0" fmla="*/ 10 w 64"/>
                <a:gd name="T1" fmla="*/ 7 h 541"/>
                <a:gd name="T2" fmla="*/ 9 w 64"/>
                <a:gd name="T3" fmla="*/ 80 h 541"/>
                <a:gd name="T4" fmla="*/ 5 w 64"/>
                <a:gd name="T5" fmla="*/ 154 h 541"/>
                <a:gd name="T6" fmla="*/ 1 w 64"/>
                <a:gd name="T7" fmla="*/ 227 h 541"/>
                <a:gd name="T8" fmla="*/ 0 w 64"/>
                <a:gd name="T9" fmla="*/ 297 h 541"/>
                <a:gd name="T10" fmla="*/ 0 w 64"/>
                <a:gd name="T11" fmla="*/ 332 h 541"/>
                <a:gd name="T12" fmla="*/ 2 w 64"/>
                <a:gd name="T13" fmla="*/ 365 h 541"/>
                <a:gd name="T14" fmla="*/ 6 w 64"/>
                <a:gd name="T15" fmla="*/ 397 h 541"/>
                <a:gd name="T16" fmla="*/ 13 w 64"/>
                <a:gd name="T17" fmla="*/ 428 h 541"/>
                <a:gd name="T18" fmla="*/ 16 w 64"/>
                <a:gd name="T19" fmla="*/ 444 h 541"/>
                <a:gd name="T20" fmla="*/ 21 w 64"/>
                <a:gd name="T21" fmla="*/ 458 h 541"/>
                <a:gd name="T22" fmla="*/ 27 w 64"/>
                <a:gd name="T23" fmla="*/ 473 h 541"/>
                <a:gd name="T24" fmla="*/ 32 w 64"/>
                <a:gd name="T25" fmla="*/ 487 h 541"/>
                <a:gd name="T26" fmla="*/ 38 w 64"/>
                <a:gd name="T27" fmla="*/ 501 h 541"/>
                <a:gd name="T28" fmla="*/ 46 w 64"/>
                <a:gd name="T29" fmla="*/ 515 h 541"/>
                <a:gd name="T30" fmla="*/ 55 w 64"/>
                <a:gd name="T31" fmla="*/ 528 h 541"/>
                <a:gd name="T32" fmla="*/ 64 w 64"/>
                <a:gd name="T33" fmla="*/ 541 h 541"/>
                <a:gd name="T34" fmla="*/ 64 w 64"/>
                <a:gd name="T35" fmla="*/ 0 h 541"/>
                <a:gd name="T36" fmla="*/ 10 w 64"/>
                <a:gd name="T37" fmla="*/ 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541">
                  <a:moveTo>
                    <a:pt x="10" y="7"/>
                  </a:moveTo>
                  <a:lnTo>
                    <a:pt x="9" y="80"/>
                  </a:lnTo>
                  <a:lnTo>
                    <a:pt x="5" y="154"/>
                  </a:lnTo>
                  <a:lnTo>
                    <a:pt x="1" y="227"/>
                  </a:lnTo>
                  <a:lnTo>
                    <a:pt x="0" y="297"/>
                  </a:lnTo>
                  <a:lnTo>
                    <a:pt x="0" y="332"/>
                  </a:lnTo>
                  <a:lnTo>
                    <a:pt x="2" y="365"/>
                  </a:lnTo>
                  <a:lnTo>
                    <a:pt x="6" y="397"/>
                  </a:lnTo>
                  <a:lnTo>
                    <a:pt x="13" y="428"/>
                  </a:lnTo>
                  <a:lnTo>
                    <a:pt x="16" y="444"/>
                  </a:lnTo>
                  <a:lnTo>
                    <a:pt x="21" y="458"/>
                  </a:lnTo>
                  <a:lnTo>
                    <a:pt x="27" y="473"/>
                  </a:lnTo>
                  <a:lnTo>
                    <a:pt x="32" y="487"/>
                  </a:lnTo>
                  <a:lnTo>
                    <a:pt x="38" y="501"/>
                  </a:lnTo>
                  <a:lnTo>
                    <a:pt x="46" y="515"/>
                  </a:lnTo>
                  <a:lnTo>
                    <a:pt x="55" y="528"/>
                  </a:lnTo>
                  <a:lnTo>
                    <a:pt x="64" y="541"/>
                  </a:lnTo>
                  <a:lnTo>
                    <a:pt x="64" y="0"/>
                  </a:lnTo>
                  <a:lnTo>
                    <a:pt x="10" y="7"/>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7" name="Freeform 11"/>
            <p:cNvSpPr>
              <a:spLocks noEditPoints="1"/>
            </p:cNvSpPr>
            <p:nvPr/>
          </p:nvSpPr>
          <p:spPr bwMode="auto">
            <a:xfrm>
              <a:off x="960438" y="1817688"/>
              <a:ext cx="7610475" cy="339725"/>
            </a:xfrm>
            <a:custGeom>
              <a:avLst/>
              <a:gdLst>
                <a:gd name="T0" fmla="*/ 18535 w 19175"/>
                <a:gd name="T1" fmla="*/ 143 h 857"/>
                <a:gd name="T2" fmla="*/ 18874 w 19175"/>
                <a:gd name="T3" fmla="*/ 448 h 857"/>
                <a:gd name="T4" fmla="*/ 16557 w 19175"/>
                <a:gd name="T5" fmla="*/ 95 h 857"/>
                <a:gd name="T6" fmla="*/ 16762 w 19175"/>
                <a:gd name="T7" fmla="*/ 367 h 857"/>
                <a:gd name="T8" fmla="*/ 17393 w 19175"/>
                <a:gd name="T9" fmla="*/ 370 h 857"/>
                <a:gd name="T10" fmla="*/ 18056 w 19175"/>
                <a:gd name="T11" fmla="*/ 348 h 857"/>
                <a:gd name="T12" fmla="*/ 18278 w 19175"/>
                <a:gd name="T13" fmla="*/ 245 h 857"/>
                <a:gd name="T14" fmla="*/ 16274 w 19175"/>
                <a:gd name="T15" fmla="*/ 0 h 857"/>
                <a:gd name="T16" fmla="*/ 14738 w 19175"/>
                <a:gd name="T17" fmla="*/ 230 h 857"/>
                <a:gd name="T18" fmla="*/ 15290 w 19175"/>
                <a:gd name="T19" fmla="*/ 290 h 857"/>
                <a:gd name="T20" fmla="*/ 16169 w 19175"/>
                <a:gd name="T21" fmla="*/ 260 h 857"/>
                <a:gd name="T22" fmla="*/ 16284 w 19175"/>
                <a:gd name="T23" fmla="*/ 127 h 857"/>
                <a:gd name="T24" fmla="*/ 13362 w 19175"/>
                <a:gd name="T25" fmla="*/ 25 h 857"/>
                <a:gd name="T26" fmla="*/ 13044 w 19175"/>
                <a:gd name="T27" fmla="*/ 81 h 857"/>
                <a:gd name="T28" fmla="*/ 13401 w 19175"/>
                <a:gd name="T29" fmla="*/ 259 h 857"/>
                <a:gd name="T30" fmla="*/ 13612 w 19175"/>
                <a:gd name="T31" fmla="*/ 532 h 857"/>
                <a:gd name="T32" fmla="*/ 13894 w 19175"/>
                <a:gd name="T33" fmla="*/ 592 h 857"/>
                <a:gd name="T34" fmla="*/ 14596 w 19175"/>
                <a:gd name="T35" fmla="*/ 571 h 857"/>
                <a:gd name="T36" fmla="*/ 14783 w 19175"/>
                <a:gd name="T37" fmla="*/ 427 h 857"/>
                <a:gd name="T38" fmla="*/ 14526 w 19175"/>
                <a:gd name="T39" fmla="*/ 297 h 857"/>
                <a:gd name="T40" fmla="*/ 14168 w 19175"/>
                <a:gd name="T41" fmla="*/ 151 h 857"/>
                <a:gd name="T42" fmla="*/ 14108 w 19175"/>
                <a:gd name="T43" fmla="*/ 8 h 857"/>
                <a:gd name="T44" fmla="*/ 10475 w 19175"/>
                <a:gd name="T45" fmla="*/ 171 h 857"/>
                <a:gd name="T46" fmla="*/ 10363 w 19175"/>
                <a:gd name="T47" fmla="*/ 295 h 857"/>
                <a:gd name="T48" fmla="*/ 10624 w 19175"/>
                <a:gd name="T49" fmla="*/ 392 h 857"/>
                <a:gd name="T50" fmla="*/ 11026 w 19175"/>
                <a:gd name="T51" fmla="*/ 591 h 857"/>
                <a:gd name="T52" fmla="*/ 11417 w 19175"/>
                <a:gd name="T53" fmla="*/ 727 h 857"/>
                <a:gd name="T54" fmla="*/ 11856 w 19175"/>
                <a:gd name="T55" fmla="*/ 593 h 857"/>
                <a:gd name="T56" fmla="*/ 12112 w 19175"/>
                <a:gd name="T57" fmla="*/ 320 h 857"/>
                <a:gd name="T58" fmla="*/ 12029 w 19175"/>
                <a:gd name="T59" fmla="*/ 130 h 857"/>
                <a:gd name="T60" fmla="*/ 11513 w 19175"/>
                <a:gd name="T61" fmla="*/ 0 h 857"/>
                <a:gd name="T62" fmla="*/ 8026 w 19175"/>
                <a:gd name="T63" fmla="*/ 268 h 857"/>
                <a:gd name="T64" fmla="*/ 8062 w 19175"/>
                <a:gd name="T65" fmla="*/ 404 h 857"/>
                <a:gd name="T66" fmla="*/ 8327 w 19175"/>
                <a:gd name="T67" fmla="*/ 523 h 857"/>
                <a:gd name="T68" fmla="*/ 8612 w 19175"/>
                <a:gd name="T69" fmla="*/ 778 h 857"/>
                <a:gd name="T70" fmla="*/ 8779 w 19175"/>
                <a:gd name="T71" fmla="*/ 852 h 857"/>
                <a:gd name="T72" fmla="*/ 9283 w 19175"/>
                <a:gd name="T73" fmla="*/ 548 h 857"/>
                <a:gd name="T74" fmla="*/ 9548 w 19175"/>
                <a:gd name="T75" fmla="*/ 290 h 857"/>
                <a:gd name="T76" fmla="*/ 9557 w 19175"/>
                <a:gd name="T77" fmla="*/ 148 h 857"/>
                <a:gd name="T78" fmla="*/ 6375 w 19175"/>
                <a:gd name="T79" fmla="*/ 26 h 857"/>
                <a:gd name="T80" fmla="*/ 6422 w 19175"/>
                <a:gd name="T81" fmla="*/ 222 h 857"/>
                <a:gd name="T82" fmla="*/ 7156 w 19175"/>
                <a:gd name="T83" fmla="*/ 305 h 857"/>
                <a:gd name="T84" fmla="*/ 7596 w 19175"/>
                <a:gd name="T85" fmla="*/ 308 h 857"/>
                <a:gd name="T86" fmla="*/ 7933 w 19175"/>
                <a:gd name="T87" fmla="*/ 95 h 857"/>
                <a:gd name="T88" fmla="*/ 4201 w 19175"/>
                <a:gd name="T89" fmla="*/ 93 h 857"/>
                <a:gd name="T90" fmla="*/ 4402 w 19175"/>
                <a:gd name="T91" fmla="*/ 323 h 857"/>
                <a:gd name="T92" fmla="*/ 4753 w 19175"/>
                <a:gd name="T93" fmla="*/ 559 h 857"/>
                <a:gd name="T94" fmla="*/ 5125 w 19175"/>
                <a:gd name="T95" fmla="*/ 717 h 857"/>
                <a:gd name="T96" fmla="*/ 5563 w 19175"/>
                <a:gd name="T97" fmla="*/ 610 h 857"/>
                <a:gd name="T98" fmla="*/ 5981 w 19175"/>
                <a:gd name="T99" fmla="*/ 301 h 857"/>
                <a:gd name="T100" fmla="*/ 6101 w 19175"/>
                <a:gd name="T101" fmla="*/ 0 h 857"/>
                <a:gd name="T102" fmla="*/ 2357 w 19175"/>
                <a:gd name="T103" fmla="*/ 310 h 857"/>
                <a:gd name="T104" fmla="*/ 2707 w 19175"/>
                <a:gd name="T105" fmla="*/ 393 h 857"/>
                <a:gd name="T106" fmla="*/ 3570 w 19175"/>
                <a:gd name="T107" fmla="*/ 360 h 857"/>
                <a:gd name="T108" fmla="*/ 3931 w 19175"/>
                <a:gd name="T109" fmla="*/ 299 h 857"/>
                <a:gd name="T110" fmla="*/ 3918 w 19175"/>
                <a:gd name="T111" fmla="*/ 93 h 857"/>
                <a:gd name="T112" fmla="*/ 259 w 19175"/>
                <a:gd name="T113" fmla="*/ 151 h 857"/>
                <a:gd name="T114" fmla="*/ 644 w 19175"/>
                <a:gd name="T115" fmla="*/ 283 h 857"/>
                <a:gd name="T116" fmla="*/ 1726 w 19175"/>
                <a:gd name="T117" fmla="*/ 278 h 857"/>
                <a:gd name="T118" fmla="*/ 1963 w 19175"/>
                <a:gd name="T119" fmla="*/ 185 h 857"/>
                <a:gd name="T120" fmla="*/ 1971 w 19175"/>
                <a:gd name="T121" fmla="*/ 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75" h="857">
                  <a:moveTo>
                    <a:pt x="19175" y="0"/>
                  </a:moveTo>
                  <a:lnTo>
                    <a:pt x="18475" y="0"/>
                  </a:lnTo>
                  <a:lnTo>
                    <a:pt x="18476" y="14"/>
                  </a:lnTo>
                  <a:lnTo>
                    <a:pt x="18480" y="28"/>
                  </a:lnTo>
                  <a:lnTo>
                    <a:pt x="18484" y="44"/>
                  </a:lnTo>
                  <a:lnTo>
                    <a:pt x="18489" y="60"/>
                  </a:lnTo>
                  <a:lnTo>
                    <a:pt x="18496" y="76"/>
                  </a:lnTo>
                  <a:lnTo>
                    <a:pt x="18504" y="93"/>
                  </a:lnTo>
                  <a:lnTo>
                    <a:pt x="18514" y="110"/>
                  </a:lnTo>
                  <a:lnTo>
                    <a:pt x="18526" y="129"/>
                  </a:lnTo>
                  <a:lnTo>
                    <a:pt x="18535" y="143"/>
                  </a:lnTo>
                  <a:lnTo>
                    <a:pt x="18545" y="158"/>
                  </a:lnTo>
                  <a:lnTo>
                    <a:pt x="18556" y="174"/>
                  </a:lnTo>
                  <a:lnTo>
                    <a:pt x="18569" y="189"/>
                  </a:lnTo>
                  <a:lnTo>
                    <a:pt x="18597" y="220"/>
                  </a:lnTo>
                  <a:lnTo>
                    <a:pt x="18628" y="251"/>
                  </a:lnTo>
                  <a:lnTo>
                    <a:pt x="18663" y="285"/>
                  </a:lnTo>
                  <a:lnTo>
                    <a:pt x="18700" y="318"/>
                  </a:lnTo>
                  <a:lnTo>
                    <a:pt x="18741" y="351"/>
                  </a:lnTo>
                  <a:lnTo>
                    <a:pt x="18783" y="383"/>
                  </a:lnTo>
                  <a:lnTo>
                    <a:pt x="18828" y="416"/>
                  </a:lnTo>
                  <a:lnTo>
                    <a:pt x="18874" y="448"/>
                  </a:lnTo>
                  <a:lnTo>
                    <a:pt x="18922" y="480"/>
                  </a:lnTo>
                  <a:lnTo>
                    <a:pt x="18972" y="510"/>
                  </a:lnTo>
                  <a:lnTo>
                    <a:pt x="19022" y="540"/>
                  </a:lnTo>
                  <a:lnTo>
                    <a:pt x="19073" y="568"/>
                  </a:lnTo>
                  <a:lnTo>
                    <a:pt x="19124" y="594"/>
                  </a:lnTo>
                  <a:lnTo>
                    <a:pt x="19175" y="620"/>
                  </a:lnTo>
                  <a:lnTo>
                    <a:pt x="19175" y="0"/>
                  </a:lnTo>
                  <a:close/>
                  <a:moveTo>
                    <a:pt x="18134" y="0"/>
                  </a:moveTo>
                  <a:lnTo>
                    <a:pt x="16546" y="0"/>
                  </a:lnTo>
                  <a:lnTo>
                    <a:pt x="16551" y="50"/>
                  </a:lnTo>
                  <a:lnTo>
                    <a:pt x="16557" y="95"/>
                  </a:lnTo>
                  <a:lnTo>
                    <a:pt x="16566" y="137"/>
                  </a:lnTo>
                  <a:lnTo>
                    <a:pt x="16577" y="174"/>
                  </a:lnTo>
                  <a:lnTo>
                    <a:pt x="16590" y="208"/>
                  </a:lnTo>
                  <a:lnTo>
                    <a:pt x="16605" y="237"/>
                  </a:lnTo>
                  <a:lnTo>
                    <a:pt x="16622" y="265"/>
                  </a:lnTo>
                  <a:lnTo>
                    <a:pt x="16641" y="288"/>
                  </a:lnTo>
                  <a:lnTo>
                    <a:pt x="16662" y="310"/>
                  </a:lnTo>
                  <a:lnTo>
                    <a:pt x="16684" y="328"/>
                  </a:lnTo>
                  <a:lnTo>
                    <a:pt x="16709" y="343"/>
                  </a:lnTo>
                  <a:lnTo>
                    <a:pt x="16734" y="356"/>
                  </a:lnTo>
                  <a:lnTo>
                    <a:pt x="16762" y="367"/>
                  </a:lnTo>
                  <a:lnTo>
                    <a:pt x="16793" y="376"/>
                  </a:lnTo>
                  <a:lnTo>
                    <a:pt x="16825" y="383"/>
                  </a:lnTo>
                  <a:lnTo>
                    <a:pt x="16858" y="388"/>
                  </a:lnTo>
                  <a:lnTo>
                    <a:pt x="16894" y="390"/>
                  </a:lnTo>
                  <a:lnTo>
                    <a:pt x="16931" y="393"/>
                  </a:lnTo>
                  <a:lnTo>
                    <a:pt x="16970" y="393"/>
                  </a:lnTo>
                  <a:lnTo>
                    <a:pt x="17011" y="393"/>
                  </a:lnTo>
                  <a:lnTo>
                    <a:pt x="17096" y="389"/>
                  </a:lnTo>
                  <a:lnTo>
                    <a:pt x="17189" y="383"/>
                  </a:lnTo>
                  <a:lnTo>
                    <a:pt x="17289" y="376"/>
                  </a:lnTo>
                  <a:lnTo>
                    <a:pt x="17393" y="370"/>
                  </a:lnTo>
                  <a:lnTo>
                    <a:pt x="17448" y="366"/>
                  </a:lnTo>
                  <a:lnTo>
                    <a:pt x="17506" y="365"/>
                  </a:lnTo>
                  <a:lnTo>
                    <a:pt x="17563" y="362"/>
                  </a:lnTo>
                  <a:lnTo>
                    <a:pt x="17623" y="362"/>
                  </a:lnTo>
                  <a:lnTo>
                    <a:pt x="17708" y="362"/>
                  </a:lnTo>
                  <a:lnTo>
                    <a:pt x="17792" y="362"/>
                  </a:lnTo>
                  <a:lnTo>
                    <a:pt x="17874" y="360"/>
                  </a:lnTo>
                  <a:lnTo>
                    <a:pt x="17951" y="357"/>
                  </a:lnTo>
                  <a:lnTo>
                    <a:pt x="17988" y="355"/>
                  </a:lnTo>
                  <a:lnTo>
                    <a:pt x="18022" y="351"/>
                  </a:lnTo>
                  <a:lnTo>
                    <a:pt x="18056" y="348"/>
                  </a:lnTo>
                  <a:lnTo>
                    <a:pt x="18088" y="343"/>
                  </a:lnTo>
                  <a:lnTo>
                    <a:pt x="18118" y="338"/>
                  </a:lnTo>
                  <a:lnTo>
                    <a:pt x="18146" y="332"/>
                  </a:lnTo>
                  <a:lnTo>
                    <a:pt x="18171" y="325"/>
                  </a:lnTo>
                  <a:lnTo>
                    <a:pt x="18194" y="318"/>
                  </a:lnTo>
                  <a:lnTo>
                    <a:pt x="18216" y="309"/>
                  </a:lnTo>
                  <a:lnTo>
                    <a:pt x="18234" y="299"/>
                  </a:lnTo>
                  <a:lnTo>
                    <a:pt x="18249" y="287"/>
                  </a:lnTo>
                  <a:lnTo>
                    <a:pt x="18262" y="274"/>
                  </a:lnTo>
                  <a:lnTo>
                    <a:pt x="18272" y="260"/>
                  </a:lnTo>
                  <a:lnTo>
                    <a:pt x="18278" y="245"/>
                  </a:lnTo>
                  <a:lnTo>
                    <a:pt x="18281" y="228"/>
                  </a:lnTo>
                  <a:lnTo>
                    <a:pt x="18281" y="209"/>
                  </a:lnTo>
                  <a:lnTo>
                    <a:pt x="18276" y="190"/>
                  </a:lnTo>
                  <a:lnTo>
                    <a:pt x="18268" y="169"/>
                  </a:lnTo>
                  <a:lnTo>
                    <a:pt x="18257" y="146"/>
                  </a:lnTo>
                  <a:lnTo>
                    <a:pt x="18241" y="120"/>
                  </a:lnTo>
                  <a:lnTo>
                    <a:pt x="18221" y="93"/>
                  </a:lnTo>
                  <a:lnTo>
                    <a:pt x="18197" y="64"/>
                  </a:lnTo>
                  <a:lnTo>
                    <a:pt x="18169" y="33"/>
                  </a:lnTo>
                  <a:lnTo>
                    <a:pt x="18134" y="0"/>
                  </a:lnTo>
                  <a:close/>
                  <a:moveTo>
                    <a:pt x="16274" y="0"/>
                  </a:moveTo>
                  <a:lnTo>
                    <a:pt x="14304" y="0"/>
                  </a:lnTo>
                  <a:lnTo>
                    <a:pt x="14341" y="26"/>
                  </a:lnTo>
                  <a:lnTo>
                    <a:pt x="14382" y="53"/>
                  </a:lnTo>
                  <a:lnTo>
                    <a:pt x="14425" y="78"/>
                  </a:lnTo>
                  <a:lnTo>
                    <a:pt x="14470" y="102"/>
                  </a:lnTo>
                  <a:lnTo>
                    <a:pt x="14516" y="127"/>
                  </a:lnTo>
                  <a:lnTo>
                    <a:pt x="14563" y="151"/>
                  </a:lnTo>
                  <a:lnTo>
                    <a:pt x="14609" y="172"/>
                  </a:lnTo>
                  <a:lnTo>
                    <a:pt x="14653" y="193"/>
                  </a:lnTo>
                  <a:lnTo>
                    <a:pt x="14697" y="212"/>
                  </a:lnTo>
                  <a:lnTo>
                    <a:pt x="14738" y="230"/>
                  </a:lnTo>
                  <a:lnTo>
                    <a:pt x="14776" y="245"/>
                  </a:lnTo>
                  <a:lnTo>
                    <a:pt x="14810" y="258"/>
                  </a:lnTo>
                  <a:lnTo>
                    <a:pt x="14841" y="268"/>
                  </a:lnTo>
                  <a:lnTo>
                    <a:pt x="14866" y="276"/>
                  </a:lnTo>
                  <a:lnTo>
                    <a:pt x="14885" y="281"/>
                  </a:lnTo>
                  <a:lnTo>
                    <a:pt x="14899" y="282"/>
                  </a:lnTo>
                  <a:lnTo>
                    <a:pt x="14948" y="283"/>
                  </a:lnTo>
                  <a:lnTo>
                    <a:pt x="15014" y="285"/>
                  </a:lnTo>
                  <a:lnTo>
                    <a:pt x="15095" y="286"/>
                  </a:lnTo>
                  <a:lnTo>
                    <a:pt x="15188" y="287"/>
                  </a:lnTo>
                  <a:lnTo>
                    <a:pt x="15290" y="290"/>
                  </a:lnTo>
                  <a:lnTo>
                    <a:pt x="15397" y="291"/>
                  </a:lnTo>
                  <a:lnTo>
                    <a:pt x="15509" y="291"/>
                  </a:lnTo>
                  <a:lnTo>
                    <a:pt x="15622" y="291"/>
                  </a:lnTo>
                  <a:lnTo>
                    <a:pt x="15733" y="291"/>
                  </a:lnTo>
                  <a:lnTo>
                    <a:pt x="15840" y="288"/>
                  </a:lnTo>
                  <a:lnTo>
                    <a:pt x="15940" y="285"/>
                  </a:lnTo>
                  <a:lnTo>
                    <a:pt x="16030" y="278"/>
                  </a:lnTo>
                  <a:lnTo>
                    <a:pt x="16070" y="274"/>
                  </a:lnTo>
                  <a:lnTo>
                    <a:pt x="16107" y="271"/>
                  </a:lnTo>
                  <a:lnTo>
                    <a:pt x="16140" y="265"/>
                  </a:lnTo>
                  <a:lnTo>
                    <a:pt x="16169" y="260"/>
                  </a:lnTo>
                  <a:lnTo>
                    <a:pt x="16194" y="254"/>
                  </a:lnTo>
                  <a:lnTo>
                    <a:pt x="16213" y="248"/>
                  </a:lnTo>
                  <a:lnTo>
                    <a:pt x="16228" y="240"/>
                  </a:lnTo>
                  <a:lnTo>
                    <a:pt x="16237" y="232"/>
                  </a:lnTo>
                  <a:lnTo>
                    <a:pt x="16248" y="217"/>
                  </a:lnTo>
                  <a:lnTo>
                    <a:pt x="16259" y="200"/>
                  </a:lnTo>
                  <a:lnTo>
                    <a:pt x="16266" y="185"/>
                  </a:lnTo>
                  <a:lnTo>
                    <a:pt x="16274" y="170"/>
                  </a:lnTo>
                  <a:lnTo>
                    <a:pt x="16279" y="156"/>
                  </a:lnTo>
                  <a:lnTo>
                    <a:pt x="16282" y="141"/>
                  </a:lnTo>
                  <a:lnTo>
                    <a:pt x="16284" y="127"/>
                  </a:lnTo>
                  <a:lnTo>
                    <a:pt x="16285" y="112"/>
                  </a:lnTo>
                  <a:lnTo>
                    <a:pt x="16287" y="98"/>
                  </a:lnTo>
                  <a:lnTo>
                    <a:pt x="16287" y="83"/>
                  </a:lnTo>
                  <a:lnTo>
                    <a:pt x="16285" y="70"/>
                  </a:lnTo>
                  <a:lnTo>
                    <a:pt x="16283" y="56"/>
                  </a:lnTo>
                  <a:lnTo>
                    <a:pt x="16279" y="28"/>
                  </a:lnTo>
                  <a:lnTo>
                    <a:pt x="16274" y="0"/>
                  </a:lnTo>
                  <a:close/>
                  <a:moveTo>
                    <a:pt x="14099" y="0"/>
                  </a:moveTo>
                  <a:lnTo>
                    <a:pt x="13489" y="0"/>
                  </a:lnTo>
                  <a:lnTo>
                    <a:pt x="13424" y="13"/>
                  </a:lnTo>
                  <a:lnTo>
                    <a:pt x="13362" y="25"/>
                  </a:lnTo>
                  <a:lnTo>
                    <a:pt x="13302" y="36"/>
                  </a:lnTo>
                  <a:lnTo>
                    <a:pt x="13246" y="46"/>
                  </a:lnTo>
                  <a:lnTo>
                    <a:pt x="13195" y="56"/>
                  </a:lnTo>
                  <a:lnTo>
                    <a:pt x="13150" y="63"/>
                  </a:lnTo>
                  <a:lnTo>
                    <a:pt x="13113" y="68"/>
                  </a:lnTo>
                  <a:lnTo>
                    <a:pt x="13083" y="69"/>
                  </a:lnTo>
                  <a:lnTo>
                    <a:pt x="13069" y="69"/>
                  </a:lnTo>
                  <a:lnTo>
                    <a:pt x="13057" y="72"/>
                  </a:lnTo>
                  <a:lnTo>
                    <a:pt x="13049" y="74"/>
                  </a:lnTo>
                  <a:lnTo>
                    <a:pt x="13046" y="77"/>
                  </a:lnTo>
                  <a:lnTo>
                    <a:pt x="13044" y="81"/>
                  </a:lnTo>
                  <a:lnTo>
                    <a:pt x="13047" y="86"/>
                  </a:lnTo>
                  <a:lnTo>
                    <a:pt x="13051" y="91"/>
                  </a:lnTo>
                  <a:lnTo>
                    <a:pt x="13057" y="97"/>
                  </a:lnTo>
                  <a:lnTo>
                    <a:pt x="13076" y="111"/>
                  </a:lnTo>
                  <a:lnTo>
                    <a:pt x="13103" y="127"/>
                  </a:lnTo>
                  <a:lnTo>
                    <a:pt x="13135" y="143"/>
                  </a:lnTo>
                  <a:lnTo>
                    <a:pt x="13172" y="161"/>
                  </a:lnTo>
                  <a:lnTo>
                    <a:pt x="13248" y="195"/>
                  </a:lnTo>
                  <a:lnTo>
                    <a:pt x="13321" y="226"/>
                  </a:lnTo>
                  <a:lnTo>
                    <a:pt x="13376" y="248"/>
                  </a:lnTo>
                  <a:lnTo>
                    <a:pt x="13401" y="259"/>
                  </a:lnTo>
                  <a:lnTo>
                    <a:pt x="13415" y="269"/>
                  </a:lnTo>
                  <a:lnTo>
                    <a:pt x="13429" y="283"/>
                  </a:lnTo>
                  <a:lnTo>
                    <a:pt x="13445" y="301"/>
                  </a:lnTo>
                  <a:lnTo>
                    <a:pt x="13460" y="322"/>
                  </a:lnTo>
                  <a:lnTo>
                    <a:pt x="13493" y="369"/>
                  </a:lnTo>
                  <a:lnTo>
                    <a:pt x="13526" y="420"/>
                  </a:lnTo>
                  <a:lnTo>
                    <a:pt x="13543" y="444"/>
                  </a:lnTo>
                  <a:lnTo>
                    <a:pt x="13561" y="468"/>
                  </a:lnTo>
                  <a:lnTo>
                    <a:pt x="13577" y="492"/>
                  </a:lnTo>
                  <a:lnTo>
                    <a:pt x="13595" y="513"/>
                  </a:lnTo>
                  <a:lnTo>
                    <a:pt x="13612" y="532"/>
                  </a:lnTo>
                  <a:lnTo>
                    <a:pt x="13628" y="547"/>
                  </a:lnTo>
                  <a:lnTo>
                    <a:pt x="13637" y="554"/>
                  </a:lnTo>
                  <a:lnTo>
                    <a:pt x="13645" y="559"/>
                  </a:lnTo>
                  <a:lnTo>
                    <a:pt x="13654" y="562"/>
                  </a:lnTo>
                  <a:lnTo>
                    <a:pt x="13661" y="566"/>
                  </a:lnTo>
                  <a:lnTo>
                    <a:pt x="13677" y="569"/>
                  </a:lnTo>
                  <a:lnTo>
                    <a:pt x="13696" y="573"/>
                  </a:lnTo>
                  <a:lnTo>
                    <a:pt x="13720" y="576"/>
                  </a:lnTo>
                  <a:lnTo>
                    <a:pt x="13748" y="580"/>
                  </a:lnTo>
                  <a:lnTo>
                    <a:pt x="13814" y="587"/>
                  </a:lnTo>
                  <a:lnTo>
                    <a:pt x="13894" y="592"/>
                  </a:lnTo>
                  <a:lnTo>
                    <a:pt x="13981" y="597"/>
                  </a:lnTo>
                  <a:lnTo>
                    <a:pt x="14077" y="599"/>
                  </a:lnTo>
                  <a:lnTo>
                    <a:pt x="14175" y="601"/>
                  </a:lnTo>
                  <a:lnTo>
                    <a:pt x="14276" y="599"/>
                  </a:lnTo>
                  <a:lnTo>
                    <a:pt x="14326" y="598"/>
                  </a:lnTo>
                  <a:lnTo>
                    <a:pt x="14374" y="596"/>
                  </a:lnTo>
                  <a:lnTo>
                    <a:pt x="14421" y="593"/>
                  </a:lnTo>
                  <a:lnTo>
                    <a:pt x="14469" y="589"/>
                  </a:lnTo>
                  <a:lnTo>
                    <a:pt x="14513" y="584"/>
                  </a:lnTo>
                  <a:lnTo>
                    <a:pt x="14555" y="578"/>
                  </a:lnTo>
                  <a:lnTo>
                    <a:pt x="14596" y="571"/>
                  </a:lnTo>
                  <a:lnTo>
                    <a:pt x="14633" y="564"/>
                  </a:lnTo>
                  <a:lnTo>
                    <a:pt x="14667" y="555"/>
                  </a:lnTo>
                  <a:lnTo>
                    <a:pt x="14698" y="545"/>
                  </a:lnTo>
                  <a:lnTo>
                    <a:pt x="14725" y="533"/>
                  </a:lnTo>
                  <a:lnTo>
                    <a:pt x="14748" y="520"/>
                  </a:lnTo>
                  <a:lnTo>
                    <a:pt x="14767" y="506"/>
                  </a:lnTo>
                  <a:lnTo>
                    <a:pt x="14780" y="492"/>
                  </a:lnTo>
                  <a:lnTo>
                    <a:pt x="14789" y="476"/>
                  </a:lnTo>
                  <a:lnTo>
                    <a:pt x="14791" y="458"/>
                  </a:lnTo>
                  <a:lnTo>
                    <a:pt x="14790" y="441"/>
                  </a:lnTo>
                  <a:lnTo>
                    <a:pt x="14783" y="427"/>
                  </a:lnTo>
                  <a:lnTo>
                    <a:pt x="14776" y="413"/>
                  </a:lnTo>
                  <a:lnTo>
                    <a:pt x="14763" y="401"/>
                  </a:lnTo>
                  <a:lnTo>
                    <a:pt x="14749" y="388"/>
                  </a:lnTo>
                  <a:lnTo>
                    <a:pt x="14731" y="376"/>
                  </a:lnTo>
                  <a:lnTo>
                    <a:pt x="14712" y="365"/>
                  </a:lnTo>
                  <a:lnTo>
                    <a:pt x="14689" y="353"/>
                  </a:lnTo>
                  <a:lnTo>
                    <a:pt x="14666" y="343"/>
                  </a:lnTo>
                  <a:lnTo>
                    <a:pt x="14641" y="334"/>
                  </a:lnTo>
                  <a:lnTo>
                    <a:pt x="14614" y="324"/>
                  </a:lnTo>
                  <a:lnTo>
                    <a:pt x="14586" y="315"/>
                  </a:lnTo>
                  <a:lnTo>
                    <a:pt x="14526" y="297"/>
                  </a:lnTo>
                  <a:lnTo>
                    <a:pt x="14466" y="279"/>
                  </a:lnTo>
                  <a:lnTo>
                    <a:pt x="14405" y="262"/>
                  </a:lnTo>
                  <a:lnTo>
                    <a:pt x="14346" y="243"/>
                  </a:lnTo>
                  <a:lnTo>
                    <a:pt x="14318" y="232"/>
                  </a:lnTo>
                  <a:lnTo>
                    <a:pt x="14291" y="222"/>
                  </a:lnTo>
                  <a:lnTo>
                    <a:pt x="14266" y="212"/>
                  </a:lnTo>
                  <a:lnTo>
                    <a:pt x="14242" y="200"/>
                  </a:lnTo>
                  <a:lnTo>
                    <a:pt x="14220" y="189"/>
                  </a:lnTo>
                  <a:lnTo>
                    <a:pt x="14200" y="178"/>
                  </a:lnTo>
                  <a:lnTo>
                    <a:pt x="14183" y="165"/>
                  </a:lnTo>
                  <a:lnTo>
                    <a:pt x="14168" y="151"/>
                  </a:lnTo>
                  <a:lnTo>
                    <a:pt x="14156" y="135"/>
                  </a:lnTo>
                  <a:lnTo>
                    <a:pt x="14147" y="120"/>
                  </a:lnTo>
                  <a:lnTo>
                    <a:pt x="14142" y="105"/>
                  </a:lnTo>
                  <a:lnTo>
                    <a:pt x="14140" y="87"/>
                  </a:lnTo>
                  <a:lnTo>
                    <a:pt x="14140" y="73"/>
                  </a:lnTo>
                  <a:lnTo>
                    <a:pt x="14137" y="60"/>
                  </a:lnTo>
                  <a:lnTo>
                    <a:pt x="14133" y="49"/>
                  </a:lnTo>
                  <a:lnTo>
                    <a:pt x="14129" y="37"/>
                  </a:lnTo>
                  <a:lnTo>
                    <a:pt x="14123" y="27"/>
                  </a:lnTo>
                  <a:lnTo>
                    <a:pt x="14115" y="17"/>
                  </a:lnTo>
                  <a:lnTo>
                    <a:pt x="14108" y="8"/>
                  </a:lnTo>
                  <a:lnTo>
                    <a:pt x="14099" y="0"/>
                  </a:lnTo>
                  <a:close/>
                  <a:moveTo>
                    <a:pt x="11513" y="0"/>
                  </a:moveTo>
                  <a:lnTo>
                    <a:pt x="10744" y="0"/>
                  </a:lnTo>
                  <a:lnTo>
                    <a:pt x="10724" y="16"/>
                  </a:lnTo>
                  <a:lnTo>
                    <a:pt x="10703" y="32"/>
                  </a:lnTo>
                  <a:lnTo>
                    <a:pt x="10681" y="46"/>
                  </a:lnTo>
                  <a:lnTo>
                    <a:pt x="10658" y="62"/>
                  </a:lnTo>
                  <a:lnTo>
                    <a:pt x="10610" y="91"/>
                  </a:lnTo>
                  <a:lnTo>
                    <a:pt x="10563" y="119"/>
                  </a:lnTo>
                  <a:lnTo>
                    <a:pt x="10517" y="144"/>
                  </a:lnTo>
                  <a:lnTo>
                    <a:pt x="10475" y="171"/>
                  </a:lnTo>
                  <a:lnTo>
                    <a:pt x="10455" y="183"/>
                  </a:lnTo>
                  <a:lnTo>
                    <a:pt x="10436" y="195"/>
                  </a:lnTo>
                  <a:lnTo>
                    <a:pt x="10419" y="207"/>
                  </a:lnTo>
                  <a:lnTo>
                    <a:pt x="10404" y="218"/>
                  </a:lnTo>
                  <a:lnTo>
                    <a:pt x="10391" y="231"/>
                  </a:lnTo>
                  <a:lnTo>
                    <a:pt x="10380" y="241"/>
                  </a:lnTo>
                  <a:lnTo>
                    <a:pt x="10371" y="253"/>
                  </a:lnTo>
                  <a:lnTo>
                    <a:pt x="10364" y="264"/>
                  </a:lnTo>
                  <a:lnTo>
                    <a:pt x="10362" y="274"/>
                  </a:lnTo>
                  <a:lnTo>
                    <a:pt x="10360" y="285"/>
                  </a:lnTo>
                  <a:lnTo>
                    <a:pt x="10363" y="295"/>
                  </a:lnTo>
                  <a:lnTo>
                    <a:pt x="10369" y="305"/>
                  </a:lnTo>
                  <a:lnTo>
                    <a:pt x="10380" y="315"/>
                  </a:lnTo>
                  <a:lnTo>
                    <a:pt x="10392" y="324"/>
                  </a:lnTo>
                  <a:lnTo>
                    <a:pt x="10410" y="333"/>
                  </a:lnTo>
                  <a:lnTo>
                    <a:pt x="10432" y="343"/>
                  </a:lnTo>
                  <a:lnTo>
                    <a:pt x="10459" y="352"/>
                  </a:lnTo>
                  <a:lnTo>
                    <a:pt x="10489" y="361"/>
                  </a:lnTo>
                  <a:lnTo>
                    <a:pt x="10525" y="370"/>
                  </a:lnTo>
                  <a:lnTo>
                    <a:pt x="10566" y="378"/>
                  </a:lnTo>
                  <a:lnTo>
                    <a:pt x="10595" y="385"/>
                  </a:lnTo>
                  <a:lnTo>
                    <a:pt x="10624" y="392"/>
                  </a:lnTo>
                  <a:lnTo>
                    <a:pt x="10652" y="401"/>
                  </a:lnTo>
                  <a:lnTo>
                    <a:pt x="10679" y="408"/>
                  </a:lnTo>
                  <a:lnTo>
                    <a:pt x="10705" y="418"/>
                  </a:lnTo>
                  <a:lnTo>
                    <a:pt x="10730" y="427"/>
                  </a:lnTo>
                  <a:lnTo>
                    <a:pt x="10756" y="438"/>
                  </a:lnTo>
                  <a:lnTo>
                    <a:pt x="10779" y="449"/>
                  </a:lnTo>
                  <a:lnTo>
                    <a:pt x="10825" y="471"/>
                  </a:lnTo>
                  <a:lnTo>
                    <a:pt x="10868" y="494"/>
                  </a:lnTo>
                  <a:lnTo>
                    <a:pt x="10910" y="518"/>
                  </a:lnTo>
                  <a:lnTo>
                    <a:pt x="10950" y="542"/>
                  </a:lnTo>
                  <a:lnTo>
                    <a:pt x="11026" y="591"/>
                  </a:lnTo>
                  <a:lnTo>
                    <a:pt x="11103" y="636"/>
                  </a:lnTo>
                  <a:lnTo>
                    <a:pt x="11141" y="657"/>
                  </a:lnTo>
                  <a:lnTo>
                    <a:pt x="11180" y="676"/>
                  </a:lnTo>
                  <a:lnTo>
                    <a:pt x="11201" y="685"/>
                  </a:lnTo>
                  <a:lnTo>
                    <a:pt x="11221" y="692"/>
                  </a:lnTo>
                  <a:lnTo>
                    <a:pt x="11242" y="700"/>
                  </a:lnTo>
                  <a:lnTo>
                    <a:pt x="11263" y="707"/>
                  </a:lnTo>
                  <a:lnTo>
                    <a:pt x="11300" y="717"/>
                  </a:lnTo>
                  <a:lnTo>
                    <a:pt x="11338" y="723"/>
                  </a:lnTo>
                  <a:lnTo>
                    <a:pt x="11378" y="727"/>
                  </a:lnTo>
                  <a:lnTo>
                    <a:pt x="11417" y="727"/>
                  </a:lnTo>
                  <a:lnTo>
                    <a:pt x="11458" y="726"/>
                  </a:lnTo>
                  <a:lnTo>
                    <a:pt x="11499" y="721"/>
                  </a:lnTo>
                  <a:lnTo>
                    <a:pt x="11541" y="714"/>
                  </a:lnTo>
                  <a:lnTo>
                    <a:pt x="11582" y="705"/>
                  </a:lnTo>
                  <a:lnTo>
                    <a:pt x="11623" y="695"/>
                  </a:lnTo>
                  <a:lnTo>
                    <a:pt x="11664" y="682"/>
                  </a:lnTo>
                  <a:lnTo>
                    <a:pt x="11704" y="667"/>
                  </a:lnTo>
                  <a:lnTo>
                    <a:pt x="11744" y="650"/>
                  </a:lnTo>
                  <a:lnTo>
                    <a:pt x="11782" y="633"/>
                  </a:lnTo>
                  <a:lnTo>
                    <a:pt x="11819" y="613"/>
                  </a:lnTo>
                  <a:lnTo>
                    <a:pt x="11856" y="593"/>
                  </a:lnTo>
                  <a:lnTo>
                    <a:pt x="11890" y="571"/>
                  </a:lnTo>
                  <a:lnTo>
                    <a:pt x="11924" y="548"/>
                  </a:lnTo>
                  <a:lnTo>
                    <a:pt x="11954" y="526"/>
                  </a:lnTo>
                  <a:lnTo>
                    <a:pt x="11984" y="501"/>
                  </a:lnTo>
                  <a:lnTo>
                    <a:pt x="12010" y="476"/>
                  </a:lnTo>
                  <a:lnTo>
                    <a:pt x="12035" y="450"/>
                  </a:lnTo>
                  <a:lnTo>
                    <a:pt x="12056" y="425"/>
                  </a:lnTo>
                  <a:lnTo>
                    <a:pt x="12075" y="398"/>
                  </a:lnTo>
                  <a:lnTo>
                    <a:pt x="12091" y="373"/>
                  </a:lnTo>
                  <a:lnTo>
                    <a:pt x="12103" y="346"/>
                  </a:lnTo>
                  <a:lnTo>
                    <a:pt x="12112" y="320"/>
                  </a:lnTo>
                  <a:lnTo>
                    <a:pt x="12119" y="295"/>
                  </a:lnTo>
                  <a:lnTo>
                    <a:pt x="12120" y="269"/>
                  </a:lnTo>
                  <a:lnTo>
                    <a:pt x="12117" y="244"/>
                  </a:lnTo>
                  <a:lnTo>
                    <a:pt x="12112" y="221"/>
                  </a:lnTo>
                  <a:lnTo>
                    <a:pt x="12101" y="197"/>
                  </a:lnTo>
                  <a:lnTo>
                    <a:pt x="12086" y="175"/>
                  </a:lnTo>
                  <a:lnTo>
                    <a:pt x="12079" y="167"/>
                  </a:lnTo>
                  <a:lnTo>
                    <a:pt x="12072" y="158"/>
                  </a:lnTo>
                  <a:lnTo>
                    <a:pt x="12063" y="152"/>
                  </a:lnTo>
                  <a:lnTo>
                    <a:pt x="12052" y="144"/>
                  </a:lnTo>
                  <a:lnTo>
                    <a:pt x="12029" y="130"/>
                  </a:lnTo>
                  <a:lnTo>
                    <a:pt x="12004" y="116"/>
                  </a:lnTo>
                  <a:lnTo>
                    <a:pt x="11975" y="104"/>
                  </a:lnTo>
                  <a:lnTo>
                    <a:pt x="11943" y="92"/>
                  </a:lnTo>
                  <a:lnTo>
                    <a:pt x="11908" y="81"/>
                  </a:lnTo>
                  <a:lnTo>
                    <a:pt x="11871" y="69"/>
                  </a:lnTo>
                  <a:lnTo>
                    <a:pt x="11832" y="59"/>
                  </a:lnTo>
                  <a:lnTo>
                    <a:pt x="11790" y="49"/>
                  </a:lnTo>
                  <a:lnTo>
                    <a:pt x="11748" y="40"/>
                  </a:lnTo>
                  <a:lnTo>
                    <a:pt x="11702" y="31"/>
                  </a:lnTo>
                  <a:lnTo>
                    <a:pt x="11609" y="16"/>
                  </a:lnTo>
                  <a:lnTo>
                    <a:pt x="11513" y="0"/>
                  </a:lnTo>
                  <a:close/>
                  <a:moveTo>
                    <a:pt x="9367" y="0"/>
                  </a:moveTo>
                  <a:lnTo>
                    <a:pt x="8292" y="0"/>
                  </a:lnTo>
                  <a:lnTo>
                    <a:pt x="8220" y="68"/>
                  </a:lnTo>
                  <a:lnTo>
                    <a:pt x="8147" y="133"/>
                  </a:lnTo>
                  <a:lnTo>
                    <a:pt x="8114" y="165"/>
                  </a:lnTo>
                  <a:lnTo>
                    <a:pt x="8083" y="195"/>
                  </a:lnTo>
                  <a:lnTo>
                    <a:pt x="8069" y="211"/>
                  </a:lnTo>
                  <a:lnTo>
                    <a:pt x="8057" y="226"/>
                  </a:lnTo>
                  <a:lnTo>
                    <a:pt x="8045" y="240"/>
                  </a:lnTo>
                  <a:lnTo>
                    <a:pt x="8035" y="254"/>
                  </a:lnTo>
                  <a:lnTo>
                    <a:pt x="8026" y="268"/>
                  </a:lnTo>
                  <a:lnTo>
                    <a:pt x="8020" y="282"/>
                  </a:lnTo>
                  <a:lnTo>
                    <a:pt x="8013" y="296"/>
                  </a:lnTo>
                  <a:lnTo>
                    <a:pt x="8011" y="309"/>
                  </a:lnTo>
                  <a:lnTo>
                    <a:pt x="8008" y="322"/>
                  </a:lnTo>
                  <a:lnTo>
                    <a:pt x="8009" y="334"/>
                  </a:lnTo>
                  <a:lnTo>
                    <a:pt x="8012" y="347"/>
                  </a:lnTo>
                  <a:lnTo>
                    <a:pt x="8017" y="359"/>
                  </a:lnTo>
                  <a:lnTo>
                    <a:pt x="8025" y="370"/>
                  </a:lnTo>
                  <a:lnTo>
                    <a:pt x="8034" y="381"/>
                  </a:lnTo>
                  <a:lnTo>
                    <a:pt x="8046" y="393"/>
                  </a:lnTo>
                  <a:lnTo>
                    <a:pt x="8062" y="404"/>
                  </a:lnTo>
                  <a:lnTo>
                    <a:pt x="8081" y="415"/>
                  </a:lnTo>
                  <a:lnTo>
                    <a:pt x="8102" y="425"/>
                  </a:lnTo>
                  <a:lnTo>
                    <a:pt x="8127" y="434"/>
                  </a:lnTo>
                  <a:lnTo>
                    <a:pt x="8155" y="444"/>
                  </a:lnTo>
                  <a:lnTo>
                    <a:pt x="8183" y="453"/>
                  </a:lnTo>
                  <a:lnTo>
                    <a:pt x="8210" y="462"/>
                  </a:lnTo>
                  <a:lnTo>
                    <a:pt x="8235" y="473"/>
                  </a:lnTo>
                  <a:lnTo>
                    <a:pt x="8259" y="485"/>
                  </a:lnTo>
                  <a:lnTo>
                    <a:pt x="8282" y="497"/>
                  </a:lnTo>
                  <a:lnTo>
                    <a:pt x="8305" y="510"/>
                  </a:lnTo>
                  <a:lnTo>
                    <a:pt x="8327" y="523"/>
                  </a:lnTo>
                  <a:lnTo>
                    <a:pt x="8347" y="537"/>
                  </a:lnTo>
                  <a:lnTo>
                    <a:pt x="8366" y="552"/>
                  </a:lnTo>
                  <a:lnTo>
                    <a:pt x="8386" y="568"/>
                  </a:lnTo>
                  <a:lnTo>
                    <a:pt x="8405" y="582"/>
                  </a:lnTo>
                  <a:lnTo>
                    <a:pt x="8422" y="598"/>
                  </a:lnTo>
                  <a:lnTo>
                    <a:pt x="8456" y="629"/>
                  </a:lnTo>
                  <a:lnTo>
                    <a:pt x="8489" y="661"/>
                  </a:lnTo>
                  <a:lnTo>
                    <a:pt x="8519" y="692"/>
                  </a:lnTo>
                  <a:lnTo>
                    <a:pt x="8550" y="723"/>
                  </a:lnTo>
                  <a:lnTo>
                    <a:pt x="8581" y="751"/>
                  </a:lnTo>
                  <a:lnTo>
                    <a:pt x="8612" y="778"/>
                  </a:lnTo>
                  <a:lnTo>
                    <a:pt x="8628" y="791"/>
                  </a:lnTo>
                  <a:lnTo>
                    <a:pt x="8644" y="803"/>
                  </a:lnTo>
                  <a:lnTo>
                    <a:pt x="8661" y="814"/>
                  </a:lnTo>
                  <a:lnTo>
                    <a:pt x="8677" y="824"/>
                  </a:lnTo>
                  <a:lnTo>
                    <a:pt x="8694" y="834"/>
                  </a:lnTo>
                  <a:lnTo>
                    <a:pt x="8713" y="842"/>
                  </a:lnTo>
                  <a:lnTo>
                    <a:pt x="8731" y="849"/>
                  </a:lnTo>
                  <a:lnTo>
                    <a:pt x="8750" y="856"/>
                  </a:lnTo>
                  <a:lnTo>
                    <a:pt x="8758" y="857"/>
                  </a:lnTo>
                  <a:lnTo>
                    <a:pt x="8768" y="856"/>
                  </a:lnTo>
                  <a:lnTo>
                    <a:pt x="8779" y="852"/>
                  </a:lnTo>
                  <a:lnTo>
                    <a:pt x="8795" y="847"/>
                  </a:lnTo>
                  <a:lnTo>
                    <a:pt x="8829" y="831"/>
                  </a:lnTo>
                  <a:lnTo>
                    <a:pt x="8871" y="810"/>
                  </a:lnTo>
                  <a:lnTo>
                    <a:pt x="8918" y="784"/>
                  </a:lnTo>
                  <a:lnTo>
                    <a:pt x="8969" y="754"/>
                  </a:lnTo>
                  <a:lnTo>
                    <a:pt x="9024" y="721"/>
                  </a:lnTo>
                  <a:lnTo>
                    <a:pt x="9079" y="686"/>
                  </a:lnTo>
                  <a:lnTo>
                    <a:pt x="9134" y="650"/>
                  </a:lnTo>
                  <a:lnTo>
                    <a:pt x="9187" y="615"/>
                  </a:lnTo>
                  <a:lnTo>
                    <a:pt x="9237" y="580"/>
                  </a:lnTo>
                  <a:lnTo>
                    <a:pt x="9283" y="548"/>
                  </a:lnTo>
                  <a:lnTo>
                    <a:pt x="9323" y="520"/>
                  </a:lnTo>
                  <a:lnTo>
                    <a:pt x="9356" y="496"/>
                  </a:lnTo>
                  <a:lnTo>
                    <a:pt x="9380" y="477"/>
                  </a:lnTo>
                  <a:lnTo>
                    <a:pt x="9395" y="463"/>
                  </a:lnTo>
                  <a:lnTo>
                    <a:pt x="9441" y="418"/>
                  </a:lnTo>
                  <a:lnTo>
                    <a:pt x="9481" y="376"/>
                  </a:lnTo>
                  <a:lnTo>
                    <a:pt x="9497" y="357"/>
                  </a:lnTo>
                  <a:lnTo>
                    <a:pt x="9513" y="339"/>
                  </a:lnTo>
                  <a:lnTo>
                    <a:pt x="9525" y="322"/>
                  </a:lnTo>
                  <a:lnTo>
                    <a:pt x="9538" y="305"/>
                  </a:lnTo>
                  <a:lnTo>
                    <a:pt x="9548" y="290"/>
                  </a:lnTo>
                  <a:lnTo>
                    <a:pt x="9557" y="274"/>
                  </a:lnTo>
                  <a:lnTo>
                    <a:pt x="9564" y="259"/>
                  </a:lnTo>
                  <a:lnTo>
                    <a:pt x="9569" y="245"/>
                  </a:lnTo>
                  <a:lnTo>
                    <a:pt x="9573" y="232"/>
                  </a:lnTo>
                  <a:lnTo>
                    <a:pt x="9575" y="220"/>
                  </a:lnTo>
                  <a:lnTo>
                    <a:pt x="9576" y="207"/>
                  </a:lnTo>
                  <a:lnTo>
                    <a:pt x="9575" y="194"/>
                  </a:lnTo>
                  <a:lnTo>
                    <a:pt x="9573" y="183"/>
                  </a:lnTo>
                  <a:lnTo>
                    <a:pt x="9569" y="171"/>
                  </a:lnTo>
                  <a:lnTo>
                    <a:pt x="9564" y="160"/>
                  </a:lnTo>
                  <a:lnTo>
                    <a:pt x="9557" y="148"/>
                  </a:lnTo>
                  <a:lnTo>
                    <a:pt x="9548" y="137"/>
                  </a:lnTo>
                  <a:lnTo>
                    <a:pt x="9539" y="125"/>
                  </a:lnTo>
                  <a:lnTo>
                    <a:pt x="9528" y="114"/>
                  </a:lnTo>
                  <a:lnTo>
                    <a:pt x="9515" y="102"/>
                  </a:lnTo>
                  <a:lnTo>
                    <a:pt x="9486" y="79"/>
                  </a:lnTo>
                  <a:lnTo>
                    <a:pt x="9451" y="54"/>
                  </a:lnTo>
                  <a:lnTo>
                    <a:pt x="9412" y="28"/>
                  </a:lnTo>
                  <a:lnTo>
                    <a:pt x="9367" y="0"/>
                  </a:lnTo>
                  <a:close/>
                  <a:moveTo>
                    <a:pt x="8012" y="0"/>
                  </a:moveTo>
                  <a:lnTo>
                    <a:pt x="6372" y="0"/>
                  </a:lnTo>
                  <a:lnTo>
                    <a:pt x="6375" y="26"/>
                  </a:lnTo>
                  <a:lnTo>
                    <a:pt x="6377" y="51"/>
                  </a:lnTo>
                  <a:lnTo>
                    <a:pt x="6379" y="77"/>
                  </a:lnTo>
                  <a:lnTo>
                    <a:pt x="6380" y="102"/>
                  </a:lnTo>
                  <a:lnTo>
                    <a:pt x="6381" y="128"/>
                  </a:lnTo>
                  <a:lnTo>
                    <a:pt x="6381" y="153"/>
                  </a:lnTo>
                  <a:lnTo>
                    <a:pt x="6381" y="178"/>
                  </a:lnTo>
                  <a:lnTo>
                    <a:pt x="6381" y="202"/>
                  </a:lnTo>
                  <a:lnTo>
                    <a:pt x="6384" y="207"/>
                  </a:lnTo>
                  <a:lnTo>
                    <a:pt x="6391" y="212"/>
                  </a:lnTo>
                  <a:lnTo>
                    <a:pt x="6404" y="217"/>
                  </a:lnTo>
                  <a:lnTo>
                    <a:pt x="6422" y="222"/>
                  </a:lnTo>
                  <a:lnTo>
                    <a:pt x="6444" y="227"/>
                  </a:lnTo>
                  <a:lnTo>
                    <a:pt x="6469" y="232"/>
                  </a:lnTo>
                  <a:lnTo>
                    <a:pt x="6497" y="237"/>
                  </a:lnTo>
                  <a:lnTo>
                    <a:pt x="6530" y="243"/>
                  </a:lnTo>
                  <a:lnTo>
                    <a:pt x="6603" y="253"/>
                  </a:lnTo>
                  <a:lnTo>
                    <a:pt x="6686" y="263"/>
                  </a:lnTo>
                  <a:lnTo>
                    <a:pt x="6776" y="272"/>
                  </a:lnTo>
                  <a:lnTo>
                    <a:pt x="6871" y="281"/>
                  </a:lnTo>
                  <a:lnTo>
                    <a:pt x="6968" y="290"/>
                  </a:lnTo>
                  <a:lnTo>
                    <a:pt x="7063" y="297"/>
                  </a:lnTo>
                  <a:lnTo>
                    <a:pt x="7156" y="305"/>
                  </a:lnTo>
                  <a:lnTo>
                    <a:pt x="7244" y="311"/>
                  </a:lnTo>
                  <a:lnTo>
                    <a:pt x="7325" y="316"/>
                  </a:lnTo>
                  <a:lnTo>
                    <a:pt x="7395" y="320"/>
                  </a:lnTo>
                  <a:lnTo>
                    <a:pt x="7452" y="322"/>
                  </a:lnTo>
                  <a:lnTo>
                    <a:pt x="7493" y="323"/>
                  </a:lnTo>
                  <a:lnTo>
                    <a:pt x="7510" y="323"/>
                  </a:lnTo>
                  <a:lnTo>
                    <a:pt x="7527" y="322"/>
                  </a:lnTo>
                  <a:lnTo>
                    <a:pt x="7544" y="319"/>
                  </a:lnTo>
                  <a:lnTo>
                    <a:pt x="7562" y="316"/>
                  </a:lnTo>
                  <a:lnTo>
                    <a:pt x="7578" y="313"/>
                  </a:lnTo>
                  <a:lnTo>
                    <a:pt x="7596" y="308"/>
                  </a:lnTo>
                  <a:lnTo>
                    <a:pt x="7614" y="302"/>
                  </a:lnTo>
                  <a:lnTo>
                    <a:pt x="7632" y="296"/>
                  </a:lnTo>
                  <a:lnTo>
                    <a:pt x="7666" y="283"/>
                  </a:lnTo>
                  <a:lnTo>
                    <a:pt x="7702" y="267"/>
                  </a:lnTo>
                  <a:lnTo>
                    <a:pt x="7738" y="248"/>
                  </a:lnTo>
                  <a:lnTo>
                    <a:pt x="7772" y="226"/>
                  </a:lnTo>
                  <a:lnTo>
                    <a:pt x="7807" y="203"/>
                  </a:lnTo>
                  <a:lnTo>
                    <a:pt x="7840" y="178"/>
                  </a:lnTo>
                  <a:lnTo>
                    <a:pt x="7872" y="152"/>
                  </a:lnTo>
                  <a:lnTo>
                    <a:pt x="7902" y="124"/>
                  </a:lnTo>
                  <a:lnTo>
                    <a:pt x="7933" y="95"/>
                  </a:lnTo>
                  <a:lnTo>
                    <a:pt x="7961" y="64"/>
                  </a:lnTo>
                  <a:lnTo>
                    <a:pt x="7986" y="32"/>
                  </a:lnTo>
                  <a:lnTo>
                    <a:pt x="8012" y="0"/>
                  </a:lnTo>
                  <a:close/>
                  <a:moveTo>
                    <a:pt x="6101" y="0"/>
                  </a:moveTo>
                  <a:lnTo>
                    <a:pt x="4172" y="0"/>
                  </a:lnTo>
                  <a:lnTo>
                    <a:pt x="4173" y="14"/>
                  </a:lnTo>
                  <a:lnTo>
                    <a:pt x="4175" y="28"/>
                  </a:lnTo>
                  <a:lnTo>
                    <a:pt x="4179" y="44"/>
                  </a:lnTo>
                  <a:lnTo>
                    <a:pt x="4186" y="60"/>
                  </a:lnTo>
                  <a:lnTo>
                    <a:pt x="4192" y="76"/>
                  </a:lnTo>
                  <a:lnTo>
                    <a:pt x="4201" y="93"/>
                  </a:lnTo>
                  <a:lnTo>
                    <a:pt x="4210" y="110"/>
                  </a:lnTo>
                  <a:lnTo>
                    <a:pt x="4221" y="129"/>
                  </a:lnTo>
                  <a:lnTo>
                    <a:pt x="4234" y="148"/>
                  </a:lnTo>
                  <a:lnTo>
                    <a:pt x="4249" y="169"/>
                  </a:lnTo>
                  <a:lnTo>
                    <a:pt x="4267" y="190"/>
                  </a:lnTo>
                  <a:lnTo>
                    <a:pt x="4285" y="212"/>
                  </a:lnTo>
                  <a:lnTo>
                    <a:pt x="4306" y="234"/>
                  </a:lnTo>
                  <a:lnTo>
                    <a:pt x="4328" y="255"/>
                  </a:lnTo>
                  <a:lnTo>
                    <a:pt x="4351" y="278"/>
                  </a:lnTo>
                  <a:lnTo>
                    <a:pt x="4377" y="300"/>
                  </a:lnTo>
                  <a:lnTo>
                    <a:pt x="4402" y="323"/>
                  </a:lnTo>
                  <a:lnTo>
                    <a:pt x="4430" y="346"/>
                  </a:lnTo>
                  <a:lnTo>
                    <a:pt x="4460" y="367"/>
                  </a:lnTo>
                  <a:lnTo>
                    <a:pt x="4489" y="390"/>
                  </a:lnTo>
                  <a:lnTo>
                    <a:pt x="4520" y="412"/>
                  </a:lnTo>
                  <a:lnTo>
                    <a:pt x="4552" y="435"/>
                  </a:lnTo>
                  <a:lnTo>
                    <a:pt x="4583" y="457"/>
                  </a:lnTo>
                  <a:lnTo>
                    <a:pt x="4617" y="478"/>
                  </a:lnTo>
                  <a:lnTo>
                    <a:pt x="4650" y="499"/>
                  </a:lnTo>
                  <a:lnTo>
                    <a:pt x="4684" y="519"/>
                  </a:lnTo>
                  <a:lnTo>
                    <a:pt x="4719" y="540"/>
                  </a:lnTo>
                  <a:lnTo>
                    <a:pt x="4753" y="559"/>
                  </a:lnTo>
                  <a:lnTo>
                    <a:pt x="4787" y="578"/>
                  </a:lnTo>
                  <a:lnTo>
                    <a:pt x="4823" y="596"/>
                  </a:lnTo>
                  <a:lnTo>
                    <a:pt x="4858" y="613"/>
                  </a:lnTo>
                  <a:lnTo>
                    <a:pt x="4892" y="630"/>
                  </a:lnTo>
                  <a:lnTo>
                    <a:pt x="4928" y="645"/>
                  </a:lnTo>
                  <a:lnTo>
                    <a:pt x="4961" y="661"/>
                  </a:lnTo>
                  <a:lnTo>
                    <a:pt x="4995" y="673"/>
                  </a:lnTo>
                  <a:lnTo>
                    <a:pt x="5028" y="686"/>
                  </a:lnTo>
                  <a:lnTo>
                    <a:pt x="5062" y="698"/>
                  </a:lnTo>
                  <a:lnTo>
                    <a:pt x="5095" y="708"/>
                  </a:lnTo>
                  <a:lnTo>
                    <a:pt x="5125" y="717"/>
                  </a:lnTo>
                  <a:lnTo>
                    <a:pt x="5156" y="724"/>
                  </a:lnTo>
                  <a:lnTo>
                    <a:pt x="5192" y="726"/>
                  </a:lnTo>
                  <a:lnTo>
                    <a:pt x="5229" y="722"/>
                  </a:lnTo>
                  <a:lnTo>
                    <a:pt x="5268" y="717"/>
                  </a:lnTo>
                  <a:lnTo>
                    <a:pt x="5308" y="709"/>
                  </a:lnTo>
                  <a:lnTo>
                    <a:pt x="5348" y="698"/>
                  </a:lnTo>
                  <a:lnTo>
                    <a:pt x="5391" y="685"/>
                  </a:lnTo>
                  <a:lnTo>
                    <a:pt x="5433" y="668"/>
                  </a:lnTo>
                  <a:lnTo>
                    <a:pt x="5476" y="650"/>
                  </a:lnTo>
                  <a:lnTo>
                    <a:pt x="5519" y="631"/>
                  </a:lnTo>
                  <a:lnTo>
                    <a:pt x="5563" y="610"/>
                  </a:lnTo>
                  <a:lnTo>
                    <a:pt x="5606" y="587"/>
                  </a:lnTo>
                  <a:lnTo>
                    <a:pt x="5648" y="562"/>
                  </a:lnTo>
                  <a:lnTo>
                    <a:pt x="5690" y="537"/>
                  </a:lnTo>
                  <a:lnTo>
                    <a:pt x="5731" y="510"/>
                  </a:lnTo>
                  <a:lnTo>
                    <a:pt x="5772" y="482"/>
                  </a:lnTo>
                  <a:lnTo>
                    <a:pt x="5811" y="453"/>
                  </a:lnTo>
                  <a:lnTo>
                    <a:pt x="5848" y="424"/>
                  </a:lnTo>
                  <a:lnTo>
                    <a:pt x="5884" y="393"/>
                  </a:lnTo>
                  <a:lnTo>
                    <a:pt x="5918" y="362"/>
                  </a:lnTo>
                  <a:lnTo>
                    <a:pt x="5950" y="332"/>
                  </a:lnTo>
                  <a:lnTo>
                    <a:pt x="5981" y="301"/>
                  </a:lnTo>
                  <a:lnTo>
                    <a:pt x="6008" y="271"/>
                  </a:lnTo>
                  <a:lnTo>
                    <a:pt x="6032" y="240"/>
                  </a:lnTo>
                  <a:lnTo>
                    <a:pt x="6055" y="209"/>
                  </a:lnTo>
                  <a:lnTo>
                    <a:pt x="6073" y="180"/>
                  </a:lnTo>
                  <a:lnTo>
                    <a:pt x="6088" y="151"/>
                  </a:lnTo>
                  <a:lnTo>
                    <a:pt x="6101" y="123"/>
                  </a:lnTo>
                  <a:lnTo>
                    <a:pt x="6108" y="96"/>
                  </a:lnTo>
                  <a:lnTo>
                    <a:pt x="6113" y="70"/>
                  </a:lnTo>
                  <a:lnTo>
                    <a:pt x="6113" y="45"/>
                  </a:lnTo>
                  <a:lnTo>
                    <a:pt x="6110" y="22"/>
                  </a:lnTo>
                  <a:lnTo>
                    <a:pt x="6101" y="0"/>
                  </a:lnTo>
                  <a:close/>
                  <a:moveTo>
                    <a:pt x="3831" y="0"/>
                  </a:moveTo>
                  <a:lnTo>
                    <a:pt x="2243" y="0"/>
                  </a:lnTo>
                  <a:lnTo>
                    <a:pt x="2248" y="50"/>
                  </a:lnTo>
                  <a:lnTo>
                    <a:pt x="2254" y="95"/>
                  </a:lnTo>
                  <a:lnTo>
                    <a:pt x="2263" y="137"/>
                  </a:lnTo>
                  <a:lnTo>
                    <a:pt x="2273" y="174"/>
                  </a:lnTo>
                  <a:lnTo>
                    <a:pt x="2286" y="208"/>
                  </a:lnTo>
                  <a:lnTo>
                    <a:pt x="2301" y="237"/>
                  </a:lnTo>
                  <a:lnTo>
                    <a:pt x="2318" y="265"/>
                  </a:lnTo>
                  <a:lnTo>
                    <a:pt x="2337" y="288"/>
                  </a:lnTo>
                  <a:lnTo>
                    <a:pt x="2357" y="310"/>
                  </a:lnTo>
                  <a:lnTo>
                    <a:pt x="2380" y="328"/>
                  </a:lnTo>
                  <a:lnTo>
                    <a:pt x="2404" y="343"/>
                  </a:lnTo>
                  <a:lnTo>
                    <a:pt x="2431" y="356"/>
                  </a:lnTo>
                  <a:lnTo>
                    <a:pt x="2459" y="367"/>
                  </a:lnTo>
                  <a:lnTo>
                    <a:pt x="2490" y="376"/>
                  </a:lnTo>
                  <a:lnTo>
                    <a:pt x="2521" y="383"/>
                  </a:lnTo>
                  <a:lnTo>
                    <a:pt x="2555" y="388"/>
                  </a:lnTo>
                  <a:lnTo>
                    <a:pt x="2591" y="390"/>
                  </a:lnTo>
                  <a:lnTo>
                    <a:pt x="2628" y="393"/>
                  </a:lnTo>
                  <a:lnTo>
                    <a:pt x="2666" y="393"/>
                  </a:lnTo>
                  <a:lnTo>
                    <a:pt x="2707" y="393"/>
                  </a:lnTo>
                  <a:lnTo>
                    <a:pt x="2793" y="389"/>
                  </a:lnTo>
                  <a:lnTo>
                    <a:pt x="2885" y="383"/>
                  </a:lnTo>
                  <a:lnTo>
                    <a:pt x="2985" y="376"/>
                  </a:lnTo>
                  <a:lnTo>
                    <a:pt x="3090" y="370"/>
                  </a:lnTo>
                  <a:lnTo>
                    <a:pt x="3145" y="366"/>
                  </a:lnTo>
                  <a:lnTo>
                    <a:pt x="3201" y="365"/>
                  </a:lnTo>
                  <a:lnTo>
                    <a:pt x="3260" y="362"/>
                  </a:lnTo>
                  <a:lnTo>
                    <a:pt x="3319" y="362"/>
                  </a:lnTo>
                  <a:lnTo>
                    <a:pt x="3405" y="362"/>
                  </a:lnTo>
                  <a:lnTo>
                    <a:pt x="3490" y="362"/>
                  </a:lnTo>
                  <a:lnTo>
                    <a:pt x="3570" y="360"/>
                  </a:lnTo>
                  <a:lnTo>
                    <a:pt x="3648" y="357"/>
                  </a:lnTo>
                  <a:lnTo>
                    <a:pt x="3683" y="355"/>
                  </a:lnTo>
                  <a:lnTo>
                    <a:pt x="3719" y="351"/>
                  </a:lnTo>
                  <a:lnTo>
                    <a:pt x="3752" y="348"/>
                  </a:lnTo>
                  <a:lnTo>
                    <a:pt x="3784" y="343"/>
                  </a:lnTo>
                  <a:lnTo>
                    <a:pt x="3815" y="338"/>
                  </a:lnTo>
                  <a:lnTo>
                    <a:pt x="3841" y="332"/>
                  </a:lnTo>
                  <a:lnTo>
                    <a:pt x="3868" y="325"/>
                  </a:lnTo>
                  <a:lnTo>
                    <a:pt x="3891" y="318"/>
                  </a:lnTo>
                  <a:lnTo>
                    <a:pt x="3912" y="309"/>
                  </a:lnTo>
                  <a:lnTo>
                    <a:pt x="3931" y="299"/>
                  </a:lnTo>
                  <a:lnTo>
                    <a:pt x="3946" y="287"/>
                  </a:lnTo>
                  <a:lnTo>
                    <a:pt x="3959" y="274"/>
                  </a:lnTo>
                  <a:lnTo>
                    <a:pt x="3968" y="260"/>
                  </a:lnTo>
                  <a:lnTo>
                    <a:pt x="3974" y="245"/>
                  </a:lnTo>
                  <a:lnTo>
                    <a:pt x="3977" y="228"/>
                  </a:lnTo>
                  <a:lnTo>
                    <a:pt x="3977" y="209"/>
                  </a:lnTo>
                  <a:lnTo>
                    <a:pt x="3973" y="190"/>
                  </a:lnTo>
                  <a:lnTo>
                    <a:pt x="3965" y="169"/>
                  </a:lnTo>
                  <a:lnTo>
                    <a:pt x="3954" y="146"/>
                  </a:lnTo>
                  <a:lnTo>
                    <a:pt x="3937" y="120"/>
                  </a:lnTo>
                  <a:lnTo>
                    <a:pt x="3918" y="93"/>
                  </a:lnTo>
                  <a:lnTo>
                    <a:pt x="3894" y="64"/>
                  </a:lnTo>
                  <a:lnTo>
                    <a:pt x="3864" y="33"/>
                  </a:lnTo>
                  <a:lnTo>
                    <a:pt x="3831" y="0"/>
                  </a:lnTo>
                  <a:close/>
                  <a:moveTo>
                    <a:pt x="1971" y="0"/>
                  </a:moveTo>
                  <a:lnTo>
                    <a:pt x="0" y="0"/>
                  </a:lnTo>
                  <a:lnTo>
                    <a:pt x="38" y="26"/>
                  </a:lnTo>
                  <a:lnTo>
                    <a:pt x="79" y="53"/>
                  </a:lnTo>
                  <a:lnTo>
                    <a:pt x="122" y="78"/>
                  </a:lnTo>
                  <a:lnTo>
                    <a:pt x="167" y="102"/>
                  </a:lnTo>
                  <a:lnTo>
                    <a:pt x="213" y="127"/>
                  </a:lnTo>
                  <a:lnTo>
                    <a:pt x="259" y="151"/>
                  </a:lnTo>
                  <a:lnTo>
                    <a:pt x="305" y="172"/>
                  </a:lnTo>
                  <a:lnTo>
                    <a:pt x="350" y="193"/>
                  </a:lnTo>
                  <a:lnTo>
                    <a:pt x="394" y="212"/>
                  </a:lnTo>
                  <a:lnTo>
                    <a:pt x="435" y="230"/>
                  </a:lnTo>
                  <a:lnTo>
                    <a:pt x="473" y="245"/>
                  </a:lnTo>
                  <a:lnTo>
                    <a:pt x="507" y="258"/>
                  </a:lnTo>
                  <a:lnTo>
                    <a:pt x="538" y="268"/>
                  </a:lnTo>
                  <a:lnTo>
                    <a:pt x="562" y="276"/>
                  </a:lnTo>
                  <a:lnTo>
                    <a:pt x="583" y="281"/>
                  </a:lnTo>
                  <a:lnTo>
                    <a:pt x="595" y="282"/>
                  </a:lnTo>
                  <a:lnTo>
                    <a:pt x="644" y="283"/>
                  </a:lnTo>
                  <a:lnTo>
                    <a:pt x="710" y="285"/>
                  </a:lnTo>
                  <a:lnTo>
                    <a:pt x="792" y="286"/>
                  </a:lnTo>
                  <a:lnTo>
                    <a:pt x="883" y="287"/>
                  </a:lnTo>
                  <a:lnTo>
                    <a:pt x="985" y="290"/>
                  </a:lnTo>
                  <a:lnTo>
                    <a:pt x="1094" y="291"/>
                  </a:lnTo>
                  <a:lnTo>
                    <a:pt x="1206" y="291"/>
                  </a:lnTo>
                  <a:lnTo>
                    <a:pt x="1318" y="291"/>
                  </a:lnTo>
                  <a:lnTo>
                    <a:pt x="1430" y="291"/>
                  </a:lnTo>
                  <a:lnTo>
                    <a:pt x="1536" y="288"/>
                  </a:lnTo>
                  <a:lnTo>
                    <a:pt x="1637" y="285"/>
                  </a:lnTo>
                  <a:lnTo>
                    <a:pt x="1726" y="278"/>
                  </a:lnTo>
                  <a:lnTo>
                    <a:pt x="1767" y="274"/>
                  </a:lnTo>
                  <a:lnTo>
                    <a:pt x="1804" y="271"/>
                  </a:lnTo>
                  <a:lnTo>
                    <a:pt x="1837" y="265"/>
                  </a:lnTo>
                  <a:lnTo>
                    <a:pt x="1865" y="260"/>
                  </a:lnTo>
                  <a:lnTo>
                    <a:pt x="1889" y="254"/>
                  </a:lnTo>
                  <a:lnTo>
                    <a:pt x="1910" y="248"/>
                  </a:lnTo>
                  <a:lnTo>
                    <a:pt x="1924" y="240"/>
                  </a:lnTo>
                  <a:lnTo>
                    <a:pt x="1933" y="232"/>
                  </a:lnTo>
                  <a:lnTo>
                    <a:pt x="1945" y="217"/>
                  </a:lnTo>
                  <a:lnTo>
                    <a:pt x="1954" y="200"/>
                  </a:lnTo>
                  <a:lnTo>
                    <a:pt x="1963" y="185"/>
                  </a:lnTo>
                  <a:lnTo>
                    <a:pt x="1970" y="170"/>
                  </a:lnTo>
                  <a:lnTo>
                    <a:pt x="1975" y="156"/>
                  </a:lnTo>
                  <a:lnTo>
                    <a:pt x="1979" y="141"/>
                  </a:lnTo>
                  <a:lnTo>
                    <a:pt x="1981" y="127"/>
                  </a:lnTo>
                  <a:lnTo>
                    <a:pt x="1982" y="112"/>
                  </a:lnTo>
                  <a:lnTo>
                    <a:pt x="1982" y="98"/>
                  </a:lnTo>
                  <a:lnTo>
                    <a:pt x="1982" y="83"/>
                  </a:lnTo>
                  <a:lnTo>
                    <a:pt x="1981" y="70"/>
                  </a:lnTo>
                  <a:lnTo>
                    <a:pt x="1980" y="56"/>
                  </a:lnTo>
                  <a:lnTo>
                    <a:pt x="1976" y="28"/>
                  </a:lnTo>
                  <a:lnTo>
                    <a:pt x="197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8" name="Freeform 12"/>
            <p:cNvSpPr>
              <a:spLocks/>
            </p:cNvSpPr>
            <p:nvPr/>
          </p:nvSpPr>
          <p:spPr bwMode="auto">
            <a:xfrm>
              <a:off x="514350" y="2627313"/>
              <a:ext cx="711200" cy="501650"/>
            </a:xfrm>
            <a:custGeom>
              <a:avLst/>
              <a:gdLst>
                <a:gd name="T0" fmla="*/ 28 w 1793"/>
                <a:gd name="T1" fmla="*/ 373 h 1267"/>
                <a:gd name="T2" fmla="*/ 9 w 1793"/>
                <a:gd name="T3" fmla="*/ 417 h 1267"/>
                <a:gd name="T4" fmla="*/ 0 w 1793"/>
                <a:gd name="T5" fmla="*/ 866 h 1267"/>
                <a:gd name="T6" fmla="*/ 70 w 1793"/>
                <a:gd name="T7" fmla="*/ 974 h 1267"/>
                <a:gd name="T8" fmla="*/ 167 w 1793"/>
                <a:gd name="T9" fmla="*/ 1066 h 1267"/>
                <a:gd name="T10" fmla="*/ 286 w 1793"/>
                <a:gd name="T11" fmla="*/ 1141 h 1267"/>
                <a:gd name="T12" fmla="*/ 423 w 1793"/>
                <a:gd name="T13" fmla="*/ 1200 h 1267"/>
                <a:gd name="T14" fmla="*/ 572 w 1793"/>
                <a:gd name="T15" fmla="*/ 1239 h 1267"/>
                <a:gd name="T16" fmla="*/ 732 w 1793"/>
                <a:gd name="T17" fmla="*/ 1262 h 1267"/>
                <a:gd name="T18" fmla="*/ 895 w 1793"/>
                <a:gd name="T19" fmla="*/ 1267 h 1267"/>
                <a:gd name="T20" fmla="*/ 1057 w 1793"/>
                <a:gd name="T21" fmla="*/ 1252 h 1267"/>
                <a:gd name="T22" fmla="*/ 1214 w 1793"/>
                <a:gd name="T23" fmla="*/ 1219 h 1267"/>
                <a:gd name="T24" fmla="*/ 1360 w 1793"/>
                <a:gd name="T25" fmla="*/ 1165 h 1267"/>
                <a:gd name="T26" fmla="*/ 1494 w 1793"/>
                <a:gd name="T27" fmla="*/ 1093 h 1267"/>
                <a:gd name="T28" fmla="*/ 1608 w 1793"/>
                <a:gd name="T29" fmla="*/ 998 h 1267"/>
                <a:gd name="T30" fmla="*/ 1698 w 1793"/>
                <a:gd name="T31" fmla="*/ 885 h 1267"/>
                <a:gd name="T32" fmla="*/ 1761 w 1793"/>
                <a:gd name="T33" fmla="*/ 749 h 1267"/>
                <a:gd name="T34" fmla="*/ 1791 w 1793"/>
                <a:gd name="T35" fmla="*/ 592 h 1267"/>
                <a:gd name="T36" fmla="*/ 1785 w 1793"/>
                <a:gd name="T37" fmla="*/ 412 h 1267"/>
                <a:gd name="T38" fmla="*/ 1754 w 1793"/>
                <a:gd name="T39" fmla="*/ 327 h 1267"/>
                <a:gd name="T40" fmla="*/ 1691 w 1793"/>
                <a:gd name="T41" fmla="*/ 249 h 1267"/>
                <a:gd name="T42" fmla="*/ 1600 w 1793"/>
                <a:gd name="T43" fmla="*/ 183 h 1267"/>
                <a:gd name="T44" fmla="*/ 1487 w 1793"/>
                <a:gd name="T45" fmla="*/ 125 h 1267"/>
                <a:gd name="T46" fmla="*/ 1355 w 1793"/>
                <a:gd name="T47" fmla="*/ 78 h 1267"/>
                <a:gd name="T48" fmla="*/ 1210 w 1793"/>
                <a:gd name="T49" fmla="*/ 42 h 1267"/>
                <a:gd name="T50" fmla="*/ 1056 w 1793"/>
                <a:gd name="T51" fmla="*/ 17 h 1267"/>
                <a:gd name="T52" fmla="*/ 898 w 1793"/>
                <a:gd name="T53" fmla="*/ 3 h 1267"/>
                <a:gd name="T54" fmla="*/ 740 w 1793"/>
                <a:gd name="T55" fmla="*/ 2 h 1267"/>
                <a:gd name="T56" fmla="*/ 587 w 1793"/>
                <a:gd name="T57" fmla="*/ 12 h 1267"/>
                <a:gd name="T58" fmla="*/ 444 w 1793"/>
                <a:gd name="T59" fmla="*/ 35 h 1267"/>
                <a:gd name="T60" fmla="*/ 315 w 1793"/>
                <a:gd name="T61" fmla="*/ 70 h 1267"/>
                <a:gd name="T62" fmla="*/ 207 w 1793"/>
                <a:gd name="T63" fmla="*/ 120 h 1267"/>
                <a:gd name="T64" fmla="*/ 120 w 1793"/>
                <a:gd name="T65" fmla="*/ 183 h 1267"/>
                <a:gd name="T66" fmla="*/ 64 w 1793"/>
                <a:gd name="T67" fmla="*/ 259 h 1267"/>
                <a:gd name="T68" fmla="*/ 40 w 1793"/>
                <a:gd name="T69" fmla="*/ 35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3" h="1267">
                  <a:moveTo>
                    <a:pt x="40" y="350"/>
                  </a:moveTo>
                  <a:lnTo>
                    <a:pt x="28" y="373"/>
                  </a:lnTo>
                  <a:lnTo>
                    <a:pt x="18" y="396"/>
                  </a:lnTo>
                  <a:lnTo>
                    <a:pt x="9" y="417"/>
                  </a:lnTo>
                  <a:lnTo>
                    <a:pt x="0" y="439"/>
                  </a:lnTo>
                  <a:lnTo>
                    <a:pt x="0" y="866"/>
                  </a:lnTo>
                  <a:lnTo>
                    <a:pt x="32" y="922"/>
                  </a:lnTo>
                  <a:lnTo>
                    <a:pt x="70" y="974"/>
                  </a:lnTo>
                  <a:lnTo>
                    <a:pt x="115" y="1023"/>
                  </a:lnTo>
                  <a:lnTo>
                    <a:pt x="167" y="1066"/>
                  </a:lnTo>
                  <a:lnTo>
                    <a:pt x="224" y="1106"/>
                  </a:lnTo>
                  <a:lnTo>
                    <a:pt x="286" y="1141"/>
                  </a:lnTo>
                  <a:lnTo>
                    <a:pt x="353" y="1173"/>
                  </a:lnTo>
                  <a:lnTo>
                    <a:pt x="423" y="1200"/>
                  </a:lnTo>
                  <a:lnTo>
                    <a:pt x="497" y="1222"/>
                  </a:lnTo>
                  <a:lnTo>
                    <a:pt x="572" y="1239"/>
                  </a:lnTo>
                  <a:lnTo>
                    <a:pt x="652" y="1253"/>
                  </a:lnTo>
                  <a:lnTo>
                    <a:pt x="732" y="1262"/>
                  </a:lnTo>
                  <a:lnTo>
                    <a:pt x="813" y="1267"/>
                  </a:lnTo>
                  <a:lnTo>
                    <a:pt x="895" y="1267"/>
                  </a:lnTo>
                  <a:lnTo>
                    <a:pt x="975" y="1262"/>
                  </a:lnTo>
                  <a:lnTo>
                    <a:pt x="1057" y="1252"/>
                  </a:lnTo>
                  <a:lnTo>
                    <a:pt x="1136" y="1238"/>
                  </a:lnTo>
                  <a:lnTo>
                    <a:pt x="1214" y="1219"/>
                  </a:lnTo>
                  <a:lnTo>
                    <a:pt x="1289" y="1195"/>
                  </a:lnTo>
                  <a:lnTo>
                    <a:pt x="1360" y="1165"/>
                  </a:lnTo>
                  <a:lnTo>
                    <a:pt x="1429" y="1131"/>
                  </a:lnTo>
                  <a:lnTo>
                    <a:pt x="1494" y="1093"/>
                  </a:lnTo>
                  <a:lnTo>
                    <a:pt x="1553" y="1048"/>
                  </a:lnTo>
                  <a:lnTo>
                    <a:pt x="1608" y="998"/>
                  </a:lnTo>
                  <a:lnTo>
                    <a:pt x="1656" y="944"/>
                  </a:lnTo>
                  <a:lnTo>
                    <a:pt x="1698" y="885"/>
                  </a:lnTo>
                  <a:lnTo>
                    <a:pt x="1734" y="819"/>
                  </a:lnTo>
                  <a:lnTo>
                    <a:pt x="1761" y="749"/>
                  </a:lnTo>
                  <a:lnTo>
                    <a:pt x="1781" y="673"/>
                  </a:lnTo>
                  <a:lnTo>
                    <a:pt x="1791" y="592"/>
                  </a:lnTo>
                  <a:lnTo>
                    <a:pt x="1793" y="505"/>
                  </a:lnTo>
                  <a:lnTo>
                    <a:pt x="1785" y="412"/>
                  </a:lnTo>
                  <a:lnTo>
                    <a:pt x="1774" y="369"/>
                  </a:lnTo>
                  <a:lnTo>
                    <a:pt x="1754" y="327"/>
                  </a:lnTo>
                  <a:lnTo>
                    <a:pt x="1726" y="287"/>
                  </a:lnTo>
                  <a:lnTo>
                    <a:pt x="1691" y="249"/>
                  </a:lnTo>
                  <a:lnTo>
                    <a:pt x="1649" y="214"/>
                  </a:lnTo>
                  <a:lnTo>
                    <a:pt x="1600" y="183"/>
                  </a:lnTo>
                  <a:lnTo>
                    <a:pt x="1547" y="152"/>
                  </a:lnTo>
                  <a:lnTo>
                    <a:pt x="1487" y="125"/>
                  </a:lnTo>
                  <a:lnTo>
                    <a:pt x="1423" y="100"/>
                  </a:lnTo>
                  <a:lnTo>
                    <a:pt x="1355" y="78"/>
                  </a:lnTo>
                  <a:lnTo>
                    <a:pt x="1284" y="59"/>
                  </a:lnTo>
                  <a:lnTo>
                    <a:pt x="1210" y="42"/>
                  </a:lnTo>
                  <a:lnTo>
                    <a:pt x="1133" y="28"/>
                  </a:lnTo>
                  <a:lnTo>
                    <a:pt x="1056" y="17"/>
                  </a:lnTo>
                  <a:lnTo>
                    <a:pt x="977" y="8"/>
                  </a:lnTo>
                  <a:lnTo>
                    <a:pt x="898" y="3"/>
                  </a:lnTo>
                  <a:lnTo>
                    <a:pt x="819" y="0"/>
                  </a:lnTo>
                  <a:lnTo>
                    <a:pt x="740" y="2"/>
                  </a:lnTo>
                  <a:lnTo>
                    <a:pt x="663" y="5"/>
                  </a:lnTo>
                  <a:lnTo>
                    <a:pt x="587" y="12"/>
                  </a:lnTo>
                  <a:lnTo>
                    <a:pt x="514" y="22"/>
                  </a:lnTo>
                  <a:lnTo>
                    <a:pt x="444" y="35"/>
                  </a:lnTo>
                  <a:lnTo>
                    <a:pt x="377" y="51"/>
                  </a:lnTo>
                  <a:lnTo>
                    <a:pt x="315" y="70"/>
                  </a:lnTo>
                  <a:lnTo>
                    <a:pt x="258" y="93"/>
                  </a:lnTo>
                  <a:lnTo>
                    <a:pt x="207" y="120"/>
                  </a:lnTo>
                  <a:lnTo>
                    <a:pt x="159" y="149"/>
                  </a:lnTo>
                  <a:lnTo>
                    <a:pt x="120" y="183"/>
                  </a:lnTo>
                  <a:lnTo>
                    <a:pt x="88" y="218"/>
                  </a:lnTo>
                  <a:lnTo>
                    <a:pt x="64" y="259"/>
                  </a:lnTo>
                  <a:lnTo>
                    <a:pt x="47" y="302"/>
                  </a:lnTo>
                  <a:lnTo>
                    <a:pt x="40" y="35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49" name="Freeform 13"/>
            <p:cNvSpPr>
              <a:spLocks/>
            </p:cNvSpPr>
            <p:nvPr/>
          </p:nvSpPr>
          <p:spPr bwMode="auto">
            <a:xfrm>
              <a:off x="1185863" y="2528888"/>
              <a:ext cx="777875" cy="550862"/>
            </a:xfrm>
            <a:custGeom>
              <a:avLst/>
              <a:gdLst>
                <a:gd name="T0" fmla="*/ 135 w 1959"/>
                <a:gd name="T1" fmla="*/ 312 h 1386"/>
                <a:gd name="T2" fmla="*/ 251 w 1959"/>
                <a:gd name="T3" fmla="*/ 414 h 1386"/>
                <a:gd name="T4" fmla="*/ 324 w 1959"/>
                <a:gd name="T5" fmla="*/ 512 h 1386"/>
                <a:gd name="T6" fmla="*/ 362 w 1959"/>
                <a:gd name="T7" fmla="*/ 609 h 1386"/>
                <a:gd name="T8" fmla="*/ 373 w 1959"/>
                <a:gd name="T9" fmla="*/ 703 h 1386"/>
                <a:gd name="T10" fmla="*/ 361 w 1959"/>
                <a:gd name="T11" fmla="*/ 799 h 1386"/>
                <a:gd name="T12" fmla="*/ 336 w 1959"/>
                <a:gd name="T13" fmla="*/ 898 h 1386"/>
                <a:gd name="T14" fmla="*/ 282 w 1959"/>
                <a:gd name="T15" fmla="*/ 1073 h 1386"/>
                <a:gd name="T16" fmla="*/ 254 w 1959"/>
                <a:gd name="T17" fmla="*/ 1186 h 1386"/>
                <a:gd name="T18" fmla="*/ 239 w 1959"/>
                <a:gd name="T19" fmla="*/ 1309 h 1386"/>
                <a:gd name="T20" fmla="*/ 250 w 1959"/>
                <a:gd name="T21" fmla="*/ 1365 h 1386"/>
                <a:gd name="T22" fmla="*/ 313 w 1959"/>
                <a:gd name="T23" fmla="*/ 1378 h 1386"/>
                <a:gd name="T24" fmla="*/ 418 w 1959"/>
                <a:gd name="T25" fmla="*/ 1384 h 1386"/>
                <a:gd name="T26" fmla="*/ 722 w 1959"/>
                <a:gd name="T27" fmla="*/ 1384 h 1386"/>
                <a:gd name="T28" fmla="*/ 1076 w 1959"/>
                <a:gd name="T29" fmla="*/ 1372 h 1386"/>
                <a:gd name="T30" fmla="*/ 1404 w 1959"/>
                <a:gd name="T31" fmla="*/ 1358 h 1386"/>
                <a:gd name="T32" fmla="*/ 1625 w 1959"/>
                <a:gd name="T33" fmla="*/ 1352 h 1386"/>
                <a:gd name="T34" fmla="*/ 1752 w 1959"/>
                <a:gd name="T35" fmla="*/ 1343 h 1386"/>
                <a:gd name="T36" fmla="*/ 1845 w 1959"/>
                <a:gd name="T37" fmla="*/ 1321 h 1386"/>
                <a:gd name="T38" fmla="*/ 1908 w 1959"/>
                <a:gd name="T39" fmla="*/ 1286 h 1386"/>
                <a:gd name="T40" fmla="*/ 1943 w 1959"/>
                <a:gd name="T41" fmla="*/ 1241 h 1386"/>
                <a:gd name="T42" fmla="*/ 1959 w 1959"/>
                <a:gd name="T43" fmla="*/ 1189 h 1386"/>
                <a:gd name="T44" fmla="*/ 1954 w 1959"/>
                <a:gd name="T45" fmla="*/ 1133 h 1386"/>
                <a:gd name="T46" fmla="*/ 1936 w 1959"/>
                <a:gd name="T47" fmla="*/ 1073 h 1386"/>
                <a:gd name="T48" fmla="*/ 1908 w 1959"/>
                <a:gd name="T49" fmla="*/ 1014 h 1386"/>
                <a:gd name="T50" fmla="*/ 1835 w 1959"/>
                <a:gd name="T51" fmla="*/ 905 h 1386"/>
                <a:gd name="T52" fmla="*/ 1808 w 1959"/>
                <a:gd name="T53" fmla="*/ 850 h 1386"/>
                <a:gd name="T54" fmla="*/ 1825 w 1959"/>
                <a:gd name="T55" fmla="*/ 747 h 1386"/>
                <a:gd name="T56" fmla="*/ 1877 w 1959"/>
                <a:gd name="T57" fmla="*/ 503 h 1386"/>
                <a:gd name="T58" fmla="*/ 1901 w 1959"/>
                <a:gd name="T59" fmla="*/ 367 h 1386"/>
                <a:gd name="T60" fmla="*/ 1914 w 1959"/>
                <a:gd name="T61" fmla="*/ 237 h 1386"/>
                <a:gd name="T62" fmla="*/ 1911 w 1959"/>
                <a:gd name="T63" fmla="*/ 125 h 1386"/>
                <a:gd name="T64" fmla="*/ 1883 w 1959"/>
                <a:gd name="T65" fmla="*/ 42 h 1386"/>
                <a:gd name="T66" fmla="*/ 1826 w 1959"/>
                <a:gd name="T67" fmla="*/ 2 h 1386"/>
                <a:gd name="T68" fmla="*/ 1732 w 1959"/>
                <a:gd name="T69" fmla="*/ 15 h 1386"/>
                <a:gd name="T70" fmla="*/ 1630 w 1959"/>
                <a:gd name="T71" fmla="*/ 68 h 1386"/>
                <a:gd name="T72" fmla="*/ 1567 w 1959"/>
                <a:gd name="T73" fmla="*/ 86 h 1386"/>
                <a:gd name="T74" fmla="*/ 1480 w 1959"/>
                <a:gd name="T75" fmla="*/ 98 h 1386"/>
                <a:gd name="T76" fmla="*/ 1299 w 1959"/>
                <a:gd name="T77" fmla="*/ 104 h 1386"/>
                <a:gd name="T78" fmla="*/ 1047 w 1959"/>
                <a:gd name="T79" fmla="*/ 96 h 1386"/>
                <a:gd name="T80" fmla="*/ 795 w 1959"/>
                <a:gd name="T81" fmla="*/ 84 h 1386"/>
                <a:gd name="T82" fmla="*/ 583 w 1959"/>
                <a:gd name="T83" fmla="*/ 74 h 1386"/>
                <a:gd name="T84" fmla="*/ 482 w 1959"/>
                <a:gd name="T85" fmla="*/ 75 h 1386"/>
                <a:gd name="T86" fmla="*/ 384 w 1959"/>
                <a:gd name="T87" fmla="*/ 88 h 1386"/>
                <a:gd name="T88" fmla="*/ 231 w 1959"/>
                <a:gd name="T89" fmla="*/ 123 h 1386"/>
                <a:gd name="T90" fmla="*/ 98 w 1959"/>
                <a:gd name="T91" fmla="*/ 168 h 1386"/>
                <a:gd name="T92" fmla="*/ 35 w 1959"/>
                <a:gd name="T93" fmla="*/ 196 h 1386"/>
                <a:gd name="T94" fmla="*/ 8 w 1959"/>
                <a:gd name="T95" fmla="*/ 215 h 1386"/>
                <a:gd name="T96" fmla="*/ 0 w 1959"/>
                <a:gd name="T97" fmla="*/ 230 h 1386"/>
                <a:gd name="T98" fmla="*/ 18 w 1959"/>
                <a:gd name="T99" fmla="*/ 239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9" h="1386">
                  <a:moveTo>
                    <a:pt x="30" y="241"/>
                  </a:moveTo>
                  <a:lnTo>
                    <a:pt x="86" y="277"/>
                  </a:lnTo>
                  <a:lnTo>
                    <a:pt x="135" y="312"/>
                  </a:lnTo>
                  <a:lnTo>
                    <a:pt x="179" y="346"/>
                  </a:lnTo>
                  <a:lnTo>
                    <a:pt x="217" y="381"/>
                  </a:lnTo>
                  <a:lnTo>
                    <a:pt x="251" y="414"/>
                  </a:lnTo>
                  <a:lnTo>
                    <a:pt x="279" y="447"/>
                  </a:lnTo>
                  <a:lnTo>
                    <a:pt x="305" y="480"/>
                  </a:lnTo>
                  <a:lnTo>
                    <a:pt x="324" y="512"/>
                  </a:lnTo>
                  <a:lnTo>
                    <a:pt x="341" y="545"/>
                  </a:lnTo>
                  <a:lnTo>
                    <a:pt x="353" y="577"/>
                  </a:lnTo>
                  <a:lnTo>
                    <a:pt x="362" y="609"/>
                  </a:lnTo>
                  <a:lnTo>
                    <a:pt x="369" y="640"/>
                  </a:lnTo>
                  <a:lnTo>
                    <a:pt x="371" y="671"/>
                  </a:lnTo>
                  <a:lnTo>
                    <a:pt x="373" y="703"/>
                  </a:lnTo>
                  <a:lnTo>
                    <a:pt x="370" y="735"/>
                  </a:lnTo>
                  <a:lnTo>
                    <a:pt x="366" y="767"/>
                  </a:lnTo>
                  <a:lnTo>
                    <a:pt x="361" y="799"/>
                  </a:lnTo>
                  <a:lnTo>
                    <a:pt x="353" y="832"/>
                  </a:lnTo>
                  <a:lnTo>
                    <a:pt x="344" y="865"/>
                  </a:lnTo>
                  <a:lnTo>
                    <a:pt x="336" y="898"/>
                  </a:lnTo>
                  <a:lnTo>
                    <a:pt x="314" y="966"/>
                  </a:lnTo>
                  <a:lnTo>
                    <a:pt x="292" y="1036"/>
                  </a:lnTo>
                  <a:lnTo>
                    <a:pt x="282" y="1073"/>
                  </a:lnTo>
                  <a:lnTo>
                    <a:pt x="272" y="1110"/>
                  </a:lnTo>
                  <a:lnTo>
                    <a:pt x="262" y="1148"/>
                  </a:lnTo>
                  <a:lnTo>
                    <a:pt x="254" y="1186"/>
                  </a:lnTo>
                  <a:lnTo>
                    <a:pt x="246" y="1226"/>
                  </a:lnTo>
                  <a:lnTo>
                    <a:pt x="241" y="1267"/>
                  </a:lnTo>
                  <a:lnTo>
                    <a:pt x="239" y="1309"/>
                  </a:lnTo>
                  <a:lnTo>
                    <a:pt x="237" y="1352"/>
                  </a:lnTo>
                  <a:lnTo>
                    <a:pt x="240" y="1358"/>
                  </a:lnTo>
                  <a:lnTo>
                    <a:pt x="250" y="1365"/>
                  </a:lnTo>
                  <a:lnTo>
                    <a:pt x="265" y="1370"/>
                  </a:lnTo>
                  <a:lnTo>
                    <a:pt x="287" y="1374"/>
                  </a:lnTo>
                  <a:lnTo>
                    <a:pt x="313" y="1378"/>
                  </a:lnTo>
                  <a:lnTo>
                    <a:pt x="344" y="1380"/>
                  </a:lnTo>
                  <a:lnTo>
                    <a:pt x="379" y="1383"/>
                  </a:lnTo>
                  <a:lnTo>
                    <a:pt x="418" y="1384"/>
                  </a:lnTo>
                  <a:lnTo>
                    <a:pt x="509" y="1386"/>
                  </a:lnTo>
                  <a:lnTo>
                    <a:pt x="611" y="1385"/>
                  </a:lnTo>
                  <a:lnTo>
                    <a:pt x="722" y="1384"/>
                  </a:lnTo>
                  <a:lnTo>
                    <a:pt x="838" y="1380"/>
                  </a:lnTo>
                  <a:lnTo>
                    <a:pt x="958" y="1376"/>
                  </a:lnTo>
                  <a:lnTo>
                    <a:pt x="1076" y="1372"/>
                  </a:lnTo>
                  <a:lnTo>
                    <a:pt x="1192" y="1367"/>
                  </a:lnTo>
                  <a:lnTo>
                    <a:pt x="1303" y="1362"/>
                  </a:lnTo>
                  <a:lnTo>
                    <a:pt x="1404" y="1358"/>
                  </a:lnTo>
                  <a:lnTo>
                    <a:pt x="1493" y="1355"/>
                  </a:lnTo>
                  <a:lnTo>
                    <a:pt x="1568" y="1352"/>
                  </a:lnTo>
                  <a:lnTo>
                    <a:pt x="1625" y="1352"/>
                  </a:lnTo>
                  <a:lnTo>
                    <a:pt x="1672" y="1351"/>
                  </a:lnTo>
                  <a:lnTo>
                    <a:pt x="1714" y="1348"/>
                  </a:lnTo>
                  <a:lnTo>
                    <a:pt x="1752" y="1343"/>
                  </a:lnTo>
                  <a:lnTo>
                    <a:pt x="1786" y="1338"/>
                  </a:lnTo>
                  <a:lnTo>
                    <a:pt x="1817" y="1330"/>
                  </a:lnTo>
                  <a:lnTo>
                    <a:pt x="1845" y="1321"/>
                  </a:lnTo>
                  <a:lnTo>
                    <a:pt x="1869" y="1310"/>
                  </a:lnTo>
                  <a:lnTo>
                    <a:pt x="1890" y="1299"/>
                  </a:lnTo>
                  <a:lnTo>
                    <a:pt x="1908" y="1286"/>
                  </a:lnTo>
                  <a:lnTo>
                    <a:pt x="1923" y="1272"/>
                  </a:lnTo>
                  <a:lnTo>
                    <a:pt x="1934" y="1258"/>
                  </a:lnTo>
                  <a:lnTo>
                    <a:pt x="1943" y="1241"/>
                  </a:lnTo>
                  <a:lnTo>
                    <a:pt x="1951" y="1225"/>
                  </a:lnTo>
                  <a:lnTo>
                    <a:pt x="1956" y="1207"/>
                  </a:lnTo>
                  <a:lnTo>
                    <a:pt x="1959" y="1189"/>
                  </a:lnTo>
                  <a:lnTo>
                    <a:pt x="1959" y="1171"/>
                  </a:lnTo>
                  <a:lnTo>
                    <a:pt x="1957" y="1152"/>
                  </a:lnTo>
                  <a:lnTo>
                    <a:pt x="1954" y="1133"/>
                  </a:lnTo>
                  <a:lnTo>
                    <a:pt x="1950" y="1112"/>
                  </a:lnTo>
                  <a:lnTo>
                    <a:pt x="1943" y="1093"/>
                  </a:lnTo>
                  <a:lnTo>
                    <a:pt x="1936" y="1073"/>
                  </a:lnTo>
                  <a:lnTo>
                    <a:pt x="1927" y="1054"/>
                  </a:lnTo>
                  <a:lnTo>
                    <a:pt x="1918" y="1033"/>
                  </a:lnTo>
                  <a:lnTo>
                    <a:pt x="1908" y="1014"/>
                  </a:lnTo>
                  <a:lnTo>
                    <a:pt x="1885" y="976"/>
                  </a:lnTo>
                  <a:lnTo>
                    <a:pt x="1860" y="939"/>
                  </a:lnTo>
                  <a:lnTo>
                    <a:pt x="1835" y="905"/>
                  </a:lnTo>
                  <a:lnTo>
                    <a:pt x="1811" y="874"/>
                  </a:lnTo>
                  <a:lnTo>
                    <a:pt x="1808" y="865"/>
                  </a:lnTo>
                  <a:lnTo>
                    <a:pt x="1808" y="850"/>
                  </a:lnTo>
                  <a:lnTo>
                    <a:pt x="1809" y="831"/>
                  </a:lnTo>
                  <a:lnTo>
                    <a:pt x="1813" y="806"/>
                  </a:lnTo>
                  <a:lnTo>
                    <a:pt x="1825" y="747"/>
                  </a:lnTo>
                  <a:lnTo>
                    <a:pt x="1840" y="674"/>
                  </a:lnTo>
                  <a:lnTo>
                    <a:pt x="1859" y="591"/>
                  </a:lnTo>
                  <a:lnTo>
                    <a:pt x="1877" y="503"/>
                  </a:lnTo>
                  <a:lnTo>
                    <a:pt x="1886" y="457"/>
                  </a:lnTo>
                  <a:lnTo>
                    <a:pt x="1894" y="411"/>
                  </a:lnTo>
                  <a:lnTo>
                    <a:pt x="1901" y="367"/>
                  </a:lnTo>
                  <a:lnTo>
                    <a:pt x="1906" y="322"/>
                  </a:lnTo>
                  <a:lnTo>
                    <a:pt x="1911" y="277"/>
                  </a:lnTo>
                  <a:lnTo>
                    <a:pt x="1914" y="237"/>
                  </a:lnTo>
                  <a:lnTo>
                    <a:pt x="1915" y="196"/>
                  </a:lnTo>
                  <a:lnTo>
                    <a:pt x="1914" y="159"/>
                  </a:lnTo>
                  <a:lnTo>
                    <a:pt x="1911" y="125"/>
                  </a:lnTo>
                  <a:lnTo>
                    <a:pt x="1905" y="93"/>
                  </a:lnTo>
                  <a:lnTo>
                    <a:pt x="1896" y="65"/>
                  </a:lnTo>
                  <a:lnTo>
                    <a:pt x="1883" y="42"/>
                  </a:lnTo>
                  <a:lnTo>
                    <a:pt x="1868" y="24"/>
                  </a:lnTo>
                  <a:lnTo>
                    <a:pt x="1849" y="10"/>
                  </a:lnTo>
                  <a:lnTo>
                    <a:pt x="1826" y="2"/>
                  </a:lnTo>
                  <a:lnTo>
                    <a:pt x="1799" y="0"/>
                  </a:lnTo>
                  <a:lnTo>
                    <a:pt x="1769" y="5"/>
                  </a:lnTo>
                  <a:lnTo>
                    <a:pt x="1732" y="15"/>
                  </a:lnTo>
                  <a:lnTo>
                    <a:pt x="1691" y="34"/>
                  </a:lnTo>
                  <a:lnTo>
                    <a:pt x="1645" y="60"/>
                  </a:lnTo>
                  <a:lnTo>
                    <a:pt x="1630" y="68"/>
                  </a:lnTo>
                  <a:lnTo>
                    <a:pt x="1612" y="75"/>
                  </a:lnTo>
                  <a:lnTo>
                    <a:pt x="1590" y="81"/>
                  </a:lnTo>
                  <a:lnTo>
                    <a:pt x="1567" y="86"/>
                  </a:lnTo>
                  <a:lnTo>
                    <a:pt x="1540" y="91"/>
                  </a:lnTo>
                  <a:lnTo>
                    <a:pt x="1511" y="95"/>
                  </a:lnTo>
                  <a:lnTo>
                    <a:pt x="1480" y="98"/>
                  </a:lnTo>
                  <a:lnTo>
                    <a:pt x="1447" y="100"/>
                  </a:lnTo>
                  <a:lnTo>
                    <a:pt x="1376" y="103"/>
                  </a:lnTo>
                  <a:lnTo>
                    <a:pt x="1299" y="104"/>
                  </a:lnTo>
                  <a:lnTo>
                    <a:pt x="1218" y="103"/>
                  </a:lnTo>
                  <a:lnTo>
                    <a:pt x="1132" y="100"/>
                  </a:lnTo>
                  <a:lnTo>
                    <a:pt x="1047" y="96"/>
                  </a:lnTo>
                  <a:lnTo>
                    <a:pt x="962" y="93"/>
                  </a:lnTo>
                  <a:lnTo>
                    <a:pt x="876" y="89"/>
                  </a:lnTo>
                  <a:lnTo>
                    <a:pt x="795" y="84"/>
                  </a:lnTo>
                  <a:lnTo>
                    <a:pt x="718" y="80"/>
                  </a:lnTo>
                  <a:lnTo>
                    <a:pt x="647" y="76"/>
                  </a:lnTo>
                  <a:lnTo>
                    <a:pt x="583" y="74"/>
                  </a:lnTo>
                  <a:lnTo>
                    <a:pt x="527" y="74"/>
                  </a:lnTo>
                  <a:lnTo>
                    <a:pt x="505" y="74"/>
                  </a:lnTo>
                  <a:lnTo>
                    <a:pt x="482" y="75"/>
                  </a:lnTo>
                  <a:lnTo>
                    <a:pt x="459" y="77"/>
                  </a:lnTo>
                  <a:lnTo>
                    <a:pt x="435" y="80"/>
                  </a:lnTo>
                  <a:lnTo>
                    <a:pt x="384" y="88"/>
                  </a:lnTo>
                  <a:lnTo>
                    <a:pt x="333" y="98"/>
                  </a:lnTo>
                  <a:lnTo>
                    <a:pt x="282" y="109"/>
                  </a:lnTo>
                  <a:lnTo>
                    <a:pt x="231" y="123"/>
                  </a:lnTo>
                  <a:lnTo>
                    <a:pt x="184" y="137"/>
                  </a:lnTo>
                  <a:lnTo>
                    <a:pt x="139" y="153"/>
                  </a:lnTo>
                  <a:lnTo>
                    <a:pt x="98" y="168"/>
                  </a:lnTo>
                  <a:lnTo>
                    <a:pt x="64" y="182"/>
                  </a:lnTo>
                  <a:lnTo>
                    <a:pt x="49" y="190"/>
                  </a:lnTo>
                  <a:lnTo>
                    <a:pt x="35" y="196"/>
                  </a:lnTo>
                  <a:lnTo>
                    <a:pt x="24" y="202"/>
                  </a:lnTo>
                  <a:lnTo>
                    <a:pt x="14" y="209"/>
                  </a:lnTo>
                  <a:lnTo>
                    <a:pt x="8" y="215"/>
                  </a:lnTo>
                  <a:lnTo>
                    <a:pt x="3" y="220"/>
                  </a:lnTo>
                  <a:lnTo>
                    <a:pt x="0" y="225"/>
                  </a:lnTo>
                  <a:lnTo>
                    <a:pt x="0" y="230"/>
                  </a:lnTo>
                  <a:lnTo>
                    <a:pt x="4" y="234"/>
                  </a:lnTo>
                  <a:lnTo>
                    <a:pt x="9" y="237"/>
                  </a:lnTo>
                  <a:lnTo>
                    <a:pt x="18" y="239"/>
                  </a:lnTo>
                  <a:lnTo>
                    <a:pt x="30" y="24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0" name="Freeform 14"/>
            <p:cNvSpPr>
              <a:spLocks/>
            </p:cNvSpPr>
            <p:nvPr/>
          </p:nvSpPr>
          <p:spPr bwMode="auto">
            <a:xfrm>
              <a:off x="2005013" y="2535238"/>
              <a:ext cx="906462" cy="449262"/>
            </a:xfrm>
            <a:custGeom>
              <a:avLst/>
              <a:gdLst>
                <a:gd name="T0" fmla="*/ 120 w 2283"/>
                <a:gd name="T1" fmla="*/ 69 h 1129"/>
                <a:gd name="T2" fmla="*/ 85 w 2283"/>
                <a:gd name="T3" fmla="*/ 139 h 1129"/>
                <a:gd name="T4" fmla="*/ 55 w 2283"/>
                <a:gd name="T5" fmla="*/ 206 h 1129"/>
                <a:gd name="T6" fmla="*/ 32 w 2283"/>
                <a:gd name="T7" fmla="*/ 273 h 1129"/>
                <a:gd name="T8" fmla="*/ 16 w 2283"/>
                <a:gd name="T9" fmla="*/ 338 h 1129"/>
                <a:gd name="T10" fmla="*/ 6 w 2283"/>
                <a:gd name="T11" fmla="*/ 401 h 1129"/>
                <a:gd name="T12" fmla="*/ 0 w 2283"/>
                <a:gd name="T13" fmla="*/ 464 h 1129"/>
                <a:gd name="T14" fmla="*/ 3 w 2283"/>
                <a:gd name="T15" fmla="*/ 525 h 1129"/>
                <a:gd name="T16" fmla="*/ 11 w 2283"/>
                <a:gd name="T17" fmla="*/ 585 h 1129"/>
                <a:gd name="T18" fmla="*/ 25 w 2283"/>
                <a:gd name="T19" fmla="*/ 645 h 1129"/>
                <a:gd name="T20" fmla="*/ 44 w 2283"/>
                <a:gd name="T21" fmla="*/ 705 h 1129"/>
                <a:gd name="T22" fmla="*/ 68 w 2283"/>
                <a:gd name="T23" fmla="*/ 765 h 1129"/>
                <a:gd name="T24" fmla="*/ 99 w 2283"/>
                <a:gd name="T25" fmla="*/ 825 h 1129"/>
                <a:gd name="T26" fmla="*/ 133 w 2283"/>
                <a:gd name="T27" fmla="*/ 886 h 1129"/>
                <a:gd name="T28" fmla="*/ 174 w 2283"/>
                <a:gd name="T29" fmla="*/ 947 h 1129"/>
                <a:gd name="T30" fmla="*/ 220 w 2283"/>
                <a:gd name="T31" fmla="*/ 1008 h 1129"/>
                <a:gd name="T32" fmla="*/ 267 w 2283"/>
                <a:gd name="T33" fmla="*/ 1064 h 1129"/>
                <a:gd name="T34" fmla="*/ 320 w 2283"/>
                <a:gd name="T35" fmla="*/ 1100 h 1129"/>
                <a:gd name="T36" fmla="*/ 384 w 2283"/>
                <a:gd name="T37" fmla="*/ 1122 h 1129"/>
                <a:gd name="T38" fmla="*/ 456 w 2283"/>
                <a:gd name="T39" fmla="*/ 1129 h 1129"/>
                <a:gd name="T40" fmla="*/ 535 w 2283"/>
                <a:gd name="T41" fmla="*/ 1125 h 1129"/>
                <a:gd name="T42" fmla="*/ 618 w 2283"/>
                <a:gd name="T43" fmla="*/ 1111 h 1129"/>
                <a:gd name="T44" fmla="*/ 703 w 2283"/>
                <a:gd name="T45" fmla="*/ 1090 h 1129"/>
                <a:gd name="T46" fmla="*/ 791 w 2283"/>
                <a:gd name="T47" fmla="*/ 1060 h 1129"/>
                <a:gd name="T48" fmla="*/ 878 w 2283"/>
                <a:gd name="T49" fmla="*/ 1027 h 1129"/>
                <a:gd name="T50" fmla="*/ 963 w 2283"/>
                <a:gd name="T51" fmla="*/ 992 h 1129"/>
                <a:gd name="T52" fmla="*/ 1084 w 2283"/>
                <a:gd name="T53" fmla="*/ 936 h 1129"/>
                <a:gd name="T54" fmla="*/ 1224 w 2283"/>
                <a:gd name="T55" fmla="*/ 867 h 1129"/>
                <a:gd name="T56" fmla="*/ 1307 w 2283"/>
                <a:gd name="T57" fmla="*/ 828 h 1129"/>
                <a:gd name="T58" fmla="*/ 1347 w 2283"/>
                <a:gd name="T59" fmla="*/ 812 h 1129"/>
                <a:gd name="T60" fmla="*/ 1453 w 2283"/>
                <a:gd name="T61" fmla="*/ 779 h 1129"/>
                <a:gd name="T62" fmla="*/ 1652 w 2283"/>
                <a:gd name="T63" fmla="*/ 716 h 1129"/>
                <a:gd name="T64" fmla="*/ 1806 w 2283"/>
                <a:gd name="T65" fmla="*/ 664 h 1129"/>
                <a:gd name="T66" fmla="*/ 1905 w 2283"/>
                <a:gd name="T67" fmla="*/ 626 h 1129"/>
                <a:gd name="T68" fmla="*/ 2000 w 2283"/>
                <a:gd name="T69" fmla="*/ 588 h 1129"/>
                <a:gd name="T70" fmla="*/ 2085 w 2283"/>
                <a:gd name="T71" fmla="*/ 548 h 1129"/>
                <a:gd name="T72" fmla="*/ 2159 w 2283"/>
                <a:gd name="T73" fmla="*/ 507 h 1129"/>
                <a:gd name="T74" fmla="*/ 2218 w 2283"/>
                <a:gd name="T75" fmla="*/ 466 h 1129"/>
                <a:gd name="T76" fmla="*/ 2260 w 2283"/>
                <a:gd name="T77" fmla="*/ 424 h 1129"/>
                <a:gd name="T78" fmla="*/ 2280 w 2283"/>
                <a:gd name="T79" fmla="*/ 384 h 1129"/>
                <a:gd name="T80" fmla="*/ 2279 w 2283"/>
                <a:gd name="T81" fmla="*/ 342 h 1129"/>
                <a:gd name="T82" fmla="*/ 2251 w 2283"/>
                <a:gd name="T83" fmla="*/ 299 h 1129"/>
                <a:gd name="T84" fmla="*/ 2193 w 2283"/>
                <a:gd name="T85" fmla="*/ 260 h 1129"/>
                <a:gd name="T86" fmla="*/ 2103 w 2283"/>
                <a:gd name="T87" fmla="*/ 219 h 1129"/>
                <a:gd name="T88" fmla="*/ 2024 w 2283"/>
                <a:gd name="T89" fmla="*/ 195 h 1129"/>
                <a:gd name="T90" fmla="*/ 1956 w 2283"/>
                <a:gd name="T91" fmla="*/ 181 h 1129"/>
                <a:gd name="T92" fmla="*/ 1802 w 2283"/>
                <a:gd name="T93" fmla="*/ 155 h 1129"/>
                <a:gd name="T94" fmla="*/ 1525 w 2283"/>
                <a:gd name="T95" fmla="*/ 115 h 1129"/>
                <a:gd name="T96" fmla="*/ 1200 w 2283"/>
                <a:gd name="T97" fmla="*/ 73 h 1129"/>
                <a:gd name="T98" fmla="*/ 864 w 2283"/>
                <a:gd name="T99" fmla="*/ 36 h 1129"/>
                <a:gd name="T100" fmla="*/ 626 w 2283"/>
                <a:gd name="T101" fmla="*/ 14 h 1129"/>
                <a:gd name="T102" fmla="*/ 485 w 2283"/>
                <a:gd name="T103" fmla="*/ 5 h 1129"/>
                <a:gd name="T104" fmla="*/ 361 w 2283"/>
                <a:gd name="T105" fmla="*/ 0 h 1129"/>
                <a:gd name="T106" fmla="*/ 261 w 2283"/>
                <a:gd name="T107" fmla="*/ 1 h 1129"/>
                <a:gd name="T108" fmla="*/ 188 w 2283"/>
                <a:gd name="T109" fmla="*/ 9 h 1129"/>
                <a:gd name="T110" fmla="*/ 147 w 2283"/>
                <a:gd name="T111" fmla="*/ 23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3" h="1129">
                  <a:moveTo>
                    <a:pt x="141" y="32"/>
                  </a:moveTo>
                  <a:lnTo>
                    <a:pt x="120" y="69"/>
                  </a:lnTo>
                  <a:lnTo>
                    <a:pt x="101" y="103"/>
                  </a:lnTo>
                  <a:lnTo>
                    <a:pt x="85" y="139"/>
                  </a:lnTo>
                  <a:lnTo>
                    <a:pt x="68" y="173"/>
                  </a:lnTo>
                  <a:lnTo>
                    <a:pt x="55" y="206"/>
                  </a:lnTo>
                  <a:lnTo>
                    <a:pt x="43" y="241"/>
                  </a:lnTo>
                  <a:lnTo>
                    <a:pt x="32" y="273"/>
                  </a:lnTo>
                  <a:lnTo>
                    <a:pt x="23" y="306"/>
                  </a:lnTo>
                  <a:lnTo>
                    <a:pt x="16" y="338"/>
                  </a:lnTo>
                  <a:lnTo>
                    <a:pt x="9" y="370"/>
                  </a:lnTo>
                  <a:lnTo>
                    <a:pt x="6" y="401"/>
                  </a:lnTo>
                  <a:lnTo>
                    <a:pt x="2" y="432"/>
                  </a:lnTo>
                  <a:lnTo>
                    <a:pt x="0" y="464"/>
                  </a:lnTo>
                  <a:lnTo>
                    <a:pt x="2" y="494"/>
                  </a:lnTo>
                  <a:lnTo>
                    <a:pt x="3" y="525"/>
                  </a:lnTo>
                  <a:lnTo>
                    <a:pt x="6" y="556"/>
                  </a:lnTo>
                  <a:lnTo>
                    <a:pt x="11" y="585"/>
                  </a:lnTo>
                  <a:lnTo>
                    <a:pt x="17" y="616"/>
                  </a:lnTo>
                  <a:lnTo>
                    <a:pt x="25" y="645"/>
                  </a:lnTo>
                  <a:lnTo>
                    <a:pt x="34" y="675"/>
                  </a:lnTo>
                  <a:lnTo>
                    <a:pt x="44" y="705"/>
                  </a:lnTo>
                  <a:lnTo>
                    <a:pt x="55" y="735"/>
                  </a:lnTo>
                  <a:lnTo>
                    <a:pt x="68" y="765"/>
                  </a:lnTo>
                  <a:lnTo>
                    <a:pt x="82" y="795"/>
                  </a:lnTo>
                  <a:lnTo>
                    <a:pt x="99" y="825"/>
                  </a:lnTo>
                  <a:lnTo>
                    <a:pt x="115" y="855"/>
                  </a:lnTo>
                  <a:lnTo>
                    <a:pt x="133" y="886"/>
                  </a:lnTo>
                  <a:lnTo>
                    <a:pt x="153" y="916"/>
                  </a:lnTo>
                  <a:lnTo>
                    <a:pt x="174" y="947"/>
                  </a:lnTo>
                  <a:lnTo>
                    <a:pt x="196" y="978"/>
                  </a:lnTo>
                  <a:lnTo>
                    <a:pt x="220" y="1008"/>
                  </a:lnTo>
                  <a:lnTo>
                    <a:pt x="244" y="1040"/>
                  </a:lnTo>
                  <a:lnTo>
                    <a:pt x="267" y="1064"/>
                  </a:lnTo>
                  <a:lnTo>
                    <a:pt x="292" y="1085"/>
                  </a:lnTo>
                  <a:lnTo>
                    <a:pt x="320" y="1100"/>
                  </a:lnTo>
                  <a:lnTo>
                    <a:pt x="351" y="1113"/>
                  </a:lnTo>
                  <a:lnTo>
                    <a:pt x="384" y="1122"/>
                  </a:lnTo>
                  <a:lnTo>
                    <a:pt x="420" y="1127"/>
                  </a:lnTo>
                  <a:lnTo>
                    <a:pt x="456" y="1129"/>
                  </a:lnTo>
                  <a:lnTo>
                    <a:pt x="495" y="1128"/>
                  </a:lnTo>
                  <a:lnTo>
                    <a:pt x="535" y="1125"/>
                  </a:lnTo>
                  <a:lnTo>
                    <a:pt x="575" y="1119"/>
                  </a:lnTo>
                  <a:lnTo>
                    <a:pt x="618" y="1111"/>
                  </a:lnTo>
                  <a:lnTo>
                    <a:pt x="660" y="1101"/>
                  </a:lnTo>
                  <a:lnTo>
                    <a:pt x="703" y="1090"/>
                  </a:lnTo>
                  <a:lnTo>
                    <a:pt x="746" y="1076"/>
                  </a:lnTo>
                  <a:lnTo>
                    <a:pt x="791" y="1060"/>
                  </a:lnTo>
                  <a:lnTo>
                    <a:pt x="834" y="1044"/>
                  </a:lnTo>
                  <a:lnTo>
                    <a:pt x="878" y="1027"/>
                  </a:lnTo>
                  <a:lnTo>
                    <a:pt x="921" y="1009"/>
                  </a:lnTo>
                  <a:lnTo>
                    <a:pt x="963" y="992"/>
                  </a:lnTo>
                  <a:lnTo>
                    <a:pt x="1005" y="973"/>
                  </a:lnTo>
                  <a:lnTo>
                    <a:pt x="1084" y="936"/>
                  </a:lnTo>
                  <a:lnTo>
                    <a:pt x="1158" y="900"/>
                  </a:lnTo>
                  <a:lnTo>
                    <a:pt x="1224" y="867"/>
                  </a:lnTo>
                  <a:lnTo>
                    <a:pt x="1282" y="840"/>
                  </a:lnTo>
                  <a:lnTo>
                    <a:pt x="1307" y="828"/>
                  </a:lnTo>
                  <a:lnTo>
                    <a:pt x="1329" y="820"/>
                  </a:lnTo>
                  <a:lnTo>
                    <a:pt x="1347" y="812"/>
                  </a:lnTo>
                  <a:lnTo>
                    <a:pt x="1362" y="807"/>
                  </a:lnTo>
                  <a:lnTo>
                    <a:pt x="1453" y="779"/>
                  </a:lnTo>
                  <a:lnTo>
                    <a:pt x="1550" y="748"/>
                  </a:lnTo>
                  <a:lnTo>
                    <a:pt x="1652" y="716"/>
                  </a:lnTo>
                  <a:lnTo>
                    <a:pt x="1755" y="682"/>
                  </a:lnTo>
                  <a:lnTo>
                    <a:pt x="1806" y="664"/>
                  </a:lnTo>
                  <a:lnTo>
                    <a:pt x="1857" y="645"/>
                  </a:lnTo>
                  <a:lnTo>
                    <a:pt x="1905" y="626"/>
                  </a:lnTo>
                  <a:lnTo>
                    <a:pt x="1954" y="607"/>
                  </a:lnTo>
                  <a:lnTo>
                    <a:pt x="2000" y="588"/>
                  </a:lnTo>
                  <a:lnTo>
                    <a:pt x="2043" y="568"/>
                  </a:lnTo>
                  <a:lnTo>
                    <a:pt x="2085" y="548"/>
                  </a:lnTo>
                  <a:lnTo>
                    <a:pt x="2123" y="528"/>
                  </a:lnTo>
                  <a:lnTo>
                    <a:pt x="2159" y="507"/>
                  </a:lnTo>
                  <a:lnTo>
                    <a:pt x="2190" y="487"/>
                  </a:lnTo>
                  <a:lnTo>
                    <a:pt x="2218" y="466"/>
                  </a:lnTo>
                  <a:lnTo>
                    <a:pt x="2241" y="446"/>
                  </a:lnTo>
                  <a:lnTo>
                    <a:pt x="2260" y="424"/>
                  </a:lnTo>
                  <a:lnTo>
                    <a:pt x="2272" y="404"/>
                  </a:lnTo>
                  <a:lnTo>
                    <a:pt x="2280" y="384"/>
                  </a:lnTo>
                  <a:lnTo>
                    <a:pt x="2283" y="362"/>
                  </a:lnTo>
                  <a:lnTo>
                    <a:pt x="2279" y="342"/>
                  </a:lnTo>
                  <a:lnTo>
                    <a:pt x="2267" y="321"/>
                  </a:lnTo>
                  <a:lnTo>
                    <a:pt x="2251" y="299"/>
                  </a:lnTo>
                  <a:lnTo>
                    <a:pt x="2225" y="279"/>
                  </a:lnTo>
                  <a:lnTo>
                    <a:pt x="2193" y="260"/>
                  </a:lnTo>
                  <a:lnTo>
                    <a:pt x="2153" y="240"/>
                  </a:lnTo>
                  <a:lnTo>
                    <a:pt x="2103" y="219"/>
                  </a:lnTo>
                  <a:lnTo>
                    <a:pt x="2046" y="200"/>
                  </a:lnTo>
                  <a:lnTo>
                    <a:pt x="2024" y="195"/>
                  </a:lnTo>
                  <a:lnTo>
                    <a:pt x="1995" y="189"/>
                  </a:lnTo>
                  <a:lnTo>
                    <a:pt x="1956" y="181"/>
                  </a:lnTo>
                  <a:lnTo>
                    <a:pt x="1912" y="173"/>
                  </a:lnTo>
                  <a:lnTo>
                    <a:pt x="1802" y="155"/>
                  </a:lnTo>
                  <a:lnTo>
                    <a:pt x="1672" y="136"/>
                  </a:lnTo>
                  <a:lnTo>
                    <a:pt x="1525" y="115"/>
                  </a:lnTo>
                  <a:lnTo>
                    <a:pt x="1366" y="94"/>
                  </a:lnTo>
                  <a:lnTo>
                    <a:pt x="1200" y="73"/>
                  </a:lnTo>
                  <a:lnTo>
                    <a:pt x="1031" y="53"/>
                  </a:lnTo>
                  <a:lnTo>
                    <a:pt x="864" y="36"/>
                  </a:lnTo>
                  <a:lnTo>
                    <a:pt x="703" y="20"/>
                  </a:lnTo>
                  <a:lnTo>
                    <a:pt x="626" y="14"/>
                  </a:lnTo>
                  <a:lnTo>
                    <a:pt x="554" y="9"/>
                  </a:lnTo>
                  <a:lnTo>
                    <a:pt x="485" y="5"/>
                  </a:lnTo>
                  <a:lnTo>
                    <a:pt x="421" y="2"/>
                  </a:lnTo>
                  <a:lnTo>
                    <a:pt x="361" y="0"/>
                  </a:lnTo>
                  <a:lnTo>
                    <a:pt x="308" y="0"/>
                  </a:lnTo>
                  <a:lnTo>
                    <a:pt x="261" y="1"/>
                  </a:lnTo>
                  <a:lnTo>
                    <a:pt x="221" y="4"/>
                  </a:lnTo>
                  <a:lnTo>
                    <a:pt x="188" y="9"/>
                  </a:lnTo>
                  <a:lnTo>
                    <a:pt x="164" y="14"/>
                  </a:lnTo>
                  <a:lnTo>
                    <a:pt x="147" y="23"/>
                  </a:lnTo>
                  <a:lnTo>
                    <a:pt x="141" y="3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1" name="Freeform 15"/>
            <p:cNvSpPr>
              <a:spLocks/>
            </p:cNvSpPr>
            <p:nvPr/>
          </p:nvSpPr>
          <p:spPr bwMode="auto">
            <a:xfrm>
              <a:off x="2471738" y="2200275"/>
              <a:ext cx="1077912" cy="419100"/>
            </a:xfrm>
            <a:custGeom>
              <a:avLst/>
              <a:gdLst>
                <a:gd name="T0" fmla="*/ 1585 w 2716"/>
                <a:gd name="T1" fmla="*/ 1055 h 1058"/>
                <a:gd name="T2" fmla="*/ 1420 w 2716"/>
                <a:gd name="T3" fmla="*/ 1032 h 1058"/>
                <a:gd name="T4" fmla="*/ 1074 w 2716"/>
                <a:gd name="T5" fmla="*/ 969 h 1058"/>
                <a:gd name="T6" fmla="*/ 684 w 2716"/>
                <a:gd name="T7" fmla="*/ 883 h 1058"/>
                <a:gd name="T8" fmla="*/ 332 w 2716"/>
                <a:gd name="T9" fmla="*/ 796 h 1058"/>
                <a:gd name="T10" fmla="*/ 128 w 2716"/>
                <a:gd name="T11" fmla="*/ 735 h 1058"/>
                <a:gd name="T12" fmla="*/ 65 w 2716"/>
                <a:gd name="T13" fmla="*/ 710 h 1058"/>
                <a:gd name="T14" fmla="*/ 14 w 2716"/>
                <a:gd name="T15" fmla="*/ 663 h 1058"/>
                <a:gd name="T16" fmla="*/ 0 w 2716"/>
                <a:gd name="T17" fmla="*/ 613 h 1058"/>
                <a:gd name="T18" fmla="*/ 17 w 2716"/>
                <a:gd name="T19" fmla="*/ 559 h 1058"/>
                <a:gd name="T20" fmla="*/ 57 w 2716"/>
                <a:gd name="T21" fmla="*/ 505 h 1058"/>
                <a:gd name="T22" fmla="*/ 115 w 2716"/>
                <a:gd name="T23" fmla="*/ 450 h 1058"/>
                <a:gd name="T24" fmla="*/ 187 w 2716"/>
                <a:gd name="T25" fmla="*/ 396 h 1058"/>
                <a:gd name="T26" fmla="*/ 291 w 2716"/>
                <a:gd name="T27" fmla="*/ 327 h 1058"/>
                <a:gd name="T28" fmla="*/ 443 w 2716"/>
                <a:gd name="T29" fmla="*/ 238 h 1058"/>
                <a:gd name="T30" fmla="*/ 542 w 2716"/>
                <a:gd name="T31" fmla="*/ 179 h 1058"/>
                <a:gd name="T32" fmla="*/ 619 w 2716"/>
                <a:gd name="T33" fmla="*/ 140 h 1058"/>
                <a:gd name="T34" fmla="*/ 707 w 2716"/>
                <a:gd name="T35" fmla="*/ 103 h 1058"/>
                <a:gd name="T36" fmla="*/ 802 w 2716"/>
                <a:gd name="T37" fmla="*/ 69 h 1058"/>
                <a:gd name="T38" fmla="*/ 906 w 2716"/>
                <a:gd name="T39" fmla="*/ 41 h 1058"/>
                <a:gd name="T40" fmla="*/ 1013 w 2716"/>
                <a:gd name="T41" fmla="*/ 19 h 1058"/>
                <a:gd name="T42" fmla="*/ 1120 w 2716"/>
                <a:gd name="T43" fmla="*/ 5 h 1058"/>
                <a:gd name="T44" fmla="*/ 1227 w 2716"/>
                <a:gd name="T45" fmla="*/ 0 h 1058"/>
                <a:gd name="T46" fmla="*/ 1329 w 2716"/>
                <a:gd name="T47" fmla="*/ 7 h 1058"/>
                <a:gd name="T48" fmla="*/ 1423 w 2716"/>
                <a:gd name="T49" fmla="*/ 28 h 1058"/>
                <a:gd name="T50" fmla="*/ 1510 w 2716"/>
                <a:gd name="T51" fmla="*/ 61 h 1058"/>
                <a:gd name="T52" fmla="*/ 1593 w 2716"/>
                <a:gd name="T53" fmla="*/ 107 h 1058"/>
                <a:gd name="T54" fmla="*/ 1703 w 2716"/>
                <a:gd name="T55" fmla="*/ 146 h 1058"/>
                <a:gd name="T56" fmla="*/ 1834 w 2716"/>
                <a:gd name="T57" fmla="*/ 183 h 1058"/>
                <a:gd name="T58" fmla="*/ 2127 w 2716"/>
                <a:gd name="T59" fmla="*/ 252 h 1058"/>
                <a:gd name="T60" fmla="*/ 2322 w 2716"/>
                <a:gd name="T61" fmla="*/ 299 h 1058"/>
                <a:gd name="T62" fmla="*/ 2456 w 2716"/>
                <a:gd name="T63" fmla="*/ 339 h 1058"/>
                <a:gd name="T64" fmla="*/ 2570 w 2716"/>
                <a:gd name="T65" fmla="*/ 383 h 1058"/>
                <a:gd name="T66" fmla="*/ 2655 w 2716"/>
                <a:gd name="T67" fmla="*/ 434 h 1058"/>
                <a:gd name="T68" fmla="*/ 2706 w 2716"/>
                <a:gd name="T69" fmla="*/ 496 h 1058"/>
                <a:gd name="T70" fmla="*/ 2712 w 2716"/>
                <a:gd name="T71" fmla="*/ 553 h 1058"/>
                <a:gd name="T72" fmla="*/ 2672 w 2716"/>
                <a:gd name="T73" fmla="*/ 591 h 1058"/>
                <a:gd name="T74" fmla="*/ 2589 w 2716"/>
                <a:gd name="T75" fmla="*/ 636 h 1058"/>
                <a:gd name="T76" fmla="*/ 2386 w 2716"/>
                <a:gd name="T77" fmla="*/ 719 h 1058"/>
                <a:gd name="T78" fmla="*/ 2094 w 2716"/>
                <a:gd name="T79" fmla="*/ 826 h 1058"/>
                <a:gd name="T80" fmla="*/ 1825 w 2716"/>
                <a:gd name="T81" fmla="*/ 934 h 1058"/>
                <a:gd name="T82" fmla="*/ 1723 w 2716"/>
                <a:gd name="T83" fmla="*/ 984 h 1058"/>
                <a:gd name="T84" fmla="*/ 1658 w 2716"/>
                <a:gd name="T85" fmla="*/ 103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6" h="1058">
                  <a:moveTo>
                    <a:pt x="1639" y="1058"/>
                  </a:moveTo>
                  <a:lnTo>
                    <a:pt x="1615" y="1058"/>
                  </a:lnTo>
                  <a:lnTo>
                    <a:pt x="1585" y="1055"/>
                  </a:lnTo>
                  <a:lnTo>
                    <a:pt x="1551" y="1051"/>
                  </a:lnTo>
                  <a:lnTo>
                    <a:pt x="1511" y="1046"/>
                  </a:lnTo>
                  <a:lnTo>
                    <a:pt x="1420" y="1032"/>
                  </a:lnTo>
                  <a:lnTo>
                    <a:pt x="1315" y="1014"/>
                  </a:lnTo>
                  <a:lnTo>
                    <a:pt x="1198" y="993"/>
                  </a:lnTo>
                  <a:lnTo>
                    <a:pt x="1074" y="969"/>
                  </a:lnTo>
                  <a:lnTo>
                    <a:pt x="944" y="942"/>
                  </a:lnTo>
                  <a:lnTo>
                    <a:pt x="814" y="912"/>
                  </a:lnTo>
                  <a:lnTo>
                    <a:pt x="684" y="883"/>
                  </a:lnTo>
                  <a:lnTo>
                    <a:pt x="558" y="854"/>
                  </a:lnTo>
                  <a:lnTo>
                    <a:pt x="439" y="824"/>
                  </a:lnTo>
                  <a:lnTo>
                    <a:pt x="332" y="796"/>
                  </a:lnTo>
                  <a:lnTo>
                    <a:pt x="238" y="770"/>
                  </a:lnTo>
                  <a:lnTo>
                    <a:pt x="159" y="747"/>
                  </a:lnTo>
                  <a:lnTo>
                    <a:pt x="128" y="735"/>
                  </a:lnTo>
                  <a:lnTo>
                    <a:pt x="101" y="726"/>
                  </a:lnTo>
                  <a:lnTo>
                    <a:pt x="79" y="717"/>
                  </a:lnTo>
                  <a:lnTo>
                    <a:pt x="65" y="710"/>
                  </a:lnTo>
                  <a:lnTo>
                    <a:pt x="44" y="694"/>
                  </a:lnTo>
                  <a:lnTo>
                    <a:pt x="27" y="679"/>
                  </a:lnTo>
                  <a:lnTo>
                    <a:pt x="14" y="663"/>
                  </a:lnTo>
                  <a:lnTo>
                    <a:pt x="7" y="647"/>
                  </a:lnTo>
                  <a:lnTo>
                    <a:pt x="2" y="629"/>
                  </a:lnTo>
                  <a:lnTo>
                    <a:pt x="0" y="613"/>
                  </a:lnTo>
                  <a:lnTo>
                    <a:pt x="3" y="595"/>
                  </a:lnTo>
                  <a:lnTo>
                    <a:pt x="8" y="577"/>
                  </a:lnTo>
                  <a:lnTo>
                    <a:pt x="17" y="559"/>
                  </a:lnTo>
                  <a:lnTo>
                    <a:pt x="27" y="542"/>
                  </a:lnTo>
                  <a:lnTo>
                    <a:pt x="41" y="524"/>
                  </a:lnTo>
                  <a:lnTo>
                    <a:pt x="57" y="505"/>
                  </a:lnTo>
                  <a:lnTo>
                    <a:pt x="74" y="487"/>
                  </a:lnTo>
                  <a:lnTo>
                    <a:pt x="94" y="468"/>
                  </a:lnTo>
                  <a:lnTo>
                    <a:pt x="115" y="450"/>
                  </a:lnTo>
                  <a:lnTo>
                    <a:pt x="138" y="432"/>
                  </a:lnTo>
                  <a:lnTo>
                    <a:pt x="161" y="414"/>
                  </a:lnTo>
                  <a:lnTo>
                    <a:pt x="187" y="396"/>
                  </a:lnTo>
                  <a:lnTo>
                    <a:pt x="212" y="378"/>
                  </a:lnTo>
                  <a:lnTo>
                    <a:pt x="239" y="360"/>
                  </a:lnTo>
                  <a:lnTo>
                    <a:pt x="291" y="327"/>
                  </a:lnTo>
                  <a:lnTo>
                    <a:pt x="345" y="295"/>
                  </a:lnTo>
                  <a:lnTo>
                    <a:pt x="396" y="265"/>
                  </a:lnTo>
                  <a:lnTo>
                    <a:pt x="443" y="238"/>
                  </a:lnTo>
                  <a:lnTo>
                    <a:pt x="486" y="214"/>
                  </a:lnTo>
                  <a:lnTo>
                    <a:pt x="521" y="192"/>
                  </a:lnTo>
                  <a:lnTo>
                    <a:pt x="542" y="179"/>
                  </a:lnTo>
                  <a:lnTo>
                    <a:pt x="567" y="165"/>
                  </a:lnTo>
                  <a:lnTo>
                    <a:pt x="592" y="153"/>
                  </a:lnTo>
                  <a:lnTo>
                    <a:pt x="619" y="140"/>
                  </a:lnTo>
                  <a:lnTo>
                    <a:pt x="647" y="127"/>
                  </a:lnTo>
                  <a:lnTo>
                    <a:pt x="676" y="114"/>
                  </a:lnTo>
                  <a:lnTo>
                    <a:pt x="707" y="103"/>
                  </a:lnTo>
                  <a:lnTo>
                    <a:pt x="737" y="92"/>
                  </a:lnTo>
                  <a:lnTo>
                    <a:pt x="769" y="80"/>
                  </a:lnTo>
                  <a:lnTo>
                    <a:pt x="802" y="69"/>
                  </a:lnTo>
                  <a:lnTo>
                    <a:pt x="837" y="58"/>
                  </a:lnTo>
                  <a:lnTo>
                    <a:pt x="871" y="49"/>
                  </a:lnTo>
                  <a:lnTo>
                    <a:pt x="906" y="41"/>
                  </a:lnTo>
                  <a:lnTo>
                    <a:pt x="941" y="32"/>
                  </a:lnTo>
                  <a:lnTo>
                    <a:pt x="977" y="25"/>
                  </a:lnTo>
                  <a:lnTo>
                    <a:pt x="1013" y="19"/>
                  </a:lnTo>
                  <a:lnTo>
                    <a:pt x="1048" y="12"/>
                  </a:lnTo>
                  <a:lnTo>
                    <a:pt x="1084" y="9"/>
                  </a:lnTo>
                  <a:lnTo>
                    <a:pt x="1120" y="5"/>
                  </a:lnTo>
                  <a:lnTo>
                    <a:pt x="1156" y="2"/>
                  </a:lnTo>
                  <a:lnTo>
                    <a:pt x="1191" y="1"/>
                  </a:lnTo>
                  <a:lnTo>
                    <a:pt x="1227" y="0"/>
                  </a:lnTo>
                  <a:lnTo>
                    <a:pt x="1261" y="1"/>
                  </a:lnTo>
                  <a:lnTo>
                    <a:pt x="1296" y="4"/>
                  </a:lnTo>
                  <a:lnTo>
                    <a:pt x="1329" y="7"/>
                  </a:lnTo>
                  <a:lnTo>
                    <a:pt x="1361" y="12"/>
                  </a:lnTo>
                  <a:lnTo>
                    <a:pt x="1393" y="19"/>
                  </a:lnTo>
                  <a:lnTo>
                    <a:pt x="1423" y="28"/>
                  </a:lnTo>
                  <a:lnTo>
                    <a:pt x="1454" y="37"/>
                  </a:lnTo>
                  <a:lnTo>
                    <a:pt x="1482" y="48"/>
                  </a:lnTo>
                  <a:lnTo>
                    <a:pt x="1510" y="61"/>
                  </a:lnTo>
                  <a:lnTo>
                    <a:pt x="1536" y="76"/>
                  </a:lnTo>
                  <a:lnTo>
                    <a:pt x="1562" y="92"/>
                  </a:lnTo>
                  <a:lnTo>
                    <a:pt x="1593" y="107"/>
                  </a:lnTo>
                  <a:lnTo>
                    <a:pt x="1627" y="121"/>
                  </a:lnTo>
                  <a:lnTo>
                    <a:pt x="1663" y="134"/>
                  </a:lnTo>
                  <a:lnTo>
                    <a:pt x="1703" y="146"/>
                  </a:lnTo>
                  <a:lnTo>
                    <a:pt x="1745" y="159"/>
                  </a:lnTo>
                  <a:lnTo>
                    <a:pt x="1788" y="172"/>
                  </a:lnTo>
                  <a:lnTo>
                    <a:pt x="1834" y="183"/>
                  </a:lnTo>
                  <a:lnTo>
                    <a:pt x="1928" y="206"/>
                  </a:lnTo>
                  <a:lnTo>
                    <a:pt x="2028" y="229"/>
                  </a:lnTo>
                  <a:lnTo>
                    <a:pt x="2127" y="252"/>
                  </a:lnTo>
                  <a:lnTo>
                    <a:pt x="2227" y="275"/>
                  </a:lnTo>
                  <a:lnTo>
                    <a:pt x="2275" y="287"/>
                  </a:lnTo>
                  <a:lnTo>
                    <a:pt x="2322" y="299"/>
                  </a:lnTo>
                  <a:lnTo>
                    <a:pt x="2369" y="312"/>
                  </a:lnTo>
                  <a:lnTo>
                    <a:pt x="2414" y="325"/>
                  </a:lnTo>
                  <a:lnTo>
                    <a:pt x="2456" y="339"/>
                  </a:lnTo>
                  <a:lnTo>
                    <a:pt x="2497" y="353"/>
                  </a:lnTo>
                  <a:lnTo>
                    <a:pt x="2534" y="368"/>
                  </a:lnTo>
                  <a:lnTo>
                    <a:pt x="2570" y="383"/>
                  </a:lnTo>
                  <a:lnTo>
                    <a:pt x="2601" y="400"/>
                  </a:lnTo>
                  <a:lnTo>
                    <a:pt x="2629" y="417"/>
                  </a:lnTo>
                  <a:lnTo>
                    <a:pt x="2655" y="434"/>
                  </a:lnTo>
                  <a:lnTo>
                    <a:pt x="2677" y="454"/>
                  </a:lnTo>
                  <a:lnTo>
                    <a:pt x="2693" y="474"/>
                  </a:lnTo>
                  <a:lnTo>
                    <a:pt x="2706" y="496"/>
                  </a:lnTo>
                  <a:lnTo>
                    <a:pt x="2714" y="517"/>
                  </a:lnTo>
                  <a:lnTo>
                    <a:pt x="2716" y="542"/>
                  </a:lnTo>
                  <a:lnTo>
                    <a:pt x="2712" y="553"/>
                  </a:lnTo>
                  <a:lnTo>
                    <a:pt x="2705" y="564"/>
                  </a:lnTo>
                  <a:lnTo>
                    <a:pt x="2691" y="577"/>
                  </a:lnTo>
                  <a:lnTo>
                    <a:pt x="2672" y="591"/>
                  </a:lnTo>
                  <a:lnTo>
                    <a:pt x="2647" y="605"/>
                  </a:lnTo>
                  <a:lnTo>
                    <a:pt x="2621" y="621"/>
                  </a:lnTo>
                  <a:lnTo>
                    <a:pt x="2589" y="636"/>
                  </a:lnTo>
                  <a:lnTo>
                    <a:pt x="2553" y="651"/>
                  </a:lnTo>
                  <a:lnTo>
                    <a:pt x="2474" y="684"/>
                  </a:lnTo>
                  <a:lnTo>
                    <a:pt x="2386" y="719"/>
                  </a:lnTo>
                  <a:lnTo>
                    <a:pt x="2292" y="754"/>
                  </a:lnTo>
                  <a:lnTo>
                    <a:pt x="2193" y="790"/>
                  </a:lnTo>
                  <a:lnTo>
                    <a:pt x="2094" y="826"/>
                  </a:lnTo>
                  <a:lnTo>
                    <a:pt x="1998" y="863"/>
                  </a:lnTo>
                  <a:lnTo>
                    <a:pt x="1907" y="898"/>
                  </a:lnTo>
                  <a:lnTo>
                    <a:pt x="1825" y="934"/>
                  </a:lnTo>
                  <a:lnTo>
                    <a:pt x="1788" y="951"/>
                  </a:lnTo>
                  <a:lnTo>
                    <a:pt x="1754" y="967"/>
                  </a:lnTo>
                  <a:lnTo>
                    <a:pt x="1723" y="984"/>
                  </a:lnTo>
                  <a:lnTo>
                    <a:pt x="1697" y="999"/>
                  </a:lnTo>
                  <a:lnTo>
                    <a:pt x="1676" y="1016"/>
                  </a:lnTo>
                  <a:lnTo>
                    <a:pt x="1658" y="1030"/>
                  </a:lnTo>
                  <a:lnTo>
                    <a:pt x="1645" y="1044"/>
                  </a:lnTo>
                  <a:lnTo>
                    <a:pt x="1639" y="10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2" name="Freeform 16"/>
            <p:cNvSpPr>
              <a:spLocks/>
            </p:cNvSpPr>
            <p:nvPr/>
          </p:nvSpPr>
          <p:spPr bwMode="auto">
            <a:xfrm>
              <a:off x="1709738" y="2043113"/>
              <a:ext cx="1069975" cy="427037"/>
            </a:xfrm>
            <a:custGeom>
              <a:avLst/>
              <a:gdLst>
                <a:gd name="T0" fmla="*/ 182 w 2697"/>
                <a:gd name="T1" fmla="*/ 1055 h 1079"/>
                <a:gd name="T2" fmla="*/ 308 w 2697"/>
                <a:gd name="T3" fmla="*/ 1070 h 1079"/>
                <a:gd name="T4" fmla="*/ 461 w 2697"/>
                <a:gd name="T5" fmla="*/ 1077 h 1079"/>
                <a:gd name="T6" fmla="*/ 629 w 2697"/>
                <a:gd name="T7" fmla="*/ 1079 h 1079"/>
                <a:gd name="T8" fmla="*/ 808 w 2697"/>
                <a:gd name="T9" fmla="*/ 1074 h 1079"/>
                <a:gd name="T10" fmla="*/ 984 w 2697"/>
                <a:gd name="T11" fmla="*/ 1062 h 1079"/>
                <a:gd name="T12" fmla="*/ 1152 w 2697"/>
                <a:gd name="T13" fmla="*/ 1044 h 1079"/>
                <a:gd name="T14" fmla="*/ 1304 w 2697"/>
                <a:gd name="T15" fmla="*/ 1019 h 1079"/>
                <a:gd name="T16" fmla="*/ 1429 w 2697"/>
                <a:gd name="T17" fmla="*/ 986 h 1079"/>
                <a:gd name="T18" fmla="*/ 1521 w 2697"/>
                <a:gd name="T19" fmla="*/ 946 h 1079"/>
                <a:gd name="T20" fmla="*/ 1569 w 2697"/>
                <a:gd name="T21" fmla="*/ 899 h 1079"/>
                <a:gd name="T22" fmla="*/ 1624 w 2697"/>
                <a:gd name="T23" fmla="*/ 811 h 1079"/>
                <a:gd name="T24" fmla="*/ 1694 w 2697"/>
                <a:gd name="T25" fmla="*/ 735 h 1079"/>
                <a:gd name="T26" fmla="*/ 1779 w 2697"/>
                <a:gd name="T27" fmla="*/ 668 h 1079"/>
                <a:gd name="T28" fmla="*/ 1875 w 2697"/>
                <a:gd name="T29" fmla="*/ 610 h 1079"/>
                <a:gd name="T30" fmla="*/ 1980 w 2697"/>
                <a:gd name="T31" fmla="*/ 556 h 1079"/>
                <a:gd name="T32" fmla="*/ 2165 w 2697"/>
                <a:gd name="T33" fmla="*/ 474 h 1079"/>
                <a:gd name="T34" fmla="*/ 2391 w 2697"/>
                <a:gd name="T35" fmla="*/ 378 h 1079"/>
                <a:gd name="T36" fmla="*/ 2537 w 2697"/>
                <a:gd name="T37" fmla="*/ 306 h 1079"/>
                <a:gd name="T38" fmla="*/ 2636 w 2697"/>
                <a:gd name="T39" fmla="*/ 246 h 1079"/>
                <a:gd name="T40" fmla="*/ 2691 w 2697"/>
                <a:gd name="T41" fmla="*/ 193 h 1079"/>
                <a:gd name="T42" fmla="*/ 2694 w 2697"/>
                <a:gd name="T43" fmla="*/ 151 h 1079"/>
                <a:gd name="T44" fmla="*/ 2653 w 2697"/>
                <a:gd name="T45" fmla="*/ 121 h 1079"/>
                <a:gd name="T46" fmla="*/ 2579 w 2697"/>
                <a:gd name="T47" fmla="*/ 100 h 1079"/>
                <a:gd name="T48" fmla="*/ 2479 w 2697"/>
                <a:gd name="T49" fmla="*/ 84 h 1079"/>
                <a:gd name="T50" fmla="*/ 2246 w 2697"/>
                <a:gd name="T51" fmla="*/ 69 h 1079"/>
                <a:gd name="T52" fmla="*/ 2024 w 2697"/>
                <a:gd name="T53" fmla="*/ 59 h 1079"/>
                <a:gd name="T54" fmla="*/ 1943 w 2697"/>
                <a:gd name="T55" fmla="*/ 51 h 1079"/>
                <a:gd name="T56" fmla="*/ 1865 w 2697"/>
                <a:gd name="T57" fmla="*/ 37 h 1079"/>
                <a:gd name="T58" fmla="*/ 1700 w 2697"/>
                <a:gd name="T59" fmla="*/ 21 h 1079"/>
                <a:gd name="T60" fmla="*/ 1366 w 2697"/>
                <a:gd name="T61" fmla="*/ 3 h 1079"/>
                <a:gd name="T62" fmla="*/ 1053 w 2697"/>
                <a:gd name="T63" fmla="*/ 3 h 1079"/>
                <a:gd name="T64" fmla="*/ 868 w 2697"/>
                <a:gd name="T65" fmla="*/ 10 h 1079"/>
                <a:gd name="T66" fmla="*/ 694 w 2697"/>
                <a:gd name="T67" fmla="*/ 27 h 1079"/>
                <a:gd name="T68" fmla="*/ 544 w 2697"/>
                <a:gd name="T69" fmla="*/ 53 h 1079"/>
                <a:gd name="T70" fmla="*/ 424 w 2697"/>
                <a:gd name="T71" fmla="*/ 90 h 1079"/>
                <a:gd name="T72" fmla="*/ 343 w 2697"/>
                <a:gd name="T73" fmla="*/ 138 h 1079"/>
                <a:gd name="T74" fmla="*/ 309 w 2697"/>
                <a:gd name="T75" fmla="*/ 177 h 1079"/>
                <a:gd name="T76" fmla="*/ 225 w 2697"/>
                <a:gd name="T77" fmla="*/ 308 h 1079"/>
                <a:gd name="T78" fmla="*/ 127 w 2697"/>
                <a:gd name="T79" fmla="*/ 490 h 1079"/>
                <a:gd name="T80" fmla="*/ 74 w 2697"/>
                <a:gd name="T81" fmla="*/ 608 h 1079"/>
                <a:gd name="T82" fmla="*/ 30 w 2697"/>
                <a:gd name="T83" fmla="*/ 727 h 1079"/>
                <a:gd name="T84" fmla="*/ 5 w 2697"/>
                <a:gd name="T85" fmla="*/ 837 h 1079"/>
                <a:gd name="T86" fmla="*/ 1 w 2697"/>
                <a:gd name="T87" fmla="*/ 930 h 1079"/>
                <a:gd name="T88" fmla="*/ 26 w 2697"/>
                <a:gd name="T89" fmla="*/ 998 h 1079"/>
                <a:gd name="T90" fmla="*/ 86 w 2697"/>
                <a:gd name="T91" fmla="*/ 1037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97" h="1079">
                  <a:moveTo>
                    <a:pt x="114" y="1042"/>
                  </a:moveTo>
                  <a:lnTo>
                    <a:pt x="146" y="1048"/>
                  </a:lnTo>
                  <a:lnTo>
                    <a:pt x="182" y="1055"/>
                  </a:lnTo>
                  <a:lnTo>
                    <a:pt x="220" y="1061"/>
                  </a:lnTo>
                  <a:lnTo>
                    <a:pt x="263" y="1065"/>
                  </a:lnTo>
                  <a:lnTo>
                    <a:pt x="308" y="1070"/>
                  </a:lnTo>
                  <a:lnTo>
                    <a:pt x="357" y="1072"/>
                  </a:lnTo>
                  <a:lnTo>
                    <a:pt x="408" y="1075"/>
                  </a:lnTo>
                  <a:lnTo>
                    <a:pt x="461" y="1077"/>
                  </a:lnTo>
                  <a:lnTo>
                    <a:pt x="516" y="1079"/>
                  </a:lnTo>
                  <a:lnTo>
                    <a:pt x="572" y="1079"/>
                  </a:lnTo>
                  <a:lnTo>
                    <a:pt x="629" y="1079"/>
                  </a:lnTo>
                  <a:lnTo>
                    <a:pt x="688" y="1079"/>
                  </a:lnTo>
                  <a:lnTo>
                    <a:pt x="748" y="1076"/>
                  </a:lnTo>
                  <a:lnTo>
                    <a:pt x="808" y="1074"/>
                  </a:lnTo>
                  <a:lnTo>
                    <a:pt x="867" y="1071"/>
                  </a:lnTo>
                  <a:lnTo>
                    <a:pt x="926" y="1067"/>
                  </a:lnTo>
                  <a:lnTo>
                    <a:pt x="984" y="1062"/>
                  </a:lnTo>
                  <a:lnTo>
                    <a:pt x="1043" y="1057"/>
                  </a:lnTo>
                  <a:lnTo>
                    <a:pt x="1099" y="1051"/>
                  </a:lnTo>
                  <a:lnTo>
                    <a:pt x="1152" y="1044"/>
                  </a:lnTo>
                  <a:lnTo>
                    <a:pt x="1206" y="1037"/>
                  </a:lnTo>
                  <a:lnTo>
                    <a:pt x="1255" y="1028"/>
                  </a:lnTo>
                  <a:lnTo>
                    <a:pt x="1304" y="1019"/>
                  </a:lnTo>
                  <a:lnTo>
                    <a:pt x="1349" y="1009"/>
                  </a:lnTo>
                  <a:lnTo>
                    <a:pt x="1391" y="998"/>
                  </a:lnTo>
                  <a:lnTo>
                    <a:pt x="1429" y="986"/>
                  </a:lnTo>
                  <a:lnTo>
                    <a:pt x="1463" y="974"/>
                  </a:lnTo>
                  <a:lnTo>
                    <a:pt x="1494" y="960"/>
                  </a:lnTo>
                  <a:lnTo>
                    <a:pt x="1521" y="946"/>
                  </a:lnTo>
                  <a:lnTo>
                    <a:pt x="1542" y="932"/>
                  </a:lnTo>
                  <a:lnTo>
                    <a:pt x="1558" y="916"/>
                  </a:lnTo>
                  <a:lnTo>
                    <a:pt x="1569" y="899"/>
                  </a:lnTo>
                  <a:lnTo>
                    <a:pt x="1586" y="868"/>
                  </a:lnTo>
                  <a:lnTo>
                    <a:pt x="1604" y="839"/>
                  </a:lnTo>
                  <a:lnTo>
                    <a:pt x="1624" y="811"/>
                  </a:lnTo>
                  <a:lnTo>
                    <a:pt x="1646" y="784"/>
                  </a:lnTo>
                  <a:lnTo>
                    <a:pt x="1669" y="759"/>
                  </a:lnTo>
                  <a:lnTo>
                    <a:pt x="1694" y="735"/>
                  </a:lnTo>
                  <a:lnTo>
                    <a:pt x="1721" y="712"/>
                  </a:lnTo>
                  <a:lnTo>
                    <a:pt x="1750" y="690"/>
                  </a:lnTo>
                  <a:lnTo>
                    <a:pt x="1779" y="668"/>
                  </a:lnTo>
                  <a:lnTo>
                    <a:pt x="1810" y="648"/>
                  </a:lnTo>
                  <a:lnTo>
                    <a:pt x="1842" y="629"/>
                  </a:lnTo>
                  <a:lnTo>
                    <a:pt x="1875" y="610"/>
                  </a:lnTo>
                  <a:lnTo>
                    <a:pt x="1908" y="590"/>
                  </a:lnTo>
                  <a:lnTo>
                    <a:pt x="1944" y="574"/>
                  </a:lnTo>
                  <a:lnTo>
                    <a:pt x="1980" y="556"/>
                  </a:lnTo>
                  <a:lnTo>
                    <a:pt x="2015" y="540"/>
                  </a:lnTo>
                  <a:lnTo>
                    <a:pt x="2089" y="506"/>
                  </a:lnTo>
                  <a:lnTo>
                    <a:pt x="2165" y="474"/>
                  </a:lnTo>
                  <a:lnTo>
                    <a:pt x="2241" y="443"/>
                  </a:lnTo>
                  <a:lnTo>
                    <a:pt x="2316" y="411"/>
                  </a:lnTo>
                  <a:lnTo>
                    <a:pt x="2391" y="378"/>
                  </a:lnTo>
                  <a:lnTo>
                    <a:pt x="2465" y="343"/>
                  </a:lnTo>
                  <a:lnTo>
                    <a:pt x="2501" y="325"/>
                  </a:lnTo>
                  <a:lnTo>
                    <a:pt x="2537" y="306"/>
                  </a:lnTo>
                  <a:lnTo>
                    <a:pt x="2571" y="287"/>
                  </a:lnTo>
                  <a:lnTo>
                    <a:pt x="2604" y="267"/>
                  </a:lnTo>
                  <a:lnTo>
                    <a:pt x="2636" y="246"/>
                  </a:lnTo>
                  <a:lnTo>
                    <a:pt x="2660" y="226"/>
                  </a:lnTo>
                  <a:lnTo>
                    <a:pt x="2678" y="208"/>
                  </a:lnTo>
                  <a:lnTo>
                    <a:pt x="2691" y="193"/>
                  </a:lnTo>
                  <a:lnTo>
                    <a:pt x="2696" y="177"/>
                  </a:lnTo>
                  <a:lnTo>
                    <a:pt x="2697" y="163"/>
                  </a:lnTo>
                  <a:lnTo>
                    <a:pt x="2694" y="151"/>
                  </a:lnTo>
                  <a:lnTo>
                    <a:pt x="2683" y="141"/>
                  </a:lnTo>
                  <a:lnTo>
                    <a:pt x="2671" y="130"/>
                  </a:lnTo>
                  <a:lnTo>
                    <a:pt x="2653" y="121"/>
                  </a:lnTo>
                  <a:lnTo>
                    <a:pt x="2631" y="112"/>
                  </a:lnTo>
                  <a:lnTo>
                    <a:pt x="2607" y="106"/>
                  </a:lnTo>
                  <a:lnTo>
                    <a:pt x="2579" y="100"/>
                  </a:lnTo>
                  <a:lnTo>
                    <a:pt x="2548" y="95"/>
                  </a:lnTo>
                  <a:lnTo>
                    <a:pt x="2515" y="90"/>
                  </a:lnTo>
                  <a:lnTo>
                    <a:pt x="2479" y="84"/>
                  </a:lnTo>
                  <a:lnTo>
                    <a:pt x="2405" y="78"/>
                  </a:lnTo>
                  <a:lnTo>
                    <a:pt x="2326" y="73"/>
                  </a:lnTo>
                  <a:lnTo>
                    <a:pt x="2246" y="69"/>
                  </a:lnTo>
                  <a:lnTo>
                    <a:pt x="2167" y="67"/>
                  </a:lnTo>
                  <a:lnTo>
                    <a:pt x="2093" y="63"/>
                  </a:lnTo>
                  <a:lnTo>
                    <a:pt x="2024" y="59"/>
                  </a:lnTo>
                  <a:lnTo>
                    <a:pt x="1995" y="56"/>
                  </a:lnTo>
                  <a:lnTo>
                    <a:pt x="1967" y="54"/>
                  </a:lnTo>
                  <a:lnTo>
                    <a:pt x="1943" y="51"/>
                  </a:lnTo>
                  <a:lnTo>
                    <a:pt x="1921" y="47"/>
                  </a:lnTo>
                  <a:lnTo>
                    <a:pt x="1895" y="42"/>
                  </a:lnTo>
                  <a:lnTo>
                    <a:pt x="1865" y="37"/>
                  </a:lnTo>
                  <a:lnTo>
                    <a:pt x="1829" y="33"/>
                  </a:lnTo>
                  <a:lnTo>
                    <a:pt x="1790" y="28"/>
                  </a:lnTo>
                  <a:lnTo>
                    <a:pt x="1700" y="21"/>
                  </a:lnTo>
                  <a:lnTo>
                    <a:pt x="1598" y="13"/>
                  </a:lnTo>
                  <a:lnTo>
                    <a:pt x="1486" y="7"/>
                  </a:lnTo>
                  <a:lnTo>
                    <a:pt x="1366" y="3"/>
                  </a:lnTo>
                  <a:lnTo>
                    <a:pt x="1243" y="0"/>
                  </a:lnTo>
                  <a:lnTo>
                    <a:pt x="1116" y="2"/>
                  </a:lnTo>
                  <a:lnTo>
                    <a:pt x="1053" y="3"/>
                  </a:lnTo>
                  <a:lnTo>
                    <a:pt x="990" y="4"/>
                  </a:lnTo>
                  <a:lnTo>
                    <a:pt x="928" y="7"/>
                  </a:lnTo>
                  <a:lnTo>
                    <a:pt x="868" y="10"/>
                  </a:lnTo>
                  <a:lnTo>
                    <a:pt x="808" y="16"/>
                  </a:lnTo>
                  <a:lnTo>
                    <a:pt x="751" y="21"/>
                  </a:lnTo>
                  <a:lnTo>
                    <a:pt x="694" y="27"/>
                  </a:lnTo>
                  <a:lnTo>
                    <a:pt x="642" y="35"/>
                  </a:lnTo>
                  <a:lnTo>
                    <a:pt x="591" y="44"/>
                  </a:lnTo>
                  <a:lnTo>
                    <a:pt x="544" y="53"/>
                  </a:lnTo>
                  <a:lnTo>
                    <a:pt x="499" y="64"/>
                  </a:lnTo>
                  <a:lnTo>
                    <a:pt x="460" y="76"/>
                  </a:lnTo>
                  <a:lnTo>
                    <a:pt x="424" y="90"/>
                  </a:lnTo>
                  <a:lnTo>
                    <a:pt x="392" y="104"/>
                  </a:lnTo>
                  <a:lnTo>
                    <a:pt x="364" y="120"/>
                  </a:lnTo>
                  <a:lnTo>
                    <a:pt x="343" y="138"/>
                  </a:lnTo>
                  <a:lnTo>
                    <a:pt x="334" y="147"/>
                  </a:lnTo>
                  <a:lnTo>
                    <a:pt x="323" y="160"/>
                  </a:lnTo>
                  <a:lnTo>
                    <a:pt x="309" y="177"/>
                  </a:lnTo>
                  <a:lnTo>
                    <a:pt x="295" y="198"/>
                  </a:lnTo>
                  <a:lnTo>
                    <a:pt x="262" y="248"/>
                  </a:lnTo>
                  <a:lnTo>
                    <a:pt x="225" y="308"/>
                  </a:lnTo>
                  <a:lnTo>
                    <a:pt x="187" y="376"/>
                  </a:lnTo>
                  <a:lnTo>
                    <a:pt x="147" y="450"/>
                  </a:lnTo>
                  <a:lnTo>
                    <a:pt x="127" y="490"/>
                  </a:lnTo>
                  <a:lnTo>
                    <a:pt x="109" y="529"/>
                  </a:lnTo>
                  <a:lnTo>
                    <a:pt x="90" y="569"/>
                  </a:lnTo>
                  <a:lnTo>
                    <a:pt x="74" y="608"/>
                  </a:lnTo>
                  <a:lnTo>
                    <a:pt x="58" y="649"/>
                  </a:lnTo>
                  <a:lnTo>
                    <a:pt x="43" y="689"/>
                  </a:lnTo>
                  <a:lnTo>
                    <a:pt x="30" y="727"/>
                  </a:lnTo>
                  <a:lnTo>
                    <a:pt x="20" y="765"/>
                  </a:lnTo>
                  <a:lnTo>
                    <a:pt x="11" y="801"/>
                  </a:lnTo>
                  <a:lnTo>
                    <a:pt x="5" y="837"/>
                  </a:lnTo>
                  <a:lnTo>
                    <a:pt x="1" y="870"/>
                  </a:lnTo>
                  <a:lnTo>
                    <a:pt x="0" y="900"/>
                  </a:lnTo>
                  <a:lnTo>
                    <a:pt x="1" y="930"/>
                  </a:lnTo>
                  <a:lnTo>
                    <a:pt x="6" y="955"/>
                  </a:lnTo>
                  <a:lnTo>
                    <a:pt x="14" y="978"/>
                  </a:lnTo>
                  <a:lnTo>
                    <a:pt x="26" y="998"/>
                  </a:lnTo>
                  <a:lnTo>
                    <a:pt x="42" y="1015"/>
                  </a:lnTo>
                  <a:lnTo>
                    <a:pt x="62" y="1028"/>
                  </a:lnTo>
                  <a:lnTo>
                    <a:pt x="86" y="1037"/>
                  </a:lnTo>
                  <a:lnTo>
                    <a:pt x="114" y="104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3" name="Freeform 17"/>
            <p:cNvSpPr>
              <a:spLocks/>
            </p:cNvSpPr>
            <p:nvPr/>
          </p:nvSpPr>
          <p:spPr bwMode="auto">
            <a:xfrm>
              <a:off x="3194050" y="1995488"/>
              <a:ext cx="1093788" cy="376237"/>
            </a:xfrm>
            <a:custGeom>
              <a:avLst/>
              <a:gdLst>
                <a:gd name="T0" fmla="*/ 126 w 2755"/>
                <a:gd name="T1" fmla="*/ 538 h 950"/>
                <a:gd name="T2" fmla="*/ 267 w 2755"/>
                <a:gd name="T3" fmla="*/ 598 h 950"/>
                <a:gd name="T4" fmla="*/ 466 w 2755"/>
                <a:gd name="T5" fmla="*/ 676 h 950"/>
                <a:gd name="T6" fmla="*/ 700 w 2755"/>
                <a:gd name="T7" fmla="*/ 760 h 950"/>
                <a:gd name="T8" fmla="*/ 883 w 2755"/>
                <a:gd name="T9" fmla="*/ 821 h 950"/>
                <a:gd name="T10" fmla="*/ 1006 w 2755"/>
                <a:gd name="T11" fmla="*/ 858 h 950"/>
                <a:gd name="T12" fmla="*/ 1124 w 2755"/>
                <a:gd name="T13" fmla="*/ 890 h 950"/>
                <a:gd name="T14" fmla="*/ 1235 w 2755"/>
                <a:gd name="T15" fmla="*/ 917 h 950"/>
                <a:gd name="T16" fmla="*/ 1336 w 2755"/>
                <a:gd name="T17" fmla="*/ 936 h 950"/>
                <a:gd name="T18" fmla="*/ 1425 w 2755"/>
                <a:gd name="T19" fmla="*/ 947 h 950"/>
                <a:gd name="T20" fmla="*/ 1499 w 2755"/>
                <a:gd name="T21" fmla="*/ 949 h 950"/>
                <a:gd name="T22" fmla="*/ 1555 w 2755"/>
                <a:gd name="T23" fmla="*/ 940 h 950"/>
                <a:gd name="T24" fmla="*/ 1588 w 2755"/>
                <a:gd name="T25" fmla="*/ 923 h 950"/>
                <a:gd name="T26" fmla="*/ 1625 w 2755"/>
                <a:gd name="T27" fmla="*/ 909 h 950"/>
                <a:gd name="T28" fmla="*/ 1703 w 2755"/>
                <a:gd name="T29" fmla="*/ 890 h 950"/>
                <a:gd name="T30" fmla="*/ 1838 w 2755"/>
                <a:gd name="T31" fmla="*/ 866 h 950"/>
                <a:gd name="T32" fmla="*/ 1998 w 2755"/>
                <a:gd name="T33" fmla="*/ 843 h 950"/>
                <a:gd name="T34" fmla="*/ 2168 w 2755"/>
                <a:gd name="T35" fmla="*/ 820 h 950"/>
                <a:gd name="T36" fmla="*/ 2335 w 2755"/>
                <a:gd name="T37" fmla="*/ 796 h 950"/>
                <a:gd name="T38" fmla="*/ 2487 w 2755"/>
                <a:gd name="T39" fmla="*/ 770 h 950"/>
                <a:gd name="T40" fmla="*/ 2580 w 2755"/>
                <a:gd name="T41" fmla="*/ 747 h 950"/>
                <a:gd name="T42" fmla="*/ 2631 w 2755"/>
                <a:gd name="T43" fmla="*/ 732 h 950"/>
                <a:gd name="T44" fmla="*/ 2689 w 2755"/>
                <a:gd name="T45" fmla="*/ 705 h 950"/>
                <a:gd name="T46" fmla="*/ 2737 w 2755"/>
                <a:gd name="T47" fmla="*/ 664 h 950"/>
                <a:gd name="T48" fmla="*/ 2755 w 2755"/>
                <a:gd name="T49" fmla="*/ 616 h 950"/>
                <a:gd name="T50" fmla="*/ 2746 w 2755"/>
                <a:gd name="T51" fmla="*/ 562 h 950"/>
                <a:gd name="T52" fmla="*/ 2714 w 2755"/>
                <a:gd name="T53" fmla="*/ 505 h 950"/>
                <a:gd name="T54" fmla="*/ 2662 w 2755"/>
                <a:gd name="T55" fmla="*/ 445 h 950"/>
                <a:gd name="T56" fmla="*/ 2592 w 2755"/>
                <a:gd name="T57" fmla="*/ 385 h 950"/>
                <a:gd name="T58" fmla="*/ 2508 w 2755"/>
                <a:gd name="T59" fmla="*/ 324 h 950"/>
                <a:gd name="T60" fmla="*/ 2412 w 2755"/>
                <a:gd name="T61" fmla="*/ 264 h 950"/>
                <a:gd name="T62" fmla="*/ 2310 w 2755"/>
                <a:gd name="T63" fmla="*/ 208 h 950"/>
                <a:gd name="T64" fmla="*/ 2203 w 2755"/>
                <a:gd name="T65" fmla="*/ 156 h 950"/>
                <a:gd name="T66" fmla="*/ 2095 w 2755"/>
                <a:gd name="T67" fmla="*/ 109 h 950"/>
                <a:gd name="T68" fmla="*/ 1987 w 2755"/>
                <a:gd name="T69" fmla="*/ 69 h 950"/>
                <a:gd name="T70" fmla="*/ 1887 w 2755"/>
                <a:gd name="T71" fmla="*/ 37 h 950"/>
                <a:gd name="T72" fmla="*/ 1795 w 2755"/>
                <a:gd name="T73" fmla="*/ 14 h 950"/>
                <a:gd name="T74" fmla="*/ 1713 w 2755"/>
                <a:gd name="T75" fmla="*/ 1 h 950"/>
                <a:gd name="T76" fmla="*/ 1583 w 2755"/>
                <a:gd name="T77" fmla="*/ 0 h 950"/>
                <a:gd name="T78" fmla="*/ 1424 w 2755"/>
                <a:gd name="T79" fmla="*/ 4 h 950"/>
                <a:gd name="T80" fmla="*/ 1295 w 2755"/>
                <a:gd name="T81" fmla="*/ 10 h 950"/>
                <a:gd name="T82" fmla="*/ 1187 w 2755"/>
                <a:gd name="T83" fmla="*/ 23 h 950"/>
                <a:gd name="T84" fmla="*/ 1085 w 2755"/>
                <a:gd name="T85" fmla="*/ 44 h 950"/>
                <a:gd name="T86" fmla="*/ 979 w 2755"/>
                <a:gd name="T87" fmla="*/ 70 h 950"/>
                <a:gd name="T88" fmla="*/ 859 w 2755"/>
                <a:gd name="T89" fmla="*/ 107 h 950"/>
                <a:gd name="T90" fmla="*/ 711 w 2755"/>
                <a:gd name="T91" fmla="*/ 153 h 950"/>
                <a:gd name="T92" fmla="*/ 607 w 2755"/>
                <a:gd name="T93" fmla="*/ 188 h 950"/>
                <a:gd name="T94" fmla="*/ 528 w 2755"/>
                <a:gd name="T95" fmla="*/ 217 h 950"/>
                <a:gd name="T96" fmla="*/ 409 w 2755"/>
                <a:gd name="T97" fmla="*/ 264 h 950"/>
                <a:gd name="T98" fmla="*/ 273 w 2755"/>
                <a:gd name="T99" fmla="*/ 323 h 950"/>
                <a:gd name="T100" fmla="*/ 144 w 2755"/>
                <a:gd name="T101" fmla="*/ 384 h 950"/>
                <a:gd name="T102" fmla="*/ 66 w 2755"/>
                <a:gd name="T103" fmla="*/ 429 h 950"/>
                <a:gd name="T104" fmla="*/ 28 w 2755"/>
                <a:gd name="T105" fmla="*/ 454 h 950"/>
                <a:gd name="T106" fmla="*/ 5 w 2755"/>
                <a:gd name="T107" fmla="*/ 477 h 950"/>
                <a:gd name="T108" fmla="*/ 0 w 2755"/>
                <a:gd name="T109" fmla="*/ 496 h 950"/>
                <a:gd name="T110" fmla="*/ 15 w 2755"/>
                <a:gd name="T111" fmla="*/ 509 h 950"/>
                <a:gd name="T112" fmla="*/ 55 w 2755"/>
                <a:gd name="T113" fmla="*/ 516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5" h="950">
                  <a:moveTo>
                    <a:pt x="84" y="516"/>
                  </a:moveTo>
                  <a:lnTo>
                    <a:pt x="126" y="538"/>
                  </a:lnTo>
                  <a:lnTo>
                    <a:pt x="188" y="565"/>
                  </a:lnTo>
                  <a:lnTo>
                    <a:pt x="267" y="598"/>
                  </a:lnTo>
                  <a:lnTo>
                    <a:pt x="361" y="636"/>
                  </a:lnTo>
                  <a:lnTo>
                    <a:pt x="466" y="676"/>
                  </a:lnTo>
                  <a:lnTo>
                    <a:pt x="580" y="718"/>
                  </a:lnTo>
                  <a:lnTo>
                    <a:pt x="700" y="760"/>
                  </a:lnTo>
                  <a:lnTo>
                    <a:pt x="822" y="801"/>
                  </a:lnTo>
                  <a:lnTo>
                    <a:pt x="883" y="821"/>
                  </a:lnTo>
                  <a:lnTo>
                    <a:pt x="944" y="839"/>
                  </a:lnTo>
                  <a:lnTo>
                    <a:pt x="1006" y="858"/>
                  </a:lnTo>
                  <a:lnTo>
                    <a:pt x="1066" y="875"/>
                  </a:lnTo>
                  <a:lnTo>
                    <a:pt x="1124" y="890"/>
                  </a:lnTo>
                  <a:lnTo>
                    <a:pt x="1180" y="904"/>
                  </a:lnTo>
                  <a:lnTo>
                    <a:pt x="1235" y="917"/>
                  </a:lnTo>
                  <a:lnTo>
                    <a:pt x="1287" y="927"/>
                  </a:lnTo>
                  <a:lnTo>
                    <a:pt x="1336" y="936"/>
                  </a:lnTo>
                  <a:lnTo>
                    <a:pt x="1383" y="943"/>
                  </a:lnTo>
                  <a:lnTo>
                    <a:pt x="1425" y="947"/>
                  </a:lnTo>
                  <a:lnTo>
                    <a:pt x="1465" y="950"/>
                  </a:lnTo>
                  <a:lnTo>
                    <a:pt x="1499" y="949"/>
                  </a:lnTo>
                  <a:lnTo>
                    <a:pt x="1530" y="946"/>
                  </a:lnTo>
                  <a:lnTo>
                    <a:pt x="1555" y="940"/>
                  </a:lnTo>
                  <a:lnTo>
                    <a:pt x="1576" y="931"/>
                  </a:lnTo>
                  <a:lnTo>
                    <a:pt x="1588" y="923"/>
                  </a:lnTo>
                  <a:lnTo>
                    <a:pt x="1606" y="915"/>
                  </a:lnTo>
                  <a:lnTo>
                    <a:pt x="1625" y="909"/>
                  </a:lnTo>
                  <a:lnTo>
                    <a:pt x="1648" y="903"/>
                  </a:lnTo>
                  <a:lnTo>
                    <a:pt x="1703" y="890"/>
                  </a:lnTo>
                  <a:lnTo>
                    <a:pt x="1767" y="878"/>
                  </a:lnTo>
                  <a:lnTo>
                    <a:pt x="1838" y="866"/>
                  </a:lnTo>
                  <a:lnTo>
                    <a:pt x="1916" y="854"/>
                  </a:lnTo>
                  <a:lnTo>
                    <a:pt x="1998" y="843"/>
                  </a:lnTo>
                  <a:lnTo>
                    <a:pt x="2083" y="831"/>
                  </a:lnTo>
                  <a:lnTo>
                    <a:pt x="2168" y="820"/>
                  </a:lnTo>
                  <a:lnTo>
                    <a:pt x="2253" y="808"/>
                  </a:lnTo>
                  <a:lnTo>
                    <a:pt x="2335" y="796"/>
                  </a:lnTo>
                  <a:lnTo>
                    <a:pt x="2415" y="783"/>
                  </a:lnTo>
                  <a:lnTo>
                    <a:pt x="2487" y="770"/>
                  </a:lnTo>
                  <a:lnTo>
                    <a:pt x="2551" y="755"/>
                  </a:lnTo>
                  <a:lnTo>
                    <a:pt x="2580" y="747"/>
                  </a:lnTo>
                  <a:lnTo>
                    <a:pt x="2607" y="740"/>
                  </a:lnTo>
                  <a:lnTo>
                    <a:pt x="2631" y="732"/>
                  </a:lnTo>
                  <a:lnTo>
                    <a:pt x="2652" y="723"/>
                  </a:lnTo>
                  <a:lnTo>
                    <a:pt x="2689" y="705"/>
                  </a:lnTo>
                  <a:lnTo>
                    <a:pt x="2717" y="686"/>
                  </a:lnTo>
                  <a:lnTo>
                    <a:pt x="2737" y="664"/>
                  </a:lnTo>
                  <a:lnTo>
                    <a:pt x="2750" y="640"/>
                  </a:lnTo>
                  <a:lnTo>
                    <a:pt x="2755" y="616"/>
                  </a:lnTo>
                  <a:lnTo>
                    <a:pt x="2754" y="589"/>
                  </a:lnTo>
                  <a:lnTo>
                    <a:pt x="2746" y="562"/>
                  </a:lnTo>
                  <a:lnTo>
                    <a:pt x="2733" y="534"/>
                  </a:lnTo>
                  <a:lnTo>
                    <a:pt x="2714" y="505"/>
                  </a:lnTo>
                  <a:lnTo>
                    <a:pt x="2690" y="476"/>
                  </a:lnTo>
                  <a:lnTo>
                    <a:pt x="2662" y="445"/>
                  </a:lnTo>
                  <a:lnTo>
                    <a:pt x="2629" y="416"/>
                  </a:lnTo>
                  <a:lnTo>
                    <a:pt x="2592" y="385"/>
                  </a:lnTo>
                  <a:lnTo>
                    <a:pt x="2551" y="355"/>
                  </a:lnTo>
                  <a:lnTo>
                    <a:pt x="2508" y="324"/>
                  </a:lnTo>
                  <a:lnTo>
                    <a:pt x="2460" y="295"/>
                  </a:lnTo>
                  <a:lnTo>
                    <a:pt x="2412" y="264"/>
                  </a:lnTo>
                  <a:lnTo>
                    <a:pt x="2361" y="236"/>
                  </a:lnTo>
                  <a:lnTo>
                    <a:pt x="2310" y="208"/>
                  </a:lnTo>
                  <a:lnTo>
                    <a:pt x="2256" y="181"/>
                  </a:lnTo>
                  <a:lnTo>
                    <a:pt x="2203" y="156"/>
                  </a:lnTo>
                  <a:lnTo>
                    <a:pt x="2148" y="131"/>
                  </a:lnTo>
                  <a:lnTo>
                    <a:pt x="2095" y="109"/>
                  </a:lnTo>
                  <a:lnTo>
                    <a:pt x="2041" y="88"/>
                  </a:lnTo>
                  <a:lnTo>
                    <a:pt x="1987" y="69"/>
                  </a:lnTo>
                  <a:lnTo>
                    <a:pt x="1936" y="51"/>
                  </a:lnTo>
                  <a:lnTo>
                    <a:pt x="1887" y="37"/>
                  </a:lnTo>
                  <a:lnTo>
                    <a:pt x="1840" y="24"/>
                  </a:lnTo>
                  <a:lnTo>
                    <a:pt x="1795" y="14"/>
                  </a:lnTo>
                  <a:lnTo>
                    <a:pt x="1753" y="7"/>
                  </a:lnTo>
                  <a:lnTo>
                    <a:pt x="1713" y="1"/>
                  </a:lnTo>
                  <a:lnTo>
                    <a:pt x="1679" y="0"/>
                  </a:lnTo>
                  <a:lnTo>
                    <a:pt x="1583" y="0"/>
                  </a:lnTo>
                  <a:lnTo>
                    <a:pt x="1499" y="1"/>
                  </a:lnTo>
                  <a:lnTo>
                    <a:pt x="1424" y="4"/>
                  </a:lnTo>
                  <a:lnTo>
                    <a:pt x="1356" y="7"/>
                  </a:lnTo>
                  <a:lnTo>
                    <a:pt x="1295" y="10"/>
                  </a:lnTo>
                  <a:lnTo>
                    <a:pt x="1239" y="17"/>
                  </a:lnTo>
                  <a:lnTo>
                    <a:pt x="1187" y="23"/>
                  </a:lnTo>
                  <a:lnTo>
                    <a:pt x="1136" y="32"/>
                  </a:lnTo>
                  <a:lnTo>
                    <a:pt x="1085" y="44"/>
                  </a:lnTo>
                  <a:lnTo>
                    <a:pt x="1034" y="56"/>
                  </a:lnTo>
                  <a:lnTo>
                    <a:pt x="979" y="70"/>
                  </a:lnTo>
                  <a:lnTo>
                    <a:pt x="922" y="87"/>
                  </a:lnTo>
                  <a:lnTo>
                    <a:pt x="859" y="107"/>
                  </a:lnTo>
                  <a:lnTo>
                    <a:pt x="789" y="129"/>
                  </a:lnTo>
                  <a:lnTo>
                    <a:pt x="711" y="153"/>
                  </a:lnTo>
                  <a:lnTo>
                    <a:pt x="623" y="181"/>
                  </a:lnTo>
                  <a:lnTo>
                    <a:pt x="607" y="188"/>
                  </a:lnTo>
                  <a:lnTo>
                    <a:pt x="573" y="199"/>
                  </a:lnTo>
                  <a:lnTo>
                    <a:pt x="528" y="217"/>
                  </a:lnTo>
                  <a:lnTo>
                    <a:pt x="471" y="239"/>
                  </a:lnTo>
                  <a:lnTo>
                    <a:pt x="409" y="264"/>
                  </a:lnTo>
                  <a:lnTo>
                    <a:pt x="341" y="293"/>
                  </a:lnTo>
                  <a:lnTo>
                    <a:pt x="273" y="323"/>
                  </a:lnTo>
                  <a:lnTo>
                    <a:pt x="206" y="353"/>
                  </a:lnTo>
                  <a:lnTo>
                    <a:pt x="144" y="384"/>
                  </a:lnTo>
                  <a:lnTo>
                    <a:pt x="89" y="414"/>
                  </a:lnTo>
                  <a:lnTo>
                    <a:pt x="66" y="429"/>
                  </a:lnTo>
                  <a:lnTo>
                    <a:pt x="44" y="441"/>
                  </a:lnTo>
                  <a:lnTo>
                    <a:pt x="28" y="454"/>
                  </a:lnTo>
                  <a:lnTo>
                    <a:pt x="14" y="467"/>
                  </a:lnTo>
                  <a:lnTo>
                    <a:pt x="5" y="477"/>
                  </a:lnTo>
                  <a:lnTo>
                    <a:pt x="0" y="487"/>
                  </a:lnTo>
                  <a:lnTo>
                    <a:pt x="0" y="496"/>
                  </a:lnTo>
                  <a:lnTo>
                    <a:pt x="5" y="502"/>
                  </a:lnTo>
                  <a:lnTo>
                    <a:pt x="15" y="509"/>
                  </a:lnTo>
                  <a:lnTo>
                    <a:pt x="32" y="513"/>
                  </a:lnTo>
                  <a:lnTo>
                    <a:pt x="55" y="516"/>
                  </a:lnTo>
                  <a:lnTo>
                    <a:pt x="84" y="51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4" name="Freeform 18"/>
            <p:cNvSpPr>
              <a:spLocks/>
            </p:cNvSpPr>
            <p:nvPr/>
          </p:nvSpPr>
          <p:spPr bwMode="auto">
            <a:xfrm>
              <a:off x="806450" y="1998663"/>
              <a:ext cx="1000125" cy="477837"/>
            </a:xfrm>
            <a:custGeom>
              <a:avLst/>
              <a:gdLst>
                <a:gd name="T0" fmla="*/ 2472 w 2522"/>
                <a:gd name="T1" fmla="*/ 109 h 1202"/>
                <a:gd name="T2" fmla="*/ 2417 w 2522"/>
                <a:gd name="T3" fmla="*/ 154 h 1202"/>
                <a:gd name="T4" fmla="*/ 2370 w 2522"/>
                <a:gd name="T5" fmla="*/ 211 h 1202"/>
                <a:gd name="T6" fmla="*/ 2328 w 2522"/>
                <a:gd name="T7" fmla="*/ 278 h 1202"/>
                <a:gd name="T8" fmla="*/ 2291 w 2522"/>
                <a:gd name="T9" fmla="*/ 351 h 1202"/>
                <a:gd name="T10" fmla="*/ 2258 w 2522"/>
                <a:gd name="T11" fmla="*/ 431 h 1202"/>
                <a:gd name="T12" fmla="*/ 2213 w 2522"/>
                <a:gd name="T13" fmla="*/ 558 h 1202"/>
                <a:gd name="T14" fmla="*/ 2158 w 2522"/>
                <a:gd name="T15" fmla="*/ 729 h 1202"/>
                <a:gd name="T16" fmla="*/ 2116 w 2522"/>
                <a:gd name="T17" fmla="*/ 851 h 1202"/>
                <a:gd name="T18" fmla="*/ 2087 w 2522"/>
                <a:gd name="T19" fmla="*/ 925 h 1202"/>
                <a:gd name="T20" fmla="*/ 2054 w 2522"/>
                <a:gd name="T21" fmla="*/ 993 h 1202"/>
                <a:gd name="T22" fmla="*/ 2017 w 2522"/>
                <a:gd name="T23" fmla="*/ 1049 h 1202"/>
                <a:gd name="T24" fmla="*/ 1975 w 2522"/>
                <a:gd name="T25" fmla="*/ 1095 h 1202"/>
                <a:gd name="T26" fmla="*/ 1927 w 2522"/>
                <a:gd name="T27" fmla="*/ 1128 h 1202"/>
                <a:gd name="T28" fmla="*/ 1879 w 2522"/>
                <a:gd name="T29" fmla="*/ 1143 h 1202"/>
                <a:gd name="T30" fmla="*/ 1819 w 2522"/>
                <a:gd name="T31" fmla="*/ 1155 h 1202"/>
                <a:gd name="T32" fmla="*/ 1698 w 2522"/>
                <a:gd name="T33" fmla="*/ 1167 h 1202"/>
                <a:gd name="T34" fmla="*/ 1489 w 2522"/>
                <a:gd name="T35" fmla="*/ 1181 h 1202"/>
                <a:gd name="T36" fmla="*/ 1245 w 2522"/>
                <a:gd name="T37" fmla="*/ 1190 h 1202"/>
                <a:gd name="T38" fmla="*/ 989 w 2522"/>
                <a:gd name="T39" fmla="*/ 1197 h 1202"/>
                <a:gd name="T40" fmla="*/ 743 w 2522"/>
                <a:gd name="T41" fmla="*/ 1200 h 1202"/>
                <a:gd name="T42" fmla="*/ 525 w 2522"/>
                <a:gd name="T43" fmla="*/ 1202 h 1202"/>
                <a:gd name="T44" fmla="*/ 361 w 2522"/>
                <a:gd name="T45" fmla="*/ 1202 h 1202"/>
                <a:gd name="T46" fmla="*/ 241 w 2522"/>
                <a:gd name="T47" fmla="*/ 1200 h 1202"/>
                <a:gd name="T48" fmla="*/ 137 w 2522"/>
                <a:gd name="T49" fmla="*/ 1190 h 1202"/>
                <a:gd name="T50" fmla="*/ 66 w 2522"/>
                <a:gd name="T51" fmla="*/ 1171 h 1202"/>
                <a:gd name="T52" fmla="*/ 21 w 2522"/>
                <a:gd name="T53" fmla="*/ 1143 h 1202"/>
                <a:gd name="T54" fmla="*/ 2 w 2522"/>
                <a:gd name="T55" fmla="*/ 1109 h 1202"/>
                <a:gd name="T56" fmla="*/ 4 w 2522"/>
                <a:gd name="T57" fmla="*/ 1067 h 1202"/>
                <a:gd name="T58" fmla="*/ 23 w 2522"/>
                <a:gd name="T59" fmla="*/ 1019 h 1202"/>
                <a:gd name="T60" fmla="*/ 57 w 2522"/>
                <a:gd name="T61" fmla="*/ 966 h 1202"/>
                <a:gd name="T62" fmla="*/ 103 w 2522"/>
                <a:gd name="T63" fmla="*/ 910 h 1202"/>
                <a:gd name="T64" fmla="*/ 158 w 2522"/>
                <a:gd name="T65" fmla="*/ 851 h 1202"/>
                <a:gd name="T66" fmla="*/ 250 w 2522"/>
                <a:gd name="T67" fmla="*/ 758 h 1202"/>
                <a:gd name="T68" fmla="*/ 344 w 2522"/>
                <a:gd name="T69" fmla="*/ 664 h 1202"/>
                <a:gd name="T70" fmla="*/ 403 w 2522"/>
                <a:gd name="T71" fmla="*/ 601 h 1202"/>
                <a:gd name="T72" fmla="*/ 454 w 2522"/>
                <a:gd name="T73" fmla="*/ 540 h 1202"/>
                <a:gd name="T74" fmla="*/ 494 w 2522"/>
                <a:gd name="T75" fmla="*/ 482 h 1202"/>
                <a:gd name="T76" fmla="*/ 521 w 2522"/>
                <a:gd name="T77" fmla="*/ 432 h 1202"/>
                <a:gd name="T78" fmla="*/ 539 w 2522"/>
                <a:gd name="T79" fmla="*/ 387 h 1202"/>
                <a:gd name="T80" fmla="*/ 558 w 2522"/>
                <a:gd name="T81" fmla="*/ 322 h 1202"/>
                <a:gd name="T82" fmla="*/ 581 w 2522"/>
                <a:gd name="T83" fmla="*/ 239 h 1202"/>
                <a:gd name="T84" fmla="*/ 600 w 2522"/>
                <a:gd name="T85" fmla="*/ 182 h 1202"/>
                <a:gd name="T86" fmla="*/ 617 w 2522"/>
                <a:gd name="T87" fmla="*/ 146 h 1202"/>
                <a:gd name="T88" fmla="*/ 638 w 2522"/>
                <a:gd name="T89" fmla="*/ 113 h 1202"/>
                <a:gd name="T90" fmla="*/ 667 w 2522"/>
                <a:gd name="T91" fmla="*/ 84 h 1202"/>
                <a:gd name="T92" fmla="*/ 701 w 2522"/>
                <a:gd name="T93" fmla="*/ 58 h 1202"/>
                <a:gd name="T94" fmla="*/ 746 w 2522"/>
                <a:gd name="T95" fmla="*/ 37 h 1202"/>
                <a:gd name="T96" fmla="*/ 800 w 2522"/>
                <a:gd name="T97" fmla="*/ 19 h 1202"/>
                <a:gd name="T98" fmla="*/ 865 w 2522"/>
                <a:gd name="T99" fmla="*/ 7 h 1202"/>
                <a:gd name="T100" fmla="*/ 944 w 2522"/>
                <a:gd name="T101" fmla="*/ 1 h 1202"/>
                <a:gd name="T102" fmla="*/ 1038 w 2522"/>
                <a:gd name="T103" fmla="*/ 0 h 1202"/>
                <a:gd name="T104" fmla="*/ 2170 w 2522"/>
                <a:gd name="T105" fmla="*/ 53 h 1202"/>
                <a:gd name="T106" fmla="*/ 2279 w 2522"/>
                <a:gd name="T107" fmla="*/ 57 h 1202"/>
                <a:gd name="T108" fmla="*/ 2413 w 2522"/>
                <a:gd name="T109" fmla="*/ 65 h 1202"/>
                <a:gd name="T110" fmla="*/ 2469 w 2522"/>
                <a:gd name="T111" fmla="*/ 70 h 1202"/>
                <a:gd name="T112" fmla="*/ 2508 w 2522"/>
                <a:gd name="T113" fmla="*/ 75 h 1202"/>
                <a:gd name="T114" fmla="*/ 2518 w 2522"/>
                <a:gd name="T115" fmla="*/ 79 h 1202"/>
                <a:gd name="T116" fmla="*/ 2522 w 2522"/>
                <a:gd name="T117" fmla="*/ 83 h 1202"/>
                <a:gd name="T118" fmla="*/ 2515 w 2522"/>
                <a:gd name="T119" fmla="*/ 86 h 1202"/>
                <a:gd name="T120" fmla="*/ 2501 w 2522"/>
                <a:gd name="T121" fmla="*/ 91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2" h="1202">
                  <a:moveTo>
                    <a:pt x="2501" y="91"/>
                  </a:moveTo>
                  <a:lnTo>
                    <a:pt x="2472" y="109"/>
                  </a:lnTo>
                  <a:lnTo>
                    <a:pt x="2443" y="130"/>
                  </a:lnTo>
                  <a:lnTo>
                    <a:pt x="2417" y="154"/>
                  </a:lnTo>
                  <a:lnTo>
                    <a:pt x="2393" y="181"/>
                  </a:lnTo>
                  <a:lnTo>
                    <a:pt x="2370" y="211"/>
                  </a:lnTo>
                  <a:lnTo>
                    <a:pt x="2348" y="243"/>
                  </a:lnTo>
                  <a:lnTo>
                    <a:pt x="2328" y="278"/>
                  </a:lnTo>
                  <a:lnTo>
                    <a:pt x="2309" y="313"/>
                  </a:lnTo>
                  <a:lnTo>
                    <a:pt x="2291" y="351"/>
                  </a:lnTo>
                  <a:lnTo>
                    <a:pt x="2274" y="391"/>
                  </a:lnTo>
                  <a:lnTo>
                    <a:pt x="2258" y="431"/>
                  </a:lnTo>
                  <a:lnTo>
                    <a:pt x="2242" y="473"/>
                  </a:lnTo>
                  <a:lnTo>
                    <a:pt x="2213" y="558"/>
                  </a:lnTo>
                  <a:lnTo>
                    <a:pt x="2185" y="643"/>
                  </a:lnTo>
                  <a:lnTo>
                    <a:pt x="2158" y="729"/>
                  </a:lnTo>
                  <a:lnTo>
                    <a:pt x="2131" y="812"/>
                  </a:lnTo>
                  <a:lnTo>
                    <a:pt x="2116" y="851"/>
                  </a:lnTo>
                  <a:lnTo>
                    <a:pt x="2102" y="889"/>
                  </a:lnTo>
                  <a:lnTo>
                    <a:pt x="2087" y="925"/>
                  </a:lnTo>
                  <a:lnTo>
                    <a:pt x="2070" y="960"/>
                  </a:lnTo>
                  <a:lnTo>
                    <a:pt x="2054" y="993"/>
                  </a:lnTo>
                  <a:lnTo>
                    <a:pt x="2036" y="1022"/>
                  </a:lnTo>
                  <a:lnTo>
                    <a:pt x="2017" y="1049"/>
                  </a:lnTo>
                  <a:lnTo>
                    <a:pt x="1996" y="1074"/>
                  </a:lnTo>
                  <a:lnTo>
                    <a:pt x="1975" y="1095"/>
                  </a:lnTo>
                  <a:lnTo>
                    <a:pt x="1952" y="1113"/>
                  </a:lnTo>
                  <a:lnTo>
                    <a:pt x="1927" y="1128"/>
                  </a:lnTo>
                  <a:lnTo>
                    <a:pt x="1901" y="1138"/>
                  </a:lnTo>
                  <a:lnTo>
                    <a:pt x="1879" y="1143"/>
                  </a:lnTo>
                  <a:lnTo>
                    <a:pt x="1851" y="1149"/>
                  </a:lnTo>
                  <a:lnTo>
                    <a:pt x="1819" y="1155"/>
                  </a:lnTo>
                  <a:lnTo>
                    <a:pt x="1783" y="1160"/>
                  </a:lnTo>
                  <a:lnTo>
                    <a:pt x="1698" y="1167"/>
                  </a:lnTo>
                  <a:lnTo>
                    <a:pt x="1599" y="1175"/>
                  </a:lnTo>
                  <a:lnTo>
                    <a:pt x="1489" y="1181"/>
                  </a:lnTo>
                  <a:lnTo>
                    <a:pt x="1370" y="1186"/>
                  </a:lnTo>
                  <a:lnTo>
                    <a:pt x="1245" y="1190"/>
                  </a:lnTo>
                  <a:lnTo>
                    <a:pt x="1118" y="1194"/>
                  </a:lnTo>
                  <a:lnTo>
                    <a:pt x="989" y="1197"/>
                  </a:lnTo>
                  <a:lnTo>
                    <a:pt x="864" y="1199"/>
                  </a:lnTo>
                  <a:lnTo>
                    <a:pt x="743" y="1200"/>
                  </a:lnTo>
                  <a:lnTo>
                    <a:pt x="630" y="1202"/>
                  </a:lnTo>
                  <a:lnTo>
                    <a:pt x="525" y="1202"/>
                  </a:lnTo>
                  <a:lnTo>
                    <a:pt x="436" y="1202"/>
                  </a:lnTo>
                  <a:lnTo>
                    <a:pt x="361" y="1202"/>
                  </a:lnTo>
                  <a:lnTo>
                    <a:pt x="303" y="1202"/>
                  </a:lnTo>
                  <a:lnTo>
                    <a:pt x="241" y="1200"/>
                  </a:lnTo>
                  <a:lnTo>
                    <a:pt x="185" y="1197"/>
                  </a:lnTo>
                  <a:lnTo>
                    <a:pt x="137" y="1190"/>
                  </a:lnTo>
                  <a:lnTo>
                    <a:pt x="98" y="1183"/>
                  </a:lnTo>
                  <a:lnTo>
                    <a:pt x="66" y="1171"/>
                  </a:lnTo>
                  <a:lnTo>
                    <a:pt x="40" y="1158"/>
                  </a:lnTo>
                  <a:lnTo>
                    <a:pt x="21" y="1143"/>
                  </a:lnTo>
                  <a:lnTo>
                    <a:pt x="9" y="1127"/>
                  </a:lnTo>
                  <a:lnTo>
                    <a:pt x="2" y="1109"/>
                  </a:lnTo>
                  <a:lnTo>
                    <a:pt x="0" y="1088"/>
                  </a:lnTo>
                  <a:lnTo>
                    <a:pt x="4" y="1067"/>
                  </a:lnTo>
                  <a:lnTo>
                    <a:pt x="11" y="1044"/>
                  </a:lnTo>
                  <a:lnTo>
                    <a:pt x="23" y="1019"/>
                  </a:lnTo>
                  <a:lnTo>
                    <a:pt x="38" y="993"/>
                  </a:lnTo>
                  <a:lnTo>
                    <a:pt x="57" y="966"/>
                  </a:lnTo>
                  <a:lnTo>
                    <a:pt x="79" y="939"/>
                  </a:lnTo>
                  <a:lnTo>
                    <a:pt x="103" y="910"/>
                  </a:lnTo>
                  <a:lnTo>
                    <a:pt x="130" y="881"/>
                  </a:lnTo>
                  <a:lnTo>
                    <a:pt x="158" y="851"/>
                  </a:lnTo>
                  <a:lnTo>
                    <a:pt x="188" y="821"/>
                  </a:lnTo>
                  <a:lnTo>
                    <a:pt x="250" y="758"/>
                  </a:lnTo>
                  <a:lnTo>
                    <a:pt x="313" y="696"/>
                  </a:lnTo>
                  <a:lnTo>
                    <a:pt x="344" y="664"/>
                  </a:lnTo>
                  <a:lnTo>
                    <a:pt x="373" y="632"/>
                  </a:lnTo>
                  <a:lnTo>
                    <a:pt x="403" y="601"/>
                  </a:lnTo>
                  <a:lnTo>
                    <a:pt x="429" y="571"/>
                  </a:lnTo>
                  <a:lnTo>
                    <a:pt x="454" y="540"/>
                  </a:lnTo>
                  <a:lnTo>
                    <a:pt x="475" y="511"/>
                  </a:lnTo>
                  <a:lnTo>
                    <a:pt x="494" y="482"/>
                  </a:lnTo>
                  <a:lnTo>
                    <a:pt x="511" y="453"/>
                  </a:lnTo>
                  <a:lnTo>
                    <a:pt x="521" y="432"/>
                  </a:lnTo>
                  <a:lnTo>
                    <a:pt x="530" y="409"/>
                  </a:lnTo>
                  <a:lnTo>
                    <a:pt x="539" y="387"/>
                  </a:lnTo>
                  <a:lnTo>
                    <a:pt x="545" y="366"/>
                  </a:lnTo>
                  <a:lnTo>
                    <a:pt x="558" y="322"/>
                  </a:lnTo>
                  <a:lnTo>
                    <a:pt x="570" y="280"/>
                  </a:lnTo>
                  <a:lnTo>
                    <a:pt x="581" y="239"/>
                  </a:lnTo>
                  <a:lnTo>
                    <a:pt x="593" y="200"/>
                  </a:lnTo>
                  <a:lnTo>
                    <a:pt x="600" y="182"/>
                  </a:lnTo>
                  <a:lnTo>
                    <a:pt x="608" y="163"/>
                  </a:lnTo>
                  <a:lnTo>
                    <a:pt x="617" y="146"/>
                  </a:lnTo>
                  <a:lnTo>
                    <a:pt x="627" y="130"/>
                  </a:lnTo>
                  <a:lnTo>
                    <a:pt x="638" y="113"/>
                  </a:lnTo>
                  <a:lnTo>
                    <a:pt x="651" y="98"/>
                  </a:lnTo>
                  <a:lnTo>
                    <a:pt x="667" y="84"/>
                  </a:lnTo>
                  <a:lnTo>
                    <a:pt x="683" y="70"/>
                  </a:lnTo>
                  <a:lnTo>
                    <a:pt x="701" y="58"/>
                  </a:lnTo>
                  <a:lnTo>
                    <a:pt x="723" y="47"/>
                  </a:lnTo>
                  <a:lnTo>
                    <a:pt x="746" y="37"/>
                  </a:lnTo>
                  <a:lnTo>
                    <a:pt x="771" y="28"/>
                  </a:lnTo>
                  <a:lnTo>
                    <a:pt x="800" y="19"/>
                  </a:lnTo>
                  <a:lnTo>
                    <a:pt x="831" y="12"/>
                  </a:lnTo>
                  <a:lnTo>
                    <a:pt x="865" y="7"/>
                  </a:lnTo>
                  <a:lnTo>
                    <a:pt x="904" y="3"/>
                  </a:lnTo>
                  <a:lnTo>
                    <a:pt x="944" y="1"/>
                  </a:lnTo>
                  <a:lnTo>
                    <a:pt x="989" y="0"/>
                  </a:lnTo>
                  <a:lnTo>
                    <a:pt x="1038" y="0"/>
                  </a:lnTo>
                  <a:lnTo>
                    <a:pt x="1091" y="1"/>
                  </a:lnTo>
                  <a:lnTo>
                    <a:pt x="2170" y="53"/>
                  </a:lnTo>
                  <a:lnTo>
                    <a:pt x="2218" y="54"/>
                  </a:lnTo>
                  <a:lnTo>
                    <a:pt x="2279" y="57"/>
                  </a:lnTo>
                  <a:lnTo>
                    <a:pt x="2347" y="61"/>
                  </a:lnTo>
                  <a:lnTo>
                    <a:pt x="2413" y="65"/>
                  </a:lnTo>
                  <a:lnTo>
                    <a:pt x="2443" y="67"/>
                  </a:lnTo>
                  <a:lnTo>
                    <a:pt x="2469" y="70"/>
                  </a:lnTo>
                  <a:lnTo>
                    <a:pt x="2491" y="72"/>
                  </a:lnTo>
                  <a:lnTo>
                    <a:pt x="2508" y="75"/>
                  </a:lnTo>
                  <a:lnTo>
                    <a:pt x="2514" y="77"/>
                  </a:lnTo>
                  <a:lnTo>
                    <a:pt x="2518" y="79"/>
                  </a:lnTo>
                  <a:lnTo>
                    <a:pt x="2520" y="81"/>
                  </a:lnTo>
                  <a:lnTo>
                    <a:pt x="2522" y="83"/>
                  </a:lnTo>
                  <a:lnTo>
                    <a:pt x="2519" y="85"/>
                  </a:lnTo>
                  <a:lnTo>
                    <a:pt x="2515" y="86"/>
                  </a:lnTo>
                  <a:lnTo>
                    <a:pt x="2510" y="89"/>
                  </a:lnTo>
                  <a:lnTo>
                    <a:pt x="2501" y="9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5" name="Freeform 19"/>
            <p:cNvSpPr>
              <a:spLocks/>
            </p:cNvSpPr>
            <p:nvPr/>
          </p:nvSpPr>
          <p:spPr bwMode="auto">
            <a:xfrm>
              <a:off x="514350" y="1806575"/>
              <a:ext cx="411163" cy="728663"/>
            </a:xfrm>
            <a:custGeom>
              <a:avLst/>
              <a:gdLst>
                <a:gd name="T0" fmla="*/ 501 w 1037"/>
                <a:gd name="T1" fmla="*/ 37 h 1834"/>
                <a:gd name="T2" fmla="*/ 594 w 1037"/>
                <a:gd name="T3" fmla="*/ 111 h 1834"/>
                <a:gd name="T4" fmla="*/ 681 w 1037"/>
                <a:gd name="T5" fmla="*/ 184 h 1834"/>
                <a:gd name="T6" fmla="*/ 762 w 1037"/>
                <a:gd name="T7" fmla="*/ 256 h 1834"/>
                <a:gd name="T8" fmla="*/ 835 w 1037"/>
                <a:gd name="T9" fmla="*/ 329 h 1834"/>
                <a:gd name="T10" fmla="*/ 899 w 1037"/>
                <a:gd name="T11" fmla="*/ 402 h 1834"/>
                <a:gd name="T12" fmla="*/ 952 w 1037"/>
                <a:gd name="T13" fmla="*/ 474 h 1834"/>
                <a:gd name="T14" fmla="*/ 993 w 1037"/>
                <a:gd name="T15" fmla="*/ 546 h 1834"/>
                <a:gd name="T16" fmla="*/ 1021 w 1037"/>
                <a:gd name="T17" fmla="*/ 617 h 1834"/>
                <a:gd name="T18" fmla="*/ 1035 w 1037"/>
                <a:gd name="T19" fmla="*/ 687 h 1834"/>
                <a:gd name="T20" fmla="*/ 1033 w 1037"/>
                <a:gd name="T21" fmla="*/ 757 h 1834"/>
                <a:gd name="T22" fmla="*/ 1014 w 1037"/>
                <a:gd name="T23" fmla="*/ 827 h 1834"/>
                <a:gd name="T24" fmla="*/ 977 w 1037"/>
                <a:gd name="T25" fmla="*/ 897 h 1834"/>
                <a:gd name="T26" fmla="*/ 919 w 1037"/>
                <a:gd name="T27" fmla="*/ 966 h 1834"/>
                <a:gd name="T28" fmla="*/ 840 w 1037"/>
                <a:gd name="T29" fmla="*/ 1035 h 1834"/>
                <a:gd name="T30" fmla="*/ 740 w 1037"/>
                <a:gd name="T31" fmla="*/ 1103 h 1834"/>
                <a:gd name="T32" fmla="*/ 657 w 1037"/>
                <a:gd name="T33" fmla="*/ 1150 h 1834"/>
                <a:gd name="T34" fmla="*/ 613 w 1037"/>
                <a:gd name="T35" fmla="*/ 1183 h 1834"/>
                <a:gd name="T36" fmla="*/ 571 w 1037"/>
                <a:gd name="T37" fmla="*/ 1222 h 1834"/>
                <a:gd name="T38" fmla="*/ 532 w 1037"/>
                <a:gd name="T39" fmla="*/ 1266 h 1834"/>
                <a:gd name="T40" fmla="*/ 476 w 1037"/>
                <a:gd name="T41" fmla="*/ 1338 h 1834"/>
                <a:gd name="T42" fmla="*/ 404 w 1037"/>
                <a:gd name="T43" fmla="*/ 1443 h 1834"/>
                <a:gd name="T44" fmla="*/ 332 w 1037"/>
                <a:gd name="T45" fmla="*/ 1551 h 1834"/>
                <a:gd name="T46" fmla="*/ 273 w 1037"/>
                <a:gd name="T47" fmla="*/ 1629 h 1834"/>
                <a:gd name="T48" fmla="*/ 232 w 1037"/>
                <a:gd name="T49" fmla="*/ 1678 h 1834"/>
                <a:gd name="T50" fmla="*/ 187 w 1037"/>
                <a:gd name="T51" fmla="*/ 1722 h 1834"/>
                <a:gd name="T52" fmla="*/ 139 w 1037"/>
                <a:gd name="T53" fmla="*/ 1762 h 1834"/>
                <a:gd name="T54" fmla="*/ 87 w 1037"/>
                <a:gd name="T55" fmla="*/ 1796 h 1834"/>
                <a:gd name="T56" fmla="*/ 31 w 1037"/>
                <a:gd name="T57" fmla="*/ 1823 h 1834"/>
                <a:gd name="T58" fmla="*/ 0 w 1037"/>
                <a:gd name="T59" fmla="*/ 60 h 1834"/>
                <a:gd name="T60" fmla="*/ 41 w 1037"/>
                <a:gd name="T61" fmla="*/ 47 h 1834"/>
                <a:gd name="T62" fmla="*/ 87 w 1037"/>
                <a:gd name="T63" fmla="*/ 36 h 1834"/>
                <a:gd name="T64" fmla="*/ 190 w 1037"/>
                <a:gd name="T65" fmla="*/ 17 h 1834"/>
                <a:gd name="T66" fmla="*/ 311 w 1037"/>
                <a:gd name="T67" fmla="*/ 5 h 1834"/>
                <a:gd name="T68" fmla="*/ 453 w 1037"/>
                <a:gd name="T69" fmla="*/ 0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7" h="1834">
                  <a:moveTo>
                    <a:pt x="453" y="0"/>
                  </a:moveTo>
                  <a:lnTo>
                    <a:pt x="501" y="37"/>
                  </a:lnTo>
                  <a:lnTo>
                    <a:pt x="548" y="74"/>
                  </a:lnTo>
                  <a:lnTo>
                    <a:pt x="594" y="111"/>
                  </a:lnTo>
                  <a:lnTo>
                    <a:pt x="639" y="147"/>
                  </a:lnTo>
                  <a:lnTo>
                    <a:pt x="681" y="184"/>
                  </a:lnTo>
                  <a:lnTo>
                    <a:pt x="723" y="221"/>
                  </a:lnTo>
                  <a:lnTo>
                    <a:pt x="762" y="256"/>
                  </a:lnTo>
                  <a:lnTo>
                    <a:pt x="799" y="293"/>
                  </a:lnTo>
                  <a:lnTo>
                    <a:pt x="835" y="329"/>
                  </a:lnTo>
                  <a:lnTo>
                    <a:pt x="868" y="366"/>
                  </a:lnTo>
                  <a:lnTo>
                    <a:pt x="899" y="402"/>
                  </a:lnTo>
                  <a:lnTo>
                    <a:pt x="927" y="437"/>
                  </a:lnTo>
                  <a:lnTo>
                    <a:pt x="952" y="474"/>
                  </a:lnTo>
                  <a:lnTo>
                    <a:pt x="974" y="510"/>
                  </a:lnTo>
                  <a:lnTo>
                    <a:pt x="993" y="546"/>
                  </a:lnTo>
                  <a:lnTo>
                    <a:pt x="1010" y="581"/>
                  </a:lnTo>
                  <a:lnTo>
                    <a:pt x="1021" y="617"/>
                  </a:lnTo>
                  <a:lnTo>
                    <a:pt x="1030" y="651"/>
                  </a:lnTo>
                  <a:lnTo>
                    <a:pt x="1035" y="687"/>
                  </a:lnTo>
                  <a:lnTo>
                    <a:pt x="1037" y="723"/>
                  </a:lnTo>
                  <a:lnTo>
                    <a:pt x="1033" y="757"/>
                  </a:lnTo>
                  <a:lnTo>
                    <a:pt x="1025" y="793"/>
                  </a:lnTo>
                  <a:lnTo>
                    <a:pt x="1014" y="827"/>
                  </a:lnTo>
                  <a:lnTo>
                    <a:pt x="997" y="862"/>
                  </a:lnTo>
                  <a:lnTo>
                    <a:pt x="977" y="897"/>
                  </a:lnTo>
                  <a:lnTo>
                    <a:pt x="950" y="932"/>
                  </a:lnTo>
                  <a:lnTo>
                    <a:pt x="919" y="966"/>
                  </a:lnTo>
                  <a:lnTo>
                    <a:pt x="882" y="1001"/>
                  </a:lnTo>
                  <a:lnTo>
                    <a:pt x="840" y="1035"/>
                  </a:lnTo>
                  <a:lnTo>
                    <a:pt x="793" y="1068"/>
                  </a:lnTo>
                  <a:lnTo>
                    <a:pt x="740" y="1103"/>
                  </a:lnTo>
                  <a:lnTo>
                    <a:pt x="681" y="1136"/>
                  </a:lnTo>
                  <a:lnTo>
                    <a:pt x="657" y="1150"/>
                  </a:lnTo>
                  <a:lnTo>
                    <a:pt x="635" y="1166"/>
                  </a:lnTo>
                  <a:lnTo>
                    <a:pt x="613" y="1183"/>
                  </a:lnTo>
                  <a:lnTo>
                    <a:pt x="592" y="1202"/>
                  </a:lnTo>
                  <a:lnTo>
                    <a:pt x="571" y="1222"/>
                  </a:lnTo>
                  <a:lnTo>
                    <a:pt x="551" y="1243"/>
                  </a:lnTo>
                  <a:lnTo>
                    <a:pt x="532" y="1266"/>
                  </a:lnTo>
                  <a:lnTo>
                    <a:pt x="513" y="1289"/>
                  </a:lnTo>
                  <a:lnTo>
                    <a:pt x="476" y="1338"/>
                  </a:lnTo>
                  <a:lnTo>
                    <a:pt x="440" y="1391"/>
                  </a:lnTo>
                  <a:lnTo>
                    <a:pt x="404" y="1443"/>
                  </a:lnTo>
                  <a:lnTo>
                    <a:pt x="368" y="1498"/>
                  </a:lnTo>
                  <a:lnTo>
                    <a:pt x="332" y="1551"/>
                  </a:lnTo>
                  <a:lnTo>
                    <a:pt x="293" y="1604"/>
                  </a:lnTo>
                  <a:lnTo>
                    <a:pt x="273" y="1629"/>
                  </a:lnTo>
                  <a:lnTo>
                    <a:pt x="252" y="1653"/>
                  </a:lnTo>
                  <a:lnTo>
                    <a:pt x="232" y="1678"/>
                  </a:lnTo>
                  <a:lnTo>
                    <a:pt x="210" y="1700"/>
                  </a:lnTo>
                  <a:lnTo>
                    <a:pt x="187" y="1722"/>
                  </a:lnTo>
                  <a:lnTo>
                    <a:pt x="163" y="1743"/>
                  </a:lnTo>
                  <a:lnTo>
                    <a:pt x="139" y="1762"/>
                  </a:lnTo>
                  <a:lnTo>
                    <a:pt x="113" y="1780"/>
                  </a:lnTo>
                  <a:lnTo>
                    <a:pt x="87" y="1796"/>
                  </a:lnTo>
                  <a:lnTo>
                    <a:pt x="59" y="1810"/>
                  </a:lnTo>
                  <a:lnTo>
                    <a:pt x="31" y="1823"/>
                  </a:lnTo>
                  <a:lnTo>
                    <a:pt x="0" y="1834"/>
                  </a:lnTo>
                  <a:lnTo>
                    <a:pt x="0" y="60"/>
                  </a:lnTo>
                  <a:lnTo>
                    <a:pt x="20" y="54"/>
                  </a:lnTo>
                  <a:lnTo>
                    <a:pt x="41" y="47"/>
                  </a:lnTo>
                  <a:lnTo>
                    <a:pt x="64" y="41"/>
                  </a:lnTo>
                  <a:lnTo>
                    <a:pt x="87" y="36"/>
                  </a:lnTo>
                  <a:lnTo>
                    <a:pt x="135" y="25"/>
                  </a:lnTo>
                  <a:lnTo>
                    <a:pt x="190" y="17"/>
                  </a:lnTo>
                  <a:lnTo>
                    <a:pt x="247" y="10"/>
                  </a:lnTo>
                  <a:lnTo>
                    <a:pt x="311" y="5"/>
                  </a:lnTo>
                  <a:lnTo>
                    <a:pt x="380" y="1"/>
                  </a:lnTo>
                  <a:lnTo>
                    <a:pt x="45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6" name="Freeform 20"/>
            <p:cNvSpPr>
              <a:spLocks/>
            </p:cNvSpPr>
            <p:nvPr/>
          </p:nvSpPr>
          <p:spPr bwMode="auto">
            <a:xfrm>
              <a:off x="4605338" y="1982788"/>
              <a:ext cx="768350" cy="382587"/>
            </a:xfrm>
            <a:custGeom>
              <a:avLst/>
              <a:gdLst>
                <a:gd name="T0" fmla="*/ 576 w 1938"/>
                <a:gd name="T1" fmla="*/ 25 h 968"/>
                <a:gd name="T2" fmla="*/ 522 w 1938"/>
                <a:gd name="T3" fmla="*/ 72 h 968"/>
                <a:gd name="T4" fmla="*/ 426 w 1938"/>
                <a:gd name="T5" fmla="*/ 143 h 968"/>
                <a:gd name="T6" fmla="*/ 288 w 1938"/>
                <a:gd name="T7" fmla="*/ 239 h 968"/>
                <a:gd name="T8" fmla="*/ 188 w 1938"/>
                <a:gd name="T9" fmla="*/ 309 h 968"/>
                <a:gd name="T10" fmla="*/ 128 w 1938"/>
                <a:gd name="T11" fmla="*/ 353 h 968"/>
                <a:gd name="T12" fmla="*/ 77 w 1938"/>
                <a:gd name="T13" fmla="*/ 398 h 968"/>
                <a:gd name="T14" fmla="*/ 37 w 1938"/>
                <a:gd name="T15" fmla="*/ 440 h 968"/>
                <a:gd name="T16" fmla="*/ 10 w 1938"/>
                <a:gd name="T17" fmla="*/ 480 h 968"/>
                <a:gd name="T18" fmla="*/ 0 w 1938"/>
                <a:gd name="T19" fmla="*/ 518 h 968"/>
                <a:gd name="T20" fmla="*/ 10 w 1938"/>
                <a:gd name="T21" fmla="*/ 554 h 968"/>
                <a:gd name="T22" fmla="*/ 41 w 1938"/>
                <a:gd name="T23" fmla="*/ 585 h 968"/>
                <a:gd name="T24" fmla="*/ 96 w 1938"/>
                <a:gd name="T25" fmla="*/ 616 h 968"/>
                <a:gd name="T26" fmla="*/ 179 w 1938"/>
                <a:gd name="T27" fmla="*/ 642 h 968"/>
                <a:gd name="T28" fmla="*/ 284 w 1938"/>
                <a:gd name="T29" fmla="*/ 666 h 968"/>
                <a:gd name="T30" fmla="*/ 394 w 1938"/>
                <a:gd name="T31" fmla="*/ 694 h 968"/>
                <a:gd name="T32" fmla="*/ 502 w 1938"/>
                <a:gd name="T33" fmla="*/ 726 h 968"/>
                <a:gd name="T34" fmla="*/ 610 w 1938"/>
                <a:gd name="T35" fmla="*/ 763 h 968"/>
                <a:gd name="T36" fmla="*/ 712 w 1938"/>
                <a:gd name="T37" fmla="*/ 802 h 968"/>
                <a:gd name="T38" fmla="*/ 810 w 1938"/>
                <a:gd name="T39" fmla="*/ 844 h 968"/>
                <a:gd name="T40" fmla="*/ 900 w 1938"/>
                <a:gd name="T41" fmla="*/ 888 h 968"/>
                <a:gd name="T42" fmla="*/ 982 w 1938"/>
                <a:gd name="T43" fmla="*/ 932 h 968"/>
                <a:gd name="T44" fmla="*/ 1037 w 1938"/>
                <a:gd name="T45" fmla="*/ 963 h 968"/>
                <a:gd name="T46" fmla="*/ 1080 w 1938"/>
                <a:gd name="T47" fmla="*/ 968 h 968"/>
                <a:gd name="T48" fmla="*/ 1134 w 1938"/>
                <a:gd name="T49" fmla="*/ 961 h 968"/>
                <a:gd name="T50" fmla="*/ 1197 w 1938"/>
                <a:gd name="T51" fmla="*/ 945 h 968"/>
                <a:gd name="T52" fmla="*/ 1267 w 1938"/>
                <a:gd name="T53" fmla="*/ 918 h 968"/>
                <a:gd name="T54" fmla="*/ 1343 w 1938"/>
                <a:gd name="T55" fmla="*/ 884 h 968"/>
                <a:gd name="T56" fmla="*/ 1420 w 1938"/>
                <a:gd name="T57" fmla="*/ 843 h 968"/>
                <a:gd name="T58" fmla="*/ 1501 w 1938"/>
                <a:gd name="T59" fmla="*/ 797 h 968"/>
                <a:gd name="T60" fmla="*/ 1579 w 1938"/>
                <a:gd name="T61" fmla="*/ 747 h 968"/>
                <a:gd name="T62" fmla="*/ 1654 w 1938"/>
                <a:gd name="T63" fmla="*/ 696 h 968"/>
                <a:gd name="T64" fmla="*/ 1725 w 1938"/>
                <a:gd name="T65" fmla="*/ 644 h 968"/>
                <a:gd name="T66" fmla="*/ 1789 w 1938"/>
                <a:gd name="T67" fmla="*/ 592 h 968"/>
                <a:gd name="T68" fmla="*/ 1844 w 1938"/>
                <a:gd name="T69" fmla="*/ 542 h 968"/>
                <a:gd name="T70" fmla="*/ 1888 w 1938"/>
                <a:gd name="T71" fmla="*/ 495 h 968"/>
                <a:gd name="T72" fmla="*/ 1920 w 1938"/>
                <a:gd name="T73" fmla="*/ 453 h 968"/>
                <a:gd name="T74" fmla="*/ 1937 w 1938"/>
                <a:gd name="T75" fmla="*/ 417 h 968"/>
                <a:gd name="T76" fmla="*/ 1936 w 1938"/>
                <a:gd name="T77" fmla="*/ 381 h 968"/>
                <a:gd name="T78" fmla="*/ 1914 w 1938"/>
                <a:gd name="T79" fmla="*/ 341 h 968"/>
                <a:gd name="T80" fmla="*/ 1874 w 1938"/>
                <a:gd name="T81" fmla="*/ 301 h 968"/>
                <a:gd name="T82" fmla="*/ 1816 w 1938"/>
                <a:gd name="T83" fmla="*/ 263 h 968"/>
                <a:gd name="T84" fmla="*/ 1744 w 1938"/>
                <a:gd name="T85" fmla="*/ 227 h 968"/>
                <a:gd name="T86" fmla="*/ 1659 w 1938"/>
                <a:gd name="T87" fmla="*/ 192 h 968"/>
                <a:gd name="T88" fmla="*/ 1565 w 1938"/>
                <a:gd name="T89" fmla="*/ 160 h 968"/>
                <a:gd name="T90" fmla="*/ 1463 w 1938"/>
                <a:gd name="T91" fmla="*/ 129 h 968"/>
                <a:gd name="T92" fmla="*/ 1354 w 1938"/>
                <a:gd name="T93" fmla="*/ 101 h 968"/>
                <a:gd name="T94" fmla="*/ 1243 w 1938"/>
                <a:gd name="T95" fmla="*/ 76 h 968"/>
                <a:gd name="T96" fmla="*/ 1131 w 1938"/>
                <a:gd name="T97" fmla="*/ 54 h 968"/>
                <a:gd name="T98" fmla="*/ 1020 w 1938"/>
                <a:gd name="T99" fmla="*/ 36 h 968"/>
                <a:gd name="T100" fmla="*/ 913 w 1938"/>
                <a:gd name="T101" fmla="*/ 21 h 968"/>
                <a:gd name="T102" fmla="*/ 812 w 1938"/>
                <a:gd name="T103" fmla="*/ 9 h 968"/>
                <a:gd name="T104" fmla="*/ 719 w 1938"/>
                <a:gd name="T105" fmla="*/ 3 h 968"/>
                <a:gd name="T106" fmla="*/ 638 w 1938"/>
                <a:gd name="T107"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8" h="968">
                  <a:moveTo>
                    <a:pt x="601" y="0"/>
                  </a:moveTo>
                  <a:lnTo>
                    <a:pt x="576" y="25"/>
                  </a:lnTo>
                  <a:lnTo>
                    <a:pt x="551" y="47"/>
                  </a:lnTo>
                  <a:lnTo>
                    <a:pt x="522" y="72"/>
                  </a:lnTo>
                  <a:lnTo>
                    <a:pt x="491" y="96"/>
                  </a:lnTo>
                  <a:lnTo>
                    <a:pt x="426" y="143"/>
                  </a:lnTo>
                  <a:lnTo>
                    <a:pt x="357" y="192"/>
                  </a:lnTo>
                  <a:lnTo>
                    <a:pt x="288" y="239"/>
                  </a:lnTo>
                  <a:lnTo>
                    <a:pt x="221" y="286"/>
                  </a:lnTo>
                  <a:lnTo>
                    <a:pt x="188" y="309"/>
                  </a:lnTo>
                  <a:lnTo>
                    <a:pt x="157" y="332"/>
                  </a:lnTo>
                  <a:lnTo>
                    <a:pt x="128" y="353"/>
                  </a:lnTo>
                  <a:lnTo>
                    <a:pt x="101" y="376"/>
                  </a:lnTo>
                  <a:lnTo>
                    <a:pt x="77" y="398"/>
                  </a:lnTo>
                  <a:lnTo>
                    <a:pt x="55" y="418"/>
                  </a:lnTo>
                  <a:lnTo>
                    <a:pt x="37" y="440"/>
                  </a:lnTo>
                  <a:lnTo>
                    <a:pt x="22" y="461"/>
                  </a:lnTo>
                  <a:lnTo>
                    <a:pt x="10" y="480"/>
                  </a:lnTo>
                  <a:lnTo>
                    <a:pt x="3" y="499"/>
                  </a:lnTo>
                  <a:lnTo>
                    <a:pt x="0" y="518"/>
                  </a:lnTo>
                  <a:lnTo>
                    <a:pt x="3" y="536"/>
                  </a:lnTo>
                  <a:lnTo>
                    <a:pt x="10" y="554"/>
                  </a:lnTo>
                  <a:lnTo>
                    <a:pt x="22" y="570"/>
                  </a:lnTo>
                  <a:lnTo>
                    <a:pt x="41" y="585"/>
                  </a:lnTo>
                  <a:lnTo>
                    <a:pt x="65" y="601"/>
                  </a:lnTo>
                  <a:lnTo>
                    <a:pt x="96" y="616"/>
                  </a:lnTo>
                  <a:lnTo>
                    <a:pt x="134" y="629"/>
                  </a:lnTo>
                  <a:lnTo>
                    <a:pt x="179" y="642"/>
                  </a:lnTo>
                  <a:lnTo>
                    <a:pt x="231" y="654"/>
                  </a:lnTo>
                  <a:lnTo>
                    <a:pt x="284" y="666"/>
                  </a:lnTo>
                  <a:lnTo>
                    <a:pt x="339" y="678"/>
                  </a:lnTo>
                  <a:lnTo>
                    <a:pt x="394" y="694"/>
                  </a:lnTo>
                  <a:lnTo>
                    <a:pt x="449" y="709"/>
                  </a:lnTo>
                  <a:lnTo>
                    <a:pt x="502" y="726"/>
                  </a:lnTo>
                  <a:lnTo>
                    <a:pt x="556" y="743"/>
                  </a:lnTo>
                  <a:lnTo>
                    <a:pt x="610" y="763"/>
                  </a:lnTo>
                  <a:lnTo>
                    <a:pt x="662" y="782"/>
                  </a:lnTo>
                  <a:lnTo>
                    <a:pt x="712" y="802"/>
                  </a:lnTo>
                  <a:lnTo>
                    <a:pt x="761" y="823"/>
                  </a:lnTo>
                  <a:lnTo>
                    <a:pt x="810" y="844"/>
                  </a:lnTo>
                  <a:lnTo>
                    <a:pt x="856" y="866"/>
                  </a:lnTo>
                  <a:lnTo>
                    <a:pt x="900" y="888"/>
                  </a:lnTo>
                  <a:lnTo>
                    <a:pt x="942" y="910"/>
                  </a:lnTo>
                  <a:lnTo>
                    <a:pt x="982" y="932"/>
                  </a:lnTo>
                  <a:lnTo>
                    <a:pt x="1020" y="955"/>
                  </a:lnTo>
                  <a:lnTo>
                    <a:pt x="1037" y="963"/>
                  </a:lnTo>
                  <a:lnTo>
                    <a:pt x="1057" y="968"/>
                  </a:lnTo>
                  <a:lnTo>
                    <a:pt x="1080" y="968"/>
                  </a:lnTo>
                  <a:lnTo>
                    <a:pt x="1106" y="967"/>
                  </a:lnTo>
                  <a:lnTo>
                    <a:pt x="1134" y="961"/>
                  </a:lnTo>
                  <a:lnTo>
                    <a:pt x="1164" y="954"/>
                  </a:lnTo>
                  <a:lnTo>
                    <a:pt x="1197" y="945"/>
                  </a:lnTo>
                  <a:lnTo>
                    <a:pt x="1232" y="932"/>
                  </a:lnTo>
                  <a:lnTo>
                    <a:pt x="1267" y="918"/>
                  </a:lnTo>
                  <a:lnTo>
                    <a:pt x="1304" y="902"/>
                  </a:lnTo>
                  <a:lnTo>
                    <a:pt x="1343" y="884"/>
                  </a:lnTo>
                  <a:lnTo>
                    <a:pt x="1381" y="865"/>
                  </a:lnTo>
                  <a:lnTo>
                    <a:pt x="1420" y="843"/>
                  </a:lnTo>
                  <a:lnTo>
                    <a:pt x="1460" y="821"/>
                  </a:lnTo>
                  <a:lnTo>
                    <a:pt x="1501" y="797"/>
                  </a:lnTo>
                  <a:lnTo>
                    <a:pt x="1540" y="773"/>
                  </a:lnTo>
                  <a:lnTo>
                    <a:pt x="1579" y="747"/>
                  </a:lnTo>
                  <a:lnTo>
                    <a:pt x="1617" y="722"/>
                  </a:lnTo>
                  <a:lnTo>
                    <a:pt x="1654" y="696"/>
                  </a:lnTo>
                  <a:lnTo>
                    <a:pt x="1691" y="670"/>
                  </a:lnTo>
                  <a:lnTo>
                    <a:pt x="1725" y="644"/>
                  </a:lnTo>
                  <a:lnTo>
                    <a:pt x="1758" y="617"/>
                  </a:lnTo>
                  <a:lnTo>
                    <a:pt x="1789" y="592"/>
                  </a:lnTo>
                  <a:lnTo>
                    <a:pt x="1818" y="566"/>
                  </a:lnTo>
                  <a:lnTo>
                    <a:pt x="1844" y="542"/>
                  </a:lnTo>
                  <a:lnTo>
                    <a:pt x="1868" y="518"/>
                  </a:lnTo>
                  <a:lnTo>
                    <a:pt x="1888" y="495"/>
                  </a:lnTo>
                  <a:lnTo>
                    <a:pt x="1906" y="473"/>
                  </a:lnTo>
                  <a:lnTo>
                    <a:pt x="1920" y="453"/>
                  </a:lnTo>
                  <a:lnTo>
                    <a:pt x="1930" y="435"/>
                  </a:lnTo>
                  <a:lnTo>
                    <a:pt x="1937" y="417"/>
                  </a:lnTo>
                  <a:lnTo>
                    <a:pt x="1938" y="402"/>
                  </a:lnTo>
                  <a:lnTo>
                    <a:pt x="1936" y="381"/>
                  </a:lnTo>
                  <a:lnTo>
                    <a:pt x="1928" y="361"/>
                  </a:lnTo>
                  <a:lnTo>
                    <a:pt x="1914" y="341"/>
                  </a:lnTo>
                  <a:lnTo>
                    <a:pt x="1896" y="322"/>
                  </a:lnTo>
                  <a:lnTo>
                    <a:pt x="1874" y="301"/>
                  </a:lnTo>
                  <a:lnTo>
                    <a:pt x="1846" y="282"/>
                  </a:lnTo>
                  <a:lnTo>
                    <a:pt x="1816" y="263"/>
                  </a:lnTo>
                  <a:lnTo>
                    <a:pt x="1781" y="245"/>
                  </a:lnTo>
                  <a:lnTo>
                    <a:pt x="1744" y="227"/>
                  </a:lnTo>
                  <a:lnTo>
                    <a:pt x="1704" y="209"/>
                  </a:lnTo>
                  <a:lnTo>
                    <a:pt x="1659" y="192"/>
                  </a:lnTo>
                  <a:lnTo>
                    <a:pt x="1613" y="175"/>
                  </a:lnTo>
                  <a:lnTo>
                    <a:pt x="1565" y="160"/>
                  </a:lnTo>
                  <a:lnTo>
                    <a:pt x="1515" y="144"/>
                  </a:lnTo>
                  <a:lnTo>
                    <a:pt x="1463" y="129"/>
                  </a:lnTo>
                  <a:lnTo>
                    <a:pt x="1409" y="115"/>
                  </a:lnTo>
                  <a:lnTo>
                    <a:pt x="1354" y="101"/>
                  </a:lnTo>
                  <a:lnTo>
                    <a:pt x="1299" y="88"/>
                  </a:lnTo>
                  <a:lnTo>
                    <a:pt x="1243" y="76"/>
                  </a:lnTo>
                  <a:lnTo>
                    <a:pt x="1187" y="65"/>
                  </a:lnTo>
                  <a:lnTo>
                    <a:pt x="1131" y="54"/>
                  </a:lnTo>
                  <a:lnTo>
                    <a:pt x="1075" y="45"/>
                  </a:lnTo>
                  <a:lnTo>
                    <a:pt x="1020" y="36"/>
                  </a:lnTo>
                  <a:lnTo>
                    <a:pt x="967" y="28"/>
                  </a:lnTo>
                  <a:lnTo>
                    <a:pt x="913" y="21"/>
                  </a:lnTo>
                  <a:lnTo>
                    <a:pt x="862" y="14"/>
                  </a:lnTo>
                  <a:lnTo>
                    <a:pt x="812" y="9"/>
                  </a:lnTo>
                  <a:lnTo>
                    <a:pt x="765" y="5"/>
                  </a:lnTo>
                  <a:lnTo>
                    <a:pt x="719" y="3"/>
                  </a:lnTo>
                  <a:lnTo>
                    <a:pt x="677" y="0"/>
                  </a:lnTo>
                  <a:lnTo>
                    <a:pt x="638" y="0"/>
                  </a:lnTo>
                  <a:lnTo>
                    <a:pt x="60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7" name="Freeform 21"/>
            <p:cNvSpPr>
              <a:spLocks/>
            </p:cNvSpPr>
            <p:nvPr/>
          </p:nvSpPr>
          <p:spPr bwMode="auto">
            <a:xfrm>
              <a:off x="5194300" y="2200275"/>
              <a:ext cx="855663" cy="420688"/>
            </a:xfrm>
            <a:custGeom>
              <a:avLst/>
              <a:gdLst>
                <a:gd name="T0" fmla="*/ 871 w 2159"/>
                <a:gd name="T1" fmla="*/ 35 h 1059"/>
                <a:gd name="T2" fmla="*/ 772 w 2159"/>
                <a:gd name="T3" fmla="*/ 86 h 1059"/>
                <a:gd name="T4" fmla="*/ 656 w 2159"/>
                <a:gd name="T5" fmla="*/ 136 h 1059"/>
                <a:gd name="T6" fmla="*/ 404 w 2159"/>
                <a:gd name="T7" fmla="*/ 236 h 1059"/>
                <a:gd name="T8" fmla="*/ 246 w 2159"/>
                <a:gd name="T9" fmla="*/ 303 h 1059"/>
                <a:gd name="T10" fmla="*/ 144 w 2159"/>
                <a:gd name="T11" fmla="*/ 357 h 1059"/>
                <a:gd name="T12" fmla="*/ 65 w 2159"/>
                <a:gd name="T13" fmla="*/ 411 h 1059"/>
                <a:gd name="T14" fmla="*/ 14 w 2159"/>
                <a:gd name="T15" fmla="*/ 470 h 1059"/>
                <a:gd name="T16" fmla="*/ 0 w 2159"/>
                <a:gd name="T17" fmla="*/ 534 h 1059"/>
                <a:gd name="T18" fmla="*/ 21 w 2159"/>
                <a:gd name="T19" fmla="*/ 589 h 1059"/>
                <a:gd name="T20" fmla="*/ 59 w 2159"/>
                <a:gd name="T21" fmla="*/ 621 h 1059"/>
                <a:gd name="T22" fmla="*/ 119 w 2159"/>
                <a:gd name="T23" fmla="*/ 654 h 1059"/>
                <a:gd name="T24" fmla="*/ 253 w 2159"/>
                <a:gd name="T25" fmla="*/ 708 h 1059"/>
                <a:gd name="T26" fmla="*/ 510 w 2159"/>
                <a:gd name="T27" fmla="*/ 790 h 1059"/>
                <a:gd name="T28" fmla="*/ 810 w 2159"/>
                <a:gd name="T29" fmla="*/ 877 h 1059"/>
                <a:gd name="T30" fmla="*/ 931 w 2159"/>
                <a:gd name="T31" fmla="*/ 921 h 1059"/>
                <a:gd name="T32" fmla="*/ 1087 w 2159"/>
                <a:gd name="T33" fmla="*/ 981 h 1059"/>
                <a:gd name="T34" fmla="*/ 1231 w 2159"/>
                <a:gd name="T35" fmla="*/ 1027 h 1059"/>
                <a:gd name="T36" fmla="*/ 1319 w 2159"/>
                <a:gd name="T37" fmla="*/ 1046 h 1059"/>
                <a:gd name="T38" fmla="*/ 1405 w 2159"/>
                <a:gd name="T39" fmla="*/ 1058 h 1059"/>
                <a:gd name="T40" fmla="*/ 1488 w 2159"/>
                <a:gd name="T41" fmla="*/ 1058 h 1059"/>
                <a:gd name="T42" fmla="*/ 1566 w 2159"/>
                <a:gd name="T43" fmla="*/ 1042 h 1059"/>
                <a:gd name="T44" fmla="*/ 1636 w 2159"/>
                <a:gd name="T45" fmla="*/ 1012 h 1059"/>
                <a:gd name="T46" fmla="*/ 1711 w 2159"/>
                <a:gd name="T47" fmla="*/ 955 h 1059"/>
                <a:gd name="T48" fmla="*/ 1809 w 2159"/>
                <a:gd name="T49" fmla="*/ 865 h 1059"/>
                <a:gd name="T50" fmla="*/ 1911 w 2159"/>
                <a:gd name="T51" fmla="*/ 761 h 1059"/>
                <a:gd name="T52" fmla="*/ 1998 w 2159"/>
                <a:gd name="T53" fmla="*/ 660 h 1059"/>
                <a:gd name="T54" fmla="*/ 2044 w 2159"/>
                <a:gd name="T55" fmla="*/ 591 h 1059"/>
                <a:gd name="T56" fmla="*/ 2056 w 2159"/>
                <a:gd name="T57" fmla="*/ 561 h 1059"/>
                <a:gd name="T58" fmla="*/ 2073 w 2159"/>
                <a:gd name="T59" fmla="*/ 502 h 1059"/>
                <a:gd name="T60" fmla="*/ 2115 w 2159"/>
                <a:gd name="T61" fmla="*/ 408 h 1059"/>
                <a:gd name="T62" fmla="*/ 2152 w 2159"/>
                <a:gd name="T63" fmla="*/ 322 h 1059"/>
                <a:gd name="T64" fmla="*/ 2159 w 2159"/>
                <a:gd name="T65" fmla="*/ 279 h 1059"/>
                <a:gd name="T66" fmla="*/ 2147 w 2159"/>
                <a:gd name="T67" fmla="*/ 243 h 1059"/>
                <a:gd name="T68" fmla="*/ 2113 w 2159"/>
                <a:gd name="T69" fmla="*/ 215 h 1059"/>
                <a:gd name="T70" fmla="*/ 2049 w 2159"/>
                <a:gd name="T71" fmla="*/ 199 h 1059"/>
                <a:gd name="T72" fmla="*/ 1950 w 2159"/>
                <a:gd name="T73" fmla="*/ 193 h 1059"/>
                <a:gd name="T74" fmla="*/ 1808 w 2159"/>
                <a:gd name="T75" fmla="*/ 202 h 1059"/>
                <a:gd name="T76" fmla="*/ 1617 w 2159"/>
                <a:gd name="T77" fmla="*/ 219 h 1059"/>
                <a:gd name="T78" fmla="*/ 1502 w 2159"/>
                <a:gd name="T79" fmla="*/ 222 h 1059"/>
                <a:gd name="T80" fmla="*/ 1387 w 2159"/>
                <a:gd name="T81" fmla="*/ 218 h 1059"/>
                <a:gd name="T82" fmla="*/ 1279 w 2159"/>
                <a:gd name="T83" fmla="*/ 205 h 1059"/>
                <a:gd name="T84" fmla="*/ 1187 w 2159"/>
                <a:gd name="T85" fmla="*/ 181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9" h="1059">
                  <a:moveTo>
                    <a:pt x="926" y="0"/>
                  </a:moveTo>
                  <a:lnTo>
                    <a:pt x="900" y="18"/>
                  </a:lnTo>
                  <a:lnTo>
                    <a:pt x="871" y="35"/>
                  </a:lnTo>
                  <a:lnTo>
                    <a:pt x="840" y="52"/>
                  </a:lnTo>
                  <a:lnTo>
                    <a:pt x="807" y="70"/>
                  </a:lnTo>
                  <a:lnTo>
                    <a:pt x="772" y="86"/>
                  </a:lnTo>
                  <a:lnTo>
                    <a:pt x="735" y="103"/>
                  </a:lnTo>
                  <a:lnTo>
                    <a:pt x="695" y="120"/>
                  </a:lnTo>
                  <a:lnTo>
                    <a:pt x="656" y="136"/>
                  </a:lnTo>
                  <a:lnTo>
                    <a:pt x="573" y="169"/>
                  </a:lnTo>
                  <a:lnTo>
                    <a:pt x="489" y="202"/>
                  </a:lnTo>
                  <a:lnTo>
                    <a:pt x="404" y="236"/>
                  </a:lnTo>
                  <a:lnTo>
                    <a:pt x="323" y="269"/>
                  </a:lnTo>
                  <a:lnTo>
                    <a:pt x="285" y="287"/>
                  </a:lnTo>
                  <a:lnTo>
                    <a:pt x="246" y="303"/>
                  </a:lnTo>
                  <a:lnTo>
                    <a:pt x="211" y="321"/>
                  </a:lnTo>
                  <a:lnTo>
                    <a:pt x="176" y="339"/>
                  </a:lnTo>
                  <a:lnTo>
                    <a:pt x="144" y="357"/>
                  </a:lnTo>
                  <a:lnTo>
                    <a:pt x="115" y="375"/>
                  </a:lnTo>
                  <a:lnTo>
                    <a:pt x="88" y="392"/>
                  </a:lnTo>
                  <a:lnTo>
                    <a:pt x="65" y="411"/>
                  </a:lnTo>
                  <a:lnTo>
                    <a:pt x="45" y="431"/>
                  </a:lnTo>
                  <a:lnTo>
                    <a:pt x="27" y="451"/>
                  </a:lnTo>
                  <a:lnTo>
                    <a:pt x="14" y="470"/>
                  </a:lnTo>
                  <a:lnTo>
                    <a:pt x="5" y="492"/>
                  </a:lnTo>
                  <a:lnTo>
                    <a:pt x="0" y="512"/>
                  </a:lnTo>
                  <a:lnTo>
                    <a:pt x="0" y="534"/>
                  </a:lnTo>
                  <a:lnTo>
                    <a:pt x="4" y="556"/>
                  </a:lnTo>
                  <a:lnTo>
                    <a:pt x="14" y="578"/>
                  </a:lnTo>
                  <a:lnTo>
                    <a:pt x="21" y="589"/>
                  </a:lnTo>
                  <a:lnTo>
                    <a:pt x="31" y="599"/>
                  </a:lnTo>
                  <a:lnTo>
                    <a:pt x="44" y="609"/>
                  </a:lnTo>
                  <a:lnTo>
                    <a:pt x="59" y="621"/>
                  </a:lnTo>
                  <a:lnTo>
                    <a:pt x="77" y="631"/>
                  </a:lnTo>
                  <a:lnTo>
                    <a:pt x="97" y="642"/>
                  </a:lnTo>
                  <a:lnTo>
                    <a:pt x="119" y="654"/>
                  </a:lnTo>
                  <a:lnTo>
                    <a:pt x="143" y="664"/>
                  </a:lnTo>
                  <a:lnTo>
                    <a:pt x="195" y="687"/>
                  </a:lnTo>
                  <a:lnTo>
                    <a:pt x="253" y="708"/>
                  </a:lnTo>
                  <a:lnTo>
                    <a:pt x="315" y="730"/>
                  </a:lnTo>
                  <a:lnTo>
                    <a:pt x="380" y="751"/>
                  </a:lnTo>
                  <a:lnTo>
                    <a:pt x="510" y="790"/>
                  </a:lnTo>
                  <a:lnTo>
                    <a:pt x="633" y="826"/>
                  </a:lnTo>
                  <a:lnTo>
                    <a:pt x="737" y="855"/>
                  </a:lnTo>
                  <a:lnTo>
                    <a:pt x="810" y="877"/>
                  </a:lnTo>
                  <a:lnTo>
                    <a:pt x="846" y="888"/>
                  </a:lnTo>
                  <a:lnTo>
                    <a:pt x="886" y="904"/>
                  </a:lnTo>
                  <a:lnTo>
                    <a:pt x="931" y="921"/>
                  </a:lnTo>
                  <a:lnTo>
                    <a:pt x="979" y="940"/>
                  </a:lnTo>
                  <a:lnTo>
                    <a:pt x="1032" y="961"/>
                  </a:lnTo>
                  <a:lnTo>
                    <a:pt x="1087" y="981"/>
                  </a:lnTo>
                  <a:lnTo>
                    <a:pt x="1144" y="1000"/>
                  </a:lnTo>
                  <a:lnTo>
                    <a:pt x="1201" y="1018"/>
                  </a:lnTo>
                  <a:lnTo>
                    <a:pt x="1231" y="1027"/>
                  </a:lnTo>
                  <a:lnTo>
                    <a:pt x="1260" y="1034"/>
                  </a:lnTo>
                  <a:lnTo>
                    <a:pt x="1289" y="1041"/>
                  </a:lnTo>
                  <a:lnTo>
                    <a:pt x="1319" y="1046"/>
                  </a:lnTo>
                  <a:lnTo>
                    <a:pt x="1348" y="1051"/>
                  </a:lnTo>
                  <a:lnTo>
                    <a:pt x="1377" y="1055"/>
                  </a:lnTo>
                  <a:lnTo>
                    <a:pt x="1405" y="1058"/>
                  </a:lnTo>
                  <a:lnTo>
                    <a:pt x="1433" y="1059"/>
                  </a:lnTo>
                  <a:lnTo>
                    <a:pt x="1461" y="1059"/>
                  </a:lnTo>
                  <a:lnTo>
                    <a:pt x="1488" y="1058"/>
                  </a:lnTo>
                  <a:lnTo>
                    <a:pt x="1515" y="1054"/>
                  </a:lnTo>
                  <a:lnTo>
                    <a:pt x="1540" y="1050"/>
                  </a:lnTo>
                  <a:lnTo>
                    <a:pt x="1566" y="1042"/>
                  </a:lnTo>
                  <a:lnTo>
                    <a:pt x="1590" y="1035"/>
                  </a:lnTo>
                  <a:lnTo>
                    <a:pt x="1613" y="1025"/>
                  </a:lnTo>
                  <a:lnTo>
                    <a:pt x="1636" y="1012"/>
                  </a:lnTo>
                  <a:lnTo>
                    <a:pt x="1656" y="998"/>
                  </a:lnTo>
                  <a:lnTo>
                    <a:pt x="1682" y="977"/>
                  </a:lnTo>
                  <a:lnTo>
                    <a:pt x="1711" y="955"/>
                  </a:lnTo>
                  <a:lnTo>
                    <a:pt x="1742" y="928"/>
                  </a:lnTo>
                  <a:lnTo>
                    <a:pt x="1775" y="897"/>
                  </a:lnTo>
                  <a:lnTo>
                    <a:pt x="1809" y="865"/>
                  </a:lnTo>
                  <a:lnTo>
                    <a:pt x="1844" y="831"/>
                  </a:lnTo>
                  <a:lnTo>
                    <a:pt x="1878" y="796"/>
                  </a:lnTo>
                  <a:lnTo>
                    <a:pt x="1911" y="761"/>
                  </a:lnTo>
                  <a:lnTo>
                    <a:pt x="1943" y="726"/>
                  </a:lnTo>
                  <a:lnTo>
                    <a:pt x="1973" y="692"/>
                  </a:lnTo>
                  <a:lnTo>
                    <a:pt x="1998" y="660"/>
                  </a:lnTo>
                  <a:lnTo>
                    <a:pt x="2020" y="629"/>
                  </a:lnTo>
                  <a:lnTo>
                    <a:pt x="2038" y="603"/>
                  </a:lnTo>
                  <a:lnTo>
                    <a:pt x="2044" y="591"/>
                  </a:lnTo>
                  <a:lnTo>
                    <a:pt x="2049" y="580"/>
                  </a:lnTo>
                  <a:lnTo>
                    <a:pt x="2053" y="570"/>
                  </a:lnTo>
                  <a:lnTo>
                    <a:pt x="2056" y="561"/>
                  </a:lnTo>
                  <a:lnTo>
                    <a:pt x="2061" y="540"/>
                  </a:lnTo>
                  <a:lnTo>
                    <a:pt x="2067" y="521"/>
                  </a:lnTo>
                  <a:lnTo>
                    <a:pt x="2073" y="502"/>
                  </a:lnTo>
                  <a:lnTo>
                    <a:pt x="2081" y="483"/>
                  </a:lnTo>
                  <a:lnTo>
                    <a:pt x="2099" y="445"/>
                  </a:lnTo>
                  <a:lnTo>
                    <a:pt x="2115" y="408"/>
                  </a:lnTo>
                  <a:lnTo>
                    <a:pt x="2133" y="372"/>
                  </a:lnTo>
                  <a:lnTo>
                    <a:pt x="2146" y="339"/>
                  </a:lnTo>
                  <a:lnTo>
                    <a:pt x="2152" y="322"/>
                  </a:lnTo>
                  <a:lnTo>
                    <a:pt x="2156" y="307"/>
                  </a:lnTo>
                  <a:lnTo>
                    <a:pt x="2159" y="293"/>
                  </a:lnTo>
                  <a:lnTo>
                    <a:pt x="2159" y="279"/>
                  </a:lnTo>
                  <a:lnTo>
                    <a:pt x="2158" y="266"/>
                  </a:lnTo>
                  <a:lnTo>
                    <a:pt x="2154" y="255"/>
                  </a:lnTo>
                  <a:lnTo>
                    <a:pt x="2147" y="243"/>
                  </a:lnTo>
                  <a:lnTo>
                    <a:pt x="2140" y="233"/>
                  </a:lnTo>
                  <a:lnTo>
                    <a:pt x="2128" y="224"/>
                  </a:lnTo>
                  <a:lnTo>
                    <a:pt x="2113" y="215"/>
                  </a:lnTo>
                  <a:lnTo>
                    <a:pt x="2095" y="209"/>
                  </a:lnTo>
                  <a:lnTo>
                    <a:pt x="2073" y="204"/>
                  </a:lnTo>
                  <a:lnTo>
                    <a:pt x="2049" y="199"/>
                  </a:lnTo>
                  <a:lnTo>
                    <a:pt x="2020" y="196"/>
                  </a:lnTo>
                  <a:lnTo>
                    <a:pt x="1987" y="193"/>
                  </a:lnTo>
                  <a:lnTo>
                    <a:pt x="1950" y="193"/>
                  </a:lnTo>
                  <a:lnTo>
                    <a:pt x="1908" y="195"/>
                  </a:lnTo>
                  <a:lnTo>
                    <a:pt x="1860" y="197"/>
                  </a:lnTo>
                  <a:lnTo>
                    <a:pt x="1808" y="202"/>
                  </a:lnTo>
                  <a:lnTo>
                    <a:pt x="1752" y="208"/>
                  </a:lnTo>
                  <a:lnTo>
                    <a:pt x="1687" y="214"/>
                  </a:lnTo>
                  <a:lnTo>
                    <a:pt x="1617" y="219"/>
                  </a:lnTo>
                  <a:lnTo>
                    <a:pt x="1579" y="220"/>
                  </a:lnTo>
                  <a:lnTo>
                    <a:pt x="1542" y="222"/>
                  </a:lnTo>
                  <a:lnTo>
                    <a:pt x="1502" y="222"/>
                  </a:lnTo>
                  <a:lnTo>
                    <a:pt x="1464" y="222"/>
                  </a:lnTo>
                  <a:lnTo>
                    <a:pt x="1426" y="220"/>
                  </a:lnTo>
                  <a:lnTo>
                    <a:pt x="1387" y="218"/>
                  </a:lnTo>
                  <a:lnTo>
                    <a:pt x="1350" y="215"/>
                  </a:lnTo>
                  <a:lnTo>
                    <a:pt x="1313" y="210"/>
                  </a:lnTo>
                  <a:lnTo>
                    <a:pt x="1279" y="205"/>
                  </a:lnTo>
                  <a:lnTo>
                    <a:pt x="1246" y="199"/>
                  </a:lnTo>
                  <a:lnTo>
                    <a:pt x="1215" y="190"/>
                  </a:lnTo>
                  <a:lnTo>
                    <a:pt x="1187" y="181"/>
                  </a:lnTo>
                  <a:lnTo>
                    <a:pt x="926"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8" name="Freeform 22"/>
            <p:cNvSpPr>
              <a:spLocks/>
            </p:cNvSpPr>
            <p:nvPr/>
          </p:nvSpPr>
          <p:spPr bwMode="auto">
            <a:xfrm>
              <a:off x="5635625" y="1870075"/>
              <a:ext cx="622300" cy="360363"/>
            </a:xfrm>
            <a:custGeom>
              <a:avLst/>
              <a:gdLst>
                <a:gd name="T0" fmla="*/ 42 w 1568"/>
                <a:gd name="T1" fmla="*/ 807 h 906"/>
                <a:gd name="T2" fmla="*/ 125 w 1568"/>
                <a:gd name="T3" fmla="*/ 830 h 906"/>
                <a:gd name="T4" fmla="*/ 239 w 1568"/>
                <a:gd name="T5" fmla="*/ 858 h 906"/>
                <a:gd name="T6" fmla="*/ 382 w 1568"/>
                <a:gd name="T7" fmla="*/ 883 h 906"/>
                <a:gd name="T8" fmla="*/ 517 w 1568"/>
                <a:gd name="T9" fmla="*/ 899 h 906"/>
                <a:gd name="T10" fmla="*/ 647 w 1568"/>
                <a:gd name="T11" fmla="*/ 905 h 906"/>
                <a:gd name="T12" fmla="*/ 779 w 1568"/>
                <a:gd name="T13" fmla="*/ 906 h 906"/>
                <a:gd name="T14" fmla="*/ 916 w 1568"/>
                <a:gd name="T15" fmla="*/ 905 h 906"/>
                <a:gd name="T16" fmla="*/ 1064 w 1568"/>
                <a:gd name="T17" fmla="*/ 902 h 906"/>
                <a:gd name="T18" fmla="*/ 1164 w 1568"/>
                <a:gd name="T19" fmla="*/ 901 h 906"/>
                <a:gd name="T20" fmla="*/ 1202 w 1568"/>
                <a:gd name="T21" fmla="*/ 891 h 906"/>
                <a:gd name="T22" fmla="*/ 1239 w 1568"/>
                <a:gd name="T23" fmla="*/ 873 h 906"/>
                <a:gd name="T24" fmla="*/ 1273 w 1568"/>
                <a:gd name="T25" fmla="*/ 846 h 906"/>
                <a:gd name="T26" fmla="*/ 1306 w 1568"/>
                <a:gd name="T27" fmla="*/ 813 h 906"/>
                <a:gd name="T28" fmla="*/ 1338 w 1568"/>
                <a:gd name="T29" fmla="*/ 775 h 906"/>
                <a:gd name="T30" fmla="*/ 1368 w 1568"/>
                <a:gd name="T31" fmla="*/ 733 h 906"/>
                <a:gd name="T32" fmla="*/ 1394 w 1568"/>
                <a:gd name="T33" fmla="*/ 688 h 906"/>
                <a:gd name="T34" fmla="*/ 1433 w 1568"/>
                <a:gd name="T35" fmla="*/ 617 h 906"/>
                <a:gd name="T36" fmla="*/ 1477 w 1568"/>
                <a:gd name="T37" fmla="*/ 524 h 906"/>
                <a:gd name="T38" fmla="*/ 1517 w 1568"/>
                <a:gd name="T39" fmla="*/ 440 h 906"/>
                <a:gd name="T40" fmla="*/ 1549 w 1568"/>
                <a:gd name="T41" fmla="*/ 375 h 906"/>
                <a:gd name="T42" fmla="*/ 1568 w 1568"/>
                <a:gd name="T43" fmla="*/ 343 h 906"/>
                <a:gd name="T44" fmla="*/ 1559 w 1568"/>
                <a:gd name="T45" fmla="*/ 322 h 906"/>
                <a:gd name="T46" fmla="*/ 1532 w 1568"/>
                <a:gd name="T47" fmla="*/ 298 h 906"/>
                <a:gd name="T48" fmla="*/ 1489 w 1568"/>
                <a:gd name="T49" fmla="*/ 273 h 906"/>
                <a:gd name="T50" fmla="*/ 1431 w 1568"/>
                <a:gd name="T51" fmla="*/ 245 h 906"/>
                <a:gd name="T52" fmla="*/ 1363 w 1568"/>
                <a:gd name="T53" fmla="*/ 215 h 906"/>
                <a:gd name="T54" fmla="*/ 1243 w 1568"/>
                <a:gd name="T55" fmla="*/ 171 h 906"/>
                <a:gd name="T56" fmla="*/ 1065 w 1568"/>
                <a:gd name="T57" fmla="*/ 113 h 906"/>
                <a:gd name="T58" fmla="*/ 887 w 1568"/>
                <a:gd name="T59" fmla="*/ 62 h 906"/>
                <a:gd name="T60" fmla="*/ 728 w 1568"/>
                <a:gd name="T61" fmla="*/ 24 h 906"/>
                <a:gd name="T62" fmla="*/ 631 w 1568"/>
                <a:gd name="T63" fmla="*/ 6 h 906"/>
                <a:gd name="T64" fmla="*/ 582 w 1568"/>
                <a:gd name="T65" fmla="*/ 0 h 906"/>
                <a:gd name="T66" fmla="*/ 547 w 1568"/>
                <a:gd name="T67" fmla="*/ 0 h 906"/>
                <a:gd name="T68" fmla="*/ 515 w 1568"/>
                <a:gd name="T69" fmla="*/ 6 h 906"/>
                <a:gd name="T70" fmla="*/ 490 w 1568"/>
                <a:gd name="T71" fmla="*/ 18 h 906"/>
                <a:gd name="T72" fmla="*/ 473 w 1568"/>
                <a:gd name="T73" fmla="*/ 33 h 906"/>
                <a:gd name="T74" fmla="*/ 459 w 1568"/>
                <a:gd name="T75" fmla="*/ 53 h 906"/>
                <a:gd name="T76" fmla="*/ 451 w 1568"/>
                <a:gd name="T77" fmla="*/ 78 h 906"/>
                <a:gd name="T78" fmla="*/ 446 w 1568"/>
                <a:gd name="T79" fmla="*/ 103 h 906"/>
                <a:gd name="T80" fmla="*/ 445 w 1568"/>
                <a:gd name="T81" fmla="*/ 131 h 906"/>
                <a:gd name="T82" fmla="*/ 447 w 1568"/>
                <a:gd name="T83" fmla="*/ 176 h 906"/>
                <a:gd name="T84" fmla="*/ 456 w 1568"/>
                <a:gd name="T85" fmla="*/ 237 h 906"/>
                <a:gd name="T86" fmla="*/ 467 w 1568"/>
                <a:gd name="T87" fmla="*/ 294 h 906"/>
                <a:gd name="T88" fmla="*/ 476 w 1568"/>
                <a:gd name="T89" fmla="*/ 342 h 906"/>
                <a:gd name="T90" fmla="*/ 476 w 1568"/>
                <a:gd name="T91" fmla="*/ 380 h 906"/>
                <a:gd name="T92" fmla="*/ 466 w 1568"/>
                <a:gd name="T93" fmla="*/ 415 h 906"/>
                <a:gd name="T94" fmla="*/ 448 w 1568"/>
                <a:gd name="T95" fmla="*/ 450 h 906"/>
                <a:gd name="T96" fmla="*/ 424 w 1568"/>
                <a:gd name="T97" fmla="*/ 482 h 906"/>
                <a:gd name="T98" fmla="*/ 392 w 1568"/>
                <a:gd name="T99" fmla="*/ 511 h 906"/>
                <a:gd name="T100" fmla="*/ 357 w 1568"/>
                <a:gd name="T101" fmla="*/ 540 h 906"/>
                <a:gd name="T102" fmla="*/ 297 w 1568"/>
                <a:gd name="T103" fmla="*/ 580 h 906"/>
                <a:gd name="T104" fmla="*/ 169 w 1568"/>
                <a:gd name="T105" fmla="*/ 653 h 906"/>
                <a:gd name="T106" fmla="*/ 75 w 1568"/>
                <a:gd name="T107" fmla="*/ 710 h 906"/>
                <a:gd name="T108" fmla="*/ 45 w 1568"/>
                <a:gd name="T109" fmla="*/ 733 h 906"/>
                <a:gd name="T110" fmla="*/ 21 w 1568"/>
                <a:gd name="T111" fmla="*/ 757 h 906"/>
                <a:gd name="T112" fmla="*/ 5 w 1568"/>
                <a:gd name="T113" fmla="*/ 78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8" h="906">
                  <a:moveTo>
                    <a:pt x="0" y="794"/>
                  </a:moveTo>
                  <a:lnTo>
                    <a:pt x="42" y="807"/>
                  </a:lnTo>
                  <a:lnTo>
                    <a:pt x="84" y="820"/>
                  </a:lnTo>
                  <a:lnTo>
                    <a:pt x="125" y="830"/>
                  </a:lnTo>
                  <a:lnTo>
                    <a:pt x="164" y="840"/>
                  </a:lnTo>
                  <a:lnTo>
                    <a:pt x="239" y="858"/>
                  </a:lnTo>
                  <a:lnTo>
                    <a:pt x="312" y="872"/>
                  </a:lnTo>
                  <a:lnTo>
                    <a:pt x="382" y="883"/>
                  </a:lnTo>
                  <a:lnTo>
                    <a:pt x="451" y="892"/>
                  </a:lnTo>
                  <a:lnTo>
                    <a:pt x="517" y="899"/>
                  </a:lnTo>
                  <a:lnTo>
                    <a:pt x="582" y="902"/>
                  </a:lnTo>
                  <a:lnTo>
                    <a:pt x="647" y="905"/>
                  </a:lnTo>
                  <a:lnTo>
                    <a:pt x="712" y="906"/>
                  </a:lnTo>
                  <a:lnTo>
                    <a:pt x="779" y="906"/>
                  </a:lnTo>
                  <a:lnTo>
                    <a:pt x="846" y="906"/>
                  </a:lnTo>
                  <a:lnTo>
                    <a:pt x="916" y="905"/>
                  </a:lnTo>
                  <a:lnTo>
                    <a:pt x="989" y="904"/>
                  </a:lnTo>
                  <a:lnTo>
                    <a:pt x="1064" y="902"/>
                  </a:lnTo>
                  <a:lnTo>
                    <a:pt x="1143" y="902"/>
                  </a:lnTo>
                  <a:lnTo>
                    <a:pt x="1164" y="901"/>
                  </a:lnTo>
                  <a:lnTo>
                    <a:pt x="1183" y="897"/>
                  </a:lnTo>
                  <a:lnTo>
                    <a:pt x="1202" y="891"/>
                  </a:lnTo>
                  <a:lnTo>
                    <a:pt x="1221" y="883"/>
                  </a:lnTo>
                  <a:lnTo>
                    <a:pt x="1239" y="873"/>
                  </a:lnTo>
                  <a:lnTo>
                    <a:pt x="1257" y="860"/>
                  </a:lnTo>
                  <a:lnTo>
                    <a:pt x="1273" y="846"/>
                  </a:lnTo>
                  <a:lnTo>
                    <a:pt x="1290" y="830"/>
                  </a:lnTo>
                  <a:lnTo>
                    <a:pt x="1306" y="813"/>
                  </a:lnTo>
                  <a:lnTo>
                    <a:pt x="1323" y="795"/>
                  </a:lnTo>
                  <a:lnTo>
                    <a:pt x="1338" y="775"/>
                  </a:lnTo>
                  <a:lnTo>
                    <a:pt x="1352" y="755"/>
                  </a:lnTo>
                  <a:lnTo>
                    <a:pt x="1368" y="733"/>
                  </a:lnTo>
                  <a:lnTo>
                    <a:pt x="1380" y="710"/>
                  </a:lnTo>
                  <a:lnTo>
                    <a:pt x="1394" y="688"/>
                  </a:lnTo>
                  <a:lnTo>
                    <a:pt x="1407" y="664"/>
                  </a:lnTo>
                  <a:lnTo>
                    <a:pt x="1433" y="617"/>
                  </a:lnTo>
                  <a:lnTo>
                    <a:pt x="1456" y="570"/>
                  </a:lnTo>
                  <a:lnTo>
                    <a:pt x="1477" y="524"/>
                  </a:lnTo>
                  <a:lnTo>
                    <a:pt x="1498" y="479"/>
                  </a:lnTo>
                  <a:lnTo>
                    <a:pt x="1517" y="440"/>
                  </a:lnTo>
                  <a:lnTo>
                    <a:pt x="1533" y="404"/>
                  </a:lnTo>
                  <a:lnTo>
                    <a:pt x="1549" y="375"/>
                  </a:lnTo>
                  <a:lnTo>
                    <a:pt x="1563" y="352"/>
                  </a:lnTo>
                  <a:lnTo>
                    <a:pt x="1568" y="343"/>
                  </a:lnTo>
                  <a:lnTo>
                    <a:pt x="1567" y="333"/>
                  </a:lnTo>
                  <a:lnTo>
                    <a:pt x="1559" y="322"/>
                  </a:lnTo>
                  <a:lnTo>
                    <a:pt x="1549" y="311"/>
                  </a:lnTo>
                  <a:lnTo>
                    <a:pt x="1532" y="298"/>
                  </a:lnTo>
                  <a:lnTo>
                    <a:pt x="1513" y="285"/>
                  </a:lnTo>
                  <a:lnTo>
                    <a:pt x="1489" y="273"/>
                  </a:lnTo>
                  <a:lnTo>
                    <a:pt x="1462" y="259"/>
                  </a:lnTo>
                  <a:lnTo>
                    <a:pt x="1431" y="245"/>
                  </a:lnTo>
                  <a:lnTo>
                    <a:pt x="1398" y="229"/>
                  </a:lnTo>
                  <a:lnTo>
                    <a:pt x="1363" y="215"/>
                  </a:lnTo>
                  <a:lnTo>
                    <a:pt x="1324" y="200"/>
                  </a:lnTo>
                  <a:lnTo>
                    <a:pt x="1243" y="171"/>
                  </a:lnTo>
                  <a:lnTo>
                    <a:pt x="1156" y="141"/>
                  </a:lnTo>
                  <a:lnTo>
                    <a:pt x="1065" y="113"/>
                  </a:lnTo>
                  <a:lnTo>
                    <a:pt x="976" y="87"/>
                  </a:lnTo>
                  <a:lnTo>
                    <a:pt x="887" y="62"/>
                  </a:lnTo>
                  <a:lnTo>
                    <a:pt x="804" y="42"/>
                  </a:lnTo>
                  <a:lnTo>
                    <a:pt x="728" y="24"/>
                  </a:lnTo>
                  <a:lnTo>
                    <a:pt x="660" y="11"/>
                  </a:lnTo>
                  <a:lnTo>
                    <a:pt x="631" y="6"/>
                  </a:lnTo>
                  <a:lnTo>
                    <a:pt x="605" y="2"/>
                  </a:lnTo>
                  <a:lnTo>
                    <a:pt x="582" y="0"/>
                  </a:lnTo>
                  <a:lnTo>
                    <a:pt x="564" y="0"/>
                  </a:lnTo>
                  <a:lnTo>
                    <a:pt x="547" y="0"/>
                  </a:lnTo>
                  <a:lnTo>
                    <a:pt x="530" y="2"/>
                  </a:lnTo>
                  <a:lnTo>
                    <a:pt x="515" y="6"/>
                  </a:lnTo>
                  <a:lnTo>
                    <a:pt x="502" y="11"/>
                  </a:lnTo>
                  <a:lnTo>
                    <a:pt x="490" y="18"/>
                  </a:lnTo>
                  <a:lnTo>
                    <a:pt x="480" y="25"/>
                  </a:lnTo>
                  <a:lnTo>
                    <a:pt x="473" y="33"/>
                  </a:lnTo>
                  <a:lnTo>
                    <a:pt x="465" y="43"/>
                  </a:lnTo>
                  <a:lnTo>
                    <a:pt x="459" y="53"/>
                  </a:lnTo>
                  <a:lnTo>
                    <a:pt x="455" y="65"/>
                  </a:lnTo>
                  <a:lnTo>
                    <a:pt x="451" y="78"/>
                  </a:lnTo>
                  <a:lnTo>
                    <a:pt x="447" y="90"/>
                  </a:lnTo>
                  <a:lnTo>
                    <a:pt x="446" y="103"/>
                  </a:lnTo>
                  <a:lnTo>
                    <a:pt x="445" y="117"/>
                  </a:lnTo>
                  <a:lnTo>
                    <a:pt x="445" y="131"/>
                  </a:lnTo>
                  <a:lnTo>
                    <a:pt x="445" y="146"/>
                  </a:lnTo>
                  <a:lnTo>
                    <a:pt x="447" y="176"/>
                  </a:lnTo>
                  <a:lnTo>
                    <a:pt x="451" y="206"/>
                  </a:lnTo>
                  <a:lnTo>
                    <a:pt x="456" y="237"/>
                  </a:lnTo>
                  <a:lnTo>
                    <a:pt x="462" y="266"/>
                  </a:lnTo>
                  <a:lnTo>
                    <a:pt x="467" y="294"/>
                  </a:lnTo>
                  <a:lnTo>
                    <a:pt x="473" y="319"/>
                  </a:lnTo>
                  <a:lnTo>
                    <a:pt x="476" y="342"/>
                  </a:lnTo>
                  <a:lnTo>
                    <a:pt x="478" y="361"/>
                  </a:lnTo>
                  <a:lnTo>
                    <a:pt x="476" y="380"/>
                  </a:lnTo>
                  <a:lnTo>
                    <a:pt x="473" y="398"/>
                  </a:lnTo>
                  <a:lnTo>
                    <a:pt x="466" y="415"/>
                  </a:lnTo>
                  <a:lnTo>
                    <a:pt x="459" y="433"/>
                  </a:lnTo>
                  <a:lnTo>
                    <a:pt x="448" y="450"/>
                  </a:lnTo>
                  <a:lnTo>
                    <a:pt x="437" y="466"/>
                  </a:lnTo>
                  <a:lnTo>
                    <a:pt x="424" y="482"/>
                  </a:lnTo>
                  <a:lnTo>
                    <a:pt x="409" y="497"/>
                  </a:lnTo>
                  <a:lnTo>
                    <a:pt x="392" y="511"/>
                  </a:lnTo>
                  <a:lnTo>
                    <a:pt x="376" y="526"/>
                  </a:lnTo>
                  <a:lnTo>
                    <a:pt x="357" y="540"/>
                  </a:lnTo>
                  <a:lnTo>
                    <a:pt x="337" y="553"/>
                  </a:lnTo>
                  <a:lnTo>
                    <a:pt x="297" y="580"/>
                  </a:lnTo>
                  <a:lnTo>
                    <a:pt x="255" y="604"/>
                  </a:lnTo>
                  <a:lnTo>
                    <a:pt x="169" y="653"/>
                  </a:lnTo>
                  <a:lnTo>
                    <a:pt x="93" y="698"/>
                  </a:lnTo>
                  <a:lnTo>
                    <a:pt x="75" y="710"/>
                  </a:lnTo>
                  <a:lnTo>
                    <a:pt x="59" y="721"/>
                  </a:lnTo>
                  <a:lnTo>
                    <a:pt x="45" y="733"/>
                  </a:lnTo>
                  <a:lnTo>
                    <a:pt x="33" y="746"/>
                  </a:lnTo>
                  <a:lnTo>
                    <a:pt x="21" y="757"/>
                  </a:lnTo>
                  <a:lnTo>
                    <a:pt x="12" y="770"/>
                  </a:lnTo>
                  <a:lnTo>
                    <a:pt x="5" y="781"/>
                  </a:lnTo>
                  <a:lnTo>
                    <a:pt x="0" y="79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59" name="Freeform 23"/>
            <p:cNvSpPr>
              <a:spLocks/>
            </p:cNvSpPr>
            <p:nvPr/>
          </p:nvSpPr>
          <p:spPr bwMode="auto">
            <a:xfrm>
              <a:off x="6162675" y="2089150"/>
              <a:ext cx="669925" cy="306388"/>
            </a:xfrm>
            <a:custGeom>
              <a:avLst/>
              <a:gdLst>
                <a:gd name="T0" fmla="*/ 1425 w 1689"/>
                <a:gd name="T1" fmla="*/ 64 h 773"/>
                <a:gd name="T2" fmla="*/ 1499 w 1689"/>
                <a:gd name="T3" fmla="*/ 72 h 773"/>
                <a:gd name="T4" fmla="*/ 1558 w 1689"/>
                <a:gd name="T5" fmla="*/ 82 h 773"/>
                <a:gd name="T6" fmla="*/ 1605 w 1689"/>
                <a:gd name="T7" fmla="*/ 95 h 773"/>
                <a:gd name="T8" fmla="*/ 1639 w 1689"/>
                <a:gd name="T9" fmla="*/ 111 h 773"/>
                <a:gd name="T10" fmla="*/ 1665 w 1689"/>
                <a:gd name="T11" fmla="*/ 132 h 773"/>
                <a:gd name="T12" fmla="*/ 1680 w 1689"/>
                <a:gd name="T13" fmla="*/ 153 h 773"/>
                <a:gd name="T14" fmla="*/ 1688 w 1689"/>
                <a:gd name="T15" fmla="*/ 179 h 773"/>
                <a:gd name="T16" fmla="*/ 1689 w 1689"/>
                <a:gd name="T17" fmla="*/ 206 h 773"/>
                <a:gd name="T18" fmla="*/ 1685 w 1689"/>
                <a:gd name="T19" fmla="*/ 235 h 773"/>
                <a:gd name="T20" fmla="*/ 1677 w 1689"/>
                <a:gd name="T21" fmla="*/ 267 h 773"/>
                <a:gd name="T22" fmla="*/ 1657 w 1689"/>
                <a:gd name="T23" fmla="*/ 336 h 773"/>
                <a:gd name="T24" fmla="*/ 1637 w 1689"/>
                <a:gd name="T25" fmla="*/ 409 h 773"/>
                <a:gd name="T26" fmla="*/ 1630 w 1689"/>
                <a:gd name="T27" fmla="*/ 449 h 773"/>
                <a:gd name="T28" fmla="*/ 1628 w 1689"/>
                <a:gd name="T29" fmla="*/ 489 h 773"/>
                <a:gd name="T30" fmla="*/ 1616 w 1689"/>
                <a:gd name="T31" fmla="*/ 565 h 773"/>
                <a:gd name="T32" fmla="*/ 1586 w 1689"/>
                <a:gd name="T33" fmla="*/ 626 h 773"/>
                <a:gd name="T34" fmla="*/ 1537 w 1689"/>
                <a:gd name="T35" fmla="*/ 675 h 773"/>
                <a:gd name="T36" fmla="*/ 1472 w 1689"/>
                <a:gd name="T37" fmla="*/ 713 h 773"/>
                <a:gd name="T38" fmla="*/ 1392 w 1689"/>
                <a:gd name="T39" fmla="*/ 740 h 773"/>
                <a:gd name="T40" fmla="*/ 1300 w 1689"/>
                <a:gd name="T41" fmla="*/ 757 h 773"/>
                <a:gd name="T42" fmla="*/ 1197 w 1689"/>
                <a:gd name="T43" fmla="*/ 768 h 773"/>
                <a:gd name="T44" fmla="*/ 1086 w 1689"/>
                <a:gd name="T45" fmla="*/ 773 h 773"/>
                <a:gd name="T46" fmla="*/ 969 w 1689"/>
                <a:gd name="T47" fmla="*/ 772 h 773"/>
                <a:gd name="T48" fmla="*/ 846 w 1689"/>
                <a:gd name="T49" fmla="*/ 766 h 773"/>
                <a:gd name="T50" fmla="*/ 595 w 1689"/>
                <a:gd name="T51" fmla="*/ 750 h 773"/>
                <a:gd name="T52" fmla="*/ 349 w 1689"/>
                <a:gd name="T53" fmla="*/ 732 h 773"/>
                <a:gd name="T54" fmla="*/ 232 w 1689"/>
                <a:gd name="T55" fmla="*/ 726 h 773"/>
                <a:gd name="T56" fmla="*/ 122 w 1689"/>
                <a:gd name="T57" fmla="*/ 724 h 773"/>
                <a:gd name="T58" fmla="*/ 62 w 1689"/>
                <a:gd name="T59" fmla="*/ 715 h 773"/>
                <a:gd name="T60" fmla="*/ 24 w 1689"/>
                <a:gd name="T61" fmla="*/ 691 h 773"/>
                <a:gd name="T62" fmla="*/ 3 w 1689"/>
                <a:gd name="T63" fmla="*/ 654 h 773"/>
                <a:gd name="T64" fmla="*/ 1 w 1689"/>
                <a:gd name="T65" fmla="*/ 606 h 773"/>
                <a:gd name="T66" fmla="*/ 11 w 1689"/>
                <a:gd name="T67" fmla="*/ 548 h 773"/>
                <a:gd name="T68" fmla="*/ 35 w 1689"/>
                <a:gd name="T69" fmla="*/ 486 h 773"/>
                <a:gd name="T70" fmla="*/ 68 w 1689"/>
                <a:gd name="T71" fmla="*/ 418 h 773"/>
                <a:gd name="T72" fmla="*/ 109 w 1689"/>
                <a:gd name="T73" fmla="*/ 350 h 773"/>
                <a:gd name="T74" fmla="*/ 155 w 1689"/>
                <a:gd name="T75" fmla="*/ 281 h 773"/>
                <a:gd name="T76" fmla="*/ 205 w 1689"/>
                <a:gd name="T77" fmla="*/ 214 h 773"/>
                <a:gd name="T78" fmla="*/ 257 w 1689"/>
                <a:gd name="T79" fmla="*/ 153 h 773"/>
                <a:gd name="T80" fmla="*/ 307 w 1689"/>
                <a:gd name="T81" fmla="*/ 98 h 773"/>
                <a:gd name="T82" fmla="*/ 354 w 1689"/>
                <a:gd name="T83" fmla="*/ 55 h 773"/>
                <a:gd name="T84" fmla="*/ 396 w 1689"/>
                <a:gd name="T85" fmla="*/ 22 h 773"/>
                <a:gd name="T86" fmla="*/ 431 w 1689"/>
                <a:gd name="T87" fmla="*/ 3 h 773"/>
                <a:gd name="T88" fmla="*/ 455 w 1689"/>
                <a:gd name="T89"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9" h="773">
                  <a:moveTo>
                    <a:pt x="455" y="2"/>
                  </a:moveTo>
                  <a:lnTo>
                    <a:pt x="1425" y="64"/>
                  </a:lnTo>
                  <a:lnTo>
                    <a:pt x="1463" y="68"/>
                  </a:lnTo>
                  <a:lnTo>
                    <a:pt x="1499" y="72"/>
                  </a:lnTo>
                  <a:lnTo>
                    <a:pt x="1530" y="76"/>
                  </a:lnTo>
                  <a:lnTo>
                    <a:pt x="1558" y="82"/>
                  </a:lnTo>
                  <a:lnTo>
                    <a:pt x="1583" y="88"/>
                  </a:lnTo>
                  <a:lnTo>
                    <a:pt x="1605" y="95"/>
                  </a:lnTo>
                  <a:lnTo>
                    <a:pt x="1624" y="104"/>
                  </a:lnTo>
                  <a:lnTo>
                    <a:pt x="1639" y="111"/>
                  </a:lnTo>
                  <a:lnTo>
                    <a:pt x="1653" y="121"/>
                  </a:lnTo>
                  <a:lnTo>
                    <a:pt x="1665" y="132"/>
                  </a:lnTo>
                  <a:lnTo>
                    <a:pt x="1674" y="142"/>
                  </a:lnTo>
                  <a:lnTo>
                    <a:pt x="1680" y="153"/>
                  </a:lnTo>
                  <a:lnTo>
                    <a:pt x="1685" y="166"/>
                  </a:lnTo>
                  <a:lnTo>
                    <a:pt x="1688" y="179"/>
                  </a:lnTo>
                  <a:lnTo>
                    <a:pt x="1689" y="192"/>
                  </a:lnTo>
                  <a:lnTo>
                    <a:pt x="1689" y="206"/>
                  </a:lnTo>
                  <a:lnTo>
                    <a:pt x="1688" y="220"/>
                  </a:lnTo>
                  <a:lnTo>
                    <a:pt x="1685" y="235"/>
                  </a:lnTo>
                  <a:lnTo>
                    <a:pt x="1683" y="250"/>
                  </a:lnTo>
                  <a:lnTo>
                    <a:pt x="1677" y="267"/>
                  </a:lnTo>
                  <a:lnTo>
                    <a:pt x="1669" y="300"/>
                  </a:lnTo>
                  <a:lnTo>
                    <a:pt x="1657" y="336"/>
                  </a:lnTo>
                  <a:lnTo>
                    <a:pt x="1646" y="371"/>
                  </a:lnTo>
                  <a:lnTo>
                    <a:pt x="1637" y="409"/>
                  </a:lnTo>
                  <a:lnTo>
                    <a:pt x="1633" y="429"/>
                  </a:lnTo>
                  <a:lnTo>
                    <a:pt x="1630" y="449"/>
                  </a:lnTo>
                  <a:lnTo>
                    <a:pt x="1628" y="468"/>
                  </a:lnTo>
                  <a:lnTo>
                    <a:pt x="1628" y="489"/>
                  </a:lnTo>
                  <a:lnTo>
                    <a:pt x="1625" y="528"/>
                  </a:lnTo>
                  <a:lnTo>
                    <a:pt x="1616" y="565"/>
                  </a:lnTo>
                  <a:lnTo>
                    <a:pt x="1604" y="597"/>
                  </a:lnTo>
                  <a:lnTo>
                    <a:pt x="1586" y="626"/>
                  </a:lnTo>
                  <a:lnTo>
                    <a:pt x="1564" y="652"/>
                  </a:lnTo>
                  <a:lnTo>
                    <a:pt x="1537" y="675"/>
                  </a:lnTo>
                  <a:lnTo>
                    <a:pt x="1507" y="695"/>
                  </a:lnTo>
                  <a:lnTo>
                    <a:pt x="1472" y="713"/>
                  </a:lnTo>
                  <a:lnTo>
                    <a:pt x="1434" y="727"/>
                  </a:lnTo>
                  <a:lnTo>
                    <a:pt x="1392" y="740"/>
                  </a:lnTo>
                  <a:lnTo>
                    <a:pt x="1347" y="750"/>
                  </a:lnTo>
                  <a:lnTo>
                    <a:pt x="1300" y="757"/>
                  </a:lnTo>
                  <a:lnTo>
                    <a:pt x="1250" y="764"/>
                  </a:lnTo>
                  <a:lnTo>
                    <a:pt x="1197" y="768"/>
                  </a:lnTo>
                  <a:lnTo>
                    <a:pt x="1143" y="772"/>
                  </a:lnTo>
                  <a:lnTo>
                    <a:pt x="1086" y="773"/>
                  </a:lnTo>
                  <a:lnTo>
                    <a:pt x="1028" y="773"/>
                  </a:lnTo>
                  <a:lnTo>
                    <a:pt x="969" y="772"/>
                  </a:lnTo>
                  <a:lnTo>
                    <a:pt x="907" y="769"/>
                  </a:lnTo>
                  <a:lnTo>
                    <a:pt x="846" y="766"/>
                  </a:lnTo>
                  <a:lnTo>
                    <a:pt x="721" y="759"/>
                  </a:lnTo>
                  <a:lnTo>
                    <a:pt x="595" y="750"/>
                  </a:lnTo>
                  <a:lnTo>
                    <a:pt x="470" y="740"/>
                  </a:lnTo>
                  <a:lnTo>
                    <a:pt x="349" y="732"/>
                  </a:lnTo>
                  <a:lnTo>
                    <a:pt x="289" y="728"/>
                  </a:lnTo>
                  <a:lnTo>
                    <a:pt x="232" y="726"/>
                  </a:lnTo>
                  <a:lnTo>
                    <a:pt x="176" y="724"/>
                  </a:lnTo>
                  <a:lnTo>
                    <a:pt x="122" y="724"/>
                  </a:lnTo>
                  <a:lnTo>
                    <a:pt x="89" y="722"/>
                  </a:lnTo>
                  <a:lnTo>
                    <a:pt x="62" y="715"/>
                  </a:lnTo>
                  <a:lnTo>
                    <a:pt x="40" y="705"/>
                  </a:lnTo>
                  <a:lnTo>
                    <a:pt x="24" y="691"/>
                  </a:lnTo>
                  <a:lnTo>
                    <a:pt x="11" y="675"/>
                  </a:lnTo>
                  <a:lnTo>
                    <a:pt x="3" y="654"/>
                  </a:lnTo>
                  <a:lnTo>
                    <a:pt x="0" y="631"/>
                  </a:lnTo>
                  <a:lnTo>
                    <a:pt x="1" y="606"/>
                  </a:lnTo>
                  <a:lnTo>
                    <a:pt x="5" y="578"/>
                  </a:lnTo>
                  <a:lnTo>
                    <a:pt x="11" y="548"/>
                  </a:lnTo>
                  <a:lnTo>
                    <a:pt x="21" y="518"/>
                  </a:lnTo>
                  <a:lnTo>
                    <a:pt x="35" y="486"/>
                  </a:lnTo>
                  <a:lnTo>
                    <a:pt x="51" y="453"/>
                  </a:lnTo>
                  <a:lnTo>
                    <a:pt x="68" y="418"/>
                  </a:lnTo>
                  <a:lnTo>
                    <a:pt x="88" y="384"/>
                  </a:lnTo>
                  <a:lnTo>
                    <a:pt x="109" y="350"/>
                  </a:lnTo>
                  <a:lnTo>
                    <a:pt x="131" y="314"/>
                  </a:lnTo>
                  <a:lnTo>
                    <a:pt x="155" y="281"/>
                  </a:lnTo>
                  <a:lnTo>
                    <a:pt x="181" y="246"/>
                  </a:lnTo>
                  <a:lnTo>
                    <a:pt x="205" y="214"/>
                  </a:lnTo>
                  <a:lnTo>
                    <a:pt x="230" y="183"/>
                  </a:lnTo>
                  <a:lnTo>
                    <a:pt x="257" y="153"/>
                  </a:lnTo>
                  <a:lnTo>
                    <a:pt x="281" y="125"/>
                  </a:lnTo>
                  <a:lnTo>
                    <a:pt x="307" y="98"/>
                  </a:lnTo>
                  <a:lnTo>
                    <a:pt x="331" y="76"/>
                  </a:lnTo>
                  <a:lnTo>
                    <a:pt x="354" y="55"/>
                  </a:lnTo>
                  <a:lnTo>
                    <a:pt x="376" y="36"/>
                  </a:lnTo>
                  <a:lnTo>
                    <a:pt x="396" y="22"/>
                  </a:lnTo>
                  <a:lnTo>
                    <a:pt x="414" y="10"/>
                  </a:lnTo>
                  <a:lnTo>
                    <a:pt x="431" y="3"/>
                  </a:lnTo>
                  <a:lnTo>
                    <a:pt x="443" y="0"/>
                  </a:lnTo>
                  <a:lnTo>
                    <a:pt x="455" y="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0" name="Freeform 24"/>
            <p:cNvSpPr>
              <a:spLocks/>
            </p:cNvSpPr>
            <p:nvPr/>
          </p:nvSpPr>
          <p:spPr bwMode="auto">
            <a:xfrm>
              <a:off x="5922963" y="2428875"/>
              <a:ext cx="801687" cy="425450"/>
            </a:xfrm>
            <a:custGeom>
              <a:avLst/>
              <a:gdLst>
                <a:gd name="T0" fmla="*/ 18 w 2018"/>
                <a:gd name="T1" fmla="*/ 606 h 1072"/>
                <a:gd name="T2" fmla="*/ 66 w 2018"/>
                <a:gd name="T3" fmla="*/ 644 h 1072"/>
                <a:gd name="T4" fmla="*/ 129 w 2018"/>
                <a:gd name="T5" fmla="*/ 687 h 1072"/>
                <a:gd name="T6" fmla="*/ 204 w 2018"/>
                <a:gd name="T7" fmla="*/ 734 h 1072"/>
                <a:gd name="T8" fmla="*/ 290 w 2018"/>
                <a:gd name="T9" fmla="*/ 783 h 1072"/>
                <a:gd name="T10" fmla="*/ 384 w 2018"/>
                <a:gd name="T11" fmla="*/ 833 h 1072"/>
                <a:gd name="T12" fmla="*/ 486 w 2018"/>
                <a:gd name="T13" fmla="*/ 881 h 1072"/>
                <a:gd name="T14" fmla="*/ 591 w 2018"/>
                <a:gd name="T15" fmla="*/ 928 h 1072"/>
                <a:gd name="T16" fmla="*/ 701 w 2018"/>
                <a:gd name="T17" fmla="*/ 970 h 1072"/>
                <a:gd name="T18" fmla="*/ 811 w 2018"/>
                <a:gd name="T19" fmla="*/ 1007 h 1072"/>
                <a:gd name="T20" fmla="*/ 920 w 2018"/>
                <a:gd name="T21" fmla="*/ 1037 h 1072"/>
                <a:gd name="T22" fmla="*/ 1029 w 2018"/>
                <a:gd name="T23" fmla="*/ 1058 h 1072"/>
                <a:gd name="T24" fmla="*/ 1132 w 2018"/>
                <a:gd name="T25" fmla="*/ 1071 h 1072"/>
                <a:gd name="T26" fmla="*/ 1229 w 2018"/>
                <a:gd name="T27" fmla="*/ 1071 h 1072"/>
                <a:gd name="T28" fmla="*/ 1318 w 2018"/>
                <a:gd name="T29" fmla="*/ 1058 h 1072"/>
                <a:gd name="T30" fmla="*/ 1397 w 2018"/>
                <a:gd name="T31" fmla="*/ 1031 h 1072"/>
                <a:gd name="T32" fmla="*/ 1467 w 2018"/>
                <a:gd name="T33" fmla="*/ 991 h 1072"/>
                <a:gd name="T34" fmla="*/ 1544 w 2018"/>
                <a:gd name="T35" fmla="*/ 933 h 1072"/>
                <a:gd name="T36" fmla="*/ 1627 w 2018"/>
                <a:gd name="T37" fmla="*/ 863 h 1072"/>
                <a:gd name="T38" fmla="*/ 1712 w 2018"/>
                <a:gd name="T39" fmla="*/ 784 h 1072"/>
                <a:gd name="T40" fmla="*/ 1794 w 2018"/>
                <a:gd name="T41" fmla="*/ 699 h 1072"/>
                <a:gd name="T42" fmla="*/ 1870 w 2018"/>
                <a:gd name="T43" fmla="*/ 613 h 1072"/>
                <a:gd name="T44" fmla="*/ 1934 w 2018"/>
                <a:gd name="T45" fmla="*/ 529 h 1072"/>
                <a:gd name="T46" fmla="*/ 1971 w 2018"/>
                <a:gd name="T47" fmla="*/ 471 h 1072"/>
                <a:gd name="T48" fmla="*/ 1990 w 2018"/>
                <a:gd name="T49" fmla="*/ 434 h 1072"/>
                <a:gd name="T50" fmla="*/ 2010 w 2018"/>
                <a:gd name="T51" fmla="*/ 376 h 1072"/>
                <a:gd name="T52" fmla="*/ 2018 w 2018"/>
                <a:gd name="T53" fmla="*/ 302 h 1072"/>
                <a:gd name="T54" fmla="*/ 2004 w 2018"/>
                <a:gd name="T55" fmla="*/ 239 h 1072"/>
                <a:gd name="T56" fmla="*/ 1968 w 2018"/>
                <a:gd name="T57" fmla="*/ 185 h 1072"/>
                <a:gd name="T58" fmla="*/ 1915 w 2018"/>
                <a:gd name="T59" fmla="*/ 139 h 1072"/>
                <a:gd name="T60" fmla="*/ 1845 w 2018"/>
                <a:gd name="T61" fmla="*/ 102 h 1072"/>
                <a:gd name="T62" fmla="*/ 1762 w 2018"/>
                <a:gd name="T63" fmla="*/ 73 h 1072"/>
                <a:gd name="T64" fmla="*/ 1666 w 2018"/>
                <a:gd name="T65" fmla="*/ 49 h 1072"/>
                <a:gd name="T66" fmla="*/ 1563 w 2018"/>
                <a:gd name="T67" fmla="*/ 31 h 1072"/>
                <a:gd name="T68" fmla="*/ 1452 w 2018"/>
                <a:gd name="T69" fmla="*/ 18 h 1072"/>
                <a:gd name="T70" fmla="*/ 1337 w 2018"/>
                <a:gd name="T71" fmla="*/ 9 h 1072"/>
                <a:gd name="T72" fmla="*/ 1220 w 2018"/>
                <a:gd name="T73" fmla="*/ 4 h 1072"/>
                <a:gd name="T74" fmla="*/ 1044 w 2018"/>
                <a:gd name="T75" fmla="*/ 1 h 1072"/>
                <a:gd name="T76" fmla="*/ 823 w 2018"/>
                <a:gd name="T77" fmla="*/ 1 h 1072"/>
                <a:gd name="T78" fmla="*/ 686 w 2018"/>
                <a:gd name="T79" fmla="*/ 3 h 1072"/>
                <a:gd name="T80" fmla="*/ 614 w 2018"/>
                <a:gd name="T81" fmla="*/ 12 h 1072"/>
                <a:gd name="T82" fmla="*/ 548 w 2018"/>
                <a:gd name="T83" fmla="*/ 28 h 1072"/>
                <a:gd name="T84" fmla="*/ 486 w 2018"/>
                <a:gd name="T85" fmla="*/ 52 h 1072"/>
                <a:gd name="T86" fmla="*/ 427 w 2018"/>
                <a:gd name="T87" fmla="*/ 82 h 1072"/>
                <a:gd name="T88" fmla="*/ 372 w 2018"/>
                <a:gd name="T89" fmla="*/ 117 h 1072"/>
                <a:gd name="T90" fmla="*/ 322 w 2018"/>
                <a:gd name="T91" fmla="*/ 157 h 1072"/>
                <a:gd name="T92" fmla="*/ 275 w 2018"/>
                <a:gd name="T93" fmla="*/ 200 h 1072"/>
                <a:gd name="T94" fmla="*/ 232 w 2018"/>
                <a:gd name="T95" fmla="*/ 247 h 1072"/>
                <a:gd name="T96" fmla="*/ 191 w 2018"/>
                <a:gd name="T97" fmla="*/ 295 h 1072"/>
                <a:gd name="T98" fmla="*/ 137 w 2018"/>
                <a:gd name="T99" fmla="*/ 369 h 1072"/>
                <a:gd name="T100" fmla="*/ 47 w 2018"/>
                <a:gd name="T101" fmla="*/ 509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8" h="1072">
                  <a:moveTo>
                    <a:pt x="0" y="588"/>
                  </a:moveTo>
                  <a:lnTo>
                    <a:pt x="18" y="606"/>
                  </a:lnTo>
                  <a:lnTo>
                    <a:pt x="41" y="624"/>
                  </a:lnTo>
                  <a:lnTo>
                    <a:pt x="66" y="644"/>
                  </a:lnTo>
                  <a:lnTo>
                    <a:pt x="97" y="666"/>
                  </a:lnTo>
                  <a:lnTo>
                    <a:pt x="129" y="687"/>
                  </a:lnTo>
                  <a:lnTo>
                    <a:pt x="166" y="710"/>
                  </a:lnTo>
                  <a:lnTo>
                    <a:pt x="204" y="734"/>
                  </a:lnTo>
                  <a:lnTo>
                    <a:pt x="246" y="759"/>
                  </a:lnTo>
                  <a:lnTo>
                    <a:pt x="290" y="783"/>
                  </a:lnTo>
                  <a:lnTo>
                    <a:pt x="336" y="808"/>
                  </a:lnTo>
                  <a:lnTo>
                    <a:pt x="384" y="833"/>
                  </a:lnTo>
                  <a:lnTo>
                    <a:pt x="435" y="858"/>
                  </a:lnTo>
                  <a:lnTo>
                    <a:pt x="486" y="881"/>
                  </a:lnTo>
                  <a:lnTo>
                    <a:pt x="538" y="905"/>
                  </a:lnTo>
                  <a:lnTo>
                    <a:pt x="591" y="928"/>
                  </a:lnTo>
                  <a:lnTo>
                    <a:pt x="646" y="950"/>
                  </a:lnTo>
                  <a:lnTo>
                    <a:pt x="701" y="970"/>
                  </a:lnTo>
                  <a:lnTo>
                    <a:pt x="756" y="989"/>
                  </a:lnTo>
                  <a:lnTo>
                    <a:pt x="811" y="1007"/>
                  </a:lnTo>
                  <a:lnTo>
                    <a:pt x="867" y="1023"/>
                  </a:lnTo>
                  <a:lnTo>
                    <a:pt x="920" y="1037"/>
                  </a:lnTo>
                  <a:lnTo>
                    <a:pt x="975" y="1049"/>
                  </a:lnTo>
                  <a:lnTo>
                    <a:pt x="1029" y="1058"/>
                  </a:lnTo>
                  <a:lnTo>
                    <a:pt x="1081" y="1066"/>
                  </a:lnTo>
                  <a:lnTo>
                    <a:pt x="1132" y="1071"/>
                  </a:lnTo>
                  <a:lnTo>
                    <a:pt x="1182" y="1072"/>
                  </a:lnTo>
                  <a:lnTo>
                    <a:pt x="1229" y="1071"/>
                  </a:lnTo>
                  <a:lnTo>
                    <a:pt x="1275" y="1066"/>
                  </a:lnTo>
                  <a:lnTo>
                    <a:pt x="1318" y="1058"/>
                  </a:lnTo>
                  <a:lnTo>
                    <a:pt x="1359" y="1047"/>
                  </a:lnTo>
                  <a:lnTo>
                    <a:pt x="1397" y="1031"/>
                  </a:lnTo>
                  <a:lnTo>
                    <a:pt x="1433" y="1012"/>
                  </a:lnTo>
                  <a:lnTo>
                    <a:pt x="1467" y="991"/>
                  </a:lnTo>
                  <a:lnTo>
                    <a:pt x="1504" y="964"/>
                  </a:lnTo>
                  <a:lnTo>
                    <a:pt x="1544" y="933"/>
                  </a:lnTo>
                  <a:lnTo>
                    <a:pt x="1585" y="899"/>
                  </a:lnTo>
                  <a:lnTo>
                    <a:pt x="1627" y="863"/>
                  </a:lnTo>
                  <a:lnTo>
                    <a:pt x="1669" y="824"/>
                  </a:lnTo>
                  <a:lnTo>
                    <a:pt x="1712" y="784"/>
                  </a:lnTo>
                  <a:lnTo>
                    <a:pt x="1753" y="742"/>
                  </a:lnTo>
                  <a:lnTo>
                    <a:pt x="1794" y="699"/>
                  </a:lnTo>
                  <a:lnTo>
                    <a:pt x="1833" y="657"/>
                  </a:lnTo>
                  <a:lnTo>
                    <a:pt x="1870" y="613"/>
                  </a:lnTo>
                  <a:lnTo>
                    <a:pt x="1903" y="571"/>
                  </a:lnTo>
                  <a:lnTo>
                    <a:pt x="1934" y="529"/>
                  </a:lnTo>
                  <a:lnTo>
                    <a:pt x="1959" y="490"/>
                  </a:lnTo>
                  <a:lnTo>
                    <a:pt x="1971" y="471"/>
                  </a:lnTo>
                  <a:lnTo>
                    <a:pt x="1981" y="451"/>
                  </a:lnTo>
                  <a:lnTo>
                    <a:pt x="1990" y="434"/>
                  </a:lnTo>
                  <a:lnTo>
                    <a:pt x="1998" y="417"/>
                  </a:lnTo>
                  <a:lnTo>
                    <a:pt x="2010" y="376"/>
                  </a:lnTo>
                  <a:lnTo>
                    <a:pt x="2018" y="338"/>
                  </a:lnTo>
                  <a:lnTo>
                    <a:pt x="2018" y="302"/>
                  </a:lnTo>
                  <a:lnTo>
                    <a:pt x="2014" y="269"/>
                  </a:lnTo>
                  <a:lnTo>
                    <a:pt x="2004" y="239"/>
                  </a:lnTo>
                  <a:lnTo>
                    <a:pt x="1989" y="211"/>
                  </a:lnTo>
                  <a:lnTo>
                    <a:pt x="1968" y="185"/>
                  </a:lnTo>
                  <a:lnTo>
                    <a:pt x="1943" y="161"/>
                  </a:lnTo>
                  <a:lnTo>
                    <a:pt x="1915" y="139"/>
                  </a:lnTo>
                  <a:lnTo>
                    <a:pt x="1882" y="120"/>
                  </a:lnTo>
                  <a:lnTo>
                    <a:pt x="1845" y="102"/>
                  </a:lnTo>
                  <a:lnTo>
                    <a:pt x="1805" y="87"/>
                  </a:lnTo>
                  <a:lnTo>
                    <a:pt x="1762" y="73"/>
                  </a:lnTo>
                  <a:lnTo>
                    <a:pt x="1716" y="60"/>
                  </a:lnTo>
                  <a:lnTo>
                    <a:pt x="1666" y="49"/>
                  </a:lnTo>
                  <a:lnTo>
                    <a:pt x="1616" y="40"/>
                  </a:lnTo>
                  <a:lnTo>
                    <a:pt x="1563" y="31"/>
                  </a:lnTo>
                  <a:lnTo>
                    <a:pt x="1508" y="24"/>
                  </a:lnTo>
                  <a:lnTo>
                    <a:pt x="1452" y="18"/>
                  </a:lnTo>
                  <a:lnTo>
                    <a:pt x="1395" y="14"/>
                  </a:lnTo>
                  <a:lnTo>
                    <a:pt x="1337" y="9"/>
                  </a:lnTo>
                  <a:lnTo>
                    <a:pt x="1279" y="7"/>
                  </a:lnTo>
                  <a:lnTo>
                    <a:pt x="1220" y="4"/>
                  </a:lnTo>
                  <a:lnTo>
                    <a:pt x="1161" y="3"/>
                  </a:lnTo>
                  <a:lnTo>
                    <a:pt x="1044" y="1"/>
                  </a:lnTo>
                  <a:lnTo>
                    <a:pt x="931" y="0"/>
                  </a:lnTo>
                  <a:lnTo>
                    <a:pt x="823" y="1"/>
                  </a:lnTo>
                  <a:lnTo>
                    <a:pt x="724" y="1"/>
                  </a:lnTo>
                  <a:lnTo>
                    <a:pt x="686" y="3"/>
                  </a:lnTo>
                  <a:lnTo>
                    <a:pt x="650" y="5"/>
                  </a:lnTo>
                  <a:lnTo>
                    <a:pt x="614" y="12"/>
                  </a:lnTo>
                  <a:lnTo>
                    <a:pt x="581" y="18"/>
                  </a:lnTo>
                  <a:lnTo>
                    <a:pt x="548" y="28"/>
                  </a:lnTo>
                  <a:lnTo>
                    <a:pt x="516" y="40"/>
                  </a:lnTo>
                  <a:lnTo>
                    <a:pt x="486" y="52"/>
                  </a:lnTo>
                  <a:lnTo>
                    <a:pt x="456" y="66"/>
                  </a:lnTo>
                  <a:lnTo>
                    <a:pt x="427" y="82"/>
                  </a:lnTo>
                  <a:lnTo>
                    <a:pt x="399" y="100"/>
                  </a:lnTo>
                  <a:lnTo>
                    <a:pt x="372" y="117"/>
                  </a:lnTo>
                  <a:lnTo>
                    <a:pt x="347" y="137"/>
                  </a:lnTo>
                  <a:lnTo>
                    <a:pt x="322" y="157"/>
                  </a:lnTo>
                  <a:lnTo>
                    <a:pt x="298" y="179"/>
                  </a:lnTo>
                  <a:lnTo>
                    <a:pt x="275" y="200"/>
                  </a:lnTo>
                  <a:lnTo>
                    <a:pt x="253" y="223"/>
                  </a:lnTo>
                  <a:lnTo>
                    <a:pt x="232" y="247"/>
                  </a:lnTo>
                  <a:lnTo>
                    <a:pt x="211" y="270"/>
                  </a:lnTo>
                  <a:lnTo>
                    <a:pt x="191" y="295"/>
                  </a:lnTo>
                  <a:lnTo>
                    <a:pt x="173" y="319"/>
                  </a:lnTo>
                  <a:lnTo>
                    <a:pt x="137" y="369"/>
                  </a:lnTo>
                  <a:lnTo>
                    <a:pt x="104" y="417"/>
                  </a:lnTo>
                  <a:lnTo>
                    <a:pt x="47" y="509"/>
                  </a:lnTo>
                  <a:lnTo>
                    <a:pt x="0" y="58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1" name="Freeform 25"/>
            <p:cNvSpPr>
              <a:spLocks/>
            </p:cNvSpPr>
            <p:nvPr/>
          </p:nvSpPr>
          <p:spPr bwMode="auto">
            <a:xfrm>
              <a:off x="6929438" y="1960563"/>
              <a:ext cx="620712" cy="258762"/>
            </a:xfrm>
            <a:custGeom>
              <a:avLst/>
              <a:gdLst>
                <a:gd name="T0" fmla="*/ 7 w 1563"/>
                <a:gd name="T1" fmla="*/ 42 h 653"/>
                <a:gd name="T2" fmla="*/ 15 w 1563"/>
                <a:gd name="T3" fmla="*/ 75 h 653"/>
                <a:gd name="T4" fmla="*/ 19 w 1563"/>
                <a:gd name="T5" fmla="*/ 113 h 653"/>
                <a:gd name="T6" fmla="*/ 22 w 1563"/>
                <a:gd name="T7" fmla="*/ 155 h 653"/>
                <a:gd name="T8" fmla="*/ 18 w 1563"/>
                <a:gd name="T9" fmla="*/ 267 h 653"/>
                <a:gd name="T10" fmla="*/ 15 w 1563"/>
                <a:gd name="T11" fmla="*/ 382 h 653"/>
                <a:gd name="T12" fmla="*/ 18 w 1563"/>
                <a:gd name="T13" fmla="*/ 425 h 653"/>
                <a:gd name="T14" fmla="*/ 24 w 1563"/>
                <a:gd name="T15" fmla="*/ 466 h 653"/>
                <a:gd name="T16" fmla="*/ 35 w 1563"/>
                <a:gd name="T17" fmla="*/ 503 h 653"/>
                <a:gd name="T18" fmla="*/ 50 w 1563"/>
                <a:gd name="T19" fmla="*/ 536 h 653"/>
                <a:gd name="T20" fmla="*/ 72 w 1563"/>
                <a:gd name="T21" fmla="*/ 564 h 653"/>
                <a:gd name="T22" fmla="*/ 101 w 1563"/>
                <a:gd name="T23" fmla="*/ 586 h 653"/>
                <a:gd name="T24" fmla="*/ 138 w 1563"/>
                <a:gd name="T25" fmla="*/ 600 h 653"/>
                <a:gd name="T26" fmla="*/ 251 w 1563"/>
                <a:gd name="T27" fmla="*/ 616 h 653"/>
                <a:gd name="T28" fmla="*/ 467 w 1563"/>
                <a:gd name="T29" fmla="*/ 637 h 653"/>
                <a:gd name="T30" fmla="*/ 648 w 1563"/>
                <a:gd name="T31" fmla="*/ 648 h 653"/>
                <a:gd name="T32" fmla="*/ 773 w 1563"/>
                <a:gd name="T33" fmla="*/ 652 h 653"/>
                <a:gd name="T34" fmla="*/ 897 w 1563"/>
                <a:gd name="T35" fmla="*/ 653 h 653"/>
                <a:gd name="T36" fmla="*/ 1019 w 1563"/>
                <a:gd name="T37" fmla="*/ 650 h 653"/>
                <a:gd name="T38" fmla="*/ 1135 w 1563"/>
                <a:gd name="T39" fmla="*/ 642 h 653"/>
                <a:gd name="T40" fmla="*/ 1242 w 1563"/>
                <a:gd name="T41" fmla="*/ 628 h 653"/>
                <a:gd name="T42" fmla="*/ 1339 w 1563"/>
                <a:gd name="T43" fmla="*/ 609 h 653"/>
                <a:gd name="T44" fmla="*/ 1422 w 1563"/>
                <a:gd name="T45" fmla="*/ 583 h 653"/>
                <a:gd name="T46" fmla="*/ 1488 w 1563"/>
                <a:gd name="T47" fmla="*/ 550 h 653"/>
                <a:gd name="T48" fmla="*/ 1535 w 1563"/>
                <a:gd name="T49" fmla="*/ 509 h 653"/>
                <a:gd name="T50" fmla="*/ 1560 w 1563"/>
                <a:gd name="T51" fmla="*/ 460 h 653"/>
                <a:gd name="T52" fmla="*/ 1560 w 1563"/>
                <a:gd name="T53" fmla="*/ 402 h 653"/>
                <a:gd name="T54" fmla="*/ 1544 w 1563"/>
                <a:gd name="T55" fmla="*/ 353 h 653"/>
                <a:gd name="T56" fmla="*/ 1534 w 1563"/>
                <a:gd name="T57" fmla="*/ 318 h 653"/>
                <a:gd name="T58" fmla="*/ 1526 w 1563"/>
                <a:gd name="T59" fmla="*/ 268 h 653"/>
                <a:gd name="T60" fmla="*/ 1520 w 1563"/>
                <a:gd name="T61" fmla="*/ 203 h 653"/>
                <a:gd name="T62" fmla="*/ 1515 w 1563"/>
                <a:gd name="T63" fmla="*/ 158 h 653"/>
                <a:gd name="T64" fmla="*/ 1509 w 1563"/>
                <a:gd name="T65" fmla="*/ 130 h 653"/>
                <a:gd name="T66" fmla="*/ 1500 w 1563"/>
                <a:gd name="T67" fmla="*/ 104 h 653"/>
                <a:gd name="T68" fmla="*/ 1487 w 1563"/>
                <a:gd name="T69" fmla="*/ 80 h 653"/>
                <a:gd name="T70" fmla="*/ 1469 w 1563"/>
                <a:gd name="T71" fmla="*/ 58 h 653"/>
                <a:gd name="T72" fmla="*/ 1445 w 1563"/>
                <a:gd name="T73" fmla="*/ 40 h 653"/>
                <a:gd name="T74" fmla="*/ 1413 w 1563"/>
                <a:gd name="T75" fmla="*/ 24 h 653"/>
                <a:gd name="T76" fmla="*/ 1373 w 1563"/>
                <a:gd name="T77" fmla="*/ 12 h 653"/>
                <a:gd name="T78" fmla="*/ 1325 w 1563"/>
                <a:gd name="T79" fmla="*/ 5 h 653"/>
                <a:gd name="T80" fmla="*/ 1265 w 1563"/>
                <a:gd name="T81" fmla="*/ 0 h 653"/>
                <a:gd name="T82" fmla="*/ 0 w 1563"/>
                <a:gd name="T83" fmla="*/ 2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3" h="653">
                  <a:moveTo>
                    <a:pt x="0" y="26"/>
                  </a:moveTo>
                  <a:lnTo>
                    <a:pt x="7" y="42"/>
                  </a:lnTo>
                  <a:lnTo>
                    <a:pt x="12" y="58"/>
                  </a:lnTo>
                  <a:lnTo>
                    <a:pt x="15" y="75"/>
                  </a:lnTo>
                  <a:lnTo>
                    <a:pt x="18" y="94"/>
                  </a:lnTo>
                  <a:lnTo>
                    <a:pt x="19" y="113"/>
                  </a:lnTo>
                  <a:lnTo>
                    <a:pt x="21" y="133"/>
                  </a:lnTo>
                  <a:lnTo>
                    <a:pt x="22" y="155"/>
                  </a:lnTo>
                  <a:lnTo>
                    <a:pt x="22" y="177"/>
                  </a:lnTo>
                  <a:lnTo>
                    <a:pt x="18" y="267"/>
                  </a:lnTo>
                  <a:lnTo>
                    <a:pt x="15" y="359"/>
                  </a:lnTo>
                  <a:lnTo>
                    <a:pt x="15" y="382"/>
                  </a:lnTo>
                  <a:lnTo>
                    <a:pt x="17" y="404"/>
                  </a:lnTo>
                  <a:lnTo>
                    <a:pt x="18" y="425"/>
                  </a:lnTo>
                  <a:lnTo>
                    <a:pt x="21" y="446"/>
                  </a:lnTo>
                  <a:lnTo>
                    <a:pt x="24" y="466"/>
                  </a:lnTo>
                  <a:lnTo>
                    <a:pt x="28" y="485"/>
                  </a:lnTo>
                  <a:lnTo>
                    <a:pt x="35" y="503"/>
                  </a:lnTo>
                  <a:lnTo>
                    <a:pt x="41" y="521"/>
                  </a:lnTo>
                  <a:lnTo>
                    <a:pt x="50" y="536"/>
                  </a:lnTo>
                  <a:lnTo>
                    <a:pt x="60" y="550"/>
                  </a:lnTo>
                  <a:lnTo>
                    <a:pt x="72" y="564"/>
                  </a:lnTo>
                  <a:lnTo>
                    <a:pt x="86" y="576"/>
                  </a:lnTo>
                  <a:lnTo>
                    <a:pt x="101" y="586"/>
                  </a:lnTo>
                  <a:lnTo>
                    <a:pt x="119" y="594"/>
                  </a:lnTo>
                  <a:lnTo>
                    <a:pt x="138" y="600"/>
                  </a:lnTo>
                  <a:lnTo>
                    <a:pt x="160" y="604"/>
                  </a:lnTo>
                  <a:lnTo>
                    <a:pt x="251" y="616"/>
                  </a:lnTo>
                  <a:lnTo>
                    <a:pt x="355" y="627"/>
                  </a:lnTo>
                  <a:lnTo>
                    <a:pt x="467" y="637"/>
                  </a:lnTo>
                  <a:lnTo>
                    <a:pt x="587" y="645"/>
                  </a:lnTo>
                  <a:lnTo>
                    <a:pt x="648" y="648"/>
                  </a:lnTo>
                  <a:lnTo>
                    <a:pt x="710" y="651"/>
                  </a:lnTo>
                  <a:lnTo>
                    <a:pt x="773" y="652"/>
                  </a:lnTo>
                  <a:lnTo>
                    <a:pt x="835" y="653"/>
                  </a:lnTo>
                  <a:lnTo>
                    <a:pt x="897" y="653"/>
                  </a:lnTo>
                  <a:lnTo>
                    <a:pt x="959" y="652"/>
                  </a:lnTo>
                  <a:lnTo>
                    <a:pt x="1019" y="650"/>
                  </a:lnTo>
                  <a:lnTo>
                    <a:pt x="1078" y="646"/>
                  </a:lnTo>
                  <a:lnTo>
                    <a:pt x="1135" y="642"/>
                  </a:lnTo>
                  <a:lnTo>
                    <a:pt x="1190" y="636"/>
                  </a:lnTo>
                  <a:lnTo>
                    <a:pt x="1242" y="628"/>
                  </a:lnTo>
                  <a:lnTo>
                    <a:pt x="1292" y="619"/>
                  </a:lnTo>
                  <a:lnTo>
                    <a:pt x="1339" y="609"/>
                  </a:lnTo>
                  <a:lnTo>
                    <a:pt x="1382" y="596"/>
                  </a:lnTo>
                  <a:lnTo>
                    <a:pt x="1422" y="583"/>
                  </a:lnTo>
                  <a:lnTo>
                    <a:pt x="1458" y="567"/>
                  </a:lnTo>
                  <a:lnTo>
                    <a:pt x="1488" y="550"/>
                  </a:lnTo>
                  <a:lnTo>
                    <a:pt x="1514" y="531"/>
                  </a:lnTo>
                  <a:lnTo>
                    <a:pt x="1535" y="509"/>
                  </a:lnTo>
                  <a:lnTo>
                    <a:pt x="1551" y="485"/>
                  </a:lnTo>
                  <a:lnTo>
                    <a:pt x="1560" y="460"/>
                  </a:lnTo>
                  <a:lnTo>
                    <a:pt x="1563" y="432"/>
                  </a:lnTo>
                  <a:lnTo>
                    <a:pt x="1560" y="402"/>
                  </a:lnTo>
                  <a:lnTo>
                    <a:pt x="1551" y="369"/>
                  </a:lnTo>
                  <a:lnTo>
                    <a:pt x="1544" y="353"/>
                  </a:lnTo>
                  <a:lnTo>
                    <a:pt x="1539" y="336"/>
                  </a:lnTo>
                  <a:lnTo>
                    <a:pt x="1534" y="318"/>
                  </a:lnTo>
                  <a:lnTo>
                    <a:pt x="1531" y="302"/>
                  </a:lnTo>
                  <a:lnTo>
                    <a:pt x="1526" y="268"/>
                  </a:lnTo>
                  <a:lnTo>
                    <a:pt x="1523" y="235"/>
                  </a:lnTo>
                  <a:lnTo>
                    <a:pt x="1520" y="203"/>
                  </a:lnTo>
                  <a:lnTo>
                    <a:pt x="1516" y="173"/>
                  </a:lnTo>
                  <a:lnTo>
                    <a:pt x="1515" y="158"/>
                  </a:lnTo>
                  <a:lnTo>
                    <a:pt x="1512" y="144"/>
                  </a:lnTo>
                  <a:lnTo>
                    <a:pt x="1509" y="130"/>
                  </a:lnTo>
                  <a:lnTo>
                    <a:pt x="1505" y="117"/>
                  </a:lnTo>
                  <a:lnTo>
                    <a:pt x="1500" y="104"/>
                  </a:lnTo>
                  <a:lnTo>
                    <a:pt x="1494" y="91"/>
                  </a:lnTo>
                  <a:lnTo>
                    <a:pt x="1487" y="80"/>
                  </a:lnTo>
                  <a:lnTo>
                    <a:pt x="1479" y="68"/>
                  </a:lnTo>
                  <a:lnTo>
                    <a:pt x="1469" y="58"/>
                  </a:lnTo>
                  <a:lnTo>
                    <a:pt x="1458" y="49"/>
                  </a:lnTo>
                  <a:lnTo>
                    <a:pt x="1445" y="40"/>
                  </a:lnTo>
                  <a:lnTo>
                    <a:pt x="1429" y="31"/>
                  </a:lnTo>
                  <a:lnTo>
                    <a:pt x="1413" y="24"/>
                  </a:lnTo>
                  <a:lnTo>
                    <a:pt x="1395" y="17"/>
                  </a:lnTo>
                  <a:lnTo>
                    <a:pt x="1373" y="12"/>
                  </a:lnTo>
                  <a:lnTo>
                    <a:pt x="1350" y="7"/>
                  </a:lnTo>
                  <a:lnTo>
                    <a:pt x="1325" y="5"/>
                  </a:lnTo>
                  <a:lnTo>
                    <a:pt x="1297" y="1"/>
                  </a:lnTo>
                  <a:lnTo>
                    <a:pt x="1265" y="0"/>
                  </a:lnTo>
                  <a:lnTo>
                    <a:pt x="1232" y="0"/>
                  </a:lnTo>
                  <a:lnTo>
                    <a:pt x="0" y="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2" name="Freeform 26"/>
            <p:cNvSpPr>
              <a:spLocks/>
            </p:cNvSpPr>
            <p:nvPr/>
          </p:nvSpPr>
          <p:spPr bwMode="auto">
            <a:xfrm>
              <a:off x="6794500" y="2239963"/>
              <a:ext cx="879475" cy="338137"/>
            </a:xfrm>
            <a:custGeom>
              <a:avLst/>
              <a:gdLst>
                <a:gd name="T0" fmla="*/ 321 w 2215"/>
                <a:gd name="T1" fmla="*/ 21 h 854"/>
                <a:gd name="T2" fmla="*/ 303 w 2215"/>
                <a:gd name="T3" fmla="*/ 66 h 854"/>
                <a:gd name="T4" fmla="*/ 277 w 2215"/>
                <a:gd name="T5" fmla="*/ 116 h 854"/>
                <a:gd name="T6" fmla="*/ 242 w 2215"/>
                <a:gd name="T7" fmla="*/ 171 h 854"/>
                <a:gd name="T8" fmla="*/ 182 w 2215"/>
                <a:gd name="T9" fmla="*/ 259 h 854"/>
                <a:gd name="T10" fmla="*/ 121 w 2215"/>
                <a:gd name="T11" fmla="*/ 351 h 854"/>
                <a:gd name="T12" fmla="*/ 82 w 2215"/>
                <a:gd name="T13" fmla="*/ 412 h 854"/>
                <a:gd name="T14" fmla="*/ 48 w 2215"/>
                <a:gd name="T15" fmla="*/ 473 h 854"/>
                <a:gd name="T16" fmla="*/ 22 w 2215"/>
                <a:gd name="T17" fmla="*/ 533 h 854"/>
                <a:gd name="T18" fmla="*/ 5 w 2215"/>
                <a:gd name="T19" fmla="*/ 589 h 854"/>
                <a:gd name="T20" fmla="*/ 0 w 2215"/>
                <a:gd name="T21" fmla="*/ 641 h 854"/>
                <a:gd name="T22" fmla="*/ 10 w 2215"/>
                <a:gd name="T23" fmla="*/ 690 h 854"/>
                <a:gd name="T24" fmla="*/ 37 w 2215"/>
                <a:gd name="T25" fmla="*/ 732 h 854"/>
                <a:gd name="T26" fmla="*/ 84 w 2215"/>
                <a:gd name="T27" fmla="*/ 766 h 854"/>
                <a:gd name="T28" fmla="*/ 152 w 2215"/>
                <a:gd name="T29" fmla="*/ 794 h 854"/>
                <a:gd name="T30" fmla="*/ 260 w 2215"/>
                <a:gd name="T31" fmla="*/ 815 h 854"/>
                <a:gd name="T32" fmla="*/ 404 w 2215"/>
                <a:gd name="T33" fmla="*/ 833 h 854"/>
                <a:gd name="T34" fmla="*/ 561 w 2215"/>
                <a:gd name="T35" fmla="*/ 843 h 854"/>
                <a:gd name="T36" fmla="*/ 728 w 2215"/>
                <a:gd name="T37" fmla="*/ 849 h 854"/>
                <a:gd name="T38" fmla="*/ 899 w 2215"/>
                <a:gd name="T39" fmla="*/ 852 h 854"/>
                <a:gd name="T40" fmla="*/ 1068 w 2215"/>
                <a:gd name="T41" fmla="*/ 852 h 854"/>
                <a:gd name="T42" fmla="*/ 1233 w 2215"/>
                <a:gd name="T43" fmla="*/ 850 h 854"/>
                <a:gd name="T44" fmla="*/ 1385 w 2215"/>
                <a:gd name="T45" fmla="*/ 849 h 854"/>
                <a:gd name="T46" fmla="*/ 1567 w 2215"/>
                <a:gd name="T47" fmla="*/ 850 h 854"/>
                <a:gd name="T48" fmla="*/ 1716 w 2215"/>
                <a:gd name="T49" fmla="*/ 854 h 854"/>
                <a:gd name="T50" fmla="*/ 1804 w 2215"/>
                <a:gd name="T51" fmla="*/ 854 h 854"/>
                <a:gd name="T52" fmla="*/ 1886 w 2215"/>
                <a:gd name="T53" fmla="*/ 848 h 854"/>
                <a:gd name="T54" fmla="*/ 1962 w 2215"/>
                <a:gd name="T55" fmla="*/ 836 h 854"/>
                <a:gd name="T56" fmla="*/ 2018 w 2215"/>
                <a:gd name="T57" fmla="*/ 821 h 854"/>
                <a:gd name="T58" fmla="*/ 2057 w 2215"/>
                <a:gd name="T59" fmla="*/ 807 h 854"/>
                <a:gd name="T60" fmla="*/ 2094 w 2215"/>
                <a:gd name="T61" fmla="*/ 791 h 854"/>
                <a:gd name="T62" fmla="*/ 2131 w 2215"/>
                <a:gd name="T63" fmla="*/ 770 h 854"/>
                <a:gd name="T64" fmla="*/ 2165 w 2215"/>
                <a:gd name="T65" fmla="*/ 747 h 854"/>
                <a:gd name="T66" fmla="*/ 2189 w 2215"/>
                <a:gd name="T67" fmla="*/ 717 h 854"/>
                <a:gd name="T68" fmla="*/ 2205 w 2215"/>
                <a:gd name="T69" fmla="*/ 675 h 854"/>
                <a:gd name="T70" fmla="*/ 2212 w 2215"/>
                <a:gd name="T71" fmla="*/ 626 h 854"/>
                <a:gd name="T72" fmla="*/ 2213 w 2215"/>
                <a:gd name="T73" fmla="*/ 571 h 854"/>
                <a:gd name="T74" fmla="*/ 2208 w 2215"/>
                <a:gd name="T75" fmla="*/ 511 h 854"/>
                <a:gd name="T76" fmla="*/ 2196 w 2215"/>
                <a:gd name="T77" fmla="*/ 449 h 854"/>
                <a:gd name="T78" fmla="*/ 2178 w 2215"/>
                <a:gd name="T79" fmla="*/ 385 h 854"/>
                <a:gd name="T80" fmla="*/ 2154 w 2215"/>
                <a:gd name="T81" fmla="*/ 321 h 854"/>
                <a:gd name="T82" fmla="*/ 2124 w 2215"/>
                <a:gd name="T83" fmla="*/ 260 h 854"/>
                <a:gd name="T84" fmla="*/ 2091 w 2215"/>
                <a:gd name="T85" fmla="*/ 203 h 854"/>
                <a:gd name="T86" fmla="*/ 2054 w 2215"/>
                <a:gd name="T87" fmla="*/ 151 h 854"/>
                <a:gd name="T88" fmla="*/ 2012 w 2215"/>
                <a:gd name="T89" fmla="*/ 105 h 854"/>
                <a:gd name="T90" fmla="*/ 1969 w 2215"/>
                <a:gd name="T91" fmla="*/ 69 h 854"/>
                <a:gd name="T92" fmla="*/ 1920 w 2215"/>
                <a:gd name="T93" fmla="*/ 44 h 854"/>
                <a:gd name="T94" fmla="*/ 1872 w 2215"/>
                <a:gd name="T95" fmla="*/ 29 h 854"/>
                <a:gd name="T96" fmla="*/ 325 w 2215"/>
                <a:gd name="T9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5" h="854">
                  <a:moveTo>
                    <a:pt x="325" y="0"/>
                  </a:moveTo>
                  <a:lnTo>
                    <a:pt x="321" y="21"/>
                  </a:lnTo>
                  <a:lnTo>
                    <a:pt x="314" y="42"/>
                  </a:lnTo>
                  <a:lnTo>
                    <a:pt x="303" y="66"/>
                  </a:lnTo>
                  <a:lnTo>
                    <a:pt x="291" y="91"/>
                  </a:lnTo>
                  <a:lnTo>
                    <a:pt x="277" y="116"/>
                  </a:lnTo>
                  <a:lnTo>
                    <a:pt x="260" y="143"/>
                  </a:lnTo>
                  <a:lnTo>
                    <a:pt x="242" y="171"/>
                  </a:lnTo>
                  <a:lnTo>
                    <a:pt x="223" y="200"/>
                  </a:lnTo>
                  <a:lnTo>
                    <a:pt x="182" y="259"/>
                  </a:lnTo>
                  <a:lnTo>
                    <a:pt x="142" y="320"/>
                  </a:lnTo>
                  <a:lnTo>
                    <a:pt x="121" y="351"/>
                  </a:lnTo>
                  <a:lnTo>
                    <a:pt x="101" y="381"/>
                  </a:lnTo>
                  <a:lnTo>
                    <a:pt x="82" y="412"/>
                  </a:lnTo>
                  <a:lnTo>
                    <a:pt x="65" y="443"/>
                  </a:lnTo>
                  <a:lnTo>
                    <a:pt x="48" y="473"/>
                  </a:lnTo>
                  <a:lnTo>
                    <a:pt x="34" y="504"/>
                  </a:lnTo>
                  <a:lnTo>
                    <a:pt x="22" y="533"/>
                  </a:lnTo>
                  <a:lnTo>
                    <a:pt x="12" y="561"/>
                  </a:lnTo>
                  <a:lnTo>
                    <a:pt x="5" y="589"/>
                  </a:lnTo>
                  <a:lnTo>
                    <a:pt x="1" y="616"/>
                  </a:lnTo>
                  <a:lnTo>
                    <a:pt x="0" y="641"/>
                  </a:lnTo>
                  <a:lnTo>
                    <a:pt x="4" y="666"/>
                  </a:lnTo>
                  <a:lnTo>
                    <a:pt x="10" y="690"/>
                  </a:lnTo>
                  <a:lnTo>
                    <a:pt x="22" y="711"/>
                  </a:lnTo>
                  <a:lnTo>
                    <a:pt x="37" y="732"/>
                  </a:lnTo>
                  <a:lnTo>
                    <a:pt x="57" y="750"/>
                  </a:lnTo>
                  <a:lnTo>
                    <a:pt x="84" y="766"/>
                  </a:lnTo>
                  <a:lnTo>
                    <a:pt x="115" y="782"/>
                  </a:lnTo>
                  <a:lnTo>
                    <a:pt x="152" y="794"/>
                  </a:lnTo>
                  <a:lnTo>
                    <a:pt x="195" y="805"/>
                  </a:lnTo>
                  <a:lnTo>
                    <a:pt x="260" y="815"/>
                  </a:lnTo>
                  <a:lnTo>
                    <a:pt x="330" y="825"/>
                  </a:lnTo>
                  <a:lnTo>
                    <a:pt x="404" y="833"/>
                  </a:lnTo>
                  <a:lnTo>
                    <a:pt x="481" y="838"/>
                  </a:lnTo>
                  <a:lnTo>
                    <a:pt x="561" y="843"/>
                  </a:lnTo>
                  <a:lnTo>
                    <a:pt x="644" y="847"/>
                  </a:lnTo>
                  <a:lnTo>
                    <a:pt x="728" y="849"/>
                  </a:lnTo>
                  <a:lnTo>
                    <a:pt x="813" y="850"/>
                  </a:lnTo>
                  <a:lnTo>
                    <a:pt x="899" y="852"/>
                  </a:lnTo>
                  <a:lnTo>
                    <a:pt x="984" y="852"/>
                  </a:lnTo>
                  <a:lnTo>
                    <a:pt x="1068" y="852"/>
                  </a:lnTo>
                  <a:lnTo>
                    <a:pt x="1151" y="852"/>
                  </a:lnTo>
                  <a:lnTo>
                    <a:pt x="1233" y="850"/>
                  </a:lnTo>
                  <a:lnTo>
                    <a:pt x="1311" y="850"/>
                  </a:lnTo>
                  <a:lnTo>
                    <a:pt x="1385" y="849"/>
                  </a:lnTo>
                  <a:lnTo>
                    <a:pt x="1455" y="849"/>
                  </a:lnTo>
                  <a:lnTo>
                    <a:pt x="1567" y="850"/>
                  </a:lnTo>
                  <a:lnTo>
                    <a:pt x="1669" y="853"/>
                  </a:lnTo>
                  <a:lnTo>
                    <a:pt x="1716" y="854"/>
                  </a:lnTo>
                  <a:lnTo>
                    <a:pt x="1761" y="854"/>
                  </a:lnTo>
                  <a:lnTo>
                    <a:pt x="1804" y="854"/>
                  </a:lnTo>
                  <a:lnTo>
                    <a:pt x="1845" y="852"/>
                  </a:lnTo>
                  <a:lnTo>
                    <a:pt x="1886" y="848"/>
                  </a:lnTo>
                  <a:lnTo>
                    <a:pt x="1924" y="843"/>
                  </a:lnTo>
                  <a:lnTo>
                    <a:pt x="1962" y="836"/>
                  </a:lnTo>
                  <a:lnTo>
                    <a:pt x="2001" y="826"/>
                  </a:lnTo>
                  <a:lnTo>
                    <a:pt x="2018" y="821"/>
                  </a:lnTo>
                  <a:lnTo>
                    <a:pt x="2037" y="815"/>
                  </a:lnTo>
                  <a:lnTo>
                    <a:pt x="2057" y="807"/>
                  </a:lnTo>
                  <a:lnTo>
                    <a:pt x="2074" y="799"/>
                  </a:lnTo>
                  <a:lnTo>
                    <a:pt x="2094" y="791"/>
                  </a:lnTo>
                  <a:lnTo>
                    <a:pt x="2111" y="782"/>
                  </a:lnTo>
                  <a:lnTo>
                    <a:pt x="2131" y="770"/>
                  </a:lnTo>
                  <a:lnTo>
                    <a:pt x="2150" y="759"/>
                  </a:lnTo>
                  <a:lnTo>
                    <a:pt x="2165" y="747"/>
                  </a:lnTo>
                  <a:lnTo>
                    <a:pt x="2178" y="733"/>
                  </a:lnTo>
                  <a:lnTo>
                    <a:pt x="2189" y="717"/>
                  </a:lnTo>
                  <a:lnTo>
                    <a:pt x="2198" y="696"/>
                  </a:lnTo>
                  <a:lnTo>
                    <a:pt x="2205" y="675"/>
                  </a:lnTo>
                  <a:lnTo>
                    <a:pt x="2210" y="652"/>
                  </a:lnTo>
                  <a:lnTo>
                    <a:pt x="2212" y="626"/>
                  </a:lnTo>
                  <a:lnTo>
                    <a:pt x="2215" y="599"/>
                  </a:lnTo>
                  <a:lnTo>
                    <a:pt x="2213" y="571"/>
                  </a:lnTo>
                  <a:lnTo>
                    <a:pt x="2211" y="542"/>
                  </a:lnTo>
                  <a:lnTo>
                    <a:pt x="2208" y="511"/>
                  </a:lnTo>
                  <a:lnTo>
                    <a:pt x="2202" y="481"/>
                  </a:lnTo>
                  <a:lnTo>
                    <a:pt x="2196" y="449"/>
                  </a:lnTo>
                  <a:lnTo>
                    <a:pt x="2187" y="417"/>
                  </a:lnTo>
                  <a:lnTo>
                    <a:pt x="2178" y="385"/>
                  </a:lnTo>
                  <a:lnTo>
                    <a:pt x="2166" y="353"/>
                  </a:lnTo>
                  <a:lnTo>
                    <a:pt x="2154" y="321"/>
                  </a:lnTo>
                  <a:lnTo>
                    <a:pt x="2139" y="291"/>
                  </a:lnTo>
                  <a:lnTo>
                    <a:pt x="2124" y="260"/>
                  </a:lnTo>
                  <a:lnTo>
                    <a:pt x="2109" y="231"/>
                  </a:lnTo>
                  <a:lnTo>
                    <a:pt x="2091" y="203"/>
                  </a:lnTo>
                  <a:lnTo>
                    <a:pt x="2073" y="176"/>
                  </a:lnTo>
                  <a:lnTo>
                    <a:pt x="2054" y="151"/>
                  </a:lnTo>
                  <a:lnTo>
                    <a:pt x="2034" y="126"/>
                  </a:lnTo>
                  <a:lnTo>
                    <a:pt x="2012" y="105"/>
                  </a:lnTo>
                  <a:lnTo>
                    <a:pt x="1990" y="86"/>
                  </a:lnTo>
                  <a:lnTo>
                    <a:pt x="1969" y="69"/>
                  </a:lnTo>
                  <a:lnTo>
                    <a:pt x="1944" y="55"/>
                  </a:lnTo>
                  <a:lnTo>
                    <a:pt x="1920" y="44"/>
                  </a:lnTo>
                  <a:lnTo>
                    <a:pt x="1896" y="35"/>
                  </a:lnTo>
                  <a:lnTo>
                    <a:pt x="1872" y="29"/>
                  </a:lnTo>
                  <a:lnTo>
                    <a:pt x="1845" y="28"/>
                  </a:lnTo>
                  <a:lnTo>
                    <a:pt x="325"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3" name="Freeform 27"/>
            <p:cNvSpPr>
              <a:spLocks/>
            </p:cNvSpPr>
            <p:nvPr/>
          </p:nvSpPr>
          <p:spPr bwMode="auto">
            <a:xfrm>
              <a:off x="6665913" y="2608263"/>
              <a:ext cx="952500" cy="360362"/>
            </a:xfrm>
            <a:custGeom>
              <a:avLst/>
              <a:gdLst>
                <a:gd name="T0" fmla="*/ 361 w 2400"/>
                <a:gd name="T1" fmla="*/ 18 h 907"/>
                <a:gd name="T2" fmla="*/ 331 w 2400"/>
                <a:gd name="T3" fmla="*/ 58 h 907"/>
                <a:gd name="T4" fmla="*/ 269 w 2400"/>
                <a:gd name="T5" fmla="*/ 135 h 907"/>
                <a:gd name="T6" fmla="*/ 173 w 2400"/>
                <a:gd name="T7" fmla="*/ 253 h 907"/>
                <a:gd name="T8" fmla="*/ 101 w 2400"/>
                <a:gd name="T9" fmla="*/ 350 h 907"/>
                <a:gd name="T10" fmla="*/ 60 w 2400"/>
                <a:gd name="T11" fmla="*/ 415 h 907"/>
                <a:gd name="T12" fmla="*/ 29 w 2400"/>
                <a:gd name="T13" fmla="*/ 479 h 907"/>
                <a:gd name="T14" fmla="*/ 7 w 2400"/>
                <a:gd name="T15" fmla="*/ 540 h 907"/>
                <a:gd name="T16" fmla="*/ 0 w 2400"/>
                <a:gd name="T17" fmla="*/ 598 h 907"/>
                <a:gd name="T18" fmla="*/ 11 w 2400"/>
                <a:gd name="T19" fmla="*/ 649 h 907"/>
                <a:gd name="T20" fmla="*/ 40 w 2400"/>
                <a:gd name="T21" fmla="*/ 693 h 907"/>
                <a:gd name="T22" fmla="*/ 94 w 2400"/>
                <a:gd name="T23" fmla="*/ 728 h 907"/>
                <a:gd name="T24" fmla="*/ 171 w 2400"/>
                <a:gd name="T25" fmla="*/ 753 h 907"/>
                <a:gd name="T26" fmla="*/ 278 w 2400"/>
                <a:gd name="T27" fmla="*/ 766 h 907"/>
                <a:gd name="T28" fmla="*/ 410 w 2400"/>
                <a:gd name="T29" fmla="*/ 768 h 907"/>
                <a:gd name="T30" fmla="*/ 553 w 2400"/>
                <a:gd name="T31" fmla="*/ 779 h 907"/>
                <a:gd name="T32" fmla="*/ 786 w 2400"/>
                <a:gd name="T33" fmla="*/ 804 h 907"/>
                <a:gd name="T34" fmla="*/ 1122 w 2400"/>
                <a:gd name="T35" fmla="*/ 850 h 907"/>
                <a:gd name="T36" fmla="*/ 1379 w 2400"/>
                <a:gd name="T37" fmla="*/ 882 h 907"/>
                <a:gd name="T38" fmla="*/ 1546 w 2400"/>
                <a:gd name="T39" fmla="*/ 897 h 907"/>
                <a:gd name="T40" fmla="*/ 1706 w 2400"/>
                <a:gd name="T41" fmla="*/ 906 h 907"/>
                <a:gd name="T42" fmla="*/ 1858 w 2400"/>
                <a:gd name="T43" fmla="*/ 905 h 907"/>
                <a:gd name="T44" fmla="*/ 1997 w 2400"/>
                <a:gd name="T45" fmla="*/ 892 h 907"/>
                <a:gd name="T46" fmla="*/ 2120 w 2400"/>
                <a:gd name="T47" fmla="*/ 864 h 907"/>
                <a:gd name="T48" fmla="*/ 2224 w 2400"/>
                <a:gd name="T49" fmla="*/ 819 h 907"/>
                <a:gd name="T50" fmla="*/ 2307 w 2400"/>
                <a:gd name="T51" fmla="*/ 756 h 907"/>
                <a:gd name="T52" fmla="*/ 2366 w 2400"/>
                <a:gd name="T53" fmla="*/ 670 h 907"/>
                <a:gd name="T54" fmla="*/ 2396 w 2400"/>
                <a:gd name="T55" fmla="*/ 561 h 907"/>
                <a:gd name="T56" fmla="*/ 2400 w 2400"/>
                <a:gd name="T57" fmla="*/ 420 h 907"/>
                <a:gd name="T58" fmla="*/ 2395 w 2400"/>
                <a:gd name="T59" fmla="*/ 325 h 907"/>
                <a:gd name="T60" fmla="*/ 2389 w 2400"/>
                <a:gd name="T61" fmla="*/ 273 h 907"/>
                <a:gd name="T62" fmla="*/ 2378 w 2400"/>
                <a:gd name="T63" fmla="*/ 228 h 907"/>
                <a:gd name="T64" fmla="*/ 2362 w 2400"/>
                <a:gd name="T65" fmla="*/ 191 h 907"/>
                <a:gd name="T66" fmla="*/ 2340 w 2400"/>
                <a:gd name="T67" fmla="*/ 160 h 907"/>
                <a:gd name="T68" fmla="*/ 2311 w 2400"/>
                <a:gd name="T69" fmla="*/ 136 h 907"/>
                <a:gd name="T70" fmla="*/ 2274 w 2400"/>
                <a:gd name="T71" fmla="*/ 117 h 907"/>
                <a:gd name="T72" fmla="*/ 2227 w 2400"/>
                <a:gd name="T73" fmla="*/ 104 h 907"/>
                <a:gd name="T74" fmla="*/ 2171 w 2400"/>
                <a:gd name="T75" fmla="*/ 94 h 907"/>
                <a:gd name="T76" fmla="*/ 2103 w 2400"/>
                <a:gd name="T77" fmla="*/ 88 h 907"/>
                <a:gd name="T78" fmla="*/ 1978 w 2400"/>
                <a:gd name="T79" fmla="*/ 83 h 907"/>
                <a:gd name="T80" fmla="*/ 1763 w 2400"/>
                <a:gd name="T81" fmla="*/ 81 h 907"/>
                <a:gd name="T82" fmla="*/ 373 w 2400"/>
                <a:gd name="T83"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00" h="907">
                  <a:moveTo>
                    <a:pt x="373" y="0"/>
                  </a:moveTo>
                  <a:lnTo>
                    <a:pt x="361" y="18"/>
                  </a:lnTo>
                  <a:lnTo>
                    <a:pt x="347" y="37"/>
                  </a:lnTo>
                  <a:lnTo>
                    <a:pt x="331" y="58"/>
                  </a:lnTo>
                  <a:lnTo>
                    <a:pt x="313" y="83"/>
                  </a:lnTo>
                  <a:lnTo>
                    <a:pt x="269" y="135"/>
                  </a:lnTo>
                  <a:lnTo>
                    <a:pt x="222" y="192"/>
                  </a:lnTo>
                  <a:lnTo>
                    <a:pt x="173" y="253"/>
                  </a:lnTo>
                  <a:lnTo>
                    <a:pt x="124" y="318"/>
                  </a:lnTo>
                  <a:lnTo>
                    <a:pt x="101" y="350"/>
                  </a:lnTo>
                  <a:lnTo>
                    <a:pt x="81" y="383"/>
                  </a:lnTo>
                  <a:lnTo>
                    <a:pt x="60" y="415"/>
                  </a:lnTo>
                  <a:lnTo>
                    <a:pt x="44" y="448"/>
                  </a:lnTo>
                  <a:lnTo>
                    <a:pt x="29" y="479"/>
                  </a:lnTo>
                  <a:lnTo>
                    <a:pt x="16" y="511"/>
                  </a:lnTo>
                  <a:lnTo>
                    <a:pt x="7" y="540"/>
                  </a:lnTo>
                  <a:lnTo>
                    <a:pt x="2" y="570"/>
                  </a:lnTo>
                  <a:lnTo>
                    <a:pt x="0" y="598"/>
                  </a:lnTo>
                  <a:lnTo>
                    <a:pt x="3" y="624"/>
                  </a:lnTo>
                  <a:lnTo>
                    <a:pt x="11" y="649"/>
                  </a:lnTo>
                  <a:lnTo>
                    <a:pt x="22" y="672"/>
                  </a:lnTo>
                  <a:lnTo>
                    <a:pt x="40" y="693"/>
                  </a:lnTo>
                  <a:lnTo>
                    <a:pt x="64" y="711"/>
                  </a:lnTo>
                  <a:lnTo>
                    <a:pt x="94" y="728"/>
                  </a:lnTo>
                  <a:lnTo>
                    <a:pt x="129" y="742"/>
                  </a:lnTo>
                  <a:lnTo>
                    <a:pt x="171" y="753"/>
                  </a:lnTo>
                  <a:lnTo>
                    <a:pt x="221" y="761"/>
                  </a:lnTo>
                  <a:lnTo>
                    <a:pt x="278" y="766"/>
                  </a:lnTo>
                  <a:lnTo>
                    <a:pt x="343" y="767"/>
                  </a:lnTo>
                  <a:lnTo>
                    <a:pt x="410" y="768"/>
                  </a:lnTo>
                  <a:lnTo>
                    <a:pt x="480" y="772"/>
                  </a:lnTo>
                  <a:lnTo>
                    <a:pt x="553" y="779"/>
                  </a:lnTo>
                  <a:lnTo>
                    <a:pt x="628" y="785"/>
                  </a:lnTo>
                  <a:lnTo>
                    <a:pt x="786" y="804"/>
                  </a:lnTo>
                  <a:lnTo>
                    <a:pt x="953" y="827"/>
                  </a:lnTo>
                  <a:lnTo>
                    <a:pt x="1122" y="850"/>
                  </a:lnTo>
                  <a:lnTo>
                    <a:pt x="1293" y="872"/>
                  </a:lnTo>
                  <a:lnTo>
                    <a:pt x="1379" y="882"/>
                  </a:lnTo>
                  <a:lnTo>
                    <a:pt x="1463" y="891"/>
                  </a:lnTo>
                  <a:lnTo>
                    <a:pt x="1546" y="897"/>
                  </a:lnTo>
                  <a:lnTo>
                    <a:pt x="1627" y="904"/>
                  </a:lnTo>
                  <a:lnTo>
                    <a:pt x="1706" y="906"/>
                  </a:lnTo>
                  <a:lnTo>
                    <a:pt x="1784" y="907"/>
                  </a:lnTo>
                  <a:lnTo>
                    <a:pt x="1858" y="905"/>
                  </a:lnTo>
                  <a:lnTo>
                    <a:pt x="1930" y="900"/>
                  </a:lnTo>
                  <a:lnTo>
                    <a:pt x="1997" y="892"/>
                  </a:lnTo>
                  <a:lnTo>
                    <a:pt x="2061" y="879"/>
                  </a:lnTo>
                  <a:lnTo>
                    <a:pt x="2120" y="864"/>
                  </a:lnTo>
                  <a:lnTo>
                    <a:pt x="2174" y="844"/>
                  </a:lnTo>
                  <a:lnTo>
                    <a:pt x="2224" y="819"/>
                  </a:lnTo>
                  <a:lnTo>
                    <a:pt x="2269" y="790"/>
                  </a:lnTo>
                  <a:lnTo>
                    <a:pt x="2307" y="756"/>
                  </a:lnTo>
                  <a:lnTo>
                    <a:pt x="2340" y="716"/>
                  </a:lnTo>
                  <a:lnTo>
                    <a:pt x="2366" y="670"/>
                  </a:lnTo>
                  <a:lnTo>
                    <a:pt x="2385" y="619"/>
                  </a:lnTo>
                  <a:lnTo>
                    <a:pt x="2396" y="561"/>
                  </a:lnTo>
                  <a:lnTo>
                    <a:pt x="2400" y="497"/>
                  </a:lnTo>
                  <a:lnTo>
                    <a:pt x="2400" y="420"/>
                  </a:lnTo>
                  <a:lnTo>
                    <a:pt x="2397" y="354"/>
                  </a:lnTo>
                  <a:lnTo>
                    <a:pt x="2395" y="325"/>
                  </a:lnTo>
                  <a:lnTo>
                    <a:pt x="2392" y="297"/>
                  </a:lnTo>
                  <a:lnTo>
                    <a:pt x="2389" y="273"/>
                  </a:lnTo>
                  <a:lnTo>
                    <a:pt x="2385" y="248"/>
                  </a:lnTo>
                  <a:lnTo>
                    <a:pt x="2378" y="228"/>
                  </a:lnTo>
                  <a:lnTo>
                    <a:pt x="2371" y="208"/>
                  </a:lnTo>
                  <a:lnTo>
                    <a:pt x="2362" y="191"/>
                  </a:lnTo>
                  <a:lnTo>
                    <a:pt x="2352" y="174"/>
                  </a:lnTo>
                  <a:lnTo>
                    <a:pt x="2340" y="160"/>
                  </a:lnTo>
                  <a:lnTo>
                    <a:pt x="2326" y="148"/>
                  </a:lnTo>
                  <a:lnTo>
                    <a:pt x="2311" y="136"/>
                  </a:lnTo>
                  <a:lnTo>
                    <a:pt x="2293" y="126"/>
                  </a:lnTo>
                  <a:lnTo>
                    <a:pt x="2274" y="117"/>
                  </a:lnTo>
                  <a:lnTo>
                    <a:pt x="2252" y="111"/>
                  </a:lnTo>
                  <a:lnTo>
                    <a:pt x="2227" y="104"/>
                  </a:lnTo>
                  <a:lnTo>
                    <a:pt x="2200" y="98"/>
                  </a:lnTo>
                  <a:lnTo>
                    <a:pt x="2171" y="94"/>
                  </a:lnTo>
                  <a:lnTo>
                    <a:pt x="2137" y="90"/>
                  </a:lnTo>
                  <a:lnTo>
                    <a:pt x="2103" y="88"/>
                  </a:lnTo>
                  <a:lnTo>
                    <a:pt x="2065" y="85"/>
                  </a:lnTo>
                  <a:lnTo>
                    <a:pt x="1978" y="83"/>
                  </a:lnTo>
                  <a:lnTo>
                    <a:pt x="1877" y="81"/>
                  </a:lnTo>
                  <a:lnTo>
                    <a:pt x="1763" y="81"/>
                  </a:lnTo>
                  <a:lnTo>
                    <a:pt x="1632" y="81"/>
                  </a:lnTo>
                  <a:lnTo>
                    <a:pt x="37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4" name="Freeform 28"/>
            <p:cNvSpPr>
              <a:spLocks/>
            </p:cNvSpPr>
            <p:nvPr/>
          </p:nvSpPr>
          <p:spPr bwMode="auto">
            <a:xfrm>
              <a:off x="7596188" y="1992313"/>
              <a:ext cx="606425" cy="304800"/>
            </a:xfrm>
            <a:custGeom>
              <a:avLst/>
              <a:gdLst>
                <a:gd name="T0" fmla="*/ 0 w 1530"/>
                <a:gd name="T1" fmla="*/ 125 h 768"/>
                <a:gd name="T2" fmla="*/ 3 w 1530"/>
                <a:gd name="T3" fmla="*/ 177 h 768"/>
                <a:gd name="T4" fmla="*/ 11 w 1530"/>
                <a:gd name="T5" fmla="*/ 231 h 768"/>
                <a:gd name="T6" fmla="*/ 21 w 1530"/>
                <a:gd name="T7" fmla="*/ 287 h 768"/>
                <a:gd name="T8" fmla="*/ 37 w 1530"/>
                <a:gd name="T9" fmla="*/ 343 h 768"/>
                <a:gd name="T10" fmla="*/ 57 w 1530"/>
                <a:gd name="T11" fmla="*/ 399 h 768"/>
                <a:gd name="T12" fmla="*/ 81 w 1530"/>
                <a:gd name="T13" fmla="*/ 454 h 768"/>
                <a:gd name="T14" fmla="*/ 111 w 1530"/>
                <a:gd name="T15" fmla="*/ 507 h 768"/>
                <a:gd name="T16" fmla="*/ 146 w 1530"/>
                <a:gd name="T17" fmla="*/ 557 h 768"/>
                <a:gd name="T18" fmla="*/ 186 w 1530"/>
                <a:gd name="T19" fmla="*/ 604 h 768"/>
                <a:gd name="T20" fmla="*/ 232 w 1530"/>
                <a:gd name="T21" fmla="*/ 646 h 768"/>
                <a:gd name="T22" fmla="*/ 283 w 1530"/>
                <a:gd name="T23" fmla="*/ 684 h 768"/>
                <a:gd name="T24" fmla="*/ 340 w 1530"/>
                <a:gd name="T25" fmla="*/ 715 h 768"/>
                <a:gd name="T26" fmla="*/ 404 w 1530"/>
                <a:gd name="T27" fmla="*/ 740 h 768"/>
                <a:gd name="T28" fmla="*/ 475 w 1530"/>
                <a:gd name="T29" fmla="*/ 758 h 768"/>
                <a:gd name="T30" fmla="*/ 552 w 1530"/>
                <a:gd name="T31" fmla="*/ 767 h 768"/>
                <a:gd name="T32" fmla="*/ 637 w 1530"/>
                <a:gd name="T33" fmla="*/ 767 h 768"/>
                <a:gd name="T34" fmla="*/ 729 w 1530"/>
                <a:gd name="T35" fmla="*/ 762 h 768"/>
                <a:gd name="T36" fmla="*/ 874 w 1530"/>
                <a:gd name="T37" fmla="*/ 748 h 768"/>
                <a:gd name="T38" fmla="*/ 1077 w 1530"/>
                <a:gd name="T39" fmla="*/ 725 h 768"/>
                <a:gd name="T40" fmla="*/ 1234 w 1530"/>
                <a:gd name="T41" fmla="*/ 711 h 768"/>
                <a:gd name="T42" fmla="*/ 1337 w 1530"/>
                <a:gd name="T43" fmla="*/ 706 h 768"/>
                <a:gd name="T44" fmla="*/ 1414 w 1530"/>
                <a:gd name="T45" fmla="*/ 703 h 768"/>
                <a:gd name="T46" fmla="*/ 1454 w 1530"/>
                <a:gd name="T47" fmla="*/ 692 h 768"/>
                <a:gd name="T48" fmla="*/ 1486 w 1530"/>
                <a:gd name="T49" fmla="*/ 670 h 768"/>
                <a:gd name="T50" fmla="*/ 1509 w 1530"/>
                <a:gd name="T51" fmla="*/ 640 h 768"/>
                <a:gd name="T52" fmla="*/ 1523 w 1530"/>
                <a:gd name="T53" fmla="*/ 601 h 768"/>
                <a:gd name="T54" fmla="*/ 1530 w 1530"/>
                <a:gd name="T55" fmla="*/ 558 h 768"/>
                <a:gd name="T56" fmla="*/ 1530 w 1530"/>
                <a:gd name="T57" fmla="*/ 510 h 768"/>
                <a:gd name="T58" fmla="*/ 1523 w 1530"/>
                <a:gd name="T59" fmla="*/ 459 h 768"/>
                <a:gd name="T60" fmla="*/ 1512 w 1530"/>
                <a:gd name="T61" fmla="*/ 405 h 768"/>
                <a:gd name="T62" fmla="*/ 1495 w 1530"/>
                <a:gd name="T63" fmla="*/ 352 h 768"/>
                <a:gd name="T64" fmla="*/ 1476 w 1530"/>
                <a:gd name="T65" fmla="*/ 298 h 768"/>
                <a:gd name="T66" fmla="*/ 1453 w 1530"/>
                <a:gd name="T67" fmla="*/ 248 h 768"/>
                <a:gd name="T68" fmla="*/ 1428 w 1530"/>
                <a:gd name="T69" fmla="*/ 203 h 768"/>
                <a:gd name="T70" fmla="*/ 1401 w 1530"/>
                <a:gd name="T71" fmla="*/ 162 h 768"/>
                <a:gd name="T72" fmla="*/ 1373 w 1530"/>
                <a:gd name="T73" fmla="*/ 127 h 768"/>
                <a:gd name="T74" fmla="*/ 1345 w 1530"/>
                <a:gd name="T75" fmla="*/ 101 h 768"/>
                <a:gd name="T76" fmla="*/ 1301 w 1530"/>
                <a:gd name="T77" fmla="*/ 74 h 768"/>
                <a:gd name="T78" fmla="*/ 1240 w 1530"/>
                <a:gd name="T79" fmla="*/ 46 h 768"/>
                <a:gd name="T80" fmla="*/ 1175 w 1530"/>
                <a:gd name="T81" fmla="*/ 25 h 768"/>
                <a:gd name="T82" fmla="*/ 1106 w 1530"/>
                <a:gd name="T83" fmla="*/ 13 h 768"/>
                <a:gd name="T84" fmla="*/ 1034 w 1530"/>
                <a:gd name="T85" fmla="*/ 5 h 768"/>
                <a:gd name="T86" fmla="*/ 955 w 1530"/>
                <a:gd name="T87" fmla="*/ 1 h 768"/>
                <a:gd name="T88" fmla="*/ 822 w 1530"/>
                <a:gd name="T89" fmla="*/ 0 h 768"/>
                <a:gd name="T90" fmla="*/ 655 w 1530"/>
                <a:gd name="T91" fmla="*/ 1 h 768"/>
                <a:gd name="T92" fmla="*/ 501 w 1530"/>
                <a:gd name="T93" fmla="*/ 4 h 768"/>
                <a:gd name="T94" fmla="*/ 380 w 1530"/>
                <a:gd name="T95" fmla="*/ 9 h 768"/>
                <a:gd name="T96" fmla="*/ 257 w 1530"/>
                <a:gd name="T97" fmla="*/ 18 h 768"/>
                <a:gd name="T98" fmla="*/ 173 w 1530"/>
                <a:gd name="T99" fmla="*/ 28 h 768"/>
                <a:gd name="T100" fmla="*/ 123 w 1530"/>
                <a:gd name="T101" fmla="*/ 37 h 768"/>
                <a:gd name="T102" fmla="*/ 79 w 1530"/>
                <a:gd name="T103" fmla="*/ 48 h 768"/>
                <a:gd name="T104" fmla="*/ 43 w 1530"/>
                <a:gd name="T105" fmla="*/ 60 h 768"/>
                <a:gd name="T106" fmla="*/ 17 w 1530"/>
                <a:gd name="T107" fmla="*/ 74 h 768"/>
                <a:gd name="T108" fmla="*/ 2 w 1530"/>
                <a:gd name="T109" fmla="*/ 9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0" h="768">
                  <a:moveTo>
                    <a:pt x="0" y="99"/>
                  </a:moveTo>
                  <a:lnTo>
                    <a:pt x="0" y="125"/>
                  </a:lnTo>
                  <a:lnTo>
                    <a:pt x="1" y="150"/>
                  </a:lnTo>
                  <a:lnTo>
                    <a:pt x="3" y="177"/>
                  </a:lnTo>
                  <a:lnTo>
                    <a:pt x="6" y="204"/>
                  </a:lnTo>
                  <a:lnTo>
                    <a:pt x="11" y="231"/>
                  </a:lnTo>
                  <a:lnTo>
                    <a:pt x="16" y="259"/>
                  </a:lnTo>
                  <a:lnTo>
                    <a:pt x="21" y="287"/>
                  </a:lnTo>
                  <a:lnTo>
                    <a:pt x="29" y="315"/>
                  </a:lnTo>
                  <a:lnTo>
                    <a:pt x="37" y="343"/>
                  </a:lnTo>
                  <a:lnTo>
                    <a:pt x="47" y="371"/>
                  </a:lnTo>
                  <a:lnTo>
                    <a:pt x="57" y="399"/>
                  </a:lnTo>
                  <a:lnTo>
                    <a:pt x="68" y="427"/>
                  </a:lnTo>
                  <a:lnTo>
                    <a:pt x="81" y="454"/>
                  </a:lnTo>
                  <a:lnTo>
                    <a:pt x="95" y="480"/>
                  </a:lnTo>
                  <a:lnTo>
                    <a:pt x="111" y="507"/>
                  </a:lnTo>
                  <a:lnTo>
                    <a:pt x="128" y="533"/>
                  </a:lnTo>
                  <a:lnTo>
                    <a:pt x="146" y="557"/>
                  </a:lnTo>
                  <a:lnTo>
                    <a:pt x="165" y="581"/>
                  </a:lnTo>
                  <a:lnTo>
                    <a:pt x="186" y="604"/>
                  </a:lnTo>
                  <a:lnTo>
                    <a:pt x="207" y="626"/>
                  </a:lnTo>
                  <a:lnTo>
                    <a:pt x="232" y="646"/>
                  </a:lnTo>
                  <a:lnTo>
                    <a:pt x="256" y="665"/>
                  </a:lnTo>
                  <a:lnTo>
                    <a:pt x="283" y="684"/>
                  </a:lnTo>
                  <a:lnTo>
                    <a:pt x="311" y="701"/>
                  </a:lnTo>
                  <a:lnTo>
                    <a:pt x="340" y="715"/>
                  </a:lnTo>
                  <a:lnTo>
                    <a:pt x="372" y="729"/>
                  </a:lnTo>
                  <a:lnTo>
                    <a:pt x="404" y="740"/>
                  </a:lnTo>
                  <a:lnTo>
                    <a:pt x="438" y="751"/>
                  </a:lnTo>
                  <a:lnTo>
                    <a:pt x="475" y="758"/>
                  </a:lnTo>
                  <a:lnTo>
                    <a:pt x="512" y="763"/>
                  </a:lnTo>
                  <a:lnTo>
                    <a:pt x="552" y="767"/>
                  </a:lnTo>
                  <a:lnTo>
                    <a:pt x="593" y="768"/>
                  </a:lnTo>
                  <a:lnTo>
                    <a:pt x="637" y="767"/>
                  </a:lnTo>
                  <a:lnTo>
                    <a:pt x="683" y="766"/>
                  </a:lnTo>
                  <a:lnTo>
                    <a:pt x="729" y="762"/>
                  </a:lnTo>
                  <a:lnTo>
                    <a:pt x="776" y="758"/>
                  </a:lnTo>
                  <a:lnTo>
                    <a:pt x="874" y="748"/>
                  </a:lnTo>
                  <a:lnTo>
                    <a:pt x="975" y="737"/>
                  </a:lnTo>
                  <a:lnTo>
                    <a:pt x="1077" y="725"/>
                  </a:lnTo>
                  <a:lnTo>
                    <a:pt x="1182" y="715"/>
                  </a:lnTo>
                  <a:lnTo>
                    <a:pt x="1234" y="711"/>
                  </a:lnTo>
                  <a:lnTo>
                    <a:pt x="1286" y="707"/>
                  </a:lnTo>
                  <a:lnTo>
                    <a:pt x="1337" y="706"/>
                  </a:lnTo>
                  <a:lnTo>
                    <a:pt x="1389" y="705"/>
                  </a:lnTo>
                  <a:lnTo>
                    <a:pt x="1414" y="703"/>
                  </a:lnTo>
                  <a:lnTo>
                    <a:pt x="1435" y="698"/>
                  </a:lnTo>
                  <a:lnTo>
                    <a:pt x="1454" y="692"/>
                  </a:lnTo>
                  <a:lnTo>
                    <a:pt x="1472" y="682"/>
                  </a:lnTo>
                  <a:lnTo>
                    <a:pt x="1486" y="670"/>
                  </a:lnTo>
                  <a:lnTo>
                    <a:pt x="1499" y="656"/>
                  </a:lnTo>
                  <a:lnTo>
                    <a:pt x="1509" y="640"/>
                  </a:lnTo>
                  <a:lnTo>
                    <a:pt x="1517" y="622"/>
                  </a:lnTo>
                  <a:lnTo>
                    <a:pt x="1523" y="601"/>
                  </a:lnTo>
                  <a:lnTo>
                    <a:pt x="1527" y="581"/>
                  </a:lnTo>
                  <a:lnTo>
                    <a:pt x="1530" y="558"/>
                  </a:lnTo>
                  <a:lnTo>
                    <a:pt x="1530" y="534"/>
                  </a:lnTo>
                  <a:lnTo>
                    <a:pt x="1530" y="510"/>
                  </a:lnTo>
                  <a:lnTo>
                    <a:pt x="1527" y="484"/>
                  </a:lnTo>
                  <a:lnTo>
                    <a:pt x="1523" y="459"/>
                  </a:lnTo>
                  <a:lnTo>
                    <a:pt x="1518" y="432"/>
                  </a:lnTo>
                  <a:lnTo>
                    <a:pt x="1512" y="405"/>
                  </a:lnTo>
                  <a:lnTo>
                    <a:pt x="1504" y="378"/>
                  </a:lnTo>
                  <a:lnTo>
                    <a:pt x="1495" y="352"/>
                  </a:lnTo>
                  <a:lnTo>
                    <a:pt x="1486" y="325"/>
                  </a:lnTo>
                  <a:lnTo>
                    <a:pt x="1476" y="298"/>
                  </a:lnTo>
                  <a:lnTo>
                    <a:pt x="1465" y="273"/>
                  </a:lnTo>
                  <a:lnTo>
                    <a:pt x="1453" y="248"/>
                  </a:lnTo>
                  <a:lnTo>
                    <a:pt x="1440" y="224"/>
                  </a:lnTo>
                  <a:lnTo>
                    <a:pt x="1428" y="203"/>
                  </a:lnTo>
                  <a:lnTo>
                    <a:pt x="1414" y="181"/>
                  </a:lnTo>
                  <a:lnTo>
                    <a:pt x="1401" y="162"/>
                  </a:lnTo>
                  <a:lnTo>
                    <a:pt x="1387" y="143"/>
                  </a:lnTo>
                  <a:lnTo>
                    <a:pt x="1373" y="127"/>
                  </a:lnTo>
                  <a:lnTo>
                    <a:pt x="1359" y="112"/>
                  </a:lnTo>
                  <a:lnTo>
                    <a:pt x="1345" y="101"/>
                  </a:lnTo>
                  <a:lnTo>
                    <a:pt x="1332" y="90"/>
                  </a:lnTo>
                  <a:lnTo>
                    <a:pt x="1301" y="74"/>
                  </a:lnTo>
                  <a:lnTo>
                    <a:pt x="1271" y="58"/>
                  </a:lnTo>
                  <a:lnTo>
                    <a:pt x="1240" y="46"/>
                  </a:lnTo>
                  <a:lnTo>
                    <a:pt x="1208" y="34"/>
                  </a:lnTo>
                  <a:lnTo>
                    <a:pt x="1175" y="25"/>
                  </a:lnTo>
                  <a:lnTo>
                    <a:pt x="1142" y="19"/>
                  </a:lnTo>
                  <a:lnTo>
                    <a:pt x="1106" y="13"/>
                  </a:lnTo>
                  <a:lnTo>
                    <a:pt x="1071" y="9"/>
                  </a:lnTo>
                  <a:lnTo>
                    <a:pt x="1034" y="5"/>
                  </a:lnTo>
                  <a:lnTo>
                    <a:pt x="994" y="2"/>
                  </a:lnTo>
                  <a:lnTo>
                    <a:pt x="955" y="1"/>
                  </a:lnTo>
                  <a:lnTo>
                    <a:pt x="913" y="1"/>
                  </a:lnTo>
                  <a:lnTo>
                    <a:pt x="822" y="0"/>
                  </a:lnTo>
                  <a:lnTo>
                    <a:pt x="724" y="0"/>
                  </a:lnTo>
                  <a:lnTo>
                    <a:pt x="655" y="1"/>
                  </a:lnTo>
                  <a:lnTo>
                    <a:pt x="557" y="2"/>
                  </a:lnTo>
                  <a:lnTo>
                    <a:pt x="501" y="4"/>
                  </a:lnTo>
                  <a:lnTo>
                    <a:pt x="441" y="6"/>
                  </a:lnTo>
                  <a:lnTo>
                    <a:pt x="380" y="9"/>
                  </a:lnTo>
                  <a:lnTo>
                    <a:pt x="318" y="13"/>
                  </a:lnTo>
                  <a:lnTo>
                    <a:pt x="257" y="18"/>
                  </a:lnTo>
                  <a:lnTo>
                    <a:pt x="200" y="24"/>
                  </a:lnTo>
                  <a:lnTo>
                    <a:pt x="173" y="28"/>
                  </a:lnTo>
                  <a:lnTo>
                    <a:pt x="148" y="33"/>
                  </a:lnTo>
                  <a:lnTo>
                    <a:pt x="123" y="37"/>
                  </a:lnTo>
                  <a:lnTo>
                    <a:pt x="100" y="42"/>
                  </a:lnTo>
                  <a:lnTo>
                    <a:pt x="79" y="48"/>
                  </a:lnTo>
                  <a:lnTo>
                    <a:pt x="61" y="53"/>
                  </a:lnTo>
                  <a:lnTo>
                    <a:pt x="43" y="60"/>
                  </a:lnTo>
                  <a:lnTo>
                    <a:pt x="29" y="67"/>
                  </a:lnTo>
                  <a:lnTo>
                    <a:pt x="17" y="74"/>
                  </a:lnTo>
                  <a:lnTo>
                    <a:pt x="9" y="83"/>
                  </a:lnTo>
                  <a:lnTo>
                    <a:pt x="2" y="90"/>
                  </a:lnTo>
                  <a:lnTo>
                    <a:pt x="0" y="9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5" name="Freeform 29"/>
            <p:cNvSpPr>
              <a:spLocks/>
            </p:cNvSpPr>
            <p:nvPr/>
          </p:nvSpPr>
          <p:spPr bwMode="auto">
            <a:xfrm>
              <a:off x="7702550" y="2341563"/>
              <a:ext cx="785813" cy="379412"/>
            </a:xfrm>
            <a:custGeom>
              <a:avLst/>
              <a:gdLst>
                <a:gd name="T0" fmla="*/ 26 w 1982"/>
                <a:gd name="T1" fmla="*/ 92 h 955"/>
                <a:gd name="T2" fmla="*/ 31 w 1982"/>
                <a:gd name="T3" fmla="*/ 143 h 955"/>
                <a:gd name="T4" fmla="*/ 31 w 1982"/>
                <a:gd name="T5" fmla="*/ 203 h 955"/>
                <a:gd name="T6" fmla="*/ 26 w 1982"/>
                <a:gd name="T7" fmla="*/ 268 h 955"/>
                <a:gd name="T8" fmla="*/ 16 w 1982"/>
                <a:gd name="T9" fmla="*/ 375 h 955"/>
                <a:gd name="T10" fmla="*/ 5 w 1982"/>
                <a:gd name="T11" fmla="*/ 486 h 955"/>
                <a:gd name="T12" fmla="*/ 2 w 1982"/>
                <a:gd name="T13" fmla="*/ 560 h 955"/>
                <a:gd name="T14" fmla="*/ 0 w 1982"/>
                <a:gd name="T15" fmla="*/ 633 h 955"/>
                <a:gd name="T16" fmla="*/ 3 w 1982"/>
                <a:gd name="T17" fmla="*/ 701 h 955"/>
                <a:gd name="T18" fmla="*/ 13 w 1982"/>
                <a:gd name="T19" fmla="*/ 765 h 955"/>
                <a:gd name="T20" fmla="*/ 31 w 1982"/>
                <a:gd name="T21" fmla="*/ 823 h 955"/>
                <a:gd name="T22" fmla="*/ 56 w 1982"/>
                <a:gd name="T23" fmla="*/ 871 h 955"/>
                <a:gd name="T24" fmla="*/ 93 w 1982"/>
                <a:gd name="T25" fmla="*/ 911 h 955"/>
                <a:gd name="T26" fmla="*/ 142 w 1982"/>
                <a:gd name="T27" fmla="*/ 939 h 955"/>
                <a:gd name="T28" fmla="*/ 203 w 1982"/>
                <a:gd name="T29" fmla="*/ 953 h 955"/>
                <a:gd name="T30" fmla="*/ 1571 w 1982"/>
                <a:gd name="T31" fmla="*/ 955 h 955"/>
                <a:gd name="T32" fmla="*/ 1658 w 1982"/>
                <a:gd name="T33" fmla="*/ 946 h 955"/>
                <a:gd name="T34" fmla="*/ 1734 w 1982"/>
                <a:gd name="T35" fmla="*/ 925 h 955"/>
                <a:gd name="T36" fmla="*/ 1799 w 1982"/>
                <a:gd name="T37" fmla="*/ 889 h 955"/>
                <a:gd name="T38" fmla="*/ 1854 w 1982"/>
                <a:gd name="T39" fmla="*/ 842 h 955"/>
                <a:gd name="T40" fmla="*/ 1899 w 1982"/>
                <a:gd name="T41" fmla="*/ 786 h 955"/>
                <a:gd name="T42" fmla="*/ 1933 w 1982"/>
                <a:gd name="T43" fmla="*/ 723 h 955"/>
                <a:gd name="T44" fmla="*/ 1959 w 1982"/>
                <a:gd name="T45" fmla="*/ 654 h 955"/>
                <a:gd name="T46" fmla="*/ 1975 w 1982"/>
                <a:gd name="T47" fmla="*/ 582 h 955"/>
                <a:gd name="T48" fmla="*/ 1982 w 1982"/>
                <a:gd name="T49" fmla="*/ 506 h 955"/>
                <a:gd name="T50" fmla="*/ 1980 w 1982"/>
                <a:gd name="T51" fmla="*/ 431 h 955"/>
                <a:gd name="T52" fmla="*/ 1970 w 1982"/>
                <a:gd name="T53" fmla="*/ 359 h 955"/>
                <a:gd name="T54" fmla="*/ 1952 w 1982"/>
                <a:gd name="T55" fmla="*/ 288 h 955"/>
                <a:gd name="T56" fmla="*/ 1926 w 1982"/>
                <a:gd name="T57" fmla="*/ 223 h 955"/>
                <a:gd name="T58" fmla="*/ 1892 w 1982"/>
                <a:gd name="T59" fmla="*/ 166 h 955"/>
                <a:gd name="T60" fmla="*/ 1852 w 1982"/>
                <a:gd name="T61" fmla="*/ 116 h 955"/>
                <a:gd name="T62" fmla="*/ 1803 w 1982"/>
                <a:gd name="T63" fmla="*/ 78 h 955"/>
                <a:gd name="T64" fmla="*/ 1757 w 1982"/>
                <a:gd name="T65" fmla="*/ 54 h 955"/>
                <a:gd name="T66" fmla="*/ 1709 w 1982"/>
                <a:gd name="T67" fmla="*/ 35 h 955"/>
                <a:gd name="T68" fmla="*/ 1658 w 1982"/>
                <a:gd name="T69" fmla="*/ 21 h 955"/>
                <a:gd name="T70" fmla="*/ 1603 w 1982"/>
                <a:gd name="T71" fmla="*/ 11 h 955"/>
                <a:gd name="T72" fmla="*/ 1546 w 1982"/>
                <a:gd name="T73" fmla="*/ 4 h 955"/>
                <a:gd name="T74" fmla="*/ 1487 w 1982"/>
                <a:gd name="T75" fmla="*/ 0 h 955"/>
                <a:gd name="T76" fmla="*/ 1365 w 1982"/>
                <a:gd name="T77" fmla="*/ 2 h 955"/>
                <a:gd name="T78" fmla="*/ 1238 w 1982"/>
                <a:gd name="T79" fmla="*/ 9 h 955"/>
                <a:gd name="T80" fmla="*/ 1111 w 1982"/>
                <a:gd name="T81" fmla="*/ 21 h 955"/>
                <a:gd name="T82" fmla="*/ 985 w 1982"/>
                <a:gd name="T83" fmla="*/ 30 h 955"/>
                <a:gd name="T84" fmla="*/ 862 w 1982"/>
                <a:gd name="T85" fmla="*/ 34 h 955"/>
                <a:gd name="T86" fmla="*/ 676 w 1982"/>
                <a:gd name="T87" fmla="*/ 22 h 955"/>
                <a:gd name="T88" fmla="*/ 538 w 1982"/>
                <a:gd name="T89" fmla="*/ 14 h 955"/>
                <a:gd name="T90" fmla="*/ 393 w 1982"/>
                <a:gd name="T91" fmla="*/ 8 h 955"/>
                <a:gd name="T92" fmla="*/ 253 w 1982"/>
                <a:gd name="T93" fmla="*/ 7 h 955"/>
                <a:gd name="T94" fmla="*/ 190 w 1982"/>
                <a:gd name="T95" fmla="*/ 9 h 955"/>
                <a:gd name="T96" fmla="*/ 134 w 1982"/>
                <a:gd name="T97" fmla="*/ 14 h 955"/>
                <a:gd name="T98" fmla="*/ 88 w 1982"/>
                <a:gd name="T99" fmla="*/ 23 h 955"/>
                <a:gd name="T100" fmla="*/ 53 w 1982"/>
                <a:gd name="T101" fmla="*/ 35 h 955"/>
                <a:gd name="T102" fmla="*/ 30 w 1982"/>
                <a:gd name="T103" fmla="*/ 50 h 955"/>
                <a:gd name="T104" fmla="*/ 22 w 1982"/>
                <a:gd name="T105" fmla="*/ 69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955">
                  <a:moveTo>
                    <a:pt x="22" y="69"/>
                  </a:moveTo>
                  <a:lnTo>
                    <a:pt x="26" y="92"/>
                  </a:lnTo>
                  <a:lnTo>
                    <a:pt x="30" y="116"/>
                  </a:lnTo>
                  <a:lnTo>
                    <a:pt x="31" y="143"/>
                  </a:lnTo>
                  <a:lnTo>
                    <a:pt x="31" y="172"/>
                  </a:lnTo>
                  <a:lnTo>
                    <a:pt x="31" y="203"/>
                  </a:lnTo>
                  <a:lnTo>
                    <a:pt x="28" y="235"/>
                  </a:lnTo>
                  <a:lnTo>
                    <a:pt x="26" y="268"/>
                  </a:lnTo>
                  <a:lnTo>
                    <a:pt x="23" y="304"/>
                  </a:lnTo>
                  <a:lnTo>
                    <a:pt x="16" y="375"/>
                  </a:lnTo>
                  <a:lnTo>
                    <a:pt x="9" y="449"/>
                  </a:lnTo>
                  <a:lnTo>
                    <a:pt x="5" y="486"/>
                  </a:lnTo>
                  <a:lnTo>
                    <a:pt x="3" y="523"/>
                  </a:lnTo>
                  <a:lnTo>
                    <a:pt x="2" y="560"/>
                  </a:lnTo>
                  <a:lnTo>
                    <a:pt x="0" y="597"/>
                  </a:lnTo>
                  <a:lnTo>
                    <a:pt x="0" y="633"/>
                  </a:lnTo>
                  <a:lnTo>
                    <a:pt x="2" y="668"/>
                  </a:lnTo>
                  <a:lnTo>
                    <a:pt x="3" y="701"/>
                  </a:lnTo>
                  <a:lnTo>
                    <a:pt x="8" y="735"/>
                  </a:lnTo>
                  <a:lnTo>
                    <a:pt x="13" y="765"/>
                  </a:lnTo>
                  <a:lnTo>
                    <a:pt x="21" y="795"/>
                  </a:lnTo>
                  <a:lnTo>
                    <a:pt x="31" y="823"/>
                  </a:lnTo>
                  <a:lnTo>
                    <a:pt x="42" y="848"/>
                  </a:lnTo>
                  <a:lnTo>
                    <a:pt x="56" y="871"/>
                  </a:lnTo>
                  <a:lnTo>
                    <a:pt x="73" y="893"/>
                  </a:lnTo>
                  <a:lnTo>
                    <a:pt x="93" y="911"/>
                  </a:lnTo>
                  <a:lnTo>
                    <a:pt x="115" y="926"/>
                  </a:lnTo>
                  <a:lnTo>
                    <a:pt x="142" y="939"/>
                  </a:lnTo>
                  <a:lnTo>
                    <a:pt x="170" y="948"/>
                  </a:lnTo>
                  <a:lnTo>
                    <a:pt x="203" y="953"/>
                  </a:lnTo>
                  <a:lnTo>
                    <a:pt x="239" y="955"/>
                  </a:lnTo>
                  <a:lnTo>
                    <a:pt x="1571" y="955"/>
                  </a:lnTo>
                  <a:lnTo>
                    <a:pt x="1616" y="953"/>
                  </a:lnTo>
                  <a:lnTo>
                    <a:pt x="1658" y="946"/>
                  </a:lnTo>
                  <a:lnTo>
                    <a:pt x="1697" y="937"/>
                  </a:lnTo>
                  <a:lnTo>
                    <a:pt x="1734" y="925"/>
                  </a:lnTo>
                  <a:lnTo>
                    <a:pt x="1768" y="908"/>
                  </a:lnTo>
                  <a:lnTo>
                    <a:pt x="1799" y="889"/>
                  </a:lnTo>
                  <a:lnTo>
                    <a:pt x="1827" y="867"/>
                  </a:lnTo>
                  <a:lnTo>
                    <a:pt x="1854" y="842"/>
                  </a:lnTo>
                  <a:lnTo>
                    <a:pt x="1877" y="815"/>
                  </a:lnTo>
                  <a:lnTo>
                    <a:pt x="1899" y="786"/>
                  </a:lnTo>
                  <a:lnTo>
                    <a:pt x="1917" y="755"/>
                  </a:lnTo>
                  <a:lnTo>
                    <a:pt x="1933" y="723"/>
                  </a:lnTo>
                  <a:lnTo>
                    <a:pt x="1947" y="689"/>
                  </a:lnTo>
                  <a:lnTo>
                    <a:pt x="1959" y="654"/>
                  </a:lnTo>
                  <a:lnTo>
                    <a:pt x="1968" y="617"/>
                  </a:lnTo>
                  <a:lnTo>
                    <a:pt x="1975" y="582"/>
                  </a:lnTo>
                  <a:lnTo>
                    <a:pt x="1979" y="543"/>
                  </a:lnTo>
                  <a:lnTo>
                    <a:pt x="1982" y="506"/>
                  </a:lnTo>
                  <a:lnTo>
                    <a:pt x="1982" y="468"/>
                  </a:lnTo>
                  <a:lnTo>
                    <a:pt x="1980" y="431"/>
                  </a:lnTo>
                  <a:lnTo>
                    <a:pt x="1977" y="394"/>
                  </a:lnTo>
                  <a:lnTo>
                    <a:pt x="1970" y="359"/>
                  </a:lnTo>
                  <a:lnTo>
                    <a:pt x="1963" y="323"/>
                  </a:lnTo>
                  <a:lnTo>
                    <a:pt x="1952" y="288"/>
                  </a:lnTo>
                  <a:lnTo>
                    <a:pt x="1940" y="255"/>
                  </a:lnTo>
                  <a:lnTo>
                    <a:pt x="1926" y="223"/>
                  </a:lnTo>
                  <a:lnTo>
                    <a:pt x="1910" y="193"/>
                  </a:lnTo>
                  <a:lnTo>
                    <a:pt x="1892" y="166"/>
                  </a:lnTo>
                  <a:lnTo>
                    <a:pt x="1872" y="141"/>
                  </a:lnTo>
                  <a:lnTo>
                    <a:pt x="1852" y="116"/>
                  </a:lnTo>
                  <a:lnTo>
                    <a:pt x="1827" y="96"/>
                  </a:lnTo>
                  <a:lnTo>
                    <a:pt x="1803" y="78"/>
                  </a:lnTo>
                  <a:lnTo>
                    <a:pt x="1780" y="65"/>
                  </a:lnTo>
                  <a:lnTo>
                    <a:pt x="1757" y="54"/>
                  </a:lnTo>
                  <a:lnTo>
                    <a:pt x="1734" y="44"/>
                  </a:lnTo>
                  <a:lnTo>
                    <a:pt x="1709" y="35"/>
                  </a:lnTo>
                  <a:lnTo>
                    <a:pt x="1683" y="27"/>
                  </a:lnTo>
                  <a:lnTo>
                    <a:pt x="1658" y="21"/>
                  </a:lnTo>
                  <a:lnTo>
                    <a:pt x="1631" y="16"/>
                  </a:lnTo>
                  <a:lnTo>
                    <a:pt x="1603" y="11"/>
                  </a:lnTo>
                  <a:lnTo>
                    <a:pt x="1575" y="7"/>
                  </a:lnTo>
                  <a:lnTo>
                    <a:pt x="1546" y="4"/>
                  </a:lnTo>
                  <a:lnTo>
                    <a:pt x="1518" y="2"/>
                  </a:lnTo>
                  <a:lnTo>
                    <a:pt x="1487" y="0"/>
                  </a:lnTo>
                  <a:lnTo>
                    <a:pt x="1427" y="0"/>
                  </a:lnTo>
                  <a:lnTo>
                    <a:pt x="1365" y="2"/>
                  </a:lnTo>
                  <a:lnTo>
                    <a:pt x="1302" y="5"/>
                  </a:lnTo>
                  <a:lnTo>
                    <a:pt x="1238" y="9"/>
                  </a:lnTo>
                  <a:lnTo>
                    <a:pt x="1175" y="14"/>
                  </a:lnTo>
                  <a:lnTo>
                    <a:pt x="1111" y="21"/>
                  </a:lnTo>
                  <a:lnTo>
                    <a:pt x="1047" y="26"/>
                  </a:lnTo>
                  <a:lnTo>
                    <a:pt x="985" y="30"/>
                  </a:lnTo>
                  <a:lnTo>
                    <a:pt x="922" y="32"/>
                  </a:lnTo>
                  <a:lnTo>
                    <a:pt x="862" y="34"/>
                  </a:lnTo>
                  <a:lnTo>
                    <a:pt x="788" y="30"/>
                  </a:lnTo>
                  <a:lnTo>
                    <a:pt x="676" y="22"/>
                  </a:lnTo>
                  <a:lnTo>
                    <a:pt x="610" y="18"/>
                  </a:lnTo>
                  <a:lnTo>
                    <a:pt x="538" y="14"/>
                  </a:lnTo>
                  <a:lnTo>
                    <a:pt x="466" y="11"/>
                  </a:lnTo>
                  <a:lnTo>
                    <a:pt x="393" y="8"/>
                  </a:lnTo>
                  <a:lnTo>
                    <a:pt x="322" y="7"/>
                  </a:lnTo>
                  <a:lnTo>
                    <a:pt x="253" y="7"/>
                  </a:lnTo>
                  <a:lnTo>
                    <a:pt x="221" y="8"/>
                  </a:lnTo>
                  <a:lnTo>
                    <a:pt x="190" y="9"/>
                  </a:lnTo>
                  <a:lnTo>
                    <a:pt x="161" y="12"/>
                  </a:lnTo>
                  <a:lnTo>
                    <a:pt x="134" y="14"/>
                  </a:lnTo>
                  <a:lnTo>
                    <a:pt x="110" y="18"/>
                  </a:lnTo>
                  <a:lnTo>
                    <a:pt x="88" y="23"/>
                  </a:lnTo>
                  <a:lnTo>
                    <a:pt x="69" y="28"/>
                  </a:lnTo>
                  <a:lnTo>
                    <a:pt x="53" y="35"/>
                  </a:lnTo>
                  <a:lnTo>
                    <a:pt x="40" y="41"/>
                  </a:lnTo>
                  <a:lnTo>
                    <a:pt x="30" y="50"/>
                  </a:lnTo>
                  <a:lnTo>
                    <a:pt x="23" y="59"/>
                  </a:lnTo>
                  <a:lnTo>
                    <a:pt x="22" y="6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6" name="Freeform 30"/>
            <p:cNvSpPr>
              <a:spLocks/>
            </p:cNvSpPr>
            <p:nvPr/>
          </p:nvSpPr>
          <p:spPr bwMode="auto">
            <a:xfrm>
              <a:off x="7686675" y="2751138"/>
              <a:ext cx="765175" cy="328612"/>
            </a:xfrm>
            <a:custGeom>
              <a:avLst/>
              <a:gdLst>
                <a:gd name="T0" fmla="*/ 104 w 1929"/>
                <a:gd name="T1" fmla="*/ 103 h 831"/>
                <a:gd name="T2" fmla="*/ 98 w 1929"/>
                <a:gd name="T3" fmla="*/ 144 h 831"/>
                <a:gd name="T4" fmla="*/ 77 w 1929"/>
                <a:gd name="T5" fmla="*/ 216 h 831"/>
                <a:gd name="T6" fmla="*/ 42 w 1929"/>
                <a:gd name="T7" fmla="*/ 327 h 831"/>
                <a:gd name="T8" fmla="*/ 17 w 1929"/>
                <a:gd name="T9" fmla="*/ 414 h 831"/>
                <a:gd name="T10" fmla="*/ 6 w 1929"/>
                <a:gd name="T11" fmla="*/ 473 h 831"/>
                <a:gd name="T12" fmla="*/ 0 w 1929"/>
                <a:gd name="T13" fmla="*/ 529 h 831"/>
                <a:gd name="T14" fmla="*/ 1 w 1929"/>
                <a:gd name="T15" fmla="*/ 582 h 831"/>
                <a:gd name="T16" fmla="*/ 12 w 1929"/>
                <a:gd name="T17" fmla="*/ 633 h 831"/>
                <a:gd name="T18" fmla="*/ 34 w 1929"/>
                <a:gd name="T19" fmla="*/ 678 h 831"/>
                <a:gd name="T20" fmla="*/ 70 w 1929"/>
                <a:gd name="T21" fmla="*/ 716 h 831"/>
                <a:gd name="T22" fmla="*/ 119 w 1929"/>
                <a:gd name="T23" fmla="*/ 747 h 831"/>
                <a:gd name="T24" fmla="*/ 187 w 1929"/>
                <a:gd name="T25" fmla="*/ 768 h 831"/>
                <a:gd name="T26" fmla="*/ 272 w 1929"/>
                <a:gd name="T27" fmla="*/ 780 h 831"/>
                <a:gd name="T28" fmla="*/ 383 w 1929"/>
                <a:gd name="T29" fmla="*/ 781 h 831"/>
                <a:gd name="T30" fmla="*/ 526 w 1929"/>
                <a:gd name="T31" fmla="*/ 787 h 831"/>
                <a:gd name="T32" fmla="*/ 689 w 1929"/>
                <a:gd name="T33" fmla="*/ 798 h 831"/>
                <a:gd name="T34" fmla="*/ 864 w 1929"/>
                <a:gd name="T35" fmla="*/ 810 h 831"/>
                <a:gd name="T36" fmla="*/ 1040 w 1929"/>
                <a:gd name="T37" fmla="*/ 821 h 831"/>
                <a:gd name="T38" fmla="*/ 1210 w 1929"/>
                <a:gd name="T39" fmla="*/ 828 h 831"/>
                <a:gd name="T40" fmla="*/ 1361 w 1929"/>
                <a:gd name="T41" fmla="*/ 831 h 831"/>
                <a:gd name="T42" fmla="*/ 1459 w 1929"/>
                <a:gd name="T43" fmla="*/ 827 h 831"/>
                <a:gd name="T44" fmla="*/ 1514 w 1929"/>
                <a:gd name="T45" fmla="*/ 821 h 831"/>
                <a:gd name="T46" fmla="*/ 1583 w 1929"/>
                <a:gd name="T47" fmla="*/ 807 h 831"/>
                <a:gd name="T48" fmla="*/ 1665 w 1929"/>
                <a:gd name="T49" fmla="*/ 776 h 831"/>
                <a:gd name="T50" fmla="*/ 1736 w 1929"/>
                <a:gd name="T51" fmla="*/ 738 h 831"/>
                <a:gd name="T52" fmla="*/ 1795 w 1929"/>
                <a:gd name="T53" fmla="*/ 689 h 831"/>
                <a:gd name="T54" fmla="*/ 1845 w 1929"/>
                <a:gd name="T55" fmla="*/ 636 h 831"/>
                <a:gd name="T56" fmla="*/ 1881 w 1929"/>
                <a:gd name="T57" fmla="*/ 577 h 831"/>
                <a:gd name="T58" fmla="*/ 1908 w 1929"/>
                <a:gd name="T59" fmla="*/ 513 h 831"/>
                <a:gd name="T60" fmla="*/ 1925 w 1929"/>
                <a:gd name="T61" fmla="*/ 448 h 831"/>
                <a:gd name="T62" fmla="*/ 1929 w 1929"/>
                <a:gd name="T63" fmla="*/ 383 h 831"/>
                <a:gd name="T64" fmla="*/ 1922 w 1929"/>
                <a:gd name="T65" fmla="*/ 318 h 831"/>
                <a:gd name="T66" fmla="*/ 1906 w 1929"/>
                <a:gd name="T67" fmla="*/ 256 h 831"/>
                <a:gd name="T68" fmla="*/ 1876 w 1929"/>
                <a:gd name="T69" fmla="*/ 197 h 831"/>
                <a:gd name="T70" fmla="*/ 1837 w 1929"/>
                <a:gd name="T71" fmla="*/ 145 h 831"/>
                <a:gd name="T72" fmla="*/ 1787 w 1929"/>
                <a:gd name="T73" fmla="*/ 98 h 831"/>
                <a:gd name="T74" fmla="*/ 1725 w 1929"/>
                <a:gd name="T75" fmla="*/ 61 h 831"/>
                <a:gd name="T76" fmla="*/ 1652 w 1929"/>
                <a:gd name="T77" fmla="*/ 32 h 831"/>
                <a:gd name="T78" fmla="*/ 1569 w 1929"/>
                <a:gd name="T79" fmla="*/ 15 h 831"/>
                <a:gd name="T80" fmla="*/ 1475 w 1929"/>
                <a:gd name="T81" fmla="*/ 5 h 831"/>
                <a:gd name="T82" fmla="*/ 1370 w 1929"/>
                <a:gd name="T83" fmla="*/ 0 h 831"/>
                <a:gd name="T84" fmla="*/ 1261 w 1929"/>
                <a:gd name="T85" fmla="*/ 0 h 831"/>
                <a:gd name="T86" fmla="*/ 1092 w 1929"/>
                <a:gd name="T87" fmla="*/ 3 h 831"/>
                <a:gd name="T88" fmla="*/ 879 w 1929"/>
                <a:gd name="T89" fmla="*/ 11 h 831"/>
                <a:gd name="T90" fmla="*/ 719 w 1929"/>
                <a:gd name="T91" fmla="*/ 11 h 831"/>
                <a:gd name="T92" fmla="*/ 571 w 1929"/>
                <a:gd name="T93" fmla="*/ 9 h 831"/>
                <a:gd name="T94" fmla="*/ 455 w 1929"/>
                <a:gd name="T95" fmla="*/ 7 h 831"/>
                <a:gd name="T96" fmla="*/ 340 w 1929"/>
                <a:gd name="T97" fmla="*/ 11 h 831"/>
                <a:gd name="T98" fmla="*/ 261 w 1929"/>
                <a:gd name="T99" fmla="*/ 17 h 831"/>
                <a:gd name="T100" fmla="*/ 214 w 1929"/>
                <a:gd name="T101" fmla="*/ 24 h 831"/>
                <a:gd name="T102" fmla="*/ 174 w 1929"/>
                <a:gd name="T103" fmla="*/ 33 h 831"/>
                <a:gd name="T104" fmla="*/ 142 w 1929"/>
                <a:gd name="T105" fmla="*/ 44 h 831"/>
                <a:gd name="T106" fmla="*/ 119 w 1929"/>
                <a:gd name="T107" fmla="*/ 58 h 831"/>
                <a:gd name="T108" fmla="*/ 107 w 1929"/>
                <a:gd name="T109" fmla="*/ 76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9" h="831">
                  <a:moveTo>
                    <a:pt x="105" y="85"/>
                  </a:moveTo>
                  <a:lnTo>
                    <a:pt x="104" y="103"/>
                  </a:lnTo>
                  <a:lnTo>
                    <a:pt x="102" y="123"/>
                  </a:lnTo>
                  <a:lnTo>
                    <a:pt x="98" y="144"/>
                  </a:lnTo>
                  <a:lnTo>
                    <a:pt x="91" y="167"/>
                  </a:lnTo>
                  <a:lnTo>
                    <a:pt x="77" y="216"/>
                  </a:lnTo>
                  <a:lnTo>
                    <a:pt x="60" y="270"/>
                  </a:lnTo>
                  <a:lnTo>
                    <a:pt x="42" y="327"/>
                  </a:lnTo>
                  <a:lnTo>
                    <a:pt x="25" y="385"/>
                  </a:lnTo>
                  <a:lnTo>
                    <a:pt x="17" y="414"/>
                  </a:lnTo>
                  <a:lnTo>
                    <a:pt x="11" y="443"/>
                  </a:lnTo>
                  <a:lnTo>
                    <a:pt x="6" y="473"/>
                  </a:lnTo>
                  <a:lnTo>
                    <a:pt x="2" y="501"/>
                  </a:lnTo>
                  <a:lnTo>
                    <a:pt x="0" y="529"/>
                  </a:lnTo>
                  <a:lnTo>
                    <a:pt x="0" y="557"/>
                  </a:lnTo>
                  <a:lnTo>
                    <a:pt x="1" y="582"/>
                  </a:lnTo>
                  <a:lnTo>
                    <a:pt x="6" y="609"/>
                  </a:lnTo>
                  <a:lnTo>
                    <a:pt x="12" y="633"/>
                  </a:lnTo>
                  <a:lnTo>
                    <a:pt x="23" y="656"/>
                  </a:lnTo>
                  <a:lnTo>
                    <a:pt x="34" y="678"/>
                  </a:lnTo>
                  <a:lnTo>
                    <a:pt x="51" y="697"/>
                  </a:lnTo>
                  <a:lnTo>
                    <a:pt x="70" y="716"/>
                  </a:lnTo>
                  <a:lnTo>
                    <a:pt x="93" y="733"/>
                  </a:lnTo>
                  <a:lnTo>
                    <a:pt x="119" y="747"/>
                  </a:lnTo>
                  <a:lnTo>
                    <a:pt x="151" y="758"/>
                  </a:lnTo>
                  <a:lnTo>
                    <a:pt x="187" y="768"/>
                  </a:lnTo>
                  <a:lnTo>
                    <a:pt x="227" y="775"/>
                  </a:lnTo>
                  <a:lnTo>
                    <a:pt x="272" y="780"/>
                  </a:lnTo>
                  <a:lnTo>
                    <a:pt x="322" y="781"/>
                  </a:lnTo>
                  <a:lnTo>
                    <a:pt x="383" y="781"/>
                  </a:lnTo>
                  <a:lnTo>
                    <a:pt x="452" y="784"/>
                  </a:lnTo>
                  <a:lnTo>
                    <a:pt x="526" y="787"/>
                  </a:lnTo>
                  <a:lnTo>
                    <a:pt x="606" y="793"/>
                  </a:lnTo>
                  <a:lnTo>
                    <a:pt x="689" y="798"/>
                  </a:lnTo>
                  <a:lnTo>
                    <a:pt x="776" y="804"/>
                  </a:lnTo>
                  <a:lnTo>
                    <a:pt x="864" y="810"/>
                  </a:lnTo>
                  <a:lnTo>
                    <a:pt x="952" y="815"/>
                  </a:lnTo>
                  <a:lnTo>
                    <a:pt x="1040" y="821"/>
                  </a:lnTo>
                  <a:lnTo>
                    <a:pt x="1127" y="826"/>
                  </a:lnTo>
                  <a:lnTo>
                    <a:pt x="1210" y="828"/>
                  </a:lnTo>
                  <a:lnTo>
                    <a:pt x="1287" y="831"/>
                  </a:lnTo>
                  <a:lnTo>
                    <a:pt x="1361" y="831"/>
                  </a:lnTo>
                  <a:lnTo>
                    <a:pt x="1429" y="828"/>
                  </a:lnTo>
                  <a:lnTo>
                    <a:pt x="1459" y="827"/>
                  </a:lnTo>
                  <a:lnTo>
                    <a:pt x="1488" y="824"/>
                  </a:lnTo>
                  <a:lnTo>
                    <a:pt x="1514" y="821"/>
                  </a:lnTo>
                  <a:lnTo>
                    <a:pt x="1539" y="817"/>
                  </a:lnTo>
                  <a:lnTo>
                    <a:pt x="1583" y="807"/>
                  </a:lnTo>
                  <a:lnTo>
                    <a:pt x="1625" y="793"/>
                  </a:lnTo>
                  <a:lnTo>
                    <a:pt x="1665" y="776"/>
                  </a:lnTo>
                  <a:lnTo>
                    <a:pt x="1702" y="758"/>
                  </a:lnTo>
                  <a:lnTo>
                    <a:pt x="1736" y="738"/>
                  </a:lnTo>
                  <a:lnTo>
                    <a:pt x="1767" y="715"/>
                  </a:lnTo>
                  <a:lnTo>
                    <a:pt x="1795" y="689"/>
                  </a:lnTo>
                  <a:lnTo>
                    <a:pt x="1822" y="664"/>
                  </a:lnTo>
                  <a:lnTo>
                    <a:pt x="1845" y="636"/>
                  </a:lnTo>
                  <a:lnTo>
                    <a:pt x="1865" y="606"/>
                  </a:lnTo>
                  <a:lnTo>
                    <a:pt x="1881" y="577"/>
                  </a:lnTo>
                  <a:lnTo>
                    <a:pt x="1897" y="545"/>
                  </a:lnTo>
                  <a:lnTo>
                    <a:pt x="1908" y="513"/>
                  </a:lnTo>
                  <a:lnTo>
                    <a:pt x="1918" y="481"/>
                  </a:lnTo>
                  <a:lnTo>
                    <a:pt x="1925" y="448"/>
                  </a:lnTo>
                  <a:lnTo>
                    <a:pt x="1929" y="416"/>
                  </a:lnTo>
                  <a:lnTo>
                    <a:pt x="1929" y="383"/>
                  </a:lnTo>
                  <a:lnTo>
                    <a:pt x="1927" y="350"/>
                  </a:lnTo>
                  <a:lnTo>
                    <a:pt x="1922" y="318"/>
                  </a:lnTo>
                  <a:lnTo>
                    <a:pt x="1916" y="286"/>
                  </a:lnTo>
                  <a:lnTo>
                    <a:pt x="1906" y="256"/>
                  </a:lnTo>
                  <a:lnTo>
                    <a:pt x="1893" y="227"/>
                  </a:lnTo>
                  <a:lnTo>
                    <a:pt x="1876" y="197"/>
                  </a:lnTo>
                  <a:lnTo>
                    <a:pt x="1859" y="170"/>
                  </a:lnTo>
                  <a:lnTo>
                    <a:pt x="1837" y="145"/>
                  </a:lnTo>
                  <a:lnTo>
                    <a:pt x="1814" y="121"/>
                  </a:lnTo>
                  <a:lnTo>
                    <a:pt x="1787" y="98"/>
                  </a:lnTo>
                  <a:lnTo>
                    <a:pt x="1758" y="79"/>
                  </a:lnTo>
                  <a:lnTo>
                    <a:pt x="1725" y="61"/>
                  </a:lnTo>
                  <a:lnTo>
                    <a:pt x="1690" y="44"/>
                  </a:lnTo>
                  <a:lnTo>
                    <a:pt x="1652" y="32"/>
                  </a:lnTo>
                  <a:lnTo>
                    <a:pt x="1611" y="23"/>
                  </a:lnTo>
                  <a:lnTo>
                    <a:pt x="1569" y="15"/>
                  </a:lnTo>
                  <a:lnTo>
                    <a:pt x="1523" y="9"/>
                  </a:lnTo>
                  <a:lnTo>
                    <a:pt x="1475" y="5"/>
                  </a:lnTo>
                  <a:lnTo>
                    <a:pt x="1424" y="2"/>
                  </a:lnTo>
                  <a:lnTo>
                    <a:pt x="1370" y="0"/>
                  </a:lnTo>
                  <a:lnTo>
                    <a:pt x="1315" y="0"/>
                  </a:lnTo>
                  <a:lnTo>
                    <a:pt x="1261" y="0"/>
                  </a:lnTo>
                  <a:lnTo>
                    <a:pt x="1204" y="1"/>
                  </a:lnTo>
                  <a:lnTo>
                    <a:pt x="1092" y="3"/>
                  </a:lnTo>
                  <a:lnTo>
                    <a:pt x="983" y="9"/>
                  </a:lnTo>
                  <a:lnTo>
                    <a:pt x="879" y="11"/>
                  </a:lnTo>
                  <a:lnTo>
                    <a:pt x="786" y="14"/>
                  </a:lnTo>
                  <a:lnTo>
                    <a:pt x="719" y="11"/>
                  </a:lnTo>
                  <a:lnTo>
                    <a:pt x="624" y="9"/>
                  </a:lnTo>
                  <a:lnTo>
                    <a:pt x="571" y="9"/>
                  </a:lnTo>
                  <a:lnTo>
                    <a:pt x="513" y="7"/>
                  </a:lnTo>
                  <a:lnTo>
                    <a:pt x="455" y="7"/>
                  </a:lnTo>
                  <a:lnTo>
                    <a:pt x="397" y="9"/>
                  </a:lnTo>
                  <a:lnTo>
                    <a:pt x="340" y="11"/>
                  </a:lnTo>
                  <a:lnTo>
                    <a:pt x="286" y="15"/>
                  </a:lnTo>
                  <a:lnTo>
                    <a:pt x="261" y="17"/>
                  </a:lnTo>
                  <a:lnTo>
                    <a:pt x="237" y="20"/>
                  </a:lnTo>
                  <a:lnTo>
                    <a:pt x="214" y="24"/>
                  </a:lnTo>
                  <a:lnTo>
                    <a:pt x="193" y="28"/>
                  </a:lnTo>
                  <a:lnTo>
                    <a:pt x="174" y="33"/>
                  </a:lnTo>
                  <a:lnTo>
                    <a:pt x="156" y="38"/>
                  </a:lnTo>
                  <a:lnTo>
                    <a:pt x="142" y="44"/>
                  </a:lnTo>
                  <a:lnTo>
                    <a:pt x="130" y="51"/>
                  </a:lnTo>
                  <a:lnTo>
                    <a:pt x="119" y="58"/>
                  </a:lnTo>
                  <a:lnTo>
                    <a:pt x="112" y="67"/>
                  </a:lnTo>
                  <a:lnTo>
                    <a:pt x="107" y="76"/>
                  </a:lnTo>
                  <a:lnTo>
                    <a:pt x="105" y="8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7" name="Freeform 31"/>
            <p:cNvSpPr>
              <a:spLocks/>
            </p:cNvSpPr>
            <p:nvPr/>
          </p:nvSpPr>
          <p:spPr bwMode="auto">
            <a:xfrm>
              <a:off x="649288" y="3198813"/>
              <a:ext cx="577850" cy="493712"/>
            </a:xfrm>
            <a:custGeom>
              <a:avLst/>
              <a:gdLst>
                <a:gd name="T0" fmla="*/ 1123 w 1456"/>
                <a:gd name="T1" fmla="*/ 0 h 1245"/>
                <a:gd name="T2" fmla="*/ 1189 w 1456"/>
                <a:gd name="T3" fmla="*/ 5 h 1245"/>
                <a:gd name="T4" fmla="*/ 1252 w 1456"/>
                <a:gd name="T5" fmla="*/ 16 h 1245"/>
                <a:gd name="T6" fmla="*/ 1308 w 1456"/>
                <a:gd name="T7" fmla="*/ 35 h 1245"/>
                <a:gd name="T8" fmla="*/ 1358 w 1456"/>
                <a:gd name="T9" fmla="*/ 61 h 1245"/>
                <a:gd name="T10" fmla="*/ 1398 w 1456"/>
                <a:gd name="T11" fmla="*/ 92 h 1245"/>
                <a:gd name="T12" fmla="*/ 1415 w 1456"/>
                <a:gd name="T13" fmla="*/ 109 h 1245"/>
                <a:gd name="T14" fmla="*/ 1429 w 1456"/>
                <a:gd name="T15" fmla="*/ 127 h 1245"/>
                <a:gd name="T16" fmla="*/ 1440 w 1456"/>
                <a:gd name="T17" fmla="*/ 146 h 1245"/>
                <a:gd name="T18" fmla="*/ 1448 w 1456"/>
                <a:gd name="T19" fmla="*/ 165 h 1245"/>
                <a:gd name="T20" fmla="*/ 1453 w 1456"/>
                <a:gd name="T21" fmla="*/ 187 h 1245"/>
                <a:gd name="T22" fmla="*/ 1456 w 1456"/>
                <a:gd name="T23" fmla="*/ 208 h 1245"/>
                <a:gd name="T24" fmla="*/ 1454 w 1456"/>
                <a:gd name="T25" fmla="*/ 1048 h 1245"/>
                <a:gd name="T26" fmla="*/ 1452 w 1456"/>
                <a:gd name="T27" fmla="*/ 1069 h 1245"/>
                <a:gd name="T28" fmla="*/ 1444 w 1456"/>
                <a:gd name="T29" fmla="*/ 1090 h 1245"/>
                <a:gd name="T30" fmla="*/ 1435 w 1456"/>
                <a:gd name="T31" fmla="*/ 1109 h 1245"/>
                <a:gd name="T32" fmla="*/ 1423 w 1456"/>
                <a:gd name="T33" fmla="*/ 1127 h 1245"/>
                <a:gd name="T34" fmla="*/ 1407 w 1456"/>
                <a:gd name="T35" fmla="*/ 1144 h 1245"/>
                <a:gd name="T36" fmla="*/ 1379 w 1456"/>
                <a:gd name="T37" fmla="*/ 1169 h 1245"/>
                <a:gd name="T38" fmla="*/ 1333 w 1456"/>
                <a:gd name="T39" fmla="*/ 1198 h 1245"/>
                <a:gd name="T40" fmla="*/ 1281 w 1456"/>
                <a:gd name="T41" fmla="*/ 1220 h 1245"/>
                <a:gd name="T42" fmla="*/ 1221 w 1456"/>
                <a:gd name="T43" fmla="*/ 1235 h 1245"/>
                <a:gd name="T44" fmla="*/ 1156 w 1456"/>
                <a:gd name="T45" fmla="*/ 1244 h 1245"/>
                <a:gd name="T46" fmla="*/ 332 w 1456"/>
                <a:gd name="T47" fmla="*/ 1245 h 1245"/>
                <a:gd name="T48" fmla="*/ 266 w 1456"/>
                <a:gd name="T49" fmla="*/ 1240 h 1245"/>
                <a:gd name="T50" fmla="*/ 204 w 1456"/>
                <a:gd name="T51" fmla="*/ 1229 h 1245"/>
                <a:gd name="T52" fmla="*/ 148 w 1456"/>
                <a:gd name="T53" fmla="*/ 1210 h 1245"/>
                <a:gd name="T54" fmla="*/ 98 w 1456"/>
                <a:gd name="T55" fmla="*/ 1184 h 1245"/>
                <a:gd name="T56" fmla="*/ 57 w 1456"/>
                <a:gd name="T57" fmla="*/ 1153 h 1245"/>
                <a:gd name="T58" fmla="*/ 41 w 1456"/>
                <a:gd name="T59" fmla="*/ 1136 h 1245"/>
                <a:gd name="T60" fmla="*/ 26 w 1456"/>
                <a:gd name="T61" fmla="*/ 1118 h 1245"/>
                <a:gd name="T62" fmla="*/ 15 w 1456"/>
                <a:gd name="T63" fmla="*/ 1099 h 1245"/>
                <a:gd name="T64" fmla="*/ 7 w 1456"/>
                <a:gd name="T65" fmla="*/ 1079 h 1245"/>
                <a:gd name="T66" fmla="*/ 2 w 1456"/>
                <a:gd name="T67" fmla="*/ 1059 h 1245"/>
                <a:gd name="T68" fmla="*/ 0 w 1456"/>
                <a:gd name="T69" fmla="*/ 1037 h 1245"/>
                <a:gd name="T70" fmla="*/ 1 w 1456"/>
                <a:gd name="T71" fmla="*/ 197 h 1245"/>
                <a:gd name="T72" fmla="*/ 4 w 1456"/>
                <a:gd name="T73" fmla="*/ 176 h 1245"/>
                <a:gd name="T74" fmla="*/ 11 w 1456"/>
                <a:gd name="T75" fmla="*/ 157 h 1245"/>
                <a:gd name="T76" fmla="*/ 20 w 1456"/>
                <a:gd name="T77" fmla="*/ 136 h 1245"/>
                <a:gd name="T78" fmla="*/ 33 w 1456"/>
                <a:gd name="T79" fmla="*/ 118 h 1245"/>
                <a:gd name="T80" fmla="*/ 48 w 1456"/>
                <a:gd name="T81" fmla="*/ 100 h 1245"/>
                <a:gd name="T82" fmla="*/ 76 w 1456"/>
                <a:gd name="T83" fmla="*/ 76 h 1245"/>
                <a:gd name="T84" fmla="*/ 121 w 1456"/>
                <a:gd name="T85" fmla="*/ 48 h 1245"/>
                <a:gd name="T86" fmla="*/ 174 w 1456"/>
                <a:gd name="T87" fmla="*/ 25 h 1245"/>
                <a:gd name="T88" fmla="*/ 234 w 1456"/>
                <a:gd name="T89" fmla="*/ 10 h 1245"/>
                <a:gd name="T90" fmla="*/ 299 w 1456"/>
                <a:gd name="T91"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6" h="1245">
                  <a:moveTo>
                    <a:pt x="332" y="0"/>
                  </a:moveTo>
                  <a:lnTo>
                    <a:pt x="1123" y="0"/>
                  </a:lnTo>
                  <a:lnTo>
                    <a:pt x="1156" y="1"/>
                  </a:lnTo>
                  <a:lnTo>
                    <a:pt x="1189" y="5"/>
                  </a:lnTo>
                  <a:lnTo>
                    <a:pt x="1221" y="10"/>
                  </a:lnTo>
                  <a:lnTo>
                    <a:pt x="1252" y="16"/>
                  </a:lnTo>
                  <a:lnTo>
                    <a:pt x="1281" y="25"/>
                  </a:lnTo>
                  <a:lnTo>
                    <a:pt x="1308" y="35"/>
                  </a:lnTo>
                  <a:lnTo>
                    <a:pt x="1333" y="48"/>
                  </a:lnTo>
                  <a:lnTo>
                    <a:pt x="1358" y="61"/>
                  </a:lnTo>
                  <a:lnTo>
                    <a:pt x="1379" y="76"/>
                  </a:lnTo>
                  <a:lnTo>
                    <a:pt x="1398" y="92"/>
                  </a:lnTo>
                  <a:lnTo>
                    <a:pt x="1407" y="100"/>
                  </a:lnTo>
                  <a:lnTo>
                    <a:pt x="1415" y="109"/>
                  </a:lnTo>
                  <a:lnTo>
                    <a:pt x="1423" y="118"/>
                  </a:lnTo>
                  <a:lnTo>
                    <a:pt x="1429" y="127"/>
                  </a:lnTo>
                  <a:lnTo>
                    <a:pt x="1435" y="136"/>
                  </a:lnTo>
                  <a:lnTo>
                    <a:pt x="1440" y="146"/>
                  </a:lnTo>
                  <a:lnTo>
                    <a:pt x="1444" y="157"/>
                  </a:lnTo>
                  <a:lnTo>
                    <a:pt x="1448" y="165"/>
                  </a:lnTo>
                  <a:lnTo>
                    <a:pt x="1452" y="176"/>
                  </a:lnTo>
                  <a:lnTo>
                    <a:pt x="1453" y="187"/>
                  </a:lnTo>
                  <a:lnTo>
                    <a:pt x="1454" y="197"/>
                  </a:lnTo>
                  <a:lnTo>
                    <a:pt x="1456" y="208"/>
                  </a:lnTo>
                  <a:lnTo>
                    <a:pt x="1456" y="1037"/>
                  </a:lnTo>
                  <a:lnTo>
                    <a:pt x="1454" y="1048"/>
                  </a:lnTo>
                  <a:lnTo>
                    <a:pt x="1453" y="1059"/>
                  </a:lnTo>
                  <a:lnTo>
                    <a:pt x="1452" y="1069"/>
                  </a:lnTo>
                  <a:lnTo>
                    <a:pt x="1448" y="1079"/>
                  </a:lnTo>
                  <a:lnTo>
                    <a:pt x="1444" y="1090"/>
                  </a:lnTo>
                  <a:lnTo>
                    <a:pt x="1440" y="1099"/>
                  </a:lnTo>
                  <a:lnTo>
                    <a:pt x="1435" y="1109"/>
                  </a:lnTo>
                  <a:lnTo>
                    <a:pt x="1429" y="1118"/>
                  </a:lnTo>
                  <a:lnTo>
                    <a:pt x="1423" y="1127"/>
                  </a:lnTo>
                  <a:lnTo>
                    <a:pt x="1415" y="1136"/>
                  </a:lnTo>
                  <a:lnTo>
                    <a:pt x="1407" y="1144"/>
                  </a:lnTo>
                  <a:lnTo>
                    <a:pt x="1398" y="1153"/>
                  </a:lnTo>
                  <a:lnTo>
                    <a:pt x="1379" y="1169"/>
                  </a:lnTo>
                  <a:lnTo>
                    <a:pt x="1358" y="1184"/>
                  </a:lnTo>
                  <a:lnTo>
                    <a:pt x="1333" y="1198"/>
                  </a:lnTo>
                  <a:lnTo>
                    <a:pt x="1308" y="1210"/>
                  </a:lnTo>
                  <a:lnTo>
                    <a:pt x="1281" y="1220"/>
                  </a:lnTo>
                  <a:lnTo>
                    <a:pt x="1252" y="1229"/>
                  </a:lnTo>
                  <a:lnTo>
                    <a:pt x="1221" y="1235"/>
                  </a:lnTo>
                  <a:lnTo>
                    <a:pt x="1189" y="1240"/>
                  </a:lnTo>
                  <a:lnTo>
                    <a:pt x="1156" y="1244"/>
                  </a:lnTo>
                  <a:lnTo>
                    <a:pt x="1123" y="1245"/>
                  </a:lnTo>
                  <a:lnTo>
                    <a:pt x="332" y="1245"/>
                  </a:lnTo>
                  <a:lnTo>
                    <a:pt x="299" y="1244"/>
                  </a:lnTo>
                  <a:lnTo>
                    <a:pt x="266" y="1240"/>
                  </a:lnTo>
                  <a:lnTo>
                    <a:pt x="234" y="1235"/>
                  </a:lnTo>
                  <a:lnTo>
                    <a:pt x="204" y="1229"/>
                  </a:lnTo>
                  <a:lnTo>
                    <a:pt x="174" y="1220"/>
                  </a:lnTo>
                  <a:lnTo>
                    <a:pt x="148" y="1210"/>
                  </a:lnTo>
                  <a:lnTo>
                    <a:pt x="121" y="1198"/>
                  </a:lnTo>
                  <a:lnTo>
                    <a:pt x="98" y="1184"/>
                  </a:lnTo>
                  <a:lnTo>
                    <a:pt x="76" y="1169"/>
                  </a:lnTo>
                  <a:lnTo>
                    <a:pt x="57" y="1153"/>
                  </a:lnTo>
                  <a:lnTo>
                    <a:pt x="48" y="1144"/>
                  </a:lnTo>
                  <a:lnTo>
                    <a:pt x="41" y="1136"/>
                  </a:lnTo>
                  <a:lnTo>
                    <a:pt x="33" y="1127"/>
                  </a:lnTo>
                  <a:lnTo>
                    <a:pt x="26" y="1118"/>
                  </a:lnTo>
                  <a:lnTo>
                    <a:pt x="20" y="1109"/>
                  </a:lnTo>
                  <a:lnTo>
                    <a:pt x="15" y="1099"/>
                  </a:lnTo>
                  <a:lnTo>
                    <a:pt x="11" y="1090"/>
                  </a:lnTo>
                  <a:lnTo>
                    <a:pt x="7" y="1079"/>
                  </a:lnTo>
                  <a:lnTo>
                    <a:pt x="4" y="1069"/>
                  </a:lnTo>
                  <a:lnTo>
                    <a:pt x="2" y="1059"/>
                  </a:lnTo>
                  <a:lnTo>
                    <a:pt x="1" y="1048"/>
                  </a:lnTo>
                  <a:lnTo>
                    <a:pt x="0" y="1037"/>
                  </a:lnTo>
                  <a:lnTo>
                    <a:pt x="0" y="208"/>
                  </a:lnTo>
                  <a:lnTo>
                    <a:pt x="1" y="197"/>
                  </a:lnTo>
                  <a:lnTo>
                    <a:pt x="2" y="187"/>
                  </a:lnTo>
                  <a:lnTo>
                    <a:pt x="4" y="176"/>
                  </a:lnTo>
                  <a:lnTo>
                    <a:pt x="7" y="165"/>
                  </a:lnTo>
                  <a:lnTo>
                    <a:pt x="11" y="157"/>
                  </a:lnTo>
                  <a:lnTo>
                    <a:pt x="15" y="146"/>
                  </a:lnTo>
                  <a:lnTo>
                    <a:pt x="20" y="136"/>
                  </a:lnTo>
                  <a:lnTo>
                    <a:pt x="26" y="127"/>
                  </a:lnTo>
                  <a:lnTo>
                    <a:pt x="33" y="118"/>
                  </a:lnTo>
                  <a:lnTo>
                    <a:pt x="41" y="109"/>
                  </a:lnTo>
                  <a:lnTo>
                    <a:pt x="48" y="100"/>
                  </a:lnTo>
                  <a:lnTo>
                    <a:pt x="57" y="92"/>
                  </a:lnTo>
                  <a:lnTo>
                    <a:pt x="76" y="76"/>
                  </a:lnTo>
                  <a:lnTo>
                    <a:pt x="98" y="61"/>
                  </a:lnTo>
                  <a:lnTo>
                    <a:pt x="121" y="48"/>
                  </a:lnTo>
                  <a:lnTo>
                    <a:pt x="148" y="35"/>
                  </a:lnTo>
                  <a:lnTo>
                    <a:pt x="174" y="25"/>
                  </a:lnTo>
                  <a:lnTo>
                    <a:pt x="204" y="16"/>
                  </a:lnTo>
                  <a:lnTo>
                    <a:pt x="234" y="10"/>
                  </a:lnTo>
                  <a:lnTo>
                    <a:pt x="266" y="5"/>
                  </a:lnTo>
                  <a:lnTo>
                    <a:pt x="299" y="1"/>
                  </a:lnTo>
                  <a:lnTo>
                    <a:pt x="332"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8" name="Freeform 32"/>
            <p:cNvSpPr>
              <a:spLocks/>
            </p:cNvSpPr>
            <p:nvPr/>
          </p:nvSpPr>
          <p:spPr bwMode="auto">
            <a:xfrm>
              <a:off x="1357313" y="3171825"/>
              <a:ext cx="614362" cy="506413"/>
            </a:xfrm>
            <a:custGeom>
              <a:avLst/>
              <a:gdLst>
                <a:gd name="T0" fmla="*/ 1098 w 1547"/>
                <a:gd name="T1" fmla="*/ 0 h 1278"/>
                <a:gd name="T2" fmla="*/ 1165 w 1547"/>
                <a:gd name="T3" fmla="*/ 1 h 1278"/>
                <a:gd name="T4" fmla="*/ 1228 w 1547"/>
                <a:gd name="T5" fmla="*/ 12 h 1278"/>
                <a:gd name="T6" fmla="*/ 1287 w 1547"/>
                <a:gd name="T7" fmla="*/ 28 h 1278"/>
                <a:gd name="T8" fmla="*/ 1339 w 1547"/>
                <a:gd name="T9" fmla="*/ 51 h 1278"/>
                <a:gd name="T10" fmla="*/ 1383 w 1547"/>
                <a:gd name="T11" fmla="*/ 81 h 1278"/>
                <a:gd name="T12" fmla="*/ 1402 w 1547"/>
                <a:gd name="T13" fmla="*/ 96 h 1278"/>
                <a:gd name="T14" fmla="*/ 1418 w 1547"/>
                <a:gd name="T15" fmla="*/ 114 h 1278"/>
                <a:gd name="T16" fmla="*/ 1431 w 1547"/>
                <a:gd name="T17" fmla="*/ 133 h 1278"/>
                <a:gd name="T18" fmla="*/ 1441 w 1547"/>
                <a:gd name="T19" fmla="*/ 152 h 1278"/>
                <a:gd name="T20" fmla="*/ 1449 w 1547"/>
                <a:gd name="T21" fmla="*/ 172 h 1278"/>
                <a:gd name="T22" fmla="*/ 1453 w 1547"/>
                <a:gd name="T23" fmla="*/ 193 h 1278"/>
                <a:gd name="T24" fmla="*/ 1547 w 1547"/>
                <a:gd name="T25" fmla="*/ 1031 h 1278"/>
                <a:gd name="T26" fmla="*/ 1546 w 1547"/>
                <a:gd name="T27" fmla="*/ 1052 h 1278"/>
                <a:gd name="T28" fmla="*/ 1542 w 1547"/>
                <a:gd name="T29" fmla="*/ 1072 h 1278"/>
                <a:gd name="T30" fmla="*/ 1534 w 1547"/>
                <a:gd name="T31" fmla="*/ 1093 h 1278"/>
                <a:gd name="T32" fmla="*/ 1524 w 1547"/>
                <a:gd name="T33" fmla="*/ 1112 h 1278"/>
                <a:gd name="T34" fmla="*/ 1510 w 1547"/>
                <a:gd name="T35" fmla="*/ 1130 h 1278"/>
                <a:gd name="T36" fmla="*/ 1486 w 1547"/>
                <a:gd name="T37" fmla="*/ 1155 h 1278"/>
                <a:gd name="T38" fmla="*/ 1444 w 1547"/>
                <a:gd name="T39" fmla="*/ 1186 h 1278"/>
                <a:gd name="T40" fmla="*/ 1393 w 1547"/>
                <a:gd name="T41" fmla="*/ 1210 h 1278"/>
                <a:gd name="T42" fmla="*/ 1335 w 1547"/>
                <a:gd name="T43" fmla="*/ 1229 h 1278"/>
                <a:gd name="T44" fmla="*/ 1272 w 1547"/>
                <a:gd name="T45" fmla="*/ 1239 h 1278"/>
                <a:gd name="T46" fmla="*/ 451 w 1547"/>
                <a:gd name="T47" fmla="*/ 1276 h 1278"/>
                <a:gd name="T48" fmla="*/ 383 w 1547"/>
                <a:gd name="T49" fmla="*/ 1275 h 1278"/>
                <a:gd name="T50" fmla="*/ 319 w 1547"/>
                <a:gd name="T51" fmla="*/ 1266 h 1278"/>
                <a:gd name="T52" fmla="*/ 261 w 1547"/>
                <a:gd name="T53" fmla="*/ 1249 h 1278"/>
                <a:gd name="T54" fmla="*/ 210 w 1547"/>
                <a:gd name="T55" fmla="*/ 1227 h 1278"/>
                <a:gd name="T56" fmla="*/ 165 w 1547"/>
                <a:gd name="T57" fmla="*/ 1197 h 1278"/>
                <a:gd name="T58" fmla="*/ 146 w 1547"/>
                <a:gd name="T59" fmla="*/ 1181 h 1278"/>
                <a:gd name="T60" fmla="*/ 130 w 1547"/>
                <a:gd name="T61" fmla="*/ 1164 h 1278"/>
                <a:gd name="T62" fmla="*/ 116 w 1547"/>
                <a:gd name="T63" fmla="*/ 1145 h 1278"/>
                <a:gd name="T64" fmla="*/ 106 w 1547"/>
                <a:gd name="T65" fmla="*/ 1126 h 1278"/>
                <a:gd name="T66" fmla="*/ 99 w 1547"/>
                <a:gd name="T67" fmla="*/ 1105 h 1278"/>
                <a:gd name="T68" fmla="*/ 95 w 1547"/>
                <a:gd name="T69" fmla="*/ 1085 h 1278"/>
                <a:gd name="T70" fmla="*/ 0 w 1547"/>
                <a:gd name="T71" fmla="*/ 246 h 1278"/>
                <a:gd name="T72" fmla="*/ 2 w 1547"/>
                <a:gd name="T73" fmla="*/ 226 h 1278"/>
                <a:gd name="T74" fmla="*/ 6 w 1547"/>
                <a:gd name="T75" fmla="*/ 204 h 1278"/>
                <a:gd name="T76" fmla="*/ 13 w 1547"/>
                <a:gd name="T77" fmla="*/ 185 h 1278"/>
                <a:gd name="T78" fmla="*/ 25 w 1547"/>
                <a:gd name="T79" fmla="*/ 166 h 1278"/>
                <a:gd name="T80" fmla="*/ 37 w 1547"/>
                <a:gd name="T81" fmla="*/ 148 h 1278"/>
                <a:gd name="T82" fmla="*/ 63 w 1547"/>
                <a:gd name="T83" fmla="*/ 123 h 1278"/>
                <a:gd name="T84" fmla="*/ 105 w 1547"/>
                <a:gd name="T85" fmla="*/ 92 h 1278"/>
                <a:gd name="T86" fmla="*/ 155 w 1547"/>
                <a:gd name="T87" fmla="*/ 68 h 1278"/>
                <a:gd name="T88" fmla="*/ 212 w 1547"/>
                <a:gd name="T89" fmla="*/ 49 h 1278"/>
                <a:gd name="T90" fmla="*/ 276 w 1547"/>
                <a:gd name="T91" fmla="*/ 38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7" h="1278">
                  <a:moveTo>
                    <a:pt x="310" y="35"/>
                  </a:moveTo>
                  <a:lnTo>
                    <a:pt x="1098" y="0"/>
                  </a:lnTo>
                  <a:lnTo>
                    <a:pt x="1131" y="0"/>
                  </a:lnTo>
                  <a:lnTo>
                    <a:pt x="1165" y="1"/>
                  </a:lnTo>
                  <a:lnTo>
                    <a:pt x="1198" y="5"/>
                  </a:lnTo>
                  <a:lnTo>
                    <a:pt x="1228" y="12"/>
                  </a:lnTo>
                  <a:lnTo>
                    <a:pt x="1259" y="19"/>
                  </a:lnTo>
                  <a:lnTo>
                    <a:pt x="1287" y="28"/>
                  </a:lnTo>
                  <a:lnTo>
                    <a:pt x="1314" y="38"/>
                  </a:lnTo>
                  <a:lnTo>
                    <a:pt x="1339" y="51"/>
                  </a:lnTo>
                  <a:lnTo>
                    <a:pt x="1362" y="65"/>
                  </a:lnTo>
                  <a:lnTo>
                    <a:pt x="1383" y="81"/>
                  </a:lnTo>
                  <a:lnTo>
                    <a:pt x="1393" y="88"/>
                  </a:lnTo>
                  <a:lnTo>
                    <a:pt x="1402" y="96"/>
                  </a:lnTo>
                  <a:lnTo>
                    <a:pt x="1411" y="105"/>
                  </a:lnTo>
                  <a:lnTo>
                    <a:pt x="1418" y="114"/>
                  </a:lnTo>
                  <a:lnTo>
                    <a:pt x="1425" y="123"/>
                  </a:lnTo>
                  <a:lnTo>
                    <a:pt x="1431" y="133"/>
                  </a:lnTo>
                  <a:lnTo>
                    <a:pt x="1436" y="142"/>
                  </a:lnTo>
                  <a:lnTo>
                    <a:pt x="1441" y="152"/>
                  </a:lnTo>
                  <a:lnTo>
                    <a:pt x="1445" y="162"/>
                  </a:lnTo>
                  <a:lnTo>
                    <a:pt x="1449" y="172"/>
                  </a:lnTo>
                  <a:lnTo>
                    <a:pt x="1451" y="183"/>
                  </a:lnTo>
                  <a:lnTo>
                    <a:pt x="1453" y="193"/>
                  </a:lnTo>
                  <a:lnTo>
                    <a:pt x="1547" y="1021"/>
                  </a:lnTo>
                  <a:lnTo>
                    <a:pt x="1547" y="1031"/>
                  </a:lnTo>
                  <a:lnTo>
                    <a:pt x="1547" y="1042"/>
                  </a:lnTo>
                  <a:lnTo>
                    <a:pt x="1546" y="1052"/>
                  </a:lnTo>
                  <a:lnTo>
                    <a:pt x="1544" y="1062"/>
                  </a:lnTo>
                  <a:lnTo>
                    <a:pt x="1542" y="1072"/>
                  </a:lnTo>
                  <a:lnTo>
                    <a:pt x="1538" y="1082"/>
                  </a:lnTo>
                  <a:lnTo>
                    <a:pt x="1534" y="1093"/>
                  </a:lnTo>
                  <a:lnTo>
                    <a:pt x="1529" y="1102"/>
                  </a:lnTo>
                  <a:lnTo>
                    <a:pt x="1524" y="1112"/>
                  </a:lnTo>
                  <a:lnTo>
                    <a:pt x="1518" y="1121"/>
                  </a:lnTo>
                  <a:lnTo>
                    <a:pt x="1510" y="1130"/>
                  </a:lnTo>
                  <a:lnTo>
                    <a:pt x="1502" y="1139"/>
                  </a:lnTo>
                  <a:lnTo>
                    <a:pt x="1486" y="1155"/>
                  </a:lnTo>
                  <a:lnTo>
                    <a:pt x="1465" y="1172"/>
                  </a:lnTo>
                  <a:lnTo>
                    <a:pt x="1444" y="1186"/>
                  </a:lnTo>
                  <a:lnTo>
                    <a:pt x="1420" y="1198"/>
                  </a:lnTo>
                  <a:lnTo>
                    <a:pt x="1393" y="1210"/>
                  </a:lnTo>
                  <a:lnTo>
                    <a:pt x="1365" y="1220"/>
                  </a:lnTo>
                  <a:lnTo>
                    <a:pt x="1335" y="1229"/>
                  </a:lnTo>
                  <a:lnTo>
                    <a:pt x="1305" y="1235"/>
                  </a:lnTo>
                  <a:lnTo>
                    <a:pt x="1272" y="1239"/>
                  </a:lnTo>
                  <a:lnTo>
                    <a:pt x="1238" y="1242"/>
                  </a:lnTo>
                  <a:lnTo>
                    <a:pt x="451" y="1276"/>
                  </a:lnTo>
                  <a:lnTo>
                    <a:pt x="416" y="1278"/>
                  </a:lnTo>
                  <a:lnTo>
                    <a:pt x="383" y="1275"/>
                  </a:lnTo>
                  <a:lnTo>
                    <a:pt x="351" y="1272"/>
                  </a:lnTo>
                  <a:lnTo>
                    <a:pt x="319" y="1266"/>
                  </a:lnTo>
                  <a:lnTo>
                    <a:pt x="290" y="1258"/>
                  </a:lnTo>
                  <a:lnTo>
                    <a:pt x="261" y="1249"/>
                  </a:lnTo>
                  <a:lnTo>
                    <a:pt x="234" y="1239"/>
                  </a:lnTo>
                  <a:lnTo>
                    <a:pt x="210" y="1227"/>
                  </a:lnTo>
                  <a:lnTo>
                    <a:pt x="185" y="1212"/>
                  </a:lnTo>
                  <a:lnTo>
                    <a:pt x="165" y="1197"/>
                  </a:lnTo>
                  <a:lnTo>
                    <a:pt x="155" y="1190"/>
                  </a:lnTo>
                  <a:lnTo>
                    <a:pt x="146" y="1181"/>
                  </a:lnTo>
                  <a:lnTo>
                    <a:pt x="138" y="1173"/>
                  </a:lnTo>
                  <a:lnTo>
                    <a:pt x="130" y="1164"/>
                  </a:lnTo>
                  <a:lnTo>
                    <a:pt x="123" y="1155"/>
                  </a:lnTo>
                  <a:lnTo>
                    <a:pt x="116" y="1145"/>
                  </a:lnTo>
                  <a:lnTo>
                    <a:pt x="111" y="1136"/>
                  </a:lnTo>
                  <a:lnTo>
                    <a:pt x="106" y="1126"/>
                  </a:lnTo>
                  <a:lnTo>
                    <a:pt x="102" y="1116"/>
                  </a:lnTo>
                  <a:lnTo>
                    <a:pt x="99" y="1105"/>
                  </a:lnTo>
                  <a:lnTo>
                    <a:pt x="96" y="1095"/>
                  </a:lnTo>
                  <a:lnTo>
                    <a:pt x="95" y="1085"/>
                  </a:lnTo>
                  <a:lnTo>
                    <a:pt x="2" y="256"/>
                  </a:lnTo>
                  <a:lnTo>
                    <a:pt x="0" y="246"/>
                  </a:lnTo>
                  <a:lnTo>
                    <a:pt x="0" y="236"/>
                  </a:lnTo>
                  <a:lnTo>
                    <a:pt x="2" y="226"/>
                  </a:lnTo>
                  <a:lnTo>
                    <a:pt x="3" y="214"/>
                  </a:lnTo>
                  <a:lnTo>
                    <a:pt x="6" y="204"/>
                  </a:lnTo>
                  <a:lnTo>
                    <a:pt x="9" y="195"/>
                  </a:lnTo>
                  <a:lnTo>
                    <a:pt x="13" y="185"/>
                  </a:lnTo>
                  <a:lnTo>
                    <a:pt x="18" y="175"/>
                  </a:lnTo>
                  <a:lnTo>
                    <a:pt x="25" y="166"/>
                  </a:lnTo>
                  <a:lnTo>
                    <a:pt x="31" y="157"/>
                  </a:lnTo>
                  <a:lnTo>
                    <a:pt x="37" y="148"/>
                  </a:lnTo>
                  <a:lnTo>
                    <a:pt x="45" y="139"/>
                  </a:lnTo>
                  <a:lnTo>
                    <a:pt x="63" y="123"/>
                  </a:lnTo>
                  <a:lnTo>
                    <a:pt x="82" y="106"/>
                  </a:lnTo>
                  <a:lnTo>
                    <a:pt x="105" y="92"/>
                  </a:lnTo>
                  <a:lnTo>
                    <a:pt x="129" y="79"/>
                  </a:lnTo>
                  <a:lnTo>
                    <a:pt x="155" y="68"/>
                  </a:lnTo>
                  <a:lnTo>
                    <a:pt x="183" y="58"/>
                  </a:lnTo>
                  <a:lnTo>
                    <a:pt x="212" y="49"/>
                  </a:lnTo>
                  <a:lnTo>
                    <a:pt x="244" y="42"/>
                  </a:lnTo>
                  <a:lnTo>
                    <a:pt x="276" y="38"/>
                  </a:lnTo>
                  <a:lnTo>
                    <a:pt x="310" y="3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69" name="Freeform 33"/>
            <p:cNvSpPr>
              <a:spLocks/>
            </p:cNvSpPr>
            <p:nvPr/>
          </p:nvSpPr>
          <p:spPr bwMode="auto">
            <a:xfrm>
              <a:off x="2049463" y="3063875"/>
              <a:ext cx="682625" cy="568325"/>
            </a:xfrm>
            <a:custGeom>
              <a:avLst/>
              <a:gdLst>
                <a:gd name="T0" fmla="*/ 984 w 1717"/>
                <a:gd name="T1" fmla="*/ 9 h 1431"/>
                <a:gd name="T2" fmla="*/ 1050 w 1717"/>
                <a:gd name="T3" fmla="*/ 1 h 1431"/>
                <a:gd name="T4" fmla="*/ 1117 w 1717"/>
                <a:gd name="T5" fmla="*/ 1 h 1431"/>
                <a:gd name="T6" fmla="*/ 1182 w 1717"/>
                <a:gd name="T7" fmla="*/ 9 h 1431"/>
                <a:gd name="T8" fmla="*/ 1243 w 1717"/>
                <a:gd name="T9" fmla="*/ 24 h 1431"/>
                <a:gd name="T10" fmla="*/ 1296 w 1717"/>
                <a:gd name="T11" fmla="*/ 46 h 1431"/>
                <a:gd name="T12" fmla="*/ 1342 w 1717"/>
                <a:gd name="T13" fmla="*/ 74 h 1431"/>
                <a:gd name="T14" fmla="*/ 1361 w 1717"/>
                <a:gd name="T15" fmla="*/ 89 h 1431"/>
                <a:gd name="T16" fmla="*/ 1378 w 1717"/>
                <a:gd name="T17" fmla="*/ 107 h 1431"/>
                <a:gd name="T18" fmla="*/ 1391 w 1717"/>
                <a:gd name="T19" fmla="*/ 126 h 1431"/>
                <a:gd name="T20" fmla="*/ 1400 w 1717"/>
                <a:gd name="T21" fmla="*/ 146 h 1431"/>
                <a:gd name="T22" fmla="*/ 1712 w 1717"/>
                <a:gd name="T23" fmla="*/ 1027 h 1431"/>
                <a:gd name="T24" fmla="*/ 1716 w 1717"/>
                <a:gd name="T25" fmla="*/ 1049 h 1431"/>
                <a:gd name="T26" fmla="*/ 1717 w 1717"/>
                <a:gd name="T27" fmla="*/ 1069 h 1431"/>
                <a:gd name="T28" fmla="*/ 1717 w 1717"/>
                <a:gd name="T29" fmla="*/ 1090 h 1431"/>
                <a:gd name="T30" fmla="*/ 1713 w 1717"/>
                <a:gd name="T31" fmla="*/ 1110 h 1431"/>
                <a:gd name="T32" fmla="*/ 1706 w 1717"/>
                <a:gd name="T33" fmla="*/ 1129 h 1431"/>
                <a:gd name="T34" fmla="*/ 1697 w 1717"/>
                <a:gd name="T35" fmla="*/ 1148 h 1431"/>
                <a:gd name="T36" fmla="*/ 1685 w 1717"/>
                <a:gd name="T37" fmla="*/ 1167 h 1431"/>
                <a:gd name="T38" fmla="*/ 1664 w 1717"/>
                <a:gd name="T39" fmla="*/ 1193 h 1431"/>
                <a:gd name="T40" fmla="*/ 1624 w 1717"/>
                <a:gd name="T41" fmla="*/ 1223 h 1431"/>
                <a:gd name="T42" fmla="*/ 1577 w 1717"/>
                <a:gd name="T43" fmla="*/ 1249 h 1431"/>
                <a:gd name="T44" fmla="*/ 1519 w 1717"/>
                <a:gd name="T45" fmla="*/ 1269 h 1431"/>
                <a:gd name="T46" fmla="*/ 733 w 1717"/>
                <a:gd name="T47" fmla="*/ 1421 h 1431"/>
                <a:gd name="T48" fmla="*/ 666 w 1717"/>
                <a:gd name="T49" fmla="*/ 1430 h 1431"/>
                <a:gd name="T50" fmla="*/ 600 w 1717"/>
                <a:gd name="T51" fmla="*/ 1430 h 1431"/>
                <a:gd name="T52" fmla="*/ 535 w 1717"/>
                <a:gd name="T53" fmla="*/ 1422 h 1431"/>
                <a:gd name="T54" fmla="*/ 474 w 1717"/>
                <a:gd name="T55" fmla="*/ 1407 h 1431"/>
                <a:gd name="T56" fmla="*/ 420 w 1717"/>
                <a:gd name="T57" fmla="*/ 1385 h 1431"/>
                <a:gd name="T58" fmla="*/ 396 w 1717"/>
                <a:gd name="T59" fmla="*/ 1373 h 1431"/>
                <a:gd name="T60" fmla="*/ 374 w 1717"/>
                <a:gd name="T61" fmla="*/ 1357 h 1431"/>
                <a:gd name="T62" fmla="*/ 355 w 1717"/>
                <a:gd name="T63" fmla="*/ 1341 h 1431"/>
                <a:gd name="T64" fmla="*/ 339 w 1717"/>
                <a:gd name="T65" fmla="*/ 1324 h 1431"/>
                <a:gd name="T66" fmla="*/ 326 w 1717"/>
                <a:gd name="T67" fmla="*/ 1305 h 1431"/>
                <a:gd name="T68" fmla="*/ 317 w 1717"/>
                <a:gd name="T69" fmla="*/ 1285 h 1431"/>
                <a:gd name="T70" fmla="*/ 6 w 1717"/>
                <a:gd name="T71" fmla="*/ 403 h 1431"/>
                <a:gd name="T72" fmla="*/ 1 w 1717"/>
                <a:gd name="T73" fmla="*/ 382 h 1431"/>
                <a:gd name="T74" fmla="*/ 0 w 1717"/>
                <a:gd name="T75" fmla="*/ 362 h 1431"/>
                <a:gd name="T76" fmla="*/ 1 w 1717"/>
                <a:gd name="T77" fmla="*/ 341 h 1431"/>
                <a:gd name="T78" fmla="*/ 5 w 1717"/>
                <a:gd name="T79" fmla="*/ 321 h 1431"/>
                <a:gd name="T80" fmla="*/ 11 w 1717"/>
                <a:gd name="T81" fmla="*/ 301 h 1431"/>
                <a:gd name="T82" fmla="*/ 20 w 1717"/>
                <a:gd name="T83" fmla="*/ 281 h 1431"/>
                <a:gd name="T84" fmla="*/ 32 w 1717"/>
                <a:gd name="T85" fmla="*/ 264 h 1431"/>
                <a:gd name="T86" fmla="*/ 54 w 1717"/>
                <a:gd name="T87" fmla="*/ 238 h 1431"/>
                <a:gd name="T88" fmla="*/ 93 w 1717"/>
                <a:gd name="T89" fmla="*/ 206 h 1431"/>
                <a:gd name="T90" fmla="*/ 140 w 1717"/>
                <a:gd name="T91" fmla="*/ 181 h 1431"/>
                <a:gd name="T92" fmla="*/ 197 w 1717"/>
                <a:gd name="T93" fmla="*/ 162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7" h="1431">
                  <a:moveTo>
                    <a:pt x="229" y="154"/>
                  </a:moveTo>
                  <a:lnTo>
                    <a:pt x="984" y="9"/>
                  </a:lnTo>
                  <a:lnTo>
                    <a:pt x="1017" y="4"/>
                  </a:lnTo>
                  <a:lnTo>
                    <a:pt x="1050" y="1"/>
                  </a:lnTo>
                  <a:lnTo>
                    <a:pt x="1083" y="0"/>
                  </a:lnTo>
                  <a:lnTo>
                    <a:pt x="1117" y="1"/>
                  </a:lnTo>
                  <a:lnTo>
                    <a:pt x="1150" y="4"/>
                  </a:lnTo>
                  <a:lnTo>
                    <a:pt x="1182" y="9"/>
                  </a:lnTo>
                  <a:lnTo>
                    <a:pt x="1212" y="15"/>
                  </a:lnTo>
                  <a:lnTo>
                    <a:pt x="1243" y="24"/>
                  </a:lnTo>
                  <a:lnTo>
                    <a:pt x="1271" y="33"/>
                  </a:lnTo>
                  <a:lnTo>
                    <a:pt x="1296" y="46"/>
                  </a:lnTo>
                  <a:lnTo>
                    <a:pt x="1321" y="58"/>
                  </a:lnTo>
                  <a:lnTo>
                    <a:pt x="1342" y="74"/>
                  </a:lnTo>
                  <a:lnTo>
                    <a:pt x="1352" y="81"/>
                  </a:lnTo>
                  <a:lnTo>
                    <a:pt x="1361" y="89"/>
                  </a:lnTo>
                  <a:lnTo>
                    <a:pt x="1370" y="98"/>
                  </a:lnTo>
                  <a:lnTo>
                    <a:pt x="1378" y="107"/>
                  </a:lnTo>
                  <a:lnTo>
                    <a:pt x="1384" y="117"/>
                  </a:lnTo>
                  <a:lnTo>
                    <a:pt x="1391" y="126"/>
                  </a:lnTo>
                  <a:lnTo>
                    <a:pt x="1396" y="136"/>
                  </a:lnTo>
                  <a:lnTo>
                    <a:pt x="1400" y="146"/>
                  </a:lnTo>
                  <a:lnTo>
                    <a:pt x="1708" y="1017"/>
                  </a:lnTo>
                  <a:lnTo>
                    <a:pt x="1712" y="1027"/>
                  </a:lnTo>
                  <a:lnTo>
                    <a:pt x="1715" y="1037"/>
                  </a:lnTo>
                  <a:lnTo>
                    <a:pt x="1716" y="1049"/>
                  </a:lnTo>
                  <a:lnTo>
                    <a:pt x="1717" y="1059"/>
                  </a:lnTo>
                  <a:lnTo>
                    <a:pt x="1717" y="1069"/>
                  </a:lnTo>
                  <a:lnTo>
                    <a:pt x="1717" y="1079"/>
                  </a:lnTo>
                  <a:lnTo>
                    <a:pt x="1717" y="1090"/>
                  </a:lnTo>
                  <a:lnTo>
                    <a:pt x="1715" y="1100"/>
                  </a:lnTo>
                  <a:lnTo>
                    <a:pt x="1713" y="1110"/>
                  </a:lnTo>
                  <a:lnTo>
                    <a:pt x="1709" y="1120"/>
                  </a:lnTo>
                  <a:lnTo>
                    <a:pt x="1706" y="1129"/>
                  </a:lnTo>
                  <a:lnTo>
                    <a:pt x="1702" y="1139"/>
                  </a:lnTo>
                  <a:lnTo>
                    <a:pt x="1697" y="1148"/>
                  </a:lnTo>
                  <a:lnTo>
                    <a:pt x="1692" y="1158"/>
                  </a:lnTo>
                  <a:lnTo>
                    <a:pt x="1685" y="1167"/>
                  </a:lnTo>
                  <a:lnTo>
                    <a:pt x="1679" y="1176"/>
                  </a:lnTo>
                  <a:lnTo>
                    <a:pt x="1664" y="1193"/>
                  </a:lnTo>
                  <a:lnTo>
                    <a:pt x="1644" y="1209"/>
                  </a:lnTo>
                  <a:lnTo>
                    <a:pt x="1624" y="1223"/>
                  </a:lnTo>
                  <a:lnTo>
                    <a:pt x="1602" y="1237"/>
                  </a:lnTo>
                  <a:lnTo>
                    <a:pt x="1577" y="1249"/>
                  </a:lnTo>
                  <a:lnTo>
                    <a:pt x="1549" y="1260"/>
                  </a:lnTo>
                  <a:lnTo>
                    <a:pt x="1519" y="1269"/>
                  </a:lnTo>
                  <a:lnTo>
                    <a:pt x="1488" y="1277"/>
                  </a:lnTo>
                  <a:lnTo>
                    <a:pt x="733" y="1421"/>
                  </a:lnTo>
                  <a:lnTo>
                    <a:pt x="700" y="1426"/>
                  </a:lnTo>
                  <a:lnTo>
                    <a:pt x="666" y="1430"/>
                  </a:lnTo>
                  <a:lnTo>
                    <a:pt x="633" y="1431"/>
                  </a:lnTo>
                  <a:lnTo>
                    <a:pt x="600" y="1430"/>
                  </a:lnTo>
                  <a:lnTo>
                    <a:pt x="567" y="1427"/>
                  </a:lnTo>
                  <a:lnTo>
                    <a:pt x="535" y="1422"/>
                  </a:lnTo>
                  <a:lnTo>
                    <a:pt x="505" y="1416"/>
                  </a:lnTo>
                  <a:lnTo>
                    <a:pt x="474" y="1407"/>
                  </a:lnTo>
                  <a:lnTo>
                    <a:pt x="446" y="1397"/>
                  </a:lnTo>
                  <a:lnTo>
                    <a:pt x="420" y="1385"/>
                  </a:lnTo>
                  <a:lnTo>
                    <a:pt x="408" y="1379"/>
                  </a:lnTo>
                  <a:lnTo>
                    <a:pt x="396" y="1373"/>
                  </a:lnTo>
                  <a:lnTo>
                    <a:pt x="385" y="1365"/>
                  </a:lnTo>
                  <a:lnTo>
                    <a:pt x="374" y="1357"/>
                  </a:lnTo>
                  <a:lnTo>
                    <a:pt x="364" y="1350"/>
                  </a:lnTo>
                  <a:lnTo>
                    <a:pt x="355" y="1341"/>
                  </a:lnTo>
                  <a:lnTo>
                    <a:pt x="346" y="1333"/>
                  </a:lnTo>
                  <a:lnTo>
                    <a:pt x="339" y="1324"/>
                  </a:lnTo>
                  <a:lnTo>
                    <a:pt x="332" y="1314"/>
                  </a:lnTo>
                  <a:lnTo>
                    <a:pt x="326" y="1305"/>
                  </a:lnTo>
                  <a:lnTo>
                    <a:pt x="321" y="1295"/>
                  </a:lnTo>
                  <a:lnTo>
                    <a:pt x="317" y="1285"/>
                  </a:lnTo>
                  <a:lnTo>
                    <a:pt x="9" y="414"/>
                  </a:lnTo>
                  <a:lnTo>
                    <a:pt x="6" y="403"/>
                  </a:lnTo>
                  <a:lnTo>
                    <a:pt x="2" y="392"/>
                  </a:lnTo>
                  <a:lnTo>
                    <a:pt x="1" y="382"/>
                  </a:lnTo>
                  <a:lnTo>
                    <a:pt x="0" y="372"/>
                  </a:lnTo>
                  <a:lnTo>
                    <a:pt x="0" y="362"/>
                  </a:lnTo>
                  <a:lnTo>
                    <a:pt x="0" y="352"/>
                  </a:lnTo>
                  <a:lnTo>
                    <a:pt x="1" y="341"/>
                  </a:lnTo>
                  <a:lnTo>
                    <a:pt x="2" y="331"/>
                  </a:lnTo>
                  <a:lnTo>
                    <a:pt x="5" y="321"/>
                  </a:lnTo>
                  <a:lnTo>
                    <a:pt x="7" y="311"/>
                  </a:lnTo>
                  <a:lnTo>
                    <a:pt x="11" y="301"/>
                  </a:lnTo>
                  <a:lnTo>
                    <a:pt x="15" y="292"/>
                  </a:lnTo>
                  <a:lnTo>
                    <a:pt x="20" y="281"/>
                  </a:lnTo>
                  <a:lnTo>
                    <a:pt x="25" y="272"/>
                  </a:lnTo>
                  <a:lnTo>
                    <a:pt x="32" y="264"/>
                  </a:lnTo>
                  <a:lnTo>
                    <a:pt x="38" y="255"/>
                  </a:lnTo>
                  <a:lnTo>
                    <a:pt x="54" y="238"/>
                  </a:lnTo>
                  <a:lnTo>
                    <a:pt x="72" y="222"/>
                  </a:lnTo>
                  <a:lnTo>
                    <a:pt x="93" y="206"/>
                  </a:lnTo>
                  <a:lnTo>
                    <a:pt x="116" y="193"/>
                  </a:lnTo>
                  <a:lnTo>
                    <a:pt x="140" y="181"/>
                  </a:lnTo>
                  <a:lnTo>
                    <a:pt x="168" y="171"/>
                  </a:lnTo>
                  <a:lnTo>
                    <a:pt x="197" y="162"/>
                  </a:lnTo>
                  <a:lnTo>
                    <a:pt x="229" y="15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0" name="Freeform 34"/>
            <p:cNvSpPr>
              <a:spLocks/>
            </p:cNvSpPr>
            <p:nvPr/>
          </p:nvSpPr>
          <p:spPr bwMode="auto">
            <a:xfrm>
              <a:off x="2627313" y="2809875"/>
              <a:ext cx="679450" cy="590550"/>
            </a:xfrm>
            <a:custGeom>
              <a:avLst/>
              <a:gdLst>
                <a:gd name="T0" fmla="*/ 774 w 1711"/>
                <a:gd name="T1" fmla="*/ 42 h 1488"/>
                <a:gd name="T2" fmla="*/ 835 w 1711"/>
                <a:gd name="T3" fmla="*/ 22 h 1488"/>
                <a:gd name="T4" fmla="*/ 902 w 1711"/>
                <a:gd name="T5" fmla="*/ 8 h 1488"/>
                <a:gd name="T6" fmla="*/ 972 w 1711"/>
                <a:gd name="T7" fmla="*/ 1 h 1488"/>
                <a:gd name="T8" fmla="*/ 1042 w 1711"/>
                <a:gd name="T9" fmla="*/ 3 h 1488"/>
                <a:gd name="T10" fmla="*/ 1107 w 1711"/>
                <a:gd name="T11" fmla="*/ 12 h 1488"/>
                <a:gd name="T12" fmla="*/ 1136 w 1711"/>
                <a:gd name="T13" fmla="*/ 19 h 1488"/>
                <a:gd name="T14" fmla="*/ 1163 w 1711"/>
                <a:gd name="T15" fmla="*/ 29 h 1488"/>
                <a:gd name="T16" fmla="*/ 1187 w 1711"/>
                <a:gd name="T17" fmla="*/ 42 h 1488"/>
                <a:gd name="T18" fmla="*/ 1209 w 1711"/>
                <a:gd name="T19" fmla="*/ 56 h 1488"/>
                <a:gd name="T20" fmla="*/ 1225 w 1711"/>
                <a:gd name="T21" fmla="*/ 73 h 1488"/>
                <a:gd name="T22" fmla="*/ 1238 w 1711"/>
                <a:gd name="T23" fmla="*/ 92 h 1488"/>
                <a:gd name="T24" fmla="*/ 1682 w 1711"/>
                <a:gd name="T25" fmla="*/ 973 h 1488"/>
                <a:gd name="T26" fmla="*/ 1698 w 1711"/>
                <a:gd name="T27" fmla="*/ 1013 h 1488"/>
                <a:gd name="T28" fmla="*/ 1709 w 1711"/>
                <a:gd name="T29" fmla="*/ 1054 h 1488"/>
                <a:gd name="T30" fmla="*/ 1711 w 1711"/>
                <a:gd name="T31" fmla="*/ 1094 h 1488"/>
                <a:gd name="T32" fmla="*/ 1707 w 1711"/>
                <a:gd name="T33" fmla="*/ 1122 h 1488"/>
                <a:gd name="T34" fmla="*/ 1702 w 1711"/>
                <a:gd name="T35" fmla="*/ 1141 h 1488"/>
                <a:gd name="T36" fmla="*/ 1693 w 1711"/>
                <a:gd name="T37" fmla="*/ 1159 h 1488"/>
                <a:gd name="T38" fmla="*/ 1683 w 1711"/>
                <a:gd name="T39" fmla="*/ 1175 h 1488"/>
                <a:gd name="T40" fmla="*/ 1669 w 1711"/>
                <a:gd name="T41" fmla="*/ 1192 h 1488"/>
                <a:gd name="T42" fmla="*/ 1651 w 1711"/>
                <a:gd name="T43" fmla="*/ 1207 h 1488"/>
                <a:gd name="T44" fmla="*/ 1631 w 1711"/>
                <a:gd name="T45" fmla="*/ 1221 h 1488"/>
                <a:gd name="T46" fmla="*/ 1605 w 1711"/>
                <a:gd name="T47" fmla="*/ 1235 h 1488"/>
                <a:gd name="T48" fmla="*/ 1113 w 1711"/>
                <a:gd name="T49" fmla="*/ 1447 h 1488"/>
                <a:gd name="T50" fmla="*/ 1053 w 1711"/>
                <a:gd name="T51" fmla="*/ 1469 h 1488"/>
                <a:gd name="T52" fmla="*/ 988 w 1711"/>
                <a:gd name="T53" fmla="*/ 1481 h 1488"/>
                <a:gd name="T54" fmla="*/ 921 w 1711"/>
                <a:gd name="T55" fmla="*/ 1488 h 1488"/>
                <a:gd name="T56" fmla="*/ 854 w 1711"/>
                <a:gd name="T57" fmla="*/ 1485 h 1488"/>
                <a:gd name="T58" fmla="*/ 791 w 1711"/>
                <a:gd name="T59" fmla="*/ 1475 h 1488"/>
                <a:gd name="T60" fmla="*/ 735 w 1711"/>
                <a:gd name="T61" fmla="*/ 1457 h 1488"/>
                <a:gd name="T62" fmla="*/ 709 w 1711"/>
                <a:gd name="T63" fmla="*/ 1446 h 1488"/>
                <a:gd name="T64" fmla="*/ 686 w 1711"/>
                <a:gd name="T65" fmla="*/ 1432 h 1488"/>
                <a:gd name="T66" fmla="*/ 666 w 1711"/>
                <a:gd name="T67" fmla="*/ 1415 h 1488"/>
                <a:gd name="T68" fmla="*/ 649 w 1711"/>
                <a:gd name="T69" fmla="*/ 1397 h 1488"/>
                <a:gd name="T70" fmla="*/ 35 w 1711"/>
                <a:gd name="T71" fmla="*/ 597 h 1488"/>
                <a:gd name="T72" fmla="*/ 14 w 1711"/>
                <a:gd name="T73" fmla="*/ 556 h 1488"/>
                <a:gd name="T74" fmla="*/ 3 w 1711"/>
                <a:gd name="T75" fmla="*/ 516 h 1488"/>
                <a:gd name="T76" fmla="*/ 0 w 1711"/>
                <a:gd name="T77" fmla="*/ 487 h 1488"/>
                <a:gd name="T78" fmla="*/ 1 w 1711"/>
                <a:gd name="T79" fmla="*/ 467 h 1488"/>
                <a:gd name="T80" fmla="*/ 5 w 1711"/>
                <a:gd name="T81" fmla="*/ 447 h 1488"/>
                <a:gd name="T82" fmla="*/ 13 w 1711"/>
                <a:gd name="T83" fmla="*/ 428 h 1488"/>
                <a:gd name="T84" fmla="*/ 22 w 1711"/>
                <a:gd name="T85" fmla="*/ 411 h 1488"/>
                <a:gd name="T86" fmla="*/ 35 w 1711"/>
                <a:gd name="T87" fmla="*/ 394 h 1488"/>
                <a:gd name="T88" fmla="*/ 50 w 1711"/>
                <a:gd name="T89" fmla="*/ 377 h 1488"/>
                <a:gd name="T90" fmla="*/ 69 w 1711"/>
                <a:gd name="T91" fmla="*/ 361 h 1488"/>
                <a:gd name="T92" fmla="*/ 91 w 1711"/>
                <a:gd name="T93" fmla="*/ 347 h 1488"/>
                <a:gd name="T94" fmla="*/ 115 w 1711"/>
                <a:gd name="T95" fmla="*/ 333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1" h="1488">
                  <a:moveTo>
                    <a:pt x="129" y="326"/>
                  </a:moveTo>
                  <a:lnTo>
                    <a:pt x="774" y="42"/>
                  </a:lnTo>
                  <a:lnTo>
                    <a:pt x="803" y="31"/>
                  </a:lnTo>
                  <a:lnTo>
                    <a:pt x="835" y="22"/>
                  </a:lnTo>
                  <a:lnTo>
                    <a:pt x="868" y="13"/>
                  </a:lnTo>
                  <a:lnTo>
                    <a:pt x="902" y="8"/>
                  </a:lnTo>
                  <a:lnTo>
                    <a:pt x="937" y="3"/>
                  </a:lnTo>
                  <a:lnTo>
                    <a:pt x="972" y="1"/>
                  </a:lnTo>
                  <a:lnTo>
                    <a:pt x="1007" y="0"/>
                  </a:lnTo>
                  <a:lnTo>
                    <a:pt x="1042" y="3"/>
                  </a:lnTo>
                  <a:lnTo>
                    <a:pt x="1075" y="5"/>
                  </a:lnTo>
                  <a:lnTo>
                    <a:pt x="1107" y="12"/>
                  </a:lnTo>
                  <a:lnTo>
                    <a:pt x="1122" y="15"/>
                  </a:lnTo>
                  <a:lnTo>
                    <a:pt x="1136" y="19"/>
                  </a:lnTo>
                  <a:lnTo>
                    <a:pt x="1150" y="24"/>
                  </a:lnTo>
                  <a:lnTo>
                    <a:pt x="1163" y="29"/>
                  </a:lnTo>
                  <a:lnTo>
                    <a:pt x="1176" y="36"/>
                  </a:lnTo>
                  <a:lnTo>
                    <a:pt x="1187" y="42"/>
                  </a:lnTo>
                  <a:lnTo>
                    <a:pt x="1199" y="49"/>
                  </a:lnTo>
                  <a:lnTo>
                    <a:pt x="1209" y="56"/>
                  </a:lnTo>
                  <a:lnTo>
                    <a:pt x="1218" y="65"/>
                  </a:lnTo>
                  <a:lnTo>
                    <a:pt x="1225" y="73"/>
                  </a:lnTo>
                  <a:lnTo>
                    <a:pt x="1232" y="83"/>
                  </a:lnTo>
                  <a:lnTo>
                    <a:pt x="1238" y="92"/>
                  </a:lnTo>
                  <a:lnTo>
                    <a:pt x="1673" y="952"/>
                  </a:lnTo>
                  <a:lnTo>
                    <a:pt x="1682" y="973"/>
                  </a:lnTo>
                  <a:lnTo>
                    <a:pt x="1691" y="993"/>
                  </a:lnTo>
                  <a:lnTo>
                    <a:pt x="1698" y="1013"/>
                  </a:lnTo>
                  <a:lnTo>
                    <a:pt x="1704" y="1034"/>
                  </a:lnTo>
                  <a:lnTo>
                    <a:pt x="1709" y="1054"/>
                  </a:lnTo>
                  <a:lnTo>
                    <a:pt x="1711" y="1075"/>
                  </a:lnTo>
                  <a:lnTo>
                    <a:pt x="1711" y="1094"/>
                  </a:lnTo>
                  <a:lnTo>
                    <a:pt x="1710" y="1113"/>
                  </a:lnTo>
                  <a:lnTo>
                    <a:pt x="1707" y="1122"/>
                  </a:lnTo>
                  <a:lnTo>
                    <a:pt x="1705" y="1132"/>
                  </a:lnTo>
                  <a:lnTo>
                    <a:pt x="1702" y="1141"/>
                  </a:lnTo>
                  <a:lnTo>
                    <a:pt x="1698" y="1150"/>
                  </a:lnTo>
                  <a:lnTo>
                    <a:pt x="1693" y="1159"/>
                  </a:lnTo>
                  <a:lnTo>
                    <a:pt x="1688" y="1168"/>
                  </a:lnTo>
                  <a:lnTo>
                    <a:pt x="1683" y="1175"/>
                  </a:lnTo>
                  <a:lnTo>
                    <a:pt x="1675" y="1184"/>
                  </a:lnTo>
                  <a:lnTo>
                    <a:pt x="1669" y="1192"/>
                  </a:lnTo>
                  <a:lnTo>
                    <a:pt x="1660" y="1200"/>
                  </a:lnTo>
                  <a:lnTo>
                    <a:pt x="1651" y="1207"/>
                  </a:lnTo>
                  <a:lnTo>
                    <a:pt x="1641" y="1215"/>
                  </a:lnTo>
                  <a:lnTo>
                    <a:pt x="1631" y="1221"/>
                  </a:lnTo>
                  <a:lnTo>
                    <a:pt x="1618" y="1229"/>
                  </a:lnTo>
                  <a:lnTo>
                    <a:pt x="1605" y="1235"/>
                  </a:lnTo>
                  <a:lnTo>
                    <a:pt x="1593" y="1242"/>
                  </a:lnTo>
                  <a:lnTo>
                    <a:pt x="1113" y="1447"/>
                  </a:lnTo>
                  <a:lnTo>
                    <a:pt x="1084" y="1458"/>
                  </a:lnTo>
                  <a:lnTo>
                    <a:pt x="1053" y="1469"/>
                  </a:lnTo>
                  <a:lnTo>
                    <a:pt x="1021" y="1476"/>
                  </a:lnTo>
                  <a:lnTo>
                    <a:pt x="988" y="1481"/>
                  </a:lnTo>
                  <a:lnTo>
                    <a:pt x="955" y="1485"/>
                  </a:lnTo>
                  <a:lnTo>
                    <a:pt x="921" y="1488"/>
                  </a:lnTo>
                  <a:lnTo>
                    <a:pt x="888" y="1488"/>
                  </a:lnTo>
                  <a:lnTo>
                    <a:pt x="854" y="1485"/>
                  </a:lnTo>
                  <a:lnTo>
                    <a:pt x="823" y="1481"/>
                  </a:lnTo>
                  <a:lnTo>
                    <a:pt x="791" y="1475"/>
                  </a:lnTo>
                  <a:lnTo>
                    <a:pt x="761" y="1467"/>
                  </a:lnTo>
                  <a:lnTo>
                    <a:pt x="735" y="1457"/>
                  </a:lnTo>
                  <a:lnTo>
                    <a:pt x="722" y="1452"/>
                  </a:lnTo>
                  <a:lnTo>
                    <a:pt x="709" y="1446"/>
                  </a:lnTo>
                  <a:lnTo>
                    <a:pt x="698" y="1439"/>
                  </a:lnTo>
                  <a:lnTo>
                    <a:pt x="686" y="1432"/>
                  </a:lnTo>
                  <a:lnTo>
                    <a:pt x="676" y="1424"/>
                  </a:lnTo>
                  <a:lnTo>
                    <a:pt x="666" y="1415"/>
                  </a:lnTo>
                  <a:lnTo>
                    <a:pt x="658" y="1407"/>
                  </a:lnTo>
                  <a:lnTo>
                    <a:pt x="649" y="1397"/>
                  </a:lnTo>
                  <a:lnTo>
                    <a:pt x="49" y="616"/>
                  </a:lnTo>
                  <a:lnTo>
                    <a:pt x="35" y="597"/>
                  </a:lnTo>
                  <a:lnTo>
                    <a:pt x="23" y="576"/>
                  </a:lnTo>
                  <a:lnTo>
                    <a:pt x="14" y="556"/>
                  </a:lnTo>
                  <a:lnTo>
                    <a:pt x="7" y="537"/>
                  </a:lnTo>
                  <a:lnTo>
                    <a:pt x="3" y="516"/>
                  </a:lnTo>
                  <a:lnTo>
                    <a:pt x="0" y="496"/>
                  </a:lnTo>
                  <a:lnTo>
                    <a:pt x="0" y="487"/>
                  </a:lnTo>
                  <a:lnTo>
                    <a:pt x="0" y="477"/>
                  </a:lnTo>
                  <a:lnTo>
                    <a:pt x="1" y="467"/>
                  </a:lnTo>
                  <a:lnTo>
                    <a:pt x="3" y="458"/>
                  </a:lnTo>
                  <a:lnTo>
                    <a:pt x="5" y="447"/>
                  </a:lnTo>
                  <a:lnTo>
                    <a:pt x="9" y="439"/>
                  </a:lnTo>
                  <a:lnTo>
                    <a:pt x="13" y="428"/>
                  </a:lnTo>
                  <a:lnTo>
                    <a:pt x="17" y="419"/>
                  </a:lnTo>
                  <a:lnTo>
                    <a:pt x="22" y="411"/>
                  </a:lnTo>
                  <a:lnTo>
                    <a:pt x="28" y="402"/>
                  </a:lnTo>
                  <a:lnTo>
                    <a:pt x="35" y="394"/>
                  </a:lnTo>
                  <a:lnTo>
                    <a:pt x="42" y="385"/>
                  </a:lnTo>
                  <a:lnTo>
                    <a:pt x="50" y="377"/>
                  </a:lnTo>
                  <a:lnTo>
                    <a:pt x="59" y="368"/>
                  </a:lnTo>
                  <a:lnTo>
                    <a:pt x="69" y="361"/>
                  </a:lnTo>
                  <a:lnTo>
                    <a:pt x="79" y="353"/>
                  </a:lnTo>
                  <a:lnTo>
                    <a:pt x="91" y="347"/>
                  </a:lnTo>
                  <a:lnTo>
                    <a:pt x="102" y="339"/>
                  </a:lnTo>
                  <a:lnTo>
                    <a:pt x="115" y="333"/>
                  </a:lnTo>
                  <a:lnTo>
                    <a:pt x="129" y="3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1" name="Freeform 35"/>
            <p:cNvSpPr>
              <a:spLocks/>
            </p:cNvSpPr>
            <p:nvPr/>
          </p:nvSpPr>
          <p:spPr bwMode="auto">
            <a:xfrm>
              <a:off x="5311775" y="2668588"/>
              <a:ext cx="749300" cy="547687"/>
            </a:xfrm>
            <a:custGeom>
              <a:avLst/>
              <a:gdLst>
                <a:gd name="T0" fmla="*/ 1151 w 1890"/>
                <a:gd name="T1" fmla="*/ 50 h 1379"/>
                <a:gd name="T2" fmla="*/ 1094 w 1890"/>
                <a:gd name="T3" fmla="*/ 25 h 1379"/>
                <a:gd name="T4" fmla="*/ 1031 w 1890"/>
                <a:gd name="T5" fmla="*/ 10 h 1379"/>
                <a:gd name="T6" fmla="*/ 965 w 1890"/>
                <a:gd name="T7" fmla="*/ 1 h 1379"/>
                <a:gd name="T8" fmla="*/ 899 w 1890"/>
                <a:gd name="T9" fmla="*/ 1 h 1379"/>
                <a:gd name="T10" fmla="*/ 835 w 1890"/>
                <a:gd name="T11" fmla="*/ 9 h 1379"/>
                <a:gd name="T12" fmla="*/ 776 w 1890"/>
                <a:gd name="T13" fmla="*/ 24 h 1379"/>
                <a:gd name="T14" fmla="*/ 750 w 1890"/>
                <a:gd name="T15" fmla="*/ 36 h 1379"/>
                <a:gd name="T16" fmla="*/ 725 w 1890"/>
                <a:gd name="T17" fmla="*/ 48 h 1379"/>
                <a:gd name="T18" fmla="*/ 703 w 1890"/>
                <a:gd name="T19" fmla="*/ 64 h 1379"/>
                <a:gd name="T20" fmla="*/ 683 w 1890"/>
                <a:gd name="T21" fmla="*/ 80 h 1379"/>
                <a:gd name="T22" fmla="*/ 40 w 1890"/>
                <a:gd name="T23" fmla="*/ 744 h 1379"/>
                <a:gd name="T24" fmla="*/ 15 w 1890"/>
                <a:gd name="T25" fmla="*/ 781 h 1379"/>
                <a:gd name="T26" fmla="*/ 5 w 1890"/>
                <a:gd name="T27" fmla="*/ 809 h 1379"/>
                <a:gd name="T28" fmla="*/ 0 w 1890"/>
                <a:gd name="T29" fmla="*/ 828 h 1379"/>
                <a:gd name="T30" fmla="*/ 0 w 1890"/>
                <a:gd name="T31" fmla="*/ 856 h 1379"/>
                <a:gd name="T32" fmla="*/ 6 w 1890"/>
                <a:gd name="T33" fmla="*/ 893 h 1379"/>
                <a:gd name="T34" fmla="*/ 24 w 1890"/>
                <a:gd name="T35" fmla="*/ 930 h 1379"/>
                <a:gd name="T36" fmla="*/ 50 w 1890"/>
                <a:gd name="T37" fmla="*/ 966 h 1379"/>
                <a:gd name="T38" fmla="*/ 85 w 1890"/>
                <a:gd name="T39" fmla="*/ 1001 h 1379"/>
                <a:gd name="T40" fmla="*/ 513 w 1890"/>
                <a:gd name="T41" fmla="*/ 1327 h 1379"/>
                <a:gd name="T42" fmla="*/ 536 w 1890"/>
                <a:gd name="T43" fmla="*/ 1342 h 1379"/>
                <a:gd name="T44" fmla="*/ 562 w 1890"/>
                <a:gd name="T45" fmla="*/ 1355 h 1379"/>
                <a:gd name="T46" fmla="*/ 589 w 1890"/>
                <a:gd name="T47" fmla="*/ 1365 h 1379"/>
                <a:gd name="T48" fmla="*/ 618 w 1890"/>
                <a:gd name="T49" fmla="*/ 1371 h 1379"/>
                <a:gd name="T50" fmla="*/ 682 w 1890"/>
                <a:gd name="T51" fmla="*/ 1379 h 1379"/>
                <a:gd name="T52" fmla="*/ 747 w 1890"/>
                <a:gd name="T53" fmla="*/ 1378 h 1379"/>
                <a:gd name="T54" fmla="*/ 812 w 1890"/>
                <a:gd name="T55" fmla="*/ 1368 h 1379"/>
                <a:gd name="T56" fmla="*/ 876 w 1890"/>
                <a:gd name="T57" fmla="*/ 1351 h 1379"/>
                <a:gd name="T58" fmla="*/ 932 w 1890"/>
                <a:gd name="T59" fmla="*/ 1327 h 1379"/>
                <a:gd name="T60" fmla="*/ 958 w 1890"/>
                <a:gd name="T61" fmla="*/ 1312 h 1379"/>
                <a:gd name="T62" fmla="*/ 980 w 1890"/>
                <a:gd name="T63" fmla="*/ 1296 h 1379"/>
                <a:gd name="T64" fmla="*/ 1826 w 1890"/>
                <a:gd name="T65" fmla="*/ 641 h 1379"/>
                <a:gd name="T66" fmla="*/ 1845 w 1890"/>
                <a:gd name="T67" fmla="*/ 624 h 1379"/>
                <a:gd name="T68" fmla="*/ 1860 w 1890"/>
                <a:gd name="T69" fmla="*/ 605 h 1379"/>
                <a:gd name="T70" fmla="*/ 1872 w 1890"/>
                <a:gd name="T71" fmla="*/ 586 h 1379"/>
                <a:gd name="T72" fmla="*/ 1881 w 1890"/>
                <a:gd name="T73" fmla="*/ 567 h 1379"/>
                <a:gd name="T74" fmla="*/ 1887 w 1890"/>
                <a:gd name="T75" fmla="*/ 548 h 1379"/>
                <a:gd name="T76" fmla="*/ 1890 w 1890"/>
                <a:gd name="T77" fmla="*/ 528 h 1379"/>
                <a:gd name="T78" fmla="*/ 1888 w 1890"/>
                <a:gd name="T79" fmla="*/ 507 h 1379"/>
                <a:gd name="T80" fmla="*/ 1886 w 1890"/>
                <a:gd name="T81" fmla="*/ 488 h 1379"/>
                <a:gd name="T82" fmla="*/ 1879 w 1890"/>
                <a:gd name="T83" fmla="*/ 468 h 1379"/>
                <a:gd name="T84" fmla="*/ 1869 w 1890"/>
                <a:gd name="T85" fmla="*/ 449 h 1379"/>
                <a:gd name="T86" fmla="*/ 1858 w 1890"/>
                <a:gd name="T87" fmla="*/ 431 h 1379"/>
                <a:gd name="T88" fmla="*/ 1842 w 1890"/>
                <a:gd name="T89" fmla="*/ 413 h 1379"/>
                <a:gd name="T90" fmla="*/ 1823 w 1890"/>
                <a:gd name="T91" fmla="*/ 396 h 1379"/>
                <a:gd name="T92" fmla="*/ 1791 w 1890"/>
                <a:gd name="T93" fmla="*/ 372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90" h="1379">
                  <a:moveTo>
                    <a:pt x="1766" y="358"/>
                  </a:moveTo>
                  <a:lnTo>
                    <a:pt x="1151" y="50"/>
                  </a:lnTo>
                  <a:lnTo>
                    <a:pt x="1123" y="37"/>
                  </a:lnTo>
                  <a:lnTo>
                    <a:pt x="1094" y="25"/>
                  </a:lnTo>
                  <a:lnTo>
                    <a:pt x="1063" y="16"/>
                  </a:lnTo>
                  <a:lnTo>
                    <a:pt x="1031" y="10"/>
                  </a:lnTo>
                  <a:lnTo>
                    <a:pt x="998" y="5"/>
                  </a:lnTo>
                  <a:lnTo>
                    <a:pt x="965" y="1"/>
                  </a:lnTo>
                  <a:lnTo>
                    <a:pt x="932" y="0"/>
                  </a:lnTo>
                  <a:lnTo>
                    <a:pt x="899" y="1"/>
                  </a:lnTo>
                  <a:lnTo>
                    <a:pt x="867" y="4"/>
                  </a:lnTo>
                  <a:lnTo>
                    <a:pt x="835" y="9"/>
                  </a:lnTo>
                  <a:lnTo>
                    <a:pt x="806" y="15"/>
                  </a:lnTo>
                  <a:lnTo>
                    <a:pt x="776" y="24"/>
                  </a:lnTo>
                  <a:lnTo>
                    <a:pt x="762" y="29"/>
                  </a:lnTo>
                  <a:lnTo>
                    <a:pt x="750" y="36"/>
                  </a:lnTo>
                  <a:lnTo>
                    <a:pt x="737" y="41"/>
                  </a:lnTo>
                  <a:lnTo>
                    <a:pt x="725" y="48"/>
                  </a:lnTo>
                  <a:lnTo>
                    <a:pt x="714" y="55"/>
                  </a:lnTo>
                  <a:lnTo>
                    <a:pt x="703" y="64"/>
                  </a:lnTo>
                  <a:lnTo>
                    <a:pt x="692" y="71"/>
                  </a:lnTo>
                  <a:lnTo>
                    <a:pt x="683" y="80"/>
                  </a:lnTo>
                  <a:lnTo>
                    <a:pt x="56" y="726"/>
                  </a:lnTo>
                  <a:lnTo>
                    <a:pt x="40" y="744"/>
                  </a:lnTo>
                  <a:lnTo>
                    <a:pt x="26" y="763"/>
                  </a:lnTo>
                  <a:lnTo>
                    <a:pt x="15" y="781"/>
                  </a:lnTo>
                  <a:lnTo>
                    <a:pt x="8" y="800"/>
                  </a:lnTo>
                  <a:lnTo>
                    <a:pt x="5" y="809"/>
                  </a:lnTo>
                  <a:lnTo>
                    <a:pt x="3" y="820"/>
                  </a:lnTo>
                  <a:lnTo>
                    <a:pt x="0" y="828"/>
                  </a:lnTo>
                  <a:lnTo>
                    <a:pt x="0" y="837"/>
                  </a:lnTo>
                  <a:lnTo>
                    <a:pt x="0" y="856"/>
                  </a:lnTo>
                  <a:lnTo>
                    <a:pt x="1" y="876"/>
                  </a:lnTo>
                  <a:lnTo>
                    <a:pt x="6" y="893"/>
                  </a:lnTo>
                  <a:lnTo>
                    <a:pt x="14" y="913"/>
                  </a:lnTo>
                  <a:lnTo>
                    <a:pt x="24" y="930"/>
                  </a:lnTo>
                  <a:lnTo>
                    <a:pt x="36" y="948"/>
                  </a:lnTo>
                  <a:lnTo>
                    <a:pt x="50" y="966"/>
                  </a:lnTo>
                  <a:lnTo>
                    <a:pt x="66" y="984"/>
                  </a:lnTo>
                  <a:lnTo>
                    <a:pt x="85" y="1001"/>
                  </a:lnTo>
                  <a:lnTo>
                    <a:pt x="106" y="1017"/>
                  </a:lnTo>
                  <a:lnTo>
                    <a:pt x="513" y="1327"/>
                  </a:lnTo>
                  <a:lnTo>
                    <a:pt x="524" y="1335"/>
                  </a:lnTo>
                  <a:lnTo>
                    <a:pt x="536" y="1342"/>
                  </a:lnTo>
                  <a:lnTo>
                    <a:pt x="548" y="1349"/>
                  </a:lnTo>
                  <a:lnTo>
                    <a:pt x="562" y="1355"/>
                  </a:lnTo>
                  <a:lnTo>
                    <a:pt x="575" y="1360"/>
                  </a:lnTo>
                  <a:lnTo>
                    <a:pt x="589" y="1365"/>
                  </a:lnTo>
                  <a:lnTo>
                    <a:pt x="604" y="1369"/>
                  </a:lnTo>
                  <a:lnTo>
                    <a:pt x="618" y="1371"/>
                  </a:lnTo>
                  <a:lnTo>
                    <a:pt x="650" y="1377"/>
                  </a:lnTo>
                  <a:lnTo>
                    <a:pt x="682" y="1379"/>
                  </a:lnTo>
                  <a:lnTo>
                    <a:pt x="714" y="1379"/>
                  </a:lnTo>
                  <a:lnTo>
                    <a:pt x="747" y="1378"/>
                  </a:lnTo>
                  <a:lnTo>
                    <a:pt x="780" y="1374"/>
                  </a:lnTo>
                  <a:lnTo>
                    <a:pt x="812" y="1368"/>
                  </a:lnTo>
                  <a:lnTo>
                    <a:pt x="844" y="1360"/>
                  </a:lnTo>
                  <a:lnTo>
                    <a:pt x="876" y="1351"/>
                  </a:lnTo>
                  <a:lnTo>
                    <a:pt x="905" y="1340"/>
                  </a:lnTo>
                  <a:lnTo>
                    <a:pt x="932" y="1327"/>
                  </a:lnTo>
                  <a:lnTo>
                    <a:pt x="945" y="1319"/>
                  </a:lnTo>
                  <a:lnTo>
                    <a:pt x="958" y="1312"/>
                  </a:lnTo>
                  <a:lnTo>
                    <a:pt x="969" y="1304"/>
                  </a:lnTo>
                  <a:lnTo>
                    <a:pt x="980" y="1296"/>
                  </a:lnTo>
                  <a:lnTo>
                    <a:pt x="1816" y="650"/>
                  </a:lnTo>
                  <a:lnTo>
                    <a:pt x="1826" y="641"/>
                  </a:lnTo>
                  <a:lnTo>
                    <a:pt x="1836" y="633"/>
                  </a:lnTo>
                  <a:lnTo>
                    <a:pt x="1845" y="624"/>
                  </a:lnTo>
                  <a:lnTo>
                    <a:pt x="1853" y="616"/>
                  </a:lnTo>
                  <a:lnTo>
                    <a:pt x="1860" y="605"/>
                  </a:lnTo>
                  <a:lnTo>
                    <a:pt x="1867" y="596"/>
                  </a:lnTo>
                  <a:lnTo>
                    <a:pt x="1872" y="586"/>
                  </a:lnTo>
                  <a:lnTo>
                    <a:pt x="1877" y="577"/>
                  </a:lnTo>
                  <a:lnTo>
                    <a:pt x="1881" y="567"/>
                  </a:lnTo>
                  <a:lnTo>
                    <a:pt x="1884" y="557"/>
                  </a:lnTo>
                  <a:lnTo>
                    <a:pt x="1887" y="548"/>
                  </a:lnTo>
                  <a:lnTo>
                    <a:pt x="1888" y="538"/>
                  </a:lnTo>
                  <a:lnTo>
                    <a:pt x="1890" y="528"/>
                  </a:lnTo>
                  <a:lnTo>
                    <a:pt x="1890" y="517"/>
                  </a:lnTo>
                  <a:lnTo>
                    <a:pt x="1888" y="507"/>
                  </a:lnTo>
                  <a:lnTo>
                    <a:pt x="1887" y="498"/>
                  </a:lnTo>
                  <a:lnTo>
                    <a:pt x="1886" y="488"/>
                  </a:lnTo>
                  <a:lnTo>
                    <a:pt x="1883" y="478"/>
                  </a:lnTo>
                  <a:lnTo>
                    <a:pt x="1879" y="468"/>
                  </a:lnTo>
                  <a:lnTo>
                    <a:pt x="1874" y="459"/>
                  </a:lnTo>
                  <a:lnTo>
                    <a:pt x="1869" y="449"/>
                  </a:lnTo>
                  <a:lnTo>
                    <a:pt x="1864" y="440"/>
                  </a:lnTo>
                  <a:lnTo>
                    <a:pt x="1858" y="431"/>
                  </a:lnTo>
                  <a:lnTo>
                    <a:pt x="1850" y="422"/>
                  </a:lnTo>
                  <a:lnTo>
                    <a:pt x="1842" y="413"/>
                  </a:lnTo>
                  <a:lnTo>
                    <a:pt x="1833" y="404"/>
                  </a:lnTo>
                  <a:lnTo>
                    <a:pt x="1823" y="396"/>
                  </a:lnTo>
                  <a:lnTo>
                    <a:pt x="1814" y="387"/>
                  </a:lnTo>
                  <a:lnTo>
                    <a:pt x="1791" y="372"/>
                  </a:lnTo>
                  <a:lnTo>
                    <a:pt x="1766" y="3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2" name="Freeform 36"/>
            <p:cNvSpPr>
              <a:spLocks/>
            </p:cNvSpPr>
            <p:nvPr/>
          </p:nvSpPr>
          <p:spPr bwMode="auto">
            <a:xfrm>
              <a:off x="5737225" y="2930525"/>
              <a:ext cx="879475" cy="527050"/>
            </a:xfrm>
            <a:custGeom>
              <a:avLst/>
              <a:gdLst>
                <a:gd name="T0" fmla="*/ 1215 w 2217"/>
                <a:gd name="T1" fmla="*/ 8 h 1330"/>
                <a:gd name="T2" fmla="*/ 1153 w 2217"/>
                <a:gd name="T3" fmla="*/ 0 h 1330"/>
                <a:gd name="T4" fmla="*/ 1091 w 2217"/>
                <a:gd name="T5" fmla="*/ 2 h 1330"/>
                <a:gd name="T6" fmla="*/ 1035 w 2217"/>
                <a:gd name="T7" fmla="*/ 12 h 1330"/>
                <a:gd name="T8" fmla="*/ 982 w 2217"/>
                <a:gd name="T9" fmla="*/ 30 h 1330"/>
                <a:gd name="T10" fmla="*/ 932 w 2217"/>
                <a:gd name="T11" fmla="*/ 53 h 1330"/>
                <a:gd name="T12" fmla="*/ 885 w 2217"/>
                <a:gd name="T13" fmla="*/ 79 h 1330"/>
                <a:gd name="T14" fmla="*/ 842 w 2217"/>
                <a:gd name="T15" fmla="*/ 111 h 1330"/>
                <a:gd name="T16" fmla="*/ 799 w 2217"/>
                <a:gd name="T17" fmla="*/ 146 h 1330"/>
                <a:gd name="T18" fmla="*/ 24 w 2217"/>
                <a:gd name="T19" fmla="*/ 818 h 1330"/>
                <a:gd name="T20" fmla="*/ 10 w 2217"/>
                <a:gd name="T21" fmla="*/ 835 h 1330"/>
                <a:gd name="T22" fmla="*/ 3 w 2217"/>
                <a:gd name="T23" fmla="*/ 853 h 1330"/>
                <a:gd name="T24" fmla="*/ 0 w 2217"/>
                <a:gd name="T25" fmla="*/ 872 h 1330"/>
                <a:gd name="T26" fmla="*/ 1 w 2217"/>
                <a:gd name="T27" fmla="*/ 891 h 1330"/>
                <a:gd name="T28" fmla="*/ 8 w 2217"/>
                <a:gd name="T29" fmla="*/ 909 h 1330"/>
                <a:gd name="T30" fmla="*/ 18 w 2217"/>
                <a:gd name="T31" fmla="*/ 928 h 1330"/>
                <a:gd name="T32" fmla="*/ 33 w 2217"/>
                <a:gd name="T33" fmla="*/ 946 h 1330"/>
                <a:gd name="T34" fmla="*/ 61 w 2217"/>
                <a:gd name="T35" fmla="*/ 973 h 1330"/>
                <a:gd name="T36" fmla="*/ 107 w 2217"/>
                <a:gd name="T37" fmla="*/ 1005 h 1330"/>
                <a:gd name="T38" fmla="*/ 163 w 2217"/>
                <a:gd name="T39" fmla="*/ 1034 h 1330"/>
                <a:gd name="T40" fmla="*/ 223 w 2217"/>
                <a:gd name="T41" fmla="*/ 1058 h 1330"/>
                <a:gd name="T42" fmla="*/ 1133 w 2217"/>
                <a:gd name="T43" fmla="*/ 1317 h 1330"/>
                <a:gd name="T44" fmla="*/ 1165 w 2217"/>
                <a:gd name="T45" fmla="*/ 1324 h 1330"/>
                <a:gd name="T46" fmla="*/ 1196 w 2217"/>
                <a:gd name="T47" fmla="*/ 1329 h 1330"/>
                <a:gd name="T48" fmla="*/ 1227 w 2217"/>
                <a:gd name="T49" fmla="*/ 1330 h 1330"/>
                <a:gd name="T50" fmla="*/ 1257 w 2217"/>
                <a:gd name="T51" fmla="*/ 1329 h 1330"/>
                <a:gd name="T52" fmla="*/ 1316 w 2217"/>
                <a:gd name="T53" fmla="*/ 1321 h 1330"/>
                <a:gd name="T54" fmla="*/ 1372 w 2217"/>
                <a:gd name="T55" fmla="*/ 1303 h 1330"/>
                <a:gd name="T56" fmla="*/ 1424 w 2217"/>
                <a:gd name="T57" fmla="*/ 1280 h 1330"/>
                <a:gd name="T58" fmla="*/ 1473 w 2217"/>
                <a:gd name="T59" fmla="*/ 1250 h 1330"/>
                <a:gd name="T60" fmla="*/ 1515 w 2217"/>
                <a:gd name="T61" fmla="*/ 1217 h 1330"/>
                <a:gd name="T62" fmla="*/ 1549 w 2217"/>
                <a:gd name="T63" fmla="*/ 1180 h 1330"/>
                <a:gd name="T64" fmla="*/ 2198 w 2217"/>
                <a:gd name="T65" fmla="*/ 403 h 1330"/>
                <a:gd name="T66" fmla="*/ 2208 w 2217"/>
                <a:gd name="T67" fmla="*/ 383 h 1330"/>
                <a:gd name="T68" fmla="*/ 2215 w 2217"/>
                <a:gd name="T69" fmla="*/ 364 h 1330"/>
                <a:gd name="T70" fmla="*/ 2217 w 2217"/>
                <a:gd name="T71" fmla="*/ 343 h 1330"/>
                <a:gd name="T72" fmla="*/ 2215 w 2217"/>
                <a:gd name="T73" fmla="*/ 324 h 1330"/>
                <a:gd name="T74" fmla="*/ 2208 w 2217"/>
                <a:gd name="T75" fmla="*/ 304 h 1330"/>
                <a:gd name="T76" fmla="*/ 2199 w 2217"/>
                <a:gd name="T77" fmla="*/ 285 h 1330"/>
                <a:gd name="T78" fmla="*/ 2185 w 2217"/>
                <a:gd name="T79" fmla="*/ 267 h 1330"/>
                <a:gd name="T80" fmla="*/ 2160 w 2217"/>
                <a:gd name="T81" fmla="*/ 240 h 1330"/>
                <a:gd name="T82" fmla="*/ 2117 w 2217"/>
                <a:gd name="T83" fmla="*/ 208 h 1330"/>
                <a:gd name="T84" fmla="*/ 2063 w 2217"/>
                <a:gd name="T85" fmla="*/ 180 h 1330"/>
                <a:gd name="T86" fmla="*/ 2003 w 2217"/>
                <a:gd name="T87" fmla="*/ 16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7" h="1330">
                  <a:moveTo>
                    <a:pt x="1971" y="153"/>
                  </a:moveTo>
                  <a:lnTo>
                    <a:pt x="1215" y="8"/>
                  </a:lnTo>
                  <a:lnTo>
                    <a:pt x="1183" y="3"/>
                  </a:lnTo>
                  <a:lnTo>
                    <a:pt x="1153" y="0"/>
                  </a:lnTo>
                  <a:lnTo>
                    <a:pt x="1122" y="0"/>
                  </a:lnTo>
                  <a:lnTo>
                    <a:pt x="1091" y="2"/>
                  </a:lnTo>
                  <a:lnTo>
                    <a:pt x="1063" y="7"/>
                  </a:lnTo>
                  <a:lnTo>
                    <a:pt x="1035" y="12"/>
                  </a:lnTo>
                  <a:lnTo>
                    <a:pt x="1009" y="20"/>
                  </a:lnTo>
                  <a:lnTo>
                    <a:pt x="982" y="30"/>
                  </a:lnTo>
                  <a:lnTo>
                    <a:pt x="958" y="40"/>
                  </a:lnTo>
                  <a:lnTo>
                    <a:pt x="932" y="53"/>
                  </a:lnTo>
                  <a:lnTo>
                    <a:pt x="909" y="65"/>
                  </a:lnTo>
                  <a:lnTo>
                    <a:pt x="885" y="79"/>
                  </a:lnTo>
                  <a:lnTo>
                    <a:pt x="863" y="95"/>
                  </a:lnTo>
                  <a:lnTo>
                    <a:pt x="842" y="111"/>
                  </a:lnTo>
                  <a:lnTo>
                    <a:pt x="820" y="128"/>
                  </a:lnTo>
                  <a:lnTo>
                    <a:pt x="799" y="146"/>
                  </a:lnTo>
                  <a:lnTo>
                    <a:pt x="34" y="809"/>
                  </a:lnTo>
                  <a:lnTo>
                    <a:pt x="24" y="818"/>
                  </a:lnTo>
                  <a:lnTo>
                    <a:pt x="17" y="826"/>
                  </a:lnTo>
                  <a:lnTo>
                    <a:pt x="10" y="835"/>
                  </a:lnTo>
                  <a:lnTo>
                    <a:pt x="6" y="844"/>
                  </a:lnTo>
                  <a:lnTo>
                    <a:pt x="3" y="853"/>
                  </a:lnTo>
                  <a:lnTo>
                    <a:pt x="0" y="862"/>
                  </a:lnTo>
                  <a:lnTo>
                    <a:pt x="0" y="872"/>
                  </a:lnTo>
                  <a:lnTo>
                    <a:pt x="0" y="881"/>
                  </a:lnTo>
                  <a:lnTo>
                    <a:pt x="1" y="891"/>
                  </a:lnTo>
                  <a:lnTo>
                    <a:pt x="4" y="900"/>
                  </a:lnTo>
                  <a:lnTo>
                    <a:pt x="8" y="909"/>
                  </a:lnTo>
                  <a:lnTo>
                    <a:pt x="13" y="918"/>
                  </a:lnTo>
                  <a:lnTo>
                    <a:pt x="18" y="928"/>
                  </a:lnTo>
                  <a:lnTo>
                    <a:pt x="26" y="937"/>
                  </a:lnTo>
                  <a:lnTo>
                    <a:pt x="33" y="946"/>
                  </a:lnTo>
                  <a:lnTo>
                    <a:pt x="41" y="955"/>
                  </a:lnTo>
                  <a:lnTo>
                    <a:pt x="61" y="973"/>
                  </a:lnTo>
                  <a:lnTo>
                    <a:pt x="83" y="990"/>
                  </a:lnTo>
                  <a:lnTo>
                    <a:pt x="107" y="1005"/>
                  </a:lnTo>
                  <a:lnTo>
                    <a:pt x="134" y="1020"/>
                  </a:lnTo>
                  <a:lnTo>
                    <a:pt x="163" y="1034"/>
                  </a:lnTo>
                  <a:lnTo>
                    <a:pt x="193" y="1047"/>
                  </a:lnTo>
                  <a:lnTo>
                    <a:pt x="223" y="1058"/>
                  </a:lnTo>
                  <a:lnTo>
                    <a:pt x="254" y="1067"/>
                  </a:lnTo>
                  <a:lnTo>
                    <a:pt x="1133" y="1317"/>
                  </a:lnTo>
                  <a:lnTo>
                    <a:pt x="1149" y="1321"/>
                  </a:lnTo>
                  <a:lnTo>
                    <a:pt x="1165" y="1324"/>
                  </a:lnTo>
                  <a:lnTo>
                    <a:pt x="1181" y="1326"/>
                  </a:lnTo>
                  <a:lnTo>
                    <a:pt x="1196" y="1329"/>
                  </a:lnTo>
                  <a:lnTo>
                    <a:pt x="1211" y="1330"/>
                  </a:lnTo>
                  <a:lnTo>
                    <a:pt x="1227" y="1330"/>
                  </a:lnTo>
                  <a:lnTo>
                    <a:pt x="1242" y="1330"/>
                  </a:lnTo>
                  <a:lnTo>
                    <a:pt x="1257" y="1329"/>
                  </a:lnTo>
                  <a:lnTo>
                    <a:pt x="1286" y="1326"/>
                  </a:lnTo>
                  <a:lnTo>
                    <a:pt x="1316" y="1321"/>
                  </a:lnTo>
                  <a:lnTo>
                    <a:pt x="1345" y="1313"/>
                  </a:lnTo>
                  <a:lnTo>
                    <a:pt x="1372" y="1303"/>
                  </a:lnTo>
                  <a:lnTo>
                    <a:pt x="1399" y="1293"/>
                  </a:lnTo>
                  <a:lnTo>
                    <a:pt x="1424" y="1280"/>
                  </a:lnTo>
                  <a:lnTo>
                    <a:pt x="1448" y="1265"/>
                  </a:lnTo>
                  <a:lnTo>
                    <a:pt x="1473" y="1250"/>
                  </a:lnTo>
                  <a:lnTo>
                    <a:pt x="1494" y="1233"/>
                  </a:lnTo>
                  <a:lnTo>
                    <a:pt x="1515" y="1217"/>
                  </a:lnTo>
                  <a:lnTo>
                    <a:pt x="1533" y="1199"/>
                  </a:lnTo>
                  <a:lnTo>
                    <a:pt x="1549" y="1180"/>
                  </a:lnTo>
                  <a:lnTo>
                    <a:pt x="2190" y="412"/>
                  </a:lnTo>
                  <a:lnTo>
                    <a:pt x="2198" y="403"/>
                  </a:lnTo>
                  <a:lnTo>
                    <a:pt x="2204" y="393"/>
                  </a:lnTo>
                  <a:lnTo>
                    <a:pt x="2208" y="383"/>
                  </a:lnTo>
                  <a:lnTo>
                    <a:pt x="2212" y="374"/>
                  </a:lnTo>
                  <a:lnTo>
                    <a:pt x="2215" y="364"/>
                  </a:lnTo>
                  <a:lnTo>
                    <a:pt x="2217" y="354"/>
                  </a:lnTo>
                  <a:lnTo>
                    <a:pt x="2217" y="343"/>
                  </a:lnTo>
                  <a:lnTo>
                    <a:pt x="2216" y="334"/>
                  </a:lnTo>
                  <a:lnTo>
                    <a:pt x="2215" y="324"/>
                  </a:lnTo>
                  <a:lnTo>
                    <a:pt x="2212" y="314"/>
                  </a:lnTo>
                  <a:lnTo>
                    <a:pt x="2208" y="304"/>
                  </a:lnTo>
                  <a:lnTo>
                    <a:pt x="2204" y="295"/>
                  </a:lnTo>
                  <a:lnTo>
                    <a:pt x="2199" y="285"/>
                  </a:lnTo>
                  <a:lnTo>
                    <a:pt x="2193" y="276"/>
                  </a:lnTo>
                  <a:lnTo>
                    <a:pt x="2185" y="267"/>
                  </a:lnTo>
                  <a:lnTo>
                    <a:pt x="2178" y="258"/>
                  </a:lnTo>
                  <a:lnTo>
                    <a:pt x="2160" y="240"/>
                  </a:lnTo>
                  <a:lnTo>
                    <a:pt x="2139" y="224"/>
                  </a:lnTo>
                  <a:lnTo>
                    <a:pt x="2117" y="208"/>
                  </a:lnTo>
                  <a:lnTo>
                    <a:pt x="2091" y="193"/>
                  </a:lnTo>
                  <a:lnTo>
                    <a:pt x="2063" y="180"/>
                  </a:lnTo>
                  <a:lnTo>
                    <a:pt x="2034" y="170"/>
                  </a:lnTo>
                  <a:lnTo>
                    <a:pt x="2003" y="160"/>
                  </a:lnTo>
                  <a:lnTo>
                    <a:pt x="1971" y="153"/>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3" name="Freeform 37"/>
            <p:cNvSpPr>
              <a:spLocks/>
            </p:cNvSpPr>
            <p:nvPr/>
          </p:nvSpPr>
          <p:spPr bwMode="auto">
            <a:xfrm>
              <a:off x="6470650" y="3089275"/>
              <a:ext cx="715963" cy="508000"/>
            </a:xfrm>
            <a:custGeom>
              <a:avLst/>
              <a:gdLst>
                <a:gd name="T0" fmla="*/ 706 w 1804"/>
                <a:gd name="T1" fmla="*/ 2 h 1280"/>
                <a:gd name="T2" fmla="*/ 641 w 1804"/>
                <a:gd name="T3" fmla="*/ 3 h 1280"/>
                <a:gd name="T4" fmla="*/ 581 w 1804"/>
                <a:gd name="T5" fmla="*/ 12 h 1280"/>
                <a:gd name="T6" fmla="*/ 528 w 1804"/>
                <a:gd name="T7" fmla="*/ 30 h 1280"/>
                <a:gd name="T8" fmla="*/ 479 w 1804"/>
                <a:gd name="T9" fmla="*/ 53 h 1280"/>
                <a:gd name="T10" fmla="*/ 437 w 1804"/>
                <a:gd name="T11" fmla="*/ 82 h 1280"/>
                <a:gd name="T12" fmla="*/ 403 w 1804"/>
                <a:gd name="T13" fmla="*/ 116 h 1280"/>
                <a:gd name="T14" fmla="*/ 373 w 1804"/>
                <a:gd name="T15" fmla="*/ 153 h 1280"/>
                <a:gd name="T16" fmla="*/ 352 w 1804"/>
                <a:gd name="T17" fmla="*/ 193 h 1280"/>
                <a:gd name="T18" fmla="*/ 4 w 1804"/>
                <a:gd name="T19" fmla="*/ 954 h 1280"/>
                <a:gd name="T20" fmla="*/ 0 w 1804"/>
                <a:gd name="T21" fmla="*/ 974 h 1280"/>
                <a:gd name="T22" fmla="*/ 1 w 1804"/>
                <a:gd name="T23" fmla="*/ 993 h 1280"/>
                <a:gd name="T24" fmla="*/ 6 w 1804"/>
                <a:gd name="T25" fmla="*/ 1013 h 1280"/>
                <a:gd name="T26" fmla="*/ 15 w 1804"/>
                <a:gd name="T27" fmla="*/ 1030 h 1280"/>
                <a:gd name="T28" fmla="*/ 28 w 1804"/>
                <a:gd name="T29" fmla="*/ 1048 h 1280"/>
                <a:gd name="T30" fmla="*/ 46 w 1804"/>
                <a:gd name="T31" fmla="*/ 1065 h 1280"/>
                <a:gd name="T32" fmla="*/ 65 w 1804"/>
                <a:gd name="T33" fmla="*/ 1080 h 1280"/>
                <a:gd name="T34" fmla="*/ 100 w 1804"/>
                <a:gd name="T35" fmla="*/ 1102 h 1280"/>
                <a:gd name="T36" fmla="*/ 155 w 1804"/>
                <a:gd name="T37" fmla="*/ 1127 h 1280"/>
                <a:gd name="T38" fmla="*/ 217 w 1804"/>
                <a:gd name="T39" fmla="*/ 1146 h 1280"/>
                <a:gd name="T40" fmla="*/ 283 w 1804"/>
                <a:gd name="T41" fmla="*/ 1160 h 1280"/>
                <a:gd name="T42" fmla="*/ 1354 w 1804"/>
                <a:gd name="T43" fmla="*/ 1278 h 1280"/>
                <a:gd name="T44" fmla="*/ 1388 w 1804"/>
                <a:gd name="T45" fmla="*/ 1280 h 1280"/>
                <a:gd name="T46" fmla="*/ 1420 w 1804"/>
                <a:gd name="T47" fmla="*/ 1279 h 1280"/>
                <a:gd name="T48" fmla="*/ 1484 w 1804"/>
                <a:gd name="T49" fmla="*/ 1271 h 1280"/>
                <a:gd name="T50" fmla="*/ 1543 w 1804"/>
                <a:gd name="T51" fmla="*/ 1255 h 1280"/>
                <a:gd name="T52" fmla="*/ 1595 w 1804"/>
                <a:gd name="T53" fmla="*/ 1232 h 1280"/>
                <a:gd name="T54" fmla="*/ 1639 w 1804"/>
                <a:gd name="T55" fmla="*/ 1201 h 1280"/>
                <a:gd name="T56" fmla="*/ 1657 w 1804"/>
                <a:gd name="T57" fmla="*/ 1185 h 1280"/>
                <a:gd name="T58" fmla="*/ 1674 w 1804"/>
                <a:gd name="T59" fmla="*/ 1166 h 1280"/>
                <a:gd name="T60" fmla="*/ 1687 w 1804"/>
                <a:gd name="T61" fmla="*/ 1146 h 1280"/>
                <a:gd name="T62" fmla="*/ 1698 w 1804"/>
                <a:gd name="T63" fmla="*/ 1127 h 1280"/>
                <a:gd name="T64" fmla="*/ 1706 w 1804"/>
                <a:gd name="T65" fmla="*/ 1106 h 1280"/>
                <a:gd name="T66" fmla="*/ 1710 w 1804"/>
                <a:gd name="T67" fmla="*/ 1085 h 1280"/>
                <a:gd name="T68" fmla="*/ 1804 w 1804"/>
                <a:gd name="T69" fmla="*/ 246 h 1280"/>
                <a:gd name="T70" fmla="*/ 1803 w 1804"/>
                <a:gd name="T71" fmla="*/ 226 h 1280"/>
                <a:gd name="T72" fmla="*/ 1799 w 1804"/>
                <a:gd name="T73" fmla="*/ 206 h 1280"/>
                <a:gd name="T74" fmla="*/ 1791 w 1804"/>
                <a:gd name="T75" fmla="*/ 185 h 1280"/>
                <a:gd name="T76" fmla="*/ 1780 w 1804"/>
                <a:gd name="T77" fmla="*/ 166 h 1280"/>
                <a:gd name="T78" fmla="*/ 1767 w 1804"/>
                <a:gd name="T79" fmla="*/ 148 h 1280"/>
                <a:gd name="T80" fmla="*/ 1741 w 1804"/>
                <a:gd name="T81" fmla="*/ 123 h 1280"/>
                <a:gd name="T82" fmla="*/ 1699 w 1804"/>
                <a:gd name="T83" fmla="*/ 92 h 1280"/>
                <a:gd name="T84" fmla="*/ 1650 w 1804"/>
                <a:gd name="T85" fmla="*/ 68 h 1280"/>
                <a:gd name="T86" fmla="*/ 1592 w 1804"/>
                <a:gd name="T87" fmla="*/ 50 h 1280"/>
                <a:gd name="T88" fmla="*/ 1528 w 1804"/>
                <a:gd name="T89" fmla="*/ 39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280">
                  <a:moveTo>
                    <a:pt x="1494" y="36"/>
                  </a:moveTo>
                  <a:lnTo>
                    <a:pt x="706" y="2"/>
                  </a:lnTo>
                  <a:lnTo>
                    <a:pt x="673" y="0"/>
                  </a:lnTo>
                  <a:lnTo>
                    <a:pt x="641" y="3"/>
                  </a:lnTo>
                  <a:lnTo>
                    <a:pt x="610" y="7"/>
                  </a:lnTo>
                  <a:lnTo>
                    <a:pt x="581" y="12"/>
                  </a:lnTo>
                  <a:lnTo>
                    <a:pt x="553" y="20"/>
                  </a:lnTo>
                  <a:lnTo>
                    <a:pt x="528" y="30"/>
                  </a:lnTo>
                  <a:lnTo>
                    <a:pt x="502" y="41"/>
                  </a:lnTo>
                  <a:lnTo>
                    <a:pt x="479" y="53"/>
                  </a:lnTo>
                  <a:lnTo>
                    <a:pt x="457" y="67"/>
                  </a:lnTo>
                  <a:lnTo>
                    <a:pt x="437" y="82"/>
                  </a:lnTo>
                  <a:lnTo>
                    <a:pt x="419" y="99"/>
                  </a:lnTo>
                  <a:lnTo>
                    <a:pt x="403" y="116"/>
                  </a:lnTo>
                  <a:lnTo>
                    <a:pt x="387" y="134"/>
                  </a:lnTo>
                  <a:lnTo>
                    <a:pt x="373" y="153"/>
                  </a:lnTo>
                  <a:lnTo>
                    <a:pt x="362" y="174"/>
                  </a:lnTo>
                  <a:lnTo>
                    <a:pt x="352" y="193"/>
                  </a:lnTo>
                  <a:lnTo>
                    <a:pt x="9" y="944"/>
                  </a:lnTo>
                  <a:lnTo>
                    <a:pt x="4" y="954"/>
                  </a:lnTo>
                  <a:lnTo>
                    <a:pt x="1" y="964"/>
                  </a:lnTo>
                  <a:lnTo>
                    <a:pt x="0" y="974"/>
                  </a:lnTo>
                  <a:lnTo>
                    <a:pt x="0" y="983"/>
                  </a:lnTo>
                  <a:lnTo>
                    <a:pt x="1" y="993"/>
                  </a:lnTo>
                  <a:lnTo>
                    <a:pt x="2" y="1002"/>
                  </a:lnTo>
                  <a:lnTo>
                    <a:pt x="6" y="1013"/>
                  </a:lnTo>
                  <a:lnTo>
                    <a:pt x="10" y="1021"/>
                  </a:lnTo>
                  <a:lnTo>
                    <a:pt x="15" y="1030"/>
                  </a:lnTo>
                  <a:lnTo>
                    <a:pt x="21" y="1039"/>
                  </a:lnTo>
                  <a:lnTo>
                    <a:pt x="28" y="1048"/>
                  </a:lnTo>
                  <a:lnTo>
                    <a:pt x="37" y="1057"/>
                  </a:lnTo>
                  <a:lnTo>
                    <a:pt x="46" y="1065"/>
                  </a:lnTo>
                  <a:lnTo>
                    <a:pt x="55" y="1072"/>
                  </a:lnTo>
                  <a:lnTo>
                    <a:pt x="65" y="1080"/>
                  </a:lnTo>
                  <a:lnTo>
                    <a:pt x="76" y="1088"/>
                  </a:lnTo>
                  <a:lnTo>
                    <a:pt x="100" y="1102"/>
                  </a:lnTo>
                  <a:lnTo>
                    <a:pt x="127" y="1116"/>
                  </a:lnTo>
                  <a:lnTo>
                    <a:pt x="155" y="1127"/>
                  </a:lnTo>
                  <a:lnTo>
                    <a:pt x="186" y="1138"/>
                  </a:lnTo>
                  <a:lnTo>
                    <a:pt x="217" y="1146"/>
                  </a:lnTo>
                  <a:lnTo>
                    <a:pt x="250" y="1154"/>
                  </a:lnTo>
                  <a:lnTo>
                    <a:pt x="283" y="1160"/>
                  </a:lnTo>
                  <a:lnTo>
                    <a:pt x="317" y="1166"/>
                  </a:lnTo>
                  <a:lnTo>
                    <a:pt x="1354" y="1278"/>
                  </a:lnTo>
                  <a:lnTo>
                    <a:pt x="1370" y="1279"/>
                  </a:lnTo>
                  <a:lnTo>
                    <a:pt x="1388" y="1280"/>
                  </a:lnTo>
                  <a:lnTo>
                    <a:pt x="1405" y="1280"/>
                  </a:lnTo>
                  <a:lnTo>
                    <a:pt x="1420" y="1279"/>
                  </a:lnTo>
                  <a:lnTo>
                    <a:pt x="1453" y="1276"/>
                  </a:lnTo>
                  <a:lnTo>
                    <a:pt x="1484" y="1271"/>
                  </a:lnTo>
                  <a:lnTo>
                    <a:pt x="1513" y="1265"/>
                  </a:lnTo>
                  <a:lnTo>
                    <a:pt x="1543" y="1255"/>
                  </a:lnTo>
                  <a:lnTo>
                    <a:pt x="1569" y="1245"/>
                  </a:lnTo>
                  <a:lnTo>
                    <a:pt x="1595" y="1232"/>
                  </a:lnTo>
                  <a:lnTo>
                    <a:pt x="1618" y="1217"/>
                  </a:lnTo>
                  <a:lnTo>
                    <a:pt x="1639" y="1201"/>
                  </a:lnTo>
                  <a:lnTo>
                    <a:pt x="1648" y="1192"/>
                  </a:lnTo>
                  <a:lnTo>
                    <a:pt x="1657" y="1185"/>
                  </a:lnTo>
                  <a:lnTo>
                    <a:pt x="1666" y="1176"/>
                  </a:lnTo>
                  <a:lnTo>
                    <a:pt x="1674" y="1166"/>
                  </a:lnTo>
                  <a:lnTo>
                    <a:pt x="1680" y="1157"/>
                  </a:lnTo>
                  <a:lnTo>
                    <a:pt x="1687" y="1146"/>
                  </a:lnTo>
                  <a:lnTo>
                    <a:pt x="1693" y="1138"/>
                  </a:lnTo>
                  <a:lnTo>
                    <a:pt x="1698" y="1127"/>
                  </a:lnTo>
                  <a:lnTo>
                    <a:pt x="1702" y="1117"/>
                  </a:lnTo>
                  <a:lnTo>
                    <a:pt x="1706" y="1106"/>
                  </a:lnTo>
                  <a:lnTo>
                    <a:pt x="1708" y="1095"/>
                  </a:lnTo>
                  <a:lnTo>
                    <a:pt x="1710" y="1085"/>
                  </a:lnTo>
                  <a:lnTo>
                    <a:pt x="1803" y="258"/>
                  </a:lnTo>
                  <a:lnTo>
                    <a:pt x="1804" y="246"/>
                  </a:lnTo>
                  <a:lnTo>
                    <a:pt x="1804" y="236"/>
                  </a:lnTo>
                  <a:lnTo>
                    <a:pt x="1803" y="226"/>
                  </a:lnTo>
                  <a:lnTo>
                    <a:pt x="1801" y="216"/>
                  </a:lnTo>
                  <a:lnTo>
                    <a:pt x="1799" y="206"/>
                  </a:lnTo>
                  <a:lnTo>
                    <a:pt x="1795" y="195"/>
                  </a:lnTo>
                  <a:lnTo>
                    <a:pt x="1791" y="185"/>
                  </a:lnTo>
                  <a:lnTo>
                    <a:pt x="1786" y="176"/>
                  </a:lnTo>
                  <a:lnTo>
                    <a:pt x="1780" y="166"/>
                  </a:lnTo>
                  <a:lnTo>
                    <a:pt x="1773" y="157"/>
                  </a:lnTo>
                  <a:lnTo>
                    <a:pt x="1767" y="148"/>
                  </a:lnTo>
                  <a:lnTo>
                    <a:pt x="1759" y="139"/>
                  </a:lnTo>
                  <a:lnTo>
                    <a:pt x="1741" y="123"/>
                  </a:lnTo>
                  <a:lnTo>
                    <a:pt x="1722" y="108"/>
                  </a:lnTo>
                  <a:lnTo>
                    <a:pt x="1699" y="92"/>
                  </a:lnTo>
                  <a:lnTo>
                    <a:pt x="1675" y="79"/>
                  </a:lnTo>
                  <a:lnTo>
                    <a:pt x="1650" y="68"/>
                  </a:lnTo>
                  <a:lnTo>
                    <a:pt x="1622" y="58"/>
                  </a:lnTo>
                  <a:lnTo>
                    <a:pt x="1592" y="50"/>
                  </a:lnTo>
                  <a:lnTo>
                    <a:pt x="1560" y="43"/>
                  </a:lnTo>
                  <a:lnTo>
                    <a:pt x="1528" y="39"/>
                  </a:lnTo>
                  <a:lnTo>
                    <a:pt x="1494" y="3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4" name="Freeform 38"/>
            <p:cNvSpPr>
              <a:spLocks/>
            </p:cNvSpPr>
            <p:nvPr/>
          </p:nvSpPr>
          <p:spPr bwMode="auto">
            <a:xfrm>
              <a:off x="7267575" y="3148013"/>
              <a:ext cx="576263" cy="493712"/>
            </a:xfrm>
            <a:custGeom>
              <a:avLst/>
              <a:gdLst>
                <a:gd name="T0" fmla="*/ 1122 w 1455"/>
                <a:gd name="T1" fmla="*/ 0 h 1244"/>
                <a:gd name="T2" fmla="*/ 1188 w 1455"/>
                <a:gd name="T3" fmla="*/ 4 h 1244"/>
                <a:gd name="T4" fmla="*/ 1251 w 1455"/>
                <a:gd name="T5" fmla="*/ 17 h 1244"/>
                <a:gd name="T6" fmla="*/ 1308 w 1455"/>
                <a:gd name="T7" fmla="*/ 36 h 1244"/>
                <a:gd name="T8" fmla="*/ 1356 w 1455"/>
                <a:gd name="T9" fmla="*/ 60 h 1244"/>
                <a:gd name="T10" fmla="*/ 1397 w 1455"/>
                <a:gd name="T11" fmla="*/ 92 h 1244"/>
                <a:gd name="T12" fmla="*/ 1414 w 1455"/>
                <a:gd name="T13" fmla="*/ 108 h 1244"/>
                <a:gd name="T14" fmla="*/ 1428 w 1455"/>
                <a:gd name="T15" fmla="*/ 126 h 1244"/>
                <a:gd name="T16" fmla="*/ 1439 w 1455"/>
                <a:gd name="T17" fmla="*/ 145 h 1244"/>
                <a:gd name="T18" fmla="*/ 1448 w 1455"/>
                <a:gd name="T19" fmla="*/ 166 h 1244"/>
                <a:gd name="T20" fmla="*/ 1453 w 1455"/>
                <a:gd name="T21" fmla="*/ 186 h 1244"/>
                <a:gd name="T22" fmla="*/ 1455 w 1455"/>
                <a:gd name="T23" fmla="*/ 207 h 1244"/>
                <a:gd name="T24" fmla="*/ 1455 w 1455"/>
                <a:gd name="T25" fmla="*/ 1048 h 1244"/>
                <a:gd name="T26" fmla="*/ 1451 w 1455"/>
                <a:gd name="T27" fmla="*/ 1068 h 1244"/>
                <a:gd name="T28" fmla="*/ 1444 w 1455"/>
                <a:gd name="T29" fmla="*/ 1089 h 1244"/>
                <a:gd name="T30" fmla="*/ 1434 w 1455"/>
                <a:gd name="T31" fmla="*/ 1108 h 1244"/>
                <a:gd name="T32" fmla="*/ 1422 w 1455"/>
                <a:gd name="T33" fmla="*/ 1127 h 1244"/>
                <a:gd name="T34" fmla="*/ 1406 w 1455"/>
                <a:gd name="T35" fmla="*/ 1145 h 1244"/>
                <a:gd name="T36" fmla="*/ 1378 w 1455"/>
                <a:gd name="T37" fmla="*/ 1169 h 1244"/>
                <a:gd name="T38" fmla="*/ 1334 w 1455"/>
                <a:gd name="T39" fmla="*/ 1197 h 1244"/>
                <a:gd name="T40" fmla="*/ 1280 w 1455"/>
                <a:gd name="T41" fmla="*/ 1219 h 1244"/>
                <a:gd name="T42" fmla="*/ 1220 w 1455"/>
                <a:gd name="T43" fmla="*/ 1235 h 1244"/>
                <a:gd name="T44" fmla="*/ 1156 w 1455"/>
                <a:gd name="T45" fmla="*/ 1243 h 1244"/>
                <a:gd name="T46" fmla="*/ 331 w 1455"/>
                <a:gd name="T47" fmla="*/ 1244 h 1244"/>
                <a:gd name="T48" fmla="*/ 265 w 1455"/>
                <a:gd name="T49" fmla="*/ 1240 h 1244"/>
                <a:gd name="T50" fmla="*/ 203 w 1455"/>
                <a:gd name="T51" fmla="*/ 1228 h 1244"/>
                <a:gd name="T52" fmla="*/ 147 w 1455"/>
                <a:gd name="T53" fmla="*/ 1208 h 1244"/>
                <a:gd name="T54" fmla="*/ 97 w 1455"/>
                <a:gd name="T55" fmla="*/ 1183 h 1244"/>
                <a:gd name="T56" fmla="*/ 56 w 1455"/>
                <a:gd name="T57" fmla="*/ 1152 h 1244"/>
                <a:gd name="T58" fmla="*/ 39 w 1455"/>
                <a:gd name="T59" fmla="*/ 1136 h 1244"/>
                <a:gd name="T60" fmla="*/ 25 w 1455"/>
                <a:gd name="T61" fmla="*/ 1118 h 1244"/>
                <a:gd name="T62" fmla="*/ 14 w 1455"/>
                <a:gd name="T63" fmla="*/ 1099 h 1244"/>
                <a:gd name="T64" fmla="*/ 6 w 1455"/>
                <a:gd name="T65" fmla="*/ 1078 h 1244"/>
                <a:gd name="T66" fmla="*/ 1 w 1455"/>
                <a:gd name="T67" fmla="*/ 1058 h 1244"/>
                <a:gd name="T68" fmla="*/ 0 w 1455"/>
                <a:gd name="T69" fmla="*/ 1036 h 1244"/>
                <a:gd name="T70" fmla="*/ 0 w 1455"/>
                <a:gd name="T71" fmla="*/ 196 h 1244"/>
                <a:gd name="T72" fmla="*/ 4 w 1455"/>
                <a:gd name="T73" fmla="*/ 176 h 1244"/>
                <a:gd name="T74" fmla="*/ 10 w 1455"/>
                <a:gd name="T75" fmla="*/ 156 h 1244"/>
                <a:gd name="T76" fmla="*/ 19 w 1455"/>
                <a:gd name="T77" fmla="*/ 136 h 1244"/>
                <a:gd name="T78" fmla="*/ 32 w 1455"/>
                <a:gd name="T79" fmla="*/ 117 h 1244"/>
                <a:gd name="T80" fmla="*/ 47 w 1455"/>
                <a:gd name="T81" fmla="*/ 99 h 1244"/>
                <a:gd name="T82" fmla="*/ 75 w 1455"/>
                <a:gd name="T83" fmla="*/ 75 h 1244"/>
                <a:gd name="T84" fmla="*/ 121 w 1455"/>
                <a:gd name="T85" fmla="*/ 47 h 1244"/>
                <a:gd name="T86" fmla="*/ 173 w 1455"/>
                <a:gd name="T87" fmla="*/ 24 h 1244"/>
                <a:gd name="T88" fmla="*/ 233 w 1455"/>
                <a:gd name="T89" fmla="*/ 9 h 1244"/>
                <a:gd name="T90" fmla="*/ 298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1" y="0"/>
                  </a:moveTo>
                  <a:lnTo>
                    <a:pt x="1122" y="0"/>
                  </a:lnTo>
                  <a:lnTo>
                    <a:pt x="1156" y="1"/>
                  </a:lnTo>
                  <a:lnTo>
                    <a:pt x="1188" y="4"/>
                  </a:lnTo>
                  <a:lnTo>
                    <a:pt x="1220" y="9"/>
                  </a:lnTo>
                  <a:lnTo>
                    <a:pt x="1251" y="17"/>
                  </a:lnTo>
                  <a:lnTo>
                    <a:pt x="1280" y="24"/>
                  </a:lnTo>
                  <a:lnTo>
                    <a:pt x="1308" y="36"/>
                  </a:lnTo>
                  <a:lnTo>
                    <a:pt x="1334" y="47"/>
                  </a:lnTo>
                  <a:lnTo>
                    <a:pt x="1356" y="60"/>
                  </a:lnTo>
                  <a:lnTo>
                    <a:pt x="1378" y="75"/>
                  </a:lnTo>
                  <a:lnTo>
                    <a:pt x="1397" y="92"/>
                  </a:lnTo>
                  <a:lnTo>
                    <a:pt x="1406" y="99"/>
                  </a:lnTo>
                  <a:lnTo>
                    <a:pt x="1414" y="108"/>
                  </a:lnTo>
                  <a:lnTo>
                    <a:pt x="1422" y="117"/>
                  </a:lnTo>
                  <a:lnTo>
                    <a:pt x="1428" y="126"/>
                  </a:lnTo>
                  <a:lnTo>
                    <a:pt x="1434" y="136"/>
                  </a:lnTo>
                  <a:lnTo>
                    <a:pt x="1439" y="145"/>
                  </a:lnTo>
                  <a:lnTo>
                    <a:pt x="1444" y="156"/>
                  </a:lnTo>
                  <a:lnTo>
                    <a:pt x="1448" y="166"/>
                  </a:lnTo>
                  <a:lnTo>
                    <a:pt x="1451" y="176"/>
                  </a:lnTo>
                  <a:lnTo>
                    <a:pt x="1453" y="186"/>
                  </a:lnTo>
                  <a:lnTo>
                    <a:pt x="1455" y="196"/>
                  </a:lnTo>
                  <a:lnTo>
                    <a:pt x="1455" y="207"/>
                  </a:lnTo>
                  <a:lnTo>
                    <a:pt x="1455" y="1036"/>
                  </a:lnTo>
                  <a:lnTo>
                    <a:pt x="1455" y="1048"/>
                  </a:lnTo>
                  <a:lnTo>
                    <a:pt x="1453" y="1058"/>
                  </a:lnTo>
                  <a:lnTo>
                    <a:pt x="1451" y="1068"/>
                  </a:lnTo>
                  <a:lnTo>
                    <a:pt x="1448" y="1078"/>
                  </a:lnTo>
                  <a:lnTo>
                    <a:pt x="1444" y="1089"/>
                  </a:lnTo>
                  <a:lnTo>
                    <a:pt x="1439" y="1099"/>
                  </a:lnTo>
                  <a:lnTo>
                    <a:pt x="1434" y="1108"/>
                  </a:lnTo>
                  <a:lnTo>
                    <a:pt x="1428" y="1118"/>
                  </a:lnTo>
                  <a:lnTo>
                    <a:pt x="1422" y="1127"/>
                  </a:lnTo>
                  <a:lnTo>
                    <a:pt x="1414" y="1136"/>
                  </a:lnTo>
                  <a:lnTo>
                    <a:pt x="1406" y="1145"/>
                  </a:lnTo>
                  <a:lnTo>
                    <a:pt x="1397" y="1152"/>
                  </a:lnTo>
                  <a:lnTo>
                    <a:pt x="1378" y="1169"/>
                  </a:lnTo>
                  <a:lnTo>
                    <a:pt x="1356" y="1183"/>
                  </a:lnTo>
                  <a:lnTo>
                    <a:pt x="1334" y="1197"/>
                  </a:lnTo>
                  <a:lnTo>
                    <a:pt x="1308" y="1208"/>
                  </a:lnTo>
                  <a:lnTo>
                    <a:pt x="1280" y="1219"/>
                  </a:lnTo>
                  <a:lnTo>
                    <a:pt x="1251" y="1228"/>
                  </a:lnTo>
                  <a:lnTo>
                    <a:pt x="1220" y="1235"/>
                  </a:lnTo>
                  <a:lnTo>
                    <a:pt x="1188" y="1240"/>
                  </a:lnTo>
                  <a:lnTo>
                    <a:pt x="1156" y="1243"/>
                  </a:lnTo>
                  <a:lnTo>
                    <a:pt x="1122" y="1244"/>
                  </a:lnTo>
                  <a:lnTo>
                    <a:pt x="331" y="1244"/>
                  </a:lnTo>
                  <a:lnTo>
                    <a:pt x="298" y="1243"/>
                  </a:lnTo>
                  <a:lnTo>
                    <a:pt x="265" y="1240"/>
                  </a:lnTo>
                  <a:lnTo>
                    <a:pt x="233" y="1235"/>
                  </a:lnTo>
                  <a:lnTo>
                    <a:pt x="203" y="1228"/>
                  </a:lnTo>
                  <a:lnTo>
                    <a:pt x="173" y="1219"/>
                  </a:lnTo>
                  <a:lnTo>
                    <a:pt x="147" y="1208"/>
                  </a:lnTo>
                  <a:lnTo>
                    <a:pt x="121" y="1197"/>
                  </a:lnTo>
                  <a:lnTo>
                    <a:pt x="97" y="1183"/>
                  </a:lnTo>
                  <a:lnTo>
                    <a:pt x="75" y="1169"/>
                  </a:lnTo>
                  <a:lnTo>
                    <a:pt x="56" y="1152"/>
                  </a:lnTo>
                  <a:lnTo>
                    <a:pt x="47" y="1145"/>
                  </a:lnTo>
                  <a:lnTo>
                    <a:pt x="39" y="1136"/>
                  </a:lnTo>
                  <a:lnTo>
                    <a:pt x="32" y="1127"/>
                  </a:lnTo>
                  <a:lnTo>
                    <a:pt x="25" y="1118"/>
                  </a:lnTo>
                  <a:lnTo>
                    <a:pt x="19" y="1108"/>
                  </a:lnTo>
                  <a:lnTo>
                    <a:pt x="14" y="1099"/>
                  </a:lnTo>
                  <a:lnTo>
                    <a:pt x="10" y="1089"/>
                  </a:lnTo>
                  <a:lnTo>
                    <a:pt x="6" y="1078"/>
                  </a:lnTo>
                  <a:lnTo>
                    <a:pt x="4" y="1068"/>
                  </a:lnTo>
                  <a:lnTo>
                    <a:pt x="1" y="1058"/>
                  </a:lnTo>
                  <a:lnTo>
                    <a:pt x="0" y="1048"/>
                  </a:lnTo>
                  <a:lnTo>
                    <a:pt x="0" y="1036"/>
                  </a:lnTo>
                  <a:lnTo>
                    <a:pt x="0" y="207"/>
                  </a:lnTo>
                  <a:lnTo>
                    <a:pt x="0" y="196"/>
                  </a:lnTo>
                  <a:lnTo>
                    <a:pt x="1" y="186"/>
                  </a:lnTo>
                  <a:lnTo>
                    <a:pt x="4" y="176"/>
                  </a:lnTo>
                  <a:lnTo>
                    <a:pt x="6" y="166"/>
                  </a:lnTo>
                  <a:lnTo>
                    <a:pt x="10" y="156"/>
                  </a:lnTo>
                  <a:lnTo>
                    <a:pt x="14" y="145"/>
                  </a:lnTo>
                  <a:lnTo>
                    <a:pt x="19" y="136"/>
                  </a:lnTo>
                  <a:lnTo>
                    <a:pt x="25" y="126"/>
                  </a:lnTo>
                  <a:lnTo>
                    <a:pt x="32" y="117"/>
                  </a:lnTo>
                  <a:lnTo>
                    <a:pt x="39" y="108"/>
                  </a:lnTo>
                  <a:lnTo>
                    <a:pt x="47" y="99"/>
                  </a:lnTo>
                  <a:lnTo>
                    <a:pt x="56" y="92"/>
                  </a:lnTo>
                  <a:lnTo>
                    <a:pt x="75" y="75"/>
                  </a:lnTo>
                  <a:lnTo>
                    <a:pt x="97" y="60"/>
                  </a:lnTo>
                  <a:lnTo>
                    <a:pt x="121" y="47"/>
                  </a:lnTo>
                  <a:lnTo>
                    <a:pt x="147" y="36"/>
                  </a:lnTo>
                  <a:lnTo>
                    <a:pt x="173" y="24"/>
                  </a:lnTo>
                  <a:lnTo>
                    <a:pt x="203" y="17"/>
                  </a:lnTo>
                  <a:lnTo>
                    <a:pt x="233" y="9"/>
                  </a:lnTo>
                  <a:lnTo>
                    <a:pt x="265" y="4"/>
                  </a:lnTo>
                  <a:lnTo>
                    <a:pt x="298" y="1"/>
                  </a:lnTo>
                  <a:lnTo>
                    <a:pt x="33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5" name="Freeform 39"/>
            <p:cNvSpPr>
              <a:spLocks/>
            </p:cNvSpPr>
            <p:nvPr/>
          </p:nvSpPr>
          <p:spPr bwMode="auto">
            <a:xfrm>
              <a:off x="7926388" y="3148013"/>
              <a:ext cx="577850" cy="493712"/>
            </a:xfrm>
            <a:custGeom>
              <a:avLst/>
              <a:gdLst>
                <a:gd name="T0" fmla="*/ 1122 w 1455"/>
                <a:gd name="T1" fmla="*/ 0 h 1244"/>
                <a:gd name="T2" fmla="*/ 1190 w 1455"/>
                <a:gd name="T3" fmla="*/ 4 h 1244"/>
                <a:gd name="T4" fmla="*/ 1253 w 1455"/>
                <a:gd name="T5" fmla="*/ 17 h 1244"/>
                <a:gd name="T6" fmla="*/ 1309 w 1455"/>
                <a:gd name="T7" fmla="*/ 36 h 1244"/>
                <a:gd name="T8" fmla="*/ 1358 w 1455"/>
                <a:gd name="T9" fmla="*/ 60 h 1244"/>
                <a:gd name="T10" fmla="*/ 1399 w 1455"/>
                <a:gd name="T11" fmla="*/ 92 h 1244"/>
                <a:gd name="T12" fmla="*/ 1416 w 1455"/>
                <a:gd name="T13" fmla="*/ 108 h 1244"/>
                <a:gd name="T14" fmla="*/ 1430 w 1455"/>
                <a:gd name="T15" fmla="*/ 126 h 1244"/>
                <a:gd name="T16" fmla="*/ 1440 w 1455"/>
                <a:gd name="T17" fmla="*/ 145 h 1244"/>
                <a:gd name="T18" fmla="*/ 1449 w 1455"/>
                <a:gd name="T19" fmla="*/ 166 h 1244"/>
                <a:gd name="T20" fmla="*/ 1454 w 1455"/>
                <a:gd name="T21" fmla="*/ 186 h 1244"/>
                <a:gd name="T22" fmla="*/ 1455 w 1455"/>
                <a:gd name="T23" fmla="*/ 207 h 1244"/>
                <a:gd name="T24" fmla="*/ 1455 w 1455"/>
                <a:gd name="T25" fmla="*/ 1048 h 1244"/>
                <a:gd name="T26" fmla="*/ 1451 w 1455"/>
                <a:gd name="T27" fmla="*/ 1068 h 1244"/>
                <a:gd name="T28" fmla="*/ 1445 w 1455"/>
                <a:gd name="T29" fmla="*/ 1089 h 1244"/>
                <a:gd name="T30" fmla="*/ 1435 w 1455"/>
                <a:gd name="T31" fmla="*/ 1108 h 1244"/>
                <a:gd name="T32" fmla="*/ 1422 w 1455"/>
                <a:gd name="T33" fmla="*/ 1127 h 1244"/>
                <a:gd name="T34" fmla="*/ 1407 w 1455"/>
                <a:gd name="T35" fmla="*/ 1145 h 1244"/>
                <a:gd name="T36" fmla="*/ 1380 w 1455"/>
                <a:gd name="T37" fmla="*/ 1169 h 1244"/>
                <a:gd name="T38" fmla="*/ 1334 w 1455"/>
                <a:gd name="T39" fmla="*/ 1197 h 1244"/>
                <a:gd name="T40" fmla="*/ 1281 w 1455"/>
                <a:gd name="T41" fmla="*/ 1219 h 1244"/>
                <a:gd name="T42" fmla="*/ 1222 w 1455"/>
                <a:gd name="T43" fmla="*/ 1235 h 1244"/>
                <a:gd name="T44" fmla="*/ 1157 w 1455"/>
                <a:gd name="T45" fmla="*/ 1243 h 1244"/>
                <a:gd name="T46" fmla="*/ 333 w 1455"/>
                <a:gd name="T47" fmla="*/ 1244 h 1244"/>
                <a:gd name="T48" fmla="*/ 266 w 1455"/>
                <a:gd name="T49" fmla="*/ 1240 h 1244"/>
                <a:gd name="T50" fmla="*/ 204 w 1455"/>
                <a:gd name="T51" fmla="*/ 1228 h 1244"/>
                <a:gd name="T52" fmla="*/ 147 w 1455"/>
                <a:gd name="T53" fmla="*/ 1208 h 1244"/>
                <a:gd name="T54" fmla="*/ 99 w 1455"/>
                <a:gd name="T55" fmla="*/ 1183 h 1244"/>
                <a:gd name="T56" fmla="*/ 58 w 1455"/>
                <a:gd name="T57" fmla="*/ 1152 h 1244"/>
                <a:gd name="T58" fmla="*/ 41 w 1455"/>
                <a:gd name="T59" fmla="*/ 1136 h 1244"/>
                <a:gd name="T60" fmla="*/ 27 w 1455"/>
                <a:gd name="T61" fmla="*/ 1118 h 1244"/>
                <a:gd name="T62" fmla="*/ 16 w 1455"/>
                <a:gd name="T63" fmla="*/ 1099 h 1244"/>
                <a:gd name="T64" fmla="*/ 7 w 1455"/>
                <a:gd name="T65" fmla="*/ 1078 h 1244"/>
                <a:gd name="T66" fmla="*/ 2 w 1455"/>
                <a:gd name="T67" fmla="*/ 1058 h 1244"/>
                <a:gd name="T68" fmla="*/ 0 w 1455"/>
                <a:gd name="T69" fmla="*/ 1036 h 1244"/>
                <a:gd name="T70" fmla="*/ 0 w 1455"/>
                <a:gd name="T71" fmla="*/ 196 h 1244"/>
                <a:gd name="T72" fmla="*/ 4 w 1455"/>
                <a:gd name="T73" fmla="*/ 176 h 1244"/>
                <a:gd name="T74" fmla="*/ 11 w 1455"/>
                <a:gd name="T75" fmla="*/ 156 h 1244"/>
                <a:gd name="T76" fmla="*/ 21 w 1455"/>
                <a:gd name="T77" fmla="*/ 136 h 1244"/>
                <a:gd name="T78" fmla="*/ 34 w 1455"/>
                <a:gd name="T79" fmla="*/ 117 h 1244"/>
                <a:gd name="T80" fmla="*/ 49 w 1455"/>
                <a:gd name="T81" fmla="*/ 99 h 1244"/>
                <a:gd name="T82" fmla="*/ 77 w 1455"/>
                <a:gd name="T83" fmla="*/ 75 h 1244"/>
                <a:gd name="T84" fmla="*/ 122 w 1455"/>
                <a:gd name="T85" fmla="*/ 47 h 1244"/>
                <a:gd name="T86" fmla="*/ 175 w 1455"/>
                <a:gd name="T87" fmla="*/ 24 h 1244"/>
                <a:gd name="T88" fmla="*/ 234 w 1455"/>
                <a:gd name="T89" fmla="*/ 9 h 1244"/>
                <a:gd name="T90" fmla="*/ 299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3" y="0"/>
                  </a:moveTo>
                  <a:lnTo>
                    <a:pt x="1122" y="0"/>
                  </a:lnTo>
                  <a:lnTo>
                    <a:pt x="1157" y="1"/>
                  </a:lnTo>
                  <a:lnTo>
                    <a:pt x="1190" y="4"/>
                  </a:lnTo>
                  <a:lnTo>
                    <a:pt x="1222" y="9"/>
                  </a:lnTo>
                  <a:lnTo>
                    <a:pt x="1253" y="17"/>
                  </a:lnTo>
                  <a:lnTo>
                    <a:pt x="1281" y="24"/>
                  </a:lnTo>
                  <a:lnTo>
                    <a:pt x="1309" y="36"/>
                  </a:lnTo>
                  <a:lnTo>
                    <a:pt x="1334" y="47"/>
                  </a:lnTo>
                  <a:lnTo>
                    <a:pt x="1358" y="60"/>
                  </a:lnTo>
                  <a:lnTo>
                    <a:pt x="1380" y="75"/>
                  </a:lnTo>
                  <a:lnTo>
                    <a:pt x="1399" y="92"/>
                  </a:lnTo>
                  <a:lnTo>
                    <a:pt x="1407" y="99"/>
                  </a:lnTo>
                  <a:lnTo>
                    <a:pt x="1416" y="108"/>
                  </a:lnTo>
                  <a:lnTo>
                    <a:pt x="1422" y="117"/>
                  </a:lnTo>
                  <a:lnTo>
                    <a:pt x="1430" y="126"/>
                  </a:lnTo>
                  <a:lnTo>
                    <a:pt x="1435" y="136"/>
                  </a:lnTo>
                  <a:lnTo>
                    <a:pt x="1440" y="145"/>
                  </a:lnTo>
                  <a:lnTo>
                    <a:pt x="1445" y="156"/>
                  </a:lnTo>
                  <a:lnTo>
                    <a:pt x="1449" y="166"/>
                  </a:lnTo>
                  <a:lnTo>
                    <a:pt x="1451" y="176"/>
                  </a:lnTo>
                  <a:lnTo>
                    <a:pt x="1454" y="186"/>
                  </a:lnTo>
                  <a:lnTo>
                    <a:pt x="1455" y="196"/>
                  </a:lnTo>
                  <a:lnTo>
                    <a:pt x="1455" y="207"/>
                  </a:lnTo>
                  <a:lnTo>
                    <a:pt x="1455" y="1036"/>
                  </a:lnTo>
                  <a:lnTo>
                    <a:pt x="1455" y="1048"/>
                  </a:lnTo>
                  <a:lnTo>
                    <a:pt x="1454" y="1058"/>
                  </a:lnTo>
                  <a:lnTo>
                    <a:pt x="1451" y="1068"/>
                  </a:lnTo>
                  <a:lnTo>
                    <a:pt x="1449" y="1078"/>
                  </a:lnTo>
                  <a:lnTo>
                    <a:pt x="1445" y="1089"/>
                  </a:lnTo>
                  <a:lnTo>
                    <a:pt x="1440" y="1099"/>
                  </a:lnTo>
                  <a:lnTo>
                    <a:pt x="1435" y="1108"/>
                  </a:lnTo>
                  <a:lnTo>
                    <a:pt x="1430" y="1118"/>
                  </a:lnTo>
                  <a:lnTo>
                    <a:pt x="1422" y="1127"/>
                  </a:lnTo>
                  <a:lnTo>
                    <a:pt x="1416" y="1136"/>
                  </a:lnTo>
                  <a:lnTo>
                    <a:pt x="1407" y="1145"/>
                  </a:lnTo>
                  <a:lnTo>
                    <a:pt x="1399" y="1152"/>
                  </a:lnTo>
                  <a:lnTo>
                    <a:pt x="1380" y="1169"/>
                  </a:lnTo>
                  <a:lnTo>
                    <a:pt x="1358" y="1183"/>
                  </a:lnTo>
                  <a:lnTo>
                    <a:pt x="1334" y="1197"/>
                  </a:lnTo>
                  <a:lnTo>
                    <a:pt x="1309" y="1208"/>
                  </a:lnTo>
                  <a:lnTo>
                    <a:pt x="1281" y="1219"/>
                  </a:lnTo>
                  <a:lnTo>
                    <a:pt x="1253" y="1228"/>
                  </a:lnTo>
                  <a:lnTo>
                    <a:pt x="1222" y="1235"/>
                  </a:lnTo>
                  <a:lnTo>
                    <a:pt x="1190" y="1240"/>
                  </a:lnTo>
                  <a:lnTo>
                    <a:pt x="1157" y="1243"/>
                  </a:lnTo>
                  <a:lnTo>
                    <a:pt x="1122" y="1244"/>
                  </a:lnTo>
                  <a:lnTo>
                    <a:pt x="333" y="1244"/>
                  </a:lnTo>
                  <a:lnTo>
                    <a:pt x="299" y="1243"/>
                  </a:lnTo>
                  <a:lnTo>
                    <a:pt x="266" y="1240"/>
                  </a:lnTo>
                  <a:lnTo>
                    <a:pt x="234" y="1235"/>
                  </a:lnTo>
                  <a:lnTo>
                    <a:pt x="204" y="1228"/>
                  </a:lnTo>
                  <a:lnTo>
                    <a:pt x="175" y="1219"/>
                  </a:lnTo>
                  <a:lnTo>
                    <a:pt x="147" y="1208"/>
                  </a:lnTo>
                  <a:lnTo>
                    <a:pt x="122" y="1197"/>
                  </a:lnTo>
                  <a:lnTo>
                    <a:pt x="99" y="1183"/>
                  </a:lnTo>
                  <a:lnTo>
                    <a:pt x="77" y="1169"/>
                  </a:lnTo>
                  <a:lnTo>
                    <a:pt x="58" y="1152"/>
                  </a:lnTo>
                  <a:lnTo>
                    <a:pt x="49" y="1145"/>
                  </a:lnTo>
                  <a:lnTo>
                    <a:pt x="41" y="1136"/>
                  </a:lnTo>
                  <a:lnTo>
                    <a:pt x="34" y="1127"/>
                  </a:lnTo>
                  <a:lnTo>
                    <a:pt x="27" y="1118"/>
                  </a:lnTo>
                  <a:lnTo>
                    <a:pt x="21" y="1108"/>
                  </a:lnTo>
                  <a:lnTo>
                    <a:pt x="16" y="1099"/>
                  </a:lnTo>
                  <a:lnTo>
                    <a:pt x="11" y="1089"/>
                  </a:lnTo>
                  <a:lnTo>
                    <a:pt x="7" y="1078"/>
                  </a:lnTo>
                  <a:lnTo>
                    <a:pt x="4" y="1068"/>
                  </a:lnTo>
                  <a:lnTo>
                    <a:pt x="2" y="1058"/>
                  </a:lnTo>
                  <a:lnTo>
                    <a:pt x="0" y="1048"/>
                  </a:lnTo>
                  <a:lnTo>
                    <a:pt x="0" y="1036"/>
                  </a:lnTo>
                  <a:lnTo>
                    <a:pt x="0" y="207"/>
                  </a:lnTo>
                  <a:lnTo>
                    <a:pt x="0" y="196"/>
                  </a:lnTo>
                  <a:lnTo>
                    <a:pt x="2" y="186"/>
                  </a:lnTo>
                  <a:lnTo>
                    <a:pt x="4" y="176"/>
                  </a:lnTo>
                  <a:lnTo>
                    <a:pt x="7" y="166"/>
                  </a:lnTo>
                  <a:lnTo>
                    <a:pt x="11" y="156"/>
                  </a:lnTo>
                  <a:lnTo>
                    <a:pt x="16" y="145"/>
                  </a:lnTo>
                  <a:lnTo>
                    <a:pt x="21" y="136"/>
                  </a:lnTo>
                  <a:lnTo>
                    <a:pt x="27" y="126"/>
                  </a:lnTo>
                  <a:lnTo>
                    <a:pt x="34" y="117"/>
                  </a:lnTo>
                  <a:lnTo>
                    <a:pt x="41" y="108"/>
                  </a:lnTo>
                  <a:lnTo>
                    <a:pt x="49" y="99"/>
                  </a:lnTo>
                  <a:lnTo>
                    <a:pt x="58" y="92"/>
                  </a:lnTo>
                  <a:lnTo>
                    <a:pt x="77" y="75"/>
                  </a:lnTo>
                  <a:lnTo>
                    <a:pt x="99" y="60"/>
                  </a:lnTo>
                  <a:lnTo>
                    <a:pt x="122" y="47"/>
                  </a:lnTo>
                  <a:lnTo>
                    <a:pt x="147" y="36"/>
                  </a:lnTo>
                  <a:lnTo>
                    <a:pt x="175" y="24"/>
                  </a:lnTo>
                  <a:lnTo>
                    <a:pt x="204" y="17"/>
                  </a:lnTo>
                  <a:lnTo>
                    <a:pt x="234" y="9"/>
                  </a:lnTo>
                  <a:lnTo>
                    <a:pt x="266" y="4"/>
                  </a:lnTo>
                  <a:lnTo>
                    <a:pt x="299" y="1"/>
                  </a:lnTo>
                  <a:lnTo>
                    <a:pt x="33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6" name="Freeform 40"/>
            <p:cNvSpPr>
              <a:spLocks/>
            </p:cNvSpPr>
            <p:nvPr/>
          </p:nvSpPr>
          <p:spPr bwMode="auto">
            <a:xfrm>
              <a:off x="4346575" y="2324100"/>
              <a:ext cx="581025" cy="493713"/>
            </a:xfrm>
            <a:custGeom>
              <a:avLst/>
              <a:gdLst>
                <a:gd name="T0" fmla="*/ 1124 w 1464"/>
                <a:gd name="T1" fmla="*/ 0 h 1245"/>
                <a:gd name="T2" fmla="*/ 1192 w 1464"/>
                <a:gd name="T3" fmla="*/ 5 h 1245"/>
                <a:gd name="T4" fmla="*/ 1260 w 1464"/>
                <a:gd name="T5" fmla="*/ 18 h 1245"/>
                <a:gd name="T6" fmla="*/ 1322 w 1464"/>
                <a:gd name="T7" fmla="*/ 37 h 1245"/>
                <a:gd name="T8" fmla="*/ 1377 w 1464"/>
                <a:gd name="T9" fmla="*/ 62 h 1245"/>
                <a:gd name="T10" fmla="*/ 1400 w 1464"/>
                <a:gd name="T11" fmla="*/ 78 h 1245"/>
                <a:gd name="T12" fmla="*/ 1421 w 1464"/>
                <a:gd name="T13" fmla="*/ 94 h 1245"/>
                <a:gd name="T14" fmla="*/ 1439 w 1464"/>
                <a:gd name="T15" fmla="*/ 111 h 1245"/>
                <a:gd name="T16" fmla="*/ 1451 w 1464"/>
                <a:gd name="T17" fmla="*/ 129 h 1245"/>
                <a:gd name="T18" fmla="*/ 1460 w 1464"/>
                <a:gd name="T19" fmla="*/ 148 h 1245"/>
                <a:gd name="T20" fmla="*/ 1464 w 1464"/>
                <a:gd name="T21" fmla="*/ 167 h 1245"/>
                <a:gd name="T22" fmla="*/ 1463 w 1464"/>
                <a:gd name="T23" fmla="*/ 187 h 1245"/>
                <a:gd name="T24" fmla="*/ 1456 w 1464"/>
                <a:gd name="T25" fmla="*/ 208 h 1245"/>
                <a:gd name="T26" fmla="*/ 1073 w 1464"/>
                <a:gd name="T27" fmla="*/ 1058 h 1245"/>
                <a:gd name="T28" fmla="*/ 1048 w 1464"/>
                <a:gd name="T29" fmla="*/ 1097 h 1245"/>
                <a:gd name="T30" fmla="*/ 1020 w 1464"/>
                <a:gd name="T31" fmla="*/ 1134 h 1245"/>
                <a:gd name="T32" fmla="*/ 986 w 1464"/>
                <a:gd name="T33" fmla="*/ 1167 h 1245"/>
                <a:gd name="T34" fmla="*/ 945 w 1464"/>
                <a:gd name="T35" fmla="*/ 1195 h 1245"/>
                <a:gd name="T36" fmla="*/ 898 w 1464"/>
                <a:gd name="T37" fmla="*/ 1218 h 1245"/>
                <a:gd name="T38" fmla="*/ 844 w 1464"/>
                <a:gd name="T39" fmla="*/ 1235 h 1245"/>
                <a:gd name="T40" fmla="*/ 783 w 1464"/>
                <a:gd name="T41" fmla="*/ 1244 h 1245"/>
                <a:gd name="T42" fmla="*/ 458 w 1464"/>
                <a:gd name="T43" fmla="*/ 1245 h 1245"/>
                <a:gd name="T44" fmla="*/ 393 w 1464"/>
                <a:gd name="T45" fmla="*/ 1240 h 1245"/>
                <a:gd name="T46" fmla="*/ 332 w 1464"/>
                <a:gd name="T47" fmla="*/ 1229 h 1245"/>
                <a:gd name="T48" fmla="*/ 277 w 1464"/>
                <a:gd name="T49" fmla="*/ 1209 h 1245"/>
                <a:gd name="T50" fmla="*/ 230 w 1464"/>
                <a:gd name="T51" fmla="*/ 1184 h 1245"/>
                <a:gd name="T52" fmla="*/ 190 w 1464"/>
                <a:gd name="T53" fmla="*/ 1153 h 1245"/>
                <a:gd name="T54" fmla="*/ 160 w 1464"/>
                <a:gd name="T55" fmla="*/ 1118 h 1245"/>
                <a:gd name="T56" fmla="*/ 138 w 1464"/>
                <a:gd name="T57" fmla="*/ 1079 h 1245"/>
                <a:gd name="T58" fmla="*/ 130 w 1464"/>
                <a:gd name="T59" fmla="*/ 1059 h 1245"/>
                <a:gd name="T60" fmla="*/ 127 w 1464"/>
                <a:gd name="T61" fmla="*/ 1037 h 1245"/>
                <a:gd name="T62" fmla="*/ 0 w 1464"/>
                <a:gd name="T63" fmla="*/ 197 h 1245"/>
                <a:gd name="T64" fmla="*/ 2 w 1464"/>
                <a:gd name="T65" fmla="*/ 176 h 1245"/>
                <a:gd name="T66" fmla="*/ 7 w 1464"/>
                <a:gd name="T67" fmla="*/ 157 h 1245"/>
                <a:gd name="T68" fmla="*/ 14 w 1464"/>
                <a:gd name="T69" fmla="*/ 136 h 1245"/>
                <a:gd name="T70" fmla="*/ 27 w 1464"/>
                <a:gd name="T71" fmla="*/ 118 h 1245"/>
                <a:gd name="T72" fmla="*/ 42 w 1464"/>
                <a:gd name="T73" fmla="*/ 100 h 1245"/>
                <a:gd name="T74" fmla="*/ 70 w 1464"/>
                <a:gd name="T75" fmla="*/ 76 h 1245"/>
                <a:gd name="T76" fmla="*/ 118 w 1464"/>
                <a:gd name="T77" fmla="*/ 48 h 1245"/>
                <a:gd name="T78" fmla="*/ 172 w 1464"/>
                <a:gd name="T79" fmla="*/ 25 h 1245"/>
                <a:gd name="T80" fmla="*/ 234 w 1464"/>
                <a:gd name="T81" fmla="*/ 10 h 1245"/>
                <a:gd name="T82" fmla="*/ 300 w 1464"/>
                <a:gd name="T83"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4" h="1245">
                  <a:moveTo>
                    <a:pt x="334" y="0"/>
                  </a:moveTo>
                  <a:lnTo>
                    <a:pt x="1124" y="0"/>
                  </a:lnTo>
                  <a:lnTo>
                    <a:pt x="1158" y="1"/>
                  </a:lnTo>
                  <a:lnTo>
                    <a:pt x="1192" y="5"/>
                  </a:lnTo>
                  <a:lnTo>
                    <a:pt x="1227" y="10"/>
                  </a:lnTo>
                  <a:lnTo>
                    <a:pt x="1260" y="18"/>
                  </a:lnTo>
                  <a:lnTo>
                    <a:pt x="1292" y="27"/>
                  </a:lnTo>
                  <a:lnTo>
                    <a:pt x="1322" y="37"/>
                  </a:lnTo>
                  <a:lnTo>
                    <a:pt x="1351" y="49"/>
                  </a:lnTo>
                  <a:lnTo>
                    <a:pt x="1377" y="62"/>
                  </a:lnTo>
                  <a:lnTo>
                    <a:pt x="1389" y="70"/>
                  </a:lnTo>
                  <a:lnTo>
                    <a:pt x="1400" y="78"/>
                  </a:lnTo>
                  <a:lnTo>
                    <a:pt x="1412" y="85"/>
                  </a:lnTo>
                  <a:lnTo>
                    <a:pt x="1421" y="94"/>
                  </a:lnTo>
                  <a:lnTo>
                    <a:pt x="1430" y="102"/>
                  </a:lnTo>
                  <a:lnTo>
                    <a:pt x="1439" y="111"/>
                  </a:lnTo>
                  <a:lnTo>
                    <a:pt x="1445" y="120"/>
                  </a:lnTo>
                  <a:lnTo>
                    <a:pt x="1451" y="129"/>
                  </a:lnTo>
                  <a:lnTo>
                    <a:pt x="1456" y="139"/>
                  </a:lnTo>
                  <a:lnTo>
                    <a:pt x="1460" y="148"/>
                  </a:lnTo>
                  <a:lnTo>
                    <a:pt x="1463" y="158"/>
                  </a:lnTo>
                  <a:lnTo>
                    <a:pt x="1464" y="167"/>
                  </a:lnTo>
                  <a:lnTo>
                    <a:pt x="1464" y="177"/>
                  </a:lnTo>
                  <a:lnTo>
                    <a:pt x="1463" y="187"/>
                  </a:lnTo>
                  <a:lnTo>
                    <a:pt x="1460" y="197"/>
                  </a:lnTo>
                  <a:lnTo>
                    <a:pt x="1456" y="208"/>
                  </a:lnTo>
                  <a:lnTo>
                    <a:pt x="1083" y="1037"/>
                  </a:lnTo>
                  <a:lnTo>
                    <a:pt x="1073" y="1058"/>
                  </a:lnTo>
                  <a:lnTo>
                    <a:pt x="1061" y="1078"/>
                  </a:lnTo>
                  <a:lnTo>
                    <a:pt x="1048" y="1097"/>
                  </a:lnTo>
                  <a:lnTo>
                    <a:pt x="1036" y="1116"/>
                  </a:lnTo>
                  <a:lnTo>
                    <a:pt x="1020" y="1134"/>
                  </a:lnTo>
                  <a:lnTo>
                    <a:pt x="1004" y="1151"/>
                  </a:lnTo>
                  <a:lnTo>
                    <a:pt x="986" y="1167"/>
                  </a:lnTo>
                  <a:lnTo>
                    <a:pt x="965" y="1183"/>
                  </a:lnTo>
                  <a:lnTo>
                    <a:pt x="945" y="1195"/>
                  </a:lnTo>
                  <a:lnTo>
                    <a:pt x="922" y="1208"/>
                  </a:lnTo>
                  <a:lnTo>
                    <a:pt x="898" y="1218"/>
                  </a:lnTo>
                  <a:lnTo>
                    <a:pt x="872" y="1227"/>
                  </a:lnTo>
                  <a:lnTo>
                    <a:pt x="844" y="1235"/>
                  </a:lnTo>
                  <a:lnTo>
                    <a:pt x="815" y="1240"/>
                  </a:lnTo>
                  <a:lnTo>
                    <a:pt x="783" y="1244"/>
                  </a:lnTo>
                  <a:lnTo>
                    <a:pt x="750" y="1245"/>
                  </a:lnTo>
                  <a:lnTo>
                    <a:pt x="458" y="1245"/>
                  </a:lnTo>
                  <a:lnTo>
                    <a:pt x="425" y="1244"/>
                  </a:lnTo>
                  <a:lnTo>
                    <a:pt x="393" y="1240"/>
                  </a:lnTo>
                  <a:lnTo>
                    <a:pt x="361" y="1235"/>
                  </a:lnTo>
                  <a:lnTo>
                    <a:pt x="332" y="1229"/>
                  </a:lnTo>
                  <a:lnTo>
                    <a:pt x="304" y="1220"/>
                  </a:lnTo>
                  <a:lnTo>
                    <a:pt x="277" y="1209"/>
                  </a:lnTo>
                  <a:lnTo>
                    <a:pt x="253" y="1197"/>
                  </a:lnTo>
                  <a:lnTo>
                    <a:pt x="230" y="1184"/>
                  </a:lnTo>
                  <a:lnTo>
                    <a:pt x="209" y="1169"/>
                  </a:lnTo>
                  <a:lnTo>
                    <a:pt x="190" y="1153"/>
                  </a:lnTo>
                  <a:lnTo>
                    <a:pt x="174" y="1136"/>
                  </a:lnTo>
                  <a:lnTo>
                    <a:pt x="160" y="1118"/>
                  </a:lnTo>
                  <a:lnTo>
                    <a:pt x="147" y="1099"/>
                  </a:lnTo>
                  <a:lnTo>
                    <a:pt x="138" y="1079"/>
                  </a:lnTo>
                  <a:lnTo>
                    <a:pt x="134" y="1069"/>
                  </a:lnTo>
                  <a:lnTo>
                    <a:pt x="130" y="1059"/>
                  </a:lnTo>
                  <a:lnTo>
                    <a:pt x="128" y="1048"/>
                  </a:lnTo>
                  <a:lnTo>
                    <a:pt x="127" y="1037"/>
                  </a:lnTo>
                  <a:lnTo>
                    <a:pt x="2" y="208"/>
                  </a:lnTo>
                  <a:lnTo>
                    <a:pt x="0" y="197"/>
                  </a:lnTo>
                  <a:lnTo>
                    <a:pt x="0" y="187"/>
                  </a:lnTo>
                  <a:lnTo>
                    <a:pt x="2" y="176"/>
                  </a:lnTo>
                  <a:lnTo>
                    <a:pt x="3" y="165"/>
                  </a:lnTo>
                  <a:lnTo>
                    <a:pt x="7" y="157"/>
                  </a:lnTo>
                  <a:lnTo>
                    <a:pt x="11" y="146"/>
                  </a:lnTo>
                  <a:lnTo>
                    <a:pt x="14" y="136"/>
                  </a:lnTo>
                  <a:lnTo>
                    <a:pt x="21" y="127"/>
                  </a:lnTo>
                  <a:lnTo>
                    <a:pt x="27" y="118"/>
                  </a:lnTo>
                  <a:lnTo>
                    <a:pt x="33" y="109"/>
                  </a:lnTo>
                  <a:lnTo>
                    <a:pt x="42" y="100"/>
                  </a:lnTo>
                  <a:lnTo>
                    <a:pt x="51" y="92"/>
                  </a:lnTo>
                  <a:lnTo>
                    <a:pt x="70" y="76"/>
                  </a:lnTo>
                  <a:lnTo>
                    <a:pt x="92" y="61"/>
                  </a:lnTo>
                  <a:lnTo>
                    <a:pt x="118" y="48"/>
                  </a:lnTo>
                  <a:lnTo>
                    <a:pt x="143" y="35"/>
                  </a:lnTo>
                  <a:lnTo>
                    <a:pt x="172" y="25"/>
                  </a:lnTo>
                  <a:lnTo>
                    <a:pt x="202" y="16"/>
                  </a:lnTo>
                  <a:lnTo>
                    <a:pt x="234" y="10"/>
                  </a:lnTo>
                  <a:lnTo>
                    <a:pt x="267" y="5"/>
                  </a:lnTo>
                  <a:lnTo>
                    <a:pt x="300" y="1"/>
                  </a:lnTo>
                  <a:lnTo>
                    <a:pt x="334"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7" name="Freeform 41"/>
            <p:cNvSpPr>
              <a:spLocks/>
            </p:cNvSpPr>
            <p:nvPr/>
          </p:nvSpPr>
          <p:spPr bwMode="auto">
            <a:xfrm>
              <a:off x="3201988" y="2563813"/>
              <a:ext cx="636587" cy="631825"/>
            </a:xfrm>
            <a:custGeom>
              <a:avLst/>
              <a:gdLst>
                <a:gd name="T0" fmla="*/ 716 w 1605"/>
                <a:gd name="T1" fmla="*/ 53 h 1592"/>
                <a:gd name="T2" fmla="*/ 775 w 1605"/>
                <a:gd name="T3" fmla="*/ 28 h 1592"/>
                <a:gd name="T4" fmla="*/ 842 w 1605"/>
                <a:gd name="T5" fmla="*/ 12 h 1592"/>
                <a:gd name="T6" fmla="*/ 913 w 1605"/>
                <a:gd name="T7" fmla="*/ 2 h 1592"/>
                <a:gd name="T8" fmla="*/ 985 w 1605"/>
                <a:gd name="T9" fmla="*/ 0 h 1592"/>
                <a:gd name="T10" fmla="*/ 1052 w 1605"/>
                <a:gd name="T11" fmla="*/ 7 h 1592"/>
                <a:gd name="T12" fmla="*/ 1083 w 1605"/>
                <a:gd name="T13" fmla="*/ 13 h 1592"/>
                <a:gd name="T14" fmla="*/ 1110 w 1605"/>
                <a:gd name="T15" fmla="*/ 22 h 1592"/>
                <a:gd name="T16" fmla="*/ 1135 w 1605"/>
                <a:gd name="T17" fmla="*/ 33 h 1592"/>
                <a:gd name="T18" fmla="*/ 1155 w 1605"/>
                <a:gd name="T19" fmla="*/ 47 h 1592"/>
                <a:gd name="T20" fmla="*/ 1172 w 1605"/>
                <a:gd name="T21" fmla="*/ 64 h 1592"/>
                <a:gd name="T22" fmla="*/ 1183 w 1605"/>
                <a:gd name="T23" fmla="*/ 84 h 1592"/>
                <a:gd name="T24" fmla="*/ 1571 w 1605"/>
                <a:gd name="T25" fmla="*/ 958 h 1592"/>
                <a:gd name="T26" fmla="*/ 1586 w 1605"/>
                <a:gd name="T27" fmla="*/ 998 h 1592"/>
                <a:gd name="T28" fmla="*/ 1599 w 1605"/>
                <a:gd name="T29" fmla="*/ 1038 h 1592"/>
                <a:gd name="T30" fmla="*/ 1604 w 1605"/>
                <a:gd name="T31" fmla="*/ 1076 h 1592"/>
                <a:gd name="T32" fmla="*/ 1603 w 1605"/>
                <a:gd name="T33" fmla="*/ 1113 h 1592"/>
                <a:gd name="T34" fmla="*/ 1597 w 1605"/>
                <a:gd name="T35" fmla="*/ 1140 h 1592"/>
                <a:gd name="T36" fmla="*/ 1588 w 1605"/>
                <a:gd name="T37" fmla="*/ 1158 h 1592"/>
                <a:gd name="T38" fmla="*/ 1577 w 1605"/>
                <a:gd name="T39" fmla="*/ 1174 h 1592"/>
                <a:gd name="T40" fmla="*/ 1562 w 1605"/>
                <a:gd name="T41" fmla="*/ 1191 h 1592"/>
                <a:gd name="T42" fmla="*/ 1546 w 1605"/>
                <a:gd name="T43" fmla="*/ 1206 h 1592"/>
                <a:gd name="T44" fmla="*/ 1524 w 1605"/>
                <a:gd name="T45" fmla="*/ 1221 h 1592"/>
                <a:gd name="T46" fmla="*/ 979 w 1605"/>
                <a:gd name="T47" fmla="*/ 1538 h 1592"/>
                <a:gd name="T48" fmla="*/ 954 w 1605"/>
                <a:gd name="T49" fmla="*/ 1552 h 1592"/>
                <a:gd name="T50" fmla="*/ 923 w 1605"/>
                <a:gd name="T51" fmla="*/ 1563 h 1592"/>
                <a:gd name="T52" fmla="*/ 858 w 1605"/>
                <a:gd name="T53" fmla="*/ 1581 h 1592"/>
                <a:gd name="T54" fmla="*/ 788 w 1605"/>
                <a:gd name="T55" fmla="*/ 1591 h 1592"/>
                <a:gd name="T56" fmla="*/ 718 w 1605"/>
                <a:gd name="T57" fmla="*/ 1592 h 1592"/>
                <a:gd name="T58" fmla="*/ 651 w 1605"/>
                <a:gd name="T59" fmla="*/ 1585 h 1592"/>
                <a:gd name="T60" fmla="*/ 620 w 1605"/>
                <a:gd name="T61" fmla="*/ 1578 h 1592"/>
                <a:gd name="T62" fmla="*/ 591 w 1605"/>
                <a:gd name="T63" fmla="*/ 1568 h 1592"/>
                <a:gd name="T64" fmla="*/ 565 w 1605"/>
                <a:gd name="T65" fmla="*/ 1557 h 1592"/>
                <a:gd name="T66" fmla="*/ 543 w 1605"/>
                <a:gd name="T67" fmla="*/ 1543 h 1592"/>
                <a:gd name="T68" fmla="*/ 526 w 1605"/>
                <a:gd name="T69" fmla="*/ 1526 h 1592"/>
                <a:gd name="T70" fmla="*/ 513 w 1605"/>
                <a:gd name="T71" fmla="*/ 1507 h 1592"/>
                <a:gd name="T72" fmla="*/ 41 w 1605"/>
                <a:gd name="T73" fmla="*/ 634 h 1592"/>
                <a:gd name="T74" fmla="*/ 22 w 1605"/>
                <a:gd name="T75" fmla="*/ 593 h 1592"/>
                <a:gd name="T76" fmla="*/ 8 w 1605"/>
                <a:gd name="T77" fmla="*/ 552 h 1592"/>
                <a:gd name="T78" fmla="*/ 2 w 1605"/>
                <a:gd name="T79" fmla="*/ 513 h 1592"/>
                <a:gd name="T80" fmla="*/ 2 w 1605"/>
                <a:gd name="T81" fmla="*/ 485 h 1592"/>
                <a:gd name="T82" fmla="*/ 4 w 1605"/>
                <a:gd name="T83" fmla="*/ 467 h 1592"/>
                <a:gd name="T84" fmla="*/ 10 w 1605"/>
                <a:gd name="T85" fmla="*/ 449 h 1592"/>
                <a:gd name="T86" fmla="*/ 19 w 1605"/>
                <a:gd name="T87" fmla="*/ 431 h 1592"/>
                <a:gd name="T88" fmla="*/ 31 w 1605"/>
                <a:gd name="T89" fmla="*/ 415 h 1592"/>
                <a:gd name="T90" fmla="*/ 46 w 1605"/>
                <a:gd name="T91" fmla="*/ 398 h 1592"/>
                <a:gd name="T92" fmla="*/ 65 w 1605"/>
                <a:gd name="T93" fmla="*/ 383 h 1592"/>
                <a:gd name="T94" fmla="*/ 88 w 1605"/>
                <a:gd name="T95" fmla="*/ 369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1592">
                  <a:moveTo>
                    <a:pt x="101" y="362"/>
                  </a:moveTo>
                  <a:lnTo>
                    <a:pt x="716" y="53"/>
                  </a:lnTo>
                  <a:lnTo>
                    <a:pt x="744" y="40"/>
                  </a:lnTo>
                  <a:lnTo>
                    <a:pt x="775" y="28"/>
                  </a:lnTo>
                  <a:lnTo>
                    <a:pt x="807" y="19"/>
                  </a:lnTo>
                  <a:lnTo>
                    <a:pt x="842" y="12"/>
                  </a:lnTo>
                  <a:lnTo>
                    <a:pt x="877" y="7"/>
                  </a:lnTo>
                  <a:lnTo>
                    <a:pt x="913" y="2"/>
                  </a:lnTo>
                  <a:lnTo>
                    <a:pt x="950" y="0"/>
                  </a:lnTo>
                  <a:lnTo>
                    <a:pt x="985" y="0"/>
                  </a:lnTo>
                  <a:lnTo>
                    <a:pt x="1019" y="3"/>
                  </a:lnTo>
                  <a:lnTo>
                    <a:pt x="1052" y="7"/>
                  </a:lnTo>
                  <a:lnTo>
                    <a:pt x="1067" y="10"/>
                  </a:lnTo>
                  <a:lnTo>
                    <a:pt x="1083" y="13"/>
                  </a:lnTo>
                  <a:lnTo>
                    <a:pt x="1097" y="18"/>
                  </a:lnTo>
                  <a:lnTo>
                    <a:pt x="1110" y="22"/>
                  </a:lnTo>
                  <a:lnTo>
                    <a:pt x="1122" y="28"/>
                  </a:lnTo>
                  <a:lnTo>
                    <a:pt x="1135" y="33"/>
                  </a:lnTo>
                  <a:lnTo>
                    <a:pt x="1145" y="41"/>
                  </a:lnTo>
                  <a:lnTo>
                    <a:pt x="1155" y="47"/>
                  </a:lnTo>
                  <a:lnTo>
                    <a:pt x="1164" y="56"/>
                  </a:lnTo>
                  <a:lnTo>
                    <a:pt x="1172" y="64"/>
                  </a:lnTo>
                  <a:lnTo>
                    <a:pt x="1178" y="74"/>
                  </a:lnTo>
                  <a:lnTo>
                    <a:pt x="1183" y="84"/>
                  </a:lnTo>
                  <a:lnTo>
                    <a:pt x="1562" y="937"/>
                  </a:lnTo>
                  <a:lnTo>
                    <a:pt x="1571" y="958"/>
                  </a:lnTo>
                  <a:lnTo>
                    <a:pt x="1579" y="978"/>
                  </a:lnTo>
                  <a:lnTo>
                    <a:pt x="1586" y="998"/>
                  </a:lnTo>
                  <a:lnTo>
                    <a:pt x="1593" y="1019"/>
                  </a:lnTo>
                  <a:lnTo>
                    <a:pt x="1599" y="1038"/>
                  </a:lnTo>
                  <a:lnTo>
                    <a:pt x="1603" y="1057"/>
                  </a:lnTo>
                  <a:lnTo>
                    <a:pt x="1604" y="1076"/>
                  </a:lnTo>
                  <a:lnTo>
                    <a:pt x="1605" y="1095"/>
                  </a:lnTo>
                  <a:lnTo>
                    <a:pt x="1603" y="1113"/>
                  </a:lnTo>
                  <a:lnTo>
                    <a:pt x="1599" y="1131"/>
                  </a:lnTo>
                  <a:lnTo>
                    <a:pt x="1597" y="1140"/>
                  </a:lnTo>
                  <a:lnTo>
                    <a:pt x="1593" y="1149"/>
                  </a:lnTo>
                  <a:lnTo>
                    <a:pt x="1588" y="1158"/>
                  </a:lnTo>
                  <a:lnTo>
                    <a:pt x="1583" y="1165"/>
                  </a:lnTo>
                  <a:lnTo>
                    <a:pt x="1577" y="1174"/>
                  </a:lnTo>
                  <a:lnTo>
                    <a:pt x="1570" y="1182"/>
                  </a:lnTo>
                  <a:lnTo>
                    <a:pt x="1562" y="1191"/>
                  </a:lnTo>
                  <a:lnTo>
                    <a:pt x="1554" y="1199"/>
                  </a:lnTo>
                  <a:lnTo>
                    <a:pt x="1546" y="1206"/>
                  </a:lnTo>
                  <a:lnTo>
                    <a:pt x="1535" y="1214"/>
                  </a:lnTo>
                  <a:lnTo>
                    <a:pt x="1524" y="1221"/>
                  </a:lnTo>
                  <a:lnTo>
                    <a:pt x="1511" y="1229"/>
                  </a:lnTo>
                  <a:lnTo>
                    <a:pt x="979" y="1538"/>
                  </a:lnTo>
                  <a:lnTo>
                    <a:pt x="967" y="1545"/>
                  </a:lnTo>
                  <a:lnTo>
                    <a:pt x="954" y="1552"/>
                  </a:lnTo>
                  <a:lnTo>
                    <a:pt x="939" y="1558"/>
                  </a:lnTo>
                  <a:lnTo>
                    <a:pt x="923" y="1563"/>
                  </a:lnTo>
                  <a:lnTo>
                    <a:pt x="893" y="1573"/>
                  </a:lnTo>
                  <a:lnTo>
                    <a:pt x="858" y="1581"/>
                  </a:lnTo>
                  <a:lnTo>
                    <a:pt x="824" y="1587"/>
                  </a:lnTo>
                  <a:lnTo>
                    <a:pt x="788" y="1591"/>
                  </a:lnTo>
                  <a:lnTo>
                    <a:pt x="753" y="1592"/>
                  </a:lnTo>
                  <a:lnTo>
                    <a:pt x="718" y="1592"/>
                  </a:lnTo>
                  <a:lnTo>
                    <a:pt x="684" y="1590"/>
                  </a:lnTo>
                  <a:lnTo>
                    <a:pt x="651" y="1585"/>
                  </a:lnTo>
                  <a:lnTo>
                    <a:pt x="635" y="1582"/>
                  </a:lnTo>
                  <a:lnTo>
                    <a:pt x="620" y="1578"/>
                  </a:lnTo>
                  <a:lnTo>
                    <a:pt x="605" y="1573"/>
                  </a:lnTo>
                  <a:lnTo>
                    <a:pt x="591" y="1568"/>
                  </a:lnTo>
                  <a:lnTo>
                    <a:pt x="578" y="1563"/>
                  </a:lnTo>
                  <a:lnTo>
                    <a:pt x="565" y="1557"/>
                  </a:lnTo>
                  <a:lnTo>
                    <a:pt x="554" y="1550"/>
                  </a:lnTo>
                  <a:lnTo>
                    <a:pt x="543" y="1543"/>
                  </a:lnTo>
                  <a:lnTo>
                    <a:pt x="534" y="1535"/>
                  </a:lnTo>
                  <a:lnTo>
                    <a:pt x="526" y="1526"/>
                  </a:lnTo>
                  <a:lnTo>
                    <a:pt x="518" y="1517"/>
                  </a:lnTo>
                  <a:lnTo>
                    <a:pt x="513" y="1507"/>
                  </a:lnTo>
                  <a:lnTo>
                    <a:pt x="51" y="654"/>
                  </a:lnTo>
                  <a:lnTo>
                    <a:pt x="41" y="634"/>
                  </a:lnTo>
                  <a:lnTo>
                    <a:pt x="31" y="613"/>
                  </a:lnTo>
                  <a:lnTo>
                    <a:pt x="22" y="593"/>
                  </a:lnTo>
                  <a:lnTo>
                    <a:pt x="14" y="573"/>
                  </a:lnTo>
                  <a:lnTo>
                    <a:pt x="8" y="552"/>
                  </a:lnTo>
                  <a:lnTo>
                    <a:pt x="4" y="533"/>
                  </a:lnTo>
                  <a:lnTo>
                    <a:pt x="2" y="513"/>
                  </a:lnTo>
                  <a:lnTo>
                    <a:pt x="0" y="494"/>
                  </a:lnTo>
                  <a:lnTo>
                    <a:pt x="2" y="485"/>
                  </a:lnTo>
                  <a:lnTo>
                    <a:pt x="3" y="476"/>
                  </a:lnTo>
                  <a:lnTo>
                    <a:pt x="4" y="467"/>
                  </a:lnTo>
                  <a:lnTo>
                    <a:pt x="8" y="458"/>
                  </a:lnTo>
                  <a:lnTo>
                    <a:pt x="10" y="449"/>
                  </a:lnTo>
                  <a:lnTo>
                    <a:pt x="14" y="440"/>
                  </a:lnTo>
                  <a:lnTo>
                    <a:pt x="19" y="431"/>
                  </a:lnTo>
                  <a:lnTo>
                    <a:pt x="24" y="422"/>
                  </a:lnTo>
                  <a:lnTo>
                    <a:pt x="31" y="415"/>
                  </a:lnTo>
                  <a:lnTo>
                    <a:pt x="39" y="406"/>
                  </a:lnTo>
                  <a:lnTo>
                    <a:pt x="46" y="398"/>
                  </a:lnTo>
                  <a:lnTo>
                    <a:pt x="55" y="390"/>
                  </a:lnTo>
                  <a:lnTo>
                    <a:pt x="65" y="383"/>
                  </a:lnTo>
                  <a:lnTo>
                    <a:pt x="77" y="376"/>
                  </a:lnTo>
                  <a:lnTo>
                    <a:pt x="88" y="369"/>
                  </a:lnTo>
                  <a:lnTo>
                    <a:pt x="101" y="3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8" name="Freeform 42"/>
            <p:cNvSpPr>
              <a:spLocks/>
            </p:cNvSpPr>
            <p:nvPr/>
          </p:nvSpPr>
          <p:spPr bwMode="auto">
            <a:xfrm>
              <a:off x="3705225" y="2362200"/>
              <a:ext cx="600075" cy="595313"/>
            </a:xfrm>
            <a:custGeom>
              <a:avLst/>
              <a:gdLst>
                <a:gd name="T0" fmla="*/ 955 w 1510"/>
                <a:gd name="T1" fmla="*/ 14 h 1503"/>
                <a:gd name="T2" fmla="*/ 1022 w 1510"/>
                <a:gd name="T3" fmla="*/ 3 h 1503"/>
                <a:gd name="T4" fmla="*/ 1092 w 1510"/>
                <a:gd name="T5" fmla="*/ 0 h 1503"/>
                <a:gd name="T6" fmla="*/ 1162 w 1510"/>
                <a:gd name="T7" fmla="*/ 5 h 1503"/>
                <a:gd name="T8" fmla="*/ 1227 w 1510"/>
                <a:gd name="T9" fmla="*/ 18 h 1503"/>
                <a:gd name="T10" fmla="*/ 1286 w 1510"/>
                <a:gd name="T11" fmla="*/ 37 h 1503"/>
                <a:gd name="T12" fmla="*/ 1310 w 1510"/>
                <a:gd name="T13" fmla="*/ 50 h 1503"/>
                <a:gd name="T14" fmla="*/ 1333 w 1510"/>
                <a:gd name="T15" fmla="*/ 64 h 1503"/>
                <a:gd name="T16" fmla="*/ 1352 w 1510"/>
                <a:gd name="T17" fmla="*/ 81 h 1503"/>
                <a:gd name="T18" fmla="*/ 1366 w 1510"/>
                <a:gd name="T19" fmla="*/ 97 h 1503"/>
                <a:gd name="T20" fmla="*/ 1376 w 1510"/>
                <a:gd name="T21" fmla="*/ 116 h 1503"/>
                <a:gd name="T22" fmla="*/ 1383 w 1510"/>
                <a:gd name="T23" fmla="*/ 137 h 1503"/>
                <a:gd name="T24" fmla="*/ 1510 w 1510"/>
                <a:gd name="T25" fmla="*/ 1067 h 1503"/>
                <a:gd name="T26" fmla="*/ 1509 w 1510"/>
                <a:gd name="T27" fmla="*/ 1108 h 1503"/>
                <a:gd name="T28" fmla="*/ 1501 w 1510"/>
                <a:gd name="T29" fmla="*/ 1146 h 1503"/>
                <a:gd name="T30" fmla="*/ 1485 w 1510"/>
                <a:gd name="T31" fmla="*/ 1182 h 1503"/>
                <a:gd name="T32" fmla="*/ 1460 w 1510"/>
                <a:gd name="T33" fmla="*/ 1216 h 1503"/>
                <a:gd name="T34" fmla="*/ 1428 w 1510"/>
                <a:gd name="T35" fmla="*/ 1247 h 1503"/>
                <a:gd name="T36" fmla="*/ 1388 w 1510"/>
                <a:gd name="T37" fmla="*/ 1275 h 1503"/>
                <a:gd name="T38" fmla="*/ 1339 w 1510"/>
                <a:gd name="T39" fmla="*/ 1301 h 1503"/>
                <a:gd name="T40" fmla="*/ 860 w 1510"/>
                <a:gd name="T41" fmla="*/ 1482 h 1503"/>
                <a:gd name="T42" fmla="*/ 830 w 1510"/>
                <a:gd name="T43" fmla="*/ 1492 h 1503"/>
                <a:gd name="T44" fmla="*/ 799 w 1510"/>
                <a:gd name="T45" fmla="*/ 1498 h 1503"/>
                <a:gd name="T46" fmla="*/ 767 w 1510"/>
                <a:gd name="T47" fmla="*/ 1502 h 1503"/>
                <a:gd name="T48" fmla="*/ 735 w 1510"/>
                <a:gd name="T49" fmla="*/ 1503 h 1503"/>
                <a:gd name="T50" fmla="*/ 670 w 1510"/>
                <a:gd name="T51" fmla="*/ 1498 h 1503"/>
                <a:gd name="T52" fmla="*/ 606 w 1510"/>
                <a:gd name="T53" fmla="*/ 1483 h 1503"/>
                <a:gd name="T54" fmla="*/ 549 w 1510"/>
                <a:gd name="T55" fmla="*/ 1461 h 1503"/>
                <a:gd name="T56" fmla="*/ 499 w 1510"/>
                <a:gd name="T57" fmla="*/ 1432 h 1503"/>
                <a:gd name="T58" fmla="*/ 477 w 1510"/>
                <a:gd name="T59" fmla="*/ 1415 h 1503"/>
                <a:gd name="T60" fmla="*/ 459 w 1510"/>
                <a:gd name="T61" fmla="*/ 1397 h 1503"/>
                <a:gd name="T62" fmla="*/ 444 w 1510"/>
                <a:gd name="T63" fmla="*/ 1378 h 1503"/>
                <a:gd name="T64" fmla="*/ 433 w 1510"/>
                <a:gd name="T65" fmla="*/ 1359 h 1503"/>
                <a:gd name="T66" fmla="*/ 12 w 1510"/>
                <a:gd name="T67" fmla="*/ 440 h 1503"/>
                <a:gd name="T68" fmla="*/ 6 w 1510"/>
                <a:gd name="T69" fmla="*/ 418 h 1503"/>
                <a:gd name="T70" fmla="*/ 2 w 1510"/>
                <a:gd name="T71" fmla="*/ 398 h 1503"/>
                <a:gd name="T72" fmla="*/ 0 w 1510"/>
                <a:gd name="T73" fmla="*/ 378 h 1503"/>
                <a:gd name="T74" fmla="*/ 3 w 1510"/>
                <a:gd name="T75" fmla="*/ 357 h 1503"/>
                <a:gd name="T76" fmla="*/ 8 w 1510"/>
                <a:gd name="T77" fmla="*/ 338 h 1503"/>
                <a:gd name="T78" fmla="*/ 16 w 1510"/>
                <a:gd name="T79" fmla="*/ 318 h 1503"/>
                <a:gd name="T80" fmla="*/ 26 w 1510"/>
                <a:gd name="T81" fmla="*/ 300 h 1503"/>
                <a:gd name="T82" fmla="*/ 45 w 1510"/>
                <a:gd name="T83" fmla="*/ 273 h 1503"/>
                <a:gd name="T84" fmla="*/ 82 w 1510"/>
                <a:gd name="T85" fmla="*/ 241 h 1503"/>
                <a:gd name="T86" fmla="*/ 127 w 1510"/>
                <a:gd name="T87" fmla="*/ 213 h 1503"/>
                <a:gd name="T88" fmla="*/ 183 w 1510"/>
                <a:gd name="T89" fmla="*/ 192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0" h="1503">
                  <a:moveTo>
                    <a:pt x="213" y="184"/>
                  </a:moveTo>
                  <a:lnTo>
                    <a:pt x="955" y="14"/>
                  </a:lnTo>
                  <a:lnTo>
                    <a:pt x="989" y="8"/>
                  </a:lnTo>
                  <a:lnTo>
                    <a:pt x="1022" y="3"/>
                  </a:lnTo>
                  <a:lnTo>
                    <a:pt x="1057" y="2"/>
                  </a:lnTo>
                  <a:lnTo>
                    <a:pt x="1092" y="0"/>
                  </a:lnTo>
                  <a:lnTo>
                    <a:pt x="1128" y="2"/>
                  </a:lnTo>
                  <a:lnTo>
                    <a:pt x="1162" y="5"/>
                  </a:lnTo>
                  <a:lnTo>
                    <a:pt x="1195" y="11"/>
                  </a:lnTo>
                  <a:lnTo>
                    <a:pt x="1227" y="18"/>
                  </a:lnTo>
                  <a:lnTo>
                    <a:pt x="1258" y="27"/>
                  </a:lnTo>
                  <a:lnTo>
                    <a:pt x="1286" y="37"/>
                  </a:lnTo>
                  <a:lnTo>
                    <a:pt x="1298" y="44"/>
                  </a:lnTo>
                  <a:lnTo>
                    <a:pt x="1310" y="50"/>
                  </a:lnTo>
                  <a:lnTo>
                    <a:pt x="1323" y="58"/>
                  </a:lnTo>
                  <a:lnTo>
                    <a:pt x="1333" y="64"/>
                  </a:lnTo>
                  <a:lnTo>
                    <a:pt x="1343" y="72"/>
                  </a:lnTo>
                  <a:lnTo>
                    <a:pt x="1352" y="81"/>
                  </a:lnTo>
                  <a:lnTo>
                    <a:pt x="1360" y="88"/>
                  </a:lnTo>
                  <a:lnTo>
                    <a:pt x="1366" y="97"/>
                  </a:lnTo>
                  <a:lnTo>
                    <a:pt x="1372" y="107"/>
                  </a:lnTo>
                  <a:lnTo>
                    <a:pt x="1376" y="116"/>
                  </a:lnTo>
                  <a:lnTo>
                    <a:pt x="1380" y="127"/>
                  </a:lnTo>
                  <a:lnTo>
                    <a:pt x="1383" y="137"/>
                  </a:lnTo>
                  <a:lnTo>
                    <a:pt x="1507" y="1046"/>
                  </a:lnTo>
                  <a:lnTo>
                    <a:pt x="1510" y="1067"/>
                  </a:lnTo>
                  <a:lnTo>
                    <a:pt x="1510" y="1088"/>
                  </a:lnTo>
                  <a:lnTo>
                    <a:pt x="1509" y="1108"/>
                  </a:lnTo>
                  <a:lnTo>
                    <a:pt x="1506" y="1127"/>
                  </a:lnTo>
                  <a:lnTo>
                    <a:pt x="1501" y="1146"/>
                  </a:lnTo>
                  <a:lnTo>
                    <a:pt x="1493" y="1164"/>
                  </a:lnTo>
                  <a:lnTo>
                    <a:pt x="1485" y="1182"/>
                  </a:lnTo>
                  <a:lnTo>
                    <a:pt x="1474" y="1200"/>
                  </a:lnTo>
                  <a:lnTo>
                    <a:pt x="1460" y="1216"/>
                  </a:lnTo>
                  <a:lnTo>
                    <a:pt x="1446" y="1232"/>
                  </a:lnTo>
                  <a:lnTo>
                    <a:pt x="1428" y="1247"/>
                  </a:lnTo>
                  <a:lnTo>
                    <a:pt x="1409" y="1261"/>
                  </a:lnTo>
                  <a:lnTo>
                    <a:pt x="1388" y="1275"/>
                  </a:lnTo>
                  <a:lnTo>
                    <a:pt x="1365" y="1288"/>
                  </a:lnTo>
                  <a:lnTo>
                    <a:pt x="1339" y="1301"/>
                  </a:lnTo>
                  <a:lnTo>
                    <a:pt x="1310" y="1312"/>
                  </a:lnTo>
                  <a:lnTo>
                    <a:pt x="860" y="1482"/>
                  </a:lnTo>
                  <a:lnTo>
                    <a:pt x="844" y="1487"/>
                  </a:lnTo>
                  <a:lnTo>
                    <a:pt x="830" y="1492"/>
                  </a:lnTo>
                  <a:lnTo>
                    <a:pt x="814" y="1496"/>
                  </a:lnTo>
                  <a:lnTo>
                    <a:pt x="799" y="1498"/>
                  </a:lnTo>
                  <a:lnTo>
                    <a:pt x="783" y="1501"/>
                  </a:lnTo>
                  <a:lnTo>
                    <a:pt x="767" y="1502"/>
                  </a:lnTo>
                  <a:lnTo>
                    <a:pt x="750" y="1503"/>
                  </a:lnTo>
                  <a:lnTo>
                    <a:pt x="735" y="1503"/>
                  </a:lnTo>
                  <a:lnTo>
                    <a:pt x="702" y="1502"/>
                  </a:lnTo>
                  <a:lnTo>
                    <a:pt x="670" y="1498"/>
                  </a:lnTo>
                  <a:lnTo>
                    <a:pt x="638" y="1492"/>
                  </a:lnTo>
                  <a:lnTo>
                    <a:pt x="606" y="1483"/>
                  </a:lnTo>
                  <a:lnTo>
                    <a:pt x="577" y="1474"/>
                  </a:lnTo>
                  <a:lnTo>
                    <a:pt x="549" y="1461"/>
                  </a:lnTo>
                  <a:lnTo>
                    <a:pt x="523" y="1447"/>
                  </a:lnTo>
                  <a:lnTo>
                    <a:pt x="499" y="1432"/>
                  </a:lnTo>
                  <a:lnTo>
                    <a:pt x="487" y="1424"/>
                  </a:lnTo>
                  <a:lnTo>
                    <a:pt x="477" y="1415"/>
                  </a:lnTo>
                  <a:lnTo>
                    <a:pt x="468" y="1406"/>
                  </a:lnTo>
                  <a:lnTo>
                    <a:pt x="459" y="1397"/>
                  </a:lnTo>
                  <a:lnTo>
                    <a:pt x="452" y="1389"/>
                  </a:lnTo>
                  <a:lnTo>
                    <a:pt x="444" y="1378"/>
                  </a:lnTo>
                  <a:lnTo>
                    <a:pt x="438" y="1369"/>
                  </a:lnTo>
                  <a:lnTo>
                    <a:pt x="433" y="1359"/>
                  </a:lnTo>
                  <a:lnTo>
                    <a:pt x="16" y="450"/>
                  </a:lnTo>
                  <a:lnTo>
                    <a:pt x="12" y="440"/>
                  </a:lnTo>
                  <a:lnTo>
                    <a:pt x="8" y="430"/>
                  </a:lnTo>
                  <a:lnTo>
                    <a:pt x="6" y="418"/>
                  </a:lnTo>
                  <a:lnTo>
                    <a:pt x="3" y="408"/>
                  </a:lnTo>
                  <a:lnTo>
                    <a:pt x="2" y="398"/>
                  </a:lnTo>
                  <a:lnTo>
                    <a:pt x="0" y="388"/>
                  </a:lnTo>
                  <a:lnTo>
                    <a:pt x="0" y="378"/>
                  </a:lnTo>
                  <a:lnTo>
                    <a:pt x="2" y="368"/>
                  </a:lnTo>
                  <a:lnTo>
                    <a:pt x="3" y="357"/>
                  </a:lnTo>
                  <a:lnTo>
                    <a:pt x="4" y="347"/>
                  </a:lnTo>
                  <a:lnTo>
                    <a:pt x="8" y="338"/>
                  </a:lnTo>
                  <a:lnTo>
                    <a:pt x="11" y="328"/>
                  </a:lnTo>
                  <a:lnTo>
                    <a:pt x="16" y="318"/>
                  </a:lnTo>
                  <a:lnTo>
                    <a:pt x="20" y="309"/>
                  </a:lnTo>
                  <a:lnTo>
                    <a:pt x="26" y="300"/>
                  </a:lnTo>
                  <a:lnTo>
                    <a:pt x="31" y="291"/>
                  </a:lnTo>
                  <a:lnTo>
                    <a:pt x="45" y="273"/>
                  </a:lnTo>
                  <a:lnTo>
                    <a:pt x="62" y="257"/>
                  </a:lnTo>
                  <a:lnTo>
                    <a:pt x="82" y="241"/>
                  </a:lnTo>
                  <a:lnTo>
                    <a:pt x="104" y="226"/>
                  </a:lnTo>
                  <a:lnTo>
                    <a:pt x="127" y="213"/>
                  </a:lnTo>
                  <a:lnTo>
                    <a:pt x="153" y="202"/>
                  </a:lnTo>
                  <a:lnTo>
                    <a:pt x="183" y="192"/>
                  </a:lnTo>
                  <a:lnTo>
                    <a:pt x="213" y="18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79" name="Freeform 43"/>
            <p:cNvSpPr>
              <a:spLocks/>
            </p:cNvSpPr>
            <p:nvPr/>
          </p:nvSpPr>
          <p:spPr bwMode="auto">
            <a:xfrm>
              <a:off x="4811713" y="2474913"/>
              <a:ext cx="711200" cy="503237"/>
            </a:xfrm>
            <a:custGeom>
              <a:avLst/>
              <a:gdLst>
                <a:gd name="T0" fmla="*/ 819 w 1794"/>
                <a:gd name="T1" fmla="*/ 12 h 1267"/>
                <a:gd name="T2" fmla="*/ 754 w 1794"/>
                <a:gd name="T3" fmla="*/ 1 h 1267"/>
                <a:gd name="T4" fmla="*/ 689 w 1794"/>
                <a:gd name="T5" fmla="*/ 0 h 1267"/>
                <a:gd name="T6" fmla="*/ 625 w 1794"/>
                <a:gd name="T7" fmla="*/ 5 h 1267"/>
                <a:gd name="T8" fmla="*/ 564 w 1794"/>
                <a:gd name="T9" fmla="*/ 18 h 1267"/>
                <a:gd name="T10" fmla="*/ 509 w 1794"/>
                <a:gd name="T11" fmla="*/ 38 h 1267"/>
                <a:gd name="T12" fmla="*/ 460 w 1794"/>
                <a:gd name="T13" fmla="*/ 65 h 1267"/>
                <a:gd name="T14" fmla="*/ 439 w 1794"/>
                <a:gd name="T15" fmla="*/ 81 h 1267"/>
                <a:gd name="T16" fmla="*/ 421 w 1794"/>
                <a:gd name="T17" fmla="*/ 97 h 1267"/>
                <a:gd name="T18" fmla="*/ 405 w 1794"/>
                <a:gd name="T19" fmla="*/ 116 h 1267"/>
                <a:gd name="T20" fmla="*/ 391 w 1794"/>
                <a:gd name="T21" fmla="*/ 135 h 1267"/>
                <a:gd name="T22" fmla="*/ 12 w 1794"/>
                <a:gd name="T23" fmla="*/ 821 h 1267"/>
                <a:gd name="T24" fmla="*/ 4 w 1794"/>
                <a:gd name="T25" fmla="*/ 840 h 1267"/>
                <a:gd name="T26" fmla="*/ 0 w 1794"/>
                <a:gd name="T27" fmla="*/ 861 h 1267"/>
                <a:gd name="T28" fmla="*/ 0 w 1794"/>
                <a:gd name="T29" fmla="*/ 880 h 1267"/>
                <a:gd name="T30" fmla="*/ 3 w 1794"/>
                <a:gd name="T31" fmla="*/ 898 h 1267"/>
                <a:gd name="T32" fmla="*/ 9 w 1794"/>
                <a:gd name="T33" fmla="*/ 917 h 1267"/>
                <a:gd name="T34" fmla="*/ 23 w 1794"/>
                <a:gd name="T35" fmla="*/ 943 h 1267"/>
                <a:gd name="T36" fmla="*/ 51 w 1794"/>
                <a:gd name="T37" fmla="*/ 977 h 1267"/>
                <a:gd name="T38" fmla="*/ 89 w 1794"/>
                <a:gd name="T39" fmla="*/ 1009 h 1267"/>
                <a:gd name="T40" fmla="*/ 134 w 1794"/>
                <a:gd name="T41" fmla="*/ 1038 h 1267"/>
                <a:gd name="T42" fmla="*/ 186 w 1794"/>
                <a:gd name="T43" fmla="*/ 1065 h 1267"/>
                <a:gd name="T44" fmla="*/ 624 w 1794"/>
                <a:gd name="T45" fmla="*/ 1247 h 1267"/>
                <a:gd name="T46" fmla="*/ 652 w 1794"/>
                <a:gd name="T47" fmla="*/ 1257 h 1267"/>
                <a:gd name="T48" fmla="*/ 681 w 1794"/>
                <a:gd name="T49" fmla="*/ 1263 h 1267"/>
                <a:gd name="T50" fmla="*/ 710 w 1794"/>
                <a:gd name="T51" fmla="*/ 1267 h 1267"/>
                <a:gd name="T52" fmla="*/ 740 w 1794"/>
                <a:gd name="T53" fmla="*/ 1267 h 1267"/>
                <a:gd name="T54" fmla="*/ 798 w 1794"/>
                <a:gd name="T55" fmla="*/ 1261 h 1267"/>
                <a:gd name="T56" fmla="*/ 856 w 1794"/>
                <a:gd name="T57" fmla="*/ 1244 h 1267"/>
                <a:gd name="T58" fmla="*/ 910 w 1794"/>
                <a:gd name="T59" fmla="*/ 1221 h 1267"/>
                <a:gd name="T60" fmla="*/ 963 w 1794"/>
                <a:gd name="T61" fmla="*/ 1192 h 1267"/>
                <a:gd name="T62" fmla="*/ 1009 w 1794"/>
                <a:gd name="T63" fmla="*/ 1159 h 1267"/>
                <a:gd name="T64" fmla="*/ 1049 w 1794"/>
                <a:gd name="T65" fmla="*/ 1123 h 1267"/>
                <a:gd name="T66" fmla="*/ 1767 w 1794"/>
                <a:gd name="T67" fmla="*/ 439 h 1267"/>
                <a:gd name="T68" fmla="*/ 1780 w 1794"/>
                <a:gd name="T69" fmla="*/ 421 h 1267"/>
                <a:gd name="T70" fmla="*/ 1789 w 1794"/>
                <a:gd name="T71" fmla="*/ 402 h 1267"/>
                <a:gd name="T72" fmla="*/ 1793 w 1794"/>
                <a:gd name="T73" fmla="*/ 381 h 1267"/>
                <a:gd name="T74" fmla="*/ 1793 w 1794"/>
                <a:gd name="T75" fmla="*/ 362 h 1267"/>
                <a:gd name="T76" fmla="*/ 1789 w 1794"/>
                <a:gd name="T77" fmla="*/ 342 h 1267"/>
                <a:gd name="T78" fmla="*/ 1780 w 1794"/>
                <a:gd name="T79" fmla="*/ 323 h 1267"/>
                <a:gd name="T80" fmla="*/ 1768 w 1794"/>
                <a:gd name="T81" fmla="*/ 304 h 1267"/>
                <a:gd name="T82" fmla="*/ 1753 w 1794"/>
                <a:gd name="T83" fmla="*/ 284 h 1267"/>
                <a:gd name="T84" fmla="*/ 1735 w 1794"/>
                <a:gd name="T85" fmla="*/ 267 h 1267"/>
                <a:gd name="T86" fmla="*/ 1702 w 1794"/>
                <a:gd name="T87" fmla="*/ 242 h 1267"/>
                <a:gd name="T88" fmla="*/ 1651 w 1794"/>
                <a:gd name="T89" fmla="*/ 213 h 1267"/>
                <a:gd name="T90" fmla="*/ 1593 w 1794"/>
                <a:gd name="T91" fmla="*/ 19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4" h="1267">
                  <a:moveTo>
                    <a:pt x="1561" y="182"/>
                  </a:moveTo>
                  <a:lnTo>
                    <a:pt x="819" y="12"/>
                  </a:lnTo>
                  <a:lnTo>
                    <a:pt x="787" y="7"/>
                  </a:lnTo>
                  <a:lnTo>
                    <a:pt x="754" y="1"/>
                  </a:lnTo>
                  <a:lnTo>
                    <a:pt x="720" y="0"/>
                  </a:lnTo>
                  <a:lnTo>
                    <a:pt x="689" y="0"/>
                  </a:lnTo>
                  <a:lnTo>
                    <a:pt x="655" y="1"/>
                  </a:lnTo>
                  <a:lnTo>
                    <a:pt x="625" y="5"/>
                  </a:lnTo>
                  <a:lnTo>
                    <a:pt x="593" y="12"/>
                  </a:lnTo>
                  <a:lnTo>
                    <a:pt x="564" y="18"/>
                  </a:lnTo>
                  <a:lnTo>
                    <a:pt x="536" y="28"/>
                  </a:lnTo>
                  <a:lnTo>
                    <a:pt x="509" y="38"/>
                  </a:lnTo>
                  <a:lnTo>
                    <a:pt x="483" y="51"/>
                  </a:lnTo>
                  <a:lnTo>
                    <a:pt x="460" y="65"/>
                  </a:lnTo>
                  <a:lnTo>
                    <a:pt x="449" y="73"/>
                  </a:lnTo>
                  <a:lnTo>
                    <a:pt x="439" y="81"/>
                  </a:lnTo>
                  <a:lnTo>
                    <a:pt x="430" y="89"/>
                  </a:lnTo>
                  <a:lnTo>
                    <a:pt x="421" y="97"/>
                  </a:lnTo>
                  <a:lnTo>
                    <a:pt x="412" y="106"/>
                  </a:lnTo>
                  <a:lnTo>
                    <a:pt x="405" y="116"/>
                  </a:lnTo>
                  <a:lnTo>
                    <a:pt x="398" y="125"/>
                  </a:lnTo>
                  <a:lnTo>
                    <a:pt x="391" y="135"/>
                  </a:lnTo>
                  <a:lnTo>
                    <a:pt x="17" y="811"/>
                  </a:lnTo>
                  <a:lnTo>
                    <a:pt x="12" y="821"/>
                  </a:lnTo>
                  <a:lnTo>
                    <a:pt x="8" y="831"/>
                  </a:lnTo>
                  <a:lnTo>
                    <a:pt x="4" y="840"/>
                  </a:lnTo>
                  <a:lnTo>
                    <a:pt x="1" y="850"/>
                  </a:lnTo>
                  <a:lnTo>
                    <a:pt x="0" y="861"/>
                  </a:lnTo>
                  <a:lnTo>
                    <a:pt x="0" y="870"/>
                  </a:lnTo>
                  <a:lnTo>
                    <a:pt x="0" y="880"/>
                  </a:lnTo>
                  <a:lnTo>
                    <a:pt x="1" y="889"/>
                  </a:lnTo>
                  <a:lnTo>
                    <a:pt x="3" y="898"/>
                  </a:lnTo>
                  <a:lnTo>
                    <a:pt x="5" y="908"/>
                  </a:lnTo>
                  <a:lnTo>
                    <a:pt x="9" y="917"/>
                  </a:lnTo>
                  <a:lnTo>
                    <a:pt x="13" y="926"/>
                  </a:lnTo>
                  <a:lnTo>
                    <a:pt x="23" y="943"/>
                  </a:lnTo>
                  <a:lnTo>
                    <a:pt x="36" y="960"/>
                  </a:lnTo>
                  <a:lnTo>
                    <a:pt x="51" y="977"/>
                  </a:lnTo>
                  <a:lnTo>
                    <a:pt x="69" y="993"/>
                  </a:lnTo>
                  <a:lnTo>
                    <a:pt x="89" y="1009"/>
                  </a:lnTo>
                  <a:lnTo>
                    <a:pt x="111" y="1024"/>
                  </a:lnTo>
                  <a:lnTo>
                    <a:pt x="134" y="1038"/>
                  </a:lnTo>
                  <a:lnTo>
                    <a:pt x="159" y="1052"/>
                  </a:lnTo>
                  <a:lnTo>
                    <a:pt x="186" y="1065"/>
                  </a:lnTo>
                  <a:lnTo>
                    <a:pt x="214" y="1077"/>
                  </a:lnTo>
                  <a:lnTo>
                    <a:pt x="624" y="1247"/>
                  </a:lnTo>
                  <a:lnTo>
                    <a:pt x="638" y="1252"/>
                  </a:lnTo>
                  <a:lnTo>
                    <a:pt x="652" y="1257"/>
                  </a:lnTo>
                  <a:lnTo>
                    <a:pt x="667" y="1261"/>
                  </a:lnTo>
                  <a:lnTo>
                    <a:pt x="681" y="1263"/>
                  </a:lnTo>
                  <a:lnTo>
                    <a:pt x="696" y="1266"/>
                  </a:lnTo>
                  <a:lnTo>
                    <a:pt x="710" y="1267"/>
                  </a:lnTo>
                  <a:lnTo>
                    <a:pt x="726" y="1267"/>
                  </a:lnTo>
                  <a:lnTo>
                    <a:pt x="740" y="1267"/>
                  </a:lnTo>
                  <a:lnTo>
                    <a:pt x="769" y="1266"/>
                  </a:lnTo>
                  <a:lnTo>
                    <a:pt x="798" y="1261"/>
                  </a:lnTo>
                  <a:lnTo>
                    <a:pt x="828" y="1253"/>
                  </a:lnTo>
                  <a:lnTo>
                    <a:pt x="856" y="1244"/>
                  </a:lnTo>
                  <a:lnTo>
                    <a:pt x="884" y="1234"/>
                  </a:lnTo>
                  <a:lnTo>
                    <a:pt x="910" y="1221"/>
                  </a:lnTo>
                  <a:lnTo>
                    <a:pt x="937" y="1207"/>
                  </a:lnTo>
                  <a:lnTo>
                    <a:pt x="963" y="1192"/>
                  </a:lnTo>
                  <a:lnTo>
                    <a:pt x="987" y="1175"/>
                  </a:lnTo>
                  <a:lnTo>
                    <a:pt x="1009" y="1159"/>
                  </a:lnTo>
                  <a:lnTo>
                    <a:pt x="1030" y="1141"/>
                  </a:lnTo>
                  <a:lnTo>
                    <a:pt x="1049" y="1123"/>
                  </a:lnTo>
                  <a:lnTo>
                    <a:pt x="1758" y="449"/>
                  </a:lnTo>
                  <a:lnTo>
                    <a:pt x="1767" y="439"/>
                  </a:lnTo>
                  <a:lnTo>
                    <a:pt x="1775" y="430"/>
                  </a:lnTo>
                  <a:lnTo>
                    <a:pt x="1780" y="421"/>
                  </a:lnTo>
                  <a:lnTo>
                    <a:pt x="1785" y="411"/>
                  </a:lnTo>
                  <a:lnTo>
                    <a:pt x="1789" y="402"/>
                  </a:lnTo>
                  <a:lnTo>
                    <a:pt x="1791" y="392"/>
                  </a:lnTo>
                  <a:lnTo>
                    <a:pt x="1793" y="381"/>
                  </a:lnTo>
                  <a:lnTo>
                    <a:pt x="1794" y="372"/>
                  </a:lnTo>
                  <a:lnTo>
                    <a:pt x="1793" y="362"/>
                  </a:lnTo>
                  <a:lnTo>
                    <a:pt x="1791" y="352"/>
                  </a:lnTo>
                  <a:lnTo>
                    <a:pt x="1789" y="342"/>
                  </a:lnTo>
                  <a:lnTo>
                    <a:pt x="1785" y="333"/>
                  </a:lnTo>
                  <a:lnTo>
                    <a:pt x="1780" y="323"/>
                  </a:lnTo>
                  <a:lnTo>
                    <a:pt x="1775" y="313"/>
                  </a:lnTo>
                  <a:lnTo>
                    <a:pt x="1768" y="304"/>
                  </a:lnTo>
                  <a:lnTo>
                    <a:pt x="1761" y="295"/>
                  </a:lnTo>
                  <a:lnTo>
                    <a:pt x="1753" y="284"/>
                  </a:lnTo>
                  <a:lnTo>
                    <a:pt x="1744" y="276"/>
                  </a:lnTo>
                  <a:lnTo>
                    <a:pt x="1735" y="267"/>
                  </a:lnTo>
                  <a:lnTo>
                    <a:pt x="1725" y="259"/>
                  </a:lnTo>
                  <a:lnTo>
                    <a:pt x="1702" y="242"/>
                  </a:lnTo>
                  <a:lnTo>
                    <a:pt x="1678" y="227"/>
                  </a:lnTo>
                  <a:lnTo>
                    <a:pt x="1651" y="213"/>
                  </a:lnTo>
                  <a:lnTo>
                    <a:pt x="1622" y="200"/>
                  </a:lnTo>
                  <a:lnTo>
                    <a:pt x="1593" y="190"/>
                  </a:lnTo>
                  <a:lnTo>
                    <a:pt x="1561" y="18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80" name="Freeform 44"/>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81" name="Freeform 45"/>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582" name="Freeform 46"/>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83" name="Freeform 47"/>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584" name="Freeform 48"/>
            <p:cNvSpPr>
              <a:spLocks/>
            </p:cNvSpPr>
            <p:nvPr/>
          </p:nvSpPr>
          <p:spPr bwMode="auto">
            <a:xfrm>
              <a:off x="2309813" y="3389313"/>
              <a:ext cx="177800" cy="98425"/>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85" name="Freeform 49"/>
            <p:cNvSpPr>
              <a:spLocks/>
            </p:cNvSpPr>
            <p:nvPr/>
          </p:nvSpPr>
          <p:spPr bwMode="auto">
            <a:xfrm>
              <a:off x="2309813" y="3389313"/>
              <a:ext cx="177800" cy="98425"/>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586" name="Freeform 50"/>
            <p:cNvSpPr>
              <a:spLocks/>
            </p:cNvSpPr>
            <p:nvPr/>
          </p:nvSpPr>
          <p:spPr bwMode="auto">
            <a:xfrm>
              <a:off x="2933700" y="3181350"/>
              <a:ext cx="177800" cy="96838"/>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87" name="Freeform 51"/>
            <p:cNvSpPr>
              <a:spLocks/>
            </p:cNvSpPr>
            <p:nvPr/>
          </p:nvSpPr>
          <p:spPr bwMode="auto">
            <a:xfrm>
              <a:off x="2933700" y="3181350"/>
              <a:ext cx="177800" cy="96838"/>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588" name="Freeform 52"/>
            <p:cNvSpPr>
              <a:spLocks/>
            </p:cNvSpPr>
            <p:nvPr/>
          </p:nvSpPr>
          <p:spPr bwMode="auto">
            <a:xfrm>
              <a:off x="3467100" y="2932113"/>
              <a:ext cx="177800" cy="96837"/>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89" name="Freeform 53"/>
            <p:cNvSpPr>
              <a:spLocks/>
            </p:cNvSpPr>
            <p:nvPr/>
          </p:nvSpPr>
          <p:spPr bwMode="auto">
            <a:xfrm>
              <a:off x="3467100" y="2932113"/>
              <a:ext cx="177800" cy="96837"/>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590" name="Freeform 54"/>
            <p:cNvSpPr>
              <a:spLocks/>
            </p:cNvSpPr>
            <p:nvPr/>
          </p:nvSpPr>
          <p:spPr bwMode="auto">
            <a:xfrm>
              <a:off x="3957638" y="2695575"/>
              <a:ext cx="177800" cy="96838"/>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91" name="Freeform 55"/>
            <p:cNvSpPr>
              <a:spLocks/>
            </p:cNvSpPr>
            <p:nvPr/>
          </p:nvSpPr>
          <p:spPr bwMode="auto">
            <a:xfrm>
              <a:off x="3957638" y="2695575"/>
              <a:ext cx="177800" cy="96838"/>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592" name="Freeform 56"/>
            <p:cNvSpPr>
              <a:spLocks/>
            </p:cNvSpPr>
            <p:nvPr/>
          </p:nvSpPr>
          <p:spPr bwMode="auto">
            <a:xfrm>
              <a:off x="4491038" y="2598738"/>
              <a:ext cx="179387" cy="96837"/>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93" name="Freeform 57"/>
            <p:cNvSpPr>
              <a:spLocks/>
            </p:cNvSpPr>
            <p:nvPr/>
          </p:nvSpPr>
          <p:spPr bwMode="auto">
            <a:xfrm>
              <a:off x="4491038" y="2598738"/>
              <a:ext cx="179387" cy="96837"/>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594" name="Freeform 58"/>
            <p:cNvSpPr>
              <a:spLocks/>
            </p:cNvSpPr>
            <p:nvPr/>
          </p:nvSpPr>
          <p:spPr bwMode="auto">
            <a:xfrm>
              <a:off x="4965700" y="2782888"/>
              <a:ext cx="177800" cy="96837"/>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95" name="Freeform 59"/>
            <p:cNvSpPr>
              <a:spLocks/>
            </p:cNvSpPr>
            <p:nvPr/>
          </p:nvSpPr>
          <p:spPr bwMode="auto">
            <a:xfrm>
              <a:off x="4965700" y="2782888"/>
              <a:ext cx="177800" cy="96837"/>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596" name="Freeform 60"/>
            <p:cNvSpPr>
              <a:spLocks/>
            </p:cNvSpPr>
            <p:nvPr/>
          </p:nvSpPr>
          <p:spPr bwMode="auto">
            <a:xfrm>
              <a:off x="5478463" y="3001963"/>
              <a:ext cx="177800" cy="98425"/>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97" name="Freeform 61"/>
            <p:cNvSpPr>
              <a:spLocks/>
            </p:cNvSpPr>
            <p:nvPr/>
          </p:nvSpPr>
          <p:spPr bwMode="auto">
            <a:xfrm>
              <a:off x="5478463" y="3001963"/>
              <a:ext cx="177800" cy="98425"/>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598" name="Freeform 62"/>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599" name="Freeform 63"/>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00" name="Freeform 64"/>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01" name="Freeform 65"/>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02" name="Freeform 66"/>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03" name="Freeform 67"/>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04" name="Freeform 68"/>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05" name="Freeform 69"/>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06" name="Freeform 70"/>
            <p:cNvSpPr>
              <a:spLocks/>
            </p:cNvSpPr>
            <p:nvPr/>
          </p:nvSpPr>
          <p:spPr bwMode="auto">
            <a:xfrm>
              <a:off x="7940675" y="2854325"/>
              <a:ext cx="158750" cy="87313"/>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07" name="Freeform 71"/>
            <p:cNvSpPr>
              <a:spLocks/>
            </p:cNvSpPr>
            <p:nvPr/>
          </p:nvSpPr>
          <p:spPr bwMode="auto">
            <a:xfrm>
              <a:off x="7940675" y="2854325"/>
              <a:ext cx="158750" cy="87313"/>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08" name="Freeform 72"/>
            <p:cNvSpPr>
              <a:spLocks/>
            </p:cNvSpPr>
            <p:nvPr/>
          </p:nvSpPr>
          <p:spPr bwMode="auto">
            <a:xfrm>
              <a:off x="7062788" y="2746375"/>
              <a:ext cx="158750" cy="87313"/>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09" name="Freeform 73"/>
            <p:cNvSpPr>
              <a:spLocks/>
            </p:cNvSpPr>
            <p:nvPr/>
          </p:nvSpPr>
          <p:spPr bwMode="auto">
            <a:xfrm>
              <a:off x="7062788" y="2746375"/>
              <a:ext cx="158750" cy="87313"/>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10" name="Freeform 74"/>
            <p:cNvSpPr>
              <a:spLocks/>
            </p:cNvSpPr>
            <p:nvPr/>
          </p:nvSpPr>
          <p:spPr bwMode="auto">
            <a:xfrm>
              <a:off x="6235700" y="2566988"/>
              <a:ext cx="158750" cy="85725"/>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11" name="Freeform 75"/>
            <p:cNvSpPr>
              <a:spLocks/>
            </p:cNvSpPr>
            <p:nvPr/>
          </p:nvSpPr>
          <p:spPr bwMode="auto">
            <a:xfrm>
              <a:off x="6235700" y="2566988"/>
              <a:ext cx="158750" cy="85725"/>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12" name="Freeform 76"/>
            <p:cNvSpPr>
              <a:spLocks/>
            </p:cNvSpPr>
            <p:nvPr/>
          </p:nvSpPr>
          <p:spPr bwMode="auto">
            <a:xfrm>
              <a:off x="5537200" y="2382838"/>
              <a:ext cx="158750" cy="87312"/>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13" name="Freeform 77"/>
            <p:cNvSpPr>
              <a:spLocks/>
            </p:cNvSpPr>
            <p:nvPr/>
          </p:nvSpPr>
          <p:spPr bwMode="auto">
            <a:xfrm>
              <a:off x="5537200" y="2382838"/>
              <a:ext cx="158750" cy="87312"/>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14" name="Freeform 78"/>
            <p:cNvSpPr>
              <a:spLocks/>
            </p:cNvSpPr>
            <p:nvPr/>
          </p:nvSpPr>
          <p:spPr bwMode="auto">
            <a:xfrm>
              <a:off x="4864100" y="2130425"/>
              <a:ext cx="158750" cy="87313"/>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15" name="Freeform 79"/>
            <p:cNvSpPr>
              <a:spLocks/>
            </p:cNvSpPr>
            <p:nvPr/>
          </p:nvSpPr>
          <p:spPr bwMode="auto">
            <a:xfrm>
              <a:off x="4864100" y="2130425"/>
              <a:ext cx="158750" cy="87313"/>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16" name="Freeform 80"/>
            <p:cNvSpPr>
              <a:spLocks/>
            </p:cNvSpPr>
            <p:nvPr/>
          </p:nvSpPr>
          <p:spPr bwMode="auto">
            <a:xfrm>
              <a:off x="3811588" y="2179638"/>
              <a:ext cx="160337" cy="8572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17" name="Freeform 81"/>
            <p:cNvSpPr>
              <a:spLocks/>
            </p:cNvSpPr>
            <p:nvPr/>
          </p:nvSpPr>
          <p:spPr bwMode="auto">
            <a:xfrm>
              <a:off x="3811588" y="2179638"/>
              <a:ext cx="160337" cy="8572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18" name="Freeform 82"/>
            <p:cNvSpPr>
              <a:spLocks/>
            </p:cNvSpPr>
            <p:nvPr/>
          </p:nvSpPr>
          <p:spPr bwMode="auto">
            <a:xfrm>
              <a:off x="3036888" y="2382838"/>
              <a:ext cx="158750" cy="87312"/>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19" name="Freeform 83"/>
            <p:cNvSpPr>
              <a:spLocks/>
            </p:cNvSpPr>
            <p:nvPr/>
          </p:nvSpPr>
          <p:spPr bwMode="auto">
            <a:xfrm>
              <a:off x="3036888" y="2382838"/>
              <a:ext cx="158750" cy="87312"/>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20" name="Freeform 84"/>
            <p:cNvSpPr>
              <a:spLocks/>
            </p:cNvSpPr>
            <p:nvPr/>
          </p:nvSpPr>
          <p:spPr bwMode="auto">
            <a:xfrm>
              <a:off x="2317750" y="2714625"/>
              <a:ext cx="160338" cy="87313"/>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21" name="Freeform 85"/>
            <p:cNvSpPr>
              <a:spLocks/>
            </p:cNvSpPr>
            <p:nvPr/>
          </p:nvSpPr>
          <p:spPr bwMode="auto">
            <a:xfrm>
              <a:off x="2317750" y="2714625"/>
              <a:ext cx="160338" cy="87313"/>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22" name="Freeform 86"/>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23" name="Freeform 87"/>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24" name="Freeform 88"/>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25" name="Freeform 89"/>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26" name="Freeform 90"/>
            <p:cNvSpPr>
              <a:spLocks/>
            </p:cNvSpPr>
            <p:nvPr/>
          </p:nvSpPr>
          <p:spPr bwMode="auto">
            <a:xfrm>
              <a:off x="1190625" y="2274888"/>
              <a:ext cx="158750" cy="87312"/>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27" name="Freeform 91"/>
            <p:cNvSpPr>
              <a:spLocks/>
            </p:cNvSpPr>
            <p:nvPr/>
          </p:nvSpPr>
          <p:spPr bwMode="auto">
            <a:xfrm>
              <a:off x="1190625" y="2274888"/>
              <a:ext cx="158750" cy="87312"/>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28" name="Freeform 92"/>
            <p:cNvSpPr>
              <a:spLocks/>
            </p:cNvSpPr>
            <p:nvPr/>
          </p:nvSpPr>
          <p:spPr bwMode="auto">
            <a:xfrm>
              <a:off x="2049463" y="2271713"/>
              <a:ext cx="158750" cy="85725"/>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29" name="Freeform 93"/>
            <p:cNvSpPr>
              <a:spLocks/>
            </p:cNvSpPr>
            <p:nvPr/>
          </p:nvSpPr>
          <p:spPr bwMode="auto">
            <a:xfrm>
              <a:off x="2049463" y="2271713"/>
              <a:ext cx="158750" cy="85725"/>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30" name="Freeform 94"/>
            <p:cNvSpPr>
              <a:spLocks/>
            </p:cNvSpPr>
            <p:nvPr/>
          </p:nvSpPr>
          <p:spPr bwMode="auto">
            <a:xfrm>
              <a:off x="6427788" y="2230438"/>
              <a:ext cx="125412" cy="68262"/>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31" name="Freeform 95"/>
            <p:cNvSpPr>
              <a:spLocks/>
            </p:cNvSpPr>
            <p:nvPr/>
          </p:nvSpPr>
          <p:spPr bwMode="auto">
            <a:xfrm>
              <a:off x="6427788" y="2230438"/>
              <a:ext cx="125412" cy="68262"/>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32" name="Freeform 96"/>
            <p:cNvSpPr>
              <a:spLocks/>
            </p:cNvSpPr>
            <p:nvPr/>
          </p:nvSpPr>
          <p:spPr bwMode="auto">
            <a:xfrm>
              <a:off x="7204075" y="2413000"/>
              <a:ext cx="125413" cy="6826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33" name="Freeform 97"/>
            <p:cNvSpPr>
              <a:spLocks/>
            </p:cNvSpPr>
            <p:nvPr/>
          </p:nvSpPr>
          <p:spPr bwMode="auto">
            <a:xfrm>
              <a:off x="7204075" y="2413000"/>
              <a:ext cx="125413" cy="6826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34" name="Freeform 98"/>
            <p:cNvSpPr>
              <a:spLocks/>
            </p:cNvSpPr>
            <p:nvPr/>
          </p:nvSpPr>
          <p:spPr bwMode="auto">
            <a:xfrm>
              <a:off x="7837488" y="2154238"/>
              <a:ext cx="125412" cy="68262"/>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35" name="Freeform 99"/>
            <p:cNvSpPr>
              <a:spLocks/>
            </p:cNvSpPr>
            <p:nvPr/>
          </p:nvSpPr>
          <p:spPr bwMode="auto">
            <a:xfrm>
              <a:off x="7837488" y="2154238"/>
              <a:ext cx="125412" cy="68262"/>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36" name="Freeform 100"/>
            <p:cNvSpPr>
              <a:spLocks/>
            </p:cNvSpPr>
            <p:nvPr/>
          </p:nvSpPr>
          <p:spPr bwMode="auto">
            <a:xfrm>
              <a:off x="8069263" y="2533650"/>
              <a:ext cx="125412" cy="6826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37" name="Freeform 101"/>
            <p:cNvSpPr>
              <a:spLocks/>
            </p:cNvSpPr>
            <p:nvPr/>
          </p:nvSpPr>
          <p:spPr bwMode="auto">
            <a:xfrm>
              <a:off x="8069263" y="2533650"/>
              <a:ext cx="125412" cy="6826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38" name="Freeform 102"/>
            <p:cNvSpPr>
              <a:spLocks/>
            </p:cNvSpPr>
            <p:nvPr/>
          </p:nvSpPr>
          <p:spPr bwMode="auto">
            <a:xfrm>
              <a:off x="8408988" y="2168525"/>
              <a:ext cx="66675" cy="38100"/>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39" name="Freeform 103"/>
            <p:cNvSpPr>
              <a:spLocks/>
            </p:cNvSpPr>
            <p:nvPr/>
          </p:nvSpPr>
          <p:spPr bwMode="auto">
            <a:xfrm>
              <a:off x="8408988" y="2168525"/>
              <a:ext cx="66675" cy="38100"/>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40" name="Freeform 104"/>
            <p:cNvSpPr>
              <a:spLocks/>
            </p:cNvSpPr>
            <p:nvPr/>
          </p:nvSpPr>
          <p:spPr bwMode="auto">
            <a:xfrm>
              <a:off x="5915025" y="2016125"/>
              <a:ext cx="125413" cy="6826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41" name="Freeform 105"/>
            <p:cNvSpPr>
              <a:spLocks/>
            </p:cNvSpPr>
            <p:nvPr/>
          </p:nvSpPr>
          <p:spPr bwMode="auto">
            <a:xfrm>
              <a:off x="5915025" y="2016125"/>
              <a:ext cx="125413" cy="6826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42" name="Freeform 106"/>
            <p:cNvSpPr>
              <a:spLocks/>
            </p:cNvSpPr>
            <p:nvPr/>
          </p:nvSpPr>
          <p:spPr bwMode="auto">
            <a:xfrm>
              <a:off x="5365750" y="1881188"/>
              <a:ext cx="127000" cy="68262"/>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43" name="Freeform 107"/>
            <p:cNvSpPr>
              <a:spLocks/>
            </p:cNvSpPr>
            <p:nvPr/>
          </p:nvSpPr>
          <p:spPr bwMode="auto">
            <a:xfrm>
              <a:off x="5365750" y="1881188"/>
              <a:ext cx="127000" cy="68262"/>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44" name="Freeform 108"/>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45" name="Freeform 109"/>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46" name="Freeform 110"/>
            <p:cNvSpPr>
              <a:spLocks/>
            </p:cNvSpPr>
            <p:nvPr/>
          </p:nvSpPr>
          <p:spPr bwMode="auto">
            <a:xfrm>
              <a:off x="2965450" y="1890713"/>
              <a:ext cx="125413" cy="68262"/>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47" name="Freeform 111"/>
            <p:cNvSpPr>
              <a:spLocks/>
            </p:cNvSpPr>
            <p:nvPr/>
          </p:nvSpPr>
          <p:spPr bwMode="auto">
            <a:xfrm>
              <a:off x="2965450" y="1890713"/>
              <a:ext cx="125413" cy="68262"/>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48" name="Freeform 112"/>
            <p:cNvSpPr>
              <a:spLocks/>
            </p:cNvSpPr>
            <p:nvPr/>
          </p:nvSpPr>
          <p:spPr bwMode="auto">
            <a:xfrm>
              <a:off x="2079625" y="1841500"/>
              <a:ext cx="125413" cy="6826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49" name="Freeform 113"/>
            <p:cNvSpPr>
              <a:spLocks/>
            </p:cNvSpPr>
            <p:nvPr/>
          </p:nvSpPr>
          <p:spPr bwMode="auto">
            <a:xfrm>
              <a:off x="2079625" y="1841500"/>
              <a:ext cx="125413" cy="6826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50" name="Freeform 114"/>
            <p:cNvSpPr>
              <a:spLocks/>
            </p:cNvSpPr>
            <p:nvPr/>
          </p:nvSpPr>
          <p:spPr bwMode="auto">
            <a:xfrm>
              <a:off x="6462713" y="1928813"/>
              <a:ext cx="125412" cy="68262"/>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51" name="Freeform 115"/>
            <p:cNvSpPr>
              <a:spLocks/>
            </p:cNvSpPr>
            <p:nvPr/>
          </p:nvSpPr>
          <p:spPr bwMode="auto">
            <a:xfrm>
              <a:off x="6462713" y="1928813"/>
              <a:ext cx="125412" cy="68262"/>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52" name="Freeform 116"/>
            <p:cNvSpPr>
              <a:spLocks/>
            </p:cNvSpPr>
            <p:nvPr/>
          </p:nvSpPr>
          <p:spPr bwMode="auto">
            <a:xfrm>
              <a:off x="7208838" y="2044700"/>
              <a:ext cx="125412" cy="69850"/>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53" name="Freeform 117"/>
            <p:cNvSpPr>
              <a:spLocks/>
            </p:cNvSpPr>
            <p:nvPr/>
          </p:nvSpPr>
          <p:spPr bwMode="auto">
            <a:xfrm>
              <a:off x="7208838" y="2044700"/>
              <a:ext cx="125412" cy="69850"/>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54" name="Freeform 118"/>
            <p:cNvSpPr>
              <a:spLocks/>
            </p:cNvSpPr>
            <p:nvPr/>
          </p:nvSpPr>
          <p:spPr bwMode="auto">
            <a:xfrm>
              <a:off x="520700" y="4589463"/>
              <a:ext cx="8077200" cy="1741487"/>
            </a:xfrm>
            <a:custGeom>
              <a:avLst/>
              <a:gdLst>
                <a:gd name="T0" fmla="*/ 13260 w 20354"/>
                <a:gd name="T1" fmla="*/ 4358 h 4387"/>
                <a:gd name="T2" fmla="*/ 12595 w 20354"/>
                <a:gd name="T3" fmla="*/ 4247 h 4387"/>
                <a:gd name="T4" fmla="*/ 11928 w 20354"/>
                <a:gd name="T5" fmla="*/ 4142 h 4387"/>
                <a:gd name="T6" fmla="*/ 11258 w 20354"/>
                <a:gd name="T7" fmla="*/ 4048 h 4387"/>
                <a:gd name="T8" fmla="*/ 9939 w 20354"/>
                <a:gd name="T9" fmla="*/ 3907 h 4387"/>
                <a:gd name="T10" fmla="*/ 9644 w 20354"/>
                <a:gd name="T11" fmla="*/ 3889 h 4387"/>
                <a:gd name="T12" fmla="*/ 9351 w 20354"/>
                <a:gd name="T13" fmla="*/ 3875 h 4387"/>
                <a:gd name="T14" fmla="*/ 9056 w 20354"/>
                <a:gd name="T15" fmla="*/ 3864 h 4387"/>
                <a:gd name="T16" fmla="*/ 8762 w 20354"/>
                <a:gd name="T17" fmla="*/ 3858 h 4387"/>
                <a:gd name="T18" fmla="*/ 8383 w 20354"/>
                <a:gd name="T19" fmla="*/ 3866 h 4387"/>
                <a:gd name="T20" fmla="*/ 8007 w 20354"/>
                <a:gd name="T21" fmla="*/ 3880 h 4387"/>
                <a:gd name="T22" fmla="*/ 7630 w 20354"/>
                <a:gd name="T23" fmla="*/ 3899 h 4387"/>
                <a:gd name="T24" fmla="*/ 7252 w 20354"/>
                <a:gd name="T25" fmla="*/ 3924 h 4387"/>
                <a:gd name="T26" fmla="*/ 6784 w 20354"/>
                <a:gd name="T27" fmla="*/ 3972 h 4387"/>
                <a:gd name="T28" fmla="*/ 6318 w 20354"/>
                <a:gd name="T29" fmla="*/ 4025 h 4387"/>
                <a:gd name="T30" fmla="*/ 5852 w 20354"/>
                <a:gd name="T31" fmla="*/ 4085 h 4387"/>
                <a:gd name="T32" fmla="*/ 5387 w 20354"/>
                <a:gd name="T33" fmla="*/ 4153 h 4387"/>
                <a:gd name="T34" fmla="*/ 5057 w 20354"/>
                <a:gd name="T35" fmla="*/ 4207 h 4387"/>
                <a:gd name="T36" fmla="*/ 4728 w 20354"/>
                <a:gd name="T37" fmla="*/ 4265 h 4387"/>
                <a:gd name="T38" fmla="*/ 4400 w 20354"/>
                <a:gd name="T39" fmla="*/ 4325 h 4387"/>
                <a:gd name="T40" fmla="*/ 4072 w 20354"/>
                <a:gd name="T41" fmla="*/ 4387 h 4387"/>
                <a:gd name="T42" fmla="*/ 92 w 20354"/>
                <a:gd name="T43" fmla="*/ 1510 h 4387"/>
                <a:gd name="T44" fmla="*/ 277 w 20354"/>
                <a:gd name="T45" fmla="*/ 1459 h 4387"/>
                <a:gd name="T46" fmla="*/ 658 w 20354"/>
                <a:gd name="T47" fmla="*/ 1348 h 4387"/>
                <a:gd name="T48" fmla="*/ 1237 w 20354"/>
                <a:gd name="T49" fmla="*/ 1188 h 4387"/>
                <a:gd name="T50" fmla="*/ 1818 w 20354"/>
                <a:gd name="T51" fmla="*/ 1036 h 4387"/>
                <a:gd name="T52" fmla="*/ 2402 w 20354"/>
                <a:gd name="T53" fmla="*/ 892 h 4387"/>
                <a:gd name="T54" fmla="*/ 3030 w 20354"/>
                <a:gd name="T55" fmla="*/ 747 h 4387"/>
                <a:gd name="T56" fmla="*/ 3700 w 20354"/>
                <a:gd name="T57" fmla="*/ 604 h 4387"/>
                <a:gd name="T58" fmla="*/ 4373 w 20354"/>
                <a:gd name="T59" fmla="*/ 471 h 4387"/>
                <a:gd name="T60" fmla="*/ 5048 w 20354"/>
                <a:gd name="T61" fmla="*/ 350 h 4387"/>
                <a:gd name="T62" fmla="*/ 5620 w 20354"/>
                <a:gd name="T63" fmla="*/ 260 h 4387"/>
                <a:gd name="T64" fmla="*/ 6086 w 20354"/>
                <a:gd name="T65" fmla="*/ 196 h 4387"/>
                <a:gd name="T66" fmla="*/ 6551 w 20354"/>
                <a:gd name="T67" fmla="*/ 140 h 4387"/>
                <a:gd name="T68" fmla="*/ 7018 w 20354"/>
                <a:gd name="T69" fmla="*/ 89 h 4387"/>
                <a:gd name="T70" fmla="*/ 7442 w 20354"/>
                <a:gd name="T71" fmla="*/ 53 h 4387"/>
                <a:gd name="T72" fmla="*/ 7818 w 20354"/>
                <a:gd name="T73" fmla="*/ 31 h 4387"/>
                <a:gd name="T74" fmla="*/ 8195 w 20354"/>
                <a:gd name="T75" fmla="*/ 14 h 4387"/>
                <a:gd name="T76" fmla="*/ 8573 w 20354"/>
                <a:gd name="T77" fmla="*/ 3 h 4387"/>
                <a:gd name="T78" fmla="*/ 8910 w 20354"/>
                <a:gd name="T79" fmla="*/ 3 h 4387"/>
                <a:gd name="T80" fmla="*/ 9204 w 20354"/>
                <a:gd name="T81" fmla="*/ 11 h 4387"/>
                <a:gd name="T82" fmla="*/ 9498 w 20354"/>
                <a:gd name="T83" fmla="*/ 24 h 4387"/>
                <a:gd name="T84" fmla="*/ 9791 w 20354"/>
                <a:gd name="T85" fmla="*/ 39 h 4387"/>
                <a:gd name="T86" fmla="*/ 11012 w 20354"/>
                <a:gd name="T87" fmla="*/ 158 h 4387"/>
                <a:gd name="T88" fmla="*/ 12035 w 20354"/>
                <a:gd name="T89" fmla="*/ 300 h 4387"/>
                <a:gd name="T90" fmla="*/ 13052 w 20354"/>
                <a:gd name="T91" fmla="*/ 465 h 4387"/>
                <a:gd name="T92" fmla="*/ 14322 w 20354"/>
                <a:gd name="T93" fmla="*/ 690 h 4387"/>
                <a:gd name="T94" fmla="*/ 16351 w 20354"/>
                <a:gd name="T95" fmla="*/ 1073 h 4387"/>
                <a:gd name="T96" fmla="*/ 17619 w 20354"/>
                <a:gd name="T97" fmla="*/ 1305 h 4387"/>
                <a:gd name="T98" fmla="*/ 18637 w 20354"/>
                <a:gd name="T99" fmla="*/ 1479 h 4387"/>
                <a:gd name="T100" fmla="*/ 19166 w 20354"/>
                <a:gd name="T101" fmla="*/ 1560 h 4387"/>
                <a:gd name="T102" fmla="*/ 19531 w 20354"/>
                <a:gd name="T103" fmla="*/ 1609 h 4387"/>
                <a:gd name="T104" fmla="*/ 19897 w 20354"/>
                <a:gd name="T105" fmla="*/ 1655 h 4387"/>
                <a:gd name="T106" fmla="*/ 20262 w 20354"/>
                <a:gd name="T107" fmla="*/ 1696 h 4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354" h="4387">
                  <a:moveTo>
                    <a:pt x="20354" y="1706"/>
                  </a:moveTo>
                  <a:lnTo>
                    <a:pt x="20354" y="4387"/>
                  </a:lnTo>
                  <a:lnTo>
                    <a:pt x="13426" y="4387"/>
                  </a:lnTo>
                  <a:lnTo>
                    <a:pt x="13260" y="4358"/>
                  </a:lnTo>
                  <a:lnTo>
                    <a:pt x="13093" y="4330"/>
                  </a:lnTo>
                  <a:lnTo>
                    <a:pt x="12927" y="4302"/>
                  </a:lnTo>
                  <a:lnTo>
                    <a:pt x="12760" y="4274"/>
                  </a:lnTo>
                  <a:lnTo>
                    <a:pt x="12595" y="4247"/>
                  </a:lnTo>
                  <a:lnTo>
                    <a:pt x="12428" y="4220"/>
                  </a:lnTo>
                  <a:lnTo>
                    <a:pt x="12261" y="4193"/>
                  </a:lnTo>
                  <a:lnTo>
                    <a:pt x="12094" y="4168"/>
                  </a:lnTo>
                  <a:lnTo>
                    <a:pt x="11928" y="4142"/>
                  </a:lnTo>
                  <a:lnTo>
                    <a:pt x="11761" y="4118"/>
                  </a:lnTo>
                  <a:lnTo>
                    <a:pt x="11594" y="4094"/>
                  </a:lnTo>
                  <a:lnTo>
                    <a:pt x="11425" y="4071"/>
                  </a:lnTo>
                  <a:lnTo>
                    <a:pt x="11258" y="4048"/>
                  </a:lnTo>
                  <a:lnTo>
                    <a:pt x="11091" y="4026"/>
                  </a:lnTo>
                  <a:lnTo>
                    <a:pt x="10924" y="4005"/>
                  </a:lnTo>
                  <a:lnTo>
                    <a:pt x="10756" y="3984"/>
                  </a:lnTo>
                  <a:lnTo>
                    <a:pt x="9939" y="3907"/>
                  </a:lnTo>
                  <a:lnTo>
                    <a:pt x="9865" y="3901"/>
                  </a:lnTo>
                  <a:lnTo>
                    <a:pt x="9791" y="3898"/>
                  </a:lnTo>
                  <a:lnTo>
                    <a:pt x="9718" y="3893"/>
                  </a:lnTo>
                  <a:lnTo>
                    <a:pt x="9644" y="3889"/>
                  </a:lnTo>
                  <a:lnTo>
                    <a:pt x="9570" y="3885"/>
                  </a:lnTo>
                  <a:lnTo>
                    <a:pt x="9498" y="3881"/>
                  </a:lnTo>
                  <a:lnTo>
                    <a:pt x="9424" y="3879"/>
                  </a:lnTo>
                  <a:lnTo>
                    <a:pt x="9351" y="3875"/>
                  </a:lnTo>
                  <a:lnTo>
                    <a:pt x="9277" y="3872"/>
                  </a:lnTo>
                  <a:lnTo>
                    <a:pt x="9204" y="3870"/>
                  </a:lnTo>
                  <a:lnTo>
                    <a:pt x="9130" y="3867"/>
                  </a:lnTo>
                  <a:lnTo>
                    <a:pt x="9056" y="3864"/>
                  </a:lnTo>
                  <a:lnTo>
                    <a:pt x="8984" y="3863"/>
                  </a:lnTo>
                  <a:lnTo>
                    <a:pt x="8910" y="3861"/>
                  </a:lnTo>
                  <a:lnTo>
                    <a:pt x="8836" y="3859"/>
                  </a:lnTo>
                  <a:lnTo>
                    <a:pt x="8762" y="3858"/>
                  </a:lnTo>
                  <a:lnTo>
                    <a:pt x="8668" y="3859"/>
                  </a:lnTo>
                  <a:lnTo>
                    <a:pt x="8573" y="3861"/>
                  </a:lnTo>
                  <a:lnTo>
                    <a:pt x="8478" y="3863"/>
                  </a:lnTo>
                  <a:lnTo>
                    <a:pt x="8383" y="3866"/>
                  </a:lnTo>
                  <a:lnTo>
                    <a:pt x="8289" y="3868"/>
                  </a:lnTo>
                  <a:lnTo>
                    <a:pt x="8195" y="3872"/>
                  </a:lnTo>
                  <a:lnTo>
                    <a:pt x="8101" y="3876"/>
                  </a:lnTo>
                  <a:lnTo>
                    <a:pt x="8007" y="3880"/>
                  </a:lnTo>
                  <a:lnTo>
                    <a:pt x="7913" y="3884"/>
                  </a:lnTo>
                  <a:lnTo>
                    <a:pt x="7818" y="3889"/>
                  </a:lnTo>
                  <a:lnTo>
                    <a:pt x="7724" y="3894"/>
                  </a:lnTo>
                  <a:lnTo>
                    <a:pt x="7630" y="3899"/>
                  </a:lnTo>
                  <a:lnTo>
                    <a:pt x="7535" y="3905"/>
                  </a:lnTo>
                  <a:lnTo>
                    <a:pt x="7442" y="3912"/>
                  </a:lnTo>
                  <a:lnTo>
                    <a:pt x="7347" y="3918"/>
                  </a:lnTo>
                  <a:lnTo>
                    <a:pt x="7252" y="3924"/>
                  </a:lnTo>
                  <a:lnTo>
                    <a:pt x="7135" y="3936"/>
                  </a:lnTo>
                  <a:lnTo>
                    <a:pt x="7018" y="3947"/>
                  </a:lnTo>
                  <a:lnTo>
                    <a:pt x="6902" y="3959"/>
                  </a:lnTo>
                  <a:lnTo>
                    <a:pt x="6784" y="3972"/>
                  </a:lnTo>
                  <a:lnTo>
                    <a:pt x="6668" y="3984"/>
                  </a:lnTo>
                  <a:lnTo>
                    <a:pt x="6551" y="3997"/>
                  </a:lnTo>
                  <a:lnTo>
                    <a:pt x="6435" y="4011"/>
                  </a:lnTo>
                  <a:lnTo>
                    <a:pt x="6318" y="4025"/>
                  </a:lnTo>
                  <a:lnTo>
                    <a:pt x="6202" y="4039"/>
                  </a:lnTo>
                  <a:lnTo>
                    <a:pt x="6086" y="4054"/>
                  </a:lnTo>
                  <a:lnTo>
                    <a:pt x="5968" y="4070"/>
                  </a:lnTo>
                  <a:lnTo>
                    <a:pt x="5852" y="4085"/>
                  </a:lnTo>
                  <a:lnTo>
                    <a:pt x="5736" y="4102"/>
                  </a:lnTo>
                  <a:lnTo>
                    <a:pt x="5620" y="4118"/>
                  </a:lnTo>
                  <a:lnTo>
                    <a:pt x="5503" y="4135"/>
                  </a:lnTo>
                  <a:lnTo>
                    <a:pt x="5387" y="4153"/>
                  </a:lnTo>
                  <a:lnTo>
                    <a:pt x="5304" y="4165"/>
                  </a:lnTo>
                  <a:lnTo>
                    <a:pt x="5223" y="4179"/>
                  </a:lnTo>
                  <a:lnTo>
                    <a:pt x="5140" y="4193"/>
                  </a:lnTo>
                  <a:lnTo>
                    <a:pt x="5057" y="4207"/>
                  </a:lnTo>
                  <a:lnTo>
                    <a:pt x="4975" y="4221"/>
                  </a:lnTo>
                  <a:lnTo>
                    <a:pt x="4892" y="4235"/>
                  </a:lnTo>
                  <a:lnTo>
                    <a:pt x="4811" y="4249"/>
                  </a:lnTo>
                  <a:lnTo>
                    <a:pt x="4728" y="4265"/>
                  </a:lnTo>
                  <a:lnTo>
                    <a:pt x="4646" y="4279"/>
                  </a:lnTo>
                  <a:lnTo>
                    <a:pt x="4565" y="4294"/>
                  </a:lnTo>
                  <a:lnTo>
                    <a:pt x="4482" y="4309"/>
                  </a:lnTo>
                  <a:lnTo>
                    <a:pt x="4400" y="4325"/>
                  </a:lnTo>
                  <a:lnTo>
                    <a:pt x="4319" y="4340"/>
                  </a:lnTo>
                  <a:lnTo>
                    <a:pt x="4236" y="4355"/>
                  </a:lnTo>
                  <a:lnTo>
                    <a:pt x="4154" y="4372"/>
                  </a:lnTo>
                  <a:lnTo>
                    <a:pt x="4072" y="4387"/>
                  </a:lnTo>
                  <a:lnTo>
                    <a:pt x="5" y="4387"/>
                  </a:lnTo>
                  <a:lnTo>
                    <a:pt x="0" y="1534"/>
                  </a:lnTo>
                  <a:lnTo>
                    <a:pt x="46" y="1523"/>
                  </a:lnTo>
                  <a:lnTo>
                    <a:pt x="92" y="1510"/>
                  </a:lnTo>
                  <a:lnTo>
                    <a:pt x="139" y="1497"/>
                  </a:lnTo>
                  <a:lnTo>
                    <a:pt x="185" y="1485"/>
                  </a:lnTo>
                  <a:lnTo>
                    <a:pt x="231" y="1472"/>
                  </a:lnTo>
                  <a:lnTo>
                    <a:pt x="277" y="1459"/>
                  </a:lnTo>
                  <a:lnTo>
                    <a:pt x="323" y="1445"/>
                  </a:lnTo>
                  <a:lnTo>
                    <a:pt x="369" y="1431"/>
                  </a:lnTo>
                  <a:lnTo>
                    <a:pt x="513" y="1389"/>
                  </a:lnTo>
                  <a:lnTo>
                    <a:pt x="658" y="1348"/>
                  </a:lnTo>
                  <a:lnTo>
                    <a:pt x="802" y="1307"/>
                  </a:lnTo>
                  <a:lnTo>
                    <a:pt x="947" y="1267"/>
                  </a:lnTo>
                  <a:lnTo>
                    <a:pt x="1092" y="1227"/>
                  </a:lnTo>
                  <a:lnTo>
                    <a:pt x="1237" y="1188"/>
                  </a:lnTo>
                  <a:lnTo>
                    <a:pt x="1382" y="1149"/>
                  </a:lnTo>
                  <a:lnTo>
                    <a:pt x="1528" y="1111"/>
                  </a:lnTo>
                  <a:lnTo>
                    <a:pt x="1673" y="1073"/>
                  </a:lnTo>
                  <a:lnTo>
                    <a:pt x="1818" y="1036"/>
                  </a:lnTo>
                  <a:lnTo>
                    <a:pt x="1965" y="999"/>
                  </a:lnTo>
                  <a:lnTo>
                    <a:pt x="2110" y="963"/>
                  </a:lnTo>
                  <a:lnTo>
                    <a:pt x="2256" y="928"/>
                  </a:lnTo>
                  <a:lnTo>
                    <a:pt x="2402" y="892"/>
                  </a:lnTo>
                  <a:lnTo>
                    <a:pt x="2549" y="856"/>
                  </a:lnTo>
                  <a:lnTo>
                    <a:pt x="2695" y="822"/>
                  </a:lnTo>
                  <a:lnTo>
                    <a:pt x="2863" y="783"/>
                  </a:lnTo>
                  <a:lnTo>
                    <a:pt x="3030" y="747"/>
                  </a:lnTo>
                  <a:lnTo>
                    <a:pt x="3198" y="710"/>
                  </a:lnTo>
                  <a:lnTo>
                    <a:pt x="3365" y="674"/>
                  </a:lnTo>
                  <a:lnTo>
                    <a:pt x="3533" y="638"/>
                  </a:lnTo>
                  <a:lnTo>
                    <a:pt x="3700" y="604"/>
                  </a:lnTo>
                  <a:lnTo>
                    <a:pt x="3868" y="569"/>
                  </a:lnTo>
                  <a:lnTo>
                    <a:pt x="4037" y="536"/>
                  </a:lnTo>
                  <a:lnTo>
                    <a:pt x="4205" y="503"/>
                  </a:lnTo>
                  <a:lnTo>
                    <a:pt x="4373" y="471"/>
                  </a:lnTo>
                  <a:lnTo>
                    <a:pt x="4542" y="441"/>
                  </a:lnTo>
                  <a:lnTo>
                    <a:pt x="4710" y="410"/>
                  </a:lnTo>
                  <a:lnTo>
                    <a:pt x="4880" y="379"/>
                  </a:lnTo>
                  <a:lnTo>
                    <a:pt x="5048" y="350"/>
                  </a:lnTo>
                  <a:lnTo>
                    <a:pt x="5217" y="322"/>
                  </a:lnTo>
                  <a:lnTo>
                    <a:pt x="5387" y="294"/>
                  </a:lnTo>
                  <a:lnTo>
                    <a:pt x="5503" y="277"/>
                  </a:lnTo>
                  <a:lnTo>
                    <a:pt x="5620" y="260"/>
                  </a:lnTo>
                  <a:lnTo>
                    <a:pt x="5736" y="243"/>
                  </a:lnTo>
                  <a:lnTo>
                    <a:pt x="5852" y="228"/>
                  </a:lnTo>
                  <a:lnTo>
                    <a:pt x="5968" y="211"/>
                  </a:lnTo>
                  <a:lnTo>
                    <a:pt x="6086" y="196"/>
                  </a:lnTo>
                  <a:lnTo>
                    <a:pt x="6202" y="182"/>
                  </a:lnTo>
                  <a:lnTo>
                    <a:pt x="6318" y="167"/>
                  </a:lnTo>
                  <a:lnTo>
                    <a:pt x="6435" y="152"/>
                  </a:lnTo>
                  <a:lnTo>
                    <a:pt x="6551" y="140"/>
                  </a:lnTo>
                  <a:lnTo>
                    <a:pt x="6668" y="126"/>
                  </a:lnTo>
                  <a:lnTo>
                    <a:pt x="6784" y="113"/>
                  </a:lnTo>
                  <a:lnTo>
                    <a:pt x="6902" y="101"/>
                  </a:lnTo>
                  <a:lnTo>
                    <a:pt x="7018" y="89"/>
                  </a:lnTo>
                  <a:lnTo>
                    <a:pt x="7135" y="77"/>
                  </a:lnTo>
                  <a:lnTo>
                    <a:pt x="7252" y="67"/>
                  </a:lnTo>
                  <a:lnTo>
                    <a:pt x="7347" y="59"/>
                  </a:lnTo>
                  <a:lnTo>
                    <a:pt x="7442" y="53"/>
                  </a:lnTo>
                  <a:lnTo>
                    <a:pt x="7535" y="47"/>
                  </a:lnTo>
                  <a:lnTo>
                    <a:pt x="7630" y="42"/>
                  </a:lnTo>
                  <a:lnTo>
                    <a:pt x="7724" y="36"/>
                  </a:lnTo>
                  <a:lnTo>
                    <a:pt x="7818" y="31"/>
                  </a:lnTo>
                  <a:lnTo>
                    <a:pt x="7913" y="26"/>
                  </a:lnTo>
                  <a:lnTo>
                    <a:pt x="8007" y="21"/>
                  </a:lnTo>
                  <a:lnTo>
                    <a:pt x="8101" y="17"/>
                  </a:lnTo>
                  <a:lnTo>
                    <a:pt x="8195" y="14"/>
                  </a:lnTo>
                  <a:lnTo>
                    <a:pt x="8289" y="11"/>
                  </a:lnTo>
                  <a:lnTo>
                    <a:pt x="8383" y="8"/>
                  </a:lnTo>
                  <a:lnTo>
                    <a:pt x="8478" y="6"/>
                  </a:lnTo>
                  <a:lnTo>
                    <a:pt x="8573" y="3"/>
                  </a:lnTo>
                  <a:lnTo>
                    <a:pt x="8668" y="2"/>
                  </a:lnTo>
                  <a:lnTo>
                    <a:pt x="8762" y="0"/>
                  </a:lnTo>
                  <a:lnTo>
                    <a:pt x="8836" y="1"/>
                  </a:lnTo>
                  <a:lnTo>
                    <a:pt x="8910" y="3"/>
                  </a:lnTo>
                  <a:lnTo>
                    <a:pt x="8984" y="5"/>
                  </a:lnTo>
                  <a:lnTo>
                    <a:pt x="9056" y="7"/>
                  </a:lnTo>
                  <a:lnTo>
                    <a:pt x="9130" y="8"/>
                  </a:lnTo>
                  <a:lnTo>
                    <a:pt x="9204" y="11"/>
                  </a:lnTo>
                  <a:lnTo>
                    <a:pt x="9277" y="14"/>
                  </a:lnTo>
                  <a:lnTo>
                    <a:pt x="9351" y="17"/>
                  </a:lnTo>
                  <a:lnTo>
                    <a:pt x="9424" y="20"/>
                  </a:lnTo>
                  <a:lnTo>
                    <a:pt x="9498" y="24"/>
                  </a:lnTo>
                  <a:lnTo>
                    <a:pt x="9570" y="28"/>
                  </a:lnTo>
                  <a:lnTo>
                    <a:pt x="9644" y="31"/>
                  </a:lnTo>
                  <a:lnTo>
                    <a:pt x="9718" y="35"/>
                  </a:lnTo>
                  <a:lnTo>
                    <a:pt x="9791" y="39"/>
                  </a:lnTo>
                  <a:lnTo>
                    <a:pt x="9865" y="44"/>
                  </a:lnTo>
                  <a:lnTo>
                    <a:pt x="9939" y="48"/>
                  </a:lnTo>
                  <a:lnTo>
                    <a:pt x="10756" y="126"/>
                  </a:lnTo>
                  <a:lnTo>
                    <a:pt x="11012" y="158"/>
                  </a:lnTo>
                  <a:lnTo>
                    <a:pt x="11269" y="191"/>
                  </a:lnTo>
                  <a:lnTo>
                    <a:pt x="11524" y="226"/>
                  </a:lnTo>
                  <a:lnTo>
                    <a:pt x="11779" y="263"/>
                  </a:lnTo>
                  <a:lnTo>
                    <a:pt x="12035" y="300"/>
                  </a:lnTo>
                  <a:lnTo>
                    <a:pt x="12290" y="340"/>
                  </a:lnTo>
                  <a:lnTo>
                    <a:pt x="12544" y="381"/>
                  </a:lnTo>
                  <a:lnTo>
                    <a:pt x="12799" y="423"/>
                  </a:lnTo>
                  <a:lnTo>
                    <a:pt x="13052" y="465"/>
                  </a:lnTo>
                  <a:lnTo>
                    <a:pt x="13307" y="508"/>
                  </a:lnTo>
                  <a:lnTo>
                    <a:pt x="13561" y="553"/>
                  </a:lnTo>
                  <a:lnTo>
                    <a:pt x="13815" y="599"/>
                  </a:lnTo>
                  <a:lnTo>
                    <a:pt x="14322" y="690"/>
                  </a:lnTo>
                  <a:lnTo>
                    <a:pt x="14830" y="785"/>
                  </a:lnTo>
                  <a:lnTo>
                    <a:pt x="15336" y="880"/>
                  </a:lnTo>
                  <a:lnTo>
                    <a:pt x="15843" y="977"/>
                  </a:lnTo>
                  <a:lnTo>
                    <a:pt x="16351" y="1073"/>
                  </a:lnTo>
                  <a:lnTo>
                    <a:pt x="16857" y="1167"/>
                  </a:lnTo>
                  <a:lnTo>
                    <a:pt x="17111" y="1214"/>
                  </a:lnTo>
                  <a:lnTo>
                    <a:pt x="17366" y="1260"/>
                  </a:lnTo>
                  <a:lnTo>
                    <a:pt x="17619" y="1305"/>
                  </a:lnTo>
                  <a:lnTo>
                    <a:pt x="17873" y="1351"/>
                  </a:lnTo>
                  <a:lnTo>
                    <a:pt x="18127" y="1394"/>
                  </a:lnTo>
                  <a:lnTo>
                    <a:pt x="18382" y="1437"/>
                  </a:lnTo>
                  <a:lnTo>
                    <a:pt x="18637" y="1479"/>
                  </a:lnTo>
                  <a:lnTo>
                    <a:pt x="18891" y="1520"/>
                  </a:lnTo>
                  <a:lnTo>
                    <a:pt x="18982" y="1533"/>
                  </a:lnTo>
                  <a:lnTo>
                    <a:pt x="19074" y="1547"/>
                  </a:lnTo>
                  <a:lnTo>
                    <a:pt x="19166" y="1560"/>
                  </a:lnTo>
                  <a:lnTo>
                    <a:pt x="19256" y="1573"/>
                  </a:lnTo>
                  <a:lnTo>
                    <a:pt x="19348" y="1585"/>
                  </a:lnTo>
                  <a:lnTo>
                    <a:pt x="19440" y="1597"/>
                  </a:lnTo>
                  <a:lnTo>
                    <a:pt x="19531" y="1609"/>
                  </a:lnTo>
                  <a:lnTo>
                    <a:pt x="19622" y="1621"/>
                  </a:lnTo>
                  <a:lnTo>
                    <a:pt x="19714" y="1632"/>
                  </a:lnTo>
                  <a:lnTo>
                    <a:pt x="19805" y="1644"/>
                  </a:lnTo>
                  <a:lnTo>
                    <a:pt x="19897" y="1655"/>
                  </a:lnTo>
                  <a:lnTo>
                    <a:pt x="19988" y="1666"/>
                  </a:lnTo>
                  <a:lnTo>
                    <a:pt x="20080" y="1677"/>
                  </a:lnTo>
                  <a:lnTo>
                    <a:pt x="20171" y="1687"/>
                  </a:lnTo>
                  <a:lnTo>
                    <a:pt x="20262" y="1696"/>
                  </a:lnTo>
                  <a:lnTo>
                    <a:pt x="20354" y="1706"/>
                  </a:lnTo>
                  <a:close/>
                </a:path>
              </a:pathLst>
            </a:custGeom>
            <a:solidFill>
              <a:srgbClr val="EE9B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55" name="Freeform 119"/>
            <p:cNvSpPr>
              <a:spLocks/>
            </p:cNvSpPr>
            <p:nvPr/>
          </p:nvSpPr>
          <p:spPr bwMode="auto">
            <a:xfrm>
              <a:off x="517525" y="5145088"/>
              <a:ext cx="152400" cy="65087"/>
            </a:xfrm>
            <a:custGeom>
              <a:avLst/>
              <a:gdLst>
                <a:gd name="T0" fmla="*/ 368 w 386"/>
                <a:gd name="T1" fmla="*/ 0 h 165"/>
                <a:gd name="T2" fmla="*/ 368 w 386"/>
                <a:gd name="T3" fmla="*/ 0 h 165"/>
                <a:gd name="T4" fmla="*/ 322 w 386"/>
                <a:gd name="T5" fmla="*/ 14 h 165"/>
                <a:gd name="T6" fmla="*/ 276 w 386"/>
                <a:gd name="T7" fmla="*/ 27 h 165"/>
                <a:gd name="T8" fmla="*/ 230 w 386"/>
                <a:gd name="T9" fmla="*/ 41 h 165"/>
                <a:gd name="T10" fmla="*/ 184 w 386"/>
                <a:gd name="T11" fmla="*/ 54 h 165"/>
                <a:gd name="T12" fmla="*/ 138 w 386"/>
                <a:gd name="T13" fmla="*/ 67 h 165"/>
                <a:gd name="T14" fmla="*/ 92 w 386"/>
                <a:gd name="T15" fmla="*/ 79 h 165"/>
                <a:gd name="T16" fmla="*/ 46 w 386"/>
                <a:gd name="T17" fmla="*/ 91 h 165"/>
                <a:gd name="T18" fmla="*/ 0 w 386"/>
                <a:gd name="T19" fmla="*/ 104 h 165"/>
                <a:gd name="T20" fmla="*/ 16 w 386"/>
                <a:gd name="T21" fmla="*/ 165 h 165"/>
                <a:gd name="T22" fmla="*/ 63 w 386"/>
                <a:gd name="T23" fmla="*/ 153 h 165"/>
                <a:gd name="T24" fmla="*/ 109 w 386"/>
                <a:gd name="T25" fmla="*/ 141 h 165"/>
                <a:gd name="T26" fmla="*/ 155 w 386"/>
                <a:gd name="T27" fmla="*/ 128 h 165"/>
                <a:gd name="T28" fmla="*/ 201 w 386"/>
                <a:gd name="T29" fmla="*/ 115 h 165"/>
                <a:gd name="T30" fmla="*/ 248 w 386"/>
                <a:gd name="T31" fmla="*/ 102 h 165"/>
                <a:gd name="T32" fmla="*/ 294 w 386"/>
                <a:gd name="T33" fmla="*/ 90 h 165"/>
                <a:gd name="T34" fmla="*/ 340 w 386"/>
                <a:gd name="T35" fmla="*/ 76 h 165"/>
                <a:gd name="T36" fmla="*/ 386 w 386"/>
                <a:gd name="T37" fmla="*/ 62 h 165"/>
                <a:gd name="T38" fmla="*/ 386 w 386"/>
                <a:gd name="T39" fmla="*/ 62 h 165"/>
                <a:gd name="T40" fmla="*/ 368 w 386"/>
                <a:gd name="T41" fmla="*/ 0 h 165"/>
                <a:gd name="T42" fmla="*/ 368 w 386"/>
                <a:gd name="T43" fmla="*/ 0 h 165"/>
                <a:gd name="T44" fmla="*/ 368 w 386"/>
                <a:gd name="T4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6" h="165">
                  <a:moveTo>
                    <a:pt x="368" y="0"/>
                  </a:moveTo>
                  <a:lnTo>
                    <a:pt x="368" y="0"/>
                  </a:lnTo>
                  <a:lnTo>
                    <a:pt x="322" y="14"/>
                  </a:lnTo>
                  <a:lnTo>
                    <a:pt x="276" y="27"/>
                  </a:lnTo>
                  <a:lnTo>
                    <a:pt x="230" y="41"/>
                  </a:lnTo>
                  <a:lnTo>
                    <a:pt x="184" y="54"/>
                  </a:lnTo>
                  <a:lnTo>
                    <a:pt x="138" y="67"/>
                  </a:lnTo>
                  <a:lnTo>
                    <a:pt x="92" y="79"/>
                  </a:lnTo>
                  <a:lnTo>
                    <a:pt x="46" y="91"/>
                  </a:lnTo>
                  <a:lnTo>
                    <a:pt x="0" y="104"/>
                  </a:lnTo>
                  <a:lnTo>
                    <a:pt x="16" y="165"/>
                  </a:lnTo>
                  <a:lnTo>
                    <a:pt x="63" y="153"/>
                  </a:lnTo>
                  <a:lnTo>
                    <a:pt x="109" y="141"/>
                  </a:lnTo>
                  <a:lnTo>
                    <a:pt x="155" y="128"/>
                  </a:lnTo>
                  <a:lnTo>
                    <a:pt x="201" y="115"/>
                  </a:lnTo>
                  <a:lnTo>
                    <a:pt x="248" y="102"/>
                  </a:lnTo>
                  <a:lnTo>
                    <a:pt x="294" y="90"/>
                  </a:lnTo>
                  <a:lnTo>
                    <a:pt x="340" y="76"/>
                  </a:lnTo>
                  <a:lnTo>
                    <a:pt x="386" y="62"/>
                  </a:lnTo>
                  <a:lnTo>
                    <a:pt x="386" y="62"/>
                  </a:lnTo>
                  <a:lnTo>
                    <a:pt x="368" y="0"/>
                  </a:lnTo>
                  <a:lnTo>
                    <a:pt x="368" y="0"/>
                  </a:lnTo>
                  <a:lnTo>
                    <a:pt x="3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56" name="Freeform 120"/>
            <p:cNvSpPr>
              <a:spLocks/>
            </p:cNvSpPr>
            <p:nvPr/>
          </p:nvSpPr>
          <p:spPr bwMode="auto">
            <a:xfrm>
              <a:off x="663575" y="4903788"/>
              <a:ext cx="928688" cy="266700"/>
            </a:xfrm>
            <a:custGeom>
              <a:avLst/>
              <a:gdLst>
                <a:gd name="T0" fmla="*/ 2328 w 2342"/>
                <a:gd name="T1" fmla="*/ 0 h 671"/>
                <a:gd name="T2" fmla="*/ 2328 w 2342"/>
                <a:gd name="T3" fmla="*/ 0 h 671"/>
                <a:gd name="T4" fmla="*/ 2181 w 2342"/>
                <a:gd name="T5" fmla="*/ 35 h 671"/>
                <a:gd name="T6" fmla="*/ 2035 w 2342"/>
                <a:gd name="T7" fmla="*/ 69 h 671"/>
                <a:gd name="T8" fmla="*/ 1889 w 2342"/>
                <a:gd name="T9" fmla="*/ 105 h 671"/>
                <a:gd name="T10" fmla="*/ 1743 w 2342"/>
                <a:gd name="T11" fmla="*/ 140 h 671"/>
                <a:gd name="T12" fmla="*/ 1596 w 2342"/>
                <a:gd name="T13" fmla="*/ 177 h 671"/>
                <a:gd name="T14" fmla="*/ 1451 w 2342"/>
                <a:gd name="T15" fmla="*/ 214 h 671"/>
                <a:gd name="T16" fmla="*/ 1305 w 2342"/>
                <a:gd name="T17" fmla="*/ 251 h 671"/>
                <a:gd name="T18" fmla="*/ 1160 w 2342"/>
                <a:gd name="T19" fmla="*/ 289 h 671"/>
                <a:gd name="T20" fmla="*/ 1015 w 2342"/>
                <a:gd name="T21" fmla="*/ 328 h 671"/>
                <a:gd name="T22" fmla="*/ 869 w 2342"/>
                <a:gd name="T23" fmla="*/ 366 h 671"/>
                <a:gd name="T24" fmla="*/ 724 w 2342"/>
                <a:gd name="T25" fmla="*/ 405 h 671"/>
                <a:gd name="T26" fmla="*/ 579 w 2342"/>
                <a:gd name="T27" fmla="*/ 445 h 671"/>
                <a:gd name="T28" fmla="*/ 433 w 2342"/>
                <a:gd name="T29" fmla="*/ 486 h 671"/>
                <a:gd name="T30" fmla="*/ 289 w 2342"/>
                <a:gd name="T31" fmla="*/ 527 h 671"/>
                <a:gd name="T32" fmla="*/ 144 w 2342"/>
                <a:gd name="T33" fmla="*/ 567 h 671"/>
                <a:gd name="T34" fmla="*/ 0 w 2342"/>
                <a:gd name="T35" fmla="*/ 609 h 671"/>
                <a:gd name="T36" fmla="*/ 18 w 2342"/>
                <a:gd name="T37" fmla="*/ 671 h 671"/>
                <a:gd name="T38" fmla="*/ 162 w 2342"/>
                <a:gd name="T39" fmla="*/ 629 h 671"/>
                <a:gd name="T40" fmla="*/ 306 w 2342"/>
                <a:gd name="T41" fmla="*/ 588 h 671"/>
                <a:gd name="T42" fmla="*/ 451 w 2342"/>
                <a:gd name="T43" fmla="*/ 547 h 671"/>
                <a:gd name="T44" fmla="*/ 595 w 2342"/>
                <a:gd name="T45" fmla="*/ 506 h 671"/>
                <a:gd name="T46" fmla="*/ 740 w 2342"/>
                <a:gd name="T47" fmla="*/ 467 h 671"/>
                <a:gd name="T48" fmla="*/ 886 w 2342"/>
                <a:gd name="T49" fmla="*/ 427 h 671"/>
                <a:gd name="T50" fmla="*/ 1030 w 2342"/>
                <a:gd name="T51" fmla="*/ 389 h 671"/>
                <a:gd name="T52" fmla="*/ 1175 w 2342"/>
                <a:gd name="T53" fmla="*/ 351 h 671"/>
                <a:gd name="T54" fmla="*/ 1321 w 2342"/>
                <a:gd name="T55" fmla="*/ 312 h 671"/>
                <a:gd name="T56" fmla="*/ 1466 w 2342"/>
                <a:gd name="T57" fmla="*/ 275 h 671"/>
                <a:gd name="T58" fmla="*/ 1613 w 2342"/>
                <a:gd name="T59" fmla="*/ 240 h 671"/>
                <a:gd name="T60" fmla="*/ 1758 w 2342"/>
                <a:gd name="T61" fmla="*/ 203 h 671"/>
                <a:gd name="T62" fmla="*/ 1903 w 2342"/>
                <a:gd name="T63" fmla="*/ 167 h 671"/>
                <a:gd name="T64" fmla="*/ 2050 w 2342"/>
                <a:gd name="T65" fmla="*/ 131 h 671"/>
                <a:gd name="T66" fmla="*/ 2197 w 2342"/>
                <a:gd name="T67" fmla="*/ 97 h 671"/>
                <a:gd name="T68" fmla="*/ 2342 w 2342"/>
                <a:gd name="T69" fmla="*/ 61 h 671"/>
                <a:gd name="T70" fmla="*/ 2342 w 2342"/>
                <a:gd name="T71" fmla="*/ 61 h 671"/>
                <a:gd name="T72" fmla="*/ 2328 w 2342"/>
                <a:gd name="T73" fmla="*/ 0 h 671"/>
                <a:gd name="T74" fmla="*/ 2328 w 2342"/>
                <a:gd name="T75" fmla="*/ 0 h 671"/>
                <a:gd name="T76" fmla="*/ 2328 w 2342"/>
                <a:gd name="T7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2" h="671">
                  <a:moveTo>
                    <a:pt x="2328" y="0"/>
                  </a:moveTo>
                  <a:lnTo>
                    <a:pt x="2328" y="0"/>
                  </a:lnTo>
                  <a:lnTo>
                    <a:pt x="2181" y="35"/>
                  </a:lnTo>
                  <a:lnTo>
                    <a:pt x="2035" y="69"/>
                  </a:lnTo>
                  <a:lnTo>
                    <a:pt x="1889" y="105"/>
                  </a:lnTo>
                  <a:lnTo>
                    <a:pt x="1743" y="140"/>
                  </a:lnTo>
                  <a:lnTo>
                    <a:pt x="1596" y="177"/>
                  </a:lnTo>
                  <a:lnTo>
                    <a:pt x="1451" y="214"/>
                  </a:lnTo>
                  <a:lnTo>
                    <a:pt x="1305" y="251"/>
                  </a:lnTo>
                  <a:lnTo>
                    <a:pt x="1160" y="289"/>
                  </a:lnTo>
                  <a:lnTo>
                    <a:pt x="1015" y="328"/>
                  </a:lnTo>
                  <a:lnTo>
                    <a:pt x="869" y="366"/>
                  </a:lnTo>
                  <a:lnTo>
                    <a:pt x="724" y="405"/>
                  </a:lnTo>
                  <a:lnTo>
                    <a:pt x="579" y="445"/>
                  </a:lnTo>
                  <a:lnTo>
                    <a:pt x="433" y="486"/>
                  </a:lnTo>
                  <a:lnTo>
                    <a:pt x="289" y="527"/>
                  </a:lnTo>
                  <a:lnTo>
                    <a:pt x="144" y="567"/>
                  </a:lnTo>
                  <a:lnTo>
                    <a:pt x="0" y="609"/>
                  </a:lnTo>
                  <a:lnTo>
                    <a:pt x="18" y="671"/>
                  </a:lnTo>
                  <a:lnTo>
                    <a:pt x="162" y="629"/>
                  </a:lnTo>
                  <a:lnTo>
                    <a:pt x="306" y="588"/>
                  </a:lnTo>
                  <a:lnTo>
                    <a:pt x="451" y="547"/>
                  </a:lnTo>
                  <a:lnTo>
                    <a:pt x="595" y="506"/>
                  </a:lnTo>
                  <a:lnTo>
                    <a:pt x="740" y="467"/>
                  </a:lnTo>
                  <a:lnTo>
                    <a:pt x="886" y="427"/>
                  </a:lnTo>
                  <a:lnTo>
                    <a:pt x="1030" y="389"/>
                  </a:lnTo>
                  <a:lnTo>
                    <a:pt x="1175" y="351"/>
                  </a:lnTo>
                  <a:lnTo>
                    <a:pt x="1321" y="312"/>
                  </a:lnTo>
                  <a:lnTo>
                    <a:pt x="1466" y="275"/>
                  </a:lnTo>
                  <a:lnTo>
                    <a:pt x="1613" y="240"/>
                  </a:lnTo>
                  <a:lnTo>
                    <a:pt x="1758" y="203"/>
                  </a:lnTo>
                  <a:lnTo>
                    <a:pt x="1903" y="167"/>
                  </a:lnTo>
                  <a:lnTo>
                    <a:pt x="2050" y="131"/>
                  </a:lnTo>
                  <a:lnTo>
                    <a:pt x="2197" y="97"/>
                  </a:lnTo>
                  <a:lnTo>
                    <a:pt x="2342" y="61"/>
                  </a:lnTo>
                  <a:lnTo>
                    <a:pt x="2342" y="61"/>
                  </a:lnTo>
                  <a:lnTo>
                    <a:pt x="2328" y="0"/>
                  </a:lnTo>
                  <a:lnTo>
                    <a:pt x="2328" y="0"/>
                  </a:lnTo>
                  <a:lnTo>
                    <a:pt x="232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57" name="Freeform 121"/>
            <p:cNvSpPr>
              <a:spLocks/>
            </p:cNvSpPr>
            <p:nvPr/>
          </p:nvSpPr>
          <p:spPr bwMode="auto">
            <a:xfrm>
              <a:off x="1587500" y="4694238"/>
              <a:ext cx="1073150" cy="233362"/>
            </a:xfrm>
            <a:custGeom>
              <a:avLst/>
              <a:gdLst>
                <a:gd name="T0" fmla="*/ 2694 w 2704"/>
                <a:gd name="T1" fmla="*/ 0 h 590"/>
                <a:gd name="T2" fmla="*/ 2694 w 2704"/>
                <a:gd name="T3" fmla="*/ 0 h 590"/>
                <a:gd name="T4" fmla="*/ 2524 w 2704"/>
                <a:gd name="T5" fmla="*/ 28 h 590"/>
                <a:gd name="T6" fmla="*/ 2355 w 2704"/>
                <a:gd name="T7" fmla="*/ 57 h 590"/>
                <a:gd name="T8" fmla="*/ 2185 w 2704"/>
                <a:gd name="T9" fmla="*/ 87 h 590"/>
                <a:gd name="T10" fmla="*/ 2017 w 2704"/>
                <a:gd name="T11" fmla="*/ 116 h 590"/>
                <a:gd name="T12" fmla="*/ 1847 w 2704"/>
                <a:gd name="T13" fmla="*/ 147 h 590"/>
                <a:gd name="T14" fmla="*/ 1679 w 2704"/>
                <a:gd name="T15" fmla="*/ 179 h 590"/>
                <a:gd name="T16" fmla="*/ 1511 w 2704"/>
                <a:gd name="T17" fmla="*/ 210 h 590"/>
                <a:gd name="T18" fmla="*/ 1342 w 2704"/>
                <a:gd name="T19" fmla="*/ 242 h 590"/>
                <a:gd name="T20" fmla="*/ 1174 w 2704"/>
                <a:gd name="T21" fmla="*/ 277 h 590"/>
                <a:gd name="T22" fmla="*/ 1006 w 2704"/>
                <a:gd name="T23" fmla="*/ 310 h 590"/>
                <a:gd name="T24" fmla="*/ 839 w 2704"/>
                <a:gd name="T25" fmla="*/ 346 h 590"/>
                <a:gd name="T26" fmla="*/ 670 w 2704"/>
                <a:gd name="T27" fmla="*/ 380 h 590"/>
                <a:gd name="T28" fmla="*/ 502 w 2704"/>
                <a:gd name="T29" fmla="*/ 417 h 590"/>
                <a:gd name="T30" fmla="*/ 335 w 2704"/>
                <a:gd name="T31" fmla="*/ 454 h 590"/>
                <a:gd name="T32" fmla="*/ 167 w 2704"/>
                <a:gd name="T33" fmla="*/ 491 h 590"/>
                <a:gd name="T34" fmla="*/ 0 w 2704"/>
                <a:gd name="T35" fmla="*/ 529 h 590"/>
                <a:gd name="T36" fmla="*/ 14 w 2704"/>
                <a:gd name="T37" fmla="*/ 590 h 590"/>
                <a:gd name="T38" fmla="*/ 181 w 2704"/>
                <a:gd name="T39" fmla="*/ 553 h 590"/>
                <a:gd name="T40" fmla="*/ 349 w 2704"/>
                <a:gd name="T41" fmla="*/ 515 h 590"/>
                <a:gd name="T42" fmla="*/ 516 w 2704"/>
                <a:gd name="T43" fmla="*/ 479 h 590"/>
                <a:gd name="T44" fmla="*/ 683 w 2704"/>
                <a:gd name="T45" fmla="*/ 442 h 590"/>
                <a:gd name="T46" fmla="*/ 852 w 2704"/>
                <a:gd name="T47" fmla="*/ 408 h 590"/>
                <a:gd name="T48" fmla="*/ 1019 w 2704"/>
                <a:gd name="T49" fmla="*/ 372 h 590"/>
                <a:gd name="T50" fmla="*/ 1187 w 2704"/>
                <a:gd name="T51" fmla="*/ 339 h 590"/>
                <a:gd name="T52" fmla="*/ 1355 w 2704"/>
                <a:gd name="T53" fmla="*/ 306 h 590"/>
                <a:gd name="T54" fmla="*/ 1522 w 2704"/>
                <a:gd name="T55" fmla="*/ 273 h 590"/>
                <a:gd name="T56" fmla="*/ 1690 w 2704"/>
                <a:gd name="T57" fmla="*/ 241 h 590"/>
                <a:gd name="T58" fmla="*/ 1859 w 2704"/>
                <a:gd name="T59" fmla="*/ 209 h 590"/>
                <a:gd name="T60" fmla="*/ 2028 w 2704"/>
                <a:gd name="T61" fmla="*/ 179 h 590"/>
                <a:gd name="T62" fmla="*/ 2197 w 2704"/>
                <a:gd name="T63" fmla="*/ 149 h 590"/>
                <a:gd name="T64" fmla="*/ 2365 w 2704"/>
                <a:gd name="T65" fmla="*/ 120 h 590"/>
                <a:gd name="T66" fmla="*/ 2535 w 2704"/>
                <a:gd name="T67" fmla="*/ 92 h 590"/>
                <a:gd name="T68" fmla="*/ 2704 w 2704"/>
                <a:gd name="T69" fmla="*/ 64 h 590"/>
                <a:gd name="T70" fmla="*/ 2704 w 2704"/>
                <a:gd name="T71" fmla="*/ 64 h 590"/>
                <a:gd name="T72" fmla="*/ 2694 w 2704"/>
                <a:gd name="T73" fmla="*/ 0 h 590"/>
                <a:gd name="T74" fmla="*/ 2694 w 2704"/>
                <a:gd name="T75" fmla="*/ 0 h 590"/>
                <a:gd name="T76" fmla="*/ 2694 w 2704"/>
                <a:gd name="T7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04" h="590">
                  <a:moveTo>
                    <a:pt x="2694" y="0"/>
                  </a:moveTo>
                  <a:lnTo>
                    <a:pt x="2694" y="0"/>
                  </a:lnTo>
                  <a:lnTo>
                    <a:pt x="2524" y="28"/>
                  </a:lnTo>
                  <a:lnTo>
                    <a:pt x="2355" y="57"/>
                  </a:lnTo>
                  <a:lnTo>
                    <a:pt x="2185" y="87"/>
                  </a:lnTo>
                  <a:lnTo>
                    <a:pt x="2017" y="116"/>
                  </a:lnTo>
                  <a:lnTo>
                    <a:pt x="1847" y="147"/>
                  </a:lnTo>
                  <a:lnTo>
                    <a:pt x="1679" y="179"/>
                  </a:lnTo>
                  <a:lnTo>
                    <a:pt x="1511" y="210"/>
                  </a:lnTo>
                  <a:lnTo>
                    <a:pt x="1342" y="242"/>
                  </a:lnTo>
                  <a:lnTo>
                    <a:pt x="1174" y="277"/>
                  </a:lnTo>
                  <a:lnTo>
                    <a:pt x="1006" y="310"/>
                  </a:lnTo>
                  <a:lnTo>
                    <a:pt x="839" y="346"/>
                  </a:lnTo>
                  <a:lnTo>
                    <a:pt x="670" y="380"/>
                  </a:lnTo>
                  <a:lnTo>
                    <a:pt x="502" y="417"/>
                  </a:lnTo>
                  <a:lnTo>
                    <a:pt x="335" y="454"/>
                  </a:lnTo>
                  <a:lnTo>
                    <a:pt x="167" y="491"/>
                  </a:lnTo>
                  <a:lnTo>
                    <a:pt x="0" y="529"/>
                  </a:lnTo>
                  <a:lnTo>
                    <a:pt x="14" y="590"/>
                  </a:lnTo>
                  <a:lnTo>
                    <a:pt x="181" y="553"/>
                  </a:lnTo>
                  <a:lnTo>
                    <a:pt x="349" y="515"/>
                  </a:lnTo>
                  <a:lnTo>
                    <a:pt x="516" y="479"/>
                  </a:lnTo>
                  <a:lnTo>
                    <a:pt x="683" y="442"/>
                  </a:lnTo>
                  <a:lnTo>
                    <a:pt x="852" y="408"/>
                  </a:lnTo>
                  <a:lnTo>
                    <a:pt x="1019" y="372"/>
                  </a:lnTo>
                  <a:lnTo>
                    <a:pt x="1187" y="339"/>
                  </a:lnTo>
                  <a:lnTo>
                    <a:pt x="1355" y="306"/>
                  </a:lnTo>
                  <a:lnTo>
                    <a:pt x="1522" y="273"/>
                  </a:lnTo>
                  <a:lnTo>
                    <a:pt x="1690" y="241"/>
                  </a:lnTo>
                  <a:lnTo>
                    <a:pt x="1859" y="209"/>
                  </a:lnTo>
                  <a:lnTo>
                    <a:pt x="2028" y="179"/>
                  </a:lnTo>
                  <a:lnTo>
                    <a:pt x="2197" y="149"/>
                  </a:lnTo>
                  <a:lnTo>
                    <a:pt x="2365" y="120"/>
                  </a:lnTo>
                  <a:lnTo>
                    <a:pt x="2535" y="92"/>
                  </a:lnTo>
                  <a:lnTo>
                    <a:pt x="2704" y="64"/>
                  </a:lnTo>
                  <a:lnTo>
                    <a:pt x="2704" y="64"/>
                  </a:lnTo>
                  <a:lnTo>
                    <a:pt x="2694" y="0"/>
                  </a:lnTo>
                  <a:lnTo>
                    <a:pt x="2694" y="0"/>
                  </a:lnTo>
                  <a:lnTo>
                    <a:pt x="269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58" name="Freeform 122"/>
            <p:cNvSpPr>
              <a:spLocks/>
            </p:cNvSpPr>
            <p:nvPr/>
          </p:nvSpPr>
          <p:spPr bwMode="auto">
            <a:xfrm>
              <a:off x="2655888" y="4603750"/>
              <a:ext cx="744537" cy="115888"/>
            </a:xfrm>
            <a:custGeom>
              <a:avLst/>
              <a:gdLst>
                <a:gd name="T0" fmla="*/ 1868 w 1874"/>
                <a:gd name="T1" fmla="*/ 0 h 291"/>
                <a:gd name="T2" fmla="*/ 1868 w 1874"/>
                <a:gd name="T3" fmla="*/ 0 h 291"/>
                <a:gd name="T4" fmla="*/ 1750 w 1874"/>
                <a:gd name="T5" fmla="*/ 12 h 291"/>
                <a:gd name="T6" fmla="*/ 1633 w 1874"/>
                <a:gd name="T7" fmla="*/ 23 h 291"/>
                <a:gd name="T8" fmla="*/ 1516 w 1874"/>
                <a:gd name="T9" fmla="*/ 35 h 291"/>
                <a:gd name="T10" fmla="*/ 1399 w 1874"/>
                <a:gd name="T11" fmla="*/ 47 h 291"/>
                <a:gd name="T12" fmla="*/ 1283 w 1874"/>
                <a:gd name="T13" fmla="*/ 60 h 291"/>
                <a:gd name="T14" fmla="*/ 1165 w 1874"/>
                <a:gd name="T15" fmla="*/ 73 h 291"/>
                <a:gd name="T16" fmla="*/ 1049 w 1874"/>
                <a:gd name="T17" fmla="*/ 87 h 291"/>
                <a:gd name="T18" fmla="*/ 932 w 1874"/>
                <a:gd name="T19" fmla="*/ 101 h 291"/>
                <a:gd name="T20" fmla="*/ 816 w 1874"/>
                <a:gd name="T21" fmla="*/ 115 h 291"/>
                <a:gd name="T22" fmla="*/ 700 w 1874"/>
                <a:gd name="T23" fmla="*/ 130 h 291"/>
                <a:gd name="T24" fmla="*/ 583 w 1874"/>
                <a:gd name="T25" fmla="*/ 146 h 291"/>
                <a:gd name="T26" fmla="*/ 467 w 1874"/>
                <a:gd name="T27" fmla="*/ 161 h 291"/>
                <a:gd name="T28" fmla="*/ 351 w 1874"/>
                <a:gd name="T29" fmla="*/ 177 h 291"/>
                <a:gd name="T30" fmla="*/ 233 w 1874"/>
                <a:gd name="T31" fmla="*/ 193 h 291"/>
                <a:gd name="T32" fmla="*/ 117 w 1874"/>
                <a:gd name="T33" fmla="*/ 211 h 291"/>
                <a:gd name="T34" fmla="*/ 0 w 1874"/>
                <a:gd name="T35" fmla="*/ 227 h 291"/>
                <a:gd name="T36" fmla="*/ 10 w 1874"/>
                <a:gd name="T37" fmla="*/ 291 h 291"/>
                <a:gd name="T38" fmla="*/ 126 w 1874"/>
                <a:gd name="T39" fmla="*/ 273 h 291"/>
                <a:gd name="T40" fmla="*/ 242 w 1874"/>
                <a:gd name="T41" fmla="*/ 256 h 291"/>
                <a:gd name="T42" fmla="*/ 358 w 1874"/>
                <a:gd name="T43" fmla="*/ 240 h 291"/>
                <a:gd name="T44" fmla="*/ 475 w 1874"/>
                <a:gd name="T45" fmla="*/ 225 h 291"/>
                <a:gd name="T46" fmla="*/ 592 w 1874"/>
                <a:gd name="T47" fmla="*/ 208 h 291"/>
                <a:gd name="T48" fmla="*/ 708 w 1874"/>
                <a:gd name="T49" fmla="*/ 193 h 291"/>
                <a:gd name="T50" fmla="*/ 824 w 1874"/>
                <a:gd name="T51" fmla="*/ 179 h 291"/>
                <a:gd name="T52" fmla="*/ 940 w 1874"/>
                <a:gd name="T53" fmla="*/ 163 h 291"/>
                <a:gd name="T54" fmla="*/ 1057 w 1874"/>
                <a:gd name="T55" fmla="*/ 149 h 291"/>
                <a:gd name="T56" fmla="*/ 1173 w 1874"/>
                <a:gd name="T57" fmla="*/ 137 h 291"/>
                <a:gd name="T58" fmla="*/ 1289 w 1874"/>
                <a:gd name="T59" fmla="*/ 123 h 291"/>
                <a:gd name="T60" fmla="*/ 1406 w 1874"/>
                <a:gd name="T61" fmla="*/ 110 h 291"/>
                <a:gd name="T62" fmla="*/ 1522 w 1874"/>
                <a:gd name="T63" fmla="*/ 98 h 291"/>
                <a:gd name="T64" fmla="*/ 1640 w 1874"/>
                <a:gd name="T65" fmla="*/ 86 h 291"/>
                <a:gd name="T66" fmla="*/ 1757 w 1874"/>
                <a:gd name="T67" fmla="*/ 74 h 291"/>
                <a:gd name="T68" fmla="*/ 1874 w 1874"/>
                <a:gd name="T69" fmla="*/ 64 h 291"/>
                <a:gd name="T70" fmla="*/ 1873 w 1874"/>
                <a:gd name="T71" fmla="*/ 64 h 291"/>
                <a:gd name="T72" fmla="*/ 1868 w 1874"/>
                <a:gd name="T73" fmla="*/ 0 h 291"/>
                <a:gd name="T74" fmla="*/ 1868 w 1874"/>
                <a:gd name="T75" fmla="*/ 0 h 291"/>
                <a:gd name="T76" fmla="*/ 1868 w 1874"/>
                <a:gd name="T7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4" h="291">
                  <a:moveTo>
                    <a:pt x="1868" y="0"/>
                  </a:moveTo>
                  <a:lnTo>
                    <a:pt x="1868" y="0"/>
                  </a:lnTo>
                  <a:lnTo>
                    <a:pt x="1750" y="12"/>
                  </a:lnTo>
                  <a:lnTo>
                    <a:pt x="1633" y="23"/>
                  </a:lnTo>
                  <a:lnTo>
                    <a:pt x="1516" y="35"/>
                  </a:lnTo>
                  <a:lnTo>
                    <a:pt x="1399" y="47"/>
                  </a:lnTo>
                  <a:lnTo>
                    <a:pt x="1283" y="60"/>
                  </a:lnTo>
                  <a:lnTo>
                    <a:pt x="1165" y="73"/>
                  </a:lnTo>
                  <a:lnTo>
                    <a:pt x="1049" y="87"/>
                  </a:lnTo>
                  <a:lnTo>
                    <a:pt x="932" y="101"/>
                  </a:lnTo>
                  <a:lnTo>
                    <a:pt x="816" y="115"/>
                  </a:lnTo>
                  <a:lnTo>
                    <a:pt x="700" y="130"/>
                  </a:lnTo>
                  <a:lnTo>
                    <a:pt x="583" y="146"/>
                  </a:lnTo>
                  <a:lnTo>
                    <a:pt x="467" y="161"/>
                  </a:lnTo>
                  <a:lnTo>
                    <a:pt x="351" y="177"/>
                  </a:lnTo>
                  <a:lnTo>
                    <a:pt x="233" y="193"/>
                  </a:lnTo>
                  <a:lnTo>
                    <a:pt x="117" y="211"/>
                  </a:lnTo>
                  <a:lnTo>
                    <a:pt x="0" y="227"/>
                  </a:lnTo>
                  <a:lnTo>
                    <a:pt x="10" y="291"/>
                  </a:lnTo>
                  <a:lnTo>
                    <a:pt x="126" y="273"/>
                  </a:lnTo>
                  <a:lnTo>
                    <a:pt x="242" y="256"/>
                  </a:lnTo>
                  <a:lnTo>
                    <a:pt x="358" y="240"/>
                  </a:lnTo>
                  <a:lnTo>
                    <a:pt x="475" y="225"/>
                  </a:lnTo>
                  <a:lnTo>
                    <a:pt x="592" y="208"/>
                  </a:lnTo>
                  <a:lnTo>
                    <a:pt x="708" y="193"/>
                  </a:lnTo>
                  <a:lnTo>
                    <a:pt x="824" y="179"/>
                  </a:lnTo>
                  <a:lnTo>
                    <a:pt x="940" y="163"/>
                  </a:lnTo>
                  <a:lnTo>
                    <a:pt x="1057" y="149"/>
                  </a:lnTo>
                  <a:lnTo>
                    <a:pt x="1173" y="137"/>
                  </a:lnTo>
                  <a:lnTo>
                    <a:pt x="1289" y="123"/>
                  </a:lnTo>
                  <a:lnTo>
                    <a:pt x="1406" y="110"/>
                  </a:lnTo>
                  <a:lnTo>
                    <a:pt x="1522" y="98"/>
                  </a:lnTo>
                  <a:lnTo>
                    <a:pt x="1640" y="86"/>
                  </a:lnTo>
                  <a:lnTo>
                    <a:pt x="1757" y="74"/>
                  </a:lnTo>
                  <a:lnTo>
                    <a:pt x="1874" y="64"/>
                  </a:lnTo>
                  <a:lnTo>
                    <a:pt x="1873" y="64"/>
                  </a:lnTo>
                  <a:lnTo>
                    <a:pt x="1868" y="0"/>
                  </a:lnTo>
                  <a:lnTo>
                    <a:pt x="1868" y="0"/>
                  </a:lnTo>
                  <a:lnTo>
                    <a:pt x="18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59" name="Freeform 123"/>
            <p:cNvSpPr>
              <a:spLocks/>
            </p:cNvSpPr>
            <p:nvPr/>
          </p:nvSpPr>
          <p:spPr bwMode="auto">
            <a:xfrm>
              <a:off x="3397250" y="4576763"/>
              <a:ext cx="600075" cy="52387"/>
            </a:xfrm>
            <a:custGeom>
              <a:avLst/>
              <a:gdLst>
                <a:gd name="T0" fmla="*/ 1512 w 1512"/>
                <a:gd name="T1" fmla="*/ 1 h 131"/>
                <a:gd name="T2" fmla="*/ 1512 w 1512"/>
                <a:gd name="T3" fmla="*/ 1 h 131"/>
                <a:gd name="T4" fmla="*/ 1416 w 1512"/>
                <a:gd name="T5" fmla="*/ 2 h 131"/>
                <a:gd name="T6" fmla="*/ 1322 w 1512"/>
                <a:gd name="T7" fmla="*/ 3 h 131"/>
                <a:gd name="T8" fmla="*/ 1228 w 1512"/>
                <a:gd name="T9" fmla="*/ 6 h 131"/>
                <a:gd name="T10" fmla="*/ 1133 w 1512"/>
                <a:gd name="T11" fmla="*/ 9 h 131"/>
                <a:gd name="T12" fmla="*/ 1039 w 1512"/>
                <a:gd name="T13" fmla="*/ 11 h 131"/>
                <a:gd name="T14" fmla="*/ 945 w 1512"/>
                <a:gd name="T15" fmla="*/ 14 h 131"/>
                <a:gd name="T16" fmla="*/ 850 w 1512"/>
                <a:gd name="T17" fmla="*/ 17 h 131"/>
                <a:gd name="T18" fmla="*/ 756 w 1512"/>
                <a:gd name="T19" fmla="*/ 21 h 131"/>
                <a:gd name="T20" fmla="*/ 662 w 1512"/>
                <a:gd name="T21" fmla="*/ 26 h 131"/>
                <a:gd name="T22" fmla="*/ 567 w 1512"/>
                <a:gd name="T23" fmla="*/ 32 h 131"/>
                <a:gd name="T24" fmla="*/ 473 w 1512"/>
                <a:gd name="T25" fmla="*/ 37 h 131"/>
                <a:gd name="T26" fmla="*/ 378 w 1512"/>
                <a:gd name="T27" fmla="*/ 42 h 131"/>
                <a:gd name="T28" fmla="*/ 284 w 1512"/>
                <a:gd name="T29" fmla="*/ 47 h 131"/>
                <a:gd name="T30" fmla="*/ 190 w 1512"/>
                <a:gd name="T31" fmla="*/ 53 h 131"/>
                <a:gd name="T32" fmla="*/ 95 w 1512"/>
                <a:gd name="T33" fmla="*/ 60 h 131"/>
                <a:gd name="T34" fmla="*/ 0 w 1512"/>
                <a:gd name="T35" fmla="*/ 67 h 131"/>
                <a:gd name="T36" fmla="*/ 5 w 1512"/>
                <a:gd name="T37" fmla="*/ 131 h 131"/>
                <a:gd name="T38" fmla="*/ 99 w 1512"/>
                <a:gd name="T39" fmla="*/ 123 h 131"/>
                <a:gd name="T40" fmla="*/ 194 w 1512"/>
                <a:gd name="T41" fmla="*/ 117 h 131"/>
                <a:gd name="T42" fmla="*/ 288 w 1512"/>
                <a:gd name="T43" fmla="*/ 111 h 131"/>
                <a:gd name="T44" fmla="*/ 382 w 1512"/>
                <a:gd name="T45" fmla="*/ 105 h 131"/>
                <a:gd name="T46" fmla="*/ 477 w 1512"/>
                <a:gd name="T47" fmla="*/ 100 h 131"/>
                <a:gd name="T48" fmla="*/ 570 w 1512"/>
                <a:gd name="T49" fmla="*/ 95 h 131"/>
                <a:gd name="T50" fmla="*/ 664 w 1512"/>
                <a:gd name="T51" fmla="*/ 90 h 131"/>
                <a:gd name="T52" fmla="*/ 758 w 1512"/>
                <a:gd name="T53" fmla="*/ 85 h 131"/>
                <a:gd name="T54" fmla="*/ 853 w 1512"/>
                <a:gd name="T55" fmla="*/ 81 h 131"/>
                <a:gd name="T56" fmla="*/ 946 w 1512"/>
                <a:gd name="T57" fmla="*/ 77 h 131"/>
                <a:gd name="T58" fmla="*/ 1040 w 1512"/>
                <a:gd name="T59" fmla="*/ 75 h 131"/>
                <a:gd name="T60" fmla="*/ 1135 w 1512"/>
                <a:gd name="T61" fmla="*/ 72 h 131"/>
                <a:gd name="T62" fmla="*/ 1229 w 1512"/>
                <a:gd name="T63" fmla="*/ 70 h 131"/>
                <a:gd name="T64" fmla="*/ 1323 w 1512"/>
                <a:gd name="T65" fmla="*/ 67 h 131"/>
                <a:gd name="T66" fmla="*/ 1418 w 1512"/>
                <a:gd name="T67" fmla="*/ 66 h 131"/>
                <a:gd name="T68" fmla="*/ 1512 w 1512"/>
                <a:gd name="T69" fmla="*/ 63 h 131"/>
                <a:gd name="T70" fmla="*/ 1512 w 1512"/>
                <a:gd name="T71" fmla="*/ 63 h 131"/>
                <a:gd name="T72" fmla="*/ 1512 w 1512"/>
                <a:gd name="T73" fmla="*/ 1 h 131"/>
                <a:gd name="T74" fmla="*/ 1512 w 1512"/>
                <a:gd name="T75" fmla="*/ 0 h 131"/>
                <a:gd name="T76" fmla="*/ 1512 w 1512"/>
                <a:gd name="T7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2" h="131">
                  <a:moveTo>
                    <a:pt x="1512" y="1"/>
                  </a:moveTo>
                  <a:lnTo>
                    <a:pt x="1512" y="1"/>
                  </a:lnTo>
                  <a:lnTo>
                    <a:pt x="1416" y="2"/>
                  </a:lnTo>
                  <a:lnTo>
                    <a:pt x="1322" y="3"/>
                  </a:lnTo>
                  <a:lnTo>
                    <a:pt x="1228" y="6"/>
                  </a:lnTo>
                  <a:lnTo>
                    <a:pt x="1133" y="9"/>
                  </a:lnTo>
                  <a:lnTo>
                    <a:pt x="1039" y="11"/>
                  </a:lnTo>
                  <a:lnTo>
                    <a:pt x="945" y="14"/>
                  </a:lnTo>
                  <a:lnTo>
                    <a:pt x="850" y="17"/>
                  </a:lnTo>
                  <a:lnTo>
                    <a:pt x="756" y="21"/>
                  </a:lnTo>
                  <a:lnTo>
                    <a:pt x="662" y="26"/>
                  </a:lnTo>
                  <a:lnTo>
                    <a:pt x="567" y="32"/>
                  </a:lnTo>
                  <a:lnTo>
                    <a:pt x="473" y="37"/>
                  </a:lnTo>
                  <a:lnTo>
                    <a:pt x="378" y="42"/>
                  </a:lnTo>
                  <a:lnTo>
                    <a:pt x="284" y="47"/>
                  </a:lnTo>
                  <a:lnTo>
                    <a:pt x="190" y="53"/>
                  </a:lnTo>
                  <a:lnTo>
                    <a:pt x="95" y="60"/>
                  </a:lnTo>
                  <a:lnTo>
                    <a:pt x="0" y="67"/>
                  </a:lnTo>
                  <a:lnTo>
                    <a:pt x="5" y="131"/>
                  </a:lnTo>
                  <a:lnTo>
                    <a:pt x="99" y="123"/>
                  </a:lnTo>
                  <a:lnTo>
                    <a:pt x="194" y="117"/>
                  </a:lnTo>
                  <a:lnTo>
                    <a:pt x="288" y="111"/>
                  </a:lnTo>
                  <a:lnTo>
                    <a:pt x="382" y="105"/>
                  </a:lnTo>
                  <a:lnTo>
                    <a:pt x="477" y="100"/>
                  </a:lnTo>
                  <a:lnTo>
                    <a:pt x="570" y="95"/>
                  </a:lnTo>
                  <a:lnTo>
                    <a:pt x="664" y="90"/>
                  </a:lnTo>
                  <a:lnTo>
                    <a:pt x="758" y="85"/>
                  </a:lnTo>
                  <a:lnTo>
                    <a:pt x="853" y="81"/>
                  </a:lnTo>
                  <a:lnTo>
                    <a:pt x="946" y="77"/>
                  </a:lnTo>
                  <a:lnTo>
                    <a:pt x="1040" y="75"/>
                  </a:lnTo>
                  <a:lnTo>
                    <a:pt x="1135" y="72"/>
                  </a:lnTo>
                  <a:lnTo>
                    <a:pt x="1229" y="70"/>
                  </a:lnTo>
                  <a:lnTo>
                    <a:pt x="1323" y="67"/>
                  </a:lnTo>
                  <a:lnTo>
                    <a:pt x="1418" y="66"/>
                  </a:lnTo>
                  <a:lnTo>
                    <a:pt x="1512" y="63"/>
                  </a:lnTo>
                  <a:lnTo>
                    <a:pt x="1512" y="63"/>
                  </a:lnTo>
                  <a:lnTo>
                    <a:pt x="1512" y="1"/>
                  </a:lnTo>
                  <a:lnTo>
                    <a:pt x="1512" y="0"/>
                  </a:lnTo>
                  <a:lnTo>
                    <a:pt x="1512" y="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60" name="Freeform 124"/>
            <p:cNvSpPr>
              <a:spLocks/>
            </p:cNvSpPr>
            <p:nvPr/>
          </p:nvSpPr>
          <p:spPr bwMode="auto">
            <a:xfrm>
              <a:off x="3997325" y="4576763"/>
              <a:ext cx="468313" cy="44450"/>
            </a:xfrm>
            <a:custGeom>
              <a:avLst/>
              <a:gdLst>
                <a:gd name="T0" fmla="*/ 1179 w 1179"/>
                <a:gd name="T1" fmla="*/ 47 h 111"/>
                <a:gd name="T2" fmla="*/ 1178 w 1179"/>
                <a:gd name="T3" fmla="*/ 47 h 111"/>
                <a:gd name="T4" fmla="*/ 1105 w 1179"/>
                <a:gd name="T5" fmla="*/ 43 h 111"/>
                <a:gd name="T6" fmla="*/ 1031 w 1179"/>
                <a:gd name="T7" fmla="*/ 38 h 111"/>
                <a:gd name="T8" fmla="*/ 957 w 1179"/>
                <a:gd name="T9" fmla="*/ 34 h 111"/>
                <a:gd name="T10" fmla="*/ 884 w 1179"/>
                <a:gd name="T11" fmla="*/ 31 h 111"/>
                <a:gd name="T12" fmla="*/ 811 w 1179"/>
                <a:gd name="T13" fmla="*/ 27 h 111"/>
                <a:gd name="T14" fmla="*/ 737 w 1179"/>
                <a:gd name="T15" fmla="*/ 23 h 111"/>
                <a:gd name="T16" fmla="*/ 663 w 1179"/>
                <a:gd name="T17" fmla="*/ 19 h 111"/>
                <a:gd name="T18" fmla="*/ 590 w 1179"/>
                <a:gd name="T19" fmla="*/ 16 h 111"/>
                <a:gd name="T20" fmla="*/ 516 w 1179"/>
                <a:gd name="T21" fmla="*/ 13 h 111"/>
                <a:gd name="T22" fmla="*/ 442 w 1179"/>
                <a:gd name="T23" fmla="*/ 10 h 111"/>
                <a:gd name="T24" fmla="*/ 370 w 1179"/>
                <a:gd name="T25" fmla="*/ 8 h 111"/>
                <a:gd name="T26" fmla="*/ 296 w 1179"/>
                <a:gd name="T27" fmla="*/ 6 h 111"/>
                <a:gd name="T28" fmla="*/ 222 w 1179"/>
                <a:gd name="T29" fmla="*/ 4 h 111"/>
                <a:gd name="T30" fmla="*/ 148 w 1179"/>
                <a:gd name="T31" fmla="*/ 2 h 111"/>
                <a:gd name="T32" fmla="*/ 74 w 1179"/>
                <a:gd name="T33" fmla="*/ 0 h 111"/>
                <a:gd name="T34" fmla="*/ 0 w 1179"/>
                <a:gd name="T35" fmla="*/ 0 h 111"/>
                <a:gd name="T36" fmla="*/ 0 w 1179"/>
                <a:gd name="T37" fmla="*/ 62 h 111"/>
                <a:gd name="T38" fmla="*/ 74 w 1179"/>
                <a:gd name="T39" fmla="*/ 64 h 111"/>
                <a:gd name="T40" fmla="*/ 147 w 1179"/>
                <a:gd name="T41" fmla="*/ 66 h 111"/>
                <a:gd name="T42" fmla="*/ 221 w 1179"/>
                <a:gd name="T43" fmla="*/ 67 h 111"/>
                <a:gd name="T44" fmla="*/ 294 w 1179"/>
                <a:gd name="T45" fmla="*/ 70 h 111"/>
                <a:gd name="T46" fmla="*/ 367 w 1179"/>
                <a:gd name="T47" fmla="*/ 71 h 111"/>
                <a:gd name="T48" fmla="*/ 441 w 1179"/>
                <a:gd name="T49" fmla="*/ 74 h 111"/>
                <a:gd name="T50" fmla="*/ 514 w 1179"/>
                <a:gd name="T51" fmla="*/ 76 h 111"/>
                <a:gd name="T52" fmla="*/ 588 w 1179"/>
                <a:gd name="T53" fmla="*/ 80 h 111"/>
                <a:gd name="T54" fmla="*/ 660 w 1179"/>
                <a:gd name="T55" fmla="*/ 83 h 111"/>
                <a:gd name="T56" fmla="*/ 734 w 1179"/>
                <a:gd name="T57" fmla="*/ 87 h 111"/>
                <a:gd name="T58" fmla="*/ 807 w 1179"/>
                <a:gd name="T59" fmla="*/ 90 h 111"/>
                <a:gd name="T60" fmla="*/ 881 w 1179"/>
                <a:gd name="T61" fmla="*/ 94 h 111"/>
                <a:gd name="T62" fmla="*/ 954 w 1179"/>
                <a:gd name="T63" fmla="*/ 98 h 111"/>
                <a:gd name="T64" fmla="*/ 1028 w 1179"/>
                <a:gd name="T65" fmla="*/ 102 h 111"/>
                <a:gd name="T66" fmla="*/ 1102 w 1179"/>
                <a:gd name="T67" fmla="*/ 107 h 111"/>
                <a:gd name="T68" fmla="*/ 1174 w 1179"/>
                <a:gd name="T69" fmla="*/ 111 h 111"/>
                <a:gd name="T70" fmla="*/ 1174 w 1179"/>
                <a:gd name="T71" fmla="*/ 111 h 111"/>
                <a:gd name="T72" fmla="*/ 1179 w 1179"/>
                <a:gd name="T73" fmla="*/ 47 h 111"/>
                <a:gd name="T74" fmla="*/ 1179 w 1179"/>
                <a:gd name="T75" fmla="*/ 47 h 111"/>
                <a:gd name="T76" fmla="*/ 1178 w 1179"/>
                <a:gd name="T77" fmla="*/ 47 h 111"/>
                <a:gd name="T78" fmla="*/ 1179 w 1179"/>
                <a:gd name="T79"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9" h="111">
                  <a:moveTo>
                    <a:pt x="1179" y="47"/>
                  </a:moveTo>
                  <a:lnTo>
                    <a:pt x="1178" y="47"/>
                  </a:lnTo>
                  <a:lnTo>
                    <a:pt x="1105" y="43"/>
                  </a:lnTo>
                  <a:lnTo>
                    <a:pt x="1031" y="38"/>
                  </a:lnTo>
                  <a:lnTo>
                    <a:pt x="957" y="34"/>
                  </a:lnTo>
                  <a:lnTo>
                    <a:pt x="884" y="31"/>
                  </a:lnTo>
                  <a:lnTo>
                    <a:pt x="811" y="27"/>
                  </a:lnTo>
                  <a:lnTo>
                    <a:pt x="737" y="23"/>
                  </a:lnTo>
                  <a:lnTo>
                    <a:pt x="663" y="19"/>
                  </a:lnTo>
                  <a:lnTo>
                    <a:pt x="590" y="16"/>
                  </a:lnTo>
                  <a:lnTo>
                    <a:pt x="516" y="13"/>
                  </a:lnTo>
                  <a:lnTo>
                    <a:pt x="442" y="10"/>
                  </a:lnTo>
                  <a:lnTo>
                    <a:pt x="370" y="8"/>
                  </a:lnTo>
                  <a:lnTo>
                    <a:pt x="296" y="6"/>
                  </a:lnTo>
                  <a:lnTo>
                    <a:pt x="222" y="4"/>
                  </a:lnTo>
                  <a:lnTo>
                    <a:pt x="148" y="2"/>
                  </a:lnTo>
                  <a:lnTo>
                    <a:pt x="74" y="0"/>
                  </a:lnTo>
                  <a:lnTo>
                    <a:pt x="0" y="0"/>
                  </a:lnTo>
                  <a:lnTo>
                    <a:pt x="0" y="62"/>
                  </a:lnTo>
                  <a:lnTo>
                    <a:pt x="74" y="64"/>
                  </a:lnTo>
                  <a:lnTo>
                    <a:pt x="147" y="66"/>
                  </a:lnTo>
                  <a:lnTo>
                    <a:pt x="221" y="67"/>
                  </a:lnTo>
                  <a:lnTo>
                    <a:pt x="294" y="70"/>
                  </a:lnTo>
                  <a:lnTo>
                    <a:pt x="367" y="71"/>
                  </a:lnTo>
                  <a:lnTo>
                    <a:pt x="441" y="74"/>
                  </a:lnTo>
                  <a:lnTo>
                    <a:pt x="514" y="76"/>
                  </a:lnTo>
                  <a:lnTo>
                    <a:pt x="588" y="80"/>
                  </a:lnTo>
                  <a:lnTo>
                    <a:pt x="660" y="83"/>
                  </a:lnTo>
                  <a:lnTo>
                    <a:pt x="734" y="87"/>
                  </a:lnTo>
                  <a:lnTo>
                    <a:pt x="807" y="90"/>
                  </a:lnTo>
                  <a:lnTo>
                    <a:pt x="881" y="94"/>
                  </a:lnTo>
                  <a:lnTo>
                    <a:pt x="954" y="98"/>
                  </a:lnTo>
                  <a:lnTo>
                    <a:pt x="1028" y="102"/>
                  </a:lnTo>
                  <a:lnTo>
                    <a:pt x="1102" y="107"/>
                  </a:lnTo>
                  <a:lnTo>
                    <a:pt x="1174" y="111"/>
                  </a:lnTo>
                  <a:lnTo>
                    <a:pt x="1174" y="111"/>
                  </a:lnTo>
                  <a:lnTo>
                    <a:pt x="1179" y="47"/>
                  </a:lnTo>
                  <a:lnTo>
                    <a:pt x="1179" y="47"/>
                  </a:lnTo>
                  <a:lnTo>
                    <a:pt x="1178" y="47"/>
                  </a:lnTo>
                  <a:lnTo>
                    <a:pt x="1179" y="47"/>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61" name="Freeform 125"/>
            <p:cNvSpPr>
              <a:spLocks/>
            </p:cNvSpPr>
            <p:nvPr/>
          </p:nvSpPr>
          <p:spPr bwMode="auto">
            <a:xfrm>
              <a:off x="4464050" y="4595813"/>
              <a:ext cx="327025" cy="57150"/>
            </a:xfrm>
            <a:custGeom>
              <a:avLst/>
              <a:gdLst>
                <a:gd name="T0" fmla="*/ 824 w 824"/>
                <a:gd name="T1" fmla="*/ 79 h 142"/>
                <a:gd name="T2" fmla="*/ 823 w 824"/>
                <a:gd name="T3" fmla="*/ 79 h 142"/>
                <a:gd name="T4" fmla="*/ 5 w 824"/>
                <a:gd name="T5" fmla="*/ 0 h 142"/>
                <a:gd name="T6" fmla="*/ 0 w 824"/>
                <a:gd name="T7" fmla="*/ 64 h 142"/>
                <a:gd name="T8" fmla="*/ 817 w 824"/>
                <a:gd name="T9" fmla="*/ 142 h 142"/>
                <a:gd name="T10" fmla="*/ 824 w 824"/>
                <a:gd name="T11" fmla="*/ 79 h 142"/>
                <a:gd name="T12" fmla="*/ 824 w 824"/>
                <a:gd name="T13" fmla="*/ 79 h 142"/>
                <a:gd name="T14" fmla="*/ 824 w 824"/>
                <a:gd name="T15" fmla="*/ 79 h 142"/>
                <a:gd name="T16" fmla="*/ 823 w 824"/>
                <a:gd name="T17" fmla="*/ 79 h 142"/>
                <a:gd name="T18" fmla="*/ 824 w 824"/>
                <a:gd name="T19" fmla="*/ 7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4" h="142">
                  <a:moveTo>
                    <a:pt x="824" y="79"/>
                  </a:moveTo>
                  <a:lnTo>
                    <a:pt x="823" y="79"/>
                  </a:lnTo>
                  <a:lnTo>
                    <a:pt x="5" y="0"/>
                  </a:lnTo>
                  <a:lnTo>
                    <a:pt x="0" y="64"/>
                  </a:lnTo>
                  <a:lnTo>
                    <a:pt x="817" y="142"/>
                  </a:lnTo>
                  <a:lnTo>
                    <a:pt x="824" y="79"/>
                  </a:lnTo>
                  <a:lnTo>
                    <a:pt x="824" y="79"/>
                  </a:lnTo>
                  <a:lnTo>
                    <a:pt x="824" y="79"/>
                  </a:lnTo>
                  <a:lnTo>
                    <a:pt x="823" y="79"/>
                  </a:lnTo>
                  <a:lnTo>
                    <a:pt x="824" y="7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62" name="Freeform 126"/>
            <p:cNvSpPr>
              <a:spLocks/>
            </p:cNvSpPr>
            <p:nvPr/>
          </p:nvSpPr>
          <p:spPr bwMode="auto">
            <a:xfrm>
              <a:off x="4787900" y="4627563"/>
              <a:ext cx="3232150" cy="577850"/>
            </a:xfrm>
            <a:custGeom>
              <a:avLst/>
              <a:gdLst>
                <a:gd name="T0" fmla="*/ 8144 w 8144"/>
                <a:gd name="T1" fmla="*/ 1393 h 1456"/>
                <a:gd name="T2" fmla="*/ 8144 w 8144"/>
                <a:gd name="T3" fmla="*/ 1393 h 1456"/>
                <a:gd name="T4" fmla="*/ 7890 w 8144"/>
                <a:gd name="T5" fmla="*/ 1353 h 1456"/>
                <a:gd name="T6" fmla="*/ 7635 w 8144"/>
                <a:gd name="T7" fmla="*/ 1311 h 1456"/>
                <a:gd name="T8" fmla="*/ 7381 w 8144"/>
                <a:gd name="T9" fmla="*/ 1267 h 1456"/>
                <a:gd name="T10" fmla="*/ 7126 w 8144"/>
                <a:gd name="T11" fmla="*/ 1224 h 1456"/>
                <a:gd name="T12" fmla="*/ 6872 w 8144"/>
                <a:gd name="T13" fmla="*/ 1179 h 1456"/>
                <a:gd name="T14" fmla="*/ 6619 w 8144"/>
                <a:gd name="T15" fmla="*/ 1133 h 1456"/>
                <a:gd name="T16" fmla="*/ 6365 w 8144"/>
                <a:gd name="T17" fmla="*/ 1087 h 1456"/>
                <a:gd name="T18" fmla="*/ 6111 w 8144"/>
                <a:gd name="T19" fmla="*/ 1040 h 1456"/>
                <a:gd name="T20" fmla="*/ 5604 w 8144"/>
                <a:gd name="T21" fmla="*/ 946 h 1456"/>
                <a:gd name="T22" fmla="*/ 5098 w 8144"/>
                <a:gd name="T23" fmla="*/ 850 h 1456"/>
                <a:gd name="T24" fmla="*/ 4590 w 8144"/>
                <a:gd name="T25" fmla="*/ 755 h 1456"/>
                <a:gd name="T26" fmla="*/ 4083 w 8144"/>
                <a:gd name="T27" fmla="*/ 659 h 1456"/>
                <a:gd name="T28" fmla="*/ 3577 w 8144"/>
                <a:gd name="T29" fmla="*/ 565 h 1456"/>
                <a:gd name="T30" fmla="*/ 3068 w 8144"/>
                <a:gd name="T31" fmla="*/ 472 h 1456"/>
                <a:gd name="T32" fmla="*/ 2814 w 8144"/>
                <a:gd name="T33" fmla="*/ 427 h 1456"/>
                <a:gd name="T34" fmla="*/ 2560 w 8144"/>
                <a:gd name="T35" fmla="*/ 383 h 1456"/>
                <a:gd name="T36" fmla="*/ 2305 w 8144"/>
                <a:gd name="T37" fmla="*/ 338 h 1456"/>
                <a:gd name="T38" fmla="*/ 2052 w 8144"/>
                <a:gd name="T39" fmla="*/ 296 h 1456"/>
                <a:gd name="T40" fmla="*/ 1797 w 8144"/>
                <a:gd name="T41" fmla="*/ 254 h 1456"/>
                <a:gd name="T42" fmla="*/ 1542 w 8144"/>
                <a:gd name="T43" fmla="*/ 213 h 1456"/>
                <a:gd name="T44" fmla="*/ 1287 w 8144"/>
                <a:gd name="T45" fmla="*/ 175 h 1456"/>
                <a:gd name="T46" fmla="*/ 1032 w 8144"/>
                <a:gd name="T47" fmla="*/ 137 h 1456"/>
                <a:gd name="T48" fmla="*/ 777 w 8144"/>
                <a:gd name="T49" fmla="*/ 100 h 1456"/>
                <a:gd name="T50" fmla="*/ 520 w 8144"/>
                <a:gd name="T51" fmla="*/ 65 h 1456"/>
                <a:gd name="T52" fmla="*/ 264 w 8144"/>
                <a:gd name="T53" fmla="*/ 32 h 1456"/>
                <a:gd name="T54" fmla="*/ 8 w 8144"/>
                <a:gd name="T55" fmla="*/ 0 h 1456"/>
                <a:gd name="T56" fmla="*/ 0 w 8144"/>
                <a:gd name="T57" fmla="*/ 63 h 1456"/>
                <a:gd name="T58" fmla="*/ 256 w 8144"/>
                <a:gd name="T59" fmla="*/ 94 h 1456"/>
                <a:gd name="T60" fmla="*/ 511 w 8144"/>
                <a:gd name="T61" fmla="*/ 128 h 1456"/>
                <a:gd name="T62" fmla="*/ 768 w 8144"/>
                <a:gd name="T63" fmla="*/ 163 h 1456"/>
                <a:gd name="T64" fmla="*/ 1023 w 8144"/>
                <a:gd name="T65" fmla="*/ 199 h 1456"/>
                <a:gd name="T66" fmla="*/ 1278 w 8144"/>
                <a:gd name="T67" fmla="*/ 237 h 1456"/>
                <a:gd name="T68" fmla="*/ 1533 w 8144"/>
                <a:gd name="T69" fmla="*/ 277 h 1456"/>
                <a:gd name="T70" fmla="*/ 1786 w 8144"/>
                <a:gd name="T71" fmla="*/ 318 h 1456"/>
                <a:gd name="T72" fmla="*/ 2041 w 8144"/>
                <a:gd name="T73" fmla="*/ 358 h 1456"/>
                <a:gd name="T74" fmla="*/ 2295 w 8144"/>
                <a:gd name="T75" fmla="*/ 402 h 1456"/>
                <a:gd name="T76" fmla="*/ 2549 w 8144"/>
                <a:gd name="T77" fmla="*/ 445 h 1456"/>
                <a:gd name="T78" fmla="*/ 2804 w 8144"/>
                <a:gd name="T79" fmla="*/ 490 h 1456"/>
                <a:gd name="T80" fmla="*/ 3058 w 8144"/>
                <a:gd name="T81" fmla="*/ 534 h 1456"/>
                <a:gd name="T82" fmla="*/ 3565 w 8144"/>
                <a:gd name="T83" fmla="*/ 627 h 1456"/>
                <a:gd name="T84" fmla="*/ 4071 w 8144"/>
                <a:gd name="T85" fmla="*/ 722 h 1456"/>
                <a:gd name="T86" fmla="*/ 4579 w 8144"/>
                <a:gd name="T87" fmla="*/ 817 h 1456"/>
                <a:gd name="T88" fmla="*/ 5085 w 8144"/>
                <a:gd name="T89" fmla="*/ 913 h 1456"/>
                <a:gd name="T90" fmla="*/ 5592 w 8144"/>
                <a:gd name="T91" fmla="*/ 1008 h 1456"/>
                <a:gd name="T92" fmla="*/ 6100 w 8144"/>
                <a:gd name="T93" fmla="*/ 1104 h 1456"/>
                <a:gd name="T94" fmla="*/ 6354 w 8144"/>
                <a:gd name="T95" fmla="*/ 1150 h 1456"/>
                <a:gd name="T96" fmla="*/ 6607 w 8144"/>
                <a:gd name="T97" fmla="*/ 1196 h 1456"/>
                <a:gd name="T98" fmla="*/ 6861 w 8144"/>
                <a:gd name="T99" fmla="*/ 1242 h 1456"/>
                <a:gd name="T100" fmla="*/ 7116 w 8144"/>
                <a:gd name="T101" fmla="*/ 1286 h 1456"/>
                <a:gd name="T102" fmla="*/ 7370 w 8144"/>
                <a:gd name="T103" fmla="*/ 1331 h 1456"/>
                <a:gd name="T104" fmla="*/ 7625 w 8144"/>
                <a:gd name="T105" fmla="*/ 1373 h 1456"/>
                <a:gd name="T106" fmla="*/ 7878 w 8144"/>
                <a:gd name="T107" fmla="*/ 1415 h 1456"/>
                <a:gd name="T108" fmla="*/ 8135 w 8144"/>
                <a:gd name="T109" fmla="*/ 1456 h 1456"/>
                <a:gd name="T110" fmla="*/ 8135 w 8144"/>
                <a:gd name="T111" fmla="*/ 1456 h 1456"/>
                <a:gd name="T112" fmla="*/ 8135 w 8144"/>
                <a:gd name="T113" fmla="*/ 1456 h 1456"/>
                <a:gd name="T114" fmla="*/ 8135 w 8144"/>
                <a:gd name="T115" fmla="*/ 1456 h 1456"/>
                <a:gd name="T116" fmla="*/ 8135 w 8144"/>
                <a:gd name="T117" fmla="*/ 1456 h 1456"/>
                <a:gd name="T118" fmla="*/ 8144 w 8144"/>
                <a:gd name="T119" fmla="*/ 1393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44" h="1456">
                  <a:moveTo>
                    <a:pt x="8144" y="1393"/>
                  </a:moveTo>
                  <a:lnTo>
                    <a:pt x="8144" y="1393"/>
                  </a:lnTo>
                  <a:lnTo>
                    <a:pt x="7890" y="1353"/>
                  </a:lnTo>
                  <a:lnTo>
                    <a:pt x="7635" y="1311"/>
                  </a:lnTo>
                  <a:lnTo>
                    <a:pt x="7381" y="1267"/>
                  </a:lnTo>
                  <a:lnTo>
                    <a:pt x="7126" y="1224"/>
                  </a:lnTo>
                  <a:lnTo>
                    <a:pt x="6872" y="1179"/>
                  </a:lnTo>
                  <a:lnTo>
                    <a:pt x="6619" y="1133"/>
                  </a:lnTo>
                  <a:lnTo>
                    <a:pt x="6365" y="1087"/>
                  </a:lnTo>
                  <a:lnTo>
                    <a:pt x="6111" y="1040"/>
                  </a:lnTo>
                  <a:lnTo>
                    <a:pt x="5604" y="946"/>
                  </a:lnTo>
                  <a:lnTo>
                    <a:pt x="5098" y="850"/>
                  </a:lnTo>
                  <a:lnTo>
                    <a:pt x="4590" y="755"/>
                  </a:lnTo>
                  <a:lnTo>
                    <a:pt x="4083" y="659"/>
                  </a:lnTo>
                  <a:lnTo>
                    <a:pt x="3577" y="565"/>
                  </a:lnTo>
                  <a:lnTo>
                    <a:pt x="3068" y="472"/>
                  </a:lnTo>
                  <a:lnTo>
                    <a:pt x="2814" y="427"/>
                  </a:lnTo>
                  <a:lnTo>
                    <a:pt x="2560" y="383"/>
                  </a:lnTo>
                  <a:lnTo>
                    <a:pt x="2305" y="338"/>
                  </a:lnTo>
                  <a:lnTo>
                    <a:pt x="2052" y="296"/>
                  </a:lnTo>
                  <a:lnTo>
                    <a:pt x="1797" y="254"/>
                  </a:lnTo>
                  <a:lnTo>
                    <a:pt x="1542" y="213"/>
                  </a:lnTo>
                  <a:lnTo>
                    <a:pt x="1287" y="175"/>
                  </a:lnTo>
                  <a:lnTo>
                    <a:pt x="1032" y="137"/>
                  </a:lnTo>
                  <a:lnTo>
                    <a:pt x="777" y="100"/>
                  </a:lnTo>
                  <a:lnTo>
                    <a:pt x="520" y="65"/>
                  </a:lnTo>
                  <a:lnTo>
                    <a:pt x="264" y="32"/>
                  </a:lnTo>
                  <a:lnTo>
                    <a:pt x="8" y="0"/>
                  </a:lnTo>
                  <a:lnTo>
                    <a:pt x="0" y="63"/>
                  </a:lnTo>
                  <a:lnTo>
                    <a:pt x="256" y="94"/>
                  </a:lnTo>
                  <a:lnTo>
                    <a:pt x="511" y="128"/>
                  </a:lnTo>
                  <a:lnTo>
                    <a:pt x="768" y="163"/>
                  </a:lnTo>
                  <a:lnTo>
                    <a:pt x="1023" y="199"/>
                  </a:lnTo>
                  <a:lnTo>
                    <a:pt x="1278" y="237"/>
                  </a:lnTo>
                  <a:lnTo>
                    <a:pt x="1533" y="277"/>
                  </a:lnTo>
                  <a:lnTo>
                    <a:pt x="1786" y="318"/>
                  </a:lnTo>
                  <a:lnTo>
                    <a:pt x="2041" y="358"/>
                  </a:lnTo>
                  <a:lnTo>
                    <a:pt x="2295" y="402"/>
                  </a:lnTo>
                  <a:lnTo>
                    <a:pt x="2549" y="445"/>
                  </a:lnTo>
                  <a:lnTo>
                    <a:pt x="2804" y="490"/>
                  </a:lnTo>
                  <a:lnTo>
                    <a:pt x="3058" y="534"/>
                  </a:lnTo>
                  <a:lnTo>
                    <a:pt x="3565" y="627"/>
                  </a:lnTo>
                  <a:lnTo>
                    <a:pt x="4071" y="722"/>
                  </a:lnTo>
                  <a:lnTo>
                    <a:pt x="4579" y="817"/>
                  </a:lnTo>
                  <a:lnTo>
                    <a:pt x="5085" y="913"/>
                  </a:lnTo>
                  <a:lnTo>
                    <a:pt x="5592" y="1008"/>
                  </a:lnTo>
                  <a:lnTo>
                    <a:pt x="6100" y="1104"/>
                  </a:lnTo>
                  <a:lnTo>
                    <a:pt x="6354" y="1150"/>
                  </a:lnTo>
                  <a:lnTo>
                    <a:pt x="6607" y="1196"/>
                  </a:lnTo>
                  <a:lnTo>
                    <a:pt x="6861" y="1242"/>
                  </a:lnTo>
                  <a:lnTo>
                    <a:pt x="7116" y="1286"/>
                  </a:lnTo>
                  <a:lnTo>
                    <a:pt x="7370" y="1331"/>
                  </a:lnTo>
                  <a:lnTo>
                    <a:pt x="7625" y="1373"/>
                  </a:lnTo>
                  <a:lnTo>
                    <a:pt x="7878" y="1415"/>
                  </a:lnTo>
                  <a:lnTo>
                    <a:pt x="8135" y="1456"/>
                  </a:lnTo>
                  <a:lnTo>
                    <a:pt x="8135" y="1456"/>
                  </a:lnTo>
                  <a:lnTo>
                    <a:pt x="8135" y="1456"/>
                  </a:lnTo>
                  <a:lnTo>
                    <a:pt x="8135" y="1456"/>
                  </a:lnTo>
                  <a:lnTo>
                    <a:pt x="8135" y="1456"/>
                  </a:lnTo>
                  <a:lnTo>
                    <a:pt x="8144" y="1393"/>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63" name="Freeform 127"/>
            <p:cNvSpPr>
              <a:spLocks/>
            </p:cNvSpPr>
            <p:nvPr/>
          </p:nvSpPr>
          <p:spPr bwMode="auto">
            <a:xfrm>
              <a:off x="8015288" y="5180013"/>
              <a:ext cx="593725" cy="100012"/>
            </a:xfrm>
            <a:custGeom>
              <a:avLst/>
              <a:gdLst>
                <a:gd name="T0" fmla="*/ 1494 w 1494"/>
                <a:gd name="T1" fmla="*/ 189 h 253"/>
                <a:gd name="T2" fmla="*/ 1401 w 1494"/>
                <a:gd name="T3" fmla="*/ 179 h 253"/>
                <a:gd name="T4" fmla="*/ 1308 w 1494"/>
                <a:gd name="T5" fmla="*/ 169 h 253"/>
                <a:gd name="T6" fmla="*/ 1215 w 1494"/>
                <a:gd name="T7" fmla="*/ 158 h 253"/>
                <a:gd name="T8" fmla="*/ 1122 w 1494"/>
                <a:gd name="T9" fmla="*/ 148 h 253"/>
                <a:gd name="T10" fmla="*/ 1029 w 1494"/>
                <a:gd name="T11" fmla="*/ 137 h 253"/>
                <a:gd name="T12" fmla="*/ 937 w 1494"/>
                <a:gd name="T13" fmla="*/ 127 h 253"/>
                <a:gd name="T14" fmla="*/ 844 w 1494"/>
                <a:gd name="T15" fmla="*/ 115 h 253"/>
                <a:gd name="T16" fmla="*/ 751 w 1494"/>
                <a:gd name="T17" fmla="*/ 104 h 253"/>
                <a:gd name="T18" fmla="*/ 658 w 1494"/>
                <a:gd name="T19" fmla="*/ 91 h 253"/>
                <a:gd name="T20" fmla="*/ 566 w 1494"/>
                <a:gd name="T21" fmla="*/ 78 h 253"/>
                <a:gd name="T22" fmla="*/ 473 w 1494"/>
                <a:gd name="T23" fmla="*/ 67 h 253"/>
                <a:gd name="T24" fmla="*/ 380 w 1494"/>
                <a:gd name="T25" fmla="*/ 54 h 253"/>
                <a:gd name="T26" fmla="*/ 287 w 1494"/>
                <a:gd name="T27" fmla="*/ 40 h 253"/>
                <a:gd name="T28" fmla="*/ 195 w 1494"/>
                <a:gd name="T29" fmla="*/ 27 h 253"/>
                <a:gd name="T30" fmla="*/ 102 w 1494"/>
                <a:gd name="T31" fmla="*/ 14 h 253"/>
                <a:gd name="T32" fmla="*/ 9 w 1494"/>
                <a:gd name="T33" fmla="*/ 0 h 253"/>
                <a:gd name="T34" fmla="*/ 0 w 1494"/>
                <a:gd name="T35" fmla="*/ 63 h 253"/>
                <a:gd name="T36" fmla="*/ 93 w 1494"/>
                <a:gd name="T37" fmla="*/ 77 h 253"/>
                <a:gd name="T38" fmla="*/ 186 w 1494"/>
                <a:gd name="T39" fmla="*/ 91 h 253"/>
                <a:gd name="T40" fmla="*/ 278 w 1494"/>
                <a:gd name="T41" fmla="*/ 104 h 253"/>
                <a:gd name="T42" fmla="*/ 371 w 1494"/>
                <a:gd name="T43" fmla="*/ 116 h 253"/>
                <a:gd name="T44" fmla="*/ 464 w 1494"/>
                <a:gd name="T45" fmla="*/ 129 h 253"/>
                <a:gd name="T46" fmla="*/ 557 w 1494"/>
                <a:gd name="T47" fmla="*/ 142 h 253"/>
                <a:gd name="T48" fmla="*/ 650 w 1494"/>
                <a:gd name="T49" fmla="*/ 155 h 253"/>
                <a:gd name="T50" fmla="*/ 743 w 1494"/>
                <a:gd name="T51" fmla="*/ 166 h 253"/>
                <a:gd name="T52" fmla="*/ 836 w 1494"/>
                <a:gd name="T53" fmla="*/ 178 h 253"/>
                <a:gd name="T54" fmla="*/ 929 w 1494"/>
                <a:gd name="T55" fmla="*/ 189 h 253"/>
                <a:gd name="T56" fmla="*/ 1022 w 1494"/>
                <a:gd name="T57" fmla="*/ 201 h 253"/>
                <a:gd name="T58" fmla="*/ 1115 w 1494"/>
                <a:gd name="T59" fmla="*/ 212 h 253"/>
                <a:gd name="T60" fmla="*/ 1208 w 1494"/>
                <a:gd name="T61" fmla="*/ 222 h 253"/>
                <a:gd name="T62" fmla="*/ 1301 w 1494"/>
                <a:gd name="T63" fmla="*/ 232 h 253"/>
                <a:gd name="T64" fmla="*/ 1395 w 1494"/>
                <a:gd name="T65" fmla="*/ 243 h 253"/>
                <a:gd name="T66" fmla="*/ 1488 w 1494"/>
                <a:gd name="T67" fmla="*/ 253 h 253"/>
                <a:gd name="T68" fmla="*/ 1494 w 1494"/>
                <a:gd name="T69" fmla="*/ 18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4" h="253">
                  <a:moveTo>
                    <a:pt x="1494" y="189"/>
                  </a:moveTo>
                  <a:lnTo>
                    <a:pt x="1401" y="179"/>
                  </a:lnTo>
                  <a:lnTo>
                    <a:pt x="1308" y="169"/>
                  </a:lnTo>
                  <a:lnTo>
                    <a:pt x="1215" y="158"/>
                  </a:lnTo>
                  <a:lnTo>
                    <a:pt x="1122" y="148"/>
                  </a:lnTo>
                  <a:lnTo>
                    <a:pt x="1029" y="137"/>
                  </a:lnTo>
                  <a:lnTo>
                    <a:pt x="937" y="127"/>
                  </a:lnTo>
                  <a:lnTo>
                    <a:pt x="844" y="115"/>
                  </a:lnTo>
                  <a:lnTo>
                    <a:pt x="751" y="104"/>
                  </a:lnTo>
                  <a:lnTo>
                    <a:pt x="658" y="91"/>
                  </a:lnTo>
                  <a:lnTo>
                    <a:pt x="566" y="78"/>
                  </a:lnTo>
                  <a:lnTo>
                    <a:pt x="473" y="67"/>
                  </a:lnTo>
                  <a:lnTo>
                    <a:pt x="380" y="54"/>
                  </a:lnTo>
                  <a:lnTo>
                    <a:pt x="287" y="40"/>
                  </a:lnTo>
                  <a:lnTo>
                    <a:pt x="195" y="27"/>
                  </a:lnTo>
                  <a:lnTo>
                    <a:pt x="102" y="14"/>
                  </a:lnTo>
                  <a:lnTo>
                    <a:pt x="9" y="0"/>
                  </a:lnTo>
                  <a:lnTo>
                    <a:pt x="0" y="63"/>
                  </a:lnTo>
                  <a:lnTo>
                    <a:pt x="93" y="77"/>
                  </a:lnTo>
                  <a:lnTo>
                    <a:pt x="186" y="91"/>
                  </a:lnTo>
                  <a:lnTo>
                    <a:pt x="278" y="104"/>
                  </a:lnTo>
                  <a:lnTo>
                    <a:pt x="371" y="116"/>
                  </a:lnTo>
                  <a:lnTo>
                    <a:pt x="464" y="129"/>
                  </a:lnTo>
                  <a:lnTo>
                    <a:pt x="557" y="142"/>
                  </a:lnTo>
                  <a:lnTo>
                    <a:pt x="650" y="155"/>
                  </a:lnTo>
                  <a:lnTo>
                    <a:pt x="743" y="166"/>
                  </a:lnTo>
                  <a:lnTo>
                    <a:pt x="836" y="178"/>
                  </a:lnTo>
                  <a:lnTo>
                    <a:pt x="929" y="189"/>
                  </a:lnTo>
                  <a:lnTo>
                    <a:pt x="1022" y="201"/>
                  </a:lnTo>
                  <a:lnTo>
                    <a:pt x="1115" y="212"/>
                  </a:lnTo>
                  <a:lnTo>
                    <a:pt x="1208" y="222"/>
                  </a:lnTo>
                  <a:lnTo>
                    <a:pt x="1301" y="232"/>
                  </a:lnTo>
                  <a:lnTo>
                    <a:pt x="1395" y="243"/>
                  </a:lnTo>
                  <a:lnTo>
                    <a:pt x="1488" y="253"/>
                  </a:lnTo>
                  <a:lnTo>
                    <a:pt x="1494" y="18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64" name="Freeform 128"/>
            <p:cNvSpPr>
              <a:spLocks/>
            </p:cNvSpPr>
            <p:nvPr/>
          </p:nvSpPr>
          <p:spPr bwMode="auto">
            <a:xfrm>
              <a:off x="6310313" y="6232525"/>
              <a:ext cx="136525" cy="93663"/>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65" name="Freeform 129"/>
            <p:cNvSpPr>
              <a:spLocks/>
            </p:cNvSpPr>
            <p:nvPr/>
          </p:nvSpPr>
          <p:spPr bwMode="auto">
            <a:xfrm>
              <a:off x="6310313" y="6232525"/>
              <a:ext cx="136525" cy="93663"/>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66" name="Freeform 130"/>
            <p:cNvSpPr>
              <a:spLocks/>
            </p:cNvSpPr>
            <p:nvPr/>
          </p:nvSpPr>
          <p:spPr bwMode="auto">
            <a:xfrm>
              <a:off x="4787900" y="6149975"/>
              <a:ext cx="1047750" cy="182563"/>
            </a:xfrm>
            <a:custGeom>
              <a:avLst/>
              <a:gdLst>
                <a:gd name="T0" fmla="*/ 1 w 2639"/>
                <a:gd name="T1" fmla="*/ 64 h 460"/>
                <a:gd name="T2" fmla="*/ 0 w 2639"/>
                <a:gd name="T3" fmla="*/ 64 h 460"/>
                <a:gd name="T4" fmla="*/ 166 w 2639"/>
                <a:gd name="T5" fmla="*/ 84 h 460"/>
                <a:gd name="T6" fmla="*/ 330 w 2639"/>
                <a:gd name="T7" fmla="*/ 105 h 460"/>
                <a:gd name="T8" fmla="*/ 495 w 2639"/>
                <a:gd name="T9" fmla="*/ 126 h 460"/>
                <a:gd name="T10" fmla="*/ 659 w 2639"/>
                <a:gd name="T11" fmla="*/ 149 h 460"/>
                <a:gd name="T12" fmla="*/ 824 w 2639"/>
                <a:gd name="T13" fmla="*/ 172 h 460"/>
                <a:gd name="T14" fmla="*/ 988 w 2639"/>
                <a:gd name="T15" fmla="*/ 195 h 460"/>
                <a:gd name="T16" fmla="*/ 1153 w 2639"/>
                <a:gd name="T17" fmla="*/ 219 h 460"/>
                <a:gd name="T18" fmla="*/ 1317 w 2639"/>
                <a:gd name="T19" fmla="*/ 245 h 460"/>
                <a:gd name="T20" fmla="*/ 1482 w 2639"/>
                <a:gd name="T21" fmla="*/ 269 h 460"/>
                <a:gd name="T22" fmla="*/ 1645 w 2639"/>
                <a:gd name="T23" fmla="*/ 296 h 460"/>
                <a:gd name="T24" fmla="*/ 1809 w 2639"/>
                <a:gd name="T25" fmla="*/ 321 h 460"/>
                <a:gd name="T26" fmla="*/ 1974 w 2639"/>
                <a:gd name="T27" fmla="*/ 348 h 460"/>
                <a:gd name="T28" fmla="*/ 2137 w 2639"/>
                <a:gd name="T29" fmla="*/ 376 h 460"/>
                <a:gd name="T30" fmla="*/ 2302 w 2639"/>
                <a:gd name="T31" fmla="*/ 403 h 460"/>
                <a:gd name="T32" fmla="*/ 2465 w 2639"/>
                <a:gd name="T33" fmla="*/ 431 h 460"/>
                <a:gd name="T34" fmla="*/ 2628 w 2639"/>
                <a:gd name="T35" fmla="*/ 460 h 460"/>
                <a:gd name="T36" fmla="*/ 2639 w 2639"/>
                <a:gd name="T37" fmla="*/ 396 h 460"/>
                <a:gd name="T38" fmla="*/ 2476 w 2639"/>
                <a:gd name="T39" fmla="*/ 368 h 460"/>
                <a:gd name="T40" fmla="*/ 2312 w 2639"/>
                <a:gd name="T41" fmla="*/ 340 h 460"/>
                <a:gd name="T42" fmla="*/ 2147 w 2639"/>
                <a:gd name="T43" fmla="*/ 312 h 460"/>
                <a:gd name="T44" fmla="*/ 1984 w 2639"/>
                <a:gd name="T45" fmla="*/ 286 h 460"/>
                <a:gd name="T46" fmla="*/ 1820 w 2639"/>
                <a:gd name="T47" fmla="*/ 259 h 460"/>
                <a:gd name="T48" fmla="*/ 1655 w 2639"/>
                <a:gd name="T49" fmla="*/ 232 h 460"/>
                <a:gd name="T50" fmla="*/ 1491 w 2639"/>
                <a:gd name="T51" fmla="*/ 207 h 460"/>
                <a:gd name="T52" fmla="*/ 1326 w 2639"/>
                <a:gd name="T53" fmla="*/ 181 h 460"/>
                <a:gd name="T54" fmla="*/ 1162 w 2639"/>
                <a:gd name="T55" fmla="*/ 157 h 460"/>
                <a:gd name="T56" fmla="*/ 997 w 2639"/>
                <a:gd name="T57" fmla="*/ 133 h 460"/>
                <a:gd name="T58" fmla="*/ 833 w 2639"/>
                <a:gd name="T59" fmla="*/ 108 h 460"/>
                <a:gd name="T60" fmla="*/ 668 w 2639"/>
                <a:gd name="T61" fmla="*/ 85 h 460"/>
                <a:gd name="T62" fmla="*/ 504 w 2639"/>
                <a:gd name="T63" fmla="*/ 64 h 460"/>
                <a:gd name="T64" fmla="*/ 338 w 2639"/>
                <a:gd name="T65" fmla="*/ 42 h 460"/>
                <a:gd name="T66" fmla="*/ 174 w 2639"/>
                <a:gd name="T67" fmla="*/ 20 h 460"/>
                <a:gd name="T68" fmla="*/ 8 w 2639"/>
                <a:gd name="T69" fmla="*/ 0 h 460"/>
                <a:gd name="T70" fmla="*/ 7 w 2639"/>
                <a:gd name="T71" fmla="*/ 0 h 460"/>
                <a:gd name="T72" fmla="*/ 8 w 2639"/>
                <a:gd name="T73" fmla="*/ 0 h 460"/>
                <a:gd name="T74" fmla="*/ 8 w 2639"/>
                <a:gd name="T75" fmla="*/ 0 h 460"/>
                <a:gd name="T76" fmla="*/ 7 w 2639"/>
                <a:gd name="T77" fmla="*/ 0 h 460"/>
                <a:gd name="T78" fmla="*/ 1 w 2639"/>
                <a:gd name="T79" fmla="*/ 6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9" h="460">
                  <a:moveTo>
                    <a:pt x="1" y="64"/>
                  </a:moveTo>
                  <a:lnTo>
                    <a:pt x="0" y="64"/>
                  </a:lnTo>
                  <a:lnTo>
                    <a:pt x="166" y="84"/>
                  </a:lnTo>
                  <a:lnTo>
                    <a:pt x="330" y="105"/>
                  </a:lnTo>
                  <a:lnTo>
                    <a:pt x="495" y="126"/>
                  </a:lnTo>
                  <a:lnTo>
                    <a:pt x="659" y="149"/>
                  </a:lnTo>
                  <a:lnTo>
                    <a:pt x="824" y="172"/>
                  </a:lnTo>
                  <a:lnTo>
                    <a:pt x="988" y="195"/>
                  </a:lnTo>
                  <a:lnTo>
                    <a:pt x="1153" y="219"/>
                  </a:lnTo>
                  <a:lnTo>
                    <a:pt x="1317" y="245"/>
                  </a:lnTo>
                  <a:lnTo>
                    <a:pt x="1482" y="269"/>
                  </a:lnTo>
                  <a:lnTo>
                    <a:pt x="1645" y="296"/>
                  </a:lnTo>
                  <a:lnTo>
                    <a:pt x="1809" y="321"/>
                  </a:lnTo>
                  <a:lnTo>
                    <a:pt x="1974" y="348"/>
                  </a:lnTo>
                  <a:lnTo>
                    <a:pt x="2137" y="376"/>
                  </a:lnTo>
                  <a:lnTo>
                    <a:pt x="2302" y="403"/>
                  </a:lnTo>
                  <a:lnTo>
                    <a:pt x="2465" y="431"/>
                  </a:lnTo>
                  <a:lnTo>
                    <a:pt x="2628" y="460"/>
                  </a:lnTo>
                  <a:lnTo>
                    <a:pt x="2639" y="396"/>
                  </a:lnTo>
                  <a:lnTo>
                    <a:pt x="2476" y="368"/>
                  </a:lnTo>
                  <a:lnTo>
                    <a:pt x="2312" y="340"/>
                  </a:lnTo>
                  <a:lnTo>
                    <a:pt x="2147" y="312"/>
                  </a:lnTo>
                  <a:lnTo>
                    <a:pt x="1984" y="286"/>
                  </a:lnTo>
                  <a:lnTo>
                    <a:pt x="1820" y="259"/>
                  </a:lnTo>
                  <a:lnTo>
                    <a:pt x="1655" y="232"/>
                  </a:lnTo>
                  <a:lnTo>
                    <a:pt x="1491" y="207"/>
                  </a:lnTo>
                  <a:lnTo>
                    <a:pt x="1326" y="181"/>
                  </a:lnTo>
                  <a:lnTo>
                    <a:pt x="1162" y="157"/>
                  </a:lnTo>
                  <a:lnTo>
                    <a:pt x="997" y="133"/>
                  </a:lnTo>
                  <a:lnTo>
                    <a:pt x="833" y="108"/>
                  </a:lnTo>
                  <a:lnTo>
                    <a:pt x="668" y="85"/>
                  </a:lnTo>
                  <a:lnTo>
                    <a:pt x="504" y="64"/>
                  </a:lnTo>
                  <a:lnTo>
                    <a:pt x="338" y="42"/>
                  </a:lnTo>
                  <a:lnTo>
                    <a:pt x="174" y="20"/>
                  </a:lnTo>
                  <a:lnTo>
                    <a:pt x="8" y="0"/>
                  </a:lnTo>
                  <a:lnTo>
                    <a:pt x="7" y="0"/>
                  </a:lnTo>
                  <a:lnTo>
                    <a:pt x="8" y="0"/>
                  </a:lnTo>
                  <a:lnTo>
                    <a:pt x="8" y="0"/>
                  </a:lnTo>
                  <a:lnTo>
                    <a:pt x="7" y="0"/>
                  </a:lnTo>
                  <a:lnTo>
                    <a:pt x="1"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67" name="Freeform 131"/>
            <p:cNvSpPr>
              <a:spLocks/>
            </p:cNvSpPr>
            <p:nvPr/>
          </p:nvSpPr>
          <p:spPr bwMode="auto">
            <a:xfrm>
              <a:off x="4464050" y="6119813"/>
              <a:ext cx="325438" cy="55562"/>
            </a:xfrm>
            <a:custGeom>
              <a:avLst/>
              <a:gdLst>
                <a:gd name="T0" fmla="*/ 4 w 823"/>
                <a:gd name="T1" fmla="*/ 0 h 142"/>
                <a:gd name="T2" fmla="*/ 0 w 823"/>
                <a:gd name="T3" fmla="*/ 64 h 142"/>
                <a:gd name="T4" fmla="*/ 817 w 823"/>
                <a:gd name="T5" fmla="*/ 142 h 142"/>
                <a:gd name="T6" fmla="*/ 823 w 823"/>
                <a:gd name="T7" fmla="*/ 78 h 142"/>
                <a:gd name="T8" fmla="*/ 5 w 823"/>
                <a:gd name="T9" fmla="*/ 0 h 142"/>
                <a:gd name="T10" fmla="*/ 4 w 823"/>
                <a:gd name="T11" fmla="*/ 0 h 142"/>
                <a:gd name="T12" fmla="*/ 5 w 823"/>
                <a:gd name="T13" fmla="*/ 0 h 142"/>
                <a:gd name="T14" fmla="*/ 5 w 823"/>
                <a:gd name="T15" fmla="*/ 0 h 142"/>
                <a:gd name="T16" fmla="*/ 4 w 823"/>
                <a:gd name="T1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3" h="142">
                  <a:moveTo>
                    <a:pt x="4" y="0"/>
                  </a:moveTo>
                  <a:lnTo>
                    <a:pt x="0" y="64"/>
                  </a:lnTo>
                  <a:lnTo>
                    <a:pt x="817" y="142"/>
                  </a:lnTo>
                  <a:lnTo>
                    <a:pt x="823" y="78"/>
                  </a:lnTo>
                  <a:lnTo>
                    <a:pt x="5" y="0"/>
                  </a:lnTo>
                  <a:lnTo>
                    <a:pt x="4" y="0"/>
                  </a:lnTo>
                  <a:lnTo>
                    <a:pt x="5" y="0"/>
                  </a:lnTo>
                  <a:lnTo>
                    <a:pt x="5" y="0"/>
                  </a:lnTo>
                  <a:lnTo>
                    <a:pt x="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68" name="Freeform 132"/>
            <p:cNvSpPr>
              <a:spLocks/>
            </p:cNvSpPr>
            <p:nvPr/>
          </p:nvSpPr>
          <p:spPr bwMode="auto">
            <a:xfrm>
              <a:off x="3997325" y="6100763"/>
              <a:ext cx="468313" cy="44450"/>
            </a:xfrm>
            <a:custGeom>
              <a:avLst/>
              <a:gdLst>
                <a:gd name="T0" fmla="*/ 0 w 1178"/>
                <a:gd name="T1" fmla="*/ 64 h 112"/>
                <a:gd name="T2" fmla="*/ 0 w 1178"/>
                <a:gd name="T3" fmla="*/ 64 h 112"/>
                <a:gd name="T4" fmla="*/ 74 w 1178"/>
                <a:gd name="T5" fmla="*/ 65 h 112"/>
                <a:gd name="T6" fmla="*/ 147 w 1178"/>
                <a:gd name="T7" fmla="*/ 66 h 112"/>
                <a:gd name="T8" fmla="*/ 221 w 1178"/>
                <a:gd name="T9" fmla="*/ 69 h 112"/>
                <a:gd name="T10" fmla="*/ 294 w 1178"/>
                <a:gd name="T11" fmla="*/ 70 h 112"/>
                <a:gd name="T12" fmla="*/ 367 w 1178"/>
                <a:gd name="T13" fmla="*/ 73 h 112"/>
                <a:gd name="T14" fmla="*/ 441 w 1178"/>
                <a:gd name="T15" fmla="*/ 75 h 112"/>
                <a:gd name="T16" fmla="*/ 514 w 1178"/>
                <a:gd name="T17" fmla="*/ 78 h 112"/>
                <a:gd name="T18" fmla="*/ 588 w 1178"/>
                <a:gd name="T19" fmla="*/ 80 h 112"/>
                <a:gd name="T20" fmla="*/ 660 w 1178"/>
                <a:gd name="T21" fmla="*/ 84 h 112"/>
                <a:gd name="T22" fmla="*/ 734 w 1178"/>
                <a:gd name="T23" fmla="*/ 88 h 112"/>
                <a:gd name="T24" fmla="*/ 807 w 1178"/>
                <a:gd name="T25" fmla="*/ 90 h 112"/>
                <a:gd name="T26" fmla="*/ 881 w 1178"/>
                <a:gd name="T27" fmla="*/ 94 h 112"/>
                <a:gd name="T28" fmla="*/ 954 w 1178"/>
                <a:gd name="T29" fmla="*/ 99 h 112"/>
                <a:gd name="T30" fmla="*/ 1028 w 1178"/>
                <a:gd name="T31" fmla="*/ 103 h 112"/>
                <a:gd name="T32" fmla="*/ 1102 w 1178"/>
                <a:gd name="T33" fmla="*/ 108 h 112"/>
                <a:gd name="T34" fmla="*/ 1174 w 1178"/>
                <a:gd name="T35" fmla="*/ 112 h 112"/>
                <a:gd name="T36" fmla="*/ 1178 w 1178"/>
                <a:gd name="T37" fmla="*/ 48 h 112"/>
                <a:gd name="T38" fmla="*/ 1105 w 1178"/>
                <a:gd name="T39" fmla="*/ 44 h 112"/>
                <a:gd name="T40" fmla="*/ 1031 w 1178"/>
                <a:gd name="T41" fmla="*/ 39 h 112"/>
                <a:gd name="T42" fmla="*/ 957 w 1178"/>
                <a:gd name="T43" fmla="*/ 36 h 112"/>
                <a:gd name="T44" fmla="*/ 884 w 1178"/>
                <a:gd name="T45" fmla="*/ 30 h 112"/>
                <a:gd name="T46" fmla="*/ 811 w 1178"/>
                <a:gd name="T47" fmla="*/ 27 h 112"/>
                <a:gd name="T48" fmla="*/ 737 w 1178"/>
                <a:gd name="T49" fmla="*/ 24 h 112"/>
                <a:gd name="T50" fmla="*/ 663 w 1178"/>
                <a:gd name="T51" fmla="*/ 20 h 112"/>
                <a:gd name="T52" fmla="*/ 590 w 1178"/>
                <a:gd name="T53" fmla="*/ 16 h 112"/>
                <a:gd name="T54" fmla="*/ 516 w 1178"/>
                <a:gd name="T55" fmla="*/ 14 h 112"/>
                <a:gd name="T56" fmla="*/ 442 w 1178"/>
                <a:gd name="T57" fmla="*/ 11 h 112"/>
                <a:gd name="T58" fmla="*/ 370 w 1178"/>
                <a:gd name="T59" fmla="*/ 9 h 112"/>
                <a:gd name="T60" fmla="*/ 296 w 1178"/>
                <a:gd name="T61" fmla="*/ 6 h 112"/>
                <a:gd name="T62" fmla="*/ 222 w 1178"/>
                <a:gd name="T63" fmla="*/ 5 h 112"/>
                <a:gd name="T64" fmla="*/ 148 w 1178"/>
                <a:gd name="T65" fmla="*/ 2 h 112"/>
                <a:gd name="T66" fmla="*/ 74 w 1178"/>
                <a:gd name="T67" fmla="*/ 1 h 112"/>
                <a:gd name="T68" fmla="*/ 0 w 1178"/>
                <a:gd name="T69" fmla="*/ 0 h 112"/>
                <a:gd name="T70" fmla="*/ 0 w 1178"/>
                <a:gd name="T71" fmla="*/ 0 h 112"/>
                <a:gd name="T72" fmla="*/ 0 w 1178"/>
                <a:gd name="T73" fmla="*/ 0 h 112"/>
                <a:gd name="T74" fmla="*/ 0 w 1178"/>
                <a:gd name="T75" fmla="*/ 0 h 112"/>
                <a:gd name="T76" fmla="*/ 0 w 1178"/>
                <a:gd name="T77" fmla="*/ 0 h 112"/>
                <a:gd name="T78" fmla="*/ 0 w 1178"/>
                <a:gd name="T79"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8" h="112">
                  <a:moveTo>
                    <a:pt x="0" y="64"/>
                  </a:moveTo>
                  <a:lnTo>
                    <a:pt x="0" y="64"/>
                  </a:lnTo>
                  <a:lnTo>
                    <a:pt x="74" y="65"/>
                  </a:lnTo>
                  <a:lnTo>
                    <a:pt x="147" y="66"/>
                  </a:lnTo>
                  <a:lnTo>
                    <a:pt x="221" y="69"/>
                  </a:lnTo>
                  <a:lnTo>
                    <a:pt x="294" y="70"/>
                  </a:lnTo>
                  <a:lnTo>
                    <a:pt x="367" y="73"/>
                  </a:lnTo>
                  <a:lnTo>
                    <a:pt x="441" y="75"/>
                  </a:lnTo>
                  <a:lnTo>
                    <a:pt x="514" y="78"/>
                  </a:lnTo>
                  <a:lnTo>
                    <a:pt x="588" y="80"/>
                  </a:lnTo>
                  <a:lnTo>
                    <a:pt x="660" y="84"/>
                  </a:lnTo>
                  <a:lnTo>
                    <a:pt x="734" y="88"/>
                  </a:lnTo>
                  <a:lnTo>
                    <a:pt x="807" y="90"/>
                  </a:lnTo>
                  <a:lnTo>
                    <a:pt x="881" y="94"/>
                  </a:lnTo>
                  <a:lnTo>
                    <a:pt x="954" y="99"/>
                  </a:lnTo>
                  <a:lnTo>
                    <a:pt x="1028" y="103"/>
                  </a:lnTo>
                  <a:lnTo>
                    <a:pt x="1102" y="108"/>
                  </a:lnTo>
                  <a:lnTo>
                    <a:pt x="1174" y="112"/>
                  </a:lnTo>
                  <a:lnTo>
                    <a:pt x="1178" y="48"/>
                  </a:lnTo>
                  <a:lnTo>
                    <a:pt x="1105" y="44"/>
                  </a:lnTo>
                  <a:lnTo>
                    <a:pt x="1031" y="39"/>
                  </a:lnTo>
                  <a:lnTo>
                    <a:pt x="957" y="36"/>
                  </a:lnTo>
                  <a:lnTo>
                    <a:pt x="884" y="30"/>
                  </a:lnTo>
                  <a:lnTo>
                    <a:pt x="811" y="27"/>
                  </a:lnTo>
                  <a:lnTo>
                    <a:pt x="737" y="24"/>
                  </a:lnTo>
                  <a:lnTo>
                    <a:pt x="663" y="20"/>
                  </a:lnTo>
                  <a:lnTo>
                    <a:pt x="590" y="16"/>
                  </a:lnTo>
                  <a:lnTo>
                    <a:pt x="516" y="14"/>
                  </a:lnTo>
                  <a:lnTo>
                    <a:pt x="442" y="11"/>
                  </a:lnTo>
                  <a:lnTo>
                    <a:pt x="370" y="9"/>
                  </a:lnTo>
                  <a:lnTo>
                    <a:pt x="296" y="6"/>
                  </a:lnTo>
                  <a:lnTo>
                    <a:pt x="222" y="5"/>
                  </a:lnTo>
                  <a:lnTo>
                    <a:pt x="148" y="2"/>
                  </a:lnTo>
                  <a:lnTo>
                    <a:pt x="74" y="1"/>
                  </a:lnTo>
                  <a:lnTo>
                    <a:pt x="0" y="0"/>
                  </a:lnTo>
                  <a:lnTo>
                    <a:pt x="0" y="0"/>
                  </a:lnTo>
                  <a:lnTo>
                    <a:pt x="0" y="0"/>
                  </a:lnTo>
                  <a:lnTo>
                    <a:pt x="0" y="0"/>
                  </a:lnTo>
                  <a:lnTo>
                    <a:pt x="0" y="0"/>
                  </a:lnTo>
                  <a:lnTo>
                    <a:pt x="0"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69" name="Freeform 133"/>
            <p:cNvSpPr>
              <a:spLocks/>
            </p:cNvSpPr>
            <p:nvPr/>
          </p:nvSpPr>
          <p:spPr bwMode="auto">
            <a:xfrm>
              <a:off x="3397250" y="6100763"/>
              <a:ext cx="600075" cy="52387"/>
            </a:xfrm>
            <a:custGeom>
              <a:avLst/>
              <a:gdLst>
                <a:gd name="T0" fmla="*/ 6 w 1512"/>
                <a:gd name="T1" fmla="*/ 131 h 131"/>
                <a:gd name="T2" fmla="*/ 5 w 1512"/>
                <a:gd name="T3" fmla="*/ 131 h 131"/>
                <a:gd name="T4" fmla="*/ 99 w 1512"/>
                <a:gd name="T5" fmla="*/ 124 h 131"/>
                <a:gd name="T6" fmla="*/ 194 w 1512"/>
                <a:gd name="T7" fmla="*/ 117 h 131"/>
                <a:gd name="T8" fmla="*/ 288 w 1512"/>
                <a:gd name="T9" fmla="*/ 111 h 131"/>
                <a:gd name="T10" fmla="*/ 382 w 1512"/>
                <a:gd name="T11" fmla="*/ 106 h 131"/>
                <a:gd name="T12" fmla="*/ 477 w 1512"/>
                <a:gd name="T13" fmla="*/ 99 h 131"/>
                <a:gd name="T14" fmla="*/ 570 w 1512"/>
                <a:gd name="T15" fmla="*/ 94 h 131"/>
                <a:gd name="T16" fmla="*/ 664 w 1512"/>
                <a:gd name="T17" fmla="*/ 90 h 131"/>
                <a:gd name="T18" fmla="*/ 758 w 1512"/>
                <a:gd name="T19" fmla="*/ 85 h 131"/>
                <a:gd name="T20" fmla="*/ 853 w 1512"/>
                <a:gd name="T21" fmla="*/ 81 h 131"/>
                <a:gd name="T22" fmla="*/ 946 w 1512"/>
                <a:gd name="T23" fmla="*/ 78 h 131"/>
                <a:gd name="T24" fmla="*/ 1040 w 1512"/>
                <a:gd name="T25" fmla="*/ 75 h 131"/>
                <a:gd name="T26" fmla="*/ 1135 w 1512"/>
                <a:gd name="T27" fmla="*/ 71 h 131"/>
                <a:gd name="T28" fmla="*/ 1229 w 1512"/>
                <a:gd name="T29" fmla="*/ 69 h 131"/>
                <a:gd name="T30" fmla="*/ 1323 w 1512"/>
                <a:gd name="T31" fmla="*/ 67 h 131"/>
                <a:gd name="T32" fmla="*/ 1418 w 1512"/>
                <a:gd name="T33" fmla="*/ 65 h 131"/>
                <a:gd name="T34" fmla="*/ 1512 w 1512"/>
                <a:gd name="T35" fmla="*/ 64 h 131"/>
                <a:gd name="T36" fmla="*/ 1512 w 1512"/>
                <a:gd name="T37" fmla="*/ 0 h 131"/>
                <a:gd name="T38" fmla="*/ 1416 w 1512"/>
                <a:gd name="T39" fmla="*/ 1 h 131"/>
                <a:gd name="T40" fmla="*/ 1322 w 1512"/>
                <a:gd name="T41" fmla="*/ 4 h 131"/>
                <a:gd name="T42" fmla="*/ 1228 w 1512"/>
                <a:gd name="T43" fmla="*/ 5 h 131"/>
                <a:gd name="T44" fmla="*/ 1133 w 1512"/>
                <a:gd name="T45" fmla="*/ 8 h 131"/>
                <a:gd name="T46" fmla="*/ 1039 w 1512"/>
                <a:gd name="T47" fmla="*/ 11 h 131"/>
                <a:gd name="T48" fmla="*/ 945 w 1512"/>
                <a:gd name="T49" fmla="*/ 14 h 131"/>
                <a:gd name="T50" fmla="*/ 850 w 1512"/>
                <a:gd name="T51" fmla="*/ 18 h 131"/>
                <a:gd name="T52" fmla="*/ 756 w 1512"/>
                <a:gd name="T53" fmla="*/ 22 h 131"/>
                <a:gd name="T54" fmla="*/ 662 w 1512"/>
                <a:gd name="T55" fmla="*/ 27 h 131"/>
                <a:gd name="T56" fmla="*/ 567 w 1512"/>
                <a:gd name="T57" fmla="*/ 30 h 131"/>
                <a:gd name="T58" fmla="*/ 473 w 1512"/>
                <a:gd name="T59" fmla="*/ 36 h 131"/>
                <a:gd name="T60" fmla="*/ 378 w 1512"/>
                <a:gd name="T61" fmla="*/ 42 h 131"/>
                <a:gd name="T62" fmla="*/ 284 w 1512"/>
                <a:gd name="T63" fmla="*/ 47 h 131"/>
                <a:gd name="T64" fmla="*/ 190 w 1512"/>
                <a:gd name="T65" fmla="*/ 53 h 131"/>
                <a:gd name="T66" fmla="*/ 95 w 1512"/>
                <a:gd name="T67" fmla="*/ 60 h 131"/>
                <a:gd name="T68" fmla="*/ 0 w 1512"/>
                <a:gd name="T69" fmla="*/ 67 h 131"/>
                <a:gd name="T70" fmla="*/ 0 w 1512"/>
                <a:gd name="T71" fmla="*/ 67 h 131"/>
                <a:gd name="T72" fmla="*/ 0 w 1512"/>
                <a:gd name="T73" fmla="*/ 67 h 131"/>
                <a:gd name="T74" fmla="*/ 0 w 1512"/>
                <a:gd name="T75" fmla="*/ 67 h 131"/>
                <a:gd name="T76" fmla="*/ 0 w 1512"/>
                <a:gd name="T77" fmla="*/ 67 h 131"/>
                <a:gd name="T78" fmla="*/ 6 w 1512"/>
                <a:gd name="T7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2" h="131">
                  <a:moveTo>
                    <a:pt x="6" y="131"/>
                  </a:moveTo>
                  <a:lnTo>
                    <a:pt x="5" y="131"/>
                  </a:lnTo>
                  <a:lnTo>
                    <a:pt x="99" y="124"/>
                  </a:lnTo>
                  <a:lnTo>
                    <a:pt x="194" y="117"/>
                  </a:lnTo>
                  <a:lnTo>
                    <a:pt x="288" y="111"/>
                  </a:lnTo>
                  <a:lnTo>
                    <a:pt x="382" y="106"/>
                  </a:lnTo>
                  <a:lnTo>
                    <a:pt x="477" y="99"/>
                  </a:lnTo>
                  <a:lnTo>
                    <a:pt x="570" y="94"/>
                  </a:lnTo>
                  <a:lnTo>
                    <a:pt x="664" y="90"/>
                  </a:lnTo>
                  <a:lnTo>
                    <a:pt x="758" y="85"/>
                  </a:lnTo>
                  <a:lnTo>
                    <a:pt x="853" y="81"/>
                  </a:lnTo>
                  <a:lnTo>
                    <a:pt x="946" y="78"/>
                  </a:lnTo>
                  <a:lnTo>
                    <a:pt x="1040" y="75"/>
                  </a:lnTo>
                  <a:lnTo>
                    <a:pt x="1135" y="71"/>
                  </a:lnTo>
                  <a:lnTo>
                    <a:pt x="1229" y="69"/>
                  </a:lnTo>
                  <a:lnTo>
                    <a:pt x="1323" y="67"/>
                  </a:lnTo>
                  <a:lnTo>
                    <a:pt x="1418" y="65"/>
                  </a:lnTo>
                  <a:lnTo>
                    <a:pt x="1512" y="64"/>
                  </a:lnTo>
                  <a:lnTo>
                    <a:pt x="1512" y="0"/>
                  </a:lnTo>
                  <a:lnTo>
                    <a:pt x="1416" y="1"/>
                  </a:lnTo>
                  <a:lnTo>
                    <a:pt x="1322" y="4"/>
                  </a:lnTo>
                  <a:lnTo>
                    <a:pt x="1228" y="5"/>
                  </a:lnTo>
                  <a:lnTo>
                    <a:pt x="1133" y="8"/>
                  </a:lnTo>
                  <a:lnTo>
                    <a:pt x="1039" y="11"/>
                  </a:lnTo>
                  <a:lnTo>
                    <a:pt x="945" y="14"/>
                  </a:lnTo>
                  <a:lnTo>
                    <a:pt x="850" y="18"/>
                  </a:lnTo>
                  <a:lnTo>
                    <a:pt x="756" y="22"/>
                  </a:lnTo>
                  <a:lnTo>
                    <a:pt x="662" y="27"/>
                  </a:lnTo>
                  <a:lnTo>
                    <a:pt x="567" y="30"/>
                  </a:lnTo>
                  <a:lnTo>
                    <a:pt x="473" y="36"/>
                  </a:lnTo>
                  <a:lnTo>
                    <a:pt x="378" y="42"/>
                  </a:lnTo>
                  <a:lnTo>
                    <a:pt x="284" y="47"/>
                  </a:lnTo>
                  <a:lnTo>
                    <a:pt x="190" y="53"/>
                  </a:lnTo>
                  <a:lnTo>
                    <a:pt x="95" y="60"/>
                  </a:lnTo>
                  <a:lnTo>
                    <a:pt x="0" y="67"/>
                  </a:lnTo>
                  <a:lnTo>
                    <a:pt x="0" y="67"/>
                  </a:lnTo>
                  <a:lnTo>
                    <a:pt x="0" y="67"/>
                  </a:lnTo>
                  <a:lnTo>
                    <a:pt x="0" y="67"/>
                  </a:lnTo>
                  <a:lnTo>
                    <a:pt x="0" y="67"/>
                  </a:lnTo>
                  <a:lnTo>
                    <a:pt x="6" y="13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70" name="Freeform 134"/>
            <p:cNvSpPr>
              <a:spLocks/>
            </p:cNvSpPr>
            <p:nvPr/>
          </p:nvSpPr>
          <p:spPr bwMode="auto">
            <a:xfrm>
              <a:off x="2655888" y="6127750"/>
              <a:ext cx="744537" cy="114300"/>
            </a:xfrm>
            <a:custGeom>
              <a:avLst/>
              <a:gdLst>
                <a:gd name="T0" fmla="*/ 10 w 1874"/>
                <a:gd name="T1" fmla="*/ 291 h 291"/>
                <a:gd name="T2" fmla="*/ 10 w 1874"/>
                <a:gd name="T3" fmla="*/ 291 h 291"/>
                <a:gd name="T4" fmla="*/ 126 w 1874"/>
                <a:gd name="T5" fmla="*/ 273 h 291"/>
                <a:gd name="T6" fmla="*/ 242 w 1874"/>
                <a:gd name="T7" fmla="*/ 257 h 291"/>
                <a:gd name="T8" fmla="*/ 358 w 1874"/>
                <a:gd name="T9" fmla="*/ 240 h 291"/>
                <a:gd name="T10" fmla="*/ 475 w 1874"/>
                <a:gd name="T11" fmla="*/ 223 h 291"/>
                <a:gd name="T12" fmla="*/ 592 w 1874"/>
                <a:gd name="T13" fmla="*/ 208 h 291"/>
                <a:gd name="T14" fmla="*/ 708 w 1874"/>
                <a:gd name="T15" fmla="*/ 193 h 291"/>
                <a:gd name="T16" fmla="*/ 824 w 1874"/>
                <a:gd name="T17" fmla="*/ 178 h 291"/>
                <a:gd name="T18" fmla="*/ 940 w 1874"/>
                <a:gd name="T19" fmla="*/ 164 h 291"/>
                <a:gd name="T20" fmla="*/ 1057 w 1874"/>
                <a:gd name="T21" fmla="*/ 150 h 291"/>
                <a:gd name="T22" fmla="*/ 1173 w 1874"/>
                <a:gd name="T23" fmla="*/ 136 h 291"/>
                <a:gd name="T24" fmla="*/ 1289 w 1874"/>
                <a:gd name="T25" fmla="*/ 123 h 291"/>
                <a:gd name="T26" fmla="*/ 1406 w 1874"/>
                <a:gd name="T27" fmla="*/ 110 h 291"/>
                <a:gd name="T28" fmla="*/ 1522 w 1874"/>
                <a:gd name="T29" fmla="*/ 97 h 291"/>
                <a:gd name="T30" fmla="*/ 1640 w 1874"/>
                <a:gd name="T31" fmla="*/ 86 h 291"/>
                <a:gd name="T32" fmla="*/ 1757 w 1874"/>
                <a:gd name="T33" fmla="*/ 74 h 291"/>
                <a:gd name="T34" fmla="*/ 1874 w 1874"/>
                <a:gd name="T35" fmla="*/ 64 h 291"/>
                <a:gd name="T36" fmla="*/ 1868 w 1874"/>
                <a:gd name="T37" fmla="*/ 0 h 291"/>
                <a:gd name="T38" fmla="*/ 1750 w 1874"/>
                <a:gd name="T39" fmla="*/ 11 h 291"/>
                <a:gd name="T40" fmla="*/ 1633 w 1874"/>
                <a:gd name="T41" fmla="*/ 22 h 291"/>
                <a:gd name="T42" fmla="*/ 1516 w 1874"/>
                <a:gd name="T43" fmla="*/ 35 h 291"/>
                <a:gd name="T44" fmla="*/ 1399 w 1874"/>
                <a:gd name="T45" fmla="*/ 46 h 291"/>
                <a:gd name="T46" fmla="*/ 1283 w 1874"/>
                <a:gd name="T47" fmla="*/ 59 h 291"/>
                <a:gd name="T48" fmla="*/ 1165 w 1874"/>
                <a:gd name="T49" fmla="*/ 73 h 291"/>
                <a:gd name="T50" fmla="*/ 1049 w 1874"/>
                <a:gd name="T51" fmla="*/ 86 h 291"/>
                <a:gd name="T52" fmla="*/ 932 w 1874"/>
                <a:gd name="T53" fmla="*/ 100 h 291"/>
                <a:gd name="T54" fmla="*/ 816 w 1874"/>
                <a:gd name="T55" fmla="*/ 115 h 291"/>
                <a:gd name="T56" fmla="*/ 700 w 1874"/>
                <a:gd name="T57" fmla="*/ 129 h 291"/>
                <a:gd name="T58" fmla="*/ 583 w 1874"/>
                <a:gd name="T59" fmla="*/ 144 h 291"/>
                <a:gd name="T60" fmla="*/ 467 w 1874"/>
                <a:gd name="T61" fmla="*/ 161 h 291"/>
                <a:gd name="T62" fmla="*/ 351 w 1874"/>
                <a:gd name="T63" fmla="*/ 176 h 291"/>
                <a:gd name="T64" fmla="*/ 233 w 1874"/>
                <a:gd name="T65" fmla="*/ 193 h 291"/>
                <a:gd name="T66" fmla="*/ 117 w 1874"/>
                <a:gd name="T67" fmla="*/ 211 h 291"/>
                <a:gd name="T68" fmla="*/ 0 w 1874"/>
                <a:gd name="T69" fmla="*/ 227 h 291"/>
                <a:gd name="T70" fmla="*/ 0 w 1874"/>
                <a:gd name="T71" fmla="*/ 227 h 291"/>
                <a:gd name="T72" fmla="*/ 0 w 1874"/>
                <a:gd name="T73" fmla="*/ 227 h 291"/>
                <a:gd name="T74" fmla="*/ 0 w 1874"/>
                <a:gd name="T75" fmla="*/ 227 h 291"/>
                <a:gd name="T76" fmla="*/ 0 w 1874"/>
                <a:gd name="T77" fmla="*/ 227 h 291"/>
                <a:gd name="T78" fmla="*/ 10 w 1874"/>
                <a:gd name="T7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4" h="291">
                  <a:moveTo>
                    <a:pt x="10" y="291"/>
                  </a:moveTo>
                  <a:lnTo>
                    <a:pt x="10" y="291"/>
                  </a:lnTo>
                  <a:lnTo>
                    <a:pt x="126" y="273"/>
                  </a:lnTo>
                  <a:lnTo>
                    <a:pt x="242" y="257"/>
                  </a:lnTo>
                  <a:lnTo>
                    <a:pt x="358" y="240"/>
                  </a:lnTo>
                  <a:lnTo>
                    <a:pt x="475" y="223"/>
                  </a:lnTo>
                  <a:lnTo>
                    <a:pt x="592" y="208"/>
                  </a:lnTo>
                  <a:lnTo>
                    <a:pt x="708" y="193"/>
                  </a:lnTo>
                  <a:lnTo>
                    <a:pt x="824" y="178"/>
                  </a:lnTo>
                  <a:lnTo>
                    <a:pt x="940" y="164"/>
                  </a:lnTo>
                  <a:lnTo>
                    <a:pt x="1057" y="150"/>
                  </a:lnTo>
                  <a:lnTo>
                    <a:pt x="1173" y="136"/>
                  </a:lnTo>
                  <a:lnTo>
                    <a:pt x="1289" y="123"/>
                  </a:lnTo>
                  <a:lnTo>
                    <a:pt x="1406" y="110"/>
                  </a:lnTo>
                  <a:lnTo>
                    <a:pt x="1522" y="97"/>
                  </a:lnTo>
                  <a:lnTo>
                    <a:pt x="1640" y="86"/>
                  </a:lnTo>
                  <a:lnTo>
                    <a:pt x="1757" y="74"/>
                  </a:lnTo>
                  <a:lnTo>
                    <a:pt x="1874" y="64"/>
                  </a:lnTo>
                  <a:lnTo>
                    <a:pt x="1868" y="0"/>
                  </a:lnTo>
                  <a:lnTo>
                    <a:pt x="1750" y="11"/>
                  </a:lnTo>
                  <a:lnTo>
                    <a:pt x="1633" y="22"/>
                  </a:lnTo>
                  <a:lnTo>
                    <a:pt x="1516" y="35"/>
                  </a:lnTo>
                  <a:lnTo>
                    <a:pt x="1399" y="46"/>
                  </a:lnTo>
                  <a:lnTo>
                    <a:pt x="1283" y="59"/>
                  </a:lnTo>
                  <a:lnTo>
                    <a:pt x="1165" y="73"/>
                  </a:lnTo>
                  <a:lnTo>
                    <a:pt x="1049" y="86"/>
                  </a:lnTo>
                  <a:lnTo>
                    <a:pt x="932" y="100"/>
                  </a:lnTo>
                  <a:lnTo>
                    <a:pt x="816" y="115"/>
                  </a:lnTo>
                  <a:lnTo>
                    <a:pt x="700" y="129"/>
                  </a:lnTo>
                  <a:lnTo>
                    <a:pt x="583" y="144"/>
                  </a:lnTo>
                  <a:lnTo>
                    <a:pt x="467" y="161"/>
                  </a:lnTo>
                  <a:lnTo>
                    <a:pt x="351" y="176"/>
                  </a:lnTo>
                  <a:lnTo>
                    <a:pt x="233" y="193"/>
                  </a:lnTo>
                  <a:lnTo>
                    <a:pt x="117" y="211"/>
                  </a:lnTo>
                  <a:lnTo>
                    <a:pt x="0" y="227"/>
                  </a:lnTo>
                  <a:lnTo>
                    <a:pt x="0" y="227"/>
                  </a:lnTo>
                  <a:lnTo>
                    <a:pt x="0" y="227"/>
                  </a:lnTo>
                  <a:lnTo>
                    <a:pt x="0" y="227"/>
                  </a:lnTo>
                  <a:lnTo>
                    <a:pt x="0" y="227"/>
                  </a:lnTo>
                  <a:lnTo>
                    <a:pt x="10" y="29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71" name="Freeform 135"/>
            <p:cNvSpPr>
              <a:spLocks/>
            </p:cNvSpPr>
            <p:nvPr/>
          </p:nvSpPr>
          <p:spPr bwMode="auto">
            <a:xfrm>
              <a:off x="2147888" y="6216650"/>
              <a:ext cx="512762" cy="115888"/>
            </a:xfrm>
            <a:custGeom>
              <a:avLst/>
              <a:gdLst>
                <a:gd name="T0" fmla="*/ 13 w 1290"/>
                <a:gd name="T1" fmla="*/ 292 h 292"/>
                <a:gd name="T2" fmla="*/ 92 w 1290"/>
                <a:gd name="T3" fmla="*/ 276 h 292"/>
                <a:gd name="T4" fmla="*/ 171 w 1290"/>
                <a:gd name="T5" fmla="*/ 260 h 292"/>
                <a:gd name="T6" fmla="*/ 251 w 1290"/>
                <a:gd name="T7" fmla="*/ 246 h 292"/>
                <a:gd name="T8" fmla="*/ 330 w 1290"/>
                <a:gd name="T9" fmla="*/ 231 h 292"/>
                <a:gd name="T10" fmla="*/ 410 w 1290"/>
                <a:gd name="T11" fmla="*/ 216 h 292"/>
                <a:gd name="T12" fmla="*/ 491 w 1290"/>
                <a:gd name="T13" fmla="*/ 202 h 292"/>
                <a:gd name="T14" fmla="*/ 570 w 1290"/>
                <a:gd name="T15" fmla="*/ 186 h 292"/>
                <a:gd name="T16" fmla="*/ 650 w 1290"/>
                <a:gd name="T17" fmla="*/ 172 h 292"/>
                <a:gd name="T18" fmla="*/ 729 w 1290"/>
                <a:gd name="T19" fmla="*/ 158 h 292"/>
                <a:gd name="T20" fmla="*/ 809 w 1290"/>
                <a:gd name="T21" fmla="*/ 144 h 292"/>
                <a:gd name="T22" fmla="*/ 890 w 1290"/>
                <a:gd name="T23" fmla="*/ 130 h 292"/>
                <a:gd name="T24" fmla="*/ 970 w 1290"/>
                <a:gd name="T25" fmla="*/ 116 h 292"/>
                <a:gd name="T26" fmla="*/ 1049 w 1290"/>
                <a:gd name="T27" fmla="*/ 104 h 292"/>
                <a:gd name="T28" fmla="*/ 1129 w 1290"/>
                <a:gd name="T29" fmla="*/ 90 h 292"/>
                <a:gd name="T30" fmla="*/ 1210 w 1290"/>
                <a:gd name="T31" fmla="*/ 77 h 292"/>
                <a:gd name="T32" fmla="*/ 1290 w 1290"/>
                <a:gd name="T33" fmla="*/ 64 h 292"/>
                <a:gd name="T34" fmla="*/ 1280 w 1290"/>
                <a:gd name="T35" fmla="*/ 0 h 292"/>
                <a:gd name="T36" fmla="*/ 1200 w 1290"/>
                <a:gd name="T37" fmla="*/ 13 h 292"/>
                <a:gd name="T38" fmla="*/ 1119 w 1290"/>
                <a:gd name="T39" fmla="*/ 27 h 292"/>
                <a:gd name="T40" fmla="*/ 1039 w 1290"/>
                <a:gd name="T41" fmla="*/ 40 h 292"/>
                <a:gd name="T42" fmla="*/ 959 w 1290"/>
                <a:gd name="T43" fmla="*/ 54 h 292"/>
                <a:gd name="T44" fmla="*/ 878 w 1290"/>
                <a:gd name="T45" fmla="*/ 68 h 292"/>
                <a:gd name="T46" fmla="*/ 799 w 1290"/>
                <a:gd name="T47" fmla="*/ 82 h 292"/>
                <a:gd name="T48" fmla="*/ 719 w 1290"/>
                <a:gd name="T49" fmla="*/ 96 h 292"/>
                <a:gd name="T50" fmla="*/ 639 w 1290"/>
                <a:gd name="T51" fmla="*/ 110 h 292"/>
                <a:gd name="T52" fmla="*/ 558 w 1290"/>
                <a:gd name="T53" fmla="*/ 124 h 292"/>
                <a:gd name="T54" fmla="*/ 479 w 1290"/>
                <a:gd name="T55" fmla="*/ 139 h 292"/>
                <a:gd name="T56" fmla="*/ 399 w 1290"/>
                <a:gd name="T57" fmla="*/ 153 h 292"/>
                <a:gd name="T58" fmla="*/ 319 w 1290"/>
                <a:gd name="T59" fmla="*/ 169 h 292"/>
                <a:gd name="T60" fmla="*/ 240 w 1290"/>
                <a:gd name="T61" fmla="*/ 183 h 292"/>
                <a:gd name="T62" fmla="*/ 159 w 1290"/>
                <a:gd name="T63" fmla="*/ 198 h 292"/>
                <a:gd name="T64" fmla="*/ 80 w 1290"/>
                <a:gd name="T65" fmla="*/ 213 h 292"/>
                <a:gd name="T66" fmla="*/ 0 w 1290"/>
                <a:gd name="T67" fmla="*/ 228 h 292"/>
                <a:gd name="T68" fmla="*/ 13 w 1290"/>
                <a:gd name="T6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0" h="292">
                  <a:moveTo>
                    <a:pt x="13" y="292"/>
                  </a:moveTo>
                  <a:lnTo>
                    <a:pt x="92" y="276"/>
                  </a:lnTo>
                  <a:lnTo>
                    <a:pt x="171" y="260"/>
                  </a:lnTo>
                  <a:lnTo>
                    <a:pt x="251" y="246"/>
                  </a:lnTo>
                  <a:lnTo>
                    <a:pt x="330" y="231"/>
                  </a:lnTo>
                  <a:lnTo>
                    <a:pt x="410" y="216"/>
                  </a:lnTo>
                  <a:lnTo>
                    <a:pt x="491" y="202"/>
                  </a:lnTo>
                  <a:lnTo>
                    <a:pt x="570" y="186"/>
                  </a:lnTo>
                  <a:lnTo>
                    <a:pt x="650" y="172"/>
                  </a:lnTo>
                  <a:lnTo>
                    <a:pt x="729" y="158"/>
                  </a:lnTo>
                  <a:lnTo>
                    <a:pt x="809" y="144"/>
                  </a:lnTo>
                  <a:lnTo>
                    <a:pt x="890" y="130"/>
                  </a:lnTo>
                  <a:lnTo>
                    <a:pt x="970" y="116"/>
                  </a:lnTo>
                  <a:lnTo>
                    <a:pt x="1049" y="104"/>
                  </a:lnTo>
                  <a:lnTo>
                    <a:pt x="1129" y="90"/>
                  </a:lnTo>
                  <a:lnTo>
                    <a:pt x="1210" y="77"/>
                  </a:lnTo>
                  <a:lnTo>
                    <a:pt x="1290" y="64"/>
                  </a:lnTo>
                  <a:lnTo>
                    <a:pt x="1280" y="0"/>
                  </a:lnTo>
                  <a:lnTo>
                    <a:pt x="1200" y="13"/>
                  </a:lnTo>
                  <a:lnTo>
                    <a:pt x="1119" y="27"/>
                  </a:lnTo>
                  <a:lnTo>
                    <a:pt x="1039" y="40"/>
                  </a:lnTo>
                  <a:lnTo>
                    <a:pt x="959" y="54"/>
                  </a:lnTo>
                  <a:lnTo>
                    <a:pt x="878" y="68"/>
                  </a:lnTo>
                  <a:lnTo>
                    <a:pt x="799" y="82"/>
                  </a:lnTo>
                  <a:lnTo>
                    <a:pt x="719" y="96"/>
                  </a:lnTo>
                  <a:lnTo>
                    <a:pt x="639" y="110"/>
                  </a:lnTo>
                  <a:lnTo>
                    <a:pt x="558" y="124"/>
                  </a:lnTo>
                  <a:lnTo>
                    <a:pt x="479" y="139"/>
                  </a:lnTo>
                  <a:lnTo>
                    <a:pt x="399" y="153"/>
                  </a:lnTo>
                  <a:lnTo>
                    <a:pt x="319" y="169"/>
                  </a:lnTo>
                  <a:lnTo>
                    <a:pt x="240" y="183"/>
                  </a:lnTo>
                  <a:lnTo>
                    <a:pt x="159" y="198"/>
                  </a:lnTo>
                  <a:lnTo>
                    <a:pt x="80" y="213"/>
                  </a:lnTo>
                  <a:lnTo>
                    <a:pt x="0" y="228"/>
                  </a:lnTo>
                  <a:lnTo>
                    <a:pt x="13" y="292"/>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72" name="Freeform 136"/>
            <p:cNvSpPr>
              <a:spLocks/>
            </p:cNvSpPr>
            <p:nvPr/>
          </p:nvSpPr>
          <p:spPr bwMode="auto">
            <a:xfrm>
              <a:off x="1585913" y="6246813"/>
              <a:ext cx="307975" cy="84137"/>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73" name="Freeform 137"/>
            <p:cNvSpPr>
              <a:spLocks/>
            </p:cNvSpPr>
            <p:nvPr/>
          </p:nvSpPr>
          <p:spPr bwMode="auto">
            <a:xfrm>
              <a:off x="1585913" y="6246813"/>
              <a:ext cx="307975" cy="84137"/>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74" name="Freeform 138"/>
            <p:cNvSpPr>
              <a:spLocks/>
            </p:cNvSpPr>
            <p:nvPr/>
          </p:nvSpPr>
          <p:spPr bwMode="auto">
            <a:xfrm>
              <a:off x="539750" y="4929188"/>
              <a:ext cx="1257300" cy="38100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75" name="Freeform 139"/>
            <p:cNvSpPr>
              <a:spLocks/>
            </p:cNvSpPr>
            <p:nvPr/>
          </p:nvSpPr>
          <p:spPr bwMode="auto">
            <a:xfrm>
              <a:off x="539750" y="4929188"/>
              <a:ext cx="1257300" cy="38100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76" name="Freeform 140"/>
            <p:cNvSpPr>
              <a:spLocks/>
            </p:cNvSpPr>
            <p:nvPr/>
          </p:nvSpPr>
          <p:spPr bwMode="auto">
            <a:xfrm>
              <a:off x="1119188" y="5151438"/>
              <a:ext cx="149225" cy="66675"/>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77" name="Freeform 141"/>
            <p:cNvSpPr>
              <a:spLocks/>
            </p:cNvSpPr>
            <p:nvPr/>
          </p:nvSpPr>
          <p:spPr bwMode="auto">
            <a:xfrm>
              <a:off x="1119188" y="5151438"/>
              <a:ext cx="149225" cy="66675"/>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78" name="Freeform 142"/>
            <p:cNvSpPr>
              <a:spLocks/>
            </p:cNvSpPr>
            <p:nvPr/>
          </p:nvSpPr>
          <p:spPr bwMode="auto">
            <a:xfrm>
              <a:off x="1862138" y="4697413"/>
              <a:ext cx="1281112" cy="279400"/>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79" name="Freeform 143"/>
            <p:cNvSpPr>
              <a:spLocks/>
            </p:cNvSpPr>
            <p:nvPr/>
          </p:nvSpPr>
          <p:spPr bwMode="auto">
            <a:xfrm>
              <a:off x="1862138" y="4697413"/>
              <a:ext cx="1281112" cy="279400"/>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80" name="Freeform 144"/>
            <p:cNvSpPr>
              <a:spLocks/>
            </p:cNvSpPr>
            <p:nvPr/>
          </p:nvSpPr>
          <p:spPr bwMode="auto">
            <a:xfrm>
              <a:off x="2409825" y="4878388"/>
              <a:ext cx="150813" cy="66675"/>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81" name="Freeform 145"/>
            <p:cNvSpPr>
              <a:spLocks/>
            </p:cNvSpPr>
            <p:nvPr/>
          </p:nvSpPr>
          <p:spPr bwMode="auto">
            <a:xfrm>
              <a:off x="2409825" y="4878388"/>
              <a:ext cx="150813" cy="66675"/>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82" name="Freeform 146"/>
            <p:cNvSpPr>
              <a:spLocks/>
            </p:cNvSpPr>
            <p:nvPr/>
          </p:nvSpPr>
          <p:spPr bwMode="auto">
            <a:xfrm>
              <a:off x="3209925" y="4646613"/>
              <a:ext cx="1225550" cy="198437"/>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83" name="Freeform 147"/>
            <p:cNvSpPr>
              <a:spLocks/>
            </p:cNvSpPr>
            <p:nvPr/>
          </p:nvSpPr>
          <p:spPr bwMode="auto">
            <a:xfrm>
              <a:off x="3209925" y="4646613"/>
              <a:ext cx="1225550" cy="198437"/>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84" name="Freeform 148"/>
            <p:cNvSpPr>
              <a:spLocks/>
            </p:cNvSpPr>
            <p:nvPr/>
          </p:nvSpPr>
          <p:spPr bwMode="auto">
            <a:xfrm>
              <a:off x="3722688" y="4732338"/>
              <a:ext cx="147637" cy="74612"/>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85" name="Freeform 149"/>
            <p:cNvSpPr>
              <a:spLocks/>
            </p:cNvSpPr>
            <p:nvPr/>
          </p:nvSpPr>
          <p:spPr bwMode="auto">
            <a:xfrm>
              <a:off x="3722688" y="4732338"/>
              <a:ext cx="147637" cy="74612"/>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86" name="Freeform 150"/>
            <p:cNvSpPr>
              <a:spLocks/>
            </p:cNvSpPr>
            <p:nvPr/>
          </p:nvSpPr>
          <p:spPr bwMode="auto">
            <a:xfrm>
              <a:off x="4525963" y="4692650"/>
              <a:ext cx="1284287" cy="260350"/>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87" name="Freeform 151"/>
            <p:cNvSpPr>
              <a:spLocks/>
            </p:cNvSpPr>
            <p:nvPr/>
          </p:nvSpPr>
          <p:spPr bwMode="auto">
            <a:xfrm>
              <a:off x="4525963" y="4692650"/>
              <a:ext cx="1284287" cy="260350"/>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88" name="Freeform 152"/>
            <p:cNvSpPr>
              <a:spLocks/>
            </p:cNvSpPr>
            <p:nvPr/>
          </p:nvSpPr>
          <p:spPr bwMode="auto">
            <a:xfrm>
              <a:off x="5024438" y="4819650"/>
              <a:ext cx="147637" cy="74613"/>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89" name="Freeform 153"/>
            <p:cNvSpPr>
              <a:spLocks/>
            </p:cNvSpPr>
            <p:nvPr/>
          </p:nvSpPr>
          <p:spPr bwMode="auto">
            <a:xfrm>
              <a:off x="5024438" y="4819650"/>
              <a:ext cx="147637" cy="74613"/>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90" name="Freeform 154"/>
            <p:cNvSpPr>
              <a:spLocks/>
            </p:cNvSpPr>
            <p:nvPr/>
          </p:nvSpPr>
          <p:spPr bwMode="auto">
            <a:xfrm>
              <a:off x="5908675" y="4894263"/>
              <a:ext cx="1320800" cy="301625"/>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91" name="Freeform 155"/>
            <p:cNvSpPr>
              <a:spLocks/>
            </p:cNvSpPr>
            <p:nvPr/>
          </p:nvSpPr>
          <p:spPr bwMode="auto">
            <a:xfrm>
              <a:off x="5908675" y="4894263"/>
              <a:ext cx="1320800" cy="301625"/>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92" name="Freeform 156"/>
            <p:cNvSpPr>
              <a:spLocks/>
            </p:cNvSpPr>
            <p:nvPr/>
          </p:nvSpPr>
          <p:spPr bwMode="auto">
            <a:xfrm>
              <a:off x="6456363" y="5057775"/>
              <a:ext cx="153987" cy="76200"/>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93" name="Freeform 157"/>
            <p:cNvSpPr>
              <a:spLocks/>
            </p:cNvSpPr>
            <p:nvPr/>
          </p:nvSpPr>
          <p:spPr bwMode="auto">
            <a:xfrm>
              <a:off x="6456363" y="5057775"/>
              <a:ext cx="153987" cy="76200"/>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94" name="Freeform 158"/>
            <p:cNvSpPr>
              <a:spLocks/>
            </p:cNvSpPr>
            <p:nvPr/>
          </p:nvSpPr>
          <p:spPr bwMode="auto">
            <a:xfrm>
              <a:off x="7305675" y="5173663"/>
              <a:ext cx="1236663" cy="263525"/>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95" name="Freeform 159"/>
            <p:cNvSpPr>
              <a:spLocks/>
            </p:cNvSpPr>
            <p:nvPr/>
          </p:nvSpPr>
          <p:spPr bwMode="auto">
            <a:xfrm>
              <a:off x="7305675" y="5173663"/>
              <a:ext cx="1236663" cy="263525"/>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96" name="Freeform 160"/>
            <p:cNvSpPr>
              <a:spLocks/>
            </p:cNvSpPr>
            <p:nvPr/>
          </p:nvSpPr>
          <p:spPr bwMode="auto">
            <a:xfrm>
              <a:off x="7812088" y="5329238"/>
              <a:ext cx="152400" cy="57150"/>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97" name="Freeform 161"/>
            <p:cNvSpPr>
              <a:spLocks/>
            </p:cNvSpPr>
            <p:nvPr/>
          </p:nvSpPr>
          <p:spPr bwMode="auto">
            <a:xfrm>
              <a:off x="7812088" y="5329238"/>
              <a:ext cx="152400" cy="57150"/>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698" name="Freeform 162"/>
            <p:cNvSpPr>
              <a:spLocks/>
            </p:cNvSpPr>
            <p:nvPr/>
          </p:nvSpPr>
          <p:spPr bwMode="auto">
            <a:xfrm>
              <a:off x="5737225" y="6172200"/>
              <a:ext cx="822325" cy="15875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699" name="Freeform 163"/>
            <p:cNvSpPr>
              <a:spLocks/>
            </p:cNvSpPr>
            <p:nvPr/>
          </p:nvSpPr>
          <p:spPr bwMode="auto">
            <a:xfrm>
              <a:off x="5737225" y="6172200"/>
              <a:ext cx="822325" cy="15875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00" name="Freeform 164"/>
            <p:cNvSpPr>
              <a:spLocks/>
            </p:cNvSpPr>
            <p:nvPr/>
          </p:nvSpPr>
          <p:spPr bwMode="auto">
            <a:xfrm>
              <a:off x="6308725" y="6229350"/>
              <a:ext cx="142875" cy="82550"/>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01" name="Freeform 165"/>
            <p:cNvSpPr>
              <a:spLocks/>
            </p:cNvSpPr>
            <p:nvPr/>
          </p:nvSpPr>
          <p:spPr bwMode="auto">
            <a:xfrm>
              <a:off x="6308725" y="6229350"/>
              <a:ext cx="142875" cy="82550"/>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02" name="Freeform 166"/>
            <p:cNvSpPr>
              <a:spLocks/>
            </p:cNvSpPr>
            <p:nvPr/>
          </p:nvSpPr>
          <p:spPr bwMode="auto">
            <a:xfrm>
              <a:off x="4473575" y="5954713"/>
              <a:ext cx="1211263" cy="258762"/>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03" name="Freeform 167"/>
            <p:cNvSpPr>
              <a:spLocks/>
            </p:cNvSpPr>
            <p:nvPr/>
          </p:nvSpPr>
          <p:spPr bwMode="auto">
            <a:xfrm>
              <a:off x="4473575" y="5954713"/>
              <a:ext cx="1211263" cy="258762"/>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04" name="Freeform 168"/>
            <p:cNvSpPr>
              <a:spLocks/>
            </p:cNvSpPr>
            <p:nvPr/>
          </p:nvSpPr>
          <p:spPr bwMode="auto">
            <a:xfrm>
              <a:off x="3187700" y="5878513"/>
              <a:ext cx="1227138" cy="198437"/>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05" name="Freeform 169"/>
            <p:cNvSpPr>
              <a:spLocks/>
            </p:cNvSpPr>
            <p:nvPr/>
          </p:nvSpPr>
          <p:spPr bwMode="auto">
            <a:xfrm>
              <a:off x="3187700" y="5878513"/>
              <a:ext cx="1227138" cy="198437"/>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06" name="Freeform 170"/>
            <p:cNvSpPr>
              <a:spLocks/>
            </p:cNvSpPr>
            <p:nvPr/>
          </p:nvSpPr>
          <p:spPr bwMode="auto">
            <a:xfrm>
              <a:off x="3752850" y="5916613"/>
              <a:ext cx="147638" cy="74612"/>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07" name="Freeform 171"/>
            <p:cNvSpPr>
              <a:spLocks/>
            </p:cNvSpPr>
            <p:nvPr/>
          </p:nvSpPr>
          <p:spPr bwMode="auto">
            <a:xfrm>
              <a:off x="3752850" y="5916613"/>
              <a:ext cx="147638" cy="74612"/>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08" name="Freeform 172"/>
            <p:cNvSpPr>
              <a:spLocks/>
            </p:cNvSpPr>
            <p:nvPr/>
          </p:nvSpPr>
          <p:spPr bwMode="auto">
            <a:xfrm>
              <a:off x="1928813" y="6002338"/>
              <a:ext cx="1216025" cy="266700"/>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09" name="Freeform 173"/>
            <p:cNvSpPr>
              <a:spLocks/>
            </p:cNvSpPr>
            <p:nvPr/>
          </p:nvSpPr>
          <p:spPr bwMode="auto">
            <a:xfrm>
              <a:off x="1928813" y="6002338"/>
              <a:ext cx="1216025" cy="266700"/>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10" name="Freeform 174"/>
            <p:cNvSpPr>
              <a:spLocks/>
            </p:cNvSpPr>
            <p:nvPr/>
          </p:nvSpPr>
          <p:spPr bwMode="auto">
            <a:xfrm>
              <a:off x="2479675" y="6043613"/>
              <a:ext cx="149225" cy="68262"/>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11" name="Freeform 175"/>
            <p:cNvSpPr>
              <a:spLocks/>
            </p:cNvSpPr>
            <p:nvPr/>
          </p:nvSpPr>
          <p:spPr bwMode="auto">
            <a:xfrm>
              <a:off x="2479675" y="6043613"/>
              <a:ext cx="149225" cy="68262"/>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12" name="Freeform 176"/>
            <p:cNvSpPr>
              <a:spLocks/>
            </p:cNvSpPr>
            <p:nvPr/>
          </p:nvSpPr>
          <p:spPr bwMode="auto">
            <a:xfrm>
              <a:off x="5035550" y="6010275"/>
              <a:ext cx="147638" cy="74613"/>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13" name="Freeform 177"/>
            <p:cNvSpPr>
              <a:spLocks/>
            </p:cNvSpPr>
            <p:nvPr/>
          </p:nvSpPr>
          <p:spPr bwMode="auto">
            <a:xfrm>
              <a:off x="5035550" y="6010275"/>
              <a:ext cx="147638" cy="74613"/>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14" name="Freeform 178"/>
            <p:cNvSpPr>
              <a:spLocks/>
            </p:cNvSpPr>
            <p:nvPr/>
          </p:nvSpPr>
          <p:spPr bwMode="auto">
            <a:xfrm>
              <a:off x="800100" y="5240338"/>
              <a:ext cx="138113" cy="177800"/>
            </a:xfrm>
            <a:custGeom>
              <a:avLst/>
              <a:gdLst>
                <a:gd name="T0" fmla="*/ 350 w 350"/>
                <a:gd name="T1" fmla="*/ 0 h 449"/>
                <a:gd name="T2" fmla="*/ 350 w 350"/>
                <a:gd name="T3" fmla="*/ 247 h 449"/>
                <a:gd name="T4" fmla="*/ 245 w 350"/>
                <a:gd name="T5" fmla="*/ 247 h 449"/>
                <a:gd name="T6" fmla="*/ 241 w 350"/>
                <a:gd name="T7" fmla="*/ 289 h 449"/>
                <a:gd name="T8" fmla="*/ 235 w 350"/>
                <a:gd name="T9" fmla="*/ 326 h 449"/>
                <a:gd name="T10" fmla="*/ 232 w 350"/>
                <a:gd name="T11" fmla="*/ 344 h 449"/>
                <a:gd name="T12" fmla="*/ 228 w 350"/>
                <a:gd name="T13" fmla="*/ 361 h 449"/>
                <a:gd name="T14" fmla="*/ 225 w 350"/>
                <a:gd name="T15" fmla="*/ 376 h 449"/>
                <a:gd name="T16" fmla="*/ 220 w 350"/>
                <a:gd name="T17" fmla="*/ 391 h 449"/>
                <a:gd name="T18" fmla="*/ 214 w 350"/>
                <a:gd name="T19" fmla="*/ 404 h 449"/>
                <a:gd name="T20" fmla="*/ 209 w 350"/>
                <a:gd name="T21" fmla="*/ 414 h 449"/>
                <a:gd name="T22" fmla="*/ 204 w 350"/>
                <a:gd name="T23" fmla="*/ 425 h 449"/>
                <a:gd name="T24" fmla="*/ 198 w 350"/>
                <a:gd name="T25" fmla="*/ 433 h 449"/>
                <a:gd name="T26" fmla="*/ 193 w 350"/>
                <a:gd name="T27" fmla="*/ 440 h 449"/>
                <a:gd name="T28" fmla="*/ 186 w 350"/>
                <a:gd name="T29" fmla="*/ 445 h 449"/>
                <a:gd name="T30" fmla="*/ 180 w 350"/>
                <a:gd name="T31" fmla="*/ 448 h 449"/>
                <a:gd name="T32" fmla="*/ 174 w 350"/>
                <a:gd name="T33" fmla="*/ 449 h 449"/>
                <a:gd name="T34" fmla="*/ 166 w 350"/>
                <a:gd name="T35" fmla="*/ 448 h 449"/>
                <a:gd name="T36" fmla="*/ 160 w 350"/>
                <a:gd name="T37" fmla="*/ 445 h 449"/>
                <a:gd name="T38" fmla="*/ 154 w 350"/>
                <a:gd name="T39" fmla="*/ 440 h 449"/>
                <a:gd name="T40" fmla="*/ 148 w 350"/>
                <a:gd name="T41" fmla="*/ 433 h 449"/>
                <a:gd name="T42" fmla="*/ 142 w 350"/>
                <a:gd name="T43" fmla="*/ 425 h 449"/>
                <a:gd name="T44" fmla="*/ 137 w 350"/>
                <a:gd name="T45" fmla="*/ 414 h 449"/>
                <a:gd name="T46" fmla="*/ 132 w 350"/>
                <a:gd name="T47" fmla="*/ 404 h 449"/>
                <a:gd name="T48" fmla="*/ 126 w 350"/>
                <a:gd name="T49" fmla="*/ 391 h 449"/>
                <a:gd name="T50" fmla="*/ 123 w 350"/>
                <a:gd name="T51" fmla="*/ 376 h 449"/>
                <a:gd name="T52" fmla="*/ 118 w 350"/>
                <a:gd name="T53" fmla="*/ 361 h 449"/>
                <a:gd name="T54" fmla="*/ 114 w 350"/>
                <a:gd name="T55" fmla="*/ 344 h 449"/>
                <a:gd name="T56" fmla="*/ 111 w 350"/>
                <a:gd name="T57" fmla="*/ 326 h 449"/>
                <a:gd name="T58" fmla="*/ 105 w 350"/>
                <a:gd name="T59" fmla="*/ 289 h 449"/>
                <a:gd name="T60" fmla="*/ 101 w 350"/>
                <a:gd name="T61" fmla="*/ 247 h 449"/>
                <a:gd name="T62" fmla="*/ 0 w 350"/>
                <a:gd name="T63" fmla="*/ 247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2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7"/>
                  </a:lnTo>
                  <a:lnTo>
                    <a:pt x="245" y="247"/>
                  </a:lnTo>
                  <a:lnTo>
                    <a:pt x="241" y="289"/>
                  </a:lnTo>
                  <a:lnTo>
                    <a:pt x="235" y="326"/>
                  </a:lnTo>
                  <a:lnTo>
                    <a:pt x="232" y="344"/>
                  </a:lnTo>
                  <a:lnTo>
                    <a:pt x="228" y="361"/>
                  </a:lnTo>
                  <a:lnTo>
                    <a:pt x="225" y="376"/>
                  </a:lnTo>
                  <a:lnTo>
                    <a:pt x="220" y="391"/>
                  </a:lnTo>
                  <a:lnTo>
                    <a:pt x="214" y="404"/>
                  </a:lnTo>
                  <a:lnTo>
                    <a:pt x="209" y="414"/>
                  </a:lnTo>
                  <a:lnTo>
                    <a:pt x="204" y="425"/>
                  </a:lnTo>
                  <a:lnTo>
                    <a:pt x="198" y="433"/>
                  </a:lnTo>
                  <a:lnTo>
                    <a:pt x="193" y="440"/>
                  </a:lnTo>
                  <a:lnTo>
                    <a:pt x="186" y="445"/>
                  </a:lnTo>
                  <a:lnTo>
                    <a:pt x="180" y="448"/>
                  </a:lnTo>
                  <a:lnTo>
                    <a:pt x="174" y="449"/>
                  </a:lnTo>
                  <a:lnTo>
                    <a:pt x="166" y="448"/>
                  </a:lnTo>
                  <a:lnTo>
                    <a:pt x="160" y="445"/>
                  </a:lnTo>
                  <a:lnTo>
                    <a:pt x="154" y="440"/>
                  </a:lnTo>
                  <a:lnTo>
                    <a:pt x="148" y="433"/>
                  </a:lnTo>
                  <a:lnTo>
                    <a:pt x="142" y="425"/>
                  </a:lnTo>
                  <a:lnTo>
                    <a:pt x="137" y="414"/>
                  </a:lnTo>
                  <a:lnTo>
                    <a:pt x="132" y="404"/>
                  </a:lnTo>
                  <a:lnTo>
                    <a:pt x="126" y="391"/>
                  </a:lnTo>
                  <a:lnTo>
                    <a:pt x="123" y="376"/>
                  </a:lnTo>
                  <a:lnTo>
                    <a:pt x="118" y="361"/>
                  </a:lnTo>
                  <a:lnTo>
                    <a:pt x="114" y="344"/>
                  </a:lnTo>
                  <a:lnTo>
                    <a:pt x="111" y="326"/>
                  </a:lnTo>
                  <a:lnTo>
                    <a:pt x="105" y="289"/>
                  </a:lnTo>
                  <a:lnTo>
                    <a:pt x="101" y="247"/>
                  </a:lnTo>
                  <a:lnTo>
                    <a:pt x="0" y="247"/>
                  </a:lnTo>
                  <a:lnTo>
                    <a:pt x="0" y="0"/>
                  </a:lnTo>
                  <a:lnTo>
                    <a:pt x="44" y="0"/>
                  </a:lnTo>
                  <a:lnTo>
                    <a:pt x="88" y="0"/>
                  </a:lnTo>
                  <a:lnTo>
                    <a:pt x="132" y="0"/>
                  </a:lnTo>
                  <a:lnTo>
                    <a:pt x="175" y="0"/>
                  </a:lnTo>
                  <a:lnTo>
                    <a:pt x="218" y="0"/>
                  </a:lnTo>
                  <a:lnTo>
                    <a:pt x="262"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15" name="Freeform 179"/>
            <p:cNvSpPr>
              <a:spLocks/>
            </p:cNvSpPr>
            <p:nvPr/>
          </p:nvSpPr>
          <p:spPr bwMode="auto">
            <a:xfrm>
              <a:off x="1385888" y="5068888"/>
              <a:ext cx="219075" cy="169862"/>
            </a:xfrm>
            <a:custGeom>
              <a:avLst/>
              <a:gdLst>
                <a:gd name="T0" fmla="*/ 167 w 551"/>
                <a:gd name="T1" fmla="*/ 276 h 429"/>
                <a:gd name="T2" fmla="*/ 183 w 551"/>
                <a:gd name="T3" fmla="*/ 278 h 429"/>
                <a:gd name="T4" fmla="*/ 213 w 551"/>
                <a:gd name="T5" fmla="*/ 285 h 429"/>
                <a:gd name="T6" fmla="*/ 241 w 551"/>
                <a:gd name="T7" fmla="*/ 301 h 429"/>
                <a:gd name="T8" fmla="*/ 266 w 551"/>
                <a:gd name="T9" fmla="*/ 320 h 429"/>
                <a:gd name="T10" fmla="*/ 289 w 551"/>
                <a:gd name="T11" fmla="*/ 320 h 429"/>
                <a:gd name="T12" fmla="*/ 314 w 551"/>
                <a:gd name="T13" fmla="*/ 301 h 429"/>
                <a:gd name="T14" fmla="*/ 341 w 551"/>
                <a:gd name="T15" fmla="*/ 285 h 429"/>
                <a:gd name="T16" fmla="*/ 371 w 551"/>
                <a:gd name="T17" fmla="*/ 278 h 429"/>
                <a:gd name="T18" fmla="*/ 387 w 551"/>
                <a:gd name="T19" fmla="*/ 276 h 429"/>
                <a:gd name="T20" fmla="*/ 388 w 551"/>
                <a:gd name="T21" fmla="*/ 276 h 429"/>
                <a:gd name="T22" fmla="*/ 405 w 551"/>
                <a:gd name="T23" fmla="*/ 276 h 429"/>
                <a:gd name="T24" fmla="*/ 433 w 551"/>
                <a:gd name="T25" fmla="*/ 281 h 429"/>
                <a:gd name="T26" fmla="*/ 459 w 551"/>
                <a:gd name="T27" fmla="*/ 292 h 429"/>
                <a:gd name="T28" fmla="*/ 484 w 551"/>
                <a:gd name="T29" fmla="*/ 306 h 429"/>
                <a:gd name="T30" fmla="*/ 505 w 551"/>
                <a:gd name="T31" fmla="*/ 323 h 429"/>
                <a:gd name="T32" fmla="*/ 523 w 551"/>
                <a:gd name="T33" fmla="*/ 345 h 429"/>
                <a:gd name="T34" fmla="*/ 537 w 551"/>
                <a:gd name="T35" fmla="*/ 369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7 w 551"/>
                <a:gd name="T49" fmla="*/ 369 h 429"/>
                <a:gd name="T50" fmla="*/ 32 w 551"/>
                <a:gd name="T51" fmla="*/ 344 h 429"/>
                <a:gd name="T52" fmla="*/ 53 w 551"/>
                <a:gd name="T53" fmla="*/ 321 h 429"/>
                <a:gd name="T54" fmla="*/ 77 w 551"/>
                <a:gd name="T55" fmla="*/ 302 h 429"/>
                <a:gd name="T56" fmla="*/ 104 w 551"/>
                <a:gd name="T57" fmla="*/ 288 h 429"/>
                <a:gd name="T58" fmla="*/ 133 w 551"/>
                <a:gd name="T59" fmla="*/ 279 h 429"/>
                <a:gd name="T60" fmla="*/ 165 w 551"/>
                <a:gd name="T61" fmla="*/ 276 h 429"/>
                <a:gd name="T62" fmla="*/ 166 w 551"/>
                <a:gd name="T63" fmla="*/ 27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6"/>
                  </a:moveTo>
                  <a:lnTo>
                    <a:pt x="167" y="276"/>
                  </a:lnTo>
                  <a:lnTo>
                    <a:pt x="167" y="276"/>
                  </a:lnTo>
                  <a:lnTo>
                    <a:pt x="183" y="278"/>
                  </a:lnTo>
                  <a:lnTo>
                    <a:pt x="198" y="280"/>
                  </a:lnTo>
                  <a:lnTo>
                    <a:pt x="213" y="285"/>
                  </a:lnTo>
                  <a:lnTo>
                    <a:pt x="227" y="293"/>
                  </a:lnTo>
                  <a:lnTo>
                    <a:pt x="241" y="301"/>
                  </a:lnTo>
                  <a:lnTo>
                    <a:pt x="254" y="309"/>
                  </a:lnTo>
                  <a:lnTo>
                    <a:pt x="266" y="320"/>
                  </a:lnTo>
                  <a:lnTo>
                    <a:pt x="277" y="329"/>
                  </a:lnTo>
                  <a:lnTo>
                    <a:pt x="289" y="320"/>
                  </a:lnTo>
                  <a:lnTo>
                    <a:pt x="300" y="309"/>
                  </a:lnTo>
                  <a:lnTo>
                    <a:pt x="314" y="301"/>
                  </a:lnTo>
                  <a:lnTo>
                    <a:pt x="327" y="293"/>
                  </a:lnTo>
                  <a:lnTo>
                    <a:pt x="341" y="285"/>
                  </a:lnTo>
                  <a:lnTo>
                    <a:pt x="356" y="280"/>
                  </a:lnTo>
                  <a:lnTo>
                    <a:pt x="371" y="278"/>
                  </a:lnTo>
                  <a:lnTo>
                    <a:pt x="387" y="276"/>
                  </a:lnTo>
                  <a:lnTo>
                    <a:pt x="387" y="276"/>
                  </a:lnTo>
                  <a:lnTo>
                    <a:pt x="388" y="276"/>
                  </a:lnTo>
                  <a:lnTo>
                    <a:pt x="388" y="276"/>
                  </a:lnTo>
                  <a:lnTo>
                    <a:pt x="389" y="276"/>
                  </a:lnTo>
                  <a:lnTo>
                    <a:pt x="405" y="276"/>
                  </a:lnTo>
                  <a:lnTo>
                    <a:pt x="419" y="279"/>
                  </a:lnTo>
                  <a:lnTo>
                    <a:pt x="433" y="281"/>
                  </a:lnTo>
                  <a:lnTo>
                    <a:pt x="447" y="286"/>
                  </a:lnTo>
                  <a:lnTo>
                    <a:pt x="459" y="292"/>
                  </a:lnTo>
                  <a:lnTo>
                    <a:pt x="472" y="298"/>
                  </a:lnTo>
                  <a:lnTo>
                    <a:pt x="484" y="306"/>
                  </a:lnTo>
                  <a:lnTo>
                    <a:pt x="495" y="315"/>
                  </a:lnTo>
                  <a:lnTo>
                    <a:pt x="505" y="323"/>
                  </a:lnTo>
                  <a:lnTo>
                    <a:pt x="514" y="334"/>
                  </a:lnTo>
                  <a:lnTo>
                    <a:pt x="523" y="345"/>
                  </a:lnTo>
                  <a:lnTo>
                    <a:pt x="531" y="357"/>
                  </a:lnTo>
                  <a:lnTo>
                    <a:pt x="537" y="369"/>
                  </a:lnTo>
                  <a:lnTo>
                    <a:pt x="544" y="382"/>
                  </a:lnTo>
                  <a:lnTo>
                    <a:pt x="547" y="395"/>
                  </a:lnTo>
                  <a:lnTo>
                    <a:pt x="551" y="409"/>
                  </a:lnTo>
                  <a:lnTo>
                    <a:pt x="551" y="211"/>
                  </a:lnTo>
                  <a:lnTo>
                    <a:pt x="324" y="211"/>
                  </a:lnTo>
                  <a:lnTo>
                    <a:pt x="324" y="0"/>
                  </a:lnTo>
                  <a:lnTo>
                    <a:pt x="232" y="0"/>
                  </a:lnTo>
                  <a:lnTo>
                    <a:pt x="232" y="211"/>
                  </a:lnTo>
                  <a:lnTo>
                    <a:pt x="0" y="211"/>
                  </a:lnTo>
                  <a:lnTo>
                    <a:pt x="0" y="429"/>
                  </a:lnTo>
                  <a:lnTo>
                    <a:pt x="3" y="414"/>
                  </a:lnTo>
                  <a:lnTo>
                    <a:pt x="5" y="399"/>
                  </a:lnTo>
                  <a:lnTo>
                    <a:pt x="11" y="383"/>
                  </a:lnTo>
                  <a:lnTo>
                    <a:pt x="17" y="369"/>
                  </a:lnTo>
                  <a:lnTo>
                    <a:pt x="23" y="357"/>
                  </a:lnTo>
                  <a:lnTo>
                    <a:pt x="32" y="344"/>
                  </a:lnTo>
                  <a:lnTo>
                    <a:pt x="41" y="331"/>
                  </a:lnTo>
                  <a:lnTo>
                    <a:pt x="53" y="321"/>
                  </a:lnTo>
                  <a:lnTo>
                    <a:pt x="64" y="311"/>
                  </a:lnTo>
                  <a:lnTo>
                    <a:pt x="77" y="302"/>
                  </a:lnTo>
                  <a:lnTo>
                    <a:pt x="90" y="294"/>
                  </a:lnTo>
                  <a:lnTo>
                    <a:pt x="104" y="288"/>
                  </a:lnTo>
                  <a:lnTo>
                    <a:pt x="118" y="283"/>
                  </a:lnTo>
                  <a:lnTo>
                    <a:pt x="133" y="279"/>
                  </a:lnTo>
                  <a:lnTo>
                    <a:pt x="150" y="276"/>
                  </a:lnTo>
                  <a:lnTo>
                    <a:pt x="165" y="276"/>
                  </a:lnTo>
                  <a:lnTo>
                    <a:pt x="166"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16" name="Freeform 180"/>
            <p:cNvSpPr>
              <a:spLocks/>
            </p:cNvSpPr>
            <p:nvPr/>
          </p:nvSpPr>
          <p:spPr bwMode="auto">
            <a:xfrm>
              <a:off x="1082675" y="5249863"/>
              <a:ext cx="80963" cy="158750"/>
            </a:xfrm>
            <a:custGeom>
              <a:avLst/>
              <a:gdLst>
                <a:gd name="T0" fmla="*/ 139 w 203"/>
                <a:gd name="T1" fmla="*/ 207 h 402"/>
                <a:gd name="T2" fmla="*/ 153 w 203"/>
                <a:gd name="T3" fmla="*/ 213 h 402"/>
                <a:gd name="T4" fmla="*/ 164 w 203"/>
                <a:gd name="T5" fmla="*/ 222 h 402"/>
                <a:gd name="T6" fmla="*/ 176 w 203"/>
                <a:gd name="T7" fmla="*/ 232 h 402"/>
                <a:gd name="T8" fmla="*/ 185 w 203"/>
                <a:gd name="T9" fmla="*/ 244 h 402"/>
                <a:gd name="T10" fmla="*/ 192 w 203"/>
                <a:gd name="T11" fmla="*/ 256 h 402"/>
                <a:gd name="T12" fmla="*/ 198 w 203"/>
                <a:gd name="T13" fmla="*/ 270 h 402"/>
                <a:gd name="T14" fmla="*/ 201 w 203"/>
                <a:gd name="T15" fmla="*/ 284 h 402"/>
                <a:gd name="T16" fmla="*/ 203 w 203"/>
                <a:gd name="T17" fmla="*/ 301 h 402"/>
                <a:gd name="T18" fmla="*/ 201 w 203"/>
                <a:gd name="T19" fmla="*/ 311 h 402"/>
                <a:gd name="T20" fmla="*/ 200 w 203"/>
                <a:gd name="T21" fmla="*/ 321 h 402"/>
                <a:gd name="T22" fmla="*/ 198 w 203"/>
                <a:gd name="T23" fmla="*/ 330 h 402"/>
                <a:gd name="T24" fmla="*/ 195 w 203"/>
                <a:gd name="T25" fmla="*/ 340 h 402"/>
                <a:gd name="T26" fmla="*/ 190 w 203"/>
                <a:gd name="T27" fmla="*/ 349 h 402"/>
                <a:gd name="T28" fmla="*/ 185 w 203"/>
                <a:gd name="T29" fmla="*/ 357 h 402"/>
                <a:gd name="T30" fmla="*/ 180 w 203"/>
                <a:gd name="T31" fmla="*/ 365 h 402"/>
                <a:gd name="T32" fmla="*/ 173 w 203"/>
                <a:gd name="T33" fmla="*/ 372 h 402"/>
                <a:gd name="T34" fmla="*/ 166 w 203"/>
                <a:gd name="T35" fmla="*/ 379 h 402"/>
                <a:gd name="T36" fmla="*/ 158 w 203"/>
                <a:gd name="T37" fmla="*/ 385 h 402"/>
                <a:gd name="T38" fmla="*/ 149 w 203"/>
                <a:gd name="T39" fmla="*/ 390 h 402"/>
                <a:gd name="T40" fmla="*/ 140 w 203"/>
                <a:gd name="T41" fmla="*/ 394 h 402"/>
                <a:gd name="T42" fmla="*/ 131 w 203"/>
                <a:gd name="T43" fmla="*/ 398 h 402"/>
                <a:gd name="T44" fmla="*/ 121 w 203"/>
                <a:gd name="T45" fmla="*/ 400 h 402"/>
                <a:gd name="T46" fmla="*/ 111 w 203"/>
                <a:gd name="T47" fmla="*/ 402 h 402"/>
                <a:gd name="T48" fmla="*/ 101 w 203"/>
                <a:gd name="T49" fmla="*/ 402 h 402"/>
                <a:gd name="T50" fmla="*/ 90 w 203"/>
                <a:gd name="T51" fmla="*/ 402 h 402"/>
                <a:gd name="T52" fmla="*/ 80 w 203"/>
                <a:gd name="T53" fmla="*/ 400 h 402"/>
                <a:gd name="T54" fmla="*/ 71 w 203"/>
                <a:gd name="T55" fmla="*/ 398 h 402"/>
                <a:gd name="T56" fmla="*/ 61 w 203"/>
                <a:gd name="T57" fmla="*/ 394 h 402"/>
                <a:gd name="T58" fmla="*/ 52 w 203"/>
                <a:gd name="T59" fmla="*/ 390 h 402"/>
                <a:gd name="T60" fmla="*/ 45 w 203"/>
                <a:gd name="T61" fmla="*/ 385 h 402"/>
                <a:gd name="T62" fmla="*/ 37 w 203"/>
                <a:gd name="T63" fmla="*/ 379 h 402"/>
                <a:gd name="T64" fmla="*/ 29 w 203"/>
                <a:gd name="T65" fmla="*/ 372 h 402"/>
                <a:gd name="T66" fmla="*/ 23 w 203"/>
                <a:gd name="T67" fmla="*/ 365 h 402"/>
                <a:gd name="T68" fmla="*/ 17 w 203"/>
                <a:gd name="T69" fmla="*/ 357 h 402"/>
                <a:gd name="T70" fmla="*/ 11 w 203"/>
                <a:gd name="T71" fmla="*/ 349 h 402"/>
                <a:gd name="T72" fmla="*/ 8 w 203"/>
                <a:gd name="T73" fmla="*/ 340 h 402"/>
                <a:gd name="T74" fmla="*/ 4 w 203"/>
                <a:gd name="T75" fmla="*/ 330 h 402"/>
                <a:gd name="T76" fmla="*/ 1 w 203"/>
                <a:gd name="T77" fmla="*/ 321 h 402"/>
                <a:gd name="T78" fmla="*/ 0 w 203"/>
                <a:gd name="T79" fmla="*/ 311 h 402"/>
                <a:gd name="T80" fmla="*/ 0 w 203"/>
                <a:gd name="T81" fmla="*/ 301 h 402"/>
                <a:gd name="T82" fmla="*/ 1 w 203"/>
                <a:gd name="T83" fmla="*/ 284 h 402"/>
                <a:gd name="T84" fmla="*/ 4 w 203"/>
                <a:gd name="T85" fmla="*/ 270 h 402"/>
                <a:gd name="T86" fmla="*/ 10 w 203"/>
                <a:gd name="T87" fmla="*/ 256 h 402"/>
                <a:gd name="T88" fmla="*/ 18 w 203"/>
                <a:gd name="T89" fmla="*/ 244 h 402"/>
                <a:gd name="T90" fmla="*/ 27 w 203"/>
                <a:gd name="T91" fmla="*/ 232 h 402"/>
                <a:gd name="T92" fmla="*/ 37 w 203"/>
                <a:gd name="T93" fmla="*/ 222 h 402"/>
                <a:gd name="T94" fmla="*/ 50 w 203"/>
                <a:gd name="T95" fmla="*/ 213 h 402"/>
                <a:gd name="T96" fmla="*/ 64 w 203"/>
                <a:gd name="T97" fmla="*/ 207 h 402"/>
                <a:gd name="T98" fmla="*/ 64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3" y="213"/>
                  </a:lnTo>
                  <a:lnTo>
                    <a:pt x="164" y="222"/>
                  </a:lnTo>
                  <a:lnTo>
                    <a:pt x="176" y="232"/>
                  </a:lnTo>
                  <a:lnTo>
                    <a:pt x="185" y="244"/>
                  </a:lnTo>
                  <a:lnTo>
                    <a:pt x="192" y="256"/>
                  </a:lnTo>
                  <a:lnTo>
                    <a:pt x="198" y="270"/>
                  </a:lnTo>
                  <a:lnTo>
                    <a:pt x="201" y="284"/>
                  </a:lnTo>
                  <a:lnTo>
                    <a:pt x="203" y="301"/>
                  </a:lnTo>
                  <a:lnTo>
                    <a:pt x="201" y="311"/>
                  </a:lnTo>
                  <a:lnTo>
                    <a:pt x="200" y="321"/>
                  </a:lnTo>
                  <a:lnTo>
                    <a:pt x="198" y="330"/>
                  </a:lnTo>
                  <a:lnTo>
                    <a:pt x="195" y="340"/>
                  </a:lnTo>
                  <a:lnTo>
                    <a:pt x="190" y="349"/>
                  </a:lnTo>
                  <a:lnTo>
                    <a:pt x="185" y="357"/>
                  </a:lnTo>
                  <a:lnTo>
                    <a:pt x="180" y="365"/>
                  </a:lnTo>
                  <a:lnTo>
                    <a:pt x="173" y="372"/>
                  </a:lnTo>
                  <a:lnTo>
                    <a:pt x="166" y="379"/>
                  </a:lnTo>
                  <a:lnTo>
                    <a:pt x="158" y="385"/>
                  </a:lnTo>
                  <a:lnTo>
                    <a:pt x="149" y="390"/>
                  </a:lnTo>
                  <a:lnTo>
                    <a:pt x="140" y="394"/>
                  </a:lnTo>
                  <a:lnTo>
                    <a:pt x="131" y="398"/>
                  </a:lnTo>
                  <a:lnTo>
                    <a:pt x="121" y="400"/>
                  </a:lnTo>
                  <a:lnTo>
                    <a:pt x="111" y="402"/>
                  </a:lnTo>
                  <a:lnTo>
                    <a:pt x="101" y="402"/>
                  </a:lnTo>
                  <a:lnTo>
                    <a:pt x="90" y="402"/>
                  </a:lnTo>
                  <a:lnTo>
                    <a:pt x="80" y="400"/>
                  </a:lnTo>
                  <a:lnTo>
                    <a:pt x="71" y="398"/>
                  </a:lnTo>
                  <a:lnTo>
                    <a:pt x="61" y="394"/>
                  </a:lnTo>
                  <a:lnTo>
                    <a:pt x="52" y="390"/>
                  </a:lnTo>
                  <a:lnTo>
                    <a:pt x="45" y="385"/>
                  </a:lnTo>
                  <a:lnTo>
                    <a:pt x="37" y="379"/>
                  </a:lnTo>
                  <a:lnTo>
                    <a:pt x="29" y="372"/>
                  </a:lnTo>
                  <a:lnTo>
                    <a:pt x="23" y="365"/>
                  </a:lnTo>
                  <a:lnTo>
                    <a:pt x="17" y="357"/>
                  </a:lnTo>
                  <a:lnTo>
                    <a:pt x="11" y="349"/>
                  </a:lnTo>
                  <a:lnTo>
                    <a:pt x="8" y="340"/>
                  </a:lnTo>
                  <a:lnTo>
                    <a:pt x="4" y="330"/>
                  </a:lnTo>
                  <a:lnTo>
                    <a:pt x="1" y="321"/>
                  </a:lnTo>
                  <a:lnTo>
                    <a:pt x="0" y="311"/>
                  </a:lnTo>
                  <a:lnTo>
                    <a:pt x="0" y="301"/>
                  </a:lnTo>
                  <a:lnTo>
                    <a:pt x="1" y="284"/>
                  </a:lnTo>
                  <a:lnTo>
                    <a:pt x="4" y="270"/>
                  </a:lnTo>
                  <a:lnTo>
                    <a:pt x="10" y="256"/>
                  </a:lnTo>
                  <a:lnTo>
                    <a:pt x="18" y="244"/>
                  </a:lnTo>
                  <a:lnTo>
                    <a:pt x="27" y="232"/>
                  </a:lnTo>
                  <a:lnTo>
                    <a:pt x="37"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17" name="Freeform 181"/>
            <p:cNvSpPr>
              <a:spLocks/>
            </p:cNvSpPr>
            <p:nvPr/>
          </p:nvSpPr>
          <p:spPr bwMode="auto">
            <a:xfrm>
              <a:off x="1660525" y="4992688"/>
              <a:ext cx="107950" cy="260350"/>
            </a:xfrm>
            <a:custGeom>
              <a:avLst/>
              <a:gdLst>
                <a:gd name="T0" fmla="*/ 203 w 273"/>
                <a:gd name="T1" fmla="*/ 0 h 656"/>
                <a:gd name="T2" fmla="*/ 179 w 273"/>
                <a:gd name="T3" fmla="*/ 178 h 656"/>
                <a:gd name="T4" fmla="*/ 133 w 273"/>
                <a:gd name="T5" fmla="*/ 196 h 656"/>
                <a:gd name="T6" fmla="*/ 94 w 273"/>
                <a:gd name="T7" fmla="*/ 220 h 656"/>
                <a:gd name="T8" fmla="*/ 62 w 273"/>
                <a:gd name="T9" fmla="*/ 249 h 656"/>
                <a:gd name="T10" fmla="*/ 36 w 273"/>
                <a:gd name="T11" fmla="*/ 282 h 656"/>
                <a:gd name="T12" fmla="*/ 17 w 273"/>
                <a:gd name="T13" fmla="*/ 320 h 656"/>
                <a:gd name="T14" fmla="*/ 6 w 273"/>
                <a:gd name="T15" fmla="*/ 360 h 656"/>
                <a:gd name="T16" fmla="*/ 0 w 273"/>
                <a:gd name="T17" fmla="*/ 401 h 656"/>
                <a:gd name="T18" fmla="*/ 2 w 273"/>
                <a:gd name="T19" fmla="*/ 442 h 656"/>
                <a:gd name="T20" fmla="*/ 9 w 273"/>
                <a:gd name="T21" fmla="*/ 482 h 656"/>
                <a:gd name="T22" fmla="*/ 25 w 273"/>
                <a:gd name="T23" fmla="*/ 521 h 656"/>
                <a:gd name="T24" fmla="*/ 46 w 273"/>
                <a:gd name="T25" fmla="*/ 556 h 656"/>
                <a:gd name="T26" fmla="*/ 74 w 273"/>
                <a:gd name="T27" fmla="*/ 589 h 656"/>
                <a:gd name="T28" fmla="*/ 110 w 273"/>
                <a:gd name="T29" fmla="*/ 616 h 656"/>
                <a:gd name="T30" fmla="*/ 152 w 273"/>
                <a:gd name="T31" fmla="*/ 637 h 656"/>
                <a:gd name="T32" fmla="*/ 201 w 273"/>
                <a:gd name="T33" fmla="*/ 652 h 656"/>
                <a:gd name="T34" fmla="*/ 225 w 273"/>
                <a:gd name="T35" fmla="*/ 586 h 656"/>
                <a:gd name="T36" fmla="*/ 188 w 273"/>
                <a:gd name="T37" fmla="*/ 575 h 656"/>
                <a:gd name="T38" fmla="*/ 155 w 273"/>
                <a:gd name="T39" fmla="*/ 559 h 656"/>
                <a:gd name="T40" fmla="*/ 128 w 273"/>
                <a:gd name="T41" fmla="*/ 538 h 656"/>
                <a:gd name="T42" fmla="*/ 108 w 273"/>
                <a:gd name="T43" fmla="*/ 514 h 656"/>
                <a:gd name="T44" fmla="*/ 91 w 273"/>
                <a:gd name="T45" fmla="*/ 486 h 656"/>
                <a:gd name="T46" fmla="*/ 81 w 273"/>
                <a:gd name="T47" fmla="*/ 457 h 656"/>
                <a:gd name="T48" fmla="*/ 76 w 273"/>
                <a:gd name="T49" fmla="*/ 425 h 656"/>
                <a:gd name="T50" fmla="*/ 77 w 273"/>
                <a:gd name="T51" fmla="*/ 394 h 656"/>
                <a:gd name="T52" fmla="*/ 82 w 273"/>
                <a:gd name="T53" fmla="*/ 362 h 656"/>
                <a:gd name="T54" fmla="*/ 94 w 273"/>
                <a:gd name="T55" fmla="*/ 333 h 656"/>
                <a:gd name="T56" fmla="*/ 110 w 273"/>
                <a:gd name="T57" fmla="*/ 306 h 656"/>
                <a:gd name="T58" fmla="*/ 132 w 273"/>
                <a:gd name="T59" fmla="*/ 282 h 656"/>
                <a:gd name="T60" fmla="*/ 160 w 273"/>
                <a:gd name="T61" fmla="*/ 262 h 656"/>
                <a:gd name="T62" fmla="*/ 192 w 273"/>
                <a:gd name="T63" fmla="*/ 246 h 656"/>
                <a:gd name="T64" fmla="*/ 230 w 273"/>
                <a:gd name="T65" fmla="*/ 238 h 656"/>
                <a:gd name="T66" fmla="*/ 273 w 273"/>
                <a:gd name="T67" fmla="*/ 235 h 656"/>
                <a:gd name="T68" fmla="*/ 269 w 273"/>
                <a:gd name="T69" fmla="*/ 201 h 656"/>
                <a:gd name="T70" fmla="*/ 269 w 273"/>
                <a:gd name="T71" fmla="*/ 181 h 656"/>
                <a:gd name="T72" fmla="*/ 272 w 273"/>
                <a:gd name="T73" fmla="*/ 166 h 656"/>
                <a:gd name="T74" fmla="*/ 262 w 273"/>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3" y="0"/>
                  </a:lnTo>
                  <a:lnTo>
                    <a:pt x="203" y="173"/>
                  </a:lnTo>
                  <a:lnTo>
                    <a:pt x="179" y="178"/>
                  </a:lnTo>
                  <a:lnTo>
                    <a:pt x="155" y="185"/>
                  </a:lnTo>
                  <a:lnTo>
                    <a:pt x="133" y="196"/>
                  </a:lnTo>
                  <a:lnTo>
                    <a:pt x="113" y="207"/>
                  </a:lnTo>
                  <a:lnTo>
                    <a:pt x="94" y="220"/>
                  </a:lnTo>
                  <a:lnTo>
                    <a:pt x="77" y="234"/>
                  </a:lnTo>
                  <a:lnTo>
                    <a:pt x="62" y="249"/>
                  </a:lnTo>
                  <a:lnTo>
                    <a:pt x="48" y="266"/>
                  </a:lnTo>
                  <a:lnTo>
                    <a:pt x="36" y="282"/>
                  </a:lnTo>
                  <a:lnTo>
                    <a:pt x="26" y="301"/>
                  </a:lnTo>
                  <a:lnTo>
                    <a:pt x="17" y="320"/>
                  </a:lnTo>
                  <a:lnTo>
                    <a:pt x="11" y="340"/>
                  </a:lnTo>
                  <a:lnTo>
                    <a:pt x="6" y="360"/>
                  </a:lnTo>
                  <a:lnTo>
                    <a:pt x="2" y="380"/>
                  </a:lnTo>
                  <a:lnTo>
                    <a:pt x="0" y="401"/>
                  </a:lnTo>
                  <a:lnTo>
                    <a:pt x="0" y="421"/>
                  </a:lnTo>
                  <a:lnTo>
                    <a:pt x="2" y="442"/>
                  </a:lnTo>
                  <a:lnTo>
                    <a:pt x="4" y="462"/>
                  </a:lnTo>
                  <a:lnTo>
                    <a:pt x="9" y="482"/>
                  </a:lnTo>
                  <a:lnTo>
                    <a:pt x="16" y="501"/>
                  </a:lnTo>
                  <a:lnTo>
                    <a:pt x="25" y="521"/>
                  </a:lnTo>
                  <a:lnTo>
                    <a:pt x="35" y="540"/>
                  </a:lnTo>
                  <a:lnTo>
                    <a:pt x="46" y="556"/>
                  </a:lnTo>
                  <a:lnTo>
                    <a:pt x="60" y="573"/>
                  </a:lnTo>
                  <a:lnTo>
                    <a:pt x="74" y="589"/>
                  </a:lnTo>
                  <a:lnTo>
                    <a:pt x="92" y="603"/>
                  </a:lnTo>
                  <a:lnTo>
                    <a:pt x="110" y="616"/>
                  </a:lnTo>
                  <a:lnTo>
                    <a:pt x="130" y="628"/>
                  </a:lnTo>
                  <a:lnTo>
                    <a:pt x="152" y="637"/>
                  </a:lnTo>
                  <a:lnTo>
                    <a:pt x="176" y="645"/>
                  </a:lnTo>
                  <a:lnTo>
                    <a:pt x="201" y="652"/>
                  </a:lnTo>
                  <a:lnTo>
                    <a:pt x="227" y="656"/>
                  </a:lnTo>
                  <a:lnTo>
                    <a:pt x="225" y="586"/>
                  </a:lnTo>
                  <a:lnTo>
                    <a:pt x="206" y="580"/>
                  </a:lnTo>
                  <a:lnTo>
                    <a:pt x="188" y="575"/>
                  </a:lnTo>
                  <a:lnTo>
                    <a:pt x="170" y="568"/>
                  </a:lnTo>
                  <a:lnTo>
                    <a:pt x="155" y="559"/>
                  </a:lnTo>
                  <a:lnTo>
                    <a:pt x="141" y="550"/>
                  </a:lnTo>
                  <a:lnTo>
                    <a:pt x="128" y="538"/>
                  </a:lnTo>
                  <a:lnTo>
                    <a:pt x="116" y="527"/>
                  </a:lnTo>
                  <a:lnTo>
                    <a:pt x="108" y="514"/>
                  </a:lnTo>
                  <a:lnTo>
                    <a:pt x="99" y="500"/>
                  </a:lnTo>
                  <a:lnTo>
                    <a:pt x="91" y="486"/>
                  </a:lnTo>
                  <a:lnTo>
                    <a:pt x="86" y="472"/>
                  </a:lnTo>
                  <a:lnTo>
                    <a:pt x="81" y="457"/>
                  </a:lnTo>
                  <a:lnTo>
                    <a:pt x="78" y="442"/>
                  </a:lnTo>
                  <a:lnTo>
                    <a:pt x="76" y="425"/>
                  </a:lnTo>
                  <a:lnTo>
                    <a:pt x="76" y="410"/>
                  </a:lnTo>
                  <a:lnTo>
                    <a:pt x="77" y="394"/>
                  </a:lnTo>
                  <a:lnTo>
                    <a:pt x="78" y="378"/>
                  </a:lnTo>
                  <a:lnTo>
                    <a:pt x="82" y="362"/>
                  </a:lnTo>
                  <a:lnTo>
                    <a:pt x="87" y="348"/>
                  </a:lnTo>
                  <a:lnTo>
                    <a:pt x="94" y="333"/>
                  </a:lnTo>
                  <a:lnTo>
                    <a:pt x="101" y="319"/>
                  </a:lnTo>
                  <a:lnTo>
                    <a:pt x="110" y="306"/>
                  </a:lnTo>
                  <a:lnTo>
                    <a:pt x="120" y="294"/>
                  </a:lnTo>
                  <a:lnTo>
                    <a:pt x="132" y="282"/>
                  </a:lnTo>
                  <a:lnTo>
                    <a:pt x="145" y="272"/>
                  </a:lnTo>
                  <a:lnTo>
                    <a:pt x="160" y="262"/>
                  </a:lnTo>
                  <a:lnTo>
                    <a:pt x="175" y="254"/>
                  </a:lnTo>
                  <a:lnTo>
                    <a:pt x="192" y="246"/>
                  </a:lnTo>
                  <a:lnTo>
                    <a:pt x="211" y="241"/>
                  </a:lnTo>
                  <a:lnTo>
                    <a:pt x="230" y="238"/>
                  </a:lnTo>
                  <a:lnTo>
                    <a:pt x="250" y="235"/>
                  </a:lnTo>
                  <a:lnTo>
                    <a:pt x="273" y="235"/>
                  </a:lnTo>
                  <a:lnTo>
                    <a:pt x="271" y="220"/>
                  </a:lnTo>
                  <a:lnTo>
                    <a:pt x="269" y="201"/>
                  </a:lnTo>
                  <a:lnTo>
                    <a:pt x="269" y="192"/>
                  </a:lnTo>
                  <a:lnTo>
                    <a:pt x="269" y="181"/>
                  </a:lnTo>
                  <a:lnTo>
                    <a:pt x="271" y="174"/>
                  </a:lnTo>
                  <a:lnTo>
                    <a:pt x="272" y="166"/>
                  </a:lnTo>
                  <a:lnTo>
                    <a:pt x="267" y="166"/>
                  </a:lnTo>
                  <a:lnTo>
                    <a:pt x="262" y="166"/>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18" name="Freeform 182"/>
            <p:cNvSpPr>
              <a:spLocks/>
            </p:cNvSpPr>
            <p:nvPr/>
          </p:nvSpPr>
          <p:spPr bwMode="auto">
            <a:xfrm>
              <a:off x="2057400" y="4900613"/>
              <a:ext cx="139700" cy="177800"/>
            </a:xfrm>
            <a:custGeom>
              <a:avLst/>
              <a:gdLst>
                <a:gd name="T0" fmla="*/ 349 w 349"/>
                <a:gd name="T1" fmla="*/ 0 h 449"/>
                <a:gd name="T2" fmla="*/ 349 w 349"/>
                <a:gd name="T3" fmla="*/ 248 h 449"/>
                <a:gd name="T4" fmla="*/ 243 w 349"/>
                <a:gd name="T5" fmla="*/ 248 h 449"/>
                <a:gd name="T6" fmla="*/ 240 w 349"/>
                <a:gd name="T7" fmla="*/ 290 h 449"/>
                <a:gd name="T8" fmla="*/ 234 w 349"/>
                <a:gd name="T9" fmla="*/ 328 h 449"/>
                <a:gd name="T10" fmla="*/ 231 w 349"/>
                <a:gd name="T11" fmla="*/ 345 h 449"/>
                <a:gd name="T12" fmla="*/ 227 w 349"/>
                <a:gd name="T13" fmla="*/ 361 h 449"/>
                <a:gd name="T14" fmla="*/ 223 w 349"/>
                <a:gd name="T15" fmla="*/ 377 h 449"/>
                <a:gd name="T16" fmla="*/ 219 w 349"/>
                <a:gd name="T17" fmla="*/ 392 h 449"/>
                <a:gd name="T18" fmla="*/ 214 w 349"/>
                <a:gd name="T19" fmla="*/ 405 h 449"/>
                <a:gd name="T20" fmla="*/ 209 w 349"/>
                <a:gd name="T21" fmla="*/ 416 h 449"/>
                <a:gd name="T22" fmla="*/ 203 w 349"/>
                <a:gd name="T23" fmla="*/ 425 h 449"/>
                <a:gd name="T24" fmla="*/ 197 w 349"/>
                <a:gd name="T25" fmla="*/ 434 h 449"/>
                <a:gd name="T26" fmla="*/ 191 w 349"/>
                <a:gd name="T27" fmla="*/ 440 h 449"/>
                <a:gd name="T28" fmla="*/ 185 w 349"/>
                <a:gd name="T29" fmla="*/ 445 h 449"/>
                <a:gd name="T30" fmla="*/ 178 w 349"/>
                <a:gd name="T31" fmla="*/ 448 h 449"/>
                <a:gd name="T32" fmla="*/ 172 w 349"/>
                <a:gd name="T33" fmla="*/ 449 h 449"/>
                <a:gd name="T34" fmla="*/ 166 w 349"/>
                <a:gd name="T35" fmla="*/ 448 h 449"/>
                <a:gd name="T36" fmla="*/ 159 w 349"/>
                <a:gd name="T37" fmla="*/ 445 h 449"/>
                <a:gd name="T38" fmla="*/ 153 w 349"/>
                <a:gd name="T39" fmla="*/ 440 h 449"/>
                <a:gd name="T40" fmla="*/ 148 w 349"/>
                <a:gd name="T41" fmla="*/ 434 h 449"/>
                <a:gd name="T42" fmla="*/ 141 w 349"/>
                <a:gd name="T43" fmla="*/ 425 h 449"/>
                <a:gd name="T44" fmla="*/ 136 w 349"/>
                <a:gd name="T45" fmla="*/ 416 h 449"/>
                <a:gd name="T46" fmla="*/ 131 w 349"/>
                <a:gd name="T47" fmla="*/ 405 h 449"/>
                <a:gd name="T48" fmla="*/ 126 w 349"/>
                <a:gd name="T49" fmla="*/ 392 h 449"/>
                <a:gd name="T50" fmla="*/ 121 w 349"/>
                <a:gd name="T51" fmla="*/ 377 h 449"/>
                <a:gd name="T52" fmla="*/ 117 w 349"/>
                <a:gd name="T53" fmla="*/ 361 h 449"/>
                <a:gd name="T54" fmla="*/ 113 w 349"/>
                <a:gd name="T55" fmla="*/ 345 h 449"/>
                <a:gd name="T56" fmla="*/ 110 w 349"/>
                <a:gd name="T57" fmla="*/ 328 h 449"/>
                <a:gd name="T58" fmla="*/ 104 w 349"/>
                <a:gd name="T59" fmla="*/ 290 h 449"/>
                <a:gd name="T60" fmla="*/ 101 w 349"/>
                <a:gd name="T61" fmla="*/ 248 h 449"/>
                <a:gd name="T62" fmla="*/ 0 w 349"/>
                <a:gd name="T63" fmla="*/ 248 h 449"/>
                <a:gd name="T64" fmla="*/ 0 w 349"/>
                <a:gd name="T65" fmla="*/ 0 h 449"/>
                <a:gd name="T66" fmla="*/ 43 w 349"/>
                <a:gd name="T67" fmla="*/ 0 h 449"/>
                <a:gd name="T68" fmla="*/ 87 w 349"/>
                <a:gd name="T69" fmla="*/ 0 h 449"/>
                <a:gd name="T70" fmla="*/ 130 w 349"/>
                <a:gd name="T71" fmla="*/ 0 h 449"/>
                <a:gd name="T72" fmla="*/ 175 w 349"/>
                <a:gd name="T73" fmla="*/ 0 h 449"/>
                <a:gd name="T74" fmla="*/ 218 w 349"/>
                <a:gd name="T75" fmla="*/ 0 h 449"/>
                <a:gd name="T76" fmla="*/ 261 w 349"/>
                <a:gd name="T77" fmla="*/ 0 h 449"/>
                <a:gd name="T78" fmla="*/ 305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40" y="290"/>
                  </a:lnTo>
                  <a:lnTo>
                    <a:pt x="234" y="328"/>
                  </a:lnTo>
                  <a:lnTo>
                    <a:pt x="231" y="345"/>
                  </a:lnTo>
                  <a:lnTo>
                    <a:pt x="227" y="361"/>
                  </a:lnTo>
                  <a:lnTo>
                    <a:pt x="223" y="377"/>
                  </a:lnTo>
                  <a:lnTo>
                    <a:pt x="219" y="392"/>
                  </a:lnTo>
                  <a:lnTo>
                    <a:pt x="214" y="405"/>
                  </a:lnTo>
                  <a:lnTo>
                    <a:pt x="209" y="416"/>
                  </a:lnTo>
                  <a:lnTo>
                    <a:pt x="203" y="425"/>
                  </a:lnTo>
                  <a:lnTo>
                    <a:pt x="197" y="434"/>
                  </a:lnTo>
                  <a:lnTo>
                    <a:pt x="191" y="440"/>
                  </a:lnTo>
                  <a:lnTo>
                    <a:pt x="185" y="445"/>
                  </a:lnTo>
                  <a:lnTo>
                    <a:pt x="178" y="448"/>
                  </a:lnTo>
                  <a:lnTo>
                    <a:pt x="172" y="449"/>
                  </a:lnTo>
                  <a:lnTo>
                    <a:pt x="166" y="448"/>
                  </a:lnTo>
                  <a:lnTo>
                    <a:pt x="159" y="445"/>
                  </a:lnTo>
                  <a:lnTo>
                    <a:pt x="153" y="440"/>
                  </a:lnTo>
                  <a:lnTo>
                    <a:pt x="148" y="434"/>
                  </a:lnTo>
                  <a:lnTo>
                    <a:pt x="141" y="425"/>
                  </a:lnTo>
                  <a:lnTo>
                    <a:pt x="136" y="416"/>
                  </a:lnTo>
                  <a:lnTo>
                    <a:pt x="131" y="405"/>
                  </a:lnTo>
                  <a:lnTo>
                    <a:pt x="126" y="392"/>
                  </a:lnTo>
                  <a:lnTo>
                    <a:pt x="121" y="377"/>
                  </a:lnTo>
                  <a:lnTo>
                    <a:pt x="117" y="361"/>
                  </a:lnTo>
                  <a:lnTo>
                    <a:pt x="113" y="345"/>
                  </a:lnTo>
                  <a:lnTo>
                    <a:pt x="110" y="328"/>
                  </a:lnTo>
                  <a:lnTo>
                    <a:pt x="104" y="290"/>
                  </a:lnTo>
                  <a:lnTo>
                    <a:pt x="101" y="248"/>
                  </a:lnTo>
                  <a:lnTo>
                    <a:pt x="0" y="248"/>
                  </a:lnTo>
                  <a:lnTo>
                    <a:pt x="0" y="0"/>
                  </a:lnTo>
                  <a:lnTo>
                    <a:pt x="43" y="0"/>
                  </a:lnTo>
                  <a:lnTo>
                    <a:pt x="87" y="0"/>
                  </a:lnTo>
                  <a:lnTo>
                    <a:pt x="130" y="0"/>
                  </a:lnTo>
                  <a:lnTo>
                    <a:pt x="175" y="0"/>
                  </a:lnTo>
                  <a:lnTo>
                    <a:pt x="218" y="0"/>
                  </a:lnTo>
                  <a:lnTo>
                    <a:pt x="261" y="0"/>
                  </a:lnTo>
                  <a:lnTo>
                    <a:pt x="305"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19" name="Freeform 183"/>
            <p:cNvSpPr>
              <a:spLocks/>
            </p:cNvSpPr>
            <p:nvPr/>
          </p:nvSpPr>
          <p:spPr bwMode="auto">
            <a:xfrm>
              <a:off x="2649538" y="4810125"/>
              <a:ext cx="217487" cy="169863"/>
            </a:xfrm>
            <a:custGeom>
              <a:avLst/>
              <a:gdLst>
                <a:gd name="T0" fmla="*/ 166 w 550"/>
                <a:gd name="T1" fmla="*/ 276 h 430"/>
                <a:gd name="T2" fmla="*/ 183 w 550"/>
                <a:gd name="T3" fmla="*/ 277 h 430"/>
                <a:gd name="T4" fmla="*/ 212 w 550"/>
                <a:gd name="T5" fmla="*/ 286 h 430"/>
                <a:gd name="T6" fmla="*/ 240 w 550"/>
                <a:gd name="T7" fmla="*/ 301 h 430"/>
                <a:gd name="T8" fmla="*/ 266 w 550"/>
                <a:gd name="T9" fmla="*/ 319 h 430"/>
                <a:gd name="T10" fmla="*/ 288 w 550"/>
                <a:gd name="T11" fmla="*/ 319 h 430"/>
                <a:gd name="T12" fmla="*/ 313 w 550"/>
                <a:gd name="T13" fmla="*/ 301 h 430"/>
                <a:gd name="T14" fmla="*/ 341 w 550"/>
                <a:gd name="T15" fmla="*/ 286 h 430"/>
                <a:gd name="T16" fmla="*/ 370 w 550"/>
                <a:gd name="T17" fmla="*/ 277 h 430"/>
                <a:gd name="T18" fmla="*/ 387 w 550"/>
                <a:gd name="T19" fmla="*/ 276 h 430"/>
                <a:gd name="T20" fmla="*/ 388 w 550"/>
                <a:gd name="T21" fmla="*/ 276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4 h 430"/>
                <a:gd name="T34" fmla="*/ 537 w 550"/>
                <a:gd name="T35" fmla="*/ 369 h 430"/>
                <a:gd name="T36" fmla="*/ 547 w 550"/>
                <a:gd name="T37" fmla="*/ 395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6 w 550"/>
                <a:gd name="T49" fmla="*/ 370 h 430"/>
                <a:gd name="T50" fmla="*/ 32 w 550"/>
                <a:gd name="T51" fmla="*/ 343 h 430"/>
                <a:gd name="T52" fmla="*/ 51 w 550"/>
                <a:gd name="T53" fmla="*/ 320 h 430"/>
                <a:gd name="T54" fmla="*/ 76 w 550"/>
                <a:gd name="T55" fmla="*/ 302 h 430"/>
                <a:gd name="T56" fmla="*/ 102 w 550"/>
                <a:gd name="T57" fmla="*/ 288 h 430"/>
                <a:gd name="T58" fmla="*/ 133 w 550"/>
                <a:gd name="T59" fmla="*/ 279 h 430"/>
                <a:gd name="T60" fmla="*/ 165 w 550"/>
                <a:gd name="T61" fmla="*/ 276 h 430"/>
                <a:gd name="T62" fmla="*/ 166 w 550"/>
                <a:gd name="T63" fmla="*/ 2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6"/>
                  </a:moveTo>
                  <a:lnTo>
                    <a:pt x="166" y="276"/>
                  </a:lnTo>
                  <a:lnTo>
                    <a:pt x="167" y="276"/>
                  </a:lnTo>
                  <a:lnTo>
                    <a:pt x="183" y="277"/>
                  </a:lnTo>
                  <a:lnTo>
                    <a:pt x="198" y="281"/>
                  </a:lnTo>
                  <a:lnTo>
                    <a:pt x="212" y="286"/>
                  </a:lnTo>
                  <a:lnTo>
                    <a:pt x="226" y="292"/>
                  </a:lnTo>
                  <a:lnTo>
                    <a:pt x="240" y="301"/>
                  </a:lnTo>
                  <a:lnTo>
                    <a:pt x="253" y="310"/>
                  </a:lnTo>
                  <a:lnTo>
                    <a:pt x="266" y="319"/>
                  </a:lnTo>
                  <a:lnTo>
                    <a:pt x="277" y="329"/>
                  </a:lnTo>
                  <a:lnTo>
                    <a:pt x="288" y="319"/>
                  </a:lnTo>
                  <a:lnTo>
                    <a:pt x="300" y="310"/>
                  </a:lnTo>
                  <a:lnTo>
                    <a:pt x="313" y="301"/>
                  </a:lnTo>
                  <a:lnTo>
                    <a:pt x="327" y="292"/>
                  </a:lnTo>
                  <a:lnTo>
                    <a:pt x="341" y="286"/>
                  </a:lnTo>
                  <a:lnTo>
                    <a:pt x="355" y="281"/>
                  </a:lnTo>
                  <a:lnTo>
                    <a:pt x="370" y="277"/>
                  </a:lnTo>
                  <a:lnTo>
                    <a:pt x="385" y="276"/>
                  </a:lnTo>
                  <a:lnTo>
                    <a:pt x="387" y="276"/>
                  </a:lnTo>
                  <a:lnTo>
                    <a:pt x="387" y="276"/>
                  </a:lnTo>
                  <a:lnTo>
                    <a:pt x="388" y="276"/>
                  </a:lnTo>
                  <a:lnTo>
                    <a:pt x="388" y="276"/>
                  </a:lnTo>
                  <a:lnTo>
                    <a:pt x="403" y="277"/>
                  </a:lnTo>
                  <a:lnTo>
                    <a:pt x="417" y="278"/>
                  </a:lnTo>
                  <a:lnTo>
                    <a:pt x="431" y="282"/>
                  </a:lnTo>
                  <a:lnTo>
                    <a:pt x="445" y="286"/>
                  </a:lnTo>
                  <a:lnTo>
                    <a:pt x="458" y="292"/>
                  </a:lnTo>
                  <a:lnTo>
                    <a:pt x="471" y="299"/>
                  </a:lnTo>
                  <a:lnTo>
                    <a:pt x="482" y="306"/>
                  </a:lnTo>
                  <a:lnTo>
                    <a:pt x="494" y="314"/>
                  </a:lnTo>
                  <a:lnTo>
                    <a:pt x="504" y="324"/>
                  </a:lnTo>
                  <a:lnTo>
                    <a:pt x="514" y="334"/>
                  </a:lnTo>
                  <a:lnTo>
                    <a:pt x="522" y="344"/>
                  </a:lnTo>
                  <a:lnTo>
                    <a:pt x="529" y="356"/>
                  </a:lnTo>
                  <a:lnTo>
                    <a:pt x="537" y="369"/>
                  </a:lnTo>
                  <a:lnTo>
                    <a:pt x="542" y="381"/>
                  </a:lnTo>
                  <a:lnTo>
                    <a:pt x="547" y="395"/>
                  </a:lnTo>
                  <a:lnTo>
                    <a:pt x="550" y="409"/>
                  </a:lnTo>
                  <a:lnTo>
                    <a:pt x="550" y="212"/>
                  </a:lnTo>
                  <a:lnTo>
                    <a:pt x="323" y="212"/>
                  </a:lnTo>
                  <a:lnTo>
                    <a:pt x="323" y="0"/>
                  </a:lnTo>
                  <a:lnTo>
                    <a:pt x="231" y="0"/>
                  </a:lnTo>
                  <a:lnTo>
                    <a:pt x="231" y="212"/>
                  </a:lnTo>
                  <a:lnTo>
                    <a:pt x="0" y="212"/>
                  </a:lnTo>
                  <a:lnTo>
                    <a:pt x="0" y="430"/>
                  </a:lnTo>
                  <a:lnTo>
                    <a:pt x="2" y="415"/>
                  </a:lnTo>
                  <a:lnTo>
                    <a:pt x="5" y="399"/>
                  </a:lnTo>
                  <a:lnTo>
                    <a:pt x="11" y="384"/>
                  </a:lnTo>
                  <a:lnTo>
                    <a:pt x="16" y="370"/>
                  </a:lnTo>
                  <a:lnTo>
                    <a:pt x="23" y="356"/>
                  </a:lnTo>
                  <a:lnTo>
                    <a:pt x="32" y="343"/>
                  </a:lnTo>
                  <a:lnTo>
                    <a:pt x="41" y="332"/>
                  </a:lnTo>
                  <a:lnTo>
                    <a:pt x="51" y="320"/>
                  </a:lnTo>
                  <a:lnTo>
                    <a:pt x="63" y="311"/>
                  </a:lnTo>
                  <a:lnTo>
                    <a:pt x="76" y="302"/>
                  </a:lnTo>
                  <a:lnTo>
                    <a:pt x="88" y="295"/>
                  </a:lnTo>
                  <a:lnTo>
                    <a:pt x="102" y="288"/>
                  </a:lnTo>
                  <a:lnTo>
                    <a:pt x="118" y="283"/>
                  </a:lnTo>
                  <a:lnTo>
                    <a:pt x="133" y="279"/>
                  </a:lnTo>
                  <a:lnTo>
                    <a:pt x="148" y="277"/>
                  </a:lnTo>
                  <a:lnTo>
                    <a:pt x="165" y="276"/>
                  </a:lnTo>
                  <a:lnTo>
                    <a:pt x="165"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0" name="Freeform 184"/>
            <p:cNvSpPr>
              <a:spLocks/>
            </p:cNvSpPr>
            <p:nvPr/>
          </p:nvSpPr>
          <p:spPr bwMode="auto">
            <a:xfrm>
              <a:off x="2359025" y="4951413"/>
              <a:ext cx="79375" cy="160337"/>
            </a:xfrm>
            <a:custGeom>
              <a:avLst/>
              <a:gdLst>
                <a:gd name="T0" fmla="*/ 139 w 203"/>
                <a:gd name="T1" fmla="*/ 207 h 403"/>
                <a:gd name="T2" fmla="*/ 153 w 203"/>
                <a:gd name="T3" fmla="*/ 213 h 403"/>
                <a:gd name="T4" fmla="*/ 166 w 203"/>
                <a:gd name="T5" fmla="*/ 222 h 403"/>
                <a:gd name="T6" fmla="*/ 176 w 203"/>
                <a:gd name="T7" fmla="*/ 232 h 403"/>
                <a:gd name="T8" fmla="*/ 185 w 203"/>
                <a:gd name="T9" fmla="*/ 244 h 403"/>
                <a:gd name="T10" fmla="*/ 193 w 203"/>
                <a:gd name="T11" fmla="*/ 256 h 403"/>
                <a:gd name="T12" fmla="*/ 199 w 203"/>
                <a:gd name="T13" fmla="*/ 270 h 403"/>
                <a:gd name="T14" fmla="*/ 202 w 203"/>
                <a:gd name="T15" fmla="*/ 286 h 403"/>
                <a:gd name="T16" fmla="*/ 203 w 203"/>
                <a:gd name="T17" fmla="*/ 301 h 403"/>
                <a:gd name="T18" fmla="*/ 203 w 203"/>
                <a:gd name="T19" fmla="*/ 311 h 403"/>
                <a:gd name="T20" fmla="*/ 202 w 203"/>
                <a:gd name="T21" fmla="*/ 321 h 403"/>
                <a:gd name="T22" fmla="*/ 199 w 203"/>
                <a:gd name="T23" fmla="*/ 332 h 403"/>
                <a:gd name="T24" fmla="*/ 195 w 203"/>
                <a:gd name="T25" fmla="*/ 341 h 403"/>
                <a:gd name="T26" fmla="*/ 191 w 203"/>
                <a:gd name="T27" fmla="*/ 349 h 403"/>
                <a:gd name="T28" fmla="*/ 186 w 203"/>
                <a:gd name="T29" fmla="*/ 357 h 403"/>
                <a:gd name="T30" fmla="*/ 180 w 203"/>
                <a:gd name="T31" fmla="*/ 366 h 403"/>
                <a:gd name="T32" fmla="*/ 174 w 203"/>
                <a:gd name="T33" fmla="*/ 372 h 403"/>
                <a:gd name="T34" fmla="*/ 166 w 203"/>
                <a:gd name="T35" fmla="*/ 379 h 403"/>
                <a:gd name="T36" fmla="*/ 158 w 203"/>
                <a:gd name="T37" fmla="*/ 385 h 403"/>
                <a:gd name="T38" fmla="*/ 151 w 203"/>
                <a:gd name="T39" fmla="*/ 390 h 403"/>
                <a:gd name="T40" fmla="*/ 142 w 203"/>
                <a:gd name="T41" fmla="*/ 394 h 403"/>
                <a:gd name="T42" fmla="*/ 132 w 203"/>
                <a:gd name="T43" fmla="*/ 398 h 403"/>
                <a:gd name="T44" fmla="*/ 123 w 203"/>
                <a:gd name="T45" fmla="*/ 400 h 403"/>
                <a:gd name="T46" fmla="*/ 112 w 203"/>
                <a:gd name="T47" fmla="*/ 402 h 403"/>
                <a:gd name="T48" fmla="*/ 102 w 203"/>
                <a:gd name="T49" fmla="*/ 403 h 403"/>
                <a:gd name="T50" fmla="*/ 92 w 203"/>
                <a:gd name="T51" fmla="*/ 402 h 403"/>
                <a:gd name="T52" fmla="*/ 82 w 203"/>
                <a:gd name="T53" fmla="*/ 400 h 403"/>
                <a:gd name="T54" fmla="*/ 72 w 203"/>
                <a:gd name="T55" fmla="*/ 398 h 403"/>
                <a:gd name="T56" fmla="*/ 63 w 203"/>
                <a:gd name="T57" fmla="*/ 394 h 403"/>
                <a:gd name="T58" fmla="*/ 54 w 203"/>
                <a:gd name="T59" fmla="*/ 390 h 403"/>
                <a:gd name="T60" fmla="*/ 45 w 203"/>
                <a:gd name="T61" fmla="*/ 385 h 403"/>
                <a:gd name="T62" fmla="*/ 37 w 203"/>
                <a:gd name="T63" fmla="*/ 379 h 403"/>
                <a:gd name="T64" fmla="*/ 30 w 203"/>
                <a:gd name="T65" fmla="*/ 372 h 403"/>
                <a:gd name="T66" fmla="*/ 23 w 203"/>
                <a:gd name="T67" fmla="*/ 366 h 403"/>
                <a:gd name="T68" fmla="*/ 18 w 203"/>
                <a:gd name="T69" fmla="*/ 357 h 403"/>
                <a:gd name="T70" fmla="*/ 13 w 203"/>
                <a:gd name="T71" fmla="*/ 349 h 403"/>
                <a:gd name="T72" fmla="*/ 8 w 203"/>
                <a:gd name="T73" fmla="*/ 341 h 403"/>
                <a:gd name="T74" fmla="*/ 5 w 203"/>
                <a:gd name="T75" fmla="*/ 332 h 403"/>
                <a:gd name="T76" fmla="*/ 3 w 203"/>
                <a:gd name="T77" fmla="*/ 321 h 403"/>
                <a:gd name="T78" fmla="*/ 1 w 203"/>
                <a:gd name="T79" fmla="*/ 311 h 403"/>
                <a:gd name="T80" fmla="*/ 0 w 203"/>
                <a:gd name="T81" fmla="*/ 301 h 403"/>
                <a:gd name="T82" fmla="*/ 1 w 203"/>
                <a:gd name="T83" fmla="*/ 286 h 403"/>
                <a:gd name="T84" fmla="*/ 5 w 203"/>
                <a:gd name="T85" fmla="*/ 270 h 403"/>
                <a:gd name="T86" fmla="*/ 10 w 203"/>
                <a:gd name="T87" fmla="*/ 256 h 403"/>
                <a:gd name="T88" fmla="*/ 18 w 203"/>
                <a:gd name="T89" fmla="*/ 244 h 403"/>
                <a:gd name="T90" fmla="*/ 27 w 203"/>
                <a:gd name="T91" fmla="*/ 232 h 403"/>
                <a:gd name="T92" fmla="*/ 38 w 203"/>
                <a:gd name="T93" fmla="*/ 222 h 403"/>
                <a:gd name="T94" fmla="*/ 50 w 203"/>
                <a:gd name="T95" fmla="*/ 213 h 403"/>
                <a:gd name="T96" fmla="*/ 64 w 203"/>
                <a:gd name="T97" fmla="*/ 207 h 403"/>
                <a:gd name="T98" fmla="*/ 64 w 203"/>
                <a:gd name="T99" fmla="*/ 0 h 403"/>
                <a:gd name="T100" fmla="*/ 139 w 203"/>
                <a:gd name="T101" fmla="*/ 0 h 403"/>
                <a:gd name="T102" fmla="*/ 139 w 203"/>
                <a:gd name="T103" fmla="*/ 20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7"/>
                  </a:moveTo>
                  <a:lnTo>
                    <a:pt x="153" y="213"/>
                  </a:lnTo>
                  <a:lnTo>
                    <a:pt x="166" y="222"/>
                  </a:lnTo>
                  <a:lnTo>
                    <a:pt x="176" y="232"/>
                  </a:lnTo>
                  <a:lnTo>
                    <a:pt x="185" y="244"/>
                  </a:lnTo>
                  <a:lnTo>
                    <a:pt x="193" y="256"/>
                  </a:lnTo>
                  <a:lnTo>
                    <a:pt x="199" y="270"/>
                  </a:lnTo>
                  <a:lnTo>
                    <a:pt x="202" y="286"/>
                  </a:lnTo>
                  <a:lnTo>
                    <a:pt x="203" y="301"/>
                  </a:lnTo>
                  <a:lnTo>
                    <a:pt x="203" y="311"/>
                  </a:lnTo>
                  <a:lnTo>
                    <a:pt x="202" y="321"/>
                  </a:lnTo>
                  <a:lnTo>
                    <a:pt x="199" y="332"/>
                  </a:lnTo>
                  <a:lnTo>
                    <a:pt x="195" y="341"/>
                  </a:lnTo>
                  <a:lnTo>
                    <a:pt x="191" y="349"/>
                  </a:lnTo>
                  <a:lnTo>
                    <a:pt x="186" y="357"/>
                  </a:lnTo>
                  <a:lnTo>
                    <a:pt x="180" y="366"/>
                  </a:lnTo>
                  <a:lnTo>
                    <a:pt x="174" y="372"/>
                  </a:lnTo>
                  <a:lnTo>
                    <a:pt x="166" y="379"/>
                  </a:lnTo>
                  <a:lnTo>
                    <a:pt x="158" y="385"/>
                  </a:lnTo>
                  <a:lnTo>
                    <a:pt x="151" y="390"/>
                  </a:lnTo>
                  <a:lnTo>
                    <a:pt x="142" y="394"/>
                  </a:lnTo>
                  <a:lnTo>
                    <a:pt x="132" y="398"/>
                  </a:lnTo>
                  <a:lnTo>
                    <a:pt x="123" y="400"/>
                  </a:lnTo>
                  <a:lnTo>
                    <a:pt x="112" y="402"/>
                  </a:lnTo>
                  <a:lnTo>
                    <a:pt x="102" y="403"/>
                  </a:lnTo>
                  <a:lnTo>
                    <a:pt x="92" y="402"/>
                  </a:lnTo>
                  <a:lnTo>
                    <a:pt x="82" y="400"/>
                  </a:lnTo>
                  <a:lnTo>
                    <a:pt x="72" y="398"/>
                  </a:lnTo>
                  <a:lnTo>
                    <a:pt x="63" y="394"/>
                  </a:lnTo>
                  <a:lnTo>
                    <a:pt x="54" y="390"/>
                  </a:lnTo>
                  <a:lnTo>
                    <a:pt x="45" y="385"/>
                  </a:lnTo>
                  <a:lnTo>
                    <a:pt x="37" y="379"/>
                  </a:lnTo>
                  <a:lnTo>
                    <a:pt x="30" y="372"/>
                  </a:lnTo>
                  <a:lnTo>
                    <a:pt x="23" y="366"/>
                  </a:lnTo>
                  <a:lnTo>
                    <a:pt x="18" y="357"/>
                  </a:lnTo>
                  <a:lnTo>
                    <a:pt x="13" y="349"/>
                  </a:lnTo>
                  <a:lnTo>
                    <a:pt x="8" y="341"/>
                  </a:lnTo>
                  <a:lnTo>
                    <a:pt x="5" y="332"/>
                  </a:lnTo>
                  <a:lnTo>
                    <a:pt x="3" y="321"/>
                  </a:lnTo>
                  <a:lnTo>
                    <a:pt x="1" y="311"/>
                  </a:lnTo>
                  <a:lnTo>
                    <a:pt x="0" y="301"/>
                  </a:lnTo>
                  <a:lnTo>
                    <a:pt x="1" y="286"/>
                  </a:lnTo>
                  <a:lnTo>
                    <a:pt x="5" y="270"/>
                  </a:lnTo>
                  <a:lnTo>
                    <a:pt x="10" y="256"/>
                  </a:lnTo>
                  <a:lnTo>
                    <a:pt x="18" y="244"/>
                  </a:lnTo>
                  <a:lnTo>
                    <a:pt x="27" y="232"/>
                  </a:lnTo>
                  <a:lnTo>
                    <a:pt x="38"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1" name="Freeform 185"/>
            <p:cNvSpPr>
              <a:spLocks/>
            </p:cNvSpPr>
            <p:nvPr/>
          </p:nvSpPr>
          <p:spPr bwMode="auto">
            <a:xfrm>
              <a:off x="2965450" y="4764088"/>
              <a:ext cx="109538" cy="260350"/>
            </a:xfrm>
            <a:custGeom>
              <a:avLst/>
              <a:gdLst>
                <a:gd name="T0" fmla="*/ 204 w 274"/>
                <a:gd name="T1" fmla="*/ 0 h 656"/>
                <a:gd name="T2" fmla="*/ 178 w 274"/>
                <a:gd name="T3" fmla="*/ 177 h 656"/>
                <a:gd name="T4" fmla="*/ 134 w 274"/>
                <a:gd name="T5" fmla="*/ 195 h 656"/>
                <a:gd name="T6" fmla="*/ 94 w 274"/>
                <a:gd name="T7" fmla="*/ 220 h 656"/>
                <a:gd name="T8" fmla="*/ 62 w 274"/>
                <a:gd name="T9" fmla="*/ 249 h 656"/>
                <a:gd name="T10" fmla="*/ 37 w 274"/>
                <a:gd name="T11" fmla="*/ 282 h 656"/>
                <a:gd name="T12" fmla="*/ 18 w 274"/>
                <a:gd name="T13" fmla="*/ 320 h 656"/>
                <a:gd name="T14" fmla="*/ 6 w 274"/>
                <a:gd name="T15" fmla="*/ 360 h 656"/>
                <a:gd name="T16" fmla="*/ 1 w 274"/>
                <a:gd name="T17" fmla="*/ 401 h 656"/>
                <a:gd name="T18" fmla="*/ 2 w 274"/>
                <a:gd name="T19" fmla="*/ 441 h 656"/>
                <a:gd name="T20" fmla="*/ 10 w 274"/>
                <a:gd name="T21" fmla="*/ 482 h 656"/>
                <a:gd name="T22" fmla="*/ 25 w 274"/>
                <a:gd name="T23" fmla="*/ 520 h 656"/>
                <a:gd name="T24" fmla="*/ 47 w 274"/>
                <a:gd name="T25" fmla="*/ 556 h 656"/>
                <a:gd name="T26" fmla="*/ 75 w 274"/>
                <a:gd name="T27" fmla="*/ 589 h 656"/>
                <a:gd name="T28" fmla="*/ 111 w 274"/>
                <a:gd name="T29" fmla="*/ 616 h 656"/>
                <a:gd name="T30" fmla="*/ 153 w 274"/>
                <a:gd name="T31" fmla="*/ 636 h 656"/>
                <a:gd name="T32" fmla="*/ 201 w 274"/>
                <a:gd name="T33" fmla="*/ 652 h 656"/>
                <a:gd name="T34" fmla="*/ 226 w 274"/>
                <a:gd name="T35" fmla="*/ 585 h 656"/>
                <a:gd name="T36" fmla="*/ 187 w 274"/>
                <a:gd name="T37" fmla="*/ 575 h 656"/>
                <a:gd name="T38" fmla="*/ 155 w 274"/>
                <a:gd name="T39" fmla="*/ 559 h 656"/>
                <a:gd name="T40" fmla="*/ 129 w 274"/>
                <a:gd name="T41" fmla="*/ 538 h 656"/>
                <a:gd name="T42" fmla="*/ 107 w 274"/>
                <a:gd name="T43" fmla="*/ 514 h 656"/>
                <a:gd name="T44" fmla="*/ 92 w 274"/>
                <a:gd name="T45" fmla="*/ 486 h 656"/>
                <a:gd name="T46" fmla="*/ 82 w 274"/>
                <a:gd name="T47" fmla="*/ 457 h 656"/>
                <a:gd name="T48" fmla="*/ 76 w 274"/>
                <a:gd name="T49" fmla="*/ 425 h 656"/>
                <a:gd name="T50" fmla="*/ 76 w 274"/>
                <a:gd name="T51" fmla="*/ 394 h 656"/>
                <a:gd name="T52" fmla="*/ 83 w 274"/>
                <a:gd name="T53" fmla="*/ 362 h 656"/>
                <a:gd name="T54" fmla="*/ 94 w 274"/>
                <a:gd name="T55" fmla="*/ 333 h 656"/>
                <a:gd name="T56" fmla="*/ 111 w 274"/>
                <a:gd name="T57" fmla="*/ 306 h 656"/>
                <a:gd name="T58" fmla="*/ 133 w 274"/>
                <a:gd name="T59" fmla="*/ 282 h 656"/>
                <a:gd name="T60" fmla="*/ 159 w 274"/>
                <a:gd name="T61" fmla="*/ 262 h 656"/>
                <a:gd name="T62" fmla="*/ 192 w 274"/>
                <a:gd name="T63" fmla="*/ 246 h 656"/>
                <a:gd name="T64" fmla="*/ 231 w 274"/>
                <a:gd name="T65" fmla="*/ 237 h 656"/>
                <a:gd name="T66" fmla="*/ 274 w 274"/>
                <a:gd name="T67" fmla="*/ 235 h 656"/>
                <a:gd name="T68" fmla="*/ 269 w 274"/>
                <a:gd name="T69" fmla="*/ 200 h 656"/>
                <a:gd name="T70" fmla="*/ 270 w 274"/>
                <a:gd name="T71" fmla="*/ 183 h 656"/>
                <a:gd name="T72" fmla="*/ 273 w 274"/>
                <a:gd name="T73" fmla="*/ 166 h 656"/>
                <a:gd name="T74" fmla="*/ 263 w 274"/>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3" y="0"/>
                  </a:moveTo>
                  <a:lnTo>
                    <a:pt x="204" y="0"/>
                  </a:lnTo>
                  <a:lnTo>
                    <a:pt x="204" y="172"/>
                  </a:lnTo>
                  <a:lnTo>
                    <a:pt x="178" y="177"/>
                  </a:lnTo>
                  <a:lnTo>
                    <a:pt x="155" y="185"/>
                  </a:lnTo>
                  <a:lnTo>
                    <a:pt x="134" y="195"/>
                  </a:lnTo>
                  <a:lnTo>
                    <a:pt x="113" y="207"/>
                  </a:lnTo>
                  <a:lnTo>
                    <a:pt x="94" y="220"/>
                  </a:lnTo>
                  <a:lnTo>
                    <a:pt x="78" y="234"/>
                  </a:lnTo>
                  <a:lnTo>
                    <a:pt x="62" y="249"/>
                  </a:lnTo>
                  <a:lnTo>
                    <a:pt x="48" y="265"/>
                  </a:lnTo>
                  <a:lnTo>
                    <a:pt x="37" y="282"/>
                  </a:lnTo>
                  <a:lnTo>
                    <a:pt x="27" y="301"/>
                  </a:lnTo>
                  <a:lnTo>
                    <a:pt x="18" y="320"/>
                  </a:lnTo>
                  <a:lnTo>
                    <a:pt x="11" y="339"/>
                  </a:lnTo>
                  <a:lnTo>
                    <a:pt x="6" y="360"/>
                  </a:lnTo>
                  <a:lnTo>
                    <a:pt x="2" y="380"/>
                  </a:lnTo>
                  <a:lnTo>
                    <a:pt x="1" y="401"/>
                  </a:lnTo>
                  <a:lnTo>
                    <a:pt x="0" y="421"/>
                  </a:lnTo>
                  <a:lnTo>
                    <a:pt x="2" y="441"/>
                  </a:lnTo>
                  <a:lnTo>
                    <a:pt x="5" y="462"/>
                  </a:lnTo>
                  <a:lnTo>
                    <a:pt x="10" y="482"/>
                  </a:lnTo>
                  <a:lnTo>
                    <a:pt x="17" y="501"/>
                  </a:lnTo>
                  <a:lnTo>
                    <a:pt x="25" y="520"/>
                  </a:lnTo>
                  <a:lnTo>
                    <a:pt x="36" y="540"/>
                  </a:lnTo>
                  <a:lnTo>
                    <a:pt x="47" y="556"/>
                  </a:lnTo>
                  <a:lnTo>
                    <a:pt x="60" y="573"/>
                  </a:lnTo>
                  <a:lnTo>
                    <a:pt x="75" y="589"/>
                  </a:lnTo>
                  <a:lnTo>
                    <a:pt x="92" y="603"/>
                  </a:lnTo>
                  <a:lnTo>
                    <a:pt x="111" y="616"/>
                  </a:lnTo>
                  <a:lnTo>
                    <a:pt x="131" y="627"/>
                  </a:lnTo>
                  <a:lnTo>
                    <a:pt x="153" y="636"/>
                  </a:lnTo>
                  <a:lnTo>
                    <a:pt x="176" y="645"/>
                  </a:lnTo>
                  <a:lnTo>
                    <a:pt x="201" y="652"/>
                  </a:lnTo>
                  <a:lnTo>
                    <a:pt x="228" y="656"/>
                  </a:lnTo>
                  <a:lnTo>
                    <a:pt x="226" y="585"/>
                  </a:lnTo>
                  <a:lnTo>
                    <a:pt x="206" y="580"/>
                  </a:lnTo>
                  <a:lnTo>
                    <a:pt x="187" y="575"/>
                  </a:lnTo>
                  <a:lnTo>
                    <a:pt x="171" y="568"/>
                  </a:lnTo>
                  <a:lnTo>
                    <a:pt x="155" y="559"/>
                  </a:lnTo>
                  <a:lnTo>
                    <a:pt x="141" y="550"/>
                  </a:lnTo>
                  <a:lnTo>
                    <a:pt x="129" y="538"/>
                  </a:lnTo>
                  <a:lnTo>
                    <a:pt x="117" y="527"/>
                  </a:lnTo>
                  <a:lnTo>
                    <a:pt x="107" y="514"/>
                  </a:lnTo>
                  <a:lnTo>
                    <a:pt x="99" y="500"/>
                  </a:lnTo>
                  <a:lnTo>
                    <a:pt x="92" y="486"/>
                  </a:lnTo>
                  <a:lnTo>
                    <a:pt x="85" y="472"/>
                  </a:lnTo>
                  <a:lnTo>
                    <a:pt x="82" y="457"/>
                  </a:lnTo>
                  <a:lnTo>
                    <a:pt x="78" y="441"/>
                  </a:lnTo>
                  <a:lnTo>
                    <a:pt x="76" y="425"/>
                  </a:lnTo>
                  <a:lnTo>
                    <a:pt x="76" y="409"/>
                  </a:lnTo>
                  <a:lnTo>
                    <a:pt x="76" y="394"/>
                  </a:lnTo>
                  <a:lnTo>
                    <a:pt x="79" y="378"/>
                  </a:lnTo>
                  <a:lnTo>
                    <a:pt x="83" y="362"/>
                  </a:lnTo>
                  <a:lnTo>
                    <a:pt x="88" y="348"/>
                  </a:lnTo>
                  <a:lnTo>
                    <a:pt x="94" y="333"/>
                  </a:lnTo>
                  <a:lnTo>
                    <a:pt x="102" y="319"/>
                  </a:lnTo>
                  <a:lnTo>
                    <a:pt x="111" y="306"/>
                  </a:lnTo>
                  <a:lnTo>
                    <a:pt x="121" y="293"/>
                  </a:lnTo>
                  <a:lnTo>
                    <a:pt x="133" y="282"/>
                  </a:lnTo>
                  <a:lnTo>
                    <a:pt x="145" y="272"/>
                  </a:lnTo>
                  <a:lnTo>
                    <a:pt x="159" y="262"/>
                  </a:lnTo>
                  <a:lnTo>
                    <a:pt x="176" y="254"/>
                  </a:lnTo>
                  <a:lnTo>
                    <a:pt x="192" y="246"/>
                  </a:lnTo>
                  <a:lnTo>
                    <a:pt x="210" y="241"/>
                  </a:lnTo>
                  <a:lnTo>
                    <a:pt x="231" y="237"/>
                  </a:lnTo>
                  <a:lnTo>
                    <a:pt x="251" y="236"/>
                  </a:lnTo>
                  <a:lnTo>
                    <a:pt x="274" y="235"/>
                  </a:lnTo>
                  <a:lnTo>
                    <a:pt x="272" y="220"/>
                  </a:lnTo>
                  <a:lnTo>
                    <a:pt x="269" y="200"/>
                  </a:lnTo>
                  <a:lnTo>
                    <a:pt x="269" y="192"/>
                  </a:lnTo>
                  <a:lnTo>
                    <a:pt x="270" y="183"/>
                  </a:lnTo>
                  <a:lnTo>
                    <a:pt x="272" y="174"/>
                  </a:lnTo>
                  <a:lnTo>
                    <a:pt x="273" y="166"/>
                  </a:lnTo>
                  <a:lnTo>
                    <a:pt x="268" y="166"/>
                  </a:lnTo>
                  <a:lnTo>
                    <a:pt x="263" y="166"/>
                  </a:lnTo>
                  <a:lnTo>
                    <a:pt x="263"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2" name="Freeform 186"/>
            <p:cNvSpPr>
              <a:spLocks/>
            </p:cNvSpPr>
            <p:nvPr/>
          </p:nvSpPr>
          <p:spPr bwMode="auto">
            <a:xfrm>
              <a:off x="3354388" y="4748213"/>
              <a:ext cx="139700" cy="177800"/>
            </a:xfrm>
            <a:custGeom>
              <a:avLst/>
              <a:gdLst>
                <a:gd name="T0" fmla="*/ 349 w 349"/>
                <a:gd name="T1" fmla="*/ 0 h 449"/>
                <a:gd name="T2" fmla="*/ 349 w 349"/>
                <a:gd name="T3" fmla="*/ 248 h 449"/>
                <a:gd name="T4" fmla="*/ 243 w 349"/>
                <a:gd name="T5" fmla="*/ 248 h 449"/>
                <a:gd name="T6" fmla="*/ 239 w 349"/>
                <a:gd name="T7" fmla="*/ 288 h 449"/>
                <a:gd name="T8" fmla="*/ 234 w 349"/>
                <a:gd name="T9" fmla="*/ 327 h 449"/>
                <a:gd name="T10" fmla="*/ 230 w 349"/>
                <a:gd name="T11" fmla="*/ 344 h 449"/>
                <a:gd name="T12" fmla="*/ 227 w 349"/>
                <a:gd name="T13" fmla="*/ 361 h 449"/>
                <a:gd name="T14" fmla="*/ 223 w 349"/>
                <a:gd name="T15" fmla="*/ 376 h 449"/>
                <a:gd name="T16" fmla="*/ 219 w 349"/>
                <a:gd name="T17" fmla="*/ 390 h 449"/>
                <a:gd name="T18" fmla="*/ 214 w 349"/>
                <a:gd name="T19" fmla="*/ 403 h 449"/>
                <a:gd name="T20" fmla="*/ 209 w 349"/>
                <a:gd name="T21" fmla="*/ 415 h 449"/>
                <a:gd name="T22" fmla="*/ 202 w 349"/>
                <a:gd name="T23" fmla="*/ 425 h 449"/>
                <a:gd name="T24" fmla="*/ 197 w 349"/>
                <a:gd name="T25" fmla="*/ 432 h 449"/>
                <a:gd name="T26" fmla="*/ 191 w 349"/>
                <a:gd name="T27" fmla="*/ 440 h 449"/>
                <a:gd name="T28" fmla="*/ 185 w 349"/>
                <a:gd name="T29" fmla="*/ 444 h 449"/>
                <a:gd name="T30" fmla="*/ 178 w 349"/>
                <a:gd name="T31" fmla="*/ 448 h 449"/>
                <a:gd name="T32" fmla="*/ 172 w 349"/>
                <a:gd name="T33" fmla="*/ 449 h 449"/>
                <a:gd name="T34" fmla="*/ 165 w 349"/>
                <a:gd name="T35" fmla="*/ 448 h 449"/>
                <a:gd name="T36" fmla="*/ 159 w 349"/>
                <a:gd name="T37" fmla="*/ 444 h 449"/>
                <a:gd name="T38" fmla="*/ 153 w 349"/>
                <a:gd name="T39" fmla="*/ 440 h 449"/>
                <a:gd name="T40" fmla="*/ 146 w 349"/>
                <a:gd name="T41" fmla="*/ 432 h 449"/>
                <a:gd name="T42" fmla="*/ 141 w 349"/>
                <a:gd name="T43" fmla="*/ 425 h 449"/>
                <a:gd name="T44" fmla="*/ 136 w 349"/>
                <a:gd name="T45" fmla="*/ 415 h 449"/>
                <a:gd name="T46" fmla="*/ 131 w 349"/>
                <a:gd name="T47" fmla="*/ 403 h 449"/>
                <a:gd name="T48" fmla="*/ 126 w 349"/>
                <a:gd name="T49" fmla="*/ 390 h 449"/>
                <a:gd name="T50" fmla="*/ 121 w 349"/>
                <a:gd name="T51" fmla="*/ 376 h 449"/>
                <a:gd name="T52" fmla="*/ 117 w 349"/>
                <a:gd name="T53" fmla="*/ 361 h 449"/>
                <a:gd name="T54" fmla="*/ 113 w 349"/>
                <a:gd name="T55" fmla="*/ 344 h 449"/>
                <a:gd name="T56" fmla="*/ 109 w 349"/>
                <a:gd name="T57" fmla="*/ 327 h 449"/>
                <a:gd name="T58" fmla="*/ 104 w 349"/>
                <a:gd name="T59" fmla="*/ 288 h 449"/>
                <a:gd name="T60" fmla="*/ 100 w 349"/>
                <a:gd name="T61" fmla="*/ 248 h 449"/>
                <a:gd name="T62" fmla="*/ 0 w 349"/>
                <a:gd name="T63" fmla="*/ 248 h 449"/>
                <a:gd name="T64" fmla="*/ 0 w 349"/>
                <a:gd name="T65" fmla="*/ 0 h 449"/>
                <a:gd name="T66" fmla="*/ 43 w 349"/>
                <a:gd name="T67" fmla="*/ 0 h 449"/>
                <a:gd name="T68" fmla="*/ 86 w 349"/>
                <a:gd name="T69" fmla="*/ 0 h 449"/>
                <a:gd name="T70" fmla="*/ 130 w 349"/>
                <a:gd name="T71" fmla="*/ 0 h 449"/>
                <a:gd name="T72" fmla="*/ 174 w 349"/>
                <a:gd name="T73" fmla="*/ 0 h 449"/>
                <a:gd name="T74" fmla="*/ 218 w 349"/>
                <a:gd name="T75" fmla="*/ 0 h 449"/>
                <a:gd name="T76" fmla="*/ 261 w 349"/>
                <a:gd name="T77" fmla="*/ 0 h 449"/>
                <a:gd name="T78" fmla="*/ 304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39" y="288"/>
                  </a:lnTo>
                  <a:lnTo>
                    <a:pt x="234" y="327"/>
                  </a:lnTo>
                  <a:lnTo>
                    <a:pt x="230" y="344"/>
                  </a:lnTo>
                  <a:lnTo>
                    <a:pt x="227" y="361"/>
                  </a:lnTo>
                  <a:lnTo>
                    <a:pt x="223" y="376"/>
                  </a:lnTo>
                  <a:lnTo>
                    <a:pt x="219" y="390"/>
                  </a:lnTo>
                  <a:lnTo>
                    <a:pt x="214" y="403"/>
                  </a:lnTo>
                  <a:lnTo>
                    <a:pt x="209" y="415"/>
                  </a:lnTo>
                  <a:lnTo>
                    <a:pt x="202" y="425"/>
                  </a:lnTo>
                  <a:lnTo>
                    <a:pt x="197" y="432"/>
                  </a:lnTo>
                  <a:lnTo>
                    <a:pt x="191" y="440"/>
                  </a:lnTo>
                  <a:lnTo>
                    <a:pt x="185" y="444"/>
                  </a:lnTo>
                  <a:lnTo>
                    <a:pt x="178" y="448"/>
                  </a:lnTo>
                  <a:lnTo>
                    <a:pt x="172" y="449"/>
                  </a:lnTo>
                  <a:lnTo>
                    <a:pt x="165" y="448"/>
                  </a:lnTo>
                  <a:lnTo>
                    <a:pt x="159" y="444"/>
                  </a:lnTo>
                  <a:lnTo>
                    <a:pt x="153" y="440"/>
                  </a:lnTo>
                  <a:lnTo>
                    <a:pt x="146" y="432"/>
                  </a:lnTo>
                  <a:lnTo>
                    <a:pt x="141" y="425"/>
                  </a:lnTo>
                  <a:lnTo>
                    <a:pt x="136" y="415"/>
                  </a:lnTo>
                  <a:lnTo>
                    <a:pt x="131" y="403"/>
                  </a:lnTo>
                  <a:lnTo>
                    <a:pt x="126" y="390"/>
                  </a:lnTo>
                  <a:lnTo>
                    <a:pt x="121" y="376"/>
                  </a:lnTo>
                  <a:lnTo>
                    <a:pt x="117" y="361"/>
                  </a:lnTo>
                  <a:lnTo>
                    <a:pt x="113" y="344"/>
                  </a:lnTo>
                  <a:lnTo>
                    <a:pt x="109" y="327"/>
                  </a:lnTo>
                  <a:lnTo>
                    <a:pt x="104" y="288"/>
                  </a:lnTo>
                  <a:lnTo>
                    <a:pt x="100" y="248"/>
                  </a:lnTo>
                  <a:lnTo>
                    <a:pt x="0" y="248"/>
                  </a:lnTo>
                  <a:lnTo>
                    <a:pt x="0" y="0"/>
                  </a:lnTo>
                  <a:lnTo>
                    <a:pt x="43" y="0"/>
                  </a:lnTo>
                  <a:lnTo>
                    <a:pt x="86" y="0"/>
                  </a:lnTo>
                  <a:lnTo>
                    <a:pt x="130" y="0"/>
                  </a:lnTo>
                  <a:lnTo>
                    <a:pt x="174" y="0"/>
                  </a:lnTo>
                  <a:lnTo>
                    <a:pt x="218" y="0"/>
                  </a:lnTo>
                  <a:lnTo>
                    <a:pt x="261" y="0"/>
                  </a:lnTo>
                  <a:lnTo>
                    <a:pt x="304"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3" name="Freeform 187"/>
            <p:cNvSpPr>
              <a:spLocks/>
            </p:cNvSpPr>
            <p:nvPr/>
          </p:nvSpPr>
          <p:spPr bwMode="auto">
            <a:xfrm>
              <a:off x="3946525" y="4735513"/>
              <a:ext cx="217488" cy="169862"/>
            </a:xfrm>
            <a:custGeom>
              <a:avLst/>
              <a:gdLst>
                <a:gd name="T0" fmla="*/ 166 w 550"/>
                <a:gd name="T1" fmla="*/ 277 h 430"/>
                <a:gd name="T2" fmla="*/ 182 w 550"/>
                <a:gd name="T3" fmla="*/ 277 h 430"/>
                <a:gd name="T4" fmla="*/ 212 w 550"/>
                <a:gd name="T5" fmla="*/ 286 h 430"/>
                <a:gd name="T6" fmla="*/ 240 w 550"/>
                <a:gd name="T7" fmla="*/ 301 h 430"/>
                <a:gd name="T8" fmla="*/ 265 w 550"/>
                <a:gd name="T9" fmla="*/ 320 h 430"/>
                <a:gd name="T10" fmla="*/ 287 w 550"/>
                <a:gd name="T11" fmla="*/ 320 h 430"/>
                <a:gd name="T12" fmla="*/ 313 w 550"/>
                <a:gd name="T13" fmla="*/ 301 h 430"/>
                <a:gd name="T14" fmla="*/ 341 w 550"/>
                <a:gd name="T15" fmla="*/ 286 h 430"/>
                <a:gd name="T16" fmla="*/ 370 w 550"/>
                <a:gd name="T17" fmla="*/ 277 h 430"/>
                <a:gd name="T18" fmla="*/ 386 w 550"/>
                <a:gd name="T19" fmla="*/ 277 h 430"/>
                <a:gd name="T20" fmla="*/ 388 w 550"/>
                <a:gd name="T21" fmla="*/ 277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6 h 430"/>
                <a:gd name="T34" fmla="*/ 537 w 550"/>
                <a:gd name="T35" fmla="*/ 370 h 430"/>
                <a:gd name="T36" fmla="*/ 547 w 550"/>
                <a:gd name="T37" fmla="*/ 396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5 w 550"/>
                <a:gd name="T49" fmla="*/ 370 h 430"/>
                <a:gd name="T50" fmla="*/ 32 w 550"/>
                <a:gd name="T51" fmla="*/ 345 h 430"/>
                <a:gd name="T52" fmla="*/ 51 w 550"/>
                <a:gd name="T53" fmla="*/ 322 h 430"/>
                <a:gd name="T54" fmla="*/ 75 w 550"/>
                <a:gd name="T55" fmla="*/ 302 h 430"/>
                <a:gd name="T56" fmla="*/ 102 w 550"/>
                <a:gd name="T57" fmla="*/ 288 h 430"/>
                <a:gd name="T58" fmla="*/ 133 w 550"/>
                <a:gd name="T59" fmla="*/ 280 h 430"/>
                <a:gd name="T60" fmla="*/ 165 w 550"/>
                <a:gd name="T61" fmla="*/ 277 h 430"/>
                <a:gd name="T62" fmla="*/ 166 w 550"/>
                <a:gd name="T63" fmla="*/ 27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7"/>
                  </a:moveTo>
                  <a:lnTo>
                    <a:pt x="166" y="277"/>
                  </a:lnTo>
                  <a:lnTo>
                    <a:pt x="167" y="277"/>
                  </a:lnTo>
                  <a:lnTo>
                    <a:pt x="182" y="277"/>
                  </a:lnTo>
                  <a:lnTo>
                    <a:pt x="198" y="281"/>
                  </a:lnTo>
                  <a:lnTo>
                    <a:pt x="212" y="286"/>
                  </a:lnTo>
                  <a:lnTo>
                    <a:pt x="226" y="294"/>
                  </a:lnTo>
                  <a:lnTo>
                    <a:pt x="240" y="301"/>
                  </a:lnTo>
                  <a:lnTo>
                    <a:pt x="253" y="310"/>
                  </a:lnTo>
                  <a:lnTo>
                    <a:pt x="265" y="320"/>
                  </a:lnTo>
                  <a:lnTo>
                    <a:pt x="277" y="329"/>
                  </a:lnTo>
                  <a:lnTo>
                    <a:pt x="287" y="320"/>
                  </a:lnTo>
                  <a:lnTo>
                    <a:pt x="300" y="310"/>
                  </a:lnTo>
                  <a:lnTo>
                    <a:pt x="313" y="301"/>
                  </a:lnTo>
                  <a:lnTo>
                    <a:pt x="327" y="294"/>
                  </a:lnTo>
                  <a:lnTo>
                    <a:pt x="341" y="286"/>
                  </a:lnTo>
                  <a:lnTo>
                    <a:pt x="355" y="281"/>
                  </a:lnTo>
                  <a:lnTo>
                    <a:pt x="370" y="277"/>
                  </a:lnTo>
                  <a:lnTo>
                    <a:pt x="385" y="277"/>
                  </a:lnTo>
                  <a:lnTo>
                    <a:pt x="386" y="277"/>
                  </a:lnTo>
                  <a:lnTo>
                    <a:pt x="386" y="277"/>
                  </a:lnTo>
                  <a:lnTo>
                    <a:pt x="388" y="277"/>
                  </a:lnTo>
                  <a:lnTo>
                    <a:pt x="388" y="277"/>
                  </a:lnTo>
                  <a:lnTo>
                    <a:pt x="403" y="277"/>
                  </a:lnTo>
                  <a:lnTo>
                    <a:pt x="417" y="280"/>
                  </a:lnTo>
                  <a:lnTo>
                    <a:pt x="431" y="282"/>
                  </a:lnTo>
                  <a:lnTo>
                    <a:pt x="445" y="287"/>
                  </a:lnTo>
                  <a:lnTo>
                    <a:pt x="458" y="292"/>
                  </a:lnTo>
                  <a:lnTo>
                    <a:pt x="471" y="299"/>
                  </a:lnTo>
                  <a:lnTo>
                    <a:pt x="482" y="306"/>
                  </a:lnTo>
                  <a:lnTo>
                    <a:pt x="494" y="315"/>
                  </a:lnTo>
                  <a:lnTo>
                    <a:pt x="504" y="324"/>
                  </a:lnTo>
                  <a:lnTo>
                    <a:pt x="514" y="334"/>
                  </a:lnTo>
                  <a:lnTo>
                    <a:pt x="522" y="346"/>
                  </a:lnTo>
                  <a:lnTo>
                    <a:pt x="529" y="357"/>
                  </a:lnTo>
                  <a:lnTo>
                    <a:pt x="537" y="370"/>
                  </a:lnTo>
                  <a:lnTo>
                    <a:pt x="542" y="383"/>
                  </a:lnTo>
                  <a:lnTo>
                    <a:pt x="547" y="396"/>
                  </a:lnTo>
                  <a:lnTo>
                    <a:pt x="550" y="410"/>
                  </a:lnTo>
                  <a:lnTo>
                    <a:pt x="550" y="212"/>
                  </a:lnTo>
                  <a:lnTo>
                    <a:pt x="323" y="212"/>
                  </a:lnTo>
                  <a:lnTo>
                    <a:pt x="323" y="0"/>
                  </a:lnTo>
                  <a:lnTo>
                    <a:pt x="231" y="0"/>
                  </a:lnTo>
                  <a:lnTo>
                    <a:pt x="231" y="212"/>
                  </a:lnTo>
                  <a:lnTo>
                    <a:pt x="0" y="212"/>
                  </a:lnTo>
                  <a:lnTo>
                    <a:pt x="0" y="430"/>
                  </a:lnTo>
                  <a:lnTo>
                    <a:pt x="1" y="415"/>
                  </a:lnTo>
                  <a:lnTo>
                    <a:pt x="5" y="399"/>
                  </a:lnTo>
                  <a:lnTo>
                    <a:pt x="10" y="384"/>
                  </a:lnTo>
                  <a:lnTo>
                    <a:pt x="15" y="370"/>
                  </a:lnTo>
                  <a:lnTo>
                    <a:pt x="23" y="357"/>
                  </a:lnTo>
                  <a:lnTo>
                    <a:pt x="32" y="345"/>
                  </a:lnTo>
                  <a:lnTo>
                    <a:pt x="41" y="332"/>
                  </a:lnTo>
                  <a:lnTo>
                    <a:pt x="51" y="322"/>
                  </a:lnTo>
                  <a:lnTo>
                    <a:pt x="63" y="311"/>
                  </a:lnTo>
                  <a:lnTo>
                    <a:pt x="75" y="302"/>
                  </a:lnTo>
                  <a:lnTo>
                    <a:pt x="88" y="295"/>
                  </a:lnTo>
                  <a:lnTo>
                    <a:pt x="102" y="288"/>
                  </a:lnTo>
                  <a:lnTo>
                    <a:pt x="117" y="283"/>
                  </a:lnTo>
                  <a:lnTo>
                    <a:pt x="133" y="280"/>
                  </a:lnTo>
                  <a:lnTo>
                    <a:pt x="148" y="277"/>
                  </a:lnTo>
                  <a:lnTo>
                    <a:pt x="165" y="277"/>
                  </a:lnTo>
                  <a:lnTo>
                    <a:pt x="165" y="277"/>
                  </a:lnTo>
                  <a:lnTo>
                    <a:pt x="166" y="277"/>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4" name="Freeform 188"/>
            <p:cNvSpPr>
              <a:spLocks/>
            </p:cNvSpPr>
            <p:nvPr/>
          </p:nvSpPr>
          <p:spPr bwMode="auto">
            <a:xfrm>
              <a:off x="3656013" y="4799013"/>
              <a:ext cx="79375" cy="158750"/>
            </a:xfrm>
            <a:custGeom>
              <a:avLst/>
              <a:gdLst>
                <a:gd name="T0" fmla="*/ 139 w 203"/>
                <a:gd name="T1" fmla="*/ 206 h 402"/>
                <a:gd name="T2" fmla="*/ 153 w 203"/>
                <a:gd name="T3" fmla="*/ 213 h 402"/>
                <a:gd name="T4" fmla="*/ 165 w 203"/>
                <a:gd name="T5" fmla="*/ 222 h 402"/>
                <a:gd name="T6" fmla="*/ 176 w 203"/>
                <a:gd name="T7" fmla="*/ 232 h 402"/>
                <a:gd name="T8" fmla="*/ 185 w 203"/>
                <a:gd name="T9" fmla="*/ 243 h 402"/>
                <a:gd name="T10" fmla="*/ 193 w 203"/>
                <a:gd name="T11" fmla="*/ 256 h 402"/>
                <a:gd name="T12" fmla="*/ 199 w 203"/>
                <a:gd name="T13" fmla="*/ 270 h 402"/>
                <a:gd name="T14" fmla="*/ 201 w 203"/>
                <a:gd name="T15" fmla="*/ 284 h 402"/>
                <a:gd name="T16" fmla="*/ 203 w 203"/>
                <a:gd name="T17" fmla="*/ 301 h 402"/>
                <a:gd name="T18" fmla="*/ 203 w 203"/>
                <a:gd name="T19" fmla="*/ 311 h 402"/>
                <a:gd name="T20" fmla="*/ 201 w 203"/>
                <a:gd name="T21" fmla="*/ 321 h 402"/>
                <a:gd name="T22" fmla="*/ 199 w 203"/>
                <a:gd name="T23" fmla="*/ 330 h 402"/>
                <a:gd name="T24" fmla="*/ 195 w 203"/>
                <a:gd name="T25" fmla="*/ 340 h 402"/>
                <a:gd name="T26" fmla="*/ 191 w 203"/>
                <a:gd name="T27" fmla="*/ 349 h 402"/>
                <a:gd name="T28" fmla="*/ 186 w 203"/>
                <a:gd name="T29" fmla="*/ 357 h 402"/>
                <a:gd name="T30" fmla="*/ 180 w 203"/>
                <a:gd name="T31" fmla="*/ 365 h 402"/>
                <a:gd name="T32" fmla="*/ 173 w 203"/>
                <a:gd name="T33" fmla="*/ 372 h 402"/>
                <a:gd name="T34" fmla="*/ 166 w 203"/>
                <a:gd name="T35" fmla="*/ 379 h 402"/>
                <a:gd name="T36" fmla="*/ 158 w 203"/>
                <a:gd name="T37" fmla="*/ 385 h 402"/>
                <a:gd name="T38" fmla="*/ 150 w 203"/>
                <a:gd name="T39" fmla="*/ 390 h 402"/>
                <a:gd name="T40" fmla="*/ 142 w 203"/>
                <a:gd name="T41" fmla="*/ 394 h 402"/>
                <a:gd name="T42" fmla="*/ 131 w 203"/>
                <a:gd name="T43" fmla="*/ 398 h 402"/>
                <a:gd name="T44" fmla="*/ 122 w 203"/>
                <a:gd name="T45" fmla="*/ 400 h 402"/>
                <a:gd name="T46" fmla="*/ 112 w 203"/>
                <a:gd name="T47" fmla="*/ 402 h 402"/>
                <a:gd name="T48" fmla="*/ 102 w 203"/>
                <a:gd name="T49" fmla="*/ 402 h 402"/>
                <a:gd name="T50" fmla="*/ 92 w 203"/>
                <a:gd name="T51" fmla="*/ 402 h 402"/>
                <a:gd name="T52" fmla="*/ 82 w 203"/>
                <a:gd name="T53" fmla="*/ 400 h 402"/>
                <a:gd name="T54" fmla="*/ 71 w 203"/>
                <a:gd name="T55" fmla="*/ 398 h 402"/>
                <a:gd name="T56" fmla="*/ 63 w 203"/>
                <a:gd name="T57" fmla="*/ 394 h 402"/>
                <a:gd name="T58" fmla="*/ 54 w 203"/>
                <a:gd name="T59" fmla="*/ 390 h 402"/>
                <a:gd name="T60" fmla="*/ 45 w 203"/>
                <a:gd name="T61" fmla="*/ 385 h 402"/>
                <a:gd name="T62" fmla="*/ 37 w 203"/>
                <a:gd name="T63" fmla="*/ 379 h 402"/>
                <a:gd name="T64" fmla="*/ 29 w 203"/>
                <a:gd name="T65" fmla="*/ 372 h 402"/>
                <a:gd name="T66" fmla="*/ 23 w 203"/>
                <a:gd name="T67" fmla="*/ 365 h 402"/>
                <a:gd name="T68" fmla="*/ 18 w 203"/>
                <a:gd name="T69" fmla="*/ 357 h 402"/>
                <a:gd name="T70" fmla="*/ 13 w 203"/>
                <a:gd name="T71" fmla="*/ 349 h 402"/>
                <a:gd name="T72" fmla="*/ 8 w 203"/>
                <a:gd name="T73" fmla="*/ 340 h 402"/>
                <a:gd name="T74" fmla="*/ 5 w 203"/>
                <a:gd name="T75" fmla="*/ 330 h 402"/>
                <a:gd name="T76" fmla="*/ 3 w 203"/>
                <a:gd name="T77" fmla="*/ 321 h 402"/>
                <a:gd name="T78" fmla="*/ 0 w 203"/>
                <a:gd name="T79" fmla="*/ 311 h 402"/>
                <a:gd name="T80" fmla="*/ 0 w 203"/>
                <a:gd name="T81" fmla="*/ 301 h 402"/>
                <a:gd name="T82" fmla="*/ 1 w 203"/>
                <a:gd name="T83" fmla="*/ 284 h 402"/>
                <a:gd name="T84" fmla="*/ 5 w 203"/>
                <a:gd name="T85" fmla="*/ 270 h 402"/>
                <a:gd name="T86" fmla="*/ 10 w 203"/>
                <a:gd name="T87" fmla="*/ 256 h 402"/>
                <a:gd name="T88" fmla="*/ 18 w 203"/>
                <a:gd name="T89" fmla="*/ 243 h 402"/>
                <a:gd name="T90" fmla="*/ 27 w 203"/>
                <a:gd name="T91" fmla="*/ 232 h 402"/>
                <a:gd name="T92" fmla="*/ 38 w 203"/>
                <a:gd name="T93" fmla="*/ 222 h 402"/>
                <a:gd name="T94" fmla="*/ 50 w 203"/>
                <a:gd name="T95" fmla="*/ 213 h 402"/>
                <a:gd name="T96" fmla="*/ 64 w 203"/>
                <a:gd name="T97" fmla="*/ 206 h 402"/>
                <a:gd name="T98" fmla="*/ 64 w 203"/>
                <a:gd name="T99" fmla="*/ 0 h 402"/>
                <a:gd name="T100" fmla="*/ 139 w 203"/>
                <a:gd name="T101" fmla="*/ 0 h 402"/>
                <a:gd name="T102" fmla="*/ 139 w 203"/>
                <a:gd name="T103" fmla="*/ 20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6"/>
                  </a:moveTo>
                  <a:lnTo>
                    <a:pt x="153" y="213"/>
                  </a:lnTo>
                  <a:lnTo>
                    <a:pt x="165" y="222"/>
                  </a:lnTo>
                  <a:lnTo>
                    <a:pt x="176" y="232"/>
                  </a:lnTo>
                  <a:lnTo>
                    <a:pt x="185" y="243"/>
                  </a:lnTo>
                  <a:lnTo>
                    <a:pt x="193" y="256"/>
                  </a:lnTo>
                  <a:lnTo>
                    <a:pt x="199" y="270"/>
                  </a:lnTo>
                  <a:lnTo>
                    <a:pt x="201" y="284"/>
                  </a:lnTo>
                  <a:lnTo>
                    <a:pt x="203" y="301"/>
                  </a:lnTo>
                  <a:lnTo>
                    <a:pt x="203" y="311"/>
                  </a:lnTo>
                  <a:lnTo>
                    <a:pt x="201" y="321"/>
                  </a:lnTo>
                  <a:lnTo>
                    <a:pt x="199" y="330"/>
                  </a:lnTo>
                  <a:lnTo>
                    <a:pt x="195" y="340"/>
                  </a:lnTo>
                  <a:lnTo>
                    <a:pt x="191" y="349"/>
                  </a:lnTo>
                  <a:lnTo>
                    <a:pt x="186" y="357"/>
                  </a:lnTo>
                  <a:lnTo>
                    <a:pt x="180" y="365"/>
                  </a:lnTo>
                  <a:lnTo>
                    <a:pt x="173" y="372"/>
                  </a:lnTo>
                  <a:lnTo>
                    <a:pt x="166" y="379"/>
                  </a:lnTo>
                  <a:lnTo>
                    <a:pt x="158" y="385"/>
                  </a:lnTo>
                  <a:lnTo>
                    <a:pt x="150" y="390"/>
                  </a:lnTo>
                  <a:lnTo>
                    <a:pt x="142" y="394"/>
                  </a:lnTo>
                  <a:lnTo>
                    <a:pt x="131" y="398"/>
                  </a:lnTo>
                  <a:lnTo>
                    <a:pt x="122" y="400"/>
                  </a:lnTo>
                  <a:lnTo>
                    <a:pt x="112" y="402"/>
                  </a:lnTo>
                  <a:lnTo>
                    <a:pt x="102" y="402"/>
                  </a:lnTo>
                  <a:lnTo>
                    <a:pt x="92" y="402"/>
                  </a:lnTo>
                  <a:lnTo>
                    <a:pt x="82" y="400"/>
                  </a:lnTo>
                  <a:lnTo>
                    <a:pt x="71" y="398"/>
                  </a:lnTo>
                  <a:lnTo>
                    <a:pt x="63" y="394"/>
                  </a:lnTo>
                  <a:lnTo>
                    <a:pt x="54" y="390"/>
                  </a:lnTo>
                  <a:lnTo>
                    <a:pt x="45" y="385"/>
                  </a:lnTo>
                  <a:lnTo>
                    <a:pt x="37" y="379"/>
                  </a:lnTo>
                  <a:lnTo>
                    <a:pt x="29" y="372"/>
                  </a:lnTo>
                  <a:lnTo>
                    <a:pt x="23" y="365"/>
                  </a:lnTo>
                  <a:lnTo>
                    <a:pt x="18" y="357"/>
                  </a:lnTo>
                  <a:lnTo>
                    <a:pt x="13" y="349"/>
                  </a:lnTo>
                  <a:lnTo>
                    <a:pt x="8" y="340"/>
                  </a:lnTo>
                  <a:lnTo>
                    <a:pt x="5" y="330"/>
                  </a:lnTo>
                  <a:lnTo>
                    <a:pt x="3" y="321"/>
                  </a:lnTo>
                  <a:lnTo>
                    <a:pt x="0" y="311"/>
                  </a:lnTo>
                  <a:lnTo>
                    <a:pt x="0" y="301"/>
                  </a:lnTo>
                  <a:lnTo>
                    <a:pt x="1" y="284"/>
                  </a:lnTo>
                  <a:lnTo>
                    <a:pt x="5" y="270"/>
                  </a:lnTo>
                  <a:lnTo>
                    <a:pt x="10" y="256"/>
                  </a:lnTo>
                  <a:lnTo>
                    <a:pt x="18" y="243"/>
                  </a:lnTo>
                  <a:lnTo>
                    <a:pt x="27" y="232"/>
                  </a:lnTo>
                  <a:lnTo>
                    <a:pt x="38" y="222"/>
                  </a:lnTo>
                  <a:lnTo>
                    <a:pt x="50" y="213"/>
                  </a:lnTo>
                  <a:lnTo>
                    <a:pt x="64" y="206"/>
                  </a:lnTo>
                  <a:lnTo>
                    <a:pt x="64"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5" name="Freeform 189"/>
            <p:cNvSpPr>
              <a:spLocks/>
            </p:cNvSpPr>
            <p:nvPr/>
          </p:nvSpPr>
          <p:spPr bwMode="auto">
            <a:xfrm>
              <a:off x="4262438" y="4703763"/>
              <a:ext cx="107950" cy="260350"/>
            </a:xfrm>
            <a:custGeom>
              <a:avLst/>
              <a:gdLst>
                <a:gd name="T0" fmla="*/ 204 w 274"/>
                <a:gd name="T1" fmla="*/ 0 h 655"/>
                <a:gd name="T2" fmla="*/ 178 w 274"/>
                <a:gd name="T3" fmla="*/ 177 h 655"/>
                <a:gd name="T4" fmla="*/ 134 w 274"/>
                <a:gd name="T5" fmla="*/ 195 h 655"/>
                <a:gd name="T6" fmla="*/ 94 w 274"/>
                <a:gd name="T7" fmla="*/ 219 h 655"/>
                <a:gd name="T8" fmla="*/ 62 w 274"/>
                <a:gd name="T9" fmla="*/ 248 h 655"/>
                <a:gd name="T10" fmla="*/ 37 w 274"/>
                <a:gd name="T11" fmla="*/ 281 h 655"/>
                <a:gd name="T12" fmla="*/ 18 w 274"/>
                <a:gd name="T13" fmla="*/ 320 h 655"/>
                <a:gd name="T14" fmla="*/ 6 w 274"/>
                <a:gd name="T15" fmla="*/ 359 h 655"/>
                <a:gd name="T16" fmla="*/ 0 w 274"/>
                <a:gd name="T17" fmla="*/ 400 h 655"/>
                <a:gd name="T18" fmla="*/ 2 w 274"/>
                <a:gd name="T19" fmla="*/ 441 h 655"/>
                <a:gd name="T20" fmla="*/ 10 w 274"/>
                <a:gd name="T21" fmla="*/ 481 h 655"/>
                <a:gd name="T22" fmla="*/ 25 w 274"/>
                <a:gd name="T23" fmla="*/ 520 h 655"/>
                <a:gd name="T24" fmla="*/ 47 w 274"/>
                <a:gd name="T25" fmla="*/ 557 h 655"/>
                <a:gd name="T26" fmla="*/ 75 w 274"/>
                <a:gd name="T27" fmla="*/ 589 h 655"/>
                <a:gd name="T28" fmla="*/ 111 w 274"/>
                <a:gd name="T29" fmla="*/ 615 h 655"/>
                <a:gd name="T30" fmla="*/ 153 w 274"/>
                <a:gd name="T31" fmla="*/ 637 h 655"/>
                <a:gd name="T32" fmla="*/ 201 w 274"/>
                <a:gd name="T33" fmla="*/ 651 h 655"/>
                <a:gd name="T34" fmla="*/ 225 w 274"/>
                <a:gd name="T35" fmla="*/ 585 h 655"/>
                <a:gd name="T36" fmla="*/ 187 w 274"/>
                <a:gd name="T37" fmla="*/ 575 h 655"/>
                <a:gd name="T38" fmla="*/ 155 w 274"/>
                <a:gd name="T39" fmla="*/ 558 h 655"/>
                <a:gd name="T40" fmla="*/ 129 w 274"/>
                <a:gd name="T41" fmla="*/ 538 h 655"/>
                <a:gd name="T42" fmla="*/ 107 w 274"/>
                <a:gd name="T43" fmla="*/ 513 h 655"/>
                <a:gd name="T44" fmla="*/ 92 w 274"/>
                <a:gd name="T45" fmla="*/ 485 h 655"/>
                <a:gd name="T46" fmla="*/ 81 w 274"/>
                <a:gd name="T47" fmla="*/ 456 h 655"/>
                <a:gd name="T48" fmla="*/ 76 w 274"/>
                <a:gd name="T49" fmla="*/ 424 h 655"/>
                <a:gd name="T50" fmla="*/ 76 w 274"/>
                <a:gd name="T51" fmla="*/ 393 h 655"/>
                <a:gd name="T52" fmla="*/ 83 w 274"/>
                <a:gd name="T53" fmla="*/ 362 h 655"/>
                <a:gd name="T54" fmla="*/ 94 w 274"/>
                <a:gd name="T55" fmla="*/ 332 h 655"/>
                <a:gd name="T56" fmla="*/ 111 w 274"/>
                <a:gd name="T57" fmla="*/ 306 h 655"/>
                <a:gd name="T58" fmla="*/ 132 w 274"/>
                <a:gd name="T59" fmla="*/ 281 h 655"/>
                <a:gd name="T60" fmla="*/ 159 w 274"/>
                <a:gd name="T61" fmla="*/ 261 h 655"/>
                <a:gd name="T62" fmla="*/ 192 w 274"/>
                <a:gd name="T63" fmla="*/ 247 h 655"/>
                <a:gd name="T64" fmla="*/ 231 w 274"/>
                <a:gd name="T65" fmla="*/ 237 h 655"/>
                <a:gd name="T66" fmla="*/ 274 w 274"/>
                <a:gd name="T67" fmla="*/ 234 h 655"/>
                <a:gd name="T68" fmla="*/ 269 w 274"/>
                <a:gd name="T69" fmla="*/ 200 h 655"/>
                <a:gd name="T70" fmla="*/ 270 w 274"/>
                <a:gd name="T71" fmla="*/ 182 h 655"/>
                <a:gd name="T72" fmla="*/ 273 w 274"/>
                <a:gd name="T73" fmla="*/ 165 h 655"/>
                <a:gd name="T74" fmla="*/ 262 w 274"/>
                <a:gd name="T75" fmla="*/ 16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5">
                  <a:moveTo>
                    <a:pt x="262" y="0"/>
                  </a:moveTo>
                  <a:lnTo>
                    <a:pt x="204" y="0"/>
                  </a:lnTo>
                  <a:lnTo>
                    <a:pt x="204" y="172"/>
                  </a:lnTo>
                  <a:lnTo>
                    <a:pt x="178" y="177"/>
                  </a:lnTo>
                  <a:lnTo>
                    <a:pt x="155" y="186"/>
                  </a:lnTo>
                  <a:lnTo>
                    <a:pt x="134" y="195"/>
                  </a:lnTo>
                  <a:lnTo>
                    <a:pt x="113" y="206"/>
                  </a:lnTo>
                  <a:lnTo>
                    <a:pt x="94" y="219"/>
                  </a:lnTo>
                  <a:lnTo>
                    <a:pt x="78" y="233"/>
                  </a:lnTo>
                  <a:lnTo>
                    <a:pt x="62" y="248"/>
                  </a:lnTo>
                  <a:lnTo>
                    <a:pt x="48" y="265"/>
                  </a:lnTo>
                  <a:lnTo>
                    <a:pt x="37" y="281"/>
                  </a:lnTo>
                  <a:lnTo>
                    <a:pt x="27" y="300"/>
                  </a:lnTo>
                  <a:lnTo>
                    <a:pt x="18" y="320"/>
                  </a:lnTo>
                  <a:lnTo>
                    <a:pt x="11" y="339"/>
                  </a:lnTo>
                  <a:lnTo>
                    <a:pt x="6" y="359"/>
                  </a:lnTo>
                  <a:lnTo>
                    <a:pt x="2" y="379"/>
                  </a:lnTo>
                  <a:lnTo>
                    <a:pt x="0" y="400"/>
                  </a:lnTo>
                  <a:lnTo>
                    <a:pt x="0" y="420"/>
                  </a:lnTo>
                  <a:lnTo>
                    <a:pt x="2" y="441"/>
                  </a:lnTo>
                  <a:lnTo>
                    <a:pt x="5" y="461"/>
                  </a:lnTo>
                  <a:lnTo>
                    <a:pt x="10" y="481"/>
                  </a:lnTo>
                  <a:lnTo>
                    <a:pt x="16" y="501"/>
                  </a:lnTo>
                  <a:lnTo>
                    <a:pt x="25" y="520"/>
                  </a:lnTo>
                  <a:lnTo>
                    <a:pt x="35" y="539"/>
                  </a:lnTo>
                  <a:lnTo>
                    <a:pt x="47" y="557"/>
                  </a:lnTo>
                  <a:lnTo>
                    <a:pt x="60" y="573"/>
                  </a:lnTo>
                  <a:lnTo>
                    <a:pt x="75" y="589"/>
                  </a:lnTo>
                  <a:lnTo>
                    <a:pt x="92" y="603"/>
                  </a:lnTo>
                  <a:lnTo>
                    <a:pt x="111" y="615"/>
                  </a:lnTo>
                  <a:lnTo>
                    <a:pt x="131" y="627"/>
                  </a:lnTo>
                  <a:lnTo>
                    <a:pt x="153" y="637"/>
                  </a:lnTo>
                  <a:lnTo>
                    <a:pt x="176" y="645"/>
                  </a:lnTo>
                  <a:lnTo>
                    <a:pt x="201" y="651"/>
                  </a:lnTo>
                  <a:lnTo>
                    <a:pt x="228" y="655"/>
                  </a:lnTo>
                  <a:lnTo>
                    <a:pt x="225" y="585"/>
                  </a:lnTo>
                  <a:lnTo>
                    <a:pt x="206" y="580"/>
                  </a:lnTo>
                  <a:lnTo>
                    <a:pt x="187" y="575"/>
                  </a:lnTo>
                  <a:lnTo>
                    <a:pt x="171" y="567"/>
                  </a:lnTo>
                  <a:lnTo>
                    <a:pt x="155" y="558"/>
                  </a:lnTo>
                  <a:lnTo>
                    <a:pt x="141" y="549"/>
                  </a:lnTo>
                  <a:lnTo>
                    <a:pt x="129" y="538"/>
                  </a:lnTo>
                  <a:lnTo>
                    <a:pt x="117" y="526"/>
                  </a:lnTo>
                  <a:lnTo>
                    <a:pt x="107" y="513"/>
                  </a:lnTo>
                  <a:lnTo>
                    <a:pt x="99" y="499"/>
                  </a:lnTo>
                  <a:lnTo>
                    <a:pt x="92" y="485"/>
                  </a:lnTo>
                  <a:lnTo>
                    <a:pt x="85" y="471"/>
                  </a:lnTo>
                  <a:lnTo>
                    <a:pt x="81" y="456"/>
                  </a:lnTo>
                  <a:lnTo>
                    <a:pt x="78" y="441"/>
                  </a:lnTo>
                  <a:lnTo>
                    <a:pt x="76" y="424"/>
                  </a:lnTo>
                  <a:lnTo>
                    <a:pt x="76" y="409"/>
                  </a:lnTo>
                  <a:lnTo>
                    <a:pt x="76" y="393"/>
                  </a:lnTo>
                  <a:lnTo>
                    <a:pt x="79" y="378"/>
                  </a:lnTo>
                  <a:lnTo>
                    <a:pt x="83" y="362"/>
                  </a:lnTo>
                  <a:lnTo>
                    <a:pt x="88" y="348"/>
                  </a:lnTo>
                  <a:lnTo>
                    <a:pt x="94" y="332"/>
                  </a:lnTo>
                  <a:lnTo>
                    <a:pt x="102" y="318"/>
                  </a:lnTo>
                  <a:lnTo>
                    <a:pt x="111" y="306"/>
                  </a:lnTo>
                  <a:lnTo>
                    <a:pt x="121" y="293"/>
                  </a:lnTo>
                  <a:lnTo>
                    <a:pt x="132" y="281"/>
                  </a:lnTo>
                  <a:lnTo>
                    <a:pt x="145" y="271"/>
                  </a:lnTo>
                  <a:lnTo>
                    <a:pt x="159" y="261"/>
                  </a:lnTo>
                  <a:lnTo>
                    <a:pt x="176" y="253"/>
                  </a:lnTo>
                  <a:lnTo>
                    <a:pt x="192" y="247"/>
                  </a:lnTo>
                  <a:lnTo>
                    <a:pt x="210" y="241"/>
                  </a:lnTo>
                  <a:lnTo>
                    <a:pt x="231" y="237"/>
                  </a:lnTo>
                  <a:lnTo>
                    <a:pt x="251" y="235"/>
                  </a:lnTo>
                  <a:lnTo>
                    <a:pt x="274" y="234"/>
                  </a:lnTo>
                  <a:lnTo>
                    <a:pt x="271" y="219"/>
                  </a:lnTo>
                  <a:lnTo>
                    <a:pt x="269" y="200"/>
                  </a:lnTo>
                  <a:lnTo>
                    <a:pt x="269" y="191"/>
                  </a:lnTo>
                  <a:lnTo>
                    <a:pt x="270" y="182"/>
                  </a:lnTo>
                  <a:lnTo>
                    <a:pt x="271" y="173"/>
                  </a:lnTo>
                  <a:lnTo>
                    <a:pt x="273" y="165"/>
                  </a:lnTo>
                  <a:lnTo>
                    <a:pt x="268" y="165"/>
                  </a:lnTo>
                  <a:lnTo>
                    <a:pt x="262" y="165"/>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6" name="Freeform 190"/>
            <p:cNvSpPr>
              <a:spLocks/>
            </p:cNvSpPr>
            <p:nvPr/>
          </p:nvSpPr>
          <p:spPr bwMode="auto">
            <a:xfrm>
              <a:off x="4687888" y="4765675"/>
              <a:ext cx="138112" cy="177800"/>
            </a:xfrm>
            <a:custGeom>
              <a:avLst/>
              <a:gdLst>
                <a:gd name="T0" fmla="*/ 349 w 349"/>
                <a:gd name="T1" fmla="*/ 0 h 448"/>
                <a:gd name="T2" fmla="*/ 349 w 349"/>
                <a:gd name="T3" fmla="*/ 246 h 448"/>
                <a:gd name="T4" fmla="*/ 245 w 349"/>
                <a:gd name="T5" fmla="*/ 246 h 448"/>
                <a:gd name="T6" fmla="*/ 241 w 349"/>
                <a:gd name="T7" fmla="*/ 288 h 448"/>
                <a:gd name="T8" fmla="*/ 235 w 349"/>
                <a:gd name="T9" fmla="*/ 326 h 448"/>
                <a:gd name="T10" fmla="*/ 232 w 349"/>
                <a:gd name="T11" fmla="*/ 344 h 448"/>
                <a:gd name="T12" fmla="*/ 228 w 349"/>
                <a:gd name="T13" fmla="*/ 361 h 448"/>
                <a:gd name="T14" fmla="*/ 223 w 349"/>
                <a:gd name="T15" fmla="*/ 376 h 448"/>
                <a:gd name="T16" fmla="*/ 219 w 349"/>
                <a:gd name="T17" fmla="*/ 390 h 448"/>
                <a:gd name="T18" fmla="*/ 214 w 349"/>
                <a:gd name="T19" fmla="*/ 403 h 448"/>
                <a:gd name="T20" fmla="*/ 209 w 349"/>
                <a:gd name="T21" fmla="*/ 414 h 448"/>
                <a:gd name="T22" fmla="*/ 204 w 349"/>
                <a:gd name="T23" fmla="*/ 425 h 448"/>
                <a:gd name="T24" fmla="*/ 198 w 349"/>
                <a:gd name="T25" fmla="*/ 432 h 448"/>
                <a:gd name="T26" fmla="*/ 191 w 349"/>
                <a:gd name="T27" fmla="*/ 439 h 448"/>
                <a:gd name="T28" fmla="*/ 186 w 349"/>
                <a:gd name="T29" fmla="*/ 444 h 448"/>
                <a:gd name="T30" fmla="*/ 180 w 349"/>
                <a:gd name="T31" fmla="*/ 446 h 448"/>
                <a:gd name="T32" fmla="*/ 172 w 349"/>
                <a:gd name="T33" fmla="*/ 448 h 448"/>
                <a:gd name="T34" fmla="*/ 166 w 349"/>
                <a:gd name="T35" fmla="*/ 446 h 448"/>
                <a:gd name="T36" fmla="*/ 159 w 349"/>
                <a:gd name="T37" fmla="*/ 444 h 448"/>
                <a:gd name="T38" fmla="*/ 153 w 349"/>
                <a:gd name="T39" fmla="*/ 439 h 448"/>
                <a:gd name="T40" fmla="*/ 148 w 349"/>
                <a:gd name="T41" fmla="*/ 432 h 448"/>
                <a:gd name="T42" fmla="*/ 142 w 349"/>
                <a:gd name="T43" fmla="*/ 425 h 448"/>
                <a:gd name="T44" fmla="*/ 136 w 349"/>
                <a:gd name="T45" fmla="*/ 414 h 448"/>
                <a:gd name="T46" fmla="*/ 131 w 349"/>
                <a:gd name="T47" fmla="*/ 403 h 448"/>
                <a:gd name="T48" fmla="*/ 126 w 349"/>
                <a:gd name="T49" fmla="*/ 390 h 448"/>
                <a:gd name="T50" fmla="*/ 121 w 349"/>
                <a:gd name="T51" fmla="*/ 376 h 448"/>
                <a:gd name="T52" fmla="*/ 117 w 349"/>
                <a:gd name="T53" fmla="*/ 361 h 448"/>
                <a:gd name="T54" fmla="*/ 114 w 349"/>
                <a:gd name="T55" fmla="*/ 344 h 448"/>
                <a:gd name="T56" fmla="*/ 110 w 349"/>
                <a:gd name="T57" fmla="*/ 326 h 448"/>
                <a:gd name="T58" fmla="*/ 105 w 349"/>
                <a:gd name="T59" fmla="*/ 288 h 448"/>
                <a:gd name="T60" fmla="*/ 101 w 349"/>
                <a:gd name="T61" fmla="*/ 246 h 448"/>
                <a:gd name="T62" fmla="*/ 0 w 349"/>
                <a:gd name="T63" fmla="*/ 246 h 448"/>
                <a:gd name="T64" fmla="*/ 0 w 349"/>
                <a:gd name="T65" fmla="*/ 0 h 448"/>
                <a:gd name="T66" fmla="*/ 43 w 349"/>
                <a:gd name="T67" fmla="*/ 0 h 448"/>
                <a:gd name="T68" fmla="*/ 87 w 349"/>
                <a:gd name="T69" fmla="*/ 0 h 448"/>
                <a:gd name="T70" fmla="*/ 131 w 349"/>
                <a:gd name="T71" fmla="*/ 0 h 448"/>
                <a:gd name="T72" fmla="*/ 175 w 349"/>
                <a:gd name="T73" fmla="*/ 0 h 448"/>
                <a:gd name="T74" fmla="*/ 218 w 349"/>
                <a:gd name="T75" fmla="*/ 0 h 448"/>
                <a:gd name="T76" fmla="*/ 261 w 349"/>
                <a:gd name="T77" fmla="*/ 0 h 448"/>
                <a:gd name="T78" fmla="*/ 306 w 349"/>
                <a:gd name="T79" fmla="*/ 0 h 448"/>
                <a:gd name="T80" fmla="*/ 349 w 349"/>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0"/>
                  </a:moveTo>
                  <a:lnTo>
                    <a:pt x="349" y="246"/>
                  </a:lnTo>
                  <a:lnTo>
                    <a:pt x="245" y="246"/>
                  </a:lnTo>
                  <a:lnTo>
                    <a:pt x="241" y="288"/>
                  </a:lnTo>
                  <a:lnTo>
                    <a:pt x="235" y="326"/>
                  </a:lnTo>
                  <a:lnTo>
                    <a:pt x="232" y="344"/>
                  </a:lnTo>
                  <a:lnTo>
                    <a:pt x="228" y="361"/>
                  </a:lnTo>
                  <a:lnTo>
                    <a:pt x="223" y="376"/>
                  </a:lnTo>
                  <a:lnTo>
                    <a:pt x="219" y="390"/>
                  </a:lnTo>
                  <a:lnTo>
                    <a:pt x="214" y="403"/>
                  </a:lnTo>
                  <a:lnTo>
                    <a:pt x="209" y="414"/>
                  </a:lnTo>
                  <a:lnTo>
                    <a:pt x="204" y="425"/>
                  </a:lnTo>
                  <a:lnTo>
                    <a:pt x="198" y="432"/>
                  </a:lnTo>
                  <a:lnTo>
                    <a:pt x="191" y="439"/>
                  </a:lnTo>
                  <a:lnTo>
                    <a:pt x="186" y="444"/>
                  </a:lnTo>
                  <a:lnTo>
                    <a:pt x="180" y="446"/>
                  </a:lnTo>
                  <a:lnTo>
                    <a:pt x="172" y="448"/>
                  </a:lnTo>
                  <a:lnTo>
                    <a:pt x="166" y="446"/>
                  </a:lnTo>
                  <a:lnTo>
                    <a:pt x="159" y="444"/>
                  </a:lnTo>
                  <a:lnTo>
                    <a:pt x="153" y="439"/>
                  </a:lnTo>
                  <a:lnTo>
                    <a:pt x="148" y="432"/>
                  </a:lnTo>
                  <a:lnTo>
                    <a:pt x="142" y="425"/>
                  </a:lnTo>
                  <a:lnTo>
                    <a:pt x="136" y="414"/>
                  </a:lnTo>
                  <a:lnTo>
                    <a:pt x="131" y="403"/>
                  </a:lnTo>
                  <a:lnTo>
                    <a:pt x="126" y="390"/>
                  </a:lnTo>
                  <a:lnTo>
                    <a:pt x="121" y="376"/>
                  </a:lnTo>
                  <a:lnTo>
                    <a:pt x="117" y="361"/>
                  </a:lnTo>
                  <a:lnTo>
                    <a:pt x="114" y="344"/>
                  </a:lnTo>
                  <a:lnTo>
                    <a:pt x="110" y="326"/>
                  </a:lnTo>
                  <a:lnTo>
                    <a:pt x="105" y="288"/>
                  </a:lnTo>
                  <a:lnTo>
                    <a:pt x="101" y="246"/>
                  </a:lnTo>
                  <a:lnTo>
                    <a:pt x="0" y="246"/>
                  </a:lnTo>
                  <a:lnTo>
                    <a:pt x="0" y="0"/>
                  </a:lnTo>
                  <a:lnTo>
                    <a:pt x="43" y="0"/>
                  </a:lnTo>
                  <a:lnTo>
                    <a:pt x="87" y="0"/>
                  </a:lnTo>
                  <a:lnTo>
                    <a:pt x="131" y="0"/>
                  </a:lnTo>
                  <a:lnTo>
                    <a:pt x="175" y="0"/>
                  </a:lnTo>
                  <a:lnTo>
                    <a:pt x="218" y="0"/>
                  </a:lnTo>
                  <a:lnTo>
                    <a:pt x="261" y="0"/>
                  </a:lnTo>
                  <a:lnTo>
                    <a:pt x="306"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7" name="Freeform 191"/>
            <p:cNvSpPr>
              <a:spLocks/>
            </p:cNvSpPr>
            <p:nvPr/>
          </p:nvSpPr>
          <p:spPr bwMode="auto">
            <a:xfrm>
              <a:off x="5280025" y="4860925"/>
              <a:ext cx="217488" cy="171450"/>
            </a:xfrm>
            <a:custGeom>
              <a:avLst/>
              <a:gdLst>
                <a:gd name="T0" fmla="*/ 167 w 550"/>
                <a:gd name="T1" fmla="*/ 275 h 430"/>
                <a:gd name="T2" fmla="*/ 182 w 550"/>
                <a:gd name="T3" fmla="*/ 277 h 430"/>
                <a:gd name="T4" fmla="*/ 212 w 550"/>
                <a:gd name="T5" fmla="*/ 286 h 430"/>
                <a:gd name="T6" fmla="*/ 239 w 550"/>
                <a:gd name="T7" fmla="*/ 301 h 430"/>
                <a:gd name="T8" fmla="*/ 265 w 550"/>
                <a:gd name="T9" fmla="*/ 319 h 430"/>
                <a:gd name="T10" fmla="*/ 288 w 550"/>
                <a:gd name="T11" fmla="*/ 319 h 430"/>
                <a:gd name="T12" fmla="*/ 312 w 550"/>
                <a:gd name="T13" fmla="*/ 301 h 430"/>
                <a:gd name="T14" fmla="*/ 340 w 550"/>
                <a:gd name="T15" fmla="*/ 286 h 430"/>
                <a:gd name="T16" fmla="*/ 369 w 550"/>
                <a:gd name="T17" fmla="*/ 277 h 430"/>
                <a:gd name="T18" fmla="*/ 386 w 550"/>
                <a:gd name="T19" fmla="*/ 275 h 430"/>
                <a:gd name="T20" fmla="*/ 387 w 550"/>
                <a:gd name="T21" fmla="*/ 275 h 430"/>
                <a:gd name="T22" fmla="*/ 402 w 550"/>
                <a:gd name="T23" fmla="*/ 277 h 430"/>
                <a:gd name="T24" fmla="*/ 432 w 550"/>
                <a:gd name="T25" fmla="*/ 282 h 430"/>
                <a:gd name="T26" fmla="*/ 459 w 550"/>
                <a:gd name="T27" fmla="*/ 292 h 430"/>
                <a:gd name="T28" fmla="*/ 483 w 550"/>
                <a:gd name="T29" fmla="*/ 306 h 430"/>
                <a:gd name="T30" fmla="*/ 503 w 550"/>
                <a:gd name="T31" fmla="*/ 324 h 430"/>
                <a:gd name="T32" fmla="*/ 522 w 550"/>
                <a:gd name="T33" fmla="*/ 344 h 430"/>
                <a:gd name="T34" fmla="*/ 536 w 550"/>
                <a:gd name="T35" fmla="*/ 368 h 430"/>
                <a:gd name="T36" fmla="*/ 546 w 550"/>
                <a:gd name="T37" fmla="*/ 395 h 430"/>
                <a:gd name="T38" fmla="*/ 550 w 550"/>
                <a:gd name="T39" fmla="*/ 212 h 430"/>
                <a:gd name="T40" fmla="*/ 322 w 550"/>
                <a:gd name="T41" fmla="*/ 0 h 430"/>
                <a:gd name="T42" fmla="*/ 232 w 550"/>
                <a:gd name="T43" fmla="*/ 212 h 430"/>
                <a:gd name="T44" fmla="*/ 0 w 550"/>
                <a:gd name="T45" fmla="*/ 430 h 430"/>
                <a:gd name="T46" fmla="*/ 5 w 550"/>
                <a:gd name="T47" fmla="*/ 399 h 430"/>
                <a:gd name="T48" fmla="*/ 16 w 550"/>
                <a:gd name="T49" fmla="*/ 370 h 430"/>
                <a:gd name="T50" fmla="*/ 31 w 550"/>
                <a:gd name="T51" fmla="*/ 343 h 430"/>
                <a:gd name="T52" fmla="*/ 52 w 550"/>
                <a:gd name="T53" fmla="*/ 320 h 430"/>
                <a:gd name="T54" fmla="*/ 75 w 550"/>
                <a:gd name="T55" fmla="*/ 302 h 430"/>
                <a:gd name="T56" fmla="*/ 103 w 550"/>
                <a:gd name="T57" fmla="*/ 288 h 430"/>
                <a:gd name="T58" fmla="*/ 132 w 550"/>
                <a:gd name="T59" fmla="*/ 279 h 430"/>
                <a:gd name="T60" fmla="*/ 164 w 550"/>
                <a:gd name="T61" fmla="*/ 275 h 430"/>
                <a:gd name="T62" fmla="*/ 165 w 550"/>
                <a:gd name="T63" fmla="*/ 2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5" y="275"/>
                  </a:moveTo>
                  <a:lnTo>
                    <a:pt x="167" y="275"/>
                  </a:lnTo>
                  <a:lnTo>
                    <a:pt x="167" y="275"/>
                  </a:lnTo>
                  <a:lnTo>
                    <a:pt x="182" y="277"/>
                  </a:lnTo>
                  <a:lnTo>
                    <a:pt x="197" y="280"/>
                  </a:lnTo>
                  <a:lnTo>
                    <a:pt x="212" y="286"/>
                  </a:lnTo>
                  <a:lnTo>
                    <a:pt x="226" y="292"/>
                  </a:lnTo>
                  <a:lnTo>
                    <a:pt x="239" y="301"/>
                  </a:lnTo>
                  <a:lnTo>
                    <a:pt x="252" y="310"/>
                  </a:lnTo>
                  <a:lnTo>
                    <a:pt x="265" y="319"/>
                  </a:lnTo>
                  <a:lnTo>
                    <a:pt x="276" y="329"/>
                  </a:lnTo>
                  <a:lnTo>
                    <a:pt x="288" y="319"/>
                  </a:lnTo>
                  <a:lnTo>
                    <a:pt x="299" y="310"/>
                  </a:lnTo>
                  <a:lnTo>
                    <a:pt x="312" y="301"/>
                  </a:lnTo>
                  <a:lnTo>
                    <a:pt x="326" y="292"/>
                  </a:lnTo>
                  <a:lnTo>
                    <a:pt x="340" y="286"/>
                  </a:lnTo>
                  <a:lnTo>
                    <a:pt x="355" y="280"/>
                  </a:lnTo>
                  <a:lnTo>
                    <a:pt x="369" y="277"/>
                  </a:lnTo>
                  <a:lnTo>
                    <a:pt x="386" y="275"/>
                  </a:lnTo>
                  <a:lnTo>
                    <a:pt x="386" y="275"/>
                  </a:lnTo>
                  <a:lnTo>
                    <a:pt x="387" y="275"/>
                  </a:lnTo>
                  <a:lnTo>
                    <a:pt x="387" y="275"/>
                  </a:lnTo>
                  <a:lnTo>
                    <a:pt x="388" y="275"/>
                  </a:lnTo>
                  <a:lnTo>
                    <a:pt x="402" y="277"/>
                  </a:lnTo>
                  <a:lnTo>
                    <a:pt x="418" y="278"/>
                  </a:lnTo>
                  <a:lnTo>
                    <a:pt x="432" y="282"/>
                  </a:lnTo>
                  <a:lnTo>
                    <a:pt x="444" y="286"/>
                  </a:lnTo>
                  <a:lnTo>
                    <a:pt x="459" y="292"/>
                  </a:lnTo>
                  <a:lnTo>
                    <a:pt x="470" y="298"/>
                  </a:lnTo>
                  <a:lnTo>
                    <a:pt x="483" y="306"/>
                  </a:lnTo>
                  <a:lnTo>
                    <a:pt x="493" y="314"/>
                  </a:lnTo>
                  <a:lnTo>
                    <a:pt x="503" y="324"/>
                  </a:lnTo>
                  <a:lnTo>
                    <a:pt x="513" y="334"/>
                  </a:lnTo>
                  <a:lnTo>
                    <a:pt x="522" y="344"/>
                  </a:lnTo>
                  <a:lnTo>
                    <a:pt x="530" y="357"/>
                  </a:lnTo>
                  <a:lnTo>
                    <a:pt x="536" y="368"/>
                  </a:lnTo>
                  <a:lnTo>
                    <a:pt x="541" y="381"/>
                  </a:lnTo>
                  <a:lnTo>
                    <a:pt x="546" y="395"/>
                  </a:lnTo>
                  <a:lnTo>
                    <a:pt x="550" y="409"/>
                  </a:lnTo>
                  <a:lnTo>
                    <a:pt x="550" y="212"/>
                  </a:lnTo>
                  <a:lnTo>
                    <a:pt x="322" y="212"/>
                  </a:lnTo>
                  <a:lnTo>
                    <a:pt x="322" y="0"/>
                  </a:lnTo>
                  <a:lnTo>
                    <a:pt x="232" y="0"/>
                  </a:lnTo>
                  <a:lnTo>
                    <a:pt x="232" y="212"/>
                  </a:lnTo>
                  <a:lnTo>
                    <a:pt x="0" y="212"/>
                  </a:lnTo>
                  <a:lnTo>
                    <a:pt x="0" y="430"/>
                  </a:lnTo>
                  <a:lnTo>
                    <a:pt x="2" y="414"/>
                  </a:lnTo>
                  <a:lnTo>
                    <a:pt x="5" y="399"/>
                  </a:lnTo>
                  <a:lnTo>
                    <a:pt x="10" y="384"/>
                  </a:lnTo>
                  <a:lnTo>
                    <a:pt x="16" y="370"/>
                  </a:lnTo>
                  <a:lnTo>
                    <a:pt x="22" y="356"/>
                  </a:lnTo>
                  <a:lnTo>
                    <a:pt x="31" y="343"/>
                  </a:lnTo>
                  <a:lnTo>
                    <a:pt x="40" y="331"/>
                  </a:lnTo>
                  <a:lnTo>
                    <a:pt x="52" y="320"/>
                  </a:lnTo>
                  <a:lnTo>
                    <a:pt x="63" y="311"/>
                  </a:lnTo>
                  <a:lnTo>
                    <a:pt x="75" y="302"/>
                  </a:lnTo>
                  <a:lnTo>
                    <a:pt x="89" y="295"/>
                  </a:lnTo>
                  <a:lnTo>
                    <a:pt x="103" y="288"/>
                  </a:lnTo>
                  <a:lnTo>
                    <a:pt x="117" y="283"/>
                  </a:lnTo>
                  <a:lnTo>
                    <a:pt x="132" y="279"/>
                  </a:lnTo>
                  <a:lnTo>
                    <a:pt x="147" y="277"/>
                  </a:lnTo>
                  <a:lnTo>
                    <a:pt x="164"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8" name="Freeform 192"/>
            <p:cNvSpPr>
              <a:spLocks/>
            </p:cNvSpPr>
            <p:nvPr/>
          </p:nvSpPr>
          <p:spPr bwMode="auto">
            <a:xfrm>
              <a:off x="4987925" y="4897438"/>
              <a:ext cx="80963" cy="160337"/>
            </a:xfrm>
            <a:custGeom>
              <a:avLst/>
              <a:gdLst>
                <a:gd name="T0" fmla="*/ 141 w 204"/>
                <a:gd name="T1" fmla="*/ 206 h 401"/>
                <a:gd name="T2" fmla="*/ 153 w 204"/>
                <a:gd name="T3" fmla="*/ 213 h 401"/>
                <a:gd name="T4" fmla="*/ 166 w 204"/>
                <a:gd name="T5" fmla="*/ 222 h 401"/>
                <a:gd name="T6" fmla="*/ 176 w 204"/>
                <a:gd name="T7" fmla="*/ 232 h 401"/>
                <a:gd name="T8" fmla="*/ 187 w 204"/>
                <a:gd name="T9" fmla="*/ 243 h 401"/>
                <a:gd name="T10" fmla="*/ 193 w 204"/>
                <a:gd name="T11" fmla="*/ 256 h 401"/>
                <a:gd name="T12" fmla="*/ 199 w 204"/>
                <a:gd name="T13" fmla="*/ 270 h 401"/>
                <a:gd name="T14" fmla="*/ 203 w 204"/>
                <a:gd name="T15" fmla="*/ 285 h 401"/>
                <a:gd name="T16" fmla="*/ 204 w 204"/>
                <a:gd name="T17" fmla="*/ 301 h 401"/>
                <a:gd name="T18" fmla="*/ 203 w 204"/>
                <a:gd name="T19" fmla="*/ 311 h 401"/>
                <a:gd name="T20" fmla="*/ 202 w 204"/>
                <a:gd name="T21" fmla="*/ 321 h 401"/>
                <a:gd name="T22" fmla="*/ 199 w 204"/>
                <a:gd name="T23" fmla="*/ 331 h 401"/>
                <a:gd name="T24" fmla="*/ 195 w 204"/>
                <a:gd name="T25" fmla="*/ 340 h 401"/>
                <a:gd name="T26" fmla="*/ 192 w 204"/>
                <a:gd name="T27" fmla="*/ 349 h 401"/>
                <a:gd name="T28" fmla="*/ 187 w 204"/>
                <a:gd name="T29" fmla="*/ 357 h 401"/>
                <a:gd name="T30" fmla="*/ 180 w 204"/>
                <a:gd name="T31" fmla="*/ 364 h 401"/>
                <a:gd name="T32" fmla="*/ 174 w 204"/>
                <a:gd name="T33" fmla="*/ 372 h 401"/>
                <a:gd name="T34" fmla="*/ 167 w 204"/>
                <a:gd name="T35" fmla="*/ 378 h 401"/>
                <a:gd name="T36" fmla="*/ 158 w 204"/>
                <a:gd name="T37" fmla="*/ 385 h 401"/>
                <a:gd name="T38" fmla="*/ 151 w 204"/>
                <a:gd name="T39" fmla="*/ 390 h 401"/>
                <a:gd name="T40" fmla="*/ 142 w 204"/>
                <a:gd name="T41" fmla="*/ 394 h 401"/>
                <a:gd name="T42" fmla="*/ 133 w 204"/>
                <a:gd name="T43" fmla="*/ 398 h 401"/>
                <a:gd name="T44" fmla="*/ 123 w 204"/>
                <a:gd name="T45" fmla="*/ 400 h 401"/>
                <a:gd name="T46" fmla="*/ 113 w 204"/>
                <a:gd name="T47" fmla="*/ 401 h 401"/>
                <a:gd name="T48" fmla="*/ 102 w 204"/>
                <a:gd name="T49" fmla="*/ 401 h 401"/>
                <a:gd name="T50" fmla="*/ 92 w 204"/>
                <a:gd name="T51" fmla="*/ 401 h 401"/>
                <a:gd name="T52" fmla="*/ 82 w 204"/>
                <a:gd name="T53" fmla="*/ 400 h 401"/>
                <a:gd name="T54" fmla="*/ 72 w 204"/>
                <a:gd name="T55" fmla="*/ 398 h 401"/>
                <a:gd name="T56" fmla="*/ 63 w 204"/>
                <a:gd name="T57" fmla="*/ 394 h 401"/>
                <a:gd name="T58" fmla="*/ 54 w 204"/>
                <a:gd name="T59" fmla="*/ 390 h 401"/>
                <a:gd name="T60" fmla="*/ 46 w 204"/>
                <a:gd name="T61" fmla="*/ 385 h 401"/>
                <a:gd name="T62" fmla="*/ 37 w 204"/>
                <a:gd name="T63" fmla="*/ 378 h 401"/>
                <a:gd name="T64" fmla="*/ 31 w 204"/>
                <a:gd name="T65" fmla="*/ 372 h 401"/>
                <a:gd name="T66" fmla="*/ 25 w 204"/>
                <a:gd name="T67" fmla="*/ 364 h 401"/>
                <a:gd name="T68" fmla="*/ 18 w 204"/>
                <a:gd name="T69" fmla="*/ 357 h 401"/>
                <a:gd name="T70" fmla="*/ 13 w 204"/>
                <a:gd name="T71" fmla="*/ 349 h 401"/>
                <a:gd name="T72" fmla="*/ 9 w 204"/>
                <a:gd name="T73" fmla="*/ 340 h 401"/>
                <a:gd name="T74" fmla="*/ 5 w 204"/>
                <a:gd name="T75" fmla="*/ 331 h 401"/>
                <a:gd name="T76" fmla="*/ 3 w 204"/>
                <a:gd name="T77" fmla="*/ 321 h 401"/>
                <a:gd name="T78" fmla="*/ 2 w 204"/>
                <a:gd name="T79" fmla="*/ 311 h 401"/>
                <a:gd name="T80" fmla="*/ 0 w 204"/>
                <a:gd name="T81" fmla="*/ 301 h 401"/>
                <a:gd name="T82" fmla="*/ 2 w 204"/>
                <a:gd name="T83" fmla="*/ 285 h 401"/>
                <a:gd name="T84" fmla="*/ 5 w 204"/>
                <a:gd name="T85" fmla="*/ 270 h 401"/>
                <a:gd name="T86" fmla="*/ 11 w 204"/>
                <a:gd name="T87" fmla="*/ 256 h 401"/>
                <a:gd name="T88" fmla="*/ 18 w 204"/>
                <a:gd name="T89" fmla="*/ 243 h 401"/>
                <a:gd name="T90" fmla="*/ 28 w 204"/>
                <a:gd name="T91" fmla="*/ 232 h 401"/>
                <a:gd name="T92" fmla="*/ 39 w 204"/>
                <a:gd name="T93" fmla="*/ 222 h 401"/>
                <a:gd name="T94" fmla="*/ 51 w 204"/>
                <a:gd name="T95" fmla="*/ 213 h 401"/>
                <a:gd name="T96" fmla="*/ 64 w 204"/>
                <a:gd name="T97" fmla="*/ 206 h 401"/>
                <a:gd name="T98" fmla="*/ 64 w 204"/>
                <a:gd name="T99" fmla="*/ 0 h 401"/>
                <a:gd name="T100" fmla="*/ 141 w 204"/>
                <a:gd name="T101" fmla="*/ 0 h 401"/>
                <a:gd name="T102" fmla="*/ 141 w 204"/>
                <a:gd name="T103" fmla="*/ 20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1" y="206"/>
                  </a:moveTo>
                  <a:lnTo>
                    <a:pt x="153" y="213"/>
                  </a:lnTo>
                  <a:lnTo>
                    <a:pt x="166" y="222"/>
                  </a:lnTo>
                  <a:lnTo>
                    <a:pt x="176" y="232"/>
                  </a:lnTo>
                  <a:lnTo>
                    <a:pt x="187" y="243"/>
                  </a:lnTo>
                  <a:lnTo>
                    <a:pt x="193" y="256"/>
                  </a:lnTo>
                  <a:lnTo>
                    <a:pt x="199" y="270"/>
                  </a:lnTo>
                  <a:lnTo>
                    <a:pt x="203" y="285"/>
                  </a:lnTo>
                  <a:lnTo>
                    <a:pt x="204" y="301"/>
                  </a:lnTo>
                  <a:lnTo>
                    <a:pt x="203" y="311"/>
                  </a:lnTo>
                  <a:lnTo>
                    <a:pt x="202" y="321"/>
                  </a:lnTo>
                  <a:lnTo>
                    <a:pt x="199" y="331"/>
                  </a:lnTo>
                  <a:lnTo>
                    <a:pt x="195" y="340"/>
                  </a:lnTo>
                  <a:lnTo>
                    <a:pt x="192" y="349"/>
                  </a:lnTo>
                  <a:lnTo>
                    <a:pt x="187" y="357"/>
                  </a:lnTo>
                  <a:lnTo>
                    <a:pt x="180" y="364"/>
                  </a:lnTo>
                  <a:lnTo>
                    <a:pt x="174" y="372"/>
                  </a:lnTo>
                  <a:lnTo>
                    <a:pt x="167" y="378"/>
                  </a:lnTo>
                  <a:lnTo>
                    <a:pt x="158" y="385"/>
                  </a:lnTo>
                  <a:lnTo>
                    <a:pt x="151" y="390"/>
                  </a:lnTo>
                  <a:lnTo>
                    <a:pt x="142" y="394"/>
                  </a:lnTo>
                  <a:lnTo>
                    <a:pt x="133" y="398"/>
                  </a:lnTo>
                  <a:lnTo>
                    <a:pt x="123" y="400"/>
                  </a:lnTo>
                  <a:lnTo>
                    <a:pt x="113" y="401"/>
                  </a:lnTo>
                  <a:lnTo>
                    <a:pt x="102" y="401"/>
                  </a:lnTo>
                  <a:lnTo>
                    <a:pt x="92" y="401"/>
                  </a:lnTo>
                  <a:lnTo>
                    <a:pt x="82" y="400"/>
                  </a:lnTo>
                  <a:lnTo>
                    <a:pt x="72" y="398"/>
                  </a:lnTo>
                  <a:lnTo>
                    <a:pt x="63" y="394"/>
                  </a:lnTo>
                  <a:lnTo>
                    <a:pt x="54" y="390"/>
                  </a:lnTo>
                  <a:lnTo>
                    <a:pt x="46" y="385"/>
                  </a:lnTo>
                  <a:lnTo>
                    <a:pt x="37" y="378"/>
                  </a:lnTo>
                  <a:lnTo>
                    <a:pt x="31" y="372"/>
                  </a:lnTo>
                  <a:lnTo>
                    <a:pt x="25" y="364"/>
                  </a:lnTo>
                  <a:lnTo>
                    <a:pt x="18" y="357"/>
                  </a:lnTo>
                  <a:lnTo>
                    <a:pt x="13" y="349"/>
                  </a:lnTo>
                  <a:lnTo>
                    <a:pt x="9" y="340"/>
                  </a:lnTo>
                  <a:lnTo>
                    <a:pt x="5" y="331"/>
                  </a:lnTo>
                  <a:lnTo>
                    <a:pt x="3" y="321"/>
                  </a:lnTo>
                  <a:lnTo>
                    <a:pt x="2" y="311"/>
                  </a:lnTo>
                  <a:lnTo>
                    <a:pt x="0" y="301"/>
                  </a:lnTo>
                  <a:lnTo>
                    <a:pt x="2" y="285"/>
                  </a:lnTo>
                  <a:lnTo>
                    <a:pt x="5" y="270"/>
                  </a:lnTo>
                  <a:lnTo>
                    <a:pt x="11" y="256"/>
                  </a:lnTo>
                  <a:lnTo>
                    <a:pt x="18" y="243"/>
                  </a:lnTo>
                  <a:lnTo>
                    <a:pt x="28" y="232"/>
                  </a:lnTo>
                  <a:lnTo>
                    <a:pt x="39" y="222"/>
                  </a:lnTo>
                  <a:lnTo>
                    <a:pt x="51" y="213"/>
                  </a:lnTo>
                  <a:lnTo>
                    <a:pt x="64" y="206"/>
                  </a:lnTo>
                  <a:lnTo>
                    <a:pt x="64" y="0"/>
                  </a:lnTo>
                  <a:lnTo>
                    <a:pt x="141" y="0"/>
                  </a:lnTo>
                  <a:lnTo>
                    <a:pt x="141"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29" name="Freeform 193"/>
            <p:cNvSpPr>
              <a:spLocks/>
            </p:cNvSpPr>
            <p:nvPr/>
          </p:nvSpPr>
          <p:spPr bwMode="auto">
            <a:xfrm>
              <a:off x="5595938" y="4902200"/>
              <a:ext cx="107950" cy="260350"/>
            </a:xfrm>
            <a:custGeom>
              <a:avLst/>
              <a:gdLst>
                <a:gd name="T0" fmla="*/ 204 w 273"/>
                <a:gd name="T1" fmla="*/ 0 h 656"/>
                <a:gd name="T2" fmla="*/ 179 w 273"/>
                <a:gd name="T3" fmla="*/ 179 h 656"/>
                <a:gd name="T4" fmla="*/ 133 w 273"/>
                <a:gd name="T5" fmla="*/ 197 h 656"/>
                <a:gd name="T6" fmla="*/ 93 w 273"/>
                <a:gd name="T7" fmla="*/ 220 h 656"/>
                <a:gd name="T8" fmla="*/ 62 w 273"/>
                <a:gd name="T9" fmla="*/ 249 h 656"/>
                <a:gd name="T10" fmla="*/ 36 w 273"/>
                <a:gd name="T11" fmla="*/ 283 h 656"/>
                <a:gd name="T12" fmla="*/ 17 w 273"/>
                <a:gd name="T13" fmla="*/ 320 h 656"/>
                <a:gd name="T14" fmla="*/ 5 w 273"/>
                <a:gd name="T15" fmla="*/ 360 h 656"/>
                <a:gd name="T16" fmla="*/ 0 w 273"/>
                <a:gd name="T17" fmla="*/ 401 h 656"/>
                <a:gd name="T18" fmla="*/ 2 w 273"/>
                <a:gd name="T19" fmla="*/ 443 h 656"/>
                <a:gd name="T20" fmla="*/ 9 w 273"/>
                <a:gd name="T21" fmla="*/ 482 h 656"/>
                <a:gd name="T22" fmla="*/ 25 w 273"/>
                <a:gd name="T23" fmla="*/ 522 h 656"/>
                <a:gd name="T24" fmla="*/ 46 w 273"/>
                <a:gd name="T25" fmla="*/ 557 h 656"/>
                <a:gd name="T26" fmla="*/ 74 w 273"/>
                <a:gd name="T27" fmla="*/ 589 h 656"/>
                <a:gd name="T28" fmla="*/ 110 w 273"/>
                <a:gd name="T29" fmla="*/ 616 h 656"/>
                <a:gd name="T30" fmla="*/ 152 w 273"/>
                <a:gd name="T31" fmla="*/ 638 h 656"/>
                <a:gd name="T32" fmla="*/ 201 w 273"/>
                <a:gd name="T33" fmla="*/ 652 h 656"/>
                <a:gd name="T34" fmla="*/ 225 w 273"/>
                <a:gd name="T35" fmla="*/ 585 h 656"/>
                <a:gd name="T36" fmla="*/ 188 w 273"/>
                <a:gd name="T37" fmla="*/ 575 h 656"/>
                <a:gd name="T38" fmla="*/ 155 w 273"/>
                <a:gd name="T39" fmla="*/ 560 h 656"/>
                <a:gd name="T40" fmla="*/ 128 w 273"/>
                <a:gd name="T41" fmla="*/ 540 h 656"/>
                <a:gd name="T42" fmla="*/ 107 w 273"/>
                <a:gd name="T43" fmla="*/ 514 h 656"/>
                <a:gd name="T44" fmla="*/ 91 w 273"/>
                <a:gd name="T45" fmla="*/ 487 h 656"/>
                <a:gd name="T46" fmla="*/ 81 w 273"/>
                <a:gd name="T47" fmla="*/ 457 h 656"/>
                <a:gd name="T48" fmla="*/ 76 w 273"/>
                <a:gd name="T49" fmla="*/ 426 h 656"/>
                <a:gd name="T50" fmla="*/ 77 w 273"/>
                <a:gd name="T51" fmla="*/ 394 h 656"/>
                <a:gd name="T52" fmla="*/ 82 w 273"/>
                <a:gd name="T53" fmla="*/ 364 h 656"/>
                <a:gd name="T54" fmla="*/ 93 w 273"/>
                <a:gd name="T55" fmla="*/ 334 h 656"/>
                <a:gd name="T56" fmla="*/ 110 w 273"/>
                <a:gd name="T57" fmla="*/ 306 h 656"/>
                <a:gd name="T58" fmla="*/ 132 w 273"/>
                <a:gd name="T59" fmla="*/ 282 h 656"/>
                <a:gd name="T60" fmla="*/ 160 w 273"/>
                <a:gd name="T61" fmla="*/ 263 h 656"/>
                <a:gd name="T62" fmla="*/ 192 w 273"/>
                <a:gd name="T63" fmla="*/ 248 h 656"/>
                <a:gd name="T64" fmla="*/ 230 w 273"/>
                <a:gd name="T65" fmla="*/ 239 h 656"/>
                <a:gd name="T66" fmla="*/ 273 w 273"/>
                <a:gd name="T67" fmla="*/ 236 h 656"/>
                <a:gd name="T68" fmla="*/ 269 w 273"/>
                <a:gd name="T69" fmla="*/ 202 h 656"/>
                <a:gd name="T70" fmla="*/ 269 w 273"/>
                <a:gd name="T71" fmla="*/ 183 h 656"/>
                <a:gd name="T72" fmla="*/ 272 w 273"/>
                <a:gd name="T73" fmla="*/ 167 h 656"/>
                <a:gd name="T74" fmla="*/ 262 w 273"/>
                <a:gd name="T75" fmla="*/ 16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4" y="0"/>
                  </a:lnTo>
                  <a:lnTo>
                    <a:pt x="204" y="172"/>
                  </a:lnTo>
                  <a:lnTo>
                    <a:pt x="179" y="179"/>
                  </a:lnTo>
                  <a:lnTo>
                    <a:pt x="155" y="186"/>
                  </a:lnTo>
                  <a:lnTo>
                    <a:pt x="133" y="197"/>
                  </a:lnTo>
                  <a:lnTo>
                    <a:pt x="113" y="207"/>
                  </a:lnTo>
                  <a:lnTo>
                    <a:pt x="93" y="220"/>
                  </a:lnTo>
                  <a:lnTo>
                    <a:pt x="77" y="234"/>
                  </a:lnTo>
                  <a:lnTo>
                    <a:pt x="62" y="249"/>
                  </a:lnTo>
                  <a:lnTo>
                    <a:pt x="49" y="265"/>
                  </a:lnTo>
                  <a:lnTo>
                    <a:pt x="36" y="283"/>
                  </a:lnTo>
                  <a:lnTo>
                    <a:pt x="26" y="301"/>
                  </a:lnTo>
                  <a:lnTo>
                    <a:pt x="17" y="320"/>
                  </a:lnTo>
                  <a:lnTo>
                    <a:pt x="11" y="341"/>
                  </a:lnTo>
                  <a:lnTo>
                    <a:pt x="5" y="360"/>
                  </a:lnTo>
                  <a:lnTo>
                    <a:pt x="2" y="380"/>
                  </a:lnTo>
                  <a:lnTo>
                    <a:pt x="0" y="401"/>
                  </a:lnTo>
                  <a:lnTo>
                    <a:pt x="0" y="422"/>
                  </a:lnTo>
                  <a:lnTo>
                    <a:pt x="2" y="443"/>
                  </a:lnTo>
                  <a:lnTo>
                    <a:pt x="4" y="463"/>
                  </a:lnTo>
                  <a:lnTo>
                    <a:pt x="9" y="482"/>
                  </a:lnTo>
                  <a:lnTo>
                    <a:pt x="17" y="503"/>
                  </a:lnTo>
                  <a:lnTo>
                    <a:pt x="25" y="522"/>
                  </a:lnTo>
                  <a:lnTo>
                    <a:pt x="35" y="540"/>
                  </a:lnTo>
                  <a:lnTo>
                    <a:pt x="46" y="557"/>
                  </a:lnTo>
                  <a:lnTo>
                    <a:pt x="60" y="574"/>
                  </a:lnTo>
                  <a:lnTo>
                    <a:pt x="74" y="589"/>
                  </a:lnTo>
                  <a:lnTo>
                    <a:pt x="92" y="603"/>
                  </a:lnTo>
                  <a:lnTo>
                    <a:pt x="110" y="616"/>
                  </a:lnTo>
                  <a:lnTo>
                    <a:pt x="130" y="627"/>
                  </a:lnTo>
                  <a:lnTo>
                    <a:pt x="152" y="638"/>
                  </a:lnTo>
                  <a:lnTo>
                    <a:pt x="176" y="645"/>
                  </a:lnTo>
                  <a:lnTo>
                    <a:pt x="201" y="652"/>
                  </a:lnTo>
                  <a:lnTo>
                    <a:pt x="229" y="656"/>
                  </a:lnTo>
                  <a:lnTo>
                    <a:pt x="225" y="585"/>
                  </a:lnTo>
                  <a:lnTo>
                    <a:pt x="206" y="582"/>
                  </a:lnTo>
                  <a:lnTo>
                    <a:pt x="188" y="575"/>
                  </a:lnTo>
                  <a:lnTo>
                    <a:pt x="171" y="569"/>
                  </a:lnTo>
                  <a:lnTo>
                    <a:pt x="155" y="560"/>
                  </a:lnTo>
                  <a:lnTo>
                    <a:pt x="141" y="550"/>
                  </a:lnTo>
                  <a:lnTo>
                    <a:pt x="128" y="540"/>
                  </a:lnTo>
                  <a:lnTo>
                    <a:pt x="118" y="527"/>
                  </a:lnTo>
                  <a:lnTo>
                    <a:pt x="107" y="514"/>
                  </a:lnTo>
                  <a:lnTo>
                    <a:pt x="99" y="501"/>
                  </a:lnTo>
                  <a:lnTo>
                    <a:pt x="91" y="487"/>
                  </a:lnTo>
                  <a:lnTo>
                    <a:pt x="86" y="472"/>
                  </a:lnTo>
                  <a:lnTo>
                    <a:pt x="81" y="457"/>
                  </a:lnTo>
                  <a:lnTo>
                    <a:pt x="78" y="441"/>
                  </a:lnTo>
                  <a:lnTo>
                    <a:pt x="76" y="426"/>
                  </a:lnTo>
                  <a:lnTo>
                    <a:pt x="76" y="411"/>
                  </a:lnTo>
                  <a:lnTo>
                    <a:pt x="77" y="394"/>
                  </a:lnTo>
                  <a:lnTo>
                    <a:pt x="78" y="379"/>
                  </a:lnTo>
                  <a:lnTo>
                    <a:pt x="82" y="364"/>
                  </a:lnTo>
                  <a:lnTo>
                    <a:pt x="87" y="348"/>
                  </a:lnTo>
                  <a:lnTo>
                    <a:pt x="93" y="334"/>
                  </a:lnTo>
                  <a:lnTo>
                    <a:pt x="101" y="320"/>
                  </a:lnTo>
                  <a:lnTo>
                    <a:pt x="110" y="306"/>
                  </a:lnTo>
                  <a:lnTo>
                    <a:pt x="120" y="295"/>
                  </a:lnTo>
                  <a:lnTo>
                    <a:pt x="132" y="282"/>
                  </a:lnTo>
                  <a:lnTo>
                    <a:pt x="144" y="272"/>
                  </a:lnTo>
                  <a:lnTo>
                    <a:pt x="160" y="263"/>
                  </a:lnTo>
                  <a:lnTo>
                    <a:pt x="175" y="254"/>
                  </a:lnTo>
                  <a:lnTo>
                    <a:pt x="192" y="248"/>
                  </a:lnTo>
                  <a:lnTo>
                    <a:pt x="211" y="242"/>
                  </a:lnTo>
                  <a:lnTo>
                    <a:pt x="230" y="239"/>
                  </a:lnTo>
                  <a:lnTo>
                    <a:pt x="250" y="236"/>
                  </a:lnTo>
                  <a:lnTo>
                    <a:pt x="273" y="236"/>
                  </a:lnTo>
                  <a:lnTo>
                    <a:pt x="271" y="220"/>
                  </a:lnTo>
                  <a:lnTo>
                    <a:pt x="269" y="202"/>
                  </a:lnTo>
                  <a:lnTo>
                    <a:pt x="269" y="192"/>
                  </a:lnTo>
                  <a:lnTo>
                    <a:pt x="269" y="183"/>
                  </a:lnTo>
                  <a:lnTo>
                    <a:pt x="271" y="175"/>
                  </a:lnTo>
                  <a:lnTo>
                    <a:pt x="272" y="167"/>
                  </a:lnTo>
                  <a:lnTo>
                    <a:pt x="267" y="167"/>
                  </a:lnTo>
                  <a:lnTo>
                    <a:pt x="262" y="167"/>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0" name="Freeform 194"/>
            <p:cNvSpPr>
              <a:spLocks/>
            </p:cNvSpPr>
            <p:nvPr/>
          </p:nvSpPr>
          <p:spPr bwMode="auto">
            <a:xfrm>
              <a:off x="6078538" y="4984750"/>
              <a:ext cx="138112" cy="177800"/>
            </a:xfrm>
            <a:custGeom>
              <a:avLst/>
              <a:gdLst>
                <a:gd name="T0" fmla="*/ 350 w 350"/>
                <a:gd name="T1" fmla="*/ 0 h 448"/>
                <a:gd name="T2" fmla="*/ 350 w 350"/>
                <a:gd name="T3" fmla="*/ 246 h 448"/>
                <a:gd name="T4" fmla="*/ 245 w 350"/>
                <a:gd name="T5" fmla="*/ 246 h 448"/>
                <a:gd name="T6" fmla="*/ 241 w 350"/>
                <a:gd name="T7" fmla="*/ 288 h 448"/>
                <a:gd name="T8" fmla="*/ 236 w 350"/>
                <a:gd name="T9" fmla="*/ 327 h 448"/>
                <a:gd name="T10" fmla="*/ 233 w 350"/>
                <a:gd name="T11" fmla="*/ 345 h 448"/>
                <a:gd name="T12" fmla="*/ 229 w 350"/>
                <a:gd name="T13" fmla="*/ 361 h 448"/>
                <a:gd name="T14" fmla="*/ 225 w 350"/>
                <a:gd name="T15" fmla="*/ 376 h 448"/>
                <a:gd name="T16" fmla="*/ 220 w 350"/>
                <a:gd name="T17" fmla="*/ 390 h 448"/>
                <a:gd name="T18" fmla="*/ 215 w 350"/>
                <a:gd name="T19" fmla="*/ 403 h 448"/>
                <a:gd name="T20" fmla="*/ 210 w 350"/>
                <a:gd name="T21" fmla="*/ 415 h 448"/>
                <a:gd name="T22" fmla="*/ 204 w 350"/>
                <a:gd name="T23" fmla="*/ 425 h 448"/>
                <a:gd name="T24" fmla="*/ 198 w 350"/>
                <a:gd name="T25" fmla="*/ 432 h 448"/>
                <a:gd name="T26" fmla="*/ 193 w 350"/>
                <a:gd name="T27" fmla="*/ 439 h 448"/>
                <a:gd name="T28" fmla="*/ 187 w 350"/>
                <a:gd name="T29" fmla="*/ 444 h 448"/>
                <a:gd name="T30" fmla="*/ 180 w 350"/>
                <a:gd name="T31" fmla="*/ 447 h 448"/>
                <a:gd name="T32" fmla="*/ 174 w 350"/>
                <a:gd name="T33" fmla="*/ 448 h 448"/>
                <a:gd name="T34" fmla="*/ 167 w 350"/>
                <a:gd name="T35" fmla="*/ 447 h 448"/>
                <a:gd name="T36" fmla="*/ 161 w 350"/>
                <a:gd name="T37" fmla="*/ 444 h 448"/>
                <a:gd name="T38" fmla="*/ 155 w 350"/>
                <a:gd name="T39" fmla="*/ 439 h 448"/>
                <a:gd name="T40" fmla="*/ 148 w 350"/>
                <a:gd name="T41" fmla="*/ 432 h 448"/>
                <a:gd name="T42" fmla="*/ 143 w 350"/>
                <a:gd name="T43" fmla="*/ 425 h 448"/>
                <a:gd name="T44" fmla="*/ 137 w 350"/>
                <a:gd name="T45" fmla="*/ 415 h 448"/>
                <a:gd name="T46" fmla="*/ 132 w 350"/>
                <a:gd name="T47" fmla="*/ 403 h 448"/>
                <a:gd name="T48" fmla="*/ 127 w 350"/>
                <a:gd name="T49" fmla="*/ 390 h 448"/>
                <a:gd name="T50" fmla="*/ 123 w 350"/>
                <a:gd name="T51" fmla="*/ 376 h 448"/>
                <a:gd name="T52" fmla="*/ 118 w 350"/>
                <a:gd name="T53" fmla="*/ 361 h 448"/>
                <a:gd name="T54" fmla="*/ 114 w 350"/>
                <a:gd name="T55" fmla="*/ 345 h 448"/>
                <a:gd name="T56" fmla="*/ 111 w 350"/>
                <a:gd name="T57" fmla="*/ 327 h 448"/>
                <a:gd name="T58" fmla="*/ 105 w 350"/>
                <a:gd name="T59" fmla="*/ 288 h 448"/>
                <a:gd name="T60" fmla="*/ 102 w 350"/>
                <a:gd name="T61" fmla="*/ 246 h 448"/>
                <a:gd name="T62" fmla="*/ 0 w 350"/>
                <a:gd name="T63" fmla="*/ 246 h 448"/>
                <a:gd name="T64" fmla="*/ 0 w 350"/>
                <a:gd name="T65" fmla="*/ 0 h 448"/>
                <a:gd name="T66" fmla="*/ 44 w 350"/>
                <a:gd name="T67" fmla="*/ 0 h 448"/>
                <a:gd name="T68" fmla="*/ 88 w 350"/>
                <a:gd name="T69" fmla="*/ 0 h 448"/>
                <a:gd name="T70" fmla="*/ 132 w 350"/>
                <a:gd name="T71" fmla="*/ 0 h 448"/>
                <a:gd name="T72" fmla="*/ 175 w 350"/>
                <a:gd name="T73" fmla="*/ 0 h 448"/>
                <a:gd name="T74" fmla="*/ 218 w 350"/>
                <a:gd name="T75" fmla="*/ 0 h 448"/>
                <a:gd name="T76" fmla="*/ 263 w 350"/>
                <a:gd name="T77" fmla="*/ 0 h 448"/>
                <a:gd name="T78" fmla="*/ 306 w 350"/>
                <a:gd name="T79" fmla="*/ 0 h 448"/>
                <a:gd name="T80" fmla="*/ 350 w 350"/>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0"/>
                  </a:moveTo>
                  <a:lnTo>
                    <a:pt x="350" y="246"/>
                  </a:lnTo>
                  <a:lnTo>
                    <a:pt x="245" y="246"/>
                  </a:lnTo>
                  <a:lnTo>
                    <a:pt x="241" y="288"/>
                  </a:lnTo>
                  <a:lnTo>
                    <a:pt x="236" y="327"/>
                  </a:lnTo>
                  <a:lnTo>
                    <a:pt x="233" y="345"/>
                  </a:lnTo>
                  <a:lnTo>
                    <a:pt x="229" y="361"/>
                  </a:lnTo>
                  <a:lnTo>
                    <a:pt x="225" y="376"/>
                  </a:lnTo>
                  <a:lnTo>
                    <a:pt x="220" y="390"/>
                  </a:lnTo>
                  <a:lnTo>
                    <a:pt x="215" y="403"/>
                  </a:lnTo>
                  <a:lnTo>
                    <a:pt x="210" y="415"/>
                  </a:lnTo>
                  <a:lnTo>
                    <a:pt x="204" y="425"/>
                  </a:lnTo>
                  <a:lnTo>
                    <a:pt x="198" y="432"/>
                  </a:lnTo>
                  <a:lnTo>
                    <a:pt x="193" y="439"/>
                  </a:lnTo>
                  <a:lnTo>
                    <a:pt x="187" y="444"/>
                  </a:lnTo>
                  <a:lnTo>
                    <a:pt x="180" y="447"/>
                  </a:lnTo>
                  <a:lnTo>
                    <a:pt x="174" y="448"/>
                  </a:lnTo>
                  <a:lnTo>
                    <a:pt x="167" y="447"/>
                  </a:lnTo>
                  <a:lnTo>
                    <a:pt x="161" y="444"/>
                  </a:lnTo>
                  <a:lnTo>
                    <a:pt x="155" y="439"/>
                  </a:lnTo>
                  <a:lnTo>
                    <a:pt x="148" y="432"/>
                  </a:lnTo>
                  <a:lnTo>
                    <a:pt x="143" y="425"/>
                  </a:lnTo>
                  <a:lnTo>
                    <a:pt x="137" y="415"/>
                  </a:lnTo>
                  <a:lnTo>
                    <a:pt x="132" y="403"/>
                  </a:lnTo>
                  <a:lnTo>
                    <a:pt x="127" y="390"/>
                  </a:lnTo>
                  <a:lnTo>
                    <a:pt x="123" y="376"/>
                  </a:lnTo>
                  <a:lnTo>
                    <a:pt x="118" y="361"/>
                  </a:lnTo>
                  <a:lnTo>
                    <a:pt x="114" y="345"/>
                  </a:lnTo>
                  <a:lnTo>
                    <a:pt x="111" y="327"/>
                  </a:lnTo>
                  <a:lnTo>
                    <a:pt x="105" y="288"/>
                  </a:lnTo>
                  <a:lnTo>
                    <a:pt x="102" y="246"/>
                  </a:lnTo>
                  <a:lnTo>
                    <a:pt x="0" y="246"/>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1" name="Freeform 195"/>
            <p:cNvSpPr>
              <a:spLocks/>
            </p:cNvSpPr>
            <p:nvPr/>
          </p:nvSpPr>
          <p:spPr bwMode="auto">
            <a:xfrm>
              <a:off x="6670675" y="5111750"/>
              <a:ext cx="217488" cy="169863"/>
            </a:xfrm>
            <a:custGeom>
              <a:avLst/>
              <a:gdLst>
                <a:gd name="T0" fmla="*/ 166 w 550"/>
                <a:gd name="T1" fmla="*/ 275 h 429"/>
                <a:gd name="T2" fmla="*/ 183 w 550"/>
                <a:gd name="T3" fmla="*/ 276 h 429"/>
                <a:gd name="T4" fmla="*/ 212 w 550"/>
                <a:gd name="T5" fmla="*/ 285 h 429"/>
                <a:gd name="T6" fmla="*/ 240 w 550"/>
                <a:gd name="T7" fmla="*/ 299 h 429"/>
                <a:gd name="T8" fmla="*/ 264 w 550"/>
                <a:gd name="T9" fmla="*/ 318 h 429"/>
                <a:gd name="T10" fmla="*/ 287 w 550"/>
                <a:gd name="T11" fmla="*/ 318 h 429"/>
                <a:gd name="T12" fmla="*/ 313 w 550"/>
                <a:gd name="T13" fmla="*/ 299 h 429"/>
                <a:gd name="T14" fmla="*/ 339 w 550"/>
                <a:gd name="T15" fmla="*/ 285 h 429"/>
                <a:gd name="T16" fmla="*/ 370 w 550"/>
                <a:gd name="T17" fmla="*/ 276 h 429"/>
                <a:gd name="T18" fmla="*/ 385 w 550"/>
                <a:gd name="T19" fmla="*/ 275 h 429"/>
                <a:gd name="T20" fmla="*/ 388 w 550"/>
                <a:gd name="T21" fmla="*/ 275 h 429"/>
                <a:gd name="T22" fmla="*/ 403 w 550"/>
                <a:gd name="T23" fmla="*/ 275 h 429"/>
                <a:gd name="T24" fmla="*/ 431 w 550"/>
                <a:gd name="T25" fmla="*/ 280 h 429"/>
                <a:gd name="T26" fmla="*/ 458 w 550"/>
                <a:gd name="T27" fmla="*/ 290 h 429"/>
                <a:gd name="T28" fmla="*/ 482 w 550"/>
                <a:gd name="T29" fmla="*/ 304 h 429"/>
                <a:gd name="T30" fmla="*/ 504 w 550"/>
                <a:gd name="T31" fmla="*/ 322 h 429"/>
                <a:gd name="T32" fmla="*/ 522 w 550"/>
                <a:gd name="T33" fmla="*/ 344 h 429"/>
                <a:gd name="T34" fmla="*/ 536 w 550"/>
                <a:gd name="T35" fmla="*/ 368 h 429"/>
                <a:gd name="T36" fmla="*/ 546 w 550"/>
                <a:gd name="T37" fmla="*/ 395 h 429"/>
                <a:gd name="T38" fmla="*/ 550 w 550"/>
                <a:gd name="T39" fmla="*/ 211 h 429"/>
                <a:gd name="T40" fmla="*/ 323 w 550"/>
                <a:gd name="T41" fmla="*/ 0 h 429"/>
                <a:gd name="T42" fmla="*/ 231 w 550"/>
                <a:gd name="T43" fmla="*/ 211 h 429"/>
                <a:gd name="T44" fmla="*/ 0 w 550"/>
                <a:gd name="T45" fmla="*/ 429 h 429"/>
                <a:gd name="T46" fmla="*/ 4 w 550"/>
                <a:gd name="T47" fmla="*/ 397 h 429"/>
                <a:gd name="T48" fmla="*/ 16 w 550"/>
                <a:gd name="T49" fmla="*/ 368 h 429"/>
                <a:gd name="T50" fmla="*/ 31 w 550"/>
                <a:gd name="T51" fmla="*/ 343 h 429"/>
                <a:gd name="T52" fmla="*/ 51 w 550"/>
                <a:gd name="T53" fmla="*/ 320 h 429"/>
                <a:gd name="T54" fmla="*/ 75 w 550"/>
                <a:gd name="T55" fmla="*/ 301 h 429"/>
                <a:gd name="T56" fmla="*/ 102 w 550"/>
                <a:gd name="T57" fmla="*/ 287 h 429"/>
                <a:gd name="T58" fmla="*/ 132 w 550"/>
                <a:gd name="T59" fmla="*/ 278 h 429"/>
                <a:gd name="T60" fmla="*/ 163 w 550"/>
                <a:gd name="T61" fmla="*/ 275 h 429"/>
                <a:gd name="T62" fmla="*/ 165 w 550"/>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5" y="275"/>
                  </a:moveTo>
                  <a:lnTo>
                    <a:pt x="166" y="275"/>
                  </a:lnTo>
                  <a:lnTo>
                    <a:pt x="166" y="275"/>
                  </a:lnTo>
                  <a:lnTo>
                    <a:pt x="183" y="276"/>
                  </a:lnTo>
                  <a:lnTo>
                    <a:pt x="197" y="279"/>
                  </a:lnTo>
                  <a:lnTo>
                    <a:pt x="212" y="285"/>
                  </a:lnTo>
                  <a:lnTo>
                    <a:pt x="226" y="292"/>
                  </a:lnTo>
                  <a:lnTo>
                    <a:pt x="240" y="299"/>
                  </a:lnTo>
                  <a:lnTo>
                    <a:pt x="253" y="308"/>
                  </a:lnTo>
                  <a:lnTo>
                    <a:pt x="264" y="318"/>
                  </a:lnTo>
                  <a:lnTo>
                    <a:pt x="276" y="329"/>
                  </a:lnTo>
                  <a:lnTo>
                    <a:pt x="287" y="318"/>
                  </a:lnTo>
                  <a:lnTo>
                    <a:pt x="300" y="308"/>
                  </a:lnTo>
                  <a:lnTo>
                    <a:pt x="313" y="299"/>
                  </a:lnTo>
                  <a:lnTo>
                    <a:pt x="325" y="292"/>
                  </a:lnTo>
                  <a:lnTo>
                    <a:pt x="339" y="285"/>
                  </a:lnTo>
                  <a:lnTo>
                    <a:pt x="355" y="279"/>
                  </a:lnTo>
                  <a:lnTo>
                    <a:pt x="370" y="276"/>
                  </a:lnTo>
                  <a:lnTo>
                    <a:pt x="385" y="275"/>
                  </a:lnTo>
                  <a:lnTo>
                    <a:pt x="385" y="275"/>
                  </a:lnTo>
                  <a:lnTo>
                    <a:pt x="387" y="275"/>
                  </a:lnTo>
                  <a:lnTo>
                    <a:pt x="388" y="275"/>
                  </a:lnTo>
                  <a:lnTo>
                    <a:pt x="388" y="275"/>
                  </a:lnTo>
                  <a:lnTo>
                    <a:pt x="403" y="275"/>
                  </a:lnTo>
                  <a:lnTo>
                    <a:pt x="417" y="278"/>
                  </a:lnTo>
                  <a:lnTo>
                    <a:pt x="431" y="280"/>
                  </a:lnTo>
                  <a:lnTo>
                    <a:pt x="445" y="285"/>
                  </a:lnTo>
                  <a:lnTo>
                    <a:pt x="458" y="290"/>
                  </a:lnTo>
                  <a:lnTo>
                    <a:pt x="471" y="297"/>
                  </a:lnTo>
                  <a:lnTo>
                    <a:pt x="482" y="304"/>
                  </a:lnTo>
                  <a:lnTo>
                    <a:pt x="494" y="313"/>
                  </a:lnTo>
                  <a:lnTo>
                    <a:pt x="504" y="322"/>
                  </a:lnTo>
                  <a:lnTo>
                    <a:pt x="513" y="332"/>
                  </a:lnTo>
                  <a:lnTo>
                    <a:pt x="522" y="344"/>
                  </a:lnTo>
                  <a:lnTo>
                    <a:pt x="529" y="355"/>
                  </a:lnTo>
                  <a:lnTo>
                    <a:pt x="536" y="368"/>
                  </a:lnTo>
                  <a:lnTo>
                    <a:pt x="542" y="381"/>
                  </a:lnTo>
                  <a:lnTo>
                    <a:pt x="546" y="395"/>
                  </a:lnTo>
                  <a:lnTo>
                    <a:pt x="550" y="409"/>
                  </a:lnTo>
                  <a:lnTo>
                    <a:pt x="550" y="211"/>
                  </a:lnTo>
                  <a:lnTo>
                    <a:pt x="323" y="211"/>
                  </a:lnTo>
                  <a:lnTo>
                    <a:pt x="323" y="0"/>
                  </a:lnTo>
                  <a:lnTo>
                    <a:pt x="231" y="0"/>
                  </a:lnTo>
                  <a:lnTo>
                    <a:pt x="231" y="211"/>
                  </a:lnTo>
                  <a:lnTo>
                    <a:pt x="0" y="211"/>
                  </a:lnTo>
                  <a:lnTo>
                    <a:pt x="0" y="429"/>
                  </a:lnTo>
                  <a:lnTo>
                    <a:pt x="1" y="413"/>
                  </a:lnTo>
                  <a:lnTo>
                    <a:pt x="4" y="397"/>
                  </a:lnTo>
                  <a:lnTo>
                    <a:pt x="9" y="383"/>
                  </a:lnTo>
                  <a:lnTo>
                    <a:pt x="16" y="368"/>
                  </a:lnTo>
                  <a:lnTo>
                    <a:pt x="23" y="355"/>
                  </a:lnTo>
                  <a:lnTo>
                    <a:pt x="31" y="343"/>
                  </a:lnTo>
                  <a:lnTo>
                    <a:pt x="41" y="331"/>
                  </a:lnTo>
                  <a:lnTo>
                    <a:pt x="51" y="320"/>
                  </a:lnTo>
                  <a:lnTo>
                    <a:pt x="63" y="310"/>
                  </a:lnTo>
                  <a:lnTo>
                    <a:pt x="75" y="301"/>
                  </a:lnTo>
                  <a:lnTo>
                    <a:pt x="88" y="293"/>
                  </a:lnTo>
                  <a:lnTo>
                    <a:pt x="102" y="287"/>
                  </a:lnTo>
                  <a:lnTo>
                    <a:pt x="116" y="281"/>
                  </a:lnTo>
                  <a:lnTo>
                    <a:pt x="132" y="278"/>
                  </a:lnTo>
                  <a:lnTo>
                    <a:pt x="148" y="275"/>
                  </a:lnTo>
                  <a:lnTo>
                    <a:pt x="163"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2" name="Freeform 196"/>
            <p:cNvSpPr>
              <a:spLocks/>
            </p:cNvSpPr>
            <p:nvPr/>
          </p:nvSpPr>
          <p:spPr bwMode="auto">
            <a:xfrm>
              <a:off x="6378575" y="5111750"/>
              <a:ext cx="80963" cy="158750"/>
            </a:xfrm>
            <a:custGeom>
              <a:avLst/>
              <a:gdLst>
                <a:gd name="T0" fmla="*/ 139 w 203"/>
                <a:gd name="T1" fmla="*/ 206 h 403"/>
                <a:gd name="T2" fmla="*/ 153 w 203"/>
                <a:gd name="T3" fmla="*/ 214 h 403"/>
                <a:gd name="T4" fmla="*/ 165 w 203"/>
                <a:gd name="T5" fmla="*/ 222 h 403"/>
                <a:gd name="T6" fmla="*/ 176 w 203"/>
                <a:gd name="T7" fmla="*/ 232 h 403"/>
                <a:gd name="T8" fmla="*/ 185 w 203"/>
                <a:gd name="T9" fmla="*/ 243 h 403"/>
                <a:gd name="T10" fmla="*/ 193 w 203"/>
                <a:gd name="T11" fmla="*/ 256 h 403"/>
                <a:gd name="T12" fmla="*/ 198 w 203"/>
                <a:gd name="T13" fmla="*/ 270 h 403"/>
                <a:gd name="T14" fmla="*/ 202 w 203"/>
                <a:gd name="T15" fmla="*/ 285 h 403"/>
                <a:gd name="T16" fmla="*/ 203 w 203"/>
                <a:gd name="T17" fmla="*/ 301 h 403"/>
                <a:gd name="T18" fmla="*/ 202 w 203"/>
                <a:gd name="T19" fmla="*/ 311 h 403"/>
                <a:gd name="T20" fmla="*/ 200 w 203"/>
                <a:gd name="T21" fmla="*/ 321 h 403"/>
                <a:gd name="T22" fmla="*/ 198 w 203"/>
                <a:gd name="T23" fmla="*/ 331 h 403"/>
                <a:gd name="T24" fmla="*/ 195 w 203"/>
                <a:gd name="T25" fmla="*/ 340 h 403"/>
                <a:gd name="T26" fmla="*/ 190 w 203"/>
                <a:gd name="T27" fmla="*/ 349 h 403"/>
                <a:gd name="T28" fmla="*/ 185 w 203"/>
                <a:gd name="T29" fmla="*/ 358 h 403"/>
                <a:gd name="T30" fmla="*/ 180 w 203"/>
                <a:gd name="T31" fmla="*/ 366 h 403"/>
                <a:gd name="T32" fmla="*/ 172 w 203"/>
                <a:gd name="T33" fmla="*/ 372 h 403"/>
                <a:gd name="T34" fmla="*/ 166 w 203"/>
                <a:gd name="T35" fmla="*/ 378 h 403"/>
                <a:gd name="T36" fmla="*/ 158 w 203"/>
                <a:gd name="T37" fmla="*/ 385 h 403"/>
                <a:gd name="T38" fmla="*/ 149 w 203"/>
                <a:gd name="T39" fmla="*/ 390 h 403"/>
                <a:gd name="T40" fmla="*/ 140 w 203"/>
                <a:gd name="T41" fmla="*/ 394 h 403"/>
                <a:gd name="T42" fmla="*/ 131 w 203"/>
                <a:gd name="T43" fmla="*/ 397 h 403"/>
                <a:gd name="T44" fmla="*/ 121 w 203"/>
                <a:gd name="T45" fmla="*/ 400 h 403"/>
                <a:gd name="T46" fmla="*/ 111 w 203"/>
                <a:gd name="T47" fmla="*/ 401 h 403"/>
                <a:gd name="T48" fmla="*/ 101 w 203"/>
                <a:gd name="T49" fmla="*/ 403 h 403"/>
                <a:gd name="T50" fmla="*/ 91 w 203"/>
                <a:gd name="T51" fmla="*/ 401 h 403"/>
                <a:gd name="T52" fmla="*/ 80 w 203"/>
                <a:gd name="T53" fmla="*/ 400 h 403"/>
                <a:gd name="T54" fmla="*/ 71 w 203"/>
                <a:gd name="T55" fmla="*/ 397 h 403"/>
                <a:gd name="T56" fmla="*/ 61 w 203"/>
                <a:gd name="T57" fmla="*/ 394 h 403"/>
                <a:gd name="T58" fmla="*/ 52 w 203"/>
                <a:gd name="T59" fmla="*/ 390 h 403"/>
                <a:gd name="T60" fmla="*/ 45 w 203"/>
                <a:gd name="T61" fmla="*/ 385 h 403"/>
                <a:gd name="T62" fmla="*/ 37 w 203"/>
                <a:gd name="T63" fmla="*/ 378 h 403"/>
                <a:gd name="T64" fmla="*/ 29 w 203"/>
                <a:gd name="T65" fmla="*/ 372 h 403"/>
                <a:gd name="T66" fmla="*/ 23 w 203"/>
                <a:gd name="T67" fmla="*/ 366 h 403"/>
                <a:gd name="T68" fmla="*/ 17 w 203"/>
                <a:gd name="T69" fmla="*/ 358 h 403"/>
                <a:gd name="T70" fmla="*/ 12 w 203"/>
                <a:gd name="T71" fmla="*/ 349 h 403"/>
                <a:gd name="T72" fmla="*/ 8 w 203"/>
                <a:gd name="T73" fmla="*/ 340 h 403"/>
                <a:gd name="T74" fmla="*/ 4 w 203"/>
                <a:gd name="T75" fmla="*/ 331 h 403"/>
                <a:gd name="T76" fmla="*/ 1 w 203"/>
                <a:gd name="T77" fmla="*/ 321 h 403"/>
                <a:gd name="T78" fmla="*/ 0 w 203"/>
                <a:gd name="T79" fmla="*/ 311 h 403"/>
                <a:gd name="T80" fmla="*/ 0 w 203"/>
                <a:gd name="T81" fmla="*/ 301 h 403"/>
                <a:gd name="T82" fmla="*/ 1 w 203"/>
                <a:gd name="T83" fmla="*/ 285 h 403"/>
                <a:gd name="T84" fmla="*/ 4 w 203"/>
                <a:gd name="T85" fmla="*/ 270 h 403"/>
                <a:gd name="T86" fmla="*/ 10 w 203"/>
                <a:gd name="T87" fmla="*/ 256 h 403"/>
                <a:gd name="T88" fmla="*/ 18 w 203"/>
                <a:gd name="T89" fmla="*/ 243 h 403"/>
                <a:gd name="T90" fmla="*/ 27 w 203"/>
                <a:gd name="T91" fmla="*/ 232 h 403"/>
                <a:gd name="T92" fmla="*/ 37 w 203"/>
                <a:gd name="T93" fmla="*/ 222 h 403"/>
                <a:gd name="T94" fmla="*/ 50 w 203"/>
                <a:gd name="T95" fmla="*/ 214 h 403"/>
                <a:gd name="T96" fmla="*/ 63 w 203"/>
                <a:gd name="T97" fmla="*/ 206 h 403"/>
                <a:gd name="T98" fmla="*/ 63 w 203"/>
                <a:gd name="T99" fmla="*/ 0 h 403"/>
                <a:gd name="T100" fmla="*/ 139 w 203"/>
                <a:gd name="T101" fmla="*/ 0 h 403"/>
                <a:gd name="T102" fmla="*/ 139 w 203"/>
                <a:gd name="T103" fmla="*/ 20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6"/>
                  </a:moveTo>
                  <a:lnTo>
                    <a:pt x="153" y="214"/>
                  </a:lnTo>
                  <a:lnTo>
                    <a:pt x="165" y="222"/>
                  </a:lnTo>
                  <a:lnTo>
                    <a:pt x="176" y="232"/>
                  </a:lnTo>
                  <a:lnTo>
                    <a:pt x="185" y="243"/>
                  </a:lnTo>
                  <a:lnTo>
                    <a:pt x="193" y="256"/>
                  </a:lnTo>
                  <a:lnTo>
                    <a:pt x="198" y="270"/>
                  </a:lnTo>
                  <a:lnTo>
                    <a:pt x="202" y="285"/>
                  </a:lnTo>
                  <a:lnTo>
                    <a:pt x="203" y="301"/>
                  </a:lnTo>
                  <a:lnTo>
                    <a:pt x="202" y="311"/>
                  </a:lnTo>
                  <a:lnTo>
                    <a:pt x="200" y="321"/>
                  </a:lnTo>
                  <a:lnTo>
                    <a:pt x="198" y="331"/>
                  </a:lnTo>
                  <a:lnTo>
                    <a:pt x="195" y="340"/>
                  </a:lnTo>
                  <a:lnTo>
                    <a:pt x="190" y="349"/>
                  </a:lnTo>
                  <a:lnTo>
                    <a:pt x="185" y="358"/>
                  </a:lnTo>
                  <a:lnTo>
                    <a:pt x="180" y="366"/>
                  </a:lnTo>
                  <a:lnTo>
                    <a:pt x="172" y="372"/>
                  </a:lnTo>
                  <a:lnTo>
                    <a:pt x="166" y="378"/>
                  </a:lnTo>
                  <a:lnTo>
                    <a:pt x="158" y="385"/>
                  </a:lnTo>
                  <a:lnTo>
                    <a:pt x="149" y="390"/>
                  </a:lnTo>
                  <a:lnTo>
                    <a:pt x="140" y="394"/>
                  </a:lnTo>
                  <a:lnTo>
                    <a:pt x="131" y="397"/>
                  </a:lnTo>
                  <a:lnTo>
                    <a:pt x="121" y="400"/>
                  </a:lnTo>
                  <a:lnTo>
                    <a:pt x="111" y="401"/>
                  </a:lnTo>
                  <a:lnTo>
                    <a:pt x="101" y="403"/>
                  </a:lnTo>
                  <a:lnTo>
                    <a:pt x="91" y="401"/>
                  </a:lnTo>
                  <a:lnTo>
                    <a:pt x="80" y="400"/>
                  </a:lnTo>
                  <a:lnTo>
                    <a:pt x="71" y="397"/>
                  </a:lnTo>
                  <a:lnTo>
                    <a:pt x="61" y="394"/>
                  </a:lnTo>
                  <a:lnTo>
                    <a:pt x="52" y="390"/>
                  </a:lnTo>
                  <a:lnTo>
                    <a:pt x="45" y="385"/>
                  </a:lnTo>
                  <a:lnTo>
                    <a:pt x="37" y="378"/>
                  </a:lnTo>
                  <a:lnTo>
                    <a:pt x="29" y="372"/>
                  </a:lnTo>
                  <a:lnTo>
                    <a:pt x="23" y="366"/>
                  </a:lnTo>
                  <a:lnTo>
                    <a:pt x="17" y="358"/>
                  </a:lnTo>
                  <a:lnTo>
                    <a:pt x="12" y="349"/>
                  </a:lnTo>
                  <a:lnTo>
                    <a:pt x="8" y="340"/>
                  </a:lnTo>
                  <a:lnTo>
                    <a:pt x="4" y="331"/>
                  </a:lnTo>
                  <a:lnTo>
                    <a:pt x="1" y="321"/>
                  </a:lnTo>
                  <a:lnTo>
                    <a:pt x="0" y="311"/>
                  </a:lnTo>
                  <a:lnTo>
                    <a:pt x="0" y="301"/>
                  </a:lnTo>
                  <a:lnTo>
                    <a:pt x="1" y="285"/>
                  </a:lnTo>
                  <a:lnTo>
                    <a:pt x="4" y="270"/>
                  </a:lnTo>
                  <a:lnTo>
                    <a:pt x="10" y="256"/>
                  </a:lnTo>
                  <a:lnTo>
                    <a:pt x="18" y="243"/>
                  </a:lnTo>
                  <a:lnTo>
                    <a:pt x="27" y="232"/>
                  </a:lnTo>
                  <a:lnTo>
                    <a:pt x="37" y="222"/>
                  </a:lnTo>
                  <a:lnTo>
                    <a:pt x="50" y="214"/>
                  </a:lnTo>
                  <a:lnTo>
                    <a:pt x="63" y="206"/>
                  </a:lnTo>
                  <a:lnTo>
                    <a:pt x="63"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3" name="Freeform 197"/>
            <p:cNvSpPr>
              <a:spLocks/>
            </p:cNvSpPr>
            <p:nvPr/>
          </p:nvSpPr>
          <p:spPr bwMode="auto">
            <a:xfrm>
              <a:off x="6985000" y="5153025"/>
              <a:ext cx="109538" cy="258763"/>
            </a:xfrm>
            <a:custGeom>
              <a:avLst/>
              <a:gdLst>
                <a:gd name="T0" fmla="*/ 204 w 273"/>
                <a:gd name="T1" fmla="*/ 0 h 655"/>
                <a:gd name="T2" fmla="*/ 178 w 273"/>
                <a:gd name="T3" fmla="*/ 177 h 655"/>
                <a:gd name="T4" fmla="*/ 132 w 273"/>
                <a:gd name="T5" fmla="*/ 195 h 655"/>
                <a:gd name="T6" fmla="*/ 94 w 273"/>
                <a:gd name="T7" fmla="*/ 219 h 655"/>
                <a:gd name="T8" fmla="*/ 61 w 273"/>
                <a:gd name="T9" fmla="*/ 249 h 655"/>
                <a:gd name="T10" fmla="*/ 36 w 273"/>
                <a:gd name="T11" fmla="*/ 282 h 655"/>
                <a:gd name="T12" fmla="*/ 18 w 273"/>
                <a:gd name="T13" fmla="*/ 320 h 655"/>
                <a:gd name="T14" fmla="*/ 5 w 273"/>
                <a:gd name="T15" fmla="*/ 359 h 655"/>
                <a:gd name="T16" fmla="*/ 0 w 273"/>
                <a:gd name="T17" fmla="*/ 400 h 655"/>
                <a:gd name="T18" fmla="*/ 1 w 273"/>
                <a:gd name="T19" fmla="*/ 441 h 655"/>
                <a:gd name="T20" fmla="*/ 10 w 273"/>
                <a:gd name="T21" fmla="*/ 482 h 655"/>
                <a:gd name="T22" fmla="*/ 24 w 273"/>
                <a:gd name="T23" fmla="*/ 520 h 655"/>
                <a:gd name="T24" fmla="*/ 46 w 273"/>
                <a:gd name="T25" fmla="*/ 557 h 655"/>
                <a:gd name="T26" fmla="*/ 75 w 273"/>
                <a:gd name="T27" fmla="*/ 589 h 655"/>
                <a:gd name="T28" fmla="*/ 109 w 273"/>
                <a:gd name="T29" fmla="*/ 616 h 655"/>
                <a:gd name="T30" fmla="*/ 152 w 273"/>
                <a:gd name="T31" fmla="*/ 637 h 655"/>
                <a:gd name="T32" fmla="*/ 201 w 273"/>
                <a:gd name="T33" fmla="*/ 651 h 655"/>
                <a:gd name="T34" fmla="*/ 225 w 273"/>
                <a:gd name="T35" fmla="*/ 585 h 655"/>
                <a:gd name="T36" fmla="*/ 187 w 273"/>
                <a:gd name="T37" fmla="*/ 575 h 655"/>
                <a:gd name="T38" fmla="*/ 155 w 273"/>
                <a:gd name="T39" fmla="*/ 558 h 655"/>
                <a:gd name="T40" fmla="*/ 129 w 273"/>
                <a:gd name="T41" fmla="*/ 538 h 655"/>
                <a:gd name="T42" fmla="*/ 107 w 273"/>
                <a:gd name="T43" fmla="*/ 514 h 655"/>
                <a:gd name="T44" fmla="*/ 92 w 273"/>
                <a:gd name="T45" fmla="*/ 486 h 655"/>
                <a:gd name="T46" fmla="*/ 81 w 273"/>
                <a:gd name="T47" fmla="*/ 456 h 655"/>
                <a:gd name="T48" fmla="*/ 76 w 273"/>
                <a:gd name="T49" fmla="*/ 424 h 655"/>
                <a:gd name="T50" fmla="*/ 76 w 273"/>
                <a:gd name="T51" fmla="*/ 394 h 655"/>
                <a:gd name="T52" fmla="*/ 83 w 273"/>
                <a:gd name="T53" fmla="*/ 363 h 655"/>
                <a:gd name="T54" fmla="*/ 93 w 273"/>
                <a:gd name="T55" fmla="*/ 333 h 655"/>
                <a:gd name="T56" fmla="*/ 109 w 273"/>
                <a:gd name="T57" fmla="*/ 306 h 655"/>
                <a:gd name="T58" fmla="*/ 132 w 273"/>
                <a:gd name="T59" fmla="*/ 282 h 655"/>
                <a:gd name="T60" fmla="*/ 159 w 273"/>
                <a:gd name="T61" fmla="*/ 261 h 655"/>
                <a:gd name="T62" fmla="*/ 192 w 273"/>
                <a:gd name="T63" fmla="*/ 247 h 655"/>
                <a:gd name="T64" fmla="*/ 229 w 273"/>
                <a:gd name="T65" fmla="*/ 237 h 655"/>
                <a:gd name="T66" fmla="*/ 273 w 273"/>
                <a:gd name="T67" fmla="*/ 235 h 655"/>
                <a:gd name="T68" fmla="*/ 269 w 273"/>
                <a:gd name="T69" fmla="*/ 200 h 655"/>
                <a:gd name="T70" fmla="*/ 269 w 273"/>
                <a:gd name="T71" fmla="*/ 182 h 655"/>
                <a:gd name="T72" fmla="*/ 273 w 273"/>
                <a:gd name="T73" fmla="*/ 166 h 655"/>
                <a:gd name="T74" fmla="*/ 261 w 273"/>
                <a:gd name="T75" fmla="*/ 166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7"/>
                  </a:lnTo>
                  <a:lnTo>
                    <a:pt x="154" y="186"/>
                  </a:lnTo>
                  <a:lnTo>
                    <a:pt x="132" y="195"/>
                  </a:lnTo>
                  <a:lnTo>
                    <a:pt x="112" y="207"/>
                  </a:lnTo>
                  <a:lnTo>
                    <a:pt x="94" y="219"/>
                  </a:lnTo>
                  <a:lnTo>
                    <a:pt x="76" y="233"/>
                  </a:lnTo>
                  <a:lnTo>
                    <a:pt x="61" y="249"/>
                  </a:lnTo>
                  <a:lnTo>
                    <a:pt x="48" y="265"/>
                  </a:lnTo>
                  <a:lnTo>
                    <a:pt x="36" y="282"/>
                  </a:lnTo>
                  <a:lnTo>
                    <a:pt x="25" y="301"/>
                  </a:lnTo>
                  <a:lnTo>
                    <a:pt x="18" y="320"/>
                  </a:lnTo>
                  <a:lnTo>
                    <a:pt x="10" y="339"/>
                  </a:lnTo>
                  <a:lnTo>
                    <a:pt x="5" y="359"/>
                  </a:lnTo>
                  <a:lnTo>
                    <a:pt x="2" y="380"/>
                  </a:lnTo>
                  <a:lnTo>
                    <a:pt x="0" y="400"/>
                  </a:lnTo>
                  <a:lnTo>
                    <a:pt x="0" y="421"/>
                  </a:lnTo>
                  <a:lnTo>
                    <a:pt x="1" y="441"/>
                  </a:lnTo>
                  <a:lnTo>
                    <a:pt x="5" y="461"/>
                  </a:lnTo>
                  <a:lnTo>
                    <a:pt x="10" y="482"/>
                  </a:lnTo>
                  <a:lnTo>
                    <a:pt x="16" y="501"/>
                  </a:lnTo>
                  <a:lnTo>
                    <a:pt x="24" y="520"/>
                  </a:lnTo>
                  <a:lnTo>
                    <a:pt x="34" y="539"/>
                  </a:lnTo>
                  <a:lnTo>
                    <a:pt x="46" y="557"/>
                  </a:lnTo>
                  <a:lnTo>
                    <a:pt x="60" y="574"/>
                  </a:lnTo>
                  <a:lnTo>
                    <a:pt x="75" y="589"/>
                  </a:lnTo>
                  <a:lnTo>
                    <a:pt x="92" y="603"/>
                  </a:lnTo>
                  <a:lnTo>
                    <a:pt x="109" y="616"/>
                  </a:lnTo>
                  <a:lnTo>
                    <a:pt x="130" y="627"/>
                  </a:lnTo>
                  <a:lnTo>
                    <a:pt x="152" y="637"/>
                  </a:lnTo>
                  <a:lnTo>
                    <a:pt x="176" y="645"/>
                  </a:lnTo>
                  <a:lnTo>
                    <a:pt x="201" y="651"/>
                  </a:lnTo>
                  <a:lnTo>
                    <a:pt x="228" y="655"/>
                  </a:lnTo>
                  <a:lnTo>
                    <a:pt x="225" y="585"/>
                  </a:lnTo>
                  <a:lnTo>
                    <a:pt x="205" y="580"/>
                  </a:lnTo>
                  <a:lnTo>
                    <a:pt x="187" y="575"/>
                  </a:lnTo>
                  <a:lnTo>
                    <a:pt x="171" y="567"/>
                  </a:lnTo>
                  <a:lnTo>
                    <a:pt x="155" y="558"/>
                  </a:lnTo>
                  <a:lnTo>
                    <a:pt x="141" y="549"/>
                  </a:lnTo>
                  <a:lnTo>
                    <a:pt x="129" y="538"/>
                  </a:lnTo>
                  <a:lnTo>
                    <a:pt x="117" y="526"/>
                  </a:lnTo>
                  <a:lnTo>
                    <a:pt x="107" y="514"/>
                  </a:lnTo>
                  <a:lnTo>
                    <a:pt x="98" y="500"/>
                  </a:lnTo>
                  <a:lnTo>
                    <a:pt x="92" y="486"/>
                  </a:lnTo>
                  <a:lnTo>
                    <a:pt x="85" y="472"/>
                  </a:lnTo>
                  <a:lnTo>
                    <a:pt x="81" y="456"/>
                  </a:lnTo>
                  <a:lnTo>
                    <a:pt x="78" y="441"/>
                  </a:lnTo>
                  <a:lnTo>
                    <a:pt x="76" y="424"/>
                  </a:lnTo>
                  <a:lnTo>
                    <a:pt x="75" y="409"/>
                  </a:lnTo>
                  <a:lnTo>
                    <a:pt x="76" y="394"/>
                  </a:lnTo>
                  <a:lnTo>
                    <a:pt x="79" y="379"/>
                  </a:lnTo>
                  <a:lnTo>
                    <a:pt x="83" y="363"/>
                  </a:lnTo>
                  <a:lnTo>
                    <a:pt x="87" y="348"/>
                  </a:lnTo>
                  <a:lnTo>
                    <a:pt x="93" y="333"/>
                  </a:lnTo>
                  <a:lnTo>
                    <a:pt x="101" y="319"/>
                  </a:lnTo>
                  <a:lnTo>
                    <a:pt x="109" y="306"/>
                  </a:lnTo>
                  <a:lnTo>
                    <a:pt x="120" y="293"/>
                  </a:lnTo>
                  <a:lnTo>
                    <a:pt x="132" y="282"/>
                  </a:lnTo>
                  <a:lnTo>
                    <a:pt x="145" y="272"/>
                  </a:lnTo>
                  <a:lnTo>
                    <a:pt x="159" y="261"/>
                  </a:lnTo>
                  <a:lnTo>
                    <a:pt x="174" y="254"/>
                  </a:lnTo>
                  <a:lnTo>
                    <a:pt x="192" y="247"/>
                  </a:lnTo>
                  <a:lnTo>
                    <a:pt x="210" y="241"/>
                  </a:lnTo>
                  <a:lnTo>
                    <a:pt x="229" y="237"/>
                  </a:lnTo>
                  <a:lnTo>
                    <a:pt x="251" y="236"/>
                  </a:lnTo>
                  <a:lnTo>
                    <a:pt x="273" y="235"/>
                  </a:lnTo>
                  <a:lnTo>
                    <a:pt x="270" y="219"/>
                  </a:lnTo>
                  <a:lnTo>
                    <a:pt x="269" y="200"/>
                  </a:lnTo>
                  <a:lnTo>
                    <a:pt x="269" y="191"/>
                  </a:lnTo>
                  <a:lnTo>
                    <a:pt x="269" y="182"/>
                  </a:lnTo>
                  <a:lnTo>
                    <a:pt x="270" y="173"/>
                  </a:lnTo>
                  <a:lnTo>
                    <a:pt x="273" y="166"/>
                  </a:lnTo>
                  <a:lnTo>
                    <a:pt x="266" y="166"/>
                  </a:lnTo>
                  <a:lnTo>
                    <a:pt x="261" y="166"/>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4" name="Freeform 198"/>
            <p:cNvSpPr>
              <a:spLocks/>
            </p:cNvSpPr>
            <p:nvPr/>
          </p:nvSpPr>
          <p:spPr bwMode="auto">
            <a:xfrm>
              <a:off x="7432675" y="5246688"/>
              <a:ext cx="138113" cy="177800"/>
            </a:xfrm>
            <a:custGeom>
              <a:avLst/>
              <a:gdLst>
                <a:gd name="T0" fmla="*/ 350 w 350"/>
                <a:gd name="T1" fmla="*/ 0 h 449"/>
                <a:gd name="T2" fmla="*/ 350 w 350"/>
                <a:gd name="T3" fmla="*/ 248 h 449"/>
                <a:gd name="T4" fmla="*/ 245 w 350"/>
                <a:gd name="T5" fmla="*/ 248 h 449"/>
                <a:gd name="T6" fmla="*/ 241 w 350"/>
                <a:gd name="T7" fmla="*/ 288 h 449"/>
                <a:gd name="T8" fmla="*/ 236 w 350"/>
                <a:gd name="T9" fmla="*/ 327 h 449"/>
                <a:gd name="T10" fmla="*/ 232 w 350"/>
                <a:gd name="T11" fmla="*/ 345 h 449"/>
                <a:gd name="T12" fmla="*/ 229 w 350"/>
                <a:gd name="T13" fmla="*/ 361 h 449"/>
                <a:gd name="T14" fmla="*/ 225 w 350"/>
                <a:gd name="T15" fmla="*/ 376 h 449"/>
                <a:gd name="T16" fmla="*/ 220 w 350"/>
                <a:gd name="T17" fmla="*/ 390 h 449"/>
                <a:gd name="T18" fmla="*/ 215 w 350"/>
                <a:gd name="T19" fmla="*/ 403 h 449"/>
                <a:gd name="T20" fmla="*/ 209 w 350"/>
                <a:gd name="T21" fmla="*/ 415 h 449"/>
                <a:gd name="T22" fmla="*/ 204 w 350"/>
                <a:gd name="T23" fmla="*/ 425 h 449"/>
                <a:gd name="T24" fmla="*/ 198 w 350"/>
                <a:gd name="T25" fmla="*/ 434 h 449"/>
                <a:gd name="T26" fmla="*/ 193 w 350"/>
                <a:gd name="T27" fmla="*/ 440 h 449"/>
                <a:gd name="T28" fmla="*/ 187 w 350"/>
                <a:gd name="T29" fmla="*/ 445 h 449"/>
                <a:gd name="T30" fmla="*/ 180 w 350"/>
                <a:gd name="T31" fmla="*/ 448 h 449"/>
                <a:gd name="T32" fmla="*/ 174 w 350"/>
                <a:gd name="T33" fmla="*/ 449 h 449"/>
                <a:gd name="T34" fmla="*/ 167 w 350"/>
                <a:gd name="T35" fmla="*/ 448 h 449"/>
                <a:gd name="T36" fmla="*/ 161 w 350"/>
                <a:gd name="T37" fmla="*/ 445 h 449"/>
                <a:gd name="T38" fmla="*/ 155 w 350"/>
                <a:gd name="T39" fmla="*/ 440 h 449"/>
                <a:gd name="T40" fmla="*/ 148 w 350"/>
                <a:gd name="T41" fmla="*/ 434 h 449"/>
                <a:gd name="T42" fmla="*/ 143 w 350"/>
                <a:gd name="T43" fmla="*/ 425 h 449"/>
                <a:gd name="T44" fmla="*/ 137 w 350"/>
                <a:gd name="T45" fmla="*/ 415 h 449"/>
                <a:gd name="T46" fmla="*/ 132 w 350"/>
                <a:gd name="T47" fmla="*/ 403 h 449"/>
                <a:gd name="T48" fmla="*/ 127 w 350"/>
                <a:gd name="T49" fmla="*/ 390 h 449"/>
                <a:gd name="T50" fmla="*/ 123 w 350"/>
                <a:gd name="T51" fmla="*/ 376 h 449"/>
                <a:gd name="T52" fmla="*/ 118 w 350"/>
                <a:gd name="T53" fmla="*/ 361 h 449"/>
                <a:gd name="T54" fmla="*/ 114 w 350"/>
                <a:gd name="T55" fmla="*/ 345 h 449"/>
                <a:gd name="T56" fmla="*/ 111 w 350"/>
                <a:gd name="T57" fmla="*/ 327 h 449"/>
                <a:gd name="T58" fmla="*/ 105 w 350"/>
                <a:gd name="T59" fmla="*/ 288 h 449"/>
                <a:gd name="T60" fmla="*/ 102 w 350"/>
                <a:gd name="T61" fmla="*/ 248 h 449"/>
                <a:gd name="T62" fmla="*/ 0 w 350"/>
                <a:gd name="T63" fmla="*/ 248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3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8"/>
                  </a:lnTo>
                  <a:lnTo>
                    <a:pt x="245" y="248"/>
                  </a:lnTo>
                  <a:lnTo>
                    <a:pt x="241" y="288"/>
                  </a:lnTo>
                  <a:lnTo>
                    <a:pt x="236" y="327"/>
                  </a:lnTo>
                  <a:lnTo>
                    <a:pt x="232" y="345"/>
                  </a:lnTo>
                  <a:lnTo>
                    <a:pt x="229" y="361"/>
                  </a:lnTo>
                  <a:lnTo>
                    <a:pt x="225" y="376"/>
                  </a:lnTo>
                  <a:lnTo>
                    <a:pt x="220" y="390"/>
                  </a:lnTo>
                  <a:lnTo>
                    <a:pt x="215" y="403"/>
                  </a:lnTo>
                  <a:lnTo>
                    <a:pt x="209" y="415"/>
                  </a:lnTo>
                  <a:lnTo>
                    <a:pt x="204" y="425"/>
                  </a:lnTo>
                  <a:lnTo>
                    <a:pt x="198" y="434"/>
                  </a:lnTo>
                  <a:lnTo>
                    <a:pt x="193" y="440"/>
                  </a:lnTo>
                  <a:lnTo>
                    <a:pt x="187" y="445"/>
                  </a:lnTo>
                  <a:lnTo>
                    <a:pt x="180" y="448"/>
                  </a:lnTo>
                  <a:lnTo>
                    <a:pt x="174" y="449"/>
                  </a:lnTo>
                  <a:lnTo>
                    <a:pt x="167" y="448"/>
                  </a:lnTo>
                  <a:lnTo>
                    <a:pt x="161" y="445"/>
                  </a:lnTo>
                  <a:lnTo>
                    <a:pt x="155" y="440"/>
                  </a:lnTo>
                  <a:lnTo>
                    <a:pt x="148" y="434"/>
                  </a:lnTo>
                  <a:lnTo>
                    <a:pt x="143" y="425"/>
                  </a:lnTo>
                  <a:lnTo>
                    <a:pt x="137" y="415"/>
                  </a:lnTo>
                  <a:lnTo>
                    <a:pt x="132" y="403"/>
                  </a:lnTo>
                  <a:lnTo>
                    <a:pt x="127" y="390"/>
                  </a:lnTo>
                  <a:lnTo>
                    <a:pt x="123" y="376"/>
                  </a:lnTo>
                  <a:lnTo>
                    <a:pt x="118" y="361"/>
                  </a:lnTo>
                  <a:lnTo>
                    <a:pt x="114" y="345"/>
                  </a:lnTo>
                  <a:lnTo>
                    <a:pt x="111" y="327"/>
                  </a:lnTo>
                  <a:lnTo>
                    <a:pt x="105" y="288"/>
                  </a:lnTo>
                  <a:lnTo>
                    <a:pt x="102" y="248"/>
                  </a:lnTo>
                  <a:lnTo>
                    <a:pt x="0" y="248"/>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5" name="Freeform 199"/>
            <p:cNvSpPr>
              <a:spLocks/>
            </p:cNvSpPr>
            <p:nvPr/>
          </p:nvSpPr>
          <p:spPr bwMode="auto">
            <a:xfrm>
              <a:off x="8023225" y="5372100"/>
              <a:ext cx="219075" cy="171450"/>
            </a:xfrm>
            <a:custGeom>
              <a:avLst/>
              <a:gdLst>
                <a:gd name="T0" fmla="*/ 167 w 551"/>
                <a:gd name="T1" fmla="*/ 275 h 429"/>
                <a:gd name="T2" fmla="*/ 183 w 551"/>
                <a:gd name="T3" fmla="*/ 276 h 429"/>
                <a:gd name="T4" fmla="*/ 213 w 551"/>
                <a:gd name="T5" fmla="*/ 285 h 429"/>
                <a:gd name="T6" fmla="*/ 241 w 551"/>
                <a:gd name="T7" fmla="*/ 301 h 429"/>
                <a:gd name="T8" fmla="*/ 265 w 551"/>
                <a:gd name="T9" fmla="*/ 318 h 429"/>
                <a:gd name="T10" fmla="*/ 288 w 551"/>
                <a:gd name="T11" fmla="*/ 318 h 429"/>
                <a:gd name="T12" fmla="*/ 313 w 551"/>
                <a:gd name="T13" fmla="*/ 301 h 429"/>
                <a:gd name="T14" fmla="*/ 340 w 551"/>
                <a:gd name="T15" fmla="*/ 285 h 429"/>
                <a:gd name="T16" fmla="*/ 371 w 551"/>
                <a:gd name="T17" fmla="*/ 276 h 429"/>
                <a:gd name="T18" fmla="*/ 386 w 551"/>
                <a:gd name="T19" fmla="*/ 275 h 429"/>
                <a:gd name="T20" fmla="*/ 387 w 551"/>
                <a:gd name="T21" fmla="*/ 275 h 429"/>
                <a:gd name="T22" fmla="*/ 404 w 551"/>
                <a:gd name="T23" fmla="*/ 276 h 429"/>
                <a:gd name="T24" fmla="*/ 432 w 551"/>
                <a:gd name="T25" fmla="*/ 282 h 429"/>
                <a:gd name="T26" fmla="*/ 459 w 551"/>
                <a:gd name="T27" fmla="*/ 292 h 429"/>
                <a:gd name="T28" fmla="*/ 483 w 551"/>
                <a:gd name="T29" fmla="*/ 306 h 429"/>
                <a:gd name="T30" fmla="*/ 505 w 551"/>
                <a:gd name="T31" fmla="*/ 324 h 429"/>
                <a:gd name="T32" fmla="*/ 523 w 551"/>
                <a:gd name="T33" fmla="*/ 344 h 429"/>
                <a:gd name="T34" fmla="*/ 537 w 551"/>
                <a:gd name="T35" fmla="*/ 368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6 w 551"/>
                <a:gd name="T49" fmla="*/ 369 h 429"/>
                <a:gd name="T50" fmla="*/ 32 w 551"/>
                <a:gd name="T51" fmla="*/ 343 h 429"/>
                <a:gd name="T52" fmla="*/ 52 w 551"/>
                <a:gd name="T53" fmla="*/ 320 h 429"/>
                <a:gd name="T54" fmla="*/ 76 w 551"/>
                <a:gd name="T55" fmla="*/ 302 h 429"/>
                <a:gd name="T56" fmla="*/ 103 w 551"/>
                <a:gd name="T57" fmla="*/ 288 h 429"/>
                <a:gd name="T58" fmla="*/ 132 w 551"/>
                <a:gd name="T59" fmla="*/ 279 h 429"/>
                <a:gd name="T60" fmla="*/ 164 w 551"/>
                <a:gd name="T61" fmla="*/ 275 h 429"/>
                <a:gd name="T62" fmla="*/ 166 w 551"/>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5"/>
                  </a:moveTo>
                  <a:lnTo>
                    <a:pt x="167" y="275"/>
                  </a:lnTo>
                  <a:lnTo>
                    <a:pt x="167" y="275"/>
                  </a:lnTo>
                  <a:lnTo>
                    <a:pt x="183" y="276"/>
                  </a:lnTo>
                  <a:lnTo>
                    <a:pt x="197" y="280"/>
                  </a:lnTo>
                  <a:lnTo>
                    <a:pt x="213" y="285"/>
                  </a:lnTo>
                  <a:lnTo>
                    <a:pt x="227" y="292"/>
                  </a:lnTo>
                  <a:lnTo>
                    <a:pt x="241" y="301"/>
                  </a:lnTo>
                  <a:lnTo>
                    <a:pt x="254" y="310"/>
                  </a:lnTo>
                  <a:lnTo>
                    <a:pt x="265" y="318"/>
                  </a:lnTo>
                  <a:lnTo>
                    <a:pt x="277" y="329"/>
                  </a:lnTo>
                  <a:lnTo>
                    <a:pt x="288" y="318"/>
                  </a:lnTo>
                  <a:lnTo>
                    <a:pt x="301" y="310"/>
                  </a:lnTo>
                  <a:lnTo>
                    <a:pt x="313" y="301"/>
                  </a:lnTo>
                  <a:lnTo>
                    <a:pt x="326" y="292"/>
                  </a:lnTo>
                  <a:lnTo>
                    <a:pt x="340" y="285"/>
                  </a:lnTo>
                  <a:lnTo>
                    <a:pt x="356" y="280"/>
                  </a:lnTo>
                  <a:lnTo>
                    <a:pt x="371" y="276"/>
                  </a:lnTo>
                  <a:lnTo>
                    <a:pt x="386" y="275"/>
                  </a:lnTo>
                  <a:lnTo>
                    <a:pt x="386" y="275"/>
                  </a:lnTo>
                  <a:lnTo>
                    <a:pt x="387" y="275"/>
                  </a:lnTo>
                  <a:lnTo>
                    <a:pt x="387" y="275"/>
                  </a:lnTo>
                  <a:lnTo>
                    <a:pt x="389" y="275"/>
                  </a:lnTo>
                  <a:lnTo>
                    <a:pt x="404" y="276"/>
                  </a:lnTo>
                  <a:lnTo>
                    <a:pt x="418" y="278"/>
                  </a:lnTo>
                  <a:lnTo>
                    <a:pt x="432" y="282"/>
                  </a:lnTo>
                  <a:lnTo>
                    <a:pt x="446" y="285"/>
                  </a:lnTo>
                  <a:lnTo>
                    <a:pt x="459" y="292"/>
                  </a:lnTo>
                  <a:lnTo>
                    <a:pt x="472" y="298"/>
                  </a:lnTo>
                  <a:lnTo>
                    <a:pt x="483" y="306"/>
                  </a:lnTo>
                  <a:lnTo>
                    <a:pt x="495" y="313"/>
                  </a:lnTo>
                  <a:lnTo>
                    <a:pt x="505" y="324"/>
                  </a:lnTo>
                  <a:lnTo>
                    <a:pt x="514" y="334"/>
                  </a:lnTo>
                  <a:lnTo>
                    <a:pt x="523" y="344"/>
                  </a:lnTo>
                  <a:lnTo>
                    <a:pt x="530" y="355"/>
                  </a:lnTo>
                  <a:lnTo>
                    <a:pt x="537" y="368"/>
                  </a:lnTo>
                  <a:lnTo>
                    <a:pt x="543" y="381"/>
                  </a:lnTo>
                  <a:lnTo>
                    <a:pt x="547" y="395"/>
                  </a:lnTo>
                  <a:lnTo>
                    <a:pt x="551" y="409"/>
                  </a:lnTo>
                  <a:lnTo>
                    <a:pt x="551" y="211"/>
                  </a:lnTo>
                  <a:lnTo>
                    <a:pt x="324" y="211"/>
                  </a:lnTo>
                  <a:lnTo>
                    <a:pt x="324" y="0"/>
                  </a:lnTo>
                  <a:lnTo>
                    <a:pt x="232" y="0"/>
                  </a:lnTo>
                  <a:lnTo>
                    <a:pt x="232" y="211"/>
                  </a:lnTo>
                  <a:lnTo>
                    <a:pt x="0" y="211"/>
                  </a:lnTo>
                  <a:lnTo>
                    <a:pt x="0" y="429"/>
                  </a:lnTo>
                  <a:lnTo>
                    <a:pt x="2" y="414"/>
                  </a:lnTo>
                  <a:lnTo>
                    <a:pt x="5" y="399"/>
                  </a:lnTo>
                  <a:lnTo>
                    <a:pt x="10" y="383"/>
                  </a:lnTo>
                  <a:lnTo>
                    <a:pt x="16" y="369"/>
                  </a:lnTo>
                  <a:lnTo>
                    <a:pt x="23" y="355"/>
                  </a:lnTo>
                  <a:lnTo>
                    <a:pt x="32" y="343"/>
                  </a:lnTo>
                  <a:lnTo>
                    <a:pt x="42" y="331"/>
                  </a:lnTo>
                  <a:lnTo>
                    <a:pt x="52" y="320"/>
                  </a:lnTo>
                  <a:lnTo>
                    <a:pt x="64" y="311"/>
                  </a:lnTo>
                  <a:lnTo>
                    <a:pt x="76" y="302"/>
                  </a:lnTo>
                  <a:lnTo>
                    <a:pt x="89" y="294"/>
                  </a:lnTo>
                  <a:lnTo>
                    <a:pt x="103" y="288"/>
                  </a:lnTo>
                  <a:lnTo>
                    <a:pt x="117" y="283"/>
                  </a:lnTo>
                  <a:lnTo>
                    <a:pt x="132" y="279"/>
                  </a:lnTo>
                  <a:lnTo>
                    <a:pt x="149" y="276"/>
                  </a:lnTo>
                  <a:lnTo>
                    <a:pt x="164" y="275"/>
                  </a:lnTo>
                  <a:lnTo>
                    <a:pt x="166" y="275"/>
                  </a:lnTo>
                  <a:lnTo>
                    <a:pt x="166"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6" name="Freeform 200"/>
            <p:cNvSpPr>
              <a:spLocks/>
            </p:cNvSpPr>
            <p:nvPr/>
          </p:nvSpPr>
          <p:spPr bwMode="auto">
            <a:xfrm>
              <a:off x="7732713" y="5373688"/>
              <a:ext cx="80962" cy="158750"/>
            </a:xfrm>
            <a:custGeom>
              <a:avLst/>
              <a:gdLst>
                <a:gd name="T0" fmla="*/ 139 w 203"/>
                <a:gd name="T1" fmla="*/ 207 h 402"/>
                <a:gd name="T2" fmla="*/ 152 w 203"/>
                <a:gd name="T3" fmla="*/ 213 h 402"/>
                <a:gd name="T4" fmla="*/ 164 w 203"/>
                <a:gd name="T5" fmla="*/ 222 h 402"/>
                <a:gd name="T6" fmla="*/ 176 w 203"/>
                <a:gd name="T7" fmla="*/ 231 h 402"/>
                <a:gd name="T8" fmla="*/ 185 w 203"/>
                <a:gd name="T9" fmla="*/ 244 h 402"/>
                <a:gd name="T10" fmla="*/ 193 w 203"/>
                <a:gd name="T11" fmla="*/ 256 h 402"/>
                <a:gd name="T12" fmla="*/ 198 w 203"/>
                <a:gd name="T13" fmla="*/ 270 h 402"/>
                <a:gd name="T14" fmla="*/ 201 w 203"/>
                <a:gd name="T15" fmla="*/ 284 h 402"/>
                <a:gd name="T16" fmla="*/ 203 w 203"/>
                <a:gd name="T17" fmla="*/ 300 h 402"/>
                <a:gd name="T18" fmla="*/ 201 w 203"/>
                <a:gd name="T19" fmla="*/ 311 h 402"/>
                <a:gd name="T20" fmla="*/ 200 w 203"/>
                <a:gd name="T21" fmla="*/ 320 h 402"/>
                <a:gd name="T22" fmla="*/ 198 w 203"/>
                <a:gd name="T23" fmla="*/ 330 h 402"/>
                <a:gd name="T24" fmla="*/ 195 w 203"/>
                <a:gd name="T25" fmla="*/ 339 h 402"/>
                <a:gd name="T26" fmla="*/ 190 w 203"/>
                <a:gd name="T27" fmla="*/ 348 h 402"/>
                <a:gd name="T28" fmla="*/ 185 w 203"/>
                <a:gd name="T29" fmla="*/ 357 h 402"/>
                <a:gd name="T30" fmla="*/ 180 w 203"/>
                <a:gd name="T31" fmla="*/ 365 h 402"/>
                <a:gd name="T32" fmla="*/ 172 w 203"/>
                <a:gd name="T33" fmla="*/ 372 h 402"/>
                <a:gd name="T34" fmla="*/ 166 w 203"/>
                <a:gd name="T35" fmla="*/ 379 h 402"/>
                <a:gd name="T36" fmla="*/ 158 w 203"/>
                <a:gd name="T37" fmla="*/ 384 h 402"/>
                <a:gd name="T38" fmla="*/ 149 w 203"/>
                <a:gd name="T39" fmla="*/ 389 h 402"/>
                <a:gd name="T40" fmla="*/ 140 w 203"/>
                <a:gd name="T41" fmla="*/ 394 h 402"/>
                <a:gd name="T42" fmla="*/ 131 w 203"/>
                <a:gd name="T43" fmla="*/ 397 h 402"/>
                <a:gd name="T44" fmla="*/ 121 w 203"/>
                <a:gd name="T45" fmla="*/ 399 h 402"/>
                <a:gd name="T46" fmla="*/ 111 w 203"/>
                <a:gd name="T47" fmla="*/ 402 h 402"/>
                <a:gd name="T48" fmla="*/ 101 w 203"/>
                <a:gd name="T49" fmla="*/ 402 h 402"/>
                <a:gd name="T50" fmla="*/ 91 w 203"/>
                <a:gd name="T51" fmla="*/ 402 h 402"/>
                <a:gd name="T52" fmla="*/ 80 w 203"/>
                <a:gd name="T53" fmla="*/ 399 h 402"/>
                <a:gd name="T54" fmla="*/ 71 w 203"/>
                <a:gd name="T55" fmla="*/ 397 h 402"/>
                <a:gd name="T56" fmla="*/ 61 w 203"/>
                <a:gd name="T57" fmla="*/ 394 h 402"/>
                <a:gd name="T58" fmla="*/ 52 w 203"/>
                <a:gd name="T59" fmla="*/ 389 h 402"/>
                <a:gd name="T60" fmla="*/ 45 w 203"/>
                <a:gd name="T61" fmla="*/ 384 h 402"/>
                <a:gd name="T62" fmla="*/ 37 w 203"/>
                <a:gd name="T63" fmla="*/ 379 h 402"/>
                <a:gd name="T64" fmla="*/ 29 w 203"/>
                <a:gd name="T65" fmla="*/ 372 h 402"/>
                <a:gd name="T66" fmla="*/ 23 w 203"/>
                <a:gd name="T67" fmla="*/ 365 h 402"/>
                <a:gd name="T68" fmla="*/ 17 w 203"/>
                <a:gd name="T69" fmla="*/ 357 h 402"/>
                <a:gd name="T70" fmla="*/ 11 w 203"/>
                <a:gd name="T71" fmla="*/ 348 h 402"/>
                <a:gd name="T72" fmla="*/ 8 w 203"/>
                <a:gd name="T73" fmla="*/ 339 h 402"/>
                <a:gd name="T74" fmla="*/ 4 w 203"/>
                <a:gd name="T75" fmla="*/ 330 h 402"/>
                <a:gd name="T76" fmla="*/ 1 w 203"/>
                <a:gd name="T77" fmla="*/ 320 h 402"/>
                <a:gd name="T78" fmla="*/ 0 w 203"/>
                <a:gd name="T79" fmla="*/ 311 h 402"/>
                <a:gd name="T80" fmla="*/ 0 w 203"/>
                <a:gd name="T81" fmla="*/ 300 h 402"/>
                <a:gd name="T82" fmla="*/ 1 w 203"/>
                <a:gd name="T83" fmla="*/ 284 h 402"/>
                <a:gd name="T84" fmla="*/ 4 w 203"/>
                <a:gd name="T85" fmla="*/ 270 h 402"/>
                <a:gd name="T86" fmla="*/ 10 w 203"/>
                <a:gd name="T87" fmla="*/ 256 h 402"/>
                <a:gd name="T88" fmla="*/ 18 w 203"/>
                <a:gd name="T89" fmla="*/ 244 h 402"/>
                <a:gd name="T90" fmla="*/ 27 w 203"/>
                <a:gd name="T91" fmla="*/ 231 h 402"/>
                <a:gd name="T92" fmla="*/ 37 w 203"/>
                <a:gd name="T93" fmla="*/ 222 h 402"/>
                <a:gd name="T94" fmla="*/ 50 w 203"/>
                <a:gd name="T95" fmla="*/ 213 h 402"/>
                <a:gd name="T96" fmla="*/ 62 w 203"/>
                <a:gd name="T97" fmla="*/ 207 h 402"/>
                <a:gd name="T98" fmla="*/ 62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2" y="213"/>
                  </a:lnTo>
                  <a:lnTo>
                    <a:pt x="164" y="222"/>
                  </a:lnTo>
                  <a:lnTo>
                    <a:pt x="176" y="231"/>
                  </a:lnTo>
                  <a:lnTo>
                    <a:pt x="185" y="244"/>
                  </a:lnTo>
                  <a:lnTo>
                    <a:pt x="193" y="256"/>
                  </a:lnTo>
                  <a:lnTo>
                    <a:pt x="198" y="270"/>
                  </a:lnTo>
                  <a:lnTo>
                    <a:pt x="201" y="284"/>
                  </a:lnTo>
                  <a:lnTo>
                    <a:pt x="203" y="300"/>
                  </a:lnTo>
                  <a:lnTo>
                    <a:pt x="201" y="311"/>
                  </a:lnTo>
                  <a:lnTo>
                    <a:pt x="200" y="320"/>
                  </a:lnTo>
                  <a:lnTo>
                    <a:pt x="198" y="330"/>
                  </a:lnTo>
                  <a:lnTo>
                    <a:pt x="195" y="339"/>
                  </a:lnTo>
                  <a:lnTo>
                    <a:pt x="190" y="348"/>
                  </a:lnTo>
                  <a:lnTo>
                    <a:pt x="185" y="357"/>
                  </a:lnTo>
                  <a:lnTo>
                    <a:pt x="180" y="365"/>
                  </a:lnTo>
                  <a:lnTo>
                    <a:pt x="172" y="372"/>
                  </a:lnTo>
                  <a:lnTo>
                    <a:pt x="166" y="379"/>
                  </a:lnTo>
                  <a:lnTo>
                    <a:pt x="158" y="384"/>
                  </a:lnTo>
                  <a:lnTo>
                    <a:pt x="149" y="389"/>
                  </a:lnTo>
                  <a:lnTo>
                    <a:pt x="140" y="394"/>
                  </a:lnTo>
                  <a:lnTo>
                    <a:pt x="131" y="397"/>
                  </a:lnTo>
                  <a:lnTo>
                    <a:pt x="121" y="399"/>
                  </a:lnTo>
                  <a:lnTo>
                    <a:pt x="111" y="402"/>
                  </a:lnTo>
                  <a:lnTo>
                    <a:pt x="101" y="402"/>
                  </a:lnTo>
                  <a:lnTo>
                    <a:pt x="91" y="402"/>
                  </a:lnTo>
                  <a:lnTo>
                    <a:pt x="80" y="399"/>
                  </a:lnTo>
                  <a:lnTo>
                    <a:pt x="71" y="397"/>
                  </a:lnTo>
                  <a:lnTo>
                    <a:pt x="61" y="394"/>
                  </a:lnTo>
                  <a:lnTo>
                    <a:pt x="52" y="389"/>
                  </a:lnTo>
                  <a:lnTo>
                    <a:pt x="45" y="384"/>
                  </a:lnTo>
                  <a:lnTo>
                    <a:pt x="37" y="379"/>
                  </a:lnTo>
                  <a:lnTo>
                    <a:pt x="29" y="372"/>
                  </a:lnTo>
                  <a:lnTo>
                    <a:pt x="23" y="365"/>
                  </a:lnTo>
                  <a:lnTo>
                    <a:pt x="17" y="357"/>
                  </a:lnTo>
                  <a:lnTo>
                    <a:pt x="11" y="348"/>
                  </a:lnTo>
                  <a:lnTo>
                    <a:pt x="8" y="339"/>
                  </a:lnTo>
                  <a:lnTo>
                    <a:pt x="4" y="330"/>
                  </a:lnTo>
                  <a:lnTo>
                    <a:pt x="1" y="320"/>
                  </a:lnTo>
                  <a:lnTo>
                    <a:pt x="0" y="311"/>
                  </a:lnTo>
                  <a:lnTo>
                    <a:pt x="0" y="300"/>
                  </a:lnTo>
                  <a:lnTo>
                    <a:pt x="1" y="284"/>
                  </a:lnTo>
                  <a:lnTo>
                    <a:pt x="4" y="270"/>
                  </a:lnTo>
                  <a:lnTo>
                    <a:pt x="10" y="256"/>
                  </a:lnTo>
                  <a:lnTo>
                    <a:pt x="18" y="244"/>
                  </a:lnTo>
                  <a:lnTo>
                    <a:pt x="27" y="231"/>
                  </a:lnTo>
                  <a:lnTo>
                    <a:pt x="37" y="222"/>
                  </a:lnTo>
                  <a:lnTo>
                    <a:pt x="50" y="213"/>
                  </a:lnTo>
                  <a:lnTo>
                    <a:pt x="62" y="207"/>
                  </a:lnTo>
                  <a:lnTo>
                    <a:pt x="62"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7" name="Freeform 201"/>
            <p:cNvSpPr>
              <a:spLocks/>
            </p:cNvSpPr>
            <p:nvPr/>
          </p:nvSpPr>
          <p:spPr bwMode="auto">
            <a:xfrm>
              <a:off x="8339138" y="5413375"/>
              <a:ext cx="109537" cy="260350"/>
            </a:xfrm>
            <a:custGeom>
              <a:avLst/>
              <a:gdLst>
                <a:gd name="T0" fmla="*/ 204 w 273"/>
                <a:gd name="T1" fmla="*/ 0 h 655"/>
                <a:gd name="T2" fmla="*/ 178 w 273"/>
                <a:gd name="T3" fmla="*/ 179 h 655"/>
                <a:gd name="T4" fmla="*/ 132 w 273"/>
                <a:gd name="T5" fmla="*/ 195 h 655"/>
                <a:gd name="T6" fmla="*/ 94 w 273"/>
                <a:gd name="T7" fmla="*/ 219 h 655"/>
                <a:gd name="T8" fmla="*/ 61 w 273"/>
                <a:gd name="T9" fmla="*/ 249 h 655"/>
                <a:gd name="T10" fmla="*/ 35 w 273"/>
                <a:gd name="T11" fmla="*/ 283 h 655"/>
                <a:gd name="T12" fmla="*/ 18 w 273"/>
                <a:gd name="T13" fmla="*/ 320 h 655"/>
                <a:gd name="T14" fmla="*/ 5 w 273"/>
                <a:gd name="T15" fmla="*/ 360 h 655"/>
                <a:gd name="T16" fmla="*/ 0 w 273"/>
                <a:gd name="T17" fmla="*/ 400 h 655"/>
                <a:gd name="T18" fmla="*/ 1 w 273"/>
                <a:gd name="T19" fmla="*/ 442 h 655"/>
                <a:gd name="T20" fmla="*/ 10 w 273"/>
                <a:gd name="T21" fmla="*/ 482 h 655"/>
                <a:gd name="T22" fmla="*/ 24 w 273"/>
                <a:gd name="T23" fmla="*/ 521 h 655"/>
                <a:gd name="T24" fmla="*/ 46 w 273"/>
                <a:gd name="T25" fmla="*/ 557 h 655"/>
                <a:gd name="T26" fmla="*/ 75 w 273"/>
                <a:gd name="T27" fmla="*/ 589 h 655"/>
                <a:gd name="T28" fmla="*/ 109 w 273"/>
                <a:gd name="T29" fmla="*/ 616 h 655"/>
                <a:gd name="T30" fmla="*/ 151 w 273"/>
                <a:gd name="T31" fmla="*/ 637 h 655"/>
                <a:gd name="T32" fmla="*/ 201 w 273"/>
                <a:gd name="T33" fmla="*/ 651 h 655"/>
                <a:gd name="T34" fmla="*/ 225 w 273"/>
                <a:gd name="T35" fmla="*/ 585 h 655"/>
                <a:gd name="T36" fmla="*/ 187 w 273"/>
                <a:gd name="T37" fmla="*/ 575 h 655"/>
                <a:gd name="T38" fmla="*/ 155 w 273"/>
                <a:gd name="T39" fmla="*/ 560 h 655"/>
                <a:gd name="T40" fmla="*/ 128 w 273"/>
                <a:gd name="T41" fmla="*/ 539 h 655"/>
                <a:gd name="T42" fmla="*/ 107 w 273"/>
                <a:gd name="T43" fmla="*/ 514 h 655"/>
                <a:gd name="T44" fmla="*/ 92 w 273"/>
                <a:gd name="T45" fmla="*/ 487 h 655"/>
                <a:gd name="T46" fmla="*/ 80 w 273"/>
                <a:gd name="T47" fmla="*/ 456 h 655"/>
                <a:gd name="T48" fmla="*/ 76 w 273"/>
                <a:gd name="T49" fmla="*/ 426 h 655"/>
                <a:gd name="T50" fmla="*/ 76 w 273"/>
                <a:gd name="T51" fmla="*/ 394 h 655"/>
                <a:gd name="T52" fmla="*/ 81 w 273"/>
                <a:gd name="T53" fmla="*/ 363 h 655"/>
                <a:gd name="T54" fmla="*/ 93 w 273"/>
                <a:gd name="T55" fmla="*/ 334 h 655"/>
                <a:gd name="T56" fmla="*/ 109 w 273"/>
                <a:gd name="T57" fmla="*/ 306 h 655"/>
                <a:gd name="T58" fmla="*/ 132 w 273"/>
                <a:gd name="T59" fmla="*/ 282 h 655"/>
                <a:gd name="T60" fmla="*/ 159 w 273"/>
                <a:gd name="T61" fmla="*/ 263 h 655"/>
                <a:gd name="T62" fmla="*/ 192 w 273"/>
                <a:gd name="T63" fmla="*/ 247 h 655"/>
                <a:gd name="T64" fmla="*/ 229 w 273"/>
                <a:gd name="T65" fmla="*/ 238 h 655"/>
                <a:gd name="T66" fmla="*/ 273 w 273"/>
                <a:gd name="T67" fmla="*/ 236 h 655"/>
                <a:gd name="T68" fmla="*/ 269 w 273"/>
                <a:gd name="T69" fmla="*/ 201 h 655"/>
                <a:gd name="T70" fmla="*/ 269 w 273"/>
                <a:gd name="T71" fmla="*/ 182 h 655"/>
                <a:gd name="T72" fmla="*/ 273 w 273"/>
                <a:gd name="T73" fmla="*/ 167 h 655"/>
                <a:gd name="T74" fmla="*/ 261 w 273"/>
                <a:gd name="T75" fmla="*/ 167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9"/>
                  </a:lnTo>
                  <a:lnTo>
                    <a:pt x="154" y="186"/>
                  </a:lnTo>
                  <a:lnTo>
                    <a:pt x="132" y="195"/>
                  </a:lnTo>
                  <a:lnTo>
                    <a:pt x="112" y="207"/>
                  </a:lnTo>
                  <a:lnTo>
                    <a:pt x="94" y="219"/>
                  </a:lnTo>
                  <a:lnTo>
                    <a:pt x="76" y="233"/>
                  </a:lnTo>
                  <a:lnTo>
                    <a:pt x="61" y="249"/>
                  </a:lnTo>
                  <a:lnTo>
                    <a:pt x="48" y="265"/>
                  </a:lnTo>
                  <a:lnTo>
                    <a:pt x="35" y="283"/>
                  </a:lnTo>
                  <a:lnTo>
                    <a:pt x="25" y="301"/>
                  </a:lnTo>
                  <a:lnTo>
                    <a:pt x="18" y="320"/>
                  </a:lnTo>
                  <a:lnTo>
                    <a:pt x="10" y="339"/>
                  </a:lnTo>
                  <a:lnTo>
                    <a:pt x="5" y="360"/>
                  </a:lnTo>
                  <a:lnTo>
                    <a:pt x="1" y="380"/>
                  </a:lnTo>
                  <a:lnTo>
                    <a:pt x="0" y="400"/>
                  </a:lnTo>
                  <a:lnTo>
                    <a:pt x="0" y="421"/>
                  </a:lnTo>
                  <a:lnTo>
                    <a:pt x="1" y="442"/>
                  </a:lnTo>
                  <a:lnTo>
                    <a:pt x="5" y="463"/>
                  </a:lnTo>
                  <a:lnTo>
                    <a:pt x="10" y="482"/>
                  </a:lnTo>
                  <a:lnTo>
                    <a:pt x="16" y="502"/>
                  </a:lnTo>
                  <a:lnTo>
                    <a:pt x="24" y="521"/>
                  </a:lnTo>
                  <a:lnTo>
                    <a:pt x="34" y="539"/>
                  </a:lnTo>
                  <a:lnTo>
                    <a:pt x="46" y="557"/>
                  </a:lnTo>
                  <a:lnTo>
                    <a:pt x="60" y="574"/>
                  </a:lnTo>
                  <a:lnTo>
                    <a:pt x="75" y="589"/>
                  </a:lnTo>
                  <a:lnTo>
                    <a:pt x="92" y="603"/>
                  </a:lnTo>
                  <a:lnTo>
                    <a:pt x="109" y="616"/>
                  </a:lnTo>
                  <a:lnTo>
                    <a:pt x="130" y="627"/>
                  </a:lnTo>
                  <a:lnTo>
                    <a:pt x="151" y="637"/>
                  </a:lnTo>
                  <a:lnTo>
                    <a:pt x="176" y="645"/>
                  </a:lnTo>
                  <a:lnTo>
                    <a:pt x="201" y="651"/>
                  </a:lnTo>
                  <a:lnTo>
                    <a:pt x="228" y="655"/>
                  </a:lnTo>
                  <a:lnTo>
                    <a:pt x="225" y="585"/>
                  </a:lnTo>
                  <a:lnTo>
                    <a:pt x="205" y="581"/>
                  </a:lnTo>
                  <a:lnTo>
                    <a:pt x="187" y="575"/>
                  </a:lnTo>
                  <a:lnTo>
                    <a:pt x="171" y="569"/>
                  </a:lnTo>
                  <a:lnTo>
                    <a:pt x="155" y="560"/>
                  </a:lnTo>
                  <a:lnTo>
                    <a:pt x="141" y="549"/>
                  </a:lnTo>
                  <a:lnTo>
                    <a:pt x="128" y="539"/>
                  </a:lnTo>
                  <a:lnTo>
                    <a:pt x="117" y="527"/>
                  </a:lnTo>
                  <a:lnTo>
                    <a:pt x="107" y="514"/>
                  </a:lnTo>
                  <a:lnTo>
                    <a:pt x="98" y="501"/>
                  </a:lnTo>
                  <a:lnTo>
                    <a:pt x="92" y="487"/>
                  </a:lnTo>
                  <a:lnTo>
                    <a:pt x="85" y="472"/>
                  </a:lnTo>
                  <a:lnTo>
                    <a:pt x="80" y="456"/>
                  </a:lnTo>
                  <a:lnTo>
                    <a:pt x="77" y="441"/>
                  </a:lnTo>
                  <a:lnTo>
                    <a:pt x="76" y="426"/>
                  </a:lnTo>
                  <a:lnTo>
                    <a:pt x="75" y="409"/>
                  </a:lnTo>
                  <a:lnTo>
                    <a:pt x="76" y="394"/>
                  </a:lnTo>
                  <a:lnTo>
                    <a:pt x="79" y="379"/>
                  </a:lnTo>
                  <a:lnTo>
                    <a:pt x="81" y="363"/>
                  </a:lnTo>
                  <a:lnTo>
                    <a:pt x="86" y="348"/>
                  </a:lnTo>
                  <a:lnTo>
                    <a:pt x="93" y="334"/>
                  </a:lnTo>
                  <a:lnTo>
                    <a:pt x="100" y="320"/>
                  </a:lnTo>
                  <a:lnTo>
                    <a:pt x="109" y="306"/>
                  </a:lnTo>
                  <a:lnTo>
                    <a:pt x="120" y="293"/>
                  </a:lnTo>
                  <a:lnTo>
                    <a:pt x="132" y="282"/>
                  </a:lnTo>
                  <a:lnTo>
                    <a:pt x="145" y="272"/>
                  </a:lnTo>
                  <a:lnTo>
                    <a:pt x="159" y="263"/>
                  </a:lnTo>
                  <a:lnTo>
                    <a:pt x="174" y="254"/>
                  </a:lnTo>
                  <a:lnTo>
                    <a:pt x="192" y="247"/>
                  </a:lnTo>
                  <a:lnTo>
                    <a:pt x="210" y="242"/>
                  </a:lnTo>
                  <a:lnTo>
                    <a:pt x="229" y="238"/>
                  </a:lnTo>
                  <a:lnTo>
                    <a:pt x="251" y="236"/>
                  </a:lnTo>
                  <a:lnTo>
                    <a:pt x="273" y="236"/>
                  </a:lnTo>
                  <a:lnTo>
                    <a:pt x="270" y="219"/>
                  </a:lnTo>
                  <a:lnTo>
                    <a:pt x="269" y="201"/>
                  </a:lnTo>
                  <a:lnTo>
                    <a:pt x="269" y="191"/>
                  </a:lnTo>
                  <a:lnTo>
                    <a:pt x="269" y="182"/>
                  </a:lnTo>
                  <a:lnTo>
                    <a:pt x="270" y="173"/>
                  </a:lnTo>
                  <a:lnTo>
                    <a:pt x="273" y="167"/>
                  </a:lnTo>
                  <a:lnTo>
                    <a:pt x="266" y="167"/>
                  </a:lnTo>
                  <a:lnTo>
                    <a:pt x="261" y="167"/>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8" name="Freeform 202"/>
            <p:cNvSpPr>
              <a:spLocks/>
            </p:cNvSpPr>
            <p:nvPr/>
          </p:nvSpPr>
          <p:spPr bwMode="auto">
            <a:xfrm>
              <a:off x="2046288" y="6008688"/>
              <a:ext cx="138112" cy="177800"/>
            </a:xfrm>
            <a:custGeom>
              <a:avLst/>
              <a:gdLst>
                <a:gd name="T0" fmla="*/ 350 w 350"/>
                <a:gd name="T1" fmla="*/ 448 h 448"/>
                <a:gd name="T2" fmla="*/ 350 w 350"/>
                <a:gd name="T3" fmla="*/ 201 h 448"/>
                <a:gd name="T4" fmla="*/ 245 w 350"/>
                <a:gd name="T5" fmla="*/ 201 h 448"/>
                <a:gd name="T6" fmla="*/ 241 w 350"/>
                <a:gd name="T7" fmla="*/ 160 h 448"/>
                <a:gd name="T8" fmla="*/ 236 w 350"/>
                <a:gd name="T9" fmla="*/ 122 h 448"/>
                <a:gd name="T10" fmla="*/ 232 w 350"/>
                <a:gd name="T11" fmla="*/ 104 h 448"/>
                <a:gd name="T12" fmla="*/ 228 w 350"/>
                <a:gd name="T13" fmla="*/ 87 h 448"/>
                <a:gd name="T14" fmla="*/ 225 w 350"/>
                <a:gd name="T15" fmla="*/ 72 h 448"/>
                <a:gd name="T16" fmla="*/ 220 w 350"/>
                <a:gd name="T17" fmla="*/ 58 h 448"/>
                <a:gd name="T18" fmla="*/ 214 w 350"/>
                <a:gd name="T19" fmla="*/ 45 h 448"/>
                <a:gd name="T20" fmla="*/ 209 w 350"/>
                <a:gd name="T21" fmla="*/ 34 h 448"/>
                <a:gd name="T22" fmla="*/ 204 w 350"/>
                <a:gd name="T23" fmla="*/ 23 h 448"/>
                <a:gd name="T24" fmla="*/ 198 w 350"/>
                <a:gd name="T25" fmla="*/ 16 h 448"/>
                <a:gd name="T26" fmla="*/ 193 w 350"/>
                <a:gd name="T27" fmla="*/ 9 h 448"/>
                <a:gd name="T28" fmla="*/ 186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6 h 448"/>
                <a:gd name="T42" fmla="*/ 142 w 350"/>
                <a:gd name="T43" fmla="*/ 23 h 448"/>
                <a:gd name="T44" fmla="*/ 137 w 350"/>
                <a:gd name="T45" fmla="*/ 34 h 448"/>
                <a:gd name="T46" fmla="*/ 132 w 350"/>
                <a:gd name="T47" fmla="*/ 45 h 448"/>
                <a:gd name="T48" fmla="*/ 126 w 350"/>
                <a:gd name="T49" fmla="*/ 58 h 448"/>
                <a:gd name="T50" fmla="*/ 123 w 350"/>
                <a:gd name="T51" fmla="*/ 72 h 448"/>
                <a:gd name="T52" fmla="*/ 118 w 350"/>
                <a:gd name="T53" fmla="*/ 87 h 448"/>
                <a:gd name="T54" fmla="*/ 114 w 350"/>
                <a:gd name="T55" fmla="*/ 104 h 448"/>
                <a:gd name="T56" fmla="*/ 111 w 350"/>
                <a:gd name="T57" fmla="*/ 122 h 448"/>
                <a:gd name="T58" fmla="*/ 105 w 350"/>
                <a:gd name="T59" fmla="*/ 160 h 448"/>
                <a:gd name="T60" fmla="*/ 101 w 350"/>
                <a:gd name="T61" fmla="*/ 201 h 448"/>
                <a:gd name="T62" fmla="*/ 0 w 350"/>
                <a:gd name="T63" fmla="*/ 201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1"/>
                  </a:lnTo>
                  <a:lnTo>
                    <a:pt x="245" y="201"/>
                  </a:lnTo>
                  <a:lnTo>
                    <a:pt x="241" y="160"/>
                  </a:lnTo>
                  <a:lnTo>
                    <a:pt x="236" y="122"/>
                  </a:lnTo>
                  <a:lnTo>
                    <a:pt x="232" y="104"/>
                  </a:lnTo>
                  <a:lnTo>
                    <a:pt x="228" y="87"/>
                  </a:lnTo>
                  <a:lnTo>
                    <a:pt x="225" y="72"/>
                  </a:lnTo>
                  <a:lnTo>
                    <a:pt x="220" y="58"/>
                  </a:lnTo>
                  <a:lnTo>
                    <a:pt x="214" y="45"/>
                  </a:lnTo>
                  <a:lnTo>
                    <a:pt x="209" y="34"/>
                  </a:lnTo>
                  <a:lnTo>
                    <a:pt x="204" y="23"/>
                  </a:lnTo>
                  <a:lnTo>
                    <a:pt x="198" y="16"/>
                  </a:lnTo>
                  <a:lnTo>
                    <a:pt x="193" y="9"/>
                  </a:lnTo>
                  <a:lnTo>
                    <a:pt x="186" y="4"/>
                  </a:lnTo>
                  <a:lnTo>
                    <a:pt x="180" y="0"/>
                  </a:lnTo>
                  <a:lnTo>
                    <a:pt x="174" y="0"/>
                  </a:lnTo>
                  <a:lnTo>
                    <a:pt x="166" y="0"/>
                  </a:lnTo>
                  <a:lnTo>
                    <a:pt x="160" y="4"/>
                  </a:lnTo>
                  <a:lnTo>
                    <a:pt x="155" y="9"/>
                  </a:lnTo>
                  <a:lnTo>
                    <a:pt x="148" y="16"/>
                  </a:lnTo>
                  <a:lnTo>
                    <a:pt x="142" y="23"/>
                  </a:lnTo>
                  <a:lnTo>
                    <a:pt x="137" y="34"/>
                  </a:lnTo>
                  <a:lnTo>
                    <a:pt x="132" y="45"/>
                  </a:lnTo>
                  <a:lnTo>
                    <a:pt x="126" y="58"/>
                  </a:lnTo>
                  <a:lnTo>
                    <a:pt x="123" y="72"/>
                  </a:lnTo>
                  <a:lnTo>
                    <a:pt x="118" y="87"/>
                  </a:lnTo>
                  <a:lnTo>
                    <a:pt x="114" y="104"/>
                  </a:lnTo>
                  <a:lnTo>
                    <a:pt x="111" y="122"/>
                  </a:lnTo>
                  <a:lnTo>
                    <a:pt x="105" y="160"/>
                  </a:lnTo>
                  <a:lnTo>
                    <a:pt x="101" y="201"/>
                  </a:lnTo>
                  <a:lnTo>
                    <a:pt x="0" y="201"/>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39" name="Freeform 203"/>
            <p:cNvSpPr>
              <a:spLocks/>
            </p:cNvSpPr>
            <p:nvPr/>
          </p:nvSpPr>
          <p:spPr bwMode="auto">
            <a:xfrm>
              <a:off x="2636838" y="5905500"/>
              <a:ext cx="219075" cy="171450"/>
            </a:xfrm>
            <a:custGeom>
              <a:avLst/>
              <a:gdLst>
                <a:gd name="T0" fmla="*/ 167 w 551"/>
                <a:gd name="T1" fmla="*/ 155 h 430"/>
                <a:gd name="T2" fmla="*/ 182 w 551"/>
                <a:gd name="T3" fmla="*/ 153 h 430"/>
                <a:gd name="T4" fmla="*/ 213 w 551"/>
                <a:gd name="T5" fmla="*/ 144 h 430"/>
                <a:gd name="T6" fmla="*/ 239 w 551"/>
                <a:gd name="T7" fmla="*/ 130 h 430"/>
                <a:gd name="T8" fmla="*/ 265 w 551"/>
                <a:gd name="T9" fmla="*/ 111 h 430"/>
                <a:gd name="T10" fmla="*/ 288 w 551"/>
                <a:gd name="T11" fmla="*/ 111 h 430"/>
                <a:gd name="T12" fmla="*/ 312 w 551"/>
                <a:gd name="T13" fmla="*/ 130 h 430"/>
                <a:gd name="T14" fmla="*/ 340 w 551"/>
                <a:gd name="T15" fmla="*/ 144 h 430"/>
                <a:gd name="T16" fmla="*/ 371 w 551"/>
                <a:gd name="T17" fmla="*/ 153 h 430"/>
                <a:gd name="T18" fmla="*/ 386 w 551"/>
                <a:gd name="T19" fmla="*/ 155 h 430"/>
                <a:gd name="T20" fmla="*/ 387 w 551"/>
                <a:gd name="T21" fmla="*/ 155 h 430"/>
                <a:gd name="T22" fmla="*/ 403 w 551"/>
                <a:gd name="T23" fmla="*/ 153 h 430"/>
                <a:gd name="T24" fmla="*/ 432 w 551"/>
                <a:gd name="T25" fmla="*/ 148 h 430"/>
                <a:gd name="T26" fmla="*/ 459 w 551"/>
                <a:gd name="T27" fmla="*/ 139 h 430"/>
                <a:gd name="T28" fmla="*/ 483 w 551"/>
                <a:gd name="T29" fmla="*/ 125 h 430"/>
                <a:gd name="T30" fmla="*/ 505 w 551"/>
                <a:gd name="T31" fmla="*/ 107 h 430"/>
                <a:gd name="T32" fmla="*/ 522 w 551"/>
                <a:gd name="T33" fmla="*/ 86 h 430"/>
                <a:gd name="T34" fmla="*/ 537 w 551"/>
                <a:gd name="T35" fmla="*/ 62 h 430"/>
                <a:gd name="T36" fmla="*/ 547 w 551"/>
                <a:gd name="T37" fmla="*/ 35 h 430"/>
                <a:gd name="T38" fmla="*/ 551 w 551"/>
                <a:gd name="T39" fmla="*/ 218 h 430"/>
                <a:gd name="T40" fmla="*/ 324 w 551"/>
                <a:gd name="T41" fmla="*/ 430 h 430"/>
                <a:gd name="T42" fmla="*/ 232 w 551"/>
                <a:gd name="T43" fmla="*/ 218 h 430"/>
                <a:gd name="T44" fmla="*/ 0 w 551"/>
                <a:gd name="T45" fmla="*/ 0 h 430"/>
                <a:gd name="T46" fmla="*/ 5 w 551"/>
                <a:gd name="T47" fmla="*/ 32 h 430"/>
                <a:gd name="T48" fmla="*/ 16 w 551"/>
                <a:gd name="T49" fmla="*/ 60 h 430"/>
                <a:gd name="T50" fmla="*/ 32 w 551"/>
                <a:gd name="T51" fmla="*/ 87 h 430"/>
                <a:gd name="T52" fmla="*/ 52 w 551"/>
                <a:gd name="T53" fmla="*/ 110 h 430"/>
                <a:gd name="T54" fmla="*/ 75 w 551"/>
                <a:gd name="T55" fmla="*/ 129 h 430"/>
                <a:gd name="T56" fmla="*/ 103 w 551"/>
                <a:gd name="T57" fmla="*/ 143 h 430"/>
                <a:gd name="T58" fmla="*/ 132 w 551"/>
                <a:gd name="T59" fmla="*/ 152 h 430"/>
                <a:gd name="T60" fmla="*/ 164 w 551"/>
                <a:gd name="T61" fmla="*/ 155 h 430"/>
                <a:gd name="T62" fmla="*/ 165 w 551"/>
                <a:gd name="T63" fmla="*/ 15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30">
                  <a:moveTo>
                    <a:pt x="165" y="155"/>
                  </a:moveTo>
                  <a:lnTo>
                    <a:pt x="167" y="155"/>
                  </a:lnTo>
                  <a:lnTo>
                    <a:pt x="167" y="155"/>
                  </a:lnTo>
                  <a:lnTo>
                    <a:pt x="182" y="153"/>
                  </a:lnTo>
                  <a:lnTo>
                    <a:pt x="197" y="150"/>
                  </a:lnTo>
                  <a:lnTo>
                    <a:pt x="213" y="144"/>
                  </a:lnTo>
                  <a:lnTo>
                    <a:pt x="227" y="138"/>
                  </a:lnTo>
                  <a:lnTo>
                    <a:pt x="239" y="130"/>
                  </a:lnTo>
                  <a:lnTo>
                    <a:pt x="253" y="120"/>
                  </a:lnTo>
                  <a:lnTo>
                    <a:pt x="265" y="111"/>
                  </a:lnTo>
                  <a:lnTo>
                    <a:pt x="276" y="101"/>
                  </a:lnTo>
                  <a:lnTo>
                    <a:pt x="288" y="111"/>
                  </a:lnTo>
                  <a:lnTo>
                    <a:pt x="299" y="120"/>
                  </a:lnTo>
                  <a:lnTo>
                    <a:pt x="312" y="130"/>
                  </a:lnTo>
                  <a:lnTo>
                    <a:pt x="326" y="138"/>
                  </a:lnTo>
                  <a:lnTo>
                    <a:pt x="340" y="144"/>
                  </a:lnTo>
                  <a:lnTo>
                    <a:pt x="355" y="150"/>
                  </a:lnTo>
                  <a:lnTo>
                    <a:pt x="371" y="153"/>
                  </a:lnTo>
                  <a:lnTo>
                    <a:pt x="386" y="155"/>
                  </a:lnTo>
                  <a:lnTo>
                    <a:pt x="386" y="155"/>
                  </a:lnTo>
                  <a:lnTo>
                    <a:pt x="387" y="155"/>
                  </a:lnTo>
                  <a:lnTo>
                    <a:pt x="387" y="155"/>
                  </a:lnTo>
                  <a:lnTo>
                    <a:pt x="389" y="155"/>
                  </a:lnTo>
                  <a:lnTo>
                    <a:pt x="403" y="153"/>
                  </a:lnTo>
                  <a:lnTo>
                    <a:pt x="418" y="152"/>
                  </a:lnTo>
                  <a:lnTo>
                    <a:pt x="432" y="148"/>
                  </a:lnTo>
                  <a:lnTo>
                    <a:pt x="445" y="144"/>
                  </a:lnTo>
                  <a:lnTo>
                    <a:pt x="459" y="139"/>
                  </a:lnTo>
                  <a:lnTo>
                    <a:pt x="470" y="133"/>
                  </a:lnTo>
                  <a:lnTo>
                    <a:pt x="483" y="125"/>
                  </a:lnTo>
                  <a:lnTo>
                    <a:pt x="493" y="116"/>
                  </a:lnTo>
                  <a:lnTo>
                    <a:pt x="505" y="107"/>
                  </a:lnTo>
                  <a:lnTo>
                    <a:pt x="514" y="97"/>
                  </a:lnTo>
                  <a:lnTo>
                    <a:pt x="522" y="86"/>
                  </a:lnTo>
                  <a:lnTo>
                    <a:pt x="530" y="74"/>
                  </a:lnTo>
                  <a:lnTo>
                    <a:pt x="537" y="62"/>
                  </a:lnTo>
                  <a:lnTo>
                    <a:pt x="542" y="49"/>
                  </a:lnTo>
                  <a:lnTo>
                    <a:pt x="547" y="35"/>
                  </a:lnTo>
                  <a:lnTo>
                    <a:pt x="551" y="21"/>
                  </a:lnTo>
                  <a:lnTo>
                    <a:pt x="551" y="218"/>
                  </a:lnTo>
                  <a:lnTo>
                    <a:pt x="324" y="218"/>
                  </a:lnTo>
                  <a:lnTo>
                    <a:pt x="324" y="430"/>
                  </a:lnTo>
                  <a:lnTo>
                    <a:pt x="232" y="430"/>
                  </a:lnTo>
                  <a:lnTo>
                    <a:pt x="232" y="218"/>
                  </a:lnTo>
                  <a:lnTo>
                    <a:pt x="0" y="218"/>
                  </a:lnTo>
                  <a:lnTo>
                    <a:pt x="0" y="0"/>
                  </a:lnTo>
                  <a:lnTo>
                    <a:pt x="2" y="17"/>
                  </a:lnTo>
                  <a:lnTo>
                    <a:pt x="5" y="32"/>
                  </a:lnTo>
                  <a:lnTo>
                    <a:pt x="10" y="46"/>
                  </a:lnTo>
                  <a:lnTo>
                    <a:pt x="16" y="60"/>
                  </a:lnTo>
                  <a:lnTo>
                    <a:pt x="23" y="74"/>
                  </a:lnTo>
                  <a:lnTo>
                    <a:pt x="32" y="87"/>
                  </a:lnTo>
                  <a:lnTo>
                    <a:pt x="41" y="99"/>
                  </a:lnTo>
                  <a:lnTo>
                    <a:pt x="52" y="110"/>
                  </a:lnTo>
                  <a:lnTo>
                    <a:pt x="63" y="120"/>
                  </a:lnTo>
                  <a:lnTo>
                    <a:pt x="75" y="129"/>
                  </a:lnTo>
                  <a:lnTo>
                    <a:pt x="89" y="137"/>
                  </a:lnTo>
                  <a:lnTo>
                    <a:pt x="103" y="143"/>
                  </a:lnTo>
                  <a:lnTo>
                    <a:pt x="117" y="148"/>
                  </a:lnTo>
                  <a:lnTo>
                    <a:pt x="132" y="152"/>
                  </a:lnTo>
                  <a:lnTo>
                    <a:pt x="148" y="153"/>
                  </a:lnTo>
                  <a:lnTo>
                    <a:pt x="164" y="155"/>
                  </a:lnTo>
                  <a:lnTo>
                    <a:pt x="165" y="155"/>
                  </a:lnTo>
                  <a:lnTo>
                    <a:pt x="165" y="15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0" name="Freeform 204"/>
            <p:cNvSpPr>
              <a:spLocks/>
            </p:cNvSpPr>
            <p:nvPr/>
          </p:nvSpPr>
          <p:spPr bwMode="auto">
            <a:xfrm>
              <a:off x="2346325" y="5942013"/>
              <a:ext cx="80963" cy="158750"/>
            </a:xfrm>
            <a:custGeom>
              <a:avLst/>
              <a:gdLst>
                <a:gd name="T0" fmla="*/ 140 w 204"/>
                <a:gd name="T1" fmla="*/ 195 h 401"/>
                <a:gd name="T2" fmla="*/ 153 w 204"/>
                <a:gd name="T3" fmla="*/ 189 h 401"/>
                <a:gd name="T4" fmla="*/ 165 w 204"/>
                <a:gd name="T5" fmla="*/ 180 h 401"/>
                <a:gd name="T6" fmla="*/ 176 w 204"/>
                <a:gd name="T7" fmla="*/ 169 h 401"/>
                <a:gd name="T8" fmla="*/ 186 w 204"/>
                <a:gd name="T9" fmla="*/ 158 h 401"/>
                <a:gd name="T10" fmla="*/ 193 w 204"/>
                <a:gd name="T11" fmla="*/ 145 h 401"/>
                <a:gd name="T12" fmla="*/ 199 w 204"/>
                <a:gd name="T13" fmla="*/ 131 h 401"/>
                <a:gd name="T14" fmla="*/ 202 w 204"/>
                <a:gd name="T15" fmla="*/ 116 h 401"/>
                <a:gd name="T16" fmla="*/ 204 w 204"/>
                <a:gd name="T17" fmla="*/ 101 h 401"/>
                <a:gd name="T18" fmla="*/ 202 w 204"/>
                <a:gd name="T19" fmla="*/ 90 h 401"/>
                <a:gd name="T20" fmla="*/ 201 w 204"/>
                <a:gd name="T21" fmla="*/ 80 h 401"/>
                <a:gd name="T22" fmla="*/ 199 w 204"/>
                <a:gd name="T23" fmla="*/ 71 h 401"/>
                <a:gd name="T24" fmla="*/ 195 w 204"/>
                <a:gd name="T25" fmla="*/ 61 h 401"/>
                <a:gd name="T26" fmla="*/ 191 w 204"/>
                <a:gd name="T27" fmla="*/ 52 h 401"/>
                <a:gd name="T28" fmla="*/ 186 w 204"/>
                <a:gd name="T29" fmla="*/ 44 h 401"/>
                <a:gd name="T30" fmla="*/ 179 w 204"/>
                <a:gd name="T31" fmla="*/ 37 h 401"/>
                <a:gd name="T32" fmla="*/ 173 w 204"/>
                <a:gd name="T33" fmla="*/ 29 h 401"/>
                <a:gd name="T34" fmla="*/ 167 w 204"/>
                <a:gd name="T35" fmla="*/ 23 h 401"/>
                <a:gd name="T36" fmla="*/ 158 w 204"/>
                <a:gd name="T37" fmla="*/ 16 h 401"/>
                <a:gd name="T38" fmla="*/ 150 w 204"/>
                <a:gd name="T39" fmla="*/ 11 h 401"/>
                <a:gd name="T40" fmla="*/ 141 w 204"/>
                <a:gd name="T41" fmla="*/ 8 h 401"/>
                <a:gd name="T42" fmla="*/ 132 w 204"/>
                <a:gd name="T43" fmla="*/ 4 h 401"/>
                <a:gd name="T44" fmla="*/ 122 w 204"/>
                <a:gd name="T45" fmla="*/ 1 h 401"/>
                <a:gd name="T46" fmla="*/ 112 w 204"/>
                <a:gd name="T47" fmla="*/ 0 h 401"/>
                <a:gd name="T48" fmla="*/ 102 w 204"/>
                <a:gd name="T49" fmla="*/ 0 h 401"/>
                <a:gd name="T50" fmla="*/ 91 w 204"/>
                <a:gd name="T51" fmla="*/ 0 h 401"/>
                <a:gd name="T52" fmla="*/ 81 w 204"/>
                <a:gd name="T53" fmla="*/ 1 h 401"/>
                <a:gd name="T54" fmla="*/ 71 w 204"/>
                <a:gd name="T55" fmla="*/ 4 h 401"/>
                <a:gd name="T56" fmla="*/ 62 w 204"/>
                <a:gd name="T57" fmla="*/ 8 h 401"/>
                <a:gd name="T58" fmla="*/ 53 w 204"/>
                <a:gd name="T59" fmla="*/ 11 h 401"/>
                <a:gd name="T60" fmla="*/ 46 w 204"/>
                <a:gd name="T61" fmla="*/ 16 h 401"/>
                <a:gd name="T62" fmla="*/ 37 w 204"/>
                <a:gd name="T63" fmla="*/ 23 h 401"/>
                <a:gd name="T64" fmla="*/ 30 w 204"/>
                <a:gd name="T65" fmla="*/ 29 h 401"/>
                <a:gd name="T66" fmla="*/ 24 w 204"/>
                <a:gd name="T67" fmla="*/ 37 h 401"/>
                <a:gd name="T68" fmla="*/ 17 w 204"/>
                <a:gd name="T69" fmla="*/ 44 h 401"/>
                <a:gd name="T70" fmla="*/ 12 w 204"/>
                <a:gd name="T71" fmla="*/ 52 h 401"/>
                <a:gd name="T72" fmla="*/ 9 w 204"/>
                <a:gd name="T73" fmla="*/ 61 h 401"/>
                <a:gd name="T74" fmla="*/ 5 w 204"/>
                <a:gd name="T75" fmla="*/ 71 h 401"/>
                <a:gd name="T76" fmla="*/ 2 w 204"/>
                <a:gd name="T77" fmla="*/ 80 h 401"/>
                <a:gd name="T78" fmla="*/ 1 w 204"/>
                <a:gd name="T79" fmla="*/ 90 h 401"/>
                <a:gd name="T80" fmla="*/ 0 w 204"/>
                <a:gd name="T81" fmla="*/ 101 h 401"/>
                <a:gd name="T82" fmla="*/ 1 w 204"/>
                <a:gd name="T83" fmla="*/ 116 h 401"/>
                <a:gd name="T84" fmla="*/ 5 w 204"/>
                <a:gd name="T85" fmla="*/ 131 h 401"/>
                <a:gd name="T86" fmla="*/ 11 w 204"/>
                <a:gd name="T87" fmla="*/ 145 h 401"/>
                <a:gd name="T88" fmla="*/ 17 w 204"/>
                <a:gd name="T89" fmla="*/ 158 h 401"/>
                <a:gd name="T90" fmla="*/ 28 w 204"/>
                <a:gd name="T91" fmla="*/ 169 h 401"/>
                <a:gd name="T92" fmla="*/ 38 w 204"/>
                <a:gd name="T93" fmla="*/ 180 h 401"/>
                <a:gd name="T94" fmla="*/ 51 w 204"/>
                <a:gd name="T95" fmla="*/ 189 h 401"/>
                <a:gd name="T96" fmla="*/ 63 w 204"/>
                <a:gd name="T97" fmla="*/ 195 h 401"/>
                <a:gd name="T98" fmla="*/ 63 w 204"/>
                <a:gd name="T99" fmla="*/ 401 h 401"/>
                <a:gd name="T100" fmla="*/ 140 w 204"/>
                <a:gd name="T101" fmla="*/ 401 h 401"/>
                <a:gd name="T102" fmla="*/ 140 w 204"/>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0" y="195"/>
                  </a:moveTo>
                  <a:lnTo>
                    <a:pt x="153" y="189"/>
                  </a:lnTo>
                  <a:lnTo>
                    <a:pt x="165" y="180"/>
                  </a:lnTo>
                  <a:lnTo>
                    <a:pt x="176" y="169"/>
                  </a:lnTo>
                  <a:lnTo>
                    <a:pt x="186" y="158"/>
                  </a:lnTo>
                  <a:lnTo>
                    <a:pt x="193" y="145"/>
                  </a:lnTo>
                  <a:lnTo>
                    <a:pt x="199" y="131"/>
                  </a:lnTo>
                  <a:lnTo>
                    <a:pt x="202" y="116"/>
                  </a:lnTo>
                  <a:lnTo>
                    <a:pt x="204" y="101"/>
                  </a:lnTo>
                  <a:lnTo>
                    <a:pt x="202" y="90"/>
                  </a:lnTo>
                  <a:lnTo>
                    <a:pt x="201" y="80"/>
                  </a:lnTo>
                  <a:lnTo>
                    <a:pt x="199" y="71"/>
                  </a:lnTo>
                  <a:lnTo>
                    <a:pt x="195" y="61"/>
                  </a:lnTo>
                  <a:lnTo>
                    <a:pt x="191" y="52"/>
                  </a:lnTo>
                  <a:lnTo>
                    <a:pt x="186" y="44"/>
                  </a:lnTo>
                  <a:lnTo>
                    <a:pt x="179" y="37"/>
                  </a:lnTo>
                  <a:lnTo>
                    <a:pt x="173" y="29"/>
                  </a:lnTo>
                  <a:lnTo>
                    <a:pt x="167" y="23"/>
                  </a:lnTo>
                  <a:lnTo>
                    <a:pt x="158" y="16"/>
                  </a:lnTo>
                  <a:lnTo>
                    <a:pt x="150" y="11"/>
                  </a:lnTo>
                  <a:lnTo>
                    <a:pt x="141" y="8"/>
                  </a:lnTo>
                  <a:lnTo>
                    <a:pt x="132" y="4"/>
                  </a:lnTo>
                  <a:lnTo>
                    <a:pt x="122" y="1"/>
                  </a:lnTo>
                  <a:lnTo>
                    <a:pt x="112" y="0"/>
                  </a:lnTo>
                  <a:lnTo>
                    <a:pt x="102" y="0"/>
                  </a:lnTo>
                  <a:lnTo>
                    <a:pt x="91" y="0"/>
                  </a:lnTo>
                  <a:lnTo>
                    <a:pt x="81" y="1"/>
                  </a:lnTo>
                  <a:lnTo>
                    <a:pt x="71" y="4"/>
                  </a:lnTo>
                  <a:lnTo>
                    <a:pt x="62" y="8"/>
                  </a:lnTo>
                  <a:lnTo>
                    <a:pt x="53" y="11"/>
                  </a:lnTo>
                  <a:lnTo>
                    <a:pt x="46" y="16"/>
                  </a:lnTo>
                  <a:lnTo>
                    <a:pt x="37" y="23"/>
                  </a:lnTo>
                  <a:lnTo>
                    <a:pt x="30" y="29"/>
                  </a:lnTo>
                  <a:lnTo>
                    <a:pt x="24" y="37"/>
                  </a:lnTo>
                  <a:lnTo>
                    <a:pt x="17" y="44"/>
                  </a:lnTo>
                  <a:lnTo>
                    <a:pt x="12" y="52"/>
                  </a:lnTo>
                  <a:lnTo>
                    <a:pt x="9" y="61"/>
                  </a:lnTo>
                  <a:lnTo>
                    <a:pt x="5" y="71"/>
                  </a:lnTo>
                  <a:lnTo>
                    <a:pt x="2" y="80"/>
                  </a:lnTo>
                  <a:lnTo>
                    <a:pt x="1" y="90"/>
                  </a:lnTo>
                  <a:lnTo>
                    <a:pt x="0" y="101"/>
                  </a:lnTo>
                  <a:lnTo>
                    <a:pt x="1" y="116"/>
                  </a:lnTo>
                  <a:lnTo>
                    <a:pt x="5" y="131"/>
                  </a:lnTo>
                  <a:lnTo>
                    <a:pt x="11" y="145"/>
                  </a:lnTo>
                  <a:lnTo>
                    <a:pt x="17" y="158"/>
                  </a:lnTo>
                  <a:lnTo>
                    <a:pt x="28" y="169"/>
                  </a:lnTo>
                  <a:lnTo>
                    <a:pt x="38" y="180"/>
                  </a:lnTo>
                  <a:lnTo>
                    <a:pt x="51" y="189"/>
                  </a:lnTo>
                  <a:lnTo>
                    <a:pt x="63" y="195"/>
                  </a:lnTo>
                  <a:lnTo>
                    <a:pt x="63" y="401"/>
                  </a:lnTo>
                  <a:lnTo>
                    <a:pt x="140" y="401"/>
                  </a:lnTo>
                  <a:lnTo>
                    <a:pt x="140"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1" name="Freeform 205"/>
            <p:cNvSpPr>
              <a:spLocks/>
            </p:cNvSpPr>
            <p:nvPr/>
          </p:nvSpPr>
          <p:spPr bwMode="auto">
            <a:xfrm>
              <a:off x="2954338" y="5794375"/>
              <a:ext cx="107950" cy="260350"/>
            </a:xfrm>
            <a:custGeom>
              <a:avLst/>
              <a:gdLst>
                <a:gd name="T0" fmla="*/ 204 w 272"/>
                <a:gd name="T1" fmla="*/ 655 h 655"/>
                <a:gd name="T2" fmla="*/ 178 w 272"/>
                <a:gd name="T3" fmla="*/ 476 h 655"/>
                <a:gd name="T4" fmla="*/ 132 w 272"/>
                <a:gd name="T5" fmla="*/ 460 h 655"/>
                <a:gd name="T6" fmla="*/ 93 w 272"/>
                <a:gd name="T7" fmla="*/ 436 h 655"/>
                <a:gd name="T8" fmla="*/ 61 w 272"/>
                <a:gd name="T9" fmla="*/ 406 h 655"/>
                <a:gd name="T10" fmla="*/ 35 w 272"/>
                <a:gd name="T11" fmla="*/ 372 h 655"/>
                <a:gd name="T12" fmla="*/ 17 w 272"/>
                <a:gd name="T13" fmla="*/ 335 h 655"/>
                <a:gd name="T14" fmla="*/ 5 w 272"/>
                <a:gd name="T15" fmla="*/ 295 h 655"/>
                <a:gd name="T16" fmla="*/ 0 w 272"/>
                <a:gd name="T17" fmla="*/ 255 h 655"/>
                <a:gd name="T18" fmla="*/ 1 w 272"/>
                <a:gd name="T19" fmla="*/ 214 h 655"/>
                <a:gd name="T20" fmla="*/ 9 w 272"/>
                <a:gd name="T21" fmla="*/ 173 h 655"/>
                <a:gd name="T22" fmla="*/ 24 w 272"/>
                <a:gd name="T23" fmla="*/ 135 h 655"/>
                <a:gd name="T24" fmla="*/ 46 w 272"/>
                <a:gd name="T25" fmla="*/ 98 h 655"/>
                <a:gd name="T26" fmla="*/ 75 w 272"/>
                <a:gd name="T27" fmla="*/ 66 h 655"/>
                <a:gd name="T28" fmla="*/ 109 w 272"/>
                <a:gd name="T29" fmla="*/ 39 h 655"/>
                <a:gd name="T30" fmla="*/ 151 w 272"/>
                <a:gd name="T31" fmla="*/ 17 h 655"/>
                <a:gd name="T32" fmla="*/ 200 w 272"/>
                <a:gd name="T33" fmla="*/ 3 h 655"/>
                <a:gd name="T34" fmla="*/ 224 w 272"/>
                <a:gd name="T35" fmla="*/ 70 h 655"/>
                <a:gd name="T36" fmla="*/ 187 w 272"/>
                <a:gd name="T37" fmla="*/ 80 h 655"/>
                <a:gd name="T38" fmla="*/ 155 w 272"/>
                <a:gd name="T39" fmla="*/ 95 h 655"/>
                <a:gd name="T40" fmla="*/ 128 w 272"/>
                <a:gd name="T41" fmla="*/ 117 h 655"/>
                <a:gd name="T42" fmla="*/ 107 w 272"/>
                <a:gd name="T43" fmla="*/ 141 h 655"/>
                <a:gd name="T44" fmla="*/ 90 w 272"/>
                <a:gd name="T45" fmla="*/ 169 h 655"/>
                <a:gd name="T46" fmla="*/ 80 w 272"/>
                <a:gd name="T47" fmla="*/ 199 h 655"/>
                <a:gd name="T48" fmla="*/ 75 w 272"/>
                <a:gd name="T49" fmla="*/ 229 h 655"/>
                <a:gd name="T50" fmla="*/ 76 w 272"/>
                <a:gd name="T51" fmla="*/ 261 h 655"/>
                <a:gd name="T52" fmla="*/ 81 w 272"/>
                <a:gd name="T53" fmla="*/ 292 h 655"/>
                <a:gd name="T54" fmla="*/ 93 w 272"/>
                <a:gd name="T55" fmla="*/ 322 h 655"/>
                <a:gd name="T56" fmla="*/ 109 w 272"/>
                <a:gd name="T57" fmla="*/ 349 h 655"/>
                <a:gd name="T58" fmla="*/ 131 w 272"/>
                <a:gd name="T59" fmla="*/ 373 h 655"/>
                <a:gd name="T60" fmla="*/ 159 w 272"/>
                <a:gd name="T61" fmla="*/ 394 h 655"/>
                <a:gd name="T62" fmla="*/ 191 w 272"/>
                <a:gd name="T63" fmla="*/ 408 h 655"/>
                <a:gd name="T64" fmla="*/ 229 w 272"/>
                <a:gd name="T65" fmla="*/ 418 h 655"/>
                <a:gd name="T66" fmla="*/ 272 w 272"/>
                <a:gd name="T67" fmla="*/ 420 h 655"/>
                <a:gd name="T68" fmla="*/ 269 w 272"/>
                <a:gd name="T69" fmla="*/ 455 h 655"/>
                <a:gd name="T70" fmla="*/ 269 w 272"/>
                <a:gd name="T71" fmla="*/ 473 h 655"/>
                <a:gd name="T72" fmla="*/ 271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6"/>
                  </a:lnTo>
                  <a:lnTo>
                    <a:pt x="154" y="469"/>
                  </a:lnTo>
                  <a:lnTo>
                    <a:pt x="132" y="460"/>
                  </a:lnTo>
                  <a:lnTo>
                    <a:pt x="112" y="448"/>
                  </a:lnTo>
                  <a:lnTo>
                    <a:pt x="93" y="436"/>
                  </a:lnTo>
                  <a:lnTo>
                    <a:pt x="76" y="422"/>
                  </a:lnTo>
                  <a:lnTo>
                    <a:pt x="61" y="406"/>
                  </a:lnTo>
                  <a:lnTo>
                    <a:pt x="48" y="390"/>
                  </a:lnTo>
                  <a:lnTo>
                    <a:pt x="35" y="372"/>
                  </a:lnTo>
                  <a:lnTo>
                    <a:pt x="25" y="354"/>
                  </a:lnTo>
                  <a:lnTo>
                    <a:pt x="17" y="335"/>
                  </a:lnTo>
                  <a:lnTo>
                    <a:pt x="10" y="316"/>
                  </a:lnTo>
                  <a:lnTo>
                    <a:pt x="5" y="295"/>
                  </a:lnTo>
                  <a:lnTo>
                    <a:pt x="1" y="275"/>
                  </a:lnTo>
                  <a:lnTo>
                    <a:pt x="0" y="255"/>
                  </a:lnTo>
                  <a:lnTo>
                    <a:pt x="0" y="234"/>
                  </a:lnTo>
                  <a:lnTo>
                    <a:pt x="1" y="214"/>
                  </a:lnTo>
                  <a:lnTo>
                    <a:pt x="5" y="193"/>
                  </a:lnTo>
                  <a:lnTo>
                    <a:pt x="9" y="173"/>
                  </a:lnTo>
                  <a:lnTo>
                    <a:pt x="16" y="153"/>
                  </a:lnTo>
                  <a:lnTo>
                    <a:pt x="24" y="135"/>
                  </a:lnTo>
                  <a:lnTo>
                    <a:pt x="34" y="116"/>
                  </a:lnTo>
                  <a:lnTo>
                    <a:pt x="46" y="98"/>
                  </a:lnTo>
                  <a:lnTo>
                    <a:pt x="60" y="81"/>
                  </a:lnTo>
                  <a:lnTo>
                    <a:pt x="75" y="66"/>
                  </a:lnTo>
                  <a:lnTo>
                    <a:pt x="91" y="52"/>
                  </a:lnTo>
                  <a:lnTo>
                    <a:pt x="109" y="39"/>
                  </a:lnTo>
                  <a:lnTo>
                    <a:pt x="130" y="28"/>
                  </a:lnTo>
                  <a:lnTo>
                    <a:pt x="151" y="17"/>
                  </a:lnTo>
                  <a:lnTo>
                    <a:pt x="176" y="10"/>
                  </a:lnTo>
                  <a:lnTo>
                    <a:pt x="200" y="3"/>
                  </a:lnTo>
                  <a:lnTo>
                    <a:pt x="228" y="0"/>
                  </a:lnTo>
                  <a:lnTo>
                    <a:pt x="224" y="70"/>
                  </a:lnTo>
                  <a:lnTo>
                    <a:pt x="205" y="74"/>
                  </a:lnTo>
                  <a:lnTo>
                    <a:pt x="187" y="80"/>
                  </a:lnTo>
                  <a:lnTo>
                    <a:pt x="170" y="88"/>
                  </a:lnTo>
                  <a:lnTo>
                    <a:pt x="155" y="95"/>
                  </a:lnTo>
                  <a:lnTo>
                    <a:pt x="140" y="105"/>
                  </a:lnTo>
                  <a:lnTo>
                    <a:pt x="128" y="117"/>
                  </a:lnTo>
                  <a:lnTo>
                    <a:pt x="117" y="128"/>
                  </a:lnTo>
                  <a:lnTo>
                    <a:pt x="107" y="141"/>
                  </a:lnTo>
                  <a:lnTo>
                    <a:pt x="98" y="155"/>
                  </a:lnTo>
                  <a:lnTo>
                    <a:pt x="90" y="169"/>
                  </a:lnTo>
                  <a:lnTo>
                    <a:pt x="85" y="183"/>
                  </a:lnTo>
                  <a:lnTo>
                    <a:pt x="80" y="199"/>
                  </a:lnTo>
                  <a:lnTo>
                    <a:pt x="77" y="214"/>
                  </a:lnTo>
                  <a:lnTo>
                    <a:pt x="75" y="229"/>
                  </a:lnTo>
                  <a:lnTo>
                    <a:pt x="75" y="246"/>
                  </a:lnTo>
                  <a:lnTo>
                    <a:pt x="76" y="261"/>
                  </a:lnTo>
                  <a:lnTo>
                    <a:pt x="79" y="276"/>
                  </a:lnTo>
                  <a:lnTo>
                    <a:pt x="81" y="292"/>
                  </a:lnTo>
                  <a:lnTo>
                    <a:pt x="86" y="307"/>
                  </a:lnTo>
                  <a:lnTo>
                    <a:pt x="93" y="322"/>
                  </a:lnTo>
                  <a:lnTo>
                    <a:pt x="100" y="336"/>
                  </a:lnTo>
                  <a:lnTo>
                    <a:pt x="109" y="349"/>
                  </a:lnTo>
                  <a:lnTo>
                    <a:pt x="119" y="362"/>
                  </a:lnTo>
                  <a:lnTo>
                    <a:pt x="131" y="373"/>
                  </a:lnTo>
                  <a:lnTo>
                    <a:pt x="145" y="383"/>
                  </a:lnTo>
                  <a:lnTo>
                    <a:pt x="159" y="394"/>
                  </a:lnTo>
                  <a:lnTo>
                    <a:pt x="174" y="401"/>
                  </a:lnTo>
                  <a:lnTo>
                    <a:pt x="191" y="408"/>
                  </a:lnTo>
                  <a:lnTo>
                    <a:pt x="210" y="414"/>
                  </a:lnTo>
                  <a:lnTo>
                    <a:pt x="229" y="418"/>
                  </a:lnTo>
                  <a:lnTo>
                    <a:pt x="251" y="419"/>
                  </a:lnTo>
                  <a:lnTo>
                    <a:pt x="272" y="420"/>
                  </a:lnTo>
                  <a:lnTo>
                    <a:pt x="270" y="436"/>
                  </a:lnTo>
                  <a:lnTo>
                    <a:pt x="269" y="455"/>
                  </a:lnTo>
                  <a:lnTo>
                    <a:pt x="269" y="464"/>
                  </a:lnTo>
                  <a:lnTo>
                    <a:pt x="269" y="473"/>
                  </a:lnTo>
                  <a:lnTo>
                    <a:pt x="270" y="481"/>
                  </a:lnTo>
                  <a:lnTo>
                    <a:pt x="271"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2" name="Freeform 206"/>
            <p:cNvSpPr>
              <a:spLocks/>
            </p:cNvSpPr>
            <p:nvPr/>
          </p:nvSpPr>
          <p:spPr bwMode="auto">
            <a:xfrm>
              <a:off x="3275013" y="5840413"/>
              <a:ext cx="138112" cy="177800"/>
            </a:xfrm>
            <a:custGeom>
              <a:avLst/>
              <a:gdLst>
                <a:gd name="T0" fmla="*/ 350 w 350"/>
                <a:gd name="T1" fmla="*/ 447 h 447"/>
                <a:gd name="T2" fmla="*/ 350 w 350"/>
                <a:gd name="T3" fmla="*/ 201 h 447"/>
                <a:gd name="T4" fmla="*/ 245 w 350"/>
                <a:gd name="T5" fmla="*/ 201 h 447"/>
                <a:gd name="T6" fmla="*/ 241 w 350"/>
                <a:gd name="T7" fmla="*/ 159 h 447"/>
                <a:gd name="T8" fmla="*/ 236 w 350"/>
                <a:gd name="T9" fmla="*/ 121 h 447"/>
                <a:gd name="T10" fmla="*/ 232 w 350"/>
                <a:gd name="T11" fmla="*/ 103 h 447"/>
                <a:gd name="T12" fmla="*/ 228 w 350"/>
                <a:gd name="T13" fmla="*/ 86 h 447"/>
                <a:gd name="T14" fmla="*/ 225 w 350"/>
                <a:gd name="T15" fmla="*/ 71 h 447"/>
                <a:gd name="T16" fmla="*/ 220 w 350"/>
                <a:gd name="T17" fmla="*/ 57 h 447"/>
                <a:gd name="T18" fmla="*/ 214 w 350"/>
                <a:gd name="T19" fmla="*/ 44 h 447"/>
                <a:gd name="T20" fmla="*/ 209 w 350"/>
                <a:gd name="T21" fmla="*/ 33 h 447"/>
                <a:gd name="T22" fmla="*/ 204 w 350"/>
                <a:gd name="T23" fmla="*/ 23 h 447"/>
                <a:gd name="T24" fmla="*/ 198 w 350"/>
                <a:gd name="T25" fmla="*/ 15 h 447"/>
                <a:gd name="T26" fmla="*/ 193 w 350"/>
                <a:gd name="T27" fmla="*/ 9 h 447"/>
                <a:gd name="T28" fmla="*/ 186 w 350"/>
                <a:gd name="T29" fmla="*/ 3 h 447"/>
                <a:gd name="T30" fmla="*/ 180 w 350"/>
                <a:gd name="T31" fmla="*/ 1 h 447"/>
                <a:gd name="T32" fmla="*/ 174 w 350"/>
                <a:gd name="T33" fmla="*/ 0 h 447"/>
                <a:gd name="T34" fmla="*/ 167 w 350"/>
                <a:gd name="T35" fmla="*/ 1 h 447"/>
                <a:gd name="T36" fmla="*/ 161 w 350"/>
                <a:gd name="T37" fmla="*/ 3 h 447"/>
                <a:gd name="T38" fmla="*/ 155 w 350"/>
                <a:gd name="T39" fmla="*/ 9 h 447"/>
                <a:gd name="T40" fmla="*/ 148 w 350"/>
                <a:gd name="T41" fmla="*/ 15 h 447"/>
                <a:gd name="T42" fmla="*/ 143 w 350"/>
                <a:gd name="T43" fmla="*/ 23 h 447"/>
                <a:gd name="T44" fmla="*/ 137 w 350"/>
                <a:gd name="T45" fmla="*/ 33 h 447"/>
                <a:gd name="T46" fmla="*/ 132 w 350"/>
                <a:gd name="T47" fmla="*/ 44 h 447"/>
                <a:gd name="T48" fmla="*/ 126 w 350"/>
                <a:gd name="T49" fmla="*/ 57 h 447"/>
                <a:gd name="T50" fmla="*/ 123 w 350"/>
                <a:gd name="T51" fmla="*/ 71 h 447"/>
                <a:gd name="T52" fmla="*/ 118 w 350"/>
                <a:gd name="T53" fmla="*/ 86 h 447"/>
                <a:gd name="T54" fmla="*/ 114 w 350"/>
                <a:gd name="T55" fmla="*/ 103 h 447"/>
                <a:gd name="T56" fmla="*/ 111 w 350"/>
                <a:gd name="T57" fmla="*/ 121 h 447"/>
                <a:gd name="T58" fmla="*/ 106 w 350"/>
                <a:gd name="T59" fmla="*/ 159 h 447"/>
                <a:gd name="T60" fmla="*/ 102 w 350"/>
                <a:gd name="T61" fmla="*/ 201 h 447"/>
                <a:gd name="T62" fmla="*/ 0 w 350"/>
                <a:gd name="T63" fmla="*/ 201 h 447"/>
                <a:gd name="T64" fmla="*/ 0 w 350"/>
                <a:gd name="T65" fmla="*/ 447 h 447"/>
                <a:gd name="T66" fmla="*/ 45 w 350"/>
                <a:gd name="T67" fmla="*/ 447 h 447"/>
                <a:gd name="T68" fmla="*/ 88 w 350"/>
                <a:gd name="T69" fmla="*/ 447 h 447"/>
                <a:gd name="T70" fmla="*/ 132 w 350"/>
                <a:gd name="T71" fmla="*/ 447 h 447"/>
                <a:gd name="T72" fmla="*/ 175 w 350"/>
                <a:gd name="T73" fmla="*/ 447 h 447"/>
                <a:gd name="T74" fmla="*/ 218 w 350"/>
                <a:gd name="T75" fmla="*/ 447 h 447"/>
                <a:gd name="T76" fmla="*/ 263 w 350"/>
                <a:gd name="T77" fmla="*/ 447 h 447"/>
                <a:gd name="T78" fmla="*/ 306 w 350"/>
                <a:gd name="T79" fmla="*/ 447 h 447"/>
                <a:gd name="T80" fmla="*/ 350 w 350"/>
                <a:gd name="T8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7">
                  <a:moveTo>
                    <a:pt x="350" y="447"/>
                  </a:moveTo>
                  <a:lnTo>
                    <a:pt x="350" y="201"/>
                  </a:lnTo>
                  <a:lnTo>
                    <a:pt x="245" y="201"/>
                  </a:lnTo>
                  <a:lnTo>
                    <a:pt x="241" y="159"/>
                  </a:lnTo>
                  <a:lnTo>
                    <a:pt x="236" y="121"/>
                  </a:lnTo>
                  <a:lnTo>
                    <a:pt x="232" y="103"/>
                  </a:lnTo>
                  <a:lnTo>
                    <a:pt x="228" y="86"/>
                  </a:lnTo>
                  <a:lnTo>
                    <a:pt x="225" y="71"/>
                  </a:lnTo>
                  <a:lnTo>
                    <a:pt x="220" y="57"/>
                  </a:lnTo>
                  <a:lnTo>
                    <a:pt x="214" y="44"/>
                  </a:lnTo>
                  <a:lnTo>
                    <a:pt x="209" y="33"/>
                  </a:lnTo>
                  <a:lnTo>
                    <a:pt x="204" y="23"/>
                  </a:lnTo>
                  <a:lnTo>
                    <a:pt x="198" y="15"/>
                  </a:lnTo>
                  <a:lnTo>
                    <a:pt x="193" y="9"/>
                  </a:lnTo>
                  <a:lnTo>
                    <a:pt x="186" y="3"/>
                  </a:lnTo>
                  <a:lnTo>
                    <a:pt x="180" y="1"/>
                  </a:lnTo>
                  <a:lnTo>
                    <a:pt x="174" y="0"/>
                  </a:lnTo>
                  <a:lnTo>
                    <a:pt x="167" y="1"/>
                  </a:lnTo>
                  <a:lnTo>
                    <a:pt x="161" y="3"/>
                  </a:lnTo>
                  <a:lnTo>
                    <a:pt x="155" y="9"/>
                  </a:lnTo>
                  <a:lnTo>
                    <a:pt x="148" y="15"/>
                  </a:lnTo>
                  <a:lnTo>
                    <a:pt x="143" y="23"/>
                  </a:lnTo>
                  <a:lnTo>
                    <a:pt x="137" y="33"/>
                  </a:lnTo>
                  <a:lnTo>
                    <a:pt x="132" y="44"/>
                  </a:lnTo>
                  <a:lnTo>
                    <a:pt x="126" y="57"/>
                  </a:lnTo>
                  <a:lnTo>
                    <a:pt x="123" y="71"/>
                  </a:lnTo>
                  <a:lnTo>
                    <a:pt x="118" y="86"/>
                  </a:lnTo>
                  <a:lnTo>
                    <a:pt x="114" y="103"/>
                  </a:lnTo>
                  <a:lnTo>
                    <a:pt x="111" y="121"/>
                  </a:lnTo>
                  <a:lnTo>
                    <a:pt x="106" y="159"/>
                  </a:lnTo>
                  <a:lnTo>
                    <a:pt x="102" y="201"/>
                  </a:lnTo>
                  <a:lnTo>
                    <a:pt x="0" y="201"/>
                  </a:lnTo>
                  <a:lnTo>
                    <a:pt x="0" y="447"/>
                  </a:lnTo>
                  <a:lnTo>
                    <a:pt x="45" y="447"/>
                  </a:lnTo>
                  <a:lnTo>
                    <a:pt x="88" y="447"/>
                  </a:lnTo>
                  <a:lnTo>
                    <a:pt x="132" y="447"/>
                  </a:lnTo>
                  <a:lnTo>
                    <a:pt x="175" y="447"/>
                  </a:lnTo>
                  <a:lnTo>
                    <a:pt x="218" y="447"/>
                  </a:lnTo>
                  <a:lnTo>
                    <a:pt x="263" y="447"/>
                  </a:lnTo>
                  <a:lnTo>
                    <a:pt x="306" y="447"/>
                  </a:lnTo>
                  <a:lnTo>
                    <a:pt x="350" y="447"/>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3" name="Freeform 207"/>
            <p:cNvSpPr>
              <a:spLocks/>
            </p:cNvSpPr>
            <p:nvPr/>
          </p:nvSpPr>
          <p:spPr bwMode="auto">
            <a:xfrm>
              <a:off x="3867150" y="5778500"/>
              <a:ext cx="217488" cy="169863"/>
            </a:xfrm>
            <a:custGeom>
              <a:avLst/>
              <a:gdLst>
                <a:gd name="T0" fmla="*/ 166 w 550"/>
                <a:gd name="T1" fmla="*/ 154 h 429"/>
                <a:gd name="T2" fmla="*/ 182 w 550"/>
                <a:gd name="T3" fmla="*/ 153 h 429"/>
                <a:gd name="T4" fmla="*/ 212 w 550"/>
                <a:gd name="T5" fmla="*/ 144 h 429"/>
                <a:gd name="T6" fmla="*/ 240 w 550"/>
                <a:gd name="T7" fmla="*/ 129 h 429"/>
                <a:gd name="T8" fmla="*/ 264 w 550"/>
                <a:gd name="T9" fmla="*/ 111 h 429"/>
                <a:gd name="T10" fmla="*/ 287 w 550"/>
                <a:gd name="T11" fmla="*/ 111 h 429"/>
                <a:gd name="T12" fmla="*/ 312 w 550"/>
                <a:gd name="T13" fmla="*/ 129 h 429"/>
                <a:gd name="T14" fmla="*/ 339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8 h 429"/>
                <a:gd name="T26" fmla="*/ 458 w 550"/>
                <a:gd name="T27" fmla="*/ 138 h 429"/>
                <a:gd name="T28" fmla="*/ 482 w 550"/>
                <a:gd name="T29" fmla="*/ 124 h 429"/>
                <a:gd name="T30" fmla="*/ 504 w 550"/>
                <a:gd name="T31" fmla="*/ 106 h 429"/>
                <a:gd name="T32" fmla="*/ 521 w 550"/>
                <a:gd name="T33" fmla="*/ 84 h 429"/>
                <a:gd name="T34" fmla="*/ 535 w 550"/>
                <a:gd name="T35" fmla="*/ 61 h 429"/>
                <a:gd name="T36" fmla="*/ 546 w 550"/>
                <a:gd name="T37" fmla="*/ 34 h 429"/>
                <a:gd name="T38" fmla="*/ 550 w 550"/>
                <a:gd name="T39" fmla="*/ 218 h 429"/>
                <a:gd name="T40" fmla="*/ 323 w 550"/>
                <a:gd name="T41" fmla="*/ 429 h 429"/>
                <a:gd name="T42" fmla="*/ 231 w 550"/>
                <a:gd name="T43" fmla="*/ 218 h 429"/>
                <a:gd name="T44" fmla="*/ 0 w 550"/>
                <a:gd name="T45" fmla="*/ 0 h 429"/>
                <a:gd name="T46" fmla="*/ 4 w 550"/>
                <a:gd name="T47" fmla="*/ 30 h 429"/>
                <a:gd name="T48" fmla="*/ 15 w 550"/>
                <a:gd name="T49" fmla="*/ 60 h 429"/>
                <a:gd name="T50" fmla="*/ 31 w 550"/>
                <a:gd name="T51" fmla="*/ 87 h 429"/>
                <a:gd name="T52" fmla="*/ 51 w 550"/>
                <a:gd name="T53" fmla="*/ 108 h 429"/>
                <a:gd name="T54" fmla="*/ 75 w 550"/>
                <a:gd name="T55" fmla="*/ 127 h 429"/>
                <a:gd name="T56" fmla="*/ 102 w 550"/>
                <a:gd name="T57" fmla="*/ 141 h 429"/>
                <a:gd name="T58" fmla="*/ 131 w 550"/>
                <a:gd name="T59" fmla="*/ 150 h 429"/>
                <a:gd name="T60" fmla="*/ 163 w 550"/>
                <a:gd name="T61" fmla="*/ 154 h 429"/>
                <a:gd name="T62" fmla="*/ 164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4" y="154"/>
                  </a:moveTo>
                  <a:lnTo>
                    <a:pt x="166" y="154"/>
                  </a:lnTo>
                  <a:lnTo>
                    <a:pt x="166" y="154"/>
                  </a:lnTo>
                  <a:lnTo>
                    <a:pt x="182" y="153"/>
                  </a:lnTo>
                  <a:lnTo>
                    <a:pt x="198" y="149"/>
                  </a:lnTo>
                  <a:lnTo>
                    <a:pt x="212" y="144"/>
                  </a:lnTo>
                  <a:lnTo>
                    <a:pt x="226" y="136"/>
                  </a:lnTo>
                  <a:lnTo>
                    <a:pt x="240" y="129"/>
                  </a:lnTo>
                  <a:lnTo>
                    <a:pt x="252" y="120"/>
                  </a:lnTo>
                  <a:lnTo>
                    <a:pt x="264" y="111"/>
                  </a:lnTo>
                  <a:lnTo>
                    <a:pt x="275" y="101"/>
                  </a:lnTo>
                  <a:lnTo>
                    <a:pt x="287" y="111"/>
                  </a:lnTo>
                  <a:lnTo>
                    <a:pt x="300" y="120"/>
                  </a:lnTo>
                  <a:lnTo>
                    <a:pt x="312" y="129"/>
                  </a:lnTo>
                  <a:lnTo>
                    <a:pt x="325" y="136"/>
                  </a:lnTo>
                  <a:lnTo>
                    <a:pt x="339" y="144"/>
                  </a:lnTo>
                  <a:lnTo>
                    <a:pt x="354" y="149"/>
                  </a:lnTo>
                  <a:lnTo>
                    <a:pt x="370" y="153"/>
                  </a:lnTo>
                  <a:lnTo>
                    <a:pt x="385" y="154"/>
                  </a:lnTo>
                  <a:lnTo>
                    <a:pt x="386" y="154"/>
                  </a:lnTo>
                  <a:lnTo>
                    <a:pt x="386" y="154"/>
                  </a:lnTo>
                  <a:lnTo>
                    <a:pt x="388" y="154"/>
                  </a:lnTo>
                  <a:lnTo>
                    <a:pt x="388" y="154"/>
                  </a:lnTo>
                  <a:lnTo>
                    <a:pt x="403" y="153"/>
                  </a:lnTo>
                  <a:lnTo>
                    <a:pt x="417" y="152"/>
                  </a:lnTo>
                  <a:lnTo>
                    <a:pt x="431" y="148"/>
                  </a:lnTo>
                  <a:lnTo>
                    <a:pt x="445" y="144"/>
                  </a:lnTo>
                  <a:lnTo>
                    <a:pt x="458" y="138"/>
                  </a:lnTo>
                  <a:lnTo>
                    <a:pt x="470" y="131"/>
                  </a:lnTo>
                  <a:lnTo>
                    <a:pt x="482" y="124"/>
                  </a:lnTo>
                  <a:lnTo>
                    <a:pt x="493" y="116"/>
                  </a:lnTo>
                  <a:lnTo>
                    <a:pt x="504" y="106"/>
                  </a:lnTo>
                  <a:lnTo>
                    <a:pt x="513" y="95"/>
                  </a:lnTo>
                  <a:lnTo>
                    <a:pt x="521" y="84"/>
                  </a:lnTo>
                  <a:lnTo>
                    <a:pt x="529" y="73"/>
                  </a:lnTo>
                  <a:lnTo>
                    <a:pt x="535" y="61"/>
                  </a:lnTo>
                  <a:lnTo>
                    <a:pt x="542" y="47"/>
                  </a:lnTo>
                  <a:lnTo>
                    <a:pt x="546" y="34"/>
                  </a:lnTo>
                  <a:lnTo>
                    <a:pt x="550" y="20"/>
                  </a:lnTo>
                  <a:lnTo>
                    <a:pt x="550" y="218"/>
                  </a:lnTo>
                  <a:lnTo>
                    <a:pt x="323" y="218"/>
                  </a:lnTo>
                  <a:lnTo>
                    <a:pt x="323" y="429"/>
                  </a:lnTo>
                  <a:lnTo>
                    <a:pt x="231" y="429"/>
                  </a:lnTo>
                  <a:lnTo>
                    <a:pt x="231" y="218"/>
                  </a:lnTo>
                  <a:lnTo>
                    <a:pt x="0" y="218"/>
                  </a:lnTo>
                  <a:lnTo>
                    <a:pt x="0" y="0"/>
                  </a:lnTo>
                  <a:lnTo>
                    <a:pt x="1" y="15"/>
                  </a:lnTo>
                  <a:lnTo>
                    <a:pt x="4" y="30"/>
                  </a:lnTo>
                  <a:lnTo>
                    <a:pt x="9" y="46"/>
                  </a:lnTo>
                  <a:lnTo>
                    <a:pt x="15" y="60"/>
                  </a:lnTo>
                  <a:lnTo>
                    <a:pt x="23" y="74"/>
                  </a:lnTo>
                  <a:lnTo>
                    <a:pt x="31" y="87"/>
                  </a:lnTo>
                  <a:lnTo>
                    <a:pt x="41" y="98"/>
                  </a:lnTo>
                  <a:lnTo>
                    <a:pt x="51" y="108"/>
                  </a:lnTo>
                  <a:lnTo>
                    <a:pt x="62" y="118"/>
                  </a:lnTo>
                  <a:lnTo>
                    <a:pt x="75" y="127"/>
                  </a:lnTo>
                  <a:lnTo>
                    <a:pt x="88" y="135"/>
                  </a:lnTo>
                  <a:lnTo>
                    <a:pt x="102" y="141"/>
                  </a:lnTo>
                  <a:lnTo>
                    <a:pt x="116" y="146"/>
                  </a:lnTo>
                  <a:lnTo>
                    <a:pt x="131" y="150"/>
                  </a:lnTo>
                  <a:lnTo>
                    <a:pt x="148" y="153"/>
                  </a:lnTo>
                  <a:lnTo>
                    <a:pt x="163" y="154"/>
                  </a:lnTo>
                  <a:lnTo>
                    <a:pt x="164" y="154"/>
                  </a:lnTo>
                  <a:lnTo>
                    <a:pt x="164"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4" name="Freeform 208"/>
            <p:cNvSpPr>
              <a:spLocks/>
            </p:cNvSpPr>
            <p:nvPr/>
          </p:nvSpPr>
          <p:spPr bwMode="auto">
            <a:xfrm>
              <a:off x="3582988" y="5826125"/>
              <a:ext cx="79375" cy="158750"/>
            </a:xfrm>
            <a:custGeom>
              <a:avLst/>
              <a:gdLst>
                <a:gd name="T0" fmla="*/ 139 w 203"/>
                <a:gd name="T1" fmla="*/ 195 h 401"/>
                <a:gd name="T2" fmla="*/ 153 w 203"/>
                <a:gd name="T3" fmla="*/ 189 h 401"/>
                <a:gd name="T4" fmla="*/ 166 w 203"/>
                <a:gd name="T5" fmla="*/ 180 h 401"/>
                <a:gd name="T6" fmla="*/ 176 w 203"/>
                <a:gd name="T7" fmla="*/ 169 h 401"/>
                <a:gd name="T8" fmla="*/ 185 w 203"/>
                <a:gd name="T9" fmla="*/ 158 h 401"/>
                <a:gd name="T10" fmla="*/ 193 w 203"/>
                <a:gd name="T11" fmla="*/ 145 h 401"/>
                <a:gd name="T12" fmla="*/ 199 w 203"/>
                <a:gd name="T13" fmla="*/ 131 h 401"/>
                <a:gd name="T14" fmla="*/ 202 w 203"/>
                <a:gd name="T15" fmla="*/ 117 h 401"/>
                <a:gd name="T16" fmla="*/ 203 w 203"/>
                <a:gd name="T17" fmla="*/ 101 h 401"/>
                <a:gd name="T18" fmla="*/ 203 w 203"/>
                <a:gd name="T19" fmla="*/ 90 h 401"/>
                <a:gd name="T20" fmla="*/ 202 w 203"/>
                <a:gd name="T21" fmla="*/ 80 h 401"/>
                <a:gd name="T22" fmla="*/ 199 w 203"/>
                <a:gd name="T23" fmla="*/ 71 h 401"/>
                <a:gd name="T24" fmla="*/ 195 w 203"/>
                <a:gd name="T25" fmla="*/ 62 h 401"/>
                <a:gd name="T26" fmla="*/ 191 w 203"/>
                <a:gd name="T27" fmla="*/ 53 h 401"/>
                <a:gd name="T28" fmla="*/ 186 w 203"/>
                <a:gd name="T29" fmla="*/ 45 h 401"/>
                <a:gd name="T30" fmla="*/ 180 w 203"/>
                <a:gd name="T31" fmla="*/ 37 h 401"/>
                <a:gd name="T32" fmla="*/ 174 w 203"/>
                <a:gd name="T33" fmla="*/ 29 h 401"/>
                <a:gd name="T34" fmla="*/ 166 w 203"/>
                <a:gd name="T35" fmla="*/ 23 h 401"/>
                <a:gd name="T36" fmla="*/ 158 w 203"/>
                <a:gd name="T37" fmla="*/ 18 h 401"/>
                <a:gd name="T38" fmla="*/ 151 w 203"/>
                <a:gd name="T39" fmla="*/ 13 h 401"/>
                <a:gd name="T40" fmla="*/ 142 w 203"/>
                <a:gd name="T41" fmla="*/ 8 h 401"/>
                <a:gd name="T42" fmla="*/ 131 w 203"/>
                <a:gd name="T43" fmla="*/ 4 h 401"/>
                <a:gd name="T44" fmla="*/ 123 w 203"/>
                <a:gd name="T45" fmla="*/ 3 h 401"/>
                <a:gd name="T46" fmla="*/ 112 w 203"/>
                <a:gd name="T47" fmla="*/ 0 h 401"/>
                <a:gd name="T48" fmla="*/ 102 w 203"/>
                <a:gd name="T49" fmla="*/ 0 h 401"/>
                <a:gd name="T50" fmla="*/ 92 w 203"/>
                <a:gd name="T51" fmla="*/ 0 h 401"/>
                <a:gd name="T52" fmla="*/ 82 w 203"/>
                <a:gd name="T53" fmla="*/ 3 h 401"/>
                <a:gd name="T54" fmla="*/ 72 w 203"/>
                <a:gd name="T55" fmla="*/ 4 h 401"/>
                <a:gd name="T56" fmla="*/ 63 w 203"/>
                <a:gd name="T57" fmla="*/ 8 h 401"/>
                <a:gd name="T58" fmla="*/ 54 w 203"/>
                <a:gd name="T59" fmla="*/ 13 h 401"/>
                <a:gd name="T60" fmla="*/ 45 w 203"/>
                <a:gd name="T61" fmla="*/ 18 h 401"/>
                <a:gd name="T62" fmla="*/ 37 w 203"/>
                <a:gd name="T63" fmla="*/ 23 h 401"/>
                <a:gd name="T64" fmla="*/ 29 w 203"/>
                <a:gd name="T65" fmla="*/ 29 h 401"/>
                <a:gd name="T66" fmla="*/ 23 w 203"/>
                <a:gd name="T67" fmla="*/ 37 h 401"/>
                <a:gd name="T68" fmla="*/ 18 w 203"/>
                <a:gd name="T69" fmla="*/ 45 h 401"/>
                <a:gd name="T70" fmla="*/ 13 w 203"/>
                <a:gd name="T71" fmla="*/ 53 h 401"/>
                <a:gd name="T72" fmla="*/ 8 w 203"/>
                <a:gd name="T73" fmla="*/ 62 h 401"/>
                <a:gd name="T74" fmla="*/ 5 w 203"/>
                <a:gd name="T75" fmla="*/ 71 h 401"/>
                <a:gd name="T76" fmla="*/ 3 w 203"/>
                <a:gd name="T77" fmla="*/ 80 h 401"/>
                <a:gd name="T78" fmla="*/ 1 w 203"/>
                <a:gd name="T79" fmla="*/ 90 h 401"/>
                <a:gd name="T80" fmla="*/ 0 w 203"/>
                <a:gd name="T81" fmla="*/ 101 h 401"/>
                <a:gd name="T82" fmla="*/ 1 w 203"/>
                <a:gd name="T83" fmla="*/ 117 h 401"/>
                <a:gd name="T84" fmla="*/ 5 w 203"/>
                <a:gd name="T85" fmla="*/ 131 h 401"/>
                <a:gd name="T86" fmla="*/ 10 w 203"/>
                <a:gd name="T87" fmla="*/ 145 h 401"/>
                <a:gd name="T88" fmla="*/ 18 w 203"/>
                <a:gd name="T89" fmla="*/ 158 h 401"/>
                <a:gd name="T90" fmla="*/ 27 w 203"/>
                <a:gd name="T91" fmla="*/ 169 h 401"/>
                <a:gd name="T92" fmla="*/ 38 w 203"/>
                <a:gd name="T93" fmla="*/ 180 h 401"/>
                <a:gd name="T94" fmla="*/ 50 w 203"/>
                <a:gd name="T95" fmla="*/ 189 h 401"/>
                <a:gd name="T96" fmla="*/ 64 w 203"/>
                <a:gd name="T97" fmla="*/ 195 h 401"/>
                <a:gd name="T98" fmla="*/ 64 w 203"/>
                <a:gd name="T99" fmla="*/ 401 h 401"/>
                <a:gd name="T100" fmla="*/ 139 w 203"/>
                <a:gd name="T101" fmla="*/ 401 h 401"/>
                <a:gd name="T102" fmla="*/ 139 w 203"/>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1">
                  <a:moveTo>
                    <a:pt x="139" y="195"/>
                  </a:moveTo>
                  <a:lnTo>
                    <a:pt x="153" y="189"/>
                  </a:lnTo>
                  <a:lnTo>
                    <a:pt x="166" y="180"/>
                  </a:lnTo>
                  <a:lnTo>
                    <a:pt x="176" y="169"/>
                  </a:lnTo>
                  <a:lnTo>
                    <a:pt x="185" y="158"/>
                  </a:lnTo>
                  <a:lnTo>
                    <a:pt x="193" y="145"/>
                  </a:lnTo>
                  <a:lnTo>
                    <a:pt x="199" y="131"/>
                  </a:lnTo>
                  <a:lnTo>
                    <a:pt x="202" y="117"/>
                  </a:lnTo>
                  <a:lnTo>
                    <a:pt x="203" y="101"/>
                  </a:lnTo>
                  <a:lnTo>
                    <a:pt x="203" y="90"/>
                  </a:lnTo>
                  <a:lnTo>
                    <a:pt x="202" y="80"/>
                  </a:lnTo>
                  <a:lnTo>
                    <a:pt x="199" y="71"/>
                  </a:lnTo>
                  <a:lnTo>
                    <a:pt x="195" y="62"/>
                  </a:lnTo>
                  <a:lnTo>
                    <a:pt x="191" y="53"/>
                  </a:lnTo>
                  <a:lnTo>
                    <a:pt x="186" y="45"/>
                  </a:lnTo>
                  <a:lnTo>
                    <a:pt x="180" y="37"/>
                  </a:lnTo>
                  <a:lnTo>
                    <a:pt x="174" y="29"/>
                  </a:lnTo>
                  <a:lnTo>
                    <a:pt x="166" y="23"/>
                  </a:lnTo>
                  <a:lnTo>
                    <a:pt x="158" y="18"/>
                  </a:lnTo>
                  <a:lnTo>
                    <a:pt x="151" y="13"/>
                  </a:lnTo>
                  <a:lnTo>
                    <a:pt x="142" y="8"/>
                  </a:lnTo>
                  <a:lnTo>
                    <a:pt x="131" y="4"/>
                  </a:lnTo>
                  <a:lnTo>
                    <a:pt x="123" y="3"/>
                  </a:lnTo>
                  <a:lnTo>
                    <a:pt x="112" y="0"/>
                  </a:lnTo>
                  <a:lnTo>
                    <a:pt x="102" y="0"/>
                  </a:lnTo>
                  <a:lnTo>
                    <a:pt x="92" y="0"/>
                  </a:lnTo>
                  <a:lnTo>
                    <a:pt x="82" y="3"/>
                  </a:lnTo>
                  <a:lnTo>
                    <a:pt x="72" y="4"/>
                  </a:lnTo>
                  <a:lnTo>
                    <a:pt x="63" y="8"/>
                  </a:lnTo>
                  <a:lnTo>
                    <a:pt x="54" y="13"/>
                  </a:lnTo>
                  <a:lnTo>
                    <a:pt x="45" y="18"/>
                  </a:lnTo>
                  <a:lnTo>
                    <a:pt x="37" y="23"/>
                  </a:lnTo>
                  <a:lnTo>
                    <a:pt x="29" y="29"/>
                  </a:lnTo>
                  <a:lnTo>
                    <a:pt x="23" y="37"/>
                  </a:lnTo>
                  <a:lnTo>
                    <a:pt x="18" y="45"/>
                  </a:lnTo>
                  <a:lnTo>
                    <a:pt x="13" y="53"/>
                  </a:lnTo>
                  <a:lnTo>
                    <a:pt x="8" y="62"/>
                  </a:lnTo>
                  <a:lnTo>
                    <a:pt x="5" y="71"/>
                  </a:lnTo>
                  <a:lnTo>
                    <a:pt x="3" y="80"/>
                  </a:lnTo>
                  <a:lnTo>
                    <a:pt x="1" y="90"/>
                  </a:lnTo>
                  <a:lnTo>
                    <a:pt x="0" y="101"/>
                  </a:lnTo>
                  <a:lnTo>
                    <a:pt x="1" y="117"/>
                  </a:lnTo>
                  <a:lnTo>
                    <a:pt x="5" y="131"/>
                  </a:lnTo>
                  <a:lnTo>
                    <a:pt x="10" y="145"/>
                  </a:lnTo>
                  <a:lnTo>
                    <a:pt x="18" y="158"/>
                  </a:lnTo>
                  <a:lnTo>
                    <a:pt x="27" y="169"/>
                  </a:lnTo>
                  <a:lnTo>
                    <a:pt x="38" y="180"/>
                  </a:lnTo>
                  <a:lnTo>
                    <a:pt x="50" y="189"/>
                  </a:lnTo>
                  <a:lnTo>
                    <a:pt x="64" y="195"/>
                  </a:lnTo>
                  <a:lnTo>
                    <a:pt x="64" y="401"/>
                  </a:lnTo>
                  <a:lnTo>
                    <a:pt x="139" y="401"/>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5" name="Freeform 209"/>
            <p:cNvSpPr>
              <a:spLocks/>
            </p:cNvSpPr>
            <p:nvPr/>
          </p:nvSpPr>
          <p:spPr bwMode="auto">
            <a:xfrm>
              <a:off x="4183063" y="5727700"/>
              <a:ext cx="107950" cy="260350"/>
            </a:xfrm>
            <a:custGeom>
              <a:avLst/>
              <a:gdLst>
                <a:gd name="T0" fmla="*/ 204 w 272"/>
                <a:gd name="T1" fmla="*/ 655 h 655"/>
                <a:gd name="T2" fmla="*/ 178 w 272"/>
                <a:gd name="T3" fmla="*/ 478 h 655"/>
                <a:gd name="T4" fmla="*/ 132 w 272"/>
                <a:gd name="T5" fmla="*/ 460 h 655"/>
                <a:gd name="T6" fmla="*/ 94 w 272"/>
                <a:gd name="T7" fmla="*/ 436 h 655"/>
                <a:gd name="T8" fmla="*/ 61 w 272"/>
                <a:gd name="T9" fmla="*/ 407 h 655"/>
                <a:gd name="T10" fmla="*/ 35 w 272"/>
                <a:gd name="T11" fmla="*/ 373 h 655"/>
                <a:gd name="T12" fmla="*/ 17 w 272"/>
                <a:gd name="T13" fmla="*/ 335 h 655"/>
                <a:gd name="T14" fmla="*/ 5 w 272"/>
                <a:gd name="T15" fmla="*/ 296 h 655"/>
                <a:gd name="T16" fmla="*/ 0 w 272"/>
                <a:gd name="T17" fmla="*/ 255 h 655"/>
                <a:gd name="T18" fmla="*/ 1 w 272"/>
                <a:gd name="T19" fmla="*/ 214 h 655"/>
                <a:gd name="T20" fmla="*/ 10 w 272"/>
                <a:gd name="T21" fmla="*/ 173 h 655"/>
                <a:gd name="T22" fmla="*/ 24 w 272"/>
                <a:gd name="T23" fmla="*/ 135 h 655"/>
                <a:gd name="T24" fmla="*/ 45 w 272"/>
                <a:gd name="T25" fmla="*/ 99 h 655"/>
                <a:gd name="T26" fmla="*/ 75 w 272"/>
                <a:gd name="T27" fmla="*/ 66 h 655"/>
                <a:gd name="T28" fmla="*/ 109 w 272"/>
                <a:gd name="T29" fmla="*/ 39 h 655"/>
                <a:gd name="T30" fmla="*/ 151 w 272"/>
                <a:gd name="T31" fmla="*/ 19 h 655"/>
                <a:gd name="T32" fmla="*/ 201 w 272"/>
                <a:gd name="T33" fmla="*/ 4 h 655"/>
                <a:gd name="T34" fmla="*/ 225 w 272"/>
                <a:gd name="T35" fmla="*/ 70 h 655"/>
                <a:gd name="T36" fmla="*/ 187 w 272"/>
                <a:gd name="T37" fmla="*/ 80 h 655"/>
                <a:gd name="T38" fmla="*/ 155 w 272"/>
                <a:gd name="T39" fmla="*/ 97 h 655"/>
                <a:gd name="T40" fmla="*/ 128 w 272"/>
                <a:gd name="T41" fmla="*/ 117 h 655"/>
                <a:gd name="T42" fmla="*/ 107 w 272"/>
                <a:gd name="T43" fmla="*/ 141 h 655"/>
                <a:gd name="T44" fmla="*/ 91 w 272"/>
                <a:gd name="T45" fmla="*/ 169 h 655"/>
                <a:gd name="T46" fmla="*/ 81 w 272"/>
                <a:gd name="T47" fmla="*/ 199 h 655"/>
                <a:gd name="T48" fmla="*/ 76 w 272"/>
                <a:gd name="T49" fmla="*/ 231 h 655"/>
                <a:gd name="T50" fmla="*/ 76 w 272"/>
                <a:gd name="T51" fmla="*/ 261 h 655"/>
                <a:gd name="T52" fmla="*/ 82 w 272"/>
                <a:gd name="T53" fmla="*/ 293 h 655"/>
                <a:gd name="T54" fmla="*/ 93 w 272"/>
                <a:gd name="T55" fmla="*/ 322 h 655"/>
                <a:gd name="T56" fmla="*/ 109 w 272"/>
                <a:gd name="T57" fmla="*/ 349 h 655"/>
                <a:gd name="T58" fmla="*/ 132 w 272"/>
                <a:gd name="T59" fmla="*/ 373 h 655"/>
                <a:gd name="T60" fmla="*/ 159 w 272"/>
                <a:gd name="T61" fmla="*/ 394 h 655"/>
                <a:gd name="T62" fmla="*/ 192 w 272"/>
                <a:gd name="T63" fmla="*/ 409 h 655"/>
                <a:gd name="T64" fmla="*/ 229 w 272"/>
                <a:gd name="T65" fmla="*/ 418 h 655"/>
                <a:gd name="T66" fmla="*/ 272 w 272"/>
                <a:gd name="T67" fmla="*/ 421 h 655"/>
                <a:gd name="T68" fmla="*/ 269 w 272"/>
                <a:gd name="T69" fmla="*/ 455 h 655"/>
                <a:gd name="T70" fmla="*/ 269 w 272"/>
                <a:gd name="T71" fmla="*/ 473 h 655"/>
                <a:gd name="T72" fmla="*/ 272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8"/>
                  </a:lnTo>
                  <a:lnTo>
                    <a:pt x="154" y="470"/>
                  </a:lnTo>
                  <a:lnTo>
                    <a:pt x="132" y="460"/>
                  </a:lnTo>
                  <a:lnTo>
                    <a:pt x="112" y="449"/>
                  </a:lnTo>
                  <a:lnTo>
                    <a:pt x="94" y="436"/>
                  </a:lnTo>
                  <a:lnTo>
                    <a:pt x="76" y="422"/>
                  </a:lnTo>
                  <a:lnTo>
                    <a:pt x="61" y="407"/>
                  </a:lnTo>
                  <a:lnTo>
                    <a:pt x="48" y="390"/>
                  </a:lnTo>
                  <a:lnTo>
                    <a:pt x="35" y="373"/>
                  </a:lnTo>
                  <a:lnTo>
                    <a:pt x="25" y="354"/>
                  </a:lnTo>
                  <a:lnTo>
                    <a:pt x="17" y="335"/>
                  </a:lnTo>
                  <a:lnTo>
                    <a:pt x="10" y="316"/>
                  </a:lnTo>
                  <a:lnTo>
                    <a:pt x="5" y="296"/>
                  </a:lnTo>
                  <a:lnTo>
                    <a:pt x="2" y="275"/>
                  </a:lnTo>
                  <a:lnTo>
                    <a:pt x="0" y="255"/>
                  </a:lnTo>
                  <a:lnTo>
                    <a:pt x="0" y="234"/>
                  </a:lnTo>
                  <a:lnTo>
                    <a:pt x="1" y="214"/>
                  </a:lnTo>
                  <a:lnTo>
                    <a:pt x="5" y="194"/>
                  </a:lnTo>
                  <a:lnTo>
                    <a:pt x="10" y="173"/>
                  </a:lnTo>
                  <a:lnTo>
                    <a:pt x="16" y="154"/>
                  </a:lnTo>
                  <a:lnTo>
                    <a:pt x="24" y="135"/>
                  </a:lnTo>
                  <a:lnTo>
                    <a:pt x="34" y="116"/>
                  </a:lnTo>
                  <a:lnTo>
                    <a:pt x="45" y="99"/>
                  </a:lnTo>
                  <a:lnTo>
                    <a:pt x="60" y="83"/>
                  </a:lnTo>
                  <a:lnTo>
                    <a:pt x="75" y="66"/>
                  </a:lnTo>
                  <a:lnTo>
                    <a:pt x="91" y="52"/>
                  </a:lnTo>
                  <a:lnTo>
                    <a:pt x="109" y="39"/>
                  </a:lnTo>
                  <a:lnTo>
                    <a:pt x="130" y="28"/>
                  </a:lnTo>
                  <a:lnTo>
                    <a:pt x="151" y="19"/>
                  </a:lnTo>
                  <a:lnTo>
                    <a:pt x="176" y="10"/>
                  </a:lnTo>
                  <a:lnTo>
                    <a:pt x="201" y="4"/>
                  </a:lnTo>
                  <a:lnTo>
                    <a:pt x="228" y="0"/>
                  </a:lnTo>
                  <a:lnTo>
                    <a:pt x="225" y="70"/>
                  </a:lnTo>
                  <a:lnTo>
                    <a:pt x="205" y="75"/>
                  </a:lnTo>
                  <a:lnTo>
                    <a:pt x="187" y="80"/>
                  </a:lnTo>
                  <a:lnTo>
                    <a:pt x="170" y="88"/>
                  </a:lnTo>
                  <a:lnTo>
                    <a:pt x="155" y="97"/>
                  </a:lnTo>
                  <a:lnTo>
                    <a:pt x="141" y="106"/>
                  </a:lnTo>
                  <a:lnTo>
                    <a:pt x="128" y="117"/>
                  </a:lnTo>
                  <a:lnTo>
                    <a:pt x="117" y="129"/>
                  </a:lnTo>
                  <a:lnTo>
                    <a:pt x="107" y="141"/>
                  </a:lnTo>
                  <a:lnTo>
                    <a:pt x="98" y="155"/>
                  </a:lnTo>
                  <a:lnTo>
                    <a:pt x="91" y="169"/>
                  </a:lnTo>
                  <a:lnTo>
                    <a:pt x="85" y="183"/>
                  </a:lnTo>
                  <a:lnTo>
                    <a:pt x="81" y="199"/>
                  </a:lnTo>
                  <a:lnTo>
                    <a:pt x="77" y="214"/>
                  </a:lnTo>
                  <a:lnTo>
                    <a:pt x="76" y="231"/>
                  </a:lnTo>
                  <a:lnTo>
                    <a:pt x="75" y="246"/>
                  </a:lnTo>
                  <a:lnTo>
                    <a:pt x="76" y="261"/>
                  </a:lnTo>
                  <a:lnTo>
                    <a:pt x="79" y="278"/>
                  </a:lnTo>
                  <a:lnTo>
                    <a:pt x="82" y="293"/>
                  </a:lnTo>
                  <a:lnTo>
                    <a:pt x="86" y="307"/>
                  </a:lnTo>
                  <a:lnTo>
                    <a:pt x="93" y="322"/>
                  </a:lnTo>
                  <a:lnTo>
                    <a:pt x="100" y="336"/>
                  </a:lnTo>
                  <a:lnTo>
                    <a:pt x="109" y="349"/>
                  </a:lnTo>
                  <a:lnTo>
                    <a:pt x="119" y="362"/>
                  </a:lnTo>
                  <a:lnTo>
                    <a:pt x="132" y="373"/>
                  </a:lnTo>
                  <a:lnTo>
                    <a:pt x="145" y="384"/>
                  </a:lnTo>
                  <a:lnTo>
                    <a:pt x="159" y="394"/>
                  </a:lnTo>
                  <a:lnTo>
                    <a:pt x="174" y="401"/>
                  </a:lnTo>
                  <a:lnTo>
                    <a:pt x="192" y="409"/>
                  </a:lnTo>
                  <a:lnTo>
                    <a:pt x="210" y="414"/>
                  </a:lnTo>
                  <a:lnTo>
                    <a:pt x="229" y="418"/>
                  </a:lnTo>
                  <a:lnTo>
                    <a:pt x="251" y="419"/>
                  </a:lnTo>
                  <a:lnTo>
                    <a:pt x="272" y="421"/>
                  </a:lnTo>
                  <a:lnTo>
                    <a:pt x="270" y="436"/>
                  </a:lnTo>
                  <a:lnTo>
                    <a:pt x="269" y="455"/>
                  </a:lnTo>
                  <a:lnTo>
                    <a:pt x="269" y="464"/>
                  </a:lnTo>
                  <a:lnTo>
                    <a:pt x="269" y="473"/>
                  </a:lnTo>
                  <a:lnTo>
                    <a:pt x="270" y="482"/>
                  </a:lnTo>
                  <a:lnTo>
                    <a:pt x="272"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6" name="Freeform 210"/>
            <p:cNvSpPr>
              <a:spLocks/>
            </p:cNvSpPr>
            <p:nvPr/>
          </p:nvSpPr>
          <p:spPr bwMode="auto">
            <a:xfrm>
              <a:off x="4576763" y="5827713"/>
              <a:ext cx="138112" cy="177800"/>
            </a:xfrm>
            <a:custGeom>
              <a:avLst/>
              <a:gdLst>
                <a:gd name="T0" fmla="*/ 349 w 349"/>
                <a:gd name="T1" fmla="*/ 448 h 448"/>
                <a:gd name="T2" fmla="*/ 349 w 349"/>
                <a:gd name="T3" fmla="*/ 201 h 448"/>
                <a:gd name="T4" fmla="*/ 243 w 349"/>
                <a:gd name="T5" fmla="*/ 201 h 448"/>
                <a:gd name="T6" fmla="*/ 239 w 349"/>
                <a:gd name="T7" fmla="*/ 159 h 448"/>
                <a:gd name="T8" fmla="*/ 234 w 349"/>
                <a:gd name="T9" fmla="*/ 121 h 448"/>
                <a:gd name="T10" fmla="*/ 230 w 349"/>
                <a:gd name="T11" fmla="*/ 104 h 448"/>
                <a:gd name="T12" fmla="*/ 226 w 349"/>
                <a:gd name="T13" fmla="*/ 88 h 448"/>
                <a:gd name="T14" fmla="*/ 223 w 349"/>
                <a:gd name="T15" fmla="*/ 71 h 448"/>
                <a:gd name="T16" fmla="*/ 219 w 349"/>
                <a:gd name="T17" fmla="*/ 57 h 448"/>
                <a:gd name="T18" fmla="*/ 214 w 349"/>
                <a:gd name="T19" fmla="*/ 44 h 448"/>
                <a:gd name="T20" fmla="*/ 209 w 349"/>
                <a:gd name="T21" fmla="*/ 33 h 448"/>
                <a:gd name="T22" fmla="*/ 202 w 349"/>
                <a:gd name="T23" fmla="*/ 24 h 448"/>
                <a:gd name="T24" fmla="*/ 197 w 349"/>
                <a:gd name="T25" fmla="*/ 15 h 448"/>
                <a:gd name="T26" fmla="*/ 191 w 349"/>
                <a:gd name="T27" fmla="*/ 9 h 448"/>
                <a:gd name="T28" fmla="*/ 184 w 349"/>
                <a:gd name="T29" fmla="*/ 4 h 448"/>
                <a:gd name="T30" fmla="*/ 178 w 349"/>
                <a:gd name="T31" fmla="*/ 1 h 448"/>
                <a:gd name="T32" fmla="*/ 172 w 349"/>
                <a:gd name="T33" fmla="*/ 0 h 448"/>
                <a:gd name="T34" fmla="*/ 165 w 349"/>
                <a:gd name="T35" fmla="*/ 1 h 448"/>
                <a:gd name="T36" fmla="*/ 159 w 349"/>
                <a:gd name="T37" fmla="*/ 4 h 448"/>
                <a:gd name="T38" fmla="*/ 153 w 349"/>
                <a:gd name="T39" fmla="*/ 9 h 448"/>
                <a:gd name="T40" fmla="*/ 147 w 349"/>
                <a:gd name="T41" fmla="*/ 15 h 448"/>
                <a:gd name="T42" fmla="*/ 141 w 349"/>
                <a:gd name="T43" fmla="*/ 24 h 448"/>
                <a:gd name="T44" fmla="*/ 136 w 349"/>
                <a:gd name="T45" fmla="*/ 33 h 448"/>
                <a:gd name="T46" fmla="*/ 131 w 349"/>
                <a:gd name="T47" fmla="*/ 44 h 448"/>
                <a:gd name="T48" fmla="*/ 126 w 349"/>
                <a:gd name="T49" fmla="*/ 57 h 448"/>
                <a:gd name="T50" fmla="*/ 121 w 349"/>
                <a:gd name="T51" fmla="*/ 71 h 448"/>
                <a:gd name="T52" fmla="*/ 117 w 349"/>
                <a:gd name="T53" fmla="*/ 88 h 448"/>
                <a:gd name="T54" fmla="*/ 113 w 349"/>
                <a:gd name="T55" fmla="*/ 104 h 448"/>
                <a:gd name="T56" fmla="*/ 109 w 349"/>
                <a:gd name="T57" fmla="*/ 121 h 448"/>
                <a:gd name="T58" fmla="*/ 104 w 349"/>
                <a:gd name="T59" fmla="*/ 159 h 448"/>
                <a:gd name="T60" fmla="*/ 100 w 349"/>
                <a:gd name="T61" fmla="*/ 201 h 448"/>
                <a:gd name="T62" fmla="*/ 0 w 349"/>
                <a:gd name="T63" fmla="*/ 201 h 448"/>
                <a:gd name="T64" fmla="*/ 0 w 349"/>
                <a:gd name="T65" fmla="*/ 448 h 448"/>
                <a:gd name="T66" fmla="*/ 43 w 349"/>
                <a:gd name="T67" fmla="*/ 448 h 448"/>
                <a:gd name="T68" fmla="*/ 86 w 349"/>
                <a:gd name="T69" fmla="*/ 448 h 448"/>
                <a:gd name="T70" fmla="*/ 130 w 349"/>
                <a:gd name="T71" fmla="*/ 448 h 448"/>
                <a:gd name="T72" fmla="*/ 174 w 349"/>
                <a:gd name="T73" fmla="*/ 448 h 448"/>
                <a:gd name="T74" fmla="*/ 218 w 349"/>
                <a:gd name="T75" fmla="*/ 448 h 448"/>
                <a:gd name="T76" fmla="*/ 261 w 349"/>
                <a:gd name="T77" fmla="*/ 448 h 448"/>
                <a:gd name="T78" fmla="*/ 304 w 349"/>
                <a:gd name="T79" fmla="*/ 448 h 448"/>
                <a:gd name="T80" fmla="*/ 349 w 349"/>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448"/>
                  </a:moveTo>
                  <a:lnTo>
                    <a:pt x="349" y="201"/>
                  </a:lnTo>
                  <a:lnTo>
                    <a:pt x="243" y="201"/>
                  </a:lnTo>
                  <a:lnTo>
                    <a:pt x="239" y="159"/>
                  </a:lnTo>
                  <a:lnTo>
                    <a:pt x="234" y="121"/>
                  </a:lnTo>
                  <a:lnTo>
                    <a:pt x="230" y="104"/>
                  </a:lnTo>
                  <a:lnTo>
                    <a:pt x="226" y="88"/>
                  </a:lnTo>
                  <a:lnTo>
                    <a:pt x="223" y="71"/>
                  </a:lnTo>
                  <a:lnTo>
                    <a:pt x="219" y="57"/>
                  </a:lnTo>
                  <a:lnTo>
                    <a:pt x="214" y="44"/>
                  </a:lnTo>
                  <a:lnTo>
                    <a:pt x="209" y="33"/>
                  </a:lnTo>
                  <a:lnTo>
                    <a:pt x="202" y="24"/>
                  </a:lnTo>
                  <a:lnTo>
                    <a:pt x="197" y="15"/>
                  </a:lnTo>
                  <a:lnTo>
                    <a:pt x="191" y="9"/>
                  </a:lnTo>
                  <a:lnTo>
                    <a:pt x="184" y="4"/>
                  </a:lnTo>
                  <a:lnTo>
                    <a:pt x="178" y="1"/>
                  </a:lnTo>
                  <a:lnTo>
                    <a:pt x="172" y="0"/>
                  </a:lnTo>
                  <a:lnTo>
                    <a:pt x="165" y="1"/>
                  </a:lnTo>
                  <a:lnTo>
                    <a:pt x="159" y="4"/>
                  </a:lnTo>
                  <a:lnTo>
                    <a:pt x="153" y="9"/>
                  </a:lnTo>
                  <a:lnTo>
                    <a:pt x="147" y="15"/>
                  </a:lnTo>
                  <a:lnTo>
                    <a:pt x="141" y="24"/>
                  </a:lnTo>
                  <a:lnTo>
                    <a:pt x="136" y="33"/>
                  </a:lnTo>
                  <a:lnTo>
                    <a:pt x="131" y="44"/>
                  </a:lnTo>
                  <a:lnTo>
                    <a:pt x="126" y="57"/>
                  </a:lnTo>
                  <a:lnTo>
                    <a:pt x="121" y="71"/>
                  </a:lnTo>
                  <a:lnTo>
                    <a:pt x="117" y="88"/>
                  </a:lnTo>
                  <a:lnTo>
                    <a:pt x="113" y="104"/>
                  </a:lnTo>
                  <a:lnTo>
                    <a:pt x="109" y="121"/>
                  </a:lnTo>
                  <a:lnTo>
                    <a:pt x="104" y="159"/>
                  </a:lnTo>
                  <a:lnTo>
                    <a:pt x="100" y="201"/>
                  </a:lnTo>
                  <a:lnTo>
                    <a:pt x="0" y="201"/>
                  </a:lnTo>
                  <a:lnTo>
                    <a:pt x="0" y="448"/>
                  </a:lnTo>
                  <a:lnTo>
                    <a:pt x="43" y="448"/>
                  </a:lnTo>
                  <a:lnTo>
                    <a:pt x="86" y="448"/>
                  </a:lnTo>
                  <a:lnTo>
                    <a:pt x="130" y="448"/>
                  </a:lnTo>
                  <a:lnTo>
                    <a:pt x="174" y="448"/>
                  </a:lnTo>
                  <a:lnTo>
                    <a:pt x="218" y="448"/>
                  </a:lnTo>
                  <a:lnTo>
                    <a:pt x="261" y="448"/>
                  </a:lnTo>
                  <a:lnTo>
                    <a:pt x="304" y="448"/>
                  </a:lnTo>
                  <a:lnTo>
                    <a:pt x="349"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7" name="Freeform 211"/>
            <p:cNvSpPr>
              <a:spLocks/>
            </p:cNvSpPr>
            <p:nvPr/>
          </p:nvSpPr>
          <p:spPr bwMode="auto">
            <a:xfrm>
              <a:off x="5168900" y="5884863"/>
              <a:ext cx="217488" cy="169862"/>
            </a:xfrm>
            <a:custGeom>
              <a:avLst/>
              <a:gdLst>
                <a:gd name="T0" fmla="*/ 166 w 550"/>
                <a:gd name="T1" fmla="*/ 154 h 429"/>
                <a:gd name="T2" fmla="*/ 182 w 550"/>
                <a:gd name="T3" fmla="*/ 153 h 429"/>
                <a:gd name="T4" fmla="*/ 212 w 550"/>
                <a:gd name="T5" fmla="*/ 144 h 429"/>
                <a:gd name="T6" fmla="*/ 240 w 550"/>
                <a:gd name="T7" fmla="*/ 128 h 429"/>
                <a:gd name="T8" fmla="*/ 265 w 550"/>
                <a:gd name="T9" fmla="*/ 110 h 429"/>
                <a:gd name="T10" fmla="*/ 288 w 550"/>
                <a:gd name="T11" fmla="*/ 110 h 429"/>
                <a:gd name="T12" fmla="*/ 312 w 550"/>
                <a:gd name="T13" fmla="*/ 128 h 429"/>
                <a:gd name="T14" fmla="*/ 340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7 h 429"/>
                <a:gd name="T26" fmla="*/ 458 w 550"/>
                <a:gd name="T27" fmla="*/ 137 h 429"/>
                <a:gd name="T28" fmla="*/ 482 w 550"/>
                <a:gd name="T29" fmla="*/ 123 h 429"/>
                <a:gd name="T30" fmla="*/ 504 w 550"/>
                <a:gd name="T31" fmla="*/ 105 h 429"/>
                <a:gd name="T32" fmla="*/ 521 w 550"/>
                <a:gd name="T33" fmla="*/ 85 h 429"/>
                <a:gd name="T34" fmla="*/ 537 w 550"/>
                <a:gd name="T35" fmla="*/ 61 h 429"/>
                <a:gd name="T36" fmla="*/ 547 w 550"/>
                <a:gd name="T37" fmla="*/ 34 h 429"/>
                <a:gd name="T38" fmla="*/ 550 w 550"/>
                <a:gd name="T39" fmla="*/ 218 h 429"/>
                <a:gd name="T40" fmla="*/ 323 w 550"/>
                <a:gd name="T41" fmla="*/ 429 h 429"/>
                <a:gd name="T42" fmla="*/ 232 w 550"/>
                <a:gd name="T43" fmla="*/ 218 h 429"/>
                <a:gd name="T44" fmla="*/ 0 w 550"/>
                <a:gd name="T45" fmla="*/ 0 h 429"/>
                <a:gd name="T46" fmla="*/ 5 w 550"/>
                <a:gd name="T47" fmla="*/ 30 h 429"/>
                <a:gd name="T48" fmla="*/ 15 w 550"/>
                <a:gd name="T49" fmla="*/ 59 h 429"/>
                <a:gd name="T50" fmla="*/ 32 w 550"/>
                <a:gd name="T51" fmla="*/ 86 h 429"/>
                <a:gd name="T52" fmla="*/ 51 w 550"/>
                <a:gd name="T53" fmla="*/ 109 h 429"/>
                <a:gd name="T54" fmla="*/ 75 w 550"/>
                <a:gd name="T55" fmla="*/ 127 h 429"/>
                <a:gd name="T56" fmla="*/ 102 w 550"/>
                <a:gd name="T57" fmla="*/ 141 h 429"/>
                <a:gd name="T58" fmla="*/ 133 w 550"/>
                <a:gd name="T59" fmla="*/ 150 h 429"/>
                <a:gd name="T60" fmla="*/ 164 w 550"/>
                <a:gd name="T61" fmla="*/ 154 h 429"/>
                <a:gd name="T62" fmla="*/ 166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6" y="154"/>
                  </a:moveTo>
                  <a:lnTo>
                    <a:pt x="166" y="154"/>
                  </a:lnTo>
                  <a:lnTo>
                    <a:pt x="167" y="154"/>
                  </a:lnTo>
                  <a:lnTo>
                    <a:pt x="182" y="153"/>
                  </a:lnTo>
                  <a:lnTo>
                    <a:pt x="198" y="149"/>
                  </a:lnTo>
                  <a:lnTo>
                    <a:pt x="212" y="144"/>
                  </a:lnTo>
                  <a:lnTo>
                    <a:pt x="227" y="137"/>
                  </a:lnTo>
                  <a:lnTo>
                    <a:pt x="240" y="128"/>
                  </a:lnTo>
                  <a:lnTo>
                    <a:pt x="252" y="119"/>
                  </a:lnTo>
                  <a:lnTo>
                    <a:pt x="265" y="110"/>
                  </a:lnTo>
                  <a:lnTo>
                    <a:pt x="277" y="100"/>
                  </a:lnTo>
                  <a:lnTo>
                    <a:pt x="288" y="110"/>
                  </a:lnTo>
                  <a:lnTo>
                    <a:pt x="300" y="119"/>
                  </a:lnTo>
                  <a:lnTo>
                    <a:pt x="312" y="128"/>
                  </a:lnTo>
                  <a:lnTo>
                    <a:pt x="326" y="137"/>
                  </a:lnTo>
                  <a:lnTo>
                    <a:pt x="340" y="144"/>
                  </a:lnTo>
                  <a:lnTo>
                    <a:pt x="354" y="149"/>
                  </a:lnTo>
                  <a:lnTo>
                    <a:pt x="370" y="153"/>
                  </a:lnTo>
                  <a:lnTo>
                    <a:pt x="385" y="154"/>
                  </a:lnTo>
                  <a:lnTo>
                    <a:pt x="386" y="154"/>
                  </a:lnTo>
                  <a:lnTo>
                    <a:pt x="386" y="154"/>
                  </a:lnTo>
                  <a:lnTo>
                    <a:pt x="388" y="154"/>
                  </a:lnTo>
                  <a:lnTo>
                    <a:pt x="388" y="154"/>
                  </a:lnTo>
                  <a:lnTo>
                    <a:pt x="403" y="153"/>
                  </a:lnTo>
                  <a:lnTo>
                    <a:pt x="417" y="151"/>
                  </a:lnTo>
                  <a:lnTo>
                    <a:pt x="431" y="147"/>
                  </a:lnTo>
                  <a:lnTo>
                    <a:pt x="445" y="144"/>
                  </a:lnTo>
                  <a:lnTo>
                    <a:pt x="458" y="137"/>
                  </a:lnTo>
                  <a:lnTo>
                    <a:pt x="470" y="131"/>
                  </a:lnTo>
                  <a:lnTo>
                    <a:pt x="482" y="123"/>
                  </a:lnTo>
                  <a:lnTo>
                    <a:pt x="493" y="116"/>
                  </a:lnTo>
                  <a:lnTo>
                    <a:pt x="504" y="105"/>
                  </a:lnTo>
                  <a:lnTo>
                    <a:pt x="514" y="95"/>
                  </a:lnTo>
                  <a:lnTo>
                    <a:pt x="521" y="85"/>
                  </a:lnTo>
                  <a:lnTo>
                    <a:pt x="529" y="72"/>
                  </a:lnTo>
                  <a:lnTo>
                    <a:pt x="537" y="61"/>
                  </a:lnTo>
                  <a:lnTo>
                    <a:pt x="542" y="48"/>
                  </a:lnTo>
                  <a:lnTo>
                    <a:pt x="547" y="34"/>
                  </a:lnTo>
                  <a:lnTo>
                    <a:pt x="550" y="20"/>
                  </a:lnTo>
                  <a:lnTo>
                    <a:pt x="550" y="218"/>
                  </a:lnTo>
                  <a:lnTo>
                    <a:pt x="323" y="218"/>
                  </a:lnTo>
                  <a:lnTo>
                    <a:pt x="323" y="429"/>
                  </a:lnTo>
                  <a:lnTo>
                    <a:pt x="232" y="429"/>
                  </a:lnTo>
                  <a:lnTo>
                    <a:pt x="232" y="218"/>
                  </a:lnTo>
                  <a:lnTo>
                    <a:pt x="0" y="218"/>
                  </a:lnTo>
                  <a:lnTo>
                    <a:pt x="0" y="0"/>
                  </a:lnTo>
                  <a:lnTo>
                    <a:pt x="1" y="15"/>
                  </a:lnTo>
                  <a:lnTo>
                    <a:pt x="5" y="30"/>
                  </a:lnTo>
                  <a:lnTo>
                    <a:pt x="10" y="45"/>
                  </a:lnTo>
                  <a:lnTo>
                    <a:pt x="15" y="59"/>
                  </a:lnTo>
                  <a:lnTo>
                    <a:pt x="23" y="73"/>
                  </a:lnTo>
                  <a:lnTo>
                    <a:pt x="32" y="86"/>
                  </a:lnTo>
                  <a:lnTo>
                    <a:pt x="41" y="98"/>
                  </a:lnTo>
                  <a:lnTo>
                    <a:pt x="51" y="109"/>
                  </a:lnTo>
                  <a:lnTo>
                    <a:pt x="62" y="118"/>
                  </a:lnTo>
                  <a:lnTo>
                    <a:pt x="75" y="127"/>
                  </a:lnTo>
                  <a:lnTo>
                    <a:pt x="88" y="135"/>
                  </a:lnTo>
                  <a:lnTo>
                    <a:pt x="102" y="141"/>
                  </a:lnTo>
                  <a:lnTo>
                    <a:pt x="117" y="146"/>
                  </a:lnTo>
                  <a:lnTo>
                    <a:pt x="133" y="150"/>
                  </a:lnTo>
                  <a:lnTo>
                    <a:pt x="148" y="153"/>
                  </a:lnTo>
                  <a:lnTo>
                    <a:pt x="164" y="154"/>
                  </a:lnTo>
                  <a:lnTo>
                    <a:pt x="164" y="154"/>
                  </a:lnTo>
                  <a:lnTo>
                    <a:pt x="166"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8" name="Freeform 212"/>
            <p:cNvSpPr>
              <a:spLocks/>
            </p:cNvSpPr>
            <p:nvPr/>
          </p:nvSpPr>
          <p:spPr bwMode="auto">
            <a:xfrm>
              <a:off x="4883150" y="5864225"/>
              <a:ext cx="80963" cy="158750"/>
            </a:xfrm>
            <a:custGeom>
              <a:avLst/>
              <a:gdLst>
                <a:gd name="T0" fmla="*/ 139 w 203"/>
                <a:gd name="T1" fmla="*/ 195 h 402"/>
                <a:gd name="T2" fmla="*/ 152 w 203"/>
                <a:gd name="T3" fmla="*/ 189 h 402"/>
                <a:gd name="T4" fmla="*/ 165 w 203"/>
                <a:gd name="T5" fmla="*/ 181 h 402"/>
                <a:gd name="T6" fmla="*/ 175 w 203"/>
                <a:gd name="T7" fmla="*/ 171 h 402"/>
                <a:gd name="T8" fmla="*/ 185 w 203"/>
                <a:gd name="T9" fmla="*/ 160 h 402"/>
                <a:gd name="T10" fmla="*/ 193 w 203"/>
                <a:gd name="T11" fmla="*/ 147 h 402"/>
                <a:gd name="T12" fmla="*/ 198 w 203"/>
                <a:gd name="T13" fmla="*/ 133 h 402"/>
                <a:gd name="T14" fmla="*/ 202 w 203"/>
                <a:gd name="T15" fmla="*/ 118 h 402"/>
                <a:gd name="T16" fmla="*/ 203 w 203"/>
                <a:gd name="T17" fmla="*/ 102 h 402"/>
                <a:gd name="T18" fmla="*/ 202 w 203"/>
                <a:gd name="T19" fmla="*/ 92 h 402"/>
                <a:gd name="T20" fmla="*/ 201 w 203"/>
                <a:gd name="T21" fmla="*/ 82 h 402"/>
                <a:gd name="T22" fmla="*/ 198 w 203"/>
                <a:gd name="T23" fmla="*/ 72 h 402"/>
                <a:gd name="T24" fmla="*/ 194 w 203"/>
                <a:gd name="T25" fmla="*/ 63 h 402"/>
                <a:gd name="T26" fmla="*/ 190 w 203"/>
                <a:gd name="T27" fmla="*/ 54 h 402"/>
                <a:gd name="T28" fmla="*/ 185 w 203"/>
                <a:gd name="T29" fmla="*/ 45 h 402"/>
                <a:gd name="T30" fmla="*/ 179 w 203"/>
                <a:gd name="T31" fmla="*/ 37 h 402"/>
                <a:gd name="T32" fmla="*/ 173 w 203"/>
                <a:gd name="T33" fmla="*/ 30 h 402"/>
                <a:gd name="T34" fmla="*/ 166 w 203"/>
                <a:gd name="T35" fmla="*/ 23 h 402"/>
                <a:gd name="T36" fmla="*/ 157 w 203"/>
                <a:gd name="T37" fmla="*/ 18 h 402"/>
                <a:gd name="T38" fmla="*/ 150 w 203"/>
                <a:gd name="T39" fmla="*/ 13 h 402"/>
                <a:gd name="T40" fmla="*/ 141 w 203"/>
                <a:gd name="T41" fmla="*/ 8 h 402"/>
                <a:gd name="T42" fmla="*/ 132 w 203"/>
                <a:gd name="T43" fmla="*/ 5 h 402"/>
                <a:gd name="T44" fmla="*/ 122 w 203"/>
                <a:gd name="T45" fmla="*/ 3 h 402"/>
                <a:gd name="T46" fmla="*/ 111 w 203"/>
                <a:gd name="T47" fmla="*/ 0 h 402"/>
                <a:gd name="T48" fmla="*/ 101 w 203"/>
                <a:gd name="T49" fmla="*/ 0 h 402"/>
                <a:gd name="T50" fmla="*/ 91 w 203"/>
                <a:gd name="T51" fmla="*/ 0 h 402"/>
                <a:gd name="T52" fmla="*/ 81 w 203"/>
                <a:gd name="T53" fmla="*/ 3 h 402"/>
                <a:gd name="T54" fmla="*/ 71 w 203"/>
                <a:gd name="T55" fmla="*/ 5 h 402"/>
                <a:gd name="T56" fmla="*/ 62 w 203"/>
                <a:gd name="T57" fmla="*/ 8 h 402"/>
                <a:gd name="T58" fmla="*/ 53 w 203"/>
                <a:gd name="T59" fmla="*/ 13 h 402"/>
                <a:gd name="T60" fmla="*/ 45 w 203"/>
                <a:gd name="T61" fmla="*/ 18 h 402"/>
                <a:gd name="T62" fmla="*/ 37 w 203"/>
                <a:gd name="T63" fmla="*/ 23 h 402"/>
                <a:gd name="T64" fmla="*/ 30 w 203"/>
                <a:gd name="T65" fmla="*/ 30 h 402"/>
                <a:gd name="T66" fmla="*/ 23 w 203"/>
                <a:gd name="T67" fmla="*/ 37 h 402"/>
                <a:gd name="T68" fmla="*/ 17 w 203"/>
                <a:gd name="T69" fmla="*/ 45 h 402"/>
                <a:gd name="T70" fmla="*/ 12 w 203"/>
                <a:gd name="T71" fmla="*/ 54 h 402"/>
                <a:gd name="T72" fmla="*/ 8 w 203"/>
                <a:gd name="T73" fmla="*/ 63 h 402"/>
                <a:gd name="T74" fmla="*/ 4 w 203"/>
                <a:gd name="T75" fmla="*/ 72 h 402"/>
                <a:gd name="T76" fmla="*/ 2 w 203"/>
                <a:gd name="T77" fmla="*/ 82 h 402"/>
                <a:gd name="T78" fmla="*/ 0 w 203"/>
                <a:gd name="T79" fmla="*/ 92 h 402"/>
                <a:gd name="T80" fmla="*/ 0 w 203"/>
                <a:gd name="T81" fmla="*/ 102 h 402"/>
                <a:gd name="T82" fmla="*/ 0 w 203"/>
                <a:gd name="T83" fmla="*/ 118 h 402"/>
                <a:gd name="T84" fmla="*/ 4 w 203"/>
                <a:gd name="T85" fmla="*/ 133 h 402"/>
                <a:gd name="T86" fmla="*/ 11 w 203"/>
                <a:gd name="T87" fmla="*/ 147 h 402"/>
                <a:gd name="T88" fmla="*/ 17 w 203"/>
                <a:gd name="T89" fmla="*/ 160 h 402"/>
                <a:gd name="T90" fmla="*/ 27 w 203"/>
                <a:gd name="T91" fmla="*/ 171 h 402"/>
                <a:gd name="T92" fmla="*/ 37 w 203"/>
                <a:gd name="T93" fmla="*/ 181 h 402"/>
                <a:gd name="T94" fmla="*/ 50 w 203"/>
                <a:gd name="T95" fmla="*/ 189 h 402"/>
                <a:gd name="T96" fmla="*/ 63 w 203"/>
                <a:gd name="T97" fmla="*/ 195 h 402"/>
                <a:gd name="T98" fmla="*/ 63 w 203"/>
                <a:gd name="T99" fmla="*/ 402 h 402"/>
                <a:gd name="T100" fmla="*/ 139 w 203"/>
                <a:gd name="T101" fmla="*/ 402 h 402"/>
                <a:gd name="T102" fmla="*/ 139 w 203"/>
                <a:gd name="T103" fmla="*/ 19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195"/>
                  </a:moveTo>
                  <a:lnTo>
                    <a:pt x="152" y="189"/>
                  </a:lnTo>
                  <a:lnTo>
                    <a:pt x="165" y="181"/>
                  </a:lnTo>
                  <a:lnTo>
                    <a:pt x="175" y="171"/>
                  </a:lnTo>
                  <a:lnTo>
                    <a:pt x="185" y="160"/>
                  </a:lnTo>
                  <a:lnTo>
                    <a:pt x="193" y="147"/>
                  </a:lnTo>
                  <a:lnTo>
                    <a:pt x="198" y="133"/>
                  </a:lnTo>
                  <a:lnTo>
                    <a:pt x="202" y="118"/>
                  </a:lnTo>
                  <a:lnTo>
                    <a:pt x="203" y="102"/>
                  </a:lnTo>
                  <a:lnTo>
                    <a:pt x="202" y="92"/>
                  </a:lnTo>
                  <a:lnTo>
                    <a:pt x="201" y="82"/>
                  </a:lnTo>
                  <a:lnTo>
                    <a:pt x="198" y="72"/>
                  </a:lnTo>
                  <a:lnTo>
                    <a:pt x="194" y="63"/>
                  </a:lnTo>
                  <a:lnTo>
                    <a:pt x="190" y="54"/>
                  </a:lnTo>
                  <a:lnTo>
                    <a:pt x="185" y="45"/>
                  </a:lnTo>
                  <a:lnTo>
                    <a:pt x="179" y="37"/>
                  </a:lnTo>
                  <a:lnTo>
                    <a:pt x="173" y="30"/>
                  </a:lnTo>
                  <a:lnTo>
                    <a:pt x="166" y="23"/>
                  </a:lnTo>
                  <a:lnTo>
                    <a:pt x="157" y="18"/>
                  </a:lnTo>
                  <a:lnTo>
                    <a:pt x="150" y="13"/>
                  </a:lnTo>
                  <a:lnTo>
                    <a:pt x="141" y="8"/>
                  </a:lnTo>
                  <a:lnTo>
                    <a:pt x="132" y="5"/>
                  </a:lnTo>
                  <a:lnTo>
                    <a:pt x="122" y="3"/>
                  </a:lnTo>
                  <a:lnTo>
                    <a:pt x="111" y="0"/>
                  </a:lnTo>
                  <a:lnTo>
                    <a:pt x="101" y="0"/>
                  </a:lnTo>
                  <a:lnTo>
                    <a:pt x="91" y="0"/>
                  </a:lnTo>
                  <a:lnTo>
                    <a:pt x="81" y="3"/>
                  </a:lnTo>
                  <a:lnTo>
                    <a:pt x="71" y="5"/>
                  </a:lnTo>
                  <a:lnTo>
                    <a:pt x="62" y="8"/>
                  </a:lnTo>
                  <a:lnTo>
                    <a:pt x="53" y="13"/>
                  </a:lnTo>
                  <a:lnTo>
                    <a:pt x="45" y="18"/>
                  </a:lnTo>
                  <a:lnTo>
                    <a:pt x="37" y="23"/>
                  </a:lnTo>
                  <a:lnTo>
                    <a:pt x="30" y="30"/>
                  </a:lnTo>
                  <a:lnTo>
                    <a:pt x="23" y="37"/>
                  </a:lnTo>
                  <a:lnTo>
                    <a:pt x="17" y="45"/>
                  </a:lnTo>
                  <a:lnTo>
                    <a:pt x="12" y="54"/>
                  </a:lnTo>
                  <a:lnTo>
                    <a:pt x="8" y="63"/>
                  </a:lnTo>
                  <a:lnTo>
                    <a:pt x="4" y="72"/>
                  </a:lnTo>
                  <a:lnTo>
                    <a:pt x="2" y="82"/>
                  </a:lnTo>
                  <a:lnTo>
                    <a:pt x="0" y="92"/>
                  </a:lnTo>
                  <a:lnTo>
                    <a:pt x="0" y="102"/>
                  </a:lnTo>
                  <a:lnTo>
                    <a:pt x="0" y="118"/>
                  </a:lnTo>
                  <a:lnTo>
                    <a:pt x="4" y="133"/>
                  </a:lnTo>
                  <a:lnTo>
                    <a:pt x="11" y="147"/>
                  </a:lnTo>
                  <a:lnTo>
                    <a:pt x="17" y="160"/>
                  </a:lnTo>
                  <a:lnTo>
                    <a:pt x="27" y="171"/>
                  </a:lnTo>
                  <a:lnTo>
                    <a:pt x="37" y="181"/>
                  </a:lnTo>
                  <a:lnTo>
                    <a:pt x="50" y="189"/>
                  </a:lnTo>
                  <a:lnTo>
                    <a:pt x="63" y="195"/>
                  </a:lnTo>
                  <a:lnTo>
                    <a:pt x="63" y="402"/>
                  </a:lnTo>
                  <a:lnTo>
                    <a:pt x="139" y="402"/>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49" name="Freeform 213"/>
            <p:cNvSpPr>
              <a:spLocks/>
            </p:cNvSpPr>
            <p:nvPr/>
          </p:nvSpPr>
          <p:spPr bwMode="auto">
            <a:xfrm>
              <a:off x="5483225" y="5891213"/>
              <a:ext cx="109538" cy="260350"/>
            </a:xfrm>
            <a:custGeom>
              <a:avLst/>
              <a:gdLst>
                <a:gd name="T0" fmla="*/ 204 w 274"/>
                <a:gd name="T1" fmla="*/ 656 h 656"/>
                <a:gd name="T2" fmla="*/ 178 w 274"/>
                <a:gd name="T3" fmla="*/ 477 h 656"/>
                <a:gd name="T4" fmla="*/ 133 w 274"/>
                <a:gd name="T5" fmla="*/ 459 h 656"/>
                <a:gd name="T6" fmla="*/ 94 w 274"/>
                <a:gd name="T7" fmla="*/ 436 h 656"/>
                <a:gd name="T8" fmla="*/ 62 w 274"/>
                <a:gd name="T9" fmla="*/ 407 h 656"/>
                <a:gd name="T10" fmla="*/ 37 w 274"/>
                <a:gd name="T11" fmla="*/ 373 h 656"/>
                <a:gd name="T12" fmla="*/ 17 w 274"/>
                <a:gd name="T13" fmla="*/ 336 h 656"/>
                <a:gd name="T14" fmla="*/ 6 w 274"/>
                <a:gd name="T15" fmla="*/ 296 h 656"/>
                <a:gd name="T16" fmla="*/ 1 w 274"/>
                <a:gd name="T17" fmla="*/ 255 h 656"/>
                <a:gd name="T18" fmla="*/ 2 w 274"/>
                <a:gd name="T19" fmla="*/ 213 h 656"/>
                <a:gd name="T20" fmla="*/ 10 w 274"/>
                <a:gd name="T21" fmla="*/ 174 h 656"/>
                <a:gd name="T22" fmla="*/ 25 w 274"/>
                <a:gd name="T23" fmla="*/ 134 h 656"/>
                <a:gd name="T24" fmla="*/ 47 w 274"/>
                <a:gd name="T25" fmla="*/ 99 h 656"/>
                <a:gd name="T26" fmla="*/ 75 w 274"/>
                <a:gd name="T27" fmla="*/ 67 h 656"/>
                <a:gd name="T28" fmla="*/ 111 w 274"/>
                <a:gd name="T29" fmla="*/ 40 h 656"/>
                <a:gd name="T30" fmla="*/ 153 w 274"/>
                <a:gd name="T31" fmla="*/ 18 h 656"/>
                <a:gd name="T32" fmla="*/ 201 w 274"/>
                <a:gd name="T33" fmla="*/ 4 h 656"/>
                <a:gd name="T34" fmla="*/ 225 w 274"/>
                <a:gd name="T35" fmla="*/ 71 h 656"/>
                <a:gd name="T36" fmla="*/ 187 w 274"/>
                <a:gd name="T37" fmla="*/ 81 h 656"/>
                <a:gd name="T38" fmla="*/ 155 w 274"/>
                <a:gd name="T39" fmla="*/ 96 h 656"/>
                <a:gd name="T40" fmla="*/ 128 w 274"/>
                <a:gd name="T41" fmla="*/ 116 h 656"/>
                <a:gd name="T42" fmla="*/ 108 w 274"/>
                <a:gd name="T43" fmla="*/ 142 h 656"/>
                <a:gd name="T44" fmla="*/ 91 w 274"/>
                <a:gd name="T45" fmla="*/ 169 h 656"/>
                <a:gd name="T46" fmla="*/ 81 w 274"/>
                <a:gd name="T47" fmla="*/ 199 h 656"/>
                <a:gd name="T48" fmla="*/ 76 w 274"/>
                <a:gd name="T49" fmla="*/ 230 h 656"/>
                <a:gd name="T50" fmla="*/ 76 w 274"/>
                <a:gd name="T51" fmla="*/ 262 h 656"/>
                <a:gd name="T52" fmla="*/ 82 w 274"/>
                <a:gd name="T53" fmla="*/ 292 h 656"/>
                <a:gd name="T54" fmla="*/ 94 w 274"/>
                <a:gd name="T55" fmla="*/ 322 h 656"/>
                <a:gd name="T56" fmla="*/ 111 w 274"/>
                <a:gd name="T57" fmla="*/ 350 h 656"/>
                <a:gd name="T58" fmla="*/ 132 w 274"/>
                <a:gd name="T59" fmla="*/ 374 h 656"/>
                <a:gd name="T60" fmla="*/ 159 w 274"/>
                <a:gd name="T61" fmla="*/ 393 h 656"/>
                <a:gd name="T62" fmla="*/ 192 w 274"/>
                <a:gd name="T63" fmla="*/ 408 h 656"/>
                <a:gd name="T64" fmla="*/ 230 w 274"/>
                <a:gd name="T65" fmla="*/ 417 h 656"/>
                <a:gd name="T66" fmla="*/ 274 w 274"/>
                <a:gd name="T67" fmla="*/ 420 h 656"/>
                <a:gd name="T68" fmla="*/ 269 w 274"/>
                <a:gd name="T69" fmla="*/ 454 h 656"/>
                <a:gd name="T70" fmla="*/ 270 w 274"/>
                <a:gd name="T71" fmla="*/ 473 h 656"/>
                <a:gd name="T72" fmla="*/ 272 w 274"/>
                <a:gd name="T73" fmla="*/ 489 h 656"/>
                <a:gd name="T74" fmla="*/ 262 w 274"/>
                <a:gd name="T75" fmla="*/ 48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2" y="656"/>
                  </a:moveTo>
                  <a:lnTo>
                    <a:pt x="204" y="656"/>
                  </a:lnTo>
                  <a:lnTo>
                    <a:pt x="204" y="484"/>
                  </a:lnTo>
                  <a:lnTo>
                    <a:pt x="178" y="477"/>
                  </a:lnTo>
                  <a:lnTo>
                    <a:pt x="155" y="469"/>
                  </a:lnTo>
                  <a:lnTo>
                    <a:pt x="133" y="459"/>
                  </a:lnTo>
                  <a:lnTo>
                    <a:pt x="113" y="449"/>
                  </a:lnTo>
                  <a:lnTo>
                    <a:pt x="94" y="436"/>
                  </a:lnTo>
                  <a:lnTo>
                    <a:pt x="77" y="422"/>
                  </a:lnTo>
                  <a:lnTo>
                    <a:pt x="62" y="407"/>
                  </a:lnTo>
                  <a:lnTo>
                    <a:pt x="48" y="390"/>
                  </a:lnTo>
                  <a:lnTo>
                    <a:pt x="37" y="373"/>
                  </a:lnTo>
                  <a:lnTo>
                    <a:pt x="26" y="355"/>
                  </a:lnTo>
                  <a:lnTo>
                    <a:pt x="17" y="336"/>
                  </a:lnTo>
                  <a:lnTo>
                    <a:pt x="11" y="315"/>
                  </a:lnTo>
                  <a:lnTo>
                    <a:pt x="6" y="296"/>
                  </a:lnTo>
                  <a:lnTo>
                    <a:pt x="2" y="276"/>
                  </a:lnTo>
                  <a:lnTo>
                    <a:pt x="1" y="255"/>
                  </a:lnTo>
                  <a:lnTo>
                    <a:pt x="0" y="234"/>
                  </a:lnTo>
                  <a:lnTo>
                    <a:pt x="2" y="213"/>
                  </a:lnTo>
                  <a:lnTo>
                    <a:pt x="5" y="193"/>
                  </a:lnTo>
                  <a:lnTo>
                    <a:pt x="10" y="174"/>
                  </a:lnTo>
                  <a:lnTo>
                    <a:pt x="16" y="153"/>
                  </a:lnTo>
                  <a:lnTo>
                    <a:pt x="25" y="134"/>
                  </a:lnTo>
                  <a:lnTo>
                    <a:pt x="35" y="116"/>
                  </a:lnTo>
                  <a:lnTo>
                    <a:pt x="47" y="99"/>
                  </a:lnTo>
                  <a:lnTo>
                    <a:pt x="60" y="82"/>
                  </a:lnTo>
                  <a:lnTo>
                    <a:pt x="75" y="67"/>
                  </a:lnTo>
                  <a:lnTo>
                    <a:pt x="91" y="53"/>
                  </a:lnTo>
                  <a:lnTo>
                    <a:pt x="111" y="40"/>
                  </a:lnTo>
                  <a:lnTo>
                    <a:pt x="131" y="28"/>
                  </a:lnTo>
                  <a:lnTo>
                    <a:pt x="153" y="18"/>
                  </a:lnTo>
                  <a:lnTo>
                    <a:pt x="176" y="11"/>
                  </a:lnTo>
                  <a:lnTo>
                    <a:pt x="201" y="4"/>
                  </a:lnTo>
                  <a:lnTo>
                    <a:pt x="228" y="0"/>
                  </a:lnTo>
                  <a:lnTo>
                    <a:pt x="225" y="71"/>
                  </a:lnTo>
                  <a:lnTo>
                    <a:pt x="206" y="74"/>
                  </a:lnTo>
                  <a:lnTo>
                    <a:pt x="187" y="81"/>
                  </a:lnTo>
                  <a:lnTo>
                    <a:pt x="170" y="87"/>
                  </a:lnTo>
                  <a:lnTo>
                    <a:pt x="155" y="96"/>
                  </a:lnTo>
                  <a:lnTo>
                    <a:pt x="141" y="106"/>
                  </a:lnTo>
                  <a:lnTo>
                    <a:pt x="128" y="116"/>
                  </a:lnTo>
                  <a:lnTo>
                    <a:pt x="117" y="129"/>
                  </a:lnTo>
                  <a:lnTo>
                    <a:pt x="108" y="142"/>
                  </a:lnTo>
                  <a:lnTo>
                    <a:pt x="99" y="155"/>
                  </a:lnTo>
                  <a:lnTo>
                    <a:pt x="91" y="169"/>
                  </a:lnTo>
                  <a:lnTo>
                    <a:pt x="85" y="184"/>
                  </a:lnTo>
                  <a:lnTo>
                    <a:pt x="81" y="199"/>
                  </a:lnTo>
                  <a:lnTo>
                    <a:pt x="77" y="215"/>
                  </a:lnTo>
                  <a:lnTo>
                    <a:pt x="76" y="230"/>
                  </a:lnTo>
                  <a:lnTo>
                    <a:pt x="76" y="245"/>
                  </a:lnTo>
                  <a:lnTo>
                    <a:pt x="76" y="262"/>
                  </a:lnTo>
                  <a:lnTo>
                    <a:pt x="79" y="277"/>
                  </a:lnTo>
                  <a:lnTo>
                    <a:pt x="82" y="292"/>
                  </a:lnTo>
                  <a:lnTo>
                    <a:pt x="88" y="308"/>
                  </a:lnTo>
                  <a:lnTo>
                    <a:pt x="94" y="322"/>
                  </a:lnTo>
                  <a:lnTo>
                    <a:pt x="102" y="336"/>
                  </a:lnTo>
                  <a:lnTo>
                    <a:pt x="111" y="350"/>
                  </a:lnTo>
                  <a:lnTo>
                    <a:pt x="121" y="361"/>
                  </a:lnTo>
                  <a:lnTo>
                    <a:pt x="132" y="374"/>
                  </a:lnTo>
                  <a:lnTo>
                    <a:pt x="145" y="384"/>
                  </a:lnTo>
                  <a:lnTo>
                    <a:pt x="159" y="393"/>
                  </a:lnTo>
                  <a:lnTo>
                    <a:pt x="176" y="402"/>
                  </a:lnTo>
                  <a:lnTo>
                    <a:pt x="192" y="408"/>
                  </a:lnTo>
                  <a:lnTo>
                    <a:pt x="210" y="413"/>
                  </a:lnTo>
                  <a:lnTo>
                    <a:pt x="230" y="417"/>
                  </a:lnTo>
                  <a:lnTo>
                    <a:pt x="251" y="420"/>
                  </a:lnTo>
                  <a:lnTo>
                    <a:pt x="274" y="420"/>
                  </a:lnTo>
                  <a:lnTo>
                    <a:pt x="271" y="436"/>
                  </a:lnTo>
                  <a:lnTo>
                    <a:pt x="269" y="454"/>
                  </a:lnTo>
                  <a:lnTo>
                    <a:pt x="269" y="464"/>
                  </a:lnTo>
                  <a:lnTo>
                    <a:pt x="270" y="473"/>
                  </a:lnTo>
                  <a:lnTo>
                    <a:pt x="271" y="481"/>
                  </a:lnTo>
                  <a:lnTo>
                    <a:pt x="272" y="489"/>
                  </a:lnTo>
                  <a:lnTo>
                    <a:pt x="267" y="489"/>
                  </a:lnTo>
                  <a:lnTo>
                    <a:pt x="262" y="489"/>
                  </a:lnTo>
                  <a:lnTo>
                    <a:pt x="262" y="656"/>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50" name="Freeform 214"/>
            <p:cNvSpPr>
              <a:spLocks/>
            </p:cNvSpPr>
            <p:nvPr/>
          </p:nvSpPr>
          <p:spPr bwMode="auto">
            <a:xfrm>
              <a:off x="5859463" y="6043613"/>
              <a:ext cx="138112" cy="177800"/>
            </a:xfrm>
            <a:custGeom>
              <a:avLst/>
              <a:gdLst>
                <a:gd name="T0" fmla="*/ 350 w 350"/>
                <a:gd name="T1" fmla="*/ 448 h 448"/>
                <a:gd name="T2" fmla="*/ 350 w 350"/>
                <a:gd name="T3" fmla="*/ 200 h 448"/>
                <a:gd name="T4" fmla="*/ 245 w 350"/>
                <a:gd name="T5" fmla="*/ 200 h 448"/>
                <a:gd name="T6" fmla="*/ 241 w 350"/>
                <a:gd name="T7" fmla="*/ 159 h 448"/>
                <a:gd name="T8" fmla="*/ 235 w 350"/>
                <a:gd name="T9" fmla="*/ 121 h 448"/>
                <a:gd name="T10" fmla="*/ 232 w 350"/>
                <a:gd name="T11" fmla="*/ 103 h 448"/>
                <a:gd name="T12" fmla="*/ 229 w 350"/>
                <a:gd name="T13" fmla="*/ 87 h 448"/>
                <a:gd name="T14" fmla="*/ 225 w 350"/>
                <a:gd name="T15" fmla="*/ 71 h 448"/>
                <a:gd name="T16" fmla="*/ 220 w 350"/>
                <a:gd name="T17" fmla="*/ 57 h 448"/>
                <a:gd name="T18" fmla="*/ 215 w 350"/>
                <a:gd name="T19" fmla="*/ 45 h 448"/>
                <a:gd name="T20" fmla="*/ 209 w 350"/>
                <a:gd name="T21" fmla="*/ 33 h 448"/>
                <a:gd name="T22" fmla="*/ 204 w 350"/>
                <a:gd name="T23" fmla="*/ 23 h 448"/>
                <a:gd name="T24" fmla="*/ 198 w 350"/>
                <a:gd name="T25" fmla="*/ 15 h 448"/>
                <a:gd name="T26" fmla="*/ 193 w 350"/>
                <a:gd name="T27" fmla="*/ 9 h 448"/>
                <a:gd name="T28" fmla="*/ 187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5 h 448"/>
                <a:gd name="T42" fmla="*/ 142 w 350"/>
                <a:gd name="T43" fmla="*/ 23 h 448"/>
                <a:gd name="T44" fmla="*/ 137 w 350"/>
                <a:gd name="T45" fmla="*/ 33 h 448"/>
                <a:gd name="T46" fmla="*/ 132 w 350"/>
                <a:gd name="T47" fmla="*/ 45 h 448"/>
                <a:gd name="T48" fmla="*/ 127 w 350"/>
                <a:gd name="T49" fmla="*/ 57 h 448"/>
                <a:gd name="T50" fmla="*/ 123 w 350"/>
                <a:gd name="T51" fmla="*/ 71 h 448"/>
                <a:gd name="T52" fmla="*/ 118 w 350"/>
                <a:gd name="T53" fmla="*/ 87 h 448"/>
                <a:gd name="T54" fmla="*/ 114 w 350"/>
                <a:gd name="T55" fmla="*/ 103 h 448"/>
                <a:gd name="T56" fmla="*/ 111 w 350"/>
                <a:gd name="T57" fmla="*/ 121 h 448"/>
                <a:gd name="T58" fmla="*/ 105 w 350"/>
                <a:gd name="T59" fmla="*/ 159 h 448"/>
                <a:gd name="T60" fmla="*/ 101 w 350"/>
                <a:gd name="T61" fmla="*/ 200 h 448"/>
                <a:gd name="T62" fmla="*/ 0 w 350"/>
                <a:gd name="T63" fmla="*/ 200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0"/>
                  </a:lnTo>
                  <a:lnTo>
                    <a:pt x="245" y="200"/>
                  </a:lnTo>
                  <a:lnTo>
                    <a:pt x="241" y="159"/>
                  </a:lnTo>
                  <a:lnTo>
                    <a:pt x="235" y="121"/>
                  </a:lnTo>
                  <a:lnTo>
                    <a:pt x="232" y="103"/>
                  </a:lnTo>
                  <a:lnTo>
                    <a:pt x="229" y="87"/>
                  </a:lnTo>
                  <a:lnTo>
                    <a:pt x="225" y="71"/>
                  </a:lnTo>
                  <a:lnTo>
                    <a:pt x="220" y="57"/>
                  </a:lnTo>
                  <a:lnTo>
                    <a:pt x="215" y="45"/>
                  </a:lnTo>
                  <a:lnTo>
                    <a:pt x="209" y="33"/>
                  </a:lnTo>
                  <a:lnTo>
                    <a:pt x="204" y="23"/>
                  </a:lnTo>
                  <a:lnTo>
                    <a:pt x="198" y="15"/>
                  </a:lnTo>
                  <a:lnTo>
                    <a:pt x="193" y="9"/>
                  </a:lnTo>
                  <a:lnTo>
                    <a:pt x="187" y="4"/>
                  </a:lnTo>
                  <a:lnTo>
                    <a:pt x="180" y="0"/>
                  </a:lnTo>
                  <a:lnTo>
                    <a:pt x="174" y="0"/>
                  </a:lnTo>
                  <a:lnTo>
                    <a:pt x="166" y="0"/>
                  </a:lnTo>
                  <a:lnTo>
                    <a:pt x="160" y="4"/>
                  </a:lnTo>
                  <a:lnTo>
                    <a:pt x="155" y="9"/>
                  </a:lnTo>
                  <a:lnTo>
                    <a:pt x="148" y="15"/>
                  </a:lnTo>
                  <a:lnTo>
                    <a:pt x="142" y="23"/>
                  </a:lnTo>
                  <a:lnTo>
                    <a:pt x="137" y="33"/>
                  </a:lnTo>
                  <a:lnTo>
                    <a:pt x="132" y="45"/>
                  </a:lnTo>
                  <a:lnTo>
                    <a:pt x="127" y="57"/>
                  </a:lnTo>
                  <a:lnTo>
                    <a:pt x="123" y="71"/>
                  </a:lnTo>
                  <a:lnTo>
                    <a:pt x="118" y="87"/>
                  </a:lnTo>
                  <a:lnTo>
                    <a:pt x="114" y="103"/>
                  </a:lnTo>
                  <a:lnTo>
                    <a:pt x="111" y="121"/>
                  </a:lnTo>
                  <a:lnTo>
                    <a:pt x="105" y="159"/>
                  </a:lnTo>
                  <a:lnTo>
                    <a:pt x="101" y="200"/>
                  </a:lnTo>
                  <a:lnTo>
                    <a:pt x="0" y="200"/>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51" name="Freeform 215"/>
            <p:cNvSpPr>
              <a:spLocks/>
            </p:cNvSpPr>
            <p:nvPr/>
          </p:nvSpPr>
          <p:spPr bwMode="auto">
            <a:xfrm>
              <a:off x="6165850" y="6091238"/>
              <a:ext cx="80963" cy="160337"/>
            </a:xfrm>
            <a:custGeom>
              <a:avLst/>
              <a:gdLst>
                <a:gd name="T0" fmla="*/ 139 w 203"/>
                <a:gd name="T1" fmla="*/ 196 h 403"/>
                <a:gd name="T2" fmla="*/ 153 w 203"/>
                <a:gd name="T3" fmla="*/ 189 h 403"/>
                <a:gd name="T4" fmla="*/ 165 w 203"/>
                <a:gd name="T5" fmla="*/ 181 h 403"/>
                <a:gd name="T6" fmla="*/ 176 w 203"/>
                <a:gd name="T7" fmla="*/ 171 h 403"/>
                <a:gd name="T8" fmla="*/ 185 w 203"/>
                <a:gd name="T9" fmla="*/ 160 h 403"/>
                <a:gd name="T10" fmla="*/ 193 w 203"/>
                <a:gd name="T11" fmla="*/ 147 h 403"/>
                <a:gd name="T12" fmla="*/ 198 w 203"/>
                <a:gd name="T13" fmla="*/ 133 h 403"/>
                <a:gd name="T14" fmla="*/ 202 w 203"/>
                <a:gd name="T15" fmla="*/ 117 h 403"/>
                <a:gd name="T16" fmla="*/ 203 w 203"/>
                <a:gd name="T17" fmla="*/ 102 h 403"/>
                <a:gd name="T18" fmla="*/ 203 w 203"/>
                <a:gd name="T19" fmla="*/ 92 h 403"/>
                <a:gd name="T20" fmla="*/ 200 w 203"/>
                <a:gd name="T21" fmla="*/ 82 h 403"/>
                <a:gd name="T22" fmla="*/ 198 w 203"/>
                <a:gd name="T23" fmla="*/ 72 h 403"/>
                <a:gd name="T24" fmla="*/ 195 w 203"/>
                <a:gd name="T25" fmla="*/ 63 h 403"/>
                <a:gd name="T26" fmla="*/ 190 w 203"/>
                <a:gd name="T27" fmla="*/ 54 h 403"/>
                <a:gd name="T28" fmla="*/ 185 w 203"/>
                <a:gd name="T29" fmla="*/ 45 h 403"/>
                <a:gd name="T30" fmla="*/ 180 w 203"/>
                <a:gd name="T31" fmla="*/ 37 h 403"/>
                <a:gd name="T32" fmla="*/ 174 w 203"/>
                <a:gd name="T33" fmla="*/ 31 h 403"/>
                <a:gd name="T34" fmla="*/ 166 w 203"/>
                <a:gd name="T35" fmla="*/ 24 h 403"/>
                <a:gd name="T36" fmla="*/ 158 w 203"/>
                <a:gd name="T37" fmla="*/ 18 h 403"/>
                <a:gd name="T38" fmla="*/ 149 w 203"/>
                <a:gd name="T39" fmla="*/ 13 h 403"/>
                <a:gd name="T40" fmla="*/ 141 w 203"/>
                <a:gd name="T41" fmla="*/ 9 h 403"/>
                <a:gd name="T42" fmla="*/ 132 w 203"/>
                <a:gd name="T43" fmla="*/ 5 h 403"/>
                <a:gd name="T44" fmla="*/ 121 w 203"/>
                <a:gd name="T45" fmla="*/ 3 h 403"/>
                <a:gd name="T46" fmla="*/ 113 w 203"/>
                <a:gd name="T47" fmla="*/ 1 h 403"/>
                <a:gd name="T48" fmla="*/ 101 w 203"/>
                <a:gd name="T49" fmla="*/ 0 h 403"/>
                <a:gd name="T50" fmla="*/ 91 w 203"/>
                <a:gd name="T51" fmla="*/ 1 h 403"/>
                <a:gd name="T52" fmla="*/ 81 w 203"/>
                <a:gd name="T53" fmla="*/ 3 h 403"/>
                <a:gd name="T54" fmla="*/ 72 w 203"/>
                <a:gd name="T55" fmla="*/ 5 h 403"/>
                <a:gd name="T56" fmla="*/ 62 w 203"/>
                <a:gd name="T57" fmla="*/ 9 h 403"/>
                <a:gd name="T58" fmla="*/ 54 w 203"/>
                <a:gd name="T59" fmla="*/ 13 h 403"/>
                <a:gd name="T60" fmla="*/ 45 w 203"/>
                <a:gd name="T61" fmla="*/ 18 h 403"/>
                <a:gd name="T62" fmla="*/ 37 w 203"/>
                <a:gd name="T63" fmla="*/ 24 h 403"/>
                <a:gd name="T64" fmla="*/ 30 w 203"/>
                <a:gd name="T65" fmla="*/ 31 h 403"/>
                <a:gd name="T66" fmla="*/ 23 w 203"/>
                <a:gd name="T67" fmla="*/ 37 h 403"/>
                <a:gd name="T68" fmla="*/ 17 w 203"/>
                <a:gd name="T69" fmla="*/ 45 h 403"/>
                <a:gd name="T70" fmla="*/ 12 w 203"/>
                <a:gd name="T71" fmla="*/ 54 h 403"/>
                <a:gd name="T72" fmla="*/ 8 w 203"/>
                <a:gd name="T73" fmla="*/ 63 h 403"/>
                <a:gd name="T74" fmla="*/ 4 w 203"/>
                <a:gd name="T75" fmla="*/ 72 h 403"/>
                <a:gd name="T76" fmla="*/ 2 w 203"/>
                <a:gd name="T77" fmla="*/ 82 h 403"/>
                <a:gd name="T78" fmla="*/ 0 w 203"/>
                <a:gd name="T79" fmla="*/ 92 h 403"/>
                <a:gd name="T80" fmla="*/ 0 w 203"/>
                <a:gd name="T81" fmla="*/ 102 h 403"/>
                <a:gd name="T82" fmla="*/ 2 w 203"/>
                <a:gd name="T83" fmla="*/ 117 h 403"/>
                <a:gd name="T84" fmla="*/ 5 w 203"/>
                <a:gd name="T85" fmla="*/ 133 h 403"/>
                <a:gd name="T86" fmla="*/ 11 w 203"/>
                <a:gd name="T87" fmla="*/ 147 h 403"/>
                <a:gd name="T88" fmla="*/ 18 w 203"/>
                <a:gd name="T89" fmla="*/ 160 h 403"/>
                <a:gd name="T90" fmla="*/ 27 w 203"/>
                <a:gd name="T91" fmla="*/ 171 h 403"/>
                <a:gd name="T92" fmla="*/ 39 w 203"/>
                <a:gd name="T93" fmla="*/ 181 h 403"/>
                <a:gd name="T94" fmla="*/ 50 w 203"/>
                <a:gd name="T95" fmla="*/ 189 h 403"/>
                <a:gd name="T96" fmla="*/ 64 w 203"/>
                <a:gd name="T97" fmla="*/ 196 h 403"/>
                <a:gd name="T98" fmla="*/ 64 w 203"/>
                <a:gd name="T99" fmla="*/ 403 h 403"/>
                <a:gd name="T100" fmla="*/ 139 w 203"/>
                <a:gd name="T101" fmla="*/ 403 h 403"/>
                <a:gd name="T102" fmla="*/ 139 w 203"/>
                <a:gd name="T103" fmla="*/ 19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196"/>
                  </a:moveTo>
                  <a:lnTo>
                    <a:pt x="153" y="189"/>
                  </a:lnTo>
                  <a:lnTo>
                    <a:pt x="165" y="181"/>
                  </a:lnTo>
                  <a:lnTo>
                    <a:pt x="176" y="171"/>
                  </a:lnTo>
                  <a:lnTo>
                    <a:pt x="185" y="160"/>
                  </a:lnTo>
                  <a:lnTo>
                    <a:pt x="193" y="147"/>
                  </a:lnTo>
                  <a:lnTo>
                    <a:pt x="198" y="133"/>
                  </a:lnTo>
                  <a:lnTo>
                    <a:pt x="202" y="117"/>
                  </a:lnTo>
                  <a:lnTo>
                    <a:pt x="203" y="102"/>
                  </a:lnTo>
                  <a:lnTo>
                    <a:pt x="203" y="92"/>
                  </a:lnTo>
                  <a:lnTo>
                    <a:pt x="200" y="82"/>
                  </a:lnTo>
                  <a:lnTo>
                    <a:pt x="198" y="72"/>
                  </a:lnTo>
                  <a:lnTo>
                    <a:pt x="195" y="63"/>
                  </a:lnTo>
                  <a:lnTo>
                    <a:pt x="190" y="54"/>
                  </a:lnTo>
                  <a:lnTo>
                    <a:pt x="185" y="45"/>
                  </a:lnTo>
                  <a:lnTo>
                    <a:pt x="180" y="37"/>
                  </a:lnTo>
                  <a:lnTo>
                    <a:pt x="174" y="31"/>
                  </a:lnTo>
                  <a:lnTo>
                    <a:pt x="166" y="24"/>
                  </a:lnTo>
                  <a:lnTo>
                    <a:pt x="158" y="18"/>
                  </a:lnTo>
                  <a:lnTo>
                    <a:pt x="149" y="13"/>
                  </a:lnTo>
                  <a:lnTo>
                    <a:pt x="141" y="9"/>
                  </a:lnTo>
                  <a:lnTo>
                    <a:pt x="132" y="5"/>
                  </a:lnTo>
                  <a:lnTo>
                    <a:pt x="121" y="3"/>
                  </a:lnTo>
                  <a:lnTo>
                    <a:pt x="113" y="1"/>
                  </a:lnTo>
                  <a:lnTo>
                    <a:pt x="101" y="0"/>
                  </a:lnTo>
                  <a:lnTo>
                    <a:pt x="91" y="1"/>
                  </a:lnTo>
                  <a:lnTo>
                    <a:pt x="81" y="3"/>
                  </a:lnTo>
                  <a:lnTo>
                    <a:pt x="72" y="5"/>
                  </a:lnTo>
                  <a:lnTo>
                    <a:pt x="62" y="9"/>
                  </a:lnTo>
                  <a:lnTo>
                    <a:pt x="54" y="13"/>
                  </a:lnTo>
                  <a:lnTo>
                    <a:pt x="45" y="18"/>
                  </a:lnTo>
                  <a:lnTo>
                    <a:pt x="37" y="24"/>
                  </a:lnTo>
                  <a:lnTo>
                    <a:pt x="30" y="31"/>
                  </a:lnTo>
                  <a:lnTo>
                    <a:pt x="23" y="37"/>
                  </a:lnTo>
                  <a:lnTo>
                    <a:pt x="17" y="45"/>
                  </a:lnTo>
                  <a:lnTo>
                    <a:pt x="12" y="54"/>
                  </a:lnTo>
                  <a:lnTo>
                    <a:pt x="8" y="63"/>
                  </a:lnTo>
                  <a:lnTo>
                    <a:pt x="4" y="72"/>
                  </a:lnTo>
                  <a:lnTo>
                    <a:pt x="2" y="82"/>
                  </a:lnTo>
                  <a:lnTo>
                    <a:pt x="0" y="92"/>
                  </a:lnTo>
                  <a:lnTo>
                    <a:pt x="0" y="102"/>
                  </a:lnTo>
                  <a:lnTo>
                    <a:pt x="2" y="117"/>
                  </a:lnTo>
                  <a:lnTo>
                    <a:pt x="5" y="133"/>
                  </a:lnTo>
                  <a:lnTo>
                    <a:pt x="11" y="147"/>
                  </a:lnTo>
                  <a:lnTo>
                    <a:pt x="18" y="160"/>
                  </a:lnTo>
                  <a:lnTo>
                    <a:pt x="27" y="171"/>
                  </a:lnTo>
                  <a:lnTo>
                    <a:pt x="39" y="181"/>
                  </a:lnTo>
                  <a:lnTo>
                    <a:pt x="50" y="189"/>
                  </a:lnTo>
                  <a:lnTo>
                    <a:pt x="64" y="196"/>
                  </a:lnTo>
                  <a:lnTo>
                    <a:pt x="64" y="403"/>
                  </a:lnTo>
                  <a:lnTo>
                    <a:pt x="139" y="403"/>
                  </a:lnTo>
                  <a:lnTo>
                    <a:pt x="139" y="19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nvGrpSpPr>
            <p:cNvPr id="2" name="Group 216"/>
            <p:cNvGrpSpPr>
              <a:grpSpLocks/>
            </p:cNvGrpSpPr>
            <p:nvPr/>
          </p:nvGrpSpPr>
          <p:grpSpPr bwMode="auto">
            <a:xfrm>
              <a:off x="4284663" y="2852738"/>
              <a:ext cx="371475" cy="352425"/>
              <a:chOff x="6655" y="1484"/>
              <a:chExt cx="234" cy="222"/>
            </a:xfrm>
          </p:grpSpPr>
          <p:sp>
            <p:nvSpPr>
              <p:cNvPr id="65753" name="Freeform 217"/>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54" name="Freeform 218"/>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3" name="Group 219"/>
            <p:cNvGrpSpPr>
              <a:grpSpLocks/>
            </p:cNvGrpSpPr>
            <p:nvPr/>
          </p:nvGrpSpPr>
          <p:grpSpPr bwMode="auto">
            <a:xfrm>
              <a:off x="4772025" y="2009775"/>
              <a:ext cx="371475" cy="352425"/>
              <a:chOff x="6655" y="1484"/>
              <a:chExt cx="234" cy="222"/>
            </a:xfrm>
          </p:grpSpPr>
          <p:sp>
            <p:nvSpPr>
              <p:cNvPr id="65756" name="Freeform 220"/>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57" name="Freeform 221"/>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4" name="Group 222"/>
            <p:cNvGrpSpPr>
              <a:grpSpLocks/>
            </p:cNvGrpSpPr>
            <p:nvPr/>
          </p:nvGrpSpPr>
          <p:grpSpPr bwMode="auto">
            <a:xfrm>
              <a:off x="4594225" y="2520950"/>
              <a:ext cx="371475" cy="352425"/>
              <a:chOff x="6655" y="1484"/>
              <a:chExt cx="234" cy="222"/>
            </a:xfrm>
          </p:grpSpPr>
          <p:sp>
            <p:nvSpPr>
              <p:cNvPr id="65759" name="Freeform 223"/>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60" name="Freeform 224"/>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5" name="Group 225"/>
            <p:cNvGrpSpPr>
              <a:grpSpLocks/>
            </p:cNvGrpSpPr>
            <p:nvPr/>
          </p:nvGrpSpPr>
          <p:grpSpPr bwMode="auto">
            <a:xfrm>
              <a:off x="3957638" y="2447925"/>
              <a:ext cx="371475" cy="352425"/>
              <a:chOff x="6655" y="1484"/>
              <a:chExt cx="234" cy="222"/>
            </a:xfrm>
          </p:grpSpPr>
          <p:sp>
            <p:nvSpPr>
              <p:cNvPr id="65762" name="Freeform 226"/>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63" name="Freeform 227"/>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6" name="Group 228"/>
            <p:cNvGrpSpPr>
              <a:grpSpLocks/>
            </p:cNvGrpSpPr>
            <p:nvPr/>
          </p:nvGrpSpPr>
          <p:grpSpPr bwMode="auto">
            <a:xfrm>
              <a:off x="3836988" y="2036763"/>
              <a:ext cx="371475" cy="352425"/>
              <a:chOff x="6655" y="1484"/>
              <a:chExt cx="234" cy="222"/>
            </a:xfrm>
          </p:grpSpPr>
          <p:sp>
            <p:nvSpPr>
              <p:cNvPr id="65765" name="Freeform 229"/>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66" name="Freeform 230"/>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5767" name="AutoShape 231"/>
            <p:cNvSpPr>
              <a:spLocks noChangeArrowheads="1"/>
            </p:cNvSpPr>
            <p:nvPr/>
          </p:nvSpPr>
          <p:spPr bwMode="auto">
            <a:xfrm rot="3102736">
              <a:off x="3925888" y="1574800"/>
              <a:ext cx="1163638" cy="1182687"/>
            </a:xfrm>
            <a:prstGeom prst="lightningBolt">
              <a:avLst/>
            </a:prstGeom>
            <a:solidFill>
              <a:schemeClr val="bg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65768" name="Freeform 232"/>
            <p:cNvSpPr>
              <a:spLocks/>
            </p:cNvSpPr>
            <p:nvPr/>
          </p:nvSpPr>
          <p:spPr bwMode="auto">
            <a:xfrm>
              <a:off x="520700" y="4589463"/>
              <a:ext cx="8077200" cy="1741487"/>
            </a:xfrm>
            <a:custGeom>
              <a:avLst/>
              <a:gdLst>
                <a:gd name="T0" fmla="*/ 13260 w 20354"/>
                <a:gd name="T1" fmla="*/ 4358 h 4387"/>
                <a:gd name="T2" fmla="*/ 12595 w 20354"/>
                <a:gd name="T3" fmla="*/ 4247 h 4387"/>
                <a:gd name="T4" fmla="*/ 11928 w 20354"/>
                <a:gd name="T5" fmla="*/ 4142 h 4387"/>
                <a:gd name="T6" fmla="*/ 11258 w 20354"/>
                <a:gd name="T7" fmla="*/ 4048 h 4387"/>
                <a:gd name="T8" fmla="*/ 9939 w 20354"/>
                <a:gd name="T9" fmla="*/ 3907 h 4387"/>
                <a:gd name="T10" fmla="*/ 9644 w 20354"/>
                <a:gd name="T11" fmla="*/ 3889 h 4387"/>
                <a:gd name="T12" fmla="*/ 9351 w 20354"/>
                <a:gd name="T13" fmla="*/ 3875 h 4387"/>
                <a:gd name="T14" fmla="*/ 9056 w 20354"/>
                <a:gd name="T15" fmla="*/ 3864 h 4387"/>
                <a:gd name="T16" fmla="*/ 8762 w 20354"/>
                <a:gd name="T17" fmla="*/ 3858 h 4387"/>
                <a:gd name="T18" fmla="*/ 8383 w 20354"/>
                <a:gd name="T19" fmla="*/ 3866 h 4387"/>
                <a:gd name="T20" fmla="*/ 8007 w 20354"/>
                <a:gd name="T21" fmla="*/ 3880 h 4387"/>
                <a:gd name="T22" fmla="*/ 7630 w 20354"/>
                <a:gd name="T23" fmla="*/ 3899 h 4387"/>
                <a:gd name="T24" fmla="*/ 7252 w 20354"/>
                <a:gd name="T25" fmla="*/ 3924 h 4387"/>
                <a:gd name="T26" fmla="*/ 6784 w 20354"/>
                <a:gd name="T27" fmla="*/ 3972 h 4387"/>
                <a:gd name="T28" fmla="*/ 6318 w 20354"/>
                <a:gd name="T29" fmla="*/ 4025 h 4387"/>
                <a:gd name="T30" fmla="*/ 5852 w 20354"/>
                <a:gd name="T31" fmla="*/ 4085 h 4387"/>
                <a:gd name="T32" fmla="*/ 5387 w 20354"/>
                <a:gd name="T33" fmla="*/ 4153 h 4387"/>
                <a:gd name="T34" fmla="*/ 5057 w 20354"/>
                <a:gd name="T35" fmla="*/ 4207 h 4387"/>
                <a:gd name="T36" fmla="*/ 4728 w 20354"/>
                <a:gd name="T37" fmla="*/ 4265 h 4387"/>
                <a:gd name="T38" fmla="*/ 4400 w 20354"/>
                <a:gd name="T39" fmla="*/ 4325 h 4387"/>
                <a:gd name="T40" fmla="*/ 4072 w 20354"/>
                <a:gd name="T41" fmla="*/ 4387 h 4387"/>
                <a:gd name="T42" fmla="*/ 92 w 20354"/>
                <a:gd name="T43" fmla="*/ 1510 h 4387"/>
                <a:gd name="T44" fmla="*/ 277 w 20354"/>
                <a:gd name="T45" fmla="*/ 1459 h 4387"/>
                <a:gd name="T46" fmla="*/ 658 w 20354"/>
                <a:gd name="T47" fmla="*/ 1348 h 4387"/>
                <a:gd name="T48" fmla="*/ 1237 w 20354"/>
                <a:gd name="T49" fmla="*/ 1188 h 4387"/>
                <a:gd name="T50" fmla="*/ 1818 w 20354"/>
                <a:gd name="T51" fmla="*/ 1036 h 4387"/>
                <a:gd name="T52" fmla="*/ 2402 w 20354"/>
                <a:gd name="T53" fmla="*/ 892 h 4387"/>
                <a:gd name="T54" fmla="*/ 3030 w 20354"/>
                <a:gd name="T55" fmla="*/ 747 h 4387"/>
                <a:gd name="T56" fmla="*/ 3700 w 20354"/>
                <a:gd name="T57" fmla="*/ 604 h 4387"/>
                <a:gd name="T58" fmla="*/ 4373 w 20354"/>
                <a:gd name="T59" fmla="*/ 471 h 4387"/>
                <a:gd name="T60" fmla="*/ 5048 w 20354"/>
                <a:gd name="T61" fmla="*/ 350 h 4387"/>
                <a:gd name="T62" fmla="*/ 5620 w 20354"/>
                <a:gd name="T63" fmla="*/ 260 h 4387"/>
                <a:gd name="T64" fmla="*/ 6086 w 20354"/>
                <a:gd name="T65" fmla="*/ 196 h 4387"/>
                <a:gd name="T66" fmla="*/ 6551 w 20354"/>
                <a:gd name="T67" fmla="*/ 140 h 4387"/>
                <a:gd name="T68" fmla="*/ 7018 w 20354"/>
                <a:gd name="T69" fmla="*/ 89 h 4387"/>
                <a:gd name="T70" fmla="*/ 7442 w 20354"/>
                <a:gd name="T71" fmla="*/ 53 h 4387"/>
                <a:gd name="T72" fmla="*/ 7818 w 20354"/>
                <a:gd name="T73" fmla="*/ 31 h 4387"/>
                <a:gd name="T74" fmla="*/ 8195 w 20354"/>
                <a:gd name="T75" fmla="*/ 14 h 4387"/>
                <a:gd name="T76" fmla="*/ 8573 w 20354"/>
                <a:gd name="T77" fmla="*/ 3 h 4387"/>
                <a:gd name="T78" fmla="*/ 8910 w 20354"/>
                <a:gd name="T79" fmla="*/ 3 h 4387"/>
                <a:gd name="T80" fmla="*/ 9204 w 20354"/>
                <a:gd name="T81" fmla="*/ 11 h 4387"/>
                <a:gd name="T82" fmla="*/ 9498 w 20354"/>
                <a:gd name="T83" fmla="*/ 24 h 4387"/>
                <a:gd name="T84" fmla="*/ 9791 w 20354"/>
                <a:gd name="T85" fmla="*/ 39 h 4387"/>
                <a:gd name="T86" fmla="*/ 11012 w 20354"/>
                <a:gd name="T87" fmla="*/ 158 h 4387"/>
                <a:gd name="T88" fmla="*/ 12035 w 20354"/>
                <a:gd name="T89" fmla="*/ 300 h 4387"/>
                <a:gd name="T90" fmla="*/ 13052 w 20354"/>
                <a:gd name="T91" fmla="*/ 465 h 4387"/>
                <a:gd name="T92" fmla="*/ 14322 w 20354"/>
                <a:gd name="T93" fmla="*/ 690 h 4387"/>
                <a:gd name="T94" fmla="*/ 16351 w 20354"/>
                <a:gd name="T95" fmla="*/ 1073 h 4387"/>
                <a:gd name="T96" fmla="*/ 17619 w 20354"/>
                <a:gd name="T97" fmla="*/ 1305 h 4387"/>
                <a:gd name="T98" fmla="*/ 18637 w 20354"/>
                <a:gd name="T99" fmla="*/ 1479 h 4387"/>
                <a:gd name="T100" fmla="*/ 19166 w 20354"/>
                <a:gd name="T101" fmla="*/ 1560 h 4387"/>
                <a:gd name="T102" fmla="*/ 19531 w 20354"/>
                <a:gd name="T103" fmla="*/ 1609 h 4387"/>
                <a:gd name="T104" fmla="*/ 19897 w 20354"/>
                <a:gd name="T105" fmla="*/ 1655 h 4387"/>
                <a:gd name="T106" fmla="*/ 20262 w 20354"/>
                <a:gd name="T107" fmla="*/ 1696 h 4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354" h="4387">
                  <a:moveTo>
                    <a:pt x="20354" y="1706"/>
                  </a:moveTo>
                  <a:lnTo>
                    <a:pt x="20354" y="4387"/>
                  </a:lnTo>
                  <a:lnTo>
                    <a:pt x="13426" y="4387"/>
                  </a:lnTo>
                  <a:lnTo>
                    <a:pt x="13260" y="4358"/>
                  </a:lnTo>
                  <a:lnTo>
                    <a:pt x="13093" y="4330"/>
                  </a:lnTo>
                  <a:lnTo>
                    <a:pt x="12927" y="4302"/>
                  </a:lnTo>
                  <a:lnTo>
                    <a:pt x="12760" y="4274"/>
                  </a:lnTo>
                  <a:lnTo>
                    <a:pt x="12595" y="4247"/>
                  </a:lnTo>
                  <a:lnTo>
                    <a:pt x="12428" y="4220"/>
                  </a:lnTo>
                  <a:lnTo>
                    <a:pt x="12261" y="4193"/>
                  </a:lnTo>
                  <a:lnTo>
                    <a:pt x="12094" y="4168"/>
                  </a:lnTo>
                  <a:lnTo>
                    <a:pt x="11928" y="4142"/>
                  </a:lnTo>
                  <a:lnTo>
                    <a:pt x="11761" y="4118"/>
                  </a:lnTo>
                  <a:lnTo>
                    <a:pt x="11594" y="4094"/>
                  </a:lnTo>
                  <a:lnTo>
                    <a:pt x="11425" y="4071"/>
                  </a:lnTo>
                  <a:lnTo>
                    <a:pt x="11258" y="4048"/>
                  </a:lnTo>
                  <a:lnTo>
                    <a:pt x="11091" y="4026"/>
                  </a:lnTo>
                  <a:lnTo>
                    <a:pt x="10924" y="4005"/>
                  </a:lnTo>
                  <a:lnTo>
                    <a:pt x="10756" y="3984"/>
                  </a:lnTo>
                  <a:lnTo>
                    <a:pt x="9939" y="3907"/>
                  </a:lnTo>
                  <a:lnTo>
                    <a:pt x="9865" y="3901"/>
                  </a:lnTo>
                  <a:lnTo>
                    <a:pt x="9791" y="3898"/>
                  </a:lnTo>
                  <a:lnTo>
                    <a:pt x="9718" y="3893"/>
                  </a:lnTo>
                  <a:lnTo>
                    <a:pt x="9644" y="3889"/>
                  </a:lnTo>
                  <a:lnTo>
                    <a:pt x="9570" y="3885"/>
                  </a:lnTo>
                  <a:lnTo>
                    <a:pt x="9498" y="3881"/>
                  </a:lnTo>
                  <a:lnTo>
                    <a:pt x="9424" y="3879"/>
                  </a:lnTo>
                  <a:lnTo>
                    <a:pt x="9351" y="3875"/>
                  </a:lnTo>
                  <a:lnTo>
                    <a:pt x="9277" y="3872"/>
                  </a:lnTo>
                  <a:lnTo>
                    <a:pt x="9204" y="3870"/>
                  </a:lnTo>
                  <a:lnTo>
                    <a:pt x="9130" y="3867"/>
                  </a:lnTo>
                  <a:lnTo>
                    <a:pt x="9056" y="3864"/>
                  </a:lnTo>
                  <a:lnTo>
                    <a:pt x="8984" y="3863"/>
                  </a:lnTo>
                  <a:lnTo>
                    <a:pt x="8910" y="3861"/>
                  </a:lnTo>
                  <a:lnTo>
                    <a:pt x="8836" y="3859"/>
                  </a:lnTo>
                  <a:lnTo>
                    <a:pt x="8762" y="3858"/>
                  </a:lnTo>
                  <a:lnTo>
                    <a:pt x="8668" y="3859"/>
                  </a:lnTo>
                  <a:lnTo>
                    <a:pt x="8573" y="3861"/>
                  </a:lnTo>
                  <a:lnTo>
                    <a:pt x="8478" y="3863"/>
                  </a:lnTo>
                  <a:lnTo>
                    <a:pt x="8383" y="3866"/>
                  </a:lnTo>
                  <a:lnTo>
                    <a:pt x="8289" y="3868"/>
                  </a:lnTo>
                  <a:lnTo>
                    <a:pt x="8195" y="3872"/>
                  </a:lnTo>
                  <a:lnTo>
                    <a:pt x="8101" y="3876"/>
                  </a:lnTo>
                  <a:lnTo>
                    <a:pt x="8007" y="3880"/>
                  </a:lnTo>
                  <a:lnTo>
                    <a:pt x="7913" y="3884"/>
                  </a:lnTo>
                  <a:lnTo>
                    <a:pt x="7818" y="3889"/>
                  </a:lnTo>
                  <a:lnTo>
                    <a:pt x="7724" y="3894"/>
                  </a:lnTo>
                  <a:lnTo>
                    <a:pt x="7630" y="3899"/>
                  </a:lnTo>
                  <a:lnTo>
                    <a:pt x="7535" y="3905"/>
                  </a:lnTo>
                  <a:lnTo>
                    <a:pt x="7442" y="3912"/>
                  </a:lnTo>
                  <a:lnTo>
                    <a:pt x="7347" y="3918"/>
                  </a:lnTo>
                  <a:lnTo>
                    <a:pt x="7252" y="3924"/>
                  </a:lnTo>
                  <a:lnTo>
                    <a:pt x="7135" y="3936"/>
                  </a:lnTo>
                  <a:lnTo>
                    <a:pt x="7018" y="3947"/>
                  </a:lnTo>
                  <a:lnTo>
                    <a:pt x="6902" y="3959"/>
                  </a:lnTo>
                  <a:lnTo>
                    <a:pt x="6784" y="3972"/>
                  </a:lnTo>
                  <a:lnTo>
                    <a:pt x="6668" y="3984"/>
                  </a:lnTo>
                  <a:lnTo>
                    <a:pt x="6551" y="3997"/>
                  </a:lnTo>
                  <a:lnTo>
                    <a:pt x="6435" y="4011"/>
                  </a:lnTo>
                  <a:lnTo>
                    <a:pt x="6318" y="4025"/>
                  </a:lnTo>
                  <a:lnTo>
                    <a:pt x="6202" y="4039"/>
                  </a:lnTo>
                  <a:lnTo>
                    <a:pt x="6086" y="4054"/>
                  </a:lnTo>
                  <a:lnTo>
                    <a:pt x="5968" y="4070"/>
                  </a:lnTo>
                  <a:lnTo>
                    <a:pt x="5852" y="4085"/>
                  </a:lnTo>
                  <a:lnTo>
                    <a:pt x="5736" y="4102"/>
                  </a:lnTo>
                  <a:lnTo>
                    <a:pt x="5620" y="4118"/>
                  </a:lnTo>
                  <a:lnTo>
                    <a:pt x="5503" y="4135"/>
                  </a:lnTo>
                  <a:lnTo>
                    <a:pt x="5387" y="4153"/>
                  </a:lnTo>
                  <a:lnTo>
                    <a:pt x="5304" y="4165"/>
                  </a:lnTo>
                  <a:lnTo>
                    <a:pt x="5223" y="4179"/>
                  </a:lnTo>
                  <a:lnTo>
                    <a:pt x="5140" y="4193"/>
                  </a:lnTo>
                  <a:lnTo>
                    <a:pt x="5057" y="4207"/>
                  </a:lnTo>
                  <a:lnTo>
                    <a:pt x="4975" y="4221"/>
                  </a:lnTo>
                  <a:lnTo>
                    <a:pt x="4892" y="4235"/>
                  </a:lnTo>
                  <a:lnTo>
                    <a:pt x="4811" y="4249"/>
                  </a:lnTo>
                  <a:lnTo>
                    <a:pt x="4728" y="4265"/>
                  </a:lnTo>
                  <a:lnTo>
                    <a:pt x="4646" y="4279"/>
                  </a:lnTo>
                  <a:lnTo>
                    <a:pt x="4565" y="4294"/>
                  </a:lnTo>
                  <a:lnTo>
                    <a:pt x="4482" y="4309"/>
                  </a:lnTo>
                  <a:lnTo>
                    <a:pt x="4400" y="4325"/>
                  </a:lnTo>
                  <a:lnTo>
                    <a:pt x="4319" y="4340"/>
                  </a:lnTo>
                  <a:lnTo>
                    <a:pt x="4236" y="4355"/>
                  </a:lnTo>
                  <a:lnTo>
                    <a:pt x="4154" y="4372"/>
                  </a:lnTo>
                  <a:lnTo>
                    <a:pt x="4072" y="4387"/>
                  </a:lnTo>
                  <a:lnTo>
                    <a:pt x="5" y="4387"/>
                  </a:lnTo>
                  <a:lnTo>
                    <a:pt x="0" y="1534"/>
                  </a:lnTo>
                  <a:lnTo>
                    <a:pt x="46" y="1523"/>
                  </a:lnTo>
                  <a:lnTo>
                    <a:pt x="92" y="1510"/>
                  </a:lnTo>
                  <a:lnTo>
                    <a:pt x="139" y="1497"/>
                  </a:lnTo>
                  <a:lnTo>
                    <a:pt x="185" y="1485"/>
                  </a:lnTo>
                  <a:lnTo>
                    <a:pt x="231" y="1472"/>
                  </a:lnTo>
                  <a:lnTo>
                    <a:pt x="277" y="1459"/>
                  </a:lnTo>
                  <a:lnTo>
                    <a:pt x="323" y="1445"/>
                  </a:lnTo>
                  <a:lnTo>
                    <a:pt x="369" y="1431"/>
                  </a:lnTo>
                  <a:lnTo>
                    <a:pt x="513" y="1389"/>
                  </a:lnTo>
                  <a:lnTo>
                    <a:pt x="658" y="1348"/>
                  </a:lnTo>
                  <a:lnTo>
                    <a:pt x="802" y="1307"/>
                  </a:lnTo>
                  <a:lnTo>
                    <a:pt x="947" y="1267"/>
                  </a:lnTo>
                  <a:lnTo>
                    <a:pt x="1092" y="1227"/>
                  </a:lnTo>
                  <a:lnTo>
                    <a:pt x="1237" y="1188"/>
                  </a:lnTo>
                  <a:lnTo>
                    <a:pt x="1382" y="1149"/>
                  </a:lnTo>
                  <a:lnTo>
                    <a:pt x="1528" y="1111"/>
                  </a:lnTo>
                  <a:lnTo>
                    <a:pt x="1673" y="1073"/>
                  </a:lnTo>
                  <a:lnTo>
                    <a:pt x="1818" y="1036"/>
                  </a:lnTo>
                  <a:lnTo>
                    <a:pt x="1965" y="999"/>
                  </a:lnTo>
                  <a:lnTo>
                    <a:pt x="2110" y="963"/>
                  </a:lnTo>
                  <a:lnTo>
                    <a:pt x="2256" y="928"/>
                  </a:lnTo>
                  <a:lnTo>
                    <a:pt x="2402" y="892"/>
                  </a:lnTo>
                  <a:lnTo>
                    <a:pt x="2549" y="856"/>
                  </a:lnTo>
                  <a:lnTo>
                    <a:pt x="2695" y="822"/>
                  </a:lnTo>
                  <a:lnTo>
                    <a:pt x="2863" y="783"/>
                  </a:lnTo>
                  <a:lnTo>
                    <a:pt x="3030" y="747"/>
                  </a:lnTo>
                  <a:lnTo>
                    <a:pt x="3198" y="710"/>
                  </a:lnTo>
                  <a:lnTo>
                    <a:pt x="3365" y="674"/>
                  </a:lnTo>
                  <a:lnTo>
                    <a:pt x="3533" y="638"/>
                  </a:lnTo>
                  <a:lnTo>
                    <a:pt x="3700" y="604"/>
                  </a:lnTo>
                  <a:lnTo>
                    <a:pt x="3868" y="569"/>
                  </a:lnTo>
                  <a:lnTo>
                    <a:pt x="4037" y="536"/>
                  </a:lnTo>
                  <a:lnTo>
                    <a:pt x="4205" y="503"/>
                  </a:lnTo>
                  <a:lnTo>
                    <a:pt x="4373" y="471"/>
                  </a:lnTo>
                  <a:lnTo>
                    <a:pt x="4542" y="441"/>
                  </a:lnTo>
                  <a:lnTo>
                    <a:pt x="4710" y="410"/>
                  </a:lnTo>
                  <a:lnTo>
                    <a:pt x="4880" y="379"/>
                  </a:lnTo>
                  <a:lnTo>
                    <a:pt x="5048" y="350"/>
                  </a:lnTo>
                  <a:lnTo>
                    <a:pt x="5217" y="322"/>
                  </a:lnTo>
                  <a:lnTo>
                    <a:pt x="5387" y="294"/>
                  </a:lnTo>
                  <a:lnTo>
                    <a:pt x="5503" y="277"/>
                  </a:lnTo>
                  <a:lnTo>
                    <a:pt x="5620" y="260"/>
                  </a:lnTo>
                  <a:lnTo>
                    <a:pt x="5736" y="243"/>
                  </a:lnTo>
                  <a:lnTo>
                    <a:pt x="5852" y="228"/>
                  </a:lnTo>
                  <a:lnTo>
                    <a:pt x="5968" y="211"/>
                  </a:lnTo>
                  <a:lnTo>
                    <a:pt x="6086" y="196"/>
                  </a:lnTo>
                  <a:lnTo>
                    <a:pt x="6202" y="182"/>
                  </a:lnTo>
                  <a:lnTo>
                    <a:pt x="6318" y="167"/>
                  </a:lnTo>
                  <a:lnTo>
                    <a:pt x="6435" y="152"/>
                  </a:lnTo>
                  <a:lnTo>
                    <a:pt x="6551" y="140"/>
                  </a:lnTo>
                  <a:lnTo>
                    <a:pt x="6668" y="126"/>
                  </a:lnTo>
                  <a:lnTo>
                    <a:pt x="6784" y="113"/>
                  </a:lnTo>
                  <a:lnTo>
                    <a:pt x="6902" y="101"/>
                  </a:lnTo>
                  <a:lnTo>
                    <a:pt x="7018" y="89"/>
                  </a:lnTo>
                  <a:lnTo>
                    <a:pt x="7135" y="77"/>
                  </a:lnTo>
                  <a:lnTo>
                    <a:pt x="7252" y="67"/>
                  </a:lnTo>
                  <a:lnTo>
                    <a:pt x="7347" y="59"/>
                  </a:lnTo>
                  <a:lnTo>
                    <a:pt x="7442" y="53"/>
                  </a:lnTo>
                  <a:lnTo>
                    <a:pt x="7535" y="47"/>
                  </a:lnTo>
                  <a:lnTo>
                    <a:pt x="7630" y="42"/>
                  </a:lnTo>
                  <a:lnTo>
                    <a:pt x="7724" y="36"/>
                  </a:lnTo>
                  <a:lnTo>
                    <a:pt x="7818" y="31"/>
                  </a:lnTo>
                  <a:lnTo>
                    <a:pt x="7913" y="26"/>
                  </a:lnTo>
                  <a:lnTo>
                    <a:pt x="8007" y="21"/>
                  </a:lnTo>
                  <a:lnTo>
                    <a:pt x="8101" y="17"/>
                  </a:lnTo>
                  <a:lnTo>
                    <a:pt x="8195" y="14"/>
                  </a:lnTo>
                  <a:lnTo>
                    <a:pt x="8289" y="11"/>
                  </a:lnTo>
                  <a:lnTo>
                    <a:pt x="8383" y="8"/>
                  </a:lnTo>
                  <a:lnTo>
                    <a:pt x="8478" y="6"/>
                  </a:lnTo>
                  <a:lnTo>
                    <a:pt x="8573" y="3"/>
                  </a:lnTo>
                  <a:lnTo>
                    <a:pt x="8668" y="2"/>
                  </a:lnTo>
                  <a:lnTo>
                    <a:pt x="8762" y="0"/>
                  </a:lnTo>
                  <a:lnTo>
                    <a:pt x="8836" y="1"/>
                  </a:lnTo>
                  <a:lnTo>
                    <a:pt x="8910" y="3"/>
                  </a:lnTo>
                  <a:lnTo>
                    <a:pt x="8984" y="5"/>
                  </a:lnTo>
                  <a:lnTo>
                    <a:pt x="9056" y="7"/>
                  </a:lnTo>
                  <a:lnTo>
                    <a:pt x="9130" y="8"/>
                  </a:lnTo>
                  <a:lnTo>
                    <a:pt x="9204" y="11"/>
                  </a:lnTo>
                  <a:lnTo>
                    <a:pt x="9277" y="14"/>
                  </a:lnTo>
                  <a:lnTo>
                    <a:pt x="9351" y="17"/>
                  </a:lnTo>
                  <a:lnTo>
                    <a:pt x="9424" y="20"/>
                  </a:lnTo>
                  <a:lnTo>
                    <a:pt x="9498" y="24"/>
                  </a:lnTo>
                  <a:lnTo>
                    <a:pt x="9570" y="28"/>
                  </a:lnTo>
                  <a:lnTo>
                    <a:pt x="9644" y="31"/>
                  </a:lnTo>
                  <a:lnTo>
                    <a:pt x="9718" y="35"/>
                  </a:lnTo>
                  <a:lnTo>
                    <a:pt x="9791" y="39"/>
                  </a:lnTo>
                  <a:lnTo>
                    <a:pt x="9865" y="44"/>
                  </a:lnTo>
                  <a:lnTo>
                    <a:pt x="9939" y="48"/>
                  </a:lnTo>
                  <a:lnTo>
                    <a:pt x="10756" y="126"/>
                  </a:lnTo>
                  <a:lnTo>
                    <a:pt x="11012" y="158"/>
                  </a:lnTo>
                  <a:lnTo>
                    <a:pt x="11269" y="191"/>
                  </a:lnTo>
                  <a:lnTo>
                    <a:pt x="11524" y="226"/>
                  </a:lnTo>
                  <a:lnTo>
                    <a:pt x="11779" y="263"/>
                  </a:lnTo>
                  <a:lnTo>
                    <a:pt x="12035" y="300"/>
                  </a:lnTo>
                  <a:lnTo>
                    <a:pt x="12290" y="340"/>
                  </a:lnTo>
                  <a:lnTo>
                    <a:pt x="12544" y="381"/>
                  </a:lnTo>
                  <a:lnTo>
                    <a:pt x="12799" y="423"/>
                  </a:lnTo>
                  <a:lnTo>
                    <a:pt x="13052" y="465"/>
                  </a:lnTo>
                  <a:lnTo>
                    <a:pt x="13307" y="508"/>
                  </a:lnTo>
                  <a:lnTo>
                    <a:pt x="13561" y="553"/>
                  </a:lnTo>
                  <a:lnTo>
                    <a:pt x="13815" y="599"/>
                  </a:lnTo>
                  <a:lnTo>
                    <a:pt x="14322" y="690"/>
                  </a:lnTo>
                  <a:lnTo>
                    <a:pt x="14830" y="785"/>
                  </a:lnTo>
                  <a:lnTo>
                    <a:pt x="15336" y="880"/>
                  </a:lnTo>
                  <a:lnTo>
                    <a:pt x="15843" y="977"/>
                  </a:lnTo>
                  <a:lnTo>
                    <a:pt x="16351" y="1073"/>
                  </a:lnTo>
                  <a:lnTo>
                    <a:pt x="16857" y="1167"/>
                  </a:lnTo>
                  <a:lnTo>
                    <a:pt x="17111" y="1214"/>
                  </a:lnTo>
                  <a:lnTo>
                    <a:pt x="17366" y="1260"/>
                  </a:lnTo>
                  <a:lnTo>
                    <a:pt x="17619" y="1305"/>
                  </a:lnTo>
                  <a:lnTo>
                    <a:pt x="17873" y="1351"/>
                  </a:lnTo>
                  <a:lnTo>
                    <a:pt x="18127" y="1394"/>
                  </a:lnTo>
                  <a:lnTo>
                    <a:pt x="18382" y="1437"/>
                  </a:lnTo>
                  <a:lnTo>
                    <a:pt x="18637" y="1479"/>
                  </a:lnTo>
                  <a:lnTo>
                    <a:pt x="18891" y="1520"/>
                  </a:lnTo>
                  <a:lnTo>
                    <a:pt x="18982" y="1533"/>
                  </a:lnTo>
                  <a:lnTo>
                    <a:pt x="19074" y="1547"/>
                  </a:lnTo>
                  <a:lnTo>
                    <a:pt x="19166" y="1560"/>
                  </a:lnTo>
                  <a:lnTo>
                    <a:pt x="19256" y="1573"/>
                  </a:lnTo>
                  <a:lnTo>
                    <a:pt x="19348" y="1585"/>
                  </a:lnTo>
                  <a:lnTo>
                    <a:pt x="19440" y="1597"/>
                  </a:lnTo>
                  <a:lnTo>
                    <a:pt x="19531" y="1609"/>
                  </a:lnTo>
                  <a:lnTo>
                    <a:pt x="19622" y="1621"/>
                  </a:lnTo>
                  <a:lnTo>
                    <a:pt x="19714" y="1632"/>
                  </a:lnTo>
                  <a:lnTo>
                    <a:pt x="19805" y="1644"/>
                  </a:lnTo>
                  <a:lnTo>
                    <a:pt x="19897" y="1655"/>
                  </a:lnTo>
                  <a:lnTo>
                    <a:pt x="19988" y="1666"/>
                  </a:lnTo>
                  <a:lnTo>
                    <a:pt x="20080" y="1677"/>
                  </a:lnTo>
                  <a:lnTo>
                    <a:pt x="20171" y="1687"/>
                  </a:lnTo>
                  <a:lnTo>
                    <a:pt x="20262" y="1696"/>
                  </a:lnTo>
                  <a:lnTo>
                    <a:pt x="20354" y="1706"/>
                  </a:lnTo>
                  <a:close/>
                </a:path>
              </a:pathLst>
            </a:custGeom>
            <a:solidFill>
              <a:srgbClr val="EE9B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69" name="Freeform 233"/>
            <p:cNvSpPr>
              <a:spLocks/>
            </p:cNvSpPr>
            <p:nvPr/>
          </p:nvSpPr>
          <p:spPr bwMode="auto">
            <a:xfrm>
              <a:off x="517525" y="5145088"/>
              <a:ext cx="152400" cy="65087"/>
            </a:xfrm>
            <a:custGeom>
              <a:avLst/>
              <a:gdLst>
                <a:gd name="T0" fmla="*/ 368 w 386"/>
                <a:gd name="T1" fmla="*/ 0 h 165"/>
                <a:gd name="T2" fmla="*/ 368 w 386"/>
                <a:gd name="T3" fmla="*/ 0 h 165"/>
                <a:gd name="T4" fmla="*/ 322 w 386"/>
                <a:gd name="T5" fmla="*/ 14 h 165"/>
                <a:gd name="T6" fmla="*/ 276 w 386"/>
                <a:gd name="T7" fmla="*/ 27 h 165"/>
                <a:gd name="T8" fmla="*/ 230 w 386"/>
                <a:gd name="T9" fmla="*/ 41 h 165"/>
                <a:gd name="T10" fmla="*/ 184 w 386"/>
                <a:gd name="T11" fmla="*/ 54 h 165"/>
                <a:gd name="T12" fmla="*/ 138 w 386"/>
                <a:gd name="T13" fmla="*/ 67 h 165"/>
                <a:gd name="T14" fmla="*/ 92 w 386"/>
                <a:gd name="T15" fmla="*/ 79 h 165"/>
                <a:gd name="T16" fmla="*/ 46 w 386"/>
                <a:gd name="T17" fmla="*/ 91 h 165"/>
                <a:gd name="T18" fmla="*/ 0 w 386"/>
                <a:gd name="T19" fmla="*/ 104 h 165"/>
                <a:gd name="T20" fmla="*/ 16 w 386"/>
                <a:gd name="T21" fmla="*/ 165 h 165"/>
                <a:gd name="T22" fmla="*/ 63 w 386"/>
                <a:gd name="T23" fmla="*/ 153 h 165"/>
                <a:gd name="T24" fmla="*/ 109 w 386"/>
                <a:gd name="T25" fmla="*/ 141 h 165"/>
                <a:gd name="T26" fmla="*/ 155 w 386"/>
                <a:gd name="T27" fmla="*/ 128 h 165"/>
                <a:gd name="T28" fmla="*/ 201 w 386"/>
                <a:gd name="T29" fmla="*/ 115 h 165"/>
                <a:gd name="T30" fmla="*/ 248 w 386"/>
                <a:gd name="T31" fmla="*/ 102 h 165"/>
                <a:gd name="T32" fmla="*/ 294 w 386"/>
                <a:gd name="T33" fmla="*/ 90 h 165"/>
                <a:gd name="T34" fmla="*/ 340 w 386"/>
                <a:gd name="T35" fmla="*/ 76 h 165"/>
                <a:gd name="T36" fmla="*/ 386 w 386"/>
                <a:gd name="T37" fmla="*/ 62 h 165"/>
                <a:gd name="T38" fmla="*/ 386 w 386"/>
                <a:gd name="T39" fmla="*/ 62 h 165"/>
                <a:gd name="T40" fmla="*/ 368 w 386"/>
                <a:gd name="T41" fmla="*/ 0 h 165"/>
                <a:gd name="T42" fmla="*/ 368 w 386"/>
                <a:gd name="T43" fmla="*/ 0 h 165"/>
                <a:gd name="T44" fmla="*/ 368 w 386"/>
                <a:gd name="T4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6" h="165">
                  <a:moveTo>
                    <a:pt x="368" y="0"/>
                  </a:moveTo>
                  <a:lnTo>
                    <a:pt x="368" y="0"/>
                  </a:lnTo>
                  <a:lnTo>
                    <a:pt x="322" y="14"/>
                  </a:lnTo>
                  <a:lnTo>
                    <a:pt x="276" y="27"/>
                  </a:lnTo>
                  <a:lnTo>
                    <a:pt x="230" y="41"/>
                  </a:lnTo>
                  <a:lnTo>
                    <a:pt x="184" y="54"/>
                  </a:lnTo>
                  <a:lnTo>
                    <a:pt x="138" y="67"/>
                  </a:lnTo>
                  <a:lnTo>
                    <a:pt x="92" y="79"/>
                  </a:lnTo>
                  <a:lnTo>
                    <a:pt x="46" y="91"/>
                  </a:lnTo>
                  <a:lnTo>
                    <a:pt x="0" y="104"/>
                  </a:lnTo>
                  <a:lnTo>
                    <a:pt x="16" y="165"/>
                  </a:lnTo>
                  <a:lnTo>
                    <a:pt x="63" y="153"/>
                  </a:lnTo>
                  <a:lnTo>
                    <a:pt x="109" y="141"/>
                  </a:lnTo>
                  <a:lnTo>
                    <a:pt x="155" y="128"/>
                  </a:lnTo>
                  <a:lnTo>
                    <a:pt x="201" y="115"/>
                  </a:lnTo>
                  <a:lnTo>
                    <a:pt x="248" y="102"/>
                  </a:lnTo>
                  <a:lnTo>
                    <a:pt x="294" y="90"/>
                  </a:lnTo>
                  <a:lnTo>
                    <a:pt x="340" y="76"/>
                  </a:lnTo>
                  <a:lnTo>
                    <a:pt x="386" y="62"/>
                  </a:lnTo>
                  <a:lnTo>
                    <a:pt x="386" y="62"/>
                  </a:lnTo>
                  <a:lnTo>
                    <a:pt x="368" y="0"/>
                  </a:lnTo>
                  <a:lnTo>
                    <a:pt x="368" y="0"/>
                  </a:lnTo>
                  <a:lnTo>
                    <a:pt x="3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0" name="Freeform 234"/>
            <p:cNvSpPr>
              <a:spLocks/>
            </p:cNvSpPr>
            <p:nvPr/>
          </p:nvSpPr>
          <p:spPr bwMode="auto">
            <a:xfrm>
              <a:off x="663575" y="4903788"/>
              <a:ext cx="928688" cy="266700"/>
            </a:xfrm>
            <a:custGeom>
              <a:avLst/>
              <a:gdLst>
                <a:gd name="T0" fmla="*/ 2328 w 2342"/>
                <a:gd name="T1" fmla="*/ 0 h 671"/>
                <a:gd name="T2" fmla="*/ 2328 w 2342"/>
                <a:gd name="T3" fmla="*/ 0 h 671"/>
                <a:gd name="T4" fmla="*/ 2181 w 2342"/>
                <a:gd name="T5" fmla="*/ 35 h 671"/>
                <a:gd name="T6" fmla="*/ 2035 w 2342"/>
                <a:gd name="T7" fmla="*/ 69 h 671"/>
                <a:gd name="T8" fmla="*/ 1889 w 2342"/>
                <a:gd name="T9" fmla="*/ 105 h 671"/>
                <a:gd name="T10" fmla="*/ 1743 w 2342"/>
                <a:gd name="T11" fmla="*/ 140 h 671"/>
                <a:gd name="T12" fmla="*/ 1596 w 2342"/>
                <a:gd name="T13" fmla="*/ 177 h 671"/>
                <a:gd name="T14" fmla="*/ 1451 w 2342"/>
                <a:gd name="T15" fmla="*/ 214 h 671"/>
                <a:gd name="T16" fmla="*/ 1305 w 2342"/>
                <a:gd name="T17" fmla="*/ 251 h 671"/>
                <a:gd name="T18" fmla="*/ 1160 w 2342"/>
                <a:gd name="T19" fmla="*/ 289 h 671"/>
                <a:gd name="T20" fmla="*/ 1015 w 2342"/>
                <a:gd name="T21" fmla="*/ 328 h 671"/>
                <a:gd name="T22" fmla="*/ 869 w 2342"/>
                <a:gd name="T23" fmla="*/ 366 h 671"/>
                <a:gd name="T24" fmla="*/ 724 w 2342"/>
                <a:gd name="T25" fmla="*/ 405 h 671"/>
                <a:gd name="T26" fmla="*/ 579 w 2342"/>
                <a:gd name="T27" fmla="*/ 445 h 671"/>
                <a:gd name="T28" fmla="*/ 433 w 2342"/>
                <a:gd name="T29" fmla="*/ 486 h 671"/>
                <a:gd name="T30" fmla="*/ 289 w 2342"/>
                <a:gd name="T31" fmla="*/ 527 h 671"/>
                <a:gd name="T32" fmla="*/ 144 w 2342"/>
                <a:gd name="T33" fmla="*/ 567 h 671"/>
                <a:gd name="T34" fmla="*/ 0 w 2342"/>
                <a:gd name="T35" fmla="*/ 609 h 671"/>
                <a:gd name="T36" fmla="*/ 18 w 2342"/>
                <a:gd name="T37" fmla="*/ 671 h 671"/>
                <a:gd name="T38" fmla="*/ 162 w 2342"/>
                <a:gd name="T39" fmla="*/ 629 h 671"/>
                <a:gd name="T40" fmla="*/ 306 w 2342"/>
                <a:gd name="T41" fmla="*/ 588 h 671"/>
                <a:gd name="T42" fmla="*/ 451 w 2342"/>
                <a:gd name="T43" fmla="*/ 547 h 671"/>
                <a:gd name="T44" fmla="*/ 595 w 2342"/>
                <a:gd name="T45" fmla="*/ 506 h 671"/>
                <a:gd name="T46" fmla="*/ 740 w 2342"/>
                <a:gd name="T47" fmla="*/ 467 h 671"/>
                <a:gd name="T48" fmla="*/ 886 w 2342"/>
                <a:gd name="T49" fmla="*/ 427 h 671"/>
                <a:gd name="T50" fmla="*/ 1030 w 2342"/>
                <a:gd name="T51" fmla="*/ 389 h 671"/>
                <a:gd name="T52" fmla="*/ 1175 w 2342"/>
                <a:gd name="T53" fmla="*/ 351 h 671"/>
                <a:gd name="T54" fmla="*/ 1321 w 2342"/>
                <a:gd name="T55" fmla="*/ 312 h 671"/>
                <a:gd name="T56" fmla="*/ 1466 w 2342"/>
                <a:gd name="T57" fmla="*/ 275 h 671"/>
                <a:gd name="T58" fmla="*/ 1613 w 2342"/>
                <a:gd name="T59" fmla="*/ 240 h 671"/>
                <a:gd name="T60" fmla="*/ 1758 w 2342"/>
                <a:gd name="T61" fmla="*/ 203 h 671"/>
                <a:gd name="T62" fmla="*/ 1903 w 2342"/>
                <a:gd name="T63" fmla="*/ 167 h 671"/>
                <a:gd name="T64" fmla="*/ 2050 w 2342"/>
                <a:gd name="T65" fmla="*/ 131 h 671"/>
                <a:gd name="T66" fmla="*/ 2197 w 2342"/>
                <a:gd name="T67" fmla="*/ 97 h 671"/>
                <a:gd name="T68" fmla="*/ 2342 w 2342"/>
                <a:gd name="T69" fmla="*/ 61 h 671"/>
                <a:gd name="T70" fmla="*/ 2342 w 2342"/>
                <a:gd name="T71" fmla="*/ 61 h 671"/>
                <a:gd name="T72" fmla="*/ 2328 w 2342"/>
                <a:gd name="T73" fmla="*/ 0 h 671"/>
                <a:gd name="T74" fmla="*/ 2328 w 2342"/>
                <a:gd name="T75" fmla="*/ 0 h 671"/>
                <a:gd name="T76" fmla="*/ 2328 w 2342"/>
                <a:gd name="T7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2" h="671">
                  <a:moveTo>
                    <a:pt x="2328" y="0"/>
                  </a:moveTo>
                  <a:lnTo>
                    <a:pt x="2328" y="0"/>
                  </a:lnTo>
                  <a:lnTo>
                    <a:pt x="2181" y="35"/>
                  </a:lnTo>
                  <a:lnTo>
                    <a:pt x="2035" y="69"/>
                  </a:lnTo>
                  <a:lnTo>
                    <a:pt x="1889" y="105"/>
                  </a:lnTo>
                  <a:lnTo>
                    <a:pt x="1743" y="140"/>
                  </a:lnTo>
                  <a:lnTo>
                    <a:pt x="1596" y="177"/>
                  </a:lnTo>
                  <a:lnTo>
                    <a:pt x="1451" y="214"/>
                  </a:lnTo>
                  <a:lnTo>
                    <a:pt x="1305" y="251"/>
                  </a:lnTo>
                  <a:lnTo>
                    <a:pt x="1160" y="289"/>
                  </a:lnTo>
                  <a:lnTo>
                    <a:pt x="1015" y="328"/>
                  </a:lnTo>
                  <a:lnTo>
                    <a:pt x="869" y="366"/>
                  </a:lnTo>
                  <a:lnTo>
                    <a:pt x="724" y="405"/>
                  </a:lnTo>
                  <a:lnTo>
                    <a:pt x="579" y="445"/>
                  </a:lnTo>
                  <a:lnTo>
                    <a:pt x="433" y="486"/>
                  </a:lnTo>
                  <a:lnTo>
                    <a:pt x="289" y="527"/>
                  </a:lnTo>
                  <a:lnTo>
                    <a:pt x="144" y="567"/>
                  </a:lnTo>
                  <a:lnTo>
                    <a:pt x="0" y="609"/>
                  </a:lnTo>
                  <a:lnTo>
                    <a:pt x="18" y="671"/>
                  </a:lnTo>
                  <a:lnTo>
                    <a:pt x="162" y="629"/>
                  </a:lnTo>
                  <a:lnTo>
                    <a:pt x="306" y="588"/>
                  </a:lnTo>
                  <a:lnTo>
                    <a:pt x="451" y="547"/>
                  </a:lnTo>
                  <a:lnTo>
                    <a:pt x="595" y="506"/>
                  </a:lnTo>
                  <a:lnTo>
                    <a:pt x="740" y="467"/>
                  </a:lnTo>
                  <a:lnTo>
                    <a:pt x="886" y="427"/>
                  </a:lnTo>
                  <a:lnTo>
                    <a:pt x="1030" y="389"/>
                  </a:lnTo>
                  <a:lnTo>
                    <a:pt x="1175" y="351"/>
                  </a:lnTo>
                  <a:lnTo>
                    <a:pt x="1321" y="312"/>
                  </a:lnTo>
                  <a:lnTo>
                    <a:pt x="1466" y="275"/>
                  </a:lnTo>
                  <a:lnTo>
                    <a:pt x="1613" y="240"/>
                  </a:lnTo>
                  <a:lnTo>
                    <a:pt x="1758" y="203"/>
                  </a:lnTo>
                  <a:lnTo>
                    <a:pt x="1903" y="167"/>
                  </a:lnTo>
                  <a:lnTo>
                    <a:pt x="2050" y="131"/>
                  </a:lnTo>
                  <a:lnTo>
                    <a:pt x="2197" y="97"/>
                  </a:lnTo>
                  <a:lnTo>
                    <a:pt x="2342" y="61"/>
                  </a:lnTo>
                  <a:lnTo>
                    <a:pt x="2342" y="61"/>
                  </a:lnTo>
                  <a:lnTo>
                    <a:pt x="2328" y="0"/>
                  </a:lnTo>
                  <a:lnTo>
                    <a:pt x="2328" y="0"/>
                  </a:lnTo>
                  <a:lnTo>
                    <a:pt x="232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1" name="Freeform 235"/>
            <p:cNvSpPr>
              <a:spLocks/>
            </p:cNvSpPr>
            <p:nvPr/>
          </p:nvSpPr>
          <p:spPr bwMode="auto">
            <a:xfrm>
              <a:off x="1587500" y="4694238"/>
              <a:ext cx="1073150" cy="233362"/>
            </a:xfrm>
            <a:custGeom>
              <a:avLst/>
              <a:gdLst>
                <a:gd name="T0" fmla="*/ 2694 w 2704"/>
                <a:gd name="T1" fmla="*/ 0 h 590"/>
                <a:gd name="T2" fmla="*/ 2694 w 2704"/>
                <a:gd name="T3" fmla="*/ 0 h 590"/>
                <a:gd name="T4" fmla="*/ 2524 w 2704"/>
                <a:gd name="T5" fmla="*/ 28 h 590"/>
                <a:gd name="T6" fmla="*/ 2355 w 2704"/>
                <a:gd name="T7" fmla="*/ 57 h 590"/>
                <a:gd name="T8" fmla="*/ 2185 w 2704"/>
                <a:gd name="T9" fmla="*/ 87 h 590"/>
                <a:gd name="T10" fmla="*/ 2017 w 2704"/>
                <a:gd name="T11" fmla="*/ 116 h 590"/>
                <a:gd name="T12" fmla="*/ 1847 w 2704"/>
                <a:gd name="T13" fmla="*/ 147 h 590"/>
                <a:gd name="T14" fmla="*/ 1679 w 2704"/>
                <a:gd name="T15" fmla="*/ 179 h 590"/>
                <a:gd name="T16" fmla="*/ 1511 w 2704"/>
                <a:gd name="T17" fmla="*/ 210 h 590"/>
                <a:gd name="T18" fmla="*/ 1342 w 2704"/>
                <a:gd name="T19" fmla="*/ 242 h 590"/>
                <a:gd name="T20" fmla="*/ 1174 w 2704"/>
                <a:gd name="T21" fmla="*/ 277 h 590"/>
                <a:gd name="T22" fmla="*/ 1006 w 2704"/>
                <a:gd name="T23" fmla="*/ 310 h 590"/>
                <a:gd name="T24" fmla="*/ 839 w 2704"/>
                <a:gd name="T25" fmla="*/ 346 h 590"/>
                <a:gd name="T26" fmla="*/ 670 w 2704"/>
                <a:gd name="T27" fmla="*/ 380 h 590"/>
                <a:gd name="T28" fmla="*/ 502 w 2704"/>
                <a:gd name="T29" fmla="*/ 417 h 590"/>
                <a:gd name="T30" fmla="*/ 335 w 2704"/>
                <a:gd name="T31" fmla="*/ 454 h 590"/>
                <a:gd name="T32" fmla="*/ 167 w 2704"/>
                <a:gd name="T33" fmla="*/ 491 h 590"/>
                <a:gd name="T34" fmla="*/ 0 w 2704"/>
                <a:gd name="T35" fmla="*/ 529 h 590"/>
                <a:gd name="T36" fmla="*/ 14 w 2704"/>
                <a:gd name="T37" fmla="*/ 590 h 590"/>
                <a:gd name="T38" fmla="*/ 181 w 2704"/>
                <a:gd name="T39" fmla="*/ 553 h 590"/>
                <a:gd name="T40" fmla="*/ 349 w 2704"/>
                <a:gd name="T41" fmla="*/ 515 h 590"/>
                <a:gd name="T42" fmla="*/ 516 w 2704"/>
                <a:gd name="T43" fmla="*/ 479 h 590"/>
                <a:gd name="T44" fmla="*/ 683 w 2704"/>
                <a:gd name="T45" fmla="*/ 442 h 590"/>
                <a:gd name="T46" fmla="*/ 852 w 2704"/>
                <a:gd name="T47" fmla="*/ 408 h 590"/>
                <a:gd name="T48" fmla="*/ 1019 w 2704"/>
                <a:gd name="T49" fmla="*/ 372 h 590"/>
                <a:gd name="T50" fmla="*/ 1187 w 2704"/>
                <a:gd name="T51" fmla="*/ 339 h 590"/>
                <a:gd name="T52" fmla="*/ 1355 w 2704"/>
                <a:gd name="T53" fmla="*/ 306 h 590"/>
                <a:gd name="T54" fmla="*/ 1522 w 2704"/>
                <a:gd name="T55" fmla="*/ 273 h 590"/>
                <a:gd name="T56" fmla="*/ 1690 w 2704"/>
                <a:gd name="T57" fmla="*/ 241 h 590"/>
                <a:gd name="T58" fmla="*/ 1859 w 2704"/>
                <a:gd name="T59" fmla="*/ 209 h 590"/>
                <a:gd name="T60" fmla="*/ 2028 w 2704"/>
                <a:gd name="T61" fmla="*/ 179 h 590"/>
                <a:gd name="T62" fmla="*/ 2197 w 2704"/>
                <a:gd name="T63" fmla="*/ 149 h 590"/>
                <a:gd name="T64" fmla="*/ 2365 w 2704"/>
                <a:gd name="T65" fmla="*/ 120 h 590"/>
                <a:gd name="T66" fmla="*/ 2535 w 2704"/>
                <a:gd name="T67" fmla="*/ 92 h 590"/>
                <a:gd name="T68" fmla="*/ 2704 w 2704"/>
                <a:gd name="T69" fmla="*/ 64 h 590"/>
                <a:gd name="T70" fmla="*/ 2704 w 2704"/>
                <a:gd name="T71" fmla="*/ 64 h 590"/>
                <a:gd name="T72" fmla="*/ 2694 w 2704"/>
                <a:gd name="T73" fmla="*/ 0 h 590"/>
                <a:gd name="T74" fmla="*/ 2694 w 2704"/>
                <a:gd name="T75" fmla="*/ 0 h 590"/>
                <a:gd name="T76" fmla="*/ 2694 w 2704"/>
                <a:gd name="T7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04" h="590">
                  <a:moveTo>
                    <a:pt x="2694" y="0"/>
                  </a:moveTo>
                  <a:lnTo>
                    <a:pt x="2694" y="0"/>
                  </a:lnTo>
                  <a:lnTo>
                    <a:pt x="2524" y="28"/>
                  </a:lnTo>
                  <a:lnTo>
                    <a:pt x="2355" y="57"/>
                  </a:lnTo>
                  <a:lnTo>
                    <a:pt x="2185" y="87"/>
                  </a:lnTo>
                  <a:lnTo>
                    <a:pt x="2017" y="116"/>
                  </a:lnTo>
                  <a:lnTo>
                    <a:pt x="1847" y="147"/>
                  </a:lnTo>
                  <a:lnTo>
                    <a:pt x="1679" y="179"/>
                  </a:lnTo>
                  <a:lnTo>
                    <a:pt x="1511" y="210"/>
                  </a:lnTo>
                  <a:lnTo>
                    <a:pt x="1342" y="242"/>
                  </a:lnTo>
                  <a:lnTo>
                    <a:pt x="1174" y="277"/>
                  </a:lnTo>
                  <a:lnTo>
                    <a:pt x="1006" y="310"/>
                  </a:lnTo>
                  <a:lnTo>
                    <a:pt x="839" y="346"/>
                  </a:lnTo>
                  <a:lnTo>
                    <a:pt x="670" y="380"/>
                  </a:lnTo>
                  <a:lnTo>
                    <a:pt x="502" y="417"/>
                  </a:lnTo>
                  <a:lnTo>
                    <a:pt x="335" y="454"/>
                  </a:lnTo>
                  <a:lnTo>
                    <a:pt x="167" y="491"/>
                  </a:lnTo>
                  <a:lnTo>
                    <a:pt x="0" y="529"/>
                  </a:lnTo>
                  <a:lnTo>
                    <a:pt x="14" y="590"/>
                  </a:lnTo>
                  <a:lnTo>
                    <a:pt x="181" y="553"/>
                  </a:lnTo>
                  <a:lnTo>
                    <a:pt x="349" y="515"/>
                  </a:lnTo>
                  <a:lnTo>
                    <a:pt x="516" y="479"/>
                  </a:lnTo>
                  <a:lnTo>
                    <a:pt x="683" y="442"/>
                  </a:lnTo>
                  <a:lnTo>
                    <a:pt x="852" y="408"/>
                  </a:lnTo>
                  <a:lnTo>
                    <a:pt x="1019" y="372"/>
                  </a:lnTo>
                  <a:lnTo>
                    <a:pt x="1187" y="339"/>
                  </a:lnTo>
                  <a:lnTo>
                    <a:pt x="1355" y="306"/>
                  </a:lnTo>
                  <a:lnTo>
                    <a:pt x="1522" y="273"/>
                  </a:lnTo>
                  <a:lnTo>
                    <a:pt x="1690" y="241"/>
                  </a:lnTo>
                  <a:lnTo>
                    <a:pt x="1859" y="209"/>
                  </a:lnTo>
                  <a:lnTo>
                    <a:pt x="2028" y="179"/>
                  </a:lnTo>
                  <a:lnTo>
                    <a:pt x="2197" y="149"/>
                  </a:lnTo>
                  <a:lnTo>
                    <a:pt x="2365" y="120"/>
                  </a:lnTo>
                  <a:lnTo>
                    <a:pt x="2535" y="92"/>
                  </a:lnTo>
                  <a:lnTo>
                    <a:pt x="2704" y="64"/>
                  </a:lnTo>
                  <a:lnTo>
                    <a:pt x="2704" y="64"/>
                  </a:lnTo>
                  <a:lnTo>
                    <a:pt x="2694" y="0"/>
                  </a:lnTo>
                  <a:lnTo>
                    <a:pt x="2694" y="0"/>
                  </a:lnTo>
                  <a:lnTo>
                    <a:pt x="269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2" name="Freeform 236"/>
            <p:cNvSpPr>
              <a:spLocks/>
            </p:cNvSpPr>
            <p:nvPr/>
          </p:nvSpPr>
          <p:spPr bwMode="auto">
            <a:xfrm>
              <a:off x="2655888" y="4603750"/>
              <a:ext cx="744537" cy="115888"/>
            </a:xfrm>
            <a:custGeom>
              <a:avLst/>
              <a:gdLst>
                <a:gd name="T0" fmla="*/ 1868 w 1874"/>
                <a:gd name="T1" fmla="*/ 0 h 291"/>
                <a:gd name="T2" fmla="*/ 1868 w 1874"/>
                <a:gd name="T3" fmla="*/ 0 h 291"/>
                <a:gd name="T4" fmla="*/ 1750 w 1874"/>
                <a:gd name="T5" fmla="*/ 12 h 291"/>
                <a:gd name="T6" fmla="*/ 1633 w 1874"/>
                <a:gd name="T7" fmla="*/ 23 h 291"/>
                <a:gd name="T8" fmla="*/ 1516 w 1874"/>
                <a:gd name="T9" fmla="*/ 35 h 291"/>
                <a:gd name="T10" fmla="*/ 1399 w 1874"/>
                <a:gd name="T11" fmla="*/ 47 h 291"/>
                <a:gd name="T12" fmla="*/ 1283 w 1874"/>
                <a:gd name="T13" fmla="*/ 60 h 291"/>
                <a:gd name="T14" fmla="*/ 1165 w 1874"/>
                <a:gd name="T15" fmla="*/ 73 h 291"/>
                <a:gd name="T16" fmla="*/ 1049 w 1874"/>
                <a:gd name="T17" fmla="*/ 87 h 291"/>
                <a:gd name="T18" fmla="*/ 932 w 1874"/>
                <a:gd name="T19" fmla="*/ 101 h 291"/>
                <a:gd name="T20" fmla="*/ 816 w 1874"/>
                <a:gd name="T21" fmla="*/ 115 h 291"/>
                <a:gd name="T22" fmla="*/ 700 w 1874"/>
                <a:gd name="T23" fmla="*/ 130 h 291"/>
                <a:gd name="T24" fmla="*/ 583 w 1874"/>
                <a:gd name="T25" fmla="*/ 146 h 291"/>
                <a:gd name="T26" fmla="*/ 467 w 1874"/>
                <a:gd name="T27" fmla="*/ 161 h 291"/>
                <a:gd name="T28" fmla="*/ 351 w 1874"/>
                <a:gd name="T29" fmla="*/ 177 h 291"/>
                <a:gd name="T30" fmla="*/ 233 w 1874"/>
                <a:gd name="T31" fmla="*/ 193 h 291"/>
                <a:gd name="T32" fmla="*/ 117 w 1874"/>
                <a:gd name="T33" fmla="*/ 211 h 291"/>
                <a:gd name="T34" fmla="*/ 0 w 1874"/>
                <a:gd name="T35" fmla="*/ 227 h 291"/>
                <a:gd name="T36" fmla="*/ 10 w 1874"/>
                <a:gd name="T37" fmla="*/ 291 h 291"/>
                <a:gd name="T38" fmla="*/ 126 w 1874"/>
                <a:gd name="T39" fmla="*/ 273 h 291"/>
                <a:gd name="T40" fmla="*/ 242 w 1874"/>
                <a:gd name="T41" fmla="*/ 256 h 291"/>
                <a:gd name="T42" fmla="*/ 358 w 1874"/>
                <a:gd name="T43" fmla="*/ 240 h 291"/>
                <a:gd name="T44" fmla="*/ 475 w 1874"/>
                <a:gd name="T45" fmla="*/ 225 h 291"/>
                <a:gd name="T46" fmla="*/ 592 w 1874"/>
                <a:gd name="T47" fmla="*/ 208 h 291"/>
                <a:gd name="T48" fmla="*/ 708 w 1874"/>
                <a:gd name="T49" fmla="*/ 193 h 291"/>
                <a:gd name="T50" fmla="*/ 824 w 1874"/>
                <a:gd name="T51" fmla="*/ 179 h 291"/>
                <a:gd name="T52" fmla="*/ 940 w 1874"/>
                <a:gd name="T53" fmla="*/ 163 h 291"/>
                <a:gd name="T54" fmla="*/ 1057 w 1874"/>
                <a:gd name="T55" fmla="*/ 149 h 291"/>
                <a:gd name="T56" fmla="*/ 1173 w 1874"/>
                <a:gd name="T57" fmla="*/ 137 h 291"/>
                <a:gd name="T58" fmla="*/ 1289 w 1874"/>
                <a:gd name="T59" fmla="*/ 123 h 291"/>
                <a:gd name="T60" fmla="*/ 1406 w 1874"/>
                <a:gd name="T61" fmla="*/ 110 h 291"/>
                <a:gd name="T62" fmla="*/ 1522 w 1874"/>
                <a:gd name="T63" fmla="*/ 98 h 291"/>
                <a:gd name="T64" fmla="*/ 1640 w 1874"/>
                <a:gd name="T65" fmla="*/ 86 h 291"/>
                <a:gd name="T66" fmla="*/ 1757 w 1874"/>
                <a:gd name="T67" fmla="*/ 74 h 291"/>
                <a:gd name="T68" fmla="*/ 1874 w 1874"/>
                <a:gd name="T69" fmla="*/ 64 h 291"/>
                <a:gd name="T70" fmla="*/ 1873 w 1874"/>
                <a:gd name="T71" fmla="*/ 64 h 291"/>
                <a:gd name="T72" fmla="*/ 1868 w 1874"/>
                <a:gd name="T73" fmla="*/ 0 h 291"/>
                <a:gd name="T74" fmla="*/ 1868 w 1874"/>
                <a:gd name="T75" fmla="*/ 0 h 291"/>
                <a:gd name="T76" fmla="*/ 1868 w 1874"/>
                <a:gd name="T7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4" h="291">
                  <a:moveTo>
                    <a:pt x="1868" y="0"/>
                  </a:moveTo>
                  <a:lnTo>
                    <a:pt x="1868" y="0"/>
                  </a:lnTo>
                  <a:lnTo>
                    <a:pt x="1750" y="12"/>
                  </a:lnTo>
                  <a:lnTo>
                    <a:pt x="1633" y="23"/>
                  </a:lnTo>
                  <a:lnTo>
                    <a:pt x="1516" y="35"/>
                  </a:lnTo>
                  <a:lnTo>
                    <a:pt x="1399" y="47"/>
                  </a:lnTo>
                  <a:lnTo>
                    <a:pt x="1283" y="60"/>
                  </a:lnTo>
                  <a:lnTo>
                    <a:pt x="1165" y="73"/>
                  </a:lnTo>
                  <a:lnTo>
                    <a:pt x="1049" y="87"/>
                  </a:lnTo>
                  <a:lnTo>
                    <a:pt x="932" y="101"/>
                  </a:lnTo>
                  <a:lnTo>
                    <a:pt x="816" y="115"/>
                  </a:lnTo>
                  <a:lnTo>
                    <a:pt x="700" y="130"/>
                  </a:lnTo>
                  <a:lnTo>
                    <a:pt x="583" y="146"/>
                  </a:lnTo>
                  <a:lnTo>
                    <a:pt x="467" y="161"/>
                  </a:lnTo>
                  <a:lnTo>
                    <a:pt x="351" y="177"/>
                  </a:lnTo>
                  <a:lnTo>
                    <a:pt x="233" y="193"/>
                  </a:lnTo>
                  <a:lnTo>
                    <a:pt x="117" y="211"/>
                  </a:lnTo>
                  <a:lnTo>
                    <a:pt x="0" y="227"/>
                  </a:lnTo>
                  <a:lnTo>
                    <a:pt x="10" y="291"/>
                  </a:lnTo>
                  <a:lnTo>
                    <a:pt x="126" y="273"/>
                  </a:lnTo>
                  <a:lnTo>
                    <a:pt x="242" y="256"/>
                  </a:lnTo>
                  <a:lnTo>
                    <a:pt x="358" y="240"/>
                  </a:lnTo>
                  <a:lnTo>
                    <a:pt x="475" y="225"/>
                  </a:lnTo>
                  <a:lnTo>
                    <a:pt x="592" y="208"/>
                  </a:lnTo>
                  <a:lnTo>
                    <a:pt x="708" y="193"/>
                  </a:lnTo>
                  <a:lnTo>
                    <a:pt x="824" y="179"/>
                  </a:lnTo>
                  <a:lnTo>
                    <a:pt x="940" y="163"/>
                  </a:lnTo>
                  <a:lnTo>
                    <a:pt x="1057" y="149"/>
                  </a:lnTo>
                  <a:lnTo>
                    <a:pt x="1173" y="137"/>
                  </a:lnTo>
                  <a:lnTo>
                    <a:pt x="1289" y="123"/>
                  </a:lnTo>
                  <a:lnTo>
                    <a:pt x="1406" y="110"/>
                  </a:lnTo>
                  <a:lnTo>
                    <a:pt x="1522" y="98"/>
                  </a:lnTo>
                  <a:lnTo>
                    <a:pt x="1640" y="86"/>
                  </a:lnTo>
                  <a:lnTo>
                    <a:pt x="1757" y="74"/>
                  </a:lnTo>
                  <a:lnTo>
                    <a:pt x="1874" y="64"/>
                  </a:lnTo>
                  <a:lnTo>
                    <a:pt x="1873" y="64"/>
                  </a:lnTo>
                  <a:lnTo>
                    <a:pt x="1868" y="0"/>
                  </a:lnTo>
                  <a:lnTo>
                    <a:pt x="1868" y="0"/>
                  </a:lnTo>
                  <a:lnTo>
                    <a:pt x="18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3" name="Freeform 237"/>
            <p:cNvSpPr>
              <a:spLocks/>
            </p:cNvSpPr>
            <p:nvPr/>
          </p:nvSpPr>
          <p:spPr bwMode="auto">
            <a:xfrm>
              <a:off x="3397250" y="4576763"/>
              <a:ext cx="600075" cy="52387"/>
            </a:xfrm>
            <a:custGeom>
              <a:avLst/>
              <a:gdLst>
                <a:gd name="T0" fmla="*/ 1512 w 1512"/>
                <a:gd name="T1" fmla="*/ 1 h 131"/>
                <a:gd name="T2" fmla="*/ 1512 w 1512"/>
                <a:gd name="T3" fmla="*/ 1 h 131"/>
                <a:gd name="T4" fmla="*/ 1416 w 1512"/>
                <a:gd name="T5" fmla="*/ 2 h 131"/>
                <a:gd name="T6" fmla="*/ 1322 w 1512"/>
                <a:gd name="T7" fmla="*/ 3 h 131"/>
                <a:gd name="T8" fmla="*/ 1228 w 1512"/>
                <a:gd name="T9" fmla="*/ 6 h 131"/>
                <a:gd name="T10" fmla="*/ 1133 w 1512"/>
                <a:gd name="T11" fmla="*/ 9 h 131"/>
                <a:gd name="T12" fmla="*/ 1039 w 1512"/>
                <a:gd name="T13" fmla="*/ 11 h 131"/>
                <a:gd name="T14" fmla="*/ 945 w 1512"/>
                <a:gd name="T15" fmla="*/ 14 h 131"/>
                <a:gd name="T16" fmla="*/ 850 w 1512"/>
                <a:gd name="T17" fmla="*/ 17 h 131"/>
                <a:gd name="T18" fmla="*/ 756 w 1512"/>
                <a:gd name="T19" fmla="*/ 21 h 131"/>
                <a:gd name="T20" fmla="*/ 662 w 1512"/>
                <a:gd name="T21" fmla="*/ 26 h 131"/>
                <a:gd name="T22" fmla="*/ 567 w 1512"/>
                <a:gd name="T23" fmla="*/ 32 h 131"/>
                <a:gd name="T24" fmla="*/ 473 w 1512"/>
                <a:gd name="T25" fmla="*/ 37 h 131"/>
                <a:gd name="T26" fmla="*/ 378 w 1512"/>
                <a:gd name="T27" fmla="*/ 42 h 131"/>
                <a:gd name="T28" fmla="*/ 284 w 1512"/>
                <a:gd name="T29" fmla="*/ 47 h 131"/>
                <a:gd name="T30" fmla="*/ 190 w 1512"/>
                <a:gd name="T31" fmla="*/ 53 h 131"/>
                <a:gd name="T32" fmla="*/ 95 w 1512"/>
                <a:gd name="T33" fmla="*/ 60 h 131"/>
                <a:gd name="T34" fmla="*/ 0 w 1512"/>
                <a:gd name="T35" fmla="*/ 67 h 131"/>
                <a:gd name="T36" fmla="*/ 5 w 1512"/>
                <a:gd name="T37" fmla="*/ 131 h 131"/>
                <a:gd name="T38" fmla="*/ 99 w 1512"/>
                <a:gd name="T39" fmla="*/ 123 h 131"/>
                <a:gd name="T40" fmla="*/ 194 w 1512"/>
                <a:gd name="T41" fmla="*/ 117 h 131"/>
                <a:gd name="T42" fmla="*/ 288 w 1512"/>
                <a:gd name="T43" fmla="*/ 111 h 131"/>
                <a:gd name="T44" fmla="*/ 382 w 1512"/>
                <a:gd name="T45" fmla="*/ 105 h 131"/>
                <a:gd name="T46" fmla="*/ 477 w 1512"/>
                <a:gd name="T47" fmla="*/ 100 h 131"/>
                <a:gd name="T48" fmla="*/ 570 w 1512"/>
                <a:gd name="T49" fmla="*/ 95 h 131"/>
                <a:gd name="T50" fmla="*/ 664 w 1512"/>
                <a:gd name="T51" fmla="*/ 90 h 131"/>
                <a:gd name="T52" fmla="*/ 758 w 1512"/>
                <a:gd name="T53" fmla="*/ 85 h 131"/>
                <a:gd name="T54" fmla="*/ 853 w 1512"/>
                <a:gd name="T55" fmla="*/ 81 h 131"/>
                <a:gd name="T56" fmla="*/ 946 w 1512"/>
                <a:gd name="T57" fmla="*/ 77 h 131"/>
                <a:gd name="T58" fmla="*/ 1040 w 1512"/>
                <a:gd name="T59" fmla="*/ 75 h 131"/>
                <a:gd name="T60" fmla="*/ 1135 w 1512"/>
                <a:gd name="T61" fmla="*/ 72 h 131"/>
                <a:gd name="T62" fmla="*/ 1229 w 1512"/>
                <a:gd name="T63" fmla="*/ 70 h 131"/>
                <a:gd name="T64" fmla="*/ 1323 w 1512"/>
                <a:gd name="T65" fmla="*/ 67 h 131"/>
                <a:gd name="T66" fmla="*/ 1418 w 1512"/>
                <a:gd name="T67" fmla="*/ 66 h 131"/>
                <a:gd name="T68" fmla="*/ 1512 w 1512"/>
                <a:gd name="T69" fmla="*/ 63 h 131"/>
                <a:gd name="T70" fmla="*/ 1512 w 1512"/>
                <a:gd name="T71" fmla="*/ 63 h 131"/>
                <a:gd name="T72" fmla="*/ 1512 w 1512"/>
                <a:gd name="T73" fmla="*/ 1 h 131"/>
                <a:gd name="T74" fmla="*/ 1512 w 1512"/>
                <a:gd name="T75" fmla="*/ 0 h 131"/>
                <a:gd name="T76" fmla="*/ 1512 w 1512"/>
                <a:gd name="T7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2" h="131">
                  <a:moveTo>
                    <a:pt x="1512" y="1"/>
                  </a:moveTo>
                  <a:lnTo>
                    <a:pt x="1512" y="1"/>
                  </a:lnTo>
                  <a:lnTo>
                    <a:pt x="1416" y="2"/>
                  </a:lnTo>
                  <a:lnTo>
                    <a:pt x="1322" y="3"/>
                  </a:lnTo>
                  <a:lnTo>
                    <a:pt x="1228" y="6"/>
                  </a:lnTo>
                  <a:lnTo>
                    <a:pt x="1133" y="9"/>
                  </a:lnTo>
                  <a:lnTo>
                    <a:pt x="1039" y="11"/>
                  </a:lnTo>
                  <a:lnTo>
                    <a:pt x="945" y="14"/>
                  </a:lnTo>
                  <a:lnTo>
                    <a:pt x="850" y="17"/>
                  </a:lnTo>
                  <a:lnTo>
                    <a:pt x="756" y="21"/>
                  </a:lnTo>
                  <a:lnTo>
                    <a:pt x="662" y="26"/>
                  </a:lnTo>
                  <a:lnTo>
                    <a:pt x="567" y="32"/>
                  </a:lnTo>
                  <a:lnTo>
                    <a:pt x="473" y="37"/>
                  </a:lnTo>
                  <a:lnTo>
                    <a:pt x="378" y="42"/>
                  </a:lnTo>
                  <a:lnTo>
                    <a:pt x="284" y="47"/>
                  </a:lnTo>
                  <a:lnTo>
                    <a:pt x="190" y="53"/>
                  </a:lnTo>
                  <a:lnTo>
                    <a:pt x="95" y="60"/>
                  </a:lnTo>
                  <a:lnTo>
                    <a:pt x="0" y="67"/>
                  </a:lnTo>
                  <a:lnTo>
                    <a:pt x="5" y="131"/>
                  </a:lnTo>
                  <a:lnTo>
                    <a:pt x="99" y="123"/>
                  </a:lnTo>
                  <a:lnTo>
                    <a:pt x="194" y="117"/>
                  </a:lnTo>
                  <a:lnTo>
                    <a:pt x="288" y="111"/>
                  </a:lnTo>
                  <a:lnTo>
                    <a:pt x="382" y="105"/>
                  </a:lnTo>
                  <a:lnTo>
                    <a:pt x="477" y="100"/>
                  </a:lnTo>
                  <a:lnTo>
                    <a:pt x="570" y="95"/>
                  </a:lnTo>
                  <a:lnTo>
                    <a:pt x="664" y="90"/>
                  </a:lnTo>
                  <a:lnTo>
                    <a:pt x="758" y="85"/>
                  </a:lnTo>
                  <a:lnTo>
                    <a:pt x="853" y="81"/>
                  </a:lnTo>
                  <a:lnTo>
                    <a:pt x="946" y="77"/>
                  </a:lnTo>
                  <a:lnTo>
                    <a:pt x="1040" y="75"/>
                  </a:lnTo>
                  <a:lnTo>
                    <a:pt x="1135" y="72"/>
                  </a:lnTo>
                  <a:lnTo>
                    <a:pt x="1229" y="70"/>
                  </a:lnTo>
                  <a:lnTo>
                    <a:pt x="1323" y="67"/>
                  </a:lnTo>
                  <a:lnTo>
                    <a:pt x="1418" y="66"/>
                  </a:lnTo>
                  <a:lnTo>
                    <a:pt x="1512" y="63"/>
                  </a:lnTo>
                  <a:lnTo>
                    <a:pt x="1512" y="63"/>
                  </a:lnTo>
                  <a:lnTo>
                    <a:pt x="1512" y="1"/>
                  </a:lnTo>
                  <a:lnTo>
                    <a:pt x="1512" y="0"/>
                  </a:lnTo>
                  <a:lnTo>
                    <a:pt x="1512" y="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4" name="Freeform 238"/>
            <p:cNvSpPr>
              <a:spLocks/>
            </p:cNvSpPr>
            <p:nvPr/>
          </p:nvSpPr>
          <p:spPr bwMode="auto">
            <a:xfrm>
              <a:off x="3997325" y="4576763"/>
              <a:ext cx="468313" cy="44450"/>
            </a:xfrm>
            <a:custGeom>
              <a:avLst/>
              <a:gdLst>
                <a:gd name="T0" fmla="*/ 1179 w 1179"/>
                <a:gd name="T1" fmla="*/ 47 h 111"/>
                <a:gd name="T2" fmla="*/ 1178 w 1179"/>
                <a:gd name="T3" fmla="*/ 47 h 111"/>
                <a:gd name="T4" fmla="*/ 1105 w 1179"/>
                <a:gd name="T5" fmla="*/ 43 h 111"/>
                <a:gd name="T6" fmla="*/ 1031 w 1179"/>
                <a:gd name="T7" fmla="*/ 38 h 111"/>
                <a:gd name="T8" fmla="*/ 957 w 1179"/>
                <a:gd name="T9" fmla="*/ 34 h 111"/>
                <a:gd name="T10" fmla="*/ 884 w 1179"/>
                <a:gd name="T11" fmla="*/ 31 h 111"/>
                <a:gd name="T12" fmla="*/ 811 w 1179"/>
                <a:gd name="T13" fmla="*/ 27 h 111"/>
                <a:gd name="T14" fmla="*/ 737 w 1179"/>
                <a:gd name="T15" fmla="*/ 23 h 111"/>
                <a:gd name="T16" fmla="*/ 663 w 1179"/>
                <a:gd name="T17" fmla="*/ 19 h 111"/>
                <a:gd name="T18" fmla="*/ 590 w 1179"/>
                <a:gd name="T19" fmla="*/ 16 h 111"/>
                <a:gd name="T20" fmla="*/ 516 w 1179"/>
                <a:gd name="T21" fmla="*/ 13 h 111"/>
                <a:gd name="T22" fmla="*/ 442 w 1179"/>
                <a:gd name="T23" fmla="*/ 10 h 111"/>
                <a:gd name="T24" fmla="*/ 370 w 1179"/>
                <a:gd name="T25" fmla="*/ 8 h 111"/>
                <a:gd name="T26" fmla="*/ 296 w 1179"/>
                <a:gd name="T27" fmla="*/ 6 h 111"/>
                <a:gd name="T28" fmla="*/ 222 w 1179"/>
                <a:gd name="T29" fmla="*/ 4 h 111"/>
                <a:gd name="T30" fmla="*/ 148 w 1179"/>
                <a:gd name="T31" fmla="*/ 2 h 111"/>
                <a:gd name="T32" fmla="*/ 74 w 1179"/>
                <a:gd name="T33" fmla="*/ 0 h 111"/>
                <a:gd name="T34" fmla="*/ 0 w 1179"/>
                <a:gd name="T35" fmla="*/ 0 h 111"/>
                <a:gd name="T36" fmla="*/ 0 w 1179"/>
                <a:gd name="T37" fmla="*/ 62 h 111"/>
                <a:gd name="T38" fmla="*/ 74 w 1179"/>
                <a:gd name="T39" fmla="*/ 64 h 111"/>
                <a:gd name="T40" fmla="*/ 147 w 1179"/>
                <a:gd name="T41" fmla="*/ 66 h 111"/>
                <a:gd name="T42" fmla="*/ 221 w 1179"/>
                <a:gd name="T43" fmla="*/ 67 h 111"/>
                <a:gd name="T44" fmla="*/ 294 w 1179"/>
                <a:gd name="T45" fmla="*/ 70 h 111"/>
                <a:gd name="T46" fmla="*/ 367 w 1179"/>
                <a:gd name="T47" fmla="*/ 71 h 111"/>
                <a:gd name="T48" fmla="*/ 441 w 1179"/>
                <a:gd name="T49" fmla="*/ 74 h 111"/>
                <a:gd name="T50" fmla="*/ 514 w 1179"/>
                <a:gd name="T51" fmla="*/ 76 h 111"/>
                <a:gd name="T52" fmla="*/ 588 w 1179"/>
                <a:gd name="T53" fmla="*/ 80 h 111"/>
                <a:gd name="T54" fmla="*/ 660 w 1179"/>
                <a:gd name="T55" fmla="*/ 83 h 111"/>
                <a:gd name="T56" fmla="*/ 734 w 1179"/>
                <a:gd name="T57" fmla="*/ 87 h 111"/>
                <a:gd name="T58" fmla="*/ 807 w 1179"/>
                <a:gd name="T59" fmla="*/ 90 h 111"/>
                <a:gd name="T60" fmla="*/ 881 w 1179"/>
                <a:gd name="T61" fmla="*/ 94 h 111"/>
                <a:gd name="T62" fmla="*/ 954 w 1179"/>
                <a:gd name="T63" fmla="*/ 98 h 111"/>
                <a:gd name="T64" fmla="*/ 1028 w 1179"/>
                <a:gd name="T65" fmla="*/ 102 h 111"/>
                <a:gd name="T66" fmla="*/ 1102 w 1179"/>
                <a:gd name="T67" fmla="*/ 107 h 111"/>
                <a:gd name="T68" fmla="*/ 1174 w 1179"/>
                <a:gd name="T69" fmla="*/ 111 h 111"/>
                <a:gd name="T70" fmla="*/ 1174 w 1179"/>
                <a:gd name="T71" fmla="*/ 111 h 111"/>
                <a:gd name="T72" fmla="*/ 1179 w 1179"/>
                <a:gd name="T73" fmla="*/ 47 h 111"/>
                <a:gd name="T74" fmla="*/ 1179 w 1179"/>
                <a:gd name="T75" fmla="*/ 47 h 111"/>
                <a:gd name="T76" fmla="*/ 1178 w 1179"/>
                <a:gd name="T77" fmla="*/ 47 h 111"/>
                <a:gd name="T78" fmla="*/ 1179 w 1179"/>
                <a:gd name="T79"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9" h="111">
                  <a:moveTo>
                    <a:pt x="1179" y="47"/>
                  </a:moveTo>
                  <a:lnTo>
                    <a:pt x="1178" y="47"/>
                  </a:lnTo>
                  <a:lnTo>
                    <a:pt x="1105" y="43"/>
                  </a:lnTo>
                  <a:lnTo>
                    <a:pt x="1031" y="38"/>
                  </a:lnTo>
                  <a:lnTo>
                    <a:pt x="957" y="34"/>
                  </a:lnTo>
                  <a:lnTo>
                    <a:pt x="884" y="31"/>
                  </a:lnTo>
                  <a:lnTo>
                    <a:pt x="811" y="27"/>
                  </a:lnTo>
                  <a:lnTo>
                    <a:pt x="737" y="23"/>
                  </a:lnTo>
                  <a:lnTo>
                    <a:pt x="663" y="19"/>
                  </a:lnTo>
                  <a:lnTo>
                    <a:pt x="590" y="16"/>
                  </a:lnTo>
                  <a:lnTo>
                    <a:pt x="516" y="13"/>
                  </a:lnTo>
                  <a:lnTo>
                    <a:pt x="442" y="10"/>
                  </a:lnTo>
                  <a:lnTo>
                    <a:pt x="370" y="8"/>
                  </a:lnTo>
                  <a:lnTo>
                    <a:pt x="296" y="6"/>
                  </a:lnTo>
                  <a:lnTo>
                    <a:pt x="222" y="4"/>
                  </a:lnTo>
                  <a:lnTo>
                    <a:pt x="148" y="2"/>
                  </a:lnTo>
                  <a:lnTo>
                    <a:pt x="74" y="0"/>
                  </a:lnTo>
                  <a:lnTo>
                    <a:pt x="0" y="0"/>
                  </a:lnTo>
                  <a:lnTo>
                    <a:pt x="0" y="62"/>
                  </a:lnTo>
                  <a:lnTo>
                    <a:pt x="74" y="64"/>
                  </a:lnTo>
                  <a:lnTo>
                    <a:pt x="147" y="66"/>
                  </a:lnTo>
                  <a:lnTo>
                    <a:pt x="221" y="67"/>
                  </a:lnTo>
                  <a:lnTo>
                    <a:pt x="294" y="70"/>
                  </a:lnTo>
                  <a:lnTo>
                    <a:pt x="367" y="71"/>
                  </a:lnTo>
                  <a:lnTo>
                    <a:pt x="441" y="74"/>
                  </a:lnTo>
                  <a:lnTo>
                    <a:pt x="514" y="76"/>
                  </a:lnTo>
                  <a:lnTo>
                    <a:pt x="588" y="80"/>
                  </a:lnTo>
                  <a:lnTo>
                    <a:pt x="660" y="83"/>
                  </a:lnTo>
                  <a:lnTo>
                    <a:pt x="734" y="87"/>
                  </a:lnTo>
                  <a:lnTo>
                    <a:pt x="807" y="90"/>
                  </a:lnTo>
                  <a:lnTo>
                    <a:pt x="881" y="94"/>
                  </a:lnTo>
                  <a:lnTo>
                    <a:pt x="954" y="98"/>
                  </a:lnTo>
                  <a:lnTo>
                    <a:pt x="1028" y="102"/>
                  </a:lnTo>
                  <a:lnTo>
                    <a:pt x="1102" y="107"/>
                  </a:lnTo>
                  <a:lnTo>
                    <a:pt x="1174" y="111"/>
                  </a:lnTo>
                  <a:lnTo>
                    <a:pt x="1174" y="111"/>
                  </a:lnTo>
                  <a:lnTo>
                    <a:pt x="1179" y="47"/>
                  </a:lnTo>
                  <a:lnTo>
                    <a:pt x="1179" y="47"/>
                  </a:lnTo>
                  <a:lnTo>
                    <a:pt x="1178" y="47"/>
                  </a:lnTo>
                  <a:lnTo>
                    <a:pt x="1179" y="47"/>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5" name="Freeform 239"/>
            <p:cNvSpPr>
              <a:spLocks/>
            </p:cNvSpPr>
            <p:nvPr/>
          </p:nvSpPr>
          <p:spPr bwMode="auto">
            <a:xfrm>
              <a:off x="4464050" y="4595813"/>
              <a:ext cx="327025" cy="57150"/>
            </a:xfrm>
            <a:custGeom>
              <a:avLst/>
              <a:gdLst>
                <a:gd name="T0" fmla="*/ 824 w 824"/>
                <a:gd name="T1" fmla="*/ 79 h 142"/>
                <a:gd name="T2" fmla="*/ 823 w 824"/>
                <a:gd name="T3" fmla="*/ 79 h 142"/>
                <a:gd name="T4" fmla="*/ 5 w 824"/>
                <a:gd name="T5" fmla="*/ 0 h 142"/>
                <a:gd name="T6" fmla="*/ 0 w 824"/>
                <a:gd name="T7" fmla="*/ 64 h 142"/>
                <a:gd name="T8" fmla="*/ 817 w 824"/>
                <a:gd name="T9" fmla="*/ 142 h 142"/>
                <a:gd name="T10" fmla="*/ 824 w 824"/>
                <a:gd name="T11" fmla="*/ 79 h 142"/>
                <a:gd name="T12" fmla="*/ 824 w 824"/>
                <a:gd name="T13" fmla="*/ 79 h 142"/>
                <a:gd name="T14" fmla="*/ 824 w 824"/>
                <a:gd name="T15" fmla="*/ 79 h 142"/>
                <a:gd name="T16" fmla="*/ 823 w 824"/>
                <a:gd name="T17" fmla="*/ 79 h 142"/>
                <a:gd name="T18" fmla="*/ 824 w 824"/>
                <a:gd name="T19" fmla="*/ 7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4" h="142">
                  <a:moveTo>
                    <a:pt x="824" y="79"/>
                  </a:moveTo>
                  <a:lnTo>
                    <a:pt x="823" y="79"/>
                  </a:lnTo>
                  <a:lnTo>
                    <a:pt x="5" y="0"/>
                  </a:lnTo>
                  <a:lnTo>
                    <a:pt x="0" y="64"/>
                  </a:lnTo>
                  <a:lnTo>
                    <a:pt x="817" y="142"/>
                  </a:lnTo>
                  <a:lnTo>
                    <a:pt x="824" y="79"/>
                  </a:lnTo>
                  <a:lnTo>
                    <a:pt x="824" y="79"/>
                  </a:lnTo>
                  <a:lnTo>
                    <a:pt x="824" y="79"/>
                  </a:lnTo>
                  <a:lnTo>
                    <a:pt x="823" y="79"/>
                  </a:lnTo>
                  <a:lnTo>
                    <a:pt x="824" y="7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6" name="Freeform 240"/>
            <p:cNvSpPr>
              <a:spLocks/>
            </p:cNvSpPr>
            <p:nvPr/>
          </p:nvSpPr>
          <p:spPr bwMode="auto">
            <a:xfrm>
              <a:off x="4787900" y="4627563"/>
              <a:ext cx="3232150" cy="577850"/>
            </a:xfrm>
            <a:custGeom>
              <a:avLst/>
              <a:gdLst>
                <a:gd name="T0" fmla="*/ 8144 w 8144"/>
                <a:gd name="T1" fmla="*/ 1393 h 1456"/>
                <a:gd name="T2" fmla="*/ 8144 w 8144"/>
                <a:gd name="T3" fmla="*/ 1393 h 1456"/>
                <a:gd name="T4" fmla="*/ 7890 w 8144"/>
                <a:gd name="T5" fmla="*/ 1353 h 1456"/>
                <a:gd name="T6" fmla="*/ 7635 w 8144"/>
                <a:gd name="T7" fmla="*/ 1311 h 1456"/>
                <a:gd name="T8" fmla="*/ 7381 w 8144"/>
                <a:gd name="T9" fmla="*/ 1267 h 1456"/>
                <a:gd name="T10" fmla="*/ 7126 w 8144"/>
                <a:gd name="T11" fmla="*/ 1224 h 1456"/>
                <a:gd name="T12" fmla="*/ 6872 w 8144"/>
                <a:gd name="T13" fmla="*/ 1179 h 1456"/>
                <a:gd name="T14" fmla="*/ 6619 w 8144"/>
                <a:gd name="T15" fmla="*/ 1133 h 1456"/>
                <a:gd name="T16" fmla="*/ 6365 w 8144"/>
                <a:gd name="T17" fmla="*/ 1087 h 1456"/>
                <a:gd name="T18" fmla="*/ 6111 w 8144"/>
                <a:gd name="T19" fmla="*/ 1040 h 1456"/>
                <a:gd name="T20" fmla="*/ 5604 w 8144"/>
                <a:gd name="T21" fmla="*/ 946 h 1456"/>
                <a:gd name="T22" fmla="*/ 5098 w 8144"/>
                <a:gd name="T23" fmla="*/ 850 h 1456"/>
                <a:gd name="T24" fmla="*/ 4590 w 8144"/>
                <a:gd name="T25" fmla="*/ 755 h 1456"/>
                <a:gd name="T26" fmla="*/ 4083 w 8144"/>
                <a:gd name="T27" fmla="*/ 659 h 1456"/>
                <a:gd name="T28" fmla="*/ 3577 w 8144"/>
                <a:gd name="T29" fmla="*/ 565 h 1456"/>
                <a:gd name="T30" fmla="*/ 3068 w 8144"/>
                <a:gd name="T31" fmla="*/ 472 h 1456"/>
                <a:gd name="T32" fmla="*/ 2814 w 8144"/>
                <a:gd name="T33" fmla="*/ 427 h 1456"/>
                <a:gd name="T34" fmla="*/ 2560 w 8144"/>
                <a:gd name="T35" fmla="*/ 383 h 1456"/>
                <a:gd name="T36" fmla="*/ 2305 w 8144"/>
                <a:gd name="T37" fmla="*/ 338 h 1456"/>
                <a:gd name="T38" fmla="*/ 2052 w 8144"/>
                <a:gd name="T39" fmla="*/ 296 h 1456"/>
                <a:gd name="T40" fmla="*/ 1797 w 8144"/>
                <a:gd name="T41" fmla="*/ 254 h 1456"/>
                <a:gd name="T42" fmla="*/ 1542 w 8144"/>
                <a:gd name="T43" fmla="*/ 213 h 1456"/>
                <a:gd name="T44" fmla="*/ 1287 w 8144"/>
                <a:gd name="T45" fmla="*/ 175 h 1456"/>
                <a:gd name="T46" fmla="*/ 1032 w 8144"/>
                <a:gd name="T47" fmla="*/ 137 h 1456"/>
                <a:gd name="T48" fmla="*/ 777 w 8144"/>
                <a:gd name="T49" fmla="*/ 100 h 1456"/>
                <a:gd name="T50" fmla="*/ 520 w 8144"/>
                <a:gd name="T51" fmla="*/ 65 h 1456"/>
                <a:gd name="T52" fmla="*/ 264 w 8144"/>
                <a:gd name="T53" fmla="*/ 32 h 1456"/>
                <a:gd name="T54" fmla="*/ 8 w 8144"/>
                <a:gd name="T55" fmla="*/ 0 h 1456"/>
                <a:gd name="T56" fmla="*/ 0 w 8144"/>
                <a:gd name="T57" fmla="*/ 63 h 1456"/>
                <a:gd name="T58" fmla="*/ 256 w 8144"/>
                <a:gd name="T59" fmla="*/ 94 h 1456"/>
                <a:gd name="T60" fmla="*/ 511 w 8144"/>
                <a:gd name="T61" fmla="*/ 128 h 1456"/>
                <a:gd name="T62" fmla="*/ 768 w 8144"/>
                <a:gd name="T63" fmla="*/ 163 h 1456"/>
                <a:gd name="T64" fmla="*/ 1023 w 8144"/>
                <a:gd name="T65" fmla="*/ 199 h 1456"/>
                <a:gd name="T66" fmla="*/ 1278 w 8144"/>
                <a:gd name="T67" fmla="*/ 237 h 1456"/>
                <a:gd name="T68" fmla="*/ 1533 w 8144"/>
                <a:gd name="T69" fmla="*/ 277 h 1456"/>
                <a:gd name="T70" fmla="*/ 1786 w 8144"/>
                <a:gd name="T71" fmla="*/ 318 h 1456"/>
                <a:gd name="T72" fmla="*/ 2041 w 8144"/>
                <a:gd name="T73" fmla="*/ 358 h 1456"/>
                <a:gd name="T74" fmla="*/ 2295 w 8144"/>
                <a:gd name="T75" fmla="*/ 402 h 1456"/>
                <a:gd name="T76" fmla="*/ 2549 w 8144"/>
                <a:gd name="T77" fmla="*/ 445 h 1456"/>
                <a:gd name="T78" fmla="*/ 2804 w 8144"/>
                <a:gd name="T79" fmla="*/ 490 h 1456"/>
                <a:gd name="T80" fmla="*/ 3058 w 8144"/>
                <a:gd name="T81" fmla="*/ 534 h 1456"/>
                <a:gd name="T82" fmla="*/ 3565 w 8144"/>
                <a:gd name="T83" fmla="*/ 627 h 1456"/>
                <a:gd name="T84" fmla="*/ 4071 w 8144"/>
                <a:gd name="T85" fmla="*/ 722 h 1456"/>
                <a:gd name="T86" fmla="*/ 4579 w 8144"/>
                <a:gd name="T87" fmla="*/ 817 h 1456"/>
                <a:gd name="T88" fmla="*/ 5085 w 8144"/>
                <a:gd name="T89" fmla="*/ 913 h 1456"/>
                <a:gd name="T90" fmla="*/ 5592 w 8144"/>
                <a:gd name="T91" fmla="*/ 1008 h 1456"/>
                <a:gd name="T92" fmla="*/ 6100 w 8144"/>
                <a:gd name="T93" fmla="*/ 1104 h 1456"/>
                <a:gd name="T94" fmla="*/ 6354 w 8144"/>
                <a:gd name="T95" fmla="*/ 1150 h 1456"/>
                <a:gd name="T96" fmla="*/ 6607 w 8144"/>
                <a:gd name="T97" fmla="*/ 1196 h 1456"/>
                <a:gd name="T98" fmla="*/ 6861 w 8144"/>
                <a:gd name="T99" fmla="*/ 1242 h 1456"/>
                <a:gd name="T100" fmla="*/ 7116 w 8144"/>
                <a:gd name="T101" fmla="*/ 1286 h 1456"/>
                <a:gd name="T102" fmla="*/ 7370 w 8144"/>
                <a:gd name="T103" fmla="*/ 1331 h 1456"/>
                <a:gd name="T104" fmla="*/ 7625 w 8144"/>
                <a:gd name="T105" fmla="*/ 1373 h 1456"/>
                <a:gd name="T106" fmla="*/ 7878 w 8144"/>
                <a:gd name="T107" fmla="*/ 1415 h 1456"/>
                <a:gd name="T108" fmla="*/ 8135 w 8144"/>
                <a:gd name="T109" fmla="*/ 1456 h 1456"/>
                <a:gd name="T110" fmla="*/ 8135 w 8144"/>
                <a:gd name="T111" fmla="*/ 1456 h 1456"/>
                <a:gd name="T112" fmla="*/ 8135 w 8144"/>
                <a:gd name="T113" fmla="*/ 1456 h 1456"/>
                <a:gd name="T114" fmla="*/ 8135 w 8144"/>
                <a:gd name="T115" fmla="*/ 1456 h 1456"/>
                <a:gd name="T116" fmla="*/ 8135 w 8144"/>
                <a:gd name="T117" fmla="*/ 1456 h 1456"/>
                <a:gd name="T118" fmla="*/ 8144 w 8144"/>
                <a:gd name="T119" fmla="*/ 1393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44" h="1456">
                  <a:moveTo>
                    <a:pt x="8144" y="1393"/>
                  </a:moveTo>
                  <a:lnTo>
                    <a:pt x="8144" y="1393"/>
                  </a:lnTo>
                  <a:lnTo>
                    <a:pt x="7890" y="1353"/>
                  </a:lnTo>
                  <a:lnTo>
                    <a:pt x="7635" y="1311"/>
                  </a:lnTo>
                  <a:lnTo>
                    <a:pt x="7381" y="1267"/>
                  </a:lnTo>
                  <a:lnTo>
                    <a:pt x="7126" y="1224"/>
                  </a:lnTo>
                  <a:lnTo>
                    <a:pt x="6872" y="1179"/>
                  </a:lnTo>
                  <a:lnTo>
                    <a:pt x="6619" y="1133"/>
                  </a:lnTo>
                  <a:lnTo>
                    <a:pt x="6365" y="1087"/>
                  </a:lnTo>
                  <a:lnTo>
                    <a:pt x="6111" y="1040"/>
                  </a:lnTo>
                  <a:lnTo>
                    <a:pt x="5604" y="946"/>
                  </a:lnTo>
                  <a:lnTo>
                    <a:pt x="5098" y="850"/>
                  </a:lnTo>
                  <a:lnTo>
                    <a:pt x="4590" y="755"/>
                  </a:lnTo>
                  <a:lnTo>
                    <a:pt x="4083" y="659"/>
                  </a:lnTo>
                  <a:lnTo>
                    <a:pt x="3577" y="565"/>
                  </a:lnTo>
                  <a:lnTo>
                    <a:pt x="3068" y="472"/>
                  </a:lnTo>
                  <a:lnTo>
                    <a:pt x="2814" y="427"/>
                  </a:lnTo>
                  <a:lnTo>
                    <a:pt x="2560" y="383"/>
                  </a:lnTo>
                  <a:lnTo>
                    <a:pt x="2305" y="338"/>
                  </a:lnTo>
                  <a:lnTo>
                    <a:pt x="2052" y="296"/>
                  </a:lnTo>
                  <a:lnTo>
                    <a:pt x="1797" y="254"/>
                  </a:lnTo>
                  <a:lnTo>
                    <a:pt x="1542" y="213"/>
                  </a:lnTo>
                  <a:lnTo>
                    <a:pt x="1287" y="175"/>
                  </a:lnTo>
                  <a:lnTo>
                    <a:pt x="1032" y="137"/>
                  </a:lnTo>
                  <a:lnTo>
                    <a:pt x="777" y="100"/>
                  </a:lnTo>
                  <a:lnTo>
                    <a:pt x="520" y="65"/>
                  </a:lnTo>
                  <a:lnTo>
                    <a:pt x="264" y="32"/>
                  </a:lnTo>
                  <a:lnTo>
                    <a:pt x="8" y="0"/>
                  </a:lnTo>
                  <a:lnTo>
                    <a:pt x="0" y="63"/>
                  </a:lnTo>
                  <a:lnTo>
                    <a:pt x="256" y="94"/>
                  </a:lnTo>
                  <a:lnTo>
                    <a:pt x="511" y="128"/>
                  </a:lnTo>
                  <a:lnTo>
                    <a:pt x="768" y="163"/>
                  </a:lnTo>
                  <a:lnTo>
                    <a:pt x="1023" y="199"/>
                  </a:lnTo>
                  <a:lnTo>
                    <a:pt x="1278" y="237"/>
                  </a:lnTo>
                  <a:lnTo>
                    <a:pt x="1533" y="277"/>
                  </a:lnTo>
                  <a:lnTo>
                    <a:pt x="1786" y="318"/>
                  </a:lnTo>
                  <a:lnTo>
                    <a:pt x="2041" y="358"/>
                  </a:lnTo>
                  <a:lnTo>
                    <a:pt x="2295" y="402"/>
                  </a:lnTo>
                  <a:lnTo>
                    <a:pt x="2549" y="445"/>
                  </a:lnTo>
                  <a:lnTo>
                    <a:pt x="2804" y="490"/>
                  </a:lnTo>
                  <a:lnTo>
                    <a:pt x="3058" y="534"/>
                  </a:lnTo>
                  <a:lnTo>
                    <a:pt x="3565" y="627"/>
                  </a:lnTo>
                  <a:lnTo>
                    <a:pt x="4071" y="722"/>
                  </a:lnTo>
                  <a:lnTo>
                    <a:pt x="4579" y="817"/>
                  </a:lnTo>
                  <a:lnTo>
                    <a:pt x="5085" y="913"/>
                  </a:lnTo>
                  <a:lnTo>
                    <a:pt x="5592" y="1008"/>
                  </a:lnTo>
                  <a:lnTo>
                    <a:pt x="6100" y="1104"/>
                  </a:lnTo>
                  <a:lnTo>
                    <a:pt x="6354" y="1150"/>
                  </a:lnTo>
                  <a:lnTo>
                    <a:pt x="6607" y="1196"/>
                  </a:lnTo>
                  <a:lnTo>
                    <a:pt x="6861" y="1242"/>
                  </a:lnTo>
                  <a:lnTo>
                    <a:pt x="7116" y="1286"/>
                  </a:lnTo>
                  <a:lnTo>
                    <a:pt x="7370" y="1331"/>
                  </a:lnTo>
                  <a:lnTo>
                    <a:pt x="7625" y="1373"/>
                  </a:lnTo>
                  <a:lnTo>
                    <a:pt x="7878" y="1415"/>
                  </a:lnTo>
                  <a:lnTo>
                    <a:pt x="8135" y="1456"/>
                  </a:lnTo>
                  <a:lnTo>
                    <a:pt x="8135" y="1456"/>
                  </a:lnTo>
                  <a:lnTo>
                    <a:pt x="8135" y="1456"/>
                  </a:lnTo>
                  <a:lnTo>
                    <a:pt x="8135" y="1456"/>
                  </a:lnTo>
                  <a:lnTo>
                    <a:pt x="8135" y="1456"/>
                  </a:lnTo>
                  <a:lnTo>
                    <a:pt x="8144" y="1393"/>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7" name="Freeform 241"/>
            <p:cNvSpPr>
              <a:spLocks/>
            </p:cNvSpPr>
            <p:nvPr/>
          </p:nvSpPr>
          <p:spPr bwMode="auto">
            <a:xfrm>
              <a:off x="8015288" y="5180013"/>
              <a:ext cx="593725" cy="100012"/>
            </a:xfrm>
            <a:custGeom>
              <a:avLst/>
              <a:gdLst>
                <a:gd name="T0" fmla="*/ 1494 w 1494"/>
                <a:gd name="T1" fmla="*/ 189 h 253"/>
                <a:gd name="T2" fmla="*/ 1401 w 1494"/>
                <a:gd name="T3" fmla="*/ 179 h 253"/>
                <a:gd name="T4" fmla="*/ 1308 w 1494"/>
                <a:gd name="T5" fmla="*/ 169 h 253"/>
                <a:gd name="T6" fmla="*/ 1215 w 1494"/>
                <a:gd name="T7" fmla="*/ 158 h 253"/>
                <a:gd name="T8" fmla="*/ 1122 w 1494"/>
                <a:gd name="T9" fmla="*/ 148 h 253"/>
                <a:gd name="T10" fmla="*/ 1029 w 1494"/>
                <a:gd name="T11" fmla="*/ 137 h 253"/>
                <a:gd name="T12" fmla="*/ 937 w 1494"/>
                <a:gd name="T13" fmla="*/ 127 h 253"/>
                <a:gd name="T14" fmla="*/ 844 w 1494"/>
                <a:gd name="T15" fmla="*/ 115 h 253"/>
                <a:gd name="T16" fmla="*/ 751 w 1494"/>
                <a:gd name="T17" fmla="*/ 104 h 253"/>
                <a:gd name="T18" fmla="*/ 658 w 1494"/>
                <a:gd name="T19" fmla="*/ 91 h 253"/>
                <a:gd name="T20" fmla="*/ 566 w 1494"/>
                <a:gd name="T21" fmla="*/ 78 h 253"/>
                <a:gd name="T22" fmla="*/ 473 w 1494"/>
                <a:gd name="T23" fmla="*/ 67 h 253"/>
                <a:gd name="T24" fmla="*/ 380 w 1494"/>
                <a:gd name="T25" fmla="*/ 54 h 253"/>
                <a:gd name="T26" fmla="*/ 287 w 1494"/>
                <a:gd name="T27" fmla="*/ 40 h 253"/>
                <a:gd name="T28" fmla="*/ 195 w 1494"/>
                <a:gd name="T29" fmla="*/ 27 h 253"/>
                <a:gd name="T30" fmla="*/ 102 w 1494"/>
                <a:gd name="T31" fmla="*/ 14 h 253"/>
                <a:gd name="T32" fmla="*/ 9 w 1494"/>
                <a:gd name="T33" fmla="*/ 0 h 253"/>
                <a:gd name="T34" fmla="*/ 0 w 1494"/>
                <a:gd name="T35" fmla="*/ 63 h 253"/>
                <a:gd name="T36" fmla="*/ 93 w 1494"/>
                <a:gd name="T37" fmla="*/ 77 h 253"/>
                <a:gd name="T38" fmla="*/ 186 w 1494"/>
                <a:gd name="T39" fmla="*/ 91 h 253"/>
                <a:gd name="T40" fmla="*/ 278 w 1494"/>
                <a:gd name="T41" fmla="*/ 104 h 253"/>
                <a:gd name="T42" fmla="*/ 371 w 1494"/>
                <a:gd name="T43" fmla="*/ 116 h 253"/>
                <a:gd name="T44" fmla="*/ 464 w 1494"/>
                <a:gd name="T45" fmla="*/ 129 h 253"/>
                <a:gd name="T46" fmla="*/ 557 w 1494"/>
                <a:gd name="T47" fmla="*/ 142 h 253"/>
                <a:gd name="T48" fmla="*/ 650 w 1494"/>
                <a:gd name="T49" fmla="*/ 155 h 253"/>
                <a:gd name="T50" fmla="*/ 743 w 1494"/>
                <a:gd name="T51" fmla="*/ 166 h 253"/>
                <a:gd name="T52" fmla="*/ 836 w 1494"/>
                <a:gd name="T53" fmla="*/ 178 h 253"/>
                <a:gd name="T54" fmla="*/ 929 w 1494"/>
                <a:gd name="T55" fmla="*/ 189 h 253"/>
                <a:gd name="T56" fmla="*/ 1022 w 1494"/>
                <a:gd name="T57" fmla="*/ 201 h 253"/>
                <a:gd name="T58" fmla="*/ 1115 w 1494"/>
                <a:gd name="T59" fmla="*/ 212 h 253"/>
                <a:gd name="T60" fmla="*/ 1208 w 1494"/>
                <a:gd name="T61" fmla="*/ 222 h 253"/>
                <a:gd name="T62" fmla="*/ 1301 w 1494"/>
                <a:gd name="T63" fmla="*/ 232 h 253"/>
                <a:gd name="T64" fmla="*/ 1395 w 1494"/>
                <a:gd name="T65" fmla="*/ 243 h 253"/>
                <a:gd name="T66" fmla="*/ 1488 w 1494"/>
                <a:gd name="T67" fmla="*/ 253 h 253"/>
                <a:gd name="T68" fmla="*/ 1494 w 1494"/>
                <a:gd name="T69" fmla="*/ 18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4" h="253">
                  <a:moveTo>
                    <a:pt x="1494" y="189"/>
                  </a:moveTo>
                  <a:lnTo>
                    <a:pt x="1401" y="179"/>
                  </a:lnTo>
                  <a:lnTo>
                    <a:pt x="1308" y="169"/>
                  </a:lnTo>
                  <a:lnTo>
                    <a:pt x="1215" y="158"/>
                  </a:lnTo>
                  <a:lnTo>
                    <a:pt x="1122" y="148"/>
                  </a:lnTo>
                  <a:lnTo>
                    <a:pt x="1029" y="137"/>
                  </a:lnTo>
                  <a:lnTo>
                    <a:pt x="937" y="127"/>
                  </a:lnTo>
                  <a:lnTo>
                    <a:pt x="844" y="115"/>
                  </a:lnTo>
                  <a:lnTo>
                    <a:pt x="751" y="104"/>
                  </a:lnTo>
                  <a:lnTo>
                    <a:pt x="658" y="91"/>
                  </a:lnTo>
                  <a:lnTo>
                    <a:pt x="566" y="78"/>
                  </a:lnTo>
                  <a:lnTo>
                    <a:pt x="473" y="67"/>
                  </a:lnTo>
                  <a:lnTo>
                    <a:pt x="380" y="54"/>
                  </a:lnTo>
                  <a:lnTo>
                    <a:pt x="287" y="40"/>
                  </a:lnTo>
                  <a:lnTo>
                    <a:pt x="195" y="27"/>
                  </a:lnTo>
                  <a:lnTo>
                    <a:pt x="102" y="14"/>
                  </a:lnTo>
                  <a:lnTo>
                    <a:pt x="9" y="0"/>
                  </a:lnTo>
                  <a:lnTo>
                    <a:pt x="0" y="63"/>
                  </a:lnTo>
                  <a:lnTo>
                    <a:pt x="93" y="77"/>
                  </a:lnTo>
                  <a:lnTo>
                    <a:pt x="186" y="91"/>
                  </a:lnTo>
                  <a:lnTo>
                    <a:pt x="278" y="104"/>
                  </a:lnTo>
                  <a:lnTo>
                    <a:pt x="371" y="116"/>
                  </a:lnTo>
                  <a:lnTo>
                    <a:pt x="464" y="129"/>
                  </a:lnTo>
                  <a:lnTo>
                    <a:pt x="557" y="142"/>
                  </a:lnTo>
                  <a:lnTo>
                    <a:pt x="650" y="155"/>
                  </a:lnTo>
                  <a:lnTo>
                    <a:pt x="743" y="166"/>
                  </a:lnTo>
                  <a:lnTo>
                    <a:pt x="836" y="178"/>
                  </a:lnTo>
                  <a:lnTo>
                    <a:pt x="929" y="189"/>
                  </a:lnTo>
                  <a:lnTo>
                    <a:pt x="1022" y="201"/>
                  </a:lnTo>
                  <a:lnTo>
                    <a:pt x="1115" y="212"/>
                  </a:lnTo>
                  <a:lnTo>
                    <a:pt x="1208" y="222"/>
                  </a:lnTo>
                  <a:lnTo>
                    <a:pt x="1301" y="232"/>
                  </a:lnTo>
                  <a:lnTo>
                    <a:pt x="1395" y="243"/>
                  </a:lnTo>
                  <a:lnTo>
                    <a:pt x="1488" y="253"/>
                  </a:lnTo>
                  <a:lnTo>
                    <a:pt x="1494" y="18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8" name="Freeform 242"/>
            <p:cNvSpPr>
              <a:spLocks/>
            </p:cNvSpPr>
            <p:nvPr/>
          </p:nvSpPr>
          <p:spPr bwMode="auto">
            <a:xfrm>
              <a:off x="6310313" y="6232525"/>
              <a:ext cx="136525" cy="93663"/>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79" name="Freeform 243"/>
            <p:cNvSpPr>
              <a:spLocks/>
            </p:cNvSpPr>
            <p:nvPr/>
          </p:nvSpPr>
          <p:spPr bwMode="auto">
            <a:xfrm>
              <a:off x="6310313" y="6232525"/>
              <a:ext cx="136525" cy="93663"/>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80" name="Freeform 244"/>
            <p:cNvSpPr>
              <a:spLocks/>
            </p:cNvSpPr>
            <p:nvPr/>
          </p:nvSpPr>
          <p:spPr bwMode="auto">
            <a:xfrm>
              <a:off x="4787900" y="6149975"/>
              <a:ext cx="1047750" cy="182563"/>
            </a:xfrm>
            <a:custGeom>
              <a:avLst/>
              <a:gdLst>
                <a:gd name="T0" fmla="*/ 1 w 2639"/>
                <a:gd name="T1" fmla="*/ 64 h 460"/>
                <a:gd name="T2" fmla="*/ 0 w 2639"/>
                <a:gd name="T3" fmla="*/ 64 h 460"/>
                <a:gd name="T4" fmla="*/ 166 w 2639"/>
                <a:gd name="T5" fmla="*/ 84 h 460"/>
                <a:gd name="T6" fmla="*/ 330 w 2639"/>
                <a:gd name="T7" fmla="*/ 105 h 460"/>
                <a:gd name="T8" fmla="*/ 495 w 2639"/>
                <a:gd name="T9" fmla="*/ 126 h 460"/>
                <a:gd name="T10" fmla="*/ 659 w 2639"/>
                <a:gd name="T11" fmla="*/ 149 h 460"/>
                <a:gd name="T12" fmla="*/ 824 w 2639"/>
                <a:gd name="T13" fmla="*/ 172 h 460"/>
                <a:gd name="T14" fmla="*/ 988 w 2639"/>
                <a:gd name="T15" fmla="*/ 195 h 460"/>
                <a:gd name="T16" fmla="*/ 1153 w 2639"/>
                <a:gd name="T17" fmla="*/ 219 h 460"/>
                <a:gd name="T18" fmla="*/ 1317 w 2639"/>
                <a:gd name="T19" fmla="*/ 245 h 460"/>
                <a:gd name="T20" fmla="*/ 1482 w 2639"/>
                <a:gd name="T21" fmla="*/ 269 h 460"/>
                <a:gd name="T22" fmla="*/ 1645 w 2639"/>
                <a:gd name="T23" fmla="*/ 296 h 460"/>
                <a:gd name="T24" fmla="*/ 1809 w 2639"/>
                <a:gd name="T25" fmla="*/ 321 h 460"/>
                <a:gd name="T26" fmla="*/ 1974 w 2639"/>
                <a:gd name="T27" fmla="*/ 348 h 460"/>
                <a:gd name="T28" fmla="*/ 2137 w 2639"/>
                <a:gd name="T29" fmla="*/ 376 h 460"/>
                <a:gd name="T30" fmla="*/ 2302 w 2639"/>
                <a:gd name="T31" fmla="*/ 403 h 460"/>
                <a:gd name="T32" fmla="*/ 2465 w 2639"/>
                <a:gd name="T33" fmla="*/ 431 h 460"/>
                <a:gd name="T34" fmla="*/ 2628 w 2639"/>
                <a:gd name="T35" fmla="*/ 460 h 460"/>
                <a:gd name="T36" fmla="*/ 2639 w 2639"/>
                <a:gd name="T37" fmla="*/ 396 h 460"/>
                <a:gd name="T38" fmla="*/ 2476 w 2639"/>
                <a:gd name="T39" fmla="*/ 368 h 460"/>
                <a:gd name="T40" fmla="*/ 2312 w 2639"/>
                <a:gd name="T41" fmla="*/ 340 h 460"/>
                <a:gd name="T42" fmla="*/ 2147 w 2639"/>
                <a:gd name="T43" fmla="*/ 312 h 460"/>
                <a:gd name="T44" fmla="*/ 1984 w 2639"/>
                <a:gd name="T45" fmla="*/ 286 h 460"/>
                <a:gd name="T46" fmla="*/ 1820 w 2639"/>
                <a:gd name="T47" fmla="*/ 259 h 460"/>
                <a:gd name="T48" fmla="*/ 1655 w 2639"/>
                <a:gd name="T49" fmla="*/ 232 h 460"/>
                <a:gd name="T50" fmla="*/ 1491 w 2639"/>
                <a:gd name="T51" fmla="*/ 207 h 460"/>
                <a:gd name="T52" fmla="*/ 1326 w 2639"/>
                <a:gd name="T53" fmla="*/ 181 h 460"/>
                <a:gd name="T54" fmla="*/ 1162 w 2639"/>
                <a:gd name="T55" fmla="*/ 157 h 460"/>
                <a:gd name="T56" fmla="*/ 997 w 2639"/>
                <a:gd name="T57" fmla="*/ 133 h 460"/>
                <a:gd name="T58" fmla="*/ 833 w 2639"/>
                <a:gd name="T59" fmla="*/ 108 h 460"/>
                <a:gd name="T60" fmla="*/ 668 w 2639"/>
                <a:gd name="T61" fmla="*/ 85 h 460"/>
                <a:gd name="T62" fmla="*/ 504 w 2639"/>
                <a:gd name="T63" fmla="*/ 64 h 460"/>
                <a:gd name="T64" fmla="*/ 338 w 2639"/>
                <a:gd name="T65" fmla="*/ 42 h 460"/>
                <a:gd name="T66" fmla="*/ 174 w 2639"/>
                <a:gd name="T67" fmla="*/ 20 h 460"/>
                <a:gd name="T68" fmla="*/ 8 w 2639"/>
                <a:gd name="T69" fmla="*/ 0 h 460"/>
                <a:gd name="T70" fmla="*/ 7 w 2639"/>
                <a:gd name="T71" fmla="*/ 0 h 460"/>
                <a:gd name="T72" fmla="*/ 8 w 2639"/>
                <a:gd name="T73" fmla="*/ 0 h 460"/>
                <a:gd name="T74" fmla="*/ 8 w 2639"/>
                <a:gd name="T75" fmla="*/ 0 h 460"/>
                <a:gd name="T76" fmla="*/ 7 w 2639"/>
                <a:gd name="T77" fmla="*/ 0 h 460"/>
                <a:gd name="T78" fmla="*/ 1 w 2639"/>
                <a:gd name="T79" fmla="*/ 6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9" h="460">
                  <a:moveTo>
                    <a:pt x="1" y="64"/>
                  </a:moveTo>
                  <a:lnTo>
                    <a:pt x="0" y="64"/>
                  </a:lnTo>
                  <a:lnTo>
                    <a:pt x="166" y="84"/>
                  </a:lnTo>
                  <a:lnTo>
                    <a:pt x="330" y="105"/>
                  </a:lnTo>
                  <a:lnTo>
                    <a:pt x="495" y="126"/>
                  </a:lnTo>
                  <a:lnTo>
                    <a:pt x="659" y="149"/>
                  </a:lnTo>
                  <a:lnTo>
                    <a:pt x="824" y="172"/>
                  </a:lnTo>
                  <a:lnTo>
                    <a:pt x="988" y="195"/>
                  </a:lnTo>
                  <a:lnTo>
                    <a:pt x="1153" y="219"/>
                  </a:lnTo>
                  <a:lnTo>
                    <a:pt x="1317" y="245"/>
                  </a:lnTo>
                  <a:lnTo>
                    <a:pt x="1482" y="269"/>
                  </a:lnTo>
                  <a:lnTo>
                    <a:pt x="1645" y="296"/>
                  </a:lnTo>
                  <a:lnTo>
                    <a:pt x="1809" y="321"/>
                  </a:lnTo>
                  <a:lnTo>
                    <a:pt x="1974" y="348"/>
                  </a:lnTo>
                  <a:lnTo>
                    <a:pt x="2137" y="376"/>
                  </a:lnTo>
                  <a:lnTo>
                    <a:pt x="2302" y="403"/>
                  </a:lnTo>
                  <a:lnTo>
                    <a:pt x="2465" y="431"/>
                  </a:lnTo>
                  <a:lnTo>
                    <a:pt x="2628" y="460"/>
                  </a:lnTo>
                  <a:lnTo>
                    <a:pt x="2639" y="396"/>
                  </a:lnTo>
                  <a:lnTo>
                    <a:pt x="2476" y="368"/>
                  </a:lnTo>
                  <a:lnTo>
                    <a:pt x="2312" y="340"/>
                  </a:lnTo>
                  <a:lnTo>
                    <a:pt x="2147" y="312"/>
                  </a:lnTo>
                  <a:lnTo>
                    <a:pt x="1984" y="286"/>
                  </a:lnTo>
                  <a:lnTo>
                    <a:pt x="1820" y="259"/>
                  </a:lnTo>
                  <a:lnTo>
                    <a:pt x="1655" y="232"/>
                  </a:lnTo>
                  <a:lnTo>
                    <a:pt x="1491" y="207"/>
                  </a:lnTo>
                  <a:lnTo>
                    <a:pt x="1326" y="181"/>
                  </a:lnTo>
                  <a:lnTo>
                    <a:pt x="1162" y="157"/>
                  </a:lnTo>
                  <a:lnTo>
                    <a:pt x="997" y="133"/>
                  </a:lnTo>
                  <a:lnTo>
                    <a:pt x="833" y="108"/>
                  </a:lnTo>
                  <a:lnTo>
                    <a:pt x="668" y="85"/>
                  </a:lnTo>
                  <a:lnTo>
                    <a:pt x="504" y="64"/>
                  </a:lnTo>
                  <a:lnTo>
                    <a:pt x="338" y="42"/>
                  </a:lnTo>
                  <a:lnTo>
                    <a:pt x="174" y="20"/>
                  </a:lnTo>
                  <a:lnTo>
                    <a:pt x="8" y="0"/>
                  </a:lnTo>
                  <a:lnTo>
                    <a:pt x="7" y="0"/>
                  </a:lnTo>
                  <a:lnTo>
                    <a:pt x="8" y="0"/>
                  </a:lnTo>
                  <a:lnTo>
                    <a:pt x="8" y="0"/>
                  </a:lnTo>
                  <a:lnTo>
                    <a:pt x="7" y="0"/>
                  </a:lnTo>
                  <a:lnTo>
                    <a:pt x="1"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81" name="Freeform 245"/>
            <p:cNvSpPr>
              <a:spLocks/>
            </p:cNvSpPr>
            <p:nvPr/>
          </p:nvSpPr>
          <p:spPr bwMode="auto">
            <a:xfrm>
              <a:off x="4464050" y="6119813"/>
              <a:ext cx="325438" cy="55562"/>
            </a:xfrm>
            <a:custGeom>
              <a:avLst/>
              <a:gdLst>
                <a:gd name="T0" fmla="*/ 4 w 823"/>
                <a:gd name="T1" fmla="*/ 0 h 142"/>
                <a:gd name="T2" fmla="*/ 0 w 823"/>
                <a:gd name="T3" fmla="*/ 64 h 142"/>
                <a:gd name="T4" fmla="*/ 817 w 823"/>
                <a:gd name="T5" fmla="*/ 142 h 142"/>
                <a:gd name="T6" fmla="*/ 823 w 823"/>
                <a:gd name="T7" fmla="*/ 78 h 142"/>
                <a:gd name="T8" fmla="*/ 5 w 823"/>
                <a:gd name="T9" fmla="*/ 0 h 142"/>
                <a:gd name="T10" fmla="*/ 4 w 823"/>
                <a:gd name="T11" fmla="*/ 0 h 142"/>
                <a:gd name="T12" fmla="*/ 5 w 823"/>
                <a:gd name="T13" fmla="*/ 0 h 142"/>
                <a:gd name="T14" fmla="*/ 5 w 823"/>
                <a:gd name="T15" fmla="*/ 0 h 142"/>
                <a:gd name="T16" fmla="*/ 4 w 823"/>
                <a:gd name="T1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3" h="142">
                  <a:moveTo>
                    <a:pt x="4" y="0"/>
                  </a:moveTo>
                  <a:lnTo>
                    <a:pt x="0" y="64"/>
                  </a:lnTo>
                  <a:lnTo>
                    <a:pt x="817" y="142"/>
                  </a:lnTo>
                  <a:lnTo>
                    <a:pt x="823" y="78"/>
                  </a:lnTo>
                  <a:lnTo>
                    <a:pt x="5" y="0"/>
                  </a:lnTo>
                  <a:lnTo>
                    <a:pt x="4" y="0"/>
                  </a:lnTo>
                  <a:lnTo>
                    <a:pt x="5" y="0"/>
                  </a:lnTo>
                  <a:lnTo>
                    <a:pt x="5" y="0"/>
                  </a:lnTo>
                  <a:lnTo>
                    <a:pt x="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82" name="Freeform 246"/>
            <p:cNvSpPr>
              <a:spLocks/>
            </p:cNvSpPr>
            <p:nvPr/>
          </p:nvSpPr>
          <p:spPr bwMode="auto">
            <a:xfrm>
              <a:off x="3997325" y="6100763"/>
              <a:ext cx="468313" cy="44450"/>
            </a:xfrm>
            <a:custGeom>
              <a:avLst/>
              <a:gdLst>
                <a:gd name="T0" fmla="*/ 0 w 1178"/>
                <a:gd name="T1" fmla="*/ 64 h 112"/>
                <a:gd name="T2" fmla="*/ 0 w 1178"/>
                <a:gd name="T3" fmla="*/ 64 h 112"/>
                <a:gd name="T4" fmla="*/ 74 w 1178"/>
                <a:gd name="T5" fmla="*/ 65 h 112"/>
                <a:gd name="T6" fmla="*/ 147 w 1178"/>
                <a:gd name="T7" fmla="*/ 66 h 112"/>
                <a:gd name="T8" fmla="*/ 221 w 1178"/>
                <a:gd name="T9" fmla="*/ 69 h 112"/>
                <a:gd name="T10" fmla="*/ 294 w 1178"/>
                <a:gd name="T11" fmla="*/ 70 h 112"/>
                <a:gd name="T12" fmla="*/ 367 w 1178"/>
                <a:gd name="T13" fmla="*/ 73 h 112"/>
                <a:gd name="T14" fmla="*/ 441 w 1178"/>
                <a:gd name="T15" fmla="*/ 75 h 112"/>
                <a:gd name="T16" fmla="*/ 514 w 1178"/>
                <a:gd name="T17" fmla="*/ 78 h 112"/>
                <a:gd name="T18" fmla="*/ 588 w 1178"/>
                <a:gd name="T19" fmla="*/ 80 h 112"/>
                <a:gd name="T20" fmla="*/ 660 w 1178"/>
                <a:gd name="T21" fmla="*/ 84 h 112"/>
                <a:gd name="T22" fmla="*/ 734 w 1178"/>
                <a:gd name="T23" fmla="*/ 88 h 112"/>
                <a:gd name="T24" fmla="*/ 807 w 1178"/>
                <a:gd name="T25" fmla="*/ 90 h 112"/>
                <a:gd name="T26" fmla="*/ 881 w 1178"/>
                <a:gd name="T27" fmla="*/ 94 h 112"/>
                <a:gd name="T28" fmla="*/ 954 w 1178"/>
                <a:gd name="T29" fmla="*/ 99 h 112"/>
                <a:gd name="T30" fmla="*/ 1028 w 1178"/>
                <a:gd name="T31" fmla="*/ 103 h 112"/>
                <a:gd name="T32" fmla="*/ 1102 w 1178"/>
                <a:gd name="T33" fmla="*/ 108 h 112"/>
                <a:gd name="T34" fmla="*/ 1174 w 1178"/>
                <a:gd name="T35" fmla="*/ 112 h 112"/>
                <a:gd name="T36" fmla="*/ 1178 w 1178"/>
                <a:gd name="T37" fmla="*/ 48 h 112"/>
                <a:gd name="T38" fmla="*/ 1105 w 1178"/>
                <a:gd name="T39" fmla="*/ 44 h 112"/>
                <a:gd name="T40" fmla="*/ 1031 w 1178"/>
                <a:gd name="T41" fmla="*/ 39 h 112"/>
                <a:gd name="T42" fmla="*/ 957 w 1178"/>
                <a:gd name="T43" fmla="*/ 36 h 112"/>
                <a:gd name="T44" fmla="*/ 884 w 1178"/>
                <a:gd name="T45" fmla="*/ 30 h 112"/>
                <a:gd name="T46" fmla="*/ 811 w 1178"/>
                <a:gd name="T47" fmla="*/ 27 h 112"/>
                <a:gd name="T48" fmla="*/ 737 w 1178"/>
                <a:gd name="T49" fmla="*/ 24 h 112"/>
                <a:gd name="T50" fmla="*/ 663 w 1178"/>
                <a:gd name="T51" fmla="*/ 20 h 112"/>
                <a:gd name="T52" fmla="*/ 590 w 1178"/>
                <a:gd name="T53" fmla="*/ 16 h 112"/>
                <a:gd name="T54" fmla="*/ 516 w 1178"/>
                <a:gd name="T55" fmla="*/ 14 h 112"/>
                <a:gd name="T56" fmla="*/ 442 w 1178"/>
                <a:gd name="T57" fmla="*/ 11 h 112"/>
                <a:gd name="T58" fmla="*/ 370 w 1178"/>
                <a:gd name="T59" fmla="*/ 9 h 112"/>
                <a:gd name="T60" fmla="*/ 296 w 1178"/>
                <a:gd name="T61" fmla="*/ 6 h 112"/>
                <a:gd name="T62" fmla="*/ 222 w 1178"/>
                <a:gd name="T63" fmla="*/ 5 h 112"/>
                <a:gd name="T64" fmla="*/ 148 w 1178"/>
                <a:gd name="T65" fmla="*/ 2 h 112"/>
                <a:gd name="T66" fmla="*/ 74 w 1178"/>
                <a:gd name="T67" fmla="*/ 1 h 112"/>
                <a:gd name="T68" fmla="*/ 0 w 1178"/>
                <a:gd name="T69" fmla="*/ 0 h 112"/>
                <a:gd name="T70" fmla="*/ 0 w 1178"/>
                <a:gd name="T71" fmla="*/ 0 h 112"/>
                <a:gd name="T72" fmla="*/ 0 w 1178"/>
                <a:gd name="T73" fmla="*/ 0 h 112"/>
                <a:gd name="T74" fmla="*/ 0 w 1178"/>
                <a:gd name="T75" fmla="*/ 0 h 112"/>
                <a:gd name="T76" fmla="*/ 0 w 1178"/>
                <a:gd name="T77" fmla="*/ 0 h 112"/>
                <a:gd name="T78" fmla="*/ 0 w 1178"/>
                <a:gd name="T79"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8" h="112">
                  <a:moveTo>
                    <a:pt x="0" y="64"/>
                  </a:moveTo>
                  <a:lnTo>
                    <a:pt x="0" y="64"/>
                  </a:lnTo>
                  <a:lnTo>
                    <a:pt x="74" y="65"/>
                  </a:lnTo>
                  <a:lnTo>
                    <a:pt x="147" y="66"/>
                  </a:lnTo>
                  <a:lnTo>
                    <a:pt x="221" y="69"/>
                  </a:lnTo>
                  <a:lnTo>
                    <a:pt x="294" y="70"/>
                  </a:lnTo>
                  <a:lnTo>
                    <a:pt x="367" y="73"/>
                  </a:lnTo>
                  <a:lnTo>
                    <a:pt x="441" y="75"/>
                  </a:lnTo>
                  <a:lnTo>
                    <a:pt x="514" y="78"/>
                  </a:lnTo>
                  <a:lnTo>
                    <a:pt x="588" y="80"/>
                  </a:lnTo>
                  <a:lnTo>
                    <a:pt x="660" y="84"/>
                  </a:lnTo>
                  <a:lnTo>
                    <a:pt x="734" y="88"/>
                  </a:lnTo>
                  <a:lnTo>
                    <a:pt x="807" y="90"/>
                  </a:lnTo>
                  <a:lnTo>
                    <a:pt x="881" y="94"/>
                  </a:lnTo>
                  <a:lnTo>
                    <a:pt x="954" y="99"/>
                  </a:lnTo>
                  <a:lnTo>
                    <a:pt x="1028" y="103"/>
                  </a:lnTo>
                  <a:lnTo>
                    <a:pt x="1102" y="108"/>
                  </a:lnTo>
                  <a:lnTo>
                    <a:pt x="1174" y="112"/>
                  </a:lnTo>
                  <a:lnTo>
                    <a:pt x="1178" y="48"/>
                  </a:lnTo>
                  <a:lnTo>
                    <a:pt x="1105" y="44"/>
                  </a:lnTo>
                  <a:lnTo>
                    <a:pt x="1031" y="39"/>
                  </a:lnTo>
                  <a:lnTo>
                    <a:pt x="957" y="36"/>
                  </a:lnTo>
                  <a:lnTo>
                    <a:pt x="884" y="30"/>
                  </a:lnTo>
                  <a:lnTo>
                    <a:pt x="811" y="27"/>
                  </a:lnTo>
                  <a:lnTo>
                    <a:pt x="737" y="24"/>
                  </a:lnTo>
                  <a:lnTo>
                    <a:pt x="663" y="20"/>
                  </a:lnTo>
                  <a:lnTo>
                    <a:pt x="590" y="16"/>
                  </a:lnTo>
                  <a:lnTo>
                    <a:pt x="516" y="14"/>
                  </a:lnTo>
                  <a:lnTo>
                    <a:pt x="442" y="11"/>
                  </a:lnTo>
                  <a:lnTo>
                    <a:pt x="370" y="9"/>
                  </a:lnTo>
                  <a:lnTo>
                    <a:pt x="296" y="6"/>
                  </a:lnTo>
                  <a:lnTo>
                    <a:pt x="222" y="5"/>
                  </a:lnTo>
                  <a:lnTo>
                    <a:pt x="148" y="2"/>
                  </a:lnTo>
                  <a:lnTo>
                    <a:pt x="74" y="1"/>
                  </a:lnTo>
                  <a:lnTo>
                    <a:pt x="0" y="0"/>
                  </a:lnTo>
                  <a:lnTo>
                    <a:pt x="0" y="0"/>
                  </a:lnTo>
                  <a:lnTo>
                    <a:pt x="0" y="0"/>
                  </a:lnTo>
                  <a:lnTo>
                    <a:pt x="0" y="0"/>
                  </a:lnTo>
                  <a:lnTo>
                    <a:pt x="0" y="0"/>
                  </a:lnTo>
                  <a:lnTo>
                    <a:pt x="0"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83" name="Freeform 247"/>
            <p:cNvSpPr>
              <a:spLocks/>
            </p:cNvSpPr>
            <p:nvPr/>
          </p:nvSpPr>
          <p:spPr bwMode="auto">
            <a:xfrm>
              <a:off x="3397250" y="6100763"/>
              <a:ext cx="600075" cy="52387"/>
            </a:xfrm>
            <a:custGeom>
              <a:avLst/>
              <a:gdLst>
                <a:gd name="T0" fmla="*/ 6 w 1512"/>
                <a:gd name="T1" fmla="*/ 131 h 131"/>
                <a:gd name="T2" fmla="*/ 5 w 1512"/>
                <a:gd name="T3" fmla="*/ 131 h 131"/>
                <a:gd name="T4" fmla="*/ 99 w 1512"/>
                <a:gd name="T5" fmla="*/ 124 h 131"/>
                <a:gd name="T6" fmla="*/ 194 w 1512"/>
                <a:gd name="T7" fmla="*/ 117 h 131"/>
                <a:gd name="T8" fmla="*/ 288 w 1512"/>
                <a:gd name="T9" fmla="*/ 111 h 131"/>
                <a:gd name="T10" fmla="*/ 382 w 1512"/>
                <a:gd name="T11" fmla="*/ 106 h 131"/>
                <a:gd name="T12" fmla="*/ 477 w 1512"/>
                <a:gd name="T13" fmla="*/ 99 h 131"/>
                <a:gd name="T14" fmla="*/ 570 w 1512"/>
                <a:gd name="T15" fmla="*/ 94 h 131"/>
                <a:gd name="T16" fmla="*/ 664 w 1512"/>
                <a:gd name="T17" fmla="*/ 90 h 131"/>
                <a:gd name="T18" fmla="*/ 758 w 1512"/>
                <a:gd name="T19" fmla="*/ 85 h 131"/>
                <a:gd name="T20" fmla="*/ 853 w 1512"/>
                <a:gd name="T21" fmla="*/ 81 h 131"/>
                <a:gd name="T22" fmla="*/ 946 w 1512"/>
                <a:gd name="T23" fmla="*/ 78 h 131"/>
                <a:gd name="T24" fmla="*/ 1040 w 1512"/>
                <a:gd name="T25" fmla="*/ 75 h 131"/>
                <a:gd name="T26" fmla="*/ 1135 w 1512"/>
                <a:gd name="T27" fmla="*/ 71 h 131"/>
                <a:gd name="T28" fmla="*/ 1229 w 1512"/>
                <a:gd name="T29" fmla="*/ 69 h 131"/>
                <a:gd name="T30" fmla="*/ 1323 w 1512"/>
                <a:gd name="T31" fmla="*/ 67 h 131"/>
                <a:gd name="T32" fmla="*/ 1418 w 1512"/>
                <a:gd name="T33" fmla="*/ 65 h 131"/>
                <a:gd name="T34" fmla="*/ 1512 w 1512"/>
                <a:gd name="T35" fmla="*/ 64 h 131"/>
                <a:gd name="T36" fmla="*/ 1512 w 1512"/>
                <a:gd name="T37" fmla="*/ 0 h 131"/>
                <a:gd name="T38" fmla="*/ 1416 w 1512"/>
                <a:gd name="T39" fmla="*/ 1 h 131"/>
                <a:gd name="T40" fmla="*/ 1322 w 1512"/>
                <a:gd name="T41" fmla="*/ 4 h 131"/>
                <a:gd name="T42" fmla="*/ 1228 w 1512"/>
                <a:gd name="T43" fmla="*/ 5 h 131"/>
                <a:gd name="T44" fmla="*/ 1133 w 1512"/>
                <a:gd name="T45" fmla="*/ 8 h 131"/>
                <a:gd name="T46" fmla="*/ 1039 w 1512"/>
                <a:gd name="T47" fmla="*/ 11 h 131"/>
                <a:gd name="T48" fmla="*/ 945 w 1512"/>
                <a:gd name="T49" fmla="*/ 14 h 131"/>
                <a:gd name="T50" fmla="*/ 850 w 1512"/>
                <a:gd name="T51" fmla="*/ 18 h 131"/>
                <a:gd name="T52" fmla="*/ 756 w 1512"/>
                <a:gd name="T53" fmla="*/ 22 h 131"/>
                <a:gd name="T54" fmla="*/ 662 w 1512"/>
                <a:gd name="T55" fmla="*/ 27 h 131"/>
                <a:gd name="T56" fmla="*/ 567 w 1512"/>
                <a:gd name="T57" fmla="*/ 30 h 131"/>
                <a:gd name="T58" fmla="*/ 473 w 1512"/>
                <a:gd name="T59" fmla="*/ 36 h 131"/>
                <a:gd name="T60" fmla="*/ 378 w 1512"/>
                <a:gd name="T61" fmla="*/ 42 h 131"/>
                <a:gd name="T62" fmla="*/ 284 w 1512"/>
                <a:gd name="T63" fmla="*/ 47 h 131"/>
                <a:gd name="T64" fmla="*/ 190 w 1512"/>
                <a:gd name="T65" fmla="*/ 53 h 131"/>
                <a:gd name="T66" fmla="*/ 95 w 1512"/>
                <a:gd name="T67" fmla="*/ 60 h 131"/>
                <a:gd name="T68" fmla="*/ 0 w 1512"/>
                <a:gd name="T69" fmla="*/ 67 h 131"/>
                <a:gd name="T70" fmla="*/ 0 w 1512"/>
                <a:gd name="T71" fmla="*/ 67 h 131"/>
                <a:gd name="T72" fmla="*/ 0 w 1512"/>
                <a:gd name="T73" fmla="*/ 67 h 131"/>
                <a:gd name="T74" fmla="*/ 0 w 1512"/>
                <a:gd name="T75" fmla="*/ 67 h 131"/>
                <a:gd name="T76" fmla="*/ 0 w 1512"/>
                <a:gd name="T77" fmla="*/ 67 h 131"/>
                <a:gd name="T78" fmla="*/ 6 w 1512"/>
                <a:gd name="T7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2" h="131">
                  <a:moveTo>
                    <a:pt x="6" y="131"/>
                  </a:moveTo>
                  <a:lnTo>
                    <a:pt x="5" y="131"/>
                  </a:lnTo>
                  <a:lnTo>
                    <a:pt x="99" y="124"/>
                  </a:lnTo>
                  <a:lnTo>
                    <a:pt x="194" y="117"/>
                  </a:lnTo>
                  <a:lnTo>
                    <a:pt x="288" y="111"/>
                  </a:lnTo>
                  <a:lnTo>
                    <a:pt x="382" y="106"/>
                  </a:lnTo>
                  <a:lnTo>
                    <a:pt x="477" y="99"/>
                  </a:lnTo>
                  <a:lnTo>
                    <a:pt x="570" y="94"/>
                  </a:lnTo>
                  <a:lnTo>
                    <a:pt x="664" y="90"/>
                  </a:lnTo>
                  <a:lnTo>
                    <a:pt x="758" y="85"/>
                  </a:lnTo>
                  <a:lnTo>
                    <a:pt x="853" y="81"/>
                  </a:lnTo>
                  <a:lnTo>
                    <a:pt x="946" y="78"/>
                  </a:lnTo>
                  <a:lnTo>
                    <a:pt x="1040" y="75"/>
                  </a:lnTo>
                  <a:lnTo>
                    <a:pt x="1135" y="71"/>
                  </a:lnTo>
                  <a:lnTo>
                    <a:pt x="1229" y="69"/>
                  </a:lnTo>
                  <a:lnTo>
                    <a:pt x="1323" y="67"/>
                  </a:lnTo>
                  <a:lnTo>
                    <a:pt x="1418" y="65"/>
                  </a:lnTo>
                  <a:lnTo>
                    <a:pt x="1512" y="64"/>
                  </a:lnTo>
                  <a:lnTo>
                    <a:pt x="1512" y="0"/>
                  </a:lnTo>
                  <a:lnTo>
                    <a:pt x="1416" y="1"/>
                  </a:lnTo>
                  <a:lnTo>
                    <a:pt x="1322" y="4"/>
                  </a:lnTo>
                  <a:lnTo>
                    <a:pt x="1228" y="5"/>
                  </a:lnTo>
                  <a:lnTo>
                    <a:pt x="1133" y="8"/>
                  </a:lnTo>
                  <a:lnTo>
                    <a:pt x="1039" y="11"/>
                  </a:lnTo>
                  <a:lnTo>
                    <a:pt x="945" y="14"/>
                  </a:lnTo>
                  <a:lnTo>
                    <a:pt x="850" y="18"/>
                  </a:lnTo>
                  <a:lnTo>
                    <a:pt x="756" y="22"/>
                  </a:lnTo>
                  <a:lnTo>
                    <a:pt x="662" y="27"/>
                  </a:lnTo>
                  <a:lnTo>
                    <a:pt x="567" y="30"/>
                  </a:lnTo>
                  <a:lnTo>
                    <a:pt x="473" y="36"/>
                  </a:lnTo>
                  <a:lnTo>
                    <a:pt x="378" y="42"/>
                  </a:lnTo>
                  <a:lnTo>
                    <a:pt x="284" y="47"/>
                  </a:lnTo>
                  <a:lnTo>
                    <a:pt x="190" y="53"/>
                  </a:lnTo>
                  <a:lnTo>
                    <a:pt x="95" y="60"/>
                  </a:lnTo>
                  <a:lnTo>
                    <a:pt x="0" y="67"/>
                  </a:lnTo>
                  <a:lnTo>
                    <a:pt x="0" y="67"/>
                  </a:lnTo>
                  <a:lnTo>
                    <a:pt x="0" y="67"/>
                  </a:lnTo>
                  <a:lnTo>
                    <a:pt x="0" y="67"/>
                  </a:lnTo>
                  <a:lnTo>
                    <a:pt x="0" y="67"/>
                  </a:lnTo>
                  <a:lnTo>
                    <a:pt x="6" y="13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84" name="Freeform 248"/>
            <p:cNvSpPr>
              <a:spLocks/>
            </p:cNvSpPr>
            <p:nvPr/>
          </p:nvSpPr>
          <p:spPr bwMode="auto">
            <a:xfrm>
              <a:off x="2655888" y="6127750"/>
              <a:ext cx="744537" cy="114300"/>
            </a:xfrm>
            <a:custGeom>
              <a:avLst/>
              <a:gdLst>
                <a:gd name="T0" fmla="*/ 10 w 1874"/>
                <a:gd name="T1" fmla="*/ 291 h 291"/>
                <a:gd name="T2" fmla="*/ 10 w 1874"/>
                <a:gd name="T3" fmla="*/ 291 h 291"/>
                <a:gd name="T4" fmla="*/ 126 w 1874"/>
                <a:gd name="T5" fmla="*/ 273 h 291"/>
                <a:gd name="T6" fmla="*/ 242 w 1874"/>
                <a:gd name="T7" fmla="*/ 257 h 291"/>
                <a:gd name="T8" fmla="*/ 358 w 1874"/>
                <a:gd name="T9" fmla="*/ 240 h 291"/>
                <a:gd name="T10" fmla="*/ 475 w 1874"/>
                <a:gd name="T11" fmla="*/ 223 h 291"/>
                <a:gd name="T12" fmla="*/ 592 w 1874"/>
                <a:gd name="T13" fmla="*/ 208 h 291"/>
                <a:gd name="T14" fmla="*/ 708 w 1874"/>
                <a:gd name="T15" fmla="*/ 193 h 291"/>
                <a:gd name="T16" fmla="*/ 824 w 1874"/>
                <a:gd name="T17" fmla="*/ 178 h 291"/>
                <a:gd name="T18" fmla="*/ 940 w 1874"/>
                <a:gd name="T19" fmla="*/ 164 h 291"/>
                <a:gd name="T20" fmla="*/ 1057 w 1874"/>
                <a:gd name="T21" fmla="*/ 150 h 291"/>
                <a:gd name="T22" fmla="*/ 1173 w 1874"/>
                <a:gd name="T23" fmla="*/ 136 h 291"/>
                <a:gd name="T24" fmla="*/ 1289 w 1874"/>
                <a:gd name="T25" fmla="*/ 123 h 291"/>
                <a:gd name="T26" fmla="*/ 1406 w 1874"/>
                <a:gd name="T27" fmla="*/ 110 h 291"/>
                <a:gd name="T28" fmla="*/ 1522 w 1874"/>
                <a:gd name="T29" fmla="*/ 97 h 291"/>
                <a:gd name="T30" fmla="*/ 1640 w 1874"/>
                <a:gd name="T31" fmla="*/ 86 h 291"/>
                <a:gd name="T32" fmla="*/ 1757 w 1874"/>
                <a:gd name="T33" fmla="*/ 74 h 291"/>
                <a:gd name="T34" fmla="*/ 1874 w 1874"/>
                <a:gd name="T35" fmla="*/ 64 h 291"/>
                <a:gd name="T36" fmla="*/ 1868 w 1874"/>
                <a:gd name="T37" fmla="*/ 0 h 291"/>
                <a:gd name="T38" fmla="*/ 1750 w 1874"/>
                <a:gd name="T39" fmla="*/ 11 h 291"/>
                <a:gd name="T40" fmla="*/ 1633 w 1874"/>
                <a:gd name="T41" fmla="*/ 22 h 291"/>
                <a:gd name="T42" fmla="*/ 1516 w 1874"/>
                <a:gd name="T43" fmla="*/ 35 h 291"/>
                <a:gd name="T44" fmla="*/ 1399 w 1874"/>
                <a:gd name="T45" fmla="*/ 46 h 291"/>
                <a:gd name="T46" fmla="*/ 1283 w 1874"/>
                <a:gd name="T47" fmla="*/ 59 h 291"/>
                <a:gd name="T48" fmla="*/ 1165 w 1874"/>
                <a:gd name="T49" fmla="*/ 73 h 291"/>
                <a:gd name="T50" fmla="*/ 1049 w 1874"/>
                <a:gd name="T51" fmla="*/ 86 h 291"/>
                <a:gd name="T52" fmla="*/ 932 w 1874"/>
                <a:gd name="T53" fmla="*/ 100 h 291"/>
                <a:gd name="T54" fmla="*/ 816 w 1874"/>
                <a:gd name="T55" fmla="*/ 115 h 291"/>
                <a:gd name="T56" fmla="*/ 700 w 1874"/>
                <a:gd name="T57" fmla="*/ 129 h 291"/>
                <a:gd name="T58" fmla="*/ 583 w 1874"/>
                <a:gd name="T59" fmla="*/ 144 h 291"/>
                <a:gd name="T60" fmla="*/ 467 w 1874"/>
                <a:gd name="T61" fmla="*/ 161 h 291"/>
                <a:gd name="T62" fmla="*/ 351 w 1874"/>
                <a:gd name="T63" fmla="*/ 176 h 291"/>
                <a:gd name="T64" fmla="*/ 233 w 1874"/>
                <a:gd name="T65" fmla="*/ 193 h 291"/>
                <a:gd name="T66" fmla="*/ 117 w 1874"/>
                <a:gd name="T67" fmla="*/ 211 h 291"/>
                <a:gd name="T68" fmla="*/ 0 w 1874"/>
                <a:gd name="T69" fmla="*/ 227 h 291"/>
                <a:gd name="T70" fmla="*/ 0 w 1874"/>
                <a:gd name="T71" fmla="*/ 227 h 291"/>
                <a:gd name="T72" fmla="*/ 0 w 1874"/>
                <a:gd name="T73" fmla="*/ 227 h 291"/>
                <a:gd name="T74" fmla="*/ 0 w 1874"/>
                <a:gd name="T75" fmla="*/ 227 h 291"/>
                <a:gd name="T76" fmla="*/ 0 w 1874"/>
                <a:gd name="T77" fmla="*/ 227 h 291"/>
                <a:gd name="T78" fmla="*/ 10 w 1874"/>
                <a:gd name="T7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4" h="291">
                  <a:moveTo>
                    <a:pt x="10" y="291"/>
                  </a:moveTo>
                  <a:lnTo>
                    <a:pt x="10" y="291"/>
                  </a:lnTo>
                  <a:lnTo>
                    <a:pt x="126" y="273"/>
                  </a:lnTo>
                  <a:lnTo>
                    <a:pt x="242" y="257"/>
                  </a:lnTo>
                  <a:lnTo>
                    <a:pt x="358" y="240"/>
                  </a:lnTo>
                  <a:lnTo>
                    <a:pt x="475" y="223"/>
                  </a:lnTo>
                  <a:lnTo>
                    <a:pt x="592" y="208"/>
                  </a:lnTo>
                  <a:lnTo>
                    <a:pt x="708" y="193"/>
                  </a:lnTo>
                  <a:lnTo>
                    <a:pt x="824" y="178"/>
                  </a:lnTo>
                  <a:lnTo>
                    <a:pt x="940" y="164"/>
                  </a:lnTo>
                  <a:lnTo>
                    <a:pt x="1057" y="150"/>
                  </a:lnTo>
                  <a:lnTo>
                    <a:pt x="1173" y="136"/>
                  </a:lnTo>
                  <a:lnTo>
                    <a:pt x="1289" y="123"/>
                  </a:lnTo>
                  <a:lnTo>
                    <a:pt x="1406" y="110"/>
                  </a:lnTo>
                  <a:lnTo>
                    <a:pt x="1522" y="97"/>
                  </a:lnTo>
                  <a:lnTo>
                    <a:pt x="1640" y="86"/>
                  </a:lnTo>
                  <a:lnTo>
                    <a:pt x="1757" y="74"/>
                  </a:lnTo>
                  <a:lnTo>
                    <a:pt x="1874" y="64"/>
                  </a:lnTo>
                  <a:lnTo>
                    <a:pt x="1868" y="0"/>
                  </a:lnTo>
                  <a:lnTo>
                    <a:pt x="1750" y="11"/>
                  </a:lnTo>
                  <a:lnTo>
                    <a:pt x="1633" y="22"/>
                  </a:lnTo>
                  <a:lnTo>
                    <a:pt x="1516" y="35"/>
                  </a:lnTo>
                  <a:lnTo>
                    <a:pt x="1399" y="46"/>
                  </a:lnTo>
                  <a:lnTo>
                    <a:pt x="1283" y="59"/>
                  </a:lnTo>
                  <a:lnTo>
                    <a:pt x="1165" y="73"/>
                  </a:lnTo>
                  <a:lnTo>
                    <a:pt x="1049" y="86"/>
                  </a:lnTo>
                  <a:lnTo>
                    <a:pt x="932" y="100"/>
                  </a:lnTo>
                  <a:lnTo>
                    <a:pt x="816" y="115"/>
                  </a:lnTo>
                  <a:lnTo>
                    <a:pt x="700" y="129"/>
                  </a:lnTo>
                  <a:lnTo>
                    <a:pt x="583" y="144"/>
                  </a:lnTo>
                  <a:lnTo>
                    <a:pt x="467" y="161"/>
                  </a:lnTo>
                  <a:lnTo>
                    <a:pt x="351" y="176"/>
                  </a:lnTo>
                  <a:lnTo>
                    <a:pt x="233" y="193"/>
                  </a:lnTo>
                  <a:lnTo>
                    <a:pt x="117" y="211"/>
                  </a:lnTo>
                  <a:lnTo>
                    <a:pt x="0" y="227"/>
                  </a:lnTo>
                  <a:lnTo>
                    <a:pt x="0" y="227"/>
                  </a:lnTo>
                  <a:lnTo>
                    <a:pt x="0" y="227"/>
                  </a:lnTo>
                  <a:lnTo>
                    <a:pt x="0" y="227"/>
                  </a:lnTo>
                  <a:lnTo>
                    <a:pt x="0" y="227"/>
                  </a:lnTo>
                  <a:lnTo>
                    <a:pt x="10" y="29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85" name="Freeform 249"/>
            <p:cNvSpPr>
              <a:spLocks/>
            </p:cNvSpPr>
            <p:nvPr/>
          </p:nvSpPr>
          <p:spPr bwMode="auto">
            <a:xfrm>
              <a:off x="2147888" y="6216650"/>
              <a:ext cx="512762" cy="115888"/>
            </a:xfrm>
            <a:custGeom>
              <a:avLst/>
              <a:gdLst>
                <a:gd name="T0" fmla="*/ 13 w 1290"/>
                <a:gd name="T1" fmla="*/ 292 h 292"/>
                <a:gd name="T2" fmla="*/ 92 w 1290"/>
                <a:gd name="T3" fmla="*/ 276 h 292"/>
                <a:gd name="T4" fmla="*/ 171 w 1290"/>
                <a:gd name="T5" fmla="*/ 260 h 292"/>
                <a:gd name="T6" fmla="*/ 251 w 1290"/>
                <a:gd name="T7" fmla="*/ 246 h 292"/>
                <a:gd name="T8" fmla="*/ 330 w 1290"/>
                <a:gd name="T9" fmla="*/ 231 h 292"/>
                <a:gd name="T10" fmla="*/ 410 w 1290"/>
                <a:gd name="T11" fmla="*/ 216 h 292"/>
                <a:gd name="T12" fmla="*/ 491 w 1290"/>
                <a:gd name="T13" fmla="*/ 202 h 292"/>
                <a:gd name="T14" fmla="*/ 570 w 1290"/>
                <a:gd name="T15" fmla="*/ 186 h 292"/>
                <a:gd name="T16" fmla="*/ 650 w 1290"/>
                <a:gd name="T17" fmla="*/ 172 h 292"/>
                <a:gd name="T18" fmla="*/ 729 w 1290"/>
                <a:gd name="T19" fmla="*/ 158 h 292"/>
                <a:gd name="T20" fmla="*/ 809 w 1290"/>
                <a:gd name="T21" fmla="*/ 144 h 292"/>
                <a:gd name="T22" fmla="*/ 890 w 1290"/>
                <a:gd name="T23" fmla="*/ 130 h 292"/>
                <a:gd name="T24" fmla="*/ 970 w 1290"/>
                <a:gd name="T25" fmla="*/ 116 h 292"/>
                <a:gd name="T26" fmla="*/ 1049 w 1290"/>
                <a:gd name="T27" fmla="*/ 104 h 292"/>
                <a:gd name="T28" fmla="*/ 1129 w 1290"/>
                <a:gd name="T29" fmla="*/ 90 h 292"/>
                <a:gd name="T30" fmla="*/ 1210 w 1290"/>
                <a:gd name="T31" fmla="*/ 77 h 292"/>
                <a:gd name="T32" fmla="*/ 1290 w 1290"/>
                <a:gd name="T33" fmla="*/ 64 h 292"/>
                <a:gd name="T34" fmla="*/ 1280 w 1290"/>
                <a:gd name="T35" fmla="*/ 0 h 292"/>
                <a:gd name="T36" fmla="*/ 1200 w 1290"/>
                <a:gd name="T37" fmla="*/ 13 h 292"/>
                <a:gd name="T38" fmla="*/ 1119 w 1290"/>
                <a:gd name="T39" fmla="*/ 27 h 292"/>
                <a:gd name="T40" fmla="*/ 1039 w 1290"/>
                <a:gd name="T41" fmla="*/ 40 h 292"/>
                <a:gd name="T42" fmla="*/ 959 w 1290"/>
                <a:gd name="T43" fmla="*/ 54 h 292"/>
                <a:gd name="T44" fmla="*/ 878 w 1290"/>
                <a:gd name="T45" fmla="*/ 68 h 292"/>
                <a:gd name="T46" fmla="*/ 799 w 1290"/>
                <a:gd name="T47" fmla="*/ 82 h 292"/>
                <a:gd name="T48" fmla="*/ 719 w 1290"/>
                <a:gd name="T49" fmla="*/ 96 h 292"/>
                <a:gd name="T50" fmla="*/ 639 w 1290"/>
                <a:gd name="T51" fmla="*/ 110 h 292"/>
                <a:gd name="T52" fmla="*/ 558 w 1290"/>
                <a:gd name="T53" fmla="*/ 124 h 292"/>
                <a:gd name="T54" fmla="*/ 479 w 1290"/>
                <a:gd name="T55" fmla="*/ 139 h 292"/>
                <a:gd name="T56" fmla="*/ 399 w 1290"/>
                <a:gd name="T57" fmla="*/ 153 h 292"/>
                <a:gd name="T58" fmla="*/ 319 w 1290"/>
                <a:gd name="T59" fmla="*/ 169 h 292"/>
                <a:gd name="T60" fmla="*/ 240 w 1290"/>
                <a:gd name="T61" fmla="*/ 183 h 292"/>
                <a:gd name="T62" fmla="*/ 159 w 1290"/>
                <a:gd name="T63" fmla="*/ 198 h 292"/>
                <a:gd name="T64" fmla="*/ 80 w 1290"/>
                <a:gd name="T65" fmla="*/ 213 h 292"/>
                <a:gd name="T66" fmla="*/ 0 w 1290"/>
                <a:gd name="T67" fmla="*/ 228 h 292"/>
                <a:gd name="T68" fmla="*/ 13 w 1290"/>
                <a:gd name="T6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0" h="292">
                  <a:moveTo>
                    <a:pt x="13" y="292"/>
                  </a:moveTo>
                  <a:lnTo>
                    <a:pt x="92" y="276"/>
                  </a:lnTo>
                  <a:lnTo>
                    <a:pt x="171" y="260"/>
                  </a:lnTo>
                  <a:lnTo>
                    <a:pt x="251" y="246"/>
                  </a:lnTo>
                  <a:lnTo>
                    <a:pt x="330" y="231"/>
                  </a:lnTo>
                  <a:lnTo>
                    <a:pt x="410" y="216"/>
                  </a:lnTo>
                  <a:lnTo>
                    <a:pt x="491" y="202"/>
                  </a:lnTo>
                  <a:lnTo>
                    <a:pt x="570" y="186"/>
                  </a:lnTo>
                  <a:lnTo>
                    <a:pt x="650" y="172"/>
                  </a:lnTo>
                  <a:lnTo>
                    <a:pt x="729" y="158"/>
                  </a:lnTo>
                  <a:lnTo>
                    <a:pt x="809" y="144"/>
                  </a:lnTo>
                  <a:lnTo>
                    <a:pt x="890" y="130"/>
                  </a:lnTo>
                  <a:lnTo>
                    <a:pt x="970" y="116"/>
                  </a:lnTo>
                  <a:lnTo>
                    <a:pt x="1049" y="104"/>
                  </a:lnTo>
                  <a:lnTo>
                    <a:pt x="1129" y="90"/>
                  </a:lnTo>
                  <a:lnTo>
                    <a:pt x="1210" y="77"/>
                  </a:lnTo>
                  <a:lnTo>
                    <a:pt x="1290" y="64"/>
                  </a:lnTo>
                  <a:lnTo>
                    <a:pt x="1280" y="0"/>
                  </a:lnTo>
                  <a:lnTo>
                    <a:pt x="1200" y="13"/>
                  </a:lnTo>
                  <a:lnTo>
                    <a:pt x="1119" y="27"/>
                  </a:lnTo>
                  <a:lnTo>
                    <a:pt x="1039" y="40"/>
                  </a:lnTo>
                  <a:lnTo>
                    <a:pt x="959" y="54"/>
                  </a:lnTo>
                  <a:lnTo>
                    <a:pt x="878" y="68"/>
                  </a:lnTo>
                  <a:lnTo>
                    <a:pt x="799" y="82"/>
                  </a:lnTo>
                  <a:lnTo>
                    <a:pt x="719" y="96"/>
                  </a:lnTo>
                  <a:lnTo>
                    <a:pt x="639" y="110"/>
                  </a:lnTo>
                  <a:lnTo>
                    <a:pt x="558" y="124"/>
                  </a:lnTo>
                  <a:lnTo>
                    <a:pt x="479" y="139"/>
                  </a:lnTo>
                  <a:lnTo>
                    <a:pt x="399" y="153"/>
                  </a:lnTo>
                  <a:lnTo>
                    <a:pt x="319" y="169"/>
                  </a:lnTo>
                  <a:lnTo>
                    <a:pt x="240" y="183"/>
                  </a:lnTo>
                  <a:lnTo>
                    <a:pt x="159" y="198"/>
                  </a:lnTo>
                  <a:lnTo>
                    <a:pt x="80" y="213"/>
                  </a:lnTo>
                  <a:lnTo>
                    <a:pt x="0" y="228"/>
                  </a:lnTo>
                  <a:lnTo>
                    <a:pt x="13" y="292"/>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86" name="Freeform 250"/>
            <p:cNvSpPr>
              <a:spLocks/>
            </p:cNvSpPr>
            <p:nvPr/>
          </p:nvSpPr>
          <p:spPr bwMode="auto">
            <a:xfrm>
              <a:off x="1585913" y="6246813"/>
              <a:ext cx="307975" cy="84137"/>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87" name="Freeform 251"/>
            <p:cNvSpPr>
              <a:spLocks/>
            </p:cNvSpPr>
            <p:nvPr/>
          </p:nvSpPr>
          <p:spPr bwMode="auto">
            <a:xfrm>
              <a:off x="1585913" y="6246813"/>
              <a:ext cx="307975" cy="84137"/>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88" name="Freeform 252"/>
            <p:cNvSpPr>
              <a:spLocks/>
            </p:cNvSpPr>
            <p:nvPr/>
          </p:nvSpPr>
          <p:spPr bwMode="auto">
            <a:xfrm>
              <a:off x="539750" y="4929188"/>
              <a:ext cx="1257300" cy="38100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89" name="Freeform 253"/>
            <p:cNvSpPr>
              <a:spLocks/>
            </p:cNvSpPr>
            <p:nvPr/>
          </p:nvSpPr>
          <p:spPr bwMode="auto">
            <a:xfrm>
              <a:off x="539750" y="4929188"/>
              <a:ext cx="1257300" cy="38100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90" name="Freeform 254"/>
            <p:cNvSpPr>
              <a:spLocks/>
            </p:cNvSpPr>
            <p:nvPr/>
          </p:nvSpPr>
          <p:spPr bwMode="auto">
            <a:xfrm>
              <a:off x="1119188" y="5151438"/>
              <a:ext cx="149225" cy="66675"/>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91" name="Freeform 255"/>
            <p:cNvSpPr>
              <a:spLocks/>
            </p:cNvSpPr>
            <p:nvPr/>
          </p:nvSpPr>
          <p:spPr bwMode="auto">
            <a:xfrm>
              <a:off x="1119188" y="5151438"/>
              <a:ext cx="149225" cy="66675"/>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92" name="Freeform 256"/>
            <p:cNvSpPr>
              <a:spLocks/>
            </p:cNvSpPr>
            <p:nvPr/>
          </p:nvSpPr>
          <p:spPr bwMode="auto">
            <a:xfrm>
              <a:off x="1862138" y="4697413"/>
              <a:ext cx="1281112" cy="279400"/>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93" name="Freeform 257"/>
            <p:cNvSpPr>
              <a:spLocks/>
            </p:cNvSpPr>
            <p:nvPr/>
          </p:nvSpPr>
          <p:spPr bwMode="auto">
            <a:xfrm>
              <a:off x="1862138" y="4697413"/>
              <a:ext cx="1281112" cy="279400"/>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94" name="Freeform 258"/>
            <p:cNvSpPr>
              <a:spLocks/>
            </p:cNvSpPr>
            <p:nvPr/>
          </p:nvSpPr>
          <p:spPr bwMode="auto">
            <a:xfrm>
              <a:off x="2409825" y="4878388"/>
              <a:ext cx="150813" cy="66675"/>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95" name="Freeform 259"/>
            <p:cNvSpPr>
              <a:spLocks/>
            </p:cNvSpPr>
            <p:nvPr/>
          </p:nvSpPr>
          <p:spPr bwMode="auto">
            <a:xfrm>
              <a:off x="2409825" y="4878388"/>
              <a:ext cx="150813" cy="66675"/>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96" name="Freeform 260"/>
            <p:cNvSpPr>
              <a:spLocks/>
            </p:cNvSpPr>
            <p:nvPr/>
          </p:nvSpPr>
          <p:spPr bwMode="auto">
            <a:xfrm>
              <a:off x="3209925" y="4646613"/>
              <a:ext cx="1225550" cy="198437"/>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97" name="Freeform 261"/>
            <p:cNvSpPr>
              <a:spLocks/>
            </p:cNvSpPr>
            <p:nvPr/>
          </p:nvSpPr>
          <p:spPr bwMode="auto">
            <a:xfrm>
              <a:off x="3209925" y="4646613"/>
              <a:ext cx="1225550" cy="198437"/>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98" name="Freeform 262"/>
            <p:cNvSpPr>
              <a:spLocks/>
            </p:cNvSpPr>
            <p:nvPr/>
          </p:nvSpPr>
          <p:spPr bwMode="auto">
            <a:xfrm>
              <a:off x="3722688" y="4732338"/>
              <a:ext cx="147637" cy="74612"/>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799" name="Freeform 263"/>
            <p:cNvSpPr>
              <a:spLocks/>
            </p:cNvSpPr>
            <p:nvPr/>
          </p:nvSpPr>
          <p:spPr bwMode="auto">
            <a:xfrm>
              <a:off x="3722688" y="4732338"/>
              <a:ext cx="147637" cy="74612"/>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00" name="Freeform 264"/>
            <p:cNvSpPr>
              <a:spLocks/>
            </p:cNvSpPr>
            <p:nvPr/>
          </p:nvSpPr>
          <p:spPr bwMode="auto">
            <a:xfrm>
              <a:off x="4525963" y="4692650"/>
              <a:ext cx="1284287" cy="260350"/>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01" name="Freeform 265"/>
            <p:cNvSpPr>
              <a:spLocks/>
            </p:cNvSpPr>
            <p:nvPr/>
          </p:nvSpPr>
          <p:spPr bwMode="auto">
            <a:xfrm>
              <a:off x="4525963" y="4692650"/>
              <a:ext cx="1284287" cy="260350"/>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02" name="Freeform 266"/>
            <p:cNvSpPr>
              <a:spLocks/>
            </p:cNvSpPr>
            <p:nvPr/>
          </p:nvSpPr>
          <p:spPr bwMode="auto">
            <a:xfrm>
              <a:off x="5024438" y="4819650"/>
              <a:ext cx="147637" cy="74613"/>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03" name="Freeform 267"/>
            <p:cNvSpPr>
              <a:spLocks/>
            </p:cNvSpPr>
            <p:nvPr/>
          </p:nvSpPr>
          <p:spPr bwMode="auto">
            <a:xfrm>
              <a:off x="5024438" y="4819650"/>
              <a:ext cx="147637" cy="74613"/>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04" name="Freeform 268"/>
            <p:cNvSpPr>
              <a:spLocks/>
            </p:cNvSpPr>
            <p:nvPr/>
          </p:nvSpPr>
          <p:spPr bwMode="auto">
            <a:xfrm>
              <a:off x="5908675" y="4894263"/>
              <a:ext cx="1320800" cy="301625"/>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05" name="Freeform 269"/>
            <p:cNvSpPr>
              <a:spLocks/>
            </p:cNvSpPr>
            <p:nvPr/>
          </p:nvSpPr>
          <p:spPr bwMode="auto">
            <a:xfrm>
              <a:off x="5908675" y="4894263"/>
              <a:ext cx="1320800" cy="301625"/>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06" name="Freeform 270"/>
            <p:cNvSpPr>
              <a:spLocks/>
            </p:cNvSpPr>
            <p:nvPr/>
          </p:nvSpPr>
          <p:spPr bwMode="auto">
            <a:xfrm>
              <a:off x="6456363" y="5057775"/>
              <a:ext cx="153987" cy="76200"/>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07" name="Freeform 271"/>
            <p:cNvSpPr>
              <a:spLocks/>
            </p:cNvSpPr>
            <p:nvPr/>
          </p:nvSpPr>
          <p:spPr bwMode="auto">
            <a:xfrm>
              <a:off x="6456363" y="5057775"/>
              <a:ext cx="153987" cy="76200"/>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08" name="Freeform 272"/>
            <p:cNvSpPr>
              <a:spLocks/>
            </p:cNvSpPr>
            <p:nvPr/>
          </p:nvSpPr>
          <p:spPr bwMode="auto">
            <a:xfrm>
              <a:off x="7305675" y="5173663"/>
              <a:ext cx="1236663" cy="263525"/>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09" name="Freeform 273"/>
            <p:cNvSpPr>
              <a:spLocks/>
            </p:cNvSpPr>
            <p:nvPr/>
          </p:nvSpPr>
          <p:spPr bwMode="auto">
            <a:xfrm>
              <a:off x="7305675" y="5173663"/>
              <a:ext cx="1236663" cy="263525"/>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10" name="Freeform 274"/>
            <p:cNvSpPr>
              <a:spLocks/>
            </p:cNvSpPr>
            <p:nvPr/>
          </p:nvSpPr>
          <p:spPr bwMode="auto">
            <a:xfrm>
              <a:off x="7812088" y="5329238"/>
              <a:ext cx="152400" cy="57150"/>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11" name="Freeform 275"/>
            <p:cNvSpPr>
              <a:spLocks/>
            </p:cNvSpPr>
            <p:nvPr/>
          </p:nvSpPr>
          <p:spPr bwMode="auto">
            <a:xfrm>
              <a:off x="7812088" y="5329238"/>
              <a:ext cx="152400" cy="57150"/>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12" name="Freeform 276"/>
            <p:cNvSpPr>
              <a:spLocks/>
            </p:cNvSpPr>
            <p:nvPr/>
          </p:nvSpPr>
          <p:spPr bwMode="auto">
            <a:xfrm>
              <a:off x="5737225" y="6172200"/>
              <a:ext cx="822325" cy="15875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13" name="Freeform 277"/>
            <p:cNvSpPr>
              <a:spLocks/>
            </p:cNvSpPr>
            <p:nvPr/>
          </p:nvSpPr>
          <p:spPr bwMode="auto">
            <a:xfrm>
              <a:off x="5737225" y="6172200"/>
              <a:ext cx="822325" cy="15875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14" name="Freeform 278"/>
            <p:cNvSpPr>
              <a:spLocks/>
            </p:cNvSpPr>
            <p:nvPr/>
          </p:nvSpPr>
          <p:spPr bwMode="auto">
            <a:xfrm>
              <a:off x="6308725" y="6229350"/>
              <a:ext cx="142875" cy="82550"/>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15" name="Freeform 279"/>
            <p:cNvSpPr>
              <a:spLocks/>
            </p:cNvSpPr>
            <p:nvPr/>
          </p:nvSpPr>
          <p:spPr bwMode="auto">
            <a:xfrm>
              <a:off x="6308725" y="6229350"/>
              <a:ext cx="142875" cy="82550"/>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16" name="Freeform 280"/>
            <p:cNvSpPr>
              <a:spLocks/>
            </p:cNvSpPr>
            <p:nvPr/>
          </p:nvSpPr>
          <p:spPr bwMode="auto">
            <a:xfrm>
              <a:off x="4473575" y="5954713"/>
              <a:ext cx="1211263" cy="258762"/>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17" name="Freeform 281"/>
            <p:cNvSpPr>
              <a:spLocks/>
            </p:cNvSpPr>
            <p:nvPr/>
          </p:nvSpPr>
          <p:spPr bwMode="auto">
            <a:xfrm>
              <a:off x="4473575" y="5954713"/>
              <a:ext cx="1211263" cy="258762"/>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18" name="Freeform 282"/>
            <p:cNvSpPr>
              <a:spLocks/>
            </p:cNvSpPr>
            <p:nvPr/>
          </p:nvSpPr>
          <p:spPr bwMode="auto">
            <a:xfrm>
              <a:off x="3187700" y="5878513"/>
              <a:ext cx="1227138" cy="198437"/>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19" name="Freeform 283"/>
            <p:cNvSpPr>
              <a:spLocks/>
            </p:cNvSpPr>
            <p:nvPr/>
          </p:nvSpPr>
          <p:spPr bwMode="auto">
            <a:xfrm>
              <a:off x="3187700" y="5878513"/>
              <a:ext cx="1227138" cy="198437"/>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20" name="Freeform 284"/>
            <p:cNvSpPr>
              <a:spLocks/>
            </p:cNvSpPr>
            <p:nvPr/>
          </p:nvSpPr>
          <p:spPr bwMode="auto">
            <a:xfrm>
              <a:off x="3752850" y="5916613"/>
              <a:ext cx="147638" cy="74612"/>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21" name="Freeform 285"/>
            <p:cNvSpPr>
              <a:spLocks/>
            </p:cNvSpPr>
            <p:nvPr/>
          </p:nvSpPr>
          <p:spPr bwMode="auto">
            <a:xfrm>
              <a:off x="3752850" y="5916613"/>
              <a:ext cx="147638" cy="74612"/>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22" name="Freeform 286"/>
            <p:cNvSpPr>
              <a:spLocks/>
            </p:cNvSpPr>
            <p:nvPr/>
          </p:nvSpPr>
          <p:spPr bwMode="auto">
            <a:xfrm>
              <a:off x="1928813" y="6002338"/>
              <a:ext cx="1216025" cy="266700"/>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23" name="Freeform 287"/>
            <p:cNvSpPr>
              <a:spLocks/>
            </p:cNvSpPr>
            <p:nvPr/>
          </p:nvSpPr>
          <p:spPr bwMode="auto">
            <a:xfrm>
              <a:off x="1928813" y="6002338"/>
              <a:ext cx="1216025" cy="266700"/>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24" name="Freeform 288"/>
            <p:cNvSpPr>
              <a:spLocks/>
            </p:cNvSpPr>
            <p:nvPr/>
          </p:nvSpPr>
          <p:spPr bwMode="auto">
            <a:xfrm>
              <a:off x="2479675" y="6043613"/>
              <a:ext cx="149225" cy="68262"/>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25" name="Freeform 289"/>
            <p:cNvSpPr>
              <a:spLocks/>
            </p:cNvSpPr>
            <p:nvPr/>
          </p:nvSpPr>
          <p:spPr bwMode="auto">
            <a:xfrm>
              <a:off x="2479675" y="6043613"/>
              <a:ext cx="149225" cy="68262"/>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26" name="Freeform 290"/>
            <p:cNvSpPr>
              <a:spLocks/>
            </p:cNvSpPr>
            <p:nvPr/>
          </p:nvSpPr>
          <p:spPr bwMode="auto">
            <a:xfrm>
              <a:off x="5035550" y="6010275"/>
              <a:ext cx="147638" cy="74613"/>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27" name="Freeform 291"/>
            <p:cNvSpPr>
              <a:spLocks/>
            </p:cNvSpPr>
            <p:nvPr/>
          </p:nvSpPr>
          <p:spPr bwMode="auto">
            <a:xfrm>
              <a:off x="5035550" y="6010275"/>
              <a:ext cx="147638" cy="74613"/>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28" name="Freeform 292"/>
            <p:cNvSpPr>
              <a:spLocks/>
            </p:cNvSpPr>
            <p:nvPr/>
          </p:nvSpPr>
          <p:spPr bwMode="auto">
            <a:xfrm>
              <a:off x="800100" y="5240338"/>
              <a:ext cx="138113" cy="177800"/>
            </a:xfrm>
            <a:custGeom>
              <a:avLst/>
              <a:gdLst>
                <a:gd name="T0" fmla="*/ 350 w 350"/>
                <a:gd name="T1" fmla="*/ 0 h 449"/>
                <a:gd name="T2" fmla="*/ 350 w 350"/>
                <a:gd name="T3" fmla="*/ 247 h 449"/>
                <a:gd name="T4" fmla="*/ 245 w 350"/>
                <a:gd name="T5" fmla="*/ 247 h 449"/>
                <a:gd name="T6" fmla="*/ 241 w 350"/>
                <a:gd name="T7" fmla="*/ 289 h 449"/>
                <a:gd name="T8" fmla="*/ 235 w 350"/>
                <a:gd name="T9" fmla="*/ 326 h 449"/>
                <a:gd name="T10" fmla="*/ 232 w 350"/>
                <a:gd name="T11" fmla="*/ 344 h 449"/>
                <a:gd name="T12" fmla="*/ 228 w 350"/>
                <a:gd name="T13" fmla="*/ 361 h 449"/>
                <a:gd name="T14" fmla="*/ 225 w 350"/>
                <a:gd name="T15" fmla="*/ 376 h 449"/>
                <a:gd name="T16" fmla="*/ 220 w 350"/>
                <a:gd name="T17" fmla="*/ 391 h 449"/>
                <a:gd name="T18" fmla="*/ 214 w 350"/>
                <a:gd name="T19" fmla="*/ 404 h 449"/>
                <a:gd name="T20" fmla="*/ 209 w 350"/>
                <a:gd name="T21" fmla="*/ 414 h 449"/>
                <a:gd name="T22" fmla="*/ 204 w 350"/>
                <a:gd name="T23" fmla="*/ 425 h 449"/>
                <a:gd name="T24" fmla="*/ 198 w 350"/>
                <a:gd name="T25" fmla="*/ 433 h 449"/>
                <a:gd name="T26" fmla="*/ 193 w 350"/>
                <a:gd name="T27" fmla="*/ 440 h 449"/>
                <a:gd name="T28" fmla="*/ 186 w 350"/>
                <a:gd name="T29" fmla="*/ 445 h 449"/>
                <a:gd name="T30" fmla="*/ 180 w 350"/>
                <a:gd name="T31" fmla="*/ 448 h 449"/>
                <a:gd name="T32" fmla="*/ 174 w 350"/>
                <a:gd name="T33" fmla="*/ 449 h 449"/>
                <a:gd name="T34" fmla="*/ 166 w 350"/>
                <a:gd name="T35" fmla="*/ 448 h 449"/>
                <a:gd name="T36" fmla="*/ 160 w 350"/>
                <a:gd name="T37" fmla="*/ 445 h 449"/>
                <a:gd name="T38" fmla="*/ 154 w 350"/>
                <a:gd name="T39" fmla="*/ 440 h 449"/>
                <a:gd name="T40" fmla="*/ 148 w 350"/>
                <a:gd name="T41" fmla="*/ 433 h 449"/>
                <a:gd name="T42" fmla="*/ 142 w 350"/>
                <a:gd name="T43" fmla="*/ 425 h 449"/>
                <a:gd name="T44" fmla="*/ 137 w 350"/>
                <a:gd name="T45" fmla="*/ 414 h 449"/>
                <a:gd name="T46" fmla="*/ 132 w 350"/>
                <a:gd name="T47" fmla="*/ 404 h 449"/>
                <a:gd name="T48" fmla="*/ 126 w 350"/>
                <a:gd name="T49" fmla="*/ 391 h 449"/>
                <a:gd name="T50" fmla="*/ 123 w 350"/>
                <a:gd name="T51" fmla="*/ 376 h 449"/>
                <a:gd name="T52" fmla="*/ 118 w 350"/>
                <a:gd name="T53" fmla="*/ 361 h 449"/>
                <a:gd name="T54" fmla="*/ 114 w 350"/>
                <a:gd name="T55" fmla="*/ 344 h 449"/>
                <a:gd name="T56" fmla="*/ 111 w 350"/>
                <a:gd name="T57" fmla="*/ 326 h 449"/>
                <a:gd name="T58" fmla="*/ 105 w 350"/>
                <a:gd name="T59" fmla="*/ 289 h 449"/>
                <a:gd name="T60" fmla="*/ 101 w 350"/>
                <a:gd name="T61" fmla="*/ 247 h 449"/>
                <a:gd name="T62" fmla="*/ 0 w 350"/>
                <a:gd name="T63" fmla="*/ 247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2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7"/>
                  </a:lnTo>
                  <a:lnTo>
                    <a:pt x="245" y="247"/>
                  </a:lnTo>
                  <a:lnTo>
                    <a:pt x="241" y="289"/>
                  </a:lnTo>
                  <a:lnTo>
                    <a:pt x="235" y="326"/>
                  </a:lnTo>
                  <a:lnTo>
                    <a:pt x="232" y="344"/>
                  </a:lnTo>
                  <a:lnTo>
                    <a:pt x="228" y="361"/>
                  </a:lnTo>
                  <a:lnTo>
                    <a:pt x="225" y="376"/>
                  </a:lnTo>
                  <a:lnTo>
                    <a:pt x="220" y="391"/>
                  </a:lnTo>
                  <a:lnTo>
                    <a:pt x="214" y="404"/>
                  </a:lnTo>
                  <a:lnTo>
                    <a:pt x="209" y="414"/>
                  </a:lnTo>
                  <a:lnTo>
                    <a:pt x="204" y="425"/>
                  </a:lnTo>
                  <a:lnTo>
                    <a:pt x="198" y="433"/>
                  </a:lnTo>
                  <a:lnTo>
                    <a:pt x="193" y="440"/>
                  </a:lnTo>
                  <a:lnTo>
                    <a:pt x="186" y="445"/>
                  </a:lnTo>
                  <a:lnTo>
                    <a:pt x="180" y="448"/>
                  </a:lnTo>
                  <a:lnTo>
                    <a:pt x="174" y="449"/>
                  </a:lnTo>
                  <a:lnTo>
                    <a:pt x="166" y="448"/>
                  </a:lnTo>
                  <a:lnTo>
                    <a:pt x="160" y="445"/>
                  </a:lnTo>
                  <a:lnTo>
                    <a:pt x="154" y="440"/>
                  </a:lnTo>
                  <a:lnTo>
                    <a:pt x="148" y="433"/>
                  </a:lnTo>
                  <a:lnTo>
                    <a:pt x="142" y="425"/>
                  </a:lnTo>
                  <a:lnTo>
                    <a:pt x="137" y="414"/>
                  </a:lnTo>
                  <a:lnTo>
                    <a:pt x="132" y="404"/>
                  </a:lnTo>
                  <a:lnTo>
                    <a:pt x="126" y="391"/>
                  </a:lnTo>
                  <a:lnTo>
                    <a:pt x="123" y="376"/>
                  </a:lnTo>
                  <a:lnTo>
                    <a:pt x="118" y="361"/>
                  </a:lnTo>
                  <a:lnTo>
                    <a:pt x="114" y="344"/>
                  </a:lnTo>
                  <a:lnTo>
                    <a:pt x="111" y="326"/>
                  </a:lnTo>
                  <a:lnTo>
                    <a:pt x="105" y="289"/>
                  </a:lnTo>
                  <a:lnTo>
                    <a:pt x="101" y="247"/>
                  </a:lnTo>
                  <a:lnTo>
                    <a:pt x="0" y="247"/>
                  </a:lnTo>
                  <a:lnTo>
                    <a:pt x="0" y="0"/>
                  </a:lnTo>
                  <a:lnTo>
                    <a:pt x="44" y="0"/>
                  </a:lnTo>
                  <a:lnTo>
                    <a:pt x="88" y="0"/>
                  </a:lnTo>
                  <a:lnTo>
                    <a:pt x="132" y="0"/>
                  </a:lnTo>
                  <a:lnTo>
                    <a:pt x="175" y="0"/>
                  </a:lnTo>
                  <a:lnTo>
                    <a:pt x="218" y="0"/>
                  </a:lnTo>
                  <a:lnTo>
                    <a:pt x="262"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29" name="Freeform 293"/>
            <p:cNvSpPr>
              <a:spLocks/>
            </p:cNvSpPr>
            <p:nvPr/>
          </p:nvSpPr>
          <p:spPr bwMode="auto">
            <a:xfrm>
              <a:off x="1385888" y="5068888"/>
              <a:ext cx="219075" cy="169862"/>
            </a:xfrm>
            <a:custGeom>
              <a:avLst/>
              <a:gdLst>
                <a:gd name="T0" fmla="*/ 167 w 551"/>
                <a:gd name="T1" fmla="*/ 276 h 429"/>
                <a:gd name="T2" fmla="*/ 183 w 551"/>
                <a:gd name="T3" fmla="*/ 278 h 429"/>
                <a:gd name="T4" fmla="*/ 213 w 551"/>
                <a:gd name="T5" fmla="*/ 285 h 429"/>
                <a:gd name="T6" fmla="*/ 241 w 551"/>
                <a:gd name="T7" fmla="*/ 301 h 429"/>
                <a:gd name="T8" fmla="*/ 266 w 551"/>
                <a:gd name="T9" fmla="*/ 320 h 429"/>
                <a:gd name="T10" fmla="*/ 289 w 551"/>
                <a:gd name="T11" fmla="*/ 320 h 429"/>
                <a:gd name="T12" fmla="*/ 314 w 551"/>
                <a:gd name="T13" fmla="*/ 301 h 429"/>
                <a:gd name="T14" fmla="*/ 341 w 551"/>
                <a:gd name="T15" fmla="*/ 285 h 429"/>
                <a:gd name="T16" fmla="*/ 371 w 551"/>
                <a:gd name="T17" fmla="*/ 278 h 429"/>
                <a:gd name="T18" fmla="*/ 387 w 551"/>
                <a:gd name="T19" fmla="*/ 276 h 429"/>
                <a:gd name="T20" fmla="*/ 388 w 551"/>
                <a:gd name="T21" fmla="*/ 276 h 429"/>
                <a:gd name="T22" fmla="*/ 405 w 551"/>
                <a:gd name="T23" fmla="*/ 276 h 429"/>
                <a:gd name="T24" fmla="*/ 433 w 551"/>
                <a:gd name="T25" fmla="*/ 281 h 429"/>
                <a:gd name="T26" fmla="*/ 459 w 551"/>
                <a:gd name="T27" fmla="*/ 292 h 429"/>
                <a:gd name="T28" fmla="*/ 484 w 551"/>
                <a:gd name="T29" fmla="*/ 306 h 429"/>
                <a:gd name="T30" fmla="*/ 505 w 551"/>
                <a:gd name="T31" fmla="*/ 323 h 429"/>
                <a:gd name="T32" fmla="*/ 523 w 551"/>
                <a:gd name="T33" fmla="*/ 345 h 429"/>
                <a:gd name="T34" fmla="*/ 537 w 551"/>
                <a:gd name="T35" fmla="*/ 369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7 w 551"/>
                <a:gd name="T49" fmla="*/ 369 h 429"/>
                <a:gd name="T50" fmla="*/ 32 w 551"/>
                <a:gd name="T51" fmla="*/ 344 h 429"/>
                <a:gd name="T52" fmla="*/ 53 w 551"/>
                <a:gd name="T53" fmla="*/ 321 h 429"/>
                <a:gd name="T54" fmla="*/ 77 w 551"/>
                <a:gd name="T55" fmla="*/ 302 h 429"/>
                <a:gd name="T56" fmla="*/ 104 w 551"/>
                <a:gd name="T57" fmla="*/ 288 h 429"/>
                <a:gd name="T58" fmla="*/ 133 w 551"/>
                <a:gd name="T59" fmla="*/ 279 h 429"/>
                <a:gd name="T60" fmla="*/ 165 w 551"/>
                <a:gd name="T61" fmla="*/ 276 h 429"/>
                <a:gd name="T62" fmla="*/ 166 w 551"/>
                <a:gd name="T63" fmla="*/ 27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6"/>
                  </a:moveTo>
                  <a:lnTo>
                    <a:pt x="167" y="276"/>
                  </a:lnTo>
                  <a:lnTo>
                    <a:pt x="167" y="276"/>
                  </a:lnTo>
                  <a:lnTo>
                    <a:pt x="183" y="278"/>
                  </a:lnTo>
                  <a:lnTo>
                    <a:pt x="198" y="280"/>
                  </a:lnTo>
                  <a:lnTo>
                    <a:pt x="213" y="285"/>
                  </a:lnTo>
                  <a:lnTo>
                    <a:pt x="227" y="293"/>
                  </a:lnTo>
                  <a:lnTo>
                    <a:pt x="241" y="301"/>
                  </a:lnTo>
                  <a:lnTo>
                    <a:pt x="254" y="309"/>
                  </a:lnTo>
                  <a:lnTo>
                    <a:pt x="266" y="320"/>
                  </a:lnTo>
                  <a:lnTo>
                    <a:pt x="277" y="329"/>
                  </a:lnTo>
                  <a:lnTo>
                    <a:pt x="289" y="320"/>
                  </a:lnTo>
                  <a:lnTo>
                    <a:pt x="300" y="309"/>
                  </a:lnTo>
                  <a:lnTo>
                    <a:pt x="314" y="301"/>
                  </a:lnTo>
                  <a:lnTo>
                    <a:pt x="327" y="293"/>
                  </a:lnTo>
                  <a:lnTo>
                    <a:pt x="341" y="285"/>
                  </a:lnTo>
                  <a:lnTo>
                    <a:pt x="356" y="280"/>
                  </a:lnTo>
                  <a:lnTo>
                    <a:pt x="371" y="278"/>
                  </a:lnTo>
                  <a:lnTo>
                    <a:pt x="387" y="276"/>
                  </a:lnTo>
                  <a:lnTo>
                    <a:pt x="387" y="276"/>
                  </a:lnTo>
                  <a:lnTo>
                    <a:pt x="388" y="276"/>
                  </a:lnTo>
                  <a:lnTo>
                    <a:pt x="388" y="276"/>
                  </a:lnTo>
                  <a:lnTo>
                    <a:pt x="389" y="276"/>
                  </a:lnTo>
                  <a:lnTo>
                    <a:pt x="405" y="276"/>
                  </a:lnTo>
                  <a:lnTo>
                    <a:pt x="419" y="279"/>
                  </a:lnTo>
                  <a:lnTo>
                    <a:pt x="433" y="281"/>
                  </a:lnTo>
                  <a:lnTo>
                    <a:pt x="447" y="286"/>
                  </a:lnTo>
                  <a:lnTo>
                    <a:pt x="459" y="292"/>
                  </a:lnTo>
                  <a:lnTo>
                    <a:pt x="472" y="298"/>
                  </a:lnTo>
                  <a:lnTo>
                    <a:pt x="484" y="306"/>
                  </a:lnTo>
                  <a:lnTo>
                    <a:pt x="495" y="315"/>
                  </a:lnTo>
                  <a:lnTo>
                    <a:pt x="505" y="323"/>
                  </a:lnTo>
                  <a:lnTo>
                    <a:pt x="514" y="334"/>
                  </a:lnTo>
                  <a:lnTo>
                    <a:pt x="523" y="345"/>
                  </a:lnTo>
                  <a:lnTo>
                    <a:pt x="531" y="357"/>
                  </a:lnTo>
                  <a:lnTo>
                    <a:pt x="537" y="369"/>
                  </a:lnTo>
                  <a:lnTo>
                    <a:pt x="544" y="382"/>
                  </a:lnTo>
                  <a:lnTo>
                    <a:pt x="547" y="395"/>
                  </a:lnTo>
                  <a:lnTo>
                    <a:pt x="551" y="409"/>
                  </a:lnTo>
                  <a:lnTo>
                    <a:pt x="551" y="211"/>
                  </a:lnTo>
                  <a:lnTo>
                    <a:pt x="324" y="211"/>
                  </a:lnTo>
                  <a:lnTo>
                    <a:pt x="324" y="0"/>
                  </a:lnTo>
                  <a:lnTo>
                    <a:pt x="232" y="0"/>
                  </a:lnTo>
                  <a:lnTo>
                    <a:pt x="232" y="211"/>
                  </a:lnTo>
                  <a:lnTo>
                    <a:pt x="0" y="211"/>
                  </a:lnTo>
                  <a:lnTo>
                    <a:pt x="0" y="429"/>
                  </a:lnTo>
                  <a:lnTo>
                    <a:pt x="3" y="414"/>
                  </a:lnTo>
                  <a:lnTo>
                    <a:pt x="5" y="399"/>
                  </a:lnTo>
                  <a:lnTo>
                    <a:pt x="11" y="383"/>
                  </a:lnTo>
                  <a:lnTo>
                    <a:pt x="17" y="369"/>
                  </a:lnTo>
                  <a:lnTo>
                    <a:pt x="23" y="357"/>
                  </a:lnTo>
                  <a:lnTo>
                    <a:pt x="32" y="344"/>
                  </a:lnTo>
                  <a:lnTo>
                    <a:pt x="41" y="331"/>
                  </a:lnTo>
                  <a:lnTo>
                    <a:pt x="53" y="321"/>
                  </a:lnTo>
                  <a:lnTo>
                    <a:pt x="64" y="311"/>
                  </a:lnTo>
                  <a:lnTo>
                    <a:pt x="77" y="302"/>
                  </a:lnTo>
                  <a:lnTo>
                    <a:pt x="90" y="294"/>
                  </a:lnTo>
                  <a:lnTo>
                    <a:pt x="104" y="288"/>
                  </a:lnTo>
                  <a:lnTo>
                    <a:pt x="118" y="283"/>
                  </a:lnTo>
                  <a:lnTo>
                    <a:pt x="133" y="279"/>
                  </a:lnTo>
                  <a:lnTo>
                    <a:pt x="150" y="276"/>
                  </a:lnTo>
                  <a:lnTo>
                    <a:pt x="165" y="276"/>
                  </a:lnTo>
                  <a:lnTo>
                    <a:pt x="166"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0" name="Freeform 294"/>
            <p:cNvSpPr>
              <a:spLocks/>
            </p:cNvSpPr>
            <p:nvPr/>
          </p:nvSpPr>
          <p:spPr bwMode="auto">
            <a:xfrm>
              <a:off x="1082675" y="5249863"/>
              <a:ext cx="80963" cy="158750"/>
            </a:xfrm>
            <a:custGeom>
              <a:avLst/>
              <a:gdLst>
                <a:gd name="T0" fmla="*/ 139 w 203"/>
                <a:gd name="T1" fmla="*/ 207 h 402"/>
                <a:gd name="T2" fmla="*/ 153 w 203"/>
                <a:gd name="T3" fmla="*/ 213 h 402"/>
                <a:gd name="T4" fmla="*/ 164 w 203"/>
                <a:gd name="T5" fmla="*/ 222 h 402"/>
                <a:gd name="T6" fmla="*/ 176 w 203"/>
                <a:gd name="T7" fmla="*/ 232 h 402"/>
                <a:gd name="T8" fmla="*/ 185 w 203"/>
                <a:gd name="T9" fmla="*/ 244 h 402"/>
                <a:gd name="T10" fmla="*/ 192 w 203"/>
                <a:gd name="T11" fmla="*/ 256 h 402"/>
                <a:gd name="T12" fmla="*/ 198 w 203"/>
                <a:gd name="T13" fmla="*/ 270 h 402"/>
                <a:gd name="T14" fmla="*/ 201 w 203"/>
                <a:gd name="T15" fmla="*/ 284 h 402"/>
                <a:gd name="T16" fmla="*/ 203 w 203"/>
                <a:gd name="T17" fmla="*/ 301 h 402"/>
                <a:gd name="T18" fmla="*/ 201 w 203"/>
                <a:gd name="T19" fmla="*/ 311 h 402"/>
                <a:gd name="T20" fmla="*/ 200 w 203"/>
                <a:gd name="T21" fmla="*/ 321 h 402"/>
                <a:gd name="T22" fmla="*/ 198 w 203"/>
                <a:gd name="T23" fmla="*/ 330 h 402"/>
                <a:gd name="T24" fmla="*/ 195 w 203"/>
                <a:gd name="T25" fmla="*/ 340 h 402"/>
                <a:gd name="T26" fmla="*/ 190 w 203"/>
                <a:gd name="T27" fmla="*/ 349 h 402"/>
                <a:gd name="T28" fmla="*/ 185 w 203"/>
                <a:gd name="T29" fmla="*/ 357 h 402"/>
                <a:gd name="T30" fmla="*/ 180 w 203"/>
                <a:gd name="T31" fmla="*/ 365 h 402"/>
                <a:gd name="T32" fmla="*/ 173 w 203"/>
                <a:gd name="T33" fmla="*/ 372 h 402"/>
                <a:gd name="T34" fmla="*/ 166 w 203"/>
                <a:gd name="T35" fmla="*/ 379 h 402"/>
                <a:gd name="T36" fmla="*/ 158 w 203"/>
                <a:gd name="T37" fmla="*/ 385 h 402"/>
                <a:gd name="T38" fmla="*/ 149 w 203"/>
                <a:gd name="T39" fmla="*/ 390 h 402"/>
                <a:gd name="T40" fmla="*/ 140 w 203"/>
                <a:gd name="T41" fmla="*/ 394 h 402"/>
                <a:gd name="T42" fmla="*/ 131 w 203"/>
                <a:gd name="T43" fmla="*/ 398 h 402"/>
                <a:gd name="T44" fmla="*/ 121 w 203"/>
                <a:gd name="T45" fmla="*/ 400 h 402"/>
                <a:gd name="T46" fmla="*/ 111 w 203"/>
                <a:gd name="T47" fmla="*/ 402 h 402"/>
                <a:gd name="T48" fmla="*/ 101 w 203"/>
                <a:gd name="T49" fmla="*/ 402 h 402"/>
                <a:gd name="T50" fmla="*/ 90 w 203"/>
                <a:gd name="T51" fmla="*/ 402 h 402"/>
                <a:gd name="T52" fmla="*/ 80 w 203"/>
                <a:gd name="T53" fmla="*/ 400 h 402"/>
                <a:gd name="T54" fmla="*/ 71 w 203"/>
                <a:gd name="T55" fmla="*/ 398 h 402"/>
                <a:gd name="T56" fmla="*/ 61 w 203"/>
                <a:gd name="T57" fmla="*/ 394 h 402"/>
                <a:gd name="T58" fmla="*/ 52 w 203"/>
                <a:gd name="T59" fmla="*/ 390 h 402"/>
                <a:gd name="T60" fmla="*/ 45 w 203"/>
                <a:gd name="T61" fmla="*/ 385 h 402"/>
                <a:gd name="T62" fmla="*/ 37 w 203"/>
                <a:gd name="T63" fmla="*/ 379 h 402"/>
                <a:gd name="T64" fmla="*/ 29 w 203"/>
                <a:gd name="T65" fmla="*/ 372 h 402"/>
                <a:gd name="T66" fmla="*/ 23 w 203"/>
                <a:gd name="T67" fmla="*/ 365 h 402"/>
                <a:gd name="T68" fmla="*/ 17 w 203"/>
                <a:gd name="T69" fmla="*/ 357 h 402"/>
                <a:gd name="T70" fmla="*/ 11 w 203"/>
                <a:gd name="T71" fmla="*/ 349 h 402"/>
                <a:gd name="T72" fmla="*/ 8 w 203"/>
                <a:gd name="T73" fmla="*/ 340 h 402"/>
                <a:gd name="T74" fmla="*/ 4 w 203"/>
                <a:gd name="T75" fmla="*/ 330 h 402"/>
                <a:gd name="T76" fmla="*/ 1 w 203"/>
                <a:gd name="T77" fmla="*/ 321 h 402"/>
                <a:gd name="T78" fmla="*/ 0 w 203"/>
                <a:gd name="T79" fmla="*/ 311 h 402"/>
                <a:gd name="T80" fmla="*/ 0 w 203"/>
                <a:gd name="T81" fmla="*/ 301 h 402"/>
                <a:gd name="T82" fmla="*/ 1 w 203"/>
                <a:gd name="T83" fmla="*/ 284 h 402"/>
                <a:gd name="T84" fmla="*/ 4 w 203"/>
                <a:gd name="T85" fmla="*/ 270 h 402"/>
                <a:gd name="T86" fmla="*/ 10 w 203"/>
                <a:gd name="T87" fmla="*/ 256 h 402"/>
                <a:gd name="T88" fmla="*/ 18 w 203"/>
                <a:gd name="T89" fmla="*/ 244 h 402"/>
                <a:gd name="T90" fmla="*/ 27 w 203"/>
                <a:gd name="T91" fmla="*/ 232 h 402"/>
                <a:gd name="T92" fmla="*/ 37 w 203"/>
                <a:gd name="T93" fmla="*/ 222 h 402"/>
                <a:gd name="T94" fmla="*/ 50 w 203"/>
                <a:gd name="T95" fmla="*/ 213 h 402"/>
                <a:gd name="T96" fmla="*/ 64 w 203"/>
                <a:gd name="T97" fmla="*/ 207 h 402"/>
                <a:gd name="T98" fmla="*/ 64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3" y="213"/>
                  </a:lnTo>
                  <a:lnTo>
                    <a:pt x="164" y="222"/>
                  </a:lnTo>
                  <a:lnTo>
                    <a:pt x="176" y="232"/>
                  </a:lnTo>
                  <a:lnTo>
                    <a:pt x="185" y="244"/>
                  </a:lnTo>
                  <a:lnTo>
                    <a:pt x="192" y="256"/>
                  </a:lnTo>
                  <a:lnTo>
                    <a:pt x="198" y="270"/>
                  </a:lnTo>
                  <a:lnTo>
                    <a:pt x="201" y="284"/>
                  </a:lnTo>
                  <a:lnTo>
                    <a:pt x="203" y="301"/>
                  </a:lnTo>
                  <a:lnTo>
                    <a:pt x="201" y="311"/>
                  </a:lnTo>
                  <a:lnTo>
                    <a:pt x="200" y="321"/>
                  </a:lnTo>
                  <a:lnTo>
                    <a:pt x="198" y="330"/>
                  </a:lnTo>
                  <a:lnTo>
                    <a:pt x="195" y="340"/>
                  </a:lnTo>
                  <a:lnTo>
                    <a:pt x="190" y="349"/>
                  </a:lnTo>
                  <a:lnTo>
                    <a:pt x="185" y="357"/>
                  </a:lnTo>
                  <a:lnTo>
                    <a:pt x="180" y="365"/>
                  </a:lnTo>
                  <a:lnTo>
                    <a:pt x="173" y="372"/>
                  </a:lnTo>
                  <a:lnTo>
                    <a:pt x="166" y="379"/>
                  </a:lnTo>
                  <a:lnTo>
                    <a:pt x="158" y="385"/>
                  </a:lnTo>
                  <a:lnTo>
                    <a:pt x="149" y="390"/>
                  </a:lnTo>
                  <a:lnTo>
                    <a:pt x="140" y="394"/>
                  </a:lnTo>
                  <a:lnTo>
                    <a:pt x="131" y="398"/>
                  </a:lnTo>
                  <a:lnTo>
                    <a:pt x="121" y="400"/>
                  </a:lnTo>
                  <a:lnTo>
                    <a:pt x="111" y="402"/>
                  </a:lnTo>
                  <a:lnTo>
                    <a:pt x="101" y="402"/>
                  </a:lnTo>
                  <a:lnTo>
                    <a:pt x="90" y="402"/>
                  </a:lnTo>
                  <a:lnTo>
                    <a:pt x="80" y="400"/>
                  </a:lnTo>
                  <a:lnTo>
                    <a:pt x="71" y="398"/>
                  </a:lnTo>
                  <a:lnTo>
                    <a:pt x="61" y="394"/>
                  </a:lnTo>
                  <a:lnTo>
                    <a:pt x="52" y="390"/>
                  </a:lnTo>
                  <a:lnTo>
                    <a:pt x="45" y="385"/>
                  </a:lnTo>
                  <a:lnTo>
                    <a:pt x="37" y="379"/>
                  </a:lnTo>
                  <a:lnTo>
                    <a:pt x="29" y="372"/>
                  </a:lnTo>
                  <a:lnTo>
                    <a:pt x="23" y="365"/>
                  </a:lnTo>
                  <a:lnTo>
                    <a:pt x="17" y="357"/>
                  </a:lnTo>
                  <a:lnTo>
                    <a:pt x="11" y="349"/>
                  </a:lnTo>
                  <a:lnTo>
                    <a:pt x="8" y="340"/>
                  </a:lnTo>
                  <a:lnTo>
                    <a:pt x="4" y="330"/>
                  </a:lnTo>
                  <a:lnTo>
                    <a:pt x="1" y="321"/>
                  </a:lnTo>
                  <a:lnTo>
                    <a:pt x="0" y="311"/>
                  </a:lnTo>
                  <a:lnTo>
                    <a:pt x="0" y="301"/>
                  </a:lnTo>
                  <a:lnTo>
                    <a:pt x="1" y="284"/>
                  </a:lnTo>
                  <a:lnTo>
                    <a:pt x="4" y="270"/>
                  </a:lnTo>
                  <a:lnTo>
                    <a:pt x="10" y="256"/>
                  </a:lnTo>
                  <a:lnTo>
                    <a:pt x="18" y="244"/>
                  </a:lnTo>
                  <a:lnTo>
                    <a:pt x="27" y="232"/>
                  </a:lnTo>
                  <a:lnTo>
                    <a:pt x="37"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1" name="Freeform 295"/>
            <p:cNvSpPr>
              <a:spLocks/>
            </p:cNvSpPr>
            <p:nvPr/>
          </p:nvSpPr>
          <p:spPr bwMode="auto">
            <a:xfrm>
              <a:off x="1660525" y="4992688"/>
              <a:ext cx="107950" cy="260350"/>
            </a:xfrm>
            <a:custGeom>
              <a:avLst/>
              <a:gdLst>
                <a:gd name="T0" fmla="*/ 203 w 273"/>
                <a:gd name="T1" fmla="*/ 0 h 656"/>
                <a:gd name="T2" fmla="*/ 179 w 273"/>
                <a:gd name="T3" fmla="*/ 178 h 656"/>
                <a:gd name="T4" fmla="*/ 133 w 273"/>
                <a:gd name="T5" fmla="*/ 196 h 656"/>
                <a:gd name="T6" fmla="*/ 94 w 273"/>
                <a:gd name="T7" fmla="*/ 220 h 656"/>
                <a:gd name="T8" fmla="*/ 62 w 273"/>
                <a:gd name="T9" fmla="*/ 249 h 656"/>
                <a:gd name="T10" fmla="*/ 36 w 273"/>
                <a:gd name="T11" fmla="*/ 282 h 656"/>
                <a:gd name="T12" fmla="*/ 17 w 273"/>
                <a:gd name="T13" fmla="*/ 320 h 656"/>
                <a:gd name="T14" fmla="*/ 6 w 273"/>
                <a:gd name="T15" fmla="*/ 360 h 656"/>
                <a:gd name="T16" fmla="*/ 0 w 273"/>
                <a:gd name="T17" fmla="*/ 401 h 656"/>
                <a:gd name="T18" fmla="*/ 2 w 273"/>
                <a:gd name="T19" fmla="*/ 442 h 656"/>
                <a:gd name="T20" fmla="*/ 9 w 273"/>
                <a:gd name="T21" fmla="*/ 482 h 656"/>
                <a:gd name="T22" fmla="*/ 25 w 273"/>
                <a:gd name="T23" fmla="*/ 521 h 656"/>
                <a:gd name="T24" fmla="*/ 46 w 273"/>
                <a:gd name="T25" fmla="*/ 556 h 656"/>
                <a:gd name="T26" fmla="*/ 74 w 273"/>
                <a:gd name="T27" fmla="*/ 589 h 656"/>
                <a:gd name="T28" fmla="*/ 110 w 273"/>
                <a:gd name="T29" fmla="*/ 616 h 656"/>
                <a:gd name="T30" fmla="*/ 152 w 273"/>
                <a:gd name="T31" fmla="*/ 637 h 656"/>
                <a:gd name="T32" fmla="*/ 201 w 273"/>
                <a:gd name="T33" fmla="*/ 652 h 656"/>
                <a:gd name="T34" fmla="*/ 225 w 273"/>
                <a:gd name="T35" fmla="*/ 586 h 656"/>
                <a:gd name="T36" fmla="*/ 188 w 273"/>
                <a:gd name="T37" fmla="*/ 575 h 656"/>
                <a:gd name="T38" fmla="*/ 155 w 273"/>
                <a:gd name="T39" fmla="*/ 559 h 656"/>
                <a:gd name="T40" fmla="*/ 128 w 273"/>
                <a:gd name="T41" fmla="*/ 538 h 656"/>
                <a:gd name="T42" fmla="*/ 108 w 273"/>
                <a:gd name="T43" fmla="*/ 514 h 656"/>
                <a:gd name="T44" fmla="*/ 91 w 273"/>
                <a:gd name="T45" fmla="*/ 486 h 656"/>
                <a:gd name="T46" fmla="*/ 81 w 273"/>
                <a:gd name="T47" fmla="*/ 457 h 656"/>
                <a:gd name="T48" fmla="*/ 76 w 273"/>
                <a:gd name="T49" fmla="*/ 425 h 656"/>
                <a:gd name="T50" fmla="*/ 77 w 273"/>
                <a:gd name="T51" fmla="*/ 394 h 656"/>
                <a:gd name="T52" fmla="*/ 82 w 273"/>
                <a:gd name="T53" fmla="*/ 362 h 656"/>
                <a:gd name="T54" fmla="*/ 94 w 273"/>
                <a:gd name="T55" fmla="*/ 333 h 656"/>
                <a:gd name="T56" fmla="*/ 110 w 273"/>
                <a:gd name="T57" fmla="*/ 306 h 656"/>
                <a:gd name="T58" fmla="*/ 132 w 273"/>
                <a:gd name="T59" fmla="*/ 282 h 656"/>
                <a:gd name="T60" fmla="*/ 160 w 273"/>
                <a:gd name="T61" fmla="*/ 262 h 656"/>
                <a:gd name="T62" fmla="*/ 192 w 273"/>
                <a:gd name="T63" fmla="*/ 246 h 656"/>
                <a:gd name="T64" fmla="*/ 230 w 273"/>
                <a:gd name="T65" fmla="*/ 238 h 656"/>
                <a:gd name="T66" fmla="*/ 273 w 273"/>
                <a:gd name="T67" fmla="*/ 235 h 656"/>
                <a:gd name="T68" fmla="*/ 269 w 273"/>
                <a:gd name="T69" fmla="*/ 201 h 656"/>
                <a:gd name="T70" fmla="*/ 269 w 273"/>
                <a:gd name="T71" fmla="*/ 181 h 656"/>
                <a:gd name="T72" fmla="*/ 272 w 273"/>
                <a:gd name="T73" fmla="*/ 166 h 656"/>
                <a:gd name="T74" fmla="*/ 262 w 273"/>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3" y="0"/>
                  </a:lnTo>
                  <a:lnTo>
                    <a:pt x="203" y="173"/>
                  </a:lnTo>
                  <a:lnTo>
                    <a:pt x="179" y="178"/>
                  </a:lnTo>
                  <a:lnTo>
                    <a:pt x="155" y="185"/>
                  </a:lnTo>
                  <a:lnTo>
                    <a:pt x="133" y="196"/>
                  </a:lnTo>
                  <a:lnTo>
                    <a:pt x="113" y="207"/>
                  </a:lnTo>
                  <a:lnTo>
                    <a:pt x="94" y="220"/>
                  </a:lnTo>
                  <a:lnTo>
                    <a:pt x="77" y="234"/>
                  </a:lnTo>
                  <a:lnTo>
                    <a:pt x="62" y="249"/>
                  </a:lnTo>
                  <a:lnTo>
                    <a:pt x="48" y="266"/>
                  </a:lnTo>
                  <a:lnTo>
                    <a:pt x="36" y="282"/>
                  </a:lnTo>
                  <a:lnTo>
                    <a:pt x="26" y="301"/>
                  </a:lnTo>
                  <a:lnTo>
                    <a:pt x="17" y="320"/>
                  </a:lnTo>
                  <a:lnTo>
                    <a:pt x="11" y="340"/>
                  </a:lnTo>
                  <a:lnTo>
                    <a:pt x="6" y="360"/>
                  </a:lnTo>
                  <a:lnTo>
                    <a:pt x="2" y="380"/>
                  </a:lnTo>
                  <a:lnTo>
                    <a:pt x="0" y="401"/>
                  </a:lnTo>
                  <a:lnTo>
                    <a:pt x="0" y="421"/>
                  </a:lnTo>
                  <a:lnTo>
                    <a:pt x="2" y="442"/>
                  </a:lnTo>
                  <a:lnTo>
                    <a:pt x="4" y="462"/>
                  </a:lnTo>
                  <a:lnTo>
                    <a:pt x="9" y="482"/>
                  </a:lnTo>
                  <a:lnTo>
                    <a:pt x="16" y="501"/>
                  </a:lnTo>
                  <a:lnTo>
                    <a:pt x="25" y="521"/>
                  </a:lnTo>
                  <a:lnTo>
                    <a:pt x="35" y="540"/>
                  </a:lnTo>
                  <a:lnTo>
                    <a:pt x="46" y="556"/>
                  </a:lnTo>
                  <a:lnTo>
                    <a:pt x="60" y="573"/>
                  </a:lnTo>
                  <a:lnTo>
                    <a:pt x="74" y="589"/>
                  </a:lnTo>
                  <a:lnTo>
                    <a:pt x="92" y="603"/>
                  </a:lnTo>
                  <a:lnTo>
                    <a:pt x="110" y="616"/>
                  </a:lnTo>
                  <a:lnTo>
                    <a:pt x="130" y="628"/>
                  </a:lnTo>
                  <a:lnTo>
                    <a:pt x="152" y="637"/>
                  </a:lnTo>
                  <a:lnTo>
                    <a:pt x="176" y="645"/>
                  </a:lnTo>
                  <a:lnTo>
                    <a:pt x="201" y="652"/>
                  </a:lnTo>
                  <a:lnTo>
                    <a:pt x="227" y="656"/>
                  </a:lnTo>
                  <a:lnTo>
                    <a:pt x="225" y="586"/>
                  </a:lnTo>
                  <a:lnTo>
                    <a:pt x="206" y="580"/>
                  </a:lnTo>
                  <a:lnTo>
                    <a:pt x="188" y="575"/>
                  </a:lnTo>
                  <a:lnTo>
                    <a:pt x="170" y="568"/>
                  </a:lnTo>
                  <a:lnTo>
                    <a:pt x="155" y="559"/>
                  </a:lnTo>
                  <a:lnTo>
                    <a:pt x="141" y="550"/>
                  </a:lnTo>
                  <a:lnTo>
                    <a:pt x="128" y="538"/>
                  </a:lnTo>
                  <a:lnTo>
                    <a:pt x="116" y="527"/>
                  </a:lnTo>
                  <a:lnTo>
                    <a:pt x="108" y="514"/>
                  </a:lnTo>
                  <a:lnTo>
                    <a:pt x="99" y="500"/>
                  </a:lnTo>
                  <a:lnTo>
                    <a:pt x="91" y="486"/>
                  </a:lnTo>
                  <a:lnTo>
                    <a:pt x="86" y="472"/>
                  </a:lnTo>
                  <a:lnTo>
                    <a:pt x="81" y="457"/>
                  </a:lnTo>
                  <a:lnTo>
                    <a:pt x="78" y="442"/>
                  </a:lnTo>
                  <a:lnTo>
                    <a:pt x="76" y="425"/>
                  </a:lnTo>
                  <a:lnTo>
                    <a:pt x="76" y="410"/>
                  </a:lnTo>
                  <a:lnTo>
                    <a:pt x="77" y="394"/>
                  </a:lnTo>
                  <a:lnTo>
                    <a:pt x="78" y="378"/>
                  </a:lnTo>
                  <a:lnTo>
                    <a:pt x="82" y="362"/>
                  </a:lnTo>
                  <a:lnTo>
                    <a:pt x="87" y="348"/>
                  </a:lnTo>
                  <a:lnTo>
                    <a:pt x="94" y="333"/>
                  </a:lnTo>
                  <a:lnTo>
                    <a:pt x="101" y="319"/>
                  </a:lnTo>
                  <a:lnTo>
                    <a:pt x="110" y="306"/>
                  </a:lnTo>
                  <a:lnTo>
                    <a:pt x="120" y="294"/>
                  </a:lnTo>
                  <a:lnTo>
                    <a:pt x="132" y="282"/>
                  </a:lnTo>
                  <a:lnTo>
                    <a:pt x="145" y="272"/>
                  </a:lnTo>
                  <a:lnTo>
                    <a:pt x="160" y="262"/>
                  </a:lnTo>
                  <a:lnTo>
                    <a:pt x="175" y="254"/>
                  </a:lnTo>
                  <a:lnTo>
                    <a:pt x="192" y="246"/>
                  </a:lnTo>
                  <a:lnTo>
                    <a:pt x="211" y="241"/>
                  </a:lnTo>
                  <a:lnTo>
                    <a:pt x="230" y="238"/>
                  </a:lnTo>
                  <a:lnTo>
                    <a:pt x="250" y="235"/>
                  </a:lnTo>
                  <a:lnTo>
                    <a:pt x="273" y="235"/>
                  </a:lnTo>
                  <a:lnTo>
                    <a:pt x="271" y="220"/>
                  </a:lnTo>
                  <a:lnTo>
                    <a:pt x="269" y="201"/>
                  </a:lnTo>
                  <a:lnTo>
                    <a:pt x="269" y="192"/>
                  </a:lnTo>
                  <a:lnTo>
                    <a:pt x="269" y="181"/>
                  </a:lnTo>
                  <a:lnTo>
                    <a:pt x="271" y="174"/>
                  </a:lnTo>
                  <a:lnTo>
                    <a:pt x="272" y="166"/>
                  </a:lnTo>
                  <a:lnTo>
                    <a:pt x="267" y="166"/>
                  </a:lnTo>
                  <a:lnTo>
                    <a:pt x="262" y="166"/>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2" name="Freeform 296"/>
            <p:cNvSpPr>
              <a:spLocks/>
            </p:cNvSpPr>
            <p:nvPr/>
          </p:nvSpPr>
          <p:spPr bwMode="auto">
            <a:xfrm>
              <a:off x="2057400" y="4900613"/>
              <a:ext cx="139700" cy="177800"/>
            </a:xfrm>
            <a:custGeom>
              <a:avLst/>
              <a:gdLst>
                <a:gd name="T0" fmla="*/ 349 w 349"/>
                <a:gd name="T1" fmla="*/ 0 h 449"/>
                <a:gd name="T2" fmla="*/ 349 w 349"/>
                <a:gd name="T3" fmla="*/ 248 h 449"/>
                <a:gd name="T4" fmla="*/ 243 w 349"/>
                <a:gd name="T5" fmla="*/ 248 h 449"/>
                <a:gd name="T6" fmla="*/ 240 w 349"/>
                <a:gd name="T7" fmla="*/ 290 h 449"/>
                <a:gd name="T8" fmla="*/ 234 w 349"/>
                <a:gd name="T9" fmla="*/ 328 h 449"/>
                <a:gd name="T10" fmla="*/ 231 w 349"/>
                <a:gd name="T11" fmla="*/ 345 h 449"/>
                <a:gd name="T12" fmla="*/ 227 w 349"/>
                <a:gd name="T13" fmla="*/ 361 h 449"/>
                <a:gd name="T14" fmla="*/ 223 w 349"/>
                <a:gd name="T15" fmla="*/ 377 h 449"/>
                <a:gd name="T16" fmla="*/ 219 w 349"/>
                <a:gd name="T17" fmla="*/ 392 h 449"/>
                <a:gd name="T18" fmla="*/ 214 w 349"/>
                <a:gd name="T19" fmla="*/ 405 h 449"/>
                <a:gd name="T20" fmla="*/ 209 w 349"/>
                <a:gd name="T21" fmla="*/ 416 h 449"/>
                <a:gd name="T22" fmla="*/ 203 w 349"/>
                <a:gd name="T23" fmla="*/ 425 h 449"/>
                <a:gd name="T24" fmla="*/ 197 w 349"/>
                <a:gd name="T25" fmla="*/ 434 h 449"/>
                <a:gd name="T26" fmla="*/ 191 w 349"/>
                <a:gd name="T27" fmla="*/ 440 h 449"/>
                <a:gd name="T28" fmla="*/ 185 w 349"/>
                <a:gd name="T29" fmla="*/ 445 h 449"/>
                <a:gd name="T30" fmla="*/ 178 w 349"/>
                <a:gd name="T31" fmla="*/ 448 h 449"/>
                <a:gd name="T32" fmla="*/ 172 w 349"/>
                <a:gd name="T33" fmla="*/ 449 h 449"/>
                <a:gd name="T34" fmla="*/ 166 w 349"/>
                <a:gd name="T35" fmla="*/ 448 h 449"/>
                <a:gd name="T36" fmla="*/ 159 w 349"/>
                <a:gd name="T37" fmla="*/ 445 h 449"/>
                <a:gd name="T38" fmla="*/ 153 w 349"/>
                <a:gd name="T39" fmla="*/ 440 h 449"/>
                <a:gd name="T40" fmla="*/ 148 w 349"/>
                <a:gd name="T41" fmla="*/ 434 h 449"/>
                <a:gd name="T42" fmla="*/ 141 w 349"/>
                <a:gd name="T43" fmla="*/ 425 h 449"/>
                <a:gd name="T44" fmla="*/ 136 w 349"/>
                <a:gd name="T45" fmla="*/ 416 h 449"/>
                <a:gd name="T46" fmla="*/ 131 w 349"/>
                <a:gd name="T47" fmla="*/ 405 h 449"/>
                <a:gd name="T48" fmla="*/ 126 w 349"/>
                <a:gd name="T49" fmla="*/ 392 h 449"/>
                <a:gd name="T50" fmla="*/ 121 w 349"/>
                <a:gd name="T51" fmla="*/ 377 h 449"/>
                <a:gd name="T52" fmla="*/ 117 w 349"/>
                <a:gd name="T53" fmla="*/ 361 h 449"/>
                <a:gd name="T54" fmla="*/ 113 w 349"/>
                <a:gd name="T55" fmla="*/ 345 h 449"/>
                <a:gd name="T56" fmla="*/ 110 w 349"/>
                <a:gd name="T57" fmla="*/ 328 h 449"/>
                <a:gd name="T58" fmla="*/ 104 w 349"/>
                <a:gd name="T59" fmla="*/ 290 h 449"/>
                <a:gd name="T60" fmla="*/ 101 w 349"/>
                <a:gd name="T61" fmla="*/ 248 h 449"/>
                <a:gd name="T62" fmla="*/ 0 w 349"/>
                <a:gd name="T63" fmla="*/ 248 h 449"/>
                <a:gd name="T64" fmla="*/ 0 w 349"/>
                <a:gd name="T65" fmla="*/ 0 h 449"/>
                <a:gd name="T66" fmla="*/ 43 w 349"/>
                <a:gd name="T67" fmla="*/ 0 h 449"/>
                <a:gd name="T68" fmla="*/ 87 w 349"/>
                <a:gd name="T69" fmla="*/ 0 h 449"/>
                <a:gd name="T70" fmla="*/ 130 w 349"/>
                <a:gd name="T71" fmla="*/ 0 h 449"/>
                <a:gd name="T72" fmla="*/ 175 w 349"/>
                <a:gd name="T73" fmla="*/ 0 h 449"/>
                <a:gd name="T74" fmla="*/ 218 w 349"/>
                <a:gd name="T75" fmla="*/ 0 h 449"/>
                <a:gd name="T76" fmla="*/ 261 w 349"/>
                <a:gd name="T77" fmla="*/ 0 h 449"/>
                <a:gd name="T78" fmla="*/ 305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40" y="290"/>
                  </a:lnTo>
                  <a:lnTo>
                    <a:pt x="234" y="328"/>
                  </a:lnTo>
                  <a:lnTo>
                    <a:pt x="231" y="345"/>
                  </a:lnTo>
                  <a:lnTo>
                    <a:pt x="227" y="361"/>
                  </a:lnTo>
                  <a:lnTo>
                    <a:pt x="223" y="377"/>
                  </a:lnTo>
                  <a:lnTo>
                    <a:pt x="219" y="392"/>
                  </a:lnTo>
                  <a:lnTo>
                    <a:pt x="214" y="405"/>
                  </a:lnTo>
                  <a:lnTo>
                    <a:pt x="209" y="416"/>
                  </a:lnTo>
                  <a:lnTo>
                    <a:pt x="203" y="425"/>
                  </a:lnTo>
                  <a:lnTo>
                    <a:pt x="197" y="434"/>
                  </a:lnTo>
                  <a:lnTo>
                    <a:pt x="191" y="440"/>
                  </a:lnTo>
                  <a:lnTo>
                    <a:pt x="185" y="445"/>
                  </a:lnTo>
                  <a:lnTo>
                    <a:pt x="178" y="448"/>
                  </a:lnTo>
                  <a:lnTo>
                    <a:pt x="172" y="449"/>
                  </a:lnTo>
                  <a:lnTo>
                    <a:pt x="166" y="448"/>
                  </a:lnTo>
                  <a:lnTo>
                    <a:pt x="159" y="445"/>
                  </a:lnTo>
                  <a:lnTo>
                    <a:pt x="153" y="440"/>
                  </a:lnTo>
                  <a:lnTo>
                    <a:pt x="148" y="434"/>
                  </a:lnTo>
                  <a:lnTo>
                    <a:pt x="141" y="425"/>
                  </a:lnTo>
                  <a:lnTo>
                    <a:pt x="136" y="416"/>
                  </a:lnTo>
                  <a:lnTo>
                    <a:pt x="131" y="405"/>
                  </a:lnTo>
                  <a:lnTo>
                    <a:pt x="126" y="392"/>
                  </a:lnTo>
                  <a:lnTo>
                    <a:pt x="121" y="377"/>
                  </a:lnTo>
                  <a:lnTo>
                    <a:pt x="117" y="361"/>
                  </a:lnTo>
                  <a:lnTo>
                    <a:pt x="113" y="345"/>
                  </a:lnTo>
                  <a:lnTo>
                    <a:pt x="110" y="328"/>
                  </a:lnTo>
                  <a:lnTo>
                    <a:pt x="104" y="290"/>
                  </a:lnTo>
                  <a:lnTo>
                    <a:pt x="101" y="248"/>
                  </a:lnTo>
                  <a:lnTo>
                    <a:pt x="0" y="248"/>
                  </a:lnTo>
                  <a:lnTo>
                    <a:pt x="0" y="0"/>
                  </a:lnTo>
                  <a:lnTo>
                    <a:pt x="43" y="0"/>
                  </a:lnTo>
                  <a:lnTo>
                    <a:pt x="87" y="0"/>
                  </a:lnTo>
                  <a:lnTo>
                    <a:pt x="130" y="0"/>
                  </a:lnTo>
                  <a:lnTo>
                    <a:pt x="175" y="0"/>
                  </a:lnTo>
                  <a:lnTo>
                    <a:pt x="218" y="0"/>
                  </a:lnTo>
                  <a:lnTo>
                    <a:pt x="261" y="0"/>
                  </a:lnTo>
                  <a:lnTo>
                    <a:pt x="305"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3" name="Freeform 297"/>
            <p:cNvSpPr>
              <a:spLocks/>
            </p:cNvSpPr>
            <p:nvPr/>
          </p:nvSpPr>
          <p:spPr bwMode="auto">
            <a:xfrm>
              <a:off x="2649538" y="4810125"/>
              <a:ext cx="217487" cy="169863"/>
            </a:xfrm>
            <a:custGeom>
              <a:avLst/>
              <a:gdLst>
                <a:gd name="T0" fmla="*/ 166 w 550"/>
                <a:gd name="T1" fmla="*/ 276 h 430"/>
                <a:gd name="T2" fmla="*/ 183 w 550"/>
                <a:gd name="T3" fmla="*/ 277 h 430"/>
                <a:gd name="T4" fmla="*/ 212 w 550"/>
                <a:gd name="T5" fmla="*/ 286 h 430"/>
                <a:gd name="T6" fmla="*/ 240 w 550"/>
                <a:gd name="T7" fmla="*/ 301 h 430"/>
                <a:gd name="T8" fmla="*/ 266 w 550"/>
                <a:gd name="T9" fmla="*/ 319 h 430"/>
                <a:gd name="T10" fmla="*/ 288 w 550"/>
                <a:gd name="T11" fmla="*/ 319 h 430"/>
                <a:gd name="T12" fmla="*/ 313 w 550"/>
                <a:gd name="T13" fmla="*/ 301 h 430"/>
                <a:gd name="T14" fmla="*/ 341 w 550"/>
                <a:gd name="T15" fmla="*/ 286 h 430"/>
                <a:gd name="T16" fmla="*/ 370 w 550"/>
                <a:gd name="T17" fmla="*/ 277 h 430"/>
                <a:gd name="T18" fmla="*/ 387 w 550"/>
                <a:gd name="T19" fmla="*/ 276 h 430"/>
                <a:gd name="T20" fmla="*/ 388 w 550"/>
                <a:gd name="T21" fmla="*/ 276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4 h 430"/>
                <a:gd name="T34" fmla="*/ 537 w 550"/>
                <a:gd name="T35" fmla="*/ 369 h 430"/>
                <a:gd name="T36" fmla="*/ 547 w 550"/>
                <a:gd name="T37" fmla="*/ 395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6 w 550"/>
                <a:gd name="T49" fmla="*/ 370 h 430"/>
                <a:gd name="T50" fmla="*/ 32 w 550"/>
                <a:gd name="T51" fmla="*/ 343 h 430"/>
                <a:gd name="T52" fmla="*/ 51 w 550"/>
                <a:gd name="T53" fmla="*/ 320 h 430"/>
                <a:gd name="T54" fmla="*/ 76 w 550"/>
                <a:gd name="T55" fmla="*/ 302 h 430"/>
                <a:gd name="T56" fmla="*/ 102 w 550"/>
                <a:gd name="T57" fmla="*/ 288 h 430"/>
                <a:gd name="T58" fmla="*/ 133 w 550"/>
                <a:gd name="T59" fmla="*/ 279 h 430"/>
                <a:gd name="T60" fmla="*/ 165 w 550"/>
                <a:gd name="T61" fmla="*/ 276 h 430"/>
                <a:gd name="T62" fmla="*/ 166 w 550"/>
                <a:gd name="T63" fmla="*/ 2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6"/>
                  </a:moveTo>
                  <a:lnTo>
                    <a:pt x="166" y="276"/>
                  </a:lnTo>
                  <a:lnTo>
                    <a:pt x="167" y="276"/>
                  </a:lnTo>
                  <a:lnTo>
                    <a:pt x="183" y="277"/>
                  </a:lnTo>
                  <a:lnTo>
                    <a:pt x="198" y="281"/>
                  </a:lnTo>
                  <a:lnTo>
                    <a:pt x="212" y="286"/>
                  </a:lnTo>
                  <a:lnTo>
                    <a:pt x="226" y="292"/>
                  </a:lnTo>
                  <a:lnTo>
                    <a:pt x="240" y="301"/>
                  </a:lnTo>
                  <a:lnTo>
                    <a:pt x="253" y="310"/>
                  </a:lnTo>
                  <a:lnTo>
                    <a:pt x="266" y="319"/>
                  </a:lnTo>
                  <a:lnTo>
                    <a:pt x="277" y="329"/>
                  </a:lnTo>
                  <a:lnTo>
                    <a:pt x="288" y="319"/>
                  </a:lnTo>
                  <a:lnTo>
                    <a:pt x="300" y="310"/>
                  </a:lnTo>
                  <a:lnTo>
                    <a:pt x="313" y="301"/>
                  </a:lnTo>
                  <a:lnTo>
                    <a:pt x="327" y="292"/>
                  </a:lnTo>
                  <a:lnTo>
                    <a:pt x="341" y="286"/>
                  </a:lnTo>
                  <a:lnTo>
                    <a:pt x="355" y="281"/>
                  </a:lnTo>
                  <a:lnTo>
                    <a:pt x="370" y="277"/>
                  </a:lnTo>
                  <a:lnTo>
                    <a:pt x="385" y="276"/>
                  </a:lnTo>
                  <a:lnTo>
                    <a:pt x="387" y="276"/>
                  </a:lnTo>
                  <a:lnTo>
                    <a:pt x="387" y="276"/>
                  </a:lnTo>
                  <a:lnTo>
                    <a:pt x="388" y="276"/>
                  </a:lnTo>
                  <a:lnTo>
                    <a:pt x="388" y="276"/>
                  </a:lnTo>
                  <a:lnTo>
                    <a:pt x="403" y="277"/>
                  </a:lnTo>
                  <a:lnTo>
                    <a:pt x="417" y="278"/>
                  </a:lnTo>
                  <a:lnTo>
                    <a:pt x="431" y="282"/>
                  </a:lnTo>
                  <a:lnTo>
                    <a:pt x="445" y="286"/>
                  </a:lnTo>
                  <a:lnTo>
                    <a:pt x="458" y="292"/>
                  </a:lnTo>
                  <a:lnTo>
                    <a:pt x="471" y="299"/>
                  </a:lnTo>
                  <a:lnTo>
                    <a:pt x="482" y="306"/>
                  </a:lnTo>
                  <a:lnTo>
                    <a:pt x="494" y="314"/>
                  </a:lnTo>
                  <a:lnTo>
                    <a:pt x="504" y="324"/>
                  </a:lnTo>
                  <a:lnTo>
                    <a:pt x="514" y="334"/>
                  </a:lnTo>
                  <a:lnTo>
                    <a:pt x="522" y="344"/>
                  </a:lnTo>
                  <a:lnTo>
                    <a:pt x="529" y="356"/>
                  </a:lnTo>
                  <a:lnTo>
                    <a:pt x="537" y="369"/>
                  </a:lnTo>
                  <a:lnTo>
                    <a:pt x="542" y="381"/>
                  </a:lnTo>
                  <a:lnTo>
                    <a:pt x="547" y="395"/>
                  </a:lnTo>
                  <a:lnTo>
                    <a:pt x="550" y="409"/>
                  </a:lnTo>
                  <a:lnTo>
                    <a:pt x="550" y="212"/>
                  </a:lnTo>
                  <a:lnTo>
                    <a:pt x="323" y="212"/>
                  </a:lnTo>
                  <a:lnTo>
                    <a:pt x="323" y="0"/>
                  </a:lnTo>
                  <a:lnTo>
                    <a:pt x="231" y="0"/>
                  </a:lnTo>
                  <a:lnTo>
                    <a:pt x="231" y="212"/>
                  </a:lnTo>
                  <a:lnTo>
                    <a:pt x="0" y="212"/>
                  </a:lnTo>
                  <a:lnTo>
                    <a:pt x="0" y="430"/>
                  </a:lnTo>
                  <a:lnTo>
                    <a:pt x="2" y="415"/>
                  </a:lnTo>
                  <a:lnTo>
                    <a:pt x="5" y="399"/>
                  </a:lnTo>
                  <a:lnTo>
                    <a:pt x="11" y="384"/>
                  </a:lnTo>
                  <a:lnTo>
                    <a:pt x="16" y="370"/>
                  </a:lnTo>
                  <a:lnTo>
                    <a:pt x="23" y="356"/>
                  </a:lnTo>
                  <a:lnTo>
                    <a:pt x="32" y="343"/>
                  </a:lnTo>
                  <a:lnTo>
                    <a:pt x="41" y="332"/>
                  </a:lnTo>
                  <a:lnTo>
                    <a:pt x="51" y="320"/>
                  </a:lnTo>
                  <a:lnTo>
                    <a:pt x="63" y="311"/>
                  </a:lnTo>
                  <a:lnTo>
                    <a:pt x="76" y="302"/>
                  </a:lnTo>
                  <a:lnTo>
                    <a:pt x="88" y="295"/>
                  </a:lnTo>
                  <a:lnTo>
                    <a:pt x="102" y="288"/>
                  </a:lnTo>
                  <a:lnTo>
                    <a:pt x="118" y="283"/>
                  </a:lnTo>
                  <a:lnTo>
                    <a:pt x="133" y="279"/>
                  </a:lnTo>
                  <a:lnTo>
                    <a:pt x="148" y="277"/>
                  </a:lnTo>
                  <a:lnTo>
                    <a:pt x="165" y="276"/>
                  </a:lnTo>
                  <a:lnTo>
                    <a:pt x="165"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4" name="Freeform 298"/>
            <p:cNvSpPr>
              <a:spLocks/>
            </p:cNvSpPr>
            <p:nvPr/>
          </p:nvSpPr>
          <p:spPr bwMode="auto">
            <a:xfrm>
              <a:off x="2359025" y="4951413"/>
              <a:ext cx="79375" cy="160337"/>
            </a:xfrm>
            <a:custGeom>
              <a:avLst/>
              <a:gdLst>
                <a:gd name="T0" fmla="*/ 139 w 203"/>
                <a:gd name="T1" fmla="*/ 207 h 403"/>
                <a:gd name="T2" fmla="*/ 153 w 203"/>
                <a:gd name="T3" fmla="*/ 213 h 403"/>
                <a:gd name="T4" fmla="*/ 166 w 203"/>
                <a:gd name="T5" fmla="*/ 222 h 403"/>
                <a:gd name="T6" fmla="*/ 176 w 203"/>
                <a:gd name="T7" fmla="*/ 232 h 403"/>
                <a:gd name="T8" fmla="*/ 185 w 203"/>
                <a:gd name="T9" fmla="*/ 244 h 403"/>
                <a:gd name="T10" fmla="*/ 193 w 203"/>
                <a:gd name="T11" fmla="*/ 256 h 403"/>
                <a:gd name="T12" fmla="*/ 199 w 203"/>
                <a:gd name="T13" fmla="*/ 270 h 403"/>
                <a:gd name="T14" fmla="*/ 202 w 203"/>
                <a:gd name="T15" fmla="*/ 286 h 403"/>
                <a:gd name="T16" fmla="*/ 203 w 203"/>
                <a:gd name="T17" fmla="*/ 301 h 403"/>
                <a:gd name="T18" fmla="*/ 203 w 203"/>
                <a:gd name="T19" fmla="*/ 311 h 403"/>
                <a:gd name="T20" fmla="*/ 202 w 203"/>
                <a:gd name="T21" fmla="*/ 321 h 403"/>
                <a:gd name="T22" fmla="*/ 199 w 203"/>
                <a:gd name="T23" fmla="*/ 332 h 403"/>
                <a:gd name="T24" fmla="*/ 195 w 203"/>
                <a:gd name="T25" fmla="*/ 341 h 403"/>
                <a:gd name="T26" fmla="*/ 191 w 203"/>
                <a:gd name="T27" fmla="*/ 349 h 403"/>
                <a:gd name="T28" fmla="*/ 186 w 203"/>
                <a:gd name="T29" fmla="*/ 357 h 403"/>
                <a:gd name="T30" fmla="*/ 180 w 203"/>
                <a:gd name="T31" fmla="*/ 366 h 403"/>
                <a:gd name="T32" fmla="*/ 174 w 203"/>
                <a:gd name="T33" fmla="*/ 372 h 403"/>
                <a:gd name="T34" fmla="*/ 166 w 203"/>
                <a:gd name="T35" fmla="*/ 379 h 403"/>
                <a:gd name="T36" fmla="*/ 158 w 203"/>
                <a:gd name="T37" fmla="*/ 385 h 403"/>
                <a:gd name="T38" fmla="*/ 151 w 203"/>
                <a:gd name="T39" fmla="*/ 390 h 403"/>
                <a:gd name="T40" fmla="*/ 142 w 203"/>
                <a:gd name="T41" fmla="*/ 394 h 403"/>
                <a:gd name="T42" fmla="*/ 132 w 203"/>
                <a:gd name="T43" fmla="*/ 398 h 403"/>
                <a:gd name="T44" fmla="*/ 123 w 203"/>
                <a:gd name="T45" fmla="*/ 400 h 403"/>
                <a:gd name="T46" fmla="*/ 112 w 203"/>
                <a:gd name="T47" fmla="*/ 402 h 403"/>
                <a:gd name="T48" fmla="*/ 102 w 203"/>
                <a:gd name="T49" fmla="*/ 403 h 403"/>
                <a:gd name="T50" fmla="*/ 92 w 203"/>
                <a:gd name="T51" fmla="*/ 402 h 403"/>
                <a:gd name="T52" fmla="*/ 82 w 203"/>
                <a:gd name="T53" fmla="*/ 400 h 403"/>
                <a:gd name="T54" fmla="*/ 72 w 203"/>
                <a:gd name="T55" fmla="*/ 398 h 403"/>
                <a:gd name="T56" fmla="*/ 63 w 203"/>
                <a:gd name="T57" fmla="*/ 394 h 403"/>
                <a:gd name="T58" fmla="*/ 54 w 203"/>
                <a:gd name="T59" fmla="*/ 390 h 403"/>
                <a:gd name="T60" fmla="*/ 45 w 203"/>
                <a:gd name="T61" fmla="*/ 385 h 403"/>
                <a:gd name="T62" fmla="*/ 37 w 203"/>
                <a:gd name="T63" fmla="*/ 379 h 403"/>
                <a:gd name="T64" fmla="*/ 30 w 203"/>
                <a:gd name="T65" fmla="*/ 372 h 403"/>
                <a:gd name="T66" fmla="*/ 23 w 203"/>
                <a:gd name="T67" fmla="*/ 366 h 403"/>
                <a:gd name="T68" fmla="*/ 18 w 203"/>
                <a:gd name="T69" fmla="*/ 357 h 403"/>
                <a:gd name="T70" fmla="*/ 13 w 203"/>
                <a:gd name="T71" fmla="*/ 349 h 403"/>
                <a:gd name="T72" fmla="*/ 8 w 203"/>
                <a:gd name="T73" fmla="*/ 341 h 403"/>
                <a:gd name="T74" fmla="*/ 5 w 203"/>
                <a:gd name="T75" fmla="*/ 332 h 403"/>
                <a:gd name="T76" fmla="*/ 3 w 203"/>
                <a:gd name="T77" fmla="*/ 321 h 403"/>
                <a:gd name="T78" fmla="*/ 1 w 203"/>
                <a:gd name="T79" fmla="*/ 311 h 403"/>
                <a:gd name="T80" fmla="*/ 0 w 203"/>
                <a:gd name="T81" fmla="*/ 301 h 403"/>
                <a:gd name="T82" fmla="*/ 1 w 203"/>
                <a:gd name="T83" fmla="*/ 286 h 403"/>
                <a:gd name="T84" fmla="*/ 5 w 203"/>
                <a:gd name="T85" fmla="*/ 270 h 403"/>
                <a:gd name="T86" fmla="*/ 10 w 203"/>
                <a:gd name="T87" fmla="*/ 256 h 403"/>
                <a:gd name="T88" fmla="*/ 18 w 203"/>
                <a:gd name="T89" fmla="*/ 244 h 403"/>
                <a:gd name="T90" fmla="*/ 27 w 203"/>
                <a:gd name="T91" fmla="*/ 232 h 403"/>
                <a:gd name="T92" fmla="*/ 38 w 203"/>
                <a:gd name="T93" fmla="*/ 222 h 403"/>
                <a:gd name="T94" fmla="*/ 50 w 203"/>
                <a:gd name="T95" fmla="*/ 213 h 403"/>
                <a:gd name="T96" fmla="*/ 64 w 203"/>
                <a:gd name="T97" fmla="*/ 207 h 403"/>
                <a:gd name="T98" fmla="*/ 64 w 203"/>
                <a:gd name="T99" fmla="*/ 0 h 403"/>
                <a:gd name="T100" fmla="*/ 139 w 203"/>
                <a:gd name="T101" fmla="*/ 0 h 403"/>
                <a:gd name="T102" fmla="*/ 139 w 203"/>
                <a:gd name="T103" fmla="*/ 20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7"/>
                  </a:moveTo>
                  <a:lnTo>
                    <a:pt x="153" y="213"/>
                  </a:lnTo>
                  <a:lnTo>
                    <a:pt x="166" y="222"/>
                  </a:lnTo>
                  <a:lnTo>
                    <a:pt x="176" y="232"/>
                  </a:lnTo>
                  <a:lnTo>
                    <a:pt x="185" y="244"/>
                  </a:lnTo>
                  <a:lnTo>
                    <a:pt x="193" y="256"/>
                  </a:lnTo>
                  <a:lnTo>
                    <a:pt x="199" y="270"/>
                  </a:lnTo>
                  <a:lnTo>
                    <a:pt x="202" y="286"/>
                  </a:lnTo>
                  <a:lnTo>
                    <a:pt x="203" y="301"/>
                  </a:lnTo>
                  <a:lnTo>
                    <a:pt x="203" y="311"/>
                  </a:lnTo>
                  <a:lnTo>
                    <a:pt x="202" y="321"/>
                  </a:lnTo>
                  <a:lnTo>
                    <a:pt x="199" y="332"/>
                  </a:lnTo>
                  <a:lnTo>
                    <a:pt x="195" y="341"/>
                  </a:lnTo>
                  <a:lnTo>
                    <a:pt x="191" y="349"/>
                  </a:lnTo>
                  <a:lnTo>
                    <a:pt x="186" y="357"/>
                  </a:lnTo>
                  <a:lnTo>
                    <a:pt x="180" y="366"/>
                  </a:lnTo>
                  <a:lnTo>
                    <a:pt x="174" y="372"/>
                  </a:lnTo>
                  <a:lnTo>
                    <a:pt x="166" y="379"/>
                  </a:lnTo>
                  <a:lnTo>
                    <a:pt x="158" y="385"/>
                  </a:lnTo>
                  <a:lnTo>
                    <a:pt x="151" y="390"/>
                  </a:lnTo>
                  <a:lnTo>
                    <a:pt x="142" y="394"/>
                  </a:lnTo>
                  <a:lnTo>
                    <a:pt x="132" y="398"/>
                  </a:lnTo>
                  <a:lnTo>
                    <a:pt x="123" y="400"/>
                  </a:lnTo>
                  <a:lnTo>
                    <a:pt x="112" y="402"/>
                  </a:lnTo>
                  <a:lnTo>
                    <a:pt x="102" y="403"/>
                  </a:lnTo>
                  <a:lnTo>
                    <a:pt x="92" y="402"/>
                  </a:lnTo>
                  <a:lnTo>
                    <a:pt x="82" y="400"/>
                  </a:lnTo>
                  <a:lnTo>
                    <a:pt x="72" y="398"/>
                  </a:lnTo>
                  <a:lnTo>
                    <a:pt x="63" y="394"/>
                  </a:lnTo>
                  <a:lnTo>
                    <a:pt x="54" y="390"/>
                  </a:lnTo>
                  <a:lnTo>
                    <a:pt x="45" y="385"/>
                  </a:lnTo>
                  <a:lnTo>
                    <a:pt x="37" y="379"/>
                  </a:lnTo>
                  <a:lnTo>
                    <a:pt x="30" y="372"/>
                  </a:lnTo>
                  <a:lnTo>
                    <a:pt x="23" y="366"/>
                  </a:lnTo>
                  <a:lnTo>
                    <a:pt x="18" y="357"/>
                  </a:lnTo>
                  <a:lnTo>
                    <a:pt x="13" y="349"/>
                  </a:lnTo>
                  <a:lnTo>
                    <a:pt x="8" y="341"/>
                  </a:lnTo>
                  <a:lnTo>
                    <a:pt x="5" y="332"/>
                  </a:lnTo>
                  <a:lnTo>
                    <a:pt x="3" y="321"/>
                  </a:lnTo>
                  <a:lnTo>
                    <a:pt x="1" y="311"/>
                  </a:lnTo>
                  <a:lnTo>
                    <a:pt x="0" y="301"/>
                  </a:lnTo>
                  <a:lnTo>
                    <a:pt x="1" y="286"/>
                  </a:lnTo>
                  <a:lnTo>
                    <a:pt x="5" y="270"/>
                  </a:lnTo>
                  <a:lnTo>
                    <a:pt x="10" y="256"/>
                  </a:lnTo>
                  <a:lnTo>
                    <a:pt x="18" y="244"/>
                  </a:lnTo>
                  <a:lnTo>
                    <a:pt x="27" y="232"/>
                  </a:lnTo>
                  <a:lnTo>
                    <a:pt x="38"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5" name="Freeform 299"/>
            <p:cNvSpPr>
              <a:spLocks/>
            </p:cNvSpPr>
            <p:nvPr/>
          </p:nvSpPr>
          <p:spPr bwMode="auto">
            <a:xfrm>
              <a:off x="2965450" y="4764088"/>
              <a:ext cx="109538" cy="260350"/>
            </a:xfrm>
            <a:custGeom>
              <a:avLst/>
              <a:gdLst>
                <a:gd name="T0" fmla="*/ 204 w 274"/>
                <a:gd name="T1" fmla="*/ 0 h 656"/>
                <a:gd name="T2" fmla="*/ 178 w 274"/>
                <a:gd name="T3" fmla="*/ 177 h 656"/>
                <a:gd name="T4" fmla="*/ 134 w 274"/>
                <a:gd name="T5" fmla="*/ 195 h 656"/>
                <a:gd name="T6" fmla="*/ 94 w 274"/>
                <a:gd name="T7" fmla="*/ 220 h 656"/>
                <a:gd name="T8" fmla="*/ 62 w 274"/>
                <a:gd name="T9" fmla="*/ 249 h 656"/>
                <a:gd name="T10" fmla="*/ 37 w 274"/>
                <a:gd name="T11" fmla="*/ 282 h 656"/>
                <a:gd name="T12" fmla="*/ 18 w 274"/>
                <a:gd name="T13" fmla="*/ 320 h 656"/>
                <a:gd name="T14" fmla="*/ 6 w 274"/>
                <a:gd name="T15" fmla="*/ 360 h 656"/>
                <a:gd name="T16" fmla="*/ 1 w 274"/>
                <a:gd name="T17" fmla="*/ 401 h 656"/>
                <a:gd name="T18" fmla="*/ 2 w 274"/>
                <a:gd name="T19" fmla="*/ 441 h 656"/>
                <a:gd name="T20" fmla="*/ 10 w 274"/>
                <a:gd name="T21" fmla="*/ 482 h 656"/>
                <a:gd name="T22" fmla="*/ 25 w 274"/>
                <a:gd name="T23" fmla="*/ 520 h 656"/>
                <a:gd name="T24" fmla="*/ 47 w 274"/>
                <a:gd name="T25" fmla="*/ 556 h 656"/>
                <a:gd name="T26" fmla="*/ 75 w 274"/>
                <a:gd name="T27" fmla="*/ 589 h 656"/>
                <a:gd name="T28" fmla="*/ 111 w 274"/>
                <a:gd name="T29" fmla="*/ 616 h 656"/>
                <a:gd name="T30" fmla="*/ 153 w 274"/>
                <a:gd name="T31" fmla="*/ 636 h 656"/>
                <a:gd name="T32" fmla="*/ 201 w 274"/>
                <a:gd name="T33" fmla="*/ 652 h 656"/>
                <a:gd name="T34" fmla="*/ 226 w 274"/>
                <a:gd name="T35" fmla="*/ 585 h 656"/>
                <a:gd name="T36" fmla="*/ 187 w 274"/>
                <a:gd name="T37" fmla="*/ 575 h 656"/>
                <a:gd name="T38" fmla="*/ 155 w 274"/>
                <a:gd name="T39" fmla="*/ 559 h 656"/>
                <a:gd name="T40" fmla="*/ 129 w 274"/>
                <a:gd name="T41" fmla="*/ 538 h 656"/>
                <a:gd name="T42" fmla="*/ 107 w 274"/>
                <a:gd name="T43" fmla="*/ 514 h 656"/>
                <a:gd name="T44" fmla="*/ 92 w 274"/>
                <a:gd name="T45" fmla="*/ 486 h 656"/>
                <a:gd name="T46" fmla="*/ 82 w 274"/>
                <a:gd name="T47" fmla="*/ 457 h 656"/>
                <a:gd name="T48" fmla="*/ 76 w 274"/>
                <a:gd name="T49" fmla="*/ 425 h 656"/>
                <a:gd name="T50" fmla="*/ 76 w 274"/>
                <a:gd name="T51" fmla="*/ 394 h 656"/>
                <a:gd name="T52" fmla="*/ 83 w 274"/>
                <a:gd name="T53" fmla="*/ 362 h 656"/>
                <a:gd name="T54" fmla="*/ 94 w 274"/>
                <a:gd name="T55" fmla="*/ 333 h 656"/>
                <a:gd name="T56" fmla="*/ 111 w 274"/>
                <a:gd name="T57" fmla="*/ 306 h 656"/>
                <a:gd name="T58" fmla="*/ 133 w 274"/>
                <a:gd name="T59" fmla="*/ 282 h 656"/>
                <a:gd name="T60" fmla="*/ 159 w 274"/>
                <a:gd name="T61" fmla="*/ 262 h 656"/>
                <a:gd name="T62" fmla="*/ 192 w 274"/>
                <a:gd name="T63" fmla="*/ 246 h 656"/>
                <a:gd name="T64" fmla="*/ 231 w 274"/>
                <a:gd name="T65" fmla="*/ 237 h 656"/>
                <a:gd name="T66" fmla="*/ 274 w 274"/>
                <a:gd name="T67" fmla="*/ 235 h 656"/>
                <a:gd name="T68" fmla="*/ 269 w 274"/>
                <a:gd name="T69" fmla="*/ 200 h 656"/>
                <a:gd name="T70" fmla="*/ 270 w 274"/>
                <a:gd name="T71" fmla="*/ 183 h 656"/>
                <a:gd name="T72" fmla="*/ 273 w 274"/>
                <a:gd name="T73" fmla="*/ 166 h 656"/>
                <a:gd name="T74" fmla="*/ 263 w 274"/>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3" y="0"/>
                  </a:moveTo>
                  <a:lnTo>
                    <a:pt x="204" y="0"/>
                  </a:lnTo>
                  <a:lnTo>
                    <a:pt x="204" y="172"/>
                  </a:lnTo>
                  <a:lnTo>
                    <a:pt x="178" y="177"/>
                  </a:lnTo>
                  <a:lnTo>
                    <a:pt x="155" y="185"/>
                  </a:lnTo>
                  <a:lnTo>
                    <a:pt x="134" y="195"/>
                  </a:lnTo>
                  <a:lnTo>
                    <a:pt x="113" y="207"/>
                  </a:lnTo>
                  <a:lnTo>
                    <a:pt x="94" y="220"/>
                  </a:lnTo>
                  <a:lnTo>
                    <a:pt x="78" y="234"/>
                  </a:lnTo>
                  <a:lnTo>
                    <a:pt x="62" y="249"/>
                  </a:lnTo>
                  <a:lnTo>
                    <a:pt x="48" y="265"/>
                  </a:lnTo>
                  <a:lnTo>
                    <a:pt x="37" y="282"/>
                  </a:lnTo>
                  <a:lnTo>
                    <a:pt x="27" y="301"/>
                  </a:lnTo>
                  <a:lnTo>
                    <a:pt x="18" y="320"/>
                  </a:lnTo>
                  <a:lnTo>
                    <a:pt x="11" y="339"/>
                  </a:lnTo>
                  <a:lnTo>
                    <a:pt x="6" y="360"/>
                  </a:lnTo>
                  <a:lnTo>
                    <a:pt x="2" y="380"/>
                  </a:lnTo>
                  <a:lnTo>
                    <a:pt x="1" y="401"/>
                  </a:lnTo>
                  <a:lnTo>
                    <a:pt x="0" y="421"/>
                  </a:lnTo>
                  <a:lnTo>
                    <a:pt x="2" y="441"/>
                  </a:lnTo>
                  <a:lnTo>
                    <a:pt x="5" y="462"/>
                  </a:lnTo>
                  <a:lnTo>
                    <a:pt x="10" y="482"/>
                  </a:lnTo>
                  <a:lnTo>
                    <a:pt x="17" y="501"/>
                  </a:lnTo>
                  <a:lnTo>
                    <a:pt x="25" y="520"/>
                  </a:lnTo>
                  <a:lnTo>
                    <a:pt x="36" y="540"/>
                  </a:lnTo>
                  <a:lnTo>
                    <a:pt x="47" y="556"/>
                  </a:lnTo>
                  <a:lnTo>
                    <a:pt x="60" y="573"/>
                  </a:lnTo>
                  <a:lnTo>
                    <a:pt x="75" y="589"/>
                  </a:lnTo>
                  <a:lnTo>
                    <a:pt x="92" y="603"/>
                  </a:lnTo>
                  <a:lnTo>
                    <a:pt x="111" y="616"/>
                  </a:lnTo>
                  <a:lnTo>
                    <a:pt x="131" y="627"/>
                  </a:lnTo>
                  <a:lnTo>
                    <a:pt x="153" y="636"/>
                  </a:lnTo>
                  <a:lnTo>
                    <a:pt x="176" y="645"/>
                  </a:lnTo>
                  <a:lnTo>
                    <a:pt x="201" y="652"/>
                  </a:lnTo>
                  <a:lnTo>
                    <a:pt x="228" y="656"/>
                  </a:lnTo>
                  <a:lnTo>
                    <a:pt x="226" y="585"/>
                  </a:lnTo>
                  <a:lnTo>
                    <a:pt x="206" y="580"/>
                  </a:lnTo>
                  <a:lnTo>
                    <a:pt x="187" y="575"/>
                  </a:lnTo>
                  <a:lnTo>
                    <a:pt x="171" y="568"/>
                  </a:lnTo>
                  <a:lnTo>
                    <a:pt x="155" y="559"/>
                  </a:lnTo>
                  <a:lnTo>
                    <a:pt x="141" y="550"/>
                  </a:lnTo>
                  <a:lnTo>
                    <a:pt x="129" y="538"/>
                  </a:lnTo>
                  <a:lnTo>
                    <a:pt x="117" y="527"/>
                  </a:lnTo>
                  <a:lnTo>
                    <a:pt x="107" y="514"/>
                  </a:lnTo>
                  <a:lnTo>
                    <a:pt x="99" y="500"/>
                  </a:lnTo>
                  <a:lnTo>
                    <a:pt x="92" y="486"/>
                  </a:lnTo>
                  <a:lnTo>
                    <a:pt x="85" y="472"/>
                  </a:lnTo>
                  <a:lnTo>
                    <a:pt x="82" y="457"/>
                  </a:lnTo>
                  <a:lnTo>
                    <a:pt x="78" y="441"/>
                  </a:lnTo>
                  <a:lnTo>
                    <a:pt x="76" y="425"/>
                  </a:lnTo>
                  <a:lnTo>
                    <a:pt x="76" y="409"/>
                  </a:lnTo>
                  <a:lnTo>
                    <a:pt x="76" y="394"/>
                  </a:lnTo>
                  <a:lnTo>
                    <a:pt x="79" y="378"/>
                  </a:lnTo>
                  <a:lnTo>
                    <a:pt x="83" y="362"/>
                  </a:lnTo>
                  <a:lnTo>
                    <a:pt x="88" y="348"/>
                  </a:lnTo>
                  <a:lnTo>
                    <a:pt x="94" y="333"/>
                  </a:lnTo>
                  <a:lnTo>
                    <a:pt x="102" y="319"/>
                  </a:lnTo>
                  <a:lnTo>
                    <a:pt x="111" y="306"/>
                  </a:lnTo>
                  <a:lnTo>
                    <a:pt x="121" y="293"/>
                  </a:lnTo>
                  <a:lnTo>
                    <a:pt x="133" y="282"/>
                  </a:lnTo>
                  <a:lnTo>
                    <a:pt x="145" y="272"/>
                  </a:lnTo>
                  <a:lnTo>
                    <a:pt x="159" y="262"/>
                  </a:lnTo>
                  <a:lnTo>
                    <a:pt x="176" y="254"/>
                  </a:lnTo>
                  <a:lnTo>
                    <a:pt x="192" y="246"/>
                  </a:lnTo>
                  <a:lnTo>
                    <a:pt x="210" y="241"/>
                  </a:lnTo>
                  <a:lnTo>
                    <a:pt x="231" y="237"/>
                  </a:lnTo>
                  <a:lnTo>
                    <a:pt x="251" y="236"/>
                  </a:lnTo>
                  <a:lnTo>
                    <a:pt x="274" y="235"/>
                  </a:lnTo>
                  <a:lnTo>
                    <a:pt x="272" y="220"/>
                  </a:lnTo>
                  <a:lnTo>
                    <a:pt x="269" y="200"/>
                  </a:lnTo>
                  <a:lnTo>
                    <a:pt x="269" y="192"/>
                  </a:lnTo>
                  <a:lnTo>
                    <a:pt x="270" y="183"/>
                  </a:lnTo>
                  <a:lnTo>
                    <a:pt x="272" y="174"/>
                  </a:lnTo>
                  <a:lnTo>
                    <a:pt x="273" y="166"/>
                  </a:lnTo>
                  <a:lnTo>
                    <a:pt x="268" y="166"/>
                  </a:lnTo>
                  <a:lnTo>
                    <a:pt x="263" y="166"/>
                  </a:lnTo>
                  <a:lnTo>
                    <a:pt x="263"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6" name="Freeform 300"/>
            <p:cNvSpPr>
              <a:spLocks/>
            </p:cNvSpPr>
            <p:nvPr/>
          </p:nvSpPr>
          <p:spPr bwMode="auto">
            <a:xfrm>
              <a:off x="3354388" y="4748213"/>
              <a:ext cx="139700" cy="177800"/>
            </a:xfrm>
            <a:custGeom>
              <a:avLst/>
              <a:gdLst>
                <a:gd name="T0" fmla="*/ 349 w 349"/>
                <a:gd name="T1" fmla="*/ 0 h 449"/>
                <a:gd name="T2" fmla="*/ 349 w 349"/>
                <a:gd name="T3" fmla="*/ 248 h 449"/>
                <a:gd name="T4" fmla="*/ 243 w 349"/>
                <a:gd name="T5" fmla="*/ 248 h 449"/>
                <a:gd name="T6" fmla="*/ 239 w 349"/>
                <a:gd name="T7" fmla="*/ 288 h 449"/>
                <a:gd name="T8" fmla="*/ 234 w 349"/>
                <a:gd name="T9" fmla="*/ 327 h 449"/>
                <a:gd name="T10" fmla="*/ 230 w 349"/>
                <a:gd name="T11" fmla="*/ 344 h 449"/>
                <a:gd name="T12" fmla="*/ 227 w 349"/>
                <a:gd name="T13" fmla="*/ 361 h 449"/>
                <a:gd name="T14" fmla="*/ 223 w 349"/>
                <a:gd name="T15" fmla="*/ 376 h 449"/>
                <a:gd name="T16" fmla="*/ 219 w 349"/>
                <a:gd name="T17" fmla="*/ 390 h 449"/>
                <a:gd name="T18" fmla="*/ 214 w 349"/>
                <a:gd name="T19" fmla="*/ 403 h 449"/>
                <a:gd name="T20" fmla="*/ 209 w 349"/>
                <a:gd name="T21" fmla="*/ 415 h 449"/>
                <a:gd name="T22" fmla="*/ 202 w 349"/>
                <a:gd name="T23" fmla="*/ 425 h 449"/>
                <a:gd name="T24" fmla="*/ 197 w 349"/>
                <a:gd name="T25" fmla="*/ 432 h 449"/>
                <a:gd name="T26" fmla="*/ 191 w 349"/>
                <a:gd name="T27" fmla="*/ 440 h 449"/>
                <a:gd name="T28" fmla="*/ 185 w 349"/>
                <a:gd name="T29" fmla="*/ 444 h 449"/>
                <a:gd name="T30" fmla="*/ 178 w 349"/>
                <a:gd name="T31" fmla="*/ 448 h 449"/>
                <a:gd name="T32" fmla="*/ 172 w 349"/>
                <a:gd name="T33" fmla="*/ 449 h 449"/>
                <a:gd name="T34" fmla="*/ 165 w 349"/>
                <a:gd name="T35" fmla="*/ 448 h 449"/>
                <a:gd name="T36" fmla="*/ 159 w 349"/>
                <a:gd name="T37" fmla="*/ 444 h 449"/>
                <a:gd name="T38" fmla="*/ 153 w 349"/>
                <a:gd name="T39" fmla="*/ 440 h 449"/>
                <a:gd name="T40" fmla="*/ 146 w 349"/>
                <a:gd name="T41" fmla="*/ 432 h 449"/>
                <a:gd name="T42" fmla="*/ 141 w 349"/>
                <a:gd name="T43" fmla="*/ 425 h 449"/>
                <a:gd name="T44" fmla="*/ 136 w 349"/>
                <a:gd name="T45" fmla="*/ 415 h 449"/>
                <a:gd name="T46" fmla="*/ 131 w 349"/>
                <a:gd name="T47" fmla="*/ 403 h 449"/>
                <a:gd name="T48" fmla="*/ 126 w 349"/>
                <a:gd name="T49" fmla="*/ 390 h 449"/>
                <a:gd name="T50" fmla="*/ 121 w 349"/>
                <a:gd name="T51" fmla="*/ 376 h 449"/>
                <a:gd name="T52" fmla="*/ 117 w 349"/>
                <a:gd name="T53" fmla="*/ 361 h 449"/>
                <a:gd name="T54" fmla="*/ 113 w 349"/>
                <a:gd name="T55" fmla="*/ 344 h 449"/>
                <a:gd name="T56" fmla="*/ 109 w 349"/>
                <a:gd name="T57" fmla="*/ 327 h 449"/>
                <a:gd name="T58" fmla="*/ 104 w 349"/>
                <a:gd name="T59" fmla="*/ 288 h 449"/>
                <a:gd name="T60" fmla="*/ 100 w 349"/>
                <a:gd name="T61" fmla="*/ 248 h 449"/>
                <a:gd name="T62" fmla="*/ 0 w 349"/>
                <a:gd name="T63" fmla="*/ 248 h 449"/>
                <a:gd name="T64" fmla="*/ 0 w 349"/>
                <a:gd name="T65" fmla="*/ 0 h 449"/>
                <a:gd name="T66" fmla="*/ 43 w 349"/>
                <a:gd name="T67" fmla="*/ 0 h 449"/>
                <a:gd name="T68" fmla="*/ 86 w 349"/>
                <a:gd name="T69" fmla="*/ 0 h 449"/>
                <a:gd name="T70" fmla="*/ 130 w 349"/>
                <a:gd name="T71" fmla="*/ 0 h 449"/>
                <a:gd name="T72" fmla="*/ 174 w 349"/>
                <a:gd name="T73" fmla="*/ 0 h 449"/>
                <a:gd name="T74" fmla="*/ 218 w 349"/>
                <a:gd name="T75" fmla="*/ 0 h 449"/>
                <a:gd name="T76" fmla="*/ 261 w 349"/>
                <a:gd name="T77" fmla="*/ 0 h 449"/>
                <a:gd name="T78" fmla="*/ 304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39" y="288"/>
                  </a:lnTo>
                  <a:lnTo>
                    <a:pt x="234" y="327"/>
                  </a:lnTo>
                  <a:lnTo>
                    <a:pt x="230" y="344"/>
                  </a:lnTo>
                  <a:lnTo>
                    <a:pt x="227" y="361"/>
                  </a:lnTo>
                  <a:lnTo>
                    <a:pt x="223" y="376"/>
                  </a:lnTo>
                  <a:lnTo>
                    <a:pt x="219" y="390"/>
                  </a:lnTo>
                  <a:lnTo>
                    <a:pt x="214" y="403"/>
                  </a:lnTo>
                  <a:lnTo>
                    <a:pt x="209" y="415"/>
                  </a:lnTo>
                  <a:lnTo>
                    <a:pt x="202" y="425"/>
                  </a:lnTo>
                  <a:lnTo>
                    <a:pt x="197" y="432"/>
                  </a:lnTo>
                  <a:lnTo>
                    <a:pt x="191" y="440"/>
                  </a:lnTo>
                  <a:lnTo>
                    <a:pt x="185" y="444"/>
                  </a:lnTo>
                  <a:lnTo>
                    <a:pt x="178" y="448"/>
                  </a:lnTo>
                  <a:lnTo>
                    <a:pt x="172" y="449"/>
                  </a:lnTo>
                  <a:lnTo>
                    <a:pt x="165" y="448"/>
                  </a:lnTo>
                  <a:lnTo>
                    <a:pt x="159" y="444"/>
                  </a:lnTo>
                  <a:lnTo>
                    <a:pt x="153" y="440"/>
                  </a:lnTo>
                  <a:lnTo>
                    <a:pt x="146" y="432"/>
                  </a:lnTo>
                  <a:lnTo>
                    <a:pt x="141" y="425"/>
                  </a:lnTo>
                  <a:lnTo>
                    <a:pt x="136" y="415"/>
                  </a:lnTo>
                  <a:lnTo>
                    <a:pt x="131" y="403"/>
                  </a:lnTo>
                  <a:lnTo>
                    <a:pt x="126" y="390"/>
                  </a:lnTo>
                  <a:lnTo>
                    <a:pt x="121" y="376"/>
                  </a:lnTo>
                  <a:lnTo>
                    <a:pt x="117" y="361"/>
                  </a:lnTo>
                  <a:lnTo>
                    <a:pt x="113" y="344"/>
                  </a:lnTo>
                  <a:lnTo>
                    <a:pt x="109" y="327"/>
                  </a:lnTo>
                  <a:lnTo>
                    <a:pt x="104" y="288"/>
                  </a:lnTo>
                  <a:lnTo>
                    <a:pt x="100" y="248"/>
                  </a:lnTo>
                  <a:lnTo>
                    <a:pt x="0" y="248"/>
                  </a:lnTo>
                  <a:lnTo>
                    <a:pt x="0" y="0"/>
                  </a:lnTo>
                  <a:lnTo>
                    <a:pt x="43" y="0"/>
                  </a:lnTo>
                  <a:lnTo>
                    <a:pt x="86" y="0"/>
                  </a:lnTo>
                  <a:lnTo>
                    <a:pt x="130" y="0"/>
                  </a:lnTo>
                  <a:lnTo>
                    <a:pt x="174" y="0"/>
                  </a:lnTo>
                  <a:lnTo>
                    <a:pt x="218" y="0"/>
                  </a:lnTo>
                  <a:lnTo>
                    <a:pt x="261" y="0"/>
                  </a:lnTo>
                  <a:lnTo>
                    <a:pt x="304"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7" name="Freeform 301"/>
            <p:cNvSpPr>
              <a:spLocks/>
            </p:cNvSpPr>
            <p:nvPr/>
          </p:nvSpPr>
          <p:spPr bwMode="auto">
            <a:xfrm>
              <a:off x="3946525" y="4735513"/>
              <a:ext cx="217488" cy="169862"/>
            </a:xfrm>
            <a:custGeom>
              <a:avLst/>
              <a:gdLst>
                <a:gd name="T0" fmla="*/ 166 w 550"/>
                <a:gd name="T1" fmla="*/ 277 h 430"/>
                <a:gd name="T2" fmla="*/ 182 w 550"/>
                <a:gd name="T3" fmla="*/ 277 h 430"/>
                <a:gd name="T4" fmla="*/ 212 w 550"/>
                <a:gd name="T5" fmla="*/ 286 h 430"/>
                <a:gd name="T6" fmla="*/ 240 w 550"/>
                <a:gd name="T7" fmla="*/ 301 h 430"/>
                <a:gd name="T8" fmla="*/ 265 w 550"/>
                <a:gd name="T9" fmla="*/ 320 h 430"/>
                <a:gd name="T10" fmla="*/ 287 w 550"/>
                <a:gd name="T11" fmla="*/ 320 h 430"/>
                <a:gd name="T12" fmla="*/ 313 w 550"/>
                <a:gd name="T13" fmla="*/ 301 h 430"/>
                <a:gd name="T14" fmla="*/ 341 w 550"/>
                <a:gd name="T15" fmla="*/ 286 h 430"/>
                <a:gd name="T16" fmla="*/ 370 w 550"/>
                <a:gd name="T17" fmla="*/ 277 h 430"/>
                <a:gd name="T18" fmla="*/ 386 w 550"/>
                <a:gd name="T19" fmla="*/ 277 h 430"/>
                <a:gd name="T20" fmla="*/ 388 w 550"/>
                <a:gd name="T21" fmla="*/ 277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6 h 430"/>
                <a:gd name="T34" fmla="*/ 537 w 550"/>
                <a:gd name="T35" fmla="*/ 370 h 430"/>
                <a:gd name="T36" fmla="*/ 547 w 550"/>
                <a:gd name="T37" fmla="*/ 396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5 w 550"/>
                <a:gd name="T49" fmla="*/ 370 h 430"/>
                <a:gd name="T50" fmla="*/ 32 w 550"/>
                <a:gd name="T51" fmla="*/ 345 h 430"/>
                <a:gd name="T52" fmla="*/ 51 w 550"/>
                <a:gd name="T53" fmla="*/ 322 h 430"/>
                <a:gd name="T54" fmla="*/ 75 w 550"/>
                <a:gd name="T55" fmla="*/ 302 h 430"/>
                <a:gd name="T56" fmla="*/ 102 w 550"/>
                <a:gd name="T57" fmla="*/ 288 h 430"/>
                <a:gd name="T58" fmla="*/ 133 w 550"/>
                <a:gd name="T59" fmla="*/ 280 h 430"/>
                <a:gd name="T60" fmla="*/ 165 w 550"/>
                <a:gd name="T61" fmla="*/ 277 h 430"/>
                <a:gd name="T62" fmla="*/ 166 w 550"/>
                <a:gd name="T63" fmla="*/ 27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7"/>
                  </a:moveTo>
                  <a:lnTo>
                    <a:pt x="166" y="277"/>
                  </a:lnTo>
                  <a:lnTo>
                    <a:pt x="167" y="277"/>
                  </a:lnTo>
                  <a:lnTo>
                    <a:pt x="182" y="277"/>
                  </a:lnTo>
                  <a:lnTo>
                    <a:pt x="198" y="281"/>
                  </a:lnTo>
                  <a:lnTo>
                    <a:pt x="212" y="286"/>
                  </a:lnTo>
                  <a:lnTo>
                    <a:pt x="226" y="294"/>
                  </a:lnTo>
                  <a:lnTo>
                    <a:pt x="240" y="301"/>
                  </a:lnTo>
                  <a:lnTo>
                    <a:pt x="253" y="310"/>
                  </a:lnTo>
                  <a:lnTo>
                    <a:pt x="265" y="320"/>
                  </a:lnTo>
                  <a:lnTo>
                    <a:pt x="277" y="329"/>
                  </a:lnTo>
                  <a:lnTo>
                    <a:pt x="287" y="320"/>
                  </a:lnTo>
                  <a:lnTo>
                    <a:pt x="300" y="310"/>
                  </a:lnTo>
                  <a:lnTo>
                    <a:pt x="313" y="301"/>
                  </a:lnTo>
                  <a:lnTo>
                    <a:pt x="327" y="294"/>
                  </a:lnTo>
                  <a:lnTo>
                    <a:pt x="341" y="286"/>
                  </a:lnTo>
                  <a:lnTo>
                    <a:pt x="355" y="281"/>
                  </a:lnTo>
                  <a:lnTo>
                    <a:pt x="370" y="277"/>
                  </a:lnTo>
                  <a:lnTo>
                    <a:pt x="385" y="277"/>
                  </a:lnTo>
                  <a:lnTo>
                    <a:pt x="386" y="277"/>
                  </a:lnTo>
                  <a:lnTo>
                    <a:pt x="386" y="277"/>
                  </a:lnTo>
                  <a:lnTo>
                    <a:pt x="388" y="277"/>
                  </a:lnTo>
                  <a:lnTo>
                    <a:pt x="388" y="277"/>
                  </a:lnTo>
                  <a:lnTo>
                    <a:pt x="403" y="277"/>
                  </a:lnTo>
                  <a:lnTo>
                    <a:pt x="417" y="280"/>
                  </a:lnTo>
                  <a:lnTo>
                    <a:pt x="431" y="282"/>
                  </a:lnTo>
                  <a:lnTo>
                    <a:pt x="445" y="287"/>
                  </a:lnTo>
                  <a:lnTo>
                    <a:pt x="458" y="292"/>
                  </a:lnTo>
                  <a:lnTo>
                    <a:pt x="471" y="299"/>
                  </a:lnTo>
                  <a:lnTo>
                    <a:pt x="482" y="306"/>
                  </a:lnTo>
                  <a:lnTo>
                    <a:pt x="494" y="315"/>
                  </a:lnTo>
                  <a:lnTo>
                    <a:pt x="504" y="324"/>
                  </a:lnTo>
                  <a:lnTo>
                    <a:pt x="514" y="334"/>
                  </a:lnTo>
                  <a:lnTo>
                    <a:pt x="522" y="346"/>
                  </a:lnTo>
                  <a:lnTo>
                    <a:pt x="529" y="357"/>
                  </a:lnTo>
                  <a:lnTo>
                    <a:pt x="537" y="370"/>
                  </a:lnTo>
                  <a:lnTo>
                    <a:pt x="542" y="383"/>
                  </a:lnTo>
                  <a:lnTo>
                    <a:pt x="547" y="396"/>
                  </a:lnTo>
                  <a:lnTo>
                    <a:pt x="550" y="410"/>
                  </a:lnTo>
                  <a:lnTo>
                    <a:pt x="550" y="212"/>
                  </a:lnTo>
                  <a:lnTo>
                    <a:pt x="323" y="212"/>
                  </a:lnTo>
                  <a:lnTo>
                    <a:pt x="323" y="0"/>
                  </a:lnTo>
                  <a:lnTo>
                    <a:pt x="231" y="0"/>
                  </a:lnTo>
                  <a:lnTo>
                    <a:pt x="231" y="212"/>
                  </a:lnTo>
                  <a:lnTo>
                    <a:pt x="0" y="212"/>
                  </a:lnTo>
                  <a:lnTo>
                    <a:pt x="0" y="430"/>
                  </a:lnTo>
                  <a:lnTo>
                    <a:pt x="1" y="415"/>
                  </a:lnTo>
                  <a:lnTo>
                    <a:pt x="5" y="399"/>
                  </a:lnTo>
                  <a:lnTo>
                    <a:pt x="10" y="384"/>
                  </a:lnTo>
                  <a:lnTo>
                    <a:pt x="15" y="370"/>
                  </a:lnTo>
                  <a:lnTo>
                    <a:pt x="23" y="357"/>
                  </a:lnTo>
                  <a:lnTo>
                    <a:pt x="32" y="345"/>
                  </a:lnTo>
                  <a:lnTo>
                    <a:pt x="41" y="332"/>
                  </a:lnTo>
                  <a:lnTo>
                    <a:pt x="51" y="322"/>
                  </a:lnTo>
                  <a:lnTo>
                    <a:pt x="63" y="311"/>
                  </a:lnTo>
                  <a:lnTo>
                    <a:pt x="75" y="302"/>
                  </a:lnTo>
                  <a:lnTo>
                    <a:pt x="88" y="295"/>
                  </a:lnTo>
                  <a:lnTo>
                    <a:pt x="102" y="288"/>
                  </a:lnTo>
                  <a:lnTo>
                    <a:pt x="117" y="283"/>
                  </a:lnTo>
                  <a:lnTo>
                    <a:pt x="133" y="280"/>
                  </a:lnTo>
                  <a:lnTo>
                    <a:pt x="148" y="277"/>
                  </a:lnTo>
                  <a:lnTo>
                    <a:pt x="165" y="277"/>
                  </a:lnTo>
                  <a:lnTo>
                    <a:pt x="165" y="277"/>
                  </a:lnTo>
                  <a:lnTo>
                    <a:pt x="166" y="277"/>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8" name="Freeform 302"/>
            <p:cNvSpPr>
              <a:spLocks/>
            </p:cNvSpPr>
            <p:nvPr/>
          </p:nvSpPr>
          <p:spPr bwMode="auto">
            <a:xfrm>
              <a:off x="3656013" y="4799013"/>
              <a:ext cx="79375" cy="158750"/>
            </a:xfrm>
            <a:custGeom>
              <a:avLst/>
              <a:gdLst>
                <a:gd name="T0" fmla="*/ 139 w 203"/>
                <a:gd name="T1" fmla="*/ 206 h 402"/>
                <a:gd name="T2" fmla="*/ 153 w 203"/>
                <a:gd name="T3" fmla="*/ 213 h 402"/>
                <a:gd name="T4" fmla="*/ 165 w 203"/>
                <a:gd name="T5" fmla="*/ 222 h 402"/>
                <a:gd name="T6" fmla="*/ 176 w 203"/>
                <a:gd name="T7" fmla="*/ 232 h 402"/>
                <a:gd name="T8" fmla="*/ 185 w 203"/>
                <a:gd name="T9" fmla="*/ 243 h 402"/>
                <a:gd name="T10" fmla="*/ 193 w 203"/>
                <a:gd name="T11" fmla="*/ 256 h 402"/>
                <a:gd name="T12" fmla="*/ 199 w 203"/>
                <a:gd name="T13" fmla="*/ 270 h 402"/>
                <a:gd name="T14" fmla="*/ 201 w 203"/>
                <a:gd name="T15" fmla="*/ 284 h 402"/>
                <a:gd name="T16" fmla="*/ 203 w 203"/>
                <a:gd name="T17" fmla="*/ 301 h 402"/>
                <a:gd name="T18" fmla="*/ 203 w 203"/>
                <a:gd name="T19" fmla="*/ 311 h 402"/>
                <a:gd name="T20" fmla="*/ 201 w 203"/>
                <a:gd name="T21" fmla="*/ 321 h 402"/>
                <a:gd name="T22" fmla="*/ 199 w 203"/>
                <a:gd name="T23" fmla="*/ 330 h 402"/>
                <a:gd name="T24" fmla="*/ 195 w 203"/>
                <a:gd name="T25" fmla="*/ 340 h 402"/>
                <a:gd name="T26" fmla="*/ 191 w 203"/>
                <a:gd name="T27" fmla="*/ 349 h 402"/>
                <a:gd name="T28" fmla="*/ 186 w 203"/>
                <a:gd name="T29" fmla="*/ 357 h 402"/>
                <a:gd name="T30" fmla="*/ 180 w 203"/>
                <a:gd name="T31" fmla="*/ 365 h 402"/>
                <a:gd name="T32" fmla="*/ 173 w 203"/>
                <a:gd name="T33" fmla="*/ 372 h 402"/>
                <a:gd name="T34" fmla="*/ 166 w 203"/>
                <a:gd name="T35" fmla="*/ 379 h 402"/>
                <a:gd name="T36" fmla="*/ 158 w 203"/>
                <a:gd name="T37" fmla="*/ 385 h 402"/>
                <a:gd name="T38" fmla="*/ 150 w 203"/>
                <a:gd name="T39" fmla="*/ 390 h 402"/>
                <a:gd name="T40" fmla="*/ 142 w 203"/>
                <a:gd name="T41" fmla="*/ 394 h 402"/>
                <a:gd name="T42" fmla="*/ 131 w 203"/>
                <a:gd name="T43" fmla="*/ 398 h 402"/>
                <a:gd name="T44" fmla="*/ 122 w 203"/>
                <a:gd name="T45" fmla="*/ 400 h 402"/>
                <a:gd name="T46" fmla="*/ 112 w 203"/>
                <a:gd name="T47" fmla="*/ 402 h 402"/>
                <a:gd name="T48" fmla="*/ 102 w 203"/>
                <a:gd name="T49" fmla="*/ 402 h 402"/>
                <a:gd name="T50" fmla="*/ 92 w 203"/>
                <a:gd name="T51" fmla="*/ 402 h 402"/>
                <a:gd name="T52" fmla="*/ 82 w 203"/>
                <a:gd name="T53" fmla="*/ 400 h 402"/>
                <a:gd name="T54" fmla="*/ 71 w 203"/>
                <a:gd name="T55" fmla="*/ 398 h 402"/>
                <a:gd name="T56" fmla="*/ 63 w 203"/>
                <a:gd name="T57" fmla="*/ 394 h 402"/>
                <a:gd name="T58" fmla="*/ 54 w 203"/>
                <a:gd name="T59" fmla="*/ 390 h 402"/>
                <a:gd name="T60" fmla="*/ 45 w 203"/>
                <a:gd name="T61" fmla="*/ 385 h 402"/>
                <a:gd name="T62" fmla="*/ 37 w 203"/>
                <a:gd name="T63" fmla="*/ 379 h 402"/>
                <a:gd name="T64" fmla="*/ 29 w 203"/>
                <a:gd name="T65" fmla="*/ 372 h 402"/>
                <a:gd name="T66" fmla="*/ 23 w 203"/>
                <a:gd name="T67" fmla="*/ 365 h 402"/>
                <a:gd name="T68" fmla="*/ 18 w 203"/>
                <a:gd name="T69" fmla="*/ 357 h 402"/>
                <a:gd name="T70" fmla="*/ 13 w 203"/>
                <a:gd name="T71" fmla="*/ 349 h 402"/>
                <a:gd name="T72" fmla="*/ 8 w 203"/>
                <a:gd name="T73" fmla="*/ 340 h 402"/>
                <a:gd name="T74" fmla="*/ 5 w 203"/>
                <a:gd name="T75" fmla="*/ 330 h 402"/>
                <a:gd name="T76" fmla="*/ 3 w 203"/>
                <a:gd name="T77" fmla="*/ 321 h 402"/>
                <a:gd name="T78" fmla="*/ 0 w 203"/>
                <a:gd name="T79" fmla="*/ 311 h 402"/>
                <a:gd name="T80" fmla="*/ 0 w 203"/>
                <a:gd name="T81" fmla="*/ 301 h 402"/>
                <a:gd name="T82" fmla="*/ 1 w 203"/>
                <a:gd name="T83" fmla="*/ 284 h 402"/>
                <a:gd name="T84" fmla="*/ 5 w 203"/>
                <a:gd name="T85" fmla="*/ 270 h 402"/>
                <a:gd name="T86" fmla="*/ 10 w 203"/>
                <a:gd name="T87" fmla="*/ 256 h 402"/>
                <a:gd name="T88" fmla="*/ 18 w 203"/>
                <a:gd name="T89" fmla="*/ 243 h 402"/>
                <a:gd name="T90" fmla="*/ 27 w 203"/>
                <a:gd name="T91" fmla="*/ 232 h 402"/>
                <a:gd name="T92" fmla="*/ 38 w 203"/>
                <a:gd name="T93" fmla="*/ 222 h 402"/>
                <a:gd name="T94" fmla="*/ 50 w 203"/>
                <a:gd name="T95" fmla="*/ 213 h 402"/>
                <a:gd name="T96" fmla="*/ 64 w 203"/>
                <a:gd name="T97" fmla="*/ 206 h 402"/>
                <a:gd name="T98" fmla="*/ 64 w 203"/>
                <a:gd name="T99" fmla="*/ 0 h 402"/>
                <a:gd name="T100" fmla="*/ 139 w 203"/>
                <a:gd name="T101" fmla="*/ 0 h 402"/>
                <a:gd name="T102" fmla="*/ 139 w 203"/>
                <a:gd name="T103" fmla="*/ 20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6"/>
                  </a:moveTo>
                  <a:lnTo>
                    <a:pt x="153" y="213"/>
                  </a:lnTo>
                  <a:lnTo>
                    <a:pt x="165" y="222"/>
                  </a:lnTo>
                  <a:lnTo>
                    <a:pt x="176" y="232"/>
                  </a:lnTo>
                  <a:lnTo>
                    <a:pt x="185" y="243"/>
                  </a:lnTo>
                  <a:lnTo>
                    <a:pt x="193" y="256"/>
                  </a:lnTo>
                  <a:lnTo>
                    <a:pt x="199" y="270"/>
                  </a:lnTo>
                  <a:lnTo>
                    <a:pt x="201" y="284"/>
                  </a:lnTo>
                  <a:lnTo>
                    <a:pt x="203" y="301"/>
                  </a:lnTo>
                  <a:lnTo>
                    <a:pt x="203" y="311"/>
                  </a:lnTo>
                  <a:lnTo>
                    <a:pt x="201" y="321"/>
                  </a:lnTo>
                  <a:lnTo>
                    <a:pt x="199" y="330"/>
                  </a:lnTo>
                  <a:lnTo>
                    <a:pt x="195" y="340"/>
                  </a:lnTo>
                  <a:lnTo>
                    <a:pt x="191" y="349"/>
                  </a:lnTo>
                  <a:lnTo>
                    <a:pt x="186" y="357"/>
                  </a:lnTo>
                  <a:lnTo>
                    <a:pt x="180" y="365"/>
                  </a:lnTo>
                  <a:lnTo>
                    <a:pt x="173" y="372"/>
                  </a:lnTo>
                  <a:lnTo>
                    <a:pt x="166" y="379"/>
                  </a:lnTo>
                  <a:lnTo>
                    <a:pt x="158" y="385"/>
                  </a:lnTo>
                  <a:lnTo>
                    <a:pt x="150" y="390"/>
                  </a:lnTo>
                  <a:lnTo>
                    <a:pt x="142" y="394"/>
                  </a:lnTo>
                  <a:lnTo>
                    <a:pt x="131" y="398"/>
                  </a:lnTo>
                  <a:lnTo>
                    <a:pt x="122" y="400"/>
                  </a:lnTo>
                  <a:lnTo>
                    <a:pt x="112" y="402"/>
                  </a:lnTo>
                  <a:lnTo>
                    <a:pt x="102" y="402"/>
                  </a:lnTo>
                  <a:lnTo>
                    <a:pt x="92" y="402"/>
                  </a:lnTo>
                  <a:lnTo>
                    <a:pt x="82" y="400"/>
                  </a:lnTo>
                  <a:lnTo>
                    <a:pt x="71" y="398"/>
                  </a:lnTo>
                  <a:lnTo>
                    <a:pt x="63" y="394"/>
                  </a:lnTo>
                  <a:lnTo>
                    <a:pt x="54" y="390"/>
                  </a:lnTo>
                  <a:lnTo>
                    <a:pt x="45" y="385"/>
                  </a:lnTo>
                  <a:lnTo>
                    <a:pt x="37" y="379"/>
                  </a:lnTo>
                  <a:lnTo>
                    <a:pt x="29" y="372"/>
                  </a:lnTo>
                  <a:lnTo>
                    <a:pt x="23" y="365"/>
                  </a:lnTo>
                  <a:lnTo>
                    <a:pt x="18" y="357"/>
                  </a:lnTo>
                  <a:lnTo>
                    <a:pt x="13" y="349"/>
                  </a:lnTo>
                  <a:lnTo>
                    <a:pt x="8" y="340"/>
                  </a:lnTo>
                  <a:lnTo>
                    <a:pt x="5" y="330"/>
                  </a:lnTo>
                  <a:lnTo>
                    <a:pt x="3" y="321"/>
                  </a:lnTo>
                  <a:lnTo>
                    <a:pt x="0" y="311"/>
                  </a:lnTo>
                  <a:lnTo>
                    <a:pt x="0" y="301"/>
                  </a:lnTo>
                  <a:lnTo>
                    <a:pt x="1" y="284"/>
                  </a:lnTo>
                  <a:lnTo>
                    <a:pt x="5" y="270"/>
                  </a:lnTo>
                  <a:lnTo>
                    <a:pt x="10" y="256"/>
                  </a:lnTo>
                  <a:lnTo>
                    <a:pt x="18" y="243"/>
                  </a:lnTo>
                  <a:lnTo>
                    <a:pt x="27" y="232"/>
                  </a:lnTo>
                  <a:lnTo>
                    <a:pt x="38" y="222"/>
                  </a:lnTo>
                  <a:lnTo>
                    <a:pt x="50" y="213"/>
                  </a:lnTo>
                  <a:lnTo>
                    <a:pt x="64" y="206"/>
                  </a:lnTo>
                  <a:lnTo>
                    <a:pt x="64"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39" name="Freeform 303"/>
            <p:cNvSpPr>
              <a:spLocks/>
            </p:cNvSpPr>
            <p:nvPr/>
          </p:nvSpPr>
          <p:spPr bwMode="auto">
            <a:xfrm>
              <a:off x="4262438" y="4703763"/>
              <a:ext cx="107950" cy="260350"/>
            </a:xfrm>
            <a:custGeom>
              <a:avLst/>
              <a:gdLst>
                <a:gd name="T0" fmla="*/ 204 w 274"/>
                <a:gd name="T1" fmla="*/ 0 h 655"/>
                <a:gd name="T2" fmla="*/ 178 w 274"/>
                <a:gd name="T3" fmla="*/ 177 h 655"/>
                <a:gd name="T4" fmla="*/ 134 w 274"/>
                <a:gd name="T5" fmla="*/ 195 h 655"/>
                <a:gd name="T6" fmla="*/ 94 w 274"/>
                <a:gd name="T7" fmla="*/ 219 h 655"/>
                <a:gd name="T8" fmla="*/ 62 w 274"/>
                <a:gd name="T9" fmla="*/ 248 h 655"/>
                <a:gd name="T10" fmla="*/ 37 w 274"/>
                <a:gd name="T11" fmla="*/ 281 h 655"/>
                <a:gd name="T12" fmla="*/ 18 w 274"/>
                <a:gd name="T13" fmla="*/ 320 h 655"/>
                <a:gd name="T14" fmla="*/ 6 w 274"/>
                <a:gd name="T15" fmla="*/ 359 h 655"/>
                <a:gd name="T16" fmla="*/ 0 w 274"/>
                <a:gd name="T17" fmla="*/ 400 h 655"/>
                <a:gd name="T18" fmla="*/ 2 w 274"/>
                <a:gd name="T19" fmla="*/ 441 h 655"/>
                <a:gd name="T20" fmla="*/ 10 w 274"/>
                <a:gd name="T21" fmla="*/ 481 h 655"/>
                <a:gd name="T22" fmla="*/ 25 w 274"/>
                <a:gd name="T23" fmla="*/ 520 h 655"/>
                <a:gd name="T24" fmla="*/ 47 w 274"/>
                <a:gd name="T25" fmla="*/ 557 h 655"/>
                <a:gd name="T26" fmla="*/ 75 w 274"/>
                <a:gd name="T27" fmla="*/ 589 h 655"/>
                <a:gd name="T28" fmla="*/ 111 w 274"/>
                <a:gd name="T29" fmla="*/ 615 h 655"/>
                <a:gd name="T30" fmla="*/ 153 w 274"/>
                <a:gd name="T31" fmla="*/ 637 h 655"/>
                <a:gd name="T32" fmla="*/ 201 w 274"/>
                <a:gd name="T33" fmla="*/ 651 h 655"/>
                <a:gd name="T34" fmla="*/ 225 w 274"/>
                <a:gd name="T35" fmla="*/ 585 h 655"/>
                <a:gd name="T36" fmla="*/ 187 w 274"/>
                <a:gd name="T37" fmla="*/ 575 h 655"/>
                <a:gd name="T38" fmla="*/ 155 w 274"/>
                <a:gd name="T39" fmla="*/ 558 h 655"/>
                <a:gd name="T40" fmla="*/ 129 w 274"/>
                <a:gd name="T41" fmla="*/ 538 h 655"/>
                <a:gd name="T42" fmla="*/ 107 w 274"/>
                <a:gd name="T43" fmla="*/ 513 h 655"/>
                <a:gd name="T44" fmla="*/ 92 w 274"/>
                <a:gd name="T45" fmla="*/ 485 h 655"/>
                <a:gd name="T46" fmla="*/ 81 w 274"/>
                <a:gd name="T47" fmla="*/ 456 h 655"/>
                <a:gd name="T48" fmla="*/ 76 w 274"/>
                <a:gd name="T49" fmla="*/ 424 h 655"/>
                <a:gd name="T50" fmla="*/ 76 w 274"/>
                <a:gd name="T51" fmla="*/ 393 h 655"/>
                <a:gd name="T52" fmla="*/ 83 w 274"/>
                <a:gd name="T53" fmla="*/ 362 h 655"/>
                <a:gd name="T54" fmla="*/ 94 w 274"/>
                <a:gd name="T55" fmla="*/ 332 h 655"/>
                <a:gd name="T56" fmla="*/ 111 w 274"/>
                <a:gd name="T57" fmla="*/ 306 h 655"/>
                <a:gd name="T58" fmla="*/ 132 w 274"/>
                <a:gd name="T59" fmla="*/ 281 h 655"/>
                <a:gd name="T60" fmla="*/ 159 w 274"/>
                <a:gd name="T61" fmla="*/ 261 h 655"/>
                <a:gd name="T62" fmla="*/ 192 w 274"/>
                <a:gd name="T63" fmla="*/ 247 h 655"/>
                <a:gd name="T64" fmla="*/ 231 w 274"/>
                <a:gd name="T65" fmla="*/ 237 h 655"/>
                <a:gd name="T66" fmla="*/ 274 w 274"/>
                <a:gd name="T67" fmla="*/ 234 h 655"/>
                <a:gd name="T68" fmla="*/ 269 w 274"/>
                <a:gd name="T69" fmla="*/ 200 h 655"/>
                <a:gd name="T70" fmla="*/ 270 w 274"/>
                <a:gd name="T71" fmla="*/ 182 h 655"/>
                <a:gd name="T72" fmla="*/ 273 w 274"/>
                <a:gd name="T73" fmla="*/ 165 h 655"/>
                <a:gd name="T74" fmla="*/ 262 w 274"/>
                <a:gd name="T75" fmla="*/ 16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5">
                  <a:moveTo>
                    <a:pt x="262" y="0"/>
                  </a:moveTo>
                  <a:lnTo>
                    <a:pt x="204" y="0"/>
                  </a:lnTo>
                  <a:lnTo>
                    <a:pt x="204" y="172"/>
                  </a:lnTo>
                  <a:lnTo>
                    <a:pt x="178" y="177"/>
                  </a:lnTo>
                  <a:lnTo>
                    <a:pt x="155" y="186"/>
                  </a:lnTo>
                  <a:lnTo>
                    <a:pt x="134" y="195"/>
                  </a:lnTo>
                  <a:lnTo>
                    <a:pt x="113" y="206"/>
                  </a:lnTo>
                  <a:lnTo>
                    <a:pt x="94" y="219"/>
                  </a:lnTo>
                  <a:lnTo>
                    <a:pt x="78" y="233"/>
                  </a:lnTo>
                  <a:lnTo>
                    <a:pt x="62" y="248"/>
                  </a:lnTo>
                  <a:lnTo>
                    <a:pt x="48" y="265"/>
                  </a:lnTo>
                  <a:lnTo>
                    <a:pt x="37" y="281"/>
                  </a:lnTo>
                  <a:lnTo>
                    <a:pt x="27" y="300"/>
                  </a:lnTo>
                  <a:lnTo>
                    <a:pt x="18" y="320"/>
                  </a:lnTo>
                  <a:lnTo>
                    <a:pt x="11" y="339"/>
                  </a:lnTo>
                  <a:lnTo>
                    <a:pt x="6" y="359"/>
                  </a:lnTo>
                  <a:lnTo>
                    <a:pt x="2" y="379"/>
                  </a:lnTo>
                  <a:lnTo>
                    <a:pt x="0" y="400"/>
                  </a:lnTo>
                  <a:lnTo>
                    <a:pt x="0" y="420"/>
                  </a:lnTo>
                  <a:lnTo>
                    <a:pt x="2" y="441"/>
                  </a:lnTo>
                  <a:lnTo>
                    <a:pt x="5" y="461"/>
                  </a:lnTo>
                  <a:lnTo>
                    <a:pt x="10" y="481"/>
                  </a:lnTo>
                  <a:lnTo>
                    <a:pt x="16" y="501"/>
                  </a:lnTo>
                  <a:lnTo>
                    <a:pt x="25" y="520"/>
                  </a:lnTo>
                  <a:lnTo>
                    <a:pt x="35" y="539"/>
                  </a:lnTo>
                  <a:lnTo>
                    <a:pt x="47" y="557"/>
                  </a:lnTo>
                  <a:lnTo>
                    <a:pt x="60" y="573"/>
                  </a:lnTo>
                  <a:lnTo>
                    <a:pt x="75" y="589"/>
                  </a:lnTo>
                  <a:lnTo>
                    <a:pt x="92" y="603"/>
                  </a:lnTo>
                  <a:lnTo>
                    <a:pt x="111" y="615"/>
                  </a:lnTo>
                  <a:lnTo>
                    <a:pt x="131" y="627"/>
                  </a:lnTo>
                  <a:lnTo>
                    <a:pt x="153" y="637"/>
                  </a:lnTo>
                  <a:lnTo>
                    <a:pt x="176" y="645"/>
                  </a:lnTo>
                  <a:lnTo>
                    <a:pt x="201" y="651"/>
                  </a:lnTo>
                  <a:lnTo>
                    <a:pt x="228" y="655"/>
                  </a:lnTo>
                  <a:lnTo>
                    <a:pt x="225" y="585"/>
                  </a:lnTo>
                  <a:lnTo>
                    <a:pt x="206" y="580"/>
                  </a:lnTo>
                  <a:lnTo>
                    <a:pt x="187" y="575"/>
                  </a:lnTo>
                  <a:lnTo>
                    <a:pt x="171" y="567"/>
                  </a:lnTo>
                  <a:lnTo>
                    <a:pt x="155" y="558"/>
                  </a:lnTo>
                  <a:lnTo>
                    <a:pt x="141" y="549"/>
                  </a:lnTo>
                  <a:lnTo>
                    <a:pt x="129" y="538"/>
                  </a:lnTo>
                  <a:lnTo>
                    <a:pt x="117" y="526"/>
                  </a:lnTo>
                  <a:lnTo>
                    <a:pt x="107" y="513"/>
                  </a:lnTo>
                  <a:lnTo>
                    <a:pt x="99" y="499"/>
                  </a:lnTo>
                  <a:lnTo>
                    <a:pt x="92" y="485"/>
                  </a:lnTo>
                  <a:lnTo>
                    <a:pt x="85" y="471"/>
                  </a:lnTo>
                  <a:lnTo>
                    <a:pt x="81" y="456"/>
                  </a:lnTo>
                  <a:lnTo>
                    <a:pt x="78" y="441"/>
                  </a:lnTo>
                  <a:lnTo>
                    <a:pt x="76" y="424"/>
                  </a:lnTo>
                  <a:lnTo>
                    <a:pt x="76" y="409"/>
                  </a:lnTo>
                  <a:lnTo>
                    <a:pt x="76" y="393"/>
                  </a:lnTo>
                  <a:lnTo>
                    <a:pt x="79" y="378"/>
                  </a:lnTo>
                  <a:lnTo>
                    <a:pt x="83" y="362"/>
                  </a:lnTo>
                  <a:lnTo>
                    <a:pt x="88" y="348"/>
                  </a:lnTo>
                  <a:lnTo>
                    <a:pt x="94" y="332"/>
                  </a:lnTo>
                  <a:lnTo>
                    <a:pt x="102" y="318"/>
                  </a:lnTo>
                  <a:lnTo>
                    <a:pt x="111" y="306"/>
                  </a:lnTo>
                  <a:lnTo>
                    <a:pt x="121" y="293"/>
                  </a:lnTo>
                  <a:lnTo>
                    <a:pt x="132" y="281"/>
                  </a:lnTo>
                  <a:lnTo>
                    <a:pt x="145" y="271"/>
                  </a:lnTo>
                  <a:lnTo>
                    <a:pt x="159" y="261"/>
                  </a:lnTo>
                  <a:lnTo>
                    <a:pt x="176" y="253"/>
                  </a:lnTo>
                  <a:lnTo>
                    <a:pt x="192" y="247"/>
                  </a:lnTo>
                  <a:lnTo>
                    <a:pt x="210" y="241"/>
                  </a:lnTo>
                  <a:lnTo>
                    <a:pt x="231" y="237"/>
                  </a:lnTo>
                  <a:lnTo>
                    <a:pt x="251" y="235"/>
                  </a:lnTo>
                  <a:lnTo>
                    <a:pt x="274" y="234"/>
                  </a:lnTo>
                  <a:lnTo>
                    <a:pt x="271" y="219"/>
                  </a:lnTo>
                  <a:lnTo>
                    <a:pt x="269" y="200"/>
                  </a:lnTo>
                  <a:lnTo>
                    <a:pt x="269" y="191"/>
                  </a:lnTo>
                  <a:lnTo>
                    <a:pt x="270" y="182"/>
                  </a:lnTo>
                  <a:lnTo>
                    <a:pt x="271" y="173"/>
                  </a:lnTo>
                  <a:lnTo>
                    <a:pt x="273" y="165"/>
                  </a:lnTo>
                  <a:lnTo>
                    <a:pt x="268" y="165"/>
                  </a:lnTo>
                  <a:lnTo>
                    <a:pt x="262" y="165"/>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0" name="Freeform 304"/>
            <p:cNvSpPr>
              <a:spLocks/>
            </p:cNvSpPr>
            <p:nvPr/>
          </p:nvSpPr>
          <p:spPr bwMode="auto">
            <a:xfrm>
              <a:off x="4687888" y="4765675"/>
              <a:ext cx="138112" cy="177800"/>
            </a:xfrm>
            <a:custGeom>
              <a:avLst/>
              <a:gdLst>
                <a:gd name="T0" fmla="*/ 349 w 349"/>
                <a:gd name="T1" fmla="*/ 0 h 448"/>
                <a:gd name="T2" fmla="*/ 349 w 349"/>
                <a:gd name="T3" fmla="*/ 246 h 448"/>
                <a:gd name="T4" fmla="*/ 245 w 349"/>
                <a:gd name="T5" fmla="*/ 246 h 448"/>
                <a:gd name="T6" fmla="*/ 241 w 349"/>
                <a:gd name="T7" fmla="*/ 288 h 448"/>
                <a:gd name="T8" fmla="*/ 235 w 349"/>
                <a:gd name="T9" fmla="*/ 326 h 448"/>
                <a:gd name="T10" fmla="*/ 232 w 349"/>
                <a:gd name="T11" fmla="*/ 344 h 448"/>
                <a:gd name="T12" fmla="*/ 228 w 349"/>
                <a:gd name="T13" fmla="*/ 361 h 448"/>
                <a:gd name="T14" fmla="*/ 223 w 349"/>
                <a:gd name="T15" fmla="*/ 376 h 448"/>
                <a:gd name="T16" fmla="*/ 219 w 349"/>
                <a:gd name="T17" fmla="*/ 390 h 448"/>
                <a:gd name="T18" fmla="*/ 214 w 349"/>
                <a:gd name="T19" fmla="*/ 403 h 448"/>
                <a:gd name="T20" fmla="*/ 209 w 349"/>
                <a:gd name="T21" fmla="*/ 414 h 448"/>
                <a:gd name="T22" fmla="*/ 204 w 349"/>
                <a:gd name="T23" fmla="*/ 425 h 448"/>
                <a:gd name="T24" fmla="*/ 198 w 349"/>
                <a:gd name="T25" fmla="*/ 432 h 448"/>
                <a:gd name="T26" fmla="*/ 191 w 349"/>
                <a:gd name="T27" fmla="*/ 439 h 448"/>
                <a:gd name="T28" fmla="*/ 186 w 349"/>
                <a:gd name="T29" fmla="*/ 444 h 448"/>
                <a:gd name="T30" fmla="*/ 180 w 349"/>
                <a:gd name="T31" fmla="*/ 446 h 448"/>
                <a:gd name="T32" fmla="*/ 172 w 349"/>
                <a:gd name="T33" fmla="*/ 448 h 448"/>
                <a:gd name="T34" fmla="*/ 166 w 349"/>
                <a:gd name="T35" fmla="*/ 446 h 448"/>
                <a:gd name="T36" fmla="*/ 159 w 349"/>
                <a:gd name="T37" fmla="*/ 444 h 448"/>
                <a:gd name="T38" fmla="*/ 153 w 349"/>
                <a:gd name="T39" fmla="*/ 439 h 448"/>
                <a:gd name="T40" fmla="*/ 148 w 349"/>
                <a:gd name="T41" fmla="*/ 432 h 448"/>
                <a:gd name="T42" fmla="*/ 142 w 349"/>
                <a:gd name="T43" fmla="*/ 425 h 448"/>
                <a:gd name="T44" fmla="*/ 136 w 349"/>
                <a:gd name="T45" fmla="*/ 414 h 448"/>
                <a:gd name="T46" fmla="*/ 131 w 349"/>
                <a:gd name="T47" fmla="*/ 403 h 448"/>
                <a:gd name="T48" fmla="*/ 126 w 349"/>
                <a:gd name="T49" fmla="*/ 390 h 448"/>
                <a:gd name="T50" fmla="*/ 121 w 349"/>
                <a:gd name="T51" fmla="*/ 376 h 448"/>
                <a:gd name="T52" fmla="*/ 117 w 349"/>
                <a:gd name="T53" fmla="*/ 361 h 448"/>
                <a:gd name="T54" fmla="*/ 114 w 349"/>
                <a:gd name="T55" fmla="*/ 344 h 448"/>
                <a:gd name="T56" fmla="*/ 110 w 349"/>
                <a:gd name="T57" fmla="*/ 326 h 448"/>
                <a:gd name="T58" fmla="*/ 105 w 349"/>
                <a:gd name="T59" fmla="*/ 288 h 448"/>
                <a:gd name="T60" fmla="*/ 101 w 349"/>
                <a:gd name="T61" fmla="*/ 246 h 448"/>
                <a:gd name="T62" fmla="*/ 0 w 349"/>
                <a:gd name="T63" fmla="*/ 246 h 448"/>
                <a:gd name="T64" fmla="*/ 0 w 349"/>
                <a:gd name="T65" fmla="*/ 0 h 448"/>
                <a:gd name="T66" fmla="*/ 43 w 349"/>
                <a:gd name="T67" fmla="*/ 0 h 448"/>
                <a:gd name="T68" fmla="*/ 87 w 349"/>
                <a:gd name="T69" fmla="*/ 0 h 448"/>
                <a:gd name="T70" fmla="*/ 131 w 349"/>
                <a:gd name="T71" fmla="*/ 0 h 448"/>
                <a:gd name="T72" fmla="*/ 175 w 349"/>
                <a:gd name="T73" fmla="*/ 0 h 448"/>
                <a:gd name="T74" fmla="*/ 218 w 349"/>
                <a:gd name="T75" fmla="*/ 0 h 448"/>
                <a:gd name="T76" fmla="*/ 261 w 349"/>
                <a:gd name="T77" fmla="*/ 0 h 448"/>
                <a:gd name="T78" fmla="*/ 306 w 349"/>
                <a:gd name="T79" fmla="*/ 0 h 448"/>
                <a:gd name="T80" fmla="*/ 349 w 349"/>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0"/>
                  </a:moveTo>
                  <a:lnTo>
                    <a:pt x="349" y="246"/>
                  </a:lnTo>
                  <a:lnTo>
                    <a:pt x="245" y="246"/>
                  </a:lnTo>
                  <a:lnTo>
                    <a:pt x="241" y="288"/>
                  </a:lnTo>
                  <a:lnTo>
                    <a:pt x="235" y="326"/>
                  </a:lnTo>
                  <a:lnTo>
                    <a:pt x="232" y="344"/>
                  </a:lnTo>
                  <a:lnTo>
                    <a:pt x="228" y="361"/>
                  </a:lnTo>
                  <a:lnTo>
                    <a:pt x="223" y="376"/>
                  </a:lnTo>
                  <a:lnTo>
                    <a:pt x="219" y="390"/>
                  </a:lnTo>
                  <a:lnTo>
                    <a:pt x="214" y="403"/>
                  </a:lnTo>
                  <a:lnTo>
                    <a:pt x="209" y="414"/>
                  </a:lnTo>
                  <a:lnTo>
                    <a:pt x="204" y="425"/>
                  </a:lnTo>
                  <a:lnTo>
                    <a:pt x="198" y="432"/>
                  </a:lnTo>
                  <a:lnTo>
                    <a:pt x="191" y="439"/>
                  </a:lnTo>
                  <a:lnTo>
                    <a:pt x="186" y="444"/>
                  </a:lnTo>
                  <a:lnTo>
                    <a:pt x="180" y="446"/>
                  </a:lnTo>
                  <a:lnTo>
                    <a:pt x="172" y="448"/>
                  </a:lnTo>
                  <a:lnTo>
                    <a:pt x="166" y="446"/>
                  </a:lnTo>
                  <a:lnTo>
                    <a:pt x="159" y="444"/>
                  </a:lnTo>
                  <a:lnTo>
                    <a:pt x="153" y="439"/>
                  </a:lnTo>
                  <a:lnTo>
                    <a:pt x="148" y="432"/>
                  </a:lnTo>
                  <a:lnTo>
                    <a:pt x="142" y="425"/>
                  </a:lnTo>
                  <a:lnTo>
                    <a:pt x="136" y="414"/>
                  </a:lnTo>
                  <a:lnTo>
                    <a:pt x="131" y="403"/>
                  </a:lnTo>
                  <a:lnTo>
                    <a:pt x="126" y="390"/>
                  </a:lnTo>
                  <a:lnTo>
                    <a:pt x="121" y="376"/>
                  </a:lnTo>
                  <a:lnTo>
                    <a:pt x="117" y="361"/>
                  </a:lnTo>
                  <a:lnTo>
                    <a:pt x="114" y="344"/>
                  </a:lnTo>
                  <a:lnTo>
                    <a:pt x="110" y="326"/>
                  </a:lnTo>
                  <a:lnTo>
                    <a:pt x="105" y="288"/>
                  </a:lnTo>
                  <a:lnTo>
                    <a:pt x="101" y="246"/>
                  </a:lnTo>
                  <a:lnTo>
                    <a:pt x="0" y="246"/>
                  </a:lnTo>
                  <a:lnTo>
                    <a:pt x="0" y="0"/>
                  </a:lnTo>
                  <a:lnTo>
                    <a:pt x="43" y="0"/>
                  </a:lnTo>
                  <a:lnTo>
                    <a:pt x="87" y="0"/>
                  </a:lnTo>
                  <a:lnTo>
                    <a:pt x="131" y="0"/>
                  </a:lnTo>
                  <a:lnTo>
                    <a:pt x="175" y="0"/>
                  </a:lnTo>
                  <a:lnTo>
                    <a:pt x="218" y="0"/>
                  </a:lnTo>
                  <a:lnTo>
                    <a:pt x="261" y="0"/>
                  </a:lnTo>
                  <a:lnTo>
                    <a:pt x="306"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1" name="Freeform 305"/>
            <p:cNvSpPr>
              <a:spLocks/>
            </p:cNvSpPr>
            <p:nvPr/>
          </p:nvSpPr>
          <p:spPr bwMode="auto">
            <a:xfrm>
              <a:off x="5280025" y="4860925"/>
              <a:ext cx="217488" cy="171450"/>
            </a:xfrm>
            <a:custGeom>
              <a:avLst/>
              <a:gdLst>
                <a:gd name="T0" fmla="*/ 167 w 550"/>
                <a:gd name="T1" fmla="*/ 275 h 430"/>
                <a:gd name="T2" fmla="*/ 182 w 550"/>
                <a:gd name="T3" fmla="*/ 277 h 430"/>
                <a:gd name="T4" fmla="*/ 212 w 550"/>
                <a:gd name="T5" fmla="*/ 286 h 430"/>
                <a:gd name="T6" fmla="*/ 239 w 550"/>
                <a:gd name="T7" fmla="*/ 301 h 430"/>
                <a:gd name="T8" fmla="*/ 265 w 550"/>
                <a:gd name="T9" fmla="*/ 319 h 430"/>
                <a:gd name="T10" fmla="*/ 288 w 550"/>
                <a:gd name="T11" fmla="*/ 319 h 430"/>
                <a:gd name="T12" fmla="*/ 312 w 550"/>
                <a:gd name="T13" fmla="*/ 301 h 430"/>
                <a:gd name="T14" fmla="*/ 340 w 550"/>
                <a:gd name="T15" fmla="*/ 286 h 430"/>
                <a:gd name="T16" fmla="*/ 369 w 550"/>
                <a:gd name="T17" fmla="*/ 277 h 430"/>
                <a:gd name="T18" fmla="*/ 386 w 550"/>
                <a:gd name="T19" fmla="*/ 275 h 430"/>
                <a:gd name="T20" fmla="*/ 387 w 550"/>
                <a:gd name="T21" fmla="*/ 275 h 430"/>
                <a:gd name="T22" fmla="*/ 402 w 550"/>
                <a:gd name="T23" fmla="*/ 277 h 430"/>
                <a:gd name="T24" fmla="*/ 432 w 550"/>
                <a:gd name="T25" fmla="*/ 282 h 430"/>
                <a:gd name="T26" fmla="*/ 459 w 550"/>
                <a:gd name="T27" fmla="*/ 292 h 430"/>
                <a:gd name="T28" fmla="*/ 483 w 550"/>
                <a:gd name="T29" fmla="*/ 306 h 430"/>
                <a:gd name="T30" fmla="*/ 503 w 550"/>
                <a:gd name="T31" fmla="*/ 324 h 430"/>
                <a:gd name="T32" fmla="*/ 522 w 550"/>
                <a:gd name="T33" fmla="*/ 344 h 430"/>
                <a:gd name="T34" fmla="*/ 536 w 550"/>
                <a:gd name="T35" fmla="*/ 368 h 430"/>
                <a:gd name="T36" fmla="*/ 546 w 550"/>
                <a:gd name="T37" fmla="*/ 395 h 430"/>
                <a:gd name="T38" fmla="*/ 550 w 550"/>
                <a:gd name="T39" fmla="*/ 212 h 430"/>
                <a:gd name="T40" fmla="*/ 322 w 550"/>
                <a:gd name="T41" fmla="*/ 0 h 430"/>
                <a:gd name="T42" fmla="*/ 232 w 550"/>
                <a:gd name="T43" fmla="*/ 212 h 430"/>
                <a:gd name="T44" fmla="*/ 0 w 550"/>
                <a:gd name="T45" fmla="*/ 430 h 430"/>
                <a:gd name="T46" fmla="*/ 5 w 550"/>
                <a:gd name="T47" fmla="*/ 399 h 430"/>
                <a:gd name="T48" fmla="*/ 16 w 550"/>
                <a:gd name="T49" fmla="*/ 370 h 430"/>
                <a:gd name="T50" fmla="*/ 31 w 550"/>
                <a:gd name="T51" fmla="*/ 343 h 430"/>
                <a:gd name="T52" fmla="*/ 52 w 550"/>
                <a:gd name="T53" fmla="*/ 320 h 430"/>
                <a:gd name="T54" fmla="*/ 75 w 550"/>
                <a:gd name="T55" fmla="*/ 302 h 430"/>
                <a:gd name="T56" fmla="*/ 103 w 550"/>
                <a:gd name="T57" fmla="*/ 288 h 430"/>
                <a:gd name="T58" fmla="*/ 132 w 550"/>
                <a:gd name="T59" fmla="*/ 279 h 430"/>
                <a:gd name="T60" fmla="*/ 164 w 550"/>
                <a:gd name="T61" fmla="*/ 275 h 430"/>
                <a:gd name="T62" fmla="*/ 165 w 550"/>
                <a:gd name="T63" fmla="*/ 2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5" y="275"/>
                  </a:moveTo>
                  <a:lnTo>
                    <a:pt x="167" y="275"/>
                  </a:lnTo>
                  <a:lnTo>
                    <a:pt x="167" y="275"/>
                  </a:lnTo>
                  <a:lnTo>
                    <a:pt x="182" y="277"/>
                  </a:lnTo>
                  <a:lnTo>
                    <a:pt x="197" y="280"/>
                  </a:lnTo>
                  <a:lnTo>
                    <a:pt x="212" y="286"/>
                  </a:lnTo>
                  <a:lnTo>
                    <a:pt x="226" y="292"/>
                  </a:lnTo>
                  <a:lnTo>
                    <a:pt x="239" y="301"/>
                  </a:lnTo>
                  <a:lnTo>
                    <a:pt x="252" y="310"/>
                  </a:lnTo>
                  <a:lnTo>
                    <a:pt x="265" y="319"/>
                  </a:lnTo>
                  <a:lnTo>
                    <a:pt x="276" y="329"/>
                  </a:lnTo>
                  <a:lnTo>
                    <a:pt x="288" y="319"/>
                  </a:lnTo>
                  <a:lnTo>
                    <a:pt x="299" y="310"/>
                  </a:lnTo>
                  <a:lnTo>
                    <a:pt x="312" y="301"/>
                  </a:lnTo>
                  <a:lnTo>
                    <a:pt x="326" y="292"/>
                  </a:lnTo>
                  <a:lnTo>
                    <a:pt x="340" y="286"/>
                  </a:lnTo>
                  <a:lnTo>
                    <a:pt x="355" y="280"/>
                  </a:lnTo>
                  <a:lnTo>
                    <a:pt x="369" y="277"/>
                  </a:lnTo>
                  <a:lnTo>
                    <a:pt x="386" y="275"/>
                  </a:lnTo>
                  <a:lnTo>
                    <a:pt x="386" y="275"/>
                  </a:lnTo>
                  <a:lnTo>
                    <a:pt x="387" y="275"/>
                  </a:lnTo>
                  <a:lnTo>
                    <a:pt x="387" y="275"/>
                  </a:lnTo>
                  <a:lnTo>
                    <a:pt x="388" y="275"/>
                  </a:lnTo>
                  <a:lnTo>
                    <a:pt x="402" y="277"/>
                  </a:lnTo>
                  <a:lnTo>
                    <a:pt x="418" y="278"/>
                  </a:lnTo>
                  <a:lnTo>
                    <a:pt x="432" y="282"/>
                  </a:lnTo>
                  <a:lnTo>
                    <a:pt x="444" y="286"/>
                  </a:lnTo>
                  <a:lnTo>
                    <a:pt x="459" y="292"/>
                  </a:lnTo>
                  <a:lnTo>
                    <a:pt x="470" y="298"/>
                  </a:lnTo>
                  <a:lnTo>
                    <a:pt x="483" y="306"/>
                  </a:lnTo>
                  <a:lnTo>
                    <a:pt x="493" y="314"/>
                  </a:lnTo>
                  <a:lnTo>
                    <a:pt x="503" y="324"/>
                  </a:lnTo>
                  <a:lnTo>
                    <a:pt x="513" y="334"/>
                  </a:lnTo>
                  <a:lnTo>
                    <a:pt x="522" y="344"/>
                  </a:lnTo>
                  <a:lnTo>
                    <a:pt x="530" y="357"/>
                  </a:lnTo>
                  <a:lnTo>
                    <a:pt x="536" y="368"/>
                  </a:lnTo>
                  <a:lnTo>
                    <a:pt x="541" y="381"/>
                  </a:lnTo>
                  <a:lnTo>
                    <a:pt x="546" y="395"/>
                  </a:lnTo>
                  <a:lnTo>
                    <a:pt x="550" y="409"/>
                  </a:lnTo>
                  <a:lnTo>
                    <a:pt x="550" y="212"/>
                  </a:lnTo>
                  <a:lnTo>
                    <a:pt x="322" y="212"/>
                  </a:lnTo>
                  <a:lnTo>
                    <a:pt x="322" y="0"/>
                  </a:lnTo>
                  <a:lnTo>
                    <a:pt x="232" y="0"/>
                  </a:lnTo>
                  <a:lnTo>
                    <a:pt x="232" y="212"/>
                  </a:lnTo>
                  <a:lnTo>
                    <a:pt x="0" y="212"/>
                  </a:lnTo>
                  <a:lnTo>
                    <a:pt x="0" y="430"/>
                  </a:lnTo>
                  <a:lnTo>
                    <a:pt x="2" y="414"/>
                  </a:lnTo>
                  <a:lnTo>
                    <a:pt x="5" y="399"/>
                  </a:lnTo>
                  <a:lnTo>
                    <a:pt x="10" y="384"/>
                  </a:lnTo>
                  <a:lnTo>
                    <a:pt x="16" y="370"/>
                  </a:lnTo>
                  <a:lnTo>
                    <a:pt x="22" y="356"/>
                  </a:lnTo>
                  <a:lnTo>
                    <a:pt x="31" y="343"/>
                  </a:lnTo>
                  <a:lnTo>
                    <a:pt x="40" y="331"/>
                  </a:lnTo>
                  <a:lnTo>
                    <a:pt x="52" y="320"/>
                  </a:lnTo>
                  <a:lnTo>
                    <a:pt x="63" y="311"/>
                  </a:lnTo>
                  <a:lnTo>
                    <a:pt x="75" y="302"/>
                  </a:lnTo>
                  <a:lnTo>
                    <a:pt x="89" y="295"/>
                  </a:lnTo>
                  <a:lnTo>
                    <a:pt x="103" y="288"/>
                  </a:lnTo>
                  <a:lnTo>
                    <a:pt x="117" y="283"/>
                  </a:lnTo>
                  <a:lnTo>
                    <a:pt x="132" y="279"/>
                  </a:lnTo>
                  <a:lnTo>
                    <a:pt x="147" y="277"/>
                  </a:lnTo>
                  <a:lnTo>
                    <a:pt x="164"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2" name="Freeform 306"/>
            <p:cNvSpPr>
              <a:spLocks/>
            </p:cNvSpPr>
            <p:nvPr/>
          </p:nvSpPr>
          <p:spPr bwMode="auto">
            <a:xfrm>
              <a:off x="4987925" y="4897438"/>
              <a:ext cx="80963" cy="160337"/>
            </a:xfrm>
            <a:custGeom>
              <a:avLst/>
              <a:gdLst>
                <a:gd name="T0" fmla="*/ 141 w 204"/>
                <a:gd name="T1" fmla="*/ 206 h 401"/>
                <a:gd name="T2" fmla="*/ 153 w 204"/>
                <a:gd name="T3" fmla="*/ 213 h 401"/>
                <a:gd name="T4" fmla="*/ 166 w 204"/>
                <a:gd name="T5" fmla="*/ 222 h 401"/>
                <a:gd name="T6" fmla="*/ 176 w 204"/>
                <a:gd name="T7" fmla="*/ 232 h 401"/>
                <a:gd name="T8" fmla="*/ 187 w 204"/>
                <a:gd name="T9" fmla="*/ 243 h 401"/>
                <a:gd name="T10" fmla="*/ 193 w 204"/>
                <a:gd name="T11" fmla="*/ 256 h 401"/>
                <a:gd name="T12" fmla="*/ 199 w 204"/>
                <a:gd name="T13" fmla="*/ 270 h 401"/>
                <a:gd name="T14" fmla="*/ 203 w 204"/>
                <a:gd name="T15" fmla="*/ 285 h 401"/>
                <a:gd name="T16" fmla="*/ 204 w 204"/>
                <a:gd name="T17" fmla="*/ 301 h 401"/>
                <a:gd name="T18" fmla="*/ 203 w 204"/>
                <a:gd name="T19" fmla="*/ 311 h 401"/>
                <a:gd name="T20" fmla="*/ 202 w 204"/>
                <a:gd name="T21" fmla="*/ 321 h 401"/>
                <a:gd name="T22" fmla="*/ 199 w 204"/>
                <a:gd name="T23" fmla="*/ 331 h 401"/>
                <a:gd name="T24" fmla="*/ 195 w 204"/>
                <a:gd name="T25" fmla="*/ 340 h 401"/>
                <a:gd name="T26" fmla="*/ 192 w 204"/>
                <a:gd name="T27" fmla="*/ 349 h 401"/>
                <a:gd name="T28" fmla="*/ 187 w 204"/>
                <a:gd name="T29" fmla="*/ 357 h 401"/>
                <a:gd name="T30" fmla="*/ 180 w 204"/>
                <a:gd name="T31" fmla="*/ 364 h 401"/>
                <a:gd name="T32" fmla="*/ 174 w 204"/>
                <a:gd name="T33" fmla="*/ 372 h 401"/>
                <a:gd name="T34" fmla="*/ 167 w 204"/>
                <a:gd name="T35" fmla="*/ 378 h 401"/>
                <a:gd name="T36" fmla="*/ 158 w 204"/>
                <a:gd name="T37" fmla="*/ 385 h 401"/>
                <a:gd name="T38" fmla="*/ 151 w 204"/>
                <a:gd name="T39" fmla="*/ 390 h 401"/>
                <a:gd name="T40" fmla="*/ 142 w 204"/>
                <a:gd name="T41" fmla="*/ 394 h 401"/>
                <a:gd name="T42" fmla="*/ 133 w 204"/>
                <a:gd name="T43" fmla="*/ 398 h 401"/>
                <a:gd name="T44" fmla="*/ 123 w 204"/>
                <a:gd name="T45" fmla="*/ 400 h 401"/>
                <a:gd name="T46" fmla="*/ 113 w 204"/>
                <a:gd name="T47" fmla="*/ 401 h 401"/>
                <a:gd name="T48" fmla="*/ 102 w 204"/>
                <a:gd name="T49" fmla="*/ 401 h 401"/>
                <a:gd name="T50" fmla="*/ 92 w 204"/>
                <a:gd name="T51" fmla="*/ 401 h 401"/>
                <a:gd name="T52" fmla="*/ 82 w 204"/>
                <a:gd name="T53" fmla="*/ 400 h 401"/>
                <a:gd name="T54" fmla="*/ 72 w 204"/>
                <a:gd name="T55" fmla="*/ 398 h 401"/>
                <a:gd name="T56" fmla="*/ 63 w 204"/>
                <a:gd name="T57" fmla="*/ 394 h 401"/>
                <a:gd name="T58" fmla="*/ 54 w 204"/>
                <a:gd name="T59" fmla="*/ 390 h 401"/>
                <a:gd name="T60" fmla="*/ 46 w 204"/>
                <a:gd name="T61" fmla="*/ 385 h 401"/>
                <a:gd name="T62" fmla="*/ 37 w 204"/>
                <a:gd name="T63" fmla="*/ 378 h 401"/>
                <a:gd name="T64" fmla="*/ 31 w 204"/>
                <a:gd name="T65" fmla="*/ 372 h 401"/>
                <a:gd name="T66" fmla="*/ 25 w 204"/>
                <a:gd name="T67" fmla="*/ 364 h 401"/>
                <a:gd name="T68" fmla="*/ 18 w 204"/>
                <a:gd name="T69" fmla="*/ 357 h 401"/>
                <a:gd name="T70" fmla="*/ 13 w 204"/>
                <a:gd name="T71" fmla="*/ 349 h 401"/>
                <a:gd name="T72" fmla="*/ 9 w 204"/>
                <a:gd name="T73" fmla="*/ 340 h 401"/>
                <a:gd name="T74" fmla="*/ 5 w 204"/>
                <a:gd name="T75" fmla="*/ 331 h 401"/>
                <a:gd name="T76" fmla="*/ 3 w 204"/>
                <a:gd name="T77" fmla="*/ 321 h 401"/>
                <a:gd name="T78" fmla="*/ 2 w 204"/>
                <a:gd name="T79" fmla="*/ 311 h 401"/>
                <a:gd name="T80" fmla="*/ 0 w 204"/>
                <a:gd name="T81" fmla="*/ 301 h 401"/>
                <a:gd name="T82" fmla="*/ 2 w 204"/>
                <a:gd name="T83" fmla="*/ 285 h 401"/>
                <a:gd name="T84" fmla="*/ 5 w 204"/>
                <a:gd name="T85" fmla="*/ 270 h 401"/>
                <a:gd name="T86" fmla="*/ 11 w 204"/>
                <a:gd name="T87" fmla="*/ 256 h 401"/>
                <a:gd name="T88" fmla="*/ 18 w 204"/>
                <a:gd name="T89" fmla="*/ 243 h 401"/>
                <a:gd name="T90" fmla="*/ 28 w 204"/>
                <a:gd name="T91" fmla="*/ 232 h 401"/>
                <a:gd name="T92" fmla="*/ 39 w 204"/>
                <a:gd name="T93" fmla="*/ 222 h 401"/>
                <a:gd name="T94" fmla="*/ 51 w 204"/>
                <a:gd name="T95" fmla="*/ 213 h 401"/>
                <a:gd name="T96" fmla="*/ 64 w 204"/>
                <a:gd name="T97" fmla="*/ 206 h 401"/>
                <a:gd name="T98" fmla="*/ 64 w 204"/>
                <a:gd name="T99" fmla="*/ 0 h 401"/>
                <a:gd name="T100" fmla="*/ 141 w 204"/>
                <a:gd name="T101" fmla="*/ 0 h 401"/>
                <a:gd name="T102" fmla="*/ 141 w 204"/>
                <a:gd name="T103" fmla="*/ 20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1" y="206"/>
                  </a:moveTo>
                  <a:lnTo>
                    <a:pt x="153" y="213"/>
                  </a:lnTo>
                  <a:lnTo>
                    <a:pt x="166" y="222"/>
                  </a:lnTo>
                  <a:lnTo>
                    <a:pt x="176" y="232"/>
                  </a:lnTo>
                  <a:lnTo>
                    <a:pt x="187" y="243"/>
                  </a:lnTo>
                  <a:lnTo>
                    <a:pt x="193" y="256"/>
                  </a:lnTo>
                  <a:lnTo>
                    <a:pt x="199" y="270"/>
                  </a:lnTo>
                  <a:lnTo>
                    <a:pt x="203" y="285"/>
                  </a:lnTo>
                  <a:lnTo>
                    <a:pt x="204" y="301"/>
                  </a:lnTo>
                  <a:lnTo>
                    <a:pt x="203" y="311"/>
                  </a:lnTo>
                  <a:lnTo>
                    <a:pt x="202" y="321"/>
                  </a:lnTo>
                  <a:lnTo>
                    <a:pt x="199" y="331"/>
                  </a:lnTo>
                  <a:lnTo>
                    <a:pt x="195" y="340"/>
                  </a:lnTo>
                  <a:lnTo>
                    <a:pt x="192" y="349"/>
                  </a:lnTo>
                  <a:lnTo>
                    <a:pt x="187" y="357"/>
                  </a:lnTo>
                  <a:lnTo>
                    <a:pt x="180" y="364"/>
                  </a:lnTo>
                  <a:lnTo>
                    <a:pt x="174" y="372"/>
                  </a:lnTo>
                  <a:lnTo>
                    <a:pt x="167" y="378"/>
                  </a:lnTo>
                  <a:lnTo>
                    <a:pt x="158" y="385"/>
                  </a:lnTo>
                  <a:lnTo>
                    <a:pt x="151" y="390"/>
                  </a:lnTo>
                  <a:lnTo>
                    <a:pt x="142" y="394"/>
                  </a:lnTo>
                  <a:lnTo>
                    <a:pt x="133" y="398"/>
                  </a:lnTo>
                  <a:lnTo>
                    <a:pt x="123" y="400"/>
                  </a:lnTo>
                  <a:lnTo>
                    <a:pt x="113" y="401"/>
                  </a:lnTo>
                  <a:lnTo>
                    <a:pt x="102" y="401"/>
                  </a:lnTo>
                  <a:lnTo>
                    <a:pt x="92" y="401"/>
                  </a:lnTo>
                  <a:lnTo>
                    <a:pt x="82" y="400"/>
                  </a:lnTo>
                  <a:lnTo>
                    <a:pt x="72" y="398"/>
                  </a:lnTo>
                  <a:lnTo>
                    <a:pt x="63" y="394"/>
                  </a:lnTo>
                  <a:lnTo>
                    <a:pt x="54" y="390"/>
                  </a:lnTo>
                  <a:lnTo>
                    <a:pt x="46" y="385"/>
                  </a:lnTo>
                  <a:lnTo>
                    <a:pt x="37" y="378"/>
                  </a:lnTo>
                  <a:lnTo>
                    <a:pt x="31" y="372"/>
                  </a:lnTo>
                  <a:lnTo>
                    <a:pt x="25" y="364"/>
                  </a:lnTo>
                  <a:lnTo>
                    <a:pt x="18" y="357"/>
                  </a:lnTo>
                  <a:lnTo>
                    <a:pt x="13" y="349"/>
                  </a:lnTo>
                  <a:lnTo>
                    <a:pt x="9" y="340"/>
                  </a:lnTo>
                  <a:lnTo>
                    <a:pt x="5" y="331"/>
                  </a:lnTo>
                  <a:lnTo>
                    <a:pt x="3" y="321"/>
                  </a:lnTo>
                  <a:lnTo>
                    <a:pt x="2" y="311"/>
                  </a:lnTo>
                  <a:lnTo>
                    <a:pt x="0" y="301"/>
                  </a:lnTo>
                  <a:lnTo>
                    <a:pt x="2" y="285"/>
                  </a:lnTo>
                  <a:lnTo>
                    <a:pt x="5" y="270"/>
                  </a:lnTo>
                  <a:lnTo>
                    <a:pt x="11" y="256"/>
                  </a:lnTo>
                  <a:lnTo>
                    <a:pt x="18" y="243"/>
                  </a:lnTo>
                  <a:lnTo>
                    <a:pt x="28" y="232"/>
                  </a:lnTo>
                  <a:lnTo>
                    <a:pt x="39" y="222"/>
                  </a:lnTo>
                  <a:lnTo>
                    <a:pt x="51" y="213"/>
                  </a:lnTo>
                  <a:lnTo>
                    <a:pt x="64" y="206"/>
                  </a:lnTo>
                  <a:lnTo>
                    <a:pt x="64" y="0"/>
                  </a:lnTo>
                  <a:lnTo>
                    <a:pt x="141" y="0"/>
                  </a:lnTo>
                  <a:lnTo>
                    <a:pt x="141"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3" name="Freeform 307"/>
            <p:cNvSpPr>
              <a:spLocks/>
            </p:cNvSpPr>
            <p:nvPr/>
          </p:nvSpPr>
          <p:spPr bwMode="auto">
            <a:xfrm>
              <a:off x="5595938" y="4902200"/>
              <a:ext cx="107950" cy="260350"/>
            </a:xfrm>
            <a:custGeom>
              <a:avLst/>
              <a:gdLst>
                <a:gd name="T0" fmla="*/ 204 w 273"/>
                <a:gd name="T1" fmla="*/ 0 h 656"/>
                <a:gd name="T2" fmla="*/ 179 w 273"/>
                <a:gd name="T3" fmla="*/ 179 h 656"/>
                <a:gd name="T4" fmla="*/ 133 w 273"/>
                <a:gd name="T5" fmla="*/ 197 h 656"/>
                <a:gd name="T6" fmla="*/ 93 w 273"/>
                <a:gd name="T7" fmla="*/ 220 h 656"/>
                <a:gd name="T8" fmla="*/ 62 w 273"/>
                <a:gd name="T9" fmla="*/ 249 h 656"/>
                <a:gd name="T10" fmla="*/ 36 w 273"/>
                <a:gd name="T11" fmla="*/ 283 h 656"/>
                <a:gd name="T12" fmla="*/ 17 w 273"/>
                <a:gd name="T13" fmla="*/ 320 h 656"/>
                <a:gd name="T14" fmla="*/ 5 w 273"/>
                <a:gd name="T15" fmla="*/ 360 h 656"/>
                <a:gd name="T16" fmla="*/ 0 w 273"/>
                <a:gd name="T17" fmla="*/ 401 h 656"/>
                <a:gd name="T18" fmla="*/ 2 w 273"/>
                <a:gd name="T19" fmla="*/ 443 h 656"/>
                <a:gd name="T20" fmla="*/ 9 w 273"/>
                <a:gd name="T21" fmla="*/ 482 h 656"/>
                <a:gd name="T22" fmla="*/ 25 w 273"/>
                <a:gd name="T23" fmla="*/ 522 h 656"/>
                <a:gd name="T24" fmla="*/ 46 w 273"/>
                <a:gd name="T25" fmla="*/ 557 h 656"/>
                <a:gd name="T26" fmla="*/ 74 w 273"/>
                <a:gd name="T27" fmla="*/ 589 h 656"/>
                <a:gd name="T28" fmla="*/ 110 w 273"/>
                <a:gd name="T29" fmla="*/ 616 h 656"/>
                <a:gd name="T30" fmla="*/ 152 w 273"/>
                <a:gd name="T31" fmla="*/ 638 h 656"/>
                <a:gd name="T32" fmla="*/ 201 w 273"/>
                <a:gd name="T33" fmla="*/ 652 h 656"/>
                <a:gd name="T34" fmla="*/ 225 w 273"/>
                <a:gd name="T35" fmla="*/ 585 h 656"/>
                <a:gd name="T36" fmla="*/ 188 w 273"/>
                <a:gd name="T37" fmla="*/ 575 h 656"/>
                <a:gd name="T38" fmla="*/ 155 w 273"/>
                <a:gd name="T39" fmla="*/ 560 h 656"/>
                <a:gd name="T40" fmla="*/ 128 w 273"/>
                <a:gd name="T41" fmla="*/ 540 h 656"/>
                <a:gd name="T42" fmla="*/ 107 w 273"/>
                <a:gd name="T43" fmla="*/ 514 h 656"/>
                <a:gd name="T44" fmla="*/ 91 w 273"/>
                <a:gd name="T45" fmla="*/ 487 h 656"/>
                <a:gd name="T46" fmla="*/ 81 w 273"/>
                <a:gd name="T47" fmla="*/ 457 h 656"/>
                <a:gd name="T48" fmla="*/ 76 w 273"/>
                <a:gd name="T49" fmla="*/ 426 h 656"/>
                <a:gd name="T50" fmla="*/ 77 w 273"/>
                <a:gd name="T51" fmla="*/ 394 h 656"/>
                <a:gd name="T52" fmla="*/ 82 w 273"/>
                <a:gd name="T53" fmla="*/ 364 h 656"/>
                <a:gd name="T54" fmla="*/ 93 w 273"/>
                <a:gd name="T55" fmla="*/ 334 h 656"/>
                <a:gd name="T56" fmla="*/ 110 w 273"/>
                <a:gd name="T57" fmla="*/ 306 h 656"/>
                <a:gd name="T58" fmla="*/ 132 w 273"/>
                <a:gd name="T59" fmla="*/ 282 h 656"/>
                <a:gd name="T60" fmla="*/ 160 w 273"/>
                <a:gd name="T61" fmla="*/ 263 h 656"/>
                <a:gd name="T62" fmla="*/ 192 w 273"/>
                <a:gd name="T63" fmla="*/ 248 h 656"/>
                <a:gd name="T64" fmla="*/ 230 w 273"/>
                <a:gd name="T65" fmla="*/ 239 h 656"/>
                <a:gd name="T66" fmla="*/ 273 w 273"/>
                <a:gd name="T67" fmla="*/ 236 h 656"/>
                <a:gd name="T68" fmla="*/ 269 w 273"/>
                <a:gd name="T69" fmla="*/ 202 h 656"/>
                <a:gd name="T70" fmla="*/ 269 w 273"/>
                <a:gd name="T71" fmla="*/ 183 h 656"/>
                <a:gd name="T72" fmla="*/ 272 w 273"/>
                <a:gd name="T73" fmla="*/ 167 h 656"/>
                <a:gd name="T74" fmla="*/ 262 w 273"/>
                <a:gd name="T75" fmla="*/ 16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4" y="0"/>
                  </a:lnTo>
                  <a:lnTo>
                    <a:pt x="204" y="172"/>
                  </a:lnTo>
                  <a:lnTo>
                    <a:pt x="179" y="179"/>
                  </a:lnTo>
                  <a:lnTo>
                    <a:pt x="155" y="186"/>
                  </a:lnTo>
                  <a:lnTo>
                    <a:pt x="133" y="197"/>
                  </a:lnTo>
                  <a:lnTo>
                    <a:pt x="113" y="207"/>
                  </a:lnTo>
                  <a:lnTo>
                    <a:pt x="93" y="220"/>
                  </a:lnTo>
                  <a:lnTo>
                    <a:pt x="77" y="234"/>
                  </a:lnTo>
                  <a:lnTo>
                    <a:pt x="62" y="249"/>
                  </a:lnTo>
                  <a:lnTo>
                    <a:pt x="49" y="265"/>
                  </a:lnTo>
                  <a:lnTo>
                    <a:pt x="36" y="283"/>
                  </a:lnTo>
                  <a:lnTo>
                    <a:pt x="26" y="301"/>
                  </a:lnTo>
                  <a:lnTo>
                    <a:pt x="17" y="320"/>
                  </a:lnTo>
                  <a:lnTo>
                    <a:pt x="11" y="341"/>
                  </a:lnTo>
                  <a:lnTo>
                    <a:pt x="5" y="360"/>
                  </a:lnTo>
                  <a:lnTo>
                    <a:pt x="2" y="380"/>
                  </a:lnTo>
                  <a:lnTo>
                    <a:pt x="0" y="401"/>
                  </a:lnTo>
                  <a:lnTo>
                    <a:pt x="0" y="422"/>
                  </a:lnTo>
                  <a:lnTo>
                    <a:pt x="2" y="443"/>
                  </a:lnTo>
                  <a:lnTo>
                    <a:pt x="4" y="463"/>
                  </a:lnTo>
                  <a:lnTo>
                    <a:pt x="9" y="482"/>
                  </a:lnTo>
                  <a:lnTo>
                    <a:pt x="17" y="503"/>
                  </a:lnTo>
                  <a:lnTo>
                    <a:pt x="25" y="522"/>
                  </a:lnTo>
                  <a:lnTo>
                    <a:pt x="35" y="540"/>
                  </a:lnTo>
                  <a:lnTo>
                    <a:pt x="46" y="557"/>
                  </a:lnTo>
                  <a:lnTo>
                    <a:pt x="60" y="574"/>
                  </a:lnTo>
                  <a:lnTo>
                    <a:pt x="74" y="589"/>
                  </a:lnTo>
                  <a:lnTo>
                    <a:pt x="92" y="603"/>
                  </a:lnTo>
                  <a:lnTo>
                    <a:pt x="110" y="616"/>
                  </a:lnTo>
                  <a:lnTo>
                    <a:pt x="130" y="627"/>
                  </a:lnTo>
                  <a:lnTo>
                    <a:pt x="152" y="638"/>
                  </a:lnTo>
                  <a:lnTo>
                    <a:pt x="176" y="645"/>
                  </a:lnTo>
                  <a:lnTo>
                    <a:pt x="201" y="652"/>
                  </a:lnTo>
                  <a:lnTo>
                    <a:pt x="229" y="656"/>
                  </a:lnTo>
                  <a:lnTo>
                    <a:pt x="225" y="585"/>
                  </a:lnTo>
                  <a:lnTo>
                    <a:pt x="206" y="582"/>
                  </a:lnTo>
                  <a:lnTo>
                    <a:pt x="188" y="575"/>
                  </a:lnTo>
                  <a:lnTo>
                    <a:pt x="171" y="569"/>
                  </a:lnTo>
                  <a:lnTo>
                    <a:pt x="155" y="560"/>
                  </a:lnTo>
                  <a:lnTo>
                    <a:pt x="141" y="550"/>
                  </a:lnTo>
                  <a:lnTo>
                    <a:pt x="128" y="540"/>
                  </a:lnTo>
                  <a:lnTo>
                    <a:pt x="118" y="527"/>
                  </a:lnTo>
                  <a:lnTo>
                    <a:pt x="107" y="514"/>
                  </a:lnTo>
                  <a:lnTo>
                    <a:pt x="99" y="501"/>
                  </a:lnTo>
                  <a:lnTo>
                    <a:pt x="91" y="487"/>
                  </a:lnTo>
                  <a:lnTo>
                    <a:pt x="86" y="472"/>
                  </a:lnTo>
                  <a:lnTo>
                    <a:pt x="81" y="457"/>
                  </a:lnTo>
                  <a:lnTo>
                    <a:pt x="78" y="441"/>
                  </a:lnTo>
                  <a:lnTo>
                    <a:pt x="76" y="426"/>
                  </a:lnTo>
                  <a:lnTo>
                    <a:pt x="76" y="411"/>
                  </a:lnTo>
                  <a:lnTo>
                    <a:pt x="77" y="394"/>
                  </a:lnTo>
                  <a:lnTo>
                    <a:pt x="78" y="379"/>
                  </a:lnTo>
                  <a:lnTo>
                    <a:pt x="82" y="364"/>
                  </a:lnTo>
                  <a:lnTo>
                    <a:pt x="87" y="348"/>
                  </a:lnTo>
                  <a:lnTo>
                    <a:pt x="93" y="334"/>
                  </a:lnTo>
                  <a:lnTo>
                    <a:pt x="101" y="320"/>
                  </a:lnTo>
                  <a:lnTo>
                    <a:pt x="110" y="306"/>
                  </a:lnTo>
                  <a:lnTo>
                    <a:pt x="120" y="295"/>
                  </a:lnTo>
                  <a:lnTo>
                    <a:pt x="132" y="282"/>
                  </a:lnTo>
                  <a:lnTo>
                    <a:pt x="144" y="272"/>
                  </a:lnTo>
                  <a:lnTo>
                    <a:pt x="160" y="263"/>
                  </a:lnTo>
                  <a:lnTo>
                    <a:pt x="175" y="254"/>
                  </a:lnTo>
                  <a:lnTo>
                    <a:pt x="192" y="248"/>
                  </a:lnTo>
                  <a:lnTo>
                    <a:pt x="211" y="242"/>
                  </a:lnTo>
                  <a:lnTo>
                    <a:pt x="230" y="239"/>
                  </a:lnTo>
                  <a:lnTo>
                    <a:pt x="250" y="236"/>
                  </a:lnTo>
                  <a:lnTo>
                    <a:pt x="273" y="236"/>
                  </a:lnTo>
                  <a:lnTo>
                    <a:pt x="271" y="220"/>
                  </a:lnTo>
                  <a:lnTo>
                    <a:pt x="269" y="202"/>
                  </a:lnTo>
                  <a:lnTo>
                    <a:pt x="269" y="192"/>
                  </a:lnTo>
                  <a:lnTo>
                    <a:pt x="269" y="183"/>
                  </a:lnTo>
                  <a:lnTo>
                    <a:pt x="271" y="175"/>
                  </a:lnTo>
                  <a:lnTo>
                    <a:pt x="272" y="167"/>
                  </a:lnTo>
                  <a:lnTo>
                    <a:pt x="267" y="167"/>
                  </a:lnTo>
                  <a:lnTo>
                    <a:pt x="262" y="167"/>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4" name="Freeform 308"/>
            <p:cNvSpPr>
              <a:spLocks/>
            </p:cNvSpPr>
            <p:nvPr/>
          </p:nvSpPr>
          <p:spPr bwMode="auto">
            <a:xfrm>
              <a:off x="6078538" y="4984750"/>
              <a:ext cx="138112" cy="177800"/>
            </a:xfrm>
            <a:custGeom>
              <a:avLst/>
              <a:gdLst>
                <a:gd name="T0" fmla="*/ 350 w 350"/>
                <a:gd name="T1" fmla="*/ 0 h 448"/>
                <a:gd name="T2" fmla="*/ 350 w 350"/>
                <a:gd name="T3" fmla="*/ 246 h 448"/>
                <a:gd name="T4" fmla="*/ 245 w 350"/>
                <a:gd name="T5" fmla="*/ 246 h 448"/>
                <a:gd name="T6" fmla="*/ 241 w 350"/>
                <a:gd name="T7" fmla="*/ 288 h 448"/>
                <a:gd name="T8" fmla="*/ 236 w 350"/>
                <a:gd name="T9" fmla="*/ 327 h 448"/>
                <a:gd name="T10" fmla="*/ 233 w 350"/>
                <a:gd name="T11" fmla="*/ 345 h 448"/>
                <a:gd name="T12" fmla="*/ 229 w 350"/>
                <a:gd name="T13" fmla="*/ 361 h 448"/>
                <a:gd name="T14" fmla="*/ 225 w 350"/>
                <a:gd name="T15" fmla="*/ 376 h 448"/>
                <a:gd name="T16" fmla="*/ 220 w 350"/>
                <a:gd name="T17" fmla="*/ 390 h 448"/>
                <a:gd name="T18" fmla="*/ 215 w 350"/>
                <a:gd name="T19" fmla="*/ 403 h 448"/>
                <a:gd name="T20" fmla="*/ 210 w 350"/>
                <a:gd name="T21" fmla="*/ 415 h 448"/>
                <a:gd name="T22" fmla="*/ 204 w 350"/>
                <a:gd name="T23" fmla="*/ 425 h 448"/>
                <a:gd name="T24" fmla="*/ 198 w 350"/>
                <a:gd name="T25" fmla="*/ 432 h 448"/>
                <a:gd name="T26" fmla="*/ 193 w 350"/>
                <a:gd name="T27" fmla="*/ 439 h 448"/>
                <a:gd name="T28" fmla="*/ 187 w 350"/>
                <a:gd name="T29" fmla="*/ 444 h 448"/>
                <a:gd name="T30" fmla="*/ 180 w 350"/>
                <a:gd name="T31" fmla="*/ 447 h 448"/>
                <a:gd name="T32" fmla="*/ 174 w 350"/>
                <a:gd name="T33" fmla="*/ 448 h 448"/>
                <a:gd name="T34" fmla="*/ 167 w 350"/>
                <a:gd name="T35" fmla="*/ 447 h 448"/>
                <a:gd name="T36" fmla="*/ 161 w 350"/>
                <a:gd name="T37" fmla="*/ 444 h 448"/>
                <a:gd name="T38" fmla="*/ 155 w 350"/>
                <a:gd name="T39" fmla="*/ 439 h 448"/>
                <a:gd name="T40" fmla="*/ 148 w 350"/>
                <a:gd name="T41" fmla="*/ 432 h 448"/>
                <a:gd name="T42" fmla="*/ 143 w 350"/>
                <a:gd name="T43" fmla="*/ 425 h 448"/>
                <a:gd name="T44" fmla="*/ 137 w 350"/>
                <a:gd name="T45" fmla="*/ 415 h 448"/>
                <a:gd name="T46" fmla="*/ 132 w 350"/>
                <a:gd name="T47" fmla="*/ 403 h 448"/>
                <a:gd name="T48" fmla="*/ 127 w 350"/>
                <a:gd name="T49" fmla="*/ 390 h 448"/>
                <a:gd name="T50" fmla="*/ 123 w 350"/>
                <a:gd name="T51" fmla="*/ 376 h 448"/>
                <a:gd name="T52" fmla="*/ 118 w 350"/>
                <a:gd name="T53" fmla="*/ 361 h 448"/>
                <a:gd name="T54" fmla="*/ 114 w 350"/>
                <a:gd name="T55" fmla="*/ 345 h 448"/>
                <a:gd name="T56" fmla="*/ 111 w 350"/>
                <a:gd name="T57" fmla="*/ 327 h 448"/>
                <a:gd name="T58" fmla="*/ 105 w 350"/>
                <a:gd name="T59" fmla="*/ 288 h 448"/>
                <a:gd name="T60" fmla="*/ 102 w 350"/>
                <a:gd name="T61" fmla="*/ 246 h 448"/>
                <a:gd name="T62" fmla="*/ 0 w 350"/>
                <a:gd name="T63" fmla="*/ 246 h 448"/>
                <a:gd name="T64" fmla="*/ 0 w 350"/>
                <a:gd name="T65" fmla="*/ 0 h 448"/>
                <a:gd name="T66" fmla="*/ 44 w 350"/>
                <a:gd name="T67" fmla="*/ 0 h 448"/>
                <a:gd name="T68" fmla="*/ 88 w 350"/>
                <a:gd name="T69" fmla="*/ 0 h 448"/>
                <a:gd name="T70" fmla="*/ 132 w 350"/>
                <a:gd name="T71" fmla="*/ 0 h 448"/>
                <a:gd name="T72" fmla="*/ 175 w 350"/>
                <a:gd name="T73" fmla="*/ 0 h 448"/>
                <a:gd name="T74" fmla="*/ 218 w 350"/>
                <a:gd name="T75" fmla="*/ 0 h 448"/>
                <a:gd name="T76" fmla="*/ 263 w 350"/>
                <a:gd name="T77" fmla="*/ 0 h 448"/>
                <a:gd name="T78" fmla="*/ 306 w 350"/>
                <a:gd name="T79" fmla="*/ 0 h 448"/>
                <a:gd name="T80" fmla="*/ 350 w 350"/>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0"/>
                  </a:moveTo>
                  <a:lnTo>
                    <a:pt x="350" y="246"/>
                  </a:lnTo>
                  <a:lnTo>
                    <a:pt x="245" y="246"/>
                  </a:lnTo>
                  <a:lnTo>
                    <a:pt x="241" y="288"/>
                  </a:lnTo>
                  <a:lnTo>
                    <a:pt x="236" y="327"/>
                  </a:lnTo>
                  <a:lnTo>
                    <a:pt x="233" y="345"/>
                  </a:lnTo>
                  <a:lnTo>
                    <a:pt x="229" y="361"/>
                  </a:lnTo>
                  <a:lnTo>
                    <a:pt x="225" y="376"/>
                  </a:lnTo>
                  <a:lnTo>
                    <a:pt x="220" y="390"/>
                  </a:lnTo>
                  <a:lnTo>
                    <a:pt x="215" y="403"/>
                  </a:lnTo>
                  <a:lnTo>
                    <a:pt x="210" y="415"/>
                  </a:lnTo>
                  <a:lnTo>
                    <a:pt x="204" y="425"/>
                  </a:lnTo>
                  <a:lnTo>
                    <a:pt x="198" y="432"/>
                  </a:lnTo>
                  <a:lnTo>
                    <a:pt x="193" y="439"/>
                  </a:lnTo>
                  <a:lnTo>
                    <a:pt x="187" y="444"/>
                  </a:lnTo>
                  <a:lnTo>
                    <a:pt x="180" y="447"/>
                  </a:lnTo>
                  <a:lnTo>
                    <a:pt x="174" y="448"/>
                  </a:lnTo>
                  <a:lnTo>
                    <a:pt x="167" y="447"/>
                  </a:lnTo>
                  <a:lnTo>
                    <a:pt x="161" y="444"/>
                  </a:lnTo>
                  <a:lnTo>
                    <a:pt x="155" y="439"/>
                  </a:lnTo>
                  <a:lnTo>
                    <a:pt x="148" y="432"/>
                  </a:lnTo>
                  <a:lnTo>
                    <a:pt x="143" y="425"/>
                  </a:lnTo>
                  <a:lnTo>
                    <a:pt x="137" y="415"/>
                  </a:lnTo>
                  <a:lnTo>
                    <a:pt x="132" y="403"/>
                  </a:lnTo>
                  <a:lnTo>
                    <a:pt x="127" y="390"/>
                  </a:lnTo>
                  <a:lnTo>
                    <a:pt x="123" y="376"/>
                  </a:lnTo>
                  <a:lnTo>
                    <a:pt x="118" y="361"/>
                  </a:lnTo>
                  <a:lnTo>
                    <a:pt x="114" y="345"/>
                  </a:lnTo>
                  <a:lnTo>
                    <a:pt x="111" y="327"/>
                  </a:lnTo>
                  <a:lnTo>
                    <a:pt x="105" y="288"/>
                  </a:lnTo>
                  <a:lnTo>
                    <a:pt x="102" y="246"/>
                  </a:lnTo>
                  <a:lnTo>
                    <a:pt x="0" y="246"/>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5" name="Freeform 309"/>
            <p:cNvSpPr>
              <a:spLocks/>
            </p:cNvSpPr>
            <p:nvPr/>
          </p:nvSpPr>
          <p:spPr bwMode="auto">
            <a:xfrm>
              <a:off x="6670675" y="5111750"/>
              <a:ext cx="217488" cy="169863"/>
            </a:xfrm>
            <a:custGeom>
              <a:avLst/>
              <a:gdLst>
                <a:gd name="T0" fmla="*/ 166 w 550"/>
                <a:gd name="T1" fmla="*/ 275 h 429"/>
                <a:gd name="T2" fmla="*/ 183 w 550"/>
                <a:gd name="T3" fmla="*/ 276 h 429"/>
                <a:gd name="T4" fmla="*/ 212 w 550"/>
                <a:gd name="T5" fmla="*/ 285 h 429"/>
                <a:gd name="T6" fmla="*/ 240 w 550"/>
                <a:gd name="T7" fmla="*/ 299 h 429"/>
                <a:gd name="T8" fmla="*/ 264 w 550"/>
                <a:gd name="T9" fmla="*/ 318 h 429"/>
                <a:gd name="T10" fmla="*/ 287 w 550"/>
                <a:gd name="T11" fmla="*/ 318 h 429"/>
                <a:gd name="T12" fmla="*/ 313 w 550"/>
                <a:gd name="T13" fmla="*/ 299 h 429"/>
                <a:gd name="T14" fmla="*/ 339 w 550"/>
                <a:gd name="T15" fmla="*/ 285 h 429"/>
                <a:gd name="T16" fmla="*/ 370 w 550"/>
                <a:gd name="T17" fmla="*/ 276 h 429"/>
                <a:gd name="T18" fmla="*/ 385 w 550"/>
                <a:gd name="T19" fmla="*/ 275 h 429"/>
                <a:gd name="T20" fmla="*/ 388 w 550"/>
                <a:gd name="T21" fmla="*/ 275 h 429"/>
                <a:gd name="T22" fmla="*/ 403 w 550"/>
                <a:gd name="T23" fmla="*/ 275 h 429"/>
                <a:gd name="T24" fmla="*/ 431 w 550"/>
                <a:gd name="T25" fmla="*/ 280 h 429"/>
                <a:gd name="T26" fmla="*/ 458 w 550"/>
                <a:gd name="T27" fmla="*/ 290 h 429"/>
                <a:gd name="T28" fmla="*/ 482 w 550"/>
                <a:gd name="T29" fmla="*/ 304 h 429"/>
                <a:gd name="T30" fmla="*/ 504 w 550"/>
                <a:gd name="T31" fmla="*/ 322 h 429"/>
                <a:gd name="T32" fmla="*/ 522 w 550"/>
                <a:gd name="T33" fmla="*/ 344 h 429"/>
                <a:gd name="T34" fmla="*/ 536 w 550"/>
                <a:gd name="T35" fmla="*/ 368 h 429"/>
                <a:gd name="T36" fmla="*/ 546 w 550"/>
                <a:gd name="T37" fmla="*/ 395 h 429"/>
                <a:gd name="T38" fmla="*/ 550 w 550"/>
                <a:gd name="T39" fmla="*/ 211 h 429"/>
                <a:gd name="T40" fmla="*/ 323 w 550"/>
                <a:gd name="T41" fmla="*/ 0 h 429"/>
                <a:gd name="T42" fmla="*/ 231 w 550"/>
                <a:gd name="T43" fmla="*/ 211 h 429"/>
                <a:gd name="T44" fmla="*/ 0 w 550"/>
                <a:gd name="T45" fmla="*/ 429 h 429"/>
                <a:gd name="T46" fmla="*/ 4 w 550"/>
                <a:gd name="T47" fmla="*/ 397 h 429"/>
                <a:gd name="T48" fmla="*/ 16 w 550"/>
                <a:gd name="T49" fmla="*/ 368 h 429"/>
                <a:gd name="T50" fmla="*/ 31 w 550"/>
                <a:gd name="T51" fmla="*/ 343 h 429"/>
                <a:gd name="T52" fmla="*/ 51 w 550"/>
                <a:gd name="T53" fmla="*/ 320 h 429"/>
                <a:gd name="T54" fmla="*/ 75 w 550"/>
                <a:gd name="T55" fmla="*/ 301 h 429"/>
                <a:gd name="T56" fmla="*/ 102 w 550"/>
                <a:gd name="T57" fmla="*/ 287 h 429"/>
                <a:gd name="T58" fmla="*/ 132 w 550"/>
                <a:gd name="T59" fmla="*/ 278 h 429"/>
                <a:gd name="T60" fmla="*/ 163 w 550"/>
                <a:gd name="T61" fmla="*/ 275 h 429"/>
                <a:gd name="T62" fmla="*/ 165 w 550"/>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5" y="275"/>
                  </a:moveTo>
                  <a:lnTo>
                    <a:pt x="166" y="275"/>
                  </a:lnTo>
                  <a:lnTo>
                    <a:pt x="166" y="275"/>
                  </a:lnTo>
                  <a:lnTo>
                    <a:pt x="183" y="276"/>
                  </a:lnTo>
                  <a:lnTo>
                    <a:pt x="197" y="279"/>
                  </a:lnTo>
                  <a:lnTo>
                    <a:pt x="212" y="285"/>
                  </a:lnTo>
                  <a:lnTo>
                    <a:pt x="226" y="292"/>
                  </a:lnTo>
                  <a:lnTo>
                    <a:pt x="240" y="299"/>
                  </a:lnTo>
                  <a:lnTo>
                    <a:pt x="253" y="308"/>
                  </a:lnTo>
                  <a:lnTo>
                    <a:pt x="264" y="318"/>
                  </a:lnTo>
                  <a:lnTo>
                    <a:pt x="276" y="329"/>
                  </a:lnTo>
                  <a:lnTo>
                    <a:pt x="287" y="318"/>
                  </a:lnTo>
                  <a:lnTo>
                    <a:pt x="300" y="308"/>
                  </a:lnTo>
                  <a:lnTo>
                    <a:pt x="313" y="299"/>
                  </a:lnTo>
                  <a:lnTo>
                    <a:pt x="325" y="292"/>
                  </a:lnTo>
                  <a:lnTo>
                    <a:pt x="339" y="285"/>
                  </a:lnTo>
                  <a:lnTo>
                    <a:pt x="355" y="279"/>
                  </a:lnTo>
                  <a:lnTo>
                    <a:pt x="370" y="276"/>
                  </a:lnTo>
                  <a:lnTo>
                    <a:pt x="385" y="275"/>
                  </a:lnTo>
                  <a:lnTo>
                    <a:pt x="385" y="275"/>
                  </a:lnTo>
                  <a:lnTo>
                    <a:pt x="387" y="275"/>
                  </a:lnTo>
                  <a:lnTo>
                    <a:pt x="388" y="275"/>
                  </a:lnTo>
                  <a:lnTo>
                    <a:pt x="388" y="275"/>
                  </a:lnTo>
                  <a:lnTo>
                    <a:pt x="403" y="275"/>
                  </a:lnTo>
                  <a:lnTo>
                    <a:pt x="417" y="278"/>
                  </a:lnTo>
                  <a:lnTo>
                    <a:pt x="431" y="280"/>
                  </a:lnTo>
                  <a:lnTo>
                    <a:pt x="445" y="285"/>
                  </a:lnTo>
                  <a:lnTo>
                    <a:pt x="458" y="290"/>
                  </a:lnTo>
                  <a:lnTo>
                    <a:pt x="471" y="297"/>
                  </a:lnTo>
                  <a:lnTo>
                    <a:pt x="482" y="304"/>
                  </a:lnTo>
                  <a:lnTo>
                    <a:pt x="494" y="313"/>
                  </a:lnTo>
                  <a:lnTo>
                    <a:pt x="504" y="322"/>
                  </a:lnTo>
                  <a:lnTo>
                    <a:pt x="513" y="332"/>
                  </a:lnTo>
                  <a:lnTo>
                    <a:pt x="522" y="344"/>
                  </a:lnTo>
                  <a:lnTo>
                    <a:pt x="529" y="355"/>
                  </a:lnTo>
                  <a:lnTo>
                    <a:pt x="536" y="368"/>
                  </a:lnTo>
                  <a:lnTo>
                    <a:pt x="542" y="381"/>
                  </a:lnTo>
                  <a:lnTo>
                    <a:pt x="546" y="395"/>
                  </a:lnTo>
                  <a:lnTo>
                    <a:pt x="550" y="409"/>
                  </a:lnTo>
                  <a:lnTo>
                    <a:pt x="550" y="211"/>
                  </a:lnTo>
                  <a:lnTo>
                    <a:pt x="323" y="211"/>
                  </a:lnTo>
                  <a:lnTo>
                    <a:pt x="323" y="0"/>
                  </a:lnTo>
                  <a:lnTo>
                    <a:pt x="231" y="0"/>
                  </a:lnTo>
                  <a:lnTo>
                    <a:pt x="231" y="211"/>
                  </a:lnTo>
                  <a:lnTo>
                    <a:pt x="0" y="211"/>
                  </a:lnTo>
                  <a:lnTo>
                    <a:pt x="0" y="429"/>
                  </a:lnTo>
                  <a:lnTo>
                    <a:pt x="1" y="413"/>
                  </a:lnTo>
                  <a:lnTo>
                    <a:pt x="4" y="397"/>
                  </a:lnTo>
                  <a:lnTo>
                    <a:pt x="9" y="383"/>
                  </a:lnTo>
                  <a:lnTo>
                    <a:pt x="16" y="368"/>
                  </a:lnTo>
                  <a:lnTo>
                    <a:pt x="23" y="355"/>
                  </a:lnTo>
                  <a:lnTo>
                    <a:pt x="31" y="343"/>
                  </a:lnTo>
                  <a:lnTo>
                    <a:pt x="41" y="331"/>
                  </a:lnTo>
                  <a:lnTo>
                    <a:pt x="51" y="320"/>
                  </a:lnTo>
                  <a:lnTo>
                    <a:pt x="63" y="310"/>
                  </a:lnTo>
                  <a:lnTo>
                    <a:pt x="75" y="301"/>
                  </a:lnTo>
                  <a:lnTo>
                    <a:pt x="88" y="293"/>
                  </a:lnTo>
                  <a:lnTo>
                    <a:pt x="102" y="287"/>
                  </a:lnTo>
                  <a:lnTo>
                    <a:pt x="116" y="281"/>
                  </a:lnTo>
                  <a:lnTo>
                    <a:pt x="132" y="278"/>
                  </a:lnTo>
                  <a:lnTo>
                    <a:pt x="148" y="275"/>
                  </a:lnTo>
                  <a:lnTo>
                    <a:pt x="163"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6" name="Freeform 310"/>
            <p:cNvSpPr>
              <a:spLocks/>
            </p:cNvSpPr>
            <p:nvPr/>
          </p:nvSpPr>
          <p:spPr bwMode="auto">
            <a:xfrm>
              <a:off x="6378575" y="5111750"/>
              <a:ext cx="80963" cy="158750"/>
            </a:xfrm>
            <a:custGeom>
              <a:avLst/>
              <a:gdLst>
                <a:gd name="T0" fmla="*/ 139 w 203"/>
                <a:gd name="T1" fmla="*/ 206 h 403"/>
                <a:gd name="T2" fmla="*/ 153 w 203"/>
                <a:gd name="T3" fmla="*/ 214 h 403"/>
                <a:gd name="T4" fmla="*/ 165 w 203"/>
                <a:gd name="T5" fmla="*/ 222 h 403"/>
                <a:gd name="T6" fmla="*/ 176 w 203"/>
                <a:gd name="T7" fmla="*/ 232 h 403"/>
                <a:gd name="T8" fmla="*/ 185 w 203"/>
                <a:gd name="T9" fmla="*/ 243 h 403"/>
                <a:gd name="T10" fmla="*/ 193 w 203"/>
                <a:gd name="T11" fmla="*/ 256 h 403"/>
                <a:gd name="T12" fmla="*/ 198 w 203"/>
                <a:gd name="T13" fmla="*/ 270 h 403"/>
                <a:gd name="T14" fmla="*/ 202 w 203"/>
                <a:gd name="T15" fmla="*/ 285 h 403"/>
                <a:gd name="T16" fmla="*/ 203 w 203"/>
                <a:gd name="T17" fmla="*/ 301 h 403"/>
                <a:gd name="T18" fmla="*/ 202 w 203"/>
                <a:gd name="T19" fmla="*/ 311 h 403"/>
                <a:gd name="T20" fmla="*/ 200 w 203"/>
                <a:gd name="T21" fmla="*/ 321 h 403"/>
                <a:gd name="T22" fmla="*/ 198 w 203"/>
                <a:gd name="T23" fmla="*/ 331 h 403"/>
                <a:gd name="T24" fmla="*/ 195 w 203"/>
                <a:gd name="T25" fmla="*/ 340 h 403"/>
                <a:gd name="T26" fmla="*/ 190 w 203"/>
                <a:gd name="T27" fmla="*/ 349 h 403"/>
                <a:gd name="T28" fmla="*/ 185 w 203"/>
                <a:gd name="T29" fmla="*/ 358 h 403"/>
                <a:gd name="T30" fmla="*/ 180 w 203"/>
                <a:gd name="T31" fmla="*/ 366 h 403"/>
                <a:gd name="T32" fmla="*/ 172 w 203"/>
                <a:gd name="T33" fmla="*/ 372 h 403"/>
                <a:gd name="T34" fmla="*/ 166 w 203"/>
                <a:gd name="T35" fmla="*/ 378 h 403"/>
                <a:gd name="T36" fmla="*/ 158 w 203"/>
                <a:gd name="T37" fmla="*/ 385 h 403"/>
                <a:gd name="T38" fmla="*/ 149 w 203"/>
                <a:gd name="T39" fmla="*/ 390 h 403"/>
                <a:gd name="T40" fmla="*/ 140 w 203"/>
                <a:gd name="T41" fmla="*/ 394 h 403"/>
                <a:gd name="T42" fmla="*/ 131 w 203"/>
                <a:gd name="T43" fmla="*/ 397 h 403"/>
                <a:gd name="T44" fmla="*/ 121 w 203"/>
                <a:gd name="T45" fmla="*/ 400 h 403"/>
                <a:gd name="T46" fmla="*/ 111 w 203"/>
                <a:gd name="T47" fmla="*/ 401 h 403"/>
                <a:gd name="T48" fmla="*/ 101 w 203"/>
                <a:gd name="T49" fmla="*/ 403 h 403"/>
                <a:gd name="T50" fmla="*/ 91 w 203"/>
                <a:gd name="T51" fmla="*/ 401 h 403"/>
                <a:gd name="T52" fmla="*/ 80 w 203"/>
                <a:gd name="T53" fmla="*/ 400 h 403"/>
                <a:gd name="T54" fmla="*/ 71 w 203"/>
                <a:gd name="T55" fmla="*/ 397 h 403"/>
                <a:gd name="T56" fmla="*/ 61 w 203"/>
                <a:gd name="T57" fmla="*/ 394 h 403"/>
                <a:gd name="T58" fmla="*/ 52 w 203"/>
                <a:gd name="T59" fmla="*/ 390 h 403"/>
                <a:gd name="T60" fmla="*/ 45 w 203"/>
                <a:gd name="T61" fmla="*/ 385 h 403"/>
                <a:gd name="T62" fmla="*/ 37 w 203"/>
                <a:gd name="T63" fmla="*/ 378 h 403"/>
                <a:gd name="T64" fmla="*/ 29 w 203"/>
                <a:gd name="T65" fmla="*/ 372 h 403"/>
                <a:gd name="T66" fmla="*/ 23 w 203"/>
                <a:gd name="T67" fmla="*/ 366 h 403"/>
                <a:gd name="T68" fmla="*/ 17 w 203"/>
                <a:gd name="T69" fmla="*/ 358 h 403"/>
                <a:gd name="T70" fmla="*/ 12 w 203"/>
                <a:gd name="T71" fmla="*/ 349 h 403"/>
                <a:gd name="T72" fmla="*/ 8 w 203"/>
                <a:gd name="T73" fmla="*/ 340 h 403"/>
                <a:gd name="T74" fmla="*/ 4 w 203"/>
                <a:gd name="T75" fmla="*/ 331 h 403"/>
                <a:gd name="T76" fmla="*/ 1 w 203"/>
                <a:gd name="T77" fmla="*/ 321 h 403"/>
                <a:gd name="T78" fmla="*/ 0 w 203"/>
                <a:gd name="T79" fmla="*/ 311 h 403"/>
                <a:gd name="T80" fmla="*/ 0 w 203"/>
                <a:gd name="T81" fmla="*/ 301 h 403"/>
                <a:gd name="T82" fmla="*/ 1 w 203"/>
                <a:gd name="T83" fmla="*/ 285 h 403"/>
                <a:gd name="T84" fmla="*/ 4 w 203"/>
                <a:gd name="T85" fmla="*/ 270 h 403"/>
                <a:gd name="T86" fmla="*/ 10 w 203"/>
                <a:gd name="T87" fmla="*/ 256 h 403"/>
                <a:gd name="T88" fmla="*/ 18 w 203"/>
                <a:gd name="T89" fmla="*/ 243 h 403"/>
                <a:gd name="T90" fmla="*/ 27 w 203"/>
                <a:gd name="T91" fmla="*/ 232 h 403"/>
                <a:gd name="T92" fmla="*/ 37 w 203"/>
                <a:gd name="T93" fmla="*/ 222 h 403"/>
                <a:gd name="T94" fmla="*/ 50 w 203"/>
                <a:gd name="T95" fmla="*/ 214 h 403"/>
                <a:gd name="T96" fmla="*/ 63 w 203"/>
                <a:gd name="T97" fmla="*/ 206 h 403"/>
                <a:gd name="T98" fmla="*/ 63 w 203"/>
                <a:gd name="T99" fmla="*/ 0 h 403"/>
                <a:gd name="T100" fmla="*/ 139 w 203"/>
                <a:gd name="T101" fmla="*/ 0 h 403"/>
                <a:gd name="T102" fmla="*/ 139 w 203"/>
                <a:gd name="T103" fmla="*/ 20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6"/>
                  </a:moveTo>
                  <a:lnTo>
                    <a:pt x="153" y="214"/>
                  </a:lnTo>
                  <a:lnTo>
                    <a:pt x="165" y="222"/>
                  </a:lnTo>
                  <a:lnTo>
                    <a:pt x="176" y="232"/>
                  </a:lnTo>
                  <a:lnTo>
                    <a:pt x="185" y="243"/>
                  </a:lnTo>
                  <a:lnTo>
                    <a:pt x="193" y="256"/>
                  </a:lnTo>
                  <a:lnTo>
                    <a:pt x="198" y="270"/>
                  </a:lnTo>
                  <a:lnTo>
                    <a:pt x="202" y="285"/>
                  </a:lnTo>
                  <a:lnTo>
                    <a:pt x="203" y="301"/>
                  </a:lnTo>
                  <a:lnTo>
                    <a:pt x="202" y="311"/>
                  </a:lnTo>
                  <a:lnTo>
                    <a:pt x="200" y="321"/>
                  </a:lnTo>
                  <a:lnTo>
                    <a:pt x="198" y="331"/>
                  </a:lnTo>
                  <a:lnTo>
                    <a:pt x="195" y="340"/>
                  </a:lnTo>
                  <a:lnTo>
                    <a:pt x="190" y="349"/>
                  </a:lnTo>
                  <a:lnTo>
                    <a:pt x="185" y="358"/>
                  </a:lnTo>
                  <a:lnTo>
                    <a:pt x="180" y="366"/>
                  </a:lnTo>
                  <a:lnTo>
                    <a:pt x="172" y="372"/>
                  </a:lnTo>
                  <a:lnTo>
                    <a:pt x="166" y="378"/>
                  </a:lnTo>
                  <a:lnTo>
                    <a:pt x="158" y="385"/>
                  </a:lnTo>
                  <a:lnTo>
                    <a:pt x="149" y="390"/>
                  </a:lnTo>
                  <a:lnTo>
                    <a:pt x="140" y="394"/>
                  </a:lnTo>
                  <a:lnTo>
                    <a:pt x="131" y="397"/>
                  </a:lnTo>
                  <a:lnTo>
                    <a:pt x="121" y="400"/>
                  </a:lnTo>
                  <a:lnTo>
                    <a:pt x="111" y="401"/>
                  </a:lnTo>
                  <a:lnTo>
                    <a:pt x="101" y="403"/>
                  </a:lnTo>
                  <a:lnTo>
                    <a:pt x="91" y="401"/>
                  </a:lnTo>
                  <a:lnTo>
                    <a:pt x="80" y="400"/>
                  </a:lnTo>
                  <a:lnTo>
                    <a:pt x="71" y="397"/>
                  </a:lnTo>
                  <a:lnTo>
                    <a:pt x="61" y="394"/>
                  </a:lnTo>
                  <a:lnTo>
                    <a:pt x="52" y="390"/>
                  </a:lnTo>
                  <a:lnTo>
                    <a:pt x="45" y="385"/>
                  </a:lnTo>
                  <a:lnTo>
                    <a:pt x="37" y="378"/>
                  </a:lnTo>
                  <a:lnTo>
                    <a:pt x="29" y="372"/>
                  </a:lnTo>
                  <a:lnTo>
                    <a:pt x="23" y="366"/>
                  </a:lnTo>
                  <a:lnTo>
                    <a:pt x="17" y="358"/>
                  </a:lnTo>
                  <a:lnTo>
                    <a:pt x="12" y="349"/>
                  </a:lnTo>
                  <a:lnTo>
                    <a:pt x="8" y="340"/>
                  </a:lnTo>
                  <a:lnTo>
                    <a:pt x="4" y="331"/>
                  </a:lnTo>
                  <a:lnTo>
                    <a:pt x="1" y="321"/>
                  </a:lnTo>
                  <a:lnTo>
                    <a:pt x="0" y="311"/>
                  </a:lnTo>
                  <a:lnTo>
                    <a:pt x="0" y="301"/>
                  </a:lnTo>
                  <a:lnTo>
                    <a:pt x="1" y="285"/>
                  </a:lnTo>
                  <a:lnTo>
                    <a:pt x="4" y="270"/>
                  </a:lnTo>
                  <a:lnTo>
                    <a:pt x="10" y="256"/>
                  </a:lnTo>
                  <a:lnTo>
                    <a:pt x="18" y="243"/>
                  </a:lnTo>
                  <a:lnTo>
                    <a:pt x="27" y="232"/>
                  </a:lnTo>
                  <a:lnTo>
                    <a:pt x="37" y="222"/>
                  </a:lnTo>
                  <a:lnTo>
                    <a:pt x="50" y="214"/>
                  </a:lnTo>
                  <a:lnTo>
                    <a:pt x="63" y="206"/>
                  </a:lnTo>
                  <a:lnTo>
                    <a:pt x="63"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7" name="Freeform 311"/>
            <p:cNvSpPr>
              <a:spLocks/>
            </p:cNvSpPr>
            <p:nvPr/>
          </p:nvSpPr>
          <p:spPr bwMode="auto">
            <a:xfrm>
              <a:off x="6985000" y="5153025"/>
              <a:ext cx="109538" cy="258763"/>
            </a:xfrm>
            <a:custGeom>
              <a:avLst/>
              <a:gdLst>
                <a:gd name="T0" fmla="*/ 204 w 273"/>
                <a:gd name="T1" fmla="*/ 0 h 655"/>
                <a:gd name="T2" fmla="*/ 178 w 273"/>
                <a:gd name="T3" fmla="*/ 177 h 655"/>
                <a:gd name="T4" fmla="*/ 132 w 273"/>
                <a:gd name="T5" fmla="*/ 195 h 655"/>
                <a:gd name="T6" fmla="*/ 94 w 273"/>
                <a:gd name="T7" fmla="*/ 219 h 655"/>
                <a:gd name="T8" fmla="*/ 61 w 273"/>
                <a:gd name="T9" fmla="*/ 249 h 655"/>
                <a:gd name="T10" fmla="*/ 36 w 273"/>
                <a:gd name="T11" fmla="*/ 282 h 655"/>
                <a:gd name="T12" fmla="*/ 18 w 273"/>
                <a:gd name="T13" fmla="*/ 320 h 655"/>
                <a:gd name="T14" fmla="*/ 5 w 273"/>
                <a:gd name="T15" fmla="*/ 359 h 655"/>
                <a:gd name="T16" fmla="*/ 0 w 273"/>
                <a:gd name="T17" fmla="*/ 400 h 655"/>
                <a:gd name="T18" fmla="*/ 1 w 273"/>
                <a:gd name="T19" fmla="*/ 441 h 655"/>
                <a:gd name="T20" fmla="*/ 10 w 273"/>
                <a:gd name="T21" fmla="*/ 482 h 655"/>
                <a:gd name="T22" fmla="*/ 24 w 273"/>
                <a:gd name="T23" fmla="*/ 520 h 655"/>
                <a:gd name="T24" fmla="*/ 46 w 273"/>
                <a:gd name="T25" fmla="*/ 557 h 655"/>
                <a:gd name="T26" fmla="*/ 75 w 273"/>
                <a:gd name="T27" fmla="*/ 589 h 655"/>
                <a:gd name="T28" fmla="*/ 109 w 273"/>
                <a:gd name="T29" fmla="*/ 616 h 655"/>
                <a:gd name="T30" fmla="*/ 152 w 273"/>
                <a:gd name="T31" fmla="*/ 637 h 655"/>
                <a:gd name="T32" fmla="*/ 201 w 273"/>
                <a:gd name="T33" fmla="*/ 651 h 655"/>
                <a:gd name="T34" fmla="*/ 225 w 273"/>
                <a:gd name="T35" fmla="*/ 585 h 655"/>
                <a:gd name="T36" fmla="*/ 187 w 273"/>
                <a:gd name="T37" fmla="*/ 575 h 655"/>
                <a:gd name="T38" fmla="*/ 155 w 273"/>
                <a:gd name="T39" fmla="*/ 558 h 655"/>
                <a:gd name="T40" fmla="*/ 129 w 273"/>
                <a:gd name="T41" fmla="*/ 538 h 655"/>
                <a:gd name="T42" fmla="*/ 107 w 273"/>
                <a:gd name="T43" fmla="*/ 514 h 655"/>
                <a:gd name="T44" fmla="*/ 92 w 273"/>
                <a:gd name="T45" fmla="*/ 486 h 655"/>
                <a:gd name="T46" fmla="*/ 81 w 273"/>
                <a:gd name="T47" fmla="*/ 456 h 655"/>
                <a:gd name="T48" fmla="*/ 76 w 273"/>
                <a:gd name="T49" fmla="*/ 424 h 655"/>
                <a:gd name="T50" fmla="*/ 76 w 273"/>
                <a:gd name="T51" fmla="*/ 394 h 655"/>
                <a:gd name="T52" fmla="*/ 83 w 273"/>
                <a:gd name="T53" fmla="*/ 363 h 655"/>
                <a:gd name="T54" fmla="*/ 93 w 273"/>
                <a:gd name="T55" fmla="*/ 333 h 655"/>
                <a:gd name="T56" fmla="*/ 109 w 273"/>
                <a:gd name="T57" fmla="*/ 306 h 655"/>
                <a:gd name="T58" fmla="*/ 132 w 273"/>
                <a:gd name="T59" fmla="*/ 282 h 655"/>
                <a:gd name="T60" fmla="*/ 159 w 273"/>
                <a:gd name="T61" fmla="*/ 261 h 655"/>
                <a:gd name="T62" fmla="*/ 192 w 273"/>
                <a:gd name="T63" fmla="*/ 247 h 655"/>
                <a:gd name="T64" fmla="*/ 229 w 273"/>
                <a:gd name="T65" fmla="*/ 237 h 655"/>
                <a:gd name="T66" fmla="*/ 273 w 273"/>
                <a:gd name="T67" fmla="*/ 235 h 655"/>
                <a:gd name="T68" fmla="*/ 269 w 273"/>
                <a:gd name="T69" fmla="*/ 200 h 655"/>
                <a:gd name="T70" fmla="*/ 269 w 273"/>
                <a:gd name="T71" fmla="*/ 182 h 655"/>
                <a:gd name="T72" fmla="*/ 273 w 273"/>
                <a:gd name="T73" fmla="*/ 166 h 655"/>
                <a:gd name="T74" fmla="*/ 261 w 273"/>
                <a:gd name="T75" fmla="*/ 166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7"/>
                  </a:lnTo>
                  <a:lnTo>
                    <a:pt x="154" y="186"/>
                  </a:lnTo>
                  <a:lnTo>
                    <a:pt x="132" y="195"/>
                  </a:lnTo>
                  <a:lnTo>
                    <a:pt x="112" y="207"/>
                  </a:lnTo>
                  <a:lnTo>
                    <a:pt x="94" y="219"/>
                  </a:lnTo>
                  <a:lnTo>
                    <a:pt x="76" y="233"/>
                  </a:lnTo>
                  <a:lnTo>
                    <a:pt x="61" y="249"/>
                  </a:lnTo>
                  <a:lnTo>
                    <a:pt x="48" y="265"/>
                  </a:lnTo>
                  <a:lnTo>
                    <a:pt x="36" y="282"/>
                  </a:lnTo>
                  <a:lnTo>
                    <a:pt x="25" y="301"/>
                  </a:lnTo>
                  <a:lnTo>
                    <a:pt x="18" y="320"/>
                  </a:lnTo>
                  <a:lnTo>
                    <a:pt x="10" y="339"/>
                  </a:lnTo>
                  <a:lnTo>
                    <a:pt x="5" y="359"/>
                  </a:lnTo>
                  <a:lnTo>
                    <a:pt x="2" y="380"/>
                  </a:lnTo>
                  <a:lnTo>
                    <a:pt x="0" y="400"/>
                  </a:lnTo>
                  <a:lnTo>
                    <a:pt x="0" y="421"/>
                  </a:lnTo>
                  <a:lnTo>
                    <a:pt x="1" y="441"/>
                  </a:lnTo>
                  <a:lnTo>
                    <a:pt x="5" y="461"/>
                  </a:lnTo>
                  <a:lnTo>
                    <a:pt x="10" y="482"/>
                  </a:lnTo>
                  <a:lnTo>
                    <a:pt x="16" y="501"/>
                  </a:lnTo>
                  <a:lnTo>
                    <a:pt x="24" y="520"/>
                  </a:lnTo>
                  <a:lnTo>
                    <a:pt x="34" y="539"/>
                  </a:lnTo>
                  <a:lnTo>
                    <a:pt x="46" y="557"/>
                  </a:lnTo>
                  <a:lnTo>
                    <a:pt x="60" y="574"/>
                  </a:lnTo>
                  <a:lnTo>
                    <a:pt x="75" y="589"/>
                  </a:lnTo>
                  <a:lnTo>
                    <a:pt x="92" y="603"/>
                  </a:lnTo>
                  <a:lnTo>
                    <a:pt x="109" y="616"/>
                  </a:lnTo>
                  <a:lnTo>
                    <a:pt x="130" y="627"/>
                  </a:lnTo>
                  <a:lnTo>
                    <a:pt x="152" y="637"/>
                  </a:lnTo>
                  <a:lnTo>
                    <a:pt x="176" y="645"/>
                  </a:lnTo>
                  <a:lnTo>
                    <a:pt x="201" y="651"/>
                  </a:lnTo>
                  <a:lnTo>
                    <a:pt x="228" y="655"/>
                  </a:lnTo>
                  <a:lnTo>
                    <a:pt x="225" y="585"/>
                  </a:lnTo>
                  <a:lnTo>
                    <a:pt x="205" y="580"/>
                  </a:lnTo>
                  <a:lnTo>
                    <a:pt x="187" y="575"/>
                  </a:lnTo>
                  <a:lnTo>
                    <a:pt x="171" y="567"/>
                  </a:lnTo>
                  <a:lnTo>
                    <a:pt x="155" y="558"/>
                  </a:lnTo>
                  <a:lnTo>
                    <a:pt x="141" y="549"/>
                  </a:lnTo>
                  <a:lnTo>
                    <a:pt x="129" y="538"/>
                  </a:lnTo>
                  <a:lnTo>
                    <a:pt x="117" y="526"/>
                  </a:lnTo>
                  <a:lnTo>
                    <a:pt x="107" y="514"/>
                  </a:lnTo>
                  <a:lnTo>
                    <a:pt x="98" y="500"/>
                  </a:lnTo>
                  <a:lnTo>
                    <a:pt x="92" y="486"/>
                  </a:lnTo>
                  <a:lnTo>
                    <a:pt x="85" y="472"/>
                  </a:lnTo>
                  <a:lnTo>
                    <a:pt x="81" y="456"/>
                  </a:lnTo>
                  <a:lnTo>
                    <a:pt x="78" y="441"/>
                  </a:lnTo>
                  <a:lnTo>
                    <a:pt x="76" y="424"/>
                  </a:lnTo>
                  <a:lnTo>
                    <a:pt x="75" y="409"/>
                  </a:lnTo>
                  <a:lnTo>
                    <a:pt x="76" y="394"/>
                  </a:lnTo>
                  <a:lnTo>
                    <a:pt x="79" y="379"/>
                  </a:lnTo>
                  <a:lnTo>
                    <a:pt x="83" y="363"/>
                  </a:lnTo>
                  <a:lnTo>
                    <a:pt x="87" y="348"/>
                  </a:lnTo>
                  <a:lnTo>
                    <a:pt x="93" y="333"/>
                  </a:lnTo>
                  <a:lnTo>
                    <a:pt x="101" y="319"/>
                  </a:lnTo>
                  <a:lnTo>
                    <a:pt x="109" y="306"/>
                  </a:lnTo>
                  <a:lnTo>
                    <a:pt x="120" y="293"/>
                  </a:lnTo>
                  <a:lnTo>
                    <a:pt x="132" y="282"/>
                  </a:lnTo>
                  <a:lnTo>
                    <a:pt x="145" y="272"/>
                  </a:lnTo>
                  <a:lnTo>
                    <a:pt x="159" y="261"/>
                  </a:lnTo>
                  <a:lnTo>
                    <a:pt x="174" y="254"/>
                  </a:lnTo>
                  <a:lnTo>
                    <a:pt x="192" y="247"/>
                  </a:lnTo>
                  <a:lnTo>
                    <a:pt x="210" y="241"/>
                  </a:lnTo>
                  <a:lnTo>
                    <a:pt x="229" y="237"/>
                  </a:lnTo>
                  <a:lnTo>
                    <a:pt x="251" y="236"/>
                  </a:lnTo>
                  <a:lnTo>
                    <a:pt x="273" y="235"/>
                  </a:lnTo>
                  <a:lnTo>
                    <a:pt x="270" y="219"/>
                  </a:lnTo>
                  <a:lnTo>
                    <a:pt x="269" y="200"/>
                  </a:lnTo>
                  <a:lnTo>
                    <a:pt x="269" y="191"/>
                  </a:lnTo>
                  <a:lnTo>
                    <a:pt x="269" y="182"/>
                  </a:lnTo>
                  <a:lnTo>
                    <a:pt x="270" y="173"/>
                  </a:lnTo>
                  <a:lnTo>
                    <a:pt x="273" y="166"/>
                  </a:lnTo>
                  <a:lnTo>
                    <a:pt x="266" y="166"/>
                  </a:lnTo>
                  <a:lnTo>
                    <a:pt x="261" y="166"/>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8" name="Freeform 312"/>
            <p:cNvSpPr>
              <a:spLocks/>
            </p:cNvSpPr>
            <p:nvPr/>
          </p:nvSpPr>
          <p:spPr bwMode="auto">
            <a:xfrm>
              <a:off x="7432675" y="5246688"/>
              <a:ext cx="138113" cy="177800"/>
            </a:xfrm>
            <a:custGeom>
              <a:avLst/>
              <a:gdLst>
                <a:gd name="T0" fmla="*/ 350 w 350"/>
                <a:gd name="T1" fmla="*/ 0 h 449"/>
                <a:gd name="T2" fmla="*/ 350 w 350"/>
                <a:gd name="T3" fmla="*/ 248 h 449"/>
                <a:gd name="T4" fmla="*/ 245 w 350"/>
                <a:gd name="T5" fmla="*/ 248 h 449"/>
                <a:gd name="T6" fmla="*/ 241 w 350"/>
                <a:gd name="T7" fmla="*/ 288 h 449"/>
                <a:gd name="T8" fmla="*/ 236 w 350"/>
                <a:gd name="T9" fmla="*/ 327 h 449"/>
                <a:gd name="T10" fmla="*/ 232 w 350"/>
                <a:gd name="T11" fmla="*/ 345 h 449"/>
                <a:gd name="T12" fmla="*/ 229 w 350"/>
                <a:gd name="T13" fmla="*/ 361 h 449"/>
                <a:gd name="T14" fmla="*/ 225 w 350"/>
                <a:gd name="T15" fmla="*/ 376 h 449"/>
                <a:gd name="T16" fmla="*/ 220 w 350"/>
                <a:gd name="T17" fmla="*/ 390 h 449"/>
                <a:gd name="T18" fmla="*/ 215 w 350"/>
                <a:gd name="T19" fmla="*/ 403 h 449"/>
                <a:gd name="T20" fmla="*/ 209 w 350"/>
                <a:gd name="T21" fmla="*/ 415 h 449"/>
                <a:gd name="T22" fmla="*/ 204 w 350"/>
                <a:gd name="T23" fmla="*/ 425 h 449"/>
                <a:gd name="T24" fmla="*/ 198 w 350"/>
                <a:gd name="T25" fmla="*/ 434 h 449"/>
                <a:gd name="T26" fmla="*/ 193 w 350"/>
                <a:gd name="T27" fmla="*/ 440 h 449"/>
                <a:gd name="T28" fmla="*/ 187 w 350"/>
                <a:gd name="T29" fmla="*/ 445 h 449"/>
                <a:gd name="T30" fmla="*/ 180 w 350"/>
                <a:gd name="T31" fmla="*/ 448 h 449"/>
                <a:gd name="T32" fmla="*/ 174 w 350"/>
                <a:gd name="T33" fmla="*/ 449 h 449"/>
                <a:gd name="T34" fmla="*/ 167 w 350"/>
                <a:gd name="T35" fmla="*/ 448 h 449"/>
                <a:gd name="T36" fmla="*/ 161 w 350"/>
                <a:gd name="T37" fmla="*/ 445 h 449"/>
                <a:gd name="T38" fmla="*/ 155 w 350"/>
                <a:gd name="T39" fmla="*/ 440 h 449"/>
                <a:gd name="T40" fmla="*/ 148 w 350"/>
                <a:gd name="T41" fmla="*/ 434 h 449"/>
                <a:gd name="T42" fmla="*/ 143 w 350"/>
                <a:gd name="T43" fmla="*/ 425 h 449"/>
                <a:gd name="T44" fmla="*/ 137 w 350"/>
                <a:gd name="T45" fmla="*/ 415 h 449"/>
                <a:gd name="T46" fmla="*/ 132 w 350"/>
                <a:gd name="T47" fmla="*/ 403 h 449"/>
                <a:gd name="T48" fmla="*/ 127 w 350"/>
                <a:gd name="T49" fmla="*/ 390 h 449"/>
                <a:gd name="T50" fmla="*/ 123 w 350"/>
                <a:gd name="T51" fmla="*/ 376 h 449"/>
                <a:gd name="T52" fmla="*/ 118 w 350"/>
                <a:gd name="T53" fmla="*/ 361 h 449"/>
                <a:gd name="T54" fmla="*/ 114 w 350"/>
                <a:gd name="T55" fmla="*/ 345 h 449"/>
                <a:gd name="T56" fmla="*/ 111 w 350"/>
                <a:gd name="T57" fmla="*/ 327 h 449"/>
                <a:gd name="T58" fmla="*/ 105 w 350"/>
                <a:gd name="T59" fmla="*/ 288 h 449"/>
                <a:gd name="T60" fmla="*/ 102 w 350"/>
                <a:gd name="T61" fmla="*/ 248 h 449"/>
                <a:gd name="T62" fmla="*/ 0 w 350"/>
                <a:gd name="T63" fmla="*/ 248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3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8"/>
                  </a:lnTo>
                  <a:lnTo>
                    <a:pt x="245" y="248"/>
                  </a:lnTo>
                  <a:lnTo>
                    <a:pt x="241" y="288"/>
                  </a:lnTo>
                  <a:lnTo>
                    <a:pt x="236" y="327"/>
                  </a:lnTo>
                  <a:lnTo>
                    <a:pt x="232" y="345"/>
                  </a:lnTo>
                  <a:lnTo>
                    <a:pt x="229" y="361"/>
                  </a:lnTo>
                  <a:lnTo>
                    <a:pt x="225" y="376"/>
                  </a:lnTo>
                  <a:lnTo>
                    <a:pt x="220" y="390"/>
                  </a:lnTo>
                  <a:lnTo>
                    <a:pt x="215" y="403"/>
                  </a:lnTo>
                  <a:lnTo>
                    <a:pt x="209" y="415"/>
                  </a:lnTo>
                  <a:lnTo>
                    <a:pt x="204" y="425"/>
                  </a:lnTo>
                  <a:lnTo>
                    <a:pt x="198" y="434"/>
                  </a:lnTo>
                  <a:lnTo>
                    <a:pt x="193" y="440"/>
                  </a:lnTo>
                  <a:lnTo>
                    <a:pt x="187" y="445"/>
                  </a:lnTo>
                  <a:lnTo>
                    <a:pt x="180" y="448"/>
                  </a:lnTo>
                  <a:lnTo>
                    <a:pt x="174" y="449"/>
                  </a:lnTo>
                  <a:lnTo>
                    <a:pt x="167" y="448"/>
                  </a:lnTo>
                  <a:lnTo>
                    <a:pt x="161" y="445"/>
                  </a:lnTo>
                  <a:lnTo>
                    <a:pt x="155" y="440"/>
                  </a:lnTo>
                  <a:lnTo>
                    <a:pt x="148" y="434"/>
                  </a:lnTo>
                  <a:lnTo>
                    <a:pt x="143" y="425"/>
                  </a:lnTo>
                  <a:lnTo>
                    <a:pt x="137" y="415"/>
                  </a:lnTo>
                  <a:lnTo>
                    <a:pt x="132" y="403"/>
                  </a:lnTo>
                  <a:lnTo>
                    <a:pt x="127" y="390"/>
                  </a:lnTo>
                  <a:lnTo>
                    <a:pt x="123" y="376"/>
                  </a:lnTo>
                  <a:lnTo>
                    <a:pt x="118" y="361"/>
                  </a:lnTo>
                  <a:lnTo>
                    <a:pt x="114" y="345"/>
                  </a:lnTo>
                  <a:lnTo>
                    <a:pt x="111" y="327"/>
                  </a:lnTo>
                  <a:lnTo>
                    <a:pt x="105" y="288"/>
                  </a:lnTo>
                  <a:lnTo>
                    <a:pt x="102" y="248"/>
                  </a:lnTo>
                  <a:lnTo>
                    <a:pt x="0" y="248"/>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49" name="Freeform 313"/>
            <p:cNvSpPr>
              <a:spLocks/>
            </p:cNvSpPr>
            <p:nvPr/>
          </p:nvSpPr>
          <p:spPr bwMode="auto">
            <a:xfrm>
              <a:off x="8023225" y="5372100"/>
              <a:ext cx="219075" cy="171450"/>
            </a:xfrm>
            <a:custGeom>
              <a:avLst/>
              <a:gdLst>
                <a:gd name="T0" fmla="*/ 167 w 551"/>
                <a:gd name="T1" fmla="*/ 275 h 429"/>
                <a:gd name="T2" fmla="*/ 183 w 551"/>
                <a:gd name="T3" fmla="*/ 276 h 429"/>
                <a:gd name="T4" fmla="*/ 213 w 551"/>
                <a:gd name="T5" fmla="*/ 285 h 429"/>
                <a:gd name="T6" fmla="*/ 241 w 551"/>
                <a:gd name="T7" fmla="*/ 301 h 429"/>
                <a:gd name="T8" fmla="*/ 265 w 551"/>
                <a:gd name="T9" fmla="*/ 318 h 429"/>
                <a:gd name="T10" fmla="*/ 288 w 551"/>
                <a:gd name="T11" fmla="*/ 318 h 429"/>
                <a:gd name="T12" fmla="*/ 313 w 551"/>
                <a:gd name="T13" fmla="*/ 301 h 429"/>
                <a:gd name="T14" fmla="*/ 340 w 551"/>
                <a:gd name="T15" fmla="*/ 285 h 429"/>
                <a:gd name="T16" fmla="*/ 371 w 551"/>
                <a:gd name="T17" fmla="*/ 276 h 429"/>
                <a:gd name="T18" fmla="*/ 386 w 551"/>
                <a:gd name="T19" fmla="*/ 275 h 429"/>
                <a:gd name="T20" fmla="*/ 387 w 551"/>
                <a:gd name="T21" fmla="*/ 275 h 429"/>
                <a:gd name="T22" fmla="*/ 404 w 551"/>
                <a:gd name="T23" fmla="*/ 276 h 429"/>
                <a:gd name="T24" fmla="*/ 432 w 551"/>
                <a:gd name="T25" fmla="*/ 282 h 429"/>
                <a:gd name="T26" fmla="*/ 459 w 551"/>
                <a:gd name="T27" fmla="*/ 292 h 429"/>
                <a:gd name="T28" fmla="*/ 483 w 551"/>
                <a:gd name="T29" fmla="*/ 306 h 429"/>
                <a:gd name="T30" fmla="*/ 505 w 551"/>
                <a:gd name="T31" fmla="*/ 324 h 429"/>
                <a:gd name="T32" fmla="*/ 523 w 551"/>
                <a:gd name="T33" fmla="*/ 344 h 429"/>
                <a:gd name="T34" fmla="*/ 537 w 551"/>
                <a:gd name="T35" fmla="*/ 368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6 w 551"/>
                <a:gd name="T49" fmla="*/ 369 h 429"/>
                <a:gd name="T50" fmla="*/ 32 w 551"/>
                <a:gd name="T51" fmla="*/ 343 h 429"/>
                <a:gd name="T52" fmla="*/ 52 w 551"/>
                <a:gd name="T53" fmla="*/ 320 h 429"/>
                <a:gd name="T54" fmla="*/ 76 w 551"/>
                <a:gd name="T55" fmla="*/ 302 h 429"/>
                <a:gd name="T56" fmla="*/ 103 w 551"/>
                <a:gd name="T57" fmla="*/ 288 h 429"/>
                <a:gd name="T58" fmla="*/ 132 w 551"/>
                <a:gd name="T59" fmla="*/ 279 h 429"/>
                <a:gd name="T60" fmla="*/ 164 w 551"/>
                <a:gd name="T61" fmla="*/ 275 h 429"/>
                <a:gd name="T62" fmla="*/ 166 w 551"/>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5"/>
                  </a:moveTo>
                  <a:lnTo>
                    <a:pt x="167" y="275"/>
                  </a:lnTo>
                  <a:lnTo>
                    <a:pt x="167" y="275"/>
                  </a:lnTo>
                  <a:lnTo>
                    <a:pt x="183" y="276"/>
                  </a:lnTo>
                  <a:lnTo>
                    <a:pt x="197" y="280"/>
                  </a:lnTo>
                  <a:lnTo>
                    <a:pt x="213" y="285"/>
                  </a:lnTo>
                  <a:lnTo>
                    <a:pt x="227" y="292"/>
                  </a:lnTo>
                  <a:lnTo>
                    <a:pt x="241" y="301"/>
                  </a:lnTo>
                  <a:lnTo>
                    <a:pt x="254" y="310"/>
                  </a:lnTo>
                  <a:lnTo>
                    <a:pt x="265" y="318"/>
                  </a:lnTo>
                  <a:lnTo>
                    <a:pt x="277" y="329"/>
                  </a:lnTo>
                  <a:lnTo>
                    <a:pt x="288" y="318"/>
                  </a:lnTo>
                  <a:lnTo>
                    <a:pt x="301" y="310"/>
                  </a:lnTo>
                  <a:lnTo>
                    <a:pt x="313" y="301"/>
                  </a:lnTo>
                  <a:lnTo>
                    <a:pt x="326" y="292"/>
                  </a:lnTo>
                  <a:lnTo>
                    <a:pt x="340" y="285"/>
                  </a:lnTo>
                  <a:lnTo>
                    <a:pt x="356" y="280"/>
                  </a:lnTo>
                  <a:lnTo>
                    <a:pt x="371" y="276"/>
                  </a:lnTo>
                  <a:lnTo>
                    <a:pt x="386" y="275"/>
                  </a:lnTo>
                  <a:lnTo>
                    <a:pt x="386" y="275"/>
                  </a:lnTo>
                  <a:lnTo>
                    <a:pt x="387" y="275"/>
                  </a:lnTo>
                  <a:lnTo>
                    <a:pt x="387" y="275"/>
                  </a:lnTo>
                  <a:lnTo>
                    <a:pt x="389" y="275"/>
                  </a:lnTo>
                  <a:lnTo>
                    <a:pt x="404" y="276"/>
                  </a:lnTo>
                  <a:lnTo>
                    <a:pt x="418" y="278"/>
                  </a:lnTo>
                  <a:lnTo>
                    <a:pt x="432" y="282"/>
                  </a:lnTo>
                  <a:lnTo>
                    <a:pt x="446" y="285"/>
                  </a:lnTo>
                  <a:lnTo>
                    <a:pt x="459" y="292"/>
                  </a:lnTo>
                  <a:lnTo>
                    <a:pt x="472" y="298"/>
                  </a:lnTo>
                  <a:lnTo>
                    <a:pt x="483" y="306"/>
                  </a:lnTo>
                  <a:lnTo>
                    <a:pt x="495" y="313"/>
                  </a:lnTo>
                  <a:lnTo>
                    <a:pt x="505" y="324"/>
                  </a:lnTo>
                  <a:lnTo>
                    <a:pt x="514" y="334"/>
                  </a:lnTo>
                  <a:lnTo>
                    <a:pt x="523" y="344"/>
                  </a:lnTo>
                  <a:lnTo>
                    <a:pt x="530" y="355"/>
                  </a:lnTo>
                  <a:lnTo>
                    <a:pt x="537" y="368"/>
                  </a:lnTo>
                  <a:lnTo>
                    <a:pt x="543" y="381"/>
                  </a:lnTo>
                  <a:lnTo>
                    <a:pt x="547" y="395"/>
                  </a:lnTo>
                  <a:lnTo>
                    <a:pt x="551" y="409"/>
                  </a:lnTo>
                  <a:lnTo>
                    <a:pt x="551" y="211"/>
                  </a:lnTo>
                  <a:lnTo>
                    <a:pt x="324" y="211"/>
                  </a:lnTo>
                  <a:lnTo>
                    <a:pt x="324" y="0"/>
                  </a:lnTo>
                  <a:lnTo>
                    <a:pt x="232" y="0"/>
                  </a:lnTo>
                  <a:lnTo>
                    <a:pt x="232" y="211"/>
                  </a:lnTo>
                  <a:lnTo>
                    <a:pt x="0" y="211"/>
                  </a:lnTo>
                  <a:lnTo>
                    <a:pt x="0" y="429"/>
                  </a:lnTo>
                  <a:lnTo>
                    <a:pt x="2" y="414"/>
                  </a:lnTo>
                  <a:lnTo>
                    <a:pt x="5" y="399"/>
                  </a:lnTo>
                  <a:lnTo>
                    <a:pt x="10" y="383"/>
                  </a:lnTo>
                  <a:lnTo>
                    <a:pt x="16" y="369"/>
                  </a:lnTo>
                  <a:lnTo>
                    <a:pt x="23" y="355"/>
                  </a:lnTo>
                  <a:lnTo>
                    <a:pt x="32" y="343"/>
                  </a:lnTo>
                  <a:lnTo>
                    <a:pt x="42" y="331"/>
                  </a:lnTo>
                  <a:lnTo>
                    <a:pt x="52" y="320"/>
                  </a:lnTo>
                  <a:lnTo>
                    <a:pt x="64" y="311"/>
                  </a:lnTo>
                  <a:lnTo>
                    <a:pt x="76" y="302"/>
                  </a:lnTo>
                  <a:lnTo>
                    <a:pt x="89" y="294"/>
                  </a:lnTo>
                  <a:lnTo>
                    <a:pt x="103" y="288"/>
                  </a:lnTo>
                  <a:lnTo>
                    <a:pt x="117" y="283"/>
                  </a:lnTo>
                  <a:lnTo>
                    <a:pt x="132" y="279"/>
                  </a:lnTo>
                  <a:lnTo>
                    <a:pt x="149" y="276"/>
                  </a:lnTo>
                  <a:lnTo>
                    <a:pt x="164" y="275"/>
                  </a:lnTo>
                  <a:lnTo>
                    <a:pt x="166" y="275"/>
                  </a:lnTo>
                  <a:lnTo>
                    <a:pt x="166"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0" name="Freeform 314"/>
            <p:cNvSpPr>
              <a:spLocks/>
            </p:cNvSpPr>
            <p:nvPr/>
          </p:nvSpPr>
          <p:spPr bwMode="auto">
            <a:xfrm>
              <a:off x="7732713" y="5373688"/>
              <a:ext cx="80962" cy="158750"/>
            </a:xfrm>
            <a:custGeom>
              <a:avLst/>
              <a:gdLst>
                <a:gd name="T0" fmla="*/ 139 w 203"/>
                <a:gd name="T1" fmla="*/ 207 h 402"/>
                <a:gd name="T2" fmla="*/ 152 w 203"/>
                <a:gd name="T3" fmla="*/ 213 h 402"/>
                <a:gd name="T4" fmla="*/ 164 w 203"/>
                <a:gd name="T5" fmla="*/ 222 h 402"/>
                <a:gd name="T6" fmla="*/ 176 w 203"/>
                <a:gd name="T7" fmla="*/ 231 h 402"/>
                <a:gd name="T8" fmla="*/ 185 w 203"/>
                <a:gd name="T9" fmla="*/ 244 h 402"/>
                <a:gd name="T10" fmla="*/ 193 w 203"/>
                <a:gd name="T11" fmla="*/ 256 h 402"/>
                <a:gd name="T12" fmla="*/ 198 w 203"/>
                <a:gd name="T13" fmla="*/ 270 h 402"/>
                <a:gd name="T14" fmla="*/ 201 w 203"/>
                <a:gd name="T15" fmla="*/ 284 h 402"/>
                <a:gd name="T16" fmla="*/ 203 w 203"/>
                <a:gd name="T17" fmla="*/ 300 h 402"/>
                <a:gd name="T18" fmla="*/ 201 w 203"/>
                <a:gd name="T19" fmla="*/ 311 h 402"/>
                <a:gd name="T20" fmla="*/ 200 w 203"/>
                <a:gd name="T21" fmla="*/ 320 h 402"/>
                <a:gd name="T22" fmla="*/ 198 w 203"/>
                <a:gd name="T23" fmla="*/ 330 h 402"/>
                <a:gd name="T24" fmla="*/ 195 w 203"/>
                <a:gd name="T25" fmla="*/ 339 h 402"/>
                <a:gd name="T26" fmla="*/ 190 w 203"/>
                <a:gd name="T27" fmla="*/ 348 h 402"/>
                <a:gd name="T28" fmla="*/ 185 w 203"/>
                <a:gd name="T29" fmla="*/ 357 h 402"/>
                <a:gd name="T30" fmla="*/ 180 w 203"/>
                <a:gd name="T31" fmla="*/ 365 h 402"/>
                <a:gd name="T32" fmla="*/ 172 w 203"/>
                <a:gd name="T33" fmla="*/ 372 h 402"/>
                <a:gd name="T34" fmla="*/ 166 w 203"/>
                <a:gd name="T35" fmla="*/ 379 h 402"/>
                <a:gd name="T36" fmla="*/ 158 w 203"/>
                <a:gd name="T37" fmla="*/ 384 h 402"/>
                <a:gd name="T38" fmla="*/ 149 w 203"/>
                <a:gd name="T39" fmla="*/ 389 h 402"/>
                <a:gd name="T40" fmla="*/ 140 w 203"/>
                <a:gd name="T41" fmla="*/ 394 h 402"/>
                <a:gd name="T42" fmla="*/ 131 w 203"/>
                <a:gd name="T43" fmla="*/ 397 h 402"/>
                <a:gd name="T44" fmla="*/ 121 w 203"/>
                <a:gd name="T45" fmla="*/ 399 h 402"/>
                <a:gd name="T46" fmla="*/ 111 w 203"/>
                <a:gd name="T47" fmla="*/ 402 h 402"/>
                <a:gd name="T48" fmla="*/ 101 w 203"/>
                <a:gd name="T49" fmla="*/ 402 h 402"/>
                <a:gd name="T50" fmla="*/ 91 w 203"/>
                <a:gd name="T51" fmla="*/ 402 h 402"/>
                <a:gd name="T52" fmla="*/ 80 w 203"/>
                <a:gd name="T53" fmla="*/ 399 h 402"/>
                <a:gd name="T54" fmla="*/ 71 w 203"/>
                <a:gd name="T55" fmla="*/ 397 h 402"/>
                <a:gd name="T56" fmla="*/ 61 w 203"/>
                <a:gd name="T57" fmla="*/ 394 h 402"/>
                <a:gd name="T58" fmla="*/ 52 w 203"/>
                <a:gd name="T59" fmla="*/ 389 h 402"/>
                <a:gd name="T60" fmla="*/ 45 w 203"/>
                <a:gd name="T61" fmla="*/ 384 h 402"/>
                <a:gd name="T62" fmla="*/ 37 w 203"/>
                <a:gd name="T63" fmla="*/ 379 h 402"/>
                <a:gd name="T64" fmla="*/ 29 w 203"/>
                <a:gd name="T65" fmla="*/ 372 h 402"/>
                <a:gd name="T66" fmla="*/ 23 w 203"/>
                <a:gd name="T67" fmla="*/ 365 h 402"/>
                <a:gd name="T68" fmla="*/ 17 w 203"/>
                <a:gd name="T69" fmla="*/ 357 h 402"/>
                <a:gd name="T70" fmla="*/ 11 w 203"/>
                <a:gd name="T71" fmla="*/ 348 h 402"/>
                <a:gd name="T72" fmla="*/ 8 w 203"/>
                <a:gd name="T73" fmla="*/ 339 h 402"/>
                <a:gd name="T74" fmla="*/ 4 w 203"/>
                <a:gd name="T75" fmla="*/ 330 h 402"/>
                <a:gd name="T76" fmla="*/ 1 w 203"/>
                <a:gd name="T77" fmla="*/ 320 h 402"/>
                <a:gd name="T78" fmla="*/ 0 w 203"/>
                <a:gd name="T79" fmla="*/ 311 h 402"/>
                <a:gd name="T80" fmla="*/ 0 w 203"/>
                <a:gd name="T81" fmla="*/ 300 h 402"/>
                <a:gd name="T82" fmla="*/ 1 w 203"/>
                <a:gd name="T83" fmla="*/ 284 h 402"/>
                <a:gd name="T84" fmla="*/ 4 w 203"/>
                <a:gd name="T85" fmla="*/ 270 h 402"/>
                <a:gd name="T86" fmla="*/ 10 w 203"/>
                <a:gd name="T87" fmla="*/ 256 h 402"/>
                <a:gd name="T88" fmla="*/ 18 w 203"/>
                <a:gd name="T89" fmla="*/ 244 h 402"/>
                <a:gd name="T90" fmla="*/ 27 w 203"/>
                <a:gd name="T91" fmla="*/ 231 h 402"/>
                <a:gd name="T92" fmla="*/ 37 w 203"/>
                <a:gd name="T93" fmla="*/ 222 h 402"/>
                <a:gd name="T94" fmla="*/ 50 w 203"/>
                <a:gd name="T95" fmla="*/ 213 h 402"/>
                <a:gd name="T96" fmla="*/ 62 w 203"/>
                <a:gd name="T97" fmla="*/ 207 h 402"/>
                <a:gd name="T98" fmla="*/ 62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2" y="213"/>
                  </a:lnTo>
                  <a:lnTo>
                    <a:pt x="164" y="222"/>
                  </a:lnTo>
                  <a:lnTo>
                    <a:pt x="176" y="231"/>
                  </a:lnTo>
                  <a:lnTo>
                    <a:pt x="185" y="244"/>
                  </a:lnTo>
                  <a:lnTo>
                    <a:pt x="193" y="256"/>
                  </a:lnTo>
                  <a:lnTo>
                    <a:pt x="198" y="270"/>
                  </a:lnTo>
                  <a:lnTo>
                    <a:pt x="201" y="284"/>
                  </a:lnTo>
                  <a:lnTo>
                    <a:pt x="203" y="300"/>
                  </a:lnTo>
                  <a:lnTo>
                    <a:pt x="201" y="311"/>
                  </a:lnTo>
                  <a:lnTo>
                    <a:pt x="200" y="320"/>
                  </a:lnTo>
                  <a:lnTo>
                    <a:pt x="198" y="330"/>
                  </a:lnTo>
                  <a:lnTo>
                    <a:pt x="195" y="339"/>
                  </a:lnTo>
                  <a:lnTo>
                    <a:pt x="190" y="348"/>
                  </a:lnTo>
                  <a:lnTo>
                    <a:pt x="185" y="357"/>
                  </a:lnTo>
                  <a:lnTo>
                    <a:pt x="180" y="365"/>
                  </a:lnTo>
                  <a:lnTo>
                    <a:pt x="172" y="372"/>
                  </a:lnTo>
                  <a:lnTo>
                    <a:pt x="166" y="379"/>
                  </a:lnTo>
                  <a:lnTo>
                    <a:pt x="158" y="384"/>
                  </a:lnTo>
                  <a:lnTo>
                    <a:pt x="149" y="389"/>
                  </a:lnTo>
                  <a:lnTo>
                    <a:pt x="140" y="394"/>
                  </a:lnTo>
                  <a:lnTo>
                    <a:pt x="131" y="397"/>
                  </a:lnTo>
                  <a:lnTo>
                    <a:pt x="121" y="399"/>
                  </a:lnTo>
                  <a:lnTo>
                    <a:pt x="111" y="402"/>
                  </a:lnTo>
                  <a:lnTo>
                    <a:pt x="101" y="402"/>
                  </a:lnTo>
                  <a:lnTo>
                    <a:pt x="91" y="402"/>
                  </a:lnTo>
                  <a:lnTo>
                    <a:pt x="80" y="399"/>
                  </a:lnTo>
                  <a:lnTo>
                    <a:pt x="71" y="397"/>
                  </a:lnTo>
                  <a:lnTo>
                    <a:pt x="61" y="394"/>
                  </a:lnTo>
                  <a:lnTo>
                    <a:pt x="52" y="389"/>
                  </a:lnTo>
                  <a:lnTo>
                    <a:pt x="45" y="384"/>
                  </a:lnTo>
                  <a:lnTo>
                    <a:pt x="37" y="379"/>
                  </a:lnTo>
                  <a:lnTo>
                    <a:pt x="29" y="372"/>
                  </a:lnTo>
                  <a:lnTo>
                    <a:pt x="23" y="365"/>
                  </a:lnTo>
                  <a:lnTo>
                    <a:pt x="17" y="357"/>
                  </a:lnTo>
                  <a:lnTo>
                    <a:pt x="11" y="348"/>
                  </a:lnTo>
                  <a:lnTo>
                    <a:pt x="8" y="339"/>
                  </a:lnTo>
                  <a:lnTo>
                    <a:pt x="4" y="330"/>
                  </a:lnTo>
                  <a:lnTo>
                    <a:pt x="1" y="320"/>
                  </a:lnTo>
                  <a:lnTo>
                    <a:pt x="0" y="311"/>
                  </a:lnTo>
                  <a:lnTo>
                    <a:pt x="0" y="300"/>
                  </a:lnTo>
                  <a:lnTo>
                    <a:pt x="1" y="284"/>
                  </a:lnTo>
                  <a:lnTo>
                    <a:pt x="4" y="270"/>
                  </a:lnTo>
                  <a:lnTo>
                    <a:pt x="10" y="256"/>
                  </a:lnTo>
                  <a:lnTo>
                    <a:pt x="18" y="244"/>
                  </a:lnTo>
                  <a:lnTo>
                    <a:pt x="27" y="231"/>
                  </a:lnTo>
                  <a:lnTo>
                    <a:pt x="37" y="222"/>
                  </a:lnTo>
                  <a:lnTo>
                    <a:pt x="50" y="213"/>
                  </a:lnTo>
                  <a:lnTo>
                    <a:pt x="62" y="207"/>
                  </a:lnTo>
                  <a:lnTo>
                    <a:pt x="62"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1" name="Freeform 315"/>
            <p:cNvSpPr>
              <a:spLocks/>
            </p:cNvSpPr>
            <p:nvPr/>
          </p:nvSpPr>
          <p:spPr bwMode="auto">
            <a:xfrm>
              <a:off x="8339138" y="5413375"/>
              <a:ext cx="109537" cy="260350"/>
            </a:xfrm>
            <a:custGeom>
              <a:avLst/>
              <a:gdLst>
                <a:gd name="T0" fmla="*/ 204 w 273"/>
                <a:gd name="T1" fmla="*/ 0 h 655"/>
                <a:gd name="T2" fmla="*/ 178 w 273"/>
                <a:gd name="T3" fmla="*/ 179 h 655"/>
                <a:gd name="T4" fmla="*/ 132 w 273"/>
                <a:gd name="T5" fmla="*/ 195 h 655"/>
                <a:gd name="T6" fmla="*/ 94 w 273"/>
                <a:gd name="T7" fmla="*/ 219 h 655"/>
                <a:gd name="T8" fmla="*/ 61 w 273"/>
                <a:gd name="T9" fmla="*/ 249 h 655"/>
                <a:gd name="T10" fmla="*/ 35 w 273"/>
                <a:gd name="T11" fmla="*/ 283 h 655"/>
                <a:gd name="T12" fmla="*/ 18 w 273"/>
                <a:gd name="T13" fmla="*/ 320 h 655"/>
                <a:gd name="T14" fmla="*/ 5 w 273"/>
                <a:gd name="T15" fmla="*/ 360 h 655"/>
                <a:gd name="T16" fmla="*/ 0 w 273"/>
                <a:gd name="T17" fmla="*/ 400 h 655"/>
                <a:gd name="T18" fmla="*/ 1 w 273"/>
                <a:gd name="T19" fmla="*/ 442 h 655"/>
                <a:gd name="T20" fmla="*/ 10 w 273"/>
                <a:gd name="T21" fmla="*/ 482 h 655"/>
                <a:gd name="T22" fmla="*/ 24 w 273"/>
                <a:gd name="T23" fmla="*/ 521 h 655"/>
                <a:gd name="T24" fmla="*/ 46 w 273"/>
                <a:gd name="T25" fmla="*/ 557 h 655"/>
                <a:gd name="T26" fmla="*/ 75 w 273"/>
                <a:gd name="T27" fmla="*/ 589 h 655"/>
                <a:gd name="T28" fmla="*/ 109 w 273"/>
                <a:gd name="T29" fmla="*/ 616 h 655"/>
                <a:gd name="T30" fmla="*/ 151 w 273"/>
                <a:gd name="T31" fmla="*/ 637 h 655"/>
                <a:gd name="T32" fmla="*/ 201 w 273"/>
                <a:gd name="T33" fmla="*/ 651 h 655"/>
                <a:gd name="T34" fmla="*/ 225 w 273"/>
                <a:gd name="T35" fmla="*/ 585 h 655"/>
                <a:gd name="T36" fmla="*/ 187 w 273"/>
                <a:gd name="T37" fmla="*/ 575 h 655"/>
                <a:gd name="T38" fmla="*/ 155 w 273"/>
                <a:gd name="T39" fmla="*/ 560 h 655"/>
                <a:gd name="T40" fmla="*/ 128 w 273"/>
                <a:gd name="T41" fmla="*/ 539 h 655"/>
                <a:gd name="T42" fmla="*/ 107 w 273"/>
                <a:gd name="T43" fmla="*/ 514 h 655"/>
                <a:gd name="T44" fmla="*/ 92 w 273"/>
                <a:gd name="T45" fmla="*/ 487 h 655"/>
                <a:gd name="T46" fmla="*/ 80 w 273"/>
                <a:gd name="T47" fmla="*/ 456 h 655"/>
                <a:gd name="T48" fmla="*/ 76 w 273"/>
                <a:gd name="T49" fmla="*/ 426 h 655"/>
                <a:gd name="T50" fmla="*/ 76 w 273"/>
                <a:gd name="T51" fmla="*/ 394 h 655"/>
                <a:gd name="T52" fmla="*/ 81 w 273"/>
                <a:gd name="T53" fmla="*/ 363 h 655"/>
                <a:gd name="T54" fmla="*/ 93 w 273"/>
                <a:gd name="T55" fmla="*/ 334 h 655"/>
                <a:gd name="T56" fmla="*/ 109 w 273"/>
                <a:gd name="T57" fmla="*/ 306 h 655"/>
                <a:gd name="T58" fmla="*/ 132 w 273"/>
                <a:gd name="T59" fmla="*/ 282 h 655"/>
                <a:gd name="T60" fmla="*/ 159 w 273"/>
                <a:gd name="T61" fmla="*/ 263 h 655"/>
                <a:gd name="T62" fmla="*/ 192 w 273"/>
                <a:gd name="T63" fmla="*/ 247 h 655"/>
                <a:gd name="T64" fmla="*/ 229 w 273"/>
                <a:gd name="T65" fmla="*/ 238 h 655"/>
                <a:gd name="T66" fmla="*/ 273 w 273"/>
                <a:gd name="T67" fmla="*/ 236 h 655"/>
                <a:gd name="T68" fmla="*/ 269 w 273"/>
                <a:gd name="T69" fmla="*/ 201 h 655"/>
                <a:gd name="T70" fmla="*/ 269 w 273"/>
                <a:gd name="T71" fmla="*/ 182 h 655"/>
                <a:gd name="T72" fmla="*/ 273 w 273"/>
                <a:gd name="T73" fmla="*/ 167 h 655"/>
                <a:gd name="T74" fmla="*/ 261 w 273"/>
                <a:gd name="T75" fmla="*/ 167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9"/>
                  </a:lnTo>
                  <a:lnTo>
                    <a:pt x="154" y="186"/>
                  </a:lnTo>
                  <a:lnTo>
                    <a:pt x="132" y="195"/>
                  </a:lnTo>
                  <a:lnTo>
                    <a:pt x="112" y="207"/>
                  </a:lnTo>
                  <a:lnTo>
                    <a:pt x="94" y="219"/>
                  </a:lnTo>
                  <a:lnTo>
                    <a:pt x="76" y="233"/>
                  </a:lnTo>
                  <a:lnTo>
                    <a:pt x="61" y="249"/>
                  </a:lnTo>
                  <a:lnTo>
                    <a:pt x="48" y="265"/>
                  </a:lnTo>
                  <a:lnTo>
                    <a:pt x="35" y="283"/>
                  </a:lnTo>
                  <a:lnTo>
                    <a:pt x="25" y="301"/>
                  </a:lnTo>
                  <a:lnTo>
                    <a:pt x="18" y="320"/>
                  </a:lnTo>
                  <a:lnTo>
                    <a:pt x="10" y="339"/>
                  </a:lnTo>
                  <a:lnTo>
                    <a:pt x="5" y="360"/>
                  </a:lnTo>
                  <a:lnTo>
                    <a:pt x="1" y="380"/>
                  </a:lnTo>
                  <a:lnTo>
                    <a:pt x="0" y="400"/>
                  </a:lnTo>
                  <a:lnTo>
                    <a:pt x="0" y="421"/>
                  </a:lnTo>
                  <a:lnTo>
                    <a:pt x="1" y="442"/>
                  </a:lnTo>
                  <a:lnTo>
                    <a:pt x="5" y="463"/>
                  </a:lnTo>
                  <a:lnTo>
                    <a:pt x="10" y="482"/>
                  </a:lnTo>
                  <a:lnTo>
                    <a:pt x="16" y="502"/>
                  </a:lnTo>
                  <a:lnTo>
                    <a:pt x="24" y="521"/>
                  </a:lnTo>
                  <a:lnTo>
                    <a:pt x="34" y="539"/>
                  </a:lnTo>
                  <a:lnTo>
                    <a:pt x="46" y="557"/>
                  </a:lnTo>
                  <a:lnTo>
                    <a:pt x="60" y="574"/>
                  </a:lnTo>
                  <a:lnTo>
                    <a:pt x="75" y="589"/>
                  </a:lnTo>
                  <a:lnTo>
                    <a:pt x="92" y="603"/>
                  </a:lnTo>
                  <a:lnTo>
                    <a:pt x="109" y="616"/>
                  </a:lnTo>
                  <a:lnTo>
                    <a:pt x="130" y="627"/>
                  </a:lnTo>
                  <a:lnTo>
                    <a:pt x="151" y="637"/>
                  </a:lnTo>
                  <a:lnTo>
                    <a:pt x="176" y="645"/>
                  </a:lnTo>
                  <a:lnTo>
                    <a:pt x="201" y="651"/>
                  </a:lnTo>
                  <a:lnTo>
                    <a:pt x="228" y="655"/>
                  </a:lnTo>
                  <a:lnTo>
                    <a:pt x="225" y="585"/>
                  </a:lnTo>
                  <a:lnTo>
                    <a:pt x="205" y="581"/>
                  </a:lnTo>
                  <a:lnTo>
                    <a:pt x="187" y="575"/>
                  </a:lnTo>
                  <a:lnTo>
                    <a:pt x="171" y="569"/>
                  </a:lnTo>
                  <a:lnTo>
                    <a:pt x="155" y="560"/>
                  </a:lnTo>
                  <a:lnTo>
                    <a:pt x="141" y="549"/>
                  </a:lnTo>
                  <a:lnTo>
                    <a:pt x="128" y="539"/>
                  </a:lnTo>
                  <a:lnTo>
                    <a:pt x="117" y="527"/>
                  </a:lnTo>
                  <a:lnTo>
                    <a:pt x="107" y="514"/>
                  </a:lnTo>
                  <a:lnTo>
                    <a:pt x="98" y="501"/>
                  </a:lnTo>
                  <a:lnTo>
                    <a:pt x="92" y="487"/>
                  </a:lnTo>
                  <a:lnTo>
                    <a:pt x="85" y="472"/>
                  </a:lnTo>
                  <a:lnTo>
                    <a:pt x="80" y="456"/>
                  </a:lnTo>
                  <a:lnTo>
                    <a:pt x="77" y="441"/>
                  </a:lnTo>
                  <a:lnTo>
                    <a:pt x="76" y="426"/>
                  </a:lnTo>
                  <a:lnTo>
                    <a:pt x="75" y="409"/>
                  </a:lnTo>
                  <a:lnTo>
                    <a:pt x="76" y="394"/>
                  </a:lnTo>
                  <a:lnTo>
                    <a:pt x="79" y="379"/>
                  </a:lnTo>
                  <a:lnTo>
                    <a:pt x="81" y="363"/>
                  </a:lnTo>
                  <a:lnTo>
                    <a:pt x="86" y="348"/>
                  </a:lnTo>
                  <a:lnTo>
                    <a:pt x="93" y="334"/>
                  </a:lnTo>
                  <a:lnTo>
                    <a:pt x="100" y="320"/>
                  </a:lnTo>
                  <a:lnTo>
                    <a:pt x="109" y="306"/>
                  </a:lnTo>
                  <a:lnTo>
                    <a:pt x="120" y="293"/>
                  </a:lnTo>
                  <a:lnTo>
                    <a:pt x="132" y="282"/>
                  </a:lnTo>
                  <a:lnTo>
                    <a:pt x="145" y="272"/>
                  </a:lnTo>
                  <a:lnTo>
                    <a:pt x="159" y="263"/>
                  </a:lnTo>
                  <a:lnTo>
                    <a:pt x="174" y="254"/>
                  </a:lnTo>
                  <a:lnTo>
                    <a:pt x="192" y="247"/>
                  </a:lnTo>
                  <a:lnTo>
                    <a:pt x="210" y="242"/>
                  </a:lnTo>
                  <a:lnTo>
                    <a:pt x="229" y="238"/>
                  </a:lnTo>
                  <a:lnTo>
                    <a:pt x="251" y="236"/>
                  </a:lnTo>
                  <a:lnTo>
                    <a:pt x="273" y="236"/>
                  </a:lnTo>
                  <a:lnTo>
                    <a:pt x="270" y="219"/>
                  </a:lnTo>
                  <a:lnTo>
                    <a:pt x="269" y="201"/>
                  </a:lnTo>
                  <a:lnTo>
                    <a:pt x="269" y="191"/>
                  </a:lnTo>
                  <a:lnTo>
                    <a:pt x="269" y="182"/>
                  </a:lnTo>
                  <a:lnTo>
                    <a:pt x="270" y="173"/>
                  </a:lnTo>
                  <a:lnTo>
                    <a:pt x="273" y="167"/>
                  </a:lnTo>
                  <a:lnTo>
                    <a:pt x="266" y="167"/>
                  </a:lnTo>
                  <a:lnTo>
                    <a:pt x="261" y="167"/>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2" name="Freeform 316"/>
            <p:cNvSpPr>
              <a:spLocks/>
            </p:cNvSpPr>
            <p:nvPr/>
          </p:nvSpPr>
          <p:spPr bwMode="auto">
            <a:xfrm>
              <a:off x="2046288" y="6008688"/>
              <a:ext cx="138112" cy="177800"/>
            </a:xfrm>
            <a:custGeom>
              <a:avLst/>
              <a:gdLst>
                <a:gd name="T0" fmla="*/ 350 w 350"/>
                <a:gd name="T1" fmla="*/ 448 h 448"/>
                <a:gd name="T2" fmla="*/ 350 w 350"/>
                <a:gd name="T3" fmla="*/ 201 h 448"/>
                <a:gd name="T4" fmla="*/ 245 w 350"/>
                <a:gd name="T5" fmla="*/ 201 h 448"/>
                <a:gd name="T6" fmla="*/ 241 w 350"/>
                <a:gd name="T7" fmla="*/ 160 h 448"/>
                <a:gd name="T8" fmla="*/ 236 w 350"/>
                <a:gd name="T9" fmla="*/ 122 h 448"/>
                <a:gd name="T10" fmla="*/ 232 w 350"/>
                <a:gd name="T11" fmla="*/ 104 h 448"/>
                <a:gd name="T12" fmla="*/ 228 w 350"/>
                <a:gd name="T13" fmla="*/ 87 h 448"/>
                <a:gd name="T14" fmla="*/ 225 w 350"/>
                <a:gd name="T15" fmla="*/ 72 h 448"/>
                <a:gd name="T16" fmla="*/ 220 w 350"/>
                <a:gd name="T17" fmla="*/ 58 h 448"/>
                <a:gd name="T18" fmla="*/ 214 w 350"/>
                <a:gd name="T19" fmla="*/ 45 h 448"/>
                <a:gd name="T20" fmla="*/ 209 w 350"/>
                <a:gd name="T21" fmla="*/ 34 h 448"/>
                <a:gd name="T22" fmla="*/ 204 w 350"/>
                <a:gd name="T23" fmla="*/ 23 h 448"/>
                <a:gd name="T24" fmla="*/ 198 w 350"/>
                <a:gd name="T25" fmla="*/ 16 h 448"/>
                <a:gd name="T26" fmla="*/ 193 w 350"/>
                <a:gd name="T27" fmla="*/ 9 h 448"/>
                <a:gd name="T28" fmla="*/ 186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6 h 448"/>
                <a:gd name="T42" fmla="*/ 142 w 350"/>
                <a:gd name="T43" fmla="*/ 23 h 448"/>
                <a:gd name="T44" fmla="*/ 137 w 350"/>
                <a:gd name="T45" fmla="*/ 34 h 448"/>
                <a:gd name="T46" fmla="*/ 132 w 350"/>
                <a:gd name="T47" fmla="*/ 45 h 448"/>
                <a:gd name="T48" fmla="*/ 126 w 350"/>
                <a:gd name="T49" fmla="*/ 58 h 448"/>
                <a:gd name="T50" fmla="*/ 123 w 350"/>
                <a:gd name="T51" fmla="*/ 72 h 448"/>
                <a:gd name="T52" fmla="*/ 118 w 350"/>
                <a:gd name="T53" fmla="*/ 87 h 448"/>
                <a:gd name="T54" fmla="*/ 114 w 350"/>
                <a:gd name="T55" fmla="*/ 104 h 448"/>
                <a:gd name="T56" fmla="*/ 111 w 350"/>
                <a:gd name="T57" fmla="*/ 122 h 448"/>
                <a:gd name="T58" fmla="*/ 105 w 350"/>
                <a:gd name="T59" fmla="*/ 160 h 448"/>
                <a:gd name="T60" fmla="*/ 101 w 350"/>
                <a:gd name="T61" fmla="*/ 201 h 448"/>
                <a:gd name="T62" fmla="*/ 0 w 350"/>
                <a:gd name="T63" fmla="*/ 201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1"/>
                  </a:lnTo>
                  <a:lnTo>
                    <a:pt x="245" y="201"/>
                  </a:lnTo>
                  <a:lnTo>
                    <a:pt x="241" y="160"/>
                  </a:lnTo>
                  <a:lnTo>
                    <a:pt x="236" y="122"/>
                  </a:lnTo>
                  <a:lnTo>
                    <a:pt x="232" y="104"/>
                  </a:lnTo>
                  <a:lnTo>
                    <a:pt x="228" y="87"/>
                  </a:lnTo>
                  <a:lnTo>
                    <a:pt x="225" y="72"/>
                  </a:lnTo>
                  <a:lnTo>
                    <a:pt x="220" y="58"/>
                  </a:lnTo>
                  <a:lnTo>
                    <a:pt x="214" y="45"/>
                  </a:lnTo>
                  <a:lnTo>
                    <a:pt x="209" y="34"/>
                  </a:lnTo>
                  <a:lnTo>
                    <a:pt x="204" y="23"/>
                  </a:lnTo>
                  <a:lnTo>
                    <a:pt x="198" y="16"/>
                  </a:lnTo>
                  <a:lnTo>
                    <a:pt x="193" y="9"/>
                  </a:lnTo>
                  <a:lnTo>
                    <a:pt x="186" y="4"/>
                  </a:lnTo>
                  <a:lnTo>
                    <a:pt x="180" y="0"/>
                  </a:lnTo>
                  <a:lnTo>
                    <a:pt x="174" y="0"/>
                  </a:lnTo>
                  <a:lnTo>
                    <a:pt x="166" y="0"/>
                  </a:lnTo>
                  <a:lnTo>
                    <a:pt x="160" y="4"/>
                  </a:lnTo>
                  <a:lnTo>
                    <a:pt x="155" y="9"/>
                  </a:lnTo>
                  <a:lnTo>
                    <a:pt x="148" y="16"/>
                  </a:lnTo>
                  <a:lnTo>
                    <a:pt x="142" y="23"/>
                  </a:lnTo>
                  <a:lnTo>
                    <a:pt x="137" y="34"/>
                  </a:lnTo>
                  <a:lnTo>
                    <a:pt x="132" y="45"/>
                  </a:lnTo>
                  <a:lnTo>
                    <a:pt x="126" y="58"/>
                  </a:lnTo>
                  <a:lnTo>
                    <a:pt x="123" y="72"/>
                  </a:lnTo>
                  <a:lnTo>
                    <a:pt x="118" y="87"/>
                  </a:lnTo>
                  <a:lnTo>
                    <a:pt x="114" y="104"/>
                  </a:lnTo>
                  <a:lnTo>
                    <a:pt x="111" y="122"/>
                  </a:lnTo>
                  <a:lnTo>
                    <a:pt x="105" y="160"/>
                  </a:lnTo>
                  <a:lnTo>
                    <a:pt x="101" y="201"/>
                  </a:lnTo>
                  <a:lnTo>
                    <a:pt x="0" y="201"/>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3" name="Freeform 317"/>
            <p:cNvSpPr>
              <a:spLocks/>
            </p:cNvSpPr>
            <p:nvPr/>
          </p:nvSpPr>
          <p:spPr bwMode="auto">
            <a:xfrm>
              <a:off x="2636838" y="5905500"/>
              <a:ext cx="219075" cy="171450"/>
            </a:xfrm>
            <a:custGeom>
              <a:avLst/>
              <a:gdLst>
                <a:gd name="T0" fmla="*/ 167 w 551"/>
                <a:gd name="T1" fmla="*/ 155 h 430"/>
                <a:gd name="T2" fmla="*/ 182 w 551"/>
                <a:gd name="T3" fmla="*/ 153 h 430"/>
                <a:gd name="T4" fmla="*/ 213 w 551"/>
                <a:gd name="T5" fmla="*/ 144 h 430"/>
                <a:gd name="T6" fmla="*/ 239 w 551"/>
                <a:gd name="T7" fmla="*/ 130 h 430"/>
                <a:gd name="T8" fmla="*/ 265 w 551"/>
                <a:gd name="T9" fmla="*/ 111 h 430"/>
                <a:gd name="T10" fmla="*/ 288 w 551"/>
                <a:gd name="T11" fmla="*/ 111 h 430"/>
                <a:gd name="T12" fmla="*/ 312 w 551"/>
                <a:gd name="T13" fmla="*/ 130 h 430"/>
                <a:gd name="T14" fmla="*/ 340 w 551"/>
                <a:gd name="T15" fmla="*/ 144 h 430"/>
                <a:gd name="T16" fmla="*/ 371 w 551"/>
                <a:gd name="T17" fmla="*/ 153 h 430"/>
                <a:gd name="T18" fmla="*/ 386 w 551"/>
                <a:gd name="T19" fmla="*/ 155 h 430"/>
                <a:gd name="T20" fmla="*/ 387 w 551"/>
                <a:gd name="T21" fmla="*/ 155 h 430"/>
                <a:gd name="T22" fmla="*/ 403 w 551"/>
                <a:gd name="T23" fmla="*/ 153 h 430"/>
                <a:gd name="T24" fmla="*/ 432 w 551"/>
                <a:gd name="T25" fmla="*/ 148 h 430"/>
                <a:gd name="T26" fmla="*/ 459 w 551"/>
                <a:gd name="T27" fmla="*/ 139 h 430"/>
                <a:gd name="T28" fmla="*/ 483 w 551"/>
                <a:gd name="T29" fmla="*/ 125 h 430"/>
                <a:gd name="T30" fmla="*/ 505 w 551"/>
                <a:gd name="T31" fmla="*/ 107 h 430"/>
                <a:gd name="T32" fmla="*/ 522 w 551"/>
                <a:gd name="T33" fmla="*/ 86 h 430"/>
                <a:gd name="T34" fmla="*/ 537 w 551"/>
                <a:gd name="T35" fmla="*/ 62 h 430"/>
                <a:gd name="T36" fmla="*/ 547 w 551"/>
                <a:gd name="T37" fmla="*/ 35 h 430"/>
                <a:gd name="T38" fmla="*/ 551 w 551"/>
                <a:gd name="T39" fmla="*/ 218 h 430"/>
                <a:gd name="T40" fmla="*/ 324 w 551"/>
                <a:gd name="T41" fmla="*/ 430 h 430"/>
                <a:gd name="T42" fmla="*/ 232 w 551"/>
                <a:gd name="T43" fmla="*/ 218 h 430"/>
                <a:gd name="T44" fmla="*/ 0 w 551"/>
                <a:gd name="T45" fmla="*/ 0 h 430"/>
                <a:gd name="T46" fmla="*/ 5 w 551"/>
                <a:gd name="T47" fmla="*/ 32 h 430"/>
                <a:gd name="T48" fmla="*/ 16 w 551"/>
                <a:gd name="T49" fmla="*/ 60 h 430"/>
                <a:gd name="T50" fmla="*/ 32 w 551"/>
                <a:gd name="T51" fmla="*/ 87 h 430"/>
                <a:gd name="T52" fmla="*/ 52 w 551"/>
                <a:gd name="T53" fmla="*/ 110 h 430"/>
                <a:gd name="T54" fmla="*/ 75 w 551"/>
                <a:gd name="T55" fmla="*/ 129 h 430"/>
                <a:gd name="T56" fmla="*/ 103 w 551"/>
                <a:gd name="T57" fmla="*/ 143 h 430"/>
                <a:gd name="T58" fmla="*/ 132 w 551"/>
                <a:gd name="T59" fmla="*/ 152 h 430"/>
                <a:gd name="T60" fmla="*/ 164 w 551"/>
                <a:gd name="T61" fmla="*/ 155 h 430"/>
                <a:gd name="T62" fmla="*/ 165 w 551"/>
                <a:gd name="T63" fmla="*/ 15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30">
                  <a:moveTo>
                    <a:pt x="165" y="155"/>
                  </a:moveTo>
                  <a:lnTo>
                    <a:pt x="167" y="155"/>
                  </a:lnTo>
                  <a:lnTo>
                    <a:pt x="167" y="155"/>
                  </a:lnTo>
                  <a:lnTo>
                    <a:pt x="182" y="153"/>
                  </a:lnTo>
                  <a:lnTo>
                    <a:pt x="197" y="150"/>
                  </a:lnTo>
                  <a:lnTo>
                    <a:pt x="213" y="144"/>
                  </a:lnTo>
                  <a:lnTo>
                    <a:pt x="227" y="138"/>
                  </a:lnTo>
                  <a:lnTo>
                    <a:pt x="239" y="130"/>
                  </a:lnTo>
                  <a:lnTo>
                    <a:pt x="253" y="120"/>
                  </a:lnTo>
                  <a:lnTo>
                    <a:pt x="265" y="111"/>
                  </a:lnTo>
                  <a:lnTo>
                    <a:pt x="276" y="101"/>
                  </a:lnTo>
                  <a:lnTo>
                    <a:pt x="288" y="111"/>
                  </a:lnTo>
                  <a:lnTo>
                    <a:pt x="299" y="120"/>
                  </a:lnTo>
                  <a:lnTo>
                    <a:pt x="312" y="130"/>
                  </a:lnTo>
                  <a:lnTo>
                    <a:pt x="326" y="138"/>
                  </a:lnTo>
                  <a:lnTo>
                    <a:pt x="340" y="144"/>
                  </a:lnTo>
                  <a:lnTo>
                    <a:pt x="355" y="150"/>
                  </a:lnTo>
                  <a:lnTo>
                    <a:pt x="371" y="153"/>
                  </a:lnTo>
                  <a:lnTo>
                    <a:pt x="386" y="155"/>
                  </a:lnTo>
                  <a:lnTo>
                    <a:pt x="386" y="155"/>
                  </a:lnTo>
                  <a:lnTo>
                    <a:pt x="387" y="155"/>
                  </a:lnTo>
                  <a:lnTo>
                    <a:pt x="387" y="155"/>
                  </a:lnTo>
                  <a:lnTo>
                    <a:pt x="389" y="155"/>
                  </a:lnTo>
                  <a:lnTo>
                    <a:pt x="403" y="153"/>
                  </a:lnTo>
                  <a:lnTo>
                    <a:pt x="418" y="152"/>
                  </a:lnTo>
                  <a:lnTo>
                    <a:pt x="432" y="148"/>
                  </a:lnTo>
                  <a:lnTo>
                    <a:pt x="445" y="144"/>
                  </a:lnTo>
                  <a:lnTo>
                    <a:pt x="459" y="139"/>
                  </a:lnTo>
                  <a:lnTo>
                    <a:pt x="470" y="133"/>
                  </a:lnTo>
                  <a:lnTo>
                    <a:pt x="483" y="125"/>
                  </a:lnTo>
                  <a:lnTo>
                    <a:pt x="493" y="116"/>
                  </a:lnTo>
                  <a:lnTo>
                    <a:pt x="505" y="107"/>
                  </a:lnTo>
                  <a:lnTo>
                    <a:pt x="514" y="97"/>
                  </a:lnTo>
                  <a:lnTo>
                    <a:pt x="522" y="86"/>
                  </a:lnTo>
                  <a:lnTo>
                    <a:pt x="530" y="74"/>
                  </a:lnTo>
                  <a:lnTo>
                    <a:pt x="537" y="62"/>
                  </a:lnTo>
                  <a:lnTo>
                    <a:pt x="542" y="49"/>
                  </a:lnTo>
                  <a:lnTo>
                    <a:pt x="547" y="35"/>
                  </a:lnTo>
                  <a:lnTo>
                    <a:pt x="551" y="21"/>
                  </a:lnTo>
                  <a:lnTo>
                    <a:pt x="551" y="218"/>
                  </a:lnTo>
                  <a:lnTo>
                    <a:pt x="324" y="218"/>
                  </a:lnTo>
                  <a:lnTo>
                    <a:pt x="324" y="430"/>
                  </a:lnTo>
                  <a:lnTo>
                    <a:pt x="232" y="430"/>
                  </a:lnTo>
                  <a:lnTo>
                    <a:pt x="232" y="218"/>
                  </a:lnTo>
                  <a:lnTo>
                    <a:pt x="0" y="218"/>
                  </a:lnTo>
                  <a:lnTo>
                    <a:pt x="0" y="0"/>
                  </a:lnTo>
                  <a:lnTo>
                    <a:pt x="2" y="17"/>
                  </a:lnTo>
                  <a:lnTo>
                    <a:pt x="5" y="32"/>
                  </a:lnTo>
                  <a:lnTo>
                    <a:pt x="10" y="46"/>
                  </a:lnTo>
                  <a:lnTo>
                    <a:pt x="16" y="60"/>
                  </a:lnTo>
                  <a:lnTo>
                    <a:pt x="23" y="74"/>
                  </a:lnTo>
                  <a:lnTo>
                    <a:pt x="32" y="87"/>
                  </a:lnTo>
                  <a:lnTo>
                    <a:pt x="41" y="99"/>
                  </a:lnTo>
                  <a:lnTo>
                    <a:pt x="52" y="110"/>
                  </a:lnTo>
                  <a:lnTo>
                    <a:pt x="63" y="120"/>
                  </a:lnTo>
                  <a:lnTo>
                    <a:pt x="75" y="129"/>
                  </a:lnTo>
                  <a:lnTo>
                    <a:pt x="89" y="137"/>
                  </a:lnTo>
                  <a:lnTo>
                    <a:pt x="103" y="143"/>
                  </a:lnTo>
                  <a:lnTo>
                    <a:pt x="117" y="148"/>
                  </a:lnTo>
                  <a:lnTo>
                    <a:pt x="132" y="152"/>
                  </a:lnTo>
                  <a:lnTo>
                    <a:pt x="148" y="153"/>
                  </a:lnTo>
                  <a:lnTo>
                    <a:pt x="164" y="155"/>
                  </a:lnTo>
                  <a:lnTo>
                    <a:pt x="165" y="155"/>
                  </a:lnTo>
                  <a:lnTo>
                    <a:pt x="165" y="15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4" name="Freeform 318"/>
            <p:cNvSpPr>
              <a:spLocks/>
            </p:cNvSpPr>
            <p:nvPr/>
          </p:nvSpPr>
          <p:spPr bwMode="auto">
            <a:xfrm>
              <a:off x="2346325" y="5942013"/>
              <a:ext cx="80963" cy="158750"/>
            </a:xfrm>
            <a:custGeom>
              <a:avLst/>
              <a:gdLst>
                <a:gd name="T0" fmla="*/ 140 w 204"/>
                <a:gd name="T1" fmla="*/ 195 h 401"/>
                <a:gd name="T2" fmla="*/ 153 w 204"/>
                <a:gd name="T3" fmla="*/ 189 h 401"/>
                <a:gd name="T4" fmla="*/ 165 w 204"/>
                <a:gd name="T5" fmla="*/ 180 h 401"/>
                <a:gd name="T6" fmla="*/ 176 w 204"/>
                <a:gd name="T7" fmla="*/ 169 h 401"/>
                <a:gd name="T8" fmla="*/ 186 w 204"/>
                <a:gd name="T9" fmla="*/ 158 h 401"/>
                <a:gd name="T10" fmla="*/ 193 w 204"/>
                <a:gd name="T11" fmla="*/ 145 h 401"/>
                <a:gd name="T12" fmla="*/ 199 w 204"/>
                <a:gd name="T13" fmla="*/ 131 h 401"/>
                <a:gd name="T14" fmla="*/ 202 w 204"/>
                <a:gd name="T15" fmla="*/ 116 h 401"/>
                <a:gd name="T16" fmla="*/ 204 w 204"/>
                <a:gd name="T17" fmla="*/ 101 h 401"/>
                <a:gd name="T18" fmla="*/ 202 w 204"/>
                <a:gd name="T19" fmla="*/ 90 h 401"/>
                <a:gd name="T20" fmla="*/ 201 w 204"/>
                <a:gd name="T21" fmla="*/ 80 h 401"/>
                <a:gd name="T22" fmla="*/ 199 w 204"/>
                <a:gd name="T23" fmla="*/ 71 h 401"/>
                <a:gd name="T24" fmla="*/ 195 w 204"/>
                <a:gd name="T25" fmla="*/ 61 h 401"/>
                <a:gd name="T26" fmla="*/ 191 w 204"/>
                <a:gd name="T27" fmla="*/ 52 h 401"/>
                <a:gd name="T28" fmla="*/ 186 w 204"/>
                <a:gd name="T29" fmla="*/ 44 h 401"/>
                <a:gd name="T30" fmla="*/ 179 w 204"/>
                <a:gd name="T31" fmla="*/ 37 h 401"/>
                <a:gd name="T32" fmla="*/ 173 w 204"/>
                <a:gd name="T33" fmla="*/ 29 h 401"/>
                <a:gd name="T34" fmla="*/ 167 w 204"/>
                <a:gd name="T35" fmla="*/ 23 h 401"/>
                <a:gd name="T36" fmla="*/ 158 w 204"/>
                <a:gd name="T37" fmla="*/ 16 h 401"/>
                <a:gd name="T38" fmla="*/ 150 w 204"/>
                <a:gd name="T39" fmla="*/ 11 h 401"/>
                <a:gd name="T40" fmla="*/ 141 w 204"/>
                <a:gd name="T41" fmla="*/ 8 h 401"/>
                <a:gd name="T42" fmla="*/ 132 w 204"/>
                <a:gd name="T43" fmla="*/ 4 h 401"/>
                <a:gd name="T44" fmla="*/ 122 w 204"/>
                <a:gd name="T45" fmla="*/ 1 h 401"/>
                <a:gd name="T46" fmla="*/ 112 w 204"/>
                <a:gd name="T47" fmla="*/ 0 h 401"/>
                <a:gd name="T48" fmla="*/ 102 w 204"/>
                <a:gd name="T49" fmla="*/ 0 h 401"/>
                <a:gd name="T50" fmla="*/ 91 w 204"/>
                <a:gd name="T51" fmla="*/ 0 h 401"/>
                <a:gd name="T52" fmla="*/ 81 w 204"/>
                <a:gd name="T53" fmla="*/ 1 h 401"/>
                <a:gd name="T54" fmla="*/ 71 w 204"/>
                <a:gd name="T55" fmla="*/ 4 h 401"/>
                <a:gd name="T56" fmla="*/ 62 w 204"/>
                <a:gd name="T57" fmla="*/ 8 h 401"/>
                <a:gd name="T58" fmla="*/ 53 w 204"/>
                <a:gd name="T59" fmla="*/ 11 h 401"/>
                <a:gd name="T60" fmla="*/ 46 w 204"/>
                <a:gd name="T61" fmla="*/ 16 h 401"/>
                <a:gd name="T62" fmla="*/ 37 w 204"/>
                <a:gd name="T63" fmla="*/ 23 h 401"/>
                <a:gd name="T64" fmla="*/ 30 w 204"/>
                <a:gd name="T65" fmla="*/ 29 h 401"/>
                <a:gd name="T66" fmla="*/ 24 w 204"/>
                <a:gd name="T67" fmla="*/ 37 h 401"/>
                <a:gd name="T68" fmla="*/ 17 w 204"/>
                <a:gd name="T69" fmla="*/ 44 h 401"/>
                <a:gd name="T70" fmla="*/ 12 w 204"/>
                <a:gd name="T71" fmla="*/ 52 h 401"/>
                <a:gd name="T72" fmla="*/ 9 w 204"/>
                <a:gd name="T73" fmla="*/ 61 h 401"/>
                <a:gd name="T74" fmla="*/ 5 w 204"/>
                <a:gd name="T75" fmla="*/ 71 h 401"/>
                <a:gd name="T76" fmla="*/ 2 w 204"/>
                <a:gd name="T77" fmla="*/ 80 h 401"/>
                <a:gd name="T78" fmla="*/ 1 w 204"/>
                <a:gd name="T79" fmla="*/ 90 h 401"/>
                <a:gd name="T80" fmla="*/ 0 w 204"/>
                <a:gd name="T81" fmla="*/ 101 h 401"/>
                <a:gd name="T82" fmla="*/ 1 w 204"/>
                <a:gd name="T83" fmla="*/ 116 h 401"/>
                <a:gd name="T84" fmla="*/ 5 w 204"/>
                <a:gd name="T85" fmla="*/ 131 h 401"/>
                <a:gd name="T86" fmla="*/ 11 w 204"/>
                <a:gd name="T87" fmla="*/ 145 h 401"/>
                <a:gd name="T88" fmla="*/ 17 w 204"/>
                <a:gd name="T89" fmla="*/ 158 h 401"/>
                <a:gd name="T90" fmla="*/ 28 w 204"/>
                <a:gd name="T91" fmla="*/ 169 h 401"/>
                <a:gd name="T92" fmla="*/ 38 w 204"/>
                <a:gd name="T93" fmla="*/ 180 h 401"/>
                <a:gd name="T94" fmla="*/ 51 w 204"/>
                <a:gd name="T95" fmla="*/ 189 h 401"/>
                <a:gd name="T96" fmla="*/ 63 w 204"/>
                <a:gd name="T97" fmla="*/ 195 h 401"/>
                <a:gd name="T98" fmla="*/ 63 w 204"/>
                <a:gd name="T99" fmla="*/ 401 h 401"/>
                <a:gd name="T100" fmla="*/ 140 w 204"/>
                <a:gd name="T101" fmla="*/ 401 h 401"/>
                <a:gd name="T102" fmla="*/ 140 w 204"/>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0" y="195"/>
                  </a:moveTo>
                  <a:lnTo>
                    <a:pt x="153" y="189"/>
                  </a:lnTo>
                  <a:lnTo>
                    <a:pt x="165" y="180"/>
                  </a:lnTo>
                  <a:lnTo>
                    <a:pt x="176" y="169"/>
                  </a:lnTo>
                  <a:lnTo>
                    <a:pt x="186" y="158"/>
                  </a:lnTo>
                  <a:lnTo>
                    <a:pt x="193" y="145"/>
                  </a:lnTo>
                  <a:lnTo>
                    <a:pt x="199" y="131"/>
                  </a:lnTo>
                  <a:lnTo>
                    <a:pt x="202" y="116"/>
                  </a:lnTo>
                  <a:lnTo>
                    <a:pt x="204" y="101"/>
                  </a:lnTo>
                  <a:lnTo>
                    <a:pt x="202" y="90"/>
                  </a:lnTo>
                  <a:lnTo>
                    <a:pt x="201" y="80"/>
                  </a:lnTo>
                  <a:lnTo>
                    <a:pt x="199" y="71"/>
                  </a:lnTo>
                  <a:lnTo>
                    <a:pt x="195" y="61"/>
                  </a:lnTo>
                  <a:lnTo>
                    <a:pt x="191" y="52"/>
                  </a:lnTo>
                  <a:lnTo>
                    <a:pt x="186" y="44"/>
                  </a:lnTo>
                  <a:lnTo>
                    <a:pt x="179" y="37"/>
                  </a:lnTo>
                  <a:lnTo>
                    <a:pt x="173" y="29"/>
                  </a:lnTo>
                  <a:lnTo>
                    <a:pt x="167" y="23"/>
                  </a:lnTo>
                  <a:lnTo>
                    <a:pt x="158" y="16"/>
                  </a:lnTo>
                  <a:lnTo>
                    <a:pt x="150" y="11"/>
                  </a:lnTo>
                  <a:lnTo>
                    <a:pt x="141" y="8"/>
                  </a:lnTo>
                  <a:lnTo>
                    <a:pt x="132" y="4"/>
                  </a:lnTo>
                  <a:lnTo>
                    <a:pt x="122" y="1"/>
                  </a:lnTo>
                  <a:lnTo>
                    <a:pt x="112" y="0"/>
                  </a:lnTo>
                  <a:lnTo>
                    <a:pt x="102" y="0"/>
                  </a:lnTo>
                  <a:lnTo>
                    <a:pt x="91" y="0"/>
                  </a:lnTo>
                  <a:lnTo>
                    <a:pt x="81" y="1"/>
                  </a:lnTo>
                  <a:lnTo>
                    <a:pt x="71" y="4"/>
                  </a:lnTo>
                  <a:lnTo>
                    <a:pt x="62" y="8"/>
                  </a:lnTo>
                  <a:lnTo>
                    <a:pt x="53" y="11"/>
                  </a:lnTo>
                  <a:lnTo>
                    <a:pt x="46" y="16"/>
                  </a:lnTo>
                  <a:lnTo>
                    <a:pt x="37" y="23"/>
                  </a:lnTo>
                  <a:lnTo>
                    <a:pt x="30" y="29"/>
                  </a:lnTo>
                  <a:lnTo>
                    <a:pt x="24" y="37"/>
                  </a:lnTo>
                  <a:lnTo>
                    <a:pt x="17" y="44"/>
                  </a:lnTo>
                  <a:lnTo>
                    <a:pt x="12" y="52"/>
                  </a:lnTo>
                  <a:lnTo>
                    <a:pt x="9" y="61"/>
                  </a:lnTo>
                  <a:lnTo>
                    <a:pt x="5" y="71"/>
                  </a:lnTo>
                  <a:lnTo>
                    <a:pt x="2" y="80"/>
                  </a:lnTo>
                  <a:lnTo>
                    <a:pt x="1" y="90"/>
                  </a:lnTo>
                  <a:lnTo>
                    <a:pt x="0" y="101"/>
                  </a:lnTo>
                  <a:lnTo>
                    <a:pt x="1" y="116"/>
                  </a:lnTo>
                  <a:lnTo>
                    <a:pt x="5" y="131"/>
                  </a:lnTo>
                  <a:lnTo>
                    <a:pt x="11" y="145"/>
                  </a:lnTo>
                  <a:lnTo>
                    <a:pt x="17" y="158"/>
                  </a:lnTo>
                  <a:lnTo>
                    <a:pt x="28" y="169"/>
                  </a:lnTo>
                  <a:lnTo>
                    <a:pt x="38" y="180"/>
                  </a:lnTo>
                  <a:lnTo>
                    <a:pt x="51" y="189"/>
                  </a:lnTo>
                  <a:lnTo>
                    <a:pt x="63" y="195"/>
                  </a:lnTo>
                  <a:lnTo>
                    <a:pt x="63" y="401"/>
                  </a:lnTo>
                  <a:lnTo>
                    <a:pt x="140" y="401"/>
                  </a:lnTo>
                  <a:lnTo>
                    <a:pt x="140"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5" name="Freeform 319"/>
            <p:cNvSpPr>
              <a:spLocks/>
            </p:cNvSpPr>
            <p:nvPr/>
          </p:nvSpPr>
          <p:spPr bwMode="auto">
            <a:xfrm>
              <a:off x="2954338" y="5794375"/>
              <a:ext cx="107950" cy="260350"/>
            </a:xfrm>
            <a:custGeom>
              <a:avLst/>
              <a:gdLst>
                <a:gd name="T0" fmla="*/ 204 w 272"/>
                <a:gd name="T1" fmla="*/ 655 h 655"/>
                <a:gd name="T2" fmla="*/ 178 w 272"/>
                <a:gd name="T3" fmla="*/ 476 h 655"/>
                <a:gd name="T4" fmla="*/ 132 w 272"/>
                <a:gd name="T5" fmla="*/ 460 h 655"/>
                <a:gd name="T6" fmla="*/ 93 w 272"/>
                <a:gd name="T7" fmla="*/ 436 h 655"/>
                <a:gd name="T8" fmla="*/ 61 w 272"/>
                <a:gd name="T9" fmla="*/ 406 h 655"/>
                <a:gd name="T10" fmla="*/ 35 w 272"/>
                <a:gd name="T11" fmla="*/ 372 h 655"/>
                <a:gd name="T12" fmla="*/ 17 w 272"/>
                <a:gd name="T13" fmla="*/ 335 h 655"/>
                <a:gd name="T14" fmla="*/ 5 w 272"/>
                <a:gd name="T15" fmla="*/ 295 h 655"/>
                <a:gd name="T16" fmla="*/ 0 w 272"/>
                <a:gd name="T17" fmla="*/ 255 h 655"/>
                <a:gd name="T18" fmla="*/ 1 w 272"/>
                <a:gd name="T19" fmla="*/ 214 h 655"/>
                <a:gd name="T20" fmla="*/ 9 w 272"/>
                <a:gd name="T21" fmla="*/ 173 h 655"/>
                <a:gd name="T22" fmla="*/ 24 w 272"/>
                <a:gd name="T23" fmla="*/ 135 h 655"/>
                <a:gd name="T24" fmla="*/ 46 w 272"/>
                <a:gd name="T25" fmla="*/ 98 h 655"/>
                <a:gd name="T26" fmla="*/ 75 w 272"/>
                <a:gd name="T27" fmla="*/ 66 h 655"/>
                <a:gd name="T28" fmla="*/ 109 w 272"/>
                <a:gd name="T29" fmla="*/ 39 h 655"/>
                <a:gd name="T30" fmla="*/ 151 w 272"/>
                <a:gd name="T31" fmla="*/ 17 h 655"/>
                <a:gd name="T32" fmla="*/ 200 w 272"/>
                <a:gd name="T33" fmla="*/ 3 h 655"/>
                <a:gd name="T34" fmla="*/ 224 w 272"/>
                <a:gd name="T35" fmla="*/ 70 h 655"/>
                <a:gd name="T36" fmla="*/ 187 w 272"/>
                <a:gd name="T37" fmla="*/ 80 h 655"/>
                <a:gd name="T38" fmla="*/ 155 w 272"/>
                <a:gd name="T39" fmla="*/ 95 h 655"/>
                <a:gd name="T40" fmla="*/ 128 w 272"/>
                <a:gd name="T41" fmla="*/ 117 h 655"/>
                <a:gd name="T42" fmla="*/ 107 w 272"/>
                <a:gd name="T43" fmla="*/ 141 h 655"/>
                <a:gd name="T44" fmla="*/ 90 w 272"/>
                <a:gd name="T45" fmla="*/ 169 h 655"/>
                <a:gd name="T46" fmla="*/ 80 w 272"/>
                <a:gd name="T47" fmla="*/ 199 h 655"/>
                <a:gd name="T48" fmla="*/ 75 w 272"/>
                <a:gd name="T49" fmla="*/ 229 h 655"/>
                <a:gd name="T50" fmla="*/ 76 w 272"/>
                <a:gd name="T51" fmla="*/ 261 h 655"/>
                <a:gd name="T52" fmla="*/ 81 w 272"/>
                <a:gd name="T53" fmla="*/ 292 h 655"/>
                <a:gd name="T54" fmla="*/ 93 w 272"/>
                <a:gd name="T55" fmla="*/ 322 h 655"/>
                <a:gd name="T56" fmla="*/ 109 w 272"/>
                <a:gd name="T57" fmla="*/ 349 h 655"/>
                <a:gd name="T58" fmla="*/ 131 w 272"/>
                <a:gd name="T59" fmla="*/ 373 h 655"/>
                <a:gd name="T60" fmla="*/ 159 w 272"/>
                <a:gd name="T61" fmla="*/ 394 h 655"/>
                <a:gd name="T62" fmla="*/ 191 w 272"/>
                <a:gd name="T63" fmla="*/ 408 h 655"/>
                <a:gd name="T64" fmla="*/ 229 w 272"/>
                <a:gd name="T65" fmla="*/ 418 h 655"/>
                <a:gd name="T66" fmla="*/ 272 w 272"/>
                <a:gd name="T67" fmla="*/ 420 h 655"/>
                <a:gd name="T68" fmla="*/ 269 w 272"/>
                <a:gd name="T69" fmla="*/ 455 h 655"/>
                <a:gd name="T70" fmla="*/ 269 w 272"/>
                <a:gd name="T71" fmla="*/ 473 h 655"/>
                <a:gd name="T72" fmla="*/ 271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6"/>
                  </a:lnTo>
                  <a:lnTo>
                    <a:pt x="154" y="469"/>
                  </a:lnTo>
                  <a:lnTo>
                    <a:pt x="132" y="460"/>
                  </a:lnTo>
                  <a:lnTo>
                    <a:pt x="112" y="448"/>
                  </a:lnTo>
                  <a:lnTo>
                    <a:pt x="93" y="436"/>
                  </a:lnTo>
                  <a:lnTo>
                    <a:pt x="76" y="422"/>
                  </a:lnTo>
                  <a:lnTo>
                    <a:pt x="61" y="406"/>
                  </a:lnTo>
                  <a:lnTo>
                    <a:pt x="48" y="390"/>
                  </a:lnTo>
                  <a:lnTo>
                    <a:pt x="35" y="372"/>
                  </a:lnTo>
                  <a:lnTo>
                    <a:pt x="25" y="354"/>
                  </a:lnTo>
                  <a:lnTo>
                    <a:pt x="17" y="335"/>
                  </a:lnTo>
                  <a:lnTo>
                    <a:pt x="10" y="316"/>
                  </a:lnTo>
                  <a:lnTo>
                    <a:pt x="5" y="295"/>
                  </a:lnTo>
                  <a:lnTo>
                    <a:pt x="1" y="275"/>
                  </a:lnTo>
                  <a:lnTo>
                    <a:pt x="0" y="255"/>
                  </a:lnTo>
                  <a:lnTo>
                    <a:pt x="0" y="234"/>
                  </a:lnTo>
                  <a:lnTo>
                    <a:pt x="1" y="214"/>
                  </a:lnTo>
                  <a:lnTo>
                    <a:pt x="5" y="193"/>
                  </a:lnTo>
                  <a:lnTo>
                    <a:pt x="9" y="173"/>
                  </a:lnTo>
                  <a:lnTo>
                    <a:pt x="16" y="153"/>
                  </a:lnTo>
                  <a:lnTo>
                    <a:pt x="24" y="135"/>
                  </a:lnTo>
                  <a:lnTo>
                    <a:pt x="34" y="116"/>
                  </a:lnTo>
                  <a:lnTo>
                    <a:pt x="46" y="98"/>
                  </a:lnTo>
                  <a:lnTo>
                    <a:pt x="60" y="81"/>
                  </a:lnTo>
                  <a:lnTo>
                    <a:pt x="75" y="66"/>
                  </a:lnTo>
                  <a:lnTo>
                    <a:pt x="91" y="52"/>
                  </a:lnTo>
                  <a:lnTo>
                    <a:pt x="109" y="39"/>
                  </a:lnTo>
                  <a:lnTo>
                    <a:pt x="130" y="28"/>
                  </a:lnTo>
                  <a:lnTo>
                    <a:pt x="151" y="17"/>
                  </a:lnTo>
                  <a:lnTo>
                    <a:pt x="176" y="10"/>
                  </a:lnTo>
                  <a:lnTo>
                    <a:pt x="200" y="3"/>
                  </a:lnTo>
                  <a:lnTo>
                    <a:pt x="228" y="0"/>
                  </a:lnTo>
                  <a:lnTo>
                    <a:pt x="224" y="70"/>
                  </a:lnTo>
                  <a:lnTo>
                    <a:pt x="205" y="74"/>
                  </a:lnTo>
                  <a:lnTo>
                    <a:pt x="187" y="80"/>
                  </a:lnTo>
                  <a:lnTo>
                    <a:pt x="170" y="88"/>
                  </a:lnTo>
                  <a:lnTo>
                    <a:pt x="155" y="95"/>
                  </a:lnTo>
                  <a:lnTo>
                    <a:pt x="140" y="105"/>
                  </a:lnTo>
                  <a:lnTo>
                    <a:pt x="128" y="117"/>
                  </a:lnTo>
                  <a:lnTo>
                    <a:pt x="117" y="128"/>
                  </a:lnTo>
                  <a:lnTo>
                    <a:pt x="107" y="141"/>
                  </a:lnTo>
                  <a:lnTo>
                    <a:pt x="98" y="155"/>
                  </a:lnTo>
                  <a:lnTo>
                    <a:pt x="90" y="169"/>
                  </a:lnTo>
                  <a:lnTo>
                    <a:pt x="85" y="183"/>
                  </a:lnTo>
                  <a:lnTo>
                    <a:pt x="80" y="199"/>
                  </a:lnTo>
                  <a:lnTo>
                    <a:pt x="77" y="214"/>
                  </a:lnTo>
                  <a:lnTo>
                    <a:pt x="75" y="229"/>
                  </a:lnTo>
                  <a:lnTo>
                    <a:pt x="75" y="246"/>
                  </a:lnTo>
                  <a:lnTo>
                    <a:pt x="76" y="261"/>
                  </a:lnTo>
                  <a:lnTo>
                    <a:pt x="79" y="276"/>
                  </a:lnTo>
                  <a:lnTo>
                    <a:pt x="81" y="292"/>
                  </a:lnTo>
                  <a:lnTo>
                    <a:pt x="86" y="307"/>
                  </a:lnTo>
                  <a:lnTo>
                    <a:pt x="93" y="322"/>
                  </a:lnTo>
                  <a:lnTo>
                    <a:pt x="100" y="336"/>
                  </a:lnTo>
                  <a:lnTo>
                    <a:pt x="109" y="349"/>
                  </a:lnTo>
                  <a:lnTo>
                    <a:pt x="119" y="362"/>
                  </a:lnTo>
                  <a:lnTo>
                    <a:pt x="131" y="373"/>
                  </a:lnTo>
                  <a:lnTo>
                    <a:pt x="145" y="383"/>
                  </a:lnTo>
                  <a:lnTo>
                    <a:pt x="159" y="394"/>
                  </a:lnTo>
                  <a:lnTo>
                    <a:pt x="174" y="401"/>
                  </a:lnTo>
                  <a:lnTo>
                    <a:pt x="191" y="408"/>
                  </a:lnTo>
                  <a:lnTo>
                    <a:pt x="210" y="414"/>
                  </a:lnTo>
                  <a:lnTo>
                    <a:pt x="229" y="418"/>
                  </a:lnTo>
                  <a:lnTo>
                    <a:pt x="251" y="419"/>
                  </a:lnTo>
                  <a:lnTo>
                    <a:pt x="272" y="420"/>
                  </a:lnTo>
                  <a:lnTo>
                    <a:pt x="270" y="436"/>
                  </a:lnTo>
                  <a:lnTo>
                    <a:pt x="269" y="455"/>
                  </a:lnTo>
                  <a:lnTo>
                    <a:pt x="269" y="464"/>
                  </a:lnTo>
                  <a:lnTo>
                    <a:pt x="269" y="473"/>
                  </a:lnTo>
                  <a:lnTo>
                    <a:pt x="270" y="481"/>
                  </a:lnTo>
                  <a:lnTo>
                    <a:pt x="271"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6" name="Freeform 320"/>
            <p:cNvSpPr>
              <a:spLocks/>
            </p:cNvSpPr>
            <p:nvPr/>
          </p:nvSpPr>
          <p:spPr bwMode="auto">
            <a:xfrm>
              <a:off x="3275013" y="5840413"/>
              <a:ext cx="138112" cy="177800"/>
            </a:xfrm>
            <a:custGeom>
              <a:avLst/>
              <a:gdLst>
                <a:gd name="T0" fmla="*/ 350 w 350"/>
                <a:gd name="T1" fmla="*/ 447 h 447"/>
                <a:gd name="T2" fmla="*/ 350 w 350"/>
                <a:gd name="T3" fmla="*/ 201 h 447"/>
                <a:gd name="T4" fmla="*/ 245 w 350"/>
                <a:gd name="T5" fmla="*/ 201 h 447"/>
                <a:gd name="T6" fmla="*/ 241 w 350"/>
                <a:gd name="T7" fmla="*/ 159 h 447"/>
                <a:gd name="T8" fmla="*/ 236 w 350"/>
                <a:gd name="T9" fmla="*/ 121 h 447"/>
                <a:gd name="T10" fmla="*/ 232 w 350"/>
                <a:gd name="T11" fmla="*/ 103 h 447"/>
                <a:gd name="T12" fmla="*/ 228 w 350"/>
                <a:gd name="T13" fmla="*/ 86 h 447"/>
                <a:gd name="T14" fmla="*/ 225 w 350"/>
                <a:gd name="T15" fmla="*/ 71 h 447"/>
                <a:gd name="T16" fmla="*/ 220 w 350"/>
                <a:gd name="T17" fmla="*/ 57 h 447"/>
                <a:gd name="T18" fmla="*/ 214 w 350"/>
                <a:gd name="T19" fmla="*/ 44 h 447"/>
                <a:gd name="T20" fmla="*/ 209 w 350"/>
                <a:gd name="T21" fmla="*/ 33 h 447"/>
                <a:gd name="T22" fmla="*/ 204 w 350"/>
                <a:gd name="T23" fmla="*/ 23 h 447"/>
                <a:gd name="T24" fmla="*/ 198 w 350"/>
                <a:gd name="T25" fmla="*/ 15 h 447"/>
                <a:gd name="T26" fmla="*/ 193 w 350"/>
                <a:gd name="T27" fmla="*/ 9 h 447"/>
                <a:gd name="T28" fmla="*/ 186 w 350"/>
                <a:gd name="T29" fmla="*/ 3 h 447"/>
                <a:gd name="T30" fmla="*/ 180 w 350"/>
                <a:gd name="T31" fmla="*/ 1 h 447"/>
                <a:gd name="T32" fmla="*/ 174 w 350"/>
                <a:gd name="T33" fmla="*/ 0 h 447"/>
                <a:gd name="T34" fmla="*/ 167 w 350"/>
                <a:gd name="T35" fmla="*/ 1 h 447"/>
                <a:gd name="T36" fmla="*/ 161 w 350"/>
                <a:gd name="T37" fmla="*/ 3 h 447"/>
                <a:gd name="T38" fmla="*/ 155 w 350"/>
                <a:gd name="T39" fmla="*/ 9 h 447"/>
                <a:gd name="T40" fmla="*/ 148 w 350"/>
                <a:gd name="T41" fmla="*/ 15 h 447"/>
                <a:gd name="T42" fmla="*/ 143 w 350"/>
                <a:gd name="T43" fmla="*/ 23 h 447"/>
                <a:gd name="T44" fmla="*/ 137 w 350"/>
                <a:gd name="T45" fmla="*/ 33 h 447"/>
                <a:gd name="T46" fmla="*/ 132 w 350"/>
                <a:gd name="T47" fmla="*/ 44 h 447"/>
                <a:gd name="T48" fmla="*/ 126 w 350"/>
                <a:gd name="T49" fmla="*/ 57 h 447"/>
                <a:gd name="T50" fmla="*/ 123 w 350"/>
                <a:gd name="T51" fmla="*/ 71 h 447"/>
                <a:gd name="T52" fmla="*/ 118 w 350"/>
                <a:gd name="T53" fmla="*/ 86 h 447"/>
                <a:gd name="T54" fmla="*/ 114 w 350"/>
                <a:gd name="T55" fmla="*/ 103 h 447"/>
                <a:gd name="T56" fmla="*/ 111 w 350"/>
                <a:gd name="T57" fmla="*/ 121 h 447"/>
                <a:gd name="T58" fmla="*/ 106 w 350"/>
                <a:gd name="T59" fmla="*/ 159 h 447"/>
                <a:gd name="T60" fmla="*/ 102 w 350"/>
                <a:gd name="T61" fmla="*/ 201 h 447"/>
                <a:gd name="T62" fmla="*/ 0 w 350"/>
                <a:gd name="T63" fmla="*/ 201 h 447"/>
                <a:gd name="T64" fmla="*/ 0 w 350"/>
                <a:gd name="T65" fmla="*/ 447 h 447"/>
                <a:gd name="T66" fmla="*/ 45 w 350"/>
                <a:gd name="T67" fmla="*/ 447 h 447"/>
                <a:gd name="T68" fmla="*/ 88 w 350"/>
                <a:gd name="T69" fmla="*/ 447 h 447"/>
                <a:gd name="T70" fmla="*/ 132 w 350"/>
                <a:gd name="T71" fmla="*/ 447 h 447"/>
                <a:gd name="T72" fmla="*/ 175 w 350"/>
                <a:gd name="T73" fmla="*/ 447 h 447"/>
                <a:gd name="T74" fmla="*/ 218 w 350"/>
                <a:gd name="T75" fmla="*/ 447 h 447"/>
                <a:gd name="T76" fmla="*/ 263 w 350"/>
                <a:gd name="T77" fmla="*/ 447 h 447"/>
                <a:gd name="T78" fmla="*/ 306 w 350"/>
                <a:gd name="T79" fmla="*/ 447 h 447"/>
                <a:gd name="T80" fmla="*/ 350 w 350"/>
                <a:gd name="T8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7">
                  <a:moveTo>
                    <a:pt x="350" y="447"/>
                  </a:moveTo>
                  <a:lnTo>
                    <a:pt x="350" y="201"/>
                  </a:lnTo>
                  <a:lnTo>
                    <a:pt x="245" y="201"/>
                  </a:lnTo>
                  <a:lnTo>
                    <a:pt x="241" y="159"/>
                  </a:lnTo>
                  <a:lnTo>
                    <a:pt x="236" y="121"/>
                  </a:lnTo>
                  <a:lnTo>
                    <a:pt x="232" y="103"/>
                  </a:lnTo>
                  <a:lnTo>
                    <a:pt x="228" y="86"/>
                  </a:lnTo>
                  <a:lnTo>
                    <a:pt x="225" y="71"/>
                  </a:lnTo>
                  <a:lnTo>
                    <a:pt x="220" y="57"/>
                  </a:lnTo>
                  <a:lnTo>
                    <a:pt x="214" y="44"/>
                  </a:lnTo>
                  <a:lnTo>
                    <a:pt x="209" y="33"/>
                  </a:lnTo>
                  <a:lnTo>
                    <a:pt x="204" y="23"/>
                  </a:lnTo>
                  <a:lnTo>
                    <a:pt x="198" y="15"/>
                  </a:lnTo>
                  <a:lnTo>
                    <a:pt x="193" y="9"/>
                  </a:lnTo>
                  <a:lnTo>
                    <a:pt x="186" y="3"/>
                  </a:lnTo>
                  <a:lnTo>
                    <a:pt x="180" y="1"/>
                  </a:lnTo>
                  <a:lnTo>
                    <a:pt x="174" y="0"/>
                  </a:lnTo>
                  <a:lnTo>
                    <a:pt x="167" y="1"/>
                  </a:lnTo>
                  <a:lnTo>
                    <a:pt x="161" y="3"/>
                  </a:lnTo>
                  <a:lnTo>
                    <a:pt x="155" y="9"/>
                  </a:lnTo>
                  <a:lnTo>
                    <a:pt x="148" y="15"/>
                  </a:lnTo>
                  <a:lnTo>
                    <a:pt x="143" y="23"/>
                  </a:lnTo>
                  <a:lnTo>
                    <a:pt x="137" y="33"/>
                  </a:lnTo>
                  <a:lnTo>
                    <a:pt x="132" y="44"/>
                  </a:lnTo>
                  <a:lnTo>
                    <a:pt x="126" y="57"/>
                  </a:lnTo>
                  <a:lnTo>
                    <a:pt x="123" y="71"/>
                  </a:lnTo>
                  <a:lnTo>
                    <a:pt x="118" y="86"/>
                  </a:lnTo>
                  <a:lnTo>
                    <a:pt x="114" y="103"/>
                  </a:lnTo>
                  <a:lnTo>
                    <a:pt x="111" y="121"/>
                  </a:lnTo>
                  <a:lnTo>
                    <a:pt x="106" y="159"/>
                  </a:lnTo>
                  <a:lnTo>
                    <a:pt x="102" y="201"/>
                  </a:lnTo>
                  <a:lnTo>
                    <a:pt x="0" y="201"/>
                  </a:lnTo>
                  <a:lnTo>
                    <a:pt x="0" y="447"/>
                  </a:lnTo>
                  <a:lnTo>
                    <a:pt x="45" y="447"/>
                  </a:lnTo>
                  <a:lnTo>
                    <a:pt x="88" y="447"/>
                  </a:lnTo>
                  <a:lnTo>
                    <a:pt x="132" y="447"/>
                  </a:lnTo>
                  <a:lnTo>
                    <a:pt x="175" y="447"/>
                  </a:lnTo>
                  <a:lnTo>
                    <a:pt x="218" y="447"/>
                  </a:lnTo>
                  <a:lnTo>
                    <a:pt x="263" y="447"/>
                  </a:lnTo>
                  <a:lnTo>
                    <a:pt x="306" y="447"/>
                  </a:lnTo>
                  <a:lnTo>
                    <a:pt x="350" y="447"/>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7" name="Freeform 321"/>
            <p:cNvSpPr>
              <a:spLocks/>
            </p:cNvSpPr>
            <p:nvPr/>
          </p:nvSpPr>
          <p:spPr bwMode="auto">
            <a:xfrm>
              <a:off x="3867150" y="5778500"/>
              <a:ext cx="217488" cy="169863"/>
            </a:xfrm>
            <a:custGeom>
              <a:avLst/>
              <a:gdLst>
                <a:gd name="T0" fmla="*/ 166 w 550"/>
                <a:gd name="T1" fmla="*/ 154 h 429"/>
                <a:gd name="T2" fmla="*/ 182 w 550"/>
                <a:gd name="T3" fmla="*/ 153 h 429"/>
                <a:gd name="T4" fmla="*/ 212 w 550"/>
                <a:gd name="T5" fmla="*/ 144 h 429"/>
                <a:gd name="T6" fmla="*/ 240 w 550"/>
                <a:gd name="T7" fmla="*/ 129 h 429"/>
                <a:gd name="T8" fmla="*/ 264 w 550"/>
                <a:gd name="T9" fmla="*/ 111 h 429"/>
                <a:gd name="T10" fmla="*/ 287 w 550"/>
                <a:gd name="T11" fmla="*/ 111 h 429"/>
                <a:gd name="T12" fmla="*/ 312 w 550"/>
                <a:gd name="T13" fmla="*/ 129 h 429"/>
                <a:gd name="T14" fmla="*/ 339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8 h 429"/>
                <a:gd name="T26" fmla="*/ 458 w 550"/>
                <a:gd name="T27" fmla="*/ 138 h 429"/>
                <a:gd name="T28" fmla="*/ 482 w 550"/>
                <a:gd name="T29" fmla="*/ 124 h 429"/>
                <a:gd name="T30" fmla="*/ 504 w 550"/>
                <a:gd name="T31" fmla="*/ 106 h 429"/>
                <a:gd name="T32" fmla="*/ 521 w 550"/>
                <a:gd name="T33" fmla="*/ 84 h 429"/>
                <a:gd name="T34" fmla="*/ 535 w 550"/>
                <a:gd name="T35" fmla="*/ 61 h 429"/>
                <a:gd name="T36" fmla="*/ 546 w 550"/>
                <a:gd name="T37" fmla="*/ 34 h 429"/>
                <a:gd name="T38" fmla="*/ 550 w 550"/>
                <a:gd name="T39" fmla="*/ 218 h 429"/>
                <a:gd name="T40" fmla="*/ 323 w 550"/>
                <a:gd name="T41" fmla="*/ 429 h 429"/>
                <a:gd name="T42" fmla="*/ 231 w 550"/>
                <a:gd name="T43" fmla="*/ 218 h 429"/>
                <a:gd name="T44" fmla="*/ 0 w 550"/>
                <a:gd name="T45" fmla="*/ 0 h 429"/>
                <a:gd name="T46" fmla="*/ 4 w 550"/>
                <a:gd name="T47" fmla="*/ 30 h 429"/>
                <a:gd name="T48" fmla="*/ 15 w 550"/>
                <a:gd name="T49" fmla="*/ 60 h 429"/>
                <a:gd name="T50" fmla="*/ 31 w 550"/>
                <a:gd name="T51" fmla="*/ 87 h 429"/>
                <a:gd name="T52" fmla="*/ 51 w 550"/>
                <a:gd name="T53" fmla="*/ 108 h 429"/>
                <a:gd name="T54" fmla="*/ 75 w 550"/>
                <a:gd name="T55" fmla="*/ 127 h 429"/>
                <a:gd name="T56" fmla="*/ 102 w 550"/>
                <a:gd name="T57" fmla="*/ 141 h 429"/>
                <a:gd name="T58" fmla="*/ 131 w 550"/>
                <a:gd name="T59" fmla="*/ 150 h 429"/>
                <a:gd name="T60" fmla="*/ 163 w 550"/>
                <a:gd name="T61" fmla="*/ 154 h 429"/>
                <a:gd name="T62" fmla="*/ 164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4" y="154"/>
                  </a:moveTo>
                  <a:lnTo>
                    <a:pt x="166" y="154"/>
                  </a:lnTo>
                  <a:lnTo>
                    <a:pt x="166" y="154"/>
                  </a:lnTo>
                  <a:lnTo>
                    <a:pt x="182" y="153"/>
                  </a:lnTo>
                  <a:lnTo>
                    <a:pt x="198" y="149"/>
                  </a:lnTo>
                  <a:lnTo>
                    <a:pt x="212" y="144"/>
                  </a:lnTo>
                  <a:lnTo>
                    <a:pt x="226" y="136"/>
                  </a:lnTo>
                  <a:lnTo>
                    <a:pt x="240" y="129"/>
                  </a:lnTo>
                  <a:lnTo>
                    <a:pt x="252" y="120"/>
                  </a:lnTo>
                  <a:lnTo>
                    <a:pt x="264" y="111"/>
                  </a:lnTo>
                  <a:lnTo>
                    <a:pt x="275" y="101"/>
                  </a:lnTo>
                  <a:lnTo>
                    <a:pt x="287" y="111"/>
                  </a:lnTo>
                  <a:lnTo>
                    <a:pt x="300" y="120"/>
                  </a:lnTo>
                  <a:lnTo>
                    <a:pt x="312" y="129"/>
                  </a:lnTo>
                  <a:lnTo>
                    <a:pt x="325" y="136"/>
                  </a:lnTo>
                  <a:lnTo>
                    <a:pt x="339" y="144"/>
                  </a:lnTo>
                  <a:lnTo>
                    <a:pt x="354" y="149"/>
                  </a:lnTo>
                  <a:lnTo>
                    <a:pt x="370" y="153"/>
                  </a:lnTo>
                  <a:lnTo>
                    <a:pt x="385" y="154"/>
                  </a:lnTo>
                  <a:lnTo>
                    <a:pt x="386" y="154"/>
                  </a:lnTo>
                  <a:lnTo>
                    <a:pt x="386" y="154"/>
                  </a:lnTo>
                  <a:lnTo>
                    <a:pt x="388" y="154"/>
                  </a:lnTo>
                  <a:lnTo>
                    <a:pt x="388" y="154"/>
                  </a:lnTo>
                  <a:lnTo>
                    <a:pt x="403" y="153"/>
                  </a:lnTo>
                  <a:lnTo>
                    <a:pt x="417" y="152"/>
                  </a:lnTo>
                  <a:lnTo>
                    <a:pt x="431" y="148"/>
                  </a:lnTo>
                  <a:lnTo>
                    <a:pt x="445" y="144"/>
                  </a:lnTo>
                  <a:lnTo>
                    <a:pt x="458" y="138"/>
                  </a:lnTo>
                  <a:lnTo>
                    <a:pt x="470" y="131"/>
                  </a:lnTo>
                  <a:lnTo>
                    <a:pt x="482" y="124"/>
                  </a:lnTo>
                  <a:lnTo>
                    <a:pt x="493" y="116"/>
                  </a:lnTo>
                  <a:lnTo>
                    <a:pt x="504" y="106"/>
                  </a:lnTo>
                  <a:lnTo>
                    <a:pt x="513" y="95"/>
                  </a:lnTo>
                  <a:lnTo>
                    <a:pt x="521" y="84"/>
                  </a:lnTo>
                  <a:lnTo>
                    <a:pt x="529" y="73"/>
                  </a:lnTo>
                  <a:lnTo>
                    <a:pt x="535" y="61"/>
                  </a:lnTo>
                  <a:lnTo>
                    <a:pt x="542" y="47"/>
                  </a:lnTo>
                  <a:lnTo>
                    <a:pt x="546" y="34"/>
                  </a:lnTo>
                  <a:lnTo>
                    <a:pt x="550" y="20"/>
                  </a:lnTo>
                  <a:lnTo>
                    <a:pt x="550" y="218"/>
                  </a:lnTo>
                  <a:lnTo>
                    <a:pt x="323" y="218"/>
                  </a:lnTo>
                  <a:lnTo>
                    <a:pt x="323" y="429"/>
                  </a:lnTo>
                  <a:lnTo>
                    <a:pt x="231" y="429"/>
                  </a:lnTo>
                  <a:lnTo>
                    <a:pt x="231" y="218"/>
                  </a:lnTo>
                  <a:lnTo>
                    <a:pt x="0" y="218"/>
                  </a:lnTo>
                  <a:lnTo>
                    <a:pt x="0" y="0"/>
                  </a:lnTo>
                  <a:lnTo>
                    <a:pt x="1" y="15"/>
                  </a:lnTo>
                  <a:lnTo>
                    <a:pt x="4" y="30"/>
                  </a:lnTo>
                  <a:lnTo>
                    <a:pt x="9" y="46"/>
                  </a:lnTo>
                  <a:lnTo>
                    <a:pt x="15" y="60"/>
                  </a:lnTo>
                  <a:lnTo>
                    <a:pt x="23" y="74"/>
                  </a:lnTo>
                  <a:lnTo>
                    <a:pt x="31" y="87"/>
                  </a:lnTo>
                  <a:lnTo>
                    <a:pt x="41" y="98"/>
                  </a:lnTo>
                  <a:lnTo>
                    <a:pt x="51" y="108"/>
                  </a:lnTo>
                  <a:lnTo>
                    <a:pt x="62" y="118"/>
                  </a:lnTo>
                  <a:lnTo>
                    <a:pt x="75" y="127"/>
                  </a:lnTo>
                  <a:lnTo>
                    <a:pt x="88" y="135"/>
                  </a:lnTo>
                  <a:lnTo>
                    <a:pt x="102" y="141"/>
                  </a:lnTo>
                  <a:lnTo>
                    <a:pt x="116" y="146"/>
                  </a:lnTo>
                  <a:lnTo>
                    <a:pt x="131" y="150"/>
                  </a:lnTo>
                  <a:lnTo>
                    <a:pt x="148" y="153"/>
                  </a:lnTo>
                  <a:lnTo>
                    <a:pt x="163" y="154"/>
                  </a:lnTo>
                  <a:lnTo>
                    <a:pt x="164" y="154"/>
                  </a:lnTo>
                  <a:lnTo>
                    <a:pt x="164"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8" name="Freeform 322"/>
            <p:cNvSpPr>
              <a:spLocks/>
            </p:cNvSpPr>
            <p:nvPr/>
          </p:nvSpPr>
          <p:spPr bwMode="auto">
            <a:xfrm>
              <a:off x="3582988" y="5826125"/>
              <a:ext cx="79375" cy="158750"/>
            </a:xfrm>
            <a:custGeom>
              <a:avLst/>
              <a:gdLst>
                <a:gd name="T0" fmla="*/ 139 w 203"/>
                <a:gd name="T1" fmla="*/ 195 h 401"/>
                <a:gd name="T2" fmla="*/ 153 w 203"/>
                <a:gd name="T3" fmla="*/ 189 h 401"/>
                <a:gd name="T4" fmla="*/ 166 w 203"/>
                <a:gd name="T5" fmla="*/ 180 h 401"/>
                <a:gd name="T6" fmla="*/ 176 w 203"/>
                <a:gd name="T7" fmla="*/ 169 h 401"/>
                <a:gd name="T8" fmla="*/ 185 w 203"/>
                <a:gd name="T9" fmla="*/ 158 h 401"/>
                <a:gd name="T10" fmla="*/ 193 w 203"/>
                <a:gd name="T11" fmla="*/ 145 h 401"/>
                <a:gd name="T12" fmla="*/ 199 w 203"/>
                <a:gd name="T13" fmla="*/ 131 h 401"/>
                <a:gd name="T14" fmla="*/ 202 w 203"/>
                <a:gd name="T15" fmla="*/ 117 h 401"/>
                <a:gd name="T16" fmla="*/ 203 w 203"/>
                <a:gd name="T17" fmla="*/ 101 h 401"/>
                <a:gd name="T18" fmla="*/ 203 w 203"/>
                <a:gd name="T19" fmla="*/ 90 h 401"/>
                <a:gd name="T20" fmla="*/ 202 w 203"/>
                <a:gd name="T21" fmla="*/ 80 h 401"/>
                <a:gd name="T22" fmla="*/ 199 w 203"/>
                <a:gd name="T23" fmla="*/ 71 h 401"/>
                <a:gd name="T24" fmla="*/ 195 w 203"/>
                <a:gd name="T25" fmla="*/ 62 h 401"/>
                <a:gd name="T26" fmla="*/ 191 w 203"/>
                <a:gd name="T27" fmla="*/ 53 h 401"/>
                <a:gd name="T28" fmla="*/ 186 w 203"/>
                <a:gd name="T29" fmla="*/ 45 h 401"/>
                <a:gd name="T30" fmla="*/ 180 w 203"/>
                <a:gd name="T31" fmla="*/ 37 h 401"/>
                <a:gd name="T32" fmla="*/ 174 w 203"/>
                <a:gd name="T33" fmla="*/ 29 h 401"/>
                <a:gd name="T34" fmla="*/ 166 w 203"/>
                <a:gd name="T35" fmla="*/ 23 h 401"/>
                <a:gd name="T36" fmla="*/ 158 w 203"/>
                <a:gd name="T37" fmla="*/ 18 h 401"/>
                <a:gd name="T38" fmla="*/ 151 w 203"/>
                <a:gd name="T39" fmla="*/ 13 h 401"/>
                <a:gd name="T40" fmla="*/ 142 w 203"/>
                <a:gd name="T41" fmla="*/ 8 h 401"/>
                <a:gd name="T42" fmla="*/ 131 w 203"/>
                <a:gd name="T43" fmla="*/ 4 h 401"/>
                <a:gd name="T44" fmla="*/ 123 w 203"/>
                <a:gd name="T45" fmla="*/ 3 h 401"/>
                <a:gd name="T46" fmla="*/ 112 w 203"/>
                <a:gd name="T47" fmla="*/ 0 h 401"/>
                <a:gd name="T48" fmla="*/ 102 w 203"/>
                <a:gd name="T49" fmla="*/ 0 h 401"/>
                <a:gd name="T50" fmla="*/ 92 w 203"/>
                <a:gd name="T51" fmla="*/ 0 h 401"/>
                <a:gd name="T52" fmla="*/ 82 w 203"/>
                <a:gd name="T53" fmla="*/ 3 h 401"/>
                <a:gd name="T54" fmla="*/ 72 w 203"/>
                <a:gd name="T55" fmla="*/ 4 h 401"/>
                <a:gd name="T56" fmla="*/ 63 w 203"/>
                <a:gd name="T57" fmla="*/ 8 h 401"/>
                <a:gd name="T58" fmla="*/ 54 w 203"/>
                <a:gd name="T59" fmla="*/ 13 h 401"/>
                <a:gd name="T60" fmla="*/ 45 w 203"/>
                <a:gd name="T61" fmla="*/ 18 h 401"/>
                <a:gd name="T62" fmla="*/ 37 w 203"/>
                <a:gd name="T63" fmla="*/ 23 h 401"/>
                <a:gd name="T64" fmla="*/ 29 w 203"/>
                <a:gd name="T65" fmla="*/ 29 h 401"/>
                <a:gd name="T66" fmla="*/ 23 w 203"/>
                <a:gd name="T67" fmla="*/ 37 h 401"/>
                <a:gd name="T68" fmla="*/ 18 w 203"/>
                <a:gd name="T69" fmla="*/ 45 h 401"/>
                <a:gd name="T70" fmla="*/ 13 w 203"/>
                <a:gd name="T71" fmla="*/ 53 h 401"/>
                <a:gd name="T72" fmla="*/ 8 w 203"/>
                <a:gd name="T73" fmla="*/ 62 h 401"/>
                <a:gd name="T74" fmla="*/ 5 w 203"/>
                <a:gd name="T75" fmla="*/ 71 h 401"/>
                <a:gd name="T76" fmla="*/ 3 w 203"/>
                <a:gd name="T77" fmla="*/ 80 h 401"/>
                <a:gd name="T78" fmla="*/ 1 w 203"/>
                <a:gd name="T79" fmla="*/ 90 h 401"/>
                <a:gd name="T80" fmla="*/ 0 w 203"/>
                <a:gd name="T81" fmla="*/ 101 h 401"/>
                <a:gd name="T82" fmla="*/ 1 w 203"/>
                <a:gd name="T83" fmla="*/ 117 h 401"/>
                <a:gd name="T84" fmla="*/ 5 w 203"/>
                <a:gd name="T85" fmla="*/ 131 h 401"/>
                <a:gd name="T86" fmla="*/ 10 w 203"/>
                <a:gd name="T87" fmla="*/ 145 h 401"/>
                <a:gd name="T88" fmla="*/ 18 w 203"/>
                <a:gd name="T89" fmla="*/ 158 h 401"/>
                <a:gd name="T90" fmla="*/ 27 w 203"/>
                <a:gd name="T91" fmla="*/ 169 h 401"/>
                <a:gd name="T92" fmla="*/ 38 w 203"/>
                <a:gd name="T93" fmla="*/ 180 h 401"/>
                <a:gd name="T94" fmla="*/ 50 w 203"/>
                <a:gd name="T95" fmla="*/ 189 h 401"/>
                <a:gd name="T96" fmla="*/ 64 w 203"/>
                <a:gd name="T97" fmla="*/ 195 h 401"/>
                <a:gd name="T98" fmla="*/ 64 w 203"/>
                <a:gd name="T99" fmla="*/ 401 h 401"/>
                <a:gd name="T100" fmla="*/ 139 w 203"/>
                <a:gd name="T101" fmla="*/ 401 h 401"/>
                <a:gd name="T102" fmla="*/ 139 w 203"/>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1">
                  <a:moveTo>
                    <a:pt x="139" y="195"/>
                  </a:moveTo>
                  <a:lnTo>
                    <a:pt x="153" y="189"/>
                  </a:lnTo>
                  <a:lnTo>
                    <a:pt x="166" y="180"/>
                  </a:lnTo>
                  <a:lnTo>
                    <a:pt x="176" y="169"/>
                  </a:lnTo>
                  <a:lnTo>
                    <a:pt x="185" y="158"/>
                  </a:lnTo>
                  <a:lnTo>
                    <a:pt x="193" y="145"/>
                  </a:lnTo>
                  <a:lnTo>
                    <a:pt x="199" y="131"/>
                  </a:lnTo>
                  <a:lnTo>
                    <a:pt x="202" y="117"/>
                  </a:lnTo>
                  <a:lnTo>
                    <a:pt x="203" y="101"/>
                  </a:lnTo>
                  <a:lnTo>
                    <a:pt x="203" y="90"/>
                  </a:lnTo>
                  <a:lnTo>
                    <a:pt x="202" y="80"/>
                  </a:lnTo>
                  <a:lnTo>
                    <a:pt x="199" y="71"/>
                  </a:lnTo>
                  <a:lnTo>
                    <a:pt x="195" y="62"/>
                  </a:lnTo>
                  <a:lnTo>
                    <a:pt x="191" y="53"/>
                  </a:lnTo>
                  <a:lnTo>
                    <a:pt x="186" y="45"/>
                  </a:lnTo>
                  <a:lnTo>
                    <a:pt x="180" y="37"/>
                  </a:lnTo>
                  <a:lnTo>
                    <a:pt x="174" y="29"/>
                  </a:lnTo>
                  <a:lnTo>
                    <a:pt x="166" y="23"/>
                  </a:lnTo>
                  <a:lnTo>
                    <a:pt x="158" y="18"/>
                  </a:lnTo>
                  <a:lnTo>
                    <a:pt x="151" y="13"/>
                  </a:lnTo>
                  <a:lnTo>
                    <a:pt x="142" y="8"/>
                  </a:lnTo>
                  <a:lnTo>
                    <a:pt x="131" y="4"/>
                  </a:lnTo>
                  <a:lnTo>
                    <a:pt x="123" y="3"/>
                  </a:lnTo>
                  <a:lnTo>
                    <a:pt x="112" y="0"/>
                  </a:lnTo>
                  <a:lnTo>
                    <a:pt x="102" y="0"/>
                  </a:lnTo>
                  <a:lnTo>
                    <a:pt x="92" y="0"/>
                  </a:lnTo>
                  <a:lnTo>
                    <a:pt x="82" y="3"/>
                  </a:lnTo>
                  <a:lnTo>
                    <a:pt x="72" y="4"/>
                  </a:lnTo>
                  <a:lnTo>
                    <a:pt x="63" y="8"/>
                  </a:lnTo>
                  <a:lnTo>
                    <a:pt x="54" y="13"/>
                  </a:lnTo>
                  <a:lnTo>
                    <a:pt x="45" y="18"/>
                  </a:lnTo>
                  <a:lnTo>
                    <a:pt x="37" y="23"/>
                  </a:lnTo>
                  <a:lnTo>
                    <a:pt x="29" y="29"/>
                  </a:lnTo>
                  <a:lnTo>
                    <a:pt x="23" y="37"/>
                  </a:lnTo>
                  <a:lnTo>
                    <a:pt x="18" y="45"/>
                  </a:lnTo>
                  <a:lnTo>
                    <a:pt x="13" y="53"/>
                  </a:lnTo>
                  <a:lnTo>
                    <a:pt x="8" y="62"/>
                  </a:lnTo>
                  <a:lnTo>
                    <a:pt x="5" y="71"/>
                  </a:lnTo>
                  <a:lnTo>
                    <a:pt x="3" y="80"/>
                  </a:lnTo>
                  <a:lnTo>
                    <a:pt x="1" y="90"/>
                  </a:lnTo>
                  <a:lnTo>
                    <a:pt x="0" y="101"/>
                  </a:lnTo>
                  <a:lnTo>
                    <a:pt x="1" y="117"/>
                  </a:lnTo>
                  <a:lnTo>
                    <a:pt x="5" y="131"/>
                  </a:lnTo>
                  <a:lnTo>
                    <a:pt x="10" y="145"/>
                  </a:lnTo>
                  <a:lnTo>
                    <a:pt x="18" y="158"/>
                  </a:lnTo>
                  <a:lnTo>
                    <a:pt x="27" y="169"/>
                  </a:lnTo>
                  <a:lnTo>
                    <a:pt x="38" y="180"/>
                  </a:lnTo>
                  <a:lnTo>
                    <a:pt x="50" y="189"/>
                  </a:lnTo>
                  <a:lnTo>
                    <a:pt x="64" y="195"/>
                  </a:lnTo>
                  <a:lnTo>
                    <a:pt x="64" y="401"/>
                  </a:lnTo>
                  <a:lnTo>
                    <a:pt x="139" y="401"/>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59" name="Freeform 323"/>
            <p:cNvSpPr>
              <a:spLocks/>
            </p:cNvSpPr>
            <p:nvPr/>
          </p:nvSpPr>
          <p:spPr bwMode="auto">
            <a:xfrm>
              <a:off x="4183063" y="5727700"/>
              <a:ext cx="107950" cy="260350"/>
            </a:xfrm>
            <a:custGeom>
              <a:avLst/>
              <a:gdLst>
                <a:gd name="T0" fmla="*/ 204 w 272"/>
                <a:gd name="T1" fmla="*/ 655 h 655"/>
                <a:gd name="T2" fmla="*/ 178 w 272"/>
                <a:gd name="T3" fmla="*/ 478 h 655"/>
                <a:gd name="T4" fmla="*/ 132 w 272"/>
                <a:gd name="T5" fmla="*/ 460 h 655"/>
                <a:gd name="T6" fmla="*/ 94 w 272"/>
                <a:gd name="T7" fmla="*/ 436 h 655"/>
                <a:gd name="T8" fmla="*/ 61 w 272"/>
                <a:gd name="T9" fmla="*/ 407 h 655"/>
                <a:gd name="T10" fmla="*/ 35 w 272"/>
                <a:gd name="T11" fmla="*/ 373 h 655"/>
                <a:gd name="T12" fmla="*/ 17 w 272"/>
                <a:gd name="T13" fmla="*/ 335 h 655"/>
                <a:gd name="T14" fmla="*/ 5 w 272"/>
                <a:gd name="T15" fmla="*/ 296 h 655"/>
                <a:gd name="T16" fmla="*/ 0 w 272"/>
                <a:gd name="T17" fmla="*/ 255 h 655"/>
                <a:gd name="T18" fmla="*/ 1 w 272"/>
                <a:gd name="T19" fmla="*/ 214 h 655"/>
                <a:gd name="T20" fmla="*/ 10 w 272"/>
                <a:gd name="T21" fmla="*/ 173 h 655"/>
                <a:gd name="T22" fmla="*/ 24 w 272"/>
                <a:gd name="T23" fmla="*/ 135 h 655"/>
                <a:gd name="T24" fmla="*/ 45 w 272"/>
                <a:gd name="T25" fmla="*/ 99 h 655"/>
                <a:gd name="T26" fmla="*/ 75 w 272"/>
                <a:gd name="T27" fmla="*/ 66 h 655"/>
                <a:gd name="T28" fmla="*/ 109 w 272"/>
                <a:gd name="T29" fmla="*/ 39 h 655"/>
                <a:gd name="T30" fmla="*/ 151 w 272"/>
                <a:gd name="T31" fmla="*/ 19 h 655"/>
                <a:gd name="T32" fmla="*/ 201 w 272"/>
                <a:gd name="T33" fmla="*/ 4 h 655"/>
                <a:gd name="T34" fmla="*/ 225 w 272"/>
                <a:gd name="T35" fmla="*/ 70 h 655"/>
                <a:gd name="T36" fmla="*/ 187 w 272"/>
                <a:gd name="T37" fmla="*/ 80 h 655"/>
                <a:gd name="T38" fmla="*/ 155 w 272"/>
                <a:gd name="T39" fmla="*/ 97 h 655"/>
                <a:gd name="T40" fmla="*/ 128 w 272"/>
                <a:gd name="T41" fmla="*/ 117 h 655"/>
                <a:gd name="T42" fmla="*/ 107 w 272"/>
                <a:gd name="T43" fmla="*/ 141 h 655"/>
                <a:gd name="T44" fmla="*/ 91 w 272"/>
                <a:gd name="T45" fmla="*/ 169 h 655"/>
                <a:gd name="T46" fmla="*/ 81 w 272"/>
                <a:gd name="T47" fmla="*/ 199 h 655"/>
                <a:gd name="T48" fmla="*/ 76 w 272"/>
                <a:gd name="T49" fmla="*/ 231 h 655"/>
                <a:gd name="T50" fmla="*/ 76 w 272"/>
                <a:gd name="T51" fmla="*/ 261 h 655"/>
                <a:gd name="T52" fmla="*/ 82 w 272"/>
                <a:gd name="T53" fmla="*/ 293 h 655"/>
                <a:gd name="T54" fmla="*/ 93 w 272"/>
                <a:gd name="T55" fmla="*/ 322 h 655"/>
                <a:gd name="T56" fmla="*/ 109 w 272"/>
                <a:gd name="T57" fmla="*/ 349 h 655"/>
                <a:gd name="T58" fmla="*/ 132 w 272"/>
                <a:gd name="T59" fmla="*/ 373 h 655"/>
                <a:gd name="T60" fmla="*/ 159 w 272"/>
                <a:gd name="T61" fmla="*/ 394 h 655"/>
                <a:gd name="T62" fmla="*/ 192 w 272"/>
                <a:gd name="T63" fmla="*/ 409 h 655"/>
                <a:gd name="T64" fmla="*/ 229 w 272"/>
                <a:gd name="T65" fmla="*/ 418 h 655"/>
                <a:gd name="T66" fmla="*/ 272 w 272"/>
                <a:gd name="T67" fmla="*/ 421 h 655"/>
                <a:gd name="T68" fmla="*/ 269 w 272"/>
                <a:gd name="T69" fmla="*/ 455 h 655"/>
                <a:gd name="T70" fmla="*/ 269 w 272"/>
                <a:gd name="T71" fmla="*/ 473 h 655"/>
                <a:gd name="T72" fmla="*/ 272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8"/>
                  </a:lnTo>
                  <a:lnTo>
                    <a:pt x="154" y="470"/>
                  </a:lnTo>
                  <a:lnTo>
                    <a:pt x="132" y="460"/>
                  </a:lnTo>
                  <a:lnTo>
                    <a:pt x="112" y="449"/>
                  </a:lnTo>
                  <a:lnTo>
                    <a:pt x="94" y="436"/>
                  </a:lnTo>
                  <a:lnTo>
                    <a:pt x="76" y="422"/>
                  </a:lnTo>
                  <a:lnTo>
                    <a:pt x="61" y="407"/>
                  </a:lnTo>
                  <a:lnTo>
                    <a:pt x="48" y="390"/>
                  </a:lnTo>
                  <a:lnTo>
                    <a:pt x="35" y="373"/>
                  </a:lnTo>
                  <a:lnTo>
                    <a:pt x="25" y="354"/>
                  </a:lnTo>
                  <a:lnTo>
                    <a:pt x="17" y="335"/>
                  </a:lnTo>
                  <a:lnTo>
                    <a:pt x="10" y="316"/>
                  </a:lnTo>
                  <a:lnTo>
                    <a:pt x="5" y="296"/>
                  </a:lnTo>
                  <a:lnTo>
                    <a:pt x="2" y="275"/>
                  </a:lnTo>
                  <a:lnTo>
                    <a:pt x="0" y="255"/>
                  </a:lnTo>
                  <a:lnTo>
                    <a:pt x="0" y="234"/>
                  </a:lnTo>
                  <a:lnTo>
                    <a:pt x="1" y="214"/>
                  </a:lnTo>
                  <a:lnTo>
                    <a:pt x="5" y="194"/>
                  </a:lnTo>
                  <a:lnTo>
                    <a:pt x="10" y="173"/>
                  </a:lnTo>
                  <a:lnTo>
                    <a:pt x="16" y="154"/>
                  </a:lnTo>
                  <a:lnTo>
                    <a:pt x="24" y="135"/>
                  </a:lnTo>
                  <a:lnTo>
                    <a:pt x="34" y="116"/>
                  </a:lnTo>
                  <a:lnTo>
                    <a:pt x="45" y="99"/>
                  </a:lnTo>
                  <a:lnTo>
                    <a:pt x="60" y="83"/>
                  </a:lnTo>
                  <a:lnTo>
                    <a:pt x="75" y="66"/>
                  </a:lnTo>
                  <a:lnTo>
                    <a:pt x="91" y="52"/>
                  </a:lnTo>
                  <a:lnTo>
                    <a:pt x="109" y="39"/>
                  </a:lnTo>
                  <a:lnTo>
                    <a:pt x="130" y="28"/>
                  </a:lnTo>
                  <a:lnTo>
                    <a:pt x="151" y="19"/>
                  </a:lnTo>
                  <a:lnTo>
                    <a:pt x="176" y="10"/>
                  </a:lnTo>
                  <a:lnTo>
                    <a:pt x="201" y="4"/>
                  </a:lnTo>
                  <a:lnTo>
                    <a:pt x="228" y="0"/>
                  </a:lnTo>
                  <a:lnTo>
                    <a:pt x="225" y="70"/>
                  </a:lnTo>
                  <a:lnTo>
                    <a:pt x="205" y="75"/>
                  </a:lnTo>
                  <a:lnTo>
                    <a:pt x="187" y="80"/>
                  </a:lnTo>
                  <a:lnTo>
                    <a:pt x="170" y="88"/>
                  </a:lnTo>
                  <a:lnTo>
                    <a:pt x="155" y="97"/>
                  </a:lnTo>
                  <a:lnTo>
                    <a:pt x="141" y="106"/>
                  </a:lnTo>
                  <a:lnTo>
                    <a:pt x="128" y="117"/>
                  </a:lnTo>
                  <a:lnTo>
                    <a:pt x="117" y="129"/>
                  </a:lnTo>
                  <a:lnTo>
                    <a:pt x="107" y="141"/>
                  </a:lnTo>
                  <a:lnTo>
                    <a:pt x="98" y="155"/>
                  </a:lnTo>
                  <a:lnTo>
                    <a:pt x="91" y="169"/>
                  </a:lnTo>
                  <a:lnTo>
                    <a:pt x="85" y="183"/>
                  </a:lnTo>
                  <a:lnTo>
                    <a:pt x="81" y="199"/>
                  </a:lnTo>
                  <a:lnTo>
                    <a:pt x="77" y="214"/>
                  </a:lnTo>
                  <a:lnTo>
                    <a:pt x="76" y="231"/>
                  </a:lnTo>
                  <a:lnTo>
                    <a:pt x="75" y="246"/>
                  </a:lnTo>
                  <a:lnTo>
                    <a:pt x="76" y="261"/>
                  </a:lnTo>
                  <a:lnTo>
                    <a:pt x="79" y="278"/>
                  </a:lnTo>
                  <a:lnTo>
                    <a:pt x="82" y="293"/>
                  </a:lnTo>
                  <a:lnTo>
                    <a:pt x="86" y="307"/>
                  </a:lnTo>
                  <a:lnTo>
                    <a:pt x="93" y="322"/>
                  </a:lnTo>
                  <a:lnTo>
                    <a:pt x="100" y="336"/>
                  </a:lnTo>
                  <a:lnTo>
                    <a:pt x="109" y="349"/>
                  </a:lnTo>
                  <a:lnTo>
                    <a:pt x="119" y="362"/>
                  </a:lnTo>
                  <a:lnTo>
                    <a:pt x="132" y="373"/>
                  </a:lnTo>
                  <a:lnTo>
                    <a:pt x="145" y="384"/>
                  </a:lnTo>
                  <a:lnTo>
                    <a:pt x="159" y="394"/>
                  </a:lnTo>
                  <a:lnTo>
                    <a:pt x="174" y="401"/>
                  </a:lnTo>
                  <a:lnTo>
                    <a:pt x="192" y="409"/>
                  </a:lnTo>
                  <a:lnTo>
                    <a:pt x="210" y="414"/>
                  </a:lnTo>
                  <a:lnTo>
                    <a:pt x="229" y="418"/>
                  </a:lnTo>
                  <a:lnTo>
                    <a:pt x="251" y="419"/>
                  </a:lnTo>
                  <a:lnTo>
                    <a:pt x="272" y="421"/>
                  </a:lnTo>
                  <a:lnTo>
                    <a:pt x="270" y="436"/>
                  </a:lnTo>
                  <a:lnTo>
                    <a:pt x="269" y="455"/>
                  </a:lnTo>
                  <a:lnTo>
                    <a:pt x="269" y="464"/>
                  </a:lnTo>
                  <a:lnTo>
                    <a:pt x="269" y="473"/>
                  </a:lnTo>
                  <a:lnTo>
                    <a:pt x="270" y="482"/>
                  </a:lnTo>
                  <a:lnTo>
                    <a:pt x="272"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60" name="Freeform 324"/>
            <p:cNvSpPr>
              <a:spLocks/>
            </p:cNvSpPr>
            <p:nvPr/>
          </p:nvSpPr>
          <p:spPr bwMode="auto">
            <a:xfrm>
              <a:off x="4576763" y="5827713"/>
              <a:ext cx="138112" cy="177800"/>
            </a:xfrm>
            <a:custGeom>
              <a:avLst/>
              <a:gdLst>
                <a:gd name="T0" fmla="*/ 349 w 349"/>
                <a:gd name="T1" fmla="*/ 448 h 448"/>
                <a:gd name="T2" fmla="*/ 349 w 349"/>
                <a:gd name="T3" fmla="*/ 201 h 448"/>
                <a:gd name="T4" fmla="*/ 243 w 349"/>
                <a:gd name="T5" fmla="*/ 201 h 448"/>
                <a:gd name="T6" fmla="*/ 239 w 349"/>
                <a:gd name="T7" fmla="*/ 159 h 448"/>
                <a:gd name="T8" fmla="*/ 234 w 349"/>
                <a:gd name="T9" fmla="*/ 121 h 448"/>
                <a:gd name="T10" fmla="*/ 230 w 349"/>
                <a:gd name="T11" fmla="*/ 104 h 448"/>
                <a:gd name="T12" fmla="*/ 226 w 349"/>
                <a:gd name="T13" fmla="*/ 88 h 448"/>
                <a:gd name="T14" fmla="*/ 223 w 349"/>
                <a:gd name="T15" fmla="*/ 71 h 448"/>
                <a:gd name="T16" fmla="*/ 219 w 349"/>
                <a:gd name="T17" fmla="*/ 57 h 448"/>
                <a:gd name="T18" fmla="*/ 214 w 349"/>
                <a:gd name="T19" fmla="*/ 44 h 448"/>
                <a:gd name="T20" fmla="*/ 209 w 349"/>
                <a:gd name="T21" fmla="*/ 33 h 448"/>
                <a:gd name="T22" fmla="*/ 202 w 349"/>
                <a:gd name="T23" fmla="*/ 24 h 448"/>
                <a:gd name="T24" fmla="*/ 197 w 349"/>
                <a:gd name="T25" fmla="*/ 15 h 448"/>
                <a:gd name="T26" fmla="*/ 191 w 349"/>
                <a:gd name="T27" fmla="*/ 9 h 448"/>
                <a:gd name="T28" fmla="*/ 184 w 349"/>
                <a:gd name="T29" fmla="*/ 4 h 448"/>
                <a:gd name="T30" fmla="*/ 178 w 349"/>
                <a:gd name="T31" fmla="*/ 1 h 448"/>
                <a:gd name="T32" fmla="*/ 172 w 349"/>
                <a:gd name="T33" fmla="*/ 0 h 448"/>
                <a:gd name="T34" fmla="*/ 165 w 349"/>
                <a:gd name="T35" fmla="*/ 1 h 448"/>
                <a:gd name="T36" fmla="*/ 159 w 349"/>
                <a:gd name="T37" fmla="*/ 4 h 448"/>
                <a:gd name="T38" fmla="*/ 153 w 349"/>
                <a:gd name="T39" fmla="*/ 9 h 448"/>
                <a:gd name="T40" fmla="*/ 147 w 349"/>
                <a:gd name="T41" fmla="*/ 15 h 448"/>
                <a:gd name="T42" fmla="*/ 141 w 349"/>
                <a:gd name="T43" fmla="*/ 24 h 448"/>
                <a:gd name="T44" fmla="*/ 136 w 349"/>
                <a:gd name="T45" fmla="*/ 33 h 448"/>
                <a:gd name="T46" fmla="*/ 131 w 349"/>
                <a:gd name="T47" fmla="*/ 44 h 448"/>
                <a:gd name="T48" fmla="*/ 126 w 349"/>
                <a:gd name="T49" fmla="*/ 57 h 448"/>
                <a:gd name="T50" fmla="*/ 121 w 349"/>
                <a:gd name="T51" fmla="*/ 71 h 448"/>
                <a:gd name="T52" fmla="*/ 117 w 349"/>
                <a:gd name="T53" fmla="*/ 88 h 448"/>
                <a:gd name="T54" fmla="*/ 113 w 349"/>
                <a:gd name="T55" fmla="*/ 104 h 448"/>
                <a:gd name="T56" fmla="*/ 109 w 349"/>
                <a:gd name="T57" fmla="*/ 121 h 448"/>
                <a:gd name="T58" fmla="*/ 104 w 349"/>
                <a:gd name="T59" fmla="*/ 159 h 448"/>
                <a:gd name="T60" fmla="*/ 100 w 349"/>
                <a:gd name="T61" fmla="*/ 201 h 448"/>
                <a:gd name="T62" fmla="*/ 0 w 349"/>
                <a:gd name="T63" fmla="*/ 201 h 448"/>
                <a:gd name="T64" fmla="*/ 0 w 349"/>
                <a:gd name="T65" fmla="*/ 448 h 448"/>
                <a:gd name="T66" fmla="*/ 43 w 349"/>
                <a:gd name="T67" fmla="*/ 448 h 448"/>
                <a:gd name="T68" fmla="*/ 86 w 349"/>
                <a:gd name="T69" fmla="*/ 448 h 448"/>
                <a:gd name="T70" fmla="*/ 130 w 349"/>
                <a:gd name="T71" fmla="*/ 448 h 448"/>
                <a:gd name="T72" fmla="*/ 174 w 349"/>
                <a:gd name="T73" fmla="*/ 448 h 448"/>
                <a:gd name="T74" fmla="*/ 218 w 349"/>
                <a:gd name="T75" fmla="*/ 448 h 448"/>
                <a:gd name="T76" fmla="*/ 261 w 349"/>
                <a:gd name="T77" fmla="*/ 448 h 448"/>
                <a:gd name="T78" fmla="*/ 304 w 349"/>
                <a:gd name="T79" fmla="*/ 448 h 448"/>
                <a:gd name="T80" fmla="*/ 349 w 349"/>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448"/>
                  </a:moveTo>
                  <a:lnTo>
                    <a:pt x="349" y="201"/>
                  </a:lnTo>
                  <a:lnTo>
                    <a:pt x="243" y="201"/>
                  </a:lnTo>
                  <a:lnTo>
                    <a:pt x="239" y="159"/>
                  </a:lnTo>
                  <a:lnTo>
                    <a:pt x="234" y="121"/>
                  </a:lnTo>
                  <a:lnTo>
                    <a:pt x="230" y="104"/>
                  </a:lnTo>
                  <a:lnTo>
                    <a:pt x="226" y="88"/>
                  </a:lnTo>
                  <a:lnTo>
                    <a:pt x="223" y="71"/>
                  </a:lnTo>
                  <a:lnTo>
                    <a:pt x="219" y="57"/>
                  </a:lnTo>
                  <a:lnTo>
                    <a:pt x="214" y="44"/>
                  </a:lnTo>
                  <a:lnTo>
                    <a:pt x="209" y="33"/>
                  </a:lnTo>
                  <a:lnTo>
                    <a:pt x="202" y="24"/>
                  </a:lnTo>
                  <a:lnTo>
                    <a:pt x="197" y="15"/>
                  </a:lnTo>
                  <a:lnTo>
                    <a:pt x="191" y="9"/>
                  </a:lnTo>
                  <a:lnTo>
                    <a:pt x="184" y="4"/>
                  </a:lnTo>
                  <a:lnTo>
                    <a:pt x="178" y="1"/>
                  </a:lnTo>
                  <a:lnTo>
                    <a:pt x="172" y="0"/>
                  </a:lnTo>
                  <a:lnTo>
                    <a:pt x="165" y="1"/>
                  </a:lnTo>
                  <a:lnTo>
                    <a:pt x="159" y="4"/>
                  </a:lnTo>
                  <a:lnTo>
                    <a:pt x="153" y="9"/>
                  </a:lnTo>
                  <a:lnTo>
                    <a:pt x="147" y="15"/>
                  </a:lnTo>
                  <a:lnTo>
                    <a:pt x="141" y="24"/>
                  </a:lnTo>
                  <a:lnTo>
                    <a:pt x="136" y="33"/>
                  </a:lnTo>
                  <a:lnTo>
                    <a:pt x="131" y="44"/>
                  </a:lnTo>
                  <a:lnTo>
                    <a:pt x="126" y="57"/>
                  </a:lnTo>
                  <a:lnTo>
                    <a:pt x="121" y="71"/>
                  </a:lnTo>
                  <a:lnTo>
                    <a:pt x="117" y="88"/>
                  </a:lnTo>
                  <a:lnTo>
                    <a:pt x="113" y="104"/>
                  </a:lnTo>
                  <a:lnTo>
                    <a:pt x="109" y="121"/>
                  </a:lnTo>
                  <a:lnTo>
                    <a:pt x="104" y="159"/>
                  </a:lnTo>
                  <a:lnTo>
                    <a:pt x="100" y="201"/>
                  </a:lnTo>
                  <a:lnTo>
                    <a:pt x="0" y="201"/>
                  </a:lnTo>
                  <a:lnTo>
                    <a:pt x="0" y="448"/>
                  </a:lnTo>
                  <a:lnTo>
                    <a:pt x="43" y="448"/>
                  </a:lnTo>
                  <a:lnTo>
                    <a:pt x="86" y="448"/>
                  </a:lnTo>
                  <a:lnTo>
                    <a:pt x="130" y="448"/>
                  </a:lnTo>
                  <a:lnTo>
                    <a:pt x="174" y="448"/>
                  </a:lnTo>
                  <a:lnTo>
                    <a:pt x="218" y="448"/>
                  </a:lnTo>
                  <a:lnTo>
                    <a:pt x="261" y="448"/>
                  </a:lnTo>
                  <a:lnTo>
                    <a:pt x="304" y="448"/>
                  </a:lnTo>
                  <a:lnTo>
                    <a:pt x="349"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61" name="Freeform 325"/>
            <p:cNvSpPr>
              <a:spLocks/>
            </p:cNvSpPr>
            <p:nvPr/>
          </p:nvSpPr>
          <p:spPr bwMode="auto">
            <a:xfrm>
              <a:off x="5168900" y="5884863"/>
              <a:ext cx="217488" cy="169862"/>
            </a:xfrm>
            <a:custGeom>
              <a:avLst/>
              <a:gdLst>
                <a:gd name="T0" fmla="*/ 166 w 550"/>
                <a:gd name="T1" fmla="*/ 154 h 429"/>
                <a:gd name="T2" fmla="*/ 182 w 550"/>
                <a:gd name="T3" fmla="*/ 153 h 429"/>
                <a:gd name="T4" fmla="*/ 212 w 550"/>
                <a:gd name="T5" fmla="*/ 144 h 429"/>
                <a:gd name="T6" fmla="*/ 240 w 550"/>
                <a:gd name="T7" fmla="*/ 128 h 429"/>
                <a:gd name="T8" fmla="*/ 265 w 550"/>
                <a:gd name="T9" fmla="*/ 110 h 429"/>
                <a:gd name="T10" fmla="*/ 288 w 550"/>
                <a:gd name="T11" fmla="*/ 110 h 429"/>
                <a:gd name="T12" fmla="*/ 312 w 550"/>
                <a:gd name="T13" fmla="*/ 128 h 429"/>
                <a:gd name="T14" fmla="*/ 340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7 h 429"/>
                <a:gd name="T26" fmla="*/ 458 w 550"/>
                <a:gd name="T27" fmla="*/ 137 h 429"/>
                <a:gd name="T28" fmla="*/ 482 w 550"/>
                <a:gd name="T29" fmla="*/ 123 h 429"/>
                <a:gd name="T30" fmla="*/ 504 w 550"/>
                <a:gd name="T31" fmla="*/ 105 h 429"/>
                <a:gd name="T32" fmla="*/ 521 w 550"/>
                <a:gd name="T33" fmla="*/ 85 h 429"/>
                <a:gd name="T34" fmla="*/ 537 w 550"/>
                <a:gd name="T35" fmla="*/ 61 h 429"/>
                <a:gd name="T36" fmla="*/ 547 w 550"/>
                <a:gd name="T37" fmla="*/ 34 h 429"/>
                <a:gd name="T38" fmla="*/ 550 w 550"/>
                <a:gd name="T39" fmla="*/ 218 h 429"/>
                <a:gd name="T40" fmla="*/ 323 w 550"/>
                <a:gd name="T41" fmla="*/ 429 h 429"/>
                <a:gd name="T42" fmla="*/ 232 w 550"/>
                <a:gd name="T43" fmla="*/ 218 h 429"/>
                <a:gd name="T44" fmla="*/ 0 w 550"/>
                <a:gd name="T45" fmla="*/ 0 h 429"/>
                <a:gd name="T46" fmla="*/ 5 w 550"/>
                <a:gd name="T47" fmla="*/ 30 h 429"/>
                <a:gd name="T48" fmla="*/ 15 w 550"/>
                <a:gd name="T49" fmla="*/ 59 h 429"/>
                <a:gd name="T50" fmla="*/ 32 w 550"/>
                <a:gd name="T51" fmla="*/ 86 h 429"/>
                <a:gd name="T52" fmla="*/ 51 w 550"/>
                <a:gd name="T53" fmla="*/ 109 h 429"/>
                <a:gd name="T54" fmla="*/ 75 w 550"/>
                <a:gd name="T55" fmla="*/ 127 h 429"/>
                <a:gd name="T56" fmla="*/ 102 w 550"/>
                <a:gd name="T57" fmla="*/ 141 h 429"/>
                <a:gd name="T58" fmla="*/ 133 w 550"/>
                <a:gd name="T59" fmla="*/ 150 h 429"/>
                <a:gd name="T60" fmla="*/ 164 w 550"/>
                <a:gd name="T61" fmla="*/ 154 h 429"/>
                <a:gd name="T62" fmla="*/ 166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6" y="154"/>
                  </a:moveTo>
                  <a:lnTo>
                    <a:pt x="166" y="154"/>
                  </a:lnTo>
                  <a:lnTo>
                    <a:pt x="167" y="154"/>
                  </a:lnTo>
                  <a:lnTo>
                    <a:pt x="182" y="153"/>
                  </a:lnTo>
                  <a:lnTo>
                    <a:pt x="198" y="149"/>
                  </a:lnTo>
                  <a:lnTo>
                    <a:pt x="212" y="144"/>
                  </a:lnTo>
                  <a:lnTo>
                    <a:pt x="227" y="137"/>
                  </a:lnTo>
                  <a:lnTo>
                    <a:pt x="240" y="128"/>
                  </a:lnTo>
                  <a:lnTo>
                    <a:pt x="252" y="119"/>
                  </a:lnTo>
                  <a:lnTo>
                    <a:pt x="265" y="110"/>
                  </a:lnTo>
                  <a:lnTo>
                    <a:pt x="277" y="100"/>
                  </a:lnTo>
                  <a:lnTo>
                    <a:pt x="288" y="110"/>
                  </a:lnTo>
                  <a:lnTo>
                    <a:pt x="300" y="119"/>
                  </a:lnTo>
                  <a:lnTo>
                    <a:pt x="312" y="128"/>
                  </a:lnTo>
                  <a:lnTo>
                    <a:pt x="326" y="137"/>
                  </a:lnTo>
                  <a:lnTo>
                    <a:pt x="340" y="144"/>
                  </a:lnTo>
                  <a:lnTo>
                    <a:pt x="354" y="149"/>
                  </a:lnTo>
                  <a:lnTo>
                    <a:pt x="370" y="153"/>
                  </a:lnTo>
                  <a:lnTo>
                    <a:pt x="385" y="154"/>
                  </a:lnTo>
                  <a:lnTo>
                    <a:pt x="386" y="154"/>
                  </a:lnTo>
                  <a:lnTo>
                    <a:pt x="386" y="154"/>
                  </a:lnTo>
                  <a:lnTo>
                    <a:pt x="388" y="154"/>
                  </a:lnTo>
                  <a:lnTo>
                    <a:pt x="388" y="154"/>
                  </a:lnTo>
                  <a:lnTo>
                    <a:pt x="403" y="153"/>
                  </a:lnTo>
                  <a:lnTo>
                    <a:pt x="417" y="151"/>
                  </a:lnTo>
                  <a:lnTo>
                    <a:pt x="431" y="147"/>
                  </a:lnTo>
                  <a:lnTo>
                    <a:pt x="445" y="144"/>
                  </a:lnTo>
                  <a:lnTo>
                    <a:pt x="458" y="137"/>
                  </a:lnTo>
                  <a:lnTo>
                    <a:pt x="470" y="131"/>
                  </a:lnTo>
                  <a:lnTo>
                    <a:pt x="482" y="123"/>
                  </a:lnTo>
                  <a:lnTo>
                    <a:pt x="493" y="116"/>
                  </a:lnTo>
                  <a:lnTo>
                    <a:pt x="504" y="105"/>
                  </a:lnTo>
                  <a:lnTo>
                    <a:pt x="514" y="95"/>
                  </a:lnTo>
                  <a:lnTo>
                    <a:pt x="521" y="85"/>
                  </a:lnTo>
                  <a:lnTo>
                    <a:pt x="529" y="72"/>
                  </a:lnTo>
                  <a:lnTo>
                    <a:pt x="537" y="61"/>
                  </a:lnTo>
                  <a:lnTo>
                    <a:pt x="542" y="48"/>
                  </a:lnTo>
                  <a:lnTo>
                    <a:pt x="547" y="34"/>
                  </a:lnTo>
                  <a:lnTo>
                    <a:pt x="550" y="20"/>
                  </a:lnTo>
                  <a:lnTo>
                    <a:pt x="550" y="218"/>
                  </a:lnTo>
                  <a:lnTo>
                    <a:pt x="323" y="218"/>
                  </a:lnTo>
                  <a:lnTo>
                    <a:pt x="323" y="429"/>
                  </a:lnTo>
                  <a:lnTo>
                    <a:pt x="232" y="429"/>
                  </a:lnTo>
                  <a:lnTo>
                    <a:pt x="232" y="218"/>
                  </a:lnTo>
                  <a:lnTo>
                    <a:pt x="0" y="218"/>
                  </a:lnTo>
                  <a:lnTo>
                    <a:pt x="0" y="0"/>
                  </a:lnTo>
                  <a:lnTo>
                    <a:pt x="1" y="15"/>
                  </a:lnTo>
                  <a:lnTo>
                    <a:pt x="5" y="30"/>
                  </a:lnTo>
                  <a:lnTo>
                    <a:pt x="10" y="45"/>
                  </a:lnTo>
                  <a:lnTo>
                    <a:pt x="15" y="59"/>
                  </a:lnTo>
                  <a:lnTo>
                    <a:pt x="23" y="73"/>
                  </a:lnTo>
                  <a:lnTo>
                    <a:pt x="32" y="86"/>
                  </a:lnTo>
                  <a:lnTo>
                    <a:pt x="41" y="98"/>
                  </a:lnTo>
                  <a:lnTo>
                    <a:pt x="51" y="109"/>
                  </a:lnTo>
                  <a:lnTo>
                    <a:pt x="62" y="118"/>
                  </a:lnTo>
                  <a:lnTo>
                    <a:pt x="75" y="127"/>
                  </a:lnTo>
                  <a:lnTo>
                    <a:pt x="88" y="135"/>
                  </a:lnTo>
                  <a:lnTo>
                    <a:pt x="102" y="141"/>
                  </a:lnTo>
                  <a:lnTo>
                    <a:pt x="117" y="146"/>
                  </a:lnTo>
                  <a:lnTo>
                    <a:pt x="133" y="150"/>
                  </a:lnTo>
                  <a:lnTo>
                    <a:pt x="148" y="153"/>
                  </a:lnTo>
                  <a:lnTo>
                    <a:pt x="164" y="154"/>
                  </a:lnTo>
                  <a:lnTo>
                    <a:pt x="164" y="154"/>
                  </a:lnTo>
                  <a:lnTo>
                    <a:pt x="166"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62" name="Freeform 326"/>
            <p:cNvSpPr>
              <a:spLocks/>
            </p:cNvSpPr>
            <p:nvPr/>
          </p:nvSpPr>
          <p:spPr bwMode="auto">
            <a:xfrm>
              <a:off x="4883150" y="5864225"/>
              <a:ext cx="80963" cy="158750"/>
            </a:xfrm>
            <a:custGeom>
              <a:avLst/>
              <a:gdLst>
                <a:gd name="T0" fmla="*/ 139 w 203"/>
                <a:gd name="T1" fmla="*/ 195 h 402"/>
                <a:gd name="T2" fmla="*/ 152 w 203"/>
                <a:gd name="T3" fmla="*/ 189 h 402"/>
                <a:gd name="T4" fmla="*/ 165 w 203"/>
                <a:gd name="T5" fmla="*/ 181 h 402"/>
                <a:gd name="T6" fmla="*/ 175 w 203"/>
                <a:gd name="T7" fmla="*/ 171 h 402"/>
                <a:gd name="T8" fmla="*/ 185 w 203"/>
                <a:gd name="T9" fmla="*/ 160 h 402"/>
                <a:gd name="T10" fmla="*/ 193 w 203"/>
                <a:gd name="T11" fmla="*/ 147 h 402"/>
                <a:gd name="T12" fmla="*/ 198 w 203"/>
                <a:gd name="T13" fmla="*/ 133 h 402"/>
                <a:gd name="T14" fmla="*/ 202 w 203"/>
                <a:gd name="T15" fmla="*/ 118 h 402"/>
                <a:gd name="T16" fmla="*/ 203 w 203"/>
                <a:gd name="T17" fmla="*/ 102 h 402"/>
                <a:gd name="T18" fmla="*/ 202 w 203"/>
                <a:gd name="T19" fmla="*/ 92 h 402"/>
                <a:gd name="T20" fmla="*/ 201 w 203"/>
                <a:gd name="T21" fmla="*/ 82 h 402"/>
                <a:gd name="T22" fmla="*/ 198 w 203"/>
                <a:gd name="T23" fmla="*/ 72 h 402"/>
                <a:gd name="T24" fmla="*/ 194 w 203"/>
                <a:gd name="T25" fmla="*/ 63 h 402"/>
                <a:gd name="T26" fmla="*/ 190 w 203"/>
                <a:gd name="T27" fmla="*/ 54 h 402"/>
                <a:gd name="T28" fmla="*/ 185 w 203"/>
                <a:gd name="T29" fmla="*/ 45 h 402"/>
                <a:gd name="T30" fmla="*/ 179 w 203"/>
                <a:gd name="T31" fmla="*/ 37 h 402"/>
                <a:gd name="T32" fmla="*/ 173 w 203"/>
                <a:gd name="T33" fmla="*/ 30 h 402"/>
                <a:gd name="T34" fmla="*/ 166 w 203"/>
                <a:gd name="T35" fmla="*/ 23 h 402"/>
                <a:gd name="T36" fmla="*/ 157 w 203"/>
                <a:gd name="T37" fmla="*/ 18 h 402"/>
                <a:gd name="T38" fmla="*/ 150 w 203"/>
                <a:gd name="T39" fmla="*/ 13 h 402"/>
                <a:gd name="T40" fmla="*/ 141 w 203"/>
                <a:gd name="T41" fmla="*/ 8 h 402"/>
                <a:gd name="T42" fmla="*/ 132 w 203"/>
                <a:gd name="T43" fmla="*/ 5 h 402"/>
                <a:gd name="T44" fmla="*/ 122 w 203"/>
                <a:gd name="T45" fmla="*/ 3 h 402"/>
                <a:gd name="T46" fmla="*/ 111 w 203"/>
                <a:gd name="T47" fmla="*/ 0 h 402"/>
                <a:gd name="T48" fmla="*/ 101 w 203"/>
                <a:gd name="T49" fmla="*/ 0 h 402"/>
                <a:gd name="T50" fmla="*/ 91 w 203"/>
                <a:gd name="T51" fmla="*/ 0 h 402"/>
                <a:gd name="T52" fmla="*/ 81 w 203"/>
                <a:gd name="T53" fmla="*/ 3 h 402"/>
                <a:gd name="T54" fmla="*/ 71 w 203"/>
                <a:gd name="T55" fmla="*/ 5 h 402"/>
                <a:gd name="T56" fmla="*/ 62 w 203"/>
                <a:gd name="T57" fmla="*/ 8 h 402"/>
                <a:gd name="T58" fmla="*/ 53 w 203"/>
                <a:gd name="T59" fmla="*/ 13 h 402"/>
                <a:gd name="T60" fmla="*/ 45 w 203"/>
                <a:gd name="T61" fmla="*/ 18 h 402"/>
                <a:gd name="T62" fmla="*/ 37 w 203"/>
                <a:gd name="T63" fmla="*/ 23 h 402"/>
                <a:gd name="T64" fmla="*/ 30 w 203"/>
                <a:gd name="T65" fmla="*/ 30 h 402"/>
                <a:gd name="T66" fmla="*/ 23 w 203"/>
                <a:gd name="T67" fmla="*/ 37 h 402"/>
                <a:gd name="T68" fmla="*/ 17 w 203"/>
                <a:gd name="T69" fmla="*/ 45 h 402"/>
                <a:gd name="T70" fmla="*/ 12 w 203"/>
                <a:gd name="T71" fmla="*/ 54 h 402"/>
                <a:gd name="T72" fmla="*/ 8 w 203"/>
                <a:gd name="T73" fmla="*/ 63 h 402"/>
                <a:gd name="T74" fmla="*/ 4 w 203"/>
                <a:gd name="T75" fmla="*/ 72 h 402"/>
                <a:gd name="T76" fmla="*/ 2 w 203"/>
                <a:gd name="T77" fmla="*/ 82 h 402"/>
                <a:gd name="T78" fmla="*/ 0 w 203"/>
                <a:gd name="T79" fmla="*/ 92 h 402"/>
                <a:gd name="T80" fmla="*/ 0 w 203"/>
                <a:gd name="T81" fmla="*/ 102 h 402"/>
                <a:gd name="T82" fmla="*/ 0 w 203"/>
                <a:gd name="T83" fmla="*/ 118 h 402"/>
                <a:gd name="T84" fmla="*/ 4 w 203"/>
                <a:gd name="T85" fmla="*/ 133 h 402"/>
                <a:gd name="T86" fmla="*/ 11 w 203"/>
                <a:gd name="T87" fmla="*/ 147 h 402"/>
                <a:gd name="T88" fmla="*/ 17 w 203"/>
                <a:gd name="T89" fmla="*/ 160 h 402"/>
                <a:gd name="T90" fmla="*/ 27 w 203"/>
                <a:gd name="T91" fmla="*/ 171 h 402"/>
                <a:gd name="T92" fmla="*/ 37 w 203"/>
                <a:gd name="T93" fmla="*/ 181 h 402"/>
                <a:gd name="T94" fmla="*/ 50 w 203"/>
                <a:gd name="T95" fmla="*/ 189 h 402"/>
                <a:gd name="T96" fmla="*/ 63 w 203"/>
                <a:gd name="T97" fmla="*/ 195 h 402"/>
                <a:gd name="T98" fmla="*/ 63 w 203"/>
                <a:gd name="T99" fmla="*/ 402 h 402"/>
                <a:gd name="T100" fmla="*/ 139 w 203"/>
                <a:gd name="T101" fmla="*/ 402 h 402"/>
                <a:gd name="T102" fmla="*/ 139 w 203"/>
                <a:gd name="T103" fmla="*/ 19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195"/>
                  </a:moveTo>
                  <a:lnTo>
                    <a:pt x="152" y="189"/>
                  </a:lnTo>
                  <a:lnTo>
                    <a:pt x="165" y="181"/>
                  </a:lnTo>
                  <a:lnTo>
                    <a:pt x="175" y="171"/>
                  </a:lnTo>
                  <a:lnTo>
                    <a:pt x="185" y="160"/>
                  </a:lnTo>
                  <a:lnTo>
                    <a:pt x="193" y="147"/>
                  </a:lnTo>
                  <a:lnTo>
                    <a:pt x="198" y="133"/>
                  </a:lnTo>
                  <a:lnTo>
                    <a:pt x="202" y="118"/>
                  </a:lnTo>
                  <a:lnTo>
                    <a:pt x="203" y="102"/>
                  </a:lnTo>
                  <a:lnTo>
                    <a:pt x="202" y="92"/>
                  </a:lnTo>
                  <a:lnTo>
                    <a:pt x="201" y="82"/>
                  </a:lnTo>
                  <a:lnTo>
                    <a:pt x="198" y="72"/>
                  </a:lnTo>
                  <a:lnTo>
                    <a:pt x="194" y="63"/>
                  </a:lnTo>
                  <a:lnTo>
                    <a:pt x="190" y="54"/>
                  </a:lnTo>
                  <a:lnTo>
                    <a:pt x="185" y="45"/>
                  </a:lnTo>
                  <a:lnTo>
                    <a:pt x="179" y="37"/>
                  </a:lnTo>
                  <a:lnTo>
                    <a:pt x="173" y="30"/>
                  </a:lnTo>
                  <a:lnTo>
                    <a:pt x="166" y="23"/>
                  </a:lnTo>
                  <a:lnTo>
                    <a:pt x="157" y="18"/>
                  </a:lnTo>
                  <a:lnTo>
                    <a:pt x="150" y="13"/>
                  </a:lnTo>
                  <a:lnTo>
                    <a:pt x="141" y="8"/>
                  </a:lnTo>
                  <a:lnTo>
                    <a:pt x="132" y="5"/>
                  </a:lnTo>
                  <a:lnTo>
                    <a:pt x="122" y="3"/>
                  </a:lnTo>
                  <a:lnTo>
                    <a:pt x="111" y="0"/>
                  </a:lnTo>
                  <a:lnTo>
                    <a:pt x="101" y="0"/>
                  </a:lnTo>
                  <a:lnTo>
                    <a:pt x="91" y="0"/>
                  </a:lnTo>
                  <a:lnTo>
                    <a:pt x="81" y="3"/>
                  </a:lnTo>
                  <a:lnTo>
                    <a:pt x="71" y="5"/>
                  </a:lnTo>
                  <a:lnTo>
                    <a:pt x="62" y="8"/>
                  </a:lnTo>
                  <a:lnTo>
                    <a:pt x="53" y="13"/>
                  </a:lnTo>
                  <a:lnTo>
                    <a:pt x="45" y="18"/>
                  </a:lnTo>
                  <a:lnTo>
                    <a:pt x="37" y="23"/>
                  </a:lnTo>
                  <a:lnTo>
                    <a:pt x="30" y="30"/>
                  </a:lnTo>
                  <a:lnTo>
                    <a:pt x="23" y="37"/>
                  </a:lnTo>
                  <a:lnTo>
                    <a:pt x="17" y="45"/>
                  </a:lnTo>
                  <a:lnTo>
                    <a:pt x="12" y="54"/>
                  </a:lnTo>
                  <a:lnTo>
                    <a:pt x="8" y="63"/>
                  </a:lnTo>
                  <a:lnTo>
                    <a:pt x="4" y="72"/>
                  </a:lnTo>
                  <a:lnTo>
                    <a:pt x="2" y="82"/>
                  </a:lnTo>
                  <a:lnTo>
                    <a:pt x="0" y="92"/>
                  </a:lnTo>
                  <a:lnTo>
                    <a:pt x="0" y="102"/>
                  </a:lnTo>
                  <a:lnTo>
                    <a:pt x="0" y="118"/>
                  </a:lnTo>
                  <a:lnTo>
                    <a:pt x="4" y="133"/>
                  </a:lnTo>
                  <a:lnTo>
                    <a:pt x="11" y="147"/>
                  </a:lnTo>
                  <a:lnTo>
                    <a:pt x="17" y="160"/>
                  </a:lnTo>
                  <a:lnTo>
                    <a:pt x="27" y="171"/>
                  </a:lnTo>
                  <a:lnTo>
                    <a:pt x="37" y="181"/>
                  </a:lnTo>
                  <a:lnTo>
                    <a:pt x="50" y="189"/>
                  </a:lnTo>
                  <a:lnTo>
                    <a:pt x="63" y="195"/>
                  </a:lnTo>
                  <a:lnTo>
                    <a:pt x="63" y="402"/>
                  </a:lnTo>
                  <a:lnTo>
                    <a:pt x="139" y="402"/>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63" name="Freeform 327"/>
            <p:cNvSpPr>
              <a:spLocks/>
            </p:cNvSpPr>
            <p:nvPr/>
          </p:nvSpPr>
          <p:spPr bwMode="auto">
            <a:xfrm>
              <a:off x="5483225" y="5891213"/>
              <a:ext cx="109538" cy="260350"/>
            </a:xfrm>
            <a:custGeom>
              <a:avLst/>
              <a:gdLst>
                <a:gd name="T0" fmla="*/ 204 w 274"/>
                <a:gd name="T1" fmla="*/ 656 h 656"/>
                <a:gd name="T2" fmla="*/ 178 w 274"/>
                <a:gd name="T3" fmla="*/ 477 h 656"/>
                <a:gd name="T4" fmla="*/ 133 w 274"/>
                <a:gd name="T5" fmla="*/ 459 h 656"/>
                <a:gd name="T6" fmla="*/ 94 w 274"/>
                <a:gd name="T7" fmla="*/ 436 h 656"/>
                <a:gd name="T8" fmla="*/ 62 w 274"/>
                <a:gd name="T9" fmla="*/ 407 h 656"/>
                <a:gd name="T10" fmla="*/ 37 w 274"/>
                <a:gd name="T11" fmla="*/ 373 h 656"/>
                <a:gd name="T12" fmla="*/ 17 w 274"/>
                <a:gd name="T13" fmla="*/ 336 h 656"/>
                <a:gd name="T14" fmla="*/ 6 w 274"/>
                <a:gd name="T15" fmla="*/ 296 h 656"/>
                <a:gd name="T16" fmla="*/ 1 w 274"/>
                <a:gd name="T17" fmla="*/ 255 h 656"/>
                <a:gd name="T18" fmla="*/ 2 w 274"/>
                <a:gd name="T19" fmla="*/ 213 h 656"/>
                <a:gd name="T20" fmla="*/ 10 w 274"/>
                <a:gd name="T21" fmla="*/ 174 h 656"/>
                <a:gd name="T22" fmla="*/ 25 w 274"/>
                <a:gd name="T23" fmla="*/ 134 h 656"/>
                <a:gd name="T24" fmla="*/ 47 w 274"/>
                <a:gd name="T25" fmla="*/ 99 h 656"/>
                <a:gd name="T26" fmla="*/ 75 w 274"/>
                <a:gd name="T27" fmla="*/ 67 h 656"/>
                <a:gd name="T28" fmla="*/ 111 w 274"/>
                <a:gd name="T29" fmla="*/ 40 h 656"/>
                <a:gd name="T30" fmla="*/ 153 w 274"/>
                <a:gd name="T31" fmla="*/ 18 h 656"/>
                <a:gd name="T32" fmla="*/ 201 w 274"/>
                <a:gd name="T33" fmla="*/ 4 h 656"/>
                <a:gd name="T34" fmla="*/ 225 w 274"/>
                <a:gd name="T35" fmla="*/ 71 h 656"/>
                <a:gd name="T36" fmla="*/ 187 w 274"/>
                <a:gd name="T37" fmla="*/ 81 h 656"/>
                <a:gd name="T38" fmla="*/ 155 w 274"/>
                <a:gd name="T39" fmla="*/ 96 h 656"/>
                <a:gd name="T40" fmla="*/ 128 w 274"/>
                <a:gd name="T41" fmla="*/ 116 h 656"/>
                <a:gd name="T42" fmla="*/ 108 w 274"/>
                <a:gd name="T43" fmla="*/ 142 h 656"/>
                <a:gd name="T44" fmla="*/ 91 w 274"/>
                <a:gd name="T45" fmla="*/ 169 h 656"/>
                <a:gd name="T46" fmla="*/ 81 w 274"/>
                <a:gd name="T47" fmla="*/ 199 h 656"/>
                <a:gd name="T48" fmla="*/ 76 w 274"/>
                <a:gd name="T49" fmla="*/ 230 h 656"/>
                <a:gd name="T50" fmla="*/ 76 w 274"/>
                <a:gd name="T51" fmla="*/ 262 h 656"/>
                <a:gd name="T52" fmla="*/ 82 w 274"/>
                <a:gd name="T53" fmla="*/ 292 h 656"/>
                <a:gd name="T54" fmla="*/ 94 w 274"/>
                <a:gd name="T55" fmla="*/ 322 h 656"/>
                <a:gd name="T56" fmla="*/ 111 w 274"/>
                <a:gd name="T57" fmla="*/ 350 h 656"/>
                <a:gd name="T58" fmla="*/ 132 w 274"/>
                <a:gd name="T59" fmla="*/ 374 h 656"/>
                <a:gd name="T60" fmla="*/ 159 w 274"/>
                <a:gd name="T61" fmla="*/ 393 h 656"/>
                <a:gd name="T62" fmla="*/ 192 w 274"/>
                <a:gd name="T63" fmla="*/ 408 h 656"/>
                <a:gd name="T64" fmla="*/ 230 w 274"/>
                <a:gd name="T65" fmla="*/ 417 h 656"/>
                <a:gd name="T66" fmla="*/ 274 w 274"/>
                <a:gd name="T67" fmla="*/ 420 h 656"/>
                <a:gd name="T68" fmla="*/ 269 w 274"/>
                <a:gd name="T69" fmla="*/ 454 h 656"/>
                <a:gd name="T70" fmla="*/ 270 w 274"/>
                <a:gd name="T71" fmla="*/ 473 h 656"/>
                <a:gd name="T72" fmla="*/ 272 w 274"/>
                <a:gd name="T73" fmla="*/ 489 h 656"/>
                <a:gd name="T74" fmla="*/ 262 w 274"/>
                <a:gd name="T75" fmla="*/ 48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2" y="656"/>
                  </a:moveTo>
                  <a:lnTo>
                    <a:pt x="204" y="656"/>
                  </a:lnTo>
                  <a:lnTo>
                    <a:pt x="204" y="484"/>
                  </a:lnTo>
                  <a:lnTo>
                    <a:pt x="178" y="477"/>
                  </a:lnTo>
                  <a:lnTo>
                    <a:pt x="155" y="469"/>
                  </a:lnTo>
                  <a:lnTo>
                    <a:pt x="133" y="459"/>
                  </a:lnTo>
                  <a:lnTo>
                    <a:pt x="113" y="449"/>
                  </a:lnTo>
                  <a:lnTo>
                    <a:pt x="94" y="436"/>
                  </a:lnTo>
                  <a:lnTo>
                    <a:pt x="77" y="422"/>
                  </a:lnTo>
                  <a:lnTo>
                    <a:pt x="62" y="407"/>
                  </a:lnTo>
                  <a:lnTo>
                    <a:pt x="48" y="390"/>
                  </a:lnTo>
                  <a:lnTo>
                    <a:pt x="37" y="373"/>
                  </a:lnTo>
                  <a:lnTo>
                    <a:pt x="26" y="355"/>
                  </a:lnTo>
                  <a:lnTo>
                    <a:pt x="17" y="336"/>
                  </a:lnTo>
                  <a:lnTo>
                    <a:pt x="11" y="315"/>
                  </a:lnTo>
                  <a:lnTo>
                    <a:pt x="6" y="296"/>
                  </a:lnTo>
                  <a:lnTo>
                    <a:pt x="2" y="276"/>
                  </a:lnTo>
                  <a:lnTo>
                    <a:pt x="1" y="255"/>
                  </a:lnTo>
                  <a:lnTo>
                    <a:pt x="0" y="234"/>
                  </a:lnTo>
                  <a:lnTo>
                    <a:pt x="2" y="213"/>
                  </a:lnTo>
                  <a:lnTo>
                    <a:pt x="5" y="193"/>
                  </a:lnTo>
                  <a:lnTo>
                    <a:pt x="10" y="174"/>
                  </a:lnTo>
                  <a:lnTo>
                    <a:pt x="16" y="153"/>
                  </a:lnTo>
                  <a:lnTo>
                    <a:pt x="25" y="134"/>
                  </a:lnTo>
                  <a:lnTo>
                    <a:pt x="35" y="116"/>
                  </a:lnTo>
                  <a:lnTo>
                    <a:pt x="47" y="99"/>
                  </a:lnTo>
                  <a:lnTo>
                    <a:pt x="60" y="82"/>
                  </a:lnTo>
                  <a:lnTo>
                    <a:pt x="75" y="67"/>
                  </a:lnTo>
                  <a:lnTo>
                    <a:pt x="91" y="53"/>
                  </a:lnTo>
                  <a:lnTo>
                    <a:pt x="111" y="40"/>
                  </a:lnTo>
                  <a:lnTo>
                    <a:pt x="131" y="28"/>
                  </a:lnTo>
                  <a:lnTo>
                    <a:pt x="153" y="18"/>
                  </a:lnTo>
                  <a:lnTo>
                    <a:pt x="176" y="11"/>
                  </a:lnTo>
                  <a:lnTo>
                    <a:pt x="201" y="4"/>
                  </a:lnTo>
                  <a:lnTo>
                    <a:pt x="228" y="0"/>
                  </a:lnTo>
                  <a:lnTo>
                    <a:pt x="225" y="71"/>
                  </a:lnTo>
                  <a:lnTo>
                    <a:pt x="206" y="74"/>
                  </a:lnTo>
                  <a:lnTo>
                    <a:pt x="187" y="81"/>
                  </a:lnTo>
                  <a:lnTo>
                    <a:pt x="170" y="87"/>
                  </a:lnTo>
                  <a:lnTo>
                    <a:pt x="155" y="96"/>
                  </a:lnTo>
                  <a:lnTo>
                    <a:pt x="141" y="106"/>
                  </a:lnTo>
                  <a:lnTo>
                    <a:pt x="128" y="116"/>
                  </a:lnTo>
                  <a:lnTo>
                    <a:pt x="117" y="129"/>
                  </a:lnTo>
                  <a:lnTo>
                    <a:pt x="108" y="142"/>
                  </a:lnTo>
                  <a:lnTo>
                    <a:pt x="99" y="155"/>
                  </a:lnTo>
                  <a:lnTo>
                    <a:pt x="91" y="169"/>
                  </a:lnTo>
                  <a:lnTo>
                    <a:pt x="85" y="184"/>
                  </a:lnTo>
                  <a:lnTo>
                    <a:pt x="81" y="199"/>
                  </a:lnTo>
                  <a:lnTo>
                    <a:pt x="77" y="215"/>
                  </a:lnTo>
                  <a:lnTo>
                    <a:pt x="76" y="230"/>
                  </a:lnTo>
                  <a:lnTo>
                    <a:pt x="76" y="245"/>
                  </a:lnTo>
                  <a:lnTo>
                    <a:pt x="76" y="262"/>
                  </a:lnTo>
                  <a:lnTo>
                    <a:pt x="79" y="277"/>
                  </a:lnTo>
                  <a:lnTo>
                    <a:pt x="82" y="292"/>
                  </a:lnTo>
                  <a:lnTo>
                    <a:pt x="88" y="308"/>
                  </a:lnTo>
                  <a:lnTo>
                    <a:pt x="94" y="322"/>
                  </a:lnTo>
                  <a:lnTo>
                    <a:pt x="102" y="336"/>
                  </a:lnTo>
                  <a:lnTo>
                    <a:pt x="111" y="350"/>
                  </a:lnTo>
                  <a:lnTo>
                    <a:pt x="121" y="361"/>
                  </a:lnTo>
                  <a:lnTo>
                    <a:pt x="132" y="374"/>
                  </a:lnTo>
                  <a:lnTo>
                    <a:pt x="145" y="384"/>
                  </a:lnTo>
                  <a:lnTo>
                    <a:pt x="159" y="393"/>
                  </a:lnTo>
                  <a:lnTo>
                    <a:pt x="176" y="402"/>
                  </a:lnTo>
                  <a:lnTo>
                    <a:pt x="192" y="408"/>
                  </a:lnTo>
                  <a:lnTo>
                    <a:pt x="210" y="413"/>
                  </a:lnTo>
                  <a:lnTo>
                    <a:pt x="230" y="417"/>
                  </a:lnTo>
                  <a:lnTo>
                    <a:pt x="251" y="420"/>
                  </a:lnTo>
                  <a:lnTo>
                    <a:pt x="274" y="420"/>
                  </a:lnTo>
                  <a:lnTo>
                    <a:pt x="271" y="436"/>
                  </a:lnTo>
                  <a:lnTo>
                    <a:pt x="269" y="454"/>
                  </a:lnTo>
                  <a:lnTo>
                    <a:pt x="269" y="464"/>
                  </a:lnTo>
                  <a:lnTo>
                    <a:pt x="270" y="473"/>
                  </a:lnTo>
                  <a:lnTo>
                    <a:pt x="271" y="481"/>
                  </a:lnTo>
                  <a:lnTo>
                    <a:pt x="272" y="489"/>
                  </a:lnTo>
                  <a:lnTo>
                    <a:pt x="267" y="489"/>
                  </a:lnTo>
                  <a:lnTo>
                    <a:pt x="262" y="489"/>
                  </a:lnTo>
                  <a:lnTo>
                    <a:pt x="262" y="656"/>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64" name="Freeform 328"/>
            <p:cNvSpPr>
              <a:spLocks/>
            </p:cNvSpPr>
            <p:nvPr/>
          </p:nvSpPr>
          <p:spPr bwMode="auto">
            <a:xfrm>
              <a:off x="5859463" y="6043613"/>
              <a:ext cx="138112" cy="177800"/>
            </a:xfrm>
            <a:custGeom>
              <a:avLst/>
              <a:gdLst>
                <a:gd name="T0" fmla="*/ 350 w 350"/>
                <a:gd name="T1" fmla="*/ 448 h 448"/>
                <a:gd name="T2" fmla="*/ 350 w 350"/>
                <a:gd name="T3" fmla="*/ 200 h 448"/>
                <a:gd name="T4" fmla="*/ 245 w 350"/>
                <a:gd name="T5" fmla="*/ 200 h 448"/>
                <a:gd name="T6" fmla="*/ 241 w 350"/>
                <a:gd name="T7" fmla="*/ 159 h 448"/>
                <a:gd name="T8" fmla="*/ 235 w 350"/>
                <a:gd name="T9" fmla="*/ 121 h 448"/>
                <a:gd name="T10" fmla="*/ 232 w 350"/>
                <a:gd name="T11" fmla="*/ 103 h 448"/>
                <a:gd name="T12" fmla="*/ 229 w 350"/>
                <a:gd name="T13" fmla="*/ 87 h 448"/>
                <a:gd name="T14" fmla="*/ 225 w 350"/>
                <a:gd name="T15" fmla="*/ 71 h 448"/>
                <a:gd name="T16" fmla="*/ 220 w 350"/>
                <a:gd name="T17" fmla="*/ 57 h 448"/>
                <a:gd name="T18" fmla="*/ 215 w 350"/>
                <a:gd name="T19" fmla="*/ 45 h 448"/>
                <a:gd name="T20" fmla="*/ 209 w 350"/>
                <a:gd name="T21" fmla="*/ 33 h 448"/>
                <a:gd name="T22" fmla="*/ 204 w 350"/>
                <a:gd name="T23" fmla="*/ 23 h 448"/>
                <a:gd name="T24" fmla="*/ 198 w 350"/>
                <a:gd name="T25" fmla="*/ 15 h 448"/>
                <a:gd name="T26" fmla="*/ 193 w 350"/>
                <a:gd name="T27" fmla="*/ 9 h 448"/>
                <a:gd name="T28" fmla="*/ 187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5 h 448"/>
                <a:gd name="T42" fmla="*/ 142 w 350"/>
                <a:gd name="T43" fmla="*/ 23 h 448"/>
                <a:gd name="T44" fmla="*/ 137 w 350"/>
                <a:gd name="T45" fmla="*/ 33 h 448"/>
                <a:gd name="T46" fmla="*/ 132 w 350"/>
                <a:gd name="T47" fmla="*/ 45 h 448"/>
                <a:gd name="T48" fmla="*/ 127 w 350"/>
                <a:gd name="T49" fmla="*/ 57 h 448"/>
                <a:gd name="T50" fmla="*/ 123 w 350"/>
                <a:gd name="T51" fmla="*/ 71 h 448"/>
                <a:gd name="T52" fmla="*/ 118 w 350"/>
                <a:gd name="T53" fmla="*/ 87 h 448"/>
                <a:gd name="T54" fmla="*/ 114 w 350"/>
                <a:gd name="T55" fmla="*/ 103 h 448"/>
                <a:gd name="T56" fmla="*/ 111 w 350"/>
                <a:gd name="T57" fmla="*/ 121 h 448"/>
                <a:gd name="T58" fmla="*/ 105 w 350"/>
                <a:gd name="T59" fmla="*/ 159 h 448"/>
                <a:gd name="T60" fmla="*/ 101 w 350"/>
                <a:gd name="T61" fmla="*/ 200 h 448"/>
                <a:gd name="T62" fmla="*/ 0 w 350"/>
                <a:gd name="T63" fmla="*/ 200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0"/>
                  </a:lnTo>
                  <a:lnTo>
                    <a:pt x="245" y="200"/>
                  </a:lnTo>
                  <a:lnTo>
                    <a:pt x="241" y="159"/>
                  </a:lnTo>
                  <a:lnTo>
                    <a:pt x="235" y="121"/>
                  </a:lnTo>
                  <a:lnTo>
                    <a:pt x="232" y="103"/>
                  </a:lnTo>
                  <a:lnTo>
                    <a:pt x="229" y="87"/>
                  </a:lnTo>
                  <a:lnTo>
                    <a:pt x="225" y="71"/>
                  </a:lnTo>
                  <a:lnTo>
                    <a:pt x="220" y="57"/>
                  </a:lnTo>
                  <a:lnTo>
                    <a:pt x="215" y="45"/>
                  </a:lnTo>
                  <a:lnTo>
                    <a:pt x="209" y="33"/>
                  </a:lnTo>
                  <a:lnTo>
                    <a:pt x="204" y="23"/>
                  </a:lnTo>
                  <a:lnTo>
                    <a:pt x="198" y="15"/>
                  </a:lnTo>
                  <a:lnTo>
                    <a:pt x="193" y="9"/>
                  </a:lnTo>
                  <a:lnTo>
                    <a:pt x="187" y="4"/>
                  </a:lnTo>
                  <a:lnTo>
                    <a:pt x="180" y="0"/>
                  </a:lnTo>
                  <a:lnTo>
                    <a:pt x="174" y="0"/>
                  </a:lnTo>
                  <a:lnTo>
                    <a:pt x="166" y="0"/>
                  </a:lnTo>
                  <a:lnTo>
                    <a:pt x="160" y="4"/>
                  </a:lnTo>
                  <a:lnTo>
                    <a:pt x="155" y="9"/>
                  </a:lnTo>
                  <a:lnTo>
                    <a:pt x="148" y="15"/>
                  </a:lnTo>
                  <a:lnTo>
                    <a:pt x="142" y="23"/>
                  </a:lnTo>
                  <a:lnTo>
                    <a:pt x="137" y="33"/>
                  </a:lnTo>
                  <a:lnTo>
                    <a:pt x="132" y="45"/>
                  </a:lnTo>
                  <a:lnTo>
                    <a:pt x="127" y="57"/>
                  </a:lnTo>
                  <a:lnTo>
                    <a:pt x="123" y="71"/>
                  </a:lnTo>
                  <a:lnTo>
                    <a:pt x="118" y="87"/>
                  </a:lnTo>
                  <a:lnTo>
                    <a:pt x="114" y="103"/>
                  </a:lnTo>
                  <a:lnTo>
                    <a:pt x="111" y="121"/>
                  </a:lnTo>
                  <a:lnTo>
                    <a:pt x="105" y="159"/>
                  </a:lnTo>
                  <a:lnTo>
                    <a:pt x="101" y="200"/>
                  </a:lnTo>
                  <a:lnTo>
                    <a:pt x="0" y="200"/>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65" name="Freeform 329"/>
            <p:cNvSpPr>
              <a:spLocks/>
            </p:cNvSpPr>
            <p:nvPr/>
          </p:nvSpPr>
          <p:spPr bwMode="auto">
            <a:xfrm>
              <a:off x="6165850" y="6091238"/>
              <a:ext cx="80963" cy="160337"/>
            </a:xfrm>
            <a:custGeom>
              <a:avLst/>
              <a:gdLst>
                <a:gd name="T0" fmla="*/ 139 w 203"/>
                <a:gd name="T1" fmla="*/ 196 h 403"/>
                <a:gd name="T2" fmla="*/ 153 w 203"/>
                <a:gd name="T3" fmla="*/ 189 h 403"/>
                <a:gd name="T4" fmla="*/ 165 w 203"/>
                <a:gd name="T5" fmla="*/ 181 h 403"/>
                <a:gd name="T6" fmla="*/ 176 w 203"/>
                <a:gd name="T7" fmla="*/ 171 h 403"/>
                <a:gd name="T8" fmla="*/ 185 w 203"/>
                <a:gd name="T9" fmla="*/ 160 h 403"/>
                <a:gd name="T10" fmla="*/ 193 w 203"/>
                <a:gd name="T11" fmla="*/ 147 h 403"/>
                <a:gd name="T12" fmla="*/ 198 w 203"/>
                <a:gd name="T13" fmla="*/ 133 h 403"/>
                <a:gd name="T14" fmla="*/ 202 w 203"/>
                <a:gd name="T15" fmla="*/ 117 h 403"/>
                <a:gd name="T16" fmla="*/ 203 w 203"/>
                <a:gd name="T17" fmla="*/ 102 h 403"/>
                <a:gd name="T18" fmla="*/ 203 w 203"/>
                <a:gd name="T19" fmla="*/ 92 h 403"/>
                <a:gd name="T20" fmla="*/ 200 w 203"/>
                <a:gd name="T21" fmla="*/ 82 h 403"/>
                <a:gd name="T22" fmla="*/ 198 w 203"/>
                <a:gd name="T23" fmla="*/ 72 h 403"/>
                <a:gd name="T24" fmla="*/ 195 w 203"/>
                <a:gd name="T25" fmla="*/ 63 h 403"/>
                <a:gd name="T26" fmla="*/ 190 w 203"/>
                <a:gd name="T27" fmla="*/ 54 h 403"/>
                <a:gd name="T28" fmla="*/ 185 w 203"/>
                <a:gd name="T29" fmla="*/ 45 h 403"/>
                <a:gd name="T30" fmla="*/ 180 w 203"/>
                <a:gd name="T31" fmla="*/ 37 h 403"/>
                <a:gd name="T32" fmla="*/ 174 w 203"/>
                <a:gd name="T33" fmla="*/ 31 h 403"/>
                <a:gd name="T34" fmla="*/ 166 w 203"/>
                <a:gd name="T35" fmla="*/ 24 h 403"/>
                <a:gd name="T36" fmla="*/ 158 w 203"/>
                <a:gd name="T37" fmla="*/ 18 h 403"/>
                <a:gd name="T38" fmla="*/ 149 w 203"/>
                <a:gd name="T39" fmla="*/ 13 h 403"/>
                <a:gd name="T40" fmla="*/ 141 w 203"/>
                <a:gd name="T41" fmla="*/ 9 h 403"/>
                <a:gd name="T42" fmla="*/ 132 w 203"/>
                <a:gd name="T43" fmla="*/ 5 h 403"/>
                <a:gd name="T44" fmla="*/ 121 w 203"/>
                <a:gd name="T45" fmla="*/ 3 h 403"/>
                <a:gd name="T46" fmla="*/ 113 w 203"/>
                <a:gd name="T47" fmla="*/ 1 h 403"/>
                <a:gd name="T48" fmla="*/ 101 w 203"/>
                <a:gd name="T49" fmla="*/ 0 h 403"/>
                <a:gd name="T50" fmla="*/ 91 w 203"/>
                <a:gd name="T51" fmla="*/ 1 h 403"/>
                <a:gd name="T52" fmla="*/ 81 w 203"/>
                <a:gd name="T53" fmla="*/ 3 h 403"/>
                <a:gd name="T54" fmla="*/ 72 w 203"/>
                <a:gd name="T55" fmla="*/ 5 h 403"/>
                <a:gd name="T56" fmla="*/ 62 w 203"/>
                <a:gd name="T57" fmla="*/ 9 h 403"/>
                <a:gd name="T58" fmla="*/ 54 w 203"/>
                <a:gd name="T59" fmla="*/ 13 h 403"/>
                <a:gd name="T60" fmla="*/ 45 w 203"/>
                <a:gd name="T61" fmla="*/ 18 h 403"/>
                <a:gd name="T62" fmla="*/ 37 w 203"/>
                <a:gd name="T63" fmla="*/ 24 h 403"/>
                <a:gd name="T64" fmla="*/ 30 w 203"/>
                <a:gd name="T65" fmla="*/ 31 h 403"/>
                <a:gd name="T66" fmla="*/ 23 w 203"/>
                <a:gd name="T67" fmla="*/ 37 h 403"/>
                <a:gd name="T68" fmla="*/ 17 w 203"/>
                <a:gd name="T69" fmla="*/ 45 h 403"/>
                <a:gd name="T70" fmla="*/ 12 w 203"/>
                <a:gd name="T71" fmla="*/ 54 h 403"/>
                <a:gd name="T72" fmla="*/ 8 w 203"/>
                <a:gd name="T73" fmla="*/ 63 h 403"/>
                <a:gd name="T74" fmla="*/ 4 w 203"/>
                <a:gd name="T75" fmla="*/ 72 h 403"/>
                <a:gd name="T76" fmla="*/ 2 w 203"/>
                <a:gd name="T77" fmla="*/ 82 h 403"/>
                <a:gd name="T78" fmla="*/ 0 w 203"/>
                <a:gd name="T79" fmla="*/ 92 h 403"/>
                <a:gd name="T80" fmla="*/ 0 w 203"/>
                <a:gd name="T81" fmla="*/ 102 h 403"/>
                <a:gd name="T82" fmla="*/ 2 w 203"/>
                <a:gd name="T83" fmla="*/ 117 h 403"/>
                <a:gd name="T84" fmla="*/ 5 w 203"/>
                <a:gd name="T85" fmla="*/ 133 h 403"/>
                <a:gd name="T86" fmla="*/ 11 w 203"/>
                <a:gd name="T87" fmla="*/ 147 h 403"/>
                <a:gd name="T88" fmla="*/ 18 w 203"/>
                <a:gd name="T89" fmla="*/ 160 h 403"/>
                <a:gd name="T90" fmla="*/ 27 w 203"/>
                <a:gd name="T91" fmla="*/ 171 h 403"/>
                <a:gd name="T92" fmla="*/ 39 w 203"/>
                <a:gd name="T93" fmla="*/ 181 h 403"/>
                <a:gd name="T94" fmla="*/ 50 w 203"/>
                <a:gd name="T95" fmla="*/ 189 h 403"/>
                <a:gd name="T96" fmla="*/ 64 w 203"/>
                <a:gd name="T97" fmla="*/ 196 h 403"/>
                <a:gd name="T98" fmla="*/ 64 w 203"/>
                <a:gd name="T99" fmla="*/ 403 h 403"/>
                <a:gd name="T100" fmla="*/ 139 w 203"/>
                <a:gd name="T101" fmla="*/ 403 h 403"/>
                <a:gd name="T102" fmla="*/ 139 w 203"/>
                <a:gd name="T103" fmla="*/ 19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196"/>
                  </a:moveTo>
                  <a:lnTo>
                    <a:pt x="153" y="189"/>
                  </a:lnTo>
                  <a:lnTo>
                    <a:pt x="165" y="181"/>
                  </a:lnTo>
                  <a:lnTo>
                    <a:pt x="176" y="171"/>
                  </a:lnTo>
                  <a:lnTo>
                    <a:pt x="185" y="160"/>
                  </a:lnTo>
                  <a:lnTo>
                    <a:pt x="193" y="147"/>
                  </a:lnTo>
                  <a:lnTo>
                    <a:pt x="198" y="133"/>
                  </a:lnTo>
                  <a:lnTo>
                    <a:pt x="202" y="117"/>
                  </a:lnTo>
                  <a:lnTo>
                    <a:pt x="203" y="102"/>
                  </a:lnTo>
                  <a:lnTo>
                    <a:pt x="203" y="92"/>
                  </a:lnTo>
                  <a:lnTo>
                    <a:pt x="200" y="82"/>
                  </a:lnTo>
                  <a:lnTo>
                    <a:pt x="198" y="72"/>
                  </a:lnTo>
                  <a:lnTo>
                    <a:pt x="195" y="63"/>
                  </a:lnTo>
                  <a:lnTo>
                    <a:pt x="190" y="54"/>
                  </a:lnTo>
                  <a:lnTo>
                    <a:pt x="185" y="45"/>
                  </a:lnTo>
                  <a:lnTo>
                    <a:pt x="180" y="37"/>
                  </a:lnTo>
                  <a:lnTo>
                    <a:pt x="174" y="31"/>
                  </a:lnTo>
                  <a:lnTo>
                    <a:pt x="166" y="24"/>
                  </a:lnTo>
                  <a:lnTo>
                    <a:pt x="158" y="18"/>
                  </a:lnTo>
                  <a:lnTo>
                    <a:pt x="149" y="13"/>
                  </a:lnTo>
                  <a:lnTo>
                    <a:pt x="141" y="9"/>
                  </a:lnTo>
                  <a:lnTo>
                    <a:pt x="132" y="5"/>
                  </a:lnTo>
                  <a:lnTo>
                    <a:pt x="121" y="3"/>
                  </a:lnTo>
                  <a:lnTo>
                    <a:pt x="113" y="1"/>
                  </a:lnTo>
                  <a:lnTo>
                    <a:pt x="101" y="0"/>
                  </a:lnTo>
                  <a:lnTo>
                    <a:pt x="91" y="1"/>
                  </a:lnTo>
                  <a:lnTo>
                    <a:pt x="81" y="3"/>
                  </a:lnTo>
                  <a:lnTo>
                    <a:pt x="72" y="5"/>
                  </a:lnTo>
                  <a:lnTo>
                    <a:pt x="62" y="9"/>
                  </a:lnTo>
                  <a:lnTo>
                    <a:pt x="54" y="13"/>
                  </a:lnTo>
                  <a:lnTo>
                    <a:pt x="45" y="18"/>
                  </a:lnTo>
                  <a:lnTo>
                    <a:pt x="37" y="24"/>
                  </a:lnTo>
                  <a:lnTo>
                    <a:pt x="30" y="31"/>
                  </a:lnTo>
                  <a:lnTo>
                    <a:pt x="23" y="37"/>
                  </a:lnTo>
                  <a:lnTo>
                    <a:pt x="17" y="45"/>
                  </a:lnTo>
                  <a:lnTo>
                    <a:pt x="12" y="54"/>
                  </a:lnTo>
                  <a:lnTo>
                    <a:pt x="8" y="63"/>
                  </a:lnTo>
                  <a:lnTo>
                    <a:pt x="4" y="72"/>
                  </a:lnTo>
                  <a:lnTo>
                    <a:pt x="2" y="82"/>
                  </a:lnTo>
                  <a:lnTo>
                    <a:pt x="0" y="92"/>
                  </a:lnTo>
                  <a:lnTo>
                    <a:pt x="0" y="102"/>
                  </a:lnTo>
                  <a:lnTo>
                    <a:pt x="2" y="117"/>
                  </a:lnTo>
                  <a:lnTo>
                    <a:pt x="5" y="133"/>
                  </a:lnTo>
                  <a:lnTo>
                    <a:pt x="11" y="147"/>
                  </a:lnTo>
                  <a:lnTo>
                    <a:pt x="18" y="160"/>
                  </a:lnTo>
                  <a:lnTo>
                    <a:pt x="27" y="171"/>
                  </a:lnTo>
                  <a:lnTo>
                    <a:pt x="39" y="181"/>
                  </a:lnTo>
                  <a:lnTo>
                    <a:pt x="50" y="189"/>
                  </a:lnTo>
                  <a:lnTo>
                    <a:pt x="64" y="196"/>
                  </a:lnTo>
                  <a:lnTo>
                    <a:pt x="64" y="403"/>
                  </a:lnTo>
                  <a:lnTo>
                    <a:pt x="139" y="403"/>
                  </a:lnTo>
                  <a:lnTo>
                    <a:pt x="139" y="19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66" name="Text Box 330"/>
            <p:cNvSpPr txBox="1">
              <a:spLocks noChangeArrowheads="1"/>
            </p:cNvSpPr>
            <p:nvPr/>
          </p:nvSpPr>
          <p:spPr bwMode="auto">
            <a:xfrm>
              <a:off x="3875088" y="3543300"/>
              <a:ext cx="2249487" cy="100806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spAutoFit/>
            </a:bodyPr>
            <a:lstStyle/>
            <a:p>
              <a:pPr algn="ctr"/>
              <a:r>
                <a:rPr lang="pt-BR" sz="1600" b="1"/>
                <a:t>Estabilização da </a:t>
              </a:r>
            </a:p>
            <a:p>
              <a:pPr algn="ctr"/>
              <a:r>
                <a:rPr lang="pt-BR" sz="1600" b="1"/>
                <a:t>ligação com </a:t>
              </a:r>
            </a:p>
            <a:p>
              <a:pPr algn="ctr"/>
              <a:r>
                <a:rPr lang="pt-BR" sz="1600" b="1"/>
                <a:t>móleculas de adesão</a:t>
              </a:r>
            </a:p>
            <a:p>
              <a:pPr algn="ctr"/>
              <a:r>
                <a:rPr lang="en-US" sz="1200" b="1"/>
                <a:t>(p.ex. LFA1, ICAM e PECAM)</a:t>
              </a:r>
              <a:endParaRPr lang="pt-BR" sz="1200" b="1"/>
            </a:p>
          </p:txBody>
        </p:sp>
        <p:grpSp>
          <p:nvGrpSpPr>
            <p:cNvPr id="7" name="Group 331"/>
            <p:cNvGrpSpPr>
              <a:grpSpLocks/>
            </p:cNvGrpSpPr>
            <p:nvPr/>
          </p:nvGrpSpPr>
          <p:grpSpPr bwMode="auto">
            <a:xfrm>
              <a:off x="1728788" y="4926013"/>
              <a:ext cx="1747837" cy="1676400"/>
              <a:chOff x="1098" y="3108"/>
              <a:chExt cx="1101" cy="1056"/>
            </a:xfrm>
          </p:grpSpPr>
          <p:pic>
            <p:nvPicPr>
              <p:cNvPr id="65868" name="Picture 332" descr="1"/>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098" y="3108"/>
                <a:ext cx="983" cy="648"/>
              </a:xfrm>
              <a:prstGeom prst="rect">
                <a:avLst/>
              </a:prstGeom>
              <a:noFill/>
              <a:extLst>
                <a:ext uri="{909E8E84-426E-40dd-AFC4-6F175D3DCCD1}">
                  <a14:hiddenFill xmlns:a14="http://schemas.microsoft.com/office/drawing/2010/main" xmlns="">
                    <a:solidFill>
                      <a:srgbClr val="FFFFFF"/>
                    </a:solidFill>
                  </a14:hiddenFill>
                </a:ext>
              </a:extLst>
            </p:spPr>
          </p:pic>
          <p:sp>
            <p:nvSpPr>
              <p:cNvPr id="65869" name="Text Box 333"/>
              <p:cNvSpPr txBox="1">
                <a:spLocks noChangeArrowheads="1"/>
              </p:cNvSpPr>
              <p:nvPr/>
            </p:nvSpPr>
            <p:spPr bwMode="auto">
              <a:xfrm>
                <a:off x="1201" y="3952"/>
                <a:ext cx="998"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spAutoFit/>
              </a:bodyPr>
              <a:lstStyle/>
              <a:p>
                <a:pPr algn="ctr"/>
                <a:r>
                  <a:rPr lang="pt-BR" sz="1600" b="1">
                    <a:solidFill>
                      <a:schemeClr val="bg1"/>
                    </a:solidFill>
                  </a:rPr>
                  <a:t>Contato inicial</a:t>
                </a:r>
              </a:p>
            </p:txBody>
          </p:sp>
        </p:grpSp>
        <p:sp>
          <p:nvSpPr>
            <p:cNvPr id="65870" name="Text Box 334"/>
            <p:cNvSpPr txBox="1">
              <a:spLocks noChangeArrowheads="1"/>
            </p:cNvSpPr>
            <p:nvPr/>
          </p:nvSpPr>
          <p:spPr bwMode="auto">
            <a:xfrm>
              <a:off x="6946900" y="5770563"/>
              <a:ext cx="16414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spAutoFit/>
            </a:bodyPr>
            <a:lstStyle/>
            <a:p>
              <a:pPr algn="ctr"/>
              <a:r>
                <a:rPr lang="pt-BR" sz="1600" b="1"/>
                <a:t>Transmigração</a:t>
              </a:r>
            </a:p>
          </p:txBody>
        </p:sp>
        <p:sp>
          <p:nvSpPr>
            <p:cNvPr id="65871" name="Text Box 335"/>
            <p:cNvSpPr txBox="1">
              <a:spLocks noChangeArrowheads="1"/>
            </p:cNvSpPr>
            <p:nvPr/>
          </p:nvSpPr>
          <p:spPr bwMode="auto">
            <a:xfrm>
              <a:off x="4665663" y="6276975"/>
              <a:ext cx="1233487"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spAutoFit/>
            </a:bodyPr>
            <a:lstStyle/>
            <a:p>
              <a:pPr algn="ctr"/>
              <a:r>
                <a:rPr lang="pt-BR" sz="1600" b="1">
                  <a:solidFill>
                    <a:schemeClr val="bg1"/>
                  </a:solidFill>
                </a:rPr>
                <a:t>Rolamento</a:t>
              </a:r>
            </a:p>
          </p:txBody>
        </p:sp>
        <p:grpSp>
          <p:nvGrpSpPr>
            <p:cNvPr id="8" name="Group 336"/>
            <p:cNvGrpSpPr>
              <a:grpSpLocks/>
            </p:cNvGrpSpPr>
            <p:nvPr/>
          </p:nvGrpSpPr>
          <p:grpSpPr bwMode="auto">
            <a:xfrm>
              <a:off x="1019175" y="5287963"/>
              <a:ext cx="777875" cy="681037"/>
              <a:chOff x="520" y="3394"/>
              <a:chExt cx="513" cy="459"/>
            </a:xfrm>
          </p:grpSpPr>
          <p:sp>
            <p:nvSpPr>
              <p:cNvPr id="65873" name="Freeform 337"/>
              <p:cNvSpPr>
                <a:spLocks/>
              </p:cNvSpPr>
              <p:nvPr/>
            </p:nvSpPr>
            <p:spPr bwMode="auto">
              <a:xfrm>
                <a:off x="826" y="3433"/>
                <a:ext cx="51" cy="88"/>
              </a:xfrm>
              <a:custGeom>
                <a:avLst/>
                <a:gdLst>
                  <a:gd name="T0" fmla="*/ 204 w 204"/>
                  <a:gd name="T1" fmla="*/ 32 h 353"/>
                  <a:gd name="T2" fmla="*/ 117 w 204"/>
                  <a:gd name="T3" fmla="*/ 0 h 353"/>
                  <a:gd name="T4" fmla="*/ 0 w 204"/>
                  <a:gd name="T5" fmla="*/ 323 h 353"/>
                  <a:gd name="T6" fmla="*/ 87 w 204"/>
                  <a:gd name="T7" fmla="*/ 353 h 353"/>
                  <a:gd name="T8" fmla="*/ 204 w 204"/>
                  <a:gd name="T9" fmla="*/ 32 h 353"/>
                </a:gdLst>
                <a:ahLst/>
                <a:cxnLst>
                  <a:cxn ang="0">
                    <a:pos x="T0" y="T1"/>
                  </a:cxn>
                  <a:cxn ang="0">
                    <a:pos x="T2" y="T3"/>
                  </a:cxn>
                  <a:cxn ang="0">
                    <a:pos x="T4" y="T5"/>
                  </a:cxn>
                  <a:cxn ang="0">
                    <a:pos x="T6" y="T7"/>
                  </a:cxn>
                  <a:cxn ang="0">
                    <a:pos x="T8" y="T9"/>
                  </a:cxn>
                </a:cxnLst>
                <a:rect l="0" t="0" r="r" b="b"/>
                <a:pathLst>
                  <a:path w="204" h="353">
                    <a:moveTo>
                      <a:pt x="204" y="32"/>
                    </a:moveTo>
                    <a:lnTo>
                      <a:pt x="117" y="0"/>
                    </a:lnTo>
                    <a:lnTo>
                      <a:pt x="0" y="323"/>
                    </a:lnTo>
                    <a:lnTo>
                      <a:pt x="87" y="353"/>
                    </a:lnTo>
                    <a:lnTo>
                      <a:pt x="204" y="32"/>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74" name="Freeform 338"/>
              <p:cNvSpPr>
                <a:spLocks/>
              </p:cNvSpPr>
              <p:nvPr/>
            </p:nvSpPr>
            <p:spPr bwMode="auto">
              <a:xfrm>
                <a:off x="808" y="3394"/>
                <a:ext cx="62" cy="62"/>
              </a:xfrm>
              <a:custGeom>
                <a:avLst/>
                <a:gdLst>
                  <a:gd name="T0" fmla="*/ 246 w 250"/>
                  <a:gd name="T1" fmla="*/ 156 h 250"/>
                  <a:gd name="T2" fmla="*/ 250 w 250"/>
                  <a:gd name="T3" fmla="*/ 130 h 250"/>
                  <a:gd name="T4" fmla="*/ 249 w 250"/>
                  <a:gd name="T5" fmla="*/ 106 h 250"/>
                  <a:gd name="T6" fmla="*/ 244 w 250"/>
                  <a:gd name="T7" fmla="*/ 83 h 250"/>
                  <a:gd name="T8" fmla="*/ 234 w 250"/>
                  <a:gd name="T9" fmla="*/ 62 h 250"/>
                  <a:gd name="T10" fmla="*/ 220 w 250"/>
                  <a:gd name="T11" fmla="*/ 42 h 250"/>
                  <a:gd name="T12" fmla="*/ 202 w 250"/>
                  <a:gd name="T13" fmla="*/ 26 h 250"/>
                  <a:gd name="T14" fmla="*/ 180 w 250"/>
                  <a:gd name="T15" fmla="*/ 12 h 250"/>
                  <a:gd name="T16" fmla="*/ 156 w 250"/>
                  <a:gd name="T17" fmla="*/ 4 h 250"/>
                  <a:gd name="T18" fmla="*/ 132 w 250"/>
                  <a:gd name="T19" fmla="*/ 0 h 250"/>
                  <a:gd name="T20" fmla="*/ 107 w 250"/>
                  <a:gd name="T21" fmla="*/ 2 h 250"/>
                  <a:gd name="T22" fmla="*/ 84 w 250"/>
                  <a:gd name="T23" fmla="*/ 7 h 250"/>
                  <a:gd name="T24" fmla="*/ 63 w 250"/>
                  <a:gd name="T25" fmla="*/ 17 h 250"/>
                  <a:gd name="T26" fmla="*/ 42 w 250"/>
                  <a:gd name="T27" fmla="*/ 31 h 250"/>
                  <a:gd name="T28" fmla="*/ 26 w 250"/>
                  <a:gd name="T29" fmla="*/ 49 h 250"/>
                  <a:gd name="T30" fmla="*/ 13 w 250"/>
                  <a:gd name="T31" fmla="*/ 70 h 250"/>
                  <a:gd name="T32" fmla="*/ 4 w 250"/>
                  <a:gd name="T33" fmla="*/ 95 h 250"/>
                  <a:gd name="T34" fmla="*/ 0 w 250"/>
                  <a:gd name="T35" fmla="*/ 119 h 250"/>
                  <a:gd name="T36" fmla="*/ 2 w 250"/>
                  <a:gd name="T37" fmla="*/ 143 h 250"/>
                  <a:gd name="T38" fmla="*/ 8 w 250"/>
                  <a:gd name="T39" fmla="*/ 166 h 250"/>
                  <a:gd name="T40" fmla="*/ 18 w 250"/>
                  <a:gd name="T41" fmla="*/ 188 h 250"/>
                  <a:gd name="T42" fmla="*/ 32 w 250"/>
                  <a:gd name="T43" fmla="*/ 208 h 250"/>
                  <a:gd name="T44" fmla="*/ 50 w 250"/>
                  <a:gd name="T45" fmla="*/ 225 h 250"/>
                  <a:gd name="T46" fmla="*/ 70 w 250"/>
                  <a:gd name="T47" fmla="*/ 237 h 250"/>
                  <a:gd name="T48" fmla="*/ 95 w 250"/>
                  <a:gd name="T49" fmla="*/ 246 h 250"/>
                  <a:gd name="T50" fmla="*/ 120 w 250"/>
                  <a:gd name="T51" fmla="*/ 250 h 250"/>
                  <a:gd name="T52" fmla="*/ 144 w 250"/>
                  <a:gd name="T53" fmla="*/ 249 h 250"/>
                  <a:gd name="T54" fmla="*/ 167 w 250"/>
                  <a:gd name="T55" fmla="*/ 243 h 250"/>
                  <a:gd name="T56" fmla="*/ 189 w 250"/>
                  <a:gd name="T57" fmla="*/ 232 h 250"/>
                  <a:gd name="T58" fmla="*/ 208 w 250"/>
                  <a:gd name="T59" fmla="*/ 218 h 250"/>
                  <a:gd name="T60" fmla="*/ 225 w 250"/>
                  <a:gd name="T61" fmla="*/ 200 h 250"/>
                  <a:gd name="T62" fmla="*/ 237 w 250"/>
                  <a:gd name="T63" fmla="*/ 17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50">
                    <a:moveTo>
                      <a:pt x="243" y="167"/>
                    </a:moveTo>
                    <a:lnTo>
                      <a:pt x="246" y="156"/>
                    </a:lnTo>
                    <a:lnTo>
                      <a:pt x="249" y="143"/>
                    </a:lnTo>
                    <a:lnTo>
                      <a:pt x="250" y="130"/>
                    </a:lnTo>
                    <a:lnTo>
                      <a:pt x="250" y="119"/>
                    </a:lnTo>
                    <a:lnTo>
                      <a:pt x="249" y="106"/>
                    </a:lnTo>
                    <a:lnTo>
                      <a:pt x="246" y="95"/>
                    </a:lnTo>
                    <a:lnTo>
                      <a:pt x="244" y="83"/>
                    </a:lnTo>
                    <a:lnTo>
                      <a:pt x="239" y="72"/>
                    </a:lnTo>
                    <a:lnTo>
                      <a:pt x="234" y="62"/>
                    </a:lnTo>
                    <a:lnTo>
                      <a:pt x="227" y="51"/>
                    </a:lnTo>
                    <a:lnTo>
                      <a:pt x="220" y="42"/>
                    </a:lnTo>
                    <a:lnTo>
                      <a:pt x="211" y="33"/>
                    </a:lnTo>
                    <a:lnTo>
                      <a:pt x="202" y="26"/>
                    </a:lnTo>
                    <a:lnTo>
                      <a:pt x="192" y="18"/>
                    </a:lnTo>
                    <a:lnTo>
                      <a:pt x="180" y="12"/>
                    </a:lnTo>
                    <a:lnTo>
                      <a:pt x="169" y="7"/>
                    </a:lnTo>
                    <a:lnTo>
                      <a:pt x="156" y="4"/>
                    </a:lnTo>
                    <a:lnTo>
                      <a:pt x="144" y="2"/>
                    </a:lnTo>
                    <a:lnTo>
                      <a:pt x="132" y="0"/>
                    </a:lnTo>
                    <a:lnTo>
                      <a:pt x="119" y="0"/>
                    </a:lnTo>
                    <a:lnTo>
                      <a:pt x="107" y="2"/>
                    </a:lnTo>
                    <a:lnTo>
                      <a:pt x="96" y="4"/>
                    </a:lnTo>
                    <a:lnTo>
                      <a:pt x="84" y="7"/>
                    </a:lnTo>
                    <a:lnTo>
                      <a:pt x="73" y="12"/>
                    </a:lnTo>
                    <a:lnTo>
                      <a:pt x="63" y="17"/>
                    </a:lnTo>
                    <a:lnTo>
                      <a:pt x="53" y="23"/>
                    </a:lnTo>
                    <a:lnTo>
                      <a:pt x="42" y="31"/>
                    </a:lnTo>
                    <a:lnTo>
                      <a:pt x="33" y="40"/>
                    </a:lnTo>
                    <a:lnTo>
                      <a:pt x="26" y="49"/>
                    </a:lnTo>
                    <a:lnTo>
                      <a:pt x="19" y="59"/>
                    </a:lnTo>
                    <a:lnTo>
                      <a:pt x="13" y="70"/>
                    </a:lnTo>
                    <a:lnTo>
                      <a:pt x="8" y="82"/>
                    </a:lnTo>
                    <a:lnTo>
                      <a:pt x="4" y="95"/>
                    </a:lnTo>
                    <a:lnTo>
                      <a:pt x="2" y="106"/>
                    </a:lnTo>
                    <a:lnTo>
                      <a:pt x="0" y="119"/>
                    </a:lnTo>
                    <a:lnTo>
                      <a:pt x="0" y="130"/>
                    </a:lnTo>
                    <a:lnTo>
                      <a:pt x="2" y="143"/>
                    </a:lnTo>
                    <a:lnTo>
                      <a:pt x="4" y="155"/>
                    </a:lnTo>
                    <a:lnTo>
                      <a:pt x="8" y="166"/>
                    </a:lnTo>
                    <a:lnTo>
                      <a:pt x="12" y="178"/>
                    </a:lnTo>
                    <a:lnTo>
                      <a:pt x="18" y="188"/>
                    </a:lnTo>
                    <a:lnTo>
                      <a:pt x="24" y="198"/>
                    </a:lnTo>
                    <a:lnTo>
                      <a:pt x="32" y="208"/>
                    </a:lnTo>
                    <a:lnTo>
                      <a:pt x="40" y="216"/>
                    </a:lnTo>
                    <a:lnTo>
                      <a:pt x="50" y="225"/>
                    </a:lnTo>
                    <a:lnTo>
                      <a:pt x="60" y="231"/>
                    </a:lnTo>
                    <a:lnTo>
                      <a:pt x="70" y="237"/>
                    </a:lnTo>
                    <a:lnTo>
                      <a:pt x="83" y="243"/>
                    </a:lnTo>
                    <a:lnTo>
                      <a:pt x="95" y="246"/>
                    </a:lnTo>
                    <a:lnTo>
                      <a:pt x="107" y="249"/>
                    </a:lnTo>
                    <a:lnTo>
                      <a:pt x="120" y="250"/>
                    </a:lnTo>
                    <a:lnTo>
                      <a:pt x="132" y="250"/>
                    </a:lnTo>
                    <a:lnTo>
                      <a:pt x="144" y="249"/>
                    </a:lnTo>
                    <a:lnTo>
                      <a:pt x="156" y="246"/>
                    </a:lnTo>
                    <a:lnTo>
                      <a:pt x="167" y="243"/>
                    </a:lnTo>
                    <a:lnTo>
                      <a:pt x="179" y="237"/>
                    </a:lnTo>
                    <a:lnTo>
                      <a:pt x="189" y="232"/>
                    </a:lnTo>
                    <a:lnTo>
                      <a:pt x="199" y="226"/>
                    </a:lnTo>
                    <a:lnTo>
                      <a:pt x="208" y="218"/>
                    </a:lnTo>
                    <a:lnTo>
                      <a:pt x="217" y="209"/>
                    </a:lnTo>
                    <a:lnTo>
                      <a:pt x="225" y="200"/>
                    </a:lnTo>
                    <a:lnTo>
                      <a:pt x="232" y="190"/>
                    </a:lnTo>
                    <a:lnTo>
                      <a:pt x="237" y="179"/>
                    </a:lnTo>
                    <a:lnTo>
                      <a:pt x="243" y="167"/>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75" name="Freeform 339"/>
              <p:cNvSpPr>
                <a:spLocks/>
              </p:cNvSpPr>
              <p:nvPr/>
            </p:nvSpPr>
            <p:spPr bwMode="auto">
              <a:xfrm>
                <a:off x="863" y="3414"/>
                <a:ext cx="63" cy="62"/>
              </a:xfrm>
              <a:custGeom>
                <a:avLst/>
                <a:gdLst>
                  <a:gd name="T0" fmla="*/ 246 w 250"/>
                  <a:gd name="T1" fmla="*/ 155 h 249"/>
                  <a:gd name="T2" fmla="*/ 250 w 250"/>
                  <a:gd name="T3" fmla="*/ 131 h 249"/>
                  <a:gd name="T4" fmla="*/ 249 w 250"/>
                  <a:gd name="T5" fmla="*/ 107 h 249"/>
                  <a:gd name="T6" fmla="*/ 244 w 250"/>
                  <a:gd name="T7" fmla="*/ 82 h 249"/>
                  <a:gd name="T8" fmla="*/ 233 w 250"/>
                  <a:gd name="T9" fmla="*/ 61 h 249"/>
                  <a:gd name="T10" fmla="*/ 219 w 250"/>
                  <a:gd name="T11" fmla="*/ 42 h 249"/>
                  <a:gd name="T12" fmla="*/ 202 w 250"/>
                  <a:gd name="T13" fmla="*/ 25 h 249"/>
                  <a:gd name="T14" fmla="*/ 180 w 250"/>
                  <a:gd name="T15" fmla="*/ 12 h 249"/>
                  <a:gd name="T16" fmla="*/ 156 w 250"/>
                  <a:gd name="T17" fmla="*/ 3 h 249"/>
                  <a:gd name="T18" fmla="*/ 131 w 250"/>
                  <a:gd name="T19" fmla="*/ 0 h 249"/>
                  <a:gd name="T20" fmla="*/ 107 w 250"/>
                  <a:gd name="T21" fmla="*/ 1 h 249"/>
                  <a:gd name="T22" fmla="*/ 84 w 250"/>
                  <a:gd name="T23" fmla="*/ 7 h 249"/>
                  <a:gd name="T24" fmla="*/ 63 w 250"/>
                  <a:gd name="T25" fmla="*/ 17 h 249"/>
                  <a:gd name="T26" fmla="*/ 42 w 250"/>
                  <a:gd name="T27" fmla="*/ 32 h 249"/>
                  <a:gd name="T28" fmla="*/ 26 w 250"/>
                  <a:gd name="T29" fmla="*/ 49 h 249"/>
                  <a:gd name="T30" fmla="*/ 13 w 250"/>
                  <a:gd name="T31" fmla="*/ 70 h 249"/>
                  <a:gd name="T32" fmla="*/ 4 w 250"/>
                  <a:gd name="T33" fmla="*/ 94 h 249"/>
                  <a:gd name="T34" fmla="*/ 0 w 250"/>
                  <a:gd name="T35" fmla="*/ 118 h 249"/>
                  <a:gd name="T36" fmla="*/ 1 w 250"/>
                  <a:gd name="T37" fmla="*/ 142 h 249"/>
                  <a:gd name="T38" fmla="*/ 8 w 250"/>
                  <a:gd name="T39" fmla="*/ 167 h 249"/>
                  <a:gd name="T40" fmla="*/ 18 w 250"/>
                  <a:gd name="T41" fmla="*/ 188 h 249"/>
                  <a:gd name="T42" fmla="*/ 32 w 250"/>
                  <a:gd name="T43" fmla="*/ 207 h 249"/>
                  <a:gd name="T44" fmla="*/ 50 w 250"/>
                  <a:gd name="T45" fmla="*/ 224 h 249"/>
                  <a:gd name="T46" fmla="*/ 70 w 250"/>
                  <a:gd name="T47" fmla="*/ 237 h 249"/>
                  <a:gd name="T48" fmla="*/ 94 w 250"/>
                  <a:gd name="T49" fmla="*/ 246 h 249"/>
                  <a:gd name="T50" fmla="*/ 120 w 250"/>
                  <a:gd name="T51" fmla="*/ 249 h 249"/>
                  <a:gd name="T52" fmla="*/ 144 w 250"/>
                  <a:gd name="T53" fmla="*/ 248 h 249"/>
                  <a:gd name="T54" fmla="*/ 167 w 250"/>
                  <a:gd name="T55" fmla="*/ 242 h 249"/>
                  <a:gd name="T56" fmla="*/ 189 w 250"/>
                  <a:gd name="T57" fmla="*/ 233 h 249"/>
                  <a:gd name="T58" fmla="*/ 208 w 250"/>
                  <a:gd name="T59" fmla="*/ 218 h 249"/>
                  <a:gd name="T60" fmla="*/ 225 w 250"/>
                  <a:gd name="T61" fmla="*/ 201 h 249"/>
                  <a:gd name="T62" fmla="*/ 239 w 250"/>
                  <a:gd name="T63" fmla="*/ 17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49">
                    <a:moveTo>
                      <a:pt x="242" y="168"/>
                    </a:moveTo>
                    <a:lnTo>
                      <a:pt x="246" y="155"/>
                    </a:lnTo>
                    <a:lnTo>
                      <a:pt x="249" y="142"/>
                    </a:lnTo>
                    <a:lnTo>
                      <a:pt x="250" y="131"/>
                    </a:lnTo>
                    <a:lnTo>
                      <a:pt x="250" y="118"/>
                    </a:lnTo>
                    <a:lnTo>
                      <a:pt x="249" y="107"/>
                    </a:lnTo>
                    <a:lnTo>
                      <a:pt x="246" y="94"/>
                    </a:lnTo>
                    <a:lnTo>
                      <a:pt x="244" y="82"/>
                    </a:lnTo>
                    <a:lnTo>
                      <a:pt x="239" y="72"/>
                    </a:lnTo>
                    <a:lnTo>
                      <a:pt x="233" y="61"/>
                    </a:lnTo>
                    <a:lnTo>
                      <a:pt x="227" y="51"/>
                    </a:lnTo>
                    <a:lnTo>
                      <a:pt x="219" y="42"/>
                    </a:lnTo>
                    <a:lnTo>
                      <a:pt x="210" y="33"/>
                    </a:lnTo>
                    <a:lnTo>
                      <a:pt x="202" y="25"/>
                    </a:lnTo>
                    <a:lnTo>
                      <a:pt x="191" y="19"/>
                    </a:lnTo>
                    <a:lnTo>
                      <a:pt x="180" y="12"/>
                    </a:lnTo>
                    <a:lnTo>
                      <a:pt x="168" y="7"/>
                    </a:lnTo>
                    <a:lnTo>
                      <a:pt x="156" y="3"/>
                    </a:lnTo>
                    <a:lnTo>
                      <a:pt x="144" y="1"/>
                    </a:lnTo>
                    <a:lnTo>
                      <a:pt x="131" y="0"/>
                    </a:lnTo>
                    <a:lnTo>
                      <a:pt x="119" y="0"/>
                    </a:lnTo>
                    <a:lnTo>
                      <a:pt x="107" y="1"/>
                    </a:lnTo>
                    <a:lnTo>
                      <a:pt x="96" y="3"/>
                    </a:lnTo>
                    <a:lnTo>
                      <a:pt x="84" y="7"/>
                    </a:lnTo>
                    <a:lnTo>
                      <a:pt x="73" y="11"/>
                    </a:lnTo>
                    <a:lnTo>
                      <a:pt x="63" y="17"/>
                    </a:lnTo>
                    <a:lnTo>
                      <a:pt x="52" y="24"/>
                    </a:lnTo>
                    <a:lnTo>
                      <a:pt x="42" y="32"/>
                    </a:lnTo>
                    <a:lnTo>
                      <a:pt x="33" y="39"/>
                    </a:lnTo>
                    <a:lnTo>
                      <a:pt x="26" y="49"/>
                    </a:lnTo>
                    <a:lnTo>
                      <a:pt x="19" y="60"/>
                    </a:lnTo>
                    <a:lnTo>
                      <a:pt x="13" y="70"/>
                    </a:lnTo>
                    <a:lnTo>
                      <a:pt x="8" y="81"/>
                    </a:lnTo>
                    <a:lnTo>
                      <a:pt x="4" y="94"/>
                    </a:lnTo>
                    <a:lnTo>
                      <a:pt x="1" y="107"/>
                    </a:lnTo>
                    <a:lnTo>
                      <a:pt x="0" y="118"/>
                    </a:lnTo>
                    <a:lnTo>
                      <a:pt x="0" y="131"/>
                    </a:lnTo>
                    <a:lnTo>
                      <a:pt x="1" y="142"/>
                    </a:lnTo>
                    <a:lnTo>
                      <a:pt x="4" y="155"/>
                    </a:lnTo>
                    <a:lnTo>
                      <a:pt x="8" y="167"/>
                    </a:lnTo>
                    <a:lnTo>
                      <a:pt x="12" y="177"/>
                    </a:lnTo>
                    <a:lnTo>
                      <a:pt x="18" y="188"/>
                    </a:lnTo>
                    <a:lnTo>
                      <a:pt x="24" y="198"/>
                    </a:lnTo>
                    <a:lnTo>
                      <a:pt x="32" y="207"/>
                    </a:lnTo>
                    <a:lnTo>
                      <a:pt x="41" y="216"/>
                    </a:lnTo>
                    <a:lnTo>
                      <a:pt x="50" y="224"/>
                    </a:lnTo>
                    <a:lnTo>
                      <a:pt x="60" y="232"/>
                    </a:lnTo>
                    <a:lnTo>
                      <a:pt x="70" y="237"/>
                    </a:lnTo>
                    <a:lnTo>
                      <a:pt x="83" y="242"/>
                    </a:lnTo>
                    <a:lnTo>
                      <a:pt x="94" y="246"/>
                    </a:lnTo>
                    <a:lnTo>
                      <a:pt x="107" y="248"/>
                    </a:lnTo>
                    <a:lnTo>
                      <a:pt x="120" y="249"/>
                    </a:lnTo>
                    <a:lnTo>
                      <a:pt x="131" y="249"/>
                    </a:lnTo>
                    <a:lnTo>
                      <a:pt x="144" y="248"/>
                    </a:lnTo>
                    <a:lnTo>
                      <a:pt x="156" y="246"/>
                    </a:lnTo>
                    <a:lnTo>
                      <a:pt x="167" y="242"/>
                    </a:lnTo>
                    <a:lnTo>
                      <a:pt x="179" y="238"/>
                    </a:lnTo>
                    <a:lnTo>
                      <a:pt x="189" y="233"/>
                    </a:lnTo>
                    <a:lnTo>
                      <a:pt x="199" y="225"/>
                    </a:lnTo>
                    <a:lnTo>
                      <a:pt x="208" y="218"/>
                    </a:lnTo>
                    <a:lnTo>
                      <a:pt x="217" y="210"/>
                    </a:lnTo>
                    <a:lnTo>
                      <a:pt x="225" y="201"/>
                    </a:lnTo>
                    <a:lnTo>
                      <a:pt x="232" y="191"/>
                    </a:lnTo>
                    <a:lnTo>
                      <a:pt x="239" y="179"/>
                    </a:lnTo>
                    <a:lnTo>
                      <a:pt x="242" y="168"/>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76" name="Freeform 340"/>
              <p:cNvSpPr>
                <a:spLocks/>
              </p:cNvSpPr>
              <p:nvPr/>
            </p:nvSpPr>
            <p:spPr bwMode="auto">
              <a:xfrm>
                <a:off x="628" y="3397"/>
                <a:ext cx="99" cy="150"/>
              </a:xfrm>
              <a:custGeom>
                <a:avLst/>
                <a:gdLst>
                  <a:gd name="T0" fmla="*/ 380 w 397"/>
                  <a:gd name="T1" fmla="*/ 575 h 598"/>
                  <a:gd name="T2" fmla="*/ 203 w 397"/>
                  <a:gd name="T3" fmla="*/ 246 h 598"/>
                  <a:gd name="T4" fmla="*/ 171 w 397"/>
                  <a:gd name="T5" fmla="*/ 246 h 598"/>
                  <a:gd name="T6" fmla="*/ 139 w 397"/>
                  <a:gd name="T7" fmla="*/ 241 h 598"/>
                  <a:gd name="T8" fmla="*/ 109 w 397"/>
                  <a:gd name="T9" fmla="*/ 231 h 598"/>
                  <a:gd name="T10" fmla="*/ 80 w 397"/>
                  <a:gd name="T11" fmla="*/ 216 h 598"/>
                  <a:gd name="T12" fmla="*/ 54 w 397"/>
                  <a:gd name="T13" fmla="*/ 195 h 598"/>
                  <a:gd name="T14" fmla="*/ 32 w 397"/>
                  <a:gd name="T15" fmla="*/ 170 h 598"/>
                  <a:gd name="T16" fmla="*/ 14 w 397"/>
                  <a:gd name="T17" fmla="*/ 138 h 598"/>
                  <a:gd name="T18" fmla="*/ 0 w 397"/>
                  <a:gd name="T19" fmla="*/ 100 h 598"/>
                  <a:gd name="T20" fmla="*/ 40 w 397"/>
                  <a:gd name="T21" fmla="*/ 91 h 598"/>
                  <a:gd name="T22" fmla="*/ 78 w 397"/>
                  <a:gd name="T23" fmla="*/ 81 h 598"/>
                  <a:gd name="T24" fmla="*/ 88 w 397"/>
                  <a:gd name="T25" fmla="*/ 106 h 598"/>
                  <a:gd name="T26" fmla="*/ 102 w 397"/>
                  <a:gd name="T27" fmla="*/ 128 h 598"/>
                  <a:gd name="T28" fmla="*/ 119 w 397"/>
                  <a:gd name="T29" fmla="*/ 144 h 598"/>
                  <a:gd name="T30" fmla="*/ 138 w 397"/>
                  <a:gd name="T31" fmla="*/ 156 h 598"/>
                  <a:gd name="T32" fmla="*/ 158 w 397"/>
                  <a:gd name="T33" fmla="*/ 165 h 598"/>
                  <a:gd name="T34" fmla="*/ 180 w 397"/>
                  <a:gd name="T35" fmla="*/ 169 h 598"/>
                  <a:gd name="T36" fmla="*/ 203 w 397"/>
                  <a:gd name="T37" fmla="*/ 169 h 598"/>
                  <a:gd name="T38" fmla="*/ 225 w 397"/>
                  <a:gd name="T39" fmla="*/ 165 h 598"/>
                  <a:gd name="T40" fmla="*/ 245 w 397"/>
                  <a:gd name="T41" fmla="*/ 157 h 598"/>
                  <a:gd name="T42" fmla="*/ 265 w 397"/>
                  <a:gd name="T43" fmla="*/ 146 h 598"/>
                  <a:gd name="T44" fmla="*/ 282 w 397"/>
                  <a:gd name="T45" fmla="*/ 133 h 598"/>
                  <a:gd name="T46" fmla="*/ 297 w 397"/>
                  <a:gd name="T47" fmla="*/ 115 h 598"/>
                  <a:gd name="T48" fmla="*/ 307 w 397"/>
                  <a:gd name="T49" fmla="*/ 96 h 598"/>
                  <a:gd name="T50" fmla="*/ 314 w 397"/>
                  <a:gd name="T51" fmla="*/ 73 h 598"/>
                  <a:gd name="T52" fmla="*/ 316 w 397"/>
                  <a:gd name="T53" fmla="*/ 48 h 598"/>
                  <a:gd name="T54" fmla="*/ 313 w 397"/>
                  <a:gd name="T55" fmla="*/ 21 h 598"/>
                  <a:gd name="T56" fmla="*/ 393 w 397"/>
                  <a:gd name="T57" fmla="*/ 21 h 598"/>
                  <a:gd name="T58" fmla="*/ 397 w 397"/>
                  <a:gd name="T59" fmla="*/ 58 h 598"/>
                  <a:gd name="T60" fmla="*/ 393 w 397"/>
                  <a:gd name="T61" fmla="*/ 92 h 598"/>
                  <a:gd name="T62" fmla="*/ 383 w 397"/>
                  <a:gd name="T63" fmla="*/ 124 h 598"/>
                  <a:gd name="T64" fmla="*/ 369 w 397"/>
                  <a:gd name="T65" fmla="*/ 153 h 598"/>
                  <a:gd name="T66" fmla="*/ 350 w 397"/>
                  <a:gd name="T67" fmla="*/ 178 h 598"/>
                  <a:gd name="T68" fmla="*/ 327 w 397"/>
                  <a:gd name="T69" fmla="*/ 199 h 598"/>
                  <a:gd name="T70" fmla="*/ 300 w 397"/>
                  <a:gd name="T71" fmla="*/ 2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7" h="598">
                    <a:moveTo>
                      <a:pt x="287" y="225"/>
                    </a:moveTo>
                    <a:lnTo>
                      <a:pt x="380" y="575"/>
                    </a:lnTo>
                    <a:lnTo>
                      <a:pt x="297" y="598"/>
                    </a:lnTo>
                    <a:lnTo>
                      <a:pt x="203" y="246"/>
                    </a:lnTo>
                    <a:lnTo>
                      <a:pt x="186" y="248"/>
                    </a:lnTo>
                    <a:lnTo>
                      <a:pt x="171" y="246"/>
                    </a:lnTo>
                    <a:lnTo>
                      <a:pt x="154" y="245"/>
                    </a:lnTo>
                    <a:lnTo>
                      <a:pt x="139" y="241"/>
                    </a:lnTo>
                    <a:lnTo>
                      <a:pt x="124" y="237"/>
                    </a:lnTo>
                    <a:lnTo>
                      <a:pt x="109" y="231"/>
                    </a:lnTo>
                    <a:lnTo>
                      <a:pt x="95" y="225"/>
                    </a:lnTo>
                    <a:lnTo>
                      <a:pt x="80" y="216"/>
                    </a:lnTo>
                    <a:lnTo>
                      <a:pt x="66" y="207"/>
                    </a:lnTo>
                    <a:lnTo>
                      <a:pt x="54" y="195"/>
                    </a:lnTo>
                    <a:lnTo>
                      <a:pt x="42" y="184"/>
                    </a:lnTo>
                    <a:lnTo>
                      <a:pt x="32" y="170"/>
                    </a:lnTo>
                    <a:lnTo>
                      <a:pt x="22" y="155"/>
                    </a:lnTo>
                    <a:lnTo>
                      <a:pt x="14" y="138"/>
                    </a:lnTo>
                    <a:lnTo>
                      <a:pt x="7" y="119"/>
                    </a:lnTo>
                    <a:lnTo>
                      <a:pt x="0" y="100"/>
                    </a:lnTo>
                    <a:lnTo>
                      <a:pt x="21" y="95"/>
                    </a:lnTo>
                    <a:lnTo>
                      <a:pt x="40" y="91"/>
                    </a:lnTo>
                    <a:lnTo>
                      <a:pt x="59" y="86"/>
                    </a:lnTo>
                    <a:lnTo>
                      <a:pt x="78" y="81"/>
                    </a:lnTo>
                    <a:lnTo>
                      <a:pt x="83" y="95"/>
                    </a:lnTo>
                    <a:lnTo>
                      <a:pt x="88" y="106"/>
                    </a:lnTo>
                    <a:lnTo>
                      <a:pt x="95" y="118"/>
                    </a:lnTo>
                    <a:lnTo>
                      <a:pt x="102" y="128"/>
                    </a:lnTo>
                    <a:lnTo>
                      <a:pt x="110" y="137"/>
                    </a:lnTo>
                    <a:lnTo>
                      <a:pt x="119" y="144"/>
                    </a:lnTo>
                    <a:lnTo>
                      <a:pt x="128" y="151"/>
                    </a:lnTo>
                    <a:lnTo>
                      <a:pt x="138" y="156"/>
                    </a:lnTo>
                    <a:lnTo>
                      <a:pt x="148" y="161"/>
                    </a:lnTo>
                    <a:lnTo>
                      <a:pt x="158" y="165"/>
                    </a:lnTo>
                    <a:lnTo>
                      <a:pt x="168" y="166"/>
                    </a:lnTo>
                    <a:lnTo>
                      <a:pt x="180" y="169"/>
                    </a:lnTo>
                    <a:lnTo>
                      <a:pt x="191" y="169"/>
                    </a:lnTo>
                    <a:lnTo>
                      <a:pt x="203" y="169"/>
                    </a:lnTo>
                    <a:lnTo>
                      <a:pt x="213" y="166"/>
                    </a:lnTo>
                    <a:lnTo>
                      <a:pt x="225" y="165"/>
                    </a:lnTo>
                    <a:lnTo>
                      <a:pt x="235" y="161"/>
                    </a:lnTo>
                    <a:lnTo>
                      <a:pt x="245" y="157"/>
                    </a:lnTo>
                    <a:lnTo>
                      <a:pt x="255" y="152"/>
                    </a:lnTo>
                    <a:lnTo>
                      <a:pt x="265" y="146"/>
                    </a:lnTo>
                    <a:lnTo>
                      <a:pt x="274" y="139"/>
                    </a:lnTo>
                    <a:lnTo>
                      <a:pt x="282" y="133"/>
                    </a:lnTo>
                    <a:lnTo>
                      <a:pt x="290" y="124"/>
                    </a:lnTo>
                    <a:lnTo>
                      <a:pt x="297" y="115"/>
                    </a:lnTo>
                    <a:lnTo>
                      <a:pt x="302" y="106"/>
                    </a:lnTo>
                    <a:lnTo>
                      <a:pt x="307" y="96"/>
                    </a:lnTo>
                    <a:lnTo>
                      <a:pt x="311" y="84"/>
                    </a:lnTo>
                    <a:lnTo>
                      <a:pt x="314" y="73"/>
                    </a:lnTo>
                    <a:lnTo>
                      <a:pt x="316" y="62"/>
                    </a:lnTo>
                    <a:lnTo>
                      <a:pt x="316" y="48"/>
                    </a:lnTo>
                    <a:lnTo>
                      <a:pt x="315" y="35"/>
                    </a:lnTo>
                    <a:lnTo>
                      <a:pt x="313" y="21"/>
                    </a:lnTo>
                    <a:lnTo>
                      <a:pt x="389" y="0"/>
                    </a:lnTo>
                    <a:lnTo>
                      <a:pt x="393" y="21"/>
                    </a:lnTo>
                    <a:lnTo>
                      <a:pt x="395" y="40"/>
                    </a:lnTo>
                    <a:lnTo>
                      <a:pt x="397" y="58"/>
                    </a:lnTo>
                    <a:lnTo>
                      <a:pt x="395" y="76"/>
                    </a:lnTo>
                    <a:lnTo>
                      <a:pt x="393" y="92"/>
                    </a:lnTo>
                    <a:lnTo>
                      <a:pt x="389" y="109"/>
                    </a:lnTo>
                    <a:lnTo>
                      <a:pt x="383" y="124"/>
                    </a:lnTo>
                    <a:lnTo>
                      <a:pt x="376" y="139"/>
                    </a:lnTo>
                    <a:lnTo>
                      <a:pt x="369" y="153"/>
                    </a:lnTo>
                    <a:lnTo>
                      <a:pt x="360" y="166"/>
                    </a:lnTo>
                    <a:lnTo>
                      <a:pt x="350" y="178"/>
                    </a:lnTo>
                    <a:lnTo>
                      <a:pt x="338" y="189"/>
                    </a:lnTo>
                    <a:lnTo>
                      <a:pt x="327" y="199"/>
                    </a:lnTo>
                    <a:lnTo>
                      <a:pt x="314" y="209"/>
                    </a:lnTo>
                    <a:lnTo>
                      <a:pt x="300" y="217"/>
                    </a:lnTo>
                    <a:lnTo>
                      <a:pt x="287" y="22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77" name="Freeform 341"/>
              <p:cNvSpPr>
                <a:spLocks/>
              </p:cNvSpPr>
              <p:nvPr/>
            </p:nvSpPr>
            <p:spPr bwMode="auto">
              <a:xfrm>
                <a:off x="520" y="3586"/>
                <a:ext cx="114" cy="92"/>
              </a:xfrm>
              <a:custGeom>
                <a:avLst/>
                <a:gdLst>
                  <a:gd name="T0" fmla="*/ 0 w 457"/>
                  <a:gd name="T1" fmla="*/ 311 h 371"/>
                  <a:gd name="T2" fmla="*/ 11 w 457"/>
                  <a:gd name="T3" fmla="*/ 246 h 371"/>
                  <a:gd name="T4" fmla="*/ 30 w 457"/>
                  <a:gd name="T5" fmla="*/ 248 h 371"/>
                  <a:gd name="T6" fmla="*/ 50 w 457"/>
                  <a:gd name="T7" fmla="*/ 248 h 371"/>
                  <a:gd name="T8" fmla="*/ 68 w 457"/>
                  <a:gd name="T9" fmla="*/ 248 h 371"/>
                  <a:gd name="T10" fmla="*/ 87 w 457"/>
                  <a:gd name="T11" fmla="*/ 247 h 371"/>
                  <a:gd name="T12" fmla="*/ 105 w 457"/>
                  <a:gd name="T13" fmla="*/ 246 h 371"/>
                  <a:gd name="T14" fmla="*/ 122 w 457"/>
                  <a:gd name="T15" fmla="*/ 242 h 371"/>
                  <a:gd name="T16" fmla="*/ 137 w 457"/>
                  <a:gd name="T17" fmla="*/ 239 h 371"/>
                  <a:gd name="T18" fmla="*/ 152 w 457"/>
                  <a:gd name="T19" fmla="*/ 234 h 371"/>
                  <a:gd name="T20" fmla="*/ 165 w 457"/>
                  <a:gd name="T21" fmla="*/ 229 h 371"/>
                  <a:gd name="T22" fmla="*/ 178 w 457"/>
                  <a:gd name="T23" fmla="*/ 224 h 371"/>
                  <a:gd name="T24" fmla="*/ 188 w 457"/>
                  <a:gd name="T25" fmla="*/ 218 h 371"/>
                  <a:gd name="T26" fmla="*/ 198 w 457"/>
                  <a:gd name="T27" fmla="*/ 211 h 371"/>
                  <a:gd name="T28" fmla="*/ 204 w 457"/>
                  <a:gd name="T29" fmla="*/ 205 h 371"/>
                  <a:gd name="T30" fmla="*/ 211 w 457"/>
                  <a:gd name="T31" fmla="*/ 197 h 371"/>
                  <a:gd name="T32" fmla="*/ 215 w 457"/>
                  <a:gd name="T33" fmla="*/ 191 h 371"/>
                  <a:gd name="T34" fmla="*/ 217 w 457"/>
                  <a:gd name="T35" fmla="*/ 183 h 371"/>
                  <a:gd name="T36" fmla="*/ 217 w 457"/>
                  <a:gd name="T37" fmla="*/ 176 h 371"/>
                  <a:gd name="T38" fmla="*/ 216 w 457"/>
                  <a:gd name="T39" fmla="*/ 168 h 371"/>
                  <a:gd name="T40" fmla="*/ 212 w 457"/>
                  <a:gd name="T41" fmla="*/ 160 h 371"/>
                  <a:gd name="T42" fmla="*/ 206 w 457"/>
                  <a:gd name="T43" fmla="*/ 151 h 371"/>
                  <a:gd name="T44" fmla="*/ 199 w 457"/>
                  <a:gd name="T45" fmla="*/ 142 h 371"/>
                  <a:gd name="T46" fmla="*/ 190 w 457"/>
                  <a:gd name="T47" fmla="*/ 134 h 371"/>
                  <a:gd name="T48" fmla="*/ 180 w 457"/>
                  <a:gd name="T49" fmla="*/ 125 h 371"/>
                  <a:gd name="T50" fmla="*/ 169 w 457"/>
                  <a:gd name="T51" fmla="*/ 116 h 371"/>
                  <a:gd name="T52" fmla="*/ 156 w 457"/>
                  <a:gd name="T53" fmla="*/ 108 h 371"/>
                  <a:gd name="T54" fmla="*/ 142 w 457"/>
                  <a:gd name="T55" fmla="*/ 100 h 371"/>
                  <a:gd name="T56" fmla="*/ 127 w 457"/>
                  <a:gd name="T57" fmla="*/ 93 h 371"/>
                  <a:gd name="T58" fmla="*/ 110 w 457"/>
                  <a:gd name="T59" fmla="*/ 85 h 371"/>
                  <a:gd name="T60" fmla="*/ 94 w 457"/>
                  <a:gd name="T61" fmla="*/ 79 h 371"/>
                  <a:gd name="T62" fmla="*/ 76 w 457"/>
                  <a:gd name="T63" fmla="*/ 74 h 371"/>
                  <a:gd name="T64" fmla="*/ 57 w 457"/>
                  <a:gd name="T65" fmla="*/ 69 h 371"/>
                  <a:gd name="T66" fmla="*/ 36 w 457"/>
                  <a:gd name="T67" fmla="*/ 65 h 371"/>
                  <a:gd name="T68" fmla="*/ 46 w 457"/>
                  <a:gd name="T69" fmla="*/ 0 h 371"/>
                  <a:gd name="T70" fmla="*/ 457 w 457"/>
                  <a:gd name="T71" fmla="*/ 60 h 371"/>
                  <a:gd name="T72" fmla="*/ 411 w 457"/>
                  <a:gd name="T73" fmla="*/ 371 h 371"/>
                  <a:gd name="T74" fmla="*/ 0 w 457"/>
                  <a:gd name="T75" fmla="*/ 31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7" h="371">
                    <a:moveTo>
                      <a:pt x="0" y="311"/>
                    </a:moveTo>
                    <a:lnTo>
                      <a:pt x="11" y="246"/>
                    </a:lnTo>
                    <a:lnTo>
                      <a:pt x="30" y="248"/>
                    </a:lnTo>
                    <a:lnTo>
                      <a:pt x="50" y="248"/>
                    </a:lnTo>
                    <a:lnTo>
                      <a:pt x="68" y="248"/>
                    </a:lnTo>
                    <a:lnTo>
                      <a:pt x="87" y="247"/>
                    </a:lnTo>
                    <a:lnTo>
                      <a:pt x="105" y="246"/>
                    </a:lnTo>
                    <a:lnTo>
                      <a:pt x="122" y="242"/>
                    </a:lnTo>
                    <a:lnTo>
                      <a:pt x="137" y="239"/>
                    </a:lnTo>
                    <a:lnTo>
                      <a:pt x="152" y="234"/>
                    </a:lnTo>
                    <a:lnTo>
                      <a:pt x="165" y="229"/>
                    </a:lnTo>
                    <a:lnTo>
                      <a:pt x="178" y="224"/>
                    </a:lnTo>
                    <a:lnTo>
                      <a:pt x="188" y="218"/>
                    </a:lnTo>
                    <a:lnTo>
                      <a:pt x="198" y="211"/>
                    </a:lnTo>
                    <a:lnTo>
                      <a:pt x="204" y="205"/>
                    </a:lnTo>
                    <a:lnTo>
                      <a:pt x="211" y="197"/>
                    </a:lnTo>
                    <a:lnTo>
                      <a:pt x="215" y="191"/>
                    </a:lnTo>
                    <a:lnTo>
                      <a:pt x="217" y="183"/>
                    </a:lnTo>
                    <a:lnTo>
                      <a:pt x="217" y="176"/>
                    </a:lnTo>
                    <a:lnTo>
                      <a:pt x="216" y="168"/>
                    </a:lnTo>
                    <a:lnTo>
                      <a:pt x="212" y="160"/>
                    </a:lnTo>
                    <a:lnTo>
                      <a:pt x="206" y="151"/>
                    </a:lnTo>
                    <a:lnTo>
                      <a:pt x="199" y="142"/>
                    </a:lnTo>
                    <a:lnTo>
                      <a:pt x="190" y="134"/>
                    </a:lnTo>
                    <a:lnTo>
                      <a:pt x="180" y="125"/>
                    </a:lnTo>
                    <a:lnTo>
                      <a:pt x="169" y="116"/>
                    </a:lnTo>
                    <a:lnTo>
                      <a:pt x="156" y="108"/>
                    </a:lnTo>
                    <a:lnTo>
                      <a:pt x="142" y="100"/>
                    </a:lnTo>
                    <a:lnTo>
                      <a:pt x="127" y="93"/>
                    </a:lnTo>
                    <a:lnTo>
                      <a:pt x="110" y="85"/>
                    </a:lnTo>
                    <a:lnTo>
                      <a:pt x="94" y="79"/>
                    </a:lnTo>
                    <a:lnTo>
                      <a:pt x="76" y="74"/>
                    </a:lnTo>
                    <a:lnTo>
                      <a:pt x="57" y="69"/>
                    </a:lnTo>
                    <a:lnTo>
                      <a:pt x="36" y="65"/>
                    </a:lnTo>
                    <a:lnTo>
                      <a:pt x="46" y="0"/>
                    </a:lnTo>
                    <a:lnTo>
                      <a:pt x="457" y="60"/>
                    </a:lnTo>
                    <a:lnTo>
                      <a:pt x="411" y="371"/>
                    </a:lnTo>
                    <a:lnTo>
                      <a:pt x="0" y="311"/>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78" name="Freeform 342"/>
              <p:cNvSpPr>
                <a:spLocks/>
              </p:cNvSpPr>
              <p:nvPr/>
            </p:nvSpPr>
            <p:spPr bwMode="auto">
              <a:xfrm>
                <a:off x="931" y="3495"/>
                <a:ext cx="102" cy="109"/>
              </a:xfrm>
              <a:custGeom>
                <a:avLst/>
                <a:gdLst>
                  <a:gd name="T0" fmla="*/ 361 w 408"/>
                  <a:gd name="T1" fmla="*/ 45 h 436"/>
                  <a:gd name="T2" fmla="*/ 364 w 408"/>
                  <a:gd name="T3" fmla="*/ 49 h 436"/>
                  <a:gd name="T4" fmla="*/ 367 w 408"/>
                  <a:gd name="T5" fmla="*/ 54 h 436"/>
                  <a:gd name="T6" fmla="*/ 408 w 408"/>
                  <a:gd name="T7" fmla="*/ 100 h 436"/>
                  <a:gd name="T8" fmla="*/ 42 w 408"/>
                  <a:gd name="T9" fmla="*/ 436 h 436"/>
                  <a:gd name="T10" fmla="*/ 0 w 408"/>
                  <a:gd name="T11" fmla="*/ 390 h 436"/>
                  <a:gd name="T12" fmla="*/ 163 w 408"/>
                  <a:gd name="T13" fmla="*/ 239 h 436"/>
                  <a:gd name="T14" fmla="*/ 159 w 408"/>
                  <a:gd name="T15" fmla="*/ 236 h 436"/>
                  <a:gd name="T16" fmla="*/ 157 w 408"/>
                  <a:gd name="T17" fmla="*/ 232 h 436"/>
                  <a:gd name="T18" fmla="*/ 148 w 408"/>
                  <a:gd name="T19" fmla="*/ 222 h 436"/>
                  <a:gd name="T20" fmla="*/ 140 w 408"/>
                  <a:gd name="T21" fmla="*/ 211 h 436"/>
                  <a:gd name="T22" fmla="*/ 134 w 408"/>
                  <a:gd name="T23" fmla="*/ 198 h 436"/>
                  <a:gd name="T24" fmla="*/ 128 w 408"/>
                  <a:gd name="T25" fmla="*/ 187 h 436"/>
                  <a:gd name="T26" fmla="*/ 125 w 408"/>
                  <a:gd name="T27" fmla="*/ 173 h 436"/>
                  <a:gd name="T28" fmla="*/ 122 w 408"/>
                  <a:gd name="T29" fmla="*/ 160 h 436"/>
                  <a:gd name="T30" fmla="*/ 120 w 408"/>
                  <a:gd name="T31" fmla="*/ 147 h 436"/>
                  <a:gd name="T32" fmla="*/ 120 w 408"/>
                  <a:gd name="T33" fmla="*/ 133 h 436"/>
                  <a:gd name="T34" fmla="*/ 121 w 408"/>
                  <a:gd name="T35" fmla="*/ 120 h 436"/>
                  <a:gd name="T36" fmla="*/ 123 w 408"/>
                  <a:gd name="T37" fmla="*/ 107 h 436"/>
                  <a:gd name="T38" fmla="*/ 127 w 408"/>
                  <a:gd name="T39" fmla="*/ 95 h 436"/>
                  <a:gd name="T40" fmla="*/ 132 w 408"/>
                  <a:gd name="T41" fmla="*/ 82 h 436"/>
                  <a:gd name="T42" fmla="*/ 139 w 408"/>
                  <a:gd name="T43" fmla="*/ 69 h 436"/>
                  <a:gd name="T44" fmla="*/ 146 w 408"/>
                  <a:gd name="T45" fmla="*/ 58 h 436"/>
                  <a:gd name="T46" fmla="*/ 154 w 408"/>
                  <a:gd name="T47" fmla="*/ 48 h 436"/>
                  <a:gd name="T48" fmla="*/ 164 w 408"/>
                  <a:gd name="T49" fmla="*/ 37 h 436"/>
                  <a:gd name="T50" fmla="*/ 176 w 408"/>
                  <a:gd name="T51" fmla="*/ 28 h 436"/>
                  <a:gd name="T52" fmla="*/ 187 w 408"/>
                  <a:gd name="T53" fmla="*/ 21 h 436"/>
                  <a:gd name="T54" fmla="*/ 199 w 408"/>
                  <a:gd name="T55" fmla="*/ 14 h 436"/>
                  <a:gd name="T56" fmla="*/ 211 w 408"/>
                  <a:gd name="T57" fmla="*/ 9 h 436"/>
                  <a:gd name="T58" fmla="*/ 224 w 408"/>
                  <a:gd name="T59" fmla="*/ 6 h 436"/>
                  <a:gd name="T60" fmla="*/ 237 w 408"/>
                  <a:gd name="T61" fmla="*/ 2 h 436"/>
                  <a:gd name="T62" fmla="*/ 251 w 408"/>
                  <a:gd name="T63" fmla="*/ 0 h 436"/>
                  <a:gd name="T64" fmla="*/ 264 w 408"/>
                  <a:gd name="T65" fmla="*/ 0 h 436"/>
                  <a:gd name="T66" fmla="*/ 278 w 408"/>
                  <a:gd name="T67" fmla="*/ 2 h 436"/>
                  <a:gd name="T68" fmla="*/ 290 w 408"/>
                  <a:gd name="T69" fmla="*/ 4 h 436"/>
                  <a:gd name="T70" fmla="*/ 303 w 408"/>
                  <a:gd name="T71" fmla="*/ 8 h 436"/>
                  <a:gd name="T72" fmla="*/ 316 w 408"/>
                  <a:gd name="T73" fmla="*/ 13 h 436"/>
                  <a:gd name="T74" fmla="*/ 327 w 408"/>
                  <a:gd name="T75" fmla="*/ 20 h 436"/>
                  <a:gd name="T76" fmla="*/ 339 w 408"/>
                  <a:gd name="T77" fmla="*/ 27 h 436"/>
                  <a:gd name="T78" fmla="*/ 350 w 408"/>
                  <a:gd name="T79" fmla="*/ 35 h 436"/>
                  <a:gd name="T80" fmla="*/ 361 w 408"/>
                  <a:gd name="T81" fmla="*/ 4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 h="436">
                    <a:moveTo>
                      <a:pt x="361" y="45"/>
                    </a:moveTo>
                    <a:lnTo>
                      <a:pt x="364" y="49"/>
                    </a:lnTo>
                    <a:lnTo>
                      <a:pt x="367" y="54"/>
                    </a:lnTo>
                    <a:lnTo>
                      <a:pt x="408" y="100"/>
                    </a:lnTo>
                    <a:lnTo>
                      <a:pt x="42" y="436"/>
                    </a:lnTo>
                    <a:lnTo>
                      <a:pt x="0" y="390"/>
                    </a:lnTo>
                    <a:lnTo>
                      <a:pt x="163" y="239"/>
                    </a:lnTo>
                    <a:lnTo>
                      <a:pt x="159" y="236"/>
                    </a:lnTo>
                    <a:lnTo>
                      <a:pt x="157" y="232"/>
                    </a:lnTo>
                    <a:lnTo>
                      <a:pt x="148" y="222"/>
                    </a:lnTo>
                    <a:lnTo>
                      <a:pt x="140" y="211"/>
                    </a:lnTo>
                    <a:lnTo>
                      <a:pt x="134" y="198"/>
                    </a:lnTo>
                    <a:lnTo>
                      <a:pt x="128" y="187"/>
                    </a:lnTo>
                    <a:lnTo>
                      <a:pt x="125" y="173"/>
                    </a:lnTo>
                    <a:lnTo>
                      <a:pt x="122" y="160"/>
                    </a:lnTo>
                    <a:lnTo>
                      <a:pt x="120" y="147"/>
                    </a:lnTo>
                    <a:lnTo>
                      <a:pt x="120" y="133"/>
                    </a:lnTo>
                    <a:lnTo>
                      <a:pt x="121" y="120"/>
                    </a:lnTo>
                    <a:lnTo>
                      <a:pt x="123" y="107"/>
                    </a:lnTo>
                    <a:lnTo>
                      <a:pt x="127" y="95"/>
                    </a:lnTo>
                    <a:lnTo>
                      <a:pt x="132" y="82"/>
                    </a:lnTo>
                    <a:lnTo>
                      <a:pt x="139" y="69"/>
                    </a:lnTo>
                    <a:lnTo>
                      <a:pt x="146" y="58"/>
                    </a:lnTo>
                    <a:lnTo>
                      <a:pt x="154" y="48"/>
                    </a:lnTo>
                    <a:lnTo>
                      <a:pt x="164" y="37"/>
                    </a:lnTo>
                    <a:lnTo>
                      <a:pt x="176" y="28"/>
                    </a:lnTo>
                    <a:lnTo>
                      <a:pt x="187" y="21"/>
                    </a:lnTo>
                    <a:lnTo>
                      <a:pt x="199" y="14"/>
                    </a:lnTo>
                    <a:lnTo>
                      <a:pt x="211" y="9"/>
                    </a:lnTo>
                    <a:lnTo>
                      <a:pt x="224" y="6"/>
                    </a:lnTo>
                    <a:lnTo>
                      <a:pt x="237" y="2"/>
                    </a:lnTo>
                    <a:lnTo>
                      <a:pt x="251" y="0"/>
                    </a:lnTo>
                    <a:lnTo>
                      <a:pt x="264" y="0"/>
                    </a:lnTo>
                    <a:lnTo>
                      <a:pt x="278" y="2"/>
                    </a:lnTo>
                    <a:lnTo>
                      <a:pt x="290" y="4"/>
                    </a:lnTo>
                    <a:lnTo>
                      <a:pt x="303" y="8"/>
                    </a:lnTo>
                    <a:lnTo>
                      <a:pt x="316" y="13"/>
                    </a:lnTo>
                    <a:lnTo>
                      <a:pt x="327" y="20"/>
                    </a:lnTo>
                    <a:lnTo>
                      <a:pt x="339" y="27"/>
                    </a:lnTo>
                    <a:lnTo>
                      <a:pt x="350" y="35"/>
                    </a:lnTo>
                    <a:lnTo>
                      <a:pt x="361" y="4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79" name="Freeform 343"/>
              <p:cNvSpPr>
                <a:spLocks/>
              </p:cNvSpPr>
              <p:nvPr/>
            </p:nvSpPr>
            <p:spPr bwMode="auto">
              <a:xfrm>
                <a:off x="610" y="3493"/>
                <a:ext cx="361" cy="360"/>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close/>
                  </a:path>
                </a:pathLst>
              </a:custGeom>
              <a:solidFill>
                <a:srgbClr val="8B92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80" name="Freeform 344"/>
              <p:cNvSpPr>
                <a:spLocks/>
              </p:cNvSpPr>
              <p:nvPr/>
            </p:nvSpPr>
            <p:spPr bwMode="auto">
              <a:xfrm>
                <a:off x="610" y="3493"/>
                <a:ext cx="361" cy="360"/>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path>
                </a:pathLst>
              </a:custGeom>
              <a:noFill/>
              <a:ln w="3175">
                <a:solidFill>
                  <a:srgbClr val="994779"/>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81" name="Freeform 345"/>
              <p:cNvSpPr>
                <a:spLocks/>
              </p:cNvSpPr>
              <p:nvPr/>
            </p:nvSpPr>
            <p:spPr bwMode="auto">
              <a:xfrm>
                <a:off x="662" y="3544"/>
                <a:ext cx="283" cy="283"/>
              </a:xfrm>
              <a:custGeom>
                <a:avLst/>
                <a:gdLst>
                  <a:gd name="T0" fmla="*/ 3 w 1135"/>
                  <a:gd name="T1" fmla="*/ 623 h 1131"/>
                  <a:gd name="T2" fmla="*/ 18 w 1135"/>
                  <a:gd name="T3" fmla="*/ 706 h 1131"/>
                  <a:gd name="T4" fmla="*/ 45 w 1135"/>
                  <a:gd name="T5" fmla="*/ 785 h 1131"/>
                  <a:gd name="T6" fmla="*/ 83 w 1135"/>
                  <a:gd name="T7" fmla="*/ 858 h 1131"/>
                  <a:gd name="T8" fmla="*/ 130 w 1135"/>
                  <a:gd name="T9" fmla="*/ 925 h 1131"/>
                  <a:gd name="T10" fmla="*/ 186 w 1135"/>
                  <a:gd name="T11" fmla="*/ 984 h 1131"/>
                  <a:gd name="T12" fmla="*/ 251 w 1135"/>
                  <a:gd name="T13" fmla="*/ 1034 h 1131"/>
                  <a:gd name="T14" fmla="*/ 322 w 1135"/>
                  <a:gd name="T15" fmla="*/ 1076 h 1131"/>
                  <a:gd name="T16" fmla="*/ 399 w 1135"/>
                  <a:gd name="T17" fmla="*/ 1105 h 1131"/>
                  <a:gd name="T18" fmla="*/ 481 w 1135"/>
                  <a:gd name="T19" fmla="*/ 1124 h 1131"/>
                  <a:gd name="T20" fmla="*/ 568 w 1135"/>
                  <a:gd name="T21" fmla="*/ 1131 h 1131"/>
                  <a:gd name="T22" fmla="*/ 653 w 1135"/>
                  <a:gd name="T23" fmla="*/ 1124 h 1131"/>
                  <a:gd name="T24" fmla="*/ 736 w 1135"/>
                  <a:gd name="T25" fmla="*/ 1105 h 1131"/>
                  <a:gd name="T26" fmla="*/ 812 w 1135"/>
                  <a:gd name="T27" fmla="*/ 1076 h 1131"/>
                  <a:gd name="T28" fmla="*/ 884 w 1135"/>
                  <a:gd name="T29" fmla="*/ 1034 h 1131"/>
                  <a:gd name="T30" fmla="*/ 949 w 1135"/>
                  <a:gd name="T31" fmla="*/ 984 h 1131"/>
                  <a:gd name="T32" fmla="*/ 1005 w 1135"/>
                  <a:gd name="T33" fmla="*/ 925 h 1131"/>
                  <a:gd name="T34" fmla="*/ 1052 w 1135"/>
                  <a:gd name="T35" fmla="*/ 858 h 1131"/>
                  <a:gd name="T36" fmla="*/ 1090 w 1135"/>
                  <a:gd name="T37" fmla="*/ 785 h 1131"/>
                  <a:gd name="T38" fmla="*/ 1117 w 1135"/>
                  <a:gd name="T39" fmla="*/ 706 h 1131"/>
                  <a:gd name="T40" fmla="*/ 1131 w 1135"/>
                  <a:gd name="T41" fmla="*/ 623 h 1131"/>
                  <a:gd name="T42" fmla="*/ 1134 w 1135"/>
                  <a:gd name="T43" fmla="*/ 537 h 1131"/>
                  <a:gd name="T44" fmla="*/ 1124 w 1135"/>
                  <a:gd name="T45" fmla="*/ 451 h 1131"/>
                  <a:gd name="T46" fmla="*/ 1101 w 1135"/>
                  <a:gd name="T47" fmla="*/ 371 h 1131"/>
                  <a:gd name="T48" fmla="*/ 1066 w 1135"/>
                  <a:gd name="T49" fmla="*/ 296 h 1131"/>
                  <a:gd name="T50" fmla="*/ 1022 w 1135"/>
                  <a:gd name="T51" fmla="*/ 227 h 1131"/>
                  <a:gd name="T52" fmla="*/ 968 w 1135"/>
                  <a:gd name="T53" fmla="*/ 166 h 1131"/>
                  <a:gd name="T54" fmla="*/ 907 w 1135"/>
                  <a:gd name="T55" fmla="*/ 112 h 1131"/>
                  <a:gd name="T56" fmla="*/ 838 w 1135"/>
                  <a:gd name="T57" fmla="*/ 68 h 1131"/>
                  <a:gd name="T58" fmla="*/ 763 w 1135"/>
                  <a:gd name="T59" fmla="*/ 34 h 1131"/>
                  <a:gd name="T60" fmla="*/ 681 w 1135"/>
                  <a:gd name="T61" fmla="*/ 11 h 1131"/>
                  <a:gd name="T62" fmla="*/ 597 w 1135"/>
                  <a:gd name="T63" fmla="*/ 0 h 1131"/>
                  <a:gd name="T64" fmla="*/ 510 w 1135"/>
                  <a:gd name="T65" fmla="*/ 3 h 1131"/>
                  <a:gd name="T66" fmla="*/ 426 w 1135"/>
                  <a:gd name="T67" fmla="*/ 18 h 1131"/>
                  <a:gd name="T68" fmla="*/ 347 w 1135"/>
                  <a:gd name="T69" fmla="*/ 45 h 1131"/>
                  <a:gd name="T70" fmla="*/ 274 w 1135"/>
                  <a:gd name="T71" fmla="*/ 82 h 1131"/>
                  <a:gd name="T72" fmla="*/ 207 w 1135"/>
                  <a:gd name="T73" fmla="*/ 129 h 1131"/>
                  <a:gd name="T74" fmla="*/ 148 w 1135"/>
                  <a:gd name="T75" fmla="*/ 185 h 1131"/>
                  <a:gd name="T76" fmla="*/ 97 w 1135"/>
                  <a:gd name="T77" fmla="*/ 250 h 1131"/>
                  <a:gd name="T78" fmla="*/ 56 w 1135"/>
                  <a:gd name="T79" fmla="*/ 320 h 1131"/>
                  <a:gd name="T80" fmla="*/ 26 w 1135"/>
                  <a:gd name="T81" fmla="*/ 398 h 1131"/>
                  <a:gd name="T82" fmla="*/ 7 w 1135"/>
                  <a:gd name="T83" fmla="*/ 479 h 1131"/>
                  <a:gd name="T84" fmla="*/ 0 w 1135"/>
                  <a:gd name="T85" fmla="*/ 566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5" h="1131">
                    <a:moveTo>
                      <a:pt x="0" y="566"/>
                    </a:moveTo>
                    <a:lnTo>
                      <a:pt x="2" y="594"/>
                    </a:lnTo>
                    <a:lnTo>
                      <a:pt x="3" y="623"/>
                    </a:lnTo>
                    <a:lnTo>
                      <a:pt x="7" y="651"/>
                    </a:lnTo>
                    <a:lnTo>
                      <a:pt x="12" y="679"/>
                    </a:lnTo>
                    <a:lnTo>
                      <a:pt x="18" y="706"/>
                    </a:lnTo>
                    <a:lnTo>
                      <a:pt x="26" y="733"/>
                    </a:lnTo>
                    <a:lnTo>
                      <a:pt x="35" y="760"/>
                    </a:lnTo>
                    <a:lnTo>
                      <a:pt x="45" y="785"/>
                    </a:lnTo>
                    <a:lnTo>
                      <a:pt x="56" y="811"/>
                    </a:lnTo>
                    <a:lnTo>
                      <a:pt x="69" y="835"/>
                    </a:lnTo>
                    <a:lnTo>
                      <a:pt x="83" y="858"/>
                    </a:lnTo>
                    <a:lnTo>
                      <a:pt x="97" y="881"/>
                    </a:lnTo>
                    <a:lnTo>
                      <a:pt x="114" y="904"/>
                    </a:lnTo>
                    <a:lnTo>
                      <a:pt x="130" y="925"/>
                    </a:lnTo>
                    <a:lnTo>
                      <a:pt x="148" y="946"/>
                    </a:lnTo>
                    <a:lnTo>
                      <a:pt x="167" y="965"/>
                    </a:lnTo>
                    <a:lnTo>
                      <a:pt x="186" y="984"/>
                    </a:lnTo>
                    <a:lnTo>
                      <a:pt x="207" y="1002"/>
                    </a:lnTo>
                    <a:lnTo>
                      <a:pt x="229" y="1019"/>
                    </a:lnTo>
                    <a:lnTo>
                      <a:pt x="251" y="1034"/>
                    </a:lnTo>
                    <a:lnTo>
                      <a:pt x="274" y="1049"/>
                    </a:lnTo>
                    <a:lnTo>
                      <a:pt x="297" y="1063"/>
                    </a:lnTo>
                    <a:lnTo>
                      <a:pt x="322" y="1076"/>
                    </a:lnTo>
                    <a:lnTo>
                      <a:pt x="347" y="1086"/>
                    </a:lnTo>
                    <a:lnTo>
                      <a:pt x="373" y="1096"/>
                    </a:lnTo>
                    <a:lnTo>
                      <a:pt x="399" y="1105"/>
                    </a:lnTo>
                    <a:lnTo>
                      <a:pt x="426" y="1113"/>
                    </a:lnTo>
                    <a:lnTo>
                      <a:pt x="453" y="1119"/>
                    </a:lnTo>
                    <a:lnTo>
                      <a:pt x="481" y="1124"/>
                    </a:lnTo>
                    <a:lnTo>
                      <a:pt x="510" y="1128"/>
                    </a:lnTo>
                    <a:lnTo>
                      <a:pt x="538" y="1131"/>
                    </a:lnTo>
                    <a:lnTo>
                      <a:pt x="568" y="1131"/>
                    </a:lnTo>
                    <a:lnTo>
                      <a:pt x="597" y="1131"/>
                    </a:lnTo>
                    <a:lnTo>
                      <a:pt x="625" y="1128"/>
                    </a:lnTo>
                    <a:lnTo>
                      <a:pt x="653" y="1124"/>
                    </a:lnTo>
                    <a:lnTo>
                      <a:pt x="681" y="1119"/>
                    </a:lnTo>
                    <a:lnTo>
                      <a:pt x="709" y="1113"/>
                    </a:lnTo>
                    <a:lnTo>
                      <a:pt x="736" y="1105"/>
                    </a:lnTo>
                    <a:lnTo>
                      <a:pt x="763" y="1096"/>
                    </a:lnTo>
                    <a:lnTo>
                      <a:pt x="788" y="1086"/>
                    </a:lnTo>
                    <a:lnTo>
                      <a:pt x="812" y="1076"/>
                    </a:lnTo>
                    <a:lnTo>
                      <a:pt x="838" y="1063"/>
                    </a:lnTo>
                    <a:lnTo>
                      <a:pt x="861" y="1049"/>
                    </a:lnTo>
                    <a:lnTo>
                      <a:pt x="884" y="1034"/>
                    </a:lnTo>
                    <a:lnTo>
                      <a:pt x="907" y="1019"/>
                    </a:lnTo>
                    <a:lnTo>
                      <a:pt x="929" y="1002"/>
                    </a:lnTo>
                    <a:lnTo>
                      <a:pt x="949" y="984"/>
                    </a:lnTo>
                    <a:lnTo>
                      <a:pt x="968" y="965"/>
                    </a:lnTo>
                    <a:lnTo>
                      <a:pt x="987" y="946"/>
                    </a:lnTo>
                    <a:lnTo>
                      <a:pt x="1005" y="925"/>
                    </a:lnTo>
                    <a:lnTo>
                      <a:pt x="1022" y="904"/>
                    </a:lnTo>
                    <a:lnTo>
                      <a:pt x="1038" y="881"/>
                    </a:lnTo>
                    <a:lnTo>
                      <a:pt x="1052" y="858"/>
                    </a:lnTo>
                    <a:lnTo>
                      <a:pt x="1066" y="835"/>
                    </a:lnTo>
                    <a:lnTo>
                      <a:pt x="1079" y="811"/>
                    </a:lnTo>
                    <a:lnTo>
                      <a:pt x="1090" y="785"/>
                    </a:lnTo>
                    <a:lnTo>
                      <a:pt x="1101" y="760"/>
                    </a:lnTo>
                    <a:lnTo>
                      <a:pt x="1110" y="733"/>
                    </a:lnTo>
                    <a:lnTo>
                      <a:pt x="1117" y="706"/>
                    </a:lnTo>
                    <a:lnTo>
                      <a:pt x="1124" y="679"/>
                    </a:lnTo>
                    <a:lnTo>
                      <a:pt x="1129" y="651"/>
                    </a:lnTo>
                    <a:lnTo>
                      <a:pt x="1131" y="623"/>
                    </a:lnTo>
                    <a:lnTo>
                      <a:pt x="1134" y="594"/>
                    </a:lnTo>
                    <a:lnTo>
                      <a:pt x="1135" y="566"/>
                    </a:lnTo>
                    <a:lnTo>
                      <a:pt x="1134" y="537"/>
                    </a:lnTo>
                    <a:lnTo>
                      <a:pt x="1131" y="507"/>
                    </a:lnTo>
                    <a:lnTo>
                      <a:pt x="1129" y="479"/>
                    </a:lnTo>
                    <a:lnTo>
                      <a:pt x="1124" y="451"/>
                    </a:lnTo>
                    <a:lnTo>
                      <a:pt x="1117" y="424"/>
                    </a:lnTo>
                    <a:lnTo>
                      <a:pt x="1110" y="398"/>
                    </a:lnTo>
                    <a:lnTo>
                      <a:pt x="1101" y="371"/>
                    </a:lnTo>
                    <a:lnTo>
                      <a:pt x="1090" y="345"/>
                    </a:lnTo>
                    <a:lnTo>
                      <a:pt x="1079" y="320"/>
                    </a:lnTo>
                    <a:lnTo>
                      <a:pt x="1066" y="296"/>
                    </a:lnTo>
                    <a:lnTo>
                      <a:pt x="1052" y="273"/>
                    </a:lnTo>
                    <a:lnTo>
                      <a:pt x="1038" y="250"/>
                    </a:lnTo>
                    <a:lnTo>
                      <a:pt x="1022" y="227"/>
                    </a:lnTo>
                    <a:lnTo>
                      <a:pt x="1005" y="207"/>
                    </a:lnTo>
                    <a:lnTo>
                      <a:pt x="987" y="185"/>
                    </a:lnTo>
                    <a:lnTo>
                      <a:pt x="968" y="166"/>
                    </a:lnTo>
                    <a:lnTo>
                      <a:pt x="949" y="147"/>
                    </a:lnTo>
                    <a:lnTo>
                      <a:pt x="929" y="129"/>
                    </a:lnTo>
                    <a:lnTo>
                      <a:pt x="907" y="112"/>
                    </a:lnTo>
                    <a:lnTo>
                      <a:pt x="884" y="97"/>
                    </a:lnTo>
                    <a:lnTo>
                      <a:pt x="861" y="82"/>
                    </a:lnTo>
                    <a:lnTo>
                      <a:pt x="838" y="68"/>
                    </a:lnTo>
                    <a:lnTo>
                      <a:pt x="812" y="56"/>
                    </a:lnTo>
                    <a:lnTo>
                      <a:pt x="788" y="45"/>
                    </a:lnTo>
                    <a:lnTo>
                      <a:pt x="763" y="34"/>
                    </a:lnTo>
                    <a:lnTo>
                      <a:pt x="736" y="25"/>
                    </a:lnTo>
                    <a:lnTo>
                      <a:pt x="709" y="18"/>
                    </a:lnTo>
                    <a:lnTo>
                      <a:pt x="681" y="11"/>
                    </a:lnTo>
                    <a:lnTo>
                      <a:pt x="653" y="6"/>
                    </a:lnTo>
                    <a:lnTo>
                      <a:pt x="625" y="3"/>
                    </a:lnTo>
                    <a:lnTo>
                      <a:pt x="597" y="0"/>
                    </a:lnTo>
                    <a:lnTo>
                      <a:pt x="568" y="0"/>
                    </a:lnTo>
                    <a:lnTo>
                      <a:pt x="538" y="0"/>
                    </a:lnTo>
                    <a:lnTo>
                      <a:pt x="510" y="3"/>
                    </a:lnTo>
                    <a:lnTo>
                      <a:pt x="481" y="6"/>
                    </a:lnTo>
                    <a:lnTo>
                      <a:pt x="453" y="11"/>
                    </a:lnTo>
                    <a:lnTo>
                      <a:pt x="426" y="18"/>
                    </a:lnTo>
                    <a:lnTo>
                      <a:pt x="399" y="25"/>
                    </a:lnTo>
                    <a:lnTo>
                      <a:pt x="373" y="34"/>
                    </a:lnTo>
                    <a:lnTo>
                      <a:pt x="347" y="45"/>
                    </a:lnTo>
                    <a:lnTo>
                      <a:pt x="322" y="56"/>
                    </a:lnTo>
                    <a:lnTo>
                      <a:pt x="297" y="68"/>
                    </a:lnTo>
                    <a:lnTo>
                      <a:pt x="274" y="82"/>
                    </a:lnTo>
                    <a:lnTo>
                      <a:pt x="251" y="97"/>
                    </a:lnTo>
                    <a:lnTo>
                      <a:pt x="229" y="112"/>
                    </a:lnTo>
                    <a:lnTo>
                      <a:pt x="207" y="129"/>
                    </a:lnTo>
                    <a:lnTo>
                      <a:pt x="186" y="147"/>
                    </a:lnTo>
                    <a:lnTo>
                      <a:pt x="167" y="166"/>
                    </a:lnTo>
                    <a:lnTo>
                      <a:pt x="148" y="185"/>
                    </a:lnTo>
                    <a:lnTo>
                      <a:pt x="130" y="207"/>
                    </a:lnTo>
                    <a:lnTo>
                      <a:pt x="114" y="227"/>
                    </a:lnTo>
                    <a:lnTo>
                      <a:pt x="97" y="250"/>
                    </a:lnTo>
                    <a:lnTo>
                      <a:pt x="83" y="273"/>
                    </a:lnTo>
                    <a:lnTo>
                      <a:pt x="69" y="296"/>
                    </a:lnTo>
                    <a:lnTo>
                      <a:pt x="56" y="320"/>
                    </a:lnTo>
                    <a:lnTo>
                      <a:pt x="45" y="345"/>
                    </a:lnTo>
                    <a:lnTo>
                      <a:pt x="35" y="371"/>
                    </a:lnTo>
                    <a:lnTo>
                      <a:pt x="26" y="398"/>
                    </a:lnTo>
                    <a:lnTo>
                      <a:pt x="18" y="424"/>
                    </a:lnTo>
                    <a:lnTo>
                      <a:pt x="12" y="451"/>
                    </a:lnTo>
                    <a:lnTo>
                      <a:pt x="7" y="479"/>
                    </a:lnTo>
                    <a:lnTo>
                      <a:pt x="3" y="507"/>
                    </a:lnTo>
                    <a:lnTo>
                      <a:pt x="2" y="537"/>
                    </a:lnTo>
                    <a:lnTo>
                      <a:pt x="0" y="566"/>
                    </a:lnTo>
                    <a:close/>
                  </a:path>
                </a:pathLst>
              </a:custGeom>
              <a:solidFill>
                <a:srgbClr val="7C66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9" name="Group 346"/>
            <p:cNvGrpSpPr>
              <a:grpSpLocks/>
            </p:cNvGrpSpPr>
            <p:nvPr/>
          </p:nvGrpSpPr>
          <p:grpSpPr bwMode="auto">
            <a:xfrm>
              <a:off x="6372225" y="3789363"/>
              <a:ext cx="969963" cy="792162"/>
              <a:chOff x="4014" y="2387"/>
              <a:chExt cx="611" cy="499"/>
            </a:xfrm>
          </p:grpSpPr>
          <p:grpSp>
            <p:nvGrpSpPr>
              <p:cNvPr id="10" name="Group 347"/>
              <p:cNvGrpSpPr>
                <a:grpSpLocks/>
              </p:cNvGrpSpPr>
              <p:nvPr/>
            </p:nvGrpSpPr>
            <p:grpSpPr bwMode="auto">
              <a:xfrm>
                <a:off x="4014" y="2387"/>
                <a:ext cx="345" cy="336"/>
                <a:chOff x="4282" y="2521"/>
                <a:chExt cx="345" cy="336"/>
              </a:xfrm>
            </p:grpSpPr>
            <p:sp>
              <p:nvSpPr>
                <p:cNvPr id="65884" name="Freeform 348"/>
                <p:cNvSpPr>
                  <a:spLocks/>
                </p:cNvSpPr>
                <p:nvPr/>
              </p:nvSpPr>
              <p:spPr bwMode="auto">
                <a:xfrm>
                  <a:off x="4282" y="2521"/>
                  <a:ext cx="345" cy="336"/>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close/>
                    </a:path>
                  </a:pathLst>
                </a:custGeom>
                <a:solidFill>
                  <a:srgbClr val="8B92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85" name="Freeform 349"/>
                <p:cNvSpPr>
                  <a:spLocks/>
                </p:cNvSpPr>
                <p:nvPr/>
              </p:nvSpPr>
              <p:spPr bwMode="auto">
                <a:xfrm>
                  <a:off x="4282" y="2521"/>
                  <a:ext cx="345" cy="336"/>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path>
                  </a:pathLst>
                </a:custGeom>
                <a:noFill/>
                <a:ln w="3175">
                  <a:solidFill>
                    <a:srgbClr val="994779"/>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86" name="Freeform 350"/>
                <p:cNvSpPr>
                  <a:spLocks/>
                </p:cNvSpPr>
                <p:nvPr/>
              </p:nvSpPr>
              <p:spPr bwMode="auto">
                <a:xfrm>
                  <a:off x="4332" y="2568"/>
                  <a:ext cx="270" cy="265"/>
                </a:xfrm>
                <a:custGeom>
                  <a:avLst/>
                  <a:gdLst>
                    <a:gd name="T0" fmla="*/ 3 w 1135"/>
                    <a:gd name="T1" fmla="*/ 623 h 1131"/>
                    <a:gd name="T2" fmla="*/ 18 w 1135"/>
                    <a:gd name="T3" fmla="*/ 706 h 1131"/>
                    <a:gd name="T4" fmla="*/ 45 w 1135"/>
                    <a:gd name="T5" fmla="*/ 785 h 1131"/>
                    <a:gd name="T6" fmla="*/ 83 w 1135"/>
                    <a:gd name="T7" fmla="*/ 858 h 1131"/>
                    <a:gd name="T8" fmla="*/ 130 w 1135"/>
                    <a:gd name="T9" fmla="*/ 925 h 1131"/>
                    <a:gd name="T10" fmla="*/ 186 w 1135"/>
                    <a:gd name="T11" fmla="*/ 984 h 1131"/>
                    <a:gd name="T12" fmla="*/ 251 w 1135"/>
                    <a:gd name="T13" fmla="*/ 1034 h 1131"/>
                    <a:gd name="T14" fmla="*/ 322 w 1135"/>
                    <a:gd name="T15" fmla="*/ 1076 h 1131"/>
                    <a:gd name="T16" fmla="*/ 399 w 1135"/>
                    <a:gd name="T17" fmla="*/ 1105 h 1131"/>
                    <a:gd name="T18" fmla="*/ 481 w 1135"/>
                    <a:gd name="T19" fmla="*/ 1124 h 1131"/>
                    <a:gd name="T20" fmla="*/ 568 w 1135"/>
                    <a:gd name="T21" fmla="*/ 1131 h 1131"/>
                    <a:gd name="T22" fmla="*/ 653 w 1135"/>
                    <a:gd name="T23" fmla="*/ 1124 h 1131"/>
                    <a:gd name="T24" fmla="*/ 736 w 1135"/>
                    <a:gd name="T25" fmla="*/ 1105 h 1131"/>
                    <a:gd name="T26" fmla="*/ 812 w 1135"/>
                    <a:gd name="T27" fmla="*/ 1076 h 1131"/>
                    <a:gd name="T28" fmla="*/ 884 w 1135"/>
                    <a:gd name="T29" fmla="*/ 1034 h 1131"/>
                    <a:gd name="T30" fmla="*/ 949 w 1135"/>
                    <a:gd name="T31" fmla="*/ 984 h 1131"/>
                    <a:gd name="T32" fmla="*/ 1005 w 1135"/>
                    <a:gd name="T33" fmla="*/ 925 h 1131"/>
                    <a:gd name="T34" fmla="*/ 1052 w 1135"/>
                    <a:gd name="T35" fmla="*/ 858 h 1131"/>
                    <a:gd name="T36" fmla="*/ 1090 w 1135"/>
                    <a:gd name="T37" fmla="*/ 785 h 1131"/>
                    <a:gd name="T38" fmla="*/ 1117 w 1135"/>
                    <a:gd name="T39" fmla="*/ 706 h 1131"/>
                    <a:gd name="T40" fmla="*/ 1131 w 1135"/>
                    <a:gd name="T41" fmla="*/ 623 h 1131"/>
                    <a:gd name="T42" fmla="*/ 1134 w 1135"/>
                    <a:gd name="T43" fmla="*/ 537 h 1131"/>
                    <a:gd name="T44" fmla="*/ 1124 w 1135"/>
                    <a:gd name="T45" fmla="*/ 451 h 1131"/>
                    <a:gd name="T46" fmla="*/ 1101 w 1135"/>
                    <a:gd name="T47" fmla="*/ 371 h 1131"/>
                    <a:gd name="T48" fmla="*/ 1066 w 1135"/>
                    <a:gd name="T49" fmla="*/ 296 h 1131"/>
                    <a:gd name="T50" fmla="*/ 1022 w 1135"/>
                    <a:gd name="T51" fmla="*/ 227 h 1131"/>
                    <a:gd name="T52" fmla="*/ 968 w 1135"/>
                    <a:gd name="T53" fmla="*/ 166 h 1131"/>
                    <a:gd name="T54" fmla="*/ 907 w 1135"/>
                    <a:gd name="T55" fmla="*/ 112 h 1131"/>
                    <a:gd name="T56" fmla="*/ 838 w 1135"/>
                    <a:gd name="T57" fmla="*/ 68 h 1131"/>
                    <a:gd name="T58" fmla="*/ 763 w 1135"/>
                    <a:gd name="T59" fmla="*/ 34 h 1131"/>
                    <a:gd name="T60" fmla="*/ 681 w 1135"/>
                    <a:gd name="T61" fmla="*/ 11 h 1131"/>
                    <a:gd name="T62" fmla="*/ 597 w 1135"/>
                    <a:gd name="T63" fmla="*/ 0 h 1131"/>
                    <a:gd name="T64" fmla="*/ 510 w 1135"/>
                    <a:gd name="T65" fmla="*/ 3 h 1131"/>
                    <a:gd name="T66" fmla="*/ 426 w 1135"/>
                    <a:gd name="T67" fmla="*/ 18 h 1131"/>
                    <a:gd name="T68" fmla="*/ 347 w 1135"/>
                    <a:gd name="T69" fmla="*/ 45 h 1131"/>
                    <a:gd name="T70" fmla="*/ 274 w 1135"/>
                    <a:gd name="T71" fmla="*/ 82 h 1131"/>
                    <a:gd name="T72" fmla="*/ 207 w 1135"/>
                    <a:gd name="T73" fmla="*/ 129 h 1131"/>
                    <a:gd name="T74" fmla="*/ 148 w 1135"/>
                    <a:gd name="T75" fmla="*/ 185 h 1131"/>
                    <a:gd name="T76" fmla="*/ 97 w 1135"/>
                    <a:gd name="T77" fmla="*/ 250 h 1131"/>
                    <a:gd name="T78" fmla="*/ 56 w 1135"/>
                    <a:gd name="T79" fmla="*/ 320 h 1131"/>
                    <a:gd name="T80" fmla="*/ 26 w 1135"/>
                    <a:gd name="T81" fmla="*/ 398 h 1131"/>
                    <a:gd name="T82" fmla="*/ 7 w 1135"/>
                    <a:gd name="T83" fmla="*/ 479 h 1131"/>
                    <a:gd name="T84" fmla="*/ 0 w 1135"/>
                    <a:gd name="T85" fmla="*/ 566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5" h="1131">
                      <a:moveTo>
                        <a:pt x="0" y="566"/>
                      </a:moveTo>
                      <a:lnTo>
                        <a:pt x="2" y="594"/>
                      </a:lnTo>
                      <a:lnTo>
                        <a:pt x="3" y="623"/>
                      </a:lnTo>
                      <a:lnTo>
                        <a:pt x="7" y="651"/>
                      </a:lnTo>
                      <a:lnTo>
                        <a:pt x="12" y="679"/>
                      </a:lnTo>
                      <a:lnTo>
                        <a:pt x="18" y="706"/>
                      </a:lnTo>
                      <a:lnTo>
                        <a:pt x="26" y="733"/>
                      </a:lnTo>
                      <a:lnTo>
                        <a:pt x="35" y="760"/>
                      </a:lnTo>
                      <a:lnTo>
                        <a:pt x="45" y="785"/>
                      </a:lnTo>
                      <a:lnTo>
                        <a:pt x="56" y="811"/>
                      </a:lnTo>
                      <a:lnTo>
                        <a:pt x="69" y="835"/>
                      </a:lnTo>
                      <a:lnTo>
                        <a:pt x="83" y="858"/>
                      </a:lnTo>
                      <a:lnTo>
                        <a:pt x="97" y="881"/>
                      </a:lnTo>
                      <a:lnTo>
                        <a:pt x="114" y="904"/>
                      </a:lnTo>
                      <a:lnTo>
                        <a:pt x="130" y="925"/>
                      </a:lnTo>
                      <a:lnTo>
                        <a:pt x="148" y="946"/>
                      </a:lnTo>
                      <a:lnTo>
                        <a:pt x="167" y="965"/>
                      </a:lnTo>
                      <a:lnTo>
                        <a:pt x="186" y="984"/>
                      </a:lnTo>
                      <a:lnTo>
                        <a:pt x="207" y="1002"/>
                      </a:lnTo>
                      <a:lnTo>
                        <a:pt x="229" y="1019"/>
                      </a:lnTo>
                      <a:lnTo>
                        <a:pt x="251" y="1034"/>
                      </a:lnTo>
                      <a:lnTo>
                        <a:pt x="274" y="1049"/>
                      </a:lnTo>
                      <a:lnTo>
                        <a:pt x="297" y="1063"/>
                      </a:lnTo>
                      <a:lnTo>
                        <a:pt x="322" y="1076"/>
                      </a:lnTo>
                      <a:lnTo>
                        <a:pt x="347" y="1086"/>
                      </a:lnTo>
                      <a:lnTo>
                        <a:pt x="373" y="1096"/>
                      </a:lnTo>
                      <a:lnTo>
                        <a:pt x="399" y="1105"/>
                      </a:lnTo>
                      <a:lnTo>
                        <a:pt x="426" y="1113"/>
                      </a:lnTo>
                      <a:lnTo>
                        <a:pt x="453" y="1119"/>
                      </a:lnTo>
                      <a:lnTo>
                        <a:pt x="481" y="1124"/>
                      </a:lnTo>
                      <a:lnTo>
                        <a:pt x="510" y="1128"/>
                      </a:lnTo>
                      <a:lnTo>
                        <a:pt x="538" y="1131"/>
                      </a:lnTo>
                      <a:lnTo>
                        <a:pt x="568" y="1131"/>
                      </a:lnTo>
                      <a:lnTo>
                        <a:pt x="597" y="1131"/>
                      </a:lnTo>
                      <a:lnTo>
                        <a:pt x="625" y="1128"/>
                      </a:lnTo>
                      <a:lnTo>
                        <a:pt x="653" y="1124"/>
                      </a:lnTo>
                      <a:lnTo>
                        <a:pt x="681" y="1119"/>
                      </a:lnTo>
                      <a:lnTo>
                        <a:pt x="709" y="1113"/>
                      </a:lnTo>
                      <a:lnTo>
                        <a:pt x="736" y="1105"/>
                      </a:lnTo>
                      <a:lnTo>
                        <a:pt x="763" y="1096"/>
                      </a:lnTo>
                      <a:lnTo>
                        <a:pt x="788" y="1086"/>
                      </a:lnTo>
                      <a:lnTo>
                        <a:pt x="812" y="1076"/>
                      </a:lnTo>
                      <a:lnTo>
                        <a:pt x="838" y="1063"/>
                      </a:lnTo>
                      <a:lnTo>
                        <a:pt x="861" y="1049"/>
                      </a:lnTo>
                      <a:lnTo>
                        <a:pt x="884" y="1034"/>
                      </a:lnTo>
                      <a:lnTo>
                        <a:pt x="907" y="1019"/>
                      </a:lnTo>
                      <a:lnTo>
                        <a:pt x="929" y="1002"/>
                      </a:lnTo>
                      <a:lnTo>
                        <a:pt x="949" y="984"/>
                      </a:lnTo>
                      <a:lnTo>
                        <a:pt x="968" y="965"/>
                      </a:lnTo>
                      <a:lnTo>
                        <a:pt x="987" y="946"/>
                      </a:lnTo>
                      <a:lnTo>
                        <a:pt x="1005" y="925"/>
                      </a:lnTo>
                      <a:lnTo>
                        <a:pt x="1022" y="904"/>
                      </a:lnTo>
                      <a:lnTo>
                        <a:pt x="1038" y="881"/>
                      </a:lnTo>
                      <a:lnTo>
                        <a:pt x="1052" y="858"/>
                      </a:lnTo>
                      <a:lnTo>
                        <a:pt x="1066" y="835"/>
                      </a:lnTo>
                      <a:lnTo>
                        <a:pt x="1079" y="811"/>
                      </a:lnTo>
                      <a:lnTo>
                        <a:pt x="1090" y="785"/>
                      </a:lnTo>
                      <a:lnTo>
                        <a:pt x="1101" y="760"/>
                      </a:lnTo>
                      <a:lnTo>
                        <a:pt x="1110" y="733"/>
                      </a:lnTo>
                      <a:lnTo>
                        <a:pt x="1117" y="706"/>
                      </a:lnTo>
                      <a:lnTo>
                        <a:pt x="1124" y="679"/>
                      </a:lnTo>
                      <a:lnTo>
                        <a:pt x="1129" y="651"/>
                      </a:lnTo>
                      <a:lnTo>
                        <a:pt x="1131" y="623"/>
                      </a:lnTo>
                      <a:lnTo>
                        <a:pt x="1134" y="594"/>
                      </a:lnTo>
                      <a:lnTo>
                        <a:pt x="1135" y="566"/>
                      </a:lnTo>
                      <a:lnTo>
                        <a:pt x="1134" y="537"/>
                      </a:lnTo>
                      <a:lnTo>
                        <a:pt x="1131" y="507"/>
                      </a:lnTo>
                      <a:lnTo>
                        <a:pt x="1129" y="479"/>
                      </a:lnTo>
                      <a:lnTo>
                        <a:pt x="1124" y="451"/>
                      </a:lnTo>
                      <a:lnTo>
                        <a:pt x="1117" y="424"/>
                      </a:lnTo>
                      <a:lnTo>
                        <a:pt x="1110" y="398"/>
                      </a:lnTo>
                      <a:lnTo>
                        <a:pt x="1101" y="371"/>
                      </a:lnTo>
                      <a:lnTo>
                        <a:pt x="1090" y="345"/>
                      </a:lnTo>
                      <a:lnTo>
                        <a:pt x="1079" y="320"/>
                      </a:lnTo>
                      <a:lnTo>
                        <a:pt x="1066" y="296"/>
                      </a:lnTo>
                      <a:lnTo>
                        <a:pt x="1052" y="273"/>
                      </a:lnTo>
                      <a:lnTo>
                        <a:pt x="1038" y="250"/>
                      </a:lnTo>
                      <a:lnTo>
                        <a:pt x="1022" y="227"/>
                      </a:lnTo>
                      <a:lnTo>
                        <a:pt x="1005" y="207"/>
                      </a:lnTo>
                      <a:lnTo>
                        <a:pt x="987" y="185"/>
                      </a:lnTo>
                      <a:lnTo>
                        <a:pt x="968" y="166"/>
                      </a:lnTo>
                      <a:lnTo>
                        <a:pt x="949" y="147"/>
                      </a:lnTo>
                      <a:lnTo>
                        <a:pt x="929" y="129"/>
                      </a:lnTo>
                      <a:lnTo>
                        <a:pt x="907" y="112"/>
                      </a:lnTo>
                      <a:lnTo>
                        <a:pt x="884" y="97"/>
                      </a:lnTo>
                      <a:lnTo>
                        <a:pt x="861" y="82"/>
                      </a:lnTo>
                      <a:lnTo>
                        <a:pt x="838" y="68"/>
                      </a:lnTo>
                      <a:lnTo>
                        <a:pt x="812" y="56"/>
                      </a:lnTo>
                      <a:lnTo>
                        <a:pt x="788" y="45"/>
                      </a:lnTo>
                      <a:lnTo>
                        <a:pt x="763" y="34"/>
                      </a:lnTo>
                      <a:lnTo>
                        <a:pt x="736" y="25"/>
                      </a:lnTo>
                      <a:lnTo>
                        <a:pt x="709" y="18"/>
                      </a:lnTo>
                      <a:lnTo>
                        <a:pt x="681" y="11"/>
                      </a:lnTo>
                      <a:lnTo>
                        <a:pt x="653" y="6"/>
                      </a:lnTo>
                      <a:lnTo>
                        <a:pt x="625" y="3"/>
                      </a:lnTo>
                      <a:lnTo>
                        <a:pt x="597" y="0"/>
                      </a:lnTo>
                      <a:lnTo>
                        <a:pt x="568" y="0"/>
                      </a:lnTo>
                      <a:lnTo>
                        <a:pt x="538" y="0"/>
                      </a:lnTo>
                      <a:lnTo>
                        <a:pt x="510" y="3"/>
                      </a:lnTo>
                      <a:lnTo>
                        <a:pt x="481" y="6"/>
                      </a:lnTo>
                      <a:lnTo>
                        <a:pt x="453" y="11"/>
                      </a:lnTo>
                      <a:lnTo>
                        <a:pt x="426" y="18"/>
                      </a:lnTo>
                      <a:lnTo>
                        <a:pt x="399" y="25"/>
                      </a:lnTo>
                      <a:lnTo>
                        <a:pt x="373" y="34"/>
                      </a:lnTo>
                      <a:lnTo>
                        <a:pt x="347" y="45"/>
                      </a:lnTo>
                      <a:lnTo>
                        <a:pt x="322" y="56"/>
                      </a:lnTo>
                      <a:lnTo>
                        <a:pt x="297" y="68"/>
                      </a:lnTo>
                      <a:lnTo>
                        <a:pt x="274" y="82"/>
                      </a:lnTo>
                      <a:lnTo>
                        <a:pt x="251" y="97"/>
                      </a:lnTo>
                      <a:lnTo>
                        <a:pt x="229" y="112"/>
                      </a:lnTo>
                      <a:lnTo>
                        <a:pt x="207" y="129"/>
                      </a:lnTo>
                      <a:lnTo>
                        <a:pt x="186" y="147"/>
                      </a:lnTo>
                      <a:lnTo>
                        <a:pt x="167" y="166"/>
                      </a:lnTo>
                      <a:lnTo>
                        <a:pt x="148" y="185"/>
                      </a:lnTo>
                      <a:lnTo>
                        <a:pt x="130" y="207"/>
                      </a:lnTo>
                      <a:lnTo>
                        <a:pt x="114" y="227"/>
                      </a:lnTo>
                      <a:lnTo>
                        <a:pt x="97" y="250"/>
                      </a:lnTo>
                      <a:lnTo>
                        <a:pt x="83" y="273"/>
                      </a:lnTo>
                      <a:lnTo>
                        <a:pt x="69" y="296"/>
                      </a:lnTo>
                      <a:lnTo>
                        <a:pt x="56" y="320"/>
                      </a:lnTo>
                      <a:lnTo>
                        <a:pt x="45" y="345"/>
                      </a:lnTo>
                      <a:lnTo>
                        <a:pt x="35" y="371"/>
                      </a:lnTo>
                      <a:lnTo>
                        <a:pt x="26" y="398"/>
                      </a:lnTo>
                      <a:lnTo>
                        <a:pt x="18" y="424"/>
                      </a:lnTo>
                      <a:lnTo>
                        <a:pt x="12" y="451"/>
                      </a:lnTo>
                      <a:lnTo>
                        <a:pt x="7" y="479"/>
                      </a:lnTo>
                      <a:lnTo>
                        <a:pt x="3" y="507"/>
                      </a:lnTo>
                      <a:lnTo>
                        <a:pt x="2" y="537"/>
                      </a:lnTo>
                      <a:lnTo>
                        <a:pt x="0" y="566"/>
                      </a:lnTo>
                      <a:close/>
                    </a:path>
                  </a:pathLst>
                </a:custGeom>
                <a:solidFill>
                  <a:srgbClr val="7C66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5887" name="Arco 351"/>
              <p:cNvSpPr>
                <a:spLocks/>
              </p:cNvSpPr>
              <p:nvPr/>
            </p:nvSpPr>
            <p:spPr bwMode="auto">
              <a:xfrm rot="-10305853" flipH="1" flipV="1">
                <a:off x="4399" y="2614"/>
                <a:ext cx="226" cy="27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9050">
                <a:solidFill>
                  <a:schemeClr val="tx1"/>
                </a:solidFill>
                <a:round/>
                <a:headEnd type="triangle" w="med" len="me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lgn="ctr"/>
                <a:endParaRPr lang="it-IT" sz="1300" b="1"/>
              </a:p>
            </p:txBody>
          </p:sp>
        </p:grpSp>
        <p:sp>
          <p:nvSpPr>
            <p:cNvPr id="65888" name="Rectangle 352"/>
            <p:cNvSpPr>
              <a:spLocks noChangeArrowheads="1"/>
            </p:cNvSpPr>
            <p:nvPr/>
          </p:nvSpPr>
          <p:spPr bwMode="auto">
            <a:xfrm>
              <a:off x="2967038" y="2105025"/>
              <a:ext cx="80010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PATÓGENO</a:t>
              </a:r>
            </a:p>
          </p:txBody>
        </p:sp>
        <p:grpSp>
          <p:nvGrpSpPr>
            <p:cNvPr id="11" name="Group 353"/>
            <p:cNvGrpSpPr>
              <a:grpSpLocks noChangeAspect="1"/>
            </p:cNvGrpSpPr>
            <p:nvPr/>
          </p:nvGrpSpPr>
          <p:grpSpPr bwMode="auto">
            <a:xfrm>
              <a:off x="3255963" y="4900613"/>
              <a:ext cx="2557462" cy="812800"/>
              <a:chOff x="2058" y="3080"/>
              <a:chExt cx="1611" cy="512"/>
            </a:xfrm>
          </p:grpSpPr>
          <p:sp>
            <p:nvSpPr>
              <p:cNvPr id="65890" name="AutoShape 354"/>
              <p:cNvSpPr>
                <a:spLocks noChangeAspect="1" noChangeArrowheads="1" noTextEdit="1"/>
              </p:cNvSpPr>
              <p:nvPr/>
            </p:nvSpPr>
            <p:spPr bwMode="auto">
              <a:xfrm>
                <a:off x="2058" y="3080"/>
                <a:ext cx="161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5891" name="Freeform 355"/>
              <p:cNvSpPr>
                <a:spLocks/>
              </p:cNvSpPr>
              <p:nvPr/>
            </p:nvSpPr>
            <p:spPr bwMode="auto">
              <a:xfrm>
                <a:off x="2857" y="3176"/>
                <a:ext cx="811" cy="349"/>
              </a:xfrm>
              <a:custGeom>
                <a:avLst/>
                <a:gdLst>
                  <a:gd name="T0" fmla="*/ 0 w 8113"/>
                  <a:gd name="T1" fmla="*/ 1439 h 3848"/>
                  <a:gd name="T2" fmla="*/ 57 w 8113"/>
                  <a:gd name="T3" fmla="*/ 1735 h 3848"/>
                  <a:gd name="T4" fmla="*/ 201 w 8113"/>
                  <a:gd name="T5" fmla="*/ 2029 h 3848"/>
                  <a:gd name="T6" fmla="*/ 425 w 8113"/>
                  <a:gd name="T7" fmla="*/ 2316 h 3848"/>
                  <a:gd name="T8" fmla="*/ 724 w 8113"/>
                  <a:gd name="T9" fmla="*/ 2591 h 3848"/>
                  <a:gd name="T10" fmla="*/ 1092 w 8113"/>
                  <a:gd name="T11" fmla="*/ 2850 h 3848"/>
                  <a:gd name="T12" fmla="*/ 1520 w 8113"/>
                  <a:gd name="T13" fmla="*/ 3088 h 3848"/>
                  <a:gd name="T14" fmla="*/ 2003 w 8113"/>
                  <a:gd name="T15" fmla="*/ 3302 h 3848"/>
                  <a:gd name="T16" fmla="*/ 2535 w 8113"/>
                  <a:gd name="T17" fmla="*/ 3488 h 3848"/>
                  <a:gd name="T18" fmla="*/ 3110 w 8113"/>
                  <a:gd name="T19" fmla="*/ 3639 h 3848"/>
                  <a:gd name="T20" fmla="*/ 3720 w 8113"/>
                  <a:gd name="T21" fmla="*/ 3754 h 3848"/>
                  <a:gd name="T22" fmla="*/ 4338 w 8113"/>
                  <a:gd name="T23" fmla="*/ 3824 h 3848"/>
                  <a:gd name="T24" fmla="*/ 4934 w 8113"/>
                  <a:gd name="T25" fmla="*/ 3848 h 3848"/>
                  <a:gd name="T26" fmla="*/ 5503 w 8113"/>
                  <a:gd name="T27" fmla="*/ 3828 h 3848"/>
                  <a:gd name="T28" fmla="*/ 6035 w 8113"/>
                  <a:gd name="T29" fmla="*/ 3767 h 3848"/>
                  <a:gd name="T30" fmla="*/ 6522 w 8113"/>
                  <a:gd name="T31" fmla="*/ 3665 h 3848"/>
                  <a:gd name="T32" fmla="*/ 6959 w 8113"/>
                  <a:gd name="T33" fmla="*/ 3526 h 3848"/>
                  <a:gd name="T34" fmla="*/ 7337 w 8113"/>
                  <a:gd name="T35" fmla="*/ 3353 h 3848"/>
                  <a:gd name="T36" fmla="*/ 7649 w 8113"/>
                  <a:gd name="T37" fmla="*/ 3148 h 3848"/>
                  <a:gd name="T38" fmla="*/ 7885 w 8113"/>
                  <a:gd name="T39" fmla="*/ 2911 h 3848"/>
                  <a:gd name="T40" fmla="*/ 8041 w 8113"/>
                  <a:gd name="T41" fmla="*/ 2646 h 3848"/>
                  <a:gd name="T42" fmla="*/ 8106 w 8113"/>
                  <a:gd name="T43" fmla="*/ 2392 h 3848"/>
                  <a:gd name="T44" fmla="*/ 8111 w 8113"/>
                  <a:gd name="T45" fmla="*/ 2197 h 3848"/>
                  <a:gd name="T46" fmla="*/ 8083 w 8113"/>
                  <a:gd name="T47" fmla="*/ 2003 h 3848"/>
                  <a:gd name="T48" fmla="*/ 8020 w 8113"/>
                  <a:gd name="T49" fmla="*/ 1812 h 3848"/>
                  <a:gd name="T50" fmla="*/ 7925 w 8113"/>
                  <a:gd name="T51" fmla="*/ 1628 h 3848"/>
                  <a:gd name="T52" fmla="*/ 7797 w 8113"/>
                  <a:gd name="T53" fmla="*/ 1456 h 3848"/>
                  <a:gd name="T54" fmla="*/ 7637 w 8113"/>
                  <a:gd name="T55" fmla="*/ 1299 h 3848"/>
                  <a:gd name="T56" fmla="*/ 7445 w 8113"/>
                  <a:gd name="T57" fmla="*/ 1161 h 3848"/>
                  <a:gd name="T58" fmla="*/ 7222 w 8113"/>
                  <a:gd name="T59" fmla="*/ 1048 h 3848"/>
                  <a:gd name="T60" fmla="*/ 6968 w 8113"/>
                  <a:gd name="T61" fmla="*/ 964 h 3848"/>
                  <a:gd name="T62" fmla="*/ 6683 w 8113"/>
                  <a:gd name="T63" fmla="*/ 912 h 3848"/>
                  <a:gd name="T64" fmla="*/ 6453 w 8113"/>
                  <a:gd name="T65" fmla="*/ 901 h 3848"/>
                  <a:gd name="T66" fmla="*/ 6221 w 8113"/>
                  <a:gd name="T67" fmla="*/ 921 h 3848"/>
                  <a:gd name="T68" fmla="*/ 5949 w 8113"/>
                  <a:gd name="T69" fmla="*/ 961 h 3848"/>
                  <a:gd name="T70" fmla="*/ 5647 w 8113"/>
                  <a:gd name="T71" fmla="*/ 1014 h 3848"/>
                  <a:gd name="T72" fmla="*/ 5102 w 8113"/>
                  <a:gd name="T73" fmla="*/ 1120 h 3848"/>
                  <a:gd name="T74" fmla="*/ 4766 w 8113"/>
                  <a:gd name="T75" fmla="*/ 1181 h 3848"/>
                  <a:gd name="T76" fmla="*/ 4435 w 8113"/>
                  <a:gd name="T77" fmla="*/ 1235 h 3848"/>
                  <a:gd name="T78" fmla="*/ 4119 w 8113"/>
                  <a:gd name="T79" fmla="*/ 1276 h 3848"/>
                  <a:gd name="T80" fmla="*/ 3826 w 8113"/>
                  <a:gd name="T81" fmla="*/ 1294 h 3848"/>
                  <a:gd name="T82" fmla="*/ 3566 w 8113"/>
                  <a:gd name="T83" fmla="*/ 1287 h 3848"/>
                  <a:gd name="T84" fmla="*/ 3323 w 8113"/>
                  <a:gd name="T85" fmla="*/ 1240 h 3848"/>
                  <a:gd name="T86" fmla="*/ 3094 w 8113"/>
                  <a:gd name="T87" fmla="*/ 1147 h 3848"/>
                  <a:gd name="T88" fmla="*/ 2880 w 8113"/>
                  <a:gd name="T89" fmla="*/ 1019 h 3848"/>
                  <a:gd name="T90" fmla="*/ 2680 w 8113"/>
                  <a:gd name="T91" fmla="*/ 865 h 3848"/>
                  <a:gd name="T92" fmla="*/ 2489 w 8113"/>
                  <a:gd name="T93" fmla="*/ 697 h 3848"/>
                  <a:gd name="T94" fmla="*/ 2301 w 8113"/>
                  <a:gd name="T95" fmla="*/ 526 h 3848"/>
                  <a:gd name="T96" fmla="*/ 2115 w 8113"/>
                  <a:gd name="T97" fmla="*/ 362 h 3848"/>
                  <a:gd name="T98" fmla="*/ 1925 w 8113"/>
                  <a:gd name="T99" fmla="*/ 217 h 3848"/>
                  <a:gd name="T100" fmla="*/ 1726 w 8113"/>
                  <a:gd name="T101" fmla="*/ 101 h 3848"/>
                  <a:gd name="T102" fmla="*/ 1517 w 8113"/>
                  <a:gd name="T103" fmla="*/ 26 h 3848"/>
                  <a:gd name="T104" fmla="*/ 1292 w 8113"/>
                  <a:gd name="T105" fmla="*/ 0 h 3848"/>
                  <a:gd name="T106" fmla="*/ 1027 w 8113"/>
                  <a:gd name="T107" fmla="*/ 20 h 3848"/>
                  <a:gd name="T108" fmla="*/ 803 w 8113"/>
                  <a:gd name="T109" fmla="*/ 68 h 3848"/>
                  <a:gd name="T110" fmla="*/ 618 w 8113"/>
                  <a:gd name="T111" fmla="*/ 142 h 3848"/>
                  <a:gd name="T112" fmla="*/ 467 w 8113"/>
                  <a:gd name="T113" fmla="*/ 237 h 3848"/>
                  <a:gd name="T114" fmla="*/ 345 w 8113"/>
                  <a:gd name="T115" fmla="*/ 352 h 3848"/>
                  <a:gd name="T116" fmla="*/ 248 w 8113"/>
                  <a:gd name="T117" fmla="*/ 484 h 3848"/>
                  <a:gd name="T118" fmla="*/ 173 w 8113"/>
                  <a:gd name="T119" fmla="*/ 630 h 3848"/>
                  <a:gd name="T120" fmla="*/ 115 w 8113"/>
                  <a:gd name="T121" fmla="*/ 787 h 3848"/>
                  <a:gd name="T122" fmla="*/ 70 w 8113"/>
                  <a:gd name="T123" fmla="*/ 953 h 3848"/>
                  <a:gd name="T124" fmla="*/ 34 w 8113"/>
                  <a:gd name="T125" fmla="*/ 1125 h 3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13" h="3848">
                    <a:moveTo>
                      <a:pt x="13" y="1242"/>
                    </a:moveTo>
                    <a:lnTo>
                      <a:pt x="1" y="1340"/>
                    </a:lnTo>
                    <a:lnTo>
                      <a:pt x="0" y="1439"/>
                    </a:lnTo>
                    <a:lnTo>
                      <a:pt x="9" y="1538"/>
                    </a:lnTo>
                    <a:lnTo>
                      <a:pt x="28" y="1637"/>
                    </a:lnTo>
                    <a:lnTo>
                      <a:pt x="57" y="1735"/>
                    </a:lnTo>
                    <a:lnTo>
                      <a:pt x="95" y="1834"/>
                    </a:lnTo>
                    <a:lnTo>
                      <a:pt x="144" y="1932"/>
                    </a:lnTo>
                    <a:lnTo>
                      <a:pt x="201" y="2029"/>
                    </a:lnTo>
                    <a:lnTo>
                      <a:pt x="267" y="2126"/>
                    </a:lnTo>
                    <a:lnTo>
                      <a:pt x="342" y="2222"/>
                    </a:lnTo>
                    <a:lnTo>
                      <a:pt x="425" y="2316"/>
                    </a:lnTo>
                    <a:lnTo>
                      <a:pt x="518" y="2409"/>
                    </a:lnTo>
                    <a:lnTo>
                      <a:pt x="618" y="2501"/>
                    </a:lnTo>
                    <a:lnTo>
                      <a:pt x="724" y="2591"/>
                    </a:lnTo>
                    <a:lnTo>
                      <a:pt x="840" y="2679"/>
                    </a:lnTo>
                    <a:lnTo>
                      <a:pt x="962" y="2766"/>
                    </a:lnTo>
                    <a:lnTo>
                      <a:pt x="1092" y="2850"/>
                    </a:lnTo>
                    <a:lnTo>
                      <a:pt x="1228" y="2932"/>
                    </a:lnTo>
                    <a:lnTo>
                      <a:pt x="1371" y="3012"/>
                    </a:lnTo>
                    <a:lnTo>
                      <a:pt x="1520" y="3088"/>
                    </a:lnTo>
                    <a:lnTo>
                      <a:pt x="1675" y="3163"/>
                    </a:lnTo>
                    <a:lnTo>
                      <a:pt x="1836" y="3234"/>
                    </a:lnTo>
                    <a:lnTo>
                      <a:pt x="2003" y="3302"/>
                    </a:lnTo>
                    <a:lnTo>
                      <a:pt x="2175" y="3367"/>
                    </a:lnTo>
                    <a:lnTo>
                      <a:pt x="2353" y="3430"/>
                    </a:lnTo>
                    <a:lnTo>
                      <a:pt x="2535" y="3488"/>
                    </a:lnTo>
                    <a:lnTo>
                      <a:pt x="2722" y="3542"/>
                    </a:lnTo>
                    <a:lnTo>
                      <a:pt x="2913" y="3593"/>
                    </a:lnTo>
                    <a:lnTo>
                      <a:pt x="3110" y="3639"/>
                    </a:lnTo>
                    <a:lnTo>
                      <a:pt x="3309" y="3682"/>
                    </a:lnTo>
                    <a:lnTo>
                      <a:pt x="3513" y="3720"/>
                    </a:lnTo>
                    <a:lnTo>
                      <a:pt x="3720" y="3754"/>
                    </a:lnTo>
                    <a:lnTo>
                      <a:pt x="3927" y="3782"/>
                    </a:lnTo>
                    <a:lnTo>
                      <a:pt x="4134" y="3805"/>
                    </a:lnTo>
                    <a:lnTo>
                      <a:pt x="4338" y="3824"/>
                    </a:lnTo>
                    <a:lnTo>
                      <a:pt x="4540" y="3837"/>
                    </a:lnTo>
                    <a:lnTo>
                      <a:pt x="4739" y="3845"/>
                    </a:lnTo>
                    <a:lnTo>
                      <a:pt x="4934" y="3848"/>
                    </a:lnTo>
                    <a:lnTo>
                      <a:pt x="5128" y="3846"/>
                    </a:lnTo>
                    <a:lnTo>
                      <a:pt x="5317" y="3839"/>
                    </a:lnTo>
                    <a:lnTo>
                      <a:pt x="5503" y="3828"/>
                    </a:lnTo>
                    <a:lnTo>
                      <a:pt x="5684" y="3812"/>
                    </a:lnTo>
                    <a:lnTo>
                      <a:pt x="5862" y="3791"/>
                    </a:lnTo>
                    <a:lnTo>
                      <a:pt x="6035" y="3767"/>
                    </a:lnTo>
                    <a:lnTo>
                      <a:pt x="6202" y="3737"/>
                    </a:lnTo>
                    <a:lnTo>
                      <a:pt x="6365" y="3703"/>
                    </a:lnTo>
                    <a:lnTo>
                      <a:pt x="6522" y="3665"/>
                    </a:lnTo>
                    <a:lnTo>
                      <a:pt x="6674" y="3623"/>
                    </a:lnTo>
                    <a:lnTo>
                      <a:pt x="6820" y="3577"/>
                    </a:lnTo>
                    <a:lnTo>
                      <a:pt x="6959" y="3526"/>
                    </a:lnTo>
                    <a:lnTo>
                      <a:pt x="7092" y="3473"/>
                    </a:lnTo>
                    <a:lnTo>
                      <a:pt x="7218" y="3416"/>
                    </a:lnTo>
                    <a:lnTo>
                      <a:pt x="7337" y="3353"/>
                    </a:lnTo>
                    <a:lnTo>
                      <a:pt x="7448" y="3288"/>
                    </a:lnTo>
                    <a:lnTo>
                      <a:pt x="7552" y="3219"/>
                    </a:lnTo>
                    <a:lnTo>
                      <a:pt x="7649" y="3148"/>
                    </a:lnTo>
                    <a:lnTo>
                      <a:pt x="7736" y="3072"/>
                    </a:lnTo>
                    <a:lnTo>
                      <a:pt x="7815" y="2993"/>
                    </a:lnTo>
                    <a:lnTo>
                      <a:pt x="7885" y="2911"/>
                    </a:lnTo>
                    <a:lnTo>
                      <a:pt x="7947" y="2825"/>
                    </a:lnTo>
                    <a:lnTo>
                      <a:pt x="7999" y="2737"/>
                    </a:lnTo>
                    <a:lnTo>
                      <a:pt x="8041" y="2646"/>
                    </a:lnTo>
                    <a:lnTo>
                      <a:pt x="8075" y="2552"/>
                    </a:lnTo>
                    <a:lnTo>
                      <a:pt x="8097" y="2454"/>
                    </a:lnTo>
                    <a:lnTo>
                      <a:pt x="8106" y="2392"/>
                    </a:lnTo>
                    <a:lnTo>
                      <a:pt x="8112" y="2327"/>
                    </a:lnTo>
                    <a:lnTo>
                      <a:pt x="8113" y="2263"/>
                    </a:lnTo>
                    <a:lnTo>
                      <a:pt x="8111" y="2197"/>
                    </a:lnTo>
                    <a:lnTo>
                      <a:pt x="8105" y="2133"/>
                    </a:lnTo>
                    <a:lnTo>
                      <a:pt x="8096" y="2068"/>
                    </a:lnTo>
                    <a:lnTo>
                      <a:pt x="8083" y="2003"/>
                    </a:lnTo>
                    <a:lnTo>
                      <a:pt x="8066" y="1939"/>
                    </a:lnTo>
                    <a:lnTo>
                      <a:pt x="8044" y="1875"/>
                    </a:lnTo>
                    <a:lnTo>
                      <a:pt x="8020" y="1812"/>
                    </a:lnTo>
                    <a:lnTo>
                      <a:pt x="7992" y="1750"/>
                    </a:lnTo>
                    <a:lnTo>
                      <a:pt x="7960" y="1688"/>
                    </a:lnTo>
                    <a:lnTo>
                      <a:pt x="7925" y="1628"/>
                    </a:lnTo>
                    <a:lnTo>
                      <a:pt x="7885" y="1569"/>
                    </a:lnTo>
                    <a:lnTo>
                      <a:pt x="7843" y="1511"/>
                    </a:lnTo>
                    <a:lnTo>
                      <a:pt x="7797" y="1456"/>
                    </a:lnTo>
                    <a:lnTo>
                      <a:pt x="7747" y="1401"/>
                    </a:lnTo>
                    <a:lnTo>
                      <a:pt x="7694" y="1348"/>
                    </a:lnTo>
                    <a:lnTo>
                      <a:pt x="7637" y="1299"/>
                    </a:lnTo>
                    <a:lnTo>
                      <a:pt x="7576" y="1250"/>
                    </a:lnTo>
                    <a:lnTo>
                      <a:pt x="7513" y="1204"/>
                    </a:lnTo>
                    <a:lnTo>
                      <a:pt x="7445" y="1161"/>
                    </a:lnTo>
                    <a:lnTo>
                      <a:pt x="7374" y="1121"/>
                    </a:lnTo>
                    <a:lnTo>
                      <a:pt x="7300" y="1082"/>
                    </a:lnTo>
                    <a:lnTo>
                      <a:pt x="7222" y="1048"/>
                    </a:lnTo>
                    <a:lnTo>
                      <a:pt x="7140" y="1017"/>
                    </a:lnTo>
                    <a:lnTo>
                      <a:pt x="7056" y="989"/>
                    </a:lnTo>
                    <a:lnTo>
                      <a:pt x="6968" y="964"/>
                    </a:lnTo>
                    <a:lnTo>
                      <a:pt x="6876" y="943"/>
                    </a:lnTo>
                    <a:lnTo>
                      <a:pt x="6781" y="925"/>
                    </a:lnTo>
                    <a:lnTo>
                      <a:pt x="6683" y="912"/>
                    </a:lnTo>
                    <a:lnTo>
                      <a:pt x="6581" y="904"/>
                    </a:lnTo>
                    <a:lnTo>
                      <a:pt x="6520" y="901"/>
                    </a:lnTo>
                    <a:lnTo>
                      <a:pt x="6453" y="901"/>
                    </a:lnTo>
                    <a:lnTo>
                      <a:pt x="6381" y="906"/>
                    </a:lnTo>
                    <a:lnTo>
                      <a:pt x="6304" y="912"/>
                    </a:lnTo>
                    <a:lnTo>
                      <a:pt x="6221" y="921"/>
                    </a:lnTo>
                    <a:lnTo>
                      <a:pt x="6134" y="932"/>
                    </a:lnTo>
                    <a:lnTo>
                      <a:pt x="6044" y="945"/>
                    </a:lnTo>
                    <a:lnTo>
                      <a:pt x="5949" y="961"/>
                    </a:lnTo>
                    <a:lnTo>
                      <a:pt x="5851" y="977"/>
                    </a:lnTo>
                    <a:lnTo>
                      <a:pt x="5751" y="996"/>
                    </a:lnTo>
                    <a:lnTo>
                      <a:pt x="5647" y="1014"/>
                    </a:lnTo>
                    <a:lnTo>
                      <a:pt x="5541" y="1034"/>
                    </a:lnTo>
                    <a:lnTo>
                      <a:pt x="5325" y="1077"/>
                    </a:lnTo>
                    <a:lnTo>
                      <a:pt x="5102" y="1120"/>
                    </a:lnTo>
                    <a:lnTo>
                      <a:pt x="4991" y="1141"/>
                    </a:lnTo>
                    <a:lnTo>
                      <a:pt x="4879" y="1161"/>
                    </a:lnTo>
                    <a:lnTo>
                      <a:pt x="4766" y="1181"/>
                    </a:lnTo>
                    <a:lnTo>
                      <a:pt x="4655" y="1201"/>
                    </a:lnTo>
                    <a:lnTo>
                      <a:pt x="4545" y="1218"/>
                    </a:lnTo>
                    <a:lnTo>
                      <a:pt x="4435" y="1235"/>
                    </a:lnTo>
                    <a:lnTo>
                      <a:pt x="4328" y="1250"/>
                    </a:lnTo>
                    <a:lnTo>
                      <a:pt x="4222" y="1263"/>
                    </a:lnTo>
                    <a:lnTo>
                      <a:pt x="4119" y="1276"/>
                    </a:lnTo>
                    <a:lnTo>
                      <a:pt x="4018" y="1284"/>
                    </a:lnTo>
                    <a:lnTo>
                      <a:pt x="3919" y="1291"/>
                    </a:lnTo>
                    <a:lnTo>
                      <a:pt x="3826" y="1294"/>
                    </a:lnTo>
                    <a:lnTo>
                      <a:pt x="3735" y="1295"/>
                    </a:lnTo>
                    <a:lnTo>
                      <a:pt x="3647" y="1293"/>
                    </a:lnTo>
                    <a:lnTo>
                      <a:pt x="3566" y="1287"/>
                    </a:lnTo>
                    <a:lnTo>
                      <a:pt x="3488" y="1278"/>
                    </a:lnTo>
                    <a:lnTo>
                      <a:pt x="3405" y="1262"/>
                    </a:lnTo>
                    <a:lnTo>
                      <a:pt x="3323" y="1240"/>
                    </a:lnTo>
                    <a:lnTo>
                      <a:pt x="3245" y="1214"/>
                    </a:lnTo>
                    <a:lnTo>
                      <a:pt x="3168" y="1183"/>
                    </a:lnTo>
                    <a:lnTo>
                      <a:pt x="3094" y="1147"/>
                    </a:lnTo>
                    <a:lnTo>
                      <a:pt x="3021" y="1108"/>
                    </a:lnTo>
                    <a:lnTo>
                      <a:pt x="2950" y="1065"/>
                    </a:lnTo>
                    <a:lnTo>
                      <a:pt x="2880" y="1019"/>
                    </a:lnTo>
                    <a:lnTo>
                      <a:pt x="2813" y="969"/>
                    </a:lnTo>
                    <a:lnTo>
                      <a:pt x="2746" y="918"/>
                    </a:lnTo>
                    <a:lnTo>
                      <a:pt x="2680" y="865"/>
                    </a:lnTo>
                    <a:lnTo>
                      <a:pt x="2615" y="810"/>
                    </a:lnTo>
                    <a:lnTo>
                      <a:pt x="2552" y="753"/>
                    </a:lnTo>
                    <a:lnTo>
                      <a:pt x="2489" y="697"/>
                    </a:lnTo>
                    <a:lnTo>
                      <a:pt x="2426" y="639"/>
                    </a:lnTo>
                    <a:lnTo>
                      <a:pt x="2364" y="582"/>
                    </a:lnTo>
                    <a:lnTo>
                      <a:pt x="2301" y="526"/>
                    </a:lnTo>
                    <a:lnTo>
                      <a:pt x="2239" y="470"/>
                    </a:lnTo>
                    <a:lnTo>
                      <a:pt x="2177" y="415"/>
                    </a:lnTo>
                    <a:lnTo>
                      <a:pt x="2115" y="362"/>
                    </a:lnTo>
                    <a:lnTo>
                      <a:pt x="2052" y="311"/>
                    </a:lnTo>
                    <a:lnTo>
                      <a:pt x="1988" y="263"/>
                    </a:lnTo>
                    <a:lnTo>
                      <a:pt x="1925" y="217"/>
                    </a:lnTo>
                    <a:lnTo>
                      <a:pt x="1859" y="175"/>
                    </a:lnTo>
                    <a:lnTo>
                      <a:pt x="1794" y="135"/>
                    </a:lnTo>
                    <a:lnTo>
                      <a:pt x="1726" y="101"/>
                    </a:lnTo>
                    <a:lnTo>
                      <a:pt x="1658" y="71"/>
                    </a:lnTo>
                    <a:lnTo>
                      <a:pt x="1588" y="45"/>
                    </a:lnTo>
                    <a:lnTo>
                      <a:pt x="1517" y="26"/>
                    </a:lnTo>
                    <a:lnTo>
                      <a:pt x="1444" y="10"/>
                    </a:lnTo>
                    <a:lnTo>
                      <a:pt x="1369" y="3"/>
                    </a:lnTo>
                    <a:lnTo>
                      <a:pt x="1292" y="0"/>
                    </a:lnTo>
                    <a:lnTo>
                      <a:pt x="1199" y="4"/>
                    </a:lnTo>
                    <a:lnTo>
                      <a:pt x="1110" y="10"/>
                    </a:lnTo>
                    <a:lnTo>
                      <a:pt x="1027" y="20"/>
                    </a:lnTo>
                    <a:lnTo>
                      <a:pt x="948" y="33"/>
                    </a:lnTo>
                    <a:lnTo>
                      <a:pt x="874" y="50"/>
                    </a:lnTo>
                    <a:lnTo>
                      <a:pt x="803" y="68"/>
                    </a:lnTo>
                    <a:lnTo>
                      <a:pt x="738" y="90"/>
                    </a:lnTo>
                    <a:lnTo>
                      <a:pt x="676" y="114"/>
                    </a:lnTo>
                    <a:lnTo>
                      <a:pt x="618" y="142"/>
                    </a:lnTo>
                    <a:lnTo>
                      <a:pt x="563" y="172"/>
                    </a:lnTo>
                    <a:lnTo>
                      <a:pt x="513" y="203"/>
                    </a:lnTo>
                    <a:lnTo>
                      <a:pt x="467" y="237"/>
                    </a:lnTo>
                    <a:lnTo>
                      <a:pt x="422" y="274"/>
                    </a:lnTo>
                    <a:lnTo>
                      <a:pt x="382" y="312"/>
                    </a:lnTo>
                    <a:lnTo>
                      <a:pt x="345" y="352"/>
                    </a:lnTo>
                    <a:lnTo>
                      <a:pt x="310" y="394"/>
                    </a:lnTo>
                    <a:lnTo>
                      <a:pt x="277" y="438"/>
                    </a:lnTo>
                    <a:lnTo>
                      <a:pt x="248" y="484"/>
                    </a:lnTo>
                    <a:lnTo>
                      <a:pt x="221" y="531"/>
                    </a:lnTo>
                    <a:lnTo>
                      <a:pt x="196" y="580"/>
                    </a:lnTo>
                    <a:lnTo>
                      <a:pt x="173" y="630"/>
                    </a:lnTo>
                    <a:lnTo>
                      <a:pt x="152" y="681"/>
                    </a:lnTo>
                    <a:lnTo>
                      <a:pt x="132" y="733"/>
                    </a:lnTo>
                    <a:lnTo>
                      <a:pt x="115" y="787"/>
                    </a:lnTo>
                    <a:lnTo>
                      <a:pt x="99" y="841"/>
                    </a:lnTo>
                    <a:lnTo>
                      <a:pt x="84" y="897"/>
                    </a:lnTo>
                    <a:lnTo>
                      <a:pt x="70" y="953"/>
                    </a:lnTo>
                    <a:lnTo>
                      <a:pt x="57" y="1010"/>
                    </a:lnTo>
                    <a:lnTo>
                      <a:pt x="45" y="1067"/>
                    </a:lnTo>
                    <a:lnTo>
                      <a:pt x="34" y="1125"/>
                    </a:lnTo>
                    <a:lnTo>
                      <a:pt x="24" y="1183"/>
                    </a:lnTo>
                    <a:lnTo>
                      <a:pt x="13" y="1242"/>
                    </a:lnTo>
                    <a:close/>
                  </a:path>
                </a:pathLst>
              </a:custGeom>
              <a:solidFill>
                <a:srgbClr val="8B92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92" name="Freeform 356"/>
              <p:cNvSpPr>
                <a:spLocks/>
              </p:cNvSpPr>
              <p:nvPr/>
            </p:nvSpPr>
            <p:spPr bwMode="auto">
              <a:xfrm>
                <a:off x="2857" y="3176"/>
                <a:ext cx="811" cy="349"/>
              </a:xfrm>
              <a:custGeom>
                <a:avLst/>
                <a:gdLst>
                  <a:gd name="T0" fmla="*/ 0 w 8113"/>
                  <a:gd name="T1" fmla="*/ 1439 h 3848"/>
                  <a:gd name="T2" fmla="*/ 57 w 8113"/>
                  <a:gd name="T3" fmla="*/ 1735 h 3848"/>
                  <a:gd name="T4" fmla="*/ 201 w 8113"/>
                  <a:gd name="T5" fmla="*/ 2029 h 3848"/>
                  <a:gd name="T6" fmla="*/ 425 w 8113"/>
                  <a:gd name="T7" fmla="*/ 2316 h 3848"/>
                  <a:gd name="T8" fmla="*/ 724 w 8113"/>
                  <a:gd name="T9" fmla="*/ 2591 h 3848"/>
                  <a:gd name="T10" fmla="*/ 1092 w 8113"/>
                  <a:gd name="T11" fmla="*/ 2850 h 3848"/>
                  <a:gd name="T12" fmla="*/ 1520 w 8113"/>
                  <a:gd name="T13" fmla="*/ 3088 h 3848"/>
                  <a:gd name="T14" fmla="*/ 2003 w 8113"/>
                  <a:gd name="T15" fmla="*/ 3302 h 3848"/>
                  <a:gd name="T16" fmla="*/ 2535 w 8113"/>
                  <a:gd name="T17" fmla="*/ 3488 h 3848"/>
                  <a:gd name="T18" fmla="*/ 3110 w 8113"/>
                  <a:gd name="T19" fmla="*/ 3639 h 3848"/>
                  <a:gd name="T20" fmla="*/ 3720 w 8113"/>
                  <a:gd name="T21" fmla="*/ 3754 h 3848"/>
                  <a:gd name="T22" fmla="*/ 4338 w 8113"/>
                  <a:gd name="T23" fmla="*/ 3824 h 3848"/>
                  <a:gd name="T24" fmla="*/ 4934 w 8113"/>
                  <a:gd name="T25" fmla="*/ 3848 h 3848"/>
                  <a:gd name="T26" fmla="*/ 5503 w 8113"/>
                  <a:gd name="T27" fmla="*/ 3828 h 3848"/>
                  <a:gd name="T28" fmla="*/ 6035 w 8113"/>
                  <a:gd name="T29" fmla="*/ 3767 h 3848"/>
                  <a:gd name="T30" fmla="*/ 6522 w 8113"/>
                  <a:gd name="T31" fmla="*/ 3665 h 3848"/>
                  <a:gd name="T32" fmla="*/ 6959 w 8113"/>
                  <a:gd name="T33" fmla="*/ 3526 h 3848"/>
                  <a:gd name="T34" fmla="*/ 7337 w 8113"/>
                  <a:gd name="T35" fmla="*/ 3353 h 3848"/>
                  <a:gd name="T36" fmla="*/ 7649 w 8113"/>
                  <a:gd name="T37" fmla="*/ 3148 h 3848"/>
                  <a:gd name="T38" fmla="*/ 7885 w 8113"/>
                  <a:gd name="T39" fmla="*/ 2911 h 3848"/>
                  <a:gd name="T40" fmla="*/ 8041 w 8113"/>
                  <a:gd name="T41" fmla="*/ 2646 h 3848"/>
                  <a:gd name="T42" fmla="*/ 8106 w 8113"/>
                  <a:gd name="T43" fmla="*/ 2392 h 3848"/>
                  <a:gd name="T44" fmla="*/ 8111 w 8113"/>
                  <a:gd name="T45" fmla="*/ 2197 h 3848"/>
                  <a:gd name="T46" fmla="*/ 8083 w 8113"/>
                  <a:gd name="T47" fmla="*/ 2003 h 3848"/>
                  <a:gd name="T48" fmla="*/ 8020 w 8113"/>
                  <a:gd name="T49" fmla="*/ 1812 h 3848"/>
                  <a:gd name="T50" fmla="*/ 7925 w 8113"/>
                  <a:gd name="T51" fmla="*/ 1628 h 3848"/>
                  <a:gd name="T52" fmla="*/ 7797 w 8113"/>
                  <a:gd name="T53" fmla="*/ 1456 h 3848"/>
                  <a:gd name="T54" fmla="*/ 7637 w 8113"/>
                  <a:gd name="T55" fmla="*/ 1299 h 3848"/>
                  <a:gd name="T56" fmla="*/ 7445 w 8113"/>
                  <a:gd name="T57" fmla="*/ 1161 h 3848"/>
                  <a:gd name="T58" fmla="*/ 7222 w 8113"/>
                  <a:gd name="T59" fmla="*/ 1048 h 3848"/>
                  <a:gd name="T60" fmla="*/ 6968 w 8113"/>
                  <a:gd name="T61" fmla="*/ 964 h 3848"/>
                  <a:gd name="T62" fmla="*/ 6683 w 8113"/>
                  <a:gd name="T63" fmla="*/ 912 h 3848"/>
                  <a:gd name="T64" fmla="*/ 6453 w 8113"/>
                  <a:gd name="T65" fmla="*/ 901 h 3848"/>
                  <a:gd name="T66" fmla="*/ 6221 w 8113"/>
                  <a:gd name="T67" fmla="*/ 921 h 3848"/>
                  <a:gd name="T68" fmla="*/ 5949 w 8113"/>
                  <a:gd name="T69" fmla="*/ 961 h 3848"/>
                  <a:gd name="T70" fmla="*/ 5647 w 8113"/>
                  <a:gd name="T71" fmla="*/ 1014 h 3848"/>
                  <a:gd name="T72" fmla="*/ 5102 w 8113"/>
                  <a:gd name="T73" fmla="*/ 1120 h 3848"/>
                  <a:gd name="T74" fmla="*/ 4766 w 8113"/>
                  <a:gd name="T75" fmla="*/ 1181 h 3848"/>
                  <a:gd name="T76" fmla="*/ 4435 w 8113"/>
                  <a:gd name="T77" fmla="*/ 1235 h 3848"/>
                  <a:gd name="T78" fmla="*/ 4119 w 8113"/>
                  <a:gd name="T79" fmla="*/ 1276 h 3848"/>
                  <a:gd name="T80" fmla="*/ 3826 w 8113"/>
                  <a:gd name="T81" fmla="*/ 1294 h 3848"/>
                  <a:gd name="T82" fmla="*/ 3566 w 8113"/>
                  <a:gd name="T83" fmla="*/ 1287 h 3848"/>
                  <a:gd name="T84" fmla="*/ 3323 w 8113"/>
                  <a:gd name="T85" fmla="*/ 1240 h 3848"/>
                  <a:gd name="T86" fmla="*/ 3094 w 8113"/>
                  <a:gd name="T87" fmla="*/ 1147 h 3848"/>
                  <a:gd name="T88" fmla="*/ 2880 w 8113"/>
                  <a:gd name="T89" fmla="*/ 1019 h 3848"/>
                  <a:gd name="T90" fmla="*/ 2680 w 8113"/>
                  <a:gd name="T91" fmla="*/ 865 h 3848"/>
                  <a:gd name="T92" fmla="*/ 2489 w 8113"/>
                  <a:gd name="T93" fmla="*/ 697 h 3848"/>
                  <a:gd name="T94" fmla="*/ 2301 w 8113"/>
                  <a:gd name="T95" fmla="*/ 526 h 3848"/>
                  <a:gd name="T96" fmla="*/ 2115 w 8113"/>
                  <a:gd name="T97" fmla="*/ 362 h 3848"/>
                  <a:gd name="T98" fmla="*/ 1925 w 8113"/>
                  <a:gd name="T99" fmla="*/ 217 h 3848"/>
                  <a:gd name="T100" fmla="*/ 1726 w 8113"/>
                  <a:gd name="T101" fmla="*/ 101 h 3848"/>
                  <a:gd name="T102" fmla="*/ 1517 w 8113"/>
                  <a:gd name="T103" fmla="*/ 26 h 3848"/>
                  <a:gd name="T104" fmla="*/ 1292 w 8113"/>
                  <a:gd name="T105" fmla="*/ 0 h 3848"/>
                  <a:gd name="T106" fmla="*/ 1027 w 8113"/>
                  <a:gd name="T107" fmla="*/ 20 h 3848"/>
                  <a:gd name="T108" fmla="*/ 803 w 8113"/>
                  <a:gd name="T109" fmla="*/ 68 h 3848"/>
                  <a:gd name="T110" fmla="*/ 618 w 8113"/>
                  <a:gd name="T111" fmla="*/ 142 h 3848"/>
                  <a:gd name="T112" fmla="*/ 467 w 8113"/>
                  <a:gd name="T113" fmla="*/ 237 h 3848"/>
                  <a:gd name="T114" fmla="*/ 345 w 8113"/>
                  <a:gd name="T115" fmla="*/ 352 h 3848"/>
                  <a:gd name="T116" fmla="*/ 248 w 8113"/>
                  <a:gd name="T117" fmla="*/ 484 h 3848"/>
                  <a:gd name="T118" fmla="*/ 173 w 8113"/>
                  <a:gd name="T119" fmla="*/ 630 h 3848"/>
                  <a:gd name="T120" fmla="*/ 115 w 8113"/>
                  <a:gd name="T121" fmla="*/ 787 h 3848"/>
                  <a:gd name="T122" fmla="*/ 70 w 8113"/>
                  <a:gd name="T123" fmla="*/ 953 h 3848"/>
                  <a:gd name="T124" fmla="*/ 34 w 8113"/>
                  <a:gd name="T125" fmla="*/ 1125 h 3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13" h="3848">
                    <a:moveTo>
                      <a:pt x="13" y="1242"/>
                    </a:moveTo>
                    <a:lnTo>
                      <a:pt x="1" y="1340"/>
                    </a:lnTo>
                    <a:lnTo>
                      <a:pt x="0" y="1439"/>
                    </a:lnTo>
                    <a:lnTo>
                      <a:pt x="9" y="1538"/>
                    </a:lnTo>
                    <a:lnTo>
                      <a:pt x="28" y="1637"/>
                    </a:lnTo>
                    <a:lnTo>
                      <a:pt x="57" y="1735"/>
                    </a:lnTo>
                    <a:lnTo>
                      <a:pt x="95" y="1834"/>
                    </a:lnTo>
                    <a:lnTo>
                      <a:pt x="144" y="1932"/>
                    </a:lnTo>
                    <a:lnTo>
                      <a:pt x="201" y="2029"/>
                    </a:lnTo>
                    <a:lnTo>
                      <a:pt x="267" y="2126"/>
                    </a:lnTo>
                    <a:lnTo>
                      <a:pt x="342" y="2222"/>
                    </a:lnTo>
                    <a:lnTo>
                      <a:pt x="425" y="2316"/>
                    </a:lnTo>
                    <a:lnTo>
                      <a:pt x="518" y="2409"/>
                    </a:lnTo>
                    <a:lnTo>
                      <a:pt x="618" y="2501"/>
                    </a:lnTo>
                    <a:lnTo>
                      <a:pt x="724" y="2591"/>
                    </a:lnTo>
                    <a:lnTo>
                      <a:pt x="840" y="2679"/>
                    </a:lnTo>
                    <a:lnTo>
                      <a:pt x="962" y="2766"/>
                    </a:lnTo>
                    <a:lnTo>
                      <a:pt x="1092" y="2850"/>
                    </a:lnTo>
                    <a:lnTo>
                      <a:pt x="1228" y="2932"/>
                    </a:lnTo>
                    <a:lnTo>
                      <a:pt x="1371" y="3012"/>
                    </a:lnTo>
                    <a:lnTo>
                      <a:pt x="1520" y="3088"/>
                    </a:lnTo>
                    <a:lnTo>
                      <a:pt x="1675" y="3163"/>
                    </a:lnTo>
                    <a:lnTo>
                      <a:pt x="1836" y="3234"/>
                    </a:lnTo>
                    <a:lnTo>
                      <a:pt x="2003" y="3302"/>
                    </a:lnTo>
                    <a:lnTo>
                      <a:pt x="2175" y="3367"/>
                    </a:lnTo>
                    <a:lnTo>
                      <a:pt x="2353" y="3430"/>
                    </a:lnTo>
                    <a:lnTo>
                      <a:pt x="2535" y="3488"/>
                    </a:lnTo>
                    <a:lnTo>
                      <a:pt x="2722" y="3542"/>
                    </a:lnTo>
                    <a:lnTo>
                      <a:pt x="2913" y="3593"/>
                    </a:lnTo>
                    <a:lnTo>
                      <a:pt x="3110" y="3639"/>
                    </a:lnTo>
                    <a:lnTo>
                      <a:pt x="3309" y="3682"/>
                    </a:lnTo>
                    <a:lnTo>
                      <a:pt x="3513" y="3720"/>
                    </a:lnTo>
                    <a:lnTo>
                      <a:pt x="3720" y="3754"/>
                    </a:lnTo>
                    <a:lnTo>
                      <a:pt x="3927" y="3782"/>
                    </a:lnTo>
                    <a:lnTo>
                      <a:pt x="4134" y="3805"/>
                    </a:lnTo>
                    <a:lnTo>
                      <a:pt x="4338" y="3824"/>
                    </a:lnTo>
                    <a:lnTo>
                      <a:pt x="4540" y="3837"/>
                    </a:lnTo>
                    <a:lnTo>
                      <a:pt x="4739" y="3845"/>
                    </a:lnTo>
                    <a:lnTo>
                      <a:pt x="4934" y="3848"/>
                    </a:lnTo>
                    <a:lnTo>
                      <a:pt x="5128" y="3846"/>
                    </a:lnTo>
                    <a:lnTo>
                      <a:pt x="5317" y="3839"/>
                    </a:lnTo>
                    <a:lnTo>
                      <a:pt x="5503" y="3828"/>
                    </a:lnTo>
                    <a:lnTo>
                      <a:pt x="5684" y="3812"/>
                    </a:lnTo>
                    <a:lnTo>
                      <a:pt x="5862" y="3791"/>
                    </a:lnTo>
                    <a:lnTo>
                      <a:pt x="6035" y="3767"/>
                    </a:lnTo>
                    <a:lnTo>
                      <a:pt x="6202" y="3737"/>
                    </a:lnTo>
                    <a:lnTo>
                      <a:pt x="6365" y="3703"/>
                    </a:lnTo>
                    <a:lnTo>
                      <a:pt x="6522" y="3665"/>
                    </a:lnTo>
                    <a:lnTo>
                      <a:pt x="6674" y="3623"/>
                    </a:lnTo>
                    <a:lnTo>
                      <a:pt x="6820" y="3577"/>
                    </a:lnTo>
                    <a:lnTo>
                      <a:pt x="6959" y="3526"/>
                    </a:lnTo>
                    <a:lnTo>
                      <a:pt x="7092" y="3473"/>
                    </a:lnTo>
                    <a:lnTo>
                      <a:pt x="7218" y="3416"/>
                    </a:lnTo>
                    <a:lnTo>
                      <a:pt x="7337" y="3353"/>
                    </a:lnTo>
                    <a:lnTo>
                      <a:pt x="7448" y="3288"/>
                    </a:lnTo>
                    <a:lnTo>
                      <a:pt x="7552" y="3219"/>
                    </a:lnTo>
                    <a:lnTo>
                      <a:pt x="7649" y="3148"/>
                    </a:lnTo>
                    <a:lnTo>
                      <a:pt x="7736" y="3072"/>
                    </a:lnTo>
                    <a:lnTo>
                      <a:pt x="7815" y="2993"/>
                    </a:lnTo>
                    <a:lnTo>
                      <a:pt x="7885" y="2911"/>
                    </a:lnTo>
                    <a:lnTo>
                      <a:pt x="7947" y="2825"/>
                    </a:lnTo>
                    <a:lnTo>
                      <a:pt x="7999" y="2737"/>
                    </a:lnTo>
                    <a:lnTo>
                      <a:pt x="8041" y="2646"/>
                    </a:lnTo>
                    <a:lnTo>
                      <a:pt x="8075" y="2552"/>
                    </a:lnTo>
                    <a:lnTo>
                      <a:pt x="8097" y="2454"/>
                    </a:lnTo>
                    <a:lnTo>
                      <a:pt x="8106" y="2392"/>
                    </a:lnTo>
                    <a:lnTo>
                      <a:pt x="8112" y="2327"/>
                    </a:lnTo>
                    <a:lnTo>
                      <a:pt x="8113" y="2263"/>
                    </a:lnTo>
                    <a:lnTo>
                      <a:pt x="8111" y="2197"/>
                    </a:lnTo>
                    <a:lnTo>
                      <a:pt x="8105" y="2133"/>
                    </a:lnTo>
                    <a:lnTo>
                      <a:pt x="8096" y="2068"/>
                    </a:lnTo>
                    <a:lnTo>
                      <a:pt x="8083" y="2003"/>
                    </a:lnTo>
                    <a:lnTo>
                      <a:pt x="8066" y="1939"/>
                    </a:lnTo>
                    <a:lnTo>
                      <a:pt x="8044" y="1875"/>
                    </a:lnTo>
                    <a:lnTo>
                      <a:pt x="8020" y="1812"/>
                    </a:lnTo>
                    <a:lnTo>
                      <a:pt x="7992" y="1750"/>
                    </a:lnTo>
                    <a:lnTo>
                      <a:pt x="7960" y="1688"/>
                    </a:lnTo>
                    <a:lnTo>
                      <a:pt x="7925" y="1628"/>
                    </a:lnTo>
                    <a:lnTo>
                      <a:pt x="7885" y="1569"/>
                    </a:lnTo>
                    <a:lnTo>
                      <a:pt x="7843" y="1511"/>
                    </a:lnTo>
                    <a:lnTo>
                      <a:pt x="7797" y="1456"/>
                    </a:lnTo>
                    <a:lnTo>
                      <a:pt x="7747" y="1401"/>
                    </a:lnTo>
                    <a:lnTo>
                      <a:pt x="7694" y="1348"/>
                    </a:lnTo>
                    <a:lnTo>
                      <a:pt x="7637" y="1299"/>
                    </a:lnTo>
                    <a:lnTo>
                      <a:pt x="7576" y="1250"/>
                    </a:lnTo>
                    <a:lnTo>
                      <a:pt x="7513" y="1204"/>
                    </a:lnTo>
                    <a:lnTo>
                      <a:pt x="7445" y="1161"/>
                    </a:lnTo>
                    <a:lnTo>
                      <a:pt x="7374" y="1121"/>
                    </a:lnTo>
                    <a:lnTo>
                      <a:pt x="7300" y="1082"/>
                    </a:lnTo>
                    <a:lnTo>
                      <a:pt x="7222" y="1048"/>
                    </a:lnTo>
                    <a:lnTo>
                      <a:pt x="7140" y="1017"/>
                    </a:lnTo>
                    <a:lnTo>
                      <a:pt x="7056" y="989"/>
                    </a:lnTo>
                    <a:lnTo>
                      <a:pt x="6968" y="964"/>
                    </a:lnTo>
                    <a:lnTo>
                      <a:pt x="6876" y="943"/>
                    </a:lnTo>
                    <a:lnTo>
                      <a:pt x="6781" y="925"/>
                    </a:lnTo>
                    <a:lnTo>
                      <a:pt x="6683" y="912"/>
                    </a:lnTo>
                    <a:lnTo>
                      <a:pt x="6581" y="904"/>
                    </a:lnTo>
                    <a:lnTo>
                      <a:pt x="6520" y="901"/>
                    </a:lnTo>
                    <a:lnTo>
                      <a:pt x="6453" y="901"/>
                    </a:lnTo>
                    <a:lnTo>
                      <a:pt x="6381" y="906"/>
                    </a:lnTo>
                    <a:lnTo>
                      <a:pt x="6304" y="912"/>
                    </a:lnTo>
                    <a:lnTo>
                      <a:pt x="6221" y="921"/>
                    </a:lnTo>
                    <a:lnTo>
                      <a:pt x="6134" y="932"/>
                    </a:lnTo>
                    <a:lnTo>
                      <a:pt x="6044" y="945"/>
                    </a:lnTo>
                    <a:lnTo>
                      <a:pt x="5949" y="961"/>
                    </a:lnTo>
                    <a:lnTo>
                      <a:pt x="5851" y="977"/>
                    </a:lnTo>
                    <a:lnTo>
                      <a:pt x="5751" y="996"/>
                    </a:lnTo>
                    <a:lnTo>
                      <a:pt x="5647" y="1014"/>
                    </a:lnTo>
                    <a:lnTo>
                      <a:pt x="5541" y="1034"/>
                    </a:lnTo>
                    <a:lnTo>
                      <a:pt x="5325" y="1077"/>
                    </a:lnTo>
                    <a:lnTo>
                      <a:pt x="5102" y="1120"/>
                    </a:lnTo>
                    <a:lnTo>
                      <a:pt x="4991" y="1141"/>
                    </a:lnTo>
                    <a:lnTo>
                      <a:pt x="4879" y="1161"/>
                    </a:lnTo>
                    <a:lnTo>
                      <a:pt x="4766" y="1181"/>
                    </a:lnTo>
                    <a:lnTo>
                      <a:pt x="4655" y="1201"/>
                    </a:lnTo>
                    <a:lnTo>
                      <a:pt x="4545" y="1218"/>
                    </a:lnTo>
                    <a:lnTo>
                      <a:pt x="4435" y="1235"/>
                    </a:lnTo>
                    <a:lnTo>
                      <a:pt x="4328" y="1250"/>
                    </a:lnTo>
                    <a:lnTo>
                      <a:pt x="4222" y="1263"/>
                    </a:lnTo>
                    <a:lnTo>
                      <a:pt x="4119" y="1276"/>
                    </a:lnTo>
                    <a:lnTo>
                      <a:pt x="4018" y="1284"/>
                    </a:lnTo>
                    <a:lnTo>
                      <a:pt x="3919" y="1291"/>
                    </a:lnTo>
                    <a:lnTo>
                      <a:pt x="3826" y="1294"/>
                    </a:lnTo>
                    <a:lnTo>
                      <a:pt x="3735" y="1295"/>
                    </a:lnTo>
                    <a:lnTo>
                      <a:pt x="3647" y="1293"/>
                    </a:lnTo>
                    <a:lnTo>
                      <a:pt x="3566" y="1287"/>
                    </a:lnTo>
                    <a:lnTo>
                      <a:pt x="3488" y="1278"/>
                    </a:lnTo>
                    <a:lnTo>
                      <a:pt x="3405" y="1262"/>
                    </a:lnTo>
                    <a:lnTo>
                      <a:pt x="3323" y="1240"/>
                    </a:lnTo>
                    <a:lnTo>
                      <a:pt x="3245" y="1214"/>
                    </a:lnTo>
                    <a:lnTo>
                      <a:pt x="3168" y="1183"/>
                    </a:lnTo>
                    <a:lnTo>
                      <a:pt x="3094" y="1147"/>
                    </a:lnTo>
                    <a:lnTo>
                      <a:pt x="3021" y="1108"/>
                    </a:lnTo>
                    <a:lnTo>
                      <a:pt x="2950" y="1065"/>
                    </a:lnTo>
                    <a:lnTo>
                      <a:pt x="2880" y="1019"/>
                    </a:lnTo>
                    <a:lnTo>
                      <a:pt x="2813" y="969"/>
                    </a:lnTo>
                    <a:lnTo>
                      <a:pt x="2746" y="918"/>
                    </a:lnTo>
                    <a:lnTo>
                      <a:pt x="2680" y="865"/>
                    </a:lnTo>
                    <a:lnTo>
                      <a:pt x="2615" y="810"/>
                    </a:lnTo>
                    <a:lnTo>
                      <a:pt x="2552" y="753"/>
                    </a:lnTo>
                    <a:lnTo>
                      <a:pt x="2489" y="697"/>
                    </a:lnTo>
                    <a:lnTo>
                      <a:pt x="2426" y="639"/>
                    </a:lnTo>
                    <a:lnTo>
                      <a:pt x="2364" y="582"/>
                    </a:lnTo>
                    <a:lnTo>
                      <a:pt x="2301" y="526"/>
                    </a:lnTo>
                    <a:lnTo>
                      <a:pt x="2239" y="470"/>
                    </a:lnTo>
                    <a:lnTo>
                      <a:pt x="2177" y="415"/>
                    </a:lnTo>
                    <a:lnTo>
                      <a:pt x="2115" y="362"/>
                    </a:lnTo>
                    <a:lnTo>
                      <a:pt x="2052" y="311"/>
                    </a:lnTo>
                    <a:lnTo>
                      <a:pt x="1988" y="263"/>
                    </a:lnTo>
                    <a:lnTo>
                      <a:pt x="1925" y="217"/>
                    </a:lnTo>
                    <a:lnTo>
                      <a:pt x="1859" y="175"/>
                    </a:lnTo>
                    <a:lnTo>
                      <a:pt x="1794" y="135"/>
                    </a:lnTo>
                    <a:lnTo>
                      <a:pt x="1726" y="101"/>
                    </a:lnTo>
                    <a:lnTo>
                      <a:pt x="1658" y="71"/>
                    </a:lnTo>
                    <a:lnTo>
                      <a:pt x="1588" y="45"/>
                    </a:lnTo>
                    <a:lnTo>
                      <a:pt x="1517" y="26"/>
                    </a:lnTo>
                    <a:lnTo>
                      <a:pt x="1444" y="10"/>
                    </a:lnTo>
                    <a:lnTo>
                      <a:pt x="1369" y="3"/>
                    </a:lnTo>
                    <a:lnTo>
                      <a:pt x="1292" y="0"/>
                    </a:lnTo>
                    <a:lnTo>
                      <a:pt x="1199" y="4"/>
                    </a:lnTo>
                    <a:lnTo>
                      <a:pt x="1110" y="10"/>
                    </a:lnTo>
                    <a:lnTo>
                      <a:pt x="1027" y="20"/>
                    </a:lnTo>
                    <a:lnTo>
                      <a:pt x="948" y="33"/>
                    </a:lnTo>
                    <a:lnTo>
                      <a:pt x="874" y="50"/>
                    </a:lnTo>
                    <a:lnTo>
                      <a:pt x="803" y="68"/>
                    </a:lnTo>
                    <a:lnTo>
                      <a:pt x="738" y="90"/>
                    </a:lnTo>
                    <a:lnTo>
                      <a:pt x="676" y="114"/>
                    </a:lnTo>
                    <a:lnTo>
                      <a:pt x="618" y="142"/>
                    </a:lnTo>
                    <a:lnTo>
                      <a:pt x="563" y="172"/>
                    </a:lnTo>
                    <a:lnTo>
                      <a:pt x="513" y="203"/>
                    </a:lnTo>
                    <a:lnTo>
                      <a:pt x="467" y="237"/>
                    </a:lnTo>
                    <a:lnTo>
                      <a:pt x="422" y="274"/>
                    </a:lnTo>
                    <a:lnTo>
                      <a:pt x="382" y="312"/>
                    </a:lnTo>
                    <a:lnTo>
                      <a:pt x="345" y="352"/>
                    </a:lnTo>
                    <a:lnTo>
                      <a:pt x="310" y="394"/>
                    </a:lnTo>
                    <a:lnTo>
                      <a:pt x="277" y="438"/>
                    </a:lnTo>
                    <a:lnTo>
                      <a:pt x="248" y="484"/>
                    </a:lnTo>
                    <a:lnTo>
                      <a:pt x="221" y="531"/>
                    </a:lnTo>
                    <a:lnTo>
                      <a:pt x="196" y="580"/>
                    </a:lnTo>
                    <a:lnTo>
                      <a:pt x="173" y="630"/>
                    </a:lnTo>
                    <a:lnTo>
                      <a:pt x="152" y="681"/>
                    </a:lnTo>
                    <a:lnTo>
                      <a:pt x="132" y="733"/>
                    </a:lnTo>
                    <a:lnTo>
                      <a:pt x="115" y="787"/>
                    </a:lnTo>
                    <a:lnTo>
                      <a:pt x="99" y="841"/>
                    </a:lnTo>
                    <a:lnTo>
                      <a:pt x="84" y="897"/>
                    </a:lnTo>
                    <a:lnTo>
                      <a:pt x="70" y="953"/>
                    </a:lnTo>
                    <a:lnTo>
                      <a:pt x="57" y="1010"/>
                    </a:lnTo>
                    <a:lnTo>
                      <a:pt x="45" y="1067"/>
                    </a:lnTo>
                    <a:lnTo>
                      <a:pt x="34" y="1125"/>
                    </a:lnTo>
                    <a:lnTo>
                      <a:pt x="24" y="1183"/>
                    </a:lnTo>
                    <a:lnTo>
                      <a:pt x="13" y="1242"/>
                    </a:lnTo>
                  </a:path>
                </a:pathLst>
              </a:custGeom>
              <a:noFill/>
              <a:ln w="3175">
                <a:solidFill>
                  <a:srgbClr val="994779"/>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93" name="Freeform 357"/>
              <p:cNvSpPr>
                <a:spLocks/>
              </p:cNvSpPr>
              <p:nvPr/>
            </p:nvSpPr>
            <p:spPr bwMode="auto">
              <a:xfrm>
                <a:off x="2988" y="3266"/>
                <a:ext cx="515" cy="222"/>
              </a:xfrm>
              <a:custGeom>
                <a:avLst/>
                <a:gdLst>
                  <a:gd name="T0" fmla="*/ 0 w 5150"/>
                  <a:gd name="T1" fmla="*/ 913 h 2442"/>
                  <a:gd name="T2" fmla="*/ 36 w 5150"/>
                  <a:gd name="T3" fmla="*/ 1101 h 2442"/>
                  <a:gd name="T4" fmla="*/ 127 w 5150"/>
                  <a:gd name="T5" fmla="*/ 1287 h 2442"/>
                  <a:gd name="T6" fmla="*/ 270 w 5150"/>
                  <a:gd name="T7" fmla="*/ 1469 h 2442"/>
                  <a:gd name="T8" fmla="*/ 460 w 5150"/>
                  <a:gd name="T9" fmla="*/ 1644 h 2442"/>
                  <a:gd name="T10" fmla="*/ 693 w 5150"/>
                  <a:gd name="T11" fmla="*/ 1808 h 2442"/>
                  <a:gd name="T12" fmla="*/ 965 w 5150"/>
                  <a:gd name="T13" fmla="*/ 1960 h 2442"/>
                  <a:gd name="T14" fmla="*/ 1271 w 5150"/>
                  <a:gd name="T15" fmla="*/ 2096 h 2442"/>
                  <a:gd name="T16" fmla="*/ 1609 w 5150"/>
                  <a:gd name="T17" fmla="*/ 2213 h 2442"/>
                  <a:gd name="T18" fmla="*/ 1974 w 5150"/>
                  <a:gd name="T19" fmla="*/ 2309 h 2442"/>
                  <a:gd name="T20" fmla="*/ 2361 w 5150"/>
                  <a:gd name="T21" fmla="*/ 2381 h 2442"/>
                  <a:gd name="T22" fmla="*/ 2753 w 5150"/>
                  <a:gd name="T23" fmla="*/ 2426 h 2442"/>
                  <a:gd name="T24" fmla="*/ 3132 w 5150"/>
                  <a:gd name="T25" fmla="*/ 2442 h 2442"/>
                  <a:gd name="T26" fmla="*/ 3492 w 5150"/>
                  <a:gd name="T27" fmla="*/ 2429 h 2442"/>
                  <a:gd name="T28" fmla="*/ 3831 w 5150"/>
                  <a:gd name="T29" fmla="*/ 2390 h 2442"/>
                  <a:gd name="T30" fmla="*/ 4140 w 5150"/>
                  <a:gd name="T31" fmla="*/ 2325 h 2442"/>
                  <a:gd name="T32" fmla="*/ 4417 w 5150"/>
                  <a:gd name="T33" fmla="*/ 2238 h 2442"/>
                  <a:gd name="T34" fmla="*/ 4656 w 5150"/>
                  <a:gd name="T35" fmla="*/ 2128 h 2442"/>
                  <a:gd name="T36" fmla="*/ 4855 w 5150"/>
                  <a:gd name="T37" fmla="*/ 1997 h 2442"/>
                  <a:gd name="T38" fmla="*/ 5006 w 5150"/>
                  <a:gd name="T39" fmla="*/ 1847 h 2442"/>
                  <a:gd name="T40" fmla="*/ 5104 w 5150"/>
                  <a:gd name="T41" fmla="*/ 1679 h 2442"/>
                  <a:gd name="T42" fmla="*/ 5146 w 5150"/>
                  <a:gd name="T43" fmla="*/ 1517 h 2442"/>
                  <a:gd name="T44" fmla="*/ 5149 w 5150"/>
                  <a:gd name="T45" fmla="*/ 1395 h 2442"/>
                  <a:gd name="T46" fmla="*/ 5130 w 5150"/>
                  <a:gd name="T47" fmla="*/ 1271 h 2442"/>
                  <a:gd name="T48" fmla="*/ 5090 w 5150"/>
                  <a:gd name="T49" fmla="*/ 1149 h 2442"/>
                  <a:gd name="T50" fmla="*/ 5030 w 5150"/>
                  <a:gd name="T51" fmla="*/ 1033 h 2442"/>
                  <a:gd name="T52" fmla="*/ 4949 w 5150"/>
                  <a:gd name="T53" fmla="*/ 923 h 2442"/>
                  <a:gd name="T54" fmla="*/ 4848 w 5150"/>
                  <a:gd name="T55" fmla="*/ 823 h 2442"/>
                  <a:gd name="T56" fmla="*/ 4726 w 5150"/>
                  <a:gd name="T57" fmla="*/ 736 h 2442"/>
                  <a:gd name="T58" fmla="*/ 4584 w 5150"/>
                  <a:gd name="T59" fmla="*/ 665 h 2442"/>
                  <a:gd name="T60" fmla="*/ 4423 w 5150"/>
                  <a:gd name="T61" fmla="*/ 611 h 2442"/>
                  <a:gd name="T62" fmla="*/ 4241 w 5150"/>
                  <a:gd name="T63" fmla="*/ 578 h 2442"/>
                  <a:gd name="T64" fmla="*/ 4095 w 5150"/>
                  <a:gd name="T65" fmla="*/ 572 h 2442"/>
                  <a:gd name="T66" fmla="*/ 3948 w 5150"/>
                  <a:gd name="T67" fmla="*/ 584 h 2442"/>
                  <a:gd name="T68" fmla="*/ 3776 w 5150"/>
                  <a:gd name="T69" fmla="*/ 609 h 2442"/>
                  <a:gd name="T70" fmla="*/ 3380 w 5150"/>
                  <a:gd name="T71" fmla="*/ 682 h 2442"/>
                  <a:gd name="T72" fmla="*/ 2955 w 5150"/>
                  <a:gd name="T73" fmla="*/ 762 h 2442"/>
                  <a:gd name="T74" fmla="*/ 2747 w 5150"/>
                  <a:gd name="T75" fmla="*/ 793 h 2442"/>
                  <a:gd name="T76" fmla="*/ 2550 w 5150"/>
                  <a:gd name="T77" fmla="*/ 814 h 2442"/>
                  <a:gd name="T78" fmla="*/ 2371 w 5150"/>
                  <a:gd name="T79" fmla="*/ 822 h 2442"/>
                  <a:gd name="T80" fmla="*/ 2214 w 5150"/>
                  <a:gd name="T81" fmla="*/ 810 h 2442"/>
                  <a:gd name="T82" fmla="*/ 2060 w 5150"/>
                  <a:gd name="T83" fmla="*/ 770 h 2442"/>
                  <a:gd name="T84" fmla="*/ 1918 w 5150"/>
                  <a:gd name="T85" fmla="*/ 702 h 2442"/>
                  <a:gd name="T86" fmla="*/ 1786 w 5150"/>
                  <a:gd name="T87" fmla="*/ 614 h 2442"/>
                  <a:gd name="T88" fmla="*/ 1660 w 5150"/>
                  <a:gd name="T89" fmla="*/ 513 h 2442"/>
                  <a:gd name="T90" fmla="*/ 1460 w 5150"/>
                  <a:gd name="T91" fmla="*/ 334 h 2442"/>
                  <a:gd name="T92" fmla="*/ 1342 w 5150"/>
                  <a:gd name="T93" fmla="*/ 229 h 2442"/>
                  <a:gd name="T94" fmla="*/ 1222 w 5150"/>
                  <a:gd name="T95" fmla="*/ 137 h 2442"/>
                  <a:gd name="T96" fmla="*/ 1096 w 5150"/>
                  <a:gd name="T97" fmla="*/ 64 h 2442"/>
                  <a:gd name="T98" fmla="*/ 963 w 5150"/>
                  <a:gd name="T99" fmla="*/ 15 h 2442"/>
                  <a:gd name="T100" fmla="*/ 820 w 5150"/>
                  <a:gd name="T101" fmla="*/ 0 h 2442"/>
                  <a:gd name="T102" fmla="*/ 652 w 5150"/>
                  <a:gd name="T103" fmla="*/ 12 h 2442"/>
                  <a:gd name="T104" fmla="*/ 510 w 5150"/>
                  <a:gd name="T105" fmla="*/ 43 h 2442"/>
                  <a:gd name="T106" fmla="*/ 392 w 5150"/>
                  <a:gd name="T107" fmla="*/ 89 h 2442"/>
                  <a:gd name="T108" fmla="*/ 297 w 5150"/>
                  <a:gd name="T109" fmla="*/ 150 h 2442"/>
                  <a:gd name="T110" fmla="*/ 219 w 5150"/>
                  <a:gd name="T111" fmla="*/ 223 h 2442"/>
                  <a:gd name="T112" fmla="*/ 158 w 5150"/>
                  <a:gd name="T113" fmla="*/ 306 h 2442"/>
                  <a:gd name="T114" fmla="*/ 110 w 5150"/>
                  <a:gd name="T115" fmla="*/ 399 h 2442"/>
                  <a:gd name="T116" fmla="*/ 73 w 5150"/>
                  <a:gd name="T117" fmla="*/ 499 h 2442"/>
                  <a:gd name="T118" fmla="*/ 45 w 5150"/>
                  <a:gd name="T119" fmla="*/ 605 h 2442"/>
                  <a:gd name="T120" fmla="*/ 9 w 5150"/>
                  <a:gd name="T121" fmla="*/ 787 h 2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50" h="2442">
                    <a:moveTo>
                      <a:pt x="9" y="787"/>
                    </a:moveTo>
                    <a:lnTo>
                      <a:pt x="1" y="849"/>
                    </a:lnTo>
                    <a:lnTo>
                      <a:pt x="0" y="913"/>
                    </a:lnTo>
                    <a:lnTo>
                      <a:pt x="6" y="976"/>
                    </a:lnTo>
                    <a:lnTo>
                      <a:pt x="18" y="1038"/>
                    </a:lnTo>
                    <a:lnTo>
                      <a:pt x="36" y="1101"/>
                    </a:lnTo>
                    <a:lnTo>
                      <a:pt x="61" y="1163"/>
                    </a:lnTo>
                    <a:lnTo>
                      <a:pt x="91" y="1226"/>
                    </a:lnTo>
                    <a:lnTo>
                      <a:pt x="127" y="1287"/>
                    </a:lnTo>
                    <a:lnTo>
                      <a:pt x="170" y="1349"/>
                    </a:lnTo>
                    <a:lnTo>
                      <a:pt x="217" y="1409"/>
                    </a:lnTo>
                    <a:lnTo>
                      <a:pt x="270" y="1469"/>
                    </a:lnTo>
                    <a:lnTo>
                      <a:pt x="329" y="1529"/>
                    </a:lnTo>
                    <a:lnTo>
                      <a:pt x="392" y="1587"/>
                    </a:lnTo>
                    <a:lnTo>
                      <a:pt x="460" y="1644"/>
                    </a:lnTo>
                    <a:lnTo>
                      <a:pt x="533" y="1700"/>
                    </a:lnTo>
                    <a:lnTo>
                      <a:pt x="611" y="1755"/>
                    </a:lnTo>
                    <a:lnTo>
                      <a:pt x="693" y="1808"/>
                    </a:lnTo>
                    <a:lnTo>
                      <a:pt x="780" y="1860"/>
                    </a:lnTo>
                    <a:lnTo>
                      <a:pt x="870" y="1911"/>
                    </a:lnTo>
                    <a:lnTo>
                      <a:pt x="965" y="1960"/>
                    </a:lnTo>
                    <a:lnTo>
                      <a:pt x="1064" y="2007"/>
                    </a:lnTo>
                    <a:lnTo>
                      <a:pt x="1165" y="2052"/>
                    </a:lnTo>
                    <a:lnTo>
                      <a:pt x="1271" y="2096"/>
                    </a:lnTo>
                    <a:lnTo>
                      <a:pt x="1381" y="2137"/>
                    </a:lnTo>
                    <a:lnTo>
                      <a:pt x="1494" y="2176"/>
                    </a:lnTo>
                    <a:lnTo>
                      <a:pt x="1609" y="2213"/>
                    </a:lnTo>
                    <a:lnTo>
                      <a:pt x="1728" y="2247"/>
                    </a:lnTo>
                    <a:lnTo>
                      <a:pt x="1849" y="2279"/>
                    </a:lnTo>
                    <a:lnTo>
                      <a:pt x="1974" y="2309"/>
                    </a:lnTo>
                    <a:lnTo>
                      <a:pt x="2101" y="2336"/>
                    </a:lnTo>
                    <a:lnTo>
                      <a:pt x="2230" y="2360"/>
                    </a:lnTo>
                    <a:lnTo>
                      <a:pt x="2361" y="2381"/>
                    </a:lnTo>
                    <a:lnTo>
                      <a:pt x="2493" y="2400"/>
                    </a:lnTo>
                    <a:lnTo>
                      <a:pt x="2623" y="2415"/>
                    </a:lnTo>
                    <a:lnTo>
                      <a:pt x="2753" y="2426"/>
                    </a:lnTo>
                    <a:lnTo>
                      <a:pt x="2881" y="2435"/>
                    </a:lnTo>
                    <a:lnTo>
                      <a:pt x="3008" y="2439"/>
                    </a:lnTo>
                    <a:lnTo>
                      <a:pt x="3132" y="2442"/>
                    </a:lnTo>
                    <a:lnTo>
                      <a:pt x="3255" y="2441"/>
                    </a:lnTo>
                    <a:lnTo>
                      <a:pt x="3375" y="2436"/>
                    </a:lnTo>
                    <a:lnTo>
                      <a:pt x="3492" y="2429"/>
                    </a:lnTo>
                    <a:lnTo>
                      <a:pt x="3608" y="2419"/>
                    </a:lnTo>
                    <a:lnTo>
                      <a:pt x="3721" y="2405"/>
                    </a:lnTo>
                    <a:lnTo>
                      <a:pt x="3831" y="2390"/>
                    </a:lnTo>
                    <a:lnTo>
                      <a:pt x="3936" y="2371"/>
                    </a:lnTo>
                    <a:lnTo>
                      <a:pt x="4040" y="2349"/>
                    </a:lnTo>
                    <a:lnTo>
                      <a:pt x="4140" y="2325"/>
                    </a:lnTo>
                    <a:lnTo>
                      <a:pt x="4236" y="2299"/>
                    </a:lnTo>
                    <a:lnTo>
                      <a:pt x="4329" y="2269"/>
                    </a:lnTo>
                    <a:lnTo>
                      <a:pt x="4417" y="2238"/>
                    </a:lnTo>
                    <a:lnTo>
                      <a:pt x="4501" y="2204"/>
                    </a:lnTo>
                    <a:lnTo>
                      <a:pt x="4582" y="2167"/>
                    </a:lnTo>
                    <a:lnTo>
                      <a:pt x="4656" y="2128"/>
                    </a:lnTo>
                    <a:lnTo>
                      <a:pt x="4728" y="2086"/>
                    </a:lnTo>
                    <a:lnTo>
                      <a:pt x="4793" y="2043"/>
                    </a:lnTo>
                    <a:lnTo>
                      <a:pt x="4855" y="1997"/>
                    </a:lnTo>
                    <a:lnTo>
                      <a:pt x="4910" y="1949"/>
                    </a:lnTo>
                    <a:lnTo>
                      <a:pt x="4960" y="1898"/>
                    </a:lnTo>
                    <a:lnTo>
                      <a:pt x="5006" y="1847"/>
                    </a:lnTo>
                    <a:lnTo>
                      <a:pt x="5044" y="1793"/>
                    </a:lnTo>
                    <a:lnTo>
                      <a:pt x="5077" y="1737"/>
                    </a:lnTo>
                    <a:lnTo>
                      <a:pt x="5104" y="1679"/>
                    </a:lnTo>
                    <a:lnTo>
                      <a:pt x="5126" y="1619"/>
                    </a:lnTo>
                    <a:lnTo>
                      <a:pt x="5140" y="1557"/>
                    </a:lnTo>
                    <a:lnTo>
                      <a:pt x="5146" y="1517"/>
                    </a:lnTo>
                    <a:lnTo>
                      <a:pt x="5149" y="1476"/>
                    </a:lnTo>
                    <a:lnTo>
                      <a:pt x="5150" y="1435"/>
                    </a:lnTo>
                    <a:lnTo>
                      <a:pt x="5149" y="1395"/>
                    </a:lnTo>
                    <a:lnTo>
                      <a:pt x="5145" y="1353"/>
                    </a:lnTo>
                    <a:lnTo>
                      <a:pt x="5139" y="1312"/>
                    </a:lnTo>
                    <a:lnTo>
                      <a:pt x="5130" y="1271"/>
                    </a:lnTo>
                    <a:lnTo>
                      <a:pt x="5119" y="1230"/>
                    </a:lnTo>
                    <a:lnTo>
                      <a:pt x="5106" y="1190"/>
                    </a:lnTo>
                    <a:lnTo>
                      <a:pt x="5090" y="1149"/>
                    </a:lnTo>
                    <a:lnTo>
                      <a:pt x="5072" y="1109"/>
                    </a:lnTo>
                    <a:lnTo>
                      <a:pt x="5052" y="1071"/>
                    </a:lnTo>
                    <a:lnTo>
                      <a:pt x="5030" y="1033"/>
                    </a:lnTo>
                    <a:lnTo>
                      <a:pt x="5006" y="995"/>
                    </a:lnTo>
                    <a:lnTo>
                      <a:pt x="4979" y="958"/>
                    </a:lnTo>
                    <a:lnTo>
                      <a:pt x="4949" y="923"/>
                    </a:lnTo>
                    <a:lnTo>
                      <a:pt x="4917" y="889"/>
                    </a:lnTo>
                    <a:lnTo>
                      <a:pt x="4884" y="855"/>
                    </a:lnTo>
                    <a:lnTo>
                      <a:pt x="4848" y="823"/>
                    </a:lnTo>
                    <a:lnTo>
                      <a:pt x="4809" y="792"/>
                    </a:lnTo>
                    <a:lnTo>
                      <a:pt x="4768" y="764"/>
                    </a:lnTo>
                    <a:lnTo>
                      <a:pt x="4726" y="736"/>
                    </a:lnTo>
                    <a:lnTo>
                      <a:pt x="4680" y="711"/>
                    </a:lnTo>
                    <a:lnTo>
                      <a:pt x="4633" y="687"/>
                    </a:lnTo>
                    <a:lnTo>
                      <a:pt x="4584" y="665"/>
                    </a:lnTo>
                    <a:lnTo>
                      <a:pt x="4532" y="645"/>
                    </a:lnTo>
                    <a:lnTo>
                      <a:pt x="4478" y="627"/>
                    </a:lnTo>
                    <a:lnTo>
                      <a:pt x="4423" y="611"/>
                    </a:lnTo>
                    <a:lnTo>
                      <a:pt x="4364" y="598"/>
                    </a:lnTo>
                    <a:lnTo>
                      <a:pt x="4304" y="587"/>
                    </a:lnTo>
                    <a:lnTo>
                      <a:pt x="4241" y="578"/>
                    </a:lnTo>
                    <a:lnTo>
                      <a:pt x="4177" y="573"/>
                    </a:lnTo>
                    <a:lnTo>
                      <a:pt x="4139" y="571"/>
                    </a:lnTo>
                    <a:lnTo>
                      <a:pt x="4095" y="572"/>
                    </a:lnTo>
                    <a:lnTo>
                      <a:pt x="4050" y="574"/>
                    </a:lnTo>
                    <a:lnTo>
                      <a:pt x="4001" y="578"/>
                    </a:lnTo>
                    <a:lnTo>
                      <a:pt x="3948" y="584"/>
                    </a:lnTo>
                    <a:lnTo>
                      <a:pt x="3894" y="591"/>
                    </a:lnTo>
                    <a:lnTo>
                      <a:pt x="3836" y="599"/>
                    </a:lnTo>
                    <a:lnTo>
                      <a:pt x="3776" y="609"/>
                    </a:lnTo>
                    <a:lnTo>
                      <a:pt x="3650" y="631"/>
                    </a:lnTo>
                    <a:lnTo>
                      <a:pt x="3518" y="656"/>
                    </a:lnTo>
                    <a:lnTo>
                      <a:pt x="3380" y="682"/>
                    </a:lnTo>
                    <a:lnTo>
                      <a:pt x="3239" y="710"/>
                    </a:lnTo>
                    <a:lnTo>
                      <a:pt x="3097" y="736"/>
                    </a:lnTo>
                    <a:lnTo>
                      <a:pt x="2955" y="762"/>
                    </a:lnTo>
                    <a:lnTo>
                      <a:pt x="2884" y="772"/>
                    </a:lnTo>
                    <a:lnTo>
                      <a:pt x="2815" y="783"/>
                    </a:lnTo>
                    <a:lnTo>
                      <a:pt x="2747" y="793"/>
                    </a:lnTo>
                    <a:lnTo>
                      <a:pt x="2680" y="801"/>
                    </a:lnTo>
                    <a:lnTo>
                      <a:pt x="2614" y="809"/>
                    </a:lnTo>
                    <a:lnTo>
                      <a:pt x="2550" y="814"/>
                    </a:lnTo>
                    <a:lnTo>
                      <a:pt x="2487" y="819"/>
                    </a:lnTo>
                    <a:lnTo>
                      <a:pt x="2428" y="821"/>
                    </a:lnTo>
                    <a:lnTo>
                      <a:pt x="2371" y="822"/>
                    </a:lnTo>
                    <a:lnTo>
                      <a:pt x="2315" y="820"/>
                    </a:lnTo>
                    <a:lnTo>
                      <a:pt x="2263" y="816"/>
                    </a:lnTo>
                    <a:lnTo>
                      <a:pt x="2214" y="810"/>
                    </a:lnTo>
                    <a:lnTo>
                      <a:pt x="2161" y="800"/>
                    </a:lnTo>
                    <a:lnTo>
                      <a:pt x="2110" y="787"/>
                    </a:lnTo>
                    <a:lnTo>
                      <a:pt x="2060" y="770"/>
                    </a:lnTo>
                    <a:lnTo>
                      <a:pt x="2011" y="751"/>
                    </a:lnTo>
                    <a:lnTo>
                      <a:pt x="1964" y="727"/>
                    </a:lnTo>
                    <a:lnTo>
                      <a:pt x="1918" y="702"/>
                    </a:lnTo>
                    <a:lnTo>
                      <a:pt x="1872" y="675"/>
                    </a:lnTo>
                    <a:lnTo>
                      <a:pt x="1828" y="646"/>
                    </a:lnTo>
                    <a:lnTo>
                      <a:pt x="1786" y="614"/>
                    </a:lnTo>
                    <a:lnTo>
                      <a:pt x="1742" y="583"/>
                    </a:lnTo>
                    <a:lnTo>
                      <a:pt x="1701" y="549"/>
                    </a:lnTo>
                    <a:lnTo>
                      <a:pt x="1660" y="513"/>
                    </a:lnTo>
                    <a:lnTo>
                      <a:pt x="1579" y="442"/>
                    </a:lnTo>
                    <a:lnTo>
                      <a:pt x="1500" y="369"/>
                    </a:lnTo>
                    <a:lnTo>
                      <a:pt x="1460" y="334"/>
                    </a:lnTo>
                    <a:lnTo>
                      <a:pt x="1421" y="297"/>
                    </a:lnTo>
                    <a:lnTo>
                      <a:pt x="1382" y="263"/>
                    </a:lnTo>
                    <a:lnTo>
                      <a:pt x="1342" y="229"/>
                    </a:lnTo>
                    <a:lnTo>
                      <a:pt x="1302" y="196"/>
                    </a:lnTo>
                    <a:lnTo>
                      <a:pt x="1262" y="166"/>
                    </a:lnTo>
                    <a:lnTo>
                      <a:pt x="1222" y="137"/>
                    </a:lnTo>
                    <a:lnTo>
                      <a:pt x="1181" y="110"/>
                    </a:lnTo>
                    <a:lnTo>
                      <a:pt x="1138" y="85"/>
                    </a:lnTo>
                    <a:lnTo>
                      <a:pt x="1096" y="64"/>
                    </a:lnTo>
                    <a:lnTo>
                      <a:pt x="1053" y="44"/>
                    </a:lnTo>
                    <a:lnTo>
                      <a:pt x="1008" y="28"/>
                    </a:lnTo>
                    <a:lnTo>
                      <a:pt x="963" y="15"/>
                    </a:lnTo>
                    <a:lnTo>
                      <a:pt x="917" y="6"/>
                    </a:lnTo>
                    <a:lnTo>
                      <a:pt x="868" y="1"/>
                    </a:lnTo>
                    <a:lnTo>
                      <a:pt x="820" y="0"/>
                    </a:lnTo>
                    <a:lnTo>
                      <a:pt x="761" y="2"/>
                    </a:lnTo>
                    <a:lnTo>
                      <a:pt x="704" y="6"/>
                    </a:lnTo>
                    <a:lnTo>
                      <a:pt x="652" y="12"/>
                    </a:lnTo>
                    <a:lnTo>
                      <a:pt x="602" y="21"/>
                    </a:lnTo>
                    <a:lnTo>
                      <a:pt x="554" y="31"/>
                    </a:lnTo>
                    <a:lnTo>
                      <a:pt x="510" y="43"/>
                    </a:lnTo>
                    <a:lnTo>
                      <a:pt x="468" y="57"/>
                    </a:lnTo>
                    <a:lnTo>
                      <a:pt x="428" y="72"/>
                    </a:lnTo>
                    <a:lnTo>
                      <a:pt x="392" y="89"/>
                    </a:lnTo>
                    <a:lnTo>
                      <a:pt x="358" y="107"/>
                    </a:lnTo>
                    <a:lnTo>
                      <a:pt x="326" y="128"/>
                    </a:lnTo>
                    <a:lnTo>
                      <a:pt x="297" y="150"/>
                    </a:lnTo>
                    <a:lnTo>
                      <a:pt x="268" y="173"/>
                    </a:lnTo>
                    <a:lnTo>
                      <a:pt x="242" y="197"/>
                    </a:lnTo>
                    <a:lnTo>
                      <a:pt x="219" y="223"/>
                    </a:lnTo>
                    <a:lnTo>
                      <a:pt x="197" y="249"/>
                    </a:lnTo>
                    <a:lnTo>
                      <a:pt x="177" y="278"/>
                    </a:lnTo>
                    <a:lnTo>
                      <a:pt x="158" y="306"/>
                    </a:lnTo>
                    <a:lnTo>
                      <a:pt x="140" y="337"/>
                    </a:lnTo>
                    <a:lnTo>
                      <a:pt x="124" y="368"/>
                    </a:lnTo>
                    <a:lnTo>
                      <a:pt x="110" y="399"/>
                    </a:lnTo>
                    <a:lnTo>
                      <a:pt x="96" y="431"/>
                    </a:lnTo>
                    <a:lnTo>
                      <a:pt x="84" y="465"/>
                    </a:lnTo>
                    <a:lnTo>
                      <a:pt x="73" y="499"/>
                    </a:lnTo>
                    <a:lnTo>
                      <a:pt x="63" y="533"/>
                    </a:lnTo>
                    <a:lnTo>
                      <a:pt x="53" y="568"/>
                    </a:lnTo>
                    <a:lnTo>
                      <a:pt x="45" y="605"/>
                    </a:lnTo>
                    <a:lnTo>
                      <a:pt x="37" y="640"/>
                    </a:lnTo>
                    <a:lnTo>
                      <a:pt x="22" y="713"/>
                    </a:lnTo>
                    <a:lnTo>
                      <a:pt x="9" y="787"/>
                    </a:lnTo>
                    <a:close/>
                  </a:path>
                </a:pathLst>
              </a:custGeom>
              <a:solidFill>
                <a:srgbClr val="7C66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94" name="Freeform 358"/>
              <p:cNvSpPr>
                <a:spLocks/>
              </p:cNvSpPr>
              <p:nvPr/>
            </p:nvSpPr>
            <p:spPr bwMode="auto">
              <a:xfrm>
                <a:off x="2988" y="3266"/>
                <a:ext cx="515" cy="222"/>
              </a:xfrm>
              <a:custGeom>
                <a:avLst/>
                <a:gdLst>
                  <a:gd name="T0" fmla="*/ 0 w 5150"/>
                  <a:gd name="T1" fmla="*/ 913 h 2442"/>
                  <a:gd name="T2" fmla="*/ 36 w 5150"/>
                  <a:gd name="T3" fmla="*/ 1101 h 2442"/>
                  <a:gd name="T4" fmla="*/ 127 w 5150"/>
                  <a:gd name="T5" fmla="*/ 1287 h 2442"/>
                  <a:gd name="T6" fmla="*/ 270 w 5150"/>
                  <a:gd name="T7" fmla="*/ 1469 h 2442"/>
                  <a:gd name="T8" fmla="*/ 460 w 5150"/>
                  <a:gd name="T9" fmla="*/ 1644 h 2442"/>
                  <a:gd name="T10" fmla="*/ 693 w 5150"/>
                  <a:gd name="T11" fmla="*/ 1808 h 2442"/>
                  <a:gd name="T12" fmla="*/ 965 w 5150"/>
                  <a:gd name="T13" fmla="*/ 1960 h 2442"/>
                  <a:gd name="T14" fmla="*/ 1271 w 5150"/>
                  <a:gd name="T15" fmla="*/ 2096 h 2442"/>
                  <a:gd name="T16" fmla="*/ 1609 w 5150"/>
                  <a:gd name="T17" fmla="*/ 2213 h 2442"/>
                  <a:gd name="T18" fmla="*/ 1974 w 5150"/>
                  <a:gd name="T19" fmla="*/ 2309 h 2442"/>
                  <a:gd name="T20" fmla="*/ 2361 w 5150"/>
                  <a:gd name="T21" fmla="*/ 2381 h 2442"/>
                  <a:gd name="T22" fmla="*/ 2753 w 5150"/>
                  <a:gd name="T23" fmla="*/ 2426 h 2442"/>
                  <a:gd name="T24" fmla="*/ 3132 w 5150"/>
                  <a:gd name="T25" fmla="*/ 2442 h 2442"/>
                  <a:gd name="T26" fmla="*/ 3492 w 5150"/>
                  <a:gd name="T27" fmla="*/ 2429 h 2442"/>
                  <a:gd name="T28" fmla="*/ 3831 w 5150"/>
                  <a:gd name="T29" fmla="*/ 2390 h 2442"/>
                  <a:gd name="T30" fmla="*/ 4140 w 5150"/>
                  <a:gd name="T31" fmla="*/ 2325 h 2442"/>
                  <a:gd name="T32" fmla="*/ 4417 w 5150"/>
                  <a:gd name="T33" fmla="*/ 2238 h 2442"/>
                  <a:gd name="T34" fmla="*/ 4656 w 5150"/>
                  <a:gd name="T35" fmla="*/ 2128 h 2442"/>
                  <a:gd name="T36" fmla="*/ 4855 w 5150"/>
                  <a:gd name="T37" fmla="*/ 1997 h 2442"/>
                  <a:gd name="T38" fmla="*/ 5006 w 5150"/>
                  <a:gd name="T39" fmla="*/ 1847 h 2442"/>
                  <a:gd name="T40" fmla="*/ 5104 w 5150"/>
                  <a:gd name="T41" fmla="*/ 1679 h 2442"/>
                  <a:gd name="T42" fmla="*/ 5146 w 5150"/>
                  <a:gd name="T43" fmla="*/ 1517 h 2442"/>
                  <a:gd name="T44" fmla="*/ 5149 w 5150"/>
                  <a:gd name="T45" fmla="*/ 1395 h 2442"/>
                  <a:gd name="T46" fmla="*/ 5130 w 5150"/>
                  <a:gd name="T47" fmla="*/ 1271 h 2442"/>
                  <a:gd name="T48" fmla="*/ 5090 w 5150"/>
                  <a:gd name="T49" fmla="*/ 1149 h 2442"/>
                  <a:gd name="T50" fmla="*/ 5030 w 5150"/>
                  <a:gd name="T51" fmla="*/ 1033 h 2442"/>
                  <a:gd name="T52" fmla="*/ 4949 w 5150"/>
                  <a:gd name="T53" fmla="*/ 923 h 2442"/>
                  <a:gd name="T54" fmla="*/ 4848 w 5150"/>
                  <a:gd name="T55" fmla="*/ 823 h 2442"/>
                  <a:gd name="T56" fmla="*/ 4726 w 5150"/>
                  <a:gd name="T57" fmla="*/ 736 h 2442"/>
                  <a:gd name="T58" fmla="*/ 4584 w 5150"/>
                  <a:gd name="T59" fmla="*/ 665 h 2442"/>
                  <a:gd name="T60" fmla="*/ 4423 w 5150"/>
                  <a:gd name="T61" fmla="*/ 611 h 2442"/>
                  <a:gd name="T62" fmla="*/ 4241 w 5150"/>
                  <a:gd name="T63" fmla="*/ 578 h 2442"/>
                  <a:gd name="T64" fmla="*/ 4095 w 5150"/>
                  <a:gd name="T65" fmla="*/ 572 h 2442"/>
                  <a:gd name="T66" fmla="*/ 3948 w 5150"/>
                  <a:gd name="T67" fmla="*/ 584 h 2442"/>
                  <a:gd name="T68" fmla="*/ 3776 w 5150"/>
                  <a:gd name="T69" fmla="*/ 609 h 2442"/>
                  <a:gd name="T70" fmla="*/ 3380 w 5150"/>
                  <a:gd name="T71" fmla="*/ 682 h 2442"/>
                  <a:gd name="T72" fmla="*/ 2955 w 5150"/>
                  <a:gd name="T73" fmla="*/ 762 h 2442"/>
                  <a:gd name="T74" fmla="*/ 2747 w 5150"/>
                  <a:gd name="T75" fmla="*/ 793 h 2442"/>
                  <a:gd name="T76" fmla="*/ 2550 w 5150"/>
                  <a:gd name="T77" fmla="*/ 814 h 2442"/>
                  <a:gd name="T78" fmla="*/ 2371 w 5150"/>
                  <a:gd name="T79" fmla="*/ 822 h 2442"/>
                  <a:gd name="T80" fmla="*/ 2214 w 5150"/>
                  <a:gd name="T81" fmla="*/ 810 h 2442"/>
                  <a:gd name="T82" fmla="*/ 2060 w 5150"/>
                  <a:gd name="T83" fmla="*/ 770 h 2442"/>
                  <a:gd name="T84" fmla="*/ 1918 w 5150"/>
                  <a:gd name="T85" fmla="*/ 702 h 2442"/>
                  <a:gd name="T86" fmla="*/ 1786 w 5150"/>
                  <a:gd name="T87" fmla="*/ 614 h 2442"/>
                  <a:gd name="T88" fmla="*/ 1660 w 5150"/>
                  <a:gd name="T89" fmla="*/ 513 h 2442"/>
                  <a:gd name="T90" fmla="*/ 1460 w 5150"/>
                  <a:gd name="T91" fmla="*/ 334 h 2442"/>
                  <a:gd name="T92" fmla="*/ 1342 w 5150"/>
                  <a:gd name="T93" fmla="*/ 229 h 2442"/>
                  <a:gd name="T94" fmla="*/ 1222 w 5150"/>
                  <a:gd name="T95" fmla="*/ 137 h 2442"/>
                  <a:gd name="T96" fmla="*/ 1096 w 5150"/>
                  <a:gd name="T97" fmla="*/ 64 h 2442"/>
                  <a:gd name="T98" fmla="*/ 963 w 5150"/>
                  <a:gd name="T99" fmla="*/ 15 h 2442"/>
                  <a:gd name="T100" fmla="*/ 820 w 5150"/>
                  <a:gd name="T101" fmla="*/ 0 h 2442"/>
                  <a:gd name="T102" fmla="*/ 652 w 5150"/>
                  <a:gd name="T103" fmla="*/ 12 h 2442"/>
                  <a:gd name="T104" fmla="*/ 510 w 5150"/>
                  <a:gd name="T105" fmla="*/ 43 h 2442"/>
                  <a:gd name="T106" fmla="*/ 392 w 5150"/>
                  <a:gd name="T107" fmla="*/ 89 h 2442"/>
                  <a:gd name="T108" fmla="*/ 297 w 5150"/>
                  <a:gd name="T109" fmla="*/ 150 h 2442"/>
                  <a:gd name="T110" fmla="*/ 219 w 5150"/>
                  <a:gd name="T111" fmla="*/ 223 h 2442"/>
                  <a:gd name="T112" fmla="*/ 158 w 5150"/>
                  <a:gd name="T113" fmla="*/ 306 h 2442"/>
                  <a:gd name="T114" fmla="*/ 110 w 5150"/>
                  <a:gd name="T115" fmla="*/ 399 h 2442"/>
                  <a:gd name="T116" fmla="*/ 73 w 5150"/>
                  <a:gd name="T117" fmla="*/ 499 h 2442"/>
                  <a:gd name="T118" fmla="*/ 45 w 5150"/>
                  <a:gd name="T119" fmla="*/ 605 h 2442"/>
                  <a:gd name="T120" fmla="*/ 9 w 5150"/>
                  <a:gd name="T121" fmla="*/ 787 h 2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50" h="2442">
                    <a:moveTo>
                      <a:pt x="9" y="787"/>
                    </a:moveTo>
                    <a:lnTo>
                      <a:pt x="1" y="849"/>
                    </a:lnTo>
                    <a:lnTo>
                      <a:pt x="0" y="913"/>
                    </a:lnTo>
                    <a:lnTo>
                      <a:pt x="6" y="976"/>
                    </a:lnTo>
                    <a:lnTo>
                      <a:pt x="18" y="1038"/>
                    </a:lnTo>
                    <a:lnTo>
                      <a:pt x="36" y="1101"/>
                    </a:lnTo>
                    <a:lnTo>
                      <a:pt x="61" y="1163"/>
                    </a:lnTo>
                    <a:lnTo>
                      <a:pt x="91" y="1226"/>
                    </a:lnTo>
                    <a:lnTo>
                      <a:pt x="127" y="1287"/>
                    </a:lnTo>
                    <a:lnTo>
                      <a:pt x="170" y="1349"/>
                    </a:lnTo>
                    <a:lnTo>
                      <a:pt x="217" y="1409"/>
                    </a:lnTo>
                    <a:lnTo>
                      <a:pt x="270" y="1469"/>
                    </a:lnTo>
                    <a:lnTo>
                      <a:pt x="329" y="1529"/>
                    </a:lnTo>
                    <a:lnTo>
                      <a:pt x="392" y="1587"/>
                    </a:lnTo>
                    <a:lnTo>
                      <a:pt x="460" y="1644"/>
                    </a:lnTo>
                    <a:lnTo>
                      <a:pt x="533" y="1700"/>
                    </a:lnTo>
                    <a:lnTo>
                      <a:pt x="611" y="1755"/>
                    </a:lnTo>
                    <a:lnTo>
                      <a:pt x="693" y="1808"/>
                    </a:lnTo>
                    <a:lnTo>
                      <a:pt x="780" y="1860"/>
                    </a:lnTo>
                    <a:lnTo>
                      <a:pt x="870" y="1911"/>
                    </a:lnTo>
                    <a:lnTo>
                      <a:pt x="965" y="1960"/>
                    </a:lnTo>
                    <a:lnTo>
                      <a:pt x="1064" y="2007"/>
                    </a:lnTo>
                    <a:lnTo>
                      <a:pt x="1165" y="2052"/>
                    </a:lnTo>
                    <a:lnTo>
                      <a:pt x="1271" y="2096"/>
                    </a:lnTo>
                    <a:lnTo>
                      <a:pt x="1381" y="2137"/>
                    </a:lnTo>
                    <a:lnTo>
                      <a:pt x="1494" y="2176"/>
                    </a:lnTo>
                    <a:lnTo>
                      <a:pt x="1609" y="2213"/>
                    </a:lnTo>
                    <a:lnTo>
                      <a:pt x="1728" y="2247"/>
                    </a:lnTo>
                    <a:lnTo>
                      <a:pt x="1849" y="2279"/>
                    </a:lnTo>
                    <a:lnTo>
                      <a:pt x="1974" y="2309"/>
                    </a:lnTo>
                    <a:lnTo>
                      <a:pt x="2101" y="2336"/>
                    </a:lnTo>
                    <a:lnTo>
                      <a:pt x="2230" y="2360"/>
                    </a:lnTo>
                    <a:lnTo>
                      <a:pt x="2361" y="2381"/>
                    </a:lnTo>
                    <a:lnTo>
                      <a:pt x="2493" y="2400"/>
                    </a:lnTo>
                    <a:lnTo>
                      <a:pt x="2623" y="2415"/>
                    </a:lnTo>
                    <a:lnTo>
                      <a:pt x="2753" y="2426"/>
                    </a:lnTo>
                    <a:lnTo>
                      <a:pt x="2881" y="2435"/>
                    </a:lnTo>
                    <a:lnTo>
                      <a:pt x="3008" y="2439"/>
                    </a:lnTo>
                    <a:lnTo>
                      <a:pt x="3132" y="2442"/>
                    </a:lnTo>
                    <a:lnTo>
                      <a:pt x="3255" y="2441"/>
                    </a:lnTo>
                    <a:lnTo>
                      <a:pt x="3375" y="2436"/>
                    </a:lnTo>
                    <a:lnTo>
                      <a:pt x="3492" y="2429"/>
                    </a:lnTo>
                    <a:lnTo>
                      <a:pt x="3608" y="2419"/>
                    </a:lnTo>
                    <a:lnTo>
                      <a:pt x="3721" y="2405"/>
                    </a:lnTo>
                    <a:lnTo>
                      <a:pt x="3831" y="2390"/>
                    </a:lnTo>
                    <a:lnTo>
                      <a:pt x="3936" y="2371"/>
                    </a:lnTo>
                    <a:lnTo>
                      <a:pt x="4040" y="2349"/>
                    </a:lnTo>
                    <a:lnTo>
                      <a:pt x="4140" y="2325"/>
                    </a:lnTo>
                    <a:lnTo>
                      <a:pt x="4236" y="2299"/>
                    </a:lnTo>
                    <a:lnTo>
                      <a:pt x="4329" y="2269"/>
                    </a:lnTo>
                    <a:lnTo>
                      <a:pt x="4417" y="2238"/>
                    </a:lnTo>
                    <a:lnTo>
                      <a:pt x="4501" y="2204"/>
                    </a:lnTo>
                    <a:lnTo>
                      <a:pt x="4582" y="2167"/>
                    </a:lnTo>
                    <a:lnTo>
                      <a:pt x="4656" y="2128"/>
                    </a:lnTo>
                    <a:lnTo>
                      <a:pt x="4728" y="2086"/>
                    </a:lnTo>
                    <a:lnTo>
                      <a:pt x="4793" y="2043"/>
                    </a:lnTo>
                    <a:lnTo>
                      <a:pt x="4855" y="1997"/>
                    </a:lnTo>
                    <a:lnTo>
                      <a:pt x="4910" y="1949"/>
                    </a:lnTo>
                    <a:lnTo>
                      <a:pt x="4960" y="1898"/>
                    </a:lnTo>
                    <a:lnTo>
                      <a:pt x="5006" y="1847"/>
                    </a:lnTo>
                    <a:lnTo>
                      <a:pt x="5044" y="1793"/>
                    </a:lnTo>
                    <a:lnTo>
                      <a:pt x="5077" y="1737"/>
                    </a:lnTo>
                    <a:lnTo>
                      <a:pt x="5104" y="1679"/>
                    </a:lnTo>
                    <a:lnTo>
                      <a:pt x="5126" y="1619"/>
                    </a:lnTo>
                    <a:lnTo>
                      <a:pt x="5140" y="1557"/>
                    </a:lnTo>
                    <a:lnTo>
                      <a:pt x="5146" y="1517"/>
                    </a:lnTo>
                    <a:lnTo>
                      <a:pt x="5149" y="1476"/>
                    </a:lnTo>
                    <a:lnTo>
                      <a:pt x="5150" y="1435"/>
                    </a:lnTo>
                    <a:lnTo>
                      <a:pt x="5149" y="1395"/>
                    </a:lnTo>
                    <a:lnTo>
                      <a:pt x="5145" y="1353"/>
                    </a:lnTo>
                    <a:lnTo>
                      <a:pt x="5139" y="1312"/>
                    </a:lnTo>
                    <a:lnTo>
                      <a:pt x="5130" y="1271"/>
                    </a:lnTo>
                    <a:lnTo>
                      <a:pt x="5119" y="1230"/>
                    </a:lnTo>
                    <a:lnTo>
                      <a:pt x="5106" y="1190"/>
                    </a:lnTo>
                    <a:lnTo>
                      <a:pt x="5090" y="1149"/>
                    </a:lnTo>
                    <a:lnTo>
                      <a:pt x="5072" y="1109"/>
                    </a:lnTo>
                    <a:lnTo>
                      <a:pt x="5052" y="1071"/>
                    </a:lnTo>
                    <a:lnTo>
                      <a:pt x="5030" y="1033"/>
                    </a:lnTo>
                    <a:lnTo>
                      <a:pt x="5006" y="995"/>
                    </a:lnTo>
                    <a:lnTo>
                      <a:pt x="4979" y="958"/>
                    </a:lnTo>
                    <a:lnTo>
                      <a:pt x="4949" y="923"/>
                    </a:lnTo>
                    <a:lnTo>
                      <a:pt x="4917" y="889"/>
                    </a:lnTo>
                    <a:lnTo>
                      <a:pt x="4884" y="855"/>
                    </a:lnTo>
                    <a:lnTo>
                      <a:pt x="4848" y="823"/>
                    </a:lnTo>
                    <a:lnTo>
                      <a:pt x="4809" y="792"/>
                    </a:lnTo>
                    <a:lnTo>
                      <a:pt x="4768" y="764"/>
                    </a:lnTo>
                    <a:lnTo>
                      <a:pt x="4726" y="736"/>
                    </a:lnTo>
                    <a:lnTo>
                      <a:pt x="4680" y="711"/>
                    </a:lnTo>
                    <a:lnTo>
                      <a:pt x="4633" y="687"/>
                    </a:lnTo>
                    <a:lnTo>
                      <a:pt x="4584" y="665"/>
                    </a:lnTo>
                    <a:lnTo>
                      <a:pt x="4532" y="645"/>
                    </a:lnTo>
                    <a:lnTo>
                      <a:pt x="4478" y="627"/>
                    </a:lnTo>
                    <a:lnTo>
                      <a:pt x="4423" y="611"/>
                    </a:lnTo>
                    <a:lnTo>
                      <a:pt x="4364" y="598"/>
                    </a:lnTo>
                    <a:lnTo>
                      <a:pt x="4304" y="587"/>
                    </a:lnTo>
                    <a:lnTo>
                      <a:pt x="4241" y="578"/>
                    </a:lnTo>
                    <a:lnTo>
                      <a:pt x="4177" y="573"/>
                    </a:lnTo>
                    <a:lnTo>
                      <a:pt x="4139" y="571"/>
                    </a:lnTo>
                    <a:lnTo>
                      <a:pt x="4095" y="572"/>
                    </a:lnTo>
                    <a:lnTo>
                      <a:pt x="4050" y="574"/>
                    </a:lnTo>
                    <a:lnTo>
                      <a:pt x="4001" y="578"/>
                    </a:lnTo>
                    <a:lnTo>
                      <a:pt x="3948" y="584"/>
                    </a:lnTo>
                    <a:lnTo>
                      <a:pt x="3894" y="591"/>
                    </a:lnTo>
                    <a:lnTo>
                      <a:pt x="3836" y="599"/>
                    </a:lnTo>
                    <a:lnTo>
                      <a:pt x="3776" y="609"/>
                    </a:lnTo>
                    <a:lnTo>
                      <a:pt x="3650" y="631"/>
                    </a:lnTo>
                    <a:lnTo>
                      <a:pt x="3518" y="656"/>
                    </a:lnTo>
                    <a:lnTo>
                      <a:pt x="3380" y="682"/>
                    </a:lnTo>
                    <a:lnTo>
                      <a:pt x="3239" y="710"/>
                    </a:lnTo>
                    <a:lnTo>
                      <a:pt x="3097" y="736"/>
                    </a:lnTo>
                    <a:lnTo>
                      <a:pt x="2955" y="762"/>
                    </a:lnTo>
                    <a:lnTo>
                      <a:pt x="2884" y="772"/>
                    </a:lnTo>
                    <a:lnTo>
                      <a:pt x="2815" y="783"/>
                    </a:lnTo>
                    <a:lnTo>
                      <a:pt x="2747" y="793"/>
                    </a:lnTo>
                    <a:lnTo>
                      <a:pt x="2680" y="801"/>
                    </a:lnTo>
                    <a:lnTo>
                      <a:pt x="2614" y="809"/>
                    </a:lnTo>
                    <a:lnTo>
                      <a:pt x="2550" y="814"/>
                    </a:lnTo>
                    <a:lnTo>
                      <a:pt x="2487" y="819"/>
                    </a:lnTo>
                    <a:lnTo>
                      <a:pt x="2428" y="821"/>
                    </a:lnTo>
                    <a:lnTo>
                      <a:pt x="2371" y="822"/>
                    </a:lnTo>
                    <a:lnTo>
                      <a:pt x="2315" y="820"/>
                    </a:lnTo>
                    <a:lnTo>
                      <a:pt x="2263" y="816"/>
                    </a:lnTo>
                    <a:lnTo>
                      <a:pt x="2214" y="810"/>
                    </a:lnTo>
                    <a:lnTo>
                      <a:pt x="2161" y="800"/>
                    </a:lnTo>
                    <a:lnTo>
                      <a:pt x="2110" y="787"/>
                    </a:lnTo>
                    <a:lnTo>
                      <a:pt x="2060" y="770"/>
                    </a:lnTo>
                    <a:lnTo>
                      <a:pt x="2011" y="751"/>
                    </a:lnTo>
                    <a:lnTo>
                      <a:pt x="1964" y="727"/>
                    </a:lnTo>
                    <a:lnTo>
                      <a:pt x="1918" y="702"/>
                    </a:lnTo>
                    <a:lnTo>
                      <a:pt x="1872" y="675"/>
                    </a:lnTo>
                    <a:lnTo>
                      <a:pt x="1828" y="646"/>
                    </a:lnTo>
                    <a:lnTo>
                      <a:pt x="1786" y="614"/>
                    </a:lnTo>
                    <a:lnTo>
                      <a:pt x="1742" y="583"/>
                    </a:lnTo>
                    <a:lnTo>
                      <a:pt x="1701" y="549"/>
                    </a:lnTo>
                    <a:lnTo>
                      <a:pt x="1660" y="513"/>
                    </a:lnTo>
                    <a:lnTo>
                      <a:pt x="1579" y="442"/>
                    </a:lnTo>
                    <a:lnTo>
                      <a:pt x="1500" y="369"/>
                    </a:lnTo>
                    <a:lnTo>
                      <a:pt x="1460" y="334"/>
                    </a:lnTo>
                    <a:lnTo>
                      <a:pt x="1421" y="297"/>
                    </a:lnTo>
                    <a:lnTo>
                      <a:pt x="1382" y="263"/>
                    </a:lnTo>
                    <a:lnTo>
                      <a:pt x="1342" y="229"/>
                    </a:lnTo>
                    <a:lnTo>
                      <a:pt x="1302" y="196"/>
                    </a:lnTo>
                    <a:lnTo>
                      <a:pt x="1262" y="166"/>
                    </a:lnTo>
                    <a:lnTo>
                      <a:pt x="1222" y="137"/>
                    </a:lnTo>
                    <a:lnTo>
                      <a:pt x="1181" y="110"/>
                    </a:lnTo>
                    <a:lnTo>
                      <a:pt x="1138" y="85"/>
                    </a:lnTo>
                    <a:lnTo>
                      <a:pt x="1096" y="64"/>
                    </a:lnTo>
                    <a:lnTo>
                      <a:pt x="1053" y="44"/>
                    </a:lnTo>
                    <a:lnTo>
                      <a:pt x="1008" y="28"/>
                    </a:lnTo>
                    <a:lnTo>
                      <a:pt x="963" y="15"/>
                    </a:lnTo>
                    <a:lnTo>
                      <a:pt x="917" y="6"/>
                    </a:lnTo>
                    <a:lnTo>
                      <a:pt x="868" y="1"/>
                    </a:lnTo>
                    <a:lnTo>
                      <a:pt x="820" y="0"/>
                    </a:lnTo>
                    <a:lnTo>
                      <a:pt x="761" y="2"/>
                    </a:lnTo>
                    <a:lnTo>
                      <a:pt x="704" y="6"/>
                    </a:lnTo>
                    <a:lnTo>
                      <a:pt x="652" y="12"/>
                    </a:lnTo>
                    <a:lnTo>
                      <a:pt x="602" y="21"/>
                    </a:lnTo>
                    <a:lnTo>
                      <a:pt x="554" y="31"/>
                    </a:lnTo>
                    <a:lnTo>
                      <a:pt x="510" y="43"/>
                    </a:lnTo>
                    <a:lnTo>
                      <a:pt x="468" y="57"/>
                    </a:lnTo>
                    <a:lnTo>
                      <a:pt x="428" y="72"/>
                    </a:lnTo>
                    <a:lnTo>
                      <a:pt x="392" y="89"/>
                    </a:lnTo>
                    <a:lnTo>
                      <a:pt x="358" y="107"/>
                    </a:lnTo>
                    <a:lnTo>
                      <a:pt x="326" y="128"/>
                    </a:lnTo>
                    <a:lnTo>
                      <a:pt x="297" y="150"/>
                    </a:lnTo>
                    <a:lnTo>
                      <a:pt x="268" y="173"/>
                    </a:lnTo>
                    <a:lnTo>
                      <a:pt x="242" y="197"/>
                    </a:lnTo>
                    <a:lnTo>
                      <a:pt x="219" y="223"/>
                    </a:lnTo>
                    <a:lnTo>
                      <a:pt x="197" y="249"/>
                    </a:lnTo>
                    <a:lnTo>
                      <a:pt x="177" y="278"/>
                    </a:lnTo>
                    <a:lnTo>
                      <a:pt x="158" y="306"/>
                    </a:lnTo>
                    <a:lnTo>
                      <a:pt x="140" y="337"/>
                    </a:lnTo>
                    <a:lnTo>
                      <a:pt x="124" y="368"/>
                    </a:lnTo>
                    <a:lnTo>
                      <a:pt x="110" y="399"/>
                    </a:lnTo>
                    <a:lnTo>
                      <a:pt x="96" y="431"/>
                    </a:lnTo>
                    <a:lnTo>
                      <a:pt x="84" y="465"/>
                    </a:lnTo>
                    <a:lnTo>
                      <a:pt x="73" y="499"/>
                    </a:lnTo>
                    <a:lnTo>
                      <a:pt x="63" y="533"/>
                    </a:lnTo>
                    <a:lnTo>
                      <a:pt x="53" y="568"/>
                    </a:lnTo>
                    <a:lnTo>
                      <a:pt x="45" y="605"/>
                    </a:lnTo>
                    <a:lnTo>
                      <a:pt x="37" y="640"/>
                    </a:lnTo>
                    <a:lnTo>
                      <a:pt x="22" y="713"/>
                    </a:lnTo>
                    <a:lnTo>
                      <a:pt x="9" y="787"/>
                    </a:lnTo>
                    <a:close/>
                  </a:path>
                </a:pathLst>
              </a:custGeom>
              <a:noFill/>
              <a:ln w="3175">
                <a:solidFill>
                  <a:srgbClr val="994779"/>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895" name="Freeform 359"/>
              <p:cNvSpPr>
                <a:spLocks/>
              </p:cNvSpPr>
              <p:nvPr/>
            </p:nvSpPr>
            <p:spPr bwMode="auto">
              <a:xfrm>
                <a:off x="2058" y="3432"/>
                <a:ext cx="709" cy="160"/>
              </a:xfrm>
              <a:custGeom>
                <a:avLst/>
                <a:gdLst>
                  <a:gd name="T0" fmla="*/ 6763 w 7091"/>
                  <a:gd name="T1" fmla="*/ 205 h 1762"/>
                  <a:gd name="T2" fmla="*/ 6427 w 7091"/>
                  <a:gd name="T3" fmla="*/ 454 h 1762"/>
                  <a:gd name="T4" fmla="*/ 6093 w 7091"/>
                  <a:gd name="T5" fmla="*/ 673 h 1762"/>
                  <a:gd name="T6" fmla="*/ 5762 w 7091"/>
                  <a:gd name="T7" fmla="*/ 867 h 1762"/>
                  <a:gd name="T8" fmla="*/ 5435 w 7091"/>
                  <a:gd name="T9" fmla="*/ 1035 h 1762"/>
                  <a:gd name="T10" fmla="*/ 5112 w 7091"/>
                  <a:gd name="T11" fmla="*/ 1179 h 1762"/>
                  <a:gd name="T12" fmla="*/ 4795 w 7091"/>
                  <a:gd name="T13" fmla="*/ 1300 h 1762"/>
                  <a:gd name="T14" fmla="*/ 4483 w 7091"/>
                  <a:gd name="T15" fmla="*/ 1400 h 1762"/>
                  <a:gd name="T16" fmla="*/ 4176 w 7091"/>
                  <a:gd name="T17" fmla="*/ 1480 h 1762"/>
                  <a:gd name="T18" fmla="*/ 3875 w 7091"/>
                  <a:gd name="T19" fmla="*/ 1542 h 1762"/>
                  <a:gd name="T20" fmla="*/ 3582 w 7091"/>
                  <a:gd name="T21" fmla="*/ 1587 h 1762"/>
                  <a:gd name="T22" fmla="*/ 3298 w 7091"/>
                  <a:gd name="T23" fmla="*/ 1614 h 1762"/>
                  <a:gd name="T24" fmla="*/ 3021 w 7091"/>
                  <a:gd name="T25" fmla="*/ 1628 h 1762"/>
                  <a:gd name="T26" fmla="*/ 2752 w 7091"/>
                  <a:gd name="T27" fmla="*/ 1629 h 1762"/>
                  <a:gd name="T28" fmla="*/ 2493 w 7091"/>
                  <a:gd name="T29" fmla="*/ 1617 h 1762"/>
                  <a:gd name="T30" fmla="*/ 2243 w 7091"/>
                  <a:gd name="T31" fmla="*/ 1595 h 1762"/>
                  <a:gd name="T32" fmla="*/ 2005 w 7091"/>
                  <a:gd name="T33" fmla="*/ 1565 h 1762"/>
                  <a:gd name="T34" fmla="*/ 1776 w 7091"/>
                  <a:gd name="T35" fmla="*/ 1525 h 1762"/>
                  <a:gd name="T36" fmla="*/ 1406 w 7091"/>
                  <a:gd name="T37" fmla="*/ 1442 h 1762"/>
                  <a:gd name="T38" fmla="*/ 1030 w 7091"/>
                  <a:gd name="T39" fmla="*/ 1331 h 1762"/>
                  <a:gd name="T40" fmla="*/ 708 w 7091"/>
                  <a:gd name="T41" fmla="*/ 1214 h 1762"/>
                  <a:gd name="T42" fmla="*/ 446 w 7091"/>
                  <a:gd name="T43" fmla="*/ 1103 h 1762"/>
                  <a:gd name="T44" fmla="*/ 248 w 7091"/>
                  <a:gd name="T45" fmla="*/ 1005 h 1762"/>
                  <a:gd name="T46" fmla="*/ 69 w 7091"/>
                  <a:gd name="T47" fmla="*/ 906 h 1762"/>
                  <a:gd name="T48" fmla="*/ 41 w 7091"/>
                  <a:gd name="T49" fmla="*/ 1039 h 1762"/>
                  <a:gd name="T50" fmla="*/ 241 w 7091"/>
                  <a:gd name="T51" fmla="*/ 1148 h 1762"/>
                  <a:gd name="T52" fmla="*/ 460 w 7091"/>
                  <a:gd name="T53" fmla="*/ 1251 h 1762"/>
                  <a:gd name="T54" fmla="*/ 743 w 7091"/>
                  <a:gd name="T55" fmla="*/ 1367 h 1762"/>
                  <a:gd name="T56" fmla="*/ 1085 w 7091"/>
                  <a:gd name="T57" fmla="*/ 1487 h 1762"/>
                  <a:gd name="T58" fmla="*/ 1482 w 7091"/>
                  <a:gd name="T59" fmla="*/ 1595 h 1762"/>
                  <a:gd name="T60" fmla="*/ 1812 w 7091"/>
                  <a:gd name="T61" fmla="*/ 1666 h 1762"/>
                  <a:gd name="T62" fmla="*/ 2048 w 7091"/>
                  <a:gd name="T63" fmla="*/ 1703 h 1762"/>
                  <a:gd name="T64" fmla="*/ 2294 w 7091"/>
                  <a:gd name="T65" fmla="*/ 1732 h 1762"/>
                  <a:gd name="T66" fmla="*/ 2550 w 7091"/>
                  <a:gd name="T67" fmla="*/ 1752 h 1762"/>
                  <a:gd name="T68" fmla="*/ 2817 w 7091"/>
                  <a:gd name="T69" fmla="*/ 1762 h 1762"/>
                  <a:gd name="T70" fmla="*/ 3093 w 7091"/>
                  <a:gd name="T71" fmla="*/ 1758 h 1762"/>
                  <a:gd name="T72" fmla="*/ 3377 w 7091"/>
                  <a:gd name="T73" fmla="*/ 1740 h 1762"/>
                  <a:gd name="T74" fmla="*/ 3670 w 7091"/>
                  <a:gd name="T75" fmla="*/ 1707 h 1762"/>
                  <a:gd name="T76" fmla="*/ 3971 w 7091"/>
                  <a:gd name="T77" fmla="*/ 1658 h 1762"/>
                  <a:gd name="T78" fmla="*/ 4278 w 7091"/>
                  <a:gd name="T79" fmla="*/ 1591 h 1762"/>
                  <a:gd name="T80" fmla="*/ 4592 w 7091"/>
                  <a:gd name="T81" fmla="*/ 1504 h 1762"/>
                  <a:gd name="T82" fmla="*/ 4912 w 7091"/>
                  <a:gd name="T83" fmla="*/ 1397 h 1762"/>
                  <a:gd name="T84" fmla="*/ 5237 w 7091"/>
                  <a:gd name="T85" fmla="*/ 1268 h 1762"/>
                  <a:gd name="T86" fmla="*/ 5566 w 7091"/>
                  <a:gd name="T87" fmla="*/ 1115 h 1762"/>
                  <a:gd name="T88" fmla="*/ 5900 w 7091"/>
                  <a:gd name="T89" fmla="*/ 938 h 1762"/>
                  <a:gd name="T90" fmla="*/ 6237 w 7091"/>
                  <a:gd name="T91" fmla="*/ 735 h 1762"/>
                  <a:gd name="T92" fmla="*/ 6577 w 7091"/>
                  <a:gd name="T93" fmla="*/ 504 h 1762"/>
                  <a:gd name="T94" fmla="*/ 6919 w 7091"/>
                  <a:gd name="T95" fmla="*/ 244 h 1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91" h="1762">
                    <a:moveTo>
                      <a:pt x="7017" y="0"/>
                    </a:moveTo>
                    <a:lnTo>
                      <a:pt x="6932" y="70"/>
                    </a:lnTo>
                    <a:lnTo>
                      <a:pt x="6848" y="139"/>
                    </a:lnTo>
                    <a:lnTo>
                      <a:pt x="6763" y="205"/>
                    </a:lnTo>
                    <a:lnTo>
                      <a:pt x="6679" y="270"/>
                    </a:lnTo>
                    <a:lnTo>
                      <a:pt x="6595" y="333"/>
                    </a:lnTo>
                    <a:lnTo>
                      <a:pt x="6510" y="395"/>
                    </a:lnTo>
                    <a:lnTo>
                      <a:pt x="6427" y="454"/>
                    </a:lnTo>
                    <a:lnTo>
                      <a:pt x="6343" y="511"/>
                    </a:lnTo>
                    <a:lnTo>
                      <a:pt x="6260" y="567"/>
                    </a:lnTo>
                    <a:lnTo>
                      <a:pt x="6176" y="621"/>
                    </a:lnTo>
                    <a:lnTo>
                      <a:pt x="6093" y="673"/>
                    </a:lnTo>
                    <a:lnTo>
                      <a:pt x="6010" y="724"/>
                    </a:lnTo>
                    <a:lnTo>
                      <a:pt x="5926" y="773"/>
                    </a:lnTo>
                    <a:lnTo>
                      <a:pt x="5844" y="821"/>
                    </a:lnTo>
                    <a:lnTo>
                      <a:pt x="5762" y="867"/>
                    </a:lnTo>
                    <a:lnTo>
                      <a:pt x="5680" y="912"/>
                    </a:lnTo>
                    <a:lnTo>
                      <a:pt x="5598" y="954"/>
                    </a:lnTo>
                    <a:lnTo>
                      <a:pt x="5517" y="995"/>
                    </a:lnTo>
                    <a:lnTo>
                      <a:pt x="5435" y="1035"/>
                    </a:lnTo>
                    <a:lnTo>
                      <a:pt x="5354" y="1073"/>
                    </a:lnTo>
                    <a:lnTo>
                      <a:pt x="5273" y="1110"/>
                    </a:lnTo>
                    <a:lnTo>
                      <a:pt x="5192" y="1145"/>
                    </a:lnTo>
                    <a:lnTo>
                      <a:pt x="5112" y="1179"/>
                    </a:lnTo>
                    <a:lnTo>
                      <a:pt x="5032" y="1211"/>
                    </a:lnTo>
                    <a:lnTo>
                      <a:pt x="4953" y="1242"/>
                    </a:lnTo>
                    <a:lnTo>
                      <a:pt x="4873" y="1272"/>
                    </a:lnTo>
                    <a:lnTo>
                      <a:pt x="4795" y="1300"/>
                    </a:lnTo>
                    <a:lnTo>
                      <a:pt x="4716" y="1328"/>
                    </a:lnTo>
                    <a:lnTo>
                      <a:pt x="4638" y="1353"/>
                    </a:lnTo>
                    <a:lnTo>
                      <a:pt x="4559" y="1377"/>
                    </a:lnTo>
                    <a:lnTo>
                      <a:pt x="4483" y="1400"/>
                    </a:lnTo>
                    <a:lnTo>
                      <a:pt x="4405" y="1422"/>
                    </a:lnTo>
                    <a:lnTo>
                      <a:pt x="4329" y="1443"/>
                    </a:lnTo>
                    <a:lnTo>
                      <a:pt x="4252" y="1462"/>
                    </a:lnTo>
                    <a:lnTo>
                      <a:pt x="4176" y="1480"/>
                    </a:lnTo>
                    <a:lnTo>
                      <a:pt x="4100" y="1498"/>
                    </a:lnTo>
                    <a:lnTo>
                      <a:pt x="4024" y="1513"/>
                    </a:lnTo>
                    <a:lnTo>
                      <a:pt x="3950" y="1528"/>
                    </a:lnTo>
                    <a:lnTo>
                      <a:pt x="3875" y="1542"/>
                    </a:lnTo>
                    <a:lnTo>
                      <a:pt x="3802" y="1555"/>
                    </a:lnTo>
                    <a:lnTo>
                      <a:pt x="3728" y="1566"/>
                    </a:lnTo>
                    <a:lnTo>
                      <a:pt x="3655" y="1577"/>
                    </a:lnTo>
                    <a:lnTo>
                      <a:pt x="3582" y="1587"/>
                    </a:lnTo>
                    <a:lnTo>
                      <a:pt x="3511" y="1594"/>
                    </a:lnTo>
                    <a:lnTo>
                      <a:pt x="3439" y="1602"/>
                    </a:lnTo>
                    <a:lnTo>
                      <a:pt x="3368" y="1608"/>
                    </a:lnTo>
                    <a:lnTo>
                      <a:pt x="3298" y="1614"/>
                    </a:lnTo>
                    <a:lnTo>
                      <a:pt x="3227" y="1619"/>
                    </a:lnTo>
                    <a:lnTo>
                      <a:pt x="3158" y="1623"/>
                    </a:lnTo>
                    <a:lnTo>
                      <a:pt x="3089" y="1626"/>
                    </a:lnTo>
                    <a:lnTo>
                      <a:pt x="3021" y="1628"/>
                    </a:lnTo>
                    <a:lnTo>
                      <a:pt x="2952" y="1629"/>
                    </a:lnTo>
                    <a:lnTo>
                      <a:pt x="2885" y="1630"/>
                    </a:lnTo>
                    <a:lnTo>
                      <a:pt x="2818" y="1629"/>
                    </a:lnTo>
                    <a:lnTo>
                      <a:pt x="2752" y="1629"/>
                    </a:lnTo>
                    <a:lnTo>
                      <a:pt x="2686" y="1627"/>
                    </a:lnTo>
                    <a:lnTo>
                      <a:pt x="2621" y="1625"/>
                    </a:lnTo>
                    <a:lnTo>
                      <a:pt x="2556" y="1622"/>
                    </a:lnTo>
                    <a:lnTo>
                      <a:pt x="2493" y="1617"/>
                    </a:lnTo>
                    <a:lnTo>
                      <a:pt x="2430" y="1613"/>
                    </a:lnTo>
                    <a:lnTo>
                      <a:pt x="2366" y="1607"/>
                    </a:lnTo>
                    <a:lnTo>
                      <a:pt x="2305" y="1602"/>
                    </a:lnTo>
                    <a:lnTo>
                      <a:pt x="2243" y="1595"/>
                    </a:lnTo>
                    <a:lnTo>
                      <a:pt x="2183" y="1589"/>
                    </a:lnTo>
                    <a:lnTo>
                      <a:pt x="2122" y="1581"/>
                    </a:lnTo>
                    <a:lnTo>
                      <a:pt x="2063" y="1572"/>
                    </a:lnTo>
                    <a:lnTo>
                      <a:pt x="2005" y="1565"/>
                    </a:lnTo>
                    <a:lnTo>
                      <a:pt x="1946" y="1555"/>
                    </a:lnTo>
                    <a:lnTo>
                      <a:pt x="1889" y="1546"/>
                    </a:lnTo>
                    <a:lnTo>
                      <a:pt x="1833" y="1535"/>
                    </a:lnTo>
                    <a:lnTo>
                      <a:pt x="1776" y="1525"/>
                    </a:lnTo>
                    <a:lnTo>
                      <a:pt x="1722" y="1514"/>
                    </a:lnTo>
                    <a:lnTo>
                      <a:pt x="1613" y="1491"/>
                    </a:lnTo>
                    <a:lnTo>
                      <a:pt x="1508" y="1467"/>
                    </a:lnTo>
                    <a:lnTo>
                      <a:pt x="1406" y="1442"/>
                    </a:lnTo>
                    <a:lnTo>
                      <a:pt x="1307" y="1415"/>
                    </a:lnTo>
                    <a:lnTo>
                      <a:pt x="1211" y="1388"/>
                    </a:lnTo>
                    <a:lnTo>
                      <a:pt x="1119" y="1359"/>
                    </a:lnTo>
                    <a:lnTo>
                      <a:pt x="1030" y="1331"/>
                    </a:lnTo>
                    <a:lnTo>
                      <a:pt x="943" y="1302"/>
                    </a:lnTo>
                    <a:lnTo>
                      <a:pt x="862" y="1273"/>
                    </a:lnTo>
                    <a:lnTo>
                      <a:pt x="783" y="1243"/>
                    </a:lnTo>
                    <a:lnTo>
                      <a:pt x="708" y="1214"/>
                    </a:lnTo>
                    <a:lnTo>
                      <a:pt x="637" y="1185"/>
                    </a:lnTo>
                    <a:lnTo>
                      <a:pt x="570" y="1156"/>
                    </a:lnTo>
                    <a:lnTo>
                      <a:pt x="505" y="1129"/>
                    </a:lnTo>
                    <a:lnTo>
                      <a:pt x="446" y="1103"/>
                    </a:lnTo>
                    <a:lnTo>
                      <a:pt x="391" y="1076"/>
                    </a:lnTo>
                    <a:lnTo>
                      <a:pt x="339" y="1051"/>
                    </a:lnTo>
                    <a:lnTo>
                      <a:pt x="291" y="1028"/>
                    </a:lnTo>
                    <a:lnTo>
                      <a:pt x="248" y="1005"/>
                    </a:lnTo>
                    <a:lnTo>
                      <a:pt x="209" y="985"/>
                    </a:lnTo>
                    <a:lnTo>
                      <a:pt x="144" y="950"/>
                    </a:lnTo>
                    <a:lnTo>
                      <a:pt x="98" y="923"/>
                    </a:lnTo>
                    <a:lnTo>
                      <a:pt x="69" y="906"/>
                    </a:lnTo>
                    <a:lnTo>
                      <a:pt x="61" y="901"/>
                    </a:lnTo>
                    <a:lnTo>
                      <a:pt x="0" y="1014"/>
                    </a:lnTo>
                    <a:lnTo>
                      <a:pt x="11" y="1021"/>
                    </a:lnTo>
                    <a:lnTo>
                      <a:pt x="41" y="1039"/>
                    </a:lnTo>
                    <a:lnTo>
                      <a:pt x="90" y="1066"/>
                    </a:lnTo>
                    <a:lnTo>
                      <a:pt x="156" y="1104"/>
                    </a:lnTo>
                    <a:lnTo>
                      <a:pt x="196" y="1124"/>
                    </a:lnTo>
                    <a:lnTo>
                      <a:pt x="241" y="1148"/>
                    </a:lnTo>
                    <a:lnTo>
                      <a:pt x="290" y="1172"/>
                    </a:lnTo>
                    <a:lnTo>
                      <a:pt x="342" y="1197"/>
                    </a:lnTo>
                    <a:lnTo>
                      <a:pt x="400" y="1223"/>
                    </a:lnTo>
                    <a:lnTo>
                      <a:pt x="460" y="1251"/>
                    </a:lnTo>
                    <a:lnTo>
                      <a:pt x="526" y="1279"/>
                    </a:lnTo>
                    <a:lnTo>
                      <a:pt x="594" y="1309"/>
                    </a:lnTo>
                    <a:lnTo>
                      <a:pt x="667" y="1337"/>
                    </a:lnTo>
                    <a:lnTo>
                      <a:pt x="743" y="1367"/>
                    </a:lnTo>
                    <a:lnTo>
                      <a:pt x="824" y="1398"/>
                    </a:lnTo>
                    <a:lnTo>
                      <a:pt x="907" y="1427"/>
                    </a:lnTo>
                    <a:lnTo>
                      <a:pt x="995" y="1457"/>
                    </a:lnTo>
                    <a:lnTo>
                      <a:pt x="1085" y="1487"/>
                    </a:lnTo>
                    <a:lnTo>
                      <a:pt x="1180" y="1515"/>
                    </a:lnTo>
                    <a:lnTo>
                      <a:pt x="1278" y="1543"/>
                    </a:lnTo>
                    <a:lnTo>
                      <a:pt x="1378" y="1570"/>
                    </a:lnTo>
                    <a:lnTo>
                      <a:pt x="1482" y="1595"/>
                    </a:lnTo>
                    <a:lnTo>
                      <a:pt x="1590" y="1621"/>
                    </a:lnTo>
                    <a:lnTo>
                      <a:pt x="1700" y="1644"/>
                    </a:lnTo>
                    <a:lnTo>
                      <a:pt x="1756" y="1655"/>
                    </a:lnTo>
                    <a:lnTo>
                      <a:pt x="1812" y="1666"/>
                    </a:lnTo>
                    <a:lnTo>
                      <a:pt x="1871" y="1675"/>
                    </a:lnTo>
                    <a:lnTo>
                      <a:pt x="1929" y="1685"/>
                    </a:lnTo>
                    <a:lnTo>
                      <a:pt x="1988" y="1694"/>
                    </a:lnTo>
                    <a:lnTo>
                      <a:pt x="2048" y="1703"/>
                    </a:lnTo>
                    <a:lnTo>
                      <a:pt x="2108" y="1712"/>
                    </a:lnTo>
                    <a:lnTo>
                      <a:pt x="2170" y="1719"/>
                    </a:lnTo>
                    <a:lnTo>
                      <a:pt x="2231" y="1726"/>
                    </a:lnTo>
                    <a:lnTo>
                      <a:pt x="2294" y="1732"/>
                    </a:lnTo>
                    <a:lnTo>
                      <a:pt x="2357" y="1739"/>
                    </a:lnTo>
                    <a:lnTo>
                      <a:pt x="2421" y="1745"/>
                    </a:lnTo>
                    <a:lnTo>
                      <a:pt x="2485" y="1749"/>
                    </a:lnTo>
                    <a:lnTo>
                      <a:pt x="2550" y="1752"/>
                    </a:lnTo>
                    <a:lnTo>
                      <a:pt x="2616" y="1756"/>
                    </a:lnTo>
                    <a:lnTo>
                      <a:pt x="2682" y="1759"/>
                    </a:lnTo>
                    <a:lnTo>
                      <a:pt x="2750" y="1760"/>
                    </a:lnTo>
                    <a:lnTo>
                      <a:pt x="2817" y="1762"/>
                    </a:lnTo>
                    <a:lnTo>
                      <a:pt x="2885" y="1762"/>
                    </a:lnTo>
                    <a:lnTo>
                      <a:pt x="2954" y="1761"/>
                    </a:lnTo>
                    <a:lnTo>
                      <a:pt x="3023" y="1760"/>
                    </a:lnTo>
                    <a:lnTo>
                      <a:pt x="3093" y="1758"/>
                    </a:lnTo>
                    <a:lnTo>
                      <a:pt x="3163" y="1754"/>
                    </a:lnTo>
                    <a:lnTo>
                      <a:pt x="3234" y="1751"/>
                    </a:lnTo>
                    <a:lnTo>
                      <a:pt x="3306" y="1746"/>
                    </a:lnTo>
                    <a:lnTo>
                      <a:pt x="3377" y="1740"/>
                    </a:lnTo>
                    <a:lnTo>
                      <a:pt x="3450" y="1734"/>
                    </a:lnTo>
                    <a:lnTo>
                      <a:pt x="3523" y="1726"/>
                    </a:lnTo>
                    <a:lnTo>
                      <a:pt x="3597" y="1717"/>
                    </a:lnTo>
                    <a:lnTo>
                      <a:pt x="3670" y="1707"/>
                    </a:lnTo>
                    <a:lnTo>
                      <a:pt x="3745" y="1696"/>
                    </a:lnTo>
                    <a:lnTo>
                      <a:pt x="3820" y="1685"/>
                    </a:lnTo>
                    <a:lnTo>
                      <a:pt x="3895" y="1672"/>
                    </a:lnTo>
                    <a:lnTo>
                      <a:pt x="3971" y="1658"/>
                    </a:lnTo>
                    <a:lnTo>
                      <a:pt x="4047" y="1642"/>
                    </a:lnTo>
                    <a:lnTo>
                      <a:pt x="4123" y="1627"/>
                    </a:lnTo>
                    <a:lnTo>
                      <a:pt x="4201" y="1610"/>
                    </a:lnTo>
                    <a:lnTo>
                      <a:pt x="4278" y="1591"/>
                    </a:lnTo>
                    <a:lnTo>
                      <a:pt x="4356" y="1571"/>
                    </a:lnTo>
                    <a:lnTo>
                      <a:pt x="4434" y="1550"/>
                    </a:lnTo>
                    <a:lnTo>
                      <a:pt x="4513" y="1527"/>
                    </a:lnTo>
                    <a:lnTo>
                      <a:pt x="4592" y="1504"/>
                    </a:lnTo>
                    <a:lnTo>
                      <a:pt x="4672" y="1479"/>
                    </a:lnTo>
                    <a:lnTo>
                      <a:pt x="4751" y="1453"/>
                    </a:lnTo>
                    <a:lnTo>
                      <a:pt x="4831" y="1425"/>
                    </a:lnTo>
                    <a:lnTo>
                      <a:pt x="4912" y="1397"/>
                    </a:lnTo>
                    <a:lnTo>
                      <a:pt x="4992" y="1367"/>
                    </a:lnTo>
                    <a:lnTo>
                      <a:pt x="5074" y="1335"/>
                    </a:lnTo>
                    <a:lnTo>
                      <a:pt x="5155" y="1302"/>
                    </a:lnTo>
                    <a:lnTo>
                      <a:pt x="5237" y="1268"/>
                    </a:lnTo>
                    <a:lnTo>
                      <a:pt x="5319" y="1232"/>
                    </a:lnTo>
                    <a:lnTo>
                      <a:pt x="5401" y="1195"/>
                    </a:lnTo>
                    <a:lnTo>
                      <a:pt x="5483" y="1155"/>
                    </a:lnTo>
                    <a:lnTo>
                      <a:pt x="5566" y="1115"/>
                    </a:lnTo>
                    <a:lnTo>
                      <a:pt x="5650" y="1073"/>
                    </a:lnTo>
                    <a:lnTo>
                      <a:pt x="5733" y="1030"/>
                    </a:lnTo>
                    <a:lnTo>
                      <a:pt x="5817" y="985"/>
                    </a:lnTo>
                    <a:lnTo>
                      <a:pt x="5900" y="938"/>
                    </a:lnTo>
                    <a:lnTo>
                      <a:pt x="5984" y="890"/>
                    </a:lnTo>
                    <a:lnTo>
                      <a:pt x="6068" y="840"/>
                    </a:lnTo>
                    <a:lnTo>
                      <a:pt x="6152" y="788"/>
                    </a:lnTo>
                    <a:lnTo>
                      <a:pt x="6237" y="735"/>
                    </a:lnTo>
                    <a:lnTo>
                      <a:pt x="6322" y="680"/>
                    </a:lnTo>
                    <a:lnTo>
                      <a:pt x="6407" y="623"/>
                    </a:lnTo>
                    <a:lnTo>
                      <a:pt x="6491" y="565"/>
                    </a:lnTo>
                    <a:lnTo>
                      <a:pt x="6577" y="504"/>
                    </a:lnTo>
                    <a:lnTo>
                      <a:pt x="6662" y="442"/>
                    </a:lnTo>
                    <a:lnTo>
                      <a:pt x="6748" y="378"/>
                    </a:lnTo>
                    <a:lnTo>
                      <a:pt x="6834" y="312"/>
                    </a:lnTo>
                    <a:lnTo>
                      <a:pt x="6919" y="244"/>
                    </a:lnTo>
                    <a:lnTo>
                      <a:pt x="7005" y="175"/>
                    </a:lnTo>
                    <a:lnTo>
                      <a:pt x="7091" y="104"/>
                    </a:lnTo>
                    <a:lnTo>
                      <a:pt x="701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96" name="Freeform 360"/>
              <p:cNvSpPr>
                <a:spLocks/>
              </p:cNvSpPr>
              <p:nvPr/>
            </p:nvSpPr>
            <p:spPr bwMode="auto">
              <a:xfrm>
                <a:off x="2708" y="3411"/>
                <a:ext cx="89" cy="79"/>
              </a:xfrm>
              <a:custGeom>
                <a:avLst/>
                <a:gdLst>
                  <a:gd name="T0" fmla="*/ 0 w 890"/>
                  <a:gd name="T1" fmla="*/ 250 h 875"/>
                  <a:gd name="T2" fmla="*/ 16 w 890"/>
                  <a:gd name="T3" fmla="*/ 259 h 875"/>
                  <a:gd name="T4" fmla="*/ 34 w 890"/>
                  <a:gd name="T5" fmla="*/ 269 h 875"/>
                  <a:gd name="T6" fmla="*/ 50 w 890"/>
                  <a:gd name="T7" fmla="*/ 279 h 875"/>
                  <a:gd name="T8" fmla="*/ 66 w 890"/>
                  <a:gd name="T9" fmla="*/ 289 h 875"/>
                  <a:gd name="T10" fmla="*/ 82 w 890"/>
                  <a:gd name="T11" fmla="*/ 299 h 875"/>
                  <a:gd name="T12" fmla="*/ 97 w 890"/>
                  <a:gd name="T13" fmla="*/ 309 h 875"/>
                  <a:gd name="T14" fmla="*/ 112 w 890"/>
                  <a:gd name="T15" fmla="*/ 320 h 875"/>
                  <a:gd name="T16" fmla="*/ 126 w 890"/>
                  <a:gd name="T17" fmla="*/ 330 h 875"/>
                  <a:gd name="T18" fmla="*/ 141 w 890"/>
                  <a:gd name="T19" fmla="*/ 341 h 875"/>
                  <a:gd name="T20" fmla="*/ 155 w 890"/>
                  <a:gd name="T21" fmla="*/ 354 h 875"/>
                  <a:gd name="T22" fmla="*/ 169 w 890"/>
                  <a:gd name="T23" fmla="*/ 366 h 875"/>
                  <a:gd name="T24" fmla="*/ 183 w 890"/>
                  <a:gd name="T25" fmla="*/ 378 h 875"/>
                  <a:gd name="T26" fmla="*/ 196 w 890"/>
                  <a:gd name="T27" fmla="*/ 390 h 875"/>
                  <a:gd name="T28" fmla="*/ 209 w 890"/>
                  <a:gd name="T29" fmla="*/ 402 h 875"/>
                  <a:gd name="T30" fmla="*/ 221 w 890"/>
                  <a:gd name="T31" fmla="*/ 415 h 875"/>
                  <a:gd name="T32" fmla="*/ 233 w 890"/>
                  <a:gd name="T33" fmla="*/ 428 h 875"/>
                  <a:gd name="T34" fmla="*/ 245 w 890"/>
                  <a:gd name="T35" fmla="*/ 441 h 875"/>
                  <a:gd name="T36" fmla="*/ 256 w 890"/>
                  <a:gd name="T37" fmla="*/ 456 h 875"/>
                  <a:gd name="T38" fmla="*/ 268 w 890"/>
                  <a:gd name="T39" fmla="*/ 469 h 875"/>
                  <a:gd name="T40" fmla="*/ 278 w 890"/>
                  <a:gd name="T41" fmla="*/ 483 h 875"/>
                  <a:gd name="T42" fmla="*/ 289 w 890"/>
                  <a:gd name="T43" fmla="*/ 497 h 875"/>
                  <a:gd name="T44" fmla="*/ 299 w 890"/>
                  <a:gd name="T45" fmla="*/ 513 h 875"/>
                  <a:gd name="T46" fmla="*/ 309 w 890"/>
                  <a:gd name="T47" fmla="*/ 527 h 875"/>
                  <a:gd name="T48" fmla="*/ 320 w 890"/>
                  <a:gd name="T49" fmla="*/ 542 h 875"/>
                  <a:gd name="T50" fmla="*/ 329 w 890"/>
                  <a:gd name="T51" fmla="*/ 558 h 875"/>
                  <a:gd name="T52" fmla="*/ 338 w 890"/>
                  <a:gd name="T53" fmla="*/ 574 h 875"/>
                  <a:gd name="T54" fmla="*/ 347 w 890"/>
                  <a:gd name="T55" fmla="*/ 589 h 875"/>
                  <a:gd name="T56" fmla="*/ 355 w 890"/>
                  <a:gd name="T57" fmla="*/ 606 h 875"/>
                  <a:gd name="T58" fmla="*/ 363 w 890"/>
                  <a:gd name="T59" fmla="*/ 622 h 875"/>
                  <a:gd name="T60" fmla="*/ 371 w 890"/>
                  <a:gd name="T61" fmla="*/ 639 h 875"/>
                  <a:gd name="T62" fmla="*/ 378 w 890"/>
                  <a:gd name="T63" fmla="*/ 656 h 875"/>
                  <a:gd name="T64" fmla="*/ 386 w 890"/>
                  <a:gd name="T65" fmla="*/ 674 h 875"/>
                  <a:gd name="T66" fmla="*/ 392 w 890"/>
                  <a:gd name="T67" fmla="*/ 692 h 875"/>
                  <a:gd name="T68" fmla="*/ 399 w 890"/>
                  <a:gd name="T69" fmla="*/ 709 h 875"/>
                  <a:gd name="T70" fmla="*/ 405 w 890"/>
                  <a:gd name="T71" fmla="*/ 728 h 875"/>
                  <a:gd name="T72" fmla="*/ 411 w 890"/>
                  <a:gd name="T73" fmla="*/ 745 h 875"/>
                  <a:gd name="T74" fmla="*/ 417 w 890"/>
                  <a:gd name="T75" fmla="*/ 764 h 875"/>
                  <a:gd name="T76" fmla="*/ 422 w 890"/>
                  <a:gd name="T77" fmla="*/ 784 h 875"/>
                  <a:gd name="T78" fmla="*/ 427 w 890"/>
                  <a:gd name="T79" fmla="*/ 802 h 875"/>
                  <a:gd name="T80" fmla="*/ 431 w 890"/>
                  <a:gd name="T81" fmla="*/ 822 h 875"/>
                  <a:gd name="T82" fmla="*/ 436 w 890"/>
                  <a:gd name="T83" fmla="*/ 842 h 875"/>
                  <a:gd name="T84" fmla="*/ 440 w 890"/>
                  <a:gd name="T85" fmla="*/ 862 h 875"/>
                  <a:gd name="T86" fmla="*/ 890 w 890"/>
                  <a:gd name="T87" fmla="*/ 0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0" h="875">
                    <a:moveTo>
                      <a:pt x="890" y="0"/>
                    </a:moveTo>
                    <a:lnTo>
                      <a:pt x="0" y="250"/>
                    </a:lnTo>
                    <a:lnTo>
                      <a:pt x="0" y="250"/>
                    </a:lnTo>
                    <a:lnTo>
                      <a:pt x="5" y="254"/>
                    </a:lnTo>
                    <a:lnTo>
                      <a:pt x="11" y="256"/>
                    </a:lnTo>
                    <a:lnTo>
                      <a:pt x="16" y="259"/>
                    </a:lnTo>
                    <a:lnTo>
                      <a:pt x="23" y="262"/>
                    </a:lnTo>
                    <a:lnTo>
                      <a:pt x="28" y="266"/>
                    </a:lnTo>
                    <a:lnTo>
                      <a:pt x="34" y="269"/>
                    </a:lnTo>
                    <a:lnTo>
                      <a:pt x="39" y="272"/>
                    </a:lnTo>
                    <a:lnTo>
                      <a:pt x="45" y="276"/>
                    </a:lnTo>
                    <a:lnTo>
                      <a:pt x="50" y="279"/>
                    </a:lnTo>
                    <a:lnTo>
                      <a:pt x="55" y="282"/>
                    </a:lnTo>
                    <a:lnTo>
                      <a:pt x="61" y="285"/>
                    </a:lnTo>
                    <a:lnTo>
                      <a:pt x="66" y="289"/>
                    </a:lnTo>
                    <a:lnTo>
                      <a:pt x="71" y="292"/>
                    </a:lnTo>
                    <a:lnTo>
                      <a:pt x="76" y="295"/>
                    </a:lnTo>
                    <a:lnTo>
                      <a:pt x="82" y="299"/>
                    </a:lnTo>
                    <a:lnTo>
                      <a:pt x="87" y="302"/>
                    </a:lnTo>
                    <a:lnTo>
                      <a:pt x="92" y="305"/>
                    </a:lnTo>
                    <a:lnTo>
                      <a:pt x="97" y="309"/>
                    </a:lnTo>
                    <a:lnTo>
                      <a:pt x="102" y="313"/>
                    </a:lnTo>
                    <a:lnTo>
                      <a:pt x="107" y="316"/>
                    </a:lnTo>
                    <a:lnTo>
                      <a:pt x="112" y="320"/>
                    </a:lnTo>
                    <a:lnTo>
                      <a:pt x="117" y="323"/>
                    </a:lnTo>
                    <a:lnTo>
                      <a:pt x="122" y="327"/>
                    </a:lnTo>
                    <a:lnTo>
                      <a:pt x="126" y="330"/>
                    </a:lnTo>
                    <a:lnTo>
                      <a:pt x="131" y="335"/>
                    </a:lnTo>
                    <a:lnTo>
                      <a:pt x="136" y="338"/>
                    </a:lnTo>
                    <a:lnTo>
                      <a:pt x="141" y="341"/>
                    </a:lnTo>
                    <a:lnTo>
                      <a:pt x="145" y="346"/>
                    </a:lnTo>
                    <a:lnTo>
                      <a:pt x="150" y="349"/>
                    </a:lnTo>
                    <a:lnTo>
                      <a:pt x="155" y="354"/>
                    </a:lnTo>
                    <a:lnTo>
                      <a:pt x="159" y="357"/>
                    </a:lnTo>
                    <a:lnTo>
                      <a:pt x="165" y="361"/>
                    </a:lnTo>
                    <a:lnTo>
                      <a:pt x="169" y="366"/>
                    </a:lnTo>
                    <a:lnTo>
                      <a:pt x="174" y="369"/>
                    </a:lnTo>
                    <a:lnTo>
                      <a:pt x="178" y="373"/>
                    </a:lnTo>
                    <a:lnTo>
                      <a:pt x="183" y="378"/>
                    </a:lnTo>
                    <a:lnTo>
                      <a:pt x="187" y="381"/>
                    </a:lnTo>
                    <a:lnTo>
                      <a:pt x="191" y="385"/>
                    </a:lnTo>
                    <a:lnTo>
                      <a:pt x="196" y="390"/>
                    </a:lnTo>
                    <a:lnTo>
                      <a:pt x="200" y="394"/>
                    </a:lnTo>
                    <a:lnTo>
                      <a:pt x="204" y="397"/>
                    </a:lnTo>
                    <a:lnTo>
                      <a:pt x="209" y="402"/>
                    </a:lnTo>
                    <a:lnTo>
                      <a:pt x="213" y="406"/>
                    </a:lnTo>
                    <a:lnTo>
                      <a:pt x="217" y="411"/>
                    </a:lnTo>
                    <a:lnTo>
                      <a:pt x="221" y="415"/>
                    </a:lnTo>
                    <a:lnTo>
                      <a:pt x="225" y="419"/>
                    </a:lnTo>
                    <a:lnTo>
                      <a:pt x="229" y="424"/>
                    </a:lnTo>
                    <a:lnTo>
                      <a:pt x="233" y="428"/>
                    </a:lnTo>
                    <a:lnTo>
                      <a:pt x="237" y="433"/>
                    </a:lnTo>
                    <a:lnTo>
                      <a:pt x="241" y="437"/>
                    </a:lnTo>
                    <a:lnTo>
                      <a:pt x="245" y="441"/>
                    </a:lnTo>
                    <a:lnTo>
                      <a:pt x="249" y="446"/>
                    </a:lnTo>
                    <a:lnTo>
                      <a:pt x="253" y="450"/>
                    </a:lnTo>
                    <a:lnTo>
                      <a:pt x="256" y="456"/>
                    </a:lnTo>
                    <a:lnTo>
                      <a:pt x="260" y="460"/>
                    </a:lnTo>
                    <a:lnTo>
                      <a:pt x="264" y="464"/>
                    </a:lnTo>
                    <a:lnTo>
                      <a:pt x="268" y="469"/>
                    </a:lnTo>
                    <a:lnTo>
                      <a:pt x="271" y="473"/>
                    </a:lnTo>
                    <a:lnTo>
                      <a:pt x="275" y="479"/>
                    </a:lnTo>
                    <a:lnTo>
                      <a:pt x="278" y="483"/>
                    </a:lnTo>
                    <a:lnTo>
                      <a:pt x="282" y="487"/>
                    </a:lnTo>
                    <a:lnTo>
                      <a:pt x="286" y="493"/>
                    </a:lnTo>
                    <a:lnTo>
                      <a:pt x="289" y="497"/>
                    </a:lnTo>
                    <a:lnTo>
                      <a:pt x="293" y="503"/>
                    </a:lnTo>
                    <a:lnTo>
                      <a:pt x="296" y="507"/>
                    </a:lnTo>
                    <a:lnTo>
                      <a:pt x="299" y="513"/>
                    </a:lnTo>
                    <a:lnTo>
                      <a:pt x="303" y="517"/>
                    </a:lnTo>
                    <a:lnTo>
                      <a:pt x="306" y="523"/>
                    </a:lnTo>
                    <a:lnTo>
                      <a:pt x="309" y="527"/>
                    </a:lnTo>
                    <a:lnTo>
                      <a:pt x="313" y="532"/>
                    </a:lnTo>
                    <a:lnTo>
                      <a:pt x="317" y="538"/>
                    </a:lnTo>
                    <a:lnTo>
                      <a:pt x="320" y="542"/>
                    </a:lnTo>
                    <a:lnTo>
                      <a:pt x="323" y="548"/>
                    </a:lnTo>
                    <a:lnTo>
                      <a:pt x="326" y="553"/>
                    </a:lnTo>
                    <a:lnTo>
                      <a:pt x="329" y="558"/>
                    </a:lnTo>
                    <a:lnTo>
                      <a:pt x="332" y="563"/>
                    </a:lnTo>
                    <a:lnTo>
                      <a:pt x="335" y="569"/>
                    </a:lnTo>
                    <a:lnTo>
                      <a:pt x="338" y="574"/>
                    </a:lnTo>
                    <a:lnTo>
                      <a:pt x="341" y="579"/>
                    </a:lnTo>
                    <a:lnTo>
                      <a:pt x="344" y="584"/>
                    </a:lnTo>
                    <a:lnTo>
                      <a:pt x="347" y="589"/>
                    </a:lnTo>
                    <a:lnTo>
                      <a:pt x="350" y="595"/>
                    </a:lnTo>
                    <a:lnTo>
                      <a:pt x="352" y="600"/>
                    </a:lnTo>
                    <a:lnTo>
                      <a:pt x="355" y="606"/>
                    </a:lnTo>
                    <a:lnTo>
                      <a:pt x="358" y="611"/>
                    </a:lnTo>
                    <a:lnTo>
                      <a:pt x="361" y="617"/>
                    </a:lnTo>
                    <a:lnTo>
                      <a:pt x="363" y="622"/>
                    </a:lnTo>
                    <a:lnTo>
                      <a:pt x="366" y="628"/>
                    </a:lnTo>
                    <a:lnTo>
                      <a:pt x="368" y="633"/>
                    </a:lnTo>
                    <a:lnTo>
                      <a:pt x="371" y="639"/>
                    </a:lnTo>
                    <a:lnTo>
                      <a:pt x="374" y="645"/>
                    </a:lnTo>
                    <a:lnTo>
                      <a:pt x="376" y="651"/>
                    </a:lnTo>
                    <a:lnTo>
                      <a:pt x="378" y="656"/>
                    </a:lnTo>
                    <a:lnTo>
                      <a:pt x="381" y="662"/>
                    </a:lnTo>
                    <a:lnTo>
                      <a:pt x="383" y="669"/>
                    </a:lnTo>
                    <a:lnTo>
                      <a:pt x="386" y="674"/>
                    </a:lnTo>
                    <a:lnTo>
                      <a:pt x="388" y="679"/>
                    </a:lnTo>
                    <a:lnTo>
                      <a:pt x="390" y="686"/>
                    </a:lnTo>
                    <a:lnTo>
                      <a:pt x="392" y="692"/>
                    </a:lnTo>
                    <a:lnTo>
                      <a:pt x="395" y="697"/>
                    </a:lnTo>
                    <a:lnTo>
                      <a:pt x="397" y="704"/>
                    </a:lnTo>
                    <a:lnTo>
                      <a:pt x="399" y="709"/>
                    </a:lnTo>
                    <a:lnTo>
                      <a:pt x="401" y="716"/>
                    </a:lnTo>
                    <a:lnTo>
                      <a:pt x="403" y="721"/>
                    </a:lnTo>
                    <a:lnTo>
                      <a:pt x="405" y="728"/>
                    </a:lnTo>
                    <a:lnTo>
                      <a:pt x="407" y="733"/>
                    </a:lnTo>
                    <a:lnTo>
                      <a:pt x="409" y="740"/>
                    </a:lnTo>
                    <a:lnTo>
                      <a:pt x="411" y="745"/>
                    </a:lnTo>
                    <a:lnTo>
                      <a:pt x="413" y="752"/>
                    </a:lnTo>
                    <a:lnTo>
                      <a:pt x="415" y="758"/>
                    </a:lnTo>
                    <a:lnTo>
                      <a:pt x="417" y="764"/>
                    </a:lnTo>
                    <a:lnTo>
                      <a:pt x="418" y="771"/>
                    </a:lnTo>
                    <a:lnTo>
                      <a:pt x="420" y="777"/>
                    </a:lnTo>
                    <a:lnTo>
                      <a:pt x="422" y="784"/>
                    </a:lnTo>
                    <a:lnTo>
                      <a:pt x="423" y="790"/>
                    </a:lnTo>
                    <a:lnTo>
                      <a:pt x="425" y="796"/>
                    </a:lnTo>
                    <a:lnTo>
                      <a:pt x="427" y="802"/>
                    </a:lnTo>
                    <a:lnTo>
                      <a:pt x="428" y="809"/>
                    </a:lnTo>
                    <a:lnTo>
                      <a:pt x="430" y="816"/>
                    </a:lnTo>
                    <a:lnTo>
                      <a:pt x="431" y="822"/>
                    </a:lnTo>
                    <a:lnTo>
                      <a:pt x="433" y="829"/>
                    </a:lnTo>
                    <a:lnTo>
                      <a:pt x="434" y="835"/>
                    </a:lnTo>
                    <a:lnTo>
                      <a:pt x="436" y="842"/>
                    </a:lnTo>
                    <a:lnTo>
                      <a:pt x="437" y="848"/>
                    </a:lnTo>
                    <a:lnTo>
                      <a:pt x="438" y="855"/>
                    </a:lnTo>
                    <a:lnTo>
                      <a:pt x="440" y="862"/>
                    </a:lnTo>
                    <a:lnTo>
                      <a:pt x="441" y="868"/>
                    </a:lnTo>
                    <a:lnTo>
                      <a:pt x="442" y="875"/>
                    </a:lnTo>
                    <a:lnTo>
                      <a:pt x="890" y="0"/>
                    </a:lnTo>
                    <a:lnTo>
                      <a:pt x="89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97" name="Freeform 361"/>
              <p:cNvSpPr>
                <a:spLocks/>
              </p:cNvSpPr>
              <p:nvPr/>
            </p:nvSpPr>
            <p:spPr bwMode="auto">
              <a:xfrm>
                <a:off x="3542" y="3147"/>
                <a:ext cx="54" cy="125"/>
              </a:xfrm>
              <a:custGeom>
                <a:avLst/>
                <a:gdLst>
                  <a:gd name="T0" fmla="*/ 365 w 532"/>
                  <a:gd name="T1" fmla="*/ 0 h 1373"/>
                  <a:gd name="T2" fmla="*/ 532 w 532"/>
                  <a:gd name="T3" fmla="*/ 5 h 1373"/>
                  <a:gd name="T4" fmla="*/ 373 w 532"/>
                  <a:gd name="T5" fmla="*/ 1373 h 1373"/>
                  <a:gd name="T6" fmla="*/ 362 w 532"/>
                  <a:gd name="T7" fmla="*/ 761 h 1373"/>
                  <a:gd name="T8" fmla="*/ 333 w 532"/>
                  <a:gd name="T9" fmla="*/ 761 h 1373"/>
                  <a:gd name="T10" fmla="*/ 297 w 532"/>
                  <a:gd name="T11" fmla="*/ 757 h 1373"/>
                  <a:gd name="T12" fmla="*/ 263 w 532"/>
                  <a:gd name="T13" fmla="*/ 750 h 1373"/>
                  <a:gd name="T14" fmla="*/ 230 w 532"/>
                  <a:gd name="T15" fmla="*/ 738 h 1373"/>
                  <a:gd name="T16" fmla="*/ 199 w 532"/>
                  <a:gd name="T17" fmla="*/ 724 h 1373"/>
                  <a:gd name="T18" fmla="*/ 170 w 532"/>
                  <a:gd name="T19" fmla="*/ 706 h 1373"/>
                  <a:gd name="T20" fmla="*/ 141 w 532"/>
                  <a:gd name="T21" fmla="*/ 686 h 1373"/>
                  <a:gd name="T22" fmla="*/ 115 w 532"/>
                  <a:gd name="T23" fmla="*/ 663 h 1373"/>
                  <a:gd name="T24" fmla="*/ 92 w 532"/>
                  <a:gd name="T25" fmla="*/ 636 h 1373"/>
                  <a:gd name="T26" fmla="*/ 70 w 532"/>
                  <a:gd name="T27" fmla="*/ 609 h 1373"/>
                  <a:gd name="T28" fmla="*/ 52 w 532"/>
                  <a:gd name="T29" fmla="*/ 578 h 1373"/>
                  <a:gd name="T30" fmla="*/ 36 w 532"/>
                  <a:gd name="T31" fmla="*/ 545 h 1373"/>
                  <a:gd name="T32" fmla="*/ 22 w 532"/>
                  <a:gd name="T33" fmla="*/ 511 h 1373"/>
                  <a:gd name="T34" fmla="*/ 11 w 532"/>
                  <a:gd name="T35" fmla="*/ 476 h 1373"/>
                  <a:gd name="T36" fmla="*/ 4 w 532"/>
                  <a:gd name="T37" fmla="*/ 439 h 1373"/>
                  <a:gd name="T38" fmla="*/ 1 w 532"/>
                  <a:gd name="T39" fmla="*/ 400 h 1373"/>
                  <a:gd name="T40" fmla="*/ 1 w 532"/>
                  <a:gd name="T41" fmla="*/ 361 h 1373"/>
                  <a:gd name="T42" fmla="*/ 4 w 532"/>
                  <a:gd name="T43" fmla="*/ 322 h 1373"/>
                  <a:gd name="T44" fmla="*/ 11 w 532"/>
                  <a:gd name="T45" fmla="*/ 286 h 1373"/>
                  <a:gd name="T46" fmla="*/ 22 w 532"/>
                  <a:gd name="T47" fmla="*/ 250 h 1373"/>
                  <a:gd name="T48" fmla="*/ 36 w 532"/>
                  <a:gd name="T49" fmla="*/ 216 h 1373"/>
                  <a:gd name="T50" fmla="*/ 52 w 532"/>
                  <a:gd name="T51" fmla="*/ 183 h 1373"/>
                  <a:gd name="T52" fmla="*/ 70 w 532"/>
                  <a:gd name="T53" fmla="*/ 153 h 1373"/>
                  <a:gd name="T54" fmla="*/ 92 w 532"/>
                  <a:gd name="T55" fmla="*/ 125 h 1373"/>
                  <a:gd name="T56" fmla="*/ 115 w 532"/>
                  <a:gd name="T57" fmla="*/ 98 h 1373"/>
                  <a:gd name="T58" fmla="*/ 141 w 532"/>
                  <a:gd name="T59" fmla="*/ 75 h 1373"/>
                  <a:gd name="T60" fmla="*/ 170 w 532"/>
                  <a:gd name="T61" fmla="*/ 55 h 1373"/>
                  <a:gd name="T62" fmla="*/ 199 w 532"/>
                  <a:gd name="T63" fmla="*/ 37 h 1373"/>
                  <a:gd name="T64" fmla="*/ 230 w 532"/>
                  <a:gd name="T65" fmla="*/ 23 h 1373"/>
                  <a:gd name="T66" fmla="*/ 263 w 532"/>
                  <a:gd name="T67" fmla="*/ 12 h 1373"/>
                  <a:gd name="T68" fmla="*/ 297 w 532"/>
                  <a:gd name="T69" fmla="*/ 4 h 1373"/>
                  <a:gd name="T70" fmla="*/ 333 w 532"/>
                  <a:gd name="T71" fmla="*/ 0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2" h="1373">
                    <a:moveTo>
                      <a:pt x="351" y="0"/>
                    </a:moveTo>
                    <a:lnTo>
                      <a:pt x="365" y="0"/>
                    </a:lnTo>
                    <a:lnTo>
                      <a:pt x="378" y="1"/>
                    </a:lnTo>
                    <a:lnTo>
                      <a:pt x="532" y="5"/>
                    </a:lnTo>
                    <a:lnTo>
                      <a:pt x="532" y="1373"/>
                    </a:lnTo>
                    <a:lnTo>
                      <a:pt x="373" y="1373"/>
                    </a:lnTo>
                    <a:lnTo>
                      <a:pt x="373" y="760"/>
                    </a:lnTo>
                    <a:lnTo>
                      <a:pt x="362" y="761"/>
                    </a:lnTo>
                    <a:lnTo>
                      <a:pt x="351" y="761"/>
                    </a:lnTo>
                    <a:lnTo>
                      <a:pt x="333" y="761"/>
                    </a:lnTo>
                    <a:lnTo>
                      <a:pt x="315" y="760"/>
                    </a:lnTo>
                    <a:lnTo>
                      <a:pt x="297" y="757"/>
                    </a:lnTo>
                    <a:lnTo>
                      <a:pt x="280" y="754"/>
                    </a:lnTo>
                    <a:lnTo>
                      <a:pt x="263" y="750"/>
                    </a:lnTo>
                    <a:lnTo>
                      <a:pt x="247" y="745"/>
                    </a:lnTo>
                    <a:lnTo>
                      <a:pt x="230" y="738"/>
                    </a:lnTo>
                    <a:lnTo>
                      <a:pt x="215" y="732"/>
                    </a:lnTo>
                    <a:lnTo>
                      <a:pt x="199" y="724"/>
                    </a:lnTo>
                    <a:lnTo>
                      <a:pt x="184" y="715"/>
                    </a:lnTo>
                    <a:lnTo>
                      <a:pt x="170" y="706"/>
                    </a:lnTo>
                    <a:lnTo>
                      <a:pt x="155" y="697"/>
                    </a:lnTo>
                    <a:lnTo>
                      <a:pt x="141" y="686"/>
                    </a:lnTo>
                    <a:lnTo>
                      <a:pt x="128" y="675"/>
                    </a:lnTo>
                    <a:lnTo>
                      <a:pt x="115" y="663"/>
                    </a:lnTo>
                    <a:lnTo>
                      <a:pt x="103" y="649"/>
                    </a:lnTo>
                    <a:lnTo>
                      <a:pt x="92" y="636"/>
                    </a:lnTo>
                    <a:lnTo>
                      <a:pt x="81" y="623"/>
                    </a:lnTo>
                    <a:lnTo>
                      <a:pt x="70" y="609"/>
                    </a:lnTo>
                    <a:lnTo>
                      <a:pt x="61" y="593"/>
                    </a:lnTo>
                    <a:lnTo>
                      <a:pt x="52" y="578"/>
                    </a:lnTo>
                    <a:lnTo>
                      <a:pt x="43" y="562"/>
                    </a:lnTo>
                    <a:lnTo>
                      <a:pt x="36" y="545"/>
                    </a:lnTo>
                    <a:lnTo>
                      <a:pt x="29" y="529"/>
                    </a:lnTo>
                    <a:lnTo>
                      <a:pt x="22" y="511"/>
                    </a:lnTo>
                    <a:lnTo>
                      <a:pt x="16" y="494"/>
                    </a:lnTo>
                    <a:lnTo>
                      <a:pt x="11" y="476"/>
                    </a:lnTo>
                    <a:lnTo>
                      <a:pt x="7" y="457"/>
                    </a:lnTo>
                    <a:lnTo>
                      <a:pt x="4" y="439"/>
                    </a:lnTo>
                    <a:lnTo>
                      <a:pt x="2" y="420"/>
                    </a:lnTo>
                    <a:lnTo>
                      <a:pt x="1" y="400"/>
                    </a:lnTo>
                    <a:lnTo>
                      <a:pt x="0" y="380"/>
                    </a:lnTo>
                    <a:lnTo>
                      <a:pt x="1" y="361"/>
                    </a:lnTo>
                    <a:lnTo>
                      <a:pt x="2" y="342"/>
                    </a:lnTo>
                    <a:lnTo>
                      <a:pt x="4" y="322"/>
                    </a:lnTo>
                    <a:lnTo>
                      <a:pt x="7" y="304"/>
                    </a:lnTo>
                    <a:lnTo>
                      <a:pt x="11" y="286"/>
                    </a:lnTo>
                    <a:lnTo>
                      <a:pt x="16" y="267"/>
                    </a:lnTo>
                    <a:lnTo>
                      <a:pt x="22" y="250"/>
                    </a:lnTo>
                    <a:lnTo>
                      <a:pt x="29" y="232"/>
                    </a:lnTo>
                    <a:lnTo>
                      <a:pt x="36" y="216"/>
                    </a:lnTo>
                    <a:lnTo>
                      <a:pt x="43" y="199"/>
                    </a:lnTo>
                    <a:lnTo>
                      <a:pt x="52" y="183"/>
                    </a:lnTo>
                    <a:lnTo>
                      <a:pt x="61" y="168"/>
                    </a:lnTo>
                    <a:lnTo>
                      <a:pt x="70" y="153"/>
                    </a:lnTo>
                    <a:lnTo>
                      <a:pt x="81" y="138"/>
                    </a:lnTo>
                    <a:lnTo>
                      <a:pt x="92" y="125"/>
                    </a:lnTo>
                    <a:lnTo>
                      <a:pt x="103" y="112"/>
                    </a:lnTo>
                    <a:lnTo>
                      <a:pt x="115" y="98"/>
                    </a:lnTo>
                    <a:lnTo>
                      <a:pt x="128" y="86"/>
                    </a:lnTo>
                    <a:lnTo>
                      <a:pt x="141" y="75"/>
                    </a:lnTo>
                    <a:lnTo>
                      <a:pt x="155" y="64"/>
                    </a:lnTo>
                    <a:lnTo>
                      <a:pt x="170" y="55"/>
                    </a:lnTo>
                    <a:lnTo>
                      <a:pt x="184" y="46"/>
                    </a:lnTo>
                    <a:lnTo>
                      <a:pt x="199" y="37"/>
                    </a:lnTo>
                    <a:lnTo>
                      <a:pt x="215" y="29"/>
                    </a:lnTo>
                    <a:lnTo>
                      <a:pt x="230" y="23"/>
                    </a:lnTo>
                    <a:lnTo>
                      <a:pt x="247" y="17"/>
                    </a:lnTo>
                    <a:lnTo>
                      <a:pt x="263" y="12"/>
                    </a:lnTo>
                    <a:lnTo>
                      <a:pt x="280" y="7"/>
                    </a:lnTo>
                    <a:lnTo>
                      <a:pt x="297" y="4"/>
                    </a:lnTo>
                    <a:lnTo>
                      <a:pt x="315" y="2"/>
                    </a:lnTo>
                    <a:lnTo>
                      <a:pt x="333" y="0"/>
                    </a:lnTo>
                    <a:lnTo>
                      <a:pt x="35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98" name="Freeform 362"/>
              <p:cNvSpPr>
                <a:spLocks/>
              </p:cNvSpPr>
              <p:nvPr/>
            </p:nvSpPr>
            <p:spPr bwMode="auto">
              <a:xfrm>
                <a:off x="3130" y="3166"/>
                <a:ext cx="101" cy="128"/>
              </a:xfrm>
              <a:custGeom>
                <a:avLst/>
                <a:gdLst>
                  <a:gd name="T0" fmla="*/ 615 w 1013"/>
                  <a:gd name="T1" fmla="*/ 1407 h 1407"/>
                  <a:gd name="T2" fmla="*/ 398 w 1013"/>
                  <a:gd name="T3" fmla="*/ 535 h 1407"/>
                  <a:gd name="T4" fmla="*/ 358 w 1013"/>
                  <a:gd name="T5" fmla="*/ 525 h 1407"/>
                  <a:gd name="T6" fmla="*/ 319 w 1013"/>
                  <a:gd name="T7" fmla="*/ 512 h 1407"/>
                  <a:gd name="T8" fmla="*/ 281 w 1013"/>
                  <a:gd name="T9" fmla="*/ 495 h 1407"/>
                  <a:gd name="T10" fmla="*/ 245 w 1013"/>
                  <a:gd name="T11" fmla="*/ 477 h 1407"/>
                  <a:gd name="T12" fmla="*/ 211 w 1013"/>
                  <a:gd name="T13" fmla="*/ 454 h 1407"/>
                  <a:gd name="T14" fmla="*/ 177 w 1013"/>
                  <a:gd name="T15" fmla="*/ 428 h 1407"/>
                  <a:gd name="T16" fmla="*/ 146 w 1013"/>
                  <a:gd name="T17" fmla="*/ 399 h 1407"/>
                  <a:gd name="T18" fmla="*/ 118 w 1013"/>
                  <a:gd name="T19" fmla="*/ 367 h 1407"/>
                  <a:gd name="T20" fmla="*/ 92 w 1013"/>
                  <a:gd name="T21" fmla="*/ 332 h 1407"/>
                  <a:gd name="T22" fmla="*/ 69 w 1013"/>
                  <a:gd name="T23" fmla="*/ 294 h 1407"/>
                  <a:gd name="T24" fmla="*/ 49 w 1013"/>
                  <a:gd name="T25" fmla="*/ 253 h 1407"/>
                  <a:gd name="T26" fmla="*/ 31 w 1013"/>
                  <a:gd name="T27" fmla="*/ 209 h 1407"/>
                  <a:gd name="T28" fmla="*/ 18 w 1013"/>
                  <a:gd name="T29" fmla="*/ 161 h 1407"/>
                  <a:gd name="T30" fmla="*/ 8 w 1013"/>
                  <a:gd name="T31" fmla="*/ 110 h 1407"/>
                  <a:gd name="T32" fmla="*/ 2 w 1013"/>
                  <a:gd name="T33" fmla="*/ 56 h 1407"/>
                  <a:gd name="T34" fmla="*/ 0 w 1013"/>
                  <a:gd name="T35" fmla="*/ 0 h 1407"/>
                  <a:gd name="T36" fmla="*/ 51 w 1013"/>
                  <a:gd name="T37" fmla="*/ 1 h 1407"/>
                  <a:gd name="T38" fmla="*/ 101 w 1013"/>
                  <a:gd name="T39" fmla="*/ 4 h 1407"/>
                  <a:gd name="T40" fmla="*/ 151 w 1013"/>
                  <a:gd name="T41" fmla="*/ 5 h 1407"/>
                  <a:gd name="T42" fmla="*/ 202 w 1013"/>
                  <a:gd name="T43" fmla="*/ 6 h 1407"/>
                  <a:gd name="T44" fmla="*/ 209 w 1013"/>
                  <a:gd name="T45" fmla="*/ 82 h 1407"/>
                  <a:gd name="T46" fmla="*/ 229 w 1013"/>
                  <a:gd name="T47" fmla="*/ 147 h 1407"/>
                  <a:gd name="T48" fmla="*/ 258 w 1013"/>
                  <a:gd name="T49" fmla="*/ 202 h 1407"/>
                  <a:gd name="T50" fmla="*/ 296 w 1013"/>
                  <a:gd name="T51" fmla="*/ 248 h 1407"/>
                  <a:gd name="T52" fmla="*/ 343 w 1013"/>
                  <a:gd name="T53" fmla="*/ 285 h 1407"/>
                  <a:gd name="T54" fmla="*/ 393 w 1013"/>
                  <a:gd name="T55" fmla="*/ 310 h 1407"/>
                  <a:gd name="T56" fmla="*/ 447 w 1013"/>
                  <a:gd name="T57" fmla="*/ 325 h 1407"/>
                  <a:gd name="T58" fmla="*/ 504 w 1013"/>
                  <a:gd name="T59" fmla="*/ 331 h 1407"/>
                  <a:gd name="T60" fmla="*/ 560 w 1013"/>
                  <a:gd name="T61" fmla="*/ 326 h 1407"/>
                  <a:gd name="T62" fmla="*/ 614 w 1013"/>
                  <a:gd name="T63" fmla="*/ 312 h 1407"/>
                  <a:gd name="T64" fmla="*/ 666 w 1013"/>
                  <a:gd name="T65" fmla="*/ 288 h 1407"/>
                  <a:gd name="T66" fmla="*/ 712 w 1013"/>
                  <a:gd name="T67" fmla="*/ 253 h 1407"/>
                  <a:gd name="T68" fmla="*/ 751 w 1013"/>
                  <a:gd name="T69" fmla="*/ 208 h 1407"/>
                  <a:gd name="T70" fmla="*/ 783 w 1013"/>
                  <a:gd name="T71" fmla="*/ 153 h 1407"/>
                  <a:gd name="T72" fmla="*/ 803 w 1013"/>
                  <a:gd name="T73" fmla="*/ 87 h 1407"/>
                  <a:gd name="T74" fmla="*/ 812 w 1013"/>
                  <a:gd name="T75" fmla="*/ 12 h 1407"/>
                  <a:gd name="T76" fmla="*/ 1012 w 1013"/>
                  <a:gd name="T77" fmla="*/ 40 h 1407"/>
                  <a:gd name="T78" fmla="*/ 1007 w 1013"/>
                  <a:gd name="T79" fmla="*/ 95 h 1407"/>
                  <a:gd name="T80" fmla="*/ 998 w 1013"/>
                  <a:gd name="T81" fmla="*/ 145 h 1407"/>
                  <a:gd name="T82" fmla="*/ 986 w 1013"/>
                  <a:gd name="T83" fmla="*/ 194 h 1407"/>
                  <a:gd name="T84" fmla="*/ 970 w 1013"/>
                  <a:gd name="T85" fmla="*/ 239 h 1407"/>
                  <a:gd name="T86" fmla="*/ 951 w 1013"/>
                  <a:gd name="T87" fmla="*/ 281 h 1407"/>
                  <a:gd name="T88" fmla="*/ 929 w 1013"/>
                  <a:gd name="T89" fmla="*/ 320 h 1407"/>
                  <a:gd name="T90" fmla="*/ 904 w 1013"/>
                  <a:gd name="T91" fmla="*/ 355 h 1407"/>
                  <a:gd name="T92" fmla="*/ 877 w 1013"/>
                  <a:gd name="T93" fmla="*/ 388 h 1407"/>
                  <a:gd name="T94" fmla="*/ 848 w 1013"/>
                  <a:gd name="T95" fmla="*/ 417 h 1407"/>
                  <a:gd name="T96" fmla="*/ 816 w 1013"/>
                  <a:gd name="T97" fmla="*/ 444 h 1407"/>
                  <a:gd name="T98" fmla="*/ 783 w 1013"/>
                  <a:gd name="T99" fmla="*/ 468 h 1407"/>
                  <a:gd name="T100" fmla="*/ 747 w 1013"/>
                  <a:gd name="T101" fmla="*/ 488 h 1407"/>
                  <a:gd name="T102" fmla="*/ 711 w 1013"/>
                  <a:gd name="T103" fmla="*/ 505 h 1407"/>
                  <a:gd name="T104" fmla="*/ 674 w 1013"/>
                  <a:gd name="T105" fmla="*/ 519 h 1407"/>
                  <a:gd name="T106" fmla="*/ 636 w 1013"/>
                  <a:gd name="T107" fmla="*/ 532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3" h="1407">
                    <a:moveTo>
                      <a:pt x="615" y="536"/>
                    </a:moveTo>
                    <a:lnTo>
                      <a:pt x="615" y="1407"/>
                    </a:lnTo>
                    <a:lnTo>
                      <a:pt x="398" y="1407"/>
                    </a:lnTo>
                    <a:lnTo>
                      <a:pt x="398" y="535"/>
                    </a:lnTo>
                    <a:lnTo>
                      <a:pt x="378" y="530"/>
                    </a:lnTo>
                    <a:lnTo>
                      <a:pt x="358" y="525"/>
                    </a:lnTo>
                    <a:lnTo>
                      <a:pt x="338" y="519"/>
                    </a:lnTo>
                    <a:lnTo>
                      <a:pt x="319" y="512"/>
                    </a:lnTo>
                    <a:lnTo>
                      <a:pt x="300" y="504"/>
                    </a:lnTo>
                    <a:lnTo>
                      <a:pt x="281" y="495"/>
                    </a:lnTo>
                    <a:lnTo>
                      <a:pt x="263" y="487"/>
                    </a:lnTo>
                    <a:lnTo>
                      <a:pt x="245" y="477"/>
                    </a:lnTo>
                    <a:lnTo>
                      <a:pt x="228" y="466"/>
                    </a:lnTo>
                    <a:lnTo>
                      <a:pt x="211" y="454"/>
                    </a:lnTo>
                    <a:lnTo>
                      <a:pt x="193" y="442"/>
                    </a:lnTo>
                    <a:lnTo>
                      <a:pt x="177" y="428"/>
                    </a:lnTo>
                    <a:lnTo>
                      <a:pt x="161" y="414"/>
                    </a:lnTo>
                    <a:lnTo>
                      <a:pt x="146" y="399"/>
                    </a:lnTo>
                    <a:lnTo>
                      <a:pt x="132" y="383"/>
                    </a:lnTo>
                    <a:lnTo>
                      <a:pt x="118" y="367"/>
                    </a:lnTo>
                    <a:lnTo>
                      <a:pt x="105" y="350"/>
                    </a:lnTo>
                    <a:lnTo>
                      <a:pt x="92" y="332"/>
                    </a:lnTo>
                    <a:lnTo>
                      <a:pt x="80" y="313"/>
                    </a:lnTo>
                    <a:lnTo>
                      <a:pt x="69" y="294"/>
                    </a:lnTo>
                    <a:lnTo>
                      <a:pt x="59" y="274"/>
                    </a:lnTo>
                    <a:lnTo>
                      <a:pt x="49" y="253"/>
                    </a:lnTo>
                    <a:lnTo>
                      <a:pt x="39" y="231"/>
                    </a:lnTo>
                    <a:lnTo>
                      <a:pt x="31" y="209"/>
                    </a:lnTo>
                    <a:lnTo>
                      <a:pt x="24" y="185"/>
                    </a:lnTo>
                    <a:lnTo>
                      <a:pt x="18" y="161"/>
                    </a:lnTo>
                    <a:lnTo>
                      <a:pt x="12" y="136"/>
                    </a:lnTo>
                    <a:lnTo>
                      <a:pt x="8" y="110"/>
                    </a:lnTo>
                    <a:lnTo>
                      <a:pt x="4" y="84"/>
                    </a:lnTo>
                    <a:lnTo>
                      <a:pt x="2" y="56"/>
                    </a:lnTo>
                    <a:lnTo>
                      <a:pt x="1" y="29"/>
                    </a:lnTo>
                    <a:lnTo>
                      <a:pt x="0" y="0"/>
                    </a:lnTo>
                    <a:lnTo>
                      <a:pt x="25" y="0"/>
                    </a:lnTo>
                    <a:lnTo>
                      <a:pt x="51" y="1"/>
                    </a:lnTo>
                    <a:lnTo>
                      <a:pt x="76" y="3"/>
                    </a:lnTo>
                    <a:lnTo>
                      <a:pt x="101" y="4"/>
                    </a:lnTo>
                    <a:lnTo>
                      <a:pt x="126" y="4"/>
                    </a:lnTo>
                    <a:lnTo>
                      <a:pt x="151" y="5"/>
                    </a:lnTo>
                    <a:lnTo>
                      <a:pt x="176" y="5"/>
                    </a:lnTo>
                    <a:lnTo>
                      <a:pt x="202" y="6"/>
                    </a:lnTo>
                    <a:lnTo>
                      <a:pt x="204" y="44"/>
                    </a:lnTo>
                    <a:lnTo>
                      <a:pt x="209" y="82"/>
                    </a:lnTo>
                    <a:lnTo>
                      <a:pt x="218" y="116"/>
                    </a:lnTo>
                    <a:lnTo>
                      <a:pt x="229" y="147"/>
                    </a:lnTo>
                    <a:lnTo>
                      <a:pt x="242" y="176"/>
                    </a:lnTo>
                    <a:lnTo>
                      <a:pt x="258" y="202"/>
                    </a:lnTo>
                    <a:lnTo>
                      <a:pt x="276" y="226"/>
                    </a:lnTo>
                    <a:lnTo>
                      <a:pt x="296" y="248"/>
                    </a:lnTo>
                    <a:lnTo>
                      <a:pt x="318" y="267"/>
                    </a:lnTo>
                    <a:lnTo>
                      <a:pt x="343" y="285"/>
                    </a:lnTo>
                    <a:lnTo>
                      <a:pt x="367" y="298"/>
                    </a:lnTo>
                    <a:lnTo>
                      <a:pt x="393" y="310"/>
                    </a:lnTo>
                    <a:lnTo>
                      <a:pt x="420" y="319"/>
                    </a:lnTo>
                    <a:lnTo>
                      <a:pt x="447" y="325"/>
                    </a:lnTo>
                    <a:lnTo>
                      <a:pt x="475" y="330"/>
                    </a:lnTo>
                    <a:lnTo>
                      <a:pt x="504" y="331"/>
                    </a:lnTo>
                    <a:lnTo>
                      <a:pt x="532" y="330"/>
                    </a:lnTo>
                    <a:lnTo>
                      <a:pt x="560" y="326"/>
                    </a:lnTo>
                    <a:lnTo>
                      <a:pt x="587" y="321"/>
                    </a:lnTo>
                    <a:lnTo>
                      <a:pt x="614" y="312"/>
                    </a:lnTo>
                    <a:lnTo>
                      <a:pt x="641" y="301"/>
                    </a:lnTo>
                    <a:lnTo>
                      <a:pt x="666" y="288"/>
                    </a:lnTo>
                    <a:lnTo>
                      <a:pt x="690" y="271"/>
                    </a:lnTo>
                    <a:lnTo>
                      <a:pt x="712" y="253"/>
                    </a:lnTo>
                    <a:lnTo>
                      <a:pt x="733" y="232"/>
                    </a:lnTo>
                    <a:lnTo>
                      <a:pt x="751" y="208"/>
                    </a:lnTo>
                    <a:lnTo>
                      <a:pt x="768" y="181"/>
                    </a:lnTo>
                    <a:lnTo>
                      <a:pt x="783" y="153"/>
                    </a:lnTo>
                    <a:lnTo>
                      <a:pt x="794" y="121"/>
                    </a:lnTo>
                    <a:lnTo>
                      <a:pt x="803" y="87"/>
                    </a:lnTo>
                    <a:lnTo>
                      <a:pt x="809" y="51"/>
                    </a:lnTo>
                    <a:lnTo>
                      <a:pt x="812" y="12"/>
                    </a:lnTo>
                    <a:lnTo>
                      <a:pt x="1013" y="12"/>
                    </a:lnTo>
                    <a:lnTo>
                      <a:pt x="1012" y="40"/>
                    </a:lnTo>
                    <a:lnTo>
                      <a:pt x="1010" y="67"/>
                    </a:lnTo>
                    <a:lnTo>
                      <a:pt x="1007" y="95"/>
                    </a:lnTo>
                    <a:lnTo>
                      <a:pt x="1003" y="120"/>
                    </a:lnTo>
                    <a:lnTo>
                      <a:pt x="998" y="145"/>
                    </a:lnTo>
                    <a:lnTo>
                      <a:pt x="992" y="170"/>
                    </a:lnTo>
                    <a:lnTo>
                      <a:pt x="986" y="194"/>
                    </a:lnTo>
                    <a:lnTo>
                      <a:pt x="978" y="217"/>
                    </a:lnTo>
                    <a:lnTo>
                      <a:pt x="970" y="239"/>
                    </a:lnTo>
                    <a:lnTo>
                      <a:pt x="961" y="260"/>
                    </a:lnTo>
                    <a:lnTo>
                      <a:pt x="951" y="281"/>
                    </a:lnTo>
                    <a:lnTo>
                      <a:pt x="941" y="301"/>
                    </a:lnTo>
                    <a:lnTo>
                      <a:pt x="929" y="320"/>
                    </a:lnTo>
                    <a:lnTo>
                      <a:pt x="916" y="338"/>
                    </a:lnTo>
                    <a:lnTo>
                      <a:pt x="904" y="355"/>
                    </a:lnTo>
                    <a:lnTo>
                      <a:pt x="891" y="372"/>
                    </a:lnTo>
                    <a:lnTo>
                      <a:pt x="877" y="388"/>
                    </a:lnTo>
                    <a:lnTo>
                      <a:pt x="863" y="403"/>
                    </a:lnTo>
                    <a:lnTo>
                      <a:pt x="848" y="417"/>
                    </a:lnTo>
                    <a:lnTo>
                      <a:pt x="832" y="432"/>
                    </a:lnTo>
                    <a:lnTo>
                      <a:pt x="816" y="444"/>
                    </a:lnTo>
                    <a:lnTo>
                      <a:pt x="800" y="456"/>
                    </a:lnTo>
                    <a:lnTo>
                      <a:pt x="783" y="468"/>
                    </a:lnTo>
                    <a:lnTo>
                      <a:pt x="765" y="478"/>
                    </a:lnTo>
                    <a:lnTo>
                      <a:pt x="747" y="488"/>
                    </a:lnTo>
                    <a:lnTo>
                      <a:pt x="729" y="498"/>
                    </a:lnTo>
                    <a:lnTo>
                      <a:pt x="711" y="505"/>
                    </a:lnTo>
                    <a:lnTo>
                      <a:pt x="693" y="513"/>
                    </a:lnTo>
                    <a:lnTo>
                      <a:pt x="674" y="519"/>
                    </a:lnTo>
                    <a:lnTo>
                      <a:pt x="655" y="526"/>
                    </a:lnTo>
                    <a:lnTo>
                      <a:pt x="636" y="532"/>
                    </a:lnTo>
                    <a:lnTo>
                      <a:pt x="615" y="53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899" name="Freeform 363"/>
              <p:cNvSpPr>
                <a:spLocks/>
              </p:cNvSpPr>
              <p:nvPr/>
            </p:nvSpPr>
            <p:spPr bwMode="auto">
              <a:xfrm>
                <a:off x="3347" y="3135"/>
                <a:ext cx="122" cy="146"/>
              </a:xfrm>
              <a:custGeom>
                <a:avLst/>
                <a:gdLst>
                  <a:gd name="T0" fmla="*/ 594 w 1226"/>
                  <a:gd name="T1" fmla="*/ 183 h 1608"/>
                  <a:gd name="T2" fmla="*/ 553 w 1226"/>
                  <a:gd name="T3" fmla="*/ 118 h 1608"/>
                  <a:gd name="T4" fmla="*/ 499 w 1226"/>
                  <a:gd name="T5" fmla="*/ 66 h 1608"/>
                  <a:gd name="T6" fmla="*/ 437 w 1226"/>
                  <a:gd name="T7" fmla="*/ 27 h 1608"/>
                  <a:gd name="T8" fmla="*/ 365 w 1226"/>
                  <a:gd name="T9" fmla="*/ 4 h 1608"/>
                  <a:gd name="T10" fmla="*/ 299 w 1226"/>
                  <a:gd name="T11" fmla="*/ 1 h 1608"/>
                  <a:gd name="T12" fmla="*/ 252 w 1226"/>
                  <a:gd name="T13" fmla="*/ 8 h 1608"/>
                  <a:gd name="T14" fmla="*/ 206 w 1226"/>
                  <a:gd name="T15" fmla="*/ 21 h 1608"/>
                  <a:gd name="T16" fmla="*/ 165 w 1226"/>
                  <a:gd name="T17" fmla="*/ 42 h 1608"/>
                  <a:gd name="T18" fmla="*/ 127 w 1226"/>
                  <a:gd name="T19" fmla="*/ 69 h 1608"/>
                  <a:gd name="T20" fmla="*/ 93 w 1226"/>
                  <a:gd name="T21" fmla="*/ 101 h 1608"/>
                  <a:gd name="T22" fmla="*/ 62 w 1226"/>
                  <a:gd name="T23" fmla="*/ 138 h 1608"/>
                  <a:gd name="T24" fmla="*/ 37 w 1226"/>
                  <a:gd name="T25" fmla="*/ 181 h 1608"/>
                  <a:gd name="T26" fmla="*/ 19 w 1226"/>
                  <a:gd name="T27" fmla="*/ 226 h 1608"/>
                  <a:gd name="T28" fmla="*/ 6 w 1226"/>
                  <a:gd name="T29" fmla="*/ 275 h 1608"/>
                  <a:gd name="T30" fmla="*/ 0 w 1226"/>
                  <a:gd name="T31" fmla="*/ 327 h 1608"/>
                  <a:gd name="T32" fmla="*/ 1 w 1226"/>
                  <a:gd name="T33" fmla="*/ 380 h 1608"/>
                  <a:gd name="T34" fmla="*/ 9 w 1226"/>
                  <a:gd name="T35" fmla="*/ 430 h 1608"/>
                  <a:gd name="T36" fmla="*/ 24 w 1226"/>
                  <a:gd name="T37" fmla="*/ 477 h 1608"/>
                  <a:gd name="T38" fmla="*/ 45 w 1226"/>
                  <a:gd name="T39" fmla="*/ 522 h 1608"/>
                  <a:gd name="T40" fmla="*/ 71 w 1226"/>
                  <a:gd name="T41" fmla="*/ 563 h 1608"/>
                  <a:gd name="T42" fmla="*/ 103 w 1226"/>
                  <a:gd name="T43" fmla="*/ 599 h 1608"/>
                  <a:gd name="T44" fmla="*/ 139 w 1226"/>
                  <a:gd name="T45" fmla="*/ 629 h 1608"/>
                  <a:gd name="T46" fmla="*/ 178 w 1226"/>
                  <a:gd name="T47" fmla="*/ 654 h 1608"/>
                  <a:gd name="T48" fmla="*/ 221 w 1226"/>
                  <a:gd name="T49" fmla="*/ 673 h 1608"/>
                  <a:gd name="T50" fmla="*/ 267 w 1226"/>
                  <a:gd name="T51" fmla="*/ 684 h 1608"/>
                  <a:gd name="T52" fmla="*/ 315 w 1226"/>
                  <a:gd name="T53" fmla="*/ 688 h 1608"/>
                  <a:gd name="T54" fmla="*/ 352 w 1226"/>
                  <a:gd name="T55" fmla="*/ 686 h 1608"/>
                  <a:gd name="T56" fmla="*/ 413 w 1226"/>
                  <a:gd name="T57" fmla="*/ 672 h 1608"/>
                  <a:gd name="T58" fmla="*/ 478 w 1226"/>
                  <a:gd name="T59" fmla="*/ 639 h 1608"/>
                  <a:gd name="T60" fmla="*/ 728 w 1226"/>
                  <a:gd name="T61" fmla="*/ 1608 h 1608"/>
                  <a:gd name="T62" fmla="*/ 769 w 1226"/>
                  <a:gd name="T63" fmla="*/ 651 h 1608"/>
                  <a:gd name="T64" fmla="*/ 837 w 1226"/>
                  <a:gd name="T65" fmla="*/ 678 h 1608"/>
                  <a:gd name="T66" fmla="*/ 886 w 1226"/>
                  <a:gd name="T67" fmla="*/ 687 h 1608"/>
                  <a:gd name="T68" fmla="*/ 927 w 1226"/>
                  <a:gd name="T69" fmla="*/ 688 h 1608"/>
                  <a:gd name="T70" fmla="*/ 975 w 1226"/>
                  <a:gd name="T71" fmla="*/ 681 h 1608"/>
                  <a:gd name="T72" fmla="*/ 1019 w 1226"/>
                  <a:gd name="T73" fmla="*/ 667 h 1608"/>
                  <a:gd name="T74" fmla="*/ 1061 w 1226"/>
                  <a:gd name="T75" fmla="*/ 646 h 1608"/>
                  <a:gd name="T76" fmla="*/ 1099 w 1226"/>
                  <a:gd name="T77" fmla="*/ 620 h 1608"/>
                  <a:gd name="T78" fmla="*/ 1134 w 1226"/>
                  <a:gd name="T79" fmla="*/ 587 h 1608"/>
                  <a:gd name="T80" fmla="*/ 1164 w 1226"/>
                  <a:gd name="T81" fmla="*/ 550 h 1608"/>
                  <a:gd name="T82" fmla="*/ 1188 w 1226"/>
                  <a:gd name="T83" fmla="*/ 508 h 1608"/>
                  <a:gd name="T84" fmla="*/ 1207 w 1226"/>
                  <a:gd name="T85" fmla="*/ 462 h 1608"/>
                  <a:gd name="T86" fmla="*/ 1220 w 1226"/>
                  <a:gd name="T87" fmla="*/ 414 h 1608"/>
                  <a:gd name="T88" fmla="*/ 1226 w 1226"/>
                  <a:gd name="T89" fmla="*/ 362 h 1608"/>
                  <a:gd name="T90" fmla="*/ 1225 w 1226"/>
                  <a:gd name="T91" fmla="*/ 309 h 1608"/>
                  <a:gd name="T92" fmla="*/ 1216 w 1226"/>
                  <a:gd name="T93" fmla="*/ 259 h 1608"/>
                  <a:gd name="T94" fmla="*/ 1202 w 1226"/>
                  <a:gd name="T95" fmla="*/ 211 h 1608"/>
                  <a:gd name="T96" fmla="*/ 1181 w 1226"/>
                  <a:gd name="T97" fmla="*/ 166 h 1608"/>
                  <a:gd name="T98" fmla="*/ 1155 w 1226"/>
                  <a:gd name="T99" fmla="*/ 126 h 1608"/>
                  <a:gd name="T100" fmla="*/ 1123 w 1226"/>
                  <a:gd name="T101" fmla="*/ 90 h 1608"/>
                  <a:gd name="T102" fmla="*/ 1087 w 1226"/>
                  <a:gd name="T103" fmla="*/ 59 h 1608"/>
                  <a:gd name="T104" fmla="*/ 1048 w 1226"/>
                  <a:gd name="T105" fmla="*/ 34 h 1608"/>
                  <a:gd name="T106" fmla="*/ 1005 w 1226"/>
                  <a:gd name="T107" fmla="*/ 15 h 1608"/>
                  <a:gd name="T108" fmla="*/ 959 w 1226"/>
                  <a:gd name="T109" fmla="*/ 4 h 1608"/>
                  <a:gd name="T110" fmla="*/ 911 w 1226"/>
                  <a:gd name="T111" fmla="*/ 0 h 1608"/>
                  <a:gd name="T112" fmla="*/ 836 w 1226"/>
                  <a:gd name="T113" fmla="*/ 10 h 1608"/>
                  <a:gd name="T114" fmla="*/ 767 w 1226"/>
                  <a:gd name="T115" fmla="*/ 38 h 1608"/>
                  <a:gd name="T116" fmla="*/ 708 w 1226"/>
                  <a:gd name="T117" fmla="*/ 81 h 1608"/>
                  <a:gd name="T118" fmla="*/ 658 w 1226"/>
                  <a:gd name="T119" fmla="*/ 138 h 1608"/>
                  <a:gd name="T120" fmla="*/ 622 w 1226"/>
                  <a:gd name="T121" fmla="*/ 206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6" h="1608">
                    <a:moveTo>
                      <a:pt x="613" y="232"/>
                    </a:moveTo>
                    <a:lnTo>
                      <a:pt x="604" y="206"/>
                    </a:lnTo>
                    <a:lnTo>
                      <a:pt x="594" y="183"/>
                    </a:lnTo>
                    <a:lnTo>
                      <a:pt x="581" y="160"/>
                    </a:lnTo>
                    <a:lnTo>
                      <a:pt x="568" y="138"/>
                    </a:lnTo>
                    <a:lnTo>
                      <a:pt x="553" y="118"/>
                    </a:lnTo>
                    <a:lnTo>
                      <a:pt x="537" y="100"/>
                    </a:lnTo>
                    <a:lnTo>
                      <a:pt x="519" y="81"/>
                    </a:lnTo>
                    <a:lnTo>
                      <a:pt x="499" y="66"/>
                    </a:lnTo>
                    <a:lnTo>
                      <a:pt x="479" y="50"/>
                    </a:lnTo>
                    <a:lnTo>
                      <a:pt x="458" y="38"/>
                    </a:lnTo>
                    <a:lnTo>
                      <a:pt x="437" y="27"/>
                    </a:lnTo>
                    <a:lnTo>
                      <a:pt x="414" y="18"/>
                    </a:lnTo>
                    <a:lnTo>
                      <a:pt x="390" y="10"/>
                    </a:lnTo>
                    <a:lnTo>
                      <a:pt x="365" y="4"/>
                    </a:lnTo>
                    <a:lnTo>
                      <a:pt x="340" y="1"/>
                    </a:lnTo>
                    <a:lnTo>
                      <a:pt x="315" y="0"/>
                    </a:lnTo>
                    <a:lnTo>
                      <a:pt x="299" y="1"/>
                    </a:lnTo>
                    <a:lnTo>
                      <a:pt x="283" y="2"/>
                    </a:lnTo>
                    <a:lnTo>
                      <a:pt x="267" y="4"/>
                    </a:lnTo>
                    <a:lnTo>
                      <a:pt x="252" y="8"/>
                    </a:lnTo>
                    <a:lnTo>
                      <a:pt x="237" y="11"/>
                    </a:lnTo>
                    <a:lnTo>
                      <a:pt x="221" y="15"/>
                    </a:lnTo>
                    <a:lnTo>
                      <a:pt x="206" y="21"/>
                    </a:lnTo>
                    <a:lnTo>
                      <a:pt x="192" y="27"/>
                    </a:lnTo>
                    <a:lnTo>
                      <a:pt x="178" y="34"/>
                    </a:lnTo>
                    <a:lnTo>
                      <a:pt x="165" y="42"/>
                    </a:lnTo>
                    <a:lnTo>
                      <a:pt x="152" y="50"/>
                    </a:lnTo>
                    <a:lnTo>
                      <a:pt x="139" y="59"/>
                    </a:lnTo>
                    <a:lnTo>
                      <a:pt x="127" y="69"/>
                    </a:lnTo>
                    <a:lnTo>
                      <a:pt x="115" y="79"/>
                    </a:lnTo>
                    <a:lnTo>
                      <a:pt x="103" y="90"/>
                    </a:lnTo>
                    <a:lnTo>
                      <a:pt x="93" y="101"/>
                    </a:lnTo>
                    <a:lnTo>
                      <a:pt x="82" y="113"/>
                    </a:lnTo>
                    <a:lnTo>
                      <a:pt x="71" y="126"/>
                    </a:lnTo>
                    <a:lnTo>
                      <a:pt x="62" y="138"/>
                    </a:lnTo>
                    <a:lnTo>
                      <a:pt x="53" y="153"/>
                    </a:lnTo>
                    <a:lnTo>
                      <a:pt x="45" y="166"/>
                    </a:lnTo>
                    <a:lnTo>
                      <a:pt x="37" y="181"/>
                    </a:lnTo>
                    <a:lnTo>
                      <a:pt x="31" y="195"/>
                    </a:lnTo>
                    <a:lnTo>
                      <a:pt x="24" y="211"/>
                    </a:lnTo>
                    <a:lnTo>
                      <a:pt x="19" y="226"/>
                    </a:lnTo>
                    <a:lnTo>
                      <a:pt x="14" y="243"/>
                    </a:lnTo>
                    <a:lnTo>
                      <a:pt x="9" y="259"/>
                    </a:lnTo>
                    <a:lnTo>
                      <a:pt x="6" y="275"/>
                    </a:lnTo>
                    <a:lnTo>
                      <a:pt x="3" y="292"/>
                    </a:lnTo>
                    <a:lnTo>
                      <a:pt x="1" y="309"/>
                    </a:lnTo>
                    <a:lnTo>
                      <a:pt x="0" y="327"/>
                    </a:lnTo>
                    <a:lnTo>
                      <a:pt x="0" y="345"/>
                    </a:lnTo>
                    <a:lnTo>
                      <a:pt x="0" y="362"/>
                    </a:lnTo>
                    <a:lnTo>
                      <a:pt x="1" y="380"/>
                    </a:lnTo>
                    <a:lnTo>
                      <a:pt x="3" y="396"/>
                    </a:lnTo>
                    <a:lnTo>
                      <a:pt x="6" y="414"/>
                    </a:lnTo>
                    <a:lnTo>
                      <a:pt x="9" y="430"/>
                    </a:lnTo>
                    <a:lnTo>
                      <a:pt x="14" y="447"/>
                    </a:lnTo>
                    <a:lnTo>
                      <a:pt x="19" y="462"/>
                    </a:lnTo>
                    <a:lnTo>
                      <a:pt x="24" y="477"/>
                    </a:lnTo>
                    <a:lnTo>
                      <a:pt x="31" y="493"/>
                    </a:lnTo>
                    <a:lnTo>
                      <a:pt x="37" y="508"/>
                    </a:lnTo>
                    <a:lnTo>
                      <a:pt x="45" y="522"/>
                    </a:lnTo>
                    <a:lnTo>
                      <a:pt x="53" y="537"/>
                    </a:lnTo>
                    <a:lnTo>
                      <a:pt x="62" y="550"/>
                    </a:lnTo>
                    <a:lnTo>
                      <a:pt x="71" y="563"/>
                    </a:lnTo>
                    <a:lnTo>
                      <a:pt x="82" y="575"/>
                    </a:lnTo>
                    <a:lnTo>
                      <a:pt x="93" y="587"/>
                    </a:lnTo>
                    <a:lnTo>
                      <a:pt x="103" y="599"/>
                    </a:lnTo>
                    <a:lnTo>
                      <a:pt x="115" y="609"/>
                    </a:lnTo>
                    <a:lnTo>
                      <a:pt x="127" y="620"/>
                    </a:lnTo>
                    <a:lnTo>
                      <a:pt x="139" y="629"/>
                    </a:lnTo>
                    <a:lnTo>
                      <a:pt x="152" y="639"/>
                    </a:lnTo>
                    <a:lnTo>
                      <a:pt x="165" y="646"/>
                    </a:lnTo>
                    <a:lnTo>
                      <a:pt x="178" y="654"/>
                    </a:lnTo>
                    <a:lnTo>
                      <a:pt x="192" y="661"/>
                    </a:lnTo>
                    <a:lnTo>
                      <a:pt x="206" y="667"/>
                    </a:lnTo>
                    <a:lnTo>
                      <a:pt x="221" y="673"/>
                    </a:lnTo>
                    <a:lnTo>
                      <a:pt x="237" y="677"/>
                    </a:lnTo>
                    <a:lnTo>
                      <a:pt x="252" y="681"/>
                    </a:lnTo>
                    <a:lnTo>
                      <a:pt x="267" y="684"/>
                    </a:lnTo>
                    <a:lnTo>
                      <a:pt x="283" y="686"/>
                    </a:lnTo>
                    <a:lnTo>
                      <a:pt x="299" y="688"/>
                    </a:lnTo>
                    <a:lnTo>
                      <a:pt x="315" y="688"/>
                    </a:lnTo>
                    <a:lnTo>
                      <a:pt x="328" y="688"/>
                    </a:lnTo>
                    <a:lnTo>
                      <a:pt x="340" y="687"/>
                    </a:lnTo>
                    <a:lnTo>
                      <a:pt x="352" y="686"/>
                    </a:lnTo>
                    <a:lnTo>
                      <a:pt x="365" y="684"/>
                    </a:lnTo>
                    <a:lnTo>
                      <a:pt x="390" y="678"/>
                    </a:lnTo>
                    <a:lnTo>
                      <a:pt x="413" y="672"/>
                    </a:lnTo>
                    <a:lnTo>
                      <a:pt x="435" y="662"/>
                    </a:lnTo>
                    <a:lnTo>
                      <a:pt x="457" y="651"/>
                    </a:lnTo>
                    <a:lnTo>
                      <a:pt x="478" y="639"/>
                    </a:lnTo>
                    <a:lnTo>
                      <a:pt x="497" y="624"/>
                    </a:lnTo>
                    <a:lnTo>
                      <a:pt x="497" y="1608"/>
                    </a:lnTo>
                    <a:lnTo>
                      <a:pt x="728" y="1608"/>
                    </a:lnTo>
                    <a:lnTo>
                      <a:pt x="728" y="624"/>
                    </a:lnTo>
                    <a:lnTo>
                      <a:pt x="748" y="639"/>
                    </a:lnTo>
                    <a:lnTo>
                      <a:pt x="769" y="651"/>
                    </a:lnTo>
                    <a:lnTo>
                      <a:pt x="791" y="662"/>
                    </a:lnTo>
                    <a:lnTo>
                      <a:pt x="814" y="672"/>
                    </a:lnTo>
                    <a:lnTo>
                      <a:pt x="837" y="678"/>
                    </a:lnTo>
                    <a:lnTo>
                      <a:pt x="861" y="684"/>
                    </a:lnTo>
                    <a:lnTo>
                      <a:pt x="873" y="686"/>
                    </a:lnTo>
                    <a:lnTo>
                      <a:pt x="886" y="687"/>
                    </a:lnTo>
                    <a:lnTo>
                      <a:pt x="898" y="688"/>
                    </a:lnTo>
                    <a:lnTo>
                      <a:pt x="911" y="688"/>
                    </a:lnTo>
                    <a:lnTo>
                      <a:pt x="927" y="688"/>
                    </a:lnTo>
                    <a:lnTo>
                      <a:pt x="943" y="686"/>
                    </a:lnTo>
                    <a:lnTo>
                      <a:pt x="959" y="684"/>
                    </a:lnTo>
                    <a:lnTo>
                      <a:pt x="975" y="681"/>
                    </a:lnTo>
                    <a:lnTo>
                      <a:pt x="990" y="677"/>
                    </a:lnTo>
                    <a:lnTo>
                      <a:pt x="1005" y="673"/>
                    </a:lnTo>
                    <a:lnTo>
                      <a:pt x="1019" y="667"/>
                    </a:lnTo>
                    <a:lnTo>
                      <a:pt x="1034" y="661"/>
                    </a:lnTo>
                    <a:lnTo>
                      <a:pt x="1048" y="654"/>
                    </a:lnTo>
                    <a:lnTo>
                      <a:pt x="1061" y="646"/>
                    </a:lnTo>
                    <a:lnTo>
                      <a:pt x="1074" y="639"/>
                    </a:lnTo>
                    <a:lnTo>
                      <a:pt x="1087" y="629"/>
                    </a:lnTo>
                    <a:lnTo>
                      <a:pt x="1099" y="620"/>
                    </a:lnTo>
                    <a:lnTo>
                      <a:pt x="1112" y="609"/>
                    </a:lnTo>
                    <a:lnTo>
                      <a:pt x="1123" y="599"/>
                    </a:lnTo>
                    <a:lnTo>
                      <a:pt x="1134" y="587"/>
                    </a:lnTo>
                    <a:lnTo>
                      <a:pt x="1145" y="575"/>
                    </a:lnTo>
                    <a:lnTo>
                      <a:pt x="1155" y="563"/>
                    </a:lnTo>
                    <a:lnTo>
                      <a:pt x="1164" y="550"/>
                    </a:lnTo>
                    <a:lnTo>
                      <a:pt x="1173" y="537"/>
                    </a:lnTo>
                    <a:lnTo>
                      <a:pt x="1181" y="522"/>
                    </a:lnTo>
                    <a:lnTo>
                      <a:pt x="1188" y="508"/>
                    </a:lnTo>
                    <a:lnTo>
                      <a:pt x="1195" y="493"/>
                    </a:lnTo>
                    <a:lnTo>
                      <a:pt x="1202" y="477"/>
                    </a:lnTo>
                    <a:lnTo>
                      <a:pt x="1207" y="462"/>
                    </a:lnTo>
                    <a:lnTo>
                      <a:pt x="1212" y="447"/>
                    </a:lnTo>
                    <a:lnTo>
                      <a:pt x="1216" y="430"/>
                    </a:lnTo>
                    <a:lnTo>
                      <a:pt x="1220" y="414"/>
                    </a:lnTo>
                    <a:lnTo>
                      <a:pt x="1223" y="396"/>
                    </a:lnTo>
                    <a:lnTo>
                      <a:pt x="1225" y="380"/>
                    </a:lnTo>
                    <a:lnTo>
                      <a:pt x="1226" y="362"/>
                    </a:lnTo>
                    <a:lnTo>
                      <a:pt x="1226" y="345"/>
                    </a:lnTo>
                    <a:lnTo>
                      <a:pt x="1226" y="327"/>
                    </a:lnTo>
                    <a:lnTo>
                      <a:pt x="1225" y="309"/>
                    </a:lnTo>
                    <a:lnTo>
                      <a:pt x="1223" y="292"/>
                    </a:lnTo>
                    <a:lnTo>
                      <a:pt x="1220" y="275"/>
                    </a:lnTo>
                    <a:lnTo>
                      <a:pt x="1216" y="259"/>
                    </a:lnTo>
                    <a:lnTo>
                      <a:pt x="1212" y="243"/>
                    </a:lnTo>
                    <a:lnTo>
                      <a:pt x="1207" y="226"/>
                    </a:lnTo>
                    <a:lnTo>
                      <a:pt x="1202" y="211"/>
                    </a:lnTo>
                    <a:lnTo>
                      <a:pt x="1195" y="195"/>
                    </a:lnTo>
                    <a:lnTo>
                      <a:pt x="1188" y="181"/>
                    </a:lnTo>
                    <a:lnTo>
                      <a:pt x="1181" y="166"/>
                    </a:lnTo>
                    <a:lnTo>
                      <a:pt x="1173" y="153"/>
                    </a:lnTo>
                    <a:lnTo>
                      <a:pt x="1164" y="138"/>
                    </a:lnTo>
                    <a:lnTo>
                      <a:pt x="1155" y="126"/>
                    </a:lnTo>
                    <a:lnTo>
                      <a:pt x="1145" y="113"/>
                    </a:lnTo>
                    <a:lnTo>
                      <a:pt x="1134" y="101"/>
                    </a:lnTo>
                    <a:lnTo>
                      <a:pt x="1123" y="90"/>
                    </a:lnTo>
                    <a:lnTo>
                      <a:pt x="1112" y="79"/>
                    </a:lnTo>
                    <a:lnTo>
                      <a:pt x="1099" y="69"/>
                    </a:lnTo>
                    <a:lnTo>
                      <a:pt x="1087" y="59"/>
                    </a:lnTo>
                    <a:lnTo>
                      <a:pt x="1074" y="50"/>
                    </a:lnTo>
                    <a:lnTo>
                      <a:pt x="1061" y="42"/>
                    </a:lnTo>
                    <a:lnTo>
                      <a:pt x="1048" y="34"/>
                    </a:lnTo>
                    <a:lnTo>
                      <a:pt x="1034" y="27"/>
                    </a:lnTo>
                    <a:lnTo>
                      <a:pt x="1019" y="21"/>
                    </a:lnTo>
                    <a:lnTo>
                      <a:pt x="1005" y="15"/>
                    </a:lnTo>
                    <a:lnTo>
                      <a:pt x="990" y="11"/>
                    </a:lnTo>
                    <a:lnTo>
                      <a:pt x="975" y="8"/>
                    </a:lnTo>
                    <a:lnTo>
                      <a:pt x="959" y="4"/>
                    </a:lnTo>
                    <a:lnTo>
                      <a:pt x="943" y="2"/>
                    </a:lnTo>
                    <a:lnTo>
                      <a:pt x="927" y="1"/>
                    </a:lnTo>
                    <a:lnTo>
                      <a:pt x="911" y="0"/>
                    </a:lnTo>
                    <a:lnTo>
                      <a:pt x="885" y="1"/>
                    </a:lnTo>
                    <a:lnTo>
                      <a:pt x="861" y="4"/>
                    </a:lnTo>
                    <a:lnTo>
                      <a:pt x="836" y="10"/>
                    </a:lnTo>
                    <a:lnTo>
                      <a:pt x="813" y="18"/>
                    </a:lnTo>
                    <a:lnTo>
                      <a:pt x="789" y="27"/>
                    </a:lnTo>
                    <a:lnTo>
                      <a:pt x="767" y="38"/>
                    </a:lnTo>
                    <a:lnTo>
                      <a:pt x="747" y="50"/>
                    </a:lnTo>
                    <a:lnTo>
                      <a:pt x="727" y="66"/>
                    </a:lnTo>
                    <a:lnTo>
                      <a:pt x="708" y="81"/>
                    </a:lnTo>
                    <a:lnTo>
                      <a:pt x="690" y="100"/>
                    </a:lnTo>
                    <a:lnTo>
                      <a:pt x="674" y="118"/>
                    </a:lnTo>
                    <a:lnTo>
                      <a:pt x="658" y="138"/>
                    </a:lnTo>
                    <a:lnTo>
                      <a:pt x="644" y="160"/>
                    </a:lnTo>
                    <a:lnTo>
                      <a:pt x="632" y="183"/>
                    </a:lnTo>
                    <a:lnTo>
                      <a:pt x="622" y="206"/>
                    </a:lnTo>
                    <a:lnTo>
                      <a:pt x="613" y="232"/>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900" name="Freeform 364"/>
              <p:cNvSpPr>
                <a:spLocks/>
              </p:cNvSpPr>
              <p:nvPr/>
            </p:nvSpPr>
            <p:spPr bwMode="auto">
              <a:xfrm>
                <a:off x="2969" y="3080"/>
                <a:ext cx="80" cy="104"/>
              </a:xfrm>
              <a:custGeom>
                <a:avLst/>
                <a:gdLst>
                  <a:gd name="T0" fmla="*/ 173 w 801"/>
                  <a:gd name="T1" fmla="*/ 1 h 1146"/>
                  <a:gd name="T2" fmla="*/ 175 w 801"/>
                  <a:gd name="T3" fmla="*/ 56 h 1146"/>
                  <a:gd name="T4" fmla="*/ 179 w 801"/>
                  <a:gd name="T5" fmla="*/ 110 h 1146"/>
                  <a:gd name="T6" fmla="*/ 186 w 801"/>
                  <a:gd name="T7" fmla="*/ 161 h 1146"/>
                  <a:gd name="T8" fmla="*/ 196 w 801"/>
                  <a:gd name="T9" fmla="*/ 211 h 1146"/>
                  <a:gd name="T10" fmla="*/ 207 w 801"/>
                  <a:gd name="T11" fmla="*/ 258 h 1146"/>
                  <a:gd name="T12" fmla="*/ 220 w 801"/>
                  <a:gd name="T13" fmla="*/ 303 h 1146"/>
                  <a:gd name="T14" fmla="*/ 235 w 801"/>
                  <a:gd name="T15" fmla="*/ 345 h 1146"/>
                  <a:gd name="T16" fmla="*/ 251 w 801"/>
                  <a:gd name="T17" fmla="*/ 382 h 1146"/>
                  <a:gd name="T18" fmla="*/ 268 w 801"/>
                  <a:gd name="T19" fmla="*/ 417 h 1146"/>
                  <a:gd name="T20" fmla="*/ 286 w 801"/>
                  <a:gd name="T21" fmla="*/ 449 h 1146"/>
                  <a:gd name="T22" fmla="*/ 305 w 801"/>
                  <a:gd name="T23" fmla="*/ 475 h 1146"/>
                  <a:gd name="T24" fmla="*/ 324 w 801"/>
                  <a:gd name="T25" fmla="*/ 498 h 1146"/>
                  <a:gd name="T26" fmla="*/ 344 w 801"/>
                  <a:gd name="T27" fmla="*/ 517 h 1146"/>
                  <a:gd name="T28" fmla="*/ 363 w 801"/>
                  <a:gd name="T29" fmla="*/ 530 h 1146"/>
                  <a:gd name="T30" fmla="*/ 382 w 801"/>
                  <a:gd name="T31" fmla="*/ 538 h 1146"/>
                  <a:gd name="T32" fmla="*/ 401 w 801"/>
                  <a:gd name="T33" fmla="*/ 541 h 1146"/>
                  <a:gd name="T34" fmla="*/ 419 w 801"/>
                  <a:gd name="T35" fmla="*/ 538 h 1146"/>
                  <a:gd name="T36" fmla="*/ 438 w 801"/>
                  <a:gd name="T37" fmla="*/ 530 h 1146"/>
                  <a:gd name="T38" fmla="*/ 458 w 801"/>
                  <a:gd name="T39" fmla="*/ 517 h 1146"/>
                  <a:gd name="T40" fmla="*/ 477 w 801"/>
                  <a:gd name="T41" fmla="*/ 499 h 1146"/>
                  <a:gd name="T42" fmla="*/ 497 w 801"/>
                  <a:gd name="T43" fmla="*/ 476 h 1146"/>
                  <a:gd name="T44" fmla="*/ 516 w 801"/>
                  <a:gd name="T45" fmla="*/ 450 h 1146"/>
                  <a:gd name="T46" fmla="*/ 535 w 801"/>
                  <a:gd name="T47" fmla="*/ 419 h 1146"/>
                  <a:gd name="T48" fmla="*/ 552 w 801"/>
                  <a:gd name="T49" fmla="*/ 384 h 1146"/>
                  <a:gd name="T50" fmla="*/ 568 w 801"/>
                  <a:gd name="T51" fmla="*/ 346 h 1146"/>
                  <a:gd name="T52" fmla="*/ 583 w 801"/>
                  <a:gd name="T53" fmla="*/ 305 h 1146"/>
                  <a:gd name="T54" fmla="*/ 597 w 801"/>
                  <a:gd name="T55" fmla="*/ 260 h 1146"/>
                  <a:gd name="T56" fmla="*/ 609 w 801"/>
                  <a:gd name="T57" fmla="*/ 213 h 1146"/>
                  <a:gd name="T58" fmla="*/ 618 w 801"/>
                  <a:gd name="T59" fmla="*/ 164 h 1146"/>
                  <a:gd name="T60" fmla="*/ 626 w 801"/>
                  <a:gd name="T61" fmla="*/ 112 h 1146"/>
                  <a:gd name="T62" fmla="*/ 630 w 801"/>
                  <a:gd name="T63" fmla="*/ 59 h 1146"/>
                  <a:gd name="T64" fmla="*/ 633 w 801"/>
                  <a:gd name="T65" fmla="*/ 3 h 1146"/>
                  <a:gd name="T66" fmla="*/ 795 w 801"/>
                  <a:gd name="T67" fmla="*/ 1146 h 1146"/>
                  <a:gd name="T68" fmla="*/ 6 w 801"/>
                  <a:gd name="T69" fmla="*/ 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1" h="1146">
                    <a:moveTo>
                      <a:pt x="6" y="0"/>
                    </a:moveTo>
                    <a:lnTo>
                      <a:pt x="173" y="1"/>
                    </a:lnTo>
                    <a:lnTo>
                      <a:pt x="173" y="29"/>
                    </a:lnTo>
                    <a:lnTo>
                      <a:pt x="175" y="56"/>
                    </a:lnTo>
                    <a:lnTo>
                      <a:pt x="176" y="83"/>
                    </a:lnTo>
                    <a:lnTo>
                      <a:pt x="179" y="110"/>
                    </a:lnTo>
                    <a:lnTo>
                      <a:pt x="182" y="136"/>
                    </a:lnTo>
                    <a:lnTo>
                      <a:pt x="186" y="161"/>
                    </a:lnTo>
                    <a:lnTo>
                      <a:pt x="190" y="187"/>
                    </a:lnTo>
                    <a:lnTo>
                      <a:pt x="196" y="211"/>
                    </a:lnTo>
                    <a:lnTo>
                      <a:pt x="201" y="235"/>
                    </a:lnTo>
                    <a:lnTo>
                      <a:pt x="207" y="258"/>
                    </a:lnTo>
                    <a:lnTo>
                      <a:pt x="213" y="281"/>
                    </a:lnTo>
                    <a:lnTo>
                      <a:pt x="220" y="303"/>
                    </a:lnTo>
                    <a:lnTo>
                      <a:pt x="227" y="324"/>
                    </a:lnTo>
                    <a:lnTo>
                      <a:pt x="235" y="345"/>
                    </a:lnTo>
                    <a:lnTo>
                      <a:pt x="243" y="363"/>
                    </a:lnTo>
                    <a:lnTo>
                      <a:pt x="251" y="382"/>
                    </a:lnTo>
                    <a:lnTo>
                      <a:pt x="259" y="401"/>
                    </a:lnTo>
                    <a:lnTo>
                      <a:pt x="268" y="417"/>
                    </a:lnTo>
                    <a:lnTo>
                      <a:pt x="277" y="433"/>
                    </a:lnTo>
                    <a:lnTo>
                      <a:pt x="286" y="449"/>
                    </a:lnTo>
                    <a:lnTo>
                      <a:pt x="295" y="462"/>
                    </a:lnTo>
                    <a:lnTo>
                      <a:pt x="305" y="475"/>
                    </a:lnTo>
                    <a:lnTo>
                      <a:pt x="314" y="487"/>
                    </a:lnTo>
                    <a:lnTo>
                      <a:pt x="324" y="498"/>
                    </a:lnTo>
                    <a:lnTo>
                      <a:pt x="333" y="508"/>
                    </a:lnTo>
                    <a:lnTo>
                      <a:pt x="344" y="517"/>
                    </a:lnTo>
                    <a:lnTo>
                      <a:pt x="354" y="523"/>
                    </a:lnTo>
                    <a:lnTo>
                      <a:pt x="363" y="530"/>
                    </a:lnTo>
                    <a:lnTo>
                      <a:pt x="373" y="534"/>
                    </a:lnTo>
                    <a:lnTo>
                      <a:pt x="382" y="538"/>
                    </a:lnTo>
                    <a:lnTo>
                      <a:pt x="391" y="540"/>
                    </a:lnTo>
                    <a:lnTo>
                      <a:pt x="401" y="541"/>
                    </a:lnTo>
                    <a:lnTo>
                      <a:pt x="410" y="540"/>
                    </a:lnTo>
                    <a:lnTo>
                      <a:pt x="419" y="538"/>
                    </a:lnTo>
                    <a:lnTo>
                      <a:pt x="429" y="534"/>
                    </a:lnTo>
                    <a:lnTo>
                      <a:pt x="438" y="530"/>
                    </a:lnTo>
                    <a:lnTo>
                      <a:pt x="448" y="525"/>
                    </a:lnTo>
                    <a:lnTo>
                      <a:pt x="458" y="517"/>
                    </a:lnTo>
                    <a:lnTo>
                      <a:pt x="467" y="508"/>
                    </a:lnTo>
                    <a:lnTo>
                      <a:pt x="477" y="499"/>
                    </a:lnTo>
                    <a:lnTo>
                      <a:pt x="487" y="488"/>
                    </a:lnTo>
                    <a:lnTo>
                      <a:pt x="497" y="476"/>
                    </a:lnTo>
                    <a:lnTo>
                      <a:pt x="507" y="463"/>
                    </a:lnTo>
                    <a:lnTo>
                      <a:pt x="516" y="450"/>
                    </a:lnTo>
                    <a:lnTo>
                      <a:pt x="526" y="435"/>
                    </a:lnTo>
                    <a:lnTo>
                      <a:pt x="535" y="419"/>
                    </a:lnTo>
                    <a:lnTo>
                      <a:pt x="543" y="402"/>
                    </a:lnTo>
                    <a:lnTo>
                      <a:pt x="552" y="384"/>
                    </a:lnTo>
                    <a:lnTo>
                      <a:pt x="560" y="365"/>
                    </a:lnTo>
                    <a:lnTo>
                      <a:pt x="568" y="346"/>
                    </a:lnTo>
                    <a:lnTo>
                      <a:pt x="576" y="326"/>
                    </a:lnTo>
                    <a:lnTo>
                      <a:pt x="583" y="305"/>
                    </a:lnTo>
                    <a:lnTo>
                      <a:pt x="590" y="283"/>
                    </a:lnTo>
                    <a:lnTo>
                      <a:pt x="597" y="260"/>
                    </a:lnTo>
                    <a:lnTo>
                      <a:pt x="603" y="237"/>
                    </a:lnTo>
                    <a:lnTo>
                      <a:pt x="609" y="213"/>
                    </a:lnTo>
                    <a:lnTo>
                      <a:pt x="614" y="189"/>
                    </a:lnTo>
                    <a:lnTo>
                      <a:pt x="618" y="164"/>
                    </a:lnTo>
                    <a:lnTo>
                      <a:pt x="622" y="138"/>
                    </a:lnTo>
                    <a:lnTo>
                      <a:pt x="626" y="112"/>
                    </a:lnTo>
                    <a:lnTo>
                      <a:pt x="628" y="86"/>
                    </a:lnTo>
                    <a:lnTo>
                      <a:pt x="630" y="59"/>
                    </a:lnTo>
                    <a:lnTo>
                      <a:pt x="632" y="32"/>
                    </a:lnTo>
                    <a:lnTo>
                      <a:pt x="633" y="3"/>
                    </a:lnTo>
                    <a:lnTo>
                      <a:pt x="801" y="4"/>
                    </a:lnTo>
                    <a:lnTo>
                      <a:pt x="795" y="1146"/>
                    </a:lnTo>
                    <a:lnTo>
                      <a:pt x="0" y="1141"/>
                    </a:lnTo>
                    <a:lnTo>
                      <a:pt x="6"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2" name="Group 365"/>
            <p:cNvGrpSpPr>
              <a:grpSpLocks noChangeAspect="1"/>
            </p:cNvGrpSpPr>
            <p:nvPr/>
          </p:nvGrpSpPr>
          <p:grpSpPr bwMode="auto">
            <a:xfrm>
              <a:off x="5868988" y="4710113"/>
              <a:ext cx="1584325" cy="1390650"/>
              <a:chOff x="3697" y="2967"/>
              <a:chExt cx="998" cy="876"/>
            </a:xfrm>
          </p:grpSpPr>
          <p:sp>
            <p:nvSpPr>
              <p:cNvPr id="65902" name="AutoShape 366"/>
              <p:cNvSpPr>
                <a:spLocks noChangeAspect="1" noChangeArrowheads="1" noTextEdit="1"/>
              </p:cNvSpPr>
              <p:nvPr/>
            </p:nvSpPr>
            <p:spPr bwMode="auto">
              <a:xfrm>
                <a:off x="3697" y="2967"/>
                <a:ext cx="998" cy="8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5903" name="Freeform 367"/>
              <p:cNvSpPr>
                <a:spLocks/>
              </p:cNvSpPr>
              <p:nvPr/>
            </p:nvSpPr>
            <p:spPr bwMode="auto">
              <a:xfrm>
                <a:off x="4395" y="2968"/>
                <a:ext cx="299" cy="595"/>
              </a:xfrm>
              <a:custGeom>
                <a:avLst/>
                <a:gdLst>
                  <a:gd name="T0" fmla="*/ 2132 w 5077"/>
                  <a:gd name="T1" fmla="*/ 10034 h 10111"/>
                  <a:gd name="T2" fmla="*/ 2772 w 5077"/>
                  <a:gd name="T3" fmla="*/ 10111 h 10111"/>
                  <a:gd name="T4" fmla="*/ 3202 w 5077"/>
                  <a:gd name="T5" fmla="*/ 9998 h 10111"/>
                  <a:gd name="T6" fmla="*/ 3460 w 5077"/>
                  <a:gd name="T7" fmla="*/ 9722 h 10111"/>
                  <a:gd name="T8" fmla="*/ 3583 w 5077"/>
                  <a:gd name="T9" fmla="*/ 9305 h 10111"/>
                  <a:gd name="T10" fmla="*/ 3609 w 5077"/>
                  <a:gd name="T11" fmla="*/ 8772 h 10111"/>
                  <a:gd name="T12" fmla="*/ 3574 w 5077"/>
                  <a:gd name="T13" fmla="*/ 8146 h 10111"/>
                  <a:gd name="T14" fmla="*/ 3514 w 5077"/>
                  <a:gd name="T15" fmla="*/ 7452 h 10111"/>
                  <a:gd name="T16" fmla="*/ 3468 w 5077"/>
                  <a:gd name="T17" fmla="*/ 6716 h 10111"/>
                  <a:gd name="T18" fmla="*/ 3472 w 5077"/>
                  <a:gd name="T19" fmla="*/ 5958 h 10111"/>
                  <a:gd name="T20" fmla="*/ 3563 w 5077"/>
                  <a:gd name="T21" fmla="*/ 5204 h 10111"/>
                  <a:gd name="T22" fmla="*/ 3759 w 5077"/>
                  <a:gd name="T23" fmla="*/ 4499 h 10111"/>
                  <a:gd name="T24" fmla="*/ 4028 w 5077"/>
                  <a:gd name="T25" fmla="*/ 3865 h 10111"/>
                  <a:gd name="T26" fmla="*/ 4332 w 5077"/>
                  <a:gd name="T27" fmla="*/ 3296 h 10111"/>
                  <a:gd name="T28" fmla="*/ 4626 w 5077"/>
                  <a:gd name="T29" fmla="*/ 2783 h 10111"/>
                  <a:gd name="T30" fmla="*/ 4876 w 5077"/>
                  <a:gd name="T31" fmla="*/ 2320 h 10111"/>
                  <a:gd name="T32" fmla="*/ 5037 w 5077"/>
                  <a:gd name="T33" fmla="*/ 1898 h 10111"/>
                  <a:gd name="T34" fmla="*/ 5073 w 5077"/>
                  <a:gd name="T35" fmla="*/ 1511 h 10111"/>
                  <a:gd name="T36" fmla="*/ 4941 w 5077"/>
                  <a:gd name="T37" fmla="*/ 1152 h 10111"/>
                  <a:gd name="T38" fmla="*/ 4603 w 5077"/>
                  <a:gd name="T39" fmla="*/ 812 h 10111"/>
                  <a:gd name="T40" fmla="*/ 4019 w 5077"/>
                  <a:gd name="T41" fmla="*/ 483 h 10111"/>
                  <a:gd name="T42" fmla="*/ 3180 w 5077"/>
                  <a:gd name="T43" fmla="*/ 172 h 10111"/>
                  <a:gd name="T44" fmla="*/ 2475 w 5077"/>
                  <a:gd name="T45" fmla="*/ 13 h 10111"/>
                  <a:gd name="T46" fmla="*/ 1994 w 5077"/>
                  <a:gd name="T47" fmla="*/ 32 h 10111"/>
                  <a:gd name="T48" fmla="*/ 1700 w 5077"/>
                  <a:gd name="T49" fmla="*/ 210 h 10111"/>
                  <a:gd name="T50" fmla="*/ 1555 w 5077"/>
                  <a:gd name="T51" fmla="*/ 527 h 10111"/>
                  <a:gd name="T52" fmla="*/ 1521 w 5077"/>
                  <a:gd name="T53" fmla="*/ 964 h 10111"/>
                  <a:gd name="T54" fmla="*/ 1558 w 5077"/>
                  <a:gd name="T55" fmla="*/ 1502 h 10111"/>
                  <a:gd name="T56" fmla="*/ 1630 w 5077"/>
                  <a:gd name="T57" fmla="*/ 2119 h 10111"/>
                  <a:gd name="T58" fmla="*/ 1699 w 5077"/>
                  <a:gd name="T59" fmla="*/ 2797 h 10111"/>
                  <a:gd name="T60" fmla="*/ 1725 w 5077"/>
                  <a:gd name="T61" fmla="*/ 3516 h 10111"/>
                  <a:gd name="T62" fmla="*/ 1672 w 5077"/>
                  <a:gd name="T63" fmla="*/ 4255 h 10111"/>
                  <a:gd name="T64" fmla="*/ 1507 w 5077"/>
                  <a:gd name="T65" fmla="*/ 4987 h 10111"/>
                  <a:gd name="T66" fmla="*/ 1248 w 5077"/>
                  <a:gd name="T67" fmla="*/ 5666 h 10111"/>
                  <a:gd name="T68" fmla="*/ 936 w 5077"/>
                  <a:gd name="T69" fmla="*/ 6294 h 10111"/>
                  <a:gd name="T70" fmla="*/ 614 w 5077"/>
                  <a:gd name="T71" fmla="*/ 6873 h 10111"/>
                  <a:gd name="T72" fmla="*/ 323 w 5077"/>
                  <a:gd name="T73" fmla="*/ 7409 h 10111"/>
                  <a:gd name="T74" fmla="*/ 105 w 5077"/>
                  <a:gd name="T75" fmla="*/ 7903 h 10111"/>
                  <a:gd name="T76" fmla="*/ 2 w 5077"/>
                  <a:gd name="T77" fmla="*/ 8358 h 10111"/>
                  <a:gd name="T78" fmla="*/ 55 w 5077"/>
                  <a:gd name="T79" fmla="*/ 8779 h 10111"/>
                  <a:gd name="T80" fmla="*/ 307 w 5077"/>
                  <a:gd name="T81" fmla="*/ 9168 h 10111"/>
                  <a:gd name="T82" fmla="*/ 799 w 5077"/>
                  <a:gd name="T83" fmla="*/ 9530 h 10111"/>
                  <a:gd name="T84" fmla="*/ 1573 w 5077"/>
                  <a:gd name="T85" fmla="*/ 9867 h 10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77" h="10111">
                    <a:moveTo>
                      <a:pt x="1573" y="9867"/>
                    </a:moveTo>
                    <a:lnTo>
                      <a:pt x="1867" y="9962"/>
                    </a:lnTo>
                    <a:lnTo>
                      <a:pt x="2132" y="10034"/>
                    </a:lnTo>
                    <a:lnTo>
                      <a:pt x="2371" y="10082"/>
                    </a:lnTo>
                    <a:lnTo>
                      <a:pt x="2584" y="10107"/>
                    </a:lnTo>
                    <a:lnTo>
                      <a:pt x="2772" y="10111"/>
                    </a:lnTo>
                    <a:lnTo>
                      <a:pt x="2937" y="10092"/>
                    </a:lnTo>
                    <a:lnTo>
                      <a:pt x="3079" y="10054"/>
                    </a:lnTo>
                    <a:lnTo>
                      <a:pt x="3202" y="9998"/>
                    </a:lnTo>
                    <a:lnTo>
                      <a:pt x="3305" y="9923"/>
                    </a:lnTo>
                    <a:lnTo>
                      <a:pt x="3391" y="9831"/>
                    </a:lnTo>
                    <a:lnTo>
                      <a:pt x="3460" y="9722"/>
                    </a:lnTo>
                    <a:lnTo>
                      <a:pt x="3514" y="9596"/>
                    </a:lnTo>
                    <a:lnTo>
                      <a:pt x="3556" y="9458"/>
                    </a:lnTo>
                    <a:lnTo>
                      <a:pt x="3583" y="9305"/>
                    </a:lnTo>
                    <a:lnTo>
                      <a:pt x="3601" y="9139"/>
                    </a:lnTo>
                    <a:lnTo>
                      <a:pt x="3609" y="8960"/>
                    </a:lnTo>
                    <a:lnTo>
                      <a:pt x="3609" y="8772"/>
                    </a:lnTo>
                    <a:lnTo>
                      <a:pt x="3602" y="8571"/>
                    </a:lnTo>
                    <a:lnTo>
                      <a:pt x="3589" y="8364"/>
                    </a:lnTo>
                    <a:lnTo>
                      <a:pt x="3574" y="8146"/>
                    </a:lnTo>
                    <a:lnTo>
                      <a:pt x="3554" y="7922"/>
                    </a:lnTo>
                    <a:lnTo>
                      <a:pt x="3534" y="7690"/>
                    </a:lnTo>
                    <a:lnTo>
                      <a:pt x="3514" y="7452"/>
                    </a:lnTo>
                    <a:lnTo>
                      <a:pt x="3495" y="7211"/>
                    </a:lnTo>
                    <a:lnTo>
                      <a:pt x="3479" y="6965"/>
                    </a:lnTo>
                    <a:lnTo>
                      <a:pt x="3468" y="6716"/>
                    </a:lnTo>
                    <a:lnTo>
                      <a:pt x="3461" y="6463"/>
                    </a:lnTo>
                    <a:lnTo>
                      <a:pt x="3462" y="6211"/>
                    </a:lnTo>
                    <a:lnTo>
                      <a:pt x="3472" y="5958"/>
                    </a:lnTo>
                    <a:lnTo>
                      <a:pt x="3490" y="5704"/>
                    </a:lnTo>
                    <a:lnTo>
                      <a:pt x="3521" y="5453"/>
                    </a:lnTo>
                    <a:lnTo>
                      <a:pt x="3563" y="5204"/>
                    </a:lnTo>
                    <a:lnTo>
                      <a:pt x="3617" y="4960"/>
                    </a:lnTo>
                    <a:lnTo>
                      <a:pt x="3684" y="4726"/>
                    </a:lnTo>
                    <a:lnTo>
                      <a:pt x="3759" y="4499"/>
                    </a:lnTo>
                    <a:lnTo>
                      <a:pt x="3843" y="4280"/>
                    </a:lnTo>
                    <a:lnTo>
                      <a:pt x="3933" y="4069"/>
                    </a:lnTo>
                    <a:lnTo>
                      <a:pt x="4028" y="3865"/>
                    </a:lnTo>
                    <a:lnTo>
                      <a:pt x="4128" y="3668"/>
                    </a:lnTo>
                    <a:lnTo>
                      <a:pt x="4230" y="3479"/>
                    </a:lnTo>
                    <a:lnTo>
                      <a:pt x="4332" y="3296"/>
                    </a:lnTo>
                    <a:lnTo>
                      <a:pt x="4432" y="3119"/>
                    </a:lnTo>
                    <a:lnTo>
                      <a:pt x="4532" y="2949"/>
                    </a:lnTo>
                    <a:lnTo>
                      <a:pt x="4626" y="2783"/>
                    </a:lnTo>
                    <a:lnTo>
                      <a:pt x="4717" y="2623"/>
                    </a:lnTo>
                    <a:lnTo>
                      <a:pt x="4800" y="2469"/>
                    </a:lnTo>
                    <a:lnTo>
                      <a:pt x="4876" y="2320"/>
                    </a:lnTo>
                    <a:lnTo>
                      <a:pt x="4941" y="2175"/>
                    </a:lnTo>
                    <a:lnTo>
                      <a:pt x="4996" y="2035"/>
                    </a:lnTo>
                    <a:lnTo>
                      <a:pt x="5037" y="1898"/>
                    </a:lnTo>
                    <a:lnTo>
                      <a:pt x="5065" y="1766"/>
                    </a:lnTo>
                    <a:lnTo>
                      <a:pt x="5077" y="1637"/>
                    </a:lnTo>
                    <a:lnTo>
                      <a:pt x="5073" y="1511"/>
                    </a:lnTo>
                    <a:lnTo>
                      <a:pt x="5050" y="1388"/>
                    </a:lnTo>
                    <a:lnTo>
                      <a:pt x="5006" y="1269"/>
                    </a:lnTo>
                    <a:lnTo>
                      <a:pt x="4941" y="1152"/>
                    </a:lnTo>
                    <a:lnTo>
                      <a:pt x="4853" y="1036"/>
                    </a:lnTo>
                    <a:lnTo>
                      <a:pt x="4741" y="923"/>
                    </a:lnTo>
                    <a:lnTo>
                      <a:pt x="4603" y="812"/>
                    </a:lnTo>
                    <a:lnTo>
                      <a:pt x="4438" y="702"/>
                    </a:lnTo>
                    <a:lnTo>
                      <a:pt x="4243" y="592"/>
                    </a:lnTo>
                    <a:lnTo>
                      <a:pt x="4019" y="483"/>
                    </a:lnTo>
                    <a:lnTo>
                      <a:pt x="3762" y="375"/>
                    </a:lnTo>
                    <a:lnTo>
                      <a:pt x="3473" y="268"/>
                    </a:lnTo>
                    <a:lnTo>
                      <a:pt x="3180" y="172"/>
                    </a:lnTo>
                    <a:lnTo>
                      <a:pt x="2918" y="97"/>
                    </a:lnTo>
                    <a:lnTo>
                      <a:pt x="2683" y="44"/>
                    </a:lnTo>
                    <a:lnTo>
                      <a:pt x="2475" y="13"/>
                    </a:lnTo>
                    <a:lnTo>
                      <a:pt x="2292" y="0"/>
                    </a:lnTo>
                    <a:lnTo>
                      <a:pt x="2131" y="6"/>
                    </a:lnTo>
                    <a:lnTo>
                      <a:pt x="1994" y="32"/>
                    </a:lnTo>
                    <a:lnTo>
                      <a:pt x="1877" y="74"/>
                    </a:lnTo>
                    <a:lnTo>
                      <a:pt x="1779" y="133"/>
                    </a:lnTo>
                    <a:lnTo>
                      <a:pt x="1700" y="210"/>
                    </a:lnTo>
                    <a:lnTo>
                      <a:pt x="1637" y="301"/>
                    </a:lnTo>
                    <a:lnTo>
                      <a:pt x="1589" y="407"/>
                    </a:lnTo>
                    <a:lnTo>
                      <a:pt x="1555" y="527"/>
                    </a:lnTo>
                    <a:lnTo>
                      <a:pt x="1532" y="660"/>
                    </a:lnTo>
                    <a:lnTo>
                      <a:pt x="1522" y="806"/>
                    </a:lnTo>
                    <a:lnTo>
                      <a:pt x="1521" y="964"/>
                    </a:lnTo>
                    <a:lnTo>
                      <a:pt x="1527" y="1133"/>
                    </a:lnTo>
                    <a:lnTo>
                      <a:pt x="1540" y="1312"/>
                    </a:lnTo>
                    <a:lnTo>
                      <a:pt x="1558" y="1502"/>
                    </a:lnTo>
                    <a:lnTo>
                      <a:pt x="1580" y="1699"/>
                    </a:lnTo>
                    <a:lnTo>
                      <a:pt x="1604" y="1906"/>
                    </a:lnTo>
                    <a:lnTo>
                      <a:pt x="1630" y="2119"/>
                    </a:lnTo>
                    <a:lnTo>
                      <a:pt x="1655" y="2339"/>
                    </a:lnTo>
                    <a:lnTo>
                      <a:pt x="1679" y="2565"/>
                    </a:lnTo>
                    <a:lnTo>
                      <a:pt x="1699" y="2797"/>
                    </a:lnTo>
                    <a:lnTo>
                      <a:pt x="1714" y="3032"/>
                    </a:lnTo>
                    <a:lnTo>
                      <a:pt x="1723" y="3273"/>
                    </a:lnTo>
                    <a:lnTo>
                      <a:pt x="1725" y="3516"/>
                    </a:lnTo>
                    <a:lnTo>
                      <a:pt x="1719" y="3760"/>
                    </a:lnTo>
                    <a:lnTo>
                      <a:pt x="1701" y="4007"/>
                    </a:lnTo>
                    <a:lnTo>
                      <a:pt x="1672" y="4255"/>
                    </a:lnTo>
                    <a:lnTo>
                      <a:pt x="1631" y="4503"/>
                    </a:lnTo>
                    <a:lnTo>
                      <a:pt x="1575" y="4748"/>
                    </a:lnTo>
                    <a:lnTo>
                      <a:pt x="1507" y="4987"/>
                    </a:lnTo>
                    <a:lnTo>
                      <a:pt x="1429" y="5219"/>
                    </a:lnTo>
                    <a:lnTo>
                      <a:pt x="1343" y="5446"/>
                    </a:lnTo>
                    <a:lnTo>
                      <a:pt x="1248" y="5666"/>
                    </a:lnTo>
                    <a:lnTo>
                      <a:pt x="1147" y="5880"/>
                    </a:lnTo>
                    <a:lnTo>
                      <a:pt x="1043" y="6090"/>
                    </a:lnTo>
                    <a:lnTo>
                      <a:pt x="936" y="6294"/>
                    </a:lnTo>
                    <a:lnTo>
                      <a:pt x="828" y="6492"/>
                    </a:lnTo>
                    <a:lnTo>
                      <a:pt x="720" y="6686"/>
                    </a:lnTo>
                    <a:lnTo>
                      <a:pt x="614" y="6873"/>
                    </a:lnTo>
                    <a:lnTo>
                      <a:pt x="512" y="7057"/>
                    </a:lnTo>
                    <a:lnTo>
                      <a:pt x="415" y="7235"/>
                    </a:lnTo>
                    <a:lnTo>
                      <a:pt x="323" y="7409"/>
                    </a:lnTo>
                    <a:lnTo>
                      <a:pt x="241" y="7577"/>
                    </a:lnTo>
                    <a:lnTo>
                      <a:pt x="168" y="7743"/>
                    </a:lnTo>
                    <a:lnTo>
                      <a:pt x="105" y="7903"/>
                    </a:lnTo>
                    <a:lnTo>
                      <a:pt x="56" y="8058"/>
                    </a:lnTo>
                    <a:lnTo>
                      <a:pt x="21" y="8210"/>
                    </a:lnTo>
                    <a:lnTo>
                      <a:pt x="2" y="8358"/>
                    </a:lnTo>
                    <a:lnTo>
                      <a:pt x="0" y="8503"/>
                    </a:lnTo>
                    <a:lnTo>
                      <a:pt x="18" y="8642"/>
                    </a:lnTo>
                    <a:lnTo>
                      <a:pt x="55" y="8779"/>
                    </a:lnTo>
                    <a:lnTo>
                      <a:pt x="116" y="8912"/>
                    </a:lnTo>
                    <a:lnTo>
                      <a:pt x="198" y="9042"/>
                    </a:lnTo>
                    <a:lnTo>
                      <a:pt x="307" y="9168"/>
                    </a:lnTo>
                    <a:lnTo>
                      <a:pt x="442" y="9292"/>
                    </a:lnTo>
                    <a:lnTo>
                      <a:pt x="606" y="9412"/>
                    </a:lnTo>
                    <a:lnTo>
                      <a:pt x="799" y="9530"/>
                    </a:lnTo>
                    <a:lnTo>
                      <a:pt x="1023" y="9644"/>
                    </a:lnTo>
                    <a:lnTo>
                      <a:pt x="1281" y="9756"/>
                    </a:lnTo>
                    <a:lnTo>
                      <a:pt x="1573" y="9867"/>
                    </a:lnTo>
                    <a:close/>
                  </a:path>
                </a:pathLst>
              </a:custGeom>
              <a:solidFill>
                <a:srgbClr val="8B92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904" name="Freeform 368"/>
              <p:cNvSpPr>
                <a:spLocks/>
              </p:cNvSpPr>
              <p:nvPr/>
            </p:nvSpPr>
            <p:spPr bwMode="auto">
              <a:xfrm>
                <a:off x="4395" y="2968"/>
                <a:ext cx="299" cy="595"/>
              </a:xfrm>
              <a:custGeom>
                <a:avLst/>
                <a:gdLst>
                  <a:gd name="T0" fmla="*/ 2132 w 5077"/>
                  <a:gd name="T1" fmla="*/ 10034 h 10111"/>
                  <a:gd name="T2" fmla="*/ 2772 w 5077"/>
                  <a:gd name="T3" fmla="*/ 10111 h 10111"/>
                  <a:gd name="T4" fmla="*/ 3202 w 5077"/>
                  <a:gd name="T5" fmla="*/ 9998 h 10111"/>
                  <a:gd name="T6" fmla="*/ 3460 w 5077"/>
                  <a:gd name="T7" fmla="*/ 9722 h 10111"/>
                  <a:gd name="T8" fmla="*/ 3583 w 5077"/>
                  <a:gd name="T9" fmla="*/ 9305 h 10111"/>
                  <a:gd name="T10" fmla="*/ 3609 w 5077"/>
                  <a:gd name="T11" fmla="*/ 8772 h 10111"/>
                  <a:gd name="T12" fmla="*/ 3574 w 5077"/>
                  <a:gd name="T13" fmla="*/ 8146 h 10111"/>
                  <a:gd name="T14" fmla="*/ 3514 w 5077"/>
                  <a:gd name="T15" fmla="*/ 7452 h 10111"/>
                  <a:gd name="T16" fmla="*/ 3468 w 5077"/>
                  <a:gd name="T17" fmla="*/ 6716 h 10111"/>
                  <a:gd name="T18" fmla="*/ 3472 w 5077"/>
                  <a:gd name="T19" fmla="*/ 5958 h 10111"/>
                  <a:gd name="T20" fmla="*/ 3563 w 5077"/>
                  <a:gd name="T21" fmla="*/ 5204 h 10111"/>
                  <a:gd name="T22" fmla="*/ 3759 w 5077"/>
                  <a:gd name="T23" fmla="*/ 4499 h 10111"/>
                  <a:gd name="T24" fmla="*/ 4028 w 5077"/>
                  <a:gd name="T25" fmla="*/ 3865 h 10111"/>
                  <a:gd name="T26" fmla="*/ 4332 w 5077"/>
                  <a:gd name="T27" fmla="*/ 3296 h 10111"/>
                  <a:gd name="T28" fmla="*/ 4626 w 5077"/>
                  <a:gd name="T29" fmla="*/ 2783 h 10111"/>
                  <a:gd name="T30" fmla="*/ 4876 w 5077"/>
                  <a:gd name="T31" fmla="*/ 2320 h 10111"/>
                  <a:gd name="T32" fmla="*/ 5037 w 5077"/>
                  <a:gd name="T33" fmla="*/ 1898 h 10111"/>
                  <a:gd name="T34" fmla="*/ 5073 w 5077"/>
                  <a:gd name="T35" fmla="*/ 1511 h 10111"/>
                  <a:gd name="T36" fmla="*/ 4941 w 5077"/>
                  <a:gd name="T37" fmla="*/ 1152 h 10111"/>
                  <a:gd name="T38" fmla="*/ 4603 w 5077"/>
                  <a:gd name="T39" fmla="*/ 812 h 10111"/>
                  <a:gd name="T40" fmla="*/ 4019 w 5077"/>
                  <a:gd name="T41" fmla="*/ 483 h 10111"/>
                  <a:gd name="T42" fmla="*/ 3180 w 5077"/>
                  <a:gd name="T43" fmla="*/ 172 h 10111"/>
                  <a:gd name="T44" fmla="*/ 2475 w 5077"/>
                  <a:gd name="T45" fmla="*/ 13 h 10111"/>
                  <a:gd name="T46" fmla="*/ 1994 w 5077"/>
                  <a:gd name="T47" fmla="*/ 32 h 10111"/>
                  <a:gd name="T48" fmla="*/ 1700 w 5077"/>
                  <a:gd name="T49" fmla="*/ 210 h 10111"/>
                  <a:gd name="T50" fmla="*/ 1555 w 5077"/>
                  <a:gd name="T51" fmla="*/ 527 h 10111"/>
                  <a:gd name="T52" fmla="*/ 1521 w 5077"/>
                  <a:gd name="T53" fmla="*/ 964 h 10111"/>
                  <a:gd name="T54" fmla="*/ 1558 w 5077"/>
                  <a:gd name="T55" fmla="*/ 1502 h 10111"/>
                  <a:gd name="T56" fmla="*/ 1630 w 5077"/>
                  <a:gd name="T57" fmla="*/ 2119 h 10111"/>
                  <a:gd name="T58" fmla="*/ 1699 w 5077"/>
                  <a:gd name="T59" fmla="*/ 2797 h 10111"/>
                  <a:gd name="T60" fmla="*/ 1725 w 5077"/>
                  <a:gd name="T61" fmla="*/ 3516 h 10111"/>
                  <a:gd name="T62" fmla="*/ 1672 w 5077"/>
                  <a:gd name="T63" fmla="*/ 4255 h 10111"/>
                  <a:gd name="T64" fmla="*/ 1507 w 5077"/>
                  <a:gd name="T65" fmla="*/ 4987 h 10111"/>
                  <a:gd name="T66" fmla="*/ 1248 w 5077"/>
                  <a:gd name="T67" fmla="*/ 5666 h 10111"/>
                  <a:gd name="T68" fmla="*/ 936 w 5077"/>
                  <a:gd name="T69" fmla="*/ 6294 h 10111"/>
                  <a:gd name="T70" fmla="*/ 614 w 5077"/>
                  <a:gd name="T71" fmla="*/ 6873 h 10111"/>
                  <a:gd name="T72" fmla="*/ 323 w 5077"/>
                  <a:gd name="T73" fmla="*/ 7409 h 10111"/>
                  <a:gd name="T74" fmla="*/ 105 w 5077"/>
                  <a:gd name="T75" fmla="*/ 7903 h 10111"/>
                  <a:gd name="T76" fmla="*/ 2 w 5077"/>
                  <a:gd name="T77" fmla="*/ 8358 h 10111"/>
                  <a:gd name="T78" fmla="*/ 55 w 5077"/>
                  <a:gd name="T79" fmla="*/ 8779 h 10111"/>
                  <a:gd name="T80" fmla="*/ 307 w 5077"/>
                  <a:gd name="T81" fmla="*/ 9168 h 10111"/>
                  <a:gd name="T82" fmla="*/ 799 w 5077"/>
                  <a:gd name="T83" fmla="*/ 9530 h 10111"/>
                  <a:gd name="T84" fmla="*/ 1573 w 5077"/>
                  <a:gd name="T85" fmla="*/ 9867 h 10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77" h="10111">
                    <a:moveTo>
                      <a:pt x="1573" y="9867"/>
                    </a:moveTo>
                    <a:lnTo>
                      <a:pt x="1867" y="9962"/>
                    </a:lnTo>
                    <a:lnTo>
                      <a:pt x="2132" y="10034"/>
                    </a:lnTo>
                    <a:lnTo>
                      <a:pt x="2371" y="10082"/>
                    </a:lnTo>
                    <a:lnTo>
                      <a:pt x="2584" y="10107"/>
                    </a:lnTo>
                    <a:lnTo>
                      <a:pt x="2772" y="10111"/>
                    </a:lnTo>
                    <a:lnTo>
                      <a:pt x="2937" y="10092"/>
                    </a:lnTo>
                    <a:lnTo>
                      <a:pt x="3079" y="10054"/>
                    </a:lnTo>
                    <a:lnTo>
                      <a:pt x="3202" y="9998"/>
                    </a:lnTo>
                    <a:lnTo>
                      <a:pt x="3305" y="9923"/>
                    </a:lnTo>
                    <a:lnTo>
                      <a:pt x="3391" y="9831"/>
                    </a:lnTo>
                    <a:lnTo>
                      <a:pt x="3460" y="9722"/>
                    </a:lnTo>
                    <a:lnTo>
                      <a:pt x="3514" y="9596"/>
                    </a:lnTo>
                    <a:lnTo>
                      <a:pt x="3556" y="9458"/>
                    </a:lnTo>
                    <a:lnTo>
                      <a:pt x="3583" y="9305"/>
                    </a:lnTo>
                    <a:lnTo>
                      <a:pt x="3601" y="9139"/>
                    </a:lnTo>
                    <a:lnTo>
                      <a:pt x="3609" y="8960"/>
                    </a:lnTo>
                    <a:lnTo>
                      <a:pt x="3609" y="8772"/>
                    </a:lnTo>
                    <a:lnTo>
                      <a:pt x="3602" y="8571"/>
                    </a:lnTo>
                    <a:lnTo>
                      <a:pt x="3589" y="8364"/>
                    </a:lnTo>
                    <a:lnTo>
                      <a:pt x="3574" y="8146"/>
                    </a:lnTo>
                    <a:lnTo>
                      <a:pt x="3554" y="7922"/>
                    </a:lnTo>
                    <a:lnTo>
                      <a:pt x="3534" y="7690"/>
                    </a:lnTo>
                    <a:lnTo>
                      <a:pt x="3514" y="7452"/>
                    </a:lnTo>
                    <a:lnTo>
                      <a:pt x="3495" y="7211"/>
                    </a:lnTo>
                    <a:lnTo>
                      <a:pt x="3479" y="6965"/>
                    </a:lnTo>
                    <a:lnTo>
                      <a:pt x="3468" y="6716"/>
                    </a:lnTo>
                    <a:lnTo>
                      <a:pt x="3461" y="6463"/>
                    </a:lnTo>
                    <a:lnTo>
                      <a:pt x="3462" y="6211"/>
                    </a:lnTo>
                    <a:lnTo>
                      <a:pt x="3472" y="5958"/>
                    </a:lnTo>
                    <a:lnTo>
                      <a:pt x="3490" y="5704"/>
                    </a:lnTo>
                    <a:lnTo>
                      <a:pt x="3521" y="5453"/>
                    </a:lnTo>
                    <a:lnTo>
                      <a:pt x="3563" y="5204"/>
                    </a:lnTo>
                    <a:lnTo>
                      <a:pt x="3617" y="4960"/>
                    </a:lnTo>
                    <a:lnTo>
                      <a:pt x="3684" y="4726"/>
                    </a:lnTo>
                    <a:lnTo>
                      <a:pt x="3759" y="4499"/>
                    </a:lnTo>
                    <a:lnTo>
                      <a:pt x="3843" y="4280"/>
                    </a:lnTo>
                    <a:lnTo>
                      <a:pt x="3933" y="4069"/>
                    </a:lnTo>
                    <a:lnTo>
                      <a:pt x="4028" y="3865"/>
                    </a:lnTo>
                    <a:lnTo>
                      <a:pt x="4128" y="3668"/>
                    </a:lnTo>
                    <a:lnTo>
                      <a:pt x="4230" y="3479"/>
                    </a:lnTo>
                    <a:lnTo>
                      <a:pt x="4332" y="3296"/>
                    </a:lnTo>
                    <a:lnTo>
                      <a:pt x="4432" y="3119"/>
                    </a:lnTo>
                    <a:lnTo>
                      <a:pt x="4532" y="2949"/>
                    </a:lnTo>
                    <a:lnTo>
                      <a:pt x="4626" y="2783"/>
                    </a:lnTo>
                    <a:lnTo>
                      <a:pt x="4717" y="2623"/>
                    </a:lnTo>
                    <a:lnTo>
                      <a:pt x="4800" y="2469"/>
                    </a:lnTo>
                    <a:lnTo>
                      <a:pt x="4876" y="2320"/>
                    </a:lnTo>
                    <a:lnTo>
                      <a:pt x="4941" y="2175"/>
                    </a:lnTo>
                    <a:lnTo>
                      <a:pt x="4996" y="2035"/>
                    </a:lnTo>
                    <a:lnTo>
                      <a:pt x="5037" y="1898"/>
                    </a:lnTo>
                    <a:lnTo>
                      <a:pt x="5065" y="1766"/>
                    </a:lnTo>
                    <a:lnTo>
                      <a:pt x="5077" y="1637"/>
                    </a:lnTo>
                    <a:lnTo>
                      <a:pt x="5073" y="1511"/>
                    </a:lnTo>
                    <a:lnTo>
                      <a:pt x="5050" y="1388"/>
                    </a:lnTo>
                    <a:lnTo>
                      <a:pt x="5006" y="1269"/>
                    </a:lnTo>
                    <a:lnTo>
                      <a:pt x="4941" y="1152"/>
                    </a:lnTo>
                    <a:lnTo>
                      <a:pt x="4853" y="1036"/>
                    </a:lnTo>
                    <a:lnTo>
                      <a:pt x="4741" y="923"/>
                    </a:lnTo>
                    <a:lnTo>
                      <a:pt x="4603" y="812"/>
                    </a:lnTo>
                    <a:lnTo>
                      <a:pt x="4438" y="702"/>
                    </a:lnTo>
                    <a:lnTo>
                      <a:pt x="4243" y="592"/>
                    </a:lnTo>
                    <a:lnTo>
                      <a:pt x="4019" y="483"/>
                    </a:lnTo>
                    <a:lnTo>
                      <a:pt x="3762" y="375"/>
                    </a:lnTo>
                    <a:lnTo>
                      <a:pt x="3473" y="268"/>
                    </a:lnTo>
                    <a:lnTo>
                      <a:pt x="3180" y="172"/>
                    </a:lnTo>
                    <a:lnTo>
                      <a:pt x="2918" y="97"/>
                    </a:lnTo>
                    <a:lnTo>
                      <a:pt x="2683" y="44"/>
                    </a:lnTo>
                    <a:lnTo>
                      <a:pt x="2475" y="13"/>
                    </a:lnTo>
                    <a:lnTo>
                      <a:pt x="2292" y="0"/>
                    </a:lnTo>
                    <a:lnTo>
                      <a:pt x="2131" y="6"/>
                    </a:lnTo>
                    <a:lnTo>
                      <a:pt x="1994" y="32"/>
                    </a:lnTo>
                    <a:lnTo>
                      <a:pt x="1877" y="74"/>
                    </a:lnTo>
                    <a:lnTo>
                      <a:pt x="1779" y="133"/>
                    </a:lnTo>
                    <a:lnTo>
                      <a:pt x="1700" y="210"/>
                    </a:lnTo>
                    <a:lnTo>
                      <a:pt x="1637" y="301"/>
                    </a:lnTo>
                    <a:lnTo>
                      <a:pt x="1589" y="407"/>
                    </a:lnTo>
                    <a:lnTo>
                      <a:pt x="1555" y="527"/>
                    </a:lnTo>
                    <a:lnTo>
                      <a:pt x="1532" y="660"/>
                    </a:lnTo>
                    <a:lnTo>
                      <a:pt x="1522" y="806"/>
                    </a:lnTo>
                    <a:lnTo>
                      <a:pt x="1521" y="964"/>
                    </a:lnTo>
                    <a:lnTo>
                      <a:pt x="1527" y="1133"/>
                    </a:lnTo>
                    <a:lnTo>
                      <a:pt x="1540" y="1312"/>
                    </a:lnTo>
                    <a:lnTo>
                      <a:pt x="1558" y="1502"/>
                    </a:lnTo>
                    <a:lnTo>
                      <a:pt x="1580" y="1699"/>
                    </a:lnTo>
                    <a:lnTo>
                      <a:pt x="1604" y="1906"/>
                    </a:lnTo>
                    <a:lnTo>
                      <a:pt x="1630" y="2119"/>
                    </a:lnTo>
                    <a:lnTo>
                      <a:pt x="1655" y="2339"/>
                    </a:lnTo>
                    <a:lnTo>
                      <a:pt x="1679" y="2565"/>
                    </a:lnTo>
                    <a:lnTo>
                      <a:pt x="1699" y="2797"/>
                    </a:lnTo>
                    <a:lnTo>
                      <a:pt x="1714" y="3032"/>
                    </a:lnTo>
                    <a:lnTo>
                      <a:pt x="1723" y="3273"/>
                    </a:lnTo>
                    <a:lnTo>
                      <a:pt x="1725" y="3516"/>
                    </a:lnTo>
                    <a:lnTo>
                      <a:pt x="1719" y="3760"/>
                    </a:lnTo>
                    <a:lnTo>
                      <a:pt x="1701" y="4007"/>
                    </a:lnTo>
                    <a:lnTo>
                      <a:pt x="1672" y="4255"/>
                    </a:lnTo>
                    <a:lnTo>
                      <a:pt x="1631" y="4503"/>
                    </a:lnTo>
                    <a:lnTo>
                      <a:pt x="1575" y="4748"/>
                    </a:lnTo>
                    <a:lnTo>
                      <a:pt x="1507" y="4987"/>
                    </a:lnTo>
                    <a:lnTo>
                      <a:pt x="1429" y="5219"/>
                    </a:lnTo>
                    <a:lnTo>
                      <a:pt x="1343" y="5446"/>
                    </a:lnTo>
                    <a:lnTo>
                      <a:pt x="1248" y="5666"/>
                    </a:lnTo>
                    <a:lnTo>
                      <a:pt x="1147" y="5880"/>
                    </a:lnTo>
                    <a:lnTo>
                      <a:pt x="1043" y="6090"/>
                    </a:lnTo>
                    <a:lnTo>
                      <a:pt x="936" y="6294"/>
                    </a:lnTo>
                    <a:lnTo>
                      <a:pt x="828" y="6492"/>
                    </a:lnTo>
                    <a:lnTo>
                      <a:pt x="720" y="6686"/>
                    </a:lnTo>
                    <a:lnTo>
                      <a:pt x="614" y="6873"/>
                    </a:lnTo>
                    <a:lnTo>
                      <a:pt x="512" y="7057"/>
                    </a:lnTo>
                    <a:lnTo>
                      <a:pt x="415" y="7235"/>
                    </a:lnTo>
                    <a:lnTo>
                      <a:pt x="323" y="7409"/>
                    </a:lnTo>
                    <a:lnTo>
                      <a:pt x="241" y="7577"/>
                    </a:lnTo>
                    <a:lnTo>
                      <a:pt x="168" y="7743"/>
                    </a:lnTo>
                    <a:lnTo>
                      <a:pt x="105" y="7903"/>
                    </a:lnTo>
                    <a:lnTo>
                      <a:pt x="56" y="8058"/>
                    </a:lnTo>
                    <a:lnTo>
                      <a:pt x="21" y="8210"/>
                    </a:lnTo>
                    <a:lnTo>
                      <a:pt x="2" y="8358"/>
                    </a:lnTo>
                    <a:lnTo>
                      <a:pt x="0" y="8503"/>
                    </a:lnTo>
                    <a:lnTo>
                      <a:pt x="18" y="8642"/>
                    </a:lnTo>
                    <a:lnTo>
                      <a:pt x="55" y="8779"/>
                    </a:lnTo>
                    <a:lnTo>
                      <a:pt x="116" y="8912"/>
                    </a:lnTo>
                    <a:lnTo>
                      <a:pt x="198" y="9042"/>
                    </a:lnTo>
                    <a:lnTo>
                      <a:pt x="307" y="9168"/>
                    </a:lnTo>
                    <a:lnTo>
                      <a:pt x="442" y="9292"/>
                    </a:lnTo>
                    <a:lnTo>
                      <a:pt x="606" y="9412"/>
                    </a:lnTo>
                    <a:lnTo>
                      <a:pt x="799" y="9530"/>
                    </a:lnTo>
                    <a:lnTo>
                      <a:pt x="1023" y="9644"/>
                    </a:lnTo>
                    <a:lnTo>
                      <a:pt x="1281" y="9756"/>
                    </a:lnTo>
                    <a:lnTo>
                      <a:pt x="1573" y="9867"/>
                    </a:lnTo>
                  </a:path>
                </a:pathLst>
              </a:custGeom>
              <a:noFill/>
              <a:ln w="3175">
                <a:solidFill>
                  <a:srgbClr val="994779"/>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905" name="Freeform 369"/>
              <p:cNvSpPr>
                <a:spLocks/>
              </p:cNvSpPr>
              <p:nvPr/>
            </p:nvSpPr>
            <p:spPr bwMode="auto">
              <a:xfrm>
                <a:off x="4461" y="3020"/>
                <a:ext cx="183" cy="457"/>
              </a:xfrm>
              <a:custGeom>
                <a:avLst/>
                <a:gdLst>
                  <a:gd name="T0" fmla="*/ 1013 w 3104"/>
                  <a:gd name="T1" fmla="*/ 7701 h 7757"/>
                  <a:gd name="T2" fmla="*/ 1265 w 3104"/>
                  <a:gd name="T3" fmla="*/ 7752 h 7757"/>
                  <a:gd name="T4" fmla="*/ 1471 w 3104"/>
                  <a:gd name="T5" fmla="*/ 7747 h 7757"/>
                  <a:gd name="T6" fmla="*/ 1635 w 3104"/>
                  <a:gd name="T7" fmla="*/ 7692 h 7757"/>
                  <a:gd name="T8" fmla="*/ 1763 w 3104"/>
                  <a:gd name="T9" fmla="*/ 7587 h 7757"/>
                  <a:gd name="T10" fmla="*/ 1860 w 3104"/>
                  <a:gd name="T11" fmla="*/ 7439 h 7757"/>
                  <a:gd name="T12" fmla="*/ 1931 w 3104"/>
                  <a:gd name="T13" fmla="*/ 7250 h 7757"/>
                  <a:gd name="T14" fmla="*/ 1980 w 3104"/>
                  <a:gd name="T15" fmla="*/ 7024 h 7757"/>
                  <a:gd name="T16" fmla="*/ 2011 w 3104"/>
                  <a:gd name="T17" fmla="*/ 6766 h 7757"/>
                  <a:gd name="T18" fmla="*/ 2032 w 3104"/>
                  <a:gd name="T19" fmla="*/ 6477 h 7757"/>
                  <a:gd name="T20" fmla="*/ 2052 w 3104"/>
                  <a:gd name="T21" fmla="*/ 5999 h 7757"/>
                  <a:gd name="T22" fmla="*/ 2073 w 3104"/>
                  <a:gd name="T23" fmla="*/ 5475 h 7757"/>
                  <a:gd name="T24" fmla="*/ 2095 w 3104"/>
                  <a:gd name="T25" fmla="*/ 5107 h 7757"/>
                  <a:gd name="T26" fmla="*/ 2132 w 3104"/>
                  <a:gd name="T27" fmla="*/ 4729 h 7757"/>
                  <a:gd name="T28" fmla="*/ 2186 w 3104"/>
                  <a:gd name="T29" fmla="*/ 4343 h 7757"/>
                  <a:gd name="T30" fmla="*/ 2263 w 3104"/>
                  <a:gd name="T31" fmla="*/ 3957 h 7757"/>
                  <a:gd name="T32" fmla="*/ 2357 w 3104"/>
                  <a:gd name="T33" fmla="*/ 3586 h 7757"/>
                  <a:gd name="T34" fmla="*/ 2463 w 3104"/>
                  <a:gd name="T35" fmla="*/ 3232 h 7757"/>
                  <a:gd name="T36" fmla="*/ 2577 w 3104"/>
                  <a:gd name="T37" fmla="*/ 2896 h 7757"/>
                  <a:gd name="T38" fmla="*/ 2747 w 3104"/>
                  <a:gd name="T39" fmla="*/ 2425 h 7757"/>
                  <a:gd name="T40" fmla="*/ 2902 w 3104"/>
                  <a:gd name="T41" fmla="*/ 1993 h 7757"/>
                  <a:gd name="T42" fmla="*/ 2988 w 3104"/>
                  <a:gd name="T43" fmla="*/ 1726 h 7757"/>
                  <a:gd name="T44" fmla="*/ 3054 w 3104"/>
                  <a:gd name="T45" fmla="*/ 1476 h 7757"/>
                  <a:gd name="T46" fmla="*/ 3094 w 3104"/>
                  <a:gd name="T47" fmla="*/ 1241 h 7757"/>
                  <a:gd name="T48" fmla="*/ 3104 w 3104"/>
                  <a:gd name="T49" fmla="*/ 1025 h 7757"/>
                  <a:gd name="T50" fmla="*/ 3076 w 3104"/>
                  <a:gd name="T51" fmla="*/ 824 h 7757"/>
                  <a:gd name="T52" fmla="*/ 3007 w 3104"/>
                  <a:gd name="T53" fmla="*/ 640 h 7757"/>
                  <a:gd name="T54" fmla="*/ 2890 w 3104"/>
                  <a:gd name="T55" fmla="*/ 472 h 7757"/>
                  <a:gd name="T56" fmla="*/ 2722 w 3104"/>
                  <a:gd name="T57" fmla="*/ 320 h 7757"/>
                  <a:gd name="T58" fmla="*/ 2495 w 3104"/>
                  <a:gd name="T59" fmla="*/ 184 h 7757"/>
                  <a:gd name="T60" fmla="*/ 2218 w 3104"/>
                  <a:gd name="T61" fmla="*/ 69 h 7757"/>
                  <a:gd name="T62" fmla="*/ 1970 w 3104"/>
                  <a:gd name="T63" fmla="*/ 10 h 7757"/>
                  <a:gd name="T64" fmla="*/ 1759 w 3104"/>
                  <a:gd name="T65" fmla="*/ 5 h 7757"/>
                  <a:gd name="T66" fmla="*/ 1584 w 3104"/>
                  <a:gd name="T67" fmla="*/ 54 h 7757"/>
                  <a:gd name="T68" fmla="*/ 1439 w 3104"/>
                  <a:gd name="T69" fmla="*/ 153 h 7757"/>
                  <a:gd name="T70" fmla="*/ 1320 w 3104"/>
                  <a:gd name="T71" fmla="*/ 296 h 7757"/>
                  <a:gd name="T72" fmla="*/ 1224 w 3104"/>
                  <a:gd name="T73" fmla="*/ 480 h 7757"/>
                  <a:gd name="T74" fmla="*/ 1147 w 3104"/>
                  <a:gd name="T75" fmla="*/ 702 h 7757"/>
                  <a:gd name="T76" fmla="*/ 1086 w 3104"/>
                  <a:gd name="T77" fmla="*/ 957 h 7757"/>
                  <a:gd name="T78" fmla="*/ 1036 w 3104"/>
                  <a:gd name="T79" fmla="*/ 1242 h 7757"/>
                  <a:gd name="T80" fmla="*/ 993 w 3104"/>
                  <a:gd name="T81" fmla="*/ 1554 h 7757"/>
                  <a:gd name="T82" fmla="*/ 955 w 3104"/>
                  <a:gd name="T83" fmla="*/ 1888 h 7757"/>
                  <a:gd name="T84" fmla="*/ 916 w 3104"/>
                  <a:gd name="T85" fmla="*/ 2241 h 7757"/>
                  <a:gd name="T86" fmla="*/ 874 w 3104"/>
                  <a:gd name="T87" fmla="*/ 2608 h 7757"/>
                  <a:gd name="T88" fmla="*/ 823 w 3104"/>
                  <a:gd name="T89" fmla="*/ 2986 h 7757"/>
                  <a:gd name="T90" fmla="*/ 761 w 3104"/>
                  <a:gd name="T91" fmla="*/ 3372 h 7757"/>
                  <a:gd name="T92" fmla="*/ 685 w 3104"/>
                  <a:gd name="T93" fmla="*/ 3759 h 7757"/>
                  <a:gd name="T94" fmla="*/ 595 w 3104"/>
                  <a:gd name="T95" fmla="*/ 4132 h 7757"/>
                  <a:gd name="T96" fmla="*/ 497 w 3104"/>
                  <a:gd name="T97" fmla="*/ 4490 h 7757"/>
                  <a:gd name="T98" fmla="*/ 396 w 3104"/>
                  <a:gd name="T99" fmla="*/ 4832 h 7757"/>
                  <a:gd name="T100" fmla="*/ 298 w 3104"/>
                  <a:gd name="T101" fmla="*/ 5158 h 7757"/>
                  <a:gd name="T102" fmla="*/ 205 w 3104"/>
                  <a:gd name="T103" fmla="*/ 5467 h 7757"/>
                  <a:gd name="T104" fmla="*/ 124 w 3104"/>
                  <a:gd name="T105" fmla="*/ 5761 h 7757"/>
                  <a:gd name="T106" fmla="*/ 60 w 3104"/>
                  <a:gd name="T107" fmla="*/ 6036 h 7757"/>
                  <a:gd name="T108" fmla="*/ 17 w 3104"/>
                  <a:gd name="T109" fmla="*/ 6295 h 7757"/>
                  <a:gd name="T110" fmla="*/ 0 w 3104"/>
                  <a:gd name="T111" fmla="*/ 6536 h 7757"/>
                  <a:gd name="T112" fmla="*/ 14 w 3104"/>
                  <a:gd name="T113" fmla="*/ 6758 h 7757"/>
                  <a:gd name="T114" fmla="*/ 65 w 3104"/>
                  <a:gd name="T115" fmla="*/ 6964 h 7757"/>
                  <a:gd name="T116" fmla="*/ 156 w 3104"/>
                  <a:gd name="T117" fmla="*/ 7150 h 7757"/>
                  <a:gd name="T118" fmla="*/ 293 w 3104"/>
                  <a:gd name="T119" fmla="*/ 7318 h 7757"/>
                  <a:gd name="T120" fmla="*/ 480 w 3104"/>
                  <a:gd name="T121" fmla="*/ 7466 h 7757"/>
                  <a:gd name="T122" fmla="*/ 723 w 3104"/>
                  <a:gd name="T123" fmla="*/ 7596 h 7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4" h="7757">
                    <a:moveTo>
                      <a:pt x="867" y="7654"/>
                    </a:moveTo>
                    <a:lnTo>
                      <a:pt x="1013" y="7701"/>
                    </a:lnTo>
                    <a:lnTo>
                      <a:pt x="1144" y="7733"/>
                    </a:lnTo>
                    <a:lnTo>
                      <a:pt x="1265" y="7752"/>
                    </a:lnTo>
                    <a:lnTo>
                      <a:pt x="1373" y="7757"/>
                    </a:lnTo>
                    <a:lnTo>
                      <a:pt x="1471" y="7747"/>
                    </a:lnTo>
                    <a:lnTo>
                      <a:pt x="1558" y="7726"/>
                    </a:lnTo>
                    <a:lnTo>
                      <a:pt x="1635" y="7692"/>
                    </a:lnTo>
                    <a:lnTo>
                      <a:pt x="1704" y="7645"/>
                    </a:lnTo>
                    <a:lnTo>
                      <a:pt x="1763" y="7587"/>
                    </a:lnTo>
                    <a:lnTo>
                      <a:pt x="1815" y="7518"/>
                    </a:lnTo>
                    <a:lnTo>
                      <a:pt x="1860" y="7439"/>
                    </a:lnTo>
                    <a:lnTo>
                      <a:pt x="1898" y="7350"/>
                    </a:lnTo>
                    <a:lnTo>
                      <a:pt x="1931" y="7250"/>
                    </a:lnTo>
                    <a:lnTo>
                      <a:pt x="1957" y="7142"/>
                    </a:lnTo>
                    <a:lnTo>
                      <a:pt x="1980" y="7024"/>
                    </a:lnTo>
                    <a:lnTo>
                      <a:pt x="1998" y="6899"/>
                    </a:lnTo>
                    <a:lnTo>
                      <a:pt x="2011" y="6766"/>
                    </a:lnTo>
                    <a:lnTo>
                      <a:pt x="2023" y="6625"/>
                    </a:lnTo>
                    <a:lnTo>
                      <a:pt x="2032" y="6477"/>
                    </a:lnTo>
                    <a:lnTo>
                      <a:pt x="2039" y="6324"/>
                    </a:lnTo>
                    <a:lnTo>
                      <a:pt x="2052" y="5999"/>
                    </a:lnTo>
                    <a:lnTo>
                      <a:pt x="2064" y="5654"/>
                    </a:lnTo>
                    <a:lnTo>
                      <a:pt x="2073" y="5475"/>
                    </a:lnTo>
                    <a:lnTo>
                      <a:pt x="2082" y="5292"/>
                    </a:lnTo>
                    <a:lnTo>
                      <a:pt x="2095" y="5107"/>
                    </a:lnTo>
                    <a:lnTo>
                      <a:pt x="2112" y="4919"/>
                    </a:lnTo>
                    <a:lnTo>
                      <a:pt x="2132" y="4729"/>
                    </a:lnTo>
                    <a:lnTo>
                      <a:pt x="2157" y="4537"/>
                    </a:lnTo>
                    <a:lnTo>
                      <a:pt x="2186" y="4343"/>
                    </a:lnTo>
                    <a:lnTo>
                      <a:pt x="2221" y="4149"/>
                    </a:lnTo>
                    <a:lnTo>
                      <a:pt x="2263" y="3957"/>
                    </a:lnTo>
                    <a:lnTo>
                      <a:pt x="2307" y="3769"/>
                    </a:lnTo>
                    <a:lnTo>
                      <a:pt x="2357" y="3586"/>
                    </a:lnTo>
                    <a:lnTo>
                      <a:pt x="2409" y="3407"/>
                    </a:lnTo>
                    <a:lnTo>
                      <a:pt x="2463" y="3232"/>
                    </a:lnTo>
                    <a:lnTo>
                      <a:pt x="2519" y="3062"/>
                    </a:lnTo>
                    <a:lnTo>
                      <a:pt x="2577" y="2896"/>
                    </a:lnTo>
                    <a:lnTo>
                      <a:pt x="2634" y="2735"/>
                    </a:lnTo>
                    <a:lnTo>
                      <a:pt x="2747" y="2425"/>
                    </a:lnTo>
                    <a:lnTo>
                      <a:pt x="2853" y="2133"/>
                    </a:lnTo>
                    <a:lnTo>
                      <a:pt x="2902" y="1993"/>
                    </a:lnTo>
                    <a:lnTo>
                      <a:pt x="2948" y="1857"/>
                    </a:lnTo>
                    <a:lnTo>
                      <a:pt x="2988" y="1726"/>
                    </a:lnTo>
                    <a:lnTo>
                      <a:pt x="3024" y="1599"/>
                    </a:lnTo>
                    <a:lnTo>
                      <a:pt x="3054" y="1476"/>
                    </a:lnTo>
                    <a:lnTo>
                      <a:pt x="3078" y="1356"/>
                    </a:lnTo>
                    <a:lnTo>
                      <a:pt x="3094" y="1241"/>
                    </a:lnTo>
                    <a:lnTo>
                      <a:pt x="3104" y="1131"/>
                    </a:lnTo>
                    <a:lnTo>
                      <a:pt x="3104" y="1025"/>
                    </a:lnTo>
                    <a:lnTo>
                      <a:pt x="3095" y="922"/>
                    </a:lnTo>
                    <a:lnTo>
                      <a:pt x="3076" y="824"/>
                    </a:lnTo>
                    <a:lnTo>
                      <a:pt x="3047" y="730"/>
                    </a:lnTo>
                    <a:lnTo>
                      <a:pt x="3007" y="640"/>
                    </a:lnTo>
                    <a:lnTo>
                      <a:pt x="2955" y="555"/>
                    </a:lnTo>
                    <a:lnTo>
                      <a:pt x="2890" y="472"/>
                    </a:lnTo>
                    <a:lnTo>
                      <a:pt x="2813" y="394"/>
                    </a:lnTo>
                    <a:lnTo>
                      <a:pt x="2722" y="320"/>
                    </a:lnTo>
                    <a:lnTo>
                      <a:pt x="2616" y="250"/>
                    </a:lnTo>
                    <a:lnTo>
                      <a:pt x="2495" y="184"/>
                    </a:lnTo>
                    <a:lnTo>
                      <a:pt x="2358" y="122"/>
                    </a:lnTo>
                    <a:lnTo>
                      <a:pt x="2218" y="69"/>
                    </a:lnTo>
                    <a:lnTo>
                      <a:pt x="2089" y="32"/>
                    </a:lnTo>
                    <a:lnTo>
                      <a:pt x="1970" y="10"/>
                    </a:lnTo>
                    <a:lnTo>
                      <a:pt x="1860" y="0"/>
                    </a:lnTo>
                    <a:lnTo>
                      <a:pt x="1759" y="5"/>
                    </a:lnTo>
                    <a:lnTo>
                      <a:pt x="1668" y="23"/>
                    </a:lnTo>
                    <a:lnTo>
                      <a:pt x="1584" y="54"/>
                    </a:lnTo>
                    <a:lnTo>
                      <a:pt x="1508" y="98"/>
                    </a:lnTo>
                    <a:lnTo>
                      <a:pt x="1439" y="153"/>
                    </a:lnTo>
                    <a:lnTo>
                      <a:pt x="1376" y="219"/>
                    </a:lnTo>
                    <a:lnTo>
                      <a:pt x="1320" y="296"/>
                    </a:lnTo>
                    <a:lnTo>
                      <a:pt x="1269" y="383"/>
                    </a:lnTo>
                    <a:lnTo>
                      <a:pt x="1224" y="480"/>
                    </a:lnTo>
                    <a:lnTo>
                      <a:pt x="1183" y="586"/>
                    </a:lnTo>
                    <a:lnTo>
                      <a:pt x="1147" y="702"/>
                    </a:lnTo>
                    <a:lnTo>
                      <a:pt x="1115" y="826"/>
                    </a:lnTo>
                    <a:lnTo>
                      <a:pt x="1086" y="957"/>
                    </a:lnTo>
                    <a:lnTo>
                      <a:pt x="1060" y="1096"/>
                    </a:lnTo>
                    <a:lnTo>
                      <a:pt x="1036" y="1242"/>
                    </a:lnTo>
                    <a:lnTo>
                      <a:pt x="1014" y="1395"/>
                    </a:lnTo>
                    <a:lnTo>
                      <a:pt x="993" y="1554"/>
                    </a:lnTo>
                    <a:lnTo>
                      <a:pt x="974" y="1719"/>
                    </a:lnTo>
                    <a:lnTo>
                      <a:pt x="955" y="1888"/>
                    </a:lnTo>
                    <a:lnTo>
                      <a:pt x="936" y="2063"/>
                    </a:lnTo>
                    <a:lnTo>
                      <a:pt x="916" y="2241"/>
                    </a:lnTo>
                    <a:lnTo>
                      <a:pt x="896" y="2423"/>
                    </a:lnTo>
                    <a:lnTo>
                      <a:pt x="874" y="2608"/>
                    </a:lnTo>
                    <a:lnTo>
                      <a:pt x="849" y="2796"/>
                    </a:lnTo>
                    <a:lnTo>
                      <a:pt x="823" y="2986"/>
                    </a:lnTo>
                    <a:lnTo>
                      <a:pt x="794" y="3178"/>
                    </a:lnTo>
                    <a:lnTo>
                      <a:pt x="761" y="3372"/>
                    </a:lnTo>
                    <a:lnTo>
                      <a:pt x="725" y="3566"/>
                    </a:lnTo>
                    <a:lnTo>
                      <a:pt x="685" y="3759"/>
                    </a:lnTo>
                    <a:lnTo>
                      <a:pt x="641" y="3947"/>
                    </a:lnTo>
                    <a:lnTo>
                      <a:pt x="595" y="4132"/>
                    </a:lnTo>
                    <a:lnTo>
                      <a:pt x="547" y="4313"/>
                    </a:lnTo>
                    <a:lnTo>
                      <a:pt x="497" y="4490"/>
                    </a:lnTo>
                    <a:lnTo>
                      <a:pt x="447" y="4663"/>
                    </a:lnTo>
                    <a:lnTo>
                      <a:pt x="396" y="4832"/>
                    </a:lnTo>
                    <a:lnTo>
                      <a:pt x="347" y="4997"/>
                    </a:lnTo>
                    <a:lnTo>
                      <a:pt x="298" y="5158"/>
                    </a:lnTo>
                    <a:lnTo>
                      <a:pt x="250" y="5315"/>
                    </a:lnTo>
                    <a:lnTo>
                      <a:pt x="205" y="5467"/>
                    </a:lnTo>
                    <a:lnTo>
                      <a:pt x="163" y="5616"/>
                    </a:lnTo>
                    <a:lnTo>
                      <a:pt x="124" y="5761"/>
                    </a:lnTo>
                    <a:lnTo>
                      <a:pt x="90" y="5901"/>
                    </a:lnTo>
                    <a:lnTo>
                      <a:pt x="60" y="6036"/>
                    </a:lnTo>
                    <a:lnTo>
                      <a:pt x="36" y="6168"/>
                    </a:lnTo>
                    <a:lnTo>
                      <a:pt x="17" y="6295"/>
                    </a:lnTo>
                    <a:lnTo>
                      <a:pt x="5" y="6417"/>
                    </a:lnTo>
                    <a:lnTo>
                      <a:pt x="0" y="6536"/>
                    </a:lnTo>
                    <a:lnTo>
                      <a:pt x="3" y="6649"/>
                    </a:lnTo>
                    <a:lnTo>
                      <a:pt x="14" y="6758"/>
                    </a:lnTo>
                    <a:lnTo>
                      <a:pt x="35" y="6863"/>
                    </a:lnTo>
                    <a:lnTo>
                      <a:pt x="65" y="6964"/>
                    </a:lnTo>
                    <a:lnTo>
                      <a:pt x="105" y="7059"/>
                    </a:lnTo>
                    <a:lnTo>
                      <a:pt x="156" y="7150"/>
                    </a:lnTo>
                    <a:lnTo>
                      <a:pt x="218" y="7236"/>
                    </a:lnTo>
                    <a:lnTo>
                      <a:pt x="293" y="7318"/>
                    </a:lnTo>
                    <a:lnTo>
                      <a:pt x="380" y="7394"/>
                    </a:lnTo>
                    <a:lnTo>
                      <a:pt x="480" y="7466"/>
                    </a:lnTo>
                    <a:lnTo>
                      <a:pt x="595" y="7534"/>
                    </a:lnTo>
                    <a:lnTo>
                      <a:pt x="723" y="7596"/>
                    </a:lnTo>
                    <a:lnTo>
                      <a:pt x="867" y="7654"/>
                    </a:lnTo>
                    <a:close/>
                  </a:path>
                </a:pathLst>
              </a:custGeom>
              <a:solidFill>
                <a:srgbClr val="7C66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906" name="Freeform 370"/>
              <p:cNvSpPr>
                <a:spLocks/>
              </p:cNvSpPr>
              <p:nvPr/>
            </p:nvSpPr>
            <p:spPr bwMode="auto">
              <a:xfrm>
                <a:off x="3697" y="3505"/>
                <a:ext cx="679" cy="338"/>
              </a:xfrm>
              <a:custGeom>
                <a:avLst/>
                <a:gdLst>
                  <a:gd name="T0" fmla="*/ 11146 w 11538"/>
                  <a:gd name="T1" fmla="*/ 3631 h 5749"/>
                  <a:gd name="T2" fmla="*/ 10877 w 11538"/>
                  <a:gd name="T3" fmla="*/ 4028 h 5749"/>
                  <a:gd name="T4" fmla="*/ 10600 w 11538"/>
                  <a:gd name="T5" fmla="*/ 4371 h 5749"/>
                  <a:gd name="T6" fmla="*/ 10312 w 11538"/>
                  <a:gd name="T7" fmla="*/ 4666 h 5749"/>
                  <a:gd name="T8" fmla="*/ 10015 w 11538"/>
                  <a:gd name="T9" fmla="*/ 4914 h 5749"/>
                  <a:gd name="T10" fmla="*/ 9710 w 11538"/>
                  <a:gd name="T11" fmla="*/ 5117 h 5749"/>
                  <a:gd name="T12" fmla="*/ 9398 w 11538"/>
                  <a:gd name="T13" fmla="*/ 5278 h 5749"/>
                  <a:gd name="T14" fmla="*/ 9079 w 11538"/>
                  <a:gd name="T15" fmla="*/ 5399 h 5749"/>
                  <a:gd name="T16" fmla="*/ 8753 w 11538"/>
                  <a:gd name="T17" fmla="*/ 5483 h 5749"/>
                  <a:gd name="T18" fmla="*/ 8423 w 11538"/>
                  <a:gd name="T19" fmla="*/ 5531 h 5749"/>
                  <a:gd name="T20" fmla="*/ 8086 w 11538"/>
                  <a:gd name="T21" fmla="*/ 5544 h 5749"/>
                  <a:gd name="T22" fmla="*/ 7746 w 11538"/>
                  <a:gd name="T23" fmla="*/ 5528 h 5749"/>
                  <a:gd name="T24" fmla="*/ 7401 w 11538"/>
                  <a:gd name="T25" fmla="*/ 5480 h 5749"/>
                  <a:gd name="T26" fmla="*/ 7055 w 11538"/>
                  <a:gd name="T27" fmla="*/ 5404 h 5749"/>
                  <a:gd name="T28" fmla="*/ 6706 w 11538"/>
                  <a:gd name="T29" fmla="*/ 5301 h 5749"/>
                  <a:gd name="T30" fmla="*/ 6356 w 11538"/>
                  <a:gd name="T31" fmla="*/ 5174 h 5749"/>
                  <a:gd name="T32" fmla="*/ 6007 w 11538"/>
                  <a:gd name="T33" fmla="*/ 5025 h 5749"/>
                  <a:gd name="T34" fmla="*/ 5485 w 11538"/>
                  <a:gd name="T35" fmla="*/ 4764 h 5749"/>
                  <a:gd name="T36" fmla="*/ 4799 w 11538"/>
                  <a:gd name="T37" fmla="*/ 4355 h 5749"/>
                  <a:gd name="T38" fmla="*/ 4133 w 11538"/>
                  <a:gd name="T39" fmla="*/ 3894 h 5749"/>
                  <a:gd name="T40" fmla="*/ 3494 w 11538"/>
                  <a:gd name="T41" fmla="*/ 3397 h 5749"/>
                  <a:gd name="T42" fmla="*/ 2887 w 11538"/>
                  <a:gd name="T43" fmla="*/ 2879 h 5749"/>
                  <a:gd name="T44" fmla="*/ 2323 w 11538"/>
                  <a:gd name="T45" fmla="*/ 2357 h 5749"/>
                  <a:gd name="T46" fmla="*/ 1808 w 11538"/>
                  <a:gd name="T47" fmla="*/ 1850 h 5749"/>
                  <a:gd name="T48" fmla="*/ 1016 w 11538"/>
                  <a:gd name="T49" fmla="*/ 1007 h 5749"/>
                  <a:gd name="T50" fmla="*/ 421 w 11538"/>
                  <a:gd name="T51" fmla="*/ 321 h 5749"/>
                  <a:gd name="T52" fmla="*/ 0 w 11538"/>
                  <a:gd name="T53" fmla="*/ 125 h 5749"/>
                  <a:gd name="T54" fmla="*/ 343 w 11538"/>
                  <a:gd name="T55" fmla="*/ 544 h 5749"/>
                  <a:gd name="T56" fmla="*/ 993 w 11538"/>
                  <a:gd name="T57" fmla="*/ 1286 h 5749"/>
                  <a:gd name="T58" fmla="*/ 1745 w 11538"/>
                  <a:gd name="T59" fmla="*/ 2076 h 5749"/>
                  <a:gd name="T60" fmla="*/ 2275 w 11538"/>
                  <a:gd name="T61" fmla="*/ 2592 h 5749"/>
                  <a:gd name="T62" fmla="*/ 2851 w 11538"/>
                  <a:gd name="T63" fmla="*/ 3119 h 5749"/>
                  <a:gd name="T64" fmla="*/ 3471 w 11538"/>
                  <a:gd name="T65" fmla="*/ 3640 h 5749"/>
                  <a:gd name="T66" fmla="*/ 4124 w 11538"/>
                  <a:gd name="T67" fmla="*/ 4139 h 5749"/>
                  <a:gd name="T68" fmla="*/ 4805 w 11538"/>
                  <a:gd name="T69" fmla="*/ 4600 h 5749"/>
                  <a:gd name="T70" fmla="*/ 5505 w 11538"/>
                  <a:gd name="T71" fmla="*/ 5006 h 5749"/>
                  <a:gd name="T72" fmla="*/ 5982 w 11538"/>
                  <a:gd name="T73" fmla="*/ 5237 h 5749"/>
                  <a:gd name="T74" fmla="*/ 6341 w 11538"/>
                  <a:gd name="T75" fmla="*/ 5387 h 5749"/>
                  <a:gd name="T76" fmla="*/ 6703 w 11538"/>
                  <a:gd name="T77" fmla="*/ 5514 h 5749"/>
                  <a:gd name="T78" fmla="*/ 7064 w 11538"/>
                  <a:gd name="T79" fmla="*/ 5616 h 5749"/>
                  <a:gd name="T80" fmla="*/ 7426 w 11538"/>
                  <a:gd name="T81" fmla="*/ 5690 h 5749"/>
                  <a:gd name="T82" fmla="*/ 7786 w 11538"/>
                  <a:gd name="T83" fmla="*/ 5735 h 5749"/>
                  <a:gd name="T84" fmla="*/ 8145 w 11538"/>
                  <a:gd name="T85" fmla="*/ 5748 h 5749"/>
                  <a:gd name="T86" fmla="*/ 8500 w 11538"/>
                  <a:gd name="T87" fmla="*/ 5728 h 5749"/>
                  <a:gd name="T88" fmla="*/ 8852 w 11538"/>
                  <a:gd name="T89" fmla="*/ 5671 h 5749"/>
                  <a:gd name="T90" fmla="*/ 9198 w 11538"/>
                  <a:gd name="T91" fmla="*/ 5574 h 5749"/>
                  <a:gd name="T92" fmla="*/ 9537 w 11538"/>
                  <a:gd name="T93" fmla="*/ 5439 h 5749"/>
                  <a:gd name="T94" fmla="*/ 9868 w 11538"/>
                  <a:gd name="T95" fmla="*/ 5259 h 5749"/>
                  <a:gd name="T96" fmla="*/ 10190 w 11538"/>
                  <a:gd name="T97" fmla="*/ 5037 h 5749"/>
                  <a:gd name="T98" fmla="*/ 10501 w 11538"/>
                  <a:gd name="T99" fmla="*/ 4768 h 5749"/>
                  <a:gd name="T100" fmla="*/ 10801 w 11538"/>
                  <a:gd name="T101" fmla="*/ 4450 h 5749"/>
                  <a:gd name="T102" fmla="*/ 11088 w 11538"/>
                  <a:gd name="T103" fmla="*/ 4084 h 5749"/>
                  <a:gd name="T104" fmla="*/ 11363 w 11538"/>
                  <a:gd name="T105" fmla="*/ 3665 h 5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538" h="5749">
                    <a:moveTo>
                      <a:pt x="11359" y="3260"/>
                    </a:moveTo>
                    <a:lnTo>
                      <a:pt x="11316" y="3339"/>
                    </a:lnTo>
                    <a:lnTo>
                      <a:pt x="11274" y="3414"/>
                    </a:lnTo>
                    <a:lnTo>
                      <a:pt x="11231" y="3488"/>
                    </a:lnTo>
                    <a:lnTo>
                      <a:pt x="11188" y="3560"/>
                    </a:lnTo>
                    <a:lnTo>
                      <a:pt x="11146" y="3631"/>
                    </a:lnTo>
                    <a:lnTo>
                      <a:pt x="11101" y="3701"/>
                    </a:lnTo>
                    <a:lnTo>
                      <a:pt x="11057" y="3769"/>
                    </a:lnTo>
                    <a:lnTo>
                      <a:pt x="11013" y="3836"/>
                    </a:lnTo>
                    <a:lnTo>
                      <a:pt x="10967" y="3902"/>
                    </a:lnTo>
                    <a:lnTo>
                      <a:pt x="10923" y="3965"/>
                    </a:lnTo>
                    <a:lnTo>
                      <a:pt x="10877" y="4028"/>
                    </a:lnTo>
                    <a:lnTo>
                      <a:pt x="10832" y="4088"/>
                    </a:lnTo>
                    <a:lnTo>
                      <a:pt x="10786" y="4148"/>
                    </a:lnTo>
                    <a:lnTo>
                      <a:pt x="10739" y="4206"/>
                    </a:lnTo>
                    <a:lnTo>
                      <a:pt x="10694" y="4262"/>
                    </a:lnTo>
                    <a:lnTo>
                      <a:pt x="10646" y="4317"/>
                    </a:lnTo>
                    <a:lnTo>
                      <a:pt x="10600" y="4371"/>
                    </a:lnTo>
                    <a:lnTo>
                      <a:pt x="10552" y="4424"/>
                    </a:lnTo>
                    <a:lnTo>
                      <a:pt x="10504" y="4475"/>
                    </a:lnTo>
                    <a:lnTo>
                      <a:pt x="10456" y="4525"/>
                    </a:lnTo>
                    <a:lnTo>
                      <a:pt x="10409" y="4574"/>
                    </a:lnTo>
                    <a:lnTo>
                      <a:pt x="10360" y="4620"/>
                    </a:lnTo>
                    <a:lnTo>
                      <a:pt x="10312" y="4666"/>
                    </a:lnTo>
                    <a:lnTo>
                      <a:pt x="10263" y="4710"/>
                    </a:lnTo>
                    <a:lnTo>
                      <a:pt x="10214" y="4754"/>
                    </a:lnTo>
                    <a:lnTo>
                      <a:pt x="10164" y="4796"/>
                    </a:lnTo>
                    <a:lnTo>
                      <a:pt x="10115" y="4836"/>
                    </a:lnTo>
                    <a:lnTo>
                      <a:pt x="10065" y="4876"/>
                    </a:lnTo>
                    <a:lnTo>
                      <a:pt x="10015" y="4914"/>
                    </a:lnTo>
                    <a:lnTo>
                      <a:pt x="9964" y="4951"/>
                    </a:lnTo>
                    <a:lnTo>
                      <a:pt x="9915" y="4986"/>
                    </a:lnTo>
                    <a:lnTo>
                      <a:pt x="9864" y="5021"/>
                    </a:lnTo>
                    <a:lnTo>
                      <a:pt x="9813" y="5054"/>
                    </a:lnTo>
                    <a:lnTo>
                      <a:pt x="9761" y="5086"/>
                    </a:lnTo>
                    <a:lnTo>
                      <a:pt x="9710" y="5117"/>
                    </a:lnTo>
                    <a:lnTo>
                      <a:pt x="9659" y="5147"/>
                    </a:lnTo>
                    <a:lnTo>
                      <a:pt x="9607" y="5176"/>
                    </a:lnTo>
                    <a:lnTo>
                      <a:pt x="9555" y="5203"/>
                    </a:lnTo>
                    <a:lnTo>
                      <a:pt x="9503" y="5229"/>
                    </a:lnTo>
                    <a:lnTo>
                      <a:pt x="9451" y="5254"/>
                    </a:lnTo>
                    <a:lnTo>
                      <a:pt x="9398" y="5278"/>
                    </a:lnTo>
                    <a:lnTo>
                      <a:pt x="9345" y="5301"/>
                    </a:lnTo>
                    <a:lnTo>
                      <a:pt x="9292" y="5323"/>
                    </a:lnTo>
                    <a:lnTo>
                      <a:pt x="9239" y="5343"/>
                    </a:lnTo>
                    <a:lnTo>
                      <a:pt x="9186" y="5363"/>
                    </a:lnTo>
                    <a:lnTo>
                      <a:pt x="9133" y="5382"/>
                    </a:lnTo>
                    <a:lnTo>
                      <a:pt x="9079" y="5399"/>
                    </a:lnTo>
                    <a:lnTo>
                      <a:pt x="9026" y="5416"/>
                    </a:lnTo>
                    <a:lnTo>
                      <a:pt x="8971" y="5431"/>
                    </a:lnTo>
                    <a:lnTo>
                      <a:pt x="8918" y="5446"/>
                    </a:lnTo>
                    <a:lnTo>
                      <a:pt x="8863" y="5459"/>
                    </a:lnTo>
                    <a:lnTo>
                      <a:pt x="8809" y="5471"/>
                    </a:lnTo>
                    <a:lnTo>
                      <a:pt x="8753" y="5483"/>
                    </a:lnTo>
                    <a:lnTo>
                      <a:pt x="8699" y="5494"/>
                    </a:lnTo>
                    <a:lnTo>
                      <a:pt x="8644" y="5503"/>
                    </a:lnTo>
                    <a:lnTo>
                      <a:pt x="8589" y="5511"/>
                    </a:lnTo>
                    <a:lnTo>
                      <a:pt x="8534" y="5518"/>
                    </a:lnTo>
                    <a:lnTo>
                      <a:pt x="8479" y="5525"/>
                    </a:lnTo>
                    <a:lnTo>
                      <a:pt x="8423" y="5531"/>
                    </a:lnTo>
                    <a:lnTo>
                      <a:pt x="8367" y="5535"/>
                    </a:lnTo>
                    <a:lnTo>
                      <a:pt x="8311" y="5539"/>
                    </a:lnTo>
                    <a:lnTo>
                      <a:pt x="8255" y="5542"/>
                    </a:lnTo>
                    <a:lnTo>
                      <a:pt x="8199" y="5543"/>
                    </a:lnTo>
                    <a:lnTo>
                      <a:pt x="8143" y="5544"/>
                    </a:lnTo>
                    <a:lnTo>
                      <a:pt x="8086" y="5544"/>
                    </a:lnTo>
                    <a:lnTo>
                      <a:pt x="8030" y="5543"/>
                    </a:lnTo>
                    <a:lnTo>
                      <a:pt x="7973" y="5542"/>
                    </a:lnTo>
                    <a:lnTo>
                      <a:pt x="7917" y="5540"/>
                    </a:lnTo>
                    <a:lnTo>
                      <a:pt x="7859" y="5536"/>
                    </a:lnTo>
                    <a:lnTo>
                      <a:pt x="7802" y="5532"/>
                    </a:lnTo>
                    <a:lnTo>
                      <a:pt x="7746" y="5528"/>
                    </a:lnTo>
                    <a:lnTo>
                      <a:pt x="7689" y="5521"/>
                    </a:lnTo>
                    <a:lnTo>
                      <a:pt x="7632" y="5514"/>
                    </a:lnTo>
                    <a:lnTo>
                      <a:pt x="7574" y="5506"/>
                    </a:lnTo>
                    <a:lnTo>
                      <a:pt x="7516" y="5498"/>
                    </a:lnTo>
                    <a:lnTo>
                      <a:pt x="7459" y="5489"/>
                    </a:lnTo>
                    <a:lnTo>
                      <a:pt x="7401" y="5480"/>
                    </a:lnTo>
                    <a:lnTo>
                      <a:pt x="7344" y="5468"/>
                    </a:lnTo>
                    <a:lnTo>
                      <a:pt x="7286" y="5457"/>
                    </a:lnTo>
                    <a:lnTo>
                      <a:pt x="7229" y="5444"/>
                    </a:lnTo>
                    <a:lnTo>
                      <a:pt x="7170" y="5431"/>
                    </a:lnTo>
                    <a:lnTo>
                      <a:pt x="7112" y="5417"/>
                    </a:lnTo>
                    <a:lnTo>
                      <a:pt x="7055" y="5404"/>
                    </a:lnTo>
                    <a:lnTo>
                      <a:pt x="6996" y="5388"/>
                    </a:lnTo>
                    <a:lnTo>
                      <a:pt x="6938" y="5372"/>
                    </a:lnTo>
                    <a:lnTo>
                      <a:pt x="6881" y="5355"/>
                    </a:lnTo>
                    <a:lnTo>
                      <a:pt x="6821" y="5338"/>
                    </a:lnTo>
                    <a:lnTo>
                      <a:pt x="6764" y="5320"/>
                    </a:lnTo>
                    <a:lnTo>
                      <a:pt x="6706" y="5301"/>
                    </a:lnTo>
                    <a:lnTo>
                      <a:pt x="6647" y="5282"/>
                    </a:lnTo>
                    <a:lnTo>
                      <a:pt x="6589" y="5261"/>
                    </a:lnTo>
                    <a:lnTo>
                      <a:pt x="6531" y="5240"/>
                    </a:lnTo>
                    <a:lnTo>
                      <a:pt x="6473" y="5219"/>
                    </a:lnTo>
                    <a:lnTo>
                      <a:pt x="6414" y="5197"/>
                    </a:lnTo>
                    <a:lnTo>
                      <a:pt x="6356" y="5174"/>
                    </a:lnTo>
                    <a:lnTo>
                      <a:pt x="6298" y="5150"/>
                    </a:lnTo>
                    <a:lnTo>
                      <a:pt x="6239" y="5127"/>
                    </a:lnTo>
                    <a:lnTo>
                      <a:pt x="6181" y="5103"/>
                    </a:lnTo>
                    <a:lnTo>
                      <a:pt x="6123" y="5077"/>
                    </a:lnTo>
                    <a:lnTo>
                      <a:pt x="6064" y="5052"/>
                    </a:lnTo>
                    <a:lnTo>
                      <a:pt x="6007" y="5025"/>
                    </a:lnTo>
                    <a:lnTo>
                      <a:pt x="5949" y="4999"/>
                    </a:lnTo>
                    <a:lnTo>
                      <a:pt x="5890" y="4971"/>
                    </a:lnTo>
                    <a:lnTo>
                      <a:pt x="5833" y="4942"/>
                    </a:lnTo>
                    <a:lnTo>
                      <a:pt x="5716" y="4885"/>
                    </a:lnTo>
                    <a:lnTo>
                      <a:pt x="5601" y="4826"/>
                    </a:lnTo>
                    <a:lnTo>
                      <a:pt x="5485" y="4764"/>
                    </a:lnTo>
                    <a:lnTo>
                      <a:pt x="5370" y="4700"/>
                    </a:lnTo>
                    <a:lnTo>
                      <a:pt x="5255" y="4635"/>
                    </a:lnTo>
                    <a:lnTo>
                      <a:pt x="5141" y="4567"/>
                    </a:lnTo>
                    <a:lnTo>
                      <a:pt x="5026" y="4498"/>
                    </a:lnTo>
                    <a:lnTo>
                      <a:pt x="4913" y="4427"/>
                    </a:lnTo>
                    <a:lnTo>
                      <a:pt x="4799" y="4355"/>
                    </a:lnTo>
                    <a:lnTo>
                      <a:pt x="4688" y="4282"/>
                    </a:lnTo>
                    <a:lnTo>
                      <a:pt x="4576" y="4207"/>
                    </a:lnTo>
                    <a:lnTo>
                      <a:pt x="4464" y="4131"/>
                    </a:lnTo>
                    <a:lnTo>
                      <a:pt x="4353" y="4053"/>
                    </a:lnTo>
                    <a:lnTo>
                      <a:pt x="4243" y="3975"/>
                    </a:lnTo>
                    <a:lnTo>
                      <a:pt x="4133" y="3894"/>
                    </a:lnTo>
                    <a:lnTo>
                      <a:pt x="4024" y="3814"/>
                    </a:lnTo>
                    <a:lnTo>
                      <a:pt x="3917" y="3732"/>
                    </a:lnTo>
                    <a:lnTo>
                      <a:pt x="3810" y="3649"/>
                    </a:lnTo>
                    <a:lnTo>
                      <a:pt x="3703" y="3566"/>
                    </a:lnTo>
                    <a:lnTo>
                      <a:pt x="3598" y="3482"/>
                    </a:lnTo>
                    <a:lnTo>
                      <a:pt x="3494" y="3397"/>
                    </a:lnTo>
                    <a:lnTo>
                      <a:pt x="3390" y="3312"/>
                    </a:lnTo>
                    <a:lnTo>
                      <a:pt x="3287" y="3225"/>
                    </a:lnTo>
                    <a:lnTo>
                      <a:pt x="3185" y="3140"/>
                    </a:lnTo>
                    <a:lnTo>
                      <a:pt x="3085" y="3053"/>
                    </a:lnTo>
                    <a:lnTo>
                      <a:pt x="2986" y="2966"/>
                    </a:lnTo>
                    <a:lnTo>
                      <a:pt x="2887" y="2879"/>
                    </a:lnTo>
                    <a:lnTo>
                      <a:pt x="2790" y="2792"/>
                    </a:lnTo>
                    <a:lnTo>
                      <a:pt x="2694" y="2705"/>
                    </a:lnTo>
                    <a:lnTo>
                      <a:pt x="2599" y="2618"/>
                    </a:lnTo>
                    <a:lnTo>
                      <a:pt x="2506" y="2531"/>
                    </a:lnTo>
                    <a:lnTo>
                      <a:pt x="2413" y="2444"/>
                    </a:lnTo>
                    <a:lnTo>
                      <a:pt x="2323" y="2357"/>
                    </a:lnTo>
                    <a:lnTo>
                      <a:pt x="2233" y="2271"/>
                    </a:lnTo>
                    <a:lnTo>
                      <a:pt x="2145" y="2187"/>
                    </a:lnTo>
                    <a:lnTo>
                      <a:pt x="2059" y="2101"/>
                    </a:lnTo>
                    <a:lnTo>
                      <a:pt x="1973" y="2017"/>
                    </a:lnTo>
                    <a:lnTo>
                      <a:pt x="1890" y="1933"/>
                    </a:lnTo>
                    <a:lnTo>
                      <a:pt x="1808" y="1850"/>
                    </a:lnTo>
                    <a:lnTo>
                      <a:pt x="1727" y="1768"/>
                    </a:lnTo>
                    <a:lnTo>
                      <a:pt x="1570" y="1606"/>
                    </a:lnTo>
                    <a:lnTo>
                      <a:pt x="1422" y="1448"/>
                    </a:lnTo>
                    <a:lnTo>
                      <a:pt x="1279" y="1295"/>
                    </a:lnTo>
                    <a:lnTo>
                      <a:pt x="1143" y="1148"/>
                    </a:lnTo>
                    <a:lnTo>
                      <a:pt x="1016" y="1007"/>
                    </a:lnTo>
                    <a:lnTo>
                      <a:pt x="895" y="872"/>
                    </a:lnTo>
                    <a:lnTo>
                      <a:pt x="784" y="745"/>
                    </a:lnTo>
                    <a:lnTo>
                      <a:pt x="680" y="625"/>
                    </a:lnTo>
                    <a:lnTo>
                      <a:pt x="584" y="515"/>
                    </a:lnTo>
                    <a:lnTo>
                      <a:pt x="498" y="413"/>
                    </a:lnTo>
                    <a:lnTo>
                      <a:pt x="421" y="321"/>
                    </a:lnTo>
                    <a:lnTo>
                      <a:pt x="353" y="240"/>
                    </a:lnTo>
                    <a:lnTo>
                      <a:pt x="296" y="169"/>
                    </a:lnTo>
                    <a:lnTo>
                      <a:pt x="248" y="109"/>
                    </a:lnTo>
                    <a:lnTo>
                      <a:pt x="182" y="28"/>
                    </a:lnTo>
                    <a:lnTo>
                      <a:pt x="161" y="0"/>
                    </a:lnTo>
                    <a:lnTo>
                      <a:pt x="0" y="125"/>
                    </a:lnTo>
                    <a:lnTo>
                      <a:pt x="23" y="155"/>
                    </a:lnTo>
                    <a:lnTo>
                      <a:pt x="89" y="236"/>
                    </a:lnTo>
                    <a:lnTo>
                      <a:pt x="138" y="297"/>
                    </a:lnTo>
                    <a:lnTo>
                      <a:pt x="196" y="369"/>
                    </a:lnTo>
                    <a:lnTo>
                      <a:pt x="265" y="450"/>
                    </a:lnTo>
                    <a:lnTo>
                      <a:pt x="343" y="544"/>
                    </a:lnTo>
                    <a:lnTo>
                      <a:pt x="429" y="647"/>
                    </a:lnTo>
                    <a:lnTo>
                      <a:pt x="526" y="759"/>
                    </a:lnTo>
                    <a:lnTo>
                      <a:pt x="630" y="879"/>
                    </a:lnTo>
                    <a:lnTo>
                      <a:pt x="743" y="1007"/>
                    </a:lnTo>
                    <a:lnTo>
                      <a:pt x="864" y="1143"/>
                    </a:lnTo>
                    <a:lnTo>
                      <a:pt x="993" y="1286"/>
                    </a:lnTo>
                    <a:lnTo>
                      <a:pt x="1129" y="1434"/>
                    </a:lnTo>
                    <a:lnTo>
                      <a:pt x="1274" y="1588"/>
                    </a:lnTo>
                    <a:lnTo>
                      <a:pt x="1424" y="1747"/>
                    </a:lnTo>
                    <a:lnTo>
                      <a:pt x="1581" y="1909"/>
                    </a:lnTo>
                    <a:lnTo>
                      <a:pt x="1663" y="1993"/>
                    </a:lnTo>
                    <a:lnTo>
                      <a:pt x="1745" y="2076"/>
                    </a:lnTo>
                    <a:lnTo>
                      <a:pt x="1830" y="2161"/>
                    </a:lnTo>
                    <a:lnTo>
                      <a:pt x="1916" y="2246"/>
                    </a:lnTo>
                    <a:lnTo>
                      <a:pt x="2003" y="2332"/>
                    </a:lnTo>
                    <a:lnTo>
                      <a:pt x="2092" y="2419"/>
                    </a:lnTo>
                    <a:lnTo>
                      <a:pt x="2182" y="2506"/>
                    </a:lnTo>
                    <a:lnTo>
                      <a:pt x="2275" y="2592"/>
                    </a:lnTo>
                    <a:lnTo>
                      <a:pt x="2367" y="2680"/>
                    </a:lnTo>
                    <a:lnTo>
                      <a:pt x="2461" y="2767"/>
                    </a:lnTo>
                    <a:lnTo>
                      <a:pt x="2558" y="2855"/>
                    </a:lnTo>
                    <a:lnTo>
                      <a:pt x="2654" y="2943"/>
                    </a:lnTo>
                    <a:lnTo>
                      <a:pt x="2752" y="3031"/>
                    </a:lnTo>
                    <a:lnTo>
                      <a:pt x="2851" y="3119"/>
                    </a:lnTo>
                    <a:lnTo>
                      <a:pt x="2952" y="3206"/>
                    </a:lnTo>
                    <a:lnTo>
                      <a:pt x="3054" y="3294"/>
                    </a:lnTo>
                    <a:lnTo>
                      <a:pt x="3156" y="3381"/>
                    </a:lnTo>
                    <a:lnTo>
                      <a:pt x="3260" y="3468"/>
                    </a:lnTo>
                    <a:lnTo>
                      <a:pt x="3365" y="3555"/>
                    </a:lnTo>
                    <a:lnTo>
                      <a:pt x="3471" y="3640"/>
                    </a:lnTo>
                    <a:lnTo>
                      <a:pt x="3577" y="3726"/>
                    </a:lnTo>
                    <a:lnTo>
                      <a:pt x="3685" y="3810"/>
                    </a:lnTo>
                    <a:lnTo>
                      <a:pt x="3793" y="3893"/>
                    </a:lnTo>
                    <a:lnTo>
                      <a:pt x="3902" y="3977"/>
                    </a:lnTo>
                    <a:lnTo>
                      <a:pt x="4012" y="4058"/>
                    </a:lnTo>
                    <a:lnTo>
                      <a:pt x="4124" y="4139"/>
                    </a:lnTo>
                    <a:lnTo>
                      <a:pt x="4236" y="4220"/>
                    </a:lnTo>
                    <a:lnTo>
                      <a:pt x="4349" y="4298"/>
                    </a:lnTo>
                    <a:lnTo>
                      <a:pt x="4461" y="4375"/>
                    </a:lnTo>
                    <a:lnTo>
                      <a:pt x="4576" y="4452"/>
                    </a:lnTo>
                    <a:lnTo>
                      <a:pt x="4690" y="4527"/>
                    </a:lnTo>
                    <a:lnTo>
                      <a:pt x="4805" y="4600"/>
                    </a:lnTo>
                    <a:lnTo>
                      <a:pt x="4920" y="4672"/>
                    </a:lnTo>
                    <a:lnTo>
                      <a:pt x="5037" y="4742"/>
                    </a:lnTo>
                    <a:lnTo>
                      <a:pt x="5153" y="4811"/>
                    </a:lnTo>
                    <a:lnTo>
                      <a:pt x="5270" y="4878"/>
                    </a:lnTo>
                    <a:lnTo>
                      <a:pt x="5388" y="4942"/>
                    </a:lnTo>
                    <a:lnTo>
                      <a:pt x="5505" y="5006"/>
                    </a:lnTo>
                    <a:lnTo>
                      <a:pt x="5624" y="5066"/>
                    </a:lnTo>
                    <a:lnTo>
                      <a:pt x="5743" y="5126"/>
                    </a:lnTo>
                    <a:lnTo>
                      <a:pt x="5802" y="5154"/>
                    </a:lnTo>
                    <a:lnTo>
                      <a:pt x="5863" y="5182"/>
                    </a:lnTo>
                    <a:lnTo>
                      <a:pt x="5922" y="5210"/>
                    </a:lnTo>
                    <a:lnTo>
                      <a:pt x="5982" y="5237"/>
                    </a:lnTo>
                    <a:lnTo>
                      <a:pt x="6042" y="5264"/>
                    </a:lnTo>
                    <a:lnTo>
                      <a:pt x="6101" y="5289"/>
                    </a:lnTo>
                    <a:lnTo>
                      <a:pt x="6162" y="5314"/>
                    </a:lnTo>
                    <a:lnTo>
                      <a:pt x="6221" y="5340"/>
                    </a:lnTo>
                    <a:lnTo>
                      <a:pt x="6282" y="5363"/>
                    </a:lnTo>
                    <a:lnTo>
                      <a:pt x="6341" y="5387"/>
                    </a:lnTo>
                    <a:lnTo>
                      <a:pt x="6401" y="5410"/>
                    </a:lnTo>
                    <a:lnTo>
                      <a:pt x="6462" y="5432"/>
                    </a:lnTo>
                    <a:lnTo>
                      <a:pt x="6521" y="5453"/>
                    </a:lnTo>
                    <a:lnTo>
                      <a:pt x="6582" y="5475"/>
                    </a:lnTo>
                    <a:lnTo>
                      <a:pt x="6642" y="5495"/>
                    </a:lnTo>
                    <a:lnTo>
                      <a:pt x="6703" y="5514"/>
                    </a:lnTo>
                    <a:lnTo>
                      <a:pt x="6763" y="5533"/>
                    </a:lnTo>
                    <a:lnTo>
                      <a:pt x="6822" y="5551"/>
                    </a:lnTo>
                    <a:lnTo>
                      <a:pt x="6883" y="5568"/>
                    </a:lnTo>
                    <a:lnTo>
                      <a:pt x="6943" y="5585"/>
                    </a:lnTo>
                    <a:lnTo>
                      <a:pt x="7004" y="5601"/>
                    </a:lnTo>
                    <a:lnTo>
                      <a:pt x="7064" y="5616"/>
                    </a:lnTo>
                    <a:lnTo>
                      <a:pt x="7125" y="5630"/>
                    </a:lnTo>
                    <a:lnTo>
                      <a:pt x="7185" y="5643"/>
                    </a:lnTo>
                    <a:lnTo>
                      <a:pt x="7246" y="5656"/>
                    </a:lnTo>
                    <a:lnTo>
                      <a:pt x="7306" y="5669"/>
                    </a:lnTo>
                    <a:lnTo>
                      <a:pt x="7365" y="5679"/>
                    </a:lnTo>
                    <a:lnTo>
                      <a:pt x="7426" y="5690"/>
                    </a:lnTo>
                    <a:lnTo>
                      <a:pt x="7486" y="5700"/>
                    </a:lnTo>
                    <a:lnTo>
                      <a:pt x="7546" y="5709"/>
                    </a:lnTo>
                    <a:lnTo>
                      <a:pt x="7606" y="5716"/>
                    </a:lnTo>
                    <a:lnTo>
                      <a:pt x="7667" y="5724"/>
                    </a:lnTo>
                    <a:lnTo>
                      <a:pt x="7727" y="5730"/>
                    </a:lnTo>
                    <a:lnTo>
                      <a:pt x="7786" y="5735"/>
                    </a:lnTo>
                    <a:lnTo>
                      <a:pt x="7846" y="5740"/>
                    </a:lnTo>
                    <a:lnTo>
                      <a:pt x="7906" y="5743"/>
                    </a:lnTo>
                    <a:lnTo>
                      <a:pt x="7966" y="5746"/>
                    </a:lnTo>
                    <a:lnTo>
                      <a:pt x="8026" y="5748"/>
                    </a:lnTo>
                    <a:lnTo>
                      <a:pt x="8085" y="5749"/>
                    </a:lnTo>
                    <a:lnTo>
                      <a:pt x="8145" y="5748"/>
                    </a:lnTo>
                    <a:lnTo>
                      <a:pt x="8204" y="5748"/>
                    </a:lnTo>
                    <a:lnTo>
                      <a:pt x="8264" y="5745"/>
                    </a:lnTo>
                    <a:lnTo>
                      <a:pt x="8323" y="5743"/>
                    </a:lnTo>
                    <a:lnTo>
                      <a:pt x="8382" y="5738"/>
                    </a:lnTo>
                    <a:lnTo>
                      <a:pt x="8442" y="5733"/>
                    </a:lnTo>
                    <a:lnTo>
                      <a:pt x="8500" y="5728"/>
                    </a:lnTo>
                    <a:lnTo>
                      <a:pt x="8559" y="5720"/>
                    </a:lnTo>
                    <a:lnTo>
                      <a:pt x="8618" y="5713"/>
                    </a:lnTo>
                    <a:lnTo>
                      <a:pt x="8676" y="5703"/>
                    </a:lnTo>
                    <a:lnTo>
                      <a:pt x="8735" y="5693"/>
                    </a:lnTo>
                    <a:lnTo>
                      <a:pt x="8794" y="5682"/>
                    </a:lnTo>
                    <a:lnTo>
                      <a:pt x="8852" y="5671"/>
                    </a:lnTo>
                    <a:lnTo>
                      <a:pt x="8909" y="5657"/>
                    </a:lnTo>
                    <a:lnTo>
                      <a:pt x="8968" y="5643"/>
                    </a:lnTo>
                    <a:lnTo>
                      <a:pt x="9026" y="5627"/>
                    </a:lnTo>
                    <a:lnTo>
                      <a:pt x="9083" y="5611"/>
                    </a:lnTo>
                    <a:lnTo>
                      <a:pt x="9140" y="5593"/>
                    </a:lnTo>
                    <a:lnTo>
                      <a:pt x="9198" y="5574"/>
                    </a:lnTo>
                    <a:lnTo>
                      <a:pt x="9255" y="5555"/>
                    </a:lnTo>
                    <a:lnTo>
                      <a:pt x="9311" y="5534"/>
                    </a:lnTo>
                    <a:lnTo>
                      <a:pt x="9368" y="5512"/>
                    </a:lnTo>
                    <a:lnTo>
                      <a:pt x="9425" y="5488"/>
                    </a:lnTo>
                    <a:lnTo>
                      <a:pt x="9481" y="5464"/>
                    </a:lnTo>
                    <a:lnTo>
                      <a:pt x="9537" y="5439"/>
                    </a:lnTo>
                    <a:lnTo>
                      <a:pt x="9593" y="5412"/>
                    </a:lnTo>
                    <a:lnTo>
                      <a:pt x="9648" y="5383"/>
                    </a:lnTo>
                    <a:lnTo>
                      <a:pt x="9703" y="5355"/>
                    </a:lnTo>
                    <a:lnTo>
                      <a:pt x="9759" y="5324"/>
                    </a:lnTo>
                    <a:lnTo>
                      <a:pt x="9813" y="5292"/>
                    </a:lnTo>
                    <a:lnTo>
                      <a:pt x="9868" y="5259"/>
                    </a:lnTo>
                    <a:lnTo>
                      <a:pt x="9922" y="5225"/>
                    </a:lnTo>
                    <a:lnTo>
                      <a:pt x="9976" y="5190"/>
                    </a:lnTo>
                    <a:lnTo>
                      <a:pt x="10030" y="5153"/>
                    </a:lnTo>
                    <a:lnTo>
                      <a:pt x="10083" y="5116"/>
                    </a:lnTo>
                    <a:lnTo>
                      <a:pt x="10137" y="5077"/>
                    </a:lnTo>
                    <a:lnTo>
                      <a:pt x="10190" y="5037"/>
                    </a:lnTo>
                    <a:lnTo>
                      <a:pt x="10242" y="4995"/>
                    </a:lnTo>
                    <a:lnTo>
                      <a:pt x="10295" y="4952"/>
                    </a:lnTo>
                    <a:lnTo>
                      <a:pt x="10347" y="4907"/>
                    </a:lnTo>
                    <a:lnTo>
                      <a:pt x="10398" y="4862"/>
                    </a:lnTo>
                    <a:lnTo>
                      <a:pt x="10450" y="4815"/>
                    </a:lnTo>
                    <a:lnTo>
                      <a:pt x="10501" y="4768"/>
                    </a:lnTo>
                    <a:lnTo>
                      <a:pt x="10552" y="4718"/>
                    </a:lnTo>
                    <a:lnTo>
                      <a:pt x="10603" y="4667"/>
                    </a:lnTo>
                    <a:lnTo>
                      <a:pt x="10653" y="4615"/>
                    </a:lnTo>
                    <a:lnTo>
                      <a:pt x="10702" y="4561"/>
                    </a:lnTo>
                    <a:lnTo>
                      <a:pt x="10752" y="4506"/>
                    </a:lnTo>
                    <a:lnTo>
                      <a:pt x="10801" y="4450"/>
                    </a:lnTo>
                    <a:lnTo>
                      <a:pt x="10850" y="4392"/>
                    </a:lnTo>
                    <a:lnTo>
                      <a:pt x="10899" y="4333"/>
                    </a:lnTo>
                    <a:lnTo>
                      <a:pt x="10946" y="4274"/>
                    </a:lnTo>
                    <a:lnTo>
                      <a:pt x="10994" y="4211"/>
                    </a:lnTo>
                    <a:lnTo>
                      <a:pt x="11042" y="4149"/>
                    </a:lnTo>
                    <a:lnTo>
                      <a:pt x="11088" y="4084"/>
                    </a:lnTo>
                    <a:lnTo>
                      <a:pt x="11135" y="4017"/>
                    </a:lnTo>
                    <a:lnTo>
                      <a:pt x="11182" y="3950"/>
                    </a:lnTo>
                    <a:lnTo>
                      <a:pt x="11227" y="3881"/>
                    </a:lnTo>
                    <a:lnTo>
                      <a:pt x="11273" y="3810"/>
                    </a:lnTo>
                    <a:lnTo>
                      <a:pt x="11318" y="3738"/>
                    </a:lnTo>
                    <a:lnTo>
                      <a:pt x="11363" y="3665"/>
                    </a:lnTo>
                    <a:lnTo>
                      <a:pt x="11408" y="3591"/>
                    </a:lnTo>
                    <a:lnTo>
                      <a:pt x="11451" y="3515"/>
                    </a:lnTo>
                    <a:lnTo>
                      <a:pt x="11496" y="3436"/>
                    </a:lnTo>
                    <a:lnTo>
                      <a:pt x="11538" y="3357"/>
                    </a:lnTo>
                    <a:lnTo>
                      <a:pt x="11359" y="326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907" name="Freeform 371"/>
              <p:cNvSpPr>
                <a:spLocks/>
              </p:cNvSpPr>
              <p:nvPr/>
            </p:nvSpPr>
            <p:spPr bwMode="auto">
              <a:xfrm>
                <a:off x="4319" y="3662"/>
                <a:ext cx="71" cy="91"/>
              </a:xfrm>
              <a:custGeom>
                <a:avLst/>
                <a:gdLst>
                  <a:gd name="T0" fmla="*/ 0 w 1213"/>
                  <a:gd name="T1" fmla="*/ 968 h 1546"/>
                  <a:gd name="T2" fmla="*/ 32 w 1213"/>
                  <a:gd name="T3" fmla="*/ 969 h 1546"/>
                  <a:gd name="T4" fmla="*/ 64 w 1213"/>
                  <a:gd name="T5" fmla="*/ 970 h 1546"/>
                  <a:gd name="T6" fmla="*/ 95 w 1213"/>
                  <a:gd name="T7" fmla="*/ 973 h 1546"/>
                  <a:gd name="T8" fmla="*/ 126 w 1213"/>
                  <a:gd name="T9" fmla="*/ 977 h 1546"/>
                  <a:gd name="T10" fmla="*/ 157 w 1213"/>
                  <a:gd name="T11" fmla="*/ 980 h 1546"/>
                  <a:gd name="T12" fmla="*/ 187 w 1213"/>
                  <a:gd name="T13" fmla="*/ 984 h 1546"/>
                  <a:gd name="T14" fmla="*/ 216 w 1213"/>
                  <a:gd name="T15" fmla="*/ 988 h 1546"/>
                  <a:gd name="T16" fmla="*/ 246 w 1213"/>
                  <a:gd name="T17" fmla="*/ 994 h 1546"/>
                  <a:gd name="T18" fmla="*/ 276 w 1213"/>
                  <a:gd name="T19" fmla="*/ 1000 h 1546"/>
                  <a:gd name="T20" fmla="*/ 304 w 1213"/>
                  <a:gd name="T21" fmla="*/ 1006 h 1546"/>
                  <a:gd name="T22" fmla="*/ 333 w 1213"/>
                  <a:gd name="T23" fmla="*/ 1014 h 1546"/>
                  <a:gd name="T24" fmla="*/ 362 w 1213"/>
                  <a:gd name="T25" fmla="*/ 1021 h 1546"/>
                  <a:gd name="T26" fmla="*/ 390 w 1213"/>
                  <a:gd name="T27" fmla="*/ 1030 h 1546"/>
                  <a:gd name="T28" fmla="*/ 418 w 1213"/>
                  <a:gd name="T29" fmla="*/ 1039 h 1546"/>
                  <a:gd name="T30" fmla="*/ 445 w 1213"/>
                  <a:gd name="T31" fmla="*/ 1049 h 1546"/>
                  <a:gd name="T32" fmla="*/ 472 w 1213"/>
                  <a:gd name="T33" fmla="*/ 1058 h 1546"/>
                  <a:gd name="T34" fmla="*/ 498 w 1213"/>
                  <a:gd name="T35" fmla="*/ 1069 h 1546"/>
                  <a:gd name="T36" fmla="*/ 525 w 1213"/>
                  <a:gd name="T37" fmla="*/ 1080 h 1546"/>
                  <a:gd name="T38" fmla="*/ 551 w 1213"/>
                  <a:gd name="T39" fmla="*/ 1092 h 1546"/>
                  <a:gd name="T40" fmla="*/ 577 w 1213"/>
                  <a:gd name="T41" fmla="*/ 1105 h 1546"/>
                  <a:gd name="T42" fmla="*/ 602 w 1213"/>
                  <a:gd name="T43" fmla="*/ 1118 h 1546"/>
                  <a:gd name="T44" fmla="*/ 628 w 1213"/>
                  <a:gd name="T45" fmla="*/ 1131 h 1546"/>
                  <a:gd name="T46" fmla="*/ 653 w 1213"/>
                  <a:gd name="T47" fmla="*/ 1145 h 1546"/>
                  <a:gd name="T48" fmla="*/ 678 w 1213"/>
                  <a:gd name="T49" fmla="*/ 1160 h 1546"/>
                  <a:gd name="T50" fmla="*/ 702 w 1213"/>
                  <a:gd name="T51" fmla="*/ 1176 h 1546"/>
                  <a:gd name="T52" fmla="*/ 725 w 1213"/>
                  <a:gd name="T53" fmla="*/ 1192 h 1546"/>
                  <a:gd name="T54" fmla="*/ 749 w 1213"/>
                  <a:gd name="T55" fmla="*/ 1209 h 1546"/>
                  <a:gd name="T56" fmla="*/ 772 w 1213"/>
                  <a:gd name="T57" fmla="*/ 1226 h 1546"/>
                  <a:gd name="T58" fmla="*/ 795 w 1213"/>
                  <a:gd name="T59" fmla="*/ 1244 h 1546"/>
                  <a:gd name="T60" fmla="*/ 818 w 1213"/>
                  <a:gd name="T61" fmla="*/ 1262 h 1546"/>
                  <a:gd name="T62" fmla="*/ 840 w 1213"/>
                  <a:gd name="T63" fmla="*/ 1281 h 1546"/>
                  <a:gd name="T64" fmla="*/ 862 w 1213"/>
                  <a:gd name="T65" fmla="*/ 1300 h 1546"/>
                  <a:gd name="T66" fmla="*/ 884 w 1213"/>
                  <a:gd name="T67" fmla="*/ 1320 h 1546"/>
                  <a:gd name="T68" fmla="*/ 906 w 1213"/>
                  <a:gd name="T69" fmla="*/ 1341 h 1546"/>
                  <a:gd name="T70" fmla="*/ 927 w 1213"/>
                  <a:gd name="T71" fmla="*/ 1362 h 1546"/>
                  <a:gd name="T72" fmla="*/ 947 w 1213"/>
                  <a:gd name="T73" fmla="*/ 1385 h 1546"/>
                  <a:gd name="T74" fmla="*/ 967 w 1213"/>
                  <a:gd name="T75" fmla="*/ 1407 h 1546"/>
                  <a:gd name="T76" fmla="*/ 987 w 1213"/>
                  <a:gd name="T77" fmla="*/ 1430 h 1546"/>
                  <a:gd name="T78" fmla="*/ 1007 w 1213"/>
                  <a:gd name="T79" fmla="*/ 1454 h 1546"/>
                  <a:gd name="T80" fmla="*/ 1027 w 1213"/>
                  <a:gd name="T81" fmla="*/ 1478 h 1546"/>
                  <a:gd name="T82" fmla="*/ 1047 w 1213"/>
                  <a:gd name="T83" fmla="*/ 1503 h 1546"/>
                  <a:gd name="T84" fmla="*/ 1065 w 1213"/>
                  <a:gd name="T85" fmla="*/ 1529 h 1546"/>
                  <a:gd name="T86" fmla="*/ 1213 w 1213"/>
                  <a:gd name="T87"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3" h="1546">
                    <a:moveTo>
                      <a:pt x="1213" y="0"/>
                    </a:moveTo>
                    <a:lnTo>
                      <a:pt x="0" y="968"/>
                    </a:lnTo>
                    <a:lnTo>
                      <a:pt x="0" y="968"/>
                    </a:lnTo>
                    <a:lnTo>
                      <a:pt x="11" y="968"/>
                    </a:lnTo>
                    <a:lnTo>
                      <a:pt x="21" y="968"/>
                    </a:lnTo>
                    <a:lnTo>
                      <a:pt x="32" y="969"/>
                    </a:lnTo>
                    <a:lnTo>
                      <a:pt x="42" y="969"/>
                    </a:lnTo>
                    <a:lnTo>
                      <a:pt x="53" y="970"/>
                    </a:lnTo>
                    <a:lnTo>
                      <a:pt x="64" y="970"/>
                    </a:lnTo>
                    <a:lnTo>
                      <a:pt x="74" y="971"/>
                    </a:lnTo>
                    <a:lnTo>
                      <a:pt x="85" y="972"/>
                    </a:lnTo>
                    <a:lnTo>
                      <a:pt x="95" y="973"/>
                    </a:lnTo>
                    <a:lnTo>
                      <a:pt x="105" y="974"/>
                    </a:lnTo>
                    <a:lnTo>
                      <a:pt x="116" y="976"/>
                    </a:lnTo>
                    <a:lnTo>
                      <a:pt x="126" y="977"/>
                    </a:lnTo>
                    <a:lnTo>
                      <a:pt x="136" y="978"/>
                    </a:lnTo>
                    <a:lnTo>
                      <a:pt x="146" y="979"/>
                    </a:lnTo>
                    <a:lnTo>
                      <a:pt x="157" y="980"/>
                    </a:lnTo>
                    <a:lnTo>
                      <a:pt x="167" y="981"/>
                    </a:lnTo>
                    <a:lnTo>
                      <a:pt x="177" y="983"/>
                    </a:lnTo>
                    <a:lnTo>
                      <a:pt x="187" y="984"/>
                    </a:lnTo>
                    <a:lnTo>
                      <a:pt x="197" y="985"/>
                    </a:lnTo>
                    <a:lnTo>
                      <a:pt x="207" y="987"/>
                    </a:lnTo>
                    <a:lnTo>
                      <a:pt x="216" y="988"/>
                    </a:lnTo>
                    <a:lnTo>
                      <a:pt x="227" y="990"/>
                    </a:lnTo>
                    <a:lnTo>
                      <a:pt x="237" y="992"/>
                    </a:lnTo>
                    <a:lnTo>
                      <a:pt x="246" y="994"/>
                    </a:lnTo>
                    <a:lnTo>
                      <a:pt x="257" y="996"/>
                    </a:lnTo>
                    <a:lnTo>
                      <a:pt x="266" y="998"/>
                    </a:lnTo>
                    <a:lnTo>
                      <a:pt x="276" y="1000"/>
                    </a:lnTo>
                    <a:lnTo>
                      <a:pt x="285" y="1002"/>
                    </a:lnTo>
                    <a:lnTo>
                      <a:pt x="295" y="1004"/>
                    </a:lnTo>
                    <a:lnTo>
                      <a:pt x="304" y="1006"/>
                    </a:lnTo>
                    <a:lnTo>
                      <a:pt x="314" y="1008"/>
                    </a:lnTo>
                    <a:lnTo>
                      <a:pt x="323" y="1012"/>
                    </a:lnTo>
                    <a:lnTo>
                      <a:pt x="333" y="1014"/>
                    </a:lnTo>
                    <a:lnTo>
                      <a:pt x="343" y="1016"/>
                    </a:lnTo>
                    <a:lnTo>
                      <a:pt x="352" y="1019"/>
                    </a:lnTo>
                    <a:lnTo>
                      <a:pt x="362" y="1021"/>
                    </a:lnTo>
                    <a:lnTo>
                      <a:pt x="371" y="1024"/>
                    </a:lnTo>
                    <a:lnTo>
                      <a:pt x="381" y="1026"/>
                    </a:lnTo>
                    <a:lnTo>
                      <a:pt x="390" y="1030"/>
                    </a:lnTo>
                    <a:lnTo>
                      <a:pt x="399" y="1033"/>
                    </a:lnTo>
                    <a:lnTo>
                      <a:pt x="408" y="1036"/>
                    </a:lnTo>
                    <a:lnTo>
                      <a:pt x="418" y="1039"/>
                    </a:lnTo>
                    <a:lnTo>
                      <a:pt x="426" y="1042"/>
                    </a:lnTo>
                    <a:lnTo>
                      <a:pt x="436" y="1045"/>
                    </a:lnTo>
                    <a:lnTo>
                      <a:pt x="445" y="1049"/>
                    </a:lnTo>
                    <a:lnTo>
                      <a:pt x="454" y="1052"/>
                    </a:lnTo>
                    <a:lnTo>
                      <a:pt x="463" y="1055"/>
                    </a:lnTo>
                    <a:lnTo>
                      <a:pt x="472" y="1058"/>
                    </a:lnTo>
                    <a:lnTo>
                      <a:pt x="481" y="1061"/>
                    </a:lnTo>
                    <a:lnTo>
                      <a:pt x="490" y="1066"/>
                    </a:lnTo>
                    <a:lnTo>
                      <a:pt x="498" y="1069"/>
                    </a:lnTo>
                    <a:lnTo>
                      <a:pt x="508" y="1073"/>
                    </a:lnTo>
                    <a:lnTo>
                      <a:pt x="516" y="1076"/>
                    </a:lnTo>
                    <a:lnTo>
                      <a:pt x="525" y="1080"/>
                    </a:lnTo>
                    <a:lnTo>
                      <a:pt x="534" y="1085"/>
                    </a:lnTo>
                    <a:lnTo>
                      <a:pt x="543" y="1088"/>
                    </a:lnTo>
                    <a:lnTo>
                      <a:pt x="551" y="1092"/>
                    </a:lnTo>
                    <a:lnTo>
                      <a:pt x="560" y="1096"/>
                    </a:lnTo>
                    <a:lnTo>
                      <a:pt x="568" y="1101"/>
                    </a:lnTo>
                    <a:lnTo>
                      <a:pt x="577" y="1105"/>
                    </a:lnTo>
                    <a:lnTo>
                      <a:pt x="585" y="1109"/>
                    </a:lnTo>
                    <a:lnTo>
                      <a:pt x="594" y="1113"/>
                    </a:lnTo>
                    <a:lnTo>
                      <a:pt x="602" y="1118"/>
                    </a:lnTo>
                    <a:lnTo>
                      <a:pt x="611" y="1122"/>
                    </a:lnTo>
                    <a:lnTo>
                      <a:pt x="619" y="1127"/>
                    </a:lnTo>
                    <a:lnTo>
                      <a:pt x="628" y="1131"/>
                    </a:lnTo>
                    <a:lnTo>
                      <a:pt x="636" y="1136"/>
                    </a:lnTo>
                    <a:lnTo>
                      <a:pt x="645" y="1141"/>
                    </a:lnTo>
                    <a:lnTo>
                      <a:pt x="653" y="1145"/>
                    </a:lnTo>
                    <a:lnTo>
                      <a:pt x="661" y="1150"/>
                    </a:lnTo>
                    <a:lnTo>
                      <a:pt x="669" y="1156"/>
                    </a:lnTo>
                    <a:lnTo>
                      <a:pt x="678" y="1160"/>
                    </a:lnTo>
                    <a:lnTo>
                      <a:pt x="685" y="1165"/>
                    </a:lnTo>
                    <a:lnTo>
                      <a:pt x="694" y="1171"/>
                    </a:lnTo>
                    <a:lnTo>
                      <a:pt x="702" y="1176"/>
                    </a:lnTo>
                    <a:lnTo>
                      <a:pt x="709" y="1181"/>
                    </a:lnTo>
                    <a:lnTo>
                      <a:pt x="718" y="1186"/>
                    </a:lnTo>
                    <a:lnTo>
                      <a:pt x="725" y="1192"/>
                    </a:lnTo>
                    <a:lnTo>
                      <a:pt x="734" y="1197"/>
                    </a:lnTo>
                    <a:lnTo>
                      <a:pt x="741" y="1202"/>
                    </a:lnTo>
                    <a:lnTo>
                      <a:pt x="749" y="1209"/>
                    </a:lnTo>
                    <a:lnTo>
                      <a:pt x="757" y="1214"/>
                    </a:lnTo>
                    <a:lnTo>
                      <a:pt x="765" y="1219"/>
                    </a:lnTo>
                    <a:lnTo>
                      <a:pt x="772" y="1226"/>
                    </a:lnTo>
                    <a:lnTo>
                      <a:pt x="780" y="1231"/>
                    </a:lnTo>
                    <a:lnTo>
                      <a:pt x="788" y="1237"/>
                    </a:lnTo>
                    <a:lnTo>
                      <a:pt x="795" y="1244"/>
                    </a:lnTo>
                    <a:lnTo>
                      <a:pt x="803" y="1249"/>
                    </a:lnTo>
                    <a:lnTo>
                      <a:pt x="810" y="1255"/>
                    </a:lnTo>
                    <a:lnTo>
                      <a:pt x="818" y="1262"/>
                    </a:lnTo>
                    <a:lnTo>
                      <a:pt x="825" y="1268"/>
                    </a:lnTo>
                    <a:lnTo>
                      <a:pt x="832" y="1274"/>
                    </a:lnTo>
                    <a:lnTo>
                      <a:pt x="840" y="1281"/>
                    </a:lnTo>
                    <a:lnTo>
                      <a:pt x="847" y="1287"/>
                    </a:lnTo>
                    <a:lnTo>
                      <a:pt x="855" y="1293"/>
                    </a:lnTo>
                    <a:lnTo>
                      <a:pt x="862" y="1300"/>
                    </a:lnTo>
                    <a:lnTo>
                      <a:pt x="870" y="1307"/>
                    </a:lnTo>
                    <a:lnTo>
                      <a:pt x="877" y="1314"/>
                    </a:lnTo>
                    <a:lnTo>
                      <a:pt x="884" y="1320"/>
                    </a:lnTo>
                    <a:lnTo>
                      <a:pt x="891" y="1327"/>
                    </a:lnTo>
                    <a:lnTo>
                      <a:pt x="898" y="1334"/>
                    </a:lnTo>
                    <a:lnTo>
                      <a:pt x="906" y="1341"/>
                    </a:lnTo>
                    <a:lnTo>
                      <a:pt x="912" y="1349"/>
                    </a:lnTo>
                    <a:lnTo>
                      <a:pt x="919" y="1355"/>
                    </a:lnTo>
                    <a:lnTo>
                      <a:pt x="927" y="1362"/>
                    </a:lnTo>
                    <a:lnTo>
                      <a:pt x="933" y="1370"/>
                    </a:lnTo>
                    <a:lnTo>
                      <a:pt x="941" y="1377"/>
                    </a:lnTo>
                    <a:lnTo>
                      <a:pt x="947" y="1385"/>
                    </a:lnTo>
                    <a:lnTo>
                      <a:pt x="954" y="1392"/>
                    </a:lnTo>
                    <a:lnTo>
                      <a:pt x="961" y="1399"/>
                    </a:lnTo>
                    <a:lnTo>
                      <a:pt x="967" y="1407"/>
                    </a:lnTo>
                    <a:lnTo>
                      <a:pt x="975" y="1414"/>
                    </a:lnTo>
                    <a:lnTo>
                      <a:pt x="981" y="1423"/>
                    </a:lnTo>
                    <a:lnTo>
                      <a:pt x="987" y="1430"/>
                    </a:lnTo>
                    <a:lnTo>
                      <a:pt x="995" y="1438"/>
                    </a:lnTo>
                    <a:lnTo>
                      <a:pt x="1001" y="1446"/>
                    </a:lnTo>
                    <a:lnTo>
                      <a:pt x="1007" y="1454"/>
                    </a:lnTo>
                    <a:lnTo>
                      <a:pt x="1014" y="1462"/>
                    </a:lnTo>
                    <a:lnTo>
                      <a:pt x="1020" y="1469"/>
                    </a:lnTo>
                    <a:lnTo>
                      <a:pt x="1027" y="1478"/>
                    </a:lnTo>
                    <a:lnTo>
                      <a:pt x="1034" y="1486"/>
                    </a:lnTo>
                    <a:lnTo>
                      <a:pt x="1040" y="1495"/>
                    </a:lnTo>
                    <a:lnTo>
                      <a:pt x="1047" y="1503"/>
                    </a:lnTo>
                    <a:lnTo>
                      <a:pt x="1052" y="1512"/>
                    </a:lnTo>
                    <a:lnTo>
                      <a:pt x="1058" y="1520"/>
                    </a:lnTo>
                    <a:lnTo>
                      <a:pt x="1065" y="1529"/>
                    </a:lnTo>
                    <a:lnTo>
                      <a:pt x="1071" y="1537"/>
                    </a:lnTo>
                    <a:lnTo>
                      <a:pt x="1077" y="1546"/>
                    </a:lnTo>
                    <a:lnTo>
                      <a:pt x="1213" y="0"/>
                    </a:lnTo>
                    <a:lnTo>
                      <a:pt x="121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5913" name="Rectangle 377"/>
            <p:cNvSpPr>
              <a:spLocks noChangeArrowheads="1"/>
            </p:cNvSpPr>
            <p:nvPr/>
          </p:nvSpPr>
          <p:spPr bwMode="auto">
            <a:xfrm>
              <a:off x="612775" y="6021388"/>
              <a:ext cx="121920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VASODILATAÇÃO</a:t>
              </a:r>
            </a:p>
          </p:txBody>
        </p:sp>
        <p:sp>
          <p:nvSpPr>
            <p:cNvPr id="65914" name="Rectangle 378"/>
            <p:cNvSpPr>
              <a:spLocks noChangeArrowheads="1"/>
            </p:cNvSpPr>
            <p:nvPr/>
          </p:nvSpPr>
          <p:spPr bwMode="auto">
            <a:xfrm>
              <a:off x="565150" y="4540250"/>
              <a:ext cx="10795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Extravasamento</a:t>
              </a:r>
            </a:p>
            <a:p>
              <a:pPr algn="ctr"/>
              <a:r>
                <a:rPr lang="en-US" sz="1100" b="1">
                  <a:solidFill>
                    <a:srgbClr val="FF0000"/>
                  </a:solidFill>
                </a:rPr>
                <a:t>de PLASMA!</a:t>
              </a:r>
            </a:p>
          </p:txBody>
        </p:sp>
      </p:grpSp>
    </p:spTree>
    <p:extLst>
      <p:ext uri="{BB962C8B-B14F-4D97-AF65-F5344CB8AC3E}">
        <p14:creationId xmlns:p14="http://schemas.microsoft.com/office/powerpoint/2010/main" xmlns="" val="588772524"/>
      </p:ext>
    </p:extLst>
  </p:cSld>
  <p:clrMapOvr>
    <a:masterClrMapping/>
  </p:clrMapOvr>
  <p:transition>
    <p:wipe dir="d"/>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a:grpSpLocks/>
          </p:cNvGrpSpPr>
          <p:nvPr/>
        </p:nvGrpSpPr>
        <p:grpSpPr bwMode="auto">
          <a:xfrm>
            <a:off x="-12700" y="0"/>
            <a:ext cx="9156700" cy="754063"/>
            <a:chOff x="-8" y="0"/>
            <a:chExt cx="5768" cy="475"/>
          </a:xfrm>
        </p:grpSpPr>
        <p:pic>
          <p:nvPicPr>
            <p:cNvPr id="67588" name="Picture 4"/>
            <p:cNvPicPr>
              <a:picLocks noChangeAspect="1" noChangeArrowheads="1"/>
            </p:cNvPicPr>
            <p:nvPr/>
          </p:nvPicPr>
          <p:blipFill>
            <a:blip r:embed="rId3" cstate="print">
              <a:extLst>
                <a:ext uri="{28A0092B-C50C-407E-A947-70E740481C1C}">
                  <a14:useLocalDpi xmlns:a14="http://schemas.microsoft.com/office/drawing/2010/main" xmlns="" val="0"/>
                </a:ext>
              </a:extLst>
            </a:blip>
            <a:srcRect l="14204" r="33528" b="69485"/>
            <a:stretch>
              <a:fillRect/>
            </a:stretch>
          </p:blipFill>
          <p:spPr bwMode="auto">
            <a:xfrm>
              <a:off x="4533" y="0"/>
              <a:ext cx="1227"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7589" name="Rectangle 5"/>
            <p:cNvSpPr>
              <a:spLocks noChangeAspect="1" noChangeArrowheads="1"/>
            </p:cNvSpPr>
            <p:nvPr/>
          </p:nvSpPr>
          <p:spPr bwMode="auto">
            <a:xfrm>
              <a:off x="707" y="0"/>
              <a:ext cx="3833" cy="475"/>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it-IT"/>
            </a:p>
          </p:txBody>
        </p:sp>
        <p:pic>
          <p:nvPicPr>
            <p:cNvPr id="67590" name="Picture 6"/>
            <p:cNvPicPr>
              <a:picLocks noChangeAspect="1" noChangeArrowheads="1"/>
            </p:cNvPicPr>
            <p:nvPr/>
          </p:nvPicPr>
          <p:blipFill>
            <a:blip r:embed="rId4" cstate="print">
              <a:extLst>
                <a:ext uri="{28A0092B-C50C-407E-A947-70E740481C1C}">
                  <a14:useLocalDpi xmlns:a14="http://schemas.microsoft.com/office/drawing/2010/main" xmlns="" val="0"/>
                </a:ext>
              </a:extLst>
            </a:blip>
            <a:srcRect l="-1164" r="-1477"/>
            <a:stretch>
              <a:fillRect/>
            </a:stretch>
          </p:blipFill>
          <p:spPr bwMode="auto">
            <a:xfrm>
              <a:off x="-8" y="0"/>
              <a:ext cx="731"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sp>
        <p:nvSpPr>
          <p:cNvPr id="67591" name="Text Box 7"/>
          <p:cNvSpPr txBox="1">
            <a:spLocks noChangeArrowheads="1"/>
          </p:cNvSpPr>
          <p:nvPr/>
        </p:nvSpPr>
        <p:spPr bwMode="auto">
          <a:xfrm>
            <a:off x="2693988" y="114300"/>
            <a:ext cx="3714478"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r>
              <a:rPr lang="pt-BR" b="1" dirty="0" smtClean="0">
                <a:solidFill>
                  <a:srgbClr val="66CCFF"/>
                </a:solidFill>
                <a:latin typeface="Comic Sans MS" charset="0"/>
              </a:rPr>
              <a:t>Migração </a:t>
            </a:r>
            <a:r>
              <a:rPr lang="pt-BR" b="1" dirty="0">
                <a:solidFill>
                  <a:srgbClr val="66CCFF"/>
                </a:solidFill>
                <a:latin typeface="Comic Sans MS" charset="0"/>
              </a:rPr>
              <a:t>dos </a:t>
            </a:r>
            <a:r>
              <a:rPr lang="pt-BR" b="1" dirty="0" smtClean="0">
                <a:solidFill>
                  <a:srgbClr val="66CCFF"/>
                </a:solidFill>
                <a:latin typeface="Comic Sans MS" charset="0"/>
              </a:rPr>
              <a:t>leucócitos</a:t>
            </a:r>
            <a:endParaRPr lang="pt-BR" b="1" dirty="0">
              <a:solidFill>
                <a:srgbClr val="66CCFF"/>
              </a:solidFill>
              <a:latin typeface="Comic Sans MS" charset="0"/>
            </a:endParaRPr>
          </a:p>
        </p:txBody>
      </p:sp>
      <p:pic>
        <p:nvPicPr>
          <p:cNvPr id="67592" name="Picture 8" descr="picrender-4"/>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785786" y="798519"/>
            <a:ext cx="7443814" cy="5780081"/>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4088182300"/>
      </p:ext>
    </p:extLst>
  </p:cSld>
  <p:clrMapOvr>
    <a:masterClrMapping/>
  </p:clrMapOvr>
  <p:transition>
    <p:wipe dir="d"/>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0" name="Picture 2" descr="picrender-3"/>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643063" y="588963"/>
            <a:ext cx="5856287" cy="5678487"/>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3879646392"/>
      </p:ext>
    </p:extLst>
  </p:cSld>
  <p:clrMapOvr>
    <a:masterClrMapping/>
  </p:clrMapOvr>
  <p:transition>
    <p:wipe dir="d"/>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2700" y="0"/>
            <a:ext cx="9156700" cy="754063"/>
            <a:chOff x="-8" y="0"/>
            <a:chExt cx="5768" cy="475"/>
          </a:xfrm>
        </p:grpSpPr>
        <p:pic>
          <p:nvPicPr>
            <p:cNvPr id="69635" name="Picture 3"/>
            <p:cNvPicPr>
              <a:picLocks noChangeAspect="1" noChangeArrowheads="1"/>
            </p:cNvPicPr>
            <p:nvPr/>
          </p:nvPicPr>
          <p:blipFill>
            <a:blip r:embed="rId3" cstate="print">
              <a:extLst>
                <a:ext uri="{28A0092B-C50C-407E-A947-70E740481C1C}">
                  <a14:useLocalDpi xmlns:a14="http://schemas.microsoft.com/office/drawing/2010/main" xmlns="" val="0"/>
                </a:ext>
              </a:extLst>
            </a:blip>
            <a:srcRect l="14204" r="33528" b="69485"/>
            <a:stretch>
              <a:fillRect/>
            </a:stretch>
          </p:blipFill>
          <p:spPr bwMode="auto">
            <a:xfrm>
              <a:off x="4533" y="0"/>
              <a:ext cx="1227"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9636" name="Rectangle 4"/>
            <p:cNvSpPr>
              <a:spLocks noChangeAspect="1" noChangeArrowheads="1"/>
            </p:cNvSpPr>
            <p:nvPr/>
          </p:nvSpPr>
          <p:spPr bwMode="auto">
            <a:xfrm>
              <a:off x="707" y="0"/>
              <a:ext cx="3833" cy="475"/>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it-IT"/>
            </a:p>
          </p:txBody>
        </p:sp>
        <p:pic>
          <p:nvPicPr>
            <p:cNvPr id="69637" name="Picture 5"/>
            <p:cNvPicPr>
              <a:picLocks noChangeAspect="1" noChangeArrowheads="1"/>
            </p:cNvPicPr>
            <p:nvPr/>
          </p:nvPicPr>
          <p:blipFill>
            <a:blip r:embed="rId4" cstate="print">
              <a:extLst>
                <a:ext uri="{28A0092B-C50C-407E-A947-70E740481C1C}">
                  <a14:useLocalDpi xmlns:a14="http://schemas.microsoft.com/office/drawing/2010/main" xmlns="" val="0"/>
                </a:ext>
              </a:extLst>
            </a:blip>
            <a:srcRect l="-1164" r="-1477"/>
            <a:stretch>
              <a:fillRect/>
            </a:stretch>
          </p:blipFill>
          <p:spPr bwMode="auto">
            <a:xfrm>
              <a:off x="-8" y="0"/>
              <a:ext cx="731"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sp>
        <p:nvSpPr>
          <p:cNvPr id="69638" name="Text Box 6"/>
          <p:cNvSpPr txBox="1">
            <a:spLocks noChangeArrowheads="1"/>
          </p:cNvSpPr>
          <p:nvPr/>
        </p:nvSpPr>
        <p:spPr bwMode="auto">
          <a:xfrm>
            <a:off x="3341688" y="114300"/>
            <a:ext cx="2342308"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r>
              <a:rPr lang="pt-BR" b="1" dirty="0" smtClean="0">
                <a:solidFill>
                  <a:srgbClr val="66CCFF"/>
                </a:solidFill>
                <a:latin typeface="Comic Sans MS" charset="0"/>
              </a:rPr>
              <a:t>INFLAMAÇÃO</a:t>
            </a:r>
            <a:endParaRPr lang="pt-BR" b="1" dirty="0">
              <a:solidFill>
                <a:srgbClr val="66CCFF"/>
              </a:solidFill>
              <a:latin typeface="Comic Sans MS" charset="0"/>
            </a:endParaRPr>
          </a:p>
        </p:txBody>
      </p:sp>
      <p:sp>
        <p:nvSpPr>
          <p:cNvPr id="70182" name="AutoShape 550"/>
          <p:cNvSpPr>
            <a:spLocks noChangeArrowheads="1"/>
          </p:cNvSpPr>
          <p:nvPr/>
        </p:nvSpPr>
        <p:spPr bwMode="auto">
          <a:xfrm rot="3102736">
            <a:off x="3925888" y="1574800"/>
            <a:ext cx="1163638" cy="1182687"/>
          </a:xfrm>
          <a:prstGeom prst="lightningBolt">
            <a:avLst/>
          </a:prstGeom>
          <a:solidFill>
            <a:schemeClr val="bg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nvGrpSpPr>
          <p:cNvPr id="619" name="Grupo 618"/>
          <p:cNvGrpSpPr/>
          <p:nvPr/>
        </p:nvGrpSpPr>
        <p:grpSpPr>
          <a:xfrm>
            <a:off x="319118" y="928671"/>
            <a:ext cx="8610600" cy="5403868"/>
            <a:chOff x="514350" y="1806575"/>
            <a:chExt cx="8096250" cy="4525963"/>
          </a:xfrm>
        </p:grpSpPr>
        <p:sp>
          <p:nvSpPr>
            <p:cNvPr id="69639" name="Rectangle 7"/>
            <p:cNvSpPr>
              <a:spLocks noChangeArrowheads="1"/>
            </p:cNvSpPr>
            <p:nvPr/>
          </p:nvSpPr>
          <p:spPr bwMode="auto">
            <a:xfrm>
              <a:off x="533400" y="2971800"/>
              <a:ext cx="8077200" cy="3357563"/>
            </a:xfrm>
            <a:prstGeom prst="rect">
              <a:avLst/>
            </a:prstGeom>
            <a:solidFill>
              <a:srgbClr val="EFDD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9640" name="Freeform 8"/>
            <p:cNvSpPr>
              <a:spLocks/>
            </p:cNvSpPr>
            <p:nvPr/>
          </p:nvSpPr>
          <p:spPr bwMode="auto">
            <a:xfrm>
              <a:off x="528638" y="1806575"/>
              <a:ext cx="8064500" cy="1958975"/>
            </a:xfrm>
            <a:custGeom>
              <a:avLst/>
              <a:gdLst>
                <a:gd name="T0" fmla="*/ 0 w 20320"/>
                <a:gd name="T1" fmla="*/ 4893 h 4935"/>
                <a:gd name="T2" fmla="*/ 171 w 20320"/>
                <a:gd name="T3" fmla="*/ 4902 h 4935"/>
                <a:gd name="T4" fmla="*/ 636 w 20320"/>
                <a:gd name="T5" fmla="*/ 4920 h 4935"/>
                <a:gd name="T6" fmla="*/ 958 w 20320"/>
                <a:gd name="T7" fmla="*/ 4927 h 4935"/>
                <a:gd name="T8" fmla="*/ 1327 w 20320"/>
                <a:gd name="T9" fmla="*/ 4934 h 4935"/>
                <a:gd name="T10" fmla="*/ 1737 w 20320"/>
                <a:gd name="T11" fmla="*/ 4935 h 4935"/>
                <a:gd name="T12" fmla="*/ 2178 w 20320"/>
                <a:gd name="T13" fmla="*/ 4930 h 4935"/>
                <a:gd name="T14" fmla="*/ 2639 w 20320"/>
                <a:gd name="T15" fmla="*/ 4917 h 4935"/>
                <a:gd name="T16" fmla="*/ 3115 w 20320"/>
                <a:gd name="T17" fmla="*/ 4894 h 4935"/>
                <a:gd name="T18" fmla="*/ 3597 w 20320"/>
                <a:gd name="T19" fmla="*/ 4861 h 4935"/>
                <a:gd name="T20" fmla="*/ 4074 w 20320"/>
                <a:gd name="T21" fmla="*/ 4815 h 4935"/>
                <a:gd name="T22" fmla="*/ 4539 w 20320"/>
                <a:gd name="T23" fmla="*/ 4755 h 4935"/>
                <a:gd name="T24" fmla="*/ 4984 w 20320"/>
                <a:gd name="T25" fmla="*/ 4679 h 4935"/>
                <a:gd name="T26" fmla="*/ 5398 w 20320"/>
                <a:gd name="T27" fmla="*/ 4586 h 4935"/>
                <a:gd name="T28" fmla="*/ 5776 w 20320"/>
                <a:gd name="T29" fmla="*/ 4472 h 4935"/>
                <a:gd name="T30" fmla="*/ 6115 w 20320"/>
                <a:gd name="T31" fmla="*/ 4347 h 4935"/>
                <a:gd name="T32" fmla="*/ 6422 w 20320"/>
                <a:gd name="T33" fmla="*/ 4221 h 4935"/>
                <a:gd name="T34" fmla="*/ 6703 w 20320"/>
                <a:gd name="T35" fmla="*/ 4096 h 4935"/>
                <a:gd name="T36" fmla="*/ 6963 w 20320"/>
                <a:gd name="T37" fmla="*/ 3971 h 4935"/>
                <a:gd name="T38" fmla="*/ 7437 w 20320"/>
                <a:gd name="T39" fmla="*/ 3731 h 4935"/>
                <a:gd name="T40" fmla="*/ 7660 w 20320"/>
                <a:gd name="T41" fmla="*/ 3619 h 4935"/>
                <a:gd name="T42" fmla="*/ 7883 w 20320"/>
                <a:gd name="T43" fmla="*/ 3513 h 4935"/>
                <a:gd name="T44" fmla="*/ 8108 w 20320"/>
                <a:gd name="T45" fmla="*/ 3415 h 4935"/>
                <a:gd name="T46" fmla="*/ 8340 w 20320"/>
                <a:gd name="T47" fmla="*/ 3326 h 4935"/>
                <a:gd name="T48" fmla="*/ 8585 w 20320"/>
                <a:gd name="T49" fmla="*/ 3247 h 4935"/>
                <a:gd name="T50" fmla="*/ 8847 w 20320"/>
                <a:gd name="T51" fmla="*/ 3179 h 4935"/>
                <a:gd name="T52" fmla="*/ 9130 w 20320"/>
                <a:gd name="T53" fmla="*/ 3125 h 4935"/>
                <a:gd name="T54" fmla="*/ 9441 w 20320"/>
                <a:gd name="T55" fmla="*/ 3084 h 4935"/>
                <a:gd name="T56" fmla="*/ 9784 w 20320"/>
                <a:gd name="T57" fmla="*/ 3058 h 4935"/>
                <a:gd name="T58" fmla="*/ 10163 w 20320"/>
                <a:gd name="T59" fmla="*/ 3049 h 4935"/>
                <a:gd name="T60" fmla="*/ 10547 w 20320"/>
                <a:gd name="T61" fmla="*/ 3067 h 4935"/>
                <a:gd name="T62" fmla="*/ 10903 w 20320"/>
                <a:gd name="T63" fmla="*/ 3118 h 4935"/>
                <a:gd name="T64" fmla="*/ 11238 w 20320"/>
                <a:gd name="T65" fmla="*/ 3197 h 4935"/>
                <a:gd name="T66" fmla="*/ 11557 w 20320"/>
                <a:gd name="T67" fmla="*/ 3301 h 4935"/>
                <a:gd name="T68" fmla="*/ 11865 w 20320"/>
                <a:gd name="T69" fmla="*/ 3422 h 4935"/>
                <a:gd name="T70" fmla="*/ 12169 w 20320"/>
                <a:gd name="T71" fmla="*/ 3557 h 4935"/>
                <a:gd name="T72" fmla="*/ 12784 w 20320"/>
                <a:gd name="T73" fmla="*/ 3854 h 4935"/>
                <a:gd name="T74" fmla="*/ 13108 w 20320"/>
                <a:gd name="T75" fmla="*/ 4004 h 4935"/>
                <a:gd name="T76" fmla="*/ 13450 w 20320"/>
                <a:gd name="T77" fmla="*/ 4151 h 4935"/>
                <a:gd name="T78" fmla="*/ 13815 w 20320"/>
                <a:gd name="T79" fmla="*/ 4289 h 4935"/>
                <a:gd name="T80" fmla="*/ 14209 w 20320"/>
                <a:gd name="T81" fmla="*/ 4413 h 4935"/>
                <a:gd name="T82" fmla="*/ 14638 w 20320"/>
                <a:gd name="T83" fmla="*/ 4519 h 4935"/>
                <a:gd name="T84" fmla="*/ 15106 w 20320"/>
                <a:gd name="T85" fmla="*/ 4602 h 4935"/>
                <a:gd name="T86" fmla="*/ 15621 w 20320"/>
                <a:gd name="T87" fmla="*/ 4658 h 4935"/>
                <a:gd name="T88" fmla="*/ 16189 w 20320"/>
                <a:gd name="T89" fmla="*/ 4682 h 4935"/>
                <a:gd name="T90" fmla="*/ 20320 w 20320"/>
                <a:gd name="T91" fmla="*/ 0 h 4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20" h="4935">
                  <a:moveTo>
                    <a:pt x="0" y="0"/>
                  </a:moveTo>
                  <a:lnTo>
                    <a:pt x="0" y="4893"/>
                  </a:lnTo>
                  <a:lnTo>
                    <a:pt x="43" y="4895"/>
                  </a:lnTo>
                  <a:lnTo>
                    <a:pt x="171" y="4902"/>
                  </a:lnTo>
                  <a:lnTo>
                    <a:pt x="371" y="4911"/>
                  </a:lnTo>
                  <a:lnTo>
                    <a:pt x="636" y="4920"/>
                  </a:lnTo>
                  <a:lnTo>
                    <a:pt x="790" y="4923"/>
                  </a:lnTo>
                  <a:lnTo>
                    <a:pt x="958" y="4927"/>
                  </a:lnTo>
                  <a:lnTo>
                    <a:pt x="1137" y="4931"/>
                  </a:lnTo>
                  <a:lnTo>
                    <a:pt x="1327" y="4934"/>
                  </a:lnTo>
                  <a:lnTo>
                    <a:pt x="1527" y="4935"/>
                  </a:lnTo>
                  <a:lnTo>
                    <a:pt x="1737" y="4935"/>
                  </a:lnTo>
                  <a:lnTo>
                    <a:pt x="1953" y="4932"/>
                  </a:lnTo>
                  <a:lnTo>
                    <a:pt x="2178" y="4930"/>
                  </a:lnTo>
                  <a:lnTo>
                    <a:pt x="2406" y="4923"/>
                  </a:lnTo>
                  <a:lnTo>
                    <a:pt x="2639" y="4917"/>
                  </a:lnTo>
                  <a:lnTo>
                    <a:pt x="2876" y="4907"/>
                  </a:lnTo>
                  <a:lnTo>
                    <a:pt x="3115" y="4894"/>
                  </a:lnTo>
                  <a:lnTo>
                    <a:pt x="3356" y="4879"/>
                  </a:lnTo>
                  <a:lnTo>
                    <a:pt x="3597" y="4861"/>
                  </a:lnTo>
                  <a:lnTo>
                    <a:pt x="3836" y="4840"/>
                  </a:lnTo>
                  <a:lnTo>
                    <a:pt x="4074" y="4815"/>
                  </a:lnTo>
                  <a:lnTo>
                    <a:pt x="4308" y="4787"/>
                  </a:lnTo>
                  <a:lnTo>
                    <a:pt x="4539" y="4755"/>
                  </a:lnTo>
                  <a:lnTo>
                    <a:pt x="4765" y="4719"/>
                  </a:lnTo>
                  <a:lnTo>
                    <a:pt x="4984" y="4679"/>
                  </a:lnTo>
                  <a:lnTo>
                    <a:pt x="5196" y="4634"/>
                  </a:lnTo>
                  <a:lnTo>
                    <a:pt x="5398" y="4586"/>
                  </a:lnTo>
                  <a:lnTo>
                    <a:pt x="5593" y="4531"/>
                  </a:lnTo>
                  <a:lnTo>
                    <a:pt x="5776" y="4472"/>
                  </a:lnTo>
                  <a:lnTo>
                    <a:pt x="5949" y="4410"/>
                  </a:lnTo>
                  <a:lnTo>
                    <a:pt x="6115" y="4347"/>
                  </a:lnTo>
                  <a:lnTo>
                    <a:pt x="6272" y="4285"/>
                  </a:lnTo>
                  <a:lnTo>
                    <a:pt x="6422" y="4221"/>
                  </a:lnTo>
                  <a:lnTo>
                    <a:pt x="6565" y="4158"/>
                  </a:lnTo>
                  <a:lnTo>
                    <a:pt x="6703" y="4096"/>
                  </a:lnTo>
                  <a:lnTo>
                    <a:pt x="6835" y="4034"/>
                  </a:lnTo>
                  <a:lnTo>
                    <a:pt x="6963" y="3971"/>
                  </a:lnTo>
                  <a:lnTo>
                    <a:pt x="7205" y="3850"/>
                  </a:lnTo>
                  <a:lnTo>
                    <a:pt x="7437" y="3731"/>
                  </a:lnTo>
                  <a:lnTo>
                    <a:pt x="7549" y="3675"/>
                  </a:lnTo>
                  <a:lnTo>
                    <a:pt x="7660" y="3619"/>
                  </a:lnTo>
                  <a:lnTo>
                    <a:pt x="7771" y="3566"/>
                  </a:lnTo>
                  <a:lnTo>
                    <a:pt x="7883" y="3513"/>
                  </a:lnTo>
                  <a:lnTo>
                    <a:pt x="7994" y="3464"/>
                  </a:lnTo>
                  <a:lnTo>
                    <a:pt x="8108" y="3415"/>
                  </a:lnTo>
                  <a:lnTo>
                    <a:pt x="8222" y="3369"/>
                  </a:lnTo>
                  <a:lnTo>
                    <a:pt x="8340" y="3326"/>
                  </a:lnTo>
                  <a:lnTo>
                    <a:pt x="8461" y="3285"/>
                  </a:lnTo>
                  <a:lnTo>
                    <a:pt x="8585" y="3247"/>
                  </a:lnTo>
                  <a:lnTo>
                    <a:pt x="8713" y="3211"/>
                  </a:lnTo>
                  <a:lnTo>
                    <a:pt x="8847" y="3179"/>
                  </a:lnTo>
                  <a:lnTo>
                    <a:pt x="8986" y="3150"/>
                  </a:lnTo>
                  <a:lnTo>
                    <a:pt x="9130" y="3125"/>
                  </a:lnTo>
                  <a:lnTo>
                    <a:pt x="9282" y="3102"/>
                  </a:lnTo>
                  <a:lnTo>
                    <a:pt x="9441" y="3084"/>
                  </a:lnTo>
                  <a:lnTo>
                    <a:pt x="9608" y="3069"/>
                  </a:lnTo>
                  <a:lnTo>
                    <a:pt x="9784" y="3058"/>
                  </a:lnTo>
                  <a:lnTo>
                    <a:pt x="9969" y="3052"/>
                  </a:lnTo>
                  <a:lnTo>
                    <a:pt x="10163" y="3049"/>
                  </a:lnTo>
                  <a:lnTo>
                    <a:pt x="10358" y="3055"/>
                  </a:lnTo>
                  <a:lnTo>
                    <a:pt x="10547" y="3067"/>
                  </a:lnTo>
                  <a:lnTo>
                    <a:pt x="10728" y="3089"/>
                  </a:lnTo>
                  <a:lnTo>
                    <a:pt x="10903" y="3118"/>
                  </a:lnTo>
                  <a:lnTo>
                    <a:pt x="11072" y="3155"/>
                  </a:lnTo>
                  <a:lnTo>
                    <a:pt x="11238" y="3197"/>
                  </a:lnTo>
                  <a:lnTo>
                    <a:pt x="11398" y="3246"/>
                  </a:lnTo>
                  <a:lnTo>
                    <a:pt x="11557" y="3301"/>
                  </a:lnTo>
                  <a:lnTo>
                    <a:pt x="11711" y="3359"/>
                  </a:lnTo>
                  <a:lnTo>
                    <a:pt x="11865" y="3422"/>
                  </a:lnTo>
                  <a:lnTo>
                    <a:pt x="12017" y="3488"/>
                  </a:lnTo>
                  <a:lnTo>
                    <a:pt x="12169" y="3557"/>
                  </a:lnTo>
                  <a:lnTo>
                    <a:pt x="12473" y="3703"/>
                  </a:lnTo>
                  <a:lnTo>
                    <a:pt x="12784" y="3854"/>
                  </a:lnTo>
                  <a:lnTo>
                    <a:pt x="12945" y="3929"/>
                  </a:lnTo>
                  <a:lnTo>
                    <a:pt x="13108" y="4004"/>
                  </a:lnTo>
                  <a:lnTo>
                    <a:pt x="13277" y="4078"/>
                  </a:lnTo>
                  <a:lnTo>
                    <a:pt x="13450" y="4151"/>
                  </a:lnTo>
                  <a:lnTo>
                    <a:pt x="13628" y="4221"/>
                  </a:lnTo>
                  <a:lnTo>
                    <a:pt x="13815" y="4289"/>
                  </a:lnTo>
                  <a:lnTo>
                    <a:pt x="14008" y="4352"/>
                  </a:lnTo>
                  <a:lnTo>
                    <a:pt x="14209" y="4413"/>
                  </a:lnTo>
                  <a:lnTo>
                    <a:pt x="14419" y="4468"/>
                  </a:lnTo>
                  <a:lnTo>
                    <a:pt x="14638" y="4519"/>
                  </a:lnTo>
                  <a:lnTo>
                    <a:pt x="14866" y="4564"/>
                  </a:lnTo>
                  <a:lnTo>
                    <a:pt x="15106" y="4602"/>
                  </a:lnTo>
                  <a:lnTo>
                    <a:pt x="15359" y="4634"/>
                  </a:lnTo>
                  <a:lnTo>
                    <a:pt x="15621" y="4658"/>
                  </a:lnTo>
                  <a:lnTo>
                    <a:pt x="15898" y="4675"/>
                  </a:lnTo>
                  <a:lnTo>
                    <a:pt x="16189" y="4682"/>
                  </a:lnTo>
                  <a:lnTo>
                    <a:pt x="20320" y="4763"/>
                  </a:lnTo>
                  <a:lnTo>
                    <a:pt x="20320" y="0"/>
                  </a:lnTo>
                  <a:lnTo>
                    <a:pt x="0" y="0"/>
                  </a:lnTo>
                  <a:close/>
                </a:path>
              </a:pathLst>
            </a:custGeom>
            <a:solidFill>
              <a:srgbClr val="99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41" name="Freeform 9"/>
            <p:cNvSpPr>
              <a:spLocks/>
            </p:cNvSpPr>
            <p:nvPr/>
          </p:nvSpPr>
          <p:spPr bwMode="auto">
            <a:xfrm>
              <a:off x="528638" y="3557588"/>
              <a:ext cx="2297112" cy="231775"/>
            </a:xfrm>
            <a:custGeom>
              <a:avLst/>
              <a:gdLst>
                <a:gd name="T0" fmla="*/ 5767 w 5790"/>
                <a:gd name="T1" fmla="*/ 0 h 583"/>
                <a:gd name="T2" fmla="*/ 5586 w 5790"/>
                <a:gd name="T3" fmla="*/ 66 h 583"/>
                <a:gd name="T4" fmla="*/ 5392 w 5790"/>
                <a:gd name="T5" fmla="*/ 128 h 583"/>
                <a:gd name="T6" fmla="*/ 5191 w 5790"/>
                <a:gd name="T7" fmla="*/ 182 h 583"/>
                <a:gd name="T8" fmla="*/ 4979 w 5790"/>
                <a:gd name="T9" fmla="*/ 232 h 583"/>
                <a:gd name="T10" fmla="*/ 4761 w 5790"/>
                <a:gd name="T11" fmla="*/ 277 h 583"/>
                <a:gd name="T12" fmla="*/ 4537 w 5790"/>
                <a:gd name="T13" fmla="*/ 318 h 583"/>
                <a:gd name="T14" fmla="*/ 4307 w 5790"/>
                <a:gd name="T15" fmla="*/ 353 h 583"/>
                <a:gd name="T16" fmla="*/ 4073 w 5790"/>
                <a:gd name="T17" fmla="*/ 385 h 583"/>
                <a:gd name="T18" fmla="*/ 3836 w 5790"/>
                <a:gd name="T19" fmla="*/ 413 h 583"/>
                <a:gd name="T20" fmla="*/ 3596 w 5790"/>
                <a:gd name="T21" fmla="*/ 436 h 583"/>
                <a:gd name="T22" fmla="*/ 3356 w 5790"/>
                <a:gd name="T23" fmla="*/ 456 h 583"/>
                <a:gd name="T24" fmla="*/ 3117 w 5790"/>
                <a:gd name="T25" fmla="*/ 473 h 583"/>
                <a:gd name="T26" fmla="*/ 2878 w 5790"/>
                <a:gd name="T27" fmla="*/ 487 h 583"/>
                <a:gd name="T28" fmla="*/ 2641 w 5790"/>
                <a:gd name="T29" fmla="*/ 499 h 583"/>
                <a:gd name="T30" fmla="*/ 2179 w 5790"/>
                <a:gd name="T31" fmla="*/ 513 h 583"/>
                <a:gd name="T32" fmla="*/ 1740 w 5790"/>
                <a:gd name="T33" fmla="*/ 518 h 583"/>
                <a:gd name="T34" fmla="*/ 1332 w 5790"/>
                <a:gd name="T35" fmla="*/ 518 h 583"/>
                <a:gd name="T36" fmla="*/ 962 w 5790"/>
                <a:gd name="T37" fmla="*/ 511 h 583"/>
                <a:gd name="T38" fmla="*/ 640 w 5790"/>
                <a:gd name="T39" fmla="*/ 501 h 583"/>
                <a:gd name="T40" fmla="*/ 175 w 5790"/>
                <a:gd name="T41" fmla="*/ 482 h 583"/>
                <a:gd name="T42" fmla="*/ 6 w 5790"/>
                <a:gd name="T43" fmla="*/ 472 h 583"/>
                <a:gd name="T44" fmla="*/ 45 w 5790"/>
                <a:gd name="T45" fmla="*/ 538 h 583"/>
                <a:gd name="T46" fmla="*/ 373 w 5790"/>
                <a:gd name="T47" fmla="*/ 555 h 583"/>
                <a:gd name="T48" fmla="*/ 792 w 5790"/>
                <a:gd name="T49" fmla="*/ 570 h 583"/>
                <a:gd name="T50" fmla="*/ 1140 w 5790"/>
                <a:gd name="T51" fmla="*/ 578 h 583"/>
                <a:gd name="T52" fmla="*/ 1530 w 5790"/>
                <a:gd name="T53" fmla="*/ 583 h 583"/>
                <a:gd name="T54" fmla="*/ 1958 w 5790"/>
                <a:gd name="T55" fmla="*/ 580 h 583"/>
                <a:gd name="T56" fmla="*/ 2410 w 5790"/>
                <a:gd name="T57" fmla="*/ 570 h 583"/>
                <a:gd name="T58" fmla="*/ 2762 w 5790"/>
                <a:gd name="T59" fmla="*/ 557 h 583"/>
                <a:gd name="T60" fmla="*/ 3001 w 5790"/>
                <a:gd name="T61" fmla="*/ 544 h 583"/>
                <a:gd name="T62" fmla="*/ 3240 w 5790"/>
                <a:gd name="T63" fmla="*/ 529 h 583"/>
                <a:gd name="T64" fmla="*/ 3481 w 5790"/>
                <a:gd name="T65" fmla="*/ 511 h 583"/>
                <a:gd name="T66" fmla="*/ 3722 w 5790"/>
                <a:gd name="T67" fmla="*/ 488 h 583"/>
                <a:gd name="T68" fmla="*/ 3962 w 5790"/>
                <a:gd name="T69" fmla="*/ 463 h 583"/>
                <a:gd name="T70" fmla="*/ 4199 w 5790"/>
                <a:gd name="T71" fmla="*/ 434 h 583"/>
                <a:gd name="T72" fmla="*/ 4432 w 5790"/>
                <a:gd name="T73" fmla="*/ 399 h 583"/>
                <a:gd name="T74" fmla="*/ 4661 w 5790"/>
                <a:gd name="T75" fmla="*/ 361 h 583"/>
                <a:gd name="T76" fmla="*/ 4884 w 5790"/>
                <a:gd name="T77" fmla="*/ 318 h 583"/>
                <a:gd name="T78" fmla="*/ 5100 w 5790"/>
                <a:gd name="T79" fmla="*/ 270 h 583"/>
                <a:gd name="T80" fmla="*/ 5310 w 5790"/>
                <a:gd name="T81" fmla="*/ 217 h 583"/>
                <a:gd name="T82" fmla="*/ 5510 w 5790"/>
                <a:gd name="T83" fmla="*/ 158 h 583"/>
                <a:gd name="T84" fmla="*/ 5700 w 5790"/>
                <a:gd name="T85" fmla="*/ 94 h 583"/>
                <a:gd name="T86" fmla="*/ 5790 w 5790"/>
                <a:gd name="T87" fmla="*/ 60 h 583"/>
                <a:gd name="T88" fmla="*/ 5767 w 5790"/>
                <a:gd name="T89"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90" h="583">
                  <a:moveTo>
                    <a:pt x="5767" y="0"/>
                  </a:moveTo>
                  <a:lnTo>
                    <a:pt x="5767" y="0"/>
                  </a:lnTo>
                  <a:lnTo>
                    <a:pt x="5678" y="35"/>
                  </a:lnTo>
                  <a:lnTo>
                    <a:pt x="5586" y="66"/>
                  </a:lnTo>
                  <a:lnTo>
                    <a:pt x="5491" y="97"/>
                  </a:lnTo>
                  <a:lnTo>
                    <a:pt x="5392" y="128"/>
                  </a:lnTo>
                  <a:lnTo>
                    <a:pt x="5293" y="156"/>
                  </a:lnTo>
                  <a:lnTo>
                    <a:pt x="5191" y="182"/>
                  </a:lnTo>
                  <a:lnTo>
                    <a:pt x="5086" y="208"/>
                  </a:lnTo>
                  <a:lnTo>
                    <a:pt x="4979" y="232"/>
                  </a:lnTo>
                  <a:lnTo>
                    <a:pt x="4871" y="255"/>
                  </a:lnTo>
                  <a:lnTo>
                    <a:pt x="4761" y="277"/>
                  </a:lnTo>
                  <a:lnTo>
                    <a:pt x="4650" y="298"/>
                  </a:lnTo>
                  <a:lnTo>
                    <a:pt x="4537" y="318"/>
                  </a:lnTo>
                  <a:lnTo>
                    <a:pt x="4422" y="337"/>
                  </a:lnTo>
                  <a:lnTo>
                    <a:pt x="4307" y="353"/>
                  </a:lnTo>
                  <a:lnTo>
                    <a:pt x="4190" y="370"/>
                  </a:lnTo>
                  <a:lnTo>
                    <a:pt x="4073" y="385"/>
                  </a:lnTo>
                  <a:lnTo>
                    <a:pt x="3954" y="399"/>
                  </a:lnTo>
                  <a:lnTo>
                    <a:pt x="3836" y="413"/>
                  </a:lnTo>
                  <a:lnTo>
                    <a:pt x="3716" y="425"/>
                  </a:lnTo>
                  <a:lnTo>
                    <a:pt x="3596" y="436"/>
                  </a:lnTo>
                  <a:lnTo>
                    <a:pt x="3476" y="448"/>
                  </a:lnTo>
                  <a:lnTo>
                    <a:pt x="3356" y="456"/>
                  </a:lnTo>
                  <a:lnTo>
                    <a:pt x="3236" y="465"/>
                  </a:lnTo>
                  <a:lnTo>
                    <a:pt x="3117" y="473"/>
                  </a:lnTo>
                  <a:lnTo>
                    <a:pt x="2997" y="481"/>
                  </a:lnTo>
                  <a:lnTo>
                    <a:pt x="2878" y="487"/>
                  </a:lnTo>
                  <a:lnTo>
                    <a:pt x="2760" y="493"/>
                  </a:lnTo>
                  <a:lnTo>
                    <a:pt x="2641" y="499"/>
                  </a:lnTo>
                  <a:lnTo>
                    <a:pt x="2408" y="506"/>
                  </a:lnTo>
                  <a:lnTo>
                    <a:pt x="2179" y="513"/>
                  </a:lnTo>
                  <a:lnTo>
                    <a:pt x="1956" y="516"/>
                  </a:lnTo>
                  <a:lnTo>
                    <a:pt x="1740" y="518"/>
                  </a:lnTo>
                  <a:lnTo>
                    <a:pt x="1530" y="518"/>
                  </a:lnTo>
                  <a:lnTo>
                    <a:pt x="1332" y="518"/>
                  </a:lnTo>
                  <a:lnTo>
                    <a:pt x="1140" y="515"/>
                  </a:lnTo>
                  <a:lnTo>
                    <a:pt x="962" y="511"/>
                  </a:lnTo>
                  <a:lnTo>
                    <a:pt x="795" y="506"/>
                  </a:lnTo>
                  <a:lnTo>
                    <a:pt x="640" y="501"/>
                  </a:lnTo>
                  <a:lnTo>
                    <a:pt x="375" y="491"/>
                  </a:lnTo>
                  <a:lnTo>
                    <a:pt x="175" y="482"/>
                  </a:lnTo>
                  <a:lnTo>
                    <a:pt x="49" y="474"/>
                  </a:lnTo>
                  <a:lnTo>
                    <a:pt x="6" y="472"/>
                  </a:lnTo>
                  <a:lnTo>
                    <a:pt x="0" y="536"/>
                  </a:lnTo>
                  <a:lnTo>
                    <a:pt x="45" y="538"/>
                  </a:lnTo>
                  <a:lnTo>
                    <a:pt x="171" y="546"/>
                  </a:lnTo>
                  <a:lnTo>
                    <a:pt x="373" y="555"/>
                  </a:lnTo>
                  <a:lnTo>
                    <a:pt x="638" y="565"/>
                  </a:lnTo>
                  <a:lnTo>
                    <a:pt x="792" y="570"/>
                  </a:lnTo>
                  <a:lnTo>
                    <a:pt x="961" y="575"/>
                  </a:lnTo>
                  <a:lnTo>
                    <a:pt x="1140" y="578"/>
                  </a:lnTo>
                  <a:lnTo>
                    <a:pt x="1330" y="581"/>
                  </a:lnTo>
                  <a:lnTo>
                    <a:pt x="1530" y="583"/>
                  </a:lnTo>
                  <a:lnTo>
                    <a:pt x="1740" y="583"/>
                  </a:lnTo>
                  <a:lnTo>
                    <a:pt x="1958" y="580"/>
                  </a:lnTo>
                  <a:lnTo>
                    <a:pt x="2181" y="576"/>
                  </a:lnTo>
                  <a:lnTo>
                    <a:pt x="2410" y="570"/>
                  </a:lnTo>
                  <a:lnTo>
                    <a:pt x="2644" y="562"/>
                  </a:lnTo>
                  <a:lnTo>
                    <a:pt x="2762" y="557"/>
                  </a:lnTo>
                  <a:lnTo>
                    <a:pt x="2881" y="551"/>
                  </a:lnTo>
                  <a:lnTo>
                    <a:pt x="3001" y="544"/>
                  </a:lnTo>
                  <a:lnTo>
                    <a:pt x="3120" y="537"/>
                  </a:lnTo>
                  <a:lnTo>
                    <a:pt x="3240" y="529"/>
                  </a:lnTo>
                  <a:lnTo>
                    <a:pt x="3361" y="520"/>
                  </a:lnTo>
                  <a:lnTo>
                    <a:pt x="3481" y="511"/>
                  </a:lnTo>
                  <a:lnTo>
                    <a:pt x="3602" y="500"/>
                  </a:lnTo>
                  <a:lnTo>
                    <a:pt x="3722" y="488"/>
                  </a:lnTo>
                  <a:lnTo>
                    <a:pt x="3842" y="476"/>
                  </a:lnTo>
                  <a:lnTo>
                    <a:pt x="3962" y="463"/>
                  </a:lnTo>
                  <a:lnTo>
                    <a:pt x="4080" y="449"/>
                  </a:lnTo>
                  <a:lnTo>
                    <a:pt x="4199" y="434"/>
                  </a:lnTo>
                  <a:lnTo>
                    <a:pt x="4316" y="417"/>
                  </a:lnTo>
                  <a:lnTo>
                    <a:pt x="4432" y="399"/>
                  </a:lnTo>
                  <a:lnTo>
                    <a:pt x="4547" y="380"/>
                  </a:lnTo>
                  <a:lnTo>
                    <a:pt x="4661" y="361"/>
                  </a:lnTo>
                  <a:lnTo>
                    <a:pt x="4774" y="340"/>
                  </a:lnTo>
                  <a:lnTo>
                    <a:pt x="4884" y="318"/>
                  </a:lnTo>
                  <a:lnTo>
                    <a:pt x="4993" y="295"/>
                  </a:lnTo>
                  <a:lnTo>
                    <a:pt x="5100" y="270"/>
                  </a:lnTo>
                  <a:lnTo>
                    <a:pt x="5206" y="244"/>
                  </a:lnTo>
                  <a:lnTo>
                    <a:pt x="5310" y="217"/>
                  </a:lnTo>
                  <a:lnTo>
                    <a:pt x="5410" y="189"/>
                  </a:lnTo>
                  <a:lnTo>
                    <a:pt x="5510" y="158"/>
                  </a:lnTo>
                  <a:lnTo>
                    <a:pt x="5605" y="128"/>
                  </a:lnTo>
                  <a:lnTo>
                    <a:pt x="5700" y="94"/>
                  </a:lnTo>
                  <a:lnTo>
                    <a:pt x="5790" y="60"/>
                  </a:lnTo>
                  <a:lnTo>
                    <a:pt x="5790" y="60"/>
                  </a:lnTo>
                  <a:lnTo>
                    <a:pt x="5767" y="0"/>
                  </a:lnTo>
                  <a:lnTo>
                    <a:pt x="5767" y="0"/>
                  </a:lnTo>
                  <a:lnTo>
                    <a:pt x="5767"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42" name="Freeform 10"/>
            <p:cNvSpPr>
              <a:spLocks/>
            </p:cNvSpPr>
            <p:nvPr/>
          </p:nvSpPr>
          <p:spPr bwMode="auto">
            <a:xfrm>
              <a:off x="2816225" y="3009900"/>
              <a:ext cx="1757363" cy="571500"/>
            </a:xfrm>
            <a:custGeom>
              <a:avLst/>
              <a:gdLst>
                <a:gd name="T0" fmla="*/ 4428 w 4428"/>
                <a:gd name="T1" fmla="*/ 0 h 1440"/>
                <a:gd name="T2" fmla="*/ 4233 w 4428"/>
                <a:gd name="T3" fmla="*/ 2 h 1440"/>
                <a:gd name="T4" fmla="*/ 4048 w 4428"/>
                <a:gd name="T5" fmla="*/ 7 h 1440"/>
                <a:gd name="T6" fmla="*/ 3871 w 4428"/>
                <a:gd name="T7" fmla="*/ 16 h 1440"/>
                <a:gd name="T8" fmla="*/ 3703 w 4428"/>
                <a:gd name="T9" fmla="*/ 29 h 1440"/>
                <a:gd name="T10" fmla="*/ 3542 w 4428"/>
                <a:gd name="T11" fmla="*/ 45 h 1440"/>
                <a:gd name="T12" fmla="*/ 3389 w 4428"/>
                <a:gd name="T13" fmla="*/ 65 h 1440"/>
                <a:gd name="T14" fmla="*/ 3243 w 4428"/>
                <a:gd name="T15" fmla="*/ 86 h 1440"/>
                <a:gd name="T16" fmla="*/ 3101 w 4428"/>
                <a:gd name="T17" fmla="*/ 112 h 1440"/>
                <a:gd name="T18" fmla="*/ 2966 w 4428"/>
                <a:gd name="T19" fmla="*/ 140 h 1440"/>
                <a:gd name="T20" fmla="*/ 2836 w 4428"/>
                <a:gd name="T21" fmla="*/ 172 h 1440"/>
                <a:gd name="T22" fmla="*/ 2710 w 4428"/>
                <a:gd name="T23" fmla="*/ 206 h 1440"/>
                <a:gd name="T24" fmla="*/ 2587 w 4428"/>
                <a:gd name="T25" fmla="*/ 242 h 1440"/>
                <a:gd name="T26" fmla="*/ 2467 w 4428"/>
                <a:gd name="T27" fmla="*/ 281 h 1440"/>
                <a:gd name="T28" fmla="*/ 2350 w 4428"/>
                <a:gd name="T29" fmla="*/ 323 h 1440"/>
                <a:gd name="T30" fmla="*/ 2235 w 4428"/>
                <a:gd name="T31" fmla="*/ 368 h 1440"/>
                <a:gd name="T32" fmla="*/ 2121 w 4428"/>
                <a:gd name="T33" fmla="*/ 414 h 1440"/>
                <a:gd name="T34" fmla="*/ 1895 w 4428"/>
                <a:gd name="T35" fmla="*/ 513 h 1440"/>
                <a:gd name="T36" fmla="*/ 1668 w 4428"/>
                <a:gd name="T37" fmla="*/ 620 h 1440"/>
                <a:gd name="T38" fmla="*/ 1189 w 4428"/>
                <a:gd name="T39" fmla="*/ 854 h 1440"/>
                <a:gd name="T40" fmla="*/ 927 w 4428"/>
                <a:gd name="T41" fmla="*/ 979 h 1440"/>
                <a:gd name="T42" fmla="*/ 645 w 4428"/>
                <a:gd name="T43" fmla="*/ 1109 h 1440"/>
                <a:gd name="T44" fmla="*/ 338 w 4428"/>
                <a:gd name="T45" fmla="*/ 1244 h 1440"/>
                <a:gd name="T46" fmla="*/ 0 w 4428"/>
                <a:gd name="T47" fmla="*/ 1380 h 1440"/>
                <a:gd name="T48" fmla="*/ 198 w 4428"/>
                <a:gd name="T49" fmla="*/ 1371 h 1440"/>
                <a:gd name="T50" fmla="*/ 522 w 4428"/>
                <a:gd name="T51" fmla="*/ 1235 h 1440"/>
                <a:gd name="T52" fmla="*/ 816 w 4428"/>
                <a:gd name="T53" fmla="*/ 1102 h 1440"/>
                <a:gd name="T54" fmla="*/ 1088 w 4428"/>
                <a:gd name="T55" fmla="*/ 973 h 1440"/>
                <a:gd name="T56" fmla="*/ 1463 w 4428"/>
                <a:gd name="T57" fmla="*/ 791 h 1440"/>
                <a:gd name="T58" fmla="*/ 1809 w 4428"/>
                <a:gd name="T59" fmla="*/ 623 h 1440"/>
                <a:gd name="T60" fmla="*/ 2034 w 4428"/>
                <a:gd name="T61" fmla="*/ 521 h 1440"/>
                <a:gd name="T62" fmla="*/ 2202 w 4428"/>
                <a:gd name="T63" fmla="*/ 450 h 1440"/>
                <a:gd name="T64" fmla="*/ 2316 w 4428"/>
                <a:gd name="T65" fmla="*/ 405 h 1440"/>
                <a:gd name="T66" fmla="*/ 2429 w 4428"/>
                <a:gd name="T67" fmla="*/ 363 h 1440"/>
                <a:gd name="T68" fmla="*/ 2546 w 4428"/>
                <a:gd name="T69" fmla="*/ 322 h 1440"/>
                <a:gd name="T70" fmla="*/ 2666 w 4428"/>
                <a:gd name="T71" fmla="*/ 285 h 1440"/>
                <a:gd name="T72" fmla="*/ 2789 w 4428"/>
                <a:gd name="T73" fmla="*/ 249 h 1440"/>
                <a:gd name="T74" fmla="*/ 2915 w 4428"/>
                <a:gd name="T75" fmla="*/ 218 h 1440"/>
                <a:gd name="T76" fmla="*/ 3046 w 4428"/>
                <a:gd name="T77" fmla="*/ 188 h 1440"/>
                <a:gd name="T78" fmla="*/ 3183 w 4428"/>
                <a:gd name="T79" fmla="*/ 161 h 1440"/>
                <a:gd name="T80" fmla="*/ 3324 w 4428"/>
                <a:gd name="T81" fmla="*/ 139 h 1440"/>
                <a:gd name="T82" fmla="*/ 3472 w 4428"/>
                <a:gd name="T83" fmla="*/ 117 h 1440"/>
                <a:gd name="T84" fmla="*/ 3628 w 4428"/>
                <a:gd name="T85" fmla="*/ 100 h 1440"/>
                <a:gd name="T86" fmla="*/ 3791 w 4428"/>
                <a:gd name="T87" fmla="*/ 86 h 1440"/>
                <a:gd name="T88" fmla="*/ 3962 w 4428"/>
                <a:gd name="T89" fmla="*/ 75 h 1440"/>
                <a:gd name="T90" fmla="*/ 4141 w 4428"/>
                <a:gd name="T91" fmla="*/ 68 h 1440"/>
                <a:gd name="T92" fmla="*/ 4330 w 4428"/>
                <a:gd name="T93" fmla="*/ 65 h 1440"/>
                <a:gd name="T94" fmla="*/ 4428 w 4428"/>
                <a:gd name="T95" fmla="*/ 63 h 1440"/>
                <a:gd name="T96" fmla="*/ 4428 w 4428"/>
                <a:gd name="T97"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28" h="1440">
                  <a:moveTo>
                    <a:pt x="4428" y="0"/>
                  </a:moveTo>
                  <a:lnTo>
                    <a:pt x="4428" y="0"/>
                  </a:lnTo>
                  <a:lnTo>
                    <a:pt x="4330" y="1"/>
                  </a:lnTo>
                  <a:lnTo>
                    <a:pt x="4233" y="2"/>
                  </a:lnTo>
                  <a:lnTo>
                    <a:pt x="4139" y="5"/>
                  </a:lnTo>
                  <a:lnTo>
                    <a:pt x="4048" y="7"/>
                  </a:lnTo>
                  <a:lnTo>
                    <a:pt x="3958" y="11"/>
                  </a:lnTo>
                  <a:lnTo>
                    <a:pt x="3871" y="16"/>
                  </a:lnTo>
                  <a:lnTo>
                    <a:pt x="3786" y="23"/>
                  </a:lnTo>
                  <a:lnTo>
                    <a:pt x="3703" y="29"/>
                  </a:lnTo>
                  <a:lnTo>
                    <a:pt x="3621" y="37"/>
                  </a:lnTo>
                  <a:lnTo>
                    <a:pt x="3542" y="45"/>
                  </a:lnTo>
                  <a:lnTo>
                    <a:pt x="3464" y="54"/>
                  </a:lnTo>
                  <a:lnTo>
                    <a:pt x="3389" y="65"/>
                  </a:lnTo>
                  <a:lnTo>
                    <a:pt x="3315" y="75"/>
                  </a:lnTo>
                  <a:lnTo>
                    <a:pt x="3243" y="86"/>
                  </a:lnTo>
                  <a:lnTo>
                    <a:pt x="3171" y="99"/>
                  </a:lnTo>
                  <a:lnTo>
                    <a:pt x="3101" y="112"/>
                  </a:lnTo>
                  <a:lnTo>
                    <a:pt x="3033" y="126"/>
                  </a:lnTo>
                  <a:lnTo>
                    <a:pt x="2966" y="140"/>
                  </a:lnTo>
                  <a:lnTo>
                    <a:pt x="2901" y="155"/>
                  </a:lnTo>
                  <a:lnTo>
                    <a:pt x="2836" y="172"/>
                  </a:lnTo>
                  <a:lnTo>
                    <a:pt x="2772" y="188"/>
                  </a:lnTo>
                  <a:lnTo>
                    <a:pt x="2710" y="206"/>
                  </a:lnTo>
                  <a:lnTo>
                    <a:pt x="2647" y="224"/>
                  </a:lnTo>
                  <a:lnTo>
                    <a:pt x="2587" y="242"/>
                  </a:lnTo>
                  <a:lnTo>
                    <a:pt x="2526" y="262"/>
                  </a:lnTo>
                  <a:lnTo>
                    <a:pt x="2467" y="281"/>
                  </a:lnTo>
                  <a:lnTo>
                    <a:pt x="2409" y="302"/>
                  </a:lnTo>
                  <a:lnTo>
                    <a:pt x="2350" y="323"/>
                  </a:lnTo>
                  <a:lnTo>
                    <a:pt x="2293" y="345"/>
                  </a:lnTo>
                  <a:lnTo>
                    <a:pt x="2235" y="368"/>
                  </a:lnTo>
                  <a:lnTo>
                    <a:pt x="2178" y="391"/>
                  </a:lnTo>
                  <a:lnTo>
                    <a:pt x="2121" y="414"/>
                  </a:lnTo>
                  <a:lnTo>
                    <a:pt x="2008" y="462"/>
                  </a:lnTo>
                  <a:lnTo>
                    <a:pt x="1895" y="513"/>
                  </a:lnTo>
                  <a:lnTo>
                    <a:pt x="1783" y="566"/>
                  </a:lnTo>
                  <a:lnTo>
                    <a:pt x="1668" y="620"/>
                  </a:lnTo>
                  <a:lnTo>
                    <a:pt x="1435" y="734"/>
                  </a:lnTo>
                  <a:lnTo>
                    <a:pt x="1189" y="854"/>
                  </a:lnTo>
                  <a:lnTo>
                    <a:pt x="1061" y="916"/>
                  </a:lnTo>
                  <a:lnTo>
                    <a:pt x="927" y="979"/>
                  </a:lnTo>
                  <a:lnTo>
                    <a:pt x="789" y="1044"/>
                  </a:lnTo>
                  <a:lnTo>
                    <a:pt x="645" y="1109"/>
                  </a:lnTo>
                  <a:lnTo>
                    <a:pt x="496" y="1176"/>
                  </a:lnTo>
                  <a:lnTo>
                    <a:pt x="338" y="1244"/>
                  </a:lnTo>
                  <a:lnTo>
                    <a:pt x="174" y="1311"/>
                  </a:lnTo>
                  <a:lnTo>
                    <a:pt x="0" y="1380"/>
                  </a:lnTo>
                  <a:lnTo>
                    <a:pt x="23" y="1440"/>
                  </a:lnTo>
                  <a:lnTo>
                    <a:pt x="198" y="1371"/>
                  </a:lnTo>
                  <a:lnTo>
                    <a:pt x="364" y="1302"/>
                  </a:lnTo>
                  <a:lnTo>
                    <a:pt x="522" y="1235"/>
                  </a:lnTo>
                  <a:lnTo>
                    <a:pt x="672" y="1167"/>
                  </a:lnTo>
                  <a:lnTo>
                    <a:pt x="816" y="1102"/>
                  </a:lnTo>
                  <a:lnTo>
                    <a:pt x="955" y="1037"/>
                  </a:lnTo>
                  <a:lnTo>
                    <a:pt x="1088" y="973"/>
                  </a:lnTo>
                  <a:lnTo>
                    <a:pt x="1217" y="911"/>
                  </a:lnTo>
                  <a:lnTo>
                    <a:pt x="1463" y="791"/>
                  </a:lnTo>
                  <a:lnTo>
                    <a:pt x="1696" y="678"/>
                  </a:lnTo>
                  <a:lnTo>
                    <a:pt x="1809" y="623"/>
                  </a:lnTo>
                  <a:lnTo>
                    <a:pt x="1922" y="571"/>
                  </a:lnTo>
                  <a:lnTo>
                    <a:pt x="2034" y="521"/>
                  </a:lnTo>
                  <a:lnTo>
                    <a:pt x="2146" y="473"/>
                  </a:lnTo>
                  <a:lnTo>
                    <a:pt x="2202" y="450"/>
                  </a:lnTo>
                  <a:lnTo>
                    <a:pt x="2258" y="427"/>
                  </a:lnTo>
                  <a:lnTo>
                    <a:pt x="2316" y="405"/>
                  </a:lnTo>
                  <a:lnTo>
                    <a:pt x="2372" y="383"/>
                  </a:lnTo>
                  <a:lnTo>
                    <a:pt x="2429" y="363"/>
                  </a:lnTo>
                  <a:lnTo>
                    <a:pt x="2488" y="342"/>
                  </a:lnTo>
                  <a:lnTo>
                    <a:pt x="2546" y="322"/>
                  </a:lnTo>
                  <a:lnTo>
                    <a:pt x="2605" y="303"/>
                  </a:lnTo>
                  <a:lnTo>
                    <a:pt x="2666" y="285"/>
                  </a:lnTo>
                  <a:lnTo>
                    <a:pt x="2726" y="267"/>
                  </a:lnTo>
                  <a:lnTo>
                    <a:pt x="2789" y="249"/>
                  </a:lnTo>
                  <a:lnTo>
                    <a:pt x="2851" y="233"/>
                  </a:lnTo>
                  <a:lnTo>
                    <a:pt x="2915" y="218"/>
                  </a:lnTo>
                  <a:lnTo>
                    <a:pt x="2980" y="202"/>
                  </a:lnTo>
                  <a:lnTo>
                    <a:pt x="3046" y="188"/>
                  </a:lnTo>
                  <a:lnTo>
                    <a:pt x="3114" y="174"/>
                  </a:lnTo>
                  <a:lnTo>
                    <a:pt x="3183" y="161"/>
                  </a:lnTo>
                  <a:lnTo>
                    <a:pt x="3253" y="149"/>
                  </a:lnTo>
                  <a:lnTo>
                    <a:pt x="3324" y="139"/>
                  </a:lnTo>
                  <a:lnTo>
                    <a:pt x="3398" y="127"/>
                  </a:lnTo>
                  <a:lnTo>
                    <a:pt x="3472" y="117"/>
                  </a:lnTo>
                  <a:lnTo>
                    <a:pt x="3550" y="108"/>
                  </a:lnTo>
                  <a:lnTo>
                    <a:pt x="3628" y="100"/>
                  </a:lnTo>
                  <a:lnTo>
                    <a:pt x="3708" y="93"/>
                  </a:lnTo>
                  <a:lnTo>
                    <a:pt x="3791" y="86"/>
                  </a:lnTo>
                  <a:lnTo>
                    <a:pt x="3875" y="80"/>
                  </a:lnTo>
                  <a:lnTo>
                    <a:pt x="3962" y="75"/>
                  </a:lnTo>
                  <a:lnTo>
                    <a:pt x="4050" y="71"/>
                  </a:lnTo>
                  <a:lnTo>
                    <a:pt x="4141" y="68"/>
                  </a:lnTo>
                  <a:lnTo>
                    <a:pt x="4235" y="66"/>
                  </a:lnTo>
                  <a:lnTo>
                    <a:pt x="4330" y="65"/>
                  </a:lnTo>
                  <a:lnTo>
                    <a:pt x="4428" y="63"/>
                  </a:lnTo>
                  <a:lnTo>
                    <a:pt x="4428" y="63"/>
                  </a:lnTo>
                  <a:lnTo>
                    <a:pt x="4428" y="0"/>
                  </a:lnTo>
                  <a:lnTo>
                    <a:pt x="4428" y="0"/>
                  </a:lnTo>
                  <a:lnTo>
                    <a:pt x="4428"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43" name="Freeform 11"/>
            <p:cNvSpPr>
              <a:spLocks/>
            </p:cNvSpPr>
            <p:nvPr/>
          </p:nvSpPr>
          <p:spPr bwMode="auto">
            <a:xfrm>
              <a:off x="4573588" y="3009900"/>
              <a:ext cx="2379662" cy="666750"/>
            </a:xfrm>
            <a:custGeom>
              <a:avLst/>
              <a:gdLst>
                <a:gd name="T0" fmla="*/ 5997 w 5997"/>
                <a:gd name="T1" fmla="*/ 1616 h 1680"/>
                <a:gd name="T2" fmla="*/ 5709 w 5997"/>
                <a:gd name="T3" fmla="*/ 1607 h 1680"/>
                <a:gd name="T4" fmla="*/ 5433 w 5997"/>
                <a:gd name="T5" fmla="*/ 1590 h 1680"/>
                <a:gd name="T6" fmla="*/ 5170 w 5997"/>
                <a:gd name="T7" fmla="*/ 1566 h 1680"/>
                <a:gd name="T8" fmla="*/ 4921 w 5997"/>
                <a:gd name="T9" fmla="*/ 1536 h 1680"/>
                <a:gd name="T10" fmla="*/ 4682 w 5997"/>
                <a:gd name="T11" fmla="*/ 1497 h 1680"/>
                <a:gd name="T12" fmla="*/ 4455 w 5997"/>
                <a:gd name="T13" fmla="*/ 1453 h 1680"/>
                <a:gd name="T14" fmla="*/ 4237 w 5997"/>
                <a:gd name="T15" fmla="*/ 1403 h 1680"/>
                <a:gd name="T16" fmla="*/ 4031 w 5997"/>
                <a:gd name="T17" fmla="*/ 1348 h 1680"/>
                <a:gd name="T18" fmla="*/ 3830 w 5997"/>
                <a:gd name="T19" fmla="*/ 1288 h 1680"/>
                <a:gd name="T20" fmla="*/ 3640 w 5997"/>
                <a:gd name="T21" fmla="*/ 1226 h 1680"/>
                <a:gd name="T22" fmla="*/ 3457 w 5997"/>
                <a:gd name="T23" fmla="*/ 1160 h 1680"/>
                <a:gd name="T24" fmla="*/ 3278 w 5997"/>
                <a:gd name="T25" fmla="*/ 1089 h 1680"/>
                <a:gd name="T26" fmla="*/ 3108 w 5997"/>
                <a:gd name="T27" fmla="*/ 1018 h 1680"/>
                <a:gd name="T28" fmla="*/ 2942 w 5997"/>
                <a:gd name="T29" fmla="*/ 945 h 1680"/>
                <a:gd name="T30" fmla="*/ 2620 w 5997"/>
                <a:gd name="T31" fmla="*/ 796 h 1680"/>
                <a:gd name="T32" fmla="*/ 2010 w 5997"/>
                <a:gd name="T33" fmla="*/ 504 h 1680"/>
                <a:gd name="T34" fmla="*/ 1859 w 5997"/>
                <a:gd name="T35" fmla="*/ 436 h 1680"/>
                <a:gd name="T36" fmla="*/ 1708 w 5997"/>
                <a:gd name="T37" fmla="*/ 369 h 1680"/>
                <a:gd name="T38" fmla="*/ 1555 w 5997"/>
                <a:gd name="T39" fmla="*/ 307 h 1680"/>
                <a:gd name="T40" fmla="*/ 1399 w 5997"/>
                <a:gd name="T41" fmla="*/ 249 h 1680"/>
                <a:gd name="T42" fmla="*/ 1242 w 5997"/>
                <a:gd name="T43" fmla="*/ 196 h 1680"/>
                <a:gd name="T44" fmla="*/ 1080 w 5997"/>
                <a:gd name="T45" fmla="*/ 147 h 1680"/>
                <a:gd name="T46" fmla="*/ 915 w 5997"/>
                <a:gd name="T47" fmla="*/ 104 h 1680"/>
                <a:gd name="T48" fmla="*/ 745 w 5997"/>
                <a:gd name="T49" fmla="*/ 68 h 1680"/>
                <a:gd name="T50" fmla="*/ 569 w 5997"/>
                <a:gd name="T51" fmla="*/ 39 h 1680"/>
                <a:gd name="T52" fmla="*/ 387 w 5997"/>
                <a:gd name="T53" fmla="*/ 17 h 1680"/>
                <a:gd name="T54" fmla="*/ 197 w 5997"/>
                <a:gd name="T55" fmla="*/ 5 h 1680"/>
                <a:gd name="T56" fmla="*/ 0 w 5997"/>
                <a:gd name="T57" fmla="*/ 0 h 1680"/>
                <a:gd name="T58" fmla="*/ 99 w 5997"/>
                <a:gd name="T59" fmla="*/ 65 h 1680"/>
                <a:gd name="T60" fmla="*/ 288 w 5997"/>
                <a:gd name="T61" fmla="*/ 74 h 1680"/>
                <a:gd name="T62" fmla="*/ 471 w 5997"/>
                <a:gd name="T63" fmla="*/ 91 h 1680"/>
                <a:gd name="T64" fmla="*/ 647 w 5997"/>
                <a:gd name="T65" fmla="*/ 116 h 1680"/>
                <a:gd name="T66" fmla="*/ 818 w 5997"/>
                <a:gd name="T67" fmla="*/ 147 h 1680"/>
                <a:gd name="T68" fmla="*/ 982 w 5997"/>
                <a:gd name="T69" fmla="*/ 187 h 1680"/>
                <a:gd name="T70" fmla="*/ 1143 w 5997"/>
                <a:gd name="T71" fmla="*/ 232 h 1680"/>
                <a:gd name="T72" fmla="*/ 1301 w 5997"/>
                <a:gd name="T73" fmla="*/ 283 h 1680"/>
                <a:gd name="T74" fmla="*/ 1455 w 5997"/>
                <a:gd name="T75" fmla="*/ 337 h 1680"/>
                <a:gd name="T76" fmla="*/ 1607 w 5997"/>
                <a:gd name="T77" fmla="*/ 397 h 1680"/>
                <a:gd name="T78" fmla="*/ 1757 w 5997"/>
                <a:gd name="T79" fmla="*/ 461 h 1680"/>
                <a:gd name="T80" fmla="*/ 1908 w 5997"/>
                <a:gd name="T81" fmla="*/ 527 h 1680"/>
                <a:gd name="T82" fmla="*/ 2285 w 5997"/>
                <a:gd name="T83" fmla="*/ 706 h 1680"/>
                <a:gd name="T84" fmla="*/ 2753 w 5997"/>
                <a:gd name="T85" fmla="*/ 929 h 1680"/>
                <a:gd name="T86" fmla="*/ 2998 w 5997"/>
                <a:gd name="T87" fmla="*/ 1040 h 1680"/>
                <a:gd name="T88" fmla="*/ 3169 w 5997"/>
                <a:gd name="T89" fmla="*/ 1114 h 1680"/>
                <a:gd name="T90" fmla="*/ 3343 w 5997"/>
                <a:gd name="T91" fmla="*/ 1184 h 1680"/>
                <a:gd name="T92" fmla="*/ 3526 w 5997"/>
                <a:gd name="T93" fmla="*/ 1253 h 1680"/>
                <a:gd name="T94" fmla="*/ 3714 w 5997"/>
                <a:gd name="T95" fmla="*/ 1318 h 1680"/>
                <a:gd name="T96" fmla="*/ 3911 w 5997"/>
                <a:gd name="T97" fmla="*/ 1380 h 1680"/>
                <a:gd name="T98" fmla="*/ 4116 w 5997"/>
                <a:gd name="T99" fmla="*/ 1437 h 1680"/>
                <a:gd name="T100" fmla="*/ 4332 w 5997"/>
                <a:gd name="T101" fmla="*/ 1491 h 1680"/>
                <a:gd name="T102" fmla="*/ 4555 w 5997"/>
                <a:gd name="T103" fmla="*/ 1538 h 1680"/>
                <a:gd name="T104" fmla="*/ 4791 w 5997"/>
                <a:gd name="T105" fmla="*/ 1580 h 1680"/>
                <a:gd name="T106" fmla="*/ 5037 w 5997"/>
                <a:gd name="T107" fmla="*/ 1615 h 1680"/>
                <a:gd name="T108" fmla="*/ 5294 w 5997"/>
                <a:gd name="T109" fmla="*/ 1643 h 1680"/>
                <a:gd name="T110" fmla="*/ 5564 w 5997"/>
                <a:gd name="T111" fmla="*/ 1664 h 1680"/>
                <a:gd name="T112" fmla="*/ 5849 w 5997"/>
                <a:gd name="T113" fmla="*/ 1676 h 1680"/>
                <a:gd name="T114" fmla="*/ 5995 w 5997"/>
                <a:gd name="T115" fmla="*/ 1680 h 1680"/>
                <a:gd name="T116" fmla="*/ 5997 w 5997"/>
                <a:gd name="T117" fmla="*/ 1616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7" h="1680">
                  <a:moveTo>
                    <a:pt x="5997" y="1616"/>
                  </a:moveTo>
                  <a:lnTo>
                    <a:pt x="5997" y="1616"/>
                  </a:lnTo>
                  <a:lnTo>
                    <a:pt x="5851" y="1612"/>
                  </a:lnTo>
                  <a:lnTo>
                    <a:pt x="5709" y="1607"/>
                  </a:lnTo>
                  <a:lnTo>
                    <a:pt x="5568" y="1601"/>
                  </a:lnTo>
                  <a:lnTo>
                    <a:pt x="5433" y="1590"/>
                  </a:lnTo>
                  <a:lnTo>
                    <a:pt x="5301" y="1580"/>
                  </a:lnTo>
                  <a:lnTo>
                    <a:pt x="5170" y="1566"/>
                  </a:lnTo>
                  <a:lnTo>
                    <a:pt x="5044" y="1552"/>
                  </a:lnTo>
                  <a:lnTo>
                    <a:pt x="4921" y="1536"/>
                  </a:lnTo>
                  <a:lnTo>
                    <a:pt x="4799" y="1517"/>
                  </a:lnTo>
                  <a:lnTo>
                    <a:pt x="4682" y="1497"/>
                  </a:lnTo>
                  <a:lnTo>
                    <a:pt x="4567" y="1476"/>
                  </a:lnTo>
                  <a:lnTo>
                    <a:pt x="4455" y="1453"/>
                  </a:lnTo>
                  <a:lnTo>
                    <a:pt x="4346" y="1429"/>
                  </a:lnTo>
                  <a:lnTo>
                    <a:pt x="4237" y="1403"/>
                  </a:lnTo>
                  <a:lnTo>
                    <a:pt x="4133" y="1376"/>
                  </a:lnTo>
                  <a:lnTo>
                    <a:pt x="4031" y="1348"/>
                  </a:lnTo>
                  <a:lnTo>
                    <a:pt x="3930" y="1319"/>
                  </a:lnTo>
                  <a:lnTo>
                    <a:pt x="3830" y="1288"/>
                  </a:lnTo>
                  <a:lnTo>
                    <a:pt x="3735" y="1258"/>
                  </a:lnTo>
                  <a:lnTo>
                    <a:pt x="3640" y="1226"/>
                  </a:lnTo>
                  <a:lnTo>
                    <a:pt x="3547" y="1193"/>
                  </a:lnTo>
                  <a:lnTo>
                    <a:pt x="3457" y="1160"/>
                  </a:lnTo>
                  <a:lnTo>
                    <a:pt x="3366" y="1125"/>
                  </a:lnTo>
                  <a:lnTo>
                    <a:pt x="3278" y="1089"/>
                  </a:lnTo>
                  <a:lnTo>
                    <a:pt x="3193" y="1054"/>
                  </a:lnTo>
                  <a:lnTo>
                    <a:pt x="3108" y="1018"/>
                  </a:lnTo>
                  <a:lnTo>
                    <a:pt x="3023" y="982"/>
                  </a:lnTo>
                  <a:lnTo>
                    <a:pt x="2942" y="945"/>
                  </a:lnTo>
                  <a:lnTo>
                    <a:pt x="2780" y="871"/>
                  </a:lnTo>
                  <a:lnTo>
                    <a:pt x="2620" y="796"/>
                  </a:lnTo>
                  <a:lnTo>
                    <a:pt x="2312" y="648"/>
                  </a:lnTo>
                  <a:lnTo>
                    <a:pt x="2010" y="504"/>
                  </a:lnTo>
                  <a:lnTo>
                    <a:pt x="1935" y="470"/>
                  </a:lnTo>
                  <a:lnTo>
                    <a:pt x="1859" y="436"/>
                  </a:lnTo>
                  <a:lnTo>
                    <a:pt x="1783" y="402"/>
                  </a:lnTo>
                  <a:lnTo>
                    <a:pt x="1708" y="369"/>
                  </a:lnTo>
                  <a:lnTo>
                    <a:pt x="1631" y="337"/>
                  </a:lnTo>
                  <a:lnTo>
                    <a:pt x="1555" y="307"/>
                  </a:lnTo>
                  <a:lnTo>
                    <a:pt x="1477" y="277"/>
                  </a:lnTo>
                  <a:lnTo>
                    <a:pt x="1399" y="249"/>
                  </a:lnTo>
                  <a:lnTo>
                    <a:pt x="1321" y="221"/>
                  </a:lnTo>
                  <a:lnTo>
                    <a:pt x="1242" y="196"/>
                  </a:lnTo>
                  <a:lnTo>
                    <a:pt x="1162" y="170"/>
                  </a:lnTo>
                  <a:lnTo>
                    <a:pt x="1080" y="147"/>
                  </a:lnTo>
                  <a:lnTo>
                    <a:pt x="999" y="125"/>
                  </a:lnTo>
                  <a:lnTo>
                    <a:pt x="915" y="104"/>
                  </a:lnTo>
                  <a:lnTo>
                    <a:pt x="830" y="85"/>
                  </a:lnTo>
                  <a:lnTo>
                    <a:pt x="745" y="68"/>
                  </a:lnTo>
                  <a:lnTo>
                    <a:pt x="657" y="53"/>
                  </a:lnTo>
                  <a:lnTo>
                    <a:pt x="569" y="39"/>
                  </a:lnTo>
                  <a:lnTo>
                    <a:pt x="478" y="28"/>
                  </a:lnTo>
                  <a:lnTo>
                    <a:pt x="387" y="17"/>
                  </a:lnTo>
                  <a:lnTo>
                    <a:pt x="292" y="10"/>
                  </a:lnTo>
                  <a:lnTo>
                    <a:pt x="197" y="5"/>
                  </a:lnTo>
                  <a:lnTo>
                    <a:pt x="100" y="1"/>
                  </a:lnTo>
                  <a:lnTo>
                    <a:pt x="0" y="0"/>
                  </a:lnTo>
                  <a:lnTo>
                    <a:pt x="0" y="63"/>
                  </a:lnTo>
                  <a:lnTo>
                    <a:pt x="99" y="65"/>
                  </a:lnTo>
                  <a:lnTo>
                    <a:pt x="194" y="68"/>
                  </a:lnTo>
                  <a:lnTo>
                    <a:pt x="288" y="74"/>
                  </a:lnTo>
                  <a:lnTo>
                    <a:pt x="380" y="81"/>
                  </a:lnTo>
                  <a:lnTo>
                    <a:pt x="471" y="91"/>
                  </a:lnTo>
                  <a:lnTo>
                    <a:pt x="560" y="103"/>
                  </a:lnTo>
                  <a:lnTo>
                    <a:pt x="647" y="116"/>
                  </a:lnTo>
                  <a:lnTo>
                    <a:pt x="732" y="131"/>
                  </a:lnTo>
                  <a:lnTo>
                    <a:pt x="818" y="147"/>
                  </a:lnTo>
                  <a:lnTo>
                    <a:pt x="900" y="167"/>
                  </a:lnTo>
                  <a:lnTo>
                    <a:pt x="982" y="187"/>
                  </a:lnTo>
                  <a:lnTo>
                    <a:pt x="1064" y="209"/>
                  </a:lnTo>
                  <a:lnTo>
                    <a:pt x="1143" y="232"/>
                  </a:lnTo>
                  <a:lnTo>
                    <a:pt x="1222" y="256"/>
                  </a:lnTo>
                  <a:lnTo>
                    <a:pt x="1301" y="283"/>
                  </a:lnTo>
                  <a:lnTo>
                    <a:pt x="1379" y="309"/>
                  </a:lnTo>
                  <a:lnTo>
                    <a:pt x="1455" y="337"/>
                  </a:lnTo>
                  <a:lnTo>
                    <a:pt x="1532" y="367"/>
                  </a:lnTo>
                  <a:lnTo>
                    <a:pt x="1607" y="397"/>
                  </a:lnTo>
                  <a:lnTo>
                    <a:pt x="1682" y="428"/>
                  </a:lnTo>
                  <a:lnTo>
                    <a:pt x="1757" y="461"/>
                  </a:lnTo>
                  <a:lnTo>
                    <a:pt x="1833" y="493"/>
                  </a:lnTo>
                  <a:lnTo>
                    <a:pt x="1908" y="527"/>
                  </a:lnTo>
                  <a:lnTo>
                    <a:pt x="1983" y="562"/>
                  </a:lnTo>
                  <a:lnTo>
                    <a:pt x="2285" y="706"/>
                  </a:lnTo>
                  <a:lnTo>
                    <a:pt x="2594" y="854"/>
                  </a:lnTo>
                  <a:lnTo>
                    <a:pt x="2753" y="929"/>
                  </a:lnTo>
                  <a:lnTo>
                    <a:pt x="2915" y="1004"/>
                  </a:lnTo>
                  <a:lnTo>
                    <a:pt x="2998" y="1040"/>
                  </a:lnTo>
                  <a:lnTo>
                    <a:pt x="3082" y="1077"/>
                  </a:lnTo>
                  <a:lnTo>
                    <a:pt x="3169" y="1114"/>
                  </a:lnTo>
                  <a:lnTo>
                    <a:pt x="3255" y="1149"/>
                  </a:lnTo>
                  <a:lnTo>
                    <a:pt x="3343" y="1184"/>
                  </a:lnTo>
                  <a:lnTo>
                    <a:pt x="3434" y="1218"/>
                  </a:lnTo>
                  <a:lnTo>
                    <a:pt x="3526" y="1253"/>
                  </a:lnTo>
                  <a:lnTo>
                    <a:pt x="3619" y="1286"/>
                  </a:lnTo>
                  <a:lnTo>
                    <a:pt x="3714" y="1318"/>
                  </a:lnTo>
                  <a:lnTo>
                    <a:pt x="3813" y="1350"/>
                  </a:lnTo>
                  <a:lnTo>
                    <a:pt x="3911" y="1380"/>
                  </a:lnTo>
                  <a:lnTo>
                    <a:pt x="4013" y="1409"/>
                  </a:lnTo>
                  <a:lnTo>
                    <a:pt x="4116" y="1437"/>
                  </a:lnTo>
                  <a:lnTo>
                    <a:pt x="4223" y="1464"/>
                  </a:lnTo>
                  <a:lnTo>
                    <a:pt x="4332" y="1491"/>
                  </a:lnTo>
                  <a:lnTo>
                    <a:pt x="4441" y="1515"/>
                  </a:lnTo>
                  <a:lnTo>
                    <a:pt x="4555" y="1538"/>
                  </a:lnTo>
                  <a:lnTo>
                    <a:pt x="4671" y="1560"/>
                  </a:lnTo>
                  <a:lnTo>
                    <a:pt x="4791" y="1580"/>
                  </a:lnTo>
                  <a:lnTo>
                    <a:pt x="4912" y="1598"/>
                  </a:lnTo>
                  <a:lnTo>
                    <a:pt x="5037" y="1615"/>
                  </a:lnTo>
                  <a:lnTo>
                    <a:pt x="5164" y="1630"/>
                  </a:lnTo>
                  <a:lnTo>
                    <a:pt x="5294" y="1643"/>
                  </a:lnTo>
                  <a:lnTo>
                    <a:pt x="5428" y="1654"/>
                  </a:lnTo>
                  <a:lnTo>
                    <a:pt x="5564" y="1664"/>
                  </a:lnTo>
                  <a:lnTo>
                    <a:pt x="5705" y="1671"/>
                  </a:lnTo>
                  <a:lnTo>
                    <a:pt x="5849" y="1676"/>
                  </a:lnTo>
                  <a:lnTo>
                    <a:pt x="5997" y="1680"/>
                  </a:lnTo>
                  <a:lnTo>
                    <a:pt x="5995" y="1680"/>
                  </a:lnTo>
                  <a:lnTo>
                    <a:pt x="5997" y="1616"/>
                  </a:lnTo>
                  <a:lnTo>
                    <a:pt x="5997" y="1616"/>
                  </a:lnTo>
                  <a:lnTo>
                    <a:pt x="5997" y="1616"/>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44" name="Freeform 12"/>
            <p:cNvSpPr>
              <a:spLocks/>
            </p:cNvSpPr>
            <p:nvPr/>
          </p:nvSpPr>
          <p:spPr bwMode="auto">
            <a:xfrm>
              <a:off x="6953250" y="3651250"/>
              <a:ext cx="1639888" cy="60325"/>
            </a:xfrm>
            <a:custGeom>
              <a:avLst/>
              <a:gdLst>
                <a:gd name="T0" fmla="*/ 4134 w 4134"/>
                <a:gd name="T1" fmla="*/ 89 h 153"/>
                <a:gd name="T2" fmla="*/ 2 w 4134"/>
                <a:gd name="T3" fmla="*/ 0 h 153"/>
                <a:gd name="T4" fmla="*/ 0 w 4134"/>
                <a:gd name="T5" fmla="*/ 64 h 153"/>
                <a:gd name="T6" fmla="*/ 4133 w 4134"/>
                <a:gd name="T7" fmla="*/ 153 h 153"/>
                <a:gd name="T8" fmla="*/ 4134 w 4134"/>
                <a:gd name="T9" fmla="*/ 89 h 153"/>
              </a:gdLst>
              <a:ahLst/>
              <a:cxnLst>
                <a:cxn ang="0">
                  <a:pos x="T0" y="T1"/>
                </a:cxn>
                <a:cxn ang="0">
                  <a:pos x="T2" y="T3"/>
                </a:cxn>
                <a:cxn ang="0">
                  <a:pos x="T4" y="T5"/>
                </a:cxn>
                <a:cxn ang="0">
                  <a:pos x="T6" y="T7"/>
                </a:cxn>
                <a:cxn ang="0">
                  <a:pos x="T8" y="T9"/>
                </a:cxn>
              </a:cxnLst>
              <a:rect l="0" t="0" r="r" b="b"/>
              <a:pathLst>
                <a:path w="4134" h="153">
                  <a:moveTo>
                    <a:pt x="4134" y="89"/>
                  </a:moveTo>
                  <a:lnTo>
                    <a:pt x="2" y="0"/>
                  </a:lnTo>
                  <a:lnTo>
                    <a:pt x="0" y="64"/>
                  </a:lnTo>
                  <a:lnTo>
                    <a:pt x="4133" y="153"/>
                  </a:lnTo>
                  <a:lnTo>
                    <a:pt x="4134" y="89"/>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45" name="Freeform 13"/>
            <p:cNvSpPr>
              <a:spLocks/>
            </p:cNvSpPr>
            <p:nvPr/>
          </p:nvSpPr>
          <p:spPr bwMode="auto">
            <a:xfrm>
              <a:off x="8186738" y="1997075"/>
              <a:ext cx="384175" cy="309563"/>
            </a:xfrm>
            <a:custGeom>
              <a:avLst/>
              <a:gdLst>
                <a:gd name="T0" fmla="*/ 30 w 971"/>
                <a:gd name="T1" fmla="*/ 79 h 780"/>
                <a:gd name="T2" fmla="*/ 72 w 971"/>
                <a:gd name="T3" fmla="*/ 119 h 780"/>
                <a:gd name="T4" fmla="*/ 106 w 971"/>
                <a:gd name="T5" fmla="*/ 164 h 780"/>
                <a:gd name="T6" fmla="*/ 135 w 971"/>
                <a:gd name="T7" fmla="*/ 214 h 780"/>
                <a:gd name="T8" fmla="*/ 158 w 971"/>
                <a:gd name="T9" fmla="*/ 268 h 780"/>
                <a:gd name="T10" fmla="*/ 179 w 971"/>
                <a:gd name="T11" fmla="*/ 323 h 780"/>
                <a:gd name="T12" fmla="*/ 206 w 971"/>
                <a:gd name="T13" fmla="*/ 409 h 780"/>
                <a:gd name="T14" fmla="*/ 234 w 971"/>
                <a:gd name="T15" fmla="*/ 493 h 780"/>
                <a:gd name="T16" fmla="*/ 254 w 971"/>
                <a:gd name="T17" fmla="*/ 548 h 780"/>
                <a:gd name="T18" fmla="*/ 278 w 971"/>
                <a:gd name="T19" fmla="*/ 599 h 780"/>
                <a:gd name="T20" fmla="*/ 308 w 971"/>
                <a:gd name="T21" fmla="*/ 645 h 780"/>
                <a:gd name="T22" fmla="*/ 343 w 971"/>
                <a:gd name="T23" fmla="*/ 686 h 780"/>
                <a:gd name="T24" fmla="*/ 387 w 971"/>
                <a:gd name="T25" fmla="*/ 719 h 780"/>
                <a:gd name="T26" fmla="*/ 440 w 971"/>
                <a:gd name="T27" fmla="*/ 746 h 780"/>
                <a:gd name="T28" fmla="*/ 504 w 971"/>
                <a:gd name="T29" fmla="*/ 762 h 780"/>
                <a:gd name="T30" fmla="*/ 601 w 971"/>
                <a:gd name="T31" fmla="*/ 773 h 780"/>
                <a:gd name="T32" fmla="*/ 716 w 971"/>
                <a:gd name="T33" fmla="*/ 779 h 780"/>
                <a:gd name="T34" fmla="*/ 823 w 971"/>
                <a:gd name="T35" fmla="*/ 780 h 780"/>
                <a:gd name="T36" fmla="*/ 923 w 971"/>
                <a:gd name="T37" fmla="*/ 776 h 780"/>
                <a:gd name="T38" fmla="*/ 971 w 971"/>
                <a:gd name="T39" fmla="*/ 292 h 780"/>
                <a:gd name="T40" fmla="*/ 902 w 971"/>
                <a:gd name="T41" fmla="*/ 256 h 780"/>
                <a:gd name="T42" fmla="*/ 825 w 971"/>
                <a:gd name="T43" fmla="*/ 212 h 780"/>
                <a:gd name="T44" fmla="*/ 654 w 971"/>
                <a:gd name="T45" fmla="*/ 116 h 780"/>
                <a:gd name="T46" fmla="*/ 566 w 971"/>
                <a:gd name="T47" fmla="*/ 71 h 780"/>
                <a:gd name="T48" fmla="*/ 481 w 971"/>
                <a:gd name="T49" fmla="*/ 34 h 780"/>
                <a:gd name="T50" fmla="*/ 439 w 971"/>
                <a:gd name="T51" fmla="*/ 19 h 780"/>
                <a:gd name="T52" fmla="*/ 398 w 971"/>
                <a:gd name="T53" fmla="*/ 9 h 780"/>
                <a:gd name="T54" fmla="*/ 360 w 971"/>
                <a:gd name="T55" fmla="*/ 1 h 780"/>
                <a:gd name="T56" fmla="*/ 323 w 971"/>
                <a:gd name="T57" fmla="*/ 0 h 780"/>
                <a:gd name="T58" fmla="*/ 274 w 971"/>
                <a:gd name="T59" fmla="*/ 1 h 780"/>
                <a:gd name="T60" fmla="*/ 218 w 971"/>
                <a:gd name="T61" fmla="*/ 6 h 780"/>
                <a:gd name="T62" fmla="*/ 105 w 971"/>
                <a:gd name="T63" fmla="*/ 24 h 780"/>
                <a:gd name="T64" fmla="*/ 56 w 971"/>
                <a:gd name="T65" fmla="*/ 34 h 780"/>
                <a:gd name="T66" fmla="*/ 19 w 971"/>
                <a:gd name="T67" fmla="*/ 45 h 780"/>
                <a:gd name="T68" fmla="*/ 2 w 971"/>
                <a:gd name="T69" fmla="*/ 55 h 780"/>
                <a:gd name="T70" fmla="*/ 0 w 971"/>
                <a:gd name="T71" fmla="*/ 59 h 780"/>
                <a:gd name="T72" fmla="*/ 5 w 971"/>
                <a:gd name="T73" fmla="*/ 62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1" h="780">
                  <a:moveTo>
                    <a:pt x="5" y="62"/>
                  </a:moveTo>
                  <a:lnTo>
                    <a:pt x="30" y="79"/>
                  </a:lnTo>
                  <a:lnTo>
                    <a:pt x="51" y="98"/>
                  </a:lnTo>
                  <a:lnTo>
                    <a:pt x="72" y="119"/>
                  </a:lnTo>
                  <a:lnTo>
                    <a:pt x="91" y="140"/>
                  </a:lnTo>
                  <a:lnTo>
                    <a:pt x="106" y="164"/>
                  </a:lnTo>
                  <a:lnTo>
                    <a:pt x="121" y="189"/>
                  </a:lnTo>
                  <a:lnTo>
                    <a:pt x="135" y="214"/>
                  </a:lnTo>
                  <a:lnTo>
                    <a:pt x="148" y="240"/>
                  </a:lnTo>
                  <a:lnTo>
                    <a:pt x="158" y="268"/>
                  </a:lnTo>
                  <a:lnTo>
                    <a:pt x="170" y="294"/>
                  </a:lnTo>
                  <a:lnTo>
                    <a:pt x="179" y="323"/>
                  </a:lnTo>
                  <a:lnTo>
                    <a:pt x="188" y="352"/>
                  </a:lnTo>
                  <a:lnTo>
                    <a:pt x="206" y="409"/>
                  </a:lnTo>
                  <a:lnTo>
                    <a:pt x="223" y="465"/>
                  </a:lnTo>
                  <a:lnTo>
                    <a:pt x="234" y="493"/>
                  </a:lnTo>
                  <a:lnTo>
                    <a:pt x="243" y="521"/>
                  </a:lnTo>
                  <a:lnTo>
                    <a:pt x="254" y="548"/>
                  </a:lnTo>
                  <a:lnTo>
                    <a:pt x="265" y="574"/>
                  </a:lnTo>
                  <a:lnTo>
                    <a:pt x="278" y="599"/>
                  </a:lnTo>
                  <a:lnTo>
                    <a:pt x="292" y="622"/>
                  </a:lnTo>
                  <a:lnTo>
                    <a:pt x="308" y="645"/>
                  </a:lnTo>
                  <a:lnTo>
                    <a:pt x="324" y="665"/>
                  </a:lnTo>
                  <a:lnTo>
                    <a:pt x="343" y="686"/>
                  </a:lnTo>
                  <a:lnTo>
                    <a:pt x="364" y="704"/>
                  </a:lnTo>
                  <a:lnTo>
                    <a:pt x="387" y="719"/>
                  </a:lnTo>
                  <a:lnTo>
                    <a:pt x="412" y="733"/>
                  </a:lnTo>
                  <a:lnTo>
                    <a:pt x="440" y="746"/>
                  </a:lnTo>
                  <a:lnTo>
                    <a:pt x="471" y="755"/>
                  </a:lnTo>
                  <a:lnTo>
                    <a:pt x="504" y="762"/>
                  </a:lnTo>
                  <a:lnTo>
                    <a:pt x="541" y="767"/>
                  </a:lnTo>
                  <a:lnTo>
                    <a:pt x="601" y="773"/>
                  </a:lnTo>
                  <a:lnTo>
                    <a:pt x="658" y="776"/>
                  </a:lnTo>
                  <a:lnTo>
                    <a:pt x="716" y="779"/>
                  </a:lnTo>
                  <a:lnTo>
                    <a:pt x="770" y="780"/>
                  </a:lnTo>
                  <a:lnTo>
                    <a:pt x="823" y="780"/>
                  </a:lnTo>
                  <a:lnTo>
                    <a:pt x="874" y="779"/>
                  </a:lnTo>
                  <a:lnTo>
                    <a:pt x="923" y="776"/>
                  </a:lnTo>
                  <a:lnTo>
                    <a:pt x="971" y="773"/>
                  </a:lnTo>
                  <a:lnTo>
                    <a:pt x="971" y="292"/>
                  </a:lnTo>
                  <a:lnTo>
                    <a:pt x="937" y="275"/>
                  </a:lnTo>
                  <a:lnTo>
                    <a:pt x="902" y="256"/>
                  </a:lnTo>
                  <a:lnTo>
                    <a:pt x="865" y="235"/>
                  </a:lnTo>
                  <a:lnTo>
                    <a:pt x="825" y="212"/>
                  </a:lnTo>
                  <a:lnTo>
                    <a:pt x="741" y="164"/>
                  </a:lnTo>
                  <a:lnTo>
                    <a:pt x="654" y="116"/>
                  </a:lnTo>
                  <a:lnTo>
                    <a:pt x="611" y="93"/>
                  </a:lnTo>
                  <a:lnTo>
                    <a:pt x="566" y="71"/>
                  </a:lnTo>
                  <a:lnTo>
                    <a:pt x="523" y="51"/>
                  </a:lnTo>
                  <a:lnTo>
                    <a:pt x="481" y="34"/>
                  </a:lnTo>
                  <a:lnTo>
                    <a:pt x="459" y="27"/>
                  </a:lnTo>
                  <a:lnTo>
                    <a:pt x="439" y="19"/>
                  </a:lnTo>
                  <a:lnTo>
                    <a:pt x="418" y="14"/>
                  </a:lnTo>
                  <a:lnTo>
                    <a:pt x="398" y="9"/>
                  </a:lnTo>
                  <a:lnTo>
                    <a:pt x="379" y="5"/>
                  </a:lnTo>
                  <a:lnTo>
                    <a:pt x="360" y="1"/>
                  </a:lnTo>
                  <a:lnTo>
                    <a:pt x="342" y="0"/>
                  </a:lnTo>
                  <a:lnTo>
                    <a:pt x="323" y="0"/>
                  </a:lnTo>
                  <a:lnTo>
                    <a:pt x="300" y="0"/>
                  </a:lnTo>
                  <a:lnTo>
                    <a:pt x="274" y="1"/>
                  </a:lnTo>
                  <a:lnTo>
                    <a:pt x="248" y="4"/>
                  </a:lnTo>
                  <a:lnTo>
                    <a:pt x="218" y="6"/>
                  </a:lnTo>
                  <a:lnTo>
                    <a:pt x="160" y="15"/>
                  </a:lnTo>
                  <a:lnTo>
                    <a:pt x="105" y="24"/>
                  </a:lnTo>
                  <a:lnTo>
                    <a:pt x="79" y="29"/>
                  </a:lnTo>
                  <a:lnTo>
                    <a:pt x="56" y="34"/>
                  </a:lnTo>
                  <a:lnTo>
                    <a:pt x="36" y="40"/>
                  </a:lnTo>
                  <a:lnTo>
                    <a:pt x="19" y="45"/>
                  </a:lnTo>
                  <a:lnTo>
                    <a:pt x="8" y="50"/>
                  </a:lnTo>
                  <a:lnTo>
                    <a:pt x="2" y="55"/>
                  </a:lnTo>
                  <a:lnTo>
                    <a:pt x="0" y="57"/>
                  </a:lnTo>
                  <a:lnTo>
                    <a:pt x="0" y="59"/>
                  </a:lnTo>
                  <a:lnTo>
                    <a:pt x="2" y="61"/>
                  </a:lnTo>
                  <a:lnTo>
                    <a:pt x="5" y="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46" name="Freeform 14"/>
            <p:cNvSpPr>
              <a:spLocks/>
            </p:cNvSpPr>
            <p:nvPr/>
          </p:nvSpPr>
          <p:spPr bwMode="auto">
            <a:xfrm>
              <a:off x="8497888" y="2352675"/>
              <a:ext cx="73025" cy="300038"/>
            </a:xfrm>
            <a:custGeom>
              <a:avLst/>
              <a:gdLst>
                <a:gd name="T0" fmla="*/ 0 w 184"/>
                <a:gd name="T1" fmla="*/ 6 h 758"/>
                <a:gd name="T2" fmla="*/ 22 w 184"/>
                <a:gd name="T3" fmla="*/ 25 h 758"/>
                <a:gd name="T4" fmla="*/ 41 w 184"/>
                <a:gd name="T5" fmla="*/ 45 h 758"/>
                <a:gd name="T6" fmla="*/ 57 w 184"/>
                <a:gd name="T7" fmla="*/ 65 h 758"/>
                <a:gd name="T8" fmla="*/ 73 w 184"/>
                <a:gd name="T9" fmla="*/ 87 h 758"/>
                <a:gd name="T10" fmla="*/ 85 w 184"/>
                <a:gd name="T11" fmla="*/ 109 h 758"/>
                <a:gd name="T12" fmla="*/ 97 w 184"/>
                <a:gd name="T13" fmla="*/ 132 h 758"/>
                <a:gd name="T14" fmla="*/ 106 w 184"/>
                <a:gd name="T15" fmla="*/ 155 h 758"/>
                <a:gd name="T16" fmla="*/ 113 w 184"/>
                <a:gd name="T17" fmla="*/ 179 h 758"/>
                <a:gd name="T18" fmla="*/ 120 w 184"/>
                <a:gd name="T19" fmla="*/ 202 h 758"/>
                <a:gd name="T20" fmla="*/ 125 w 184"/>
                <a:gd name="T21" fmla="*/ 227 h 758"/>
                <a:gd name="T22" fmla="*/ 130 w 184"/>
                <a:gd name="T23" fmla="*/ 252 h 758"/>
                <a:gd name="T24" fmla="*/ 133 w 184"/>
                <a:gd name="T25" fmla="*/ 277 h 758"/>
                <a:gd name="T26" fmla="*/ 136 w 184"/>
                <a:gd name="T27" fmla="*/ 328 h 758"/>
                <a:gd name="T28" fmla="*/ 138 w 184"/>
                <a:gd name="T29" fmla="*/ 379 h 758"/>
                <a:gd name="T30" fmla="*/ 136 w 184"/>
                <a:gd name="T31" fmla="*/ 430 h 758"/>
                <a:gd name="T32" fmla="*/ 136 w 184"/>
                <a:gd name="T33" fmla="*/ 481 h 758"/>
                <a:gd name="T34" fmla="*/ 136 w 184"/>
                <a:gd name="T35" fmla="*/ 532 h 758"/>
                <a:gd name="T36" fmla="*/ 138 w 184"/>
                <a:gd name="T37" fmla="*/ 580 h 758"/>
                <a:gd name="T38" fmla="*/ 139 w 184"/>
                <a:gd name="T39" fmla="*/ 605 h 758"/>
                <a:gd name="T40" fmla="*/ 141 w 184"/>
                <a:gd name="T41" fmla="*/ 629 h 758"/>
                <a:gd name="T42" fmla="*/ 145 w 184"/>
                <a:gd name="T43" fmla="*/ 652 h 758"/>
                <a:gd name="T44" fmla="*/ 150 w 184"/>
                <a:gd name="T45" fmla="*/ 673 h 758"/>
                <a:gd name="T46" fmla="*/ 157 w 184"/>
                <a:gd name="T47" fmla="*/ 696 h 758"/>
                <a:gd name="T48" fmla="*/ 163 w 184"/>
                <a:gd name="T49" fmla="*/ 717 h 758"/>
                <a:gd name="T50" fmla="*/ 172 w 184"/>
                <a:gd name="T51" fmla="*/ 737 h 758"/>
                <a:gd name="T52" fmla="*/ 184 w 184"/>
                <a:gd name="T53" fmla="*/ 758 h 758"/>
                <a:gd name="T54" fmla="*/ 184 w 184"/>
                <a:gd name="T55" fmla="*/ 0 h 758"/>
                <a:gd name="T56" fmla="*/ 136 w 184"/>
                <a:gd name="T57" fmla="*/ 2 h 758"/>
                <a:gd name="T58" fmla="*/ 90 w 184"/>
                <a:gd name="T59" fmla="*/ 3 h 758"/>
                <a:gd name="T60" fmla="*/ 46 w 184"/>
                <a:gd name="T61" fmla="*/ 4 h 758"/>
                <a:gd name="T62" fmla="*/ 0 w 184"/>
                <a:gd name="T63" fmla="*/ 6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4" h="758">
                  <a:moveTo>
                    <a:pt x="0" y="6"/>
                  </a:moveTo>
                  <a:lnTo>
                    <a:pt x="22" y="25"/>
                  </a:lnTo>
                  <a:lnTo>
                    <a:pt x="41" y="45"/>
                  </a:lnTo>
                  <a:lnTo>
                    <a:pt x="57" y="65"/>
                  </a:lnTo>
                  <a:lnTo>
                    <a:pt x="73" y="87"/>
                  </a:lnTo>
                  <a:lnTo>
                    <a:pt x="85" y="109"/>
                  </a:lnTo>
                  <a:lnTo>
                    <a:pt x="97" y="132"/>
                  </a:lnTo>
                  <a:lnTo>
                    <a:pt x="106" y="155"/>
                  </a:lnTo>
                  <a:lnTo>
                    <a:pt x="113" y="179"/>
                  </a:lnTo>
                  <a:lnTo>
                    <a:pt x="120" y="202"/>
                  </a:lnTo>
                  <a:lnTo>
                    <a:pt x="125" y="227"/>
                  </a:lnTo>
                  <a:lnTo>
                    <a:pt x="130" y="252"/>
                  </a:lnTo>
                  <a:lnTo>
                    <a:pt x="133" y="277"/>
                  </a:lnTo>
                  <a:lnTo>
                    <a:pt x="136" y="328"/>
                  </a:lnTo>
                  <a:lnTo>
                    <a:pt x="138" y="379"/>
                  </a:lnTo>
                  <a:lnTo>
                    <a:pt x="136" y="430"/>
                  </a:lnTo>
                  <a:lnTo>
                    <a:pt x="136" y="481"/>
                  </a:lnTo>
                  <a:lnTo>
                    <a:pt x="136" y="532"/>
                  </a:lnTo>
                  <a:lnTo>
                    <a:pt x="138" y="580"/>
                  </a:lnTo>
                  <a:lnTo>
                    <a:pt x="139" y="605"/>
                  </a:lnTo>
                  <a:lnTo>
                    <a:pt x="141" y="629"/>
                  </a:lnTo>
                  <a:lnTo>
                    <a:pt x="145" y="652"/>
                  </a:lnTo>
                  <a:lnTo>
                    <a:pt x="150" y="673"/>
                  </a:lnTo>
                  <a:lnTo>
                    <a:pt x="157" y="696"/>
                  </a:lnTo>
                  <a:lnTo>
                    <a:pt x="163" y="717"/>
                  </a:lnTo>
                  <a:lnTo>
                    <a:pt x="172" y="737"/>
                  </a:lnTo>
                  <a:lnTo>
                    <a:pt x="184" y="758"/>
                  </a:lnTo>
                  <a:lnTo>
                    <a:pt x="184" y="0"/>
                  </a:lnTo>
                  <a:lnTo>
                    <a:pt x="136" y="2"/>
                  </a:lnTo>
                  <a:lnTo>
                    <a:pt x="90" y="3"/>
                  </a:lnTo>
                  <a:lnTo>
                    <a:pt x="46" y="4"/>
                  </a:lnTo>
                  <a:lnTo>
                    <a:pt x="0" y="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47" name="Freeform 15"/>
            <p:cNvSpPr>
              <a:spLocks/>
            </p:cNvSpPr>
            <p:nvPr/>
          </p:nvSpPr>
          <p:spPr bwMode="auto">
            <a:xfrm>
              <a:off x="8545513" y="2760663"/>
              <a:ext cx="25400" cy="214312"/>
            </a:xfrm>
            <a:custGeom>
              <a:avLst/>
              <a:gdLst>
                <a:gd name="T0" fmla="*/ 10 w 64"/>
                <a:gd name="T1" fmla="*/ 7 h 541"/>
                <a:gd name="T2" fmla="*/ 9 w 64"/>
                <a:gd name="T3" fmla="*/ 80 h 541"/>
                <a:gd name="T4" fmla="*/ 5 w 64"/>
                <a:gd name="T5" fmla="*/ 154 h 541"/>
                <a:gd name="T6" fmla="*/ 1 w 64"/>
                <a:gd name="T7" fmla="*/ 227 h 541"/>
                <a:gd name="T8" fmla="*/ 0 w 64"/>
                <a:gd name="T9" fmla="*/ 297 h 541"/>
                <a:gd name="T10" fmla="*/ 0 w 64"/>
                <a:gd name="T11" fmla="*/ 332 h 541"/>
                <a:gd name="T12" fmla="*/ 2 w 64"/>
                <a:gd name="T13" fmla="*/ 365 h 541"/>
                <a:gd name="T14" fmla="*/ 6 w 64"/>
                <a:gd name="T15" fmla="*/ 397 h 541"/>
                <a:gd name="T16" fmla="*/ 13 w 64"/>
                <a:gd name="T17" fmla="*/ 428 h 541"/>
                <a:gd name="T18" fmla="*/ 16 w 64"/>
                <a:gd name="T19" fmla="*/ 444 h 541"/>
                <a:gd name="T20" fmla="*/ 21 w 64"/>
                <a:gd name="T21" fmla="*/ 458 h 541"/>
                <a:gd name="T22" fmla="*/ 27 w 64"/>
                <a:gd name="T23" fmla="*/ 473 h 541"/>
                <a:gd name="T24" fmla="*/ 32 w 64"/>
                <a:gd name="T25" fmla="*/ 487 h 541"/>
                <a:gd name="T26" fmla="*/ 38 w 64"/>
                <a:gd name="T27" fmla="*/ 501 h 541"/>
                <a:gd name="T28" fmla="*/ 46 w 64"/>
                <a:gd name="T29" fmla="*/ 515 h 541"/>
                <a:gd name="T30" fmla="*/ 55 w 64"/>
                <a:gd name="T31" fmla="*/ 528 h 541"/>
                <a:gd name="T32" fmla="*/ 64 w 64"/>
                <a:gd name="T33" fmla="*/ 541 h 541"/>
                <a:gd name="T34" fmla="*/ 64 w 64"/>
                <a:gd name="T35" fmla="*/ 0 h 541"/>
                <a:gd name="T36" fmla="*/ 10 w 64"/>
                <a:gd name="T37" fmla="*/ 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541">
                  <a:moveTo>
                    <a:pt x="10" y="7"/>
                  </a:moveTo>
                  <a:lnTo>
                    <a:pt x="9" y="80"/>
                  </a:lnTo>
                  <a:lnTo>
                    <a:pt x="5" y="154"/>
                  </a:lnTo>
                  <a:lnTo>
                    <a:pt x="1" y="227"/>
                  </a:lnTo>
                  <a:lnTo>
                    <a:pt x="0" y="297"/>
                  </a:lnTo>
                  <a:lnTo>
                    <a:pt x="0" y="332"/>
                  </a:lnTo>
                  <a:lnTo>
                    <a:pt x="2" y="365"/>
                  </a:lnTo>
                  <a:lnTo>
                    <a:pt x="6" y="397"/>
                  </a:lnTo>
                  <a:lnTo>
                    <a:pt x="13" y="428"/>
                  </a:lnTo>
                  <a:lnTo>
                    <a:pt x="16" y="444"/>
                  </a:lnTo>
                  <a:lnTo>
                    <a:pt x="21" y="458"/>
                  </a:lnTo>
                  <a:lnTo>
                    <a:pt x="27" y="473"/>
                  </a:lnTo>
                  <a:lnTo>
                    <a:pt x="32" y="487"/>
                  </a:lnTo>
                  <a:lnTo>
                    <a:pt x="38" y="501"/>
                  </a:lnTo>
                  <a:lnTo>
                    <a:pt x="46" y="515"/>
                  </a:lnTo>
                  <a:lnTo>
                    <a:pt x="55" y="528"/>
                  </a:lnTo>
                  <a:lnTo>
                    <a:pt x="64" y="541"/>
                  </a:lnTo>
                  <a:lnTo>
                    <a:pt x="64" y="0"/>
                  </a:lnTo>
                  <a:lnTo>
                    <a:pt x="10" y="7"/>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48" name="Freeform 16"/>
            <p:cNvSpPr>
              <a:spLocks noEditPoints="1"/>
            </p:cNvSpPr>
            <p:nvPr/>
          </p:nvSpPr>
          <p:spPr bwMode="auto">
            <a:xfrm>
              <a:off x="960438" y="1817688"/>
              <a:ext cx="7610475" cy="339725"/>
            </a:xfrm>
            <a:custGeom>
              <a:avLst/>
              <a:gdLst>
                <a:gd name="T0" fmla="*/ 18535 w 19175"/>
                <a:gd name="T1" fmla="*/ 143 h 857"/>
                <a:gd name="T2" fmla="*/ 18874 w 19175"/>
                <a:gd name="T3" fmla="*/ 448 h 857"/>
                <a:gd name="T4" fmla="*/ 16557 w 19175"/>
                <a:gd name="T5" fmla="*/ 95 h 857"/>
                <a:gd name="T6" fmla="*/ 16762 w 19175"/>
                <a:gd name="T7" fmla="*/ 367 h 857"/>
                <a:gd name="T8" fmla="*/ 17393 w 19175"/>
                <a:gd name="T9" fmla="*/ 370 h 857"/>
                <a:gd name="T10" fmla="*/ 18056 w 19175"/>
                <a:gd name="T11" fmla="*/ 348 h 857"/>
                <a:gd name="T12" fmla="*/ 18278 w 19175"/>
                <a:gd name="T13" fmla="*/ 245 h 857"/>
                <a:gd name="T14" fmla="*/ 16274 w 19175"/>
                <a:gd name="T15" fmla="*/ 0 h 857"/>
                <a:gd name="T16" fmla="*/ 14738 w 19175"/>
                <a:gd name="T17" fmla="*/ 230 h 857"/>
                <a:gd name="T18" fmla="*/ 15290 w 19175"/>
                <a:gd name="T19" fmla="*/ 290 h 857"/>
                <a:gd name="T20" fmla="*/ 16169 w 19175"/>
                <a:gd name="T21" fmla="*/ 260 h 857"/>
                <a:gd name="T22" fmla="*/ 16284 w 19175"/>
                <a:gd name="T23" fmla="*/ 127 h 857"/>
                <a:gd name="T24" fmla="*/ 13362 w 19175"/>
                <a:gd name="T25" fmla="*/ 25 h 857"/>
                <a:gd name="T26" fmla="*/ 13044 w 19175"/>
                <a:gd name="T27" fmla="*/ 81 h 857"/>
                <a:gd name="T28" fmla="*/ 13401 w 19175"/>
                <a:gd name="T29" fmla="*/ 259 h 857"/>
                <a:gd name="T30" fmla="*/ 13612 w 19175"/>
                <a:gd name="T31" fmla="*/ 532 h 857"/>
                <a:gd name="T32" fmla="*/ 13894 w 19175"/>
                <a:gd name="T33" fmla="*/ 592 h 857"/>
                <a:gd name="T34" fmla="*/ 14596 w 19175"/>
                <a:gd name="T35" fmla="*/ 571 h 857"/>
                <a:gd name="T36" fmla="*/ 14783 w 19175"/>
                <a:gd name="T37" fmla="*/ 427 h 857"/>
                <a:gd name="T38" fmla="*/ 14526 w 19175"/>
                <a:gd name="T39" fmla="*/ 297 h 857"/>
                <a:gd name="T40" fmla="*/ 14168 w 19175"/>
                <a:gd name="T41" fmla="*/ 151 h 857"/>
                <a:gd name="T42" fmla="*/ 14108 w 19175"/>
                <a:gd name="T43" fmla="*/ 8 h 857"/>
                <a:gd name="T44" fmla="*/ 10475 w 19175"/>
                <a:gd name="T45" fmla="*/ 171 h 857"/>
                <a:gd name="T46" fmla="*/ 10363 w 19175"/>
                <a:gd name="T47" fmla="*/ 295 h 857"/>
                <a:gd name="T48" fmla="*/ 10624 w 19175"/>
                <a:gd name="T49" fmla="*/ 392 h 857"/>
                <a:gd name="T50" fmla="*/ 11026 w 19175"/>
                <a:gd name="T51" fmla="*/ 591 h 857"/>
                <a:gd name="T52" fmla="*/ 11417 w 19175"/>
                <a:gd name="T53" fmla="*/ 727 h 857"/>
                <a:gd name="T54" fmla="*/ 11856 w 19175"/>
                <a:gd name="T55" fmla="*/ 593 h 857"/>
                <a:gd name="T56" fmla="*/ 12112 w 19175"/>
                <a:gd name="T57" fmla="*/ 320 h 857"/>
                <a:gd name="T58" fmla="*/ 12029 w 19175"/>
                <a:gd name="T59" fmla="*/ 130 h 857"/>
                <a:gd name="T60" fmla="*/ 11513 w 19175"/>
                <a:gd name="T61" fmla="*/ 0 h 857"/>
                <a:gd name="T62" fmla="*/ 8026 w 19175"/>
                <a:gd name="T63" fmla="*/ 268 h 857"/>
                <a:gd name="T64" fmla="*/ 8062 w 19175"/>
                <a:gd name="T65" fmla="*/ 404 h 857"/>
                <a:gd name="T66" fmla="*/ 8327 w 19175"/>
                <a:gd name="T67" fmla="*/ 523 h 857"/>
                <a:gd name="T68" fmla="*/ 8612 w 19175"/>
                <a:gd name="T69" fmla="*/ 778 h 857"/>
                <a:gd name="T70" fmla="*/ 8779 w 19175"/>
                <a:gd name="T71" fmla="*/ 852 h 857"/>
                <a:gd name="T72" fmla="*/ 9283 w 19175"/>
                <a:gd name="T73" fmla="*/ 548 h 857"/>
                <a:gd name="T74" fmla="*/ 9548 w 19175"/>
                <a:gd name="T75" fmla="*/ 290 h 857"/>
                <a:gd name="T76" fmla="*/ 9557 w 19175"/>
                <a:gd name="T77" fmla="*/ 148 h 857"/>
                <a:gd name="T78" fmla="*/ 6375 w 19175"/>
                <a:gd name="T79" fmla="*/ 26 h 857"/>
                <a:gd name="T80" fmla="*/ 6422 w 19175"/>
                <a:gd name="T81" fmla="*/ 222 h 857"/>
                <a:gd name="T82" fmla="*/ 7156 w 19175"/>
                <a:gd name="T83" fmla="*/ 305 h 857"/>
                <a:gd name="T84" fmla="*/ 7596 w 19175"/>
                <a:gd name="T85" fmla="*/ 308 h 857"/>
                <a:gd name="T86" fmla="*/ 7933 w 19175"/>
                <a:gd name="T87" fmla="*/ 95 h 857"/>
                <a:gd name="T88" fmla="*/ 4201 w 19175"/>
                <a:gd name="T89" fmla="*/ 93 h 857"/>
                <a:gd name="T90" fmla="*/ 4402 w 19175"/>
                <a:gd name="T91" fmla="*/ 323 h 857"/>
                <a:gd name="T92" fmla="*/ 4753 w 19175"/>
                <a:gd name="T93" fmla="*/ 559 h 857"/>
                <a:gd name="T94" fmla="*/ 5125 w 19175"/>
                <a:gd name="T95" fmla="*/ 717 h 857"/>
                <a:gd name="T96" fmla="*/ 5563 w 19175"/>
                <a:gd name="T97" fmla="*/ 610 h 857"/>
                <a:gd name="T98" fmla="*/ 5981 w 19175"/>
                <a:gd name="T99" fmla="*/ 301 h 857"/>
                <a:gd name="T100" fmla="*/ 6101 w 19175"/>
                <a:gd name="T101" fmla="*/ 0 h 857"/>
                <a:gd name="T102" fmla="*/ 2357 w 19175"/>
                <a:gd name="T103" fmla="*/ 310 h 857"/>
                <a:gd name="T104" fmla="*/ 2707 w 19175"/>
                <a:gd name="T105" fmla="*/ 393 h 857"/>
                <a:gd name="T106" fmla="*/ 3570 w 19175"/>
                <a:gd name="T107" fmla="*/ 360 h 857"/>
                <a:gd name="T108" fmla="*/ 3931 w 19175"/>
                <a:gd name="T109" fmla="*/ 299 h 857"/>
                <a:gd name="T110" fmla="*/ 3918 w 19175"/>
                <a:gd name="T111" fmla="*/ 93 h 857"/>
                <a:gd name="T112" fmla="*/ 259 w 19175"/>
                <a:gd name="T113" fmla="*/ 151 h 857"/>
                <a:gd name="T114" fmla="*/ 644 w 19175"/>
                <a:gd name="T115" fmla="*/ 283 h 857"/>
                <a:gd name="T116" fmla="*/ 1726 w 19175"/>
                <a:gd name="T117" fmla="*/ 278 h 857"/>
                <a:gd name="T118" fmla="*/ 1963 w 19175"/>
                <a:gd name="T119" fmla="*/ 185 h 857"/>
                <a:gd name="T120" fmla="*/ 1971 w 19175"/>
                <a:gd name="T121" fmla="*/ 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75" h="857">
                  <a:moveTo>
                    <a:pt x="19175" y="0"/>
                  </a:moveTo>
                  <a:lnTo>
                    <a:pt x="18475" y="0"/>
                  </a:lnTo>
                  <a:lnTo>
                    <a:pt x="18476" y="14"/>
                  </a:lnTo>
                  <a:lnTo>
                    <a:pt x="18480" y="28"/>
                  </a:lnTo>
                  <a:lnTo>
                    <a:pt x="18484" y="44"/>
                  </a:lnTo>
                  <a:lnTo>
                    <a:pt x="18489" y="60"/>
                  </a:lnTo>
                  <a:lnTo>
                    <a:pt x="18496" y="76"/>
                  </a:lnTo>
                  <a:lnTo>
                    <a:pt x="18504" y="93"/>
                  </a:lnTo>
                  <a:lnTo>
                    <a:pt x="18514" y="110"/>
                  </a:lnTo>
                  <a:lnTo>
                    <a:pt x="18526" y="129"/>
                  </a:lnTo>
                  <a:lnTo>
                    <a:pt x="18535" y="143"/>
                  </a:lnTo>
                  <a:lnTo>
                    <a:pt x="18545" y="158"/>
                  </a:lnTo>
                  <a:lnTo>
                    <a:pt x="18556" y="174"/>
                  </a:lnTo>
                  <a:lnTo>
                    <a:pt x="18569" y="189"/>
                  </a:lnTo>
                  <a:lnTo>
                    <a:pt x="18597" y="220"/>
                  </a:lnTo>
                  <a:lnTo>
                    <a:pt x="18628" y="251"/>
                  </a:lnTo>
                  <a:lnTo>
                    <a:pt x="18663" y="285"/>
                  </a:lnTo>
                  <a:lnTo>
                    <a:pt x="18700" y="318"/>
                  </a:lnTo>
                  <a:lnTo>
                    <a:pt x="18741" y="351"/>
                  </a:lnTo>
                  <a:lnTo>
                    <a:pt x="18783" y="383"/>
                  </a:lnTo>
                  <a:lnTo>
                    <a:pt x="18828" y="416"/>
                  </a:lnTo>
                  <a:lnTo>
                    <a:pt x="18874" y="448"/>
                  </a:lnTo>
                  <a:lnTo>
                    <a:pt x="18922" y="480"/>
                  </a:lnTo>
                  <a:lnTo>
                    <a:pt x="18972" y="510"/>
                  </a:lnTo>
                  <a:lnTo>
                    <a:pt x="19022" y="540"/>
                  </a:lnTo>
                  <a:lnTo>
                    <a:pt x="19073" y="568"/>
                  </a:lnTo>
                  <a:lnTo>
                    <a:pt x="19124" y="594"/>
                  </a:lnTo>
                  <a:lnTo>
                    <a:pt x="19175" y="620"/>
                  </a:lnTo>
                  <a:lnTo>
                    <a:pt x="19175" y="0"/>
                  </a:lnTo>
                  <a:close/>
                  <a:moveTo>
                    <a:pt x="18134" y="0"/>
                  </a:moveTo>
                  <a:lnTo>
                    <a:pt x="16546" y="0"/>
                  </a:lnTo>
                  <a:lnTo>
                    <a:pt x="16551" y="50"/>
                  </a:lnTo>
                  <a:lnTo>
                    <a:pt x="16557" y="95"/>
                  </a:lnTo>
                  <a:lnTo>
                    <a:pt x="16566" y="137"/>
                  </a:lnTo>
                  <a:lnTo>
                    <a:pt x="16577" y="174"/>
                  </a:lnTo>
                  <a:lnTo>
                    <a:pt x="16590" y="208"/>
                  </a:lnTo>
                  <a:lnTo>
                    <a:pt x="16605" y="237"/>
                  </a:lnTo>
                  <a:lnTo>
                    <a:pt x="16622" y="265"/>
                  </a:lnTo>
                  <a:lnTo>
                    <a:pt x="16641" y="288"/>
                  </a:lnTo>
                  <a:lnTo>
                    <a:pt x="16662" y="310"/>
                  </a:lnTo>
                  <a:lnTo>
                    <a:pt x="16684" y="328"/>
                  </a:lnTo>
                  <a:lnTo>
                    <a:pt x="16709" y="343"/>
                  </a:lnTo>
                  <a:lnTo>
                    <a:pt x="16734" y="356"/>
                  </a:lnTo>
                  <a:lnTo>
                    <a:pt x="16762" y="367"/>
                  </a:lnTo>
                  <a:lnTo>
                    <a:pt x="16793" y="376"/>
                  </a:lnTo>
                  <a:lnTo>
                    <a:pt x="16825" y="383"/>
                  </a:lnTo>
                  <a:lnTo>
                    <a:pt x="16858" y="388"/>
                  </a:lnTo>
                  <a:lnTo>
                    <a:pt x="16894" y="390"/>
                  </a:lnTo>
                  <a:lnTo>
                    <a:pt x="16931" y="393"/>
                  </a:lnTo>
                  <a:lnTo>
                    <a:pt x="16970" y="393"/>
                  </a:lnTo>
                  <a:lnTo>
                    <a:pt x="17011" y="393"/>
                  </a:lnTo>
                  <a:lnTo>
                    <a:pt x="17096" y="389"/>
                  </a:lnTo>
                  <a:lnTo>
                    <a:pt x="17189" y="383"/>
                  </a:lnTo>
                  <a:lnTo>
                    <a:pt x="17289" y="376"/>
                  </a:lnTo>
                  <a:lnTo>
                    <a:pt x="17393" y="370"/>
                  </a:lnTo>
                  <a:lnTo>
                    <a:pt x="17448" y="366"/>
                  </a:lnTo>
                  <a:lnTo>
                    <a:pt x="17506" y="365"/>
                  </a:lnTo>
                  <a:lnTo>
                    <a:pt x="17563" y="362"/>
                  </a:lnTo>
                  <a:lnTo>
                    <a:pt x="17623" y="362"/>
                  </a:lnTo>
                  <a:lnTo>
                    <a:pt x="17708" y="362"/>
                  </a:lnTo>
                  <a:lnTo>
                    <a:pt x="17792" y="362"/>
                  </a:lnTo>
                  <a:lnTo>
                    <a:pt x="17874" y="360"/>
                  </a:lnTo>
                  <a:lnTo>
                    <a:pt x="17951" y="357"/>
                  </a:lnTo>
                  <a:lnTo>
                    <a:pt x="17988" y="355"/>
                  </a:lnTo>
                  <a:lnTo>
                    <a:pt x="18022" y="351"/>
                  </a:lnTo>
                  <a:lnTo>
                    <a:pt x="18056" y="348"/>
                  </a:lnTo>
                  <a:lnTo>
                    <a:pt x="18088" y="343"/>
                  </a:lnTo>
                  <a:lnTo>
                    <a:pt x="18118" y="338"/>
                  </a:lnTo>
                  <a:lnTo>
                    <a:pt x="18146" y="332"/>
                  </a:lnTo>
                  <a:lnTo>
                    <a:pt x="18171" y="325"/>
                  </a:lnTo>
                  <a:lnTo>
                    <a:pt x="18194" y="318"/>
                  </a:lnTo>
                  <a:lnTo>
                    <a:pt x="18216" y="309"/>
                  </a:lnTo>
                  <a:lnTo>
                    <a:pt x="18234" y="299"/>
                  </a:lnTo>
                  <a:lnTo>
                    <a:pt x="18249" y="287"/>
                  </a:lnTo>
                  <a:lnTo>
                    <a:pt x="18262" y="274"/>
                  </a:lnTo>
                  <a:lnTo>
                    <a:pt x="18272" y="260"/>
                  </a:lnTo>
                  <a:lnTo>
                    <a:pt x="18278" y="245"/>
                  </a:lnTo>
                  <a:lnTo>
                    <a:pt x="18281" y="228"/>
                  </a:lnTo>
                  <a:lnTo>
                    <a:pt x="18281" y="209"/>
                  </a:lnTo>
                  <a:lnTo>
                    <a:pt x="18276" y="190"/>
                  </a:lnTo>
                  <a:lnTo>
                    <a:pt x="18268" y="169"/>
                  </a:lnTo>
                  <a:lnTo>
                    <a:pt x="18257" y="146"/>
                  </a:lnTo>
                  <a:lnTo>
                    <a:pt x="18241" y="120"/>
                  </a:lnTo>
                  <a:lnTo>
                    <a:pt x="18221" y="93"/>
                  </a:lnTo>
                  <a:lnTo>
                    <a:pt x="18197" y="64"/>
                  </a:lnTo>
                  <a:lnTo>
                    <a:pt x="18169" y="33"/>
                  </a:lnTo>
                  <a:lnTo>
                    <a:pt x="18134" y="0"/>
                  </a:lnTo>
                  <a:close/>
                  <a:moveTo>
                    <a:pt x="16274" y="0"/>
                  </a:moveTo>
                  <a:lnTo>
                    <a:pt x="14304" y="0"/>
                  </a:lnTo>
                  <a:lnTo>
                    <a:pt x="14341" y="26"/>
                  </a:lnTo>
                  <a:lnTo>
                    <a:pt x="14382" y="53"/>
                  </a:lnTo>
                  <a:lnTo>
                    <a:pt x="14425" y="78"/>
                  </a:lnTo>
                  <a:lnTo>
                    <a:pt x="14470" y="102"/>
                  </a:lnTo>
                  <a:lnTo>
                    <a:pt x="14516" y="127"/>
                  </a:lnTo>
                  <a:lnTo>
                    <a:pt x="14563" y="151"/>
                  </a:lnTo>
                  <a:lnTo>
                    <a:pt x="14609" y="172"/>
                  </a:lnTo>
                  <a:lnTo>
                    <a:pt x="14653" y="193"/>
                  </a:lnTo>
                  <a:lnTo>
                    <a:pt x="14697" y="212"/>
                  </a:lnTo>
                  <a:lnTo>
                    <a:pt x="14738" y="230"/>
                  </a:lnTo>
                  <a:lnTo>
                    <a:pt x="14776" y="245"/>
                  </a:lnTo>
                  <a:lnTo>
                    <a:pt x="14810" y="258"/>
                  </a:lnTo>
                  <a:lnTo>
                    <a:pt x="14841" y="268"/>
                  </a:lnTo>
                  <a:lnTo>
                    <a:pt x="14866" y="276"/>
                  </a:lnTo>
                  <a:lnTo>
                    <a:pt x="14885" y="281"/>
                  </a:lnTo>
                  <a:lnTo>
                    <a:pt x="14899" y="282"/>
                  </a:lnTo>
                  <a:lnTo>
                    <a:pt x="14948" y="283"/>
                  </a:lnTo>
                  <a:lnTo>
                    <a:pt x="15014" y="285"/>
                  </a:lnTo>
                  <a:lnTo>
                    <a:pt x="15095" y="286"/>
                  </a:lnTo>
                  <a:lnTo>
                    <a:pt x="15188" y="287"/>
                  </a:lnTo>
                  <a:lnTo>
                    <a:pt x="15290" y="290"/>
                  </a:lnTo>
                  <a:lnTo>
                    <a:pt x="15397" y="291"/>
                  </a:lnTo>
                  <a:lnTo>
                    <a:pt x="15509" y="291"/>
                  </a:lnTo>
                  <a:lnTo>
                    <a:pt x="15622" y="291"/>
                  </a:lnTo>
                  <a:lnTo>
                    <a:pt x="15733" y="291"/>
                  </a:lnTo>
                  <a:lnTo>
                    <a:pt x="15840" y="288"/>
                  </a:lnTo>
                  <a:lnTo>
                    <a:pt x="15940" y="285"/>
                  </a:lnTo>
                  <a:lnTo>
                    <a:pt x="16030" y="278"/>
                  </a:lnTo>
                  <a:lnTo>
                    <a:pt x="16070" y="274"/>
                  </a:lnTo>
                  <a:lnTo>
                    <a:pt x="16107" y="271"/>
                  </a:lnTo>
                  <a:lnTo>
                    <a:pt x="16140" y="265"/>
                  </a:lnTo>
                  <a:lnTo>
                    <a:pt x="16169" y="260"/>
                  </a:lnTo>
                  <a:lnTo>
                    <a:pt x="16194" y="254"/>
                  </a:lnTo>
                  <a:lnTo>
                    <a:pt x="16213" y="248"/>
                  </a:lnTo>
                  <a:lnTo>
                    <a:pt x="16228" y="240"/>
                  </a:lnTo>
                  <a:lnTo>
                    <a:pt x="16237" y="232"/>
                  </a:lnTo>
                  <a:lnTo>
                    <a:pt x="16248" y="217"/>
                  </a:lnTo>
                  <a:lnTo>
                    <a:pt x="16259" y="200"/>
                  </a:lnTo>
                  <a:lnTo>
                    <a:pt x="16266" y="185"/>
                  </a:lnTo>
                  <a:lnTo>
                    <a:pt x="16274" y="170"/>
                  </a:lnTo>
                  <a:lnTo>
                    <a:pt x="16279" y="156"/>
                  </a:lnTo>
                  <a:lnTo>
                    <a:pt x="16282" y="141"/>
                  </a:lnTo>
                  <a:lnTo>
                    <a:pt x="16284" y="127"/>
                  </a:lnTo>
                  <a:lnTo>
                    <a:pt x="16285" y="112"/>
                  </a:lnTo>
                  <a:lnTo>
                    <a:pt x="16287" y="98"/>
                  </a:lnTo>
                  <a:lnTo>
                    <a:pt x="16287" y="83"/>
                  </a:lnTo>
                  <a:lnTo>
                    <a:pt x="16285" y="70"/>
                  </a:lnTo>
                  <a:lnTo>
                    <a:pt x="16283" y="56"/>
                  </a:lnTo>
                  <a:lnTo>
                    <a:pt x="16279" y="28"/>
                  </a:lnTo>
                  <a:lnTo>
                    <a:pt x="16274" y="0"/>
                  </a:lnTo>
                  <a:close/>
                  <a:moveTo>
                    <a:pt x="14099" y="0"/>
                  </a:moveTo>
                  <a:lnTo>
                    <a:pt x="13489" y="0"/>
                  </a:lnTo>
                  <a:lnTo>
                    <a:pt x="13424" y="13"/>
                  </a:lnTo>
                  <a:lnTo>
                    <a:pt x="13362" y="25"/>
                  </a:lnTo>
                  <a:lnTo>
                    <a:pt x="13302" y="36"/>
                  </a:lnTo>
                  <a:lnTo>
                    <a:pt x="13246" y="46"/>
                  </a:lnTo>
                  <a:lnTo>
                    <a:pt x="13195" y="56"/>
                  </a:lnTo>
                  <a:lnTo>
                    <a:pt x="13150" y="63"/>
                  </a:lnTo>
                  <a:lnTo>
                    <a:pt x="13113" y="68"/>
                  </a:lnTo>
                  <a:lnTo>
                    <a:pt x="13083" y="69"/>
                  </a:lnTo>
                  <a:lnTo>
                    <a:pt x="13069" y="69"/>
                  </a:lnTo>
                  <a:lnTo>
                    <a:pt x="13057" y="72"/>
                  </a:lnTo>
                  <a:lnTo>
                    <a:pt x="13049" y="74"/>
                  </a:lnTo>
                  <a:lnTo>
                    <a:pt x="13046" y="77"/>
                  </a:lnTo>
                  <a:lnTo>
                    <a:pt x="13044" y="81"/>
                  </a:lnTo>
                  <a:lnTo>
                    <a:pt x="13047" y="86"/>
                  </a:lnTo>
                  <a:lnTo>
                    <a:pt x="13051" y="91"/>
                  </a:lnTo>
                  <a:lnTo>
                    <a:pt x="13057" y="97"/>
                  </a:lnTo>
                  <a:lnTo>
                    <a:pt x="13076" y="111"/>
                  </a:lnTo>
                  <a:lnTo>
                    <a:pt x="13103" y="127"/>
                  </a:lnTo>
                  <a:lnTo>
                    <a:pt x="13135" y="143"/>
                  </a:lnTo>
                  <a:lnTo>
                    <a:pt x="13172" y="161"/>
                  </a:lnTo>
                  <a:lnTo>
                    <a:pt x="13248" y="195"/>
                  </a:lnTo>
                  <a:lnTo>
                    <a:pt x="13321" y="226"/>
                  </a:lnTo>
                  <a:lnTo>
                    <a:pt x="13376" y="248"/>
                  </a:lnTo>
                  <a:lnTo>
                    <a:pt x="13401" y="259"/>
                  </a:lnTo>
                  <a:lnTo>
                    <a:pt x="13415" y="269"/>
                  </a:lnTo>
                  <a:lnTo>
                    <a:pt x="13429" y="283"/>
                  </a:lnTo>
                  <a:lnTo>
                    <a:pt x="13445" y="301"/>
                  </a:lnTo>
                  <a:lnTo>
                    <a:pt x="13460" y="322"/>
                  </a:lnTo>
                  <a:lnTo>
                    <a:pt x="13493" y="369"/>
                  </a:lnTo>
                  <a:lnTo>
                    <a:pt x="13526" y="420"/>
                  </a:lnTo>
                  <a:lnTo>
                    <a:pt x="13543" y="444"/>
                  </a:lnTo>
                  <a:lnTo>
                    <a:pt x="13561" y="468"/>
                  </a:lnTo>
                  <a:lnTo>
                    <a:pt x="13577" y="492"/>
                  </a:lnTo>
                  <a:lnTo>
                    <a:pt x="13595" y="513"/>
                  </a:lnTo>
                  <a:lnTo>
                    <a:pt x="13612" y="532"/>
                  </a:lnTo>
                  <a:lnTo>
                    <a:pt x="13628" y="547"/>
                  </a:lnTo>
                  <a:lnTo>
                    <a:pt x="13637" y="554"/>
                  </a:lnTo>
                  <a:lnTo>
                    <a:pt x="13645" y="559"/>
                  </a:lnTo>
                  <a:lnTo>
                    <a:pt x="13654" y="562"/>
                  </a:lnTo>
                  <a:lnTo>
                    <a:pt x="13661" y="566"/>
                  </a:lnTo>
                  <a:lnTo>
                    <a:pt x="13677" y="569"/>
                  </a:lnTo>
                  <a:lnTo>
                    <a:pt x="13696" y="573"/>
                  </a:lnTo>
                  <a:lnTo>
                    <a:pt x="13720" y="576"/>
                  </a:lnTo>
                  <a:lnTo>
                    <a:pt x="13748" y="580"/>
                  </a:lnTo>
                  <a:lnTo>
                    <a:pt x="13814" y="587"/>
                  </a:lnTo>
                  <a:lnTo>
                    <a:pt x="13894" y="592"/>
                  </a:lnTo>
                  <a:lnTo>
                    <a:pt x="13981" y="597"/>
                  </a:lnTo>
                  <a:lnTo>
                    <a:pt x="14077" y="599"/>
                  </a:lnTo>
                  <a:lnTo>
                    <a:pt x="14175" y="601"/>
                  </a:lnTo>
                  <a:lnTo>
                    <a:pt x="14276" y="599"/>
                  </a:lnTo>
                  <a:lnTo>
                    <a:pt x="14326" y="598"/>
                  </a:lnTo>
                  <a:lnTo>
                    <a:pt x="14374" y="596"/>
                  </a:lnTo>
                  <a:lnTo>
                    <a:pt x="14421" y="593"/>
                  </a:lnTo>
                  <a:lnTo>
                    <a:pt x="14469" y="589"/>
                  </a:lnTo>
                  <a:lnTo>
                    <a:pt x="14513" y="584"/>
                  </a:lnTo>
                  <a:lnTo>
                    <a:pt x="14555" y="578"/>
                  </a:lnTo>
                  <a:lnTo>
                    <a:pt x="14596" y="571"/>
                  </a:lnTo>
                  <a:lnTo>
                    <a:pt x="14633" y="564"/>
                  </a:lnTo>
                  <a:lnTo>
                    <a:pt x="14667" y="555"/>
                  </a:lnTo>
                  <a:lnTo>
                    <a:pt x="14698" y="545"/>
                  </a:lnTo>
                  <a:lnTo>
                    <a:pt x="14725" y="533"/>
                  </a:lnTo>
                  <a:lnTo>
                    <a:pt x="14748" y="520"/>
                  </a:lnTo>
                  <a:lnTo>
                    <a:pt x="14767" y="506"/>
                  </a:lnTo>
                  <a:lnTo>
                    <a:pt x="14780" y="492"/>
                  </a:lnTo>
                  <a:lnTo>
                    <a:pt x="14789" y="476"/>
                  </a:lnTo>
                  <a:lnTo>
                    <a:pt x="14791" y="458"/>
                  </a:lnTo>
                  <a:lnTo>
                    <a:pt x="14790" y="441"/>
                  </a:lnTo>
                  <a:lnTo>
                    <a:pt x="14783" y="427"/>
                  </a:lnTo>
                  <a:lnTo>
                    <a:pt x="14776" y="413"/>
                  </a:lnTo>
                  <a:lnTo>
                    <a:pt x="14763" y="401"/>
                  </a:lnTo>
                  <a:lnTo>
                    <a:pt x="14749" y="388"/>
                  </a:lnTo>
                  <a:lnTo>
                    <a:pt x="14731" y="376"/>
                  </a:lnTo>
                  <a:lnTo>
                    <a:pt x="14712" y="365"/>
                  </a:lnTo>
                  <a:lnTo>
                    <a:pt x="14689" y="353"/>
                  </a:lnTo>
                  <a:lnTo>
                    <a:pt x="14666" y="343"/>
                  </a:lnTo>
                  <a:lnTo>
                    <a:pt x="14641" y="334"/>
                  </a:lnTo>
                  <a:lnTo>
                    <a:pt x="14614" y="324"/>
                  </a:lnTo>
                  <a:lnTo>
                    <a:pt x="14586" y="315"/>
                  </a:lnTo>
                  <a:lnTo>
                    <a:pt x="14526" y="297"/>
                  </a:lnTo>
                  <a:lnTo>
                    <a:pt x="14466" y="279"/>
                  </a:lnTo>
                  <a:lnTo>
                    <a:pt x="14405" y="262"/>
                  </a:lnTo>
                  <a:lnTo>
                    <a:pt x="14346" y="243"/>
                  </a:lnTo>
                  <a:lnTo>
                    <a:pt x="14318" y="232"/>
                  </a:lnTo>
                  <a:lnTo>
                    <a:pt x="14291" y="222"/>
                  </a:lnTo>
                  <a:lnTo>
                    <a:pt x="14266" y="212"/>
                  </a:lnTo>
                  <a:lnTo>
                    <a:pt x="14242" y="200"/>
                  </a:lnTo>
                  <a:lnTo>
                    <a:pt x="14220" y="189"/>
                  </a:lnTo>
                  <a:lnTo>
                    <a:pt x="14200" y="178"/>
                  </a:lnTo>
                  <a:lnTo>
                    <a:pt x="14183" y="165"/>
                  </a:lnTo>
                  <a:lnTo>
                    <a:pt x="14168" y="151"/>
                  </a:lnTo>
                  <a:lnTo>
                    <a:pt x="14156" y="135"/>
                  </a:lnTo>
                  <a:lnTo>
                    <a:pt x="14147" y="120"/>
                  </a:lnTo>
                  <a:lnTo>
                    <a:pt x="14142" y="105"/>
                  </a:lnTo>
                  <a:lnTo>
                    <a:pt x="14140" y="87"/>
                  </a:lnTo>
                  <a:lnTo>
                    <a:pt x="14140" y="73"/>
                  </a:lnTo>
                  <a:lnTo>
                    <a:pt x="14137" y="60"/>
                  </a:lnTo>
                  <a:lnTo>
                    <a:pt x="14133" y="49"/>
                  </a:lnTo>
                  <a:lnTo>
                    <a:pt x="14129" y="37"/>
                  </a:lnTo>
                  <a:lnTo>
                    <a:pt x="14123" y="27"/>
                  </a:lnTo>
                  <a:lnTo>
                    <a:pt x="14115" y="17"/>
                  </a:lnTo>
                  <a:lnTo>
                    <a:pt x="14108" y="8"/>
                  </a:lnTo>
                  <a:lnTo>
                    <a:pt x="14099" y="0"/>
                  </a:lnTo>
                  <a:close/>
                  <a:moveTo>
                    <a:pt x="11513" y="0"/>
                  </a:moveTo>
                  <a:lnTo>
                    <a:pt x="10744" y="0"/>
                  </a:lnTo>
                  <a:lnTo>
                    <a:pt x="10724" y="16"/>
                  </a:lnTo>
                  <a:lnTo>
                    <a:pt x="10703" y="32"/>
                  </a:lnTo>
                  <a:lnTo>
                    <a:pt x="10681" y="46"/>
                  </a:lnTo>
                  <a:lnTo>
                    <a:pt x="10658" y="62"/>
                  </a:lnTo>
                  <a:lnTo>
                    <a:pt x="10610" y="91"/>
                  </a:lnTo>
                  <a:lnTo>
                    <a:pt x="10563" y="119"/>
                  </a:lnTo>
                  <a:lnTo>
                    <a:pt x="10517" y="144"/>
                  </a:lnTo>
                  <a:lnTo>
                    <a:pt x="10475" y="171"/>
                  </a:lnTo>
                  <a:lnTo>
                    <a:pt x="10455" y="183"/>
                  </a:lnTo>
                  <a:lnTo>
                    <a:pt x="10436" y="195"/>
                  </a:lnTo>
                  <a:lnTo>
                    <a:pt x="10419" y="207"/>
                  </a:lnTo>
                  <a:lnTo>
                    <a:pt x="10404" y="218"/>
                  </a:lnTo>
                  <a:lnTo>
                    <a:pt x="10391" y="231"/>
                  </a:lnTo>
                  <a:lnTo>
                    <a:pt x="10380" y="241"/>
                  </a:lnTo>
                  <a:lnTo>
                    <a:pt x="10371" y="253"/>
                  </a:lnTo>
                  <a:lnTo>
                    <a:pt x="10364" y="264"/>
                  </a:lnTo>
                  <a:lnTo>
                    <a:pt x="10362" y="274"/>
                  </a:lnTo>
                  <a:lnTo>
                    <a:pt x="10360" y="285"/>
                  </a:lnTo>
                  <a:lnTo>
                    <a:pt x="10363" y="295"/>
                  </a:lnTo>
                  <a:lnTo>
                    <a:pt x="10369" y="305"/>
                  </a:lnTo>
                  <a:lnTo>
                    <a:pt x="10380" y="315"/>
                  </a:lnTo>
                  <a:lnTo>
                    <a:pt x="10392" y="324"/>
                  </a:lnTo>
                  <a:lnTo>
                    <a:pt x="10410" y="333"/>
                  </a:lnTo>
                  <a:lnTo>
                    <a:pt x="10432" y="343"/>
                  </a:lnTo>
                  <a:lnTo>
                    <a:pt x="10459" y="352"/>
                  </a:lnTo>
                  <a:lnTo>
                    <a:pt x="10489" y="361"/>
                  </a:lnTo>
                  <a:lnTo>
                    <a:pt x="10525" y="370"/>
                  </a:lnTo>
                  <a:lnTo>
                    <a:pt x="10566" y="378"/>
                  </a:lnTo>
                  <a:lnTo>
                    <a:pt x="10595" y="385"/>
                  </a:lnTo>
                  <a:lnTo>
                    <a:pt x="10624" y="392"/>
                  </a:lnTo>
                  <a:lnTo>
                    <a:pt x="10652" y="401"/>
                  </a:lnTo>
                  <a:lnTo>
                    <a:pt x="10679" y="408"/>
                  </a:lnTo>
                  <a:lnTo>
                    <a:pt x="10705" y="418"/>
                  </a:lnTo>
                  <a:lnTo>
                    <a:pt x="10730" y="427"/>
                  </a:lnTo>
                  <a:lnTo>
                    <a:pt x="10756" y="438"/>
                  </a:lnTo>
                  <a:lnTo>
                    <a:pt x="10779" y="449"/>
                  </a:lnTo>
                  <a:lnTo>
                    <a:pt x="10825" y="471"/>
                  </a:lnTo>
                  <a:lnTo>
                    <a:pt x="10868" y="494"/>
                  </a:lnTo>
                  <a:lnTo>
                    <a:pt x="10910" y="518"/>
                  </a:lnTo>
                  <a:lnTo>
                    <a:pt x="10950" y="542"/>
                  </a:lnTo>
                  <a:lnTo>
                    <a:pt x="11026" y="591"/>
                  </a:lnTo>
                  <a:lnTo>
                    <a:pt x="11103" y="636"/>
                  </a:lnTo>
                  <a:lnTo>
                    <a:pt x="11141" y="657"/>
                  </a:lnTo>
                  <a:lnTo>
                    <a:pt x="11180" y="676"/>
                  </a:lnTo>
                  <a:lnTo>
                    <a:pt x="11201" y="685"/>
                  </a:lnTo>
                  <a:lnTo>
                    <a:pt x="11221" y="692"/>
                  </a:lnTo>
                  <a:lnTo>
                    <a:pt x="11242" y="700"/>
                  </a:lnTo>
                  <a:lnTo>
                    <a:pt x="11263" y="707"/>
                  </a:lnTo>
                  <a:lnTo>
                    <a:pt x="11300" y="717"/>
                  </a:lnTo>
                  <a:lnTo>
                    <a:pt x="11338" y="723"/>
                  </a:lnTo>
                  <a:lnTo>
                    <a:pt x="11378" y="727"/>
                  </a:lnTo>
                  <a:lnTo>
                    <a:pt x="11417" y="727"/>
                  </a:lnTo>
                  <a:lnTo>
                    <a:pt x="11458" y="726"/>
                  </a:lnTo>
                  <a:lnTo>
                    <a:pt x="11499" y="721"/>
                  </a:lnTo>
                  <a:lnTo>
                    <a:pt x="11541" y="714"/>
                  </a:lnTo>
                  <a:lnTo>
                    <a:pt x="11582" y="705"/>
                  </a:lnTo>
                  <a:lnTo>
                    <a:pt x="11623" y="695"/>
                  </a:lnTo>
                  <a:lnTo>
                    <a:pt x="11664" y="682"/>
                  </a:lnTo>
                  <a:lnTo>
                    <a:pt x="11704" y="667"/>
                  </a:lnTo>
                  <a:lnTo>
                    <a:pt x="11744" y="650"/>
                  </a:lnTo>
                  <a:lnTo>
                    <a:pt x="11782" y="633"/>
                  </a:lnTo>
                  <a:lnTo>
                    <a:pt x="11819" y="613"/>
                  </a:lnTo>
                  <a:lnTo>
                    <a:pt x="11856" y="593"/>
                  </a:lnTo>
                  <a:lnTo>
                    <a:pt x="11890" y="571"/>
                  </a:lnTo>
                  <a:lnTo>
                    <a:pt x="11924" y="548"/>
                  </a:lnTo>
                  <a:lnTo>
                    <a:pt x="11954" y="526"/>
                  </a:lnTo>
                  <a:lnTo>
                    <a:pt x="11984" y="501"/>
                  </a:lnTo>
                  <a:lnTo>
                    <a:pt x="12010" y="476"/>
                  </a:lnTo>
                  <a:lnTo>
                    <a:pt x="12035" y="450"/>
                  </a:lnTo>
                  <a:lnTo>
                    <a:pt x="12056" y="425"/>
                  </a:lnTo>
                  <a:lnTo>
                    <a:pt x="12075" y="398"/>
                  </a:lnTo>
                  <a:lnTo>
                    <a:pt x="12091" y="373"/>
                  </a:lnTo>
                  <a:lnTo>
                    <a:pt x="12103" y="346"/>
                  </a:lnTo>
                  <a:lnTo>
                    <a:pt x="12112" y="320"/>
                  </a:lnTo>
                  <a:lnTo>
                    <a:pt x="12119" y="295"/>
                  </a:lnTo>
                  <a:lnTo>
                    <a:pt x="12120" y="269"/>
                  </a:lnTo>
                  <a:lnTo>
                    <a:pt x="12117" y="244"/>
                  </a:lnTo>
                  <a:lnTo>
                    <a:pt x="12112" y="221"/>
                  </a:lnTo>
                  <a:lnTo>
                    <a:pt x="12101" y="197"/>
                  </a:lnTo>
                  <a:lnTo>
                    <a:pt x="12086" y="175"/>
                  </a:lnTo>
                  <a:lnTo>
                    <a:pt x="12079" y="167"/>
                  </a:lnTo>
                  <a:lnTo>
                    <a:pt x="12072" y="158"/>
                  </a:lnTo>
                  <a:lnTo>
                    <a:pt x="12063" y="152"/>
                  </a:lnTo>
                  <a:lnTo>
                    <a:pt x="12052" y="144"/>
                  </a:lnTo>
                  <a:lnTo>
                    <a:pt x="12029" y="130"/>
                  </a:lnTo>
                  <a:lnTo>
                    <a:pt x="12004" y="116"/>
                  </a:lnTo>
                  <a:lnTo>
                    <a:pt x="11975" y="104"/>
                  </a:lnTo>
                  <a:lnTo>
                    <a:pt x="11943" y="92"/>
                  </a:lnTo>
                  <a:lnTo>
                    <a:pt x="11908" y="81"/>
                  </a:lnTo>
                  <a:lnTo>
                    <a:pt x="11871" y="69"/>
                  </a:lnTo>
                  <a:lnTo>
                    <a:pt x="11832" y="59"/>
                  </a:lnTo>
                  <a:lnTo>
                    <a:pt x="11790" y="49"/>
                  </a:lnTo>
                  <a:lnTo>
                    <a:pt x="11748" y="40"/>
                  </a:lnTo>
                  <a:lnTo>
                    <a:pt x="11702" y="31"/>
                  </a:lnTo>
                  <a:lnTo>
                    <a:pt x="11609" y="16"/>
                  </a:lnTo>
                  <a:lnTo>
                    <a:pt x="11513" y="0"/>
                  </a:lnTo>
                  <a:close/>
                  <a:moveTo>
                    <a:pt x="9367" y="0"/>
                  </a:moveTo>
                  <a:lnTo>
                    <a:pt x="8292" y="0"/>
                  </a:lnTo>
                  <a:lnTo>
                    <a:pt x="8220" y="68"/>
                  </a:lnTo>
                  <a:lnTo>
                    <a:pt x="8147" y="133"/>
                  </a:lnTo>
                  <a:lnTo>
                    <a:pt x="8114" y="165"/>
                  </a:lnTo>
                  <a:lnTo>
                    <a:pt x="8083" y="195"/>
                  </a:lnTo>
                  <a:lnTo>
                    <a:pt x="8069" y="211"/>
                  </a:lnTo>
                  <a:lnTo>
                    <a:pt x="8057" y="226"/>
                  </a:lnTo>
                  <a:lnTo>
                    <a:pt x="8045" y="240"/>
                  </a:lnTo>
                  <a:lnTo>
                    <a:pt x="8035" y="254"/>
                  </a:lnTo>
                  <a:lnTo>
                    <a:pt x="8026" y="268"/>
                  </a:lnTo>
                  <a:lnTo>
                    <a:pt x="8020" y="282"/>
                  </a:lnTo>
                  <a:lnTo>
                    <a:pt x="8013" y="296"/>
                  </a:lnTo>
                  <a:lnTo>
                    <a:pt x="8011" y="309"/>
                  </a:lnTo>
                  <a:lnTo>
                    <a:pt x="8008" y="322"/>
                  </a:lnTo>
                  <a:lnTo>
                    <a:pt x="8009" y="334"/>
                  </a:lnTo>
                  <a:lnTo>
                    <a:pt x="8012" y="347"/>
                  </a:lnTo>
                  <a:lnTo>
                    <a:pt x="8017" y="359"/>
                  </a:lnTo>
                  <a:lnTo>
                    <a:pt x="8025" y="370"/>
                  </a:lnTo>
                  <a:lnTo>
                    <a:pt x="8034" y="381"/>
                  </a:lnTo>
                  <a:lnTo>
                    <a:pt x="8046" y="393"/>
                  </a:lnTo>
                  <a:lnTo>
                    <a:pt x="8062" y="404"/>
                  </a:lnTo>
                  <a:lnTo>
                    <a:pt x="8081" y="415"/>
                  </a:lnTo>
                  <a:lnTo>
                    <a:pt x="8102" y="425"/>
                  </a:lnTo>
                  <a:lnTo>
                    <a:pt x="8127" y="434"/>
                  </a:lnTo>
                  <a:lnTo>
                    <a:pt x="8155" y="444"/>
                  </a:lnTo>
                  <a:lnTo>
                    <a:pt x="8183" y="453"/>
                  </a:lnTo>
                  <a:lnTo>
                    <a:pt x="8210" y="462"/>
                  </a:lnTo>
                  <a:lnTo>
                    <a:pt x="8235" y="473"/>
                  </a:lnTo>
                  <a:lnTo>
                    <a:pt x="8259" y="485"/>
                  </a:lnTo>
                  <a:lnTo>
                    <a:pt x="8282" y="497"/>
                  </a:lnTo>
                  <a:lnTo>
                    <a:pt x="8305" y="510"/>
                  </a:lnTo>
                  <a:lnTo>
                    <a:pt x="8327" y="523"/>
                  </a:lnTo>
                  <a:lnTo>
                    <a:pt x="8347" y="537"/>
                  </a:lnTo>
                  <a:lnTo>
                    <a:pt x="8366" y="552"/>
                  </a:lnTo>
                  <a:lnTo>
                    <a:pt x="8386" y="568"/>
                  </a:lnTo>
                  <a:lnTo>
                    <a:pt x="8405" y="582"/>
                  </a:lnTo>
                  <a:lnTo>
                    <a:pt x="8422" y="598"/>
                  </a:lnTo>
                  <a:lnTo>
                    <a:pt x="8456" y="629"/>
                  </a:lnTo>
                  <a:lnTo>
                    <a:pt x="8489" y="661"/>
                  </a:lnTo>
                  <a:lnTo>
                    <a:pt x="8519" y="692"/>
                  </a:lnTo>
                  <a:lnTo>
                    <a:pt x="8550" y="723"/>
                  </a:lnTo>
                  <a:lnTo>
                    <a:pt x="8581" y="751"/>
                  </a:lnTo>
                  <a:lnTo>
                    <a:pt x="8612" y="778"/>
                  </a:lnTo>
                  <a:lnTo>
                    <a:pt x="8628" y="791"/>
                  </a:lnTo>
                  <a:lnTo>
                    <a:pt x="8644" y="803"/>
                  </a:lnTo>
                  <a:lnTo>
                    <a:pt x="8661" y="814"/>
                  </a:lnTo>
                  <a:lnTo>
                    <a:pt x="8677" y="824"/>
                  </a:lnTo>
                  <a:lnTo>
                    <a:pt x="8694" y="834"/>
                  </a:lnTo>
                  <a:lnTo>
                    <a:pt x="8713" y="842"/>
                  </a:lnTo>
                  <a:lnTo>
                    <a:pt x="8731" y="849"/>
                  </a:lnTo>
                  <a:lnTo>
                    <a:pt x="8750" y="856"/>
                  </a:lnTo>
                  <a:lnTo>
                    <a:pt x="8758" y="857"/>
                  </a:lnTo>
                  <a:lnTo>
                    <a:pt x="8768" y="856"/>
                  </a:lnTo>
                  <a:lnTo>
                    <a:pt x="8779" y="852"/>
                  </a:lnTo>
                  <a:lnTo>
                    <a:pt x="8795" y="847"/>
                  </a:lnTo>
                  <a:lnTo>
                    <a:pt x="8829" y="831"/>
                  </a:lnTo>
                  <a:lnTo>
                    <a:pt x="8871" y="810"/>
                  </a:lnTo>
                  <a:lnTo>
                    <a:pt x="8918" y="784"/>
                  </a:lnTo>
                  <a:lnTo>
                    <a:pt x="8969" y="754"/>
                  </a:lnTo>
                  <a:lnTo>
                    <a:pt x="9024" y="721"/>
                  </a:lnTo>
                  <a:lnTo>
                    <a:pt x="9079" y="686"/>
                  </a:lnTo>
                  <a:lnTo>
                    <a:pt x="9134" y="650"/>
                  </a:lnTo>
                  <a:lnTo>
                    <a:pt x="9187" y="615"/>
                  </a:lnTo>
                  <a:lnTo>
                    <a:pt x="9237" y="580"/>
                  </a:lnTo>
                  <a:lnTo>
                    <a:pt x="9283" y="548"/>
                  </a:lnTo>
                  <a:lnTo>
                    <a:pt x="9323" y="520"/>
                  </a:lnTo>
                  <a:lnTo>
                    <a:pt x="9356" y="496"/>
                  </a:lnTo>
                  <a:lnTo>
                    <a:pt x="9380" y="477"/>
                  </a:lnTo>
                  <a:lnTo>
                    <a:pt x="9395" y="463"/>
                  </a:lnTo>
                  <a:lnTo>
                    <a:pt x="9441" y="418"/>
                  </a:lnTo>
                  <a:lnTo>
                    <a:pt x="9481" y="376"/>
                  </a:lnTo>
                  <a:lnTo>
                    <a:pt x="9497" y="357"/>
                  </a:lnTo>
                  <a:lnTo>
                    <a:pt x="9513" y="339"/>
                  </a:lnTo>
                  <a:lnTo>
                    <a:pt x="9525" y="322"/>
                  </a:lnTo>
                  <a:lnTo>
                    <a:pt x="9538" y="305"/>
                  </a:lnTo>
                  <a:lnTo>
                    <a:pt x="9548" y="290"/>
                  </a:lnTo>
                  <a:lnTo>
                    <a:pt x="9557" y="274"/>
                  </a:lnTo>
                  <a:lnTo>
                    <a:pt x="9564" y="259"/>
                  </a:lnTo>
                  <a:lnTo>
                    <a:pt x="9569" y="245"/>
                  </a:lnTo>
                  <a:lnTo>
                    <a:pt x="9573" y="232"/>
                  </a:lnTo>
                  <a:lnTo>
                    <a:pt x="9575" y="220"/>
                  </a:lnTo>
                  <a:lnTo>
                    <a:pt x="9576" y="207"/>
                  </a:lnTo>
                  <a:lnTo>
                    <a:pt x="9575" y="194"/>
                  </a:lnTo>
                  <a:lnTo>
                    <a:pt x="9573" y="183"/>
                  </a:lnTo>
                  <a:lnTo>
                    <a:pt x="9569" y="171"/>
                  </a:lnTo>
                  <a:lnTo>
                    <a:pt x="9564" y="160"/>
                  </a:lnTo>
                  <a:lnTo>
                    <a:pt x="9557" y="148"/>
                  </a:lnTo>
                  <a:lnTo>
                    <a:pt x="9548" y="137"/>
                  </a:lnTo>
                  <a:lnTo>
                    <a:pt x="9539" y="125"/>
                  </a:lnTo>
                  <a:lnTo>
                    <a:pt x="9528" y="114"/>
                  </a:lnTo>
                  <a:lnTo>
                    <a:pt x="9515" y="102"/>
                  </a:lnTo>
                  <a:lnTo>
                    <a:pt x="9486" y="79"/>
                  </a:lnTo>
                  <a:lnTo>
                    <a:pt x="9451" y="54"/>
                  </a:lnTo>
                  <a:lnTo>
                    <a:pt x="9412" y="28"/>
                  </a:lnTo>
                  <a:lnTo>
                    <a:pt x="9367" y="0"/>
                  </a:lnTo>
                  <a:close/>
                  <a:moveTo>
                    <a:pt x="8012" y="0"/>
                  </a:moveTo>
                  <a:lnTo>
                    <a:pt x="6372" y="0"/>
                  </a:lnTo>
                  <a:lnTo>
                    <a:pt x="6375" y="26"/>
                  </a:lnTo>
                  <a:lnTo>
                    <a:pt x="6377" y="51"/>
                  </a:lnTo>
                  <a:lnTo>
                    <a:pt x="6379" y="77"/>
                  </a:lnTo>
                  <a:lnTo>
                    <a:pt x="6380" y="102"/>
                  </a:lnTo>
                  <a:lnTo>
                    <a:pt x="6381" y="128"/>
                  </a:lnTo>
                  <a:lnTo>
                    <a:pt x="6381" y="153"/>
                  </a:lnTo>
                  <a:lnTo>
                    <a:pt x="6381" y="178"/>
                  </a:lnTo>
                  <a:lnTo>
                    <a:pt x="6381" y="202"/>
                  </a:lnTo>
                  <a:lnTo>
                    <a:pt x="6384" y="207"/>
                  </a:lnTo>
                  <a:lnTo>
                    <a:pt x="6391" y="212"/>
                  </a:lnTo>
                  <a:lnTo>
                    <a:pt x="6404" y="217"/>
                  </a:lnTo>
                  <a:lnTo>
                    <a:pt x="6422" y="222"/>
                  </a:lnTo>
                  <a:lnTo>
                    <a:pt x="6444" y="227"/>
                  </a:lnTo>
                  <a:lnTo>
                    <a:pt x="6469" y="232"/>
                  </a:lnTo>
                  <a:lnTo>
                    <a:pt x="6497" y="237"/>
                  </a:lnTo>
                  <a:lnTo>
                    <a:pt x="6530" y="243"/>
                  </a:lnTo>
                  <a:lnTo>
                    <a:pt x="6603" y="253"/>
                  </a:lnTo>
                  <a:lnTo>
                    <a:pt x="6686" y="263"/>
                  </a:lnTo>
                  <a:lnTo>
                    <a:pt x="6776" y="272"/>
                  </a:lnTo>
                  <a:lnTo>
                    <a:pt x="6871" y="281"/>
                  </a:lnTo>
                  <a:lnTo>
                    <a:pt x="6968" y="290"/>
                  </a:lnTo>
                  <a:lnTo>
                    <a:pt x="7063" y="297"/>
                  </a:lnTo>
                  <a:lnTo>
                    <a:pt x="7156" y="305"/>
                  </a:lnTo>
                  <a:lnTo>
                    <a:pt x="7244" y="311"/>
                  </a:lnTo>
                  <a:lnTo>
                    <a:pt x="7325" y="316"/>
                  </a:lnTo>
                  <a:lnTo>
                    <a:pt x="7395" y="320"/>
                  </a:lnTo>
                  <a:lnTo>
                    <a:pt x="7452" y="322"/>
                  </a:lnTo>
                  <a:lnTo>
                    <a:pt x="7493" y="323"/>
                  </a:lnTo>
                  <a:lnTo>
                    <a:pt x="7510" y="323"/>
                  </a:lnTo>
                  <a:lnTo>
                    <a:pt x="7527" y="322"/>
                  </a:lnTo>
                  <a:lnTo>
                    <a:pt x="7544" y="319"/>
                  </a:lnTo>
                  <a:lnTo>
                    <a:pt x="7562" y="316"/>
                  </a:lnTo>
                  <a:lnTo>
                    <a:pt x="7578" y="313"/>
                  </a:lnTo>
                  <a:lnTo>
                    <a:pt x="7596" y="308"/>
                  </a:lnTo>
                  <a:lnTo>
                    <a:pt x="7614" y="302"/>
                  </a:lnTo>
                  <a:lnTo>
                    <a:pt x="7632" y="296"/>
                  </a:lnTo>
                  <a:lnTo>
                    <a:pt x="7666" y="283"/>
                  </a:lnTo>
                  <a:lnTo>
                    <a:pt x="7702" y="267"/>
                  </a:lnTo>
                  <a:lnTo>
                    <a:pt x="7738" y="248"/>
                  </a:lnTo>
                  <a:lnTo>
                    <a:pt x="7772" y="226"/>
                  </a:lnTo>
                  <a:lnTo>
                    <a:pt x="7807" y="203"/>
                  </a:lnTo>
                  <a:lnTo>
                    <a:pt x="7840" y="178"/>
                  </a:lnTo>
                  <a:lnTo>
                    <a:pt x="7872" y="152"/>
                  </a:lnTo>
                  <a:lnTo>
                    <a:pt x="7902" y="124"/>
                  </a:lnTo>
                  <a:lnTo>
                    <a:pt x="7933" y="95"/>
                  </a:lnTo>
                  <a:lnTo>
                    <a:pt x="7961" y="64"/>
                  </a:lnTo>
                  <a:lnTo>
                    <a:pt x="7986" y="32"/>
                  </a:lnTo>
                  <a:lnTo>
                    <a:pt x="8012" y="0"/>
                  </a:lnTo>
                  <a:close/>
                  <a:moveTo>
                    <a:pt x="6101" y="0"/>
                  </a:moveTo>
                  <a:lnTo>
                    <a:pt x="4172" y="0"/>
                  </a:lnTo>
                  <a:lnTo>
                    <a:pt x="4173" y="14"/>
                  </a:lnTo>
                  <a:lnTo>
                    <a:pt x="4175" y="28"/>
                  </a:lnTo>
                  <a:lnTo>
                    <a:pt x="4179" y="44"/>
                  </a:lnTo>
                  <a:lnTo>
                    <a:pt x="4186" y="60"/>
                  </a:lnTo>
                  <a:lnTo>
                    <a:pt x="4192" y="76"/>
                  </a:lnTo>
                  <a:lnTo>
                    <a:pt x="4201" y="93"/>
                  </a:lnTo>
                  <a:lnTo>
                    <a:pt x="4210" y="110"/>
                  </a:lnTo>
                  <a:lnTo>
                    <a:pt x="4221" y="129"/>
                  </a:lnTo>
                  <a:lnTo>
                    <a:pt x="4234" y="148"/>
                  </a:lnTo>
                  <a:lnTo>
                    <a:pt x="4249" y="169"/>
                  </a:lnTo>
                  <a:lnTo>
                    <a:pt x="4267" y="190"/>
                  </a:lnTo>
                  <a:lnTo>
                    <a:pt x="4285" y="212"/>
                  </a:lnTo>
                  <a:lnTo>
                    <a:pt x="4306" y="234"/>
                  </a:lnTo>
                  <a:lnTo>
                    <a:pt x="4328" y="255"/>
                  </a:lnTo>
                  <a:lnTo>
                    <a:pt x="4351" y="278"/>
                  </a:lnTo>
                  <a:lnTo>
                    <a:pt x="4377" y="300"/>
                  </a:lnTo>
                  <a:lnTo>
                    <a:pt x="4402" y="323"/>
                  </a:lnTo>
                  <a:lnTo>
                    <a:pt x="4430" y="346"/>
                  </a:lnTo>
                  <a:lnTo>
                    <a:pt x="4460" y="367"/>
                  </a:lnTo>
                  <a:lnTo>
                    <a:pt x="4489" y="390"/>
                  </a:lnTo>
                  <a:lnTo>
                    <a:pt x="4520" y="412"/>
                  </a:lnTo>
                  <a:lnTo>
                    <a:pt x="4552" y="435"/>
                  </a:lnTo>
                  <a:lnTo>
                    <a:pt x="4583" y="457"/>
                  </a:lnTo>
                  <a:lnTo>
                    <a:pt x="4617" y="478"/>
                  </a:lnTo>
                  <a:lnTo>
                    <a:pt x="4650" y="499"/>
                  </a:lnTo>
                  <a:lnTo>
                    <a:pt x="4684" y="519"/>
                  </a:lnTo>
                  <a:lnTo>
                    <a:pt x="4719" y="540"/>
                  </a:lnTo>
                  <a:lnTo>
                    <a:pt x="4753" y="559"/>
                  </a:lnTo>
                  <a:lnTo>
                    <a:pt x="4787" y="578"/>
                  </a:lnTo>
                  <a:lnTo>
                    <a:pt x="4823" y="596"/>
                  </a:lnTo>
                  <a:lnTo>
                    <a:pt x="4858" y="613"/>
                  </a:lnTo>
                  <a:lnTo>
                    <a:pt x="4892" y="630"/>
                  </a:lnTo>
                  <a:lnTo>
                    <a:pt x="4928" y="645"/>
                  </a:lnTo>
                  <a:lnTo>
                    <a:pt x="4961" y="661"/>
                  </a:lnTo>
                  <a:lnTo>
                    <a:pt x="4995" y="673"/>
                  </a:lnTo>
                  <a:lnTo>
                    <a:pt x="5028" y="686"/>
                  </a:lnTo>
                  <a:lnTo>
                    <a:pt x="5062" y="698"/>
                  </a:lnTo>
                  <a:lnTo>
                    <a:pt x="5095" y="708"/>
                  </a:lnTo>
                  <a:lnTo>
                    <a:pt x="5125" y="717"/>
                  </a:lnTo>
                  <a:lnTo>
                    <a:pt x="5156" y="724"/>
                  </a:lnTo>
                  <a:lnTo>
                    <a:pt x="5192" y="726"/>
                  </a:lnTo>
                  <a:lnTo>
                    <a:pt x="5229" y="722"/>
                  </a:lnTo>
                  <a:lnTo>
                    <a:pt x="5268" y="717"/>
                  </a:lnTo>
                  <a:lnTo>
                    <a:pt x="5308" y="709"/>
                  </a:lnTo>
                  <a:lnTo>
                    <a:pt x="5348" y="698"/>
                  </a:lnTo>
                  <a:lnTo>
                    <a:pt x="5391" y="685"/>
                  </a:lnTo>
                  <a:lnTo>
                    <a:pt x="5433" y="668"/>
                  </a:lnTo>
                  <a:lnTo>
                    <a:pt x="5476" y="650"/>
                  </a:lnTo>
                  <a:lnTo>
                    <a:pt x="5519" y="631"/>
                  </a:lnTo>
                  <a:lnTo>
                    <a:pt x="5563" y="610"/>
                  </a:lnTo>
                  <a:lnTo>
                    <a:pt x="5606" y="587"/>
                  </a:lnTo>
                  <a:lnTo>
                    <a:pt x="5648" y="562"/>
                  </a:lnTo>
                  <a:lnTo>
                    <a:pt x="5690" y="537"/>
                  </a:lnTo>
                  <a:lnTo>
                    <a:pt x="5731" y="510"/>
                  </a:lnTo>
                  <a:lnTo>
                    <a:pt x="5772" y="482"/>
                  </a:lnTo>
                  <a:lnTo>
                    <a:pt x="5811" y="453"/>
                  </a:lnTo>
                  <a:lnTo>
                    <a:pt x="5848" y="424"/>
                  </a:lnTo>
                  <a:lnTo>
                    <a:pt x="5884" y="393"/>
                  </a:lnTo>
                  <a:lnTo>
                    <a:pt x="5918" y="362"/>
                  </a:lnTo>
                  <a:lnTo>
                    <a:pt x="5950" y="332"/>
                  </a:lnTo>
                  <a:lnTo>
                    <a:pt x="5981" y="301"/>
                  </a:lnTo>
                  <a:lnTo>
                    <a:pt x="6008" y="271"/>
                  </a:lnTo>
                  <a:lnTo>
                    <a:pt x="6032" y="240"/>
                  </a:lnTo>
                  <a:lnTo>
                    <a:pt x="6055" y="209"/>
                  </a:lnTo>
                  <a:lnTo>
                    <a:pt x="6073" y="180"/>
                  </a:lnTo>
                  <a:lnTo>
                    <a:pt x="6088" y="151"/>
                  </a:lnTo>
                  <a:lnTo>
                    <a:pt x="6101" y="123"/>
                  </a:lnTo>
                  <a:lnTo>
                    <a:pt x="6108" y="96"/>
                  </a:lnTo>
                  <a:lnTo>
                    <a:pt x="6113" y="70"/>
                  </a:lnTo>
                  <a:lnTo>
                    <a:pt x="6113" y="45"/>
                  </a:lnTo>
                  <a:lnTo>
                    <a:pt x="6110" y="22"/>
                  </a:lnTo>
                  <a:lnTo>
                    <a:pt x="6101" y="0"/>
                  </a:lnTo>
                  <a:close/>
                  <a:moveTo>
                    <a:pt x="3831" y="0"/>
                  </a:moveTo>
                  <a:lnTo>
                    <a:pt x="2243" y="0"/>
                  </a:lnTo>
                  <a:lnTo>
                    <a:pt x="2248" y="50"/>
                  </a:lnTo>
                  <a:lnTo>
                    <a:pt x="2254" y="95"/>
                  </a:lnTo>
                  <a:lnTo>
                    <a:pt x="2263" y="137"/>
                  </a:lnTo>
                  <a:lnTo>
                    <a:pt x="2273" y="174"/>
                  </a:lnTo>
                  <a:lnTo>
                    <a:pt x="2286" y="208"/>
                  </a:lnTo>
                  <a:lnTo>
                    <a:pt x="2301" y="237"/>
                  </a:lnTo>
                  <a:lnTo>
                    <a:pt x="2318" y="265"/>
                  </a:lnTo>
                  <a:lnTo>
                    <a:pt x="2337" y="288"/>
                  </a:lnTo>
                  <a:lnTo>
                    <a:pt x="2357" y="310"/>
                  </a:lnTo>
                  <a:lnTo>
                    <a:pt x="2380" y="328"/>
                  </a:lnTo>
                  <a:lnTo>
                    <a:pt x="2404" y="343"/>
                  </a:lnTo>
                  <a:lnTo>
                    <a:pt x="2431" y="356"/>
                  </a:lnTo>
                  <a:lnTo>
                    <a:pt x="2459" y="367"/>
                  </a:lnTo>
                  <a:lnTo>
                    <a:pt x="2490" y="376"/>
                  </a:lnTo>
                  <a:lnTo>
                    <a:pt x="2521" y="383"/>
                  </a:lnTo>
                  <a:lnTo>
                    <a:pt x="2555" y="388"/>
                  </a:lnTo>
                  <a:lnTo>
                    <a:pt x="2591" y="390"/>
                  </a:lnTo>
                  <a:lnTo>
                    <a:pt x="2628" y="393"/>
                  </a:lnTo>
                  <a:lnTo>
                    <a:pt x="2666" y="393"/>
                  </a:lnTo>
                  <a:lnTo>
                    <a:pt x="2707" y="393"/>
                  </a:lnTo>
                  <a:lnTo>
                    <a:pt x="2793" y="389"/>
                  </a:lnTo>
                  <a:lnTo>
                    <a:pt x="2885" y="383"/>
                  </a:lnTo>
                  <a:lnTo>
                    <a:pt x="2985" y="376"/>
                  </a:lnTo>
                  <a:lnTo>
                    <a:pt x="3090" y="370"/>
                  </a:lnTo>
                  <a:lnTo>
                    <a:pt x="3145" y="366"/>
                  </a:lnTo>
                  <a:lnTo>
                    <a:pt x="3201" y="365"/>
                  </a:lnTo>
                  <a:lnTo>
                    <a:pt x="3260" y="362"/>
                  </a:lnTo>
                  <a:lnTo>
                    <a:pt x="3319" y="362"/>
                  </a:lnTo>
                  <a:lnTo>
                    <a:pt x="3405" y="362"/>
                  </a:lnTo>
                  <a:lnTo>
                    <a:pt x="3490" y="362"/>
                  </a:lnTo>
                  <a:lnTo>
                    <a:pt x="3570" y="360"/>
                  </a:lnTo>
                  <a:lnTo>
                    <a:pt x="3648" y="357"/>
                  </a:lnTo>
                  <a:lnTo>
                    <a:pt x="3683" y="355"/>
                  </a:lnTo>
                  <a:lnTo>
                    <a:pt x="3719" y="351"/>
                  </a:lnTo>
                  <a:lnTo>
                    <a:pt x="3752" y="348"/>
                  </a:lnTo>
                  <a:lnTo>
                    <a:pt x="3784" y="343"/>
                  </a:lnTo>
                  <a:lnTo>
                    <a:pt x="3815" y="338"/>
                  </a:lnTo>
                  <a:lnTo>
                    <a:pt x="3841" y="332"/>
                  </a:lnTo>
                  <a:lnTo>
                    <a:pt x="3868" y="325"/>
                  </a:lnTo>
                  <a:lnTo>
                    <a:pt x="3891" y="318"/>
                  </a:lnTo>
                  <a:lnTo>
                    <a:pt x="3912" y="309"/>
                  </a:lnTo>
                  <a:lnTo>
                    <a:pt x="3931" y="299"/>
                  </a:lnTo>
                  <a:lnTo>
                    <a:pt x="3946" y="287"/>
                  </a:lnTo>
                  <a:lnTo>
                    <a:pt x="3959" y="274"/>
                  </a:lnTo>
                  <a:lnTo>
                    <a:pt x="3968" y="260"/>
                  </a:lnTo>
                  <a:lnTo>
                    <a:pt x="3974" y="245"/>
                  </a:lnTo>
                  <a:lnTo>
                    <a:pt x="3977" y="228"/>
                  </a:lnTo>
                  <a:lnTo>
                    <a:pt x="3977" y="209"/>
                  </a:lnTo>
                  <a:lnTo>
                    <a:pt x="3973" y="190"/>
                  </a:lnTo>
                  <a:lnTo>
                    <a:pt x="3965" y="169"/>
                  </a:lnTo>
                  <a:lnTo>
                    <a:pt x="3954" y="146"/>
                  </a:lnTo>
                  <a:lnTo>
                    <a:pt x="3937" y="120"/>
                  </a:lnTo>
                  <a:lnTo>
                    <a:pt x="3918" y="93"/>
                  </a:lnTo>
                  <a:lnTo>
                    <a:pt x="3894" y="64"/>
                  </a:lnTo>
                  <a:lnTo>
                    <a:pt x="3864" y="33"/>
                  </a:lnTo>
                  <a:lnTo>
                    <a:pt x="3831" y="0"/>
                  </a:lnTo>
                  <a:close/>
                  <a:moveTo>
                    <a:pt x="1971" y="0"/>
                  </a:moveTo>
                  <a:lnTo>
                    <a:pt x="0" y="0"/>
                  </a:lnTo>
                  <a:lnTo>
                    <a:pt x="38" y="26"/>
                  </a:lnTo>
                  <a:lnTo>
                    <a:pt x="79" y="53"/>
                  </a:lnTo>
                  <a:lnTo>
                    <a:pt x="122" y="78"/>
                  </a:lnTo>
                  <a:lnTo>
                    <a:pt x="167" y="102"/>
                  </a:lnTo>
                  <a:lnTo>
                    <a:pt x="213" y="127"/>
                  </a:lnTo>
                  <a:lnTo>
                    <a:pt x="259" y="151"/>
                  </a:lnTo>
                  <a:lnTo>
                    <a:pt x="305" y="172"/>
                  </a:lnTo>
                  <a:lnTo>
                    <a:pt x="350" y="193"/>
                  </a:lnTo>
                  <a:lnTo>
                    <a:pt x="394" y="212"/>
                  </a:lnTo>
                  <a:lnTo>
                    <a:pt x="435" y="230"/>
                  </a:lnTo>
                  <a:lnTo>
                    <a:pt x="473" y="245"/>
                  </a:lnTo>
                  <a:lnTo>
                    <a:pt x="507" y="258"/>
                  </a:lnTo>
                  <a:lnTo>
                    <a:pt x="538" y="268"/>
                  </a:lnTo>
                  <a:lnTo>
                    <a:pt x="562" y="276"/>
                  </a:lnTo>
                  <a:lnTo>
                    <a:pt x="583" y="281"/>
                  </a:lnTo>
                  <a:lnTo>
                    <a:pt x="595" y="282"/>
                  </a:lnTo>
                  <a:lnTo>
                    <a:pt x="644" y="283"/>
                  </a:lnTo>
                  <a:lnTo>
                    <a:pt x="710" y="285"/>
                  </a:lnTo>
                  <a:lnTo>
                    <a:pt x="792" y="286"/>
                  </a:lnTo>
                  <a:lnTo>
                    <a:pt x="883" y="287"/>
                  </a:lnTo>
                  <a:lnTo>
                    <a:pt x="985" y="290"/>
                  </a:lnTo>
                  <a:lnTo>
                    <a:pt x="1094" y="291"/>
                  </a:lnTo>
                  <a:lnTo>
                    <a:pt x="1206" y="291"/>
                  </a:lnTo>
                  <a:lnTo>
                    <a:pt x="1318" y="291"/>
                  </a:lnTo>
                  <a:lnTo>
                    <a:pt x="1430" y="291"/>
                  </a:lnTo>
                  <a:lnTo>
                    <a:pt x="1536" y="288"/>
                  </a:lnTo>
                  <a:lnTo>
                    <a:pt x="1637" y="285"/>
                  </a:lnTo>
                  <a:lnTo>
                    <a:pt x="1726" y="278"/>
                  </a:lnTo>
                  <a:lnTo>
                    <a:pt x="1767" y="274"/>
                  </a:lnTo>
                  <a:lnTo>
                    <a:pt x="1804" y="271"/>
                  </a:lnTo>
                  <a:lnTo>
                    <a:pt x="1837" y="265"/>
                  </a:lnTo>
                  <a:lnTo>
                    <a:pt x="1865" y="260"/>
                  </a:lnTo>
                  <a:lnTo>
                    <a:pt x="1889" y="254"/>
                  </a:lnTo>
                  <a:lnTo>
                    <a:pt x="1910" y="248"/>
                  </a:lnTo>
                  <a:lnTo>
                    <a:pt x="1924" y="240"/>
                  </a:lnTo>
                  <a:lnTo>
                    <a:pt x="1933" y="232"/>
                  </a:lnTo>
                  <a:lnTo>
                    <a:pt x="1945" y="217"/>
                  </a:lnTo>
                  <a:lnTo>
                    <a:pt x="1954" y="200"/>
                  </a:lnTo>
                  <a:lnTo>
                    <a:pt x="1963" y="185"/>
                  </a:lnTo>
                  <a:lnTo>
                    <a:pt x="1970" y="170"/>
                  </a:lnTo>
                  <a:lnTo>
                    <a:pt x="1975" y="156"/>
                  </a:lnTo>
                  <a:lnTo>
                    <a:pt x="1979" y="141"/>
                  </a:lnTo>
                  <a:lnTo>
                    <a:pt x="1981" y="127"/>
                  </a:lnTo>
                  <a:lnTo>
                    <a:pt x="1982" y="112"/>
                  </a:lnTo>
                  <a:lnTo>
                    <a:pt x="1982" y="98"/>
                  </a:lnTo>
                  <a:lnTo>
                    <a:pt x="1982" y="83"/>
                  </a:lnTo>
                  <a:lnTo>
                    <a:pt x="1981" y="70"/>
                  </a:lnTo>
                  <a:lnTo>
                    <a:pt x="1980" y="56"/>
                  </a:lnTo>
                  <a:lnTo>
                    <a:pt x="1976" y="28"/>
                  </a:lnTo>
                  <a:lnTo>
                    <a:pt x="197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49" name="Freeform 17"/>
            <p:cNvSpPr>
              <a:spLocks/>
            </p:cNvSpPr>
            <p:nvPr/>
          </p:nvSpPr>
          <p:spPr bwMode="auto">
            <a:xfrm>
              <a:off x="514350" y="2627313"/>
              <a:ext cx="711200" cy="501650"/>
            </a:xfrm>
            <a:custGeom>
              <a:avLst/>
              <a:gdLst>
                <a:gd name="T0" fmla="*/ 28 w 1793"/>
                <a:gd name="T1" fmla="*/ 373 h 1267"/>
                <a:gd name="T2" fmla="*/ 9 w 1793"/>
                <a:gd name="T3" fmla="*/ 417 h 1267"/>
                <a:gd name="T4" fmla="*/ 0 w 1793"/>
                <a:gd name="T5" fmla="*/ 866 h 1267"/>
                <a:gd name="T6" fmla="*/ 70 w 1793"/>
                <a:gd name="T7" fmla="*/ 974 h 1267"/>
                <a:gd name="T8" fmla="*/ 167 w 1793"/>
                <a:gd name="T9" fmla="*/ 1066 h 1267"/>
                <a:gd name="T10" fmla="*/ 286 w 1793"/>
                <a:gd name="T11" fmla="*/ 1141 h 1267"/>
                <a:gd name="T12" fmla="*/ 423 w 1793"/>
                <a:gd name="T13" fmla="*/ 1200 h 1267"/>
                <a:gd name="T14" fmla="*/ 572 w 1793"/>
                <a:gd name="T15" fmla="*/ 1239 h 1267"/>
                <a:gd name="T16" fmla="*/ 732 w 1793"/>
                <a:gd name="T17" fmla="*/ 1262 h 1267"/>
                <a:gd name="T18" fmla="*/ 895 w 1793"/>
                <a:gd name="T19" fmla="*/ 1267 h 1267"/>
                <a:gd name="T20" fmla="*/ 1057 w 1793"/>
                <a:gd name="T21" fmla="*/ 1252 h 1267"/>
                <a:gd name="T22" fmla="*/ 1214 w 1793"/>
                <a:gd name="T23" fmla="*/ 1219 h 1267"/>
                <a:gd name="T24" fmla="*/ 1360 w 1793"/>
                <a:gd name="T25" fmla="*/ 1165 h 1267"/>
                <a:gd name="T26" fmla="*/ 1494 w 1793"/>
                <a:gd name="T27" fmla="*/ 1093 h 1267"/>
                <a:gd name="T28" fmla="*/ 1608 w 1793"/>
                <a:gd name="T29" fmla="*/ 998 h 1267"/>
                <a:gd name="T30" fmla="*/ 1698 w 1793"/>
                <a:gd name="T31" fmla="*/ 885 h 1267"/>
                <a:gd name="T32" fmla="*/ 1761 w 1793"/>
                <a:gd name="T33" fmla="*/ 749 h 1267"/>
                <a:gd name="T34" fmla="*/ 1791 w 1793"/>
                <a:gd name="T35" fmla="*/ 592 h 1267"/>
                <a:gd name="T36" fmla="*/ 1785 w 1793"/>
                <a:gd name="T37" fmla="*/ 412 h 1267"/>
                <a:gd name="T38" fmla="*/ 1754 w 1793"/>
                <a:gd name="T39" fmla="*/ 327 h 1267"/>
                <a:gd name="T40" fmla="*/ 1691 w 1793"/>
                <a:gd name="T41" fmla="*/ 249 h 1267"/>
                <a:gd name="T42" fmla="*/ 1600 w 1793"/>
                <a:gd name="T43" fmla="*/ 183 h 1267"/>
                <a:gd name="T44" fmla="*/ 1487 w 1793"/>
                <a:gd name="T45" fmla="*/ 125 h 1267"/>
                <a:gd name="T46" fmla="*/ 1355 w 1793"/>
                <a:gd name="T47" fmla="*/ 78 h 1267"/>
                <a:gd name="T48" fmla="*/ 1210 w 1793"/>
                <a:gd name="T49" fmla="*/ 42 h 1267"/>
                <a:gd name="T50" fmla="*/ 1056 w 1793"/>
                <a:gd name="T51" fmla="*/ 17 h 1267"/>
                <a:gd name="T52" fmla="*/ 898 w 1793"/>
                <a:gd name="T53" fmla="*/ 3 h 1267"/>
                <a:gd name="T54" fmla="*/ 740 w 1793"/>
                <a:gd name="T55" fmla="*/ 2 h 1267"/>
                <a:gd name="T56" fmla="*/ 587 w 1793"/>
                <a:gd name="T57" fmla="*/ 12 h 1267"/>
                <a:gd name="T58" fmla="*/ 444 w 1793"/>
                <a:gd name="T59" fmla="*/ 35 h 1267"/>
                <a:gd name="T60" fmla="*/ 315 w 1793"/>
                <a:gd name="T61" fmla="*/ 70 h 1267"/>
                <a:gd name="T62" fmla="*/ 207 w 1793"/>
                <a:gd name="T63" fmla="*/ 120 h 1267"/>
                <a:gd name="T64" fmla="*/ 120 w 1793"/>
                <a:gd name="T65" fmla="*/ 183 h 1267"/>
                <a:gd name="T66" fmla="*/ 64 w 1793"/>
                <a:gd name="T67" fmla="*/ 259 h 1267"/>
                <a:gd name="T68" fmla="*/ 40 w 1793"/>
                <a:gd name="T69" fmla="*/ 35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3" h="1267">
                  <a:moveTo>
                    <a:pt x="40" y="350"/>
                  </a:moveTo>
                  <a:lnTo>
                    <a:pt x="28" y="373"/>
                  </a:lnTo>
                  <a:lnTo>
                    <a:pt x="18" y="396"/>
                  </a:lnTo>
                  <a:lnTo>
                    <a:pt x="9" y="417"/>
                  </a:lnTo>
                  <a:lnTo>
                    <a:pt x="0" y="439"/>
                  </a:lnTo>
                  <a:lnTo>
                    <a:pt x="0" y="866"/>
                  </a:lnTo>
                  <a:lnTo>
                    <a:pt x="32" y="922"/>
                  </a:lnTo>
                  <a:lnTo>
                    <a:pt x="70" y="974"/>
                  </a:lnTo>
                  <a:lnTo>
                    <a:pt x="115" y="1023"/>
                  </a:lnTo>
                  <a:lnTo>
                    <a:pt x="167" y="1066"/>
                  </a:lnTo>
                  <a:lnTo>
                    <a:pt x="224" y="1106"/>
                  </a:lnTo>
                  <a:lnTo>
                    <a:pt x="286" y="1141"/>
                  </a:lnTo>
                  <a:lnTo>
                    <a:pt x="353" y="1173"/>
                  </a:lnTo>
                  <a:lnTo>
                    <a:pt x="423" y="1200"/>
                  </a:lnTo>
                  <a:lnTo>
                    <a:pt x="497" y="1222"/>
                  </a:lnTo>
                  <a:lnTo>
                    <a:pt x="572" y="1239"/>
                  </a:lnTo>
                  <a:lnTo>
                    <a:pt x="652" y="1253"/>
                  </a:lnTo>
                  <a:lnTo>
                    <a:pt x="732" y="1262"/>
                  </a:lnTo>
                  <a:lnTo>
                    <a:pt x="813" y="1267"/>
                  </a:lnTo>
                  <a:lnTo>
                    <a:pt x="895" y="1267"/>
                  </a:lnTo>
                  <a:lnTo>
                    <a:pt x="975" y="1262"/>
                  </a:lnTo>
                  <a:lnTo>
                    <a:pt x="1057" y="1252"/>
                  </a:lnTo>
                  <a:lnTo>
                    <a:pt x="1136" y="1238"/>
                  </a:lnTo>
                  <a:lnTo>
                    <a:pt x="1214" y="1219"/>
                  </a:lnTo>
                  <a:lnTo>
                    <a:pt x="1289" y="1195"/>
                  </a:lnTo>
                  <a:lnTo>
                    <a:pt x="1360" y="1165"/>
                  </a:lnTo>
                  <a:lnTo>
                    <a:pt x="1429" y="1131"/>
                  </a:lnTo>
                  <a:lnTo>
                    <a:pt x="1494" y="1093"/>
                  </a:lnTo>
                  <a:lnTo>
                    <a:pt x="1553" y="1048"/>
                  </a:lnTo>
                  <a:lnTo>
                    <a:pt x="1608" y="998"/>
                  </a:lnTo>
                  <a:lnTo>
                    <a:pt x="1656" y="944"/>
                  </a:lnTo>
                  <a:lnTo>
                    <a:pt x="1698" y="885"/>
                  </a:lnTo>
                  <a:lnTo>
                    <a:pt x="1734" y="819"/>
                  </a:lnTo>
                  <a:lnTo>
                    <a:pt x="1761" y="749"/>
                  </a:lnTo>
                  <a:lnTo>
                    <a:pt x="1781" y="673"/>
                  </a:lnTo>
                  <a:lnTo>
                    <a:pt x="1791" y="592"/>
                  </a:lnTo>
                  <a:lnTo>
                    <a:pt x="1793" y="505"/>
                  </a:lnTo>
                  <a:lnTo>
                    <a:pt x="1785" y="412"/>
                  </a:lnTo>
                  <a:lnTo>
                    <a:pt x="1774" y="369"/>
                  </a:lnTo>
                  <a:lnTo>
                    <a:pt x="1754" y="327"/>
                  </a:lnTo>
                  <a:lnTo>
                    <a:pt x="1726" y="287"/>
                  </a:lnTo>
                  <a:lnTo>
                    <a:pt x="1691" y="249"/>
                  </a:lnTo>
                  <a:lnTo>
                    <a:pt x="1649" y="214"/>
                  </a:lnTo>
                  <a:lnTo>
                    <a:pt x="1600" y="183"/>
                  </a:lnTo>
                  <a:lnTo>
                    <a:pt x="1547" y="152"/>
                  </a:lnTo>
                  <a:lnTo>
                    <a:pt x="1487" y="125"/>
                  </a:lnTo>
                  <a:lnTo>
                    <a:pt x="1423" y="100"/>
                  </a:lnTo>
                  <a:lnTo>
                    <a:pt x="1355" y="78"/>
                  </a:lnTo>
                  <a:lnTo>
                    <a:pt x="1284" y="59"/>
                  </a:lnTo>
                  <a:lnTo>
                    <a:pt x="1210" y="42"/>
                  </a:lnTo>
                  <a:lnTo>
                    <a:pt x="1133" y="28"/>
                  </a:lnTo>
                  <a:lnTo>
                    <a:pt x="1056" y="17"/>
                  </a:lnTo>
                  <a:lnTo>
                    <a:pt x="977" y="8"/>
                  </a:lnTo>
                  <a:lnTo>
                    <a:pt x="898" y="3"/>
                  </a:lnTo>
                  <a:lnTo>
                    <a:pt x="819" y="0"/>
                  </a:lnTo>
                  <a:lnTo>
                    <a:pt x="740" y="2"/>
                  </a:lnTo>
                  <a:lnTo>
                    <a:pt x="663" y="5"/>
                  </a:lnTo>
                  <a:lnTo>
                    <a:pt x="587" y="12"/>
                  </a:lnTo>
                  <a:lnTo>
                    <a:pt x="514" y="22"/>
                  </a:lnTo>
                  <a:lnTo>
                    <a:pt x="444" y="35"/>
                  </a:lnTo>
                  <a:lnTo>
                    <a:pt x="377" y="51"/>
                  </a:lnTo>
                  <a:lnTo>
                    <a:pt x="315" y="70"/>
                  </a:lnTo>
                  <a:lnTo>
                    <a:pt x="258" y="93"/>
                  </a:lnTo>
                  <a:lnTo>
                    <a:pt x="207" y="120"/>
                  </a:lnTo>
                  <a:lnTo>
                    <a:pt x="159" y="149"/>
                  </a:lnTo>
                  <a:lnTo>
                    <a:pt x="120" y="183"/>
                  </a:lnTo>
                  <a:lnTo>
                    <a:pt x="88" y="218"/>
                  </a:lnTo>
                  <a:lnTo>
                    <a:pt x="64" y="259"/>
                  </a:lnTo>
                  <a:lnTo>
                    <a:pt x="47" y="302"/>
                  </a:lnTo>
                  <a:lnTo>
                    <a:pt x="40" y="35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0" name="Freeform 18"/>
            <p:cNvSpPr>
              <a:spLocks/>
            </p:cNvSpPr>
            <p:nvPr/>
          </p:nvSpPr>
          <p:spPr bwMode="auto">
            <a:xfrm>
              <a:off x="1185863" y="2528888"/>
              <a:ext cx="777875" cy="550862"/>
            </a:xfrm>
            <a:custGeom>
              <a:avLst/>
              <a:gdLst>
                <a:gd name="T0" fmla="*/ 135 w 1959"/>
                <a:gd name="T1" fmla="*/ 312 h 1386"/>
                <a:gd name="T2" fmla="*/ 251 w 1959"/>
                <a:gd name="T3" fmla="*/ 414 h 1386"/>
                <a:gd name="T4" fmla="*/ 324 w 1959"/>
                <a:gd name="T5" fmla="*/ 512 h 1386"/>
                <a:gd name="T6" fmla="*/ 362 w 1959"/>
                <a:gd name="T7" fmla="*/ 609 h 1386"/>
                <a:gd name="T8" fmla="*/ 373 w 1959"/>
                <a:gd name="T9" fmla="*/ 703 h 1386"/>
                <a:gd name="T10" fmla="*/ 361 w 1959"/>
                <a:gd name="T11" fmla="*/ 799 h 1386"/>
                <a:gd name="T12" fmla="*/ 336 w 1959"/>
                <a:gd name="T13" fmla="*/ 898 h 1386"/>
                <a:gd name="T14" fmla="*/ 282 w 1959"/>
                <a:gd name="T15" fmla="*/ 1073 h 1386"/>
                <a:gd name="T16" fmla="*/ 254 w 1959"/>
                <a:gd name="T17" fmla="*/ 1186 h 1386"/>
                <a:gd name="T18" fmla="*/ 239 w 1959"/>
                <a:gd name="T19" fmla="*/ 1309 h 1386"/>
                <a:gd name="T20" fmla="*/ 250 w 1959"/>
                <a:gd name="T21" fmla="*/ 1365 h 1386"/>
                <a:gd name="T22" fmla="*/ 313 w 1959"/>
                <a:gd name="T23" fmla="*/ 1378 h 1386"/>
                <a:gd name="T24" fmla="*/ 418 w 1959"/>
                <a:gd name="T25" fmla="*/ 1384 h 1386"/>
                <a:gd name="T26" fmla="*/ 722 w 1959"/>
                <a:gd name="T27" fmla="*/ 1384 h 1386"/>
                <a:gd name="T28" fmla="*/ 1076 w 1959"/>
                <a:gd name="T29" fmla="*/ 1372 h 1386"/>
                <a:gd name="T30" fmla="*/ 1404 w 1959"/>
                <a:gd name="T31" fmla="*/ 1358 h 1386"/>
                <a:gd name="T32" fmla="*/ 1625 w 1959"/>
                <a:gd name="T33" fmla="*/ 1352 h 1386"/>
                <a:gd name="T34" fmla="*/ 1752 w 1959"/>
                <a:gd name="T35" fmla="*/ 1343 h 1386"/>
                <a:gd name="T36" fmla="*/ 1845 w 1959"/>
                <a:gd name="T37" fmla="*/ 1321 h 1386"/>
                <a:gd name="T38" fmla="*/ 1908 w 1959"/>
                <a:gd name="T39" fmla="*/ 1286 h 1386"/>
                <a:gd name="T40" fmla="*/ 1943 w 1959"/>
                <a:gd name="T41" fmla="*/ 1241 h 1386"/>
                <a:gd name="T42" fmla="*/ 1959 w 1959"/>
                <a:gd name="T43" fmla="*/ 1189 h 1386"/>
                <a:gd name="T44" fmla="*/ 1954 w 1959"/>
                <a:gd name="T45" fmla="*/ 1133 h 1386"/>
                <a:gd name="T46" fmla="*/ 1936 w 1959"/>
                <a:gd name="T47" fmla="*/ 1073 h 1386"/>
                <a:gd name="T48" fmla="*/ 1908 w 1959"/>
                <a:gd name="T49" fmla="*/ 1014 h 1386"/>
                <a:gd name="T50" fmla="*/ 1835 w 1959"/>
                <a:gd name="T51" fmla="*/ 905 h 1386"/>
                <a:gd name="T52" fmla="*/ 1808 w 1959"/>
                <a:gd name="T53" fmla="*/ 850 h 1386"/>
                <a:gd name="T54" fmla="*/ 1825 w 1959"/>
                <a:gd name="T55" fmla="*/ 747 h 1386"/>
                <a:gd name="T56" fmla="*/ 1877 w 1959"/>
                <a:gd name="T57" fmla="*/ 503 h 1386"/>
                <a:gd name="T58" fmla="*/ 1901 w 1959"/>
                <a:gd name="T59" fmla="*/ 367 h 1386"/>
                <a:gd name="T60" fmla="*/ 1914 w 1959"/>
                <a:gd name="T61" fmla="*/ 237 h 1386"/>
                <a:gd name="T62" fmla="*/ 1911 w 1959"/>
                <a:gd name="T63" fmla="*/ 125 h 1386"/>
                <a:gd name="T64" fmla="*/ 1883 w 1959"/>
                <a:gd name="T65" fmla="*/ 42 h 1386"/>
                <a:gd name="T66" fmla="*/ 1826 w 1959"/>
                <a:gd name="T67" fmla="*/ 2 h 1386"/>
                <a:gd name="T68" fmla="*/ 1732 w 1959"/>
                <a:gd name="T69" fmla="*/ 15 h 1386"/>
                <a:gd name="T70" fmla="*/ 1630 w 1959"/>
                <a:gd name="T71" fmla="*/ 68 h 1386"/>
                <a:gd name="T72" fmla="*/ 1567 w 1959"/>
                <a:gd name="T73" fmla="*/ 86 h 1386"/>
                <a:gd name="T74" fmla="*/ 1480 w 1959"/>
                <a:gd name="T75" fmla="*/ 98 h 1386"/>
                <a:gd name="T76" fmla="*/ 1299 w 1959"/>
                <a:gd name="T77" fmla="*/ 104 h 1386"/>
                <a:gd name="T78" fmla="*/ 1047 w 1959"/>
                <a:gd name="T79" fmla="*/ 96 h 1386"/>
                <a:gd name="T80" fmla="*/ 795 w 1959"/>
                <a:gd name="T81" fmla="*/ 84 h 1386"/>
                <a:gd name="T82" fmla="*/ 583 w 1959"/>
                <a:gd name="T83" fmla="*/ 74 h 1386"/>
                <a:gd name="T84" fmla="*/ 482 w 1959"/>
                <a:gd name="T85" fmla="*/ 75 h 1386"/>
                <a:gd name="T86" fmla="*/ 384 w 1959"/>
                <a:gd name="T87" fmla="*/ 88 h 1386"/>
                <a:gd name="T88" fmla="*/ 231 w 1959"/>
                <a:gd name="T89" fmla="*/ 123 h 1386"/>
                <a:gd name="T90" fmla="*/ 98 w 1959"/>
                <a:gd name="T91" fmla="*/ 168 h 1386"/>
                <a:gd name="T92" fmla="*/ 35 w 1959"/>
                <a:gd name="T93" fmla="*/ 196 h 1386"/>
                <a:gd name="T94" fmla="*/ 8 w 1959"/>
                <a:gd name="T95" fmla="*/ 215 h 1386"/>
                <a:gd name="T96" fmla="*/ 0 w 1959"/>
                <a:gd name="T97" fmla="*/ 230 h 1386"/>
                <a:gd name="T98" fmla="*/ 18 w 1959"/>
                <a:gd name="T99" fmla="*/ 239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9" h="1386">
                  <a:moveTo>
                    <a:pt x="30" y="241"/>
                  </a:moveTo>
                  <a:lnTo>
                    <a:pt x="86" y="277"/>
                  </a:lnTo>
                  <a:lnTo>
                    <a:pt x="135" y="312"/>
                  </a:lnTo>
                  <a:lnTo>
                    <a:pt x="179" y="346"/>
                  </a:lnTo>
                  <a:lnTo>
                    <a:pt x="217" y="381"/>
                  </a:lnTo>
                  <a:lnTo>
                    <a:pt x="251" y="414"/>
                  </a:lnTo>
                  <a:lnTo>
                    <a:pt x="279" y="447"/>
                  </a:lnTo>
                  <a:lnTo>
                    <a:pt x="305" y="480"/>
                  </a:lnTo>
                  <a:lnTo>
                    <a:pt x="324" y="512"/>
                  </a:lnTo>
                  <a:lnTo>
                    <a:pt x="341" y="545"/>
                  </a:lnTo>
                  <a:lnTo>
                    <a:pt x="353" y="577"/>
                  </a:lnTo>
                  <a:lnTo>
                    <a:pt x="362" y="609"/>
                  </a:lnTo>
                  <a:lnTo>
                    <a:pt x="369" y="640"/>
                  </a:lnTo>
                  <a:lnTo>
                    <a:pt x="371" y="671"/>
                  </a:lnTo>
                  <a:lnTo>
                    <a:pt x="373" y="703"/>
                  </a:lnTo>
                  <a:lnTo>
                    <a:pt x="370" y="735"/>
                  </a:lnTo>
                  <a:lnTo>
                    <a:pt x="366" y="767"/>
                  </a:lnTo>
                  <a:lnTo>
                    <a:pt x="361" y="799"/>
                  </a:lnTo>
                  <a:lnTo>
                    <a:pt x="353" y="832"/>
                  </a:lnTo>
                  <a:lnTo>
                    <a:pt x="344" y="865"/>
                  </a:lnTo>
                  <a:lnTo>
                    <a:pt x="336" y="898"/>
                  </a:lnTo>
                  <a:lnTo>
                    <a:pt x="314" y="966"/>
                  </a:lnTo>
                  <a:lnTo>
                    <a:pt x="292" y="1036"/>
                  </a:lnTo>
                  <a:lnTo>
                    <a:pt x="282" y="1073"/>
                  </a:lnTo>
                  <a:lnTo>
                    <a:pt x="272" y="1110"/>
                  </a:lnTo>
                  <a:lnTo>
                    <a:pt x="262" y="1148"/>
                  </a:lnTo>
                  <a:lnTo>
                    <a:pt x="254" y="1186"/>
                  </a:lnTo>
                  <a:lnTo>
                    <a:pt x="246" y="1226"/>
                  </a:lnTo>
                  <a:lnTo>
                    <a:pt x="241" y="1267"/>
                  </a:lnTo>
                  <a:lnTo>
                    <a:pt x="239" y="1309"/>
                  </a:lnTo>
                  <a:lnTo>
                    <a:pt x="237" y="1352"/>
                  </a:lnTo>
                  <a:lnTo>
                    <a:pt x="240" y="1358"/>
                  </a:lnTo>
                  <a:lnTo>
                    <a:pt x="250" y="1365"/>
                  </a:lnTo>
                  <a:lnTo>
                    <a:pt x="265" y="1370"/>
                  </a:lnTo>
                  <a:lnTo>
                    <a:pt x="287" y="1374"/>
                  </a:lnTo>
                  <a:lnTo>
                    <a:pt x="313" y="1378"/>
                  </a:lnTo>
                  <a:lnTo>
                    <a:pt x="344" y="1380"/>
                  </a:lnTo>
                  <a:lnTo>
                    <a:pt x="379" y="1383"/>
                  </a:lnTo>
                  <a:lnTo>
                    <a:pt x="418" y="1384"/>
                  </a:lnTo>
                  <a:lnTo>
                    <a:pt x="509" y="1386"/>
                  </a:lnTo>
                  <a:lnTo>
                    <a:pt x="611" y="1385"/>
                  </a:lnTo>
                  <a:lnTo>
                    <a:pt x="722" y="1384"/>
                  </a:lnTo>
                  <a:lnTo>
                    <a:pt x="838" y="1380"/>
                  </a:lnTo>
                  <a:lnTo>
                    <a:pt x="958" y="1376"/>
                  </a:lnTo>
                  <a:lnTo>
                    <a:pt x="1076" y="1372"/>
                  </a:lnTo>
                  <a:lnTo>
                    <a:pt x="1192" y="1367"/>
                  </a:lnTo>
                  <a:lnTo>
                    <a:pt x="1303" y="1362"/>
                  </a:lnTo>
                  <a:lnTo>
                    <a:pt x="1404" y="1358"/>
                  </a:lnTo>
                  <a:lnTo>
                    <a:pt x="1493" y="1355"/>
                  </a:lnTo>
                  <a:lnTo>
                    <a:pt x="1568" y="1352"/>
                  </a:lnTo>
                  <a:lnTo>
                    <a:pt x="1625" y="1352"/>
                  </a:lnTo>
                  <a:lnTo>
                    <a:pt x="1672" y="1351"/>
                  </a:lnTo>
                  <a:lnTo>
                    <a:pt x="1714" y="1348"/>
                  </a:lnTo>
                  <a:lnTo>
                    <a:pt x="1752" y="1343"/>
                  </a:lnTo>
                  <a:lnTo>
                    <a:pt x="1786" y="1338"/>
                  </a:lnTo>
                  <a:lnTo>
                    <a:pt x="1817" y="1330"/>
                  </a:lnTo>
                  <a:lnTo>
                    <a:pt x="1845" y="1321"/>
                  </a:lnTo>
                  <a:lnTo>
                    <a:pt x="1869" y="1310"/>
                  </a:lnTo>
                  <a:lnTo>
                    <a:pt x="1890" y="1299"/>
                  </a:lnTo>
                  <a:lnTo>
                    <a:pt x="1908" y="1286"/>
                  </a:lnTo>
                  <a:lnTo>
                    <a:pt x="1923" y="1272"/>
                  </a:lnTo>
                  <a:lnTo>
                    <a:pt x="1934" y="1258"/>
                  </a:lnTo>
                  <a:lnTo>
                    <a:pt x="1943" y="1241"/>
                  </a:lnTo>
                  <a:lnTo>
                    <a:pt x="1951" y="1225"/>
                  </a:lnTo>
                  <a:lnTo>
                    <a:pt x="1956" y="1207"/>
                  </a:lnTo>
                  <a:lnTo>
                    <a:pt x="1959" y="1189"/>
                  </a:lnTo>
                  <a:lnTo>
                    <a:pt x="1959" y="1171"/>
                  </a:lnTo>
                  <a:lnTo>
                    <a:pt x="1957" y="1152"/>
                  </a:lnTo>
                  <a:lnTo>
                    <a:pt x="1954" y="1133"/>
                  </a:lnTo>
                  <a:lnTo>
                    <a:pt x="1950" y="1112"/>
                  </a:lnTo>
                  <a:lnTo>
                    <a:pt x="1943" y="1093"/>
                  </a:lnTo>
                  <a:lnTo>
                    <a:pt x="1936" y="1073"/>
                  </a:lnTo>
                  <a:lnTo>
                    <a:pt x="1927" y="1054"/>
                  </a:lnTo>
                  <a:lnTo>
                    <a:pt x="1918" y="1033"/>
                  </a:lnTo>
                  <a:lnTo>
                    <a:pt x="1908" y="1014"/>
                  </a:lnTo>
                  <a:lnTo>
                    <a:pt x="1885" y="976"/>
                  </a:lnTo>
                  <a:lnTo>
                    <a:pt x="1860" y="939"/>
                  </a:lnTo>
                  <a:lnTo>
                    <a:pt x="1835" y="905"/>
                  </a:lnTo>
                  <a:lnTo>
                    <a:pt x="1811" y="874"/>
                  </a:lnTo>
                  <a:lnTo>
                    <a:pt x="1808" y="865"/>
                  </a:lnTo>
                  <a:lnTo>
                    <a:pt x="1808" y="850"/>
                  </a:lnTo>
                  <a:lnTo>
                    <a:pt x="1809" y="831"/>
                  </a:lnTo>
                  <a:lnTo>
                    <a:pt x="1813" y="806"/>
                  </a:lnTo>
                  <a:lnTo>
                    <a:pt x="1825" y="747"/>
                  </a:lnTo>
                  <a:lnTo>
                    <a:pt x="1840" y="674"/>
                  </a:lnTo>
                  <a:lnTo>
                    <a:pt x="1859" y="591"/>
                  </a:lnTo>
                  <a:lnTo>
                    <a:pt x="1877" y="503"/>
                  </a:lnTo>
                  <a:lnTo>
                    <a:pt x="1886" y="457"/>
                  </a:lnTo>
                  <a:lnTo>
                    <a:pt x="1894" y="411"/>
                  </a:lnTo>
                  <a:lnTo>
                    <a:pt x="1901" y="367"/>
                  </a:lnTo>
                  <a:lnTo>
                    <a:pt x="1906" y="322"/>
                  </a:lnTo>
                  <a:lnTo>
                    <a:pt x="1911" y="277"/>
                  </a:lnTo>
                  <a:lnTo>
                    <a:pt x="1914" y="237"/>
                  </a:lnTo>
                  <a:lnTo>
                    <a:pt x="1915" y="196"/>
                  </a:lnTo>
                  <a:lnTo>
                    <a:pt x="1914" y="159"/>
                  </a:lnTo>
                  <a:lnTo>
                    <a:pt x="1911" y="125"/>
                  </a:lnTo>
                  <a:lnTo>
                    <a:pt x="1905" y="93"/>
                  </a:lnTo>
                  <a:lnTo>
                    <a:pt x="1896" y="65"/>
                  </a:lnTo>
                  <a:lnTo>
                    <a:pt x="1883" y="42"/>
                  </a:lnTo>
                  <a:lnTo>
                    <a:pt x="1868" y="24"/>
                  </a:lnTo>
                  <a:lnTo>
                    <a:pt x="1849" y="10"/>
                  </a:lnTo>
                  <a:lnTo>
                    <a:pt x="1826" y="2"/>
                  </a:lnTo>
                  <a:lnTo>
                    <a:pt x="1799" y="0"/>
                  </a:lnTo>
                  <a:lnTo>
                    <a:pt x="1769" y="5"/>
                  </a:lnTo>
                  <a:lnTo>
                    <a:pt x="1732" y="15"/>
                  </a:lnTo>
                  <a:lnTo>
                    <a:pt x="1691" y="34"/>
                  </a:lnTo>
                  <a:lnTo>
                    <a:pt x="1645" y="60"/>
                  </a:lnTo>
                  <a:lnTo>
                    <a:pt x="1630" y="68"/>
                  </a:lnTo>
                  <a:lnTo>
                    <a:pt x="1612" y="75"/>
                  </a:lnTo>
                  <a:lnTo>
                    <a:pt x="1590" y="81"/>
                  </a:lnTo>
                  <a:lnTo>
                    <a:pt x="1567" y="86"/>
                  </a:lnTo>
                  <a:lnTo>
                    <a:pt x="1540" y="91"/>
                  </a:lnTo>
                  <a:lnTo>
                    <a:pt x="1511" y="95"/>
                  </a:lnTo>
                  <a:lnTo>
                    <a:pt x="1480" y="98"/>
                  </a:lnTo>
                  <a:lnTo>
                    <a:pt x="1447" y="100"/>
                  </a:lnTo>
                  <a:lnTo>
                    <a:pt x="1376" y="103"/>
                  </a:lnTo>
                  <a:lnTo>
                    <a:pt x="1299" y="104"/>
                  </a:lnTo>
                  <a:lnTo>
                    <a:pt x="1218" y="103"/>
                  </a:lnTo>
                  <a:lnTo>
                    <a:pt x="1132" y="100"/>
                  </a:lnTo>
                  <a:lnTo>
                    <a:pt x="1047" y="96"/>
                  </a:lnTo>
                  <a:lnTo>
                    <a:pt x="962" y="93"/>
                  </a:lnTo>
                  <a:lnTo>
                    <a:pt x="876" y="89"/>
                  </a:lnTo>
                  <a:lnTo>
                    <a:pt x="795" y="84"/>
                  </a:lnTo>
                  <a:lnTo>
                    <a:pt x="718" y="80"/>
                  </a:lnTo>
                  <a:lnTo>
                    <a:pt x="647" y="76"/>
                  </a:lnTo>
                  <a:lnTo>
                    <a:pt x="583" y="74"/>
                  </a:lnTo>
                  <a:lnTo>
                    <a:pt x="527" y="74"/>
                  </a:lnTo>
                  <a:lnTo>
                    <a:pt x="505" y="74"/>
                  </a:lnTo>
                  <a:lnTo>
                    <a:pt x="482" y="75"/>
                  </a:lnTo>
                  <a:lnTo>
                    <a:pt x="459" y="77"/>
                  </a:lnTo>
                  <a:lnTo>
                    <a:pt x="435" y="80"/>
                  </a:lnTo>
                  <a:lnTo>
                    <a:pt x="384" y="88"/>
                  </a:lnTo>
                  <a:lnTo>
                    <a:pt x="333" y="98"/>
                  </a:lnTo>
                  <a:lnTo>
                    <a:pt x="282" y="109"/>
                  </a:lnTo>
                  <a:lnTo>
                    <a:pt x="231" y="123"/>
                  </a:lnTo>
                  <a:lnTo>
                    <a:pt x="184" y="137"/>
                  </a:lnTo>
                  <a:lnTo>
                    <a:pt x="139" y="153"/>
                  </a:lnTo>
                  <a:lnTo>
                    <a:pt x="98" y="168"/>
                  </a:lnTo>
                  <a:lnTo>
                    <a:pt x="64" y="182"/>
                  </a:lnTo>
                  <a:lnTo>
                    <a:pt x="49" y="190"/>
                  </a:lnTo>
                  <a:lnTo>
                    <a:pt x="35" y="196"/>
                  </a:lnTo>
                  <a:lnTo>
                    <a:pt x="24" y="202"/>
                  </a:lnTo>
                  <a:lnTo>
                    <a:pt x="14" y="209"/>
                  </a:lnTo>
                  <a:lnTo>
                    <a:pt x="8" y="215"/>
                  </a:lnTo>
                  <a:lnTo>
                    <a:pt x="3" y="220"/>
                  </a:lnTo>
                  <a:lnTo>
                    <a:pt x="0" y="225"/>
                  </a:lnTo>
                  <a:lnTo>
                    <a:pt x="0" y="230"/>
                  </a:lnTo>
                  <a:lnTo>
                    <a:pt x="4" y="234"/>
                  </a:lnTo>
                  <a:lnTo>
                    <a:pt x="9" y="237"/>
                  </a:lnTo>
                  <a:lnTo>
                    <a:pt x="18" y="239"/>
                  </a:lnTo>
                  <a:lnTo>
                    <a:pt x="30" y="24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1" name="Freeform 19"/>
            <p:cNvSpPr>
              <a:spLocks/>
            </p:cNvSpPr>
            <p:nvPr/>
          </p:nvSpPr>
          <p:spPr bwMode="auto">
            <a:xfrm>
              <a:off x="2005013" y="2535238"/>
              <a:ext cx="906462" cy="449262"/>
            </a:xfrm>
            <a:custGeom>
              <a:avLst/>
              <a:gdLst>
                <a:gd name="T0" fmla="*/ 120 w 2283"/>
                <a:gd name="T1" fmla="*/ 69 h 1129"/>
                <a:gd name="T2" fmla="*/ 85 w 2283"/>
                <a:gd name="T3" fmla="*/ 139 h 1129"/>
                <a:gd name="T4" fmla="*/ 55 w 2283"/>
                <a:gd name="T5" fmla="*/ 206 h 1129"/>
                <a:gd name="T6" fmla="*/ 32 w 2283"/>
                <a:gd name="T7" fmla="*/ 273 h 1129"/>
                <a:gd name="T8" fmla="*/ 16 w 2283"/>
                <a:gd name="T9" fmla="*/ 338 h 1129"/>
                <a:gd name="T10" fmla="*/ 6 w 2283"/>
                <a:gd name="T11" fmla="*/ 401 h 1129"/>
                <a:gd name="T12" fmla="*/ 0 w 2283"/>
                <a:gd name="T13" fmla="*/ 464 h 1129"/>
                <a:gd name="T14" fmla="*/ 3 w 2283"/>
                <a:gd name="T15" fmla="*/ 525 h 1129"/>
                <a:gd name="T16" fmla="*/ 11 w 2283"/>
                <a:gd name="T17" fmla="*/ 585 h 1129"/>
                <a:gd name="T18" fmla="*/ 25 w 2283"/>
                <a:gd name="T19" fmla="*/ 645 h 1129"/>
                <a:gd name="T20" fmla="*/ 44 w 2283"/>
                <a:gd name="T21" fmla="*/ 705 h 1129"/>
                <a:gd name="T22" fmla="*/ 68 w 2283"/>
                <a:gd name="T23" fmla="*/ 765 h 1129"/>
                <a:gd name="T24" fmla="*/ 99 w 2283"/>
                <a:gd name="T25" fmla="*/ 825 h 1129"/>
                <a:gd name="T26" fmla="*/ 133 w 2283"/>
                <a:gd name="T27" fmla="*/ 886 h 1129"/>
                <a:gd name="T28" fmla="*/ 174 w 2283"/>
                <a:gd name="T29" fmla="*/ 947 h 1129"/>
                <a:gd name="T30" fmla="*/ 220 w 2283"/>
                <a:gd name="T31" fmla="*/ 1008 h 1129"/>
                <a:gd name="T32" fmla="*/ 267 w 2283"/>
                <a:gd name="T33" fmla="*/ 1064 h 1129"/>
                <a:gd name="T34" fmla="*/ 320 w 2283"/>
                <a:gd name="T35" fmla="*/ 1100 h 1129"/>
                <a:gd name="T36" fmla="*/ 384 w 2283"/>
                <a:gd name="T37" fmla="*/ 1122 h 1129"/>
                <a:gd name="T38" fmla="*/ 456 w 2283"/>
                <a:gd name="T39" fmla="*/ 1129 h 1129"/>
                <a:gd name="T40" fmla="*/ 535 w 2283"/>
                <a:gd name="T41" fmla="*/ 1125 h 1129"/>
                <a:gd name="T42" fmla="*/ 618 w 2283"/>
                <a:gd name="T43" fmla="*/ 1111 h 1129"/>
                <a:gd name="T44" fmla="*/ 703 w 2283"/>
                <a:gd name="T45" fmla="*/ 1090 h 1129"/>
                <a:gd name="T46" fmla="*/ 791 w 2283"/>
                <a:gd name="T47" fmla="*/ 1060 h 1129"/>
                <a:gd name="T48" fmla="*/ 878 w 2283"/>
                <a:gd name="T49" fmla="*/ 1027 h 1129"/>
                <a:gd name="T50" fmla="*/ 963 w 2283"/>
                <a:gd name="T51" fmla="*/ 992 h 1129"/>
                <a:gd name="T52" fmla="*/ 1084 w 2283"/>
                <a:gd name="T53" fmla="*/ 936 h 1129"/>
                <a:gd name="T54" fmla="*/ 1224 w 2283"/>
                <a:gd name="T55" fmla="*/ 867 h 1129"/>
                <a:gd name="T56" fmla="*/ 1307 w 2283"/>
                <a:gd name="T57" fmla="*/ 828 h 1129"/>
                <a:gd name="T58" fmla="*/ 1347 w 2283"/>
                <a:gd name="T59" fmla="*/ 812 h 1129"/>
                <a:gd name="T60" fmla="*/ 1453 w 2283"/>
                <a:gd name="T61" fmla="*/ 779 h 1129"/>
                <a:gd name="T62" fmla="*/ 1652 w 2283"/>
                <a:gd name="T63" fmla="*/ 716 h 1129"/>
                <a:gd name="T64" fmla="*/ 1806 w 2283"/>
                <a:gd name="T65" fmla="*/ 664 h 1129"/>
                <a:gd name="T66" fmla="*/ 1905 w 2283"/>
                <a:gd name="T67" fmla="*/ 626 h 1129"/>
                <a:gd name="T68" fmla="*/ 2000 w 2283"/>
                <a:gd name="T69" fmla="*/ 588 h 1129"/>
                <a:gd name="T70" fmla="*/ 2085 w 2283"/>
                <a:gd name="T71" fmla="*/ 548 h 1129"/>
                <a:gd name="T72" fmla="*/ 2159 w 2283"/>
                <a:gd name="T73" fmla="*/ 507 h 1129"/>
                <a:gd name="T74" fmla="*/ 2218 w 2283"/>
                <a:gd name="T75" fmla="*/ 466 h 1129"/>
                <a:gd name="T76" fmla="*/ 2260 w 2283"/>
                <a:gd name="T77" fmla="*/ 424 h 1129"/>
                <a:gd name="T78" fmla="*/ 2280 w 2283"/>
                <a:gd name="T79" fmla="*/ 384 h 1129"/>
                <a:gd name="T80" fmla="*/ 2279 w 2283"/>
                <a:gd name="T81" fmla="*/ 342 h 1129"/>
                <a:gd name="T82" fmla="*/ 2251 w 2283"/>
                <a:gd name="T83" fmla="*/ 299 h 1129"/>
                <a:gd name="T84" fmla="*/ 2193 w 2283"/>
                <a:gd name="T85" fmla="*/ 260 h 1129"/>
                <a:gd name="T86" fmla="*/ 2103 w 2283"/>
                <a:gd name="T87" fmla="*/ 219 h 1129"/>
                <a:gd name="T88" fmla="*/ 2024 w 2283"/>
                <a:gd name="T89" fmla="*/ 195 h 1129"/>
                <a:gd name="T90" fmla="*/ 1956 w 2283"/>
                <a:gd name="T91" fmla="*/ 181 h 1129"/>
                <a:gd name="T92" fmla="*/ 1802 w 2283"/>
                <a:gd name="T93" fmla="*/ 155 h 1129"/>
                <a:gd name="T94" fmla="*/ 1525 w 2283"/>
                <a:gd name="T95" fmla="*/ 115 h 1129"/>
                <a:gd name="T96" fmla="*/ 1200 w 2283"/>
                <a:gd name="T97" fmla="*/ 73 h 1129"/>
                <a:gd name="T98" fmla="*/ 864 w 2283"/>
                <a:gd name="T99" fmla="*/ 36 h 1129"/>
                <a:gd name="T100" fmla="*/ 626 w 2283"/>
                <a:gd name="T101" fmla="*/ 14 h 1129"/>
                <a:gd name="T102" fmla="*/ 485 w 2283"/>
                <a:gd name="T103" fmla="*/ 5 h 1129"/>
                <a:gd name="T104" fmla="*/ 361 w 2283"/>
                <a:gd name="T105" fmla="*/ 0 h 1129"/>
                <a:gd name="T106" fmla="*/ 261 w 2283"/>
                <a:gd name="T107" fmla="*/ 1 h 1129"/>
                <a:gd name="T108" fmla="*/ 188 w 2283"/>
                <a:gd name="T109" fmla="*/ 9 h 1129"/>
                <a:gd name="T110" fmla="*/ 147 w 2283"/>
                <a:gd name="T111" fmla="*/ 23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3" h="1129">
                  <a:moveTo>
                    <a:pt x="141" y="32"/>
                  </a:moveTo>
                  <a:lnTo>
                    <a:pt x="120" y="69"/>
                  </a:lnTo>
                  <a:lnTo>
                    <a:pt x="101" y="103"/>
                  </a:lnTo>
                  <a:lnTo>
                    <a:pt x="85" y="139"/>
                  </a:lnTo>
                  <a:lnTo>
                    <a:pt x="68" y="173"/>
                  </a:lnTo>
                  <a:lnTo>
                    <a:pt x="55" y="206"/>
                  </a:lnTo>
                  <a:lnTo>
                    <a:pt x="43" y="241"/>
                  </a:lnTo>
                  <a:lnTo>
                    <a:pt x="32" y="273"/>
                  </a:lnTo>
                  <a:lnTo>
                    <a:pt x="23" y="306"/>
                  </a:lnTo>
                  <a:lnTo>
                    <a:pt x="16" y="338"/>
                  </a:lnTo>
                  <a:lnTo>
                    <a:pt x="9" y="370"/>
                  </a:lnTo>
                  <a:lnTo>
                    <a:pt x="6" y="401"/>
                  </a:lnTo>
                  <a:lnTo>
                    <a:pt x="2" y="432"/>
                  </a:lnTo>
                  <a:lnTo>
                    <a:pt x="0" y="464"/>
                  </a:lnTo>
                  <a:lnTo>
                    <a:pt x="2" y="494"/>
                  </a:lnTo>
                  <a:lnTo>
                    <a:pt x="3" y="525"/>
                  </a:lnTo>
                  <a:lnTo>
                    <a:pt x="6" y="556"/>
                  </a:lnTo>
                  <a:lnTo>
                    <a:pt x="11" y="585"/>
                  </a:lnTo>
                  <a:lnTo>
                    <a:pt x="17" y="616"/>
                  </a:lnTo>
                  <a:lnTo>
                    <a:pt x="25" y="645"/>
                  </a:lnTo>
                  <a:lnTo>
                    <a:pt x="34" y="675"/>
                  </a:lnTo>
                  <a:lnTo>
                    <a:pt x="44" y="705"/>
                  </a:lnTo>
                  <a:lnTo>
                    <a:pt x="55" y="735"/>
                  </a:lnTo>
                  <a:lnTo>
                    <a:pt x="68" y="765"/>
                  </a:lnTo>
                  <a:lnTo>
                    <a:pt x="82" y="795"/>
                  </a:lnTo>
                  <a:lnTo>
                    <a:pt x="99" y="825"/>
                  </a:lnTo>
                  <a:lnTo>
                    <a:pt x="115" y="855"/>
                  </a:lnTo>
                  <a:lnTo>
                    <a:pt x="133" y="886"/>
                  </a:lnTo>
                  <a:lnTo>
                    <a:pt x="153" y="916"/>
                  </a:lnTo>
                  <a:lnTo>
                    <a:pt x="174" y="947"/>
                  </a:lnTo>
                  <a:lnTo>
                    <a:pt x="196" y="978"/>
                  </a:lnTo>
                  <a:lnTo>
                    <a:pt x="220" y="1008"/>
                  </a:lnTo>
                  <a:lnTo>
                    <a:pt x="244" y="1040"/>
                  </a:lnTo>
                  <a:lnTo>
                    <a:pt x="267" y="1064"/>
                  </a:lnTo>
                  <a:lnTo>
                    <a:pt x="292" y="1085"/>
                  </a:lnTo>
                  <a:lnTo>
                    <a:pt x="320" y="1100"/>
                  </a:lnTo>
                  <a:lnTo>
                    <a:pt x="351" y="1113"/>
                  </a:lnTo>
                  <a:lnTo>
                    <a:pt x="384" y="1122"/>
                  </a:lnTo>
                  <a:lnTo>
                    <a:pt x="420" y="1127"/>
                  </a:lnTo>
                  <a:lnTo>
                    <a:pt x="456" y="1129"/>
                  </a:lnTo>
                  <a:lnTo>
                    <a:pt x="495" y="1128"/>
                  </a:lnTo>
                  <a:lnTo>
                    <a:pt x="535" y="1125"/>
                  </a:lnTo>
                  <a:lnTo>
                    <a:pt x="575" y="1119"/>
                  </a:lnTo>
                  <a:lnTo>
                    <a:pt x="618" y="1111"/>
                  </a:lnTo>
                  <a:lnTo>
                    <a:pt x="660" y="1101"/>
                  </a:lnTo>
                  <a:lnTo>
                    <a:pt x="703" y="1090"/>
                  </a:lnTo>
                  <a:lnTo>
                    <a:pt x="746" y="1076"/>
                  </a:lnTo>
                  <a:lnTo>
                    <a:pt x="791" y="1060"/>
                  </a:lnTo>
                  <a:lnTo>
                    <a:pt x="834" y="1044"/>
                  </a:lnTo>
                  <a:lnTo>
                    <a:pt x="878" y="1027"/>
                  </a:lnTo>
                  <a:lnTo>
                    <a:pt x="921" y="1009"/>
                  </a:lnTo>
                  <a:lnTo>
                    <a:pt x="963" y="992"/>
                  </a:lnTo>
                  <a:lnTo>
                    <a:pt x="1005" y="973"/>
                  </a:lnTo>
                  <a:lnTo>
                    <a:pt x="1084" y="936"/>
                  </a:lnTo>
                  <a:lnTo>
                    <a:pt x="1158" y="900"/>
                  </a:lnTo>
                  <a:lnTo>
                    <a:pt x="1224" y="867"/>
                  </a:lnTo>
                  <a:lnTo>
                    <a:pt x="1282" y="840"/>
                  </a:lnTo>
                  <a:lnTo>
                    <a:pt x="1307" y="828"/>
                  </a:lnTo>
                  <a:lnTo>
                    <a:pt x="1329" y="820"/>
                  </a:lnTo>
                  <a:lnTo>
                    <a:pt x="1347" y="812"/>
                  </a:lnTo>
                  <a:lnTo>
                    <a:pt x="1362" y="807"/>
                  </a:lnTo>
                  <a:lnTo>
                    <a:pt x="1453" y="779"/>
                  </a:lnTo>
                  <a:lnTo>
                    <a:pt x="1550" y="748"/>
                  </a:lnTo>
                  <a:lnTo>
                    <a:pt x="1652" y="716"/>
                  </a:lnTo>
                  <a:lnTo>
                    <a:pt x="1755" y="682"/>
                  </a:lnTo>
                  <a:lnTo>
                    <a:pt x="1806" y="664"/>
                  </a:lnTo>
                  <a:lnTo>
                    <a:pt x="1857" y="645"/>
                  </a:lnTo>
                  <a:lnTo>
                    <a:pt x="1905" y="626"/>
                  </a:lnTo>
                  <a:lnTo>
                    <a:pt x="1954" y="607"/>
                  </a:lnTo>
                  <a:lnTo>
                    <a:pt x="2000" y="588"/>
                  </a:lnTo>
                  <a:lnTo>
                    <a:pt x="2043" y="568"/>
                  </a:lnTo>
                  <a:lnTo>
                    <a:pt x="2085" y="548"/>
                  </a:lnTo>
                  <a:lnTo>
                    <a:pt x="2123" y="528"/>
                  </a:lnTo>
                  <a:lnTo>
                    <a:pt x="2159" y="507"/>
                  </a:lnTo>
                  <a:lnTo>
                    <a:pt x="2190" y="487"/>
                  </a:lnTo>
                  <a:lnTo>
                    <a:pt x="2218" y="466"/>
                  </a:lnTo>
                  <a:lnTo>
                    <a:pt x="2241" y="446"/>
                  </a:lnTo>
                  <a:lnTo>
                    <a:pt x="2260" y="424"/>
                  </a:lnTo>
                  <a:lnTo>
                    <a:pt x="2272" y="404"/>
                  </a:lnTo>
                  <a:lnTo>
                    <a:pt x="2280" y="384"/>
                  </a:lnTo>
                  <a:lnTo>
                    <a:pt x="2283" y="362"/>
                  </a:lnTo>
                  <a:lnTo>
                    <a:pt x="2279" y="342"/>
                  </a:lnTo>
                  <a:lnTo>
                    <a:pt x="2267" y="321"/>
                  </a:lnTo>
                  <a:lnTo>
                    <a:pt x="2251" y="299"/>
                  </a:lnTo>
                  <a:lnTo>
                    <a:pt x="2225" y="279"/>
                  </a:lnTo>
                  <a:lnTo>
                    <a:pt x="2193" y="260"/>
                  </a:lnTo>
                  <a:lnTo>
                    <a:pt x="2153" y="240"/>
                  </a:lnTo>
                  <a:lnTo>
                    <a:pt x="2103" y="219"/>
                  </a:lnTo>
                  <a:lnTo>
                    <a:pt x="2046" y="200"/>
                  </a:lnTo>
                  <a:lnTo>
                    <a:pt x="2024" y="195"/>
                  </a:lnTo>
                  <a:lnTo>
                    <a:pt x="1995" y="189"/>
                  </a:lnTo>
                  <a:lnTo>
                    <a:pt x="1956" y="181"/>
                  </a:lnTo>
                  <a:lnTo>
                    <a:pt x="1912" y="173"/>
                  </a:lnTo>
                  <a:lnTo>
                    <a:pt x="1802" y="155"/>
                  </a:lnTo>
                  <a:lnTo>
                    <a:pt x="1672" y="136"/>
                  </a:lnTo>
                  <a:lnTo>
                    <a:pt x="1525" y="115"/>
                  </a:lnTo>
                  <a:lnTo>
                    <a:pt x="1366" y="94"/>
                  </a:lnTo>
                  <a:lnTo>
                    <a:pt x="1200" y="73"/>
                  </a:lnTo>
                  <a:lnTo>
                    <a:pt x="1031" y="53"/>
                  </a:lnTo>
                  <a:lnTo>
                    <a:pt x="864" y="36"/>
                  </a:lnTo>
                  <a:lnTo>
                    <a:pt x="703" y="20"/>
                  </a:lnTo>
                  <a:lnTo>
                    <a:pt x="626" y="14"/>
                  </a:lnTo>
                  <a:lnTo>
                    <a:pt x="554" y="9"/>
                  </a:lnTo>
                  <a:lnTo>
                    <a:pt x="485" y="5"/>
                  </a:lnTo>
                  <a:lnTo>
                    <a:pt x="421" y="2"/>
                  </a:lnTo>
                  <a:lnTo>
                    <a:pt x="361" y="0"/>
                  </a:lnTo>
                  <a:lnTo>
                    <a:pt x="308" y="0"/>
                  </a:lnTo>
                  <a:lnTo>
                    <a:pt x="261" y="1"/>
                  </a:lnTo>
                  <a:lnTo>
                    <a:pt x="221" y="4"/>
                  </a:lnTo>
                  <a:lnTo>
                    <a:pt x="188" y="9"/>
                  </a:lnTo>
                  <a:lnTo>
                    <a:pt x="164" y="14"/>
                  </a:lnTo>
                  <a:lnTo>
                    <a:pt x="147" y="23"/>
                  </a:lnTo>
                  <a:lnTo>
                    <a:pt x="141" y="3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2" name="Freeform 20"/>
            <p:cNvSpPr>
              <a:spLocks/>
            </p:cNvSpPr>
            <p:nvPr/>
          </p:nvSpPr>
          <p:spPr bwMode="auto">
            <a:xfrm>
              <a:off x="2471738" y="2200275"/>
              <a:ext cx="1077912" cy="419100"/>
            </a:xfrm>
            <a:custGeom>
              <a:avLst/>
              <a:gdLst>
                <a:gd name="T0" fmla="*/ 1585 w 2716"/>
                <a:gd name="T1" fmla="*/ 1055 h 1058"/>
                <a:gd name="T2" fmla="*/ 1420 w 2716"/>
                <a:gd name="T3" fmla="*/ 1032 h 1058"/>
                <a:gd name="T4" fmla="*/ 1074 w 2716"/>
                <a:gd name="T5" fmla="*/ 969 h 1058"/>
                <a:gd name="T6" fmla="*/ 684 w 2716"/>
                <a:gd name="T7" fmla="*/ 883 h 1058"/>
                <a:gd name="T8" fmla="*/ 332 w 2716"/>
                <a:gd name="T9" fmla="*/ 796 h 1058"/>
                <a:gd name="T10" fmla="*/ 128 w 2716"/>
                <a:gd name="T11" fmla="*/ 735 h 1058"/>
                <a:gd name="T12" fmla="*/ 65 w 2716"/>
                <a:gd name="T13" fmla="*/ 710 h 1058"/>
                <a:gd name="T14" fmla="*/ 14 w 2716"/>
                <a:gd name="T15" fmla="*/ 663 h 1058"/>
                <a:gd name="T16" fmla="*/ 0 w 2716"/>
                <a:gd name="T17" fmla="*/ 613 h 1058"/>
                <a:gd name="T18" fmla="*/ 17 w 2716"/>
                <a:gd name="T19" fmla="*/ 559 h 1058"/>
                <a:gd name="T20" fmla="*/ 57 w 2716"/>
                <a:gd name="T21" fmla="*/ 505 h 1058"/>
                <a:gd name="T22" fmla="*/ 115 w 2716"/>
                <a:gd name="T23" fmla="*/ 450 h 1058"/>
                <a:gd name="T24" fmla="*/ 187 w 2716"/>
                <a:gd name="T25" fmla="*/ 396 h 1058"/>
                <a:gd name="T26" fmla="*/ 291 w 2716"/>
                <a:gd name="T27" fmla="*/ 327 h 1058"/>
                <a:gd name="T28" fmla="*/ 443 w 2716"/>
                <a:gd name="T29" fmla="*/ 238 h 1058"/>
                <a:gd name="T30" fmla="*/ 542 w 2716"/>
                <a:gd name="T31" fmla="*/ 179 h 1058"/>
                <a:gd name="T32" fmla="*/ 619 w 2716"/>
                <a:gd name="T33" fmla="*/ 140 h 1058"/>
                <a:gd name="T34" fmla="*/ 707 w 2716"/>
                <a:gd name="T35" fmla="*/ 103 h 1058"/>
                <a:gd name="T36" fmla="*/ 802 w 2716"/>
                <a:gd name="T37" fmla="*/ 69 h 1058"/>
                <a:gd name="T38" fmla="*/ 906 w 2716"/>
                <a:gd name="T39" fmla="*/ 41 h 1058"/>
                <a:gd name="T40" fmla="*/ 1013 w 2716"/>
                <a:gd name="T41" fmla="*/ 19 h 1058"/>
                <a:gd name="T42" fmla="*/ 1120 w 2716"/>
                <a:gd name="T43" fmla="*/ 5 h 1058"/>
                <a:gd name="T44" fmla="*/ 1227 w 2716"/>
                <a:gd name="T45" fmla="*/ 0 h 1058"/>
                <a:gd name="T46" fmla="*/ 1329 w 2716"/>
                <a:gd name="T47" fmla="*/ 7 h 1058"/>
                <a:gd name="T48" fmla="*/ 1423 w 2716"/>
                <a:gd name="T49" fmla="*/ 28 h 1058"/>
                <a:gd name="T50" fmla="*/ 1510 w 2716"/>
                <a:gd name="T51" fmla="*/ 61 h 1058"/>
                <a:gd name="T52" fmla="*/ 1593 w 2716"/>
                <a:gd name="T53" fmla="*/ 107 h 1058"/>
                <a:gd name="T54" fmla="*/ 1703 w 2716"/>
                <a:gd name="T55" fmla="*/ 146 h 1058"/>
                <a:gd name="T56" fmla="*/ 1834 w 2716"/>
                <a:gd name="T57" fmla="*/ 183 h 1058"/>
                <a:gd name="T58" fmla="*/ 2127 w 2716"/>
                <a:gd name="T59" fmla="*/ 252 h 1058"/>
                <a:gd name="T60" fmla="*/ 2322 w 2716"/>
                <a:gd name="T61" fmla="*/ 299 h 1058"/>
                <a:gd name="T62" fmla="*/ 2456 w 2716"/>
                <a:gd name="T63" fmla="*/ 339 h 1058"/>
                <a:gd name="T64" fmla="*/ 2570 w 2716"/>
                <a:gd name="T65" fmla="*/ 383 h 1058"/>
                <a:gd name="T66" fmla="*/ 2655 w 2716"/>
                <a:gd name="T67" fmla="*/ 434 h 1058"/>
                <a:gd name="T68" fmla="*/ 2706 w 2716"/>
                <a:gd name="T69" fmla="*/ 496 h 1058"/>
                <a:gd name="T70" fmla="*/ 2712 w 2716"/>
                <a:gd name="T71" fmla="*/ 553 h 1058"/>
                <a:gd name="T72" fmla="*/ 2672 w 2716"/>
                <a:gd name="T73" fmla="*/ 591 h 1058"/>
                <a:gd name="T74" fmla="*/ 2589 w 2716"/>
                <a:gd name="T75" fmla="*/ 636 h 1058"/>
                <a:gd name="T76" fmla="*/ 2386 w 2716"/>
                <a:gd name="T77" fmla="*/ 719 h 1058"/>
                <a:gd name="T78" fmla="*/ 2094 w 2716"/>
                <a:gd name="T79" fmla="*/ 826 h 1058"/>
                <a:gd name="T80" fmla="*/ 1825 w 2716"/>
                <a:gd name="T81" fmla="*/ 934 h 1058"/>
                <a:gd name="T82" fmla="*/ 1723 w 2716"/>
                <a:gd name="T83" fmla="*/ 984 h 1058"/>
                <a:gd name="T84" fmla="*/ 1658 w 2716"/>
                <a:gd name="T85" fmla="*/ 103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6" h="1058">
                  <a:moveTo>
                    <a:pt x="1639" y="1058"/>
                  </a:moveTo>
                  <a:lnTo>
                    <a:pt x="1615" y="1058"/>
                  </a:lnTo>
                  <a:lnTo>
                    <a:pt x="1585" y="1055"/>
                  </a:lnTo>
                  <a:lnTo>
                    <a:pt x="1551" y="1051"/>
                  </a:lnTo>
                  <a:lnTo>
                    <a:pt x="1511" y="1046"/>
                  </a:lnTo>
                  <a:lnTo>
                    <a:pt x="1420" y="1032"/>
                  </a:lnTo>
                  <a:lnTo>
                    <a:pt x="1315" y="1014"/>
                  </a:lnTo>
                  <a:lnTo>
                    <a:pt x="1198" y="993"/>
                  </a:lnTo>
                  <a:lnTo>
                    <a:pt x="1074" y="969"/>
                  </a:lnTo>
                  <a:lnTo>
                    <a:pt x="944" y="942"/>
                  </a:lnTo>
                  <a:lnTo>
                    <a:pt x="814" y="912"/>
                  </a:lnTo>
                  <a:lnTo>
                    <a:pt x="684" y="883"/>
                  </a:lnTo>
                  <a:lnTo>
                    <a:pt x="558" y="854"/>
                  </a:lnTo>
                  <a:lnTo>
                    <a:pt x="439" y="824"/>
                  </a:lnTo>
                  <a:lnTo>
                    <a:pt x="332" y="796"/>
                  </a:lnTo>
                  <a:lnTo>
                    <a:pt x="238" y="770"/>
                  </a:lnTo>
                  <a:lnTo>
                    <a:pt x="159" y="747"/>
                  </a:lnTo>
                  <a:lnTo>
                    <a:pt x="128" y="735"/>
                  </a:lnTo>
                  <a:lnTo>
                    <a:pt x="101" y="726"/>
                  </a:lnTo>
                  <a:lnTo>
                    <a:pt x="79" y="717"/>
                  </a:lnTo>
                  <a:lnTo>
                    <a:pt x="65" y="710"/>
                  </a:lnTo>
                  <a:lnTo>
                    <a:pt x="44" y="694"/>
                  </a:lnTo>
                  <a:lnTo>
                    <a:pt x="27" y="679"/>
                  </a:lnTo>
                  <a:lnTo>
                    <a:pt x="14" y="663"/>
                  </a:lnTo>
                  <a:lnTo>
                    <a:pt x="7" y="647"/>
                  </a:lnTo>
                  <a:lnTo>
                    <a:pt x="2" y="629"/>
                  </a:lnTo>
                  <a:lnTo>
                    <a:pt x="0" y="613"/>
                  </a:lnTo>
                  <a:lnTo>
                    <a:pt x="3" y="595"/>
                  </a:lnTo>
                  <a:lnTo>
                    <a:pt x="8" y="577"/>
                  </a:lnTo>
                  <a:lnTo>
                    <a:pt x="17" y="559"/>
                  </a:lnTo>
                  <a:lnTo>
                    <a:pt x="27" y="542"/>
                  </a:lnTo>
                  <a:lnTo>
                    <a:pt x="41" y="524"/>
                  </a:lnTo>
                  <a:lnTo>
                    <a:pt x="57" y="505"/>
                  </a:lnTo>
                  <a:lnTo>
                    <a:pt x="74" y="487"/>
                  </a:lnTo>
                  <a:lnTo>
                    <a:pt x="94" y="468"/>
                  </a:lnTo>
                  <a:lnTo>
                    <a:pt x="115" y="450"/>
                  </a:lnTo>
                  <a:lnTo>
                    <a:pt x="138" y="432"/>
                  </a:lnTo>
                  <a:lnTo>
                    <a:pt x="161" y="414"/>
                  </a:lnTo>
                  <a:lnTo>
                    <a:pt x="187" y="396"/>
                  </a:lnTo>
                  <a:lnTo>
                    <a:pt x="212" y="378"/>
                  </a:lnTo>
                  <a:lnTo>
                    <a:pt x="239" y="360"/>
                  </a:lnTo>
                  <a:lnTo>
                    <a:pt x="291" y="327"/>
                  </a:lnTo>
                  <a:lnTo>
                    <a:pt x="345" y="295"/>
                  </a:lnTo>
                  <a:lnTo>
                    <a:pt x="396" y="265"/>
                  </a:lnTo>
                  <a:lnTo>
                    <a:pt x="443" y="238"/>
                  </a:lnTo>
                  <a:lnTo>
                    <a:pt x="486" y="214"/>
                  </a:lnTo>
                  <a:lnTo>
                    <a:pt x="521" y="192"/>
                  </a:lnTo>
                  <a:lnTo>
                    <a:pt x="542" y="179"/>
                  </a:lnTo>
                  <a:lnTo>
                    <a:pt x="567" y="165"/>
                  </a:lnTo>
                  <a:lnTo>
                    <a:pt x="592" y="153"/>
                  </a:lnTo>
                  <a:lnTo>
                    <a:pt x="619" y="140"/>
                  </a:lnTo>
                  <a:lnTo>
                    <a:pt x="647" y="127"/>
                  </a:lnTo>
                  <a:lnTo>
                    <a:pt x="676" y="114"/>
                  </a:lnTo>
                  <a:lnTo>
                    <a:pt x="707" y="103"/>
                  </a:lnTo>
                  <a:lnTo>
                    <a:pt x="737" y="92"/>
                  </a:lnTo>
                  <a:lnTo>
                    <a:pt x="769" y="80"/>
                  </a:lnTo>
                  <a:lnTo>
                    <a:pt x="802" y="69"/>
                  </a:lnTo>
                  <a:lnTo>
                    <a:pt x="837" y="58"/>
                  </a:lnTo>
                  <a:lnTo>
                    <a:pt x="871" y="49"/>
                  </a:lnTo>
                  <a:lnTo>
                    <a:pt x="906" y="41"/>
                  </a:lnTo>
                  <a:lnTo>
                    <a:pt x="941" y="32"/>
                  </a:lnTo>
                  <a:lnTo>
                    <a:pt x="977" y="25"/>
                  </a:lnTo>
                  <a:lnTo>
                    <a:pt x="1013" y="19"/>
                  </a:lnTo>
                  <a:lnTo>
                    <a:pt x="1048" y="12"/>
                  </a:lnTo>
                  <a:lnTo>
                    <a:pt x="1084" y="9"/>
                  </a:lnTo>
                  <a:lnTo>
                    <a:pt x="1120" y="5"/>
                  </a:lnTo>
                  <a:lnTo>
                    <a:pt x="1156" y="2"/>
                  </a:lnTo>
                  <a:lnTo>
                    <a:pt x="1191" y="1"/>
                  </a:lnTo>
                  <a:lnTo>
                    <a:pt x="1227" y="0"/>
                  </a:lnTo>
                  <a:lnTo>
                    <a:pt x="1261" y="1"/>
                  </a:lnTo>
                  <a:lnTo>
                    <a:pt x="1296" y="4"/>
                  </a:lnTo>
                  <a:lnTo>
                    <a:pt x="1329" y="7"/>
                  </a:lnTo>
                  <a:lnTo>
                    <a:pt x="1361" y="12"/>
                  </a:lnTo>
                  <a:lnTo>
                    <a:pt x="1393" y="19"/>
                  </a:lnTo>
                  <a:lnTo>
                    <a:pt x="1423" y="28"/>
                  </a:lnTo>
                  <a:lnTo>
                    <a:pt x="1454" y="37"/>
                  </a:lnTo>
                  <a:lnTo>
                    <a:pt x="1482" y="48"/>
                  </a:lnTo>
                  <a:lnTo>
                    <a:pt x="1510" y="61"/>
                  </a:lnTo>
                  <a:lnTo>
                    <a:pt x="1536" y="76"/>
                  </a:lnTo>
                  <a:lnTo>
                    <a:pt x="1562" y="92"/>
                  </a:lnTo>
                  <a:lnTo>
                    <a:pt x="1593" y="107"/>
                  </a:lnTo>
                  <a:lnTo>
                    <a:pt x="1627" y="121"/>
                  </a:lnTo>
                  <a:lnTo>
                    <a:pt x="1663" y="134"/>
                  </a:lnTo>
                  <a:lnTo>
                    <a:pt x="1703" y="146"/>
                  </a:lnTo>
                  <a:lnTo>
                    <a:pt x="1745" y="159"/>
                  </a:lnTo>
                  <a:lnTo>
                    <a:pt x="1788" y="172"/>
                  </a:lnTo>
                  <a:lnTo>
                    <a:pt x="1834" y="183"/>
                  </a:lnTo>
                  <a:lnTo>
                    <a:pt x="1928" y="206"/>
                  </a:lnTo>
                  <a:lnTo>
                    <a:pt x="2028" y="229"/>
                  </a:lnTo>
                  <a:lnTo>
                    <a:pt x="2127" y="252"/>
                  </a:lnTo>
                  <a:lnTo>
                    <a:pt x="2227" y="275"/>
                  </a:lnTo>
                  <a:lnTo>
                    <a:pt x="2275" y="287"/>
                  </a:lnTo>
                  <a:lnTo>
                    <a:pt x="2322" y="299"/>
                  </a:lnTo>
                  <a:lnTo>
                    <a:pt x="2369" y="312"/>
                  </a:lnTo>
                  <a:lnTo>
                    <a:pt x="2414" y="325"/>
                  </a:lnTo>
                  <a:lnTo>
                    <a:pt x="2456" y="339"/>
                  </a:lnTo>
                  <a:lnTo>
                    <a:pt x="2497" y="353"/>
                  </a:lnTo>
                  <a:lnTo>
                    <a:pt x="2534" y="368"/>
                  </a:lnTo>
                  <a:lnTo>
                    <a:pt x="2570" y="383"/>
                  </a:lnTo>
                  <a:lnTo>
                    <a:pt x="2601" y="400"/>
                  </a:lnTo>
                  <a:lnTo>
                    <a:pt x="2629" y="417"/>
                  </a:lnTo>
                  <a:lnTo>
                    <a:pt x="2655" y="434"/>
                  </a:lnTo>
                  <a:lnTo>
                    <a:pt x="2677" y="454"/>
                  </a:lnTo>
                  <a:lnTo>
                    <a:pt x="2693" y="474"/>
                  </a:lnTo>
                  <a:lnTo>
                    <a:pt x="2706" y="496"/>
                  </a:lnTo>
                  <a:lnTo>
                    <a:pt x="2714" y="517"/>
                  </a:lnTo>
                  <a:lnTo>
                    <a:pt x="2716" y="542"/>
                  </a:lnTo>
                  <a:lnTo>
                    <a:pt x="2712" y="553"/>
                  </a:lnTo>
                  <a:lnTo>
                    <a:pt x="2705" y="564"/>
                  </a:lnTo>
                  <a:lnTo>
                    <a:pt x="2691" y="577"/>
                  </a:lnTo>
                  <a:lnTo>
                    <a:pt x="2672" y="591"/>
                  </a:lnTo>
                  <a:lnTo>
                    <a:pt x="2647" y="605"/>
                  </a:lnTo>
                  <a:lnTo>
                    <a:pt x="2621" y="621"/>
                  </a:lnTo>
                  <a:lnTo>
                    <a:pt x="2589" y="636"/>
                  </a:lnTo>
                  <a:lnTo>
                    <a:pt x="2553" y="651"/>
                  </a:lnTo>
                  <a:lnTo>
                    <a:pt x="2474" y="684"/>
                  </a:lnTo>
                  <a:lnTo>
                    <a:pt x="2386" y="719"/>
                  </a:lnTo>
                  <a:lnTo>
                    <a:pt x="2292" y="754"/>
                  </a:lnTo>
                  <a:lnTo>
                    <a:pt x="2193" y="790"/>
                  </a:lnTo>
                  <a:lnTo>
                    <a:pt x="2094" y="826"/>
                  </a:lnTo>
                  <a:lnTo>
                    <a:pt x="1998" y="863"/>
                  </a:lnTo>
                  <a:lnTo>
                    <a:pt x="1907" y="898"/>
                  </a:lnTo>
                  <a:lnTo>
                    <a:pt x="1825" y="934"/>
                  </a:lnTo>
                  <a:lnTo>
                    <a:pt x="1788" y="951"/>
                  </a:lnTo>
                  <a:lnTo>
                    <a:pt x="1754" y="967"/>
                  </a:lnTo>
                  <a:lnTo>
                    <a:pt x="1723" y="984"/>
                  </a:lnTo>
                  <a:lnTo>
                    <a:pt x="1697" y="999"/>
                  </a:lnTo>
                  <a:lnTo>
                    <a:pt x="1676" y="1016"/>
                  </a:lnTo>
                  <a:lnTo>
                    <a:pt x="1658" y="1030"/>
                  </a:lnTo>
                  <a:lnTo>
                    <a:pt x="1645" y="1044"/>
                  </a:lnTo>
                  <a:lnTo>
                    <a:pt x="1639" y="10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3" name="Freeform 21"/>
            <p:cNvSpPr>
              <a:spLocks/>
            </p:cNvSpPr>
            <p:nvPr/>
          </p:nvSpPr>
          <p:spPr bwMode="auto">
            <a:xfrm>
              <a:off x="1709738" y="2043113"/>
              <a:ext cx="1069975" cy="427037"/>
            </a:xfrm>
            <a:custGeom>
              <a:avLst/>
              <a:gdLst>
                <a:gd name="T0" fmla="*/ 182 w 2697"/>
                <a:gd name="T1" fmla="*/ 1055 h 1079"/>
                <a:gd name="T2" fmla="*/ 308 w 2697"/>
                <a:gd name="T3" fmla="*/ 1070 h 1079"/>
                <a:gd name="T4" fmla="*/ 461 w 2697"/>
                <a:gd name="T5" fmla="*/ 1077 h 1079"/>
                <a:gd name="T6" fmla="*/ 629 w 2697"/>
                <a:gd name="T7" fmla="*/ 1079 h 1079"/>
                <a:gd name="T8" fmla="*/ 808 w 2697"/>
                <a:gd name="T9" fmla="*/ 1074 h 1079"/>
                <a:gd name="T10" fmla="*/ 984 w 2697"/>
                <a:gd name="T11" fmla="*/ 1062 h 1079"/>
                <a:gd name="T12" fmla="*/ 1152 w 2697"/>
                <a:gd name="T13" fmla="*/ 1044 h 1079"/>
                <a:gd name="T14" fmla="*/ 1304 w 2697"/>
                <a:gd name="T15" fmla="*/ 1019 h 1079"/>
                <a:gd name="T16" fmla="*/ 1429 w 2697"/>
                <a:gd name="T17" fmla="*/ 986 h 1079"/>
                <a:gd name="T18" fmla="*/ 1521 w 2697"/>
                <a:gd name="T19" fmla="*/ 946 h 1079"/>
                <a:gd name="T20" fmla="*/ 1569 w 2697"/>
                <a:gd name="T21" fmla="*/ 899 h 1079"/>
                <a:gd name="T22" fmla="*/ 1624 w 2697"/>
                <a:gd name="T23" fmla="*/ 811 h 1079"/>
                <a:gd name="T24" fmla="*/ 1694 w 2697"/>
                <a:gd name="T25" fmla="*/ 735 h 1079"/>
                <a:gd name="T26" fmla="*/ 1779 w 2697"/>
                <a:gd name="T27" fmla="*/ 668 h 1079"/>
                <a:gd name="T28" fmla="*/ 1875 w 2697"/>
                <a:gd name="T29" fmla="*/ 610 h 1079"/>
                <a:gd name="T30" fmla="*/ 1980 w 2697"/>
                <a:gd name="T31" fmla="*/ 556 h 1079"/>
                <a:gd name="T32" fmla="*/ 2165 w 2697"/>
                <a:gd name="T33" fmla="*/ 474 h 1079"/>
                <a:gd name="T34" fmla="*/ 2391 w 2697"/>
                <a:gd name="T35" fmla="*/ 378 h 1079"/>
                <a:gd name="T36" fmla="*/ 2537 w 2697"/>
                <a:gd name="T37" fmla="*/ 306 h 1079"/>
                <a:gd name="T38" fmla="*/ 2636 w 2697"/>
                <a:gd name="T39" fmla="*/ 246 h 1079"/>
                <a:gd name="T40" fmla="*/ 2691 w 2697"/>
                <a:gd name="T41" fmla="*/ 193 h 1079"/>
                <a:gd name="T42" fmla="*/ 2694 w 2697"/>
                <a:gd name="T43" fmla="*/ 151 h 1079"/>
                <a:gd name="T44" fmla="*/ 2653 w 2697"/>
                <a:gd name="T45" fmla="*/ 121 h 1079"/>
                <a:gd name="T46" fmla="*/ 2579 w 2697"/>
                <a:gd name="T47" fmla="*/ 100 h 1079"/>
                <a:gd name="T48" fmla="*/ 2479 w 2697"/>
                <a:gd name="T49" fmla="*/ 84 h 1079"/>
                <a:gd name="T50" fmla="*/ 2246 w 2697"/>
                <a:gd name="T51" fmla="*/ 69 h 1079"/>
                <a:gd name="T52" fmla="*/ 2024 w 2697"/>
                <a:gd name="T53" fmla="*/ 59 h 1079"/>
                <a:gd name="T54" fmla="*/ 1943 w 2697"/>
                <a:gd name="T55" fmla="*/ 51 h 1079"/>
                <a:gd name="T56" fmla="*/ 1865 w 2697"/>
                <a:gd name="T57" fmla="*/ 37 h 1079"/>
                <a:gd name="T58" fmla="*/ 1700 w 2697"/>
                <a:gd name="T59" fmla="*/ 21 h 1079"/>
                <a:gd name="T60" fmla="*/ 1366 w 2697"/>
                <a:gd name="T61" fmla="*/ 3 h 1079"/>
                <a:gd name="T62" fmla="*/ 1053 w 2697"/>
                <a:gd name="T63" fmla="*/ 3 h 1079"/>
                <a:gd name="T64" fmla="*/ 868 w 2697"/>
                <a:gd name="T65" fmla="*/ 10 h 1079"/>
                <a:gd name="T66" fmla="*/ 694 w 2697"/>
                <a:gd name="T67" fmla="*/ 27 h 1079"/>
                <a:gd name="T68" fmla="*/ 544 w 2697"/>
                <a:gd name="T69" fmla="*/ 53 h 1079"/>
                <a:gd name="T70" fmla="*/ 424 w 2697"/>
                <a:gd name="T71" fmla="*/ 90 h 1079"/>
                <a:gd name="T72" fmla="*/ 343 w 2697"/>
                <a:gd name="T73" fmla="*/ 138 h 1079"/>
                <a:gd name="T74" fmla="*/ 309 w 2697"/>
                <a:gd name="T75" fmla="*/ 177 h 1079"/>
                <a:gd name="T76" fmla="*/ 225 w 2697"/>
                <a:gd name="T77" fmla="*/ 308 h 1079"/>
                <a:gd name="T78" fmla="*/ 127 w 2697"/>
                <a:gd name="T79" fmla="*/ 490 h 1079"/>
                <a:gd name="T80" fmla="*/ 74 w 2697"/>
                <a:gd name="T81" fmla="*/ 608 h 1079"/>
                <a:gd name="T82" fmla="*/ 30 w 2697"/>
                <a:gd name="T83" fmla="*/ 727 h 1079"/>
                <a:gd name="T84" fmla="*/ 5 w 2697"/>
                <a:gd name="T85" fmla="*/ 837 h 1079"/>
                <a:gd name="T86" fmla="*/ 1 w 2697"/>
                <a:gd name="T87" fmla="*/ 930 h 1079"/>
                <a:gd name="T88" fmla="*/ 26 w 2697"/>
                <a:gd name="T89" fmla="*/ 998 h 1079"/>
                <a:gd name="T90" fmla="*/ 86 w 2697"/>
                <a:gd name="T91" fmla="*/ 1037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97" h="1079">
                  <a:moveTo>
                    <a:pt x="114" y="1042"/>
                  </a:moveTo>
                  <a:lnTo>
                    <a:pt x="146" y="1048"/>
                  </a:lnTo>
                  <a:lnTo>
                    <a:pt x="182" y="1055"/>
                  </a:lnTo>
                  <a:lnTo>
                    <a:pt x="220" y="1061"/>
                  </a:lnTo>
                  <a:lnTo>
                    <a:pt x="263" y="1065"/>
                  </a:lnTo>
                  <a:lnTo>
                    <a:pt x="308" y="1070"/>
                  </a:lnTo>
                  <a:lnTo>
                    <a:pt x="357" y="1072"/>
                  </a:lnTo>
                  <a:lnTo>
                    <a:pt x="408" y="1075"/>
                  </a:lnTo>
                  <a:lnTo>
                    <a:pt x="461" y="1077"/>
                  </a:lnTo>
                  <a:lnTo>
                    <a:pt x="516" y="1079"/>
                  </a:lnTo>
                  <a:lnTo>
                    <a:pt x="572" y="1079"/>
                  </a:lnTo>
                  <a:lnTo>
                    <a:pt x="629" y="1079"/>
                  </a:lnTo>
                  <a:lnTo>
                    <a:pt x="688" y="1079"/>
                  </a:lnTo>
                  <a:lnTo>
                    <a:pt x="748" y="1076"/>
                  </a:lnTo>
                  <a:lnTo>
                    <a:pt x="808" y="1074"/>
                  </a:lnTo>
                  <a:lnTo>
                    <a:pt x="867" y="1071"/>
                  </a:lnTo>
                  <a:lnTo>
                    <a:pt x="926" y="1067"/>
                  </a:lnTo>
                  <a:lnTo>
                    <a:pt x="984" y="1062"/>
                  </a:lnTo>
                  <a:lnTo>
                    <a:pt x="1043" y="1057"/>
                  </a:lnTo>
                  <a:lnTo>
                    <a:pt x="1099" y="1051"/>
                  </a:lnTo>
                  <a:lnTo>
                    <a:pt x="1152" y="1044"/>
                  </a:lnTo>
                  <a:lnTo>
                    <a:pt x="1206" y="1037"/>
                  </a:lnTo>
                  <a:lnTo>
                    <a:pt x="1255" y="1028"/>
                  </a:lnTo>
                  <a:lnTo>
                    <a:pt x="1304" y="1019"/>
                  </a:lnTo>
                  <a:lnTo>
                    <a:pt x="1349" y="1009"/>
                  </a:lnTo>
                  <a:lnTo>
                    <a:pt x="1391" y="998"/>
                  </a:lnTo>
                  <a:lnTo>
                    <a:pt x="1429" y="986"/>
                  </a:lnTo>
                  <a:lnTo>
                    <a:pt x="1463" y="974"/>
                  </a:lnTo>
                  <a:lnTo>
                    <a:pt x="1494" y="960"/>
                  </a:lnTo>
                  <a:lnTo>
                    <a:pt x="1521" y="946"/>
                  </a:lnTo>
                  <a:lnTo>
                    <a:pt x="1542" y="932"/>
                  </a:lnTo>
                  <a:lnTo>
                    <a:pt x="1558" y="916"/>
                  </a:lnTo>
                  <a:lnTo>
                    <a:pt x="1569" y="899"/>
                  </a:lnTo>
                  <a:lnTo>
                    <a:pt x="1586" y="868"/>
                  </a:lnTo>
                  <a:lnTo>
                    <a:pt x="1604" y="839"/>
                  </a:lnTo>
                  <a:lnTo>
                    <a:pt x="1624" y="811"/>
                  </a:lnTo>
                  <a:lnTo>
                    <a:pt x="1646" y="784"/>
                  </a:lnTo>
                  <a:lnTo>
                    <a:pt x="1669" y="759"/>
                  </a:lnTo>
                  <a:lnTo>
                    <a:pt x="1694" y="735"/>
                  </a:lnTo>
                  <a:lnTo>
                    <a:pt x="1721" y="712"/>
                  </a:lnTo>
                  <a:lnTo>
                    <a:pt x="1750" y="690"/>
                  </a:lnTo>
                  <a:lnTo>
                    <a:pt x="1779" y="668"/>
                  </a:lnTo>
                  <a:lnTo>
                    <a:pt x="1810" y="648"/>
                  </a:lnTo>
                  <a:lnTo>
                    <a:pt x="1842" y="629"/>
                  </a:lnTo>
                  <a:lnTo>
                    <a:pt x="1875" y="610"/>
                  </a:lnTo>
                  <a:lnTo>
                    <a:pt x="1908" y="590"/>
                  </a:lnTo>
                  <a:lnTo>
                    <a:pt x="1944" y="574"/>
                  </a:lnTo>
                  <a:lnTo>
                    <a:pt x="1980" y="556"/>
                  </a:lnTo>
                  <a:lnTo>
                    <a:pt x="2015" y="540"/>
                  </a:lnTo>
                  <a:lnTo>
                    <a:pt x="2089" y="506"/>
                  </a:lnTo>
                  <a:lnTo>
                    <a:pt x="2165" y="474"/>
                  </a:lnTo>
                  <a:lnTo>
                    <a:pt x="2241" y="443"/>
                  </a:lnTo>
                  <a:lnTo>
                    <a:pt x="2316" y="411"/>
                  </a:lnTo>
                  <a:lnTo>
                    <a:pt x="2391" y="378"/>
                  </a:lnTo>
                  <a:lnTo>
                    <a:pt x="2465" y="343"/>
                  </a:lnTo>
                  <a:lnTo>
                    <a:pt x="2501" y="325"/>
                  </a:lnTo>
                  <a:lnTo>
                    <a:pt x="2537" y="306"/>
                  </a:lnTo>
                  <a:lnTo>
                    <a:pt x="2571" y="287"/>
                  </a:lnTo>
                  <a:lnTo>
                    <a:pt x="2604" y="267"/>
                  </a:lnTo>
                  <a:lnTo>
                    <a:pt x="2636" y="246"/>
                  </a:lnTo>
                  <a:lnTo>
                    <a:pt x="2660" y="226"/>
                  </a:lnTo>
                  <a:lnTo>
                    <a:pt x="2678" y="208"/>
                  </a:lnTo>
                  <a:lnTo>
                    <a:pt x="2691" y="193"/>
                  </a:lnTo>
                  <a:lnTo>
                    <a:pt x="2696" y="177"/>
                  </a:lnTo>
                  <a:lnTo>
                    <a:pt x="2697" y="163"/>
                  </a:lnTo>
                  <a:lnTo>
                    <a:pt x="2694" y="151"/>
                  </a:lnTo>
                  <a:lnTo>
                    <a:pt x="2683" y="141"/>
                  </a:lnTo>
                  <a:lnTo>
                    <a:pt x="2671" y="130"/>
                  </a:lnTo>
                  <a:lnTo>
                    <a:pt x="2653" y="121"/>
                  </a:lnTo>
                  <a:lnTo>
                    <a:pt x="2631" y="112"/>
                  </a:lnTo>
                  <a:lnTo>
                    <a:pt x="2607" y="106"/>
                  </a:lnTo>
                  <a:lnTo>
                    <a:pt x="2579" y="100"/>
                  </a:lnTo>
                  <a:lnTo>
                    <a:pt x="2548" y="95"/>
                  </a:lnTo>
                  <a:lnTo>
                    <a:pt x="2515" y="90"/>
                  </a:lnTo>
                  <a:lnTo>
                    <a:pt x="2479" y="84"/>
                  </a:lnTo>
                  <a:lnTo>
                    <a:pt x="2405" y="78"/>
                  </a:lnTo>
                  <a:lnTo>
                    <a:pt x="2326" y="73"/>
                  </a:lnTo>
                  <a:lnTo>
                    <a:pt x="2246" y="69"/>
                  </a:lnTo>
                  <a:lnTo>
                    <a:pt x="2167" y="67"/>
                  </a:lnTo>
                  <a:lnTo>
                    <a:pt x="2093" y="63"/>
                  </a:lnTo>
                  <a:lnTo>
                    <a:pt x="2024" y="59"/>
                  </a:lnTo>
                  <a:lnTo>
                    <a:pt x="1995" y="56"/>
                  </a:lnTo>
                  <a:lnTo>
                    <a:pt x="1967" y="54"/>
                  </a:lnTo>
                  <a:lnTo>
                    <a:pt x="1943" y="51"/>
                  </a:lnTo>
                  <a:lnTo>
                    <a:pt x="1921" y="47"/>
                  </a:lnTo>
                  <a:lnTo>
                    <a:pt x="1895" y="42"/>
                  </a:lnTo>
                  <a:lnTo>
                    <a:pt x="1865" y="37"/>
                  </a:lnTo>
                  <a:lnTo>
                    <a:pt x="1829" y="33"/>
                  </a:lnTo>
                  <a:lnTo>
                    <a:pt x="1790" y="28"/>
                  </a:lnTo>
                  <a:lnTo>
                    <a:pt x="1700" y="21"/>
                  </a:lnTo>
                  <a:lnTo>
                    <a:pt x="1598" y="13"/>
                  </a:lnTo>
                  <a:lnTo>
                    <a:pt x="1486" y="7"/>
                  </a:lnTo>
                  <a:lnTo>
                    <a:pt x="1366" y="3"/>
                  </a:lnTo>
                  <a:lnTo>
                    <a:pt x="1243" y="0"/>
                  </a:lnTo>
                  <a:lnTo>
                    <a:pt x="1116" y="2"/>
                  </a:lnTo>
                  <a:lnTo>
                    <a:pt x="1053" y="3"/>
                  </a:lnTo>
                  <a:lnTo>
                    <a:pt x="990" y="4"/>
                  </a:lnTo>
                  <a:lnTo>
                    <a:pt x="928" y="7"/>
                  </a:lnTo>
                  <a:lnTo>
                    <a:pt x="868" y="10"/>
                  </a:lnTo>
                  <a:lnTo>
                    <a:pt x="808" y="16"/>
                  </a:lnTo>
                  <a:lnTo>
                    <a:pt x="751" y="21"/>
                  </a:lnTo>
                  <a:lnTo>
                    <a:pt x="694" y="27"/>
                  </a:lnTo>
                  <a:lnTo>
                    <a:pt x="642" y="35"/>
                  </a:lnTo>
                  <a:lnTo>
                    <a:pt x="591" y="44"/>
                  </a:lnTo>
                  <a:lnTo>
                    <a:pt x="544" y="53"/>
                  </a:lnTo>
                  <a:lnTo>
                    <a:pt x="499" y="64"/>
                  </a:lnTo>
                  <a:lnTo>
                    <a:pt x="460" y="76"/>
                  </a:lnTo>
                  <a:lnTo>
                    <a:pt x="424" y="90"/>
                  </a:lnTo>
                  <a:lnTo>
                    <a:pt x="392" y="104"/>
                  </a:lnTo>
                  <a:lnTo>
                    <a:pt x="364" y="120"/>
                  </a:lnTo>
                  <a:lnTo>
                    <a:pt x="343" y="138"/>
                  </a:lnTo>
                  <a:lnTo>
                    <a:pt x="334" y="147"/>
                  </a:lnTo>
                  <a:lnTo>
                    <a:pt x="323" y="160"/>
                  </a:lnTo>
                  <a:lnTo>
                    <a:pt x="309" y="177"/>
                  </a:lnTo>
                  <a:lnTo>
                    <a:pt x="295" y="198"/>
                  </a:lnTo>
                  <a:lnTo>
                    <a:pt x="262" y="248"/>
                  </a:lnTo>
                  <a:lnTo>
                    <a:pt x="225" y="308"/>
                  </a:lnTo>
                  <a:lnTo>
                    <a:pt x="187" y="376"/>
                  </a:lnTo>
                  <a:lnTo>
                    <a:pt x="147" y="450"/>
                  </a:lnTo>
                  <a:lnTo>
                    <a:pt x="127" y="490"/>
                  </a:lnTo>
                  <a:lnTo>
                    <a:pt x="109" y="529"/>
                  </a:lnTo>
                  <a:lnTo>
                    <a:pt x="90" y="569"/>
                  </a:lnTo>
                  <a:lnTo>
                    <a:pt x="74" y="608"/>
                  </a:lnTo>
                  <a:lnTo>
                    <a:pt x="58" y="649"/>
                  </a:lnTo>
                  <a:lnTo>
                    <a:pt x="43" y="689"/>
                  </a:lnTo>
                  <a:lnTo>
                    <a:pt x="30" y="727"/>
                  </a:lnTo>
                  <a:lnTo>
                    <a:pt x="20" y="765"/>
                  </a:lnTo>
                  <a:lnTo>
                    <a:pt x="11" y="801"/>
                  </a:lnTo>
                  <a:lnTo>
                    <a:pt x="5" y="837"/>
                  </a:lnTo>
                  <a:lnTo>
                    <a:pt x="1" y="870"/>
                  </a:lnTo>
                  <a:lnTo>
                    <a:pt x="0" y="900"/>
                  </a:lnTo>
                  <a:lnTo>
                    <a:pt x="1" y="930"/>
                  </a:lnTo>
                  <a:lnTo>
                    <a:pt x="6" y="955"/>
                  </a:lnTo>
                  <a:lnTo>
                    <a:pt x="14" y="978"/>
                  </a:lnTo>
                  <a:lnTo>
                    <a:pt x="26" y="998"/>
                  </a:lnTo>
                  <a:lnTo>
                    <a:pt x="42" y="1015"/>
                  </a:lnTo>
                  <a:lnTo>
                    <a:pt x="62" y="1028"/>
                  </a:lnTo>
                  <a:lnTo>
                    <a:pt x="86" y="1037"/>
                  </a:lnTo>
                  <a:lnTo>
                    <a:pt x="114" y="104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4" name="Freeform 22"/>
            <p:cNvSpPr>
              <a:spLocks/>
            </p:cNvSpPr>
            <p:nvPr/>
          </p:nvSpPr>
          <p:spPr bwMode="auto">
            <a:xfrm>
              <a:off x="3194050" y="1995488"/>
              <a:ext cx="1093788" cy="376237"/>
            </a:xfrm>
            <a:custGeom>
              <a:avLst/>
              <a:gdLst>
                <a:gd name="T0" fmla="*/ 126 w 2755"/>
                <a:gd name="T1" fmla="*/ 538 h 950"/>
                <a:gd name="T2" fmla="*/ 267 w 2755"/>
                <a:gd name="T3" fmla="*/ 598 h 950"/>
                <a:gd name="T4" fmla="*/ 466 w 2755"/>
                <a:gd name="T5" fmla="*/ 676 h 950"/>
                <a:gd name="T6" fmla="*/ 700 w 2755"/>
                <a:gd name="T7" fmla="*/ 760 h 950"/>
                <a:gd name="T8" fmla="*/ 883 w 2755"/>
                <a:gd name="T9" fmla="*/ 821 h 950"/>
                <a:gd name="T10" fmla="*/ 1006 w 2755"/>
                <a:gd name="T11" fmla="*/ 858 h 950"/>
                <a:gd name="T12" fmla="*/ 1124 w 2755"/>
                <a:gd name="T13" fmla="*/ 890 h 950"/>
                <a:gd name="T14" fmla="*/ 1235 w 2755"/>
                <a:gd name="T15" fmla="*/ 917 h 950"/>
                <a:gd name="T16" fmla="*/ 1336 w 2755"/>
                <a:gd name="T17" fmla="*/ 936 h 950"/>
                <a:gd name="T18" fmla="*/ 1425 w 2755"/>
                <a:gd name="T19" fmla="*/ 947 h 950"/>
                <a:gd name="T20" fmla="*/ 1499 w 2755"/>
                <a:gd name="T21" fmla="*/ 949 h 950"/>
                <a:gd name="T22" fmla="*/ 1555 w 2755"/>
                <a:gd name="T23" fmla="*/ 940 h 950"/>
                <a:gd name="T24" fmla="*/ 1588 w 2755"/>
                <a:gd name="T25" fmla="*/ 923 h 950"/>
                <a:gd name="T26" fmla="*/ 1625 w 2755"/>
                <a:gd name="T27" fmla="*/ 909 h 950"/>
                <a:gd name="T28" fmla="*/ 1703 w 2755"/>
                <a:gd name="T29" fmla="*/ 890 h 950"/>
                <a:gd name="T30" fmla="*/ 1838 w 2755"/>
                <a:gd name="T31" fmla="*/ 866 h 950"/>
                <a:gd name="T32" fmla="*/ 1998 w 2755"/>
                <a:gd name="T33" fmla="*/ 843 h 950"/>
                <a:gd name="T34" fmla="*/ 2168 w 2755"/>
                <a:gd name="T35" fmla="*/ 820 h 950"/>
                <a:gd name="T36" fmla="*/ 2335 w 2755"/>
                <a:gd name="T37" fmla="*/ 796 h 950"/>
                <a:gd name="T38" fmla="*/ 2487 w 2755"/>
                <a:gd name="T39" fmla="*/ 770 h 950"/>
                <a:gd name="T40" fmla="*/ 2580 w 2755"/>
                <a:gd name="T41" fmla="*/ 747 h 950"/>
                <a:gd name="T42" fmla="*/ 2631 w 2755"/>
                <a:gd name="T43" fmla="*/ 732 h 950"/>
                <a:gd name="T44" fmla="*/ 2689 w 2755"/>
                <a:gd name="T45" fmla="*/ 705 h 950"/>
                <a:gd name="T46" fmla="*/ 2737 w 2755"/>
                <a:gd name="T47" fmla="*/ 664 h 950"/>
                <a:gd name="T48" fmla="*/ 2755 w 2755"/>
                <a:gd name="T49" fmla="*/ 616 h 950"/>
                <a:gd name="T50" fmla="*/ 2746 w 2755"/>
                <a:gd name="T51" fmla="*/ 562 h 950"/>
                <a:gd name="T52" fmla="*/ 2714 w 2755"/>
                <a:gd name="T53" fmla="*/ 505 h 950"/>
                <a:gd name="T54" fmla="*/ 2662 w 2755"/>
                <a:gd name="T55" fmla="*/ 445 h 950"/>
                <a:gd name="T56" fmla="*/ 2592 w 2755"/>
                <a:gd name="T57" fmla="*/ 385 h 950"/>
                <a:gd name="T58" fmla="*/ 2508 w 2755"/>
                <a:gd name="T59" fmla="*/ 324 h 950"/>
                <a:gd name="T60" fmla="*/ 2412 w 2755"/>
                <a:gd name="T61" fmla="*/ 264 h 950"/>
                <a:gd name="T62" fmla="*/ 2310 w 2755"/>
                <a:gd name="T63" fmla="*/ 208 h 950"/>
                <a:gd name="T64" fmla="*/ 2203 w 2755"/>
                <a:gd name="T65" fmla="*/ 156 h 950"/>
                <a:gd name="T66" fmla="*/ 2095 w 2755"/>
                <a:gd name="T67" fmla="*/ 109 h 950"/>
                <a:gd name="T68" fmla="*/ 1987 w 2755"/>
                <a:gd name="T69" fmla="*/ 69 h 950"/>
                <a:gd name="T70" fmla="*/ 1887 w 2755"/>
                <a:gd name="T71" fmla="*/ 37 h 950"/>
                <a:gd name="T72" fmla="*/ 1795 w 2755"/>
                <a:gd name="T73" fmla="*/ 14 h 950"/>
                <a:gd name="T74" fmla="*/ 1713 w 2755"/>
                <a:gd name="T75" fmla="*/ 1 h 950"/>
                <a:gd name="T76" fmla="*/ 1583 w 2755"/>
                <a:gd name="T77" fmla="*/ 0 h 950"/>
                <a:gd name="T78" fmla="*/ 1424 w 2755"/>
                <a:gd name="T79" fmla="*/ 4 h 950"/>
                <a:gd name="T80" fmla="*/ 1295 w 2755"/>
                <a:gd name="T81" fmla="*/ 10 h 950"/>
                <a:gd name="T82" fmla="*/ 1187 w 2755"/>
                <a:gd name="T83" fmla="*/ 23 h 950"/>
                <a:gd name="T84" fmla="*/ 1085 w 2755"/>
                <a:gd name="T85" fmla="*/ 44 h 950"/>
                <a:gd name="T86" fmla="*/ 979 w 2755"/>
                <a:gd name="T87" fmla="*/ 70 h 950"/>
                <a:gd name="T88" fmla="*/ 859 w 2755"/>
                <a:gd name="T89" fmla="*/ 107 h 950"/>
                <a:gd name="T90" fmla="*/ 711 w 2755"/>
                <a:gd name="T91" fmla="*/ 153 h 950"/>
                <a:gd name="T92" fmla="*/ 607 w 2755"/>
                <a:gd name="T93" fmla="*/ 188 h 950"/>
                <a:gd name="T94" fmla="*/ 528 w 2755"/>
                <a:gd name="T95" fmla="*/ 217 h 950"/>
                <a:gd name="T96" fmla="*/ 409 w 2755"/>
                <a:gd name="T97" fmla="*/ 264 h 950"/>
                <a:gd name="T98" fmla="*/ 273 w 2755"/>
                <a:gd name="T99" fmla="*/ 323 h 950"/>
                <a:gd name="T100" fmla="*/ 144 w 2755"/>
                <a:gd name="T101" fmla="*/ 384 h 950"/>
                <a:gd name="T102" fmla="*/ 66 w 2755"/>
                <a:gd name="T103" fmla="*/ 429 h 950"/>
                <a:gd name="T104" fmla="*/ 28 w 2755"/>
                <a:gd name="T105" fmla="*/ 454 h 950"/>
                <a:gd name="T106" fmla="*/ 5 w 2755"/>
                <a:gd name="T107" fmla="*/ 477 h 950"/>
                <a:gd name="T108" fmla="*/ 0 w 2755"/>
                <a:gd name="T109" fmla="*/ 496 h 950"/>
                <a:gd name="T110" fmla="*/ 15 w 2755"/>
                <a:gd name="T111" fmla="*/ 509 h 950"/>
                <a:gd name="T112" fmla="*/ 55 w 2755"/>
                <a:gd name="T113" fmla="*/ 516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5" h="950">
                  <a:moveTo>
                    <a:pt x="84" y="516"/>
                  </a:moveTo>
                  <a:lnTo>
                    <a:pt x="126" y="538"/>
                  </a:lnTo>
                  <a:lnTo>
                    <a:pt x="188" y="565"/>
                  </a:lnTo>
                  <a:lnTo>
                    <a:pt x="267" y="598"/>
                  </a:lnTo>
                  <a:lnTo>
                    <a:pt x="361" y="636"/>
                  </a:lnTo>
                  <a:lnTo>
                    <a:pt x="466" y="676"/>
                  </a:lnTo>
                  <a:lnTo>
                    <a:pt x="580" y="718"/>
                  </a:lnTo>
                  <a:lnTo>
                    <a:pt x="700" y="760"/>
                  </a:lnTo>
                  <a:lnTo>
                    <a:pt x="822" y="801"/>
                  </a:lnTo>
                  <a:lnTo>
                    <a:pt x="883" y="821"/>
                  </a:lnTo>
                  <a:lnTo>
                    <a:pt x="944" y="839"/>
                  </a:lnTo>
                  <a:lnTo>
                    <a:pt x="1006" y="858"/>
                  </a:lnTo>
                  <a:lnTo>
                    <a:pt x="1066" y="875"/>
                  </a:lnTo>
                  <a:lnTo>
                    <a:pt x="1124" y="890"/>
                  </a:lnTo>
                  <a:lnTo>
                    <a:pt x="1180" y="904"/>
                  </a:lnTo>
                  <a:lnTo>
                    <a:pt x="1235" y="917"/>
                  </a:lnTo>
                  <a:lnTo>
                    <a:pt x="1287" y="927"/>
                  </a:lnTo>
                  <a:lnTo>
                    <a:pt x="1336" y="936"/>
                  </a:lnTo>
                  <a:lnTo>
                    <a:pt x="1383" y="943"/>
                  </a:lnTo>
                  <a:lnTo>
                    <a:pt x="1425" y="947"/>
                  </a:lnTo>
                  <a:lnTo>
                    <a:pt x="1465" y="950"/>
                  </a:lnTo>
                  <a:lnTo>
                    <a:pt x="1499" y="949"/>
                  </a:lnTo>
                  <a:lnTo>
                    <a:pt x="1530" y="946"/>
                  </a:lnTo>
                  <a:lnTo>
                    <a:pt x="1555" y="940"/>
                  </a:lnTo>
                  <a:lnTo>
                    <a:pt x="1576" y="931"/>
                  </a:lnTo>
                  <a:lnTo>
                    <a:pt x="1588" y="923"/>
                  </a:lnTo>
                  <a:lnTo>
                    <a:pt x="1606" y="915"/>
                  </a:lnTo>
                  <a:lnTo>
                    <a:pt x="1625" y="909"/>
                  </a:lnTo>
                  <a:lnTo>
                    <a:pt x="1648" y="903"/>
                  </a:lnTo>
                  <a:lnTo>
                    <a:pt x="1703" y="890"/>
                  </a:lnTo>
                  <a:lnTo>
                    <a:pt x="1767" y="878"/>
                  </a:lnTo>
                  <a:lnTo>
                    <a:pt x="1838" y="866"/>
                  </a:lnTo>
                  <a:lnTo>
                    <a:pt x="1916" y="854"/>
                  </a:lnTo>
                  <a:lnTo>
                    <a:pt x="1998" y="843"/>
                  </a:lnTo>
                  <a:lnTo>
                    <a:pt x="2083" y="831"/>
                  </a:lnTo>
                  <a:lnTo>
                    <a:pt x="2168" y="820"/>
                  </a:lnTo>
                  <a:lnTo>
                    <a:pt x="2253" y="808"/>
                  </a:lnTo>
                  <a:lnTo>
                    <a:pt x="2335" y="796"/>
                  </a:lnTo>
                  <a:lnTo>
                    <a:pt x="2415" y="783"/>
                  </a:lnTo>
                  <a:lnTo>
                    <a:pt x="2487" y="770"/>
                  </a:lnTo>
                  <a:lnTo>
                    <a:pt x="2551" y="755"/>
                  </a:lnTo>
                  <a:lnTo>
                    <a:pt x="2580" y="747"/>
                  </a:lnTo>
                  <a:lnTo>
                    <a:pt x="2607" y="740"/>
                  </a:lnTo>
                  <a:lnTo>
                    <a:pt x="2631" y="732"/>
                  </a:lnTo>
                  <a:lnTo>
                    <a:pt x="2652" y="723"/>
                  </a:lnTo>
                  <a:lnTo>
                    <a:pt x="2689" y="705"/>
                  </a:lnTo>
                  <a:lnTo>
                    <a:pt x="2717" y="686"/>
                  </a:lnTo>
                  <a:lnTo>
                    <a:pt x="2737" y="664"/>
                  </a:lnTo>
                  <a:lnTo>
                    <a:pt x="2750" y="640"/>
                  </a:lnTo>
                  <a:lnTo>
                    <a:pt x="2755" y="616"/>
                  </a:lnTo>
                  <a:lnTo>
                    <a:pt x="2754" y="589"/>
                  </a:lnTo>
                  <a:lnTo>
                    <a:pt x="2746" y="562"/>
                  </a:lnTo>
                  <a:lnTo>
                    <a:pt x="2733" y="534"/>
                  </a:lnTo>
                  <a:lnTo>
                    <a:pt x="2714" y="505"/>
                  </a:lnTo>
                  <a:lnTo>
                    <a:pt x="2690" y="476"/>
                  </a:lnTo>
                  <a:lnTo>
                    <a:pt x="2662" y="445"/>
                  </a:lnTo>
                  <a:lnTo>
                    <a:pt x="2629" y="416"/>
                  </a:lnTo>
                  <a:lnTo>
                    <a:pt x="2592" y="385"/>
                  </a:lnTo>
                  <a:lnTo>
                    <a:pt x="2551" y="355"/>
                  </a:lnTo>
                  <a:lnTo>
                    <a:pt x="2508" y="324"/>
                  </a:lnTo>
                  <a:lnTo>
                    <a:pt x="2460" y="295"/>
                  </a:lnTo>
                  <a:lnTo>
                    <a:pt x="2412" y="264"/>
                  </a:lnTo>
                  <a:lnTo>
                    <a:pt x="2361" y="236"/>
                  </a:lnTo>
                  <a:lnTo>
                    <a:pt x="2310" y="208"/>
                  </a:lnTo>
                  <a:lnTo>
                    <a:pt x="2256" y="181"/>
                  </a:lnTo>
                  <a:lnTo>
                    <a:pt x="2203" y="156"/>
                  </a:lnTo>
                  <a:lnTo>
                    <a:pt x="2148" y="131"/>
                  </a:lnTo>
                  <a:lnTo>
                    <a:pt x="2095" y="109"/>
                  </a:lnTo>
                  <a:lnTo>
                    <a:pt x="2041" y="88"/>
                  </a:lnTo>
                  <a:lnTo>
                    <a:pt x="1987" y="69"/>
                  </a:lnTo>
                  <a:lnTo>
                    <a:pt x="1936" y="51"/>
                  </a:lnTo>
                  <a:lnTo>
                    <a:pt x="1887" y="37"/>
                  </a:lnTo>
                  <a:lnTo>
                    <a:pt x="1840" y="24"/>
                  </a:lnTo>
                  <a:lnTo>
                    <a:pt x="1795" y="14"/>
                  </a:lnTo>
                  <a:lnTo>
                    <a:pt x="1753" y="7"/>
                  </a:lnTo>
                  <a:lnTo>
                    <a:pt x="1713" y="1"/>
                  </a:lnTo>
                  <a:lnTo>
                    <a:pt x="1679" y="0"/>
                  </a:lnTo>
                  <a:lnTo>
                    <a:pt x="1583" y="0"/>
                  </a:lnTo>
                  <a:lnTo>
                    <a:pt x="1499" y="1"/>
                  </a:lnTo>
                  <a:lnTo>
                    <a:pt x="1424" y="4"/>
                  </a:lnTo>
                  <a:lnTo>
                    <a:pt x="1356" y="7"/>
                  </a:lnTo>
                  <a:lnTo>
                    <a:pt x="1295" y="10"/>
                  </a:lnTo>
                  <a:lnTo>
                    <a:pt x="1239" y="17"/>
                  </a:lnTo>
                  <a:lnTo>
                    <a:pt x="1187" y="23"/>
                  </a:lnTo>
                  <a:lnTo>
                    <a:pt x="1136" y="32"/>
                  </a:lnTo>
                  <a:lnTo>
                    <a:pt x="1085" y="44"/>
                  </a:lnTo>
                  <a:lnTo>
                    <a:pt x="1034" y="56"/>
                  </a:lnTo>
                  <a:lnTo>
                    <a:pt x="979" y="70"/>
                  </a:lnTo>
                  <a:lnTo>
                    <a:pt x="922" y="87"/>
                  </a:lnTo>
                  <a:lnTo>
                    <a:pt x="859" y="107"/>
                  </a:lnTo>
                  <a:lnTo>
                    <a:pt x="789" y="129"/>
                  </a:lnTo>
                  <a:lnTo>
                    <a:pt x="711" y="153"/>
                  </a:lnTo>
                  <a:lnTo>
                    <a:pt x="623" y="181"/>
                  </a:lnTo>
                  <a:lnTo>
                    <a:pt x="607" y="188"/>
                  </a:lnTo>
                  <a:lnTo>
                    <a:pt x="573" y="199"/>
                  </a:lnTo>
                  <a:lnTo>
                    <a:pt x="528" y="217"/>
                  </a:lnTo>
                  <a:lnTo>
                    <a:pt x="471" y="239"/>
                  </a:lnTo>
                  <a:lnTo>
                    <a:pt x="409" y="264"/>
                  </a:lnTo>
                  <a:lnTo>
                    <a:pt x="341" y="293"/>
                  </a:lnTo>
                  <a:lnTo>
                    <a:pt x="273" y="323"/>
                  </a:lnTo>
                  <a:lnTo>
                    <a:pt x="206" y="353"/>
                  </a:lnTo>
                  <a:lnTo>
                    <a:pt x="144" y="384"/>
                  </a:lnTo>
                  <a:lnTo>
                    <a:pt x="89" y="414"/>
                  </a:lnTo>
                  <a:lnTo>
                    <a:pt x="66" y="429"/>
                  </a:lnTo>
                  <a:lnTo>
                    <a:pt x="44" y="441"/>
                  </a:lnTo>
                  <a:lnTo>
                    <a:pt x="28" y="454"/>
                  </a:lnTo>
                  <a:lnTo>
                    <a:pt x="14" y="467"/>
                  </a:lnTo>
                  <a:lnTo>
                    <a:pt x="5" y="477"/>
                  </a:lnTo>
                  <a:lnTo>
                    <a:pt x="0" y="487"/>
                  </a:lnTo>
                  <a:lnTo>
                    <a:pt x="0" y="496"/>
                  </a:lnTo>
                  <a:lnTo>
                    <a:pt x="5" y="502"/>
                  </a:lnTo>
                  <a:lnTo>
                    <a:pt x="15" y="509"/>
                  </a:lnTo>
                  <a:lnTo>
                    <a:pt x="32" y="513"/>
                  </a:lnTo>
                  <a:lnTo>
                    <a:pt x="55" y="516"/>
                  </a:lnTo>
                  <a:lnTo>
                    <a:pt x="84" y="51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5" name="Freeform 23"/>
            <p:cNvSpPr>
              <a:spLocks/>
            </p:cNvSpPr>
            <p:nvPr/>
          </p:nvSpPr>
          <p:spPr bwMode="auto">
            <a:xfrm>
              <a:off x="806450" y="1998663"/>
              <a:ext cx="1000125" cy="477837"/>
            </a:xfrm>
            <a:custGeom>
              <a:avLst/>
              <a:gdLst>
                <a:gd name="T0" fmla="*/ 2472 w 2522"/>
                <a:gd name="T1" fmla="*/ 109 h 1202"/>
                <a:gd name="T2" fmla="*/ 2417 w 2522"/>
                <a:gd name="T3" fmla="*/ 154 h 1202"/>
                <a:gd name="T4" fmla="*/ 2370 w 2522"/>
                <a:gd name="T5" fmla="*/ 211 h 1202"/>
                <a:gd name="T6" fmla="*/ 2328 w 2522"/>
                <a:gd name="T7" fmla="*/ 278 h 1202"/>
                <a:gd name="T8" fmla="*/ 2291 w 2522"/>
                <a:gd name="T9" fmla="*/ 351 h 1202"/>
                <a:gd name="T10" fmla="*/ 2258 w 2522"/>
                <a:gd name="T11" fmla="*/ 431 h 1202"/>
                <a:gd name="T12" fmla="*/ 2213 w 2522"/>
                <a:gd name="T13" fmla="*/ 558 h 1202"/>
                <a:gd name="T14" fmla="*/ 2158 w 2522"/>
                <a:gd name="T15" fmla="*/ 729 h 1202"/>
                <a:gd name="T16" fmla="*/ 2116 w 2522"/>
                <a:gd name="T17" fmla="*/ 851 h 1202"/>
                <a:gd name="T18" fmla="*/ 2087 w 2522"/>
                <a:gd name="T19" fmla="*/ 925 h 1202"/>
                <a:gd name="T20" fmla="*/ 2054 w 2522"/>
                <a:gd name="T21" fmla="*/ 993 h 1202"/>
                <a:gd name="T22" fmla="*/ 2017 w 2522"/>
                <a:gd name="T23" fmla="*/ 1049 h 1202"/>
                <a:gd name="T24" fmla="*/ 1975 w 2522"/>
                <a:gd name="T25" fmla="*/ 1095 h 1202"/>
                <a:gd name="T26" fmla="*/ 1927 w 2522"/>
                <a:gd name="T27" fmla="*/ 1128 h 1202"/>
                <a:gd name="T28" fmla="*/ 1879 w 2522"/>
                <a:gd name="T29" fmla="*/ 1143 h 1202"/>
                <a:gd name="T30" fmla="*/ 1819 w 2522"/>
                <a:gd name="T31" fmla="*/ 1155 h 1202"/>
                <a:gd name="T32" fmla="*/ 1698 w 2522"/>
                <a:gd name="T33" fmla="*/ 1167 h 1202"/>
                <a:gd name="T34" fmla="*/ 1489 w 2522"/>
                <a:gd name="T35" fmla="*/ 1181 h 1202"/>
                <a:gd name="T36" fmla="*/ 1245 w 2522"/>
                <a:gd name="T37" fmla="*/ 1190 h 1202"/>
                <a:gd name="T38" fmla="*/ 989 w 2522"/>
                <a:gd name="T39" fmla="*/ 1197 h 1202"/>
                <a:gd name="T40" fmla="*/ 743 w 2522"/>
                <a:gd name="T41" fmla="*/ 1200 h 1202"/>
                <a:gd name="T42" fmla="*/ 525 w 2522"/>
                <a:gd name="T43" fmla="*/ 1202 h 1202"/>
                <a:gd name="T44" fmla="*/ 361 w 2522"/>
                <a:gd name="T45" fmla="*/ 1202 h 1202"/>
                <a:gd name="T46" fmla="*/ 241 w 2522"/>
                <a:gd name="T47" fmla="*/ 1200 h 1202"/>
                <a:gd name="T48" fmla="*/ 137 w 2522"/>
                <a:gd name="T49" fmla="*/ 1190 h 1202"/>
                <a:gd name="T50" fmla="*/ 66 w 2522"/>
                <a:gd name="T51" fmla="*/ 1171 h 1202"/>
                <a:gd name="T52" fmla="*/ 21 w 2522"/>
                <a:gd name="T53" fmla="*/ 1143 h 1202"/>
                <a:gd name="T54" fmla="*/ 2 w 2522"/>
                <a:gd name="T55" fmla="*/ 1109 h 1202"/>
                <a:gd name="T56" fmla="*/ 4 w 2522"/>
                <a:gd name="T57" fmla="*/ 1067 h 1202"/>
                <a:gd name="T58" fmla="*/ 23 w 2522"/>
                <a:gd name="T59" fmla="*/ 1019 h 1202"/>
                <a:gd name="T60" fmla="*/ 57 w 2522"/>
                <a:gd name="T61" fmla="*/ 966 h 1202"/>
                <a:gd name="T62" fmla="*/ 103 w 2522"/>
                <a:gd name="T63" fmla="*/ 910 h 1202"/>
                <a:gd name="T64" fmla="*/ 158 w 2522"/>
                <a:gd name="T65" fmla="*/ 851 h 1202"/>
                <a:gd name="T66" fmla="*/ 250 w 2522"/>
                <a:gd name="T67" fmla="*/ 758 h 1202"/>
                <a:gd name="T68" fmla="*/ 344 w 2522"/>
                <a:gd name="T69" fmla="*/ 664 h 1202"/>
                <a:gd name="T70" fmla="*/ 403 w 2522"/>
                <a:gd name="T71" fmla="*/ 601 h 1202"/>
                <a:gd name="T72" fmla="*/ 454 w 2522"/>
                <a:gd name="T73" fmla="*/ 540 h 1202"/>
                <a:gd name="T74" fmla="*/ 494 w 2522"/>
                <a:gd name="T75" fmla="*/ 482 h 1202"/>
                <a:gd name="T76" fmla="*/ 521 w 2522"/>
                <a:gd name="T77" fmla="*/ 432 h 1202"/>
                <a:gd name="T78" fmla="*/ 539 w 2522"/>
                <a:gd name="T79" fmla="*/ 387 h 1202"/>
                <a:gd name="T80" fmla="*/ 558 w 2522"/>
                <a:gd name="T81" fmla="*/ 322 h 1202"/>
                <a:gd name="T82" fmla="*/ 581 w 2522"/>
                <a:gd name="T83" fmla="*/ 239 h 1202"/>
                <a:gd name="T84" fmla="*/ 600 w 2522"/>
                <a:gd name="T85" fmla="*/ 182 h 1202"/>
                <a:gd name="T86" fmla="*/ 617 w 2522"/>
                <a:gd name="T87" fmla="*/ 146 h 1202"/>
                <a:gd name="T88" fmla="*/ 638 w 2522"/>
                <a:gd name="T89" fmla="*/ 113 h 1202"/>
                <a:gd name="T90" fmla="*/ 667 w 2522"/>
                <a:gd name="T91" fmla="*/ 84 h 1202"/>
                <a:gd name="T92" fmla="*/ 701 w 2522"/>
                <a:gd name="T93" fmla="*/ 58 h 1202"/>
                <a:gd name="T94" fmla="*/ 746 w 2522"/>
                <a:gd name="T95" fmla="*/ 37 h 1202"/>
                <a:gd name="T96" fmla="*/ 800 w 2522"/>
                <a:gd name="T97" fmla="*/ 19 h 1202"/>
                <a:gd name="T98" fmla="*/ 865 w 2522"/>
                <a:gd name="T99" fmla="*/ 7 h 1202"/>
                <a:gd name="T100" fmla="*/ 944 w 2522"/>
                <a:gd name="T101" fmla="*/ 1 h 1202"/>
                <a:gd name="T102" fmla="*/ 1038 w 2522"/>
                <a:gd name="T103" fmla="*/ 0 h 1202"/>
                <a:gd name="T104" fmla="*/ 2170 w 2522"/>
                <a:gd name="T105" fmla="*/ 53 h 1202"/>
                <a:gd name="T106" fmla="*/ 2279 w 2522"/>
                <a:gd name="T107" fmla="*/ 57 h 1202"/>
                <a:gd name="T108" fmla="*/ 2413 w 2522"/>
                <a:gd name="T109" fmla="*/ 65 h 1202"/>
                <a:gd name="T110" fmla="*/ 2469 w 2522"/>
                <a:gd name="T111" fmla="*/ 70 h 1202"/>
                <a:gd name="T112" fmla="*/ 2508 w 2522"/>
                <a:gd name="T113" fmla="*/ 75 h 1202"/>
                <a:gd name="T114" fmla="*/ 2518 w 2522"/>
                <a:gd name="T115" fmla="*/ 79 h 1202"/>
                <a:gd name="T116" fmla="*/ 2522 w 2522"/>
                <a:gd name="T117" fmla="*/ 83 h 1202"/>
                <a:gd name="T118" fmla="*/ 2515 w 2522"/>
                <a:gd name="T119" fmla="*/ 86 h 1202"/>
                <a:gd name="T120" fmla="*/ 2501 w 2522"/>
                <a:gd name="T121" fmla="*/ 91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2" h="1202">
                  <a:moveTo>
                    <a:pt x="2501" y="91"/>
                  </a:moveTo>
                  <a:lnTo>
                    <a:pt x="2472" y="109"/>
                  </a:lnTo>
                  <a:lnTo>
                    <a:pt x="2443" y="130"/>
                  </a:lnTo>
                  <a:lnTo>
                    <a:pt x="2417" y="154"/>
                  </a:lnTo>
                  <a:lnTo>
                    <a:pt x="2393" y="181"/>
                  </a:lnTo>
                  <a:lnTo>
                    <a:pt x="2370" y="211"/>
                  </a:lnTo>
                  <a:lnTo>
                    <a:pt x="2348" y="243"/>
                  </a:lnTo>
                  <a:lnTo>
                    <a:pt x="2328" y="278"/>
                  </a:lnTo>
                  <a:lnTo>
                    <a:pt x="2309" y="313"/>
                  </a:lnTo>
                  <a:lnTo>
                    <a:pt x="2291" y="351"/>
                  </a:lnTo>
                  <a:lnTo>
                    <a:pt x="2274" y="391"/>
                  </a:lnTo>
                  <a:lnTo>
                    <a:pt x="2258" y="431"/>
                  </a:lnTo>
                  <a:lnTo>
                    <a:pt x="2242" y="473"/>
                  </a:lnTo>
                  <a:lnTo>
                    <a:pt x="2213" y="558"/>
                  </a:lnTo>
                  <a:lnTo>
                    <a:pt x="2185" y="643"/>
                  </a:lnTo>
                  <a:lnTo>
                    <a:pt x="2158" y="729"/>
                  </a:lnTo>
                  <a:lnTo>
                    <a:pt x="2131" y="812"/>
                  </a:lnTo>
                  <a:lnTo>
                    <a:pt x="2116" y="851"/>
                  </a:lnTo>
                  <a:lnTo>
                    <a:pt x="2102" y="889"/>
                  </a:lnTo>
                  <a:lnTo>
                    <a:pt x="2087" y="925"/>
                  </a:lnTo>
                  <a:lnTo>
                    <a:pt x="2070" y="960"/>
                  </a:lnTo>
                  <a:lnTo>
                    <a:pt x="2054" y="993"/>
                  </a:lnTo>
                  <a:lnTo>
                    <a:pt x="2036" y="1022"/>
                  </a:lnTo>
                  <a:lnTo>
                    <a:pt x="2017" y="1049"/>
                  </a:lnTo>
                  <a:lnTo>
                    <a:pt x="1996" y="1074"/>
                  </a:lnTo>
                  <a:lnTo>
                    <a:pt x="1975" y="1095"/>
                  </a:lnTo>
                  <a:lnTo>
                    <a:pt x="1952" y="1113"/>
                  </a:lnTo>
                  <a:lnTo>
                    <a:pt x="1927" y="1128"/>
                  </a:lnTo>
                  <a:lnTo>
                    <a:pt x="1901" y="1138"/>
                  </a:lnTo>
                  <a:lnTo>
                    <a:pt x="1879" y="1143"/>
                  </a:lnTo>
                  <a:lnTo>
                    <a:pt x="1851" y="1149"/>
                  </a:lnTo>
                  <a:lnTo>
                    <a:pt x="1819" y="1155"/>
                  </a:lnTo>
                  <a:lnTo>
                    <a:pt x="1783" y="1160"/>
                  </a:lnTo>
                  <a:lnTo>
                    <a:pt x="1698" y="1167"/>
                  </a:lnTo>
                  <a:lnTo>
                    <a:pt x="1599" y="1175"/>
                  </a:lnTo>
                  <a:lnTo>
                    <a:pt x="1489" y="1181"/>
                  </a:lnTo>
                  <a:lnTo>
                    <a:pt x="1370" y="1186"/>
                  </a:lnTo>
                  <a:lnTo>
                    <a:pt x="1245" y="1190"/>
                  </a:lnTo>
                  <a:lnTo>
                    <a:pt x="1118" y="1194"/>
                  </a:lnTo>
                  <a:lnTo>
                    <a:pt x="989" y="1197"/>
                  </a:lnTo>
                  <a:lnTo>
                    <a:pt x="864" y="1199"/>
                  </a:lnTo>
                  <a:lnTo>
                    <a:pt x="743" y="1200"/>
                  </a:lnTo>
                  <a:lnTo>
                    <a:pt x="630" y="1202"/>
                  </a:lnTo>
                  <a:lnTo>
                    <a:pt x="525" y="1202"/>
                  </a:lnTo>
                  <a:lnTo>
                    <a:pt x="436" y="1202"/>
                  </a:lnTo>
                  <a:lnTo>
                    <a:pt x="361" y="1202"/>
                  </a:lnTo>
                  <a:lnTo>
                    <a:pt x="303" y="1202"/>
                  </a:lnTo>
                  <a:lnTo>
                    <a:pt x="241" y="1200"/>
                  </a:lnTo>
                  <a:lnTo>
                    <a:pt x="185" y="1197"/>
                  </a:lnTo>
                  <a:lnTo>
                    <a:pt x="137" y="1190"/>
                  </a:lnTo>
                  <a:lnTo>
                    <a:pt x="98" y="1183"/>
                  </a:lnTo>
                  <a:lnTo>
                    <a:pt x="66" y="1171"/>
                  </a:lnTo>
                  <a:lnTo>
                    <a:pt x="40" y="1158"/>
                  </a:lnTo>
                  <a:lnTo>
                    <a:pt x="21" y="1143"/>
                  </a:lnTo>
                  <a:lnTo>
                    <a:pt x="9" y="1127"/>
                  </a:lnTo>
                  <a:lnTo>
                    <a:pt x="2" y="1109"/>
                  </a:lnTo>
                  <a:lnTo>
                    <a:pt x="0" y="1088"/>
                  </a:lnTo>
                  <a:lnTo>
                    <a:pt x="4" y="1067"/>
                  </a:lnTo>
                  <a:lnTo>
                    <a:pt x="11" y="1044"/>
                  </a:lnTo>
                  <a:lnTo>
                    <a:pt x="23" y="1019"/>
                  </a:lnTo>
                  <a:lnTo>
                    <a:pt x="38" y="993"/>
                  </a:lnTo>
                  <a:lnTo>
                    <a:pt x="57" y="966"/>
                  </a:lnTo>
                  <a:lnTo>
                    <a:pt x="79" y="939"/>
                  </a:lnTo>
                  <a:lnTo>
                    <a:pt x="103" y="910"/>
                  </a:lnTo>
                  <a:lnTo>
                    <a:pt x="130" y="881"/>
                  </a:lnTo>
                  <a:lnTo>
                    <a:pt x="158" y="851"/>
                  </a:lnTo>
                  <a:lnTo>
                    <a:pt x="188" y="821"/>
                  </a:lnTo>
                  <a:lnTo>
                    <a:pt x="250" y="758"/>
                  </a:lnTo>
                  <a:lnTo>
                    <a:pt x="313" y="696"/>
                  </a:lnTo>
                  <a:lnTo>
                    <a:pt x="344" y="664"/>
                  </a:lnTo>
                  <a:lnTo>
                    <a:pt x="373" y="632"/>
                  </a:lnTo>
                  <a:lnTo>
                    <a:pt x="403" y="601"/>
                  </a:lnTo>
                  <a:lnTo>
                    <a:pt x="429" y="571"/>
                  </a:lnTo>
                  <a:lnTo>
                    <a:pt x="454" y="540"/>
                  </a:lnTo>
                  <a:lnTo>
                    <a:pt x="475" y="511"/>
                  </a:lnTo>
                  <a:lnTo>
                    <a:pt x="494" y="482"/>
                  </a:lnTo>
                  <a:lnTo>
                    <a:pt x="511" y="453"/>
                  </a:lnTo>
                  <a:lnTo>
                    <a:pt x="521" y="432"/>
                  </a:lnTo>
                  <a:lnTo>
                    <a:pt x="530" y="409"/>
                  </a:lnTo>
                  <a:lnTo>
                    <a:pt x="539" y="387"/>
                  </a:lnTo>
                  <a:lnTo>
                    <a:pt x="545" y="366"/>
                  </a:lnTo>
                  <a:lnTo>
                    <a:pt x="558" y="322"/>
                  </a:lnTo>
                  <a:lnTo>
                    <a:pt x="570" y="280"/>
                  </a:lnTo>
                  <a:lnTo>
                    <a:pt x="581" y="239"/>
                  </a:lnTo>
                  <a:lnTo>
                    <a:pt x="593" y="200"/>
                  </a:lnTo>
                  <a:lnTo>
                    <a:pt x="600" y="182"/>
                  </a:lnTo>
                  <a:lnTo>
                    <a:pt x="608" y="163"/>
                  </a:lnTo>
                  <a:lnTo>
                    <a:pt x="617" y="146"/>
                  </a:lnTo>
                  <a:lnTo>
                    <a:pt x="627" y="130"/>
                  </a:lnTo>
                  <a:lnTo>
                    <a:pt x="638" y="113"/>
                  </a:lnTo>
                  <a:lnTo>
                    <a:pt x="651" y="98"/>
                  </a:lnTo>
                  <a:lnTo>
                    <a:pt x="667" y="84"/>
                  </a:lnTo>
                  <a:lnTo>
                    <a:pt x="683" y="70"/>
                  </a:lnTo>
                  <a:lnTo>
                    <a:pt x="701" y="58"/>
                  </a:lnTo>
                  <a:lnTo>
                    <a:pt x="723" y="47"/>
                  </a:lnTo>
                  <a:lnTo>
                    <a:pt x="746" y="37"/>
                  </a:lnTo>
                  <a:lnTo>
                    <a:pt x="771" y="28"/>
                  </a:lnTo>
                  <a:lnTo>
                    <a:pt x="800" y="19"/>
                  </a:lnTo>
                  <a:lnTo>
                    <a:pt x="831" y="12"/>
                  </a:lnTo>
                  <a:lnTo>
                    <a:pt x="865" y="7"/>
                  </a:lnTo>
                  <a:lnTo>
                    <a:pt x="904" y="3"/>
                  </a:lnTo>
                  <a:lnTo>
                    <a:pt x="944" y="1"/>
                  </a:lnTo>
                  <a:lnTo>
                    <a:pt x="989" y="0"/>
                  </a:lnTo>
                  <a:lnTo>
                    <a:pt x="1038" y="0"/>
                  </a:lnTo>
                  <a:lnTo>
                    <a:pt x="1091" y="1"/>
                  </a:lnTo>
                  <a:lnTo>
                    <a:pt x="2170" y="53"/>
                  </a:lnTo>
                  <a:lnTo>
                    <a:pt x="2218" y="54"/>
                  </a:lnTo>
                  <a:lnTo>
                    <a:pt x="2279" y="57"/>
                  </a:lnTo>
                  <a:lnTo>
                    <a:pt x="2347" y="61"/>
                  </a:lnTo>
                  <a:lnTo>
                    <a:pt x="2413" y="65"/>
                  </a:lnTo>
                  <a:lnTo>
                    <a:pt x="2443" y="67"/>
                  </a:lnTo>
                  <a:lnTo>
                    <a:pt x="2469" y="70"/>
                  </a:lnTo>
                  <a:lnTo>
                    <a:pt x="2491" y="72"/>
                  </a:lnTo>
                  <a:lnTo>
                    <a:pt x="2508" y="75"/>
                  </a:lnTo>
                  <a:lnTo>
                    <a:pt x="2514" y="77"/>
                  </a:lnTo>
                  <a:lnTo>
                    <a:pt x="2518" y="79"/>
                  </a:lnTo>
                  <a:lnTo>
                    <a:pt x="2520" y="81"/>
                  </a:lnTo>
                  <a:lnTo>
                    <a:pt x="2522" y="83"/>
                  </a:lnTo>
                  <a:lnTo>
                    <a:pt x="2519" y="85"/>
                  </a:lnTo>
                  <a:lnTo>
                    <a:pt x="2515" y="86"/>
                  </a:lnTo>
                  <a:lnTo>
                    <a:pt x="2510" y="89"/>
                  </a:lnTo>
                  <a:lnTo>
                    <a:pt x="2501" y="9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6" name="Freeform 24"/>
            <p:cNvSpPr>
              <a:spLocks/>
            </p:cNvSpPr>
            <p:nvPr/>
          </p:nvSpPr>
          <p:spPr bwMode="auto">
            <a:xfrm>
              <a:off x="514350" y="1806575"/>
              <a:ext cx="411163" cy="728663"/>
            </a:xfrm>
            <a:custGeom>
              <a:avLst/>
              <a:gdLst>
                <a:gd name="T0" fmla="*/ 501 w 1037"/>
                <a:gd name="T1" fmla="*/ 37 h 1834"/>
                <a:gd name="T2" fmla="*/ 594 w 1037"/>
                <a:gd name="T3" fmla="*/ 111 h 1834"/>
                <a:gd name="T4" fmla="*/ 681 w 1037"/>
                <a:gd name="T5" fmla="*/ 184 h 1834"/>
                <a:gd name="T6" fmla="*/ 762 w 1037"/>
                <a:gd name="T7" fmla="*/ 256 h 1834"/>
                <a:gd name="T8" fmla="*/ 835 w 1037"/>
                <a:gd name="T9" fmla="*/ 329 h 1834"/>
                <a:gd name="T10" fmla="*/ 899 w 1037"/>
                <a:gd name="T11" fmla="*/ 402 h 1834"/>
                <a:gd name="T12" fmla="*/ 952 w 1037"/>
                <a:gd name="T13" fmla="*/ 474 h 1834"/>
                <a:gd name="T14" fmla="*/ 993 w 1037"/>
                <a:gd name="T15" fmla="*/ 546 h 1834"/>
                <a:gd name="T16" fmla="*/ 1021 w 1037"/>
                <a:gd name="T17" fmla="*/ 617 h 1834"/>
                <a:gd name="T18" fmla="*/ 1035 w 1037"/>
                <a:gd name="T19" fmla="*/ 687 h 1834"/>
                <a:gd name="T20" fmla="*/ 1033 w 1037"/>
                <a:gd name="T21" fmla="*/ 757 h 1834"/>
                <a:gd name="T22" fmla="*/ 1014 w 1037"/>
                <a:gd name="T23" fmla="*/ 827 h 1834"/>
                <a:gd name="T24" fmla="*/ 977 w 1037"/>
                <a:gd name="T25" fmla="*/ 897 h 1834"/>
                <a:gd name="T26" fmla="*/ 919 w 1037"/>
                <a:gd name="T27" fmla="*/ 966 h 1834"/>
                <a:gd name="T28" fmla="*/ 840 w 1037"/>
                <a:gd name="T29" fmla="*/ 1035 h 1834"/>
                <a:gd name="T30" fmla="*/ 740 w 1037"/>
                <a:gd name="T31" fmla="*/ 1103 h 1834"/>
                <a:gd name="T32" fmla="*/ 657 w 1037"/>
                <a:gd name="T33" fmla="*/ 1150 h 1834"/>
                <a:gd name="T34" fmla="*/ 613 w 1037"/>
                <a:gd name="T35" fmla="*/ 1183 h 1834"/>
                <a:gd name="T36" fmla="*/ 571 w 1037"/>
                <a:gd name="T37" fmla="*/ 1222 h 1834"/>
                <a:gd name="T38" fmla="*/ 532 w 1037"/>
                <a:gd name="T39" fmla="*/ 1266 h 1834"/>
                <a:gd name="T40" fmla="*/ 476 w 1037"/>
                <a:gd name="T41" fmla="*/ 1338 h 1834"/>
                <a:gd name="T42" fmla="*/ 404 w 1037"/>
                <a:gd name="T43" fmla="*/ 1443 h 1834"/>
                <a:gd name="T44" fmla="*/ 332 w 1037"/>
                <a:gd name="T45" fmla="*/ 1551 h 1834"/>
                <a:gd name="T46" fmla="*/ 273 w 1037"/>
                <a:gd name="T47" fmla="*/ 1629 h 1834"/>
                <a:gd name="T48" fmla="*/ 232 w 1037"/>
                <a:gd name="T49" fmla="*/ 1678 h 1834"/>
                <a:gd name="T50" fmla="*/ 187 w 1037"/>
                <a:gd name="T51" fmla="*/ 1722 h 1834"/>
                <a:gd name="T52" fmla="*/ 139 w 1037"/>
                <a:gd name="T53" fmla="*/ 1762 h 1834"/>
                <a:gd name="T54" fmla="*/ 87 w 1037"/>
                <a:gd name="T55" fmla="*/ 1796 h 1834"/>
                <a:gd name="T56" fmla="*/ 31 w 1037"/>
                <a:gd name="T57" fmla="*/ 1823 h 1834"/>
                <a:gd name="T58" fmla="*/ 0 w 1037"/>
                <a:gd name="T59" fmla="*/ 60 h 1834"/>
                <a:gd name="T60" fmla="*/ 41 w 1037"/>
                <a:gd name="T61" fmla="*/ 47 h 1834"/>
                <a:gd name="T62" fmla="*/ 87 w 1037"/>
                <a:gd name="T63" fmla="*/ 36 h 1834"/>
                <a:gd name="T64" fmla="*/ 190 w 1037"/>
                <a:gd name="T65" fmla="*/ 17 h 1834"/>
                <a:gd name="T66" fmla="*/ 311 w 1037"/>
                <a:gd name="T67" fmla="*/ 5 h 1834"/>
                <a:gd name="T68" fmla="*/ 453 w 1037"/>
                <a:gd name="T69" fmla="*/ 0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7" h="1834">
                  <a:moveTo>
                    <a:pt x="453" y="0"/>
                  </a:moveTo>
                  <a:lnTo>
                    <a:pt x="501" y="37"/>
                  </a:lnTo>
                  <a:lnTo>
                    <a:pt x="548" y="74"/>
                  </a:lnTo>
                  <a:lnTo>
                    <a:pt x="594" y="111"/>
                  </a:lnTo>
                  <a:lnTo>
                    <a:pt x="639" y="147"/>
                  </a:lnTo>
                  <a:lnTo>
                    <a:pt x="681" y="184"/>
                  </a:lnTo>
                  <a:lnTo>
                    <a:pt x="723" y="221"/>
                  </a:lnTo>
                  <a:lnTo>
                    <a:pt x="762" y="256"/>
                  </a:lnTo>
                  <a:lnTo>
                    <a:pt x="799" y="293"/>
                  </a:lnTo>
                  <a:lnTo>
                    <a:pt x="835" y="329"/>
                  </a:lnTo>
                  <a:lnTo>
                    <a:pt x="868" y="366"/>
                  </a:lnTo>
                  <a:lnTo>
                    <a:pt x="899" y="402"/>
                  </a:lnTo>
                  <a:lnTo>
                    <a:pt x="927" y="437"/>
                  </a:lnTo>
                  <a:lnTo>
                    <a:pt x="952" y="474"/>
                  </a:lnTo>
                  <a:lnTo>
                    <a:pt x="974" y="510"/>
                  </a:lnTo>
                  <a:lnTo>
                    <a:pt x="993" y="546"/>
                  </a:lnTo>
                  <a:lnTo>
                    <a:pt x="1010" y="581"/>
                  </a:lnTo>
                  <a:lnTo>
                    <a:pt x="1021" y="617"/>
                  </a:lnTo>
                  <a:lnTo>
                    <a:pt x="1030" y="651"/>
                  </a:lnTo>
                  <a:lnTo>
                    <a:pt x="1035" y="687"/>
                  </a:lnTo>
                  <a:lnTo>
                    <a:pt x="1037" y="723"/>
                  </a:lnTo>
                  <a:lnTo>
                    <a:pt x="1033" y="757"/>
                  </a:lnTo>
                  <a:lnTo>
                    <a:pt x="1025" y="793"/>
                  </a:lnTo>
                  <a:lnTo>
                    <a:pt x="1014" y="827"/>
                  </a:lnTo>
                  <a:lnTo>
                    <a:pt x="997" y="862"/>
                  </a:lnTo>
                  <a:lnTo>
                    <a:pt x="977" y="897"/>
                  </a:lnTo>
                  <a:lnTo>
                    <a:pt x="950" y="932"/>
                  </a:lnTo>
                  <a:lnTo>
                    <a:pt x="919" y="966"/>
                  </a:lnTo>
                  <a:lnTo>
                    <a:pt x="882" y="1001"/>
                  </a:lnTo>
                  <a:lnTo>
                    <a:pt x="840" y="1035"/>
                  </a:lnTo>
                  <a:lnTo>
                    <a:pt x="793" y="1068"/>
                  </a:lnTo>
                  <a:lnTo>
                    <a:pt x="740" y="1103"/>
                  </a:lnTo>
                  <a:lnTo>
                    <a:pt x="681" y="1136"/>
                  </a:lnTo>
                  <a:lnTo>
                    <a:pt x="657" y="1150"/>
                  </a:lnTo>
                  <a:lnTo>
                    <a:pt x="635" y="1166"/>
                  </a:lnTo>
                  <a:lnTo>
                    <a:pt x="613" y="1183"/>
                  </a:lnTo>
                  <a:lnTo>
                    <a:pt x="592" y="1202"/>
                  </a:lnTo>
                  <a:lnTo>
                    <a:pt x="571" y="1222"/>
                  </a:lnTo>
                  <a:lnTo>
                    <a:pt x="551" y="1243"/>
                  </a:lnTo>
                  <a:lnTo>
                    <a:pt x="532" y="1266"/>
                  </a:lnTo>
                  <a:lnTo>
                    <a:pt x="513" y="1289"/>
                  </a:lnTo>
                  <a:lnTo>
                    <a:pt x="476" y="1338"/>
                  </a:lnTo>
                  <a:lnTo>
                    <a:pt x="440" y="1391"/>
                  </a:lnTo>
                  <a:lnTo>
                    <a:pt x="404" y="1443"/>
                  </a:lnTo>
                  <a:lnTo>
                    <a:pt x="368" y="1498"/>
                  </a:lnTo>
                  <a:lnTo>
                    <a:pt x="332" y="1551"/>
                  </a:lnTo>
                  <a:lnTo>
                    <a:pt x="293" y="1604"/>
                  </a:lnTo>
                  <a:lnTo>
                    <a:pt x="273" y="1629"/>
                  </a:lnTo>
                  <a:lnTo>
                    <a:pt x="252" y="1653"/>
                  </a:lnTo>
                  <a:lnTo>
                    <a:pt x="232" y="1678"/>
                  </a:lnTo>
                  <a:lnTo>
                    <a:pt x="210" y="1700"/>
                  </a:lnTo>
                  <a:lnTo>
                    <a:pt x="187" y="1722"/>
                  </a:lnTo>
                  <a:lnTo>
                    <a:pt x="163" y="1743"/>
                  </a:lnTo>
                  <a:lnTo>
                    <a:pt x="139" y="1762"/>
                  </a:lnTo>
                  <a:lnTo>
                    <a:pt x="113" y="1780"/>
                  </a:lnTo>
                  <a:lnTo>
                    <a:pt x="87" y="1796"/>
                  </a:lnTo>
                  <a:lnTo>
                    <a:pt x="59" y="1810"/>
                  </a:lnTo>
                  <a:lnTo>
                    <a:pt x="31" y="1823"/>
                  </a:lnTo>
                  <a:lnTo>
                    <a:pt x="0" y="1834"/>
                  </a:lnTo>
                  <a:lnTo>
                    <a:pt x="0" y="60"/>
                  </a:lnTo>
                  <a:lnTo>
                    <a:pt x="20" y="54"/>
                  </a:lnTo>
                  <a:lnTo>
                    <a:pt x="41" y="47"/>
                  </a:lnTo>
                  <a:lnTo>
                    <a:pt x="64" y="41"/>
                  </a:lnTo>
                  <a:lnTo>
                    <a:pt x="87" y="36"/>
                  </a:lnTo>
                  <a:lnTo>
                    <a:pt x="135" y="25"/>
                  </a:lnTo>
                  <a:lnTo>
                    <a:pt x="190" y="17"/>
                  </a:lnTo>
                  <a:lnTo>
                    <a:pt x="247" y="10"/>
                  </a:lnTo>
                  <a:lnTo>
                    <a:pt x="311" y="5"/>
                  </a:lnTo>
                  <a:lnTo>
                    <a:pt x="380" y="1"/>
                  </a:lnTo>
                  <a:lnTo>
                    <a:pt x="45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7" name="Freeform 25"/>
            <p:cNvSpPr>
              <a:spLocks/>
            </p:cNvSpPr>
            <p:nvPr/>
          </p:nvSpPr>
          <p:spPr bwMode="auto">
            <a:xfrm>
              <a:off x="4605338" y="1982788"/>
              <a:ext cx="768350" cy="382587"/>
            </a:xfrm>
            <a:custGeom>
              <a:avLst/>
              <a:gdLst>
                <a:gd name="T0" fmla="*/ 576 w 1938"/>
                <a:gd name="T1" fmla="*/ 25 h 968"/>
                <a:gd name="T2" fmla="*/ 522 w 1938"/>
                <a:gd name="T3" fmla="*/ 72 h 968"/>
                <a:gd name="T4" fmla="*/ 426 w 1938"/>
                <a:gd name="T5" fmla="*/ 143 h 968"/>
                <a:gd name="T6" fmla="*/ 288 w 1938"/>
                <a:gd name="T7" fmla="*/ 239 h 968"/>
                <a:gd name="T8" fmla="*/ 188 w 1938"/>
                <a:gd name="T9" fmla="*/ 309 h 968"/>
                <a:gd name="T10" fmla="*/ 128 w 1938"/>
                <a:gd name="T11" fmla="*/ 353 h 968"/>
                <a:gd name="T12" fmla="*/ 77 w 1938"/>
                <a:gd name="T13" fmla="*/ 398 h 968"/>
                <a:gd name="T14" fmla="*/ 37 w 1938"/>
                <a:gd name="T15" fmla="*/ 440 h 968"/>
                <a:gd name="T16" fmla="*/ 10 w 1938"/>
                <a:gd name="T17" fmla="*/ 480 h 968"/>
                <a:gd name="T18" fmla="*/ 0 w 1938"/>
                <a:gd name="T19" fmla="*/ 518 h 968"/>
                <a:gd name="T20" fmla="*/ 10 w 1938"/>
                <a:gd name="T21" fmla="*/ 554 h 968"/>
                <a:gd name="T22" fmla="*/ 41 w 1938"/>
                <a:gd name="T23" fmla="*/ 585 h 968"/>
                <a:gd name="T24" fmla="*/ 96 w 1938"/>
                <a:gd name="T25" fmla="*/ 616 h 968"/>
                <a:gd name="T26" fmla="*/ 179 w 1938"/>
                <a:gd name="T27" fmla="*/ 642 h 968"/>
                <a:gd name="T28" fmla="*/ 284 w 1938"/>
                <a:gd name="T29" fmla="*/ 666 h 968"/>
                <a:gd name="T30" fmla="*/ 394 w 1938"/>
                <a:gd name="T31" fmla="*/ 694 h 968"/>
                <a:gd name="T32" fmla="*/ 502 w 1938"/>
                <a:gd name="T33" fmla="*/ 726 h 968"/>
                <a:gd name="T34" fmla="*/ 610 w 1938"/>
                <a:gd name="T35" fmla="*/ 763 h 968"/>
                <a:gd name="T36" fmla="*/ 712 w 1938"/>
                <a:gd name="T37" fmla="*/ 802 h 968"/>
                <a:gd name="T38" fmla="*/ 810 w 1938"/>
                <a:gd name="T39" fmla="*/ 844 h 968"/>
                <a:gd name="T40" fmla="*/ 900 w 1938"/>
                <a:gd name="T41" fmla="*/ 888 h 968"/>
                <a:gd name="T42" fmla="*/ 982 w 1938"/>
                <a:gd name="T43" fmla="*/ 932 h 968"/>
                <a:gd name="T44" fmla="*/ 1037 w 1938"/>
                <a:gd name="T45" fmla="*/ 963 h 968"/>
                <a:gd name="T46" fmla="*/ 1080 w 1938"/>
                <a:gd name="T47" fmla="*/ 968 h 968"/>
                <a:gd name="T48" fmla="*/ 1134 w 1938"/>
                <a:gd name="T49" fmla="*/ 961 h 968"/>
                <a:gd name="T50" fmla="*/ 1197 w 1938"/>
                <a:gd name="T51" fmla="*/ 945 h 968"/>
                <a:gd name="T52" fmla="*/ 1267 w 1938"/>
                <a:gd name="T53" fmla="*/ 918 h 968"/>
                <a:gd name="T54" fmla="*/ 1343 w 1938"/>
                <a:gd name="T55" fmla="*/ 884 h 968"/>
                <a:gd name="T56" fmla="*/ 1420 w 1938"/>
                <a:gd name="T57" fmla="*/ 843 h 968"/>
                <a:gd name="T58" fmla="*/ 1501 w 1938"/>
                <a:gd name="T59" fmla="*/ 797 h 968"/>
                <a:gd name="T60" fmla="*/ 1579 w 1938"/>
                <a:gd name="T61" fmla="*/ 747 h 968"/>
                <a:gd name="T62" fmla="*/ 1654 w 1938"/>
                <a:gd name="T63" fmla="*/ 696 h 968"/>
                <a:gd name="T64" fmla="*/ 1725 w 1938"/>
                <a:gd name="T65" fmla="*/ 644 h 968"/>
                <a:gd name="T66" fmla="*/ 1789 w 1938"/>
                <a:gd name="T67" fmla="*/ 592 h 968"/>
                <a:gd name="T68" fmla="*/ 1844 w 1938"/>
                <a:gd name="T69" fmla="*/ 542 h 968"/>
                <a:gd name="T70" fmla="*/ 1888 w 1938"/>
                <a:gd name="T71" fmla="*/ 495 h 968"/>
                <a:gd name="T72" fmla="*/ 1920 w 1938"/>
                <a:gd name="T73" fmla="*/ 453 h 968"/>
                <a:gd name="T74" fmla="*/ 1937 w 1938"/>
                <a:gd name="T75" fmla="*/ 417 h 968"/>
                <a:gd name="T76" fmla="*/ 1936 w 1938"/>
                <a:gd name="T77" fmla="*/ 381 h 968"/>
                <a:gd name="T78" fmla="*/ 1914 w 1938"/>
                <a:gd name="T79" fmla="*/ 341 h 968"/>
                <a:gd name="T80" fmla="*/ 1874 w 1938"/>
                <a:gd name="T81" fmla="*/ 301 h 968"/>
                <a:gd name="T82" fmla="*/ 1816 w 1938"/>
                <a:gd name="T83" fmla="*/ 263 h 968"/>
                <a:gd name="T84" fmla="*/ 1744 w 1938"/>
                <a:gd name="T85" fmla="*/ 227 h 968"/>
                <a:gd name="T86" fmla="*/ 1659 w 1938"/>
                <a:gd name="T87" fmla="*/ 192 h 968"/>
                <a:gd name="T88" fmla="*/ 1565 w 1938"/>
                <a:gd name="T89" fmla="*/ 160 h 968"/>
                <a:gd name="T90" fmla="*/ 1463 w 1938"/>
                <a:gd name="T91" fmla="*/ 129 h 968"/>
                <a:gd name="T92" fmla="*/ 1354 w 1938"/>
                <a:gd name="T93" fmla="*/ 101 h 968"/>
                <a:gd name="T94" fmla="*/ 1243 w 1938"/>
                <a:gd name="T95" fmla="*/ 76 h 968"/>
                <a:gd name="T96" fmla="*/ 1131 w 1938"/>
                <a:gd name="T97" fmla="*/ 54 h 968"/>
                <a:gd name="T98" fmla="*/ 1020 w 1938"/>
                <a:gd name="T99" fmla="*/ 36 h 968"/>
                <a:gd name="T100" fmla="*/ 913 w 1938"/>
                <a:gd name="T101" fmla="*/ 21 h 968"/>
                <a:gd name="T102" fmla="*/ 812 w 1938"/>
                <a:gd name="T103" fmla="*/ 9 h 968"/>
                <a:gd name="T104" fmla="*/ 719 w 1938"/>
                <a:gd name="T105" fmla="*/ 3 h 968"/>
                <a:gd name="T106" fmla="*/ 638 w 1938"/>
                <a:gd name="T107"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8" h="968">
                  <a:moveTo>
                    <a:pt x="601" y="0"/>
                  </a:moveTo>
                  <a:lnTo>
                    <a:pt x="576" y="25"/>
                  </a:lnTo>
                  <a:lnTo>
                    <a:pt x="551" y="47"/>
                  </a:lnTo>
                  <a:lnTo>
                    <a:pt x="522" y="72"/>
                  </a:lnTo>
                  <a:lnTo>
                    <a:pt x="491" y="96"/>
                  </a:lnTo>
                  <a:lnTo>
                    <a:pt x="426" y="143"/>
                  </a:lnTo>
                  <a:lnTo>
                    <a:pt x="357" y="192"/>
                  </a:lnTo>
                  <a:lnTo>
                    <a:pt x="288" y="239"/>
                  </a:lnTo>
                  <a:lnTo>
                    <a:pt x="221" y="286"/>
                  </a:lnTo>
                  <a:lnTo>
                    <a:pt x="188" y="309"/>
                  </a:lnTo>
                  <a:lnTo>
                    <a:pt x="157" y="332"/>
                  </a:lnTo>
                  <a:lnTo>
                    <a:pt x="128" y="353"/>
                  </a:lnTo>
                  <a:lnTo>
                    <a:pt x="101" y="376"/>
                  </a:lnTo>
                  <a:lnTo>
                    <a:pt x="77" y="398"/>
                  </a:lnTo>
                  <a:lnTo>
                    <a:pt x="55" y="418"/>
                  </a:lnTo>
                  <a:lnTo>
                    <a:pt x="37" y="440"/>
                  </a:lnTo>
                  <a:lnTo>
                    <a:pt x="22" y="461"/>
                  </a:lnTo>
                  <a:lnTo>
                    <a:pt x="10" y="480"/>
                  </a:lnTo>
                  <a:lnTo>
                    <a:pt x="3" y="499"/>
                  </a:lnTo>
                  <a:lnTo>
                    <a:pt x="0" y="518"/>
                  </a:lnTo>
                  <a:lnTo>
                    <a:pt x="3" y="536"/>
                  </a:lnTo>
                  <a:lnTo>
                    <a:pt x="10" y="554"/>
                  </a:lnTo>
                  <a:lnTo>
                    <a:pt x="22" y="570"/>
                  </a:lnTo>
                  <a:lnTo>
                    <a:pt x="41" y="585"/>
                  </a:lnTo>
                  <a:lnTo>
                    <a:pt x="65" y="601"/>
                  </a:lnTo>
                  <a:lnTo>
                    <a:pt x="96" y="616"/>
                  </a:lnTo>
                  <a:lnTo>
                    <a:pt x="134" y="629"/>
                  </a:lnTo>
                  <a:lnTo>
                    <a:pt x="179" y="642"/>
                  </a:lnTo>
                  <a:lnTo>
                    <a:pt x="231" y="654"/>
                  </a:lnTo>
                  <a:lnTo>
                    <a:pt x="284" y="666"/>
                  </a:lnTo>
                  <a:lnTo>
                    <a:pt x="339" y="678"/>
                  </a:lnTo>
                  <a:lnTo>
                    <a:pt x="394" y="694"/>
                  </a:lnTo>
                  <a:lnTo>
                    <a:pt x="449" y="709"/>
                  </a:lnTo>
                  <a:lnTo>
                    <a:pt x="502" y="726"/>
                  </a:lnTo>
                  <a:lnTo>
                    <a:pt x="556" y="743"/>
                  </a:lnTo>
                  <a:lnTo>
                    <a:pt x="610" y="763"/>
                  </a:lnTo>
                  <a:lnTo>
                    <a:pt x="662" y="782"/>
                  </a:lnTo>
                  <a:lnTo>
                    <a:pt x="712" y="802"/>
                  </a:lnTo>
                  <a:lnTo>
                    <a:pt x="761" y="823"/>
                  </a:lnTo>
                  <a:lnTo>
                    <a:pt x="810" y="844"/>
                  </a:lnTo>
                  <a:lnTo>
                    <a:pt x="856" y="866"/>
                  </a:lnTo>
                  <a:lnTo>
                    <a:pt x="900" y="888"/>
                  </a:lnTo>
                  <a:lnTo>
                    <a:pt x="942" y="910"/>
                  </a:lnTo>
                  <a:lnTo>
                    <a:pt x="982" y="932"/>
                  </a:lnTo>
                  <a:lnTo>
                    <a:pt x="1020" y="955"/>
                  </a:lnTo>
                  <a:lnTo>
                    <a:pt x="1037" y="963"/>
                  </a:lnTo>
                  <a:lnTo>
                    <a:pt x="1057" y="968"/>
                  </a:lnTo>
                  <a:lnTo>
                    <a:pt x="1080" y="968"/>
                  </a:lnTo>
                  <a:lnTo>
                    <a:pt x="1106" y="967"/>
                  </a:lnTo>
                  <a:lnTo>
                    <a:pt x="1134" y="961"/>
                  </a:lnTo>
                  <a:lnTo>
                    <a:pt x="1164" y="954"/>
                  </a:lnTo>
                  <a:lnTo>
                    <a:pt x="1197" y="945"/>
                  </a:lnTo>
                  <a:lnTo>
                    <a:pt x="1232" y="932"/>
                  </a:lnTo>
                  <a:lnTo>
                    <a:pt x="1267" y="918"/>
                  </a:lnTo>
                  <a:lnTo>
                    <a:pt x="1304" y="902"/>
                  </a:lnTo>
                  <a:lnTo>
                    <a:pt x="1343" y="884"/>
                  </a:lnTo>
                  <a:lnTo>
                    <a:pt x="1381" y="865"/>
                  </a:lnTo>
                  <a:lnTo>
                    <a:pt x="1420" y="843"/>
                  </a:lnTo>
                  <a:lnTo>
                    <a:pt x="1460" y="821"/>
                  </a:lnTo>
                  <a:lnTo>
                    <a:pt x="1501" y="797"/>
                  </a:lnTo>
                  <a:lnTo>
                    <a:pt x="1540" y="773"/>
                  </a:lnTo>
                  <a:lnTo>
                    <a:pt x="1579" y="747"/>
                  </a:lnTo>
                  <a:lnTo>
                    <a:pt x="1617" y="722"/>
                  </a:lnTo>
                  <a:lnTo>
                    <a:pt x="1654" y="696"/>
                  </a:lnTo>
                  <a:lnTo>
                    <a:pt x="1691" y="670"/>
                  </a:lnTo>
                  <a:lnTo>
                    <a:pt x="1725" y="644"/>
                  </a:lnTo>
                  <a:lnTo>
                    <a:pt x="1758" y="617"/>
                  </a:lnTo>
                  <a:lnTo>
                    <a:pt x="1789" y="592"/>
                  </a:lnTo>
                  <a:lnTo>
                    <a:pt x="1818" y="566"/>
                  </a:lnTo>
                  <a:lnTo>
                    <a:pt x="1844" y="542"/>
                  </a:lnTo>
                  <a:lnTo>
                    <a:pt x="1868" y="518"/>
                  </a:lnTo>
                  <a:lnTo>
                    <a:pt x="1888" y="495"/>
                  </a:lnTo>
                  <a:lnTo>
                    <a:pt x="1906" y="473"/>
                  </a:lnTo>
                  <a:lnTo>
                    <a:pt x="1920" y="453"/>
                  </a:lnTo>
                  <a:lnTo>
                    <a:pt x="1930" y="435"/>
                  </a:lnTo>
                  <a:lnTo>
                    <a:pt x="1937" y="417"/>
                  </a:lnTo>
                  <a:lnTo>
                    <a:pt x="1938" y="402"/>
                  </a:lnTo>
                  <a:lnTo>
                    <a:pt x="1936" y="381"/>
                  </a:lnTo>
                  <a:lnTo>
                    <a:pt x="1928" y="361"/>
                  </a:lnTo>
                  <a:lnTo>
                    <a:pt x="1914" y="341"/>
                  </a:lnTo>
                  <a:lnTo>
                    <a:pt x="1896" y="322"/>
                  </a:lnTo>
                  <a:lnTo>
                    <a:pt x="1874" y="301"/>
                  </a:lnTo>
                  <a:lnTo>
                    <a:pt x="1846" y="282"/>
                  </a:lnTo>
                  <a:lnTo>
                    <a:pt x="1816" y="263"/>
                  </a:lnTo>
                  <a:lnTo>
                    <a:pt x="1781" y="245"/>
                  </a:lnTo>
                  <a:lnTo>
                    <a:pt x="1744" y="227"/>
                  </a:lnTo>
                  <a:lnTo>
                    <a:pt x="1704" y="209"/>
                  </a:lnTo>
                  <a:lnTo>
                    <a:pt x="1659" y="192"/>
                  </a:lnTo>
                  <a:lnTo>
                    <a:pt x="1613" y="175"/>
                  </a:lnTo>
                  <a:lnTo>
                    <a:pt x="1565" y="160"/>
                  </a:lnTo>
                  <a:lnTo>
                    <a:pt x="1515" y="144"/>
                  </a:lnTo>
                  <a:lnTo>
                    <a:pt x="1463" y="129"/>
                  </a:lnTo>
                  <a:lnTo>
                    <a:pt x="1409" y="115"/>
                  </a:lnTo>
                  <a:lnTo>
                    <a:pt x="1354" y="101"/>
                  </a:lnTo>
                  <a:lnTo>
                    <a:pt x="1299" y="88"/>
                  </a:lnTo>
                  <a:lnTo>
                    <a:pt x="1243" y="76"/>
                  </a:lnTo>
                  <a:lnTo>
                    <a:pt x="1187" y="65"/>
                  </a:lnTo>
                  <a:lnTo>
                    <a:pt x="1131" y="54"/>
                  </a:lnTo>
                  <a:lnTo>
                    <a:pt x="1075" y="45"/>
                  </a:lnTo>
                  <a:lnTo>
                    <a:pt x="1020" y="36"/>
                  </a:lnTo>
                  <a:lnTo>
                    <a:pt x="967" y="28"/>
                  </a:lnTo>
                  <a:lnTo>
                    <a:pt x="913" y="21"/>
                  </a:lnTo>
                  <a:lnTo>
                    <a:pt x="862" y="14"/>
                  </a:lnTo>
                  <a:lnTo>
                    <a:pt x="812" y="9"/>
                  </a:lnTo>
                  <a:lnTo>
                    <a:pt x="765" y="5"/>
                  </a:lnTo>
                  <a:lnTo>
                    <a:pt x="719" y="3"/>
                  </a:lnTo>
                  <a:lnTo>
                    <a:pt x="677" y="0"/>
                  </a:lnTo>
                  <a:lnTo>
                    <a:pt x="638" y="0"/>
                  </a:lnTo>
                  <a:lnTo>
                    <a:pt x="60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8" name="Freeform 26"/>
            <p:cNvSpPr>
              <a:spLocks/>
            </p:cNvSpPr>
            <p:nvPr/>
          </p:nvSpPr>
          <p:spPr bwMode="auto">
            <a:xfrm>
              <a:off x="5194300" y="2200275"/>
              <a:ext cx="855663" cy="420688"/>
            </a:xfrm>
            <a:custGeom>
              <a:avLst/>
              <a:gdLst>
                <a:gd name="T0" fmla="*/ 871 w 2159"/>
                <a:gd name="T1" fmla="*/ 35 h 1059"/>
                <a:gd name="T2" fmla="*/ 772 w 2159"/>
                <a:gd name="T3" fmla="*/ 86 h 1059"/>
                <a:gd name="T4" fmla="*/ 656 w 2159"/>
                <a:gd name="T5" fmla="*/ 136 h 1059"/>
                <a:gd name="T6" fmla="*/ 404 w 2159"/>
                <a:gd name="T7" fmla="*/ 236 h 1059"/>
                <a:gd name="T8" fmla="*/ 246 w 2159"/>
                <a:gd name="T9" fmla="*/ 303 h 1059"/>
                <a:gd name="T10" fmla="*/ 144 w 2159"/>
                <a:gd name="T11" fmla="*/ 357 h 1059"/>
                <a:gd name="T12" fmla="*/ 65 w 2159"/>
                <a:gd name="T13" fmla="*/ 411 h 1059"/>
                <a:gd name="T14" fmla="*/ 14 w 2159"/>
                <a:gd name="T15" fmla="*/ 470 h 1059"/>
                <a:gd name="T16" fmla="*/ 0 w 2159"/>
                <a:gd name="T17" fmla="*/ 534 h 1059"/>
                <a:gd name="T18" fmla="*/ 21 w 2159"/>
                <a:gd name="T19" fmla="*/ 589 h 1059"/>
                <a:gd name="T20" fmla="*/ 59 w 2159"/>
                <a:gd name="T21" fmla="*/ 621 h 1059"/>
                <a:gd name="T22" fmla="*/ 119 w 2159"/>
                <a:gd name="T23" fmla="*/ 654 h 1059"/>
                <a:gd name="T24" fmla="*/ 253 w 2159"/>
                <a:gd name="T25" fmla="*/ 708 h 1059"/>
                <a:gd name="T26" fmla="*/ 510 w 2159"/>
                <a:gd name="T27" fmla="*/ 790 h 1059"/>
                <a:gd name="T28" fmla="*/ 810 w 2159"/>
                <a:gd name="T29" fmla="*/ 877 h 1059"/>
                <a:gd name="T30" fmla="*/ 931 w 2159"/>
                <a:gd name="T31" fmla="*/ 921 h 1059"/>
                <a:gd name="T32" fmla="*/ 1087 w 2159"/>
                <a:gd name="T33" fmla="*/ 981 h 1059"/>
                <a:gd name="T34" fmla="*/ 1231 w 2159"/>
                <a:gd name="T35" fmla="*/ 1027 h 1059"/>
                <a:gd name="T36" fmla="*/ 1319 w 2159"/>
                <a:gd name="T37" fmla="*/ 1046 h 1059"/>
                <a:gd name="T38" fmla="*/ 1405 w 2159"/>
                <a:gd name="T39" fmla="*/ 1058 h 1059"/>
                <a:gd name="T40" fmla="*/ 1488 w 2159"/>
                <a:gd name="T41" fmla="*/ 1058 h 1059"/>
                <a:gd name="T42" fmla="*/ 1566 w 2159"/>
                <a:gd name="T43" fmla="*/ 1042 h 1059"/>
                <a:gd name="T44" fmla="*/ 1636 w 2159"/>
                <a:gd name="T45" fmla="*/ 1012 h 1059"/>
                <a:gd name="T46" fmla="*/ 1711 w 2159"/>
                <a:gd name="T47" fmla="*/ 955 h 1059"/>
                <a:gd name="T48" fmla="*/ 1809 w 2159"/>
                <a:gd name="T49" fmla="*/ 865 h 1059"/>
                <a:gd name="T50" fmla="*/ 1911 w 2159"/>
                <a:gd name="T51" fmla="*/ 761 h 1059"/>
                <a:gd name="T52" fmla="*/ 1998 w 2159"/>
                <a:gd name="T53" fmla="*/ 660 h 1059"/>
                <a:gd name="T54" fmla="*/ 2044 w 2159"/>
                <a:gd name="T55" fmla="*/ 591 h 1059"/>
                <a:gd name="T56" fmla="*/ 2056 w 2159"/>
                <a:gd name="T57" fmla="*/ 561 h 1059"/>
                <a:gd name="T58" fmla="*/ 2073 w 2159"/>
                <a:gd name="T59" fmla="*/ 502 h 1059"/>
                <a:gd name="T60" fmla="*/ 2115 w 2159"/>
                <a:gd name="T61" fmla="*/ 408 h 1059"/>
                <a:gd name="T62" fmla="*/ 2152 w 2159"/>
                <a:gd name="T63" fmla="*/ 322 h 1059"/>
                <a:gd name="T64" fmla="*/ 2159 w 2159"/>
                <a:gd name="T65" fmla="*/ 279 h 1059"/>
                <a:gd name="T66" fmla="*/ 2147 w 2159"/>
                <a:gd name="T67" fmla="*/ 243 h 1059"/>
                <a:gd name="T68" fmla="*/ 2113 w 2159"/>
                <a:gd name="T69" fmla="*/ 215 h 1059"/>
                <a:gd name="T70" fmla="*/ 2049 w 2159"/>
                <a:gd name="T71" fmla="*/ 199 h 1059"/>
                <a:gd name="T72" fmla="*/ 1950 w 2159"/>
                <a:gd name="T73" fmla="*/ 193 h 1059"/>
                <a:gd name="T74" fmla="*/ 1808 w 2159"/>
                <a:gd name="T75" fmla="*/ 202 h 1059"/>
                <a:gd name="T76" fmla="*/ 1617 w 2159"/>
                <a:gd name="T77" fmla="*/ 219 h 1059"/>
                <a:gd name="T78" fmla="*/ 1502 w 2159"/>
                <a:gd name="T79" fmla="*/ 222 h 1059"/>
                <a:gd name="T80" fmla="*/ 1387 w 2159"/>
                <a:gd name="T81" fmla="*/ 218 h 1059"/>
                <a:gd name="T82" fmla="*/ 1279 w 2159"/>
                <a:gd name="T83" fmla="*/ 205 h 1059"/>
                <a:gd name="T84" fmla="*/ 1187 w 2159"/>
                <a:gd name="T85" fmla="*/ 181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9" h="1059">
                  <a:moveTo>
                    <a:pt x="926" y="0"/>
                  </a:moveTo>
                  <a:lnTo>
                    <a:pt x="900" y="18"/>
                  </a:lnTo>
                  <a:lnTo>
                    <a:pt x="871" y="35"/>
                  </a:lnTo>
                  <a:lnTo>
                    <a:pt x="840" y="52"/>
                  </a:lnTo>
                  <a:lnTo>
                    <a:pt x="807" y="70"/>
                  </a:lnTo>
                  <a:lnTo>
                    <a:pt x="772" y="86"/>
                  </a:lnTo>
                  <a:lnTo>
                    <a:pt x="735" y="103"/>
                  </a:lnTo>
                  <a:lnTo>
                    <a:pt x="695" y="120"/>
                  </a:lnTo>
                  <a:lnTo>
                    <a:pt x="656" y="136"/>
                  </a:lnTo>
                  <a:lnTo>
                    <a:pt x="573" y="169"/>
                  </a:lnTo>
                  <a:lnTo>
                    <a:pt x="489" y="202"/>
                  </a:lnTo>
                  <a:lnTo>
                    <a:pt x="404" y="236"/>
                  </a:lnTo>
                  <a:lnTo>
                    <a:pt x="323" y="269"/>
                  </a:lnTo>
                  <a:lnTo>
                    <a:pt x="285" y="287"/>
                  </a:lnTo>
                  <a:lnTo>
                    <a:pt x="246" y="303"/>
                  </a:lnTo>
                  <a:lnTo>
                    <a:pt x="211" y="321"/>
                  </a:lnTo>
                  <a:lnTo>
                    <a:pt x="176" y="339"/>
                  </a:lnTo>
                  <a:lnTo>
                    <a:pt x="144" y="357"/>
                  </a:lnTo>
                  <a:lnTo>
                    <a:pt x="115" y="375"/>
                  </a:lnTo>
                  <a:lnTo>
                    <a:pt x="88" y="392"/>
                  </a:lnTo>
                  <a:lnTo>
                    <a:pt x="65" y="411"/>
                  </a:lnTo>
                  <a:lnTo>
                    <a:pt x="45" y="431"/>
                  </a:lnTo>
                  <a:lnTo>
                    <a:pt x="27" y="451"/>
                  </a:lnTo>
                  <a:lnTo>
                    <a:pt x="14" y="470"/>
                  </a:lnTo>
                  <a:lnTo>
                    <a:pt x="5" y="492"/>
                  </a:lnTo>
                  <a:lnTo>
                    <a:pt x="0" y="512"/>
                  </a:lnTo>
                  <a:lnTo>
                    <a:pt x="0" y="534"/>
                  </a:lnTo>
                  <a:lnTo>
                    <a:pt x="4" y="556"/>
                  </a:lnTo>
                  <a:lnTo>
                    <a:pt x="14" y="578"/>
                  </a:lnTo>
                  <a:lnTo>
                    <a:pt x="21" y="589"/>
                  </a:lnTo>
                  <a:lnTo>
                    <a:pt x="31" y="599"/>
                  </a:lnTo>
                  <a:lnTo>
                    <a:pt x="44" y="609"/>
                  </a:lnTo>
                  <a:lnTo>
                    <a:pt x="59" y="621"/>
                  </a:lnTo>
                  <a:lnTo>
                    <a:pt x="77" y="631"/>
                  </a:lnTo>
                  <a:lnTo>
                    <a:pt x="97" y="642"/>
                  </a:lnTo>
                  <a:lnTo>
                    <a:pt x="119" y="654"/>
                  </a:lnTo>
                  <a:lnTo>
                    <a:pt x="143" y="664"/>
                  </a:lnTo>
                  <a:lnTo>
                    <a:pt x="195" y="687"/>
                  </a:lnTo>
                  <a:lnTo>
                    <a:pt x="253" y="708"/>
                  </a:lnTo>
                  <a:lnTo>
                    <a:pt x="315" y="730"/>
                  </a:lnTo>
                  <a:lnTo>
                    <a:pt x="380" y="751"/>
                  </a:lnTo>
                  <a:lnTo>
                    <a:pt x="510" y="790"/>
                  </a:lnTo>
                  <a:lnTo>
                    <a:pt x="633" y="826"/>
                  </a:lnTo>
                  <a:lnTo>
                    <a:pt x="737" y="855"/>
                  </a:lnTo>
                  <a:lnTo>
                    <a:pt x="810" y="877"/>
                  </a:lnTo>
                  <a:lnTo>
                    <a:pt x="846" y="888"/>
                  </a:lnTo>
                  <a:lnTo>
                    <a:pt x="886" y="904"/>
                  </a:lnTo>
                  <a:lnTo>
                    <a:pt x="931" y="921"/>
                  </a:lnTo>
                  <a:lnTo>
                    <a:pt x="979" y="940"/>
                  </a:lnTo>
                  <a:lnTo>
                    <a:pt x="1032" y="961"/>
                  </a:lnTo>
                  <a:lnTo>
                    <a:pt x="1087" y="981"/>
                  </a:lnTo>
                  <a:lnTo>
                    <a:pt x="1144" y="1000"/>
                  </a:lnTo>
                  <a:lnTo>
                    <a:pt x="1201" y="1018"/>
                  </a:lnTo>
                  <a:lnTo>
                    <a:pt x="1231" y="1027"/>
                  </a:lnTo>
                  <a:lnTo>
                    <a:pt x="1260" y="1034"/>
                  </a:lnTo>
                  <a:lnTo>
                    <a:pt x="1289" y="1041"/>
                  </a:lnTo>
                  <a:lnTo>
                    <a:pt x="1319" y="1046"/>
                  </a:lnTo>
                  <a:lnTo>
                    <a:pt x="1348" y="1051"/>
                  </a:lnTo>
                  <a:lnTo>
                    <a:pt x="1377" y="1055"/>
                  </a:lnTo>
                  <a:lnTo>
                    <a:pt x="1405" y="1058"/>
                  </a:lnTo>
                  <a:lnTo>
                    <a:pt x="1433" y="1059"/>
                  </a:lnTo>
                  <a:lnTo>
                    <a:pt x="1461" y="1059"/>
                  </a:lnTo>
                  <a:lnTo>
                    <a:pt x="1488" y="1058"/>
                  </a:lnTo>
                  <a:lnTo>
                    <a:pt x="1515" y="1054"/>
                  </a:lnTo>
                  <a:lnTo>
                    <a:pt x="1540" y="1050"/>
                  </a:lnTo>
                  <a:lnTo>
                    <a:pt x="1566" y="1042"/>
                  </a:lnTo>
                  <a:lnTo>
                    <a:pt x="1590" y="1035"/>
                  </a:lnTo>
                  <a:lnTo>
                    <a:pt x="1613" y="1025"/>
                  </a:lnTo>
                  <a:lnTo>
                    <a:pt x="1636" y="1012"/>
                  </a:lnTo>
                  <a:lnTo>
                    <a:pt x="1656" y="998"/>
                  </a:lnTo>
                  <a:lnTo>
                    <a:pt x="1682" y="977"/>
                  </a:lnTo>
                  <a:lnTo>
                    <a:pt x="1711" y="955"/>
                  </a:lnTo>
                  <a:lnTo>
                    <a:pt x="1742" y="928"/>
                  </a:lnTo>
                  <a:lnTo>
                    <a:pt x="1775" y="897"/>
                  </a:lnTo>
                  <a:lnTo>
                    <a:pt x="1809" y="865"/>
                  </a:lnTo>
                  <a:lnTo>
                    <a:pt x="1844" y="831"/>
                  </a:lnTo>
                  <a:lnTo>
                    <a:pt x="1878" y="796"/>
                  </a:lnTo>
                  <a:lnTo>
                    <a:pt x="1911" y="761"/>
                  </a:lnTo>
                  <a:lnTo>
                    <a:pt x="1943" y="726"/>
                  </a:lnTo>
                  <a:lnTo>
                    <a:pt x="1973" y="692"/>
                  </a:lnTo>
                  <a:lnTo>
                    <a:pt x="1998" y="660"/>
                  </a:lnTo>
                  <a:lnTo>
                    <a:pt x="2020" y="629"/>
                  </a:lnTo>
                  <a:lnTo>
                    <a:pt x="2038" y="603"/>
                  </a:lnTo>
                  <a:lnTo>
                    <a:pt x="2044" y="591"/>
                  </a:lnTo>
                  <a:lnTo>
                    <a:pt x="2049" y="580"/>
                  </a:lnTo>
                  <a:lnTo>
                    <a:pt x="2053" y="570"/>
                  </a:lnTo>
                  <a:lnTo>
                    <a:pt x="2056" y="561"/>
                  </a:lnTo>
                  <a:lnTo>
                    <a:pt x="2061" y="540"/>
                  </a:lnTo>
                  <a:lnTo>
                    <a:pt x="2067" y="521"/>
                  </a:lnTo>
                  <a:lnTo>
                    <a:pt x="2073" y="502"/>
                  </a:lnTo>
                  <a:lnTo>
                    <a:pt x="2081" y="483"/>
                  </a:lnTo>
                  <a:lnTo>
                    <a:pt x="2099" y="445"/>
                  </a:lnTo>
                  <a:lnTo>
                    <a:pt x="2115" y="408"/>
                  </a:lnTo>
                  <a:lnTo>
                    <a:pt x="2133" y="372"/>
                  </a:lnTo>
                  <a:lnTo>
                    <a:pt x="2146" y="339"/>
                  </a:lnTo>
                  <a:lnTo>
                    <a:pt x="2152" y="322"/>
                  </a:lnTo>
                  <a:lnTo>
                    <a:pt x="2156" y="307"/>
                  </a:lnTo>
                  <a:lnTo>
                    <a:pt x="2159" y="293"/>
                  </a:lnTo>
                  <a:lnTo>
                    <a:pt x="2159" y="279"/>
                  </a:lnTo>
                  <a:lnTo>
                    <a:pt x="2158" y="266"/>
                  </a:lnTo>
                  <a:lnTo>
                    <a:pt x="2154" y="255"/>
                  </a:lnTo>
                  <a:lnTo>
                    <a:pt x="2147" y="243"/>
                  </a:lnTo>
                  <a:lnTo>
                    <a:pt x="2140" y="233"/>
                  </a:lnTo>
                  <a:lnTo>
                    <a:pt x="2128" y="224"/>
                  </a:lnTo>
                  <a:lnTo>
                    <a:pt x="2113" y="215"/>
                  </a:lnTo>
                  <a:lnTo>
                    <a:pt x="2095" y="209"/>
                  </a:lnTo>
                  <a:lnTo>
                    <a:pt x="2073" y="204"/>
                  </a:lnTo>
                  <a:lnTo>
                    <a:pt x="2049" y="199"/>
                  </a:lnTo>
                  <a:lnTo>
                    <a:pt x="2020" y="196"/>
                  </a:lnTo>
                  <a:lnTo>
                    <a:pt x="1987" y="193"/>
                  </a:lnTo>
                  <a:lnTo>
                    <a:pt x="1950" y="193"/>
                  </a:lnTo>
                  <a:lnTo>
                    <a:pt x="1908" y="195"/>
                  </a:lnTo>
                  <a:lnTo>
                    <a:pt x="1860" y="197"/>
                  </a:lnTo>
                  <a:lnTo>
                    <a:pt x="1808" y="202"/>
                  </a:lnTo>
                  <a:lnTo>
                    <a:pt x="1752" y="208"/>
                  </a:lnTo>
                  <a:lnTo>
                    <a:pt x="1687" y="214"/>
                  </a:lnTo>
                  <a:lnTo>
                    <a:pt x="1617" y="219"/>
                  </a:lnTo>
                  <a:lnTo>
                    <a:pt x="1579" y="220"/>
                  </a:lnTo>
                  <a:lnTo>
                    <a:pt x="1542" y="222"/>
                  </a:lnTo>
                  <a:lnTo>
                    <a:pt x="1502" y="222"/>
                  </a:lnTo>
                  <a:lnTo>
                    <a:pt x="1464" y="222"/>
                  </a:lnTo>
                  <a:lnTo>
                    <a:pt x="1426" y="220"/>
                  </a:lnTo>
                  <a:lnTo>
                    <a:pt x="1387" y="218"/>
                  </a:lnTo>
                  <a:lnTo>
                    <a:pt x="1350" y="215"/>
                  </a:lnTo>
                  <a:lnTo>
                    <a:pt x="1313" y="210"/>
                  </a:lnTo>
                  <a:lnTo>
                    <a:pt x="1279" y="205"/>
                  </a:lnTo>
                  <a:lnTo>
                    <a:pt x="1246" y="199"/>
                  </a:lnTo>
                  <a:lnTo>
                    <a:pt x="1215" y="190"/>
                  </a:lnTo>
                  <a:lnTo>
                    <a:pt x="1187" y="181"/>
                  </a:lnTo>
                  <a:lnTo>
                    <a:pt x="926"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59" name="Freeform 27"/>
            <p:cNvSpPr>
              <a:spLocks/>
            </p:cNvSpPr>
            <p:nvPr/>
          </p:nvSpPr>
          <p:spPr bwMode="auto">
            <a:xfrm>
              <a:off x="5635625" y="1870075"/>
              <a:ext cx="622300" cy="360363"/>
            </a:xfrm>
            <a:custGeom>
              <a:avLst/>
              <a:gdLst>
                <a:gd name="T0" fmla="*/ 42 w 1568"/>
                <a:gd name="T1" fmla="*/ 807 h 906"/>
                <a:gd name="T2" fmla="*/ 125 w 1568"/>
                <a:gd name="T3" fmla="*/ 830 h 906"/>
                <a:gd name="T4" fmla="*/ 239 w 1568"/>
                <a:gd name="T5" fmla="*/ 858 h 906"/>
                <a:gd name="T6" fmla="*/ 382 w 1568"/>
                <a:gd name="T7" fmla="*/ 883 h 906"/>
                <a:gd name="T8" fmla="*/ 517 w 1568"/>
                <a:gd name="T9" fmla="*/ 899 h 906"/>
                <a:gd name="T10" fmla="*/ 647 w 1568"/>
                <a:gd name="T11" fmla="*/ 905 h 906"/>
                <a:gd name="T12" fmla="*/ 779 w 1568"/>
                <a:gd name="T13" fmla="*/ 906 h 906"/>
                <a:gd name="T14" fmla="*/ 916 w 1568"/>
                <a:gd name="T15" fmla="*/ 905 h 906"/>
                <a:gd name="T16" fmla="*/ 1064 w 1568"/>
                <a:gd name="T17" fmla="*/ 902 h 906"/>
                <a:gd name="T18" fmla="*/ 1164 w 1568"/>
                <a:gd name="T19" fmla="*/ 901 h 906"/>
                <a:gd name="T20" fmla="*/ 1202 w 1568"/>
                <a:gd name="T21" fmla="*/ 891 h 906"/>
                <a:gd name="T22" fmla="*/ 1239 w 1568"/>
                <a:gd name="T23" fmla="*/ 873 h 906"/>
                <a:gd name="T24" fmla="*/ 1273 w 1568"/>
                <a:gd name="T25" fmla="*/ 846 h 906"/>
                <a:gd name="T26" fmla="*/ 1306 w 1568"/>
                <a:gd name="T27" fmla="*/ 813 h 906"/>
                <a:gd name="T28" fmla="*/ 1338 w 1568"/>
                <a:gd name="T29" fmla="*/ 775 h 906"/>
                <a:gd name="T30" fmla="*/ 1368 w 1568"/>
                <a:gd name="T31" fmla="*/ 733 h 906"/>
                <a:gd name="T32" fmla="*/ 1394 w 1568"/>
                <a:gd name="T33" fmla="*/ 688 h 906"/>
                <a:gd name="T34" fmla="*/ 1433 w 1568"/>
                <a:gd name="T35" fmla="*/ 617 h 906"/>
                <a:gd name="T36" fmla="*/ 1477 w 1568"/>
                <a:gd name="T37" fmla="*/ 524 h 906"/>
                <a:gd name="T38" fmla="*/ 1517 w 1568"/>
                <a:gd name="T39" fmla="*/ 440 h 906"/>
                <a:gd name="T40" fmla="*/ 1549 w 1568"/>
                <a:gd name="T41" fmla="*/ 375 h 906"/>
                <a:gd name="T42" fmla="*/ 1568 w 1568"/>
                <a:gd name="T43" fmla="*/ 343 h 906"/>
                <a:gd name="T44" fmla="*/ 1559 w 1568"/>
                <a:gd name="T45" fmla="*/ 322 h 906"/>
                <a:gd name="T46" fmla="*/ 1532 w 1568"/>
                <a:gd name="T47" fmla="*/ 298 h 906"/>
                <a:gd name="T48" fmla="*/ 1489 w 1568"/>
                <a:gd name="T49" fmla="*/ 273 h 906"/>
                <a:gd name="T50" fmla="*/ 1431 w 1568"/>
                <a:gd name="T51" fmla="*/ 245 h 906"/>
                <a:gd name="T52" fmla="*/ 1363 w 1568"/>
                <a:gd name="T53" fmla="*/ 215 h 906"/>
                <a:gd name="T54" fmla="*/ 1243 w 1568"/>
                <a:gd name="T55" fmla="*/ 171 h 906"/>
                <a:gd name="T56" fmla="*/ 1065 w 1568"/>
                <a:gd name="T57" fmla="*/ 113 h 906"/>
                <a:gd name="T58" fmla="*/ 887 w 1568"/>
                <a:gd name="T59" fmla="*/ 62 h 906"/>
                <a:gd name="T60" fmla="*/ 728 w 1568"/>
                <a:gd name="T61" fmla="*/ 24 h 906"/>
                <a:gd name="T62" fmla="*/ 631 w 1568"/>
                <a:gd name="T63" fmla="*/ 6 h 906"/>
                <a:gd name="T64" fmla="*/ 582 w 1568"/>
                <a:gd name="T65" fmla="*/ 0 h 906"/>
                <a:gd name="T66" fmla="*/ 547 w 1568"/>
                <a:gd name="T67" fmla="*/ 0 h 906"/>
                <a:gd name="T68" fmla="*/ 515 w 1568"/>
                <a:gd name="T69" fmla="*/ 6 h 906"/>
                <a:gd name="T70" fmla="*/ 490 w 1568"/>
                <a:gd name="T71" fmla="*/ 18 h 906"/>
                <a:gd name="T72" fmla="*/ 473 w 1568"/>
                <a:gd name="T73" fmla="*/ 33 h 906"/>
                <a:gd name="T74" fmla="*/ 459 w 1568"/>
                <a:gd name="T75" fmla="*/ 53 h 906"/>
                <a:gd name="T76" fmla="*/ 451 w 1568"/>
                <a:gd name="T77" fmla="*/ 78 h 906"/>
                <a:gd name="T78" fmla="*/ 446 w 1568"/>
                <a:gd name="T79" fmla="*/ 103 h 906"/>
                <a:gd name="T80" fmla="*/ 445 w 1568"/>
                <a:gd name="T81" fmla="*/ 131 h 906"/>
                <a:gd name="T82" fmla="*/ 447 w 1568"/>
                <a:gd name="T83" fmla="*/ 176 h 906"/>
                <a:gd name="T84" fmla="*/ 456 w 1568"/>
                <a:gd name="T85" fmla="*/ 237 h 906"/>
                <a:gd name="T86" fmla="*/ 467 w 1568"/>
                <a:gd name="T87" fmla="*/ 294 h 906"/>
                <a:gd name="T88" fmla="*/ 476 w 1568"/>
                <a:gd name="T89" fmla="*/ 342 h 906"/>
                <a:gd name="T90" fmla="*/ 476 w 1568"/>
                <a:gd name="T91" fmla="*/ 380 h 906"/>
                <a:gd name="T92" fmla="*/ 466 w 1568"/>
                <a:gd name="T93" fmla="*/ 415 h 906"/>
                <a:gd name="T94" fmla="*/ 448 w 1568"/>
                <a:gd name="T95" fmla="*/ 450 h 906"/>
                <a:gd name="T96" fmla="*/ 424 w 1568"/>
                <a:gd name="T97" fmla="*/ 482 h 906"/>
                <a:gd name="T98" fmla="*/ 392 w 1568"/>
                <a:gd name="T99" fmla="*/ 511 h 906"/>
                <a:gd name="T100" fmla="*/ 357 w 1568"/>
                <a:gd name="T101" fmla="*/ 540 h 906"/>
                <a:gd name="T102" fmla="*/ 297 w 1568"/>
                <a:gd name="T103" fmla="*/ 580 h 906"/>
                <a:gd name="T104" fmla="*/ 169 w 1568"/>
                <a:gd name="T105" fmla="*/ 653 h 906"/>
                <a:gd name="T106" fmla="*/ 75 w 1568"/>
                <a:gd name="T107" fmla="*/ 710 h 906"/>
                <a:gd name="T108" fmla="*/ 45 w 1568"/>
                <a:gd name="T109" fmla="*/ 733 h 906"/>
                <a:gd name="T110" fmla="*/ 21 w 1568"/>
                <a:gd name="T111" fmla="*/ 757 h 906"/>
                <a:gd name="T112" fmla="*/ 5 w 1568"/>
                <a:gd name="T113" fmla="*/ 78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8" h="906">
                  <a:moveTo>
                    <a:pt x="0" y="794"/>
                  </a:moveTo>
                  <a:lnTo>
                    <a:pt x="42" y="807"/>
                  </a:lnTo>
                  <a:lnTo>
                    <a:pt x="84" y="820"/>
                  </a:lnTo>
                  <a:lnTo>
                    <a:pt x="125" y="830"/>
                  </a:lnTo>
                  <a:lnTo>
                    <a:pt x="164" y="840"/>
                  </a:lnTo>
                  <a:lnTo>
                    <a:pt x="239" y="858"/>
                  </a:lnTo>
                  <a:lnTo>
                    <a:pt x="312" y="872"/>
                  </a:lnTo>
                  <a:lnTo>
                    <a:pt x="382" y="883"/>
                  </a:lnTo>
                  <a:lnTo>
                    <a:pt x="451" y="892"/>
                  </a:lnTo>
                  <a:lnTo>
                    <a:pt x="517" y="899"/>
                  </a:lnTo>
                  <a:lnTo>
                    <a:pt x="582" y="902"/>
                  </a:lnTo>
                  <a:lnTo>
                    <a:pt x="647" y="905"/>
                  </a:lnTo>
                  <a:lnTo>
                    <a:pt x="712" y="906"/>
                  </a:lnTo>
                  <a:lnTo>
                    <a:pt x="779" y="906"/>
                  </a:lnTo>
                  <a:lnTo>
                    <a:pt x="846" y="906"/>
                  </a:lnTo>
                  <a:lnTo>
                    <a:pt x="916" y="905"/>
                  </a:lnTo>
                  <a:lnTo>
                    <a:pt x="989" y="904"/>
                  </a:lnTo>
                  <a:lnTo>
                    <a:pt x="1064" y="902"/>
                  </a:lnTo>
                  <a:lnTo>
                    <a:pt x="1143" y="902"/>
                  </a:lnTo>
                  <a:lnTo>
                    <a:pt x="1164" y="901"/>
                  </a:lnTo>
                  <a:lnTo>
                    <a:pt x="1183" y="897"/>
                  </a:lnTo>
                  <a:lnTo>
                    <a:pt x="1202" y="891"/>
                  </a:lnTo>
                  <a:lnTo>
                    <a:pt x="1221" y="883"/>
                  </a:lnTo>
                  <a:lnTo>
                    <a:pt x="1239" y="873"/>
                  </a:lnTo>
                  <a:lnTo>
                    <a:pt x="1257" y="860"/>
                  </a:lnTo>
                  <a:lnTo>
                    <a:pt x="1273" y="846"/>
                  </a:lnTo>
                  <a:lnTo>
                    <a:pt x="1290" y="830"/>
                  </a:lnTo>
                  <a:lnTo>
                    <a:pt x="1306" y="813"/>
                  </a:lnTo>
                  <a:lnTo>
                    <a:pt x="1323" y="795"/>
                  </a:lnTo>
                  <a:lnTo>
                    <a:pt x="1338" y="775"/>
                  </a:lnTo>
                  <a:lnTo>
                    <a:pt x="1352" y="755"/>
                  </a:lnTo>
                  <a:lnTo>
                    <a:pt x="1368" y="733"/>
                  </a:lnTo>
                  <a:lnTo>
                    <a:pt x="1380" y="710"/>
                  </a:lnTo>
                  <a:lnTo>
                    <a:pt x="1394" y="688"/>
                  </a:lnTo>
                  <a:lnTo>
                    <a:pt x="1407" y="664"/>
                  </a:lnTo>
                  <a:lnTo>
                    <a:pt x="1433" y="617"/>
                  </a:lnTo>
                  <a:lnTo>
                    <a:pt x="1456" y="570"/>
                  </a:lnTo>
                  <a:lnTo>
                    <a:pt x="1477" y="524"/>
                  </a:lnTo>
                  <a:lnTo>
                    <a:pt x="1498" y="479"/>
                  </a:lnTo>
                  <a:lnTo>
                    <a:pt x="1517" y="440"/>
                  </a:lnTo>
                  <a:lnTo>
                    <a:pt x="1533" y="404"/>
                  </a:lnTo>
                  <a:lnTo>
                    <a:pt x="1549" y="375"/>
                  </a:lnTo>
                  <a:lnTo>
                    <a:pt x="1563" y="352"/>
                  </a:lnTo>
                  <a:lnTo>
                    <a:pt x="1568" y="343"/>
                  </a:lnTo>
                  <a:lnTo>
                    <a:pt x="1567" y="333"/>
                  </a:lnTo>
                  <a:lnTo>
                    <a:pt x="1559" y="322"/>
                  </a:lnTo>
                  <a:lnTo>
                    <a:pt x="1549" y="311"/>
                  </a:lnTo>
                  <a:lnTo>
                    <a:pt x="1532" y="298"/>
                  </a:lnTo>
                  <a:lnTo>
                    <a:pt x="1513" y="285"/>
                  </a:lnTo>
                  <a:lnTo>
                    <a:pt x="1489" y="273"/>
                  </a:lnTo>
                  <a:lnTo>
                    <a:pt x="1462" y="259"/>
                  </a:lnTo>
                  <a:lnTo>
                    <a:pt x="1431" y="245"/>
                  </a:lnTo>
                  <a:lnTo>
                    <a:pt x="1398" y="229"/>
                  </a:lnTo>
                  <a:lnTo>
                    <a:pt x="1363" y="215"/>
                  </a:lnTo>
                  <a:lnTo>
                    <a:pt x="1324" y="200"/>
                  </a:lnTo>
                  <a:lnTo>
                    <a:pt x="1243" y="171"/>
                  </a:lnTo>
                  <a:lnTo>
                    <a:pt x="1156" y="141"/>
                  </a:lnTo>
                  <a:lnTo>
                    <a:pt x="1065" y="113"/>
                  </a:lnTo>
                  <a:lnTo>
                    <a:pt x="976" y="87"/>
                  </a:lnTo>
                  <a:lnTo>
                    <a:pt x="887" y="62"/>
                  </a:lnTo>
                  <a:lnTo>
                    <a:pt x="804" y="42"/>
                  </a:lnTo>
                  <a:lnTo>
                    <a:pt x="728" y="24"/>
                  </a:lnTo>
                  <a:lnTo>
                    <a:pt x="660" y="11"/>
                  </a:lnTo>
                  <a:lnTo>
                    <a:pt x="631" y="6"/>
                  </a:lnTo>
                  <a:lnTo>
                    <a:pt x="605" y="2"/>
                  </a:lnTo>
                  <a:lnTo>
                    <a:pt x="582" y="0"/>
                  </a:lnTo>
                  <a:lnTo>
                    <a:pt x="564" y="0"/>
                  </a:lnTo>
                  <a:lnTo>
                    <a:pt x="547" y="0"/>
                  </a:lnTo>
                  <a:lnTo>
                    <a:pt x="530" y="2"/>
                  </a:lnTo>
                  <a:lnTo>
                    <a:pt x="515" y="6"/>
                  </a:lnTo>
                  <a:lnTo>
                    <a:pt x="502" y="11"/>
                  </a:lnTo>
                  <a:lnTo>
                    <a:pt x="490" y="18"/>
                  </a:lnTo>
                  <a:lnTo>
                    <a:pt x="480" y="25"/>
                  </a:lnTo>
                  <a:lnTo>
                    <a:pt x="473" y="33"/>
                  </a:lnTo>
                  <a:lnTo>
                    <a:pt x="465" y="43"/>
                  </a:lnTo>
                  <a:lnTo>
                    <a:pt x="459" y="53"/>
                  </a:lnTo>
                  <a:lnTo>
                    <a:pt x="455" y="65"/>
                  </a:lnTo>
                  <a:lnTo>
                    <a:pt x="451" y="78"/>
                  </a:lnTo>
                  <a:lnTo>
                    <a:pt x="447" y="90"/>
                  </a:lnTo>
                  <a:lnTo>
                    <a:pt x="446" y="103"/>
                  </a:lnTo>
                  <a:lnTo>
                    <a:pt x="445" y="117"/>
                  </a:lnTo>
                  <a:lnTo>
                    <a:pt x="445" y="131"/>
                  </a:lnTo>
                  <a:lnTo>
                    <a:pt x="445" y="146"/>
                  </a:lnTo>
                  <a:lnTo>
                    <a:pt x="447" y="176"/>
                  </a:lnTo>
                  <a:lnTo>
                    <a:pt x="451" y="206"/>
                  </a:lnTo>
                  <a:lnTo>
                    <a:pt x="456" y="237"/>
                  </a:lnTo>
                  <a:lnTo>
                    <a:pt x="462" y="266"/>
                  </a:lnTo>
                  <a:lnTo>
                    <a:pt x="467" y="294"/>
                  </a:lnTo>
                  <a:lnTo>
                    <a:pt x="473" y="319"/>
                  </a:lnTo>
                  <a:lnTo>
                    <a:pt x="476" y="342"/>
                  </a:lnTo>
                  <a:lnTo>
                    <a:pt x="478" y="361"/>
                  </a:lnTo>
                  <a:lnTo>
                    <a:pt x="476" y="380"/>
                  </a:lnTo>
                  <a:lnTo>
                    <a:pt x="473" y="398"/>
                  </a:lnTo>
                  <a:lnTo>
                    <a:pt x="466" y="415"/>
                  </a:lnTo>
                  <a:lnTo>
                    <a:pt x="459" y="433"/>
                  </a:lnTo>
                  <a:lnTo>
                    <a:pt x="448" y="450"/>
                  </a:lnTo>
                  <a:lnTo>
                    <a:pt x="437" y="466"/>
                  </a:lnTo>
                  <a:lnTo>
                    <a:pt x="424" y="482"/>
                  </a:lnTo>
                  <a:lnTo>
                    <a:pt x="409" y="497"/>
                  </a:lnTo>
                  <a:lnTo>
                    <a:pt x="392" y="511"/>
                  </a:lnTo>
                  <a:lnTo>
                    <a:pt x="376" y="526"/>
                  </a:lnTo>
                  <a:lnTo>
                    <a:pt x="357" y="540"/>
                  </a:lnTo>
                  <a:lnTo>
                    <a:pt x="337" y="553"/>
                  </a:lnTo>
                  <a:lnTo>
                    <a:pt x="297" y="580"/>
                  </a:lnTo>
                  <a:lnTo>
                    <a:pt x="255" y="604"/>
                  </a:lnTo>
                  <a:lnTo>
                    <a:pt x="169" y="653"/>
                  </a:lnTo>
                  <a:lnTo>
                    <a:pt x="93" y="698"/>
                  </a:lnTo>
                  <a:lnTo>
                    <a:pt x="75" y="710"/>
                  </a:lnTo>
                  <a:lnTo>
                    <a:pt x="59" y="721"/>
                  </a:lnTo>
                  <a:lnTo>
                    <a:pt x="45" y="733"/>
                  </a:lnTo>
                  <a:lnTo>
                    <a:pt x="33" y="746"/>
                  </a:lnTo>
                  <a:lnTo>
                    <a:pt x="21" y="757"/>
                  </a:lnTo>
                  <a:lnTo>
                    <a:pt x="12" y="770"/>
                  </a:lnTo>
                  <a:lnTo>
                    <a:pt x="5" y="781"/>
                  </a:lnTo>
                  <a:lnTo>
                    <a:pt x="0" y="79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0" name="Freeform 28"/>
            <p:cNvSpPr>
              <a:spLocks/>
            </p:cNvSpPr>
            <p:nvPr/>
          </p:nvSpPr>
          <p:spPr bwMode="auto">
            <a:xfrm>
              <a:off x="6162675" y="2089150"/>
              <a:ext cx="669925" cy="306388"/>
            </a:xfrm>
            <a:custGeom>
              <a:avLst/>
              <a:gdLst>
                <a:gd name="T0" fmla="*/ 1425 w 1689"/>
                <a:gd name="T1" fmla="*/ 64 h 773"/>
                <a:gd name="T2" fmla="*/ 1499 w 1689"/>
                <a:gd name="T3" fmla="*/ 72 h 773"/>
                <a:gd name="T4" fmla="*/ 1558 w 1689"/>
                <a:gd name="T5" fmla="*/ 82 h 773"/>
                <a:gd name="T6" fmla="*/ 1605 w 1689"/>
                <a:gd name="T7" fmla="*/ 95 h 773"/>
                <a:gd name="T8" fmla="*/ 1639 w 1689"/>
                <a:gd name="T9" fmla="*/ 111 h 773"/>
                <a:gd name="T10" fmla="*/ 1665 w 1689"/>
                <a:gd name="T11" fmla="*/ 132 h 773"/>
                <a:gd name="T12" fmla="*/ 1680 w 1689"/>
                <a:gd name="T13" fmla="*/ 153 h 773"/>
                <a:gd name="T14" fmla="*/ 1688 w 1689"/>
                <a:gd name="T15" fmla="*/ 179 h 773"/>
                <a:gd name="T16" fmla="*/ 1689 w 1689"/>
                <a:gd name="T17" fmla="*/ 206 h 773"/>
                <a:gd name="T18" fmla="*/ 1685 w 1689"/>
                <a:gd name="T19" fmla="*/ 235 h 773"/>
                <a:gd name="T20" fmla="*/ 1677 w 1689"/>
                <a:gd name="T21" fmla="*/ 267 h 773"/>
                <a:gd name="T22" fmla="*/ 1657 w 1689"/>
                <a:gd name="T23" fmla="*/ 336 h 773"/>
                <a:gd name="T24" fmla="*/ 1637 w 1689"/>
                <a:gd name="T25" fmla="*/ 409 h 773"/>
                <a:gd name="T26" fmla="*/ 1630 w 1689"/>
                <a:gd name="T27" fmla="*/ 449 h 773"/>
                <a:gd name="T28" fmla="*/ 1628 w 1689"/>
                <a:gd name="T29" fmla="*/ 489 h 773"/>
                <a:gd name="T30" fmla="*/ 1616 w 1689"/>
                <a:gd name="T31" fmla="*/ 565 h 773"/>
                <a:gd name="T32" fmla="*/ 1586 w 1689"/>
                <a:gd name="T33" fmla="*/ 626 h 773"/>
                <a:gd name="T34" fmla="*/ 1537 w 1689"/>
                <a:gd name="T35" fmla="*/ 675 h 773"/>
                <a:gd name="T36" fmla="*/ 1472 w 1689"/>
                <a:gd name="T37" fmla="*/ 713 h 773"/>
                <a:gd name="T38" fmla="*/ 1392 w 1689"/>
                <a:gd name="T39" fmla="*/ 740 h 773"/>
                <a:gd name="T40" fmla="*/ 1300 w 1689"/>
                <a:gd name="T41" fmla="*/ 757 h 773"/>
                <a:gd name="T42" fmla="*/ 1197 w 1689"/>
                <a:gd name="T43" fmla="*/ 768 h 773"/>
                <a:gd name="T44" fmla="*/ 1086 w 1689"/>
                <a:gd name="T45" fmla="*/ 773 h 773"/>
                <a:gd name="T46" fmla="*/ 969 w 1689"/>
                <a:gd name="T47" fmla="*/ 772 h 773"/>
                <a:gd name="T48" fmla="*/ 846 w 1689"/>
                <a:gd name="T49" fmla="*/ 766 h 773"/>
                <a:gd name="T50" fmla="*/ 595 w 1689"/>
                <a:gd name="T51" fmla="*/ 750 h 773"/>
                <a:gd name="T52" fmla="*/ 349 w 1689"/>
                <a:gd name="T53" fmla="*/ 732 h 773"/>
                <a:gd name="T54" fmla="*/ 232 w 1689"/>
                <a:gd name="T55" fmla="*/ 726 h 773"/>
                <a:gd name="T56" fmla="*/ 122 w 1689"/>
                <a:gd name="T57" fmla="*/ 724 h 773"/>
                <a:gd name="T58" fmla="*/ 62 w 1689"/>
                <a:gd name="T59" fmla="*/ 715 h 773"/>
                <a:gd name="T60" fmla="*/ 24 w 1689"/>
                <a:gd name="T61" fmla="*/ 691 h 773"/>
                <a:gd name="T62" fmla="*/ 3 w 1689"/>
                <a:gd name="T63" fmla="*/ 654 h 773"/>
                <a:gd name="T64" fmla="*/ 1 w 1689"/>
                <a:gd name="T65" fmla="*/ 606 h 773"/>
                <a:gd name="T66" fmla="*/ 11 w 1689"/>
                <a:gd name="T67" fmla="*/ 548 h 773"/>
                <a:gd name="T68" fmla="*/ 35 w 1689"/>
                <a:gd name="T69" fmla="*/ 486 h 773"/>
                <a:gd name="T70" fmla="*/ 68 w 1689"/>
                <a:gd name="T71" fmla="*/ 418 h 773"/>
                <a:gd name="T72" fmla="*/ 109 w 1689"/>
                <a:gd name="T73" fmla="*/ 350 h 773"/>
                <a:gd name="T74" fmla="*/ 155 w 1689"/>
                <a:gd name="T75" fmla="*/ 281 h 773"/>
                <a:gd name="T76" fmla="*/ 205 w 1689"/>
                <a:gd name="T77" fmla="*/ 214 h 773"/>
                <a:gd name="T78" fmla="*/ 257 w 1689"/>
                <a:gd name="T79" fmla="*/ 153 h 773"/>
                <a:gd name="T80" fmla="*/ 307 w 1689"/>
                <a:gd name="T81" fmla="*/ 98 h 773"/>
                <a:gd name="T82" fmla="*/ 354 w 1689"/>
                <a:gd name="T83" fmla="*/ 55 h 773"/>
                <a:gd name="T84" fmla="*/ 396 w 1689"/>
                <a:gd name="T85" fmla="*/ 22 h 773"/>
                <a:gd name="T86" fmla="*/ 431 w 1689"/>
                <a:gd name="T87" fmla="*/ 3 h 773"/>
                <a:gd name="T88" fmla="*/ 455 w 1689"/>
                <a:gd name="T89"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9" h="773">
                  <a:moveTo>
                    <a:pt x="455" y="2"/>
                  </a:moveTo>
                  <a:lnTo>
                    <a:pt x="1425" y="64"/>
                  </a:lnTo>
                  <a:lnTo>
                    <a:pt x="1463" y="68"/>
                  </a:lnTo>
                  <a:lnTo>
                    <a:pt x="1499" y="72"/>
                  </a:lnTo>
                  <a:lnTo>
                    <a:pt x="1530" y="76"/>
                  </a:lnTo>
                  <a:lnTo>
                    <a:pt x="1558" y="82"/>
                  </a:lnTo>
                  <a:lnTo>
                    <a:pt x="1583" y="88"/>
                  </a:lnTo>
                  <a:lnTo>
                    <a:pt x="1605" y="95"/>
                  </a:lnTo>
                  <a:lnTo>
                    <a:pt x="1624" y="104"/>
                  </a:lnTo>
                  <a:lnTo>
                    <a:pt x="1639" y="111"/>
                  </a:lnTo>
                  <a:lnTo>
                    <a:pt x="1653" y="121"/>
                  </a:lnTo>
                  <a:lnTo>
                    <a:pt x="1665" y="132"/>
                  </a:lnTo>
                  <a:lnTo>
                    <a:pt x="1674" y="142"/>
                  </a:lnTo>
                  <a:lnTo>
                    <a:pt x="1680" y="153"/>
                  </a:lnTo>
                  <a:lnTo>
                    <a:pt x="1685" y="166"/>
                  </a:lnTo>
                  <a:lnTo>
                    <a:pt x="1688" y="179"/>
                  </a:lnTo>
                  <a:lnTo>
                    <a:pt x="1689" y="192"/>
                  </a:lnTo>
                  <a:lnTo>
                    <a:pt x="1689" y="206"/>
                  </a:lnTo>
                  <a:lnTo>
                    <a:pt x="1688" y="220"/>
                  </a:lnTo>
                  <a:lnTo>
                    <a:pt x="1685" y="235"/>
                  </a:lnTo>
                  <a:lnTo>
                    <a:pt x="1683" y="250"/>
                  </a:lnTo>
                  <a:lnTo>
                    <a:pt x="1677" y="267"/>
                  </a:lnTo>
                  <a:lnTo>
                    <a:pt x="1669" y="300"/>
                  </a:lnTo>
                  <a:lnTo>
                    <a:pt x="1657" y="336"/>
                  </a:lnTo>
                  <a:lnTo>
                    <a:pt x="1646" y="371"/>
                  </a:lnTo>
                  <a:lnTo>
                    <a:pt x="1637" y="409"/>
                  </a:lnTo>
                  <a:lnTo>
                    <a:pt x="1633" y="429"/>
                  </a:lnTo>
                  <a:lnTo>
                    <a:pt x="1630" y="449"/>
                  </a:lnTo>
                  <a:lnTo>
                    <a:pt x="1628" y="468"/>
                  </a:lnTo>
                  <a:lnTo>
                    <a:pt x="1628" y="489"/>
                  </a:lnTo>
                  <a:lnTo>
                    <a:pt x="1625" y="528"/>
                  </a:lnTo>
                  <a:lnTo>
                    <a:pt x="1616" y="565"/>
                  </a:lnTo>
                  <a:lnTo>
                    <a:pt x="1604" y="597"/>
                  </a:lnTo>
                  <a:lnTo>
                    <a:pt x="1586" y="626"/>
                  </a:lnTo>
                  <a:lnTo>
                    <a:pt x="1564" y="652"/>
                  </a:lnTo>
                  <a:lnTo>
                    <a:pt x="1537" y="675"/>
                  </a:lnTo>
                  <a:lnTo>
                    <a:pt x="1507" y="695"/>
                  </a:lnTo>
                  <a:lnTo>
                    <a:pt x="1472" y="713"/>
                  </a:lnTo>
                  <a:lnTo>
                    <a:pt x="1434" y="727"/>
                  </a:lnTo>
                  <a:lnTo>
                    <a:pt x="1392" y="740"/>
                  </a:lnTo>
                  <a:lnTo>
                    <a:pt x="1347" y="750"/>
                  </a:lnTo>
                  <a:lnTo>
                    <a:pt x="1300" y="757"/>
                  </a:lnTo>
                  <a:lnTo>
                    <a:pt x="1250" y="764"/>
                  </a:lnTo>
                  <a:lnTo>
                    <a:pt x="1197" y="768"/>
                  </a:lnTo>
                  <a:lnTo>
                    <a:pt x="1143" y="772"/>
                  </a:lnTo>
                  <a:lnTo>
                    <a:pt x="1086" y="773"/>
                  </a:lnTo>
                  <a:lnTo>
                    <a:pt x="1028" y="773"/>
                  </a:lnTo>
                  <a:lnTo>
                    <a:pt x="969" y="772"/>
                  </a:lnTo>
                  <a:lnTo>
                    <a:pt x="907" y="769"/>
                  </a:lnTo>
                  <a:lnTo>
                    <a:pt x="846" y="766"/>
                  </a:lnTo>
                  <a:lnTo>
                    <a:pt x="721" y="759"/>
                  </a:lnTo>
                  <a:lnTo>
                    <a:pt x="595" y="750"/>
                  </a:lnTo>
                  <a:lnTo>
                    <a:pt x="470" y="740"/>
                  </a:lnTo>
                  <a:lnTo>
                    <a:pt x="349" y="732"/>
                  </a:lnTo>
                  <a:lnTo>
                    <a:pt x="289" y="728"/>
                  </a:lnTo>
                  <a:lnTo>
                    <a:pt x="232" y="726"/>
                  </a:lnTo>
                  <a:lnTo>
                    <a:pt x="176" y="724"/>
                  </a:lnTo>
                  <a:lnTo>
                    <a:pt x="122" y="724"/>
                  </a:lnTo>
                  <a:lnTo>
                    <a:pt x="89" y="722"/>
                  </a:lnTo>
                  <a:lnTo>
                    <a:pt x="62" y="715"/>
                  </a:lnTo>
                  <a:lnTo>
                    <a:pt x="40" y="705"/>
                  </a:lnTo>
                  <a:lnTo>
                    <a:pt x="24" y="691"/>
                  </a:lnTo>
                  <a:lnTo>
                    <a:pt x="11" y="675"/>
                  </a:lnTo>
                  <a:lnTo>
                    <a:pt x="3" y="654"/>
                  </a:lnTo>
                  <a:lnTo>
                    <a:pt x="0" y="631"/>
                  </a:lnTo>
                  <a:lnTo>
                    <a:pt x="1" y="606"/>
                  </a:lnTo>
                  <a:lnTo>
                    <a:pt x="5" y="578"/>
                  </a:lnTo>
                  <a:lnTo>
                    <a:pt x="11" y="548"/>
                  </a:lnTo>
                  <a:lnTo>
                    <a:pt x="21" y="518"/>
                  </a:lnTo>
                  <a:lnTo>
                    <a:pt x="35" y="486"/>
                  </a:lnTo>
                  <a:lnTo>
                    <a:pt x="51" y="453"/>
                  </a:lnTo>
                  <a:lnTo>
                    <a:pt x="68" y="418"/>
                  </a:lnTo>
                  <a:lnTo>
                    <a:pt x="88" y="384"/>
                  </a:lnTo>
                  <a:lnTo>
                    <a:pt x="109" y="350"/>
                  </a:lnTo>
                  <a:lnTo>
                    <a:pt x="131" y="314"/>
                  </a:lnTo>
                  <a:lnTo>
                    <a:pt x="155" y="281"/>
                  </a:lnTo>
                  <a:lnTo>
                    <a:pt x="181" y="246"/>
                  </a:lnTo>
                  <a:lnTo>
                    <a:pt x="205" y="214"/>
                  </a:lnTo>
                  <a:lnTo>
                    <a:pt x="230" y="183"/>
                  </a:lnTo>
                  <a:lnTo>
                    <a:pt x="257" y="153"/>
                  </a:lnTo>
                  <a:lnTo>
                    <a:pt x="281" y="125"/>
                  </a:lnTo>
                  <a:lnTo>
                    <a:pt x="307" y="98"/>
                  </a:lnTo>
                  <a:lnTo>
                    <a:pt x="331" y="76"/>
                  </a:lnTo>
                  <a:lnTo>
                    <a:pt x="354" y="55"/>
                  </a:lnTo>
                  <a:lnTo>
                    <a:pt x="376" y="36"/>
                  </a:lnTo>
                  <a:lnTo>
                    <a:pt x="396" y="22"/>
                  </a:lnTo>
                  <a:lnTo>
                    <a:pt x="414" y="10"/>
                  </a:lnTo>
                  <a:lnTo>
                    <a:pt x="431" y="3"/>
                  </a:lnTo>
                  <a:lnTo>
                    <a:pt x="443" y="0"/>
                  </a:lnTo>
                  <a:lnTo>
                    <a:pt x="455" y="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1" name="Freeform 29"/>
            <p:cNvSpPr>
              <a:spLocks/>
            </p:cNvSpPr>
            <p:nvPr/>
          </p:nvSpPr>
          <p:spPr bwMode="auto">
            <a:xfrm>
              <a:off x="5922963" y="2428875"/>
              <a:ext cx="801687" cy="425450"/>
            </a:xfrm>
            <a:custGeom>
              <a:avLst/>
              <a:gdLst>
                <a:gd name="T0" fmla="*/ 18 w 2018"/>
                <a:gd name="T1" fmla="*/ 606 h 1072"/>
                <a:gd name="T2" fmla="*/ 66 w 2018"/>
                <a:gd name="T3" fmla="*/ 644 h 1072"/>
                <a:gd name="T4" fmla="*/ 129 w 2018"/>
                <a:gd name="T5" fmla="*/ 687 h 1072"/>
                <a:gd name="T6" fmla="*/ 204 w 2018"/>
                <a:gd name="T7" fmla="*/ 734 h 1072"/>
                <a:gd name="T8" fmla="*/ 290 w 2018"/>
                <a:gd name="T9" fmla="*/ 783 h 1072"/>
                <a:gd name="T10" fmla="*/ 384 w 2018"/>
                <a:gd name="T11" fmla="*/ 833 h 1072"/>
                <a:gd name="T12" fmla="*/ 486 w 2018"/>
                <a:gd name="T13" fmla="*/ 881 h 1072"/>
                <a:gd name="T14" fmla="*/ 591 w 2018"/>
                <a:gd name="T15" fmla="*/ 928 h 1072"/>
                <a:gd name="T16" fmla="*/ 701 w 2018"/>
                <a:gd name="T17" fmla="*/ 970 h 1072"/>
                <a:gd name="T18" fmla="*/ 811 w 2018"/>
                <a:gd name="T19" fmla="*/ 1007 h 1072"/>
                <a:gd name="T20" fmla="*/ 920 w 2018"/>
                <a:gd name="T21" fmla="*/ 1037 h 1072"/>
                <a:gd name="T22" fmla="*/ 1029 w 2018"/>
                <a:gd name="T23" fmla="*/ 1058 h 1072"/>
                <a:gd name="T24" fmla="*/ 1132 w 2018"/>
                <a:gd name="T25" fmla="*/ 1071 h 1072"/>
                <a:gd name="T26" fmla="*/ 1229 w 2018"/>
                <a:gd name="T27" fmla="*/ 1071 h 1072"/>
                <a:gd name="T28" fmla="*/ 1318 w 2018"/>
                <a:gd name="T29" fmla="*/ 1058 h 1072"/>
                <a:gd name="T30" fmla="*/ 1397 w 2018"/>
                <a:gd name="T31" fmla="*/ 1031 h 1072"/>
                <a:gd name="T32" fmla="*/ 1467 w 2018"/>
                <a:gd name="T33" fmla="*/ 991 h 1072"/>
                <a:gd name="T34" fmla="*/ 1544 w 2018"/>
                <a:gd name="T35" fmla="*/ 933 h 1072"/>
                <a:gd name="T36" fmla="*/ 1627 w 2018"/>
                <a:gd name="T37" fmla="*/ 863 h 1072"/>
                <a:gd name="T38" fmla="*/ 1712 w 2018"/>
                <a:gd name="T39" fmla="*/ 784 h 1072"/>
                <a:gd name="T40" fmla="*/ 1794 w 2018"/>
                <a:gd name="T41" fmla="*/ 699 h 1072"/>
                <a:gd name="T42" fmla="*/ 1870 w 2018"/>
                <a:gd name="T43" fmla="*/ 613 h 1072"/>
                <a:gd name="T44" fmla="*/ 1934 w 2018"/>
                <a:gd name="T45" fmla="*/ 529 h 1072"/>
                <a:gd name="T46" fmla="*/ 1971 w 2018"/>
                <a:gd name="T47" fmla="*/ 471 h 1072"/>
                <a:gd name="T48" fmla="*/ 1990 w 2018"/>
                <a:gd name="T49" fmla="*/ 434 h 1072"/>
                <a:gd name="T50" fmla="*/ 2010 w 2018"/>
                <a:gd name="T51" fmla="*/ 376 h 1072"/>
                <a:gd name="T52" fmla="*/ 2018 w 2018"/>
                <a:gd name="T53" fmla="*/ 302 h 1072"/>
                <a:gd name="T54" fmla="*/ 2004 w 2018"/>
                <a:gd name="T55" fmla="*/ 239 h 1072"/>
                <a:gd name="T56" fmla="*/ 1968 w 2018"/>
                <a:gd name="T57" fmla="*/ 185 h 1072"/>
                <a:gd name="T58" fmla="*/ 1915 w 2018"/>
                <a:gd name="T59" fmla="*/ 139 h 1072"/>
                <a:gd name="T60" fmla="*/ 1845 w 2018"/>
                <a:gd name="T61" fmla="*/ 102 h 1072"/>
                <a:gd name="T62" fmla="*/ 1762 w 2018"/>
                <a:gd name="T63" fmla="*/ 73 h 1072"/>
                <a:gd name="T64" fmla="*/ 1666 w 2018"/>
                <a:gd name="T65" fmla="*/ 49 h 1072"/>
                <a:gd name="T66" fmla="*/ 1563 w 2018"/>
                <a:gd name="T67" fmla="*/ 31 h 1072"/>
                <a:gd name="T68" fmla="*/ 1452 w 2018"/>
                <a:gd name="T69" fmla="*/ 18 h 1072"/>
                <a:gd name="T70" fmla="*/ 1337 w 2018"/>
                <a:gd name="T71" fmla="*/ 9 h 1072"/>
                <a:gd name="T72" fmla="*/ 1220 w 2018"/>
                <a:gd name="T73" fmla="*/ 4 h 1072"/>
                <a:gd name="T74" fmla="*/ 1044 w 2018"/>
                <a:gd name="T75" fmla="*/ 1 h 1072"/>
                <a:gd name="T76" fmla="*/ 823 w 2018"/>
                <a:gd name="T77" fmla="*/ 1 h 1072"/>
                <a:gd name="T78" fmla="*/ 686 w 2018"/>
                <a:gd name="T79" fmla="*/ 3 h 1072"/>
                <a:gd name="T80" fmla="*/ 614 w 2018"/>
                <a:gd name="T81" fmla="*/ 12 h 1072"/>
                <a:gd name="T82" fmla="*/ 548 w 2018"/>
                <a:gd name="T83" fmla="*/ 28 h 1072"/>
                <a:gd name="T84" fmla="*/ 486 w 2018"/>
                <a:gd name="T85" fmla="*/ 52 h 1072"/>
                <a:gd name="T86" fmla="*/ 427 w 2018"/>
                <a:gd name="T87" fmla="*/ 82 h 1072"/>
                <a:gd name="T88" fmla="*/ 372 w 2018"/>
                <a:gd name="T89" fmla="*/ 117 h 1072"/>
                <a:gd name="T90" fmla="*/ 322 w 2018"/>
                <a:gd name="T91" fmla="*/ 157 h 1072"/>
                <a:gd name="T92" fmla="*/ 275 w 2018"/>
                <a:gd name="T93" fmla="*/ 200 h 1072"/>
                <a:gd name="T94" fmla="*/ 232 w 2018"/>
                <a:gd name="T95" fmla="*/ 247 h 1072"/>
                <a:gd name="T96" fmla="*/ 191 w 2018"/>
                <a:gd name="T97" fmla="*/ 295 h 1072"/>
                <a:gd name="T98" fmla="*/ 137 w 2018"/>
                <a:gd name="T99" fmla="*/ 369 h 1072"/>
                <a:gd name="T100" fmla="*/ 47 w 2018"/>
                <a:gd name="T101" fmla="*/ 509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8" h="1072">
                  <a:moveTo>
                    <a:pt x="0" y="588"/>
                  </a:moveTo>
                  <a:lnTo>
                    <a:pt x="18" y="606"/>
                  </a:lnTo>
                  <a:lnTo>
                    <a:pt x="41" y="624"/>
                  </a:lnTo>
                  <a:lnTo>
                    <a:pt x="66" y="644"/>
                  </a:lnTo>
                  <a:lnTo>
                    <a:pt x="97" y="666"/>
                  </a:lnTo>
                  <a:lnTo>
                    <a:pt x="129" y="687"/>
                  </a:lnTo>
                  <a:lnTo>
                    <a:pt x="166" y="710"/>
                  </a:lnTo>
                  <a:lnTo>
                    <a:pt x="204" y="734"/>
                  </a:lnTo>
                  <a:lnTo>
                    <a:pt x="246" y="759"/>
                  </a:lnTo>
                  <a:lnTo>
                    <a:pt x="290" y="783"/>
                  </a:lnTo>
                  <a:lnTo>
                    <a:pt x="336" y="808"/>
                  </a:lnTo>
                  <a:lnTo>
                    <a:pt x="384" y="833"/>
                  </a:lnTo>
                  <a:lnTo>
                    <a:pt x="435" y="858"/>
                  </a:lnTo>
                  <a:lnTo>
                    <a:pt x="486" y="881"/>
                  </a:lnTo>
                  <a:lnTo>
                    <a:pt x="538" y="905"/>
                  </a:lnTo>
                  <a:lnTo>
                    <a:pt x="591" y="928"/>
                  </a:lnTo>
                  <a:lnTo>
                    <a:pt x="646" y="950"/>
                  </a:lnTo>
                  <a:lnTo>
                    <a:pt x="701" y="970"/>
                  </a:lnTo>
                  <a:lnTo>
                    <a:pt x="756" y="989"/>
                  </a:lnTo>
                  <a:lnTo>
                    <a:pt x="811" y="1007"/>
                  </a:lnTo>
                  <a:lnTo>
                    <a:pt x="867" y="1023"/>
                  </a:lnTo>
                  <a:lnTo>
                    <a:pt x="920" y="1037"/>
                  </a:lnTo>
                  <a:lnTo>
                    <a:pt x="975" y="1049"/>
                  </a:lnTo>
                  <a:lnTo>
                    <a:pt x="1029" y="1058"/>
                  </a:lnTo>
                  <a:lnTo>
                    <a:pt x="1081" y="1066"/>
                  </a:lnTo>
                  <a:lnTo>
                    <a:pt x="1132" y="1071"/>
                  </a:lnTo>
                  <a:lnTo>
                    <a:pt x="1182" y="1072"/>
                  </a:lnTo>
                  <a:lnTo>
                    <a:pt x="1229" y="1071"/>
                  </a:lnTo>
                  <a:lnTo>
                    <a:pt x="1275" y="1066"/>
                  </a:lnTo>
                  <a:lnTo>
                    <a:pt x="1318" y="1058"/>
                  </a:lnTo>
                  <a:lnTo>
                    <a:pt x="1359" y="1047"/>
                  </a:lnTo>
                  <a:lnTo>
                    <a:pt x="1397" y="1031"/>
                  </a:lnTo>
                  <a:lnTo>
                    <a:pt x="1433" y="1012"/>
                  </a:lnTo>
                  <a:lnTo>
                    <a:pt x="1467" y="991"/>
                  </a:lnTo>
                  <a:lnTo>
                    <a:pt x="1504" y="964"/>
                  </a:lnTo>
                  <a:lnTo>
                    <a:pt x="1544" y="933"/>
                  </a:lnTo>
                  <a:lnTo>
                    <a:pt x="1585" y="899"/>
                  </a:lnTo>
                  <a:lnTo>
                    <a:pt x="1627" y="863"/>
                  </a:lnTo>
                  <a:lnTo>
                    <a:pt x="1669" y="824"/>
                  </a:lnTo>
                  <a:lnTo>
                    <a:pt x="1712" y="784"/>
                  </a:lnTo>
                  <a:lnTo>
                    <a:pt x="1753" y="742"/>
                  </a:lnTo>
                  <a:lnTo>
                    <a:pt x="1794" y="699"/>
                  </a:lnTo>
                  <a:lnTo>
                    <a:pt x="1833" y="657"/>
                  </a:lnTo>
                  <a:lnTo>
                    <a:pt x="1870" y="613"/>
                  </a:lnTo>
                  <a:lnTo>
                    <a:pt x="1903" y="571"/>
                  </a:lnTo>
                  <a:lnTo>
                    <a:pt x="1934" y="529"/>
                  </a:lnTo>
                  <a:lnTo>
                    <a:pt x="1959" y="490"/>
                  </a:lnTo>
                  <a:lnTo>
                    <a:pt x="1971" y="471"/>
                  </a:lnTo>
                  <a:lnTo>
                    <a:pt x="1981" y="451"/>
                  </a:lnTo>
                  <a:lnTo>
                    <a:pt x="1990" y="434"/>
                  </a:lnTo>
                  <a:lnTo>
                    <a:pt x="1998" y="417"/>
                  </a:lnTo>
                  <a:lnTo>
                    <a:pt x="2010" y="376"/>
                  </a:lnTo>
                  <a:lnTo>
                    <a:pt x="2018" y="338"/>
                  </a:lnTo>
                  <a:lnTo>
                    <a:pt x="2018" y="302"/>
                  </a:lnTo>
                  <a:lnTo>
                    <a:pt x="2014" y="269"/>
                  </a:lnTo>
                  <a:lnTo>
                    <a:pt x="2004" y="239"/>
                  </a:lnTo>
                  <a:lnTo>
                    <a:pt x="1989" y="211"/>
                  </a:lnTo>
                  <a:lnTo>
                    <a:pt x="1968" y="185"/>
                  </a:lnTo>
                  <a:lnTo>
                    <a:pt x="1943" y="161"/>
                  </a:lnTo>
                  <a:lnTo>
                    <a:pt x="1915" y="139"/>
                  </a:lnTo>
                  <a:lnTo>
                    <a:pt x="1882" y="120"/>
                  </a:lnTo>
                  <a:lnTo>
                    <a:pt x="1845" y="102"/>
                  </a:lnTo>
                  <a:lnTo>
                    <a:pt x="1805" y="87"/>
                  </a:lnTo>
                  <a:lnTo>
                    <a:pt x="1762" y="73"/>
                  </a:lnTo>
                  <a:lnTo>
                    <a:pt x="1716" y="60"/>
                  </a:lnTo>
                  <a:lnTo>
                    <a:pt x="1666" y="49"/>
                  </a:lnTo>
                  <a:lnTo>
                    <a:pt x="1616" y="40"/>
                  </a:lnTo>
                  <a:lnTo>
                    <a:pt x="1563" y="31"/>
                  </a:lnTo>
                  <a:lnTo>
                    <a:pt x="1508" y="24"/>
                  </a:lnTo>
                  <a:lnTo>
                    <a:pt x="1452" y="18"/>
                  </a:lnTo>
                  <a:lnTo>
                    <a:pt x="1395" y="14"/>
                  </a:lnTo>
                  <a:lnTo>
                    <a:pt x="1337" y="9"/>
                  </a:lnTo>
                  <a:lnTo>
                    <a:pt x="1279" y="7"/>
                  </a:lnTo>
                  <a:lnTo>
                    <a:pt x="1220" y="4"/>
                  </a:lnTo>
                  <a:lnTo>
                    <a:pt x="1161" y="3"/>
                  </a:lnTo>
                  <a:lnTo>
                    <a:pt x="1044" y="1"/>
                  </a:lnTo>
                  <a:lnTo>
                    <a:pt x="931" y="0"/>
                  </a:lnTo>
                  <a:lnTo>
                    <a:pt x="823" y="1"/>
                  </a:lnTo>
                  <a:lnTo>
                    <a:pt x="724" y="1"/>
                  </a:lnTo>
                  <a:lnTo>
                    <a:pt x="686" y="3"/>
                  </a:lnTo>
                  <a:lnTo>
                    <a:pt x="650" y="5"/>
                  </a:lnTo>
                  <a:lnTo>
                    <a:pt x="614" y="12"/>
                  </a:lnTo>
                  <a:lnTo>
                    <a:pt x="581" y="18"/>
                  </a:lnTo>
                  <a:lnTo>
                    <a:pt x="548" y="28"/>
                  </a:lnTo>
                  <a:lnTo>
                    <a:pt x="516" y="40"/>
                  </a:lnTo>
                  <a:lnTo>
                    <a:pt x="486" y="52"/>
                  </a:lnTo>
                  <a:lnTo>
                    <a:pt x="456" y="66"/>
                  </a:lnTo>
                  <a:lnTo>
                    <a:pt x="427" y="82"/>
                  </a:lnTo>
                  <a:lnTo>
                    <a:pt x="399" y="100"/>
                  </a:lnTo>
                  <a:lnTo>
                    <a:pt x="372" y="117"/>
                  </a:lnTo>
                  <a:lnTo>
                    <a:pt x="347" y="137"/>
                  </a:lnTo>
                  <a:lnTo>
                    <a:pt x="322" y="157"/>
                  </a:lnTo>
                  <a:lnTo>
                    <a:pt x="298" y="179"/>
                  </a:lnTo>
                  <a:lnTo>
                    <a:pt x="275" y="200"/>
                  </a:lnTo>
                  <a:lnTo>
                    <a:pt x="253" y="223"/>
                  </a:lnTo>
                  <a:lnTo>
                    <a:pt x="232" y="247"/>
                  </a:lnTo>
                  <a:lnTo>
                    <a:pt x="211" y="270"/>
                  </a:lnTo>
                  <a:lnTo>
                    <a:pt x="191" y="295"/>
                  </a:lnTo>
                  <a:lnTo>
                    <a:pt x="173" y="319"/>
                  </a:lnTo>
                  <a:lnTo>
                    <a:pt x="137" y="369"/>
                  </a:lnTo>
                  <a:lnTo>
                    <a:pt x="104" y="417"/>
                  </a:lnTo>
                  <a:lnTo>
                    <a:pt x="47" y="509"/>
                  </a:lnTo>
                  <a:lnTo>
                    <a:pt x="0" y="58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2" name="Freeform 30"/>
            <p:cNvSpPr>
              <a:spLocks/>
            </p:cNvSpPr>
            <p:nvPr/>
          </p:nvSpPr>
          <p:spPr bwMode="auto">
            <a:xfrm>
              <a:off x="6929438" y="1960563"/>
              <a:ext cx="620712" cy="258762"/>
            </a:xfrm>
            <a:custGeom>
              <a:avLst/>
              <a:gdLst>
                <a:gd name="T0" fmla="*/ 7 w 1563"/>
                <a:gd name="T1" fmla="*/ 42 h 653"/>
                <a:gd name="T2" fmla="*/ 15 w 1563"/>
                <a:gd name="T3" fmla="*/ 75 h 653"/>
                <a:gd name="T4" fmla="*/ 19 w 1563"/>
                <a:gd name="T5" fmla="*/ 113 h 653"/>
                <a:gd name="T6" fmla="*/ 22 w 1563"/>
                <a:gd name="T7" fmla="*/ 155 h 653"/>
                <a:gd name="T8" fmla="*/ 18 w 1563"/>
                <a:gd name="T9" fmla="*/ 267 h 653"/>
                <a:gd name="T10" fmla="*/ 15 w 1563"/>
                <a:gd name="T11" fmla="*/ 382 h 653"/>
                <a:gd name="T12" fmla="*/ 18 w 1563"/>
                <a:gd name="T13" fmla="*/ 425 h 653"/>
                <a:gd name="T14" fmla="*/ 24 w 1563"/>
                <a:gd name="T15" fmla="*/ 466 h 653"/>
                <a:gd name="T16" fmla="*/ 35 w 1563"/>
                <a:gd name="T17" fmla="*/ 503 h 653"/>
                <a:gd name="T18" fmla="*/ 50 w 1563"/>
                <a:gd name="T19" fmla="*/ 536 h 653"/>
                <a:gd name="T20" fmla="*/ 72 w 1563"/>
                <a:gd name="T21" fmla="*/ 564 h 653"/>
                <a:gd name="T22" fmla="*/ 101 w 1563"/>
                <a:gd name="T23" fmla="*/ 586 h 653"/>
                <a:gd name="T24" fmla="*/ 138 w 1563"/>
                <a:gd name="T25" fmla="*/ 600 h 653"/>
                <a:gd name="T26" fmla="*/ 251 w 1563"/>
                <a:gd name="T27" fmla="*/ 616 h 653"/>
                <a:gd name="T28" fmla="*/ 467 w 1563"/>
                <a:gd name="T29" fmla="*/ 637 h 653"/>
                <a:gd name="T30" fmla="*/ 648 w 1563"/>
                <a:gd name="T31" fmla="*/ 648 h 653"/>
                <a:gd name="T32" fmla="*/ 773 w 1563"/>
                <a:gd name="T33" fmla="*/ 652 h 653"/>
                <a:gd name="T34" fmla="*/ 897 w 1563"/>
                <a:gd name="T35" fmla="*/ 653 h 653"/>
                <a:gd name="T36" fmla="*/ 1019 w 1563"/>
                <a:gd name="T37" fmla="*/ 650 h 653"/>
                <a:gd name="T38" fmla="*/ 1135 w 1563"/>
                <a:gd name="T39" fmla="*/ 642 h 653"/>
                <a:gd name="T40" fmla="*/ 1242 w 1563"/>
                <a:gd name="T41" fmla="*/ 628 h 653"/>
                <a:gd name="T42" fmla="*/ 1339 w 1563"/>
                <a:gd name="T43" fmla="*/ 609 h 653"/>
                <a:gd name="T44" fmla="*/ 1422 w 1563"/>
                <a:gd name="T45" fmla="*/ 583 h 653"/>
                <a:gd name="T46" fmla="*/ 1488 w 1563"/>
                <a:gd name="T47" fmla="*/ 550 h 653"/>
                <a:gd name="T48" fmla="*/ 1535 w 1563"/>
                <a:gd name="T49" fmla="*/ 509 h 653"/>
                <a:gd name="T50" fmla="*/ 1560 w 1563"/>
                <a:gd name="T51" fmla="*/ 460 h 653"/>
                <a:gd name="T52" fmla="*/ 1560 w 1563"/>
                <a:gd name="T53" fmla="*/ 402 h 653"/>
                <a:gd name="T54" fmla="*/ 1544 w 1563"/>
                <a:gd name="T55" fmla="*/ 353 h 653"/>
                <a:gd name="T56" fmla="*/ 1534 w 1563"/>
                <a:gd name="T57" fmla="*/ 318 h 653"/>
                <a:gd name="T58" fmla="*/ 1526 w 1563"/>
                <a:gd name="T59" fmla="*/ 268 h 653"/>
                <a:gd name="T60" fmla="*/ 1520 w 1563"/>
                <a:gd name="T61" fmla="*/ 203 h 653"/>
                <a:gd name="T62" fmla="*/ 1515 w 1563"/>
                <a:gd name="T63" fmla="*/ 158 h 653"/>
                <a:gd name="T64" fmla="*/ 1509 w 1563"/>
                <a:gd name="T65" fmla="*/ 130 h 653"/>
                <a:gd name="T66" fmla="*/ 1500 w 1563"/>
                <a:gd name="T67" fmla="*/ 104 h 653"/>
                <a:gd name="T68" fmla="*/ 1487 w 1563"/>
                <a:gd name="T69" fmla="*/ 80 h 653"/>
                <a:gd name="T70" fmla="*/ 1469 w 1563"/>
                <a:gd name="T71" fmla="*/ 58 h 653"/>
                <a:gd name="T72" fmla="*/ 1445 w 1563"/>
                <a:gd name="T73" fmla="*/ 40 h 653"/>
                <a:gd name="T74" fmla="*/ 1413 w 1563"/>
                <a:gd name="T75" fmla="*/ 24 h 653"/>
                <a:gd name="T76" fmla="*/ 1373 w 1563"/>
                <a:gd name="T77" fmla="*/ 12 h 653"/>
                <a:gd name="T78" fmla="*/ 1325 w 1563"/>
                <a:gd name="T79" fmla="*/ 5 h 653"/>
                <a:gd name="T80" fmla="*/ 1265 w 1563"/>
                <a:gd name="T81" fmla="*/ 0 h 653"/>
                <a:gd name="T82" fmla="*/ 0 w 1563"/>
                <a:gd name="T83" fmla="*/ 2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3" h="653">
                  <a:moveTo>
                    <a:pt x="0" y="26"/>
                  </a:moveTo>
                  <a:lnTo>
                    <a:pt x="7" y="42"/>
                  </a:lnTo>
                  <a:lnTo>
                    <a:pt x="12" y="58"/>
                  </a:lnTo>
                  <a:lnTo>
                    <a:pt x="15" y="75"/>
                  </a:lnTo>
                  <a:lnTo>
                    <a:pt x="18" y="94"/>
                  </a:lnTo>
                  <a:lnTo>
                    <a:pt x="19" y="113"/>
                  </a:lnTo>
                  <a:lnTo>
                    <a:pt x="21" y="133"/>
                  </a:lnTo>
                  <a:lnTo>
                    <a:pt x="22" y="155"/>
                  </a:lnTo>
                  <a:lnTo>
                    <a:pt x="22" y="177"/>
                  </a:lnTo>
                  <a:lnTo>
                    <a:pt x="18" y="267"/>
                  </a:lnTo>
                  <a:lnTo>
                    <a:pt x="15" y="359"/>
                  </a:lnTo>
                  <a:lnTo>
                    <a:pt x="15" y="382"/>
                  </a:lnTo>
                  <a:lnTo>
                    <a:pt x="17" y="404"/>
                  </a:lnTo>
                  <a:lnTo>
                    <a:pt x="18" y="425"/>
                  </a:lnTo>
                  <a:lnTo>
                    <a:pt x="21" y="446"/>
                  </a:lnTo>
                  <a:lnTo>
                    <a:pt x="24" y="466"/>
                  </a:lnTo>
                  <a:lnTo>
                    <a:pt x="28" y="485"/>
                  </a:lnTo>
                  <a:lnTo>
                    <a:pt x="35" y="503"/>
                  </a:lnTo>
                  <a:lnTo>
                    <a:pt x="41" y="521"/>
                  </a:lnTo>
                  <a:lnTo>
                    <a:pt x="50" y="536"/>
                  </a:lnTo>
                  <a:lnTo>
                    <a:pt x="60" y="550"/>
                  </a:lnTo>
                  <a:lnTo>
                    <a:pt x="72" y="564"/>
                  </a:lnTo>
                  <a:lnTo>
                    <a:pt x="86" y="576"/>
                  </a:lnTo>
                  <a:lnTo>
                    <a:pt x="101" y="586"/>
                  </a:lnTo>
                  <a:lnTo>
                    <a:pt x="119" y="594"/>
                  </a:lnTo>
                  <a:lnTo>
                    <a:pt x="138" y="600"/>
                  </a:lnTo>
                  <a:lnTo>
                    <a:pt x="160" y="604"/>
                  </a:lnTo>
                  <a:lnTo>
                    <a:pt x="251" y="616"/>
                  </a:lnTo>
                  <a:lnTo>
                    <a:pt x="355" y="627"/>
                  </a:lnTo>
                  <a:lnTo>
                    <a:pt x="467" y="637"/>
                  </a:lnTo>
                  <a:lnTo>
                    <a:pt x="587" y="645"/>
                  </a:lnTo>
                  <a:lnTo>
                    <a:pt x="648" y="648"/>
                  </a:lnTo>
                  <a:lnTo>
                    <a:pt x="710" y="651"/>
                  </a:lnTo>
                  <a:lnTo>
                    <a:pt x="773" y="652"/>
                  </a:lnTo>
                  <a:lnTo>
                    <a:pt x="835" y="653"/>
                  </a:lnTo>
                  <a:lnTo>
                    <a:pt x="897" y="653"/>
                  </a:lnTo>
                  <a:lnTo>
                    <a:pt x="959" y="652"/>
                  </a:lnTo>
                  <a:lnTo>
                    <a:pt x="1019" y="650"/>
                  </a:lnTo>
                  <a:lnTo>
                    <a:pt x="1078" y="646"/>
                  </a:lnTo>
                  <a:lnTo>
                    <a:pt x="1135" y="642"/>
                  </a:lnTo>
                  <a:lnTo>
                    <a:pt x="1190" y="636"/>
                  </a:lnTo>
                  <a:lnTo>
                    <a:pt x="1242" y="628"/>
                  </a:lnTo>
                  <a:lnTo>
                    <a:pt x="1292" y="619"/>
                  </a:lnTo>
                  <a:lnTo>
                    <a:pt x="1339" y="609"/>
                  </a:lnTo>
                  <a:lnTo>
                    <a:pt x="1382" y="596"/>
                  </a:lnTo>
                  <a:lnTo>
                    <a:pt x="1422" y="583"/>
                  </a:lnTo>
                  <a:lnTo>
                    <a:pt x="1458" y="567"/>
                  </a:lnTo>
                  <a:lnTo>
                    <a:pt x="1488" y="550"/>
                  </a:lnTo>
                  <a:lnTo>
                    <a:pt x="1514" y="531"/>
                  </a:lnTo>
                  <a:lnTo>
                    <a:pt x="1535" y="509"/>
                  </a:lnTo>
                  <a:lnTo>
                    <a:pt x="1551" y="485"/>
                  </a:lnTo>
                  <a:lnTo>
                    <a:pt x="1560" y="460"/>
                  </a:lnTo>
                  <a:lnTo>
                    <a:pt x="1563" y="432"/>
                  </a:lnTo>
                  <a:lnTo>
                    <a:pt x="1560" y="402"/>
                  </a:lnTo>
                  <a:lnTo>
                    <a:pt x="1551" y="369"/>
                  </a:lnTo>
                  <a:lnTo>
                    <a:pt x="1544" y="353"/>
                  </a:lnTo>
                  <a:lnTo>
                    <a:pt x="1539" y="336"/>
                  </a:lnTo>
                  <a:lnTo>
                    <a:pt x="1534" y="318"/>
                  </a:lnTo>
                  <a:lnTo>
                    <a:pt x="1531" y="302"/>
                  </a:lnTo>
                  <a:lnTo>
                    <a:pt x="1526" y="268"/>
                  </a:lnTo>
                  <a:lnTo>
                    <a:pt x="1523" y="235"/>
                  </a:lnTo>
                  <a:lnTo>
                    <a:pt x="1520" y="203"/>
                  </a:lnTo>
                  <a:lnTo>
                    <a:pt x="1516" y="173"/>
                  </a:lnTo>
                  <a:lnTo>
                    <a:pt x="1515" y="158"/>
                  </a:lnTo>
                  <a:lnTo>
                    <a:pt x="1512" y="144"/>
                  </a:lnTo>
                  <a:lnTo>
                    <a:pt x="1509" y="130"/>
                  </a:lnTo>
                  <a:lnTo>
                    <a:pt x="1505" y="117"/>
                  </a:lnTo>
                  <a:lnTo>
                    <a:pt x="1500" y="104"/>
                  </a:lnTo>
                  <a:lnTo>
                    <a:pt x="1494" y="91"/>
                  </a:lnTo>
                  <a:lnTo>
                    <a:pt x="1487" y="80"/>
                  </a:lnTo>
                  <a:lnTo>
                    <a:pt x="1479" y="68"/>
                  </a:lnTo>
                  <a:lnTo>
                    <a:pt x="1469" y="58"/>
                  </a:lnTo>
                  <a:lnTo>
                    <a:pt x="1458" y="49"/>
                  </a:lnTo>
                  <a:lnTo>
                    <a:pt x="1445" y="40"/>
                  </a:lnTo>
                  <a:lnTo>
                    <a:pt x="1429" y="31"/>
                  </a:lnTo>
                  <a:lnTo>
                    <a:pt x="1413" y="24"/>
                  </a:lnTo>
                  <a:lnTo>
                    <a:pt x="1395" y="17"/>
                  </a:lnTo>
                  <a:lnTo>
                    <a:pt x="1373" y="12"/>
                  </a:lnTo>
                  <a:lnTo>
                    <a:pt x="1350" y="7"/>
                  </a:lnTo>
                  <a:lnTo>
                    <a:pt x="1325" y="5"/>
                  </a:lnTo>
                  <a:lnTo>
                    <a:pt x="1297" y="1"/>
                  </a:lnTo>
                  <a:lnTo>
                    <a:pt x="1265" y="0"/>
                  </a:lnTo>
                  <a:lnTo>
                    <a:pt x="1232" y="0"/>
                  </a:lnTo>
                  <a:lnTo>
                    <a:pt x="0" y="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3" name="Freeform 31"/>
            <p:cNvSpPr>
              <a:spLocks/>
            </p:cNvSpPr>
            <p:nvPr/>
          </p:nvSpPr>
          <p:spPr bwMode="auto">
            <a:xfrm>
              <a:off x="6794500" y="2239963"/>
              <a:ext cx="879475" cy="338137"/>
            </a:xfrm>
            <a:custGeom>
              <a:avLst/>
              <a:gdLst>
                <a:gd name="T0" fmla="*/ 321 w 2215"/>
                <a:gd name="T1" fmla="*/ 21 h 854"/>
                <a:gd name="T2" fmla="*/ 303 w 2215"/>
                <a:gd name="T3" fmla="*/ 66 h 854"/>
                <a:gd name="T4" fmla="*/ 277 w 2215"/>
                <a:gd name="T5" fmla="*/ 116 h 854"/>
                <a:gd name="T6" fmla="*/ 242 w 2215"/>
                <a:gd name="T7" fmla="*/ 171 h 854"/>
                <a:gd name="T8" fmla="*/ 182 w 2215"/>
                <a:gd name="T9" fmla="*/ 259 h 854"/>
                <a:gd name="T10" fmla="*/ 121 w 2215"/>
                <a:gd name="T11" fmla="*/ 351 h 854"/>
                <a:gd name="T12" fmla="*/ 82 w 2215"/>
                <a:gd name="T13" fmla="*/ 412 h 854"/>
                <a:gd name="T14" fmla="*/ 48 w 2215"/>
                <a:gd name="T15" fmla="*/ 473 h 854"/>
                <a:gd name="T16" fmla="*/ 22 w 2215"/>
                <a:gd name="T17" fmla="*/ 533 h 854"/>
                <a:gd name="T18" fmla="*/ 5 w 2215"/>
                <a:gd name="T19" fmla="*/ 589 h 854"/>
                <a:gd name="T20" fmla="*/ 0 w 2215"/>
                <a:gd name="T21" fmla="*/ 641 h 854"/>
                <a:gd name="T22" fmla="*/ 10 w 2215"/>
                <a:gd name="T23" fmla="*/ 690 h 854"/>
                <a:gd name="T24" fmla="*/ 37 w 2215"/>
                <a:gd name="T25" fmla="*/ 732 h 854"/>
                <a:gd name="T26" fmla="*/ 84 w 2215"/>
                <a:gd name="T27" fmla="*/ 766 h 854"/>
                <a:gd name="T28" fmla="*/ 152 w 2215"/>
                <a:gd name="T29" fmla="*/ 794 h 854"/>
                <a:gd name="T30" fmla="*/ 260 w 2215"/>
                <a:gd name="T31" fmla="*/ 815 h 854"/>
                <a:gd name="T32" fmla="*/ 404 w 2215"/>
                <a:gd name="T33" fmla="*/ 833 h 854"/>
                <a:gd name="T34" fmla="*/ 561 w 2215"/>
                <a:gd name="T35" fmla="*/ 843 h 854"/>
                <a:gd name="T36" fmla="*/ 728 w 2215"/>
                <a:gd name="T37" fmla="*/ 849 h 854"/>
                <a:gd name="T38" fmla="*/ 899 w 2215"/>
                <a:gd name="T39" fmla="*/ 852 h 854"/>
                <a:gd name="T40" fmla="*/ 1068 w 2215"/>
                <a:gd name="T41" fmla="*/ 852 h 854"/>
                <a:gd name="T42" fmla="*/ 1233 w 2215"/>
                <a:gd name="T43" fmla="*/ 850 h 854"/>
                <a:gd name="T44" fmla="*/ 1385 w 2215"/>
                <a:gd name="T45" fmla="*/ 849 h 854"/>
                <a:gd name="T46" fmla="*/ 1567 w 2215"/>
                <a:gd name="T47" fmla="*/ 850 h 854"/>
                <a:gd name="T48" fmla="*/ 1716 w 2215"/>
                <a:gd name="T49" fmla="*/ 854 h 854"/>
                <a:gd name="T50" fmla="*/ 1804 w 2215"/>
                <a:gd name="T51" fmla="*/ 854 h 854"/>
                <a:gd name="T52" fmla="*/ 1886 w 2215"/>
                <a:gd name="T53" fmla="*/ 848 h 854"/>
                <a:gd name="T54" fmla="*/ 1962 w 2215"/>
                <a:gd name="T55" fmla="*/ 836 h 854"/>
                <a:gd name="T56" fmla="*/ 2018 w 2215"/>
                <a:gd name="T57" fmla="*/ 821 h 854"/>
                <a:gd name="T58" fmla="*/ 2057 w 2215"/>
                <a:gd name="T59" fmla="*/ 807 h 854"/>
                <a:gd name="T60" fmla="*/ 2094 w 2215"/>
                <a:gd name="T61" fmla="*/ 791 h 854"/>
                <a:gd name="T62" fmla="*/ 2131 w 2215"/>
                <a:gd name="T63" fmla="*/ 770 h 854"/>
                <a:gd name="T64" fmla="*/ 2165 w 2215"/>
                <a:gd name="T65" fmla="*/ 747 h 854"/>
                <a:gd name="T66" fmla="*/ 2189 w 2215"/>
                <a:gd name="T67" fmla="*/ 717 h 854"/>
                <a:gd name="T68" fmla="*/ 2205 w 2215"/>
                <a:gd name="T69" fmla="*/ 675 h 854"/>
                <a:gd name="T70" fmla="*/ 2212 w 2215"/>
                <a:gd name="T71" fmla="*/ 626 h 854"/>
                <a:gd name="T72" fmla="*/ 2213 w 2215"/>
                <a:gd name="T73" fmla="*/ 571 h 854"/>
                <a:gd name="T74" fmla="*/ 2208 w 2215"/>
                <a:gd name="T75" fmla="*/ 511 h 854"/>
                <a:gd name="T76" fmla="*/ 2196 w 2215"/>
                <a:gd name="T77" fmla="*/ 449 h 854"/>
                <a:gd name="T78" fmla="*/ 2178 w 2215"/>
                <a:gd name="T79" fmla="*/ 385 h 854"/>
                <a:gd name="T80" fmla="*/ 2154 w 2215"/>
                <a:gd name="T81" fmla="*/ 321 h 854"/>
                <a:gd name="T82" fmla="*/ 2124 w 2215"/>
                <a:gd name="T83" fmla="*/ 260 h 854"/>
                <a:gd name="T84" fmla="*/ 2091 w 2215"/>
                <a:gd name="T85" fmla="*/ 203 h 854"/>
                <a:gd name="T86" fmla="*/ 2054 w 2215"/>
                <a:gd name="T87" fmla="*/ 151 h 854"/>
                <a:gd name="T88" fmla="*/ 2012 w 2215"/>
                <a:gd name="T89" fmla="*/ 105 h 854"/>
                <a:gd name="T90" fmla="*/ 1969 w 2215"/>
                <a:gd name="T91" fmla="*/ 69 h 854"/>
                <a:gd name="T92" fmla="*/ 1920 w 2215"/>
                <a:gd name="T93" fmla="*/ 44 h 854"/>
                <a:gd name="T94" fmla="*/ 1872 w 2215"/>
                <a:gd name="T95" fmla="*/ 29 h 854"/>
                <a:gd name="T96" fmla="*/ 325 w 2215"/>
                <a:gd name="T9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5" h="854">
                  <a:moveTo>
                    <a:pt x="325" y="0"/>
                  </a:moveTo>
                  <a:lnTo>
                    <a:pt x="321" y="21"/>
                  </a:lnTo>
                  <a:lnTo>
                    <a:pt x="314" y="42"/>
                  </a:lnTo>
                  <a:lnTo>
                    <a:pt x="303" y="66"/>
                  </a:lnTo>
                  <a:lnTo>
                    <a:pt x="291" y="91"/>
                  </a:lnTo>
                  <a:lnTo>
                    <a:pt x="277" y="116"/>
                  </a:lnTo>
                  <a:lnTo>
                    <a:pt x="260" y="143"/>
                  </a:lnTo>
                  <a:lnTo>
                    <a:pt x="242" y="171"/>
                  </a:lnTo>
                  <a:lnTo>
                    <a:pt x="223" y="200"/>
                  </a:lnTo>
                  <a:lnTo>
                    <a:pt x="182" y="259"/>
                  </a:lnTo>
                  <a:lnTo>
                    <a:pt x="142" y="320"/>
                  </a:lnTo>
                  <a:lnTo>
                    <a:pt x="121" y="351"/>
                  </a:lnTo>
                  <a:lnTo>
                    <a:pt x="101" y="381"/>
                  </a:lnTo>
                  <a:lnTo>
                    <a:pt x="82" y="412"/>
                  </a:lnTo>
                  <a:lnTo>
                    <a:pt x="65" y="443"/>
                  </a:lnTo>
                  <a:lnTo>
                    <a:pt x="48" y="473"/>
                  </a:lnTo>
                  <a:lnTo>
                    <a:pt x="34" y="504"/>
                  </a:lnTo>
                  <a:lnTo>
                    <a:pt x="22" y="533"/>
                  </a:lnTo>
                  <a:lnTo>
                    <a:pt x="12" y="561"/>
                  </a:lnTo>
                  <a:lnTo>
                    <a:pt x="5" y="589"/>
                  </a:lnTo>
                  <a:lnTo>
                    <a:pt x="1" y="616"/>
                  </a:lnTo>
                  <a:lnTo>
                    <a:pt x="0" y="641"/>
                  </a:lnTo>
                  <a:lnTo>
                    <a:pt x="4" y="666"/>
                  </a:lnTo>
                  <a:lnTo>
                    <a:pt x="10" y="690"/>
                  </a:lnTo>
                  <a:lnTo>
                    <a:pt x="22" y="711"/>
                  </a:lnTo>
                  <a:lnTo>
                    <a:pt x="37" y="732"/>
                  </a:lnTo>
                  <a:lnTo>
                    <a:pt x="57" y="750"/>
                  </a:lnTo>
                  <a:lnTo>
                    <a:pt x="84" y="766"/>
                  </a:lnTo>
                  <a:lnTo>
                    <a:pt x="115" y="782"/>
                  </a:lnTo>
                  <a:lnTo>
                    <a:pt x="152" y="794"/>
                  </a:lnTo>
                  <a:lnTo>
                    <a:pt x="195" y="805"/>
                  </a:lnTo>
                  <a:lnTo>
                    <a:pt x="260" y="815"/>
                  </a:lnTo>
                  <a:lnTo>
                    <a:pt x="330" y="825"/>
                  </a:lnTo>
                  <a:lnTo>
                    <a:pt x="404" y="833"/>
                  </a:lnTo>
                  <a:lnTo>
                    <a:pt x="481" y="838"/>
                  </a:lnTo>
                  <a:lnTo>
                    <a:pt x="561" y="843"/>
                  </a:lnTo>
                  <a:lnTo>
                    <a:pt x="644" y="847"/>
                  </a:lnTo>
                  <a:lnTo>
                    <a:pt x="728" y="849"/>
                  </a:lnTo>
                  <a:lnTo>
                    <a:pt x="813" y="850"/>
                  </a:lnTo>
                  <a:lnTo>
                    <a:pt x="899" y="852"/>
                  </a:lnTo>
                  <a:lnTo>
                    <a:pt x="984" y="852"/>
                  </a:lnTo>
                  <a:lnTo>
                    <a:pt x="1068" y="852"/>
                  </a:lnTo>
                  <a:lnTo>
                    <a:pt x="1151" y="852"/>
                  </a:lnTo>
                  <a:lnTo>
                    <a:pt x="1233" y="850"/>
                  </a:lnTo>
                  <a:lnTo>
                    <a:pt x="1311" y="850"/>
                  </a:lnTo>
                  <a:lnTo>
                    <a:pt x="1385" y="849"/>
                  </a:lnTo>
                  <a:lnTo>
                    <a:pt x="1455" y="849"/>
                  </a:lnTo>
                  <a:lnTo>
                    <a:pt x="1567" y="850"/>
                  </a:lnTo>
                  <a:lnTo>
                    <a:pt x="1669" y="853"/>
                  </a:lnTo>
                  <a:lnTo>
                    <a:pt x="1716" y="854"/>
                  </a:lnTo>
                  <a:lnTo>
                    <a:pt x="1761" y="854"/>
                  </a:lnTo>
                  <a:lnTo>
                    <a:pt x="1804" y="854"/>
                  </a:lnTo>
                  <a:lnTo>
                    <a:pt x="1845" y="852"/>
                  </a:lnTo>
                  <a:lnTo>
                    <a:pt x="1886" y="848"/>
                  </a:lnTo>
                  <a:lnTo>
                    <a:pt x="1924" y="843"/>
                  </a:lnTo>
                  <a:lnTo>
                    <a:pt x="1962" y="836"/>
                  </a:lnTo>
                  <a:lnTo>
                    <a:pt x="2001" y="826"/>
                  </a:lnTo>
                  <a:lnTo>
                    <a:pt x="2018" y="821"/>
                  </a:lnTo>
                  <a:lnTo>
                    <a:pt x="2037" y="815"/>
                  </a:lnTo>
                  <a:lnTo>
                    <a:pt x="2057" y="807"/>
                  </a:lnTo>
                  <a:lnTo>
                    <a:pt x="2074" y="799"/>
                  </a:lnTo>
                  <a:lnTo>
                    <a:pt x="2094" y="791"/>
                  </a:lnTo>
                  <a:lnTo>
                    <a:pt x="2111" y="782"/>
                  </a:lnTo>
                  <a:lnTo>
                    <a:pt x="2131" y="770"/>
                  </a:lnTo>
                  <a:lnTo>
                    <a:pt x="2150" y="759"/>
                  </a:lnTo>
                  <a:lnTo>
                    <a:pt x="2165" y="747"/>
                  </a:lnTo>
                  <a:lnTo>
                    <a:pt x="2178" y="733"/>
                  </a:lnTo>
                  <a:lnTo>
                    <a:pt x="2189" y="717"/>
                  </a:lnTo>
                  <a:lnTo>
                    <a:pt x="2198" y="696"/>
                  </a:lnTo>
                  <a:lnTo>
                    <a:pt x="2205" y="675"/>
                  </a:lnTo>
                  <a:lnTo>
                    <a:pt x="2210" y="652"/>
                  </a:lnTo>
                  <a:lnTo>
                    <a:pt x="2212" y="626"/>
                  </a:lnTo>
                  <a:lnTo>
                    <a:pt x="2215" y="599"/>
                  </a:lnTo>
                  <a:lnTo>
                    <a:pt x="2213" y="571"/>
                  </a:lnTo>
                  <a:lnTo>
                    <a:pt x="2211" y="542"/>
                  </a:lnTo>
                  <a:lnTo>
                    <a:pt x="2208" y="511"/>
                  </a:lnTo>
                  <a:lnTo>
                    <a:pt x="2202" y="481"/>
                  </a:lnTo>
                  <a:lnTo>
                    <a:pt x="2196" y="449"/>
                  </a:lnTo>
                  <a:lnTo>
                    <a:pt x="2187" y="417"/>
                  </a:lnTo>
                  <a:lnTo>
                    <a:pt x="2178" y="385"/>
                  </a:lnTo>
                  <a:lnTo>
                    <a:pt x="2166" y="353"/>
                  </a:lnTo>
                  <a:lnTo>
                    <a:pt x="2154" y="321"/>
                  </a:lnTo>
                  <a:lnTo>
                    <a:pt x="2139" y="291"/>
                  </a:lnTo>
                  <a:lnTo>
                    <a:pt x="2124" y="260"/>
                  </a:lnTo>
                  <a:lnTo>
                    <a:pt x="2109" y="231"/>
                  </a:lnTo>
                  <a:lnTo>
                    <a:pt x="2091" y="203"/>
                  </a:lnTo>
                  <a:lnTo>
                    <a:pt x="2073" y="176"/>
                  </a:lnTo>
                  <a:lnTo>
                    <a:pt x="2054" y="151"/>
                  </a:lnTo>
                  <a:lnTo>
                    <a:pt x="2034" y="126"/>
                  </a:lnTo>
                  <a:lnTo>
                    <a:pt x="2012" y="105"/>
                  </a:lnTo>
                  <a:lnTo>
                    <a:pt x="1990" y="86"/>
                  </a:lnTo>
                  <a:lnTo>
                    <a:pt x="1969" y="69"/>
                  </a:lnTo>
                  <a:lnTo>
                    <a:pt x="1944" y="55"/>
                  </a:lnTo>
                  <a:lnTo>
                    <a:pt x="1920" y="44"/>
                  </a:lnTo>
                  <a:lnTo>
                    <a:pt x="1896" y="35"/>
                  </a:lnTo>
                  <a:lnTo>
                    <a:pt x="1872" y="29"/>
                  </a:lnTo>
                  <a:lnTo>
                    <a:pt x="1845" y="28"/>
                  </a:lnTo>
                  <a:lnTo>
                    <a:pt x="325"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4" name="Freeform 32"/>
            <p:cNvSpPr>
              <a:spLocks/>
            </p:cNvSpPr>
            <p:nvPr/>
          </p:nvSpPr>
          <p:spPr bwMode="auto">
            <a:xfrm>
              <a:off x="6665913" y="2608263"/>
              <a:ext cx="952500" cy="360362"/>
            </a:xfrm>
            <a:custGeom>
              <a:avLst/>
              <a:gdLst>
                <a:gd name="T0" fmla="*/ 361 w 2400"/>
                <a:gd name="T1" fmla="*/ 18 h 907"/>
                <a:gd name="T2" fmla="*/ 331 w 2400"/>
                <a:gd name="T3" fmla="*/ 58 h 907"/>
                <a:gd name="T4" fmla="*/ 269 w 2400"/>
                <a:gd name="T5" fmla="*/ 135 h 907"/>
                <a:gd name="T6" fmla="*/ 173 w 2400"/>
                <a:gd name="T7" fmla="*/ 253 h 907"/>
                <a:gd name="T8" fmla="*/ 101 w 2400"/>
                <a:gd name="T9" fmla="*/ 350 h 907"/>
                <a:gd name="T10" fmla="*/ 60 w 2400"/>
                <a:gd name="T11" fmla="*/ 415 h 907"/>
                <a:gd name="T12" fmla="*/ 29 w 2400"/>
                <a:gd name="T13" fmla="*/ 479 h 907"/>
                <a:gd name="T14" fmla="*/ 7 w 2400"/>
                <a:gd name="T15" fmla="*/ 540 h 907"/>
                <a:gd name="T16" fmla="*/ 0 w 2400"/>
                <a:gd name="T17" fmla="*/ 598 h 907"/>
                <a:gd name="T18" fmla="*/ 11 w 2400"/>
                <a:gd name="T19" fmla="*/ 649 h 907"/>
                <a:gd name="T20" fmla="*/ 40 w 2400"/>
                <a:gd name="T21" fmla="*/ 693 h 907"/>
                <a:gd name="T22" fmla="*/ 94 w 2400"/>
                <a:gd name="T23" fmla="*/ 728 h 907"/>
                <a:gd name="T24" fmla="*/ 171 w 2400"/>
                <a:gd name="T25" fmla="*/ 753 h 907"/>
                <a:gd name="T26" fmla="*/ 278 w 2400"/>
                <a:gd name="T27" fmla="*/ 766 h 907"/>
                <a:gd name="T28" fmla="*/ 410 w 2400"/>
                <a:gd name="T29" fmla="*/ 768 h 907"/>
                <a:gd name="T30" fmla="*/ 553 w 2400"/>
                <a:gd name="T31" fmla="*/ 779 h 907"/>
                <a:gd name="T32" fmla="*/ 786 w 2400"/>
                <a:gd name="T33" fmla="*/ 804 h 907"/>
                <a:gd name="T34" fmla="*/ 1122 w 2400"/>
                <a:gd name="T35" fmla="*/ 850 h 907"/>
                <a:gd name="T36" fmla="*/ 1379 w 2400"/>
                <a:gd name="T37" fmla="*/ 882 h 907"/>
                <a:gd name="T38" fmla="*/ 1546 w 2400"/>
                <a:gd name="T39" fmla="*/ 897 h 907"/>
                <a:gd name="T40" fmla="*/ 1706 w 2400"/>
                <a:gd name="T41" fmla="*/ 906 h 907"/>
                <a:gd name="T42" fmla="*/ 1858 w 2400"/>
                <a:gd name="T43" fmla="*/ 905 h 907"/>
                <a:gd name="T44" fmla="*/ 1997 w 2400"/>
                <a:gd name="T45" fmla="*/ 892 h 907"/>
                <a:gd name="T46" fmla="*/ 2120 w 2400"/>
                <a:gd name="T47" fmla="*/ 864 h 907"/>
                <a:gd name="T48" fmla="*/ 2224 w 2400"/>
                <a:gd name="T49" fmla="*/ 819 h 907"/>
                <a:gd name="T50" fmla="*/ 2307 w 2400"/>
                <a:gd name="T51" fmla="*/ 756 h 907"/>
                <a:gd name="T52" fmla="*/ 2366 w 2400"/>
                <a:gd name="T53" fmla="*/ 670 h 907"/>
                <a:gd name="T54" fmla="*/ 2396 w 2400"/>
                <a:gd name="T55" fmla="*/ 561 h 907"/>
                <a:gd name="T56" fmla="*/ 2400 w 2400"/>
                <a:gd name="T57" fmla="*/ 420 h 907"/>
                <a:gd name="T58" fmla="*/ 2395 w 2400"/>
                <a:gd name="T59" fmla="*/ 325 h 907"/>
                <a:gd name="T60" fmla="*/ 2389 w 2400"/>
                <a:gd name="T61" fmla="*/ 273 h 907"/>
                <a:gd name="T62" fmla="*/ 2378 w 2400"/>
                <a:gd name="T63" fmla="*/ 228 h 907"/>
                <a:gd name="T64" fmla="*/ 2362 w 2400"/>
                <a:gd name="T65" fmla="*/ 191 h 907"/>
                <a:gd name="T66" fmla="*/ 2340 w 2400"/>
                <a:gd name="T67" fmla="*/ 160 h 907"/>
                <a:gd name="T68" fmla="*/ 2311 w 2400"/>
                <a:gd name="T69" fmla="*/ 136 h 907"/>
                <a:gd name="T70" fmla="*/ 2274 w 2400"/>
                <a:gd name="T71" fmla="*/ 117 h 907"/>
                <a:gd name="T72" fmla="*/ 2227 w 2400"/>
                <a:gd name="T73" fmla="*/ 104 h 907"/>
                <a:gd name="T74" fmla="*/ 2171 w 2400"/>
                <a:gd name="T75" fmla="*/ 94 h 907"/>
                <a:gd name="T76" fmla="*/ 2103 w 2400"/>
                <a:gd name="T77" fmla="*/ 88 h 907"/>
                <a:gd name="T78" fmla="*/ 1978 w 2400"/>
                <a:gd name="T79" fmla="*/ 83 h 907"/>
                <a:gd name="T80" fmla="*/ 1763 w 2400"/>
                <a:gd name="T81" fmla="*/ 81 h 907"/>
                <a:gd name="T82" fmla="*/ 373 w 2400"/>
                <a:gd name="T83"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00" h="907">
                  <a:moveTo>
                    <a:pt x="373" y="0"/>
                  </a:moveTo>
                  <a:lnTo>
                    <a:pt x="361" y="18"/>
                  </a:lnTo>
                  <a:lnTo>
                    <a:pt x="347" y="37"/>
                  </a:lnTo>
                  <a:lnTo>
                    <a:pt x="331" y="58"/>
                  </a:lnTo>
                  <a:lnTo>
                    <a:pt x="313" y="83"/>
                  </a:lnTo>
                  <a:lnTo>
                    <a:pt x="269" y="135"/>
                  </a:lnTo>
                  <a:lnTo>
                    <a:pt x="222" y="192"/>
                  </a:lnTo>
                  <a:lnTo>
                    <a:pt x="173" y="253"/>
                  </a:lnTo>
                  <a:lnTo>
                    <a:pt x="124" y="318"/>
                  </a:lnTo>
                  <a:lnTo>
                    <a:pt x="101" y="350"/>
                  </a:lnTo>
                  <a:lnTo>
                    <a:pt x="81" y="383"/>
                  </a:lnTo>
                  <a:lnTo>
                    <a:pt x="60" y="415"/>
                  </a:lnTo>
                  <a:lnTo>
                    <a:pt x="44" y="448"/>
                  </a:lnTo>
                  <a:lnTo>
                    <a:pt x="29" y="479"/>
                  </a:lnTo>
                  <a:lnTo>
                    <a:pt x="16" y="511"/>
                  </a:lnTo>
                  <a:lnTo>
                    <a:pt x="7" y="540"/>
                  </a:lnTo>
                  <a:lnTo>
                    <a:pt x="2" y="570"/>
                  </a:lnTo>
                  <a:lnTo>
                    <a:pt x="0" y="598"/>
                  </a:lnTo>
                  <a:lnTo>
                    <a:pt x="3" y="624"/>
                  </a:lnTo>
                  <a:lnTo>
                    <a:pt x="11" y="649"/>
                  </a:lnTo>
                  <a:lnTo>
                    <a:pt x="22" y="672"/>
                  </a:lnTo>
                  <a:lnTo>
                    <a:pt x="40" y="693"/>
                  </a:lnTo>
                  <a:lnTo>
                    <a:pt x="64" y="711"/>
                  </a:lnTo>
                  <a:lnTo>
                    <a:pt x="94" y="728"/>
                  </a:lnTo>
                  <a:lnTo>
                    <a:pt x="129" y="742"/>
                  </a:lnTo>
                  <a:lnTo>
                    <a:pt x="171" y="753"/>
                  </a:lnTo>
                  <a:lnTo>
                    <a:pt x="221" y="761"/>
                  </a:lnTo>
                  <a:lnTo>
                    <a:pt x="278" y="766"/>
                  </a:lnTo>
                  <a:lnTo>
                    <a:pt x="343" y="767"/>
                  </a:lnTo>
                  <a:lnTo>
                    <a:pt x="410" y="768"/>
                  </a:lnTo>
                  <a:lnTo>
                    <a:pt x="480" y="772"/>
                  </a:lnTo>
                  <a:lnTo>
                    <a:pt x="553" y="779"/>
                  </a:lnTo>
                  <a:lnTo>
                    <a:pt x="628" y="785"/>
                  </a:lnTo>
                  <a:lnTo>
                    <a:pt x="786" y="804"/>
                  </a:lnTo>
                  <a:lnTo>
                    <a:pt x="953" y="827"/>
                  </a:lnTo>
                  <a:lnTo>
                    <a:pt x="1122" y="850"/>
                  </a:lnTo>
                  <a:lnTo>
                    <a:pt x="1293" y="872"/>
                  </a:lnTo>
                  <a:lnTo>
                    <a:pt x="1379" y="882"/>
                  </a:lnTo>
                  <a:lnTo>
                    <a:pt x="1463" y="891"/>
                  </a:lnTo>
                  <a:lnTo>
                    <a:pt x="1546" y="897"/>
                  </a:lnTo>
                  <a:lnTo>
                    <a:pt x="1627" y="904"/>
                  </a:lnTo>
                  <a:lnTo>
                    <a:pt x="1706" y="906"/>
                  </a:lnTo>
                  <a:lnTo>
                    <a:pt x="1784" y="907"/>
                  </a:lnTo>
                  <a:lnTo>
                    <a:pt x="1858" y="905"/>
                  </a:lnTo>
                  <a:lnTo>
                    <a:pt x="1930" y="900"/>
                  </a:lnTo>
                  <a:lnTo>
                    <a:pt x="1997" y="892"/>
                  </a:lnTo>
                  <a:lnTo>
                    <a:pt x="2061" y="879"/>
                  </a:lnTo>
                  <a:lnTo>
                    <a:pt x="2120" y="864"/>
                  </a:lnTo>
                  <a:lnTo>
                    <a:pt x="2174" y="844"/>
                  </a:lnTo>
                  <a:lnTo>
                    <a:pt x="2224" y="819"/>
                  </a:lnTo>
                  <a:lnTo>
                    <a:pt x="2269" y="790"/>
                  </a:lnTo>
                  <a:lnTo>
                    <a:pt x="2307" y="756"/>
                  </a:lnTo>
                  <a:lnTo>
                    <a:pt x="2340" y="716"/>
                  </a:lnTo>
                  <a:lnTo>
                    <a:pt x="2366" y="670"/>
                  </a:lnTo>
                  <a:lnTo>
                    <a:pt x="2385" y="619"/>
                  </a:lnTo>
                  <a:lnTo>
                    <a:pt x="2396" y="561"/>
                  </a:lnTo>
                  <a:lnTo>
                    <a:pt x="2400" y="497"/>
                  </a:lnTo>
                  <a:lnTo>
                    <a:pt x="2400" y="420"/>
                  </a:lnTo>
                  <a:lnTo>
                    <a:pt x="2397" y="354"/>
                  </a:lnTo>
                  <a:lnTo>
                    <a:pt x="2395" y="325"/>
                  </a:lnTo>
                  <a:lnTo>
                    <a:pt x="2392" y="297"/>
                  </a:lnTo>
                  <a:lnTo>
                    <a:pt x="2389" y="273"/>
                  </a:lnTo>
                  <a:lnTo>
                    <a:pt x="2385" y="248"/>
                  </a:lnTo>
                  <a:lnTo>
                    <a:pt x="2378" y="228"/>
                  </a:lnTo>
                  <a:lnTo>
                    <a:pt x="2371" y="208"/>
                  </a:lnTo>
                  <a:lnTo>
                    <a:pt x="2362" y="191"/>
                  </a:lnTo>
                  <a:lnTo>
                    <a:pt x="2352" y="174"/>
                  </a:lnTo>
                  <a:lnTo>
                    <a:pt x="2340" y="160"/>
                  </a:lnTo>
                  <a:lnTo>
                    <a:pt x="2326" y="148"/>
                  </a:lnTo>
                  <a:lnTo>
                    <a:pt x="2311" y="136"/>
                  </a:lnTo>
                  <a:lnTo>
                    <a:pt x="2293" y="126"/>
                  </a:lnTo>
                  <a:lnTo>
                    <a:pt x="2274" y="117"/>
                  </a:lnTo>
                  <a:lnTo>
                    <a:pt x="2252" y="111"/>
                  </a:lnTo>
                  <a:lnTo>
                    <a:pt x="2227" y="104"/>
                  </a:lnTo>
                  <a:lnTo>
                    <a:pt x="2200" y="98"/>
                  </a:lnTo>
                  <a:lnTo>
                    <a:pt x="2171" y="94"/>
                  </a:lnTo>
                  <a:lnTo>
                    <a:pt x="2137" y="90"/>
                  </a:lnTo>
                  <a:lnTo>
                    <a:pt x="2103" y="88"/>
                  </a:lnTo>
                  <a:lnTo>
                    <a:pt x="2065" y="85"/>
                  </a:lnTo>
                  <a:lnTo>
                    <a:pt x="1978" y="83"/>
                  </a:lnTo>
                  <a:lnTo>
                    <a:pt x="1877" y="81"/>
                  </a:lnTo>
                  <a:lnTo>
                    <a:pt x="1763" y="81"/>
                  </a:lnTo>
                  <a:lnTo>
                    <a:pt x="1632" y="81"/>
                  </a:lnTo>
                  <a:lnTo>
                    <a:pt x="37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5" name="Freeform 33"/>
            <p:cNvSpPr>
              <a:spLocks/>
            </p:cNvSpPr>
            <p:nvPr/>
          </p:nvSpPr>
          <p:spPr bwMode="auto">
            <a:xfrm>
              <a:off x="7596188" y="1992313"/>
              <a:ext cx="606425" cy="304800"/>
            </a:xfrm>
            <a:custGeom>
              <a:avLst/>
              <a:gdLst>
                <a:gd name="T0" fmla="*/ 0 w 1530"/>
                <a:gd name="T1" fmla="*/ 125 h 768"/>
                <a:gd name="T2" fmla="*/ 3 w 1530"/>
                <a:gd name="T3" fmla="*/ 177 h 768"/>
                <a:gd name="T4" fmla="*/ 11 w 1530"/>
                <a:gd name="T5" fmla="*/ 231 h 768"/>
                <a:gd name="T6" fmla="*/ 21 w 1530"/>
                <a:gd name="T7" fmla="*/ 287 h 768"/>
                <a:gd name="T8" fmla="*/ 37 w 1530"/>
                <a:gd name="T9" fmla="*/ 343 h 768"/>
                <a:gd name="T10" fmla="*/ 57 w 1530"/>
                <a:gd name="T11" fmla="*/ 399 h 768"/>
                <a:gd name="T12" fmla="*/ 81 w 1530"/>
                <a:gd name="T13" fmla="*/ 454 h 768"/>
                <a:gd name="T14" fmla="*/ 111 w 1530"/>
                <a:gd name="T15" fmla="*/ 507 h 768"/>
                <a:gd name="T16" fmla="*/ 146 w 1530"/>
                <a:gd name="T17" fmla="*/ 557 h 768"/>
                <a:gd name="T18" fmla="*/ 186 w 1530"/>
                <a:gd name="T19" fmla="*/ 604 h 768"/>
                <a:gd name="T20" fmla="*/ 232 w 1530"/>
                <a:gd name="T21" fmla="*/ 646 h 768"/>
                <a:gd name="T22" fmla="*/ 283 w 1530"/>
                <a:gd name="T23" fmla="*/ 684 h 768"/>
                <a:gd name="T24" fmla="*/ 340 w 1530"/>
                <a:gd name="T25" fmla="*/ 715 h 768"/>
                <a:gd name="T26" fmla="*/ 404 w 1530"/>
                <a:gd name="T27" fmla="*/ 740 h 768"/>
                <a:gd name="T28" fmla="*/ 475 w 1530"/>
                <a:gd name="T29" fmla="*/ 758 h 768"/>
                <a:gd name="T30" fmla="*/ 552 w 1530"/>
                <a:gd name="T31" fmla="*/ 767 h 768"/>
                <a:gd name="T32" fmla="*/ 637 w 1530"/>
                <a:gd name="T33" fmla="*/ 767 h 768"/>
                <a:gd name="T34" fmla="*/ 729 w 1530"/>
                <a:gd name="T35" fmla="*/ 762 h 768"/>
                <a:gd name="T36" fmla="*/ 874 w 1530"/>
                <a:gd name="T37" fmla="*/ 748 h 768"/>
                <a:gd name="T38" fmla="*/ 1077 w 1530"/>
                <a:gd name="T39" fmla="*/ 725 h 768"/>
                <a:gd name="T40" fmla="*/ 1234 w 1530"/>
                <a:gd name="T41" fmla="*/ 711 h 768"/>
                <a:gd name="T42" fmla="*/ 1337 w 1530"/>
                <a:gd name="T43" fmla="*/ 706 h 768"/>
                <a:gd name="T44" fmla="*/ 1414 w 1530"/>
                <a:gd name="T45" fmla="*/ 703 h 768"/>
                <a:gd name="T46" fmla="*/ 1454 w 1530"/>
                <a:gd name="T47" fmla="*/ 692 h 768"/>
                <a:gd name="T48" fmla="*/ 1486 w 1530"/>
                <a:gd name="T49" fmla="*/ 670 h 768"/>
                <a:gd name="T50" fmla="*/ 1509 w 1530"/>
                <a:gd name="T51" fmla="*/ 640 h 768"/>
                <a:gd name="T52" fmla="*/ 1523 w 1530"/>
                <a:gd name="T53" fmla="*/ 601 h 768"/>
                <a:gd name="T54" fmla="*/ 1530 w 1530"/>
                <a:gd name="T55" fmla="*/ 558 h 768"/>
                <a:gd name="T56" fmla="*/ 1530 w 1530"/>
                <a:gd name="T57" fmla="*/ 510 h 768"/>
                <a:gd name="T58" fmla="*/ 1523 w 1530"/>
                <a:gd name="T59" fmla="*/ 459 h 768"/>
                <a:gd name="T60" fmla="*/ 1512 w 1530"/>
                <a:gd name="T61" fmla="*/ 405 h 768"/>
                <a:gd name="T62" fmla="*/ 1495 w 1530"/>
                <a:gd name="T63" fmla="*/ 352 h 768"/>
                <a:gd name="T64" fmla="*/ 1476 w 1530"/>
                <a:gd name="T65" fmla="*/ 298 h 768"/>
                <a:gd name="T66" fmla="*/ 1453 w 1530"/>
                <a:gd name="T67" fmla="*/ 248 h 768"/>
                <a:gd name="T68" fmla="*/ 1428 w 1530"/>
                <a:gd name="T69" fmla="*/ 203 h 768"/>
                <a:gd name="T70" fmla="*/ 1401 w 1530"/>
                <a:gd name="T71" fmla="*/ 162 h 768"/>
                <a:gd name="T72" fmla="*/ 1373 w 1530"/>
                <a:gd name="T73" fmla="*/ 127 h 768"/>
                <a:gd name="T74" fmla="*/ 1345 w 1530"/>
                <a:gd name="T75" fmla="*/ 101 h 768"/>
                <a:gd name="T76" fmla="*/ 1301 w 1530"/>
                <a:gd name="T77" fmla="*/ 74 h 768"/>
                <a:gd name="T78" fmla="*/ 1240 w 1530"/>
                <a:gd name="T79" fmla="*/ 46 h 768"/>
                <a:gd name="T80" fmla="*/ 1175 w 1530"/>
                <a:gd name="T81" fmla="*/ 25 h 768"/>
                <a:gd name="T82" fmla="*/ 1106 w 1530"/>
                <a:gd name="T83" fmla="*/ 13 h 768"/>
                <a:gd name="T84" fmla="*/ 1034 w 1530"/>
                <a:gd name="T85" fmla="*/ 5 h 768"/>
                <a:gd name="T86" fmla="*/ 955 w 1530"/>
                <a:gd name="T87" fmla="*/ 1 h 768"/>
                <a:gd name="T88" fmla="*/ 822 w 1530"/>
                <a:gd name="T89" fmla="*/ 0 h 768"/>
                <a:gd name="T90" fmla="*/ 655 w 1530"/>
                <a:gd name="T91" fmla="*/ 1 h 768"/>
                <a:gd name="T92" fmla="*/ 501 w 1530"/>
                <a:gd name="T93" fmla="*/ 4 h 768"/>
                <a:gd name="T94" fmla="*/ 380 w 1530"/>
                <a:gd name="T95" fmla="*/ 9 h 768"/>
                <a:gd name="T96" fmla="*/ 257 w 1530"/>
                <a:gd name="T97" fmla="*/ 18 h 768"/>
                <a:gd name="T98" fmla="*/ 173 w 1530"/>
                <a:gd name="T99" fmla="*/ 28 h 768"/>
                <a:gd name="T100" fmla="*/ 123 w 1530"/>
                <a:gd name="T101" fmla="*/ 37 h 768"/>
                <a:gd name="T102" fmla="*/ 79 w 1530"/>
                <a:gd name="T103" fmla="*/ 48 h 768"/>
                <a:gd name="T104" fmla="*/ 43 w 1530"/>
                <a:gd name="T105" fmla="*/ 60 h 768"/>
                <a:gd name="T106" fmla="*/ 17 w 1530"/>
                <a:gd name="T107" fmla="*/ 74 h 768"/>
                <a:gd name="T108" fmla="*/ 2 w 1530"/>
                <a:gd name="T109" fmla="*/ 9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0" h="768">
                  <a:moveTo>
                    <a:pt x="0" y="99"/>
                  </a:moveTo>
                  <a:lnTo>
                    <a:pt x="0" y="125"/>
                  </a:lnTo>
                  <a:lnTo>
                    <a:pt x="1" y="150"/>
                  </a:lnTo>
                  <a:lnTo>
                    <a:pt x="3" y="177"/>
                  </a:lnTo>
                  <a:lnTo>
                    <a:pt x="6" y="204"/>
                  </a:lnTo>
                  <a:lnTo>
                    <a:pt x="11" y="231"/>
                  </a:lnTo>
                  <a:lnTo>
                    <a:pt x="16" y="259"/>
                  </a:lnTo>
                  <a:lnTo>
                    <a:pt x="21" y="287"/>
                  </a:lnTo>
                  <a:lnTo>
                    <a:pt x="29" y="315"/>
                  </a:lnTo>
                  <a:lnTo>
                    <a:pt x="37" y="343"/>
                  </a:lnTo>
                  <a:lnTo>
                    <a:pt x="47" y="371"/>
                  </a:lnTo>
                  <a:lnTo>
                    <a:pt x="57" y="399"/>
                  </a:lnTo>
                  <a:lnTo>
                    <a:pt x="68" y="427"/>
                  </a:lnTo>
                  <a:lnTo>
                    <a:pt x="81" y="454"/>
                  </a:lnTo>
                  <a:lnTo>
                    <a:pt x="95" y="480"/>
                  </a:lnTo>
                  <a:lnTo>
                    <a:pt x="111" y="507"/>
                  </a:lnTo>
                  <a:lnTo>
                    <a:pt x="128" y="533"/>
                  </a:lnTo>
                  <a:lnTo>
                    <a:pt x="146" y="557"/>
                  </a:lnTo>
                  <a:lnTo>
                    <a:pt x="165" y="581"/>
                  </a:lnTo>
                  <a:lnTo>
                    <a:pt x="186" y="604"/>
                  </a:lnTo>
                  <a:lnTo>
                    <a:pt x="207" y="626"/>
                  </a:lnTo>
                  <a:lnTo>
                    <a:pt x="232" y="646"/>
                  </a:lnTo>
                  <a:lnTo>
                    <a:pt x="256" y="665"/>
                  </a:lnTo>
                  <a:lnTo>
                    <a:pt x="283" y="684"/>
                  </a:lnTo>
                  <a:lnTo>
                    <a:pt x="311" y="701"/>
                  </a:lnTo>
                  <a:lnTo>
                    <a:pt x="340" y="715"/>
                  </a:lnTo>
                  <a:lnTo>
                    <a:pt x="372" y="729"/>
                  </a:lnTo>
                  <a:lnTo>
                    <a:pt x="404" y="740"/>
                  </a:lnTo>
                  <a:lnTo>
                    <a:pt x="438" y="751"/>
                  </a:lnTo>
                  <a:lnTo>
                    <a:pt x="475" y="758"/>
                  </a:lnTo>
                  <a:lnTo>
                    <a:pt x="512" y="763"/>
                  </a:lnTo>
                  <a:lnTo>
                    <a:pt x="552" y="767"/>
                  </a:lnTo>
                  <a:lnTo>
                    <a:pt x="593" y="768"/>
                  </a:lnTo>
                  <a:lnTo>
                    <a:pt x="637" y="767"/>
                  </a:lnTo>
                  <a:lnTo>
                    <a:pt x="683" y="766"/>
                  </a:lnTo>
                  <a:lnTo>
                    <a:pt x="729" y="762"/>
                  </a:lnTo>
                  <a:lnTo>
                    <a:pt x="776" y="758"/>
                  </a:lnTo>
                  <a:lnTo>
                    <a:pt x="874" y="748"/>
                  </a:lnTo>
                  <a:lnTo>
                    <a:pt x="975" y="737"/>
                  </a:lnTo>
                  <a:lnTo>
                    <a:pt x="1077" y="725"/>
                  </a:lnTo>
                  <a:lnTo>
                    <a:pt x="1182" y="715"/>
                  </a:lnTo>
                  <a:lnTo>
                    <a:pt x="1234" y="711"/>
                  </a:lnTo>
                  <a:lnTo>
                    <a:pt x="1286" y="707"/>
                  </a:lnTo>
                  <a:lnTo>
                    <a:pt x="1337" y="706"/>
                  </a:lnTo>
                  <a:lnTo>
                    <a:pt x="1389" y="705"/>
                  </a:lnTo>
                  <a:lnTo>
                    <a:pt x="1414" y="703"/>
                  </a:lnTo>
                  <a:lnTo>
                    <a:pt x="1435" y="698"/>
                  </a:lnTo>
                  <a:lnTo>
                    <a:pt x="1454" y="692"/>
                  </a:lnTo>
                  <a:lnTo>
                    <a:pt x="1472" y="682"/>
                  </a:lnTo>
                  <a:lnTo>
                    <a:pt x="1486" y="670"/>
                  </a:lnTo>
                  <a:lnTo>
                    <a:pt x="1499" y="656"/>
                  </a:lnTo>
                  <a:lnTo>
                    <a:pt x="1509" y="640"/>
                  </a:lnTo>
                  <a:lnTo>
                    <a:pt x="1517" y="622"/>
                  </a:lnTo>
                  <a:lnTo>
                    <a:pt x="1523" y="601"/>
                  </a:lnTo>
                  <a:lnTo>
                    <a:pt x="1527" y="581"/>
                  </a:lnTo>
                  <a:lnTo>
                    <a:pt x="1530" y="558"/>
                  </a:lnTo>
                  <a:lnTo>
                    <a:pt x="1530" y="534"/>
                  </a:lnTo>
                  <a:lnTo>
                    <a:pt x="1530" y="510"/>
                  </a:lnTo>
                  <a:lnTo>
                    <a:pt x="1527" y="484"/>
                  </a:lnTo>
                  <a:lnTo>
                    <a:pt x="1523" y="459"/>
                  </a:lnTo>
                  <a:lnTo>
                    <a:pt x="1518" y="432"/>
                  </a:lnTo>
                  <a:lnTo>
                    <a:pt x="1512" y="405"/>
                  </a:lnTo>
                  <a:lnTo>
                    <a:pt x="1504" y="378"/>
                  </a:lnTo>
                  <a:lnTo>
                    <a:pt x="1495" y="352"/>
                  </a:lnTo>
                  <a:lnTo>
                    <a:pt x="1486" y="325"/>
                  </a:lnTo>
                  <a:lnTo>
                    <a:pt x="1476" y="298"/>
                  </a:lnTo>
                  <a:lnTo>
                    <a:pt x="1465" y="273"/>
                  </a:lnTo>
                  <a:lnTo>
                    <a:pt x="1453" y="248"/>
                  </a:lnTo>
                  <a:lnTo>
                    <a:pt x="1440" y="224"/>
                  </a:lnTo>
                  <a:lnTo>
                    <a:pt x="1428" y="203"/>
                  </a:lnTo>
                  <a:lnTo>
                    <a:pt x="1414" y="181"/>
                  </a:lnTo>
                  <a:lnTo>
                    <a:pt x="1401" y="162"/>
                  </a:lnTo>
                  <a:lnTo>
                    <a:pt x="1387" y="143"/>
                  </a:lnTo>
                  <a:lnTo>
                    <a:pt x="1373" y="127"/>
                  </a:lnTo>
                  <a:lnTo>
                    <a:pt x="1359" y="112"/>
                  </a:lnTo>
                  <a:lnTo>
                    <a:pt x="1345" y="101"/>
                  </a:lnTo>
                  <a:lnTo>
                    <a:pt x="1332" y="90"/>
                  </a:lnTo>
                  <a:lnTo>
                    <a:pt x="1301" y="74"/>
                  </a:lnTo>
                  <a:lnTo>
                    <a:pt x="1271" y="58"/>
                  </a:lnTo>
                  <a:lnTo>
                    <a:pt x="1240" y="46"/>
                  </a:lnTo>
                  <a:lnTo>
                    <a:pt x="1208" y="34"/>
                  </a:lnTo>
                  <a:lnTo>
                    <a:pt x="1175" y="25"/>
                  </a:lnTo>
                  <a:lnTo>
                    <a:pt x="1142" y="19"/>
                  </a:lnTo>
                  <a:lnTo>
                    <a:pt x="1106" y="13"/>
                  </a:lnTo>
                  <a:lnTo>
                    <a:pt x="1071" y="9"/>
                  </a:lnTo>
                  <a:lnTo>
                    <a:pt x="1034" y="5"/>
                  </a:lnTo>
                  <a:lnTo>
                    <a:pt x="994" y="2"/>
                  </a:lnTo>
                  <a:lnTo>
                    <a:pt x="955" y="1"/>
                  </a:lnTo>
                  <a:lnTo>
                    <a:pt x="913" y="1"/>
                  </a:lnTo>
                  <a:lnTo>
                    <a:pt x="822" y="0"/>
                  </a:lnTo>
                  <a:lnTo>
                    <a:pt x="724" y="0"/>
                  </a:lnTo>
                  <a:lnTo>
                    <a:pt x="655" y="1"/>
                  </a:lnTo>
                  <a:lnTo>
                    <a:pt x="557" y="2"/>
                  </a:lnTo>
                  <a:lnTo>
                    <a:pt x="501" y="4"/>
                  </a:lnTo>
                  <a:lnTo>
                    <a:pt x="441" y="6"/>
                  </a:lnTo>
                  <a:lnTo>
                    <a:pt x="380" y="9"/>
                  </a:lnTo>
                  <a:lnTo>
                    <a:pt x="318" y="13"/>
                  </a:lnTo>
                  <a:lnTo>
                    <a:pt x="257" y="18"/>
                  </a:lnTo>
                  <a:lnTo>
                    <a:pt x="200" y="24"/>
                  </a:lnTo>
                  <a:lnTo>
                    <a:pt x="173" y="28"/>
                  </a:lnTo>
                  <a:lnTo>
                    <a:pt x="148" y="33"/>
                  </a:lnTo>
                  <a:lnTo>
                    <a:pt x="123" y="37"/>
                  </a:lnTo>
                  <a:lnTo>
                    <a:pt x="100" y="42"/>
                  </a:lnTo>
                  <a:lnTo>
                    <a:pt x="79" y="48"/>
                  </a:lnTo>
                  <a:lnTo>
                    <a:pt x="61" y="53"/>
                  </a:lnTo>
                  <a:lnTo>
                    <a:pt x="43" y="60"/>
                  </a:lnTo>
                  <a:lnTo>
                    <a:pt x="29" y="67"/>
                  </a:lnTo>
                  <a:lnTo>
                    <a:pt x="17" y="74"/>
                  </a:lnTo>
                  <a:lnTo>
                    <a:pt x="9" y="83"/>
                  </a:lnTo>
                  <a:lnTo>
                    <a:pt x="2" y="90"/>
                  </a:lnTo>
                  <a:lnTo>
                    <a:pt x="0" y="9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6" name="Freeform 34"/>
            <p:cNvSpPr>
              <a:spLocks/>
            </p:cNvSpPr>
            <p:nvPr/>
          </p:nvSpPr>
          <p:spPr bwMode="auto">
            <a:xfrm>
              <a:off x="7702550" y="2341563"/>
              <a:ext cx="785813" cy="379412"/>
            </a:xfrm>
            <a:custGeom>
              <a:avLst/>
              <a:gdLst>
                <a:gd name="T0" fmla="*/ 26 w 1982"/>
                <a:gd name="T1" fmla="*/ 92 h 955"/>
                <a:gd name="T2" fmla="*/ 31 w 1982"/>
                <a:gd name="T3" fmla="*/ 143 h 955"/>
                <a:gd name="T4" fmla="*/ 31 w 1982"/>
                <a:gd name="T5" fmla="*/ 203 h 955"/>
                <a:gd name="T6" fmla="*/ 26 w 1982"/>
                <a:gd name="T7" fmla="*/ 268 h 955"/>
                <a:gd name="T8" fmla="*/ 16 w 1982"/>
                <a:gd name="T9" fmla="*/ 375 h 955"/>
                <a:gd name="T10" fmla="*/ 5 w 1982"/>
                <a:gd name="T11" fmla="*/ 486 h 955"/>
                <a:gd name="T12" fmla="*/ 2 w 1982"/>
                <a:gd name="T13" fmla="*/ 560 h 955"/>
                <a:gd name="T14" fmla="*/ 0 w 1982"/>
                <a:gd name="T15" fmla="*/ 633 h 955"/>
                <a:gd name="T16" fmla="*/ 3 w 1982"/>
                <a:gd name="T17" fmla="*/ 701 h 955"/>
                <a:gd name="T18" fmla="*/ 13 w 1982"/>
                <a:gd name="T19" fmla="*/ 765 h 955"/>
                <a:gd name="T20" fmla="*/ 31 w 1982"/>
                <a:gd name="T21" fmla="*/ 823 h 955"/>
                <a:gd name="T22" fmla="*/ 56 w 1982"/>
                <a:gd name="T23" fmla="*/ 871 h 955"/>
                <a:gd name="T24" fmla="*/ 93 w 1982"/>
                <a:gd name="T25" fmla="*/ 911 h 955"/>
                <a:gd name="T26" fmla="*/ 142 w 1982"/>
                <a:gd name="T27" fmla="*/ 939 h 955"/>
                <a:gd name="T28" fmla="*/ 203 w 1982"/>
                <a:gd name="T29" fmla="*/ 953 h 955"/>
                <a:gd name="T30" fmla="*/ 1571 w 1982"/>
                <a:gd name="T31" fmla="*/ 955 h 955"/>
                <a:gd name="T32" fmla="*/ 1658 w 1982"/>
                <a:gd name="T33" fmla="*/ 946 h 955"/>
                <a:gd name="T34" fmla="*/ 1734 w 1982"/>
                <a:gd name="T35" fmla="*/ 925 h 955"/>
                <a:gd name="T36" fmla="*/ 1799 w 1982"/>
                <a:gd name="T37" fmla="*/ 889 h 955"/>
                <a:gd name="T38" fmla="*/ 1854 w 1982"/>
                <a:gd name="T39" fmla="*/ 842 h 955"/>
                <a:gd name="T40" fmla="*/ 1899 w 1982"/>
                <a:gd name="T41" fmla="*/ 786 h 955"/>
                <a:gd name="T42" fmla="*/ 1933 w 1982"/>
                <a:gd name="T43" fmla="*/ 723 h 955"/>
                <a:gd name="T44" fmla="*/ 1959 w 1982"/>
                <a:gd name="T45" fmla="*/ 654 h 955"/>
                <a:gd name="T46" fmla="*/ 1975 w 1982"/>
                <a:gd name="T47" fmla="*/ 582 h 955"/>
                <a:gd name="T48" fmla="*/ 1982 w 1982"/>
                <a:gd name="T49" fmla="*/ 506 h 955"/>
                <a:gd name="T50" fmla="*/ 1980 w 1982"/>
                <a:gd name="T51" fmla="*/ 431 h 955"/>
                <a:gd name="T52" fmla="*/ 1970 w 1982"/>
                <a:gd name="T53" fmla="*/ 359 h 955"/>
                <a:gd name="T54" fmla="*/ 1952 w 1982"/>
                <a:gd name="T55" fmla="*/ 288 h 955"/>
                <a:gd name="T56" fmla="*/ 1926 w 1982"/>
                <a:gd name="T57" fmla="*/ 223 h 955"/>
                <a:gd name="T58" fmla="*/ 1892 w 1982"/>
                <a:gd name="T59" fmla="*/ 166 h 955"/>
                <a:gd name="T60" fmla="*/ 1852 w 1982"/>
                <a:gd name="T61" fmla="*/ 116 h 955"/>
                <a:gd name="T62" fmla="*/ 1803 w 1982"/>
                <a:gd name="T63" fmla="*/ 78 h 955"/>
                <a:gd name="T64" fmla="*/ 1757 w 1982"/>
                <a:gd name="T65" fmla="*/ 54 h 955"/>
                <a:gd name="T66" fmla="*/ 1709 w 1982"/>
                <a:gd name="T67" fmla="*/ 35 h 955"/>
                <a:gd name="T68" fmla="*/ 1658 w 1982"/>
                <a:gd name="T69" fmla="*/ 21 h 955"/>
                <a:gd name="T70" fmla="*/ 1603 w 1982"/>
                <a:gd name="T71" fmla="*/ 11 h 955"/>
                <a:gd name="T72" fmla="*/ 1546 w 1982"/>
                <a:gd name="T73" fmla="*/ 4 h 955"/>
                <a:gd name="T74" fmla="*/ 1487 w 1982"/>
                <a:gd name="T75" fmla="*/ 0 h 955"/>
                <a:gd name="T76" fmla="*/ 1365 w 1982"/>
                <a:gd name="T77" fmla="*/ 2 h 955"/>
                <a:gd name="T78" fmla="*/ 1238 w 1982"/>
                <a:gd name="T79" fmla="*/ 9 h 955"/>
                <a:gd name="T80" fmla="*/ 1111 w 1982"/>
                <a:gd name="T81" fmla="*/ 21 h 955"/>
                <a:gd name="T82" fmla="*/ 985 w 1982"/>
                <a:gd name="T83" fmla="*/ 30 h 955"/>
                <a:gd name="T84" fmla="*/ 862 w 1982"/>
                <a:gd name="T85" fmla="*/ 34 h 955"/>
                <a:gd name="T86" fmla="*/ 676 w 1982"/>
                <a:gd name="T87" fmla="*/ 22 h 955"/>
                <a:gd name="T88" fmla="*/ 538 w 1982"/>
                <a:gd name="T89" fmla="*/ 14 h 955"/>
                <a:gd name="T90" fmla="*/ 393 w 1982"/>
                <a:gd name="T91" fmla="*/ 8 h 955"/>
                <a:gd name="T92" fmla="*/ 253 w 1982"/>
                <a:gd name="T93" fmla="*/ 7 h 955"/>
                <a:gd name="T94" fmla="*/ 190 w 1982"/>
                <a:gd name="T95" fmla="*/ 9 h 955"/>
                <a:gd name="T96" fmla="*/ 134 w 1982"/>
                <a:gd name="T97" fmla="*/ 14 h 955"/>
                <a:gd name="T98" fmla="*/ 88 w 1982"/>
                <a:gd name="T99" fmla="*/ 23 h 955"/>
                <a:gd name="T100" fmla="*/ 53 w 1982"/>
                <a:gd name="T101" fmla="*/ 35 h 955"/>
                <a:gd name="T102" fmla="*/ 30 w 1982"/>
                <a:gd name="T103" fmla="*/ 50 h 955"/>
                <a:gd name="T104" fmla="*/ 22 w 1982"/>
                <a:gd name="T105" fmla="*/ 69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955">
                  <a:moveTo>
                    <a:pt x="22" y="69"/>
                  </a:moveTo>
                  <a:lnTo>
                    <a:pt x="26" y="92"/>
                  </a:lnTo>
                  <a:lnTo>
                    <a:pt x="30" y="116"/>
                  </a:lnTo>
                  <a:lnTo>
                    <a:pt x="31" y="143"/>
                  </a:lnTo>
                  <a:lnTo>
                    <a:pt x="31" y="172"/>
                  </a:lnTo>
                  <a:lnTo>
                    <a:pt x="31" y="203"/>
                  </a:lnTo>
                  <a:lnTo>
                    <a:pt x="28" y="235"/>
                  </a:lnTo>
                  <a:lnTo>
                    <a:pt x="26" y="268"/>
                  </a:lnTo>
                  <a:lnTo>
                    <a:pt x="23" y="304"/>
                  </a:lnTo>
                  <a:lnTo>
                    <a:pt x="16" y="375"/>
                  </a:lnTo>
                  <a:lnTo>
                    <a:pt x="9" y="449"/>
                  </a:lnTo>
                  <a:lnTo>
                    <a:pt x="5" y="486"/>
                  </a:lnTo>
                  <a:lnTo>
                    <a:pt x="3" y="523"/>
                  </a:lnTo>
                  <a:lnTo>
                    <a:pt x="2" y="560"/>
                  </a:lnTo>
                  <a:lnTo>
                    <a:pt x="0" y="597"/>
                  </a:lnTo>
                  <a:lnTo>
                    <a:pt x="0" y="633"/>
                  </a:lnTo>
                  <a:lnTo>
                    <a:pt x="2" y="668"/>
                  </a:lnTo>
                  <a:lnTo>
                    <a:pt x="3" y="701"/>
                  </a:lnTo>
                  <a:lnTo>
                    <a:pt x="8" y="735"/>
                  </a:lnTo>
                  <a:lnTo>
                    <a:pt x="13" y="765"/>
                  </a:lnTo>
                  <a:lnTo>
                    <a:pt x="21" y="795"/>
                  </a:lnTo>
                  <a:lnTo>
                    <a:pt x="31" y="823"/>
                  </a:lnTo>
                  <a:lnTo>
                    <a:pt x="42" y="848"/>
                  </a:lnTo>
                  <a:lnTo>
                    <a:pt x="56" y="871"/>
                  </a:lnTo>
                  <a:lnTo>
                    <a:pt x="73" y="893"/>
                  </a:lnTo>
                  <a:lnTo>
                    <a:pt x="93" y="911"/>
                  </a:lnTo>
                  <a:lnTo>
                    <a:pt x="115" y="926"/>
                  </a:lnTo>
                  <a:lnTo>
                    <a:pt x="142" y="939"/>
                  </a:lnTo>
                  <a:lnTo>
                    <a:pt x="170" y="948"/>
                  </a:lnTo>
                  <a:lnTo>
                    <a:pt x="203" y="953"/>
                  </a:lnTo>
                  <a:lnTo>
                    <a:pt x="239" y="955"/>
                  </a:lnTo>
                  <a:lnTo>
                    <a:pt x="1571" y="955"/>
                  </a:lnTo>
                  <a:lnTo>
                    <a:pt x="1616" y="953"/>
                  </a:lnTo>
                  <a:lnTo>
                    <a:pt x="1658" y="946"/>
                  </a:lnTo>
                  <a:lnTo>
                    <a:pt x="1697" y="937"/>
                  </a:lnTo>
                  <a:lnTo>
                    <a:pt x="1734" y="925"/>
                  </a:lnTo>
                  <a:lnTo>
                    <a:pt x="1768" y="908"/>
                  </a:lnTo>
                  <a:lnTo>
                    <a:pt x="1799" y="889"/>
                  </a:lnTo>
                  <a:lnTo>
                    <a:pt x="1827" y="867"/>
                  </a:lnTo>
                  <a:lnTo>
                    <a:pt x="1854" y="842"/>
                  </a:lnTo>
                  <a:lnTo>
                    <a:pt x="1877" y="815"/>
                  </a:lnTo>
                  <a:lnTo>
                    <a:pt x="1899" y="786"/>
                  </a:lnTo>
                  <a:lnTo>
                    <a:pt x="1917" y="755"/>
                  </a:lnTo>
                  <a:lnTo>
                    <a:pt x="1933" y="723"/>
                  </a:lnTo>
                  <a:lnTo>
                    <a:pt x="1947" y="689"/>
                  </a:lnTo>
                  <a:lnTo>
                    <a:pt x="1959" y="654"/>
                  </a:lnTo>
                  <a:lnTo>
                    <a:pt x="1968" y="617"/>
                  </a:lnTo>
                  <a:lnTo>
                    <a:pt x="1975" y="582"/>
                  </a:lnTo>
                  <a:lnTo>
                    <a:pt x="1979" y="543"/>
                  </a:lnTo>
                  <a:lnTo>
                    <a:pt x="1982" y="506"/>
                  </a:lnTo>
                  <a:lnTo>
                    <a:pt x="1982" y="468"/>
                  </a:lnTo>
                  <a:lnTo>
                    <a:pt x="1980" y="431"/>
                  </a:lnTo>
                  <a:lnTo>
                    <a:pt x="1977" y="394"/>
                  </a:lnTo>
                  <a:lnTo>
                    <a:pt x="1970" y="359"/>
                  </a:lnTo>
                  <a:lnTo>
                    <a:pt x="1963" y="323"/>
                  </a:lnTo>
                  <a:lnTo>
                    <a:pt x="1952" y="288"/>
                  </a:lnTo>
                  <a:lnTo>
                    <a:pt x="1940" y="255"/>
                  </a:lnTo>
                  <a:lnTo>
                    <a:pt x="1926" y="223"/>
                  </a:lnTo>
                  <a:lnTo>
                    <a:pt x="1910" y="193"/>
                  </a:lnTo>
                  <a:lnTo>
                    <a:pt x="1892" y="166"/>
                  </a:lnTo>
                  <a:lnTo>
                    <a:pt x="1872" y="141"/>
                  </a:lnTo>
                  <a:lnTo>
                    <a:pt x="1852" y="116"/>
                  </a:lnTo>
                  <a:lnTo>
                    <a:pt x="1827" y="96"/>
                  </a:lnTo>
                  <a:lnTo>
                    <a:pt x="1803" y="78"/>
                  </a:lnTo>
                  <a:lnTo>
                    <a:pt x="1780" y="65"/>
                  </a:lnTo>
                  <a:lnTo>
                    <a:pt x="1757" y="54"/>
                  </a:lnTo>
                  <a:lnTo>
                    <a:pt x="1734" y="44"/>
                  </a:lnTo>
                  <a:lnTo>
                    <a:pt x="1709" y="35"/>
                  </a:lnTo>
                  <a:lnTo>
                    <a:pt x="1683" y="27"/>
                  </a:lnTo>
                  <a:lnTo>
                    <a:pt x="1658" y="21"/>
                  </a:lnTo>
                  <a:lnTo>
                    <a:pt x="1631" y="16"/>
                  </a:lnTo>
                  <a:lnTo>
                    <a:pt x="1603" y="11"/>
                  </a:lnTo>
                  <a:lnTo>
                    <a:pt x="1575" y="7"/>
                  </a:lnTo>
                  <a:lnTo>
                    <a:pt x="1546" y="4"/>
                  </a:lnTo>
                  <a:lnTo>
                    <a:pt x="1518" y="2"/>
                  </a:lnTo>
                  <a:lnTo>
                    <a:pt x="1487" y="0"/>
                  </a:lnTo>
                  <a:lnTo>
                    <a:pt x="1427" y="0"/>
                  </a:lnTo>
                  <a:lnTo>
                    <a:pt x="1365" y="2"/>
                  </a:lnTo>
                  <a:lnTo>
                    <a:pt x="1302" y="5"/>
                  </a:lnTo>
                  <a:lnTo>
                    <a:pt x="1238" y="9"/>
                  </a:lnTo>
                  <a:lnTo>
                    <a:pt x="1175" y="14"/>
                  </a:lnTo>
                  <a:lnTo>
                    <a:pt x="1111" y="21"/>
                  </a:lnTo>
                  <a:lnTo>
                    <a:pt x="1047" y="26"/>
                  </a:lnTo>
                  <a:lnTo>
                    <a:pt x="985" y="30"/>
                  </a:lnTo>
                  <a:lnTo>
                    <a:pt x="922" y="32"/>
                  </a:lnTo>
                  <a:lnTo>
                    <a:pt x="862" y="34"/>
                  </a:lnTo>
                  <a:lnTo>
                    <a:pt x="788" y="30"/>
                  </a:lnTo>
                  <a:lnTo>
                    <a:pt x="676" y="22"/>
                  </a:lnTo>
                  <a:lnTo>
                    <a:pt x="610" y="18"/>
                  </a:lnTo>
                  <a:lnTo>
                    <a:pt x="538" y="14"/>
                  </a:lnTo>
                  <a:lnTo>
                    <a:pt x="466" y="11"/>
                  </a:lnTo>
                  <a:lnTo>
                    <a:pt x="393" y="8"/>
                  </a:lnTo>
                  <a:lnTo>
                    <a:pt x="322" y="7"/>
                  </a:lnTo>
                  <a:lnTo>
                    <a:pt x="253" y="7"/>
                  </a:lnTo>
                  <a:lnTo>
                    <a:pt x="221" y="8"/>
                  </a:lnTo>
                  <a:lnTo>
                    <a:pt x="190" y="9"/>
                  </a:lnTo>
                  <a:lnTo>
                    <a:pt x="161" y="12"/>
                  </a:lnTo>
                  <a:lnTo>
                    <a:pt x="134" y="14"/>
                  </a:lnTo>
                  <a:lnTo>
                    <a:pt x="110" y="18"/>
                  </a:lnTo>
                  <a:lnTo>
                    <a:pt x="88" y="23"/>
                  </a:lnTo>
                  <a:lnTo>
                    <a:pt x="69" y="28"/>
                  </a:lnTo>
                  <a:lnTo>
                    <a:pt x="53" y="35"/>
                  </a:lnTo>
                  <a:lnTo>
                    <a:pt x="40" y="41"/>
                  </a:lnTo>
                  <a:lnTo>
                    <a:pt x="30" y="50"/>
                  </a:lnTo>
                  <a:lnTo>
                    <a:pt x="23" y="59"/>
                  </a:lnTo>
                  <a:lnTo>
                    <a:pt x="22" y="6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7" name="Freeform 35"/>
            <p:cNvSpPr>
              <a:spLocks/>
            </p:cNvSpPr>
            <p:nvPr/>
          </p:nvSpPr>
          <p:spPr bwMode="auto">
            <a:xfrm>
              <a:off x="7686675" y="2751138"/>
              <a:ext cx="765175" cy="328612"/>
            </a:xfrm>
            <a:custGeom>
              <a:avLst/>
              <a:gdLst>
                <a:gd name="T0" fmla="*/ 104 w 1929"/>
                <a:gd name="T1" fmla="*/ 103 h 831"/>
                <a:gd name="T2" fmla="*/ 98 w 1929"/>
                <a:gd name="T3" fmla="*/ 144 h 831"/>
                <a:gd name="T4" fmla="*/ 77 w 1929"/>
                <a:gd name="T5" fmla="*/ 216 h 831"/>
                <a:gd name="T6" fmla="*/ 42 w 1929"/>
                <a:gd name="T7" fmla="*/ 327 h 831"/>
                <a:gd name="T8" fmla="*/ 17 w 1929"/>
                <a:gd name="T9" fmla="*/ 414 h 831"/>
                <a:gd name="T10" fmla="*/ 6 w 1929"/>
                <a:gd name="T11" fmla="*/ 473 h 831"/>
                <a:gd name="T12" fmla="*/ 0 w 1929"/>
                <a:gd name="T13" fmla="*/ 529 h 831"/>
                <a:gd name="T14" fmla="*/ 1 w 1929"/>
                <a:gd name="T15" fmla="*/ 582 h 831"/>
                <a:gd name="T16" fmla="*/ 12 w 1929"/>
                <a:gd name="T17" fmla="*/ 633 h 831"/>
                <a:gd name="T18" fmla="*/ 34 w 1929"/>
                <a:gd name="T19" fmla="*/ 678 h 831"/>
                <a:gd name="T20" fmla="*/ 70 w 1929"/>
                <a:gd name="T21" fmla="*/ 716 h 831"/>
                <a:gd name="T22" fmla="*/ 119 w 1929"/>
                <a:gd name="T23" fmla="*/ 747 h 831"/>
                <a:gd name="T24" fmla="*/ 187 w 1929"/>
                <a:gd name="T25" fmla="*/ 768 h 831"/>
                <a:gd name="T26" fmla="*/ 272 w 1929"/>
                <a:gd name="T27" fmla="*/ 780 h 831"/>
                <a:gd name="T28" fmla="*/ 383 w 1929"/>
                <a:gd name="T29" fmla="*/ 781 h 831"/>
                <a:gd name="T30" fmla="*/ 526 w 1929"/>
                <a:gd name="T31" fmla="*/ 787 h 831"/>
                <a:gd name="T32" fmla="*/ 689 w 1929"/>
                <a:gd name="T33" fmla="*/ 798 h 831"/>
                <a:gd name="T34" fmla="*/ 864 w 1929"/>
                <a:gd name="T35" fmla="*/ 810 h 831"/>
                <a:gd name="T36" fmla="*/ 1040 w 1929"/>
                <a:gd name="T37" fmla="*/ 821 h 831"/>
                <a:gd name="T38" fmla="*/ 1210 w 1929"/>
                <a:gd name="T39" fmla="*/ 828 h 831"/>
                <a:gd name="T40" fmla="*/ 1361 w 1929"/>
                <a:gd name="T41" fmla="*/ 831 h 831"/>
                <a:gd name="T42" fmla="*/ 1459 w 1929"/>
                <a:gd name="T43" fmla="*/ 827 h 831"/>
                <a:gd name="T44" fmla="*/ 1514 w 1929"/>
                <a:gd name="T45" fmla="*/ 821 h 831"/>
                <a:gd name="T46" fmla="*/ 1583 w 1929"/>
                <a:gd name="T47" fmla="*/ 807 h 831"/>
                <a:gd name="T48" fmla="*/ 1665 w 1929"/>
                <a:gd name="T49" fmla="*/ 776 h 831"/>
                <a:gd name="T50" fmla="*/ 1736 w 1929"/>
                <a:gd name="T51" fmla="*/ 738 h 831"/>
                <a:gd name="T52" fmla="*/ 1795 w 1929"/>
                <a:gd name="T53" fmla="*/ 689 h 831"/>
                <a:gd name="T54" fmla="*/ 1845 w 1929"/>
                <a:gd name="T55" fmla="*/ 636 h 831"/>
                <a:gd name="T56" fmla="*/ 1881 w 1929"/>
                <a:gd name="T57" fmla="*/ 577 h 831"/>
                <a:gd name="T58" fmla="*/ 1908 w 1929"/>
                <a:gd name="T59" fmla="*/ 513 h 831"/>
                <a:gd name="T60" fmla="*/ 1925 w 1929"/>
                <a:gd name="T61" fmla="*/ 448 h 831"/>
                <a:gd name="T62" fmla="*/ 1929 w 1929"/>
                <a:gd name="T63" fmla="*/ 383 h 831"/>
                <a:gd name="T64" fmla="*/ 1922 w 1929"/>
                <a:gd name="T65" fmla="*/ 318 h 831"/>
                <a:gd name="T66" fmla="*/ 1906 w 1929"/>
                <a:gd name="T67" fmla="*/ 256 h 831"/>
                <a:gd name="T68" fmla="*/ 1876 w 1929"/>
                <a:gd name="T69" fmla="*/ 197 h 831"/>
                <a:gd name="T70" fmla="*/ 1837 w 1929"/>
                <a:gd name="T71" fmla="*/ 145 h 831"/>
                <a:gd name="T72" fmla="*/ 1787 w 1929"/>
                <a:gd name="T73" fmla="*/ 98 h 831"/>
                <a:gd name="T74" fmla="*/ 1725 w 1929"/>
                <a:gd name="T75" fmla="*/ 61 h 831"/>
                <a:gd name="T76" fmla="*/ 1652 w 1929"/>
                <a:gd name="T77" fmla="*/ 32 h 831"/>
                <a:gd name="T78" fmla="*/ 1569 w 1929"/>
                <a:gd name="T79" fmla="*/ 15 h 831"/>
                <a:gd name="T80" fmla="*/ 1475 w 1929"/>
                <a:gd name="T81" fmla="*/ 5 h 831"/>
                <a:gd name="T82" fmla="*/ 1370 w 1929"/>
                <a:gd name="T83" fmla="*/ 0 h 831"/>
                <a:gd name="T84" fmla="*/ 1261 w 1929"/>
                <a:gd name="T85" fmla="*/ 0 h 831"/>
                <a:gd name="T86" fmla="*/ 1092 w 1929"/>
                <a:gd name="T87" fmla="*/ 3 h 831"/>
                <a:gd name="T88" fmla="*/ 879 w 1929"/>
                <a:gd name="T89" fmla="*/ 11 h 831"/>
                <a:gd name="T90" fmla="*/ 719 w 1929"/>
                <a:gd name="T91" fmla="*/ 11 h 831"/>
                <a:gd name="T92" fmla="*/ 571 w 1929"/>
                <a:gd name="T93" fmla="*/ 9 h 831"/>
                <a:gd name="T94" fmla="*/ 455 w 1929"/>
                <a:gd name="T95" fmla="*/ 7 h 831"/>
                <a:gd name="T96" fmla="*/ 340 w 1929"/>
                <a:gd name="T97" fmla="*/ 11 h 831"/>
                <a:gd name="T98" fmla="*/ 261 w 1929"/>
                <a:gd name="T99" fmla="*/ 17 h 831"/>
                <a:gd name="T100" fmla="*/ 214 w 1929"/>
                <a:gd name="T101" fmla="*/ 24 h 831"/>
                <a:gd name="T102" fmla="*/ 174 w 1929"/>
                <a:gd name="T103" fmla="*/ 33 h 831"/>
                <a:gd name="T104" fmla="*/ 142 w 1929"/>
                <a:gd name="T105" fmla="*/ 44 h 831"/>
                <a:gd name="T106" fmla="*/ 119 w 1929"/>
                <a:gd name="T107" fmla="*/ 58 h 831"/>
                <a:gd name="T108" fmla="*/ 107 w 1929"/>
                <a:gd name="T109" fmla="*/ 76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9" h="831">
                  <a:moveTo>
                    <a:pt x="105" y="85"/>
                  </a:moveTo>
                  <a:lnTo>
                    <a:pt x="104" y="103"/>
                  </a:lnTo>
                  <a:lnTo>
                    <a:pt x="102" y="123"/>
                  </a:lnTo>
                  <a:lnTo>
                    <a:pt x="98" y="144"/>
                  </a:lnTo>
                  <a:lnTo>
                    <a:pt x="91" y="167"/>
                  </a:lnTo>
                  <a:lnTo>
                    <a:pt x="77" y="216"/>
                  </a:lnTo>
                  <a:lnTo>
                    <a:pt x="60" y="270"/>
                  </a:lnTo>
                  <a:lnTo>
                    <a:pt x="42" y="327"/>
                  </a:lnTo>
                  <a:lnTo>
                    <a:pt x="25" y="385"/>
                  </a:lnTo>
                  <a:lnTo>
                    <a:pt x="17" y="414"/>
                  </a:lnTo>
                  <a:lnTo>
                    <a:pt x="11" y="443"/>
                  </a:lnTo>
                  <a:lnTo>
                    <a:pt x="6" y="473"/>
                  </a:lnTo>
                  <a:lnTo>
                    <a:pt x="2" y="501"/>
                  </a:lnTo>
                  <a:lnTo>
                    <a:pt x="0" y="529"/>
                  </a:lnTo>
                  <a:lnTo>
                    <a:pt x="0" y="557"/>
                  </a:lnTo>
                  <a:lnTo>
                    <a:pt x="1" y="582"/>
                  </a:lnTo>
                  <a:lnTo>
                    <a:pt x="6" y="609"/>
                  </a:lnTo>
                  <a:lnTo>
                    <a:pt x="12" y="633"/>
                  </a:lnTo>
                  <a:lnTo>
                    <a:pt x="23" y="656"/>
                  </a:lnTo>
                  <a:lnTo>
                    <a:pt x="34" y="678"/>
                  </a:lnTo>
                  <a:lnTo>
                    <a:pt x="51" y="697"/>
                  </a:lnTo>
                  <a:lnTo>
                    <a:pt x="70" y="716"/>
                  </a:lnTo>
                  <a:lnTo>
                    <a:pt x="93" y="733"/>
                  </a:lnTo>
                  <a:lnTo>
                    <a:pt x="119" y="747"/>
                  </a:lnTo>
                  <a:lnTo>
                    <a:pt x="151" y="758"/>
                  </a:lnTo>
                  <a:lnTo>
                    <a:pt x="187" y="768"/>
                  </a:lnTo>
                  <a:lnTo>
                    <a:pt x="227" y="775"/>
                  </a:lnTo>
                  <a:lnTo>
                    <a:pt x="272" y="780"/>
                  </a:lnTo>
                  <a:lnTo>
                    <a:pt x="322" y="781"/>
                  </a:lnTo>
                  <a:lnTo>
                    <a:pt x="383" y="781"/>
                  </a:lnTo>
                  <a:lnTo>
                    <a:pt x="452" y="784"/>
                  </a:lnTo>
                  <a:lnTo>
                    <a:pt x="526" y="787"/>
                  </a:lnTo>
                  <a:lnTo>
                    <a:pt x="606" y="793"/>
                  </a:lnTo>
                  <a:lnTo>
                    <a:pt x="689" y="798"/>
                  </a:lnTo>
                  <a:lnTo>
                    <a:pt x="776" y="804"/>
                  </a:lnTo>
                  <a:lnTo>
                    <a:pt x="864" y="810"/>
                  </a:lnTo>
                  <a:lnTo>
                    <a:pt x="952" y="815"/>
                  </a:lnTo>
                  <a:lnTo>
                    <a:pt x="1040" y="821"/>
                  </a:lnTo>
                  <a:lnTo>
                    <a:pt x="1127" y="826"/>
                  </a:lnTo>
                  <a:lnTo>
                    <a:pt x="1210" y="828"/>
                  </a:lnTo>
                  <a:lnTo>
                    <a:pt x="1287" y="831"/>
                  </a:lnTo>
                  <a:lnTo>
                    <a:pt x="1361" y="831"/>
                  </a:lnTo>
                  <a:lnTo>
                    <a:pt x="1429" y="828"/>
                  </a:lnTo>
                  <a:lnTo>
                    <a:pt x="1459" y="827"/>
                  </a:lnTo>
                  <a:lnTo>
                    <a:pt x="1488" y="824"/>
                  </a:lnTo>
                  <a:lnTo>
                    <a:pt x="1514" y="821"/>
                  </a:lnTo>
                  <a:lnTo>
                    <a:pt x="1539" y="817"/>
                  </a:lnTo>
                  <a:lnTo>
                    <a:pt x="1583" y="807"/>
                  </a:lnTo>
                  <a:lnTo>
                    <a:pt x="1625" y="793"/>
                  </a:lnTo>
                  <a:lnTo>
                    <a:pt x="1665" y="776"/>
                  </a:lnTo>
                  <a:lnTo>
                    <a:pt x="1702" y="758"/>
                  </a:lnTo>
                  <a:lnTo>
                    <a:pt x="1736" y="738"/>
                  </a:lnTo>
                  <a:lnTo>
                    <a:pt x="1767" y="715"/>
                  </a:lnTo>
                  <a:lnTo>
                    <a:pt x="1795" y="689"/>
                  </a:lnTo>
                  <a:lnTo>
                    <a:pt x="1822" y="664"/>
                  </a:lnTo>
                  <a:lnTo>
                    <a:pt x="1845" y="636"/>
                  </a:lnTo>
                  <a:lnTo>
                    <a:pt x="1865" y="606"/>
                  </a:lnTo>
                  <a:lnTo>
                    <a:pt x="1881" y="577"/>
                  </a:lnTo>
                  <a:lnTo>
                    <a:pt x="1897" y="545"/>
                  </a:lnTo>
                  <a:lnTo>
                    <a:pt x="1908" y="513"/>
                  </a:lnTo>
                  <a:lnTo>
                    <a:pt x="1918" y="481"/>
                  </a:lnTo>
                  <a:lnTo>
                    <a:pt x="1925" y="448"/>
                  </a:lnTo>
                  <a:lnTo>
                    <a:pt x="1929" y="416"/>
                  </a:lnTo>
                  <a:lnTo>
                    <a:pt x="1929" y="383"/>
                  </a:lnTo>
                  <a:lnTo>
                    <a:pt x="1927" y="350"/>
                  </a:lnTo>
                  <a:lnTo>
                    <a:pt x="1922" y="318"/>
                  </a:lnTo>
                  <a:lnTo>
                    <a:pt x="1916" y="286"/>
                  </a:lnTo>
                  <a:lnTo>
                    <a:pt x="1906" y="256"/>
                  </a:lnTo>
                  <a:lnTo>
                    <a:pt x="1893" y="227"/>
                  </a:lnTo>
                  <a:lnTo>
                    <a:pt x="1876" y="197"/>
                  </a:lnTo>
                  <a:lnTo>
                    <a:pt x="1859" y="170"/>
                  </a:lnTo>
                  <a:lnTo>
                    <a:pt x="1837" y="145"/>
                  </a:lnTo>
                  <a:lnTo>
                    <a:pt x="1814" y="121"/>
                  </a:lnTo>
                  <a:lnTo>
                    <a:pt x="1787" y="98"/>
                  </a:lnTo>
                  <a:lnTo>
                    <a:pt x="1758" y="79"/>
                  </a:lnTo>
                  <a:lnTo>
                    <a:pt x="1725" y="61"/>
                  </a:lnTo>
                  <a:lnTo>
                    <a:pt x="1690" y="44"/>
                  </a:lnTo>
                  <a:lnTo>
                    <a:pt x="1652" y="32"/>
                  </a:lnTo>
                  <a:lnTo>
                    <a:pt x="1611" y="23"/>
                  </a:lnTo>
                  <a:lnTo>
                    <a:pt x="1569" y="15"/>
                  </a:lnTo>
                  <a:lnTo>
                    <a:pt x="1523" y="9"/>
                  </a:lnTo>
                  <a:lnTo>
                    <a:pt x="1475" y="5"/>
                  </a:lnTo>
                  <a:lnTo>
                    <a:pt x="1424" y="2"/>
                  </a:lnTo>
                  <a:lnTo>
                    <a:pt x="1370" y="0"/>
                  </a:lnTo>
                  <a:lnTo>
                    <a:pt x="1315" y="0"/>
                  </a:lnTo>
                  <a:lnTo>
                    <a:pt x="1261" y="0"/>
                  </a:lnTo>
                  <a:lnTo>
                    <a:pt x="1204" y="1"/>
                  </a:lnTo>
                  <a:lnTo>
                    <a:pt x="1092" y="3"/>
                  </a:lnTo>
                  <a:lnTo>
                    <a:pt x="983" y="9"/>
                  </a:lnTo>
                  <a:lnTo>
                    <a:pt x="879" y="11"/>
                  </a:lnTo>
                  <a:lnTo>
                    <a:pt x="786" y="14"/>
                  </a:lnTo>
                  <a:lnTo>
                    <a:pt x="719" y="11"/>
                  </a:lnTo>
                  <a:lnTo>
                    <a:pt x="624" y="9"/>
                  </a:lnTo>
                  <a:lnTo>
                    <a:pt x="571" y="9"/>
                  </a:lnTo>
                  <a:lnTo>
                    <a:pt x="513" y="7"/>
                  </a:lnTo>
                  <a:lnTo>
                    <a:pt x="455" y="7"/>
                  </a:lnTo>
                  <a:lnTo>
                    <a:pt x="397" y="9"/>
                  </a:lnTo>
                  <a:lnTo>
                    <a:pt x="340" y="11"/>
                  </a:lnTo>
                  <a:lnTo>
                    <a:pt x="286" y="15"/>
                  </a:lnTo>
                  <a:lnTo>
                    <a:pt x="261" y="17"/>
                  </a:lnTo>
                  <a:lnTo>
                    <a:pt x="237" y="20"/>
                  </a:lnTo>
                  <a:lnTo>
                    <a:pt x="214" y="24"/>
                  </a:lnTo>
                  <a:lnTo>
                    <a:pt x="193" y="28"/>
                  </a:lnTo>
                  <a:lnTo>
                    <a:pt x="174" y="33"/>
                  </a:lnTo>
                  <a:lnTo>
                    <a:pt x="156" y="38"/>
                  </a:lnTo>
                  <a:lnTo>
                    <a:pt x="142" y="44"/>
                  </a:lnTo>
                  <a:lnTo>
                    <a:pt x="130" y="51"/>
                  </a:lnTo>
                  <a:lnTo>
                    <a:pt x="119" y="58"/>
                  </a:lnTo>
                  <a:lnTo>
                    <a:pt x="112" y="67"/>
                  </a:lnTo>
                  <a:lnTo>
                    <a:pt x="107" y="76"/>
                  </a:lnTo>
                  <a:lnTo>
                    <a:pt x="105" y="8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8" name="Freeform 36"/>
            <p:cNvSpPr>
              <a:spLocks/>
            </p:cNvSpPr>
            <p:nvPr/>
          </p:nvSpPr>
          <p:spPr bwMode="auto">
            <a:xfrm>
              <a:off x="649288" y="3198813"/>
              <a:ext cx="577850" cy="493712"/>
            </a:xfrm>
            <a:custGeom>
              <a:avLst/>
              <a:gdLst>
                <a:gd name="T0" fmla="*/ 1123 w 1456"/>
                <a:gd name="T1" fmla="*/ 0 h 1245"/>
                <a:gd name="T2" fmla="*/ 1189 w 1456"/>
                <a:gd name="T3" fmla="*/ 5 h 1245"/>
                <a:gd name="T4" fmla="*/ 1252 w 1456"/>
                <a:gd name="T5" fmla="*/ 16 h 1245"/>
                <a:gd name="T6" fmla="*/ 1308 w 1456"/>
                <a:gd name="T7" fmla="*/ 35 h 1245"/>
                <a:gd name="T8" fmla="*/ 1358 w 1456"/>
                <a:gd name="T9" fmla="*/ 61 h 1245"/>
                <a:gd name="T10" fmla="*/ 1398 w 1456"/>
                <a:gd name="T11" fmla="*/ 92 h 1245"/>
                <a:gd name="T12" fmla="*/ 1415 w 1456"/>
                <a:gd name="T13" fmla="*/ 109 h 1245"/>
                <a:gd name="T14" fmla="*/ 1429 w 1456"/>
                <a:gd name="T15" fmla="*/ 127 h 1245"/>
                <a:gd name="T16" fmla="*/ 1440 w 1456"/>
                <a:gd name="T17" fmla="*/ 146 h 1245"/>
                <a:gd name="T18" fmla="*/ 1448 w 1456"/>
                <a:gd name="T19" fmla="*/ 165 h 1245"/>
                <a:gd name="T20" fmla="*/ 1453 w 1456"/>
                <a:gd name="T21" fmla="*/ 187 h 1245"/>
                <a:gd name="T22" fmla="*/ 1456 w 1456"/>
                <a:gd name="T23" fmla="*/ 208 h 1245"/>
                <a:gd name="T24" fmla="*/ 1454 w 1456"/>
                <a:gd name="T25" fmla="*/ 1048 h 1245"/>
                <a:gd name="T26" fmla="*/ 1452 w 1456"/>
                <a:gd name="T27" fmla="*/ 1069 h 1245"/>
                <a:gd name="T28" fmla="*/ 1444 w 1456"/>
                <a:gd name="T29" fmla="*/ 1090 h 1245"/>
                <a:gd name="T30" fmla="*/ 1435 w 1456"/>
                <a:gd name="T31" fmla="*/ 1109 h 1245"/>
                <a:gd name="T32" fmla="*/ 1423 w 1456"/>
                <a:gd name="T33" fmla="*/ 1127 h 1245"/>
                <a:gd name="T34" fmla="*/ 1407 w 1456"/>
                <a:gd name="T35" fmla="*/ 1144 h 1245"/>
                <a:gd name="T36" fmla="*/ 1379 w 1456"/>
                <a:gd name="T37" fmla="*/ 1169 h 1245"/>
                <a:gd name="T38" fmla="*/ 1333 w 1456"/>
                <a:gd name="T39" fmla="*/ 1198 h 1245"/>
                <a:gd name="T40" fmla="*/ 1281 w 1456"/>
                <a:gd name="T41" fmla="*/ 1220 h 1245"/>
                <a:gd name="T42" fmla="*/ 1221 w 1456"/>
                <a:gd name="T43" fmla="*/ 1235 h 1245"/>
                <a:gd name="T44" fmla="*/ 1156 w 1456"/>
                <a:gd name="T45" fmla="*/ 1244 h 1245"/>
                <a:gd name="T46" fmla="*/ 332 w 1456"/>
                <a:gd name="T47" fmla="*/ 1245 h 1245"/>
                <a:gd name="T48" fmla="*/ 266 w 1456"/>
                <a:gd name="T49" fmla="*/ 1240 h 1245"/>
                <a:gd name="T50" fmla="*/ 204 w 1456"/>
                <a:gd name="T51" fmla="*/ 1229 h 1245"/>
                <a:gd name="T52" fmla="*/ 148 w 1456"/>
                <a:gd name="T53" fmla="*/ 1210 h 1245"/>
                <a:gd name="T54" fmla="*/ 98 w 1456"/>
                <a:gd name="T55" fmla="*/ 1184 h 1245"/>
                <a:gd name="T56" fmla="*/ 57 w 1456"/>
                <a:gd name="T57" fmla="*/ 1153 h 1245"/>
                <a:gd name="T58" fmla="*/ 41 w 1456"/>
                <a:gd name="T59" fmla="*/ 1136 h 1245"/>
                <a:gd name="T60" fmla="*/ 26 w 1456"/>
                <a:gd name="T61" fmla="*/ 1118 h 1245"/>
                <a:gd name="T62" fmla="*/ 15 w 1456"/>
                <a:gd name="T63" fmla="*/ 1099 h 1245"/>
                <a:gd name="T64" fmla="*/ 7 w 1456"/>
                <a:gd name="T65" fmla="*/ 1079 h 1245"/>
                <a:gd name="T66" fmla="*/ 2 w 1456"/>
                <a:gd name="T67" fmla="*/ 1059 h 1245"/>
                <a:gd name="T68" fmla="*/ 0 w 1456"/>
                <a:gd name="T69" fmla="*/ 1037 h 1245"/>
                <a:gd name="T70" fmla="*/ 1 w 1456"/>
                <a:gd name="T71" fmla="*/ 197 h 1245"/>
                <a:gd name="T72" fmla="*/ 4 w 1456"/>
                <a:gd name="T73" fmla="*/ 176 h 1245"/>
                <a:gd name="T74" fmla="*/ 11 w 1456"/>
                <a:gd name="T75" fmla="*/ 157 h 1245"/>
                <a:gd name="T76" fmla="*/ 20 w 1456"/>
                <a:gd name="T77" fmla="*/ 136 h 1245"/>
                <a:gd name="T78" fmla="*/ 33 w 1456"/>
                <a:gd name="T79" fmla="*/ 118 h 1245"/>
                <a:gd name="T80" fmla="*/ 48 w 1456"/>
                <a:gd name="T81" fmla="*/ 100 h 1245"/>
                <a:gd name="T82" fmla="*/ 76 w 1456"/>
                <a:gd name="T83" fmla="*/ 76 h 1245"/>
                <a:gd name="T84" fmla="*/ 121 w 1456"/>
                <a:gd name="T85" fmla="*/ 48 h 1245"/>
                <a:gd name="T86" fmla="*/ 174 w 1456"/>
                <a:gd name="T87" fmla="*/ 25 h 1245"/>
                <a:gd name="T88" fmla="*/ 234 w 1456"/>
                <a:gd name="T89" fmla="*/ 10 h 1245"/>
                <a:gd name="T90" fmla="*/ 299 w 1456"/>
                <a:gd name="T91"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6" h="1245">
                  <a:moveTo>
                    <a:pt x="332" y="0"/>
                  </a:moveTo>
                  <a:lnTo>
                    <a:pt x="1123" y="0"/>
                  </a:lnTo>
                  <a:lnTo>
                    <a:pt x="1156" y="1"/>
                  </a:lnTo>
                  <a:lnTo>
                    <a:pt x="1189" y="5"/>
                  </a:lnTo>
                  <a:lnTo>
                    <a:pt x="1221" y="10"/>
                  </a:lnTo>
                  <a:lnTo>
                    <a:pt x="1252" y="16"/>
                  </a:lnTo>
                  <a:lnTo>
                    <a:pt x="1281" y="25"/>
                  </a:lnTo>
                  <a:lnTo>
                    <a:pt x="1308" y="35"/>
                  </a:lnTo>
                  <a:lnTo>
                    <a:pt x="1333" y="48"/>
                  </a:lnTo>
                  <a:lnTo>
                    <a:pt x="1358" y="61"/>
                  </a:lnTo>
                  <a:lnTo>
                    <a:pt x="1379" y="76"/>
                  </a:lnTo>
                  <a:lnTo>
                    <a:pt x="1398" y="92"/>
                  </a:lnTo>
                  <a:lnTo>
                    <a:pt x="1407" y="100"/>
                  </a:lnTo>
                  <a:lnTo>
                    <a:pt x="1415" y="109"/>
                  </a:lnTo>
                  <a:lnTo>
                    <a:pt x="1423" y="118"/>
                  </a:lnTo>
                  <a:lnTo>
                    <a:pt x="1429" y="127"/>
                  </a:lnTo>
                  <a:lnTo>
                    <a:pt x="1435" y="136"/>
                  </a:lnTo>
                  <a:lnTo>
                    <a:pt x="1440" y="146"/>
                  </a:lnTo>
                  <a:lnTo>
                    <a:pt x="1444" y="157"/>
                  </a:lnTo>
                  <a:lnTo>
                    <a:pt x="1448" y="165"/>
                  </a:lnTo>
                  <a:lnTo>
                    <a:pt x="1452" y="176"/>
                  </a:lnTo>
                  <a:lnTo>
                    <a:pt x="1453" y="187"/>
                  </a:lnTo>
                  <a:lnTo>
                    <a:pt x="1454" y="197"/>
                  </a:lnTo>
                  <a:lnTo>
                    <a:pt x="1456" y="208"/>
                  </a:lnTo>
                  <a:lnTo>
                    <a:pt x="1456" y="1037"/>
                  </a:lnTo>
                  <a:lnTo>
                    <a:pt x="1454" y="1048"/>
                  </a:lnTo>
                  <a:lnTo>
                    <a:pt x="1453" y="1059"/>
                  </a:lnTo>
                  <a:lnTo>
                    <a:pt x="1452" y="1069"/>
                  </a:lnTo>
                  <a:lnTo>
                    <a:pt x="1448" y="1079"/>
                  </a:lnTo>
                  <a:lnTo>
                    <a:pt x="1444" y="1090"/>
                  </a:lnTo>
                  <a:lnTo>
                    <a:pt x="1440" y="1099"/>
                  </a:lnTo>
                  <a:lnTo>
                    <a:pt x="1435" y="1109"/>
                  </a:lnTo>
                  <a:lnTo>
                    <a:pt x="1429" y="1118"/>
                  </a:lnTo>
                  <a:lnTo>
                    <a:pt x="1423" y="1127"/>
                  </a:lnTo>
                  <a:lnTo>
                    <a:pt x="1415" y="1136"/>
                  </a:lnTo>
                  <a:lnTo>
                    <a:pt x="1407" y="1144"/>
                  </a:lnTo>
                  <a:lnTo>
                    <a:pt x="1398" y="1153"/>
                  </a:lnTo>
                  <a:lnTo>
                    <a:pt x="1379" y="1169"/>
                  </a:lnTo>
                  <a:lnTo>
                    <a:pt x="1358" y="1184"/>
                  </a:lnTo>
                  <a:lnTo>
                    <a:pt x="1333" y="1198"/>
                  </a:lnTo>
                  <a:lnTo>
                    <a:pt x="1308" y="1210"/>
                  </a:lnTo>
                  <a:lnTo>
                    <a:pt x="1281" y="1220"/>
                  </a:lnTo>
                  <a:lnTo>
                    <a:pt x="1252" y="1229"/>
                  </a:lnTo>
                  <a:lnTo>
                    <a:pt x="1221" y="1235"/>
                  </a:lnTo>
                  <a:lnTo>
                    <a:pt x="1189" y="1240"/>
                  </a:lnTo>
                  <a:lnTo>
                    <a:pt x="1156" y="1244"/>
                  </a:lnTo>
                  <a:lnTo>
                    <a:pt x="1123" y="1245"/>
                  </a:lnTo>
                  <a:lnTo>
                    <a:pt x="332" y="1245"/>
                  </a:lnTo>
                  <a:lnTo>
                    <a:pt x="299" y="1244"/>
                  </a:lnTo>
                  <a:lnTo>
                    <a:pt x="266" y="1240"/>
                  </a:lnTo>
                  <a:lnTo>
                    <a:pt x="234" y="1235"/>
                  </a:lnTo>
                  <a:lnTo>
                    <a:pt x="204" y="1229"/>
                  </a:lnTo>
                  <a:lnTo>
                    <a:pt x="174" y="1220"/>
                  </a:lnTo>
                  <a:lnTo>
                    <a:pt x="148" y="1210"/>
                  </a:lnTo>
                  <a:lnTo>
                    <a:pt x="121" y="1198"/>
                  </a:lnTo>
                  <a:lnTo>
                    <a:pt x="98" y="1184"/>
                  </a:lnTo>
                  <a:lnTo>
                    <a:pt x="76" y="1169"/>
                  </a:lnTo>
                  <a:lnTo>
                    <a:pt x="57" y="1153"/>
                  </a:lnTo>
                  <a:lnTo>
                    <a:pt x="48" y="1144"/>
                  </a:lnTo>
                  <a:lnTo>
                    <a:pt x="41" y="1136"/>
                  </a:lnTo>
                  <a:lnTo>
                    <a:pt x="33" y="1127"/>
                  </a:lnTo>
                  <a:lnTo>
                    <a:pt x="26" y="1118"/>
                  </a:lnTo>
                  <a:lnTo>
                    <a:pt x="20" y="1109"/>
                  </a:lnTo>
                  <a:lnTo>
                    <a:pt x="15" y="1099"/>
                  </a:lnTo>
                  <a:lnTo>
                    <a:pt x="11" y="1090"/>
                  </a:lnTo>
                  <a:lnTo>
                    <a:pt x="7" y="1079"/>
                  </a:lnTo>
                  <a:lnTo>
                    <a:pt x="4" y="1069"/>
                  </a:lnTo>
                  <a:lnTo>
                    <a:pt x="2" y="1059"/>
                  </a:lnTo>
                  <a:lnTo>
                    <a:pt x="1" y="1048"/>
                  </a:lnTo>
                  <a:lnTo>
                    <a:pt x="0" y="1037"/>
                  </a:lnTo>
                  <a:lnTo>
                    <a:pt x="0" y="208"/>
                  </a:lnTo>
                  <a:lnTo>
                    <a:pt x="1" y="197"/>
                  </a:lnTo>
                  <a:lnTo>
                    <a:pt x="2" y="187"/>
                  </a:lnTo>
                  <a:lnTo>
                    <a:pt x="4" y="176"/>
                  </a:lnTo>
                  <a:lnTo>
                    <a:pt x="7" y="165"/>
                  </a:lnTo>
                  <a:lnTo>
                    <a:pt x="11" y="157"/>
                  </a:lnTo>
                  <a:lnTo>
                    <a:pt x="15" y="146"/>
                  </a:lnTo>
                  <a:lnTo>
                    <a:pt x="20" y="136"/>
                  </a:lnTo>
                  <a:lnTo>
                    <a:pt x="26" y="127"/>
                  </a:lnTo>
                  <a:lnTo>
                    <a:pt x="33" y="118"/>
                  </a:lnTo>
                  <a:lnTo>
                    <a:pt x="41" y="109"/>
                  </a:lnTo>
                  <a:lnTo>
                    <a:pt x="48" y="100"/>
                  </a:lnTo>
                  <a:lnTo>
                    <a:pt x="57" y="92"/>
                  </a:lnTo>
                  <a:lnTo>
                    <a:pt x="76" y="76"/>
                  </a:lnTo>
                  <a:lnTo>
                    <a:pt x="98" y="61"/>
                  </a:lnTo>
                  <a:lnTo>
                    <a:pt x="121" y="48"/>
                  </a:lnTo>
                  <a:lnTo>
                    <a:pt x="148" y="35"/>
                  </a:lnTo>
                  <a:lnTo>
                    <a:pt x="174" y="25"/>
                  </a:lnTo>
                  <a:lnTo>
                    <a:pt x="204" y="16"/>
                  </a:lnTo>
                  <a:lnTo>
                    <a:pt x="234" y="10"/>
                  </a:lnTo>
                  <a:lnTo>
                    <a:pt x="266" y="5"/>
                  </a:lnTo>
                  <a:lnTo>
                    <a:pt x="299" y="1"/>
                  </a:lnTo>
                  <a:lnTo>
                    <a:pt x="332"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69" name="Freeform 37"/>
            <p:cNvSpPr>
              <a:spLocks/>
            </p:cNvSpPr>
            <p:nvPr/>
          </p:nvSpPr>
          <p:spPr bwMode="auto">
            <a:xfrm>
              <a:off x="1357313" y="3171825"/>
              <a:ext cx="614362" cy="506413"/>
            </a:xfrm>
            <a:custGeom>
              <a:avLst/>
              <a:gdLst>
                <a:gd name="T0" fmla="*/ 1098 w 1547"/>
                <a:gd name="T1" fmla="*/ 0 h 1278"/>
                <a:gd name="T2" fmla="*/ 1165 w 1547"/>
                <a:gd name="T3" fmla="*/ 1 h 1278"/>
                <a:gd name="T4" fmla="*/ 1228 w 1547"/>
                <a:gd name="T5" fmla="*/ 12 h 1278"/>
                <a:gd name="T6" fmla="*/ 1287 w 1547"/>
                <a:gd name="T7" fmla="*/ 28 h 1278"/>
                <a:gd name="T8" fmla="*/ 1339 w 1547"/>
                <a:gd name="T9" fmla="*/ 51 h 1278"/>
                <a:gd name="T10" fmla="*/ 1383 w 1547"/>
                <a:gd name="T11" fmla="*/ 81 h 1278"/>
                <a:gd name="T12" fmla="*/ 1402 w 1547"/>
                <a:gd name="T13" fmla="*/ 96 h 1278"/>
                <a:gd name="T14" fmla="*/ 1418 w 1547"/>
                <a:gd name="T15" fmla="*/ 114 h 1278"/>
                <a:gd name="T16" fmla="*/ 1431 w 1547"/>
                <a:gd name="T17" fmla="*/ 133 h 1278"/>
                <a:gd name="T18" fmla="*/ 1441 w 1547"/>
                <a:gd name="T19" fmla="*/ 152 h 1278"/>
                <a:gd name="T20" fmla="*/ 1449 w 1547"/>
                <a:gd name="T21" fmla="*/ 172 h 1278"/>
                <a:gd name="T22" fmla="*/ 1453 w 1547"/>
                <a:gd name="T23" fmla="*/ 193 h 1278"/>
                <a:gd name="T24" fmla="*/ 1547 w 1547"/>
                <a:gd name="T25" fmla="*/ 1031 h 1278"/>
                <a:gd name="T26" fmla="*/ 1546 w 1547"/>
                <a:gd name="T27" fmla="*/ 1052 h 1278"/>
                <a:gd name="T28" fmla="*/ 1542 w 1547"/>
                <a:gd name="T29" fmla="*/ 1072 h 1278"/>
                <a:gd name="T30" fmla="*/ 1534 w 1547"/>
                <a:gd name="T31" fmla="*/ 1093 h 1278"/>
                <a:gd name="T32" fmla="*/ 1524 w 1547"/>
                <a:gd name="T33" fmla="*/ 1112 h 1278"/>
                <a:gd name="T34" fmla="*/ 1510 w 1547"/>
                <a:gd name="T35" fmla="*/ 1130 h 1278"/>
                <a:gd name="T36" fmla="*/ 1486 w 1547"/>
                <a:gd name="T37" fmla="*/ 1155 h 1278"/>
                <a:gd name="T38" fmla="*/ 1444 w 1547"/>
                <a:gd name="T39" fmla="*/ 1186 h 1278"/>
                <a:gd name="T40" fmla="*/ 1393 w 1547"/>
                <a:gd name="T41" fmla="*/ 1210 h 1278"/>
                <a:gd name="T42" fmla="*/ 1335 w 1547"/>
                <a:gd name="T43" fmla="*/ 1229 h 1278"/>
                <a:gd name="T44" fmla="*/ 1272 w 1547"/>
                <a:gd name="T45" fmla="*/ 1239 h 1278"/>
                <a:gd name="T46" fmla="*/ 451 w 1547"/>
                <a:gd name="T47" fmla="*/ 1276 h 1278"/>
                <a:gd name="T48" fmla="*/ 383 w 1547"/>
                <a:gd name="T49" fmla="*/ 1275 h 1278"/>
                <a:gd name="T50" fmla="*/ 319 w 1547"/>
                <a:gd name="T51" fmla="*/ 1266 h 1278"/>
                <a:gd name="T52" fmla="*/ 261 w 1547"/>
                <a:gd name="T53" fmla="*/ 1249 h 1278"/>
                <a:gd name="T54" fmla="*/ 210 w 1547"/>
                <a:gd name="T55" fmla="*/ 1227 h 1278"/>
                <a:gd name="T56" fmla="*/ 165 w 1547"/>
                <a:gd name="T57" fmla="*/ 1197 h 1278"/>
                <a:gd name="T58" fmla="*/ 146 w 1547"/>
                <a:gd name="T59" fmla="*/ 1181 h 1278"/>
                <a:gd name="T60" fmla="*/ 130 w 1547"/>
                <a:gd name="T61" fmla="*/ 1164 h 1278"/>
                <a:gd name="T62" fmla="*/ 116 w 1547"/>
                <a:gd name="T63" fmla="*/ 1145 h 1278"/>
                <a:gd name="T64" fmla="*/ 106 w 1547"/>
                <a:gd name="T65" fmla="*/ 1126 h 1278"/>
                <a:gd name="T66" fmla="*/ 99 w 1547"/>
                <a:gd name="T67" fmla="*/ 1105 h 1278"/>
                <a:gd name="T68" fmla="*/ 95 w 1547"/>
                <a:gd name="T69" fmla="*/ 1085 h 1278"/>
                <a:gd name="T70" fmla="*/ 0 w 1547"/>
                <a:gd name="T71" fmla="*/ 246 h 1278"/>
                <a:gd name="T72" fmla="*/ 2 w 1547"/>
                <a:gd name="T73" fmla="*/ 226 h 1278"/>
                <a:gd name="T74" fmla="*/ 6 w 1547"/>
                <a:gd name="T75" fmla="*/ 204 h 1278"/>
                <a:gd name="T76" fmla="*/ 13 w 1547"/>
                <a:gd name="T77" fmla="*/ 185 h 1278"/>
                <a:gd name="T78" fmla="*/ 25 w 1547"/>
                <a:gd name="T79" fmla="*/ 166 h 1278"/>
                <a:gd name="T80" fmla="*/ 37 w 1547"/>
                <a:gd name="T81" fmla="*/ 148 h 1278"/>
                <a:gd name="T82" fmla="*/ 63 w 1547"/>
                <a:gd name="T83" fmla="*/ 123 h 1278"/>
                <a:gd name="T84" fmla="*/ 105 w 1547"/>
                <a:gd name="T85" fmla="*/ 92 h 1278"/>
                <a:gd name="T86" fmla="*/ 155 w 1547"/>
                <a:gd name="T87" fmla="*/ 68 h 1278"/>
                <a:gd name="T88" fmla="*/ 212 w 1547"/>
                <a:gd name="T89" fmla="*/ 49 h 1278"/>
                <a:gd name="T90" fmla="*/ 276 w 1547"/>
                <a:gd name="T91" fmla="*/ 38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7" h="1278">
                  <a:moveTo>
                    <a:pt x="310" y="35"/>
                  </a:moveTo>
                  <a:lnTo>
                    <a:pt x="1098" y="0"/>
                  </a:lnTo>
                  <a:lnTo>
                    <a:pt x="1131" y="0"/>
                  </a:lnTo>
                  <a:lnTo>
                    <a:pt x="1165" y="1"/>
                  </a:lnTo>
                  <a:lnTo>
                    <a:pt x="1198" y="5"/>
                  </a:lnTo>
                  <a:lnTo>
                    <a:pt x="1228" y="12"/>
                  </a:lnTo>
                  <a:lnTo>
                    <a:pt x="1259" y="19"/>
                  </a:lnTo>
                  <a:lnTo>
                    <a:pt x="1287" y="28"/>
                  </a:lnTo>
                  <a:lnTo>
                    <a:pt x="1314" y="38"/>
                  </a:lnTo>
                  <a:lnTo>
                    <a:pt x="1339" y="51"/>
                  </a:lnTo>
                  <a:lnTo>
                    <a:pt x="1362" y="65"/>
                  </a:lnTo>
                  <a:lnTo>
                    <a:pt x="1383" y="81"/>
                  </a:lnTo>
                  <a:lnTo>
                    <a:pt x="1393" y="88"/>
                  </a:lnTo>
                  <a:lnTo>
                    <a:pt x="1402" y="96"/>
                  </a:lnTo>
                  <a:lnTo>
                    <a:pt x="1411" y="105"/>
                  </a:lnTo>
                  <a:lnTo>
                    <a:pt x="1418" y="114"/>
                  </a:lnTo>
                  <a:lnTo>
                    <a:pt x="1425" y="123"/>
                  </a:lnTo>
                  <a:lnTo>
                    <a:pt x="1431" y="133"/>
                  </a:lnTo>
                  <a:lnTo>
                    <a:pt x="1436" y="142"/>
                  </a:lnTo>
                  <a:lnTo>
                    <a:pt x="1441" y="152"/>
                  </a:lnTo>
                  <a:lnTo>
                    <a:pt x="1445" y="162"/>
                  </a:lnTo>
                  <a:lnTo>
                    <a:pt x="1449" y="172"/>
                  </a:lnTo>
                  <a:lnTo>
                    <a:pt x="1451" y="183"/>
                  </a:lnTo>
                  <a:lnTo>
                    <a:pt x="1453" y="193"/>
                  </a:lnTo>
                  <a:lnTo>
                    <a:pt x="1547" y="1021"/>
                  </a:lnTo>
                  <a:lnTo>
                    <a:pt x="1547" y="1031"/>
                  </a:lnTo>
                  <a:lnTo>
                    <a:pt x="1547" y="1042"/>
                  </a:lnTo>
                  <a:lnTo>
                    <a:pt x="1546" y="1052"/>
                  </a:lnTo>
                  <a:lnTo>
                    <a:pt x="1544" y="1062"/>
                  </a:lnTo>
                  <a:lnTo>
                    <a:pt x="1542" y="1072"/>
                  </a:lnTo>
                  <a:lnTo>
                    <a:pt x="1538" y="1082"/>
                  </a:lnTo>
                  <a:lnTo>
                    <a:pt x="1534" y="1093"/>
                  </a:lnTo>
                  <a:lnTo>
                    <a:pt x="1529" y="1102"/>
                  </a:lnTo>
                  <a:lnTo>
                    <a:pt x="1524" y="1112"/>
                  </a:lnTo>
                  <a:lnTo>
                    <a:pt x="1518" y="1121"/>
                  </a:lnTo>
                  <a:lnTo>
                    <a:pt x="1510" y="1130"/>
                  </a:lnTo>
                  <a:lnTo>
                    <a:pt x="1502" y="1139"/>
                  </a:lnTo>
                  <a:lnTo>
                    <a:pt x="1486" y="1155"/>
                  </a:lnTo>
                  <a:lnTo>
                    <a:pt x="1465" y="1172"/>
                  </a:lnTo>
                  <a:lnTo>
                    <a:pt x="1444" y="1186"/>
                  </a:lnTo>
                  <a:lnTo>
                    <a:pt x="1420" y="1198"/>
                  </a:lnTo>
                  <a:lnTo>
                    <a:pt x="1393" y="1210"/>
                  </a:lnTo>
                  <a:lnTo>
                    <a:pt x="1365" y="1220"/>
                  </a:lnTo>
                  <a:lnTo>
                    <a:pt x="1335" y="1229"/>
                  </a:lnTo>
                  <a:lnTo>
                    <a:pt x="1305" y="1235"/>
                  </a:lnTo>
                  <a:lnTo>
                    <a:pt x="1272" y="1239"/>
                  </a:lnTo>
                  <a:lnTo>
                    <a:pt x="1238" y="1242"/>
                  </a:lnTo>
                  <a:lnTo>
                    <a:pt x="451" y="1276"/>
                  </a:lnTo>
                  <a:lnTo>
                    <a:pt x="416" y="1278"/>
                  </a:lnTo>
                  <a:lnTo>
                    <a:pt x="383" y="1275"/>
                  </a:lnTo>
                  <a:lnTo>
                    <a:pt x="351" y="1272"/>
                  </a:lnTo>
                  <a:lnTo>
                    <a:pt x="319" y="1266"/>
                  </a:lnTo>
                  <a:lnTo>
                    <a:pt x="290" y="1258"/>
                  </a:lnTo>
                  <a:lnTo>
                    <a:pt x="261" y="1249"/>
                  </a:lnTo>
                  <a:lnTo>
                    <a:pt x="234" y="1239"/>
                  </a:lnTo>
                  <a:lnTo>
                    <a:pt x="210" y="1227"/>
                  </a:lnTo>
                  <a:lnTo>
                    <a:pt x="185" y="1212"/>
                  </a:lnTo>
                  <a:lnTo>
                    <a:pt x="165" y="1197"/>
                  </a:lnTo>
                  <a:lnTo>
                    <a:pt x="155" y="1190"/>
                  </a:lnTo>
                  <a:lnTo>
                    <a:pt x="146" y="1181"/>
                  </a:lnTo>
                  <a:lnTo>
                    <a:pt x="138" y="1173"/>
                  </a:lnTo>
                  <a:lnTo>
                    <a:pt x="130" y="1164"/>
                  </a:lnTo>
                  <a:lnTo>
                    <a:pt x="123" y="1155"/>
                  </a:lnTo>
                  <a:lnTo>
                    <a:pt x="116" y="1145"/>
                  </a:lnTo>
                  <a:lnTo>
                    <a:pt x="111" y="1136"/>
                  </a:lnTo>
                  <a:lnTo>
                    <a:pt x="106" y="1126"/>
                  </a:lnTo>
                  <a:lnTo>
                    <a:pt x="102" y="1116"/>
                  </a:lnTo>
                  <a:lnTo>
                    <a:pt x="99" y="1105"/>
                  </a:lnTo>
                  <a:lnTo>
                    <a:pt x="96" y="1095"/>
                  </a:lnTo>
                  <a:lnTo>
                    <a:pt x="95" y="1085"/>
                  </a:lnTo>
                  <a:lnTo>
                    <a:pt x="2" y="256"/>
                  </a:lnTo>
                  <a:lnTo>
                    <a:pt x="0" y="246"/>
                  </a:lnTo>
                  <a:lnTo>
                    <a:pt x="0" y="236"/>
                  </a:lnTo>
                  <a:lnTo>
                    <a:pt x="2" y="226"/>
                  </a:lnTo>
                  <a:lnTo>
                    <a:pt x="3" y="214"/>
                  </a:lnTo>
                  <a:lnTo>
                    <a:pt x="6" y="204"/>
                  </a:lnTo>
                  <a:lnTo>
                    <a:pt x="9" y="195"/>
                  </a:lnTo>
                  <a:lnTo>
                    <a:pt x="13" y="185"/>
                  </a:lnTo>
                  <a:lnTo>
                    <a:pt x="18" y="175"/>
                  </a:lnTo>
                  <a:lnTo>
                    <a:pt x="25" y="166"/>
                  </a:lnTo>
                  <a:lnTo>
                    <a:pt x="31" y="157"/>
                  </a:lnTo>
                  <a:lnTo>
                    <a:pt x="37" y="148"/>
                  </a:lnTo>
                  <a:lnTo>
                    <a:pt x="45" y="139"/>
                  </a:lnTo>
                  <a:lnTo>
                    <a:pt x="63" y="123"/>
                  </a:lnTo>
                  <a:lnTo>
                    <a:pt x="82" y="106"/>
                  </a:lnTo>
                  <a:lnTo>
                    <a:pt x="105" y="92"/>
                  </a:lnTo>
                  <a:lnTo>
                    <a:pt x="129" y="79"/>
                  </a:lnTo>
                  <a:lnTo>
                    <a:pt x="155" y="68"/>
                  </a:lnTo>
                  <a:lnTo>
                    <a:pt x="183" y="58"/>
                  </a:lnTo>
                  <a:lnTo>
                    <a:pt x="212" y="49"/>
                  </a:lnTo>
                  <a:lnTo>
                    <a:pt x="244" y="42"/>
                  </a:lnTo>
                  <a:lnTo>
                    <a:pt x="276" y="38"/>
                  </a:lnTo>
                  <a:lnTo>
                    <a:pt x="310" y="3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0" name="Freeform 38"/>
            <p:cNvSpPr>
              <a:spLocks/>
            </p:cNvSpPr>
            <p:nvPr/>
          </p:nvSpPr>
          <p:spPr bwMode="auto">
            <a:xfrm>
              <a:off x="2049463" y="3063875"/>
              <a:ext cx="682625" cy="568325"/>
            </a:xfrm>
            <a:custGeom>
              <a:avLst/>
              <a:gdLst>
                <a:gd name="T0" fmla="*/ 984 w 1717"/>
                <a:gd name="T1" fmla="*/ 9 h 1431"/>
                <a:gd name="T2" fmla="*/ 1050 w 1717"/>
                <a:gd name="T3" fmla="*/ 1 h 1431"/>
                <a:gd name="T4" fmla="*/ 1117 w 1717"/>
                <a:gd name="T5" fmla="*/ 1 h 1431"/>
                <a:gd name="T6" fmla="*/ 1182 w 1717"/>
                <a:gd name="T7" fmla="*/ 9 h 1431"/>
                <a:gd name="T8" fmla="*/ 1243 w 1717"/>
                <a:gd name="T9" fmla="*/ 24 h 1431"/>
                <a:gd name="T10" fmla="*/ 1296 w 1717"/>
                <a:gd name="T11" fmla="*/ 46 h 1431"/>
                <a:gd name="T12" fmla="*/ 1342 w 1717"/>
                <a:gd name="T13" fmla="*/ 74 h 1431"/>
                <a:gd name="T14" fmla="*/ 1361 w 1717"/>
                <a:gd name="T15" fmla="*/ 89 h 1431"/>
                <a:gd name="T16" fmla="*/ 1378 w 1717"/>
                <a:gd name="T17" fmla="*/ 107 h 1431"/>
                <a:gd name="T18" fmla="*/ 1391 w 1717"/>
                <a:gd name="T19" fmla="*/ 126 h 1431"/>
                <a:gd name="T20" fmla="*/ 1400 w 1717"/>
                <a:gd name="T21" fmla="*/ 146 h 1431"/>
                <a:gd name="T22" fmla="*/ 1712 w 1717"/>
                <a:gd name="T23" fmla="*/ 1027 h 1431"/>
                <a:gd name="T24" fmla="*/ 1716 w 1717"/>
                <a:gd name="T25" fmla="*/ 1049 h 1431"/>
                <a:gd name="T26" fmla="*/ 1717 w 1717"/>
                <a:gd name="T27" fmla="*/ 1069 h 1431"/>
                <a:gd name="T28" fmla="*/ 1717 w 1717"/>
                <a:gd name="T29" fmla="*/ 1090 h 1431"/>
                <a:gd name="T30" fmla="*/ 1713 w 1717"/>
                <a:gd name="T31" fmla="*/ 1110 h 1431"/>
                <a:gd name="T32" fmla="*/ 1706 w 1717"/>
                <a:gd name="T33" fmla="*/ 1129 h 1431"/>
                <a:gd name="T34" fmla="*/ 1697 w 1717"/>
                <a:gd name="T35" fmla="*/ 1148 h 1431"/>
                <a:gd name="T36" fmla="*/ 1685 w 1717"/>
                <a:gd name="T37" fmla="*/ 1167 h 1431"/>
                <a:gd name="T38" fmla="*/ 1664 w 1717"/>
                <a:gd name="T39" fmla="*/ 1193 h 1431"/>
                <a:gd name="T40" fmla="*/ 1624 w 1717"/>
                <a:gd name="T41" fmla="*/ 1223 h 1431"/>
                <a:gd name="T42" fmla="*/ 1577 w 1717"/>
                <a:gd name="T43" fmla="*/ 1249 h 1431"/>
                <a:gd name="T44" fmla="*/ 1519 w 1717"/>
                <a:gd name="T45" fmla="*/ 1269 h 1431"/>
                <a:gd name="T46" fmla="*/ 733 w 1717"/>
                <a:gd name="T47" fmla="*/ 1421 h 1431"/>
                <a:gd name="T48" fmla="*/ 666 w 1717"/>
                <a:gd name="T49" fmla="*/ 1430 h 1431"/>
                <a:gd name="T50" fmla="*/ 600 w 1717"/>
                <a:gd name="T51" fmla="*/ 1430 h 1431"/>
                <a:gd name="T52" fmla="*/ 535 w 1717"/>
                <a:gd name="T53" fmla="*/ 1422 h 1431"/>
                <a:gd name="T54" fmla="*/ 474 w 1717"/>
                <a:gd name="T55" fmla="*/ 1407 h 1431"/>
                <a:gd name="T56" fmla="*/ 420 w 1717"/>
                <a:gd name="T57" fmla="*/ 1385 h 1431"/>
                <a:gd name="T58" fmla="*/ 396 w 1717"/>
                <a:gd name="T59" fmla="*/ 1373 h 1431"/>
                <a:gd name="T60" fmla="*/ 374 w 1717"/>
                <a:gd name="T61" fmla="*/ 1357 h 1431"/>
                <a:gd name="T62" fmla="*/ 355 w 1717"/>
                <a:gd name="T63" fmla="*/ 1341 h 1431"/>
                <a:gd name="T64" fmla="*/ 339 w 1717"/>
                <a:gd name="T65" fmla="*/ 1324 h 1431"/>
                <a:gd name="T66" fmla="*/ 326 w 1717"/>
                <a:gd name="T67" fmla="*/ 1305 h 1431"/>
                <a:gd name="T68" fmla="*/ 317 w 1717"/>
                <a:gd name="T69" fmla="*/ 1285 h 1431"/>
                <a:gd name="T70" fmla="*/ 6 w 1717"/>
                <a:gd name="T71" fmla="*/ 403 h 1431"/>
                <a:gd name="T72" fmla="*/ 1 w 1717"/>
                <a:gd name="T73" fmla="*/ 382 h 1431"/>
                <a:gd name="T74" fmla="*/ 0 w 1717"/>
                <a:gd name="T75" fmla="*/ 362 h 1431"/>
                <a:gd name="T76" fmla="*/ 1 w 1717"/>
                <a:gd name="T77" fmla="*/ 341 h 1431"/>
                <a:gd name="T78" fmla="*/ 5 w 1717"/>
                <a:gd name="T79" fmla="*/ 321 h 1431"/>
                <a:gd name="T80" fmla="*/ 11 w 1717"/>
                <a:gd name="T81" fmla="*/ 301 h 1431"/>
                <a:gd name="T82" fmla="*/ 20 w 1717"/>
                <a:gd name="T83" fmla="*/ 281 h 1431"/>
                <a:gd name="T84" fmla="*/ 32 w 1717"/>
                <a:gd name="T85" fmla="*/ 264 h 1431"/>
                <a:gd name="T86" fmla="*/ 54 w 1717"/>
                <a:gd name="T87" fmla="*/ 238 h 1431"/>
                <a:gd name="T88" fmla="*/ 93 w 1717"/>
                <a:gd name="T89" fmla="*/ 206 h 1431"/>
                <a:gd name="T90" fmla="*/ 140 w 1717"/>
                <a:gd name="T91" fmla="*/ 181 h 1431"/>
                <a:gd name="T92" fmla="*/ 197 w 1717"/>
                <a:gd name="T93" fmla="*/ 162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7" h="1431">
                  <a:moveTo>
                    <a:pt x="229" y="154"/>
                  </a:moveTo>
                  <a:lnTo>
                    <a:pt x="984" y="9"/>
                  </a:lnTo>
                  <a:lnTo>
                    <a:pt x="1017" y="4"/>
                  </a:lnTo>
                  <a:lnTo>
                    <a:pt x="1050" y="1"/>
                  </a:lnTo>
                  <a:lnTo>
                    <a:pt x="1083" y="0"/>
                  </a:lnTo>
                  <a:lnTo>
                    <a:pt x="1117" y="1"/>
                  </a:lnTo>
                  <a:lnTo>
                    <a:pt x="1150" y="4"/>
                  </a:lnTo>
                  <a:lnTo>
                    <a:pt x="1182" y="9"/>
                  </a:lnTo>
                  <a:lnTo>
                    <a:pt x="1212" y="15"/>
                  </a:lnTo>
                  <a:lnTo>
                    <a:pt x="1243" y="24"/>
                  </a:lnTo>
                  <a:lnTo>
                    <a:pt x="1271" y="33"/>
                  </a:lnTo>
                  <a:lnTo>
                    <a:pt x="1296" y="46"/>
                  </a:lnTo>
                  <a:lnTo>
                    <a:pt x="1321" y="58"/>
                  </a:lnTo>
                  <a:lnTo>
                    <a:pt x="1342" y="74"/>
                  </a:lnTo>
                  <a:lnTo>
                    <a:pt x="1352" y="81"/>
                  </a:lnTo>
                  <a:lnTo>
                    <a:pt x="1361" y="89"/>
                  </a:lnTo>
                  <a:lnTo>
                    <a:pt x="1370" y="98"/>
                  </a:lnTo>
                  <a:lnTo>
                    <a:pt x="1378" y="107"/>
                  </a:lnTo>
                  <a:lnTo>
                    <a:pt x="1384" y="117"/>
                  </a:lnTo>
                  <a:lnTo>
                    <a:pt x="1391" y="126"/>
                  </a:lnTo>
                  <a:lnTo>
                    <a:pt x="1396" y="136"/>
                  </a:lnTo>
                  <a:lnTo>
                    <a:pt x="1400" y="146"/>
                  </a:lnTo>
                  <a:lnTo>
                    <a:pt x="1708" y="1017"/>
                  </a:lnTo>
                  <a:lnTo>
                    <a:pt x="1712" y="1027"/>
                  </a:lnTo>
                  <a:lnTo>
                    <a:pt x="1715" y="1037"/>
                  </a:lnTo>
                  <a:lnTo>
                    <a:pt x="1716" y="1049"/>
                  </a:lnTo>
                  <a:lnTo>
                    <a:pt x="1717" y="1059"/>
                  </a:lnTo>
                  <a:lnTo>
                    <a:pt x="1717" y="1069"/>
                  </a:lnTo>
                  <a:lnTo>
                    <a:pt x="1717" y="1079"/>
                  </a:lnTo>
                  <a:lnTo>
                    <a:pt x="1717" y="1090"/>
                  </a:lnTo>
                  <a:lnTo>
                    <a:pt x="1715" y="1100"/>
                  </a:lnTo>
                  <a:lnTo>
                    <a:pt x="1713" y="1110"/>
                  </a:lnTo>
                  <a:lnTo>
                    <a:pt x="1709" y="1120"/>
                  </a:lnTo>
                  <a:lnTo>
                    <a:pt x="1706" y="1129"/>
                  </a:lnTo>
                  <a:lnTo>
                    <a:pt x="1702" y="1139"/>
                  </a:lnTo>
                  <a:lnTo>
                    <a:pt x="1697" y="1148"/>
                  </a:lnTo>
                  <a:lnTo>
                    <a:pt x="1692" y="1158"/>
                  </a:lnTo>
                  <a:lnTo>
                    <a:pt x="1685" y="1167"/>
                  </a:lnTo>
                  <a:lnTo>
                    <a:pt x="1679" y="1176"/>
                  </a:lnTo>
                  <a:lnTo>
                    <a:pt x="1664" y="1193"/>
                  </a:lnTo>
                  <a:lnTo>
                    <a:pt x="1644" y="1209"/>
                  </a:lnTo>
                  <a:lnTo>
                    <a:pt x="1624" y="1223"/>
                  </a:lnTo>
                  <a:lnTo>
                    <a:pt x="1602" y="1237"/>
                  </a:lnTo>
                  <a:lnTo>
                    <a:pt x="1577" y="1249"/>
                  </a:lnTo>
                  <a:lnTo>
                    <a:pt x="1549" y="1260"/>
                  </a:lnTo>
                  <a:lnTo>
                    <a:pt x="1519" y="1269"/>
                  </a:lnTo>
                  <a:lnTo>
                    <a:pt x="1488" y="1277"/>
                  </a:lnTo>
                  <a:lnTo>
                    <a:pt x="733" y="1421"/>
                  </a:lnTo>
                  <a:lnTo>
                    <a:pt x="700" y="1426"/>
                  </a:lnTo>
                  <a:lnTo>
                    <a:pt x="666" y="1430"/>
                  </a:lnTo>
                  <a:lnTo>
                    <a:pt x="633" y="1431"/>
                  </a:lnTo>
                  <a:lnTo>
                    <a:pt x="600" y="1430"/>
                  </a:lnTo>
                  <a:lnTo>
                    <a:pt x="567" y="1427"/>
                  </a:lnTo>
                  <a:lnTo>
                    <a:pt x="535" y="1422"/>
                  </a:lnTo>
                  <a:lnTo>
                    <a:pt x="505" y="1416"/>
                  </a:lnTo>
                  <a:lnTo>
                    <a:pt x="474" y="1407"/>
                  </a:lnTo>
                  <a:lnTo>
                    <a:pt x="446" y="1397"/>
                  </a:lnTo>
                  <a:lnTo>
                    <a:pt x="420" y="1385"/>
                  </a:lnTo>
                  <a:lnTo>
                    <a:pt x="408" y="1379"/>
                  </a:lnTo>
                  <a:lnTo>
                    <a:pt x="396" y="1373"/>
                  </a:lnTo>
                  <a:lnTo>
                    <a:pt x="385" y="1365"/>
                  </a:lnTo>
                  <a:lnTo>
                    <a:pt x="374" y="1357"/>
                  </a:lnTo>
                  <a:lnTo>
                    <a:pt x="364" y="1350"/>
                  </a:lnTo>
                  <a:lnTo>
                    <a:pt x="355" y="1341"/>
                  </a:lnTo>
                  <a:lnTo>
                    <a:pt x="346" y="1333"/>
                  </a:lnTo>
                  <a:lnTo>
                    <a:pt x="339" y="1324"/>
                  </a:lnTo>
                  <a:lnTo>
                    <a:pt x="332" y="1314"/>
                  </a:lnTo>
                  <a:lnTo>
                    <a:pt x="326" y="1305"/>
                  </a:lnTo>
                  <a:lnTo>
                    <a:pt x="321" y="1295"/>
                  </a:lnTo>
                  <a:lnTo>
                    <a:pt x="317" y="1285"/>
                  </a:lnTo>
                  <a:lnTo>
                    <a:pt x="9" y="414"/>
                  </a:lnTo>
                  <a:lnTo>
                    <a:pt x="6" y="403"/>
                  </a:lnTo>
                  <a:lnTo>
                    <a:pt x="2" y="392"/>
                  </a:lnTo>
                  <a:lnTo>
                    <a:pt x="1" y="382"/>
                  </a:lnTo>
                  <a:lnTo>
                    <a:pt x="0" y="372"/>
                  </a:lnTo>
                  <a:lnTo>
                    <a:pt x="0" y="362"/>
                  </a:lnTo>
                  <a:lnTo>
                    <a:pt x="0" y="352"/>
                  </a:lnTo>
                  <a:lnTo>
                    <a:pt x="1" y="341"/>
                  </a:lnTo>
                  <a:lnTo>
                    <a:pt x="2" y="331"/>
                  </a:lnTo>
                  <a:lnTo>
                    <a:pt x="5" y="321"/>
                  </a:lnTo>
                  <a:lnTo>
                    <a:pt x="7" y="311"/>
                  </a:lnTo>
                  <a:lnTo>
                    <a:pt x="11" y="301"/>
                  </a:lnTo>
                  <a:lnTo>
                    <a:pt x="15" y="292"/>
                  </a:lnTo>
                  <a:lnTo>
                    <a:pt x="20" y="281"/>
                  </a:lnTo>
                  <a:lnTo>
                    <a:pt x="25" y="272"/>
                  </a:lnTo>
                  <a:lnTo>
                    <a:pt x="32" y="264"/>
                  </a:lnTo>
                  <a:lnTo>
                    <a:pt x="38" y="255"/>
                  </a:lnTo>
                  <a:lnTo>
                    <a:pt x="54" y="238"/>
                  </a:lnTo>
                  <a:lnTo>
                    <a:pt x="72" y="222"/>
                  </a:lnTo>
                  <a:lnTo>
                    <a:pt x="93" y="206"/>
                  </a:lnTo>
                  <a:lnTo>
                    <a:pt x="116" y="193"/>
                  </a:lnTo>
                  <a:lnTo>
                    <a:pt x="140" y="181"/>
                  </a:lnTo>
                  <a:lnTo>
                    <a:pt x="168" y="171"/>
                  </a:lnTo>
                  <a:lnTo>
                    <a:pt x="197" y="162"/>
                  </a:lnTo>
                  <a:lnTo>
                    <a:pt x="229" y="15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1" name="Freeform 39"/>
            <p:cNvSpPr>
              <a:spLocks/>
            </p:cNvSpPr>
            <p:nvPr/>
          </p:nvSpPr>
          <p:spPr bwMode="auto">
            <a:xfrm>
              <a:off x="2627313" y="2809875"/>
              <a:ext cx="679450" cy="590550"/>
            </a:xfrm>
            <a:custGeom>
              <a:avLst/>
              <a:gdLst>
                <a:gd name="T0" fmla="*/ 774 w 1711"/>
                <a:gd name="T1" fmla="*/ 42 h 1488"/>
                <a:gd name="T2" fmla="*/ 835 w 1711"/>
                <a:gd name="T3" fmla="*/ 22 h 1488"/>
                <a:gd name="T4" fmla="*/ 902 w 1711"/>
                <a:gd name="T5" fmla="*/ 8 h 1488"/>
                <a:gd name="T6" fmla="*/ 972 w 1711"/>
                <a:gd name="T7" fmla="*/ 1 h 1488"/>
                <a:gd name="T8" fmla="*/ 1042 w 1711"/>
                <a:gd name="T9" fmla="*/ 3 h 1488"/>
                <a:gd name="T10" fmla="*/ 1107 w 1711"/>
                <a:gd name="T11" fmla="*/ 12 h 1488"/>
                <a:gd name="T12" fmla="*/ 1136 w 1711"/>
                <a:gd name="T13" fmla="*/ 19 h 1488"/>
                <a:gd name="T14" fmla="*/ 1163 w 1711"/>
                <a:gd name="T15" fmla="*/ 29 h 1488"/>
                <a:gd name="T16" fmla="*/ 1187 w 1711"/>
                <a:gd name="T17" fmla="*/ 42 h 1488"/>
                <a:gd name="T18" fmla="*/ 1209 w 1711"/>
                <a:gd name="T19" fmla="*/ 56 h 1488"/>
                <a:gd name="T20" fmla="*/ 1225 w 1711"/>
                <a:gd name="T21" fmla="*/ 73 h 1488"/>
                <a:gd name="T22" fmla="*/ 1238 w 1711"/>
                <a:gd name="T23" fmla="*/ 92 h 1488"/>
                <a:gd name="T24" fmla="*/ 1682 w 1711"/>
                <a:gd name="T25" fmla="*/ 973 h 1488"/>
                <a:gd name="T26" fmla="*/ 1698 w 1711"/>
                <a:gd name="T27" fmla="*/ 1013 h 1488"/>
                <a:gd name="T28" fmla="*/ 1709 w 1711"/>
                <a:gd name="T29" fmla="*/ 1054 h 1488"/>
                <a:gd name="T30" fmla="*/ 1711 w 1711"/>
                <a:gd name="T31" fmla="*/ 1094 h 1488"/>
                <a:gd name="T32" fmla="*/ 1707 w 1711"/>
                <a:gd name="T33" fmla="*/ 1122 h 1488"/>
                <a:gd name="T34" fmla="*/ 1702 w 1711"/>
                <a:gd name="T35" fmla="*/ 1141 h 1488"/>
                <a:gd name="T36" fmla="*/ 1693 w 1711"/>
                <a:gd name="T37" fmla="*/ 1159 h 1488"/>
                <a:gd name="T38" fmla="*/ 1683 w 1711"/>
                <a:gd name="T39" fmla="*/ 1175 h 1488"/>
                <a:gd name="T40" fmla="*/ 1669 w 1711"/>
                <a:gd name="T41" fmla="*/ 1192 h 1488"/>
                <a:gd name="T42" fmla="*/ 1651 w 1711"/>
                <a:gd name="T43" fmla="*/ 1207 h 1488"/>
                <a:gd name="T44" fmla="*/ 1631 w 1711"/>
                <a:gd name="T45" fmla="*/ 1221 h 1488"/>
                <a:gd name="T46" fmla="*/ 1605 w 1711"/>
                <a:gd name="T47" fmla="*/ 1235 h 1488"/>
                <a:gd name="T48" fmla="*/ 1113 w 1711"/>
                <a:gd name="T49" fmla="*/ 1447 h 1488"/>
                <a:gd name="T50" fmla="*/ 1053 w 1711"/>
                <a:gd name="T51" fmla="*/ 1469 h 1488"/>
                <a:gd name="T52" fmla="*/ 988 w 1711"/>
                <a:gd name="T53" fmla="*/ 1481 h 1488"/>
                <a:gd name="T54" fmla="*/ 921 w 1711"/>
                <a:gd name="T55" fmla="*/ 1488 h 1488"/>
                <a:gd name="T56" fmla="*/ 854 w 1711"/>
                <a:gd name="T57" fmla="*/ 1485 h 1488"/>
                <a:gd name="T58" fmla="*/ 791 w 1711"/>
                <a:gd name="T59" fmla="*/ 1475 h 1488"/>
                <a:gd name="T60" fmla="*/ 735 w 1711"/>
                <a:gd name="T61" fmla="*/ 1457 h 1488"/>
                <a:gd name="T62" fmla="*/ 709 w 1711"/>
                <a:gd name="T63" fmla="*/ 1446 h 1488"/>
                <a:gd name="T64" fmla="*/ 686 w 1711"/>
                <a:gd name="T65" fmla="*/ 1432 h 1488"/>
                <a:gd name="T66" fmla="*/ 666 w 1711"/>
                <a:gd name="T67" fmla="*/ 1415 h 1488"/>
                <a:gd name="T68" fmla="*/ 649 w 1711"/>
                <a:gd name="T69" fmla="*/ 1397 h 1488"/>
                <a:gd name="T70" fmla="*/ 35 w 1711"/>
                <a:gd name="T71" fmla="*/ 597 h 1488"/>
                <a:gd name="T72" fmla="*/ 14 w 1711"/>
                <a:gd name="T73" fmla="*/ 556 h 1488"/>
                <a:gd name="T74" fmla="*/ 3 w 1711"/>
                <a:gd name="T75" fmla="*/ 516 h 1488"/>
                <a:gd name="T76" fmla="*/ 0 w 1711"/>
                <a:gd name="T77" fmla="*/ 487 h 1488"/>
                <a:gd name="T78" fmla="*/ 1 w 1711"/>
                <a:gd name="T79" fmla="*/ 467 h 1488"/>
                <a:gd name="T80" fmla="*/ 5 w 1711"/>
                <a:gd name="T81" fmla="*/ 447 h 1488"/>
                <a:gd name="T82" fmla="*/ 13 w 1711"/>
                <a:gd name="T83" fmla="*/ 428 h 1488"/>
                <a:gd name="T84" fmla="*/ 22 w 1711"/>
                <a:gd name="T85" fmla="*/ 411 h 1488"/>
                <a:gd name="T86" fmla="*/ 35 w 1711"/>
                <a:gd name="T87" fmla="*/ 394 h 1488"/>
                <a:gd name="T88" fmla="*/ 50 w 1711"/>
                <a:gd name="T89" fmla="*/ 377 h 1488"/>
                <a:gd name="T90" fmla="*/ 69 w 1711"/>
                <a:gd name="T91" fmla="*/ 361 h 1488"/>
                <a:gd name="T92" fmla="*/ 91 w 1711"/>
                <a:gd name="T93" fmla="*/ 347 h 1488"/>
                <a:gd name="T94" fmla="*/ 115 w 1711"/>
                <a:gd name="T95" fmla="*/ 333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1" h="1488">
                  <a:moveTo>
                    <a:pt x="129" y="326"/>
                  </a:moveTo>
                  <a:lnTo>
                    <a:pt x="774" y="42"/>
                  </a:lnTo>
                  <a:lnTo>
                    <a:pt x="803" y="31"/>
                  </a:lnTo>
                  <a:lnTo>
                    <a:pt x="835" y="22"/>
                  </a:lnTo>
                  <a:lnTo>
                    <a:pt x="868" y="13"/>
                  </a:lnTo>
                  <a:lnTo>
                    <a:pt x="902" y="8"/>
                  </a:lnTo>
                  <a:lnTo>
                    <a:pt x="937" y="3"/>
                  </a:lnTo>
                  <a:lnTo>
                    <a:pt x="972" y="1"/>
                  </a:lnTo>
                  <a:lnTo>
                    <a:pt x="1007" y="0"/>
                  </a:lnTo>
                  <a:lnTo>
                    <a:pt x="1042" y="3"/>
                  </a:lnTo>
                  <a:lnTo>
                    <a:pt x="1075" y="5"/>
                  </a:lnTo>
                  <a:lnTo>
                    <a:pt x="1107" y="12"/>
                  </a:lnTo>
                  <a:lnTo>
                    <a:pt x="1122" y="15"/>
                  </a:lnTo>
                  <a:lnTo>
                    <a:pt x="1136" y="19"/>
                  </a:lnTo>
                  <a:lnTo>
                    <a:pt x="1150" y="24"/>
                  </a:lnTo>
                  <a:lnTo>
                    <a:pt x="1163" y="29"/>
                  </a:lnTo>
                  <a:lnTo>
                    <a:pt x="1176" y="36"/>
                  </a:lnTo>
                  <a:lnTo>
                    <a:pt x="1187" y="42"/>
                  </a:lnTo>
                  <a:lnTo>
                    <a:pt x="1199" y="49"/>
                  </a:lnTo>
                  <a:lnTo>
                    <a:pt x="1209" y="56"/>
                  </a:lnTo>
                  <a:lnTo>
                    <a:pt x="1218" y="65"/>
                  </a:lnTo>
                  <a:lnTo>
                    <a:pt x="1225" y="73"/>
                  </a:lnTo>
                  <a:lnTo>
                    <a:pt x="1232" y="83"/>
                  </a:lnTo>
                  <a:lnTo>
                    <a:pt x="1238" y="92"/>
                  </a:lnTo>
                  <a:lnTo>
                    <a:pt x="1673" y="952"/>
                  </a:lnTo>
                  <a:lnTo>
                    <a:pt x="1682" y="973"/>
                  </a:lnTo>
                  <a:lnTo>
                    <a:pt x="1691" y="993"/>
                  </a:lnTo>
                  <a:lnTo>
                    <a:pt x="1698" y="1013"/>
                  </a:lnTo>
                  <a:lnTo>
                    <a:pt x="1704" y="1034"/>
                  </a:lnTo>
                  <a:lnTo>
                    <a:pt x="1709" y="1054"/>
                  </a:lnTo>
                  <a:lnTo>
                    <a:pt x="1711" y="1075"/>
                  </a:lnTo>
                  <a:lnTo>
                    <a:pt x="1711" y="1094"/>
                  </a:lnTo>
                  <a:lnTo>
                    <a:pt x="1710" y="1113"/>
                  </a:lnTo>
                  <a:lnTo>
                    <a:pt x="1707" y="1122"/>
                  </a:lnTo>
                  <a:lnTo>
                    <a:pt x="1705" y="1132"/>
                  </a:lnTo>
                  <a:lnTo>
                    <a:pt x="1702" y="1141"/>
                  </a:lnTo>
                  <a:lnTo>
                    <a:pt x="1698" y="1150"/>
                  </a:lnTo>
                  <a:lnTo>
                    <a:pt x="1693" y="1159"/>
                  </a:lnTo>
                  <a:lnTo>
                    <a:pt x="1688" y="1168"/>
                  </a:lnTo>
                  <a:lnTo>
                    <a:pt x="1683" y="1175"/>
                  </a:lnTo>
                  <a:lnTo>
                    <a:pt x="1675" y="1184"/>
                  </a:lnTo>
                  <a:lnTo>
                    <a:pt x="1669" y="1192"/>
                  </a:lnTo>
                  <a:lnTo>
                    <a:pt x="1660" y="1200"/>
                  </a:lnTo>
                  <a:lnTo>
                    <a:pt x="1651" y="1207"/>
                  </a:lnTo>
                  <a:lnTo>
                    <a:pt x="1641" y="1215"/>
                  </a:lnTo>
                  <a:lnTo>
                    <a:pt x="1631" y="1221"/>
                  </a:lnTo>
                  <a:lnTo>
                    <a:pt x="1618" y="1229"/>
                  </a:lnTo>
                  <a:lnTo>
                    <a:pt x="1605" y="1235"/>
                  </a:lnTo>
                  <a:lnTo>
                    <a:pt x="1593" y="1242"/>
                  </a:lnTo>
                  <a:lnTo>
                    <a:pt x="1113" y="1447"/>
                  </a:lnTo>
                  <a:lnTo>
                    <a:pt x="1084" y="1458"/>
                  </a:lnTo>
                  <a:lnTo>
                    <a:pt x="1053" y="1469"/>
                  </a:lnTo>
                  <a:lnTo>
                    <a:pt x="1021" y="1476"/>
                  </a:lnTo>
                  <a:lnTo>
                    <a:pt x="988" y="1481"/>
                  </a:lnTo>
                  <a:lnTo>
                    <a:pt x="955" y="1485"/>
                  </a:lnTo>
                  <a:lnTo>
                    <a:pt x="921" y="1488"/>
                  </a:lnTo>
                  <a:lnTo>
                    <a:pt x="888" y="1488"/>
                  </a:lnTo>
                  <a:lnTo>
                    <a:pt x="854" y="1485"/>
                  </a:lnTo>
                  <a:lnTo>
                    <a:pt x="823" y="1481"/>
                  </a:lnTo>
                  <a:lnTo>
                    <a:pt x="791" y="1475"/>
                  </a:lnTo>
                  <a:lnTo>
                    <a:pt x="761" y="1467"/>
                  </a:lnTo>
                  <a:lnTo>
                    <a:pt x="735" y="1457"/>
                  </a:lnTo>
                  <a:lnTo>
                    <a:pt x="722" y="1452"/>
                  </a:lnTo>
                  <a:lnTo>
                    <a:pt x="709" y="1446"/>
                  </a:lnTo>
                  <a:lnTo>
                    <a:pt x="698" y="1439"/>
                  </a:lnTo>
                  <a:lnTo>
                    <a:pt x="686" y="1432"/>
                  </a:lnTo>
                  <a:lnTo>
                    <a:pt x="676" y="1424"/>
                  </a:lnTo>
                  <a:lnTo>
                    <a:pt x="666" y="1415"/>
                  </a:lnTo>
                  <a:lnTo>
                    <a:pt x="658" y="1407"/>
                  </a:lnTo>
                  <a:lnTo>
                    <a:pt x="649" y="1397"/>
                  </a:lnTo>
                  <a:lnTo>
                    <a:pt x="49" y="616"/>
                  </a:lnTo>
                  <a:lnTo>
                    <a:pt x="35" y="597"/>
                  </a:lnTo>
                  <a:lnTo>
                    <a:pt x="23" y="576"/>
                  </a:lnTo>
                  <a:lnTo>
                    <a:pt x="14" y="556"/>
                  </a:lnTo>
                  <a:lnTo>
                    <a:pt x="7" y="537"/>
                  </a:lnTo>
                  <a:lnTo>
                    <a:pt x="3" y="516"/>
                  </a:lnTo>
                  <a:lnTo>
                    <a:pt x="0" y="496"/>
                  </a:lnTo>
                  <a:lnTo>
                    <a:pt x="0" y="487"/>
                  </a:lnTo>
                  <a:lnTo>
                    <a:pt x="0" y="477"/>
                  </a:lnTo>
                  <a:lnTo>
                    <a:pt x="1" y="467"/>
                  </a:lnTo>
                  <a:lnTo>
                    <a:pt x="3" y="458"/>
                  </a:lnTo>
                  <a:lnTo>
                    <a:pt x="5" y="447"/>
                  </a:lnTo>
                  <a:lnTo>
                    <a:pt x="9" y="439"/>
                  </a:lnTo>
                  <a:lnTo>
                    <a:pt x="13" y="428"/>
                  </a:lnTo>
                  <a:lnTo>
                    <a:pt x="17" y="419"/>
                  </a:lnTo>
                  <a:lnTo>
                    <a:pt x="22" y="411"/>
                  </a:lnTo>
                  <a:lnTo>
                    <a:pt x="28" y="402"/>
                  </a:lnTo>
                  <a:lnTo>
                    <a:pt x="35" y="394"/>
                  </a:lnTo>
                  <a:lnTo>
                    <a:pt x="42" y="385"/>
                  </a:lnTo>
                  <a:lnTo>
                    <a:pt x="50" y="377"/>
                  </a:lnTo>
                  <a:lnTo>
                    <a:pt x="59" y="368"/>
                  </a:lnTo>
                  <a:lnTo>
                    <a:pt x="69" y="361"/>
                  </a:lnTo>
                  <a:lnTo>
                    <a:pt x="79" y="353"/>
                  </a:lnTo>
                  <a:lnTo>
                    <a:pt x="91" y="347"/>
                  </a:lnTo>
                  <a:lnTo>
                    <a:pt x="102" y="339"/>
                  </a:lnTo>
                  <a:lnTo>
                    <a:pt x="115" y="333"/>
                  </a:lnTo>
                  <a:lnTo>
                    <a:pt x="129" y="3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2" name="Freeform 40"/>
            <p:cNvSpPr>
              <a:spLocks/>
            </p:cNvSpPr>
            <p:nvPr/>
          </p:nvSpPr>
          <p:spPr bwMode="auto">
            <a:xfrm>
              <a:off x="5311775" y="2668588"/>
              <a:ext cx="749300" cy="547687"/>
            </a:xfrm>
            <a:custGeom>
              <a:avLst/>
              <a:gdLst>
                <a:gd name="T0" fmla="*/ 1151 w 1890"/>
                <a:gd name="T1" fmla="*/ 50 h 1379"/>
                <a:gd name="T2" fmla="*/ 1094 w 1890"/>
                <a:gd name="T3" fmla="*/ 25 h 1379"/>
                <a:gd name="T4" fmla="*/ 1031 w 1890"/>
                <a:gd name="T5" fmla="*/ 10 h 1379"/>
                <a:gd name="T6" fmla="*/ 965 w 1890"/>
                <a:gd name="T7" fmla="*/ 1 h 1379"/>
                <a:gd name="T8" fmla="*/ 899 w 1890"/>
                <a:gd name="T9" fmla="*/ 1 h 1379"/>
                <a:gd name="T10" fmla="*/ 835 w 1890"/>
                <a:gd name="T11" fmla="*/ 9 h 1379"/>
                <a:gd name="T12" fmla="*/ 776 w 1890"/>
                <a:gd name="T13" fmla="*/ 24 h 1379"/>
                <a:gd name="T14" fmla="*/ 750 w 1890"/>
                <a:gd name="T15" fmla="*/ 36 h 1379"/>
                <a:gd name="T16" fmla="*/ 725 w 1890"/>
                <a:gd name="T17" fmla="*/ 48 h 1379"/>
                <a:gd name="T18" fmla="*/ 703 w 1890"/>
                <a:gd name="T19" fmla="*/ 64 h 1379"/>
                <a:gd name="T20" fmla="*/ 683 w 1890"/>
                <a:gd name="T21" fmla="*/ 80 h 1379"/>
                <a:gd name="T22" fmla="*/ 40 w 1890"/>
                <a:gd name="T23" fmla="*/ 744 h 1379"/>
                <a:gd name="T24" fmla="*/ 15 w 1890"/>
                <a:gd name="T25" fmla="*/ 781 h 1379"/>
                <a:gd name="T26" fmla="*/ 5 w 1890"/>
                <a:gd name="T27" fmla="*/ 809 h 1379"/>
                <a:gd name="T28" fmla="*/ 0 w 1890"/>
                <a:gd name="T29" fmla="*/ 828 h 1379"/>
                <a:gd name="T30" fmla="*/ 0 w 1890"/>
                <a:gd name="T31" fmla="*/ 856 h 1379"/>
                <a:gd name="T32" fmla="*/ 6 w 1890"/>
                <a:gd name="T33" fmla="*/ 893 h 1379"/>
                <a:gd name="T34" fmla="*/ 24 w 1890"/>
                <a:gd name="T35" fmla="*/ 930 h 1379"/>
                <a:gd name="T36" fmla="*/ 50 w 1890"/>
                <a:gd name="T37" fmla="*/ 966 h 1379"/>
                <a:gd name="T38" fmla="*/ 85 w 1890"/>
                <a:gd name="T39" fmla="*/ 1001 h 1379"/>
                <a:gd name="T40" fmla="*/ 513 w 1890"/>
                <a:gd name="T41" fmla="*/ 1327 h 1379"/>
                <a:gd name="T42" fmla="*/ 536 w 1890"/>
                <a:gd name="T43" fmla="*/ 1342 h 1379"/>
                <a:gd name="T44" fmla="*/ 562 w 1890"/>
                <a:gd name="T45" fmla="*/ 1355 h 1379"/>
                <a:gd name="T46" fmla="*/ 589 w 1890"/>
                <a:gd name="T47" fmla="*/ 1365 h 1379"/>
                <a:gd name="T48" fmla="*/ 618 w 1890"/>
                <a:gd name="T49" fmla="*/ 1371 h 1379"/>
                <a:gd name="T50" fmla="*/ 682 w 1890"/>
                <a:gd name="T51" fmla="*/ 1379 h 1379"/>
                <a:gd name="T52" fmla="*/ 747 w 1890"/>
                <a:gd name="T53" fmla="*/ 1378 h 1379"/>
                <a:gd name="T54" fmla="*/ 812 w 1890"/>
                <a:gd name="T55" fmla="*/ 1368 h 1379"/>
                <a:gd name="T56" fmla="*/ 876 w 1890"/>
                <a:gd name="T57" fmla="*/ 1351 h 1379"/>
                <a:gd name="T58" fmla="*/ 932 w 1890"/>
                <a:gd name="T59" fmla="*/ 1327 h 1379"/>
                <a:gd name="T60" fmla="*/ 958 w 1890"/>
                <a:gd name="T61" fmla="*/ 1312 h 1379"/>
                <a:gd name="T62" fmla="*/ 980 w 1890"/>
                <a:gd name="T63" fmla="*/ 1296 h 1379"/>
                <a:gd name="T64" fmla="*/ 1826 w 1890"/>
                <a:gd name="T65" fmla="*/ 641 h 1379"/>
                <a:gd name="T66" fmla="*/ 1845 w 1890"/>
                <a:gd name="T67" fmla="*/ 624 h 1379"/>
                <a:gd name="T68" fmla="*/ 1860 w 1890"/>
                <a:gd name="T69" fmla="*/ 605 h 1379"/>
                <a:gd name="T70" fmla="*/ 1872 w 1890"/>
                <a:gd name="T71" fmla="*/ 586 h 1379"/>
                <a:gd name="T72" fmla="*/ 1881 w 1890"/>
                <a:gd name="T73" fmla="*/ 567 h 1379"/>
                <a:gd name="T74" fmla="*/ 1887 w 1890"/>
                <a:gd name="T75" fmla="*/ 548 h 1379"/>
                <a:gd name="T76" fmla="*/ 1890 w 1890"/>
                <a:gd name="T77" fmla="*/ 528 h 1379"/>
                <a:gd name="T78" fmla="*/ 1888 w 1890"/>
                <a:gd name="T79" fmla="*/ 507 h 1379"/>
                <a:gd name="T80" fmla="*/ 1886 w 1890"/>
                <a:gd name="T81" fmla="*/ 488 h 1379"/>
                <a:gd name="T82" fmla="*/ 1879 w 1890"/>
                <a:gd name="T83" fmla="*/ 468 h 1379"/>
                <a:gd name="T84" fmla="*/ 1869 w 1890"/>
                <a:gd name="T85" fmla="*/ 449 h 1379"/>
                <a:gd name="T86" fmla="*/ 1858 w 1890"/>
                <a:gd name="T87" fmla="*/ 431 h 1379"/>
                <a:gd name="T88" fmla="*/ 1842 w 1890"/>
                <a:gd name="T89" fmla="*/ 413 h 1379"/>
                <a:gd name="T90" fmla="*/ 1823 w 1890"/>
                <a:gd name="T91" fmla="*/ 396 h 1379"/>
                <a:gd name="T92" fmla="*/ 1791 w 1890"/>
                <a:gd name="T93" fmla="*/ 372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90" h="1379">
                  <a:moveTo>
                    <a:pt x="1766" y="358"/>
                  </a:moveTo>
                  <a:lnTo>
                    <a:pt x="1151" y="50"/>
                  </a:lnTo>
                  <a:lnTo>
                    <a:pt x="1123" y="37"/>
                  </a:lnTo>
                  <a:lnTo>
                    <a:pt x="1094" y="25"/>
                  </a:lnTo>
                  <a:lnTo>
                    <a:pt x="1063" y="16"/>
                  </a:lnTo>
                  <a:lnTo>
                    <a:pt x="1031" y="10"/>
                  </a:lnTo>
                  <a:lnTo>
                    <a:pt x="998" y="5"/>
                  </a:lnTo>
                  <a:lnTo>
                    <a:pt x="965" y="1"/>
                  </a:lnTo>
                  <a:lnTo>
                    <a:pt x="932" y="0"/>
                  </a:lnTo>
                  <a:lnTo>
                    <a:pt x="899" y="1"/>
                  </a:lnTo>
                  <a:lnTo>
                    <a:pt x="867" y="4"/>
                  </a:lnTo>
                  <a:lnTo>
                    <a:pt x="835" y="9"/>
                  </a:lnTo>
                  <a:lnTo>
                    <a:pt x="806" y="15"/>
                  </a:lnTo>
                  <a:lnTo>
                    <a:pt x="776" y="24"/>
                  </a:lnTo>
                  <a:lnTo>
                    <a:pt x="762" y="29"/>
                  </a:lnTo>
                  <a:lnTo>
                    <a:pt x="750" y="36"/>
                  </a:lnTo>
                  <a:lnTo>
                    <a:pt x="737" y="41"/>
                  </a:lnTo>
                  <a:lnTo>
                    <a:pt x="725" y="48"/>
                  </a:lnTo>
                  <a:lnTo>
                    <a:pt x="714" y="55"/>
                  </a:lnTo>
                  <a:lnTo>
                    <a:pt x="703" y="64"/>
                  </a:lnTo>
                  <a:lnTo>
                    <a:pt x="692" y="71"/>
                  </a:lnTo>
                  <a:lnTo>
                    <a:pt x="683" y="80"/>
                  </a:lnTo>
                  <a:lnTo>
                    <a:pt x="56" y="726"/>
                  </a:lnTo>
                  <a:lnTo>
                    <a:pt x="40" y="744"/>
                  </a:lnTo>
                  <a:lnTo>
                    <a:pt x="26" y="763"/>
                  </a:lnTo>
                  <a:lnTo>
                    <a:pt x="15" y="781"/>
                  </a:lnTo>
                  <a:lnTo>
                    <a:pt x="8" y="800"/>
                  </a:lnTo>
                  <a:lnTo>
                    <a:pt x="5" y="809"/>
                  </a:lnTo>
                  <a:lnTo>
                    <a:pt x="3" y="820"/>
                  </a:lnTo>
                  <a:lnTo>
                    <a:pt x="0" y="828"/>
                  </a:lnTo>
                  <a:lnTo>
                    <a:pt x="0" y="837"/>
                  </a:lnTo>
                  <a:lnTo>
                    <a:pt x="0" y="856"/>
                  </a:lnTo>
                  <a:lnTo>
                    <a:pt x="1" y="876"/>
                  </a:lnTo>
                  <a:lnTo>
                    <a:pt x="6" y="893"/>
                  </a:lnTo>
                  <a:lnTo>
                    <a:pt x="14" y="913"/>
                  </a:lnTo>
                  <a:lnTo>
                    <a:pt x="24" y="930"/>
                  </a:lnTo>
                  <a:lnTo>
                    <a:pt x="36" y="948"/>
                  </a:lnTo>
                  <a:lnTo>
                    <a:pt x="50" y="966"/>
                  </a:lnTo>
                  <a:lnTo>
                    <a:pt x="66" y="984"/>
                  </a:lnTo>
                  <a:lnTo>
                    <a:pt x="85" y="1001"/>
                  </a:lnTo>
                  <a:lnTo>
                    <a:pt x="106" y="1017"/>
                  </a:lnTo>
                  <a:lnTo>
                    <a:pt x="513" y="1327"/>
                  </a:lnTo>
                  <a:lnTo>
                    <a:pt x="524" y="1335"/>
                  </a:lnTo>
                  <a:lnTo>
                    <a:pt x="536" y="1342"/>
                  </a:lnTo>
                  <a:lnTo>
                    <a:pt x="548" y="1349"/>
                  </a:lnTo>
                  <a:lnTo>
                    <a:pt x="562" y="1355"/>
                  </a:lnTo>
                  <a:lnTo>
                    <a:pt x="575" y="1360"/>
                  </a:lnTo>
                  <a:lnTo>
                    <a:pt x="589" y="1365"/>
                  </a:lnTo>
                  <a:lnTo>
                    <a:pt x="604" y="1369"/>
                  </a:lnTo>
                  <a:lnTo>
                    <a:pt x="618" y="1371"/>
                  </a:lnTo>
                  <a:lnTo>
                    <a:pt x="650" y="1377"/>
                  </a:lnTo>
                  <a:lnTo>
                    <a:pt x="682" y="1379"/>
                  </a:lnTo>
                  <a:lnTo>
                    <a:pt x="714" y="1379"/>
                  </a:lnTo>
                  <a:lnTo>
                    <a:pt x="747" y="1378"/>
                  </a:lnTo>
                  <a:lnTo>
                    <a:pt x="780" y="1374"/>
                  </a:lnTo>
                  <a:lnTo>
                    <a:pt x="812" y="1368"/>
                  </a:lnTo>
                  <a:lnTo>
                    <a:pt x="844" y="1360"/>
                  </a:lnTo>
                  <a:lnTo>
                    <a:pt x="876" y="1351"/>
                  </a:lnTo>
                  <a:lnTo>
                    <a:pt x="905" y="1340"/>
                  </a:lnTo>
                  <a:lnTo>
                    <a:pt x="932" y="1327"/>
                  </a:lnTo>
                  <a:lnTo>
                    <a:pt x="945" y="1319"/>
                  </a:lnTo>
                  <a:lnTo>
                    <a:pt x="958" y="1312"/>
                  </a:lnTo>
                  <a:lnTo>
                    <a:pt x="969" y="1304"/>
                  </a:lnTo>
                  <a:lnTo>
                    <a:pt x="980" y="1296"/>
                  </a:lnTo>
                  <a:lnTo>
                    <a:pt x="1816" y="650"/>
                  </a:lnTo>
                  <a:lnTo>
                    <a:pt x="1826" y="641"/>
                  </a:lnTo>
                  <a:lnTo>
                    <a:pt x="1836" y="633"/>
                  </a:lnTo>
                  <a:lnTo>
                    <a:pt x="1845" y="624"/>
                  </a:lnTo>
                  <a:lnTo>
                    <a:pt x="1853" y="616"/>
                  </a:lnTo>
                  <a:lnTo>
                    <a:pt x="1860" y="605"/>
                  </a:lnTo>
                  <a:lnTo>
                    <a:pt x="1867" y="596"/>
                  </a:lnTo>
                  <a:lnTo>
                    <a:pt x="1872" y="586"/>
                  </a:lnTo>
                  <a:lnTo>
                    <a:pt x="1877" y="577"/>
                  </a:lnTo>
                  <a:lnTo>
                    <a:pt x="1881" y="567"/>
                  </a:lnTo>
                  <a:lnTo>
                    <a:pt x="1884" y="557"/>
                  </a:lnTo>
                  <a:lnTo>
                    <a:pt x="1887" y="548"/>
                  </a:lnTo>
                  <a:lnTo>
                    <a:pt x="1888" y="538"/>
                  </a:lnTo>
                  <a:lnTo>
                    <a:pt x="1890" y="528"/>
                  </a:lnTo>
                  <a:lnTo>
                    <a:pt x="1890" y="517"/>
                  </a:lnTo>
                  <a:lnTo>
                    <a:pt x="1888" y="507"/>
                  </a:lnTo>
                  <a:lnTo>
                    <a:pt x="1887" y="498"/>
                  </a:lnTo>
                  <a:lnTo>
                    <a:pt x="1886" y="488"/>
                  </a:lnTo>
                  <a:lnTo>
                    <a:pt x="1883" y="478"/>
                  </a:lnTo>
                  <a:lnTo>
                    <a:pt x="1879" y="468"/>
                  </a:lnTo>
                  <a:lnTo>
                    <a:pt x="1874" y="459"/>
                  </a:lnTo>
                  <a:lnTo>
                    <a:pt x="1869" y="449"/>
                  </a:lnTo>
                  <a:lnTo>
                    <a:pt x="1864" y="440"/>
                  </a:lnTo>
                  <a:lnTo>
                    <a:pt x="1858" y="431"/>
                  </a:lnTo>
                  <a:lnTo>
                    <a:pt x="1850" y="422"/>
                  </a:lnTo>
                  <a:lnTo>
                    <a:pt x="1842" y="413"/>
                  </a:lnTo>
                  <a:lnTo>
                    <a:pt x="1833" y="404"/>
                  </a:lnTo>
                  <a:lnTo>
                    <a:pt x="1823" y="396"/>
                  </a:lnTo>
                  <a:lnTo>
                    <a:pt x="1814" y="387"/>
                  </a:lnTo>
                  <a:lnTo>
                    <a:pt x="1791" y="372"/>
                  </a:lnTo>
                  <a:lnTo>
                    <a:pt x="1766" y="3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3" name="Freeform 41"/>
            <p:cNvSpPr>
              <a:spLocks/>
            </p:cNvSpPr>
            <p:nvPr/>
          </p:nvSpPr>
          <p:spPr bwMode="auto">
            <a:xfrm>
              <a:off x="5737225" y="2930525"/>
              <a:ext cx="879475" cy="527050"/>
            </a:xfrm>
            <a:custGeom>
              <a:avLst/>
              <a:gdLst>
                <a:gd name="T0" fmla="*/ 1215 w 2217"/>
                <a:gd name="T1" fmla="*/ 8 h 1330"/>
                <a:gd name="T2" fmla="*/ 1153 w 2217"/>
                <a:gd name="T3" fmla="*/ 0 h 1330"/>
                <a:gd name="T4" fmla="*/ 1091 w 2217"/>
                <a:gd name="T5" fmla="*/ 2 h 1330"/>
                <a:gd name="T6" fmla="*/ 1035 w 2217"/>
                <a:gd name="T7" fmla="*/ 12 h 1330"/>
                <a:gd name="T8" fmla="*/ 982 w 2217"/>
                <a:gd name="T9" fmla="*/ 30 h 1330"/>
                <a:gd name="T10" fmla="*/ 932 w 2217"/>
                <a:gd name="T11" fmla="*/ 53 h 1330"/>
                <a:gd name="T12" fmla="*/ 885 w 2217"/>
                <a:gd name="T13" fmla="*/ 79 h 1330"/>
                <a:gd name="T14" fmla="*/ 842 w 2217"/>
                <a:gd name="T15" fmla="*/ 111 h 1330"/>
                <a:gd name="T16" fmla="*/ 799 w 2217"/>
                <a:gd name="T17" fmla="*/ 146 h 1330"/>
                <a:gd name="T18" fmla="*/ 24 w 2217"/>
                <a:gd name="T19" fmla="*/ 818 h 1330"/>
                <a:gd name="T20" fmla="*/ 10 w 2217"/>
                <a:gd name="T21" fmla="*/ 835 h 1330"/>
                <a:gd name="T22" fmla="*/ 3 w 2217"/>
                <a:gd name="T23" fmla="*/ 853 h 1330"/>
                <a:gd name="T24" fmla="*/ 0 w 2217"/>
                <a:gd name="T25" fmla="*/ 872 h 1330"/>
                <a:gd name="T26" fmla="*/ 1 w 2217"/>
                <a:gd name="T27" fmla="*/ 891 h 1330"/>
                <a:gd name="T28" fmla="*/ 8 w 2217"/>
                <a:gd name="T29" fmla="*/ 909 h 1330"/>
                <a:gd name="T30" fmla="*/ 18 w 2217"/>
                <a:gd name="T31" fmla="*/ 928 h 1330"/>
                <a:gd name="T32" fmla="*/ 33 w 2217"/>
                <a:gd name="T33" fmla="*/ 946 h 1330"/>
                <a:gd name="T34" fmla="*/ 61 w 2217"/>
                <a:gd name="T35" fmla="*/ 973 h 1330"/>
                <a:gd name="T36" fmla="*/ 107 w 2217"/>
                <a:gd name="T37" fmla="*/ 1005 h 1330"/>
                <a:gd name="T38" fmla="*/ 163 w 2217"/>
                <a:gd name="T39" fmla="*/ 1034 h 1330"/>
                <a:gd name="T40" fmla="*/ 223 w 2217"/>
                <a:gd name="T41" fmla="*/ 1058 h 1330"/>
                <a:gd name="T42" fmla="*/ 1133 w 2217"/>
                <a:gd name="T43" fmla="*/ 1317 h 1330"/>
                <a:gd name="T44" fmla="*/ 1165 w 2217"/>
                <a:gd name="T45" fmla="*/ 1324 h 1330"/>
                <a:gd name="T46" fmla="*/ 1196 w 2217"/>
                <a:gd name="T47" fmla="*/ 1329 h 1330"/>
                <a:gd name="T48" fmla="*/ 1227 w 2217"/>
                <a:gd name="T49" fmla="*/ 1330 h 1330"/>
                <a:gd name="T50" fmla="*/ 1257 w 2217"/>
                <a:gd name="T51" fmla="*/ 1329 h 1330"/>
                <a:gd name="T52" fmla="*/ 1316 w 2217"/>
                <a:gd name="T53" fmla="*/ 1321 h 1330"/>
                <a:gd name="T54" fmla="*/ 1372 w 2217"/>
                <a:gd name="T55" fmla="*/ 1303 h 1330"/>
                <a:gd name="T56" fmla="*/ 1424 w 2217"/>
                <a:gd name="T57" fmla="*/ 1280 h 1330"/>
                <a:gd name="T58" fmla="*/ 1473 w 2217"/>
                <a:gd name="T59" fmla="*/ 1250 h 1330"/>
                <a:gd name="T60" fmla="*/ 1515 w 2217"/>
                <a:gd name="T61" fmla="*/ 1217 h 1330"/>
                <a:gd name="T62" fmla="*/ 1549 w 2217"/>
                <a:gd name="T63" fmla="*/ 1180 h 1330"/>
                <a:gd name="T64" fmla="*/ 2198 w 2217"/>
                <a:gd name="T65" fmla="*/ 403 h 1330"/>
                <a:gd name="T66" fmla="*/ 2208 w 2217"/>
                <a:gd name="T67" fmla="*/ 383 h 1330"/>
                <a:gd name="T68" fmla="*/ 2215 w 2217"/>
                <a:gd name="T69" fmla="*/ 364 h 1330"/>
                <a:gd name="T70" fmla="*/ 2217 w 2217"/>
                <a:gd name="T71" fmla="*/ 343 h 1330"/>
                <a:gd name="T72" fmla="*/ 2215 w 2217"/>
                <a:gd name="T73" fmla="*/ 324 h 1330"/>
                <a:gd name="T74" fmla="*/ 2208 w 2217"/>
                <a:gd name="T75" fmla="*/ 304 h 1330"/>
                <a:gd name="T76" fmla="*/ 2199 w 2217"/>
                <a:gd name="T77" fmla="*/ 285 h 1330"/>
                <a:gd name="T78" fmla="*/ 2185 w 2217"/>
                <a:gd name="T79" fmla="*/ 267 h 1330"/>
                <a:gd name="T80" fmla="*/ 2160 w 2217"/>
                <a:gd name="T81" fmla="*/ 240 h 1330"/>
                <a:gd name="T82" fmla="*/ 2117 w 2217"/>
                <a:gd name="T83" fmla="*/ 208 h 1330"/>
                <a:gd name="T84" fmla="*/ 2063 w 2217"/>
                <a:gd name="T85" fmla="*/ 180 h 1330"/>
                <a:gd name="T86" fmla="*/ 2003 w 2217"/>
                <a:gd name="T87" fmla="*/ 16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7" h="1330">
                  <a:moveTo>
                    <a:pt x="1971" y="153"/>
                  </a:moveTo>
                  <a:lnTo>
                    <a:pt x="1215" y="8"/>
                  </a:lnTo>
                  <a:lnTo>
                    <a:pt x="1183" y="3"/>
                  </a:lnTo>
                  <a:lnTo>
                    <a:pt x="1153" y="0"/>
                  </a:lnTo>
                  <a:lnTo>
                    <a:pt x="1122" y="0"/>
                  </a:lnTo>
                  <a:lnTo>
                    <a:pt x="1091" y="2"/>
                  </a:lnTo>
                  <a:lnTo>
                    <a:pt x="1063" y="7"/>
                  </a:lnTo>
                  <a:lnTo>
                    <a:pt x="1035" y="12"/>
                  </a:lnTo>
                  <a:lnTo>
                    <a:pt x="1009" y="20"/>
                  </a:lnTo>
                  <a:lnTo>
                    <a:pt x="982" y="30"/>
                  </a:lnTo>
                  <a:lnTo>
                    <a:pt x="958" y="40"/>
                  </a:lnTo>
                  <a:lnTo>
                    <a:pt x="932" y="53"/>
                  </a:lnTo>
                  <a:lnTo>
                    <a:pt x="909" y="65"/>
                  </a:lnTo>
                  <a:lnTo>
                    <a:pt x="885" y="79"/>
                  </a:lnTo>
                  <a:lnTo>
                    <a:pt x="863" y="95"/>
                  </a:lnTo>
                  <a:lnTo>
                    <a:pt x="842" y="111"/>
                  </a:lnTo>
                  <a:lnTo>
                    <a:pt x="820" y="128"/>
                  </a:lnTo>
                  <a:lnTo>
                    <a:pt x="799" y="146"/>
                  </a:lnTo>
                  <a:lnTo>
                    <a:pt x="34" y="809"/>
                  </a:lnTo>
                  <a:lnTo>
                    <a:pt x="24" y="818"/>
                  </a:lnTo>
                  <a:lnTo>
                    <a:pt x="17" y="826"/>
                  </a:lnTo>
                  <a:lnTo>
                    <a:pt x="10" y="835"/>
                  </a:lnTo>
                  <a:lnTo>
                    <a:pt x="6" y="844"/>
                  </a:lnTo>
                  <a:lnTo>
                    <a:pt x="3" y="853"/>
                  </a:lnTo>
                  <a:lnTo>
                    <a:pt x="0" y="862"/>
                  </a:lnTo>
                  <a:lnTo>
                    <a:pt x="0" y="872"/>
                  </a:lnTo>
                  <a:lnTo>
                    <a:pt x="0" y="881"/>
                  </a:lnTo>
                  <a:lnTo>
                    <a:pt x="1" y="891"/>
                  </a:lnTo>
                  <a:lnTo>
                    <a:pt x="4" y="900"/>
                  </a:lnTo>
                  <a:lnTo>
                    <a:pt x="8" y="909"/>
                  </a:lnTo>
                  <a:lnTo>
                    <a:pt x="13" y="918"/>
                  </a:lnTo>
                  <a:lnTo>
                    <a:pt x="18" y="928"/>
                  </a:lnTo>
                  <a:lnTo>
                    <a:pt x="26" y="937"/>
                  </a:lnTo>
                  <a:lnTo>
                    <a:pt x="33" y="946"/>
                  </a:lnTo>
                  <a:lnTo>
                    <a:pt x="41" y="955"/>
                  </a:lnTo>
                  <a:lnTo>
                    <a:pt x="61" y="973"/>
                  </a:lnTo>
                  <a:lnTo>
                    <a:pt x="83" y="990"/>
                  </a:lnTo>
                  <a:lnTo>
                    <a:pt x="107" y="1005"/>
                  </a:lnTo>
                  <a:lnTo>
                    <a:pt x="134" y="1020"/>
                  </a:lnTo>
                  <a:lnTo>
                    <a:pt x="163" y="1034"/>
                  </a:lnTo>
                  <a:lnTo>
                    <a:pt x="193" y="1047"/>
                  </a:lnTo>
                  <a:lnTo>
                    <a:pt x="223" y="1058"/>
                  </a:lnTo>
                  <a:lnTo>
                    <a:pt x="254" y="1067"/>
                  </a:lnTo>
                  <a:lnTo>
                    <a:pt x="1133" y="1317"/>
                  </a:lnTo>
                  <a:lnTo>
                    <a:pt x="1149" y="1321"/>
                  </a:lnTo>
                  <a:lnTo>
                    <a:pt x="1165" y="1324"/>
                  </a:lnTo>
                  <a:lnTo>
                    <a:pt x="1181" y="1326"/>
                  </a:lnTo>
                  <a:lnTo>
                    <a:pt x="1196" y="1329"/>
                  </a:lnTo>
                  <a:lnTo>
                    <a:pt x="1211" y="1330"/>
                  </a:lnTo>
                  <a:lnTo>
                    <a:pt x="1227" y="1330"/>
                  </a:lnTo>
                  <a:lnTo>
                    <a:pt x="1242" y="1330"/>
                  </a:lnTo>
                  <a:lnTo>
                    <a:pt x="1257" y="1329"/>
                  </a:lnTo>
                  <a:lnTo>
                    <a:pt x="1286" y="1326"/>
                  </a:lnTo>
                  <a:lnTo>
                    <a:pt x="1316" y="1321"/>
                  </a:lnTo>
                  <a:lnTo>
                    <a:pt x="1345" y="1313"/>
                  </a:lnTo>
                  <a:lnTo>
                    <a:pt x="1372" y="1303"/>
                  </a:lnTo>
                  <a:lnTo>
                    <a:pt x="1399" y="1293"/>
                  </a:lnTo>
                  <a:lnTo>
                    <a:pt x="1424" y="1280"/>
                  </a:lnTo>
                  <a:lnTo>
                    <a:pt x="1448" y="1265"/>
                  </a:lnTo>
                  <a:lnTo>
                    <a:pt x="1473" y="1250"/>
                  </a:lnTo>
                  <a:lnTo>
                    <a:pt x="1494" y="1233"/>
                  </a:lnTo>
                  <a:lnTo>
                    <a:pt x="1515" y="1217"/>
                  </a:lnTo>
                  <a:lnTo>
                    <a:pt x="1533" y="1199"/>
                  </a:lnTo>
                  <a:lnTo>
                    <a:pt x="1549" y="1180"/>
                  </a:lnTo>
                  <a:lnTo>
                    <a:pt x="2190" y="412"/>
                  </a:lnTo>
                  <a:lnTo>
                    <a:pt x="2198" y="403"/>
                  </a:lnTo>
                  <a:lnTo>
                    <a:pt x="2204" y="393"/>
                  </a:lnTo>
                  <a:lnTo>
                    <a:pt x="2208" y="383"/>
                  </a:lnTo>
                  <a:lnTo>
                    <a:pt x="2212" y="374"/>
                  </a:lnTo>
                  <a:lnTo>
                    <a:pt x="2215" y="364"/>
                  </a:lnTo>
                  <a:lnTo>
                    <a:pt x="2217" y="354"/>
                  </a:lnTo>
                  <a:lnTo>
                    <a:pt x="2217" y="343"/>
                  </a:lnTo>
                  <a:lnTo>
                    <a:pt x="2216" y="334"/>
                  </a:lnTo>
                  <a:lnTo>
                    <a:pt x="2215" y="324"/>
                  </a:lnTo>
                  <a:lnTo>
                    <a:pt x="2212" y="314"/>
                  </a:lnTo>
                  <a:lnTo>
                    <a:pt x="2208" y="304"/>
                  </a:lnTo>
                  <a:lnTo>
                    <a:pt x="2204" y="295"/>
                  </a:lnTo>
                  <a:lnTo>
                    <a:pt x="2199" y="285"/>
                  </a:lnTo>
                  <a:lnTo>
                    <a:pt x="2193" y="276"/>
                  </a:lnTo>
                  <a:lnTo>
                    <a:pt x="2185" y="267"/>
                  </a:lnTo>
                  <a:lnTo>
                    <a:pt x="2178" y="258"/>
                  </a:lnTo>
                  <a:lnTo>
                    <a:pt x="2160" y="240"/>
                  </a:lnTo>
                  <a:lnTo>
                    <a:pt x="2139" y="224"/>
                  </a:lnTo>
                  <a:lnTo>
                    <a:pt x="2117" y="208"/>
                  </a:lnTo>
                  <a:lnTo>
                    <a:pt x="2091" y="193"/>
                  </a:lnTo>
                  <a:lnTo>
                    <a:pt x="2063" y="180"/>
                  </a:lnTo>
                  <a:lnTo>
                    <a:pt x="2034" y="170"/>
                  </a:lnTo>
                  <a:lnTo>
                    <a:pt x="2003" y="160"/>
                  </a:lnTo>
                  <a:lnTo>
                    <a:pt x="1971" y="153"/>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4" name="Freeform 42"/>
            <p:cNvSpPr>
              <a:spLocks/>
            </p:cNvSpPr>
            <p:nvPr/>
          </p:nvSpPr>
          <p:spPr bwMode="auto">
            <a:xfrm>
              <a:off x="6470650" y="3089275"/>
              <a:ext cx="715963" cy="508000"/>
            </a:xfrm>
            <a:custGeom>
              <a:avLst/>
              <a:gdLst>
                <a:gd name="T0" fmla="*/ 706 w 1804"/>
                <a:gd name="T1" fmla="*/ 2 h 1280"/>
                <a:gd name="T2" fmla="*/ 641 w 1804"/>
                <a:gd name="T3" fmla="*/ 3 h 1280"/>
                <a:gd name="T4" fmla="*/ 581 w 1804"/>
                <a:gd name="T5" fmla="*/ 12 h 1280"/>
                <a:gd name="T6" fmla="*/ 528 w 1804"/>
                <a:gd name="T7" fmla="*/ 30 h 1280"/>
                <a:gd name="T8" fmla="*/ 479 w 1804"/>
                <a:gd name="T9" fmla="*/ 53 h 1280"/>
                <a:gd name="T10" fmla="*/ 437 w 1804"/>
                <a:gd name="T11" fmla="*/ 82 h 1280"/>
                <a:gd name="T12" fmla="*/ 403 w 1804"/>
                <a:gd name="T13" fmla="*/ 116 h 1280"/>
                <a:gd name="T14" fmla="*/ 373 w 1804"/>
                <a:gd name="T15" fmla="*/ 153 h 1280"/>
                <a:gd name="T16" fmla="*/ 352 w 1804"/>
                <a:gd name="T17" fmla="*/ 193 h 1280"/>
                <a:gd name="T18" fmla="*/ 4 w 1804"/>
                <a:gd name="T19" fmla="*/ 954 h 1280"/>
                <a:gd name="T20" fmla="*/ 0 w 1804"/>
                <a:gd name="T21" fmla="*/ 974 h 1280"/>
                <a:gd name="T22" fmla="*/ 1 w 1804"/>
                <a:gd name="T23" fmla="*/ 993 h 1280"/>
                <a:gd name="T24" fmla="*/ 6 w 1804"/>
                <a:gd name="T25" fmla="*/ 1013 h 1280"/>
                <a:gd name="T26" fmla="*/ 15 w 1804"/>
                <a:gd name="T27" fmla="*/ 1030 h 1280"/>
                <a:gd name="T28" fmla="*/ 28 w 1804"/>
                <a:gd name="T29" fmla="*/ 1048 h 1280"/>
                <a:gd name="T30" fmla="*/ 46 w 1804"/>
                <a:gd name="T31" fmla="*/ 1065 h 1280"/>
                <a:gd name="T32" fmla="*/ 65 w 1804"/>
                <a:gd name="T33" fmla="*/ 1080 h 1280"/>
                <a:gd name="T34" fmla="*/ 100 w 1804"/>
                <a:gd name="T35" fmla="*/ 1102 h 1280"/>
                <a:gd name="T36" fmla="*/ 155 w 1804"/>
                <a:gd name="T37" fmla="*/ 1127 h 1280"/>
                <a:gd name="T38" fmla="*/ 217 w 1804"/>
                <a:gd name="T39" fmla="*/ 1146 h 1280"/>
                <a:gd name="T40" fmla="*/ 283 w 1804"/>
                <a:gd name="T41" fmla="*/ 1160 h 1280"/>
                <a:gd name="T42" fmla="*/ 1354 w 1804"/>
                <a:gd name="T43" fmla="*/ 1278 h 1280"/>
                <a:gd name="T44" fmla="*/ 1388 w 1804"/>
                <a:gd name="T45" fmla="*/ 1280 h 1280"/>
                <a:gd name="T46" fmla="*/ 1420 w 1804"/>
                <a:gd name="T47" fmla="*/ 1279 h 1280"/>
                <a:gd name="T48" fmla="*/ 1484 w 1804"/>
                <a:gd name="T49" fmla="*/ 1271 h 1280"/>
                <a:gd name="T50" fmla="*/ 1543 w 1804"/>
                <a:gd name="T51" fmla="*/ 1255 h 1280"/>
                <a:gd name="T52" fmla="*/ 1595 w 1804"/>
                <a:gd name="T53" fmla="*/ 1232 h 1280"/>
                <a:gd name="T54" fmla="*/ 1639 w 1804"/>
                <a:gd name="T55" fmla="*/ 1201 h 1280"/>
                <a:gd name="T56" fmla="*/ 1657 w 1804"/>
                <a:gd name="T57" fmla="*/ 1185 h 1280"/>
                <a:gd name="T58" fmla="*/ 1674 w 1804"/>
                <a:gd name="T59" fmla="*/ 1166 h 1280"/>
                <a:gd name="T60" fmla="*/ 1687 w 1804"/>
                <a:gd name="T61" fmla="*/ 1146 h 1280"/>
                <a:gd name="T62" fmla="*/ 1698 w 1804"/>
                <a:gd name="T63" fmla="*/ 1127 h 1280"/>
                <a:gd name="T64" fmla="*/ 1706 w 1804"/>
                <a:gd name="T65" fmla="*/ 1106 h 1280"/>
                <a:gd name="T66" fmla="*/ 1710 w 1804"/>
                <a:gd name="T67" fmla="*/ 1085 h 1280"/>
                <a:gd name="T68" fmla="*/ 1804 w 1804"/>
                <a:gd name="T69" fmla="*/ 246 h 1280"/>
                <a:gd name="T70" fmla="*/ 1803 w 1804"/>
                <a:gd name="T71" fmla="*/ 226 h 1280"/>
                <a:gd name="T72" fmla="*/ 1799 w 1804"/>
                <a:gd name="T73" fmla="*/ 206 h 1280"/>
                <a:gd name="T74" fmla="*/ 1791 w 1804"/>
                <a:gd name="T75" fmla="*/ 185 h 1280"/>
                <a:gd name="T76" fmla="*/ 1780 w 1804"/>
                <a:gd name="T77" fmla="*/ 166 h 1280"/>
                <a:gd name="T78" fmla="*/ 1767 w 1804"/>
                <a:gd name="T79" fmla="*/ 148 h 1280"/>
                <a:gd name="T80" fmla="*/ 1741 w 1804"/>
                <a:gd name="T81" fmla="*/ 123 h 1280"/>
                <a:gd name="T82" fmla="*/ 1699 w 1804"/>
                <a:gd name="T83" fmla="*/ 92 h 1280"/>
                <a:gd name="T84" fmla="*/ 1650 w 1804"/>
                <a:gd name="T85" fmla="*/ 68 h 1280"/>
                <a:gd name="T86" fmla="*/ 1592 w 1804"/>
                <a:gd name="T87" fmla="*/ 50 h 1280"/>
                <a:gd name="T88" fmla="*/ 1528 w 1804"/>
                <a:gd name="T89" fmla="*/ 39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280">
                  <a:moveTo>
                    <a:pt x="1494" y="36"/>
                  </a:moveTo>
                  <a:lnTo>
                    <a:pt x="706" y="2"/>
                  </a:lnTo>
                  <a:lnTo>
                    <a:pt x="673" y="0"/>
                  </a:lnTo>
                  <a:lnTo>
                    <a:pt x="641" y="3"/>
                  </a:lnTo>
                  <a:lnTo>
                    <a:pt x="610" y="7"/>
                  </a:lnTo>
                  <a:lnTo>
                    <a:pt x="581" y="12"/>
                  </a:lnTo>
                  <a:lnTo>
                    <a:pt x="553" y="20"/>
                  </a:lnTo>
                  <a:lnTo>
                    <a:pt x="528" y="30"/>
                  </a:lnTo>
                  <a:lnTo>
                    <a:pt x="502" y="41"/>
                  </a:lnTo>
                  <a:lnTo>
                    <a:pt x="479" y="53"/>
                  </a:lnTo>
                  <a:lnTo>
                    <a:pt x="457" y="67"/>
                  </a:lnTo>
                  <a:lnTo>
                    <a:pt x="437" y="82"/>
                  </a:lnTo>
                  <a:lnTo>
                    <a:pt x="419" y="99"/>
                  </a:lnTo>
                  <a:lnTo>
                    <a:pt x="403" y="116"/>
                  </a:lnTo>
                  <a:lnTo>
                    <a:pt x="387" y="134"/>
                  </a:lnTo>
                  <a:lnTo>
                    <a:pt x="373" y="153"/>
                  </a:lnTo>
                  <a:lnTo>
                    <a:pt x="362" y="174"/>
                  </a:lnTo>
                  <a:lnTo>
                    <a:pt x="352" y="193"/>
                  </a:lnTo>
                  <a:lnTo>
                    <a:pt x="9" y="944"/>
                  </a:lnTo>
                  <a:lnTo>
                    <a:pt x="4" y="954"/>
                  </a:lnTo>
                  <a:lnTo>
                    <a:pt x="1" y="964"/>
                  </a:lnTo>
                  <a:lnTo>
                    <a:pt x="0" y="974"/>
                  </a:lnTo>
                  <a:lnTo>
                    <a:pt x="0" y="983"/>
                  </a:lnTo>
                  <a:lnTo>
                    <a:pt x="1" y="993"/>
                  </a:lnTo>
                  <a:lnTo>
                    <a:pt x="2" y="1002"/>
                  </a:lnTo>
                  <a:lnTo>
                    <a:pt x="6" y="1013"/>
                  </a:lnTo>
                  <a:lnTo>
                    <a:pt x="10" y="1021"/>
                  </a:lnTo>
                  <a:lnTo>
                    <a:pt x="15" y="1030"/>
                  </a:lnTo>
                  <a:lnTo>
                    <a:pt x="21" y="1039"/>
                  </a:lnTo>
                  <a:lnTo>
                    <a:pt x="28" y="1048"/>
                  </a:lnTo>
                  <a:lnTo>
                    <a:pt x="37" y="1057"/>
                  </a:lnTo>
                  <a:lnTo>
                    <a:pt x="46" y="1065"/>
                  </a:lnTo>
                  <a:lnTo>
                    <a:pt x="55" y="1072"/>
                  </a:lnTo>
                  <a:lnTo>
                    <a:pt x="65" y="1080"/>
                  </a:lnTo>
                  <a:lnTo>
                    <a:pt x="76" y="1088"/>
                  </a:lnTo>
                  <a:lnTo>
                    <a:pt x="100" y="1102"/>
                  </a:lnTo>
                  <a:lnTo>
                    <a:pt x="127" y="1116"/>
                  </a:lnTo>
                  <a:lnTo>
                    <a:pt x="155" y="1127"/>
                  </a:lnTo>
                  <a:lnTo>
                    <a:pt x="186" y="1138"/>
                  </a:lnTo>
                  <a:lnTo>
                    <a:pt x="217" y="1146"/>
                  </a:lnTo>
                  <a:lnTo>
                    <a:pt x="250" y="1154"/>
                  </a:lnTo>
                  <a:lnTo>
                    <a:pt x="283" y="1160"/>
                  </a:lnTo>
                  <a:lnTo>
                    <a:pt x="317" y="1166"/>
                  </a:lnTo>
                  <a:lnTo>
                    <a:pt x="1354" y="1278"/>
                  </a:lnTo>
                  <a:lnTo>
                    <a:pt x="1370" y="1279"/>
                  </a:lnTo>
                  <a:lnTo>
                    <a:pt x="1388" y="1280"/>
                  </a:lnTo>
                  <a:lnTo>
                    <a:pt x="1405" y="1280"/>
                  </a:lnTo>
                  <a:lnTo>
                    <a:pt x="1420" y="1279"/>
                  </a:lnTo>
                  <a:lnTo>
                    <a:pt x="1453" y="1276"/>
                  </a:lnTo>
                  <a:lnTo>
                    <a:pt x="1484" y="1271"/>
                  </a:lnTo>
                  <a:lnTo>
                    <a:pt x="1513" y="1265"/>
                  </a:lnTo>
                  <a:lnTo>
                    <a:pt x="1543" y="1255"/>
                  </a:lnTo>
                  <a:lnTo>
                    <a:pt x="1569" y="1245"/>
                  </a:lnTo>
                  <a:lnTo>
                    <a:pt x="1595" y="1232"/>
                  </a:lnTo>
                  <a:lnTo>
                    <a:pt x="1618" y="1217"/>
                  </a:lnTo>
                  <a:lnTo>
                    <a:pt x="1639" y="1201"/>
                  </a:lnTo>
                  <a:lnTo>
                    <a:pt x="1648" y="1192"/>
                  </a:lnTo>
                  <a:lnTo>
                    <a:pt x="1657" y="1185"/>
                  </a:lnTo>
                  <a:lnTo>
                    <a:pt x="1666" y="1176"/>
                  </a:lnTo>
                  <a:lnTo>
                    <a:pt x="1674" y="1166"/>
                  </a:lnTo>
                  <a:lnTo>
                    <a:pt x="1680" y="1157"/>
                  </a:lnTo>
                  <a:lnTo>
                    <a:pt x="1687" y="1146"/>
                  </a:lnTo>
                  <a:lnTo>
                    <a:pt x="1693" y="1138"/>
                  </a:lnTo>
                  <a:lnTo>
                    <a:pt x="1698" y="1127"/>
                  </a:lnTo>
                  <a:lnTo>
                    <a:pt x="1702" y="1117"/>
                  </a:lnTo>
                  <a:lnTo>
                    <a:pt x="1706" y="1106"/>
                  </a:lnTo>
                  <a:lnTo>
                    <a:pt x="1708" y="1095"/>
                  </a:lnTo>
                  <a:lnTo>
                    <a:pt x="1710" y="1085"/>
                  </a:lnTo>
                  <a:lnTo>
                    <a:pt x="1803" y="258"/>
                  </a:lnTo>
                  <a:lnTo>
                    <a:pt x="1804" y="246"/>
                  </a:lnTo>
                  <a:lnTo>
                    <a:pt x="1804" y="236"/>
                  </a:lnTo>
                  <a:lnTo>
                    <a:pt x="1803" y="226"/>
                  </a:lnTo>
                  <a:lnTo>
                    <a:pt x="1801" y="216"/>
                  </a:lnTo>
                  <a:lnTo>
                    <a:pt x="1799" y="206"/>
                  </a:lnTo>
                  <a:lnTo>
                    <a:pt x="1795" y="195"/>
                  </a:lnTo>
                  <a:lnTo>
                    <a:pt x="1791" y="185"/>
                  </a:lnTo>
                  <a:lnTo>
                    <a:pt x="1786" y="176"/>
                  </a:lnTo>
                  <a:lnTo>
                    <a:pt x="1780" y="166"/>
                  </a:lnTo>
                  <a:lnTo>
                    <a:pt x="1773" y="157"/>
                  </a:lnTo>
                  <a:lnTo>
                    <a:pt x="1767" y="148"/>
                  </a:lnTo>
                  <a:lnTo>
                    <a:pt x="1759" y="139"/>
                  </a:lnTo>
                  <a:lnTo>
                    <a:pt x="1741" y="123"/>
                  </a:lnTo>
                  <a:lnTo>
                    <a:pt x="1722" y="108"/>
                  </a:lnTo>
                  <a:lnTo>
                    <a:pt x="1699" y="92"/>
                  </a:lnTo>
                  <a:lnTo>
                    <a:pt x="1675" y="79"/>
                  </a:lnTo>
                  <a:lnTo>
                    <a:pt x="1650" y="68"/>
                  </a:lnTo>
                  <a:lnTo>
                    <a:pt x="1622" y="58"/>
                  </a:lnTo>
                  <a:lnTo>
                    <a:pt x="1592" y="50"/>
                  </a:lnTo>
                  <a:lnTo>
                    <a:pt x="1560" y="43"/>
                  </a:lnTo>
                  <a:lnTo>
                    <a:pt x="1528" y="39"/>
                  </a:lnTo>
                  <a:lnTo>
                    <a:pt x="1494" y="3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5" name="Freeform 43"/>
            <p:cNvSpPr>
              <a:spLocks/>
            </p:cNvSpPr>
            <p:nvPr/>
          </p:nvSpPr>
          <p:spPr bwMode="auto">
            <a:xfrm>
              <a:off x="7267575" y="3148013"/>
              <a:ext cx="576263" cy="493712"/>
            </a:xfrm>
            <a:custGeom>
              <a:avLst/>
              <a:gdLst>
                <a:gd name="T0" fmla="*/ 1122 w 1455"/>
                <a:gd name="T1" fmla="*/ 0 h 1244"/>
                <a:gd name="T2" fmla="*/ 1188 w 1455"/>
                <a:gd name="T3" fmla="*/ 4 h 1244"/>
                <a:gd name="T4" fmla="*/ 1251 w 1455"/>
                <a:gd name="T5" fmla="*/ 17 h 1244"/>
                <a:gd name="T6" fmla="*/ 1308 w 1455"/>
                <a:gd name="T7" fmla="*/ 36 h 1244"/>
                <a:gd name="T8" fmla="*/ 1356 w 1455"/>
                <a:gd name="T9" fmla="*/ 60 h 1244"/>
                <a:gd name="T10" fmla="*/ 1397 w 1455"/>
                <a:gd name="T11" fmla="*/ 92 h 1244"/>
                <a:gd name="T12" fmla="*/ 1414 w 1455"/>
                <a:gd name="T13" fmla="*/ 108 h 1244"/>
                <a:gd name="T14" fmla="*/ 1428 w 1455"/>
                <a:gd name="T15" fmla="*/ 126 h 1244"/>
                <a:gd name="T16" fmla="*/ 1439 w 1455"/>
                <a:gd name="T17" fmla="*/ 145 h 1244"/>
                <a:gd name="T18" fmla="*/ 1448 w 1455"/>
                <a:gd name="T19" fmla="*/ 166 h 1244"/>
                <a:gd name="T20" fmla="*/ 1453 w 1455"/>
                <a:gd name="T21" fmla="*/ 186 h 1244"/>
                <a:gd name="T22" fmla="*/ 1455 w 1455"/>
                <a:gd name="T23" fmla="*/ 207 h 1244"/>
                <a:gd name="T24" fmla="*/ 1455 w 1455"/>
                <a:gd name="T25" fmla="*/ 1048 h 1244"/>
                <a:gd name="T26" fmla="*/ 1451 w 1455"/>
                <a:gd name="T27" fmla="*/ 1068 h 1244"/>
                <a:gd name="T28" fmla="*/ 1444 w 1455"/>
                <a:gd name="T29" fmla="*/ 1089 h 1244"/>
                <a:gd name="T30" fmla="*/ 1434 w 1455"/>
                <a:gd name="T31" fmla="*/ 1108 h 1244"/>
                <a:gd name="T32" fmla="*/ 1422 w 1455"/>
                <a:gd name="T33" fmla="*/ 1127 h 1244"/>
                <a:gd name="T34" fmla="*/ 1406 w 1455"/>
                <a:gd name="T35" fmla="*/ 1145 h 1244"/>
                <a:gd name="T36" fmla="*/ 1378 w 1455"/>
                <a:gd name="T37" fmla="*/ 1169 h 1244"/>
                <a:gd name="T38" fmla="*/ 1334 w 1455"/>
                <a:gd name="T39" fmla="*/ 1197 h 1244"/>
                <a:gd name="T40" fmla="*/ 1280 w 1455"/>
                <a:gd name="T41" fmla="*/ 1219 h 1244"/>
                <a:gd name="T42" fmla="*/ 1220 w 1455"/>
                <a:gd name="T43" fmla="*/ 1235 h 1244"/>
                <a:gd name="T44" fmla="*/ 1156 w 1455"/>
                <a:gd name="T45" fmla="*/ 1243 h 1244"/>
                <a:gd name="T46" fmla="*/ 331 w 1455"/>
                <a:gd name="T47" fmla="*/ 1244 h 1244"/>
                <a:gd name="T48" fmla="*/ 265 w 1455"/>
                <a:gd name="T49" fmla="*/ 1240 h 1244"/>
                <a:gd name="T50" fmla="*/ 203 w 1455"/>
                <a:gd name="T51" fmla="*/ 1228 h 1244"/>
                <a:gd name="T52" fmla="*/ 147 w 1455"/>
                <a:gd name="T53" fmla="*/ 1208 h 1244"/>
                <a:gd name="T54" fmla="*/ 97 w 1455"/>
                <a:gd name="T55" fmla="*/ 1183 h 1244"/>
                <a:gd name="T56" fmla="*/ 56 w 1455"/>
                <a:gd name="T57" fmla="*/ 1152 h 1244"/>
                <a:gd name="T58" fmla="*/ 39 w 1455"/>
                <a:gd name="T59" fmla="*/ 1136 h 1244"/>
                <a:gd name="T60" fmla="*/ 25 w 1455"/>
                <a:gd name="T61" fmla="*/ 1118 h 1244"/>
                <a:gd name="T62" fmla="*/ 14 w 1455"/>
                <a:gd name="T63" fmla="*/ 1099 h 1244"/>
                <a:gd name="T64" fmla="*/ 6 w 1455"/>
                <a:gd name="T65" fmla="*/ 1078 h 1244"/>
                <a:gd name="T66" fmla="*/ 1 w 1455"/>
                <a:gd name="T67" fmla="*/ 1058 h 1244"/>
                <a:gd name="T68" fmla="*/ 0 w 1455"/>
                <a:gd name="T69" fmla="*/ 1036 h 1244"/>
                <a:gd name="T70" fmla="*/ 0 w 1455"/>
                <a:gd name="T71" fmla="*/ 196 h 1244"/>
                <a:gd name="T72" fmla="*/ 4 w 1455"/>
                <a:gd name="T73" fmla="*/ 176 h 1244"/>
                <a:gd name="T74" fmla="*/ 10 w 1455"/>
                <a:gd name="T75" fmla="*/ 156 h 1244"/>
                <a:gd name="T76" fmla="*/ 19 w 1455"/>
                <a:gd name="T77" fmla="*/ 136 h 1244"/>
                <a:gd name="T78" fmla="*/ 32 w 1455"/>
                <a:gd name="T79" fmla="*/ 117 h 1244"/>
                <a:gd name="T80" fmla="*/ 47 w 1455"/>
                <a:gd name="T81" fmla="*/ 99 h 1244"/>
                <a:gd name="T82" fmla="*/ 75 w 1455"/>
                <a:gd name="T83" fmla="*/ 75 h 1244"/>
                <a:gd name="T84" fmla="*/ 121 w 1455"/>
                <a:gd name="T85" fmla="*/ 47 h 1244"/>
                <a:gd name="T86" fmla="*/ 173 w 1455"/>
                <a:gd name="T87" fmla="*/ 24 h 1244"/>
                <a:gd name="T88" fmla="*/ 233 w 1455"/>
                <a:gd name="T89" fmla="*/ 9 h 1244"/>
                <a:gd name="T90" fmla="*/ 298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1" y="0"/>
                  </a:moveTo>
                  <a:lnTo>
                    <a:pt x="1122" y="0"/>
                  </a:lnTo>
                  <a:lnTo>
                    <a:pt x="1156" y="1"/>
                  </a:lnTo>
                  <a:lnTo>
                    <a:pt x="1188" y="4"/>
                  </a:lnTo>
                  <a:lnTo>
                    <a:pt x="1220" y="9"/>
                  </a:lnTo>
                  <a:lnTo>
                    <a:pt x="1251" y="17"/>
                  </a:lnTo>
                  <a:lnTo>
                    <a:pt x="1280" y="24"/>
                  </a:lnTo>
                  <a:lnTo>
                    <a:pt x="1308" y="36"/>
                  </a:lnTo>
                  <a:lnTo>
                    <a:pt x="1334" y="47"/>
                  </a:lnTo>
                  <a:lnTo>
                    <a:pt x="1356" y="60"/>
                  </a:lnTo>
                  <a:lnTo>
                    <a:pt x="1378" y="75"/>
                  </a:lnTo>
                  <a:lnTo>
                    <a:pt x="1397" y="92"/>
                  </a:lnTo>
                  <a:lnTo>
                    <a:pt x="1406" y="99"/>
                  </a:lnTo>
                  <a:lnTo>
                    <a:pt x="1414" y="108"/>
                  </a:lnTo>
                  <a:lnTo>
                    <a:pt x="1422" y="117"/>
                  </a:lnTo>
                  <a:lnTo>
                    <a:pt x="1428" y="126"/>
                  </a:lnTo>
                  <a:lnTo>
                    <a:pt x="1434" y="136"/>
                  </a:lnTo>
                  <a:lnTo>
                    <a:pt x="1439" y="145"/>
                  </a:lnTo>
                  <a:lnTo>
                    <a:pt x="1444" y="156"/>
                  </a:lnTo>
                  <a:lnTo>
                    <a:pt x="1448" y="166"/>
                  </a:lnTo>
                  <a:lnTo>
                    <a:pt x="1451" y="176"/>
                  </a:lnTo>
                  <a:lnTo>
                    <a:pt x="1453" y="186"/>
                  </a:lnTo>
                  <a:lnTo>
                    <a:pt x="1455" y="196"/>
                  </a:lnTo>
                  <a:lnTo>
                    <a:pt x="1455" y="207"/>
                  </a:lnTo>
                  <a:lnTo>
                    <a:pt x="1455" y="1036"/>
                  </a:lnTo>
                  <a:lnTo>
                    <a:pt x="1455" y="1048"/>
                  </a:lnTo>
                  <a:lnTo>
                    <a:pt x="1453" y="1058"/>
                  </a:lnTo>
                  <a:lnTo>
                    <a:pt x="1451" y="1068"/>
                  </a:lnTo>
                  <a:lnTo>
                    <a:pt x="1448" y="1078"/>
                  </a:lnTo>
                  <a:lnTo>
                    <a:pt x="1444" y="1089"/>
                  </a:lnTo>
                  <a:lnTo>
                    <a:pt x="1439" y="1099"/>
                  </a:lnTo>
                  <a:lnTo>
                    <a:pt x="1434" y="1108"/>
                  </a:lnTo>
                  <a:lnTo>
                    <a:pt x="1428" y="1118"/>
                  </a:lnTo>
                  <a:lnTo>
                    <a:pt x="1422" y="1127"/>
                  </a:lnTo>
                  <a:lnTo>
                    <a:pt x="1414" y="1136"/>
                  </a:lnTo>
                  <a:lnTo>
                    <a:pt x="1406" y="1145"/>
                  </a:lnTo>
                  <a:lnTo>
                    <a:pt x="1397" y="1152"/>
                  </a:lnTo>
                  <a:lnTo>
                    <a:pt x="1378" y="1169"/>
                  </a:lnTo>
                  <a:lnTo>
                    <a:pt x="1356" y="1183"/>
                  </a:lnTo>
                  <a:lnTo>
                    <a:pt x="1334" y="1197"/>
                  </a:lnTo>
                  <a:lnTo>
                    <a:pt x="1308" y="1208"/>
                  </a:lnTo>
                  <a:lnTo>
                    <a:pt x="1280" y="1219"/>
                  </a:lnTo>
                  <a:lnTo>
                    <a:pt x="1251" y="1228"/>
                  </a:lnTo>
                  <a:lnTo>
                    <a:pt x="1220" y="1235"/>
                  </a:lnTo>
                  <a:lnTo>
                    <a:pt x="1188" y="1240"/>
                  </a:lnTo>
                  <a:lnTo>
                    <a:pt x="1156" y="1243"/>
                  </a:lnTo>
                  <a:lnTo>
                    <a:pt x="1122" y="1244"/>
                  </a:lnTo>
                  <a:lnTo>
                    <a:pt x="331" y="1244"/>
                  </a:lnTo>
                  <a:lnTo>
                    <a:pt x="298" y="1243"/>
                  </a:lnTo>
                  <a:lnTo>
                    <a:pt x="265" y="1240"/>
                  </a:lnTo>
                  <a:lnTo>
                    <a:pt x="233" y="1235"/>
                  </a:lnTo>
                  <a:lnTo>
                    <a:pt x="203" y="1228"/>
                  </a:lnTo>
                  <a:lnTo>
                    <a:pt x="173" y="1219"/>
                  </a:lnTo>
                  <a:lnTo>
                    <a:pt x="147" y="1208"/>
                  </a:lnTo>
                  <a:lnTo>
                    <a:pt x="121" y="1197"/>
                  </a:lnTo>
                  <a:lnTo>
                    <a:pt x="97" y="1183"/>
                  </a:lnTo>
                  <a:lnTo>
                    <a:pt x="75" y="1169"/>
                  </a:lnTo>
                  <a:lnTo>
                    <a:pt x="56" y="1152"/>
                  </a:lnTo>
                  <a:lnTo>
                    <a:pt x="47" y="1145"/>
                  </a:lnTo>
                  <a:lnTo>
                    <a:pt x="39" y="1136"/>
                  </a:lnTo>
                  <a:lnTo>
                    <a:pt x="32" y="1127"/>
                  </a:lnTo>
                  <a:lnTo>
                    <a:pt x="25" y="1118"/>
                  </a:lnTo>
                  <a:lnTo>
                    <a:pt x="19" y="1108"/>
                  </a:lnTo>
                  <a:lnTo>
                    <a:pt x="14" y="1099"/>
                  </a:lnTo>
                  <a:lnTo>
                    <a:pt x="10" y="1089"/>
                  </a:lnTo>
                  <a:lnTo>
                    <a:pt x="6" y="1078"/>
                  </a:lnTo>
                  <a:lnTo>
                    <a:pt x="4" y="1068"/>
                  </a:lnTo>
                  <a:lnTo>
                    <a:pt x="1" y="1058"/>
                  </a:lnTo>
                  <a:lnTo>
                    <a:pt x="0" y="1048"/>
                  </a:lnTo>
                  <a:lnTo>
                    <a:pt x="0" y="1036"/>
                  </a:lnTo>
                  <a:lnTo>
                    <a:pt x="0" y="207"/>
                  </a:lnTo>
                  <a:lnTo>
                    <a:pt x="0" y="196"/>
                  </a:lnTo>
                  <a:lnTo>
                    <a:pt x="1" y="186"/>
                  </a:lnTo>
                  <a:lnTo>
                    <a:pt x="4" y="176"/>
                  </a:lnTo>
                  <a:lnTo>
                    <a:pt x="6" y="166"/>
                  </a:lnTo>
                  <a:lnTo>
                    <a:pt x="10" y="156"/>
                  </a:lnTo>
                  <a:lnTo>
                    <a:pt x="14" y="145"/>
                  </a:lnTo>
                  <a:lnTo>
                    <a:pt x="19" y="136"/>
                  </a:lnTo>
                  <a:lnTo>
                    <a:pt x="25" y="126"/>
                  </a:lnTo>
                  <a:lnTo>
                    <a:pt x="32" y="117"/>
                  </a:lnTo>
                  <a:lnTo>
                    <a:pt x="39" y="108"/>
                  </a:lnTo>
                  <a:lnTo>
                    <a:pt x="47" y="99"/>
                  </a:lnTo>
                  <a:lnTo>
                    <a:pt x="56" y="92"/>
                  </a:lnTo>
                  <a:lnTo>
                    <a:pt x="75" y="75"/>
                  </a:lnTo>
                  <a:lnTo>
                    <a:pt x="97" y="60"/>
                  </a:lnTo>
                  <a:lnTo>
                    <a:pt x="121" y="47"/>
                  </a:lnTo>
                  <a:lnTo>
                    <a:pt x="147" y="36"/>
                  </a:lnTo>
                  <a:lnTo>
                    <a:pt x="173" y="24"/>
                  </a:lnTo>
                  <a:lnTo>
                    <a:pt x="203" y="17"/>
                  </a:lnTo>
                  <a:lnTo>
                    <a:pt x="233" y="9"/>
                  </a:lnTo>
                  <a:lnTo>
                    <a:pt x="265" y="4"/>
                  </a:lnTo>
                  <a:lnTo>
                    <a:pt x="298" y="1"/>
                  </a:lnTo>
                  <a:lnTo>
                    <a:pt x="33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6" name="Freeform 44"/>
            <p:cNvSpPr>
              <a:spLocks/>
            </p:cNvSpPr>
            <p:nvPr/>
          </p:nvSpPr>
          <p:spPr bwMode="auto">
            <a:xfrm>
              <a:off x="7926388" y="3148013"/>
              <a:ext cx="577850" cy="493712"/>
            </a:xfrm>
            <a:custGeom>
              <a:avLst/>
              <a:gdLst>
                <a:gd name="T0" fmla="*/ 1122 w 1455"/>
                <a:gd name="T1" fmla="*/ 0 h 1244"/>
                <a:gd name="T2" fmla="*/ 1190 w 1455"/>
                <a:gd name="T3" fmla="*/ 4 h 1244"/>
                <a:gd name="T4" fmla="*/ 1253 w 1455"/>
                <a:gd name="T5" fmla="*/ 17 h 1244"/>
                <a:gd name="T6" fmla="*/ 1309 w 1455"/>
                <a:gd name="T7" fmla="*/ 36 h 1244"/>
                <a:gd name="T8" fmla="*/ 1358 w 1455"/>
                <a:gd name="T9" fmla="*/ 60 h 1244"/>
                <a:gd name="T10" fmla="*/ 1399 w 1455"/>
                <a:gd name="T11" fmla="*/ 92 h 1244"/>
                <a:gd name="T12" fmla="*/ 1416 w 1455"/>
                <a:gd name="T13" fmla="*/ 108 h 1244"/>
                <a:gd name="T14" fmla="*/ 1430 w 1455"/>
                <a:gd name="T15" fmla="*/ 126 h 1244"/>
                <a:gd name="T16" fmla="*/ 1440 w 1455"/>
                <a:gd name="T17" fmla="*/ 145 h 1244"/>
                <a:gd name="T18" fmla="*/ 1449 w 1455"/>
                <a:gd name="T19" fmla="*/ 166 h 1244"/>
                <a:gd name="T20" fmla="*/ 1454 w 1455"/>
                <a:gd name="T21" fmla="*/ 186 h 1244"/>
                <a:gd name="T22" fmla="*/ 1455 w 1455"/>
                <a:gd name="T23" fmla="*/ 207 h 1244"/>
                <a:gd name="T24" fmla="*/ 1455 w 1455"/>
                <a:gd name="T25" fmla="*/ 1048 h 1244"/>
                <a:gd name="T26" fmla="*/ 1451 w 1455"/>
                <a:gd name="T27" fmla="*/ 1068 h 1244"/>
                <a:gd name="T28" fmla="*/ 1445 w 1455"/>
                <a:gd name="T29" fmla="*/ 1089 h 1244"/>
                <a:gd name="T30" fmla="*/ 1435 w 1455"/>
                <a:gd name="T31" fmla="*/ 1108 h 1244"/>
                <a:gd name="T32" fmla="*/ 1422 w 1455"/>
                <a:gd name="T33" fmla="*/ 1127 h 1244"/>
                <a:gd name="T34" fmla="*/ 1407 w 1455"/>
                <a:gd name="T35" fmla="*/ 1145 h 1244"/>
                <a:gd name="T36" fmla="*/ 1380 w 1455"/>
                <a:gd name="T37" fmla="*/ 1169 h 1244"/>
                <a:gd name="T38" fmla="*/ 1334 w 1455"/>
                <a:gd name="T39" fmla="*/ 1197 h 1244"/>
                <a:gd name="T40" fmla="*/ 1281 w 1455"/>
                <a:gd name="T41" fmla="*/ 1219 h 1244"/>
                <a:gd name="T42" fmla="*/ 1222 w 1455"/>
                <a:gd name="T43" fmla="*/ 1235 h 1244"/>
                <a:gd name="T44" fmla="*/ 1157 w 1455"/>
                <a:gd name="T45" fmla="*/ 1243 h 1244"/>
                <a:gd name="T46" fmla="*/ 333 w 1455"/>
                <a:gd name="T47" fmla="*/ 1244 h 1244"/>
                <a:gd name="T48" fmla="*/ 266 w 1455"/>
                <a:gd name="T49" fmla="*/ 1240 h 1244"/>
                <a:gd name="T50" fmla="*/ 204 w 1455"/>
                <a:gd name="T51" fmla="*/ 1228 h 1244"/>
                <a:gd name="T52" fmla="*/ 147 w 1455"/>
                <a:gd name="T53" fmla="*/ 1208 h 1244"/>
                <a:gd name="T54" fmla="*/ 99 w 1455"/>
                <a:gd name="T55" fmla="*/ 1183 h 1244"/>
                <a:gd name="T56" fmla="*/ 58 w 1455"/>
                <a:gd name="T57" fmla="*/ 1152 h 1244"/>
                <a:gd name="T58" fmla="*/ 41 w 1455"/>
                <a:gd name="T59" fmla="*/ 1136 h 1244"/>
                <a:gd name="T60" fmla="*/ 27 w 1455"/>
                <a:gd name="T61" fmla="*/ 1118 h 1244"/>
                <a:gd name="T62" fmla="*/ 16 w 1455"/>
                <a:gd name="T63" fmla="*/ 1099 h 1244"/>
                <a:gd name="T64" fmla="*/ 7 w 1455"/>
                <a:gd name="T65" fmla="*/ 1078 h 1244"/>
                <a:gd name="T66" fmla="*/ 2 w 1455"/>
                <a:gd name="T67" fmla="*/ 1058 h 1244"/>
                <a:gd name="T68" fmla="*/ 0 w 1455"/>
                <a:gd name="T69" fmla="*/ 1036 h 1244"/>
                <a:gd name="T70" fmla="*/ 0 w 1455"/>
                <a:gd name="T71" fmla="*/ 196 h 1244"/>
                <a:gd name="T72" fmla="*/ 4 w 1455"/>
                <a:gd name="T73" fmla="*/ 176 h 1244"/>
                <a:gd name="T74" fmla="*/ 11 w 1455"/>
                <a:gd name="T75" fmla="*/ 156 h 1244"/>
                <a:gd name="T76" fmla="*/ 21 w 1455"/>
                <a:gd name="T77" fmla="*/ 136 h 1244"/>
                <a:gd name="T78" fmla="*/ 34 w 1455"/>
                <a:gd name="T79" fmla="*/ 117 h 1244"/>
                <a:gd name="T80" fmla="*/ 49 w 1455"/>
                <a:gd name="T81" fmla="*/ 99 h 1244"/>
                <a:gd name="T82" fmla="*/ 77 w 1455"/>
                <a:gd name="T83" fmla="*/ 75 h 1244"/>
                <a:gd name="T84" fmla="*/ 122 w 1455"/>
                <a:gd name="T85" fmla="*/ 47 h 1244"/>
                <a:gd name="T86" fmla="*/ 175 w 1455"/>
                <a:gd name="T87" fmla="*/ 24 h 1244"/>
                <a:gd name="T88" fmla="*/ 234 w 1455"/>
                <a:gd name="T89" fmla="*/ 9 h 1244"/>
                <a:gd name="T90" fmla="*/ 299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3" y="0"/>
                  </a:moveTo>
                  <a:lnTo>
                    <a:pt x="1122" y="0"/>
                  </a:lnTo>
                  <a:lnTo>
                    <a:pt x="1157" y="1"/>
                  </a:lnTo>
                  <a:lnTo>
                    <a:pt x="1190" y="4"/>
                  </a:lnTo>
                  <a:lnTo>
                    <a:pt x="1222" y="9"/>
                  </a:lnTo>
                  <a:lnTo>
                    <a:pt x="1253" y="17"/>
                  </a:lnTo>
                  <a:lnTo>
                    <a:pt x="1281" y="24"/>
                  </a:lnTo>
                  <a:lnTo>
                    <a:pt x="1309" y="36"/>
                  </a:lnTo>
                  <a:lnTo>
                    <a:pt x="1334" y="47"/>
                  </a:lnTo>
                  <a:lnTo>
                    <a:pt x="1358" y="60"/>
                  </a:lnTo>
                  <a:lnTo>
                    <a:pt x="1380" y="75"/>
                  </a:lnTo>
                  <a:lnTo>
                    <a:pt x="1399" y="92"/>
                  </a:lnTo>
                  <a:lnTo>
                    <a:pt x="1407" y="99"/>
                  </a:lnTo>
                  <a:lnTo>
                    <a:pt x="1416" y="108"/>
                  </a:lnTo>
                  <a:lnTo>
                    <a:pt x="1422" y="117"/>
                  </a:lnTo>
                  <a:lnTo>
                    <a:pt x="1430" y="126"/>
                  </a:lnTo>
                  <a:lnTo>
                    <a:pt x="1435" y="136"/>
                  </a:lnTo>
                  <a:lnTo>
                    <a:pt x="1440" y="145"/>
                  </a:lnTo>
                  <a:lnTo>
                    <a:pt x="1445" y="156"/>
                  </a:lnTo>
                  <a:lnTo>
                    <a:pt x="1449" y="166"/>
                  </a:lnTo>
                  <a:lnTo>
                    <a:pt x="1451" y="176"/>
                  </a:lnTo>
                  <a:lnTo>
                    <a:pt x="1454" y="186"/>
                  </a:lnTo>
                  <a:lnTo>
                    <a:pt x="1455" y="196"/>
                  </a:lnTo>
                  <a:lnTo>
                    <a:pt x="1455" y="207"/>
                  </a:lnTo>
                  <a:lnTo>
                    <a:pt x="1455" y="1036"/>
                  </a:lnTo>
                  <a:lnTo>
                    <a:pt x="1455" y="1048"/>
                  </a:lnTo>
                  <a:lnTo>
                    <a:pt x="1454" y="1058"/>
                  </a:lnTo>
                  <a:lnTo>
                    <a:pt x="1451" y="1068"/>
                  </a:lnTo>
                  <a:lnTo>
                    <a:pt x="1449" y="1078"/>
                  </a:lnTo>
                  <a:lnTo>
                    <a:pt x="1445" y="1089"/>
                  </a:lnTo>
                  <a:lnTo>
                    <a:pt x="1440" y="1099"/>
                  </a:lnTo>
                  <a:lnTo>
                    <a:pt x="1435" y="1108"/>
                  </a:lnTo>
                  <a:lnTo>
                    <a:pt x="1430" y="1118"/>
                  </a:lnTo>
                  <a:lnTo>
                    <a:pt x="1422" y="1127"/>
                  </a:lnTo>
                  <a:lnTo>
                    <a:pt x="1416" y="1136"/>
                  </a:lnTo>
                  <a:lnTo>
                    <a:pt x="1407" y="1145"/>
                  </a:lnTo>
                  <a:lnTo>
                    <a:pt x="1399" y="1152"/>
                  </a:lnTo>
                  <a:lnTo>
                    <a:pt x="1380" y="1169"/>
                  </a:lnTo>
                  <a:lnTo>
                    <a:pt x="1358" y="1183"/>
                  </a:lnTo>
                  <a:lnTo>
                    <a:pt x="1334" y="1197"/>
                  </a:lnTo>
                  <a:lnTo>
                    <a:pt x="1309" y="1208"/>
                  </a:lnTo>
                  <a:lnTo>
                    <a:pt x="1281" y="1219"/>
                  </a:lnTo>
                  <a:lnTo>
                    <a:pt x="1253" y="1228"/>
                  </a:lnTo>
                  <a:lnTo>
                    <a:pt x="1222" y="1235"/>
                  </a:lnTo>
                  <a:lnTo>
                    <a:pt x="1190" y="1240"/>
                  </a:lnTo>
                  <a:lnTo>
                    <a:pt x="1157" y="1243"/>
                  </a:lnTo>
                  <a:lnTo>
                    <a:pt x="1122" y="1244"/>
                  </a:lnTo>
                  <a:lnTo>
                    <a:pt x="333" y="1244"/>
                  </a:lnTo>
                  <a:lnTo>
                    <a:pt x="299" y="1243"/>
                  </a:lnTo>
                  <a:lnTo>
                    <a:pt x="266" y="1240"/>
                  </a:lnTo>
                  <a:lnTo>
                    <a:pt x="234" y="1235"/>
                  </a:lnTo>
                  <a:lnTo>
                    <a:pt x="204" y="1228"/>
                  </a:lnTo>
                  <a:lnTo>
                    <a:pt x="175" y="1219"/>
                  </a:lnTo>
                  <a:lnTo>
                    <a:pt x="147" y="1208"/>
                  </a:lnTo>
                  <a:lnTo>
                    <a:pt x="122" y="1197"/>
                  </a:lnTo>
                  <a:lnTo>
                    <a:pt x="99" y="1183"/>
                  </a:lnTo>
                  <a:lnTo>
                    <a:pt x="77" y="1169"/>
                  </a:lnTo>
                  <a:lnTo>
                    <a:pt x="58" y="1152"/>
                  </a:lnTo>
                  <a:lnTo>
                    <a:pt x="49" y="1145"/>
                  </a:lnTo>
                  <a:lnTo>
                    <a:pt x="41" y="1136"/>
                  </a:lnTo>
                  <a:lnTo>
                    <a:pt x="34" y="1127"/>
                  </a:lnTo>
                  <a:lnTo>
                    <a:pt x="27" y="1118"/>
                  </a:lnTo>
                  <a:lnTo>
                    <a:pt x="21" y="1108"/>
                  </a:lnTo>
                  <a:lnTo>
                    <a:pt x="16" y="1099"/>
                  </a:lnTo>
                  <a:lnTo>
                    <a:pt x="11" y="1089"/>
                  </a:lnTo>
                  <a:lnTo>
                    <a:pt x="7" y="1078"/>
                  </a:lnTo>
                  <a:lnTo>
                    <a:pt x="4" y="1068"/>
                  </a:lnTo>
                  <a:lnTo>
                    <a:pt x="2" y="1058"/>
                  </a:lnTo>
                  <a:lnTo>
                    <a:pt x="0" y="1048"/>
                  </a:lnTo>
                  <a:lnTo>
                    <a:pt x="0" y="1036"/>
                  </a:lnTo>
                  <a:lnTo>
                    <a:pt x="0" y="207"/>
                  </a:lnTo>
                  <a:lnTo>
                    <a:pt x="0" y="196"/>
                  </a:lnTo>
                  <a:lnTo>
                    <a:pt x="2" y="186"/>
                  </a:lnTo>
                  <a:lnTo>
                    <a:pt x="4" y="176"/>
                  </a:lnTo>
                  <a:lnTo>
                    <a:pt x="7" y="166"/>
                  </a:lnTo>
                  <a:lnTo>
                    <a:pt x="11" y="156"/>
                  </a:lnTo>
                  <a:lnTo>
                    <a:pt x="16" y="145"/>
                  </a:lnTo>
                  <a:lnTo>
                    <a:pt x="21" y="136"/>
                  </a:lnTo>
                  <a:lnTo>
                    <a:pt x="27" y="126"/>
                  </a:lnTo>
                  <a:lnTo>
                    <a:pt x="34" y="117"/>
                  </a:lnTo>
                  <a:lnTo>
                    <a:pt x="41" y="108"/>
                  </a:lnTo>
                  <a:lnTo>
                    <a:pt x="49" y="99"/>
                  </a:lnTo>
                  <a:lnTo>
                    <a:pt x="58" y="92"/>
                  </a:lnTo>
                  <a:lnTo>
                    <a:pt x="77" y="75"/>
                  </a:lnTo>
                  <a:lnTo>
                    <a:pt x="99" y="60"/>
                  </a:lnTo>
                  <a:lnTo>
                    <a:pt x="122" y="47"/>
                  </a:lnTo>
                  <a:lnTo>
                    <a:pt x="147" y="36"/>
                  </a:lnTo>
                  <a:lnTo>
                    <a:pt x="175" y="24"/>
                  </a:lnTo>
                  <a:lnTo>
                    <a:pt x="204" y="17"/>
                  </a:lnTo>
                  <a:lnTo>
                    <a:pt x="234" y="9"/>
                  </a:lnTo>
                  <a:lnTo>
                    <a:pt x="266" y="4"/>
                  </a:lnTo>
                  <a:lnTo>
                    <a:pt x="299" y="1"/>
                  </a:lnTo>
                  <a:lnTo>
                    <a:pt x="33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7" name="Freeform 45"/>
            <p:cNvSpPr>
              <a:spLocks/>
            </p:cNvSpPr>
            <p:nvPr/>
          </p:nvSpPr>
          <p:spPr bwMode="auto">
            <a:xfrm>
              <a:off x="4346575" y="2324100"/>
              <a:ext cx="581025" cy="493713"/>
            </a:xfrm>
            <a:custGeom>
              <a:avLst/>
              <a:gdLst>
                <a:gd name="T0" fmla="*/ 1124 w 1464"/>
                <a:gd name="T1" fmla="*/ 0 h 1245"/>
                <a:gd name="T2" fmla="*/ 1192 w 1464"/>
                <a:gd name="T3" fmla="*/ 5 h 1245"/>
                <a:gd name="T4" fmla="*/ 1260 w 1464"/>
                <a:gd name="T5" fmla="*/ 18 h 1245"/>
                <a:gd name="T6" fmla="*/ 1322 w 1464"/>
                <a:gd name="T7" fmla="*/ 37 h 1245"/>
                <a:gd name="T8" fmla="*/ 1377 w 1464"/>
                <a:gd name="T9" fmla="*/ 62 h 1245"/>
                <a:gd name="T10" fmla="*/ 1400 w 1464"/>
                <a:gd name="T11" fmla="*/ 78 h 1245"/>
                <a:gd name="T12" fmla="*/ 1421 w 1464"/>
                <a:gd name="T13" fmla="*/ 94 h 1245"/>
                <a:gd name="T14" fmla="*/ 1439 w 1464"/>
                <a:gd name="T15" fmla="*/ 111 h 1245"/>
                <a:gd name="T16" fmla="*/ 1451 w 1464"/>
                <a:gd name="T17" fmla="*/ 129 h 1245"/>
                <a:gd name="T18" fmla="*/ 1460 w 1464"/>
                <a:gd name="T19" fmla="*/ 148 h 1245"/>
                <a:gd name="T20" fmla="*/ 1464 w 1464"/>
                <a:gd name="T21" fmla="*/ 167 h 1245"/>
                <a:gd name="T22" fmla="*/ 1463 w 1464"/>
                <a:gd name="T23" fmla="*/ 187 h 1245"/>
                <a:gd name="T24" fmla="*/ 1456 w 1464"/>
                <a:gd name="T25" fmla="*/ 208 h 1245"/>
                <a:gd name="T26" fmla="*/ 1073 w 1464"/>
                <a:gd name="T27" fmla="*/ 1058 h 1245"/>
                <a:gd name="T28" fmla="*/ 1048 w 1464"/>
                <a:gd name="T29" fmla="*/ 1097 h 1245"/>
                <a:gd name="T30" fmla="*/ 1020 w 1464"/>
                <a:gd name="T31" fmla="*/ 1134 h 1245"/>
                <a:gd name="T32" fmla="*/ 986 w 1464"/>
                <a:gd name="T33" fmla="*/ 1167 h 1245"/>
                <a:gd name="T34" fmla="*/ 945 w 1464"/>
                <a:gd name="T35" fmla="*/ 1195 h 1245"/>
                <a:gd name="T36" fmla="*/ 898 w 1464"/>
                <a:gd name="T37" fmla="*/ 1218 h 1245"/>
                <a:gd name="T38" fmla="*/ 844 w 1464"/>
                <a:gd name="T39" fmla="*/ 1235 h 1245"/>
                <a:gd name="T40" fmla="*/ 783 w 1464"/>
                <a:gd name="T41" fmla="*/ 1244 h 1245"/>
                <a:gd name="T42" fmla="*/ 458 w 1464"/>
                <a:gd name="T43" fmla="*/ 1245 h 1245"/>
                <a:gd name="T44" fmla="*/ 393 w 1464"/>
                <a:gd name="T45" fmla="*/ 1240 h 1245"/>
                <a:gd name="T46" fmla="*/ 332 w 1464"/>
                <a:gd name="T47" fmla="*/ 1229 h 1245"/>
                <a:gd name="T48" fmla="*/ 277 w 1464"/>
                <a:gd name="T49" fmla="*/ 1209 h 1245"/>
                <a:gd name="T50" fmla="*/ 230 w 1464"/>
                <a:gd name="T51" fmla="*/ 1184 h 1245"/>
                <a:gd name="T52" fmla="*/ 190 w 1464"/>
                <a:gd name="T53" fmla="*/ 1153 h 1245"/>
                <a:gd name="T54" fmla="*/ 160 w 1464"/>
                <a:gd name="T55" fmla="*/ 1118 h 1245"/>
                <a:gd name="T56" fmla="*/ 138 w 1464"/>
                <a:gd name="T57" fmla="*/ 1079 h 1245"/>
                <a:gd name="T58" fmla="*/ 130 w 1464"/>
                <a:gd name="T59" fmla="*/ 1059 h 1245"/>
                <a:gd name="T60" fmla="*/ 127 w 1464"/>
                <a:gd name="T61" fmla="*/ 1037 h 1245"/>
                <a:gd name="T62" fmla="*/ 0 w 1464"/>
                <a:gd name="T63" fmla="*/ 197 h 1245"/>
                <a:gd name="T64" fmla="*/ 2 w 1464"/>
                <a:gd name="T65" fmla="*/ 176 h 1245"/>
                <a:gd name="T66" fmla="*/ 7 w 1464"/>
                <a:gd name="T67" fmla="*/ 157 h 1245"/>
                <a:gd name="T68" fmla="*/ 14 w 1464"/>
                <a:gd name="T69" fmla="*/ 136 h 1245"/>
                <a:gd name="T70" fmla="*/ 27 w 1464"/>
                <a:gd name="T71" fmla="*/ 118 h 1245"/>
                <a:gd name="T72" fmla="*/ 42 w 1464"/>
                <a:gd name="T73" fmla="*/ 100 h 1245"/>
                <a:gd name="T74" fmla="*/ 70 w 1464"/>
                <a:gd name="T75" fmla="*/ 76 h 1245"/>
                <a:gd name="T76" fmla="*/ 118 w 1464"/>
                <a:gd name="T77" fmla="*/ 48 h 1245"/>
                <a:gd name="T78" fmla="*/ 172 w 1464"/>
                <a:gd name="T79" fmla="*/ 25 h 1245"/>
                <a:gd name="T80" fmla="*/ 234 w 1464"/>
                <a:gd name="T81" fmla="*/ 10 h 1245"/>
                <a:gd name="T82" fmla="*/ 300 w 1464"/>
                <a:gd name="T83"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4" h="1245">
                  <a:moveTo>
                    <a:pt x="334" y="0"/>
                  </a:moveTo>
                  <a:lnTo>
                    <a:pt x="1124" y="0"/>
                  </a:lnTo>
                  <a:lnTo>
                    <a:pt x="1158" y="1"/>
                  </a:lnTo>
                  <a:lnTo>
                    <a:pt x="1192" y="5"/>
                  </a:lnTo>
                  <a:lnTo>
                    <a:pt x="1227" y="10"/>
                  </a:lnTo>
                  <a:lnTo>
                    <a:pt x="1260" y="18"/>
                  </a:lnTo>
                  <a:lnTo>
                    <a:pt x="1292" y="27"/>
                  </a:lnTo>
                  <a:lnTo>
                    <a:pt x="1322" y="37"/>
                  </a:lnTo>
                  <a:lnTo>
                    <a:pt x="1351" y="49"/>
                  </a:lnTo>
                  <a:lnTo>
                    <a:pt x="1377" y="62"/>
                  </a:lnTo>
                  <a:lnTo>
                    <a:pt x="1389" y="70"/>
                  </a:lnTo>
                  <a:lnTo>
                    <a:pt x="1400" y="78"/>
                  </a:lnTo>
                  <a:lnTo>
                    <a:pt x="1412" y="85"/>
                  </a:lnTo>
                  <a:lnTo>
                    <a:pt x="1421" y="94"/>
                  </a:lnTo>
                  <a:lnTo>
                    <a:pt x="1430" y="102"/>
                  </a:lnTo>
                  <a:lnTo>
                    <a:pt x="1439" y="111"/>
                  </a:lnTo>
                  <a:lnTo>
                    <a:pt x="1445" y="120"/>
                  </a:lnTo>
                  <a:lnTo>
                    <a:pt x="1451" y="129"/>
                  </a:lnTo>
                  <a:lnTo>
                    <a:pt x="1456" y="139"/>
                  </a:lnTo>
                  <a:lnTo>
                    <a:pt x="1460" y="148"/>
                  </a:lnTo>
                  <a:lnTo>
                    <a:pt x="1463" y="158"/>
                  </a:lnTo>
                  <a:lnTo>
                    <a:pt x="1464" y="167"/>
                  </a:lnTo>
                  <a:lnTo>
                    <a:pt x="1464" y="177"/>
                  </a:lnTo>
                  <a:lnTo>
                    <a:pt x="1463" y="187"/>
                  </a:lnTo>
                  <a:lnTo>
                    <a:pt x="1460" y="197"/>
                  </a:lnTo>
                  <a:lnTo>
                    <a:pt x="1456" y="208"/>
                  </a:lnTo>
                  <a:lnTo>
                    <a:pt x="1083" y="1037"/>
                  </a:lnTo>
                  <a:lnTo>
                    <a:pt x="1073" y="1058"/>
                  </a:lnTo>
                  <a:lnTo>
                    <a:pt x="1061" y="1078"/>
                  </a:lnTo>
                  <a:lnTo>
                    <a:pt x="1048" y="1097"/>
                  </a:lnTo>
                  <a:lnTo>
                    <a:pt x="1036" y="1116"/>
                  </a:lnTo>
                  <a:lnTo>
                    <a:pt x="1020" y="1134"/>
                  </a:lnTo>
                  <a:lnTo>
                    <a:pt x="1004" y="1151"/>
                  </a:lnTo>
                  <a:lnTo>
                    <a:pt x="986" y="1167"/>
                  </a:lnTo>
                  <a:lnTo>
                    <a:pt x="965" y="1183"/>
                  </a:lnTo>
                  <a:lnTo>
                    <a:pt x="945" y="1195"/>
                  </a:lnTo>
                  <a:lnTo>
                    <a:pt x="922" y="1208"/>
                  </a:lnTo>
                  <a:lnTo>
                    <a:pt x="898" y="1218"/>
                  </a:lnTo>
                  <a:lnTo>
                    <a:pt x="872" y="1227"/>
                  </a:lnTo>
                  <a:lnTo>
                    <a:pt x="844" y="1235"/>
                  </a:lnTo>
                  <a:lnTo>
                    <a:pt x="815" y="1240"/>
                  </a:lnTo>
                  <a:lnTo>
                    <a:pt x="783" y="1244"/>
                  </a:lnTo>
                  <a:lnTo>
                    <a:pt x="750" y="1245"/>
                  </a:lnTo>
                  <a:lnTo>
                    <a:pt x="458" y="1245"/>
                  </a:lnTo>
                  <a:lnTo>
                    <a:pt x="425" y="1244"/>
                  </a:lnTo>
                  <a:lnTo>
                    <a:pt x="393" y="1240"/>
                  </a:lnTo>
                  <a:lnTo>
                    <a:pt x="361" y="1235"/>
                  </a:lnTo>
                  <a:lnTo>
                    <a:pt x="332" y="1229"/>
                  </a:lnTo>
                  <a:lnTo>
                    <a:pt x="304" y="1220"/>
                  </a:lnTo>
                  <a:lnTo>
                    <a:pt x="277" y="1209"/>
                  </a:lnTo>
                  <a:lnTo>
                    <a:pt x="253" y="1197"/>
                  </a:lnTo>
                  <a:lnTo>
                    <a:pt x="230" y="1184"/>
                  </a:lnTo>
                  <a:lnTo>
                    <a:pt x="209" y="1169"/>
                  </a:lnTo>
                  <a:lnTo>
                    <a:pt x="190" y="1153"/>
                  </a:lnTo>
                  <a:lnTo>
                    <a:pt x="174" y="1136"/>
                  </a:lnTo>
                  <a:lnTo>
                    <a:pt x="160" y="1118"/>
                  </a:lnTo>
                  <a:lnTo>
                    <a:pt x="147" y="1099"/>
                  </a:lnTo>
                  <a:lnTo>
                    <a:pt x="138" y="1079"/>
                  </a:lnTo>
                  <a:lnTo>
                    <a:pt x="134" y="1069"/>
                  </a:lnTo>
                  <a:lnTo>
                    <a:pt x="130" y="1059"/>
                  </a:lnTo>
                  <a:lnTo>
                    <a:pt x="128" y="1048"/>
                  </a:lnTo>
                  <a:lnTo>
                    <a:pt x="127" y="1037"/>
                  </a:lnTo>
                  <a:lnTo>
                    <a:pt x="2" y="208"/>
                  </a:lnTo>
                  <a:lnTo>
                    <a:pt x="0" y="197"/>
                  </a:lnTo>
                  <a:lnTo>
                    <a:pt x="0" y="187"/>
                  </a:lnTo>
                  <a:lnTo>
                    <a:pt x="2" y="176"/>
                  </a:lnTo>
                  <a:lnTo>
                    <a:pt x="3" y="165"/>
                  </a:lnTo>
                  <a:lnTo>
                    <a:pt x="7" y="157"/>
                  </a:lnTo>
                  <a:lnTo>
                    <a:pt x="11" y="146"/>
                  </a:lnTo>
                  <a:lnTo>
                    <a:pt x="14" y="136"/>
                  </a:lnTo>
                  <a:lnTo>
                    <a:pt x="21" y="127"/>
                  </a:lnTo>
                  <a:lnTo>
                    <a:pt x="27" y="118"/>
                  </a:lnTo>
                  <a:lnTo>
                    <a:pt x="33" y="109"/>
                  </a:lnTo>
                  <a:lnTo>
                    <a:pt x="42" y="100"/>
                  </a:lnTo>
                  <a:lnTo>
                    <a:pt x="51" y="92"/>
                  </a:lnTo>
                  <a:lnTo>
                    <a:pt x="70" y="76"/>
                  </a:lnTo>
                  <a:lnTo>
                    <a:pt x="92" y="61"/>
                  </a:lnTo>
                  <a:lnTo>
                    <a:pt x="118" y="48"/>
                  </a:lnTo>
                  <a:lnTo>
                    <a:pt x="143" y="35"/>
                  </a:lnTo>
                  <a:lnTo>
                    <a:pt x="172" y="25"/>
                  </a:lnTo>
                  <a:lnTo>
                    <a:pt x="202" y="16"/>
                  </a:lnTo>
                  <a:lnTo>
                    <a:pt x="234" y="10"/>
                  </a:lnTo>
                  <a:lnTo>
                    <a:pt x="267" y="5"/>
                  </a:lnTo>
                  <a:lnTo>
                    <a:pt x="300" y="1"/>
                  </a:lnTo>
                  <a:lnTo>
                    <a:pt x="334"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8" name="Freeform 46"/>
            <p:cNvSpPr>
              <a:spLocks/>
            </p:cNvSpPr>
            <p:nvPr/>
          </p:nvSpPr>
          <p:spPr bwMode="auto">
            <a:xfrm>
              <a:off x="3201988" y="2563813"/>
              <a:ext cx="636587" cy="631825"/>
            </a:xfrm>
            <a:custGeom>
              <a:avLst/>
              <a:gdLst>
                <a:gd name="T0" fmla="*/ 716 w 1605"/>
                <a:gd name="T1" fmla="*/ 53 h 1592"/>
                <a:gd name="T2" fmla="*/ 775 w 1605"/>
                <a:gd name="T3" fmla="*/ 28 h 1592"/>
                <a:gd name="T4" fmla="*/ 842 w 1605"/>
                <a:gd name="T5" fmla="*/ 12 h 1592"/>
                <a:gd name="T6" fmla="*/ 913 w 1605"/>
                <a:gd name="T7" fmla="*/ 2 h 1592"/>
                <a:gd name="T8" fmla="*/ 985 w 1605"/>
                <a:gd name="T9" fmla="*/ 0 h 1592"/>
                <a:gd name="T10" fmla="*/ 1052 w 1605"/>
                <a:gd name="T11" fmla="*/ 7 h 1592"/>
                <a:gd name="T12" fmla="*/ 1083 w 1605"/>
                <a:gd name="T13" fmla="*/ 13 h 1592"/>
                <a:gd name="T14" fmla="*/ 1110 w 1605"/>
                <a:gd name="T15" fmla="*/ 22 h 1592"/>
                <a:gd name="T16" fmla="*/ 1135 w 1605"/>
                <a:gd name="T17" fmla="*/ 33 h 1592"/>
                <a:gd name="T18" fmla="*/ 1155 w 1605"/>
                <a:gd name="T19" fmla="*/ 47 h 1592"/>
                <a:gd name="T20" fmla="*/ 1172 w 1605"/>
                <a:gd name="T21" fmla="*/ 64 h 1592"/>
                <a:gd name="T22" fmla="*/ 1183 w 1605"/>
                <a:gd name="T23" fmla="*/ 84 h 1592"/>
                <a:gd name="T24" fmla="*/ 1571 w 1605"/>
                <a:gd name="T25" fmla="*/ 958 h 1592"/>
                <a:gd name="T26" fmla="*/ 1586 w 1605"/>
                <a:gd name="T27" fmla="*/ 998 h 1592"/>
                <a:gd name="T28" fmla="*/ 1599 w 1605"/>
                <a:gd name="T29" fmla="*/ 1038 h 1592"/>
                <a:gd name="T30" fmla="*/ 1604 w 1605"/>
                <a:gd name="T31" fmla="*/ 1076 h 1592"/>
                <a:gd name="T32" fmla="*/ 1603 w 1605"/>
                <a:gd name="T33" fmla="*/ 1113 h 1592"/>
                <a:gd name="T34" fmla="*/ 1597 w 1605"/>
                <a:gd name="T35" fmla="*/ 1140 h 1592"/>
                <a:gd name="T36" fmla="*/ 1588 w 1605"/>
                <a:gd name="T37" fmla="*/ 1158 h 1592"/>
                <a:gd name="T38" fmla="*/ 1577 w 1605"/>
                <a:gd name="T39" fmla="*/ 1174 h 1592"/>
                <a:gd name="T40" fmla="*/ 1562 w 1605"/>
                <a:gd name="T41" fmla="*/ 1191 h 1592"/>
                <a:gd name="T42" fmla="*/ 1546 w 1605"/>
                <a:gd name="T43" fmla="*/ 1206 h 1592"/>
                <a:gd name="T44" fmla="*/ 1524 w 1605"/>
                <a:gd name="T45" fmla="*/ 1221 h 1592"/>
                <a:gd name="T46" fmla="*/ 979 w 1605"/>
                <a:gd name="T47" fmla="*/ 1538 h 1592"/>
                <a:gd name="T48" fmla="*/ 954 w 1605"/>
                <a:gd name="T49" fmla="*/ 1552 h 1592"/>
                <a:gd name="T50" fmla="*/ 923 w 1605"/>
                <a:gd name="T51" fmla="*/ 1563 h 1592"/>
                <a:gd name="T52" fmla="*/ 858 w 1605"/>
                <a:gd name="T53" fmla="*/ 1581 h 1592"/>
                <a:gd name="T54" fmla="*/ 788 w 1605"/>
                <a:gd name="T55" fmla="*/ 1591 h 1592"/>
                <a:gd name="T56" fmla="*/ 718 w 1605"/>
                <a:gd name="T57" fmla="*/ 1592 h 1592"/>
                <a:gd name="T58" fmla="*/ 651 w 1605"/>
                <a:gd name="T59" fmla="*/ 1585 h 1592"/>
                <a:gd name="T60" fmla="*/ 620 w 1605"/>
                <a:gd name="T61" fmla="*/ 1578 h 1592"/>
                <a:gd name="T62" fmla="*/ 591 w 1605"/>
                <a:gd name="T63" fmla="*/ 1568 h 1592"/>
                <a:gd name="T64" fmla="*/ 565 w 1605"/>
                <a:gd name="T65" fmla="*/ 1557 h 1592"/>
                <a:gd name="T66" fmla="*/ 543 w 1605"/>
                <a:gd name="T67" fmla="*/ 1543 h 1592"/>
                <a:gd name="T68" fmla="*/ 526 w 1605"/>
                <a:gd name="T69" fmla="*/ 1526 h 1592"/>
                <a:gd name="T70" fmla="*/ 513 w 1605"/>
                <a:gd name="T71" fmla="*/ 1507 h 1592"/>
                <a:gd name="T72" fmla="*/ 41 w 1605"/>
                <a:gd name="T73" fmla="*/ 634 h 1592"/>
                <a:gd name="T74" fmla="*/ 22 w 1605"/>
                <a:gd name="T75" fmla="*/ 593 h 1592"/>
                <a:gd name="T76" fmla="*/ 8 w 1605"/>
                <a:gd name="T77" fmla="*/ 552 h 1592"/>
                <a:gd name="T78" fmla="*/ 2 w 1605"/>
                <a:gd name="T79" fmla="*/ 513 h 1592"/>
                <a:gd name="T80" fmla="*/ 2 w 1605"/>
                <a:gd name="T81" fmla="*/ 485 h 1592"/>
                <a:gd name="T82" fmla="*/ 4 w 1605"/>
                <a:gd name="T83" fmla="*/ 467 h 1592"/>
                <a:gd name="T84" fmla="*/ 10 w 1605"/>
                <a:gd name="T85" fmla="*/ 449 h 1592"/>
                <a:gd name="T86" fmla="*/ 19 w 1605"/>
                <a:gd name="T87" fmla="*/ 431 h 1592"/>
                <a:gd name="T88" fmla="*/ 31 w 1605"/>
                <a:gd name="T89" fmla="*/ 415 h 1592"/>
                <a:gd name="T90" fmla="*/ 46 w 1605"/>
                <a:gd name="T91" fmla="*/ 398 h 1592"/>
                <a:gd name="T92" fmla="*/ 65 w 1605"/>
                <a:gd name="T93" fmla="*/ 383 h 1592"/>
                <a:gd name="T94" fmla="*/ 88 w 1605"/>
                <a:gd name="T95" fmla="*/ 369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1592">
                  <a:moveTo>
                    <a:pt x="101" y="362"/>
                  </a:moveTo>
                  <a:lnTo>
                    <a:pt x="716" y="53"/>
                  </a:lnTo>
                  <a:lnTo>
                    <a:pt x="744" y="40"/>
                  </a:lnTo>
                  <a:lnTo>
                    <a:pt x="775" y="28"/>
                  </a:lnTo>
                  <a:lnTo>
                    <a:pt x="807" y="19"/>
                  </a:lnTo>
                  <a:lnTo>
                    <a:pt x="842" y="12"/>
                  </a:lnTo>
                  <a:lnTo>
                    <a:pt x="877" y="7"/>
                  </a:lnTo>
                  <a:lnTo>
                    <a:pt x="913" y="2"/>
                  </a:lnTo>
                  <a:lnTo>
                    <a:pt x="950" y="0"/>
                  </a:lnTo>
                  <a:lnTo>
                    <a:pt x="985" y="0"/>
                  </a:lnTo>
                  <a:lnTo>
                    <a:pt x="1019" y="3"/>
                  </a:lnTo>
                  <a:lnTo>
                    <a:pt x="1052" y="7"/>
                  </a:lnTo>
                  <a:lnTo>
                    <a:pt x="1067" y="10"/>
                  </a:lnTo>
                  <a:lnTo>
                    <a:pt x="1083" y="13"/>
                  </a:lnTo>
                  <a:lnTo>
                    <a:pt x="1097" y="18"/>
                  </a:lnTo>
                  <a:lnTo>
                    <a:pt x="1110" y="22"/>
                  </a:lnTo>
                  <a:lnTo>
                    <a:pt x="1122" y="28"/>
                  </a:lnTo>
                  <a:lnTo>
                    <a:pt x="1135" y="33"/>
                  </a:lnTo>
                  <a:lnTo>
                    <a:pt x="1145" y="41"/>
                  </a:lnTo>
                  <a:lnTo>
                    <a:pt x="1155" y="47"/>
                  </a:lnTo>
                  <a:lnTo>
                    <a:pt x="1164" y="56"/>
                  </a:lnTo>
                  <a:lnTo>
                    <a:pt x="1172" y="64"/>
                  </a:lnTo>
                  <a:lnTo>
                    <a:pt x="1178" y="74"/>
                  </a:lnTo>
                  <a:lnTo>
                    <a:pt x="1183" y="84"/>
                  </a:lnTo>
                  <a:lnTo>
                    <a:pt x="1562" y="937"/>
                  </a:lnTo>
                  <a:lnTo>
                    <a:pt x="1571" y="958"/>
                  </a:lnTo>
                  <a:lnTo>
                    <a:pt x="1579" y="978"/>
                  </a:lnTo>
                  <a:lnTo>
                    <a:pt x="1586" y="998"/>
                  </a:lnTo>
                  <a:lnTo>
                    <a:pt x="1593" y="1019"/>
                  </a:lnTo>
                  <a:lnTo>
                    <a:pt x="1599" y="1038"/>
                  </a:lnTo>
                  <a:lnTo>
                    <a:pt x="1603" y="1057"/>
                  </a:lnTo>
                  <a:lnTo>
                    <a:pt x="1604" y="1076"/>
                  </a:lnTo>
                  <a:lnTo>
                    <a:pt x="1605" y="1095"/>
                  </a:lnTo>
                  <a:lnTo>
                    <a:pt x="1603" y="1113"/>
                  </a:lnTo>
                  <a:lnTo>
                    <a:pt x="1599" y="1131"/>
                  </a:lnTo>
                  <a:lnTo>
                    <a:pt x="1597" y="1140"/>
                  </a:lnTo>
                  <a:lnTo>
                    <a:pt x="1593" y="1149"/>
                  </a:lnTo>
                  <a:lnTo>
                    <a:pt x="1588" y="1158"/>
                  </a:lnTo>
                  <a:lnTo>
                    <a:pt x="1583" y="1165"/>
                  </a:lnTo>
                  <a:lnTo>
                    <a:pt x="1577" y="1174"/>
                  </a:lnTo>
                  <a:lnTo>
                    <a:pt x="1570" y="1182"/>
                  </a:lnTo>
                  <a:lnTo>
                    <a:pt x="1562" y="1191"/>
                  </a:lnTo>
                  <a:lnTo>
                    <a:pt x="1554" y="1199"/>
                  </a:lnTo>
                  <a:lnTo>
                    <a:pt x="1546" y="1206"/>
                  </a:lnTo>
                  <a:lnTo>
                    <a:pt x="1535" y="1214"/>
                  </a:lnTo>
                  <a:lnTo>
                    <a:pt x="1524" y="1221"/>
                  </a:lnTo>
                  <a:lnTo>
                    <a:pt x="1511" y="1229"/>
                  </a:lnTo>
                  <a:lnTo>
                    <a:pt x="979" y="1538"/>
                  </a:lnTo>
                  <a:lnTo>
                    <a:pt x="967" y="1545"/>
                  </a:lnTo>
                  <a:lnTo>
                    <a:pt x="954" y="1552"/>
                  </a:lnTo>
                  <a:lnTo>
                    <a:pt x="939" y="1558"/>
                  </a:lnTo>
                  <a:lnTo>
                    <a:pt x="923" y="1563"/>
                  </a:lnTo>
                  <a:lnTo>
                    <a:pt x="893" y="1573"/>
                  </a:lnTo>
                  <a:lnTo>
                    <a:pt x="858" y="1581"/>
                  </a:lnTo>
                  <a:lnTo>
                    <a:pt x="824" y="1587"/>
                  </a:lnTo>
                  <a:lnTo>
                    <a:pt x="788" y="1591"/>
                  </a:lnTo>
                  <a:lnTo>
                    <a:pt x="753" y="1592"/>
                  </a:lnTo>
                  <a:lnTo>
                    <a:pt x="718" y="1592"/>
                  </a:lnTo>
                  <a:lnTo>
                    <a:pt x="684" y="1590"/>
                  </a:lnTo>
                  <a:lnTo>
                    <a:pt x="651" y="1585"/>
                  </a:lnTo>
                  <a:lnTo>
                    <a:pt x="635" y="1582"/>
                  </a:lnTo>
                  <a:lnTo>
                    <a:pt x="620" y="1578"/>
                  </a:lnTo>
                  <a:lnTo>
                    <a:pt x="605" y="1573"/>
                  </a:lnTo>
                  <a:lnTo>
                    <a:pt x="591" y="1568"/>
                  </a:lnTo>
                  <a:lnTo>
                    <a:pt x="578" y="1563"/>
                  </a:lnTo>
                  <a:lnTo>
                    <a:pt x="565" y="1557"/>
                  </a:lnTo>
                  <a:lnTo>
                    <a:pt x="554" y="1550"/>
                  </a:lnTo>
                  <a:lnTo>
                    <a:pt x="543" y="1543"/>
                  </a:lnTo>
                  <a:lnTo>
                    <a:pt x="534" y="1535"/>
                  </a:lnTo>
                  <a:lnTo>
                    <a:pt x="526" y="1526"/>
                  </a:lnTo>
                  <a:lnTo>
                    <a:pt x="518" y="1517"/>
                  </a:lnTo>
                  <a:lnTo>
                    <a:pt x="513" y="1507"/>
                  </a:lnTo>
                  <a:lnTo>
                    <a:pt x="51" y="654"/>
                  </a:lnTo>
                  <a:lnTo>
                    <a:pt x="41" y="634"/>
                  </a:lnTo>
                  <a:lnTo>
                    <a:pt x="31" y="613"/>
                  </a:lnTo>
                  <a:lnTo>
                    <a:pt x="22" y="593"/>
                  </a:lnTo>
                  <a:lnTo>
                    <a:pt x="14" y="573"/>
                  </a:lnTo>
                  <a:lnTo>
                    <a:pt x="8" y="552"/>
                  </a:lnTo>
                  <a:lnTo>
                    <a:pt x="4" y="533"/>
                  </a:lnTo>
                  <a:lnTo>
                    <a:pt x="2" y="513"/>
                  </a:lnTo>
                  <a:lnTo>
                    <a:pt x="0" y="494"/>
                  </a:lnTo>
                  <a:lnTo>
                    <a:pt x="2" y="485"/>
                  </a:lnTo>
                  <a:lnTo>
                    <a:pt x="3" y="476"/>
                  </a:lnTo>
                  <a:lnTo>
                    <a:pt x="4" y="467"/>
                  </a:lnTo>
                  <a:lnTo>
                    <a:pt x="8" y="458"/>
                  </a:lnTo>
                  <a:lnTo>
                    <a:pt x="10" y="449"/>
                  </a:lnTo>
                  <a:lnTo>
                    <a:pt x="14" y="440"/>
                  </a:lnTo>
                  <a:lnTo>
                    <a:pt x="19" y="431"/>
                  </a:lnTo>
                  <a:lnTo>
                    <a:pt x="24" y="422"/>
                  </a:lnTo>
                  <a:lnTo>
                    <a:pt x="31" y="415"/>
                  </a:lnTo>
                  <a:lnTo>
                    <a:pt x="39" y="406"/>
                  </a:lnTo>
                  <a:lnTo>
                    <a:pt x="46" y="398"/>
                  </a:lnTo>
                  <a:lnTo>
                    <a:pt x="55" y="390"/>
                  </a:lnTo>
                  <a:lnTo>
                    <a:pt x="65" y="383"/>
                  </a:lnTo>
                  <a:lnTo>
                    <a:pt x="77" y="376"/>
                  </a:lnTo>
                  <a:lnTo>
                    <a:pt x="88" y="369"/>
                  </a:lnTo>
                  <a:lnTo>
                    <a:pt x="101" y="3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79" name="Freeform 47"/>
            <p:cNvSpPr>
              <a:spLocks/>
            </p:cNvSpPr>
            <p:nvPr/>
          </p:nvSpPr>
          <p:spPr bwMode="auto">
            <a:xfrm>
              <a:off x="3705225" y="2362200"/>
              <a:ext cx="600075" cy="595313"/>
            </a:xfrm>
            <a:custGeom>
              <a:avLst/>
              <a:gdLst>
                <a:gd name="T0" fmla="*/ 955 w 1510"/>
                <a:gd name="T1" fmla="*/ 14 h 1503"/>
                <a:gd name="T2" fmla="*/ 1022 w 1510"/>
                <a:gd name="T3" fmla="*/ 3 h 1503"/>
                <a:gd name="T4" fmla="*/ 1092 w 1510"/>
                <a:gd name="T5" fmla="*/ 0 h 1503"/>
                <a:gd name="T6" fmla="*/ 1162 w 1510"/>
                <a:gd name="T7" fmla="*/ 5 h 1503"/>
                <a:gd name="T8" fmla="*/ 1227 w 1510"/>
                <a:gd name="T9" fmla="*/ 18 h 1503"/>
                <a:gd name="T10" fmla="*/ 1286 w 1510"/>
                <a:gd name="T11" fmla="*/ 37 h 1503"/>
                <a:gd name="T12" fmla="*/ 1310 w 1510"/>
                <a:gd name="T13" fmla="*/ 50 h 1503"/>
                <a:gd name="T14" fmla="*/ 1333 w 1510"/>
                <a:gd name="T15" fmla="*/ 64 h 1503"/>
                <a:gd name="T16" fmla="*/ 1352 w 1510"/>
                <a:gd name="T17" fmla="*/ 81 h 1503"/>
                <a:gd name="T18" fmla="*/ 1366 w 1510"/>
                <a:gd name="T19" fmla="*/ 97 h 1503"/>
                <a:gd name="T20" fmla="*/ 1376 w 1510"/>
                <a:gd name="T21" fmla="*/ 116 h 1503"/>
                <a:gd name="T22" fmla="*/ 1383 w 1510"/>
                <a:gd name="T23" fmla="*/ 137 h 1503"/>
                <a:gd name="T24" fmla="*/ 1510 w 1510"/>
                <a:gd name="T25" fmla="*/ 1067 h 1503"/>
                <a:gd name="T26" fmla="*/ 1509 w 1510"/>
                <a:gd name="T27" fmla="*/ 1108 h 1503"/>
                <a:gd name="T28" fmla="*/ 1501 w 1510"/>
                <a:gd name="T29" fmla="*/ 1146 h 1503"/>
                <a:gd name="T30" fmla="*/ 1485 w 1510"/>
                <a:gd name="T31" fmla="*/ 1182 h 1503"/>
                <a:gd name="T32" fmla="*/ 1460 w 1510"/>
                <a:gd name="T33" fmla="*/ 1216 h 1503"/>
                <a:gd name="T34" fmla="*/ 1428 w 1510"/>
                <a:gd name="T35" fmla="*/ 1247 h 1503"/>
                <a:gd name="T36" fmla="*/ 1388 w 1510"/>
                <a:gd name="T37" fmla="*/ 1275 h 1503"/>
                <a:gd name="T38" fmla="*/ 1339 w 1510"/>
                <a:gd name="T39" fmla="*/ 1301 h 1503"/>
                <a:gd name="T40" fmla="*/ 860 w 1510"/>
                <a:gd name="T41" fmla="*/ 1482 h 1503"/>
                <a:gd name="T42" fmla="*/ 830 w 1510"/>
                <a:gd name="T43" fmla="*/ 1492 h 1503"/>
                <a:gd name="T44" fmla="*/ 799 w 1510"/>
                <a:gd name="T45" fmla="*/ 1498 h 1503"/>
                <a:gd name="T46" fmla="*/ 767 w 1510"/>
                <a:gd name="T47" fmla="*/ 1502 h 1503"/>
                <a:gd name="T48" fmla="*/ 735 w 1510"/>
                <a:gd name="T49" fmla="*/ 1503 h 1503"/>
                <a:gd name="T50" fmla="*/ 670 w 1510"/>
                <a:gd name="T51" fmla="*/ 1498 h 1503"/>
                <a:gd name="T52" fmla="*/ 606 w 1510"/>
                <a:gd name="T53" fmla="*/ 1483 h 1503"/>
                <a:gd name="T54" fmla="*/ 549 w 1510"/>
                <a:gd name="T55" fmla="*/ 1461 h 1503"/>
                <a:gd name="T56" fmla="*/ 499 w 1510"/>
                <a:gd name="T57" fmla="*/ 1432 h 1503"/>
                <a:gd name="T58" fmla="*/ 477 w 1510"/>
                <a:gd name="T59" fmla="*/ 1415 h 1503"/>
                <a:gd name="T60" fmla="*/ 459 w 1510"/>
                <a:gd name="T61" fmla="*/ 1397 h 1503"/>
                <a:gd name="T62" fmla="*/ 444 w 1510"/>
                <a:gd name="T63" fmla="*/ 1378 h 1503"/>
                <a:gd name="T64" fmla="*/ 433 w 1510"/>
                <a:gd name="T65" fmla="*/ 1359 h 1503"/>
                <a:gd name="T66" fmla="*/ 12 w 1510"/>
                <a:gd name="T67" fmla="*/ 440 h 1503"/>
                <a:gd name="T68" fmla="*/ 6 w 1510"/>
                <a:gd name="T69" fmla="*/ 418 h 1503"/>
                <a:gd name="T70" fmla="*/ 2 w 1510"/>
                <a:gd name="T71" fmla="*/ 398 h 1503"/>
                <a:gd name="T72" fmla="*/ 0 w 1510"/>
                <a:gd name="T73" fmla="*/ 378 h 1503"/>
                <a:gd name="T74" fmla="*/ 3 w 1510"/>
                <a:gd name="T75" fmla="*/ 357 h 1503"/>
                <a:gd name="T76" fmla="*/ 8 w 1510"/>
                <a:gd name="T77" fmla="*/ 338 h 1503"/>
                <a:gd name="T78" fmla="*/ 16 w 1510"/>
                <a:gd name="T79" fmla="*/ 318 h 1503"/>
                <a:gd name="T80" fmla="*/ 26 w 1510"/>
                <a:gd name="T81" fmla="*/ 300 h 1503"/>
                <a:gd name="T82" fmla="*/ 45 w 1510"/>
                <a:gd name="T83" fmla="*/ 273 h 1503"/>
                <a:gd name="T84" fmla="*/ 82 w 1510"/>
                <a:gd name="T85" fmla="*/ 241 h 1503"/>
                <a:gd name="T86" fmla="*/ 127 w 1510"/>
                <a:gd name="T87" fmla="*/ 213 h 1503"/>
                <a:gd name="T88" fmla="*/ 183 w 1510"/>
                <a:gd name="T89" fmla="*/ 192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0" h="1503">
                  <a:moveTo>
                    <a:pt x="213" y="184"/>
                  </a:moveTo>
                  <a:lnTo>
                    <a:pt x="955" y="14"/>
                  </a:lnTo>
                  <a:lnTo>
                    <a:pt x="989" y="8"/>
                  </a:lnTo>
                  <a:lnTo>
                    <a:pt x="1022" y="3"/>
                  </a:lnTo>
                  <a:lnTo>
                    <a:pt x="1057" y="2"/>
                  </a:lnTo>
                  <a:lnTo>
                    <a:pt x="1092" y="0"/>
                  </a:lnTo>
                  <a:lnTo>
                    <a:pt x="1128" y="2"/>
                  </a:lnTo>
                  <a:lnTo>
                    <a:pt x="1162" y="5"/>
                  </a:lnTo>
                  <a:lnTo>
                    <a:pt x="1195" y="11"/>
                  </a:lnTo>
                  <a:lnTo>
                    <a:pt x="1227" y="18"/>
                  </a:lnTo>
                  <a:lnTo>
                    <a:pt x="1258" y="27"/>
                  </a:lnTo>
                  <a:lnTo>
                    <a:pt x="1286" y="37"/>
                  </a:lnTo>
                  <a:lnTo>
                    <a:pt x="1298" y="44"/>
                  </a:lnTo>
                  <a:lnTo>
                    <a:pt x="1310" y="50"/>
                  </a:lnTo>
                  <a:lnTo>
                    <a:pt x="1323" y="58"/>
                  </a:lnTo>
                  <a:lnTo>
                    <a:pt x="1333" y="64"/>
                  </a:lnTo>
                  <a:lnTo>
                    <a:pt x="1343" y="72"/>
                  </a:lnTo>
                  <a:lnTo>
                    <a:pt x="1352" y="81"/>
                  </a:lnTo>
                  <a:lnTo>
                    <a:pt x="1360" y="88"/>
                  </a:lnTo>
                  <a:lnTo>
                    <a:pt x="1366" y="97"/>
                  </a:lnTo>
                  <a:lnTo>
                    <a:pt x="1372" y="107"/>
                  </a:lnTo>
                  <a:lnTo>
                    <a:pt x="1376" y="116"/>
                  </a:lnTo>
                  <a:lnTo>
                    <a:pt x="1380" y="127"/>
                  </a:lnTo>
                  <a:lnTo>
                    <a:pt x="1383" y="137"/>
                  </a:lnTo>
                  <a:lnTo>
                    <a:pt x="1507" y="1046"/>
                  </a:lnTo>
                  <a:lnTo>
                    <a:pt x="1510" y="1067"/>
                  </a:lnTo>
                  <a:lnTo>
                    <a:pt x="1510" y="1088"/>
                  </a:lnTo>
                  <a:lnTo>
                    <a:pt x="1509" y="1108"/>
                  </a:lnTo>
                  <a:lnTo>
                    <a:pt x="1506" y="1127"/>
                  </a:lnTo>
                  <a:lnTo>
                    <a:pt x="1501" y="1146"/>
                  </a:lnTo>
                  <a:lnTo>
                    <a:pt x="1493" y="1164"/>
                  </a:lnTo>
                  <a:lnTo>
                    <a:pt x="1485" y="1182"/>
                  </a:lnTo>
                  <a:lnTo>
                    <a:pt x="1474" y="1200"/>
                  </a:lnTo>
                  <a:lnTo>
                    <a:pt x="1460" y="1216"/>
                  </a:lnTo>
                  <a:lnTo>
                    <a:pt x="1446" y="1232"/>
                  </a:lnTo>
                  <a:lnTo>
                    <a:pt x="1428" y="1247"/>
                  </a:lnTo>
                  <a:lnTo>
                    <a:pt x="1409" y="1261"/>
                  </a:lnTo>
                  <a:lnTo>
                    <a:pt x="1388" y="1275"/>
                  </a:lnTo>
                  <a:lnTo>
                    <a:pt x="1365" y="1288"/>
                  </a:lnTo>
                  <a:lnTo>
                    <a:pt x="1339" y="1301"/>
                  </a:lnTo>
                  <a:lnTo>
                    <a:pt x="1310" y="1312"/>
                  </a:lnTo>
                  <a:lnTo>
                    <a:pt x="860" y="1482"/>
                  </a:lnTo>
                  <a:lnTo>
                    <a:pt x="844" y="1487"/>
                  </a:lnTo>
                  <a:lnTo>
                    <a:pt x="830" y="1492"/>
                  </a:lnTo>
                  <a:lnTo>
                    <a:pt x="814" y="1496"/>
                  </a:lnTo>
                  <a:lnTo>
                    <a:pt x="799" y="1498"/>
                  </a:lnTo>
                  <a:lnTo>
                    <a:pt x="783" y="1501"/>
                  </a:lnTo>
                  <a:lnTo>
                    <a:pt x="767" y="1502"/>
                  </a:lnTo>
                  <a:lnTo>
                    <a:pt x="750" y="1503"/>
                  </a:lnTo>
                  <a:lnTo>
                    <a:pt x="735" y="1503"/>
                  </a:lnTo>
                  <a:lnTo>
                    <a:pt x="702" y="1502"/>
                  </a:lnTo>
                  <a:lnTo>
                    <a:pt x="670" y="1498"/>
                  </a:lnTo>
                  <a:lnTo>
                    <a:pt x="638" y="1492"/>
                  </a:lnTo>
                  <a:lnTo>
                    <a:pt x="606" y="1483"/>
                  </a:lnTo>
                  <a:lnTo>
                    <a:pt x="577" y="1474"/>
                  </a:lnTo>
                  <a:lnTo>
                    <a:pt x="549" y="1461"/>
                  </a:lnTo>
                  <a:lnTo>
                    <a:pt x="523" y="1447"/>
                  </a:lnTo>
                  <a:lnTo>
                    <a:pt x="499" y="1432"/>
                  </a:lnTo>
                  <a:lnTo>
                    <a:pt x="487" y="1424"/>
                  </a:lnTo>
                  <a:lnTo>
                    <a:pt x="477" y="1415"/>
                  </a:lnTo>
                  <a:lnTo>
                    <a:pt x="468" y="1406"/>
                  </a:lnTo>
                  <a:lnTo>
                    <a:pt x="459" y="1397"/>
                  </a:lnTo>
                  <a:lnTo>
                    <a:pt x="452" y="1389"/>
                  </a:lnTo>
                  <a:lnTo>
                    <a:pt x="444" y="1378"/>
                  </a:lnTo>
                  <a:lnTo>
                    <a:pt x="438" y="1369"/>
                  </a:lnTo>
                  <a:lnTo>
                    <a:pt x="433" y="1359"/>
                  </a:lnTo>
                  <a:lnTo>
                    <a:pt x="16" y="450"/>
                  </a:lnTo>
                  <a:lnTo>
                    <a:pt x="12" y="440"/>
                  </a:lnTo>
                  <a:lnTo>
                    <a:pt x="8" y="430"/>
                  </a:lnTo>
                  <a:lnTo>
                    <a:pt x="6" y="418"/>
                  </a:lnTo>
                  <a:lnTo>
                    <a:pt x="3" y="408"/>
                  </a:lnTo>
                  <a:lnTo>
                    <a:pt x="2" y="398"/>
                  </a:lnTo>
                  <a:lnTo>
                    <a:pt x="0" y="388"/>
                  </a:lnTo>
                  <a:lnTo>
                    <a:pt x="0" y="378"/>
                  </a:lnTo>
                  <a:lnTo>
                    <a:pt x="2" y="368"/>
                  </a:lnTo>
                  <a:lnTo>
                    <a:pt x="3" y="357"/>
                  </a:lnTo>
                  <a:lnTo>
                    <a:pt x="4" y="347"/>
                  </a:lnTo>
                  <a:lnTo>
                    <a:pt x="8" y="338"/>
                  </a:lnTo>
                  <a:lnTo>
                    <a:pt x="11" y="328"/>
                  </a:lnTo>
                  <a:lnTo>
                    <a:pt x="16" y="318"/>
                  </a:lnTo>
                  <a:lnTo>
                    <a:pt x="20" y="309"/>
                  </a:lnTo>
                  <a:lnTo>
                    <a:pt x="26" y="300"/>
                  </a:lnTo>
                  <a:lnTo>
                    <a:pt x="31" y="291"/>
                  </a:lnTo>
                  <a:lnTo>
                    <a:pt x="45" y="273"/>
                  </a:lnTo>
                  <a:lnTo>
                    <a:pt x="62" y="257"/>
                  </a:lnTo>
                  <a:lnTo>
                    <a:pt x="82" y="241"/>
                  </a:lnTo>
                  <a:lnTo>
                    <a:pt x="104" y="226"/>
                  </a:lnTo>
                  <a:lnTo>
                    <a:pt x="127" y="213"/>
                  </a:lnTo>
                  <a:lnTo>
                    <a:pt x="153" y="202"/>
                  </a:lnTo>
                  <a:lnTo>
                    <a:pt x="183" y="192"/>
                  </a:lnTo>
                  <a:lnTo>
                    <a:pt x="213" y="18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80" name="Freeform 48"/>
            <p:cNvSpPr>
              <a:spLocks/>
            </p:cNvSpPr>
            <p:nvPr/>
          </p:nvSpPr>
          <p:spPr bwMode="auto">
            <a:xfrm>
              <a:off x="4811713" y="2474913"/>
              <a:ext cx="711200" cy="503237"/>
            </a:xfrm>
            <a:custGeom>
              <a:avLst/>
              <a:gdLst>
                <a:gd name="T0" fmla="*/ 819 w 1794"/>
                <a:gd name="T1" fmla="*/ 12 h 1267"/>
                <a:gd name="T2" fmla="*/ 754 w 1794"/>
                <a:gd name="T3" fmla="*/ 1 h 1267"/>
                <a:gd name="T4" fmla="*/ 689 w 1794"/>
                <a:gd name="T5" fmla="*/ 0 h 1267"/>
                <a:gd name="T6" fmla="*/ 625 w 1794"/>
                <a:gd name="T7" fmla="*/ 5 h 1267"/>
                <a:gd name="T8" fmla="*/ 564 w 1794"/>
                <a:gd name="T9" fmla="*/ 18 h 1267"/>
                <a:gd name="T10" fmla="*/ 509 w 1794"/>
                <a:gd name="T11" fmla="*/ 38 h 1267"/>
                <a:gd name="T12" fmla="*/ 460 w 1794"/>
                <a:gd name="T13" fmla="*/ 65 h 1267"/>
                <a:gd name="T14" fmla="*/ 439 w 1794"/>
                <a:gd name="T15" fmla="*/ 81 h 1267"/>
                <a:gd name="T16" fmla="*/ 421 w 1794"/>
                <a:gd name="T17" fmla="*/ 97 h 1267"/>
                <a:gd name="T18" fmla="*/ 405 w 1794"/>
                <a:gd name="T19" fmla="*/ 116 h 1267"/>
                <a:gd name="T20" fmla="*/ 391 w 1794"/>
                <a:gd name="T21" fmla="*/ 135 h 1267"/>
                <a:gd name="T22" fmla="*/ 12 w 1794"/>
                <a:gd name="T23" fmla="*/ 821 h 1267"/>
                <a:gd name="T24" fmla="*/ 4 w 1794"/>
                <a:gd name="T25" fmla="*/ 840 h 1267"/>
                <a:gd name="T26" fmla="*/ 0 w 1794"/>
                <a:gd name="T27" fmla="*/ 861 h 1267"/>
                <a:gd name="T28" fmla="*/ 0 w 1794"/>
                <a:gd name="T29" fmla="*/ 880 h 1267"/>
                <a:gd name="T30" fmla="*/ 3 w 1794"/>
                <a:gd name="T31" fmla="*/ 898 h 1267"/>
                <a:gd name="T32" fmla="*/ 9 w 1794"/>
                <a:gd name="T33" fmla="*/ 917 h 1267"/>
                <a:gd name="T34" fmla="*/ 23 w 1794"/>
                <a:gd name="T35" fmla="*/ 943 h 1267"/>
                <a:gd name="T36" fmla="*/ 51 w 1794"/>
                <a:gd name="T37" fmla="*/ 977 h 1267"/>
                <a:gd name="T38" fmla="*/ 89 w 1794"/>
                <a:gd name="T39" fmla="*/ 1009 h 1267"/>
                <a:gd name="T40" fmla="*/ 134 w 1794"/>
                <a:gd name="T41" fmla="*/ 1038 h 1267"/>
                <a:gd name="T42" fmla="*/ 186 w 1794"/>
                <a:gd name="T43" fmla="*/ 1065 h 1267"/>
                <a:gd name="T44" fmla="*/ 624 w 1794"/>
                <a:gd name="T45" fmla="*/ 1247 h 1267"/>
                <a:gd name="T46" fmla="*/ 652 w 1794"/>
                <a:gd name="T47" fmla="*/ 1257 h 1267"/>
                <a:gd name="T48" fmla="*/ 681 w 1794"/>
                <a:gd name="T49" fmla="*/ 1263 h 1267"/>
                <a:gd name="T50" fmla="*/ 710 w 1794"/>
                <a:gd name="T51" fmla="*/ 1267 h 1267"/>
                <a:gd name="T52" fmla="*/ 740 w 1794"/>
                <a:gd name="T53" fmla="*/ 1267 h 1267"/>
                <a:gd name="T54" fmla="*/ 798 w 1794"/>
                <a:gd name="T55" fmla="*/ 1261 h 1267"/>
                <a:gd name="T56" fmla="*/ 856 w 1794"/>
                <a:gd name="T57" fmla="*/ 1244 h 1267"/>
                <a:gd name="T58" fmla="*/ 910 w 1794"/>
                <a:gd name="T59" fmla="*/ 1221 h 1267"/>
                <a:gd name="T60" fmla="*/ 963 w 1794"/>
                <a:gd name="T61" fmla="*/ 1192 h 1267"/>
                <a:gd name="T62" fmla="*/ 1009 w 1794"/>
                <a:gd name="T63" fmla="*/ 1159 h 1267"/>
                <a:gd name="T64" fmla="*/ 1049 w 1794"/>
                <a:gd name="T65" fmla="*/ 1123 h 1267"/>
                <a:gd name="T66" fmla="*/ 1767 w 1794"/>
                <a:gd name="T67" fmla="*/ 439 h 1267"/>
                <a:gd name="T68" fmla="*/ 1780 w 1794"/>
                <a:gd name="T69" fmla="*/ 421 h 1267"/>
                <a:gd name="T70" fmla="*/ 1789 w 1794"/>
                <a:gd name="T71" fmla="*/ 402 h 1267"/>
                <a:gd name="T72" fmla="*/ 1793 w 1794"/>
                <a:gd name="T73" fmla="*/ 381 h 1267"/>
                <a:gd name="T74" fmla="*/ 1793 w 1794"/>
                <a:gd name="T75" fmla="*/ 362 h 1267"/>
                <a:gd name="T76" fmla="*/ 1789 w 1794"/>
                <a:gd name="T77" fmla="*/ 342 h 1267"/>
                <a:gd name="T78" fmla="*/ 1780 w 1794"/>
                <a:gd name="T79" fmla="*/ 323 h 1267"/>
                <a:gd name="T80" fmla="*/ 1768 w 1794"/>
                <a:gd name="T81" fmla="*/ 304 h 1267"/>
                <a:gd name="T82" fmla="*/ 1753 w 1794"/>
                <a:gd name="T83" fmla="*/ 284 h 1267"/>
                <a:gd name="T84" fmla="*/ 1735 w 1794"/>
                <a:gd name="T85" fmla="*/ 267 h 1267"/>
                <a:gd name="T86" fmla="*/ 1702 w 1794"/>
                <a:gd name="T87" fmla="*/ 242 h 1267"/>
                <a:gd name="T88" fmla="*/ 1651 w 1794"/>
                <a:gd name="T89" fmla="*/ 213 h 1267"/>
                <a:gd name="T90" fmla="*/ 1593 w 1794"/>
                <a:gd name="T91" fmla="*/ 19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4" h="1267">
                  <a:moveTo>
                    <a:pt x="1561" y="182"/>
                  </a:moveTo>
                  <a:lnTo>
                    <a:pt x="819" y="12"/>
                  </a:lnTo>
                  <a:lnTo>
                    <a:pt x="787" y="7"/>
                  </a:lnTo>
                  <a:lnTo>
                    <a:pt x="754" y="1"/>
                  </a:lnTo>
                  <a:lnTo>
                    <a:pt x="720" y="0"/>
                  </a:lnTo>
                  <a:lnTo>
                    <a:pt x="689" y="0"/>
                  </a:lnTo>
                  <a:lnTo>
                    <a:pt x="655" y="1"/>
                  </a:lnTo>
                  <a:lnTo>
                    <a:pt x="625" y="5"/>
                  </a:lnTo>
                  <a:lnTo>
                    <a:pt x="593" y="12"/>
                  </a:lnTo>
                  <a:lnTo>
                    <a:pt x="564" y="18"/>
                  </a:lnTo>
                  <a:lnTo>
                    <a:pt x="536" y="28"/>
                  </a:lnTo>
                  <a:lnTo>
                    <a:pt x="509" y="38"/>
                  </a:lnTo>
                  <a:lnTo>
                    <a:pt x="483" y="51"/>
                  </a:lnTo>
                  <a:lnTo>
                    <a:pt x="460" y="65"/>
                  </a:lnTo>
                  <a:lnTo>
                    <a:pt x="449" y="73"/>
                  </a:lnTo>
                  <a:lnTo>
                    <a:pt x="439" y="81"/>
                  </a:lnTo>
                  <a:lnTo>
                    <a:pt x="430" y="89"/>
                  </a:lnTo>
                  <a:lnTo>
                    <a:pt x="421" y="97"/>
                  </a:lnTo>
                  <a:lnTo>
                    <a:pt x="412" y="106"/>
                  </a:lnTo>
                  <a:lnTo>
                    <a:pt x="405" y="116"/>
                  </a:lnTo>
                  <a:lnTo>
                    <a:pt x="398" y="125"/>
                  </a:lnTo>
                  <a:lnTo>
                    <a:pt x="391" y="135"/>
                  </a:lnTo>
                  <a:lnTo>
                    <a:pt x="17" y="811"/>
                  </a:lnTo>
                  <a:lnTo>
                    <a:pt x="12" y="821"/>
                  </a:lnTo>
                  <a:lnTo>
                    <a:pt x="8" y="831"/>
                  </a:lnTo>
                  <a:lnTo>
                    <a:pt x="4" y="840"/>
                  </a:lnTo>
                  <a:lnTo>
                    <a:pt x="1" y="850"/>
                  </a:lnTo>
                  <a:lnTo>
                    <a:pt x="0" y="861"/>
                  </a:lnTo>
                  <a:lnTo>
                    <a:pt x="0" y="870"/>
                  </a:lnTo>
                  <a:lnTo>
                    <a:pt x="0" y="880"/>
                  </a:lnTo>
                  <a:lnTo>
                    <a:pt x="1" y="889"/>
                  </a:lnTo>
                  <a:lnTo>
                    <a:pt x="3" y="898"/>
                  </a:lnTo>
                  <a:lnTo>
                    <a:pt x="5" y="908"/>
                  </a:lnTo>
                  <a:lnTo>
                    <a:pt x="9" y="917"/>
                  </a:lnTo>
                  <a:lnTo>
                    <a:pt x="13" y="926"/>
                  </a:lnTo>
                  <a:lnTo>
                    <a:pt x="23" y="943"/>
                  </a:lnTo>
                  <a:lnTo>
                    <a:pt x="36" y="960"/>
                  </a:lnTo>
                  <a:lnTo>
                    <a:pt x="51" y="977"/>
                  </a:lnTo>
                  <a:lnTo>
                    <a:pt x="69" y="993"/>
                  </a:lnTo>
                  <a:lnTo>
                    <a:pt x="89" y="1009"/>
                  </a:lnTo>
                  <a:lnTo>
                    <a:pt x="111" y="1024"/>
                  </a:lnTo>
                  <a:lnTo>
                    <a:pt x="134" y="1038"/>
                  </a:lnTo>
                  <a:lnTo>
                    <a:pt x="159" y="1052"/>
                  </a:lnTo>
                  <a:lnTo>
                    <a:pt x="186" y="1065"/>
                  </a:lnTo>
                  <a:lnTo>
                    <a:pt x="214" y="1077"/>
                  </a:lnTo>
                  <a:lnTo>
                    <a:pt x="624" y="1247"/>
                  </a:lnTo>
                  <a:lnTo>
                    <a:pt x="638" y="1252"/>
                  </a:lnTo>
                  <a:lnTo>
                    <a:pt x="652" y="1257"/>
                  </a:lnTo>
                  <a:lnTo>
                    <a:pt x="667" y="1261"/>
                  </a:lnTo>
                  <a:lnTo>
                    <a:pt x="681" y="1263"/>
                  </a:lnTo>
                  <a:lnTo>
                    <a:pt x="696" y="1266"/>
                  </a:lnTo>
                  <a:lnTo>
                    <a:pt x="710" y="1267"/>
                  </a:lnTo>
                  <a:lnTo>
                    <a:pt x="726" y="1267"/>
                  </a:lnTo>
                  <a:lnTo>
                    <a:pt x="740" y="1267"/>
                  </a:lnTo>
                  <a:lnTo>
                    <a:pt x="769" y="1266"/>
                  </a:lnTo>
                  <a:lnTo>
                    <a:pt x="798" y="1261"/>
                  </a:lnTo>
                  <a:lnTo>
                    <a:pt x="828" y="1253"/>
                  </a:lnTo>
                  <a:lnTo>
                    <a:pt x="856" y="1244"/>
                  </a:lnTo>
                  <a:lnTo>
                    <a:pt x="884" y="1234"/>
                  </a:lnTo>
                  <a:lnTo>
                    <a:pt x="910" y="1221"/>
                  </a:lnTo>
                  <a:lnTo>
                    <a:pt x="937" y="1207"/>
                  </a:lnTo>
                  <a:lnTo>
                    <a:pt x="963" y="1192"/>
                  </a:lnTo>
                  <a:lnTo>
                    <a:pt x="987" y="1175"/>
                  </a:lnTo>
                  <a:lnTo>
                    <a:pt x="1009" y="1159"/>
                  </a:lnTo>
                  <a:lnTo>
                    <a:pt x="1030" y="1141"/>
                  </a:lnTo>
                  <a:lnTo>
                    <a:pt x="1049" y="1123"/>
                  </a:lnTo>
                  <a:lnTo>
                    <a:pt x="1758" y="449"/>
                  </a:lnTo>
                  <a:lnTo>
                    <a:pt x="1767" y="439"/>
                  </a:lnTo>
                  <a:lnTo>
                    <a:pt x="1775" y="430"/>
                  </a:lnTo>
                  <a:lnTo>
                    <a:pt x="1780" y="421"/>
                  </a:lnTo>
                  <a:lnTo>
                    <a:pt x="1785" y="411"/>
                  </a:lnTo>
                  <a:lnTo>
                    <a:pt x="1789" y="402"/>
                  </a:lnTo>
                  <a:lnTo>
                    <a:pt x="1791" y="392"/>
                  </a:lnTo>
                  <a:lnTo>
                    <a:pt x="1793" y="381"/>
                  </a:lnTo>
                  <a:lnTo>
                    <a:pt x="1794" y="372"/>
                  </a:lnTo>
                  <a:lnTo>
                    <a:pt x="1793" y="362"/>
                  </a:lnTo>
                  <a:lnTo>
                    <a:pt x="1791" y="352"/>
                  </a:lnTo>
                  <a:lnTo>
                    <a:pt x="1789" y="342"/>
                  </a:lnTo>
                  <a:lnTo>
                    <a:pt x="1785" y="333"/>
                  </a:lnTo>
                  <a:lnTo>
                    <a:pt x="1780" y="323"/>
                  </a:lnTo>
                  <a:lnTo>
                    <a:pt x="1775" y="313"/>
                  </a:lnTo>
                  <a:lnTo>
                    <a:pt x="1768" y="304"/>
                  </a:lnTo>
                  <a:lnTo>
                    <a:pt x="1761" y="295"/>
                  </a:lnTo>
                  <a:lnTo>
                    <a:pt x="1753" y="284"/>
                  </a:lnTo>
                  <a:lnTo>
                    <a:pt x="1744" y="276"/>
                  </a:lnTo>
                  <a:lnTo>
                    <a:pt x="1735" y="267"/>
                  </a:lnTo>
                  <a:lnTo>
                    <a:pt x="1725" y="259"/>
                  </a:lnTo>
                  <a:lnTo>
                    <a:pt x="1702" y="242"/>
                  </a:lnTo>
                  <a:lnTo>
                    <a:pt x="1678" y="227"/>
                  </a:lnTo>
                  <a:lnTo>
                    <a:pt x="1651" y="213"/>
                  </a:lnTo>
                  <a:lnTo>
                    <a:pt x="1622" y="200"/>
                  </a:lnTo>
                  <a:lnTo>
                    <a:pt x="1593" y="190"/>
                  </a:lnTo>
                  <a:lnTo>
                    <a:pt x="1561" y="18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81" name="Freeform 49"/>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82" name="Freeform 50"/>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683" name="Freeform 51"/>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84" name="Freeform 52"/>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685" name="Freeform 53"/>
            <p:cNvSpPr>
              <a:spLocks/>
            </p:cNvSpPr>
            <p:nvPr/>
          </p:nvSpPr>
          <p:spPr bwMode="auto">
            <a:xfrm>
              <a:off x="2309813" y="3389313"/>
              <a:ext cx="177800" cy="98425"/>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86" name="Freeform 54"/>
            <p:cNvSpPr>
              <a:spLocks/>
            </p:cNvSpPr>
            <p:nvPr/>
          </p:nvSpPr>
          <p:spPr bwMode="auto">
            <a:xfrm>
              <a:off x="2309813" y="3389313"/>
              <a:ext cx="177800" cy="98425"/>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687" name="Freeform 55"/>
            <p:cNvSpPr>
              <a:spLocks/>
            </p:cNvSpPr>
            <p:nvPr/>
          </p:nvSpPr>
          <p:spPr bwMode="auto">
            <a:xfrm>
              <a:off x="2933700" y="3181350"/>
              <a:ext cx="177800" cy="96838"/>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88" name="Freeform 56"/>
            <p:cNvSpPr>
              <a:spLocks/>
            </p:cNvSpPr>
            <p:nvPr/>
          </p:nvSpPr>
          <p:spPr bwMode="auto">
            <a:xfrm>
              <a:off x="2933700" y="3181350"/>
              <a:ext cx="177800" cy="96838"/>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689" name="Freeform 57"/>
            <p:cNvSpPr>
              <a:spLocks/>
            </p:cNvSpPr>
            <p:nvPr/>
          </p:nvSpPr>
          <p:spPr bwMode="auto">
            <a:xfrm>
              <a:off x="3467100" y="2932113"/>
              <a:ext cx="177800" cy="96837"/>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90" name="Freeform 58"/>
            <p:cNvSpPr>
              <a:spLocks/>
            </p:cNvSpPr>
            <p:nvPr/>
          </p:nvSpPr>
          <p:spPr bwMode="auto">
            <a:xfrm>
              <a:off x="3467100" y="2932113"/>
              <a:ext cx="177800" cy="96837"/>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691" name="Freeform 59"/>
            <p:cNvSpPr>
              <a:spLocks/>
            </p:cNvSpPr>
            <p:nvPr/>
          </p:nvSpPr>
          <p:spPr bwMode="auto">
            <a:xfrm>
              <a:off x="3957638" y="2695575"/>
              <a:ext cx="177800" cy="96838"/>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92" name="Freeform 60"/>
            <p:cNvSpPr>
              <a:spLocks/>
            </p:cNvSpPr>
            <p:nvPr/>
          </p:nvSpPr>
          <p:spPr bwMode="auto">
            <a:xfrm>
              <a:off x="3957638" y="2695575"/>
              <a:ext cx="177800" cy="96838"/>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693" name="Freeform 61"/>
            <p:cNvSpPr>
              <a:spLocks/>
            </p:cNvSpPr>
            <p:nvPr/>
          </p:nvSpPr>
          <p:spPr bwMode="auto">
            <a:xfrm>
              <a:off x="4491038" y="2598738"/>
              <a:ext cx="179387" cy="96837"/>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94" name="Freeform 62"/>
            <p:cNvSpPr>
              <a:spLocks/>
            </p:cNvSpPr>
            <p:nvPr/>
          </p:nvSpPr>
          <p:spPr bwMode="auto">
            <a:xfrm>
              <a:off x="4491038" y="2598738"/>
              <a:ext cx="179387" cy="96837"/>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695" name="Freeform 63"/>
            <p:cNvSpPr>
              <a:spLocks/>
            </p:cNvSpPr>
            <p:nvPr/>
          </p:nvSpPr>
          <p:spPr bwMode="auto">
            <a:xfrm>
              <a:off x="4965700" y="2782888"/>
              <a:ext cx="177800" cy="96837"/>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96" name="Freeform 64"/>
            <p:cNvSpPr>
              <a:spLocks/>
            </p:cNvSpPr>
            <p:nvPr/>
          </p:nvSpPr>
          <p:spPr bwMode="auto">
            <a:xfrm>
              <a:off x="4965700" y="2782888"/>
              <a:ext cx="177800" cy="96837"/>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697" name="Freeform 65"/>
            <p:cNvSpPr>
              <a:spLocks/>
            </p:cNvSpPr>
            <p:nvPr/>
          </p:nvSpPr>
          <p:spPr bwMode="auto">
            <a:xfrm>
              <a:off x="5478463" y="3001963"/>
              <a:ext cx="177800" cy="98425"/>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698" name="Freeform 66"/>
            <p:cNvSpPr>
              <a:spLocks/>
            </p:cNvSpPr>
            <p:nvPr/>
          </p:nvSpPr>
          <p:spPr bwMode="auto">
            <a:xfrm>
              <a:off x="5478463" y="3001963"/>
              <a:ext cx="177800" cy="98425"/>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699" name="Freeform 67"/>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00" name="Freeform 68"/>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01" name="Freeform 69"/>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02" name="Freeform 70"/>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03" name="Freeform 71"/>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04" name="Freeform 72"/>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05" name="Freeform 73"/>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06" name="Freeform 74"/>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07" name="Freeform 75"/>
            <p:cNvSpPr>
              <a:spLocks/>
            </p:cNvSpPr>
            <p:nvPr/>
          </p:nvSpPr>
          <p:spPr bwMode="auto">
            <a:xfrm>
              <a:off x="7940675" y="2854325"/>
              <a:ext cx="158750" cy="87313"/>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08" name="Freeform 76"/>
            <p:cNvSpPr>
              <a:spLocks/>
            </p:cNvSpPr>
            <p:nvPr/>
          </p:nvSpPr>
          <p:spPr bwMode="auto">
            <a:xfrm>
              <a:off x="7940675" y="2854325"/>
              <a:ext cx="158750" cy="87313"/>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09" name="Freeform 77"/>
            <p:cNvSpPr>
              <a:spLocks/>
            </p:cNvSpPr>
            <p:nvPr/>
          </p:nvSpPr>
          <p:spPr bwMode="auto">
            <a:xfrm>
              <a:off x="7062788" y="2746375"/>
              <a:ext cx="158750" cy="87313"/>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10" name="Freeform 78"/>
            <p:cNvSpPr>
              <a:spLocks/>
            </p:cNvSpPr>
            <p:nvPr/>
          </p:nvSpPr>
          <p:spPr bwMode="auto">
            <a:xfrm>
              <a:off x="7062788" y="2746375"/>
              <a:ext cx="158750" cy="87313"/>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11" name="Freeform 79"/>
            <p:cNvSpPr>
              <a:spLocks/>
            </p:cNvSpPr>
            <p:nvPr/>
          </p:nvSpPr>
          <p:spPr bwMode="auto">
            <a:xfrm>
              <a:off x="6235700" y="2566988"/>
              <a:ext cx="158750" cy="85725"/>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12" name="Freeform 80"/>
            <p:cNvSpPr>
              <a:spLocks/>
            </p:cNvSpPr>
            <p:nvPr/>
          </p:nvSpPr>
          <p:spPr bwMode="auto">
            <a:xfrm>
              <a:off x="6235700" y="2566988"/>
              <a:ext cx="158750" cy="85725"/>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13" name="Freeform 81"/>
            <p:cNvSpPr>
              <a:spLocks/>
            </p:cNvSpPr>
            <p:nvPr/>
          </p:nvSpPr>
          <p:spPr bwMode="auto">
            <a:xfrm>
              <a:off x="5537200" y="2382838"/>
              <a:ext cx="158750" cy="87312"/>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14" name="Freeform 82"/>
            <p:cNvSpPr>
              <a:spLocks/>
            </p:cNvSpPr>
            <p:nvPr/>
          </p:nvSpPr>
          <p:spPr bwMode="auto">
            <a:xfrm>
              <a:off x="5537200" y="2382838"/>
              <a:ext cx="158750" cy="87312"/>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15" name="Freeform 83"/>
            <p:cNvSpPr>
              <a:spLocks/>
            </p:cNvSpPr>
            <p:nvPr/>
          </p:nvSpPr>
          <p:spPr bwMode="auto">
            <a:xfrm>
              <a:off x="4864100" y="2130425"/>
              <a:ext cx="158750" cy="87313"/>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16" name="Freeform 84"/>
            <p:cNvSpPr>
              <a:spLocks/>
            </p:cNvSpPr>
            <p:nvPr/>
          </p:nvSpPr>
          <p:spPr bwMode="auto">
            <a:xfrm>
              <a:off x="4864100" y="2130425"/>
              <a:ext cx="158750" cy="87313"/>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17" name="Freeform 85"/>
            <p:cNvSpPr>
              <a:spLocks/>
            </p:cNvSpPr>
            <p:nvPr/>
          </p:nvSpPr>
          <p:spPr bwMode="auto">
            <a:xfrm>
              <a:off x="3811588" y="2179638"/>
              <a:ext cx="160337" cy="8572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18" name="Freeform 86"/>
            <p:cNvSpPr>
              <a:spLocks/>
            </p:cNvSpPr>
            <p:nvPr/>
          </p:nvSpPr>
          <p:spPr bwMode="auto">
            <a:xfrm>
              <a:off x="3811588" y="2179638"/>
              <a:ext cx="160337" cy="8572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19" name="Freeform 87"/>
            <p:cNvSpPr>
              <a:spLocks/>
            </p:cNvSpPr>
            <p:nvPr/>
          </p:nvSpPr>
          <p:spPr bwMode="auto">
            <a:xfrm>
              <a:off x="3036888" y="2382838"/>
              <a:ext cx="158750" cy="87312"/>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20" name="Freeform 88"/>
            <p:cNvSpPr>
              <a:spLocks/>
            </p:cNvSpPr>
            <p:nvPr/>
          </p:nvSpPr>
          <p:spPr bwMode="auto">
            <a:xfrm>
              <a:off x="3036888" y="2382838"/>
              <a:ext cx="158750" cy="87312"/>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21" name="Freeform 89"/>
            <p:cNvSpPr>
              <a:spLocks/>
            </p:cNvSpPr>
            <p:nvPr/>
          </p:nvSpPr>
          <p:spPr bwMode="auto">
            <a:xfrm>
              <a:off x="2317750" y="2714625"/>
              <a:ext cx="160338" cy="87313"/>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22" name="Freeform 90"/>
            <p:cNvSpPr>
              <a:spLocks/>
            </p:cNvSpPr>
            <p:nvPr/>
          </p:nvSpPr>
          <p:spPr bwMode="auto">
            <a:xfrm>
              <a:off x="2317750" y="2714625"/>
              <a:ext cx="160338" cy="87313"/>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23" name="Freeform 91"/>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24" name="Freeform 92"/>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25" name="Freeform 93"/>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26" name="Freeform 94"/>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27" name="Freeform 95"/>
            <p:cNvSpPr>
              <a:spLocks/>
            </p:cNvSpPr>
            <p:nvPr/>
          </p:nvSpPr>
          <p:spPr bwMode="auto">
            <a:xfrm>
              <a:off x="1190625" y="2274888"/>
              <a:ext cx="158750" cy="87312"/>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28" name="Freeform 96"/>
            <p:cNvSpPr>
              <a:spLocks/>
            </p:cNvSpPr>
            <p:nvPr/>
          </p:nvSpPr>
          <p:spPr bwMode="auto">
            <a:xfrm>
              <a:off x="1190625" y="2274888"/>
              <a:ext cx="158750" cy="87312"/>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29" name="Freeform 97"/>
            <p:cNvSpPr>
              <a:spLocks/>
            </p:cNvSpPr>
            <p:nvPr/>
          </p:nvSpPr>
          <p:spPr bwMode="auto">
            <a:xfrm>
              <a:off x="2049463" y="2271713"/>
              <a:ext cx="158750" cy="85725"/>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30" name="Freeform 98"/>
            <p:cNvSpPr>
              <a:spLocks/>
            </p:cNvSpPr>
            <p:nvPr/>
          </p:nvSpPr>
          <p:spPr bwMode="auto">
            <a:xfrm>
              <a:off x="2049463" y="2271713"/>
              <a:ext cx="158750" cy="85725"/>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31" name="Freeform 99"/>
            <p:cNvSpPr>
              <a:spLocks/>
            </p:cNvSpPr>
            <p:nvPr/>
          </p:nvSpPr>
          <p:spPr bwMode="auto">
            <a:xfrm>
              <a:off x="6427788" y="2230438"/>
              <a:ext cx="125412" cy="68262"/>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32" name="Freeform 100"/>
            <p:cNvSpPr>
              <a:spLocks/>
            </p:cNvSpPr>
            <p:nvPr/>
          </p:nvSpPr>
          <p:spPr bwMode="auto">
            <a:xfrm>
              <a:off x="6427788" y="2230438"/>
              <a:ext cx="125412" cy="68262"/>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33" name="Freeform 101"/>
            <p:cNvSpPr>
              <a:spLocks/>
            </p:cNvSpPr>
            <p:nvPr/>
          </p:nvSpPr>
          <p:spPr bwMode="auto">
            <a:xfrm>
              <a:off x="7204075" y="2413000"/>
              <a:ext cx="125413" cy="6826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34" name="Freeform 102"/>
            <p:cNvSpPr>
              <a:spLocks/>
            </p:cNvSpPr>
            <p:nvPr/>
          </p:nvSpPr>
          <p:spPr bwMode="auto">
            <a:xfrm>
              <a:off x="7204075" y="2413000"/>
              <a:ext cx="125413" cy="6826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35" name="Freeform 103"/>
            <p:cNvSpPr>
              <a:spLocks/>
            </p:cNvSpPr>
            <p:nvPr/>
          </p:nvSpPr>
          <p:spPr bwMode="auto">
            <a:xfrm>
              <a:off x="7837488" y="2154238"/>
              <a:ext cx="125412" cy="68262"/>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36" name="Freeform 104"/>
            <p:cNvSpPr>
              <a:spLocks/>
            </p:cNvSpPr>
            <p:nvPr/>
          </p:nvSpPr>
          <p:spPr bwMode="auto">
            <a:xfrm>
              <a:off x="7837488" y="2154238"/>
              <a:ext cx="125412" cy="68262"/>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37" name="Freeform 105"/>
            <p:cNvSpPr>
              <a:spLocks/>
            </p:cNvSpPr>
            <p:nvPr/>
          </p:nvSpPr>
          <p:spPr bwMode="auto">
            <a:xfrm>
              <a:off x="8069263" y="2533650"/>
              <a:ext cx="125412" cy="6826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38" name="Freeform 106"/>
            <p:cNvSpPr>
              <a:spLocks/>
            </p:cNvSpPr>
            <p:nvPr/>
          </p:nvSpPr>
          <p:spPr bwMode="auto">
            <a:xfrm>
              <a:off x="8069263" y="2533650"/>
              <a:ext cx="125412" cy="6826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39" name="Freeform 107"/>
            <p:cNvSpPr>
              <a:spLocks/>
            </p:cNvSpPr>
            <p:nvPr/>
          </p:nvSpPr>
          <p:spPr bwMode="auto">
            <a:xfrm>
              <a:off x="8408988" y="2168525"/>
              <a:ext cx="66675" cy="38100"/>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40" name="Freeform 108"/>
            <p:cNvSpPr>
              <a:spLocks/>
            </p:cNvSpPr>
            <p:nvPr/>
          </p:nvSpPr>
          <p:spPr bwMode="auto">
            <a:xfrm>
              <a:off x="8408988" y="2168525"/>
              <a:ext cx="66675" cy="38100"/>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41" name="Freeform 109"/>
            <p:cNvSpPr>
              <a:spLocks/>
            </p:cNvSpPr>
            <p:nvPr/>
          </p:nvSpPr>
          <p:spPr bwMode="auto">
            <a:xfrm>
              <a:off x="5915025" y="2016125"/>
              <a:ext cx="125413" cy="6826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42" name="Freeform 110"/>
            <p:cNvSpPr>
              <a:spLocks/>
            </p:cNvSpPr>
            <p:nvPr/>
          </p:nvSpPr>
          <p:spPr bwMode="auto">
            <a:xfrm>
              <a:off x="5915025" y="2016125"/>
              <a:ext cx="125413" cy="6826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43" name="Freeform 111"/>
            <p:cNvSpPr>
              <a:spLocks/>
            </p:cNvSpPr>
            <p:nvPr/>
          </p:nvSpPr>
          <p:spPr bwMode="auto">
            <a:xfrm>
              <a:off x="5365750" y="1881188"/>
              <a:ext cx="127000" cy="68262"/>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44" name="Freeform 112"/>
            <p:cNvSpPr>
              <a:spLocks/>
            </p:cNvSpPr>
            <p:nvPr/>
          </p:nvSpPr>
          <p:spPr bwMode="auto">
            <a:xfrm>
              <a:off x="5365750" y="1881188"/>
              <a:ext cx="127000" cy="68262"/>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45" name="Freeform 113"/>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46" name="Freeform 114"/>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47" name="Freeform 115"/>
            <p:cNvSpPr>
              <a:spLocks/>
            </p:cNvSpPr>
            <p:nvPr/>
          </p:nvSpPr>
          <p:spPr bwMode="auto">
            <a:xfrm>
              <a:off x="2965450" y="1890713"/>
              <a:ext cx="125413" cy="68262"/>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48" name="Freeform 116"/>
            <p:cNvSpPr>
              <a:spLocks/>
            </p:cNvSpPr>
            <p:nvPr/>
          </p:nvSpPr>
          <p:spPr bwMode="auto">
            <a:xfrm>
              <a:off x="2965450" y="1890713"/>
              <a:ext cx="125413" cy="68262"/>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49" name="Freeform 117"/>
            <p:cNvSpPr>
              <a:spLocks/>
            </p:cNvSpPr>
            <p:nvPr/>
          </p:nvSpPr>
          <p:spPr bwMode="auto">
            <a:xfrm>
              <a:off x="2079625" y="1841500"/>
              <a:ext cx="125413" cy="6826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50" name="Freeform 118"/>
            <p:cNvSpPr>
              <a:spLocks/>
            </p:cNvSpPr>
            <p:nvPr/>
          </p:nvSpPr>
          <p:spPr bwMode="auto">
            <a:xfrm>
              <a:off x="2079625" y="1841500"/>
              <a:ext cx="125413" cy="6826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51" name="Freeform 119"/>
            <p:cNvSpPr>
              <a:spLocks/>
            </p:cNvSpPr>
            <p:nvPr/>
          </p:nvSpPr>
          <p:spPr bwMode="auto">
            <a:xfrm>
              <a:off x="6462713" y="1928813"/>
              <a:ext cx="125412" cy="68262"/>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52" name="Freeform 120"/>
            <p:cNvSpPr>
              <a:spLocks/>
            </p:cNvSpPr>
            <p:nvPr/>
          </p:nvSpPr>
          <p:spPr bwMode="auto">
            <a:xfrm>
              <a:off x="6462713" y="1928813"/>
              <a:ext cx="125412" cy="68262"/>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53" name="Freeform 121"/>
            <p:cNvSpPr>
              <a:spLocks/>
            </p:cNvSpPr>
            <p:nvPr/>
          </p:nvSpPr>
          <p:spPr bwMode="auto">
            <a:xfrm>
              <a:off x="7208838" y="2044700"/>
              <a:ext cx="125412" cy="69850"/>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54" name="Freeform 122"/>
            <p:cNvSpPr>
              <a:spLocks/>
            </p:cNvSpPr>
            <p:nvPr/>
          </p:nvSpPr>
          <p:spPr bwMode="auto">
            <a:xfrm>
              <a:off x="7208838" y="2044700"/>
              <a:ext cx="125412" cy="69850"/>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55" name="Rectangle 123"/>
            <p:cNvSpPr>
              <a:spLocks noChangeArrowheads="1"/>
            </p:cNvSpPr>
            <p:nvPr/>
          </p:nvSpPr>
          <p:spPr bwMode="auto">
            <a:xfrm>
              <a:off x="5240338" y="3678238"/>
              <a:ext cx="931862"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MACRÓFAGO</a:t>
              </a:r>
            </a:p>
            <a:p>
              <a:pPr algn="ctr"/>
              <a:r>
                <a:rPr lang="en-US" sz="1100" b="1"/>
                <a:t>INFILTRADO</a:t>
              </a:r>
            </a:p>
          </p:txBody>
        </p:sp>
        <p:sp>
          <p:nvSpPr>
            <p:cNvPr id="69756" name="Freeform 124"/>
            <p:cNvSpPr>
              <a:spLocks/>
            </p:cNvSpPr>
            <p:nvPr/>
          </p:nvSpPr>
          <p:spPr bwMode="auto">
            <a:xfrm>
              <a:off x="520700" y="4589463"/>
              <a:ext cx="8077200" cy="1741487"/>
            </a:xfrm>
            <a:custGeom>
              <a:avLst/>
              <a:gdLst>
                <a:gd name="T0" fmla="*/ 13260 w 20354"/>
                <a:gd name="T1" fmla="*/ 4358 h 4387"/>
                <a:gd name="T2" fmla="*/ 12595 w 20354"/>
                <a:gd name="T3" fmla="*/ 4247 h 4387"/>
                <a:gd name="T4" fmla="*/ 11928 w 20354"/>
                <a:gd name="T5" fmla="*/ 4142 h 4387"/>
                <a:gd name="T6" fmla="*/ 11258 w 20354"/>
                <a:gd name="T7" fmla="*/ 4048 h 4387"/>
                <a:gd name="T8" fmla="*/ 9939 w 20354"/>
                <a:gd name="T9" fmla="*/ 3907 h 4387"/>
                <a:gd name="T10" fmla="*/ 9644 w 20354"/>
                <a:gd name="T11" fmla="*/ 3889 h 4387"/>
                <a:gd name="T12" fmla="*/ 9351 w 20354"/>
                <a:gd name="T13" fmla="*/ 3875 h 4387"/>
                <a:gd name="T14" fmla="*/ 9056 w 20354"/>
                <a:gd name="T15" fmla="*/ 3864 h 4387"/>
                <a:gd name="T16" fmla="*/ 8762 w 20354"/>
                <a:gd name="T17" fmla="*/ 3858 h 4387"/>
                <a:gd name="T18" fmla="*/ 8383 w 20354"/>
                <a:gd name="T19" fmla="*/ 3866 h 4387"/>
                <a:gd name="T20" fmla="*/ 8007 w 20354"/>
                <a:gd name="T21" fmla="*/ 3880 h 4387"/>
                <a:gd name="T22" fmla="*/ 7630 w 20354"/>
                <a:gd name="T23" fmla="*/ 3899 h 4387"/>
                <a:gd name="T24" fmla="*/ 7252 w 20354"/>
                <a:gd name="T25" fmla="*/ 3924 h 4387"/>
                <a:gd name="T26" fmla="*/ 6784 w 20354"/>
                <a:gd name="T27" fmla="*/ 3972 h 4387"/>
                <a:gd name="T28" fmla="*/ 6318 w 20354"/>
                <a:gd name="T29" fmla="*/ 4025 h 4387"/>
                <a:gd name="T30" fmla="*/ 5852 w 20354"/>
                <a:gd name="T31" fmla="*/ 4085 h 4387"/>
                <a:gd name="T32" fmla="*/ 5387 w 20354"/>
                <a:gd name="T33" fmla="*/ 4153 h 4387"/>
                <a:gd name="T34" fmla="*/ 5057 w 20354"/>
                <a:gd name="T35" fmla="*/ 4207 h 4387"/>
                <a:gd name="T36" fmla="*/ 4728 w 20354"/>
                <a:gd name="T37" fmla="*/ 4265 h 4387"/>
                <a:gd name="T38" fmla="*/ 4400 w 20354"/>
                <a:gd name="T39" fmla="*/ 4325 h 4387"/>
                <a:gd name="T40" fmla="*/ 4072 w 20354"/>
                <a:gd name="T41" fmla="*/ 4387 h 4387"/>
                <a:gd name="T42" fmla="*/ 92 w 20354"/>
                <a:gd name="T43" fmla="*/ 1510 h 4387"/>
                <a:gd name="T44" fmla="*/ 277 w 20354"/>
                <a:gd name="T45" fmla="*/ 1459 h 4387"/>
                <a:gd name="T46" fmla="*/ 658 w 20354"/>
                <a:gd name="T47" fmla="*/ 1348 h 4387"/>
                <a:gd name="T48" fmla="*/ 1237 w 20354"/>
                <a:gd name="T49" fmla="*/ 1188 h 4387"/>
                <a:gd name="T50" fmla="*/ 1818 w 20354"/>
                <a:gd name="T51" fmla="*/ 1036 h 4387"/>
                <a:gd name="T52" fmla="*/ 2402 w 20354"/>
                <a:gd name="T53" fmla="*/ 892 h 4387"/>
                <a:gd name="T54" fmla="*/ 3030 w 20354"/>
                <a:gd name="T55" fmla="*/ 747 h 4387"/>
                <a:gd name="T56" fmla="*/ 3700 w 20354"/>
                <a:gd name="T57" fmla="*/ 604 h 4387"/>
                <a:gd name="T58" fmla="*/ 4373 w 20354"/>
                <a:gd name="T59" fmla="*/ 471 h 4387"/>
                <a:gd name="T60" fmla="*/ 5048 w 20354"/>
                <a:gd name="T61" fmla="*/ 350 h 4387"/>
                <a:gd name="T62" fmla="*/ 5620 w 20354"/>
                <a:gd name="T63" fmla="*/ 260 h 4387"/>
                <a:gd name="T64" fmla="*/ 6086 w 20354"/>
                <a:gd name="T65" fmla="*/ 196 h 4387"/>
                <a:gd name="T66" fmla="*/ 6551 w 20354"/>
                <a:gd name="T67" fmla="*/ 140 h 4387"/>
                <a:gd name="T68" fmla="*/ 7018 w 20354"/>
                <a:gd name="T69" fmla="*/ 89 h 4387"/>
                <a:gd name="T70" fmla="*/ 7442 w 20354"/>
                <a:gd name="T71" fmla="*/ 53 h 4387"/>
                <a:gd name="T72" fmla="*/ 7818 w 20354"/>
                <a:gd name="T73" fmla="*/ 31 h 4387"/>
                <a:gd name="T74" fmla="*/ 8195 w 20354"/>
                <a:gd name="T75" fmla="*/ 14 h 4387"/>
                <a:gd name="T76" fmla="*/ 8573 w 20354"/>
                <a:gd name="T77" fmla="*/ 3 h 4387"/>
                <a:gd name="T78" fmla="*/ 8910 w 20354"/>
                <a:gd name="T79" fmla="*/ 3 h 4387"/>
                <a:gd name="T80" fmla="*/ 9204 w 20354"/>
                <a:gd name="T81" fmla="*/ 11 h 4387"/>
                <a:gd name="T82" fmla="*/ 9498 w 20354"/>
                <a:gd name="T83" fmla="*/ 24 h 4387"/>
                <a:gd name="T84" fmla="*/ 9791 w 20354"/>
                <a:gd name="T85" fmla="*/ 39 h 4387"/>
                <a:gd name="T86" fmla="*/ 11012 w 20354"/>
                <a:gd name="T87" fmla="*/ 158 h 4387"/>
                <a:gd name="T88" fmla="*/ 12035 w 20354"/>
                <a:gd name="T89" fmla="*/ 300 h 4387"/>
                <a:gd name="T90" fmla="*/ 13052 w 20354"/>
                <a:gd name="T91" fmla="*/ 465 h 4387"/>
                <a:gd name="T92" fmla="*/ 14322 w 20354"/>
                <a:gd name="T93" fmla="*/ 690 h 4387"/>
                <a:gd name="T94" fmla="*/ 16351 w 20354"/>
                <a:gd name="T95" fmla="*/ 1073 h 4387"/>
                <a:gd name="T96" fmla="*/ 17619 w 20354"/>
                <a:gd name="T97" fmla="*/ 1305 h 4387"/>
                <a:gd name="T98" fmla="*/ 18637 w 20354"/>
                <a:gd name="T99" fmla="*/ 1479 h 4387"/>
                <a:gd name="T100" fmla="*/ 19166 w 20354"/>
                <a:gd name="T101" fmla="*/ 1560 h 4387"/>
                <a:gd name="T102" fmla="*/ 19531 w 20354"/>
                <a:gd name="T103" fmla="*/ 1609 h 4387"/>
                <a:gd name="T104" fmla="*/ 19897 w 20354"/>
                <a:gd name="T105" fmla="*/ 1655 h 4387"/>
                <a:gd name="T106" fmla="*/ 20262 w 20354"/>
                <a:gd name="T107" fmla="*/ 1696 h 4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354" h="4387">
                  <a:moveTo>
                    <a:pt x="20354" y="1706"/>
                  </a:moveTo>
                  <a:lnTo>
                    <a:pt x="20354" y="4387"/>
                  </a:lnTo>
                  <a:lnTo>
                    <a:pt x="13426" y="4387"/>
                  </a:lnTo>
                  <a:lnTo>
                    <a:pt x="13260" y="4358"/>
                  </a:lnTo>
                  <a:lnTo>
                    <a:pt x="13093" y="4330"/>
                  </a:lnTo>
                  <a:lnTo>
                    <a:pt x="12927" y="4302"/>
                  </a:lnTo>
                  <a:lnTo>
                    <a:pt x="12760" y="4274"/>
                  </a:lnTo>
                  <a:lnTo>
                    <a:pt x="12595" y="4247"/>
                  </a:lnTo>
                  <a:lnTo>
                    <a:pt x="12428" y="4220"/>
                  </a:lnTo>
                  <a:lnTo>
                    <a:pt x="12261" y="4193"/>
                  </a:lnTo>
                  <a:lnTo>
                    <a:pt x="12094" y="4168"/>
                  </a:lnTo>
                  <a:lnTo>
                    <a:pt x="11928" y="4142"/>
                  </a:lnTo>
                  <a:lnTo>
                    <a:pt x="11761" y="4118"/>
                  </a:lnTo>
                  <a:lnTo>
                    <a:pt x="11594" y="4094"/>
                  </a:lnTo>
                  <a:lnTo>
                    <a:pt x="11425" y="4071"/>
                  </a:lnTo>
                  <a:lnTo>
                    <a:pt x="11258" y="4048"/>
                  </a:lnTo>
                  <a:lnTo>
                    <a:pt x="11091" y="4026"/>
                  </a:lnTo>
                  <a:lnTo>
                    <a:pt x="10924" y="4005"/>
                  </a:lnTo>
                  <a:lnTo>
                    <a:pt x="10756" y="3984"/>
                  </a:lnTo>
                  <a:lnTo>
                    <a:pt x="9939" y="3907"/>
                  </a:lnTo>
                  <a:lnTo>
                    <a:pt x="9865" y="3901"/>
                  </a:lnTo>
                  <a:lnTo>
                    <a:pt x="9791" y="3898"/>
                  </a:lnTo>
                  <a:lnTo>
                    <a:pt x="9718" y="3893"/>
                  </a:lnTo>
                  <a:lnTo>
                    <a:pt x="9644" y="3889"/>
                  </a:lnTo>
                  <a:lnTo>
                    <a:pt x="9570" y="3885"/>
                  </a:lnTo>
                  <a:lnTo>
                    <a:pt x="9498" y="3881"/>
                  </a:lnTo>
                  <a:lnTo>
                    <a:pt x="9424" y="3879"/>
                  </a:lnTo>
                  <a:lnTo>
                    <a:pt x="9351" y="3875"/>
                  </a:lnTo>
                  <a:lnTo>
                    <a:pt x="9277" y="3872"/>
                  </a:lnTo>
                  <a:lnTo>
                    <a:pt x="9204" y="3870"/>
                  </a:lnTo>
                  <a:lnTo>
                    <a:pt x="9130" y="3867"/>
                  </a:lnTo>
                  <a:lnTo>
                    <a:pt x="9056" y="3864"/>
                  </a:lnTo>
                  <a:lnTo>
                    <a:pt x="8984" y="3863"/>
                  </a:lnTo>
                  <a:lnTo>
                    <a:pt x="8910" y="3861"/>
                  </a:lnTo>
                  <a:lnTo>
                    <a:pt x="8836" y="3859"/>
                  </a:lnTo>
                  <a:lnTo>
                    <a:pt x="8762" y="3858"/>
                  </a:lnTo>
                  <a:lnTo>
                    <a:pt x="8668" y="3859"/>
                  </a:lnTo>
                  <a:lnTo>
                    <a:pt x="8573" y="3861"/>
                  </a:lnTo>
                  <a:lnTo>
                    <a:pt x="8478" y="3863"/>
                  </a:lnTo>
                  <a:lnTo>
                    <a:pt x="8383" y="3866"/>
                  </a:lnTo>
                  <a:lnTo>
                    <a:pt x="8289" y="3868"/>
                  </a:lnTo>
                  <a:lnTo>
                    <a:pt x="8195" y="3872"/>
                  </a:lnTo>
                  <a:lnTo>
                    <a:pt x="8101" y="3876"/>
                  </a:lnTo>
                  <a:lnTo>
                    <a:pt x="8007" y="3880"/>
                  </a:lnTo>
                  <a:lnTo>
                    <a:pt x="7913" y="3884"/>
                  </a:lnTo>
                  <a:lnTo>
                    <a:pt x="7818" y="3889"/>
                  </a:lnTo>
                  <a:lnTo>
                    <a:pt x="7724" y="3894"/>
                  </a:lnTo>
                  <a:lnTo>
                    <a:pt x="7630" y="3899"/>
                  </a:lnTo>
                  <a:lnTo>
                    <a:pt x="7535" y="3905"/>
                  </a:lnTo>
                  <a:lnTo>
                    <a:pt x="7442" y="3912"/>
                  </a:lnTo>
                  <a:lnTo>
                    <a:pt x="7347" y="3918"/>
                  </a:lnTo>
                  <a:lnTo>
                    <a:pt x="7252" y="3924"/>
                  </a:lnTo>
                  <a:lnTo>
                    <a:pt x="7135" y="3936"/>
                  </a:lnTo>
                  <a:lnTo>
                    <a:pt x="7018" y="3947"/>
                  </a:lnTo>
                  <a:lnTo>
                    <a:pt x="6902" y="3959"/>
                  </a:lnTo>
                  <a:lnTo>
                    <a:pt x="6784" y="3972"/>
                  </a:lnTo>
                  <a:lnTo>
                    <a:pt x="6668" y="3984"/>
                  </a:lnTo>
                  <a:lnTo>
                    <a:pt x="6551" y="3997"/>
                  </a:lnTo>
                  <a:lnTo>
                    <a:pt x="6435" y="4011"/>
                  </a:lnTo>
                  <a:lnTo>
                    <a:pt x="6318" y="4025"/>
                  </a:lnTo>
                  <a:lnTo>
                    <a:pt x="6202" y="4039"/>
                  </a:lnTo>
                  <a:lnTo>
                    <a:pt x="6086" y="4054"/>
                  </a:lnTo>
                  <a:lnTo>
                    <a:pt x="5968" y="4070"/>
                  </a:lnTo>
                  <a:lnTo>
                    <a:pt x="5852" y="4085"/>
                  </a:lnTo>
                  <a:lnTo>
                    <a:pt x="5736" y="4102"/>
                  </a:lnTo>
                  <a:lnTo>
                    <a:pt x="5620" y="4118"/>
                  </a:lnTo>
                  <a:lnTo>
                    <a:pt x="5503" y="4135"/>
                  </a:lnTo>
                  <a:lnTo>
                    <a:pt x="5387" y="4153"/>
                  </a:lnTo>
                  <a:lnTo>
                    <a:pt x="5304" y="4165"/>
                  </a:lnTo>
                  <a:lnTo>
                    <a:pt x="5223" y="4179"/>
                  </a:lnTo>
                  <a:lnTo>
                    <a:pt x="5140" y="4193"/>
                  </a:lnTo>
                  <a:lnTo>
                    <a:pt x="5057" y="4207"/>
                  </a:lnTo>
                  <a:lnTo>
                    <a:pt x="4975" y="4221"/>
                  </a:lnTo>
                  <a:lnTo>
                    <a:pt x="4892" y="4235"/>
                  </a:lnTo>
                  <a:lnTo>
                    <a:pt x="4811" y="4249"/>
                  </a:lnTo>
                  <a:lnTo>
                    <a:pt x="4728" y="4265"/>
                  </a:lnTo>
                  <a:lnTo>
                    <a:pt x="4646" y="4279"/>
                  </a:lnTo>
                  <a:lnTo>
                    <a:pt x="4565" y="4294"/>
                  </a:lnTo>
                  <a:lnTo>
                    <a:pt x="4482" y="4309"/>
                  </a:lnTo>
                  <a:lnTo>
                    <a:pt x="4400" y="4325"/>
                  </a:lnTo>
                  <a:lnTo>
                    <a:pt x="4319" y="4340"/>
                  </a:lnTo>
                  <a:lnTo>
                    <a:pt x="4236" y="4355"/>
                  </a:lnTo>
                  <a:lnTo>
                    <a:pt x="4154" y="4372"/>
                  </a:lnTo>
                  <a:lnTo>
                    <a:pt x="4072" y="4387"/>
                  </a:lnTo>
                  <a:lnTo>
                    <a:pt x="5" y="4387"/>
                  </a:lnTo>
                  <a:lnTo>
                    <a:pt x="0" y="1534"/>
                  </a:lnTo>
                  <a:lnTo>
                    <a:pt x="46" y="1523"/>
                  </a:lnTo>
                  <a:lnTo>
                    <a:pt x="92" y="1510"/>
                  </a:lnTo>
                  <a:lnTo>
                    <a:pt x="139" y="1497"/>
                  </a:lnTo>
                  <a:lnTo>
                    <a:pt x="185" y="1485"/>
                  </a:lnTo>
                  <a:lnTo>
                    <a:pt x="231" y="1472"/>
                  </a:lnTo>
                  <a:lnTo>
                    <a:pt x="277" y="1459"/>
                  </a:lnTo>
                  <a:lnTo>
                    <a:pt x="323" y="1445"/>
                  </a:lnTo>
                  <a:lnTo>
                    <a:pt x="369" y="1431"/>
                  </a:lnTo>
                  <a:lnTo>
                    <a:pt x="513" y="1389"/>
                  </a:lnTo>
                  <a:lnTo>
                    <a:pt x="658" y="1348"/>
                  </a:lnTo>
                  <a:lnTo>
                    <a:pt x="802" y="1307"/>
                  </a:lnTo>
                  <a:lnTo>
                    <a:pt x="947" y="1267"/>
                  </a:lnTo>
                  <a:lnTo>
                    <a:pt x="1092" y="1227"/>
                  </a:lnTo>
                  <a:lnTo>
                    <a:pt x="1237" y="1188"/>
                  </a:lnTo>
                  <a:lnTo>
                    <a:pt x="1382" y="1149"/>
                  </a:lnTo>
                  <a:lnTo>
                    <a:pt x="1528" y="1111"/>
                  </a:lnTo>
                  <a:lnTo>
                    <a:pt x="1673" y="1073"/>
                  </a:lnTo>
                  <a:lnTo>
                    <a:pt x="1818" y="1036"/>
                  </a:lnTo>
                  <a:lnTo>
                    <a:pt x="1965" y="999"/>
                  </a:lnTo>
                  <a:lnTo>
                    <a:pt x="2110" y="963"/>
                  </a:lnTo>
                  <a:lnTo>
                    <a:pt x="2256" y="928"/>
                  </a:lnTo>
                  <a:lnTo>
                    <a:pt x="2402" y="892"/>
                  </a:lnTo>
                  <a:lnTo>
                    <a:pt x="2549" y="856"/>
                  </a:lnTo>
                  <a:lnTo>
                    <a:pt x="2695" y="822"/>
                  </a:lnTo>
                  <a:lnTo>
                    <a:pt x="2863" y="783"/>
                  </a:lnTo>
                  <a:lnTo>
                    <a:pt x="3030" y="747"/>
                  </a:lnTo>
                  <a:lnTo>
                    <a:pt x="3198" y="710"/>
                  </a:lnTo>
                  <a:lnTo>
                    <a:pt x="3365" y="674"/>
                  </a:lnTo>
                  <a:lnTo>
                    <a:pt x="3533" y="638"/>
                  </a:lnTo>
                  <a:lnTo>
                    <a:pt x="3700" y="604"/>
                  </a:lnTo>
                  <a:lnTo>
                    <a:pt x="3868" y="569"/>
                  </a:lnTo>
                  <a:lnTo>
                    <a:pt x="4037" y="536"/>
                  </a:lnTo>
                  <a:lnTo>
                    <a:pt x="4205" y="503"/>
                  </a:lnTo>
                  <a:lnTo>
                    <a:pt x="4373" y="471"/>
                  </a:lnTo>
                  <a:lnTo>
                    <a:pt x="4542" y="441"/>
                  </a:lnTo>
                  <a:lnTo>
                    <a:pt x="4710" y="410"/>
                  </a:lnTo>
                  <a:lnTo>
                    <a:pt x="4880" y="379"/>
                  </a:lnTo>
                  <a:lnTo>
                    <a:pt x="5048" y="350"/>
                  </a:lnTo>
                  <a:lnTo>
                    <a:pt x="5217" y="322"/>
                  </a:lnTo>
                  <a:lnTo>
                    <a:pt x="5387" y="294"/>
                  </a:lnTo>
                  <a:lnTo>
                    <a:pt x="5503" y="277"/>
                  </a:lnTo>
                  <a:lnTo>
                    <a:pt x="5620" y="260"/>
                  </a:lnTo>
                  <a:lnTo>
                    <a:pt x="5736" y="243"/>
                  </a:lnTo>
                  <a:lnTo>
                    <a:pt x="5852" y="228"/>
                  </a:lnTo>
                  <a:lnTo>
                    <a:pt x="5968" y="211"/>
                  </a:lnTo>
                  <a:lnTo>
                    <a:pt x="6086" y="196"/>
                  </a:lnTo>
                  <a:lnTo>
                    <a:pt x="6202" y="182"/>
                  </a:lnTo>
                  <a:lnTo>
                    <a:pt x="6318" y="167"/>
                  </a:lnTo>
                  <a:lnTo>
                    <a:pt x="6435" y="152"/>
                  </a:lnTo>
                  <a:lnTo>
                    <a:pt x="6551" y="140"/>
                  </a:lnTo>
                  <a:lnTo>
                    <a:pt x="6668" y="126"/>
                  </a:lnTo>
                  <a:lnTo>
                    <a:pt x="6784" y="113"/>
                  </a:lnTo>
                  <a:lnTo>
                    <a:pt x="6902" y="101"/>
                  </a:lnTo>
                  <a:lnTo>
                    <a:pt x="7018" y="89"/>
                  </a:lnTo>
                  <a:lnTo>
                    <a:pt x="7135" y="77"/>
                  </a:lnTo>
                  <a:lnTo>
                    <a:pt x="7252" y="67"/>
                  </a:lnTo>
                  <a:lnTo>
                    <a:pt x="7347" y="59"/>
                  </a:lnTo>
                  <a:lnTo>
                    <a:pt x="7442" y="53"/>
                  </a:lnTo>
                  <a:lnTo>
                    <a:pt x="7535" y="47"/>
                  </a:lnTo>
                  <a:lnTo>
                    <a:pt x="7630" y="42"/>
                  </a:lnTo>
                  <a:lnTo>
                    <a:pt x="7724" y="36"/>
                  </a:lnTo>
                  <a:lnTo>
                    <a:pt x="7818" y="31"/>
                  </a:lnTo>
                  <a:lnTo>
                    <a:pt x="7913" y="26"/>
                  </a:lnTo>
                  <a:lnTo>
                    <a:pt x="8007" y="21"/>
                  </a:lnTo>
                  <a:lnTo>
                    <a:pt x="8101" y="17"/>
                  </a:lnTo>
                  <a:lnTo>
                    <a:pt x="8195" y="14"/>
                  </a:lnTo>
                  <a:lnTo>
                    <a:pt x="8289" y="11"/>
                  </a:lnTo>
                  <a:lnTo>
                    <a:pt x="8383" y="8"/>
                  </a:lnTo>
                  <a:lnTo>
                    <a:pt x="8478" y="6"/>
                  </a:lnTo>
                  <a:lnTo>
                    <a:pt x="8573" y="3"/>
                  </a:lnTo>
                  <a:lnTo>
                    <a:pt x="8668" y="2"/>
                  </a:lnTo>
                  <a:lnTo>
                    <a:pt x="8762" y="0"/>
                  </a:lnTo>
                  <a:lnTo>
                    <a:pt x="8836" y="1"/>
                  </a:lnTo>
                  <a:lnTo>
                    <a:pt x="8910" y="3"/>
                  </a:lnTo>
                  <a:lnTo>
                    <a:pt x="8984" y="5"/>
                  </a:lnTo>
                  <a:lnTo>
                    <a:pt x="9056" y="7"/>
                  </a:lnTo>
                  <a:lnTo>
                    <a:pt x="9130" y="8"/>
                  </a:lnTo>
                  <a:lnTo>
                    <a:pt x="9204" y="11"/>
                  </a:lnTo>
                  <a:lnTo>
                    <a:pt x="9277" y="14"/>
                  </a:lnTo>
                  <a:lnTo>
                    <a:pt x="9351" y="17"/>
                  </a:lnTo>
                  <a:lnTo>
                    <a:pt x="9424" y="20"/>
                  </a:lnTo>
                  <a:lnTo>
                    <a:pt x="9498" y="24"/>
                  </a:lnTo>
                  <a:lnTo>
                    <a:pt x="9570" y="28"/>
                  </a:lnTo>
                  <a:lnTo>
                    <a:pt x="9644" y="31"/>
                  </a:lnTo>
                  <a:lnTo>
                    <a:pt x="9718" y="35"/>
                  </a:lnTo>
                  <a:lnTo>
                    <a:pt x="9791" y="39"/>
                  </a:lnTo>
                  <a:lnTo>
                    <a:pt x="9865" y="44"/>
                  </a:lnTo>
                  <a:lnTo>
                    <a:pt x="9939" y="48"/>
                  </a:lnTo>
                  <a:lnTo>
                    <a:pt x="10756" y="126"/>
                  </a:lnTo>
                  <a:lnTo>
                    <a:pt x="11012" y="158"/>
                  </a:lnTo>
                  <a:lnTo>
                    <a:pt x="11269" y="191"/>
                  </a:lnTo>
                  <a:lnTo>
                    <a:pt x="11524" y="226"/>
                  </a:lnTo>
                  <a:lnTo>
                    <a:pt x="11779" y="263"/>
                  </a:lnTo>
                  <a:lnTo>
                    <a:pt x="12035" y="300"/>
                  </a:lnTo>
                  <a:lnTo>
                    <a:pt x="12290" y="340"/>
                  </a:lnTo>
                  <a:lnTo>
                    <a:pt x="12544" y="381"/>
                  </a:lnTo>
                  <a:lnTo>
                    <a:pt x="12799" y="423"/>
                  </a:lnTo>
                  <a:lnTo>
                    <a:pt x="13052" y="465"/>
                  </a:lnTo>
                  <a:lnTo>
                    <a:pt x="13307" y="508"/>
                  </a:lnTo>
                  <a:lnTo>
                    <a:pt x="13561" y="553"/>
                  </a:lnTo>
                  <a:lnTo>
                    <a:pt x="13815" y="599"/>
                  </a:lnTo>
                  <a:lnTo>
                    <a:pt x="14322" y="690"/>
                  </a:lnTo>
                  <a:lnTo>
                    <a:pt x="14830" y="785"/>
                  </a:lnTo>
                  <a:lnTo>
                    <a:pt x="15336" y="880"/>
                  </a:lnTo>
                  <a:lnTo>
                    <a:pt x="15843" y="977"/>
                  </a:lnTo>
                  <a:lnTo>
                    <a:pt x="16351" y="1073"/>
                  </a:lnTo>
                  <a:lnTo>
                    <a:pt x="16857" y="1167"/>
                  </a:lnTo>
                  <a:lnTo>
                    <a:pt x="17111" y="1214"/>
                  </a:lnTo>
                  <a:lnTo>
                    <a:pt x="17366" y="1260"/>
                  </a:lnTo>
                  <a:lnTo>
                    <a:pt x="17619" y="1305"/>
                  </a:lnTo>
                  <a:lnTo>
                    <a:pt x="17873" y="1351"/>
                  </a:lnTo>
                  <a:lnTo>
                    <a:pt x="18127" y="1394"/>
                  </a:lnTo>
                  <a:lnTo>
                    <a:pt x="18382" y="1437"/>
                  </a:lnTo>
                  <a:lnTo>
                    <a:pt x="18637" y="1479"/>
                  </a:lnTo>
                  <a:lnTo>
                    <a:pt x="18891" y="1520"/>
                  </a:lnTo>
                  <a:lnTo>
                    <a:pt x="18982" y="1533"/>
                  </a:lnTo>
                  <a:lnTo>
                    <a:pt x="19074" y="1547"/>
                  </a:lnTo>
                  <a:lnTo>
                    <a:pt x="19166" y="1560"/>
                  </a:lnTo>
                  <a:lnTo>
                    <a:pt x="19256" y="1573"/>
                  </a:lnTo>
                  <a:lnTo>
                    <a:pt x="19348" y="1585"/>
                  </a:lnTo>
                  <a:lnTo>
                    <a:pt x="19440" y="1597"/>
                  </a:lnTo>
                  <a:lnTo>
                    <a:pt x="19531" y="1609"/>
                  </a:lnTo>
                  <a:lnTo>
                    <a:pt x="19622" y="1621"/>
                  </a:lnTo>
                  <a:lnTo>
                    <a:pt x="19714" y="1632"/>
                  </a:lnTo>
                  <a:lnTo>
                    <a:pt x="19805" y="1644"/>
                  </a:lnTo>
                  <a:lnTo>
                    <a:pt x="19897" y="1655"/>
                  </a:lnTo>
                  <a:lnTo>
                    <a:pt x="19988" y="1666"/>
                  </a:lnTo>
                  <a:lnTo>
                    <a:pt x="20080" y="1677"/>
                  </a:lnTo>
                  <a:lnTo>
                    <a:pt x="20171" y="1687"/>
                  </a:lnTo>
                  <a:lnTo>
                    <a:pt x="20262" y="1696"/>
                  </a:lnTo>
                  <a:lnTo>
                    <a:pt x="20354" y="1706"/>
                  </a:lnTo>
                  <a:close/>
                </a:path>
              </a:pathLst>
            </a:custGeom>
            <a:solidFill>
              <a:srgbClr val="EE9B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57" name="Freeform 125"/>
            <p:cNvSpPr>
              <a:spLocks/>
            </p:cNvSpPr>
            <p:nvPr/>
          </p:nvSpPr>
          <p:spPr bwMode="auto">
            <a:xfrm>
              <a:off x="517525" y="5145088"/>
              <a:ext cx="152400" cy="65087"/>
            </a:xfrm>
            <a:custGeom>
              <a:avLst/>
              <a:gdLst>
                <a:gd name="T0" fmla="*/ 368 w 386"/>
                <a:gd name="T1" fmla="*/ 0 h 165"/>
                <a:gd name="T2" fmla="*/ 368 w 386"/>
                <a:gd name="T3" fmla="*/ 0 h 165"/>
                <a:gd name="T4" fmla="*/ 322 w 386"/>
                <a:gd name="T5" fmla="*/ 14 h 165"/>
                <a:gd name="T6" fmla="*/ 276 w 386"/>
                <a:gd name="T7" fmla="*/ 27 h 165"/>
                <a:gd name="T8" fmla="*/ 230 w 386"/>
                <a:gd name="T9" fmla="*/ 41 h 165"/>
                <a:gd name="T10" fmla="*/ 184 w 386"/>
                <a:gd name="T11" fmla="*/ 54 h 165"/>
                <a:gd name="T12" fmla="*/ 138 w 386"/>
                <a:gd name="T13" fmla="*/ 67 h 165"/>
                <a:gd name="T14" fmla="*/ 92 w 386"/>
                <a:gd name="T15" fmla="*/ 79 h 165"/>
                <a:gd name="T16" fmla="*/ 46 w 386"/>
                <a:gd name="T17" fmla="*/ 91 h 165"/>
                <a:gd name="T18" fmla="*/ 0 w 386"/>
                <a:gd name="T19" fmla="*/ 104 h 165"/>
                <a:gd name="T20" fmla="*/ 16 w 386"/>
                <a:gd name="T21" fmla="*/ 165 h 165"/>
                <a:gd name="T22" fmla="*/ 63 w 386"/>
                <a:gd name="T23" fmla="*/ 153 h 165"/>
                <a:gd name="T24" fmla="*/ 109 w 386"/>
                <a:gd name="T25" fmla="*/ 141 h 165"/>
                <a:gd name="T26" fmla="*/ 155 w 386"/>
                <a:gd name="T27" fmla="*/ 128 h 165"/>
                <a:gd name="T28" fmla="*/ 201 w 386"/>
                <a:gd name="T29" fmla="*/ 115 h 165"/>
                <a:gd name="T30" fmla="*/ 248 w 386"/>
                <a:gd name="T31" fmla="*/ 102 h 165"/>
                <a:gd name="T32" fmla="*/ 294 w 386"/>
                <a:gd name="T33" fmla="*/ 90 h 165"/>
                <a:gd name="T34" fmla="*/ 340 w 386"/>
                <a:gd name="T35" fmla="*/ 76 h 165"/>
                <a:gd name="T36" fmla="*/ 386 w 386"/>
                <a:gd name="T37" fmla="*/ 62 h 165"/>
                <a:gd name="T38" fmla="*/ 386 w 386"/>
                <a:gd name="T39" fmla="*/ 62 h 165"/>
                <a:gd name="T40" fmla="*/ 368 w 386"/>
                <a:gd name="T41" fmla="*/ 0 h 165"/>
                <a:gd name="T42" fmla="*/ 368 w 386"/>
                <a:gd name="T43" fmla="*/ 0 h 165"/>
                <a:gd name="T44" fmla="*/ 368 w 386"/>
                <a:gd name="T4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6" h="165">
                  <a:moveTo>
                    <a:pt x="368" y="0"/>
                  </a:moveTo>
                  <a:lnTo>
                    <a:pt x="368" y="0"/>
                  </a:lnTo>
                  <a:lnTo>
                    <a:pt x="322" y="14"/>
                  </a:lnTo>
                  <a:lnTo>
                    <a:pt x="276" y="27"/>
                  </a:lnTo>
                  <a:lnTo>
                    <a:pt x="230" y="41"/>
                  </a:lnTo>
                  <a:lnTo>
                    <a:pt x="184" y="54"/>
                  </a:lnTo>
                  <a:lnTo>
                    <a:pt x="138" y="67"/>
                  </a:lnTo>
                  <a:lnTo>
                    <a:pt x="92" y="79"/>
                  </a:lnTo>
                  <a:lnTo>
                    <a:pt x="46" y="91"/>
                  </a:lnTo>
                  <a:lnTo>
                    <a:pt x="0" y="104"/>
                  </a:lnTo>
                  <a:lnTo>
                    <a:pt x="16" y="165"/>
                  </a:lnTo>
                  <a:lnTo>
                    <a:pt x="63" y="153"/>
                  </a:lnTo>
                  <a:lnTo>
                    <a:pt x="109" y="141"/>
                  </a:lnTo>
                  <a:lnTo>
                    <a:pt x="155" y="128"/>
                  </a:lnTo>
                  <a:lnTo>
                    <a:pt x="201" y="115"/>
                  </a:lnTo>
                  <a:lnTo>
                    <a:pt x="248" y="102"/>
                  </a:lnTo>
                  <a:lnTo>
                    <a:pt x="294" y="90"/>
                  </a:lnTo>
                  <a:lnTo>
                    <a:pt x="340" y="76"/>
                  </a:lnTo>
                  <a:lnTo>
                    <a:pt x="386" y="62"/>
                  </a:lnTo>
                  <a:lnTo>
                    <a:pt x="386" y="62"/>
                  </a:lnTo>
                  <a:lnTo>
                    <a:pt x="368" y="0"/>
                  </a:lnTo>
                  <a:lnTo>
                    <a:pt x="368" y="0"/>
                  </a:lnTo>
                  <a:lnTo>
                    <a:pt x="3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58" name="Freeform 126"/>
            <p:cNvSpPr>
              <a:spLocks/>
            </p:cNvSpPr>
            <p:nvPr/>
          </p:nvSpPr>
          <p:spPr bwMode="auto">
            <a:xfrm>
              <a:off x="663575" y="4903788"/>
              <a:ext cx="928688" cy="266700"/>
            </a:xfrm>
            <a:custGeom>
              <a:avLst/>
              <a:gdLst>
                <a:gd name="T0" fmla="*/ 2328 w 2342"/>
                <a:gd name="T1" fmla="*/ 0 h 671"/>
                <a:gd name="T2" fmla="*/ 2328 w 2342"/>
                <a:gd name="T3" fmla="*/ 0 h 671"/>
                <a:gd name="T4" fmla="*/ 2181 w 2342"/>
                <a:gd name="T5" fmla="*/ 35 h 671"/>
                <a:gd name="T6" fmla="*/ 2035 w 2342"/>
                <a:gd name="T7" fmla="*/ 69 h 671"/>
                <a:gd name="T8" fmla="*/ 1889 w 2342"/>
                <a:gd name="T9" fmla="*/ 105 h 671"/>
                <a:gd name="T10" fmla="*/ 1743 w 2342"/>
                <a:gd name="T11" fmla="*/ 140 h 671"/>
                <a:gd name="T12" fmla="*/ 1596 w 2342"/>
                <a:gd name="T13" fmla="*/ 177 h 671"/>
                <a:gd name="T14" fmla="*/ 1451 w 2342"/>
                <a:gd name="T15" fmla="*/ 214 h 671"/>
                <a:gd name="T16" fmla="*/ 1305 w 2342"/>
                <a:gd name="T17" fmla="*/ 251 h 671"/>
                <a:gd name="T18" fmla="*/ 1160 w 2342"/>
                <a:gd name="T19" fmla="*/ 289 h 671"/>
                <a:gd name="T20" fmla="*/ 1015 w 2342"/>
                <a:gd name="T21" fmla="*/ 328 h 671"/>
                <a:gd name="T22" fmla="*/ 869 w 2342"/>
                <a:gd name="T23" fmla="*/ 366 h 671"/>
                <a:gd name="T24" fmla="*/ 724 w 2342"/>
                <a:gd name="T25" fmla="*/ 405 h 671"/>
                <a:gd name="T26" fmla="*/ 579 w 2342"/>
                <a:gd name="T27" fmla="*/ 445 h 671"/>
                <a:gd name="T28" fmla="*/ 433 w 2342"/>
                <a:gd name="T29" fmla="*/ 486 h 671"/>
                <a:gd name="T30" fmla="*/ 289 w 2342"/>
                <a:gd name="T31" fmla="*/ 527 h 671"/>
                <a:gd name="T32" fmla="*/ 144 w 2342"/>
                <a:gd name="T33" fmla="*/ 567 h 671"/>
                <a:gd name="T34" fmla="*/ 0 w 2342"/>
                <a:gd name="T35" fmla="*/ 609 h 671"/>
                <a:gd name="T36" fmla="*/ 18 w 2342"/>
                <a:gd name="T37" fmla="*/ 671 h 671"/>
                <a:gd name="T38" fmla="*/ 162 w 2342"/>
                <a:gd name="T39" fmla="*/ 629 h 671"/>
                <a:gd name="T40" fmla="*/ 306 w 2342"/>
                <a:gd name="T41" fmla="*/ 588 h 671"/>
                <a:gd name="T42" fmla="*/ 451 w 2342"/>
                <a:gd name="T43" fmla="*/ 547 h 671"/>
                <a:gd name="T44" fmla="*/ 595 w 2342"/>
                <a:gd name="T45" fmla="*/ 506 h 671"/>
                <a:gd name="T46" fmla="*/ 740 w 2342"/>
                <a:gd name="T47" fmla="*/ 467 h 671"/>
                <a:gd name="T48" fmla="*/ 886 w 2342"/>
                <a:gd name="T49" fmla="*/ 427 h 671"/>
                <a:gd name="T50" fmla="*/ 1030 w 2342"/>
                <a:gd name="T51" fmla="*/ 389 h 671"/>
                <a:gd name="T52" fmla="*/ 1175 w 2342"/>
                <a:gd name="T53" fmla="*/ 351 h 671"/>
                <a:gd name="T54" fmla="*/ 1321 w 2342"/>
                <a:gd name="T55" fmla="*/ 312 h 671"/>
                <a:gd name="T56" fmla="*/ 1466 w 2342"/>
                <a:gd name="T57" fmla="*/ 275 h 671"/>
                <a:gd name="T58" fmla="*/ 1613 w 2342"/>
                <a:gd name="T59" fmla="*/ 240 h 671"/>
                <a:gd name="T60" fmla="*/ 1758 w 2342"/>
                <a:gd name="T61" fmla="*/ 203 h 671"/>
                <a:gd name="T62" fmla="*/ 1903 w 2342"/>
                <a:gd name="T63" fmla="*/ 167 h 671"/>
                <a:gd name="T64" fmla="*/ 2050 w 2342"/>
                <a:gd name="T65" fmla="*/ 131 h 671"/>
                <a:gd name="T66" fmla="*/ 2197 w 2342"/>
                <a:gd name="T67" fmla="*/ 97 h 671"/>
                <a:gd name="T68" fmla="*/ 2342 w 2342"/>
                <a:gd name="T69" fmla="*/ 61 h 671"/>
                <a:gd name="T70" fmla="*/ 2342 w 2342"/>
                <a:gd name="T71" fmla="*/ 61 h 671"/>
                <a:gd name="T72" fmla="*/ 2328 w 2342"/>
                <a:gd name="T73" fmla="*/ 0 h 671"/>
                <a:gd name="T74" fmla="*/ 2328 w 2342"/>
                <a:gd name="T75" fmla="*/ 0 h 671"/>
                <a:gd name="T76" fmla="*/ 2328 w 2342"/>
                <a:gd name="T7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2" h="671">
                  <a:moveTo>
                    <a:pt x="2328" y="0"/>
                  </a:moveTo>
                  <a:lnTo>
                    <a:pt x="2328" y="0"/>
                  </a:lnTo>
                  <a:lnTo>
                    <a:pt x="2181" y="35"/>
                  </a:lnTo>
                  <a:lnTo>
                    <a:pt x="2035" y="69"/>
                  </a:lnTo>
                  <a:lnTo>
                    <a:pt x="1889" y="105"/>
                  </a:lnTo>
                  <a:lnTo>
                    <a:pt x="1743" y="140"/>
                  </a:lnTo>
                  <a:lnTo>
                    <a:pt x="1596" y="177"/>
                  </a:lnTo>
                  <a:lnTo>
                    <a:pt x="1451" y="214"/>
                  </a:lnTo>
                  <a:lnTo>
                    <a:pt x="1305" y="251"/>
                  </a:lnTo>
                  <a:lnTo>
                    <a:pt x="1160" y="289"/>
                  </a:lnTo>
                  <a:lnTo>
                    <a:pt x="1015" y="328"/>
                  </a:lnTo>
                  <a:lnTo>
                    <a:pt x="869" y="366"/>
                  </a:lnTo>
                  <a:lnTo>
                    <a:pt x="724" y="405"/>
                  </a:lnTo>
                  <a:lnTo>
                    <a:pt x="579" y="445"/>
                  </a:lnTo>
                  <a:lnTo>
                    <a:pt x="433" y="486"/>
                  </a:lnTo>
                  <a:lnTo>
                    <a:pt x="289" y="527"/>
                  </a:lnTo>
                  <a:lnTo>
                    <a:pt x="144" y="567"/>
                  </a:lnTo>
                  <a:lnTo>
                    <a:pt x="0" y="609"/>
                  </a:lnTo>
                  <a:lnTo>
                    <a:pt x="18" y="671"/>
                  </a:lnTo>
                  <a:lnTo>
                    <a:pt x="162" y="629"/>
                  </a:lnTo>
                  <a:lnTo>
                    <a:pt x="306" y="588"/>
                  </a:lnTo>
                  <a:lnTo>
                    <a:pt x="451" y="547"/>
                  </a:lnTo>
                  <a:lnTo>
                    <a:pt x="595" y="506"/>
                  </a:lnTo>
                  <a:lnTo>
                    <a:pt x="740" y="467"/>
                  </a:lnTo>
                  <a:lnTo>
                    <a:pt x="886" y="427"/>
                  </a:lnTo>
                  <a:lnTo>
                    <a:pt x="1030" y="389"/>
                  </a:lnTo>
                  <a:lnTo>
                    <a:pt x="1175" y="351"/>
                  </a:lnTo>
                  <a:lnTo>
                    <a:pt x="1321" y="312"/>
                  </a:lnTo>
                  <a:lnTo>
                    <a:pt x="1466" y="275"/>
                  </a:lnTo>
                  <a:lnTo>
                    <a:pt x="1613" y="240"/>
                  </a:lnTo>
                  <a:lnTo>
                    <a:pt x="1758" y="203"/>
                  </a:lnTo>
                  <a:lnTo>
                    <a:pt x="1903" y="167"/>
                  </a:lnTo>
                  <a:lnTo>
                    <a:pt x="2050" y="131"/>
                  </a:lnTo>
                  <a:lnTo>
                    <a:pt x="2197" y="97"/>
                  </a:lnTo>
                  <a:lnTo>
                    <a:pt x="2342" y="61"/>
                  </a:lnTo>
                  <a:lnTo>
                    <a:pt x="2342" y="61"/>
                  </a:lnTo>
                  <a:lnTo>
                    <a:pt x="2328" y="0"/>
                  </a:lnTo>
                  <a:lnTo>
                    <a:pt x="2328" y="0"/>
                  </a:lnTo>
                  <a:lnTo>
                    <a:pt x="232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59" name="Freeform 127"/>
            <p:cNvSpPr>
              <a:spLocks/>
            </p:cNvSpPr>
            <p:nvPr/>
          </p:nvSpPr>
          <p:spPr bwMode="auto">
            <a:xfrm>
              <a:off x="1587500" y="4694238"/>
              <a:ext cx="1073150" cy="233362"/>
            </a:xfrm>
            <a:custGeom>
              <a:avLst/>
              <a:gdLst>
                <a:gd name="T0" fmla="*/ 2694 w 2704"/>
                <a:gd name="T1" fmla="*/ 0 h 590"/>
                <a:gd name="T2" fmla="*/ 2694 w 2704"/>
                <a:gd name="T3" fmla="*/ 0 h 590"/>
                <a:gd name="T4" fmla="*/ 2524 w 2704"/>
                <a:gd name="T5" fmla="*/ 28 h 590"/>
                <a:gd name="T6" fmla="*/ 2355 w 2704"/>
                <a:gd name="T7" fmla="*/ 57 h 590"/>
                <a:gd name="T8" fmla="*/ 2185 w 2704"/>
                <a:gd name="T9" fmla="*/ 87 h 590"/>
                <a:gd name="T10" fmla="*/ 2017 w 2704"/>
                <a:gd name="T11" fmla="*/ 116 h 590"/>
                <a:gd name="T12" fmla="*/ 1847 w 2704"/>
                <a:gd name="T13" fmla="*/ 147 h 590"/>
                <a:gd name="T14" fmla="*/ 1679 w 2704"/>
                <a:gd name="T15" fmla="*/ 179 h 590"/>
                <a:gd name="T16" fmla="*/ 1511 w 2704"/>
                <a:gd name="T17" fmla="*/ 210 h 590"/>
                <a:gd name="T18" fmla="*/ 1342 w 2704"/>
                <a:gd name="T19" fmla="*/ 242 h 590"/>
                <a:gd name="T20" fmla="*/ 1174 w 2704"/>
                <a:gd name="T21" fmla="*/ 277 h 590"/>
                <a:gd name="T22" fmla="*/ 1006 w 2704"/>
                <a:gd name="T23" fmla="*/ 310 h 590"/>
                <a:gd name="T24" fmla="*/ 839 w 2704"/>
                <a:gd name="T25" fmla="*/ 346 h 590"/>
                <a:gd name="T26" fmla="*/ 670 w 2704"/>
                <a:gd name="T27" fmla="*/ 380 h 590"/>
                <a:gd name="T28" fmla="*/ 502 w 2704"/>
                <a:gd name="T29" fmla="*/ 417 h 590"/>
                <a:gd name="T30" fmla="*/ 335 w 2704"/>
                <a:gd name="T31" fmla="*/ 454 h 590"/>
                <a:gd name="T32" fmla="*/ 167 w 2704"/>
                <a:gd name="T33" fmla="*/ 491 h 590"/>
                <a:gd name="T34" fmla="*/ 0 w 2704"/>
                <a:gd name="T35" fmla="*/ 529 h 590"/>
                <a:gd name="T36" fmla="*/ 14 w 2704"/>
                <a:gd name="T37" fmla="*/ 590 h 590"/>
                <a:gd name="T38" fmla="*/ 181 w 2704"/>
                <a:gd name="T39" fmla="*/ 553 h 590"/>
                <a:gd name="T40" fmla="*/ 349 w 2704"/>
                <a:gd name="T41" fmla="*/ 515 h 590"/>
                <a:gd name="T42" fmla="*/ 516 w 2704"/>
                <a:gd name="T43" fmla="*/ 479 h 590"/>
                <a:gd name="T44" fmla="*/ 683 w 2704"/>
                <a:gd name="T45" fmla="*/ 442 h 590"/>
                <a:gd name="T46" fmla="*/ 852 w 2704"/>
                <a:gd name="T47" fmla="*/ 408 h 590"/>
                <a:gd name="T48" fmla="*/ 1019 w 2704"/>
                <a:gd name="T49" fmla="*/ 372 h 590"/>
                <a:gd name="T50" fmla="*/ 1187 w 2704"/>
                <a:gd name="T51" fmla="*/ 339 h 590"/>
                <a:gd name="T52" fmla="*/ 1355 w 2704"/>
                <a:gd name="T53" fmla="*/ 306 h 590"/>
                <a:gd name="T54" fmla="*/ 1522 w 2704"/>
                <a:gd name="T55" fmla="*/ 273 h 590"/>
                <a:gd name="T56" fmla="*/ 1690 w 2704"/>
                <a:gd name="T57" fmla="*/ 241 h 590"/>
                <a:gd name="T58" fmla="*/ 1859 w 2704"/>
                <a:gd name="T59" fmla="*/ 209 h 590"/>
                <a:gd name="T60" fmla="*/ 2028 w 2704"/>
                <a:gd name="T61" fmla="*/ 179 h 590"/>
                <a:gd name="T62" fmla="*/ 2197 w 2704"/>
                <a:gd name="T63" fmla="*/ 149 h 590"/>
                <a:gd name="T64" fmla="*/ 2365 w 2704"/>
                <a:gd name="T65" fmla="*/ 120 h 590"/>
                <a:gd name="T66" fmla="*/ 2535 w 2704"/>
                <a:gd name="T67" fmla="*/ 92 h 590"/>
                <a:gd name="T68" fmla="*/ 2704 w 2704"/>
                <a:gd name="T69" fmla="*/ 64 h 590"/>
                <a:gd name="T70" fmla="*/ 2704 w 2704"/>
                <a:gd name="T71" fmla="*/ 64 h 590"/>
                <a:gd name="T72" fmla="*/ 2694 w 2704"/>
                <a:gd name="T73" fmla="*/ 0 h 590"/>
                <a:gd name="T74" fmla="*/ 2694 w 2704"/>
                <a:gd name="T75" fmla="*/ 0 h 590"/>
                <a:gd name="T76" fmla="*/ 2694 w 2704"/>
                <a:gd name="T7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04" h="590">
                  <a:moveTo>
                    <a:pt x="2694" y="0"/>
                  </a:moveTo>
                  <a:lnTo>
                    <a:pt x="2694" y="0"/>
                  </a:lnTo>
                  <a:lnTo>
                    <a:pt x="2524" y="28"/>
                  </a:lnTo>
                  <a:lnTo>
                    <a:pt x="2355" y="57"/>
                  </a:lnTo>
                  <a:lnTo>
                    <a:pt x="2185" y="87"/>
                  </a:lnTo>
                  <a:lnTo>
                    <a:pt x="2017" y="116"/>
                  </a:lnTo>
                  <a:lnTo>
                    <a:pt x="1847" y="147"/>
                  </a:lnTo>
                  <a:lnTo>
                    <a:pt x="1679" y="179"/>
                  </a:lnTo>
                  <a:lnTo>
                    <a:pt x="1511" y="210"/>
                  </a:lnTo>
                  <a:lnTo>
                    <a:pt x="1342" y="242"/>
                  </a:lnTo>
                  <a:lnTo>
                    <a:pt x="1174" y="277"/>
                  </a:lnTo>
                  <a:lnTo>
                    <a:pt x="1006" y="310"/>
                  </a:lnTo>
                  <a:lnTo>
                    <a:pt x="839" y="346"/>
                  </a:lnTo>
                  <a:lnTo>
                    <a:pt x="670" y="380"/>
                  </a:lnTo>
                  <a:lnTo>
                    <a:pt x="502" y="417"/>
                  </a:lnTo>
                  <a:lnTo>
                    <a:pt x="335" y="454"/>
                  </a:lnTo>
                  <a:lnTo>
                    <a:pt x="167" y="491"/>
                  </a:lnTo>
                  <a:lnTo>
                    <a:pt x="0" y="529"/>
                  </a:lnTo>
                  <a:lnTo>
                    <a:pt x="14" y="590"/>
                  </a:lnTo>
                  <a:lnTo>
                    <a:pt x="181" y="553"/>
                  </a:lnTo>
                  <a:lnTo>
                    <a:pt x="349" y="515"/>
                  </a:lnTo>
                  <a:lnTo>
                    <a:pt x="516" y="479"/>
                  </a:lnTo>
                  <a:lnTo>
                    <a:pt x="683" y="442"/>
                  </a:lnTo>
                  <a:lnTo>
                    <a:pt x="852" y="408"/>
                  </a:lnTo>
                  <a:lnTo>
                    <a:pt x="1019" y="372"/>
                  </a:lnTo>
                  <a:lnTo>
                    <a:pt x="1187" y="339"/>
                  </a:lnTo>
                  <a:lnTo>
                    <a:pt x="1355" y="306"/>
                  </a:lnTo>
                  <a:lnTo>
                    <a:pt x="1522" y="273"/>
                  </a:lnTo>
                  <a:lnTo>
                    <a:pt x="1690" y="241"/>
                  </a:lnTo>
                  <a:lnTo>
                    <a:pt x="1859" y="209"/>
                  </a:lnTo>
                  <a:lnTo>
                    <a:pt x="2028" y="179"/>
                  </a:lnTo>
                  <a:lnTo>
                    <a:pt x="2197" y="149"/>
                  </a:lnTo>
                  <a:lnTo>
                    <a:pt x="2365" y="120"/>
                  </a:lnTo>
                  <a:lnTo>
                    <a:pt x="2535" y="92"/>
                  </a:lnTo>
                  <a:lnTo>
                    <a:pt x="2704" y="64"/>
                  </a:lnTo>
                  <a:lnTo>
                    <a:pt x="2704" y="64"/>
                  </a:lnTo>
                  <a:lnTo>
                    <a:pt x="2694" y="0"/>
                  </a:lnTo>
                  <a:lnTo>
                    <a:pt x="2694" y="0"/>
                  </a:lnTo>
                  <a:lnTo>
                    <a:pt x="269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60" name="Freeform 128"/>
            <p:cNvSpPr>
              <a:spLocks/>
            </p:cNvSpPr>
            <p:nvPr/>
          </p:nvSpPr>
          <p:spPr bwMode="auto">
            <a:xfrm>
              <a:off x="2655888" y="4603750"/>
              <a:ext cx="744537" cy="115888"/>
            </a:xfrm>
            <a:custGeom>
              <a:avLst/>
              <a:gdLst>
                <a:gd name="T0" fmla="*/ 1868 w 1874"/>
                <a:gd name="T1" fmla="*/ 0 h 291"/>
                <a:gd name="T2" fmla="*/ 1868 w 1874"/>
                <a:gd name="T3" fmla="*/ 0 h 291"/>
                <a:gd name="T4" fmla="*/ 1750 w 1874"/>
                <a:gd name="T5" fmla="*/ 12 h 291"/>
                <a:gd name="T6" fmla="*/ 1633 w 1874"/>
                <a:gd name="T7" fmla="*/ 23 h 291"/>
                <a:gd name="T8" fmla="*/ 1516 w 1874"/>
                <a:gd name="T9" fmla="*/ 35 h 291"/>
                <a:gd name="T10" fmla="*/ 1399 w 1874"/>
                <a:gd name="T11" fmla="*/ 47 h 291"/>
                <a:gd name="T12" fmla="*/ 1283 w 1874"/>
                <a:gd name="T13" fmla="*/ 60 h 291"/>
                <a:gd name="T14" fmla="*/ 1165 w 1874"/>
                <a:gd name="T15" fmla="*/ 73 h 291"/>
                <a:gd name="T16" fmla="*/ 1049 w 1874"/>
                <a:gd name="T17" fmla="*/ 87 h 291"/>
                <a:gd name="T18" fmla="*/ 932 w 1874"/>
                <a:gd name="T19" fmla="*/ 101 h 291"/>
                <a:gd name="T20" fmla="*/ 816 w 1874"/>
                <a:gd name="T21" fmla="*/ 115 h 291"/>
                <a:gd name="T22" fmla="*/ 700 w 1874"/>
                <a:gd name="T23" fmla="*/ 130 h 291"/>
                <a:gd name="T24" fmla="*/ 583 w 1874"/>
                <a:gd name="T25" fmla="*/ 146 h 291"/>
                <a:gd name="T26" fmla="*/ 467 w 1874"/>
                <a:gd name="T27" fmla="*/ 161 h 291"/>
                <a:gd name="T28" fmla="*/ 351 w 1874"/>
                <a:gd name="T29" fmla="*/ 177 h 291"/>
                <a:gd name="T30" fmla="*/ 233 w 1874"/>
                <a:gd name="T31" fmla="*/ 193 h 291"/>
                <a:gd name="T32" fmla="*/ 117 w 1874"/>
                <a:gd name="T33" fmla="*/ 211 h 291"/>
                <a:gd name="T34" fmla="*/ 0 w 1874"/>
                <a:gd name="T35" fmla="*/ 227 h 291"/>
                <a:gd name="T36" fmla="*/ 10 w 1874"/>
                <a:gd name="T37" fmla="*/ 291 h 291"/>
                <a:gd name="T38" fmla="*/ 126 w 1874"/>
                <a:gd name="T39" fmla="*/ 273 h 291"/>
                <a:gd name="T40" fmla="*/ 242 w 1874"/>
                <a:gd name="T41" fmla="*/ 256 h 291"/>
                <a:gd name="T42" fmla="*/ 358 w 1874"/>
                <a:gd name="T43" fmla="*/ 240 h 291"/>
                <a:gd name="T44" fmla="*/ 475 w 1874"/>
                <a:gd name="T45" fmla="*/ 225 h 291"/>
                <a:gd name="T46" fmla="*/ 592 w 1874"/>
                <a:gd name="T47" fmla="*/ 208 h 291"/>
                <a:gd name="T48" fmla="*/ 708 w 1874"/>
                <a:gd name="T49" fmla="*/ 193 h 291"/>
                <a:gd name="T50" fmla="*/ 824 w 1874"/>
                <a:gd name="T51" fmla="*/ 179 h 291"/>
                <a:gd name="T52" fmla="*/ 940 w 1874"/>
                <a:gd name="T53" fmla="*/ 163 h 291"/>
                <a:gd name="T54" fmla="*/ 1057 w 1874"/>
                <a:gd name="T55" fmla="*/ 149 h 291"/>
                <a:gd name="T56" fmla="*/ 1173 w 1874"/>
                <a:gd name="T57" fmla="*/ 137 h 291"/>
                <a:gd name="T58" fmla="*/ 1289 w 1874"/>
                <a:gd name="T59" fmla="*/ 123 h 291"/>
                <a:gd name="T60" fmla="*/ 1406 w 1874"/>
                <a:gd name="T61" fmla="*/ 110 h 291"/>
                <a:gd name="T62" fmla="*/ 1522 w 1874"/>
                <a:gd name="T63" fmla="*/ 98 h 291"/>
                <a:gd name="T64" fmla="*/ 1640 w 1874"/>
                <a:gd name="T65" fmla="*/ 86 h 291"/>
                <a:gd name="T66" fmla="*/ 1757 w 1874"/>
                <a:gd name="T67" fmla="*/ 74 h 291"/>
                <a:gd name="T68" fmla="*/ 1874 w 1874"/>
                <a:gd name="T69" fmla="*/ 64 h 291"/>
                <a:gd name="T70" fmla="*/ 1873 w 1874"/>
                <a:gd name="T71" fmla="*/ 64 h 291"/>
                <a:gd name="T72" fmla="*/ 1868 w 1874"/>
                <a:gd name="T73" fmla="*/ 0 h 291"/>
                <a:gd name="T74" fmla="*/ 1868 w 1874"/>
                <a:gd name="T75" fmla="*/ 0 h 291"/>
                <a:gd name="T76" fmla="*/ 1868 w 1874"/>
                <a:gd name="T7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4" h="291">
                  <a:moveTo>
                    <a:pt x="1868" y="0"/>
                  </a:moveTo>
                  <a:lnTo>
                    <a:pt x="1868" y="0"/>
                  </a:lnTo>
                  <a:lnTo>
                    <a:pt x="1750" y="12"/>
                  </a:lnTo>
                  <a:lnTo>
                    <a:pt x="1633" y="23"/>
                  </a:lnTo>
                  <a:lnTo>
                    <a:pt x="1516" y="35"/>
                  </a:lnTo>
                  <a:lnTo>
                    <a:pt x="1399" y="47"/>
                  </a:lnTo>
                  <a:lnTo>
                    <a:pt x="1283" y="60"/>
                  </a:lnTo>
                  <a:lnTo>
                    <a:pt x="1165" y="73"/>
                  </a:lnTo>
                  <a:lnTo>
                    <a:pt x="1049" y="87"/>
                  </a:lnTo>
                  <a:lnTo>
                    <a:pt x="932" y="101"/>
                  </a:lnTo>
                  <a:lnTo>
                    <a:pt x="816" y="115"/>
                  </a:lnTo>
                  <a:lnTo>
                    <a:pt x="700" y="130"/>
                  </a:lnTo>
                  <a:lnTo>
                    <a:pt x="583" y="146"/>
                  </a:lnTo>
                  <a:lnTo>
                    <a:pt x="467" y="161"/>
                  </a:lnTo>
                  <a:lnTo>
                    <a:pt x="351" y="177"/>
                  </a:lnTo>
                  <a:lnTo>
                    <a:pt x="233" y="193"/>
                  </a:lnTo>
                  <a:lnTo>
                    <a:pt x="117" y="211"/>
                  </a:lnTo>
                  <a:lnTo>
                    <a:pt x="0" y="227"/>
                  </a:lnTo>
                  <a:lnTo>
                    <a:pt x="10" y="291"/>
                  </a:lnTo>
                  <a:lnTo>
                    <a:pt x="126" y="273"/>
                  </a:lnTo>
                  <a:lnTo>
                    <a:pt x="242" y="256"/>
                  </a:lnTo>
                  <a:lnTo>
                    <a:pt x="358" y="240"/>
                  </a:lnTo>
                  <a:lnTo>
                    <a:pt x="475" y="225"/>
                  </a:lnTo>
                  <a:lnTo>
                    <a:pt x="592" y="208"/>
                  </a:lnTo>
                  <a:lnTo>
                    <a:pt x="708" y="193"/>
                  </a:lnTo>
                  <a:lnTo>
                    <a:pt x="824" y="179"/>
                  </a:lnTo>
                  <a:lnTo>
                    <a:pt x="940" y="163"/>
                  </a:lnTo>
                  <a:lnTo>
                    <a:pt x="1057" y="149"/>
                  </a:lnTo>
                  <a:lnTo>
                    <a:pt x="1173" y="137"/>
                  </a:lnTo>
                  <a:lnTo>
                    <a:pt x="1289" y="123"/>
                  </a:lnTo>
                  <a:lnTo>
                    <a:pt x="1406" y="110"/>
                  </a:lnTo>
                  <a:lnTo>
                    <a:pt x="1522" y="98"/>
                  </a:lnTo>
                  <a:lnTo>
                    <a:pt x="1640" y="86"/>
                  </a:lnTo>
                  <a:lnTo>
                    <a:pt x="1757" y="74"/>
                  </a:lnTo>
                  <a:lnTo>
                    <a:pt x="1874" y="64"/>
                  </a:lnTo>
                  <a:lnTo>
                    <a:pt x="1873" y="64"/>
                  </a:lnTo>
                  <a:lnTo>
                    <a:pt x="1868" y="0"/>
                  </a:lnTo>
                  <a:lnTo>
                    <a:pt x="1868" y="0"/>
                  </a:lnTo>
                  <a:lnTo>
                    <a:pt x="18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61" name="Freeform 129"/>
            <p:cNvSpPr>
              <a:spLocks/>
            </p:cNvSpPr>
            <p:nvPr/>
          </p:nvSpPr>
          <p:spPr bwMode="auto">
            <a:xfrm>
              <a:off x="3397250" y="4576763"/>
              <a:ext cx="600075" cy="52387"/>
            </a:xfrm>
            <a:custGeom>
              <a:avLst/>
              <a:gdLst>
                <a:gd name="T0" fmla="*/ 1512 w 1512"/>
                <a:gd name="T1" fmla="*/ 1 h 131"/>
                <a:gd name="T2" fmla="*/ 1512 w 1512"/>
                <a:gd name="T3" fmla="*/ 1 h 131"/>
                <a:gd name="T4" fmla="*/ 1416 w 1512"/>
                <a:gd name="T5" fmla="*/ 2 h 131"/>
                <a:gd name="T6" fmla="*/ 1322 w 1512"/>
                <a:gd name="T7" fmla="*/ 3 h 131"/>
                <a:gd name="T8" fmla="*/ 1228 w 1512"/>
                <a:gd name="T9" fmla="*/ 6 h 131"/>
                <a:gd name="T10" fmla="*/ 1133 w 1512"/>
                <a:gd name="T11" fmla="*/ 9 h 131"/>
                <a:gd name="T12" fmla="*/ 1039 w 1512"/>
                <a:gd name="T13" fmla="*/ 11 h 131"/>
                <a:gd name="T14" fmla="*/ 945 w 1512"/>
                <a:gd name="T15" fmla="*/ 14 h 131"/>
                <a:gd name="T16" fmla="*/ 850 w 1512"/>
                <a:gd name="T17" fmla="*/ 17 h 131"/>
                <a:gd name="T18" fmla="*/ 756 w 1512"/>
                <a:gd name="T19" fmla="*/ 21 h 131"/>
                <a:gd name="T20" fmla="*/ 662 w 1512"/>
                <a:gd name="T21" fmla="*/ 26 h 131"/>
                <a:gd name="T22" fmla="*/ 567 w 1512"/>
                <a:gd name="T23" fmla="*/ 32 h 131"/>
                <a:gd name="T24" fmla="*/ 473 w 1512"/>
                <a:gd name="T25" fmla="*/ 37 h 131"/>
                <a:gd name="T26" fmla="*/ 378 w 1512"/>
                <a:gd name="T27" fmla="*/ 42 h 131"/>
                <a:gd name="T28" fmla="*/ 284 w 1512"/>
                <a:gd name="T29" fmla="*/ 47 h 131"/>
                <a:gd name="T30" fmla="*/ 190 w 1512"/>
                <a:gd name="T31" fmla="*/ 53 h 131"/>
                <a:gd name="T32" fmla="*/ 95 w 1512"/>
                <a:gd name="T33" fmla="*/ 60 h 131"/>
                <a:gd name="T34" fmla="*/ 0 w 1512"/>
                <a:gd name="T35" fmla="*/ 67 h 131"/>
                <a:gd name="T36" fmla="*/ 5 w 1512"/>
                <a:gd name="T37" fmla="*/ 131 h 131"/>
                <a:gd name="T38" fmla="*/ 99 w 1512"/>
                <a:gd name="T39" fmla="*/ 123 h 131"/>
                <a:gd name="T40" fmla="*/ 194 w 1512"/>
                <a:gd name="T41" fmla="*/ 117 h 131"/>
                <a:gd name="T42" fmla="*/ 288 w 1512"/>
                <a:gd name="T43" fmla="*/ 111 h 131"/>
                <a:gd name="T44" fmla="*/ 382 w 1512"/>
                <a:gd name="T45" fmla="*/ 105 h 131"/>
                <a:gd name="T46" fmla="*/ 477 w 1512"/>
                <a:gd name="T47" fmla="*/ 100 h 131"/>
                <a:gd name="T48" fmla="*/ 570 w 1512"/>
                <a:gd name="T49" fmla="*/ 95 h 131"/>
                <a:gd name="T50" fmla="*/ 664 w 1512"/>
                <a:gd name="T51" fmla="*/ 90 h 131"/>
                <a:gd name="T52" fmla="*/ 758 w 1512"/>
                <a:gd name="T53" fmla="*/ 85 h 131"/>
                <a:gd name="T54" fmla="*/ 853 w 1512"/>
                <a:gd name="T55" fmla="*/ 81 h 131"/>
                <a:gd name="T56" fmla="*/ 946 w 1512"/>
                <a:gd name="T57" fmla="*/ 77 h 131"/>
                <a:gd name="T58" fmla="*/ 1040 w 1512"/>
                <a:gd name="T59" fmla="*/ 75 h 131"/>
                <a:gd name="T60" fmla="*/ 1135 w 1512"/>
                <a:gd name="T61" fmla="*/ 72 h 131"/>
                <a:gd name="T62" fmla="*/ 1229 w 1512"/>
                <a:gd name="T63" fmla="*/ 70 h 131"/>
                <a:gd name="T64" fmla="*/ 1323 w 1512"/>
                <a:gd name="T65" fmla="*/ 67 h 131"/>
                <a:gd name="T66" fmla="*/ 1418 w 1512"/>
                <a:gd name="T67" fmla="*/ 66 h 131"/>
                <a:gd name="T68" fmla="*/ 1512 w 1512"/>
                <a:gd name="T69" fmla="*/ 63 h 131"/>
                <a:gd name="T70" fmla="*/ 1512 w 1512"/>
                <a:gd name="T71" fmla="*/ 63 h 131"/>
                <a:gd name="T72" fmla="*/ 1512 w 1512"/>
                <a:gd name="T73" fmla="*/ 1 h 131"/>
                <a:gd name="T74" fmla="*/ 1512 w 1512"/>
                <a:gd name="T75" fmla="*/ 0 h 131"/>
                <a:gd name="T76" fmla="*/ 1512 w 1512"/>
                <a:gd name="T7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2" h="131">
                  <a:moveTo>
                    <a:pt x="1512" y="1"/>
                  </a:moveTo>
                  <a:lnTo>
                    <a:pt x="1512" y="1"/>
                  </a:lnTo>
                  <a:lnTo>
                    <a:pt x="1416" y="2"/>
                  </a:lnTo>
                  <a:lnTo>
                    <a:pt x="1322" y="3"/>
                  </a:lnTo>
                  <a:lnTo>
                    <a:pt x="1228" y="6"/>
                  </a:lnTo>
                  <a:lnTo>
                    <a:pt x="1133" y="9"/>
                  </a:lnTo>
                  <a:lnTo>
                    <a:pt x="1039" y="11"/>
                  </a:lnTo>
                  <a:lnTo>
                    <a:pt x="945" y="14"/>
                  </a:lnTo>
                  <a:lnTo>
                    <a:pt x="850" y="17"/>
                  </a:lnTo>
                  <a:lnTo>
                    <a:pt x="756" y="21"/>
                  </a:lnTo>
                  <a:lnTo>
                    <a:pt x="662" y="26"/>
                  </a:lnTo>
                  <a:lnTo>
                    <a:pt x="567" y="32"/>
                  </a:lnTo>
                  <a:lnTo>
                    <a:pt x="473" y="37"/>
                  </a:lnTo>
                  <a:lnTo>
                    <a:pt x="378" y="42"/>
                  </a:lnTo>
                  <a:lnTo>
                    <a:pt x="284" y="47"/>
                  </a:lnTo>
                  <a:lnTo>
                    <a:pt x="190" y="53"/>
                  </a:lnTo>
                  <a:lnTo>
                    <a:pt x="95" y="60"/>
                  </a:lnTo>
                  <a:lnTo>
                    <a:pt x="0" y="67"/>
                  </a:lnTo>
                  <a:lnTo>
                    <a:pt x="5" y="131"/>
                  </a:lnTo>
                  <a:lnTo>
                    <a:pt x="99" y="123"/>
                  </a:lnTo>
                  <a:lnTo>
                    <a:pt x="194" y="117"/>
                  </a:lnTo>
                  <a:lnTo>
                    <a:pt x="288" y="111"/>
                  </a:lnTo>
                  <a:lnTo>
                    <a:pt x="382" y="105"/>
                  </a:lnTo>
                  <a:lnTo>
                    <a:pt x="477" y="100"/>
                  </a:lnTo>
                  <a:lnTo>
                    <a:pt x="570" y="95"/>
                  </a:lnTo>
                  <a:lnTo>
                    <a:pt x="664" y="90"/>
                  </a:lnTo>
                  <a:lnTo>
                    <a:pt x="758" y="85"/>
                  </a:lnTo>
                  <a:lnTo>
                    <a:pt x="853" y="81"/>
                  </a:lnTo>
                  <a:lnTo>
                    <a:pt x="946" y="77"/>
                  </a:lnTo>
                  <a:lnTo>
                    <a:pt x="1040" y="75"/>
                  </a:lnTo>
                  <a:lnTo>
                    <a:pt x="1135" y="72"/>
                  </a:lnTo>
                  <a:lnTo>
                    <a:pt x="1229" y="70"/>
                  </a:lnTo>
                  <a:lnTo>
                    <a:pt x="1323" y="67"/>
                  </a:lnTo>
                  <a:lnTo>
                    <a:pt x="1418" y="66"/>
                  </a:lnTo>
                  <a:lnTo>
                    <a:pt x="1512" y="63"/>
                  </a:lnTo>
                  <a:lnTo>
                    <a:pt x="1512" y="63"/>
                  </a:lnTo>
                  <a:lnTo>
                    <a:pt x="1512" y="1"/>
                  </a:lnTo>
                  <a:lnTo>
                    <a:pt x="1512" y="0"/>
                  </a:lnTo>
                  <a:lnTo>
                    <a:pt x="1512" y="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62" name="Freeform 130"/>
            <p:cNvSpPr>
              <a:spLocks/>
            </p:cNvSpPr>
            <p:nvPr/>
          </p:nvSpPr>
          <p:spPr bwMode="auto">
            <a:xfrm>
              <a:off x="3997325" y="4576763"/>
              <a:ext cx="468313" cy="44450"/>
            </a:xfrm>
            <a:custGeom>
              <a:avLst/>
              <a:gdLst>
                <a:gd name="T0" fmla="*/ 1179 w 1179"/>
                <a:gd name="T1" fmla="*/ 47 h 111"/>
                <a:gd name="T2" fmla="*/ 1178 w 1179"/>
                <a:gd name="T3" fmla="*/ 47 h 111"/>
                <a:gd name="T4" fmla="*/ 1105 w 1179"/>
                <a:gd name="T5" fmla="*/ 43 h 111"/>
                <a:gd name="T6" fmla="*/ 1031 w 1179"/>
                <a:gd name="T7" fmla="*/ 38 h 111"/>
                <a:gd name="T8" fmla="*/ 957 w 1179"/>
                <a:gd name="T9" fmla="*/ 34 h 111"/>
                <a:gd name="T10" fmla="*/ 884 w 1179"/>
                <a:gd name="T11" fmla="*/ 31 h 111"/>
                <a:gd name="T12" fmla="*/ 811 w 1179"/>
                <a:gd name="T13" fmla="*/ 27 h 111"/>
                <a:gd name="T14" fmla="*/ 737 w 1179"/>
                <a:gd name="T15" fmla="*/ 23 h 111"/>
                <a:gd name="T16" fmla="*/ 663 w 1179"/>
                <a:gd name="T17" fmla="*/ 19 h 111"/>
                <a:gd name="T18" fmla="*/ 590 w 1179"/>
                <a:gd name="T19" fmla="*/ 16 h 111"/>
                <a:gd name="T20" fmla="*/ 516 w 1179"/>
                <a:gd name="T21" fmla="*/ 13 h 111"/>
                <a:gd name="T22" fmla="*/ 442 w 1179"/>
                <a:gd name="T23" fmla="*/ 10 h 111"/>
                <a:gd name="T24" fmla="*/ 370 w 1179"/>
                <a:gd name="T25" fmla="*/ 8 h 111"/>
                <a:gd name="T26" fmla="*/ 296 w 1179"/>
                <a:gd name="T27" fmla="*/ 6 h 111"/>
                <a:gd name="T28" fmla="*/ 222 w 1179"/>
                <a:gd name="T29" fmla="*/ 4 h 111"/>
                <a:gd name="T30" fmla="*/ 148 w 1179"/>
                <a:gd name="T31" fmla="*/ 2 h 111"/>
                <a:gd name="T32" fmla="*/ 74 w 1179"/>
                <a:gd name="T33" fmla="*/ 0 h 111"/>
                <a:gd name="T34" fmla="*/ 0 w 1179"/>
                <a:gd name="T35" fmla="*/ 0 h 111"/>
                <a:gd name="T36" fmla="*/ 0 w 1179"/>
                <a:gd name="T37" fmla="*/ 62 h 111"/>
                <a:gd name="T38" fmla="*/ 74 w 1179"/>
                <a:gd name="T39" fmla="*/ 64 h 111"/>
                <a:gd name="T40" fmla="*/ 147 w 1179"/>
                <a:gd name="T41" fmla="*/ 66 h 111"/>
                <a:gd name="T42" fmla="*/ 221 w 1179"/>
                <a:gd name="T43" fmla="*/ 67 h 111"/>
                <a:gd name="T44" fmla="*/ 294 w 1179"/>
                <a:gd name="T45" fmla="*/ 70 h 111"/>
                <a:gd name="T46" fmla="*/ 367 w 1179"/>
                <a:gd name="T47" fmla="*/ 71 h 111"/>
                <a:gd name="T48" fmla="*/ 441 w 1179"/>
                <a:gd name="T49" fmla="*/ 74 h 111"/>
                <a:gd name="T50" fmla="*/ 514 w 1179"/>
                <a:gd name="T51" fmla="*/ 76 h 111"/>
                <a:gd name="T52" fmla="*/ 588 w 1179"/>
                <a:gd name="T53" fmla="*/ 80 h 111"/>
                <a:gd name="T54" fmla="*/ 660 w 1179"/>
                <a:gd name="T55" fmla="*/ 83 h 111"/>
                <a:gd name="T56" fmla="*/ 734 w 1179"/>
                <a:gd name="T57" fmla="*/ 87 h 111"/>
                <a:gd name="T58" fmla="*/ 807 w 1179"/>
                <a:gd name="T59" fmla="*/ 90 h 111"/>
                <a:gd name="T60" fmla="*/ 881 w 1179"/>
                <a:gd name="T61" fmla="*/ 94 h 111"/>
                <a:gd name="T62" fmla="*/ 954 w 1179"/>
                <a:gd name="T63" fmla="*/ 98 h 111"/>
                <a:gd name="T64" fmla="*/ 1028 w 1179"/>
                <a:gd name="T65" fmla="*/ 102 h 111"/>
                <a:gd name="T66" fmla="*/ 1102 w 1179"/>
                <a:gd name="T67" fmla="*/ 107 h 111"/>
                <a:gd name="T68" fmla="*/ 1174 w 1179"/>
                <a:gd name="T69" fmla="*/ 111 h 111"/>
                <a:gd name="T70" fmla="*/ 1174 w 1179"/>
                <a:gd name="T71" fmla="*/ 111 h 111"/>
                <a:gd name="T72" fmla="*/ 1179 w 1179"/>
                <a:gd name="T73" fmla="*/ 47 h 111"/>
                <a:gd name="T74" fmla="*/ 1179 w 1179"/>
                <a:gd name="T75" fmla="*/ 47 h 111"/>
                <a:gd name="T76" fmla="*/ 1178 w 1179"/>
                <a:gd name="T77" fmla="*/ 47 h 111"/>
                <a:gd name="T78" fmla="*/ 1179 w 1179"/>
                <a:gd name="T79"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9" h="111">
                  <a:moveTo>
                    <a:pt x="1179" y="47"/>
                  </a:moveTo>
                  <a:lnTo>
                    <a:pt x="1178" y="47"/>
                  </a:lnTo>
                  <a:lnTo>
                    <a:pt x="1105" y="43"/>
                  </a:lnTo>
                  <a:lnTo>
                    <a:pt x="1031" y="38"/>
                  </a:lnTo>
                  <a:lnTo>
                    <a:pt x="957" y="34"/>
                  </a:lnTo>
                  <a:lnTo>
                    <a:pt x="884" y="31"/>
                  </a:lnTo>
                  <a:lnTo>
                    <a:pt x="811" y="27"/>
                  </a:lnTo>
                  <a:lnTo>
                    <a:pt x="737" y="23"/>
                  </a:lnTo>
                  <a:lnTo>
                    <a:pt x="663" y="19"/>
                  </a:lnTo>
                  <a:lnTo>
                    <a:pt x="590" y="16"/>
                  </a:lnTo>
                  <a:lnTo>
                    <a:pt x="516" y="13"/>
                  </a:lnTo>
                  <a:lnTo>
                    <a:pt x="442" y="10"/>
                  </a:lnTo>
                  <a:lnTo>
                    <a:pt x="370" y="8"/>
                  </a:lnTo>
                  <a:lnTo>
                    <a:pt x="296" y="6"/>
                  </a:lnTo>
                  <a:lnTo>
                    <a:pt x="222" y="4"/>
                  </a:lnTo>
                  <a:lnTo>
                    <a:pt x="148" y="2"/>
                  </a:lnTo>
                  <a:lnTo>
                    <a:pt x="74" y="0"/>
                  </a:lnTo>
                  <a:lnTo>
                    <a:pt x="0" y="0"/>
                  </a:lnTo>
                  <a:lnTo>
                    <a:pt x="0" y="62"/>
                  </a:lnTo>
                  <a:lnTo>
                    <a:pt x="74" y="64"/>
                  </a:lnTo>
                  <a:lnTo>
                    <a:pt x="147" y="66"/>
                  </a:lnTo>
                  <a:lnTo>
                    <a:pt x="221" y="67"/>
                  </a:lnTo>
                  <a:lnTo>
                    <a:pt x="294" y="70"/>
                  </a:lnTo>
                  <a:lnTo>
                    <a:pt x="367" y="71"/>
                  </a:lnTo>
                  <a:lnTo>
                    <a:pt x="441" y="74"/>
                  </a:lnTo>
                  <a:lnTo>
                    <a:pt x="514" y="76"/>
                  </a:lnTo>
                  <a:lnTo>
                    <a:pt x="588" y="80"/>
                  </a:lnTo>
                  <a:lnTo>
                    <a:pt x="660" y="83"/>
                  </a:lnTo>
                  <a:lnTo>
                    <a:pt x="734" y="87"/>
                  </a:lnTo>
                  <a:lnTo>
                    <a:pt x="807" y="90"/>
                  </a:lnTo>
                  <a:lnTo>
                    <a:pt x="881" y="94"/>
                  </a:lnTo>
                  <a:lnTo>
                    <a:pt x="954" y="98"/>
                  </a:lnTo>
                  <a:lnTo>
                    <a:pt x="1028" y="102"/>
                  </a:lnTo>
                  <a:lnTo>
                    <a:pt x="1102" y="107"/>
                  </a:lnTo>
                  <a:lnTo>
                    <a:pt x="1174" y="111"/>
                  </a:lnTo>
                  <a:lnTo>
                    <a:pt x="1174" y="111"/>
                  </a:lnTo>
                  <a:lnTo>
                    <a:pt x="1179" y="47"/>
                  </a:lnTo>
                  <a:lnTo>
                    <a:pt x="1179" y="47"/>
                  </a:lnTo>
                  <a:lnTo>
                    <a:pt x="1178" y="47"/>
                  </a:lnTo>
                  <a:lnTo>
                    <a:pt x="1179" y="47"/>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63" name="Freeform 131"/>
            <p:cNvSpPr>
              <a:spLocks/>
            </p:cNvSpPr>
            <p:nvPr/>
          </p:nvSpPr>
          <p:spPr bwMode="auto">
            <a:xfrm>
              <a:off x="4464050" y="4595813"/>
              <a:ext cx="327025" cy="57150"/>
            </a:xfrm>
            <a:custGeom>
              <a:avLst/>
              <a:gdLst>
                <a:gd name="T0" fmla="*/ 824 w 824"/>
                <a:gd name="T1" fmla="*/ 79 h 142"/>
                <a:gd name="T2" fmla="*/ 823 w 824"/>
                <a:gd name="T3" fmla="*/ 79 h 142"/>
                <a:gd name="T4" fmla="*/ 5 w 824"/>
                <a:gd name="T5" fmla="*/ 0 h 142"/>
                <a:gd name="T6" fmla="*/ 0 w 824"/>
                <a:gd name="T7" fmla="*/ 64 h 142"/>
                <a:gd name="T8" fmla="*/ 817 w 824"/>
                <a:gd name="T9" fmla="*/ 142 h 142"/>
                <a:gd name="T10" fmla="*/ 824 w 824"/>
                <a:gd name="T11" fmla="*/ 79 h 142"/>
                <a:gd name="T12" fmla="*/ 824 w 824"/>
                <a:gd name="T13" fmla="*/ 79 h 142"/>
                <a:gd name="T14" fmla="*/ 824 w 824"/>
                <a:gd name="T15" fmla="*/ 79 h 142"/>
                <a:gd name="T16" fmla="*/ 823 w 824"/>
                <a:gd name="T17" fmla="*/ 79 h 142"/>
                <a:gd name="T18" fmla="*/ 824 w 824"/>
                <a:gd name="T19" fmla="*/ 7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4" h="142">
                  <a:moveTo>
                    <a:pt x="824" y="79"/>
                  </a:moveTo>
                  <a:lnTo>
                    <a:pt x="823" y="79"/>
                  </a:lnTo>
                  <a:lnTo>
                    <a:pt x="5" y="0"/>
                  </a:lnTo>
                  <a:lnTo>
                    <a:pt x="0" y="64"/>
                  </a:lnTo>
                  <a:lnTo>
                    <a:pt x="817" y="142"/>
                  </a:lnTo>
                  <a:lnTo>
                    <a:pt x="824" y="79"/>
                  </a:lnTo>
                  <a:lnTo>
                    <a:pt x="824" y="79"/>
                  </a:lnTo>
                  <a:lnTo>
                    <a:pt x="824" y="79"/>
                  </a:lnTo>
                  <a:lnTo>
                    <a:pt x="823" y="79"/>
                  </a:lnTo>
                  <a:lnTo>
                    <a:pt x="824" y="7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64" name="Freeform 132"/>
            <p:cNvSpPr>
              <a:spLocks/>
            </p:cNvSpPr>
            <p:nvPr/>
          </p:nvSpPr>
          <p:spPr bwMode="auto">
            <a:xfrm>
              <a:off x="4787900" y="4627563"/>
              <a:ext cx="3232150" cy="577850"/>
            </a:xfrm>
            <a:custGeom>
              <a:avLst/>
              <a:gdLst>
                <a:gd name="T0" fmla="*/ 8144 w 8144"/>
                <a:gd name="T1" fmla="*/ 1393 h 1456"/>
                <a:gd name="T2" fmla="*/ 8144 w 8144"/>
                <a:gd name="T3" fmla="*/ 1393 h 1456"/>
                <a:gd name="T4" fmla="*/ 7890 w 8144"/>
                <a:gd name="T5" fmla="*/ 1353 h 1456"/>
                <a:gd name="T6" fmla="*/ 7635 w 8144"/>
                <a:gd name="T7" fmla="*/ 1311 h 1456"/>
                <a:gd name="T8" fmla="*/ 7381 w 8144"/>
                <a:gd name="T9" fmla="*/ 1267 h 1456"/>
                <a:gd name="T10" fmla="*/ 7126 w 8144"/>
                <a:gd name="T11" fmla="*/ 1224 h 1456"/>
                <a:gd name="T12" fmla="*/ 6872 w 8144"/>
                <a:gd name="T13" fmla="*/ 1179 h 1456"/>
                <a:gd name="T14" fmla="*/ 6619 w 8144"/>
                <a:gd name="T15" fmla="*/ 1133 h 1456"/>
                <a:gd name="T16" fmla="*/ 6365 w 8144"/>
                <a:gd name="T17" fmla="*/ 1087 h 1456"/>
                <a:gd name="T18" fmla="*/ 6111 w 8144"/>
                <a:gd name="T19" fmla="*/ 1040 h 1456"/>
                <a:gd name="T20" fmla="*/ 5604 w 8144"/>
                <a:gd name="T21" fmla="*/ 946 h 1456"/>
                <a:gd name="T22" fmla="*/ 5098 w 8144"/>
                <a:gd name="T23" fmla="*/ 850 h 1456"/>
                <a:gd name="T24" fmla="*/ 4590 w 8144"/>
                <a:gd name="T25" fmla="*/ 755 h 1456"/>
                <a:gd name="T26" fmla="*/ 4083 w 8144"/>
                <a:gd name="T27" fmla="*/ 659 h 1456"/>
                <a:gd name="T28" fmla="*/ 3577 w 8144"/>
                <a:gd name="T29" fmla="*/ 565 h 1456"/>
                <a:gd name="T30" fmla="*/ 3068 w 8144"/>
                <a:gd name="T31" fmla="*/ 472 h 1456"/>
                <a:gd name="T32" fmla="*/ 2814 w 8144"/>
                <a:gd name="T33" fmla="*/ 427 h 1456"/>
                <a:gd name="T34" fmla="*/ 2560 w 8144"/>
                <a:gd name="T35" fmla="*/ 383 h 1456"/>
                <a:gd name="T36" fmla="*/ 2305 w 8144"/>
                <a:gd name="T37" fmla="*/ 338 h 1456"/>
                <a:gd name="T38" fmla="*/ 2052 w 8144"/>
                <a:gd name="T39" fmla="*/ 296 h 1456"/>
                <a:gd name="T40" fmla="*/ 1797 w 8144"/>
                <a:gd name="T41" fmla="*/ 254 h 1456"/>
                <a:gd name="T42" fmla="*/ 1542 w 8144"/>
                <a:gd name="T43" fmla="*/ 213 h 1456"/>
                <a:gd name="T44" fmla="*/ 1287 w 8144"/>
                <a:gd name="T45" fmla="*/ 175 h 1456"/>
                <a:gd name="T46" fmla="*/ 1032 w 8144"/>
                <a:gd name="T47" fmla="*/ 137 h 1456"/>
                <a:gd name="T48" fmla="*/ 777 w 8144"/>
                <a:gd name="T49" fmla="*/ 100 h 1456"/>
                <a:gd name="T50" fmla="*/ 520 w 8144"/>
                <a:gd name="T51" fmla="*/ 65 h 1456"/>
                <a:gd name="T52" fmla="*/ 264 w 8144"/>
                <a:gd name="T53" fmla="*/ 32 h 1456"/>
                <a:gd name="T54" fmla="*/ 8 w 8144"/>
                <a:gd name="T55" fmla="*/ 0 h 1456"/>
                <a:gd name="T56" fmla="*/ 0 w 8144"/>
                <a:gd name="T57" fmla="*/ 63 h 1456"/>
                <a:gd name="T58" fmla="*/ 256 w 8144"/>
                <a:gd name="T59" fmla="*/ 94 h 1456"/>
                <a:gd name="T60" fmla="*/ 511 w 8144"/>
                <a:gd name="T61" fmla="*/ 128 h 1456"/>
                <a:gd name="T62" fmla="*/ 768 w 8144"/>
                <a:gd name="T63" fmla="*/ 163 h 1456"/>
                <a:gd name="T64" fmla="*/ 1023 w 8144"/>
                <a:gd name="T65" fmla="*/ 199 h 1456"/>
                <a:gd name="T66" fmla="*/ 1278 w 8144"/>
                <a:gd name="T67" fmla="*/ 237 h 1456"/>
                <a:gd name="T68" fmla="*/ 1533 w 8144"/>
                <a:gd name="T69" fmla="*/ 277 h 1456"/>
                <a:gd name="T70" fmla="*/ 1786 w 8144"/>
                <a:gd name="T71" fmla="*/ 318 h 1456"/>
                <a:gd name="T72" fmla="*/ 2041 w 8144"/>
                <a:gd name="T73" fmla="*/ 358 h 1456"/>
                <a:gd name="T74" fmla="*/ 2295 w 8144"/>
                <a:gd name="T75" fmla="*/ 402 h 1456"/>
                <a:gd name="T76" fmla="*/ 2549 w 8144"/>
                <a:gd name="T77" fmla="*/ 445 h 1456"/>
                <a:gd name="T78" fmla="*/ 2804 w 8144"/>
                <a:gd name="T79" fmla="*/ 490 h 1456"/>
                <a:gd name="T80" fmla="*/ 3058 w 8144"/>
                <a:gd name="T81" fmla="*/ 534 h 1456"/>
                <a:gd name="T82" fmla="*/ 3565 w 8144"/>
                <a:gd name="T83" fmla="*/ 627 h 1456"/>
                <a:gd name="T84" fmla="*/ 4071 w 8144"/>
                <a:gd name="T85" fmla="*/ 722 h 1456"/>
                <a:gd name="T86" fmla="*/ 4579 w 8144"/>
                <a:gd name="T87" fmla="*/ 817 h 1456"/>
                <a:gd name="T88" fmla="*/ 5085 w 8144"/>
                <a:gd name="T89" fmla="*/ 913 h 1456"/>
                <a:gd name="T90" fmla="*/ 5592 w 8144"/>
                <a:gd name="T91" fmla="*/ 1008 h 1456"/>
                <a:gd name="T92" fmla="*/ 6100 w 8144"/>
                <a:gd name="T93" fmla="*/ 1104 h 1456"/>
                <a:gd name="T94" fmla="*/ 6354 w 8144"/>
                <a:gd name="T95" fmla="*/ 1150 h 1456"/>
                <a:gd name="T96" fmla="*/ 6607 w 8144"/>
                <a:gd name="T97" fmla="*/ 1196 h 1456"/>
                <a:gd name="T98" fmla="*/ 6861 w 8144"/>
                <a:gd name="T99" fmla="*/ 1242 h 1456"/>
                <a:gd name="T100" fmla="*/ 7116 w 8144"/>
                <a:gd name="T101" fmla="*/ 1286 h 1456"/>
                <a:gd name="T102" fmla="*/ 7370 w 8144"/>
                <a:gd name="T103" fmla="*/ 1331 h 1456"/>
                <a:gd name="T104" fmla="*/ 7625 w 8144"/>
                <a:gd name="T105" fmla="*/ 1373 h 1456"/>
                <a:gd name="T106" fmla="*/ 7878 w 8144"/>
                <a:gd name="T107" fmla="*/ 1415 h 1456"/>
                <a:gd name="T108" fmla="*/ 8135 w 8144"/>
                <a:gd name="T109" fmla="*/ 1456 h 1456"/>
                <a:gd name="T110" fmla="*/ 8135 w 8144"/>
                <a:gd name="T111" fmla="*/ 1456 h 1456"/>
                <a:gd name="T112" fmla="*/ 8135 w 8144"/>
                <a:gd name="T113" fmla="*/ 1456 h 1456"/>
                <a:gd name="T114" fmla="*/ 8135 w 8144"/>
                <a:gd name="T115" fmla="*/ 1456 h 1456"/>
                <a:gd name="T116" fmla="*/ 8135 w 8144"/>
                <a:gd name="T117" fmla="*/ 1456 h 1456"/>
                <a:gd name="T118" fmla="*/ 8144 w 8144"/>
                <a:gd name="T119" fmla="*/ 1393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44" h="1456">
                  <a:moveTo>
                    <a:pt x="8144" y="1393"/>
                  </a:moveTo>
                  <a:lnTo>
                    <a:pt x="8144" y="1393"/>
                  </a:lnTo>
                  <a:lnTo>
                    <a:pt x="7890" y="1353"/>
                  </a:lnTo>
                  <a:lnTo>
                    <a:pt x="7635" y="1311"/>
                  </a:lnTo>
                  <a:lnTo>
                    <a:pt x="7381" y="1267"/>
                  </a:lnTo>
                  <a:lnTo>
                    <a:pt x="7126" y="1224"/>
                  </a:lnTo>
                  <a:lnTo>
                    <a:pt x="6872" y="1179"/>
                  </a:lnTo>
                  <a:lnTo>
                    <a:pt x="6619" y="1133"/>
                  </a:lnTo>
                  <a:lnTo>
                    <a:pt x="6365" y="1087"/>
                  </a:lnTo>
                  <a:lnTo>
                    <a:pt x="6111" y="1040"/>
                  </a:lnTo>
                  <a:lnTo>
                    <a:pt x="5604" y="946"/>
                  </a:lnTo>
                  <a:lnTo>
                    <a:pt x="5098" y="850"/>
                  </a:lnTo>
                  <a:lnTo>
                    <a:pt x="4590" y="755"/>
                  </a:lnTo>
                  <a:lnTo>
                    <a:pt x="4083" y="659"/>
                  </a:lnTo>
                  <a:lnTo>
                    <a:pt x="3577" y="565"/>
                  </a:lnTo>
                  <a:lnTo>
                    <a:pt x="3068" y="472"/>
                  </a:lnTo>
                  <a:lnTo>
                    <a:pt x="2814" y="427"/>
                  </a:lnTo>
                  <a:lnTo>
                    <a:pt x="2560" y="383"/>
                  </a:lnTo>
                  <a:lnTo>
                    <a:pt x="2305" y="338"/>
                  </a:lnTo>
                  <a:lnTo>
                    <a:pt x="2052" y="296"/>
                  </a:lnTo>
                  <a:lnTo>
                    <a:pt x="1797" y="254"/>
                  </a:lnTo>
                  <a:lnTo>
                    <a:pt x="1542" y="213"/>
                  </a:lnTo>
                  <a:lnTo>
                    <a:pt x="1287" y="175"/>
                  </a:lnTo>
                  <a:lnTo>
                    <a:pt x="1032" y="137"/>
                  </a:lnTo>
                  <a:lnTo>
                    <a:pt x="777" y="100"/>
                  </a:lnTo>
                  <a:lnTo>
                    <a:pt x="520" y="65"/>
                  </a:lnTo>
                  <a:lnTo>
                    <a:pt x="264" y="32"/>
                  </a:lnTo>
                  <a:lnTo>
                    <a:pt x="8" y="0"/>
                  </a:lnTo>
                  <a:lnTo>
                    <a:pt x="0" y="63"/>
                  </a:lnTo>
                  <a:lnTo>
                    <a:pt x="256" y="94"/>
                  </a:lnTo>
                  <a:lnTo>
                    <a:pt x="511" y="128"/>
                  </a:lnTo>
                  <a:lnTo>
                    <a:pt x="768" y="163"/>
                  </a:lnTo>
                  <a:lnTo>
                    <a:pt x="1023" y="199"/>
                  </a:lnTo>
                  <a:lnTo>
                    <a:pt x="1278" y="237"/>
                  </a:lnTo>
                  <a:lnTo>
                    <a:pt x="1533" y="277"/>
                  </a:lnTo>
                  <a:lnTo>
                    <a:pt x="1786" y="318"/>
                  </a:lnTo>
                  <a:lnTo>
                    <a:pt x="2041" y="358"/>
                  </a:lnTo>
                  <a:lnTo>
                    <a:pt x="2295" y="402"/>
                  </a:lnTo>
                  <a:lnTo>
                    <a:pt x="2549" y="445"/>
                  </a:lnTo>
                  <a:lnTo>
                    <a:pt x="2804" y="490"/>
                  </a:lnTo>
                  <a:lnTo>
                    <a:pt x="3058" y="534"/>
                  </a:lnTo>
                  <a:lnTo>
                    <a:pt x="3565" y="627"/>
                  </a:lnTo>
                  <a:lnTo>
                    <a:pt x="4071" y="722"/>
                  </a:lnTo>
                  <a:lnTo>
                    <a:pt x="4579" y="817"/>
                  </a:lnTo>
                  <a:lnTo>
                    <a:pt x="5085" y="913"/>
                  </a:lnTo>
                  <a:lnTo>
                    <a:pt x="5592" y="1008"/>
                  </a:lnTo>
                  <a:lnTo>
                    <a:pt x="6100" y="1104"/>
                  </a:lnTo>
                  <a:lnTo>
                    <a:pt x="6354" y="1150"/>
                  </a:lnTo>
                  <a:lnTo>
                    <a:pt x="6607" y="1196"/>
                  </a:lnTo>
                  <a:lnTo>
                    <a:pt x="6861" y="1242"/>
                  </a:lnTo>
                  <a:lnTo>
                    <a:pt x="7116" y="1286"/>
                  </a:lnTo>
                  <a:lnTo>
                    <a:pt x="7370" y="1331"/>
                  </a:lnTo>
                  <a:lnTo>
                    <a:pt x="7625" y="1373"/>
                  </a:lnTo>
                  <a:lnTo>
                    <a:pt x="7878" y="1415"/>
                  </a:lnTo>
                  <a:lnTo>
                    <a:pt x="8135" y="1456"/>
                  </a:lnTo>
                  <a:lnTo>
                    <a:pt x="8135" y="1456"/>
                  </a:lnTo>
                  <a:lnTo>
                    <a:pt x="8135" y="1456"/>
                  </a:lnTo>
                  <a:lnTo>
                    <a:pt x="8135" y="1456"/>
                  </a:lnTo>
                  <a:lnTo>
                    <a:pt x="8135" y="1456"/>
                  </a:lnTo>
                  <a:lnTo>
                    <a:pt x="8144" y="1393"/>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65" name="Freeform 133"/>
            <p:cNvSpPr>
              <a:spLocks/>
            </p:cNvSpPr>
            <p:nvPr/>
          </p:nvSpPr>
          <p:spPr bwMode="auto">
            <a:xfrm>
              <a:off x="8015288" y="5180013"/>
              <a:ext cx="593725" cy="100012"/>
            </a:xfrm>
            <a:custGeom>
              <a:avLst/>
              <a:gdLst>
                <a:gd name="T0" fmla="*/ 1494 w 1494"/>
                <a:gd name="T1" fmla="*/ 189 h 253"/>
                <a:gd name="T2" fmla="*/ 1401 w 1494"/>
                <a:gd name="T3" fmla="*/ 179 h 253"/>
                <a:gd name="T4" fmla="*/ 1308 w 1494"/>
                <a:gd name="T5" fmla="*/ 169 h 253"/>
                <a:gd name="T6" fmla="*/ 1215 w 1494"/>
                <a:gd name="T7" fmla="*/ 158 h 253"/>
                <a:gd name="T8" fmla="*/ 1122 w 1494"/>
                <a:gd name="T9" fmla="*/ 148 h 253"/>
                <a:gd name="T10" fmla="*/ 1029 w 1494"/>
                <a:gd name="T11" fmla="*/ 137 h 253"/>
                <a:gd name="T12" fmla="*/ 937 w 1494"/>
                <a:gd name="T13" fmla="*/ 127 h 253"/>
                <a:gd name="T14" fmla="*/ 844 w 1494"/>
                <a:gd name="T15" fmla="*/ 115 h 253"/>
                <a:gd name="T16" fmla="*/ 751 w 1494"/>
                <a:gd name="T17" fmla="*/ 104 h 253"/>
                <a:gd name="T18" fmla="*/ 658 w 1494"/>
                <a:gd name="T19" fmla="*/ 91 h 253"/>
                <a:gd name="T20" fmla="*/ 566 w 1494"/>
                <a:gd name="T21" fmla="*/ 78 h 253"/>
                <a:gd name="T22" fmla="*/ 473 w 1494"/>
                <a:gd name="T23" fmla="*/ 67 h 253"/>
                <a:gd name="T24" fmla="*/ 380 w 1494"/>
                <a:gd name="T25" fmla="*/ 54 h 253"/>
                <a:gd name="T26" fmla="*/ 287 w 1494"/>
                <a:gd name="T27" fmla="*/ 40 h 253"/>
                <a:gd name="T28" fmla="*/ 195 w 1494"/>
                <a:gd name="T29" fmla="*/ 27 h 253"/>
                <a:gd name="T30" fmla="*/ 102 w 1494"/>
                <a:gd name="T31" fmla="*/ 14 h 253"/>
                <a:gd name="T32" fmla="*/ 9 w 1494"/>
                <a:gd name="T33" fmla="*/ 0 h 253"/>
                <a:gd name="T34" fmla="*/ 0 w 1494"/>
                <a:gd name="T35" fmla="*/ 63 h 253"/>
                <a:gd name="T36" fmla="*/ 93 w 1494"/>
                <a:gd name="T37" fmla="*/ 77 h 253"/>
                <a:gd name="T38" fmla="*/ 186 w 1494"/>
                <a:gd name="T39" fmla="*/ 91 h 253"/>
                <a:gd name="T40" fmla="*/ 278 w 1494"/>
                <a:gd name="T41" fmla="*/ 104 h 253"/>
                <a:gd name="T42" fmla="*/ 371 w 1494"/>
                <a:gd name="T43" fmla="*/ 116 h 253"/>
                <a:gd name="T44" fmla="*/ 464 w 1494"/>
                <a:gd name="T45" fmla="*/ 129 h 253"/>
                <a:gd name="T46" fmla="*/ 557 w 1494"/>
                <a:gd name="T47" fmla="*/ 142 h 253"/>
                <a:gd name="T48" fmla="*/ 650 w 1494"/>
                <a:gd name="T49" fmla="*/ 155 h 253"/>
                <a:gd name="T50" fmla="*/ 743 w 1494"/>
                <a:gd name="T51" fmla="*/ 166 h 253"/>
                <a:gd name="T52" fmla="*/ 836 w 1494"/>
                <a:gd name="T53" fmla="*/ 178 h 253"/>
                <a:gd name="T54" fmla="*/ 929 w 1494"/>
                <a:gd name="T55" fmla="*/ 189 h 253"/>
                <a:gd name="T56" fmla="*/ 1022 w 1494"/>
                <a:gd name="T57" fmla="*/ 201 h 253"/>
                <a:gd name="T58" fmla="*/ 1115 w 1494"/>
                <a:gd name="T59" fmla="*/ 212 h 253"/>
                <a:gd name="T60" fmla="*/ 1208 w 1494"/>
                <a:gd name="T61" fmla="*/ 222 h 253"/>
                <a:gd name="T62" fmla="*/ 1301 w 1494"/>
                <a:gd name="T63" fmla="*/ 232 h 253"/>
                <a:gd name="T64" fmla="*/ 1395 w 1494"/>
                <a:gd name="T65" fmla="*/ 243 h 253"/>
                <a:gd name="T66" fmla="*/ 1488 w 1494"/>
                <a:gd name="T67" fmla="*/ 253 h 253"/>
                <a:gd name="T68" fmla="*/ 1494 w 1494"/>
                <a:gd name="T69" fmla="*/ 18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4" h="253">
                  <a:moveTo>
                    <a:pt x="1494" y="189"/>
                  </a:moveTo>
                  <a:lnTo>
                    <a:pt x="1401" y="179"/>
                  </a:lnTo>
                  <a:lnTo>
                    <a:pt x="1308" y="169"/>
                  </a:lnTo>
                  <a:lnTo>
                    <a:pt x="1215" y="158"/>
                  </a:lnTo>
                  <a:lnTo>
                    <a:pt x="1122" y="148"/>
                  </a:lnTo>
                  <a:lnTo>
                    <a:pt x="1029" y="137"/>
                  </a:lnTo>
                  <a:lnTo>
                    <a:pt x="937" y="127"/>
                  </a:lnTo>
                  <a:lnTo>
                    <a:pt x="844" y="115"/>
                  </a:lnTo>
                  <a:lnTo>
                    <a:pt x="751" y="104"/>
                  </a:lnTo>
                  <a:lnTo>
                    <a:pt x="658" y="91"/>
                  </a:lnTo>
                  <a:lnTo>
                    <a:pt x="566" y="78"/>
                  </a:lnTo>
                  <a:lnTo>
                    <a:pt x="473" y="67"/>
                  </a:lnTo>
                  <a:lnTo>
                    <a:pt x="380" y="54"/>
                  </a:lnTo>
                  <a:lnTo>
                    <a:pt x="287" y="40"/>
                  </a:lnTo>
                  <a:lnTo>
                    <a:pt x="195" y="27"/>
                  </a:lnTo>
                  <a:lnTo>
                    <a:pt x="102" y="14"/>
                  </a:lnTo>
                  <a:lnTo>
                    <a:pt x="9" y="0"/>
                  </a:lnTo>
                  <a:lnTo>
                    <a:pt x="0" y="63"/>
                  </a:lnTo>
                  <a:lnTo>
                    <a:pt x="93" y="77"/>
                  </a:lnTo>
                  <a:lnTo>
                    <a:pt x="186" y="91"/>
                  </a:lnTo>
                  <a:lnTo>
                    <a:pt x="278" y="104"/>
                  </a:lnTo>
                  <a:lnTo>
                    <a:pt x="371" y="116"/>
                  </a:lnTo>
                  <a:lnTo>
                    <a:pt x="464" y="129"/>
                  </a:lnTo>
                  <a:lnTo>
                    <a:pt x="557" y="142"/>
                  </a:lnTo>
                  <a:lnTo>
                    <a:pt x="650" y="155"/>
                  </a:lnTo>
                  <a:lnTo>
                    <a:pt x="743" y="166"/>
                  </a:lnTo>
                  <a:lnTo>
                    <a:pt x="836" y="178"/>
                  </a:lnTo>
                  <a:lnTo>
                    <a:pt x="929" y="189"/>
                  </a:lnTo>
                  <a:lnTo>
                    <a:pt x="1022" y="201"/>
                  </a:lnTo>
                  <a:lnTo>
                    <a:pt x="1115" y="212"/>
                  </a:lnTo>
                  <a:lnTo>
                    <a:pt x="1208" y="222"/>
                  </a:lnTo>
                  <a:lnTo>
                    <a:pt x="1301" y="232"/>
                  </a:lnTo>
                  <a:lnTo>
                    <a:pt x="1395" y="243"/>
                  </a:lnTo>
                  <a:lnTo>
                    <a:pt x="1488" y="253"/>
                  </a:lnTo>
                  <a:lnTo>
                    <a:pt x="1494" y="18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66" name="Freeform 134"/>
            <p:cNvSpPr>
              <a:spLocks/>
            </p:cNvSpPr>
            <p:nvPr/>
          </p:nvSpPr>
          <p:spPr bwMode="auto">
            <a:xfrm>
              <a:off x="6310313" y="6232525"/>
              <a:ext cx="136525" cy="93663"/>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67" name="Freeform 135"/>
            <p:cNvSpPr>
              <a:spLocks/>
            </p:cNvSpPr>
            <p:nvPr/>
          </p:nvSpPr>
          <p:spPr bwMode="auto">
            <a:xfrm>
              <a:off x="6310313" y="6232525"/>
              <a:ext cx="136525" cy="93663"/>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68" name="Freeform 136"/>
            <p:cNvSpPr>
              <a:spLocks/>
            </p:cNvSpPr>
            <p:nvPr/>
          </p:nvSpPr>
          <p:spPr bwMode="auto">
            <a:xfrm>
              <a:off x="4787900" y="6149975"/>
              <a:ext cx="1047750" cy="182563"/>
            </a:xfrm>
            <a:custGeom>
              <a:avLst/>
              <a:gdLst>
                <a:gd name="T0" fmla="*/ 1 w 2639"/>
                <a:gd name="T1" fmla="*/ 64 h 460"/>
                <a:gd name="T2" fmla="*/ 0 w 2639"/>
                <a:gd name="T3" fmla="*/ 64 h 460"/>
                <a:gd name="T4" fmla="*/ 166 w 2639"/>
                <a:gd name="T5" fmla="*/ 84 h 460"/>
                <a:gd name="T6" fmla="*/ 330 w 2639"/>
                <a:gd name="T7" fmla="*/ 105 h 460"/>
                <a:gd name="T8" fmla="*/ 495 w 2639"/>
                <a:gd name="T9" fmla="*/ 126 h 460"/>
                <a:gd name="T10" fmla="*/ 659 w 2639"/>
                <a:gd name="T11" fmla="*/ 149 h 460"/>
                <a:gd name="T12" fmla="*/ 824 w 2639"/>
                <a:gd name="T13" fmla="*/ 172 h 460"/>
                <a:gd name="T14" fmla="*/ 988 w 2639"/>
                <a:gd name="T15" fmla="*/ 195 h 460"/>
                <a:gd name="T16" fmla="*/ 1153 w 2639"/>
                <a:gd name="T17" fmla="*/ 219 h 460"/>
                <a:gd name="T18" fmla="*/ 1317 w 2639"/>
                <a:gd name="T19" fmla="*/ 245 h 460"/>
                <a:gd name="T20" fmla="*/ 1482 w 2639"/>
                <a:gd name="T21" fmla="*/ 269 h 460"/>
                <a:gd name="T22" fmla="*/ 1645 w 2639"/>
                <a:gd name="T23" fmla="*/ 296 h 460"/>
                <a:gd name="T24" fmla="*/ 1809 w 2639"/>
                <a:gd name="T25" fmla="*/ 321 h 460"/>
                <a:gd name="T26" fmla="*/ 1974 w 2639"/>
                <a:gd name="T27" fmla="*/ 348 h 460"/>
                <a:gd name="T28" fmla="*/ 2137 w 2639"/>
                <a:gd name="T29" fmla="*/ 376 h 460"/>
                <a:gd name="T30" fmla="*/ 2302 w 2639"/>
                <a:gd name="T31" fmla="*/ 403 h 460"/>
                <a:gd name="T32" fmla="*/ 2465 w 2639"/>
                <a:gd name="T33" fmla="*/ 431 h 460"/>
                <a:gd name="T34" fmla="*/ 2628 w 2639"/>
                <a:gd name="T35" fmla="*/ 460 h 460"/>
                <a:gd name="T36" fmla="*/ 2639 w 2639"/>
                <a:gd name="T37" fmla="*/ 396 h 460"/>
                <a:gd name="T38" fmla="*/ 2476 w 2639"/>
                <a:gd name="T39" fmla="*/ 368 h 460"/>
                <a:gd name="T40" fmla="*/ 2312 w 2639"/>
                <a:gd name="T41" fmla="*/ 340 h 460"/>
                <a:gd name="T42" fmla="*/ 2147 w 2639"/>
                <a:gd name="T43" fmla="*/ 312 h 460"/>
                <a:gd name="T44" fmla="*/ 1984 w 2639"/>
                <a:gd name="T45" fmla="*/ 286 h 460"/>
                <a:gd name="T46" fmla="*/ 1820 w 2639"/>
                <a:gd name="T47" fmla="*/ 259 h 460"/>
                <a:gd name="T48" fmla="*/ 1655 w 2639"/>
                <a:gd name="T49" fmla="*/ 232 h 460"/>
                <a:gd name="T50" fmla="*/ 1491 w 2639"/>
                <a:gd name="T51" fmla="*/ 207 h 460"/>
                <a:gd name="T52" fmla="*/ 1326 w 2639"/>
                <a:gd name="T53" fmla="*/ 181 h 460"/>
                <a:gd name="T54" fmla="*/ 1162 w 2639"/>
                <a:gd name="T55" fmla="*/ 157 h 460"/>
                <a:gd name="T56" fmla="*/ 997 w 2639"/>
                <a:gd name="T57" fmla="*/ 133 h 460"/>
                <a:gd name="T58" fmla="*/ 833 w 2639"/>
                <a:gd name="T59" fmla="*/ 108 h 460"/>
                <a:gd name="T60" fmla="*/ 668 w 2639"/>
                <a:gd name="T61" fmla="*/ 85 h 460"/>
                <a:gd name="T62" fmla="*/ 504 w 2639"/>
                <a:gd name="T63" fmla="*/ 64 h 460"/>
                <a:gd name="T64" fmla="*/ 338 w 2639"/>
                <a:gd name="T65" fmla="*/ 42 h 460"/>
                <a:gd name="T66" fmla="*/ 174 w 2639"/>
                <a:gd name="T67" fmla="*/ 20 h 460"/>
                <a:gd name="T68" fmla="*/ 8 w 2639"/>
                <a:gd name="T69" fmla="*/ 0 h 460"/>
                <a:gd name="T70" fmla="*/ 7 w 2639"/>
                <a:gd name="T71" fmla="*/ 0 h 460"/>
                <a:gd name="T72" fmla="*/ 8 w 2639"/>
                <a:gd name="T73" fmla="*/ 0 h 460"/>
                <a:gd name="T74" fmla="*/ 8 w 2639"/>
                <a:gd name="T75" fmla="*/ 0 h 460"/>
                <a:gd name="T76" fmla="*/ 7 w 2639"/>
                <a:gd name="T77" fmla="*/ 0 h 460"/>
                <a:gd name="T78" fmla="*/ 1 w 2639"/>
                <a:gd name="T79" fmla="*/ 6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9" h="460">
                  <a:moveTo>
                    <a:pt x="1" y="64"/>
                  </a:moveTo>
                  <a:lnTo>
                    <a:pt x="0" y="64"/>
                  </a:lnTo>
                  <a:lnTo>
                    <a:pt x="166" y="84"/>
                  </a:lnTo>
                  <a:lnTo>
                    <a:pt x="330" y="105"/>
                  </a:lnTo>
                  <a:lnTo>
                    <a:pt x="495" y="126"/>
                  </a:lnTo>
                  <a:lnTo>
                    <a:pt x="659" y="149"/>
                  </a:lnTo>
                  <a:lnTo>
                    <a:pt x="824" y="172"/>
                  </a:lnTo>
                  <a:lnTo>
                    <a:pt x="988" y="195"/>
                  </a:lnTo>
                  <a:lnTo>
                    <a:pt x="1153" y="219"/>
                  </a:lnTo>
                  <a:lnTo>
                    <a:pt x="1317" y="245"/>
                  </a:lnTo>
                  <a:lnTo>
                    <a:pt x="1482" y="269"/>
                  </a:lnTo>
                  <a:lnTo>
                    <a:pt x="1645" y="296"/>
                  </a:lnTo>
                  <a:lnTo>
                    <a:pt x="1809" y="321"/>
                  </a:lnTo>
                  <a:lnTo>
                    <a:pt x="1974" y="348"/>
                  </a:lnTo>
                  <a:lnTo>
                    <a:pt x="2137" y="376"/>
                  </a:lnTo>
                  <a:lnTo>
                    <a:pt x="2302" y="403"/>
                  </a:lnTo>
                  <a:lnTo>
                    <a:pt x="2465" y="431"/>
                  </a:lnTo>
                  <a:lnTo>
                    <a:pt x="2628" y="460"/>
                  </a:lnTo>
                  <a:lnTo>
                    <a:pt x="2639" y="396"/>
                  </a:lnTo>
                  <a:lnTo>
                    <a:pt x="2476" y="368"/>
                  </a:lnTo>
                  <a:lnTo>
                    <a:pt x="2312" y="340"/>
                  </a:lnTo>
                  <a:lnTo>
                    <a:pt x="2147" y="312"/>
                  </a:lnTo>
                  <a:lnTo>
                    <a:pt x="1984" y="286"/>
                  </a:lnTo>
                  <a:lnTo>
                    <a:pt x="1820" y="259"/>
                  </a:lnTo>
                  <a:lnTo>
                    <a:pt x="1655" y="232"/>
                  </a:lnTo>
                  <a:lnTo>
                    <a:pt x="1491" y="207"/>
                  </a:lnTo>
                  <a:lnTo>
                    <a:pt x="1326" y="181"/>
                  </a:lnTo>
                  <a:lnTo>
                    <a:pt x="1162" y="157"/>
                  </a:lnTo>
                  <a:lnTo>
                    <a:pt x="997" y="133"/>
                  </a:lnTo>
                  <a:lnTo>
                    <a:pt x="833" y="108"/>
                  </a:lnTo>
                  <a:lnTo>
                    <a:pt x="668" y="85"/>
                  </a:lnTo>
                  <a:lnTo>
                    <a:pt x="504" y="64"/>
                  </a:lnTo>
                  <a:lnTo>
                    <a:pt x="338" y="42"/>
                  </a:lnTo>
                  <a:lnTo>
                    <a:pt x="174" y="20"/>
                  </a:lnTo>
                  <a:lnTo>
                    <a:pt x="8" y="0"/>
                  </a:lnTo>
                  <a:lnTo>
                    <a:pt x="7" y="0"/>
                  </a:lnTo>
                  <a:lnTo>
                    <a:pt x="8" y="0"/>
                  </a:lnTo>
                  <a:lnTo>
                    <a:pt x="8" y="0"/>
                  </a:lnTo>
                  <a:lnTo>
                    <a:pt x="7" y="0"/>
                  </a:lnTo>
                  <a:lnTo>
                    <a:pt x="1"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69" name="Freeform 137"/>
            <p:cNvSpPr>
              <a:spLocks/>
            </p:cNvSpPr>
            <p:nvPr/>
          </p:nvSpPr>
          <p:spPr bwMode="auto">
            <a:xfrm>
              <a:off x="4464050" y="6119813"/>
              <a:ext cx="325438" cy="55562"/>
            </a:xfrm>
            <a:custGeom>
              <a:avLst/>
              <a:gdLst>
                <a:gd name="T0" fmla="*/ 4 w 823"/>
                <a:gd name="T1" fmla="*/ 0 h 142"/>
                <a:gd name="T2" fmla="*/ 0 w 823"/>
                <a:gd name="T3" fmla="*/ 64 h 142"/>
                <a:gd name="T4" fmla="*/ 817 w 823"/>
                <a:gd name="T5" fmla="*/ 142 h 142"/>
                <a:gd name="T6" fmla="*/ 823 w 823"/>
                <a:gd name="T7" fmla="*/ 78 h 142"/>
                <a:gd name="T8" fmla="*/ 5 w 823"/>
                <a:gd name="T9" fmla="*/ 0 h 142"/>
                <a:gd name="T10" fmla="*/ 4 w 823"/>
                <a:gd name="T11" fmla="*/ 0 h 142"/>
                <a:gd name="T12" fmla="*/ 5 w 823"/>
                <a:gd name="T13" fmla="*/ 0 h 142"/>
                <a:gd name="T14" fmla="*/ 5 w 823"/>
                <a:gd name="T15" fmla="*/ 0 h 142"/>
                <a:gd name="T16" fmla="*/ 4 w 823"/>
                <a:gd name="T1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3" h="142">
                  <a:moveTo>
                    <a:pt x="4" y="0"/>
                  </a:moveTo>
                  <a:lnTo>
                    <a:pt x="0" y="64"/>
                  </a:lnTo>
                  <a:lnTo>
                    <a:pt x="817" y="142"/>
                  </a:lnTo>
                  <a:lnTo>
                    <a:pt x="823" y="78"/>
                  </a:lnTo>
                  <a:lnTo>
                    <a:pt x="5" y="0"/>
                  </a:lnTo>
                  <a:lnTo>
                    <a:pt x="4" y="0"/>
                  </a:lnTo>
                  <a:lnTo>
                    <a:pt x="5" y="0"/>
                  </a:lnTo>
                  <a:lnTo>
                    <a:pt x="5" y="0"/>
                  </a:lnTo>
                  <a:lnTo>
                    <a:pt x="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70" name="Freeform 138"/>
            <p:cNvSpPr>
              <a:spLocks/>
            </p:cNvSpPr>
            <p:nvPr/>
          </p:nvSpPr>
          <p:spPr bwMode="auto">
            <a:xfrm>
              <a:off x="3997325" y="6100763"/>
              <a:ext cx="468313" cy="44450"/>
            </a:xfrm>
            <a:custGeom>
              <a:avLst/>
              <a:gdLst>
                <a:gd name="T0" fmla="*/ 0 w 1178"/>
                <a:gd name="T1" fmla="*/ 64 h 112"/>
                <a:gd name="T2" fmla="*/ 0 w 1178"/>
                <a:gd name="T3" fmla="*/ 64 h 112"/>
                <a:gd name="T4" fmla="*/ 74 w 1178"/>
                <a:gd name="T5" fmla="*/ 65 h 112"/>
                <a:gd name="T6" fmla="*/ 147 w 1178"/>
                <a:gd name="T7" fmla="*/ 66 h 112"/>
                <a:gd name="T8" fmla="*/ 221 w 1178"/>
                <a:gd name="T9" fmla="*/ 69 h 112"/>
                <a:gd name="T10" fmla="*/ 294 w 1178"/>
                <a:gd name="T11" fmla="*/ 70 h 112"/>
                <a:gd name="T12" fmla="*/ 367 w 1178"/>
                <a:gd name="T13" fmla="*/ 73 h 112"/>
                <a:gd name="T14" fmla="*/ 441 w 1178"/>
                <a:gd name="T15" fmla="*/ 75 h 112"/>
                <a:gd name="T16" fmla="*/ 514 w 1178"/>
                <a:gd name="T17" fmla="*/ 78 h 112"/>
                <a:gd name="T18" fmla="*/ 588 w 1178"/>
                <a:gd name="T19" fmla="*/ 80 h 112"/>
                <a:gd name="T20" fmla="*/ 660 w 1178"/>
                <a:gd name="T21" fmla="*/ 84 h 112"/>
                <a:gd name="T22" fmla="*/ 734 w 1178"/>
                <a:gd name="T23" fmla="*/ 88 h 112"/>
                <a:gd name="T24" fmla="*/ 807 w 1178"/>
                <a:gd name="T25" fmla="*/ 90 h 112"/>
                <a:gd name="T26" fmla="*/ 881 w 1178"/>
                <a:gd name="T27" fmla="*/ 94 h 112"/>
                <a:gd name="T28" fmla="*/ 954 w 1178"/>
                <a:gd name="T29" fmla="*/ 99 h 112"/>
                <a:gd name="T30" fmla="*/ 1028 w 1178"/>
                <a:gd name="T31" fmla="*/ 103 h 112"/>
                <a:gd name="T32" fmla="*/ 1102 w 1178"/>
                <a:gd name="T33" fmla="*/ 108 h 112"/>
                <a:gd name="T34" fmla="*/ 1174 w 1178"/>
                <a:gd name="T35" fmla="*/ 112 h 112"/>
                <a:gd name="T36" fmla="*/ 1178 w 1178"/>
                <a:gd name="T37" fmla="*/ 48 h 112"/>
                <a:gd name="T38" fmla="*/ 1105 w 1178"/>
                <a:gd name="T39" fmla="*/ 44 h 112"/>
                <a:gd name="T40" fmla="*/ 1031 w 1178"/>
                <a:gd name="T41" fmla="*/ 39 h 112"/>
                <a:gd name="T42" fmla="*/ 957 w 1178"/>
                <a:gd name="T43" fmla="*/ 36 h 112"/>
                <a:gd name="T44" fmla="*/ 884 w 1178"/>
                <a:gd name="T45" fmla="*/ 30 h 112"/>
                <a:gd name="T46" fmla="*/ 811 w 1178"/>
                <a:gd name="T47" fmla="*/ 27 h 112"/>
                <a:gd name="T48" fmla="*/ 737 w 1178"/>
                <a:gd name="T49" fmla="*/ 24 h 112"/>
                <a:gd name="T50" fmla="*/ 663 w 1178"/>
                <a:gd name="T51" fmla="*/ 20 h 112"/>
                <a:gd name="T52" fmla="*/ 590 w 1178"/>
                <a:gd name="T53" fmla="*/ 16 h 112"/>
                <a:gd name="T54" fmla="*/ 516 w 1178"/>
                <a:gd name="T55" fmla="*/ 14 h 112"/>
                <a:gd name="T56" fmla="*/ 442 w 1178"/>
                <a:gd name="T57" fmla="*/ 11 h 112"/>
                <a:gd name="T58" fmla="*/ 370 w 1178"/>
                <a:gd name="T59" fmla="*/ 9 h 112"/>
                <a:gd name="T60" fmla="*/ 296 w 1178"/>
                <a:gd name="T61" fmla="*/ 6 h 112"/>
                <a:gd name="T62" fmla="*/ 222 w 1178"/>
                <a:gd name="T63" fmla="*/ 5 h 112"/>
                <a:gd name="T64" fmla="*/ 148 w 1178"/>
                <a:gd name="T65" fmla="*/ 2 h 112"/>
                <a:gd name="T66" fmla="*/ 74 w 1178"/>
                <a:gd name="T67" fmla="*/ 1 h 112"/>
                <a:gd name="T68" fmla="*/ 0 w 1178"/>
                <a:gd name="T69" fmla="*/ 0 h 112"/>
                <a:gd name="T70" fmla="*/ 0 w 1178"/>
                <a:gd name="T71" fmla="*/ 0 h 112"/>
                <a:gd name="T72" fmla="*/ 0 w 1178"/>
                <a:gd name="T73" fmla="*/ 0 h 112"/>
                <a:gd name="T74" fmla="*/ 0 w 1178"/>
                <a:gd name="T75" fmla="*/ 0 h 112"/>
                <a:gd name="T76" fmla="*/ 0 w 1178"/>
                <a:gd name="T77" fmla="*/ 0 h 112"/>
                <a:gd name="T78" fmla="*/ 0 w 1178"/>
                <a:gd name="T79"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8" h="112">
                  <a:moveTo>
                    <a:pt x="0" y="64"/>
                  </a:moveTo>
                  <a:lnTo>
                    <a:pt x="0" y="64"/>
                  </a:lnTo>
                  <a:lnTo>
                    <a:pt x="74" y="65"/>
                  </a:lnTo>
                  <a:lnTo>
                    <a:pt x="147" y="66"/>
                  </a:lnTo>
                  <a:lnTo>
                    <a:pt x="221" y="69"/>
                  </a:lnTo>
                  <a:lnTo>
                    <a:pt x="294" y="70"/>
                  </a:lnTo>
                  <a:lnTo>
                    <a:pt x="367" y="73"/>
                  </a:lnTo>
                  <a:lnTo>
                    <a:pt x="441" y="75"/>
                  </a:lnTo>
                  <a:lnTo>
                    <a:pt x="514" y="78"/>
                  </a:lnTo>
                  <a:lnTo>
                    <a:pt x="588" y="80"/>
                  </a:lnTo>
                  <a:lnTo>
                    <a:pt x="660" y="84"/>
                  </a:lnTo>
                  <a:lnTo>
                    <a:pt x="734" y="88"/>
                  </a:lnTo>
                  <a:lnTo>
                    <a:pt x="807" y="90"/>
                  </a:lnTo>
                  <a:lnTo>
                    <a:pt x="881" y="94"/>
                  </a:lnTo>
                  <a:lnTo>
                    <a:pt x="954" y="99"/>
                  </a:lnTo>
                  <a:lnTo>
                    <a:pt x="1028" y="103"/>
                  </a:lnTo>
                  <a:lnTo>
                    <a:pt x="1102" y="108"/>
                  </a:lnTo>
                  <a:lnTo>
                    <a:pt x="1174" y="112"/>
                  </a:lnTo>
                  <a:lnTo>
                    <a:pt x="1178" y="48"/>
                  </a:lnTo>
                  <a:lnTo>
                    <a:pt x="1105" y="44"/>
                  </a:lnTo>
                  <a:lnTo>
                    <a:pt x="1031" y="39"/>
                  </a:lnTo>
                  <a:lnTo>
                    <a:pt x="957" y="36"/>
                  </a:lnTo>
                  <a:lnTo>
                    <a:pt x="884" y="30"/>
                  </a:lnTo>
                  <a:lnTo>
                    <a:pt x="811" y="27"/>
                  </a:lnTo>
                  <a:lnTo>
                    <a:pt x="737" y="24"/>
                  </a:lnTo>
                  <a:lnTo>
                    <a:pt x="663" y="20"/>
                  </a:lnTo>
                  <a:lnTo>
                    <a:pt x="590" y="16"/>
                  </a:lnTo>
                  <a:lnTo>
                    <a:pt x="516" y="14"/>
                  </a:lnTo>
                  <a:lnTo>
                    <a:pt x="442" y="11"/>
                  </a:lnTo>
                  <a:lnTo>
                    <a:pt x="370" y="9"/>
                  </a:lnTo>
                  <a:lnTo>
                    <a:pt x="296" y="6"/>
                  </a:lnTo>
                  <a:lnTo>
                    <a:pt x="222" y="5"/>
                  </a:lnTo>
                  <a:lnTo>
                    <a:pt x="148" y="2"/>
                  </a:lnTo>
                  <a:lnTo>
                    <a:pt x="74" y="1"/>
                  </a:lnTo>
                  <a:lnTo>
                    <a:pt x="0" y="0"/>
                  </a:lnTo>
                  <a:lnTo>
                    <a:pt x="0" y="0"/>
                  </a:lnTo>
                  <a:lnTo>
                    <a:pt x="0" y="0"/>
                  </a:lnTo>
                  <a:lnTo>
                    <a:pt x="0" y="0"/>
                  </a:lnTo>
                  <a:lnTo>
                    <a:pt x="0" y="0"/>
                  </a:lnTo>
                  <a:lnTo>
                    <a:pt x="0"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71" name="Freeform 139"/>
            <p:cNvSpPr>
              <a:spLocks/>
            </p:cNvSpPr>
            <p:nvPr/>
          </p:nvSpPr>
          <p:spPr bwMode="auto">
            <a:xfrm>
              <a:off x="3397250" y="6100763"/>
              <a:ext cx="600075" cy="52387"/>
            </a:xfrm>
            <a:custGeom>
              <a:avLst/>
              <a:gdLst>
                <a:gd name="T0" fmla="*/ 6 w 1512"/>
                <a:gd name="T1" fmla="*/ 131 h 131"/>
                <a:gd name="T2" fmla="*/ 5 w 1512"/>
                <a:gd name="T3" fmla="*/ 131 h 131"/>
                <a:gd name="T4" fmla="*/ 99 w 1512"/>
                <a:gd name="T5" fmla="*/ 124 h 131"/>
                <a:gd name="T6" fmla="*/ 194 w 1512"/>
                <a:gd name="T7" fmla="*/ 117 h 131"/>
                <a:gd name="T8" fmla="*/ 288 w 1512"/>
                <a:gd name="T9" fmla="*/ 111 h 131"/>
                <a:gd name="T10" fmla="*/ 382 w 1512"/>
                <a:gd name="T11" fmla="*/ 106 h 131"/>
                <a:gd name="T12" fmla="*/ 477 w 1512"/>
                <a:gd name="T13" fmla="*/ 99 h 131"/>
                <a:gd name="T14" fmla="*/ 570 w 1512"/>
                <a:gd name="T15" fmla="*/ 94 h 131"/>
                <a:gd name="T16" fmla="*/ 664 w 1512"/>
                <a:gd name="T17" fmla="*/ 90 h 131"/>
                <a:gd name="T18" fmla="*/ 758 w 1512"/>
                <a:gd name="T19" fmla="*/ 85 h 131"/>
                <a:gd name="T20" fmla="*/ 853 w 1512"/>
                <a:gd name="T21" fmla="*/ 81 h 131"/>
                <a:gd name="T22" fmla="*/ 946 w 1512"/>
                <a:gd name="T23" fmla="*/ 78 h 131"/>
                <a:gd name="T24" fmla="*/ 1040 w 1512"/>
                <a:gd name="T25" fmla="*/ 75 h 131"/>
                <a:gd name="T26" fmla="*/ 1135 w 1512"/>
                <a:gd name="T27" fmla="*/ 71 h 131"/>
                <a:gd name="T28" fmla="*/ 1229 w 1512"/>
                <a:gd name="T29" fmla="*/ 69 h 131"/>
                <a:gd name="T30" fmla="*/ 1323 w 1512"/>
                <a:gd name="T31" fmla="*/ 67 h 131"/>
                <a:gd name="T32" fmla="*/ 1418 w 1512"/>
                <a:gd name="T33" fmla="*/ 65 h 131"/>
                <a:gd name="T34" fmla="*/ 1512 w 1512"/>
                <a:gd name="T35" fmla="*/ 64 h 131"/>
                <a:gd name="T36" fmla="*/ 1512 w 1512"/>
                <a:gd name="T37" fmla="*/ 0 h 131"/>
                <a:gd name="T38" fmla="*/ 1416 w 1512"/>
                <a:gd name="T39" fmla="*/ 1 h 131"/>
                <a:gd name="T40" fmla="*/ 1322 w 1512"/>
                <a:gd name="T41" fmla="*/ 4 h 131"/>
                <a:gd name="T42" fmla="*/ 1228 w 1512"/>
                <a:gd name="T43" fmla="*/ 5 h 131"/>
                <a:gd name="T44" fmla="*/ 1133 w 1512"/>
                <a:gd name="T45" fmla="*/ 8 h 131"/>
                <a:gd name="T46" fmla="*/ 1039 w 1512"/>
                <a:gd name="T47" fmla="*/ 11 h 131"/>
                <a:gd name="T48" fmla="*/ 945 w 1512"/>
                <a:gd name="T49" fmla="*/ 14 h 131"/>
                <a:gd name="T50" fmla="*/ 850 w 1512"/>
                <a:gd name="T51" fmla="*/ 18 h 131"/>
                <a:gd name="T52" fmla="*/ 756 w 1512"/>
                <a:gd name="T53" fmla="*/ 22 h 131"/>
                <a:gd name="T54" fmla="*/ 662 w 1512"/>
                <a:gd name="T55" fmla="*/ 27 h 131"/>
                <a:gd name="T56" fmla="*/ 567 w 1512"/>
                <a:gd name="T57" fmla="*/ 30 h 131"/>
                <a:gd name="T58" fmla="*/ 473 w 1512"/>
                <a:gd name="T59" fmla="*/ 36 h 131"/>
                <a:gd name="T60" fmla="*/ 378 w 1512"/>
                <a:gd name="T61" fmla="*/ 42 h 131"/>
                <a:gd name="T62" fmla="*/ 284 w 1512"/>
                <a:gd name="T63" fmla="*/ 47 h 131"/>
                <a:gd name="T64" fmla="*/ 190 w 1512"/>
                <a:gd name="T65" fmla="*/ 53 h 131"/>
                <a:gd name="T66" fmla="*/ 95 w 1512"/>
                <a:gd name="T67" fmla="*/ 60 h 131"/>
                <a:gd name="T68" fmla="*/ 0 w 1512"/>
                <a:gd name="T69" fmla="*/ 67 h 131"/>
                <a:gd name="T70" fmla="*/ 0 w 1512"/>
                <a:gd name="T71" fmla="*/ 67 h 131"/>
                <a:gd name="T72" fmla="*/ 0 w 1512"/>
                <a:gd name="T73" fmla="*/ 67 h 131"/>
                <a:gd name="T74" fmla="*/ 0 w 1512"/>
                <a:gd name="T75" fmla="*/ 67 h 131"/>
                <a:gd name="T76" fmla="*/ 0 w 1512"/>
                <a:gd name="T77" fmla="*/ 67 h 131"/>
                <a:gd name="T78" fmla="*/ 6 w 1512"/>
                <a:gd name="T7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2" h="131">
                  <a:moveTo>
                    <a:pt x="6" y="131"/>
                  </a:moveTo>
                  <a:lnTo>
                    <a:pt x="5" y="131"/>
                  </a:lnTo>
                  <a:lnTo>
                    <a:pt x="99" y="124"/>
                  </a:lnTo>
                  <a:lnTo>
                    <a:pt x="194" y="117"/>
                  </a:lnTo>
                  <a:lnTo>
                    <a:pt x="288" y="111"/>
                  </a:lnTo>
                  <a:lnTo>
                    <a:pt x="382" y="106"/>
                  </a:lnTo>
                  <a:lnTo>
                    <a:pt x="477" y="99"/>
                  </a:lnTo>
                  <a:lnTo>
                    <a:pt x="570" y="94"/>
                  </a:lnTo>
                  <a:lnTo>
                    <a:pt x="664" y="90"/>
                  </a:lnTo>
                  <a:lnTo>
                    <a:pt x="758" y="85"/>
                  </a:lnTo>
                  <a:lnTo>
                    <a:pt x="853" y="81"/>
                  </a:lnTo>
                  <a:lnTo>
                    <a:pt x="946" y="78"/>
                  </a:lnTo>
                  <a:lnTo>
                    <a:pt x="1040" y="75"/>
                  </a:lnTo>
                  <a:lnTo>
                    <a:pt x="1135" y="71"/>
                  </a:lnTo>
                  <a:lnTo>
                    <a:pt x="1229" y="69"/>
                  </a:lnTo>
                  <a:lnTo>
                    <a:pt x="1323" y="67"/>
                  </a:lnTo>
                  <a:lnTo>
                    <a:pt x="1418" y="65"/>
                  </a:lnTo>
                  <a:lnTo>
                    <a:pt x="1512" y="64"/>
                  </a:lnTo>
                  <a:lnTo>
                    <a:pt x="1512" y="0"/>
                  </a:lnTo>
                  <a:lnTo>
                    <a:pt x="1416" y="1"/>
                  </a:lnTo>
                  <a:lnTo>
                    <a:pt x="1322" y="4"/>
                  </a:lnTo>
                  <a:lnTo>
                    <a:pt x="1228" y="5"/>
                  </a:lnTo>
                  <a:lnTo>
                    <a:pt x="1133" y="8"/>
                  </a:lnTo>
                  <a:lnTo>
                    <a:pt x="1039" y="11"/>
                  </a:lnTo>
                  <a:lnTo>
                    <a:pt x="945" y="14"/>
                  </a:lnTo>
                  <a:lnTo>
                    <a:pt x="850" y="18"/>
                  </a:lnTo>
                  <a:lnTo>
                    <a:pt x="756" y="22"/>
                  </a:lnTo>
                  <a:lnTo>
                    <a:pt x="662" y="27"/>
                  </a:lnTo>
                  <a:lnTo>
                    <a:pt x="567" y="30"/>
                  </a:lnTo>
                  <a:lnTo>
                    <a:pt x="473" y="36"/>
                  </a:lnTo>
                  <a:lnTo>
                    <a:pt x="378" y="42"/>
                  </a:lnTo>
                  <a:lnTo>
                    <a:pt x="284" y="47"/>
                  </a:lnTo>
                  <a:lnTo>
                    <a:pt x="190" y="53"/>
                  </a:lnTo>
                  <a:lnTo>
                    <a:pt x="95" y="60"/>
                  </a:lnTo>
                  <a:lnTo>
                    <a:pt x="0" y="67"/>
                  </a:lnTo>
                  <a:lnTo>
                    <a:pt x="0" y="67"/>
                  </a:lnTo>
                  <a:lnTo>
                    <a:pt x="0" y="67"/>
                  </a:lnTo>
                  <a:lnTo>
                    <a:pt x="0" y="67"/>
                  </a:lnTo>
                  <a:lnTo>
                    <a:pt x="0" y="67"/>
                  </a:lnTo>
                  <a:lnTo>
                    <a:pt x="6" y="13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72" name="Freeform 140"/>
            <p:cNvSpPr>
              <a:spLocks/>
            </p:cNvSpPr>
            <p:nvPr/>
          </p:nvSpPr>
          <p:spPr bwMode="auto">
            <a:xfrm>
              <a:off x="2655888" y="6127750"/>
              <a:ext cx="744537" cy="114300"/>
            </a:xfrm>
            <a:custGeom>
              <a:avLst/>
              <a:gdLst>
                <a:gd name="T0" fmla="*/ 10 w 1874"/>
                <a:gd name="T1" fmla="*/ 291 h 291"/>
                <a:gd name="T2" fmla="*/ 10 w 1874"/>
                <a:gd name="T3" fmla="*/ 291 h 291"/>
                <a:gd name="T4" fmla="*/ 126 w 1874"/>
                <a:gd name="T5" fmla="*/ 273 h 291"/>
                <a:gd name="T6" fmla="*/ 242 w 1874"/>
                <a:gd name="T7" fmla="*/ 257 h 291"/>
                <a:gd name="T8" fmla="*/ 358 w 1874"/>
                <a:gd name="T9" fmla="*/ 240 h 291"/>
                <a:gd name="T10" fmla="*/ 475 w 1874"/>
                <a:gd name="T11" fmla="*/ 223 h 291"/>
                <a:gd name="T12" fmla="*/ 592 w 1874"/>
                <a:gd name="T13" fmla="*/ 208 h 291"/>
                <a:gd name="T14" fmla="*/ 708 w 1874"/>
                <a:gd name="T15" fmla="*/ 193 h 291"/>
                <a:gd name="T16" fmla="*/ 824 w 1874"/>
                <a:gd name="T17" fmla="*/ 178 h 291"/>
                <a:gd name="T18" fmla="*/ 940 w 1874"/>
                <a:gd name="T19" fmla="*/ 164 h 291"/>
                <a:gd name="T20" fmla="*/ 1057 w 1874"/>
                <a:gd name="T21" fmla="*/ 150 h 291"/>
                <a:gd name="T22" fmla="*/ 1173 w 1874"/>
                <a:gd name="T23" fmla="*/ 136 h 291"/>
                <a:gd name="T24" fmla="*/ 1289 w 1874"/>
                <a:gd name="T25" fmla="*/ 123 h 291"/>
                <a:gd name="T26" fmla="*/ 1406 w 1874"/>
                <a:gd name="T27" fmla="*/ 110 h 291"/>
                <a:gd name="T28" fmla="*/ 1522 w 1874"/>
                <a:gd name="T29" fmla="*/ 97 h 291"/>
                <a:gd name="T30" fmla="*/ 1640 w 1874"/>
                <a:gd name="T31" fmla="*/ 86 h 291"/>
                <a:gd name="T32" fmla="*/ 1757 w 1874"/>
                <a:gd name="T33" fmla="*/ 74 h 291"/>
                <a:gd name="T34" fmla="*/ 1874 w 1874"/>
                <a:gd name="T35" fmla="*/ 64 h 291"/>
                <a:gd name="T36" fmla="*/ 1868 w 1874"/>
                <a:gd name="T37" fmla="*/ 0 h 291"/>
                <a:gd name="T38" fmla="*/ 1750 w 1874"/>
                <a:gd name="T39" fmla="*/ 11 h 291"/>
                <a:gd name="T40" fmla="*/ 1633 w 1874"/>
                <a:gd name="T41" fmla="*/ 22 h 291"/>
                <a:gd name="T42" fmla="*/ 1516 w 1874"/>
                <a:gd name="T43" fmla="*/ 35 h 291"/>
                <a:gd name="T44" fmla="*/ 1399 w 1874"/>
                <a:gd name="T45" fmla="*/ 46 h 291"/>
                <a:gd name="T46" fmla="*/ 1283 w 1874"/>
                <a:gd name="T47" fmla="*/ 59 h 291"/>
                <a:gd name="T48" fmla="*/ 1165 w 1874"/>
                <a:gd name="T49" fmla="*/ 73 h 291"/>
                <a:gd name="T50" fmla="*/ 1049 w 1874"/>
                <a:gd name="T51" fmla="*/ 86 h 291"/>
                <a:gd name="T52" fmla="*/ 932 w 1874"/>
                <a:gd name="T53" fmla="*/ 100 h 291"/>
                <a:gd name="T54" fmla="*/ 816 w 1874"/>
                <a:gd name="T55" fmla="*/ 115 h 291"/>
                <a:gd name="T56" fmla="*/ 700 w 1874"/>
                <a:gd name="T57" fmla="*/ 129 h 291"/>
                <a:gd name="T58" fmla="*/ 583 w 1874"/>
                <a:gd name="T59" fmla="*/ 144 h 291"/>
                <a:gd name="T60" fmla="*/ 467 w 1874"/>
                <a:gd name="T61" fmla="*/ 161 h 291"/>
                <a:gd name="T62" fmla="*/ 351 w 1874"/>
                <a:gd name="T63" fmla="*/ 176 h 291"/>
                <a:gd name="T64" fmla="*/ 233 w 1874"/>
                <a:gd name="T65" fmla="*/ 193 h 291"/>
                <a:gd name="T66" fmla="*/ 117 w 1874"/>
                <a:gd name="T67" fmla="*/ 211 h 291"/>
                <a:gd name="T68" fmla="*/ 0 w 1874"/>
                <a:gd name="T69" fmla="*/ 227 h 291"/>
                <a:gd name="T70" fmla="*/ 0 w 1874"/>
                <a:gd name="T71" fmla="*/ 227 h 291"/>
                <a:gd name="T72" fmla="*/ 0 w 1874"/>
                <a:gd name="T73" fmla="*/ 227 h 291"/>
                <a:gd name="T74" fmla="*/ 0 w 1874"/>
                <a:gd name="T75" fmla="*/ 227 h 291"/>
                <a:gd name="T76" fmla="*/ 0 w 1874"/>
                <a:gd name="T77" fmla="*/ 227 h 291"/>
                <a:gd name="T78" fmla="*/ 10 w 1874"/>
                <a:gd name="T7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4" h="291">
                  <a:moveTo>
                    <a:pt x="10" y="291"/>
                  </a:moveTo>
                  <a:lnTo>
                    <a:pt x="10" y="291"/>
                  </a:lnTo>
                  <a:lnTo>
                    <a:pt x="126" y="273"/>
                  </a:lnTo>
                  <a:lnTo>
                    <a:pt x="242" y="257"/>
                  </a:lnTo>
                  <a:lnTo>
                    <a:pt x="358" y="240"/>
                  </a:lnTo>
                  <a:lnTo>
                    <a:pt x="475" y="223"/>
                  </a:lnTo>
                  <a:lnTo>
                    <a:pt x="592" y="208"/>
                  </a:lnTo>
                  <a:lnTo>
                    <a:pt x="708" y="193"/>
                  </a:lnTo>
                  <a:lnTo>
                    <a:pt x="824" y="178"/>
                  </a:lnTo>
                  <a:lnTo>
                    <a:pt x="940" y="164"/>
                  </a:lnTo>
                  <a:lnTo>
                    <a:pt x="1057" y="150"/>
                  </a:lnTo>
                  <a:lnTo>
                    <a:pt x="1173" y="136"/>
                  </a:lnTo>
                  <a:lnTo>
                    <a:pt x="1289" y="123"/>
                  </a:lnTo>
                  <a:lnTo>
                    <a:pt x="1406" y="110"/>
                  </a:lnTo>
                  <a:lnTo>
                    <a:pt x="1522" y="97"/>
                  </a:lnTo>
                  <a:lnTo>
                    <a:pt x="1640" y="86"/>
                  </a:lnTo>
                  <a:lnTo>
                    <a:pt x="1757" y="74"/>
                  </a:lnTo>
                  <a:lnTo>
                    <a:pt x="1874" y="64"/>
                  </a:lnTo>
                  <a:lnTo>
                    <a:pt x="1868" y="0"/>
                  </a:lnTo>
                  <a:lnTo>
                    <a:pt x="1750" y="11"/>
                  </a:lnTo>
                  <a:lnTo>
                    <a:pt x="1633" y="22"/>
                  </a:lnTo>
                  <a:lnTo>
                    <a:pt x="1516" y="35"/>
                  </a:lnTo>
                  <a:lnTo>
                    <a:pt x="1399" y="46"/>
                  </a:lnTo>
                  <a:lnTo>
                    <a:pt x="1283" y="59"/>
                  </a:lnTo>
                  <a:lnTo>
                    <a:pt x="1165" y="73"/>
                  </a:lnTo>
                  <a:lnTo>
                    <a:pt x="1049" y="86"/>
                  </a:lnTo>
                  <a:lnTo>
                    <a:pt x="932" y="100"/>
                  </a:lnTo>
                  <a:lnTo>
                    <a:pt x="816" y="115"/>
                  </a:lnTo>
                  <a:lnTo>
                    <a:pt x="700" y="129"/>
                  </a:lnTo>
                  <a:lnTo>
                    <a:pt x="583" y="144"/>
                  </a:lnTo>
                  <a:lnTo>
                    <a:pt x="467" y="161"/>
                  </a:lnTo>
                  <a:lnTo>
                    <a:pt x="351" y="176"/>
                  </a:lnTo>
                  <a:lnTo>
                    <a:pt x="233" y="193"/>
                  </a:lnTo>
                  <a:lnTo>
                    <a:pt x="117" y="211"/>
                  </a:lnTo>
                  <a:lnTo>
                    <a:pt x="0" y="227"/>
                  </a:lnTo>
                  <a:lnTo>
                    <a:pt x="0" y="227"/>
                  </a:lnTo>
                  <a:lnTo>
                    <a:pt x="0" y="227"/>
                  </a:lnTo>
                  <a:lnTo>
                    <a:pt x="0" y="227"/>
                  </a:lnTo>
                  <a:lnTo>
                    <a:pt x="0" y="227"/>
                  </a:lnTo>
                  <a:lnTo>
                    <a:pt x="10" y="29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73" name="Freeform 141"/>
            <p:cNvSpPr>
              <a:spLocks/>
            </p:cNvSpPr>
            <p:nvPr/>
          </p:nvSpPr>
          <p:spPr bwMode="auto">
            <a:xfrm>
              <a:off x="2147888" y="6216650"/>
              <a:ext cx="512762" cy="115888"/>
            </a:xfrm>
            <a:custGeom>
              <a:avLst/>
              <a:gdLst>
                <a:gd name="T0" fmla="*/ 13 w 1290"/>
                <a:gd name="T1" fmla="*/ 292 h 292"/>
                <a:gd name="T2" fmla="*/ 92 w 1290"/>
                <a:gd name="T3" fmla="*/ 276 h 292"/>
                <a:gd name="T4" fmla="*/ 171 w 1290"/>
                <a:gd name="T5" fmla="*/ 260 h 292"/>
                <a:gd name="T6" fmla="*/ 251 w 1290"/>
                <a:gd name="T7" fmla="*/ 246 h 292"/>
                <a:gd name="T8" fmla="*/ 330 w 1290"/>
                <a:gd name="T9" fmla="*/ 231 h 292"/>
                <a:gd name="T10" fmla="*/ 410 w 1290"/>
                <a:gd name="T11" fmla="*/ 216 h 292"/>
                <a:gd name="T12" fmla="*/ 491 w 1290"/>
                <a:gd name="T13" fmla="*/ 202 h 292"/>
                <a:gd name="T14" fmla="*/ 570 w 1290"/>
                <a:gd name="T15" fmla="*/ 186 h 292"/>
                <a:gd name="T16" fmla="*/ 650 w 1290"/>
                <a:gd name="T17" fmla="*/ 172 h 292"/>
                <a:gd name="T18" fmla="*/ 729 w 1290"/>
                <a:gd name="T19" fmla="*/ 158 h 292"/>
                <a:gd name="T20" fmla="*/ 809 w 1290"/>
                <a:gd name="T21" fmla="*/ 144 h 292"/>
                <a:gd name="T22" fmla="*/ 890 w 1290"/>
                <a:gd name="T23" fmla="*/ 130 h 292"/>
                <a:gd name="T24" fmla="*/ 970 w 1290"/>
                <a:gd name="T25" fmla="*/ 116 h 292"/>
                <a:gd name="T26" fmla="*/ 1049 w 1290"/>
                <a:gd name="T27" fmla="*/ 104 h 292"/>
                <a:gd name="T28" fmla="*/ 1129 w 1290"/>
                <a:gd name="T29" fmla="*/ 90 h 292"/>
                <a:gd name="T30" fmla="*/ 1210 w 1290"/>
                <a:gd name="T31" fmla="*/ 77 h 292"/>
                <a:gd name="T32" fmla="*/ 1290 w 1290"/>
                <a:gd name="T33" fmla="*/ 64 h 292"/>
                <a:gd name="T34" fmla="*/ 1280 w 1290"/>
                <a:gd name="T35" fmla="*/ 0 h 292"/>
                <a:gd name="T36" fmla="*/ 1200 w 1290"/>
                <a:gd name="T37" fmla="*/ 13 h 292"/>
                <a:gd name="T38" fmla="*/ 1119 w 1290"/>
                <a:gd name="T39" fmla="*/ 27 h 292"/>
                <a:gd name="T40" fmla="*/ 1039 w 1290"/>
                <a:gd name="T41" fmla="*/ 40 h 292"/>
                <a:gd name="T42" fmla="*/ 959 w 1290"/>
                <a:gd name="T43" fmla="*/ 54 h 292"/>
                <a:gd name="T44" fmla="*/ 878 w 1290"/>
                <a:gd name="T45" fmla="*/ 68 h 292"/>
                <a:gd name="T46" fmla="*/ 799 w 1290"/>
                <a:gd name="T47" fmla="*/ 82 h 292"/>
                <a:gd name="T48" fmla="*/ 719 w 1290"/>
                <a:gd name="T49" fmla="*/ 96 h 292"/>
                <a:gd name="T50" fmla="*/ 639 w 1290"/>
                <a:gd name="T51" fmla="*/ 110 h 292"/>
                <a:gd name="T52" fmla="*/ 558 w 1290"/>
                <a:gd name="T53" fmla="*/ 124 h 292"/>
                <a:gd name="T54" fmla="*/ 479 w 1290"/>
                <a:gd name="T55" fmla="*/ 139 h 292"/>
                <a:gd name="T56" fmla="*/ 399 w 1290"/>
                <a:gd name="T57" fmla="*/ 153 h 292"/>
                <a:gd name="T58" fmla="*/ 319 w 1290"/>
                <a:gd name="T59" fmla="*/ 169 h 292"/>
                <a:gd name="T60" fmla="*/ 240 w 1290"/>
                <a:gd name="T61" fmla="*/ 183 h 292"/>
                <a:gd name="T62" fmla="*/ 159 w 1290"/>
                <a:gd name="T63" fmla="*/ 198 h 292"/>
                <a:gd name="T64" fmla="*/ 80 w 1290"/>
                <a:gd name="T65" fmla="*/ 213 h 292"/>
                <a:gd name="T66" fmla="*/ 0 w 1290"/>
                <a:gd name="T67" fmla="*/ 228 h 292"/>
                <a:gd name="T68" fmla="*/ 13 w 1290"/>
                <a:gd name="T6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0" h="292">
                  <a:moveTo>
                    <a:pt x="13" y="292"/>
                  </a:moveTo>
                  <a:lnTo>
                    <a:pt x="92" y="276"/>
                  </a:lnTo>
                  <a:lnTo>
                    <a:pt x="171" y="260"/>
                  </a:lnTo>
                  <a:lnTo>
                    <a:pt x="251" y="246"/>
                  </a:lnTo>
                  <a:lnTo>
                    <a:pt x="330" y="231"/>
                  </a:lnTo>
                  <a:lnTo>
                    <a:pt x="410" y="216"/>
                  </a:lnTo>
                  <a:lnTo>
                    <a:pt x="491" y="202"/>
                  </a:lnTo>
                  <a:lnTo>
                    <a:pt x="570" y="186"/>
                  </a:lnTo>
                  <a:lnTo>
                    <a:pt x="650" y="172"/>
                  </a:lnTo>
                  <a:lnTo>
                    <a:pt x="729" y="158"/>
                  </a:lnTo>
                  <a:lnTo>
                    <a:pt x="809" y="144"/>
                  </a:lnTo>
                  <a:lnTo>
                    <a:pt x="890" y="130"/>
                  </a:lnTo>
                  <a:lnTo>
                    <a:pt x="970" y="116"/>
                  </a:lnTo>
                  <a:lnTo>
                    <a:pt x="1049" y="104"/>
                  </a:lnTo>
                  <a:lnTo>
                    <a:pt x="1129" y="90"/>
                  </a:lnTo>
                  <a:lnTo>
                    <a:pt x="1210" y="77"/>
                  </a:lnTo>
                  <a:lnTo>
                    <a:pt x="1290" y="64"/>
                  </a:lnTo>
                  <a:lnTo>
                    <a:pt x="1280" y="0"/>
                  </a:lnTo>
                  <a:lnTo>
                    <a:pt x="1200" y="13"/>
                  </a:lnTo>
                  <a:lnTo>
                    <a:pt x="1119" y="27"/>
                  </a:lnTo>
                  <a:lnTo>
                    <a:pt x="1039" y="40"/>
                  </a:lnTo>
                  <a:lnTo>
                    <a:pt x="959" y="54"/>
                  </a:lnTo>
                  <a:lnTo>
                    <a:pt x="878" y="68"/>
                  </a:lnTo>
                  <a:lnTo>
                    <a:pt x="799" y="82"/>
                  </a:lnTo>
                  <a:lnTo>
                    <a:pt x="719" y="96"/>
                  </a:lnTo>
                  <a:lnTo>
                    <a:pt x="639" y="110"/>
                  </a:lnTo>
                  <a:lnTo>
                    <a:pt x="558" y="124"/>
                  </a:lnTo>
                  <a:lnTo>
                    <a:pt x="479" y="139"/>
                  </a:lnTo>
                  <a:lnTo>
                    <a:pt x="399" y="153"/>
                  </a:lnTo>
                  <a:lnTo>
                    <a:pt x="319" y="169"/>
                  </a:lnTo>
                  <a:lnTo>
                    <a:pt x="240" y="183"/>
                  </a:lnTo>
                  <a:lnTo>
                    <a:pt x="159" y="198"/>
                  </a:lnTo>
                  <a:lnTo>
                    <a:pt x="80" y="213"/>
                  </a:lnTo>
                  <a:lnTo>
                    <a:pt x="0" y="228"/>
                  </a:lnTo>
                  <a:lnTo>
                    <a:pt x="13" y="292"/>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74" name="Freeform 142"/>
            <p:cNvSpPr>
              <a:spLocks/>
            </p:cNvSpPr>
            <p:nvPr/>
          </p:nvSpPr>
          <p:spPr bwMode="auto">
            <a:xfrm>
              <a:off x="1585913" y="6246813"/>
              <a:ext cx="307975" cy="84137"/>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75" name="Freeform 143"/>
            <p:cNvSpPr>
              <a:spLocks/>
            </p:cNvSpPr>
            <p:nvPr/>
          </p:nvSpPr>
          <p:spPr bwMode="auto">
            <a:xfrm>
              <a:off x="1585913" y="6246813"/>
              <a:ext cx="307975" cy="84137"/>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76" name="Freeform 144"/>
            <p:cNvSpPr>
              <a:spLocks/>
            </p:cNvSpPr>
            <p:nvPr/>
          </p:nvSpPr>
          <p:spPr bwMode="auto">
            <a:xfrm>
              <a:off x="539750" y="4929188"/>
              <a:ext cx="1257300" cy="38100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77" name="Freeform 145"/>
            <p:cNvSpPr>
              <a:spLocks/>
            </p:cNvSpPr>
            <p:nvPr/>
          </p:nvSpPr>
          <p:spPr bwMode="auto">
            <a:xfrm>
              <a:off x="539750" y="4929188"/>
              <a:ext cx="1257300" cy="38100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78" name="Freeform 146"/>
            <p:cNvSpPr>
              <a:spLocks/>
            </p:cNvSpPr>
            <p:nvPr/>
          </p:nvSpPr>
          <p:spPr bwMode="auto">
            <a:xfrm>
              <a:off x="1119188" y="5151438"/>
              <a:ext cx="149225" cy="66675"/>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79" name="Freeform 147"/>
            <p:cNvSpPr>
              <a:spLocks/>
            </p:cNvSpPr>
            <p:nvPr/>
          </p:nvSpPr>
          <p:spPr bwMode="auto">
            <a:xfrm>
              <a:off x="1119188" y="5151438"/>
              <a:ext cx="149225" cy="66675"/>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80" name="Freeform 148"/>
            <p:cNvSpPr>
              <a:spLocks/>
            </p:cNvSpPr>
            <p:nvPr/>
          </p:nvSpPr>
          <p:spPr bwMode="auto">
            <a:xfrm>
              <a:off x="1862138" y="4697413"/>
              <a:ext cx="1281112" cy="279400"/>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81" name="Freeform 149"/>
            <p:cNvSpPr>
              <a:spLocks/>
            </p:cNvSpPr>
            <p:nvPr/>
          </p:nvSpPr>
          <p:spPr bwMode="auto">
            <a:xfrm>
              <a:off x="1862138" y="4697413"/>
              <a:ext cx="1281112" cy="279400"/>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82" name="Freeform 150"/>
            <p:cNvSpPr>
              <a:spLocks/>
            </p:cNvSpPr>
            <p:nvPr/>
          </p:nvSpPr>
          <p:spPr bwMode="auto">
            <a:xfrm>
              <a:off x="2409825" y="4878388"/>
              <a:ext cx="150813" cy="66675"/>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83" name="Freeform 151"/>
            <p:cNvSpPr>
              <a:spLocks/>
            </p:cNvSpPr>
            <p:nvPr/>
          </p:nvSpPr>
          <p:spPr bwMode="auto">
            <a:xfrm>
              <a:off x="2409825" y="4878388"/>
              <a:ext cx="150813" cy="66675"/>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84" name="Freeform 152"/>
            <p:cNvSpPr>
              <a:spLocks/>
            </p:cNvSpPr>
            <p:nvPr/>
          </p:nvSpPr>
          <p:spPr bwMode="auto">
            <a:xfrm>
              <a:off x="3209925" y="4646613"/>
              <a:ext cx="1225550" cy="198437"/>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85" name="Freeform 153"/>
            <p:cNvSpPr>
              <a:spLocks/>
            </p:cNvSpPr>
            <p:nvPr/>
          </p:nvSpPr>
          <p:spPr bwMode="auto">
            <a:xfrm>
              <a:off x="3209925" y="4646613"/>
              <a:ext cx="1225550" cy="198437"/>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86" name="Freeform 154"/>
            <p:cNvSpPr>
              <a:spLocks/>
            </p:cNvSpPr>
            <p:nvPr/>
          </p:nvSpPr>
          <p:spPr bwMode="auto">
            <a:xfrm>
              <a:off x="3722688" y="4732338"/>
              <a:ext cx="147637" cy="74612"/>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87" name="Freeform 155"/>
            <p:cNvSpPr>
              <a:spLocks/>
            </p:cNvSpPr>
            <p:nvPr/>
          </p:nvSpPr>
          <p:spPr bwMode="auto">
            <a:xfrm>
              <a:off x="3722688" y="4732338"/>
              <a:ext cx="147637" cy="74612"/>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88" name="Freeform 156"/>
            <p:cNvSpPr>
              <a:spLocks/>
            </p:cNvSpPr>
            <p:nvPr/>
          </p:nvSpPr>
          <p:spPr bwMode="auto">
            <a:xfrm>
              <a:off x="4525963" y="4692650"/>
              <a:ext cx="1284287" cy="260350"/>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89" name="Freeform 157"/>
            <p:cNvSpPr>
              <a:spLocks/>
            </p:cNvSpPr>
            <p:nvPr/>
          </p:nvSpPr>
          <p:spPr bwMode="auto">
            <a:xfrm>
              <a:off x="4525963" y="4692650"/>
              <a:ext cx="1284287" cy="260350"/>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90" name="Freeform 158"/>
            <p:cNvSpPr>
              <a:spLocks/>
            </p:cNvSpPr>
            <p:nvPr/>
          </p:nvSpPr>
          <p:spPr bwMode="auto">
            <a:xfrm>
              <a:off x="5024438" y="4819650"/>
              <a:ext cx="147637" cy="74613"/>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91" name="Freeform 159"/>
            <p:cNvSpPr>
              <a:spLocks/>
            </p:cNvSpPr>
            <p:nvPr/>
          </p:nvSpPr>
          <p:spPr bwMode="auto">
            <a:xfrm>
              <a:off x="5024438" y="4819650"/>
              <a:ext cx="147637" cy="74613"/>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92" name="Freeform 160"/>
            <p:cNvSpPr>
              <a:spLocks/>
            </p:cNvSpPr>
            <p:nvPr/>
          </p:nvSpPr>
          <p:spPr bwMode="auto">
            <a:xfrm>
              <a:off x="5908675" y="4894263"/>
              <a:ext cx="1320800" cy="301625"/>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93" name="Freeform 161"/>
            <p:cNvSpPr>
              <a:spLocks/>
            </p:cNvSpPr>
            <p:nvPr/>
          </p:nvSpPr>
          <p:spPr bwMode="auto">
            <a:xfrm>
              <a:off x="5908675" y="4894263"/>
              <a:ext cx="1320800" cy="301625"/>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94" name="Freeform 162"/>
            <p:cNvSpPr>
              <a:spLocks/>
            </p:cNvSpPr>
            <p:nvPr/>
          </p:nvSpPr>
          <p:spPr bwMode="auto">
            <a:xfrm>
              <a:off x="6456363" y="5057775"/>
              <a:ext cx="153987" cy="76200"/>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95" name="Freeform 163"/>
            <p:cNvSpPr>
              <a:spLocks/>
            </p:cNvSpPr>
            <p:nvPr/>
          </p:nvSpPr>
          <p:spPr bwMode="auto">
            <a:xfrm>
              <a:off x="6456363" y="5057775"/>
              <a:ext cx="153987" cy="76200"/>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96" name="Freeform 164"/>
            <p:cNvSpPr>
              <a:spLocks/>
            </p:cNvSpPr>
            <p:nvPr/>
          </p:nvSpPr>
          <p:spPr bwMode="auto">
            <a:xfrm>
              <a:off x="7305675" y="5173663"/>
              <a:ext cx="1236663" cy="263525"/>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97" name="Freeform 165"/>
            <p:cNvSpPr>
              <a:spLocks/>
            </p:cNvSpPr>
            <p:nvPr/>
          </p:nvSpPr>
          <p:spPr bwMode="auto">
            <a:xfrm>
              <a:off x="7305675" y="5173663"/>
              <a:ext cx="1236663" cy="263525"/>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798" name="Freeform 166"/>
            <p:cNvSpPr>
              <a:spLocks/>
            </p:cNvSpPr>
            <p:nvPr/>
          </p:nvSpPr>
          <p:spPr bwMode="auto">
            <a:xfrm>
              <a:off x="7812088" y="5329238"/>
              <a:ext cx="152400" cy="57150"/>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799" name="Freeform 167"/>
            <p:cNvSpPr>
              <a:spLocks/>
            </p:cNvSpPr>
            <p:nvPr/>
          </p:nvSpPr>
          <p:spPr bwMode="auto">
            <a:xfrm>
              <a:off x="7812088" y="5329238"/>
              <a:ext cx="152400" cy="57150"/>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00" name="Freeform 168"/>
            <p:cNvSpPr>
              <a:spLocks/>
            </p:cNvSpPr>
            <p:nvPr/>
          </p:nvSpPr>
          <p:spPr bwMode="auto">
            <a:xfrm>
              <a:off x="5737225" y="6172200"/>
              <a:ext cx="822325" cy="15875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01" name="Freeform 169"/>
            <p:cNvSpPr>
              <a:spLocks/>
            </p:cNvSpPr>
            <p:nvPr/>
          </p:nvSpPr>
          <p:spPr bwMode="auto">
            <a:xfrm>
              <a:off x="5737225" y="6172200"/>
              <a:ext cx="822325" cy="15875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02" name="Freeform 170"/>
            <p:cNvSpPr>
              <a:spLocks/>
            </p:cNvSpPr>
            <p:nvPr/>
          </p:nvSpPr>
          <p:spPr bwMode="auto">
            <a:xfrm>
              <a:off x="6308725" y="6229350"/>
              <a:ext cx="142875" cy="82550"/>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03" name="Freeform 171"/>
            <p:cNvSpPr>
              <a:spLocks/>
            </p:cNvSpPr>
            <p:nvPr/>
          </p:nvSpPr>
          <p:spPr bwMode="auto">
            <a:xfrm>
              <a:off x="6308725" y="6229350"/>
              <a:ext cx="142875" cy="82550"/>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04" name="Freeform 172"/>
            <p:cNvSpPr>
              <a:spLocks/>
            </p:cNvSpPr>
            <p:nvPr/>
          </p:nvSpPr>
          <p:spPr bwMode="auto">
            <a:xfrm>
              <a:off x="4473575" y="5954713"/>
              <a:ext cx="1211263" cy="258762"/>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05" name="Freeform 173"/>
            <p:cNvSpPr>
              <a:spLocks/>
            </p:cNvSpPr>
            <p:nvPr/>
          </p:nvSpPr>
          <p:spPr bwMode="auto">
            <a:xfrm>
              <a:off x="4473575" y="5954713"/>
              <a:ext cx="1211263" cy="258762"/>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06" name="Freeform 174"/>
            <p:cNvSpPr>
              <a:spLocks/>
            </p:cNvSpPr>
            <p:nvPr/>
          </p:nvSpPr>
          <p:spPr bwMode="auto">
            <a:xfrm>
              <a:off x="3187700" y="5878513"/>
              <a:ext cx="1227138" cy="198437"/>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07" name="Freeform 175"/>
            <p:cNvSpPr>
              <a:spLocks/>
            </p:cNvSpPr>
            <p:nvPr/>
          </p:nvSpPr>
          <p:spPr bwMode="auto">
            <a:xfrm>
              <a:off x="3187700" y="5878513"/>
              <a:ext cx="1227138" cy="198437"/>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08" name="Freeform 176"/>
            <p:cNvSpPr>
              <a:spLocks/>
            </p:cNvSpPr>
            <p:nvPr/>
          </p:nvSpPr>
          <p:spPr bwMode="auto">
            <a:xfrm>
              <a:off x="3752850" y="5916613"/>
              <a:ext cx="147638" cy="74612"/>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09" name="Freeform 177"/>
            <p:cNvSpPr>
              <a:spLocks/>
            </p:cNvSpPr>
            <p:nvPr/>
          </p:nvSpPr>
          <p:spPr bwMode="auto">
            <a:xfrm>
              <a:off x="3752850" y="5916613"/>
              <a:ext cx="147638" cy="74612"/>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10" name="Freeform 178"/>
            <p:cNvSpPr>
              <a:spLocks/>
            </p:cNvSpPr>
            <p:nvPr/>
          </p:nvSpPr>
          <p:spPr bwMode="auto">
            <a:xfrm>
              <a:off x="1928813" y="6002338"/>
              <a:ext cx="1216025" cy="266700"/>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11" name="Freeform 179"/>
            <p:cNvSpPr>
              <a:spLocks/>
            </p:cNvSpPr>
            <p:nvPr/>
          </p:nvSpPr>
          <p:spPr bwMode="auto">
            <a:xfrm>
              <a:off x="1928813" y="6002338"/>
              <a:ext cx="1216025" cy="266700"/>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12" name="Freeform 180"/>
            <p:cNvSpPr>
              <a:spLocks/>
            </p:cNvSpPr>
            <p:nvPr/>
          </p:nvSpPr>
          <p:spPr bwMode="auto">
            <a:xfrm>
              <a:off x="2479675" y="6043613"/>
              <a:ext cx="149225" cy="68262"/>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13" name="Freeform 181"/>
            <p:cNvSpPr>
              <a:spLocks/>
            </p:cNvSpPr>
            <p:nvPr/>
          </p:nvSpPr>
          <p:spPr bwMode="auto">
            <a:xfrm>
              <a:off x="2479675" y="6043613"/>
              <a:ext cx="149225" cy="68262"/>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14" name="Freeform 182"/>
            <p:cNvSpPr>
              <a:spLocks/>
            </p:cNvSpPr>
            <p:nvPr/>
          </p:nvSpPr>
          <p:spPr bwMode="auto">
            <a:xfrm>
              <a:off x="5035550" y="6010275"/>
              <a:ext cx="147638" cy="74613"/>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15" name="Freeform 183"/>
            <p:cNvSpPr>
              <a:spLocks/>
            </p:cNvSpPr>
            <p:nvPr/>
          </p:nvSpPr>
          <p:spPr bwMode="auto">
            <a:xfrm>
              <a:off x="5035550" y="6010275"/>
              <a:ext cx="147638" cy="74613"/>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16" name="Freeform 184"/>
            <p:cNvSpPr>
              <a:spLocks/>
            </p:cNvSpPr>
            <p:nvPr/>
          </p:nvSpPr>
          <p:spPr bwMode="auto">
            <a:xfrm>
              <a:off x="800100" y="5240338"/>
              <a:ext cx="138113" cy="177800"/>
            </a:xfrm>
            <a:custGeom>
              <a:avLst/>
              <a:gdLst>
                <a:gd name="T0" fmla="*/ 350 w 350"/>
                <a:gd name="T1" fmla="*/ 0 h 449"/>
                <a:gd name="T2" fmla="*/ 350 w 350"/>
                <a:gd name="T3" fmla="*/ 247 h 449"/>
                <a:gd name="T4" fmla="*/ 245 w 350"/>
                <a:gd name="T5" fmla="*/ 247 h 449"/>
                <a:gd name="T6" fmla="*/ 241 w 350"/>
                <a:gd name="T7" fmla="*/ 289 h 449"/>
                <a:gd name="T8" fmla="*/ 235 w 350"/>
                <a:gd name="T9" fmla="*/ 326 h 449"/>
                <a:gd name="T10" fmla="*/ 232 w 350"/>
                <a:gd name="T11" fmla="*/ 344 h 449"/>
                <a:gd name="T12" fmla="*/ 228 w 350"/>
                <a:gd name="T13" fmla="*/ 361 h 449"/>
                <a:gd name="T14" fmla="*/ 225 w 350"/>
                <a:gd name="T15" fmla="*/ 376 h 449"/>
                <a:gd name="T16" fmla="*/ 220 w 350"/>
                <a:gd name="T17" fmla="*/ 391 h 449"/>
                <a:gd name="T18" fmla="*/ 214 w 350"/>
                <a:gd name="T19" fmla="*/ 404 h 449"/>
                <a:gd name="T20" fmla="*/ 209 w 350"/>
                <a:gd name="T21" fmla="*/ 414 h 449"/>
                <a:gd name="T22" fmla="*/ 204 w 350"/>
                <a:gd name="T23" fmla="*/ 425 h 449"/>
                <a:gd name="T24" fmla="*/ 198 w 350"/>
                <a:gd name="T25" fmla="*/ 433 h 449"/>
                <a:gd name="T26" fmla="*/ 193 w 350"/>
                <a:gd name="T27" fmla="*/ 440 h 449"/>
                <a:gd name="T28" fmla="*/ 186 w 350"/>
                <a:gd name="T29" fmla="*/ 445 h 449"/>
                <a:gd name="T30" fmla="*/ 180 w 350"/>
                <a:gd name="T31" fmla="*/ 448 h 449"/>
                <a:gd name="T32" fmla="*/ 174 w 350"/>
                <a:gd name="T33" fmla="*/ 449 h 449"/>
                <a:gd name="T34" fmla="*/ 166 w 350"/>
                <a:gd name="T35" fmla="*/ 448 h 449"/>
                <a:gd name="T36" fmla="*/ 160 w 350"/>
                <a:gd name="T37" fmla="*/ 445 h 449"/>
                <a:gd name="T38" fmla="*/ 154 w 350"/>
                <a:gd name="T39" fmla="*/ 440 h 449"/>
                <a:gd name="T40" fmla="*/ 148 w 350"/>
                <a:gd name="T41" fmla="*/ 433 h 449"/>
                <a:gd name="T42" fmla="*/ 142 w 350"/>
                <a:gd name="T43" fmla="*/ 425 h 449"/>
                <a:gd name="T44" fmla="*/ 137 w 350"/>
                <a:gd name="T45" fmla="*/ 414 h 449"/>
                <a:gd name="T46" fmla="*/ 132 w 350"/>
                <a:gd name="T47" fmla="*/ 404 h 449"/>
                <a:gd name="T48" fmla="*/ 126 w 350"/>
                <a:gd name="T49" fmla="*/ 391 h 449"/>
                <a:gd name="T50" fmla="*/ 123 w 350"/>
                <a:gd name="T51" fmla="*/ 376 h 449"/>
                <a:gd name="T52" fmla="*/ 118 w 350"/>
                <a:gd name="T53" fmla="*/ 361 h 449"/>
                <a:gd name="T54" fmla="*/ 114 w 350"/>
                <a:gd name="T55" fmla="*/ 344 h 449"/>
                <a:gd name="T56" fmla="*/ 111 w 350"/>
                <a:gd name="T57" fmla="*/ 326 h 449"/>
                <a:gd name="T58" fmla="*/ 105 w 350"/>
                <a:gd name="T59" fmla="*/ 289 h 449"/>
                <a:gd name="T60" fmla="*/ 101 w 350"/>
                <a:gd name="T61" fmla="*/ 247 h 449"/>
                <a:gd name="T62" fmla="*/ 0 w 350"/>
                <a:gd name="T63" fmla="*/ 247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2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7"/>
                  </a:lnTo>
                  <a:lnTo>
                    <a:pt x="245" y="247"/>
                  </a:lnTo>
                  <a:lnTo>
                    <a:pt x="241" y="289"/>
                  </a:lnTo>
                  <a:lnTo>
                    <a:pt x="235" y="326"/>
                  </a:lnTo>
                  <a:lnTo>
                    <a:pt x="232" y="344"/>
                  </a:lnTo>
                  <a:lnTo>
                    <a:pt x="228" y="361"/>
                  </a:lnTo>
                  <a:lnTo>
                    <a:pt x="225" y="376"/>
                  </a:lnTo>
                  <a:lnTo>
                    <a:pt x="220" y="391"/>
                  </a:lnTo>
                  <a:lnTo>
                    <a:pt x="214" y="404"/>
                  </a:lnTo>
                  <a:lnTo>
                    <a:pt x="209" y="414"/>
                  </a:lnTo>
                  <a:lnTo>
                    <a:pt x="204" y="425"/>
                  </a:lnTo>
                  <a:lnTo>
                    <a:pt x="198" y="433"/>
                  </a:lnTo>
                  <a:lnTo>
                    <a:pt x="193" y="440"/>
                  </a:lnTo>
                  <a:lnTo>
                    <a:pt x="186" y="445"/>
                  </a:lnTo>
                  <a:lnTo>
                    <a:pt x="180" y="448"/>
                  </a:lnTo>
                  <a:lnTo>
                    <a:pt x="174" y="449"/>
                  </a:lnTo>
                  <a:lnTo>
                    <a:pt x="166" y="448"/>
                  </a:lnTo>
                  <a:lnTo>
                    <a:pt x="160" y="445"/>
                  </a:lnTo>
                  <a:lnTo>
                    <a:pt x="154" y="440"/>
                  </a:lnTo>
                  <a:lnTo>
                    <a:pt x="148" y="433"/>
                  </a:lnTo>
                  <a:lnTo>
                    <a:pt x="142" y="425"/>
                  </a:lnTo>
                  <a:lnTo>
                    <a:pt x="137" y="414"/>
                  </a:lnTo>
                  <a:lnTo>
                    <a:pt x="132" y="404"/>
                  </a:lnTo>
                  <a:lnTo>
                    <a:pt x="126" y="391"/>
                  </a:lnTo>
                  <a:lnTo>
                    <a:pt x="123" y="376"/>
                  </a:lnTo>
                  <a:lnTo>
                    <a:pt x="118" y="361"/>
                  </a:lnTo>
                  <a:lnTo>
                    <a:pt x="114" y="344"/>
                  </a:lnTo>
                  <a:lnTo>
                    <a:pt x="111" y="326"/>
                  </a:lnTo>
                  <a:lnTo>
                    <a:pt x="105" y="289"/>
                  </a:lnTo>
                  <a:lnTo>
                    <a:pt x="101" y="247"/>
                  </a:lnTo>
                  <a:lnTo>
                    <a:pt x="0" y="247"/>
                  </a:lnTo>
                  <a:lnTo>
                    <a:pt x="0" y="0"/>
                  </a:lnTo>
                  <a:lnTo>
                    <a:pt x="44" y="0"/>
                  </a:lnTo>
                  <a:lnTo>
                    <a:pt x="88" y="0"/>
                  </a:lnTo>
                  <a:lnTo>
                    <a:pt x="132" y="0"/>
                  </a:lnTo>
                  <a:lnTo>
                    <a:pt x="175" y="0"/>
                  </a:lnTo>
                  <a:lnTo>
                    <a:pt x="218" y="0"/>
                  </a:lnTo>
                  <a:lnTo>
                    <a:pt x="262"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17" name="Freeform 185"/>
            <p:cNvSpPr>
              <a:spLocks/>
            </p:cNvSpPr>
            <p:nvPr/>
          </p:nvSpPr>
          <p:spPr bwMode="auto">
            <a:xfrm>
              <a:off x="1385888" y="5068888"/>
              <a:ext cx="219075" cy="169862"/>
            </a:xfrm>
            <a:custGeom>
              <a:avLst/>
              <a:gdLst>
                <a:gd name="T0" fmla="*/ 167 w 551"/>
                <a:gd name="T1" fmla="*/ 276 h 429"/>
                <a:gd name="T2" fmla="*/ 183 w 551"/>
                <a:gd name="T3" fmla="*/ 278 h 429"/>
                <a:gd name="T4" fmla="*/ 213 w 551"/>
                <a:gd name="T5" fmla="*/ 285 h 429"/>
                <a:gd name="T6" fmla="*/ 241 w 551"/>
                <a:gd name="T7" fmla="*/ 301 h 429"/>
                <a:gd name="T8" fmla="*/ 266 w 551"/>
                <a:gd name="T9" fmla="*/ 320 h 429"/>
                <a:gd name="T10" fmla="*/ 289 w 551"/>
                <a:gd name="T11" fmla="*/ 320 h 429"/>
                <a:gd name="T12" fmla="*/ 314 w 551"/>
                <a:gd name="T13" fmla="*/ 301 h 429"/>
                <a:gd name="T14" fmla="*/ 341 w 551"/>
                <a:gd name="T15" fmla="*/ 285 h 429"/>
                <a:gd name="T16" fmla="*/ 371 w 551"/>
                <a:gd name="T17" fmla="*/ 278 h 429"/>
                <a:gd name="T18" fmla="*/ 387 w 551"/>
                <a:gd name="T19" fmla="*/ 276 h 429"/>
                <a:gd name="T20" fmla="*/ 388 w 551"/>
                <a:gd name="T21" fmla="*/ 276 h 429"/>
                <a:gd name="T22" fmla="*/ 405 w 551"/>
                <a:gd name="T23" fmla="*/ 276 h 429"/>
                <a:gd name="T24" fmla="*/ 433 w 551"/>
                <a:gd name="T25" fmla="*/ 281 h 429"/>
                <a:gd name="T26" fmla="*/ 459 w 551"/>
                <a:gd name="T27" fmla="*/ 292 h 429"/>
                <a:gd name="T28" fmla="*/ 484 w 551"/>
                <a:gd name="T29" fmla="*/ 306 h 429"/>
                <a:gd name="T30" fmla="*/ 505 w 551"/>
                <a:gd name="T31" fmla="*/ 323 h 429"/>
                <a:gd name="T32" fmla="*/ 523 w 551"/>
                <a:gd name="T33" fmla="*/ 345 h 429"/>
                <a:gd name="T34" fmla="*/ 537 w 551"/>
                <a:gd name="T35" fmla="*/ 369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7 w 551"/>
                <a:gd name="T49" fmla="*/ 369 h 429"/>
                <a:gd name="T50" fmla="*/ 32 w 551"/>
                <a:gd name="T51" fmla="*/ 344 h 429"/>
                <a:gd name="T52" fmla="*/ 53 w 551"/>
                <a:gd name="T53" fmla="*/ 321 h 429"/>
                <a:gd name="T54" fmla="*/ 77 w 551"/>
                <a:gd name="T55" fmla="*/ 302 h 429"/>
                <a:gd name="T56" fmla="*/ 104 w 551"/>
                <a:gd name="T57" fmla="*/ 288 h 429"/>
                <a:gd name="T58" fmla="*/ 133 w 551"/>
                <a:gd name="T59" fmla="*/ 279 h 429"/>
                <a:gd name="T60" fmla="*/ 165 w 551"/>
                <a:gd name="T61" fmla="*/ 276 h 429"/>
                <a:gd name="T62" fmla="*/ 166 w 551"/>
                <a:gd name="T63" fmla="*/ 27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6"/>
                  </a:moveTo>
                  <a:lnTo>
                    <a:pt x="167" y="276"/>
                  </a:lnTo>
                  <a:lnTo>
                    <a:pt x="167" y="276"/>
                  </a:lnTo>
                  <a:lnTo>
                    <a:pt x="183" y="278"/>
                  </a:lnTo>
                  <a:lnTo>
                    <a:pt x="198" y="280"/>
                  </a:lnTo>
                  <a:lnTo>
                    <a:pt x="213" y="285"/>
                  </a:lnTo>
                  <a:lnTo>
                    <a:pt x="227" y="293"/>
                  </a:lnTo>
                  <a:lnTo>
                    <a:pt x="241" y="301"/>
                  </a:lnTo>
                  <a:lnTo>
                    <a:pt x="254" y="309"/>
                  </a:lnTo>
                  <a:lnTo>
                    <a:pt x="266" y="320"/>
                  </a:lnTo>
                  <a:lnTo>
                    <a:pt x="277" y="329"/>
                  </a:lnTo>
                  <a:lnTo>
                    <a:pt x="289" y="320"/>
                  </a:lnTo>
                  <a:lnTo>
                    <a:pt x="300" y="309"/>
                  </a:lnTo>
                  <a:lnTo>
                    <a:pt x="314" y="301"/>
                  </a:lnTo>
                  <a:lnTo>
                    <a:pt x="327" y="293"/>
                  </a:lnTo>
                  <a:lnTo>
                    <a:pt x="341" y="285"/>
                  </a:lnTo>
                  <a:lnTo>
                    <a:pt x="356" y="280"/>
                  </a:lnTo>
                  <a:lnTo>
                    <a:pt x="371" y="278"/>
                  </a:lnTo>
                  <a:lnTo>
                    <a:pt x="387" y="276"/>
                  </a:lnTo>
                  <a:lnTo>
                    <a:pt x="387" y="276"/>
                  </a:lnTo>
                  <a:lnTo>
                    <a:pt x="388" y="276"/>
                  </a:lnTo>
                  <a:lnTo>
                    <a:pt x="388" y="276"/>
                  </a:lnTo>
                  <a:lnTo>
                    <a:pt x="389" y="276"/>
                  </a:lnTo>
                  <a:lnTo>
                    <a:pt x="405" y="276"/>
                  </a:lnTo>
                  <a:lnTo>
                    <a:pt x="419" y="279"/>
                  </a:lnTo>
                  <a:lnTo>
                    <a:pt x="433" y="281"/>
                  </a:lnTo>
                  <a:lnTo>
                    <a:pt x="447" y="286"/>
                  </a:lnTo>
                  <a:lnTo>
                    <a:pt x="459" y="292"/>
                  </a:lnTo>
                  <a:lnTo>
                    <a:pt x="472" y="298"/>
                  </a:lnTo>
                  <a:lnTo>
                    <a:pt x="484" y="306"/>
                  </a:lnTo>
                  <a:lnTo>
                    <a:pt x="495" y="315"/>
                  </a:lnTo>
                  <a:lnTo>
                    <a:pt x="505" y="323"/>
                  </a:lnTo>
                  <a:lnTo>
                    <a:pt x="514" y="334"/>
                  </a:lnTo>
                  <a:lnTo>
                    <a:pt x="523" y="345"/>
                  </a:lnTo>
                  <a:lnTo>
                    <a:pt x="531" y="357"/>
                  </a:lnTo>
                  <a:lnTo>
                    <a:pt x="537" y="369"/>
                  </a:lnTo>
                  <a:lnTo>
                    <a:pt x="544" y="382"/>
                  </a:lnTo>
                  <a:lnTo>
                    <a:pt x="547" y="395"/>
                  </a:lnTo>
                  <a:lnTo>
                    <a:pt x="551" y="409"/>
                  </a:lnTo>
                  <a:lnTo>
                    <a:pt x="551" y="211"/>
                  </a:lnTo>
                  <a:lnTo>
                    <a:pt x="324" y="211"/>
                  </a:lnTo>
                  <a:lnTo>
                    <a:pt x="324" y="0"/>
                  </a:lnTo>
                  <a:lnTo>
                    <a:pt x="232" y="0"/>
                  </a:lnTo>
                  <a:lnTo>
                    <a:pt x="232" y="211"/>
                  </a:lnTo>
                  <a:lnTo>
                    <a:pt x="0" y="211"/>
                  </a:lnTo>
                  <a:lnTo>
                    <a:pt x="0" y="429"/>
                  </a:lnTo>
                  <a:lnTo>
                    <a:pt x="3" y="414"/>
                  </a:lnTo>
                  <a:lnTo>
                    <a:pt x="5" y="399"/>
                  </a:lnTo>
                  <a:lnTo>
                    <a:pt x="11" y="383"/>
                  </a:lnTo>
                  <a:lnTo>
                    <a:pt x="17" y="369"/>
                  </a:lnTo>
                  <a:lnTo>
                    <a:pt x="23" y="357"/>
                  </a:lnTo>
                  <a:lnTo>
                    <a:pt x="32" y="344"/>
                  </a:lnTo>
                  <a:lnTo>
                    <a:pt x="41" y="331"/>
                  </a:lnTo>
                  <a:lnTo>
                    <a:pt x="53" y="321"/>
                  </a:lnTo>
                  <a:lnTo>
                    <a:pt x="64" y="311"/>
                  </a:lnTo>
                  <a:lnTo>
                    <a:pt x="77" y="302"/>
                  </a:lnTo>
                  <a:lnTo>
                    <a:pt x="90" y="294"/>
                  </a:lnTo>
                  <a:lnTo>
                    <a:pt x="104" y="288"/>
                  </a:lnTo>
                  <a:lnTo>
                    <a:pt x="118" y="283"/>
                  </a:lnTo>
                  <a:lnTo>
                    <a:pt x="133" y="279"/>
                  </a:lnTo>
                  <a:lnTo>
                    <a:pt x="150" y="276"/>
                  </a:lnTo>
                  <a:lnTo>
                    <a:pt x="165" y="276"/>
                  </a:lnTo>
                  <a:lnTo>
                    <a:pt x="166"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18" name="Freeform 186"/>
            <p:cNvSpPr>
              <a:spLocks/>
            </p:cNvSpPr>
            <p:nvPr/>
          </p:nvSpPr>
          <p:spPr bwMode="auto">
            <a:xfrm>
              <a:off x="1082675" y="5249863"/>
              <a:ext cx="80963" cy="158750"/>
            </a:xfrm>
            <a:custGeom>
              <a:avLst/>
              <a:gdLst>
                <a:gd name="T0" fmla="*/ 139 w 203"/>
                <a:gd name="T1" fmla="*/ 207 h 402"/>
                <a:gd name="T2" fmla="*/ 153 w 203"/>
                <a:gd name="T3" fmla="*/ 213 h 402"/>
                <a:gd name="T4" fmla="*/ 164 w 203"/>
                <a:gd name="T5" fmla="*/ 222 h 402"/>
                <a:gd name="T6" fmla="*/ 176 w 203"/>
                <a:gd name="T7" fmla="*/ 232 h 402"/>
                <a:gd name="T8" fmla="*/ 185 w 203"/>
                <a:gd name="T9" fmla="*/ 244 h 402"/>
                <a:gd name="T10" fmla="*/ 192 w 203"/>
                <a:gd name="T11" fmla="*/ 256 h 402"/>
                <a:gd name="T12" fmla="*/ 198 w 203"/>
                <a:gd name="T13" fmla="*/ 270 h 402"/>
                <a:gd name="T14" fmla="*/ 201 w 203"/>
                <a:gd name="T15" fmla="*/ 284 h 402"/>
                <a:gd name="T16" fmla="*/ 203 w 203"/>
                <a:gd name="T17" fmla="*/ 301 h 402"/>
                <a:gd name="T18" fmla="*/ 201 w 203"/>
                <a:gd name="T19" fmla="*/ 311 h 402"/>
                <a:gd name="T20" fmla="*/ 200 w 203"/>
                <a:gd name="T21" fmla="*/ 321 h 402"/>
                <a:gd name="T22" fmla="*/ 198 w 203"/>
                <a:gd name="T23" fmla="*/ 330 h 402"/>
                <a:gd name="T24" fmla="*/ 195 w 203"/>
                <a:gd name="T25" fmla="*/ 340 h 402"/>
                <a:gd name="T26" fmla="*/ 190 w 203"/>
                <a:gd name="T27" fmla="*/ 349 h 402"/>
                <a:gd name="T28" fmla="*/ 185 w 203"/>
                <a:gd name="T29" fmla="*/ 357 h 402"/>
                <a:gd name="T30" fmla="*/ 180 w 203"/>
                <a:gd name="T31" fmla="*/ 365 h 402"/>
                <a:gd name="T32" fmla="*/ 173 w 203"/>
                <a:gd name="T33" fmla="*/ 372 h 402"/>
                <a:gd name="T34" fmla="*/ 166 w 203"/>
                <a:gd name="T35" fmla="*/ 379 h 402"/>
                <a:gd name="T36" fmla="*/ 158 w 203"/>
                <a:gd name="T37" fmla="*/ 385 h 402"/>
                <a:gd name="T38" fmla="*/ 149 w 203"/>
                <a:gd name="T39" fmla="*/ 390 h 402"/>
                <a:gd name="T40" fmla="*/ 140 w 203"/>
                <a:gd name="T41" fmla="*/ 394 h 402"/>
                <a:gd name="T42" fmla="*/ 131 w 203"/>
                <a:gd name="T43" fmla="*/ 398 h 402"/>
                <a:gd name="T44" fmla="*/ 121 w 203"/>
                <a:gd name="T45" fmla="*/ 400 h 402"/>
                <a:gd name="T46" fmla="*/ 111 w 203"/>
                <a:gd name="T47" fmla="*/ 402 h 402"/>
                <a:gd name="T48" fmla="*/ 101 w 203"/>
                <a:gd name="T49" fmla="*/ 402 h 402"/>
                <a:gd name="T50" fmla="*/ 90 w 203"/>
                <a:gd name="T51" fmla="*/ 402 h 402"/>
                <a:gd name="T52" fmla="*/ 80 w 203"/>
                <a:gd name="T53" fmla="*/ 400 h 402"/>
                <a:gd name="T54" fmla="*/ 71 w 203"/>
                <a:gd name="T55" fmla="*/ 398 h 402"/>
                <a:gd name="T56" fmla="*/ 61 w 203"/>
                <a:gd name="T57" fmla="*/ 394 h 402"/>
                <a:gd name="T58" fmla="*/ 52 w 203"/>
                <a:gd name="T59" fmla="*/ 390 h 402"/>
                <a:gd name="T60" fmla="*/ 45 w 203"/>
                <a:gd name="T61" fmla="*/ 385 h 402"/>
                <a:gd name="T62" fmla="*/ 37 w 203"/>
                <a:gd name="T63" fmla="*/ 379 h 402"/>
                <a:gd name="T64" fmla="*/ 29 w 203"/>
                <a:gd name="T65" fmla="*/ 372 h 402"/>
                <a:gd name="T66" fmla="*/ 23 w 203"/>
                <a:gd name="T67" fmla="*/ 365 h 402"/>
                <a:gd name="T68" fmla="*/ 17 w 203"/>
                <a:gd name="T69" fmla="*/ 357 h 402"/>
                <a:gd name="T70" fmla="*/ 11 w 203"/>
                <a:gd name="T71" fmla="*/ 349 h 402"/>
                <a:gd name="T72" fmla="*/ 8 w 203"/>
                <a:gd name="T73" fmla="*/ 340 h 402"/>
                <a:gd name="T74" fmla="*/ 4 w 203"/>
                <a:gd name="T75" fmla="*/ 330 h 402"/>
                <a:gd name="T76" fmla="*/ 1 w 203"/>
                <a:gd name="T77" fmla="*/ 321 h 402"/>
                <a:gd name="T78" fmla="*/ 0 w 203"/>
                <a:gd name="T79" fmla="*/ 311 h 402"/>
                <a:gd name="T80" fmla="*/ 0 w 203"/>
                <a:gd name="T81" fmla="*/ 301 h 402"/>
                <a:gd name="T82" fmla="*/ 1 w 203"/>
                <a:gd name="T83" fmla="*/ 284 h 402"/>
                <a:gd name="T84" fmla="*/ 4 w 203"/>
                <a:gd name="T85" fmla="*/ 270 h 402"/>
                <a:gd name="T86" fmla="*/ 10 w 203"/>
                <a:gd name="T87" fmla="*/ 256 h 402"/>
                <a:gd name="T88" fmla="*/ 18 w 203"/>
                <a:gd name="T89" fmla="*/ 244 h 402"/>
                <a:gd name="T90" fmla="*/ 27 w 203"/>
                <a:gd name="T91" fmla="*/ 232 h 402"/>
                <a:gd name="T92" fmla="*/ 37 w 203"/>
                <a:gd name="T93" fmla="*/ 222 h 402"/>
                <a:gd name="T94" fmla="*/ 50 w 203"/>
                <a:gd name="T95" fmla="*/ 213 h 402"/>
                <a:gd name="T96" fmla="*/ 64 w 203"/>
                <a:gd name="T97" fmla="*/ 207 h 402"/>
                <a:gd name="T98" fmla="*/ 64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3" y="213"/>
                  </a:lnTo>
                  <a:lnTo>
                    <a:pt x="164" y="222"/>
                  </a:lnTo>
                  <a:lnTo>
                    <a:pt x="176" y="232"/>
                  </a:lnTo>
                  <a:lnTo>
                    <a:pt x="185" y="244"/>
                  </a:lnTo>
                  <a:lnTo>
                    <a:pt x="192" y="256"/>
                  </a:lnTo>
                  <a:lnTo>
                    <a:pt x="198" y="270"/>
                  </a:lnTo>
                  <a:lnTo>
                    <a:pt x="201" y="284"/>
                  </a:lnTo>
                  <a:lnTo>
                    <a:pt x="203" y="301"/>
                  </a:lnTo>
                  <a:lnTo>
                    <a:pt x="201" y="311"/>
                  </a:lnTo>
                  <a:lnTo>
                    <a:pt x="200" y="321"/>
                  </a:lnTo>
                  <a:lnTo>
                    <a:pt x="198" y="330"/>
                  </a:lnTo>
                  <a:lnTo>
                    <a:pt x="195" y="340"/>
                  </a:lnTo>
                  <a:lnTo>
                    <a:pt x="190" y="349"/>
                  </a:lnTo>
                  <a:lnTo>
                    <a:pt x="185" y="357"/>
                  </a:lnTo>
                  <a:lnTo>
                    <a:pt x="180" y="365"/>
                  </a:lnTo>
                  <a:lnTo>
                    <a:pt x="173" y="372"/>
                  </a:lnTo>
                  <a:lnTo>
                    <a:pt x="166" y="379"/>
                  </a:lnTo>
                  <a:lnTo>
                    <a:pt x="158" y="385"/>
                  </a:lnTo>
                  <a:lnTo>
                    <a:pt x="149" y="390"/>
                  </a:lnTo>
                  <a:lnTo>
                    <a:pt x="140" y="394"/>
                  </a:lnTo>
                  <a:lnTo>
                    <a:pt x="131" y="398"/>
                  </a:lnTo>
                  <a:lnTo>
                    <a:pt x="121" y="400"/>
                  </a:lnTo>
                  <a:lnTo>
                    <a:pt x="111" y="402"/>
                  </a:lnTo>
                  <a:lnTo>
                    <a:pt x="101" y="402"/>
                  </a:lnTo>
                  <a:lnTo>
                    <a:pt x="90" y="402"/>
                  </a:lnTo>
                  <a:lnTo>
                    <a:pt x="80" y="400"/>
                  </a:lnTo>
                  <a:lnTo>
                    <a:pt x="71" y="398"/>
                  </a:lnTo>
                  <a:lnTo>
                    <a:pt x="61" y="394"/>
                  </a:lnTo>
                  <a:lnTo>
                    <a:pt x="52" y="390"/>
                  </a:lnTo>
                  <a:lnTo>
                    <a:pt x="45" y="385"/>
                  </a:lnTo>
                  <a:lnTo>
                    <a:pt x="37" y="379"/>
                  </a:lnTo>
                  <a:lnTo>
                    <a:pt x="29" y="372"/>
                  </a:lnTo>
                  <a:lnTo>
                    <a:pt x="23" y="365"/>
                  </a:lnTo>
                  <a:lnTo>
                    <a:pt x="17" y="357"/>
                  </a:lnTo>
                  <a:lnTo>
                    <a:pt x="11" y="349"/>
                  </a:lnTo>
                  <a:lnTo>
                    <a:pt x="8" y="340"/>
                  </a:lnTo>
                  <a:lnTo>
                    <a:pt x="4" y="330"/>
                  </a:lnTo>
                  <a:lnTo>
                    <a:pt x="1" y="321"/>
                  </a:lnTo>
                  <a:lnTo>
                    <a:pt x="0" y="311"/>
                  </a:lnTo>
                  <a:lnTo>
                    <a:pt x="0" y="301"/>
                  </a:lnTo>
                  <a:lnTo>
                    <a:pt x="1" y="284"/>
                  </a:lnTo>
                  <a:lnTo>
                    <a:pt x="4" y="270"/>
                  </a:lnTo>
                  <a:lnTo>
                    <a:pt x="10" y="256"/>
                  </a:lnTo>
                  <a:lnTo>
                    <a:pt x="18" y="244"/>
                  </a:lnTo>
                  <a:lnTo>
                    <a:pt x="27" y="232"/>
                  </a:lnTo>
                  <a:lnTo>
                    <a:pt x="37"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19" name="Freeform 187"/>
            <p:cNvSpPr>
              <a:spLocks/>
            </p:cNvSpPr>
            <p:nvPr/>
          </p:nvSpPr>
          <p:spPr bwMode="auto">
            <a:xfrm>
              <a:off x="1660525" y="4992688"/>
              <a:ext cx="107950" cy="260350"/>
            </a:xfrm>
            <a:custGeom>
              <a:avLst/>
              <a:gdLst>
                <a:gd name="T0" fmla="*/ 203 w 273"/>
                <a:gd name="T1" fmla="*/ 0 h 656"/>
                <a:gd name="T2" fmla="*/ 179 w 273"/>
                <a:gd name="T3" fmla="*/ 178 h 656"/>
                <a:gd name="T4" fmla="*/ 133 w 273"/>
                <a:gd name="T5" fmla="*/ 196 h 656"/>
                <a:gd name="T6" fmla="*/ 94 w 273"/>
                <a:gd name="T7" fmla="*/ 220 h 656"/>
                <a:gd name="T8" fmla="*/ 62 w 273"/>
                <a:gd name="T9" fmla="*/ 249 h 656"/>
                <a:gd name="T10" fmla="*/ 36 w 273"/>
                <a:gd name="T11" fmla="*/ 282 h 656"/>
                <a:gd name="T12" fmla="*/ 17 w 273"/>
                <a:gd name="T13" fmla="*/ 320 h 656"/>
                <a:gd name="T14" fmla="*/ 6 w 273"/>
                <a:gd name="T15" fmla="*/ 360 h 656"/>
                <a:gd name="T16" fmla="*/ 0 w 273"/>
                <a:gd name="T17" fmla="*/ 401 h 656"/>
                <a:gd name="T18" fmla="*/ 2 w 273"/>
                <a:gd name="T19" fmla="*/ 442 h 656"/>
                <a:gd name="T20" fmla="*/ 9 w 273"/>
                <a:gd name="T21" fmla="*/ 482 h 656"/>
                <a:gd name="T22" fmla="*/ 25 w 273"/>
                <a:gd name="T23" fmla="*/ 521 h 656"/>
                <a:gd name="T24" fmla="*/ 46 w 273"/>
                <a:gd name="T25" fmla="*/ 556 h 656"/>
                <a:gd name="T26" fmla="*/ 74 w 273"/>
                <a:gd name="T27" fmla="*/ 589 h 656"/>
                <a:gd name="T28" fmla="*/ 110 w 273"/>
                <a:gd name="T29" fmla="*/ 616 h 656"/>
                <a:gd name="T30" fmla="*/ 152 w 273"/>
                <a:gd name="T31" fmla="*/ 637 h 656"/>
                <a:gd name="T32" fmla="*/ 201 w 273"/>
                <a:gd name="T33" fmla="*/ 652 h 656"/>
                <a:gd name="T34" fmla="*/ 225 w 273"/>
                <a:gd name="T35" fmla="*/ 586 h 656"/>
                <a:gd name="T36" fmla="*/ 188 w 273"/>
                <a:gd name="T37" fmla="*/ 575 h 656"/>
                <a:gd name="T38" fmla="*/ 155 w 273"/>
                <a:gd name="T39" fmla="*/ 559 h 656"/>
                <a:gd name="T40" fmla="*/ 128 w 273"/>
                <a:gd name="T41" fmla="*/ 538 h 656"/>
                <a:gd name="T42" fmla="*/ 108 w 273"/>
                <a:gd name="T43" fmla="*/ 514 h 656"/>
                <a:gd name="T44" fmla="*/ 91 w 273"/>
                <a:gd name="T45" fmla="*/ 486 h 656"/>
                <a:gd name="T46" fmla="*/ 81 w 273"/>
                <a:gd name="T47" fmla="*/ 457 h 656"/>
                <a:gd name="T48" fmla="*/ 76 w 273"/>
                <a:gd name="T49" fmla="*/ 425 h 656"/>
                <a:gd name="T50" fmla="*/ 77 w 273"/>
                <a:gd name="T51" fmla="*/ 394 h 656"/>
                <a:gd name="T52" fmla="*/ 82 w 273"/>
                <a:gd name="T53" fmla="*/ 362 h 656"/>
                <a:gd name="T54" fmla="*/ 94 w 273"/>
                <a:gd name="T55" fmla="*/ 333 h 656"/>
                <a:gd name="T56" fmla="*/ 110 w 273"/>
                <a:gd name="T57" fmla="*/ 306 h 656"/>
                <a:gd name="T58" fmla="*/ 132 w 273"/>
                <a:gd name="T59" fmla="*/ 282 h 656"/>
                <a:gd name="T60" fmla="*/ 160 w 273"/>
                <a:gd name="T61" fmla="*/ 262 h 656"/>
                <a:gd name="T62" fmla="*/ 192 w 273"/>
                <a:gd name="T63" fmla="*/ 246 h 656"/>
                <a:gd name="T64" fmla="*/ 230 w 273"/>
                <a:gd name="T65" fmla="*/ 238 h 656"/>
                <a:gd name="T66" fmla="*/ 273 w 273"/>
                <a:gd name="T67" fmla="*/ 235 h 656"/>
                <a:gd name="T68" fmla="*/ 269 w 273"/>
                <a:gd name="T69" fmla="*/ 201 h 656"/>
                <a:gd name="T70" fmla="*/ 269 w 273"/>
                <a:gd name="T71" fmla="*/ 181 h 656"/>
                <a:gd name="T72" fmla="*/ 272 w 273"/>
                <a:gd name="T73" fmla="*/ 166 h 656"/>
                <a:gd name="T74" fmla="*/ 262 w 273"/>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3" y="0"/>
                  </a:lnTo>
                  <a:lnTo>
                    <a:pt x="203" y="173"/>
                  </a:lnTo>
                  <a:lnTo>
                    <a:pt x="179" y="178"/>
                  </a:lnTo>
                  <a:lnTo>
                    <a:pt x="155" y="185"/>
                  </a:lnTo>
                  <a:lnTo>
                    <a:pt x="133" y="196"/>
                  </a:lnTo>
                  <a:lnTo>
                    <a:pt x="113" y="207"/>
                  </a:lnTo>
                  <a:lnTo>
                    <a:pt x="94" y="220"/>
                  </a:lnTo>
                  <a:lnTo>
                    <a:pt x="77" y="234"/>
                  </a:lnTo>
                  <a:lnTo>
                    <a:pt x="62" y="249"/>
                  </a:lnTo>
                  <a:lnTo>
                    <a:pt x="48" y="266"/>
                  </a:lnTo>
                  <a:lnTo>
                    <a:pt x="36" y="282"/>
                  </a:lnTo>
                  <a:lnTo>
                    <a:pt x="26" y="301"/>
                  </a:lnTo>
                  <a:lnTo>
                    <a:pt x="17" y="320"/>
                  </a:lnTo>
                  <a:lnTo>
                    <a:pt x="11" y="340"/>
                  </a:lnTo>
                  <a:lnTo>
                    <a:pt x="6" y="360"/>
                  </a:lnTo>
                  <a:lnTo>
                    <a:pt x="2" y="380"/>
                  </a:lnTo>
                  <a:lnTo>
                    <a:pt x="0" y="401"/>
                  </a:lnTo>
                  <a:lnTo>
                    <a:pt x="0" y="421"/>
                  </a:lnTo>
                  <a:lnTo>
                    <a:pt x="2" y="442"/>
                  </a:lnTo>
                  <a:lnTo>
                    <a:pt x="4" y="462"/>
                  </a:lnTo>
                  <a:lnTo>
                    <a:pt x="9" y="482"/>
                  </a:lnTo>
                  <a:lnTo>
                    <a:pt x="16" y="501"/>
                  </a:lnTo>
                  <a:lnTo>
                    <a:pt x="25" y="521"/>
                  </a:lnTo>
                  <a:lnTo>
                    <a:pt x="35" y="540"/>
                  </a:lnTo>
                  <a:lnTo>
                    <a:pt x="46" y="556"/>
                  </a:lnTo>
                  <a:lnTo>
                    <a:pt x="60" y="573"/>
                  </a:lnTo>
                  <a:lnTo>
                    <a:pt x="74" y="589"/>
                  </a:lnTo>
                  <a:lnTo>
                    <a:pt x="92" y="603"/>
                  </a:lnTo>
                  <a:lnTo>
                    <a:pt x="110" y="616"/>
                  </a:lnTo>
                  <a:lnTo>
                    <a:pt x="130" y="628"/>
                  </a:lnTo>
                  <a:lnTo>
                    <a:pt x="152" y="637"/>
                  </a:lnTo>
                  <a:lnTo>
                    <a:pt x="176" y="645"/>
                  </a:lnTo>
                  <a:lnTo>
                    <a:pt x="201" y="652"/>
                  </a:lnTo>
                  <a:lnTo>
                    <a:pt x="227" y="656"/>
                  </a:lnTo>
                  <a:lnTo>
                    <a:pt x="225" y="586"/>
                  </a:lnTo>
                  <a:lnTo>
                    <a:pt x="206" y="580"/>
                  </a:lnTo>
                  <a:lnTo>
                    <a:pt x="188" y="575"/>
                  </a:lnTo>
                  <a:lnTo>
                    <a:pt x="170" y="568"/>
                  </a:lnTo>
                  <a:lnTo>
                    <a:pt x="155" y="559"/>
                  </a:lnTo>
                  <a:lnTo>
                    <a:pt x="141" y="550"/>
                  </a:lnTo>
                  <a:lnTo>
                    <a:pt x="128" y="538"/>
                  </a:lnTo>
                  <a:lnTo>
                    <a:pt x="116" y="527"/>
                  </a:lnTo>
                  <a:lnTo>
                    <a:pt x="108" y="514"/>
                  </a:lnTo>
                  <a:lnTo>
                    <a:pt x="99" y="500"/>
                  </a:lnTo>
                  <a:lnTo>
                    <a:pt x="91" y="486"/>
                  </a:lnTo>
                  <a:lnTo>
                    <a:pt x="86" y="472"/>
                  </a:lnTo>
                  <a:lnTo>
                    <a:pt x="81" y="457"/>
                  </a:lnTo>
                  <a:lnTo>
                    <a:pt x="78" y="442"/>
                  </a:lnTo>
                  <a:lnTo>
                    <a:pt x="76" y="425"/>
                  </a:lnTo>
                  <a:lnTo>
                    <a:pt x="76" y="410"/>
                  </a:lnTo>
                  <a:lnTo>
                    <a:pt x="77" y="394"/>
                  </a:lnTo>
                  <a:lnTo>
                    <a:pt x="78" y="378"/>
                  </a:lnTo>
                  <a:lnTo>
                    <a:pt x="82" y="362"/>
                  </a:lnTo>
                  <a:lnTo>
                    <a:pt x="87" y="348"/>
                  </a:lnTo>
                  <a:lnTo>
                    <a:pt x="94" y="333"/>
                  </a:lnTo>
                  <a:lnTo>
                    <a:pt x="101" y="319"/>
                  </a:lnTo>
                  <a:lnTo>
                    <a:pt x="110" y="306"/>
                  </a:lnTo>
                  <a:lnTo>
                    <a:pt x="120" y="294"/>
                  </a:lnTo>
                  <a:lnTo>
                    <a:pt x="132" y="282"/>
                  </a:lnTo>
                  <a:lnTo>
                    <a:pt x="145" y="272"/>
                  </a:lnTo>
                  <a:lnTo>
                    <a:pt x="160" y="262"/>
                  </a:lnTo>
                  <a:lnTo>
                    <a:pt x="175" y="254"/>
                  </a:lnTo>
                  <a:lnTo>
                    <a:pt x="192" y="246"/>
                  </a:lnTo>
                  <a:lnTo>
                    <a:pt x="211" y="241"/>
                  </a:lnTo>
                  <a:lnTo>
                    <a:pt x="230" y="238"/>
                  </a:lnTo>
                  <a:lnTo>
                    <a:pt x="250" y="235"/>
                  </a:lnTo>
                  <a:lnTo>
                    <a:pt x="273" y="235"/>
                  </a:lnTo>
                  <a:lnTo>
                    <a:pt x="271" y="220"/>
                  </a:lnTo>
                  <a:lnTo>
                    <a:pt x="269" y="201"/>
                  </a:lnTo>
                  <a:lnTo>
                    <a:pt x="269" y="192"/>
                  </a:lnTo>
                  <a:lnTo>
                    <a:pt x="269" y="181"/>
                  </a:lnTo>
                  <a:lnTo>
                    <a:pt x="271" y="174"/>
                  </a:lnTo>
                  <a:lnTo>
                    <a:pt x="272" y="166"/>
                  </a:lnTo>
                  <a:lnTo>
                    <a:pt x="267" y="166"/>
                  </a:lnTo>
                  <a:lnTo>
                    <a:pt x="262" y="166"/>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0" name="Freeform 188"/>
            <p:cNvSpPr>
              <a:spLocks/>
            </p:cNvSpPr>
            <p:nvPr/>
          </p:nvSpPr>
          <p:spPr bwMode="auto">
            <a:xfrm>
              <a:off x="2057400" y="4900613"/>
              <a:ext cx="139700" cy="177800"/>
            </a:xfrm>
            <a:custGeom>
              <a:avLst/>
              <a:gdLst>
                <a:gd name="T0" fmla="*/ 349 w 349"/>
                <a:gd name="T1" fmla="*/ 0 h 449"/>
                <a:gd name="T2" fmla="*/ 349 w 349"/>
                <a:gd name="T3" fmla="*/ 248 h 449"/>
                <a:gd name="T4" fmla="*/ 243 w 349"/>
                <a:gd name="T5" fmla="*/ 248 h 449"/>
                <a:gd name="T6" fmla="*/ 240 w 349"/>
                <a:gd name="T7" fmla="*/ 290 h 449"/>
                <a:gd name="T8" fmla="*/ 234 w 349"/>
                <a:gd name="T9" fmla="*/ 328 h 449"/>
                <a:gd name="T10" fmla="*/ 231 w 349"/>
                <a:gd name="T11" fmla="*/ 345 h 449"/>
                <a:gd name="T12" fmla="*/ 227 w 349"/>
                <a:gd name="T13" fmla="*/ 361 h 449"/>
                <a:gd name="T14" fmla="*/ 223 w 349"/>
                <a:gd name="T15" fmla="*/ 377 h 449"/>
                <a:gd name="T16" fmla="*/ 219 w 349"/>
                <a:gd name="T17" fmla="*/ 392 h 449"/>
                <a:gd name="T18" fmla="*/ 214 w 349"/>
                <a:gd name="T19" fmla="*/ 405 h 449"/>
                <a:gd name="T20" fmla="*/ 209 w 349"/>
                <a:gd name="T21" fmla="*/ 416 h 449"/>
                <a:gd name="T22" fmla="*/ 203 w 349"/>
                <a:gd name="T23" fmla="*/ 425 h 449"/>
                <a:gd name="T24" fmla="*/ 197 w 349"/>
                <a:gd name="T25" fmla="*/ 434 h 449"/>
                <a:gd name="T26" fmla="*/ 191 w 349"/>
                <a:gd name="T27" fmla="*/ 440 h 449"/>
                <a:gd name="T28" fmla="*/ 185 w 349"/>
                <a:gd name="T29" fmla="*/ 445 h 449"/>
                <a:gd name="T30" fmla="*/ 178 w 349"/>
                <a:gd name="T31" fmla="*/ 448 h 449"/>
                <a:gd name="T32" fmla="*/ 172 w 349"/>
                <a:gd name="T33" fmla="*/ 449 h 449"/>
                <a:gd name="T34" fmla="*/ 166 w 349"/>
                <a:gd name="T35" fmla="*/ 448 h 449"/>
                <a:gd name="T36" fmla="*/ 159 w 349"/>
                <a:gd name="T37" fmla="*/ 445 h 449"/>
                <a:gd name="T38" fmla="*/ 153 w 349"/>
                <a:gd name="T39" fmla="*/ 440 h 449"/>
                <a:gd name="T40" fmla="*/ 148 w 349"/>
                <a:gd name="T41" fmla="*/ 434 h 449"/>
                <a:gd name="T42" fmla="*/ 141 w 349"/>
                <a:gd name="T43" fmla="*/ 425 h 449"/>
                <a:gd name="T44" fmla="*/ 136 w 349"/>
                <a:gd name="T45" fmla="*/ 416 h 449"/>
                <a:gd name="T46" fmla="*/ 131 w 349"/>
                <a:gd name="T47" fmla="*/ 405 h 449"/>
                <a:gd name="T48" fmla="*/ 126 w 349"/>
                <a:gd name="T49" fmla="*/ 392 h 449"/>
                <a:gd name="T50" fmla="*/ 121 w 349"/>
                <a:gd name="T51" fmla="*/ 377 h 449"/>
                <a:gd name="T52" fmla="*/ 117 w 349"/>
                <a:gd name="T53" fmla="*/ 361 h 449"/>
                <a:gd name="T54" fmla="*/ 113 w 349"/>
                <a:gd name="T55" fmla="*/ 345 h 449"/>
                <a:gd name="T56" fmla="*/ 110 w 349"/>
                <a:gd name="T57" fmla="*/ 328 h 449"/>
                <a:gd name="T58" fmla="*/ 104 w 349"/>
                <a:gd name="T59" fmla="*/ 290 h 449"/>
                <a:gd name="T60" fmla="*/ 101 w 349"/>
                <a:gd name="T61" fmla="*/ 248 h 449"/>
                <a:gd name="T62" fmla="*/ 0 w 349"/>
                <a:gd name="T63" fmla="*/ 248 h 449"/>
                <a:gd name="T64" fmla="*/ 0 w 349"/>
                <a:gd name="T65" fmla="*/ 0 h 449"/>
                <a:gd name="T66" fmla="*/ 43 w 349"/>
                <a:gd name="T67" fmla="*/ 0 h 449"/>
                <a:gd name="T68" fmla="*/ 87 w 349"/>
                <a:gd name="T69" fmla="*/ 0 h 449"/>
                <a:gd name="T70" fmla="*/ 130 w 349"/>
                <a:gd name="T71" fmla="*/ 0 h 449"/>
                <a:gd name="T72" fmla="*/ 175 w 349"/>
                <a:gd name="T73" fmla="*/ 0 h 449"/>
                <a:gd name="T74" fmla="*/ 218 w 349"/>
                <a:gd name="T75" fmla="*/ 0 h 449"/>
                <a:gd name="T76" fmla="*/ 261 w 349"/>
                <a:gd name="T77" fmla="*/ 0 h 449"/>
                <a:gd name="T78" fmla="*/ 305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40" y="290"/>
                  </a:lnTo>
                  <a:lnTo>
                    <a:pt x="234" y="328"/>
                  </a:lnTo>
                  <a:lnTo>
                    <a:pt x="231" y="345"/>
                  </a:lnTo>
                  <a:lnTo>
                    <a:pt x="227" y="361"/>
                  </a:lnTo>
                  <a:lnTo>
                    <a:pt x="223" y="377"/>
                  </a:lnTo>
                  <a:lnTo>
                    <a:pt x="219" y="392"/>
                  </a:lnTo>
                  <a:lnTo>
                    <a:pt x="214" y="405"/>
                  </a:lnTo>
                  <a:lnTo>
                    <a:pt x="209" y="416"/>
                  </a:lnTo>
                  <a:lnTo>
                    <a:pt x="203" y="425"/>
                  </a:lnTo>
                  <a:lnTo>
                    <a:pt x="197" y="434"/>
                  </a:lnTo>
                  <a:lnTo>
                    <a:pt x="191" y="440"/>
                  </a:lnTo>
                  <a:lnTo>
                    <a:pt x="185" y="445"/>
                  </a:lnTo>
                  <a:lnTo>
                    <a:pt x="178" y="448"/>
                  </a:lnTo>
                  <a:lnTo>
                    <a:pt x="172" y="449"/>
                  </a:lnTo>
                  <a:lnTo>
                    <a:pt x="166" y="448"/>
                  </a:lnTo>
                  <a:lnTo>
                    <a:pt x="159" y="445"/>
                  </a:lnTo>
                  <a:lnTo>
                    <a:pt x="153" y="440"/>
                  </a:lnTo>
                  <a:lnTo>
                    <a:pt x="148" y="434"/>
                  </a:lnTo>
                  <a:lnTo>
                    <a:pt x="141" y="425"/>
                  </a:lnTo>
                  <a:lnTo>
                    <a:pt x="136" y="416"/>
                  </a:lnTo>
                  <a:lnTo>
                    <a:pt x="131" y="405"/>
                  </a:lnTo>
                  <a:lnTo>
                    <a:pt x="126" y="392"/>
                  </a:lnTo>
                  <a:lnTo>
                    <a:pt x="121" y="377"/>
                  </a:lnTo>
                  <a:lnTo>
                    <a:pt x="117" y="361"/>
                  </a:lnTo>
                  <a:lnTo>
                    <a:pt x="113" y="345"/>
                  </a:lnTo>
                  <a:lnTo>
                    <a:pt x="110" y="328"/>
                  </a:lnTo>
                  <a:lnTo>
                    <a:pt x="104" y="290"/>
                  </a:lnTo>
                  <a:lnTo>
                    <a:pt x="101" y="248"/>
                  </a:lnTo>
                  <a:lnTo>
                    <a:pt x="0" y="248"/>
                  </a:lnTo>
                  <a:lnTo>
                    <a:pt x="0" y="0"/>
                  </a:lnTo>
                  <a:lnTo>
                    <a:pt x="43" y="0"/>
                  </a:lnTo>
                  <a:lnTo>
                    <a:pt x="87" y="0"/>
                  </a:lnTo>
                  <a:lnTo>
                    <a:pt x="130" y="0"/>
                  </a:lnTo>
                  <a:lnTo>
                    <a:pt x="175" y="0"/>
                  </a:lnTo>
                  <a:lnTo>
                    <a:pt x="218" y="0"/>
                  </a:lnTo>
                  <a:lnTo>
                    <a:pt x="261" y="0"/>
                  </a:lnTo>
                  <a:lnTo>
                    <a:pt x="305"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1" name="Freeform 189"/>
            <p:cNvSpPr>
              <a:spLocks/>
            </p:cNvSpPr>
            <p:nvPr/>
          </p:nvSpPr>
          <p:spPr bwMode="auto">
            <a:xfrm>
              <a:off x="2649538" y="4810125"/>
              <a:ext cx="217487" cy="169863"/>
            </a:xfrm>
            <a:custGeom>
              <a:avLst/>
              <a:gdLst>
                <a:gd name="T0" fmla="*/ 166 w 550"/>
                <a:gd name="T1" fmla="*/ 276 h 430"/>
                <a:gd name="T2" fmla="*/ 183 w 550"/>
                <a:gd name="T3" fmla="*/ 277 h 430"/>
                <a:gd name="T4" fmla="*/ 212 w 550"/>
                <a:gd name="T5" fmla="*/ 286 h 430"/>
                <a:gd name="T6" fmla="*/ 240 w 550"/>
                <a:gd name="T7" fmla="*/ 301 h 430"/>
                <a:gd name="T8" fmla="*/ 266 w 550"/>
                <a:gd name="T9" fmla="*/ 319 h 430"/>
                <a:gd name="T10" fmla="*/ 288 w 550"/>
                <a:gd name="T11" fmla="*/ 319 h 430"/>
                <a:gd name="T12" fmla="*/ 313 w 550"/>
                <a:gd name="T13" fmla="*/ 301 h 430"/>
                <a:gd name="T14" fmla="*/ 341 w 550"/>
                <a:gd name="T15" fmla="*/ 286 h 430"/>
                <a:gd name="T16" fmla="*/ 370 w 550"/>
                <a:gd name="T17" fmla="*/ 277 h 430"/>
                <a:gd name="T18" fmla="*/ 387 w 550"/>
                <a:gd name="T19" fmla="*/ 276 h 430"/>
                <a:gd name="T20" fmla="*/ 388 w 550"/>
                <a:gd name="T21" fmla="*/ 276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4 h 430"/>
                <a:gd name="T34" fmla="*/ 537 w 550"/>
                <a:gd name="T35" fmla="*/ 369 h 430"/>
                <a:gd name="T36" fmla="*/ 547 w 550"/>
                <a:gd name="T37" fmla="*/ 395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6 w 550"/>
                <a:gd name="T49" fmla="*/ 370 h 430"/>
                <a:gd name="T50" fmla="*/ 32 w 550"/>
                <a:gd name="T51" fmla="*/ 343 h 430"/>
                <a:gd name="T52" fmla="*/ 51 w 550"/>
                <a:gd name="T53" fmla="*/ 320 h 430"/>
                <a:gd name="T54" fmla="*/ 76 w 550"/>
                <a:gd name="T55" fmla="*/ 302 h 430"/>
                <a:gd name="T56" fmla="*/ 102 w 550"/>
                <a:gd name="T57" fmla="*/ 288 h 430"/>
                <a:gd name="T58" fmla="*/ 133 w 550"/>
                <a:gd name="T59" fmla="*/ 279 h 430"/>
                <a:gd name="T60" fmla="*/ 165 w 550"/>
                <a:gd name="T61" fmla="*/ 276 h 430"/>
                <a:gd name="T62" fmla="*/ 166 w 550"/>
                <a:gd name="T63" fmla="*/ 2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6"/>
                  </a:moveTo>
                  <a:lnTo>
                    <a:pt x="166" y="276"/>
                  </a:lnTo>
                  <a:lnTo>
                    <a:pt x="167" y="276"/>
                  </a:lnTo>
                  <a:lnTo>
                    <a:pt x="183" y="277"/>
                  </a:lnTo>
                  <a:lnTo>
                    <a:pt x="198" y="281"/>
                  </a:lnTo>
                  <a:lnTo>
                    <a:pt x="212" y="286"/>
                  </a:lnTo>
                  <a:lnTo>
                    <a:pt x="226" y="292"/>
                  </a:lnTo>
                  <a:lnTo>
                    <a:pt x="240" y="301"/>
                  </a:lnTo>
                  <a:lnTo>
                    <a:pt x="253" y="310"/>
                  </a:lnTo>
                  <a:lnTo>
                    <a:pt x="266" y="319"/>
                  </a:lnTo>
                  <a:lnTo>
                    <a:pt x="277" y="329"/>
                  </a:lnTo>
                  <a:lnTo>
                    <a:pt x="288" y="319"/>
                  </a:lnTo>
                  <a:lnTo>
                    <a:pt x="300" y="310"/>
                  </a:lnTo>
                  <a:lnTo>
                    <a:pt x="313" y="301"/>
                  </a:lnTo>
                  <a:lnTo>
                    <a:pt x="327" y="292"/>
                  </a:lnTo>
                  <a:lnTo>
                    <a:pt x="341" y="286"/>
                  </a:lnTo>
                  <a:lnTo>
                    <a:pt x="355" y="281"/>
                  </a:lnTo>
                  <a:lnTo>
                    <a:pt x="370" y="277"/>
                  </a:lnTo>
                  <a:lnTo>
                    <a:pt x="385" y="276"/>
                  </a:lnTo>
                  <a:lnTo>
                    <a:pt x="387" y="276"/>
                  </a:lnTo>
                  <a:lnTo>
                    <a:pt x="387" y="276"/>
                  </a:lnTo>
                  <a:lnTo>
                    <a:pt x="388" y="276"/>
                  </a:lnTo>
                  <a:lnTo>
                    <a:pt x="388" y="276"/>
                  </a:lnTo>
                  <a:lnTo>
                    <a:pt x="403" y="277"/>
                  </a:lnTo>
                  <a:lnTo>
                    <a:pt x="417" y="278"/>
                  </a:lnTo>
                  <a:lnTo>
                    <a:pt x="431" y="282"/>
                  </a:lnTo>
                  <a:lnTo>
                    <a:pt x="445" y="286"/>
                  </a:lnTo>
                  <a:lnTo>
                    <a:pt x="458" y="292"/>
                  </a:lnTo>
                  <a:lnTo>
                    <a:pt x="471" y="299"/>
                  </a:lnTo>
                  <a:lnTo>
                    <a:pt x="482" y="306"/>
                  </a:lnTo>
                  <a:lnTo>
                    <a:pt x="494" y="314"/>
                  </a:lnTo>
                  <a:lnTo>
                    <a:pt x="504" y="324"/>
                  </a:lnTo>
                  <a:lnTo>
                    <a:pt x="514" y="334"/>
                  </a:lnTo>
                  <a:lnTo>
                    <a:pt x="522" y="344"/>
                  </a:lnTo>
                  <a:lnTo>
                    <a:pt x="529" y="356"/>
                  </a:lnTo>
                  <a:lnTo>
                    <a:pt x="537" y="369"/>
                  </a:lnTo>
                  <a:lnTo>
                    <a:pt x="542" y="381"/>
                  </a:lnTo>
                  <a:lnTo>
                    <a:pt x="547" y="395"/>
                  </a:lnTo>
                  <a:lnTo>
                    <a:pt x="550" y="409"/>
                  </a:lnTo>
                  <a:lnTo>
                    <a:pt x="550" y="212"/>
                  </a:lnTo>
                  <a:lnTo>
                    <a:pt x="323" y="212"/>
                  </a:lnTo>
                  <a:lnTo>
                    <a:pt x="323" y="0"/>
                  </a:lnTo>
                  <a:lnTo>
                    <a:pt x="231" y="0"/>
                  </a:lnTo>
                  <a:lnTo>
                    <a:pt x="231" y="212"/>
                  </a:lnTo>
                  <a:lnTo>
                    <a:pt x="0" y="212"/>
                  </a:lnTo>
                  <a:lnTo>
                    <a:pt x="0" y="430"/>
                  </a:lnTo>
                  <a:lnTo>
                    <a:pt x="2" y="415"/>
                  </a:lnTo>
                  <a:lnTo>
                    <a:pt x="5" y="399"/>
                  </a:lnTo>
                  <a:lnTo>
                    <a:pt x="11" y="384"/>
                  </a:lnTo>
                  <a:lnTo>
                    <a:pt x="16" y="370"/>
                  </a:lnTo>
                  <a:lnTo>
                    <a:pt x="23" y="356"/>
                  </a:lnTo>
                  <a:lnTo>
                    <a:pt x="32" y="343"/>
                  </a:lnTo>
                  <a:lnTo>
                    <a:pt x="41" y="332"/>
                  </a:lnTo>
                  <a:lnTo>
                    <a:pt x="51" y="320"/>
                  </a:lnTo>
                  <a:lnTo>
                    <a:pt x="63" y="311"/>
                  </a:lnTo>
                  <a:lnTo>
                    <a:pt x="76" y="302"/>
                  </a:lnTo>
                  <a:lnTo>
                    <a:pt x="88" y="295"/>
                  </a:lnTo>
                  <a:lnTo>
                    <a:pt x="102" y="288"/>
                  </a:lnTo>
                  <a:lnTo>
                    <a:pt x="118" y="283"/>
                  </a:lnTo>
                  <a:lnTo>
                    <a:pt x="133" y="279"/>
                  </a:lnTo>
                  <a:lnTo>
                    <a:pt x="148" y="277"/>
                  </a:lnTo>
                  <a:lnTo>
                    <a:pt x="165" y="276"/>
                  </a:lnTo>
                  <a:lnTo>
                    <a:pt x="165"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2" name="Freeform 190"/>
            <p:cNvSpPr>
              <a:spLocks/>
            </p:cNvSpPr>
            <p:nvPr/>
          </p:nvSpPr>
          <p:spPr bwMode="auto">
            <a:xfrm>
              <a:off x="2359025" y="4951413"/>
              <a:ext cx="79375" cy="160337"/>
            </a:xfrm>
            <a:custGeom>
              <a:avLst/>
              <a:gdLst>
                <a:gd name="T0" fmla="*/ 139 w 203"/>
                <a:gd name="T1" fmla="*/ 207 h 403"/>
                <a:gd name="T2" fmla="*/ 153 w 203"/>
                <a:gd name="T3" fmla="*/ 213 h 403"/>
                <a:gd name="T4" fmla="*/ 166 w 203"/>
                <a:gd name="T5" fmla="*/ 222 h 403"/>
                <a:gd name="T6" fmla="*/ 176 w 203"/>
                <a:gd name="T7" fmla="*/ 232 h 403"/>
                <a:gd name="T8" fmla="*/ 185 w 203"/>
                <a:gd name="T9" fmla="*/ 244 h 403"/>
                <a:gd name="T10" fmla="*/ 193 w 203"/>
                <a:gd name="T11" fmla="*/ 256 h 403"/>
                <a:gd name="T12" fmla="*/ 199 w 203"/>
                <a:gd name="T13" fmla="*/ 270 h 403"/>
                <a:gd name="T14" fmla="*/ 202 w 203"/>
                <a:gd name="T15" fmla="*/ 286 h 403"/>
                <a:gd name="T16" fmla="*/ 203 w 203"/>
                <a:gd name="T17" fmla="*/ 301 h 403"/>
                <a:gd name="T18" fmla="*/ 203 w 203"/>
                <a:gd name="T19" fmla="*/ 311 h 403"/>
                <a:gd name="T20" fmla="*/ 202 w 203"/>
                <a:gd name="T21" fmla="*/ 321 h 403"/>
                <a:gd name="T22" fmla="*/ 199 w 203"/>
                <a:gd name="T23" fmla="*/ 332 h 403"/>
                <a:gd name="T24" fmla="*/ 195 w 203"/>
                <a:gd name="T25" fmla="*/ 341 h 403"/>
                <a:gd name="T26" fmla="*/ 191 w 203"/>
                <a:gd name="T27" fmla="*/ 349 h 403"/>
                <a:gd name="T28" fmla="*/ 186 w 203"/>
                <a:gd name="T29" fmla="*/ 357 h 403"/>
                <a:gd name="T30" fmla="*/ 180 w 203"/>
                <a:gd name="T31" fmla="*/ 366 h 403"/>
                <a:gd name="T32" fmla="*/ 174 w 203"/>
                <a:gd name="T33" fmla="*/ 372 h 403"/>
                <a:gd name="T34" fmla="*/ 166 w 203"/>
                <a:gd name="T35" fmla="*/ 379 h 403"/>
                <a:gd name="T36" fmla="*/ 158 w 203"/>
                <a:gd name="T37" fmla="*/ 385 h 403"/>
                <a:gd name="T38" fmla="*/ 151 w 203"/>
                <a:gd name="T39" fmla="*/ 390 h 403"/>
                <a:gd name="T40" fmla="*/ 142 w 203"/>
                <a:gd name="T41" fmla="*/ 394 h 403"/>
                <a:gd name="T42" fmla="*/ 132 w 203"/>
                <a:gd name="T43" fmla="*/ 398 h 403"/>
                <a:gd name="T44" fmla="*/ 123 w 203"/>
                <a:gd name="T45" fmla="*/ 400 h 403"/>
                <a:gd name="T46" fmla="*/ 112 w 203"/>
                <a:gd name="T47" fmla="*/ 402 h 403"/>
                <a:gd name="T48" fmla="*/ 102 w 203"/>
                <a:gd name="T49" fmla="*/ 403 h 403"/>
                <a:gd name="T50" fmla="*/ 92 w 203"/>
                <a:gd name="T51" fmla="*/ 402 h 403"/>
                <a:gd name="T52" fmla="*/ 82 w 203"/>
                <a:gd name="T53" fmla="*/ 400 h 403"/>
                <a:gd name="T54" fmla="*/ 72 w 203"/>
                <a:gd name="T55" fmla="*/ 398 h 403"/>
                <a:gd name="T56" fmla="*/ 63 w 203"/>
                <a:gd name="T57" fmla="*/ 394 h 403"/>
                <a:gd name="T58" fmla="*/ 54 w 203"/>
                <a:gd name="T59" fmla="*/ 390 h 403"/>
                <a:gd name="T60" fmla="*/ 45 w 203"/>
                <a:gd name="T61" fmla="*/ 385 h 403"/>
                <a:gd name="T62" fmla="*/ 37 w 203"/>
                <a:gd name="T63" fmla="*/ 379 h 403"/>
                <a:gd name="T64" fmla="*/ 30 w 203"/>
                <a:gd name="T65" fmla="*/ 372 h 403"/>
                <a:gd name="T66" fmla="*/ 23 w 203"/>
                <a:gd name="T67" fmla="*/ 366 h 403"/>
                <a:gd name="T68" fmla="*/ 18 w 203"/>
                <a:gd name="T69" fmla="*/ 357 h 403"/>
                <a:gd name="T70" fmla="*/ 13 w 203"/>
                <a:gd name="T71" fmla="*/ 349 h 403"/>
                <a:gd name="T72" fmla="*/ 8 w 203"/>
                <a:gd name="T73" fmla="*/ 341 h 403"/>
                <a:gd name="T74" fmla="*/ 5 w 203"/>
                <a:gd name="T75" fmla="*/ 332 h 403"/>
                <a:gd name="T76" fmla="*/ 3 w 203"/>
                <a:gd name="T77" fmla="*/ 321 h 403"/>
                <a:gd name="T78" fmla="*/ 1 w 203"/>
                <a:gd name="T79" fmla="*/ 311 h 403"/>
                <a:gd name="T80" fmla="*/ 0 w 203"/>
                <a:gd name="T81" fmla="*/ 301 h 403"/>
                <a:gd name="T82" fmla="*/ 1 w 203"/>
                <a:gd name="T83" fmla="*/ 286 h 403"/>
                <a:gd name="T84" fmla="*/ 5 w 203"/>
                <a:gd name="T85" fmla="*/ 270 h 403"/>
                <a:gd name="T86" fmla="*/ 10 w 203"/>
                <a:gd name="T87" fmla="*/ 256 h 403"/>
                <a:gd name="T88" fmla="*/ 18 w 203"/>
                <a:gd name="T89" fmla="*/ 244 h 403"/>
                <a:gd name="T90" fmla="*/ 27 w 203"/>
                <a:gd name="T91" fmla="*/ 232 h 403"/>
                <a:gd name="T92" fmla="*/ 38 w 203"/>
                <a:gd name="T93" fmla="*/ 222 h 403"/>
                <a:gd name="T94" fmla="*/ 50 w 203"/>
                <a:gd name="T95" fmla="*/ 213 h 403"/>
                <a:gd name="T96" fmla="*/ 64 w 203"/>
                <a:gd name="T97" fmla="*/ 207 h 403"/>
                <a:gd name="T98" fmla="*/ 64 w 203"/>
                <a:gd name="T99" fmla="*/ 0 h 403"/>
                <a:gd name="T100" fmla="*/ 139 w 203"/>
                <a:gd name="T101" fmla="*/ 0 h 403"/>
                <a:gd name="T102" fmla="*/ 139 w 203"/>
                <a:gd name="T103" fmla="*/ 20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7"/>
                  </a:moveTo>
                  <a:lnTo>
                    <a:pt x="153" y="213"/>
                  </a:lnTo>
                  <a:lnTo>
                    <a:pt x="166" y="222"/>
                  </a:lnTo>
                  <a:lnTo>
                    <a:pt x="176" y="232"/>
                  </a:lnTo>
                  <a:lnTo>
                    <a:pt x="185" y="244"/>
                  </a:lnTo>
                  <a:lnTo>
                    <a:pt x="193" y="256"/>
                  </a:lnTo>
                  <a:lnTo>
                    <a:pt x="199" y="270"/>
                  </a:lnTo>
                  <a:lnTo>
                    <a:pt x="202" y="286"/>
                  </a:lnTo>
                  <a:lnTo>
                    <a:pt x="203" y="301"/>
                  </a:lnTo>
                  <a:lnTo>
                    <a:pt x="203" y="311"/>
                  </a:lnTo>
                  <a:lnTo>
                    <a:pt x="202" y="321"/>
                  </a:lnTo>
                  <a:lnTo>
                    <a:pt x="199" y="332"/>
                  </a:lnTo>
                  <a:lnTo>
                    <a:pt x="195" y="341"/>
                  </a:lnTo>
                  <a:lnTo>
                    <a:pt x="191" y="349"/>
                  </a:lnTo>
                  <a:lnTo>
                    <a:pt x="186" y="357"/>
                  </a:lnTo>
                  <a:lnTo>
                    <a:pt x="180" y="366"/>
                  </a:lnTo>
                  <a:lnTo>
                    <a:pt x="174" y="372"/>
                  </a:lnTo>
                  <a:lnTo>
                    <a:pt x="166" y="379"/>
                  </a:lnTo>
                  <a:lnTo>
                    <a:pt x="158" y="385"/>
                  </a:lnTo>
                  <a:lnTo>
                    <a:pt x="151" y="390"/>
                  </a:lnTo>
                  <a:lnTo>
                    <a:pt x="142" y="394"/>
                  </a:lnTo>
                  <a:lnTo>
                    <a:pt x="132" y="398"/>
                  </a:lnTo>
                  <a:lnTo>
                    <a:pt x="123" y="400"/>
                  </a:lnTo>
                  <a:lnTo>
                    <a:pt x="112" y="402"/>
                  </a:lnTo>
                  <a:lnTo>
                    <a:pt x="102" y="403"/>
                  </a:lnTo>
                  <a:lnTo>
                    <a:pt x="92" y="402"/>
                  </a:lnTo>
                  <a:lnTo>
                    <a:pt x="82" y="400"/>
                  </a:lnTo>
                  <a:lnTo>
                    <a:pt x="72" y="398"/>
                  </a:lnTo>
                  <a:lnTo>
                    <a:pt x="63" y="394"/>
                  </a:lnTo>
                  <a:lnTo>
                    <a:pt x="54" y="390"/>
                  </a:lnTo>
                  <a:lnTo>
                    <a:pt x="45" y="385"/>
                  </a:lnTo>
                  <a:lnTo>
                    <a:pt x="37" y="379"/>
                  </a:lnTo>
                  <a:lnTo>
                    <a:pt x="30" y="372"/>
                  </a:lnTo>
                  <a:lnTo>
                    <a:pt x="23" y="366"/>
                  </a:lnTo>
                  <a:lnTo>
                    <a:pt x="18" y="357"/>
                  </a:lnTo>
                  <a:lnTo>
                    <a:pt x="13" y="349"/>
                  </a:lnTo>
                  <a:lnTo>
                    <a:pt x="8" y="341"/>
                  </a:lnTo>
                  <a:lnTo>
                    <a:pt x="5" y="332"/>
                  </a:lnTo>
                  <a:lnTo>
                    <a:pt x="3" y="321"/>
                  </a:lnTo>
                  <a:lnTo>
                    <a:pt x="1" y="311"/>
                  </a:lnTo>
                  <a:lnTo>
                    <a:pt x="0" y="301"/>
                  </a:lnTo>
                  <a:lnTo>
                    <a:pt x="1" y="286"/>
                  </a:lnTo>
                  <a:lnTo>
                    <a:pt x="5" y="270"/>
                  </a:lnTo>
                  <a:lnTo>
                    <a:pt x="10" y="256"/>
                  </a:lnTo>
                  <a:lnTo>
                    <a:pt x="18" y="244"/>
                  </a:lnTo>
                  <a:lnTo>
                    <a:pt x="27" y="232"/>
                  </a:lnTo>
                  <a:lnTo>
                    <a:pt x="38"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3" name="Freeform 191"/>
            <p:cNvSpPr>
              <a:spLocks/>
            </p:cNvSpPr>
            <p:nvPr/>
          </p:nvSpPr>
          <p:spPr bwMode="auto">
            <a:xfrm>
              <a:off x="2965450" y="4764088"/>
              <a:ext cx="109538" cy="260350"/>
            </a:xfrm>
            <a:custGeom>
              <a:avLst/>
              <a:gdLst>
                <a:gd name="T0" fmla="*/ 204 w 274"/>
                <a:gd name="T1" fmla="*/ 0 h 656"/>
                <a:gd name="T2" fmla="*/ 178 w 274"/>
                <a:gd name="T3" fmla="*/ 177 h 656"/>
                <a:gd name="T4" fmla="*/ 134 w 274"/>
                <a:gd name="T5" fmla="*/ 195 h 656"/>
                <a:gd name="T6" fmla="*/ 94 w 274"/>
                <a:gd name="T7" fmla="*/ 220 h 656"/>
                <a:gd name="T8" fmla="*/ 62 w 274"/>
                <a:gd name="T9" fmla="*/ 249 h 656"/>
                <a:gd name="T10" fmla="*/ 37 w 274"/>
                <a:gd name="T11" fmla="*/ 282 h 656"/>
                <a:gd name="T12" fmla="*/ 18 w 274"/>
                <a:gd name="T13" fmla="*/ 320 h 656"/>
                <a:gd name="T14" fmla="*/ 6 w 274"/>
                <a:gd name="T15" fmla="*/ 360 h 656"/>
                <a:gd name="T16" fmla="*/ 1 w 274"/>
                <a:gd name="T17" fmla="*/ 401 h 656"/>
                <a:gd name="T18" fmla="*/ 2 w 274"/>
                <a:gd name="T19" fmla="*/ 441 h 656"/>
                <a:gd name="T20" fmla="*/ 10 w 274"/>
                <a:gd name="T21" fmla="*/ 482 h 656"/>
                <a:gd name="T22" fmla="*/ 25 w 274"/>
                <a:gd name="T23" fmla="*/ 520 h 656"/>
                <a:gd name="T24" fmla="*/ 47 w 274"/>
                <a:gd name="T25" fmla="*/ 556 h 656"/>
                <a:gd name="T26" fmla="*/ 75 w 274"/>
                <a:gd name="T27" fmla="*/ 589 h 656"/>
                <a:gd name="T28" fmla="*/ 111 w 274"/>
                <a:gd name="T29" fmla="*/ 616 h 656"/>
                <a:gd name="T30" fmla="*/ 153 w 274"/>
                <a:gd name="T31" fmla="*/ 636 h 656"/>
                <a:gd name="T32" fmla="*/ 201 w 274"/>
                <a:gd name="T33" fmla="*/ 652 h 656"/>
                <a:gd name="T34" fmla="*/ 226 w 274"/>
                <a:gd name="T35" fmla="*/ 585 h 656"/>
                <a:gd name="T36" fmla="*/ 187 w 274"/>
                <a:gd name="T37" fmla="*/ 575 h 656"/>
                <a:gd name="T38" fmla="*/ 155 w 274"/>
                <a:gd name="T39" fmla="*/ 559 h 656"/>
                <a:gd name="T40" fmla="*/ 129 w 274"/>
                <a:gd name="T41" fmla="*/ 538 h 656"/>
                <a:gd name="T42" fmla="*/ 107 w 274"/>
                <a:gd name="T43" fmla="*/ 514 h 656"/>
                <a:gd name="T44" fmla="*/ 92 w 274"/>
                <a:gd name="T45" fmla="*/ 486 h 656"/>
                <a:gd name="T46" fmla="*/ 82 w 274"/>
                <a:gd name="T47" fmla="*/ 457 h 656"/>
                <a:gd name="T48" fmla="*/ 76 w 274"/>
                <a:gd name="T49" fmla="*/ 425 h 656"/>
                <a:gd name="T50" fmla="*/ 76 w 274"/>
                <a:gd name="T51" fmla="*/ 394 h 656"/>
                <a:gd name="T52" fmla="*/ 83 w 274"/>
                <a:gd name="T53" fmla="*/ 362 h 656"/>
                <a:gd name="T54" fmla="*/ 94 w 274"/>
                <a:gd name="T55" fmla="*/ 333 h 656"/>
                <a:gd name="T56" fmla="*/ 111 w 274"/>
                <a:gd name="T57" fmla="*/ 306 h 656"/>
                <a:gd name="T58" fmla="*/ 133 w 274"/>
                <a:gd name="T59" fmla="*/ 282 h 656"/>
                <a:gd name="T60" fmla="*/ 159 w 274"/>
                <a:gd name="T61" fmla="*/ 262 h 656"/>
                <a:gd name="T62" fmla="*/ 192 w 274"/>
                <a:gd name="T63" fmla="*/ 246 h 656"/>
                <a:gd name="T64" fmla="*/ 231 w 274"/>
                <a:gd name="T65" fmla="*/ 237 h 656"/>
                <a:gd name="T66" fmla="*/ 274 w 274"/>
                <a:gd name="T67" fmla="*/ 235 h 656"/>
                <a:gd name="T68" fmla="*/ 269 w 274"/>
                <a:gd name="T69" fmla="*/ 200 h 656"/>
                <a:gd name="T70" fmla="*/ 270 w 274"/>
                <a:gd name="T71" fmla="*/ 183 h 656"/>
                <a:gd name="T72" fmla="*/ 273 w 274"/>
                <a:gd name="T73" fmla="*/ 166 h 656"/>
                <a:gd name="T74" fmla="*/ 263 w 274"/>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3" y="0"/>
                  </a:moveTo>
                  <a:lnTo>
                    <a:pt x="204" y="0"/>
                  </a:lnTo>
                  <a:lnTo>
                    <a:pt x="204" y="172"/>
                  </a:lnTo>
                  <a:lnTo>
                    <a:pt x="178" y="177"/>
                  </a:lnTo>
                  <a:lnTo>
                    <a:pt x="155" y="185"/>
                  </a:lnTo>
                  <a:lnTo>
                    <a:pt x="134" y="195"/>
                  </a:lnTo>
                  <a:lnTo>
                    <a:pt x="113" y="207"/>
                  </a:lnTo>
                  <a:lnTo>
                    <a:pt x="94" y="220"/>
                  </a:lnTo>
                  <a:lnTo>
                    <a:pt x="78" y="234"/>
                  </a:lnTo>
                  <a:lnTo>
                    <a:pt x="62" y="249"/>
                  </a:lnTo>
                  <a:lnTo>
                    <a:pt x="48" y="265"/>
                  </a:lnTo>
                  <a:lnTo>
                    <a:pt x="37" y="282"/>
                  </a:lnTo>
                  <a:lnTo>
                    <a:pt x="27" y="301"/>
                  </a:lnTo>
                  <a:lnTo>
                    <a:pt x="18" y="320"/>
                  </a:lnTo>
                  <a:lnTo>
                    <a:pt x="11" y="339"/>
                  </a:lnTo>
                  <a:lnTo>
                    <a:pt x="6" y="360"/>
                  </a:lnTo>
                  <a:lnTo>
                    <a:pt x="2" y="380"/>
                  </a:lnTo>
                  <a:lnTo>
                    <a:pt x="1" y="401"/>
                  </a:lnTo>
                  <a:lnTo>
                    <a:pt x="0" y="421"/>
                  </a:lnTo>
                  <a:lnTo>
                    <a:pt x="2" y="441"/>
                  </a:lnTo>
                  <a:lnTo>
                    <a:pt x="5" y="462"/>
                  </a:lnTo>
                  <a:lnTo>
                    <a:pt x="10" y="482"/>
                  </a:lnTo>
                  <a:lnTo>
                    <a:pt x="17" y="501"/>
                  </a:lnTo>
                  <a:lnTo>
                    <a:pt x="25" y="520"/>
                  </a:lnTo>
                  <a:lnTo>
                    <a:pt x="36" y="540"/>
                  </a:lnTo>
                  <a:lnTo>
                    <a:pt x="47" y="556"/>
                  </a:lnTo>
                  <a:lnTo>
                    <a:pt x="60" y="573"/>
                  </a:lnTo>
                  <a:lnTo>
                    <a:pt x="75" y="589"/>
                  </a:lnTo>
                  <a:lnTo>
                    <a:pt x="92" y="603"/>
                  </a:lnTo>
                  <a:lnTo>
                    <a:pt x="111" y="616"/>
                  </a:lnTo>
                  <a:lnTo>
                    <a:pt x="131" y="627"/>
                  </a:lnTo>
                  <a:lnTo>
                    <a:pt x="153" y="636"/>
                  </a:lnTo>
                  <a:lnTo>
                    <a:pt x="176" y="645"/>
                  </a:lnTo>
                  <a:lnTo>
                    <a:pt x="201" y="652"/>
                  </a:lnTo>
                  <a:lnTo>
                    <a:pt x="228" y="656"/>
                  </a:lnTo>
                  <a:lnTo>
                    <a:pt x="226" y="585"/>
                  </a:lnTo>
                  <a:lnTo>
                    <a:pt x="206" y="580"/>
                  </a:lnTo>
                  <a:lnTo>
                    <a:pt x="187" y="575"/>
                  </a:lnTo>
                  <a:lnTo>
                    <a:pt x="171" y="568"/>
                  </a:lnTo>
                  <a:lnTo>
                    <a:pt x="155" y="559"/>
                  </a:lnTo>
                  <a:lnTo>
                    <a:pt x="141" y="550"/>
                  </a:lnTo>
                  <a:lnTo>
                    <a:pt x="129" y="538"/>
                  </a:lnTo>
                  <a:lnTo>
                    <a:pt x="117" y="527"/>
                  </a:lnTo>
                  <a:lnTo>
                    <a:pt x="107" y="514"/>
                  </a:lnTo>
                  <a:lnTo>
                    <a:pt x="99" y="500"/>
                  </a:lnTo>
                  <a:lnTo>
                    <a:pt x="92" y="486"/>
                  </a:lnTo>
                  <a:lnTo>
                    <a:pt x="85" y="472"/>
                  </a:lnTo>
                  <a:lnTo>
                    <a:pt x="82" y="457"/>
                  </a:lnTo>
                  <a:lnTo>
                    <a:pt x="78" y="441"/>
                  </a:lnTo>
                  <a:lnTo>
                    <a:pt x="76" y="425"/>
                  </a:lnTo>
                  <a:lnTo>
                    <a:pt x="76" y="409"/>
                  </a:lnTo>
                  <a:lnTo>
                    <a:pt x="76" y="394"/>
                  </a:lnTo>
                  <a:lnTo>
                    <a:pt x="79" y="378"/>
                  </a:lnTo>
                  <a:lnTo>
                    <a:pt x="83" y="362"/>
                  </a:lnTo>
                  <a:lnTo>
                    <a:pt x="88" y="348"/>
                  </a:lnTo>
                  <a:lnTo>
                    <a:pt x="94" y="333"/>
                  </a:lnTo>
                  <a:lnTo>
                    <a:pt x="102" y="319"/>
                  </a:lnTo>
                  <a:lnTo>
                    <a:pt x="111" y="306"/>
                  </a:lnTo>
                  <a:lnTo>
                    <a:pt x="121" y="293"/>
                  </a:lnTo>
                  <a:lnTo>
                    <a:pt x="133" y="282"/>
                  </a:lnTo>
                  <a:lnTo>
                    <a:pt x="145" y="272"/>
                  </a:lnTo>
                  <a:lnTo>
                    <a:pt x="159" y="262"/>
                  </a:lnTo>
                  <a:lnTo>
                    <a:pt x="176" y="254"/>
                  </a:lnTo>
                  <a:lnTo>
                    <a:pt x="192" y="246"/>
                  </a:lnTo>
                  <a:lnTo>
                    <a:pt x="210" y="241"/>
                  </a:lnTo>
                  <a:lnTo>
                    <a:pt x="231" y="237"/>
                  </a:lnTo>
                  <a:lnTo>
                    <a:pt x="251" y="236"/>
                  </a:lnTo>
                  <a:lnTo>
                    <a:pt x="274" y="235"/>
                  </a:lnTo>
                  <a:lnTo>
                    <a:pt x="272" y="220"/>
                  </a:lnTo>
                  <a:lnTo>
                    <a:pt x="269" y="200"/>
                  </a:lnTo>
                  <a:lnTo>
                    <a:pt x="269" y="192"/>
                  </a:lnTo>
                  <a:lnTo>
                    <a:pt x="270" y="183"/>
                  </a:lnTo>
                  <a:lnTo>
                    <a:pt x="272" y="174"/>
                  </a:lnTo>
                  <a:lnTo>
                    <a:pt x="273" y="166"/>
                  </a:lnTo>
                  <a:lnTo>
                    <a:pt x="268" y="166"/>
                  </a:lnTo>
                  <a:lnTo>
                    <a:pt x="263" y="166"/>
                  </a:lnTo>
                  <a:lnTo>
                    <a:pt x="263"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4" name="Freeform 192"/>
            <p:cNvSpPr>
              <a:spLocks/>
            </p:cNvSpPr>
            <p:nvPr/>
          </p:nvSpPr>
          <p:spPr bwMode="auto">
            <a:xfrm>
              <a:off x="3354388" y="4748213"/>
              <a:ext cx="139700" cy="177800"/>
            </a:xfrm>
            <a:custGeom>
              <a:avLst/>
              <a:gdLst>
                <a:gd name="T0" fmla="*/ 349 w 349"/>
                <a:gd name="T1" fmla="*/ 0 h 449"/>
                <a:gd name="T2" fmla="*/ 349 w 349"/>
                <a:gd name="T3" fmla="*/ 248 h 449"/>
                <a:gd name="T4" fmla="*/ 243 w 349"/>
                <a:gd name="T5" fmla="*/ 248 h 449"/>
                <a:gd name="T6" fmla="*/ 239 w 349"/>
                <a:gd name="T7" fmla="*/ 288 h 449"/>
                <a:gd name="T8" fmla="*/ 234 w 349"/>
                <a:gd name="T9" fmla="*/ 327 h 449"/>
                <a:gd name="T10" fmla="*/ 230 w 349"/>
                <a:gd name="T11" fmla="*/ 344 h 449"/>
                <a:gd name="T12" fmla="*/ 227 w 349"/>
                <a:gd name="T13" fmla="*/ 361 h 449"/>
                <a:gd name="T14" fmla="*/ 223 w 349"/>
                <a:gd name="T15" fmla="*/ 376 h 449"/>
                <a:gd name="T16" fmla="*/ 219 w 349"/>
                <a:gd name="T17" fmla="*/ 390 h 449"/>
                <a:gd name="T18" fmla="*/ 214 w 349"/>
                <a:gd name="T19" fmla="*/ 403 h 449"/>
                <a:gd name="T20" fmla="*/ 209 w 349"/>
                <a:gd name="T21" fmla="*/ 415 h 449"/>
                <a:gd name="T22" fmla="*/ 202 w 349"/>
                <a:gd name="T23" fmla="*/ 425 h 449"/>
                <a:gd name="T24" fmla="*/ 197 w 349"/>
                <a:gd name="T25" fmla="*/ 432 h 449"/>
                <a:gd name="T26" fmla="*/ 191 w 349"/>
                <a:gd name="T27" fmla="*/ 440 h 449"/>
                <a:gd name="T28" fmla="*/ 185 w 349"/>
                <a:gd name="T29" fmla="*/ 444 h 449"/>
                <a:gd name="T30" fmla="*/ 178 w 349"/>
                <a:gd name="T31" fmla="*/ 448 h 449"/>
                <a:gd name="T32" fmla="*/ 172 w 349"/>
                <a:gd name="T33" fmla="*/ 449 h 449"/>
                <a:gd name="T34" fmla="*/ 165 w 349"/>
                <a:gd name="T35" fmla="*/ 448 h 449"/>
                <a:gd name="T36" fmla="*/ 159 w 349"/>
                <a:gd name="T37" fmla="*/ 444 h 449"/>
                <a:gd name="T38" fmla="*/ 153 w 349"/>
                <a:gd name="T39" fmla="*/ 440 h 449"/>
                <a:gd name="T40" fmla="*/ 146 w 349"/>
                <a:gd name="T41" fmla="*/ 432 h 449"/>
                <a:gd name="T42" fmla="*/ 141 w 349"/>
                <a:gd name="T43" fmla="*/ 425 h 449"/>
                <a:gd name="T44" fmla="*/ 136 w 349"/>
                <a:gd name="T45" fmla="*/ 415 h 449"/>
                <a:gd name="T46" fmla="*/ 131 w 349"/>
                <a:gd name="T47" fmla="*/ 403 h 449"/>
                <a:gd name="T48" fmla="*/ 126 w 349"/>
                <a:gd name="T49" fmla="*/ 390 h 449"/>
                <a:gd name="T50" fmla="*/ 121 w 349"/>
                <a:gd name="T51" fmla="*/ 376 h 449"/>
                <a:gd name="T52" fmla="*/ 117 w 349"/>
                <a:gd name="T53" fmla="*/ 361 h 449"/>
                <a:gd name="T54" fmla="*/ 113 w 349"/>
                <a:gd name="T55" fmla="*/ 344 h 449"/>
                <a:gd name="T56" fmla="*/ 109 w 349"/>
                <a:gd name="T57" fmla="*/ 327 h 449"/>
                <a:gd name="T58" fmla="*/ 104 w 349"/>
                <a:gd name="T59" fmla="*/ 288 h 449"/>
                <a:gd name="T60" fmla="*/ 100 w 349"/>
                <a:gd name="T61" fmla="*/ 248 h 449"/>
                <a:gd name="T62" fmla="*/ 0 w 349"/>
                <a:gd name="T63" fmla="*/ 248 h 449"/>
                <a:gd name="T64" fmla="*/ 0 w 349"/>
                <a:gd name="T65" fmla="*/ 0 h 449"/>
                <a:gd name="T66" fmla="*/ 43 w 349"/>
                <a:gd name="T67" fmla="*/ 0 h 449"/>
                <a:gd name="T68" fmla="*/ 86 w 349"/>
                <a:gd name="T69" fmla="*/ 0 h 449"/>
                <a:gd name="T70" fmla="*/ 130 w 349"/>
                <a:gd name="T71" fmla="*/ 0 h 449"/>
                <a:gd name="T72" fmla="*/ 174 w 349"/>
                <a:gd name="T73" fmla="*/ 0 h 449"/>
                <a:gd name="T74" fmla="*/ 218 w 349"/>
                <a:gd name="T75" fmla="*/ 0 h 449"/>
                <a:gd name="T76" fmla="*/ 261 w 349"/>
                <a:gd name="T77" fmla="*/ 0 h 449"/>
                <a:gd name="T78" fmla="*/ 304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39" y="288"/>
                  </a:lnTo>
                  <a:lnTo>
                    <a:pt x="234" y="327"/>
                  </a:lnTo>
                  <a:lnTo>
                    <a:pt x="230" y="344"/>
                  </a:lnTo>
                  <a:lnTo>
                    <a:pt x="227" y="361"/>
                  </a:lnTo>
                  <a:lnTo>
                    <a:pt x="223" y="376"/>
                  </a:lnTo>
                  <a:lnTo>
                    <a:pt x="219" y="390"/>
                  </a:lnTo>
                  <a:lnTo>
                    <a:pt x="214" y="403"/>
                  </a:lnTo>
                  <a:lnTo>
                    <a:pt x="209" y="415"/>
                  </a:lnTo>
                  <a:lnTo>
                    <a:pt x="202" y="425"/>
                  </a:lnTo>
                  <a:lnTo>
                    <a:pt x="197" y="432"/>
                  </a:lnTo>
                  <a:lnTo>
                    <a:pt x="191" y="440"/>
                  </a:lnTo>
                  <a:lnTo>
                    <a:pt x="185" y="444"/>
                  </a:lnTo>
                  <a:lnTo>
                    <a:pt x="178" y="448"/>
                  </a:lnTo>
                  <a:lnTo>
                    <a:pt x="172" y="449"/>
                  </a:lnTo>
                  <a:lnTo>
                    <a:pt x="165" y="448"/>
                  </a:lnTo>
                  <a:lnTo>
                    <a:pt x="159" y="444"/>
                  </a:lnTo>
                  <a:lnTo>
                    <a:pt x="153" y="440"/>
                  </a:lnTo>
                  <a:lnTo>
                    <a:pt x="146" y="432"/>
                  </a:lnTo>
                  <a:lnTo>
                    <a:pt x="141" y="425"/>
                  </a:lnTo>
                  <a:lnTo>
                    <a:pt x="136" y="415"/>
                  </a:lnTo>
                  <a:lnTo>
                    <a:pt x="131" y="403"/>
                  </a:lnTo>
                  <a:lnTo>
                    <a:pt x="126" y="390"/>
                  </a:lnTo>
                  <a:lnTo>
                    <a:pt x="121" y="376"/>
                  </a:lnTo>
                  <a:lnTo>
                    <a:pt x="117" y="361"/>
                  </a:lnTo>
                  <a:lnTo>
                    <a:pt x="113" y="344"/>
                  </a:lnTo>
                  <a:lnTo>
                    <a:pt x="109" y="327"/>
                  </a:lnTo>
                  <a:lnTo>
                    <a:pt x="104" y="288"/>
                  </a:lnTo>
                  <a:lnTo>
                    <a:pt x="100" y="248"/>
                  </a:lnTo>
                  <a:lnTo>
                    <a:pt x="0" y="248"/>
                  </a:lnTo>
                  <a:lnTo>
                    <a:pt x="0" y="0"/>
                  </a:lnTo>
                  <a:lnTo>
                    <a:pt x="43" y="0"/>
                  </a:lnTo>
                  <a:lnTo>
                    <a:pt x="86" y="0"/>
                  </a:lnTo>
                  <a:lnTo>
                    <a:pt x="130" y="0"/>
                  </a:lnTo>
                  <a:lnTo>
                    <a:pt x="174" y="0"/>
                  </a:lnTo>
                  <a:lnTo>
                    <a:pt x="218" y="0"/>
                  </a:lnTo>
                  <a:lnTo>
                    <a:pt x="261" y="0"/>
                  </a:lnTo>
                  <a:lnTo>
                    <a:pt x="304"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5" name="Freeform 193"/>
            <p:cNvSpPr>
              <a:spLocks/>
            </p:cNvSpPr>
            <p:nvPr/>
          </p:nvSpPr>
          <p:spPr bwMode="auto">
            <a:xfrm>
              <a:off x="3946525" y="4735513"/>
              <a:ext cx="217488" cy="169862"/>
            </a:xfrm>
            <a:custGeom>
              <a:avLst/>
              <a:gdLst>
                <a:gd name="T0" fmla="*/ 166 w 550"/>
                <a:gd name="T1" fmla="*/ 277 h 430"/>
                <a:gd name="T2" fmla="*/ 182 w 550"/>
                <a:gd name="T3" fmla="*/ 277 h 430"/>
                <a:gd name="T4" fmla="*/ 212 w 550"/>
                <a:gd name="T5" fmla="*/ 286 h 430"/>
                <a:gd name="T6" fmla="*/ 240 w 550"/>
                <a:gd name="T7" fmla="*/ 301 h 430"/>
                <a:gd name="T8" fmla="*/ 265 w 550"/>
                <a:gd name="T9" fmla="*/ 320 h 430"/>
                <a:gd name="T10" fmla="*/ 287 w 550"/>
                <a:gd name="T11" fmla="*/ 320 h 430"/>
                <a:gd name="T12" fmla="*/ 313 w 550"/>
                <a:gd name="T13" fmla="*/ 301 h 430"/>
                <a:gd name="T14" fmla="*/ 341 w 550"/>
                <a:gd name="T15" fmla="*/ 286 h 430"/>
                <a:gd name="T16" fmla="*/ 370 w 550"/>
                <a:gd name="T17" fmla="*/ 277 h 430"/>
                <a:gd name="T18" fmla="*/ 386 w 550"/>
                <a:gd name="T19" fmla="*/ 277 h 430"/>
                <a:gd name="T20" fmla="*/ 388 w 550"/>
                <a:gd name="T21" fmla="*/ 277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6 h 430"/>
                <a:gd name="T34" fmla="*/ 537 w 550"/>
                <a:gd name="T35" fmla="*/ 370 h 430"/>
                <a:gd name="T36" fmla="*/ 547 w 550"/>
                <a:gd name="T37" fmla="*/ 396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5 w 550"/>
                <a:gd name="T49" fmla="*/ 370 h 430"/>
                <a:gd name="T50" fmla="*/ 32 w 550"/>
                <a:gd name="T51" fmla="*/ 345 h 430"/>
                <a:gd name="T52" fmla="*/ 51 w 550"/>
                <a:gd name="T53" fmla="*/ 322 h 430"/>
                <a:gd name="T54" fmla="*/ 75 w 550"/>
                <a:gd name="T55" fmla="*/ 302 h 430"/>
                <a:gd name="T56" fmla="*/ 102 w 550"/>
                <a:gd name="T57" fmla="*/ 288 h 430"/>
                <a:gd name="T58" fmla="*/ 133 w 550"/>
                <a:gd name="T59" fmla="*/ 280 h 430"/>
                <a:gd name="T60" fmla="*/ 165 w 550"/>
                <a:gd name="T61" fmla="*/ 277 h 430"/>
                <a:gd name="T62" fmla="*/ 166 w 550"/>
                <a:gd name="T63" fmla="*/ 27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7"/>
                  </a:moveTo>
                  <a:lnTo>
                    <a:pt x="166" y="277"/>
                  </a:lnTo>
                  <a:lnTo>
                    <a:pt x="167" y="277"/>
                  </a:lnTo>
                  <a:lnTo>
                    <a:pt x="182" y="277"/>
                  </a:lnTo>
                  <a:lnTo>
                    <a:pt x="198" y="281"/>
                  </a:lnTo>
                  <a:lnTo>
                    <a:pt x="212" y="286"/>
                  </a:lnTo>
                  <a:lnTo>
                    <a:pt x="226" y="294"/>
                  </a:lnTo>
                  <a:lnTo>
                    <a:pt x="240" y="301"/>
                  </a:lnTo>
                  <a:lnTo>
                    <a:pt x="253" y="310"/>
                  </a:lnTo>
                  <a:lnTo>
                    <a:pt x="265" y="320"/>
                  </a:lnTo>
                  <a:lnTo>
                    <a:pt x="277" y="329"/>
                  </a:lnTo>
                  <a:lnTo>
                    <a:pt x="287" y="320"/>
                  </a:lnTo>
                  <a:lnTo>
                    <a:pt x="300" y="310"/>
                  </a:lnTo>
                  <a:lnTo>
                    <a:pt x="313" y="301"/>
                  </a:lnTo>
                  <a:lnTo>
                    <a:pt x="327" y="294"/>
                  </a:lnTo>
                  <a:lnTo>
                    <a:pt x="341" y="286"/>
                  </a:lnTo>
                  <a:lnTo>
                    <a:pt x="355" y="281"/>
                  </a:lnTo>
                  <a:lnTo>
                    <a:pt x="370" y="277"/>
                  </a:lnTo>
                  <a:lnTo>
                    <a:pt x="385" y="277"/>
                  </a:lnTo>
                  <a:lnTo>
                    <a:pt x="386" y="277"/>
                  </a:lnTo>
                  <a:lnTo>
                    <a:pt x="386" y="277"/>
                  </a:lnTo>
                  <a:lnTo>
                    <a:pt x="388" y="277"/>
                  </a:lnTo>
                  <a:lnTo>
                    <a:pt x="388" y="277"/>
                  </a:lnTo>
                  <a:lnTo>
                    <a:pt x="403" y="277"/>
                  </a:lnTo>
                  <a:lnTo>
                    <a:pt x="417" y="280"/>
                  </a:lnTo>
                  <a:lnTo>
                    <a:pt x="431" y="282"/>
                  </a:lnTo>
                  <a:lnTo>
                    <a:pt x="445" y="287"/>
                  </a:lnTo>
                  <a:lnTo>
                    <a:pt x="458" y="292"/>
                  </a:lnTo>
                  <a:lnTo>
                    <a:pt x="471" y="299"/>
                  </a:lnTo>
                  <a:lnTo>
                    <a:pt x="482" y="306"/>
                  </a:lnTo>
                  <a:lnTo>
                    <a:pt x="494" y="315"/>
                  </a:lnTo>
                  <a:lnTo>
                    <a:pt x="504" y="324"/>
                  </a:lnTo>
                  <a:lnTo>
                    <a:pt x="514" y="334"/>
                  </a:lnTo>
                  <a:lnTo>
                    <a:pt x="522" y="346"/>
                  </a:lnTo>
                  <a:lnTo>
                    <a:pt x="529" y="357"/>
                  </a:lnTo>
                  <a:lnTo>
                    <a:pt x="537" y="370"/>
                  </a:lnTo>
                  <a:lnTo>
                    <a:pt x="542" y="383"/>
                  </a:lnTo>
                  <a:lnTo>
                    <a:pt x="547" y="396"/>
                  </a:lnTo>
                  <a:lnTo>
                    <a:pt x="550" y="410"/>
                  </a:lnTo>
                  <a:lnTo>
                    <a:pt x="550" y="212"/>
                  </a:lnTo>
                  <a:lnTo>
                    <a:pt x="323" y="212"/>
                  </a:lnTo>
                  <a:lnTo>
                    <a:pt x="323" y="0"/>
                  </a:lnTo>
                  <a:lnTo>
                    <a:pt x="231" y="0"/>
                  </a:lnTo>
                  <a:lnTo>
                    <a:pt x="231" y="212"/>
                  </a:lnTo>
                  <a:lnTo>
                    <a:pt x="0" y="212"/>
                  </a:lnTo>
                  <a:lnTo>
                    <a:pt x="0" y="430"/>
                  </a:lnTo>
                  <a:lnTo>
                    <a:pt x="1" y="415"/>
                  </a:lnTo>
                  <a:lnTo>
                    <a:pt x="5" y="399"/>
                  </a:lnTo>
                  <a:lnTo>
                    <a:pt x="10" y="384"/>
                  </a:lnTo>
                  <a:lnTo>
                    <a:pt x="15" y="370"/>
                  </a:lnTo>
                  <a:lnTo>
                    <a:pt x="23" y="357"/>
                  </a:lnTo>
                  <a:lnTo>
                    <a:pt x="32" y="345"/>
                  </a:lnTo>
                  <a:lnTo>
                    <a:pt x="41" y="332"/>
                  </a:lnTo>
                  <a:lnTo>
                    <a:pt x="51" y="322"/>
                  </a:lnTo>
                  <a:lnTo>
                    <a:pt x="63" y="311"/>
                  </a:lnTo>
                  <a:lnTo>
                    <a:pt x="75" y="302"/>
                  </a:lnTo>
                  <a:lnTo>
                    <a:pt x="88" y="295"/>
                  </a:lnTo>
                  <a:lnTo>
                    <a:pt x="102" y="288"/>
                  </a:lnTo>
                  <a:lnTo>
                    <a:pt x="117" y="283"/>
                  </a:lnTo>
                  <a:lnTo>
                    <a:pt x="133" y="280"/>
                  </a:lnTo>
                  <a:lnTo>
                    <a:pt x="148" y="277"/>
                  </a:lnTo>
                  <a:lnTo>
                    <a:pt x="165" y="277"/>
                  </a:lnTo>
                  <a:lnTo>
                    <a:pt x="165" y="277"/>
                  </a:lnTo>
                  <a:lnTo>
                    <a:pt x="166" y="277"/>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6" name="Freeform 194"/>
            <p:cNvSpPr>
              <a:spLocks/>
            </p:cNvSpPr>
            <p:nvPr/>
          </p:nvSpPr>
          <p:spPr bwMode="auto">
            <a:xfrm>
              <a:off x="3656013" y="4799013"/>
              <a:ext cx="79375" cy="158750"/>
            </a:xfrm>
            <a:custGeom>
              <a:avLst/>
              <a:gdLst>
                <a:gd name="T0" fmla="*/ 139 w 203"/>
                <a:gd name="T1" fmla="*/ 206 h 402"/>
                <a:gd name="T2" fmla="*/ 153 w 203"/>
                <a:gd name="T3" fmla="*/ 213 h 402"/>
                <a:gd name="T4" fmla="*/ 165 w 203"/>
                <a:gd name="T5" fmla="*/ 222 h 402"/>
                <a:gd name="T6" fmla="*/ 176 w 203"/>
                <a:gd name="T7" fmla="*/ 232 h 402"/>
                <a:gd name="T8" fmla="*/ 185 w 203"/>
                <a:gd name="T9" fmla="*/ 243 h 402"/>
                <a:gd name="T10" fmla="*/ 193 w 203"/>
                <a:gd name="T11" fmla="*/ 256 h 402"/>
                <a:gd name="T12" fmla="*/ 199 w 203"/>
                <a:gd name="T13" fmla="*/ 270 h 402"/>
                <a:gd name="T14" fmla="*/ 201 w 203"/>
                <a:gd name="T15" fmla="*/ 284 h 402"/>
                <a:gd name="T16" fmla="*/ 203 w 203"/>
                <a:gd name="T17" fmla="*/ 301 h 402"/>
                <a:gd name="T18" fmla="*/ 203 w 203"/>
                <a:gd name="T19" fmla="*/ 311 h 402"/>
                <a:gd name="T20" fmla="*/ 201 w 203"/>
                <a:gd name="T21" fmla="*/ 321 h 402"/>
                <a:gd name="T22" fmla="*/ 199 w 203"/>
                <a:gd name="T23" fmla="*/ 330 h 402"/>
                <a:gd name="T24" fmla="*/ 195 w 203"/>
                <a:gd name="T25" fmla="*/ 340 h 402"/>
                <a:gd name="T26" fmla="*/ 191 w 203"/>
                <a:gd name="T27" fmla="*/ 349 h 402"/>
                <a:gd name="T28" fmla="*/ 186 w 203"/>
                <a:gd name="T29" fmla="*/ 357 h 402"/>
                <a:gd name="T30" fmla="*/ 180 w 203"/>
                <a:gd name="T31" fmla="*/ 365 h 402"/>
                <a:gd name="T32" fmla="*/ 173 w 203"/>
                <a:gd name="T33" fmla="*/ 372 h 402"/>
                <a:gd name="T34" fmla="*/ 166 w 203"/>
                <a:gd name="T35" fmla="*/ 379 h 402"/>
                <a:gd name="T36" fmla="*/ 158 w 203"/>
                <a:gd name="T37" fmla="*/ 385 h 402"/>
                <a:gd name="T38" fmla="*/ 150 w 203"/>
                <a:gd name="T39" fmla="*/ 390 h 402"/>
                <a:gd name="T40" fmla="*/ 142 w 203"/>
                <a:gd name="T41" fmla="*/ 394 h 402"/>
                <a:gd name="T42" fmla="*/ 131 w 203"/>
                <a:gd name="T43" fmla="*/ 398 h 402"/>
                <a:gd name="T44" fmla="*/ 122 w 203"/>
                <a:gd name="T45" fmla="*/ 400 h 402"/>
                <a:gd name="T46" fmla="*/ 112 w 203"/>
                <a:gd name="T47" fmla="*/ 402 h 402"/>
                <a:gd name="T48" fmla="*/ 102 w 203"/>
                <a:gd name="T49" fmla="*/ 402 h 402"/>
                <a:gd name="T50" fmla="*/ 92 w 203"/>
                <a:gd name="T51" fmla="*/ 402 h 402"/>
                <a:gd name="T52" fmla="*/ 82 w 203"/>
                <a:gd name="T53" fmla="*/ 400 h 402"/>
                <a:gd name="T54" fmla="*/ 71 w 203"/>
                <a:gd name="T55" fmla="*/ 398 h 402"/>
                <a:gd name="T56" fmla="*/ 63 w 203"/>
                <a:gd name="T57" fmla="*/ 394 h 402"/>
                <a:gd name="T58" fmla="*/ 54 w 203"/>
                <a:gd name="T59" fmla="*/ 390 h 402"/>
                <a:gd name="T60" fmla="*/ 45 w 203"/>
                <a:gd name="T61" fmla="*/ 385 h 402"/>
                <a:gd name="T62" fmla="*/ 37 w 203"/>
                <a:gd name="T63" fmla="*/ 379 h 402"/>
                <a:gd name="T64" fmla="*/ 29 w 203"/>
                <a:gd name="T65" fmla="*/ 372 h 402"/>
                <a:gd name="T66" fmla="*/ 23 w 203"/>
                <a:gd name="T67" fmla="*/ 365 h 402"/>
                <a:gd name="T68" fmla="*/ 18 w 203"/>
                <a:gd name="T69" fmla="*/ 357 h 402"/>
                <a:gd name="T70" fmla="*/ 13 w 203"/>
                <a:gd name="T71" fmla="*/ 349 h 402"/>
                <a:gd name="T72" fmla="*/ 8 w 203"/>
                <a:gd name="T73" fmla="*/ 340 h 402"/>
                <a:gd name="T74" fmla="*/ 5 w 203"/>
                <a:gd name="T75" fmla="*/ 330 h 402"/>
                <a:gd name="T76" fmla="*/ 3 w 203"/>
                <a:gd name="T77" fmla="*/ 321 h 402"/>
                <a:gd name="T78" fmla="*/ 0 w 203"/>
                <a:gd name="T79" fmla="*/ 311 h 402"/>
                <a:gd name="T80" fmla="*/ 0 w 203"/>
                <a:gd name="T81" fmla="*/ 301 h 402"/>
                <a:gd name="T82" fmla="*/ 1 w 203"/>
                <a:gd name="T83" fmla="*/ 284 h 402"/>
                <a:gd name="T84" fmla="*/ 5 w 203"/>
                <a:gd name="T85" fmla="*/ 270 h 402"/>
                <a:gd name="T86" fmla="*/ 10 w 203"/>
                <a:gd name="T87" fmla="*/ 256 h 402"/>
                <a:gd name="T88" fmla="*/ 18 w 203"/>
                <a:gd name="T89" fmla="*/ 243 h 402"/>
                <a:gd name="T90" fmla="*/ 27 w 203"/>
                <a:gd name="T91" fmla="*/ 232 h 402"/>
                <a:gd name="T92" fmla="*/ 38 w 203"/>
                <a:gd name="T93" fmla="*/ 222 h 402"/>
                <a:gd name="T94" fmla="*/ 50 w 203"/>
                <a:gd name="T95" fmla="*/ 213 h 402"/>
                <a:gd name="T96" fmla="*/ 64 w 203"/>
                <a:gd name="T97" fmla="*/ 206 h 402"/>
                <a:gd name="T98" fmla="*/ 64 w 203"/>
                <a:gd name="T99" fmla="*/ 0 h 402"/>
                <a:gd name="T100" fmla="*/ 139 w 203"/>
                <a:gd name="T101" fmla="*/ 0 h 402"/>
                <a:gd name="T102" fmla="*/ 139 w 203"/>
                <a:gd name="T103" fmla="*/ 20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6"/>
                  </a:moveTo>
                  <a:lnTo>
                    <a:pt x="153" y="213"/>
                  </a:lnTo>
                  <a:lnTo>
                    <a:pt x="165" y="222"/>
                  </a:lnTo>
                  <a:lnTo>
                    <a:pt x="176" y="232"/>
                  </a:lnTo>
                  <a:lnTo>
                    <a:pt x="185" y="243"/>
                  </a:lnTo>
                  <a:lnTo>
                    <a:pt x="193" y="256"/>
                  </a:lnTo>
                  <a:lnTo>
                    <a:pt x="199" y="270"/>
                  </a:lnTo>
                  <a:lnTo>
                    <a:pt x="201" y="284"/>
                  </a:lnTo>
                  <a:lnTo>
                    <a:pt x="203" y="301"/>
                  </a:lnTo>
                  <a:lnTo>
                    <a:pt x="203" y="311"/>
                  </a:lnTo>
                  <a:lnTo>
                    <a:pt x="201" y="321"/>
                  </a:lnTo>
                  <a:lnTo>
                    <a:pt x="199" y="330"/>
                  </a:lnTo>
                  <a:lnTo>
                    <a:pt x="195" y="340"/>
                  </a:lnTo>
                  <a:lnTo>
                    <a:pt x="191" y="349"/>
                  </a:lnTo>
                  <a:lnTo>
                    <a:pt x="186" y="357"/>
                  </a:lnTo>
                  <a:lnTo>
                    <a:pt x="180" y="365"/>
                  </a:lnTo>
                  <a:lnTo>
                    <a:pt x="173" y="372"/>
                  </a:lnTo>
                  <a:lnTo>
                    <a:pt x="166" y="379"/>
                  </a:lnTo>
                  <a:lnTo>
                    <a:pt x="158" y="385"/>
                  </a:lnTo>
                  <a:lnTo>
                    <a:pt x="150" y="390"/>
                  </a:lnTo>
                  <a:lnTo>
                    <a:pt x="142" y="394"/>
                  </a:lnTo>
                  <a:lnTo>
                    <a:pt x="131" y="398"/>
                  </a:lnTo>
                  <a:lnTo>
                    <a:pt x="122" y="400"/>
                  </a:lnTo>
                  <a:lnTo>
                    <a:pt x="112" y="402"/>
                  </a:lnTo>
                  <a:lnTo>
                    <a:pt x="102" y="402"/>
                  </a:lnTo>
                  <a:lnTo>
                    <a:pt x="92" y="402"/>
                  </a:lnTo>
                  <a:lnTo>
                    <a:pt x="82" y="400"/>
                  </a:lnTo>
                  <a:lnTo>
                    <a:pt x="71" y="398"/>
                  </a:lnTo>
                  <a:lnTo>
                    <a:pt x="63" y="394"/>
                  </a:lnTo>
                  <a:lnTo>
                    <a:pt x="54" y="390"/>
                  </a:lnTo>
                  <a:lnTo>
                    <a:pt x="45" y="385"/>
                  </a:lnTo>
                  <a:lnTo>
                    <a:pt x="37" y="379"/>
                  </a:lnTo>
                  <a:lnTo>
                    <a:pt x="29" y="372"/>
                  </a:lnTo>
                  <a:lnTo>
                    <a:pt x="23" y="365"/>
                  </a:lnTo>
                  <a:lnTo>
                    <a:pt x="18" y="357"/>
                  </a:lnTo>
                  <a:lnTo>
                    <a:pt x="13" y="349"/>
                  </a:lnTo>
                  <a:lnTo>
                    <a:pt x="8" y="340"/>
                  </a:lnTo>
                  <a:lnTo>
                    <a:pt x="5" y="330"/>
                  </a:lnTo>
                  <a:lnTo>
                    <a:pt x="3" y="321"/>
                  </a:lnTo>
                  <a:lnTo>
                    <a:pt x="0" y="311"/>
                  </a:lnTo>
                  <a:lnTo>
                    <a:pt x="0" y="301"/>
                  </a:lnTo>
                  <a:lnTo>
                    <a:pt x="1" y="284"/>
                  </a:lnTo>
                  <a:lnTo>
                    <a:pt x="5" y="270"/>
                  </a:lnTo>
                  <a:lnTo>
                    <a:pt x="10" y="256"/>
                  </a:lnTo>
                  <a:lnTo>
                    <a:pt x="18" y="243"/>
                  </a:lnTo>
                  <a:lnTo>
                    <a:pt x="27" y="232"/>
                  </a:lnTo>
                  <a:lnTo>
                    <a:pt x="38" y="222"/>
                  </a:lnTo>
                  <a:lnTo>
                    <a:pt x="50" y="213"/>
                  </a:lnTo>
                  <a:lnTo>
                    <a:pt x="64" y="206"/>
                  </a:lnTo>
                  <a:lnTo>
                    <a:pt x="64"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7" name="Freeform 195"/>
            <p:cNvSpPr>
              <a:spLocks/>
            </p:cNvSpPr>
            <p:nvPr/>
          </p:nvSpPr>
          <p:spPr bwMode="auto">
            <a:xfrm>
              <a:off x="4262438" y="4703763"/>
              <a:ext cx="107950" cy="260350"/>
            </a:xfrm>
            <a:custGeom>
              <a:avLst/>
              <a:gdLst>
                <a:gd name="T0" fmla="*/ 204 w 274"/>
                <a:gd name="T1" fmla="*/ 0 h 655"/>
                <a:gd name="T2" fmla="*/ 178 w 274"/>
                <a:gd name="T3" fmla="*/ 177 h 655"/>
                <a:gd name="T4" fmla="*/ 134 w 274"/>
                <a:gd name="T5" fmla="*/ 195 h 655"/>
                <a:gd name="T6" fmla="*/ 94 w 274"/>
                <a:gd name="T7" fmla="*/ 219 h 655"/>
                <a:gd name="T8" fmla="*/ 62 w 274"/>
                <a:gd name="T9" fmla="*/ 248 h 655"/>
                <a:gd name="T10" fmla="*/ 37 w 274"/>
                <a:gd name="T11" fmla="*/ 281 h 655"/>
                <a:gd name="T12" fmla="*/ 18 w 274"/>
                <a:gd name="T13" fmla="*/ 320 h 655"/>
                <a:gd name="T14" fmla="*/ 6 w 274"/>
                <a:gd name="T15" fmla="*/ 359 h 655"/>
                <a:gd name="T16" fmla="*/ 0 w 274"/>
                <a:gd name="T17" fmla="*/ 400 h 655"/>
                <a:gd name="T18" fmla="*/ 2 w 274"/>
                <a:gd name="T19" fmla="*/ 441 h 655"/>
                <a:gd name="T20" fmla="*/ 10 w 274"/>
                <a:gd name="T21" fmla="*/ 481 h 655"/>
                <a:gd name="T22" fmla="*/ 25 w 274"/>
                <a:gd name="T23" fmla="*/ 520 h 655"/>
                <a:gd name="T24" fmla="*/ 47 w 274"/>
                <a:gd name="T25" fmla="*/ 557 h 655"/>
                <a:gd name="T26" fmla="*/ 75 w 274"/>
                <a:gd name="T27" fmla="*/ 589 h 655"/>
                <a:gd name="T28" fmla="*/ 111 w 274"/>
                <a:gd name="T29" fmla="*/ 615 h 655"/>
                <a:gd name="T30" fmla="*/ 153 w 274"/>
                <a:gd name="T31" fmla="*/ 637 h 655"/>
                <a:gd name="T32" fmla="*/ 201 w 274"/>
                <a:gd name="T33" fmla="*/ 651 h 655"/>
                <a:gd name="T34" fmla="*/ 225 w 274"/>
                <a:gd name="T35" fmla="*/ 585 h 655"/>
                <a:gd name="T36" fmla="*/ 187 w 274"/>
                <a:gd name="T37" fmla="*/ 575 h 655"/>
                <a:gd name="T38" fmla="*/ 155 w 274"/>
                <a:gd name="T39" fmla="*/ 558 h 655"/>
                <a:gd name="T40" fmla="*/ 129 w 274"/>
                <a:gd name="T41" fmla="*/ 538 h 655"/>
                <a:gd name="T42" fmla="*/ 107 w 274"/>
                <a:gd name="T43" fmla="*/ 513 h 655"/>
                <a:gd name="T44" fmla="*/ 92 w 274"/>
                <a:gd name="T45" fmla="*/ 485 h 655"/>
                <a:gd name="T46" fmla="*/ 81 w 274"/>
                <a:gd name="T47" fmla="*/ 456 h 655"/>
                <a:gd name="T48" fmla="*/ 76 w 274"/>
                <a:gd name="T49" fmla="*/ 424 h 655"/>
                <a:gd name="T50" fmla="*/ 76 w 274"/>
                <a:gd name="T51" fmla="*/ 393 h 655"/>
                <a:gd name="T52" fmla="*/ 83 w 274"/>
                <a:gd name="T53" fmla="*/ 362 h 655"/>
                <a:gd name="T54" fmla="*/ 94 w 274"/>
                <a:gd name="T55" fmla="*/ 332 h 655"/>
                <a:gd name="T56" fmla="*/ 111 w 274"/>
                <a:gd name="T57" fmla="*/ 306 h 655"/>
                <a:gd name="T58" fmla="*/ 132 w 274"/>
                <a:gd name="T59" fmla="*/ 281 h 655"/>
                <a:gd name="T60" fmla="*/ 159 w 274"/>
                <a:gd name="T61" fmla="*/ 261 h 655"/>
                <a:gd name="T62" fmla="*/ 192 w 274"/>
                <a:gd name="T63" fmla="*/ 247 h 655"/>
                <a:gd name="T64" fmla="*/ 231 w 274"/>
                <a:gd name="T65" fmla="*/ 237 h 655"/>
                <a:gd name="T66" fmla="*/ 274 w 274"/>
                <a:gd name="T67" fmla="*/ 234 h 655"/>
                <a:gd name="T68" fmla="*/ 269 w 274"/>
                <a:gd name="T69" fmla="*/ 200 h 655"/>
                <a:gd name="T70" fmla="*/ 270 w 274"/>
                <a:gd name="T71" fmla="*/ 182 h 655"/>
                <a:gd name="T72" fmla="*/ 273 w 274"/>
                <a:gd name="T73" fmla="*/ 165 h 655"/>
                <a:gd name="T74" fmla="*/ 262 w 274"/>
                <a:gd name="T75" fmla="*/ 16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5">
                  <a:moveTo>
                    <a:pt x="262" y="0"/>
                  </a:moveTo>
                  <a:lnTo>
                    <a:pt x="204" y="0"/>
                  </a:lnTo>
                  <a:lnTo>
                    <a:pt x="204" y="172"/>
                  </a:lnTo>
                  <a:lnTo>
                    <a:pt x="178" y="177"/>
                  </a:lnTo>
                  <a:lnTo>
                    <a:pt x="155" y="186"/>
                  </a:lnTo>
                  <a:lnTo>
                    <a:pt x="134" y="195"/>
                  </a:lnTo>
                  <a:lnTo>
                    <a:pt x="113" y="206"/>
                  </a:lnTo>
                  <a:lnTo>
                    <a:pt x="94" y="219"/>
                  </a:lnTo>
                  <a:lnTo>
                    <a:pt x="78" y="233"/>
                  </a:lnTo>
                  <a:lnTo>
                    <a:pt x="62" y="248"/>
                  </a:lnTo>
                  <a:lnTo>
                    <a:pt x="48" y="265"/>
                  </a:lnTo>
                  <a:lnTo>
                    <a:pt x="37" y="281"/>
                  </a:lnTo>
                  <a:lnTo>
                    <a:pt x="27" y="300"/>
                  </a:lnTo>
                  <a:lnTo>
                    <a:pt x="18" y="320"/>
                  </a:lnTo>
                  <a:lnTo>
                    <a:pt x="11" y="339"/>
                  </a:lnTo>
                  <a:lnTo>
                    <a:pt x="6" y="359"/>
                  </a:lnTo>
                  <a:lnTo>
                    <a:pt x="2" y="379"/>
                  </a:lnTo>
                  <a:lnTo>
                    <a:pt x="0" y="400"/>
                  </a:lnTo>
                  <a:lnTo>
                    <a:pt x="0" y="420"/>
                  </a:lnTo>
                  <a:lnTo>
                    <a:pt x="2" y="441"/>
                  </a:lnTo>
                  <a:lnTo>
                    <a:pt x="5" y="461"/>
                  </a:lnTo>
                  <a:lnTo>
                    <a:pt x="10" y="481"/>
                  </a:lnTo>
                  <a:lnTo>
                    <a:pt x="16" y="501"/>
                  </a:lnTo>
                  <a:lnTo>
                    <a:pt x="25" y="520"/>
                  </a:lnTo>
                  <a:lnTo>
                    <a:pt x="35" y="539"/>
                  </a:lnTo>
                  <a:lnTo>
                    <a:pt x="47" y="557"/>
                  </a:lnTo>
                  <a:lnTo>
                    <a:pt x="60" y="573"/>
                  </a:lnTo>
                  <a:lnTo>
                    <a:pt x="75" y="589"/>
                  </a:lnTo>
                  <a:lnTo>
                    <a:pt x="92" y="603"/>
                  </a:lnTo>
                  <a:lnTo>
                    <a:pt x="111" y="615"/>
                  </a:lnTo>
                  <a:lnTo>
                    <a:pt x="131" y="627"/>
                  </a:lnTo>
                  <a:lnTo>
                    <a:pt x="153" y="637"/>
                  </a:lnTo>
                  <a:lnTo>
                    <a:pt x="176" y="645"/>
                  </a:lnTo>
                  <a:lnTo>
                    <a:pt x="201" y="651"/>
                  </a:lnTo>
                  <a:lnTo>
                    <a:pt x="228" y="655"/>
                  </a:lnTo>
                  <a:lnTo>
                    <a:pt x="225" y="585"/>
                  </a:lnTo>
                  <a:lnTo>
                    <a:pt x="206" y="580"/>
                  </a:lnTo>
                  <a:lnTo>
                    <a:pt x="187" y="575"/>
                  </a:lnTo>
                  <a:lnTo>
                    <a:pt x="171" y="567"/>
                  </a:lnTo>
                  <a:lnTo>
                    <a:pt x="155" y="558"/>
                  </a:lnTo>
                  <a:lnTo>
                    <a:pt x="141" y="549"/>
                  </a:lnTo>
                  <a:lnTo>
                    <a:pt x="129" y="538"/>
                  </a:lnTo>
                  <a:lnTo>
                    <a:pt x="117" y="526"/>
                  </a:lnTo>
                  <a:lnTo>
                    <a:pt x="107" y="513"/>
                  </a:lnTo>
                  <a:lnTo>
                    <a:pt x="99" y="499"/>
                  </a:lnTo>
                  <a:lnTo>
                    <a:pt x="92" y="485"/>
                  </a:lnTo>
                  <a:lnTo>
                    <a:pt x="85" y="471"/>
                  </a:lnTo>
                  <a:lnTo>
                    <a:pt x="81" y="456"/>
                  </a:lnTo>
                  <a:lnTo>
                    <a:pt x="78" y="441"/>
                  </a:lnTo>
                  <a:lnTo>
                    <a:pt x="76" y="424"/>
                  </a:lnTo>
                  <a:lnTo>
                    <a:pt x="76" y="409"/>
                  </a:lnTo>
                  <a:lnTo>
                    <a:pt x="76" y="393"/>
                  </a:lnTo>
                  <a:lnTo>
                    <a:pt x="79" y="378"/>
                  </a:lnTo>
                  <a:lnTo>
                    <a:pt x="83" y="362"/>
                  </a:lnTo>
                  <a:lnTo>
                    <a:pt x="88" y="348"/>
                  </a:lnTo>
                  <a:lnTo>
                    <a:pt x="94" y="332"/>
                  </a:lnTo>
                  <a:lnTo>
                    <a:pt x="102" y="318"/>
                  </a:lnTo>
                  <a:lnTo>
                    <a:pt x="111" y="306"/>
                  </a:lnTo>
                  <a:lnTo>
                    <a:pt x="121" y="293"/>
                  </a:lnTo>
                  <a:lnTo>
                    <a:pt x="132" y="281"/>
                  </a:lnTo>
                  <a:lnTo>
                    <a:pt x="145" y="271"/>
                  </a:lnTo>
                  <a:lnTo>
                    <a:pt x="159" y="261"/>
                  </a:lnTo>
                  <a:lnTo>
                    <a:pt x="176" y="253"/>
                  </a:lnTo>
                  <a:lnTo>
                    <a:pt x="192" y="247"/>
                  </a:lnTo>
                  <a:lnTo>
                    <a:pt x="210" y="241"/>
                  </a:lnTo>
                  <a:lnTo>
                    <a:pt x="231" y="237"/>
                  </a:lnTo>
                  <a:lnTo>
                    <a:pt x="251" y="235"/>
                  </a:lnTo>
                  <a:lnTo>
                    <a:pt x="274" y="234"/>
                  </a:lnTo>
                  <a:lnTo>
                    <a:pt x="271" y="219"/>
                  </a:lnTo>
                  <a:lnTo>
                    <a:pt x="269" y="200"/>
                  </a:lnTo>
                  <a:lnTo>
                    <a:pt x="269" y="191"/>
                  </a:lnTo>
                  <a:lnTo>
                    <a:pt x="270" y="182"/>
                  </a:lnTo>
                  <a:lnTo>
                    <a:pt x="271" y="173"/>
                  </a:lnTo>
                  <a:lnTo>
                    <a:pt x="273" y="165"/>
                  </a:lnTo>
                  <a:lnTo>
                    <a:pt x="268" y="165"/>
                  </a:lnTo>
                  <a:lnTo>
                    <a:pt x="262" y="165"/>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8" name="Freeform 196"/>
            <p:cNvSpPr>
              <a:spLocks/>
            </p:cNvSpPr>
            <p:nvPr/>
          </p:nvSpPr>
          <p:spPr bwMode="auto">
            <a:xfrm>
              <a:off x="4687888" y="4765675"/>
              <a:ext cx="138112" cy="177800"/>
            </a:xfrm>
            <a:custGeom>
              <a:avLst/>
              <a:gdLst>
                <a:gd name="T0" fmla="*/ 349 w 349"/>
                <a:gd name="T1" fmla="*/ 0 h 448"/>
                <a:gd name="T2" fmla="*/ 349 w 349"/>
                <a:gd name="T3" fmla="*/ 246 h 448"/>
                <a:gd name="T4" fmla="*/ 245 w 349"/>
                <a:gd name="T5" fmla="*/ 246 h 448"/>
                <a:gd name="T6" fmla="*/ 241 w 349"/>
                <a:gd name="T7" fmla="*/ 288 h 448"/>
                <a:gd name="T8" fmla="*/ 235 w 349"/>
                <a:gd name="T9" fmla="*/ 326 h 448"/>
                <a:gd name="T10" fmla="*/ 232 w 349"/>
                <a:gd name="T11" fmla="*/ 344 h 448"/>
                <a:gd name="T12" fmla="*/ 228 w 349"/>
                <a:gd name="T13" fmla="*/ 361 h 448"/>
                <a:gd name="T14" fmla="*/ 223 w 349"/>
                <a:gd name="T15" fmla="*/ 376 h 448"/>
                <a:gd name="T16" fmla="*/ 219 w 349"/>
                <a:gd name="T17" fmla="*/ 390 h 448"/>
                <a:gd name="T18" fmla="*/ 214 w 349"/>
                <a:gd name="T19" fmla="*/ 403 h 448"/>
                <a:gd name="T20" fmla="*/ 209 w 349"/>
                <a:gd name="T21" fmla="*/ 414 h 448"/>
                <a:gd name="T22" fmla="*/ 204 w 349"/>
                <a:gd name="T23" fmla="*/ 425 h 448"/>
                <a:gd name="T24" fmla="*/ 198 w 349"/>
                <a:gd name="T25" fmla="*/ 432 h 448"/>
                <a:gd name="T26" fmla="*/ 191 w 349"/>
                <a:gd name="T27" fmla="*/ 439 h 448"/>
                <a:gd name="T28" fmla="*/ 186 w 349"/>
                <a:gd name="T29" fmla="*/ 444 h 448"/>
                <a:gd name="T30" fmla="*/ 180 w 349"/>
                <a:gd name="T31" fmla="*/ 446 h 448"/>
                <a:gd name="T32" fmla="*/ 172 w 349"/>
                <a:gd name="T33" fmla="*/ 448 h 448"/>
                <a:gd name="T34" fmla="*/ 166 w 349"/>
                <a:gd name="T35" fmla="*/ 446 h 448"/>
                <a:gd name="T36" fmla="*/ 159 w 349"/>
                <a:gd name="T37" fmla="*/ 444 h 448"/>
                <a:gd name="T38" fmla="*/ 153 w 349"/>
                <a:gd name="T39" fmla="*/ 439 h 448"/>
                <a:gd name="T40" fmla="*/ 148 w 349"/>
                <a:gd name="T41" fmla="*/ 432 h 448"/>
                <a:gd name="T42" fmla="*/ 142 w 349"/>
                <a:gd name="T43" fmla="*/ 425 h 448"/>
                <a:gd name="T44" fmla="*/ 136 w 349"/>
                <a:gd name="T45" fmla="*/ 414 h 448"/>
                <a:gd name="T46" fmla="*/ 131 w 349"/>
                <a:gd name="T47" fmla="*/ 403 h 448"/>
                <a:gd name="T48" fmla="*/ 126 w 349"/>
                <a:gd name="T49" fmla="*/ 390 h 448"/>
                <a:gd name="T50" fmla="*/ 121 w 349"/>
                <a:gd name="T51" fmla="*/ 376 h 448"/>
                <a:gd name="T52" fmla="*/ 117 w 349"/>
                <a:gd name="T53" fmla="*/ 361 h 448"/>
                <a:gd name="T54" fmla="*/ 114 w 349"/>
                <a:gd name="T55" fmla="*/ 344 h 448"/>
                <a:gd name="T56" fmla="*/ 110 w 349"/>
                <a:gd name="T57" fmla="*/ 326 h 448"/>
                <a:gd name="T58" fmla="*/ 105 w 349"/>
                <a:gd name="T59" fmla="*/ 288 h 448"/>
                <a:gd name="T60" fmla="*/ 101 w 349"/>
                <a:gd name="T61" fmla="*/ 246 h 448"/>
                <a:gd name="T62" fmla="*/ 0 w 349"/>
                <a:gd name="T63" fmla="*/ 246 h 448"/>
                <a:gd name="T64" fmla="*/ 0 w 349"/>
                <a:gd name="T65" fmla="*/ 0 h 448"/>
                <a:gd name="T66" fmla="*/ 43 w 349"/>
                <a:gd name="T67" fmla="*/ 0 h 448"/>
                <a:gd name="T68" fmla="*/ 87 w 349"/>
                <a:gd name="T69" fmla="*/ 0 h 448"/>
                <a:gd name="T70" fmla="*/ 131 w 349"/>
                <a:gd name="T71" fmla="*/ 0 h 448"/>
                <a:gd name="T72" fmla="*/ 175 w 349"/>
                <a:gd name="T73" fmla="*/ 0 h 448"/>
                <a:gd name="T74" fmla="*/ 218 w 349"/>
                <a:gd name="T75" fmla="*/ 0 h 448"/>
                <a:gd name="T76" fmla="*/ 261 w 349"/>
                <a:gd name="T77" fmla="*/ 0 h 448"/>
                <a:gd name="T78" fmla="*/ 306 w 349"/>
                <a:gd name="T79" fmla="*/ 0 h 448"/>
                <a:gd name="T80" fmla="*/ 349 w 349"/>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0"/>
                  </a:moveTo>
                  <a:lnTo>
                    <a:pt x="349" y="246"/>
                  </a:lnTo>
                  <a:lnTo>
                    <a:pt x="245" y="246"/>
                  </a:lnTo>
                  <a:lnTo>
                    <a:pt x="241" y="288"/>
                  </a:lnTo>
                  <a:lnTo>
                    <a:pt x="235" y="326"/>
                  </a:lnTo>
                  <a:lnTo>
                    <a:pt x="232" y="344"/>
                  </a:lnTo>
                  <a:lnTo>
                    <a:pt x="228" y="361"/>
                  </a:lnTo>
                  <a:lnTo>
                    <a:pt x="223" y="376"/>
                  </a:lnTo>
                  <a:lnTo>
                    <a:pt x="219" y="390"/>
                  </a:lnTo>
                  <a:lnTo>
                    <a:pt x="214" y="403"/>
                  </a:lnTo>
                  <a:lnTo>
                    <a:pt x="209" y="414"/>
                  </a:lnTo>
                  <a:lnTo>
                    <a:pt x="204" y="425"/>
                  </a:lnTo>
                  <a:lnTo>
                    <a:pt x="198" y="432"/>
                  </a:lnTo>
                  <a:lnTo>
                    <a:pt x="191" y="439"/>
                  </a:lnTo>
                  <a:lnTo>
                    <a:pt x="186" y="444"/>
                  </a:lnTo>
                  <a:lnTo>
                    <a:pt x="180" y="446"/>
                  </a:lnTo>
                  <a:lnTo>
                    <a:pt x="172" y="448"/>
                  </a:lnTo>
                  <a:lnTo>
                    <a:pt x="166" y="446"/>
                  </a:lnTo>
                  <a:lnTo>
                    <a:pt x="159" y="444"/>
                  </a:lnTo>
                  <a:lnTo>
                    <a:pt x="153" y="439"/>
                  </a:lnTo>
                  <a:lnTo>
                    <a:pt x="148" y="432"/>
                  </a:lnTo>
                  <a:lnTo>
                    <a:pt x="142" y="425"/>
                  </a:lnTo>
                  <a:lnTo>
                    <a:pt x="136" y="414"/>
                  </a:lnTo>
                  <a:lnTo>
                    <a:pt x="131" y="403"/>
                  </a:lnTo>
                  <a:lnTo>
                    <a:pt x="126" y="390"/>
                  </a:lnTo>
                  <a:lnTo>
                    <a:pt x="121" y="376"/>
                  </a:lnTo>
                  <a:lnTo>
                    <a:pt x="117" y="361"/>
                  </a:lnTo>
                  <a:lnTo>
                    <a:pt x="114" y="344"/>
                  </a:lnTo>
                  <a:lnTo>
                    <a:pt x="110" y="326"/>
                  </a:lnTo>
                  <a:lnTo>
                    <a:pt x="105" y="288"/>
                  </a:lnTo>
                  <a:lnTo>
                    <a:pt x="101" y="246"/>
                  </a:lnTo>
                  <a:lnTo>
                    <a:pt x="0" y="246"/>
                  </a:lnTo>
                  <a:lnTo>
                    <a:pt x="0" y="0"/>
                  </a:lnTo>
                  <a:lnTo>
                    <a:pt x="43" y="0"/>
                  </a:lnTo>
                  <a:lnTo>
                    <a:pt x="87" y="0"/>
                  </a:lnTo>
                  <a:lnTo>
                    <a:pt x="131" y="0"/>
                  </a:lnTo>
                  <a:lnTo>
                    <a:pt x="175" y="0"/>
                  </a:lnTo>
                  <a:lnTo>
                    <a:pt x="218" y="0"/>
                  </a:lnTo>
                  <a:lnTo>
                    <a:pt x="261" y="0"/>
                  </a:lnTo>
                  <a:lnTo>
                    <a:pt x="306"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29" name="Freeform 197"/>
            <p:cNvSpPr>
              <a:spLocks/>
            </p:cNvSpPr>
            <p:nvPr/>
          </p:nvSpPr>
          <p:spPr bwMode="auto">
            <a:xfrm>
              <a:off x="5280025" y="4860925"/>
              <a:ext cx="217488" cy="171450"/>
            </a:xfrm>
            <a:custGeom>
              <a:avLst/>
              <a:gdLst>
                <a:gd name="T0" fmla="*/ 167 w 550"/>
                <a:gd name="T1" fmla="*/ 275 h 430"/>
                <a:gd name="T2" fmla="*/ 182 w 550"/>
                <a:gd name="T3" fmla="*/ 277 h 430"/>
                <a:gd name="T4" fmla="*/ 212 w 550"/>
                <a:gd name="T5" fmla="*/ 286 h 430"/>
                <a:gd name="T6" fmla="*/ 239 w 550"/>
                <a:gd name="T7" fmla="*/ 301 h 430"/>
                <a:gd name="T8" fmla="*/ 265 w 550"/>
                <a:gd name="T9" fmla="*/ 319 h 430"/>
                <a:gd name="T10" fmla="*/ 288 w 550"/>
                <a:gd name="T11" fmla="*/ 319 h 430"/>
                <a:gd name="T12" fmla="*/ 312 w 550"/>
                <a:gd name="T13" fmla="*/ 301 h 430"/>
                <a:gd name="T14" fmla="*/ 340 w 550"/>
                <a:gd name="T15" fmla="*/ 286 h 430"/>
                <a:gd name="T16" fmla="*/ 369 w 550"/>
                <a:gd name="T17" fmla="*/ 277 h 430"/>
                <a:gd name="T18" fmla="*/ 386 w 550"/>
                <a:gd name="T19" fmla="*/ 275 h 430"/>
                <a:gd name="T20" fmla="*/ 387 w 550"/>
                <a:gd name="T21" fmla="*/ 275 h 430"/>
                <a:gd name="T22" fmla="*/ 402 w 550"/>
                <a:gd name="T23" fmla="*/ 277 h 430"/>
                <a:gd name="T24" fmla="*/ 432 w 550"/>
                <a:gd name="T25" fmla="*/ 282 h 430"/>
                <a:gd name="T26" fmla="*/ 459 w 550"/>
                <a:gd name="T27" fmla="*/ 292 h 430"/>
                <a:gd name="T28" fmla="*/ 483 w 550"/>
                <a:gd name="T29" fmla="*/ 306 h 430"/>
                <a:gd name="T30" fmla="*/ 503 w 550"/>
                <a:gd name="T31" fmla="*/ 324 h 430"/>
                <a:gd name="T32" fmla="*/ 522 w 550"/>
                <a:gd name="T33" fmla="*/ 344 h 430"/>
                <a:gd name="T34" fmla="*/ 536 w 550"/>
                <a:gd name="T35" fmla="*/ 368 h 430"/>
                <a:gd name="T36" fmla="*/ 546 w 550"/>
                <a:gd name="T37" fmla="*/ 395 h 430"/>
                <a:gd name="T38" fmla="*/ 550 w 550"/>
                <a:gd name="T39" fmla="*/ 212 h 430"/>
                <a:gd name="T40" fmla="*/ 322 w 550"/>
                <a:gd name="T41" fmla="*/ 0 h 430"/>
                <a:gd name="T42" fmla="*/ 232 w 550"/>
                <a:gd name="T43" fmla="*/ 212 h 430"/>
                <a:gd name="T44" fmla="*/ 0 w 550"/>
                <a:gd name="T45" fmla="*/ 430 h 430"/>
                <a:gd name="T46" fmla="*/ 5 w 550"/>
                <a:gd name="T47" fmla="*/ 399 h 430"/>
                <a:gd name="T48" fmla="*/ 16 w 550"/>
                <a:gd name="T49" fmla="*/ 370 h 430"/>
                <a:gd name="T50" fmla="*/ 31 w 550"/>
                <a:gd name="T51" fmla="*/ 343 h 430"/>
                <a:gd name="T52" fmla="*/ 52 w 550"/>
                <a:gd name="T53" fmla="*/ 320 h 430"/>
                <a:gd name="T54" fmla="*/ 75 w 550"/>
                <a:gd name="T55" fmla="*/ 302 h 430"/>
                <a:gd name="T56" fmla="*/ 103 w 550"/>
                <a:gd name="T57" fmla="*/ 288 h 430"/>
                <a:gd name="T58" fmla="*/ 132 w 550"/>
                <a:gd name="T59" fmla="*/ 279 h 430"/>
                <a:gd name="T60" fmla="*/ 164 w 550"/>
                <a:gd name="T61" fmla="*/ 275 h 430"/>
                <a:gd name="T62" fmla="*/ 165 w 550"/>
                <a:gd name="T63" fmla="*/ 2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5" y="275"/>
                  </a:moveTo>
                  <a:lnTo>
                    <a:pt x="167" y="275"/>
                  </a:lnTo>
                  <a:lnTo>
                    <a:pt x="167" y="275"/>
                  </a:lnTo>
                  <a:lnTo>
                    <a:pt x="182" y="277"/>
                  </a:lnTo>
                  <a:lnTo>
                    <a:pt x="197" y="280"/>
                  </a:lnTo>
                  <a:lnTo>
                    <a:pt x="212" y="286"/>
                  </a:lnTo>
                  <a:lnTo>
                    <a:pt x="226" y="292"/>
                  </a:lnTo>
                  <a:lnTo>
                    <a:pt x="239" y="301"/>
                  </a:lnTo>
                  <a:lnTo>
                    <a:pt x="252" y="310"/>
                  </a:lnTo>
                  <a:lnTo>
                    <a:pt x="265" y="319"/>
                  </a:lnTo>
                  <a:lnTo>
                    <a:pt x="276" y="329"/>
                  </a:lnTo>
                  <a:lnTo>
                    <a:pt x="288" y="319"/>
                  </a:lnTo>
                  <a:lnTo>
                    <a:pt x="299" y="310"/>
                  </a:lnTo>
                  <a:lnTo>
                    <a:pt x="312" y="301"/>
                  </a:lnTo>
                  <a:lnTo>
                    <a:pt x="326" y="292"/>
                  </a:lnTo>
                  <a:lnTo>
                    <a:pt x="340" y="286"/>
                  </a:lnTo>
                  <a:lnTo>
                    <a:pt x="355" y="280"/>
                  </a:lnTo>
                  <a:lnTo>
                    <a:pt x="369" y="277"/>
                  </a:lnTo>
                  <a:lnTo>
                    <a:pt x="386" y="275"/>
                  </a:lnTo>
                  <a:lnTo>
                    <a:pt x="386" y="275"/>
                  </a:lnTo>
                  <a:lnTo>
                    <a:pt x="387" y="275"/>
                  </a:lnTo>
                  <a:lnTo>
                    <a:pt x="387" y="275"/>
                  </a:lnTo>
                  <a:lnTo>
                    <a:pt x="388" y="275"/>
                  </a:lnTo>
                  <a:lnTo>
                    <a:pt x="402" y="277"/>
                  </a:lnTo>
                  <a:lnTo>
                    <a:pt x="418" y="278"/>
                  </a:lnTo>
                  <a:lnTo>
                    <a:pt x="432" y="282"/>
                  </a:lnTo>
                  <a:lnTo>
                    <a:pt x="444" y="286"/>
                  </a:lnTo>
                  <a:lnTo>
                    <a:pt x="459" y="292"/>
                  </a:lnTo>
                  <a:lnTo>
                    <a:pt x="470" y="298"/>
                  </a:lnTo>
                  <a:lnTo>
                    <a:pt x="483" y="306"/>
                  </a:lnTo>
                  <a:lnTo>
                    <a:pt x="493" y="314"/>
                  </a:lnTo>
                  <a:lnTo>
                    <a:pt x="503" y="324"/>
                  </a:lnTo>
                  <a:lnTo>
                    <a:pt x="513" y="334"/>
                  </a:lnTo>
                  <a:lnTo>
                    <a:pt x="522" y="344"/>
                  </a:lnTo>
                  <a:lnTo>
                    <a:pt x="530" y="357"/>
                  </a:lnTo>
                  <a:lnTo>
                    <a:pt x="536" y="368"/>
                  </a:lnTo>
                  <a:lnTo>
                    <a:pt x="541" y="381"/>
                  </a:lnTo>
                  <a:lnTo>
                    <a:pt x="546" y="395"/>
                  </a:lnTo>
                  <a:lnTo>
                    <a:pt x="550" y="409"/>
                  </a:lnTo>
                  <a:lnTo>
                    <a:pt x="550" y="212"/>
                  </a:lnTo>
                  <a:lnTo>
                    <a:pt x="322" y="212"/>
                  </a:lnTo>
                  <a:lnTo>
                    <a:pt x="322" y="0"/>
                  </a:lnTo>
                  <a:lnTo>
                    <a:pt x="232" y="0"/>
                  </a:lnTo>
                  <a:lnTo>
                    <a:pt x="232" y="212"/>
                  </a:lnTo>
                  <a:lnTo>
                    <a:pt x="0" y="212"/>
                  </a:lnTo>
                  <a:lnTo>
                    <a:pt x="0" y="430"/>
                  </a:lnTo>
                  <a:lnTo>
                    <a:pt x="2" y="414"/>
                  </a:lnTo>
                  <a:lnTo>
                    <a:pt x="5" y="399"/>
                  </a:lnTo>
                  <a:lnTo>
                    <a:pt x="10" y="384"/>
                  </a:lnTo>
                  <a:lnTo>
                    <a:pt x="16" y="370"/>
                  </a:lnTo>
                  <a:lnTo>
                    <a:pt x="22" y="356"/>
                  </a:lnTo>
                  <a:lnTo>
                    <a:pt x="31" y="343"/>
                  </a:lnTo>
                  <a:lnTo>
                    <a:pt x="40" y="331"/>
                  </a:lnTo>
                  <a:lnTo>
                    <a:pt x="52" y="320"/>
                  </a:lnTo>
                  <a:lnTo>
                    <a:pt x="63" y="311"/>
                  </a:lnTo>
                  <a:lnTo>
                    <a:pt x="75" y="302"/>
                  </a:lnTo>
                  <a:lnTo>
                    <a:pt x="89" y="295"/>
                  </a:lnTo>
                  <a:lnTo>
                    <a:pt x="103" y="288"/>
                  </a:lnTo>
                  <a:lnTo>
                    <a:pt x="117" y="283"/>
                  </a:lnTo>
                  <a:lnTo>
                    <a:pt x="132" y="279"/>
                  </a:lnTo>
                  <a:lnTo>
                    <a:pt x="147" y="277"/>
                  </a:lnTo>
                  <a:lnTo>
                    <a:pt x="164"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0" name="Freeform 198"/>
            <p:cNvSpPr>
              <a:spLocks/>
            </p:cNvSpPr>
            <p:nvPr/>
          </p:nvSpPr>
          <p:spPr bwMode="auto">
            <a:xfrm>
              <a:off x="4987925" y="4897438"/>
              <a:ext cx="80963" cy="160337"/>
            </a:xfrm>
            <a:custGeom>
              <a:avLst/>
              <a:gdLst>
                <a:gd name="T0" fmla="*/ 141 w 204"/>
                <a:gd name="T1" fmla="*/ 206 h 401"/>
                <a:gd name="T2" fmla="*/ 153 w 204"/>
                <a:gd name="T3" fmla="*/ 213 h 401"/>
                <a:gd name="T4" fmla="*/ 166 w 204"/>
                <a:gd name="T5" fmla="*/ 222 h 401"/>
                <a:gd name="T6" fmla="*/ 176 w 204"/>
                <a:gd name="T7" fmla="*/ 232 h 401"/>
                <a:gd name="T8" fmla="*/ 187 w 204"/>
                <a:gd name="T9" fmla="*/ 243 h 401"/>
                <a:gd name="T10" fmla="*/ 193 w 204"/>
                <a:gd name="T11" fmla="*/ 256 h 401"/>
                <a:gd name="T12" fmla="*/ 199 w 204"/>
                <a:gd name="T13" fmla="*/ 270 h 401"/>
                <a:gd name="T14" fmla="*/ 203 w 204"/>
                <a:gd name="T15" fmla="*/ 285 h 401"/>
                <a:gd name="T16" fmla="*/ 204 w 204"/>
                <a:gd name="T17" fmla="*/ 301 h 401"/>
                <a:gd name="T18" fmla="*/ 203 w 204"/>
                <a:gd name="T19" fmla="*/ 311 h 401"/>
                <a:gd name="T20" fmla="*/ 202 w 204"/>
                <a:gd name="T21" fmla="*/ 321 h 401"/>
                <a:gd name="T22" fmla="*/ 199 w 204"/>
                <a:gd name="T23" fmla="*/ 331 h 401"/>
                <a:gd name="T24" fmla="*/ 195 w 204"/>
                <a:gd name="T25" fmla="*/ 340 h 401"/>
                <a:gd name="T26" fmla="*/ 192 w 204"/>
                <a:gd name="T27" fmla="*/ 349 h 401"/>
                <a:gd name="T28" fmla="*/ 187 w 204"/>
                <a:gd name="T29" fmla="*/ 357 h 401"/>
                <a:gd name="T30" fmla="*/ 180 w 204"/>
                <a:gd name="T31" fmla="*/ 364 h 401"/>
                <a:gd name="T32" fmla="*/ 174 w 204"/>
                <a:gd name="T33" fmla="*/ 372 h 401"/>
                <a:gd name="T34" fmla="*/ 167 w 204"/>
                <a:gd name="T35" fmla="*/ 378 h 401"/>
                <a:gd name="T36" fmla="*/ 158 w 204"/>
                <a:gd name="T37" fmla="*/ 385 h 401"/>
                <a:gd name="T38" fmla="*/ 151 w 204"/>
                <a:gd name="T39" fmla="*/ 390 h 401"/>
                <a:gd name="T40" fmla="*/ 142 w 204"/>
                <a:gd name="T41" fmla="*/ 394 h 401"/>
                <a:gd name="T42" fmla="*/ 133 w 204"/>
                <a:gd name="T43" fmla="*/ 398 h 401"/>
                <a:gd name="T44" fmla="*/ 123 w 204"/>
                <a:gd name="T45" fmla="*/ 400 h 401"/>
                <a:gd name="T46" fmla="*/ 113 w 204"/>
                <a:gd name="T47" fmla="*/ 401 h 401"/>
                <a:gd name="T48" fmla="*/ 102 w 204"/>
                <a:gd name="T49" fmla="*/ 401 h 401"/>
                <a:gd name="T50" fmla="*/ 92 w 204"/>
                <a:gd name="T51" fmla="*/ 401 h 401"/>
                <a:gd name="T52" fmla="*/ 82 w 204"/>
                <a:gd name="T53" fmla="*/ 400 h 401"/>
                <a:gd name="T54" fmla="*/ 72 w 204"/>
                <a:gd name="T55" fmla="*/ 398 h 401"/>
                <a:gd name="T56" fmla="*/ 63 w 204"/>
                <a:gd name="T57" fmla="*/ 394 h 401"/>
                <a:gd name="T58" fmla="*/ 54 w 204"/>
                <a:gd name="T59" fmla="*/ 390 h 401"/>
                <a:gd name="T60" fmla="*/ 46 w 204"/>
                <a:gd name="T61" fmla="*/ 385 h 401"/>
                <a:gd name="T62" fmla="*/ 37 w 204"/>
                <a:gd name="T63" fmla="*/ 378 h 401"/>
                <a:gd name="T64" fmla="*/ 31 w 204"/>
                <a:gd name="T65" fmla="*/ 372 h 401"/>
                <a:gd name="T66" fmla="*/ 25 w 204"/>
                <a:gd name="T67" fmla="*/ 364 h 401"/>
                <a:gd name="T68" fmla="*/ 18 w 204"/>
                <a:gd name="T69" fmla="*/ 357 h 401"/>
                <a:gd name="T70" fmla="*/ 13 w 204"/>
                <a:gd name="T71" fmla="*/ 349 h 401"/>
                <a:gd name="T72" fmla="*/ 9 w 204"/>
                <a:gd name="T73" fmla="*/ 340 h 401"/>
                <a:gd name="T74" fmla="*/ 5 w 204"/>
                <a:gd name="T75" fmla="*/ 331 h 401"/>
                <a:gd name="T76" fmla="*/ 3 w 204"/>
                <a:gd name="T77" fmla="*/ 321 h 401"/>
                <a:gd name="T78" fmla="*/ 2 w 204"/>
                <a:gd name="T79" fmla="*/ 311 h 401"/>
                <a:gd name="T80" fmla="*/ 0 w 204"/>
                <a:gd name="T81" fmla="*/ 301 h 401"/>
                <a:gd name="T82" fmla="*/ 2 w 204"/>
                <a:gd name="T83" fmla="*/ 285 h 401"/>
                <a:gd name="T84" fmla="*/ 5 w 204"/>
                <a:gd name="T85" fmla="*/ 270 h 401"/>
                <a:gd name="T86" fmla="*/ 11 w 204"/>
                <a:gd name="T87" fmla="*/ 256 h 401"/>
                <a:gd name="T88" fmla="*/ 18 w 204"/>
                <a:gd name="T89" fmla="*/ 243 h 401"/>
                <a:gd name="T90" fmla="*/ 28 w 204"/>
                <a:gd name="T91" fmla="*/ 232 h 401"/>
                <a:gd name="T92" fmla="*/ 39 w 204"/>
                <a:gd name="T93" fmla="*/ 222 h 401"/>
                <a:gd name="T94" fmla="*/ 51 w 204"/>
                <a:gd name="T95" fmla="*/ 213 h 401"/>
                <a:gd name="T96" fmla="*/ 64 w 204"/>
                <a:gd name="T97" fmla="*/ 206 h 401"/>
                <a:gd name="T98" fmla="*/ 64 w 204"/>
                <a:gd name="T99" fmla="*/ 0 h 401"/>
                <a:gd name="T100" fmla="*/ 141 w 204"/>
                <a:gd name="T101" fmla="*/ 0 h 401"/>
                <a:gd name="T102" fmla="*/ 141 w 204"/>
                <a:gd name="T103" fmla="*/ 20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1" y="206"/>
                  </a:moveTo>
                  <a:lnTo>
                    <a:pt x="153" y="213"/>
                  </a:lnTo>
                  <a:lnTo>
                    <a:pt x="166" y="222"/>
                  </a:lnTo>
                  <a:lnTo>
                    <a:pt x="176" y="232"/>
                  </a:lnTo>
                  <a:lnTo>
                    <a:pt x="187" y="243"/>
                  </a:lnTo>
                  <a:lnTo>
                    <a:pt x="193" y="256"/>
                  </a:lnTo>
                  <a:lnTo>
                    <a:pt x="199" y="270"/>
                  </a:lnTo>
                  <a:lnTo>
                    <a:pt x="203" y="285"/>
                  </a:lnTo>
                  <a:lnTo>
                    <a:pt x="204" y="301"/>
                  </a:lnTo>
                  <a:lnTo>
                    <a:pt x="203" y="311"/>
                  </a:lnTo>
                  <a:lnTo>
                    <a:pt x="202" y="321"/>
                  </a:lnTo>
                  <a:lnTo>
                    <a:pt x="199" y="331"/>
                  </a:lnTo>
                  <a:lnTo>
                    <a:pt x="195" y="340"/>
                  </a:lnTo>
                  <a:lnTo>
                    <a:pt x="192" y="349"/>
                  </a:lnTo>
                  <a:lnTo>
                    <a:pt x="187" y="357"/>
                  </a:lnTo>
                  <a:lnTo>
                    <a:pt x="180" y="364"/>
                  </a:lnTo>
                  <a:lnTo>
                    <a:pt x="174" y="372"/>
                  </a:lnTo>
                  <a:lnTo>
                    <a:pt x="167" y="378"/>
                  </a:lnTo>
                  <a:lnTo>
                    <a:pt x="158" y="385"/>
                  </a:lnTo>
                  <a:lnTo>
                    <a:pt x="151" y="390"/>
                  </a:lnTo>
                  <a:lnTo>
                    <a:pt x="142" y="394"/>
                  </a:lnTo>
                  <a:lnTo>
                    <a:pt x="133" y="398"/>
                  </a:lnTo>
                  <a:lnTo>
                    <a:pt x="123" y="400"/>
                  </a:lnTo>
                  <a:lnTo>
                    <a:pt x="113" y="401"/>
                  </a:lnTo>
                  <a:lnTo>
                    <a:pt x="102" y="401"/>
                  </a:lnTo>
                  <a:lnTo>
                    <a:pt x="92" y="401"/>
                  </a:lnTo>
                  <a:lnTo>
                    <a:pt x="82" y="400"/>
                  </a:lnTo>
                  <a:lnTo>
                    <a:pt x="72" y="398"/>
                  </a:lnTo>
                  <a:lnTo>
                    <a:pt x="63" y="394"/>
                  </a:lnTo>
                  <a:lnTo>
                    <a:pt x="54" y="390"/>
                  </a:lnTo>
                  <a:lnTo>
                    <a:pt x="46" y="385"/>
                  </a:lnTo>
                  <a:lnTo>
                    <a:pt x="37" y="378"/>
                  </a:lnTo>
                  <a:lnTo>
                    <a:pt x="31" y="372"/>
                  </a:lnTo>
                  <a:lnTo>
                    <a:pt x="25" y="364"/>
                  </a:lnTo>
                  <a:lnTo>
                    <a:pt x="18" y="357"/>
                  </a:lnTo>
                  <a:lnTo>
                    <a:pt x="13" y="349"/>
                  </a:lnTo>
                  <a:lnTo>
                    <a:pt x="9" y="340"/>
                  </a:lnTo>
                  <a:lnTo>
                    <a:pt x="5" y="331"/>
                  </a:lnTo>
                  <a:lnTo>
                    <a:pt x="3" y="321"/>
                  </a:lnTo>
                  <a:lnTo>
                    <a:pt x="2" y="311"/>
                  </a:lnTo>
                  <a:lnTo>
                    <a:pt x="0" y="301"/>
                  </a:lnTo>
                  <a:lnTo>
                    <a:pt x="2" y="285"/>
                  </a:lnTo>
                  <a:lnTo>
                    <a:pt x="5" y="270"/>
                  </a:lnTo>
                  <a:lnTo>
                    <a:pt x="11" y="256"/>
                  </a:lnTo>
                  <a:lnTo>
                    <a:pt x="18" y="243"/>
                  </a:lnTo>
                  <a:lnTo>
                    <a:pt x="28" y="232"/>
                  </a:lnTo>
                  <a:lnTo>
                    <a:pt x="39" y="222"/>
                  </a:lnTo>
                  <a:lnTo>
                    <a:pt x="51" y="213"/>
                  </a:lnTo>
                  <a:lnTo>
                    <a:pt x="64" y="206"/>
                  </a:lnTo>
                  <a:lnTo>
                    <a:pt x="64" y="0"/>
                  </a:lnTo>
                  <a:lnTo>
                    <a:pt x="141" y="0"/>
                  </a:lnTo>
                  <a:lnTo>
                    <a:pt x="141"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1" name="Freeform 199"/>
            <p:cNvSpPr>
              <a:spLocks/>
            </p:cNvSpPr>
            <p:nvPr/>
          </p:nvSpPr>
          <p:spPr bwMode="auto">
            <a:xfrm>
              <a:off x="5595938" y="4902200"/>
              <a:ext cx="107950" cy="260350"/>
            </a:xfrm>
            <a:custGeom>
              <a:avLst/>
              <a:gdLst>
                <a:gd name="T0" fmla="*/ 204 w 273"/>
                <a:gd name="T1" fmla="*/ 0 h 656"/>
                <a:gd name="T2" fmla="*/ 179 w 273"/>
                <a:gd name="T3" fmla="*/ 179 h 656"/>
                <a:gd name="T4" fmla="*/ 133 w 273"/>
                <a:gd name="T5" fmla="*/ 197 h 656"/>
                <a:gd name="T6" fmla="*/ 93 w 273"/>
                <a:gd name="T7" fmla="*/ 220 h 656"/>
                <a:gd name="T8" fmla="*/ 62 w 273"/>
                <a:gd name="T9" fmla="*/ 249 h 656"/>
                <a:gd name="T10" fmla="*/ 36 w 273"/>
                <a:gd name="T11" fmla="*/ 283 h 656"/>
                <a:gd name="T12" fmla="*/ 17 w 273"/>
                <a:gd name="T13" fmla="*/ 320 h 656"/>
                <a:gd name="T14" fmla="*/ 5 w 273"/>
                <a:gd name="T15" fmla="*/ 360 h 656"/>
                <a:gd name="T16" fmla="*/ 0 w 273"/>
                <a:gd name="T17" fmla="*/ 401 h 656"/>
                <a:gd name="T18" fmla="*/ 2 w 273"/>
                <a:gd name="T19" fmla="*/ 443 h 656"/>
                <a:gd name="T20" fmla="*/ 9 w 273"/>
                <a:gd name="T21" fmla="*/ 482 h 656"/>
                <a:gd name="T22" fmla="*/ 25 w 273"/>
                <a:gd name="T23" fmla="*/ 522 h 656"/>
                <a:gd name="T24" fmla="*/ 46 w 273"/>
                <a:gd name="T25" fmla="*/ 557 h 656"/>
                <a:gd name="T26" fmla="*/ 74 w 273"/>
                <a:gd name="T27" fmla="*/ 589 h 656"/>
                <a:gd name="T28" fmla="*/ 110 w 273"/>
                <a:gd name="T29" fmla="*/ 616 h 656"/>
                <a:gd name="T30" fmla="*/ 152 w 273"/>
                <a:gd name="T31" fmla="*/ 638 h 656"/>
                <a:gd name="T32" fmla="*/ 201 w 273"/>
                <a:gd name="T33" fmla="*/ 652 h 656"/>
                <a:gd name="T34" fmla="*/ 225 w 273"/>
                <a:gd name="T35" fmla="*/ 585 h 656"/>
                <a:gd name="T36" fmla="*/ 188 w 273"/>
                <a:gd name="T37" fmla="*/ 575 h 656"/>
                <a:gd name="T38" fmla="*/ 155 w 273"/>
                <a:gd name="T39" fmla="*/ 560 h 656"/>
                <a:gd name="T40" fmla="*/ 128 w 273"/>
                <a:gd name="T41" fmla="*/ 540 h 656"/>
                <a:gd name="T42" fmla="*/ 107 w 273"/>
                <a:gd name="T43" fmla="*/ 514 h 656"/>
                <a:gd name="T44" fmla="*/ 91 w 273"/>
                <a:gd name="T45" fmla="*/ 487 h 656"/>
                <a:gd name="T46" fmla="*/ 81 w 273"/>
                <a:gd name="T47" fmla="*/ 457 h 656"/>
                <a:gd name="T48" fmla="*/ 76 w 273"/>
                <a:gd name="T49" fmla="*/ 426 h 656"/>
                <a:gd name="T50" fmla="*/ 77 w 273"/>
                <a:gd name="T51" fmla="*/ 394 h 656"/>
                <a:gd name="T52" fmla="*/ 82 w 273"/>
                <a:gd name="T53" fmla="*/ 364 h 656"/>
                <a:gd name="T54" fmla="*/ 93 w 273"/>
                <a:gd name="T55" fmla="*/ 334 h 656"/>
                <a:gd name="T56" fmla="*/ 110 w 273"/>
                <a:gd name="T57" fmla="*/ 306 h 656"/>
                <a:gd name="T58" fmla="*/ 132 w 273"/>
                <a:gd name="T59" fmla="*/ 282 h 656"/>
                <a:gd name="T60" fmla="*/ 160 w 273"/>
                <a:gd name="T61" fmla="*/ 263 h 656"/>
                <a:gd name="T62" fmla="*/ 192 w 273"/>
                <a:gd name="T63" fmla="*/ 248 h 656"/>
                <a:gd name="T64" fmla="*/ 230 w 273"/>
                <a:gd name="T65" fmla="*/ 239 h 656"/>
                <a:gd name="T66" fmla="*/ 273 w 273"/>
                <a:gd name="T67" fmla="*/ 236 h 656"/>
                <a:gd name="T68" fmla="*/ 269 w 273"/>
                <a:gd name="T69" fmla="*/ 202 h 656"/>
                <a:gd name="T70" fmla="*/ 269 w 273"/>
                <a:gd name="T71" fmla="*/ 183 h 656"/>
                <a:gd name="T72" fmla="*/ 272 w 273"/>
                <a:gd name="T73" fmla="*/ 167 h 656"/>
                <a:gd name="T74" fmla="*/ 262 w 273"/>
                <a:gd name="T75" fmla="*/ 16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4" y="0"/>
                  </a:lnTo>
                  <a:lnTo>
                    <a:pt x="204" y="172"/>
                  </a:lnTo>
                  <a:lnTo>
                    <a:pt x="179" y="179"/>
                  </a:lnTo>
                  <a:lnTo>
                    <a:pt x="155" y="186"/>
                  </a:lnTo>
                  <a:lnTo>
                    <a:pt x="133" y="197"/>
                  </a:lnTo>
                  <a:lnTo>
                    <a:pt x="113" y="207"/>
                  </a:lnTo>
                  <a:lnTo>
                    <a:pt x="93" y="220"/>
                  </a:lnTo>
                  <a:lnTo>
                    <a:pt x="77" y="234"/>
                  </a:lnTo>
                  <a:lnTo>
                    <a:pt x="62" y="249"/>
                  </a:lnTo>
                  <a:lnTo>
                    <a:pt x="49" y="265"/>
                  </a:lnTo>
                  <a:lnTo>
                    <a:pt x="36" y="283"/>
                  </a:lnTo>
                  <a:lnTo>
                    <a:pt x="26" y="301"/>
                  </a:lnTo>
                  <a:lnTo>
                    <a:pt x="17" y="320"/>
                  </a:lnTo>
                  <a:lnTo>
                    <a:pt x="11" y="341"/>
                  </a:lnTo>
                  <a:lnTo>
                    <a:pt x="5" y="360"/>
                  </a:lnTo>
                  <a:lnTo>
                    <a:pt x="2" y="380"/>
                  </a:lnTo>
                  <a:lnTo>
                    <a:pt x="0" y="401"/>
                  </a:lnTo>
                  <a:lnTo>
                    <a:pt x="0" y="422"/>
                  </a:lnTo>
                  <a:lnTo>
                    <a:pt x="2" y="443"/>
                  </a:lnTo>
                  <a:lnTo>
                    <a:pt x="4" y="463"/>
                  </a:lnTo>
                  <a:lnTo>
                    <a:pt x="9" y="482"/>
                  </a:lnTo>
                  <a:lnTo>
                    <a:pt x="17" y="503"/>
                  </a:lnTo>
                  <a:lnTo>
                    <a:pt x="25" y="522"/>
                  </a:lnTo>
                  <a:lnTo>
                    <a:pt x="35" y="540"/>
                  </a:lnTo>
                  <a:lnTo>
                    <a:pt x="46" y="557"/>
                  </a:lnTo>
                  <a:lnTo>
                    <a:pt x="60" y="574"/>
                  </a:lnTo>
                  <a:lnTo>
                    <a:pt x="74" y="589"/>
                  </a:lnTo>
                  <a:lnTo>
                    <a:pt x="92" y="603"/>
                  </a:lnTo>
                  <a:lnTo>
                    <a:pt x="110" y="616"/>
                  </a:lnTo>
                  <a:lnTo>
                    <a:pt x="130" y="627"/>
                  </a:lnTo>
                  <a:lnTo>
                    <a:pt x="152" y="638"/>
                  </a:lnTo>
                  <a:lnTo>
                    <a:pt x="176" y="645"/>
                  </a:lnTo>
                  <a:lnTo>
                    <a:pt x="201" y="652"/>
                  </a:lnTo>
                  <a:lnTo>
                    <a:pt x="229" y="656"/>
                  </a:lnTo>
                  <a:lnTo>
                    <a:pt x="225" y="585"/>
                  </a:lnTo>
                  <a:lnTo>
                    <a:pt x="206" y="582"/>
                  </a:lnTo>
                  <a:lnTo>
                    <a:pt x="188" y="575"/>
                  </a:lnTo>
                  <a:lnTo>
                    <a:pt x="171" y="569"/>
                  </a:lnTo>
                  <a:lnTo>
                    <a:pt x="155" y="560"/>
                  </a:lnTo>
                  <a:lnTo>
                    <a:pt x="141" y="550"/>
                  </a:lnTo>
                  <a:lnTo>
                    <a:pt x="128" y="540"/>
                  </a:lnTo>
                  <a:lnTo>
                    <a:pt x="118" y="527"/>
                  </a:lnTo>
                  <a:lnTo>
                    <a:pt x="107" y="514"/>
                  </a:lnTo>
                  <a:lnTo>
                    <a:pt x="99" y="501"/>
                  </a:lnTo>
                  <a:lnTo>
                    <a:pt x="91" y="487"/>
                  </a:lnTo>
                  <a:lnTo>
                    <a:pt x="86" y="472"/>
                  </a:lnTo>
                  <a:lnTo>
                    <a:pt x="81" y="457"/>
                  </a:lnTo>
                  <a:lnTo>
                    <a:pt x="78" y="441"/>
                  </a:lnTo>
                  <a:lnTo>
                    <a:pt x="76" y="426"/>
                  </a:lnTo>
                  <a:lnTo>
                    <a:pt x="76" y="411"/>
                  </a:lnTo>
                  <a:lnTo>
                    <a:pt x="77" y="394"/>
                  </a:lnTo>
                  <a:lnTo>
                    <a:pt x="78" y="379"/>
                  </a:lnTo>
                  <a:lnTo>
                    <a:pt x="82" y="364"/>
                  </a:lnTo>
                  <a:lnTo>
                    <a:pt x="87" y="348"/>
                  </a:lnTo>
                  <a:lnTo>
                    <a:pt x="93" y="334"/>
                  </a:lnTo>
                  <a:lnTo>
                    <a:pt x="101" y="320"/>
                  </a:lnTo>
                  <a:lnTo>
                    <a:pt x="110" y="306"/>
                  </a:lnTo>
                  <a:lnTo>
                    <a:pt x="120" y="295"/>
                  </a:lnTo>
                  <a:lnTo>
                    <a:pt x="132" y="282"/>
                  </a:lnTo>
                  <a:lnTo>
                    <a:pt x="144" y="272"/>
                  </a:lnTo>
                  <a:lnTo>
                    <a:pt x="160" y="263"/>
                  </a:lnTo>
                  <a:lnTo>
                    <a:pt x="175" y="254"/>
                  </a:lnTo>
                  <a:lnTo>
                    <a:pt x="192" y="248"/>
                  </a:lnTo>
                  <a:lnTo>
                    <a:pt x="211" y="242"/>
                  </a:lnTo>
                  <a:lnTo>
                    <a:pt x="230" y="239"/>
                  </a:lnTo>
                  <a:lnTo>
                    <a:pt x="250" y="236"/>
                  </a:lnTo>
                  <a:lnTo>
                    <a:pt x="273" y="236"/>
                  </a:lnTo>
                  <a:lnTo>
                    <a:pt x="271" y="220"/>
                  </a:lnTo>
                  <a:lnTo>
                    <a:pt x="269" y="202"/>
                  </a:lnTo>
                  <a:lnTo>
                    <a:pt x="269" y="192"/>
                  </a:lnTo>
                  <a:lnTo>
                    <a:pt x="269" y="183"/>
                  </a:lnTo>
                  <a:lnTo>
                    <a:pt x="271" y="175"/>
                  </a:lnTo>
                  <a:lnTo>
                    <a:pt x="272" y="167"/>
                  </a:lnTo>
                  <a:lnTo>
                    <a:pt x="267" y="167"/>
                  </a:lnTo>
                  <a:lnTo>
                    <a:pt x="262" y="167"/>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2" name="Freeform 200"/>
            <p:cNvSpPr>
              <a:spLocks/>
            </p:cNvSpPr>
            <p:nvPr/>
          </p:nvSpPr>
          <p:spPr bwMode="auto">
            <a:xfrm>
              <a:off x="6078538" y="4984750"/>
              <a:ext cx="138112" cy="177800"/>
            </a:xfrm>
            <a:custGeom>
              <a:avLst/>
              <a:gdLst>
                <a:gd name="T0" fmla="*/ 350 w 350"/>
                <a:gd name="T1" fmla="*/ 0 h 448"/>
                <a:gd name="T2" fmla="*/ 350 w 350"/>
                <a:gd name="T3" fmla="*/ 246 h 448"/>
                <a:gd name="T4" fmla="*/ 245 w 350"/>
                <a:gd name="T5" fmla="*/ 246 h 448"/>
                <a:gd name="T6" fmla="*/ 241 w 350"/>
                <a:gd name="T7" fmla="*/ 288 h 448"/>
                <a:gd name="T8" fmla="*/ 236 w 350"/>
                <a:gd name="T9" fmla="*/ 327 h 448"/>
                <a:gd name="T10" fmla="*/ 233 w 350"/>
                <a:gd name="T11" fmla="*/ 345 h 448"/>
                <a:gd name="T12" fmla="*/ 229 w 350"/>
                <a:gd name="T13" fmla="*/ 361 h 448"/>
                <a:gd name="T14" fmla="*/ 225 w 350"/>
                <a:gd name="T15" fmla="*/ 376 h 448"/>
                <a:gd name="T16" fmla="*/ 220 w 350"/>
                <a:gd name="T17" fmla="*/ 390 h 448"/>
                <a:gd name="T18" fmla="*/ 215 w 350"/>
                <a:gd name="T19" fmla="*/ 403 h 448"/>
                <a:gd name="T20" fmla="*/ 210 w 350"/>
                <a:gd name="T21" fmla="*/ 415 h 448"/>
                <a:gd name="T22" fmla="*/ 204 w 350"/>
                <a:gd name="T23" fmla="*/ 425 h 448"/>
                <a:gd name="T24" fmla="*/ 198 w 350"/>
                <a:gd name="T25" fmla="*/ 432 h 448"/>
                <a:gd name="T26" fmla="*/ 193 w 350"/>
                <a:gd name="T27" fmla="*/ 439 h 448"/>
                <a:gd name="T28" fmla="*/ 187 w 350"/>
                <a:gd name="T29" fmla="*/ 444 h 448"/>
                <a:gd name="T30" fmla="*/ 180 w 350"/>
                <a:gd name="T31" fmla="*/ 447 h 448"/>
                <a:gd name="T32" fmla="*/ 174 w 350"/>
                <a:gd name="T33" fmla="*/ 448 h 448"/>
                <a:gd name="T34" fmla="*/ 167 w 350"/>
                <a:gd name="T35" fmla="*/ 447 h 448"/>
                <a:gd name="T36" fmla="*/ 161 w 350"/>
                <a:gd name="T37" fmla="*/ 444 h 448"/>
                <a:gd name="T38" fmla="*/ 155 w 350"/>
                <a:gd name="T39" fmla="*/ 439 h 448"/>
                <a:gd name="T40" fmla="*/ 148 w 350"/>
                <a:gd name="T41" fmla="*/ 432 h 448"/>
                <a:gd name="T42" fmla="*/ 143 w 350"/>
                <a:gd name="T43" fmla="*/ 425 h 448"/>
                <a:gd name="T44" fmla="*/ 137 w 350"/>
                <a:gd name="T45" fmla="*/ 415 h 448"/>
                <a:gd name="T46" fmla="*/ 132 w 350"/>
                <a:gd name="T47" fmla="*/ 403 h 448"/>
                <a:gd name="T48" fmla="*/ 127 w 350"/>
                <a:gd name="T49" fmla="*/ 390 h 448"/>
                <a:gd name="T50" fmla="*/ 123 w 350"/>
                <a:gd name="T51" fmla="*/ 376 h 448"/>
                <a:gd name="T52" fmla="*/ 118 w 350"/>
                <a:gd name="T53" fmla="*/ 361 h 448"/>
                <a:gd name="T54" fmla="*/ 114 w 350"/>
                <a:gd name="T55" fmla="*/ 345 h 448"/>
                <a:gd name="T56" fmla="*/ 111 w 350"/>
                <a:gd name="T57" fmla="*/ 327 h 448"/>
                <a:gd name="T58" fmla="*/ 105 w 350"/>
                <a:gd name="T59" fmla="*/ 288 h 448"/>
                <a:gd name="T60" fmla="*/ 102 w 350"/>
                <a:gd name="T61" fmla="*/ 246 h 448"/>
                <a:gd name="T62" fmla="*/ 0 w 350"/>
                <a:gd name="T63" fmla="*/ 246 h 448"/>
                <a:gd name="T64" fmla="*/ 0 w 350"/>
                <a:gd name="T65" fmla="*/ 0 h 448"/>
                <a:gd name="T66" fmla="*/ 44 w 350"/>
                <a:gd name="T67" fmla="*/ 0 h 448"/>
                <a:gd name="T68" fmla="*/ 88 w 350"/>
                <a:gd name="T69" fmla="*/ 0 h 448"/>
                <a:gd name="T70" fmla="*/ 132 w 350"/>
                <a:gd name="T71" fmla="*/ 0 h 448"/>
                <a:gd name="T72" fmla="*/ 175 w 350"/>
                <a:gd name="T73" fmla="*/ 0 h 448"/>
                <a:gd name="T74" fmla="*/ 218 w 350"/>
                <a:gd name="T75" fmla="*/ 0 h 448"/>
                <a:gd name="T76" fmla="*/ 263 w 350"/>
                <a:gd name="T77" fmla="*/ 0 h 448"/>
                <a:gd name="T78" fmla="*/ 306 w 350"/>
                <a:gd name="T79" fmla="*/ 0 h 448"/>
                <a:gd name="T80" fmla="*/ 350 w 350"/>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0"/>
                  </a:moveTo>
                  <a:lnTo>
                    <a:pt x="350" y="246"/>
                  </a:lnTo>
                  <a:lnTo>
                    <a:pt x="245" y="246"/>
                  </a:lnTo>
                  <a:lnTo>
                    <a:pt x="241" y="288"/>
                  </a:lnTo>
                  <a:lnTo>
                    <a:pt x="236" y="327"/>
                  </a:lnTo>
                  <a:lnTo>
                    <a:pt x="233" y="345"/>
                  </a:lnTo>
                  <a:lnTo>
                    <a:pt x="229" y="361"/>
                  </a:lnTo>
                  <a:lnTo>
                    <a:pt x="225" y="376"/>
                  </a:lnTo>
                  <a:lnTo>
                    <a:pt x="220" y="390"/>
                  </a:lnTo>
                  <a:lnTo>
                    <a:pt x="215" y="403"/>
                  </a:lnTo>
                  <a:lnTo>
                    <a:pt x="210" y="415"/>
                  </a:lnTo>
                  <a:lnTo>
                    <a:pt x="204" y="425"/>
                  </a:lnTo>
                  <a:lnTo>
                    <a:pt x="198" y="432"/>
                  </a:lnTo>
                  <a:lnTo>
                    <a:pt x="193" y="439"/>
                  </a:lnTo>
                  <a:lnTo>
                    <a:pt x="187" y="444"/>
                  </a:lnTo>
                  <a:lnTo>
                    <a:pt x="180" y="447"/>
                  </a:lnTo>
                  <a:lnTo>
                    <a:pt x="174" y="448"/>
                  </a:lnTo>
                  <a:lnTo>
                    <a:pt x="167" y="447"/>
                  </a:lnTo>
                  <a:lnTo>
                    <a:pt x="161" y="444"/>
                  </a:lnTo>
                  <a:lnTo>
                    <a:pt x="155" y="439"/>
                  </a:lnTo>
                  <a:lnTo>
                    <a:pt x="148" y="432"/>
                  </a:lnTo>
                  <a:lnTo>
                    <a:pt x="143" y="425"/>
                  </a:lnTo>
                  <a:lnTo>
                    <a:pt x="137" y="415"/>
                  </a:lnTo>
                  <a:lnTo>
                    <a:pt x="132" y="403"/>
                  </a:lnTo>
                  <a:lnTo>
                    <a:pt x="127" y="390"/>
                  </a:lnTo>
                  <a:lnTo>
                    <a:pt x="123" y="376"/>
                  </a:lnTo>
                  <a:lnTo>
                    <a:pt x="118" y="361"/>
                  </a:lnTo>
                  <a:lnTo>
                    <a:pt x="114" y="345"/>
                  </a:lnTo>
                  <a:lnTo>
                    <a:pt x="111" y="327"/>
                  </a:lnTo>
                  <a:lnTo>
                    <a:pt x="105" y="288"/>
                  </a:lnTo>
                  <a:lnTo>
                    <a:pt x="102" y="246"/>
                  </a:lnTo>
                  <a:lnTo>
                    <a:pt x="0" y="246"/>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3" name="Freeform 201"/>
            <p:cNvSpPr>
              <a:spLocks/>
            </p:cNvSpPr>
            <p:nvPr/>
          </p:nvSpPr>
          <p:spPr bwMode="auto">
            <a:xfrm>
              <a:off x="6670675" y="5111750"/>
              <a:ext cx="217488" cy="169863"/>
            </a:xfrm>
            <a:custGeom>
              <a:avLst/>
              <a:gdLst>
                <a:gd name="T0" fmla="*/ 166 w 550"/>
                <a:gd name="T1" fmla="*/ 275 h 429"/>
                <a:gd name="T2" fmla="*/ 183 w 550"/>
                <a:gd name="T3" fmla="*/ 276 h 429"/>
                <a:gd name="T4" fmla="*/ 212 w 550"/>
                <a:gd name="T5" fmla="*/ 285 h 429"/>
                <a:gd name="T6" fmla="*/ 240 w 550"/>
                <a:gd name="T7" fmla="*/ 299 h 429"/>
                <a:gd name="T8" fmla="*/ 264 w 550"/>
                <a:gd name="T9" fmla="*/ 318 h 429"/>
                <a:gd name="T10" fmla="*/ 287 w 550"/>
                <a:gd name="T11" fmla="*/ 318 h 429"/>
                <a:gd name="T12" fmla="*/ 313 w 550"/>
                <a:gd name="T13" fmla="*/ 299 h 429"/>
                <a:gd name="T14" fmla="*/ 339 w 550"/>
                <a:gd name="T15" fmla="*/ 285 h 429"/>
                <a:gd name="T16" fmla="*/ 370 w 550"/>
                <a:gd name="T17" fmla="*/ 276 h 429"/>
                <a:gd name="T18" fmla="*/ 385 w 550"/>
                <a:gd name="T19" fmla="*/ 275 h 429"/>
                <a:gd name="T20" fmla="*/ 388 w 550"/>
                <a:gd name="T21" fmla="*/ 275 h 429"/>
                <a:gd name="T22" fmla="*/ 403 w 550"/>
                <a:gd name="T23" fmla="*/ 275 h 429"/>
                <a:gd name="T24" fmla="*/ 431 w 550"/>
                <a:gd name="T25" fmla="*/ 280 h 429"/>
                <a:gd name="T26" fmla="*/ 458 w 550"/>
                <a:gd name="T27" fmla="*/ 290 h 429"/>
                <a:gd name="T28" fmla="*/ 482 w 550"/>
                <a:gd name="T29" fmla="*/ 304 h 429"/>
                <a:gd name="T30" fmla="*/ 504 w 550"/>
                <a:gd name="T31" fmla="*/ 322 h 429"/>
                <a:gd name="T32" fmla="*/ 522 w 550"/>
                <a:gd name="T33" fmla="*/ 344 h 429"/>
                <a:gd name="T34" fmla="*/ 536 w 550"/>
                <a:gd name="T35" fmla="*/ 368 h 429"/>
                <a:gd name="T36" fmla="*/ 546 w 550"/>
                <a:gd name="T37" fmla="*/ 395 h 429"/>
                <a:gd name="T38" fmla="*/ 550 w 550"/>
                <a:gd name="T39" fmla="*/ 211 h 429"/>
                <a:gd name="T40" fmla="*/ 323 w 550"/>
                <a:gd name="T41" fmla="*/ 0 h 429"/>
                <a:gd name="T42" fmla="*/ 231 w 550"/>
                <a:gd name="T43" fmla="*/ 211 h 429"/>
                <a:gd name="T44" fmla="*/ 0 w 550"/>
                <a:gd name="T45" fmla="*/ 429 h 429"/>
                <a:gd name="T46" fmla="*/ 4 w 550"/>
                <a:gd name="T47" fmla="*/ 397 h 429"/>
                <a:gd name="T48" fmla="*/ 16 w 550"/>
                <a:gd name="T49" fmla="*/ 368 h 429"/>
                <a:gd name="T50" fmla="*/ 31 w 550"/>
                <a:gd name="T51" fmla="*/ 343 h 429"/>
                <a:gd name="T52" fmla="*/ 51 w 550"/>
                <a:gd name="T53" fmla="*/ 320 h 429"/>
                <a:gd name="T54" fmla="*/ 75 w 550"/>
                <a:gd name="T55" fmla="*/ 301 h 429"/>
                <a:gd name="T56" fmla="*/ 102 w 550"/>
                <a:gd name="T57" fmla="*/ 287 h 429"/>
                <a:gd name="T58" fmla="*/ 132 w 550"/>
                <a:gd name="T59" fmla="*/ 278 h 429"/>
                <a:gd name="T60" fmla="*/ 163 w 550"/>
                <a:gd name="T61" fmla="*/ 275 h 429"/>
                <a:gd name="T62" fmla="*/ 165 w 550"/>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5" y="275"/>
                  </a:moveTo>
                  <a:lnTo>
                    <a:pt x="166" y="275"/>
                  </a:lnTo>
                  <a:lnTo>
                    <a:pt x="166" y="275"/>
                  </a:lnTo>
                  <a:lnTo>
                    <a:pt x="183" y="276"/>
                  </a:lnTo>
                  <a:lnTo>
                    <a:pt x="197" y="279"/>
                  </a:lnTo>
                  <a:lnTo>
                    <a:pt x="212" y="285"/>
                  </a:lnTo>
                  <a:lnTo>
                    <a:pt x="226" y="292"/>
                  </a:lnTo>
                  <a:lnTo>
                    <a:pt x="240" y="299"/>
                  </a:lnTo>
                  <a:lnTo>
                    <a:pt x="253" y="308"/>
                  </a:lnTo>
                  <a:lnTo>
                    <a:pt x="264" y="318"/>
                  </a:lnTo>
                  <a:lnTo>
                    <a:pt x="276" y="329"/>
                  </a:lnTo>
                  <a:lnTo>
                    <a:pt x="287" y="318"/>
                  </a:lnTo>
                  <a:lnTo>
                    <a:pt x="300" y="308"/>
                  </a:lnTo>
                  <a:lnTo>
                    <a:pt x="313" y="299"/>
                  </a:lnTo>
                  <a:lnTo>
                    <a:pt x="325" y="292"/>
                  </a:lnTo>
                  <a:lnTo>
                    <a:pt x="339" y="285"/>
                  </a:lnTo>
                  <a:lnTo>
                    <a:pt x="355" y="279"/>
                  </a:lnTo>
                  <a:lnTo>
                    <a:pt x="370" y="276"/>
                  </a:lnTo>
                  <a:lnTo>
                    <a:pt x="385" y="275"/>
                  </a:lnTo>
                  <a:lnTo>
                    <a:pt x="385" y="275"/>
                  </a:lnTo>
                  <a:lnTo>
                    <a:pt x="387" y="275"/>
                  </a:lnTo>
                  <a:lnTo>
                    <a:pt x="388" y="275"/>
                  </a:lnTo>
                  <a:lnTo>
                    <a:pt x="388" y="275"/>
                  </a:lnTo>
                  <a:lnTo>
                    <a:pt x="403" y="275"/>
                  </a:lnTo>
                  <a:lnTo>
                    <a:pt x="417" y="278"/>
                  </a:lnTo>
                  <a:lnTo>
                    <a:pt x="431" y="280"/>
                  </a:lnTo>
                  <a:lnTo>
                    <a:pt x="445" y="285"/>
                  </a:lnTo>
                  <a:lnTo>
                    <a:pt x="458" y="290"/>
                  </a:lnTo>
                  <a:lnTo>
                    <a:pt x="471" y="297"/>
                  </a:lnTo>
                  <a:lnTo>
                    <a:pt x="482" y="304"/>
                  </a:lnTo>
                  <a:lnTo>
                    <a:pt x="494" y="313"/>
                  </a:lnTo>
                  <a:lnTo>
                    <a:pt x="504" y="322"/>
                  </a:lnTo>
                  <a:lnTo>
                    <a:pt x="513" y="332"/>
                  </a:lnTo>
                  <a:lnTo>
                    <a:pt x="522" y="344"/>
                  </a:lnTo>
                  <a:lnTo>
                    <a:pt x="529" y="355"/>
                  </a:lnTo>
                  <a:lnTo>
                    <a:pt x="536" y="368"/>
                  </a:lnTo>
                  <a:lnTo>
                    <a:pt x="542" y="381"/>
                  </a:lnTo>
                  <a:lnTo>
                    <a:pt x="546" y="395"/>
                  </a:lnTo>
                  <a:lnTo>
                    <a:pt x="550" y="409"/>
                  </a:lnTo>
                  <a:lnTo>
                    <a:pt x="550" y="211"/>
                  </a:lnTo>
                  <a:lnTo>
                    <a:pt x="323" y="211"/>
                  </a:lnTo>
                  <a:lnTo>
                    <a:pt x="323" y="0"/>
                  </a:lnTo>
                  <a:lnTo>
                    <a:pt x="231" y="0"/>
                  </a:lnTo>
                  <a:lnTo>
                    <a:pt x="231" y="211"/>
                  </a:lnTo>
                  <a:lnTo>
                    <a:pt x="0" y="211"/>
                  </a:lnTo>
                  <a:lnTo>
                    <a:pt x="0" y="429"/>
                  </a:lnTo>
                  <a:lnTo>
                    <a:pt x="1" y="413"/>
                  </a:lnTo>
                  <a:lnTo>
                    <a:pt x="4" y="397"/>
                  </a:lnTo>
                  <a:lnTo>
                    <a:pt x="9" y="383"/>
                  </a:lnTo>
                  <a:lnTo>
                    <a:pt x="16" y="368"/>
                  </a:lnTo>
                  <a:lnTo>
                    <a:pt x="23" y="355"/>
                  </a:lnTo>
                  <a:lnTo>
                    <a:pt x="31" y="343"/>
                  </a:lnTo>
                  <a:lnTo>
                    <a:pt x="41" y="331"/>
                  </a:lnTo>
                  <a:lnTo>
                    <a:pt x="51" y="320"/>
                  </a:lnTo>
                  <a:lnTo>
                    <a:pt x="63" y="310"/>
                  </a:lnTo>
                  <a:lnTo>
                    <a:pt x="75" y="301"/>
                  </a:lnTo>
                  <a:lnTo>
                    <a:pt x="88" y="293"/>
                  </a:lnTo>
                  <a:lnTo>
                    <a:pt x="102" y="287"/>
                  </a:lnTo>
                  <a:lnTo>
                    <a:pt x="116" y="281"/>
                  </a:lnTo>
                  <a:lnTo>
                    <a:pt x="132" y="278"/>
                  </a:lnTo>
                  <a:lnTo>
                    <a:pt x="148" y="275"/>
                  </a:lnTo>
                  <a:lnTo>
                    <a:pt x="163"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4" name="Freeform 202"/>
            <p:cNvSpPr>
              <a:spLocks/>
            </p:cNvSpPr>
            <p:nvPr/>
          </p:nvSpPr>
          <p:spPr bwMode="auto">
            <a:xfrm>
              <a:off x="6378575" y="5111750"/>
              <a:ext cx="80963" cy="158750"/>
            </a:xfrm>
            <a:custGeom>
              <a:avLst/>
              <a:gdLst>
                <a:gd name="T0" fmla="*/ 139 w 203"/>
                <a:gd name="T1" fmla="*/ 206 h 403"/>
                <a:gd name="T2" fmla="*/ 153 w 203"/>
                <a:gd name="T3" fmla="*/ 214 h 403"/>
                <a:gd name="T4" fmla="*/ 165 w 203"/>
                <a:gd name="T5" fmla="*/ 222 h 403"/>
                <a:gd name="T6" fmla="*/ 176 w 203"/>
                <a:gd name="T7" fmla="*/ 232 h 403"/>
                <a:gd name="T8" fmla="*/ 185 w 203"/>
                <a:gd name="T9" fmla="*/ 243 h 403"/>
                <a:gd name="T10" fmla="*/ 193 w 203"/>
                <a:gd name="T11" fmla="*/ 256 h 403"/>
                <a:gd name="T12" fmla="*/ 198 w 203"/>
                <a:gd name="T13" fmla="*/ 270 h 403"/>
                <a:gd name="T14" fmla="*/ 202 w 203"/>
                <a:gd name="T15" fmla="*/ 285 h 403"/>
                <a:gd name="T16" fmla="*/ 203 w 203"/>
                <a:gd name="T17" fmla="*/ 301 h 403"/>
                <a:gd name="T18" fmla="*/ 202 w 203"/>
                <a:gd name="T19" fmla="*/ 311 h 403"/>
                <a:gd name="T20" fmla="*/ 200 w 203"/>
                <a:gd name="T21" fmla="*/ 321 h 403"/>
                <a:gd name="T22" fmla="*/ 198 w 203"/>
                <a:gd name="T23" fmla="*/ 331 h 403"/>
                <a:gd name="T24" fmla="*/ 195 w 203"/>
                <a:gd name="T25" fmla="*/ 340 h 403"/>
                <a:gd name="T26" fmla="*/ 190 w 203"/>
                <a:gd name="T27" fmla="*/ 349 h 403"/>
                <a:gd name="T28" fmla="*/ 185 w 203"/>
                <a:gd name="T29" fmla="*/ 358 h 403"/>
                <a:gd name="T30" fmla="*/ 180 w 203"/>
                <a:gd name="T31" fmla="*/ 366 h 403"/>
                <a:gd name="T32" fmla="*/ 172 w 203"/>
                <a:gd name="T33" fmla="*/ 372 h 403"/>
                <a:gd name="T34" fmla="*/ 166 w 203"/>
                <a:gd name="T35" fmla="*/ 378 h 403"/>
                <a:gd name="T36" fmla="*/ 158 w 203"/>
                <a:gd name="T37" fmla="*/ 385 h 403"/>
                <a:gd name="T38" fmla="*/ 149 w 203"/>
                <a:gd name="T39" fmla="*/ 390 h 403"/>
                <a:gd name="T40" fmla="*/ 140 w 203"/>
                <a:gd name="T41" fmla="*/ 394 h 403"/>
                <a:gd name="T42" fmla="*/ 131 w 203"/>
                <a:gd name="T43" fmla="*/ 397 h 403"/>
                <a:gd name="T44" fmla="*/ 121 w 203"/>
                <a:gd name="T45" fmla="*/ 400 h 403"/>
                <a:gd name="T46" fmla="*/ 111 w 203"/>
                <a:gd name="T47" fmla="*/ 401 h 403"/>
                <a:gd name="T48" fmla="*/ 101 w 203"/>
                <a:gd name="T49" fmla="*/ 403 h 403"/>
                <a:gd name="T50" fmla="*/ 91 w 203"/>
                <a:gd name="T51" fmla="*/ 401 h 403"/>
                <a:gd name="T52" fmla="*/ 80 w 203"/>
                <a:gd name="T53" fmla="*/ 400 h 403"/>
                <a:gd name="T54" fmla="*/ 71 w 203"/>
                <a:gd name="T55" fmla="*/ 397 h 403"/>
                <a:gd name="T56" fmla="*/ 61 w 203"/>
                <a:gd name="T57" fmla="*/ 394 h 403"/>
                <a:gd name="T58" fmla="*/ 52 w 203"/>
                <a:gd name="T59" fmla="*/ 390 h 403"/>
                <a:gd name="T60" fmla="*/ 45 w 203"/>
                <a:gd name="T61" fmla="*/ 385 h 403"/>
                <a:gd name="T62" fmla="*/ 37 w 203"/>
                <a:gd name="T63" fmla="*/ 378 h 403"/>
                <a:gd name="T64" fmla="*/ 29 w 203"/>
                <a:gd name="T65" fmla="*/ 372 h 403"/>
                <a:gd name="T66" fmla="*/ 23 w 203"/>
                <a:gd name="T67" fmla="*/ 366 h 403"/>
                <a:gd name="T68" fmla="*/ 17 w 203"/>
                <a:gd name="T69" fmla="*/ 358 h 403"/>
                <a:gd name="T70" fmla="*/ 12 w 203"/>
                <a:gd name="T71" fmla="*/ 349 h 403"/>
                <a:gd name="T72" fmla="*/ 8 w 203"/>
                <a:gd name="T73" fmla="*/ 340 h 403"/>
                <a:gd name="T74" fmla="*/ 4 w 203"/>
                <a:gd name="T75" fmla="*/ 331 h 403"/>
                <a:gd name="T76" fmla="*/ 1 w 203"/>
                <a:gd name="T77" fmla="*/ 321 h 403"/>
                <a:gd name="T78" fmla="*/ 0 w 203"/>
                <a:gd name="T79" fmla="*/ 311 h 403"/>
                <a:gd name="T80" fmla="*/ 0 w 203"/>
                <a:gd name="T81" fmla="*/ 301 h 403"/>
                <a:gd name="T82" fmla="*/ 1 w 203"/>
                <a:gd name="T83" fmla="*/ 285 h 403"/>
                <a:gd name="T84" fmla="*/ 4 w 203"/>
                <a:gd name="T85" fmla="*/ 270 h 403"/>
                <a:gd name="T86" fmla="*/ 10 w 203"/>
                <a:gd name="T87" fmla="*/ 256 h 403"/>
                <a:gd name="T88" fmla="*/ 18 w 203"/>
                <a:gd name="T89" fmla="*/ 243 h 403"/>
                <a:gd name="T90" fmla="*/ 27 w 203"/>
                <a:gd name="T91" fmla="*/ 232 h 403"/>
                <a:gd name="T92" fmla="*/ 37 w 203"/>
                <a:gd name="T93" fmla="*/ 222 h 403"/>
                <a:gd name="T94" fmla="*/ 50 w 203"/>
                <a:gd name="T95" fmla="*/ 214 h 403"/>
                <a:gd name="T96" fmla="*/ 63 w 203"/>
                <a:gd name="T97" fmla="*/ 206 h 403"/>
                <a:gd name="T98" fmla="*/ 63 w 203"/>
                <a:gd name="T99" fmla="*/ 0 h 403"/>
                <a:gd name="T100" fmla="*/ 139 w 203"/>
                <a:gd name="T101" fmla="*/ 0 h 403"/>
                <a:gd name="T102" fmla="*/ 139 w 203"/>
                <a:gd name="T103" fmla="*/ 20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6"/>
                  </a:moveTo>
                  <a:lnTo>
                    <a:pt x="153" y="214"/>
                  </a:lnTo>
                  <a:lnTo>
                    <a:pt x="165" y="222"/>
                  </a:lnTo>
                  <a:lnTo>
                    <a:pt x="176" y="232"/>
                  </a:lnTo>
                  <a:lnTo>
                    <a:pt x="185" y="243"/>
                  </a:lnTo>
                  <a:lnTo>
                    <a:pt x="193" y="256"/>
                  </a:lnTo>
                  <a:lnTo>
                    <a:pt x="198" y="270"/>
                  </a:lnTo>
                  <a:lnTo>
                    <a:pt x="202" y="285"/>
                  </a:lnTo>
                  <a:lnTo>
                    <a:pt x="203" y="301"/>
                  </a:lnTo>
                  <a:lnTo>
                    <a:pt x="202" y="311"/>
                  </a:lnTo>
                  <a:lnTo>
                    <a:pt x="200" y="321"/>
                  </a:lnTo>
                  <a:lnTo>
                    <a:pt x="198" y="331"/>
                  </a:lnTo>
                  <a:lnTo>
                    <a:pt x="195" y="340"/>
                  </a:lnTo>
                  <a:lnTo>
                    <a:pt x="190" y="349"/>
                  </a:lnTo>
                  <a:lnTo>
                    <a:pt x="185" y="358"/>
                  </a:lnTo>
                  <a:lnTo>
                    <a:pt x="180" y="366"/>
                  </a:lnTo>
                  <a:lnTo>
                    <a:pt x="172" y="372"/>
                  </a:lnTo>
                  <a:lnTo>
                    <a:pt x="166" y="378"/>
                  </a:lnTo>
                  <a:lnTo>
                    <a:pt x="158" y="385"/>
                  </a:lnTo>
                  <a:lnTo>
                    <a:pt x="149" y="390"/>
                  </a:lnTo>
                  <a:lnTo>
                    <a:pt x="140" y="394"/>
                  </a:lnTo>
                  <a:lnTo>
                    <a:pt x="131" y="397"/>
                  </a:lnTo>
                  <a:lnTo>
                    <a:pt x="121" y="400"/>
                  </a:lnTo>
                  <a:lnTo>
                    <a:pt x="111" y="401"/>
                  </a:lnTo>
                  <a:lnTo>
                    <a:pt x="101" y="403"/>
                  </a:lnTo>
                  <a:lnTo>
                    <a:pt x="91" y="401"/>
                  </a:lnTo>
                  <a:lnTo>
                    <a:pt x="80" y="400"/>
                  </a:lnTo>
                  <a:lnTo>
                    <a:pt x="71" y="397"/>
                  </a:lnTo>
                  <a:lnTo>
                    <a:pt x="61" y="394"/>
                  </a:lnTo>
                  <a:lnTo>
                    <a:pt x="52" y="390"/>
                  </a:lnTo>
                  <a:lnTo>
                    <a:pt x="45" y="385"/>
                  </a:lnTo>
                  <a:lnTo>
                    <a:pt x="37" y="378"/>
                  </a:lnTo>
                  <a:lnTo>
                    <a:pt x="29" y="372"/>
                  </a:lnTo>
                  <a:lnTo>
                    <a:pt x="23" y="366"/>
                  </a:lnTo>
                  <a:lnTo>
                    <a:pt x="17" y="358"/>
                  </a:lnTo>
                  <a:lnTo>
                    <a:pt x="12" y="349"/>
                  </a:lnTo>
                  <a:lnTo>
                    <a:pt x="8" y="340"/>
                  </a:lnTo>
                  <a:lnTo>
                    <a:pt x="4" y="331"/>
                  </a:lnTo>
                  <a:lnTo>
                    <a:pt x="1" y="321"/>
                  </a:lnTo>
                  <a:lnTo>
                    <a:pt x="0" y="311"/>
                  </a:lnTo>
                  <a:lnTo>
                    <a:pt x="0" y="301"/>
                  </a:lnTo>
                  <a:lnTo>
                    <a:pt x="1" y="285"/>
                  </a:lnTo>
                  <a:lnTo>
                    <a:pt x="4" y="270"/>
                  </a:lnTo>
                  <a:lnTo>
                    <a:pt x="10" y="256"/>
                  </a:lnTo>
                  <a:lnTo>
                    <a:pt x="18" y="243"/>
                  </a:lnTo>
                  <a:lnTo>
                    <a:pt x="27" y="232"/>
                  </a:lnTo>
                  <a:lnTo>
                    <a:pt x="37" y="222"/>
                  </a:lnTo>
                  <a:lnTo>
                    <a:pt x="50" y="214"/>
                  </a:lnTo>
                  <a:lnTo>
                    <a:pt x="63" y="206"/>
                  </a:lnTo>
                  <a:lnTo>
                    <a:pt x="63"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5" name="Freeform 203"/>
            <p:cNvSpPr>
              <a:spLocks/>
            </p:cNvSpPr>
            <p:nvPr/>
          </p:nvSpPr>
          <p:spPr bwMode="auto">
            <a:xfrm>
              <a:off x="6985000" y="5153025"/>
              <a:ext cx="109538" cy="258763"/>
            </a:xfrm>
            <a:custGeom>
              <a:avLst/>
              <a:gdLst>
                <a:gd name="T0" fmla="*/ 204 w 273"/>
                <a:gd name="T1" fmla="*/ 0 h 655"/>
                <a:gd name="T2" fmla="*/ 178 w 273"/>
                <a:gd name="T3" fmla="*/ 177 h 655"/>
                <a:gd name="T4" fmla="*/ 132 w 273"/>
                <a:gd name="T5" fmla="*/ 195 h 655"/>
                <a:gd name="T6" fmla="*/ 94 w 273"/>
                <a:gd name="T7" fmla="*/ 219 h 655"/>
                <a:gd name="T8" fmla="*/ 61 w 273"/>
                <a:gd name="T9" fmla="*/ 249 h 655"/>
                <a:gd name="T10" fmla="*/ 36 w 273"/>
                <a:gd name="T11" fmla="*/ 282 h 655"/>
                <a:gd name="T12" fmla="*/ 18 w 273"/>
                <a:gd name="T13" fmla="*/ 320 h 655"/>
                <a:gd name="T14" fmla="*/ 5 w 273"/>
                <a:gd name="T15" fmla="*/ 359 h 655"/>
                <a:gd name="T16" fmla="*/ 0 w 273"/>
                <a:gd name="T17" fmla="*/ 400 h 655"/>
                <a:gd name="T18" fmla="*/ 1 w 273"/>
                <a:gd name="T19" fmla="*/ 441 h 655"/>
                <a:gd name="T20" fmla="*/ 10 w 273"/>
                <a:gd name="T21" fmla="*/ 482 h 655"/>
                <a:gd name="T22" fmla="*/ 24 w 273"/>
                <a:gd name="T23" fmla="*/ 520 h 655"/>
                <a:gd name="T24" fmla="*/ 46 w 273"/>
                <a:gd name="T25" fmla="*/ 557 h 655"/>
                <a:gd name="T26" fmla="*/ 75 w 273"/>
                <a:gd name="T27" fmla="*/ 589 h 655"/>
                <a:gd name="T28" fmla="*/ 109 w 273"/>
                <a:gd name="T29" fmla="*/ 616 h 655"/>
                <a:gd name="T30" fmla="*/ 152 w 273"/>
                <a:gd name="T31" fmla="*/ 637 h 655"/>
                <a:gd name="T32" fmla="*/ 201 w 273"/>
                <a:gd name="T33" fmla="*/ 651 h 655"/>
                <a:gd name="T34" fmla="*/ 225 w 273"/>
                <a:gd name="T35" fmla="*/ 585 h 655"/>
                <a:gd name="T36" fmla="*/ 187 w 273"/>
                <a:gd name="T37" fmla="*/ 575 h 655"/>
                <a:gd name="T38" fmla="*/ 155 w 273"/>
                <a:gd name="T39" fmla="*/ 558 h 655"/>
                <a:gd name="T40" fmla="*/ 129 w 273"/>
                <a:gd name="T41" fmla="*/ 538 h 655"/>
                <a:gd name="T42" fmla="*/ 107 w 273"/>
                <a:gd name="T43" fmla="*/ 514 h 655"/>
                <a:gd name="T44" fmla="*/ 92 w 273"/>
                <a:gd name="T45" fmla="*/ 486 h 655"/>
                <a:gd name="T46" fmla="*/ 81 w 273"/>
                <a:gd name="T47" fmla="*/ 456 h 655"/>
                <a:gd name="T48" fmla="*/ 76 w 273"/>
                <a:gd name="T49" fmla="*/ 424 h 655"/>
                <a:gd name="T50" fmla="*/ 76 w 273"/>
                <a:gd name="T51" fmla="*/ 394 h 655"/>
                <a:gd name="T52" fmla="*/ 83 w 273"/>
                <a:gd name="T53" fmla="*/ 363 h 655"/>
                <a:gd name="T54" fmla="*/ 93 w 273"/>
                <a:gd name="T55" fmla="*/ 333 h 655"/>
                <a:gd name="T56" fmla="*/ 109 w 273"/>
                <a:gd name="T57" fmla="*/ 306 h 655"/>
                <a:gd name="T58" fmla="*/ 132 w 273"/>
                <a:gd name="T59" fmla="*/ 282 h 655"/>
                <a:gd name="T60" fmla="*/ 159 w 273"/>
                <a:gd name="T61" fmla="*/ 261 h 655"/>
                <a:gd name="T62" fmla="*/ 192 w 273"/>
                <a:gd name="T63" fmla="*/ 247 h 655"/>
                <a:gd name="T64" fmla="*/ 229 w 273"/>
                <a:gd name="T65" fmla="*/ 237 h 655"/>
                <a:gd name="T66" fmla="*/ 273 w 273"/>
                <a:gd name="T67" fmla="*/ 235 h 655"/>
                <a:gd name="T68" fmla="*/ 269 w 273"/>
                <a:gd name="T69" fmla="*/ 200 h 655"/>
                <a:gd name="T70" fmla="*/ 269 w 273"/>
                <a:gd name="T71" fmla="*/ 182 h 655"/>
                <a:gd name="T72" fmla="*/ 273 w 273"/>
                <a:gd name="T73" fmla="*/ 166 h 655"/>
                <a:gd name="T74" fmla="*/ 261 w 273"/>
                <a:gd name="T75" fmla="*/ 166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7"/>
                  </a:lnTo>
                  <a:lnTo>
                    <a:pt x="154" y="186"/>
                  </a:lnTo>
                  <a:lnTo>
                    <a:pt x="132" y="195"/>
                  </a:lnTo>
                  <a:lnTo>
                    <a:pt x="112" y="207"/>
                  </a:lnTo>
                  <a:lnTo>
                    <a:pt x="94" y="219"/>
                  </a:lnTo>
                  <a:lnTo>
                    <a:pt x="76" y="233"/>
                  </a:lnTo>
                  <a:lnTo>
                    <a:pt x="61" y="249"/>
                  </a:lnTo>
                  <a:lnTo>
                    <a:pt x="48" y="265"/>
                  </a:lnTo>
                  <a:lnTo>
                    <a:pt x="36" y="282"/>
                  </a:lnTo>
                  <a:lnTo>
                    <a:pt x="25" y="301"/>
                  </a:lnTo>
                  <a:lnTo>
                    <a:pt x="18" y="320"/>
                  </a:lnTo>
                  <a:lnTo>
                    <a:pt x="10" y="339"/>
                  </a:lnTo>
                  <a:lnTo>
                    <a:pt x="5" y="359"/>
                  </a:lnTo>
                  <a:lnTo>
                    <a:pt x="2" y="380"/>
                  </a:lnTo>
                  <a:lnTo>
                    <a:pt x="0" y="400"/>
                  </a:lnTo>
                  <a:lnTo>
                    <a:pt x="0" y="421"/>
                  </a:lnTo>
                  <a:lnTo>
                    <a:pt x="1" y="441"/>
                  </a:lnTo>
                  <a:lnTo>
                    <a:pt x="5" y="461"/>
                  </a:lnTo>
                  <a:lnTo>
                    <a:pt x="10" y="482"/>
                  </a:lnTo>
                  <a:lnTo>
                    <a:pt x="16" y="501"/>
                  </a:lnTo>
                  <a:lnTo>
                    <a:pt x="24" y="520"/>
                  </a:lnTo>
                  <a:lnTo>
                    <a:pt x="34" y="539"/>
                  </a:lnTo>
                  <a:lnTo>
                    <a:pt x="46" y="557"/>
                  </a:lnTo>
                  <a:lnTo>
                    <a:pt x="60" y="574"/>
                  </a:lnTo>
                  <a:lnTo>
                    <a:pt x="75" y="589"/>
                  </a:lnTo>
                  <a:lnTo>
                    <a:pt x="92" y="603"/>
                  </a:lnTo>
                  <a:lnTo>
                    <a:pt x="109" y="616"/>
                  </a:lnTo>
                  <a:lnTo>
                    <a:pt x="130" y="627"/>
                  </a:lnTo>
                  <a:lnTo>
                    <a:pt x="152" y="637"/>
                  </a:lnTo>
                  <a:lnTo>
                    <a:pt x="176" y="645"/>
                  </a:lnTo>
                  <a:lnTo>
                    <a:pt x="201" y="651"/>
                  </a:lnTo>
                  <a:lnTo>
                    <a:pt x="228" y="655"/>
                  </a:lnTo>
                  <a:lnTo>
                    <a:pt x="225" y="585"/>
                  </a:lnTo>
                  <a:lnTo>
                    <a:pt x="205" y="580"/>
                  </a:lnTo>
                  <a:lnTo>
                    <a:pt x="187" y="575"/>
                  </a:lnTo>
                  <a:lnTo>
                    <a:pt x="171" y="567"/>
                  </a:lnTo>
                  <a:lnTo>
                    <a:pt x="155" y="558"/>
                  </a:lnTo>
                  <a:lnTo>
                    <a:pt x="141" y="549"/>
                  </a:lnTo>
                  <a:lnTo>
                    <a:pt x="129" y="538"/>
                  </a:lnTo>
                  <a:lnTo>
                    <a:pt x="117" y="526"/>
                  </a:lnTo>
                  <a:lnTo>
                    <a:pt x="107" y="514"/>
                  </a:lnTo>
                  <a:lnTo>
                    <a:pt x="98" y="500"/>
                  </a:lnTo>
                  <a:lnTo>
                    <a:pt x="92" y="486"/>
                  </a:lnTo>
                  <a:lnTo>
                    <a:pt x="85" y="472"/>
                  </a:lnTo>
                  <a:lnTo>
                    <a:pt x="81" y="456"/>
                  </a:lnTo>
                  <a:lnTo>
                    <a:pt x="78" y="441"/>
                  </a:lnTo>
                  <a:lnTo>
                    <a:pt x="76" y="424"/>
                  </a:lnTo>
                  <a:lnTo>
                    <a:pt x="75" y="409"/>
                  </a:lnTo>
                  <a:lnTo>
                    <a:pt x="76" y="394"/>
                  </a:lnTo>
                  <a:lnTo>
                    <a:pt x="79" y="379"/>
                  </a:lnTo>
                  <a:lnTo>
                    <a:pt x="83" y="363"/>
                  </a:lnTo>
                  <a:lnTo>
                    <a:pt x="87" y="348"/>
                  </a:lnTo>
                  <a:lnTo>
                    <a:pt x="93" y="333"/>
                  </a:lnTo>
                  <a:lnTo>
                    <a:pt x="101" y="319"/>
                  </a:lnTo>
                  <a:lnTo>
                    <a:pt x="109" y="306"/>
                  </a:lnTo>
                  <a:lnTo>
                    <a:pt x="120" y="293"/>
                  </a:lnTo>
                  <a:lnTo>
                    <a:pt x="132" y="282"/>
                  </a:lnTo>
                  <a:lnTo>
                    <a:pt x="145" y="272"/>
                  </a:lnTo>
                  <a:lnTo>
                    <a:pt x="159" y="261"/>
                  </a:lnTo>
                  <a:lnTo>
                    <a:pt x="174" y="254"/>
                  </a:lnTo>
                  <a:lnTo>
                    <a:pt x="192" y="247"/>
                  </a:lnTo>
                  <a:lnTo>
                    <a:pt x="210" y="241"/>
                  </a:lnTo>
                  <a:lnTo>
                    <a:pt x="229" y="237"/>
                  </a:lnTo>
                  <a:lnTo>
                    <a:pt x="251" y="236"/>
                  </a:lnTo>
                  <a:lnTo>
                    <a:pt x="273" y="235"/>
                  </a:lnTo>
                  <a:lnTo>
                    <a:pt x="270" y="219"/>
                  </a:lnTo>
                  <a:lnTo>
                    <a:pt x="269" y="200"/>
                  </a:lnTo>
                  <a:lnTo>
                    <a:pt x="269" y="191"/>
                  </a:lnTo>
                  <a:lnTo>
                    <a:pt x="269" y="182"/>
                  </a:lnTo>
                  <a:lnTo>
                    <a:pt x="270" y="173"/>
                  </a:lnTo>
                  <a:lnTo>
                    <a:pt x="273" y="166"/>
                  </a:lnTo>
                  <a:lnTo>
                    <a:pt x="266" y="166"/>
                  </a:lnTo>
                  <a:lnTo>
                    <a:pt x="261" y="166"/>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6" name="Freeform 204"/>
            <p:cNvSpPr>
              <a:spLocks/>
            </p:cNvSpPr>
            <p:nvPr/>
          </p:nvSpPr>
          <p:spPr bwMode="auto">
            <a:xfrm>
              <a:off x="7432675" y="5246688"/>
              <a:ext cx="138113" cy="177800"/>
            </a:xfrm>
            <a:custGeom>
              <a:avLst/>
              <a:gdLst>
                <a:gd name="T0" fmla="*/ 350 w 350"/>
                <a:gd name="T1" fmla="*/ 0 h 449"/>
                <a:gd name="T2" fmla="*/ 350 w 350"/>
                <a:gd name="T3" fmla="*/ 248 h 449"/>
                <a:gd name="T4" fmla="*/ 245 w 350"/>
                <a:gd name="T5" fmla="*/ 248 h 449"/>
                <a:gd name="T6" fmla="*/ 241 w 350"/>
                <a:gd name="T7" fmla="*/ 288 h 449"/>
                <a:gd name="T8" fmla="*/ 236 w 350"/>
                <a:gd name="T9" fmla="*/ 327 h 449"/>
                <a:gd name="T10" fmla="*/ 232 w 350"/>
                <a:gd name="T11" fmla="*/ 345 h 449"/>
                <a:gd name="T12" fmla="*/ 229 w 350"/>
                <a:gd name="T13" fmla="*/ 361 h 449"/>
                <a:gd name="T14" fmla="*/ 225 w 350"/>
                <a:gd name="T15" fmla="*/ 376 h 449"/>
                <a:gd name="T16" fmla="*/ 220 w 350"/>
                <a:gd name="T17" fmla="*/ 390 h 449"/>
                <a:gd name="T18" fmla="*/ 215 w 350"/>
                <a:gd name="T19" fmla="*/ 403 h 449"/>
                <a:gd name="T20" fmla="*/ 209 w 350"/>
                <a:gd name="T21" fmla="*/ 415 h 449"/>
                <a:gd name="T22" fmla="*/ 204 w 350"/>
                <a:gd name="T23" fmla="*/ 425 h 449"/>
                <a:gd name="T24" fmla="*/ 198 w 350"/>
                <a:gd name="T25" fmla="*/ 434 h 449"/>
                <a:gd name="T26" fmla="*/ 193 w 350"/>
                <a:gd name="T27" fmla="*/ 440 h 449"/>
                <a:gd name="T28" fmla="*/ 187 w 350"/>
                <a:gd name="T29" fmla="*/ 445 h 449"/>
                <a:gd name="T30" fmla="*/ 180 w 350"/>
                <a:gd name="T31" fmla="*/ 448 h 449"/>
                <a:gd name="T32" fmla="*/ 174 w 350"/>
                <a:gd name="T33" fmla="*/ 449 h 449"/>
                <a:gd name="T34" fmla="*/ 167 w 350"/>
                <a:gd name="T35" fmla="*/ 448 h 449"/>
                <a:gd name="T36" fmla="*/ 161 w 350"/>
                <a:gd name="T37" fmla="*/ 445 h 449"/>
                <a:gd name="T38" fmla="*/ 155 w 350"/>
                <a:gd name="T39" fmla="*/ 440 h 449"/>
                <a:gd name="T40" fmla="*/ 148 w 350"/>
                <a:gd name="T41" fmla="*/ 434 h 449"/>
                <a:gd name="T42" fmla="*/ 143 w 350"/>
                <a:gd name="T43" fmla="*/ 425 h 449"/>
                <a:gd name="T44" fmla="*/ 137 w 350"/>
                <a:gd name="T45" fmla="*/ 415 h 449"/>
                <a:gd name="T46" fmla="*/ 132 w 350"/>
                <a:gd name="T47" fmla="*/ 403 h 449"/>
                <a:gd name="T48" fmla="*/ 127 w 350"/>
                <a:gd name="T49" fmla="*/ 390 h 449"/>
                <a:gd name="T50" fmla="*/ 123 w 350"/>
                <a:gd name="T51" fmla="*/ 376 h 449"/>
                <a:gd name="T52" fmla="*/ 118 w 350"/>
                <a:gd name="T53" fmla="*/ 361 h 449"/>
                <a:gd name="T54" fmla="*/ 114 w 350"/>
                <a:gd name="T55" fmla="*/ 345 h 449"/>
                <a:gd name="T56" fmla="*/ 111 w 350"/>
                <a:gd name="T57" fmla="*/ 327 h 449"/>
                <a:gd name="T58" fmla="*/ 105 w 350"/>
                <a:gd name="T59" fmla="*/ 288 h 449"/>
                <a:gd name="T60" fmla="*/ 102 w 350"/>
                <a:gd name="T61" fmla="*/ 248 h 449"/>
                <a:gd name="T62" fmla="*/ 0 w 350"/>
                <a:gd name="T63" fmla="*/ 248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3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8"/>
                  </a:lnTo>
                  <a:lnTo>
                    <a:pt x="245" y="248"/>
                  </a:lnTo>
                  <a:lnTo>
                    <a:pt x="241" y="288"/>
                  </a:lnTo>
                  <a:lnTo>
                    <a:pt x="236" y="327"/>
                  </a:lnTo>
                  <a:lnTo>
                    <a:pt x="232" y="345"/>
                  </a:lnTo>
                  <a:lnTo>
                    <a:pt x="229" y="361"/>
                  </a:lnTo>
                  <a:lnTo>
                    <a:pt x="225" y="376"/>
                  </a:lnTo>
                  <a:lnTo>
                    <a:pt x="220" y="390"/>
                  </a:lnTo>
                  <a:lnTo>
                    <a:pt x="215" y="403"/>
                  </a:lnTo>
                  <a:lnTo>
                    <a:pt x="209" y="415"/>
                  </a:lnTo>
                  <a:lnTo>
                    <a:pt x="204" y="425"/>
                  </a:lnTo>
                  <a:lnTo>
                    <a:pt x="198" y="434"/>
                  </a:lnTo>
                  <a:lnTo>
                    <a:pt x="193" y="440"/>
                  </a:lnTo>
                  <a:lnTo>
                    <a:pt x="187" y="445"/>
                  </a:lnTo>
                  <a:lnTo>
                    <a:pt x="180" y="448"/>
                  </a:lnTo>
                  <a:lnTo>
                    <a:pt x="174" y="449"/>
                  </a:lnTo>
                  <a:lnTo>
                    <a:pt x="167" y="448"/>
                  </a:lnTo>
                  <a:lnTo>
                    <a:pt x="161" y="445"/>
                  </a:lnTo>
                  <a:lnTo>
                    <a:pt x="155" y="440"/>
                  </a:lnTo>
                  <a:lnTo>
                    <a:pt x="148" y="434"/>
                  </a:lnTo>
                  <a:lnTo>
                    <a:pt x="143" y="425"/>
                  </a:lnTo>
                  <a:lnTo>
                    <a:pt x="137" y="415"/>
                  </a:lnTo>
                  <a:lnTo>
                    <a:pt x="132" y="403"/>
                  </a:lnTo>
                  <a:lnTo>
                    <a:pt x="127" y="390"/>
                  </a:lnTo>
                  <a:lnTo>
                    <a:pt x="123" y="376"/>
                  </a:lnTo>
                  <a:lnTo>
                    <a:pt x="118" y="361"/>
                  </a:lnTo>
                  <a:lnTo>
                    <a:pt x="114" y="345"/>
                  </a:lnTo>
                  <a:lnTo>
                    <a:pt x="111" y="327"/>
                  </a:lnTo>
                  <a:lnTo>
                    <a:pt x="105" y="288"/>
                  </a:lnTo>
                  <a:lnTo>
                    <a:pt x="102" y="248"/>
                  </a:lnTo>
                  <a:lnTo>
                    <a:pt x="0" y="248"/>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7" name="Freeform 205"/>
            <p:cNvSpPr>
              <a:spLocks/>
            </p:cNvSpPr>
            <p:nvPr/>
          </p:nvSpPr>
          <p:spPr bwMode="auto">
            <a:xfrm>
              <a:off x="8023225" y="5372100"/>
              <a:ext cx="219075" cy="171450"/>
            </a:xfrm>
            <a:custGeom>
              <a:avLst/>
              <a:gdLst>
                <a:gd name="T0" fmla="*/ 167 w 551"/>
                <a:gd name="T1" fmla="*/ 275 h 429"/>
                <a:gd name="T2" fmla="*/ 183 w 551"/>
                <a:gd name="T3" fmla="*/ 276 h 429"/>
                <a:gd name="T4" fmla="*/ 213 w 551"/>
                <a:gd name="T5" fmla="*/ 285 h 429"/>
                <a:gd name="T6" fmla="*/ 241 w 551"/>
                <a:gd name="T7" fmla="*/ 301 h 429"/>
                <a:gd name="T8" fmla="*/ 265 w 551"/>
                <a:gd name="T9" fmla="*/ 318 h 429"/>
                <a:gd name="T10" fmla="*/ 288 w 551"/>
                <a:gd name="T11" fmla="*/ 318 h 429"/>
                <a:gd name="T12" fmla="*/ 313 w 551"/>
                <a:gd name="T13" fmla="*/ 301 h 429"/>
                <a:gd name="T14" fmla="*/ 340 w 551"/>
                <a:gd name="T15" fmla="*/ 285 h 429"/>
                <a:gd name="T16" fmla="*/ 371 w 551"/>
                <a:gd name="T17" fmla="*/ 276 h 429"/>
                <a:gd name="T18" fmla="*/ 386 w 551"/>
                <a:gd name="T19" fmla="*/ 275 h 429"/>
                <a:gd name="T20" fmla="*/ 387 w 551"/>
                <a:gd name="T21" fmla="*/ 275 h 429"/>
                <a:gd name="T22" fmla="*/ 404 w 551"/>
                <a:gd name="T23" fmla="*/ 276 h 429"/>
                <a:gd name="T24" fmla="*/ 432 w 551"/>
                <a:gd name="T25" fmla="*/ 282 h 429"/>
                <a:gd name="T26" fmla="*/ 459 w 551"/>
                <a:gd name="T27" fmla="*/ 292 h 429"/>
                <a:gd name="T28" fmla="*/ 483 w 551"/>
                <a:gd name="T29" fmla="*/ 306 h 429"/>
                <a:gd name="T30" fmla="*/ 505 w 551"/>
                <a:gd name="T31" fmla="*/ 324 h 429"/>
                <a:gd name="T32" fmla="*/ 523 w 551"/>
                <a:gd name="T33" fmla="*/ 344 h 429"/>
                <a:gd name="T34" fmla="*/ 537 w 551"/>
                <a:gd name="T35" fmla="*/ 368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6 w 551"/>
                <a:gd name="T49" fmla="*/ 369 h 429"/>
                <a:gd name="T50" fmla="*/ 32 w 551"/>
                <a:gd name="T51" fmla="*/ 343 h 429"/>
                <a:gd name="T52" fmla="*/ 52 w 551"/>
                <a:gd name="T53" fmla="*/ 320 h 429"/>
                <a:gd name="T54" fmla="*/ 76 w 551"/>
                <a:gd name="T55" fmla="*/ 302 h 429"/>
                <a:gd name="T56" fmla="*/ 103 w 551"/>
                <a:gd name="T57" fmla="*/ 288 h 429"/>
                <a:gd name="T58" fmla="*/ 132 w 551"/>
                <a:gd name="T59" fmla="*/ 279 h 429"/>
                <a:gd name="T60" fmla="*/ 164 w 551"/>
                <a:gd name="T61" fmla="*/ 275 h 429"/>
                <a:gd name="T62" fmla="*/ 166 w 551"/>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5"/>
                  </a:moveTo>
                  <a:lnTo>
                    <a:pt x="167" y="275"/>
                  </a:lnTo>
                  <a:lnTo>
                    <a:pt x="167" y="275"/>
                  </a:lnTo>
                  <a:lnTo>
                    <a:pt x="183" y="276"/>
                  </a:lnTo>
                  <a:lnTo>
                    <a:pt x="197" y="280"/>
                  </a:lnTo>
                  <a:lnTo>
                    <a:pt x="213" y="285"/>
                  </a:lnTo>
                  <a:lnTo>
                    <a:pt x="227" y="292"/>
                  </a:lnTo>
                  <a:lnTo>
                    <a:pt x="241" y="301"/>
                  </a:lnTo>
                  <a:lnTo>
                    <a:pt x="254" y="310"/>
                  </a:lnTo>
                  <a:lnTo>
                    <a:pt x="265" y="318"/>
                  </a:lnTo>
                  <a:lnTo>
                    <a:pt x="277" y="329"/>
                  </a:lnTo>
                  <a:lnTo>
                    <a:pt x="288" y="318"/>
                  </a:lnTo>
                  <a:lnTo>
                    <a:pt x="301" y="310"/>
                  </a:lnTo>
                  <a:lnTo>
                    <a:pt x="313" y="301"/>
                  </a:lnTo>
                  <a:lnTo>
                    <a:pt x="326" y="292"/>
                  </a:lnTo>
                  <a:lnTo>
                    <a:pt x="340" y="285"/>
                  </a:lnTo>
                  <a:lnTo>
                    <a:pt x="356" y="280"/>
                  </a:lnTo>
                  <a:lnTo>
                    <a:pt x="371" y="276"/>
                  </a:lnTo>
                  <a:lnTo>
                    <a:pt x="386" y="275"/>
                  </a:lnTo>
                  <a:lnTo>
                    <a:pt x="386" y="275"/>
                  </a:lnTo>
                  <a:lnTo>
                    <a:pt x="387" y="275"/>
                  </a:lnTo>
                  <a:lnTo>
                    <a:pt x="387" y="275"/>
                  </a:lnTo>
                  <a:lnTo>
                    <a:pt x="389" y="275"/>
                  </a:lnTo>
                  <a:lnTo>
                    <a:pt x="404" y="276"/>
                  </a:lnTo>
                  <a:lnTo>
                    <a:pt x="418" y="278"/>
                  </a:lnTo>
                  <a:lnTo>
                    <a:pt x="432" y="282"/>
                  </a:lnTo>
                  <a:lnTo>
                    <a:pt x="446" y="285"/>
                  </a:lnTo>
                  <a:lnTo>
                    <a:pt x="459" y="292"/>
                  </a:lnTo>
                  <a:lnTo>
                    <a:pt x="472" y="298"/>
                  </a:lnTo>
                  <a:lnTo>
                    <a:pt x="483" y="306"/>
                  </a:lnTo>
                  <a:lnTo>
                    <a:pt x="495" y="313"/>
                  </a:lnTo>
                  <a:lnTo>
                    <a:pt x="505" y="324"/>
                  </a:lnTo>
                  <a:lnTo>
                    <a:pt x="514" y="334"/>
                  </a:lnTo>
                  <a:lnTo>
                    <a:pt x="523" y="344"/>
                  </a:lnTo>
                  <a:lnTo>
                    <a:pt x="530" y="355"/>
                  </a:lnTo>
                  <a:lnTo>
                    <a:pt x="537" y="368"/>
                  </a:lnTo>
                  <a:lnTo>
                    <a:pt x="543" y="381"/>
                  </a:lnTo>
                  <a:lnTo>
                    <a:pt x="547" y="395"/>
                  </a:lnTo>
                  <a:lnTo>
                    <a:pt x="551" y="409"/>
                  </a:lnTo>
                  <a:lnTo>
                    <a:pt x="551" y="211"/>
                  </a:lnTo>
                  <a:lnTo>
                    <a:pt x="324" y="211"/>
                  </a:lnTo>
                  <a:lnTo>
                    <a:pt x="324" y="0"/>
                  </a:lnTo>
                  <a:lnTo>
                    <a:pt x="232" y="0"/>
                  </a:lnTo>
                  <a:lnTo>
                    <a:pt x="232" y="211"/>
                  </a:lnTo>
                  <a:lnTo>
                    <a:pt x="0" y="211"/>
                  </a:lnTo>
                  <a:lnTo>
                    <a:pt x="0" y="429"/>
                  </a:lnTo>
                  <a:lnTo>
                    <a:pt x="2" y="414"/>
                  </a:lnTo>
                  <a:lnTo>
                    <a:pt x="5" y="399"/>
                  </a:lnTo>
                  <a:lnTo>
                    <a:pt x="10" y="383"/>
                  </a:lnTo>
                  <a:lnTo>
                    <a:pt x="16" y="369"/>
                  </a:lnTo>
                  <a:lnTo>
                    <a:pt x="23" y="355"/>
                  </a:lnTo>
                  <a:lnTo>
                    <a:pt x="32" y="343"/>
                  </a:lnTo>
                  <a:lnTo>
                    <a:pt x="42" y="331"/>
                  </a:lnTo>
                  <a:lnTo>
                    <a:pt x="52" y="320"/>
                  </a:lnTo>
                  <a:lnTo>
                    <a:pt x="64" y="311"/>
                  </a:lnTo>
                  <a:lnTo>
                    <a:pt x="76" y="302"/>
                  </a:lnTo>
                  <a:lnTo>
                    <a:pt x="89" y="294"/>
                  </a:lnTo>
                  <a:lnTo>
                    <a:pt x="103" y="288"/>
                  </a:lnTo>
                  <a:lnTo>
                    <a:pt x="117" y="283"/>
                  </a:lnTo>
                  <a:lnTo>
                    <a:pt x="132" y="279"/>
                  </a:lnTo>
                  <a:lnTo>
                    <a:pt x="149" y="276"/>
                  </a:lnTo>
                  <a:lnTo>
                    <a:pt x="164" y="275"/>
                  </a:lnTo>
                  <a:lnTo>
                    <a:pt x="166" y="275"/>
                  </a:lnTo>
                  <a:lnTo>
                    <a:pt x="166"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8" name="Freeform 206"/>
            <p:cNvSpPr>
              <a:spLocks/>
            </p:cNvSpPr>
            <p:nvPr/>
          </p:nvSpPr>
          <p:spPr bwMode="auto">
            <a:xfrm>
              <a:off x="7732713" y="5373688"/>
              <a:ext cx="80962" cy="158750"/>
            </a:xfrm>
            <a:custGeom>
              <a:avLst/>
              <a:gdLst>
                <a:gd name="T0" fmla="*/ 139 w 203"/>
                <a:gd name="T1" fmla="*/ 207 h 402"/>
                <a:gd name="T2" fmla="*/ 152 w 203"/>
                <a:gd name="T3" fmla="*/ 213 h 402"/>
                <a:gd name="T4" fmla="*/ 164 w 203"/>
                <a:gd name="T5" fmla="*/ 222 h 402"/>
                <a:gd name="T6" fmla="*/ 176 w 203"/>
                <a:gd name="T7" fmla="*/ 231 h 402"/>
                <a:gd name="T8" fmla="*/ 185 w 203"/>
                <a:gd name="T9" fmla="*/ 244 h 402"/>
                <a:gd name="T10" fmla="*/ 193 w 203"/>
                <a:gd name="T11" fmla="*/ 256 h 402"/>
                <a:gd name="T12" fmla="*/ 198 w 203"/>
                <a:gd name="T13" fmla="*/ 270 h 402"/>
                <a:gd name="T14" fmla="*/ 201 w 203"/>
                <a:gd name="T15" fmla="*/ 284 h 402"/>
                <a:gd name="T16" fmla="*/ 203 w 203"/>
                <a:gd name="T17" fmla="*/ 300 h 402"/>
                <a:gd name="T18" fmla="*/ 201 w 203"/>
                <a:gd name="T19" fmla="*/ 311 h 402"/>
                <a:gd name="T20" fmla="*/ 200 w 203"/>
                <a:gd name="T21" fmla="*/ 320 h 402"/>
                <a:gd name="T22" fmla="*/ 198 w 203"/>
                <a:gd name="T23" fmla="*/ 330 h 402"/>
                <a:gd name="T24" fmla="*/ 195 w 203"/>
                <a:gd name="T25" fmla="*/ 339 h 402"/>
                <a:gd name="T26" fmla="*/ 190 w 203"/>
                <a:gd name="T27" fmla="*/ 348 h 402"/>
                <a:gd name="T28" fmla="*/ 185 w 203"/>
                <a:gd name="T29" fmla="*/ 357 h 402"/>
                <a:gd name="T30" fmla="*/ 180 w 203"/>
                <a:gd name="T31" fmla="*/ 365 h 402"/>
                <a:gd name="T32" fmla="*/ 172 w 203"/>
                <a:gd name="T33" fmla="*/ 372 h 402"/>
                <a:gd name="T34" fmla="*/ 166 w 203"/>
                <a:gd name="T35" fmla="*/ 379 h 402"/>
                <a:gd name="T36" fmla="*/ 158 w 203"/>
                <a:gd name="T37" fmla="*/ 384 h 402"/>
                <a:gd name="T38" fmla="*/ 149 w 203"/>
                <a:gd name="T39" fmla="*/ 389 h 402"/>
                <a:gd name="T40" fmla="*/ 140 w 203"/>
                <a:gd name="T41" fmla="*/ 394 h 402"/>
                <a:gd name="T42" fmla="*/ 131 w 203"/>
                <a:gd name="T43" fmla="*/ 397 h 402"/>
                <a:gd name="T44" fmla="*/ 121 w 203"/>
                <a:gd name="T45" fmla="*/ 399 h 402"/>
                <a:gd name="T46" fmla="*/ 111 w 203"/>
                <a:gd name="T47" fmla="*/ 402 h 402"/>
                <a:gd name="T48" fmla="*/ 101 w 203"/>
                <a:gd name="T49" fmla="*/ 402 h 402"/>
                <a:gd name="T50" fmla="*/ 91 w 203"/>
                <a:gd name="T51" fmla="*/ 402 h 402"/>
                <a:gd name="T52" fmla="*/ 80 w 203"/>
                <a:gd name="T53" fmla="*/ 399 h 402"/>
                <a:gd name="T54" fmla="*/ 71 w 203"/>
                <a:gd name="T55" fmla="*/ 397 h 402"/>
                <a:gd name="T56" fmla="*/ 61 w 203"/>
                <a:gd name="T57" fmla="*/ 394 h 402"/>
                <a:gd name="T58" fmla="*/ 52 w 203"/>
                <a:gd name="T59" fmla="*/ 389 h 402"/>
                <a:gd name="T60" fmla="*/ 45 w 203"/>
                <a:gd name="T61" fmla="*/ 384 h 402"/>
                <a:gd name="T62" fmla="*/ 37 w 203"/>
                <a:gd name="T63" fmla="*/ 379 h 402"/>
                <a:gd name="T64" fmla="*/ 29 w 203"/>
                <a:gd name="T65" fmla="*/ 372 h 402"/>
                <a:gd name="T66" fmla="*/ 23 w 203"/>
                <a:gd name="T67" fmla="*/ 365 h 402"/>
                <a:gd name="T68" fmla="*/ 17 w 203"/>
                <a:gd name="T69" fmla="*/ 357 h 402"/>
                <a:gd name="T70" fmla="*/ 11 w 203"/>
                <a:gd name="T71" fmla="*/ 348 h 402"/>
                <a:gd name="T72" fmla="*/ 8 w 203"/>
                <a:gd name="T73" fmla="*/ 339 h 402"/>
                <a:gd name="T74" fmla="*/ 4 w 203"/>
                <a:gd name="T75" fmla="*/ 330 h 402"/>
                <a:gd name="T76" fmla="*/ 1 w 203"/>
                <a:gd name="T77" fmla="*/ 320 h 402"/>
                <a:gd name="T78" fmla="*/ 0 w 203"/>
                <a:gd name="T79" fmla="*/ 311 h 402"/>
                <a:gd name="T80" fmla="*/ 0 w 203"/>
                <a:gd name="T81" fmla="*/ 300 h 402"/>
                <a:gd name="T82" fmla="*/ 1 w 203"/>
                <a:gd name="T83" fmla="*/ 284 h 402"/>
                <a:gd name="T84" fmla="*/ 4 w 203"/>
                <a:gd name="T85" fmla="*/ 270 h 402"/>
                <a:gd name="T86" fmla="*/ 10 w 203"/>
                <a:gd name="T87" fmla="*/ 256 h 402"/>
                <a:gd name="T88" fmla="*/ 18 w 203"/>
                <a:gd name="T89" fmla="*/ 244 h 402"/>
                <a:gd name="T90" fmla="*/ 27 w 203"/>
                <a:gd name="T91" fmla="*/ 231 h 402"/>
                <a:gd name="T92" fmla="*/ 37 w 203"/>
                <a:gd name="T93" fmla="*/ 222 h 402"/>
                <a:gd name="T94" fmla="*/ 50 w 203"/>
                <a:gd name="T95" fmla="*/ 213 h 402"/>
                <a:gd name="T96" fmla="*/ 62 w 203"/>
                <a:gd name="T97" fmla="*/ 207 h 402"/>
                <a:gd name="T98" fmla="*/ 62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2" y="213"/>
                  </a:lnTo>
                  <a:lnTo>
                    <a:pt x="164" y="222"/>
                  </a:lnTo>
                  <a:lnTo>
                    <a:pt x="176" y="231"/>
                  </a:lnTo>
                  <a:lnTo>
                    <a:pt x="185" y="244"/>
                  </a:lnTo>
                  <a:lnTo>
                    <a:pt x="193" y="256"/>
                  </a:lnTo>
                  <a:lnTo>
                    <a:pt x="198" y="270"/>
                  </a:lnTo>
                  <a:lnTo>
                    <a:pt x="201" y="284"/>
                  </a:lnTo>
                  <a:lnTo>
                    <a:pt x="203" y="300"/>
                  </a:lnTo>
                  <a:lnTo>
                    <a:pt x="201" y="311"/>
                  </a:lnTo>
                  <a:lnTo>
                    <a:pt x="200" y="320"/>
                  </a:lnTo>
                  <a:lnTo>
                    <a:pt x="198" y="330"/>
                  </a:lnTo>
                  <a:lnTo>
                    <a:pt x="195" y="339"/>
                  </a:lnTo>
                  <a:lnTo>
                    <a:pt x="190" y="348"/>
                  </a:lnTo>
                  <a:lnTo>
                    <a:pt x="185" y="357"/>
                  </a:lnTo>
                  <a:lnTo>
                    <a:pt x="180" y="365"/>
                  </a:lnTo>
                  <a:lnTo>
                    <a:pt x="172" y="372"/>
                  </a:lnTo>
                  <a:lnTo>
                    <a:pt x="166" y="379"/>
                  </a:lnTo>
                  <a:lnTo>
                    <a:pt x="158" y="384"/>
                  </a:lnTo>
                  <a:lnTo>
                    <a:pt x="149" y="389"/>
                  </a:lnTo>
                  <a:lnTo>
                    <a:pt x="140" y="394"/>
                  </a:lnTo>
                  <a:lnTo>
                    <a:pt x="131" y="397"/>
                  </a:lnTo>
                  <a:lnTo>
                    <a:pt x="121" y="399"/>
                  </a:lnTo>
                  <a:lnTo>
                    <a:pt x="111" y="402"/>
                  </a:lnTo>
                  <a:lnTo>
                    <a:pt x="101" y="402"/>
                  </a:lnTo>
                  <a:lnTo>
                    <a:pt x="91" y="402"/>
                  </a:lnTo>
                  <a:lnTo>
                    <a:pt x="80" y="399"/>
                  </a:lnTo>
                  <a:lnTo>
                    <a:pt x="71" y="397"/>
                  </a:lnTo>
                  <a:lnTo>
                    <a:pt x="61" y="394"/>
                  </a:lnTo>
                  <a:lnTo>
                    <a:pt x="52" y="389"/>
                  </a:lnTo>
                  <a:lnTo>
                    <a:pt x="45" y="384"/>
                  </a:lnTo>
                  <a:lnTo>
                    <a:pt x="37" y="379"/>
                  </a:lnTo>
                  <a:lnTo>
                    <a:pt x="29" y="372"/>
                  </a:lnTo>
                  <a:lnTo>
                    <a:pt x="23" y="365"/>
                  </a:lnTo>
                  <a:lnTo>
                    <a:pt x="17" y="357"/>
                  </a:lnTo>
                  <a:lnTo>
                    <a:pt x="11" y="348"/>
                  </a:lnTo>
                  <a:lnTo>
                    <a:pt x="8" y="339"/>
                  </a:lnTo>
                  <a:lnTo>
                    <a:pt x="4" y="330"/>
                  </a:lnTo>
                  <a:lnTo>
                    <a:pt x="1" y="320"/>
                  </a:lnTo>
                  <a:lnTo>
                    <a:pt x="0" y="311"/>
                  </a:lnTo>
                  <a:lnTo>
                    <a:pt x="0" y="300"/>
                  </a:lnTo>
                  <a:lnTo>
                    <a:pt x="1" y="284"/>
                  </a:lnTo>
                  <a:lnTo>
                    <a:pt x="4" y="270"/>
                  </a:lnTo>
                  <a:lnTo>
                    <a:pt x="10" y="256"/>
                  </a:lnTo>
                  <a:lnTo>
                    <a:pt x="18" y="244"/>
                  </a:lnTo>
                  <a:lnTo>
                    <a:pt x="27" y="231"/>
                  </a:lnTo>
                  <a:lnTo>
                    <a:pt x="37" y="222"/>
                  </a:lnTo>
                  <a:lnTo>
                    <a:pt x="50" y="213"/>
                  </a:lnTo>
                  <a:lnTo>
                    <a:pt x="62" y="207"/>
                  </a:lnTo>
                  <a:lnTo>
                    <a:pt x="62"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39" name="Freeform 207"/>
            <p:cNvSpPr>
              <a:spLocks/>
            </p:cNvSpPr>
            <p:nvPr/>
          </p:nvSpPr>
          <p:spPr bwMode="auto">
            <a:xfrm>
              <a:off x="8339138" y="5413375"/>
              <a:ext cx="109537" cy="260350"/>
            </a:xfrm>
            <a:custGeom>
              <a:avLst/>
              <a:gdLst>
                <a:gd name="T0" fmla="*/ 204 w 273"/>
                <a:gd name="T1" fmla="*/ 0 h 655"/>
                <a:gd name="T2" fmla="*/ 178 w 273"/>
                <a:gd name="T3" fmla="*/ 179 h 655"/>
                <a:gd name="T4" fmla="*/ 132 w 273"/>
                <a:gd name="T5" fmla="*/ 195 h 655"/>
                <a:gd name="T6" fmla="*/ 94 w 273"/>
                <a:gd name="T7" fmla="*/ 219 h 655"/>
                <a:gd name="T8" fmla="*/ 61 w 273"/>
                <a:gd name="T9" fmla="*/ 249 h 655"/>
                <a:gd name="T10" fmla="*/ 35 w 273"/>
                <a:gd name="T11" fmla="*/ 283 h 655"/>
                <a:gd name="T12" fmla="*/ 18 w 273"/>
                <a:gd name="T13" fmla="*/ 320 h 655"/>
                <a:gd name="T14" fmla="*/ 5 w 273"/>
                <a:gd name="T15" fmla="*/ 360 h 655"/>
                <a:gd name="T16" fmla="*/ 0 w 273"/>
                <a:gd name="T17" fmla="*/ 400 h 655"/>
                <a:gd name="T18" fmla="*/ 1 w 273"/>
                <a:gd name="T19" fmla="*/ 442 h 655"/>
                <a:gd name="T20" fmla="*/ 10 w 273"/>
                <a:gd name="T21" fmla="*/ 482 h 655"/>
                <a:gd name="T22" fmla="*/ 24 w 273"/>
                <a:gd name="T23" fmla="*/ 521 h 655"/>
                <a:gd name="T24" fmla="*/ 46 w 273"/>
                <a:gd name="T25" fmla="*/ 557 h 655"/>
                <a:gd name="T26" fmla="*/ 75 w 273"/>
                <a:gd name="T27" fmla="*/ 589 h 655"/>
                <a:gd name="T28" fmla="*/ 109 w 273"/>
                <a:gd name="T29" fmla="*/ 616 h 655"/>
                <a:gd name="T30" fmla="*/ 151 w 273"/>
                <a:gd name="T31" fmla="*/ 637 h 655"/>
                <a:gd name="T32" fmla="*/ 201 w 273"/>
                <a:gd name="T33" fmla="*/ 651 h 655"/>
                <a:gd name="T34" fmla="*/ 225 w 273"/>
                <a:gd name="T35" fmla="*/ 585 h 655"/>
                <a:gd name="T36" fmla="*/ 187 w 273"/>
                <a:gd name="T37" fmla="*/ 575 h 655"/>
                <a:gd name="T38" fmla="*/ 155 w 273"/>
                <a:gd name="T39" fmla="*/ 560 h 655"/>
                <a:gd name="T40" fmla="*/ 128 w 273"/>
                <a:gd name="T41" fmla="*/ 539 h 655"/>
                <a:gd name="T42" fmla="*/ 107 w 273"/>
                <a:gd name="T43" fmla="*/ 514 h 655"/>
                <a:gd name="T44" fmla="*/ 92 w 273"/>
                <a:gd name="T45" fmla="*/ 487 h 655"/>
                <a:gd name="T46" fmla="*/ 80 w 273"/>
                <a:gd name="T47" fmla="*/ 456 h 655"/>
                <a:gd name="T48" fmla="*/ 76 w 273"/>
                <a:gd name="T49" fmla="*/ 426 h 655"/>
                <a:gd name="T50" fmla="*/ 76 w 273"/>
                <a:gd name="T51" fmla="*/ 394 h 655"/>
                <a:gd name="T52" fmla="*/ 81 w 273"/>
                <a:gd name="T53" fmla="*/ 363 h 655"/>
                <a:gd name="T54" fmla="*/ 93 w 273"/>
                <a:gd name="T55" fmla="*/ 334 h 655"/>
                <a:gd name="T56" fmla="*/ 109 w 273"/>
                <a:gd name="T57" fmla="*/ 306 h 655"/>
                <a:gd name="T58" fmla="*/ 132 w 273"/>
                <a:gd name="T59" fmla="*/ 282 h 655"/>
                <a:gd name="T60" fmla="*/ 159 w 273"/>
                <a:gd name="T61" fmla="*/ 263 h 655"/>
                <a:gd name="T62" fmla="*/ 192 w 273"/>
                <a:gd name="T63" fmla="*/ 247 h 655"/>
                <a:gd name="T64" fmla="*/ 229 w 273"/>
                <a:gd name="T65" fmla="*/ 238 h 655"/>
                <a:gd name="T66" fmla="*/ 273 w 273"/>
                <a:gd name="T67" fmla="*/ 236 h 655"/>
                <a:gd name="T68" fmla="*/ 269 w 273"/>
                <a:gd name="T69" fmla="*/ 201 h 655"/>
                <a:gd name="T70" fmla="*/ 269 w 273"/>
                <a:gd name="T71" fmla="*/ 182 h 655"/>
                <a:gd name="T72" fmla="*/ 273 w 273"/>
                <a:gd name="T73" fmla="*/ 167 h 655"/>
                <a:gd name="T74" fmla="*/ 261 w 273"/>
                <a:gd name="T75" fmla="*/ 167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9"/>
                  </a:lnTo>
                  <a:lnTo>
                    <a:pt x="154" y="186"/>
                  </a:lnTo>
                  <a:lnTo>
                    <a:pt x="132" y="195"/>
                  </a:lnTo>
                  <a:lnTo>
                    <a:pt x="112" y="207"/>
                  </a:lnTo>
                  <a:lnTo>
                    <a:pt x="94" y="219"/>
                  </a:lnTo>
                  <a:lnTo>
                    <a:pt x="76" y="233"/>
                  </a:lnTo>
                  <a:lnTo>
                    <a:pt x="61" y="249"/>
                  </a:lnTo>
                  <a:lnTo>
                    <a:pt x="48" y="265"/>
                  </a:lnTo>
                  <a:lnTo>
                    <a:pt x="35" y="283"/>
                  </a:lnTo>
                  <a:lnTo>
                    <a:pt x="25" y="301"/>
                  </a:lnTo>
                  <a:lnTo>
                    <a:pt x="18" y="320"/>
                  </a:lnTo>
                  <a:lnTo>
                    <a:pt x="10" y="339"/>
                  </a:lnTo>
                  <a:lnTo>
                    <a:pt x="5" y="360"/>
                  </a:lnTo>
                  <a:lnTo>
                    <a:pt x="1" y="380"/>
                  </a:lnTo>
                  <a:lnTo>
                    <a:pt x="0" y="400"/>
                  </a:lnTo>
                  <a:lnTo>
                    <a:pt x="0" y="421"/>
                  </a:lnTo>
                  <a:lnTo>
                    <a:pt x="1" y="442"/>
                  </a:lnTo>
                  <a:lnTo>
                    <a:pt x="5" y="463"/>
                  </a:lnTo>
                  <a:lnTo>
                    <a:pt x="10" y="482"/>
                  </a:lnTo>
                  <a:lnTo>
                    <a:pt x="16" y="502"/>
                  </a:lnTo>
                  <a:lnTo>
                    <a:pt x="24" y="521"/>
                  </a:lnTo>
                  <a:lnTo>
                    <a:pt x="34" y="539"/>
                  </a:lnTo>
                  <a:lnTo>
                    <a:pt x="46" y="557"/>
                  </a:lnTo>
                  <a:lnTo>
                    <a:pt x="60" y="574"/>
                  </a:lnTo>
                  <a:lnTo>
                    <a:pt x="75" y="589"/>
                  </a:lnTo>
                  <a:lnTo>
                    <a:pt x="92" y="603"/>
                  </a:lnTo>
                  <a:lnTo>
                    <a:pt x="109" y="616"/>
                  </a:lnTo>
                  <a:lnTo>
                    <a:pt x="130" y="627"/>
                  </a:lnTo>
                  <a:lnTo>
                    <a:pt x="151" y="637"/>
                  </a:lnTo>
                  <a:lnTo>
                    <a:pt x="176" y="645"/>
                  </a:lnTo>
                  <a:lnTo>
                    <a:pt x="201" y="651"/>
                  </a:lnTo>
                  <a:lnTo>
                    <a:pt x="228" y="655"/>
                  </a:lnTo>
                  <a:lnTo>
                    <a:pt x="225" y="585"/>
                  </a:lnTo>
                  <a:lnTo>
                    <a:pt x="205" y="581"/>
                  </a:lnTo>
                  <a:lnTo>
                    <a:pt x="187" y="575"/>
                  </a:lnTo>
                  <a:lnTo>
                    <a:pt x="171" y="569"/>
                  </a:lnTo>
                  <a:lnTo>
                    <a:pt x="155" y="560"/>
                  </a:lnTo>
                  <a:lnTo>
                    <a:pt x="141" y="549"/>
                  </a:lnTo>
                  <a:lnTo>
                    <a:pt x="128" y="539"/>
                  </a:lnTo>
                  <a:lnTo>
                    <a:pt x="117" y="527"/>
                  </a:lnTo>
                  <a:lnTo>
                    <a:pt x="107" y="514"/>
                  </a:lnTo>
                  <a:lnTo>
                    <a:pt x="98" y="501"/>
                  </a:lnTo>
                  <a:lnTo>
                    <a:pt x="92" y="487"/>
                  </a:lnTo>
                  <a:lnTo>
                    <a:pt x="85" y="472"/>
                  </a:lnTo>
                  <a:lnTo>
                    <a:pt x="80" y="456"/>
                  </a:lnTo>
                  <a:lnTo>
                    <a:pt x="77" y="441"/>
                  </a:lnTo>
                  <a:lnTo>
                    <a:pt x="76" y="426"/>
                  </a:lnTo>
                  <a:lnTo>
                    <a:pt x="75" y="409"/>
                  </a:lnTo>
                  <a:lnTo>
                    <a:pt x="76" y="394"/>
                  </a:lnTo>
                  <a:lnTo>
                    <a:pt x="79" y="379"/>
                  </a:lnTo>
                  <a:lnTo>
                    <a:pt x="81" y="363"/>
                  </a:lnTo>
                  <a:lnTo>
                    <a:pt x="86" y="348"/>
                  </a:lnTo>
                  <a:lnTo>
                    <a:pt x="93" y="334"/>
                  </a:lnTo>
                  <a:lnTo>
                    <a:pt x="100" y="320"/>
                  </a:lnTo>
                  <a:lnTo>
                    <a:pt x="109" y="306"/>
                  </a:lnTo>
                  <a:lnTo>
                    <a:pt x="120" y="293"/>
                  </a:lnTo>
                  <a:lnTo>
                    <a:pt x="132" y="282"/>
                  </a:lnTo>
                  <a:lnTo>
                    <a:pt x="145" y="272"/>
                  </a:lnTo>
                  <a:lnTo>
                    <a:pt x="159" y="263"/>
                  </a:lnTo>
                  <a:lnTo>
                    <a:pt x="174" y="254"/>
                  </a:lnTo>
                  <a:lnTo>
                    <a:pt x="192" y="247"/>
                  </a:lnTo>
                  <a:lnTo>
                    <a:pt x="210" y="242"/>
                  </a:lnTo>
                  <a:lnTo>
                    <a:pt x="229" y="238"/>
                  </a:lnTo>
                  <a:lnTo>
                    <a:pt x="251" y="236"/>
                  </a:lnTo>
                  <a:lnTo>
                    <a:pt x="273" y="236"/>
                  </a:lnTo>
                  <a:lnTo>
                    <a:pt x="270" y="219"/>
                  </a:lnTo>
                  <a:lnTo>
                    <a:pt x="269" y="201"/>
                  </a:lnTo>
                  <a:lnTo>
                    <a:pt x="269" y="191"/>
                  </a:lnTo>
                  <a:lnTo>
                    <a:pt x="269" y="182"/>
                  </a:lnTo>
                  <a:lnTo>
                    <a:pt x="270" y="173"/>
                  </a:lnTo>
                  <a:lnTo>
                    <a:pt x="273" y="167"/>
                  </a:lnTo>
                  <a:lnTo>
                    <a:pt x="266" y="167"/>
                  </a:lnTo>
                  <a:lnTo>
                    <a:pt x="261" y="167"/>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0" name="Freeform 208"/>
            <p:cNvSpPr>
              <a:spLocks/>
            </p:cNvSpPr>
            <p:nvPr/>
          </p:nvSpPr>
          <p:spPr bwMode="auto">
            <a:xfrm>
              <a:off x="2046288" y="6008688"/>
              <a:ext cx="138112" cy="177800"/>
            </a:xfrm>
            <a:custGeom>
              <a:avLst/>
              <a:gdLst>
                <a:gd name="T0" fmla="*/ 350 w 350"/>
                <a:gd name="T1" fmla="*/ 448 h 448"/>
                <a:gd name="T2" fmla="*/ 350 w 350"/>
                <a:gd name="T3" fmla="*/ 201 h 448"/>
                <a:gd name="T4" fmla="*/ 245 w 350"/>
                <a:gd name="T5" fmla="*/ 201 h 448"/>
                <a:gd name="T6" fmla="*/ 241 w 350"/>
                <a:gd name="T7" fmla="*/ 160 h 448"/>
                <a:gd name="T8" fmla="*/ 236 w 350"/>
                <a:gd name="T9" fmla="*/ 122 h 448"/>
                <a:gd name="T10" fmla="*/ 232 w 350"/>
                <a:gd name="T11" fmla="*/ 104 h 448"/>
                <a:gd name="T12" fmla="*/ 228 w 350"/>
                <a:gd name="T13" fmla="*/ 87 h 448"/>
                <a:gd name="T14" fmla="*/ 225 w 350"/>
                <a:gd name="T15" fmla="*/ 72 h 448"/>
                <a:gd name="T16" fmla="*/ 220 w 350"/>
                <a:gd name="T17" fmla="*/ 58 h 448"/>
                <a:gd name="T18" fmla="*/ 214 w 350"/>
                <a:gd name="T19" fmla="*/ 45 h 448"/>
                <a:gd name="T20" fmla="*/ 209 w 350"/>
                <a:gd name="T21" fmla="*/ 34 h 448"/>
                <a:gd name="T22" fmla="*/ 204 w 350"/>
                <a:gd name="T23" fmla="*/ 23 h 448"/>
                <a:gd name="T24" fmla="*/ 198 w 350"/>
                <a:gd name="T25" fmla="*/ 16 h 448"/>
                <a:gd name="T26" fmla="*/ 193 w 350"/>
                <a:gd name="T27" fmla="*/ 9 h 448"/>
                <a:gd name="T28" fmla="*/ 186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6 h 448"/>
                <a:gd name="T42" fmla="*/ 142 w 350"/>
                <a:gd name="T43" fmla="*/ 23 h 448"/>
                <a:gd name="T44" fmla="*/ 137 w 350"/>
                <a:gd name="T45" fmla="*/ 34 h 448"/>
                <a:gd name="T46" fmla="*/ 132 w 350"/>
                <a:gd name="T47" fmla="*/ 45 h 448"/>
                <a:gd name="T48" fmla="*/ 126 w 350"/>
                <a:gd name="T49" fmla="*/ 58 h 448"/>
                <a:gd name="T50" fmla="*/ 123 w 350"/>
                <a:gd name="T51" fmla="*/ 72 h 448"/>
                <a:gd name="T52" fmla="*/ 118 w 350"/>
                <a:gd name="T53" fmla="*/ 87 h 448"/>
                <a:gd name="T54" fmla="*/ 114 w 350"/>
                <a:gd name="T55" fmla="*/ 104 h 448"/>
                <a:gd name="T56" fmla="*/ 111 w 350"/>
                <a:gd name="T57" fmla="*/ 122 h 448"/>
                <a:gd name="T58" fmla="*/ 105 w 350"/>
                <a:gd name="T59" fmla="*/ 160 h 448"/>
                <a:gd name="T60" fmla="*/ 101 w 350"/>
                <a:gd name="T61" fmla="*/ 201 h 448"/>
                <a:gd name="T62" fmla="*/ 0 w 350"/>
                <a:gd name="T63" fmla="*/ 201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1"/>
                  </a:lnTo>
                  <a:lnTo>
                    <a:pt x="245" y="201"/>
                  </a:lnTo>
                  <a:lnTo>
                    <a:pt x="241" y="160"/>
                  </a:lnTo>
                  <a:lnTo>
                    <a:pt x="236" y="122"/>
                  </a:lnTo>
                  <a:lnTo>
                    <a:pt x="232" y="104"/>
                  </a:lnTo>
                  <a:lnTo>
                    <a:pt x="228" y="87"/>
                  </a:lnTo>
                  <a:lnTo>
                    <a:pt x="225" y="72"/>
                  </a:lnTo>
                  <a:lnTo>
                    <a:pt x="220" y="58"/>
                  </a:lnTo>
                  <a:lnTo>
                    <a:pt x="214" y="45"/>
                  </a:lnTo>
                  <a:lnTo>
                    <a:pt x="209" y="34"/>
                  </a:lnTo>
                  <a:lnTo>
                    <a:pt x="204" y="23"/>
                  </a:lnTo>
                  <a:lnTo>
                    <a:pt x="198" y="16"/>
                  </a:lnTo>
                  <a:lnTo>
                    <a:pt x="193" y="9"/>
                  </a:lnTo>
                  <a:lnTo>
                    <a:pt x="186" y="4"/>
                  </a:lnTo>
                  <a:lnTo>
                    <a:pt x="180" y="0"/>
                  </a:lnTo>
                  <a:lnTo>
                    <a:pt x="174" y="0"/>
                  </a:lnTo>
                  <a:lnTo>
                    <a:pt x="166" y="0"/>
                  </a:lnTo>
                  <a:lnTo>
                    <a:pt x="160" y="4"/>
                  </a:lnTo>
                  <a:lnTo>
                    <a:pt x="155" y="9"/>
                  </a:lnTo>
                  <a:lnTo>
                    <a:pt x="148" y="16"/>
                  </a:lnTo>
                  <a:lnTo>
                    <a:pt x="142" y="23"/>
                  </a:lnTo>
                  <a:lnTo>
                    <a:pt x="137" y="34"/>
                  </a:lnTo>
                  <a:lnTo>
                    <a:pt x="132" y="45"/>
                  </a:lnTo>
                  <a:lnTo>
                    <a:pt x="126" y="58"/>
                  </a:lnTo>
                  <a:lnTo>
                    <a:pt x="123" y="72"/>
                  </a:lnTo>
                  <a:lnTo>
                    <a:pt x="118" y="87"/>
                  </a:lnTo>
                  <a:lnTo>
                    <a:pt x="114" y="104"/>
                  </a:lnTo>
                  <a:lnTo>
                    <a:pt x="111" y="122"/>
                  </a:lnTo>
                  <a:lnTo>
                    <a:pt x="105" y="160"/>
                  </a:lnTo>
                  <a:lnTo>
                    <a:pt x="101" y="201"/>
                  </a:lnTo>
                  <a:lnTo>
                    <a:pt x="0" y="201"/>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1" name="Freeform 209"/>
            <p:cNvSpPr>
              <a:spLocks/>
            </p:cNvSpPr>
            <p:nvPr/>
          </p:nvSpPr>
          <p:spPr bwMode="auto">
            <a:xfrm>
              <a:off x="2636838" y="5905500"/>
              <a:ext cx="219075" cy="171450"/>
            </a:xfrm>
            <a:custGeom>
              <a:avLst/>
              <a:gdLst>
                <a:gd name="T0" fmla="*/ 167 w 551"/>
                <a:gd name="T1" fmla="*/ 155 h 430"/>
                <a:gd name="T2" fmla="*/ 182 w 551"/>
                <a:gd name="T3" fmla="*/ 153 h 430"/>
                <a:gd name="T4" fmla="*/ 213 w 551"/>
                <a:gd name="T5" fmla="*/ 144 h 430"/>
                <a:gd name="T6" fmla="*/ 239 w 551"/>
                <a:gd name="T7" fmla="*/ 130 h 430"/>
                <a:gd name="T8" fmla="*/ 265 w 551"/>
                <a:gd name="T9" fmla="*/ 111 h 430"/>
                <a:gd name="T10" fmla="*/ 288 w 551"/>
                <a:gd name="T11" fmla="*/ 111 h 430"/>
                <a:gd name="T12" fmla="*/ 312 w 551"/>
                <a:gd name="T13" fmla="*/ 130 h 430"/>
                <a:gd name="T14" fmla="*/ 340 w 551"/>
                <a:gd name="T15" fmla="*/ 144 h 430"/>
                <a:gd name="T16" fmla="*/ 371 w 551"/>
                <a:gd name="T17" fmla="*/ 153 h 430"/>
                <a:gd name="T18" fmla="*/ 386 w 551"/>
                <a:gd name="T19" fmla="*/ 155 h 430"/>
                <a:gd name="T20" fmla="*/ 387 w 551"/>
                <a:gd name="T21" fmla="*/ 155 h 430"/>
                <a:gd name="T22" fmla="*/ 403 w 551"/>
                <a:gd name="T23" fmla="*/ 153 h 430"/>
                <a:gd name="T24" fmla="*/ 432 w 551"/>
                <a:gd name="T25" fmla="*/ 148 h 430"/>
                <a:gd name="T26" fmla="*/ 459 w 551"/>
                <a:gd name="T27" fmla="*/ 139 h 430"/>
                <a:gd name="T28" fmla="*/ 483 w 551"/>
                <a:gd name="T29" fmla="*/ 125 h 430"/>
                <a:gd name="T30" fmla="*/ 505 w 551"/>
                <a:gd name="T31" fmla="*/ 107 h 430"/>
                <a:gd name="T32" fmla="*/ 522 w 551"/>
                <a:gd name="T33" fmla="*/ 86 h 430"/>
                <a:gd name="T34" fmla="*/ 537 w 551"/>
                <a:gd name="T35" fmla="*/ 62 h 430"/>
                <a:gd name="T36" fmla="*/ 547 w 551"/>
                <a:gd name="T37" fmla="*/ 35 h 430"/>
                <a:gd name="T38" fmla="*/ 551 w 551"/>
                <a:gd name="T39" fmla="*/ 218 h 430"/>
                <a:gd name="T40" fmla="*/ 324 w 551"/>
                <a:gd name="T41" fmla="*/ 430 h 430"/>
                <a:gd name="T42" fmla="*/ 232 w 551"/>
                <a:gd name="T43" fmla="*/ 218 h 430"/>
                <a:gd name="T44" fmla="*/ 0 w 551"/>
                <a:gd name="T45" fmla="*/ 0 h 430"/>
                <a:gd name="T46" fmla="*/ 5 w 551"/>
                <a:gd name="T47" fmla="*/ 32 h 430"/>
                <a:gd name="T48" fmla="*/ 16 w 551"/>
                <a:gd name="T49" fmla="*/ 60 h 430"/>
                <a:gd name="T50" fmla="*/ 32 w 551"/>
                <a:gd name="T51" fmla="*/ 87 h 430"/>
                <a:gd name="T52" fmla="*/ 52 w 551"/>
                <a:gd name="T53" fmla="*/ 110 h 430"/>
                <a:gd name="T54" fmla="*/ 75 w 551"/>
                <a:gd name="T55" fmla="*/ 129 h 430"/>
                <a:gd name="T56" fmla="*/ 103 w 551"/>
                <a:gd name="T57" fmla="*/ 143 h 430"/>
                <a:gd name="T58" fmla="*/ 132 w 551"/>
                <a:gd name="T59" fmla="*/ 152 h 430"/>
                <a:gd name="T60" fmla="*/ 164 w 551"/>
                <a:gd name="T61" fmla="*/ 155 h 430"/>
                <a:gd name="T62" fmla="*/ 165 w 551"/>
                <a:gd name="T63" fmla="*/ 15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30">
                  <a:moveTo>
                    <a:pt x="165" y="155"/>
                  </a:moveTo>
                  <a:lnTo>
                    <a:pt x="167" y="155"/>
                  </a:lnTo>
                  <a:lnTo>
                    <a:pt x="167" y="155"/>
                  </a:lnTo>
                  <a:lnTo>
                    <a:pt x="182" y="153"/>
                  </a:lnTo>
                  <a:lnTo>
                    <a:pt x="197" y="150"/>
                  </a:lnTo>
                  <a:lnTo>
                    <a:pt x="213" y="144"/>
                  </a:lnTo>
                  <a:lnTo>
                    <a:pt x="227" y="138"/>
                  </a:lnTo>
                  <a:lnTo>
                    <a:pt x="239" y="130"/>
                  </a:lnTo>
                  <a:lnTo>
                    <a:pt x="253" y="120"/>
                  </a:lnTo>
                  <a:lnTo>
                    <a:pt x="265" y="111"/>
                  </a:lnTo>
                  <a:lnTo>
                    <a:pt x="276" y="101"/>
                  </a:lnTo>
                  <a:lnTo>
                    <a:pt x="288" y="111"/>
                  </a:lnTo>
                  <a:lnTo>
                    <a:pt x="299" y="120"/>
                  </a:lnTo>
                  <a:lnTo>
                    <a:pt x="312" y="130"/>
                  </a:lnTo>
                  <a:lnTo>
                    <a:pt x="326" y="138"/>
                  </a:lnTo>
                  <a:lnTo>
                    <a:pt x="340" y="144"/>
                  </a:lnTo>
                  <a:lnTo>
                    <a:pt x="355" y="150"/>
                  </a:lnTo>
                  <a:lnTo>
                    <a:pt x="371" y="153"/>
                  </a:lnTo>
                  <a:lnTo>
                    <a:pt x="386" y="155"/>
                  </a:lnTo>
                  <a:lnTo>
                    <a:pt x="386" y="155"/>
                  </a:lnTo>
                  <a:lnTo>
                    <a:pt x="387" y="155"/>
                  </a:lnTo>
                  <a:lnTo>
                    <a:pt x="387" y="155"/>
                  </a:lnTo>
                  <a:lnTo>
                    <a:pt x="389" y="155"/>
                  </a:lnTo>
                  <a:lnTo>
                    <a:pt x="403" y="153"/>
                  </a:lnTo>
                  <a:lnTo>
                    <a:pt x="418" y="152"/>
                  </a:lnTo>
                  <a:lnTo>
                    <a:pt x="432" y="148"/>
                  </a:lnTo>
                  <a:lnTo>
                    <a:pt x="445" y="144"/>
                  </a:lnTo>
                  <a:lnTo>
                    <a:pt x="459" y="139"/>
                  </a:lnTo>
                  <a:lnTo>
                    <a:pt x="470" y="133"/>
                  </a:lnTo>
                  <a:lnTo>
                    <a:pt x="483" y="125"/>
                  </a:lnTo>
                  <a:lnTo>
                    <a:pt x="493" y="116"/>
                  </a:lnTo>
                  <a:lnTo>
                    <a:pt x="505" y="107"/>
                  </a:lnTo>
                  <a:lnTo>
                    <a:pt x="514" y="97"/>
                  </a:lnTo>
                  <a:lnTo>
                    <a:pt x="522" y="86"/>
                  </a:lnTo>
                  <a:lnTo>
                    <a:pt x="530" y="74"/>
                  </a:lnTo>
                  <a:lnTo>
                    <a:pt x="537" y="62"/>
                  </a:lnTo>
                  <a:lnTo>
                    <a:pt x="542" y="49"/>
                  </a:lnTo>
                  <a:lnTo>
                    <a:pt x="547" y="35"/>
                  </a:lnTo>
                  <a:lnTo>
                    <a:pt x="551" y="21"/>
                  </a:lnTo>
                  <a:lnTo>
                    <a:pt x="551" y="218"/>
                  </a:lnTo>
                  <a:lnTo>
                    <a:pt x="324" y="218"/>
                  </a:lnTo>
                  <a:lnTo>
                    <a:pt x="324" y="430"/>
                  </a:lnTo>
                  <a:lnTo>
                    <a:pt x="232" y="430"/>
                  </a:lnTo>
                  <a:lnTo>
                    <a:pt x="232" y="218"/>
                  </a:lnTo>
                  <a:lnTo>
                    <a:pt x="0" y="218"/>
                  </a:lnTo>
                  <a:lnTo>
                    <a:pt x="0" y="0"/>
                  </a:lnTo>
                  <a:lnTo>
                    <a:pt x="2" y="17"/>
                  </a:lnTo>
                  <a:lnTo>
                    <a:pt x="5" y="32"/>
                  </a:lnTo>
                  <a:lnTo>
                    <a:pt x="10" y="46"/>
                  </a:lnTo>
                  <a:lnTo>
                    <a:pt x="16" y="60"/>
                  </a:lnTo>
                  <a:lnTo>
                    <a:pt x="23" y="74"/>
                  </a:lnTo>
                  <a:lnTo>
                    <a:pt x="32" y="87"/>
                  </a:lnTo>
                  <a:lnTo>
                    <a:pt x="41" y="99"/>
                  </a:lnTo>
                  <a:lnTo>
                    <a:pt x="52" y="110"/>
                  </a:lnTo>
                  <a:lnTo>
                    <a:pt x="63" y="120"/>
                  </a:lnTo>
                  <a:lnTo>
                    <a:pt x="75" y="129"/>
                  </a:lnTo>
                  <a:lnTo>
                    <a:pt x="89" y="137"/>
                  </a:lnTo>
                  <a:lnTo>
                    <a:pt x="103" y="143"/>
                  </a:lnTo>
                  <a:lnTo>
                    <a:pt x="117" y="148"/>
                  </a:lnTo>
                  <a:lnTo>
                    <a:pt x="132" y="152"/>
                  </a:lnTo>
                  <a:lnTo>
                    <a:pt x="148" y="153"/>
                  </a:lnTo>
                  <a:lnTo>
                    <a:pt x="164" y="155"/>
                  </a:lnTo>
                  <a:lnTo>
                    <a:pt x="165" y="155"/>
                  </a:lnTo>
                  <a:lnTo>
                    <a:pt x="165" y="15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2" name="Freeform 210"/>
            <p:cNvSpPr>
              <a:spLocks/>
            </p:cNvSpPr>
            <p:nvPr/>
          </p:nvSpPr>
          <p:spPr bwMode="auto">
            <a:xfrm>
              <a:off x="2346325" y="5942013"/>
              <a:ext cx="80963" cy="158750"/>
            </a:xfrm>
            <a:custGeom>
              <a:avLst/>
              <a:gdLst>
                <a:gd name="T0" fmla="*/ 140 w 204"/>
                <a:gd name="T1" fmla="*/ 195 h 401"/>
                <a:gd name="T2" fmla="*/ 153 w 204"/>
                <a:gd name="T3" fmla="*/ 189 h 401"/>
                <a:gd name="T4" fmla="*/ 165 w 204"/>
                <a:gd name="T5" fmla="*/ 180 h 401"/>
                <a:gd name="T6" fmla="*/ 176 w 204"/>
                <a:gd name="T7" fmla="*/ 169 h 401"/>
                <a:gd name="T8" fmla="*/ 186 w 204"/>
                <a:gd name="T9" fmla="*/ 158 h 401"/>
                <a:gd name="T10" fmla="*/ 193 w 204"/>
                <a:gd name="T11" fmla="*/ 145 h 401"/>
                <a:gd name="T12" fmla="*/ 199 w 204"/>
                <a:gd name="T13" fmla="*/ 131 h 401"/>
                <a:gd name="T14" fmla="*/ 202 w 204"/>
                <a:gd name="T15" fmla="*/ 116 h 401"/>
                <a:gd name="T16" fmla="*/ 204 w 204"/>
                <a:gd name="T17" fmla="*/ 101 h 401"/>
                <a:gd name="T18" fmla="*/ 202 w 204"/>
                <a:gd name="T19" fmla="*/ 90 h 401"/>
                <a:gd name="T20" fmla="*/ 201 w 204"/>
                <a:gd name="T21" fmla="*/ 80 h 401"/>
                <a:gd name="T22" fmla="*/ 199 w 204"/>
                <a:gd name="T23" fmla="*/ 71 h 401"/>
                <a:gd name="T24" fmla="*/ 195 w 204"/>
                <a:gd name="T25" fmla="*/ 61 h 401"/>
                <a:gd name="T26" fmla="*/ 191 w 204"/>
                <a:gd name="T27" fmla="*/ 52 h 401"/>
                <a:gd name="T28" fmla="*/ 186 w 204"/>
                <a:gd name="T29" fmla="*/ 44 h 401"/>
                <a:gd name="T30" fmla="*/ 179 w 204"/>
                <a:gd name="T31" fmla="*/ 37 h 401"/>
                <a:gd name="T32" fmla="*/ 173 w 204"/>
                <a:gd name="T33" fmla="*/ 29 h 401"/>
                <a:gd name="T34" fmla="*/ 167 w 204"/>
                <a:gd name="T35" fmla="*/ 23 h 401"/>
                <a:gd name="T36" fmla="*/ 158 w 204"/>
                <a:gd name="T37" fmla="*/ 16 h 401"/>
                <a:gd name="T38" fmla="*/ 150 w 204"/>
                <a:gd name="T39" fmla="*/ 11 h 401"/>
                <a:gd name="T40" fmla="*/ 141 w 204"/>
                <a:gd name="T41" fmla="*/ 8 h 401"/>
                <a:gd name="T42" fmla="*/ 132 w 204"/>
                <a:gd name="T43" fmla="*/ 4 h 401"/>
                <a:gd name="T44" fmla="*/ 122 w 204"/>
                <a:gd name="T45" fmla="*/ 1 h 401"/>
                <a:gd name="T46" fmla="*/ 112 w 204"/>
                <a:gd name="T47" fmla="*/ 0 h 401"/>
                <a:gd name="T48" fmla="*/ 102 w 204"/>
                <a:gd name="T49" fmla="*/ 0 h 401"/>
                <a:gd name="T50" fmla="*/ 91 w 204"/>
                <a:gd name="T51" fmla="*/ 0 h 401"/>
                <a:gd name="T52" fmla="*/ 81 w 204"/>
                <a:gd name="T53" fmla="*/ 1 h 401"/>
                <a:gd name="T54" fmla="*/ 71 w 204"/>
                <a:gd name="T55" fmla="*/ 4 h 401"/>
                <a:gd name="T56" fmla="*/ 62 w 204"/>
                <a:gd name="T57" fmla="*/ 8 h 401"/>
                <a:gd name="T58" fmla="*/ 53 w 204"/>
                <a:gd name="T59" fmla="*/ 11 h 401"/>
                <a:gd name="T60" fmla="*/ 46 w 204"/>
                <a:gd name="T61" fmla="*/ 16 h 401"/>
                <a:gd name="T62" fmla="*/ 37 w 204"/>
                <a:gd name="T63" fmla="*/ 23 h 401"/>
                <a:gd name="T64" fmla="*/ 30 w 204"/>
                <a:gd name="T65" fmla="*/ 29 h 401"/>
                <a:gd name="T66" fmla="*/ 24 w 204"/>
                <a:gd name="T67" fmla="*/ 37 h 401"/>
                <a:gd name="T68" fmla="*/ 17 w 204"/>
                <a:gd name="T69" fmla="*/ 44 h 401"/>
                <a:gd name="T70" fmla="*/ 12 w 204"/>
                <a:gd name="T71" fmla="*/ 52 h 401"/>
                <a:gd name="T72" fmla="*/ 9 w 204"/>
                <a:gd name="T73" fmla="*/ 61 h 401"/>
                <a:gd name="T74" fmla="*/ 5 w 204"/>
                <a:gd name="T75" fmla="*/ 71 h 401"/>
                <a:gd name="T76" fmla="*/ 2 w 204"/>
                <a:gd name="T77" fmla="*/ 80 h 401"/>
                <a:gd name="T78" fmla="*/ 1 w 204"/>
                <a:gd name="T79" fmla="*/ 90 h 401"/>
                <a:gd name="T80" fmla="*/ 0 w 204"/>
                <a:gd name="T81" fmla="*/ 101 h 401"/>
                <a:gd name="T82" fmla="*/ 1 w 204"/>
                <a:gd name="T83" fmla="*/ 116 h 401"/>
                <a:gd name="T84" fmla="*/ 5 w 204"/>
                <a:gd name="T85" fmla="*/ 131 h 401"/>
                <a:gd name="T86" fmla="*/ 11 w 204"/>
                <a:gd name="T87" fmla="*/ 145 h 401"/>
                <a:gd name="T88" fmla="*/ 17 w 204"/>
                <a:gd name="T89" fmla="*/ 158 h 401"/>
                <a:gd name="T90" fmla="*/ 28 w 204"/>
                <a:gd name="T91" fmla="*/ 169 h 401"/>
                <a:gd name="T92" fmla="*/ 38 w 204"/>
                <a:gd name="T93" fmla="*/ 180 h 401"/>
                <a:gd name="T94" fmla="*/ 51 w 204"/>
                <a:gd name="T95" fmla="*/ 189 h 401"/>
                <a:gd name="T96" fmla="*/ 63 w 204"/>
                <a:gd name="T97" fmla="*/ 195 h 401"/>
                <a:gd name="T98" fmla="*/ 63 w 204"/>
                <a:gd name="T99" fmla="*/ 401 h 401"/>
                <a:gd name="T100" fmla="*/ 140 w 204"/>
                <a:gd name="T101" fmla="*/ 401 h 401"/>
                <a:gd name="T102" fmla="*/ 140 w 204"/>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0" y="195"/>
                  </a:moveTo>
                  <a:lnTo>
                    <a:pt x="153" y="189"/>
                  </a:lnTo>
                  <a:lnTo>
                    <a:pt x="165" y="180"/>
                  </a:lnTo>
                  <a:lnTo>
                    <a:pt x="176" y="169"/>
                  </a:lnTo>
                  <a:lnTo>
                    <a:pt x="186" y="158"/>
                  </a:lnTo>
                  <a:lnTo>
                    <a:pt x="193" y="145"/>
                  </a:lnTo>
                  <a:lnTo>
                    <a:pt x="199" y="131"/>
                  </a:lnTo>
                  <a:lnTo>
                    <a:pt x="202" y="116"/>
                  </a:lnTo>
                  <a:lnTo>
                    <a:pt x="204" y="101"/>
                  </a:lnTo>
                  <a:lnTo>
                    <a:pt x="202" y="90"/>
                  </a:lnTo>
                  <a:lnTo>
                    <a:pt x="201" y="80"/>
                  </a:lnTo>
                  <a:lnTo>
                    <a:pt x="199" y="71"/>
                  </a:lnTo>
                  <a:lnTo>
                    <a:pt x="195" y="61"/>
                  </a:lnTo>
                  <a:lnTo>
                    <a:pt x="191" y="52"/>
                  </a:lnTo>
                  <a:lnTo>
                    <a:pt x="186" y="44"/>
                  </a:lnTo>
                  <a:lnTo>
                    <a:pt x="179" y="37"/>
                  </a:lnTo>
                  <a:lnTo>
                    <a:pt x="173" y="29"/>
                  </a:lnTo>
                  <a:lnTo>
                    <a:pt x="167" y="23"/>
                  </a:lnTo>
                  <a:lnTo>
                    <a:pt x="158" y="16"/>
                  </a:lnTo>
                  <a:lnTo>
                    <a:pt x="150" y="11"/>
                  </a:lnTo>
                  <a:lnTo>
                    <a:pt x="141" y="8"/>
                  </a:lnTo>
                  <a:lnTo>
                    <a:pt x="132" y="4"/>
                  </a:lnTo>
                  <a:lnTo>
                    <a:pt x="122" y="1"/>
                  </a:lnTo>
                  <a:lnTo>
                    <a:pt x="112" y="0"/>
                  </a:lnTo>
                  <a:lnTo>
                    <a:pt x="102" y="0"/>
                  </a:lnTo>
                  <a:lnTo>
                    <a:pt x="91" y="0"/>
                  </a:lnTo>
                  <a:lnTo>
                    <a:pt x="81" y="1"/>
                  </a:lnTo>
                  <a:lnTo>
                    <a:pt x="71" y="4"/>
                  </a:lnTo>
                  <a:lnTo>
                    <a:pt x="62" y="8"/>
                  </a:lnTo>
                  <a:lnTo>
                    <a:pt x="53" y="11"/>
                  </a:lnTo>
                  <a:lnTo>
                    <a:pt x="46" y="16"/>
                  </a:lnTo>
                  <a:lnTo>
                    <a:pt x="37" y="23"/>
                  </a:lnTo>
                  <a:lnTo>
                    <a:pt x="30" y="29"/>
                  </a:lnTo>
                  <a:lnTo>
                    <a:pt x="24" y="37"/>
                  </a:lnTo>
                  <a:lnTo>
                    <a:pt x="17" y="44"/>
                  </a:lnTo>
                  <a:lnTo>
                    <a:pt x="12" y="52"/>
                  </a:lnTo>
                  <a:lnTo>
                    <a:pt x="9" y="61"/>
                  </a:lnTo>
                  <a:lnTo>
                    <a:pt x="5" y="71"/>
                  </a:lnTo>
                  <a:lnTo>
                    <a:pt x="2" y="80"/>
                  </a:lnTo>
                  <a:lnTo>
                    <a:pt x="1" y="90"/>
                  </a:lnTo>
                  <a:lnTo>
                    <a:pt x="0" y="101"/>
                  </a:lnTo>
                  <a:lnTo>
                    <a:pt x="1" y="116"/>
                  </a:lnTo>
                  <a:lnTo>
                    <a:pt x="5" y="131"/>
                  </a:lnTo>
                  <a:lnTo>
                    <a:pt x="11" y="145"/>
                  </a:lnTo>
                  <a:lnTo>
                    <a:pt x="17" y="158"/>
                  </a:lnTo>
                  <a:lnTo>
                    <a:pt x="28" y="169"/>
                  </a:lnTo>
                  <a:lnTo>
                    <a:pt x="38" y="180"/>
                  </a:lnTo>
                  <a:lnTo>
                    <a:pt x="51" y="189"/>
                  </a:lnTo>
                  <a:lnTo>
                    <a:pt x="63" y="195"/>
                  </a:lnTo>
                  <a:lnTo>
                    <a:pt x="63" y="401"/>
                  </a:lnTo>
                  <a:lnTo>
                    <a:pt x="140" y="401"/>
                  </a:lnTo>
                  <a:lnTo>
                    <a:pt x="140"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3" name="Freeform 211"/>
            <p:cNvSpPr>
              <a:spLocks/>
            </p:cNvSpPr>
            <p:nvPr/>
          </p:nvSpPr>
          <p:spPr bwMode="auto">
            <a:xfrm>
              <a:off x="2954338" y="5794375"/>
              <a:ext cx="107950" cy="260350"/>
            </a:xfrm>
            <a:custGeom>
              <a:avLst/>
              <a:gdLst>
                <a:gd name="T0" fmla="*/ 204 w 272"/>
                <a:gd name="T1" fmla="*/ 655 h 655"/>
                <a:gd name="T2" fmla="*/ 178 w 272"/>
                <a:gd name="T3" fmla="*/ 476 h 655"/>
                <a:gd name="T4" fmla="*/ 132 w 272"/>
                <a:gd name="T5" fmla="*/ 460 h 655"/>
                <a:gd name="T6" fmla="*/ 93 w 272"/>
                <a:gd name="T7" fmla="*/ 436 h 655"/>
                <a:gd name="T8" fmla="*/ 61 w 272"/>
                <a:gd name="T9" fmla="*/ 406 h 655"/>
                <a:gd name="T10" fmla="*/ 35 w 272"/>
                <a:gd name="T11" fmla="*/ 372 h 655"/>
                <a:gd name="T12" fmla="*/ 17 w 272"/>
                <a:gd name="T13" fmla="*/ 335 h 655"/>
                <a:gd name="T14" fmla="*/ 5 w 272"/>
                <a:gd name="T15" fmla="*/ 295 h 655"/>
                <a:gd name="T16" fmla="*/ 0 w 272"/>
                <a:gd name="T17" fmla="*/ 255 h 655"/>
                <a:gd name="T18" fmla="*/ 1 w 272"/>
                <a:gd name="T19" fmla="*/ 214 h 655"/>
                <a:gd name="T20" fmla="*/ 9 w 272"/>
                <a:gd name="T21" fmla="*/ 173 h 655"/>
                <a:gd name="T22" fmla="*/ 24 w 272"/>
                <a:gd name="T23" fmla="*/ 135 h 655"/>
                <a:gd name="T24" fmla="*/ 46 w 272"/>
                <a:gd name="T25" fmla="*/ 98 h 655"/>
                <a:gd name="T26" fmla="*/ 75 w 272"/>
                <a:gd name="T27" fmla="*/ 66 h 655"/>
                <a:gd name="T28" fmla="*/ 109 w 272"/>
                <a:gd name="T29" fmla="*/ 39 h 655"/>
                <a:gd name="T30" fmla="*/ 151 w 272"/>
                <a:gd name="T31" fmla="*/ 17 h 655"/>
                <a:gd name="T32" fmla="*/ 200 w 272"/>
                <a:gd name="T33" fmla="*/ 3 h 655"/>
                <a:gd name="T34" fmla="*/ 224 w 272"/>
                <a:gd name="T35" fmla="*/ 70 h 655"/>
                <a:gd name="T36" fmla="*/ 187 w 272"/>
                <a:gd name="T37" fmla="*/ 80 h 655"/>
                <a:gd name="T38" fmla="*/ 155 w 272"/>
                <a:gd name="T39" fmla="*/ 95 h 655"/>
                <a:gd name="T40" fmla="*/ 128 w 272"/>
                <a:gd name="T41" fmla="*/ 117 h 655"/>
                <a:gd name="T42" fmla="*/ 107 w 272"/>
                <a:gd name="T43" fmla="*/ 141 h 655"/>
                <a:gd name="T44" fmla="*/ 90 w 272"/>
                <a:gd name="T45" fmla="*/ 169 h 655"/>
                <a:gd name="T46" fmla="*/ 80 w 272"/>
                <a:gd name="T47" fmla="*/ 199 h 655"/>
                <a:gd name="T48" fmla="*/ 75 w 272"/>
                <a:gd name="T49" fmla="*/ 229 h 655"/>
                <a:gd name="T50" fmla="*/ 76 w 272"/>
                <a:gd name="T51" fmla="*/ 261 h 655"/>
                <a:gd name="T52" fmla="*/ 81 w 272"/>
                <a:gd name="T53" fmla="*/ 292 h 655"/>
                <a:gd name="T54" fmla="*/ 93 w 272"/>
                <a:gd name="T55" fmla="*/ 322 h 655"/>
                <a:gd name="T56" fmla="*/ 109 w 272"/>
                <a:gd name="T57" fmla="*/ 349 h 655"/>
                <a:gd name="T58" fmla="*/ 131 w 272"/>
                <a:gd name="T59" fmla="*/ 373 h 655"/>
                <a:gd name="T60" fmla="*/ 159 w 272"/>
                <a:gd name="T61" fmla="*/ 394 h 655"/>
                <a:gd name="T62" fmla="*/ 191 w 272"/>
                <a:gd name="T63" fmla="*/ 408 h 655"/>
                <a:gd name="T64" fmla="*/ 229 w 272"/>
                <a:gd name="T65" fmla="*/ 418 h 655"/>
                <a:gd name="T66" fmla="*/ 272 w 272"/>
                <a:gd name="T67" fmla="*/ 420 h 655"/>
                <a:gd name="T68" fmla="*/ 269 w 272"/>
                <a:gd name="T69" fmla="*/ 455 h 655"/>
                <a:gd name="T70" fmla="*/ 269 w 272"/>
                <a:gd name="T71" fmla="*/ 473 h 655"/>
                <a:gd name="T72" fmla="*/ 271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6"/>
                  </a:lnTo>
                  <a:lnTo>
                    <a:pt x="154" y="469"/>
                  </a:lnTo>
                  <a:lnTo>
                    <a:pt x="132" y="460"/>
                  </a:lnTo>
                  <a:lnTo>
                    <a:pt x="112" y="448"/>
                  </a:lnTo>
                  <a:lnTo>
                    <a:pt x="93" y="436"/>
                  </a:lnTo>
                  <a:lnTo>
                    <a:pt x="76" y="422"/>
                  </a:lnTo>
                  <a:lnTo>
                    <a:pt x="61" y="406"/>
                  </a:lnTo>
                  <a:lnTo>
                    <a:pt x="48" y="390"/>
                  </a:lnTo>
                  <a:lnTo>
                    <a:pt x="35" y="372"/>
                  </a:lnTo>
                  <a:lnTo>
                    <a:pt x="25" y="354"/>
                  </a:lnTo>
                  <a:lnTo>
                    <a:pt x="17" y="335"/>
                  </a:lnTo>
                  <a:lnTo>
                    <a:pt x="10" y="316"/>
                  </a:lnTo>
                  <a:lnTo>
                    <a:pt x="5" y="295"/>
                  </a:lnTo>
                  <a:lnTo>
                    <a:pt x="1" y="275"/>
                  </a:lnTo>
                  <a:lnTo>
                    <a:pt x="0" y="255"/>
                  </a:lnTo>
                  <a:lnTo>
                    <a:pt x="0" y="234"/>
                  </a:lnTo>
                  <a:lnTo>
                    <a:pt x="1" y="214"/>
                  </a:lnTo>
                  <a:lnTo>
                    <a:pt x="5" y="193"/>
                  </a:lnTo>
                  <a:lnTo>
                    <a:pt x="9" y="173"/>
                  </a:lnTo>
                  <a:lnTo>
                    <a:pt x="16" y="153"/>
                  </a:lnTo>
                  <a:lnTo>
                    <a:pt x="24" y="135"/>
                  </a:lnTo>
                  <a:lnTo>
                    <a:pt x="34" y="116"/>
                  </a:lnTo>
                  <a:lnTo>
                    <a:pt x="46" y="98"/>
                  </a:lnTo>
                  <a:lnTo>
                    <a:pt x="60" y="81"/>
                  </a:lnTo>
                  <a:lnTo>
                    <a:pt x="75" y="66"/>
                  </a:lnTo>
                  <a:lnTo>
                    <a:pt x="91" y="52"/>
                  </a:lnTo>
                  <a:lnTo>
                    <a:pt x="109" y="39"/>
                  </a:lnTo>
                  <a:lnTo>
                    <a:pt x="130" y="28"/>
                  </a:lnTo>
                  <a:lnTo>
                    <a:pt x="151" y="17"/>
                  </a:lnTo>
                  <a:lnTo>
                    <a:pt x="176" y="10"/>
                  </a:lnTo>
                  <a:lnTo>
                    <a:pt x="200" y="3"/>
                  </a:lnTo>
                  <a:lnTo>
                    <a:pt x="228" y="0"/>
                  </a:lnTo>
                  <a:lnTo>
                    <a:pt x="224" y="70"/>
                  </a:lnTo>
                  <a:lnTo>
                    <a:pt x="205" y="74"/>
                  </a:lnTo>
                  <a:lnTo>
                    <a:pt x="187" y="80"/>
                  </a:lnTo>
                  <a:lnTo>
                    <a:pt x="170" y="88"/>
                  </a:lnTo>
                  <a:lnTo>
                    <a:pt x="155" y="95"/>
                  </a:lnTo>
                  <a:lnTo>
                    <a:pt x="140" y="105"/>
                  </a:lnTo>
                  <a:lnTo>
                    <a:pt x="128" y="117"/>
                  </a:lnTo>
                  <a:lnTo>
                    <a:pt x="117" y="128"/>
                  </a:lnTo>
                  <a:lnTo>
                    <a:pt x="107" y="141"/>
                  </a:lnTo>
                  <a:lnTo>
                    <a:pt x="98" y="155"/>
                  </a:lnTo>
                  <a:lnTo>
                    <a:pt x="90" y="169"/>
                  </a:lnTo>
                  <a:lnTo>
                    <a:pt x="85" y="183"/>
                  </a:lnTo>
                  <a:lnTo>
                    <a:pt x="80" y="199"/>
                  </a:lnTo>
                  <a:lnTo>
                    <a:pt x="77" y="214"/>
                  </a:lnTo>
                  <a:lnTo>
                    <a:pt x="75" y="229"/>
                  </a:lnTo>
                  <a:lnTo>
                    <a:pt x="75" y="246"/>
                  </a:lnTo>
                  <a:lnTo>
                    <a:pt x="76" y="261"/>
                  </a:lnTo>
                  <a:lnTo>
                    <a:pt x="79" y="276"/>
                  </a:lnTo>
                  <a:lnTo>
                    <a:pt x="81" y="292"/>
                  </a:lnTo>
                  <a:lnTo>
                    <a:pt x="86" y="307"/>
                  </a:lnTo>
                  <a:lnTo>
                    <a:pt x="93" y="322"/>
                  </a:lnTo>
                  <a:lnTo>
                    <a:pt x="100" y="336"/>
                  </a:lnTo>
                  <a:lnTo>
                    <a:pt x="109" y="349"/>
                  </a:lnTo>
                  <a:lnTo>
                    <a:pt x="119" y="362"/>
                  </a:lnTo>
                  <a:lnTo>
                    <a:pt x="131" y="373"/>
                  </a:lnTo>
                  <a:lnTo>
                    <a:pt x="145" y="383"/>
                  </a:lnTo>
                  <a:lnTo>
                    <a:pt x="159" y="394"/>
                  </a:lnTo>
                  <a:lnTo>
                    <a:pt x="174" y="401"/>
                  </a:lnTo>
                  <a:lnTo>
                    <a:pt x="191" y="408"/>
                  </a:lnTo>
                  <a:lnTo>
                    <a:pt x="210" y="414"/>
                  </a:lnTo>
                  <a:lnTo>
                    <a:pt x="229" y="418"/>
                  </a:lnTo>
                  <a:lnTo>
                    <a:pt x="251" y="419"/>
                  </a:lnTo>
                  <a:lnTo>
                    <a:pt x="272" y="420"/>
                  </a:lnTo>
                  <a:lnTo>
                    <a:pt x="270" y="436"/>
                  </a:lnTo>
                  <a:lnTo>
                    <a:pt x="269" y="455"/>
                  </a:lnTo>
                  <a:lnTo>
                    <a:pt x="269" y="464"/>
                  </a:lnTo>
                  <a:lnTo>
                    <a:pt x="269" y="473"/>
                  </a:lnTo>
                  <a:lnTo>
                    <a:pt x="270" y="481"/>
                  </a:lnTo>
                  <a:lnTo>
                    <a:pt x="271"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4" name="Freeform 212"/>
            <p:cNvSpPr>
              <a:spLocks/>
            </p:cNvSpPr>
            <p:nvPr/>
          </p:nvSpPr>
          <p:spPr bwMode="auto">
            <a:xfrm>
              <a:off x="3275013" y="5840413"/>
              <a:ext cx="138112" cy="177800"/>
            </a:xfrm>
            <a:custGeom>
              <a:avLst/>
              <a:gdLst>
                <a:gd name="T0" fmla="*/ 350 w 350"/>
                <a:gd name="T1" fmla="*/ 447 h 447"/>
                <a:gd name="T2" fmla="*/ 350 w 350"/>
                <a:gd name="T3" fmla="*/ 201 h 447"/>
                <a:gd name="T4" fmla="*/ 245 w 350"/>
                <a:gd name="T5" fmla="*/ 201 h 447"/>
                <a:gd name="T6" fmla="*/ 241 w 350"/>
                <a:gd name="T7" fmla="*/ 159 h 447"/>
                <a:gd name="T8" fmla="*/ 236 w 350"/>
                <a:gd name="T9" fmla="*/ 121 h 447"/>
                <a:gd name="T10" fmla="*/ 232 w 350"/>
                <a:gd name="T11" fmla="*/ 103 h 447"/>
                <a:gd name="T12" fmla="*/ 228 w 350"/>
                <a:gd name="T13" fmla="*/ 86 h 447"/>
                <a:gd name="T14" fmla="*/ 225 w 350"/>
                <a:gd name="T15" fmla="*/ 71 h 447"/>
                <a:gd name="T16" fmla="*/ 220 w 350"/>
                <a:gd name="T17" fmla="*/ 57 h 447"/>
                <a:gd name="T18" fmla="*/ 214 w 350"/>
                <a:gd name="T19" fmla="*/ 44 h 447"/>
                <a:gd name="T20" fmla="*/ 209 w 350"/>
                <a:gd name="T21" fmla="*/ 33 h 447"/>
                <a:gd name="T22" fmla="*/ 204 w 350"/>
                <a:gd name="T23" fmla="*/ 23 h 447"/>
                <a:gd name="T24" fmla="*/ 198 w 350"/>
                <a:gd name="T25" fmla="*/ 15 h 447"/>
                <a:gd name="T26" fmla="*/ 193 w 350"/>
                <a:gd name="T27" fmla="*/ 9 h 447"/>
                <a:gd name="T28" fmla="*/ 186 w 350"/>
                <a:gd name="T29" fmla="*/ 3 h 447"/>
                <a:gd name="T30" fmla="*/ 180 w 350"/>
                <a:gd name="T31" fmla="*/ 1 h 447"/>
                <a:gd name="T32" fmla="*/ 174 w 350"/>
                <a:gd name="T33" fmla="*/ 0 h 447"/>
                <a:gd name="T34" fmla="*/ 167 w 350"/>
                <a:gd name="T35" fmla="*/ 1 h 447"/>
                <a:gd name="T36" fmla="*/ 161 w 350"/>
                <a:gd name="T37" fmla="*/ 3 h 447"/>
                <a:gd name="T38" fmla="*/ 155 w 350"/>
                <a:gd name="T39" fmla="*/ 9 h 447"/>
                <a:gd name="T40" fmla="*/ 148 w 350"/>
                <a:gd name="T41" fmla="*/ 15 h 447"/>
                <a:gd name="T42" fmla="*/ 143 w 350"/>
                <a:gd name="T43" fmla="*/ 23 h 447"/>
                <a:gd name="T44" fmla="*/ 137 w 350"/>
                <a:gd name="T45" fmla="*/ 33 h 447"/>
                <a:gd name="T46" fmla="*/ 132 w 350"/>
                <a:gd name="T47" fmla="*/ 44 h 447"/>
                <a:gd name="T48" fmla="*/ 126 w 350"/>
                <a:gd name="T49" fmla="*/ 57 h 447"/>
                <a:gd name="T50" fmla="*/ 123 w 350"/>
                <a:gd name="T51" fmla="*/ 71 h 447"/>
                <a:gd name="T52" fmla="*/ 118 w 350"/>
                <a:gd name="T53" fmla="*/ 86 h 447"/>
                <a:gd name="T54" fmla="*/ 114 w 350"/>
                <a:gd name="T55" fmla="*/ 103 h 447"/>
                <a:gd name="T56" fmla="*/ 111 w 350"/>
                <a:gd name="T57" fmla="*/ 121 h 447"/>
                <a:gd name="T58" fmla="*/ 106 w 350"/>
                <a:gd name="T59" fmla="*/ 159 h 447"/>
                <a:gd name="T60" fmla="*/ 102 w 350"/>
                <a:gd name="T61" fmla="*/ 201 h 447"/>
                <a:gd name="T62" fmla="*/ 0 w 350"/>
                <a:gd name="T63" fmla="*/ 201 h 447"/>
                <a:gd name="T64" fmla="*/ 0 w 350"/>
                <a:gd name="T65" fmla="*/ 447 h 447"/>
                <a:gd name="T66" fmla="*/ 45 w 350"/>
                <a:gd name="T67" fmla="*/ 447 h 447"/>
                <a:gd name="T68" fmla="*/ 88 w 350"/>
                <a:gd name="T69" fmla="*/ 447 h 447"/>
                <a:gd name="T70" fmla="*/ 132 w 350"/>
                <a:gd name="T71" fmla="*/ 447 h 447"/>
                <a:gd name="T72" fmla="*/ 175 w 350"/>
                <a:gd name="T73" fmla="*/ 447 h 447"/>
                <a:gd name="T74" fmla="*/ 218 w 350"/>
                <a:gd name="T75" fmla="*/ 447 h 447"/>
                <a:gd name="T76" fmla="*/ 263 w 350"/>
                <a:gd name="T77" fmla="*/ 447 h 447"/>
                <a:gd name="T78" fmla="*/ 306 w 350"/>
                <a:gd name="T79" fmla="*/ 447 h 447"/>
                <a:gd name="T80" fmla="*/ 350 w 350"/>
                <a:gd name="T8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7">
                  <a:moveTo>
                    <a:pt x="350" y="447"/>
                  </a:moveTo>
                  <a:lnTo>
                    <a:pt x="350" y="201"/>
                  </a:lnTo>
                  <a:lnTo>
                    <a:pt x="245" y="201"/>
                  </a:lnTo>
                  <a:lnTo>
                    <a:pt x="241" y="159"/>
                  </a:lnTo>
                  <a:lnTo>
                    <a:pt x="236" y="121"/>
                  </a:lnTo>
                  <a:lnTo>
                    <a:pt x="232" y="103"/>
                  </a:lnTo>
                  <a:lnTo>
                    <a:pt x="228" y="86"/>
                  </a:lnTo>
                  <a:lnTo>
                    <a:pt x="225" y="71"/>
                  </a:lnTo>
                  <a:lnTo>
                    <a:pt x="220" y="57"/>
                  </a:lnTo>
                  <a:lnTo>
                    <a:pt x="214" y="44"/>
                  </a:lnTo>
                  <a:lnTo>
                    <a:pt x="209" y="33"/>
                  </a:lnTo>
                  <a:lnTo>
                    <a:pt x="204" y="23"/>
                  </a:lnTo>
                  <a:lnTo>
                    <a:pt x="198" y="15"/>
                  </a:lnTo>
                  <a:lnTo>
                    <a:pt x="193" y="9"/>
                  </a:lnTo>
                  <a:lnTo>
                    <a:pt x="186" y="3"/>
                  </a:lnTo>
                  <a:lnTo>
                    <a:pt x="180" y="1"/>
                  </a:lnTo>
                  <a:lnTo>
                    <a:pt x="174" y="0"/>
                  </a:lnTo>
                  <a:lnTo>
                    <a:pt x="167" y="1"/>
                  </a:lnTo>
                  <a:lnTo>
                    <a:pt x="161" y="3"/>
                  </a:lnTo>
                  <a:lnTo>
                    <a:pt x="155" y="9"/>
                  </a:lnTo>
                  <a:lnTo>
                    <a:pt x="148" y="15"/>
                  </a:lnTo>
                  <a:lnTo>
                    <a:pt x="143" y="23"/>
                  </a:lnTo>
                  <a:lnTo>
                    <a:pt x="137" y="33"/>
                  </a:lnTo>
                  <a:lnTo>
                    <a:pt x="132" y="44"/>
                  </a:lnTo>
                  <a:lnTo>
                    <a:pt x="126" y="57"/>
                  </a:lnTo>
                  <a:lnTo>
                    <a:pt x="123" y="71"/>
                  </a:lnTo>
                  <a:lnTo>
                    <a:pt x="118" y="86"/>
                  </a:lnTo>
                  <a:lnTo>
                    <a:pt x="114" y="103"/>
                  </a:lnTo>
                  <a:lnTo>
                    <a:pt x="111" y="121"/>
                  </a:lnTo>
                  <a:lnTo>
                    <a:pt x="106" y="159"/>
                  </a:lnTo>
                  <a:lnTo>
                    <a:pt x="102" y="201"/>
                  </a:lnTo>
                  <a:lnTo>
                    <a:pt x="0" y="201"/>
                  </a:lnTo>
                  <a:lnTo>
                    <a:pt x="0" y="447"/>
                  </a:lnTo>
                  <a:lnTo>
                    <a:pt x="45" y="447"/>
                  </a:lnTo>
                  <a:lnTo>
                    <a:pt x="88" y="447"/>
                  </a:lnTo>
                  <a:lnTo>
                    <a:pt x="132" y="447"/>
                  </a:lnTo>
                  <a:lnTo>
                    <a:pt x="175" y="447"/>
                  </a:lnTo>
                  <a:lnTo>
                    <a:pt x="218" y="447"/>
                  </a:lnTo>
                  <a:lnTo>
                    <a:pt x="263" y="447"/>
                  </a:lnTo>
                  <a:lnTo>
                    <a:pt x="306" y="447"/>
                  </a:lnTo>
                  <a:lnTo>
                    <a:pt x="350" y="447"/>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5" name="Freeform 213"/>
            <p:cNvSpPr>
              <a:spLocks/>
            </p:cNvSpPr>
            <p:nvPr/>
          </p:nvSpPr>
          <p:spPr bwMode="auto">
            <a:xfrm>
              <a:off x="3867150" y="5778500"/>
              <a:ext cx="217488" cy="169863"/>
            </a:xfrm>
            <a:custGeom>
              <a:avLst/>
              <a:gdLst>
                <a:gd name="T0" fmla="*/ 166 w 550"/>
                <a:gd name="T1" fmla="*/ 154 h 429"/>
                <a:gd name="T2" fmla="*/ 182 w 550"/>
                <a:gd name="T3" fmla="*/ 153 h 429"/>
                <a:gd name="T4" fmla="*/ 212 w 550"/>
                <a:gd name="T5" fmla="*/ 144 h 429"/>
                <a:gd name="T6" fmla="*/ 240 w 550"/>
                <a:gd name="T7" fmla="*/ 129 h 429"/>
                <a:gd name="T8" fmla="*/ 264 w 550"/>
                <a:gd name="T9" fmla="*/ 111 h 429"/>
                <a:gd name="T10" fmla="*/ 287 w 550"/>
                <a:gd name="T11" fmla="*/ 111 h 429"/>
                <a:gd name="T12" fmla="*/ 312 w 550"/>
                <a:gd name="T13" fmla="*/ 129 h 429"/>
                <a:gd name="T14" fmla="*/ 339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8 h 429"/>
                <a:gd name="T26" fmla="*/ 458 w 550"/>
                <a:gd name="T27" fmla="*/ 138 h 429"/>
                <a:gd name="T28" fmla="*/ 482 w 550"/>
                <a:gd name="T29" fmla="*/ 124 h 429"/>
                <a:gd name="T30" fmla="*/ 504 w 550"/>
                <a:gd name="T31" fmla="*/ 106 h 429"/>
                <a:gd name="T32" fmla="*/ 521 w 550"/>
                <a:gd name="T33" fmla="*/ 84 h 429"/>
                <a:gd name="T34" fmla="*/ 535 w 550"/>
                <a:gd name="T35" fmla="*/ 61 h 429"/>
                <a:gd name="T36" fmla="*/ 546 w 550"/>
                <a:gd name="T37" fmla="*/ 34 h 429"/>
                <a:gd name="T38" fmla="*/ 550 w 550"/>
                <a:gd name="T39" fmla="*/ 218 h 429"/>
                <a:gd name="T40" fmla="*/ 323 w 550"/>
                <a:gd name="T41" fmla="*/ 429 h 429"/>
                <a:gd name="T42" fmla="*/ 231 w 550"/>
                <a:gd name="T43" fmla="*/ 218 h 429"/>
                <a:gd name="T44" fmla="*/ 0 w 550"/>
                <a:gd name="T45" fmla="*/ 0 h 429"/>
                <a:gd name="T46" fmla="*/ 4 w 550"/>
                <a:gd name="T47" fmla="*/ 30 h 429"/>
                <a:gd name="T48" fmla="*/ 15 w 550"/>
                <a:gd name="T49" fmla="*/ 60 h 429"/>
                <a:gd name="T50" fmla="*/ 31 w 550"/>
                <a:gd name="T51" fmla="*/ 87 h 429"/>
                <a:gd name="T52" fmla="*/ 51 w 550"/>
                <a:gd name="T53" fmla="*/ 108 h 429"/>
                <a:gd name="T54" fmla="*/ 75 w 550"/>
                <a:gd name="T55" fmla="*/ 127 h 429"/>
                <a:gd name="T56" fmla="*/ 102 w 550"/>
                <a:gd name="T57" fmla="*/ 141 h 429"/>
                <a:gd name="T58" fmla="*/ 131 w 550"/>
                <a:gd name="T59" fmla="*/ 150 h 429"/>
                <a:gd name="T60" fmla="*/ 163 w 550"/>
                <a:gd name="T61" fmla="*/ 154 h 429"/>
                <a:gd name="T62" fmla="*/ 164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4" y="154"/>
                  </a:moveTo>
                  <a:lnTo>
                    <a:pt x="166" y="154"/>
                  </a:lnTo>
                  <a:lnTo>
                    <a:pt x="166" y="154"/>
                  </a:lnTo>
                  <a:lnTo>
                    <a:pt x="182" y="153"/>
                  </a:lnTo>
                  <a:lnTo>
                    <a:pt x="198" y="149"/>
                  </a:lnTo>
                  <a:lnTo>
                    <a:pt x="212" y="144"/>
                  </a:lnTo>
                  <a:lnTo>
                    <a:pt x="226" y="136"/>
                  </a:lnTo>
                  <a:lnTo>
                    <a:pt x="240" y="129"/>
                  </a:lnTo>
                  <a:lnTo>
                    <a:pt x="252" y="120"/>
                  </a:lnTo>
                  <a:lnTo>
                    <a:pt x="264" y="111"/>
                  </a:lnTo>
                  <a:lnTo>
                    <a:pt x="275" y="101"/>
                  </a:lnTo>
                  <a:lnTo>
                    <a:pt x="287" y="111"/>
                  </a:lnTo>
                  <a:lnTo>
                    <a:pt x="300" y="120"/>
                  </a:lnTo>
                  <a:lnTo>
                    <a:pt x="312" y="129"/>
                  </a:lnTo>
                  <a:lnTo>
                    <a:pt x="325" y="136"/>
                  </a:lnTo>
                  <a:lnTo>
                    <a:pt x="339" y="144"/>
                  </a:lnTo>
                  <a:lnTo>
                    <a:pt x="354" y="149"/>
                  </a:lnTo>
                  <a:lnTo>
                    <a:pt x="370" y="153"/>
                  </a:lnTo>
                  <a:lnTo>
                    <a:pt x="385" y="154"/>
                  </a:lnTo>
                  <a:lnTo>
                    <a:pt x="386" y="154"/>
                  </a:lnTo>
                  <a:lnTo>
                    <a:pt x="386" y="154"/>
                  </a:lnTo>
                  <a:lnTo>
                    <a:pt x="388" y="154"/>
                  </a:lnTo>
                  <a:lnTo>
                    <a:pt x="388" y="154"/>
                  </a:lnTo>
                  <a:lnTo>
                    <a:pt x="403" y="153"/>
                  </a:lnTo>
                  <a:lnTo>
                    <a:pt x="417" y="152"/>
                  </a:lnTo>
                  <a:lnTo>
                    <a:pt x="431" y="148"/>
                  </a:lnTo>
                  <a:lnTo>
                    <a:pt x="445" y="144"/>
                  </a:lnTo>
                  <a:lnTo>
                    <a:pt x="458" y="138"/>
                  </a:lnTo>
                  <a:lnTo>
                    <a:pt x="470" y="131"/>
                  </a:lnTo>
                  <a:lnTo>
                    <a:pt x="482" y="124"/>
                  </a:lnTo>
                  <a:lnTo>
                    <a:pt x="493" y="116"/>
                  </a:lnTo>
                  <a:lnTo>
                    <a:pt x="504" y="106"/>
                  </a:lnTo>
                  <a:lnTo>
                    <a:pt x="513" y="95"/>
                  </a:lnTo>
                  <a:lnTo>
                    <a:pt x="521" y="84"/>
                  </a:lnTo>
                  <a:lnTo>
                    <a:pt x="529" y="73"/>
                  </a:lnTo>
                  <a:lnTo>
                    <a:pt x="535" y="61"/>
                  </a:lnTo>
                  <a:lnTo>
                    <a:pt x="542" y="47"/>
                  </a:lnTo>
                  <a:lnTo>
                    <a:pt x="546" y="34"/>
                  </a:lnTo>
                  <a:lnTo>
                    <a:pt x="550" y="20"/>
                  </a:lnTo>
                  <a:lnTo>
                    <a:pt x="550" y="218"/>
                  </a:lnTo>
                  <a:lnTo>
                    <a:pt x="323" y="218"/>
                  </a:lnTo>
                  <a:lnTo>
                    <a:pt x="323" y="429"/>
                  </a:lnTo>
                  <a:lnTo>
                    <a:pt x="231" y="429"/>
                  </a:lnTo>
                  <a:lnTo>
                    <a:pt x="231" y="218"/>
                  </a:lnTo>
                  <a:lnTo>
                    <a:pt x="0" y="218"/>
                  </a:lnTo>
                  <a:lnTo>
                    <a:pt x="0" y="0"/>
                  </a:lnTo>
                  <a:lnTo>
                    <a:pt x="1" y="15"/>
                  </a:lnTo>
                  <a:lnTo>
                    <a:pt x="4" y="30"/>
                  </a:lnTo>
                  <a:lnTo>
                    <a:pt x="9" y="46"/>
                  </a:lnTo>
                  <a:lnTo>
                    <a:pt x="15" y="60"/>
                  </a:lnTo>
                  <a:lnTo>
                    <a:pt x="23" y="74"/>
                  </a:lnTo>
                  <a:lnTo>
                    <a:pt x="31" y="87"/>
                  </a:lnTo>
                  <a:lnTo>
                    <a:pt x="41" y="98"/>
                  </a:lnTo>
                  <a:lnTo>
                    <a:pt x="51" y="108"/>
                  </a:lnTo>
                  <a:lnTo>
                    <a:pt x="62" y="118"/>
                  </a:lnTo>
                  <a:lnTo>
                    <a:pt x="75" y="127"/>
                  </a:lnTo>
                  <a:lnTo>
                    <a:pt x="88" y="135"/>
                  </a:lnTo>
                  <a:lnTo>
                    <a:pt x="102" y="141"/>
                  </a:lnTo>
                  <a:lnTo>
                    <a:pt x="116" y="146"/>
                  </a:lnTo>
                  <a:lnTo>
                    <a:pt x="131" y="150"/>
                  </a:lnTo>
                  <a:lnTo>
                    <a:pt x="148" y="153"/>
                  </a:lnTo>
                  <a:lnTo>
                    <a:pt x="163" y="154"/>
                  </a:lnTo>
                  <a:lnTo>
                    <a:pt x="164" y="154"/>
                  </a:lnTo>
                  <a:lnTo>
                    <a:pt x="164"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6" name="Freeform 214"/>
            <p:cNvSpPr>
              <a:spLocks/>
            </p:cNvSpPr>
            <p:nvPr/>
          </p:nvSpPr>
          <p:spPr bwMode="auto">
            <a:xfrm>
              <a:off x="3582988" y="5826125"/>
              <a:ext cx="79375" cy="158750"/>
            </a:xfrm>
            <a:custGeom>
              <a:avLst/>
              <a:gdLst>
                <a:gd name="T0" fmla="*/ 139 w 203"/>
                <a:gd name="T1" fmla="*/ 195 h 401"/>
                <a:gd name="T2" fmla="*/ 153 w 203"/>
                <a:gd name="T3" fmla="*/ 189 h 401"/>
                <a:gd name="T4" fmla="*/ 166 w 203"/>
                <a:gd name="T5" fmla="*/ 180 h 401"/>
                <a:gd name="T6" fmla="*/ 176 w 203"/>
                <a:gd name="T7" fmla="*/ 169 h 401"/>
                <a:gd name="T8" fmla="*/ 185 w 203"/>
                <a:gd name="T9" fmla="*/ 158 h 401"/>
                <a:gd name="T10" fmla="*/ 193 w 203"/>
                <a:gd name="T11" fmla="*/ 145 h 401"/>
                <a:gd name="T12" fmla="*/ 199 w 203"/>
                <a:gd name="T13" fmla="*/ 131 h 401"/>
                <a:gd name="T14" fmla="*/ 202 w 203"/>
                <a:gd name="T15" fmla="*/ 117 h 401"/>
                <a:gd name="T16" fmla="*/ 203 w 203"/>
                <a:gd name="T17" fmla="*/ 101 h 401"/>
                <a:gd name="T18" fmla="*/ 203 w 203"/>
                <a:gd name="T19" fmla="*/ 90 h 401"/>
                <a:gd name="T20" fmla="*/ 202 w 203"/>
                <a:gd name="T21" fmla="*/ 80 h 401"/>
                <a:gd name="T22" fmla="*/ 199 w 203"/>
                <a:gd name="T23" fmla="*/ 71 h 401"/>
                <a:gd name="T24" fmla="*/ 195 w 203"/>
                <a:gd name="T25" fmla="*/ 62 h 401"/>
                <a:gd name="T26" fmla="*/ 191 w 203"/>
                <a:gd name="T27" fmla="*/ 53 h 401"/>
                <a:gd name="T28" fmla="*/ 186 w 203"/>
                <a:gd name="T29" fmla="*/ 45 h 401"/>
                <a:gd name="T30" fmla="*/ 180 w 203"/>
                <a:gd name="T31" fmla="*/ 37 h 401"/>
                <a:gd name="T32" fmla="*/ 174 w 203"/>
                <a:gd name="T33" fmla="*/ 29 h 401"/>
                <a:gd name="T34" fmla="*/ 166 w 203"/>
                <a:gd name="T35" fmla="*/ 23 h 401"/>
                <a:gd name="T36" fmla="*/ 158 w 203"/>
                <a:gd name="T37" fmla="*/ 18 h 401"/>
                <a:gd name="T38" fmla="*/ 151 w 203"/>
                <a:gd name="T39" fmla="*/ 13 h 401"/>
                <a:gd name="T40" fmla="*/ 142 w 203"/>
                <a:gd name="T41" fmla="*/ 8 h 401"/>
                <a:gd name="T42" fmla="*/ 131 w 203"/>
                <a:gd name="T43" fmla="*/ 4 h 401"/>
                <a:gd name="T44" fmla="*/ 123 w 203"/>
                <a:gd name="T45" fmla="*/ 3 h 401"/>
                <a:gd name="T46" fmla="*/ 112 w 203"/>
                <a:gd name="T47" fmla="*/ 0 h 401"/>
                <a:gd name="T48" fmla="*/ 102 w 203"/>
                <a:gd name="T49" fmla="*/ 0 h 401"/>
                <a:gd name="T50" fmla="*/ 92 w 203"/>
                <a:gd name="T51" fmla="*/ 0 h 401"/>
                <a:gd name="T52" fmla="*/ 82 w 203"/>
                <a:gd name="T53" fmla="*/ 3 h 401"/>
                <a:gd name="T54" fmla="*/ 72 w 203"/>
                <a:gd name="T55" fmla="*/ 4 h 401"/>
                <a:gd name="T56" fmla="*/ 63 w 203"/>
                <a:gd name="T57" fmla="*/ 8 h 401"/>
                <a:gd name="T58" fmla="*/ 54 w 203"/>
                <a:gd name="T59" fmla="*/ 13 h 401"/>
                <a:gd name="T60" fmla="*/ 45 w 203"/>
                <a:gd name="T61" fmla="*/ 18 h 401"/>
                <a:gd name="T62" fmla="*/ 37 w 203"/>
                <a:gd name="T63" fmla="*/ 23 h 401"/>
                <a:gd name="T64" fmla="*/ 29 w 203"/>
                <a:gd name="T65" fmla="*/ 29 h 401"/>
                <a:gd name="T66" fmla="*/ 23 w 203"/>
                <a:gd name="T67" fmla="*/ 37 h 401"/>
                <a:gd name="T68" fmla="*/ 18 w 203"/>
                <a:gd name="T69" fmla="*/ 45 h 401"/>
                <a:gd name="T70" fmla="*/ 13 w 203"/>
                <a:gd name="T71" fmla="*/ 53 h 401"/>
                <a:gd name="T72" fmla="*/ 8 w 203"/>
                <a:gd name="T73" fmla="*/ 62 h 401"/>
                <a:gd name="T74" fmla="*/ 5 w 203"/>
                <a:gd name="T75" fmla="*/ 71 h 401"/>
                <a:gd name="T76" fmla="*/ 3 w 203"/>
                <a:gd name="T77" fmla="*/ 80 h 401"/>
                <a:gd name="T78" fmla="*/ 1 w 203"/>
                <a:gd name="T79" fmla="*/ 90 h 401"/>
                <a:gd name="T80" fmla="*/ 0 w 203"/>
                <a:gd name="T81" fmla="*/ 101 h 401"/>
                <a:gd name="T82" fmla="*/ 1 w 203"/>
                <a:gd name="T83" fmla="*/ 117 h 401"/>
                <a:gd name="T84" fmla="*/ 5 w 203"/>
                <a:gd name="T85" fmla="*/ 131 h 401"/>
                <a:gd name="T86" fmla="*/ 10 w 203"/>
                <a:gd name="T87" fmla="*/ 145 h 401"/>
                <a:gd name="T88" fmla="*/ 18 w 203"/>
                <a:gd name="T89" fmla="*/ 158 h 401"/>
                <a:gd name="T90" fmla="*/ 27 w 203"/>
                <a:gd name="T91" fmla="*/ 169 h 401"/>
                <a:gd name="T92" fmla="*/ 38 w 203"/>
                <a:gd name="T93" fmla="*/ 180 h 401"/>
                <a:gd name="T94" fmla="*/ 50 w 203"/>
                <a:gd name="T95" fmla="*/ 189 h 401"/>
                <a:gd name="T96" fmla="*/ 64 w 203"/>
                <a:gd name="T97" fmla="*/ 195 h 401"/>
                <a:gd name="T98" fmla="*/ 64 w 203"/>
                <a:gd name="T99" fmla="*/ 401 h 401"/>
                <a:gd name="T100" fmla="*/ 139 w 203"/>
                <a:gd name="T101" fmla="*/ 401 h 401"/>
                <a:gd name="T102" fmla="*/ 139 w 203"/>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1">
                  <a:moveTo>
                    <a:pt x="139" y="195"/>
                  </a:moveTo>
                  <a:lnTo>
                    <a:pt x="153" y="189"/>
                  </a:lnTo>
                  <a:lnTo>
                    <a:pt x="166" y="180"/>
                  </a:lnTo>
                  <a:lnTo>
                    <a:pt x="176" y="169"/>
                  </a:lnTo>
                  <a:lnTo>
                    <a:pt x="185" y="158"/>
                  </a:lnTo>
                  <a:lnTo>
                    <a:pt x="193" y="145"/>
                  </a:lnTo>
                  <a:lnTo>
                    <a:pt x="199" y="131"/>
                  </a:lnTo>
                  <a:lnTo>
                    <a:pt x="202" y="117"/>
                  </a:lnTo>
                  <a:lnTo>
                    <a:pt x="203" y="101"/>
                  </a:lnTo>
                  <a:lnTo>
                    <a:pt x="203" y="90"/>
                  </a:lnTo>
                  <a:lnTo>
                    <a:pt x="202" y="80"/>
                  </a:lnTo>
                  <a:lnTo>
                    <a:pt x="199" y="71"/>
                  </a:lnTo>
                  <a:lnTo>
                    <a:pt x="195" y="62"/>
                  </a:lnTo>
                  <a:lnTo>
                    <a:pt x="191" y="53"/>
                  </a:lnTo>
                  <a:lnTo>
                    <a:pt x="186" y="45"/>
                  </a:lnTo>
                  <a:lnTo>
                    <a:pt x="180" y="37"/>
                  </a:lnTo>
                  <a:lnTo>
                    <a:pt x="174" y="29"/>
                  </a:lnTo>
                  <a:lnTo>
                    <a:pt x="166" y="23"/>
                  </a:lnTo>
                  <a:lnTo>
                    <a:pt x="158" y="18"/>
                  </a:lnTo>
                  <a:lnTo>
                    <a:pt x="151" y="13"/>
                  </a:lnTo>
                  <a:lnTo>
                    <a:pt x="142" y="8"/>
                  </a:lnTo>
                  <a:lnTo>
                    <a:pt x="131" y="4"/>
                  </a:lnTo>
                  <a:lnTo>
                    <a:pt x="123" y="3"/>
                  </a:lnTo>
                  <a:lnTo>
                    <a:pt x="112" y="0"/>
                  </a:lnTo>
                  <a:lnTo>
                    <a:pt x="102" y="0"/>
                  </a:lnTo>
                  <a:lnTo>
                    <a:pt x="92" y="0"/>
                  </a:lnTo>
                  <a:lnTo>
                    <a:pt x="82" y="3"/>
                  </a:lnTo>
                  <a:lnTo>
                    <a:pt x="72" y="4"/>
                  </a:lnTo>
                  <a:lnTo>
                    <a:pt x="63" y="8"/>
                  </a:lnTo>
                  <a:lnTo>
                    <a:pt x="54" y="13"/>
                  </a:lnTo>
                  <a:lnTo>
                    <a:pt x="45" y="18"/>
                  </a:lnTo>
                  <a:lnTo>
                    <a:pt x="37" y="23"/>
                  </a:lnTo>
                  <a:lnTo>
                    <a:pt x="29" y="29"/>
                  </a:lnTo>
                  <a:lnTo>
                    <a:pt x="23" y="37"/>
                  </a:lnTo>
                  <a:lnTo>
                    <a:pt x="18" y="45"/>
                  </a:lnTo>
                  <a:lnTo>
                    <a:pt x="13" y="53"/>
                  </a:lnTo>
                  <a:lnTo>
                    <a:pt x="8" y="62"/>
                  </a:lnTo>
                  <a:lnTo>
                    <a:pt x="5" y="71"/>
                  </a:lnTo>
                  <a:lnTo>
                    <a:pt x="3" y="80"/>
                  </a:lnTo>
                  <a:lnTo>
                    <a:pt x="1" y="90"/>
                  </a:lnTo>
                  <a:lnTo>
                    <a:pt x="0" y="101"/>
                  </a:lnTo>
                  <a:lnTo>
                    <a:pt x="1" y="117"/>
                  </a:lnTo>
                  <a:lnTo>
                    <a:pt x="5" y="131"/>
                  </a:lnTo>
                  <a:lnTo>
                    <a:pt x="10" y="145"/>
                  </a:lnTo>
                  <a:lnTo>
                    <a:pt x="18" y="158"/>
                  </a:lnTo>
                  <a:lnTo>
                    <a:pt x="27" y="169"/>
                  </a:lnTo>
                  <a:lnTo>
                    <a:pt x="38" y="180"/>
                  </a:lnTo>
                  <a:lnTo>
                    <a:pt x="50" y="189"/>
                  </a:lnTo>
                  <a:lnTo>
                    <a:pt x="64" y="195"/>
                  </a:lnTo>
                  <a:lnTo>
                    <a:pt x="64" y="401"/>
                  </a:lnTo>
                  <a:lnTo>
                    <a:pt x="139" y="401"/>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7" name="Freeform 215"/>
            <p:cNvSpPr>
              <a:spLocks/>
            </p:cNvSpPr>
            <p:nvPr/>
          </p:nvSpPr>
          <p:spPr bwMode="auto">
            <a:xfrm>
              <a:off x="4183063" y="5727700"/>
              <a:ext cx="107950" cy="260350"/>
            </a:xfrm>
            <a:custGeom>
              <a:avLst/>
              <a:gdLst>
                <a:gd name="T0" fmla="*/ 204 w 272"/>
                <a:gd name="T1" fmla="*/ 655 h 655"/>
                <a:gd name="T2" fmla="*/ 178 w 272"/>
                <a:gd name="T3" fmla="*/ 478 h 655"/>
                <a:gd name="T4" fmla="*/ 132 w 272"/>
                <a:gd name="T5" fmla="*/ 460 h 655"/>
                <a:gd name="T6" fmla="*/ 94 w 272"/>
                <a:gd name="T7" fmla="*/ 436 h 655"/>
                <a:gd name="T8" fmla="*/ 61 w 272"/>
                <a:gd name="T9" fmla="*/ 407 h 655"/>
                <a:gd name="T10" fmla="*/ 35 w 272"/>
                <a:gd name="T11" fmla="*/ 373 h 655"/>
                <a:gd name="T12" fmla="*/ 17 w 272"/>
                <a:gd name="T13" fmla="*/ 335 h 655"/>
                <a:gd name="T14" fmla="*/ 5 w 272"/>
                <a:gd name="T15" fmla="*/ 296 h 655"/>
                <a:gd name="T16" fmla="*/ 0 w 272"/>
                <a:gd name="T17" fmla="*/ 255 h 655"/>
                <a:gd name="T18" fmla="*/ 1 w 272"/>
                <a:gd name="T19" fmla="*/ 214 h 655"/>
                <a:gd name="T20" fmla="*/ 10 w 272"/>
                <a:gd name="T21" fmla="*/ 173 h 655"/>
                <a:gd name="T22" fmla="*/ 24 w 272"/>
                <a:gd name="T23" fmla="*/ 135 h 655"/>
                <a:gd name="T24" fmla="*/ 45 w 272"/>
                <a:gd name="T25" fmla="*/ 99 h 655"/>
                <a:gd name="T26" fmla="*/ 75 w 272"/>
                <a:gd name="T27" fmla="*/ 66 h 655"/>
                <a:gd name="T28" fmla="*/ 109 w 272"/>
                <a:gd name="T29" fmla="*/ 39 h 655"/>
                <a:gd name="T30" fmla="*/ 151 w 272"/>
                <a:gd name="T31" fmla="*/ 19 h 655"/>
                <a:gd name="T32" fmla="*/ 201 w 272"/>
                <a:gd name="T33" fmla="*/ 4 h 655"/>
                <a:gd name="T34" fmla="*/ 225 w 272"/>
                <a:gd name="T35" fmla="*/ 70 h 655"/>
                <a:gd name="T36" fmla="*/ 187 w 272"/>
                <a:gd name="T37" fmla="*/ 80 h 655"/>
                <a:gd name="T38" fmla="*/ 155 w 272"/>
                <a:gd name="T39" fmla="*/ 97 h 655"/>
                <a:gd name="T40" fmla="*/ 128 w 272"/>
                <a:gd name="T41" fmla="*/ 117 h 655"/>
                <a:gd name="T42" fmla="*/ 107 w 272"/>
                <a:gd name="T43" fmla="*/ 141 h 655"/>
                <a:gd name="T44" fmla="*/ 91 w 272"/>
                <a:gd name="T45" fmla="*/ 169 h 655"/>
                <a:gd name="T46" fmla="*/ 81 w 272"/>
                <a:gd name="T47" fmla="*/ 199 h 655"/>
                <a:gd name="T48" fmla="*/ 76 w 272"/>
                <a:gd name="T49" fmla="*/ 231 h 655"/>
                <a:gd name="T50" fmla="*/ 76 w 272"/>
                <a:gd name="T51" fmla="*/ 261 h 655"/>
                <a:gd name="T52" fmla="*/ 82 w 272"/>
                <a:gd name="T53" fmla="*/ 293 h 655"/>
                <a:gd name="T54" fmla="*/ 93 w 272"/>
                <a:gd name="T55" fmla="*/ 322 h 655"/>
                <a:gd name="T56" fmla="*/ 109 w 272"/>
                <a:gd name="T57" fmla="*/ 349 h 655"/>
                <a:gd name="T58" fmla="*/ 132 w 272"/>
                <a:gd name="T59" fmla="*/ 373 h 655"/>
                <a:gd name="T60" fmla="*/ 159 w 272"/>
                <a:gd name="T61" fmla="*/ 394 h 655"/>
                <a:gd name="T62" fmla="*/ 192 w 272"/>
                <a:gd name="T63" fmla="*/ 409 h 655"/>
                <a:gd name="T64" fmla="*/ 229 w 272"/>
                <a:gd name="T65" fmla="*/ 418 h 655"/>
                <a:gd name="T66" fmla="*/ 272 w 272"/>
                <a:gd name="T67" fmla="*/ 421 h 655"/>
                <a:gd name="T68" fmla="*/ 269 w 272"/>
                <a:gd name="T69" fmla="*/ 455 h 655"/>
                <a:gd name="T70" fmla="*/ 269 w 272"/>
                <a:gd name="T71" fmla="*/ 473 h 655"/>
                <a:gd name="T72" fmla="*/ 272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8"/>
                  </a:lnTo>
                  <a:lnTo>
                    <a:pt x="154" y="470"/>
                  </a:lnTo>
                  <a:lnTo>
                    <a:pt x="132" y="460"/>
                  </a:lnTo>
                  <a:lnTo>
                    <a:pt x="112" y="449"/>
                  </a:lnTo>
                  <a:lnTo>
                    <a:pt x="94" y="436"/>
                  </a:lnTo>
                  <a:lnTo>
                    <a:pt x="76" y="422"/>
                  </a:lnTo>
                  <a:lnTo>
                    <a:pt x="61" y="407"/>
                  </a:lnTo>
                  <a:lnTo>
                    <a:pt x="48" y="390"/>
                  </a:lnTo>
                  <a:lnTo>
                    <a:pt x="35" y="373"/>
                  </a:lnTo>
                  <a:lnTo>
                    <a:pt x="25" y="354"/>
                  </a:lnTo>
                  <a:lnTo>
                    <a:pt x="17" y="335"/>
                  </a:lnTo>
                  <a:lnTo>
                    <a:pt x="10" y="316"/>
                  </a:lnTo>
                  <a:lnTo>
                    <a:pt x="5" y="296"/>
                  </a:lnTo>
                  <a:lnTo>
                    <a:pt x="2" y="275"/>
                  </a:lnTo>
                  <a:lnTo>
                    <a:pt x="0" y="255"/>
                  </a:lnTo>
                  <a:lnTo>
                    <a:pt x="0" y="234"/>
                  </a:lnTo>
                  <a:lnTo>
                    <a:pt x="1" y="214"/>
                  </a:lnTo>
                  <a:lnTo>
                    <a:pt x="5" y="194"/>
                  </a:lnTo>
                  <a:lnTo>
                    <a:pt x="10" y="173"/>
                  </a:lnTo>
                  <a:lnTo>
                    <a:pt x="16" y="154"/>
                  </a:lnTo>
                  <a:lnTo>
                    <a:pt x="24" y="135"/>
                  </a:lnTo>
                  <a:lnTo>
                    <a:pt x="34" y="116"/>
                  </a:lnTo>
                  <a:lnTo>
                    <a:pt x="45" y="99"/>
                  </a:lnTo>
                  <a:lnTo>
                    <a:pt x="60" y="83"/>
                  </a:lnTo>
                  <a:lnTo>
                    <a:pt x="75" y="66"/>
                  </a:lnTo>
                  <a:lnTo>
                    <a:pt x="91" y="52"/>
                  </a:lnTo>
                  <a:lnTo>
                    <a:pt x="109" y="39"/>
                  </a:lnTo>
                  <a:lnTo>
                    <a:pt x="130" y="28"/>
                  </a:lnTo>
                  <a:lnTo>
                    <a:pt x="151" y="19"/>
                  </a:lnTo>
                  <a:lnTo>
                    <a:pt x="176" y="10"/>
                  </a:lnTo>
                  <a:lnTo>
                    <a:pt x="201" y="4"/>
                  </a:lnTo>
                  <a:lnTo>
                    <a:pt x="228" y="0"/>
                  </a:lnTo>
                  <a:lnTo>
                    <a:pt x="225" y="70"/>
                  </a:lnTo>
                  <a:lnTo>
                    <a:pt x="205" y="75"/>
                  </a:lnTo>
                  <a:lnTo>
                    <a:pt x="187" y="80"/>
                  </a:lnTo>
                  <a:lnTo>
                    <a:pt x="170" y="88"/>
                  </a:lnTo>
                  <a:lnTo>
                    <a:pt x="155" y="97"/>
                  </a:lnTo>
                  <a:lnTo>
                    <a:pt x="141" y="106"/>
                  </a:lnTo>
                  <a:lnTo>
                    <a:pt x="128" y="117"/>
                  </a:lnTo>
                  <a:lnTo>
                    <a:pt x="117" y="129"/>
                  </a:lnTo>
                  <a:lnTo>
                    <a:pt x="107" y="141"/>
                  </a:lnTo>
                  <a:lnTo>
                    <a:pt x="98" y="155"/>
                  </a:lnTo>
                  <a:lnTo>
                    <a:pt x="91" y="169"/>
                  </a:lnTo>
                  <a:lnTo>
                    <a:pt x="85" y="183"/>
                  </a:lnTo>
                  <a:lnTo>
                    <a:pt x="81" y="199"/>
                  </a:lnTo>
                  <a:lnTo>
                    <a:pt x="77" y="214"/>
                  </a:lnTo>
                  <a:lnTo>
                    <a:pt x="76" y="231"/>
                  </a:lnTo>
                  <a:lnTo>
                    <a:pt x="75" y="246"/>
                  </a:lnTo>
                  <a:lnTo>
                    <a:pt x="76" y="261"/>
                  </a:lnTo>
                  <a:lnTo>
                    <a:pt x="79" y="278"/>
                  </a:lnTo>
                  <a:lnTo>
                    <a:pt x="82" y="293"/>
                  </a:lnTo>
                  <a:lnTo>
                    <a:pt x="86" y="307"/>
                  </a:lnTo>
                  <a:lnTo>
                    <a:pt x="93" y="322"/>
                  </a:lnTo>
                  <a:lnTo>
                    <a:pt x="100" y="336"/>
                  </a:lnTo>
                  <a:lnTo>
                    <a:pt x="109" y="349"/>
                  </a:lnTo>
                  <a:lnTo>
                    <a:pt x="119" y="362"/>
                  </a:lnTo>
                  <a:lnTo>
                    <a:pt x="132" y="373"/>
                  </a:lnTo>
                  <a:lnTo>
                    <a:pt x="145" y="384"/>
                  </a:lnTo>
                  <a:lnTo>
                    <a:pt x="159" y="394"/>
                  </a:lnTo>
                  <a:lnTo>
                    <a:pt x="174" y="401"/>
                  </a:lnTo>
                  <a:lnTo>
                    <a:pt x="192" y="409"/>
                  </a:lnTo>
                  <a:lnTo>
                    <a:pt x="210" y="414"/>
                  </a:lnTo>
                  <a:lnTo>
                    <a:pt x="229" y="418"/>
                  </a:lnTo>
                  <a:lnTo>
                    <a:pt x="251" y="419"/>
                  </a:lnTo>
                  <a:lnTo>
                    <a:pt x="272" y="421"/>
                  </a:lnTo>
                  <a:lnTo>
                    <a:pt x="270" y="436"/>
                  </a:lnTo>
                  <a:lnTo>
                    <a:pt x="269" y="455"/>
                  </a:lnTo>
                  <a:lnTo>
                    <a:pt x="269" y="464"/>
                  </a:lnTo>
                  <a:lnTo>
                    <a:pt x="269" y="473"/>
                  </a:lnTo>
                  <a:lnTo>
                    <a:pt x="270" y="482"/>
                  </a:lnTo>
                  <a:lnTo>
                    <a:pt x="272"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8" name="Freeform 216"/>
            <p:cNvSpPr>
              <a:spLocks/>
            </p:cNvSpPr>
            <p:nvPr/>
          </p:nvSpPr>
          <p:spPr bwMode="auto">
            <a:xfrm>
              <a:off x="4576763" y="5827713"/>
              <a:ext cx="138112" cy="177800"/>
            </a:xfrm>
            <a:custGeom>
              <a:avLst/>
              <a:gdLst>
                <a:gd name="T0" fmla="*/ 349 w 349"/>
                <a:gd name="T1" fmla="*/ 448 h 448"/>
                <a:gd name="T2" fmla="*/ 349 w 349"/>
                <a:gd name="T3" fmla="*/ 201 h 448"/>
                <a:gd name="T4" fmla="*/ 243 w 349"/>
                <a:gd name="T5" fmla="*/ 201 h 448"/>
                <a:gd name="T6" fmla="*/ 239 w 349"/>
                <a:gd name="T7" fmla="*/ 159 h 448"/>
                <a:gd name="T8" fmla="*/ 234 w 349"/>
                <a:gd name="T9" fmla="*/ 121 h 448"/>
                <a:gd name="T10" fmla="*/ 230 w 349"/>
                <a:gd name="T11" fmla="*/ 104 h 448"/>
                <a:gd name="T12" fmla="*/ 226 w 349"/>
                <a:gd name="T13" fmla="*/ 88 h 448"/>
                <a:gd name="T14" fmla="*/ 223 w 349"/>
                <a:gd name="T15" fmla="*/ 71 h 448"/>
                <a:gd name="T16" fmla="*/ 219 w 349"/>
                <a:gd name="T17" fmla="*/ 57 h 448"/>
                <a:gd name="T18" fmla="*/ 214 w 349"/>
                <a:gd name="T19" fmla="*/ 44 h 448"/>
                <a:gd name="T20" fmla="*/ 209 w 349"/>
                <a:gd name="T21" fmla="*/ 33 h 448"/>
                <a:gd name="T22" fmla="*/ 202 w 349"/>
                <a:gd name="T23" fmla="*/ 24 h 448"/>
                <a:gd name="T24" fmla="*/ 197 w 349"/>
                <a:gd name="T25" fmla="*/ 15 h 448"/>
                <a:gd name="T26" fmla="*/ 191 w 349"/>
                <a:gd name="T27" fmla="*/ 9 h 448"/>
                <a:gd name="T28" fmla="*/ 184 w 349"/>
                <a:gd name="T29" fmla="*/ 4 h 448"/>
                <a:gd name="T30" fmla="*/ 178 w 349"/>
                <a:gd name="T31" fmla="*/ 1 h 448"/>
                <a:gd name="T32" fmla="*/ 172 w 349"/>
                <a:gd name="T33" fmla="*/ 0 h 448"/>
                <a:gd name="T34" fmla="*/ 165 w 349"/>
                <a:gd name="T35" fmla="*/ 1 h 448"/>
                <a:gd name="T36" fmla="*/ 159 w 349"/>
                <a:gd name="T37" fmla="*/ 4 h 448"/>
                <a:gd name="T38" fmla="*/ 153 w 349"/>
                <a:gd name="T39" fmla="*/ 9 h 448"/>
                <a:gd name="T40" fmla="*/ 147 w 349"/>
                <a:gd name="T41" fmla="*/ 15 h 448"/>
                <a:gd name="T42" fmla="*/ 141 w 349"/>
                <a:gd name="T43" fmla="*/ 24 h 448"/>
                <a:gd name="T44" fmla="*/ 136 w 349"/>
                <a:gd name="T45" fmla="*/ 33 h 448"/>
                <a:gd name="T46" fmla="*/ 131 w 349"/>
                <a:gd name="T47" fmla="*/ 44 h 448"/>
                <a:gd name="T48" fmla="*/ 126 w 349"/>
                <a:gd name="T49" fmla="*/ 57 h 448"/>
                <a:gd name="T50" fmla="*/ 121 w 349"/>
                <a:gd name="T51" fmla="*/ 71 h 448"/>
                <a:gd name="T52" fmla="*/ 117 w 349"/>
                <a:gd name="T53" fmla="*/ 88 h 448"/>
                <a:gd name="T54" fmla="*/ 113 w 349"/>
                <a:gd name="T55" fmla="*/ 104 h 448"/>
                <a:gd name="T56" fmla="*/ 109 w 349"/>
                <a:gd name="T57" fmla="*/ 121 h 448"/>
                <a:gd name="T58" fmla="*/ 104 w 349"/>
                <a:gd name="T59" fmla="*/ 159 h 448"/>
                <a:gd name="T60" fmla="*/ 100 w 349"/>
                <a:gd name="T61" fmla="*/ 201 h 448"/>
                <a:gd name="T62" fmla="*/ 0 w 349"/>
                <a:gd name="T63" fmla="*/ 201 h 448"/>
                <a:gd name="T64" fmla="*/ 0 w 349"/>
                <a:gd name="T65" fmla="*/ 448 h 448"/>
                <a:gd name="T66" fmla="*/ 43 w 349"/>
                <a:gd name="T67" fmla="*/ 448 h 448"/>
                <a:gd name="T68" fmla="*/ 86 w 349"/>
                <a:gd name="T69" fmla="*/ 448 h 448"/>
                <a:gd name="T70" fmla="*/ 130 w 349"/>
                <a:gd name="T71" fmla="*/ 448 h 448"/>
                <a:gd name="T72" fmla="*/ 174 w 349"/>
                <a:gd name="T73" fmla="*/ 448 h 448"/>
                <a:gd name="T74" fmla="*/ 218 w 349"/>
                <a:gd name="T75" fmla="*/ 448 h 448"/>
                <a:gd name="T76" fmla="*/ 261 w 349"/>
                <a:gd name="T77" fmla="*/ 448 h 448"/>
                <a:gd name="T78" fmla="*/ 304 w 349"/>
                <a:gd name="T79" fmla="*/ 448 h 448"/>
                <a:gd name="T80" fmla="*/ 349 w 349"/>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448"/>
                  </a:moveTo>
                  <a:lnTo>
                    <a:pt x="349" y="201"/>
                  </a:lnTo>
                  <a:lnTo>
                    <a:pt x="243" y="201"/>
                  </a:lnTo>
                  <a:lnTo>
                    <a:pt x="239" y="159"/>
                  </a:lnTo>
                  <a:lnTo>
                    <a:pt x="234" y="121"/>
                  </a:lnTo>
                  <a:lnTo>
                    <a:pt x="230" y="104"/>
                  </a:lnTo>
                  <a:lnTo>
                    <a:pt x="226" y="88"/>
                  </a:lnTo>
                  <a:lnTo>
                    <a:pt x="223" y="71"/>
                  </a:lnTo>
                  <a:lnTo>
                    <a:pt x="219" y="57"/>
                  </a:lnTo>
                  <a:lnTo>
                    <a:pt x="214" y="44"/>
                  </a:lnTo>
                  <a:lnTo>
                    <a:pt x="209" y="33"/>
                  </a:lnTo>
                  <a:lnTo>
                    <a:pt x="202" y="24"/>
                  </a:lnTo>
                  <a:lnTo>
                    <a:pt x="197" y="15"/>
                  </a:lnTo>
                  <a:lnTo>
                    <a:pt x="191" y="9"/>
                  </a:lnTo>
                  <a:lnTo>
                    <a:pt x="184" y="4"/>
                  </a:lnTo>
                  <a:lnTo>
                    <a:pt x="178" y="1"/>
                  </a:lnTo>
                  <a:lnTo>
                    <a:pt x="172" y="0"/>
                  </a:lnTo>
                  <a:lnTo>
                    <a:pt x="165" y="1"/>
                  </a:lnTo>
                  <a:lnTo>
                    <a:pt x="159" y="4"/>
                  </a:lnTo>
                  <a:lnTo>
                    <a:pt x="153" y="9"/>
                  </a:lnTo>
                  <a:lnTo>
                    <a:pt x="147" y="15"/>
                  </a:lnTo>
                  <a:lnTo>
                    <a:pt x="141" y="24"/>
                  </a:lnTo>
                  <a:lnTo>
                    <a:pt x="136" y="33"/>
                  </a:lnTo>
                  <a:lnTo>
                    <a:pt x="131" y="44"/>
                  </a:lnTo>
                  <a:lnTo>
                    <a:pt x="126" y="57"/>
                  </a:lnTo>
                  <a:lnTo>
                    <a:pt x="121" y="71"/>
                  </a:lnTo>
                  <a:lnTo>
                    <a:pt x="117" y="88"/>
                  </a:lnTo>
                  <a:lnTo>
                    <a:pt x="113" y="104"/>
                  </a:lnTo>
                  <a:lnTo>
                    <a:pt x="109" y="121"/>
                  </a:lnTo>
                  <a:lnTo>
                    <a:pt x="104" y="159"/>
                  </a:lnTo>
                  <a:lnTo>
                    <a:pt x="100" y="201"/>
                  </a:lnTo>
                  <a:lnTo>
                    <a:pt x="0" y="201"/>
                  </a:lnTo>
                  <a:lnTo>
                    <a:pt x="0" y="448"/>
                  </a:lnTo>
                  <a:lnTo>
                    <a:pt x="43" y="448"/>
                  </a:lnTo>
                  <a:lnTo>
                    <a:pt x="86" y="448"/>
                  </a:lnTo>
                  <a:lnTo>
                    <a:pt x="130" y="448"/>
                  </a:lnTo>
                  <a:lnTo>
                    <a:pt x="174" y="448"/>
                  </a:lnTo>
                  <a:lnTo>
                    <a:pt x="218" y="448"/>
                  </a:lnTo>
                  <a:lnTo>
                    <a:pt x="261" y="448"/>
                  </a:lnTo>
                  <a:lnTo>
                    <a:pt x="304" y="448"/>
                  </a:lnTo>
                  <a:lnTo>
                    <a:pt x="349"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49" name="Freeform 217"/>
            <p:cNvSpPr>
              <a:spLocks/>
            </p:cNvSpPr>
            <p:nvPr/>
          </p:nvSpPr>
          <p:spPr bwMode="auto">
            <a:xfrm>
              <a:off x="5168900" y="5884863"/>
              <a:ext cx="217488" cy="169862"/>
            </a:xfrm>
            <a:custGeom>
              <a:avLst/>
              <a:gdLst>
                <a:gd name="T0" fmla="*/ 166 w 550"/>
                <a:gd name="T1" fmla="*/ 154 h 429"/>
                <a:gd name="T2" fmla="*/ 182 w 550"/>
                <a:gd name="T3" fmla="*/ 153 h 429"/>
                <a:gd name="T4" fmla="*/ 212 w 550"/>
                <a:gd name="T5" fmla="*/ 144 h 429"/>
                <a:gd name="T6" fmla="*/ 240 w 550"/>
                <a:gd name="T7" fmla="*/ 128 h 429"/>
                <a:gd name="T8" fmla="*/ 265 w 550"/>
                <a:gd name="T9" fmla="*/ 110 h 429"/>
                <a:gd name="T10" fmla="*/ 288 w 550"/>
                <a:gd name="T11" fmla="*/ 110 h 429"/>
                <a:gd name="T12" fmla="*/ 312 w 550"/>
                <a:gd name="T13" fmla="*/ 128 h 429"/>
                <a:gd name="T14" fmla="*/ 340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7 h 429"/>
                <a:gd name="T26" fmla="*/ 458 w 550"/>
                <a:gd name="T27" fmla="*/ 137 h 429"/>
                <a:gd name="T28" fmla="*/ 482 w 550"/>
                <a:gd name="T29" fmla="*/ 123 h 429"/>
                <a:gd name="T30" fmla="*/ 504 w 550"/>
                <a:gd name="T31" fmla="*/ 105 h 429"/>
                <a:gd name="T32" fmla="*/ 521 w 550"/>
                <a:gd name="T33" fmla="*/ 85 h 429"/>
                <a:gd name="T34" fmla="*/ 537 w 550"/>
                <a:gd name="T35" fmla="*/ 61 h 429"/>
                <a:gd name="T36" fmla="*/ 547 w 550"/>
                <a:gd name="T37" fmla="*/ 34 h 429"/>
                <a:gd name="T38" fmla="*/ 550 w 550"/>
                <a:gd name="T39" fmla="*/ 218 h 429"/>
                <a:gd name="T40" fmla="*/ 323 w 550"/>
                <a:gd name="T41" fmla="*/ 429 h 429"/>
                <a:gd name="T42" fmla="*/ 232 w 550"/>
                <a:gd name="T43" fmla="*/ 218 h 429"/>
                <a:gd name="T44" fmla="*/ 0 w 550"/>
                <a:gd name="T45" fmla="*/ 0 h 429"/>
                <a:gd name="T46" fmla="*/ 5 w 550"/>
                <a:gd name="T47" fmla="*/ 30 h 429"/>
                <a:gd name="T48" fmla="*/ 15 w 550"/>
                <a:gd name="T49" fmla="*/ 59 h 429"/>
                <a:gd name="T50" fmla="*/ 32 w 550"/>
                <a:gd name="T51" fmla="*/ 86 h 429"/>
                <a:gd name="T52" fmla="*/ 51 w 550"/>
                <a:gd name="T53" fmla="*/ 109 h 429"/>
                <a:gd name="T54" fmla="*/ 75 w 550"/>
                <a:gd name="T55" fmla="*/ 127 h 429"/>
                <a:gd name="T56" fmla="*/ 102 w 550"/>
                <a:gd name="T57" fmla="*/ 141 h 429"/>
                <a:gd name="T58" fmla="*/ 133 w 550"/>
                <a:gd name="T59" fmla="*/ 150 h 429"/>
                <a:gd name="T60" fmla="*/ 164 w 550"/>
                <a:gd name="T61" fmla="*/ 154 h 429"/>
                <a:gd name="T62" fmla="*/ 166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6" y="154"/>
                  </a:moveTo>
                  <a:lnTo>
                    <a:pt x="166" y="154"/>
                  </a:lnTo>
                  <a:lnTo>
                    <a:pt x="167" y="154"/>
                  </a:lnTo>
                  <a:lnTo>
                    <a:pt x="182" y="153"/>
                  </a:lnTo>
                  <a:lnTo>
                    <a:pt x="198" y="149"/>
                  </a:lnTo>
                  <a:lnTo>
                    <a:pt x="212" y="144"/>
                  </a:lnTo>
                  <a:lnTo>
                    <a:pt x="227" y="137"/>
                  </a:lnTo>
                  <a:lnTo>
                    <a:pt x="240" y="128"/>
                  </a:lnTo>
                  <a:lnTo>
                    <a:pt x="252" y="119"/>
                  </a:lnTo>
                  <a:lnTo>
                    <a:pt x="265" y="110"/>
                  </a:lnTo>
                  <a:lnTo>
                    <a:pt x="277" y="100"/>
                  </a:lnTo>
                  <a:lnTo>
                    <a:pt x="288" y="110"/>
                  </a:lnTo>
                  <a:lnTo>
                    <a:pt x="300" y="119"/>
                  </a:lnTo>
                  <a:lnTo>
                    <a:pt x="312" y="128"/>
                  </a:lnTo>
                  <a:lnTo>
                    <a:pt x="326" y="137"/>
                  </a:lnTo>
                  <a:lnTo>
                    <a:pt x="340" y="144"/>
                  </a:lnTo>
                  <a:lnTo>
                    <a:pt x="354" y="149"/>
                  </a:lnTo>
                  <a:lnTo>
                    <a:pt x="370" y="153"/>
                  </a:lnTo>
                  <a:lnTo>
                    <a:pt x="385" y="154"/>
                  </a:lnTo>
                  <a:lnTo>
                    <a:pt x="386" y="154"/>
                  </a:lnTo>
                  <a:lnTo>
                    <a:pt x="386" y="154"/>
                  </a:lnTo>
                  <a:lnTo>
                    <a:pt x="388" y="154"/>
                  </a:lnTo>
                  <a:lnTo>
                    <a:pt x="388" y="154"/>
                  </a:lnTo>
                  <a:lnTo>
                    <a:pt x="403" y="153"/>
                  </a:lnTo>
                  <a:lnTo>
                    <a:pt x="417" y="151"/>
                  </a:lnTo>
                  <a:lnTo>
                    <a:pt x="431" y="147"/>
                  </a:lnTo>
                  <a:lnTo>
                    <a:pt x="445" y="144"/>
                  </a:lnTo>
                  <a:lnTo>
                    <a:pt x="458" y="137"/>
                  </a:lnTo>
                  <a:lnTo>
                    <a:pt x="470" y="131"/>
                  </a:lnTo>
                  <a:lnTo>
                    <a:pt x="482" y="123"/>
                  </a:lnTo>
                  <a:lnTo>
                    <a:pt x="493" y="116"/>
                  </a:lnTo>
                  <a:lnTo>
                    <a:pt x="504" y="105"/>
                  </a:lnTo>
                  <a:lnTo>
                    <a:pt x="514" y="95"/>
                  </a:lnTo>
                  <a:lnTo>
                    <a:pt x="521" y="85"/>
                  </a:lnTo>
                  <a:lnTo>
                    <a:pt x="529" y="72"/>
                  </a:lnTo>
                  <a:lnTo>
                    <a:pt x="537" y="61"/>
                  </a:lnTo>
                  <a:lnTo>
                    <a:pt x="542" y="48"/>
                  </a:lnTo>
                  <a:lnTo>
                    <a:pt x="547" y="34"/>
                  </a:lnTo>
                  <a:lnTo>
                    <a:pt x="550" y="20"/>
                  </a:lnTo>
                  <a:lnTo>
                    <a:pt x="550" y="218"/>
                  </a:lnTo>
                  <a:lnTo>
                    <a:pt x="323" y="218"/>
                  </a:lnTo>
                  <a:lnTo>
                    <a:pt x="323" y="429"/>
                  </a:lnTo>
                  <a:lnTo>
                    <a:pt x="232" y="429"/>
                  </a:lnTo>
                  <a:lnTo>
                    <a:pt x="232" y="218"/>
                  </a:lnTo>
                  <a:lnTo>
                    <a:pt x="0" y="218"/>
                  </a:lnTo>
                  <a:lnTo>
                    <a:pt x="0" y="0"/>
                  </a:lnTo>
                  <a:lnTo>
                    <a:pt x="1" y="15"/>
                  </a:lnTo>
                  <a:lnTo>
                    <a:pt x="5" y="30"/>
                  </a:lnTo>
                  <a:lnTo>
                    <a:pt x="10" y="45"/>
                  </a:lnTo>
                  <a:lnTo>
                    <a:pt x="15" y="59"/>
                  </a:lnTo>
                  <a:lnTo>
                    <a:pt x="23" y="73"/>
                  </a:lnTo>
                  <a:lnTo>
                    <a:pt x="32" y="86"/>
                  </a:lnTo>
                  <a:lnTo>
                    <a:pt x="41" y="98"/>
                  </a:lnTo>
                  <a:lnTo>
                    <a:pt x="51" y="109"/>
                  </a:lnTo>
                  <a:lnTo>
                    <a:pt x="62" y="118"/>
                  </a:lnTo>
                  <a:lnTo>
                    <a:pt x="75" y="127"/>
                  </a:lnTo>
                  <a:lnTo>
                    <a:pt x="88" y="135"/>
                  </a:lnTo>
                  <a:lnTo>
                    <a:pt x="102" y="141"/>
                  </a:lnTo>
                  <a:lnTo>
                    <a:pt x="117" y="146"/>
                  </a:lnTo>
                  <a:lnTo>
                    <a:pt x="133" y="150"/>
                  </a:lnTo>
                  <a:lnTo>
                    <a:pt x="148" y="153"/>
                  </a:lnTo>
                  <a:lnTo>
                    <a:pt x="164" y="154"/>
                  </a:lnTo>
                  <a:lnTo>
                    <a:pt x="164" y="154"/>
                  </a:lnTo>
                  <a:lnTo>
                    <a:pt x="166"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50" name="Freeform 218"/>
            <p:cNvSpPr>
              <a:spLocks/>
            </p:cNvSpPr>
            <p:nvPr/>
          </p:nvSpPr>
          <p:spPr bwMode="auto">
            <a:xfrm>
              <a:off x="4883150" y="5864225"/>
              <a:ext cx="80963" cy="158750"/>
            </a:xfrm>
            <a:custGeom>
              <a:avLst/>
              <a:gdLst>
                <a:gd name="T0" fmla="*/ 139 w 203"/>
                <a:gd name="T1" fmla="*/ 195 h 402"/>
                <a:gd name="T2" fmla="*/ 152 w 203"/>
                <a:gd name="T3" fmla="*/ 189 h 402"/>
                <a:gd name="T4" fmla="*/ 165 w 203"/>
                <a:gd name="T5" fmla="*/ 181 h 402"/>
                <a:gd name="T6" fmla="*/ 175 w 203"/>
                <a:gd name="T7" fmla="*/ 171 h 402"/>
                <a:gd name="T8" fmla="*/ 185 w 203"/>
                <a:gd name="T9" fmla="*/ 160 h 402"/>
                <a:gd name="T10" fmla="*/ 193 w 203"/>
                <a:gd name="T11" fmla="*/ 147 h 402"/>
                <a:gd name="T12" fmla="*/ 198 w 203"/>
                <a:gd name="T13" fmla="*/ 133 h 402"/>
                <a:gd name="T14" fmla="*/ 202 w 203"/>
                <a:gd name="T15" fmla="*/ 118 h 402"/>
                <a:gd name="T16" fmla="*/ 203 w 203"/>
                <a:gd name="T17" fmla="*/ 102 h 402"/>
                <a:gd name="T18" fmla="*/ 202 w 203"/>
                <a:gd name="T19" fmla="*/ 92 h 402"/>
                <a:gd name="T20" fmla="*/ 201 w 203"/>
                <a:gd name="T21" fmla="*/ 82 h 402"/>
                <a:gd name="T22" fmla="*/ 198 w 203"/>
                <a:gd name="T23" fmla="*/ 72 h 402"/>
                <a:gd name="T24" fmla="*/ 194 w 203"/>
                <a:gd name="T25" fmla="*/ 63 h 402"/>
                <a:gd name="T26" fmla="*/ 190 w 203"/>
                <a:gd name="T27" fmla="*/ 54 h 402"/>
                <a:gd name="T28" fmla="*/ 185 w 203"/>
                <a:gd name="T29" fmla="*/ 45 h 402"/>
                <a:gd name="T30" fmla="*/ 179 w 203"/>
                <a:gd name="T31" fmla="*/ 37 h 402"/>
                <a:gd name="T32" fmla="*/ 173 w 203"/>
                <a:gd name="T33" fmla="*/ 30 h 402"/>
                <a:gd name="T34" fmla="*/ 166 w 203"/>
                <a:gd name="T35" fmla="*/ 23 h 402"/>
                <a:gd name="T36" fmla="*/ 157 w 203"/>
                <a:gd name="T37" fmla="*/ 18 h 402"/>
                <a:gd name="T38" fmla="*/ 150 w 203"/>
                <a:gd name="T39" fmla="*/ 13 h 402"/>
                <a:gd name="T40" fmla="*/ 141 w 203"/>
                <a:gd name="T41" fmla="*/ 8 h 402"/>
                <a:gd name="T42" fmla="*/ 132 w 203"/>
                <a:gd name="T43" fmla="*/ 5 h 402"/>
                <a:gd name="T44" fmla="*/ 122 w 203"/>
                <a:gd name="T45" fmla="*/ 3 h 402"/>
                <a:gd name="T46" fmla="*/ 111 w 203"/>
                <a:gd name="T47" fmla="*/ 0 h 402"/>
                <a:gd name="T48" fmla="*/ 101 w 203"/>
                <a:gd name="T49" fmla="*/ 0 h 402"/>
                <a:gd name="T50" fmla="*/ 91 w 203"/>
                <a:gd name="T51" fmla="*/ 0 h 402"/>
                <a:gd name="T52" fmla="*/ 81 w 203"/>
                <a:gd name="T53" fmla="*/ 3 h 402"/>
                <a:gd name="T54" fmla="*/ 71 w 203"/>
                <a:gd name="T55" fmla="*/ 5 h 402"/>
                <a:gd name="T56" fmla="*/ 62 w 203"/>
                <a:gd name="T57" fmla="*/ 8 h 402"/>
                <a:gd name="T58" fmla="*/ 53 w 203"/>
                <a:gd name="T59" fmla="*/ 13 h 402"/>
                <a:gd name="T60" fmla="*/ 45 w 203"/>
                <a:gd name="T61" fmla="*/ 18 h 402"/>
                <a:gd name="T62" fmla="*/ 37 w 203"/>
                <a:gd name="T63" fmla="*/ 23 h 402"/>
                <a:gd name="T64" fmla="*/ 30 w 203"/>
                <a:gd name="T65" fmla="*/ 30 h 402"/>
                <a:gd name="T66" fmla="*/ 23 w 203"/>
                <a:gd name="T67" fmla="*/ 37 h 402"/>
                <a:gd name="T68" fmla="*/ 17 w 203"/>
                <a:gd name="T69" fmla="*/ 45 h 402"/>
                <a:gd name="T70" fmla="*/ 12 w 203"/>
                <a:gd name="T71" fmla="*/ 54 h 402"/>
                <a:gd name="T72" fmla="*/ 8 w 203"/>
                <a:gd name="T73" fmla="*/ 63 h 402"/>
                <a:gd name="T74" fmla="*/ 4 w 203"/>
                <a:gd name="T75" fmla="*/ 72 h 402"/>
                <a:gd name="T76" fmla="*/ 2 w 203"/>
                <a:gd name="T77" fmla="*/ 82 h 402"/>
                <a:gd name="T78" fmla="*/ 0 w 203"/>
                <a:gd name="T79" fmla="*/ 92 h 402"/>
                <a:gd name="T80" fmla="*/ 0 w 203"/>
                <a:gd name="T81" fmla="*/ 102 h 402"/>
                <a:gd name="T82" fmla="*/ 0 w 203"/>
                <a:gd name="T83" fmla="*/ 118 h 402"/>
                <a:gd name="T84" fmla="*/ 4 w 203"/>
                <a:gd name="T85" fmla="*/ 133 h 402"/>
                <a:gd name="T86" fmla="*/ 11 w 203"/>
                <a:gd name="T87" fmla="*/ 147 h 402"/>
                <a:gd name="T88" fmla="*/ 17 w 203"/>
                <a:gd name="T89" fmla="*/ 160 h 402"/>
                <a:gd name="T90" fmla="*/ 27 w 203"/>
                <a:gd name="T91" fmla="*/ 171 h 402"/>
                <a:gd name="T92" fmla="*/ 37 w 203"/>
                <a:gd name="T93" fmla="*/ 181 h 402"/>
                <a:gd name="T94" fmla="*/ 50 w 203"/>
                <a:gd name="T95" fmla="*/ 189 h 402"/>
                <a:gd name="T96" fmla="*/ 63 w 203"/>
                <a:gd name="T97" fmla="*/ 195 h 402"/>
                <a:gd name="T98" fmla="*/ 63 w 203"/>
                <a:gd name="T99" fmla="*/ 402 h 402"/>
                <a:gd name="T100" fmla="*/ 139 w 203"/>
                <a:gd name="T101" fmla="*/ 402 h 402"/>
                <a:gd name="T102" fmla="*/ 139 w 203"/>
                <a:gd name="T103" fmla="*/ 19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195"/>
                  </a:moveTo>
                  <a:lnTo>
                    <a:pt x="152" y="189"/>
                  </a:lnTo>
                  <a:lnTo>
                    <a:pt x="165" y="181"/>
                  </a:lnTo>
                  <a:lnTo>
                    <a:pt x="175" y="171"/>
                  </a:lnTo>
                  <a:lnTo>
                    <a:pt x="185" y="160"/>
                  </a:lnTo>
                  <a:lnTo>
                    <a:pt x="193" y="147"/>
                  </a:lnTo>
                  <a:lnTo>
                    <a:pt x="198" y="133"/>
                  </a:lnTo>
                  <a:lnTo>
                    <a:pt x="202" y="118"/>
                  </a:lnTo>
                  <a:lnTo>
                    <a:pt x="203" y="102"/>
                  </a:lnTo>
                  <a:lnTo>
                    <a:pt x="202" y="92"/>
                  </a:lnTo>
                  <a:lnTo>
                    <a:pt x="201" y="82"/>
                  </a:lnTo>
                  <a:lnTo>
                    <a:pt x="198" y="72"/>
                  </a:lnTo>
                  <a:lnTo>
                    <a:pt x="194" y="63"/>
                  </a:lnTo>
                  <a:lnTo>
                    <a:pt x="190" y="54"/>
                  </a:lnTo>
                  <a:lnTo>
                    <a:pt x="185" y="45"/>
                  </a:lnTo>
                  <a:lnTo>
                    <a:pt x="179" y="37"/>
                  </a:lnTo>
                  <a:lnTo>
                    <a:pt x="173" y="30"/>
                  </a:lnTo>
                  <a:lnTo>
                    <a:pt x="166" y="23"/>
                  </a:lnTo>
                  <a:lnTo>
                    <a:pt x="157" y="18"/>
                  </a:lnTo>
                  <a:lnTo>
                    <a:pt x="150" y="13"/>
                  </a:lnTo>
                  <a:lnTo>
                    <a:pt x="141" y="8"/>
                  </a:lnTo>
                  <a:lnTo>
                    <a:pt x="132" y="5"/>
                  </a:lnTo>
                  <a:lnTo>
                    <a:pt x="122" y="3"/>
                  </a:lnTo>
                  <a:lnTo>
                    <a:pt x="111" y="0"/>
                  </a:lnTo>
                  <a:lnTo>
                    <a:pt x="101" y="0"/>
                  </a:lnTo>
                  <a:lnTo>
                    <a:pt x="91" y="0"/>
                  </a:lnTo>
                  <a:lnTo>
                    <a:pt x="81" y="3"/>
                  </a:lnTo>
                  <a:lnTo>
                    <a:pt x="71" y="5"/>
                  </a:lnTo>
                  <a:lnTo>
                    <a:pt x="62" y="8"/>
                  </a:lnTo>
                  <a:lnTo>
                    <a:pt x="53" y="13"/>
                  </a:lnTo>
                  <a:lnTo>
                    <a:pt x="45" y="18"/>
                  </a:lnTo>
                  <a:lnTo>
                    <a:pt x="37" y="23"/>
                  </a:lnTo>
                  <a:lnTo>
                    <a:pt x="30" y="30"/>
                  </a:lnTo>
                  <a:lnTo>
                    <a:pt x="23" y="37"/>
                  </a:lnTo>
                  <a:lnTo>
                    <a:pt x="17" y="45"/>
                  </a:lnTo>
                  <a:lnTo>
                    <a:pt x="12" y="54"/>
                  </a:lnTo>
                  <a:lnTo>
                    <a:pt x="8" y="63"/>
                  </a:lnTo>
                  <a:lnTo>
                    <a:pt x="4" y="72"/>
                  </a:lnTo>
                  <a:lnTo>
                    <a:pt x="2" y="82"/>
                  </a:lnTo>
                  <a:lnTo>
                    <a:pt x="0" y="92"/>
                  </a:lnTo>
                  <a:lnTo>
                    <a:pt x="0" y="102"/>
                  </a:lnTo>
                  <a:lnTo>
                    <a:pt x="0" y="118"/>
                  </a:lnTo>
                  <a:lnTo>
                    <a:pt x="4" y="133"/>
                  </a:lnTo>
                  <a:lnTo>
                    <a:pt x="11" y="147"/>
                  </a:lnTo>
                  <a:lnTo>
                    <a:pt x="17" y="160"/>
                  </a:lnTo>
                  <a:lnTo>
                    <a:pt x="27" y="171"/>
                  </a:lnTo>
                  <a:lnTo>
                    <a:pt x="37" y="181"/>
                  </a:lnTo>
                  <a:lnTo>
                    <a:pt x="50" y="189"/>
                  </a:lnTo>
                  <a:lnTo>
                    <a:pt x="63" y="195"/>
                  </a:lnTo>
                  <a:lnTo>
                    <a:pt x="63" y="402"/>
                  </a:lnTo>
                  <a:lnTo>
                    <a:pt x="139" y="402"/>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51" name="Freeform 219"/>
            <p:cNvSpPr>
              <a:spLocks/>
            </p:cNvSpPr>
            <p:nvPr/>
          </p:nvSpPr>
          <p:spPr bwMode="auto">
            <a:xfrm>
              <a:off x="5483225" y="5891213"/>
              <a:ext cx="109538" cy="260350"/>
            </a:xfrm>
            <a:custGeom>
              <a:avLst/>
              <a:gdLst>
                <a:gd name="T0" fmla="*/ 204 w 274"/>
                <a:gd name="T1" fmla="*/ 656 h 656"/>
                <a:gd name="T2" fmla="*/ 178 w 274"/>
                <a:gd name="T3" fmla="*/ 477 h 656"/>
                <a:gd name="T4" fmla="*/ 133 w 274"/>
                <a:gd name="T5" fmla="*/ 459 h 656"/>
                <a:gd name="T6" fmla="*/ 94 w 274"/>
                <a:gd name="T7" fmla="*/ 436 h 656"/>
                <a:gd name="T8" fmla="*/ 62 w 274"/>
                <a:gd name="T9" fmla="*/ 407 h 656"/>
                <a:gd name="T10" fmla="*/ 37 w 274"/>
                <a:gd name="T11" fmla="*/ 373 h 656"/>
                <a:gd name="T12" fmla="*/ 17 w 274"/>
                <a:gd name="T13" fmla="*/ 336 h 656"/>
                <a:gd name="T14" fmla="*/ 6 w 274"/>
                <a:gd name="T15" fmla="*/ 296 h 656"/>
                <a:gd name="T16" fmla="*/ 1 w 274"/>
                <a:gd name="T17" fmla="*/ 255 h 656"/>
                <a:gd name="T18" fmla="*/ 2 w 274"/>
                <a:gd name="T19" fmla="*/ 213 h 656"/>
                <a:gd name="T20" fmla="*/ 10 w 274"/>
                <a:gd name="T21" fmla="*/ 174 h 656"/>
                <a:gd name="T22" fmla="*/ 25 w 274"/>
                <a:gd name="T23" fmla="*/ 134 h 656"/>
                <a:gd name="T24" fmla="*/ 47 w 274"/>
                <a:gd name="T25" fmla="*/ 99 h 656"/>
                <a:gd name="T26" fmla="*/ 75 w 274"/>
                <a:gd name="T27" fmla="*/ 67 h 656"/>
                <a:gd name="T28" fmla="*/ 111 w 274"/>
                <a:gd name="T29" fmla="*/ 40 h 656"/>
                <a:gd name="T30" fmla="*/ 153 w 274"/>
                <a:gd name="T31" fmla="*/ 18 h 656"/>
                <a:gd name="T32" fmla="*/ 201 w 274"/>
                <a:gd name="T33" fmla="*/ 4 h 656"/>
                <a:gd name="T34" fmla="*/ 225 w 274"/>
                <a:gd name="T35" fmla="*/ 71 h 656"/>
                <a:gd name="T36" fmla="*/ 187 w 274"/>
                <a:gd name="T37" fmla="*/ 81 h 656"/>
                <a:gd name="T38" fmla="*/ 155 w 274"/>
                <a:gd name="T39" fmla="*/ 96 h 656"/>
                <a:gd name="T40" fmla="*/ 128 w 274"/>
                <a:gd name="T41" fmla="*/ 116 h 656"/>
                <a:gd name="T42" fmla="*/ 108 w 274"/>
                <a:gd name="T43" fmla="*/ 142 h 656"/>
                <a:gd name="T44" fmla="*/ 91 w 274"/>
                <a:gd name="T45" fmla="*/ 169 h 656"/>
                <a:gd name="T46" fmla="*/ 81 w 274"/>
                <a:gd name="T47" fmla="*/ 199 h 656"/>
                <a:gd name="T48" fmla="*/ 76 w 274"/>
                <a:gd name="T49" fmla="*/ 230 h 656"/>
                <a:gd name="T50" fmla="*/ 76 w 274"/>
                <a:gd name="T51" fmla="*/ 262 h 656"/>
                <a:gd name="T52" fmla="*/ 82 w 274"/>
                <a:gd name="T53" fmla="*/ 292 h 656"/>
                <a:gd name="T54" fmla="*/ 94 w 274"/>
                <a:gd name="T55" fmla="*/ 322 h 656"/>
                <a:gd name="T56" fmla="*/ 111 w 274"/>
                <a:gd name="T57" fmla="*/ 350 h 656"/>
                <a:gd name="T58" fmla="*/ 132 w 274"/>
                <a:gd name="T59" fmla="*/ 374 h 656"/>
                <a:gd name="T60" fmla="*/ 159 w 274"/>
                <a:gd name="T61" fmla="*/ 393 h 656"/>
                <a:gd name="T62" fmla="*/ 192 w 274"/>
                <a:gd name="T63" fmla="*/ 408 h 656"/>
                <a:gd name="T64" fmla="*/ 230 w 274"/>
                <a:gd name="T65" fmla="*/ 417 h 656"/>
                <a:gd name="T66" fmla="*/ 274 w 274"/>
                <a:gd name="T67" fmla="*/ 420 h 656"/>
                <a:gd name="T68" fmla="*/ 269 w 274"/>
                <a:gd name="T69" fmla="*/ 454 h 656"/>
                <a:gd name="T70" fmla="*/ 270 w 274"/>
                <a:gd name="T71" fmla="*/ 473 h 656"/>
                <a:gd name="T72" fmla="*/ 272 w 274"/>
                <a:gd name="T73" fmla="*/ 489 h 656"/>
                <a:gd name="T74" fmla="*/ 262 w 274"/>
                <a:gd name="T75" fmla="*/ 48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2" y="656"/>
                  </a:moveTo>
                  <a:lnTo>
                    <a:pt x="204" y="656"/>
                  </a:lnTo>
                  <a:lnTo>
                    <a:pt x="204" y="484"/>
                  </a:lnTo>
                  <a:lnTo>
                    <a:pt x="178" y="477"/>
                  </a:lnTo>
                  <a:lnTo>
                    <a:pt x="155" y="469"/>
                  </a:lnTo>
                  <a:lnTo>
                    <a:pt x="133" y="459"/>
                  </a:lnTo>
                  <a:lnTo>
                    <a:pt x="113" y="449"/>
                  </a:lnTo>
                  <a:lnTo>
                    <a:pt x="94" y="436"/>
                  </a:lnTo>
                  <a:lnTo>
                    <a:pt x="77" y="422"/>
                  </a:lnTo>
                  <a:lnTo>
                    <a:pt x="62" y="407"/>
                  </a:lnTo>
                  <a:lnTo>
                    <a:pt x="48" y="390"/>
                  </a:lnTo>
                  <a:lnTo>
                    <a:pt x="37" y="373"/>
                  </a:lnTo>
                  <a:lnTo>
                    <a:pt x="26" y="355"/>
                  </a:lnTo>
                  <a:lnTo>
                    <a:pt x="17" y="336"/>
                  </a:lnTo>
                  <a:lnTo>
                    <a:pt x="11" y="315"/>
                  </a:lnTo>
                  <a:lnTo>
                    <a:pt x="6" y="296"/>
                  </a:lnTo>
                  <a:lnTo>
                    <a:pt x="2" y="276"/>
                  </a:lnTo>
                  <a:lnTo>
                    <a:pt x="1" y="255"/>
                  </a:lnTo>
                  <a:lnTo>
                    <a:pt x="0" y="234"/>
                  </a:lnTo>
                  <a:lnTo>
                    <a:pt x="2" y="213"/>
                  </a:lnTo>
                  <a:lnTo>
                    <a:pt x="5" y="193"/>
                  </a:lnTo>
                  <a:lnTo>
                    <a:pt x="10" y="174"/>
                  </a:lnTo>
                  <a:lnTo>
                    <a:pt x="16" y="153"/>
                  </a:lnTo>
                  <a:lnTo>
                    <a:pt x="25" y="134"/>
                  </a:lnTo>
                  <a:lnTo>
                    <a:pt x="35" y="116"/>
                  </a:lnTo>
                  <a:lnTo>
                    <a:pt x="47" y="99"/>
                  </a:lnTo>
                  <a:lnTo>
                    <a:pt x="60" y="82"/>
                  </a:lnTo>
                  <a:lnTo>
                    <a:pt x="75" y="67"/>
                  </a:lnTo>
                  <a:lnTo>
                    <a:pt x="91" y="53"/>
                  </a:lnTo>
                  <a:lnTo>
                    <a:pt x="111" y="40"/>
                  </a:lnTo>
                  <a:lnTo>
                    <a:pt x="131" y="28"/>
                  </a:lnTo>
                  <a:lnTo>
                    <a:pt x="153" y="18"/>
                  </a:lnTo>
                  <a:lnTo>
                    <a:pt x="176" y="11"/>
                  </a:lnTo>
                  <a:lnTo>
                    <a:pt x="201" y="4"/>
                  </a:lnTo>
                  <a:lnTo>
                    <a:pt x="228" y="0"/>
                  </a:lnTo>
                  <a:lnTo>
                    <a:pt x="225" y="71"/>
                  </a:lnTo>
                  <a:lnTo>
                    <a:pt x="206" y="74"/>
                  </a:lnTo>
                  <a:lnTo>
                    <a:pt x="187" y="81"/>
                  </a:lnTo>
                  <a:lnTo>
                    <a:pt x="170" y="87"/>
                  </a:lnTo>
                  <a:lnTo>
                    <a:pt x="155" y="96"/>
                  </a:lnTo>
                  <a:lnTo>
                    <a:pt x="141" y="106"/>
                  </a:lnTo>
                  <a:lnTo>
                    <a:pt x="128" y="116"/>
                  </a:lnTo>
                  <a:lnTo>
                    <a:pt x="117" y="129"/>
                  </a:lnTo>
                  <a:lnTo>
                    <a:pt x="108" y="142"/>
                  </a:lnTo>
                  <a:lnTo>
                    <a:pt x="99" y="155"/>
                  </a:lnTo>
                  <a:lnTo>
                    <a:pt x="91" y="169"/>
                  </a:lnTo>
                  <a:lnTo>
                    <a:pt x="85" y="184"/>
                  </a:lnTo>
                  <a:lnTo>
                    <a:pt x="81" y="199"/>
                  </a:lnTo>
                  <a:lnTo>
                    <a:pt x="77" y="215"/>
                  </a:lnTo>
                  <a:lnTo>
                    <a:pt x="76" y="230"/>
                  </a:lnTo>
                  <a:lnTo>
                    <a:pt x="76" y="245"/>
                  </a:lnTo>
                  <a:lnTo>
                    <a:pt x="76" y="262"/>
                  </a:lnTo>
                  <a:lnTo>
                    <a:pt x="79" y="277"/>
                  </a:lnTo>
                  <a:lnTo>
                    <a:pt x="82" y="292"/>
                  </a:lnTo>
                  <a:lnTo>
                    <a:pt x="88" y="308"/>
                  </a:lnTo>
                  <a:lnTo>
                    <a:pt x="94" y="322"/>
                  </a:lnTo>
                  <a:lnTo>
                    <a:pt x="102" y="336"/>
                  </a:lnTo>
                  <a:lnTo>
                    <a:pt x="111" y="350"/>
                  </a:lnTo>
                  <a:lnTo>
                    <a:pt x="121" y="361"/>
                  </a:lnTo>
                  <a:lnTo>
                    <a:pt x="132" y="374"/>
                  </a:lnTo>
                  <a:lnTo>
                    <a:pt x="145" y="384"/>
                  </a:lnTo>
                  <a:lnTo>
                    <a:pt x="159" y="393"/>
                  </a:lnTo>
                  <a:lnTo>
                    <a:pt x="176" y="402"/>
                  </a:lnTo>
                  <a:lnTo>
                    <a:pt x="192" y="408"/>
                  </a:lnTo>
                  <a:lnTo>
                    <a:pt x="210" y="413"/>
                  </a:lnTo>
                  <a:lnTo>
                    <a:pt x="230" y="417"/>
                  </a:lnTo>
                  <a:lnTo>
                    <a:pt x="251" y="420"/>
                  </a:lnTo>
                  <a:lnTo>
                    <a:pt x="274" y="420"/>
                  </a:lnTo>
                  <a:lnTo>
                    <a:pt x="271" y="436"/>
                  </a:lnTo>
                  <a:lnTo>
                    <a:pt x="269" y="454"/>
                  </a:lnTo>
                  <a:lnTo>
                    <a:pt x="269" y="464"/>
                  </a:lnTo>
                  <a:lnTo>
                    <a:pt x="270" y="473"/>
                  </a:lnTo>
                  <a:lnTo>
                    <a:pt x="271" y="481"/>
                  </a:lnTo>
                  <a:lnTo>
                    <a:pt x="272" y="489"/>
                  </a:lnTo>
                  <a:lnTo>
                    <a:pt x="267" y="489"/>
                  </a:lnTo>
                  <a:lnTo>
                    <a:pt x="262" y="489"/>
                  </a:lnTo>
                  <a:lnTo>
                    <a:pt x="262" y="656"/>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52" name="Freeform 220"/>
            <p:cNvSpPr>
              <a:spLocks/>
            </p:cNvSpPr>
            <p:nvPr/>
          </p:nvSpPr>
          <p:spPr bwMode="auto">
            <a:xfrm>
              <a:off x="5859463" y="6043613"/>
              <a:ext cx="138112" cy="177800"/>
            </a:xfrm>
            <a:custGeom>
              <a:avLst/>
              <a:gdLst>
                <a:gd name="T0" fmla="*/ 350 w 350"/>
                <a:gd name="T1" fmla="*/ 448 h 448"/>
                <a:gd name="T2" fmla="*/ 350 w 350"/>
                <a:gd name="T3" fmla="*/ 200 h 448"/>
                <a:gd name="T4" fmla="*/ 245 w 350"/>
                <a:gd name="T5" fmla="*/ 200 h 448"/>
                <a:gd name="T6" fmla="*/ 241 w 350"/>
                <a:gd name="T7" fmla="*/ 159 h 448"/>
                <a:gd name="T8" fmla="*/ 235 w 350"/>
                <a:gd name="T9" fmla="*/ 121 h 448"/>
                <a:gd name="T10" fmla="*/ 232 w 350"/>
                <a:gd name="T11" fmla="*/ 103 h 448"/>
                <a:gd name="T12" fmla="*/ 229 w 350"/>
                <a:gd name="T13" fmla="*/ 87 h 448"/>
                <a:gd name="T14" fmla="*/ 225 w 350"/>
                <a:gd name="T15" fmla="*/ 71 h 448"/>
                <a:gd name="T16" fmla="*/ 220 w 350"/>
                <a:gd name="T17" fmla="*/ 57 h 448"/>
                <a:gd name="T18" fmla="*/ 215 w 350"/>
                <a:gd name="T19" fmla="*/ 45 h 448"/>
                <a:gd name="T20" fmla="*/ 209 w 350"/>
                <a:gd name="T21" fmla="*/ 33 h 448"/>
                <a:gd name="T22" fmla="*/ 204 w 350"/>
                <a:gd name="T23" fmla="*/ 23 h 448"/>
                <a:gd name="T24" fmla="*/ 198 w 350"/>
                <a:gd name="T25" fmla="*/ 15 h 448"/>
                <a:gd name="T26" fmla="*/ 193 w 350"/>
                <a:gd name="T27" fmla="*/ 9 h 448"/>
                <a:gd name="T28" fmla="*/ 187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5 h 448"/>
                <a:gd name="T42" fmla="*/ 142 w 350"/>
                <a:gd name="T43" fmla="*/ 23 h 448"/>
                <a:gd name="T44" fmla="*/ 137 w 350"/>
                <a:gd name="T45" fmla="*/ 33 h 448"/>
                <a:gd name="T46" fmla="*/ 132 w 350"/>
                <a:gd name="T47" fmla="*/ 45 h 448"/>
                <a:gd name="T48" fmla="*/ 127 w 350"/>
                <a:gd name="T49" fmla="*/ 57 h 448"/>
                <a:gd name="T50" fmla="*/ 123 w 350"/>
                <a:gd name="T51" fmla="*/ 71 h 448"/>
                <a:gd name="T52" fmla="*/ 118 w 350"/>
                <a:gd name="T53" fmla="*/ 87 h 448"/>
                <a:gd name="T54" fmla="*/ 114 w 350"/>
                <a:gd name="T55" fmla="*/ 103 h 448"/>
                <a:gd name="T56" fmla="*/ 111 w 350"/>
                <a:gd name="T57" fmla="*/ 121 h 448"/>
                <a:gd name="T58" fmla="*/ 105 w 350"/>
                <a:gd name="T59" fmla="*/ 159 h 448"/>
                <a:gd name="T60" fmla="*/ 101 w 350"/>
                <a:gd name="T61" fmla="*/ 200 h 448"/>
                <a:gd name="T62" fmla="*/ 0 w 350"/>
                <a:gd name="T63" fmla="*/ 200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0"/>
                  </a:lnTo>
                  <a:lnTo>
                    <a:pt x="245" y="200"/>
                  </a:lnTo>
                  <a:lnTo>
                    <a:pt x="241" y="159"/>
                  </a:lnTo>
                  <a:lnTo>
                    <a:pt x="235" y="121"/>
                  </a:lnTo>
                  <a:lnTo>
                    <a:pt x="232" y="103"/>
                  </a:lnTo>
                  <a:lnTo>
                    <a:pt x="229" y="87"/>
                  </a:lnTo>
                  <a:lnTo>
                    <a:pt x="225" y="71"/>
                  </a:lnTo>
                  <a:lnTo>
                    <a:pt x="220" y="57"/>
                  </a:lnTo>
                  <a:lnTo>
                    <a:pt x="215" y="45"/>
                  </a:lnTo>
                  <a:lnTo>
                    <a:pt x="209" y="33"/>
                  </a:lnTo>
                  <a:lnTo>
                    <a:pt x="204" y="23"/>
                  </a:lnTo>
                  <a:lnTo>
                    <a:pt x="198" y="15"/>
                  </a:lnTo>
                  <a:lnTo>
                    <a:pt x="193" y="9"/>
                  </a:lnTo>
                  <a:lnTo>
                    <a:pt x="187" y="4"/>
                  </a:lnTo>
                  <a:lnTo>
                    <a:pt x="180" y="0"/>
                  </a:lnTo>
                  <a:lnTo>
                    <a:pt x="174" y="0"/>
                  </a:lnTo>
                  <a:lnTo>
                    <a:pt x="166" y="0"/>
                  </a:lnTo>
                  <a:lnTo>
                    <a:pt x="160" y="4"/>
                  </a:lnTo>
                  <a:lnTo>
                    <a:pt x="155" y="9"/>
                  </a:lnTo>
                  <a:lnTo>
                    <a:pt x="148" y="15"/>
                  </a:lnTo>
                  <a:lnTo>
                    <a:pt x="142" y="23"/>
                  </a:lnTo>
                  <a:lnTo>
                    <a:pt x="137" y="33"/>
                  </a:lnTo>
                  <a:lnTo>
                    <a:pt x="132" y="45"/>
                  </a:lnTo>
                  <a:lnTo>
                    <a:pt x="127" y="57"/>
                  </a:lnTo>
                  <a:lnTo>
                    <a:pt x="123" y="71"/>
                  </a:lnTo>
                  <a:lnTo>
                    <a:pt x="118" y="87"/>
                  </a:lnTo>
                  <a:lnTo>
                    <a:pt x="114" y="103"/>
                  </a:lnTo>
                  <a:lnTo>
                    <a:pt x="111" y="121"/>
                  </a:lnTo>
                  <a:lnTo>
                    <a:pt x="105" y="159"/>
                  </a:lnTo>
                  <a:lnTo>
                    <a:pt x="101" y="200"/>
                  </a:lnTo>
                  <a:lnTo>
                    <a:pt x="0" y="200"/>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53" name="Freeform 221"/>
            <p:cNvSpPr>
              <a:spLocks/>
            </p:cNvSpPr>
            <p:nvPr/>
          </p:nvSpPr>
          <p:spPr bwMode="auto">
            <a:xfrm>
              <a:off x="6165850" y="6091238"/>
              <a:ext cx="80963" cy="160337"/>
            </a:xfrm>
            <a:custGeom>
              <a:avLst/>
              <a:gdLst>
                <a:gd name="T0" fmla="*/ 139 w 203"/>
                <a:gd name="T1" fmla="*/ 196 h 403"/>
                <a:gd name="T2" fmla="*/ 153 w 203"/>
                <a:gd name="T3" fmla="*/ 189 h 403"/>
                <a:gd name="T4" fmla="*/ 165 w 203"/>
                <a:gd name="T5" fmla="*/ 181 h 403"/>
                <a:gd name="T6" fmla="*/ 176 w 203"/>
                <a:gd name="T7" fmla="*/ 171 h 403"/>
                <a:gd name="T8" fmla="*/ 185 w 203"/>
                <a:gd name="T9" fmla="*/ 160 h 403"/>
                <a:gd name="T10" fmla="*/ 193 w 203"/>
                <a:gd name="T11" fmla="*/ 147 h 403"/>
                <a:gd name="T12" fmla="*/ 198 w 203"/>
                <a:gd name="T13" fmla="*/ 133 h 403"/>
                <a:gd name="T14" fmla="*/ 202 w 203"/>
                <a:gd name="T15" fmla="*/ 117 h 403"/>
                <a:gd name="T16" fmla="*/ 203 w 203"/>
                <a:gd name="T17" fmla="*/ 102 h 403"/>
                <a:gd name="T18" fmla="*/ 203 w 203"/>
                <a:gd name="T19" fmla="*/ 92 h 403"/>
                <a:gd name="T20" fmla="*/ 200 w 203"/>
                <a:gd name="T21" fmla="*/ 82 h 403"/>
                <a:gd name="T22" fmla="*/ 198 w 203"/>
                <a:gd name="T23" fmla="*/ 72 h 403"/>
                <a:gd name="T24" fmla="*/ 195 w 203"/>
                <a:gd name="T25" fmla="*/ 63 h 403"/>
                <a:gd name="T26" fmla="*/ 190 w 203"/>
                <a:gd name="T27" fmla="*/ 54 h 403"/>
                <a:gd name="T28" fmla="*/ 185 w 203"/>
                <a:gd name="T29" fmla="*/ 45 h 403"/>
                <a:gd name="T30" fmla="*/ 180 w 203"/>
                <a:gd name="T31" fmla="*/ 37 h 403"/>
                <a:gd name="T32" fmla="*/ 174 w 203"/>
                <a:gd name="T33" fmla="*/ 31 h 403"/>
                <a:gd name="T34" fmla="*/ 166 w 203"/>
                <a:gd name="T35" fmla="*/ 24 h 403"/>
                <a:gd name="T36" fmla="*/ 158 w 203"/>
                <a:gd name="T37" fmla="*/ 18 h 403"/>
                <a:gd name="T38" fmla="*/ 149 w 203"/>
                <a:gd name="T39" fmla="*/ 13 h 403"/>
                <a:gd name="T40" fmla="*/ 141 w 203"/>
                <a:gd name="T41" fmla="*/ 9 h 403"/>
                <a:gd name="T42" fmla="*/ 132 w 203"/>
                <a:gd name="T43" fmla="*/ 5 h 403"/>
                <a:gd name="T44" fmla="*/ 121 w 203"/>
                <a:gd name="T45" fmla="*/ 3 h 403"/>
                <a:gd name="T46" fmla="*/ 113 w 203"/>
                <a:gd name="T47" fmla="*/ 1 h 403"/>
                <a:gd name="T48" fmla="*/ 101 w 203"/>
                <a:gd name="T49" fmla="*/ 0 h 403"/>
                <a:gd name="T50" fmla="*/ 91 w 203"/>
                <a:gd name="T51" fmla="*/ 1 h 403"/>
                <a:gd name="T52" fmla="*/ 81 w 203"/>
                <a:gd name="T53" fmla="*/ 3 h 403"/>
                <a:gd name="T54" fmla="*/ 72 w 203"/>
                <a:gd name="T55" fmla="*/ 5 h 403"/>
                <a:gd name="T56" fmla="*/ 62 w 203"/>
                <a:gd name="T57" fmla="*/ 9 h 403"/>
                <a:gd name="T58" fmla="*/ 54 w 203"/>
                <a:gd name="T59" fmla="*/ 13 h 403"/>
                <a:gd name="T60" fmla="*/ 45 w 203"/>
                <a:gd name="T61" fmla="*/ 18 h 403"/>
                <a:gd name="T62" fmla="*/ 37 w 203"/>
                <a:gd name="T63" fmla="*/ 24 h 403"/>
                <a:gd name="T64" fmla="*/ 30 w 203"/>
                <a:gd name="T65" fmla="*/ 31 h 403"/>
                <a:gd name="T66" fmla="*/ 23 w 203"/>
                <a:gd name="T67" fmla="*/ 37 h 403"/>
                <a:gd name="T68" fmla="*/ 17 w 203"/>
                <a:gd name="T69" fmla="*/ 45 h 403"/>
                <a:gd name="T70" fmla="*/ 12 w 203"/>
                <a:gd name="T71" fmla="*/ 54 h 403"/>
                <a:gd name="T72" fmla="*/ 8 w 203"/>
                <a:gd name="T73" fmla="*/ 63 h 403"/>
                <a:gd name="T74" fmla="*/ 4 w 203"/>
                <a:gd name="T75" fmla="*/ 72 h 403"/>
                <a:gd name="T76" fmla="*/ 2 w 203"/>
                <a:gd name="T77" fmla="*/ 82 h 403"/>
                <a:gd name="T78" fmla="*/ 0 w 203"/>
                <a:gd name="T79" fmla="*/ 92 h 403"/>
                <a:gd name="T80" fmla="*/ 0 w 203"/>
                <a:gd name="T81" fmla="*/ 102 h 403"/>
                <a:gd name="T82" fmla="*/ 2 w 203"/>
                <a:gd name="T83" fmla="*/ 117 h 403"/>
                <a:gd name="T84" fmla="*/ 5 w 203"/>
                <a:gd name="T85" fmla="*/ 133 h 403"/>
                <a:gd name="T86" fmla="*/ 11 w 203"/>
                <a:gd name="T87" fmla="*/ 147 h 403"/>
                <a:gd name="T88" fmla="*/ 18 w 203"/>
                <a:gd name="T89" fmla="*/ 160 h 403"/>
                <a:gd name="T90" fmla="*/ 27 w 203"/>
                <a:gd name="T91" fmla="*/ 171 h 403"/>
                <a:gd name="T92" fmla="*/ 39 w 203"/>
                <a:gd name="T93" fmla="*/ 181 h 403"/>
                <a:gd name="T94" fmla="*/ 50 w 203"/>
                <a:gd name="T95" fmla="*/ 189 h 403"/>
                <a:gd name="T96" fmla="*/ 64 w 203"/>
                <a:gd name="T97" fmla="*/ 196 h 403"/>
                <a:gd name="T98" fmla="*/ 64 w 203"/>
                <a:gd name="T99" fmla="*/ 403 h 403"/>
                <a:gd name="T100" fmla="*/ 139 w 203"/>
                <a:gd name="T101" fmla="*/ 403 h 403"/>
                <a:gd name="T102" fmla="*/ 139 w 203"/>
                <a:gd name="T103" fmla="*/ 19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196"/>
                  </a:moveTo>
                  <a:lnTo>
                    <a:pt x="153" y="189"/>
                  </a:lnTo>
                  <a:lnTo>
                    <a:pt x="165" y="181"/>
                  </a:lnTo>
                  <a:lnTo>
                    <a:pt x="176" y="171"/>
                  </a:lnTo>
                  <a:lnTo>
                    <a:pt x="185" y="160"/>
                  </a:lnTo>
                  <a:lnTo>
                    <a:pt x="193" y="147"/>
                  </a:lnTo>
                  <a:lnTo>
                    <a:pt x="198" y="133"/>
                  </a:lnTo>
                  <a:lnTo>
                    <a:pt x="202" y="117"/>
                  </a:lnTo>
                  <a:lnTo>
                    <a:pt x="203" y="102"/>
                  </a:lnTo>
                  <a:lnTo>
                    <a:pt x="203" y="92"/>
                  </a:lnTo>
                  <a:lnTo>
                    <a:pt x="200" y="82"/>
                  </a:lnTo>
                  <a:lnTo>
                    <a:pt x="198" y="72"/>
                  </a:lnTo>
                  <a:lnTo>
                    <a:pt x="195" y="63"/>
                  </a:lnTo>
                  <a:lnTo>
                    <a:pt x="190" y="54"/>
                  </a:lnTo>
                  <a:lnTo>
                    <a:pt x="185" y="45"/>
                  </a:lnTo>
                  <a:lnTo>
                    <a:pt x="180" y="37"/>
                  </a:lnTo>
                  <a:lnTo>
                    <a:pt x="174" y="31"/>
                  </a:lnTo>
                  <a:lnTo>
                    <a:pt x="166" y="24"/>
                  </a:lnTo>
                  <a:lnTo>
                    <a:pt x="158" y="18"/>
                  </a:lnTo>
                  <a:lnTo>
                    <a:pt x="149" y="13"/>
                  </a:lnTo>
                  <a:lnTo>
                    <a:pt x="141" y="9"/>
                  </a:lnTo>
                  <a:lnTo>
                    <a:pt x="132" y="5"/>
                  </a:lnTo>
                  <a:lnTo>
                    <a:pt x="121" y="3"/>
                  </a:lnTo>
                  <a:lnTo>
                    <a:pt x="113" y="1"/>
                  </a:lnTo>
                  <a:lnTo>
                    <a:pt x="101" y="0"/>
                  </a:lnTo>
                  <a:lnTo>
                    <a:pt x="91" y="1"/>
                  </a:lnTo>
                  <a:lnTo>
                    <a:pt x="81" y="3"/>
                  </a:lnTo>
                  <a:lnTo>
                    <a:pt x="72" y="5"/>
                  </a:lnTo>
                  <a:lnTo>
                    <a:pt x="62" y="9"/>
                  </a:lnTo>
                  <a:lnTo>
                    <a:pt x="54" y="13"/>
                  </a:lnTo>
                  <a:lnTo>
                    <a:pt x="45" y="18"/>
                  </a:lnTo>
                  <a:lnTo>
                    <a:pt x="37" y="24"/>
                  </a:lnTo>
                  <a:lnTo>
                    <a:pt x="30" y="31"/>
                  </a:lnTo>
                  <a:lnTo>
                    <a:pt x="23" y="37"/>
                  </a:lnTo>
                  <a:lnTo>
                    <a:pt x="17" y="45"/>
                  </a:lnTo>
                  <a:lnTo>
                    <a:pt x="12" y="54"/>
                  </a:lnTo>
                  <a:lnTo>
                    <a:pt x="8" y="63"/>
                  </a:lnTo>
                  <a:lnTo>
                    <a:pt x="4" y="72"/>
                  </a:lnTo>
                  <a:lnTo>
                    <a:pt x="2" y="82"/>
                  </a:lnTo>
                  <a:lnTo>
                    <a:pt x="0" y="92"/>
                  </a:lnTo>
                  <a:lnTo>
                    <a:pt x="0" y="102"/>
                  </a:lnTo>
                  <a:lnTo>
                    <a:pt x="2" y="117"/>
                  </a:lnTo>
                  <a:lnTo>
                    <a:pt x="5" y="133"/>
                  </a:lnTo>
                  <a:lnTo>
                    <a:pt x="11" y="147"/>
                  </a:lnTo>
                  <a:lnTo>
                    <a:pt x="18" y="160"/>
                  </a:lnTo>
                  <a:lnTo>
                    <a:pt x="27" y="171"/>
                  </a:lnTo>
                  <a:lnTo>
                    <a:pt x="39" y="181"/>
                  </a:lnTo>
                  <a:lnTo>
                    <a:pt x="50" y="189"/>
                  </a:lnTo>
                  <a:lnTo>
                    <a:pt x="64" y="196"/>
                  </a:lnTo>
                  <a:lnTo>
                    <a:pt x="64" y="403"/>
                  </a:lnTo>
                  <a:lnTo>
                    <a:pt x="139" y="403"/>
                  </a:lnTo>
                  <a:lnTo>
                    <a:pt x="139" y="19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54" name="Rectangle 222"/>
            <p:cNvSpPr>
              <a:spLocks noChangeArrowheads="1"/>
            </p:cNvSpPr>
            <p:nvPr/>
          </p:nvSpPr>
          <p:spPr bwMode="auto">
            <a:xfrm>
              <a:off x="612775" y="6021388"/>
              <a:ext cx="121920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VASODILATAÇÃO</a:t>
              </a:r>
            </a:p>
          </p:txBody>
        </p:sp>
        <p:grpSp>
          <p:nvGrpSpPr>
            <p:cNvPr id="3" name="Group 223"/>
            <p:cNvGrpSpPr>
              <a:grpSpLocks/>
            </p:cNvGrpSpPr>
            <p:nvPr/>
          </p:nvGrpSpPr>
          <p:grpSpPr bwMode="auto">
            <a:xfrm>
              <a:off x="4289425" y="2973388"/>
              <a:ext cx="276225" cy="250825"/>
              <a:chOff x="6655" y="1484"/>
              <a:chExt cx="234" cy="222"/>
            </a:xfrm>
          </p:grpSpPr>
          <p:sp>
            <p:nvSpPr>
              <p:cNvPr id="69856" name="Freeform 224"/>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57" name="Freeform 225"/>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4" name="Group 226"/>
            <p:cNvGrpSpPr>
              <a:grpSpLocks/>
            </p:cNvGrpSpPr>
            <p:nvPr/>
          </p:nvGrpSpPr>
          <p:grpSpPr bwMode="auto">
            <a:xfrm>
              <a:off x="4772025" y="2009775"/>
              <a:ext cx="371475" cy="352425"/>
              <a:chOff x="6655" y="1484"/>
              <a:chExt cx="234" cy="222"/>
            </a:xfrm>
          </p:grpSpPr>
          <p:sp>
            <p:nvSpPr>
              <p:cNvPr id="69859" name="Freeform 227"/>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60" name="Freeform 228"/>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5" name="Group 229"/>
            <p:cNvGrpSpPr>
              <a:grpSpLocks/>
            </p:cNvGrpSpPr>
            <p:nvPr/>
          </p:nvGrpSpPr>
          <p:grpSpPr bwMode="auto">
            <a:xfrm>
              <a:off x="4594225" y="2520950"/>
              <a:ext cx="371475" cy="352425"/>
              <a:chOff x="6655" y="1484"/>
              <a:chExt cx="234" cy="222"/>
            </a:xfrm>
          </p:grpSpPr>
          <p:sp>
            <p:nvSpPr>
              <p:cNvPr id="69862" name="Freeform 230"/>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63" name="Freeform 231"/>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6" name="Group 232"/>
            <p:cNvGrpSpPr>
              <a:grpSpLocks/>
            </p:cNvGrpSpPr>
            <p:nvPr/>
          </p:nvGrpSpPr>
          <p:grpSpPr bwMode="auto">
            <a:xfrm>
              <a:off x="3957638" y="2447925"/>
              <a:ext cx="371475" cy="352425"/>
              <a:chOff x="6655" y="1484"/>
              <a:chExt cx="234" cy="222"/>
            </a:xfrm>
          </p:grpSpPr>
          <p:sp>
            <p:nvSpPr>
              <p:cNvPr id="69865" name="Freeform 233"/>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66" name="Freeform 234"/>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7" name="Group 235"/>
            <p:cNvGrpSpPr>
              <a:grpSpLocks/>
            </p:cNvGrpSpPr>
            <p:nvPr/>
          </p:nvGrpSpPr>
          <p:grpSpPr bwMode="auto">
            <a:xfrm>
              <a:off x="3836988" y="2036763"/>
              <a:ext cx="371475" cy="352425"/>
              <a:chOff x="6655" y="1484"/>
              <a:chExt cx="234" cy="222"/>
            </a:xfrm>
          </p:grpSpPr>
          <p:sp>
            <p:nvSpPr>
              <p:cNvPr id="69868" name="Freeform 236"/>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69" name="Freeform 237"/>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8" name="Group 238"/>
            <p:cNvGrpSpPr>
              <a:grpSpLocks/>
            </p:cNvGrpSpPr>
            <p:nvPr/>
          </p:nvGrpSpPr>
          <p:grpSpPr bwMode="auto">
            <a:xfrm>
              <a:off x="6334125" y="4156075"/>
              <a:ext cx="679450" cy="635000"/>
              <a:chOff x="6616" y="1210"/>
              <a:chExt cx="429" cy="406"/>
            </a:xfrm>
          </p:grpSpPr>
          <p:sp>
            <p:nvSpPr>
              <p:cNvPr id="69871" name="Freeform 239"/>
              <p:cNvSpPr>
                <a:spLocks/>
              </p:cNvSpPr>
              <p:nvPr/>
            </p:nvSpPr>
            <p:spPr bwMode="auto">
              <a:xfrm>
                <a:off x="6616" y="1210"/>
                <a:ext cx="429" cy="406"/>
              </a:xfrm>
              <a:custGeom>
                <a:avLst/>
                <a:gdLst>
                  <a:gd name="T0" fmla="*/ 1654 w 3001"/>
                  <a:gd name="T1" fmla="*/ 2833 h 2841"/>
                  <a:gd name="T2" fmla="*/ 1875 w 3001"/>
                  <a:gd name="T3" fmla="*/ 2796 h 2841"/>
                  <a:gd name="T4" fmla="*/ 2084 w 3001"/>
                  <a:gd name="T5" fmla="*/ 2729 h 2841"/>
                  <a:gd name="T6" fmla="*/ 2278 w 3001"/>
                  <a:gd name="T7" fmla="*/ 2635 h 2841"/>
                  <a:gd name="T8" fmla="*/ 2454 w 3001"/>
                  <a:gd name="T9" fmla="*/ 2516 h 2841"/>
                  <a:gd name="T10" fmla="*/ 2610 w 3001"/>
                  <a:gd name="T11" fmla="*/ 2375 h 2841"/>
                  <a:gd name="T12" fmla="*/ 2744 w 3001"/>
                  <a:gd name="T13" fmla="*/ 2214 h 2841"/>
                  <a:gd name="T14" fmla="*/ 2852 w 3001"/>
                  <a:gd name="T15" fmla="*/ 2036 h 2841"/>
                  <a:gd name="T16" fmla="*/ 2933 w 3001"/>
                  <a:gd name="T17" fmla="*/ 1842 h 2841"/>
                  <a:gd name="T18" fmla="*/ 2983 w 3001"/>
                  <a:gd name="T19" fmla="*/ 1636 h 2841"/>
                  <a:gd name="T20" fmla="*/ 3001 w 3001"/>
                  <a:gd name="T21" fmla="*/ 1421 h 2841"/>
                  <a:gd name="T22" fmla="*/ 2983 w 3001"/>
                  <a:gd name="T23" fmla="*/ 1205 h 2841"/>
                  <a:gd name="T24" fmla="*/ 2933 w 3001"/>
                  <a:gd name="T25" fmla="*/ 999 h 2841"/>
                  <a:gd name="T26" fmla="*/ 2852 w 3001"/>
                  <a:gd name="T27" fmla="*/ 806 h 2841"/>
                  <a:gd name="T28" fmla="*/ 2744 w 3001"/>
                  <a:gd name="T29" fmla="*/ 627 h 2841"/>
                  <a:gd name="T30" fmla="*/ 2610 w 3001"/>
                  <a:gd name="T31" fmla="*/ 466 h 2841"/>
                  <a:gd name="T32" fmla="*/ 2454 w 3001"/>
                  <a:gd name="T33" fmla="*/ 326 h 2841"/>
                  <a:gd name="T34" fmla="*/ 2278 w 3001"/>
                  <a:gd name="T35" fmla="*/ 206 h 2841"/>
                  <a:gd name="T36" fmla="*/ 2084 w 3001"/>
                  <a:gd name="T37" fmla="*/ 112 h 2841"/>
                  <a:gd name="T38" fmla="*/ 1875 w 3001"/>
                  <a:gd name="T39" fmla="*/ 45 h 2841"/>
                  <a:gd name="T40" fmla="*/ 1654 w 3001"/>
                  <a:gd name="T41" fmla="*/ 8 h 2841"/>
                  <a:gd name="T42" fmla="*/ 1423 w 3001"/>
                  <a:gd name="T43" fmla="*/ 2 h 2841"/>
                  <a:gd name="T44" fmla="*/ 1199 w 3001"/>
                  <a:gd name="T45" fmla="*/ 28 h 2841"/>
                  <a:gd name="T46" fmla="*/ 985 w 3001"/>
                  <a:gd name="T47" fmla="*/ 86 h 2841"/>
                  <a:gd name="T48" fmla="*/ 786 w 3001"/>
                  <a:gd name="T49" fmla="*/ 172 h 2841"/>
                  <a:gd name="T50" fmla="*/ 604 w 3001"/>
                  <a:gd name="T51" fmla="*/ 283 h 2841"/>
                  <a:gd name="T52" fmla="*/ 441 w 3001"/>
                  <a:gd name="T53" fmla="*/ 417 h 2841"/>
                  <a:gd name="T54" fmla="*/ 299 w 3001"/>
                  <a:gd name="T55" fmla="*/ 572 h 2841"/>
                  <a:gd name="T56" fmla="*/ 182 w 3001"/>
                  <a:gd name="T57" fmla="*/ 745 h 2841"/>
                  <a:gd name="T58" fmla="*/ 91 w 3001"/>
                  <a:gd name="T59" fmla="*/ 933 h 2841"/>
                  <a:gd name="T60" fmla="*/ 30 w 3001"/>
                  <a:gd name="T61" fmla="*/ 1135 h 2841"/>
                  <a:gd name="T62" fmla="*/ 2 w 3001"/>
                  <a:gd name="T63" fmla="*/ 1348 h 2841"/>
                  <a:gd name="T64" fmla="*/ 7 w 3001"/>
                  <a:gd name="T65" fmla="*/ 1565 h 2841"/>
                  <a:gd name="T66" fmla="*/ 48 w 3001"/>
                  <a:gd name="T67" fmla="*/ 1775 h 2841"/>
                  <a:gd name="T68" fmla="*/ 119 w 3001"/>
                  <a:gd name="T69" fmla="*/ 1972 h 2841"/>
                  <a:gd name="T70" fmla="*/ 218 w 3001"/>
                  <a:gd name="T71" fmla="*/ 2156 h 2841"/>
                  <a:gd name="T72" fmla="*/ 344 w 3001"/>
                  <a:gd name="T73" fmla="*/ 2323 h 2841"/>
                  <a:gd name="T74" fmla="*/ 493 w 3001"/>
                  <a:gd name="T75" fmla="*/ 2471 h 2841"/>
                  <a:gd name="T76" fmla="*/ 663 w 3001"/>
                  <a:gd name="T77" fmla="*/ 2598 h 2841"/>
                  <a:gd name="T78" fmla="*/ 851 w 3001"/>
                  <a:gd name="T79" fmla="*/ 2701 h 2841"/>
                  <a:gd name="T80" fmla="*/ 1055 w 3001"/>
                  <a:gd name="T81" fmla="*/ 2777 h 2841"/>
                  <a:gd name="T82" fmla="*/ 1273 w 3001"/>
                  <a:gd name="T83" fmla="*/ 2825 h 2841"/>
                  <a:gd name="T84" fmla="*/ 1500 w 3001"/>
                  <a:gd name="T85" fmla="*/ 2841 h 2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1" h="2841">
                    <a:moveTo>
                      <a:pt x="1500" y="2841"/>
                    </a:moveTo>
                    <a:lnTo>
                      <a:pt x="1578" y="2839"/>
                    </a:lnTo>
                    <a:lnTo>
                      <a:pt x="1654" y="2833"/>
                    </a:lnTo>
                    <a:lnTo>
                      <a:pt x="1728" y="2825"/>
                    </a:lnTo>
                    <a:lnTo>
                      <a:pt x="1802" y="2812"/>
                    </a:lnTo>
                    <a:lnTo>
                      <a:pt x="1875" y="2796"/>
                    </a:lnTo>
                    <a:lnTo>
                      <a:pt x="1946" y="2777"/>
                    </a:lnTo>
                    <a:lnTo>
                      <a:pt x="2015" y="2755"/>
                    </a:lnTo>
                    <a:lnTo>
                      <a:pt x="2084" y="2729"/>
                    </a:lnTo>
                    <a:lnTo>
                      <a:pt x="2150" y="2701"/>
                    </a:lnTo>
                    <a:lnTo>
                      <a:pt x="2214" y="2669"/>
                    </a:lnTo>
                    <a:lnTo>
                      <a:pt x="2278" y="2635"/>
                    </a:lnTo>
                    <a:lnTo>
                      <a:pt x="2339" y="2598"/>
                    </a:lnTo>
                    <a:lnTo>
                      <a:pt x="2397" y="2558"/>
                    </a:lnTo>
                    <a:lnTo>
                      <a:pt x="2454" y="2516"/>
                    </a:lnTo>
                    <a:lnTo>
                      <a:pt x="2508" y="2471"/>
                    </a:lnTo>
                    <a:lnTo>
                      <a:pt x="2561" y="2424"/>
                    </a:lnTo>
                    <a:lnTo>
                      <a:pt x="2610" y="2375"/>
                    </a:lnTo>
                    <a:lnTo>
                      <a:pt x="2658" y="2323"/>
                    </a:lnTo>
                    <a:lnTo>
                      <a:pt x="2702" y="2270"/>
                    </a:lnTo>
                    <a:lnTo>
                      <a:pt x="2744" y="2214"/>
                    </a:lnTo>
                    <a:lnTo>
                      <a:pt x="2783" y="2156"/>
                    </a:lnTo>
                    <a:lnTo>
                      <a:pt x="2819" y="2097"/>
                    </a:lnTo>
                    <a:lnTo>
                      <a:pt x="2852" y="2036"/>
                    </a:lnTo>
                    <a:lnTo>
                      <a:pt x="2882" y="1972"/>
                    </a:lnTo>
                    <a:lnTo>
                      <a:pt x="2909" y="1908"/>
                    </a:lnTo>
                    <a:lnTo>
                      <a:pt x="2933" y="1842"/>
                    </a:lnTo>
                    <a:lnTo>
                      <a:pt x="2953" y="1775"/>
                    </a:lnTo>
                    <a:lnTo>
                      <a:pt x="2970" y="1706"/>
                    </a:lnTo>
                    <a:lnTo>
                      <a:pt x="2983" y="1636"/>
                    </a:lnTo>
                    <a:lnTo>
                      <a:pt x="2993" y="1565"/>
                    </a:lnTo>
                    <a:lnTo>
                      <a:pt x="2998" y="1494"/>
                    </a:lnTo>
                    <a:lnTo>
                      <a:pt x="3001" y="1421"/>
                    </a:lnTo>
                    <a:lnTo>
                      <a:pt x="2998" y="1348"/>
                    </a:lnTo>
                    <a:lnTo>
                      <a:pt x="2993" y="1276"/>
                    </a:lnTo>
                    <a:lnTo>
                      <a:pt x="2983" y="1205"/>
                    </a:lnTo>
                    <a:lnTo>
                      <a:pt x="2970" y="1135"/>
                    </a:lnTo>
                    <a:lnTo>
                      <a:pt x="2953" y="1066"/>
                    </a:lnTo>
                    <a:lnTo>
                      <a:pt x="2933" y="999"/>
                    </a:lnTo>
                    <a:lnTo>
                      <a:pt x="2909" y="933"/>
                    </a:lnTo>
                    <a:lnTo>
                      <a:pt x="2882" y="869"/>
                    </a:lnTo>
                    <a:lnTo>
                      <a:pt x="2852" y="806"/>
                    </a:lnTo>
                    <a:lnTo>
                      <a:pt x="2819" y="745"/>
                    </a:lnTo>
                    <a:lnTo>
                      <a:pt x="2783" y="685"/>
                    </a:lnTo>
                    <a:lnTo>
                      <a:pt x="2744" y="627"/>
                    </a:lnTo>
                    <a:lnTo>
                      <a:pt x="2702" y="572"/>
                    </a:lnTo>
                    <a:lnTo>
                      <a:pt x="2658" y="518"/>
                    </a:lnTo>
                    <a:lnTo>
                      <a:pt x="2610" y="466"/>
                    </a:lnTo>
                    <a:lnTo>
                      <a:pt x="2561" y="417"/>
                    </a:lnTo>
                    <a:lnTo>
                      <a:pt x="2508" y="370"/>
                    </a:lnTo>
                    <a:lnTo>
                      <a:pt x="2454" y="326"/>
                    </a:lnTo>
                    <a:lnTo>
                      <a:pt x="2397" y="283"/>
                    </a:lnTo>
                    <a:lnTo>
                      <a:pt x="2339" y="243"/>
                    </a:lnTo>
                    <a:lnTo>
                      <a:pt x="2278" y="206"/>
                    </a:lnTo>
                    <a:lnTo>
                      <a:pt x="2214" y="172"/>
                    </a:lnTo>
                    <a:lnTo>
                      <a:pt x="2150" y="140"/>
                    </a:lnTo>
                    <a:lnTo>
                      <a:pt x="2084" y="112"/>
                    </a:lnTo>
                    <a:lnTo>
                      <a:pt x="2015" y="86"/>
                    </a:lnTo>
                    <a:lnTo>
                      <a:pt x="1946" y="64"/>
                    </a:lnTo>
                    <a:lnTo>
                      <a:pt x="1875" y="45"/>
                    </a:lnTo>
                    <a:lnTo>
                      <a:pt x="1802" y="28"/>
                    </a:lnTo>
                    <a:lnTo>
                      <a:pt x="1728" y="16"/>
                    </a:lnTo>
                    <a:lnTo>
                      <a:pt x="1654" y="8"/>
                    </a:lnTo>
                    <a:lnTo>
                      <a:pt x="1578" y="2"/>
                    </a:lnTo>
                    <a:lnTo>
                      <a:pt x="1500" y="0"/>
                    </a:lnTo>
                    <a:lnTo>
                      <a:pt x="1423" y="2"/>
                    </a:lnTo>
                    <a:lnTo>
                      <a:pt x="1348" y="8"/>
                    </a:lnTo>
                    <a:lnTo>
                      <a:pt x="1273" y="16"/>
                    </a:lnTo>
                    <a:lnTo>
                      <a:pt x="1199" y="28"/>
                    </a:lnTo>
                    <a:lnTo>
                      <a:pt x="1126" y="45"/>
                    </a:lnTo>
                    <a:lnTo>
                      <a:pt x="1055" y="64"/>
                    </a:lnTo>
                    <a:lnTo>
                      <a:pt x="985" y="86"/>
                    </a:lnTo>
                    <a:lnTo>
                      <a:pt x="918" y="112"/>
                    </a:lnTo>
                    <a:lnTo>
                      <a:pt x="851" y="140"/>
                    </a:lnTo>
                    <a:lnTo>
                      <a:pt x="786" y="172"/>
                    </a:lnTo>
                    <a:lnTo>
                      <a:pt x="724" y="206"/>
                    </a:lnTo>
                    <a:lnTo>
                      <a:pt x="663" y="243"/>
                    </a:lnTo>
                    <a:lnTo>
                      <a:pt x="604" y="283"/>
                    </a:lnTo>
                    <a:lnTo>
                      <a:pt x="548" y="326"/>
                    </a:lnTo>
                    <a:lnTo>
                      <a:pt x="493" y="370"/>
                    </a:lnTo>
                    <a:lnTo>
                      <a:pt x="441" y="417"/>
                    </a:lnTo>
                    <a:lnTo>
                      <a:pt x="391" y="466"/>
                    </a:lnTo>
                    <a:lnTo>
                      <a:pt x="344" y="518"/>
                    </a:lnTo>
                    <a:lnTo>
                      <a:pt x="299" y="572"/>
                    </a:lnTo>
                    <a:lnTo>
                      <a:pt x="257" y="627"/>
                    </a:lnTo>
                    <a:lnTo>
                      <a:pt x="218" y="685"/>
                    </a:lnTo>
                    <a:lnTo>
                      <a:pt x="182" y="745"/>
                    </a:lnTo>
                    <a:lnTo>
                      <a:pt x="149" y="806"/>
                    </a:lnTo>
                    <a:lnTo>
                      <a:pt x="119" y="869"/>
                    </a:lnTo>
                    <a:lnTo>
                      <a:pt x="91" y="933"/>
                    </a:lnTo>
                    <a:lnTo>
                      <a:pt x="67" y="999"/>
                    </a:lnTo>
                    <a:lnTo>
                      <a:pt x="48" y="1066"/>
                    </a:lnTo>
                    <a:lnTo>
                      <a:pt x="30" y="1135"/>
                    </a:lnTo>
                    <a:lnTo>
                      <a:pt x="17" y="1205"/>
                    </a:lnTo>
                    <a:lnTo>
                      <a:pt x="7" y="1276"/>
                    </a:lnTo>
                    <a:lnTo>
                      <a:pt x="2" y="1348"/>
                    </a:lnTo>
                    <a:lnTo>
                      <a:pt x="0" y="1421"/>
                    </a:lnTo>
                    <a:lnTo>
                      <a:pt x="2" y="1494"/>
                    </a:lnTo>
                    <a:lnTo>
                      <a:pt x="7" y="1565"/>
                    </a:lnTo>
                    <a:lnTo>
                      <a:pt x="17" y="1636"/>
                    </a:lnTo>
                    <a:lnTo>
                      <a:pt x="30" y="1706"/>
                    </a:lnTo>
                    <a:lnTo>
                      <a:pt x="48" y="1775"/>
                    </a:lnTo>
                    <a:lnTo>
                      <a:pt x="67" y="1842"/>
                    </a:lnTo>
                    <a:lnTo>
                      <a:pt x="91" y="1908"/>
                    </a:lnTo>
                    <a:lnTo>
                      <a:pt x="119" y="1972"/>
                    </a:lnTo>
                    <a:lnTo>
                      <a:pt x="149" y="2036"/>
                    </a:lnTo>
                    <a:lnTo>
                      <a:pt x="182" y="2097"/>
                    </a:lnTo>
                    <a:lnTo>
                      <a:pt x="218" y="2156"/>
                    </a:lnTo>
                    <a:lnTo>
                      <a:pt x="257" y="2214"/>
                    </a:lnTo>
                    <a:lnTo>
                      <a:pt x="299" y="2270"/>
                    </a:lnTo>
                    <a:lnTo>
                      <a:pt x="344" y="2323"/>
                    </a:lnTo>
                    <a:lnTo>
                      <a:pt x="391" y="2375"/>
                    </a:lnTo>
                    <a:lnTo>
                      <a:pt x="441" y="2424"/>
                    </a:lnTo>
                    <a:lnTo>
                      <a:pt x="493" y="2471"/>
                    </a:lnTo>
                    <a:lnTo>
                      <a:pt x="548" y="2516"/>
                    </a:lnTo>
                    <a:lnTo>
                      <a:pt x="604" y="2558"/>
                    </a:lnTo>
                    <a:lnTo>
                      <a:pt x="663" y="2598"/>
                    </a:lnTo>
                    <a:lnTo>
                      <a:pt x="724" y="2635"/>
                    </a:lnTo>
                    <a:lnTo>
                      <a:pt x="786" y="2669"/>
                    </a:lnTo>
                    <a:lnTo>
                      <a:pt x="851" y="2701"/>
                    </a:lnTo>
                    <a:lnTo>
                      <a:pt x="918" y="2729"/>
                    </a:lnTo>
                    <a:lnTo>
                      <a:pt x="985" y="2755"/>
                    </a:lnTo>
                    <a:lnTo>
                      <a:pt x="1055" y="2777"/>
                    </a:lnTo>
                    <a:lnTo>
                      <a:pt x="1126" y="2796"/>
                    </a:lnTo>
                    <a:lnTo>
                      <a:pt x="1199" y="2812"/>
                    </a:lnTo>
                    <a:lnTo>
                      <a:pt x="1273" y="2825"/>
                    </a:lnTo>
                    <a:lnTo>
                      <a:pt x="1348" y="2833"/>
                    </a:lnTo>
                    <a:lnTo>
                      <a:pt x="1423" y="2839"/>
                    </a:lnTo>
                    <a:lnTo>
                      <a:pt x="1500" y="2841"/>
                    </a:lnTo>
                    <a:close/>
                  </a:path>
                </a:pathLst>
              </a:custGeom>
              <a:solidFill>
                <a:srgbClr val="BC83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72" name="Freeform 240"/>
              <p:cNvSpPr>
                <a:spLocks/>
              </p:cNvSpPr>
              <p:nvPr/>
            </p:nvSpPr>
            <p:spPr bwMode="auto">
              <a:xfrm>
                <a:off x="6616" y="1210"/>
                <a:ext cx="429" cy="406"/>
              </a:xfrm>
              <a:custGeom>
                <a:avLst/>
                <a:gdLst>
                  <a:gd name="T0" fmla="*/ 1654 w 3001"/>
                  <a:gd name="T1" fmla="*/ 2833 h 2841"/>
                  <a:gd name="T2" fmla="*/ 1875 w 3001"/>
                  <a:gd name="T3" fmla="*/ 2796 h 2841"/>
                  <a:gd name="T4" fmla="*/ 2084 w 3001"/>
                  <a:gd name="T5" fmla="*/ 2729 h 2841"/>
                  <a:gd name="T6" fmla="*/ 2278 w 3001"/>
                  <a:gd name="T7" fmla="*/ 2635 h 2841"/>
                  <a:gd name="T8" fmla="*/ 2454 w 3001"/>
                  <a:gd name="T9" fmla="*/ 2516 h 2841"/>
                  <a:gd name="T10" fmla="*/ 2610 w 3001"/>
                  <a:gd name="T11" fmla="*/ 2375 h 2841"/>
                  <a:gd name="T12" fmla="*/ 2744 w 3001"/>
                  <a:gd name="T13" fmla="*/ 2214 h 2841"/>
                  <a:gd name="T14" fmla="*/ 2852 w 3001"/>
                  <a:gd name="T15" fmla="*/ 2036 h 2841"/>
                  <a:gd name="T16" fmla="*/ 2933 w 3001"/>
                  <a:gd name="T17" fmla="*/ 1842 h 2841"/>
                  <a:gd name="T18" fmla="*/ 2983 w 3001"/>
                  <a:gd name="T19" fmla="*/ 1636 h 2841"/>
                  <a:gd name="T20" fmla="*/ 3001 w 3001"/>
                  <a:gd name="T21" fmla="*/ 1421 h 2841"/>
                  <a:gd name="T22" fmla="*/ 2983 w 3001"/>
                  <a:gd name="T23" fmla="*/ 1205 h 2841"/>
                  <a:gd name="T24" fmla="*/ 2933 w 3001"/>
                  <a:gd name="T25" fmla="*/ 999 h 2841"/>
                  <a:gd name="T26" fmla="*/ 2852 w 3001"/>
                  <a:gd name="T27" fmla="*/ 806 h 2841"/>
                  <a:gd name="T28" fmla="*/ 2744 w 3001"/>
                  <a:gd name="T29" fmla="*/ 627 h 2841"/>
                  <a:gd name="T30" fmla="*/ 2610 w 3001"/>
                  <a:gd name="T31" fmla="*/ 466 h 2841"/>
                  <a:gd name="T32" fmla="*/ 2454 w 3001"/>
                  <a:gd name="T33" fmla="*/ 326 h 2841"/>
                  <a:gd name="T34" fmla="*/ 2278 w 3001"/>
                  <a:gd name="T35" fmla="*/ 206 h 2841"/>
                  <a:gd name="T36" fmla="*/ 2084 w 3001"/>
                  <a:gd name="T37" fmla="*/ 112 h 2841"/>
                  <a:gd name="T38" fmla="*/ 1875 w 3001"/>
                  <a:gd name="T39" fmla="*/ 45 h 2841"/>
                  <a:gd name="T40" fmla="*/ 1654 w 3001"/>
                  <a:gd name="T41" fmla="*/ 8 h 2841"/>
                  <a:gd name="T42" fmla="*/ 1423 w 3001"/>
                  <a:gd name="T43" fmla="*/ 2 h 2841"/>
                  <a:gd name="T44" fmla="*/ 1199 w 3001"/>
                  <a:gd name="T45" fmla="*/ 28 h 2841"/>
                  <a:gd name="T46" fmla="*/ 985 w 3001"/>
                  <a:gd name="T47" fmla="*/ 86 h 2841"/>
                  <a:gd name="T48" fmla="*/ 786 w 3001"/>
                  <a:gd name="T49" fmla="*/ 172 h 2841"/>
                  <a:gd name="T50" fmla="*/ 604 w 3001"/>
                  <a:gd name="T51" fmla="*/ 283 h 2841"/>
                  <a:gd name="T52" fmla="*/ 441 w 3001"/>
                  <a:gd name="T53" fmla="*/ 417 h 2841"/>
                  <a:gd name="T54" fmla="*/ 299 w 3001"/>
                  <a:gd name="T55" fmla="*/ 572 h 2841"/>
                  <a:gd name="T56" fmla="*/ 182 w 3001"/>
                  <a:gd name="T57" fmla="*/ 745 h 2841"/>
                  <a:gd name="T58" fmla="*/ 91 w 3001"/>
                  <a:gd name="T59" fmla="*/ 933 h 2841"/>
                  <a:gd name="T60" fmla="*/ 30 w 3001"/>
                  <a:gd name="T61" fmla="*/ 1135 h 2841"/>
                  <a:gd name="T62" fmla="*/ 2 w 3001"/>
                  <a:gd name="T63" fmla="*/ 1348 h 2841"/>
                  <a:gd name="T64" fmla="*/ 7 w 3001"/>
                  <a:gd name="T65" fmla="*/ 1565 h 2841"/>
                  <a:gd name="T66" fmla="*/ 48 w 3001"/>
                  <a:gd name="T67" fmla="*/ 1775 h 2841"/>
                  <a:gd name="T68" fmla="*/ 119 w 3001"/>
                  <a:gd name="T69" fmla="*/ 1972 h 2841"/>
                  <a:gd name="T70" fmla="*/ 218 w 3001"/>
                  <a:gd name="T71" fmla="*/ 2156 h 2841"/>
                  <a:gd name="T72" fmla="*/ 344 w 3001"/>
                  <a:gd name="T73" fmla="*/ 2323 h 2841"/>
                  <a:gd name="T74" fmla="*/ 493 w 3001"/>
                  <a:gd name="T75" fmla="*/ 2471 h 2841"/>
                  <a:gd name="T76" fmla="*/ 663 w 3001"/>
                  <a:gd name="T77" fmla="*/ 2598 h 2841"/>
                  <a:gd name="T78" fmla="*/ 851 w 3001"/>
                  <a:gd name="T79" fmla="*/ 2701 h 2841"/>
                  <a:gd name="T80" fmla="*/ 1055 w 3001"/>
                  <a:gd name="T81" fmla="*/ 2777 h 2841"/>
                  <a:gd name="T82" fmla="*/ 1273 w 3001"/>
                  <a:gd name="T83" fmla="*/ 2825 h 2841"/>
                  <a:gd name="T84" fmla="*/ 1500 w 3001"/>
                  <a:gd name="T85" fmla="*/ 2841 h 2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1" h="2841">
                    <a:moveTo>
                      <a:pt x="1500" y="2841"/>
                    </a:moveTo>
                    <a:lnTo>
                      <a:pt x="1578" y="2839"/>
                    </a:lnTo>
                    <a:lnTo>
                      <a:pt x="1654" y="2833"/>
                    </a:lnTo>
                    <a:lnTo>
                      <a:pt x="1728" y="2825"/>
                    </a:lnTo>
                    <a:lnTo>
                      <a:pt x="1802" y="2812"/>
                    </a:lnTo>
                    <a:lnTo>
                      <a:pt x="1875" y="2796"/>
                    </a:lnTo>
                    <a:lnTo>
                      <a:pt x="1946" y="2777"/>
                    </a:lnTo>
                    <a:lnTo>
                      <a:pt x="2015" y="2755"/>
                    </a:lnTo>
                    <a:lnTo>
                      <a:pt x="2084" y="2729"/>
                    </a:lnTo>
                    <a:lnTo>
                      <a:pt x="2150" y="2701"/>
                    </a:lnTo>
                    <a:lnTo>
                      <a:pt x="2214" y="2669"/>
                    </a:lnTo>
                    <a:lnTo>
                      <a:pt x="2278" y="2635"/>
                    </a:lnTo>
                    <a:lnTo>
                      <a:pt x="2339" y="2598"/>
                    </a:lnTo>
                    <a:lnTo>
                      <a:pt x="2397" y="2558"/>
                    </a:lnTo>
                    <a:lnTo>
                      <a:pt x="2454" y="2516"/>
                    </a:lnTo>
                    <a:lnTo>
                      <a:pt x="2508" y="2471"/>
                    </a:lnTo>
                    <a:lnTo>
                      <a:pt x="2561" y="2424"/>
                    </a:lnTo>
                    <a:lnTo>
                      <a:pt x="2610" y="2375"/>
                    </a:lnTo>
                    <a:lnTo>
                      <a:pt x="2658" y="2323"/>
                    </a:lnTo>
                    <a:lnTo>
                      <a:pt x="2702" y="2270"/>
                    </a:lnTo>
                    <a:lnTo>
                      <a:pt x="2744" y="2214"/>
                    </a:lnTo>
                    <a:lnTo>
                      <a:pt x="2783" y="2156"/>
                    </a:lnTo>
                    <a:lnTo>
                      <a:pt x="2819" y="2097"/>
                    </a:lnTo>
                    <a:lnTo>
                      <a:pt x="2852" y="2036"/>
                    </a:lnTo>
                    <a:lnTo>
                      <a:pt x="2882" y="1972"/>
                    </a:lnTo>
                    <a:lnTo>
                      <a:pt x="2909" y="1908"/>
                    </a:lnTo>
                    <a:lnTo>
                      <a:pt x="2933" y="1842"/>
                    </a:lnTo>
                    <a:lnTo>
                      <a:pt x="2953" y="1775"/>
                    </a:lnTo>
                    <a:lnTo>
                      <a:pt x="2970" y="1706"/>
                    </a:lnTo>
                    <a:lnTo>
                      <a:pt x="2983" y="1636"/>
                    </a:lnTo>
                    <a:lnTo>
                      <a:pt x="2993" y="1565"/>
                    </a:lnTo>
                    <a:lnTo>
                      <a:pt x="2998" y="1494"/>
                    </a:lnTo>
                    <a:lnTo>
                      <a:pt x="3001" y="1421"/>
                    </a:lnTo>
                    <a:lnTo>
                      <a:pt x="2998" y="1348"/>
                    </a:lnTo>
                    <a:lnTo>
                      <a:pt x="2993" y="1276"/>
                    </a:lnTo>
                    <a:lnTo>
                      <a:pt x="2983" y="1205"/>
                    </a:lnTo>
                    <a:lnTo>
                      <a:pt x="2970" y="1135"/>
                    </a:lnTo>
                    <a:lnTo>
                      <a:pt x="2953" y="1066"/>
                    </a:lnTo>
                    <a:lnTo>
                      <a:pt x="2933" y="999"/>
                    </a:lnTo>
                    <a:lnTo>
                      <a:pt x="2909" y="933"/>
                    </a:lnTo>
                    <a:lnTo>
                      <a:pt x="2882" y="869"/>
                    </a:lnTo>
                    <a:lnTo>
                      <a:pt x="2852" y="806"/>
                    </a:lnTo>
                    <a:lnTo>
                      <a:pt x="2819" y="745"/>
                    </a:lnTo>
                    <a:lnTo>
                      <a:pt x="2783" y="685"/>
                    </a:lnTo>
                    <a:lnTo>
                      <a:pt x="2744" y="627"/>
                    </a:lnTo>
                    <a:lnTo>
                      <a:pt x="2702" y="572"/>
                    </a:lnTo>
                    <a:lnTo>
                      <a:pt x="2658" y="518"/>
                    </a:lnTo>
                    <a:lnTo>
                      <a:pt x="2610" y="466"/>
                    </a:lnTo>
                    <a:lnTo>
                      <a:pt x="2561" y="417"/>
                    </a:lnTo>
                    <a:lnTo>
                      <a:pt x="2508" y="370"/>
                    </a:lnTo>
                    <a:lnTo>
                      <a:pt x="2454" y="326"/>
                    </a:lnTo>
                    <a:lnTo>
                      <a:pt x="2397" y="283"/>
                    </a:lnTo>
                    <a:lnTo>
                      <a:pt x="2339" y="243"/>
                    </a:lnTo>
                    <a:lnTo>
                      <a:pt x="2278" y="206"/>
                    </a:lnTo>
                    <a:lnTo>
                      <a:pt x="2214" y="172"/>
                    </a:lnTo>
                    <a:lnTo>
                      <a:pt x="2150" y="140"/>
                    </a:lnTo>
                    <a:lnTo>
                      <a:pt x="2084" y="112"/>
                    </a:lnTo>
                    <a:lnTo>
                      <a:pt x="2015" y="86"/>
                    </a:lnTo>
                    <a:lnTo>
                      <a:pt x="1946" y="64"/>
                    </a:lnTo>
                    <a:lnTo>
                      <a:pt x="1875" y="45"/>
                    </a:lnTo>
                    <a:lnTo>
                      <a:pt x="1802" y="28"/>
                    </a:lnTo>
                    <a:lnTo>
                      <a:pt x="1728" y="16"/>
                    </a:lnTo>
                    <a:lnTo>
                      <a:pt x="1654" y="8"/>
                    </a:lnTo>
                    <a:lnTo>
                      <a:pt x="1578" y="2"/>
                    </a:lnTo>
                    <a:lnTo>
                      <a:pt x="1500" y="0"/>
                    </a:lnTo>
                    <a:lnTo>
                      <a:pt x="1423" y="2"/>
                    </a:lnTo>
                    <a:lnTo>
                      <a:pt x="1348" y="8"/>
                    </a:lnTo>
                    <a:lnTo>
                      <a:pt x="1273" y="16"/>
                    </a:lnTo>
                    <a:lnTo>
                      <a:pt x="1199" y="28"/>
                    </a:lnTo>
                    <a:lnTo>
                      <a:pt x="1126" y="45"/>
                    </a:lnTo>
                    <a:lnTo>
                      <a:pt x="1055" y="64"/>
                    </a:lnTo>
                    <a:lnTo>
                      <a:pt x="985" y="86"/>
                    </a:lnTo>
                    <a:lnTo>
                      <a:pt x="918" y="112"/>
                    </a:lnTo>
                    <a:lnTo>
                      <a:pt x="851" y="140"/>
                    </a:lnTo>
                    <a:lnTo>
                      <a:pt x="786" y="172"/>
                    </a:lnTo>
                    <a:lnTo>
                      <a:pt x="724" y="206"/>
                    </a:lnTo>
                    <a:lnTo>
                      <a:pt x="663" y="243"/>
                    </a:lnTo>
                    <a:lnTo>
                      <a:pt x="604" y="283"/>
                    </a:lnTo>
                    <a:lnTo>
                      <a:pt x="548" y="326"/>
                    </a:lnTo>
                    <a:lnTo>
                      <a:pt x="493" y="370"/>
                    </a:lnTo>
                    <a:lnTo>
                      <a:pt x="441" y="417"/>
                    </a:lnTo>
                    <a:lnTo>
                      <a:pt x="391" y="466"/>
                    </a:lnTo>
                    <a:lnTo>
                      <a:pt x="344" y="518"/>
                    </a:lnTo>
                    <a:lnTo>
                      <a:pt x="299" y="572"/>
                    </a:lnTo>
                    <a:lnTo>
                      <a:pt x="257" y="627"/>
                    </a:lnTo>
                    <a:lnTo>
                      <a:pt x="218" y="685"/>
                    </a:lnTo>
                    <a:lnTo>
                      <a:pt x="182" y="745"/>
                    </a:lnTo>
                    <a:lnTo>
                      <a:pt x="149" y="806"/>
                    </a:lnTo>
                    <a:lnTo>
                      <a:pt x="119" y="869"/>
                    </a:lnTo>
                    <a:lnTo>
                      <a:pt x="91" y="933"/>
                    </a:lnTo>
                    <a:lnTo>
                      <a:pt x="67" y="999"/>
                    </a:lnTo>
                    <a:lnTo>
                      <a:pt x="48" y="1066"/>
                    </a:lnTo>
                    <a:lnTo>
                      <a:pt x="30" y="1135"/>
                    </a:lnTo>
                    <a:lnTo>
                      <a:pt x="17" y="1205"/>
                    </a:lnTo>
                    <a:lnTo>
                      <a:pt x="7" y="1276"/>
                    </a:lnTo>
                    <a:lnTo>
                      <a:pt x="2" y="1348"/>
                    </a:lnTo>
                    <a:lnTo>
                      <a:pt x="0" y="1421"/>
                    </a:lnTo>
                    <a:lnTo>
                      <a:pt x="2" y="1494"/>
                    </a:lnTo>
                    <a:lnTo>
                      <a:pt x="7" y="1565"/>
                    </a:lnTo>
                    <a:lnTo>
                      <a:pt x="17" y="1636"/>
                    </a:lnTo>
                    <a:lnTo>
                      <a:pt x="30" y="1706"/>
                    </a:lnTo>
                    <a:lnTo>
                      <a:pt x="48" y="1775"/>
                    </a:lnTo>
                    <a:lnTo>
                      <a:pt x="67" y="1842"/>
                    </a:lnTo>
                    <a:lnTo>
                      <a:pt x="91" y="1908"/>
                    </a:lnTo>
                    <a:lnTo>
                      <a:pt x="119" y="1972"/>
                    </a:lnTo>
                    <a:lnTo>
                      <a:pt x="149" y="2036"/>
                    </a:lnTo>
                    <a:lnTo>
                      <a:pt x="182" y="2097"/>
                    </a:lnTo>
                    <a:lnTo>
                      <a:pt x="218" y="2156"/>
                    </a:lnTo>
                    <a:lnTo>
                      <a:pt x="257" y="2214"/>
                    </a:lnTo>
                    <a:lnTo>
                      <a:pt x="299" y="2270"/>
                    </a:lnTo>
                    <a:lnTo>
                      <a:pt x="344" y="2323"/>
                    </a:lnTo>
                    <a:lnTo>
                      <a:pt x="391" y="2375"/>
                    </a:lnTo>
                    <a:lnTo>
                      <a:pt x="441" y="2424"/>
                    </a:lnTo>
                    <a:lnTo>
                      <a:pt x="493" y="2471"/>
                    </a:lnTo>
                    <a:lnTo>
                      <a:pt x="548" y="2516"/>
                    </a:lnTo>
                    <a:lnTo>
                      <a:pt x="604" y="2558"/>
                    </a:lnTo>
                    <a:lnTo>
                      <a:pt x="663" y="2598"/>
                    </a:lnTo>
                    <a:lnTo>
                      <a:pt x="724" y="2635"/>
                    </a:lnTo>
                    <a:lnTo>
                      <a:pt x="786" y="2669"/>
                    </a:lnTo>
                    <a:lnTo>
                      <a:pt x="851" y="2701"/>
                    </a:lnTo>
                    <a:lnTo>
                      <a:pt x="918" y="2729"/>
                    </a:lnTo>
                    <a:lnTo>
                      <a:pt x="985" y="2755"/>
                    </a:lnTo>
                    <a:lnTo>
                      <a:pt x="1055" y="2777"/>
                    </a:lnTo>
                    <a:lnTo>
                      <a:pt x="1126" y="2796"/>
                    </a:lnTo>
                    <a:lnTo>
                      <a:pt x="1199" y="2812"/>
                    </a:lnTo>
                    <a:lnTo>
                      <a:pt x="1273" y="2825"/>
                    </a:lnTo>
                    <a:lnTo>
                      <a:pt x="1348" y="2833"/>
                    </a:lnTo>
                    <a:lnTo>
                      <a:pt x="1423" y="2839"/>
                    </a:lnTo>
                    <a:lnTo>
                      <a:pt x="1500" y="2841"/>
                    </a:lnTo>
                    <a:close/>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9873" name="Freeform 241"/>
              <p:cNvSpPr>
                <a:spLocks/>
              </p:cNvSpPr>
              <p:nvPr/>
            </p:nvSpPr>
            <p:spPr bwMode="auto">
              <a:xfrm>
                <a:off x="6735" y="1272"/>
                <a:ext cx="197" cy="236"/>
              </a:xfrm>
              <a:custGeom>
                <a:avLst/>
                <a:gdLst>
                  <a:gd name="T0" fmla="*/ 381 w 1377"/>
                  <a:gd name="T1" fmla="*/ 189 h 1646"/>
                  <a:gd name="T2" fmla="*/ 398 w 1377"/>
                  <a:gd name="T3" fmla="*/ 114 h 1646"/>
                  <a:gd name="T4" fmla="*/ 417 w 1377"/>
                  <a:gd name="T5" fmla="*/ 74 h 1646"/>
                  <a:gd name="T6" fmla="*/ 446 w 1377"/>
                  <a:gd name="T7" fmla="*/ 39 h 1646"/>
                  <a:gd name="T8" fmla="*/ 488 w 1377"/>
                  <a:gd name="T9" fmla="*/ 15 h 1646"/>
                  <a:gd name="T10" fmla="*/ 542 w 1377"/>
                  <a:gd name="T11" fmla="*/ 7 h 1646"/>
                  <a:gd name="T12" fmla="*/ 655 w 1377"/>
                  <a:gd name="T13" fmla="*/ 4 h 1646"/>
                  <a:gd name="T14" fmla="*/ 806 w 1377"/>
                  <a:gd name="T15" fmla="*/ 2 h 1646"/>
                  <a:gd name="T16" fmla="*/ 921 w 1377"/>
                  <a:gd name="T17" fmla="*/ 19 h 1646"/>
                  <a:gd name="T18" fmla="*/ 1107 w 1377"/>
                  <a:gd name="T19" fmla="*/ 79 h 1646"/>
                  <a:gd name="T20" fmla="*/ 1227 w 1377"/>
                  <a:gd name="T21" fmla="*/ 126 h 1646"/>
                  <a:gd name="T22" fmla="*/ 1365 w 1377"/>
                  <a:gd name="T23" fmla="*/ 204 h 1646"/>
                  <a:gd name="T24" fmla="*/ 1374 w 1377"/>
                  <a:gd name="T25" fmla="*/ 251 h 1646"/>
                  <a:gd name="T26" fmla="*/ 1329 w 1377"/>
                  <a:gd name="T27" fmla="*/ 330 h 1646"/>
                  <a:gd name="T28" fmla="*/ 1240 w 1377"/>
                  <a:gd name="T29" fmla="*/ 426 h 1646"/>
                  <a:gd name="T30" fmla="*/ 1116 w 1377"/>
                  <a:gd name="T31" fmla="*/ 521 h 1646"/>
                  <a:gd name="T32" fmla="*/ 965 w 1377"/>
                  <a:gd name="T33" fmla="*/ 595 h 1646"/>
                  <a:gd name="T34" fmla="*/ 796 w 1377"/>
                  <a:gd name="T35" fmla="*/ 632 h 1646"/>
                  <a:gd name="T36" fmla="*/ 618 w 1377"/>
                  <a:gd name="T37" fmla="*/ 615 h 1646"/>
                  <a:gd name="T38" fmla="*/ 441 w 1377"/>
                  <a:gd name="T39" fmla="*/ 523 h 1646"/>
                  <a:gd name="T40" fmla="*/ 421 w 1377"/>
                  <a:gd name="T41" fmla="*/ 549 h 1646"/>
                  <a:gd name="T42" fmla="*/ 395 w 1377"/>
                  <a:gd name="T43" fmla="*/ 631 h 1646"/>
                  <a:gd name="T44" fmla="*/ 371 w 1377"/>
                  <a:gd name="T45" fmla="*/ 746 h 1646"/>
                  <a:gd name="T46" fmla="*/ 361 w 1377"/>
                  <a:gd name="T47" fmla="*/ 870 h 1646"/>
                  <a:gd name="T48" fmla="*/ 375 w 1377"/>
                  <a:gd name="T49" fmla="*/ 980 h 1646"/>
                  <a:gd name="T50" fmla="*/ 420 w 1377"/>
                  <a:gd name="T51" fmla="*/ 1054 h 1646"/>
                  <a:gd name="T52" fmla="*/ 508 w 1377"/>
                  <a:gd name="T53" fmla="*/ 1068 h 1646"/>
                  <a:gd name="T54" fmla="*/ 651 w 1377"/>
                  <a:gd name="T55" fmla="*/ 1000 h 1646"/>
                  <a:gd name="T56" fmla="*/ 814 w 1377"/>
                  <a:gd name="T57" fmla="*/ 922 h 1646"/>
                  <a:gd name="T58" fmla="*/ 956 w 1377"/>
                  <a:gd name="T59" fmla="*/ 916 h 1646"/>
                  <a:gd name="T60" fmla="*/ 1077 w 1377"/>
                  <a:gd name="T61" fmla="*/ 964 h 1646"/>
                  <a:gd name="T62" fmla="*/ 1177 w 1377"/>
                  <a:gd name="T63" fmla="*/ 1048 h 1646"/>
                  <a:gd name="T64" fmla="*/ 1254 w 1377"/>
                  <a:gd name="T65" fmla="*/ 1150 h 1646"/>
                  <a:gd name="T66" fmla="*/ 1309 w 1377"/>
                  <a:gd name="T67" fmla="*/ 1252 h 1646"/>
                  <a:gd name="T68" fmla="*/ 1341 w 1377"/>
                  <a:gd name="T69" fmla="*/ 1338 h 1646"/>
                  <a:gd name="T70" fmla="*/ 1350 w 1377"/>
                  <a:gd name="T71" fmla="*/ 1387 h 1646"/>
                  <a:gd name="T72" fmla="*/ 1327 w 1377"/>
                  <a:gd name="T73" fmla="*/ 1417 h 1646"/>
                  <a:gd name="T74" fmla="*/ 1272 w 1377"/>
                  <a:gd name="T75" fmla="*/ 1452 h 1646"/>
                  <a:gd name="T76" fmla="*/ 1102 w 1377"/>
                  <a:gd name="T77" fmla="*/ 1529 h 1646"/>
                  <a:gd name="T78" fmla="*/ 923 w 1377"/>
                  <a:gd name="T79" fmla="*/ 1593 h 1646"/>
                  <a:gd name="T80" fmla="*/ 830 w 1377"/>
                  <a:gd name="T81" fmla="*/ 1617 h 1646"/>
                  <a:gd name="T82" fmla="*/ 689 w 1377"/>
                  <a:gd name="T83" fmla="*/ 1632 h 1646"/>
                  <a:gd name="T84" fmla="*/ 471 w 1377"/>
                  <a:gd name="T85" fmla="*/ 1646 h 1646"/>
                  <a:gd name="T86" fmla="*/ 357 w 1377"/>
                  <a:gd name="T87" fmla="*/ 1643 h 1646"/>
                  <a:gd name="T88" fmla="*/ 254 w 1377"/>
                  <a:gd name="T89" fmla="*/ 1628 h 1646"/>
                  <a:gd name="T90" fmla="*/ 173 w 1377"/>
                  <a:gd name="T91" fmla="*/ 1596 h 1646"/>
                  <a:gd name="T92" fmla="*/ 126 w 1377"/>
                  <a:gd name="T93" fmla="*/ 1545 h 1646"/>
                  <a:gd name="T94" fmla="*/ 32 w 1377"/>
                  <a:gd name="T95" fmla="*/ 1330 h 1646"/>
                  <a:gd name="T96" fmla="*/ 5 w 1377"/>
                  <a:gd name="T97" fmla="*/ 1243 h 1646"/>
                  <a:gd name="T98" fmla="*/ 2 w 1377"/>
                  <a:gd name="T99" fmla="*/ 1172 h 1646"/>
                  <a:gd name="T100" fmla="*/ 9 w 1377"/>
                  <a:gd name="T101" fmla="*/ 1023 h 1646"/>
                  <a:gd name="T102" fmla="*/ 24 w 1377"/>
                  <a:gd name="T103" fmla="*/ 944 h 1646"/>
                  <a:gd name="T104" fmla="*/ 51 w 1377"/>
                  <a:gd name="T105" fmla="*/ 893 h 1646"/>
                  <a:gd name="T106" fmla="*/ 78 w 1377"/>
                  <a:gd name="T107" fmla="*/ 865 h 1646"/>
                  <a:gd name="T108" fmla="*/ 99 w 1377"/>
                  <a:gd name="T109" fmla="*/ 831 h 1646"/>
                  <a:gd name="T110" fmla="*/ 114 w 1377"/>
                  <a:gd name="T111" fmla="*/ 772 h 1646"/>
                  <a:gd name="T112" fmla="*/ 115 w 1377"/>
                  <a:gd name="T113" fmla="*/ 697 h 1646"/>
                  <a:gd name="T114" fmla="*/ 108 w 1377"/>
                  <a:gd name="T115" fmla="*/ 641 h 1646"/>
                  <a:gd name="T116" fmla="*/ 118 w 1377"/>
                  <a:gd name="T117" fmla="*/ 533 h 1646"/>
                  <a:gd name="T118" fmla="*/ 122 w 1377"/>
                  <a:gd name="T119" fmla="*/ 443 h 1646"/>
                  <a:gd name="T120" fmla="*/ 119 w 1377"/>
                  <a:gd name="T121" fmla="*/ 439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7" h="1646">
                    <a:moveTo>
                      <a:pt x="119" y="439"/>
                    </a:moveTo>
                    <a:lnTo>
                      <a:pt x="379" y="223"/>
                    </a:lnTo>
                    <a:lnTo>
                      <a:pt x="379" y="214"/>
                    </a:lnTo>
                    <a:lnTo>
                      <a:pt x="381" y="189"/>
                    </a:lnTo>
                    <a:lnTo>
                      <a:pt x="383" y="172"/>
                    </a:lnTo>
                    <a:lnTo>
                      <a:pt x="386" y="153"/>
                    </a:lnTo>
                    <a:lnTo>
                      <a:pt x="392" y="133"/>
                    </a:lnTo>
                    <a:lnTo>
                      <a:pt x="398" y="114"/>
                    </a:lnTo>
                    <a:lnTo>
                      <a:pt x="402" y="103"/>
                    </a:lnTo>
                    <a:lnTo>
                      <a:pt x="406" y="93"/>
                    </a:lnTo>
                    <a:lnTo>
                      <a:pt x="412" y="83"/>
                    </a:lnTo>
                    <a:lnTo>
                      <a:pt x="417" y="74"/>
                    </a:lnTo>
                    <a:lnTo>
                      <a:pt x="424" y="64"/>
                    </a:lnTo>
                    <a:lnTo>
                      <a:pt x="430" y="55"/>
                    </a:lnTo>
                    <a:lnTo>
                      <a:pt x="438" y="46"/>
                    </a:lnTo>
                    <a:lnTo>
                      <a:pt x="446" y="39"/>
                    </a:lnTo>
                    <a:lnTo>
                      <a:pt x="455" y="32"/>
                    </a:lnTo>
                    <a:lnTo>
                      <a:pt x="465" y="26"/>
                    </a:lnTo>
                    <a:lnTo>
                      <a:pt x="476" y="20"/>
                    </a:lnTo>
                    <a:lnTo>
                      <a:pt x="488" y="15"/>
                    </a:lnTo>
                    <a:lnTo>
                      <a:pt x="500" y="12"/>
                    </a:lnTo>
                    <a:lnTo>
                      <a:pt x="513" y="8"/>
                    </a:lnTo>
                    <a:lnTo>
                      <a:pt x="527" y="7"/>
                    </a:lnTo>
                    <a:lnTo>
                      <a:pt x="542" y="7"/>
                    </a:lnTo>
                    <a:lnTo>
                      <a:pt x="573" y="7"/>
                    </a:lnTo>
                    <a:lnTo>
                      <a:pt x="601" y="6"/>
                    </a:lnTo>
                    <a:lnTo>
                      <a:pt x="628" y="6"/>
                    </a:lnTo>
                    <a:lnTo>
                      <a:pt x="655" y="4"/>
                    </a:lnTo>
                    <a:lnTo>
                      <a:pt x="705" y="2"/>
                    </a:lnTo>
                    <a:lnTo>
                      <a:pt x="756" y="0"/>
                    </a:lnTo>
                    <a:lnTo>
                      <a:pt x="781" y="1"/>
                    </a:lnTo>
                    <a:lnTo>
                      <a:pt x="806" y="2"/>
                    </a:lnTo>
                    <a:lnTo>
                      <a:pt x="833" y="4"/>
                    </a:lnTo>
                    <a:lnTo>
                      <a:pt x="860" y="7"/>
                    </a:lnTo>
                    <a:lnTo>
                      <a:pt x="889" y="13"/>
                    </a:lnTo>
                    <a:lnTo>
                      <a:pt x="921" y="19"/>
                    </a:lnTo>
                    <a:lnTo>
                      <a:pt x="954" y="29"/>
                    </a:lnTo>
                    <a:lnTo>
                      <a:pt x="989" y="40"/>
                    </a:lnTo>
                    <a:lnTo>
                      <a:pt x="1054" y="62"/>
                    </a:lnTo>
                    <a:lnTo>
                      <a:pt x="1107" y="79"/>
                    </a:lnTo>
                    <a:lnTo>
                      <a:pt x="1151" y="95"/>
                    </a:lnTo>
                    <a:lnTo>
                      <a:pt x="1190" y="110"/>
                    </a:lnTo>
                    <a:lnTo>
                      <a:pt x="1209" y="118"/>
                    </a:lnTo>
                    <a:lnTo>
                      <a:pt x="1227" y="126"/>
                    </a:lnTo>
                    <a:lnTo>
                      <a:pt x="1247" y="136"/>
                    </a:lnTo>
                    <a:lnTo>
                      <a:pt x="1266" y="147"/>
                    </a:lnTo>
                    <a:lnTo>
                      <a:pt x="1311" y="172"/>
                    </a:lnTo>
                    <a:lnTo>
                      <a:pt x="1365" y="204"/>
                    </a:lnTo>
                    <a:lnTo>
                      <a:pt x="1373" y="212"/>
                    </a:lnTo>
                    <a:lnTo>
                      <a:pt x="1376" y="223"/>
                    </a:lnTo>
                    <a:lnTo>
                      <a:pt x="1377" y="236"/>
                    </a:lnTo>
                    <a:lnTo>
                      <a:pt x="1374" y="251"/>
                    </a:lnTo>
                    <a:lnTo>
                      <a:pt x="1367" y="268"/>
                    </a:lnTo>
                    <a:lnTo>
                      <a:pt x="1358" y="288"/>
                    </a:lnTo>
                    <a:lnTo>
                      <a:pt x="1345" y="309"/>
                    </a:lnTo>
                    <a:lnTo>
                      <a:pt x="1329" y="330"/>
                    </a:lnTo>
                    <a:lnTo>
                      <a:pt x="1311" y="353"/>
                    </a:lnTo>
                    <a:lnTo>
                      <a:pt x="1289" y="377"/>
                    </a:lnTo>
                    <a:lnTo>
                      <a:pt x="1266" y="402"/>
                    </a:lnTo>
                    <a:lnTo>
                      <a:pt x="1240" y="426"/>
                    </a:lnTo>
                    <a:lnTo>
                      <a:pt x="1212" y="451"/>
                    </a:lnTo>
                    <a:lnTo>
                      <a:pt x="1181" y="475"/>
                    </a:lnTo>
                    <a:lnTo>
                      <a:pt x="1150" y="498"/>
                    </a:lnTo>
                    <a:lnTo>
                      <a:pt x="1116" y="521"/>
                    </a:lnTo>
                    <a:lnTo>
                      <a:pt x="1080" y="542"/>
                    </a:lnTo>
                    <a:lnTo>
                      <a:pt x="1043" y="561"/>
                    </a:lnTo>
                    <a:lnTo>
                      <a:pt x="1005" y="580"/>
                    </a:lnTo>
                    <a:lnTo>
                      <a:pt x="965" y="595"/>
                    </a:lnTo>
                    <a:lnTo>
                      <a:pt x="924" y="608"/>
                    </a:lnTo>
                    <a:lnTo>
                      <a:pt x="882" y="619"/>
                    </a:lnTo>
                    <a:lnTo>
                      <a:pt x="839" y="628"/>
                    </a:lnTo>
                    <a:lnTo>
                      <a:pt x="796" y="632"/>
                    </a:lnTo>
                    <a:lnTo>
                      <a:pt x="752" y="633"/>
                    </a:lnTo>
                    <a:lnTo>
                      <a:pt x="708" y="631"/>
                    </a:lnTo>
                    <a:lnTo>
                      <a:pt x="663" y="624"/>
                    </a:lnTo>
                    <a:lnTo>
                      <a:pt x="618" y="615"/>
                    </a:lnTo>
                    <a:lnTo>
                      <a:pt x="574" y="599"/>
                    </a:lnTo>
                    <a:lnTo>
                      <a:pt x="529" y="579"/>
                    </a:lnTo>
                    <a:lnTo>
                      <a:pt x="486" y="554"/>
                    </a:lnTo>
                    <a:lnTo>
                      <a:pt x="441" y="523"/>
                    </a:lnTo>
                    <a:lnTo>
                      <a:pt x="438" y="523"/>
                    </a:lnTo>
                    <a:lnTo>
                      <a:pt x="433" y="527"/>
                    </a:lnTo>
                    <a:lnTo>
                      <a:pt x="428" y="536"/>
                    </a:lnTo>
                    <a:lnTo>
                      <a:pt x="421" y="549"/>
                    </a:lnTo>
                    <a:lnTo>
                      <a:pt x="415" y="566"/>
                    </a:lnTo>
                    <a:lnTo>
                      <a:pt x="408" y="585"/>
                    </a:lnTo>
                    <a:lnTo>
                      <a:pt x="402" y="607"/>
                    </a:lnTo>
                    <a:lnTo>
                      <a:pt x="395" y="631"/>
                    </a:lnTo>
                    <a:lnTo>
                      <a:pt x="389" y="658"/>
                    </a:lnTo>
                    <a:lnTo>
                      <a:pt x="382" y="685"/>
                    </a:lnTo>
                    <a:lnTo>
                      <a:pt x="377" y="716"/>
                    </a:lnTo>
                    <a:lnTo>
                      <a:pt x="371" y="746"/>
                    </a:lnTo>
                    <a:lnTo>
                      <a:pt x="367" y="777"/>
                    </a:lnTo>
                    <a:lnTo>
                      <a:pt x="364" y="808"/>
                    </a:lnTo>
                    <a:lnTo>
                      <a:pt x="361" y="839"/>
                    </a:lnTo>
                    <a:lnTo>
                      <a:pt x="361" y="870"/>
                    </a:lnTo>
                    <a:lnTo>
                      <a:pt x="361" y="900"/>
                    </a:lnTo>
                    <a:lnTo>
                      <a:pt x="364" y="928"/>
                    </a:lnTo>
                    <a:lnTo>
                      <a:pt x="368" y="955"/>
                    </a:lnTo>
                    <a:lnTo>
                      <a:pt x="375" y="980"/>
                    </a:lnTo>
                    <a:lnTo>
                      <a:pt x="382" y="1003"/>
                    </a:lnTo>
                    <a:lnTo>
                      <a:pt x="392" y="1024"/>
                    </a:lnTo>
                    <a:lnTo>
                      <a:pt x="405" y="1040"/>
                    </a:lnTo>
                    <a:lnTo>
                      <a:pt x="420" y="1054"/>
                    </a:lnTo>
                    <a:lnTo>
                      <a:pt x="438" y="1064"/>
                    </a:lnTo>
                    <a:lnTo>
                      <a:pt x="458" y="1071"/>
                    </a:lnTo>
                    <a:lnTo>
                      <a:pt x="482" y="1072"/>
                    </a:lnTo>
                    <a:lnTo>
                      <a:pt x="508" y="1068"/>
                    </a:lnTo>
                    <a:lnTo>
                      <a:pt x="539" y="1060"/>
                    </a:lnTo>
                    <a:lnTo>
                      <a:pt x="573" y="1046"/>
                    </a:lnTo>
                    <a:lnTo>
                      <a:pt x="610" y="1026"/>
                    </a:lnTo>
                    <a:lnTo>
                      <a:pt x="651" y="1000"/>
                    </a:lnTo>
                    <a:lnTo>
                      <a:pt x="694" y="973"/>
                    </a:lnTo>
                    <a:lnTo>
                      <a:pt x="735" y="951"/>
                    </a:lnTo>
                    <a:lnTo>
                      <a:pt x="775" y="934"/>
                    </a:lnTo>
                    <a:lnTo>
                      <a:pt x="814" y="922"/>
                    </a:lnTo>
                    <a:lnTo>
                      <a:pt x="851" y="914"/>
                    </a:lnTo>
                    <a:lnTo>
                      <a:pt x="887" y="911"/>
                    </a:lnTo>
                    <a:lnTo>
                      <a:pt x="922" y="912"/>
                    </a:lnTo>
                    <a:lnTo>
                      <a:pt x="956" y="916"/>
                    </a:lnTo>
                    <a:lnTo>
                      <a:pt x="989" y="924"/>
                    </a:lnTo>
                    <a:lnTo>
                      <a:pt x="1019" y="935"/>
                    </a:lnTo>
                    <a:lnTo>
                      <a:pt x="1048" y="948"/>
                    </a:lnTo>
                    <a:lnTo>
                      <a:pt x="1077" y="964"/>
                    </a:lnTo>
                    <a:lnTo>
                      <a:pt x="1104" y="982"/>
                    </a:lnTo>
                    <a:lnTo>
                      <a:pt x="1129" y="1002"/>
                    </a:lnTo>
                    <a:lnTo>
                      <a:pt x="1154" y="1025"/>
                    </a:lnTo>
                    <a:lnTo>
                      <a:pt x="1177" y="1048"/>
                    </a:lnTo>
                    <a:lnTo>
                      <a:pt x="1198" y="1073"/>
                    </a:lnTo>
                    <a:lnTo>
                      <a:pt x="1218" y="1098"/>
                    </a:lnTo>
                    <a:lnTo>
                      <a:pt x="1237" y="1124"/>
                    </a:lnTo>
                    <a:lnTo>
                      <a:pt x="1254" y="1150"/>
                    </a:lnTo>
                    <a:lnTo>
                      <a:pt x="1269" y="1176"/>
                    </a:lnTo>
                    <a:lnTo>
                      <a:pt x="1284" y="1202"/>
                    </a:lnTo>
                    <a:lnTo>
                      <a:pt x="1297" y="1228"/>
                    </a:lnTo>
                    <a:lnTo>
                      <a:pt x="1309" y="1252"/>
                    </a:lnTo>
                    <a:lnTo>
                      <a:pt x="1318" y="1276"/>
                    </a:lnTo>
                    <a:lnTo>
                      <a:pt x="1327" y="1299"/>
                    </a:lnTo>
                    <a:lnTo>
                      <a:pt x="1335" y="1319"/>
                    </a:lnTo>
                    <a:lnTo>
                      <a:pt x="1341" y="1338"/>
                    </a:lnTo>
                    <a:lnTo>
                      <a:pt x="1346" y="1355"/>
                    </a:lnTo>
                    <a:lnTo>
                      <a:pt x="1348" y="1369"/>
                    </a:lnTo>
                    <a:lnTo>
                      <a:pt x="1350" y="1380"/>
                    </a:lnTo>
                    <a:lnTo>
                      <a:pt x="1350" y="1387"/>
                    </a:lnTo>
                    <a:lnTo>
                      <a:pt x="1348" y="1394"/>
                    </a:lnTo>
                    <a:lnTo>
                      <a:pt x="1344" y="1402"/>
                    </a:lnTo>
                    <a:lnTo>
                      <a:pt x="1336" y="1409"/>
                    </a:lnTo>
                    <a:lnTo>
                      <a:pt x="1327" y="1417"/>
                    </a:lnTo>
                    <a:lnTo>
                      <a:pt x="1316" y="1426"/>
                    </a:lnTo>
                    <a:lnTo>
                      <a:pt x="1303" y="1434"/>
                    </a:lnTo>
                    <a:lnTo>
                      <a:pt x="1288" y="1443"/>
                    </a:lnTo>
                    <a:lnTo>
                      <a:pt x="1272" y="1452"/>
                    </a:lnTo>
                    <a:lnTo>
                      <a:pt x="1235" y="1471"/>
                    </a:lnTo>
                    <a:lnTo>
                      <a:pt x="1193" y="1491"/>
                    </a:lnTo>
                    <a:lnTo>
                      <a:pt x="1149" y="1510"/>
                    </a:lnTo>
                    <a:lnTo>
                      <a:pt x="1102" y="1529"/>
                    </a:lnTo>
                    <a:lnTo>
                      <a:pt x="1055" y="1547"/>
                    </a:lnTo>
                    <a:lnTo>
                      <a:pt x="1009" y="1565"/>
                    </a:lnTo>
                    <a:lnTo>
                      <a:pt x="965" y="1580"/>
                    </a:lnTo>
                    <a:lnTo>
                      <a:pt x="923" y="1593"/>
                    </a:lnTo>
                    <a:lnTo>
                      <a:pt x="886" y="1604"/>
                    </a:lnTo>
                    <a:lnTo>
                      <a:pt x="855" y="1613"/>
                    </a:lnTo>
                    <a:lnTo>
                      <a:pt x="842" y="1615"/>
                    </a:lnTo>
                    <a:lnTo>
                      <a:pt x="830" y="1617"/>
                    </a:lnTo>
                    <a:lnTo>
                      <a:pt x="821" y="1618"/>
                    </a:lnTo>
                    <a:lnTo>
                      <a:pt x="814" y="1618"/>
                    </a:lnTo>
                    <a:lnTo>
                      <a:pt x="770" y="1624"/>
                    </a:lnTo>
                    <a:lnTo>
                      <a:pt x="689" y="1632"/>
                    </a:lnTo>
                    <a:lnTo>
                      <a:pt x="640" y="1637"/>
                    </a:lnTo>
                    <a:lnTo>
                      <a:pt x="587" y="1641"/>
                    </a:lnTo>
                    <a:lnTo>
                      <a:pt x="530" y="1644"/>
                    </a:lnTo>
                    <a:lnTo>
                      <a:pt x="471" y="1646"/>
                    </a:lnTo>
                    <a:lnTo>
                      <a:pt x="443" y="1646"/>
                    </a:lnTo>
                    <a:lnTo>
                      <a:pt x="414" y="1646"/>
                    </a:lnTo>
                    <a:lnTo>
                      <a:pt x="385" y="1645"/>
                    </a:lnTo>
                    <a:lnTo>
                      <a:pt x="357" y="1643"/>
                    </a:lnTo>
                    <a:lnTo>
                      <a:pt x="330" y="1641"/>
                    </a:lnTo>
                    <a:lnTo>
                      <a:pt x="303" y="1638"/>
                    </a:lnTo>
                    <a:lnTo>
                      <a:pt x="278" y="1633"/>
                    </a:lnTo>
                    <a:lnTo>
                      <a:pt x="254" y="1628"/>
                    </a:lnTo>
                    <a:lnTo>
                      <a:pt x="231" y="1623"/>
                    </a:lnTo>
                    <a:lnTo>
                      <a:pt x="209" y="1615"/>
                    </a:lnTo>
                    <a:lnTo>
                      <a:pt x="191" y="1606"/>
                    </a:lnTo>
                    <a:lnTo>
                      <a:pt x="173" y="1596"/>
                    </a:lnTo>
                    <a:lnTo>
                      <a:pt x="158" y="1587"/>
                    </a:lnTo>
                    <a:lnTo>
                      <a:pt x="145" y="1574"/>
                    </a:lnTo>
                    <a:lnTo>
                      <a:pt x="134" y="1560"/>
                    </a:lnTo>
                    <a:lnTo>
                      <a:pt x="126" y="1545"/>
                    </a:lnTo>
                    <a:lnTo>
                      <a:pt x="100" y="1486"/>
                    </a:lnTo>
                    <a:lnTo>
                      <a:pt x="74" y="1431"/>
                    </a:lnTo>
                    <a:lnTo>
                      <a:pt x="51" y="1379"/>
                    </a:lnTo>
                    <a:lnTo>
                      <a:pt x="32" y="1330"/>
                    </a:lnTo>
                    <a:lnTo>
                      <a:pt x="23" y="1307"/>
                    </a:lnTo>
                    <a:lnTo>
                      <a:pt x="15" y="1284"/>
                    </a:lnTo>
                    <a:lnTo>
                      <a:pt x="10" y="1263"/>
                    </a:lnTo>
                    <a:lnTo>
                      <a:pt x="5" y="1243"/>
                    </a:lnTo>
                    <a:lnTo>
                      <a:pt x="2" y="1224"/>
                    </a:lnTo>
                    <a:lnTo>
                      <a:pt x="0" y="1206"/>
                    </a:lnTo>
                    <a:lnTo>
                      <a:pt x="1" y="1188"/>
                    </a:lnTo>
                    <a:lnTo>
                      <a:pt x="2" y="1172"/>
                    </a:lnTo>
                    <a:lnTo>
                      <a:pt x="5" y="1139"/>
                    </a:lnTo>
                    <a:lnTo>
                      <a:pt x="6" y="1102"/>
                    </a:lnTo>
                    <a:lnTo>
                      <a:pt x="6" y="1063"/>
                    </a:lnTo>
                    <a:lnTo>
                      <a:pt x="9" y="1023"/>
                    </a:lnTo>
                    <a:lnTo>
                      <a:pt x="11" y="1002"/>
                    </a:lnTo>
                    <a:lnTo>
                      <a:pt x="14" y="982"/>
                    </a:lnTo>
                    <a:lnTo>
                      <a:pt x="18" y="963"/>
                    </a:lnTo>
                    <a:lnTo>
                      <a:pt x="24" y="944"/>
                    </a:lnTo>
                    <a:lnTo>
                      <a:pt x="32" y="926"/>
                    </a:lnTo>
                    <a:lnTo>
                      <a:pt x="40" y="908"/>
                    </a:lnTo>
                    <a:lnTo>
                      <a:pt x="46" y="901"/>
                    </a:lnTo>
                    <a:lnTo>
                      <a:pt x="51" y="893"/>
                    </a:lnTo>
                    <a:lnTo>
                      <a:pt x="58" y="886"/>
                    </a:lnTo>
                    <a:lnTo>
                      <a:pt x="64" y="879"/>
                    </a:lnTo>
                    <a:lnTo>
                      <a:pt x="72" y="871"/>
                    </a:lnTo>
                    <a:lnTo>
                      <a:pt x="78" y="865"/>
                    </a:lnTo>
                    <a:lnTo>
                      <a:pt x="85" y="856"/>
                    </a:lnTo>
                    <a:lnTo>
                      <a:pt x="90" y="849"/>
                    </a:lnTo>
                    <a:lnTo>
                      <a:pt x="95" y="840"/>
                    </a:lnTo>
                    <a:lnTo>
                      <a:pt x="99" y="831"/>
                    </a:lnTo>
                    <a:lnTo>
                      <a:pt x="102" y="821"/>
                    </a:lnTo>
                    <a:lnTo>
                      <a:pt x="106" y="812"/>
                    </a:lnTo>
                    <a:lnTo>
                      <a:pt x="111" y="793"/>
                    </a:lnTo>
                    <a:lnTo>
                      <a:pt x="114" y="772"/>
                    </a:lnTo>
                    <a:lnTo>
                      <a:pt x="115" y="753"/>
                    </a:lnTo>
                    <a:lnTo>
                      <a:pt x="116" y="733"/>
                    </a:lnTo>
                    <a:lnTo>
                      <a:pt x="116" y="715"/>
                    </a:lnTo>
                    <a:lnTo>
                      <a:pt x="115" y="697"/>
                    </a:lnTo>
                    <a:lnTo>
                      <a:pt x="114" y="682"/>
                    </a:lnTo>
                    <a:lnTo>
                      <a:pt x="112" y="668"/>
                    </a:lnTo>
                    <a:lnTo>
                      <a:pt x="109" y="648"/>
                    </a:lnTo>
                    <a:lnTo>
                      <a:pt x="108" y="641"/>
                    </a:lnTo>
                    <a:lnTo>
                      <a:pt x="109" y="631"/>
                    </a:lnTo>
                    <a:lnTo>
                      <a:pt x="111" y="607"/>
                    </a:lnTo>
                    <a:lnTo>
                      <a:pt x="114" y="572"/>
                    </a:lnTo>
                    <a:lnTo>
                      <a:pt x="118" y="533"/>
                    </a:lnTo>
                    <a:lnTo>
                      <a:pt x="121" y="495"/>
                    </a:lnTo>
                    <a:lnTo>
                      <a:pt x="122" y="463"/>
                    </a:lnTo>
                    <a:lnTo>
                      <a:pt x="122" y="451"/>
                    </a:lnTo>
                    <a:lnTo>
                      <a:pt x="122" y="443"/>
                    </a:lnTo>
                    <a:lnTo>
                      <a:pt x="122" y="439"/>
                    </a:lnTo>
                    <a:lnTo>
                      <a:pt x="121" y="438"/>
                    </a:lnTo>
                    <a:lnTo>
                      <a:pt x="120" y="438"/>
                    </a:lnTo>
                    <a:lnTo>
                      <a:pt x="119" y="439"/>
                    </a:lnTo>
                    <a:close/>
                  </a:path>
                </a:pathLst>
              </a:custGeom>
              <a:solidFill>
                <a:srgbClr val="654B6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74" name="Freeform 242"/>
              <p:cNvSpPr>
                <a:spLocks/>
              </p:cNvSpPr>
              <p:nvPr/>
            </p:nvSpPr>
            <p:spPr bwMode="auto">
              <a:xfrm>
                <a:off x="7002" y="1408"/>
                <a:ext cx="20" cy="19"/>
              </a:xfrm>
              <a:custGeom>
                <a:avLst/>
                <a:gdLst>
                  <a:gd name="T0" fmla="*/ 77 w 140"/>
                  <a:gd name="T1" fmla="*/ 130 h 130"/>
                  <a:gd name="T2" fmla="*/ 91 w 140"/>
                  <a:gd name="T3" fmla="*/ 128 h 130"/>
                  <a:gd name="T4" fmla="*/ 103 w 140"/>
                  <a:gd name="T5" fmla="*/ 123 h 130"/>
                  <a:gd name="T6" fmla="*/ 114 w 140"/>
                  <a:gd name="T7" fmla="*/ 115 h 130"/>
                  <a:gd name="T8" fmla="*/ 123 w 140"/>
                  <a:gd name="T9" fmla="*/ 106 h 130"/>
                  <a:gd name="T10" fmla="*/ 131 w 140"/>
                  <a:gd name="T11" fmla="*/ 97 h 130"/>
                  <a:gd name="T12" fmla="*/ 136 w 140"/>
                  <a:gd name="T13" fmla="*/ 85 h 130"/>
                  <a:gd name="T14" fmla="*/ 139 w 140"/>
                  <a:gd name="T15" fmla="*/ 72 h 130"/>
                  <a:gd name="T16" fmla="*/ 139 w 140"/>
                  <a:gd name="T17" fmla="*/ 59 h 130"/>
                  <a:gd name="T18" fmla="*/ 136 w 140"/>
                  <a:gd name="T19" fmla="*/ 45 h 130"/>
                  <a:gd name="T20" fmla="*/ 131 w 140"/>
                  <a:gd name="T21" fmla="*/ 33 h 130"/>
                  <a:gd name="T22" fmla="*/ 123 w 140"/>
                  <a:gd name="T23" fmla="*/ 24 h 130"/>
                  <a:gd name="T24" fmla="*/ 114 w 140"/>
                  <a:gd name="T25" fmla="*/ 15 h 130"/>
                  <a:gd name="T26" fmla="*/ 103 w 140"/>
                  <a:gd name="T27" fmla="*/ 7 h 130"/>
                  <a:gd name="T28" fmla="*/ 91 w 140"/>
                  <a:gd name="T29" fmla="*/ 2 h 130"/>
                  <a:gd name="T30" fmla="*/ 77 w 140"/>
                  <a:gd name="T31" fmla="*/ 0 h 130"/>
                  <a:gd name="T32" fmla="*/ 62 w 140"/>
                  <a:gd name="T33" fmla="*/ 0 h 130"/>
                  <a:gd name="T34" fmla="*/ 49 w 140"/>
                  <a:gd name="T35" fmla="*/ 2 h 130"/>
                  <a:gd name="T36" fmla="*/ 36 w 140"/>
                  <a:gd name="T37" fmla="*/ 7 h 130"/>
                  <a:gd name="T38" fmla="*/ 25 w 140"/>
                  <a:gd name="T39" fmla="*/ 15 h 130"/>
                  <a:gd name="T40" fmla="*/ 16 w 140"/>
                  <a:gd name="T41" fmla="*/ 24 h 130"/>
                  <a:gd name="T42" fmla="*/ 9 w 140"/>
                  <a:gd name="T43" fmla="*/ 33 h 130"/>
                  <a:gd name="T44" fmla="*/ 4 w 140"/>
                  <a:gd name="T45" fmla="*/ 45 h 130"/>
                  <a:gd name="T46" fmla="*/ 0 w 140"/>
                  <a:gd name="T47" fmla="*/ 59 h 130"/>
                  <a:gd name="T48" fmla="*/ 0 w 140"/>
                  <a:gd name="T49" fmla="*/ 72 h 130"/>
                  <a:gd name="T50" fmla="*/ 4 w 140"/>
                  <a:gd name="T51" fmla="*/ 85 h 130"/>
                  <a:gd name="T52" fmla="*/ 9 w 140"/>
                  <a:gd name="T53" fmla="*/ 97 h 130"/>
                  <a:gd name="T54" fmla="*/ 16 w 140"/>
                  <a:gd name="T55" fmla="*/ 106 h 130"/>
                  <a:gd name="T56" fmla="*/ 25 w 140"/>
                  <a:gd name="T57" fmla="*/ 115 h 130"/>
                  <a:gd name="T58" fmla="*/ 36 w 140"/>
                  <a:gd name="T59" fmla="*/ 123 h 130"/>
                  <a:gd name="T60" fmla="*/ 49 w 140"/>
                  <a:gd name="T61" fmla="*/ 128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7" y="130"/>
                    </a:lnTo>
                    <a:lnTo>
                      <a:pt x="84" y="129"/>
                    </a:lnTo>
                    <a:lnTo>
                      <a:pt x="91" y="128"/>
                    </a:lnTo>
                    <a:lnTo>
                      <a:pt x="97" y="125"/>
                    </a:lnTo>
                    <a:lnTo>
                      <a:pt x="103" y="123"/>
                    </a:lnTo>
                    <a:lnTo>
                      <a:pt x="108" y="119"/>
                    </a:lnTo>
                    <a:lnTo>
                      <a:pt x="114" y="115"/>
                    </a:lnTo>
                    <a:lnTo>
                      <a:pt x="119" y="112"/>
                    </a:lnTo>
                    <a:lnTo>
                      <a:pt x="123" y="106"/>
                    </a:lnTo>
                    <a:lnTo>
                      <a:pt x="128" y="102"/>
                    </a:lnTo>
                    <a:lnTo>
                      <a:pt x="131" y="97"/>
                    </a:lnTo>
                    <a:lnTo>
                      <a:pt x="134" y="90"/>
                    </a:lnTo>
                    <a:lnTo>
                      <a:pt x="136" y="85"/>
                    </a:lnTo>
                    <a:lnTo>
                      <a:pt x="138" y="78"/>
                    </a:lnTo>
                    <a:lnTo>
                      <a:pt x="139" y="72"/>
                    </a:lnTo>
                    <a:lnTo>
                      <a:pt x="140" y="65"/>
                    </a:lnTo>
                    <a:lnTo>
                      <a:pt x="139" y="59"/>
                    </a:lnTo>
                    <a:lnTo>
                      <a:pt x="138" y="52"/>
                    </a:lnTo>
                    <a:lnTo>
                      <a:pt x="136" y="45"/>
                    </a:lnTo>
                    <a:lnTo>
                      <a:pt x="134" y="40"/>
                    </a:lnTo>
                    <a:lnTo>
                      <a:pt x="131" y="33"/>
                    </a:lnTo>
                    <a:lnTo>
                      <a:pt x="128" y="28"/>
                    </a:lnTo>
                    <a:lnTo>
                      <a:pt x="123" y="24"/>
                    </a:lnTo>
                    <a:lnTo>
                      <a:pt x="119" y="18"/>
                    </a:lnTo>
                    <a:lnTo>
                      <a:pt x="114" y="15"/>
                    </a:lnTo>
                    <a:lnTo>
                      <a:pt x="108" y="11"/>
                    </a:lnTo>
                    <a:lnTo>
                      <a:pt x="103" y="7"/>
                    </a:lnTo>
                    <a:lnTo>
                      <a:pt x="97" y="5"/>
                    </a:lnTo>
                    <a:lnTo>
                      <a:pt x="91" y="2"/>
                    </a:lnTo>
                    <a:lnTo>
                      <a:pt x="84" y="1"/>
                    </a:lnTo>
                    <a:lnTo>
                      <a:pt x="77" y="0"/>
                    </a:lnTo>
                    <a:lnTo>
                      <a:pt x="70" y="0"/>
                    </a:lnTo>
                    <a:lnTo>
                      <a:pt x="62" y="0"/>
                    </a:lnTo>
                    <a:lnTo>
                      <a:pt x="56" y="1"/>
                    </a:lnTo>
                    <a:lnTo>
                      <a:pt x="49" y="2"/>
                    </a:lnTo>
                    <a:lnTo>
                      <a:pt x="43" y="5"/>
                    </a:lnTo>
                    <a:lnTo>
                      <a:pt x="36" y="7"/>
                    </a:lnTo>
                    <a:lnTo>
                      <a:pt x="31" y="11"/>
                    </a:lnTo>
                    <a:lnTo>
                      <a:pt x="25" y="15"/>
                    </a:lnTo>
                    <a:lnTo>
                      <a:pt x="21" y="18"/>
                    </a:lnTo>
                    <a:lnTo>
                      <a:pt x="16" y="24"/>
                    </a:lnTo>
                    <a:lnTo>
                      <a:pt x="12" y="28"/>
                    </a:lnTo>
                    <a:lnTo>
                      <a:pt x="9" y="33"/>
                    </a:lnTo>
                    <a:lnTo>
                      <a:pt x="6" y="40"/>
                    </a:lnTo>
                    <a:lnTo>
                      <a:pt x="4" y="45"/>
                    </a:lnTo>
                    <a:lnTo>
                      <a:pt x="1" y="52"/>
                    </a:lnTo>
                    <a:lnTo>
                      <a:pt x="0" y="59"/>
                    </a:lnTo>
                    <a:lnTo>
                      <a:pt x="0" y="65"/>
                    </a:lnTo>
                    <a:lnTo>
                      <a:pt x="0" y="72"/>
                    </a:lnTo>
                    <a:lnTo>
                      <a:pt x="1" y="78"/>
                    </a:lnTo>
                    <a:lnTo>
                      <a:pt x="4" y="85"/>
                    </a:lnTo>
                    <a:lnTo>
                      <a:pt x="6" y="90"/>
                    </a:lnTo>
                    <a:lnTo>
                      <a:pt x="9" y="97"/>
                    </a:lnTo>
                    <a:lnTo>
                      <a:pt x="12" y="102"/>
                    </a:lnTo>
                    <a:lnTo>
                      <a:pt x="16" y="106"/>
                    </a:lnTo>
                    <a:lnTo>
                      <a:pt x="21" y="112"/>
                    </a:lnTo>
                    <a:lnTo>
                      <a:pt x="25" y="115"/>
                    </a:lnTo>
                    <a:lnTo>
                      <a:pt x="31" y="119"/>
                    </a:lnTo>
                    <a:lnTo>
                      <a:pt x="36" y="123"/>
                    </a:lnTo>
                    <a:lnTo>
                      <a:pt x="43" y="125"/>
                    </a:lnTo>
                    <a:lnTo>
                      <a:pt x="49" y="128"/>
                    </a:lnTo>
                    <a:lnTo>
                      <a:pt x="56" y="129"/>
                    </a:lnTo>
                    <a:lnTo>
                      <a:pt x="62" y="130"/>
                    </a:lnTo>
                    <a:lnTo>
                      <a:pt x="70"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75" name="Freeform 243"/>
              <p:cNvSpPr>
                <a:spLocks/>
              </p:cNvSpPr>
              <p:nvPr/>
            </p:nvSpPr>
            <p:spPr bwMode="auto">
              <a:xfrm>
                <a:off x="6972" y="1361"/>
                <a:ext cx="20" cy="18"/>
              </a:xfrm>
              <a:custGeom>
                <a:avLst/>
                <a:gdLst>
                  <a:gd name="T0" fmla="*/ 76 w 138"/>
                  <a:gd name="T1" fmla="*/ 130 h 130"/>
                  <a:gd name="T2" fmla="*/ 89 w 138"/>
                  <a:gd name="T3" fmla="*/ 128 h 130"/>
                  <a:gd name="T4" fmla="*/ 103 w 138"/>
                  <a:gd name="T5" fmla="*/ 123 h 130"/>
                  <a:gd name="T6" fmla="*/ 113 w 138"/>
                  <a:gd name="T7" fmla="*/ 116 h 130"/>
                  <a:gd name="T8" fmla="*/ 123 w 138"/>
                  <a:gd name="T9" fmla="*/ 107 h 130"/>
                  <a:gd name="T10" fmla="*/ 131 w 138"/>
                  <a:gd name="T11" fmla="*/ 97 h 130"/>
                  <a:gd name="T12" fmla="*/ 135 w 138"/>
                  <a:gd name="T13" fmla="*/ 85 h 130"/>
                  <a:gd name="T14" fmla="*/ 138 w 138"/>
                  <a:gd name="T15" fmla="*/ 72 h 130"/>
                  <a:gd name="T16" fmla="*/ 138 w 138"/>
                  <a:gd name="T17" fmla="*/ 59 h 130"/>
                  <a:gd name="T18" fmla="*/ 135 w 138"/>
                  <a:gd name="T19" fmla="*/ 46 h 130"/>
                  <a:gd name="T20" fmla="*/ 131 w 138"/>
                  <a:gd name="T21" fmla="*/ 35 h 130"/>
                  <a:gd name="T22" fmla="*/ 123 w 138"/>
                  <a:gd name="T23" fmla="*/ 24 h 130"/>
                  <a:gd name="T24" fmla="*/ 113 w 138"/>
                  <a:gd name="T25" fmla="*/ 15 h 130"/>
                  <a:gd name="T26" fmla="*/ 103 w 138"/>
                  <a:gd name="T27" fmla="*/ 7 h 130"/>
                  <a:gd name="T28" fmla="*/ 89 w 138"/>
                  <a:gd name="T29" fmla="*/ 3 h 130"/>
                  <a:gd name="T30" fmla="*/ 76 w 138"/>
                  <a:gd name="T31" fmla="*/ 0 h 130"/>
                  <a:gd name="T32" fmla="*/ 62 w 138"/>
                  <a:gd name="T33" fmla="*/ 0 h 130"/>
                  <a:gd name="T34" fmla="*/ 49 w 138"/>
                  <a:gd name="T35" fmla="*/ 3 h 130"/>
                  <a:gd name="T36" fmla="*/ 36 w 138"/>
                  <a:gd name="T37" fmla="*/ 7 h 130"/>
                  <a:gd name="T38" fmla="*/ 25 w 138"/>
                  <a:gd name="T39" fmla="*/ 15 h 130"/>
                  <a:gd name="T40" fmla="*/ 15 w 138"/>
                  <a:gd name="T41" fmla="*/ 24 h 130"/>
                  <a:gd name="T42" fmla="*/ 8 w 138"/>
                  <a:gd name="T43" fmla="*/ 35 h 130"/>
                  <a:gd name="T44" fmla="*/ 3 w 138"/>
                  <a:gd name="T45" fmla="*/ 46 h 130"/>
                  <a:gd name="T46" fmla="*/ 0 w 138"/>
                  <a:gd name="T47" fmla="*/ 59 h 130"/>
                  <a:gd name="T48" fmla="*/ 0 w 138"/>
                  <a:gd name="T49" fmla="*/ 72 h 130"/>
                  <a:gd name="T50" fmla="*/ 3 w 138"/>
                  <a:gd name="T51" fmla="*/ 85 h 130"/>
                  <a:gd name="T52" fmla="*/ 8 w 138"/>
                  <a:gd name="T53" fmla="*/ 97 h 130"/>
                  <a:gd name="T54" fmla="*/ 15 w 138"/>
                  <a:gd name="T55" fmla="*/ 107 h 130"/>
                  <a:gd name="T56" fmla="*/ 25 w 138"/>
                  <a:gd name="T57" fmla="*/ 116 h 130"/>
                  <a:gd name="T58" fmla="*/ 36 w 138"/>
                  <a:gd name="T59" fmla="*/ 123 h 130"/>
                  <a:gd name="T60" fmla="*/ 49 w 138"/>
                  <a:gd name="T61" fmla="*/ 128 h 130"/>
                  <a:gd name="T62" fmla="*/ 62 w 138"/>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0">
                    <a:moveTo>
                      <a:pt x="69" y="130"/>
                    </a:moveTo>
                    <a:lnTo>
                      <a:pt x="76" y="130"/>
                    </a:lnTo>
                    <a:lnTo>
                      <a:pt x="83" y="129"/>
                    </a:lnTo>
                    <a:lnTo>
                      <a:pt x="89" y="128"/>
                    </a:lnTo>
                    <a:lnTo>
                      <a:pt x="96" y="126"/>
                    </a:lnTo>
                    <a:lnTo>
                      <a:pt x="103" y="123"/>
                    </a:lnTo>
                    <a:lnTo>
                      <a:pt x="108" y="120"/>
                    </a:lnTo>
                    <a:lnTo>
                      <a:pt x="113" y="116"/>
                    </a:lnTo>
                    <a:lnTo>
                      <a:pt x="119" y="112"/>
                    </a:lnTo>
                    <a:lnTo>
                      <a:pt x="123" y="107"/>
                    </a:lnTo>
                    <a:lnTo>
                      <a:pt x="126" y="102"/>
                    </a:lnTo>
                    <a:lnTo>
                      <a:pt x="131" y="97"/>
                    </a:lnTo>
                    <a:lnTo>
                      <a:pt x="133" y="91"/>
                    </a:lnTo>
                    <a:lnTo>
                      <a:pt x="135" y="85"/>
                    </a:lnTo>
                    <a:lnTo>
                      <a:pt x="137" y="78"/>
                    </a:lnTo>
                    <a:lnTo>
                      <a:pt x="138" y="72"/>
                    </a:lnTo>
                    <a:lnTo>
                      <a:pt x="138" y="65"/>
                    </a:lnTo>
                    <a:lnTo>
                      <a:pt x="138" y="59"/>
                    </a:lnTo>
                    <a:lnTo>
                      <a:pt x="137" y="52"/>
                    </a:lnTo>
                    <a:lnTo>
                      <a:pt x="135" y="46"/>
                    </a:lnTo>
                    <a:lnTo>
                      <a:pt x="133" y="40"/>
                    </a:lnTo>
                    <a:lnTo>
                      <a:pt x="131" y="35"/>
                    </a:lnTo>
                    <a:lnTo>
                      <a:pt x="126" y="29"/>
                    </a:lnTo>
                    <a:lnTo>
                      <a:pt x="123" y="24"/>
                    </a:lnTo>
                    <a:lnTo>
                      <a:pt x="119" y="19"/>
                    </a:lnTo>
                    <a:lnTo>
                      <a:pt x="113" y="15"/>
                    </a:lnTo>
                    <a:lnTo>
                      <a:pt x="108" y="11"/>
                    </a:lnTo>
                    <a:lnTo>
                      <a:pt x="103" y="7"/>
                    </a:lnTo>
                    <a:lnTo>
                      <a:pt x="96" y="5"/>
                    </a:lnTo>
                    <a:lnTo>
                      <a:pt x="89" y="3"/>
                    </a:lnTo>
                    <a:lnTo>
                      <a:pt x="83" y="1"/>
                    </a:lnTo>
                    <a:lnTo>
                      <a:pt x="76" y="0"/>
                    </a:lnTo>
                    <a:lnTo>
                      <a:pt x="69" y="0"/>
                    </a:lnTo>
                    <a:lnTo>
                      <a:pt x="62" y="0"/>
                    </a:lnTo>
                    <a:lnTo>
                      <a:pt x="56" y="1"/>
                    </a:lnTo>
                    <a:lnTo>
                      <a:pt x="49" y="3"/>
                    </a:lnTo>
                    <a:lnTo>
                      <a:pt x="43" y="5"/>
                    </a:lnTo>
                    <a:lnTo>
                      <a:pt x="36" y="7"/>
                    </a:lnTo>
                    <a:lnTo>
                      <a:pt x="31" y="11"/>
                    </a:lnTo>
                    <a:lnTo>
                      <a:pt x="25" y="15"/>
                    </a:lnTo>
                    <a:lnTo>
                      <a:pt x="20" y="19"/>
                    </a:lnTo>
                    <a:lnTo>
                      <a:pt x="15" y="24"/>
                    </a:lnTo>
                    <a:lnTo>
                      <a:pt x="12" y="29"/>
                    </a:lnTo>
                    <a:lnTo>
                      <a:pt x="8" y="35"/>
                    </a:lnTo>
                    <a:lnTo>
                      <a:pt x="6" y="40"/>
                    </a:lnTo>
                    <a:lnTo>
                      <a:pt x="3" y="46"/>
                    </a:lnTo>
                    <a:lnTo>
                      <a:pt x="1" y="52"/>
                    </a:lnTo>
                    <a:lnTo>
                      <a:pt x="0" y="59"/>
                    </a:lnTo>
                    <a:lnTo>
                      <a:pt x="0" y="65"/>
                    </a:lnTo>
                    <a:lnTo>
                      <a:pt x="0" y="72"/>
                    </a:lnTo>
                    <a:lnTo>
                      <a:pt x="1" y="78"/>
                    </a:lnTo>
                    <a:lnTo>
                      <a:pt x="3" y="85"/>
                    </a:lnTo>
                    <a:lnTo>
                      <a:pt x="6" y="91"/>
                    </a:lnTo>
                    <a:lnTo>
                      <a:pt x="8" y="97"/>
                    </a:lnTo>
                    <a:lnTo>
                      <a:pt x="12" y="102"/>
                    </a:lnTo>
                    <a:lnTo>
                      <a:pt x="15" y="107"/>
                    </a:lnTo>
                    <a:lnTo>
                      <a:pt x="20" y="112"/>
                    </a:lnTo>
                    <a:lnTo>
                      <a:pt x="25" y="116"/>
                    </a:lnTo>
                    <a:lnTo>
                      <a:pt x="31" y="120"/>
                    </a:lnTo>
                    <a:lnTo>
                      <a:pt x="36" y="123"/>
                    </a:lnTo>
                    <a:lnTo>
                      <a:pt x="43" y="126"/>
                    </a:lnTo>
                    <a:lnTo>
                      <a:pt x="49" y="128"/>
                    </a:lnTo>
                    <a:lnTo>
                      <a:pt x="56" y="129"/>
                    </a:lnTo>
                    <a:lnTo>
                      <a:pt x="62" y="130"/>
                    </a:lnTo>
                    <a:lnTo>
                      <a:pt x="69"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76" name="Freeform 244"/>
              <p:cNvSpPr>
                <a:spLocks/>
              </p:cNvSpPr>
              <p:nvPr/>
            </p:nvSpPr>
            <p:spPr bwMode="auto">
              <a:xfrm>
                <a:off x="6955" y="1445"/>
                <a:ext cx="20" cy="18"/>
              </a:xfrm>
              <a:custGeom>
                <a:avLst/>
                <a:gdLst>
                  <a:gd name="T0" fmla="*/ 77 w 139"/>
                  <a:gd name="T1" fmla="*/ 131 h 131"/>
                  <a:gd name="T2" fmla="*/ 90 w 139"/>
                  <a:gd name="T3" fmla="*/ 128 h 131"/>
                  <a:gd name="T4" fmla="*/ 103 w 139"/>
                  <a:gd name="T5" fmla="*/ 124 h 131"/>
                  <a:gd name="T6" fmla="*/ 114 w 139"/>
                  <a:gd name="T7" fmla="*/ 116 h 131"/>
                  <a:gd name="T8" fmla="*/ 123 w 139"/>
                  <a:gd name="T9" fmla="*/ 107 h 131"/>
                  <a:gd name="T10" fmla="*/ 131 w 139"/>
                  <a:gd name="T11" fmla="*/ 96 h 131"/>
                  <a:gd name="T12" fmla="*/ 135 w 139"/>
                  <a:gd name="T13" fmla="*/ 86 h 131"/>
                  <a:gd name="T14" fmla="*/ 139 w 139"/>
                  <a:gd name="T15" fmla="*/ 72 h 131"/>
                  <a:gd name="T16" fmla="*/ 139 w 139"/>
                  <a:gd name="T17" fmla="*/ 59 h 131"/>
                  <a:gd name="T18" fmla="*/ 135 w 139"/>
                  <a:gd name="T19" fmla="*/ 46 h 131"/>
                  <a:gd name="T20" fmla="*/ 131 w 139"/>
                  <a:gd name="T21" fmla="*/ 34 h 131"/>
                  <a:gd name="T22" fmla="*/ 123 w 139"/>
                  <a:gd name="T23" fmla="*/ 23 h 131"/>
                  <a:gd name="T24" fmla="*/ 114 w 139"/>
                  <a:gd name="T25" fmla="*/ 15 h 131"/>
                  <a:gd name="T26" fmla="*/ 103 w 139"/>
                  <a:gd name="T27" fmla="*/ 8 h 131"/>
                  <a:gd name="T28" fmla="*/ 90 w 139"/>
                  <a:gd name="T29" fmla="*/ 3 h 131"/>
                  <a:gd name="T30" fmla="*/ 77 w 139"/>
                  <a:gd name="T31" fmla="*/ 1 h 131"/>
                  <a:gd name="T32" fmla="*/ 62 w 139"/>
                  <a:gd name="T33" fmla="*/ 1 h 131"/>
                  <a:gd name="T34" fmla="*/ 49 w 139"/>
                  <a:gd name="T35" fmla="*/ 3 h 131"/>
                  <a:gd name="T36" fmla="*/ 36 w 139"/>
                  <a:gd name="T37" fmla="*/ 8 h 131"/>
                  <a:gd name="T38" fmla="*/ 25 w 139"/>
                  <a:gd name="T39" fmla="*/ 15 h 131"/>
                  <a:gd name="T40" fmla="*/ 16 w 139"/>
                  <a:gd name="T41" fmla="*/ 23 h 131"/>
                  <a:gd name="T42" fmla="*/ 8 w 139"/>
                  <a:gd name="T43" fmla="*/ 34 h 131"/>
                  <a:gd name="T44" fmla="*/ 2 w 139"/>
                  <a:gd name="T45" fmla="*/ 46 h 131"/>
                  <a:gd name="T46" fmla="*/ 0 w 139"/>
                  <a:gd name="T47" fmla="*/ 59 h 131"/>
                  <a:gd name="T48" fmla="*/ 0 w 139"/>
                  <a:gd name="T49" fmla="*/ 72 h 131"/>
                  <a:gd name="T50" fmla="*/ 2 w 139"/>
                  <a:gd name="T51" fmla="*/ 86 h 131"/>
                  <a:gd name="T52" fmla="*/ 8 w 139"/>
                  <a:gd name="T53" fmla="*/ 96 h 131"/>
                  <a:gd name="T54" fmla="*/ 16 w 139"/>
                  <a:gd name="T55" fmla="*/ 107 h 131"/>
                  <a:gd name="T56" fmla="*/ 25 w 139"/>
                  <a:gd name="T57" fmla="*/ 116 h 131"/>
                  <a:gd name="T58" fmla="*/ 36 w 139"/>
                  <a:gd name="T59" fmla="*/ 124 h 131"/>
                  <a:gd name="T60" fmla="*/ 49 w 139"/>
                  <a:gd name="T61" fmla="*/ 128 h 131"/>
                  <a:gd name="T62" fmla="*/ 62 w 139"/>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1">
                    <a:moveTo>
                      <a:pt x="69" y="131"/>
                    </a:moveTo>
                    <a:lnTo>
                      <a:pt x="77" y="131"/>
                    </a:lnTo>
                    <a:lnTo>
                      <a:pt x="83" y="130"/>
                    </a:lnTo>
                    <a:lnTo>
                      <a:pt x="90" y="128"/>
                    </a:lnTo>
                    <a:lnTo>
                      <a:pt x="96" y="126"/>
                    </a:lnTo>
                    <a:lnTo>
                      <a:pt x="103" y="124"/>
                    </a:lnTo>
                    <a:lnTo>
                      <a:pt x="108" y="120"/>
                    </a:lnTo>
                    <a:lnTo>
                      <a:pt x="114" y="116"/>
                    </a:lnTo>
                    <a:lnTo>
                      <a:pt x="119" y="112"/>
                    </a:lnTo>
                    <a:lnTo>
                      <a:pt x="123" y="107"/>
                    </a:lnTo>
                    <a:lnTo>
                      <a:pt x="127" y="102"/>
                    </a:lnTo>
                    <a:lnTo>
                      <a:pt x="131" y="96"/>
                    </a:lnTo>
                    <a:lnTo>
                      <a:pt x="133" y="91"/>
                    </a:lnTo>
                    <a:lnTo>
                      <a:pt x="135" y="86"/>
                    </a:lnTo>
                    <a:lnTo>
                      <a:pt x="138" y="79"/>
                    </a:lnTo>
                    <a:lnTo>
                      <a:pt x="139" y="72"/>
                    </a:lnTo>
                    <a:lnTo>
                      <a:pt x="139" y="66"/>
                    </a:lnTo>
                    <a:lnTo>
                      <a:pt x="139" y="59"/>
                    </a:lnTo>
                    <a:lnTo>
                      <a:pt x="138" y="53"/>
                    </a:lnTo>
                    <a:lnTo>
                      <a:pt x="135" y="46"/>
                    </a:lnTo>
                    <a:lnTo>
                      <a:pt x="133" y="40"/>
                    </a:lnTo>
                    <a:lnTo>
                      <a:pt x="131" y="34"/>
                    </a:lnTo>
                    <a:lnTo>
                      <a:pt x="127" y="29"/>
                    </a:lnTo>
                    <a:lnTo>
                      <a:pt x="123" y="23"/>
                    </a:lnTo>
                    <a:lnTo>
                      <a:pt x="119" y="19"/>
                    </a:lnTo>
                    <a:lnTo>
                      <a:pt x="114" y="15"/>
                    </a:lnTo>
                    <a:lnTo>
                      <a:pt x="108" y="12"/>
                    </a:lnTo>
                    <a:lnTo>
                      <a:pt x="103" y="8"/>
                    </a:lnTo>
                    <a:lnTo>
                      <a:pt x="96" y="5"/>
                    </a:lnTo>
                    <a:lnTo>
                      <a:pt x="90" y="3"/>
                    </a:lnTo>
                    <a:lnTo>
                      <a:pt x="83" y="2"/>
                    </a:lnTo>
                    <a:lnTo>
                      <a:pt x="77" y="1"/>
                    </a:lnTo>
                    <a:lnTo>
                      <a:pt x="69" y="0"/>
                    </a:lnTo>
                    <a:lnTo>
                      <a:pt x="62" y="1"/>
                    </a:lnTo>
                    <a:lnTo>
                      <a:pt x="56" y="2"/>
                    </a:lnTo>
                    <a:lnTo>
                      <a:pt x="49" y="3"/>
                    </a:lnTo>
                    <a:lnTo>
                      <a:pt x="43" y="5"/>
                    </a:lnTo>
                    <a:lnTo>
                      <a:pt x="36" y="8"/>
                    </a:lnTo>
                    <a:lnTo>
                      <a:pt x="31" y="12"/>
                    </a:lnTo>
                    <a:lnTo>
                      <a:pt x="25" y="15"/>
                    </a:lnTo>
                    <a:lnTo>
                      <a:pt x="20" y="19"/>
                    </a:lnTo>
                    <a:lnTo>
                      <a:pt x="16" y="23"/>
                    </a:lnTo>
                    <a:lnTo>
                      <a:pt x="12" y="29"/>
                    </a:lnTo>
                    <a:lnTo>
                      <a:pt x="8" y="34"/>
                    </a:lnTo>
                    <a:lnTo>
                      <a:pt x="6" y="40"/>
                    </a:lnTo>
                    <a:lnTo>
                      <a:pt x="2" y="46"/>
                    </a:lnTo>
                    <a:lnTo>
                      <a:pt x="1" y="53"/>
                    </a:lnTo>
                    <a:lnTo>
                      <a:pt x="0" y="59"/>
                    </a:lnTo>
                    <a:lnTo>
                      <a:pt x="0" y="66"/>
                    </a:lnTo>
                    <a:lnTo>
                      <a:pt x="0" y="72"/>
                    </a:lnTo>
                    <a:lnTo>
                      <a:pt x="1" y="79"/>
                    </a:lnTo>
                    <a:lnTo>
                      <a:pt x="2" y="86"/>
                    </a:lnTo>
                    <a:lnTo>
                      <a:pt x="6" y="91"/>
                    </a:lnTo>
                    <a:lnTo>
                      <a:pt x="8" y="96"/>
                    </a:lnTo>
                    <a:lnTo>
                      <a:pt x="12" y="102"/>
                    </a:lnTo>
                    <a:lnTo>
                      <a:pt x="16" y="107"/>
                    </a:lnTo>
                    <a:lnTo>
                      <a:pt x="20" y="112"/>
                    </a:lnTo>
                    <a:lnTo>
                      <a:pt x="25" y="116"/>
                    </a:lnTo>
                    <a:lnTo>
                      <a:pt x="31" y="120"/>
                    </a:lnTo>
                    <a:lnTo>
                      <a:pt x="36" y="124"/>
                    </a:lnTo>
                    <a:lnTo>
                      <a:pt x="43" y="126"/>
                    </a:lnTo>
                    <a:lnTo>
                      <a:pt x="49" y="128"/>
                    </a:lnTo>
                    <a:lnTo>
                      <a:pt x="56" y="130"/>
                    </a:lnTo>
                    <a:lnTo>
                      <a:pt x="62" y="131"/>
                    </a:lnTo>
                    <a:lnTo>
                      <a:pt x="69" y="131"/>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77" name="Freeform 245"/>
              <p:cNvSpPr>
                <a:spLocks/>
              </p:cNvSpPr>
              <p:nvPr/>
            </p:nvSpPr>
            <p:spPr bwMode="auto">
              <a:xfrm>
                <a:off x="6952" y="1400"/>
                <a:ext cx="20" cy="19"/>
              </a:xfrm>
              <a:custGeom>
                <a:avLst/>
                <a:gdLst>
                  <a:gd name="T0" fmla="*/ 77 w 139"/>
                  <a:gd name="T1" fmla="*/ 132 h 132"/>
                  <a:gd name="T2" fmla="*/ 90 w 139"/>
                  <a:gd name="T3" fmla="*/ 128 h 132"/>
                  <a:gd name="T4" fmla="*/ 102 w 139"/>
                  <a:gd name="T5" fmla="*/ 124 h 132"/>
                  <a:gd name="T6" fmla="*/ 114 w 139"/>
                  <a:gd name="T7" fmla="*/ 117 h 132"/>
                  <a:gd name="T8" fmla="*/ 123 w 139"/>
                  <a:gd name="T9" fmla="*/ 108 h 132"/>
                  <a:gd name="T10" fmla="*/ 130 w 139"/>
                  <a:gd name="T11" fmla="*/ 97 h 132"/>
                  <a:gd name="T12" fmla="*/ 136 w 139"/>
                  <a:gd name="T13" fmla="*/ 86 h 132"/>
                  <a:gd name="T14" fmla="*/ 139 w 139"/>
                  <a:gd name="T15" fmla="*/ 73 h 132"/>
                  <a:gd name="T16" fmla="*/ 139 w 139"/>
                  <a:gd name="T17" fmla="*/ 59 h 132"/>
                  <a:gd name="T18" fmla="*/ 136 w 139"/>
                  <a:gd name="T19" fmla="*/ 47 h 132"/>
                  <a:gd name="T20" fmla="*/ 130 w 139"/>
                  <a:gd name="T21" fmla="*/ 35 h 132"/>
                  <a:gd name="T22" fmla="*/ 123 w 139"/>
                  <a:gd name="T23" fmla="*/ 24 h 132"/>
                  <a:gd name="T24" fmla="*/ 114 w 139"/>
                  <a:gd name="T25" fmla="*/ 15 h 132"/>
                  <a:gd name="T26" fmla="*/ 102 w 139"/>
                  <a:gd name="T27" fmla="*/ 9 h 132"/>
                  <a:gd name="T28" fmla="*/ 90 w 139"/>
                  <a:gd name="T29" fmla="*/ 3 h 132"/>
                  <a:gd name="T30" fmla="*/ 77 w 139"/>
                  <a:gd name="T31" fmla="*/ 1 h 132"/>
                  <a:gd name="T32" fmla="*/ 63 w 139"/>
                  <a:gd name="T33" fmla="*/ 1 h 132"/>
                  <a:gd name="T34" fmla="*/ 49 w 139"/>
                  <a:gd name="T35" fmla="*/ 3 h 132"/>
                  <a:gd name="T36" fmla="*/ 37 w 139"/>
                  <a:gd name="T37" fmla="*/ 9 h 132"/>
                  <a:gd name="T38" fmla="*/ 25 w 139"/>
                  <a:gd name="T39" fmla="*/ 15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6 h 132"/>
                  <a:gd name="T52" fmla="*/ 8 w 139"/>
                  <a:gd name="T53" fmla="*/ 97 h 132"/>
                  <a:gd name="T54" fmla="*/ 16 w 139"/>
                  <a:gd name="T55" fmla="*/ 108 h 132"/>
                  <a:gd name="T56" fmla="*/ 25 w 139"/>
                  <a:gd name="T57" fmla="*/ 117 h 132"/>
                  <a:gd name="T58" fmla="*/ 37 w 139"/>
                  <a:gd name="T59" fmla="*/ 124 h 132"/>
                  <a:gd name="T60" fmla="*/ 49 w 139"/>
                  <a:gd name="T61" fmla="*/ 128 h 132"/>
                  <a:gd name="T62" fmla="*/ 63 w 139"/>
                  <a:gd name="T6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2"/>
                    </a:lnTo>
                    <a:lnTo>
                      <a:pt x="83" y="131"/>
                    </a:lnTo>
                    <a:lnTo>
                      <a:pt x="90" y="128"/>
                    </a:lnTo>
                    <a:lnTo>
                      <a:pt x="96" y="126"/>
                    </a:lnTo>
                    <a:lnTo>
                      <a:pt x="102" y="124"/>
                    </a:lnTo>
                    <a:lnTo>
                      <a:pt x="108" y="121"/>
                    </a:lnTo>
                    <a:lnTo>
                      <a:pt x="114" y="117"/>
                    </a:lnTo>
                    <a:lnTo>
                      <a:pt x="118" y="112"/>
                    </a:lnTo>
                    <a:lnTo>
                      <a:pt x="123" y="108"/>
                    </a:lnTo>
                    <a:lnTo>
                      <a:pt x="127" y="102"/>
                    </a:lnTo>
                    <a:lnTo>
                      <a:pt x="130" y="97"/>
                    </a:lnTo>
                    <a:lnTo>
                      <a:pt x="133" y="91"/>
                    </a:lnTo>
                    <a:lnTo>
                      <a:pt x="136" y="86"/>
                    </a:lnTo>
                    <a:lnTo>
                      <a:pt x="138" y="80"/>
                    </a:lnTo>
                    <a:lnTo>
                      <a:pt x="139" y="73"/>
                    </a:lnTo>
                    <a:lnTo>
                      <a:pt x="139" y="66"/>
                    </a:lnTo>
                    <a:lnTo>
                      <a:pt x="139" y="59"/>
                    </a:lnTo>
                    <a:lnTo>
                      <a:pt x="138" y="53"/>
                    </a:lnTo>
                    <a:lnTo>
                      <a:pt x="136" y="47"/>
                    </a:lnTo>
                    <a:lnTo>
                      <a:pt x="133" y="40"/>
                    </a:lnTo>
                    <a:lnTo>
                      <a:pt x="130" y="35"/>
                    </a:lnTo>
                    <a:lnTo>
                      <a:pt x="127" y="29"/>
                    </a:lnTo>
                    <a:lnTo>
                      <a:pt x="123" y="24"/>
                    </a:lnTo>
                    <a:lnTo>
                      <a:pt x="118" y="20"/>
                    </a:lnTo>
                    <a:lnTo>
                      <a:pt x="114" y="15"/>
                    </a:lnTo>
                    <a:lnTo>
                      <a:pt x="108" y="12"/>
                    </a:lnTo>
                    <a:lnTo>
                      <a:pt x="102" y="9"/>
                    </a:lnTo>
                    <a:lnTo>
                      <a:pt x="96" y="5"/>
                    </a:lnTo>
                    <a:lnTo>
                      <a:pt x="90" y="3"/>
                    </a:lnTo>
                    <a:lnTo>
                      <a:pt x="83" y="2"/>
                    </a:lnTo>
                    <a:lnTo>
                      <a:pt x="77" y="1"/>
                    </a:lnTo>
                    <a:lnTo>
                      <a:pt x="69" y="0"/>
                    </a:lnTo>
                    <a:lnTo>
                      <a:pt x="63" y="1"/>
                    </a:lnTo>
                    <a:lnTo>
                      <a:pt x="55" y="2"/>
                    </a:lnTo>
                    <a:lnTo>
                      <a:pt x="49" y="3"/>
                    </a:lnTo>
                    <a:lnTo>
                      <a:pt x="42" y="5"/>
                    </a:lnTo>
                    <a:lnTo>
                      <a:pt x="37" y="9"/>
                    </a:lnTo>
                    <a:lnTo>
                      <a:pt x="30" y="12"/>
                    </a:lnTo>
                    <a:lnTo>
                      <a:pt x="25" y="15"/>
                    </a:lnTo>
                    <a:lnTo>
                      <a:pt x="20" y="20"/>
                    </a:lnTo>
                    <a:lnTo>
                      <a:pt x="16" y="24"/>
                    </a:lnTo>
                    <a:lnTo>
                      <a:pt x="12" y="29"/>
                    </a:lnTo>
                    <a:lnTo>
                      <a:pt x="8" y="35"/>
                    </a:lnTo>
                    <a:lnTo>
                      <a:pt x="5" y="40"/>
                    </a:lnTo>
                    <a:lnTo>
                      <a:pt x="3" y="47"/>
                    </a:lnTo>
                    <a:lnTo>
                      <a:pt x="1" y="53"/>
                    </a:lnTo>
                    <a:lnTo>
                      <a:pt x="1" y="59"/>
                    </a:lnTo>
                    <a:lnTo>
                      <a:pt x="0" y="66"/>
                    </a:lnTo>
                    <a:lnTo>
                      <a:pt x="1" y="73"/>
                    </a:lnTo>
                    <a:lnTo>
                      <a:pt x="1" y="80"/>
                    </a:lnTo>
                    <a:lnTo>
                      <a:pt x="3" y="86"/>
                    </a:lnTo>
                    <a:lnTo>
                      <a:pt x="5" y="91"/>
                    </a:lnTo>
                    <a:lnTo>
                      <a:pt x="8" y="97"/>
                    </a:lnTo>
                    <a:lnTo>
                      <a:pt x="12" y="102"/>
                    </a:lnTo>
                    <a:lnTo>
                      <a:pt x="16" y="108"/>
                    </a:lnTo>
                    <a:lnTo>
                      <a:pt x="20" y="112"/>
                    </a:lnTo>
                    <a:lnTo>
                      <a:pt x="25" y="117"/>
                    </a:lnTo>
                    <a:lnTo>
                      <a:pt x="30" y="121"/>
                    </a:lnTo>
                    <a:lnTo>
                      <a:pt x="37" y="124"/>
                    </a:lnTo>
                    <a:lnTo>
                      <a:pt x="42" y="126"/>
                    </a:lnTo>
                    <a:lnTo>
                      <a:pt x="49" y="128"/>
                    </a:lnTo>
                    <a:lnTo>
                      <a:pt x="55" y="131"/>
                    </a:lnTo>
                    <a:lnTo>
                      <a:pt x="63" y="132"/>
                    </a:lnTo>
                    <a:lnTo>
                      <a:pt x="69"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78" name="Freeform 246"/>
              <p:cNvSpPr>
                <a:spLocks/>
              </p:cNvSpPr>
              <p:nvPr/>
            </p:nvSpPr>
            <p:spPr bwMode="auto">
              <a:xfrm>
                <a:off x="6956" y="1507"/>
                <a:ext cx="20" cy="19"/>
              </a:xfrm>
              <a:custGeom>
                <a:avLst/>
                <a:gdLst>
                  <a:gd name="T0" fmla="*/ 76 w 139"/>
                  <a:gd name="T1" fmla="*/ 131 h 132"/>
                  <a:gd name="T2" fmla="*/ 90 w 139"/>
                  <a:gd name="T3" fmla="*/ 128 h 132"/>
                  <a:gd name="T4" fmla="*/ 102 w 139"/>
                  <a:gd name="T5" fmla="*/ 123 h 132"/>
                  <a:gd name="T6" fmla="*/ 113 w 139"/>
                  <a:gd name="T7" fmla="*/ 116 h 132"/>
                  <a:gd name="T8" fmla="*/ 123 w 139"/>
                  <a:gd name="T9" fmla="*/ 108 h 132"/>
                  <a:gd name="T10" fmla="*/ 131 w 139"/>
                  <a:gd name="T11" fmla="*/ 97 h 132"/>
                  <a:gd name="T12" fmla="*/ 136 w 139"/>
                  <a:gd name="T13" fmla="*/ 85 h 132"/>
                  <a:gd name="T14" fmla="*/ 138 w 139"/>
                  <a:gd name="T15" fmla="*/ 73 h 132"/>
                  <a:gd name="T16" fmla="*/ 138 w 139"/>
                  <a:gd name="T17" fmla="*/ 59 h 132"/>
                  <a:gd name="T18" fmla="*/ 136 w 139"/>
                  <a:gd name="T19" fmla="*/ 47 h 132"/>
                  <a:gd name="T20" fmla="*/ 131 w 139"/>
                  <a:gd name="T21" fmla="*/ 35 h 132"/>
                  <a:gd name="T22" fmla="*/ 123 w 139"/>
                  <a:gd name="T23" fmla="*/ 24 h 132"/>
                  <a:gd name="T24" fmla="*/ 113 w 139"/>
                  <a:gd name="T25" fmla="*/ 15 h 132"/>
                  <a:gd name="T26" fmla="*/ 102 w 139"/>
                  <a:gd name="T27" fmla="*/ 9 h 132"/>
                  <a:gd name="T28" fmla="*/ 90 w 139"/>
                  <a:gd name="T29" fmla="*/ 3 h 132"/>
                  <a:gd name="T30" fmla="*/ 76 w 139"/>
                  <a:gd name="T31" fmla="*/ 1 h 132"/>
                  <a:gd name="T32" fmla="*/ 62 w 139"/>
                  <a:gd name="T33" fmla="*/ 1 h 132"/>
                  <a:gd name="T34" fmla="*/ 49 w 139"/>
                  <a:gd name="T35" fmla="*/ 3 h 132"/>
                  <a:gd name="T36" fmla="*/ 36 w 139"/>
                  <a:gd name="T37" fmla="*/ 9 h 132"/>
                  <a:gd name="T38" fmla="*/ 25 w 139"/>
                  <a:gd name="T39" fmla="*/ 15 h 132"/>
                  <a:gd name="T40" fmla="*/ 16 w 139"/>
                  <a:gd name="T41" fmla="*/ 24 h 132"/>
                  <a:gd name="T42" fmla="*/ 9 w 139"/>
                  <a:gd name="T43" fmla="*/ 35 h 132"/>
                  <a:gd name="T44" fmla="*/ 3 w 139"/>
                  <a:gd name="T45" fmla="*/ 47 h 132"/>
                  <a:gd name="T46" fmla="*/ 0 w 139"/>
                  <a:gd name="T47" fmla="*/ 59 h 132"/>
                  <a:gd name="T48" fmla="*/ 0 w 139"/>
                  <a:gd name="T49" fmla="*/ 73 h 132"/>
                  <a:gd name="T50" fmla="*/ 3 w 139"/>
                  <a:gd name="T51" fmla="*/ 85 h 132"/>
                  <a:gd name="T52" fmla="*/ 9 w 139"/>
                  <a:gd name="T53" fmla="*/ 97 h 132"/>
                  <a:gd name="T54" fmla="*/ 16 w 139"/>
                  <a:gd name="T55" fmla="*/ 108 h 132"/>
                  <a:gd name="T56" fmla="*/ 25 w 139"/>
                  <a:gd name="T57" fmla="*/ 116 h 132"/>
                  <a:gd name="T58" fmla="*/ 36 w 139"/>
                  <a:gd name="T59" fmla="*/ 123 h 132"/>
                  <a:gd name="T60" fmla="*/ 49 w 139"/>
                  <a:gd name="T61" fmla="*/ 128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6" y="131"/>
                    </a:lnTo>
                    <a:lnTo>
                      <a:pt x="84" y="130"/>
                    </a:lnTo>
                    <a:lnTo>
                      <a:pt x="90" y="128"/>
                    </a:lnTo>
                    <a:lnTo>
                      <a:pt x="97" y="126"/>
                    </a:lnTo>
                    <a:lnTo>
                      <a:pt x="102" y="123"/>
                    </a:lnTo>
                    <a:lnTo>
                      <a:pt x="108" y="120"/>
                    </a:lnTo>
                    <a:lnTo>
                      <a:pt x="113" y="116"/>
                    </a:lnTo>
                    <a:lnTo>
                      <a:pt x="119" y="112"/>
                    </a:lnTo>
                    <a:lnTo>
                      <a:pt x="123" y="108"/>
                    </a:lnTo>
                    <a:lnTo>
                      <a:pt x="127" y="102"/>
                    </a:lnTo>
                    <a:lnTo>
                      <a:pt x="131" y="97"/>
                    </a:lnTo>
                    <a:lnTo>
                      <a:pt x="134" y="91"/>
                    </a:lnTo>
                    <a:lnTo>
                      <a:pt x="136" y="85"/>
                    </a:lnTo>
                    <a:lnTo>
                      <a:pt x="137" y="79"/>
                    </a:lnTo>
                    <a:lnTo>
                      <a:pt x="138" y="73"/>
                    </a:lnTo>
                    <a:lnTo>
                      <a:pt x="139" y="65"/>
                    </a:lnTo>
                    <a:lnTo>
                      <a:pt x="138" y="59"/>
                    </a:lnTo>
                    <a:lnTo>
                      <a:pt x="137" y="52"/>
                    </a:lnTo>
                    <a:lnTo>
                      <a:pt x="136" y="47"/>
                    </a:lnTo>
                    <a:lnTo>
                      <a:pt x="134" y="40"/>
                    </a:lnTo>
                    <a:lnTo>
                      <a:pt x="131" y="35"/>
                    </a:lnTo>
                    <a:lnTo>
                      <a:pt x="127" y="29"/>
                    </a:lnTo>
                    <a:lnTo>
                      <a:pt x="123" y="24"/>
                    </a:lnTo>
                    <a:lnTo>
                      <a:pt x="119" y="20"/>
                    </a:lnTo>
                    <a:lnTo>
                      <a:pt x="113" y="15"/>
                    </a:lnTo>
                    <a:lnTo>
                      <a:pt x="108" y="12"/>
                    </a:lnTo>
                    <a:lnTo>
                      <a:pt x="102" y="9"/>
                    </a:lnTo>
                    <a:lnTo>
                      <a:pt x="97" y="5"/>
                    </a:lnTo>
                    <a:lnTo>
                      <a:pt x="90" y="3"/>
                    </a:lnTo>
                    <a:lnTo>
                      <a:pt x="84" y="1"/>
                    </a:lnTo>
                    <a:lnTo>
                      <a:pt x="76" y="1"/>
                    </a:lnTo>
                    <a:lnTo>
                      <a:pt x="70" y="0"/>
                    </a:lnTo>
                    <a:lnTo>
                      <a:pt x="62" y="1"/>
                    </a:lnTo>
                    <a:lnTo>
                      <a:pt x="56" y="1"/>
                    </a:lnTo>
                    <a:lnTo>
                      <a:pt x="49" y="3"/>
                    </a:lnTo>
                    <a:lnTo>
                      <a:pt x="42" y="5"/>
                    </a:lnTo>
                    <a:lnTo>
                      <a:pt x="36" y="9"/>
                    </a:lnTo>
                    <a:lnTo>
                      <a:pt x="31" y="12"/>
                    </a:lnTo>
                    <a:lnTo>
                      <a:pt x="25" y="15"/>
                    </a:lnTo>
                    <a:lnTo>
                      <a:pt x="21" y="20"/>
                    </a:lnTo>
                    <a:lnTo>
                      <a:pt x="16" y="24"/>
                    </a:lnTo>
                    <a:lnTo>
                      <a:pt x="12" y="29"/>
                    </a:lnTo>
                    <a:lnTo>
                      <a:pt x="9" y="35"/>
                    </a:lnTo>
                    <a:lnTo>
                      <a:pt x="5" y="40"/>
                    </a:lnTo>
                    <a:lnTo>
                      <a:pt x="3" y="47"/>
                    </a:lnTo>
                    <a:lnTo>
                      <a:pt x="1" y="52"/>
                    </a:lnTo>
                    <a:lnTo>
                      <a:pt x="0" y="59"/>
                    </a:lnTo>
                    <a:lnTo>
                      <a:pt x="0" y="65"/>
                    </a:lnTo>
                    <a:lnTo>
                      <a:pt x="0" y="73"/>
                    </a:lnTo>
                    <a:lnTo>
                      <a:pt x="1" y="79"/>
                    </a:lnTo>
                    <a:lnTo>
                      <a:pt x="3" y="85"/>
                    </a:lnTo>
                    <a:lnTo>
                      <a:pt x="5" y="91"/>
                    </a:lnTo>
                    <a:lnTo>
                      <a:pt x="9" y="97"/>
                    </a:lnTo>
                    <a:lnTo>
                      <a:pt x="12" y="102"/>
                    </a:lnTo>
                    <a:lnTo>
                      <a:pt x="16" y="108"/>
                    </a:lnTo>
                    <a:lnTo>
                      <a:pt x="21" y="112"/>
                    </a:lnTo>
                    <a:lnTo>
                      <a:pt x="25" y="116"/>
                    </a:lnTo>
                    <a:lnTo>
                      <a:pt x="31" y="120"/>
                    </a:lnTo>
                    <a:lnTo>
                      <a:pt x="36" y="123"/>
                    </a:lnTo>
                    <a:lnTo>
                      <a:pt x="42" y="126"/>
                    </a:lnTo>
                    <a:lnTo>
                      <a:pt x="49" y="128"/>
                    </a:lnTo>
                    <a:lnTo>
                      <a:pt x="56" y="130"/>
                    </a:lnTo>
                    <a:lnTo>
                      <a:pt x="62" y="131"/>
                    </a:lnTo>
                    <a:lnTo>
                      <a:pt x="70"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79" name="Freeform 247"/>
              <p:cNvSpPr>
                <a:spLocks/>
              </p:cNvSpPr>
              <p:nvPr/>
            </p:nvSpPr>
            <p:spPr bwMode="auto">
              <a:xfrm>
                <a:off x="6924" y="1545"/>
                <a:ext cx="20" cy="18"/>
              </a:xfrm>
              <a:custGeom>
                <a:avLst/>
                <a:gdLst>
                  <a:gd name="T0" fmla="*/ 77 w 139"/>
                  <a:gd name="T1" fmla="*/ 130 h 130"/>
                  <a:gd name="T2" fmla="*/ 90 w 139"/>
                  <a:gd name="T3" fmla="*/ 128 h 130"/>
                  <a:gd name="T4" fmla="*/ 103 w 139"/>
                  <a:gd name="T5" fmla="*/ 123 h 130"/>
                  <a:gd name="T6" fmla="*/ 114 w 139"/>
                  <a:gd name="T7" fmla="*/ 115 h 130"/>
                  <a:gd name="T8" fmla="*/ 123 w 139"/>
                  <a:gd name="T9" fmla="*/ 106 h 130"/>
                  <a:gd name="T10" fmla="*/ 131 w 139"/>
                  <a:gd name="T11" fmla="*/ 96 h 130"/>
                  <a:gd name="T12" fmla="*/ 136 w 139"/>
                  <a:gd name="T13" fmla="*/ 85 h 130"/>
                  <a:gd name="T14" fmla="*/ 139 w 139"/>
                  <a:gd name="T15" fmla="*/ 71 h 130"/>
                  <a:gd name="T16" fmla="*/ 139 w 139"/>
                  <a:gd name="T17" fmla="*/ 58 h 130"/>
                  <a:gd name="T18" fmla="*/ 136 w 139"/>
                  <a:gd name="T19" fmla="*/ 45 h 130"/>
                  <a:gd name="T20" fmla="*/ 131 w 139"/>
                  <a:gd name="T21" fmla="*/ 33 h 130"/>
                  <a:gd name="T22" fmla="*/ 123 w 139"/>
                  <a:gd name="T23" fmla="*/ 24 h 130"/>
                  <a:gd name="T24" fmla="*/ 114 w 139"/>
                  <a:gd name="T25" fmla="*/ 15 h 130"/>
                  <a:gd name="T26" fmla="*/ 103 w 139"/>
                  <a:gd name="T27" fmla="*/ 7 h 130"/>
                  <a:gd name="T28" fmla="*/ 90 w 139"/>
                  <a:gd name="T29" fmla="*/ 2 h 130"/>
                  <a:gd name="T30" fmla="*/ 77 w 139"/>
                  <a:gd name="T31" fmla="*/ 0 h 130"/>
                  <a:gd name="T32" fmla="*/ 63 w 139"/>
                  <a:gd name="T33" fmla="*/ 0 h 130"/>
                  <a:gd name="T34" fmla="*/ 49 w 139"/>
                  <a:gd name="T35" fmla="*/ 2 h 130"/>
                  <a:gd name="T36" fmla="*/ 37 w 139"/>
                  <a:gd name="T37" fmla="*/ 7 h 130"/>
                  <a:gd name="T38" fmla="*/ 26 w 139"/>
                  <a:gd name="T39" fmla="*/ 15 h 130"/>
                  <a:gd name="T40" fmla="*/ 16 w 139"/>
                  <a:gd name="T41" fmla="*/ 24 h 130"/>
                  <a:gd name="T42" fmla="*/ 9 w 139"/>
                  <a:gd name="T43" fmla="*/ 33 h 130"/>
                  <a:gd name="T44" fmla="*/ 3 w 139"/>
                  <a:gd name="T45" fmla="*/ 45 h 130"/>
                  <a:gd name="T46" fmla="*/ 1 w 139"/>
                  <a:gd name="T47" fmla="*/ 58 h 130"/>
                  <a:gd name="T48" fmla="*/ 1 w 139"/>
                  <a:gd name="T49" fmla="*/ 71 h 130"/>
                  <a:gd name="T50" fmla="*/ 3 w 139"/>
                  <a:gd name="T51" fmla="*/ 85 h 130"/>
                  <a:gd name="T52" fmla="*/ 9 w 139"/>
                  <a:gd name="T53" fmla="*/ 96 h 130"/>
                  <a:gd name="T54" fmla="*/ 16 w 139"/>
                  <a:gd name="T55" fmla="*/ 106 h 130"/>
                  <a:gd name="T56" fmla="*/ 26 w 139"/>
                  <a:gd name="T57" fmla="*/ 115 h 130"/>
                  <a:gd name="T58" fmla="*/ 37 w 139"/>
                  <a:gd name="T59" fmla="*/ 123 h 130"/>
                  <a:gd name="T60" fmla="*/ 49 w 139"/>
                  <a:gd name="T61" fmla="*/ 128 h 130"/>
                  <a:gd name="T62" fmla="*/ 63 w 139"/>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0">
                    <a:moveTo>
                      <a:pt x="70" y="130"/>
                    </a:moveTo>
                    <a:lnTo>
                      <a:pt x="77" y="130"/>
                    </a:lnTo>
                    <a:lnTo>
                      <a:pt x="84" y="129"/>
                    </a:lnTo>
                    <a:lnTo>
                      <a:pt x="90" y="128"/>
                    </a:lnTo>
                    <a:lnTo>
                      <a:pt x="97" y="126"/>
                    </a:lnTo>
                    <a:lnTo>
                      <a:pt x="103" y="123"/>
                    </a:lnTo>
                    <a:lnTo>
                      <a:pt x="109" y="119"/>
                    </a:lnTo>
                    <a:lnTo>
                      <a:pt x="114" y="115"/>
                    </a:lnTo>
                    <a:lnTo>
                      <a:pt x="119" y="112"/>
                    </a:lnTo>
                    <a:lnTo>
                      <a:pt x="123" y="106"/>
                    </a:lnTo>
                    <a:lnTo>
                      <a:pt x="127" y="102"/>
                    </a:lnTo>
                    <a:lnTo>
                      <a:pt x="131" y="96"/>
                    </a:lnTo>
                    <a:lnTo>
                      <a:pt x="134" y="90"/>
                    </a:lnTo>
                    <a:lnTo>
                      <a:pt x="136" y="85"/>
                    </a:lnTo>
                    <a:lnTo>
                      <a:pt x="138" y="78"/>
                    </a:lnTo>
                    <a:lnTo>
                      <a:pt x="139" y="71"/>
                    </a:lnTo>
                    <a:lnTo>
                      <a:pt x="139" y="65"/>
                    </a:lnTo>
                    <a:lnTo>
                      <a:pt x="139" y="58"/>
                    </a:lnTo>
                    <a:lnTo>
                      <a:pt x="138" y="52"/>
                    </a:lnTo>
                    <a:lnTo>
                      <a:pt x="136" y="45"/>
                    </a:lnTo>
                    <a:lnTo>
                      <a:pt x="134" y="40"/>
                    </a:lnTo>
                    <a:lnTo>
                      <a:pt x="131" y="33"/>
                    </a:lnTo>
                    <a:lnTo>
                      <a:pt x="127" y="28"/>
                    </a:lnTo>
                    <a:lnTo>
                      <a:pt x="123" y="24"/>
                    </a:lnTo>
                    <a:lnTo>
                      <a:pt x="119" y="18"/>
                    </a:lnTo>
                    <a:lnTo>
                      <a:pt x="114" y="15"/>
                    </a:lnTo>
                    <a:lnTo>
                      <a:pt x="109" y="11"/>
                    </a:lnTo>
                    <a:lnTo>
                      <a:pt x="103" y="7"/>
                    </a:lnTo>
                    <a:lnTo>
                      <a:pt x="97" y="5"/>
                    </a:lnTo>
                    <a:lnTo>
                      <a:pt x="90" y="2"/>
                    </a:lnTo>
                    <a:lnTo>
                      <a:pt x="84" y="1"/>
                    </a:lnTo>
                    <a:lnTo>
                      <a:pt x="77" y="0"/>
                    </a:lnTo>
                    <a:lnTo>
                      <a:pt x="70" y="0"/>
                    </a:lnTo>
                    <a:lnTo>
                      <a:pt x="63" y="0"/>
                    </a:lnTo>
                    <a:lnTo>
                      <a:pt x="56" y="1"/>
                    </a:lnTo>
                    <a:lnTo>
                      <a:pt x="49" y="2"/>
                    </a:lnTo>
                    <a:lnTo>
                      <a:pt x="42" y="5"/>
                    </a:lnTo>
                    <a:lnTo>
                      <a:pt x="37" y="7"/>
                    </a:lnTo>
                    <a:lnTo>
                      <a:pt x="32" y="11"/>
                    </a:lnTo>
                    <a:lnTo>
                      <a:pt x="26" y="15"/>
                    </a:lnTo>
                    <a:lnTo>
                      <a:pt x="21" y="18"/>
                    </a:lnTo>
                    <a:lnTo>
                      <a:pt x="16" y="24"/>
                    </a:lnTo>
                    <a:lnTo>
                      <a:pt x="12" y="28"/>
                    </a:lnTo>
                    <a:lnTo>
                      <a:pt x="9" y="33"/>
                    </a:lnTo>
                    <a:lnTo>
                      <a:pt x="5" y="40"/>
                    </a:lnTo>
                    <a:lnTo>
                      <a:pt x="3" y="45"/>
                    </a:lnTo>
                    <a:lnTo>
                      <a:pt x="2" y="52"/>
                    </a:lnTo>
                    <a:lnTo>
                      <a:pt x="1" y="58"/>
                    </a:lnTo>
                    <a:lnTo>
                      <a:pt x="0" y="65"/>
                    </a:lnTo>
                    <a:lnTo>
                      <a:pt x="1" y="71"/>
                    </a:lnTo>
                    <a:lnTo>
                      <a:pt x="2" y="78"/>
                    </a:lnTo>
                    <a:lnTo>
                      <a:pt x="3" y="85"/>
                    </a:lnTo>
                    <a:lnTo>
                      <a:pt x="5" y="90"/>
                    </a:lnTo>
                    <a:lnTo>
                      <a:pt x="9" y="96"/>
                    </a:lnTo>
                    <a:lnTo>
                      <a:pt x="12" y="102"/>
                    </a:lnTo>
                    <a:lnTo>
                      <a:pt x="16" y="106"/>
                    </a:lnTo>
                    <a:lnTo>
                      <a:pt x="21" y="112"/>
                    </a:lnTo>
                    <a:lnTo>
                      <a:pt x="26" y="115"/>
                    </a:lnTo>
                    <a:lnTo>
                      <a:pt x="32" y="119"/>
                    </a:lnTo>
                    <a:lnTo>
                      <a:pt x="37" y="123"/>
                    </a:lnTo>
                    <a:lnTo>
                      <a:pt x="42" y="126"/>
                    </a:lnTo>
                    <a:lnTo>
                      <a:pt x="49" y="128"/>
                    </a:lnTo>
                    <a:lnTo>
                      <a:pt x="56" y="129"/>
                    </a:lnTo>
                    <a:lnTo>
                      <a:pt x="63" y="130"/>
                    </a:lnTo>
                    <a:lnTo>
                      <a:pt x="70"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0" name="Freeform 248"/>
              <p:cNvSpPr>
                <a:spLocks/>
              </p:cNvSpPr>
              <p:nvPr/>
            </p:nvSpPr>
            <p:spPr bwMode="auto">
              <a:xfrm>
                <a:off x="6897" y="1500"/>
                <a:ext cx="20" cy="19"/>
              </a:xfrm>
              <a:custGeom>
                <a:avLst/>
                <a:gdLst>
                  <a:gd name="T0" fmla="*/ 76 w 138"/>
                  <a:gd name="T1" fmla="*/ 131 h 131"/>
                  <a:gd name="T2" fmla="*/ 89 w 138"/>
                  <a:gd name="T3" fmla="*/ 127 h 131"/>
                  <a:gd name="T4" fmla="*/ 102 w 138"/>
                  <a:gd name="T5" fmla="*/ 123 h 131"/>
                  <a:gd name="T6" fmla="*/ 113 w 138"/>
                  <a:gd name="T7" fmla="*/ 116 h 131"/>
                  <a:gd name="T8" fmla="*/ 123 w 138"/>
                  <a:gd name="T9" fmla="*/ 107 h 131"/>
                  <a:gd name="T10" fmla="*/ 129 w 138"/>
                  <a:gd name="T11" fmla="*/ 97 h 131"/>
                  <a:gd name="T12" fmla="*/ 135 w 138"/>
                  <a:gd name="T13" fmla="*/ 85 h 131"/>
                  <a:gd name="T14" fmla="*/ 138 w 138"/>
                  <a:gd name="T15" fmla="*/ 72 h 131"/>
                  <a:gd name="T16" fmla="*/ 138 w 138"/>
                  <a:gd name="T17" fmla="*/ 59 h 131"/>
                  <a:gd name="T18" fmla="*/ 135 w 138"/>
                  <a:gd name="T19" fmla="*/ 46 h 131"/>
                  <a:gd name="T20" fmla="*/ 129 w 138"/>
                  <a:gd name="T21" fmla="*/ 34 h 131"/>
                  <a:gd name="T22" fmla="*/ 123 w 138"/>
                  <a:gd name="T23" fmla="*/ 24 h 131"/>
                  <a:gd name="T24" fmla="*/ 113 w 138"/>
                  <a:gd name="T25" fmla="*/ 14 h 131"/>
                  <a:gd name="T26" fmla="*/ 102 w 138"/>
                  <a:gd name="T27" fmla="*/ 8 h 131"/>
                  <a:gd name="T28" fmla="*/ 89 w 138"/>
                  <a:gd name="T29" fmla="*/ 2 h 131"/>
                  <a:gd name="T30" fmla="*/ 76 w 138"/>
                  <a:gd name="T31" fmla="*/ 0 h 131"/>
                  <a:gd name="T32" fmla="*/ 62 w 138"/>
                  <a:gd name="T33" fmla="*/ 0 h 131"/>
                  <a:gd name="T34" fmla="*/ 47 w 138"/>
                  <a:gd name="T35" fmla="*/ 2 h 131"/>
                  <a:gd name="T36" fmla="*/ 35 w 138"/>
                  <a:gd name="T37" fmla="*/ 8 h 131"/>
                  <a:gd name="T38" fmla="*/ 25 w 138"/>
                  <a:gd name="T39" fmla="*/ 14 h 131"/>
                  <a:gd name="T40" fmla="*/ 15 w 138"/>
                  <a:gd name="T41" fmla="*/ 24 h 131"/>
                  <a:gd name="T42" fmla="*/ 7 w 138"/>
                  <a:gd name="T43" fmla="*/ 34 h 131"/>
                  <a:gd name="T44" fmla="*/ 2 w 138"/>
                  <a:gd name="T45" fmla="*/ 46 h 131"/>
                  <a:gd name="T46" fmla="*/ 0 w 138"/>
                  <a:gd name="T47" fmla="*/ 59 h 131"/>
                  <a:gd name="T48" fmla="*/ 0 w 138"/>
                  <a:gd name="T49" fmla="*/ 72 h 131"/>
                  <a:gd name="T50" fmla="*/ 2 w 138"/>
                  <a:gd name="T51" fmla="*/ 85 h 131"/>
                  <a:gd name="T52" fmla="*/ 7 w 138"/>
                  <a:gd name="T53" fmla="*/ 97 h 131"/>
                  <a:gd name="T54" fmla="*/ 15 w 138"/>
                  <a:gd name="T55" fmla="*/ 107 h 131"/>
                  <a:gd name="T56" fmla="*/ 25 w 138"/>
                  <a:gd name="T57" fmla="*/ 116 h 131"/>
                  <a:gd name="T58" fmla="*/ 35 w 138"/>
                  <a:gd name="T59" fmla="*/ 123 h 131"/>
                  <a:gd name="T60" fmla="*/ 47 w 138"/>
                  <a:gd name="T61" fmla="*/ 127 h 131"/>
                  <a:gd name="T62" fmla="*/ 62 w 138"/>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1">
                    <a:moveTo>
                      <a:pt x="68" y="131"/>
                    </a:moveTo>
                    <a:lnTo>
                      <a:pt x="76" y="131"/>
                    </a:lnTo>
                    <a:lnTo>
                      <a:pt x="82" y="130"/>
                    </a:lnTo>
                    <a:lnTo>
                      <a:pt x="89" y="127"/>
                    </a:lnTo>
                    <a:lnTo>
                      <a:pt x="95" y="125"/>
                    </a:lnTo>
                    <a:lnTo>
                      <a:pt x="102" y="123"/>
                    </a:lnTo>
                    <a:lnTo>
                      <a:pt x="107" y="120"/>
                    </a:lnTo>
                    <a:lnTo>
                      <a:pt x="113" y="116"/>
                    </a:lnTo>
                    <a:lnTo>
                      <a:pt x="117" y="111"/>
                    </a:lnTo>
                    <a:lnTo>
                      <a:pt x="123" y="107"/>
                    </a:lnTo>
                    <a:lnTo>
                      <a:pt x="126" y="102"/>
                    </a:lnTo>
                    <a:lnTo>
                      <a:pt x="129" y="97"/>
                    </a:lnTo>
                    <a:lnTo>
                      <a:pt x="132" y="90"/>
                    </a:lnTo>
                    <a:lnTo>
                      <a:pt x="135" y="85"/>
                    </a:lnTo>
                    <a:lnTo>
                      <a:pt x="137" y="79"/>
                    </a:lnTo>
                    <a:lnTo>
                      <a:pt x="138" y="72"/>
                    </a:lnTo>
                    <a:lnTo>
                      <a:pt x="138" y="65"/>
                    </a:lnTo>
                    <a:lnTo>
                      <a:pt x="138" y="59"/>
                    </a:lnTo>
                    <a:lnTo>
                      <a:pt x="137" y="52"/>
                    </a:lnTo>
                    <a:lnTo>
                      <a:pt x="135" y="46"/>
                    </a:lnTo>
                    <a:lnTo>
                      <a:pt x="132" y="40"/>
                    </a:lnTo>
                    <a:lnTo>
                      <a:pt x="129" y="34"/>
                    </a:lnTo>
                    <a:lnTo>
                      <a:pt x="126" y="28"/>
                    </a:lnTo>
                    <a:lnTo>
                      <a:pt x="123" y="24"/>
                    </a:lnTo>
                    <a:lnTo>
                      <a:pt x="117" y="19"/>
                    </a:lnTo>
                    <a:lnTo>
                      <a:pt x="113" y="14"/>
                    </a:lnTo>
                    <a:lnTo>
                      <a:pt x="107" y="11"/>
                    </a:lnTo>
                    <a:lnTo>
                      <a:pt x="102" y="8"/>
                    </a:lnTo>
                    <a:lnTo>
                      <a:pt x="95" y="4"/>
                    </a:lnTo>
                    <a:lnTo>
                      <a:pt x="89" y="2"/>
                    </a:lnTo>
                    <a:lnTo>
                      <a:pt x="82" y="1"/>
                    </a:lnTo>
                    <a:lnTo>
                      <a:pt x="76" y="0"/>
                    </a:lnTo>
                    <a:lnTo>
                      <a:pt x="68" y="0"/>
                    </a:lnTo>
                    <a:lnTo>
                      <a:pt x="62" y="0"/>
                    </a:lnTo>
                    <a:lnTo>
                      <a:pt x="54" y="1"/>
                    </a:lnTo>
                    <a:lnTo>
                      <a:pt x="47" y="2"/>
                    </a:lnTo>
                    <a:lnTo>
                      <a:pt x="42" y="4"/>
                    </a:lnTo>
                    <a:lnTo>
                      <a:pt x="35" y="8"/>
                    </a:lnTo>
                    <a:lnTo>
                      <a:pt x="30" y="11"/>
                    </a:lnTo>
                    <a:lnTo>
                      <a:pt x="25" y="14"/>
                    </a:lnTo>
                    <a:lnTo>
                      <a:pt x="19" y="19"/>
                    </a:lnTo>
                    <a:lnTo>
                      <a:pt x="15" y="24"/>
                    </a:lnTo>
                    <a:lnTo>
                      <a:pt x="10" y="28"/>
                    </a:lnTo>
                    <a:lnTo>
                      <a:pt x="7" y="34"/>
                    </a:lnTo>
                    <a:lnTo>
                      <a:pt x="5" y="40"/>
                    </a:lnTo>
                    <a:lnTo>
                      <a:pt x="2" y="46"/>
                    </a:lnTo>
                    <a:lnTo>
                      <a:pt x="1" y="52"/>
                    </a:lnTo>
                    <a:lnTo>
                      <a:pt x="0" y="59"/>
                    </a:lnTo>
                    <a:lnTo>
                      <a:pt x="0" y="65"/>
                    </a:lnTo>
                    <a:lnTo>
                      <a:pt x="0" y="72"/>
                    </a:lnTo>
                    <a:lnTo>
                      <a:pt x="1" y="79"/>
                    </a:lnTo>
                    <a:lnTo>
                      <a:pt x="2" y="85"/>
                    </a:lnTo>
                    <a:lnTo>
                      <a:pt x="5" y="90"/>
                    </a:lnTo>
                    <a:lnTo>
                      <a:pt x="7" y="97"/>
                    </a:lnTo>
                    <a:lnTo>
                      <a:pt x="10" y="102"/>
                    </a:lnTo>
                    <a:lnTo>
                      <a:pt x="15" y="107"/>
                    </a:lnTo>
                    <a:lnTo>
                      <a:pt x="19" y="111"/>
                    </a:lnTo>
                    <a:lnTo>
                      <a:pt x="25" y="116"/>
                    </a:lnTo>
                    <a:lnTo>
                      <a:pt x="30" y="120"/>
                    </a:lnTo>
                    <a:lnTo>
                      <a:pt x="35" y="123"/>
                    </a:lnTo>
                    <a:lnTo>
                      <a:pt x="42" y="125"/>
                    </a:lnTo>
                    <a:lnTo>
                      <a:pt x="47" y="127"/>
                    </a:lnTo>
                    <a:lnTo>
                      <a:pt x="54" y="130"/>
                    </a:lnTo>
                    <a:lnTo>
                      <a:pt x="62" y="131"/>
                    </a:lnTo>
                    <a:lnTo>
                      <a:pt x="68" y="131"/>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1" name="Freeform 249"/>
              <p:cNvSpPr>
                <a:spLocks/>
              </p:cNvSpPr>
              <p:nvPr/>
            </p:nvSpPr>
            <p:spPr bwMode="auto">
              <a:xfrm>
                <a:off x="6987" y="1465"/>
                <a:ext cx="20" cy="19"/>
              </a:xfrm>
              <a:custGeom>
                <a:avLst/>
                <a:gdLst>
                  <a:gd name="T0" fmla="*/ 76 w 138"/>
                  <a:gd name="T1" fmla="*/ 132 h 132"/>
                  <a:gd name="T2" fmla="*/ 90 w 138"/>
                  <a:gd name="T3" fmla="*/ 129 h 132"/>
                  <a:gd name="T4" fmla="*/ 102 w 138"/>
                  <a:gd name="T5" fmla="*/ 124 h 132"/>
                  <a:gd name="T6" fmla="*/ 113 w 138"/>
                  <a:gd name="T7" fmla="*/ 117 h 132"/>
                  <a:gd name="T8" fmla="*/ 123 w 138"/>
                  <a:gd name="T9" fmla="*/ 108 h 132"/>
                  <a:gd name="T10" fmla="*/ 130 w 138"/>
                  <a:gd name="T11" fmla="*/ 97 h 132"/>
                  <a:gd name="T12" fmla="*/ 136 w 138"/>
                  <a:gd name="T13" fmla="*/ 86 h 132"/>
                  <a:gd name="T14" fmla="*/ 138 w 138"/>
                  <a:gd name="T15" fmla="*/ 73 h 132"/>
                  <a:gd name="T16" fmla="*/ 138 w 138"/>
                  <a:gd name="T17" fmla="*/ 60 h 132"/>
                  <a:gd name="T18" fmla="*/ 136 w 138"/>
                  <a:gd name="T19" fmla="*/ 47 h 132"/>
                  <a:gd name="T20" fmla="*/ 130 w 138"/>
                  <a:gd name="T21" fmla="*/ 35 h 132"/>
                  <a:gd name="T22" fmla="*/ 123 w 138"/>
                  <a:gd name="T23" fmla="*/ 24 h 132"/>
                  <a:gd name="T24" fmla="*/ 113 w 138"/>
                  <a:gd name="T25" fmla="*/ 15 h 132"/>
                  <a:gd name="T26" fmla="*/ 102 w 138"/>
                  <a:gd name="T27" fmla="*/ 9 h 132"/>
                  <a:gd name="T28" fmla="*/ 90 w 138"/>
                  <a:gd name="T29" fmla="*/ 3 h 132"/>
                  <a:gd name="T30" fmla="*/ 76 w 138"/>
                  <a:gd name="T31" fmla="*/ 1 h 132"/>
                  <a:gd name="T32" fmla="*/ 62 w 138"/>
                  <a:gd name="T33" fmla="*/ 1 h 132"/>
                  <a:gd name="T34" fmla="*/ 49 w 138"/>
                  <a:gd name="T35" fmla="*/ 3 h 132"/>
                  <a:gd name="T36" fmla="*/ 36 w 138"/>
                  <a:gd name="T37" fmla="*/ 9 h 132"/>
                  <a:gd name="T38" fmla="*/ 25 w 138"/>
                  <a:gd name="T39" fmla="*/ 15 h 132"/>
                  <a:gd name="T40" fmla="*/ 15 w 138"/>
                  <a:gd name="T41" fmla="*/ 24 h 132"/>
                  <a:gd name="T42" fmla="*/ 7 w 138"/>
                  <a:gd name="T43" fmla="*/ 35 h 132"/>
                  <a:gd name="T44" fmla="*/ 3 w 138"/>
                  <a:gd name="T45" fmla="*/ 47 h 132"/>
                  <a:gd name="T46" fmla="*/ 0 w 138"/>
                  <a:gd name="T47" fmla="*/ 60 h 132"/>
                  <a:gd name="T48" fmla="*/ 0 w 138"/>
                  <a:gd name="T49" fmla="*/ 73 h 132"/>
                  <a:gd name="T50" fmla="*/ 3 w 138"/>
                  <a:gd name="T51" fmla="*/ 86 h 132"/>
                  <a:gd name="T52" fmla="*/ 7 w 138"/>
                  <a:gd name="T53" fmla="*/ 97 h 132"/>
                  <a:gd name="T54" fmla="*/ 15 w 138"/>
                  <a:gd name="T55" fmla="*/ 108 h 132"/>
                  <a:gd name="T56" fmla="*/ 25 w 138"/>
                  <a:gd name="T57" fmla="*/ 117 h 132"/>
                  <a:gd name="T58" fmla="*/ 36 w 138"/>
                  <a:gd name="T59" fmla="*/ 124 h 132"/>
                  <a:gd name="T60" fmla="*/ 49 w 138"/>
                  <a:gd name="T61" fmla="*/ 129 h 132"/>
                  <a:gd name="T62" fmla="*/ 62 w 138"/>
                  <a:gd name="T6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2">
                    <a:moveTo>
                      <a:pt x="69" y="132"/>
                    </a:moveTo>
                    <a:lnTo>
                      <a:pt x="76" y="132"/>
                    </a:lnTo>
                    <a:lnTo>
                      <a:pt x="83" y="131"/>
                    </a:lnTo>
                    <a:lnTo>
                      <a:pt x="90" y="129"/>
                    </a:lnTo>
                    <a:lnTo>
                      <a:pt x="96" y="126"/>
                    </a:lnTo>
                    <a:lnTo>
                      <a:pt x="102" y="124"/>
                    </a:lnTo>
                    <a:lnTo>
                      <a:pt x="108" y="121"/>
                    </a:lnTo>
                    <a:lnTo>
                      <a:pt x="113" y="117"/>
                    </a:lnTo>
                    <a:lnTo>
                      <a:pt x="118" y="112"/>
                    </a:lnTo>
                    <a:lnTo>
                      <a:pt x="123" y="108"/>
                    </a:lnTo>
                    <a:lnTo>
                      <a:pt x="127" y="102"/>
                    </a:lnTo>
                    <a:lnTo>
                      <a:pt x="130" y="97"/>
                    </a:lnTo>
                    <a:lnTo>
                      <a:pt x="133" y="92"/>
                    </a:lnTo>
                    <a:lnTo>
                      <a:pt x="136" y="86"/>
                    </a:lnTo>
                    <a:lnTo>
                      <a:pt x="137" y="80"/>
                    </a:lnTo>
                    <a:lnTo>
                      <a:pt x="138" y="73"/>
                    </a:lnTo>
                    <a:lnTo>
                      <a:pt x="138" y="67"/>
                    </a:lnTo>
                    <a:lnTo>
                      <a:pt x="138" y="60"/>
                    </a:lnTo>
                    <a:lnTo>
                      <a:pt x="137" y="53"/>
                    </a:lnTo>
                    <a:lnTo>
                      <a:pt x="136" y="47"/>
                    </a:lnTo>
                    <a:lnTo>
                      <a:pt x="133" y="40"/>
                    </a:lnTo>
                    <a:lnTo>
                      <a:pt x="130" y="35"/>
                    </a:lnTo>
                    <a:lnTo>
                      <a:pt x="127" y="30"/>
                    </a:lnTo>
                    <a:lnTo>
                      <a:pt x="123" y="24"/>
                    </a:lnTo>
                    <a:lnTo>
                      <a:pt x="118" y="20"/>
                    </a:lnTo>
                    <a:lnTo>
                      <a:pt x="113" y="15"/>
                    </a:lnTo>
                    <a:lnTo>
                      <a:pt x="108" y="12"/>
                    </a:lnTo>
                    <a:lnTo>
                      <a:pt x="102" y="9"/>
                    </a:lnTo>
                    <a:lnTo>
                      <a:pt x="96" y="6"/>
                    </a:lnTo>
                    <a:lnTo>
                      <a:pt x="90" y="3"/>
                    </a:lnTo>
                    <a:lnTo>
                      <a:pt x="83" y="2"/>
                    </a:lnTo>
                    <a:lnTo>
                      <a:pt x="76" y="1"/>
                    </a:lnTo>
                    <a:lnTo>
                      <a:pt x="69" y="0"/>
                    </a:lnTo>
                    <a:lnTo>
                      <a:pt x="62" y="1"/>
                    </a:lnTo>
                    <a:lnTo>
                      <a:pt x="55" y="2"/>
                    </a:lnTo>
                    <a:lnTo>
                      <a:pt x="49" y="3"/>
                    </a:lnTo>
                    <a:lnTo>
                      <a:pt x="42" y="6"/>
                    </a:lnTo>
                    <a:lnTo>
                      <a:pt x="36" y="9"/>
                    </a:lnTo>
                    <a:lnTo>
                      <a:pt x="30" y="12"/>
                    </a:lnTo>
                    <a:lnTo>
                      <a:pt x="25" y="15"/>
                    </a:lnTo>
                    <a:lnTo>
                      <a:pt x="20" y="20"/>
                    </a:lnTo>
                    <a:lnTo>
                      <a:pt x="15" y="24"/>
                    </a:lnTo>
                    <a:lnTo>
                      <a:pt x="12" y="30"/>
                    </a:lnTo>
                    <a:lnTo>
                      <a:pt x="7" y="35"/>
                    </a:lnTo>
                    <a:lnTo>
                      <a:pt x="5" y="40"/>
                    </a:lnTo>
                    <a:lnTo>
                      <a:pt x="3" y="47"/>
                    </a:lnTo>
                    <a:lnTo>
                      <a:pt x="1" y="53"/>
                    </a:lnTo>
                    <a:lnTo>
                      <a:pt x="0" y="60"/>
                    </a:lnTo>
                    <a:lnTo>
                      <a:pt x="0" y="67"/>
                    </a:lnTo>
                    <a:lnTo>
                      <a:pt x="0" y="73"/>
                    </a:lnTo>
                    <a:lnTo>
                      <a:pt x="1" y="80"/>
                    </a:lnTo>
                    <a:lnTo>
                      <a:pt x="3" y="86"/>
                    </a:lnTo>
                    <a:lnTo>
                      <a:pt x="5" y="92"/>
                    </a:lnTo>
                    <a:lnTo>
                      <a:pt x="7" y="97"/>
                    </a:lnTo>
                    <a:lnTo>
                      <a:pt x="12" y="102"/>
                    </a:lnTo>
                    <a:lnTo>
                      <a:pt x="15" y="108"/>
                    </a:lnTo>
                    <a:lnTo>
                      <a:pt x="20" y="112"/>
                    </a:lnTo>
                    <a:lnTo>
                      <a:pt x="25" y="117"/>
                    </a:lnTo>
                    <a:lnTo>
                      <a:pt x="30" y="121"/>
                    </a:lnTo>
                    <a:lnTo>
                      <a:pt x="36" y="124"/>
                    </a:lnTo>
                    <a:lnTo>
                      <a:pt x="42" y="126"/>
                    </a:lnTo>
                    <a:lnTo>
                      <a:pt x="49" y="129"/>
                    </a:lnTo>
                    <a:lnTo>
                      <a:pt x="55" y="131"/>
                    </a:lnTo>
                    <a:lnTo>
                      <a:pt x="62" y="132"/>
                    </a:lnTo>
                    <a:lnTo>
                      <a:pt x="69"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2" name="Freeform 250"/>
              <p:cNvSpPr>
                <a:spLocks/>
              </p:cNvSpPr>
              <p:nvPr/>
            </p:nvSpPr>
            <p:spPr bwMode="auto">
              <a:xfrm>
                <a:off x="6757" y="1517"/>
                <a:ext cx="20" cy="19"/>
              </a:xfrm>
              <a:custGeom>
                <a:avLst/>
                <a:gdLst>
                  <a:gd name="T0" fmla="*/ 77 w 139"/>
                  <a:gd name="T1" fmla="*/ 131 h 132"/>
                  <a:gd name="T2" fmla="*/ 90 w 139"/>
                  <a:gd name="T3" fmla="*/ 128 h 132"/>
                  <a:gd name="T4" fmla="*/ 102 w 139"/>
                  <a:gd name="T5" fmla="*/ 123 h 132"/>
                  <a:gd name="T6" fmla="*/ 114 w 139"/>
                  <a:gd name="T7" fmla="*/ 117 h 132"/>
                  <a:gd name="T8" fmla="*/ 123 w 139"/>
                  <a:gd name="T9" fmla="*/ 108 h 132"/>
                  <a:gd name="T10" fmla="*/ 130 w 139"/>
                  <a:gd name="T11" fmla="*/ 97 h 132"/>
                  <a:gd name="T12" fmla="*/ 136 w 139"/>
                  <a:gd name="T13" fmla="*/ 85 h 132"/>
                  <a:gd name="T14" fmla="*/ 139 w 139"/>
                  <a:gd name="T15" fmla="*/ 73 h 132"/>
                  <a:gd name="T16" fmla="*/ 139 w 139"/>
                  <a:gd name="T17" fmla="*/ 59 h 132"/>
                  <a:gd name="T18" fmla="*/ 136 w 139"/>
                  <a:gd name="T19" fmla="*/ 47 h 132"/>
                  <a:gd name="T20" fmla="*/ 130 w 139"/>
                  <a:gd name="T21" fmla="*/ 35 h 132"/>
                  <a:gd name="T22" fmla="*/ 123 w 139"/>
                  <a:gd name="T23" fmla="*/ 24 h 132"/>
                  <a:gd name="T24" fmla="*/ 114 w 139"/>
                  <a:gd name="T25" fmla="*/ 15 h 132"/>
                  <a:gd name="T26" fmla="*/ 102 w 139"/>
                  <a:gd name="T27" fmla="*/ 9 h 132"/>
                  <a:gd name="T28" fmla="*/ 90 w 139"/>
                  <a:gd name="T29" fmla="*/ 3 h 132"/>
                  <a:gd name="T30" fmla="*/ 77 w 139"/>
                  <a:gd name="T31" fmla="*/ 1 h 132"/>
                  <a:gd name="T32" fmla="*/ 63 w 139"/>
                  <a:gd name="T33" fmla="*/ 1 h 132"/>
                  <a:gd name="T34" fmla="*/ 49 w 139"/>
                  <a:gd name="T35" fmla="*/ 3 h 132"/>
                  <a:gd name="T36" fmla="*/ 37 w 139"/>
                  <a:gd name="T37" fmla="*/ 9 h 132"/>
                  <a:gd name="T38" fmla="*/ 26 w 139"/>
                  <a:gd name="T39" fmla="*/ 15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5 h 132"/>
                  <a:gd name="T52" fmla="*/ 8 w 139"/>
                  <a:gd name="T53" fmla="*/ 97 h 132"/>
                  <a:gd name="T54" fmla="*/ 16 w 139"/>
                  <a:gd name="T55" fmla="*/ 108 h 132"/>
                  <a:gd name="T56" fmla="*/ 26 w 139"/>
                  <a:gd name="T57" fmla="*/ 117 h 132"/>
                  <a:gd name="T58" fmla="*/ 37 w 139"/>
                  <a:gd name="T59" fmla="*/ 123 h 132"/>
                  <a:gd name="T60" fmla="*/ 49 w 139"/>
                  <a:gd name="T61" fmla="*/ 128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1"/>
                    </a:lnTo>
                    <a:lnTo>
                      <a:pt x="83" y="131"/>
                    </a:lnTo>
                    <a:lnTo>
                      <a:pt x="90" y="128"/>
                    </a:lnTo>
                    <a:lnTo>
                      <a:pt x="97" y="126"/>
                    </a:lnTo>
                    <a:lnTo>
                      <a:pt x="102" y="123"/>
                    </a:lnTo>
                    <a:lnTo>
                      <a:pt x="109" y="120"/>
                    </a:lnTo>
                    <a:lnTo>
                      <a:pt x="114" y="117"/>
                    </a:lnTo>
                    <a:lnTo>
                      <a:pt x="118" y="112"/>
                    </a:lnTo>
                    <a:lnTo>
                      <a:pt x="123" y="108"/>
                    </a:lnTo>
                    <a:lnTo>
                      <a:pt x="127" y="102"/>
                    </a:lnTo>
                    <a:lnTo>
                      <a:pt x="130" y="97"/>
                    </a:lnTo>
                    <a:lnTo>
                      <a:pt x="134" y="91"/>
                    </a:lnTo>
                    <a:lnTo>
                      <a:pt x="136" y="85"/>
                    </a:lnTo>
                    <a:lnTo>
                      <a:pt x="138" y="80"/>
                    </a:lnTo>
                    <a:lnTo>
                      <a:pt x="139" y="73"/>
                    </a:lnTo>
                    <a:lnTo>
                      <a:pt x="139" y="66"/>
                    </a:lnTo>
                    <a:lnTo>
                      <a:pt x="139" y="59"/>
                    </a:lnTo>
                    <a:lnTo>
                      <a:pt x="138" y="52"/>
                    </a:lnTo>
                    <a:lnTo>
                      <a:pt x="136" y="47"/>
                    </a:lnTo>
                    <a:lnTo>
                      <a:pt x="134" y="40"/>
                    </a:lnTo>
                    <a:lnTo>
                      <a:pt x="130" y="35"/>
                    </a:lnTo>
                    <a:lnTo>
                      <a:pt x="127" y="29"/>
                    </a:lnTo>
                    <a:lnTo>
                      <a:pt x="123" y="24"/>
                    </a:lnTo>
                    <a:lnTo>
                      <a:pt x="118" y="20"/>
                    </a:lnTo>
                    <a:lnTo>
                      <a:pt x="114" y="15"/>
                    </a:lnTo>
                    <a:lnTo>
                      <a:pt x="109" y="12"/>
                    </a:lnTo>
                    <a:lnTo>
                      <a:pt x="102" y="9"/>
                    </a:lnTo>
                    <a:lnTo>
                      <a:pt x="97" y="5"/>
                    </a:lnTo>
                    <a:lnTo>
                      <a:pt x="90" y="3"/>
                    </a:lnTo>
                    <a:lnTo>
                      <a:pt x="83" y="2"/>
                    </a:lnTo>
                    <a:lnTo>
                      <a:pt x="77" y="1"/>
                    </a:lnTo>
                    <a:lnTo>
                      <a:pt x="69" y="0"/>
                    </a:lnTo>
                    <a:lnTo>
                      <a:pt x="63" y="1"/>
                    </a:lnTo>
                    <a:lnTo>
                      <a:pt x="55" y="2"/>
                    </a:lnTo>
                    <a:lnTo>
                      <a:pt x="49" y="3"/>
                    </a:lnTo>
                    <a:lnTo>
                      <a:pt x="42" y="5"/>
                    </a:lnTo>
                    <a:lnTo>
                      <a:pt x="37" y="9"/>
                    </a:lnTo>
                    <a:lnTo>
                      <a:pt x="30" y="12"/>
                    </a:lnTo>
                    <a:lnTo>
                      <a:pt x="26" y="15"/>
                    </a:lnTo>
                    <a:lnTo>
                      <a:pt x="20" y="20"/>
                    </a:lnTo>
                    <a:lnTo>
                      <a:pt x="16" y="24"/>
                    </a:lnTo>
                    <a:lnTo>
                      <a:pt x="12" y="29"/>
                    </a:lnTo>
                    <a:lnTo>
                      <a:pt x="8" y="35"/>
                    </a:lnTo>
                    <a:lnTo>
                      <a:pt x="5" y="40"/>
                    </a:lnTo>
                    <a:lnTo>
                      <a:pt x="3" y="47"/>
                    </a:lnTo>
                    <a:lnTo>
                      <a:pt x="2" y="52"/>
                    </a:lnTo>
                    <a:lnTo>
                      <a:pt x="1" y="59"/>
                    </a:lnTo>
                    <a:lnTo>
                      <a:pt x="0" y="66"/>
                    </a:lnTo>
                    <a:lnTo>
                      <a:pt x="1" y="73"/>
                    </a:lnTo>
                    <a:lnTo>
                      <a:pt x="2" y="80"/>
                    </a:lnTo>
                    <a:lnTo>
                      <a:pt x="3" y="85"/>
                    </a:lnTo>
                    <a:lnTo>
                      <a:pt x="5" y="91"/>
                    </a:lnTo>
                    <a:lnTo>
                      <a:pt x="8" y="97"/>
                    </a:lnTo>
                    <a:lnTo>
                      <a:pt x="12" y="102"/>
                    </a:lnTo>
                    <a:lnTo>
                      <a:pt x="16" y="108"/>
                    </a:lnTo>
                    <a:lnTo>
                      <a:pt x="20" y="112"/>
                    </a:lnTo>
                    <a:lnTo>
                      <a:pt x="26" y="117"/>
                    </a:lnTo>
                    <a:lnTo>
                      <a:pt x="30" y="120"/>
                    </a:lnTo>
                    <a:lnTo>
                      <a:pt x="37" y="123"/>
                    </a:lnTo>
                    <a:lnTo>
                      <a:pt x="42" y="126"/>
                    </a:lnTo>
                    <a:lnTo>
                      <a:pt x="49" y="128"/>
                    </a:lnTo>
                    <a:lnTo>
                      <a:pt x="55" y="131"/>
                    </a:lnTo>
                    <a:lnTo>
                      <a:pt x="63" y="131"/>
                    </a:lnTo>
                    <a:lnTo>
                      <a:pt x="69"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3" name="Freeform 251"/>
              <p:cNvSpPr>
                <a:spLocks/>
              </p:cNvSpPr>
              <p:nvPr/>
            </p:nvSpPr>
            <p:spPr bwMode="auto">
              <a:xfrm>
                <a:off x="6765" y="1577"/>
                <a:ext cx="20" cy="19"/>
              </a:xfrm>
              <a:custGeom>
                <a:avLst/>
                <a:gdLst>
                  <a:gd name="T0" fmla="*/ 77 w 139"/>
                  <a:gd name="T1" fmla="*/ 131 h 132"/>
                  <a:gd name="T2" fmla="*/ 90 w 139"/>
                  <a:gd name="T3" fmla="*/ 129 h 132"/>
                  <a:gd name="T4" fmla="*/ 103 w 139"/>
                  <a:gd name="T5" fmla="*/ 123 h 132"/>
                  <a:gd name="T6" fmla="*/ 114 w 139"/>
                  <a:gd name="T7" fmla="*/ 117 h 132"/>
                  <a:gd name="T8" fmla="*/ 124 w 139"/>
                  <a:gd name="T9" fmla="*/ 108 h 132"/>
                  <a:gd name="T10" fmla="*/ 130 w 139"/>
                  <a:gd name="T11" fmla="*/ 97 h 132"/>
                  <a:gd name="T12" fmla="*/ 136 w 139"/>
                  <a:gd name="T13" fmla="*/ 85 h 132"/>
                  <a:gd name="T14" fmla="*/ 139 w 139"/>
                  <a:gd name="T15" fmla="*/ 73 h 132"/>
                  <a:gd name="T16" fmla="*/ 139 w 139"/>
                  <a:gd name="T17" fmla="*/ 59 h 132"/>
                  <a:gd name="T18" fmla="*/ 136 w 139"/>
                  <a:gd name="T19" fmla="*/ 47 h 132"/>
                  <a:gd name="T20" fmla="*/ 130 w 139"/>
                  <a:gd name="T21" fmla="*/ 35 h 132"/>
                  <a:gd name="T22" fmla="*/ 124 w 139"/>
                  <a:gd name="T23" fmla="*/ 24 h 132"/>
                  <a:gd name="T24" fmla="*/ 114 w 139"/>
                  <a:gd name="T25" fmla="*/ 15 h 132"/>
                  <a:gd name="T26" fmla="*/ 103 w 139"/>
                  <a:gd name="T27" fmla="*/ 9 h 132"/>
                  <a:gd name="T28" fmla="*/ 90 w 139"/>
                  <a:gd name="T29" fmla="*/ 3 h 132"/>
                  <a:gd name="T30" fmla="*/ 77 w 139"/>
                  <a:gd name="T31" fmla="*/ 1 h 132"/>
                  <a:gd name="T32" fmla="*/ 63 w 139"/>
                  <a:gd name="T33" fmla="*/ 1 h 132"/>
                  <a:gd name="T34" fmla="*/ 49 w 139"/>
                  <a:gd name="T35" fmla="*/ 3 h 132"/>
                  <a:gd name="T36" fmla="*/ 37 w 139"/>
                  <a:gd name="T37" fmla="*/ 9 h 132"/>
                  <a:gd name="T38" fmla="*/ 26 w 139"/>
                  <a:gd name="T39" fmla="*/ 15 h 132"/>
                  <a:gd name="T40" fmla="*/ 16 w 139"/>
                  <a:gd name="T41" fmla="*/ 24 h 132"/>
                  <a:gd name="T42" fmla="*/ 9 w 139"/>
                  <a:gd name="T43" fmla="*/ 35 h 132"/>
                  <a:gd name="T44" fmla="*/ 3 w 139"/>
                  <a:gd name="T45" fmla="*/ 47 h 132"/>
                  <a:gd name="T46" fmla="*/ 1 w 139"/>
                  <a:gd name="T47" fmla="*/ 59 h 132"/>
                  <a:gd name="T48" fmla="*/ 1 w 139"/>
                  <a:gd name="T49" fmla="*/ 73 h 132"/>
                  <a:gd name="T50" fmla="*/ 3 w 139"/>
                  <a:gd name="T51" fmla="*/ 85 h 132"/>
                  <a:gd name="T52" fmla="*/ 9 w 139"/>
                  <a:gd name="T53" fmla="*/ 97 h 132"/>
                  <a:gd name="T54" fmla="*/ 16 w 139"/>
                  <a:gd name="T55" fmla="*/ 108 h 132"/>
                  <a:gd name="T56" fmla="*/ 26 w 139"/>
                  <a:gd name="T57" fmla="*/ 117 h 132"/>
                  <a:gd name="T58" fmla="*/ 37 w 139"/>
                  <a:gd name="T59" fmla="*/ 123 h 132"/>
                  <a:gd name="T60" fmla="*/ 49 w 139"/>
                  <a:gd name="T61" fmla="*/ 129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7" y="131"/>
                    </a:lnTo>
                    <a:lnTo>
                      <a:pt x="84" y="131"/>
                    </a:lnTo>
                    <a:lnTo>
                      <a:pt x="90" y="129"/>
                    </a:lnTo>
                    <a:lnTo>
                      <a:pt x="97" y="126"/>
                    </a:lnTo>
                    <a:lnTo>
                      <a:pt x="103" y="123"/>
                    </a:lnTo>
                    <a:lnTo>
                      <a:pt x="109" y="120"/>
                    </a:lnTo>
                    <a:lnTo>
                      <a:pt x="114" y="117"/>
                    </a:lnTo>
                    <a:lnTo>
                      <a:pt x="119" y="112"/>
                    </a:lnTo>
                    <a:lnTo>
                      <a:pt x="124" y="108"/>
                    </a:lnTo>
                    <a:lnTo>
                      <a:pt x="127" y="102"/>
                    </a:lnTo>
                    <a:lnTo>
                      <a:pt x="130" y="97"/>
                    </a:lnTo>
                    <a:lnTo>
                      <a:pt x="134" y="92"/>
                    </a:lnTo>
                    <a:lnTo>
                      <a:pt x="136" y="85"/>
                    </a:lnTo>
                    <a:lnTo>
                      <a:pt x="138" y="80"/>
                    </a:lnTo>
                    <a:lnTo>
                      <a:pt x="139" y="73"/>
                    </a:lnTo>
                    <a:lnTo>
                      <a:pt x="139" y="67"/>
                    </a:lnTo>
                    <a:lnTo>
                      <a:pt x="139" y="59"/>
                    </a:lnTo>
                    <a:lnTo>
                      <a:pt x="138" y="52"/>
                    </a:lnTo>
                    <a:lnTo>
                      <a:pt x="136" y="47"/>
                    </a:lnTo>
                    <a:lnTo>
                      <a:pt x="134" y="40"/>
                    </a:lnTo>
                    <a:lnTo>
                      <a:pt x="130" y="35"/>
                    </a:lnTo>
                    <a:lnTo>
                      <a:pt x="127" y="30"/>
                    </a:lnTo>
                    <a:lnTo>
                      <a:pt x="124" y="24"/>
                    </a:lnTo>
                    <a:lnTo>
                      <a:pt x="119" y="20"/>
                    </a:lnTo>
                    <a:lnTo>
                      <a:pt x="114" y="15"/>
                    </a:lnTo>
                    <a:lnTo>
                      <a:pt x="109" y="12"/>
                    </a:lnTo>
                    <a:lnTo>
                      <a:pt x="103" y="9"/>
                    </a:lnTo>
                    <a:lnTo>
                      <a:pt x="97" y="6"/>
                    </a:lnTo>
                    <a:lnTo>
                      <a:pt x="90" y="3"/>
                    </a:lnTo>
                    <a:lnTo>
                      <a:pt x="84" y="2"/>
                    </a:lnTo>
                    <a:lnTo>
                      <a:pt x="77" y="1"/>
                    </a:lnTo>
                    <a:lnTo>
                      <a:pt x="70" y="0"/>
                    </a:lnTo>
                    <a:lnTo>
                      <a:pt x="63" y="1"/>
                    </a:lnTo>
                    <a:lnTo>
                      <a:pt x="55" y="2"/>
                    </a:lnTo>
                    <a:lnTo>
                      <a:pt x="49" y="3"/>
                    </a:lnTo>
                    <a:lnTo>
                      <a:pt x="42" y="6"/>
                    </a:lnTo>
                    <a:lnTo>
                      <a:pt x="37" y="9"/>
                    </a:lnTo>
                    <a:lnTo>
                      <a:pt x="31" y="12"/>
                    </a:lnTo>
                    <a:lnTo>
                      <a:pt x="26" y="15"/>
                    </a:lnTo>
                    <a:lnTo>
                      <a:pt x="21" y="20"/>
                    </a:lnTo>
                    <a:lnTo>
                      <a:pt x="16" y="24"/>
                    </a:lnTo>
                    <a:lnTo>
                      <a:pt x="12" y="30"/>
                    </a:lnTo>
                    <a:lnTo>
                      <a:pt x="9" y="35"/>
                    </a:lnTo>
                    <a:lnTo>
                      <a:pt x="5" y="40"/>
                    </a:lnTo>
                    <a:lnTo>
                      <a:pt x="3" y="47"/>
                    </a:lnTo>
                    <a:lnTo>
                      <a:pt x="2" y="52"/>
                    </a:lnTo>
                    <a:lnTo>
                      <a:pt x="1" y="59"/>
                    </a:lnTo>
                    <a:lnTo>
                      <a:pt x="0" y="67"/>
                    </a:lnTo>
                    <a:lnTo>
                      <a:pt x="1" y="73"/>
                    </a:lnTo>
                    <a:lnTo>
                      <a:pt x="2" y="80"/>
                    </a:lnTo>
                    <a:lnTo>
                      <a:pt x="3" y="85"/>
                    </a:lnTo>
                    <a:lnTo>
                      <a:pt x="5" y="92"/>
                    </a:lnTo>
                    <a:lnTo>
                      <a:pt x="9" y="97"/>
                    </a:lnTo>
                    <a:lnTo>
                      <a:pt x="12" y="102"/>
                    </a:lnTo>
                    <a:lnTo>
                      <a:pt x="16" y="108"/>
                    </a:lnTo>
                    <a:lnTo>
                      <a:pt x="21" y="112"/>
                    </a:lnTo>
                    <a:lnTo>
                      <a:pt x="26" y="117"/>
                    </a:lnTo>
                    <a:lnTo>
                      <a:pt x="31" y="120"/>
                    </a:lnTo>
                    <a:lnTo>
                      <a:pt x="37" y="123"/>
                    </a:lnTo>
                    <a:lnTo>
                      <a:pt x="42" y="126"/>
                    </a:lnTo>
                    <a:lnTo>
                      <a:pt x="49" y="129"/>
                    </a:lnTo>
                    <a:lnTo>
                      <a:pt x="55" y="131"/>
                    </a:lnTo>
                    <a:lnTo>
                      <a:pt x="63" y="131"/>
                    </a:lnTo>
                    <a:lnTo>
                      <a:pt x="70"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4" name="Freeform 252"/>
              <p:cNvSpPr>
                <a:spLocks/>
              </p:cNvSpPr>
              <p:nvPr/>
            </p:nvSpPr>
            <p:spPr bwMode="auto">
              <a:xfrm>
                <a:off x="6876" y="1540"/>
                <a:ext cx="20" cy="18"/>
              </a:xfrm>
              <a:custGeom>
                <a:avLst/>
                <a:gdLst>
                  <a:gd name="T0" fmla="*/ 77 w 139"/>
                  <a:gd name="T1" fmla="*/ 130 h 130"/>
                  <a:gd name="T2" fmla="*/ 90 w 139"/>
                  <a:gd name="T3" fmla="*/ 128 h 130"/>
                  <a:gd name="T4" fmla="*/ 103 w 139"/>
                  <a:gd name="T5" fmla="*/ 123 h 130"/>
                  <a:gd name="T6" fmla="*/ 114 w 139"/>
                  <a:gd name="T7" fmla="*/ 115 h 130"/>
                  <a:gd name="T8" fmla="*/ 124 w 139"/>
                  <a:gd name="T9" fmla="*/ 106 h 130"/>
                  <a:gd name="T10" fmla="*/ 130 w 139"/>
                  <a:gd name="T11" fmla="*/ 96 h 130"/>
                  <a:gd name="T12" fmla="*/ 135 w 139"/>
                  <a:gd name="T13" fmla="*/ 85 h 130"/>
                  <a:gd name="T14" fmla="*/ 139 w 139"/>
                  <a:gd name="T15" fmla="*/ 71 h 130"/>
                  <a:gd name="T16" fmla="*/ 139 w 139"/>
                  <a:gd name="T17" fmla="*/ 58 h 130"/>
                  <a:gd name="T18" fmla="*/ 135 w 139"/>
                  <a:gd name="T19" fmla="*/ 45 h 130"/>
                  <a:gd name="T20" fmla="*/ 130 w 139"/>
                  <a:gd name="T21" fmla="*/ 33 h 130"/>
                  <a:gd name="T22" fmla="*/ 124 w 139"/>
                  <a:gd name="T23" fmla="*/ 24 h 130"/>
                  <a:gd name="T24" fmla="*/ 114 w 139"/>
                  <a:gd name="T25" fmla="*/ 15 h 130"/>
                  <a:gd name="T26" fmla="*/ 103 w 139"/>
                  <a:gd name="T27" fmla="*/ 7 h 130"/>
                  <a:gd name="T28" fmla="*/ 90 w 139"/>
                  <a:gd name="T29" fmla="*/ 2 h 130"/>
                  <a:gd name="T30" fmla="*/ 77 w 139"/>
                  <a:gd name="T31" fmla="*/ 0 h 130"/>
                  <a:gd name="T32" fmla="*/ 63 w 139"/>
                  <a:gd name="T33" fmla="*/ 0 h 130"/>
                  <a:gd name="T34" fmla="*/ 48 w 139"/>
                  <a:gd name="T35" fmla="*/ 2 h 130"/>
                  <a:gd name="T36" fmla="*/ 36 w 139"/>
                  <a:gd name="T37" fmla="*/ 7 h 130"/>
                  <a:gd name="T38" fmla="*/ 26 w 139"/>
                  <a:gd name="T39" fmla="*/ 15 h 130"/>
                  <a:gd name="T40" fmla="*/ 16 w 139"/>
                  <a:gd name="T41" fmla="*/ 24 h 130"/>
                  <a:gd name="T42" fmla="*/ 8 w 139"/>
                  <a:gd name="T43" fmla="*/ 33 h 130"/>
                  <a:gd name="T44" fmla="*/ 3 w 139"/>
                  <a:gd name="T45" fmla="*/ 45 h 130"/>
                  <a:gd name="T46" fmla="*/ 0 w 139"/>
                  <a:gd name="T47" fmla="*/ 58 h 130"/>
                  <a:gd name="T48" fmla="*/ 0 w 139"/>
                  <a:gd name="T49" fmla="*/ 71 h 130"/>
                  <a:gd name="T50" fmla="*/ 3 w 139"/>
                  <a:gd name="T51" fmla="*/ 85 h 130"/>
                  <a:gd name="T52" fmla="*/ 8 w 139"/>
                  <a:gd name="T53" fmla="*/ 96 h 130"/>
                  <a:gd name="T54" fmla="*/ 16 w 139"/>
                  <a:gd name="T55" fmla="*/ 106 h 130"/>
                  <a:gd name="T56" fmla="*/ 26 w 139"/>
                  <a:gd name="T57" fmla="*/ 115 h 130"/>
                  <a:gd name="T58" fmla="*/ 36 w 139"/>
                  <a:gd name="T59" fmla="*/ 123 h 130"/>
                  <a:gd name="T60" fmla="*/ 48 w 139"/>
                  <a:gd name="T61" fmla="*/ 128 h 130"/>
                  <a:gd name="T62" fmla="*/ 63 w 139"/>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0">
                    <a:moveTo>
                      <a:pt x="69" y="130"/>
                    </a:moveTo>
                    <a:lnTo>
                      <a:pt x="77" y="130"/>
                    </a:lnTo>
                    <a:lnTo>
                      <a:pt x="83" y="129"/>
                    </a:lnTo>
                    <a:lnTo>
                      <a:pt x="90" y="128"/>
                    </a:lnTo>
                    <a:lnTo>
                      <a:pt x="96" y="125"/>
                    </a:lnTo>
                    <a:lnTo>
                      <a:pt x="103" y="123"/>
                    </a:lnTo>
                    <a:lnTo>
                      <a:pt x="108" y="119"/>
                    </a:lnTo>
                    <a:lnTo>
                      <a:pt x="114" y="115"/>
                    </a:lnTo>
                    <a:lnTo>
                      <a:pt x="118" y="112"/>
                    </a:lnTo>
                    <a:lnTo>
                      <a:pt x="124" y="106"/>
                    </a:lnTo>
                    <a:lnTo>
                      <a:pt x="127" y="102"/>
                    </a:lnTo>
                    <a:lnTo>
                      <a:pt x="130" y="96"/>
                    </a:lnTo>
                    <a:lnTo>
                      <a:pt x="133" y="90"/>
                    </a:lnTo>
                    <a:lnTo>
                      <a:pt x="135" y="85"/>
                    </a:lnTo>
                    <a:lnTo>
                      <a:pt x="138" y="78"/>
                    </a:lnTo>
                    <a:lnTo>
                      <a:pt x="139" y="71"/>
                    </a:lnTo>
                    <a:lnTo>
                      <a:pt x="139" y="65"/>
                    </a:lnTo>
                    <a:lnTo>
                      <a:pt x="139" y="58"/>
                    </a:lnTo>
                    <a:lnTo>
                      <a:pt x="138" y="52"/>
                    </a:lnTo>
                    <a:lnTo>
                      <a:pt x="135" y="45"/>
                    </a:lnTo>
                    <a:lnTo>
                      <a:pt x="133" y="40"/>
                    </a:lnTo>
                    <a:lnTo>
                      <a:pt x="130" y="33"/>
                    </a:lnTo>
                    <a:lnTo>
                      <a:pt x="127" y="28"/>
                    </a:lnTo>
                    <a:lnTo>
                      <a:pt x="124" y="24"/>
                    </a:lnTo>
                    <a:lnTo>
                      <a:pt x="118" y="18"/>
                    </a:lnTo>
                    <a:lnTo>
                      <a:pt x="114" y="15"/>
                    </a:lnTo>
                    <a:lnTo>
                      <a:pt x="108" y="10"/>
                    </a:lnTo>
                    <a:lnTo>
                      <a:pt x="103" y="7"/>
                    </a:lnTo>
                    <a:lnTo>
                      <a:pt x="96" y="4"/>
                    </a:lnTo>
                    <a:lnTo>
                      <a:pt x="90" y="2"/>
                    </a:lnTo>
                    <a:lnTo>
                      <a:pt x="83" y="1"/>
                    </a:lnTo>
                    <a:lnTo>
                      <a:pt x="77" y="0"/>
                    </a:lnTo>
                    <a:lnTo>
                      <a:pt x="69" y="0"/>
                    </a:lnTo>
                    <a:lnTo>
                      <a:pt x="63" y="0"/>
                    </a:lnTo>
                    <a:lnTo>
                      <a:pt x="56" y="1"/>
                    </a:lnTo>
                    <a:lnTo>
                      <a:pt x="48" y="2"/>
                    </a:lnTo>
                    <a:lnTo>
                      <a:pt x="43" y="4"/>
                    </a:lnTo>
                    <a:lnTo>
                      <a:pt x="36" y="7"/>
                    </a:lnTo>
                    <a:lnTo>
                      <a:pt x="31" y="10"/>
                    </a:lnTo>
                    <a:lnTo>
                      <a:pt x="26" y="15"/>
                    </a:lnTo>
                    <a:lnTo>
                      <a:pt x="20" y="18"/>
                    </a:lnTo>
                    <a:lnTo>
                      <a:pt x="16" y="24"/>
                    </a:lnTo>
                    <a:lnTo>
                      <a:pt x="11" y="28"/>
                    </a:lnTo>
                    <a:lnTo>
                      <a:pt x="8" y="33"/>
                    </a:lnTo>
                    <a:lnTo>
                      <a:pt x="6" y="40"/>
                    </a:lnTo>
                    <a:lnTo>
                      <a:pt x="3" y="45"/>
                    </a:lnTo>
                    <a:lnTo>
                      <a:pt x="2" y="52"/>
                    </a:lnTo>
                    <a:lnTo>
                      <a:pt x="0" y="58"/>
                    </a:lnTo>
                    <a:lnTo>
                      <a:pt x="0" y="65"/>
                    </a:lnTo>
                    <a:lnTo>
                      <a:pt x="0" y="71"/>
                    </a:lnTo>
                    <a:lnTo>
                      <a:pt x="2" y="78"/>
                    </a:lnTo>
                    <a:lnTo>
                      <a:pt x="3" y="85"/>
                    </a:lnTo>
                    <a:lnTo>
                      <a:pt x="6" y="90"/>
                    </a:lnTo>
                    <a:lnTo>
                      <a:pt x="8" y="96"/>
                    </a:lnTo>
                    <a:lnTo>
                      <a:pt x="11" y="102"/>
                    </a:lnTo>
                    <a:lnTo>
                      <a:pt x="16" y="106"/>
                    </a:lnTo>
                    <a:lnTo>
                      <a:pt x="20" y="112"/>
                    </a:lnTo>
                    <a:lnTo>
                      <a:pt x="26" y="115"/>
                    </a:lnTo>
                    <a:lnTo>
                      <a:pt x="31" y="119"/>
                    </a:lnTo>
                    <a:lnTo>
                      <a:pt x="36" y="123"/>
                    </a:lnTo>
                    <a:lnTo>
                      <a:pt x="43" y="125"/>
                    </a:lnTo>
                    <a:lnTo>
                      <a:pt x="48" y="128"/>
                    </a:lnTo>
                    <a:lnTo>
                      <a:pt x="56" y="129"/>
                    </a:lnTo>
                    <a:lnTo>
                      <a:pt x="63" y="130"/>
                    </a:lnTo>
                    <a:lnTo>
                      <a:pt x="69"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5" name="Freeform 253"/>
              <p:cNvSpPr>
                <a:spLocks/>
              </p:cNvSpPr>
              <p:nvPr/>
            </p:nvSpPr>
            <p:spPr bwMode="auto">
              <a:xfrm>
                <a:off x="6804" y="1559"/>
                <a:ext cx="19" cy="19"/>
              </a:xfrm>
              <a:custGeom>
                <a:avLst/>
                <a:gdLst>
                  <a:gd name="T0" fmla="*/ 77 w 139"/>
                  <a:gd name="T1" fmla="*/ 131 h 132"/>
                  <a:gd name="T2" fmla="*/ 90 w 139"/>
                  <a:gd name="T3" fmla="*/ 128 h 132"/>
                  <a:gd name="T4" fmla="*/ 102 w 139"/>
                  <a:gd name="T5" fmla="*/ 123 h 132"/>
                  <a:gd name="T6" fmla="*/ 114 w 139"/>
                  <a:gd name="T7" fmla="*/ 116 h 132"/>
                  <a:gd name="T8" fmla="*/ 123 w 139"/>
                  <a:gd name="T9" fmla="*/ 108 h 132"/>
                  <a:gd name="T10" fmla="*/ 131 w 139"/>
                  <a:gd name="T11" fmla="*/ 97 h 132"/>
                  <a:gd name="T12" fmla="*/ 136 w 139"/>
                  <a:gd name="T13" fmla="*/ 85 h 132"/>
                  <a:gd name="T14" fmla="*/ 139 w 139"/>
                  <a:gd name="T15" fmla="*/ 72 h 132"/>
                  <a:gd name="T16" fmla="*/ 139 w 139"/>
                  <a:gd name="T17" fmla="*/ 59 h 132"/>
                  <a:gd name="T18" fmla="*/ 136 w 139"/>
                  <a:gd name="T19" fmla="*/ 46 h 132"/>
                  <a:gd name="T20" fmla="*/ 131 w 139"/>
                  <a:gd name="T21" fmla="*/ 35 h 132"/>
                  <a:gd name="T22" fmla="*/ 123 w 139"/>
                  <a:gd name="T23" fmla="*/ 24 h 132"/>
                  <a:gd name="T24" fmla="*/ 114 w 139"/>
                  <a:gd name="T25" fmla="*/ 15 h 132"/>
                  <a:gd name="T26" fmla="*/ 102 w 139"/>
                  <a:gd name="T27" fmla="*/ 8 h 132"/>
                  <a:gd name="T28" fmla="*/ 90 w 139"/>
                  <a:gd name="T29" fmla="*/ 3 h 132"/>
                  <a:gd name="T30" fmla="*/ 77 w 139"/>
                  <a:gd name="T31" fmla="*/ 0 h 132"/>
                  <a:gd name="T32" fmla="*/ 63 w 139"/>
                  <a:gd name="T33" fmla="*/ 0 h 132"/>
                  <a:gd name="T34" fmla="*/ 49 w 139"/>
                  <a:gd name="T35" fmla="*/ 3 h 132"/>
                  <a:gd name="T36" fmla="*/ 37 w 139"/>
                  <a:gd name="T37" fmla="*/ 8 h 132"/>
                  <a:gd name="T38" fmla="*/ 25 w 139"/>
                  <a:gd name="T39" fmla="*/ 15 h 132"/>
                  <a:gd name="T40" fmla="*/ 16 w 139"/>
                  <a:gd name="T41" fmla="*/ 24 h 132"/>
                  <a:gd name="T42" fmla="*/ 9 w 139"/>
                  <a:gd name="T43" fmla="*/ 35 h 132"/>
                  <a:gd name="T44" fmla="*/ 3 w 139"/>
                  <a:gd name="T45" fmla="*/ 46 h 132"/>
                  <a:gd name="T46" fmla="*/ 1 w 139"/>
                  <a:gd name="T47" fmla="*/ 59 h 132"/>
                  <a:gd name="T48" fmla="*/ 1 w 139"/>
                  <a:gd name="T49" fmla="*/ 72 h 132"/>
                  <a:gd name="T50" fmla="*/ 3 w 139"/>
                  <a:gd name="T51" fmla="*/ 85 h 132"/>
                  <a:gd name="T52" fmla="*/ 9 w 139"/>
                  <a:gd name="T53" fmla="*/ 97 h 132"/>
                  <a:gd name="T54" fmla="*/ 16 w 139"/>
                  <a:gd name="T55" fmla="*/ 108 h 132"/>
                  <a:gd name="T56" fmla="*/ 25 w 139"/>
                  <a:gd name="T57" fmla="*/ 116 h 132"/>
                  <a:gd name="T58" fmla="*/ 37 w 139"/>
                  <a:gd name="T59" fmla="*/ 123 h 132"/>
                  <a:gd name="T60" fmla="*/ 49 w 139"/>
                  <a:gd name="T61" fmla="*/ 128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7" y="131"/>
                    </a:lnTo>
                    <a:lnTo>
                      <a:pt x="84" y="129"/>
                    </a:lnTo>
                    <a:lnTo>
                      <a:pt x="90" y="128"/>
                    </a:lnTo>
                    <a:lnTo>
                      <a:pt x="97" y="126"/>
                    </a:lnTo>
                    <a:lnTo>
                      <a:pt x="102" y="123"/>
                    </a:lnTo>
                    <a:lnTo>
                      <a:pt x="109" y="120"/>
                    </a:lnTo>
                    <a:lnTo>
                      <a:pt x="114" y="116"/>
                    </a:lnTo>
                    <a:lnTo>
                      <a:pt x="119" y="112"/>
                    </a:lnTo>
                    <a:lnTo>
                      <a:pt x="123" y="108"/>
                    </a:lnTo>
                    <a:lnTo>
                      <a:pt x="127" y="102"/>
                    </a:lnTo>
                    <a:lnTo>
                      <a:pt x="131" y="97"/>
                    </a:lnTo>
                    <a:lnTo>
                      <a:pt x="134" y="91"/>
                    </a:lnTo>
                    <a:lnTo>
                      <a:pt x="136" y="85"/>
                    </a:lnTo>
                    <a:lnTo>
                      <a:pt x="138" y="78"/>
                    </a:lnTo>
                    <a:lnTo>
                      <a:pt x="139" y="72"/>
                    </a:lnTo>
                    <a:lnTo>
                      <a:pt x="139" y="65"/>
                    </a:lnTo>
                    <a:lnTo>
                      <a:pt x="139" y="59"/>
                    </a:lnTo>
                    <a:lnTo>
                      <a:pt x="138" y="52"/>
                    </a:lnTo>
                    <a:lnTo>
                      <a:pt x="136" y="46"/>
                    </a:lnTo>
                    <a:lnTo>
                      <a:pt x="134" y="40"/>
                    </a:lnTo>
                    <a:lnTo>
                      <a:pt x="131" y="35"/>
                    </a:lnTo>
                    <a:lnTo>
                      <a:pt x="127" y="29"/>
                    </a:lnTo>
                    <a:lnTo>
                      <a:pt x="123" y="24"/>
                    </a:lnTo>
                    <a:lnTo>
                      <a:pt x="119" y="20"/>
                    </a:lnTo>
                    <a:lnTo>
                      <a:pt x="114" y="15"/>
                    </a:lnTo>
                    <a:lnTo>
                      <a:pt x="109" y="11"/>
                    </a:lnTo>
                    <a:lnTo>
                      <a:pt x="102" y="8"/>
                    </a:lnTo>
                    <a:lnTo>
                      <a:pt x="97" y="5"/>
                    </a:lnTo>
                    <a:lnTo>
                      <a:pt x="90" y="3"/>
                    </a:lnTo>
                    <a:lnTo>
                      <a:pt x="84" y="1"/>
                    </a:lnTo>
                    <a:lnTo>
                      <a:pt x="77" y="0"/>
                    </a:lnTo>
                    <a:lnTo>
                      <a:pt x="70" y="0"/>
                    </a:lnTo>
                    <a:lnTo>
                      <a:pt x="63" y="0"/>
                    </a:lnTo>
                    <a:lnTo>
                      <a:pt x="56" y="1"/>
                    </a:lnTo>
                    <a:lnTo>
                      <a:pt x="49" y="3"/>
                    </a:lnTo>
                    <a:lnTo>
                      <a:pt x="42" y="5"/>
                    </a:lnTo>
                    <a:lnTo>
                      <a:pt x="37" y="8"/>
                    </a:lnTo>
                    <a:lnTo>
                      <a:pt x="31" y="11"/>
                    </a:lnTo>
                    <a:lnTo>
                      <a:pt x="25" y="15"/>
                    </a:lnTo>
                    <a:lnTo>
                      <a:pt x="21" y="20"/>
                    </a:lnTo>
                    <a:lnTo>
                      <a:pt x="16" y="24"/>
                    </a:lnTo>
                    <a:lnTo>
                      <a:pt x="12" y="29"/>
                    </a:lnTo>
                    <a:lnTo>
                      <a:pt x="9" y="35"/>
                    </a:lnTo>
                    <a:lnTo>
                      <a:pt x="5" y="40"/>
                    </a:lnTo>
                    <a:lnTo>
                      <a:pt x="3" y="46"/>
                    </a:lnTo>
                    <a:lnTo>
                      <a:pt x="2" y="52"/>
                    </a:lnTo>
                    <a:lnTo>
                      <a:pt x="1" y="59"/>
                    </a:lnTo>
                    <a:lnTo>
                      <a:pt x="0" y="65"/>
                    </a:lnTo>
                    <a:lnTo>
                      <a:pt x="1" y="72"/>
                    </a:lnTo>
                    <a:lnTo>
                      <a:pt x="2" y="78"/>
                    </a:lnTo>
                    <a:lnTo>
                      <a:pt x="3" y="85"/>
                    </a:lnTo>
                    <a:lnTo>
                      <a:pt x="5" y="91"/>
                    </a:lnTo>
                    <a:lnTo>
                      <a:pt x="9" y="97"/>
                    </a:lnTo>
                    <a:lnTo>
                      <a:pt x="12" y="102"/>
                    </a:lnTo>
                    <a:lnTo>
                      <a:pt x="16" y="108"/>
                    </a:lnTo>
                    <a:lnTo>
                      <a:pt x="21" y="112"/>
                    </a:lnTo>
                    <a:lnTo>
                      <a:pt x="25" y="116"/>
                    </a:lnTo>
                    <a:lnTo>
                      <a:pt x="31" y="120"/>
                    </a:lnTo>
                    <a:lnTo>
                      <a:pt x="37" y="123"/>
                    </a:lnTo>
                    <a:lnTo>
                      <a:pt x="42" y="126"/>
                    </a:lnTo>
                    <a:lnTo>
                      <a:pt x="49" y="128"/>
                    </a:lnTo>
                    <a:lnTo>
                      <a:pt x="56" y="129"/>
                    </a:lnTo>
                    <a:lnTo>
                      <a:pt x="63" y="131"/>
                    </a:lnTo>
                    <a:lnTo>
                      <a:pt x="70"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6" name="Freeform 254"/>
              <p:cNvSpPr>
                <a:spLocks/>
              </p:cNvSpPr>
              <p:nvPr/>
            </p:nvSpPr>
            <p:spPr bwMode="auto">
              <a:xfrm>
                <a:off x="6825" y="1523"/>
                <a:ext cx="20" cy="19"/>
              </a:xfrm>
              <a:custGeom>
                <a:avLst/>
                <a:gdLst>
                  <a:gd name="T0" fmla="*/ 77 w 140"/>
                  <a:gd name="T1" fmla="*/ 131 h 131"/>
                  <a:gd name="T2" fmla="*/ 91 w 140"/>
                  <a:gd name="T3" fmla="*/ 129 h 131"/>
                  <a:gd name="T4" fmla="*/ 103 w 140"/>
                  <a:gd name="T5" fmla="*/ 123 h 131"/>
                  <a:gd name="T6" fmla="*/ 114 w 140"/>
                  <a:gd name="T7" fmla="*/ 117 h 131"/>
                  <a:gd name="T8" fmla="*/ 123 w 140"/>
                  <a:gd name="T9" fmla="*/ 107 h 131"/>
                  <a:gd name="T10" fmla="*/ 131 w 140"/>
                  <a:gd name="T11" fmla="*/ 97 h 131"/>
                  <a:gd name="T12" fmla="*/ 136 w 140"/>
                  <a:gd name="T13" fmla="*/ 85 h 131"/>
                  <a:gd name="T14" fmla="*/ 139 w 140"/>
                  <a:gd name="T15" fmla="*/ 72 h 131"/>
                  <a:gd name="T16" fmla="*/ 139 w 140"/>
                  <a:gd name="T17" fmla="*/ 59 h 131"/>
                  <a:gd name="T18" fmla="*/ 136 w 140"/>
                  <a:gd name="T19" fmla="*/ 46 h 131"/>
                  <a:gd name="T20" fmla="*/ 131 w 140"/>
                  <a:gd name="T21" fmla="*/ 35 h 131"/>
                  <a:gd name="T22" fmla="*/ 123 w 140"/>
                  <a:gd name="T23" fmla="*/ 24 h 131"/>
                  <a:gd name="T24" fmla="*/ 114 w 140"/>
                  <a:gd name="T25" fmla="*/ 16 h 131"/>
                  <a:gd name="T26" fmla="*/ 103 w 140"/>
                  <a:gd name="T27" fmla="*/ 8 h 131"/>
                  <a:gd name="T28" fmla="*/ 91 w 140"/>
                  <a:gd name="T29" fmla="*/ 4 h 131"/>
                  <a:gd name="T30" fmla="*/ 77 w 140"/>
                  <a:gd name="T31" fmla="*/ 0 h 131"/>
                  <a:gd name="T32" fmla="*/ 62 w 140"/>
                  <a:gd name="T33" fmla="*/ 0 h 131"/>
                  <a:gd name="T34" fmla="*/ 49 w 140"/>
                  <a:gd name="T35" fmla="*/ 4 h 131"/>
                  <a:gd name="T36" fmla="*/ 36 w 140"/>
                  <a:gd name="T37" fmla="*/ 8 h 131"/>
                  <a:gd name="T38" fmla="*/ 25 w 140"/>
                  <a:gd name="T39" fmla="*/ 16 h 131"/>
                  <a:gd name="T40" fmla="*/ 17 w 140"/>
                  <a:gd name="T41" fmla="*/ 24 h 131"/>
                  <a:gd name="T42" fmla="*/ 9 w 140"/>
                  <a:gd name="T43" fmla="*/ 35 h 131"/>
                  <a:gd name="T44" fmla="*/ 4 w 140"/>
                  <a:gd name="T45" fmla="*/ 46 h 131"/>
                  <a:gd name="T46" fmla="*/ 0 w 140"/>
                  <a:gd name="T47" fmla="*/ 59 h 131"/>
                  <a:gd name="T48" fmla="*/ 0 w 140"/>
                  <a:gd name="T49" fmla="*/ 72 h 131"/>
                  <a:gd name="T50" fmla="*/ 4 w 140"/>
                  <a:gd name="T51" fmla="*/ 85 h 131"/>
                  <a:gd name="T52" fmla="*/ 9 w 140"/>
                  <a:gd name="T53" fmla="*/ 97 h 131"/>
                  <a:gd name="T54" fmla="*/ 17 w 140"/>
                  <a:gd name="T55" fmla="*/ 107 h 131"/>
                  <a:gd name="T56" fmla="*/ 25 w 140"/>
                  <a:gd name="T57" fmla="*/ 117 h 131"/>
                  <a:gd name="T58" fmla="*/ 36 w 140"/>
                  <a:gd name="T59" fmla="*/ 123 h 131"/>
                  <a:gd name="T60" fmla="*/ 49 w 140"/>
                  <a:gd name="T61" fmla="*/ 129 h 131"/>
                  <a:gd name="T62" fmla="*/ 62 w 140"/>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1">
                    <a:moveTo>
                      <a:pt x="70" y="131"/>
                    </a:moveTo>
                    <a:lnTo>
                      <a:pt x="77" y="131"/>
                    </a:lnTo>
                    <a:lnTo>
                      <a:pt x="84" y="130"/>
                    </a:lnTo>
                    <a:lnTo>
                      <a:pt x="91" y="129"/>
                    </a:lnTo>
                    <a:lnTo>
                      <a:pt x="97" y="127"/>
                    </a:lnTo>
                    <a:lnTo>
                      <a:pt x="103" y="123"/>
                    </a:lnTo>
                    <a:lnTo>
                      <a:pt x="108" y="120"/>
                    </a:lnTo>
                    <a:lnTo>
                      <a:pt x="114" y="117"/>
                    </a:lnTo>
                    <a:lnTo>
                      <a:pt x="119" y="112"/>
                    </a:lnTo>
                    <a:lnTo>
                      <a:pt x="123" y="107"/>
                    </a:lnTo>
                    <a:lnTo>
                      <a:pt x="128" y="103"/>
                    </a:lnTo>
                    <a:lnTo>
                      <a:pt x="131" y="97"/>
                    </a:lnTo>
                    <a:lnTo>
                      <a:pt x="134" y="92"/>
                    </a:lnTo>
                    <a:lnTo>
                      <a:pt x="136" y="85"/>
                    </a:lnTo>
                    <a:lnTo>
                      <a:pt x="138" y="79"/>
                    </a:lnTo>
                    <a:lnTo>
                      <a:pt x="139" y="72"/>
                    </a:lnTo>
                    <a:lnTo>
                      <a:pt x="140" y="66"/>
                    </a:lnTo>
                    <a:lnTo>
                      <a:pt x="139" y="59"/>
                    </a:lnTo>
                    <a:lnTo>
                      <a:pt x="138" y="53"/>
                    </a:lnTo>
                    <a:lnTo>
                      <a:pt x="136" y="46"/>
                    </a:lnTo>
                    <a:lnTo>
                      <a:pt x="134" y="41"/>
                    </a:lnTo>
                    <a:lnTo>
                      <a:pt x="131" y="35"/>
                    </a:lnTo>
                    <a:lnTo>
                      <a:pt x="128" y="30"/>
                    </a:lnTo>
                    <a:lnTo>
                      <a:pt x="123" y="24"/>
                    </a:lnTo>
                    <a:lnTo>
                      <a:pt x="119" y="20"/>
                    </a:lnTo>
                    <a:lnTo>
                      <a:pt x="114" y="16"/>
                    </a:lnTo>
                    <a:lnTo>
                      <a:pt x="108" y="11"/>
                    </a:lnTo>
                    <a:lnTo>
                      <a:pt x="103" y="8"/>
                    </a:lnTo>
                    <a:lnTo>
                      <a:pt x="97" y="6"/>
                    </a:lnTo>
                    <a:lnTo>
                      <a:pt x="91" y="4"/>
                    </a:lnTo>
                    <a:lnTo>
                      <a:pt x="84" y="1"/>
                    </a:lnTo>
                    <a:lnTo>
                      <a:pt x="77" y="0"/>
                    </a:lnTo>
                    <a:lnTo>
                      <a:pt x="70" y="0"/>
                    </a:lnTo>
                    <a:lnTo>
                      <a:pt x="62" y="0"/>
                    </a:lnTo>
                    <a:lnTo>
                      <a:pt x="56" y="1"/>
                    </a:lnTo>
                    <a:lnTo>
                      <a:pt x="49" y="4"/>
                    </a:lnTo>
                    <a:lnTo>
                      <a:pt x="43" y="6"/>
                    </a:lnTo>
                    <a:lnTo>
                      <a:pt x="36" y="8"/>
                    </a:lnTo>
                    <a:lnTo>
                      <a:pt x="31" y="11"/>
                    </a:lnTo>
                    <a:lnTo>
                      <a:pt x="25" y="16"/>
                    </a:lnTo>
                    <a:lnTo>
                      <a:pt x="21" y="20"/>
                    </a:lnTo>
                    <a:lnTo>
                      <a:pt x="17" y="24"/>
                    </a:lnTo>
                    <a:lnTo>
                      <a:pt x="12" y="30"/>
                    </a:lnTo>
                    <a:lnTo>
                      <a:pt x="9" y="35"/>
                    </a:lnTo>
                    <a:lnTo>
                      <a:pt x="6" y="41"/>
                    </a:lnTo>
                    <a:lnTo>
                      <a:pt x="4" y="46"/>
                    </a:lnTo>
                    <a:lnTo>
                      <a:pt x="1" y="53"/>
                    </a:lnTo>
                    <a:lnTo>
                      <a:pt x="0" y="59"/>
                    </a:lnTo>
                    <a:lnTo>
                      <a:pt x="0" y="66"/>
                    </a:lnTo>
                    <a:lnTo>
                      <a:pt x="0" y="72"/>
                    </a:lnTo>
                    <a:lnTo>
                      <a:pt x="1" y="79"/>
                    </a:lnTo>
                    <a:lnTo>
                      <a:pt x="4" y="85"/>
                    </a:lnTo>
                    <a:lnTo>
                      <a:pt x="6" y="92"/>
                    </a:lnTo>
                    <a:lnTo>
                      <a:pt x="9" y="97"/>
                    </a:lnTo>
                    <a:lnTo>
                      <a:pt x="12" y="103"/>
                    </a:lnTo>
                    <a:lnTo>
                      <a:pt x="17" y="107"/>
                    </a:lnTo>
                    <a:lnTo>
                      <a:pt x="21" y="112"/>
                    </a:lnTo>
                    <a:lnTo>
                      <a:pt x="25" y="117"/>
                    </a:lnTo>
                    <a:lnTo>
                      <a:pt x="31" y="120"/>
                    </a:lnTo>
                    <a:lnTo>
                      <a:pt x="36" y="123"/>
                    </a:lnTo>
                    <a:lnTo>
                      <a:pt x="43" y="127"/>
                    </a:lnTo>
                    <a:lnTo>
                      <a:pt x="49" y="129"/>
                    </a:lnTo>
                    <a:lnTo>
                      <a:pt x="56" y="130"/>
                    </a:lnTo>
                    <a:lnTo>
                      <a:pt x="62" y="131"/>
                    </a:lnTo>
                    <a:lnTo>
                      <a:pt x="70" y="131"/>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7" name="Freeform 255"/>
              <p:cNvSpPr>
                <a:spLocks/>
              </p:cNvSpPr>
              <p:nvPr/>
            </p:nvSpPr>
            <p:spPr bwMode="auto">
              <a:xfrm>
                <a:off x="6712" y="1485"/>
                <a:ext cx="20" cy="19"/>
              </a:xfrm>
              <a:custGeom>
                <a:avLst/>
                <a:gdLst>
                  <a:gd name="T0" fmla="*/ 76 w 139"/>
                  <a:gd name="T1" fmla="*/ 131 h 131"/>
                  <a:gd name="T2" fmla="*/ 90 w 139"/>
                  <a:gd name="T3" fmla="*/ 128 h 131"/>
                  <a:gd name="T4" fmla="*/ 102 w 139"/>
                  <a:gd name="T5" fmla="*/ 124 h 131"/>
                  <a:gd name="T6" fmla="*/ 113 w 139"/>
                  <a:gd name="T7" fmla="*/ 116 h 131"/>
                  <a:gd name="T8" fmla="*/ 123 w 139"/>
                  <a:gd name="T9" fmla="*/ 107 h 131"/>
                  <a:gd name="T10" fmla="*/ 130 w 139"/>
                  <a:gd name="T11" fmla="*/ 97 h 131"/>
                  <a:gd name="T12" fmla="*/ 136 w 139"/>
                  <a:gd name="T13" fmla="*/ 86 h 131"/>
                  <a:gd name="T14" fmla="*/ 138 w 139"/>
                  <a:gd name="T15" fmla="*/ 73 h 131"/>
                  <a:gd name="T16" fmla="*/ 138 w 139"/>
                  <a:gd name="T17" fmla="*/ 59 h 131"/>
                  <a:gd name="T18" fmla="*/ 136 w 139"/>
                  <a:gd name="T19" fmla="*/ 47 h 131"/>
                  <a:gd name="T20" fmla="*/ 130 w 139"/>
                  <a:gd name="T21" fmla="*/ 35 h 131"/>
                  <a:gd name="T22" fmla="*/ 123 w 139"/>
                  <a:gd name="T23" fmla="*/ 24 h 131"/>
                  <a:gd name="T24" fmla="*/ 113 w 139"/>
                  <a:gd name="T25" fmla="*/ 15 h 131"/>
                  <a:gd name="T26" fmla="*/ 102 w 139"/>
                  <a:gd name="T27" fmla="*/ 8 h 131"/>
                  <a:gd name="T28" fmla="*/ 90 w 139"/>
                  <a:gd name="T29" fmla="*/ 3 h 131"/>
                  <a:gd name="T30" fmla="*/ 76 w 139"/>
                  <a:gd name="T31" fmla="*/ 1 h 131"/>
                  <a:gd name="T32" fmla="*/ 62 w 139"/>
                  <a:gd name="T33" fmla="*/ 1 h 131"/>
                  <a:gd name="T34" fmla="*/ 49 w 139"/>
                  <a:gd name="T35" fmla="*/ 3 h 131"/>
                  <a:gd name="T36" fmla="*/ 36 w 139"/>
                  <a:gd name="T37" fmla="*/ 8 h 131"/>
                  <a:gd name="T38" fmla="*/ 25 w 139"/>
                  <a:gd name="T39" fmla="*/ 15 h 131"/>
                  <a:gd name="T40" fmla="*/ 15 w 139"/>
                  <a:gd name="T41" fmla="*/ 24 h 131"/>
                  <a:gd name="T42" fmla="*/ 9 w 139"/>
                  <a:gd name="T43" fmla="*/ 35 h 131"/>
                  <a:gd name="T44" fmla="*/ 3 w 139"/>
                  <a:gd name="T45" fmla="*/ 47 h 131"/>
                  <a:gd name="T46" fmla="*/ 0 w 139"/>
                  <a:gd name="T47" fmla="*/ 59 h 131"/>
                  <a:gd name="T48" fmla="*/ 0 w 139"/>
                  <a:gd name="T49" fmla="*/ 73 h 131"/>
                  <a:gd name="T50" fmla="*/ 3 w 139"/>
                  <a:gd name="T51" fmla="*/ 86 h 131"/>
                  <a:gd name="T52" fmla="*/ 9 w 139"/>
                  <a:gd name="T53" fmla="*/ 97 h 131"/>
                  <a:gd name="T54" fmla="*/ 15 w 139"/>
                  <a:gd name="T55" fmla="*/ 107 h 131"/>
                  <a:gd name="T56" fmla="*/ 25 w 139"/>
                  <a:gd name="T57" fmla="*/ 116 h 131"/>
                  <a:gd name="T58" fmla="*/ 36 w 139"/>
                  <a:gd name="T59" fmla="*/ 124 h 131"/>
                  <a:gd name="T60" fmla="*/ 49 w 139"/>
                  <a:gd name="T61" fmla="*/ 128 h 131"/>
                  <a:gd name="T62" fmla="*/ 62 w 139"/>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1">
                    <a:moveTo>
                      <a:pt x="70" y="131"/>
                    </a:moveTo>
                    <a:lnTo>
                      <a:pt x="76" y="131"/>
                    </a:lnTo>
                    <a:lnTo>
                      <a:pt x="84" y="130"/>
                    </a:lnTo>
                    <a:lnTo>
                      <a:pt x="90" y="128"/>
                    </a:lnTo>
                    <a:lnTo>
                      <a:pt x="97" y="126"/>
                    </a:lnTo>
                    <a:lnTo>
                      <a:pt x="102" y="124"/>
                    </a:lnTo>
                    <a:lnTo>
                      <a:pt x="108" y="121"/>
                    </a:lnTo>
                    <a:lnTo>
                      <a:pt x="113" y="116"/>
                    </a:lnTo>
                    <a:lnTo>
                      <a:pt x="119" y="112"/>
                    </a:lnTo>
                    <a:lnTo>
                      <a:pt x="123" y="107"/>
                    </a:lnTo>
                    <a:lnTo>
                      <a:pt x="127" y="102"/>
                    </a:lnTo>
                    <a:lnTo>
                      <a:pt x="130" y="97"/>
                    </a:lnTo>
                    <a:lnTo>
                      <a:pt x="133" y="91"/>
                    </a:lnTo>
                    <a:lnTo>
                      <a:pt x="136" y="86"/>
                    </a:lnTo>
                    <a:lnTo>
                      <a:pt x="137" y="79"/>
                    </a:lnTo>
                    <a:lnTo>
                      <a:pt x="138" y="73"/>
                    </a:lnTo>
                    <a:lnTo>
                      <a:pt x="139" y="66"/>
                    </a:lnTo>
                    <a:lnTo>
                      <a:pt x="138" y="59"/>
                    </a:lnTo>
                    <a:lnTo>
                      <a:pt x="137" y="53"/>
                    </a:lnTo>
                    <a:lnTo>
                      <a:pt x="136" y="47"/>
                    </a:lnTo>
                    <a:lnTo>
                      <a:pt x="133" y="40"/>
                    </a:lnTo>
                    <a:lnTo>
                      <a:pt x="130" y="35"/>
                    </a:lnTo>
                    <a:lnTo>
                      <a:pt x="127" y="29"/>
                    </a:lnTo>
                    <a:lnTo>
                      <a:pt x="123" y="24"/>
                    </a:lnTo>
                    <a:lnTo>
                      <a:pt x="119" y="19"/>
                    </a:lnTo>
                    <a:lnTo>
                      <a:pt x="113" y="15"/>
                    </a:lnTo>
                    <a:lnTo>
                      <a:pt x="108" y="12"/>
                    </a:lnTo>
                    <a:lnTo>
                      <a:pt x="102" y="8"/>
                    </a:lnTo>
                    <a:lnTo>
                      <a:pt x="97" y="5"/>
                    </a:lnTo>
                    <a:lnTo>
                      <a:pt x="90" y="3"/>
                    </a:lnTo>
                    <a:lnTo>
                      <a:pt x="84" y="2"/>
                    </a:lnTo>
                    <a:lnTo>
                      <a:pt x="76" y="1"/>
                    </a:lnTo>
                    <a:lnTo>
                      <a:pt x="70" y="0"/>
                    </a:lnTo>
                    <a:lnTo>
                      <a:pt x="62" y="1"/>
                    </a:lnTo>
                    <a:lnTo>
                      <a:pt x="55" y="2"/>
                    </a:lnTo>
                    <a:lnTo>
                      <a:pt x="49" y="3"/>
                    </a:lnTo>
                    <a:lnTo>
                      <a:pt x="42" y="5"/>
                    </a:lnTo>
                    <a:lnTo>
                      <a:pt x="36" y="8"/>
                    </a:lnTo>
                    <a:lnTo>
                      <a:pt x="30" y="12"/>
                    </a:lnTo>
                    <a:lnTo>
                      <a:pt x="25" y="15"/>
                    </a:lnTo>
                    <a:lnTo>
                      <a:pt x="21" y="19"/>
                    </a:lnTo>
                    <a:lnTo>
                      <a:pt x="15" y="24"/>
                    </a:lnTo>
                    <a:lnTo>
                      <a:pt x="12" y="29"/>
                    </a:lnTo>
                    <a:lnTo>
                      <a:pt x="9" y="35"/>
                    </a:lnTo>
                    <a:lnTo>
                      <a:pt x="5" y="40"/>
                    </a:lnTo>
                    <a:lnTo>
                      <a:pt x="3" y="47"/>
                    </a:lnTo>
                    <a:lnTo>
                      <a:pt x="1" y="53"/>
                    </a:lnTo>
                    <a:lnTo>
                      <a:pt x="0" y="59"/>
                    </a:lnTo>
                    <a:lnTo>
                      <a:pt x="0" y="66"/>
                    </a:lnTo>
                    <a:lnTo>
                      <a:pt x="0" y="73"/>
                    </a:lnTo>
                    <a:lnTo>
                      <a:pt x="1" y="79"/>
                    </a:lnTo>
                    <a:lnTo>
                      <a:pt x="3" y="86"/>
                    </a:lnTo>
                    <a:lnTo>
                      <a:pt x="5" y="91"/>
                    </a:lnTo>
                    <a:lnTo>
                      <a:pt x="9" y="97"/>
                    </a:lnTo>
                    <a:lnTo>
                      <a:pt x="12" y="102"/>
                    </a:lnTo>
                    <a:lnTo>
                      <a:pt x="15" y="107"/>
                    </a:lnTo>
                    <a:lnTo>
                      <a:pt x="21" y="112"/>
                    </a:lnTo>
                    <a:lnTo>
                      <a:pt x="25" y="116"/>
                    </a:lnTo>
                    <a:lnTo>
                      <a:pt x="30" y="121"/>
                    </a:lnTo>
                    <a:lnTo>
                      <a:pt x="36" y="124"/>
                    </a:lnTo>
                    <a:lnTo>
                      <a:pt x="42" y="126"/>
                    </a:lnTo>
                    <a:lnTo>
                      <a:pt x="49" y="128"/>
                    </a:lnTo>
                    <a:lnTo>
                      <a:pt x="55" y="130"/>
                    </a:lnTo>
                    <a:lnTo>
                      <a:pt x="62" y="131"/>
                    </a:lnTo>
                    <a:lnTo>
                      <a:pt x="70" y="131"/>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8" name="Freeform 256"/>
              <p:cNvSpPr>
                <a:spLocks/>
              </p:cNvSpPr>
              <p:nvPr/>
            </p:nvSpPr>
            <p:spPr bwMode="auto">
              <a:xfrm>
                <a:off x="6711" y="1531"/>
                <a:ext cx="20" cy="19"/>
              </a:xfrm>
              <a:custGeom>
                <a:avLst/>
                <a:gdLst>
                  <a:gd name="T0" fmla="*/ 76 w 138"/>
                  <a:gd name="T1" fmla="*/ 132 h 132"/>
                  <a:gd name="T2" fmla="*/ 89 w 138"/>
                  <a:gd name="T3" fmla="*/ 128 h 132"/>
                  <a:gd name="T4" fmla="*/ 102 w 138"/>
                  <a:gd name="T5" fmla="*/ 124 h 132"/>
                  <a:gd name="T6" fmla="*/ 113 w 138"/>
                  <a:gd name="T7" fmla="*/ 116 h 132"/>
                  <a:gd name="T8" fmla="*/ 123 w 138"/>
                  <a:gd name="T9" fmla="*/ 108 h 132"/>
                  <a:gd name="T10" fmla="*/ 130 w 138"/>
                  <a:gd name="T11" fmla="*/ 97 h 132"/>
                  <a:gd name="T12" fmla="*/ 135 w 138"/>
                  <a:gd name="T13" fmla="*/ 85 h 132"/>
                  <a:gd name="T14" fmla="*/ 138 w 138"/>
                  <a:gd name="T15" fmla="*/ 73 h 132"/>
                  <a:gd name="T16" fmla="*/ 138 w 138"/>
                  <a:gd name="T17" fmla="*/ 59 h 132"/>
                  <a:gd name="T18" fmla="*/ 135 w 138"/>
                  <a:gd name="T19" fmla="*/ 47 h 132"/>
                  <a:gd name="T20" fmla="*/ 130 w 138"/>
                  <a:gd name="T21" fmla="*/ 35 h 132"/>
                  <a:gd name="T22" fmla="*/ 123 w 138"/>
                  <a:gd name="T23" fmla="*/ 24 h 132"/>
                  <a:gd name="T24" fmla="*/ 113 w 138"/>
                  <a:gd name="T25" fmla="*/ 15 h 132"/>
                  <a:gd name="T26" fmla="*/ 102 w 138"/>
                  <a:gd name="T27" fmla="*/ 9 h 132"/>
                  <a:gd name="T28" fmla="*/ 89 w 138"/>
                  <a:gd name="T29" fmla="*/ 3 h 132"/>
                  <a:gd name="T30" fmla="*/ 76 w 138"/>
                  <a:gd name="T31" fmla="*/ 1 h 132"/>
                  <a:gd name="T32" fmla="*/ 62 w 138"/>
                  <a:gd name="T33" fmla="*/ 1 h 132"/>
                  <a:gd name="T34" fmla="*/ 48 w 138"/>
                  <a:gd name="T35" fmla="*/ 3 h 132"/>
                  <a:gd name="T36" fmla="*/ 36 w 138"/>
                  <a:gd name="T37" fmla="*/ 9 h 132"/>
                  <a:gd name="T38" fmla="*/ 25 w 138"/>
                  <a:gd name="T39" fmla="*/ 15 h 132"/>
                  <a:gd name="T40" fmla="*/ 15 w 138"/>
                  <a:gd name="T41" fmla="*/ 24 h 132"/>
                  <a:gd name="T42" fmla="*/ 8 w 138"/>
                  <a:gd name="T43" fmla="*/ 35 h 132"/>
                  <a:gd name="T44" fmla="*/ 2 w 138"/>
                  <a:gd name="T45" fmla="*/ 47 h 132"/>
                  <a:gd name="T46" fmla="*/ 0 w 138"/>
                  <a:gd name="T47" fmla="*/ 59 h 132"/>
                  <a:gd name="T48" fmla="*/ 0 w 138"/>
                  <a:gd name="T49" fmla="*/ 73 h 132"/>
                  <a:gd name="T50" fmla="*/ 2 w 138"/>
                  <a:gd name="T51" fmla="*/ 85 h 132"/>
                  <a:gd name="T52" fmla="*/ 8 w 138"/>
                  <a:gd name="T53" fmla="*/ 97 h 132"/>
                  <a:gd name="T54" fmla="*/ 15 w 138"/>
                  <a:gd name="T55" fmla="*/ 108 h 132"/>
                  <a:gd name="T56" fmla="*/ 25 w 138"/>
                  <a:gd name="T57" fmla="*/ 116 h 132"/>
                  <a:gd name="T58" fmla="*/ 36 w 138"/>
                  <a:gd name="T59" fmla="*/ 124 h 132"/>
                  <a:gd name="T60" fmla="*/ 48 w 138"/>
                  <a:gd name="T61" fmla="*/ 128 h 132"/>
                  <a:gd name="T62" fmla="*/ 62 w 138"/>
                  <a:gd name="T6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2">
                    <a:moveTo>
                      <a:pt x="69" y="132"/>
                    </a:moveTo>
                    <a:lnTo>
                      <a:pt x="76" y="132"/>
                    </a:lnTo>
                    <a:lnTo>
                      <a:pt x="83" y="131"/>
                    </a:lnTo>
                    <a:lnTo>
                      <a:pt x="89" y="128"/>
                    </a:lnTo>
                    <a:lnTo>
                      <a:pt x="96" y="126"/>
                    </a:lnTo>
                    <a:lnTo>
                      <a:pt x="102" y="124"/>
                    </a:lnTo>
                    <a:lnTo>
                      <a:pt x="108" y="121"/>
                    </a:lnTo>
                    <a:lnTo>
                      <a:pt x="113" y="116"/>
                    </a:lnTo>
                    <a:lnTo>
                      <a:pt x="118" y="112"/>
                    </a:lnTo>
                    <a:lnTo>
                      <a:pt x="123" y="108"/>
                    </a:lnTo>
                    <a:lnTo>
                      <a:pt x="126" y="102"/>
                    </a:lnTo>
                    <a:lnTo>
                      <a:pt x="130" y="97"/>
                    </a:lnTo>
                    <a:lnTo>
                      <a:pt x="133" y="91"/>
                    </a:lnTo>
                    <a:lnTo>
                      <a:pt x="135" y="85"/>
                    </a:lnTo>
                    <a:lnTo>
                      <a:pt x="137" y="79"/>
                    </a:lnTo>
                    <a:lnTo>
                      <a:pt x="138" y="73"/>
                    </a:lnTo>
                    <a:lnTo>
                      <a:pt x="138" y="66"/>
                    </a:lnTo>
                    <a:lnTo>
                      <a:pt x="138" y="59"/>
                    </a:lnTo>
                    <a:lnTo>
                      <a:pt x="137" y="52"/>
                    </a:lnTo>
                    <a:lnTo>
                      <a:pt x="135" y="47"/>
                    </a:lnTo>
                    <a:lnTo>
                      <a:pt x="133" y="40"/>
                    </a:lnTo>
                    <a:lnTo>
                      <a:pt x="130" y="35"/>
                    </a:lnTo>
                    <a:lnTo>
                      <a:pt x="126" y="29"/>
                    </a:lnTo>
                    <a:lnTo>
                      <a:pt x="123" y="24"/>
                    </a:lnTo>
                    <a:lnTo>
                      <a:pt x="118" y="20"/>
                    </a:lnTo>
                    <a:lnTo>
                      <a:pt x="113" y="15"/>
                    </a:lnTo>
                    <a:lnTo>
                      <a:pt x="108" y="12"/>
                    </a:lnTo>
                    <a:lnTo>
                      <a:pt x="102" y="9"/>
                    </a:lnTo>
                    <a:lnTo>
                      <a:pt x="96" y="5"/>
                    </a:lnTo>
                    <a:lnTo>
                      <a:pt x="89" y="3"/>
                    </a:lnTo>
                    <a:lnTo>
                      <a:pt x="83" y="2"/>
                    </a:lnTo>
                    <a:lnTo>
                      <a:pt x="76" y="1"/>
                    </a:lnTo>
                    <a:lnTo>
                      <a:pt x="69" y="0"/>
                    </a:lnTo>
                    <a:lnTo>
                      <a:pt x="62" y="1"/>
                    </a:lnTo>
                    <a:lnTo>
                      <a:pt x="56" y="2"/>
                    </a:lnTo>
                    <a:lnTo>
                      <a:pt x="48" y="3"/>
                    </a:lnTo>
                    <a:lnTo>
                      <a:pt x="43" y="5"/>
                    </a:lnTo>
                    <a:lnTo>
                      <a:pt x="36" y="9"/>
                    </a:lnTo>
                    <a:lnTo>
                      <a:pt x="31" y="12"/>
                    </a:lnTo>
                    <a:lnTo>
                      <a:pt x="25" y="15"/>
                    </a:lnTo>
                    <a:lnTo>
                      <a:pt x="20" y="20"/>
                    </a:lnTo>
                    <a:lnTo>
                      <a:pt x="15" y="24"/>
                    </a:lnTo>
                    <a:lnTo>
                      <a:pt x="11" y="29"/>
                    </a:lnTo>
                    <a:lnTo>
                      <a:pt x="8" y="35"/>
                    </a:lnTo>
                    <a:lnTo>
                      <a:pt x="6" y="40"/>
                    </a:lnTo>
                    <a:lnTo>
                      <a:pt x="2" y="47"/>
                    </a:lnTo>
                    <a:lnTo>
                      <a:pt x="1" y="52"/>
                    </a:lnTo>
                    <a:lnTo>
                      <a:pt x="0" y="59"/>
                    </a:lnTo>
                    <a:lnTo>
                      <a:pt x="0" y="66"/>
                    </a:lnTo>
                    <a:lnTo>
                      <a:pt x="0" y="73"/>
                    </a:lnTo>
                    <a:lnTo>
                      <a:pt x="1" y="79"/>
                    </a:lnTo>
                    <a:lnTo>
                      <a:pt x="2" y="85"/>
                    </a:lnTo>
                    <a:lnTo>
                      <a:pt x="6" y="91"/>
                    </a:lnTo>
                    <a:lnTo>
                      <a:pt x="8" y="97"/>
                    </a:lnTo>
                    <a:lnTo>
                      <a:pt x="11" y="102"/>
                    </a:lnTo>
                    <a:lnTo>
                      <a:pt x="15" y="108"/>
                    </a:lnTo>
                    <a:lnTo>
                      <a:pt x="20" y="112"/>
                    </a:lnTo>
                    <a:lnTo>
                      <a:pt x="25" y="116"/>
                    </a:lnTo>
                    <a:lnTo>
                      <a:pt x="31" y="121"/>
                    </a:lnTo>
                    <a:lnTo>
                      <a:pt x="36" y="124"/>
                    </a:lnTo>
                    <a:lnTo>
                      <a:pt x="43" y="126"/>
                    </a:lnTo>
                    <a:lnTo>
                      <a:pt x="48" y="128"/>
                    </a:lnTo>
                    <a:lnTo>
                      <a:pt x="56" y="131"/>
                    </a:lnTo>
                    <a:lnTo>
                      <a:pt x="62" y="132"/>
                    </a:lnTo>
                    <a:lnTo>
                      <a:pt x="69"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89" name="Freeform 257"/>
              <p:cNvSpPr>
                <a:spLocks/>
              </p:cNvSpPr>
              <p:nvPr/>
            </p:nvSpPr>
            <p:spPr bwMode="auto">
              <a:xfrm>
                <a:off x="6671" y="1513"/>
                <a:ext cx="19" cy="18"/>
              </a:xfrm>
              <a:custGeom>
                <a:avLst/>
                <a:gdLst>
                  <a:gd name="T0" fmla="*/ 77 w 139"/>
                  <a:gd name="T1" fmla="*/ 131 h 131"/>
                  <a:gd name="T2" fmla="*/ 90 w 139"/>
                  <a:gd name="T3" fmla="*/ 129 h 131"/>
                  <a:gd name="T4" fmla="*/ 104 w 139"/>
                  <a:gd name="T5" fmla="*/ 123 h 131"/>
                  <a:gd name="T6" fmla="*/ 114 w 139"/>
                  <a:gd name="T7" fmla="*/ 117 h 131"/>
                  <a:gd name="T8" fmla="*/ 123 w 139"/>
                  <a:gd name="T9" fmla="*/ 107 h 131"/>
                  <a:gd name="T10" fmla="*/ 131 w 139"/>
                  <a:gd name="T11" fmla="*/ 97 h 131"/>
                  <a:gd name="T12" fmla="*/ 136 w 139"/>
                  <a:gd name="T13" fmla="*/ 85 h 131"/>
                  <a:gd name="T14" fmla="*/ 139 w 139"/>
                  <a:gd name="T15" fmla="*/ 72 h 131"/>
                  <a:gd name="T16" fmla="*/ 139 w 139"/>
                  <a:gd name="T17" fmla="*/ 59 h 131"/>
                  <a:gd name="T18" fmla="*/ 136 w 139"/>
                  <a:gd name="T19" fmla="*/ 46 h 131"/>
                  <a:gd name="T20" fmla="*/ 131 w 139"/>
                  <a:gd name="T21" fmla="*/ 34 h 131"/>
                  <a:gd name="T22" fmla="*/ 123 w 139"/>
                  <a:gd name="T23" fmla="*/ 24 h 131"/>
                  <a:gd name="T24" fmla="*/ 114 w 139"/>
                  <a:gd name="T25" fmla="*/ 16 h 131"/>
                  <a:gd name="T26" fmla="*/ 104 w 139"/>
                  <a:gd name="T27" fmla="*/ 8 h 131"/>
                  <a:gd name="T28" fmla="*/ 90 w 139"/>
                  <a:gd name="T29" fmla="*/ 4 h 131"/>
                  <a:gd name="T30" fmla="*/ 77 w 139"/>
                  <a:gd name="T31" fmla="*/ 0 h 131"/>
                  <a:gd name="T32" fmla="*/ 63 w 139"/>
                  <a:gd name="T33" fmla="*/ 0 h 131"/>
                  <a:gd name="T34" fmla="*/ 49 w 139"/>
                  <a:gd name="T35" fmla="*/ 4 h 131"/>
                  <a:gd name="T36" fmla="*/ 37 w 139"/>
                  <a:gd name="T37" fmla="*/ 8 h 131"/>
                  <a:gd name="T38" fmla="*/ 26 w 139"/>
                  <a:gd name="T39" fmla="*/ 16 h 131"/>
                  <a:gd name="T40" fmla="*/ 16 w 139"/>
                  <a:gd name="T41" fmla="*/ 24 h 131"/>
                  <a:gd name="T42" fmla="*/ 9 w 139"/>
                  <a:gd name="T43" fmla="*/ 34 h 131"/>
                  <a:gd name="T44" fmla="*/ 3 w 139"/>
                  <a:gd name="T45" fmla="*/ 46 h 131"/>
                  <a:gd name="T46" fmla="*/ 1 w 139"/>
                  <a:gd name="T47" fmla="*/ 59 h 131"/>
                  <a:gd name="T48" fmla="*/ 1 w 139"/>
                  <a:gd name="T49" fmla="*/ 72 h 131"/>
                  <a:gd name="T50" fmla="*/ 3 w 139"/>
                  <a:gd name="T51" fmla="*/ 85 h 131"/>
                  <a:gd name="T52" fmla="*/ 9 w 139"/>
                  <a:gd name="T53" fmla="*/ 97 h 131"/>
                  <a:gd name="T54" fmla="*/ 16 w 139"/>
                  <a:gd name="T55" fmla="*/ 107 h 131"/>
                  <a:gd name="T56" fmla="*/ 26 w 139"/>
                  <a:gd name="T57" fmla="*/ 117 h 131"/>
                  <a:gd name="T58" fmla="*/ 37 w 139"/>
                  <a:gd name="T59" fmla="*/ 123 h 131"/>
                  <a:gd name="T60" fmla="*/ 49 w 139"/>
                  <a:gd name="T61" fmla="*/ 129 h 131"/>
                  <a:gd name="T62" fmla="*/ 63 w 139"/>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1">
                    <a:moveTo>
                      <a:pt x="70" y="131"/>
                    </a:moveTo>
                    <a:lnTo>
                      <a:pt x="77" y="131"/>
                    </a:lnTo>
                    <a:lnTo>
                      <a:pt x="84" y="130"/>
                    </a:lnTo>
                    <a:lnTo>
                      <a:pt x="90" y="129"/>
                    </a:lnTo>
                    <a:lnTo>
                      <a:pt x="97" y="127"/>
                    </a:lnTo>
                    <a:lnTo>
                      <a:pt x="104" y="123"/>
                    </a:lnTo>
                    <a:lnTo>
                      <a:pt x="109" y="120"/>
                    </a:lnTo>
                    <a:lnTo>
                      <a:pt x="114" y="117"/>
                    </a:lnTo>
                    <a:lnTo>
                      <a:pt x="119" y="112"/>
                    </a:lnTo>
                    <a:lnTo>
                      <a:pt x="123" y="107"/>
                    </a:lnTo>
                    <a:lnTo>
                      <a:pt x="128" y="103"/>
                    </a:lnTo>
                    <a:lnTo>
                      <a:pt x="131" y="97"/>
                    </a:lnTo>
                    <a:lnTo>
                      <a:pt x="134" y="92"/>
                    </a:lnTo>
                    <a:lnTo>
                      <a:pt x="136" y="85"/>
                    </a:lnTo>
                    <a:lnTo>
                      <a:pt x="138" y="79"/>
                    </a:lnTo>
                    <a:lnTo>
                      <a:pt x="139" y="72"/>
                    </a:lnTo>
                    <a:lnTo>
                      <a:pt x="139" y="66"/>
                    </a:lnTo>
                    <a:lnTo>
                      <a:pt x="139" y="59"/>
                    </a:lnTo>
                    <a:lnTo>
                      <a:pt x="138" y="53"/>
                    </a:lnTo>
                    <a:lnTo>
                      <a:pt x="136" y="46"/>
                    </a:lnTo>
                    <a:lnTo>
                      <a:pt x="134" y="41"/>
                    </a:lnTo>
                    <a:lnTo>
                      <a:pt x="131" y="34"/>
                    </a:lnTo>
                    <a:lnTo>
                      <a:pt x="128" y="29"/>
                    </a:lnTo>
                    <a:lnTo>
                      <a:pt x="123" y="24"/>
                    </a:lnTo>
                    <a:lnTo>
                      <a:pt x="119" y="20"/>
                    </a:lnTo>
                    <a:lnTo>
                      <a:pt x="114" y="16"/>
                    </a:lnTo>
                    <a:lnTo>
                      <a:pt x="109" y="11"/>
                    </a:lnTo>
                    <a:lnTo>
                      <a:pt x="104" y="8"/>
                    </a:lnTo>
                    <a:lnTo>
                      <a:pt x="97" y="6"/>
                    </a:lnTo>
                    <a:lnTo>
                      <a:pt x="90" y="4"/>
                    </a:lnTo>
                    <a:lnTo>
                      <a:pt x="84" y="1"/>
                    </a:lnTo>
                    <a:lnTo>
                      <a:pt x="77" y="0"/>
                    </a:lnTo>
                    <a:lnTo>
                      <a:pt x="70" y="0"/>
                    </a:lnTo>
                    <a:lnTo>
                      <a:pt x="63" y="0"/>
                    </a:lnTo>
                    <a:lnTo>
                      <a:pt x="56" y="1"/>
                    </a:lnTo>
                    <a:lnTo>
                      <a:pt x="49" y="4"/>
                    </a:lnTo>
                    <a:lnTo>
                      <a:pt x="43" y="6"/>
                    </a:lnTo>
                    <a:lnTo>
                      <a:pt x="37" y="8"/>
                    </a:lnTo>
                    <a:lnTo>
                      <a:pt x="32" y="11"/>
                    </a:lnTo>
                    <a:lnTo>
                      <a:pt x="26" y="16"/>
                    </a:lnTo>
                    <a:lnTo>
                      <a:pt x="21" y="20"/>
                    </a:lnTo>
                    <a:lnTo>
                      <a:pt x="16" y="24"/>
                    </a:lnTo>
                    <a:lnTo>
                      <a:pt x="12" y="29"/>
                    </a:lnTo>
                    <a:lnTo>
                      <a:pt x="9" y="34"/>
                    </a:lnTo>
                    <a:lnTo>
                      <a:pt x="6" y="41"/>
                    </a:lnTo>
                    <a:lnTo>
                      <a:pt x="3" y="46"/>
                    </a:lnTo>
                    <a:lnTo>
                      <a:pt x="2" y="53"/>
                    </a:lnTo>
                    <a:lnTo>
                      <a:pt x="1" y="59"/>
                    </a:lnTo>
                    <a:lnTo>
                      <a:pt x="0" y="66"/>
                    </a:lnTo>
                    <a:lnTo>
                      <a:pt x="1" y="72"/>
                    </a:lnTo>
                    <a:lnTo>
                      <a:pt x="2" y="79"/>
                    </a:lnTo>
                    <a:lnTo>
                      <a:pt x="3" y="85"/>
                    </a:lnTo>
                    <a:lnTo>
                      <a:pt x="6" y="92"/>
                    </a:lnTo>
                    <a:lnTo>
                      <a:pt x="9" y="97"/>
                    </a:lnTo>
                    <a:lnTo>
                      <a:pt x="12" y="103"/>
                    </a:lnTo>
                    <a:lnTo>
                      <a:pt x="16" y="107"/>
                    </a:lnTo>
                    <a:lnTo>
                      <a:pt x="21" y="112"/>
                    </a:lnTo>
                    <a:lnTo>
                      <a:pt x="26" y="117"/>
                    </a:lnTo>
                    <a:lnTo>
                      <a:pt x="32" y="120"/>
                    </a:lnTo>
                    <a:lnTo>
                      <a:pt x="37" y="123"/>
                    </a:lnTo>
                    <a:lnTo>
                      <a:pt x="43" y="127"/>
                    </a:lnTo>
                    <a:lnTo>
                      <a:pt x="49" y="129"/>
                    </a:lnTo>
                    <a:lnTo>
                      <a:pt x="56" y="130"/>
                    </a:lnTo>
                    <a:lnTo>
                      <a:pt x="63" y="131"/>
                    </a:lnTo>
                    <a:lnTo>
                      <a:pt x="70" y="131"/>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0" name="Freeform 258"/>
              <p:cNvSpPr>
                <a:spLocks/>
              </p:cNvSpPr>
              <p:nvPr/>
            </p:nvSpPr>
            <p:spPr bwMode="auto">
              <a:xfrm>
                <a:off x="6637" y="1377"/>
                <a:ext cx="19" cy="19"/>
              </a:xfrm>
              <a:custGeom>
                <a:avLst/>
                <a:gdLst>
                  <a:gd name="T0" fmla="*/ 77 w 139"/>
                  <a:gd name="T1" fmla="*/ 131 h 132"/>
                  <a:gd name="T2" fmla="*/ 90 w 139"/>
                  <a:gd name="T3" fmla="*/ 129 h 132"/>
                  <a:gd name="T4" fmla="*/ 102 w 139"/>
                  <a:gd name="T5" fmla="*/ 124 h 132"/>
                  <a:gd name="T6" fmla="*/ 114 w 139"/>
                  <a:gd name="T7" fmla="*/ 117 h 132"/>
                  <a:gd name="T8" fmla="*/ 123 w 139"/>
                  <a:gd name="T9" fmla="*/ 108 h 132"/>
                  <a:gd name="T10" fmla="*/ 130 w 139"/>
                  <a:gd name="T11" fmla="*/ 97 h 132"/>
                  <a:gd name="T12" fmla="*/ 136 w 139"/>
                  <a:gd name="T13" fmla="*/ 85 h 132"/>
                  <a:gd name="T14" fmla="*/ 139 w 139"/>
                  <a:gd name="T15" fmla="*/ 73 h 132"/>
                  <a:gd name="T16" fmla="*/ 139 w 139"/>
                  <a:gd name="T17" fmla="*/ 59 h 132"/>
                  <a:gd name="T18" fmla="*/ 136 w 139"/>
                  <a:gd name="T19" fmla="*/ 47 h 132"/>
                  <a:gd name="T20" fmla="*/ 130 w 139"/>
                  <a:gd name="T21" fmla="*/ 35 h 132"/>
                  <a:gd name="T22" fmla="*/ 123 w 139"/>
                  <a:gd name="T23" fmla="*/ 24 h 132"/>
                  <a:gd name="T24" fmla="*/ 114 w 139"/>
                  <a:gd name="T25" fmla="*/ 16 h 132"/>
                  <a:gd name="T26" fmla="*/ 102 w 139"/>
                  <a:gd name="T27" fmla="*/ 9 h 132"/>
                  <a:gd name="T28" fmla="*/ 90 w 139"/>
                  <a:gd name="T29" fmla="*/ 4 h 132"/>
                  <a:gd name="T30" fmla="*/ 77 w 139"/>
                  <a:gd name="T31" fmla="*/ 1 h 132"/>
                  <a:gd name="T32" fmla="*/ 62 w 139"/>
                  <a:gd name="T33" fmla="*/ 1 h 132"/>
                  <a:gd name="T34" fmla="*/ 49 w 139"/>
                  <a:gd name="T35" fmla="*/ 4 h 132"/>
                  <a:gd name="T36" fmla="*/ 37 w 139"/>
                  <a:gd name="T37" fmla="*/ 9 h 132"/>
                  <a:gd name="T38" fmla="*/ 25 w 139"/>
                  <a:gd name="T39" fmla="*/ 16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5 h 132"/>
                  <a:gd name="T52" fmla="*/ 8 w 139"/>
                  <a:gd name="T53" fmla="*/ 97 h 132"/>
                  <a:gd name="T54" fmla="*/ 16 w 139"/>
                  <a:gd name="T55" fmla="*/ 108 h 132"/>
                  <a:gd name="T56" fmla="*/ 25 w 139"/>
                  <a:gd name="T57" fmla="*/ 117 h 132"/>
                  <a:gd name="T58" fmla="*/ 37 w 139"/>
                  <a:gd name="T59" fmla="*/ 124 h 132"/>
                  <a:gd name="T60" fmla="*/ 49 w 139"/>
                  <a:gd name="T61" fmla="*/ 129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1"/>
                    </a:lnTo>
                    <a:lnTo>
                      <a:pt x="84" y="131"/>
                    </a:lnTo>
                    <a:lnTo>
                      <a:pt x="90" y="129"/>
                    </a:lnTo>
                    <a:lnTo>
                      <a:pt x="97" y="127"/>
                    </a:lnTo>
                    <a:lnTo>
                      <a:pt x="102" y="124"/>
                    </a:lnTo>
                    <a:lnTo>
                      <a:pt x="109" y="121"/>
                    </a:lnTo>
                    <a:lnTo>
                      <a:pt x="114" y="117"/>
                    </a:lnTo>
                    <a:lnTo>
                      <a:pt x="118" y="112"/>
                    </a:lnTo>
                    <a:lnTo>
                      <a:pt x="123" y="108"/>
                    </a:lnTo>
                    <a:lnTo>
                      <a:pt x="127" y="103"/>
                    </a:lnTo>
                    <a:lnTo>
                      <a:pt x="130" y="97"/>
                    </a:lnTo>
                    <a:lnTo>
                      <a:pt x="134" y="92"/>
                    </a:lnTo>
                    <a:lnTo>
                      <a:pt x="136" y="85"/>
                    </a:lnTo>
                    <a:lnTo>
                      <a:pt x="138" y="80"/>
                    </a:lnTo>
                    <a:lnTo>
                      <a:pt x="139" y="73"/>
                    </a:lnTo>
                    <a:lnTo>
                      <a:pt x="139" y="67"/>
                    </a:lnTo>
                    <a:lnTo>
                      <a:pt x="139" y="59"/>
                    </a:lnTo>
                    <a:lnTo>
                      <a:pt x="138" y="53"/>
                    </a:lnTo>
                    <a:lnTo>
                      <a:pt x="136" y="47"/>
                    </a:lnTo>
                    <a:lnTo>
                      <a:pt x="134" y="41"/>
                    </a:lnTo>
                    <a:lnTo>
                      <a:pt x="130" y="35"/>
                    </a:lnTo>
                    <a:lnTo>
                      <a:pt x="127" y="30"/>
                    </a:lnTo>
                    <a:lnTo>
                      <a:pt x="123" y="24"/>
                    </a:lnTo>
                    <a:lnTo>
                      <a:pt x="118" y="20"/>
                    </a:lnTo>
                    <a:lnTo>
                      <a:pt x="114" y="16"/>
                    </a:lnTo>
                    <a:lnTo>
                      <a:pt x="109" y="12"/>
                    </a:lnTo>
                    <a:lnTo>
                      <a:pt x="102" y="9"/>
                    </a:lnTo>
                    <a:lnTo>
                      <a:pt x="97" y="6"/>
                    </a:lnTo>
                    <a:lnTo>
                      <a:pt x="90" y="4"/>
                    </a:lnTo>
                    <a:lnTo>
                      <a:pt x="84" y="2"/>
                    </a:lnTo>
                    <a:lnTo>
                      <a:pt x="77" y="1"/>
                    </a:lnTo>
                    <a:lnTo>
                      <a:pt x="69" y="0"/>
                    </a:lnTo>
                    <a:lnTo>
                      <a:pt x="62" y="1"/>
                    </a:lnTo>
                    <a:lnTo>
                      <a:pt x="55" y="2"/>
                    </a:lnTo>
                    <a:lnTo>
                      <a:pt x="49" y="4"/>
                    </a:lnTo>
                    <a:lnTo>
                      <a:pt x="42" y="6"/>
                    </a:lnTo>
                    <a:lnTo>
                      <a:pt x="37" y="9"/>
                    </a:lnTo>
                    <a:lnTo>
                      <a:pt x="30" y="12"/>
                    </a:lnTo>
                    <a:lnTo>
                      <a:pt x="25" y="16"/>
                    </a:lnTo>
                    <a:lnTo>
                      <a:pt x="20" y="20"/>
                    </a:lnTo>
                    <a:lnTo>
                      <a:pt x="16" y="24"/>
                    </a:lnTo>
                    <a:lnTo>
                      <a:pt x="12" y="30"/>
                    </a:lnTo>
                    <a:lnTo>
                      <a:pt x="8" y="35"/>
                    </a:lnTo>
                    <a:lnTo>
                      <a:pt x="5" y="41"/>
                    </a:lnTo>
                    <a:lnTo>
                      <a:pt x="3" y="47"/>
                    </a:lnTo>
                    <a:lnTo>
                      <a:pt x="1" y="53"/>
                    </a:lnTo>
                    <a:lnTo>
                      <a:pt x="1" y="59"/>
                    </a:lnTo>
                    <a:lnTo>
                      <a:pt x="0" y="67"/>
                    </a:lnTo>
                    <a:lnTo>
                      <a:pt x="1" y="73"/>
                    </a:lnTo>
                    <a:lnTo>
                      <a:pt x="1" y="80"/>
                    </a:lnTo>
                    <a:lnTo>
                      <a:pt x="3" y="85"/>
                    </a:lnTo>
                    <a:lnTo>
                      <a:pt x="5" y="92"/>
                    </a:lnTo>
                    <a:lnTo>
                      <a:pt x="8" y="97"/>
                    </a:lnTo>
                    <a:lnTo>
                      <a:pt x="12" y="103"/>
                    </a:lnTo>
                    <a:lnTo>
                      <a:pt x="16" y="108"/>
                    </a:lnTo>
                    <a:lnTo>
                      <a:pt x="20" y="112"/>
                    </a:lnTo>
                    <a:lnTo>
                      <a:pt x="25" y="117"/>
                    </a:lnTo>
                    <a:lnTo>
                      <a:pt x="30" y="121"/>
                    </a:lnTo>
                    <a:lnTo>
                      <a:pt x="37" y="124"/>
                    </a:lnTo>
                    <a:lnTo>
                      <a:pt x="42" y="127"/>
                    </a:lnTo>
                    <a:lnTo>
                      <a:pt x="49" y="129"/>
                    </a:lnTo>
                    <a:lnTo>
                      <a:pt x="55" y="131"/>
                    </a:lnTo>
                    <a:lnTo>
                      <a:pt x="62" y="131"/>
                    </a:lnTo>
                    <a:lnTo>
                      <a:pt x="69"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1" name="Freeform 259"/>
              <p:cNvSpPr>
                <a:spLocks/>
              </p:cNvSpPr>
              <p:nvPr/>
            </p:nvSpPr>
            <p:spPr bwMode="auto">
              <a:xfrm>
                <a:off x="6665" y="1340"/>
                <a:ext cx="20" cy="18"/>
              </a:xfrm>
              <a:custGeom>
                <a:avLst/>
                <a:gdLst>
                  <a:gd name="T0" fmla="*/ 76 w 140"/>
                  <a:gd name="T1" fmla="*/ 130 h 130"/>
                  <a:gd name="T2" fmla="*/ 91 w 140"/>
                  <a:gd name="T3" fmla="*/ 128 h 130"/>
                  <a:gd name="T4" fmla="*/ 103 w 140"/>
                  <a:gd name="T5" fmla="*/ 123 h 130"/>
                  <a:gd name="T6" fmla="*/ 113 w 140"/>
                  <a:gd name="T7" fmla="*/ 115 h 130"/>
                  <a:gd name="T8" fmla="*/ 123 w 140"/>
                  <a:gd name="T9" fmla="*/ 106 h 130"/>
                  <a:gd name="T10" fmla="*/ 131 w 140"/>
                  <a:gd name="T11" fmla="*/ 97 h 130"/>
                  <a:gd name="T12" fmla="*/ 136 w 140"/>
                  <a:gd name="T13" fmla="*/ 85 h 130"/>
                  <a:gd name="T14" fmla="*/ 138 w 140"/>
                  <a:gd name="T15" fmla="*/ 72 h 130"/>
                  <a:gd name="T16" fmla="*/ 138 w 140"/>
                  <a:gd name="T17" fmla="*/ 59 h 130"/>
                  <a:gd name="T18" fmla="*/ 136 w 140"/>
                  <a:gd name="T19" fmla="*/ 46 h 130"/>
                  <a:gd name="T20" fmla="*/ 131 w 140"/>
                  <a:gd name="T21" fmla="*/ 34 h 130"/>
                  <a:gd name="T22" fmla="*/ 123 w 140"/>
                  <a:gd name="T23" fmla="*/ 24 h 130"/>
                  <a:gd name="T24" fmla="*/ 113 w 140"/>
                  <a:gd name="T25" fmla="*/ 15 h 130"/>
                  <a:gd name="T26" fmla="*/ 103 w 140"/>
                  <a:gd name="T27" fmla="*/ 7 h 130"/>
                  <a:gd name="T28" fmla="*/ 91 w 140"/>
                  <a:gd name="T29" fmla="*/ 2 h 130"/>
                  <a:gd name="T30" fmla="*/ 76 w 140"/>
                  <a:gd name="T31" fmla="*/ 0 h 130"/>
                  <a:gd name="T32" fmla="*/ 62 w 140"/>
                  <a:gd name="T33" fmla="*/ 0 h 130"/>
                  <a:gd name="T34" fmla="*/ 49 w 140"/>
                  <a:gd name="T35" fmla="*/ 2 h 130"/>
                  <a:gd name="T36" fmla="*/ 37 w 140"/>
                  <a:gd name="T37" fmla="*/ 7 h 130"/>
                  <a:gd name="T38" fmla="*/ 25 w 140"/>
                  <a:gd name="T39" fmla="*/ 15 h 130"/>
                  <a:gd name="T40" fmla="*/ 17 w 140"/>
                  <a:gd name="T41" fmla="*/ 24 h 130"/>
                  <a:gd name="T42" fmla="*/ 9 w 140"/>
                  <a:gd name="T43" fmla="*/ 34 h 130"/>
                  <a:gd name="T44" fmla="*/ 3 w 140"/>
                  <a:gd name="T45" fmla="*/ 46 h 130"/>
                  <a:gd name="T46" fmla="*/ 0 w 140"/>
                  <a:gd name="T47" fmla="*/ 59 h 130"/>
                  <a:gd name="T48" fmla="*/ 0 w 140"/>
                  <a:gd name="T49" fmla="*/ 72 h 130"/>
                  <a:gd name="T50" fmla="*/ 3 w 140"/>
                  <a:gd name="T51" fmla="*/ 85 h 130"/>
                  <a:gd name="T52" fmla="*/ 9 w 140"/>
                  <a:gd name="T53" fmla="*/ 97 h 130"/>
                  <a:gd name="T54" fmla="*/ 17 w 140"/>
                  <a:gd name="T55" fmla="*/ 106 h 130"/>
                  <a:gd name="T56" fmla="*/ 25 w 140"/>
                  <a:gd name="T57" fmla="*/ 115 h 130"/>
                  <a:gd name="T58" fmla="*/ 37 w 140"/>
                  <a:gd name="T59" fmla="*/ 123 h 130"/>
                  <a:gd name="T60" fmla="*/ 49 w 140"/>
                  <a:gd name="T61" fmla="*/ 128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6" y="130"/>
                    </a:lnTo>
                    <a:lnTo>
                      <a:pt x="84" y="129"/>
                    </a:lnTo>
                    <a:lnTo>
                      <a:pt x="91" y="128"/>
                    </a:lnTo>
                    <a:lnTo>
                      <a:pt x="97" y="125"/>
                    </a:lnTo>
                    <a:lnTo>
                      <a:pt x="103" y="123"/>
                    </a:lnTo>
                    <a:lnTo>
                      <a:pt x="109" y="120"/>
                    </a:lnTo>
                    <a:lnTo>
                      <a:pt x="113" y="115"/>
                    </a:lnTo>
                    <a:lnTo>
                      <a:pt x="119" y="112"/>
                    </a:lnTo>
                    <a:lnTo>
                      <a:pt x="123" y="106"/>
                    </a:lnTo>
                    <a:lnTo>
                      <a:pt x="128" y="102"/>
                    </a:lnTo>
                    <a:lnTo>
                      <a:pt x="131" y="97"/>
                    </a:lnTo>
                    <a:lnTo>
                      <a:pt x="134" y="90"/>
                    </a:lnTo>
                    <a:lnTo>
                      <a:pt x="136" y="85"/>
                    </a:lnTo>
                    <a:lnTo>
                      <a:pt x="137" y="78"/>
                    </a:lnTo>
                    <a:lnTo>
                      <a:pt x="138" y="72"/>
                    </a:lnTo>
                    <a:lnTo>
                      <a:pt x="140" y="65"/>
                    </a:lnTo>
                    <a:lnTo>
                      <a:pt x="138" y="59"/>
                    </a:lnTo>
                    <a:lnTo>
                      <a:pt x="137" y="52"/>
                    </a:lnTo>
                    <a:lnTo>
                      <a:pt x="136" y="46"/>
                    </a:lnTo>
                    <a:lnTo>
                      <a:pt x="134" y="40"/>
                    </a:lnTo>
                    <a:lnTo>
                      <a:pt x="131" y="34"/>
                    </a:lnTo>
                    <a:lnTo>
                      <a:pt x="128" y="28"/>
                    </a:lnTo>
                    <a:lnTo>
                      <a:pt x="123" y="24"/>
                    </a:lnTo>
                    <a:lnTo>
                      <a:pt x="119" y="18"/>
                    </a:lnTo>
                    <a:lnTo>
                      <a:pt x="113" y="15"/>
                    </a:lnTo>
                    <a:lnTo>
                      <a:pt x="109" y="11"/>
                    </a:lnTo>
                    <a:lnTo>
                      <a:pt x="103" y="7"/>
                    </a:lnTo>
                    <a:lnTo>
                      <a:pt x="97" y="5"/>
                    </a:lnTo>
                    <a:lnTo>
                      <a:pt x="91" y="2"/>
                    </a:lnTo>
                    <a:lnTo>
                      <a:pt x="84" y="1"/>
                    </a:lnTo>
                    <a:lnTo>
                      <a:pt x="76" y="0"/>
                    </a:lnTo>
                    <a:lnTo>
                      <a:pt x="70" y="0"/>
                    </a:lnTo>
                    <a:lnTo>
                      <a:pt x="62" y="0"/>
                    </a:lnTo>
                    <a:lnTo>
                      <a:pt x="56" y="1"/>
                    </a:lnTo>
                    <a:lnTo>
                      <a:pt x="49" y="2"/>
                    </a:lnTo>
                    <a:lnTo>
                      <a:pt x="43" y="5"/>
                    </a:lnTo>
                    <a:lnTo>
                      <a:pt x="37" y="7"/>
                    </a:lnTo>
                    <a:lnTo>
                      <a:pt x="31" y="11"/>
                    </a:lnTo>
                    <a:lnTo>
                      <a:pt x="25" y="15"/>
                    </a:lnTo>
                    <a:lnTo>
                      <a:pt x="21" y="18"/>
                    </a:lnTo>
                    <a:lnTo>
                      <a:pt x="17" y="24"/>
                    </a:lnTo>
                    <a:lnTo>
                      <a:pt x="12" y="28"/>
                    </a:lnTo>
                    <a:lnTo>
                      <a:pt x="9" y="34"/>
                    </a:lnTo>
                    <a:lnTo>
                      <a:pt x="6" y="40"/>
                    </a:lnTo>
                    <a:lnTo>
                      <a:pt x="3" y="46"/>
                    </a:lnTo>
                    <a:lnTo>
                      <a:pt x="1" y="52"/>
                    </a:lnTo>
                    <a:lnTo>
                      <a:pt x="0" y="59"/>
                    </a:lnTo>
                    <a:lnTo>
                      <a:pt x="0" y="65"/>
                    </a:lnTo>
                    <a:lnTo>
                      <a:pt x="0" y="72"/>
                    </a:lnTo>
                    <a:lnTo>
                      <a:pt x="1" y="78"/>
                    </a:lnTo>
                    <a:lnTo>
                      <a:pt x="3" y="85"/>
                    </a:lnTo>
                    <a:lnTo>
                      <a:pt x="6" y="90"/>
                    </a:lnTo>
                    <a:lnTo>
                      <a:pt x="9" y="97"/>
                    </a:lnTo>
                    <a:lnTo>
                      <a:pt x="12" y="102"/>
                    </a:lnTo>
                    <a:lnTo>
                      <a:pt x="17" y="106"/>
                    </a:lnTo>
                    <a:lnTo>
                      <a:pt x="21" y="112"/>
                    </a:lnTo>
                    <a:lnTo>
                      <a:pt x="25" y="115"/>
                    </a:lnTo>
                    <a:lnTo>
                      <a:pt x="31" y="120"/>
                    </a:lnTo>
                    <a:lnTo>
                      <a:pt x="37" y="123"/>
                    </a:lnTo>
                    <a:lnTo>
                      <a:pt x="43" y="125"/>
                    </a:lnTo>
                    <a:lnTo>
                      <a:pt x="49" y="128"/>
                    </a:lnTo>
                    <a:lnTo>
                      <a:pt x="56" y="129"/>
                    </a:lnTo>
                    <a:lnTo>
                      <a:pt x="62" y="130"/>
                    </a:lnTo>
                    <a:lnTo>
                      <a:pt x="70"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2" name="Freeform 260"/>
              <p:cNvSpPr>
                <a:spLocks/>
              </p:cNvSpPr>
              <p:nvPr/>
            </p:nvSpPr>
            <p:spPr bwMode="auto">
              <a:xfrm>
                <a:off x="6664" y="1294"/>
                <a:ext cx="20" cy="18"/>
              </a:xfrm>
              <a:custGeom>
                <a:avLst/>
                <a:gdLst>
                  <a:gd name="T0" fmla="*/ 76 w 140"/>
                  <a:gd name="T1" fmla="*/ 130 h 130"/>
                  <a:gd name="T2" fmla="*/ 91 w 140"/>
                  <a:gd name="T3" fmla="*/ 128 h 130"/>
                  <a:gd name="T4" fmla="*/ 103 w 140"/>
                  <a:gd name="T5" fmla="*/ 123 h 130"/>
                  <a:gd name="T6" fmla="*/ 113 w 140"/>
                  <a:gd name="T7" fmla="*/ 116 h 130"/>
                  <a:gd name="T8" fmla="*/ 123 w 140"/>
                  <a:gd name="T9" fmla="*/ 106 h 130"/>
                  <a:gd name="T10" fmla="*/ 131 w 140"/>
                  <a:gd name="T11" fmla="*/ 96 h 130"/>
                  <a:gd name="T12" fmla="*/ 136 w 140"/>
                  <a:gd name="T13" fmla="*/ 85 h 130"/>
                  <a:gd name="T14" fmla="*/ 138 w 140"/>
                  <a:gd name="T15" fmla="*/ 71 h 130"/>
                  <a:gd name="T16" fmla="*/ 138 w 140"/>
                  <a:gd name="T17" fmla="*/ 58 h 130"/>
                  <a:gd name="T18" fmla="*/ 136 w 140"/>
                  <a:gd name="T19" fmla="*/ 45 h 130"/>
                  <a:gd name="T20" fmla="*/ 131 w 140"/>
                  <a:gd name="T21" fmla="*/ 33 h 130"/>
                  <a:gd name="T22" fmla="*/ 123 w 140"/>
                  <a:gd name="T23" fmla="*/ 24 h 130"/>
                  <a:gd name="T24" fmla="*/ 113 w 140"/>
                  <a:gd name="T25" fmla="*/ 15 h 130"/>
                  <a:gd name="T26" fmla="*/ 103 w 140"/>
                  <a:gd name="T27" fmla="*/ 7 h 130"/>
                  <a:gd name="T28" fmla="*/ 91 w 140"/>
                  <a:gd name="T29" fmla="*/ 3 h 130"/>
                  <a:gd name="T30" fmla="*/ 76 w 140"/>
                  <a:gd name="T31" fmla="*/ 0 h 130"/>
                  <a:gd name="T32" fmla="*/ 62 w 140"/>
                  <a:gd name="T33" fmla="*/ 0 h 130"/>
                  <a:gd name="T34" fmla="*/ 49 w 140"/>
                  <a:gd name="T35" fmla="*/ 3 h 130"/>
                  <a:gd name="T36" fmla="*/ 36 w 140"/>
                  <a:gd name="T37" fmla="*/ 7 h 130"/>
                  <a:gd name="T38" fmla="*/ 25 w 140"/>
                  <a:gd name="T39" fmla="*/ 15 h 130"/>
                  <a:gd name="T40" fmla="*/ 17 w 140"/>
                  <a:gd name="T41" fmla="*/ 24 h 130"/>
                  <a:gd name="T42" fmla="*/ 9 w 140"/>
                  <a:gd name="T43" fmla="*/ 33 h 130"/>
                  <a:gd name="T44" fmla="*/ 3 w 140"/>
                  <a:gd name="T45" fmla="*/ 45 h 130"/>
                  <a:gd name="T46" fmla="*/ 0 w 140"/>
                  <a:gd name="T47" fmla="*/ 58 h 130"/>
                  <a:gd name="T48" fmla="*/ 0 w 140"/>
                  <a:gd name="T49" fmla="*/ 71 h 130"/>
                  <a:gd name="T50" fmla="*/ 3 w 140"/>
                  <a:gd name="T51" fmla="*/ 85 h 130"/>
                  <a:gd name="T52" fmla="*/ 9 w 140"/>
                  <a:gd name="T53" fmla="*/ 96 h 130"/>
                  <a:gd name="T54" fmla="*/ 17 w 140"/>
                  <a:gd name="T55" fmla="*/ 106 h 130"/>
                  <a:gd name="T56" fmla="*/ 25 w 140"/>
                  <a:gd name="T57" fmla="*/ 116 h 130"/>
                  <a:gd name="T58" fmla="*/ 36 w 140"/>
                  <a:gd name="T59" fmla="*/ 123 h 130"/>
                  <a:gd name="T60" fmla="*/ 49 w 140"/>
                  <a:gd name="T61" fmla="*/ 128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6" y="130"/>
                    </a:lnTo>
                    <a:lnTo>
                      <a:pt x="84" y="129"/>
                    </a:lnTo>
                    <a:lnTo>
                      <a:pt x="91" y="128"/>
                    </a:lnTo>
                    <a:lnTo>
                      <a:pt x="97" y="126"/>
                    </a:lnTo>
                    <a:lnTo>
                      <a:pt x="103" y="123"/>
                    </a:lnTo>
                    <a:lnTo>
                      <a:pt x="109" y="119"/>
                    </a:lnTo>
                    <a:lnTo>
                      <a:pt x="113" y="116"/>
                    </a:lnTo>
                    <a:lnTo>
                      <a:pt x="119" y="112"/>
                    </a:lnTo>
                    <a:lnTo>
                      <a:pt x="123" y="106"/>
                    </a:lnTo>
                    <a:lnTo>
                      <a:pt x="128" y="102"/>
                    </a:lnTo>
                    <a:lnTo>
                      <a:pt x="131" y="96"/>
                    </a:lnTo>
                    <a:lnTo>
                      <a:pt x="134" y="90"/>
                    </a:lnTo>
                    <a:lnTo>
                      <a:pt x="136" y="85"/>
                    </a:lnTo>
                    <a:lnTo>
                      <a:pt x="137" y="78"/>
                    </a:lnTo>
                    <a:lnTo>
                      <a:pt x="138" y="71"/>
                    </a:lnTo>
                    <a:lnTo>
                      <a:pt x="140" y="65"/>
                    </a:lnTo>
                    <a:lnTo>
                      <a:pt x="138" y="58"/>
                    </a:lnTo>
                    <a:lnTo>
                      <a:pt x="137" y="52"/>
                    </a:lnTo>
                    <a:lnTo>
                      <a:pt x="136" y="45"/>
                    </a:lnTo>
                    <a:lnTo>
                      <a:pt x="134" y="40"/>
                    </a:lnTo>
                    <a:lnTo>
                      <a:pt x="131" y="33"/>
                    </a:lnTo>
                    <a:lnTo>
                      <a:pt x="128" y="28"/>
                    </a:lnTo>
                    <a:lnTo>
                      <a:pt x="123" y="24"/>
                    </a:lnTo>
                    <a:lnTo>
                      <a:pt x="119" y="18"/>
                    </a:lnTo>
                    <a:lnTo>
                      <a:pt x="113" y="15"/>
                    </a:lnTo>
                    <a:lnTo>
                      <a:pt x="109" y="10"/>
                    </a:lnTo>
                    <a:lnTo>
                      <a:pt x="103" y="7"/>
                    </a:lnTo>
                    <a:lnTo>
                      <a:pt x="97" y="5"/>
                    </a:lnTo>
                    <a:lnTo>
                      <a:pt x="91" y="3"/>
                    </a:lnTo>
                    <a:lnTo>
                      <a:pt x="84" y="1"/>
                    </a:lnTo>
                    <a:lnTo>
                      <a:pt x="76" y="0"/>
                    </a:lnTo>
                    <a:lnTo>
                      <a:pt x="70" y="0"/>
                    </a:lnTo>
                    <a:lnTo>
                      <a:pt x="62" y="0"/>
                    </a:lnTo>
                    <a:lnTo>
                      <a:pt x="56" y="1"/>
                    </a:lnTo>
                    <a:lnTo>
                      <a:pt x="49" y="3"/>
                    </a:lnTo>
                    <a:lnTo>
                      <a:pt x="43" y="5"/>
                    </a:lnTo>
                    <a:lnTo>
                      <a:pt x="36" y="7"/>
                    </a:lnTo>
                    <a:lnTo>
                      <a:pt x="31" y="10"/>
                    </a:lnTo>
                    <a:lnTo>
                      <a:pt x="25" y="15"/>
                    </a:lnTo>
                    <a:lnTo>
                      <a:pt x="21" y="18"/>
                    </a:lnTo>
                    <a:lnTo>
                      <a:pt x="17" y="24"/>
                    </a:lnTo>
                    <a:lnTo>
                      <a:pt x="12" y="28"/>
                    </a:lnTo>
                    <a:lnTo>
                      <a:pt x="9" y="33"/>
                    </a:lnTo>
                    <a:lnTo>
                      <a:pt x="6" y="40"/>
                    </a:lnTo>
                    <a:lnTo>
                      <a:pt x="3" y="45"/>
                    </a:lnTo>
                    <a:lnTo>
                      <a:pt x="1" y="52"/>
                    </a:lnTo>
                    <a:lnTo>
                      <a:pt x="0" y="58"/>
                    </a:lnTo>
                    <a:lnTo>
                      <a:pt x="0" y="65"/>
                    </a:lnTo>
                    <a:lnTo>
                      <a:pt x="0" y="71"/>
                    </a:lnTo>
                    <a:lnTo>
                      <a:pt x="1" y="78"/>
                    </a:lnTo>
                    <a:lnTo>
                      <a:pt x="3" y="85"/>
                    </a:lnTo>
                    <a:lnTo>
                      <a:pt x="6" y="90"/>
                    </a:lnTo>
                    <a:lnTo>
                      <a:pt x="9" y="96"/>
                    </a:lnTo>
                    <a:lnTo>
                      <a:pt x="12" y="102"/>
                    </a:lnTo>
                    <a:lnTo>
                      <a:pt x="17" y="106"/>
                    </a:lnTo>
                    <a:lnTo>
                      <a:pt x="21" y="112"/>
                    </a:lnTo>
                    <a:lnTo>
                      <a:pt x="25" y="116"/>
                    </a:lnTo>
                    <a:lnTo>
                      <a:pt x="31" y="119"/>
                    </a:lnTo>
                    <a:lnTo>
                      <a:pt x="36" y="123"/>
                    </a:lnTo>
                    <a:lnTo>
                      <a:pt x="43" y="126"/>
                    </a:lnTo>
                    <a:lnTo>
                      <a:pt x="49" y="128"/>
                    </a:lnTo>
                    <a:lnTo>
                      <a:pt x="56" y="129"/>
                    </a:lnTo>
                    <a:lnTo>
                      <a:pt x="62" y="130"/>
                    </a:lnTo>
                    <a:lnTo>
                      <a:pt x="70"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3" name="Freeform 261"/>
              <p:cNvSpPr>
                <a:spLocks/>
              </p:cNvSpPr>
              <p:nvPr/>
            </p:nvSpPr>
            <p:spPr bwMode="auto">
              <a:xfrm>
                <a:off x="6758" y="1296"/>
                <a:ext cx="20" cy="19"/>
              </a:xfrm>
              <a:custGeom>
                <a:avLst/>
                <a:gdLst>
                  <a:gd name="T0" fmla="*/ 76 w 139"/>
                  <a:gd name="T1" fmla="*/ 131 h 132"/>
                  <a:gd name="T2" fmla="*/ 90 w 139"/>
                  <a:gd name="T3" fmla="*/ 129 h 132"/>
                  <a:gd name="T4" fmla="*/ 102 w 139"/>
                  <a:gd name="T5" fmla="*/ 123 h 132"/>
                  <a:gd name="T6" fmla="*/ 113 w 139"/>
                  <a:gd name="T7" fmla="*/ 117 h 132"/>
                  <a:gd name="T8" fmla="*/ 123 w 139"/>
                  <a:gd name="T9" fmla="*/ 108 h 132"/>
                  <a:gd name="T10" fmla="*/ 131 w 139"/>
                  <a:gd name="T11" fmla="*/ 97 h 132"/>
                  <a:gd name="T12" fmla="*/ 136 w 139"/>
                  <a:gd name="T13" fmla="*/ 85 h 132"/>
                  <a:gd name="T14" fmla="*/ 138 w 139"/>
                  <a:gd name="T15" fmla="*/ 73 h 132"/>
                  <a:gd name="T16" fmla="*/ 138 w 139"/>
                  <a:gd name="T17" fmla="*/ 59 h 132"/>
                  <a:gd name="T18" fmla="*/ 136 w 139"/>
                  <a:gd name="T19" fmla="*/ 47 h 132"/>
                  <a:gd name="T20" fmla="*/ 131 w 139"/>
                  <a:gd name="T21" fmla="*/ 35 h 132"/>
                  <a:gd name="T22" fmla="*/ 123 w 139"/>
                  <a:gd name="T23" fmla="*/ 24 h 132"/>
                  <a:gd name="T24" fmla="*/ 113 w 139"/>
                  <a:gd name="T25" fmla="*/ 15 h 132"/>
                  <a:gd name="T26" fmla="*/ 102 w 139"/>
                  <a:gd name="T27" fmla="*/ 8 h 132"/>
                  <a:gd name="T28" fmla="*/ 90 w 139"/>
                  <a:gd name="T29" fmla="*/ 3 h 132"/>
                  <a:gd name="T30" fmla="*/ 76 w 139"/>
                  <a:gd name="T31" fmla="*/ 0 h 132"/>
                  <a:gd name="T32" fmla="*/ 62 w 139"/>
                  <a:gd name="T33" fmla="*/ 0 h 132"/>
                  <a:gd name="T34" fmla="*/ 49 w 139"/>
                  <a:gd name="T35" fmla="*/ 3 h 132"/>
                  <a:gd name="T36" fmla="*/ 36 w 139"/>
                  <a:gd name="T37" fmla="*/ 8 h 132"/>
                  <a:gd name="T38" fmla="*/ 25 w 139"/>
                  <a:gd name="T39" fmla="*/ 15 h 132"/>
                  <a:gd name="T40" fmla="*/ 16 w 139"/>
                  <a:gd name="T41" fmla="*/ 24 h 132"/>
                  <a:gd name="T42" fmla="*/ 9 w 139"/>
                  <a:gd name="T43" fmla="*/ 35 h 132"/>
                  <a:gd name="T44" fmla="*/ 3 w 139"/>
                  <a:gd name="T45" fmla="*/ 47 h 132"/>
                  <a:gd name="T46" fmla="*/ 0 w 139"/>
                  <a:gd name="T47" fmla="*/ 59 h 132"/>
                  <a:gd name="T48" fmla="*/ 0 w 139"/>
                  <a:gd name="T49" fmla="*/ 73 h 132"/>
                  <a:gd name="T50" fmla="*/ 3 w 139"/>
                  <a:gd name="T51" fmla="*/ 85 h 132"/>
                  <a:gd name="T52" fmla="*/ 9 w 139"/>
                  <a:gd name="T53" fmla="*/ 97 h 132"/>
                  <a:gd name="T54" fmla="*/ 16 w 139"/>
                  <a:gd name="T55" fmla="*/ 108 h 132"/>
                  <a:gd name="T56" fmla="*/ 25 w 139"/>
                  <a:gd name="T57" fmla="*/ 117 h 132"/>
                  <a:gd name="T58" fmla="*/ 36 w 139"/>
                  <a:gd name="T59" fmla="*/ 123 h 132"/>
                  <a:gd name="T60" fmla="*/ 49 w 139"/>
                  <a:gd name="T61" fmla="*/ 129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6" y="131"/>
                    </a:lnTo>
                    <a:lnTo>
                      <a:pt x="84" y="130"/>
                    </a:lnTo>
                    <a:lnTo>
                      <a:pt x="90" y="129"/>
                    </a:lnTo>
                    <a:lnTo>
                      <a:pt x="97" y="126"/>
                    </a:lnTo>
                    <a:lnTo>
                      <a:pt x="102" y="123"/>
                    </a:lnTo>
                    <a:lnTo>
                      <a:pt x="109" y="120"/>
                    </a:lnTo>
                    <a:lnTo>
                      <a:pt x="113" y="117"/>
                    </a:lnTo>
                    <a:lnTo>
                      <a:pt x="119" y="112"/>
                    </a:lnTo>
                    <a:lnTo>
                      <a:pt x="123" y="108"/>
                    </a:lnTo>
                    <a:lnTo>
                      <a:pt x="127" y="103"/>
                    </a:lnTo>
                    <a:lnTo>
                      <a:pt x="131" y="97"/>
                    </a:lnTo>
                    <a:lnTo>
                      <a:pt x="134" y="92"/>
                    </a:lnTo>
                    <a:lnTo>
                      <a:pt x="136" y="85"/>
                    </a:lnTo>
                    <a:lnTo>
                      <a:pt x="137" y="80"/>
                    </a:lnTo>
                    <a:lnTo>
                      <a:pt x="138" y="73"/>
                    </a:lnTo>
                    <a:lnTo>
                      <a:pt x="139" y="66"/>
                    </a:lnTo>
                    <a:lnTo>
                      <a:pt x="138" y="59"/>
                    </a:lnTo>
                    <a:lnTo>
                      <a:pt x="137" y="52"/>
                    </a:lnTo>
                    <a:lnTo>
                      <a:pt x="136" y="47"/>
                    </a:lnTo>
                    <a:lnTo>
                      <a:pt x="134" y="40"/>
                    </a:lnTo>
                    <a:lnTo>
                      <a:pt x="131" y="35"/>
                    </a:lnTo>
                    <a:lnTo>
                      <a:pt x="127" y="30"/>
                    </a:lnTo>
                    <a:lnTo>
                      <a:pt x="123" y="24"/>
                    </a:lnTo>
                    <a:lnTo>
                      <a:pt x="119" y="20"/>
                    </a:lnTo>
                    <a:lnTo>
                      <a:pt x="113" y="15"/>
                    </a:lnTo>
                    <a:lnTo>
                      <a:pt x="109" y="11"/>
                    </a:lnTo>
                    <a:lnTo>
                      <a:pt x="102" y="8"/>
                    </a:lnTo>
                    <a:lnTo>
                      <a:pt x="97" y="6"/>
                    </a:lnTo>
                    <a:lnTo>
                      <a:pt x="90" y="3"/>
                    </a:lnTo>
                    <a:lnTo>
                      <a:pt x="84" y="1"/>
                    </a:lnTo>
                    <a:lnTo>
                      <a:pt x="76" y="0"/>
                    </a:lnTo>
                    <a:lnTo>
                      <a:pt x="70" y="0"/>
                    </a:lnTo>
                    <a:lnTo>
                      <a:pt x="62" y="0"/>
                    </a:lnTo>
                    <a:lnTo>
                      <a:pt x="55" y="1"/>
                    </a:lnTo>
                    <a:lnTo>
                      <a:pt x="49" y="3"/>
                    </a:lnTo>
                    <a:lnTo>
                      <a:pt x="42" y="6"/>
                    </a:lnTo>
                    <a:lnTo>
                      <a:pt x="36" y="8"/>
                    </a:lnTo>
                    <a:lnTo>
                      <a:pt x="30" y="11"/>
                    </a:lnTo>
                    <a:lnTo>
                      <a:pt x="25" y="15"/>
                    </a:lnTo>
                    <a:lnTo>
                      <a:pt x="21" y="20"/>
                    </a:lnTo>
                    <a:lnTo>
                      <a:pt x="16" y="24"/>
                    </a:lnTo>
                    <a:lnTo>
                      <a:pt x="12" y="30"/>
                    </a:lnTo>
                    <a:lnTo>
                      <a:pt x="9" y="35"/>
                    </a:lnTo>
                    <a:lnTo>
                      <a:pt x="5" y="40"/>
                    </a:lnTo>
                    <a:lnTo>
                      <a:pt x="3" y="47"/>
                    </a:lnTo>
                    <a:lnTo>
                      <a:pt x="1" y="52"/>
                    </a:lnTo>
                    <a:lnTo>
                      <a:pt x="0" y="59"/>
                    </a:lnTo>
                    <a:lnTo>
                      <a:pt x="0" y="66"/>
                    </a:lnTo>
                    <a:lnTo>
                      <a:pt x="0" y="73"/>
                    </a:lnTo>
                    <a:lnTo>
                      <a:pt x="1" y="80"/>
                    </a:lnTo>
                    <a:lnTo>
                      <a:pt x="3" y="85"/>
                    </a:lnTo>
                    <a:lnTo>
                      <a:pt x="5" y="92"/>
                    </a:lnTo>
                    <a:lnTo>
                      <a:pt x="9" y="97"/>
                    </a:lnTo>
                    <a:lnTo>
                      <a:pt x="12" y="103"/>
                    </a:lnTo>
                    <a:lnTo>
                      <a:pt x="16" y="108"/>
                    </a:lnTo>
                    <a:lnTo>
                      <a:pt x="21" y="112"/>
                    </a:lnTo>
                    <a:lnTo>
                      <a:pt x="25" y="117"/>
                    </a:lnTo>
                    <a:lnTo>
                      <a:pt x="30" y="120"/>
                    </a:lnTo>
                    <a:lnTo>
                      <a:pt x="36" y="123"/>
                    </a:lnTo>
                    <a:lnTo>
                      <a:pt x="42" y="126"/>
                    </a:lnTo>
                    <a:lnTo>
                      <a:pt x="49" y="129"/>
                    </a:lnTo>
                    <a:lnTo>
                      <a:pt x="55" y="130"/>
                    </a:lnTo>
                    <a:lnTo>
                      <a:pt x="62" y="131"/>
                    </a:lnTo>
                    <a:lnTo>
                      <a:pt x="70"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4" name="Freeform 262"/>
              <p:cNvSpPr>
                <a:spLocks/>
              </p:cNvSpPr>
              <p:nvPr/>
            </p:nvSpPr>
            <p:spPr bwMode="auto">
              <a:xfrm>
                <a:off x="6742" y="1250"/>
                <a:ext cx="20" cy="19"/>
              </a:xfrm>
              <a:custGeom>
                <a:avLst/>
                <a:gdLst>
                  <a:gd name="T0" fmla="*/ 76 w 139"/>
                  <a:gd name="T1" fmla="*/ 131 h 132"/>
                  <a:gd name="T2" fmla="*/ 90 w 139"/>
                  <a:gd name="T3" fmla="*/ 128 h 132"/>
                  <a:gd name="T4" fmla="*/ 102 w 139"/>
                  <a:gd name="T5" fmla="*/ 123 h 132"/>
                  <a:gd name="T6" fmla="*/ 114 w 139"/>
                  <a:gd name="T7" fmla="*/ 116 h 132"/>
                  <a:gd name="T8" fmla="*/ 123 w 139"/>
                  <a:gd name="T9" fmla="*/ 108 h 132"/>
                  <a:gd name="T10" fmla="*/ 131 w 139"/>
                  <a:gd name="T11" fmla="*/ 97 h 132"/>
                  <a:gd name="T12" fmla="*/ 136 w 139"/>
                  <a:gd name="T13" fmla="*/ 85 h 132"/>
                  <a:gd name="T14" fmla="*/ 138 w 139"/>
                  <a:gd name="T15" fmla="*/ 73 h 132"/>
                  <a:gd name="T16" fmla="*/ 138 w 139"/>
                  <a:gd name="T17" fmla="*/ 59 h 132"/>
                  <a:gd name="T18" fmla="*/ 136 w 139"/>
                  <a:gd name="T19" fmla="*/ 47 h 132"/>
                  <a:gd name="T20" fmla="*/ 131 w 139"/>
                  <a:gd name="T21" fmla="*/ 35 h 132"/>
                  <a:gd name="T22" fmla="*/ 123 w 139"/>
                  <a:gd name="T23" fmla="*/ 24 h 132"/>
                  <a:gd name="T24" fmla="*/ 114 w 139"/>
                  <a:gd name="T25" fmla="*/ 15 h 132"/>
                  <a:gd name="T26" fmla="*/ 102 w 139"/>
                  <a:gd name="T27" fmla="*/ 9 h 132"/>
                  <a:gd name="T28" fmla="*/ 90 w 139"/>
                  <a:gd name="T29" fmla="*/ 3 h 132"/>
                  <a:gd name="T30" fmla="*/ 76 w 139"/>
                  <a:gd name="T31" fmla="*/ 1 h 132"/>
                  <a:gd name="T32" fmla="*/ 62 w 139"/>
                  <a:gd name="T33" fmla="*/ 1 h 132"/>
                  <a:gd name="T34" fmla="*/ 49 w 139"/>
                  <a:gd name="T35" fmla="*/ 3 h 132"/>
                  <a:gd name="T36" fmla="*/ 37 w 139"/>
                  <a:gd name="T37" fmla="*/ 9 h 132"/>
                  <a:gd name="T38" fmla="*/ 25 w 139"/>
                  <a:gd name="T39" fmla="*/ 15 h 132"/>
                  <a:gd name="T40" fmla="*/ 16 w 139"/>
                  <a:gd name="T41" fmla="*/ 24 h 132"/>
                  <a:gd name="T42" fmla="*/ 9 w 139"/>
                  <a:gd name="T43" fmla="*/ 35 h 132"/>
                  <a:gd name="T44" fmla="*/ 3 w 139"/>
                  <a:gd name="T45" fmla="*/ 47 h 132"/>
                  <a:gd name="T46" fmla="*/ 0 w 139"/>
                  <a:gd name="T47" fmla="*/ 59 h 132"/>
                  <a:gd name="T48" fmla="*/ 0 w 139"/>
                  <a:gd name="T49" fmla="*/ 73 h 132"/>
                  <a:gd name="T50" fmla="*/ 3 w 139"/>
                  <a:gd name="T51" fmla="*/ 85 h 132"/>
                  <a:gd name="T52" fmla="*/ 9 w 139"/>
                  <a:gd name="T53" fmla="*/ 97 h 132"/>
                  <a:gd name="T54" fmla="*/ 16 w 139"/>
                  <a:gd name="T55" fmla="*/ 108 h 132"/>
                  <a:gd name="T56" fmla="*/ 25 w 139"/>
                  <a:gd name="T57" fmla="*/ 116 h 132"/>
                  <a:gd name="T58" fmla="*/ 37 w 139"/>
                  <a:gd name="T59" fmla="*/ 123 h 132"/>
                  <a:gd name="T60" fmla="*/ 49 w 139"/>
                  <a:gd name="T61" fmla="*/ 128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6" y="131"/>
                    </a:lnTo>
                    <a:lnTo>
                      <a:pt x="84" y="130"/>
                    </a:lnTo>
                    <a:lnTo>
                      <a:pt x="90" y="128"/>
                    </a:lnTo>
                    <a:lnTo>
                      <a:pt x="97" y="126"/>
                    </a:lnTo>
                    <a:lnTo>
                      <a:pt x="102" y="123"/>
                    </a:lnTo>
                    <a:lnTo>
                      <a:pt x="109" y="120"/>
                    </a:lnTo>
                    <a:lnTo>
                      <a:pt x="114" y="116"/>
                    </a:lnTo>
                    <a:lnTo>
                      <a:pt x="119" y="112"/>
                    </a:lnTo>
                    <a:lnTo>
                      <a:pt x="123" y="108"/>
                    </a:lnTo>
                    <a:lnTo>
                      <a:pt x="127" y="102"/>
                    </a:lnTo>
                    <a:lnTo>
                      <a:pt x="131" y="97"/>
                    </a:lnTo>
                    <a:lnTo>
                      <a:pt x="134" y="91"/>
                    </a:lnTo>
                    <a:lnTo>
                      <a:pt x="136" y="85"/>
                    </a:lnTo>
                    <a:lnTo>
                      <a:pt x="138" y="79"/>
                    </a:lnTo>
                    <a:lnTo>
                      <a:pt x="138" y="73"/>
                    </a:lnTo>
                    <a:lnTo>
                      <a:pt x="139" y="65"/>
                    </a:lnTo>
                    <a:lnTo>
                      <a:pt x="138" y="59"/>
                    </a:lnTo>
                    <a:lnTo>
                      <a:pt x="138" y="52"/>
                    </a:lnTo>
                    <a:lnTo>
                      <a:pt x="136" y="47"/>
                    </a:lnTo>
                    <a:lnTo>
                      <a:pt x="134" y="40"/>
                    </a:lnTo>
                    <a:lnTo>
                      <a:pt x="131" y="35"/>
                    </a:lnTo>
                    <a:lnTo>
                      <a:pt x="127" y="29"/>
                    </a:lnTo>
                    <a:lnTo>
                      <a:pt x="123" y="24"/>
                    </a:lnTo>
                    <a:lnTo>
                      <a:pt x="119" y="20"/>
                    </a:lnTo>
                    <a:lnTo>
                      <a:pt x="114" y="15"/>
                    </a:lnTo>
                    <a:lnTo>
                      <a:pt x="109" y="12"/>
                    </a:lnTo>
                    <a:lnTo>
                      <a:pt x="102" y="9"/>
                    </a:lnTo>
                    <a:lnTo>
                      <a:pt x="97" y="5"/>
                    </a:lnTo>
                    <a:lnTo>
                      <a:pt x="90" y="3"/>
                    </a:lnTo>
                    <a:lnTo>
                      <a:pt x="84" y="1"/>
                    </a:lnTo>
                    <a:lnTo>
                      <a:pt x="76" y="1"/>
                    </a:lnTo>
                    <a:lnTo>
                      <a:pt x="70" y="0"/>
                    </a:lnTo>
                    <a:lnTo>
                      <a:pt x="62" y="1"/>
                    </a:lnTo>
                    <a:lnTo>
                      <a:pt x="56" y="1"/>
                    </a:lnTo>
                    <a:lnTo>
                      <a:pt x="49" y="3"/>
                    </a:lnTo>
                    <a:lnTo>
                      <a:pt x="43" y="5"/>
                    </a:lnTo>
                    <a:lnTo>
                      <a:pt x="37" y="9"/>
                    </a:lnTo>
                    <a:lnTo>
                      <a:pt x="31" y="12"/>
                    </a:lnTo>
                    <a:lnTo>
                      <a:pt x="25" y="15"/>
                    </a:lnTo>
                    <a:lnTo>
                      <a:pt x="21" y="20"/>
                    </a:lnTo>
                    <a:lnTo>
                      <a:pt x="16" y="24"/>
                    </a:lnTo>
                    <a:lnTo>
                      <a:pt x="12" y="29"/>
                    </a:lnTo>
                    <a:lnTo>
                      <a:pt x="9" y="35"/>
                    </a:lnTo>
                    <a:lnTo>
                      <a:pt x="5" y="40"/>
                    </a:lnTo>
                    <a:lnTo>
                      <a:pt x="3" y="47"/>
                    </a:lnTo>
                    <a:lnTo>
                      <a:pt x="1" y="52"/>
                    </a:lnTo>
                    <a:lnTo>
                      <a:pt x="0" y="59"/>
                    </a:lnTo>
                    <a:lnTo>
                      <a:pt x="0" y="65"/>
                    </a:lnTo>
                    <a:lnTo>
                      <a:pt x="0" y="73"/>
                    </a:lnTo>
                    <a:lnTo>
                      <a:pt x="1" y="79"/>
                    </a:lnTo>
                    <a:lnTo>
                      <a:pt x="3" y="85"/>
                    </a:lnTo>
                    <a:lnTo>
                      <a:pt x="5" y="91"/>
                    </a:lnTo>
                    <a:lnTo>
                      <a:pt x="9" y="97"/>
                    </a:lnTo>
                    <a:lnTo>
                      <a:pt x="12" y="102"/>
                    </a:lnTo>
                    <a:lnTo>
                      <a:pt x="16" y="108"/>
                    </a:lnTo>
                    <a:lnTo>
                      <a:pt x="21" y="112"/>
                    </a:lnTo>
                    <a:lnTo>
                      <a:pt x="25" y="116"/>
                    </a:lnTo>
                    <a:lnTo>
                      <a:pt x="31" y="120"/>
                    </a:lnTo>
                    <a:lnTo>
                      <a:pt x="37" y="123"/>
                    </a:lnTo>
                    <a:lnTo>
                      <a:pt x="43" y="126"/>
                    </a:lnTo>
                    <a:lnTo>
                      <a:pt x="49" y="128"/>
                    </a:lnTo>
                    <a:lnTo>
                      <a:pt x="56" y="130"/>
                    </a:lnTo>
                    <a:lnTo>
                      <a:pt x="62" y="131"/>
                    </a:lnTo>
                    <a:lnTo>
                      <a:pt x="70"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5" name="Freeform 263"/>
              <p:cNvSpPr>
                <a:spLocks/>
              </p:cNvSpPr>
              <p:nvPr/>
            </p:nvSpPr>
            <p:spPr bwMode="auto">
              <a:xfrm>
                <a:off x="6713" y="1378"/>
                <a:ext cx="20" cy="19"/>
              </a:xfrm>
              <a:custGeom>
                <a:avLst/>
                <a:gdLst>
                  <a:gd name="T0" fmla="*/ 77 w 139"/>
                  <a:gd name="T1" fmla="*/ 130 h 130"/>
                  <a:gd name="T2" fmla="*/ 90 w 139"/>
                  <a:gd name="T3" fmla="*/ 127 h 130"/>
                  <a:gd name="T4" fmla="*/ 102 w 139"/>
                  <a:gd name="T5" fmla="*/ 123 h 130"/>
                  <a:gd name="T6" fmla="*/ 114 w 139"/>
                  <a:gd name="T7" fmla="*/ 115 h 130"/>
                  <a:gd name="T8" fmla="*/ 123 w 139"/>
                  <a:gd name="T9" fmla="*/ 107 h 130"/>
                  <a:gd name="T10" fmla="*/ 130 w 139"/>
                  <a:gd name="T11" fmla="*/ 97 h 130"/>
                  <a:gd name="T12" fmla="*/ 136 w 139"/>
                  <a:gd name="T13" fmla="*/ 85 h 130"/>
                  <a:gd name="T14" fmla="*/ 139 w 139"/>
                  <a:gd name="T15" fmla="*/ 72 h 130"/>
                  <a:gd name="T16" fmla="*/ 139 w 139"/>
                  <a:gd name="T17" fmla="*/ 59 h 130"/>
                  <a:gd name="T18" fmla="*/ 136 w 139"/>
                  <a:gd name="T19" fmla="*/ 46 h 130"/>
                  <a:gd name="T20" fmla="*/ 130 w 139"/>
                  <a:gd name="T21" fmla="*/ 34 h 130"/>
                  <a:gd name="T22" fmla="*/ 123 w 139"/>
                  <a:gd name="T23" fmla="*/ 24 h 130"/>
                  <a:gd name="T24" fmla="*/ 114 w 139"/>
                  <a:gd name="T25" fmla="*/ 14 h 130"/>
                  <a:gd name="T26" fmla="*/ 102 w 139"/>
                  <a:gd name="T27" fmla="*/ 7 h 130"/>
                  <a:gd name="T28" fmla="*/ 90 w 139"/>
                  <a:gd name="T29" fmla="*/ 2 h 130"/>
                  <a:gd name="T30" fmla="*/ 77 w 139"/>
                  <a:gd name="T31" fmla="*/ 0 h 130"/>
                  <a:gd name="T32" fmla="*/ 63 w 139"/>
                  <a:gd name="T33" fmla="*/ 0 h 130"/>
                  <a:gd name="T34" fmla="*/ 49 w 139"/>
                  <a:gd name="T35" fmla="*/ 2 h 130"/>
                  <a:gd name="T36" fmla="*/ 37 w 139"/>
                  <a:gd name="T37" fmla="*/ 7 h 130"/>
                  <a:gd name="T38" fmla="*/ 25 w 139"/>
                  <a:gd name="T39" fmla="*/ 14 h 130"/>
                  <a:gd name="T40" fmla="*/ 16 w 139"/>
                  <a:gd name="T41" fmla="*/ 24 h 130"/>
                  <a:gd name="T42" fmla="*/ 8 w 139"/>
                  <a:gd name="T43" fmla="*/ 34 h 130"/>
                  <a:gd name="T44" fmla="*/ 3 w 139"/>
                  <a:gd name="T45" fmla="*/ 46 h 130"/>
                  <a:gd name="T46" fmla="*/ 1 w 139"/>
                  <a:gd name="T47" fmla="*/ 59 h 130"/>
                  <a:gd name="T48" fmla="*/ 1 w 139"/>
                  <a:gd name="T49" fmla="*/ 72 h 130"/>
                  <a:gd name="T50" fmla="*/ 3 w 139"/>
                  <a:gd name="T51" fmla="*/ 85 h 130"/>
                  <a:gd name="T52" fmla="*/ 8 w 139"/>
                  <a:gd name="T53" fmla="*/ 97 h 130"/>
                  <a:gd name="T54" fmla="*/ 16 w 139"/>
                  <a:gd name="T55" fmla="*/ 107 h 130"/>
                  <a:gd name="T56" fmla="*/ 25 w 139"/>
                  <a:gd name="T57" fmla="*/ 115 h 130"/>
                  <a:gd name="T58" fmla="*/ 37 w 139"/>
                  <a:gd name="T59" fmla="*/ 123 h 130"/>
                  <a:gd name="T60" fmla="*/ 49 w 139"/>
                  <a:gd name="T61" fmla="*/ 127 h 130"/>
                  <a:gd name="T62" fmla="*/ 63 w 139"/>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0">
                    <a:moveTo>
                      <a:pt x="69" y="130"/>
                    </a:moveTo>
                    <a:lnTo>
                      <a:pt x="77" y="130"/>
                    </a:lnTo>
                    <a:lnTo>
                      <a:pt x="83" y="129"/>
                    </a:lnTo>
                    <a:lnTo>
                      <a:pt x="90" y="127"/>
                    </a:lnTo>
                    <a:lnTo>
                      <a:pt x="96" y="125"/>
                    </a:lnTo>
                    <a:lnTo>
                      <a:pt x="102" y="123"/>
                    </a:lnTo>
                    <a:lnTo>
                      <a:pt x="108" y="120"/>
                    </a:lnTo>
                    <a:lnTo>
                      <a:pt x="114" y="115"/>
                    </a:lnTo>
                    <a:lnTo>
                      <a:pt x="118" y="111"/>
                    </a:lnTo>
                    <a:lnTo>
                      <a:pt x="123" y="107"/>
                    </a:lnTo>
                    <a:lnTo>
                      <a:pt x="127" y="101"/>
                    </a:lnTo>
                    <a:lnTo>
                      <a:pt x="130" y="97"/>
                    </a:lnTo>
                    <a:lnTo>
                      <a:pt x="133" y="90"/>
                    </a:lnTo>
                    <a:lnTo>
                      <a:pt x="136" y="85"/>
                    </a:lnTo>
                    <a:lnTo>
                      <a:pt x="138" y="78"/>
                    </a:lnTo>
                    <a:lnTo>
                      <a:pt x="139" y="72"/>
                    </a:lnTo>
                    <a:lnTo>
                      <a:pt x="139" y="65"/>
                    </a:lnTo>
                    <a:lnTo>
                      <a:pt x="139" y="59"/>
                    </a:lnTo>
                    <a:lnTo>
                      <a:pt x="138" y="52"/>
                    </a:lnTo>
                    <a:lnTo>
                      <a:pt x="136" y="46"/>
                    </a:lnTo>
                    <a:lnTo>
                      <a:pt x="133" y="39"/>
                    </a:lnTo>
                    <a:lnTo>
                      <a:pt x="130" y="34"/>
                    </a:lnTo>
                    <a:lnTo>
                      <a:pt x="127" y="28"/>
                    </a:lnTo>
                    <a:lnTo>
                      <a:pt x="123" y="24"/>
                    </a:lnTo>
                    <a:lnTo>
                      <a:pt x="118" y="18"/>
                    </a:lnTo>
                    <a:lnTo>
                      <a:pt x="114" y="14"/>
                    </a:lnTo>
                    <a:lnTo>
                      <a:pt x="108" y="11"/>
                    </a:lnTo>
                    <a:lnTo>
                      <a:pt x="102" y="7"/>
                    </a:lnTo>
                    <a:lnTo>
                      <a:pt x="96" y="4"/>
                    </a:lnTo>
                    <a:lnTo>
                      <a:pt x="90" y="2"/>
                    </a:lnTo>
                    <a:lnTo>
                      <a:pt x="83" y="1"/>
                    </a:lnTo>
                    <a:lnTo>
                      <a:pt x="77" y="0"/>
                    </a:lnTo>
                    <a:lnTo>
                      <a:pt x="69" y="0"/>
                    </a:lnTo>
                    <a:lnTo>
                      <a:pt x="63" y="0"/>
                    </a:lnTo>
                    <a:lnTo>
                      <a:pt x="55" y="1"/>
                    </a:lnTo>
                    <a:lnTo>
                      <a:pt x="49" y="2"/>
                    </a:lnTo>
                    <a:lnTo>
                      <a:pt x="42" y="4"/>
                    </a:lnTo>
                    <a:lnTo>
                      <a:pt x="37" y="7"/>
                    </a:lnTo>
                    <a:lnTo>
                      <a:pt x="30" y="11"/>
                    </a:lnTo>
                    <a:lnTo>
                      <a:pt x="25" y="14"/>
                    </a:lnTo>
                    <a:lnTo>
                      <a:pt x="20" y="18"/>
                    </a:lnTo>
                    <a:lnTo>
                      <a:pt x="16" y="24"/>
                    </a:lnTo>
                    <a:lnTo>
                      <a:pt x="12" y="28"/>
                    </a:lnTo>
                    <a:lnTo>
                      <a:pt x="8" y="34"/>
                    </a:lnTo>
                    <a:lnTo>
                      <a:pt x="5" y="39"/>
                    </a:lnTo>
                    <a:lnTo>
                      <a:pt x="3" y="46"/>
                    </a:lnTo>
                    <a:lnTo>
                      <a:pt x="1" y="52"/>
                    </a:lnTo>
                    <a:lnTo>
                      <a:pt x="1" y="59"/>
                    </a:lnTo>
                    <a:lnTo>
                      <a:pt x="0" y="65"/>
                    </a:lnTo>
                    <a:lnTo>
                      <a:pt x="1" y="72"/>
                    </a:lnTo>
                    <a:lnTo>
                      <a:pt x="1" y="78"/>
                    </a:lnTo>
                    <a:lnTo>
                      <a:pt x="3" y="85"/>
                    </a:lnTo>
                    <a:lnTo>
                      <a:pt x="5" y="90"/>
                    </a:lnTo>
                    <a:lnTo>
                      <a:pt x="8" y="97"/>
                    </a:lnTo>
                    <a:lnTo>
                      <a:pt x="12" y="101"/>
                    </a:lnTo>
                    <a:lnTo>
                      <a:pt x="16" y="107"/>
                    </a:lnTo>
                    <a:lnTo>
                      <a:pt x="20" y="111"/>
                    </a:lnTo>
                    <a:lnTo>
                      <a:pt x="25" y="115"/>
                    </a:lnTo>
                    <a:lnTo>
                      <a:pt x="30" y="120"/>
                    </a:lnTo>
                    <a:lnTo>
                      <a:pt x="37" y="123"/>
                    </a:lnTo>
                    <a:lnTo>
                      <a:pt x="42" y="125"/>
                    </a:lnTo>
                    <a:lnTo>
                      <a:pt x="49" y="127"/>
                    </a:lnTo>
                    <a:lnTo>
                      <a:pt x="55" y="129"/>
                    </a:lnTo>
                    <a:lnTo>
                      <a:pt x="63" y="130"/>
                    </a:lnTo>
                    <a:lnTo>
                      <a:pt x="69"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6" name="Freeform 264"/>
              <p:cNvSpPr>
                <a:spLocks/>
              </p:cNvSpPr>
              <p:nvPr/>
            </p:nvSpPr>
            <p:spPr bwMode="auto">
              <a:xfrm>
                <a:off x="6705" y="1332"/>
                <a:ext cx="20" cy="19"/>
              </a:xfrm>
              <a:custGeom>
                <a:avLst/>
                <a:gdLst>
                  <a:gd name="T0" fmla="*/ 76 w 138"/>
                  <a:gd name="T1" fmla="*/ 130 h 130"/>
                  <a:gd name="T2" fmla="*/ 89 w 138"/>
                  <a:gd name="T3" fmla="*/ 127 h 130"/>
                  <a:gd name="T4" fmla="*/ 102 w 138"/>
                  <a:gd name="T5" fmla="*/ 123 h 130"/>
                  <a:gd name="T6" fmla="*/ 113 w 138"/>
                  <a:gd name="T7" fmla="*/ 115 h 130"/>
                  <a:gd name="T8" fmla="*/ 123 w 138"/>
                  <a:gd name="T9" fmla="*/ 106 h 130"/>
                  <a:gd name="T10" fmla="*/ 130 w 138"/>
                  <a:gd name="T11" fmla="*/ 97 h 130"/>
                  <a:gd name="T12" fmla="*/ 135 w 138"/>
                  <a:gd name="T13" fmla="*/ 85 h 130"/>
                  <a:gd name="T14" fmla="*/ 138 w 138"/>
                  <a:gd name="T15" fmla="*/ 71 h 130"/>
                  <a:gd name="T16" fmla="*/ 138 w 138"/>
                  <a:gd name="T17" fmla="*/ 58 h 130"/>
                  <a:gd name="T18" fmla="*/ 135 w 138"/>
                  <a:gd name="T19" fmla="*/ 45 h 130"/>
                  <a:gd name="T20" fmla="*/ 130 w 138"/>
                  <a:gd name="T21" fmla="*/ 33 h 130"/>
                  <a:gd name="T22" fmla="*/ 123 w 138"/>
                  <a:gd name="T23" fmla="*/ 24 h 130"/>
                  <a:gd name="T24" fmla="*/ 113 w 138"/>
                  <a:gd name="T25" fmla="*/ 14 h 130"/>
                  <a:gd name="T26" fmla="*/ 102 w 138"/>
                  <a:gd name="T27" fmla="*/ 7 h 130"/>
                  <a:gd name="T28" fmla="*/ 89 w 138"/>
                  <a:gd name="T29" fmla="*/ 2 h 130"/>
                  <a:gd name="T30" fmla="*/ 76 w 138"/>
                  <a:gd name="T31" fmla="*/ 0 h 130"/>
                  <a:gd name="T32" fmla="*/ 62 w 138"/>
                  <a:gd name="T33" fmla="*/ 0 h 130"/>
                  <a:gd name="T34" fmla="*/ 49 w 138"/>
                  <a:gd name="T35" fmla="*/ 2 h 130"/>
                  <a:gd name="T36" fmla="*/ 36 w 138"/>
                  <a:gd name="T37" fmla="*/ 7 h 130"/>
                  <a:gd name="T38" fmla="*/ 25 w 138"/>
                  <a:gd name="T39" fmla="*/ 14 h 130"/>
                  <a:gd name="T40" fmla="*/ 15 w 138"/>
                  <a:gd name="T41" fmla="*/ 24 h 130"/>
                  <a:gd name="T42" fmla="*/ 7 w 138"/>
                  <a:gd name="T43" fmla="*/ 33 h 130"/>
                  <a:gd name="T44" fmla="*/ 3 w 138"/>
                  <a:gd name="T45" fmla="*/ 45 h 130"/>
                  <a:gd name="T46" fmla="*/ 0 w 138"/>
                  <a:gd name="T47" fmla="*/ 58 h 130"/>
                  <a:gd name="T48" fmla="*/ 0 w 138"/>
                  <a:gd name="T49" fmla="*/ 71 h 130"/>
                  <a:gd name="T50" fmla="*/ 3 w 138"/>
                  <a:gd name="T51" fmla="*/ 85 h 130"/>
                  <a:gd name="T52" fmla="*/ 7 w 138"/>
                  <a:gd name="T53" fmla="*/ 97 h 130"/>
                  <a:gd name="T54" fmla="*/ 15 w 138"/>
                  <a:gd name="T55" fmla="*/ 106 h 130"/>
                  <a:gd name="T56" fmla="*/ 25 w 138"/>
                  <a:gd name="T57" fmla="*/ 115 h 130"/>
                  <a:gd name="T58" fmla="*/ 36 w 138"/>
                  <a:gd name="T59" fmla="*/ 123 h 130"/>
                  <a:gd name="T60" fmla="*/ 49 w 138"/>
                  <a:gd name="T61" fmla="*/ 127 h 130"/>
                  <a:gd name="T62" fmla="*/ 62 w 138"/>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0">
                    <a:moveTo>
                      <a:pt x="69" y="130"/>
                    </a:moveTo>
                    <a:lnTo>
                      <a:pt x="76" y="130"/>
                    </a:lnTo>
                    <a:lnTo>
                      <a:pt x="82" y="129"/>
                    </a:lnTo>
                    <a:lnTo>
                      <a:pt x="89" y="127"/>
                    </a:lnTo>
                    <a:lnTo>
                      <a:pt x="95" y="125"/>
                    </a:lnTo>
                    <a:lnTo>
                      <a:pt x="102" y="123"/>
                    </a:lnTo>
                    <a:lnTo>
                      <a:pt x="107" y="119"/>
                    </a:lnTo>
                    <a:lnTo>
                      <a:pt x="113" y="115"/>
                    </a:lnTo>
                    <a:lnTo>
                      <a:pt x="118" y="111"/>
                    </a:lnTo>
                    <a:lnTo>
                      <a:pt x="123" y="106"/>
                    </a:lnTo>
                    <a:lnTo>
                      <a:pt x="126" y="102"/>
                    </a:lnTo>
                    <a:lnTo>
                      <a:pt x="130" y="97"/>
                    </a:lnTo>
                    <a:lnTo>
                      <a:pt x="132" y="90"/>
                    </a:lnTo>
                    <a:lnTo>
                      <a:pt x="135" y="85"/>
                    </a:lnTo>
                    <a:lnTo>
                      <a:pt x="137" y="78"/>
                    </a:lnTo>
                    <a:lnTo>
                      <a:pt x="138" y="71"/>
                    </a:lnTo>
                    <a:lnTo>
                      <a:pt x="138" y="65"/>
                    </a:lnTo>
                    <a:lnTo>
                      <a:pt x="138" y="58"/>
                    </a:lnTo>
                    <a:lnTo>
                      <a:pt x="137" y="52"/>
                    </a:lnTo>
                    <a:lnTo>
                      <a:pt x="135" y="45"/>
                    </a:lnTo>
                    <a:lnTo>
                      <a:pt x="132" y="39"/>
                    </a:lnTo>
                    <a:lnTo>
                      <a:pt x="130" y="33"/>
                    </a:lnTo>
                    <a:lnTo>
                      <a:pt x="126" y="28"/>
                    </a:lnTo>
                    <a:lnTo>
                      <a:pt x="123" y="24"/>
                    </a:lnTo>
                    <a:lnTo>
                      <a:pt x="118" y="18"/>
                    </a:lnTo>
                    <a:lnTo>
                      <a:pt x="113" y="14"/>
                    </a:lnTo>
                    <a:lnTo>
                      <a:pt x="107" y="11"/>
                    </a:lnTo>
                    <a:lnTo>
                      <a:pt x="102" y="7"/>
                    </a:lnTo>
                    <a:lnTo>
                      <a:pt x="95" y="4"/>
                    </a:lnTo>
                    <a:lnTo>
                      <a:pt x="89" y="2"/>
                    </a:lnTo>
                    <a:lnTo>
                      <a:pt x="82" y="1"/>
                    </a:lnTo>
                    <a:lnTo>
                      <a:pt x="76" y="0"/>
                    </a:lnTo>
                    <a:lnTo>
                      <a:pt x="69" y="0"/>
                    </a:lnTo>
                    <a:lnTo>
                      <a:pt x="62" y="0"/>
                    </a:lnTo>
                    <a:lnTo>
                      <a:pt x="55" y="1"/>
                    </a:lnTo>
                    <a:lnTo>
                      <a:pt x="49" y="2"/>
                    </a:lnTo>
                    <a:lnTo>
                      <a:pt x="42" y="4"/>
                    </a:lnTo>
                    <a:lnTo>
                      <a:pt x="36" y="7"/>
                    </a:lnTo>
                    <a:lnTo>
                      <a:pt x="30" y="11"/>
                    </a:lnTo>
                    <a:lnTo>
                      <a:pt x="25" y="14"/>
                    </a:lnTo>
                    <a:lnTo>
                      <a:pt x="19" y="18"/>
                    </a:lnTo>
                    <a:lnTo>
                      <a:pt x="15" y="24"/>
                    </a:lnTo>
                    <a:lnTo>
                      <a:pt x="12" y="28"/>
                    </a:lnTo>
                    <a:lnTo>
                      <a:pt x="7" y="33"/>
                    </a:lnTo>
                    <a:lnTo>
                      <a:pt x="5" y="39"/>
                    </a:lnTo>
                    <a:lnTo>
                      <a:pt x="3" y="45"/>
                    </a:lnTo>
                    <a:lnTo>
                      <a:pt x="1" y="52"/>
                    </a:lnTo>
                    <a:lnTo>
                      <a:pt x="0" y="58"/>
                    </a:lnTo>
                    <a:lnTo>
                      <a:pt x="0" y="65"/>
                    </a:lnTo>
                    <a:lnTo>
                      <a:pt x="0" y="71"/>
                    </a:lnTo>
                    <a:lnTo>
                      <a:pt x="1" y="78"/>
                    </a:lnTo>
                    <a:lnTo>
                      <a:pt x="3" y="85"/>
                    </a:lnTo>
                    <a:lnTo>
                      <a:pt x="5" y="90"/>
                    </a:lnTo>
                    <a:lnTo>
                      <a:pt x="7" y="97"/>
                    </a:lnTo>
                    <a:lnTo>
                      <a:pt x="12" y="102"/>
                    </a:lnTo>
                    <a:lnTo>
                      <a:pt x="15" y="106"/>
                    </a:lnTo>
                    <a:lnTo>
                      <a:pt x="19" y="111"/>
                    </a:lnTo>
                    <a:lnTo>
                      <a:pt x="25" y="115"/>
                    </a:lnTo>
                    <a:lnTo>
                      <a:pt x="30" y="119"/>
                    </a:lnTo>
                    <a:lnTo>
                      <a:pt x="36" y="123"/>
                    </a:lnTo>
                    <a:lnTo>
                      <a:pt x="42" y="125"/>
                    </a:lnTo>
                    <a:lnTo>
                      <a:pt x="49" y="127"/>
                    </a:lnTo>
                    <a:lnTo>
                      <a:pt x="55" y="129"/>
                    </a:lnTo>
                    <a:lnTo>
                      <a:pt x="62" y="130"/>
                    </a:lnTo>
                    <a:lnTo>
                      <a:pt x="69"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7" name="Freeform 265"/>
              <p:cNvSpPr>
                <a:spLocks/>
              </p:cNvSpPr>
              <p:nvPr/>
            </p:nvSpPr>
            <p:spPr bwMode="auto">
              <a:xfrm>
                <a:off x="6658" y="1442"/>
                <a:ext cx="20" cy="19"/>
              </a:xfrm>
              <a:custGeom>
                <a:avLst/>
                <a:gdLst>
                  <a:gd name="T0" fmla="*/ 77 w 139"/>
                  <a:gd name="T1" fmla="*/ 131 h 132"/>
                  <a:gd name="T2" fmla="*/ 90 w 139"/>
                  <a:gd name="T3" fmla="*/ 128 h 132"/>
                  <a:gd name="T4" fmla="*/ 102 w 139"/>
                  <a:gd name="T5" fmla="*/ 123 h 132"/>
                  <a:gd name="T6" fmla="*/ 114 w 139"/>
                  <a:gd name="T7" fmla="*/ 116 h 132"/>
                  <a:gd name="T8" fmla="*/ 123 w 139"/>
                  <a:gd name="T9" fmla="*/ 108 h 132"/>
                  <a:gd name="T10" fmla="*/ 130 w 139"/>
                  <a:gd name="T11" fmla="*/ 97 h 132"/>
                  <a:gd name="T12" fmla="*/ 136 w 139"/>
                  <a:gd name="T13" fmla="*/ 85 h 132"/>
                  <a:gd name="T14" fmla="*/ 138 w 139"/>
                  <a:gd name="T15" fmla="*/ 73 h 132"/>
                  <a:gd name="T16" fmla="*/ 138 w 139"/>
                  <a:gd name="T17" fmla="*/ 59 h 132"/>
                  <a:gd name="T18" fmla="*/ 136 w 139"/>
                  <a:gd name="T19" fmla="*/ 47 h 132"/>
                  <a:gd name="T20" fmla="*/ 130 w 139"/>
                  <a:gd name="T21" fmla="*/ 35 h 132"/>
                  <a:gd name="T22" fmla="*/ 123 w 139"/>
                  <a:gd name="T23" fmla="*/ 24 h 132"/>
                  <a:gd name="T24" fmla="*/ 114 w 139"/>
                  <a:gd name="T25" fmla="*/ 15 h 132"/>
                  <a:gd name="T26" fmla="*/ 102 w 139"/>
                  <a:gd name="T27" fmla="*/ 8 h 132"/>
                  <a:gd name="T28" fmla="*/ 90 w 139"/>
                  <a:gd name="T29" fmla="*/ 3 h 132"/>
                  <a:gd name="T30" fmla="*/ 77 w 139"/>
                  <a:gd name="T31" fmla="*/ 0 h 132"/>
                  <a:gd name="T32" fmla="*/ 62 w 139"/>
                  <a:gd name="T33" fmla="*/ 0 h 132"/>
                  <a:gd name="T34" fmla="*/ 49 w 139"/>
                  <a:gd name="T35" fmla="*/ 3 h 132"/>
                  <a:gd name="T36" fmla="*/ 37 w 139"/>
                  <a:gd name="T37" fmla="*/ 8 h 132"/>
                  <a:gd name="T38" fmla="*/ 25 w 139"/>
                  <a:gd name="T39" fmla="*/ 15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5 h 132"/>
                  <a:gd name="T52" fmla="*/ 8 w 139"/>
                  <a:gd name="T53" fmla="*/ 97 h 132"/>
                  <a:gd name="T54" fmla="*/ 16 w 139"/>
                  <a:gd name="T55" fmla="*/ 108 h 132"/>
                  <a:gd name="T56" fmla="*/ 25 w 139"/>
                  <a:gd name="T57" fmla="*/ 116 h 132"/>
                  <a:gd name="T58" fmla="*/ 37 w 139"/>
                  <a:gd name="T59" fmla="*/ 123 h 132"/>
                  <a:gd name="T60" fmla="*/ 49 w 139"/>
                  <a:gd name="T61" fmla="*/ 128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1"/>
                    </a:lnTo>
                    <a:lnTo>
                      <a:pt x="84" y="129"/>
                    </a:lnTo>
                    <a:lnTo>
                      <a:pt x="90" y="128"/>
                    </a:lnTo>
                    <a:lnTo>
                      <a:pt x="97" y="126"/>
                    </a:lnTo>
                    <a:lnTo>
                      <a:pt x="102" y="123"/>
                    </a:lnTo>
                    <a:lnTo>
                      <a:pt x="109" y="120"/>
                    </a:lnTo>
                    <a:lnTo>
                      <a:pt x="114" y="116"/>
                    </a:lnTo>
                    <a:lnTo>
                      <a:pt x="118" y="112"/>
                    </a:lnTo>
                    <a:lnTo>
                      <a:pt x="123" y="108"/>
                    </a:lnTo>
                    <a:lnTo>
                      <a:pt x="127" y="102"/>
                    </a:lnTo>
                    <a:lnTo>
                      <a:pt x="130" y="97"/>
                    </a:lnTo>
                    <a:lnTo>
                      <a:pt x="134" y="91"/>
                    </a:lnTo>
                    <a:lnTo>
                      <a:pt x="136" y="85"/>
                    </a:lnTo>
                    <a:lnTo>
                      <a:pt x="138" y="78"/>
                    </a:lnTo>
                    <a:lnTo>
                      <a:pt x="138" y="73"/>
                    </a:lnTo>
                    <a:lnTo>
                      <a:pt x="139" y="65"/>
                    </a:lnTo>
                    <a:lnTo>
                      <a:pt x="138" y="59"/>
                    </a:lnTo>
                    <a:lnTo>
                      <a:pt x="138" y="52"/>
                    </a:lnTo>
                    <a:lnTo>
                      <a:pt x="136" y="47"/>
                    </a:lnTo>
                    <a:lnTo>
                      <a:pt x="134" y="40"/>
                    </a:lnTo>
                    <a:lnTo>
                      <a:pt x="130" y="35"/>
                    </a:lnTo>
                    <a:lnTo>
                      <a:pt x="127" y="29"/>
                    </a:lnTo>
                    <a:lnTo>
                      <a:pt x="123" y="24"/>
                    </a:lnTo>
                    <a:lnTo>
                      <a:pt x="118" y="20"/>
                    </a:lnTo>
                    <a:lnTo>
                      <a:pt x="114" y="15"/>
                    </a:lnTo>
                    <a:lnTo>
                      <a:pt x="109" y="11"/>
                    </a:lnTo>
                    <a:lnTo>
                      <a:pt x="102" y="8"/>
                    </a:lnTo>
                    <a:lnTo>
                      <a:pt x="97" y="5"/>
                    </a:lnTo>
                    <a:lnTo>
                      <a:pt x="90" y="3"/>
                    </a:lnTo>
                    <a:lnTo>
                      <a:pt x="84" y="1"/>
                    </a:lnTo>
                    <a:lnTo>
                      <a:pt x="77" y="0"/>
                    </a:lnTo>
                    <a:lnTo>
                      <a:pt x="69" y="0"/>
                    </a:lnTo>
                    <a:lnTo>
                      <a:pt x="62" y="0"/>
                    </a:lnTo>
                    <a:lnTo>
                      <a:pt x="55" y="1"/>
                    </a:lnTo>
                    <a:lnTo>
                      <a:pt x="49" y="3"/>
                    </a:lnTo>
                    <a:lnTo>
                      <a:pt x="42" y="5"/>
                    </a:lnTo>
                    <a:lnTo>
                      <a:pt x="37" y="8"/>
                    </a:lnTo>
                    <a:lnTo>
                      <a:pt x="30" y="11"/>
                    </a:lnTo>
                    <a:lnTo>
                      <a:pt x="25" y="15"/>
                    </a:lnTo>
                    <a:lnTo>
                      <a:pt x="20" y="20"/>
                    </a:lnTo>
                    <a:lnTo>
                      <a:pt x="16" y="24"/>
                    </a:lnTo>
                    <a:lnTo>
                      <a:pt x="12" y="29"/>
                    </a:lnTo>
                    <a:lnTo>
                      <a:pt x="8" y="35"/>
                    </a:lnTo>
                    <a:lnTo>
                      <a:pt x="5" y="40"/>
                    </a:lnTo>
                    <a:lnTo>
                      <a:pt x="3" y="47"/>
                    </a:lnTo>
                    <a:lnTo>
                      <a:pt x="1" y="52"/>
                    </a:lnTo>
                    <a:lnTo>
                      <a:pt x="1" y="59"/>
                    </a:lnTo>
                    <a:lnTo>
                      <a:pt x="0" y="65"/>
                    </a:lnTo>
                    <a:lnTo>
                      <a:pt x="1" y="73"/>
                    </a:lnTo>
                    <a:lnTo>
                      <a:pt x="1" y="78"/>
                    </a:lnTo>
                    <a:lnTo>
                      <a:pt x="3" y="85"/>
                    </a:lnTo>
                    <a:lnTo>
                      <a:pt x="5" y="91"/>
                    </a:lnTo>
                    <a:lnTo>
                      <a:pt x="8" y="97"/>
                    </a:lnTo>
                    <a:lnTo>
                      <a:pt x="12" y="102"/>
                    </a:lnTo>
                    <a:lnTo>
                      <a:pt x="16" y="108"/>
                    </a:lnTo>
                    <a:lnTo>
                      <a:pt x="20" y="112"/>
                    </a:lnTo>
                    <a:lnTo>
                      <a:pt x="25" y="116"/>
                    </a:lnTo>
                    <a:lnTo>
                      <a:pt x="30" y="120"/>
                    </a:lnTo>
                    <a:lnTo>
                      <a:pt x="37" y="123"/>
                    </a:lnTo>
                    <a:lnTo>
                      <a:pt x="42" y="126"/>
                    </a:lnTo>
                    <a:lnTo>
                      <a:pt x="49" y="128"/>
                    </a:lnTo>
                    <a:lnTo>
                      <a:pt x="55" y="129"/>
                    </a:lnTo>
                    <a:lnTo>
                      <a:pt x="62" y="131"/>
                    </a:lnTo>
                    <a:lnTo>
                      <a:pt x="69"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8" name="Freeform 266"/>
              <p:cNvSpPr>
                <a:spLocks/>
              </p:cNvSpPr>
              <p:nvPr/>
            </p:nvSpPr>
            <p:spPr bwMode="auto">
              <a:xfrm>
                <a:off x="6696" y="1443"/>
                <a:ext cx="20" cy="19"/>
              </a:xfrm>
              <a:custGeom>
                <a:avLst/>
                <a:gdLst>
                  <a:gd name="T0" fmla="*/ 77 w 139"/>
                  <a:gd name="T1" fmla="*/ 130 h 130"/>
                  <a:gd name="T2" fmla="*/ 90 w 139"/>
                  <a:gd name="T3" fmla="*/ 128 h 130"/>
                  <a:gd name="T4" fmla="*/ 102 w 139"/>
                  <a:gd name="T5" fmla="*/ 123 h 130"/>
                  <a:gd name="T6" fmla="*/ 114 w 139"/>
                  <a:gd name="T7" fmla="*/ 116 h 130"/>
                  <a:gd name="T8" fmla="*/ 123 w 139"/>
                  <a:gd name="T9" fmla="*/ 107 h 130"/>
                  <a:gd name="T10" fmla="*/ 130 w 139"/>
                  <a:gd name="T11" fmla="*/ 97 h 130"/>
                  <a:gd name="T12" fmla="*/ 136 w 139"/>
                  <a:gd name="T13" fmla="*/ 85 h 130"/>
                  <a:gd name="T14" fmla="*/ 139 w 139"/>
                  <a:gd name="T15" fmla="*/ 71 h 130"/>
                  <a:gd name="T16" fmla="*/ 139 w 139"/>
                  <a:gd name="T17" fmla="*/ 58 h 130"/>
                  <a:gd name="T18" fmla="*/ 136 w 139"/>
                  <a:gd name="T19" fmla="*/ 45 h 130"/>
                  <a:gd name="T20" fmla="*/ 130 w 139"/>
                  <a:gd name="T21" fmla="*/ 34 h 130"/>
                  <a:gd name="T22" fmla="*/ 123 w 139"/>
                  <a:gd name="T23" fmla="*/ 24 h 130"/>
                  <a:gd name="T24" fmla="*/ 114 w 139"/>
                  <a:gd name="T25" fmla="*/ 15 h 130"/>
                  <a:gd name="T26" fmla="*/ 102 w 139"/>
                  <a:gd name="T27" fmla="*/ 7 h 130"/>
                  <a:gd name="T28" fmla="*/ 90 w 139"/>
                  <a:gd name="T29" fmla="*/ 3 h 130"/>
                  <a:gd name="T30" fmla="*/ 77 w 139"/>
                  <a:gd name="T31" fmla="*/ 0 h 130"/>
                  <a:gd name="T32" fmla="*/ 63 w 139"/>
                  <a:gd name="T33" fmla="*/ 0 h 130"/>
                  <a:gd name="T34" fmla="*/ 49 w 139"/>
                  <a:gd name="T35" fmla="*/ 3 h 130"/>
                  <a:gd name="T36" fmla="*/ 37 w 139"/>
                  <a:gd name="T37" fmla="*/ 7 h 130"/>
                  <a:gd name="T38" fmla="*/ 25 w 139"/>
                  <a:gd name="T39" fmla="*/ 15 h 130"/>
                  <a:gd name="T40" fmla="*/ 16 w 139"/>
                  <a:gd name="T41" fmla="*/ 24 h 130"/>
                  <a:gd name="T42" fmla="*/ 8 w 139"/>
                  <a:gd name="T43" fmla="*/ 34 h 130"/>
                  <a:gd name="T44" fmla="*/ 3 w 139"/>
                  <a:gd name="T45" fmla="*/ 45 h 130"/>
                  <a:gd name="T46" fmla="*/ 1 w 139"/>
                  <a:gd name="T47" fmla="*/ 58 h 130"/>
                  <a:gd name="T48" fmla="*/ 1 w 139"/>
                  <a:gd name="T49" fmla="*/ 71 h 130"/>
                  <a:gd name="T50" fmla="*/ 3 w 139"/>
                  <a:gd name="T51" fmla="*/ 85 h 130"/>
                  <a:gd name="T52" fmla="*/ 8 w 139"/>
                  <a:gd name="T53" fmla="*/ 97 h 130"/>
                  <a:gd name="T54" fmla="*/ 16 w 139"/>
                  <a:gd name="T55" fmla="*/ 107 h 130"/>
                  <a:gd name="T56" fmla="*/ 25 w 139"/>
                  <a:gd name="T57" fmla="*/ 116 h 130"/>
                  <a:gd name="T58" fmla="*/ 37 w 139"/>
                  <a:gd name="T59" fmla="*/ 123 h 130"/>
                  <a:gd name="T60" fmla="*/ 49 w 139"/>
                  <a:gd name="T61" fmla="*/ 128 h 130"/>
                  <a:gd name="T62" fmla="*/ 63 w 139"/>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0">
                    <a:moveTo>
                      <a:pt x="69" y="130"/>
                    </a:moveTo>
                    <a:lnTo>
                      <a:pt x="77" y="130"/>
                    </a:lnTo>
                    <a:lnTo>
                      <a:pt x="84" y="129"/>
                    </a:lnTo>
                    <a:lnTo>
                      <a:pt x="90" y="128"/>
                    </a:lnTo>
                    <a:lnTo>
                      <a:pt x="97" y="126"/>
                    </a:lnTo>
                    <a:lnTo>
                      <a:pt x="102" y="123"/>
                    </a:lnTo>
                    <a:lnTo>
                      <a:pt x="109" y="119"/>
                    </a:lnTo>
                    <a:lnTo>
                      <a:pt x="114" y="116"/>
                    </a:lnTo>
                    <a:lnTo>
                      <a:pt x="118" y="112"/>
                    </a:lnTo>
                    <a:lnTo>
                      <a:pt x="123" y="107"/>
                    </a:lnTo>
                    <a:lnTo>
                      <a:pt x="127" y="102"/>
                    </a:lnTo>
                    <a:lnTo>
                      <a:pt x="130" y="97"/>
                    </a:lnTo>
                    <a:lnTo>
                      <a:pt x="134" y="91"/>
                    </a:lnTo>
                    <a:lnTo>
                      <a:pt x="136" y="85"/>
                    </a:lnTo>
                    <a:lnTo>
                      <a:pt x="138" y="78"/>
                    </a:lnTo>
                    <a:lnTo>
                      <a:pt x="139" y="71"/>
                    </a:lnTo>
                    <a:lnTo>
                      <a:pt x="139" y="65"/>
                    </a:lnTo>
                    <a:lnTo>
                      <a:pt x="139" y="58"/>
                    </a:lnTo>
                    <a:lnTo>
                      <a:pt x="138" y="52"/>
                    </a:lnTo>
                    <a:lnTo>
                      <a:pt x="136" y="45"/>
                    </a:lnTo>
                    <a:lnTo>
                      <a:pt x="134" y="40"/>
                    </a:lnTo>
                    <a:lnTo>
                      <a:pt x="130" y="34"/>
                    </a:lnTo>
                    <a:lnTo>
                      <a:pt x="127" y="29"/>
                    </a:lnTo>
                    <a:lnTo>
                      <a:pt x="123" y="24"/>
                    </a:lnTo>
                    <a:lnTo>
                      <a:pt x="118" y="19"/>
                    </a:lnTo>
                    <a:lnTo>
                      <a:pt x="114" y="15"/>
                    </a:lnTo>
                    <a:lnTo>
                      <a:pt x="109" y="11"/>
                    </a:lnTo>
                    <a:lnTo>
                      <a:pt x="102" y="7"/>
                    </a:lnTo>
                    <a:lnTo>
                      <a:pt x="97" y="5"/>
                    </a:lnTo>
                    <a:lnTo>
                      <a:pt x="90" y="3"/>
                    </a:lnTo>
                    <a:lnTo>
                      <a:pt x="84" y="1"/>
                    </a:lnTo>
                    <a:lnTo>
                      <a:pt x="77" y="0"/>
                    </a:lnTo>
                    <a:lnTo>
                      <a:pt x="69" y="0"/>
                    </a:lnTo>
                    <a:lnTo>
                      <a:pt x="63" y="0"/>
                    </a:lnTo>
                    <a:lnTo>
                      <a:pt x="55" y="1"/>
                    </a:lnTo>
                    <a:lnTo>
                      <a:pt x="49" y="3"/>
                    </a:lnTo>
                    <a:lnTo>
                      <a:pt x="42" y="5"/>
                    </a:lnTo>
                    <a:lnTo>
                      <a:pt x="37" y="7"/>
                    </a:lnTo>
                    <a:lnTo>
                      <a:pt x="30" y="11"/>
                    </a:lnTo>
                    <a:lnTo>
                      <a:pt x="25" y="15"/>
                    </a:lnTo>
                    <a:lnTo>
                      <a:pt x="20" y="19"/>
                    </a:lnTo>
                    <a:lnTo>
                      <a:pt x="16" y="24"/>
                    </a:lnTo>
                    <a:lnTo>
                      <a:pt x="12" y="29"/>
                    </a:lnTo>
                    <a:lnTo>
                      <a:pt x="8" y="34"/>
                    </a:lnTo>
                    <a:lnTo>
                      <a:pt x="5" y="40"/>
                    </a:lnTo>
                    <a:lnTo>
                      <a:pt x="3" y="45"/>
                    </a:lnTo>
                    <a:lnTo>
                      <a:pt x="1" y="52"/>
                    </a:lnTo>
                    <a:lnTo>
                      <a:pt x="1" y="58"/>
                    </a:lnTo>
                    <a:lnTo>
                      <a:pt x="0" y="65"/>
                    </a:lnTo>
                    <a:lnTo>
                      <a:pt x="1" y="71"/>
                    </a:lnTo>
                    <a:lnTo>
                      <a:pt x="1" y="78"/>
                    </a:lnTo>
                    <a:lnTo>
                      <a:pt x="3" y="85"/>
                    </a:lnTo>
                    <a:lnTo>
                      <a:pt x="5" y="91"/>
                    </a:lnTo>
                    <a:lnTo>
                      <a:pt x="8" y="97"/>
                    </a:lnTo>
                    <a:lnTo>
                      <a:pt x="12" y="102"/>
                    </a:lnTo>
                    <a:lnTo>
                      <a:pt x="16" y="107"/>
                    </a:lnTo>
                    <a:lnTo>
                      <a:pt x="20" y="112"/>
                    </a:lnTo>
                    <a:lnTo>
                      <a:pt x="25" y="116"/>
                    </a:lnTo>
                    <a:lnTo>
                      <a:pt x="30" y="119"/>
                    </a:lnTo>
                    <a:lnTo>
                      <a:pt x="37" y="123"/>
                    </a:lnTo>
                    <a:lnTo>
                      <a:pt x="42" y="126"/>
                    </a:lnTo>
                    <a:lnTo>
                      <a:pt x="49" y="128"/>
                    </a:lnTo>
                    <a:lnTo>
                      <a:pt x="55" y="129"/>
                    </a:lnTo>
                    <a:lnTo>
                      <a:pt x="63" y="130"/>
                    </a:lnTo>
                    <a:lnTo>
                      <a:pt x="69"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899" name="Freeform 267"/>
              <p:cNvSpPr>
                <a:spLocks/>
              </p:cNvSpPr>
              <p:nvPr/>
            </p:nvSpPr>
            <p:spPr bwMode="auto">
              <a:xfrm>
                <a:off x="6659" y="1399"/>
                <a:ext cx="20" cy="19"/>
              </a:xfrm>
              <a:custGeom>
                <a:avLst/>
                <a:gdLst>
                  <a:gd name="T0" fmla="*/ 76 w 138"/>
                  <a:gd name="T1" fmla="*/ 130 h 130"/>
                  <a:gd name="T2" fmla="*/ 89 w 138"/>
                  <a:gd name="T3" fmla="*/ 128 h 130"/>
                  <a:gd name="T4" fmla="*/ 102 w 138"/>
                  <a:gd name="T5" fmla="*/ 123 h 130"/>
                  <a:gd name="T6" fmla="*/ 113 w 138"/>
                  <a:gd name="T7" fmla="*/ 115 h 130"/>
                  <a:gd name="T8" fmla="*/ 123 w 138"/>
                  <a:gd name="T9" fmla="*/ 107 h 130"/>
                  <a:gd name="T10" fmla="*/ 129 w 138"/>
                  <a:gd name="T11" fmla="*/ 97 h 130"/>
                  <a:gd name="T12" fmla="*/ 135 w 138"/>
                  <a:gd name="T13" fmla="*/ 85 h 130"/>
                  <a:gd name="T14" fmla="*/ 138 w 138"/>
                  <a:gd name="T15" fmla="*/ 72 h 130"/>
                  <a:gd name="T16" fmla="*/ 138 w 138"/>
                  <a:gd name="T17" fmla="*/ 59 h 130"/>
                  <a:gd name="T18" fmla="*/ 135 w 138"/>
                  <a:gd name="T19" fmla="*/ 46 h 130"/>
                  <a:gd name="T20" fmla="*/ 129 w 138"/>
                  <a:gd name="T21" fmla="*/ 34 h 130"/>
                  <a:gd name="T22" fmla="*/ 123 w 138"/>
                  <a:gd name="T23" fmla="*/ 24 h 130"/>
                  <a:gd name="T24" fmla="*/ 113 w 138"/>
                  <a:gd name="T25" fmla="*/ 15 h 130"/>
                  <a:gd name="T26" fmla="*/ 102 w 138"/>
                  <a:gd name="T27" fmla="*/ 7 h 130"/>
                  <a:gd name="T28" fmla="*/ 89 w 138"/>
                  <a:gd name="T29" fmla="*/ 2 h 130"/>
                  <a:gd name="T30" fmla="*/ 76 w 138"/>
                  <a:gd name="T31" fmla="*/ 0 h 130"/>
                  <a:gd name="T32" fmla="*/ 62 w 138"/>
                  <a:gd name="T33" fmla="*/ 0 h 130"/>
                  <a:gd name="T34" fmla="*/ 47 w 138"/>
                  <a:gd name="T35" fmla="*/ 2 h 130"/>
                  <a:gd name="T36" fmla="*/ 35 w 138"/>
                  <a:gd name="T37" fmla="*/ 7 h 130"/>
                  <a:gd name="T38" fmla="*/ 25 w 138"/>
                  <a:gd name="T39" fmla="*/ 15 h 130"/>
                  <a:gd name="T40" fmla="*/ 15 w 138"/>
                  <a:gd name="T41" fmla="*/ 24 h 130"/>
                  <a:gd name="T42" fmla="*/ 7 w 138"/>
                  <a:gd name="T43" fmla="*/ 34 h 130"/>
                  <a:gd name="T44" fmla="*/ 2 w 138"/>
                  <a:gd name="T45" fmla="*/ 46 h 130"/>
                  <a:gd name="T46" fmla="*/ 0 w 138"/>
                  <a:gd name="T47" fmla="*/ 59 h 130"/>
                  <a:gd name="T48" fmla="*/ 0 w 138"/>
                  <a:gd name="T49" fmla="*/ 72 h 130"/>
                  <a:gd name="T50" fmla="*/ 2 w 138"/>
                  <a:gd name="T51" fmla="*/ 85 h 130"/>
                  <a:gd name="T52" fmla="*/ 7 w 138"/>
                  <a:gd name="T53" fmla="*/ 97 h 130"/>
                  <a:gd name="T54" fmla="*/ 15 w 138"/>
                  <a:gd name="T55" fmla="*/ 107 h 130"/>
                  <a:gd name="T56" fmla="*/ 25 w 138"/>
                  <a:gd name="T57" fmla="*/ 115 h 130"/>
                  <a:gd name="T58" fmla="*/ 35 w 138"/>
                  <a:gd name="T59" fmla="*/ 123 h 130"/>
                  <a:gd name="T60" fmla="*/ 47 w 138"/>
                  <a:gd name="T61" fmla="*/ 128 h 130"/>
                  <a:gd name="T62" fmla="*/ 62 w 138"/>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0">
                    <a:moveTo>
                      <a:pt x="68" y="130"/>
                    </a:moveTo>
                    <a:lnTo>
                      <a:pt x="76" y="130"/>
                    </a:lnTo>
                    <a:lnTo>
                      <a:pt x="82" y="129"/>
                    </a:lnTo>
                    <a:lnTo>
                      <a:pt x="89" y="128"/>
                    </a:lnTo>
                    <a:lnTo>
                      <a:pt x="95" y="125"/>
                    </a:lnTo>
                    <a:lnTo>
                      <a:pt x="102" y="123"/>
                    </a:lnTo>
                    <a:lnTo>
                      <a:pt x="107" y="120"/>
                    </a:lnTo>
                    <a:lnTo>
                      <a:pt x="113" y="115"/>
                    </a:lnTo>
                    <a:lnTo>
                      <a:pt x="117" y="112"/>
                    </a:lnTo>
                    <a:lnTo>
                      <a:pt x="123" y="107"/>
                    </a:lnTo>
                    <a:lnTo>
                      <a:pt x="126" y="102"/>
                    </a:lnTo>
                    <a:lnTo>
                      <a:pt x="129" y="97"/>
                    </a:lnTo>
                    <a:lnTo>
                      <a:pt x="132" y="90"/>
                    </a:lnTo>
                    <a:lnTo>
                      <a:pt x="135" y="85"/>
                    </a:lnTo>
                    <a:lnTo>
                      <a:pt x="137" y="78"/>
                    </a:lnTo>
                    <a:lnTo>
                      <a:pt x="138" y="72"/>
                    </a:lnTo>
                    <a:lnTo>
                      <a:pt x="138" y="65"/>
                    </a:lnTo>
                    <a:lnTo>
                      <a:pt x="138" y="59"/>
                    </a:lnTo>
                    <a:lnTo>
                      <a:pt x="137" y="52"/>
                    </a:lnTo>
                    <a:lnTo>
                      <a:pt x="135" y="46"/>
                    </a:lnTo>
                    <a:lnTo>
                      <a:pt x="132" y="40"/>
                    </a:lnTo>
                    <a:lnTo>
                      <a:pt x="129" y="34"/>
                    </a:lnTo>
                    <a:lnTo>
                      <a:pt x="126" y="28"/>
                    </a:lnTo>
                    <a:lnTo>
                      <a:pt x="123" y="24"/>
                    </a:lnTo>
                    <a:lnTo>
                      <a:pt x="117" y="18"/>
                    </a:lnTo>
                    <a:lnTo>
                      <a:pt x="113" y="15"/>
                    </a:lnTo>
                    <a:lnTo>
                      <a:pt x="107" y="11"/>
                    </a:lnTo>
                    <a:lnTo>
                      <a:pt x="102" y="7"/>
                    </a:lnTo>
                    <a:lnTo>
                      <a:pt x="95" y="5"/>
                    </a:lnTo>
                    <a:lnTo>
                      <a:pt x="89" y="2"/>
                    </a:lnTo>
                    <a:lnTo>
                      <a:pt x="82" y="1"/>
                    </a:lnTo>
                    <a:lnTo>
                      <a:pt x="76" y="0"/>
                    </a:lnTo>
                    <a:lnTo>
                      <a:pt x="68" y="0"/>
                    </a:lnTo>
                    <a:lnTo>
                      <a:pt x="62" y="0"/>
                    </a:lnTo>
                    <a:lnTo>
                      <a:pt x="54" y="1"/>
                    </a:lnTo>
                    <a:lnTo>
                      <a:pt x="47" y="2"/>
                    </a:lnTo>
                    <a:lnTo>
                      <a:pt x="42" y="5"/>
                    </a:lnTo>
                    <a:lnTo>
                      <a:pt x="35" y="7"/>
                    </a:lnTo>
                    <a:lnTo>
                      <a:pt x="30" y="11"/>
                    </a:lnTo>
                    <a:lnTo>
                      <a:pt x="25" y="15"/>
                    </a:lnTo>
                    <a:lnTo>
                      <a:pt x="19" y="18"/>
                    </a:lnTo>
                    <a:lnTo>
                      <a:pt x="15" y="24"/>
                    </a:lnTo>
                    <a:lnTo>
                      <a:pt x="10" y="28"/>
                    </a:lnTo>
                    <a:lnTo>
                      <a:pt x="7" y="34"/>
                    </a:lnTo>
                    <a:lnTo>
                      <a:pt x="5" y="40"/>
                    </a:lnTo>
                    <a:lnTo>
                      <a:pt x="2" y="46"/>
                    </a:lnTo>
                    <a:lnTo>
                      <a:pt x="1" y="52"/>
                    </a:lnTo>
                    <a:lnTo>
                      <a:pt x="0" y="59"/>
                    </a:lnTo>
                    <a:lnTo>
                      <a:pt x="0" y="65"/>
                    </a:lnTo>
                    <a:lnTo>
                      <a:pt x="0" y="72"/>
                    </a:lnTo>
                    <a:lnTo>
                      <a:pt x="1" y="78"/>
                    </a:lnTo>
                    <a:lnTo>
                      <a:pt x="2" y="85"/>
                    </a:lnTo>
                    <a:lnTo>
                      <a:pt x="5" y="90"/>
                    </a:lnTo>
                    <a:lnTo>
                      <a:pt x="7" y="97"/>
                    </a:lnTo>
                    <a:lnTo>
                      <a:pt x="10" y="102"/>
                    </a:lnTo>
                    <a:lnTo>
                      <a:pt x="15" y="107"/>
                    </a:lnTo>
                    <a:lnTo>
                      <a:pt x="19" y="112"/>
                    </a:lnTo>
                    <a:lnTo>
                      <a:pt x="25" y="115"/>
                    </a:lnTo>
                    <a:lnTo>
                      <a:pt x="30" y="120"/>
                    </a:lnTo>
                    <a:lnTo>
                      <a:pt x="35" y="123"/>
                    </a:lnTo>
                    <a:lnTo>
                      <a:pt x="42" y="125"/>
                    </a:lnTo>
                    <a:lnTo>
                      <a:pt x="47" y="128"/>
                    </a:lnTo>
                    <a:lnTo>
                      <a:pt x="54" y="129"/>
                    </a:lnTo>
                    <a:lnTo>
                      <a:pt x="62" y="130"/>
                    </a:lnTo>
                    <a:lnTo>
                      <a:pt x="68"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00" name="Freeform 268"/>
              <p:cNvSpPr>
                <a:spLocks/>
              </p:cNvSpPr>
              <p:nvPr/>
            </p:nvSpPr>
            <p:spPr bwMode="auto">
              <a:xfrm>
                <a:off x="6708" y="1282"/>
                <a:ext cx="20" cy="18"/>
              </a:xfrm>
              <a:custGeom>
                <a:avLst/>
                <a:gdLst>
                  <a:gd name="T0" fmla="*/ 77 w 140"/>
                  <a:gd name="T1" fmla="*/ 130 h 130"/>
                  <a:gd name="T2" fmla="*/ 91 w 140"/>
                  <a:gd name="T3" fmla="*/ 128 h 130"/>
                  <a:gd name="T4" fmla="*/ 103 w 140"/>
                  <a:gd name="T5" fmla="*/ 123 h 130"/>
                  <a:gd name="T6" fmla="*/ 114 w 140"/>
                  <a:gd name="T7" fmla="*/ 116 h 130"/>
                  <a:gd name="T8" fmla="*/ 123 w 140"/>
                  <a:gd name="T9" fmla="*/ 107 h 130"/>
                  <a:gd name="T10" fmla="*/ 131 w 140"/>
                  <a:gd name="T11" fmla="*/ 97 h 130"/>
                  <a:gd name="T12" fmla="*/ 136 w 140"/>
                  <a:gd name="T13" fmla="*/ 85 h 130"/>
                  <a:gd name="T14" fmla="*/ 139 w 140"/>
                  <a:gd name="T15" fmla="*/ 72 h 130"/>
                  <a:gd name="T16" fmla="*/ 139 w 140"/>
                  <a:gd name="T17" fmla="*/ 59 h 130"/>
                  <a:gd name="T18" fmla="*/ 136 w 140"/>
                  <a:gd name="T19" fmla="*/ 46 h 130"/>
                  <a:gd name="T20" fmla="*/ 131 w 140"/>
                  <a:gd name="T21" fmla="*/ 34 h 130"/>
                  <a:gd name="T22" fmla="*/ 123 w 140"/>
                  <a:gd name="T23" fmla="*/ 24 h 130"/>
                  <a:gd name="T24" fmla="*/ 114 w 140"/>
                  <a:gd name="T25" fmla="*/ 15 h 130"/>
                  <a:gd name="T26" fmla="*/ 103 w 140"/>
                  <a:gd name="T27" fmla="*/ 7 h 130"/>
                  <a:gd name="T28" fmla="*/ 91 w 140"/>
                  <a:gd name="T29" fmla="*/ 3 h 130"/>
                  <a:gd name="T30" fmla="*/ 77 w 140"/>
                  <a:gd name="T31" fmla="*/ 0 h 130"/>
                  <a:gd name="T32" fmla="*/ 62 w 140"/>
                  <a:gd name="T33" fmla="*/ 0 h 130"/>
                  <a:gd name="T34" fmla="*/ 49 w 140"/>
                  <a:gd name="T35" fmla="*/ 3 h 130"/>
                  <a:gd name="T36" fmla="*/ 37 w 140"/>
                  <a:gd name="T37" fmla="*/ 7 h 130"/>
                  <a:gd name="T38" fmla="*/ 25 w 140"/>
                  <a:gd name="T39" fmla="*/ 15 h 130"/>
                  <a:gd name="T40" fmla="*/ 17 w 140"/>
                  <a:gd name="T41" fmla="*/ 24 h 130"/>
                  <a:gd name="T42" fmla="*/ 9 w 140"/>
                  <a:gd name="T43" fmla="*/ 34 h 130"/>
                  <a:gd name="T44" fmla="*/ 4 w 140"/>
                  <a:gd name="T45" fmla="*/ 46 h 130"/>
                  <a:gd name="T46" fmla="*/ 0 w 140"/>
                  <a:gd name="T47" fmla="*/ 59 h 130"/>
                  <a:gd name="T48" fmla="*/ 0 w 140"/>
                  <a:gd name="T49" fmla="*/ 72 h 130"/>
                  <a:gd name="T50" fmla="*/ 4 w 140"/>
                  <a:gd name="T51" fmla="*/ 85 h 130"/>
                  <a:gd name="T52" fmla="*/ 9 w 140"/>
                  <a:gd name="T53" fmla="*/ 97 h 130"/>
                  <a:gd name="T54" fmla="*/ 17 w 140"/>
                  <a:gd name="T55" fmla="*/ 107 h 130"/>
                  <a:gd name="T56" fmla="*/ 25 w 140"/>
                  <a:gd name="T57" fmla="*/ 116 h 130"/>
                  <a:gd name="T58" fmla="*/ 37 w 140"/>
                  <a:gd name="T59" fmla="*/ 123 h 130"/>
                  <a:gd name="T60" fmla="*/ 49 w 140"/>
                  <a:gd name="T61" fmla="*/ 128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7" y="130"/>
                    </a:lnTo>
                    <a:lnTo>
                      <a:pt x="84" y="129"/>
                    </a:lnTo>
                    <a:lnTo>
                      <a:pt x="91" y="128"/>
                    </a:lnTo>
                    <a:lnTo>
                      <a:pt x="97" y="126"/>
                    </a:lnTo>
                    <a:lnTo>
                      <a:pt x="103" y="123"/>
                    </a:lnTo>
                    <a:lnTo>
                      <a:pt x="109" y="120"/>
                    </a:lnTo>
                    <a:lnTo>
                      <a:pt x="114" y="116"/>
                    </a:lnTo>
                    <a:lnTo>
                      <a:pt x="119" y="112"/>
                    </a:lnTo>
                    <a:lnTo>
                      <a:pt x="123" y="107"/>
                    </a:lnTo>
                    <a:lnTo>
                      <a:pt x="128" y="102"/>
                    </a:lnTo>
                    <a:lnTo>
                      <a:pt x="131" y="97"/>
                    </a:lnTo>
                    <a:lnTo>
                      <a:pt x="134" y="91"/>
                    </a:lnTo>
                    <a:lnTo>
                      <a:pt x="136" y="85"/>
                    </a:lnTo>
                    <a:lnTo>
                      <a:pt x="138" y="78"/>
                    </a:lnTo>
                    <a:lnTo>
                      <a:pt x="139" y="72"/>
                    </a:lnTo>
                    <a:lnTo>
                      <a:pt x="140" y="65"/>
                    </a:lnTo>
                    <a:lnTo>
                      <a:pt x="139" y="59"/>
                    </a:lnTo>
                    <a:lnTo>
                      <a:pt x="138" y="52"/>
                    </a:lnTo>
                    <a:lnTo>
                      <a:pt x="136" y="46"/>
                    </a:lnTo>
                    <a:lnTo>
                      <a:pt x="134" y="40"/>
                    </a:lnTo>
                    <a:lnTo>
                      <a:pt x="131" y="34"/>
                    </a:lnTo>
                    <a:lnTo>
                      <a:pt x="128" y="28"/>
                    </a:lnTo>
                    <a:lnTo>
                      <a:pt x="123" y="24"/>
                    </a:lnTo>
                    <a:lnTo>
                      <a:pt x="119" y="19"/>
                    </a:lnTo>
                    <a:lnTo>
                      <a:pt x="114" y="15"/>
                    </a:lnTo>
                    <a:lnTo>
                      <a:pt x="109" y="11"/>
                    </a:lnTo>
                    <a:lnTo>
                      <a:pt x="103" y="7"/>
                    </a:lnTo>
                    <a:lnTo>
                      <a:pt x="97" y="5"/>
                    </a:lnTo>
                    <a:lnTo>
                      <a:pt x="91" y="3"/>
                    </a:lnTo>
                    <a:lnTo>
                      <a:pt x="84" y="1"/>
                    </a:lnTo>
                    <a:lnTo>
                      <a:pt x="77" y="0"/>
                    </a:lnTo>
                    <a:lnTo>
                      <a:pt x="70" y="0"/>
                    </a:lnTo>
                    <a:lnTo>
                      <a:pt x="62" y="0"/>
                    </a:lnTo>
                    <a:lnTo>
                      <a:pt x="56" y="1"/>
                    </a:lnTo>
                    <a:lnTo>
                      <a:pt x="49" y="3"/>
                    </a:lnTo>
                    <a:lnTo>
                      <a:pt x="43" y="5"/>
                    </a:lnTo>
                    <a:lnTo>
                      <a:pt x="37" y="7"/>
                    </a:lnTo>
                    <a:lnTo>
                      <a:pt x="31" y="11"/>
                    </a:lnTo>
                    <a:lnTo>
                      <a:pt x="25" y="15"/>
                    </a:lnTo>
                    <a:lnTo>
                      <a:pt x="21" y="19"/>
                    </a:lnTo>
                    <a:lnTo>
                      <a:pt x="17" y="24"/>
                    </a:lnTo>
                    <a:lnTo>
                      <a:pt x="12" y="28"/>
                    </a:lnTo>
                    <a:lnTo>
                      <a:pt x="9" y="34"/>
                    </a:lnTo>
                    <a:lnTo>
                      <a:pt x="6" y="40"/>
                    </a:lnTo>
                    <a:lnTo>
                      <a:pt x="4" y="46"/>
                    </a:lnTo>
                    <a:lnTo>
                      <a:pt x="1" y="52"/>
                    </a:lnTo>
                    <a:lnTo>
                      <a:pt x="0" y="59"/>
                    </a:lnTo>
                    <a:lnTo>
                      <a:pt x="0" y="65"/>
                    </a:lnTo>
                    <a:lnTo>
                      <a:pt x="0" y="72"/>
                    </a:lnTo>
                    <a:lnTo>
                      <a:pt x="1" y="78"/>
                    </a:lnTo>
                    <a:lnTo>
                      <a:pt x="4" y="85"/>
                    </a:lnTo>
                    <a:lnTo>
                      <a:pt x="6" y="91"/>
                    </a:lnTo>
                    <a:lnTo>
                      <a:pt x="9" y="97"/>
                    </a:lnTo>
                    <a:lnTo>
                      <a:pt x="12" y="102"/>
                    </a:lnTo>
                    <a:lnTo>
                      <a:pt x="17" y="107"/>
                    </a:lnTo>
                    <a:lnTo>
                      <a:pt x="21" y="112"/>
                    </a:lnTo>
                    <a:lnTo>
                      <a:pt x="25" y="116"/>
                    </a:lnTo>
                    <a:lnTo>
                      <a:pt x="31" y="120"/>
                    </a:lnTo>
                    <a:lnTo>
                      <a:pt x="37" y="123"/>
                    </a:lnTo>
                    <a:lnTo>
                      <a:pt x="43" y="126"/>
                    </a:lnTo>
                    <a:lnTo>
                      <a:pt x="49" y="128"/>
                    </a:lnTo>
                    <a:lnTo>
                      <a:pt x="56" y="129"/>
                    </a:lnTo>
                    <a:lnTo>
                      <a:pt x="62" y="130"/>
                    </a:lnTo>
                    <a:lnTo>
                      <a:pt x="70"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01" name="Freeform 269"/>
              <p:cNvSpPr>
                <a:spLocks/>
              </p:cNvSpPr>
              <p:nvPr/>
            </p:nvSpPr>
            <p:spPr bwMode="auto">
              <a:xfrm>
                <a:off x="6786" y="1249"/>
                <a:ext cx="20" cy="19"/>
              </a:xfrm>
              <a:custGeom>
                <a:avLst/>
                <a:gdLst>
                  <a:gd name="T0" fmla="*/ 77 w 140"/>
                  <a:gd name="T1" fmla="*/ 131 h 132"/>
                  <a:gd name="T2" fmla="*/ 91 w 140"/>
                  <a:gd name="T3" fmla="*/ 129 h 132"/>
                  <a:gd name="T4" fmla="*/ 103 w 140"/>
                  <a:gd name="T5" fmla="*/ 124 h 132"/>
                  <a:gd name="T6" fmla="*/ 114 w 140"/>
                  <a:gd name="T7" fmla="*/ 117 h 132"/>
                  <a:gd name="T8" fmla="*/ 123 w 140"/>
                  <a:gd name="T9" fmla="*/ 108 h 132"/>
                  <a:gd name="T10" fmla="*/ 131 w 140"/>
                  <a:gd name="T11" fmla="*/ 97 h 132"/>
                  <a:gd name="T12" fmla="*/ 136 w 140"/>
                  <a:gd name="T13" fmla="*/ 85 h 132"/>
                  <a:gd name="T14" fmla="*/ 140 w 140"/>
                  <a:gd name="T15" fmla="*/ 73 h 132"/>
                  <a:gd name="T16" fmla="*/ 140 w 140"/>
                  <a:gd name="T17" fmla="*/ 59 h 132"/>
                  <a:gd name="T18" fmla="*/ 136 w 140"/>
                  <a:gd name="T19" fmla="*/ 47 h 132"/>
                  <a:gd name="T20" fmla="*/ 131 w 140"/>
                  <a:gd name="T21" fmla="*/ 35 h 132"/>
                  <a:gd name="T22" fmla="*/ 123 w 140"/>
                  <a:gd name="T23" fmla="*/ 24 h 132"/>
                  <a:gd name="T24" fmla="*/ 114 w 140"/>
                  <a:gd name="T25" fmla="*/ 16 h 132"/>
                  <a:gd name="T26" fmla="*/ 103 w 140"/>
                  <a:gd name="T27" fmla="*/ 9 h 132"/>
                  <a:gd name="T28" fmla="*/ 91 w 140"/>
                  <a:gd name="T29" fmla="*/ 4 h 132"/>
                  <a:gd name="T30" fmla="*/ 77 w 140"/>
                  <a:gd name="T31" fmla="*/ 1 h 132"/>
                  <a:gd name="T32" fmla="*/ 63 w 140"/>
                  <a:gd name="T33" fmla="*/ 1 h 132"/>
                  <a:gd name="T34" fmla="*/ 49 w 140"/>
                  <a:gd name="T35" fmla="*/ 4 h 132"/>
                  <a:gd name="T36" fmla="*/ 37 w 140"/>
                  <a:gd name="T37" fmla="*/ 9 h 132"/>
                  <a:gd name="T38" fmla="*/ 25 w 140"/>
                  <a:gd name="T39" fmla="*/ 16 h 132"/>
                  <a:gd name="T40" fmla="*/ 17 w 140"/>
                  <a:gd name="T41" fmla="*/ 24 h 132"/>
                  <a:gd name="T42" fmla="*/ 9 w 140"/>
                  <a:gd name="T43" fmla="*/ 35 h 132"/>
                  <a:gd name="T44" fmla="*/ 3 w 140"/>
                  <a:gd name="T45" fmla="*/ 47 h 132"/>
                  <a:gd name="T46" fmla="*/ 1 w 140"/>
                  <a:gd name="T47" fmla="*/ 59 h 132"/>
                  <a:gd name="T48" fmla="*/ 1 w 140"/>
                  <a:gd name="T49" fmla="*/ 73 h 132"/>
                  <a:gd name="T50" fmla="*/ 3 w 140"/>
                  <a:gd name="T51" fmla="*/ 85 h 132"/>
                  <a:gd name="T52" fmla="*/ 9 w 140"/>
                  <a:gd name="T53" fmla="*/ 97 h 132"/>
                  <a:gd name="T54" fmla="*/ 17 w 140"/>
                  <a:gd name="T55" fmla="*/ 108 h 132"/>
                  <a:gd name="T56" fmla="*/ 25 w 140"/>
                  <a:gd name="T57" fmla="*/ 117 h 132"/>
                  <a:gd name="T58" fmla="*/ 37 w 140"/>
                  <a:gd name="T59" fmla="*/ 124 h 132"/>
                  <a:gd name="T60" fmla="*/ 49 w 140"/>
                  <a:gd name="T61" fmla="*/ 129 h 132"/>
                  <a:gd name="T62" fmla="*/ 63 w 140"/>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2">
                    <a:moveTo>
                      <a:pt x="70" y="132"/>
                    </a:moveTo>
                    <a:lnTo>
                      <a:pt x="77" y="131"/>
                    </a:lnTo>
                    <a:lnTo>
                      <a:pt x="84" y="131"/>
                    </a:lnTo>
                    <a:lnTo>
                      <a:pt x="91" y="129"/>
                    </a:lnTo>
                    <a:lnTo>
                      <a:pt x="97" y="127"/>
                    </a:lnTo>
                    <a:lnTo>
                      <a:pt x="103" y="124"/>
                    </a:lnTo>
                    <a:lnTo>
                      <a:pt x="109" y="121"/>
                    </a:lnTo>
                    <a:lnTo>
                      <a:pt x="114" y="117"/>
                    </a:lnTo>
                    <a:lnTo>
                      <a:pt x="119" y="112"/>
                    </a:lnTo>
                    <a:lnTo>
                      <a:pt x="123" y="108"/>
                    </a:lnTo>
                    <a:lnTo>
                      <a:pt x="128" y="103"/>
                    </a:lnTo>
                    <a:lnTo>
                      <a:pt x="131" y="97"/>
                    </a:lnTo>
                    <a:lnTo>
                      <a:pt x="134" y="92"/>
                    </a:lnTo>
                    <a:lnTo>
                      <a:pt x="136" y="85"/>
                    </a:lnTo>
                    <a:lnTo>
                      <a:pt x="138" y="80"/>
                    </a:lnTo>
                    <a:lnTo>
                      <a:pt x="140" y="73"/>
                    </a:lnTo>
                    <a:lnTo>
                      <a:pt x="140" y="67"/>
                    </a:lnTo>
                    <a:lnTo>
                      <a:pt x="140" y="59"/>
                    </a:lnTo>
                    <a:lnTo>
                      <a:pt x="138" y="53"/>
                    </a:lnTo>
                    <a:lnTo>
                      <a:pt x="136" y="47"/>
                    </a:lnTo>
                    <a:lnTo>
                      <a:pt x="134" y="41"/>
                    </a:lnTo>
                    <a:lnTo>
                      <a:pt x="131" y="35"/>
                    </a:lnTo>
                    <a:lnTo>
                      <a:pt x="128" y="30"/>
                    </a:lnTo>
                    <a:lnTo>
                      <a:pt x="123" y="24"/>
                    </a:lnTo>
                    <a:lnTo>
                      <a:pt x="119" y="20"/>
                    </a:lnTo>
                    <a:lnTo>
                      <a:pt x="114" y="16"/>
                    </a:lnTo>
                    <a:lnTo>
                      <a:pt x="109" y="12"/>
                    </a:lnTo>
                    <a:lnTo>
                      <a:pt x="103" y="9"/>
                    </a:lnTo>
                    <a:lnTo>
                      <a:pt x="97" y="6"/>
                    </a:lnTo>
                    <a:lnTo>
                      <a:pt x="91" y="4"/>
                    </a:lnTo>
                    <a:lnTo>
                      <a:pt x="84" y="2"/>
                    </a:lnTo>
                    <a:lnTo>
                      <a:pt x="77" y="1"/>
                    </a:lnTo>
                    <a:lnTo>
                      <a:pt x="70" y="0"/>
                    </a:lnTo>
                    <a:lnTo>
                      <a:pt x="63" y="1"/>
                    </a:lnTo>
                    <a:lnTo>
                      <a:pt x="56" y="2"/>
                    </a:lnTo>
                    <a:lnTo>
                      <a:pt x="49" y="4"/>
                    </a:lnTo>
                    <a:lnTo>
                      <a:pt x="43" y="6"/>
                    </a:lnTo>
                    <a:lnTo>
                      <a:pt x="37" y="9"/>
                    </a:lnTo>
                    <a:lnTo>
                      <a:pt x="31" y="12"/>
                    </a:lnTo>
                    <a:lnTo>
                      <a:pt x="25" y="16"/>
                    </a:lnTo>
                    <a:lnTo>
                      <a:pt x="21" y="20"/>
                    </a:lnTo>
                    <a:lnTo>
                      <a:pt x="17" y="24"/>
                    </a:lnTo>
                    <a:lnTo>
                      <a:pt x="12" y="30"/>
                    </a:lnTo>
                    <a:lnTo>
                      <a:pt x="9" y="35"/>
                    </a:lnTo>
                    <a:lnTo>
                      <a:pt x="6" y="41"/>
                    </a:lnTo>
                    <a:lnTo>
                      <a:pt x="3" y="47"/>
                    </a:lnTo>
                    <a:lnTo>
                      <a:pt x="2" y="53"/>
                    </a:lnTo>
                    <a:lnTo>
                      <a:pt x="1" y="59"/>
                    </a:lnTo>
                    <a:lnTo>
                      <a:pt x="0" y="67"/>
                    </a:lnTo>
                    <a:lnTo>
                      <a:pt x="1" y="73"/>
                    </a:lnTo>
                    <a:lnTo>
                      <a:pt x="2" y="80"/>
                    </a:lnTo>
                    <a:lnTo>
                      <a:pt x="3" y="85"/>
                    </a:lnTo>
                    <a:lnTo>
                      <a:pt x="6" y="92"/>
                    </a:lnTo>
                    <a:lnTo>
                      <a:pt x="9" y="97"/>
                    </a:lnTo>
                    <a:lnTo>
                      <a:pt x="12" y="103"/>
                    </a:lnTo>
                    <a:lnTo>
                      <a:pt x="17" y="108"/>
                    </a:lnTo>
                    <a:lnTo>
                      <a:pt x="21" y="112"/>
                    </a:lnTo>
                    <a:lnTo>
                      <a:pt x="25" y="117"/>
                    </a:lnTo>
                    <a:lnTo>
                      <a:pt x="31" y="121"/>
                    </a:lnTo>
                    <a:lnTo>
                      <a:pt x="37" y="124"/>
                    </a:lnTo>
                    <a:lnTo>
                      <a:pt x="43" y="127"/>
                    </a:lnTo>
                    <a:lnTo>
                      <a:pt x="49" y="129"/>
                    </a:lnTo>
                    <a:lnTo>
                      <a:pt x="56" y="131"/>
                    </a:lnTo>
                    <a:lnTo>
                      <a:pt x="63" y="131"/>
                    </a:lnTo>
                    <a:lnTo>
                      <a:pt x="70"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02" name="Freeform 270"/>
              <p:cNvSpPr>
                <a:spLocks/>
              </p:cNvSpPr>
              <p:nvPr/>
            </p:nvSpPr>
            <p:spPr bwMode="auto">
              <a:xfrm>
                <a:off x="6845" y="1229"/>
                <a:ext cx="20" cy="18"/>
              </a:xfrm>
              <a:custGeom>
                <a:avLst/>
                <a:gdLst>
                  <a:gd name="T0" fmla="*/ 77 w 140"/>
                  <a:gd name="T1" fmla="*/ 131 h 131"/>
                  <a:gd name="T2" fmla="*/ 91 w 140"/>
                  <a:gd name="T3" fmla="*/ 128 h 131"/>
                  <a:gd name="T4" fmla="*/ 103 w 140"/>
                  <a:gd name="T5" fmla="*/ 124 h 131"/>
                  <a:gd name="T6" fmla="*/ 114 w 140"/>
                  <a:gd name="T7" fmla="*/ 116 h 131"/>
                  <a:gd name="T8" fmla="*/ 123 w 140"/>
                  <a:gd name="T9" fmla="*/ 107 h 131"/>
                  <a:gd name="T10" fmla="*/ 131 w 140"/>
                  <a:gd name="T11" fmla="*/ 97 h 131"/>
                  <a:gd name="T12" fmla="*/ 137 w 140"/>
                  <a:gd name="T13" fmla="*/ 86 h 131"/>
                  <a:gd name="T14" fmla="*/ 139 w 140"/>
                  <a:gd name="T15" fmla="*/ 73 h 131"/>
                  <a:gd name="T16" fmla="*/ 139 w 140"/>
                  <a:gd name="T17" fmla="*/ 58 h 131"/>
                  <a:gd name="T18" fmla="*/ 137 w 140"/>
                  <a:gd name="T19" fmla="*/ 47 h 131"/>
                  <a:gd name="T20" fmla="*/ 131 w 140"/>
                  <a:gd name="T21" fmla="*/ 35 h 131"/>
                  <a:gd name="T22" fmla="*/ 123 w 140"/>
                  <a:gd name="T23" fmla="*/ 24 h 131"/>
                  <a:gd name="T24" fmla="*/ 114 w 140"/>
                  <a:gd name="T25" fmla="*/ 15 h 131"/>
                  <a:gd name="T26" fmla="*/ 103 w 140"/>
                  <a:gd name="T27" fmla="*/ 8 h 131"/>
                  <a:gd name="T28" fmla="*/ 91 w 140"/>
                  <a:gd name="T29" fmla="*/ 3 h 131"/>
                  <a:gd name="T30" fmla="*/ 77 w 140"/>
                  <a:gd name="T31" fmla="*/ 1 h 131"/>
                  <a:gd name="T32" fmla="*/ 63 w 140"/>
                  <a:gd name="T33" fmla="*/ 1 h 131"/>
                  <a:gd name="T34" fmla="*/ 49 w 140"/>
                  <a:gd name="T35" fmla="*/ 3 h 131"/>
                  <a:gd name="T36" fmla="*/ 36 w 140"/>
                  <a:gd name="T37" fmla="*/ 8 h 131"/>
                  <a:gd name="T38" fmla="*/ 26 w 140"/>
                  <a:gd name="T39" fmla="*/ 15 h 131"/>
                  <a:gd name="T40" fmla="*/ 16 w 140"/>
                  <a:gd name="T41" fmla="*/ 24 h 131"/>
                  <a:gd name="T42" fmla="*/ 9 w 140"/>
                  <a:gd name="T43" fmla="*/ 35 h 131"/>
                  <a:gd name="T44" fmla="*/ 4 w 140"/>
                  <a:gd name="T45" fmla="*/ 47 h 131"/>
                  <a:gd name="T46" fmla="*/ 0 w 140"/>
                  <a:gd name="T47" fmla="*/ 58 h 131"/>
                  <a:gd name="T48" fmla="*/ 0 w 140"/>
                  <a:gd name="T49" fmla="*/ 73 h 131"/>
                  <a:gd name="T50" fmla="*/ 4 w 140"/>
                  <a:gd name="T51" fmla="*/ 86 h 131"/>
                  <a:gd name="T52" fmla="*/ 9 w 140"/>
                  <a:gd name="T53" fmla="*/ 97 h 131"/>
                  <a:gd name="T54" fmla="*/ 16 w 140"/>
                  <a:gd name="T55" fmla="*/ 107 h 131"/>
                  <a:gd name="T56" fmla="*/ 26 w 140"/>
                  <a:gd name="T57" fmla="*/ 116 h 131"/>
                  <a:gd name="T58" fmla="*/ 36 w 140"/>
                  <a:gd name="T59" fmla="*/ 124 h 131"/>
                  <a:gd name="T60" fmla="*/ 49 w 140"/>
                  <a:gd name="T61" fmla="*/ 128 h 131"/>
                  <a:gd name="T62" fmla="*/ 63 w 140"/>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1">
                    <a:moveTo>
                      <a:pt x="70" y="131"/>
                    </a:moveTo>
                    <a:lnTo>
                      <a:pt x="77" y="131"/>
                    </a:lnTo>
                    <a:lnTo>
                      <a:pt x="84" y="130"/>
                    </a:lnTo>
                    <a:lnTo>
                      <a:pt x="91" y="128"/>
                    </a:lnTo>
                    <a:lnTo>
                      <a:pt x="97" y="126"/>
                    </a:lnTo>
                    <a:lnTo>
                      <a:pt x="103" y="124"/>
                    </a:lnTo>
                    <a:lnTo>
                      <a:pt x="108" y="121"/>
                    </a:lnTo>
                    <a:lnTo>
                      <a:pt x="114" y="116"/>
                    </a:lnTo>
                    <a:lnTo>
                      <a:pt x="119" y="112"/>
                    </a:lnTo>
                    <a:lnTo>
                      <a:pt x="123" y="107"/>
                    </a:lnTo>
                    <a:lnTo>
                      <a:pt x="128" y="102"/>
                    </a:lnTo>
                    <a:lnTo>
                      <a:pt x="131" y="97"/>
                    </a:lnTo>
                    <a:lnTo>
                      <a:pt x="134" y="91"/>
                    </a:lnTo>
                    <a:lnTo>
                      <a:pt x="137" y="86"/>
                    </a:lnTo>
                    <a:lnTo>
                      <a:pt x="138" y="79"/>
                    </a:lnTo>
                    <a:lnTo>
                      <a:pt x="139" y="73"/>
                    </a:lnTo>
                    <a:lnTo>
                      <a:pt x="140" y="66"/>
                    </a:lnTo>
                    <a:lnTo>
                      <a:pt x="139" y="58"/>
                    </a:lnTo>
                    <a:lnTo>
                      <a:pt x="138" y="53"/>
                    </a:lnTo>
                    <a:lnTo>
                      <a:pt x="137" y="47"/>
                    </a:lnTo>
                    <a:lnTo>
                      <a:pt x="134" y="40"/>
                    </a:lnTo>
                    <a:lnTo>
                      <a:pt x="131" y="35"/>
                    </a:lnTo>
                    <a:lnTo>
                      <a:pt x="128" y="29"/>
                    </a:lnTo>
                    <a:lnTo>
                      <a:pt x="123" y="24"/>
                    </a:lnTo>
                    <a:lnTo>
                      <a:pt x="119" y="19"/>
                    </a:lnTo>
                    <a:lnTo>
                      <a:pt x="114" y="15"/>
                    </a:lnTo>
                    <a:lnTo>
                      <a:pt x="108" y="12"/>
                    </a:lnTo>
                    <a:lnTo>
                      <a:pt x="103" y="8"/>
                    </a:lnTo>
                    <a:lnTo>
                      <a:pt x="97" y="5"/>
                    </a:lnTo>
                    <a:lnTo>
                      <a:pt x="91" y="3"/>
                    </a:lnTo>
                    <a:lnTo>
                      <a:pt x="84" y="2"/>
                    </a:lnTo>
                    <a:lnTo>
                      <a:pt x="77" y="1"/>
                    </a:lnTo>
                    <a:lnTo>
                      <a:pt x="70" y="0"/>
                    </a:lnTo>
                    <a:lnTo>
                      <a:pt x="63" y="1"/>
                    </a:lnTo>
                    <a:lnTo>
                      <a:pt x="56" y="2"/>
                    </a:lnTo>
                    <a:lnTo>
                      <a:pt x="49" y="3"/>
                    </a:lnTo>
                    <a:lnTo>
                      <a:pt x="43" y="5"/>
                    </a:lnTo>
                    <a:lnTo>
                      <a:pt x="36" y="8"/>
                    </a:lnTo>
                    <a:lnTo>
                      <a:pt x="31" y="12"/>
                    </a:lnTo>
                    <a:lnTo>
                      <a:pt x="26" y="15"/>
                    </a:lnTo>
                    <a:lnTo>
                      <a:pt x="21" y="19"/>
                    </a:lnTo>
                    <a:lnTo>
                      <a:pt x="16" y="24"/>
                    </a:lnTo>
                    <a:lnTo>
                      <a:pt x="12" y="29"/>
                    </a:lnTo>
                    <a:lnTo>
                      <a:pt x="9" y="35"/>
                    </a:lnTo>
                    <a:lnTo>
                      <a:pt x="6" y="40"/>
                    </a:lnTo>
                    <a:lnTo>
                      <a:pt x="4" y="47"/>
                    </a:lnTo>
                    <a:lnTo>
                      <a:pt x="2" y="53"/>
                    </a:lnTo>
                    <a:lnTo>
                      <a:pt x="0" y="58"/>
                    </a:lnTo>
                    <a:lnTo>
                      <a:pt x="0" y="66"/>
                    </a:lnTo>
                    <a:lnTo>
                      <a:pt x="0" y="73"/>
                    </a:lnTo>
                    <a:lnTo>
                      <a:pt x="2" y="79"/>
                    </a:lnTo>
                    <a:lnTo>
                      <a:pt x="4" y="86"/>
                    </a:lnTo>
                    <a:lnTo>
                      <a:pt x="6" y="91"/>
                    </a:lnTo>
                    <a:lnTo>
                      <a:pt x="9" y="97"/>
                    </a:lnTo>
                    <a:lnTo>
                      <a:pt x="12" y="102"/>
                    </a:lnTo>
                    <a:lnTo>
                      <a:pt x="16" y="107"/>
                    </a:lnTo>
                    <a:lnTo>
                      <a:pt x="21" y="112"/>
                    </a:lnTo>
                    <a:lnTo>
                      <a:pt x="26" y="116"/>
                    </a:lnTo>
                    <a:lnTo>
                      <a:pt x="31" y="121"/>
                    </a:lnTo>
                    <a:lnTo>
                      <a:pt x="36" y="124"/>
                    </a:lnTo>
                    <a:lnTo>
                      <a:pt x="43" y="126"/>
                    </a:lnTo>
                    <a:lnTo>
                      <a:pt x="49" y="128"/>
                    </a:lnTo>
                    <a:lnTo>
                      <a:pt x="56" y="130"/>
                    </a:lnTo>
                    <a:lnTo>
                      <a:pt x="63" y="131"/>
                    </a:lnTo>
                    <a:lnTo>
                      <a:pt x="70" y="131"/>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03" name="Freeform 271"/>
              <p:cNvSpPr>
                <a:spLocks/>
              </p:cNvSpPr>
              <p:nvPr/>
            </p:nvSpPr>
            <p:spPr bwMode="auto">
              <a:xfrm>
                <a:off x="6886" y="1253"/>
                <a:ext cx="20" cy="19"/>
              </a:xfrm>
              <a:custGeom>
                <a:avLst/>
                <a:gdLst>
                  <a:gd name="T0" fmla="*/ 77 w 140"/>
                  <a:gd name="T1" fmla="*/ 130 h 130"/>
                  <a:gd name="T2" fmla="*/ 91 w 140"/>
                  <a:gd name="T3" fmla="*/ 127 h 130"/>
                  <a:gd name="T4" fmla="*/ 103 w 140"/>
                  <a:gd name="T5" fmla="*/ 123 h 130"/>
                  <a:gd name="T6" fmla="*/ 114 w 140"/>
                  <a:gd name="T7" fmla="*/ 115 h 130"/>
                  <a:gd name="T8" fmla="*/ 123 w 140"/>
                  <a:gd name="T9" fmla="*/ 106 h 130"/>
                  <a:gd name="T10" fmla="*/ 131 w 140"/>
                  <a:gd name="T11" fmla="*/ 95 h 130"/>
                  <a:gd name="T12" fmla="*/ 136 w 140"/>
                  <a:gd name="T13" fmla="*/ 85 h 130"/>
                  <a:gd name="T14" fmla="*/ 139 w 140"/>
                  <a:gd name="T15" fmla="*/ 72 h 130"/>
                  <a:gd name="T16" fmla="*/ 139 w 140"/>
                  <a:gd name="T17" fmla="*/ 58 h 130"/>
                  <a:gd name="T18" fmla="*/ 136 w 140"/>
                  <a:gd name="T19" fmla="*/ 45 h 130"/>
                  <a:gd name="T20" fmla="*/ 131 w 140"/>
                  <a:gd name="T21" fmla="*/ 33 h 130"/>
                  <a:gd name="T22" fmla="*/ 123 w 140"/>
                  <a:gd name="T23" fmla="*/ 23 h 130"/>
                  <a:gd name="T24" fmla="*/ 114 w 140"/>
                  <a:gd name="T25" fmla="*/ 14 h 130"/>
                  <a:gd name="T26" fmla="*/ 103 w 140"/>
                  <a:gd name="T27" fmla="*/ 7 h 130"/>
                  <a:gd name="T28" fmla="*/ 91 w 140"/>
                  <a:gd name="T29" fmla="*/ 2 h 130"/>
                  <a:gd name="T30" fmla="*/ 77 w 140"/>
                  <a:gd name="T31" fmla="*/ 0 h 130"/>
                  <a:gd name="T32" fmla="*/ 62 w 140"/>
                  <a:gd name="T33" fmla="*/ 0 h 130"/>
                  <a:gd name="T34" fmla="*/ 49 w 140"/>
                  <a:gd name="T35" fmla="*/ 2 h 130"/>
                  <a:gd name="T36" fmla="*/ 37 w 140"/>
                  <a:gd name="T37" fmla="*/ 7 h 130"/>
                  <a:gd name="T38" fmla="*/ 25 w 140"/>
                  <a:gd name="T39" fmla="*/ 14 h 130"/>
                  <a:gd name="T40" fmla="*/ 17 w 140"/>
                  <a:gd name="T41" fmla="*/ 23 h 130"/>
                  <a:gd name="T42" fmla="*/ 9 w 140"/>
                  <a:gd name="T43" fmla="*/ 33 h 130"/>
                  <a:gd name="T44" fmla="*/ 4 w 140"/>
                  <a:gd name="T45" fmla="*/ 45 h 130"/>
                  <a:gd name="T46" fmla="*/ 0 w 140"/>
                  <a:gd name="T47" fmla="*/ 58 h 130"/>
                  <a:gd name="T48" fmla="*/ 0 w 140"/>
                  <a:gd name="T49" fmla="*/ 72 h 130"/>
                  <a:gd name="T50" fmla="*/ 4 w 140"/>
                  <a:gd name="T51" fmla="*/ 85 h 130"/>
                  <a:gd name="T52" fmla="*/ 9 w 140"/>
                  <a:gd name="T53" fmla="*/ 95 h 130"/>
                  <a:gd name="T54" fmla="*/ 17 w 140"/>
                  <a:gd name="T55" fmla="*/ 106 h 130"/>
                  <a:gd name="T56" fmla="*/ 25 w 140"/>
                  <a:gd name="T57" fmla="*/ 115 h 130"/>
                  <a:gd name="T58" fmla="*/ 37 w 140"/>
                  <a:gd name="T59" fmla="*/ 123 h 130"/>
                  <a:gd name="T60" fmla="*/ 49 w 140"/>
                  <a:gd name="T61" fmla="*/ 127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7" y="130"/>
                    </a:lnTo>
                    <a:lnTo>
                      <a:pt x="84" y="129"/>
                    </a:lnTo>
                    <a:lnTo>
                      <a:pt x="91" y="127"/>
                    </a:lnTo>
                    <a:lnTo>
                      <a:pt x="97" y="125"/>
                    </a:lnTo>
                    <a:lnTo>
                      <a:pt x="103" y="123"/>
                    </a:lnTo>
                    <a:lnTo>
                      <a:pt x="109" y="119"/>
                    </a:lnTo>
                    <a:lnTo>
                      <a:pt x="114" y="115"/>
                    </a:lnTo>
                    <a:lnTo>
                      <a:pt x="119" y="111"/>
                    </a:lnTo>
                    <a:lnTo>
                      <a:pt x="123" y="106"/>
                    </a:lnTo>
                    <a:lnTo>
                      <a:pt x="128" y="101"/>
                    </a:lnTo>
                    <a:lnTo>
                      <a:pt x="131" y="95"/>
                    </a:lnTo>
                    <a:lnTo>
                      <a:pt x="134" y="90"/>
                    </a:lnTo>
                    <a:lnTo>
                      <a:pt x="136" y="85"/>
                    </a:lnTo>
                    <a:lnTo>
                      <a:pt x="138" y="78"/>
                    </a:lnTo>
                    <a:lnTo>
                      <a:pt x="139" y="72"/>
                    </a:lnTo>
                    <a:lnTo>
                      <a:pt x="140" y="65"/>
                    </a:lnTo>
                    <a:lnTo>
                      <a:pt x="139" y="58"/>
                    </a:lnTo>
                    <a:lnTo>
                      <a:pt x="138" y="52"/>
                    </a:lnTo>
                    <a:lnTo>
                      <a:pt x="136" y="45"/>
                    </a:lnTo>
                    <a:lnTo>
                      <a:pt x="134" y="39"/>
                    </a:lnTo>
                    <a:lnTo>
                      <a:pt x="131" y="33"/>
                    </a:lnTo>
                    <a:lnTo>
                      <a:pt x="128" y="28"/>
                    </a:lnTo>
                    <a:lnTo>
                      <a:pt x="123" y="23"/>
                    </a:lnTo>
                    <a:lnTo>
                      <a:pt x="119" y="18"/>
                    </a:lnTo>
                    <a:lnTo>
                      <a:pt x="114" y="14"/>
                    </a:lnTo>
                    <a:lnTo>
                      <a:pt x="109" y="11"/>
                    </a:lnTo>
                    <a:lnTo>
                      <a:pt x="103" y="7"/>
                    </a:lnTo>
                    <a:lnTo>
                      <a:pt x="97" y="4"/>
                    </a:lnTo>
                    <a:lnTo>
                      <a:pt x="91" y="2"/>
                    </a:lnTo>
                    <a:lnTo>
                      <a:pt x="84" y="1"/>
                    </a:lnTo>
                    <a:lnTo>
                      <a:pt x="77" y="0"/>
                    </a:lnTo>
                    <a:lnTo>
                      <a:pt x="70" y="0"/>
                    </a:lnTo>
                    <a:lnTo>
                      <a:pt x="62" y="0"/>
                    </a:lnTo>
                    <a:lnTo>
                      <a:pt x="56" y="1"/>
                    </a:lnTo>
                    <a:lnTo>
                      <a:pt x="49" y="2"/>
                    </a:lnTo>
                    <a:lnTo>
                      <a:pt x="43" y="4"/>
                    </a:lnTo>
                    <a:lnTo>
                      <a:pt x="37" y="7"/>
                    </a:lnTo>
                    <a:lnTo>
                      <a:pt x="31" y="11"/>
                    </a:lnTo>
                    <a:lnTo>
                      <a:pt x="25" y="14"/>
                    </a:lnTo>
                    <a:lnTo>
                      <a:pt x="21" y="18"/>
                    </a:lnTo>
                    <a:lnTo>
                      <a:pt x="17" y="23"/>
                    </a:lnTo>
                    <a:lnTo>
                      <a:pt x="12" y="28"/>
                    </a:lnTo>
                    <a:lnTo>
                      <a:pt x="9" y="33"/>
                    </a:lnTo>
                    <a:lnTo>
                      <a:pt x="6" y="39"/>
                    </a:lnTo>
                    <a:lnTo>
                      <a:pt x="4" y="45"/>
                    </a:lnTo>
                    <a:lnTo>
                      <a:pt x="1" y="52"/>
                    </a:lnTo>
                    <a:lnTo>
                      <a:pt x="0" y="58"/>
                    </a:lnTo>
                    <a:lnTo>
                      <a:pt x="0" y="65"/>
                    </a:lnTo>
                    <a:lnTo>
                      <a:pt x="0" y="72"/>
                    </a:lnTo>
                    <a:lnTo>
                      <a:pt x="1" y="78"/>
                    </a:lnTo>
                    <a:lnTo>
                      <a:pt x="4" y="85"/>
                    </a:lnTo>
                    <a:lnTo>
                      <a:pt x="6" y="90"/>
                    </a:lnTo>
                    <a:lnTo>
                      <a:pt x="9" y="95"/>
                    </a:lnTo>
                    <a:lnTo>
                      <a:pt x="12" y="101"/>
                    </a:lnTo>
                    <a:lnTo>
                      <a:pt x="17" y="106"/>
                    </a:lnTo>
                    <a:lnTo>
                      <a:pt x="21" y="111"/>
                    </a:lnTo>
                    <a:lnTo>
                      <a:pt x="25" y="115"/>
                    </a:lnTo>
                    <a:lnTo>
                      <a:pt x="31" y="119"/>
                    </a:lnTo>
                    <a:lnTo>
                      <a:pt x="37" y="123"/>
                    </a:lnTo>
                    <a:lnTo>
                      <a:pt x="43" y="125"/>
                    </a:lnTo>
                    <a:lnTo>
                      <a:pt x="49" y="127"/>
                    </a:lnTo>
                    <a:lnTo>
                      <a:pt x="56" y="129"/>
                    </a:lnTo>
                    <a:lnTo>
                      <a:pt x="62" y="130"/>
                    </a:lnTo>
                    <a:lnTo>
                      <a:pt x="70" y="130"/>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04" name="Freeform 272"/>
              <p:cNvSpPr>
                <a:spLocks/>
              </p:cNvSpPr>
              <p:nvPr/>
            </p:nvSpPr>
            <p:spPr bwMode="auto">
              <a:xfrm>
                <a:off x="6962" y="1286"/>
                <a:ext cx="20" cy="19"/>
              </a:xfrm>
              <a:custGeom>
                <a:avLst/>
                <a:gdLst>
                  <a:gd name="T0" fmla="*/ 77 w 139"/>
                  <a:gd name="T1" fmla="*/ 131 h 132"/>
                  <a:gd name="T2" fmla="*/ 91 w 139"/>
                  <a:gd name="T3" fmla="*/ 129 h 132"/>
                  <a:gd name="T4" fmla="*/ 103 w 139"/>
                  <a:gd name="T5" fmla="*/ 123 h 132"/>
                  <a:gd name="T6" fmla="*/ 114 w 139"/>
                  <a:gd name="T7" fmla="*/ 117 h 132"/>
                  <a:gd name="T8" fmla="*/ 124 w 139"/>
                  <a:gd name="T9" fmla="*/ 108 h 132"/>
                  <a:gd name="T10" fmla="*/ 131 w 139"/>
                  <a:gd name="T11" fmla="*/ 97 h 132"/>
                  <a:gd name="T12" fmla="*/ 137 w 139"/>
                  <a:gd name="T13" fmla="*/ 85 h 132"/>
                  <a:gd name="T14" fmla="*/ 139 w 139"/>
                  <a:gd name="T15" fmla="*/ 72 h 132"/>
                  <a:gd name="T16" fmla="*/ 139 w 139"/>
                  <a:gd name="T17" fmla="*/ 59 h 132"/>
                  <a:gd name="T18" fmla="*/ 137 w 139"/>
                  <a:gd name="T19" fmla="*/ 46 h 132"/>
                  <a:gd name="T20" fmla="*/ 131 w 139"/>
                  <a:gd name="T21" fmla="*/ 35 h 132"/>
                  <a:gd name="T22" fmla="*/ 124 w 139"/>
                  <a:gd name="T23" fmla="*/ 24 h 132"/>
                  <a:gd name="T24" fmla="*/ 114 w 139"/>
                  <a:gd name="T25" fmla="*/ 15 h 132"/>
                  <a:gd name="T26" fmla="*/ 103 w 139"/>
                  <a:gd name="T27" fmla="*/ 8 h 132"/>
                  <a:gd name="T28" fmla="*/ 91 w 139"/>
                  <a:gd name="T29" fmla="*/ 3 h 132"/>
                  <a:gd name="T30" fmla="*/ 77 w 139"/>
                  <a:gd name="T31" fmla="*/ 0 h 132"/>
                  <a:gd name="T32" fmla="*/ 63 w 139"/>
                  <a:gd name="T33" fmla="*/ 0 h 132"/>
                  <a:gd name="T34" fmla="*/ 49 w 139"/>
                  <a:gd name="T35" fmla="*/ 3 h 132"/>
                  <a:gd name="T36" fmla="*/ 36 w 139"/>
                  <a:gd name="T37" fmla="*/ 8 h 132"/>
                  <a:gd name="T38" fmla="*/ 26 w 139"/>
                  <a:gd name="T39" fmla="*/ 15 h 132"/>
                  <a:gd name="T40" fmla="*/ 16 w 139"/>
                  <a:gd name="T41" fmla="*/ 24 h 132"/>
                  <a:gd name="T42" fmla="*/ 8 w 139"/>
                  <a:gd name="T43" fmla="*/ 35 h 132"/>
                  <a:gd name="T44" fmla="*/ 4 w 139"/>
                  <a:gd name="T45" fmla="*/ 46 h 132"/>
                  <a:gd name="T46" fmla="*/ 0 w 139"/>
                  <a:gd name="T47" fmla="*/ 59 h 132"/>
                  <a:gd name="T48" fmla="*/ 0 w 139"/>
                  <a:gd name="T49" fmla="*/ 72 h 132"/>
                  <a:gd name="T50" fmla="*/ 4 w 139"/>
                  <a:gd name="T51" fmla="*/ 85 h 132"/>
                  <a:gd name="T52" fmla="*/ 8 w 139"/>
                  <a:gd name="T53" fmla="*/ 97 h 132"/>
                  <a:gd name="T54" fmla="*/ 16 w 139"/>
                  <a:gd name="T55" fmla="*/ 108 h 132"/>
                  <a:gd name="T56" fmla="*/ 26 w 139"/>
                  <a:gd name="T57" fmla="*/ 117 h 132"/>
                  <a:gd name="T58" fmla="*/ 36 w 139"/>
                  <a:gd name="T59" fmla="*/ 123 h 132"/>
                  <a:gd name="T60" fmla="*/ 49 w 139"/>
                  <a:gd name="T61" fmla="*/ 129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7" y="131"/>
                    </a:lnTo>
                    <a:lnTo>
                      <a:pt x="83" y="130"/>
                    </a:lnTo>
                    <a:lnTo>
                      <a:pt x="91" y="129"/>
                    </a:lnTo>
                    <a:lnTo>
                      <a:pt x="96" y="126"/>
                    </a:lnTo>
                    <a:lnTo>
                      <a:pt x="103" y="123"/>
                    </a:lnTo>
                    <a:lnTo>
                      <a:pt x="108" y="120"/>
                    </a:lnTo>
                    <a:lnTo>
                      <a:pt x="114" y="117"/>
                    </a:lnTo>
                    <a:lnTo>
                      <a:pt x="119" y="112"/>
                    </a:lnTo>
                    <a:lnTo>
                      <a:pt x="124" y="108"/>
                    </a:lnTo>
                    <a:lnTo>
                      <a:pt x="128" y="102"/>
                    </a:lnTo>
                    <a:lnTo>
                      <a:pt x="131" y="97"/>
                    </a:lnTo>
                    <a:lnTo>
                      <a:pt x="133" y="92"/>
                    </a:lnTo>
                    <a:lnTo>
                      <a:pt x="137" y="85"/>
                    </a:lnTo>
                    <a:lnTo>
                      <a:pt x="138" y="79"/>
                    </a:lnTo>
                    <a:lnTo>
                      <a:pt x="139" y="72"/>
                    </a:lnTo>
                    <a:lnTo>
                      <a:pt x="139" y="65"/>
                    </a:lnTo>
                    <a:lnTo>
                      <a:pt x="139" y="59"/>
                    </a:lnTo>
                    <a:lnTo>
                      <a:pt x="138" y="52"/>
                    </a:lnTo>
                    <a:lnTo>
                      <a:pt x="137" y="46"/>
                    </a:lnTo>
                    <a:lnTo>
                      <a:pt x="133" y="40"/>
                    </a:lnTo>
                    <a:lnTo>
                      <a:pt x="131" y="35"/>
                    </a:lnTo>
                    <a:lnTo>
                      <a:pt x="128" y="30"/>
                    </a:lnTo>
                    <a:lnTo>
                      <a:pt x="124" y="24"/>
                    </a:lnTo>
                    <a:lnTo>
                      <a:pt x="119" y="20"/>
                    </a:lnTo>
                    <a:lnTo>
                      <a:pt x="114" y="15"/>
                    </a:lnTo>
                    <a:lnTo>
                      <a:pt x="108" y="11"/>
                    </a:lnTo>
                    <a:lnTo>
                      <a:pt x="103" y="8"/>
                    </a:lnTo>
                    <a:lnTo>
                      <a:pt x="96" y="6"/>
                    </a:lnTo>
                    <a:lnTo>
                      <a:pt x="91" y="3"/>
                    </a:lnTo>
                    <a:lnTo>
                      <a:pt x="83" y="1"/>
                    </a:lnTo>
                    <a:lnTo>
                      <a:pt x="77" y="0"/>
                    </a:lnTo>
                    <a:lnTo>
                      <a:pt x="70" y="0"/>
                    </a:lnTo>
                    <a:lnTo>
                      <a:pt x="63" y="0"/>
                    </a:lnTo>
                    <a:lnTo>
                      <a:pt x="56" y="1"/>
                    </a:lnTo>
                    <a:lnTo>
                      <a:pt x="49" y="3"/>
                    </a:lnTo>
                    <a:lnTo>
                      <a:pt x="43" y="6"/>
                    </a:lnTo>
                    <a:lnTo>
                      <a:pt x="36" y="8"/>
                    </a:lnTo>
                    <a:lnTo>
                      <a:pt x="31" y="11"/>
                    </a:lnTo>
                    <a:lnTo>
                      <a:pt x="26" y="15"/>
                    </a:lnTo>
                    <a:lnTo>
                      <a:pt x="21" y="20"/>
                    </a:lnTo>
                    <a:lnTo>
                      <a:pt x="16" y="24"/>
                    </a:lnTo>
                    <a:lnTo>
                      <a:pt x="12" y="30"/>
                    </a:lnTo>
                    <a:lnTo>
                      <a:pt x="8" y="35"/>
                    </a:lnTo>
                    <a:lnTo>
                      <a:pt x="6" y="40"/>
                    </a:lnTo>
                    <a:lnTo>
                      <a:pt x="4" y="46"/>
                    </a:lnTo>
                    <a:lnTo>
                      <a:pt x="2" y="52"/>
                    </a:lnTo>
                    <a:lnTo>
                      <a:pt x="0" y="59"/>
                    </a:lnTo>
                    <a:lnTo>
                      <a:pt x="0" y="65"/>
                    </a:lnTo>
                    <a:lnTo>
                      <a:pt x="0" y="72"/>
                    </a:lnTo>
                    <a:lnTo>
                      <a:pt x="2" y="79"/>
                    </a:lnTo>
                    <a:lnTo>
                      <a:pt x="4" y="85"/>
                    </a:lnTo>
                    <a:lnTo>
                      <a:pt x="6" y="92"/>
                    </a:lnTo>
                    <a:lnTo>
                      <a:pt x="8" y="97"/>
                    </a:lnTo>
                    <a:lnTo>
                      <a:pt x="12" y="102"/>
                    </a:lnTo>
                    <a:lnTo>
                      <a:pt x="16" y="108"/>
                    </a:lnTo>
                    <a:lnTo>
                      <a:pt x="21" y="112"/>
                    </a:lnTo>
                    <a:lnTo>
                      <a:pt x="26" y="117"/>
                    </a:lnTo>
                    <a:lnTo>
                      <a:pt x="31" y="120"/>
                    </a:lnTo>
                    <a:lnTo>
                      <a:pt x="36" y="123"/>
                    </a:lnTo>
                    <a:lnTo>
                      <a:pt x="43" y="126"/>
                    </a:lnTo>
                    <a:lnTo>
                      <a:pt x="49" y="129"/>
                    </a:lnTo>
                    <a:lnTo>
                      <a:pt x="56" y="130"/>
                    </a:lnTo>
                    <a:lnTo>
                      <a:pt x="63" y="131"/>
                    </a:lnTo>
                    <a:lnTo>
                      <a:pt x="70"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05" name="Freeform 273"/>
              <p:cNvSpPr>
                <a:spLocks/>
              </p:cNvSpPr>
              <p:nvPr/>
            </p:nvSpPr>
            <p:spPr bwMode="auto">
              <a:xfrm>
                <a:off x="6953" y="1313"/>
                <a:ext cx="20" cy="19"/>
              </a:xfrm>
              <a:custGeom>
                <a:avLst/>
                <a:gdLst>
                  <a:gd name="T0" fmla="*/ 77 w 139"/>
                  <a:gd name="T1" fmla="*/ 131 h 132"/>
                  <a:gd name="T2" fmla="*/ 90 w 139"/>
                  <a:gd name="T3" fmla="*/ 128 h 132"/>
                  <a:gd name="T4" fmla="*/ 103 w 139"/>
                  <a:gd name="T5" fmla="*/ 123 h 132"/>
                  <a:gd name="T6" fmla="*/ 114 w 139"/>
                  <a:gd name="T7" fmla="*/ 116 h 132"/>
                  <a:gd name="T8" fmla="*/ 123 w 139"/>
                  <a:gd name="T9" fmla="*/ 108 h 132"/>
                  <a:gd name="T10" fmla="*/ 130 w 139"/>
                  <a:gd name="T11" fmla="*/ 97 h 132"/>
                  <a:gd name="T12" fmla="*/ 136 w 139"/>
                  <a:gd name="T13" fmla="*/ 85 h 132"/>
                  <a:gd name="T14" fmla="*/ 139 w 139"/>
                  <a:gd name="T15" fmla="*/ 73 h 132"/>
                  <a:gd name="T16" fmla="*/ 139 w 139"/>
                  <a:gd name="T17" fmla="*/ 59 h 132"/>
                  <a:gd name="T18" fmla="*/ 136 w 139"/>
                  <a:gd name="T19" fmla="*/ 47 h 132"/>
                  <a:gd name="T20" fmla="*/ 130 w 139"/>
                  <a:gd name="T21" fmla="*/ 35 h 132"/>
                  <a:gd name="T22" fmla="*/ 123 w 139"/>
                  <a:gd name="T23" fmla="*/ 24 h 132"/>
                  <a:gd name="T24" fmla="*/ 114 w 139"/>
                  <a:gd name="T25" fmla="*/ 15 h 132"/>
                  <a:gd name="T26" fmla="*/ 103 w 139"/>
                  <a:gd name="T27" fmla="*/ 8 h 132"/>
                  <a:gd name="T28" fmla="*/ 90 w 139"/>
                  <a:gd name="T29" fmla="*/ 3 h 132"/>
                  <a:gd name="T30" fmla="*/ 77 w 139"/>
                  <a:gd name="T31" fmla="*/ 0 h 132"/>
                  <a:gd name="T32" fmla="*/ 63 w 139"/>
                  <a:gd name="T33" fmla="*/ 0 h 132"/>
                  <a:gd name="T34" fmla="*/ 49 w 139"/>
                  <a:gd name="T35" fmla="*/ 3 h 132"/>
                  <a:gd name="T36" fmla="*/ 37 w 139"/>
                  <a:gd name="T37" fmla="*/ 8 h 132"/>
                  <a:gd name="T38" fmla="*/ 26 w 139"/>
                  <a:gd name="T39" fmla="*/ 15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5 h 132"/>
                  <a:gd name="T52" fmla="*/ 8 w 139"/>
                  <a:gd name="T53" fmla="*/ 97 h 132"/>
                  <a:gd name="T54" fmla="*/ 16 w 139"/>
                  <a:gd name="T55" fmla="*/ 108 h 132"/>
                  <a:gd name="T56" fmla="*/ 26 w 139"/>
                  <a:gd name="T57" fmla="*/ 116 h 132"/>
                  <a:gd name="T58" fmla="*/ 37 w 139"/>
                  <a:gd name="T59" fmla="*/ 123 h 132"/>
                  <a:gd name="T60" fmla="*/ 49 w 139"/>
                  <a:gd name="T61" fmla="*/ 128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1"/>
                    </a:lnTo>
                    <a:lnTo>
                      <a:pt x="83" y="129"/>
                    </a:lnTo>
                    <a:lnTo>
                      <a:pt x="90" y="128"/>
                    </a:lnTo>
                    <a:lnTo>
                      <a:pt x="96" y="126"/>
                    </a:lnTo>
                    <a:lnTo>
                      <a:pt x="103" y="123"/>
                    </a:lnTo>
                    <a:lnTo>
                      <a:pt x="108" y="120"/>
                    </a:lnTo>
                    <a:lnTo>
                      <a:pt x="114" y="116"/>
                    </a:lnTo>
                    <a:lnTo>
                      <a:pt x="118" y="112"/>
                    </a:lnTo>
                    <a:lnTo>
                      <a:pt x="123" y="108"/>
                    </a:lnTo>
                    <a:lnTo>
                      <a:pt x="127" y="102"/>
                    </a:lnTo>
                    <a:lnTo>
                      <a:pt x="130" y="97"/>
                    </a:lnTo>
                    <a:lnTo>
                      <a:pt x="133" y="91"/>
                    </a:lnTo>
                    <a:lnTo>
                      <a:pt x="136" y="85"/>
                    </a:lnTo>
                    <a:lnTo>
                      <a:pt x="138" y="79"/>
                    </a:lnTo>
                    <a:lnTo>
                      <a:pt x="139" y="73"/>
                    </a:lnTo>
                    <a:lnTo>
                      <a:pt x="139" y="65"/>
                    </a:lnTo>
                    <a:lnTo>
                      <a:pt x="139" y="59"/>
                    </a:lnTo>
                    <a:lnTo>
                      <a:pt x="138" y="52"/>
                    </a:lnTo>
                    <a:lnTo>
                      <a:pt x="136" y="47"/>
                    </a:lnTo>
                    <a:lnTo>
                      <a:pt x="133" y="40"/>
                    </a:lnTo>
                    <a:lnTo>
                      <a:pt x="130" y="35"/>
                    </a:lnTo>
                    <a:lnTo>
                      <a:pt x="127" y="29"/>
                    </a:lnTo>
                    <a:lnTo>
                      <a:pt x="123" y="24"/>
                    </a:lnTo>
                    <a:lnTo>
                      <a:pt x="118" y="20"/>
                    </a:lnTo>
                    <a:lnTo>
                      <a:pt x="114" y="15"/>
                    </a:lnTo>
                    <a:lnTo>
                      <a:pt x="108" y="11"/>
                    </a:lnTo>
                    <a:lnTo>
                      <a:pt x="103" y="8"/>
                    </a:lnTo>
                    <a:lnTo>
                      <a:pt x="96" y="5"/>
                    </a:lnTo>
                    <a:lnTo>
                      <a:pt x="90" y="3"/>
                    </a:lnTo>
                    <a:lnTo>
                      <a:pt x="83" y="1"/>
                    </a:lnTo>
                    <a:lnTo>
                      <a:pt x="77" y="0"/>
                    </a:lnTo>
                    <a:lnTo>
                      <a:pt x="69" y="0"/>
                    </a:lnTo>
                    <a:lnTo>
                      <a:pt x="63" y="0"/>
                    </a:lnTo>
                    <a:lnTo>
                      <a:pt x="55" y="1"/>
                    </a:lnTo>
                    <a:lnTo>
                      <a:pt x="49" y="3"/>
                    </a:lnTo>
                    <a:lnTo>
                      <a:pt x="42" y="5"/>
                    </a:lnTo>
                    <a:lnTo>
                      <a:pt x="37" y="8"/>
                    </a:lnTo>
                    <a:lnTo>
                      <a:pt x="30" y="11"/>
                    </a:lnTo>
                    <a:lnTo>
                      <a:pt x="26" y="15"/>
                    </a:lnTo>
                    <a:lnTo>
                      <a:pt x="20" y="20"/>
                    </a:lnTo>
                    <a:lnTo>
                      <a:pt x="16" y="24"/>
                    </a:lnTo>
                    <a:lnTo>
                      <a:pt x="11" y="29"/>
                    </a:lnTo>
                    <a:lnTo>
                      <a:pt x="8" y="35"/>
                    </a:lnTo>
                    <a:lnTo>
                      <a:pt x="5" y="40"/>
                    </a:lnTo>
                    <a:lnTo>
                      <a:pt x="3" y="47"/>
                    </a:lnTo>
                    <a:lnTo>
                      <a:pt x="2" y="52"/>
                    </a:lnTo>
                    <a:lnTo>
                      <a:pt x="1" y="59"/>
                    </a:lnTo>
                    <a:lnTo>
                      <a:pt x="0" y="65"/>
                    </a:lnTo>
                    <a:lnTo>
                      <a:pt x="1" y="73"/>
                    </a:lnTo>
                    <a:lnTo>
                      <a:pt x="2" y="79"/>
                    </a:lnTo>
                    <a:lnTo>
                      <a:pt x="3" y="85"/>
                    </a:lnTo>
                    <a:lnTo>
                      <a:pt x="5" y="91"/>
                    </a:lnTo>
                    <a:lnTo>
                      <a:pt x="8" y="97"/>
                    </a:lnTo>
                    <a:lnTo>
                      <a:pt x="11" y="102"/>
                    </a:lnTo>
                    <a:lnTo>
                      <a:pt x="16" y="108"/>
                    </a:lnTo>
                    <a:lnTo>
                      <a:pt x="20" y="112"/>
                    </a:lnTo>
                    <a:lnTo>
                      <a:pt x="26" y="116"/>
                    </a:lnTo>
                    <a:lnTo>
                      <a:pt x="30" y="120"/>
                    </a:lnTo>
                    <a:lnTo>
                      <a:pt x="37" y="123"/>
                    </a:lnTo>
                    <a:lnTo>
                      <a:pt x="42" y="126"/>
                    </a:lnTo>
                    <a:lnTo>
                      <a:pt x="49" y="128"/>
                    </a:lnTo>
                    <a:lnTo>
                      <a:pt x="55" y="129"/>
                    </a:lnTo>
                    <a:lnTo>
                      <a:pt x="63" y="131"/>
                    </a:lnTo>
                    <a:lnTo>
                      <a:pt x="69"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06" name="Freeform 274"/>
              <p:cNvSpPr>
                <a:spLocks/>
              </p:cNvSpPr>
              <p:nvPr/>
            </p:nvSpPr>
            <p:spPr bwMode="auto">
              <a:xfrm>
                <a:off x="6848" y="1579"/>
                <a:ext cx="20" cy="18"/>
              </a:xfrm>
              <a:custGeom>
                <a:avLst/>
                <a:gdLst>
                  <a:gd name="T0" fmla="*/ 77 w 140"/>
                  <a:gd name="T1" fmla="*/ 130 h 132"/>
                  <a:gd name="T2" fmla="*/ 91 w 140"/>
                  <a:gd name="T3" fmla="*/ 128 h 132"/>
                  <a:gd name="T4" fmla="*/ 103 w 140"/>
                  <a:gd name="T5" fmla="*/ 123 h 132"/>
                  <a:gd name="T6" fmla="*/ 114 w 140"/>
                  <a:gd name="T7" fmla="*/ 116 h 132"/>
                  <a:gd name="T8" fmla="*/ 123 w 140"/>
                  <a:gd name="T9" fmla="*/ 108 h 132"/>
                  <a:gd name="T10" fmla="*/ 131 w 140"/>
                  <a:gd name="T11" fmla="*/ 97 h 132"/>
                  <a:gd name="T12" fmla="*/ 137 w 140"/>
                  <a:gd name="T13" fmla="*/ 85 h 132"/>
                  <a:gd name="T14" fmla="*/ 139 w 140"/>
                  <a:gd name="T15" fmla="*/ 73 h 132"/>
                  <a:gd name="T16" fmla="*/ 139 w 140"/>
                  <a:gd name="T17" fmla="*/ 59 h 132"/>
                  <a:gd name="T18" fmla="*/ 137 w 140"/>
                  <a:gd name="T19" fmla="*/ 47 h 132"/>
                  <a:gd name="T20" fmla="*/ 131 w 140"/>
                  <a:gd name="T21" fmla="*/ 35 h 132"/>
                  <a:gd name="T22" fmla="*/ 123 w 140"/>
                  <a:gd name="T23" fmla="*/ 24 h 132"/>
                  <a:gd name="T24" fmla="*/ 114 w 140"/>
                  <a:gd name="T25" fmla="*/ 15 h 132"/>
                  <a:gd name="T26" fmla="*/ 103 w 140"/>
                  <a:gd name="T27" fmla="*/ 7 h 132"/>
                  <a:gd name="T28" fmla="*/ 91 w 140"/>
                  <a:gd name="T29" fmla="*/ 3 h 132"/>
                  <a:gd name="T30" fmla="*/ 77 w 140"/>
                  <a:gd name="T31" fmla="*/ 0 h 132"/>
                  <a:gd name="T32" fmla="*/ 62 w 140"/>
                  <a:gd name="T33" fmla="*/ 0 h 132"/>
                  <a:gd name="T34" fmla="*/ 49 w 140"/>
                  <a:gd name="T35" fmla="*/ 3 h 132"/>
                  <a:gd name="T36" fmla="*/ 37 w 140"/>
                  <a:gd name="T37" fmla="*/ 7 h 132"/>
                  <a:gd name="T38" fmla="*/ 25 w 140"/>
                  <a:gd name="T39" fmla="*/ 15 h 132"/>
                  <a:gd name="T40" fmla="*/ 17 w 140"/>
                  <a:gd name="T41" fmla="*/ 24 h 132"/>
                  <a:gd name="T42" fmla="*/ 9 w 140"/>
                  <a:gd name="T43" fmla="*/ 35 h 132"/>
                  <a:gd name="T44" fmla="*/ 4 w 140"/>
                  <a:gd name="T45" fmla="*/ 47 h 132"/>
                  <a:gd name="T46" fmla="*/ 0 w 140"/>
                  <a:gd name="T47" fmla="*/ 59 h 132"/>
                  <a:gd name="T48" fmla="*/ 0 w 140"/>
                  <a:gd name="T49" fmla="*/ 73 h 132"/>
                  <a:gd name="T50" fmla="*/ 4 w 140"/>
                  <a:gd name="T51" fmla="*/ 85 h 132"/>
                  <a:gd name="T52" fmla="*/ 9 w 140"/>
                  <a:gd name="T53" fmla="*/ 97 h 132"/>
                  <a:gd name="T54" fmla="*/ 17 w 140"/>
                  <a:gd name="T55" fmla="*/ 108 h 132"/>
                  <a:gd name="T56" fmla="*/ 25 w 140"/>
                  <a:gd name="T57" fmla="*/ 116 h 132"/>
                  <a:gd name="T58" fmla="*/ 37 w 140"/>
                  <a:gd name="T59" fmla="*/ 123 h 132"/>
                  <a:gd name="T60" fmla="*/ 49 w 140"/>
                  <a:gd name="T61" fmla="*/ 128 h 132"/>
                  <a:gd name="T62" fmla="*/ 62 w 140"/>
                  <a:gd name="T63" fmla="*/ 13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2">
                    <a:moveTo>
                      <a:pt x="70" y="132"/>
                    </a:moveTo>
                    <a:lnTo>
                      <a:pt x="77" y="130"/>
                    </a:lnTo>
                    <a:lnTo>
                      <a:pt x="84" y="129"/>
                    </a:lnTo>
                    <a:lnTo>
                      <a:pt x="91" y="128"/>
                    </a:lnTo>
                    <a:lnTo>
                      <a:pt x="97" y="126"/>
                    </a:lnTo>
                    <a:lnTo>
                      <a:pt x="103" y="123"/>
                    </a:lnTo>
                    <a:lnTo>
                      <a:pt x="109" y="120"/>
                    </a:lnTo>
                    <a:lnTo>
                      <a:pt x="114" y="116"/>
                    </a:lnTo>
                    <a:lnTo>
                      <a:pt x="119" y="112"/>
                    </a:lnTo>
                    <a:lnTo>
                      <a:pt x="123" y="108"/>
                    </a:lnTo>
                    <a:lnTo>
                      <a:pt x="128" y="102"/>
                    </a:lnTo>
                    <a:lnTo>
                      <a:pt x="131" y="97"/>
                    </a:lnTo>
                    <a:lnTo>
                      <a:pt x="134" y="91"/>
                    </a:lnTo>
                    <a:lnTo>
                      <a:pt x="137" y="85"/>
                    </a:lnTo>
                    <a:lnTo>
                      <a:pt x="138" y="79"/>
                    </a:lnTo>
                    <a:lnTo>
                      <a:pt x="139" y="73"/>
                    </a:lnTo>
                    <a:lnTo>
                      <a:pt x="140" y="65"/>
                    </a:lnTo>
                    <a:lnTo>
                      <a:pt x="139" y="59"/>
                    </a:lnTo>
                    <a:lnTo>
                      <a:pt x="138" y="52"/>
                    </a:lnTo>
                    <a:lnTo>
                      <a:pt x="137" y="47"/>
                    </a:lnTo>
                    <a:lnTo>
                      <a:pt x="134" y="40"/>
                    </a:lnTo>
                    <a:lnTo>
                      <a:pt x="131" y="35"/>
                    </a:lnTo>
                    <a:lnTo>
                      <a:pt x="128" y="29"/>
                    </a:lnTo>
                    <a:lnTo>
                      <a:pt x="123" y="24"/>
                    </a:lnTo>
                    <a:lnTo>
                      <a:pt x="119" y="19"/>
                    </a:lnTo>
                    <a:lnTo>
                      <a:pt x="114" y="15"/>
                    </a:lnTo>
                    <a:lnTo>
                      <a:pt x="109" y="11"/>
                    </a:lnTo>
                    <a:lnTo>
                      <a:pt x="103" y="7"/>
                    </a:lnTo>
                    <a:lnTo>
                      <a:pt x="97" y="5"/>
                    </a:lnTo>
                    <a:lnTo>
                      <a:pt x="91" y="3"/>
                    </a:lnTo>
                    <a:lnTo>
                      <a:pt x="84" y="1"/>
                    </a:lnTo>
                    <a:lnTo>
                      <a:pt x="77" y="0"/>
                    </a:lnTo>
                    <a:lnTo>
                      <a:pt x="70" y="0"/>
                    </a:lnTo>
                    <a:lnTo>
                      <a:pt x="62" y="0"/>
                    </a:lnTo>
                    <a:lnTo>
                      <a:pt x="56" y="1"/>
                    </a:lnTo>
                    <a:lnTo>
                      <a:pt x="49" y="3"/>
                    </a:lnTo>
                    <a:lnTo>
                      <a:pt x="43" y="5"/>
                    </a:lnTo>
                    <a:lnTo>
                      <a:pt x="37" y="7"/>
                    </a:lnTo>
                    <a:lnTo>
                      <a:pt x="31" y="11"/>
                    </a:lnTo>
                    <a:lnTo>
                      <a:pt x="25" y="15"/>
                    </a:lnTo>
                    <a:lnTo>
                      <a:pt x="21" y="19"/>
                    </a:lnTo>
                    <a:lnTo>
                      <a:pt x="17" y="24"/>
                    </a:lnTo>
                    <a:lnTo>
                      <a:pt x="12" y="29"/>
                    </a:lnTo>
                    <a:lnTo>
                      <a:pt x="9" y="35"/>
                    </a:lnTo>
                    <a:lnTo>
                      <a:pt x="6" y="40"/>
                    </a:lnTo>
                    <a:lnTo>
                      <a:pt x="4" y="47"/>
                    </a:lnTo>
                    <a:lnTo>
                      <a:pt x="2" y="52"/>
                    </a:lnTo>
                    <a:lnTo>
                      <a:pt x="0" y="59"/>
                    </a:lnTo>
                    <a:lnTo>
                      <a:pt x="0" y="65"/>
                    </a:lnTo>
                    <a:lnTo>
                      <a:pt x="0" y="73"/>
                    </a:lnTo>
                    <a:lnTo>
                      <a:pt x="2" y="79"/>
                    </a:lnTo>
                    <a:lnTo>
                      <a:pt x="4" y="85"/>
                    </a:lnTo>
                    <a:lnTo>
                      <a:pt x="6" y="91"/>
                    </a:lnTo>
                    <a:lnTo>
                      <a:pt x="9" y="97"/>
                    </a:lnTo>
                    <a:lnTo>
                      <a:pt x="12" y="102"/>
                    </a:lnTo>
                    <a:lnTo>
                      <a:pt x="17" y="108"/>
                    </a:lnTo>
                    <a:lnTo>
                      <a:pt x="21" y="112"/>
                    </a:lnTo>
                    <a:lnTo>
                      <a:pt x="25" y="116"/>
                    </a:lnTo>
                    <a:lnTo>
                      <a:pt x="31" y="120"/>
                    </a:lnTo>
                    <a:lnTo>
                      <a:pt x="37" y="123"/>
                    </a:lnTo>
                    <a:lnTo>
                      <a:pt x="43" y="126"/>
                    </a:lnTo>
                    <a:lnTo>
                      <a:pt x="49" y="128"/>
                    </a:lnTo>
                    <a:lnTo>
                      <a:pt x="56" y="129"/>
                    </a:lnTo>
                    <a:lnTo>
                      <a:pt x="62" y="130"/>
                    </a:lnTo>
                    <a:lnTo>
                      <a:pt x="70" y="132"/>
                    </a:lnTo>
                    <a:close/>
                  </a:path>
                </a:pathLst>
              </a:custGeom>
              <a:solidFill>
                <a:srgbClr val="84C3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9907" name="Rectangle 275"/>
            <p:cNvSpPr>
              <a:spLocks noChangeArrowheads="1"/>
            </p:cNvSpPr>
            <p:nvPr/>
          </p:nvSpPr>
          <p:spPr bwMode="auto">
            <a:xfrm>
              <a:off x="6218238" y="3951288"/>
              <a:ext cx="90805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t>NEUTRÓFILO</a:t>
              </a:r>
            </a:p>
          </p:txBody>
        </p:sp>
        <p:sp>
          <p:nvSpPr>
            <p:cNvPr id="69990" name="Rectangle 358"/>
            <p:cNvSpPr>
              <a:spLocks noChangeArrowheads="1"/>
            </p:cNvSpPr>
            <p:nvPr/>
          </p:nvSpPr>
          <p:spPr bwMode="auto">
            <a:xfrm>
              <a:off x="2819400" y="4016375"/>
              <a:ext cx="93186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996600"/>
                  </a:solidFill>
                </a:rPr>
                <a:t>MACRÓFAGO</a:t>
              </a:r>
            </a:p>
            <a:p>
              <a:pPr algn="ctr"/>
              <a:r>
                <a:rPr lang="en-US" sz="1100" b="1">
                  <a:solidFill>
                    <a:srgbClr val="996600"/>
                  </a:solidFill>
                </a:rPr>
                <a:t>RESIDENTE</a:t>
              </a:r>
            </a:p>
          </p:txBody>
        </p:sp>
        <p:sp>
          <p:nvSpPr>
            <p:cNvPr id="69992" name="Freeform 360"/>
            <p:cNvSpPr>
              <a:spLocks/>
            </p:cNvSpPr>
            <p:nvPr/>
          </p:nvSpPr>
          <p:spPr bwMode="auto">
            <a:xfrm>
              <a:off x="4406900" y="3771900"/>
              <a:ext cx="28575" cy="26988"/>
            </a:xfrm>
            <a:custGeom>
              <a:avLst/>
              <a:gdLst>
                <a:gd name="T0" fmla="*/ 133 w 157"/>
                <a:gd name="T1" fmla="*/ 0 h 145"/>
                <a:gd name="T2" fmla="*/ 134 w 157"/>
                <a:gd name="T3" fmla="*/ 0 h 145"/>
                <a:gd name="T4" fmla="*/ 116 w 157"/>
                <a:gd name="T5" fmla="*/ 9 h 145"/>
                <a:gd name="T6" fmla="*/ 98 w 157"/>
                <a:gd name="T7" fmla="*/ 21 h 145"/>
                <a:gd name="T8" fmla="*/ 80 w 157"/>
                <a:gd name="T9" fmla="*/ 34 h 145"/>
                <a:gd name="T10" fmla="*/ 61 w 157"/>
                <a:gd name="T11" fmla="*/ 50 h 145"/>
                <a:gd name="T12" fmla="*/ 44 w 157"/>
                <a:gd name="T13" fmla="*/ 66 h 145"/>
                <a:gd name="T14" fmla="*/ 27 w 157"/>
                <a:gd name="T15" fmla="*/ 84 h 145"/>
                <a:gd name="T16" fmla="*/ 13 w 157"/>
                <a:gd name="T17" fmla="*/ 102 h 145"/>
                <a:gd name="T18" fmla="*/ 0 w 157"/>
                <a:gd name="T19" fmla="*/ 121 h 145"/>
                <a:gd name="T20" fmla="*/ 40 w 157"/>
                <a:gd name="T21" fmla="*/ 145 h 145"/>
                <a:gd name="T22" fmla="*/ 50 w 157"/>
                <a:gd name="T23" fmla="*/ 129 h 145"/>
                <a:gd name="T24" fmla="*/ 63 w 157"/>
                <a:gd name="T25" fmla="*/ 114 h 145"/>
                <a:gd name="T26" fmla="*/ 76 w 157"/>
                <a:gd name="T27" fmla="*/ 99 h 145"/>
                <a:gd name="T28" fmla="*/ 92 w 157"/>
                <a:gd name="T29" fmla="*/ 85 h 145"/>
                <a:gd name="T30" fmla="*/ 108 w 157"/>
                <a:gd name="T31" fmla="*/ 72 h 145"/>
                <a:gd name="T32" fmla="*/ 124 w 157"/>
                <a:gd name="T33" fmla="*/ 60 h 145"/>
                <a:gd name="T34" fmla="*/ 141 w 157"/>
                <a:gd name="T35" fmla="*/ 49 h 145"/>
                <a:gd name="T36" fmla="*/ 156 w 157"/>
                <a:gd name="T37" fmla="*/ 40 h 145"/>
                <a:gd name="T38" fmla="*/ 157 w 157"/>
                <a:gd name="T39" fmla="*/ 40 h 145"/>
                <a:gd name="T40" fmla="*/ 133 w 157"/>
                <a:gd name="T4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45">
                  <a:moveTo>
                    <a:pt x="133" y="0"/>
                  </a:moveTo>
                  <a:lnTo>
                    <a:pt x="134" y="0"/>
                  </a:lnTo>
                  <a:lnTo>
                    <a:pt x="116" y="9"/>
                  </a:lnTo>
                  <a:lnTo>
                    <a:pt x="98" y="21"/>
                  </a:lnTo>
                  <a:lnTo>
                    <a:pt x="80" y="34"/>
                  </a:lnTo>
                  <a:lnTo>
                    <a:pt x="61" y="50"/>
                  </a:lnTo>
                  <a:lnTo>
                    <a:pt x="44" y="66"/>
                  </a:lnTo>
                  <a:lnTo>
                    <a:pt x="27" y="84"/>
                  </a:lnTo>
                  <a:lnTo>
                    <a:pt x="13" y="102"/>
                  </a:lnTo>
                  <a:lnTo>
                    <a:pt x="0" y="121"/>
                  </a:lnTo>
                  <a:lnTo>
                    <a:pt x="40" y="145"/>
                  </a:lnTo>
                  <a:lnTo>
                    <a:pt x="50" y="129"/>
                  </a:lnTo>
                  <a:lnTo>
                    <a:pt x="63" y="114"/>
                  </a:lnTo>
                  <a:lnTo>
                    <a:pt x="76" y="99"/>
                  </a:lnTo>
                  <a:lnTo>
                    <a:pt x="92" y="85"/>
                  </a:lnTo>
                  <a:lnTo>
                    <a:pt x="108" y="72"/>
                  </a:lnTo>
                  <a:lnTo>
                    <a:pt x="124" y="60"/>
                  </a:lnTo>
                  <a:lnTo>
                    <a:pt x="141" y="49"/>
                  </a:lnTo>
                  <a:lnTo>
                    <a:pt x="156" y="40"/>
                  </a:lnTo>
                  <a:lnTo>
                    <a:pt x="157" y="40"/>
                  </a:lnTo>
                  <a:lnTo>
                    <a:pt x="13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93" name="Freeform 361"/>
            <p:cNvSpPr>
              <a:spLocks/>
            </p:cNvSpPr>
            <p:nvPr/>
          </p:nvSpPr>
          <p:spPr bwMode="auto">
            <a:xfrm>
              <a:off x="4432300" y="3749675"/>
              <a:ext cx="50800" cy="30163"/>
            </a:xfrm>
            <a:custGeom>
              <a:avLst/>
              <a:gdLst>
                <a:gd name="T0" fmla="*/ 260 w 285"/>
                <a:gd name="T1" fmla="*/ 0 h 157"/>
                <a:gd name="T2" fmla="*/ 260 w 285"/>
                <a:gd name="T3" fmla="*/ 0 h 157"/>
                <a:gd name="T4" fmla="*/ 247 w 285"/>
                <a:gd name="T5" fmla="*/ 9 h 157"/>
                <a:gd name="T6" fmla="*/ 233 w 285"/>
                <a:gd name="T7" fmla="*/ 17 h 157"/>
                <a:gd name="T8" fmla="*/ 217 w 285"/>
                <a:gd name="T9" fmla="*/ 24 h 157"/>
                <a:gd name="T10" fmla="*/ 201 w 285"/>
                <a:gd name="T11" fmla="*/ 31 h 157"/>
                <a:gd name="T12" fmla="*/ 169 w 285"/>
                <a:gd name="T13" fmla="*/ 45 h 157"/>
                <a:gd name="T14" fmla="*/ 135 w 285"/>
                <a:gd name="T15" fmla="*/ 58 h 157"/>
                <a:gd name="T16" fmla="*/ 102 w 285"/>
                <a:gd name="T17" fmla="*/ 71 h 157"/>
                <a:gd name="T18" fmla="*/ 67 w 285"/>
                <a:gd name="T19" fmla="*/ 84 h 157"/>
                <a:gd name="T20" fmla="*/ 33 w 285"/>
                <a:gd name="T21" fmla="*/ 100 h 157"/>
                <a:gd name="T22" fmla="*/ 0 w 285"/>
                <a:gd name="T23" fmla="*/ 117 h 157"/>
                <a:gd name="T24" fmla="*/ 24 w 285"/>
                <a:gd name="T25" fmla="*/ 157 h 157"/>
                <a:gd name="T26" fmla="*/ 54 w 285"/>
                <a:gd name="T27" fmla="*/ 142 h 157"/>
                <a:gd name="T28" fmla="*/ 85 w 285"/>
                <a:gd name="T29" fmla="*/ 127 h 157"/>
                <a:gd name="T30" fmla="*/ 119 w 285"/>
                <a:gd name="T31" fmla="*/ 114 h 157"/>
                <a:gd name="T32" fmla="*/ 152 w 285"/>
                <a:gd name="T33" fmla="*/ 101 h 157"/>
                <a:gd name="T34" fmla="*/ 187 w 285"/>
                <a:gd name="T35" fmla="*/ 88 h 157"/>
                <a:gd name="T36" fmla="*/ 221 w 285"/>
                <a:gd name="T37" fmla="*/ 75 h 157"/>
                <a:gd name="T38" fmla="*/ 237 w 285"/>
                <a:gd name="T39" fmla="*/ 66 h 157"/>
                <a:gd name="T40" fmla="*/ 254 w 285"/>
                <a:gd name="T41" fmla="*/ 58 h 157"/>
                <a:gd name="T42" fmla="*/ 270 w 285"/>
                <a:gd name="T43" fmla="*/ 49 h 157"/>
                <a:gd name="T44" fmla="*/ 285 w 285"/>
                <a:gd name="T45" fmla="*/ 40 h 157"/>
                <a:gd name="T46" fmla="*/ 285 w 285"/>
                <a:gd name="T47" fmla="*/ 40 h 157"/>
                <a:gd name="T48" fmla="*/ 260 w 285"/>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5" h="157">
                  <a:moveTo>
                    <a:pt x="260" y="0"/>
                  </a:moveTo>
                  <a:lnTo>
                    <a:pt x="260" y="0"/>
                  </a:lnTo>
                  <a:lnTo>
                    <a:pt x="247" y="9"/>
                  </a:lnTo>
                  <a:lnTo>
                    <a:pt x="233" y="17"/>
                  </a:lnTo>
                  <a:lnTo>
                    <a:pt x="217" y="24"/>
                  </a:lnTo>
                  <a:lnTo>
                    <a:pt x="201" y="31"/>
                  </a:lnTo>
                  <a:lnTo>
                    <a:pt x="169" y="45"/>
                  </a:lnTo>
                  <a:lnTo>
                    <a:pt x="135" y="58"/>
                  </a:lnTo>
                  <a:lnTo>
                    <a:pt x="102" y="71"/>
                  </a:lnTo>
                  <a:lnTo>
                    <a:pt x="67" y="84"/>
                  </a:lnTo>
                  <a:lnTo>
                    <a:pt x="33" y="100"/>
                  </a:lnTo>
                  <a:lnTo>
                    <a:pt x="0" y="117"/>
                  </a:lnTo>
                  <a:lnTo>
                    <a:pt x="24" y="157"/>
                  </a:lnTo>
                  <a:lnTo>
                    <a:pt x="54" y="142"/>
                  </a:lnTo>
                  <a:lnTo>
                    <a:pt x="85" y="127"/>
                  </a:lnTo>
                  <a:lnTo>
                    <a:pt x="119" y="114"/>
                  </a:lnTo>
                  <a:lnTo>
                    <a:pt x="152" y="101"/>
                  </a:lnTo>
                  <a:lnTo>
                    <a:pt x="187" y="88"/>
                  </a:lnTo>
                  <a:lnTo>
                    <a:pt x="221" y="75"/>
                  </a:lnTo>
                  <a:lnTo>
                    <a:pt x="237" y="66"/>
                  </a:lnTo>
                  <a:lnTo>
                    <a:pt x="254" y="58"/>
                  </a:lnTo>
                  <a:lnTo>
                    <a:pt x="270" y="49"/>
                  </a:lnTo>
                  <a:lnTo>
                    <a:pt x="285" y="40"/>
                  </a:lnTo>
                  <a:lnTo>
                    <a:pt x="285" y="40"/>
                  </a:lnTo>
                  <a:lnTo>
                    <a:pt x="2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94" name="Freeform 362"/>
            <p:cNvSpPr>
              <a:spLocks/>
            </p:cNvSpPr>
            <p:nvPr/>
          </p:nvSpPr>
          <p:spPr bwMode="auto">
            <a:xfrm>
              <a:off x="4479925" y="3722688"/>
              <a:ext cx="30163" cy="34925"/>
            </a:xfrm>
            <a:custGeom>
              <a:avLst/>
              <a:gdLst>
                <a:gd name="T0" fmla="*/ 130 w 169"/>
                <a:gd name="T1" fmla="*/ 2 h 177"/>
                <a:gd name="T2" fmla="*/ 130 w 169"/>
                <a:gd name="T3" fmla="*/ 0 h 177"/>
                <a:gd name="T4" fmla="*/ 118 w 169"/>
                <a:gd name="T5" fmla="*/ 18 h 177"/>
                <a:gd name="T6" fmla="*/ 105 w 169"/>
                <a:gd name="T7" fmla="*/ 38 h 177"/>
                <a:gd name="T8" fmla="*/ 89 w 169"/>
                <a:gd name="T9" fmla="*/ 57 h 177"/>
                <a:gd name="T10" fmla="*/ 73 w 169"/>
                <a:gd name="T11" fmla="*/ 75 h 177"/>
                <a:gd name="T12" fmla="*/ 55 w 169"/>
                <a:gd name="T13" fmla="*/ 93 h 177"/>
                <a:gd name="T14" fmla="*/ 37 w 169"/>
                <a:gd name="T15" fmla="*/ 110 h 177"/>
                <a:gd name="T16" fmla="*/ 19 w 169"/>
                <a:gd name="T17" fmla="*/ 124 h 177"/>
                <a:gd name="T18" fmla="*/ 0 w 169"/>
                <a:gd name="T19" fmla="*/ 137 h 177"/>
                <a:gd name="T20" fmla="*/ 25 w 169"/>
                <a:gd name="T21" fmla="*/ 177 h 177"/>
                <a:gd name="T22" fmla="*/ 47 w 169"/>
                <a:gd name="T23" fmla="*/ 161 h 177"/>
                <a:gd name="T24" fmla="*/ 69 w 169"/>
                <a:gd name="T25" fmla="*/ 144 h 177"/>
                <a:gd name="T26" fmla="*/ 89 w 169"/>
                <a:gd name="T27" fmla="*/ 126 h 177"/>
                <a:gd name="T28" fmla="*/ 107 w 169"/>
                <a:gd name="T29" fmla="*/ 106 h 177"/>
                <a:gd name="T30" fmla="*/ 125 w 169"/>
                <a:gd name="T31" fmla="*/ 87 h 177"/>
                <a:gd name="T32" fmla="*/ 142 w 169"/>
                <a:gd name="T33" fmla="*/ 65 h 177"/>
                <a:gd name="T34" fmla="*/ 156 w 169"/>
                <a:gd name="T35" fmla="*/ 45 h 177"/>
                <a:gd name="T36" fmla="*/ 169 w 169"/>
                <a:gd name="T37" fmla="*/ 26 h 177"/>
                <a:gd name="T38" fmla="*/ 169 w 169"/>
                <a:gd name="T39" fmla="*/ 24 h 177"/>
                <a:gd name="T40" fmla="*/ 130 w 169"/>
                <a:gd name="T41"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77">
                  <a:moveTo>
                    <a:pt x="130" y="2"/>
                  </a:moveTo>
                  <a:lnTo>
                    <a:pt x="130" y="0"/>
                  </a:lnTo>
                  <a:lnTo>
                    <a:pt x="118" y="18"/>
                  </a:lnTo>
                  <a:lnTo>
                    <a:pt x="105" y="38"/>
                  </a:lnTo>
                  <a:lnTo>
                    <a:pt x="89" y="57"/>
                  </a:lnTo>
                  <a:lnTo>
                    <a:pt x="73" y="75"/>
                  </a:lnTo>
                  <a:lnTo>
                    <a:pt x="55" y="93"/>
                  </a:lnTo>
                  <a:lnTo>
                    <a:pt x="37" y="110"/>
                  </a:lnTo>
                  <a:lnTo>
                    <a:pt x="19" y="124"/>
                  </a:lnTo>
                  <a:lnTo>
                    <a:pt x="0" y="137"/>
                  </a:lnTo>
                  <a:lnTo>
                    <a:pt x="25" y="177"/>
                  </a:lnTo>
                  <a:lnTo>
                    <a:pt x="47" y="161"/>
                  </a:lnTo>
                  <a:lnTo>
                    <a:pt x="69" y="144"/>
                  </a:lnTo>
                  <a:lnTo>
                    <a:pt x="89" y="126"/>
                  </a:lnTo>
                  <a:lnTo>
                    <a:pt x="107" y="106"/>
                  </a:lnTo>
                  <a:lnTo>
                    <a:pt x="125" y="87"/>
                  </a:lnTo>
                  <a:lnTo>
                    <a:pt x="142" y="65"/>
                  </a:lnTo>
                  <a:lnTo>
                    <a:pt x="156" y="45"/>
                  </a:lnTo>
                  <a:lnTo>
                    <a:pt x="169" y="26"/>
                  </a:lnTo>
                  <a:lnTo>
                    <a:pt x="169" y="24"/>
                  </a:lnTo>
                  <a:lnTo>
                    <a:pt x="130" y="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95" name="Freeform 363"/>
            <p:cNvSpPr>
              <a:spLocks/>
            </p:cNvSpPr>
            <p:nvPr/>
          </p:nvSpPr>
          <p:spPr bwMode="auto">
            <a:xfrm>
              <a:off x="4502150" y="3676650"/>
              <a:ext cx="26988" cy="52388"/>
            </a:xfrm>
            <a:custGeom>
              <a:avLst/>
              <a:gdLst>
                <a:gd name="T0" fmla="*/ 107 w 144"/>
                <a:gd name="T1" fmla="*/ 1 h 267"/>
                <a:gd name="T2" fmla="*/ 107 w 144"/>
                <a:gd name="T3" fmla="*/ 0 h 267"/>
                <a:gd name="T4" fmla="*/ 97 w 144"/>
                <a:gd name="T5" fmla="*/ 14 h 267"/>
                <a:gd name="T6" fmla="*/ 87 w 144"/>
                <a:gd name="T7" fmla="*/ 30 h 267"/>
                <a:gd name="T8" fmla="*/ 79 w 144"/>
                <a:gd name="T9" fmla="*/ 44 h 267"/>
                <a:gd name="T10" fmla="*/ 72 w 144"/>
                <a:gd name="T11" fmla="*/ 61 h 267"/>
                <a:gd name="T12" fmla="*/ 59 w 144"/>
                <a:gd name="T13" fmla="*/ 92 h 267"/>
                <a:gd name="T14" fmla="*/ 48 w 144"/>
                <a:gd name="T15" fmla="*/ 125 h 267"/>
                <a:gd name="T16" fmla="*/ 37 w 144"/>
                <a:gd name="T17" fmla="*/ 157 h 267"/>
                <a:gd name="T18" fmla="*/ 25 w 144"/>
                <a:gd name="T19" fmla="*/ 188 h 267"/>
                <a:gd name="T20" fmla="*/ 19 w 144"/>
                <a:gd name="T21" fmla="*/ 203 h 267"/>
                <a:gd name="T22" fmla="*/ 13 w 144"/>
                <a:gd name="T23" fmla="*/ 217 h 267"/>
                <a:gd name="T24" fmla="*/ 7 w 144"/>
                <a:gd name="T25" fmla="*/ 231 h 267"/>
                <a:gd name="T26" fmla="*/ 0 w 144"/>
                <a:gd name="T27" fmla="*/ 245 h 267"/>
                <a:gd name="T28" fmla="*/ 39 w 144"/>
                <a:gd name="T29" fmla="*/ 267 h 267"/>
                <a:gd name="T30" fmla="*/ 48 w 144"/>
                <a:gd name="T31" fmla="*/ 252 h 267"/>
                <a:gd name="T32" fmla="*/ 56 w 144"/>
                <a:gd name="T33" fmla="*/ 236 h 267"/>
                <a:gd name="T34" fmla="*/ 62 w 144"/>
                <a:gd name="T35" fmla="*/ 221 h 267"/>
                <a:gd name="T36" fmla="*/ 69 w 144"/>
                <a:gd name="T37" fmla="*/ 204 h 267"/>
                <a:gd name="T38" fmla="*/ 80 w 144"/>
                <a:gd name="T39" fmla="*/ 173 h 267"/>
                <a:gd name="T40" fmla="*/ 91 w 144"/>
                <a:gd name="T41" fmla="*/ 140 h 267"/>
                <a:gd name="T42" fmla="*/ 103 w 144"/>
                <a:gd name="T43" fmla="*/ 109 h 267"/>
                <a:gd name="T44" fmla="*/ 115 w 144"/>
                <a:gd name="T45" fmla="*/ 79 h 267"/>
                <a:gd name="T46" fmla="*/ 121 w 144"/>
                <a:gd name="T47" fmla="*/ 66 h 267"/>
                <a:gd name="T48" fmla="*/ 128 w 144"/>
                <a:gd name="T49" fmla="*/ 53 h 267"/>
                <a:gd name="T50" fmla="*/ 135 w 144"/>
                <a:gd name="T51" fmla="*/ 41 h 267"/>
                <a:gd name="T52" fmla="*/ 144 w 144"/>
                <a:gd name="T53" fmla="*/ 29 h 267"/>
                <a:gd name="T54" fmla="*/ 144 w 144"/>
                <a:gd name="T55" fmla="*/ 27 h 267"/>
                <a:gd name="T56" fmla="*/ 107 w 144"/>
                <a:gd name="T57" fmla="*/ 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267">
                  <a:moveTo>
                    <a:pt x="107" y="1"/>
                  </a:moveTo>
                  <a:lnTo>
                    <a:pt x="107" y="0"/>
                  </a:lnTo>
                  <a:lnTo>
                    <a:pt x="97" y="14"/>
                  </a:lnTo>
                  <a:lnTo>
                    <a:pt x="87" y="30"/>
                  </a:lnTo>
                  <a:lnTo>
                    <a:pt x="79" y="44"/>
                  </a:lnTo>
                  <a:lnTo>
                    <a:pt x="72" y="61"/>
                  </a:lnTo>
                  <a:lnTo>
                    <a:pt x="59" y="92"/>
                  </a:lnTo>
                  <a:lnTo>
                    <a:pt x="48" y="125"/>
                  </a:lnTo>
                  <a:lnTo>
                    <a:pt x="37" y="157"/>
                  </a:lnTo>
                  <a:lnTo>
                    <a:pt x="25" y="188"/>
                  </a:lnTo>
                  <a:lnTo>
                    <a:pt x="19" y="203"/>
                  </a:lnTo>
                  <a:lnTo>
                    <a:pt x="13" y="217"/>
                  </a:lnTo>
                  <a:lnTo>
                    <a:pt x="7" y="231"/>
                  </a:lnTo>
                  <a:lnTo>
                    <a:pt x="0" y="245"/>
                  </a:lnTo>
                  <a:lnTo>
                    <a:pt x="39" y="267"/>
                  </a:lnTo>
                  <a:lnTo>
                    <a:pt x="48" y="252"/>
                  </a:lnTo>
                  <a:lnTo>
                    <a:pt x="56" y="236"/>
                  </a:lnTo>
                  <a:lnTo>
                    <a:pt x="62" y="221"/>
                  </a:lnTo>
                  <a:lnTo>
                    <a:pt x="69" y="204"/>
                  </a:lnTo>
                  <a:lnTo>
                    <a:pt x="80" y="173"/>
                  </a:lnTo>
                  <a:lnTo>
                    <a:pt x="91" y="140"/>
                  </a:lnTo>
                  <a:lnTo>
                    <a:pt x="103" y="109"/>
                  </a:lnTo>
                  <a:lnTo>
                    <a:pt x="115" y="79"/>
                  </a:lnTo>
                  <a:lnTo>
                    <a:pt x="121" y="66"/>
                  </a:lnTo>
                  <a:lnTo>
                    <a:pt x="128" y="53"/>
                  </a:lnTo>
                  <a:lnTo>
                    <a:pt x="135" y="41"/>
                  </a:lnTo>
                  <a:lnTo>
                    <a:pt x="144" y="29"/>
                  </a:lnTo>
                  <a:lnTo>
                    <a:pt x="144" y="27"/>
                  </a:lnTo>
                  <a:lnTo>
                    <a:pt x="107" y="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96" name="Freeform 364"/>
            <p:cNvSpPr>
              <a:spLocks/>
            </p:cNvSpPr>
            <p:nvPr/>
          </p:nvSpPr>
          <p:spPr bwMode="auto">
            <a:xfrm>
              <a:off x="4522788" y="3649663"/>
              <a:ext cx="33337" cy="31750"/>
            </a:xfrm>
            <a:custGeom>
              <a:avLst/>
              <a:gdLst>
                <a:gd name="T0" fmla="*/ 164 w 184"/>
                <a:gd name="T1" fmla="*/ 0 h 162"/>
                <a:gd name="T2" fmla="*/ 164 w 184"/>
                <a:gd name="T3" fmla="*/ 0 h 162"/>
                <a:gd name="T4" fmla="*/ 141 w 184"/>
                <a:gd name="T5" fmla="*/ 11 h 162"/>
                <a:gd name="T6" fmla="*/ 118 w 184"/>
                <a:gd name="T7" fmla="*/ 26 h 162"/>
                <a:gd name="T8" fmla="*/ 96 w 184"/>
                <a:gd name="T9" fmla="*/ 40 h 162"/>
                <a:gd name="T10" fmla="*/ 74 w 184"/>
                <a:gd name="T11" fmla="*/ 57 h 162"/>
                <a:gd name="T12" fmla="*/ 54 w 184"/>
                <a:gd name="T13" fmla="*/ 75 h 162"/>
                <a:gd name="T14" fmla="*/ 33 w 184"/>
                <a:gd name="T15" fmla="*/ 94 h 162"/>
                <a:gd name="T16" fmla="*/ 15 w 184"/>
                <a:gd name="T17" fmla="*/ 114 h 162"/>
                <a:gd name="T18" fmla="*/ 0 w 184"/>
                <a:gd name="T19" fmla="*/ 136 h 162"/>
                <a:gd name="T20" fmla="*/ 37 w 184"/>
                <a:gd name="T21" fmla="*/ 162 h 162"/>
                <a:gd name="T22" fmla="*/ 51 w 184"/>
                <a:gd name="T23" fmla="*/ 144 h 162"/>
                <a:gd name="T24" fmla="*/ 68 w 184"/>
                <a:gd name="T25" fmla="*/ 126 h 162"/>
                <a:gd name="T26" fmla="*/ 85 w 184"/>
                <a:gd name="T27" fmla="*/ 110 h 162"/>
                <a:gd name="T28" fmla="*/ 104 w 184"/>
                <a:gd name="T29" fmla="*/ 93 h 162"/>
                <a:gd name="T30" fmla="*/ 123 w 184"/>
                <a:gd name="T31" fmla="*/ 78 h 162"/>
                <a:gd name="T32" fmla="*/ 142 w 184"/>
                <a:gd name="T33" fmla="*/ 65 h 162"/>
                <a:gd name="T34" fmla="*/ 163 w 184"/>
                <a:gd name="T35" fmla="*/ 53 h 162"/>
                <a:gd name="T36" fmla="*/ 184 w 184"/>
                <a:gd name="T37" fmla="*/ 42 h 162"/>
                <a:gd name="T38" fmla="*/ 184 w 184"/>
                <a:gd name="T39" fmla="*/ 42 h 162"/>
                <a:gd name="T40" fmla="*/ 164 w 184"/>
                <a:gd name="T4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62">
                  <a:moveTo>
                    <a:pt x="164" y="0"/>
                  </a:moveTo>
                  <a:lnTo>
                    <a:pt x="164" y="0"/>
                  </a:lnTo>
                  <a:lnTo>
                    <a:pt x="141" y="11"/>
                  </a:lnTo>
                  <a:lnTo>
                    <a:pt x="118" y="26"/>
                  </a:lnTo>
                  <a:lnTo>
                    <a:pt x="96" y="40"/>
                  </a:lnTo>
                  <a:lnTo>
                    <a:pt x="74" y="57"/>
                  </a:lnTo>
                  <a:lnTo>
                    <a:pt x="54" y="75"/>
                  </a:lnTo>
                  <a:lnTo>
                    <a:pt x="33" y="94"/>
                  </a:lnTo>
                  <a:lnTo>
                    <a:pt x="15" y="114"/>
                  </a:lnTo>
                  <a:lnTo>
                    <a:pt x="0" y="136"/>
                  </a:lnTo>
                  <a:lnTo>
                    <a:pt x="37" y="162"/>
                  </a:lnTo>
                  <a:lnTo>
                    <a:pt x="51" y="144"/>
                  </a:lnTo>
                  <a:lnTo>
                    <a:pt x="68" y="126"/>
                  </a:lnTo>
                  <a:lnTo>
                    <a:pt x="85" y="110"/>
                  </a:lnTo>
                  <a:lnTo>
                    <a:pt x="104" y="93"/>
                  </a:lnTo>
                  <a:lnTo>
                    <a:pt x="123" y="78"/>
                  </a:lnTo>
                  <a:lnTo>
                    <a:pt x="142" y="65"/>
                  </a:lnTo>
                  <a:lnTo>
                    <a:pt x="163" y="53"/>
                  </a:lnTo>
                  <a:lnTo>
                    <a:pt x="184" y="42"/>
                  </a:lnTo>
                  <a:lnTo>
                    <a:pt x="184" y="42"/>
                  </a:lnTo>
                  <a:lnTo>
                    <a:pt x="1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97" name="Freeform 365"/>
            <p:cNvSpPr>
              <a:spLocks/>
            </p:cNvSpPr>
            <p:nvPr/>
          </p:nvSpPr>
          <p:spPr bwMode="auto">
            <a:xfrm>
              <a:off x="4552950" y="3640138"/>
              <a:ext cx="41275" cy="19050"/>
            </a:xfrm>
            <a:custGeom>
              <a:avLst/>
              <a:gdLst>
                <a:gd name="T0" fmla="*/ 224 w 233"/>
                <a:gd name="T1" fmla="*/ 0 h 94"/>
                <a:gd name="T2" fmla="*/ 224 w 233"/>
                <a:gd name="T3" fmla="*/ 0 h 94"/>
                <a:gd name="T4" fmla="*/ 198 w 233"/>
                <a:gd name="T5" fmla="*/ 3 h 94"/>
                <a:gd name="T6" fmla="*/ 170 w 233"/>
                <a:gd name="T7" fmla="*/ 8 h 94"/>
                <a:gd name="T8" fmla="*/ 142 w 233"/>
                <a:gd name="T9" fmla="*/ 13 h 94"/>
                <a:gd name="T10" fmla="*/ 113 w 233"/>
                <a:gd name="T11" fmla="*/ 18 h 94"/>
                <a:gd name="T12" fmla="*/ 84 w 233"/>
                <a:gd name="T13" fmla="*/ 24 h 94"/>
                <a:gd name="T14" fmla="*/ 55 w 233"/>
                <a:gd name="T15" fmla="*/ 31 h 94"/>
                <a:gd name="T16" fmla="*/ 28 w 233"/>
                <a:gd name="T17" fmla="*/ 40 h 94"/>
                <a:gd name="T18" fmla="*/ 0 w 233"/>
                <a:gd name="T19" fmla="*/ 52 h 94"/>
                <a:gd name="T20" fmla="*/ 20 w 233"/>
                <a:gd name="T21" fmla="*/ 94 h 94"/>
                <a:gd name="T22" fmla="*/ 43 w 233"/>
                <a:gd name="T23" fmla="*/ 85 h 94"/>
                <a:gd name="T24" fmla="*/ 68 w 233"/>
                <a:gd name="T25" fmla="*/ 76 h 94"/>
                <a:gd name="T26" fmla="*/ 95 w 233"/>
                <a:gd name="T27" fmla="*/ 69 h 94"/>
                <a:gd name="T28" fmla="*/ 122 w 233"/>
                <a:gd name="T29" fmla="*/ 63 h 94"/>
                <a:gd name="T30" fmla="*/ 150 w 233"/>
                <a:gd name="T31" fmla="*/ 58 h 94"/>
                <a:gd name="T32" fmla="*/ 178 w 233"/>
                <a:gd name="T33" fmla="*/ 54 h 94"/>
                <a:gd name="T34" fmla="*/ 205 w 233"/>
                <a:gd name="T35" fmla="*/ 50 h 94"/>
                <a:gd name="T36" fmla="*/ 233 w 233"/>
                <a:gd name="T37" fmla="*/ 45 h 94"/>
                <a:gd name="T38" fmla="*/ 233 w 233"/>
                <a:gd name="T39" fmla="*/ 45 h 94"/>
                <a:gd name="T40" fmla="*/ 224 w 233"/>
                <a:gd name="T4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94">
                  <a:moveTo>
                    <a:pt x="224" y="0"/>
                  </a:moveTo>
                  <a:lnTo>
                    <a:pt x="224" y="0"/>
                  </a:lnTo>
                  <a:lnTo>
                    <a:pt x="198" y="3"/>
                  </a:lnTo>
                  <a:lnTo>
                    <a:pt x="170" y="8"/>
                  </a:lnTo>
                  <a:lnTo>
                    <a:pt x="142" y="13"/>
                  </a:lnTo>
                  <a:lnTo>
                    <a:pt x="113" y="18"/>
                  </a:lnTo>
                  <a:lnTo>
                    <a:pt x="84" y="24"/>
                  </a:lnTo>
                  <a:lnTo>
                    <a:pt x="55" y="31"/>
                  </a:lnTo>
                  <a:lnTo>
                    <a:pt x="28" y="40"/>
                  </a:lnTo>
                  <a:lnTo>
                    <a:pt x="0" y="52"/>
                  </a:lnTo>
                  <a:lnTo>
                    <a:pt x="20" y="94"/>
                  </a:lnTo>
                  <a:lnTo>
                    <a:pt x="43" y="85"/>
                  </a:lnTo>
                  <a:lnTo>
                    <a:pt x="68" y="76"/>
                  </a:lnTo>
                  <a:lnTo>
                    <a:pt x="95" y="69"/>
                  </a:lnTo>
                  <a:lnTo>
                    <a:pt x="122" y="63"/>
                  </a:lnTo>
                  <a:lnTo>
                    <a:pt x="150" y="58"/>
                  </a:lnTo>
                  <a:lnTo>
                    <a:pt x="178" y="54"/>
                  </a:lnTo>
                  <a:lnTo>
                    <a:pt x="205" y="50"/>
                  </a:lnTo>
                  <a:lnTo>
                    <a:pt x="233" y="45"/>
                  </a:lnTo>
                  <a:lnTo>
                    <a:pt x="233" y="45"/>
                  </a:lnTo>
                  <a:lnTo>
                    <a:pt x="22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98" name="Freeform 366"/>
            <p:cNvSpPr>
              <a:spLocks/>
            </p:cNvSpPr>
            <p:nvPr/>
          </p:nvSpPr>
          <p:spPr bwMode="auto">
            <a:xfrm>
              <a:off x="4594225" y="3632200"/>
              <a:ext cx="47625" cy="15875"/>
            </a:xfrm>
            <a:custGeom>
              <a:avLst/>
              <a:gdLst>
                <a:gd name="T0" fmla="*/ 248 w 268"/>
                <a:gd name="T1" fmla="*/ 0 h 86"/>
                <a:gd name="T2" fmla="*/ 248 w 268"/>
                <a:gd name="T3" fmla="*/ 0 h 86"/>
                <a:gd name="T4" fmla="*/ 236 w 268"/>
                <a:gd name="T5" fmla="*/ 4 h 86"/>
                <a:gd name="T6" fmla="*/ 222 w 268"/>
                <a:gd name="T7" fmla="*/ 9 h 86"/>
                <a:gd name="T8" fmla="*/ 209 w 268"/>
                <a:gd name="T9" fmla="*/ 14 h 86"/>
                <a:gd name="T10" fmla="*/ 196 w 268"/>
                <a:gd name="T11" fmla="*/ 16 h 86"/>
                <a:gd name="T12" fmla="*/ 165 w 268"/>
                <a:gd name="T13" fmla="*/ 22 h 86"/>
                <a:gd name="T14" fmla="*/ 134 w 268"/>
                <a:gd name="T15" fmla="*/ 26 h 86"/>
                <a:gd name="T16" fmla="*/ 100 w 268"/>
                <a:gd name="T17" fmla="*/ 28 h 86"/>
                <a:gd name="T18" fmla="*/ 66 w 268"/>
                <a:gd name="T19" fmla="*/ 32 h 86"/>
                <a:gd name="T20" fmla="*/ 33 w 268"/>
                <a:gd name="T21" fmla="*/ 36 h 86"/>
                <a:gd name="T22" fmla="*/ 0 w 268"/>
                <a:gd name="T23" fmla="*/ 41 h 86"/>
                <a:gd name="T24" fmla="*/ 9 w 268"/>
                <a:gd name="T25" fmla="*/ 86 h 86"/>
                <a:gd name="T26" fmla="*/ 39 w 268"/>
                <a:gd name="T27" fmla="*/ 81 h 86"/>
                <a:gd name="T28" fmla="*/ 71 w 268"/>
                <a:gd name="T29" fmla="*/ 78 h 86"/>
                <a:gd name="T30" fmla="*/ 104 w 268"/>
                <a:gd name="T31" fmla="*/ 75 h 86"/>
                <a:gd name="T32" fmla="*/ 138 w 268"/>
                <a:gd name="T33" fmla="*/ 73 h 86"/>
                <a:gd name="T34" fmla="*/ 172 w 268"/>
                <a:gd name="T35" fmla="*/ 68 h 86"/>
                <a:gd name="T36" fmla="*/ 204 w 268"/>
                <a:gd name="T37" fmla="*/ 63 h 86"/>
                <a:gd name="T38" fmla="*/ 221 w 268"/>
                <a:gd name="T39" fmla="*/ 59 h 86"/>
                <a:gd name="T40" fmla="*/ 238 w 268"/>
                <a:gd name="T41" fmla="*/ 54 h 86"/>
                <a:gd name="T42" fmla="*/ 254 w 268"/>
                <a:gd name="T43" fmla="*/ 48 h 86"/>
                <a:gd name="T44" fmla="*/ 268 w 268"/>
                <a:gd name="T45" fmla="*/ 42 h 86"/>
                <a:gd name="T46" fmla="*/ 268 w 268"/>
                <a:gd name="T47" fmla="*/ 42 h 86"/>
                <a:gd name="T48" fmla="*/ 248 w 268"/>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86">
                  <a:moveTo>
                    <a:pt x="248" y="0"/>
                  </a:moveTo>
                  <a:lnTo>
                    <a:pt x="248" y="0"/>
                  </a:lnTo>
                  <a:lnTo>
                    <a:pt x="236" y="4"/>
                  </a:lnTo>
                  <a:lnTo>
                    <a:pt x="222" y="9"/>
                  </a:lnTo>
                  <a:lnTo>
                    <a:pt x="209" y="14"/>
                  </a:lnTo>
                  <a:lnTo>
                    <a:pt x="196" y="16"/>
                  </a:lnTo>
                  <a:lnTo>
                    <a:pt x="165" y="22"/>
                  </a:lnTo>
                  <a:lnTo>
                    <a:pt x="134" y="26"/>
                  </a:lnTo>
                  <a:lnTo>
                    <a:pt x="100" y="28"/>
                  </a:lnTo>
                  <a:lnTo>
                    <a:pt x="66" y="32"/>
                  </a:lnTo>
                  <a:lnTo>
                    <a:pt x="33" y="36"/>
                  </a:lnTo>
                  <a:lnTo>
                    <a:pt x="0" y="41"/>
                  </a:lnTo>
                  <a:lnTo>
                    <a:pt x="9" y="86"/>
                  </a:lnTo>
                  <a:lnTo>
                    <a:pt x="39" y="81"/>
                  </a:lnTo>
                  <a:lnTo>
                    <a:pt x="71" y="78"/>
                  </a:lnTo>
                  <a:lnTo>
                    <a:pt x="104" y="75"/>
                  </a:lnTo>
                  <a:lnTo>
                    <a:pt x="138" y="73"/>
                  </a:lnTo>
                  <a:lnTo>
                    <a:pt x="172" y="68"/>
                  </a:lnTo>
                  <a:lnTo>
                    <a:pt x="204" y="63"/>
                  </a:lnTo>
                  <a:lnTo>
                    <a:pt x="221" y="59"/>
                  </a:lnTo>
                  <a:lnTo>
                    <a:pt x="238" y="54"/>
                  </a:lnTo>
                  <a:lnTo>
                    <a:pt x="254" y="48"/>
                  </a:lnTo>
                  <a:lnTo>
                    <a:pt x="268" y="42"/>
                  </a:lnTo>
                  <a:lnTo>
                    <a:pt x="268" y="42"/>
                  </a:lnTo>
                  <a:lnTo>
                    <a:pt x="24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9999" name="Freeform 367"/>
            <p:cNvSpPr>
              <a:spLocks/>
            </p:cNvSpPr>
            <p:nvPr/>
          </p:nvSpPr>
          <p:spPr bwMode="auto">
            <a:xfrm>
              <a:off x="4638675" y="3598863"/>
              <a:ext cx="36513" cy="41275"/>
            </a:xfrm>
            <a:custGeom>
              <a:avLst/>
              <a:gdLst>
                <a:gd name="T0" fmla="*/ 172 w 199"/>
                <a:gd name="T1" fmla="*/ 0 h 216"/>
                <a:gd name="T2" fmla="*/ 172 w 199"/>
                <a:gd name="T3" fmla="*/ 1 h 216"/>
                <a:gd name="T4" fmla="*/ 158 w 199"/>
                <a:gd name="T5" fmla="*/ 10 h 216"/>
                <a:gd name="T6" fmla="*/ 146 w 199"/>
                <a:gd name="T7" fmla="*/ 22 h 216"/>
                <a:gd name="T8" fmla="*/ 134 w 199"/>
                <a:gd name="T9" fmla="*/ 33 h 216"/>
                <a:gd name="T10" fmla="*/ 122 w 199"/>
                <a:gd name="T11" fmla="*/ 46 h 216"/>
                <a:gd name="T12" fmla="*/ 102 w 199"/>
                <a:gd name="T13" fmla="*/ 72 h 216"/>
                <a:gd name="T14" fmla="*/ 81 w 199"/>
                <a:gd name="T15" fmla="*/ 97 h 216"/>
                <a:gd name="T16" fmla="*/ 61 w 199"/>
                <a:gd name="T17" fmla="*/ 121 h 216"/>
                <a:gd name="T18" fmla="*/ 40 w 199"/>
                <a:gd name="T19" fmla="*/ 142 h 216"/>
                <a:gd name="T20" fmla="*/ 31 w 199"/>
                <a:gd name="T21" fmla="*/ 152 h 216"/>
                <a:gd name="T22" fmla="*/ 21 w 199"/>
                <a:gd name="T23" fmla="*/ 160 h 216"/>
                <a:gd name="T24" fmla="*/ 10 w 199"/>
                <a:gd name="T25" fmla="*/ 168 h 216"/>
                <a:gd name="T26" fmla="*/ 0 w 199"/>
                <a:gd name="T27" fmla="*/ 174 h 216"/>
                <a:gd name="T28" fmla="*/ 20 w 199"/>
                <a:gd name="T29" fmla="*/ 216 h 216"/>
                <a:gd name="T30" fmla="*/ 36 w 199"/>
                <a:gd name="T31" fmla="*/ 207 h 216"/>
                <a:gd name="T32" fmla="*/ 49 w 199"/>
                <a:gd name="T33" fmla="*/ 198 h 216"/>
                <a:gd name="T34" fmla="*/ 62 w 199"/>
                <a:gd name="T35" fmla="*/ 187 h 216"/>
                <a:gd name="T36" fmla="*/ 74 w 199"/>
                <a:gd name="T37" fmla="*/ 175 h 216"/>
                <a:gd name="T38" fmla="*/ 97 w 199"/>
                <a:gd name="T39" fmla="*/ 151 h 216"/>
                <a:gd name="T40" fmla="*/ 117 w 199"/>
                <a:gd name="T41" fmla="*/ 126 h 216"/>
                <a:gd name="T42" fmla="*/ 138 w 199"/>
                <a:gd name="T43" fmla="*/ 100 h 216"/>
                <a:gd name="T44" fmla="*/ 158 w 199"/>
                <a:gd name="T45" fmla="*/ 76 h 216"/>
                <a:gd name="T46" fmla="*/ 168 w 199"/>
                <a:gd name="T47" fmla="*/ 66 h 216"/>
                <a:gd name="T48" fmla="*/ 177 w 199"/>
                <a:gd name="T49" fmla="*/ 56 h 216"/>
                <a:gd name="T50" fmla="*/ 188 w 199"/>
                <a:gd name="T51" fmla="*/ 46 h 216"/>
                <a:gd name="T52" fmla="*/ 199 w 199"/>
                <a:gd name="T53" fmla="*/ 38 h 216"/>
                <a:gd name="T54" fmla="*/ 199 w 199"/>
                <a:gd name="T55" fmla="*/ 39 h 216"/>
                <a:gd name="T56" fmla="*/ 172 w 19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216">
                  <a:moveTo>
                    <a:pt x="172" y="0"/>
                  </a:moveTo>
                  <a:lnTo>
                    <a:pt x="172" y="1"/>
                  </a:lnTo>
                  <a:lnTo>
                    <a:pt x="158" y="10"/>
                  </a:lnTo>
                  <a:lnTo>
                    <a:pt x="146" y="22"/>
                  </a:lnTo>
                  <a:lnTo>
                    <a:pt x="134" y="33"/>
                  </a:lnTo>
                  <a:lnTo>
                    <a:pt x="122" y="46"/>
                  </a:lnTo>
                  <a:lnTo>
                    <a:pt x="102" y="72"/>
                  </a:lnTo>
                  <a:lnTo>
                    <a:pt x="81" y="97"/>
                  </a:lnTo>
                  <a:lnTo>
                    <a:pt x="61" y="121"/>
                  </a:lnTo>
                  <a:lnTo>
                    <a:pt x="40" y="142"/>
                  </a:lnTo>
                  <a:lnTo>
                    <a:pt x="31" y="152"/>
                  </a:lnTo>
                  <a:lnTo>
                    <a:pt x="21" y="160"/>
                  </a:lnTo>
                  <a:lnTo>
                    <a:pt x="10" y="168"/>
                  </a:lnTo>
                  <a:lnTo>
                    <a:pt x="0" y="174"/>
                  </a:lnTo>
                  <a:lnTo>
                    <a:pt x="20" y="216"/>
                  </a:lnTo>
                  <a:lnTo>
                    <a:pt x="36" y="207"/>
                  </a:lnTo>
                  <a:lnTo>
                    <a:pt x="49" y="198"/>
                  </a:lnTo>
                  <a:lnTo>
                    <a:pt x="62" y="187"/>
                  </a:lnTo>
                  <a:lnTo>
                    <a:pt x="74" y="175"/>
                  </a:lnTo>
                  <a:lnTo>
                    <a:pt x="97" y="151"/>
                  </a:lnTo>
                  <a:lnTo>
                    <a:pt x="117" y="126"/>
                  </a:lnTo>
                  <a:lnTo>
                    <a:pt x="138" y="100"/>
                  </a:lnTo>
                  <a:lnTo>
                    <a:pt x="158" y="76"/>
                  </a:lnTo>
                  <a:lnTo>
                    <a:pt x="168" y="66"/>
                  </a:lnTo>
                  <a:lnTo>
                    <a:pt x="177" y="56"/>
                  </a:lnTo>
                  <a:lnTo>
                    <a:pt x="188" y="46"/>
                  </a:lnTo>
                  <a:lnTo>
                    <a:pt x="199" y="38"/>
                  </a:lnTo>
                  <a:lnTo>
                    <a:pt x="199" y="39"/>
                  </a:lnTo>
                  <a:lnTo>
                    <a:pt x="17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0" name="Freeform 368"/>
            <p:cNvSpPr>
              <a:spLocks/>
            </p:cNvSpPr>
            <p:nvPr/>
          </p:nvSpPr>
          <p:spPr bwMode="auto">
            <a:xfrm>
              <a:off x="4670425" y="3581400"/>
              <a:ext cx="39688" cy="25400"/>
            </a:xfrm>
            <a:custGeom>
              <a:avLst/>
              <a:gdLst>
                <a:gd name="T0" fmla="*/ 209 w 215"/>
                <a:gd name="T1" fmla="*/ 0 h 128"/>
                <a:gd name="T2" fmla="*/ 210 w 215"/>
                <a:gd name="T3" fmla="*/ 0 h 128"/>
                <a:gd name="T4" fmla="*/ 196 w 215"/>
                <a:gd name="T5" fmla="*/ 1 h 128"/>
                <a:gd name="T6" fmla="*/ 182 w 215"/>
                <a:gd name="T7" fmla="*/ 5 h 128"/>
                <a:gd name="T8" fmla="*/ 167 w 215"/>
                <a:gd name="T9" fmla="*/ 8 h 128"/>
                <a:gd name="T10" fmla="*/ 153 w 215"/>
                <a:gd name="T11" fmla="*/ 12 h 128"/>
                <a:gd name="T12" fmla="*/ 125 w 215"/>
                <a:gd name="T13" fmla="*/ 21 h 128"/>
                <a:gd name="T14" fmla="*/ 99 w 215"/>
                <a:gd name="T15" fmla="*/ 32 h 128"/>
                <a:gd name="T16" fmla="*/ 72 w 215"/>
                <a:gd name="T17" fmla="*/ 45 h 128"/>
                <a:gd name="T18" fmla="*/ 47 w 215"/>
                <a:gd name="T19" fmla="*/ 60 h 128"/>
                <a:gd name="T20" fmla="*/ 23 w 215"/>
                <a:gd name="T21" fmla="*/ 74 h 128"/>
                <a:gd name="T22" fmla="*/ 0 w 215"/>
                <a:gd name="T23" fmla="*/ 89 h 128"/>
                <a:gd name="T24" fmla="*/ 27 w 215"/>
                <a:gd name="T25" fmla="*/ 128 h 128"/>
                <a:gd name="T26" fmla="*/ 48 w 215"/>
                <a:gd name="T27" fmla="*/ 114 h 128"/>
                <a:gd name="T28" fmla="*/ 71 w 215"/>
                <a:gd name="T29" fmla="*/ 99 h 128"/>
                <a:gd name="T30" fmla="*/ 94 w 215"/>
                <a:gd name="T31" fmla="*/ 86 h 128"/>
                <a:gd name="T32" fmla="*/ 118 w 215"/>
                <a:gd name="T33" fmla="*/ 75 h 128"/>
                <a:gd name="T34" fmla="*/ 142 w 215"/>
                <a:gd name="T35" fmla="*/ 65 h 128"/>
                <a:gd name="T36" fmla="*/ 167 w 215"/>
                <a:gd name="T37" fmla="*/ 56 h 128"/>
                <a:gd name="T38" fmla="*/ 179 w 215"/>
                <a:gd name="T39" fmla="*/ 53 h 128"/>
                <a:gd name="T40" fmla="*/ 191 w 215"/>
                <a:gd name="T41" fmla="*/ 50 h 128"/>
                <a:gd name="T42" fmla="*/ 203 w 215"/>
                <a:gd name="T43" fmla="*/ 48 h 128"/>
                <a:gd name="T44" fmla="*/ 215 w 215"/>
                <a:gd name="T45" fmla="*/ 45 h 128"/>
                <a:gd name="T46" fmla="*/ 215 w 215"/>
                <a:gd name="T47" fmla="*/ 45 h 128"/>
                <a:gd name="T48" fmla="*/ 209 w 215"/>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128">
                  <a:moveTo>
                    <a:pt x="209" y="0"/>
                  </a:moveTo>
                  <a:lnTo>
                    <a:pt x="210" y="0"/>
                  </a:lnTo>
                  <a:lnTo>
                    <a:pt x="196" y="1"/>
                  </a:lnTo>
                  <a:lnTo>
                    <a:pt x="182" y="5"/>
                  </a:lnTo>
                  <a:lnTo>
                    <a:pt x="167" y="8"/>
                  </a:lnTo>
                  <a:lnTo>
                    <a:pt x="153" y="12"/>
                  </a:lnTo>
                  <a:lnTo>
                    <a:pt x="125" y="21"/>
                  </a:lnTo>
                  <a:lnTo>
                    <a:pt x="99" y="32"/>
                  </a:lnTo>
                  <a:lnTo>
                    <a:pt x="72" y="45"/>
                  </a:lnTo>
                  <a:lnTo>
                    <a:pt x="47" y="60"/>
                  </a:lnTo>
                  <a:lnTo>
                    <a:pt x="23" y="74"/>
                  </a:lnTo>
                  <a:lnTo>
                    <a:pt x="0" y="89"/>
                  </a:lnTo>
                  <a:lnTo>
                    <a:pt x="27" y="128"/>
                  </a:lnTo>
                  <a:lnTo>
                    <a:pt x="48" y="114"/>
                  </a:lnTo>
                  <a:lnTo>
                    <a:pt x="71" y="99"/>
                  </a:lnTo>
                  <a:lnTo>
                    <a:pt x="94" y="86"/>
                  </a:lnTo>
                  <a:lnTo>
                    <a:pt x="118" y="75"/>
                  </a:lnTo>
                  <a:lnTo>
                    <a:pt x="142" y="65"/>
                  </a:lnTo>
                  <a:lnTo>
                    <a:pt x="167" y="56"/>
                  </a:lnTo>
                  <a:lnTo>
                    <a:pt x="179" y="53"/>
                  </a:lnTo>
                  <a:lnTo>
                    <a:pt x="191" y="50"/>
                  </a:lnTo>
                  <a:lnTo>
                    <a:pt x="203" y="48"/>
                  </a:lnTo>
                  <a:lnTo>
                    <a:pt x="215" y="45"/>
                  </a:lnTo>
                  <a:lnTo>
                    <a:pt x="215" y="45"/>
                  </a:lnTo>
                  <a:lnTo>
                    <a:pt x="20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1" name="Freeform 369"/>
            <p:cNvSpPr>
              <a:spLocks/>
            </p:cNvSpPr>
            <p:nvPr/>
          </p:nvSpPr>
          <p:spPr bwMode="auto">
            <a:xfrm>
              <a:off x="4708525" y="3579813"/>
              <a:ext cx="55563" cy="14287"/>
            </a:xfrm>
            <a:custGeom>
              <a:avLst/>
              <a:gdLst>
                <a:gd name="T0" fmla="*/ 303 w 303"/>
                <a:gd name="T1" fmla="*/ 26 h 71"/>
                <a:gd name="T2" fmla="*/ 301 w 303"/>
                <a:gd name="T3" fmla="*/ 25 h 71"/>
                <a:gd name="T4" fmla="*/ 265 w 303"/>
                <a:gd name="T5" fmla="*/ 18 h 71"/>
                <a:gd name="T6" fmla="*/ 227 w 303"/>
                <a:gd name="T7" fmla="*/ 11 h 71"/>
                <a:gd name="T8" fmla="*/ 190 w 303"/>
                <a:gd name="T9" fmla="*/ 6 h 71"/>
                <a:gd name="T10" fmla="*/ 151 w 303"/>
                <a:gd name="T11" fmla="*/ 2 h 71"/>
                <a:gd name="T12" fmla="*/ 113 w 303"/>
                <a:gd name="T13" fmla="*/ 0 h 71"/>
                <a:gd name="T14" fmla="*/ 75 w 303"/>
                <a:gd name="T15" fmla="*/ 0 h 71"/>
                <a:gd name="T16" fmla="*/ 37 w 303"/>
                <a:gd name="T17" fmla="*/ 2 h 71"/>
                <a:gd name="T18" fmla="*/ 0 w 303"/>
                <a:gd name="T19" fmla="*/ 6 h 71"/>
                <a:gd name="T20" fmla="*/ 6 w 303"/>
                <a:gd name="T21" fmla="*/ 51 h 71"/>
                <a:gd name="T22" fmla="*/ 41 w 303"/>
                <a:gd name="T23" fmla="*/ 49 h 71"/>
                <a:gd name="T24" fmla="*/ 76 w 303"/>
                <a:gd name="T25" fmla="*/ 47 h 71"/>
                <a:gd name="T26" fmla="*/ 112 w 303"/>
                <a:gd name="T27" fmla="*/ 47 h 71"/>
                <a:gd name="T28" fmla="*/ 148 w 303"/>
                <a:gd name="T29" fmla="*/ 49 h 71"/>
                <a:gd name="T30" fmla="*/ 184 w 303"/>
                <a:gd name="T31" fmla="*/ 51 h 71"/>
                <a:gd name="T32" fmla="*/ 220 w 303"/>
                <a:gd name="T33" fmla="*/ 56 h 71"/>
                <a:gd name="T34" fmla="*/ 256 w 303"/>
                <a:gd name="T35" fmla="*/ 63 h 71"/>
                <a:gd name="T36" fmla="*/ 291 w 303"/>
                <a:gd name="T37" fmla="*/ 71 h 71"/>
                <a:gd name="T38" fmla="*/ 289 w 303"/>
                <a:gd name="T39" fmla="*/ 71 h 71"/>
                <a:gd name="T40" fmla="*/ 303 w 303"/>
                <a:gd name="T41"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71">
                  <a:moveTo>
                    <a:pt x="303" y="26"/>
                  </a:moveTo>
                  <a:lnTo>
                    <a:pt x="301" y="25"/>
                  </a:lnTo>
                  <a:lnTo>
                    <a:pt x="265" y="18"/>
                  </a:lnTo>
                  <a:lnTo>
                    <a:pt x="227" y="11"/>
                  </a:lnTo>
                  <a:lnTo>
                    <a:pt x="190" y="6"/>
                  </a:lnTo>
                  <a:lnTo>
                    <a:pt x="151" y="2"/>
                  </a:lnTo>
                  <a:lnTo>
                    <a:pt x="113" y="0"/>
                  </a:lnTo>
                  <a:lnTo>
                    <a:pt x="75" y="0"/>
                  </a:lnTo>
                  <a:lnTo>
                    <a:pt x="37" y="2"/>
                  </a:lnTo>
                  <a:lnTo>
                    <a:pt x="0" y="6"/>
                  </a:lnTo>
                  <a:lnTo>
                    <a:pt x="6" y="51"/>
                  </a:lnTo>
                  <a:lnTo>
                    <a:pt x="41" y="49"/>
                  </a:lnTo>
                  <a:lnTo>
                    <a:pt x="76" y="47"/>
                  </a:lnTo>
                  <a:lnTo>
                    <a:pt x="112" y="47"/>
                  </a:lnTo>
                  <a:lnTo>
                    <a:pt x="148" y="49"/>
                  </a:lnTo>
                  <a:lnTo>
                    <a:pt x="184" y="51"/>
                  </a:lnTo>
                  <a:lnTo>
                    <a:pt x="220" y="56"/>
                  </a:lnTo>
                  <a:lnTo>
                    <a:pt x="256" y="63"/>
                  </a:lnTo>
                  <a:lnTo>
                    <a:pt x="291" y="71"/>
                  </a:lnTo>
                  <a:lnTo>
                    <a:pt x="289" y="71"/>
                  </a:lnTo>
                  <a:lnTo>
                    <a:pt x="303" y="2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2" name="Freeform 370"/>
            <p:cNvSpPr>
              <a:spLocks/>
            </p:cNvSpPr>
            <p:nvPr/>
          </p:nvSpPr>
          <p:spPr bwMode="auto">
            <a:xfrm>
              <a:off x="4760913" y="3584575"/>
              <a:ext cx="44450" cy="33338"/>
            </a:xfrm>
            <a:custGeom>
              <a:avLst/>
              <a:gdLst>
                <a:gd name="T0" fmla="*/ 246 w 246"/>
                <a:gd name="T1" fmla="*/ 130 h 172"/>
                <a:gd name="T2" fmla="*/ 246 w 246"/>
                <a:gd name="T3" fmla="*/ 130 h 172"/>
                <a:gd name="T4" fmla="*/ 221 w 246"/>
                <a:gd name="T5" fmla="*/ 115 h 172"/>
                <a:gd name="T6" fmla="*/ 194 w 246"/>
                <a:gd name="T7" fmla="*/ 100 h 172"/>
                <a:gd name="T8" fmla="*/ 166 w 246"/>
                <a:gd name="T9" fmla="*/ 82 h 172"/>
                <a:gd name="T10" fmla="*/ 137 w 246"/>
                <a:gd name="T11" fmla="*/ 63 h 172"/>
                <a:gd name="T12" fmla="*/ 108 w 246"/>
                <a:gd name="T13" fmla="*/ 43 h 172"/>
                <a:gd name="T14" fmla="*/ 78 w 246"/>
                <a:gd name="T15" fmla="*/ 27 h 172"/>
                <a:gd name="T16" fmla="*/ 63 w 246"/>
                <a:gd name="T17" fmla="*/ 18 h 172"/>
                <a:gd name="T18" fmla="*/ 46 w 246"/>
                <a:gd name="T19" fmla="*/ 11 h 172"/>
                <a:gd name="T20" fmla="*/ 30 w 246"/>
                <a:gd name="T21" fmla="*/ 5 h 172"/>
                <a:gd name="T22" fmla="*/ 14 w 246"/>
                <a:gd name="T23" fmla="*/ 0 h 172"/>
                <a:gd name="T24" fmla="*/ 0 w 246"/>
                <a:gd name="T25" fmla="*/ 45 h 172"/>
                <a:gd name="T26" fmla="*/ 15 w 246"/>
                <a:gd name="T27" fmla="*/ 49 h 172"/>
                <a:gd name="T28" fmla="*/ 28 w 246"/>
                <a:gd name="T29" fmla="*/ 54 h 172"/>
                <a:gd name="T30" fmla="*/ 42 w 246"/>
                <a:gd name="T31" fmla="*/ 60 h 172"/>
                <a:gd name="T32" fmla="*/ 56 w 246"/>
                <a:gd name="T33" fmla="*/ 67 h 172"/>
                <a:gd name="T34" fmla="*/ 84 w 246"/>
                <a:gd name="T35" fmla="*/ 84 h 172"/>
                <a:gd name="T36" fmla="*/ 112 w 246"/>
                <a:gd name="T37" fmla="*/ 101 h 172"/>
                <a:gd name="T38" fmla="*/ 141 w 246"/>
                <a:gd name="T39" fmla="*/ 120 h 172"/>
                <a:gd name="T40" fmla="*/ 168 w 246"/>
                <a:gd name="T41" fmla="*/ 138 h 172"/>
                <a:gd name="T42" fmla="*/ 197 w 246"/>
                <a:gd name="T43" fmla="*/ 156 h 172"/>
                <a:gd name="T44" fmla="*/ 227 w 246"/>
                <a:gd name="T45" fmla="*/ 172 h 172"/>
                <a:gd name="T46" fmla="*/ 227 w 246"/>
                <a:gd name="T47" fmla="*/ 172 h 172"/>
                <a:gd name="T48" fmla="*/ 246 w 246"/>
                <a:gd name="T49"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72">
                  <a:moveTo>
                    <a:pt x="246" y="130"/>
                  </a:moveTo>
                  <a:lnTo>
                    <a:pt x="246" y="130"/>
                  </a:lnTo>
                  <a:lnTo>
                    <a:pt x="221" y="115"/>
                  </a:lnTo>
                  <a:lnTo>
                    <a:pt x="194" y="100"/>
                  </a:lnTo>
                  <a:lnTo>
                    <a:pt x="166" y="82"/>
                  </a:lnTo>
                  <a:lnTo>
                    <a:pt x="137" y="63"/>
                  </a:lnTo>
                  <a:lnTo>
                    <a:pt x="108" y="43"/>
                  </a:lnTo>
                  <a:lnTo>
                    <a:pt x="78" y="27"/>
                  </a:lnTo>
                  <a:lnTo>
                    <a:pt x="63" y="18"/>
                  </a:lnTo>
                  <a:lnTo>
                    <a:pt x="46" y="11"/>
                  </a:lnTo>
                  <a:lnTo>
                    <a:pt x="30" y="5"/>
                  </a:lnTo>
                  <a:lnTo>
                    <a:pt x="14" y="0"/>
                  </a:lnTo>
                  <a:lnTo>
                    <a:pt x="0" y="45"/>
                  </a:lnTo>
                  <a:lnTo>
                    <a:pt x="15" y="49"/>
                  </a:lnTo>
                  <a:lnTo>
                    <a:pt x="28" y="54"/>
                  </a:lnTo>
                  <a:lnTo>
                    <a:pt x="42" y="60"/>
                  </a:lnTo>
                  <a:lnTo>
                    <a:pt x="56" y="67"/>
                  </a:lnTo>
                  <a:lnTo>
                    <a:pt x="84" y="84"/>
                  </a:lnTo>
                  <a:lnTo>
                    <a:pt x="112" y="101"/>
                  </a:lnTo>
                  <a:lnTo>
                    <a:pt x="141" y="120"/>
                  </a:lnTo>
                  <a:lnTo>
                    <a:pt x="168" y="138"/>
                  </a:lnTo>
                  <a:lnTo>
                    <a:pt x="197" y="156"/>
                  </a:lnTo>
                  <a:lnTo>
                    <a:pt x="227" y="172"/>
                  </a:lnTo>
                  <a:lnTo>
                    <a:pt x="227" y="172"/>
                  </a:lnTo>
                  <a:lnTo>
                    <a:pt x="246" y="13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3" name="Freeform 371"/>
            <p:cNvSpPr>
              <a:spLocks/>
            </p:cNvSpPr>
            <p:nvPr/>
          </p:nvSpPr>
          <p:spPr bwMode="auto">
            <a:xfrm>
              <a:off x="4802188" y="3609975"/>
              <a:ext cx="61912" cy="34925"/>
            </a:xfrm>
            <a:custGeom>
              <a:avLst/>
              <a:gdLst>
                <a:gd name="T0" fmla="*/ 339 w 339"/>
                <a:gd name="T1" fmla="*/ 134 h 180"/>
                <a:gd name="T2" fmla="*/ 337 w 339"/>
                <a:gd name="T3" fmla="*/ 134 h 180"/>
                <a:gd name="T4" fmla="*/ 318 w 339"/>
                <a:gd name="T5" fmla="*/ 129 h 180"/>
                <a:gd name="T6" fmla="*/ 299 w 339"/>
                <a:gd name="T7" fmla="*/ 125 h 180"/>
                <a:gd name="T8" fmla="*/ 280 w 339"/>
                <a:gd name="T9" fmla="*/ 119 h 180"/>
                <a:gd name="T10" fmla="*/ 261 w 339"/>
                <a:gd name="T11" fmla="*/ 113 h 180"/>
                <a:gd name="T12" fmla="*/ 220 w 339"/>
                <a:gd name="T13" fmla="*/ 96 h 180"/>
                <a:gd name="T14" fmla="*/ 180 w 339"/>
                <a:gd name="T15" fmla="*/ 78 h 180"/>
                <a:gd name="T16" fmla="*/ 141 w 339"/>
                <a:gd name="T17" fmla="*/ 59 h 180"/>
                <a:gd name="T18" fmla="*/ 100 w 339"/>
                <a:gd name="T19" fmla="*/ 38 h 180"/>
                <a:gd name="T20" fmla="*/ 60 w 339"/>
                <a:gd name="T21" fmla="*/ 18 h 180"/>
                <a:gd name="T22" fmla="*/ 19 w 339"/>
                <a:gd name="T23" fmla="*/ 0 h 180"/>
                <a:gd name="T24" fmla="*/ 0 w 339"/>
                <a:gd name="T25" fmla="*/ 42 h 180"/>
                <a:gd name="T26" fmla="*/ 40 w 339"/>
                <a:gd name="T27" fmla="*/ 60 h 180"/>
                <a:gd name="T28" fmla="*/ 79 w 339"/>
                <a:gd name="T29" fmla="*/ 80 h 180"/>
                <a:gd name="T30" fmla="*/ 119 w 339"/>
                <a:gd name="T31" fmla="*/ 99 h 180"/>
                <a:gd name="T32" fmla="*/ 161 w 339"/>
                <a:gd name="T33" fmla="*/ 120 h 180"/>
                <a:gd name="T34" fmla="*/ 202 w 339"/>
                <a:gd name="T35" fmla="*/ 139 h 180"/>
                <a:gd name="T36" fmla="*/ 244 w 339"/>
                <a:gd name="T37" fmla="*/ 156 h 180"/>
                <a:gd name="T38" fmla="*/ 265 w 339"/>
                <a:gd name="T39" fmla="*/ 163 h 180"/>
                <a:gd name="T40" fmla="*/ 287 w 339"/>
                <a:gd name="T41" fmla="*/ 170 h 180"/>
                <a:gd name="T42" fmla="*/ 307 w 339"/>
                <a:gd name="T43" fmla="*/ 175 h 180"/>
                <a:gd name="T44" fmla="*/ 329 w 339"/>
                <a:gd name="T45" fmla="*/ 180 h 180"/>
                <a:gd name="T46" fmla="*/ 329 w 339"/>
                <a:gd name="T47" fmla="*/ 180 h 180"/>
                <a:gd name="T48" fmla="*/ 339 w 339"/>
                <a:gd name="T49"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80">
                  <a:moveTo>
                    <a:pt x="339" y="134"/>
                  </a:moveTo>
                  <a:lnTo>
                    <a:pt x="337" y="134"/>
                  </a:lnTo>
                  <a:lnTo>
                    <a:pt x="318" y="129"/>
                  </a:lnTo>
                  <a:lnTo>
                    <a:pt x="299" y="125"/>
                  </a:lnTo>
                  <a:lnTo>
                    <a:pt x="280" y="119"/>
                  </a:lnTo>
                  <a:lnTo>
                    <a:pt x="261" y="113"/>
                  </a:lnTo>
                  <a:lnTo>
                    <a:pt x="220" y="96"/>
                  </a:lnTo>
                  <a:lnTo>
                    <a:pt x="180" y="78"/>
                  </a:lnTo>
                  <a:lnTo>
                    <a:pt x="141" y="59"/>
                  </a:lnTo>
                  <a:lnTo>
                    <a:pt x="100" y="38"/>
                  </a:lnTo>
                  <a:lnTo>
                    <a:pt x="60" y="18"/>
                  </a:lnTo>
                  <a:lnTo>
                    <a:pt x="19" y="0"/>
                  </a:lnTo>
                  <a:lnTo>
                    <a:pt x="0" y="42"/>
                  </a:lnTo>
                  <a:lnTo>
                    <a:pt x="40" y="60"/>
                  </a:lnTo>
                  <a:lnTo>
                    <a:pt x="79" y="80"/>
                  </a:lnTo>
                  <a:lnTo>
                    <a:pt x="119" y="99"/>
                  </a:lnTo>
                  <a:lnTo>
                    <a:pt x="161" y="120"/>
                  </a:lnTo>
                  <a:lnTo>
                    <a:pt x="202" y="139"/>
                  </a:lnTo>
                  <a:lnTo>
                    <a:pt x="244" y="156"/>
                  </a:lnTo>
                  <a:lnTo>
                    <a:pt x="265" y="163"/>
                  </a:lnTo>
                  <a:lnTo>
                    <a:pt x="287" y="170"/>
                  </a:lnTo>
                  <a:lnTo>
                    <a:pt x="307" y="175"/>
                  </a:lnTo>
                  <a:lnTo>
                    <a:pt x="329" y="180"/>
                  </a:lnTo>
                  <a:lnTo>
                    <a:pt x="329" y="180"/>
                  </a:lnTo>
                  <a:lnTo>
                    <a:pt x="339" y="13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4" name="Freeform 372"/>
            <p:cNvSpPr>
              <a:spLocks/>
            </p:cNvSpPr>
            <p:nvPr/>
          </p:nvSpPr>
          <p:spPr bwMode="auto">
            <a:xfrm>
              <a:off x="4862513" y="3636963"/>
              <a:ext cx="88900" cy="14287"/>
            </a:xfrm>
            <a:custGeom>
              <a:avLst/>
              <a:gdLst>
                <a:gd name="T0" fmla="*/ 482 w 482"/>
                <a:gd name="T1" fmla="*/ 32 h 77"/>
                <a:gd name="T2" fmla="*/ 482 w 482"/>
                <a:gd name="T3" fmla="*/ 32 h 77"/>
                <a:gd name="T4" fmla="*/ 454 w 482"/>
                <a:gd name="T5" fmla="*/ 24 h 77"/>
                <a:gd name="T6" fmla="*/ 424 w 482"/>
                <a:gd name="T7" fmla="*/ 20 h 77"/>
                <a:gd name="T8" fmla="*/ 394 w 482"/>
                <a:gd name="T9" fmla="*/ 16 h 77"/>
                <a:gd name="T10" fmla="*/ 364 w 482"/>
                <a:gd name="T11" fmla="*/ 13 h 77"/>
                <a:gd name="T12" fmla="*/ 304 w 482"/>
                <a:gd name="T13" fmla="*/ 12 h 77"/>
                <a:gd name="T14" fmla="*/ 244 w 482"/>
                <a:gd name="T15" fmla="*/ 12 h 77"/>
                <a:gd name="T16" fmla="*/ 184 w 482"/>
                <a:gd name="T17" fmla="*/ 12 h 77"/>
                <a:gd name="T18" fmla="*/ 124 w 482"/>
                <a:gd name="T19" fmla="*/ 12 h 77"/>
                <a:gd name="T20" fmla="*/ 95 w 482"/>
                <a:gd name="T21" fmla="*/ 11 h 77"/>
                <a:gd name="T22" fmla="*/ 66 w 482"/>
                <a:gd name="T23" fmla="*/ 9 h 77"/>
                <a:gd name="T24" fmla="*/ 37 w 482"/>
                <a:gd name="T25" fmla="*/ 5 h 77"/>
                <a:gd name="T26" fmla="*/ 10 w 482"/>
                <a:gd name="T27" fmla="*/ 0 h 77"/>
                <a:gd name="T28" fmla="*/ 0 w 482"/>
                <a:gd name="T29" fmla="*/ 46 h 77"/>
                <a:gd name="T30" fmla="*/ 31 w 482"/>
                <a:gd name="T31" fmla="*/ 51 h 77"/>
                <a:gd name="T32" fmla="*/ 61 w 482"/>
                <a:gd name="T33" fmla="*/ 54 h 77"/>
                <a:gd name="T34" fmla="*/ 92 w 482"/>
                <a:gd name="T35" fmla="*/ 57 h 77"/>
                <a:gd name="T36" fmla="*/ 122 w 482"/>
                <a:gd name="T37" fmla="*/ 59 h 77"/>
                <a:gd name="T38" fmla="*/ 184 w 482"/>
                <a:gd name="T39" fmla="*/ 59 h 77"/>
                <a:gd name="T40" fmla="*/ 244 w 482"/>
                <a:gd name="T41" fmla="*/ 59 h 77"/>
                <a:gd name="T42" fmla="*/ 304 w 482"/>
                <a:gd name="T43" fmla="*/ 59 h 77"/>
                <a:gd name="T44" fmla="*/ 361 w 482"/>
                <a:gd name="T45" fmla="*/ 60 h 77"/>
                <a:gd name="T46" fmla="*/ 389 w 482"/>
                <a:gd name="T47" fmla="*/ 63 h 77"/>
                <a:gd name="T48" fmla="*/ 416 w 482"/>
                <a:gd name="T49" fmla="*/ 66 h 77"/>
                <a:gd name="T50" fmla="*/ 444 w 482"/>
                <a:gd name="T51" fmla="*/ 71 h 77"/>
                <a:gd name="T52" fmla="*/ 470 w 482"/>
                <a:gd name="T53" fmla="*/ 77 h 77"/>
                <a:gd name="T54" fmla="*/ 470 w 482"/>
                <a:gd name="T55" fmla="*/ 76 h 77"/>
                <a:gd name="T56" fmla="*/ 482 w 482"/>
                <a:gd name="T5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2" h="77">
                  <a:moveTo>
                    <a:pt x="482" y="32"/>
                  </a:moveTo>
                  <a:lnTo>
                    <a:pt x="482" y="32"/>
                  </a:lnTo>
                  <a:lnTo>
                    <a:pt x="454" y="24"/>
                  </a:lnTo>
                  <a:lnTo>
                    <a:pt x="424" y="20"/>
                  </a:lnTo>
                  <a:lnTo>
                    <a:pt x="394" y="16"/>
                  </a:lnTo>
                  <a:lnTo>
                    <a:pt x="364" y="13"/>
                  </a:lnTo>
                  <a:lnTo>
                    <a:pt x="304" y="12"/>
                  </a:lnTo>
                  <a:lnTo>
                    <a:pt x="244" y="12"/>
                  </a:lnTo>
                  <a:lnTo>
                    <a:pt x="184" y="12"/>
                  </a:lnTo>
                  <a:lnTo>
                    <a:pt x="124" y="12"/>
                  </a:lnTo>
                  <a:lnTo>
                    <a:pt x="95" y="11"/>
                  </a:lnTo>
                  <a:lnTo>
                    <a:pt x="66" y="9"/>
                  </a:lnTo>
                  <a:lnTo>
                    <a:pt x="37" y="5"/>
                  </a:lnTo>
                  <a:lnTo>
                    <a:pt x="10" y="0"/>
                  </a:lnTo>
                  <a:lnTo>
                    <a:pt x="0" y="46"/>
                  </a:lnTo>
                  <a:lnTo>
                    <a:pt x="31" y="51"/>
                  </a:lnTo>
                  <a:lnTo>
                    <a:pt x="61" y="54"/>
                  </a:lnTo>
                  <a:lnTo>
                    <a:pt x="92" y="57"/>
                  </a:lnTo>
                  <a:lnTo>
                    <a:pt x="122" y="59"/>
                  </a:lnTo>
                  <a:lnTo>
                    <a:pt x="184" y="59"/>
                  </a:lnTo>
                  <a:lnTo>
                    <a:pt x="244" y="59"/>
                  </a:lnTo>
                  <a:lnTo>
                    <a:pt x="304" y="59"/>
                  </a:lnTo>
                  <a:lnTo>
                    <a:pt x="361" y="60"/>
                  </a:lnTo>
                  <a:lnTo>
                    <a:pt x="389" y="63"/>
                  </a:lnTo>
                  <a:lnTo>
                    <a:pt x="416" y="66"/>
                  </a:lnTo>
                  <a:lnTo>
                    <a:pt x="444" y="71"/>
                  </a:lnTo>
                  <a:lnTo>
                    <a:pt x="470" y="77"/>
                  </a:lnTo>
                  <a:lnTo>
                    <a:pt x="470" y="76"/>
                  </a:lnTo>
                  <a:lnTo>
                    <a:pt x="482" y="3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5" name="Freeform 373"/>
            <p:cNvSpPr>
              <a:spLocks/>
            </p:cNvSpPr>
            <p:nvPr/>
          </p:nvSpPr>
          <p:spPr bwMode="auto">
            <a:xfrm>
              <a:off x="4948238" y="3643313"/>
              <a:ext cx="33337" cy="34925"/>
            </a:xfrm>
            <a:custGeom>
              <a:avLst/>
              <a:gdLst>
                <a:gd name="T0" fmla="*/ 191 w 192"/>
                <a:gd name="T1" fmla="*/ 151 h 182"/>
                <a:gd name="T2" fmla="*/ 192 w 192"/>
                <a:gd name="T3" fmla="*/ 151 h 182"/>
                <a:gd name="T4" fmla="*/ 174 w 192"/>
                <a:gd name="T5" fmla="*/ 130 h 182"/>
                <a:gd name="T6" fmla="*/ 156 w 192"/>
                <a:gd name="T7" fmla="*/ 109 h 182"/>
                <a:gd name="T8" fmla="*/ 136 w 192"/>
                <a:gd name="T9" fmla="*/ 86 h 182"/>
                <a:gd name="T10" fmla="*/ 116 w 192"/>
                <a:gd name="T11" fmla="*/ 64 h 182"/>
                <a:gd name="T12" fmla="*/ 105 w 192"/>
                <a:gd name="T13" fmla="*/ 54 h 182"/>
                <a:gd name="T14" fmla="*/ 93 w 192"/>
                <a:gd name="T15" fmla="*/ 44 h 182"/>
                <a:gd name="T16" fmla="*/ 81 w 192"/>
                <a:gd name="T17" fmla="*/ 34 h 182"/>
                <a:gd name="T18" fmla="*/ 69 w 192"/>
                <a:gd name="T19" fmla="*/ 26 h 182"/>
                <a:gd name="T20" fmla="*/ 56 w 192"/>
                <a:gd name="T21" fmla="*/ 18 h 182"/>
                <a:gd name="T22" fmla="*/ 42 w 192"/>
                <a:gd name="T23" fmla="*/ 10 h 182"/>
                <a:gd name="T24" fmla="*/ 28 w 192"/>
                <a:gd name="T25" fmla="*/ 4 h 182"/>
                <a:gd name="T26" fmla="*/ 12 w 192"/>
                <a:gd name="T27" fmla="*/ 0 h 182"/>
                <a:gd name="T28" fmla="*/ 0 w 192"/>
                <a:gd name="T29" fmla="*/ 44 h 182"/>
                <a:gd name="T30" fmla="*/ 11 w 192"/>
                <a:gd name="T31" fmla="*/ 48 h 182"/>
                <a:gd name="T32" fmla="*/ 22 w 192"/>
                <a:gd name="T33" fmla="*/ 52 h 182"/>
                <a:gd name="T34" fmla="*/ 33 w 192"/>
                <a:gd name="T35" fmla="*/ 58 h 182"/>
                <a:gd name="T36" fmla="*/ 42 w 192"/>
                <a:gd name="T37" fmla="*/ 64 h 182"/>
                <a:gd name="T38" fmla="*/ 53 w 192"/>
                <a:gd name="T39" fmla="*/ 72 h 182"/>
                <a:gd name="T40" fmla="*/ 63 w 192"/>
                <a:gd name="T41" fmla="*/ 80 h 182"/>
                <a:gd name="T42" fmla="*/ 74 w 192"/>
                <a:gd name="T43" fmla="*/ 88 h 182"/>
                <a:gd name="T44" fmla="*/ 83 w 192"/>
                <a:gd name="T45" fmla="*/ 98 h 182"/>
                <a:gd name="T46" fmla="*/ 102 w 192"/>
                <a:gd name="T47" fmla="*/ 117 h 182"/>
                <a:gd name="T48" fmla="*/ 120 w 192"/>
                <a:gd name="T49" fmla="*/ 139 h 182"/>
                <a:gd name="T50" fmla="*/ 138 w 192"/>
                <a:gd name="T51" fmla="*/ 160 h 182"/>
                <a:gd name="T52" fmla="*/ 156 w 192"/>
                <a:gd name="T53" fmla="*/ 181 h 182"/>
                <a:gd name="T54" fmla="*/ 156 w 192"/>
                <a:gd name="T55" fmla="*/ 182 h 182"/>
                <a:gd name="T56" fmla="*/ 191 w 192"/>
                <a:gd name="T57" fmla="*/ 1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2">
                  <a:moveTo>
                    <a:pt x="191" y="151"/>
                  </a:moveTo>
                  <a:lnTo>
                    <a:pt x="192" y="151"/>
                  </a:lnTo>
                  <a:lnTo>
                    <a:pt x="174" y="130"/>
                  </a:lnTo>
                  <a:lnTo>
                    <a:pt x="156" y="109"/>
                  </a:lnTo>
                  <a:lnTo>
                    <a:pt x="136" y="86"/>
                  </a:lnTo>
                  <a:lnTo>
                    <a:pt x="116" y="64"/>
                  </a:lnTo>
                  <a:lnTo>
                    <a:pt x="105" y="54"/>
                  </a:lnTo>
                  <a:lnTo>
                    <a:pt x="93" y="44"/>
                  </a:lnTo>
                  <a:lnTo>
                    <a:pt x="81" y="34"/>
                  </a:lnTo>
                  <a:lnTo>
                    <a:pt x="69" y="26"/>
                  </a:lnTo>
                  <a:lnTo>
                    <a:pt x="56" y="18"/>
                  </a:lnTo>
                  <a:lnTo>
                    <a:pt x="42" y="10"/>
                  </a:lnTo>
                  <a:lnTo>
                    <a:pt x="28" y="4"/>
                  </a:lnTo>
                  <a:lnTo>
                    <a:pt x="12" y="0"/>
                  </a:lnTo>
                  <a:lnTo>
                    <a:pt x="0" y="44"/>
                  </a:lnTo>
                  <a:lnTo>
                    <a:pt x="11" y="48"/>
                  </a:lnTo>
                  <a:lnTo>
                    <a:pt x="22" y="52"/>
                  </a:lnTo>
                  <a:lnTo>
                    <a:pt x="33" y="58"/>
                  </a:lnTo>
                  <a:lnTo>
                    <a:pt x="42" y="64"/>
                  </a:lnTo>
                  <a:lnTo>
                    <a:pt x="53" y="72"/>
                  </a:lnTo>
                  <a:lnTo>
                    <a:pt x="63" y="80"/>
                  </a:lnTo>
                  <a:lnTo>
                    <a:pt x="74" y="88"/>
                  </a:lnTo>
                  <a:lnTo>
                    <a:pt x="83" y="98"/>
                  </a:lnTo>
                  <a:lnTo>
                    <a:pt x="102" y="117"/>
                  </a:lnTo>
                  <a:lnTo>
                    <a:pt x="120" y="139"/>
                  </a:lnTo>
                  <a:lnTo>
                    <a:pt x="138" y="160"/>
                  </a:lnTo>
                  <a:lnTo>
                    <a:pt x="156" y="181"/>
                  </a:lnTo>
                  <a:lnTo>
                    <a:pt x="156" y="182"/>
                  </a:lnTo>
                  <a:lnTo>
                    <a:pt x="191" y="15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6" name="Freeform 374"/>
            <p:cNvSpPr>
              <a:spLocks/>
            </p:cNvSpPr>
            <p:nvPr/>
          </p:nvSpPr>
          <p:spPr bwMode="auto">
            <a:xfrm>
              <a:off x="4976813" y="3673475"/>
              <a:ext cx="22225" cy="25400"/>
            </a:xfrm>
            <a:custGeom>
              <a:avLst/>
              <a:gdLst>
                <a:gd name="T0" fmla="*/ 123 w 123"/>
                <a:gd name="T1" fmla="*/ 127 h 137"/>
                <a:gd name="T2" fmla="*/ 123 w 123"/>
                <a:gd name="T3" fmla="*/ 128 h 137"/>
                <a:gd name="T4" fmla="*/ 120 w 123"/>
                <a:gd name="T5" fmla="*/ 117 h 137"/>
                <a:gd name="T6" fmla="*/ 118 w 123"/>
                <a:gd name="T7" fmla="*/ 108 h 137"/>
                <a:gd name="T8" fmla="*/ 113 w 123"/>
                <a:gd name="T9" fmla="*/ 98 h 137"/>
                <a:gd name="T10" fmla="*/ 108 w 123"/>
                <a:gd name="T11" fmla="*/ 89 h 137"/>
                <a:gd name="T12" fmla="*/ 99 w 123"/>
                <a:gd name="T13" fmla="*/ 72 h 137"/>
                <a:gd name="T14" fmla="*/ 86 w 123"/>
                <a:gd name="T15" fmla="*/ 56 h 137"/>
                <a:gd name="T16" fmla="*/ 60 w 123"/>
                <a:gd name="T17" fmla="*/ 26 h 137"/>
                <a:gd name="T18" fmla="*/ 35 w 123"/>
                <a:gd name="T19" fmla="*/ 0 h 137"/>
                <a:gd name="T20" fmla="*/ 0 w 123"/>
                <a:gd name="T21" fmla="*/ 31 h 137"/>
                <a:gd name="T22" fmla="*/ 26 w 123"/>
                <a:gd name="T23" fmla="*/ 57 h 137"/>
                <a:gd name="T24" fmla="*/ 50 w 123"/>
                <a:gd name="T25" fmla="*/ 85 h 137"/>
                <a:gd name="T26" fmla="*/ 60 w 123"/>
                <a:gd name="T27" fmla="*/ 98 h 137"/>
                <a:gd name="T28" fmla="*/ 69 w 123"/>
                <a:gd name="T29" fmla="*/ 113 h 137"/>
                <a:gd name="T30" fmla="*/ 71 w 123"/>
                <a:gd name="T31" fmla="*/ 119 h 137"/>
                <a:gd name="T32" fmla="*/ 74 w 123"/>
                <a:gd name="T33" fmla="*/ 125 h 137"/>
                <a:gd name="T34" fmla="*/ 76 w 123"/>
                <a:gd name="T35" fmla="*/ 131 h 137"/>
                <a:gd name="T36" fmla="*/ 77 w 123"/>
                <a:gd name="T37" fmla="*/ 137 h 137"/>
                <a:gd name="T38" fmla="*/ 77 w 123"/>
                <a:gd name="T39" fmla="*/ 137 h 137"/>
                <a:gd name="T40" fmla="*/ 123 w 123"/>
                <a:gd name="T41"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37">
                  <a:moveTo>
                    <a:pt x="123" y="127"/>
                  </a:moveTo>
                  <a:lnTo>
                    <a:pt x="123" y="128"/>
                  </a:lnTo>
                  <a:lnTo>
                    <a:pt x="120" y="117"/>
                  </a:lnTo>
                  <a:lnTo>
                    <a:pt x="118" y="108"/>
                  </a:lnTo>
                  <a:lnTo>
                    <a:pt x="113" y="98"/>
                  </a:lnTo>
                  <a:lnTo>
                    <a:pt x="108" y="89"/>
                  </a:lnTo>
                  <a:lnTo>
                    <a:pt x="99" y="72"/>
                  </a:lnTo>
                  <a:lnTo>
                    <a:pt x="86" y="56"/>
                  </a:lnTo>
                  <a:lnTo>
                    <a:pt x="60" y="26"/>
                  </a:lnTo>
                  <a:lnTo>
                    <a:pt x="35" y="0"/>
                  </a:lnTo>
                  <a:lnTo>
                    <a:pt x="0" y="31"/>
                  </a:lnTo>
                  <a:lnTo>
                    <a:pt x="26" y="57"/>
                  </a:lnTo>
                  <a:lnTo>
                    <a:pt x="50" y="85"/>
                  </a:lnTo>
                  <a:lnTo>
                    <a:pt x="60" y="98"/>
                  </a:lnTo>
                  <a:lnTo>
                    <a:pt x="69" y="113"/>
                  </a:lnTo>
                  <a:lnTo>
                    <a:pt x="71" y="119"/>
                  </a:lnTo>
                  <a:lnTo>
                    <a:pt x="74" y="125"/>
                  </a:lnTo>
                  <a:lnTo>
                    <a:pt x="76" y="131"/>
                  </a:lnTo>
                  <a:lnTo>
                    <a:pt x="77" y="137"/>
                  </a:lnTo>
                  <a:lnTo>
                    <a:pt x="77" y="137"/>
                  </a:lnTo>
                  <a:lnTo>
                    <a:pt x="123" y="12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7" name="Freeform 375"/>
            <p:cNvSpPr>
              <a:spLocks/>
            </p:cNvSpPr>
            <p:nvPr/>
          </p:nvSpPr>
          <p:spPr bwMode="auto">
            <a:xfrm>
              <a:off x="4986338" y="3695700"/>
              <a:ext cx="12700" cy="36513"/>
            </a:xfrm>
            <a:custGeom>
              <a:avLst/>
              <a:gdLst>
                <a:gd name="T0" fmla="*/ 51 w 65"/>
                <a:gd name="T1" fmla="*/ 164 h 181"/>
                <a:gd name="T2" fmla="*/ 51 w 65"/>
                <a:gd name="T3" fmla="*/ 164 h 181"/>
                <a:gd name="T4" fmla="*/ 48 w 65"/>
                <a:gd name="T5" fmla="*/ 157 h 181"/>
                <a:gd name="T6" fmla="*/ 47 w 65"/>
                <a:gd name="T7" fmla="*/ 149 h 181"/>
                <a:gd name="T8" fmla="*/ 47 w 65"/>
                <a:gd name="T9" fmla="*/ 140 h 181"/>
                <a:gd name="T10" fmla="*/ 47 w 65"/>
                <a:gd name="T11" fmla="*/ 133 h 181"/>
                <a:gd name="T12" fmla="*/ 50 w 65"/>
                <a:gd name="T13" fmla="*/ 113 h 181"/>
                <a:gd name="T14" fmla="*/ 54 w 65"/>
                <a:gd name="T15" fmla="*/ 92 h 181"/>
                <a:gd name="T16" fmla="*/ 59 w 65"/>
                <a:gd name="T17" fmla="*/ 71 h 181"/>
                <a:gd name="T18" fmla="*/ 64 w 65"/>
                <a:gd name="T19" fmla="*/ 48 h 181"/>
                <a:gd name="T20" fmla="*/ 65 w 65"/>
                <a:gd name="T21" fmla="*/ 36 h 181"/>
                <a:gd name="T22" fmla="*/ 65 w 65"/>
                <a:gd name="T23" fmla="*/ 24 h 181"/>
                <a:gd name="T24" fmla="*/ 65 w 65"/>
                <a:gd name="T25" fmla="*/ 12 h 181"/>
                <a:gd name="T26" fmla="*/ 63 w 65"/>
                <a:gd name="T27" fmla="*/ 0 h 181"/>
                <a:gd name="T28" fmla="*/ 17 w 65"/>
                <a:gd name="T29" fmla="*/ 10 h 181"/>
                <a:gd name="T30" fmla="*/ 18 w 65"/>
                <a:gd name="T31" fmla="*/ 17 h 181"/>
                <a:gd name="T32" fmla="*/ 18 w 65"/>
                <a:gd name="T33" fmla="*/ 24 h 181"/>
                <a:gd name="T34" fmla="*/ 18 w 65"/>
                <a:gd name="T35" fmla="*/ 32 h 181"/>
                <a:gd name="T36" fmla="*/ 17 w 65"/>
                <a:gd name="T37" fmla="*/ 41 h 181"/>
                <a:gd name="T38" fmla="*/ 14 w 65"/>
                <a:gd name="T39" fmla="*/ 61 h 181"/>
                <a:gd name="T40" fmla="*/ 9 w 65"/>
                <a:gd name="T41" fmla="*/ 82 h 181"/>
                <a:gd name="T42" fmla="*/ 4 w 65"/>
                <a:gd name="T43" fmla="*/ 104 h 181"/>
                <a:gd name="T44" fmla="*/ 0 w 65"/>
                <a:gd name="T45" fmla="*/ 128 h 181"/>
                <a:gd name="T46" fmla="*/ 0 w 65"/>
                <a:gd name="T47" fmla="*/ 142 h 181"/>
                <a:gd name="T48" fmla="*/ 0 w 65"/>
                <a:gd name="T49" fmla="*/ 154 h 181"/>
                <a:gd name="T50" fmla="*/ 3 w 65"/>
                <a:gd name="T51" fmla="*/ 167 h 181"/>
                <a:gd name="T52" fmla="*/ 6 w 65"/>
                <a:gd name="T53" fmla="*/ 180 h 181"/>
                <a:gd name="T54" fmla="*/ 6 w 65"/>
                <a:gd name="T55" fmla="*/ 181 h 181"/>
                <a:gd name="T56" fmla="*/ 51 w 65"/>
                <a:gd name="T57"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1">
                  <a:moveTo>
                    <a:pt x="51" y="164"/>
                  </a:moveTo>
                  <a:lnTo>
                    <a:pt x="51" y="164"/>
                  </a:lnTo>
                  <a:lnTo>
                    <a:pt x="48" y="157"/>
                  </a:lnTo>
                  <a:lnTo>
                    <a:pt x="47" y="149"/>
                  </a:lnTo>
                  <a:lnTo>
                    <a:pt x="47" y="140"/>
                  </a:lnTo>
                  <a:lnTo>
                    <a:pt x="47" y="133"/>
                  </a:lnTo>
                  <a:lnTo>
                    <a:pt x="50" y="113"/>
                  </a:lnTo>
                  <a:lnTo>
                    <a:pt x="54" y="92"/>
                  </a:lnTo>
                  <a:lnTo>
                    <a:pt x="59" y="71"/>
                  </a:lnTo>
                  <a:lnTo>
                    <a:pt x="64" y="48"/>
                  </a:lnTo>
                  <a:lnTo>
                    <a:pt x="65" y="36"/>
                  </a:lnTo>
                  <a:lnTo>
                    <a:pt x="65" y="24"/>
                  </a:lnTo>
                  <a:lnTo>
                    <a:pt x="65" y="12"/>
                  </a:lnTo>
                  <a:lnTo>
                    <a:pt x="63" y="0"/>
                  </a:lnTo>
                  <a:lnTo>
                    <a:pt x="17" y="10"/>
                  </a:lnTo>
                  <a:lnTo>
                    <a:pt x="18" y="17"/>
                  </a:lnTo>
                  <a:lnTo>
                    <a:pt x="18" y="24"/>
                  </a:lnTo>
                  <a:lnTo>
                    <a:pt x="18" y="32"/>
                  </a:lnTo>
                  <a:lnTo>
                    <a:pt x="17" y="41"/>
                  </a:lnTo>
                  <a:lnTo>
                    <a:pt x="14" y="61"/>
                  </a:lnTo>
                  <a:lnTo>
                    <a:pt x="9" y="82"/>
                  </a:lnTo>
                  <a:lnTo>
                    <a:pt x="4" y="104"/>
                  </a:lnTo>
                  <a:lnTo>
                    <a:pt x="0" y="128"/>
                  </a:lnTo>
                  <a:lnTo>
                    <a:pt x="0" y="142"/>
                  </a:lnTo>
                  <a:lnTo>
                    <a:pt x="0" y="154"/>
                  </a:lnTo>
                  <a:lnTo>
                    <a:pt x="3" y="167"/>
                  </a:lnTo>
                  <a:lnTo>
                    <a:pt x="6" y="180"/>
                  </a:lnTo>
                  <a:lnTo>
                    <a:pt x="6" y="181"/>
                  </a:lnTo>
                  <a:lnTo>
                    <a:pt x="51" y="16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8" name="Freeform 376"/>
            <p:cNvSpPr>
              <a:spLocks/>
            </p:cNvSpPr>
            <p:nvPr/>
          </p:nvSpPr>
          <p:spPr bwMode="auto">
            <a:xfrm>
              <a:off x="4987925" y="3729038"/>
              <a:ext cx="55563" cy="98425"/>
            </a:xfrm>
            <a:custGeom>
              <a:avLst/>
              <a:gdLst>
                <a:gd name="T0" fmla="*/ 305 w 305"/>
                <a:gd name="T1" fmla="*/ 494 h 512"/>
                <a:gd name="T2" fmla="*/ 305 w 305"/>
                <a:gd name="T3" fmla="*/ 494 h 512"/>
                <a:gd name="T4" fmla="*/ 292 w 305"/>
                <a:gd name="T5" fmla="*/ 461 h 512"/>
                <a:gd name="T6" fmla="*/ 278 w 305"/>
                <a:gd name="T7" fmla="*/ 429 h 512"/>
                <a:gd name="T8" fmla="*/ 262 w 305"/>
                <a:gd name="T9" fmla="*/ 398 h 512"/>
                <a:gd name="T10" fmla="*/ 245 w 305"/>
                <a:gd name="T11" fmla="*/ 366 h 512"/>
                <a:gd name="T12" fmla="*/ 209 w 305"/>
                <a:gd name="T13" fmla="*/ 304 h 512"/>
                <a:gd name="T14" fmla="*/ 173 w 305"/>
                <a:gd name="T15" fmla="*/ 244 h 512"/>
                <a:gd name="T16" fmla="*/ 137 w 305"/>
                <a:gd name="T17" fmla="*/ 183 h 512"/>
                <a:gd name="T18" fmla="*/ 102 w 305"/>
                <a:gd name="T19" fmla="*/ 123 h 512"/>
                <a:gd name="T20" fmla="*/ 87 w 305"/>
                <a:gd name="T21" fmla="*/ 93 h 512"/>
                <a:gd name="T22" fmla="*/ 71 w 305"/>
                <a:gd name="T23" fmla="*/ 62 h 512"/>
                <a:gd name="T24" fmla="*/ 57 w 305"/>
                <a:gd name="T25" fmla="*/ 30 h 512"/>
                <a:gd name="T26" fmla="*/ 45 w 305"/>
                <a:gd name="T27" fmla="*/ 0 h 512"/>
                <a:gd name="T28" fmla="*/ 0 w 305"/>
                <a:gd name="T29" fmla="*/ 17 h 512"/>
                <a:gd name="T30" fmla="*/ 15 w 305"/>
                <a:gd name="T31" fmla="*/ 50 h 512"/>
                <a:gd name="T32" fmla="*/ 29 w 305"/>
                <a:gd name="T33" fmla="*/ 82 h 512"/>
                <a:gd name="T34" fmla="*/ 45 w 305"/>
                <a:gd name="T35" fmla="*/ 113 h 512"/>
                <a:gd name="T36" fmla="*/ 62 w 305"/>
                <a:gd name="T37" fmla="*/ 144 h 512"/>
                <a:gd name="T38" fmla="*/ 96 w 305"/>
                <a:gd name="T39" fmla="*/ 207 h 512"/>
                <a:gd name="T40" fmla="*/ 134 w 305"/>
                <a:gd name="T41" fmla="*/ 267 h 512"/>
                <a:gd name="T42" fmla="*/ 170 w 305"/>
                <a:gd name="T43" fmla="*/ 328 h 512"/>
                <a:gd name="T44" fmla="*/ 204 w 305"/>
                <a:gd name="T45" fmla="*/ 388 h 512"/>
                <a:gd name="T46" fmla="*/ 220 w 305"/>
                <a:gd name="T47" fmla="*/ 419 h 512"/>
                <a:gd name="T48" fmla="*/ 236 w 305"/>
                <a:gd name="T49" fmla="*/ 449 h 512"/>
                <a:gd name="T50" fmla="*/ 249 w 305"/>
                <a:gd name="T51" fmla="*/ 480 h 512"/>
                <a:gd name="T52" fmla="*/ 262 w 305"/>
                <a:gd name="T53" fmla="*/ 510 h 512"/>
                <a:gd name="T54" fmla="*/ 262 w 305"/>
                <a:gd name="T55" fmla="*/ 512 h 512"/>
                <a:gd name="T56" fmla="*/ 305 w 305"/>
                <a:gd name="T57" fmla="*/ 4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5" h="512">
                  <a:moveTo>
                    <a:pt x="305" y="494"/>
                  </a:moveTo>
                  <a:lnTo>
                    <a:pt x="305" y="494"/>
                  </a:lnTo>
                  <a:lnTo>
                    <a:pt x="292" y="461"/>
                  </a:lnTo>
                  <a:lnTo>
                    <a:pt x="278" y="429"/>
                  </a:lnTo>
                  <a:lnTo>
                    <a:pt x="262" y="398"/>
                  </a:lnTo>
                  <a:lnTo>
                    <a:pt x="245" y="366"/>
                  </a:lnTo>
                  <a:lnTo>
                    <a:pt x="209" y="304"/>
                  </a:lnTo>
                  <a:lnTo>
                    <a:pt x="173" y="244"/>
                  </a:lnTo>
                  <a:lnTo>
                    <a:pt x="137" y="183"/>
                  </a:lnTo>
                  <a:lnTo>
                    <a:pt x="102" y="123"/>
                  </a:lnTo>
                  <a:lnTo>
                    <a:pt x="87" y="93"/>
                  </a:lnTo>
                  <a:lnTo>
                    <a:pt x="71" y="62"/>
                  </a:lnTo>
                  <a:lnTo>
                    <a:pt x="57" y="30"/>
                  </a:lnTo>
                  <a:lnTo>
                    <a:pt x="45" y="0"/>
                  </a:lnTo>
                  <a:lnTo>
                    <a:pt x="0" y="17"/>
                  </a:lnTo>
                  <a:lnTo>
                    <a:pt x="15" y="50"/>
                  </a:lnTo>
                  <a:lnTo>
                    <a:pt x="29" y="82"/>
                  </a:lnTo>
                  <a:lnTo>
                    <a:pt x="45" y="113"/>
                  </a:lnTo>
                  <a:lnTo>
                    <a:pt x="62" y="144"/>
                  </a:lnTo>
                  <a:lnTo>
                    <a:pt x="96" y="207"/>
                  </a:lnTo>
                  <a:lnTo>
                    <a:pt x="134" y="267"/>
                  </a:lnTo>
                  <a:lnTo>
                    <a:pt x="170" y="328"/>
                  </a:lnTo>
                  <a:lnTo>
                    <a:pt x="204" y="388"/>
                  </a:lnTo>
                  <a:lnTo>
                    <a:pt x="220" y="419"/>
                  </a:lnTo>
                  <a:lnTo>
                    <a:pt x="236" y="449"/>
                  </a:lnTo>
                  <a:lnTo>
                    <a:pt x="249" y="480"/>
                  </a:lnTo>
                  <a:lnTo>
                    <a:pt x="262" y="510"/>
                  </a:lnTo>
                  <a:lnTo>
                    <a:pt x="262" y="512"/>
                  </a:lnTo>
                  <a:lnTo>
                    <a:pt x="305" y="49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09" name="Freeform 377"/>
            <p:cNvSpPr>
              <a:spLocks/>
            </p:cNvSpPr>
            <p:nvPr/>
          </p:nvSpPr>
          <p:spPr bwMode="auto">
            <a:xfrm>
              <a:off x="5037138" y="3822700"/>
              <a:ext cx="15875" cy="58738"/>
            </a:xfrm>
            <a:custGeom>
              <a:avLst/>
              <a:gdLst>
                <a:gd name="T0" fmla="*/ 88 w 88"/>
                <a:gd name="T1" fmla="*/ 301 h 301"/>
                <a:gd name="T2" fmla="*/ 88 w 88"/>
                <a:gd name="T3" fmla="*/ 301 h 301"/>
                <a:gd name="T4" fmla="*/ 88 w 88"/>
                <a:gd name="T5" fmla="*/ 264 h 301"/>
                <a:gd name="T6" fmla="*/ 86 w 88"/>
                <a:gd name="T7" fmla="*/ 225 h 301"/>
                <a:gd name="T8" fmla="*/ 84 w 88"/>
                <a:gd name="T9" fmla="*/ 187 h 301"/>
                <a:gd name="T10" fmla="*/ 79 w 88"/>
                <a:gd name="T11" fmla="*/ 148 h 301"/>
                <a:gd name="T12" fmla="*/ 74 w 88"/>
                <a:gd name="T13" fmla="*/ 110 h 301"/>
                <a:gd name="T14" fmla="*/ 66 w 88"/>
                <a:gd name="T15" fmla="*/ 73 h 301"/>
                <a:gd name="T16" fmla="*/ 61 w 88"/>
                <a:gd name="T17" fmla="*/ 55 h 301"/>
                <a:gd name="T18" fmla="*/ 56 w 88"/>
                <a:gd name="T19" fmla="*/ 36 h 301"/>
                <a:gd name="T20" fmla="*/ 50 w 88"/>
                <a:gd name="T21" fmla="*/ 18 h 301"/>
                <a:gd name="T22" fmla="*/ 43 w 88"/>
                <a:gd name="T23" fmla="*/ 0 h 301"/>
                <a:gd name="T24" fmla="*/ 0 w 88"/>
                <a:gd name="T25" fmla="*/ 18 h 301"/>
                <a:gd name="T26" fmla="*/ 6 w 88"/>
                <a:gd name="T27" fmla="*/ 33 h 301"/>
                <a:gd name="T28" fmla="*/ 12 w 88"/>
                <a:gd name="T29" fmla="*/ 50 h 301"/>
                <a:gd name="T30" fmla="*/ 17 w 88"/>
                <a:gd name="T31" fmla="*/ 67 h 301"/>
                <a:gd name="T32" fmla="*/ 20 w 88"/>
                <a:gd name="T33" fmla="*/ 84 h 301"/>
                <a:gd name="T34" fmla="*/ 28 w 88"/>
                <a:gd name="T35" fmla="*/ 118 h 301"/>
                <a:gd name="T36" fmla="*/ 34 w 88"/>
                <a:gd name="T37" fmla="*/ 154 h 301"/>
                <a:gd name="T38" fmla="*/ 37 w 88"/>
                <a:gd name="T39" fmla="*/ 190 h 301"/>
                <a:gd name="T40" fmla="*/ 40 w 88"/>
                <a:gd name="T41" fmla="*/ 228 h 301"/>
                <a:gd name="T42" fmla="*/ 41 w 88"/>
                <a:gd name="T43" fmla="*/ 264 h 301"/>
                <a:gd name="T44" fmla="*/ 41 w 88"/>
                <a:gd name="T45" fmla="*/ 301 h 301"/>
                <a:gd name="T46" fmla="*/ 41 w 88"/>
                <a:gd name="T47" fmla="*/ 301 h 301"/>
                <a:gd name="T48" fmla="*/ 88 w 88"/>
                <a:gd name="T4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301">
                  <a:moveTo>
                    <a:pt x="88" y="301"/>
                  </a:moveTo>
                  <a:lnTo>
                    <a:pt x="88" y="301"/>
                  </a:lnTo>
                  <a:lnTo>
                    <a:pt x="88" y="264"/>
                  </a:lnTo>
                  <a:lnTo>
                    <a:pt x="86" y="225"/>
                  </a:lnTo>
                  <a:lnTo>
                    <a:pt x="84" y="187"/>
                  </a:lnTo>
                  <a:lnTo>
                    <a:pt x="79" y="148"/>
                  </a:lnTo>
                  <a:lnTo>
                    <a:pt x="74" y="110"/>
                  </a:lnTo>
                  <a:lnTo>
                    <a:pt x="66" y="73"/>
                  </a:lnTo>
                  <a:lnTo>
                    <a:pt x="61" y="55"/>
                  </a:lnTo>
                  <a:lnTo>
                    <a:pt x="56" y="36"/>
                  </a:lnTo>
                  <a:lnTo>
                    <a:pt x="50" y="18"/>
                  </a:lnTo>
                  <a:lnTo>
                    <a:pt x="43" y="0"/>
                  </a:lnTo>
                  <a:lnTo>
                    <a:pt x="0" y="18"/>
                  </a:lnTo>
                  <a:lnTo>
                    <a:pt x="6" y="33"/>
                  </a:lnTo>
                  <a:lnTo>
                    <a:pt x="12" y="50"/>
                  </a:lnTo>
                  <a:lnTo>
                    <a:pt x="17" y="67"/>
                  </a:lnTo>
                  <a:lnTo>
                    <a:pt x="20" y="84"/>
                  </a:lnTo>
                  <a:lnTo>
                    <a:pt x="28" y="118"/>
                  </a:lnTo>
                  <a:lnTo>
                    <a:pt x="34" y="154"/>
                  </a:lnTo>
                  <a:lnTo>
                    <a:pt x="37" y="190"/>
                  </a:lnTo>
                  <a:lnTo>
                    <a:pt x="40" y="228"/>
                  </a:lnTo>
                  <a:lnTo>
                    <a:pt x="41" y="264"/>
                  </a:lnTo>
                  <a:lnTo>
                    <a:pt x="41" y="301"/>
                  </a:lnTo>
                  <a:lnTo>
                    <a:pt x="41" y="301"/>
                  </a:lnTo>
                  <a:lnTo>
                    <a:pt x="88" y="30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0" name="Freeform 378"/>
            <p:cNvSpPr>
              <a:spLocks/>
            </p:cNvSpPr>
            <p:nvPr/>
          </p:nvSpPr>
          <p:spPr bwMode="auto">
            <a:xfrm>
              <a:off x="5037138" y="3881438"/>
              <a:ext cx="15875" cy="53975"/>
            </a:xfrm>
            <a:custGeom>
              <a:avLst/>
              <a:gdLst>
                <a:gd name="T0" fmla="*/ 45 w 89"/>
                <a:gd name="T1" fmla="*/ 277 h 278"/>
                <a:gd name="T2" fmla="*/ 45 w 89"/>
                <a:gd name="T3" fmla="*/ 278 h 278"/>
                <a:gd name="T4" fmla="*/ 54 w 89"/>
                <a:gd name="T5" fmla="*/ 243 h 278"/>
                <a:gd name="T6" fmla="*/ 62 w 89"/>
                <a:gd name="T7" fmla="*/ 209 h 278"/>
                <a:gd name="T8" fmla="*/ 69 w 89"/>
                <a:gd name="T9" fmla="*/ 175 h 278"/>
                <a:gd name="T10" fmla="*/ 77 w 89"/>
                <a:gd name="T11" fmla="*/ 139 h 278"/>
                <a:gd name="T12" fmla="*/ 81 w 89"/>
                <a:gd name="T13" fmla="*/ 104 h 278"/>
                <a:gd name="T14" fmla="*/ 85 w 89"/>
                <a:gd name="T15" fmla="*/ 69 h 278"/>
                <a:gd name="T16" fmla="*/ 89 w 89"/>
                <a:gd name="T17" fmla="*/ 35 h 278"/>
                <a:gd name="T18" fmla="*/ 89 w 89"/>
                <a:gd name="T19" fmla="*/ 0 h 278"/>
                <a:gd name="T20" fmla="*/ 42 w 89"/>
                <a:gd name="T21" fmla="*/ 0 h 278"/>
                <a:gd name="T22" fmla="*/ 42 w 89"/>
                <a:gd name="T23" fmla="*/ 32 h 278"/>
                <a:gd name="T24" fmla="*/ 39 w 89"/>
                <a:gd name="T25" fmla="*/ 65 h 278"/>
                <a:gd name="T26" fmla="*/ 36 w 89"/>
                <a:gd name="T27" fmla="*/ 98 h 278"/>
                <a:gd name="T28" fmla="*/ 30 w 89"/>
                <a:gd name="T29" fmla="*/ 132 h 278"/>
                <a:gd name="T30" fmla="*/ 24 w 89"/>
                <a:gd name="T31" fmla="*/ 165 h 278"/>
                <a:gd name="T32" fmla="*/ 17 w 89"/>
                <a:gd name="T33" fmla="*/ 199 h 278"/>
                <a:gd name="T34" fmla="*/ 8 w 89"/>
                <a:gd name="T35" fmla="*/ 233 h 278"/>
                <a:gd name="T36" fmla="*/ 0 w 89"/>
                <a:gd name="T37" fmla="*/ 266 h 278"/>
                <a:gd name="T38" fmla="*/ 0 w 89"/>
                <a:gd name="T39" fmla="*/ 266 h 278"/>
                <a:gd name="T40" fmla="*/ 45 w 89"/>
                <a:gd name="T41"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278">
                  <a:moveTo>
                    <a:pt x="45" y="277"/>
                  </a:moveTo>
                  <a:lnTo>
                    <a:pt x="45" y="278"/>
                  </a:lnTo>
                  <a:lnTo>
                    <a:pt x="54" y="243"/>
                  </a:lnTo>
                  <a:lnTo>
                    <a:pt x="62" y="209"/>
                  </a:lnTo>
                  <a:lnTo>
                    <a:pt x="69" y="175"/>
                  </a:lnTo>
                  <a:lnTo>
                    <a:pt x="77" y="139"/>
                  </a:lnTo>
                  <a:lnTo>
                    <a:pt x="81" y="104"/>
                  </a:lnTo>
                  <a:lnTo>
                    <a:pt x="85" y="69"/>
                  </a:lnTo>
                  <a:lnTo>
                    <a:pt x="89" y="35"/>
                  </a:lnTo>
                  <a:lnTo>
                    <a:pt x="89" y="0"/>
                  </a:lnTo>
                  <a:lnTo>
                    <a:pt x="42" y="0"/>
                  </a:lnTo>
                  <a:lnTo>
                    <a:pt x="42" y="32"/>
                  </a:lnTo>
                  <a:lnTo>
                    <a:pt x="39" y="65"/>
                  </a:lnTo>
                  <a:lnTo>
                    <a:pt x="36" y="98"/>
                  </a:lnTo>
                  <a:lnTo>
                    <a:pt x="30" y="132"/>
                  </a:lnTo>
                  <a:lnTo>
                    <a:pt x="24" y="165"/>
                  </a:lnTo>
                  <a:lnTo>
                    <a:pt x="17" y="199"/>
                  </a:lnTo>
                  <a:lnTo>
                    <a:pt x="8" y="233"/>
                  </a:lnTo>
                  <a:lnTo>
                    <a:pt x="0" y="266"/>
                  </a:lnTo>
                  <a:lnTo>
                    <a:pt x="0" y="266"/>
                  </a:lnTo>
                  <a:lnTo>
                    <a:pt x="45" y="27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1" name="Freeform 379"/>
            <p:cNvSpPr>
              <a:spLocks/>
            </p:cNvSpPr>
            <p:nvPr/>
          </p:nvSpPr>
          <p:spPr bwMode="auto">
            <a:xfrm>
              <a:off x="5018088" y="3932238"/>
              <a:ext cx="26987" cy="52387"/>
            </a:xfrm>
            <a:custGeom>
              <a:avLst/>
              <a:gdLst>
                <a:gd name="T0" fmla="*/ 46 w 146"/>
                <a:gd name="T1" fmla="*/ 271 h 271"/>
                <a:gd name="T2" fmla="*/ 46 w 146"/>
                <a:gd name="T3" fmla="*/ 271 h 271"/>
                <a:gd name="T4" fmla="*/ 49 w 146"/>
                <a:gd name="T5" fmla="*/ 256 h 271"/>
                <a:gd name="T6" fmla="*/ 54 w 146"/>
                <a:gd name="T7" fmla="*/ 239 h 271"/>
                <a:gd name="T8" fmla="*/ 59 w 146"/>
                <a:gd name="T9" fmla="*/ 223 h 271"/>
                <a:gd name="T10" fmla="*/ 65 w 146"/>
                <a:gd name="T11" fmla="*/ 208 h 271"/>
                <a:gd name="T12" fmla="*/ 79 w 146"/>
                <a:gd name="T13" fmla="*/ 175 h 271"/>
                <a:gd name="T14" fmla="*/ 95 w 146"/>
                <a:gd name="T15" fmla="*/ 143 h 271"/>
                <a:gd name="T16" fmla="*/ 109 w 146"/>
                <a:gd name="T17" fmla="*/ 111 h 271"/>
                <a:gd name="T18" fmla="*/ 124 w 146"/>
                <a:gd name="T19" fmla="*/ 79 h 271"/>
                <a:gd name="T20" fmla="*/ 131 w 146"/>
                <a:gd name="T21" fmla="*/ 63 h 271"/>
                <a:gd name="T22" fmla="*/ 137 w 146"/>
                <a:gd name="T23" fmla="*/ 46 h 271"/>
                <a:gd name="T24" fmla="*/ 142 w 146"/>
                <a:gd name="T25" fmla="*/ 28 h 271"/>
                <a:gd name="T26" fmla="*/ 146 w 146"/>
                <a:gd name="T27" fmla="*/ 11 h 271"/>
                <a:gd name="T28" fmla="*/ 101 w 146"/>
                <a:gd name="T29" fmla="*/ 0 h 271"/>
                <a:gd name="T30" fmla="*/ 97 w 146"/>
                <a:gd name="T31" fmla="*/ 16 h 271"/>
                <a:gd name="T32" fmla="*/ 92 w 146"/>
                <a:gd name="T33" fmla="*/ 30 h 271"/>
                <a:gd name="T34" fmla="*/ 88 w 146"/>
                <a:gd name="T35" fmla="*/ 46 h 271"/>
                <a:gd name="T36" fmla="*/ 82 w 146"/>
                <a:gd name="T37" fmla="*/ 60 h 271"/>
                <a:gd name="T38" fmla="*/ 67 w 146"/>
                <a:gd name="T39" fmla="*/ 91 h 271"/>
                <a:gd name="T40" fmla="*/ 52 w 146"/>
                <a:gd name="T41" fmla="*/ 124 h 271"/>
                <a:gd name="T42" fmla="*/ 37 w 146"/>
                <a:gd name="T43" fmla="*/ 156 h 271"/>
                <a:gd name="T44" fmla="*/ 22 w 146"/>
                <a:gd name="T45" fmla="*/ 190 h 271"/>
                <a:gd name="T46" fmla="*/ 16 w 146"/>
                <a:gd name="T47" fmla="*/ 208 h 271"/>
                <a:gd name="T48" fmla="*/ 10 w 146"/>
                <a:gd name="T49" fmla="*/ 225 h 271"/>
                <a:gd name="T50" fmla="*/ 4 w 146"/>
                <a:gd name="T51" fmla="*/ 244 h 271"/>
                <a:gd name="T52" fmla="*/ 0 w 146"/>
                <a:gd name="T53" fmla="*/ 262 h 271"/>
                <a:gd name="T54" fmla="*/ 0 w 146"/>
                <a:gd name="T55" fmla="*/ 262 h 271"/>
                <a:gd name="T56" fmla="*/ 46 w 146"/>
                <a:gd name="T5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71">
                  <a:moveTo>
                    <a:pt x="46" y="271"/>
                  </a:moveTo>
                  <a:lnTo>
                    <a:pt x="46" y="271"/>
                  </a:lnTo>
                  <a:lnTo>
                    <a:pt x="49" y="256"/>
                  </a:lnTo>
                  <a:lnTo>
                    <a:pt x="54" y="239"/>
                  </a:lnTo>
                  <a:lnTo>
                    <a:pt x="59" y="223"/>
                  </a:lnTo>
                  <a:lnTo>
                    <a:pt x="65" y="208"/>
                  </a:lnTo>
                  <a:lnTo>
                    <a:pt x="79" y="175"/>
                  </a:lnTo>
                  <a:lnTo>
                    <a:pt x="95" y="143"/>
                  </a:lnTo>
                  <a:lnTo>
                    <a:pt x="109" y="111"/>
                  </a:lnTo>
                  <a:lnTo>
                    <a:pt x="124" y="79"/>
                  </a:lnTo>
                  <a:lnTo>
                    <a:pt x="131" y="63"/>
                  </a:lnTo>
                  <a:lnTo>
                    <a:pt x="137" y="46"/>
                  </a:lnTo>
                  <a:lnTo>
                    <a:pt x="142" y="28"/>
                  </a:lnTo>
                  <a:lnTo>
                    <a:pt x="146" y="11"/>
                  </a:lnTo>
                  <a:lnTo>
                    <a:pt x="101" y="0"/>
                  </a:lnTo>
                  <a:lnTo>
                    <a:pt x="97" y="16"/>
                  </a:lnTo>
                  <a:lnTo>
                    <a:pt x="92" y="30"/>
                  </a:lnTo>
                  <a:lnTo>
                    <a:pt x="88" y="46"/>
                  </a:lnTo>
                  <a:lnTo>
                    <a:pt x="82" y="60"/>
                  </a:lnTo>
                  <a:lnTo>
                    <a:pt x="67" y="91"/>
                  </a:lnTo>
                  <a:lnTo>
                    <a:pt x="52" y="124"/>
                  </a:lnTo>
                  <a:lnTo>
                    <a:pt x="37" y="156"/>
                  </a:lnTo>
                  <a:lnTo>
                    <a:pt x="22" y="190"/>
                  </a:lnTo>
                  <a:lnTo>
                    <a:pt x="16" y="208"/>
                  </a:lnTo>
                  <a:lnTo>
                    <a:pt x="10" y="225"/>
                  </a:lnTo>
                  <a:lnTo>
                    <a:pt x="4" y="244"/>
                  </a:lnTo>
                  <a:lnTo>
                    <a:pt x="0" y="262"/>
                  </a:lnTo>
                  <a:lnTo>
                    <a:pt x="0" y="262"/>
                  </a:lnTo>
                  <a:lnTo>
                    <a:pt x="46" y="27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2" name="Freeform 380"/>
            <p:cNvSpPr>
              <a:spLocks/>
            </p:cNvSpPr>
            <p:nvPr/>
          </p:nvSpPr>
          <p:spPr bwMode="auto">
            <a:xfrm>
              <a:off x="5016500" y="3983038"/>
              <a:ext cx="9525" cy="46037"/>
            </a:xfrm>
            <a:custGeom>
              <a:avLst/>
              <a:gdLst>
                <a:gd name="T0" fmla="*/ 57 w 57"/>
                <a:gd name="T1" fmla="*/ 235 h 242"/>
                <a:gd name="T2" fmla="*/ 57 w 57"/>
                <a:gd name="T3" fmla="*/ 235 h 242"/>
                <a:gd name="T4" fmla="*/ 53 w 57"/>
                <a:gd name="T5" fmla="*/ 207 h 242"/>
                <a:gd name="T6" fmla="*/ 49 w 57"/>
                <a:gd name="T7" fmla="*/ 179 h 242"/>
                <a:gd name="T8" fmla="*/ 47 w 57"/>
                <a:gd name="T9" fmla="*/ 150 h 242"/>
                <a:gd name="T10" fmla="*/ 47 w 57"/>
                <a:gd name="T11" fmla="*/ 121 h 242"/>
                <a:gd name="T12" fmla="*/ 47 w 57"/>
                <a:gd name="T13" fmla="*/ 92 h 242"/>
                <a:gd name="T14" fmla="*/ 48 w 57"/>
                <a:gd name="T15" fmla="*/ 63 h 242"/>
                <a:gd name="T16" fmla="*/ 52 w 57"/>
                <a:gd name="T17" fmla="*/ 36 h 242"/>
                <a:gd name="T18" fmla="*/ 57 w 57"/>
                <a:gd name="T19" fmla="*/ 9 h 242"/>
                <a:gd name="T20" fmla="*/ 11 w 57"/>
                <a:gd name="T21" fmla="*/ 0 h 242"/>
                <a:gd name="T22" fmla="*/ 5 w 57"/>
                <a:gd name="T23" fmla="*/ 30 h 242"/>
                <a:gd name="T24" fmla="*/ 1 w 57"/>
                <a:gd name="T25" fmla="*/ 60 h 242"/>
                <a:gd name="T26" fmla="*/ 0 w 57"/>
                <a:gd name="T27" fmla="*/ 91 h 242"/>
                <a:gd name="T28" fmla="*/ 0 w 57"/>
                <a:gd name="T29" fmla="*/ 121 h 242"/>
                <a:gd name="T30" fmla="*/ 1 w 57"/>
                <a:gd name="T31" fmla="*/ 152 h 242"/>
                <a:gd name="T32" fmla="*/ 3 w 57"/>
                <a:gd name="T33" fmla="*/ 183 h 242"/>
                <a:gd name="T34" fmla="*/ 6 w 57"/>
                <a:gd name="T35" fmla="*/ 212 h 242"/>
                <a:gd name="T36" fmla="*/ 11 w 57"/>
                <a:gd name="T37" fmla="*/ 242 h 242"/>
                <a:gd name="T38" fmla="*/ 10 w 57"/>
                <a:gd name="T39" fmla="*/ 241 h 242"/>
                <a:gd name="T40" fmla="*/ 57 w 57"/>
                <a:gd name="T41"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2">
                  <a:moveTo>
                    <a:pt x="57" y="235"/>
                  </a:moveTo>
                  <a:lnTo>
                    <a:pt x="57" y="235"/>
                  </a:lnTo>
                  <a:lnTo>
                    <a:pt x="53" y="207"/>
                  </a:lnTo>
                  <a:lnTo>
                    <a:pt x="49" y="179"/>
                  </a:lnTo>
                  <a:lnTo>
                    <a:pt x="47" y="150"/>
                  </a:lnTo>
                  <a:lnTo>
                    <a:pt x="47" y="121"/>
                  </a:lnTo>
                  <a:lnTo>
                    <a:pt x="47" y="92"/>
                  </a:lnTo>
                  <a:lnTo>
                    <a:pt x="48" y="63"/>
                  </a:lnTo>
                  <a:lnTo>
                    <a:pt x="52" y="36"/>
                  </a:lnTo>
                  <a:lnTo>
                    <a:pt x="57" y="9"/>
                  </a:lnTo>
                  <a:lnTo>
                    <a:pt x="11" y="0"/>
                  </a:lnTo>
                  <a:lnTo>
                    <a:pt x="5" y="30"/>
                  </a:lnTo>
                  <a:lnTo>
                    <a:pt x="1" y="60"/>
                  </a:lnTo>
                  <a:lnTo>
                    <a:pt x="0" y="91"/>
                  </a:lnTo>
                  <a:lnTo>
                    <a:pt x="0" y="121"/>
                  </a:lnTo>
                  <a:lnTo>
                    <a:pt x="1" y="152"/>
                  </a:lnTo>
                  <a:lnTo>
                    <a:pt x="3" y="183"/>
                  </a:lnTo>
                  <a:lnTo>
                    <a:pt x="6" y="212"/>
                  </a:lnTo>
                  <a:lnTo>
                    <a:pt x="11" y="242"/>
                  </a:lnTo>
                  <a:lnTo>
                    <a:pt x="10" y="241"/>
                  </a:lnTo>
                  <a:lnTo>
                    <a:pt x="57" y="23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3" name="Freeform 381"/>
            <p:cNvSpPr>
              <a:spLocks/>
            </p:cNvSpPr>
            <p:nvPr/>
          </p:nvSpPr>
          <p:spPr bwMode="auto">
            <a:xfrm>
              <a:off x="5018088" y="4029075"/>
              <a:ext cx="20637" cy="36513"/>
            </a:xfrm>
            <a:custGeom>
              <a:avLst/>
              <a:gdLst>
                <a:gd name="T0" fmla="*/ 109 w 109"/>
                <a:gd name="T1" fmla="*/ 187 h 193"/>
                <a:gd name="T2" fmla="*/ 109 w 109"/>
                <a:gd name="T3" fmla="*/ 187 h 193"/>
                <a:gd name="T4" fmla="*/ 107 w 109"/>
                <a:gd name="T5" fmla="*/ 174 h 193"/>
                <a:gd name="T6" fmla="*/ 104 w 109"/>
                <a:gd name="T7" fmla="*/ 161 h 193"/>
                <a:gd name="T8" fmla="*/ 101 w 109"/>
                <a:gd name="T9" fmla="*/ 148 h 193"/>
                <a:gd name="T10" fmla="*/ 96 w 109"/>
                <a:gd name="T11" fmla="*/ 136 h 193"/>
                <a:gd name="T12" fmla="*/ 86 w 109"/>
                <a:gd name="T13" fmla="*/ 112 h 193"/>
                <a:gd name="T14" fmla="*/ 77 w 109"/>
                <a:gd name="T15" fmla="*/ 88 h 193"/>
                <a:gd name="T16" fmla="*/ 66 w 109"/>
                <a:gd name="T17" fmla="*/ 65 h 193"/>
                <a:gd name="T18" fmla="*/ 57 w 109"/>
                <a:gd name="T19" fmla="*/ 42 h 193"/>
                <a:gd name="T20" fmla="*/ 54 w 109"/>
                <a:gd name="T21" fmla="*/ 31 h 193"/>
                <a:gd name="T22" fmla="*/ 50 w 109"/>
                <a:gd name="T23" fmla="*/ 20 h 193"/>
                <a:gd name="T24" fmla="*/ 48 w 109"/>
                <a:gd name="T25" fmla="*/ 11 h 193"/>
                <a:gd name="T26" fmla="*/ 47 w 109"/>
                <a:gd name="T27" fmla="*/ 0 h 193"/>
                <a:gd name="T28" fmla="*/ 0 w 109"/>
                <a:gd name="T29" fmla="*/ 6 h 193"/>
                <a:gd name="T30" fmla="*/ 2 w 109"/>
                <a:gd name="T31" fmla="*/ 19 h 193"/>
                <a:gd name="T32" fmla="*/ 6 w 109"/>
                <a:gd name="T33" fmla="*/ 32 h 193"/>
                <a:gd name="T34" fmla="*/ 9 w 109"/>
                <a:gd name="T35" fmla="*/ 46 h 193"/>
                <a:gd name="T36" fmla="*/ 13 w 109"/>
                <a:gd name="T37" fmla="*/ 58 h 193"/>
                <a:gd name="T38" fmla="*/ 23 w 109"/>
                <a:gd name="T39" fmla="*/ 82 h 193"/>
                <a:gd name="T40" fmla="*/ 33 w 109"/>
                <a:gd name="T41" fmla="*/ 106 h 193"/>
                <a:gd name="T42" fmla="*/ 43 w 109"/>
                <a:gd name="T43" fmla="*/ 128 h 193"/>
                <a:gd name="T44" fmla="*/ 53 w 109"/>
                <a:gd name="T45" fmla="*/ 151 h 193"/>
                <a:gd name="T46" fmla="*/ 55 w 109"/>
                <a:gd name="T47" fmla="*/ 162 h 193"/>
                <a:gd name="T48" fmla="*/ 59 w 109"/>
                <a:gd name="T49" fmla="*/ 173 h 193"/>
                <a:gd name="T50" fmla="*/ 61 w 109"/>
                <a:gd name="T51" fmla="*/ 182 h 193"/>
                <a:gd name="T52" fmla="*/ 62 w 109"/>
                <a:gd name="T53" fmla="*/ 193 h 193"/>
                <a:gd name="T54" fmla="*/ 62 w 109"/>
                <a:gd name="T55" fmla="*/ 193 h 193"/>
                <a:gd name="T56" fmla="*/ 109 w 109"/>
                <a:gd name="T57"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93">
                  <a:moveTo>
                    <a:pt x="109" y="187"/>
                  </a:moveTo>
                  <a:lnTo>
                    <a:pt x="109" y="187"/>
                  </a:lnTo>
                  <a:lnTo>
                    <a:pt x="107" y="174"/>
                  </a:lnTo>
                  <a:lnTo>
                    <a:pt x="104" y="161"/>
                  </a:lnTo>
                  <a:lnTo>
                    <a:pt x="101" y="148"/>
                  </a:lnTo>
                  <a:lnTo>
                    <a:pt x="96" y="136"/>
                  </a:lnTo>
                  <a:lnTo>
                    <a:pt x="86" y="112"/>
                  </a:lnTo>
                  <a:lnTo>
                    <a:pt x="77" y="88"/>
                  </a:lnTo>
                  <a:lnTo>
                    <a:pt x="66" y="65"/>
                  </a:lnTo>
                  <a:lnTo>
                    <a:pt x="57" y="42"/>
                  </a:lnTo>
                  <a:lnTo>
                    <a:pt x="54" y="31"/>
                  </a:lnTo>
                  <a:lnTo>
                    <a:pt x="50" y="20"/>
                  </a:lnTo>
                  <a:lnTo>
                    <a:pt x="48" y="11"/>
                  </a:lnTo>
                  <a:lnTo>
                    <a:pt x="47" y="0"/>
                  </a:lnTo>
                  <a:lnTo>
                    <a:pt x="0" y="6"/>
                  </a:lnTo>
                  <a:lnTo>
                    <a:pt x="2" y="19"/>
                  </a:lnTo>
                  <a:lnTo>
                    <a:pt x="6" y="32"/>
                  </a:lnTo>
                  <a:lnTo>
                    <a:pt x="9" y="46"/>
                  </a:lnTo>
                  <a:lnTo>
                    <a:pt x="13" y="58"/>
                  </a:lnTo>
                  <a:lnTo>
                    <a:pt x="23" y="82"/>
                  </a:lnTo>
                  <a:lnTo>
                    <a:pt x="33" y="106"/>
                  </a:lnTo>
                  <a:lnTo>
                    <a:pt x="43" y="128"/>
                  </a:lnTo>
                  <a:lnTo>
                    <a:pt x="53" y="151"/>
                  </a:lnTo>
                  <a:lnTo>
                    <a:pt x="55" y="162"/>
                  </a:lnTo>
                  <a:lnTo>
                    <a:pt x="59" y="173"/>
                  </a:lnTo>
                  <a:lnTo>
                    <a:pt x="61" y="182"/>
                  </a:lnTo>
                  <a:lnTo>
                    <a:pt x="62" y="193"/>
                  </a:lnTo>
                  <a:lnTo>
                    <a:pt x="62" y="193"/>
                  </a:lnTo>
                  <a:lnTo>
                    <a:pt x="109"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4" name="Freeform 382"/>
            <p:cNvSpPr>
              <a:spLocks/>
            </p:cNvSpPr>
            <p:nvPr/>
          </p:nvSpPr>
          <p:spPr bwMode="auto">
            <a:xfrm>
              <a:off x="5029200" y="4065588"/>
              <a:ext cx="11113" cy="34925"/>
            </a:xfrm>
            <a:custGeom>
              <a:avLst/>
              <a:gdLst>
                <a:gd name="T0" fmla="*/ 47 w 57"/>
                <a:gd name="T1" fmla="*/ 187 h 187"/>
                <a:gd name="T2" fmla="*/ 47 w 57"/>
                <a:gd name="T3" fmla="*/ 187 h 187"/>
                <a:gd name="T4" fmla="*/ 52 w 57"/>
                <a:gd name="T5" fmla="*/ 163 h 187"/>
                <a:gd name="T6" fmla="*/ 54 w 57"/>
                <a:gd name="T7" fmla="*/ 139 h 187"/>
                <a:gd name="T8" fmla="*/ 57 w 57"/>
                <a:gd name="T9" fmla="*/ 114 h 187"/>
                <a:gd name="T10" fmla="*/ 55 w 57"/>
                <a:gd name="T11" fmla="*/ 90 h 187"/>
                <a:gd name="T12" fmla="*/ 54 w 57"/>
                <a:gd name="T13" fmla="*/ 66 h 187"/>
                <a:gd name="T14" fmla="*/ 53 w 57"/>
                <a:gd name="T15" fmla="*/ 43 h 187"/>
                <a:gd name="T16" fmla="*/ 49 w 57"/>
                <a:gd name="T17" fmla="*/ 21 h 187"/>
                <a:gd name="T18" fmla="*/ 47 w 57"/>
                <a:gd name="T19" fmla="*/ 0 h 187"/>
                <a:gd name="T20" fmla="*/ 0 w 57"/>
                <a:gd name="T21" fmla="*/ 6 h 187"/>
                <a:gd name="T22" fmla="*/ 4 w 57"/>
                <a:gd name="T23" fmla="*/ 27 h 187"/>
                <a:gd name="T24" fmla="*/ 6 w 57"/>
                <a:gd name="T25" fmla="*/ 48 h 187"/>
                <a:gd name="T26" fmla="*/ 9 w 57"/>
                <a:gd name="T27" fmla="*/ 70 h 187"/>
                <a:gd name="T28" fmla="*/ 10 w 57"/>
                <a:gd name="T29" fmla="*/ 91 h 187"/>
                <a:gd name="T30" fmla="*/ 10 w 57"/>
                <a:gd name="T31" fmla="*/ 113 h 187"/>
                <a:gd name="T32" fmla="*/ 9 w 57"/>
                <a:gd name="T33" fmla="*/ 135 h 187"/>
                <a:gd name="T34" fmla="*/ 5 w 57"/>
                <a:gd name="T35" fmla="*/ 156 h 187"/>
                <a:gd name="T36" fmla="*/ 1 w 57"/>
                <a:gd name="T37" fmla="*/ 177 h 187"/>
                <a:gd name="T38" fmla="*/ 1 w 57"/>
                <a:gd name="T39" fmla="*/ 177 h 187"/>
                <a:gd name="T40" fmla="*/ 47 w 57"/>
                <a:gd name="T4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87">
                  <a:moveTo>
                    <a:pt x="47" y="187"/>
                  </a:moveTo>
                  <a:lnTo>
                    <a:pt x="47" y="187"/>
                  </a:lnTo>
                  <a:lnTo>
                    <a:pt x="52" y="163"/>
                  </a:lnTo>
                  <a:lnTo>
                    <a:pt x="54" y="139"/>
                  </a:lnTo>
                  <a:lnTo>
                    <a:pt x="57" y="114"/>
                  </a:lnTo>
                  <a:lnTo>
                    <a:pt x="55" y="90"/>
                  </a:lnTo>
                  <a:lnTo>
                    <a:pt x="54" y="66"/>
                  </a:lnTo>
                  <a:lnTo>
                    <a:pt x="53" y="43"/>
                  </a:lnTo>
                  <a:lnTo>
                    <a:pt x="49" y="21"/>
                  </a:lnTo>
                  <a:lnTo>
                    <a:pt x="47" y="0"/>
                  </a:lnTo>
                  <a:lnTo>
                    <a:pt x="0" y="6"/>
                  </a:lnTo>
                  <a:lnTo>
                    <a:pt x="4" y="27"/>
                  </a:lnTo>
                  <a:lnTo>
                    <a:pt x="6" y="48"/>
                  </a:lnTo>
                  <a:lnTo>
                    <a:pt x="9" y="70"/>
                  </a:lnTo>
                  <a:lnTo>
                    <a:pt x="10" y="91"/>
                  </a:lnTo>
                  <a:lnTo>
                    <a:pt x="10" y="113"/>
                  </a:lnTo>
                  <a:lnTo>
                    <a:pt x="9" y="135"/>
                  </a:lnTo>
                  <a:lnTo>
                    <a:pt x="5" y="156"/>
                  </a:lnTo>
                  <a:lnTo>
                    <a:pt x="1" y="177"/>
                  </a:lnTo>
                  <a:lnTo>
                    <a:pt x="1" y="177"/>
                  </a:lnTo>
                  <a:lnTo>
                    <a:pt x="47"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5" name="Freeform 383"/>
            <p:cNvSpPr>
              <a:spLocks/>
            </p:cNvSpPr>
            <p:nvPr/>
          </p:nvSpPr>
          <p:spPr bwMode="auto">
            <a:xfrm>
              <a:off x="5006975" y="4098925"/>
              <a:ext cx="31750" cy="47625"/>
            </a:xfrm>
            <a:custGeom>
              <a:avLst/>
              <a:gdLst>
                <a:gd name="T0" fmla="*/ 35 w 166"/>
                <a:gd name="T1" fmla="*/ 250 h 250"/>
                <a:gd name="T2" fmla="*/ 35 w 166"/>
                <a:gd name="T3" fmla="*/ 250 h 250"/>
                <a:gd name="T4" fmla="*/ 58 w 166"/>
                <a:gd name="T5" fmla="*/ 225 h 250"/>
                <a:gd name="T6" fmla="*/ 78 w 166"/>
                <a:gd name="T7" fmla="*/ 196 h 250"/>
                <a:gd name="T8" fmla="*/ 98 w 166"/>
                <a:gd name="T9" fmla="*/ 168 h 250"/>
                <a:gd name="T10" fmla="*/ 116 w 166"/>
                <a:gd name="T11" fmla="*/ 136 h 250"/>
                <a:gd name="T12" fmla="*/ 131 w 166"/>
                <a:gd name="T13" fmla="*/ 105 h 250"/>
                <a:gd name="T14" fmla="*/ 146 w 166"/>
                <a:gd name="T15" fmla="*/ 74 h 250"/>
                <a:gd name="T16" fmla="*/ 156 w 166"/>
                <a:gd name="T17" fmla="*/ 42 h 250"/>
                <a:gd name="T18" fmla="*/ 166 w 166"/>
                <a:gd name="T19" fmla="*/ 10 h 250"/>
                <a:gd name="T20" fmla="*/ 120 w 166"/>
                <a:gd name="T21" fmla="*/ 0 h 250"/>
                <a:gd name="T22" fmla="*/ 112 w 166"/>
                <a:gd name="T23" fmla="*/ 27 h 250"/>
                <a:gd name="T24" fmla="*/ 101 w 166"/>
                <a:gd name="T25" fmla="*/ 56 h 250"/>
                <a:gd name="T26" fmla="*/ 89 w 166"/>
                <a:gd name="T27" fmla="*/ 86 h 250"/>
                <a:gd name="T28" fmla="*/ 75 w 166"/>
                <a:gd name="T29" fmla="*/ 115 h 250"/>
                <a:gd name="T30" fmla="*/ 58 w 166"/>
                <a:gd name="T31" fmla="*/ 142 h 250"/>
                <a:gd name="T32" fmla="*/ 40 w 166"/>
                <a:gd name="T33" fmla="*/ 170 h 250"/>
                <a:gd name="T34" fmla="*/ 21 w 166"/>
                <a:gd name="T35" fmla="*/ 195 h 250"/>
                <a:gd name="T36" fmla="*/ 2 w 166"/>
                <a:gd name="T37" fmla="*/ 219 h 250"/>
                <a:gd name="T38" fmla="*/ 0 w 166"/>
                <a:gd name="T39" fmla="*/ 219 h 250"/>
                <a:gd name="T40" fmla="*/ 35 w 166"/>
                <a:gd name="T4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50">
                  <a:moveTo>
                    <a:pt x="35" y="250"/>
                  </a:moveTo>
                  <a:lnTo>
                    <a:pt x="35" y="250"/>
                  </a:lnTo>
                  <a:lnTo>
                    <a:pt x="58" y="225"/>
                  </a:lnTo>
                  <a:lnTo>
                    <a:pt x="78" y="196"/>
                  </a:lnTo>
                  <a:lnTo>
                    <a:pt x="98" y="168"/>
                  </a:lnTo>
                  <a:lnTo>
                    <a:pt x="116" y="136"/>
                  </a:lnTo>
                  <a:lnTo>
                    <a:pt x="131" y="105"/>
                  </a:lnTo>
                  <a:lnTo>
                    <a:pt x="146" y="74"/>
                  </a:lnTo>
                  <a:lnTo>
                    <a:pt x="156" y="42"/>
                  </a:lnTo>
                  <a:lnTo>
                    <a:pt x="166" y="10"/>
                  </a:lnTo>
                  <a:lnTo>
                    <a:pt x="120" y="0"/>
                  </a:lnTo>
                  <a:lnTo>
                    <a:pt x="112" y="27"/>
                  </a:lnTo>
                  <a:lnTo>
                    <a:pt x="101" y="56"/>
                  </a:lnTo>
                  <a:lnTo>
                    <a:pt x="89" y="86"/>
                  </a:lnTo>
                  <a:lnTo>
                    <a:pt x="75" y="115"/>
                  </a:lnTo>
                  <a:lnTo>
                    <a:pt x="58" y="142"/>
                  </a:lnTo>
                  <a:lnTo>
                    <a:pt x="40" y="170"/>
                  </a:lnTo>
                  <a:lnTo>
                    <a:pt x="21" y="195"/>
                  </a:lnTo>
                  <a:lnTo>
                    <a:pt x="2" y="219"/>
                  </a:lnTo>
                  <a:lnTo>
                    <a:pt x="0" y="219"/>
                  </a:lnTo>
                  <a:lnTo>
                    <a:pt x="35" y="25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6" name="Freeform 384"/>
            <p:cNvSpPr>
              <a:spLocks/>
            </p:cNvSpPr>
            <p:nvPr/>
          </p:nvSpPr>
          <p:spPr bwMode="auto">
            <a:xfrm>
              <a:off x="4962525" y="4141788"/>
              <a:ext cx="52388" cy="41275"/>
            </a:xfrm>
            <a:custGeom>
              <a:avLst/>
              <a:gdLst>
                <a:gd name="T0" fmla="*/ 21 w 281"/>
                <a:gd name="T1" fmla="*/ 215 h 215"/>
                <a:gd name="T2" fmla="*/ 21 w 281"/>
                <a:gd name="T3" fmla="*/ 215 h 215"/>
                <a:gd name="T4" fmla="*/ 57 w 281"/>
                <a:gd name="T5" fmla="*/ 197 h 215"/>
                <a:gd name="T6" fmla="*/ 92 w 281"/>
                <a:gd name="T7" fmla="*/ 178 h 215"/>
                <a:gd name="T8" fmla="*/ 126 w 281"/>
                <a:gd name="T9" fmla="*/ 156 h 215"/>
                <a:gd name="T10" fmla="*/ 161 w 281"/>
                <a:gd name="T11" fmla="*/ 135 h 215"/>
                <a:gd name="T12" fmla="*/ 194 w 281"/>
                <a:gd name="T13" fmla="*/ 111 h 215"/>
                <a:gd name="T14" fmla="*/ 225 w 281"/>
                <a:gd name="T15" fmla="*/ 87 h 215"/>
                <a:gd name="T16" fmla="*/ 239 w 281"/>
                <a:gd name="T17" fmla="*/ 73 h 215"/>
                <a:gd name="T18" fmla="*/ 254 w 281"/>
                <a:gd name="T19" fmla="*/ 59 h 215"/>
                <a:gd name="T20" fmla="*/ 268 w 281"/>
                <a:gd name="T21" fmla="*/ 46 h 215"/>
                <a:gd name="T22" fmla="*/ 281 w 281"/>
                <a:gd name="T23" fmla="*/ 31 h 215"/>
                <a:gd name="T24" fmla="*/ 246 w 281"/>
                <a:gd name="T25" fmla="*/ 0 h 215"/>
                <a:gd name="T26" fmla="*/ 234 w 281"/>
                <a:gd name="T27" fmla="*/ 13 h 215"/>
                <a:gd name="T28" fmla="*/ 221 w 281"/>
                <a:gd name="T29" fmla="*/ 25 h 215"/>
                <a:gd name="T30" fmla="*/ 208 w 281"/>
                <a:gd name="T31" fmla="*/ 39 h 215"/>
                <a:gd name="T32" fmla="*/ 195 w 281"/>
                <a:gd name="T33" fmla="*/ 51 h 215"/>
                <a:gd name="T34" fmla="*/ 165 w 281"/>
                <a:gd name="T35" fmla="*/ 73 h 215"/>
                <a:gd name="T36" fmla="*/ 135 w 281"/>
                <a:gd name="T37" fmla="*/ 96 h 215"/>
                <a:gd name="T38" fmla="*/ 102 w 281"/>
                <a:gd name="T39" fmla="*/ 118 h 215"/>
                <a:gd name="T40" fmla="*/ 69 w 281"/>
                <a:gd name="T41" fmla="*/ 137 h 215"/>
                <a:gd name="T42" fmla="*/ 34 w 281"/>
                <a:gd name="T43" fmla="*/ 156 h 215"/>
                <a:gd name="T44" fmla="*/ 0 w 281"/>
                <a:gd name="T45" fmla="*/ 174 h 215"/>
                <a:gd name="T46" fmla="*/ 0 w 281"/>
                <a:gd name="T47" fmla="*/ 174 h 215"/>
                <a:gd name="T48" fmla="*/ 21 w 281"/>
                <a:gd name="T49"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21" y="215"/>
                  </a:moveTo>
                  <a:lnTo>
                    <a:pt x="21" y="215"/>
                  </a:lnTo>
                  <a:lnTo>
                    <a:pt x="57" y="197"/>
                  </a:lnTo>
                  <a:lnTo>
                    <a:pt x="92" y="178"/>
                  </a:lnTo>
                  <a:lnTo>
                    <a:pt x="126" y="156"/>
                  </a:lnTo>
                  <a:lnTo>
                    <a:pt x="161" y="135"/>
                  </a:lnTo>
                  <a:lnTo>
                    <a:pt x="194" y="111"/>
                  </a:lnTo>
                  <a:lnTo>
                    <a:pt x="225" y="87"/>
                  </a:lnTo>
                  <a:lnTo>
                    <a:pt x="239" y="73"/>
                  </a:lnTo>
                  <a:lnTo>
                    <a:pt x="254" y="59"/>
                  </a:lnTo>
                  <a:lnTo>
                    <a:pt x="268" y="46"/>
                  </a:lnTo>
                  <a:lnTo>
                    <a:pt x="281" y="31"/>
                  </a:lnTo>
                  <a:lnTo>
                    <a:pt x="246" y="0"/>
                  </a:lnTo>
                  <a:lnTo>
                    <a:pt x="234" y="13"/>
                  </a:lnTo>
                  <a:lnTo>
                    <a:pt x="221" y="25"/>
                  </a:lnTo>
                  <a:lnTo>
                    <a:pt x="208" y="39"/>
                  </a:lnTo>
                  <a:lnTo>
                    <a:pt x="195" y="51"/>
                  </a:lnTo>
                  <a:lnTo>
                    <a:pt x="165" y="73"/>
                  </a:lnTo>
                  <a:lnTo>
                    <a:pt x="135" y="96"/>
                  </a:lnTo>
                  <a:lnTo>
                    <a:pt x="102" y="118"/>
                  </a:lnTo>
                  <a:lnTo>
                    <a:pt x="69" y="137"/>
                  </a:lnTo>
                  <a:lnTo>
                    <a:pt x="34" y="156"/>
                  </a:lnTo>
                  <a:lnTo>
                    <a:pt x="0" y="174"/>
                  </a:lnTo>
                  <a:lnTo>
                    <a:pt x="0" y="174"/>
                  </a:lnTo>
                  <a:lnTo>
                    <a:pt x="21" y="2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7" name="Freeform 385"/>
            <p:cNvSpPr>
              <a:spLocks/>
            </p:cNvSpPr>
            <p:nvPr/>
          </p:nvSpPr>
          <p:spPr bwMode="auto">
            <a:xfrm>
              <a:off x="4900613" y="4173538"/>
              <a:ext cx="65087" cy="34925"/>
            </a:xfrm>
            <a:custGeom>
              <a:avLst/>
              <a:gdLst>
                <a:gd name="T0" fmla="*/ 27 w 367"/>
                <a:gd name="T1" fmla="*/ 175 h 175"/>
                <a:gd name="T2" fmla="*/ 27 w 367"/>
                <a:gd name="T3" fmla="*/ 175 h 175"/>
                <a:gd name="T4" fmla="*/ 45 w 367"/>
                <a:gd name="T5" fmla="*/ 163 h 175"/>
                <a:gd name="T6" fmla="*/ 63 w 367"/>
                <a:gd name="T7" fmla="*/ 153 h 175"/>
                <a:gd name="T8" fmla="*/ 82 w 367"/>
                <a:gd name="T9" fmla="*/ 143 h 175"/>
                <a:gd name="T10" fmla="*/ 103 w 367"/>
                <a:gd name="T11" fmla="*/ 133 h 175"/>
                <a:gd name="T12" fmla="*/ 123 w 367"/>
                <a:gd name="T13" fmla="*/ 125 h 175"/>
                <a:gd name="T14" fmla="*/ 145 w 367"/>
                <a:gd name="T15" fmla="*/ 118 h 175"/>
                <a:gd name="T16" fmla="*/ 166 w 367"/>
                <a:gd name="T17" fmla="*/ 111 h 175"/>
                <a:gd name="T18" fmla="*/ 188 w 367"/>
                <a:gd name="T19" fmla="*/ 103 h 175"/>
                <a:gd name="T20" fmla="*/ 234 w 367"/>
                <a:gd name="T21" fmla="*/ 90 h 175"/>
                <a:gd name="T22" fmla="*/ 279 w 367"/>
                <a:gd name="T23" fmla="*/ 77 h 175"/>
                <a:gd name="T24" fmla="*/ 302 w 367"/>
                <a:gd name="T25" fmla="*/ 69 h 175"/>
                <a:gd name="T26" fmla="*/ 324 w 367"/>
                <a:gd name="T27" fmla="*/ 60 h 175"/>
                <a:gd name="T28" fmla="*/ 346 w 367"/>
                <a:gd name="T29" fmla="*/ 52 h 175"/>
                <a:gd name="T30" fmla="*/ 367 w 367"/>
                <a:gd name="T31" fmla="*/ 41 h 175"/>
                <a:gd name="T32" fmla="*/ 346 w 367"/>
                <a:gd name="T33" fmla="*/ 0 h 175"/>
                <a:gd name="T34" fmla="*/ 327 w 367"/>
                <a:gd name="T35" fmla="*/ 9 h 175"/>
                <a:gd name="T36" fmla="*/ 307 w 367"/>
                <a:gd name="T37" fmla="*/ 17 h 175"/>
                <a:gd name="T38" fmla="*/ 286 w 367"/>
                <a:gd name="T39" fmla="*/ 25 h 175"/>
                <a:gd name="T40" fmla="*/ 265 w 367"/>
                <a:gd name="T41" fmla="*/ 33 h 175"/>
                <a:gd name="T42" fmla="*/ 220 w 367"/>
                <a:gd name="T43" fmla="*/ 46 h 175"/>
                <a:gd name="T44" fmla="*/ 176 w 367"/>
                <a:gd name="T45" fmla="*/ 59 h 175"/>
                <a:gd name="T46" fmla="*/ 152 w 367"/>
                <a:gd name="T47" fmla="*/ 66 h 175"/>
                <a:gd name="T48" fmla="*/ 129 w 367"/>
                <a:gd name="T49" fmla="*/ 73 h 175"/>
                <a:gd name="T50" fmla="*/ 106 w 367"/>
                <a:gd name="T51" fmla="*/ 82 h 175"/>
                <a:gd name="T52" fmla="*/ 85 w 367"/>
                <a:gd name="T53" fmla="*/ 90 h 175"/>
                <a:gd name="T54" fmla="*/ 62 w 367"/>
                <a:gd name="T55" fmla="*/ 101 h 175"/>
                <a:gd name="T56" fmla="*/ 40 w 367"/>
                <a:gd name="T57" fmla="*/ 112 h 175"/>
                <a:gd name="T58" fmla="*/ 19 w 367"/>
                <a:gd name="T59" fmla="*/ 124 h 175"/>
                <a:gd name="T60" fmla="*/ 0 w 367"/>
                <a:gd name="T61" fmla="*/ 138 h 175"/>
                <a:gd name="T62" fmla="*/ 0 w 367"/>
                <a:gd name="T63" fmla="*/ 138 h 175"/>
                <a:gd name="T64" fmla="*/ 27 w 367"/>
                <a:gd name="T6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175">
                  <a:moveTo>
                    <a:pt x="27" y="175"/>
                  </a:moveTo>
                  <a:lnTo>
                    <a:pt x="27" y="175"/>
                  </a:lnTo>
                  <a:lnTo>
                    <a:pt x="45" y="163"/>
                  </a:lnTo>
                  <a:lnTo>
                    <a:pt x="63" y="153"/>
                  </a:lnTo>
                  <a:lnTo>
                    <a:pt x="82" y="143"/>
                  </a:lnTo>
                  <a:lnTo>
                    <a:pt x="103" y="133"/>
                  </a:lnTo>
                  <a:lnTo>
                    <a:pt x="123" y="125"/>
                  </a:lnTo>
                  <a:lnTo>
                    <a:pt x="145" y="118"/>
                  </a:lnTo>
                  <a:lnTo>
                    <a:pt x="166" y="111"/>
                  </a:lnTo>
                  <a:lnTo>
                    <a:pt x="188" y="103"/>
                  </a:lnTo>
                  <a:lnTo>
                    <a:pt x="234" y="90"/>
                  </a:lnTo>
                  <a:lnTo>
                    <a:pt x="279" y="77"/>
                  </a:lnTo>
                  <a:lnTo>
                    <a:pt x="302" y="69"/>
                  </a:lnTo>
                  <a:lnTo>
                    <a:pt x="324" y="60"/>
                  </a:lnTo>
                  <a:lnTo>
                    <a:pt x="346" y="52"/>
                  </a:lnTo>
                  <a:lnTo>
                    <a:pt x="367" y="41"/>
                  </a:lnTo>
                  <a:lnTo>
                    <a:pt x="346" y="0"/>
                  </a:lnTo>
                  <a:lnTo>
                    <a:pt x="327" y="9"/>
                  </a:lnTo>
                  <a:lnTo>
                    <a:pt x="307" y="17"/>
                  </a:lnTo>
                  <a:lnTo>
                    <a:pt x="286" y="25"/>
                  </a:lnTo>
                  <a:lnTo>
                    <a:pt x="265" y="33"/>
                  </a:lnTo>
                  <a:lnTo>
                    <a:pt x="220" y="46"/>
                  </a:lnTo>
                  <a:lnTo>
                    <a:pt x="176" y="59"/>
                  </a:lnTo>
                  <a:lnTo>
                    <a:pt x="152" y="66"/>
                  </a:lnTo>
                  <a:lnTo>
                    <a:pt x="129" y="73"/>
                  </a:lnTo>
                  <a:lnTo>
                    <a:pt x="106" y="82"/>
                  </a:lnTo>
                  <a:lnTo>
                    <a:pt x="85" y="90"/>
                  </a:lnTo>
                  <a:lnTo>
                    <a:pt x="62" y="101"/>
                  </a:lnTo>
                  <a:lnTo>
                    <a:pt x="40" y="112"/>
                  </a:lnTo>
                  <a:lnTo>
                    <a:pt x="19" y="124"/>
                  </a:lnTo>
                  <a:lnTo>
                    <a:pt x="0" y="138"/>
                  </a:lnTo>
                  <a:lnTo>
                    <a:pt x="0" y="138"/>
                  </a:lnTo>
                  <a:lnTo>
                    <a:pt x="27" y="17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8" name="Freeform 386"/>
            <p:cNvSpPr>
              <a:spLocks/>
            </p:cNvSpPr>
            <p:nvPr/>
          </p:nvSpPr>
          <p:spPr bwMode="auto">
            <a:xfrm>
              <a:off x="4870450" y="4202113"/>
              <a:ext cx="33338" cy="50800"/>
            </a:xfrm>
            <a:custGeom>
              <a:avLst/>
              <a:gdLst>
                <a:gd name="T0" fmla="*/ 38 w 189"/>
                <a:gd name="T1" fmla="*/ 269 h 269"/>
                <a:gd name="T2" fmla="*/ 39 w 189"/>
                <a:gd name="T3" fmla="*/ 269 h 269"/>
                <a:gd name="T4" fmla="*/ 58 w 189"/>
                <a:gd name="T5" fmla="*/ 237 h 269"/>
                <a:gd name="T6" fmla="*/ 75 w 189"/>
                <a:gd name="T7" fmla="*/ 203 h 269"/>
                <a:gd name="T8" fmla="*/ 92 w 189"/>
                <a:gd name="T9" fmla="*/ 171 h 269"/>
                <a:gd name="T10" fmla="*/ 109 w 189"/>
                <a:gd name="T11" fmla="*/ 138 h 269"/>
                <a:gd name="T12" fmla="*/ 117 w 189"/>
                <a:gd name="T13" fmla="*/ 124 h 269"/>
                <a:gd name="T14" fmla="*/ 127 w 189"/>
                <a:gd name="T15" fmla="*/ 109 h 269"/>
                <a:gd name="T16" fmla="*/ 135 w 189"/>
                <a:gd name="T17" fmla="*/ 95 h 269"/>
                <a:gd name="T18" fmla="*/ 145 w 189"/>
                <a:gd name="T19" fmla="*/ 82 h 269"/>
                <a:gd name="T20" fmla="*/ 156 w 189"/>
                <a:gd name="T21" fmla="*/ 70 h 269"/>
                <a:gd name="T22" fmla="*/ 166 w 189"/>
                <a:gd name="T23" fmla="*/ 58 h 269"/>
                <a:gd name="T24" fmla="*/ 177 w 189"/>
                <a:gd name="T25" fmla="*/ 47 h 269"/>
                <a:gd name="T26" fmla="*/ 189 w 189"/>
                <a:gd name="T27" fmla="*/ 37 h 269"/>
                <a:gd name="T28" fmla="*/ 162 w 189"/>
                <a:gd name="T29" fmla="*/ 0 h 269"/>
                <a:gd name="T30" fmla="*/ 146 w 189"/>
                <a:gd name="T31" fmla="*/ 12 h 269"/>
                <a:gd name="T32" fmla="*/ 133 w 189"/>
                <a:gd name="T33" fmla="*/ 25 h 269"/>
                <a:gd name="T34" fmla="*/ 120 w 189"/>
                <a:gd name="T35" fmla="*/ 39 h 269"/>
                <a:gd name="T36" fmla="*/ 109 w 189"/>
                <a:gd name="T37" fmla="*/ 53 h 269"/>
                <a:gd name="T38" fmla="*/ 97 w 189"/>
                <a:gd name="T39" fmla="*/ 69 h 269"/>
                <a:gd name="T40" fmla="*/ 87 w 189"/>
                <a:gd name="T41" fmla="*/ 84 h 269"/>
                <a:gd name="T42" fmla="*/ 78 w 189"/>
                <a:gd name="T43" fmla="*/ 100 h 269"/>
                <a:gd name="T44" fmla="*/ 68 w 189"/>
                <a:gd name="T45" fmla="*/ 117 h 269"/>
                <a:gd name="T46" fmla="*/ 51 w 189"/>
                <a:gd name="T47" fmla="*/ 149 h 269"/>
                <a:gd name="T48" fmla="*/ 34 w 189"/>
                <a:gd name="T49" fmla="*/ 182 h 269"/>
                <a:gd name="T50" fmla="*/ 18 w 189"/>
                <a:gd name="T51" fmla="*/ 214 h 269"/>
                <a:gd name="T52" fmla="*/ 0 w 189"/>
                <a:gd name="T53" fmla="*/ 244 h 269"/>
                <a:gd name="T54" fmla="*/ 0 w 189"/>
                <a:gd name="T55" fmla="*/ 244 h 269"/>
                <a:gd name="T56" fmla="*/ 38 w 189"/>
                <a:gd name="T5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9" h="269">
                  <a:moveTo>
                    <a:pt x="38" y="269"/>
                  </a:moveTo>
                  <a:lnTo>
                    <a:pt x="39" y="269"/>
                  </a:lnTo>
                  <a:lnTo>
                    <a:pt x="58" y="237"/>
                  </a:lnTo>
                  <a:lnTo>
                    <a:pt x="75" y="203"/>
                  </a:lnTo>
                  <a:lnTo>
                    <a:pt x="92" y="171"/>
                  </a:lnTo>
                  <a:lnTo>
                    <a:pt x="109" y="138"/>
                  </a:lnTo>
                  <a:lnTo>
                    <a:pt x="117" y="124"/>
                  </a:lnTo>
                  <a:lnTo>
                    <a:pt x="127" y="109"/>
                  </a:lnTo>
                  <a:lnTo>
                    <a:pt x="135" y="95"/>
                  </a:lnTo>
                  <a:lnTo>
                    <a:pt x="145" y="82"/>
                  </a:lnTo>
                  <a:lnTo>
                    <a:pt x="156" y="70"/>
                  </a:lnTo>
                  <a:lnTo>
                    <a:pt x="166" y="58"/>
                  </a:lnTo>
                  <a:lnTo>
                    <a:pt x="177" y="47"/>
                  </a:lnTo>
                  <a:lnTo>
                    <a:pt x="189" y="37"/>
                  </a:lnTo>
                  <a:lnTo>
                    <a:pt x="162" y="0"/>
                  </a:lnTo>
                  <a:lnTo>
                    <a:pt x="146" y="12"/>
                  </a:lnTo>
                  <a:lnTo>
                    <a:pt x="133" y="25"/>
                  </a:lnTo>
                  <a:lnTo>
                    <a:pt x="120" y="39"/>
                  </a:lnTo>
                  <a:lnTo>
                    <a:pt x="109" y="53"/>
                  </a:lnTo>
                  <a:lnTo>
                    <a:pt x="97" y="69"/>
                  </a:lnTo>
                  <a:lnTo>
                    <a:pt x="87" y="84"/>
                  </a:lnTo>
                  <a:lnTo>
                    <a:pt x="78" y="100"/>
                  </a:lnTo>
                  <a:lnTo>
                    <a:pt x="68" y="117"/>
                  </a:lnTo>
                  <a:lnTo>
                    <a:pt x="51" y="149"/>
                  </a:lnTo>
                  <a:lnTo>
                    <a:pt x="34" y="182"/>
                  </a:lnTo>
                  <a:lnTo>
                    <a:pt x="18" y="214"/>
                  </a:lnTo>
                  <a:lnTo>
                    <a:pt x="0" y="244"/>
                  </a:lnTo>
                  <a:lnTo>
                    <a:pt x="0" y="244"/>
                  </a:lnTo>
                  <a:lnTo>
                    <a:pt x="38" y="26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19" name="Freeform 387"/>
            <p:cNvSpPr>
              <a:spLocks/>
            </p:cNvSpPr>
            <p:nvPr/>
          </p:nvSpPr>
          <p:spPr bwMode="auto">
            <a:xfrm>
              <a:off x="4833938" y="4248150"/>
              <a:ext cx="42862" cy="65088"/>
            </a:xfrm>
            <a:custGeom>
              <a:avLst/>
              <a:gdLst>
                <a:gd name="T0" fmla="*/ 35 w 235"/>
                <a:gd name="T1" fmla="*/ 331 h 331"/>
                <a:gd name="T2" fmla="*/ 35 w 235"/>
                <a:gd name="T3" fmla="*/ 331 h 331"/>
                <a:gd name="T4" fmla="*/ 50 w 235"/>
                <a:gd name="T5" fmla="*/ 313 h 331"/>
                <a:gd name="T6" fmla="*/ 65 w 235"/>
                <a:gd name="T7" fmla="*/ 295 h 331"/>
                <a:gd name="T8" fmla="*/ 78 w 235"/>
                <a:gd name="T9" fmla="*/ 277 h 331"/>
                <a:gd name="T10" fmla="*/ 91 w 235"/>
                <a:gd name="T11" fmla="*/ 258 h 331"/>
                <a:gd name="T12" fmla="*/ 117 w 235"/>
                <a:gd name="T13" fmla="*/ 218 h 331"/>
                <a:gd name="T14" fmla="*/ 141 w 235"/>
                <a:gd name="T15" fmla="*/ 179 h 331"/>
                <a:gd name="T16" fmla="*/ 165 w 235"/>
                <a:gd name="T17" fmla="*/ 139 h 331"/>
                <a:gd name="T18" fmla="*/ 188 w 235"/>
                <a:gd name="T19" fmla="*/ 101 h 331"/>
                <a:gd name="T20" fmla="*/ 212 w 235"/>
                <a:gd name="T21" fmla="*/ 62 h 331"/>
                <a:gd name="T22" fmla="*/ 235 w 235"/>
                <a:gd name="T23" fmla="*/ 25 h 331"/>
                <a:gd name="T24" fmla="*/ 197 w 235"/>
                <a:gd name="T25" fmla="*/ 0 h 331"/>
                <a:gd name="T26" fmla="*/ 173 w 235"/>
                <a:gd name="T27" fmla="*/ 37 h 331"/>
                <a:gd name="T28" fmla="*/ 149 w 235"/>
                <a:gd name="T29" fmla="*/ 77 h 331"/>
                <a:gd name="T30" fmla="*/ 125 w 235"/>
                <a:gd name="T31" fmla="*/ 116 h 331"/>
                <a:gd name="T32" fmla="*/ 102 w 235"/>
                <a:gd name="T33" fmla="*/ 155 h 331"/>
                <a:gd name="T34" fmla="*/ 78 w 235"/>
                <a:gd name="T35" fmla="*/ 194 h 331"/>
                <a:gd name="T36" fmla="*/ 53 w 235"/>
                <a:gd name="T37" fmla="*/ 232 h 331"/>
                <a:gd name="T38" fmla="*/ 41 w 235"/>
                <a:gd name="T39" fmla="*/ 250 h 331"/>
                <a:gd name="T40" fmla="*/ 27 w 235"/>
                <a:gd name="T41" fmla="*/ 268 h 331"/>
                <a:gd name="T42" fmla="*/ 14 w 235"/>
                <a:gd name="T43" fmla="*/ 284 h 331"/>
                <a:gd name="T44" fmla="*/ 0 w 235"/>
                <a:gd name="T45" fmla="*/ 301 h 331"/>
                <a:gd name="T46" fmla="*/ 0 w 235"/>
                <a:gd name="T47" fmla="*/ 300 h 331"/>
                <a:gd name="T48" fmla="*/ 35 w 235"/>
                <a:gd name="T4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31">
                  <a:moveTo>
                    <a:pt x="35" y="331"/>
                  </a:moveTo>
                  <a:lnTo>
                    <a:pt x="35" y="331"/>
                  </a:lnTo>
                  <a:lnTo>
                    <a:pt x="50" y="313"/>
                  </a:lnTo>
                  <a:lnTo>
                    <a:pt x="65" y="295"/>
                  </a:lnTo>
                  <a:lnTo>
                    <a:pt x="78" y="277"/>
                  </a:lnTo>
                  <a:lnTo>
                    <a:pt x="91" y="258"/>
                  </a:lnTo>
                  <a:lnTo>
                    <a:pt x="117" y="218"/>
                  </a:lnTo>
                  <a:lnTo>
                    <a:pt x="141" y="179"/>
                  </a:lnTo>
                  <a:lnTo>
                    <a:pt x="165" y="139"/>
                  </a:lnTo>
                  <a:lnTo>
                    <a:pt x="188" y="101"/>
                  </a:lnTo>
                  <a:lnTo>
                    <a:pt x="212" y="62"/>
                  </a:lnTo>
                  <a:lnTo>
                    <a:pt x="235" y="25"/>
                  </a:lnTo>
                  <a:lnTo>
                    <a:pt x="197" y="0"/>
                  </a:lnTo>
                  <a:lnTo>
                    <a:pt x="173" y="37"/>
                  </a:lnTo>
                  <a:lnTo>
                    <a:pt x="149" y="77"/>
                  </a:lnTo>
                  <a:lnTo>
                    <a:pt x="125" y="116"/>
                  </a:lnTo>
                  <a:lnTo>
                    <a:pt x="102" y="155"/>
                  </a:lnTo>
                  <a:lnTo>
                    <a:pt x="78" y="194"/>
                  </a:lnTo>
                  <a:lnTo>
                    <a:pt x="53" y="232"/>
                  </a:lnTo>
                  <a:lnTo>
                    <a:pt x="41" y="250"/>
                  </a:lnTo>
                  <a:lnTo>
                    <a:pt x="27" y="268"/>
                  </a:lnTo>
                  <a:lnTo>
                    <a:pt x="14" y="284"/>
                  </a:lnTo>
                  <a:lnTo>
                    <a:pt x="0" y="301"/>
                  </a:lnTo>
                  <a:lnTo>
                    <a:pt x="0" y="300"/>
                  </a:lnTo>
                  <a:lnTo>
                    <a:pt x="35" y="33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0" name="Freeform 388"/>
            <p:cNvSpPr>
              <a:spLocks/>
            </p:cNvSpPr>
            <p:nvPr/>
          </p:nvSpPr>
          <p:spPr bwMode="auto">
            <a:xfrm>
              <a:off x="4808538" y="4305300"/>
              <a:ext cx="31750" cy="26988"/>
            </a:xfrm>
            <a:custGeom>
              <a:avLst/>
              <a:gdLst>
                <a:gd name="T0" fmla="*/ 3 w 179"/>
                <a:gd name="T1" fmla="*/ 137 h 137"/>
                <a:gd name="T2" fmla="*/ 3 w 179"/>
                <a:gd name="T3" fmla="*/ 137 h 137"/>
                <a:gd name="T4" fmla="*/ 17 w 179"/>
                <a:gd name="T5" fmla="*/ 136 h 137"/>
                <a:gd name="T6" fmla="*/ 30 w 179"/>
                <a:gd name="T7" fmla="*/ 132 h 137"/>
                <a:gd name="T8" fmla="*/ 43 w 179"/>
                <a:gd name="T9" fmla="*/ 128 h 137"/>
                <a:gd name="T10" fmla="*/ 56 w 179"/>
                <a:gd name="T11" fmla="*/ 124 h 137"/>
                <a:gd name="T12" fmla="*/ 68 w 179"/>
                <a:gd name="T13" fmla="*/ 119 h 137"/>
                <a:gd name="T14" fmla="*/ 80 w 179"/>
                <a:gd name="T15" fmla="*/ 113 h 137"/>
                <a:gd name="T16" fmla="*/ 92 w 179"/>
                <a:gd name="T17" fmla="*/ 106 h 137"/>
                <a:gd name="T18" fmla="*/ 104 w 179"/>
                <a:gd name="T19" fmla="*/ 98 h 137"/>
                <a:gd name="T20" fmla="*/ 125 w 179"/>
                <a:gd name="T21" fmla="*/ 83 h 137"/>
                <a:gd name="T22" fmla="*/ 144 w 179"/>
                <a:gd name="T23" fmla="*/ 66 h 137"/>
                <a:gd name="T24" fmla="*/ 163 w 179"/>
                <a:gd name="T25" fmla="*/ 49 h 137"/>
                <a:gd name="T26" fmla="*/ 179 w 179"/>
                <a:gd name="T27" fmla="*/ 31 h 137"/>
                <a:gd name="T28" fmla="*/ 144 w 179"/>
                <a:gd name="T29" fmla="*/ 0 h 137"/>
                <a:gd name="T30" fmla="*/ 129 w 179"/>
                <a:gd name="T31" fmla="*/ 16 h 137"/>
                <a:gd name="T32" fmla="*/ 113 w 179"/>
                <a:gd name="T33" fmla="*/ 31 h 137"/>
                <a:gd name="T34" fmla="*/ 96 w 179"/>
                <a:gd name="T35" fmla="*/ 47 h 137"/>
                <a:gd name="T36" fmla="*/ 77 w 179"/>
                <a:gd name="T37" fmla="*/ 60 h 137"/>
                <a:gd name="T38" fmla="*/ 68 w 179"/>
                <a:gd name="T39" fmla="*/ 66 h 137"/>
                <a:gd name="T40" fmla="*/ 59 w 179"/>
                <a:gd name="T41" fmla="*/ 72 h 137"/>
                <a:gd name="T42" fmla="*/ 49 w 179"/>
                <a:gd name="T43" fmla="*/ 77 h 137"/>
                <a:gd name="T44" fmla="*/ 38 w 179"/>
                <a:gd name="T45" fmla="*/ 80 h 137"/>
                <a:gd name="T46" fmla="*/ 29 w 179"/>
                <a:gd name="T47" fmla="*/ 84 h 137"/>
                <a:gd name="T48" fmla="*/ 19 w 179"/>
                <a:gd name="T49" fmla="*/ 88 h 137"/>
                <a:gd name="T50" fmla="*/ 9 w 179"/>
                <a:gd name="T51" fmla="*/ 89 h 137"/>
                <a:gd name="T52" fmla="*/ 0 w 179"/>
                <a:gd name="T53" fmla="*/ 90 h 137"/>
                <a:gd name="T54" fmla="*/ 0 w 179"/>
                <a:gd name="T55" fmla="*/ 90 h 137"/>
                <a:gd name="T56" fmla="*/ 3 w 179"/>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37">
                  <a:moveTo>
                    <a:pt x="3" y="137"/>
                  </a:moveTo>
                  <a:lnTo>
                    <a:pt x="3" y="137"/>
                  </a:lnTo>
                  <a:lnTo>
                    <a:pt x="17" y="136"/>
                  </a:lnTo>
                  <a:lnTo>
                    <a:pt x="30" y="132"/>
                  </a:lnTo>
                  <a:lnTo>
                    <a:pt x="43" y="128"/>
                  </a:lnTo>
                  <a:lnTo>
                    <a:pt x="56" y="124"/>
                  </a:lnTo>
                  <a:lnTo>
                    <a:pt x="68" y="119"/>
                  </a:lnTo>
                  <a:lnTo>
                    <a:pt x="80" y="113"/>
                  </a:lnTo>
                  <a:lnTo>
                    <a:pt x="92" y="106"/>
                  </a:lnTo>
                  <a:lnTo>
                    <a:pt x="104" y="98"/>
                  </a:lnTo>
                  <a:lnTo>
                    <a:pt x="125" y="83"/>
                  </a:lnTo>
                  <a:lnTo>
                    <a:pt x="144" y="66"/>
                  </a:lnTo>
                  <a:lnTo>
                    <a:pt x="163" y="49"/>
                  </a:lnTo>
                  <a:lnTo>
                    <a:pt x="179" y="31"/>
                  </a:lnTo>
                  <a:lnTo>
                    <a:pt x="144" y="0"/>
                  </a:lnTo>
                  <a:lnTo>
                    <a:pt x="129" y="16"/>
                  </a:lnTo>
                  <a:lnTo>
                    <a:pt x="113" y="31"/>
                  </a:lnTo>
                  <a:lnTo>
                    <a:pt x="96" y="47"/>
                  </a:lnTo>
                  <a:lnTo>
                    <a:pt x="77" y="60"/>
                  </a:lnTo>
                  <a:lnTo>
                    <a:pt x="68" y="66"/>
                  </a:lnTo>
                  <a:lnTo>
                    <a:pt x="59" y="72"/>
                  </a:lnTo>
                  <a:lnTo>
                    <a:pt x="49" y="77"/>
                  </a:lnTo>
                  <a:lnTo>
                    <a:pt x="38" y="80"/>
                  </a:lnTo>
                  <a:lnTo>
                    <a:pt x="29" y="84"/>
                  </a:lnTo>
                  <a:lnTo>
                    <a:pt x="19" y="88"/>
                  </a:lnTo>
                  <a:lnTo>
                    <a:pt x="9" y="89"/>
                  </a:lnTo>
                  <a:lnTo>
                    <a:pt x="0" y="90"/>
                  </a:lnTo>
                  <a:lnTo>
                    <a:pt x="0" y="90"/>
                  </a:lnTo>
                  <a:lnTo>
                    <a:pt x="3" y="1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1" name="Freeform 389"/>
            <p:cNvSpPr>
              <a:spLocks/>
            </p:cNvSpPr>
            <p:nvPr/>
          </p:nvSpPr>
          <p:spPr bwMode="auto">
            <a:xfrm>
              <a:off x="4749800" y="4313238"/>
              <a:ext cx="58738" cy="19050"/>
            </a:xfrm>
            <a:custGeom>
              <a:avLst/>
              <a:gdLst>
                <a:gd name="T0" fmla="*/ 0 w 322"/>
                <a:gd name="T1" fmla="*/ 43 h 101"/>
                <a:gd name="T2" fmla="*/ 0 w 322"/>
                <a:gd name="T3" fmla="*/ 43 h 101"/>
                <a:gd name="T4" fmla="*/ 38 w 322"/>
                <a:gd name="T5" fmla="*/ 58 h 101"/>
                <a:gd name="T6" fmla="*/ 78 w 322"/>
                <a:gd name="T7" fmla="*/ 70 h 101"/>
                <a:gd name="T8" fmla="*/ 118 w 322"/>
                <a:gd name="T9" fmla="*/ 81 h 101"/>
                <a:gd name="T10" fmla="*/ 159 w 322"/>
                <a:gd name="T11" fmla="*/ 89 h 101"/>
                <a:gd name="T12" fmla="*/ 200 w 322"/>
                <a:gd name="T13" fmla="*/ 96 h 101"/>
                <a:gd name="T14" fmla="*/ 241 w 322"/>
                <a:gd name="T15" fmla="*/ 100 h 101"/>
                <a:gd name="T16" fmla="*/ 261 w 322"/>
                <a:gd name="T17" fmla="*/ 101 h 101"/>
                <a:gd name="T18" fmla="*/ 282 w 322"/>
                <a:gd name="T19" fmla="*/ 101 h 101"/>
                <a:gd name="T20" fmla="*/ 302 w 322"/>
                <a:gd name="T21" fmla="*/ 101 h 101"/>
                <a:gd name="T22" fmla="*/ 322 w 322"/>
                <a:gd name="T23" fmla="*/ 100 h 101"/>
                <a:gd name="T24" fmla="*/ 319 w 322"/>
                <a:gd name="T25" fmla="*/ 53 h 101"/>
                <a:gd name="T26" fmla="*/ 301 w 322"/>
                <a:gd name="T27" fmla="*/ 54 h 101"/>
                <a:gd name="T28" fmla="*/ 282 w 322"/>
                <a:gd name="T29" fmla="*/ 54 h 101"/>
                <a:gd name="T30" fmla="*/ 264 w 322"/>
                <a:gd name="T31" fmla="*/ 54 h 101"/>
                <a:gd name="T32" fmla="*/ 244 w 322"/>
                <a:gd name="T33" fmla="*/ 53 h 101"/>
                <a:gd name="T34" fmla="*/ 206 w 322"/>
                <a:gd name="T35" fmla="*/ 49 h 101"/>
                <a:gd name="T36" fmla="*/ 168 w 322"/>
                <a:gd name="T37" fmla="*/ 43 h 101"/>
                <a:gd name="T38" fmla="*/ 129 w 322"/>
                <a:gd name="T39" fmla="*/ 36 h 101"/>
                <a:gd name="T40" fmla="*/ 91 w 322"/>
                <a:gd name="T41" fmla="*/ 25 h 101"/>
                <a:gd name="T42" fmla="*/ 54 w 322"/>
                <a:gd name="T43" fmla="*/ 13 h 101"/>
                <a:gd name="T44" fmla="*/ 18 w 322"/>
                <a:gd name="T45" fmla="*/ 0 h 101"/>
                <a:gd name="T46" fmla="*/ 18 w 322"/>
                <a:gd name="T47" fmla="*/ 0 h 101"/>
                <a:gd name="T48" fmla="*/ 0 w 322"/>
                <a:gd name="T49"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101">
                  <a:moveTo>
                    <a:pt x="0" y="43"/>
                  </a:moveTo>
                  <a:lnTo>
                    <a:pt x="0" y="43"/>
                  </a:lnTo>
                  <a:lnTo>
                    <a:pt x="38" y="58"/>
                  </a:lnTo>
                  <a:lnTo>
                    <a:pt x="78" y="70"/>
                  </a:lnTo>
                  <a:lnTo>
                    <a:pt x="118" y="81"/>
                  </a:lnTo>
                  <a:lnTo>
                    <a:pt x="159" y="89"/>
                  </a:lnTo>
                  <a:lnTo>
                    <a:pt x="200" y="96"/>
                  </a:lnTo>
                  <a:lnTo>
                    <a:pt x="241" y="100"/>
                  </a:lnTo>
                  <a:lnTo>
                    <a:pt x="261" y="101"/>
                  </a:lnTo>
                  <a:lnTo>
                    <a:pt x="282" y="101"/>
                  </a:lnTo>
                  <a:lnTo>
                    <a:pt x="302" y="101"/>
                  </a:lnTo>
                  <a:lnTo>
                    <a:pt x="322" y="100"/>
                  </a:lnTo>
                  <a:lnTo>
                    <a:pt x="319" y="53"/>
                  </a:lnTo>
                  <a:lnTo>
                    <a:pt x="301" y="54"/>
                  </a:lnTo>
                  <a:lnTo>
                    <a:pt x="282" y="54"/>
                  </a:lnTo>
                  <a:lnTo>
                    <a:pt x="264" y="54"/>
                  </a:lnTo>
                  <a:lnTo>
                    <a:pt x="244" y="53"/>
                  </a:lnTo>
                  <a:lnTo>
                    <a:pt x="206" y="49"/>
                  </a:lnTo>
                  <a:lnTo>
                    <a:pt x="168" y="43"/>
                  </a:lnTo>
                  <a:lnTo>
                    <a:pt x="129" y="36"/>
                  </a:lnTo>
                  <a:lnTo>
                    <a:pt x="91" y="25"/>
                  </a:lnTo>
                  <a:lnTo>
                    <a:pt x="54" y="13"/>
                  </a:lnTo>
                  <a:lnTo>
                    <a:pt x="18" y="0"/>
                  </a:lnTo>
                  <a:lnTo>
                    <a:pt x="18" y="0"/>
                  </a:lnTo>
                  <a:lnTo>
                    <a:pt x="0" y="4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2" name="Freeform 390"/>
            <p:cNvSpPr>
              <a:spLocks/>
            </p:cNvSpPr>
            <p:nvPr/>
          </p:nvSpPr>
          <p:spPr bwMode="auto">
            <a:xfrm>
              <a:off x="4675188" y="4267200"/>
              <a:ext cx="77787" cy="53975"/>
            </a:xfrm>
            <a:custGeom>
              <a:avLst/>
              <a:gdLst>
                <a:gd name="T0" fmla="*/ 0 w 428"/>
                <a:gd name="T1" fmla="*/ 39 h 282"/>
                <a:gd name="T2" fmla="*/ 0 w 428"/>
                <a:gd name="T3" fmla="*/ 39 h 282"/>
                <a:gd name="T4" fmla="*/ 48 w 428"/>
                <a:gd name="T5" fmla="*/ 71 h 282"/>
                <a:gd name="T6" fmla="*/ 98 w 428"/>
                <a:gd name="T7" fmla="*/ 105 h 282"/>
                <a:gd name="T8" fmla="*/ 148 w 428"/>
                <a:gd name="T9" fmla="*/ 137 h 282"/>
                <a:gd name="T10" fmla="*/ 198 w 428"/>
                <a:gd name="T11" fmla="*/ 171 h 282"/>
                <a:gd name="T12" fmla="*/ 250 w 428"/>
                <a:gd name="T13" fmla="*/ 202 h 282"/>
                <a:gd name="T14" fmla="*/ 303 w 428"/>
                <a:gd name="T15" fmla="*/ 231 h 282"/>
                <a:gd name="T16" fmla="*/ 329 w 428"/>
                <a:gd name="T17" fmla="*/ 245 h 282"/>
                <a:gd name="T18" fmla="*/ 356 w 428"/>
                <a:gd name="T19" fmla="*/ 258 h 282"/>
                <a:gd name="T20" fmla="*/ 383 w 428"/>
                <a:gd name="T21" fmla="*/ 270 h 282"/>
                <a:gd name="T22" fmla="*/ 410 w 428"/>
                <a:gd name="T23" fmla="*/ 282 h 282"/>
                <a:gd name="T24" fmla="*/ 428 w 428"/>
                <a:gd name="T25" fmla="*/ 239 h 282"/>
                <a:gd name="T26" fmla="*/ 401 w 428"/>
                <a:gd name="T27" fmla="*/ 228 h 282"/>
                <a:gd name="T28" fmla="*/ 376 w 428"/>
                <a:gd name="T29" fmla="*/ 216 h 282"/>
                <a:gd name="T30" fmla="*/ 351 w 428"/>
                <a:gd name="T31" fmla="*/ 203 h 282"/>
                <a:gd name="T32" fmla="*/ 326 w 428"/>
                <a:gd name="T33" fmla="*/ 190 h 282"/>
                <a:gd name="T34" fmla="*/ 274 w 428"/>
                <a:gd name="T35" fmla="*/ 161 h 282"/>
                <a:gd name="T36" fmla="*/ 224 w 428"/>
                <a:gd name="T37" fmla="*/ 131 h 282"/>
                <a:gd name="T38" fmla="*/ 173 w 428"/>
                <a:gd name="T39" fmla="*/ 99 h 282"/>
                <a:gd name="T40" fmla="*/ 124 w 428"/>
                <a:gd name="T41" fmla="*/ 66 h 282"/>
                <a:gd name="T42" fmla="*/ 75 w 428"/>
                <a:gd name="T43" fmla="*/ 33 h 282"/>
                <a:gd name="T44" fmla="*/ 26 w 428"/>
                <a:gd name="T45" fmla="*/ 0 h 282"/>
                <a:gd name="T46" fmla="*/ 26 w 428"/>
                <a:gd name="T47" fmla="*/ 0 h 282"/>
                <a:gd name="T48" fmla="*/ 0 w 428"/>
                <a:gd name="T49" fmla="*/ 3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8" h="282">
                  <a:moveTo>
                    <a:pt x="0" y="39"/>
                  </a:moveTo>
                  <a:lnTo>
                    <a:pt x="0" y="39"/>
                  </a:lnTo>
                  <a:lnTo>
                    <a:pt x="48" y="71"/>
                  </a:lnTo>
                  <a:lnTo>
                    <a:pt x="98" y="105"/>
                  </a:lnTo>
                  <a:lnTo>
                    <a:pt x="148" y="137"/>
                  </a:lnTo>
                  <a:lnTo>
                    <a:pt x="198" y="171"/>
                  </a:lnTo>
                  <a:lnTo>
                    <a:pt x="250" y="202"/>
                  </a:lnTo>
                  <a:lnTo>
                    <a:pt x="303" y="231"/>
                  </a:lnTo>
                  <a:lnTo>
                    <a:pt x="329" y="245"/>
                  </a:lnTo>
                  <a:lnTo>
                    <a:pt x="356" y="258"/>
                  </a:lnTo>
                  <a:lnTo>
                    <a:pt x="383" y="270"/>
                  </a:lnTo>
                  <a:lnTo>
                    <a:pt x="410" y="282"/>
                  </a:lnTo>
                  <a:lnTo>
                    <a:pt x="428" y="239"/>
                  </a:lnTo>
                  <a:lnTo>
                    <a:pt x="401" y="228"/>
                  </a:lnTo>
                  <a:lnTo>
                    <a:pt x="376" y="216"/>
                  </a:lnTo>
                  <a:lnTo>
                    <a:pt x="351" y="203"/>
                  </a:lnTo>
                  <a:lnTo>
                    <a:pt x="326" y="190"/>
                  </a:lnTo>
                  <a:lnTo>
                    <a:pt x="274" y="161"/>
                  </a:lnTo>
                  <a:lnTo>
                    <a:pt x="224" y="131"/>
                  </a:lnTo>
                  <a:lnTo>
                    <a:pt x="173" y="99"/>
                  </a:lnTo>
                  <a:lnTo>
                    <a:pt x="124" y="66"/>
                  </a:lnTo>
                  <a:lnTo>
                    <a:pt x="75" y="33"/>
                  </a:lnTo>
                  <a:lnTo>
                    <a:pt x="26" y="0"/>
                  </a:lnTo>
                  <a:lnTo>
                    <a:pt x="26" y="0"/>
                  </a:lnTo>
                  <a:lnTo>
                    <a:pt x="0" y="3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3" name="Freeform 391"/>
            <p:cNvSpPr>
              <a:spLocks/>
            </p:cNvSpPr>
            <p:nvPr/>
          </p:nvSpPr>
          <p:spPr bwMode="auto">
            <a:xfrm>
              <a:off x="4613275" y="4213225"/>
              <a:ext cx="65088" cy="61913"/>
            </a:xfrm>
            <a:custGeom>
              <a:avLst/>
              <a:gdLst>
                <a:gd name="T0" fmla="*/ 0 w 366"/>
                <a:gd name="T1" fmla="*/ 46 h 315"/>
                <a:gd name="T2" fmla="*/ 0 w 366"/>
                <a:gd name="T3" fmla="*/ 46 h 315"/>
                <a:gd name="T4" fmla="*/ 12 w 366"/>
                <a:gd name="T5" fmla="*/ 49 h 315"/>
                <a:gd name="T6" fmla="*/ 24 w 366"/>
                <a:gd name="T7" fmla="*/ 53 h 315"/>
                <a:gd name="T8" fmla="*/ 34 w 366"/>
                <a:gd name="T9" fmla="*/ 58 h 315"/>
                <a:gd name="T10" fmla="*/ 45 w 366"/>
                <a:gd name="T11" fmla="*/ 63 h 315"/>
                <a:gd name="T12" fmla="*/ 68 w 366"/>
                <a:gd name="T13" fmla="*/ 75 h 315"/>
                <a:gd name="T14" fmla="*/ 88 w 366"/>
                <a:gd name="T15" fmla="*/ 88 h 315"/>
                <a:gd name="T16" fmla="*/ 110 w 366"/>
                <a:gd name="T17" fmla="*/ 104 h 315"/>
                <a:gd name="T18" fmla="*/ 130 w 366"/>
                <a:gd name="T19" fmla="*/ 120 h 315"/>
                <a:gd name="T20" fmla="*/ 150 w 366"/>
                <a:gd name="T21" fmla="*/ 140 h 315"/>
                <a:gd name="T22" fmla="*/ 170 w 366"/>
                <a:gd name="T23" fmla="*/ 159 h 315"/>
                <a:gd name="T24" fmla="*/ 211 w 366"/>
                <a:gd name="T25" fmla="*/ 200 h 315"/>
                <a:gd name="T26" fmla="*/ 250 w 366"/>
                <a:gd name="T27" fmla="*/ 240 h 315"/>
                <a:gd name="T28" fmla="*/ 272 w 366"/>
                <a:gd name="T29" fmla="*/ 261 h 315"/>
                <a:gd name="T30" fmla="*/ 294 w 366"/>
                <a:gd name="T31" fmla="*/ 280 h 315"/>
                <a:gd name="T32" fmla="*/ 316 w 366"/>
                <a:gd name="T33" fmla="*/ 298 h 315"/>
                <a:gd name="T34" fmla="*/ 340 w 366"/>
                <a:gd name="T35" fmla="*/ 315 h 315"/>
                <a:gd name="T36" fmla="*/ 366 w 366"/>
                <a:gd name="T37" fmla="*/ 276 h 315"/>
                <a:gd name="T38" fmla="*/ 345 w 366"/>
                <a:gd name="T39" fmla="*/ 261 h 315"/>
                <a:gd name="T40" fmla="*/ 324 w 366"/>
                <a:gd name="T41" fmla="*/ 244 h 315"/>
                <a:gd name="T42" fmla="*/ 303 w 366"/>
                <a:gd name="T43" fmla="*/ 226 h 315"/>
                <a:gd name="T44" fmla="*/ 284 w 366"/>
                <a:gd name="T45" fmla="*/ 207 h 315"/>
                <a:gd name="T46" fmla="*/ 243 w 366"/>
                <a:gd name="T47" fmla="*/ 166 h 315"/>
                <a:gd name="T48" fmla="*/ 204 w 366"/>
                <a:gd name="T49" fmla="*/ 125 h 315"/>
                <a:gd name="T50" fmla="*/ 182 w 366"/>
                <a:gd name="T51" fmla="*/ 105 h 315"/>
                <a:gd name="T52" fmla="*/ 160 w 366"/>
                <a:gd name="T53" fmla="*/ 85 h 315"/>
                <a:gd name="T54" fmla="*/ 139 w 366"/>
                <a:gd name="T55" fmla="*/ 67 h 315"/>
                <a:gd name="T56" fmla="*/ 116 w 366"/>
                <a:gd name="T57" fmla="*/ 49 h 315"/>
                <a:gd name="T58" fmla="*/ 92 w 366"/>
                <a:gd name="T59" fmla="*/ 34 h 315"/>
                <a:gd name="T60" fmla="*/ 67 w 366"/>
                <a:gd name="T61" fmla="*/ 21 h 315"/>
                <a:gd name="T62" fmla="*/ 54 w 366"/>
                <a:gd name="T63" fmla="*/ 15 h 315"/>
                <a:gd name="T64" fmla="*/ 39 w 366"/>
                <a:gd name="T65" fmla="*/ 9 h 315"/>
                <a:gd name="T66" fmla="*/ 26 w 366"/>
                <a:gd name="T67" fmla="*/ 4 h 315"/>
                <a:gd name="T68" fmla="*/ 12 w 366"/>
                <a:gd name="T69" fmla="*/ 0 h 315"/>
                <a:gd name="T70" fmla="*/ 12 w 366"/>
                <a:gd name="T71" fmla="*/ 0 h 315"/>
                <a:gd name="T72" fmla="*/ 0 w 366"/>
                <a:gd name="T73" fmla="*/ 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315">
                  <a:moveTo>
                    <a:pt x="0" y="46"/>
                  </a:moveTo>
                  <a:lnTo>
                    <a:pt x="0" y="46"/>
                  </a:lnTo>
                  <a:lnTo>
                    <a:pt x="12" y="49"/>
                  </a:lnTo>
                  <a:lnTo>
                    <a:pt x="24" y="53"/>
                  </a:lnTo>
                  <a:lnTo>
                    <a:pt x="34" y="58"/>
                  </a:lnTo>
                  <a:lnTo>
                    <a:pt x="45" y="63"/>
                  </a:lnTo>
                  <a:lnTo>
                    <a:pt x="68" y="75"/>
                  </a:lnTo>
                  <a:lnTo>
                    <a:pt x="88" y="88"/>
                  </a:lnTo>
                  <a:lnTo>
                    <a:pt x="110" y="104"/>
                  </a:lnTo>
                  <a:lnTo>
                    <a:pt x="130" y="120"/>
                  </a:lnTo>
                  <a:lnTo>
                    <a:pt x="150" y="140"/>
                  </a:lnTo>
                  <a:lnTo>
                    <a:pt x="170" y="159"/>
                  </a:lnTo>
                  <a:lnTo>
                    <a:pt x="211" y="200"/>
                  </a:lnTo>
                  <a:lnTo>
                    <a:pt x="250" y="240"/>
                  </a:lnTo>
                  <a:lnTo>
                    <a:pt x="272" y="261"/>
                  </a:lnTo>
                  <a:lnTo>
                    <a:pt x="294" y="280"/>
                  </a:lnTo>
                  <a:lnTo>
                    <a:pt x="316" y="298"/>
                  </a:lnTo>
                  <a:lnTo>
                    <a:pt x="340" y="315"/>
                  </a:lnTo>
                  <a:lnTo>
                    <a:pt x="366" y="276"/>
                  </a:lnTo>
                  <a:lnTo>
                    <a:pt x="345" y="261"/>
                  </a:lnTo>
                  <a:lnTo>
                    <a:pt x="324" y="244"/>
                  </a:lnTo>
                  <a:lnTo>
                    <a:pt x="303" y="226"/>
                  </a:lnTo>
                  <a:lnTo>
                    <a:pt x="284" y="207"/>
                  </a:lnTo>
                  <a:lnTo>
                    <a:pt x="243" y="166"/>
                  </a:lnTo>
                  <a:lnTo>
                    <a:pt x="204" y="125"/>
                  </a:lnTo>
                  <a:lnTo>
                    <a:pt x="182" y="105"/>
                  </a:lnTo>
                  <a:lnTo>
                    <a:pt x="160" y="85"/>
                  </a:lnTo>
                  <a:lnTo>
                    <a:pt x="139" y="67"/>
                  </a:lnTo>
                  <a:lnTo>
                    <a:pt x="116" y="49"/>
                  </a:lnTo>
                  <a:lnTo>
                    <a:pt x="92" y="34"/>
                  </a:lnTo>
                  <a:lnTo>
                    <a:pt x="67" y="21"/>
                  </a:lnTo>
                  <a:lnTo>
                    <a:pt x="54" y="15"/>
                  </a:lnTo>
                  <a:lnTo>
                    <a:pt x="39" y="9"/>
                  </a:lnTo>
                  <a:lnTo>
                    <a:pt x="26" y="4"/>
                  </a:lnTo>
                  <a:lnTo>
                    <a:pt x="12" y="0"/>
                  </a:lnTo>
                  <a:lnTo>
                    <a:pt x="12" y="0"/>
                  </a:lnTo>
                  <a:lnTo>
                    <a:pt x="0" y="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4" name="Freeform 392"/>
            <p:cNvSpPr>
              <a:spLocks/>
            </p:cNvSpPr>
            <p:nvPr/>
          </p:nvSpPr>
          <p:spPr bwMode="auto">
            <a:xfrm>
              <a:off x="4484688" y="4210050"/>
              <a:ext cx="130175" cy="12700"/>
            </a:xfrm>
            <a:custGeom>
              <a:avLst/>
              <a:gdLst>
                <a:gd name="T0" fmla="*/ 0 w 707"/>
                <a:gd name="T1" fmla="*/ 62 h 69"/>
                <a:gd name="T2" fmla="*/ 0 w 707"/>
                <a:gd name="T3" fmla="*/ 62 h 69"/>
                <a:gd name="T4" fmla="*/ 44 w 707"/>
                <a:gd name="T5" fmla="*/ 65 h 69"/>
                <a:gd name="T6" fmla="*/ 90 w 707"/>
                <a:gd name="T7" fmla="*/ 68 h 69"/>
                <a:gd name="T8" fmla="*/ 134 w 707"/>
                <a:gd name="T9" fmla="*/ 68 h 69"/>
                <a:gd name="T10" fmla="*/ 180 w 707"/>
                <a:gd name="T11" fmla="*/ 66 h 69"/>
                <a:gd name="T12" fmla="*/ 269 w 707"/>
                <a:gd name="T13" fmla="*/ 60 h 69"/>
                <a:gd name="T14" fmla="*/ 357 w 707"/>
                <a:gd name="T15" fmla="*/ 53 h 69"/>
                <a:gd name="T16" fmla="*/ 402 w 707"/>
                <a:gd name="T17" fmla="*/ 51 h 69"/>
                <a:gd name="T18" fmla="*/ 445 w 707"/>
                <a:gd name="T19" fmla="*/ 48 h 69"/>
                <a:gd name="T20" fmla="*/ 488 w 707"/>
                <a:gd name="T21" fmla="*/ 47 h 69"/>
                <a:gd name="T22" fmla="*/ 531 w 707"/>
                <a:gd name="T23" fmla="*/ 47 h 69"/>
                <a:gd name="T24" fmla="*/ 573 w 707"/>
                <a:gd name="T25" fmla="*/ 50 h 69"/>
                <a:gd name="T26" fmla="*/ 615 w 707"/>
                <a:gd name="T27" fmla="*/ 53 h 69"/>
                <a:gd name="T28" fmla="*/ 635 w 707"/>
                <a:gd name="T29" fmla="*/ 56 h 69"/>
                <a:gd name="T30" fmla="*/ 655 w 707"/>
                <a:gd name="T31" fmla="*/ 59 h 69"/>
                <a:gd name="T32" fmla="*/ 675 w 707"/>
                <a:gd name="T33" fmla="*/ 64 h 69"/>
                <a:gd name="T34" fmla="*/ 695 w 707"/>
                <a:gd name="T35" fmla="*/ 69 h 69"/>
                <a:gd name="T36" fmla="*/ 707 w 707"/>
                <a:gd name="T37" fmla="*/ 23 h 69"/>
                <a:gd name="T38" fmla="*/ 685 w 707"/>
                <a:gd name="T39" fmla="*/ 18 h 69"/>
                <a:gd name="T40" fmla="*/ 663 w 707"/>
                <a:gd name="T41" fmla="*/ 14 h 69"/>
                <a:gd name="T42" fmla="*/ 642 w 707"/>
                <a:gd name="T43" fmla="*/ 10 h 69"/>
                <a:gd name="T44" fmla="*/ 620 w 707"/>
                <a:gd name="T45" fmla="*/ 6 h 69"/>
                <a:gd name="T46" fmla="*/ 577 w 707"/>
                <a:gd name="T47" fmla="*/ 3 h 69"/>
                <a:gd name="T48" fmla="*/ 533 w 707"/>
                <a:gd name="T49" fmla="*/ 0 h 69"/>
                <a:gd name="T50" fmla="*/ 488 w 707"/>
                <a:gd name="T51" fmla="*/ 0 h 69"/>
                <a:gd name="T52" fmla="*/ 444 w 707"/>
                <a:gd name="T53" fmla="*/ 2 h 69"/>
                <a:gd name="T54" fmla="*/ 399 w 707"/>
                <a:gd name="T55" fmla="*/ 4 h 69"/>
                <a:gd name="T56" fmla="*/ 355 w 707"/>
                <a:gd name="T57" fmla="*/ 8 h 69"/>
                <a:gd name="T58" fmla="*/ 265 w 707"/>
                <a:gd name="T59" fmla="*/ 14 h 69"/>
                <a:gd name="T60" fmla="*/ 177 w 707"/>
                <a:gd name="T61" fmla="*/ 20 h 69"/>
                <a:gd name="T62" fmla="*/ 133 w 707"/>
                <a:gd name="T63" fmla="*/ 21 h 69"/>
                <a:gd name="T64" fmla="*/ 90 w 707"/>
                <a:gd name="T65" fmla="*/ 21 h 69"/>
                <a:gd name="T66" fmla="*/ 48 w 707"/>
                <a:gd name="T67" fmla="*/ 18 h 69"/>
                <a:gd name="T68" fmla="*/ 6 w 707"/>
                <a:gd name="T69" fmla="*/ 15 h 69"/>
                <a:gd name="T70" fmla="*/ 6 w 707"/>
                <a:gd name="T71" fmla="*/ 15 h 69"/>
                <a:gd name="T72" fmla="*/ 0 w 707"/>
                <a:gd name="T73"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7" h="69">
                  <a:moveTo>
                    <a:pt x="0" y="62"/>
                  </a:moveTo>
                  <a:lnTo>
                    <a:pt x="0" y="62"/>
                  </a:lnTo>
                  <a:lnTo>
                    <a:pt x="44" y="65"/>
                  </a:lnTo>
                  <a:lnTo>
                    <a:pt x="90" y="68"/>
                  </a:lnTo>
                  <a:lnTo>
                    <a:pt x="134" y="68"/>
                  </a:lnTo>
                  <a:lnTo>
                    <a:pt x="180" y="66"/>
                  </a:lnTo>
                  <a:lnTo>
                    <a:pt x="269" y="60"/>
                  </a:lnTo>
                  <a:lnTo>
                    <a:pt x="357" y="53"/>
                  </a:lnTo>
                  <a:lnTo>
                    <a:pt x="402" y="51"/>
                  </a:lnTo>
                  <a:lnTo>
                    <a:pt x="445" y="48"/>
                  </a:lnTo>
                  <a:lnTo>
                    <a:pt x="488" y="47"/>
                  </a:lnTo>
                  <a:lnTo>
                    <a:pt x="531" y="47"/>
                  </a:lnTo>
                  <a:lnTo>
                    <a:pt x="573" y="50"/>
                  </a:lnTo>
                  <a:lnTo>
                    <a:pt x="615" y="53"/>
                  </a:lnTo>
                  <a:lnTo>
                    <a:pt x="635" y="56"/>
                  </a:lnTo>
                  <a:lnTo>
                    <a:pt x="655" y="59"/>
                  </a:lnTo>
                  <a:lnTo>
                    <a:pt x="675" y="64"/>
                  </a:lnTo>
                  <a:lnTo>
                    <a:pt x="695" y="69"/>
                  </a:lnTo>
                  <a:lnTo>
                    <a:pt x="707" y="23"/>
                  </a:lnTo>
                  <a:lnTo>
                    <a:pt x="685" y="18"/>
                  </a:lnTo>
                  <a:lnTo>
                    <a:pt x="663" y="14"/>
                  </a:lnTo>
                  <a:lnTo>
                    <a:pt x="642" y="10"/>
                  </a:lnTo>
                  <a:lnTo>
                    <a:pt x="620" y="6"/>
                  </a:lnTo>
                  <a:lnTo>
                    <a:pt x="577" y="3"/>
                  </a:lnTo>
                  <a:lnTo>
                    <a:pt x="533" y="0"/>
                  </a:lnTo>
                  <a:lnTo>
                    <a:pt x="488" y="0"/>
                  </a:lnTo>
                  <a:lnTo>
                    <a:pt x="444" y="2"/>
                  </a:lnTo>
                  <a:lnTo>
                    <a:pt x="399" y="4"/>
                  </a:lnTo>
                  <a:lnTo>
                    <a:pt x="355" y="8"/>
                  </a:lnTo>
                  <a:lnTo>
                    <a:pt x="265" y="14"/>
                  </a:lnTo>
                  <a:lnTo>
                    <a:pt x="177" y="20"/>
                  </a:lnTo>
                  <a:lnTo>
                    <a:pt x="133" y="21"/>
                  </a:lnTo>
                  <a:lnTo>
                    <a:pt x="90" y="21"/>
                  </a:lnTo>
                  <a:lnTo>
                    <a:pt x="48" y="18"/>
                  </a:lnTo>
                  <a:lnTo>
                    <a:pt x="6" y="15"/>
                  </a:lnTo>
                  <a:lnTo>
                    <a:pt x="6" y="15"/>
                  </a:lnTo>
                  <a:lnTo>
                    <a:pt x="0" y="6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5" name="Freeform 393"/>
            <p:cNvSpPr>
              <a:spLocks/>
            </p:cNvSpPr>
            <p:nvPr/>
          </p:nvSpPr>
          <p:spPr bwMode="auto">
            <a:xfrm>
              <a:off x="4430713" y="4191000"/>
              <a:ext cx="57150" cy="30163"/>
            </a:xfrm>
            <a:custGeom>
              <a:avLst/>
              <a:gdLst>
                <a:gd name="T0" fmla="*/ 0 w 309"/>
                <a:gd name="T1" fmla="*/ 38 h 160"/>
                <a:gd name="T2" fmla="*/ 0 w 309"/>
                <a:gd name="T3" fmla="*/ 38 h 160"/>
                <a:gd name="T4" fmla="*/ 34 w 309"/>
                <a:gd name="T5" fmla="*/ 61 h 160"/>
                <a:gd name="T6" fmla="*/ 70 w 309"/>
                <a:gd name="T7" fmla="*/ 82 h 160"/>
                <a:gd name="T8" fmla="*/ 106 w 309"/>
                <a:gd name="T9" fmla="*/ 100 h 160"/>
                <a:gd name="T10" fmla="*/ 144 w 309"/>
                <a:gd name="T11" fmla="*/ 116 h 160"/>
                <a:gd name="T12" fmla="*/ 164 w 309"/>
                <a:gd name="T13" fmla="*/ 125 h 160"/>
                <a:gd name="T14" fmla="*/ 184 w 309"/>
                <a:gd name="T15" fmla="*/ 132 h 160"/>
                <a:gd name="T16" fmla="*/ 203 w 309"/>
                <a:gd name="T17" fmla="*/ 138 h 160"/>
                <a:gd name="T18" fmla="*/ 224 w 309"/>
                <a:gd name="T19" fmla="*/ 144 h 160"/>
                <a:gd name="T20" fmla="*/ 243 w 309"/>
                <a:gd name="T21" fmla="*/ 149 h 160"/>
                <a:gd name="T22" fmla="*/ 263 w 309"/>
                <a:gd name="T23" fmla="*/ 154 h 160"/>
                <a:gd name="T24" fmla="*/ 284 w 309"/>
                <a:gd name="T25" fmla="*/ 156 h 160"/>
                <a:gd name="T26" fmla="*/ 303 w 309"/>
                <a:gd name="T27" fmla="*/ 160 h 160"/>
                <a:gd name="T28" fmla="*/ 309 w 309"/>
                <a:gd name="T29" fmla="*/ 113 h 160"/>
                <a:gd name="T30" fmla="*/ 290 w 309"/>
                <a:gd name="T31" fmla="*/ 110 h 160"/>
                <a:gd name="T32" fmla="*/ 272 w 309"/>
                <a:gd name="T33" fmla="*/ 107 h 160"/>
                <a:gd name="T34" fmla="*/ 254 w 309"/>
                <a:gd name="T35" fmla="*/ 103 h 160"/>
                <a:gd name="T36" fmla="*/ 236 w 309"/>
                <a:gd name="T37" fmla="*/ 98 h 160"/>
                <a:gd name="T38" fmla="*/ 216 w 309"/>
                <a:gd name="T39" fmla="*/ 94 h 160"/>
                <a:gd name="T40" fmla="*/ 198 w 309"/>
                <a:gd name="T41" fmla="*/ 88 h 160"/>
                <a:gd name="T42" fmla="*/ 180 w 309"/>
                <a:gd name="T43" fmla="*/ 80 h 160"/>
                <a:gd name="T44" fmla="*/ 162 w 309"/>
                <a:gd name="T45" fmla="*/ 74 h 160"/>
                <a:gd name="T46" fmla="*/ 126 w 309"/>
                <a:gd name="T47" fmla="*/ 58 h 160"/>
                <a:gd name="T48" fmla="*/ 92 w 309"/>
                <a:gd name="T49" fmla="*/ 41 h 160"/>
                <a:gd name="T50" fmla="*/ 58 w 309"/>
                <a:gd name="T51" fmla="*/ 20 h 160"/>
                <a:gd name="T52" fmla="*/ 27 w 309"/>
                <a:gd name="T53" fmla="*/ 0 h 160"/>
                <a:gd name="T54" fmla="*/ 26 w 309"/>
                <a:gd name="T55" fmla="*/ 0 h 160"/>
                <a:gd name="T56" fmla="*/ 0 w 309"/>
                <a:gd name="T5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160">
                  <a:moveTo>
                    <a:pt x="0" y="38"/>
                  </a:moveTo>
                  <a:lnTo>
                    <a:pt x="0" y="38"/>
                  </a:lnTo>
                  <a:lnTo>
                    <a:pt x="34" y="61"/>
                  </a:lnTo>
                  <a:lnTo>
                    <a:pt x="70" y="82"/>
                  </a:lnTo>
                  <a:lnTo>
                    <a:pt x="106" y="100"/>
                  </a:lnTo>
                  <a:lnTo>
                    <a:pt x="144" y="116"/>
                  </a:lnTo>
                  <a:lnTo>
                    <a:pt x="164" y="125"/>
                  </a:lnTo>
                  <a:lnTo>
                    <a:pt x="184" y="132"/>
                  </a:lnTo>
                  <a:lnTo>
                    <a:pt x="203" y="138"/>
                  </a:lnTo>
                  <a:lnTo>
                    <a:pt x="224" y="144"/>
                  </a:lnTo>
                  <a:lnTo>
                    <a:pt x="243" y="149"/>
                  </a:lnTo>
                  <a:lnTo>
                    <a:pt x="263" y="154"/>
                  </a:lnTo>
                  <a:lnTo>
                    <a:pt x="284" y="156"/>
                  </a:lnTo>
                  <a:lnTo>
                    <a:pt x="303" y="160"/>
                  </a:lnTo>
                  <a:lnTo>
                    <a:pt x="309" y="113"/>
                  </a:lnTo>
                  <a:lnTo>
                    <a:pt x="290" y="110"/>
                  </a:lnTo>
                  <a:lnTo>
                    <a:pt x="272" y="107"/>
                  </a:lnTo>
                  <a:lnTo>
                    <a:pt x="254" y="103"/>
                  </a:lnTo>
                  <a:lnTo>
                    <a:pt x="236" y="98"/>
                  </a:lnTo>
                  <a:lnTo>
                    <a:pt x="216" y="94"/>
                  </a:lnTo>
                  <a:lnTo>
                    <a:pt x="198" y="88"/>
                  </a:lnTo>
                  <a:lnTo>
                    <a:pt x="180" y="80"/>
                  </a:lnTo>
                  <a:lnTo>
                    <a:pt x="162" y="74"/>
                  </a:lnTo>
                  <a:lnTo>
                    <a:pt x="126" y="58"/>
                  </a:lnTo>
                  <a:lnTo>
                    <a:pt x="92" y="41"/>
                  </a:lnTo>
                  <a:lnTo>
                    <a:pt x="58" y="20"/>
                  </a:lnTo>
                  <a:lnTo>
                    <a:pt x="27" y="0"/>
                  </a:lnTo>
                  <a:lnTo>
                    <a:pt x="26" y="0"/>
                  </a:lnTo>
                  <a:lnTo>
                    <a:pt x="0" y="3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6" name="Freeform 394"/>
            <p:cNvSpPr>
              <a:spLocks/>
            </p:cNvSpPr>
            <p:nvPr/>
          </p:nvSpPr>
          <p:spPr bwMode="auto">
            <a:xfrm>
              <a:off x="4397375" y="4154488"/>
              <a:ext cx="38100" cy="44450"/>
            </a:xfrm>
            <a:custGeom>
              <a:avLst/>
              <a:gdLst>
                <a:gd name="T0" fmla="*/ 0 w 207"/>
                <a:gd name="T1" fmla="*/ 15 h 225"/>
                <a:gd name="T2" fmla="*/ 0 w 207"/>
                <a:gd name="T3" fmla="*/ 15 h 225"/>
                <a:gd name="T4" fmla="*/ 6 w 207"/>
                <a:gd name="T5" fmla="*/ 32 h 225"/>
                <a:gd name="T6" fmla="*/ 13 w 207"/>
                <a:gd name="T7" fmla="*/ 48 h 225"/>
                <a:gd name="T8" fmla="*/ 22 w 207"/>
                <a:gd name="T9" fmla="*/ 62 h 225"/>
                <a:gd name="T10" fmla="*/ 31 w 207"/>
                <a:gd name="T11" fmla="*/ 78 h 225"/>
                <a:gd name="T12" fmla="*/ 41 w 207"/>
                <a:gd name="T13" fmla="*/ 92 h 225"/>
                <a:gd name="T14" fmla="*/ 52 w 207"/>
                <a:gd name="T15" fmla="*/ 107 h 225"/>
                <a:gd name="T16" fmla="*/ 63 w 207"/>
                <a:gd name="T17" fmla="*/ 121 h 225"/>
                <a:gd name="T18" fmla="*/ 75 w 207"/>
                <a:gd name="T19" fmla="*/ 134 h 225"/>
                <a:gd name="T20" fmla="*/ 100 w 207"/>
                <a:gd name="T21" fmla="*/ 161 h 225"/>
                <a:gd name="T22" fmla="*/ 126 w 207"/>
                <a:gd name="T23" fmla="*/ 185 h 225"/>
                <a:gd name="T24" fmla="*/ 154 w 207"/>
                <a:gd name="T25" fmla="*/ 206 h 225"/>
                <a:gd name="T26" fmla="*/ 181 w 207"/>
                <a:gd name="T27" fmla="*/ 225 h 225"/>
                <a:gd name="T28" fmla="*/ 207 w 207"/>
                <a:gd name="T29" fmla="*/ 187 h 225"/>
                <a:gd name="T30" fmla="*/ 181 w 207"/>
                <a:gd name="T31" fmla="*/ 169 h 225"/>
                <a:gd name="T32" fmla="*/ 156 w 207"/>
                <a:gd name="T33" fmla="*/ 149 h 225"/>
                <a:gd name="T34" fmla="*/ 132 w 207"/>
                <a:gd name="T35" fmla="*/ 127 h 225"/>
                <a:gd name="T36" fmla="*/ 109 w 207"/>
                <a:gd name="T37" fmla="*/ 103 h 225"/>
                <a:gd name="T38" fmla="*/ 99 w 207"/>
                <a:gd name="T39" fmla="*/ 91 h 225"/>
                <a:gd name="T40" fmla="*/ 89 w 207"/>
                <a:gd name="T41" fmla="*/ 79 h 225"/>
                <a:gd name="T42" fmla="*/ 79 w 207"/>
                <a:gd name="T43" fmla="*/ 66 h 225"/>
                <a:gd name="T44" fmla="*/ 71 w 207"/>
                <a:gd name="T45" fmla="*/ 53 h 225"/>
                <a:gd name="T46" fmla="*/ 63 w 207"/>
                <a:gd name="T47" fmla="*/ 39 h 225"/>
                <a:gd name="T48" fmla="*/ 55 w 207"/>
                <a:gd name="T49" fmla="*/ 26 h 225"/>
                <a:gd name="T50" fmla="*/ 49 w 207"/>
                <a:gd name="T51" fmla="*/ 13 h 225"/>
                <a:gd name="T52" fmla="*/ 45 w 207"/>
                <a:gd name="T53" fmla="*/ 0 h 225"/>
                <a:gd name="T54" fmla="*/ 45 w 207"/>
                <a:gd name="T55" fmla="*/ 1 h 225"/>
                <a:gd name="T56" fmla="*/ 0 w 207"/>
                <a:gd name="T57"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25">
                  <a:moveTo>
                    <a:pt x="0" y="15"/>
                  </a:moveTo>
                  <a:lnTo>
                    <a:pt x="0" y="15"/>
                  </a:lnTo>
                  <a:lnTo>
                    <a:pt x="6" y="32"/>
                  </a:lnTo>
                  <a:lnTo>
                    <a:pt x="13" y="48"/>
                  </a:lnTo>
                  <a:lnTo>
                    <a:pt x="22" y="62"/>
                  </a:lnTo>
                  <a:lnTo>
                    <a:pt x="31" y="78"/>
                  </a:lnTo>
                  <a:lnTo>
                    <a:pt x="41" y="92"/>
                  </a:lnTo>
                  <a:lnTo>
                    <a:pt x="52" y="107"/>
                  </a:lnTo>
                  <a:lnTo>
                    <a:pt x="63" y="121"/>
                  </a:lnTo>
                  <a:lnTo>
                    <a:pt x="75" y="134"/>
                  </a:lnTo>
                  <a:lnTo>
                    <a:pt x="100" y="161"/>
                  </a:lnTo>
                  <a:lnTo>
                    <a:pt x="126" y="185"/>
                  </a:lnTo>
                  <a:lnTo>
                    <a:pt x="154" y="206"/>
                  </a:lnTo>
                  <a:lnTo>
                    <a:pt x="181" y="225"/>
                  </a:lnTo>
                  <a:lnTo>
                    <a:pt x="207" y="187"/>
                  </a:lnTo>
                  <a:lnTo>
                    <a:pt x="181" y="169"/>
                  </a:lnTo>
                  <a:lnTo>
                    <a:pt x="156" y="149"/>
                  </a:lnTo>
                  <a:lnTo>
                    <a:pt x="132" y="127"/>
                  </a:lnTo>
                  <a:lnTo>
                    <a:pt x="109" y="103"/>
                  </a:lnTo>
                  <a:lnTo>
                    <a:pt x="99" y="91"/>
                  </a:lnTo>
                  <a:lnTo>
                    <a:pt x="89" y="79"/>
                  </a:lnTo>
                  <a:lnTo>
                    <a:pt x="79" y="66"/>
                  </a:lnTo>
                  <a:lnTo>
                    <a:pt x="71" y="53"/>
                  </a:lnTo>
                  <a:lnTo>
                    <a:pt x="63" y="39"/>
                  </a:lnTo>
                  <a:lnTo>
                    <a:pt x="55" y="26"/>
                  </a:lnTo>
                  <a:lnTo>
                    <a:pt x="49" y="13"/>
                  </a:lnTo>
                  <a:lnTo>
                    <a:pt x="45" y="0"/>
                  </a:lnTo>
                  <a:lnTo>
                    <a:pt x="45" y="1"/>
                  </a:lnTo>
                  <a:lnTo>
                    <a:pt x="0" y="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7" name="Freeform 395"/>
            <p:cNvSpPr>
              <a:spLocks/>
            </p:cNvSpPr>
            <p:nvPr/>
          </p:nvSpPr>
          <p:spPr bwMode="auto">
            <a:xfrm>
              <a:off x="4392613" y="4095750"/>
              <a:ext cx="12700" cy="61913"/>
            </a:xfrm>
            <a:custGeom>
              <a:avLst/>
              <a:gdLst>
                <a:gd name="T0" fmla="*/ 6 w 71"/>
                <a:gd name="T1" fmla="*/ 0 h 324"/>
                <a:gd name="T2" fmla="*/ 6 w 71"/>
                <a:gd name="T3" fmla="*/ 0 h 324"/>
                <a:gd name="T4" fmla="*/ 3 w 71"/>
                <a:gd name="T5" fmla="*/ 39 h 324"/>
                <a:gd name="T6" fmla="*/ 1 w 71"/>
                <a:gd name="T7" fmla="*/ 80 h 324"/>
                <a:gd name="T8" fmla="*/ 0 w 71"/>
                <a:gd name="T9" fmla="*/ 120 h 324"/>
                <a:gd name="T10" fmla="*/ 1 w 71"/>
                <a:gd name="T11" fmla="*/ 161 h 324"/>
                <a:gd name="T12" fmla="*/ 3 w 71"/>
                <a:gd name="T13" fmla="*/ 203 h 324"/>
                <a:gd name="T14" fmla="*/ 8 w 71"/>
                <a:gd name="T15" fmla="*/ 244 h 324"/>
                <a:gd name="T16" fmla="*/ 12 w 71"/>
                <a:gd name="T17" fmla="*/ 264 h 324"/>
                <a:gd name="T18" fmla="*/ 15 w 71"/>
                <a:gd name="T19" fmla="*/ 285 h 324"/>
                <a:gd name="T20" fmla="*/ 20 w 71"/>
                <a:gd name="T21" fmla="*/ 304 h 324"/>
                <a:gd name="T22" fmla="*/ 26 w 71"/>
                <a:gd name="T23" fmla="*/ 324 h 324"/>
                <a:gd name="T24" fmla="*/ 71 w 71"/>
                <a:gd name="T25" fmla="*/ 310 h 324"/>
                <a:gd name="T26" fmla="*/ 66 w 71"/>
                <a:gd name="T27" fmla="*/ 292 h 324"/>
                <a:gd name="T28" fmla="*/ 61 w 71"/>
                <a:gd name="T29" fmla="*/ 274 h 324"/>
                <a:gd name="T30" fmla="*/ 57 w 71"/>
                <a:gd name="T31" fmla="*/ 256 h 324"/>
                <a:gd name="T32" fmla="*/ 54 w 71"/>
                <a:gd name="T33" fmla="*/ 238 h 324"/>
                <a:gd name="T34" fmla="*/ 50 w 71"/>
                <a:gd name="T35" fmla="*/ 200 h 324"/>
                <a:gd name="T36" fmla="*/ 48 w 71"/>
                <a:gd name="T37" fmla="*/ 160 h 324"/>
                <a:gd name="T38" fmla="*/ 47 w 71"/>
                <a:gd name="T39" fmla="*/ 120 h 324"/>
                <a:gd name="T40" fmla="*/ 48 w 71"/>
                <a:gd name="T41" fmla="*/ 81 h 324"/>
                <a:gd name="T42" fmla="*/ 50 w 71"/>
                <a:gd name="T43" fmla="*/ 41 h 324"/>
                <a:gd name="T44" fmla="*/ 53 w 71"/>
                <a:gd name="T45" fmla="*/ 4 h 324"/>
                <a:gd name="T46" fmla="*/ 53 w 71"/>
                <a:gd name="T47" fmla="*/ 3 h 324"/>
                <a:gd name="T48" fmla="*/ 6 w 71"/>
                <a:gd name="T4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24">
                  <a:moveTo>
                    <a:pt x="6" y="0"/>
                  </a:moveTo>
                  <a:lnTo>
                    <a:pt x="6" y="0"/>
                  </a:lnTo>
                  <a:lnTo>
                    <a:pt x="3" y="39"/>
                  </a:lnTo>
                  <a:lnTo>
                    <a:pt x="1" y="80"/>
                  </a:lnTo>
                  <a:lnTo>
                    <a:pt x="0" y="120"/>
                  </a:lnTo>
                  <a:lnTo>
                    <a:pt x="1" y="161"/>
                  </a:lnTo>
                  <a:lnTo>
                    <a:pt x="3" y="203"/>
                  </a:lnTo>
                  <a:lnTo>
                    <a:pt x="8" y="244"/>
                  </a:lnTo>
                  <a:lnTo>
                    <a:pt x="12" y="264"/>
                  </a:lnTo>
                  <a:lnTo>
                    <a:pt x="15" y="285"/>
                  </a:lnTo>
                  <a:lnTo>
                    <a:pt x="20" y="304"/>
                  </a:lnTo>
                  <a:lnTo>
                    <a:pt x="26" y="324"/>
                  </a:lnTo>
                  <a:lnTo>
                    <a:pt x="71" y="310"/>
                  </a:lnTo>
                  <a:lnTo>
                    <a:pt x="66" y="292"/>
                  </a:lnTo>
                  <a:lnTo>
                    <a:pt x="61" y="274"/>
                  </a:lnTo>
                  <a:lnTo>
                    <a:pt x="57" y="256"/>
                  </a:lnTo>
                  <a:lnTo>
                    <a:pt x="54" y="238"/>
                  </a:lnTo>
                  <a:lnTo>
                    <a:pt x="50" y="200"/>
                  </a:lnTo>
                  <a:lnTo>
                    <a:pt x="48" y="160"/>
                  </a:lnTo>
                  <a:lnTo>
                    <a:pt x="47" y="120"/>
                  </a:lnTo>
                  <a:lnTo>
                    <a:pt x="48" y="81"/>
                  </a:lnTo>
                  <a:lnTo>
                    <a:pt x="50" y="41"/>
                  </a:lnTo>
                  <a:lnTo>
                    <a:pt x="53" y="4"/>
                  </a:lnTo>
                  <a:lnTo>
                    <a:pt x="53" y="3"/>
                  </a:lnTo>
                  <a:lnTo>
                    <a:pt x="6"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8" name="Freeform 396"/>
            <p:cNvSpPr>
              <a:spLocks/>
            </p:cNvSpPr>
            <p:nvPr/>
          </p:nvSpPr>
          <p:spPr bwMode="auto">
            <a:xfrm>
              <a:off x="4392613" y="4051300"/>
              <a:ext cx="20637" cy="44450"/>
            </a:xfrm>
            <a:custGeom>
              <a:avLst/>
              <a:gdLst>
                <a:gd name="T0" fmla="*/ 62 w 109"/>
                <a:gd name="T1" fmla="*/ 0 h 232"/>
                <a:gd name="T2" fmla="*/ 62 w 109"/>
                <a:gd name="T3" fmla="*/ 0 h 232"/>
                <a:gd name="T4" fmla="*/ 61 w 109"/>
                <a:gd name="T5" fmla="*/ 12 h 232"/>
                <a:gd name="T6" fmla="*/ 59 w 109"/>
                <a:gd name="T7" fmla="*/ 24 h 232"/>
                <a:gd name="T8" fmla="*/ 56 w 109"/>
                <a:gd name="T9" fmla="*/ 37 h 232"/>
                <a:gd name="T10" fmla="*/ 53 w 109"/>
                <a:gd name="T11" fmla="*/ 51 h 232"/>
                <a:gd name="T12" fmla="*/ 43 w 109"/>
                <a:gd name="T13" fmla="*/ 78 h 232"/>
                <a:gd name="T14" fmla="*/ 32 w 109"/>
                <a:gd name="T15" fmla="*/ 106 h 232"/>
                <a:gd name="T16" fmla="*/ 21 w 109"/>
                <a:gd name="T17" fmla="*/ 136 h 232"/>
                <a:gd name="T18" fmla="*/ 12 w 109"/>
                <a:gd name="T19" fmla="*/ 166 h 232"/>
                <a:gd name="T20" fmla="*/ 7 w 109"/>
                <a:gd name="T21" fmla="*/ 181 h 232"/>
                <a:gd name="T22" fmla="*/ 3 w 109"/>
                <a:gd name="T23" fmla="*/ 197 h 232"/>
                <a:gd name="T24" fmla="*/ 1 w 109"/>
                <a:gd name="T25" fmla="*/ 214 h 232"/>
                <a:gd name="T26" fmla="*/ 0 w 109"/>
                <a:gd name="T27" fmla="*/ 229 h 232"/>
                <a:gd name="T28" fmla="*/ 47 w 109"/>
                <a:gd name="T29" fmla="*/ 232 h 232"/>
                <a:gd name="T30" fmla="*/ 48 w 109"/>
                <a:gd name="T31" fmla="*/ 219 h 232"/>
                <a:gd name="T32" fmla="*/ 50 w 109"/>
                <a:gd name="T33" fmla="*/ 205 h 232"/>
                <a:gd name="T34" fmla="*/ 53 w 109"/>
                <a:gd name="T35" fmla="*/ 192 h 232"/>
                <a:gd name="T36" fmla="*/ 56 w 109"/>
                <a:gd name="T37" fmla="*/ 179 h 232"/>
                <a:gd name="T38" fmla="*/ 66 w 109"/>
                <a:gd name="T39" fmla="*/ 151 h 232"/>
                <a:gd name="T40" fmla="*/ 77 w 109"/>
                <a:gd name="T41" fmla="*/ 123 h 232"/>
                <a:gd name="T42" fmla="*/ 87 w 109"/>
                <a:gd name="T43" fmla="*/ 94 h 232"/>
                <a:gd name="T44" fmla="*/ 97 w 109"/>
                <a:gd name="T45" fmla="*/ 64 h 232"/>
                <a:gd name="T46" fmla="*/ 102 w 109"/>
                <a:gd name="T47" fmla="*/ 48 h 232"/>
                <a:gd name="T48" fmla="*/ 104 w 109"/>
                <a:gd name="T49" fmla="*/ 34 h 232"/>
                <a:gd name="T50" fmla="*/ 108 w 109"/>
                <a:gd name="T51" fmla="*/ 18 h 232"/>
                <a:gd name="T52" fmla="*/ 109 w 109"/>
                <a:gd name="T53" fmla="*/ 3 h 232"/>
                <a:gd name="T54" fmla="*/ 109 w 109"/>
                <a:gd name="T55" fmla="*/ 1 h 232"/>
                <a:gd name="T56" fmla="*/ 62 w 109"/>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232">
                  <a:moveTo>
                    <a:pt x="62" y="0"/>
                  </a:moveTo>
                  <a:lnTo>
                    <a:pt x="62" y="0"/>
                  </a:lnTo>
                  <a:lnTo>
                    <a:pt x="61" y="12"/>
                  </a:lnTo>
                  <a:lnTo>
                    <a:pt x="59" y="24"/>
                  </a:lnTo>
                  <a:lnTo>
                    <a:pt x="56" y="37"/>
                  </a:lnTo>
                  <a:lnTo>
                    <a:pt x="53" y="51"/>
                  </a:lnTo>
                  <a:lnTo>
                    <a:pt x="43" y="78"/>
                  </a:lnTo>
                  <a:lnTo>
                    <a:pt x="32" y="106"/>
                  </a:lnTo>
                  <a:lnTo>
                    <a:pt x="21" y="136"/>
                  </a:lnTo>
                  <a:lnTo>
                    <a:pt x="12" y="166"/>
                  </a:lnTo>
                  <a:lnTo>
                    <a:pt x="7" y="181"/>
                  </a:lnTo>
                  <a:lnTo>
                    <a:pt x="3" y="197"/>
                  </a:lnTo>
                  <a:lnTo>
                    <a:pt x="1" y="214"/>
                  </a:lnTo>
                  <a:lnTo>
                    <a:pt x="0" y="229"/>
                  </a:lnTo>
                  <a:lnTo>
                    <a:pt x="47" y="232"/>
                  </a:lnTo>
                  <a:lnTo>
                    <a:pt x="48" y="219"/>
                  </a:lnTo>
                  <a:lnTo>
                    <a:pt x="50" y="205"/>
                  </a:lnTo>
                  <a:lnTo>
                    <a:pt x="53" y="192"/>
                  </a:lnTo>
                  <a:lnTo>
                    <a:pt x="56" y="179"/>
                  </a:lnTo>
                  <a:lnTo>
                    <a:pt x="66" y="151"/>
                  </a:lnTo>
                  <a:lnTo>
                    <a:pt x="77" y="123"/>
                  </a:lnTo>
                  <a:lnTo>
                    <a:pt x="87" y="94"/>
                  </a:lnTo>
                  <a:lnTo>
                    <a:pt x="97" y="64"/>
                  </a:lnTo>
                  <a:lnTo>
                    <a:pt x="102" y="48"/>
                  </a:lnTo>
                  <a:lnTo>
                    <a:pt x="104" y="34"/>
                  </a:lnTo>
                  <a:lnTo>
                    <a:pt x="108" y="18"/>
                  </a:lnTo>
                  <a:lnTo>
                    <a:pt x="109" y="3"/>
                  </a:lnTo>
                  <a:lnTo>
                    <a:pt x="109" y="1"/>
                  </a:lnTo>
                  <a:lnTo>
                    <a:pt x="6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29" name="Freeform 397"/>
            <p:cNvSpPr>
              <a:spLocks/>
            </p:cNvSpPr>
            <p:nvPr/>
          </p:nvSpPr>
          <p:spPr bwMode="auto">
            <a:xfrm>
              <a:off x="4400550" y="3973513"/>
              <a:ext cx="12700" cy="77787"/>
            </a:xfrm>
            <a:custGeom>
              <a:avLst/>
              <a:gdLst>
                <a:gd name="T0" fmla="*/ 0 w 70"/>
                <a:gd name="T1" fmla="*/ 5 h 399"/>
                <a:gd name="T2" fmla="*/ 0 w 70"/>
                <a:gd name="T3" fmla="*/ 5 h 399"/>
                <a:gd name="T4" fmla="*/ 4 w 70"/>
                <a:gd name="T5" fmla="*/ 53 h 399"/>
                <a:gd name="T6" fmla="*/ 9 w 70"/>
                <a:gd name="T7" fmla="*/ 102 h 399"/>
                <a:gd name="T8" fmla="*/ 14 w 70"/>
                <a:gd name="T9" fmla="*/ 151 h 399"/>
                <a:gd name="T10" fmla="*/ 17 w 70"/>
                <a:gd name="T11" fmla="*/ 200 h 399"/>
                <a:gd name="T12" fmla="*/ 21 w 70"/>
                <a:gd name="T13" fmla="*/ 251 h 399"/>
                <a:gd name="T14" fmla="*/ 23 w 70"/>
                <a:gd name="T15" fmla="*/ 300 h 399"/>
                <a:gd name="T16" fmla="*/ 23 w 70"/>
                <a:gd name="T17" fmla="*/ 349 h 399"/>
                <a:gd name="T18" fmla="*/ 23 w 70"/>
                <a:gd name="T19" fmla="*/ 398 h 399"/>
                <a:gd name="T20" fmla="*/ 70 w 70"/>
                <a:gd name="T21" fmla="*/ 399 h 399"/>
                <a:gd name="T22" fmla="*/ 70 w 70"/>
                <a:gd name="T23" fmla="*/ 349 h 399"/>
                <a:gd name="T24" fmla="*/ 69 w 70"/>
                <a:gd name="T25" fmla="*/ 299 h 399"/>
                <a:gd name="T26" fmla="*/ 68 w 70"/>
                <a:gd name="T27" fmla="*/ 248 h 399"/>
                <a:gd name="T28" fmla="*/ 64 w 70"/>
                <a:gd name="T29" fmla="*/ 198 h 399"/>
                <a:gd name="T30" fmla="*/ 60 w 70"/>
                <a:gd name="T31" fmla="*/ 147 h 399"/>
                <a:gd name="T32" fmla="*/ 56 w 70"/>
                <a:gd name="T33" fmla="*/ 97 h 399"/>
                <a:gd name="T34" fmla="*/ 51 w 70"/>
                <a:gd name="T35" fmla="*/ 49 h 399"/>
                <a:gd name="T36" fmla="*/ 46 w 70"/>
                <a:gd name="T37" fmla="*/ 0 h 399"/>
                <a:gd name="T38" fmla="*/ 46 w 70"/>
                <a:gd name="T39" fmla="*/ 0 h 399"/>
                <a:gd name="T40" fmla="*/ 0 w 70"/>
                <a:gd name="T41" fmla="*/ 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399">
                  <a:moveTo>
                    <a:pt x="0" y="5"/>
                  </a:moveTo>
                  <a:lnTo>
                    <a:pt x="0" y="5"/>
                  </a:lnTo>
                  <a:lnTo>
                    <a:pt x="4" y="53"/>
                  </a:lnTo>
                  <a:lnTo>
                    <a:pt x="9" y="102"/>
                  </a:lnTo>
                  <a:lnTo>
                    <a:pt x="14" y="151"/>
                  </a:lnTo>
                  <a:lnTo>
                    <a:pt x="17" y="200"/>
                  </a:lnTo>
                  <a:lnTo>
                    <a:pt x="21" y="251"/>
                  </a:lnTo>
                  <a:lnTo>
                    <a:pt x="23" y="300"/>
                  </a:lnTo>
                  <a:lnTo>
                    <a:pt x="23" y="349"/>
                  </a:lnTo>
                  <a:lnTo>
                    <a:pt x="23" y="398"/>
                  </a:lnTo>
                  <a:lnTo>
                    <a:pt x="70" y="399"/>
                  </a:lnTo>
                  <a:lnTo>
                    <a:pt x="70" y="349"/>
                  </a:lnTo>
                  <a:lnTo>
                    <a:pt x="69" y="299"/>
                  </a:lnTo>
                  <a:lnTo>
                    <a:pt x="68" y="248"/>
                  </a:lnTo>
                  <a:lnTo>
                    <a:pt x="64" y="198"/>
                  </a:lnTo>
                  <a:lnTo>
                    <a:pt x="60" y="147"/>
                  </a:lnTo>
                  <a:lnTo>
                    <a:pt x="56" y="97"/>
                  </a:lnTo>
                  <a:lnTo>
                    <a:pt x="51" y="49"/>
                  </a:lnTo>
                  <a:lnTo>
                    <a:pt x="46" y="0"/>
                  </a:lnTo>
                  <a:lnTo>
                    <a:pt x="46" y="0"/>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30" name="Freeform 398"/>
            <p:cNvSpPr>
              <a:spLocks/>
            </p:cNvSpPr>
            <p:nvPr/>
          </p:nvSpPr>
          <p:spPr bwMode="auto">
            <a:xfrm>
              <a:off x="4387850" y="3906838"/>
              <a:ext cx="22225" cy="66675"/>
            </a:xfrm>
            <a:custGeom>
              <a:avLst/>
              <a:gdLst>
                <a:gd name="T0" fmla="*/ 0 w 109"/>
                <a:gd name="T1" fmla="*/ 5 h 352"/>
                <a:gd name="T2" fmla="*/ 1 w 109"/>
                <a:gd name="T3" fmla="*/ 5 h 352"/>
                <a:gd name="T4" fmla="*/ 6 w 109"/>
                <a:gd name="T5" fmla="*/ 49 h 352"/>
                <a:gd name="T6" fmla="*/ 14 w 109"/>
                <a:gd name="T7" fmla="*/ 92 h 352"/>
                <a:gd name="T8" fmla="*/ 23 w 109"/>
                <a:gd name="T9" fmla="*/ 136 h 352"/>
                <a:gd name="T10" fmla="*/ 32 w 109"/>
                <a:gd name="T11" fmla="*/ 179 h 352"/>
                <a:gd name="T12" fmla="*/ 42 w 109"/>
                <a:gd name="T13" fmla="*/ 223 h 352"/>
                <a:gd name="T14" fmla="*/ 50 w 109"/>
                <a:gd name="T15" fmla="*/ 265 h 352"/>
                <a:gd name="T16" fmla="*/ 57 w 109"/>
                <a:gd name="T17" fmla="*/ 308 h 352"/>
                <a:gd name="T18" fmla="*/ 63 w 109"/>
                <a:gd name="T19" fmla="*/ 352 h 352"/>
                <a:gd name="T20" fmla="*/ 109 w 109"/>
                <a:gd name="T21" fmla="*/ 347 h 352"/>
                <a:gd name="T22" fmla="*/ 103 w 109"/>
                <a:gd name="T23" fmla="*/ 302 h 352"/>
                <a:gd name="T24" fmla="*/ 96 w 109"/>
                <a:gd name="T25" fmla="*/ 257 h 352"/>
                <a:gd name="T26" fmla="*/ 87 w 109"/>
                <a:gd name="T27" fmla="*/ 214 h 352"/>
                <a:gd name="T28" fmla="*/ 78 w 109"/>
                <a:gd name="T29" fmla="*/ 169 h 352"/>
                <a:gd name="T30" fmla="*/ 68 w 109"/>
                <a:gd name="T31" fmla="*/ 126 h 352"/>
                <a:gd name="T32" fmla="*/ 60 w 109"/>
                <a:gd name="T33" fmla="*/ 84 h 352"/>
                <a:gd name="T34" fmla="*/ 53 w 109"/>
                <a:gd name="T35" fmla="*/ 42 h 352"/>
                <a:gd name="T36" fmla="*/ 47 w 109"/>
                <a:gd name="T37" fmla="*/ 0 h 352"/>
                <a:gd name="T38" fmla="*/ 47 w 109"/>
                <a:gd name="T39" fmla="*/ 1 h 352"/>
                <a:gd name="T40" fmla="*/ 0 w 109"/>
                <a:gd name="T41" fmla="*/ 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352">
                  <a:moveTo>
                    <a:pt x="0" y="5"/>
                  </a:moveTo>
                  <a:lnTo>
                    <a:pt x="1" y="5"/>
                  </a:lnTo>
                  <a:lnTo>
                    <a:pt x="6" y="49"/>
                  </a:lnTo>
                  <a:lnTo>
                    <a:pt x="14" y="92"/>
                  </a:lnTo>
                  <a:lnTo>
                    <a:pt x="23" y="136"/>
                  </a:lnTo>
                  <a:lnTo>
                    <a:pt x="32" y="179"/>
                  </a:lnTo>
                  <a:lnTo>
                    <a:pt x="42" y="223"/>
                  </a:lnTo>
                  <a:lnTo>
                    <a:pt x="50" y="265"/>
                  </a:lnTo>
                  <a:lnTo>
                    <a:pt x="57" y="308"/>
                  </a:lnTo>
                  <a:lnTo>
                    <a:pt x="63" y="352"/>
                  </a:lnTo>
                  <a:lnTo>
                    <a:pt x="109" y="347"/>
                  </a:lnTo>
                  <a:lnTo>
                    <a:pt x="103" y="302"/>
                  </a:lnTo>
                  <a:lnTo>
                    <a:pt x="96" y="257"/>
                  </a:lnTo>
                  <a:lnTo>
                    <a:pt x="87" y="214"/>
                  </a:lnTo>
                  <a:lnTo>
                    <a:pt x="78" y="169"/>
                  </a:lnTo>
                  <a:lnTo>
                    <a:pt x="68" y="126"/>
                  </a:lnTo>
                  <a:lnTo>
                    <a:pt x="60" y="84"/>
                  </a:lnTo>
                  <a:lnTo>
                    <a:pt x="53" y="42"/>
                  </a:lnTo>
                  <a:lnTo>
                    <a:pt x="47" y="0"/>
                  </a:lnTo>
                  <a:lnTo>
                    <a:pt x="47" y="1"/>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31" name="Freeform 399"/>
            <p:cNvSpPr>
              <a:spLocks/>
            </p:cNvSpPr>
            <p:nvPr/>
          </p:nvSpPr>
          <p:spPr bwMode="auto">
            <a:xfrm>
              <a:off x="4386263" y="3848100"/>
              <a:ext cx="11112" cy="60325"/>
            </a:xfrm>
            <a:custGeom>
              <a:avLst/>
              <a:gdLst>
                <a:gd name="T0" fmla="*/ 8 w 62"/>
                <a:gd name="T1" fmla="*/ 0 h 310"/>
                <a:gd name="T2" fmla="*/ 8 w 62"/>
                <a:gd name="T3" fmla="*/ 0 h 310"/>
                <a:gd name="T4" fmla="*/ 5 w 62"/>
                <a:gd name="T5" fmla="*/ 19 h 310"/>
                <a:gd name="T6" fmla="*/ 3 w 62"/>
                <a:gd name="T7" fmla="*/ 39 h 310"/>
                <a:gd name="T8" fmla="*/ 2 w 62"/>
                <a:gd name="T9" fmla="*/ 59 h 310"/>
                <a:gd name="T10" fmla="*/ 0 w 62"/>
                <a:gd name="T11" fmla="*/ 78 h 310"/>
                <a:gd name="T12" fmla="*/ 2 w 62"/>
                <a:gd name="T13" fmla="*/ 118 h 310"/>
                <a:gd name="T14" fmla="*/ 3 w 62"/>
                <a:gd name="T15" fmla="*/ 157 h 310"/>
                <a:gd name="T16" fmla="*/ 5 w 62"/>
                <a:gd name="T17" fmla="*/ 196 h 310"/>
                <a:gd name="T18" fmla="*/ 9 w 62"/>
                <a:gd name="T19" fmla="*/ 235 h 310"/>
                <a:gd name="T20" fmla="*/ 12 w 62"/>
                <a:gd name="T21" fmla="*/ 273 h 310"/>
                <a:gd name="T22" fmla="*/ 15 w 62"/>
                <a:gd name="T23" fmla="*/ 310 h 310"/>
                <a:gd name="T24" fmla="*/ 62 w 62"/>
                <a:gd name="T25" fmla="*/ 306 h 310"/>
                <a:gd name="T26" fmla="*/ 59 w 62"/>
                <a:gd name="T27" fmla="*/ 269 h 310"/>
                <a:gd name="T28" fmla="*/ 56 w 62"/>
                <a:gd name="T29" fmla="*/ 231 h 310"/>
                <a:gd name="T30" fmla="*/ 52 w 62"/>
                <a:gd name="T31" fmla="*/ 192 h 310"/>
                <a:gd name="T32" fmla="*/ 50 w 62"/>
                <a:gd name="T33" fmla="*/ 155 h 310"/>
                <a:gd name="T34" fmla="*/ 47 w 62"/>
                <a:gd name="T35" fmla="*/ 117 h 310"/>
                <a:gd name="T36" fmla="*/ 47 w 62"/>
                <a:gd name="T37" fmla="*/ 79 h 310"/>
                <a:gd name="T38" fmla="*/ 48 w 62"/>
                <a:gd name="T39" fmla="*/ 61 h 310"/>
                <a:gd name="T40" fmla="*/ 50 w 62"/>
                <a:gd name="T41" fmla="*/ 43 h 310"/>
                <a:gd name="T42" fmla="*/ 52 w 62"/>
                <a:gd name="T43" fmla="*/ 25 h 310"/>
                <a:gd name="T44" fmla="*/ 54 w 62"/>
                <a:gd name="T45" fmla="*/ 7 h 310"/>
                <a:gd name="T46" fmla="*/ 54 w 62"/>
                <a:gd name="T47" fmla="*/ 7 h 310"/>
                <a:gd name="T48" fmla="*/ 8 w 62"/>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10">
                  <a:moveTo>
                    <a:pt x="8" y="0"/>
                  </a:moveTo>
                  <a:lnTo>
                    <a:pt x="8" y="0"/>
                  </a:lnTo>
                  <a:lnTo>
                    <a:pt x="5" y="19"/>
                  </a:lnTo>
                  <a:lnTo>
                    <a:pt x="3" y="39"/>
                  </a:lnTo>
                  <a:lnTo>
                    <a:pt x="2" y="59"/>
                  </a:lnTo>
                  <a:lnTo>
                    <a:pt x="0" y="78"/>
                  </a:lnTo>
                  <a:lnTo>
                    <a:pt x="2" y="118"/>
                  </a:lnTo>
                  <a:lnTo>
                    <a:pt x="3" y="157"/>
                  </a:lnTo>
                  <a:lnTo>
                    <a:pt x="5" y="196"/>
                  </a:lnTo>
                  <a:lnTo>
                    <a:pt x="9" y="235"/>
                  </a:lnTo>
                  <a:lnTo>
                    <a:pt x="12" y="273"/>
                  </a:lnTo>
                  <a:lnTo>
                    <a:pt x="15" y="310"/>
                  </a:lnTo>
                  <a:lnTo>
                    <a:pt x="62" y="306"/>
                  </a:lnTo>
                  <a:lnTo>
                    <a:pt x="59" y="269"/>
                  </a:lnTo>
                  <a:lnTo>
                    <a:pt x="56" y="231"/>
                  </a:lnTo>
                  <a:lnTo>
                    <a:pt x="52" y="192"/>
                  </a:lnTo>
                  <a:lnTo>
                    <a:pt x="50" y="155"/>
                  </a:lnTo>
                  <a:lnTo>
                    <a:pt x="47" y="117"/>
                  </a:lnTo>
                  <a:lnTo>
                    <a:pt x="47" y="79"/>
                  </a:lnTo>
                  <a:lnTo>
                    <a:pt x="48" y="61"/>
                  </a:lnTo>
                  <a:lnTo>
                    <a:pt x="50" y="43"/>
                  </a:lnTo>
                  <a:lnTo>
                    <a:pt x="52" y="25"/>
                  </a:lnTo>
                  <a:lnTo>
                    <a:pt x="54" y="7"/>
                  </a:lnTo>
                  <a:lnTo>
                    <a:pt x="54" y="7"/>
                  </a:lnTo>
                  <a:lnTo>
                    <a:pt x="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32" name="Freeform 400"/>
            <p:cNvSpPr>
              <a:spLocks/>
            </p:cNvSpPr>
            <p:nvPr/>
          </p:nvSpPr>
          <p:spPr bwMode="auto">
            <a:xfrm>
              <a:off x="4387850" y="3795713"/>
              <a:ext cx="26988" cy="53975"/>
            </a:xfrm>
            <a:custGeom>
              <a:avLst/>
              <a:gdLst>
                <a:gd name="T0" fmla="*/ 108 w 148"/>
                <a:gd name="T1" fmla="*/ 0 h 279"/>
                <a:gd name="T2" fmla="*/ 108 w 148"/>
                <a:gd name="T3" fmla="*/ 0 h 279"/>
                <a:gd name="T4" fmla="*/ 91 w 148"/>
                <a:gd name="T5" fmla="*/ 31 h 279"/>
                <a:gd name="T6" fmla="*/ 75 w 148"/>
                <a:gd name="T7" fmla="*/ 62 h 279"/>
                <a:gd name="T8" fmla="*/ 58 w 148"/>
                <a:gd name="T9" fmla="*/ 95 h 279"/>
                <a:gd name="T10" fmla="*/ 44 w 148"/>
                <a:gd name="T11" fmla="*/ 129 h 279"/>
                <a:gd name="T12" fmla="*/ 30 w 148"/>
                <a:gd name="T13" fmla="*/ 164 h 279"/>
                <a:gd name="T14" fmla="*/ 18 w 148"/>
                <a:gd name="T15" fmla="*/ 199 h 279"/>
                <a:gd name="T16" fmla="*/ 12 w 148"/>
                <a:gd name="T17" fmla="*/ 217 h 279"/>
                <a:gd name="T18" fmla="*/ 7 w 148"/>
                <a:gd name="T19" fmla="*/ 236 h 279"/>
                <a:gd name="T20" fmla="*/ 3 w 148"/>
                <a:gd name="T21" fmla="*/ 254 h 279"/>
                <a:gd name="T22" fmla="*/ 0 w 148"/>
                <a:gd name="T23" fmla="*/ 272 h 279"/>
                <a:gd name="T24" fmla="*/ 46 w 148"/>
                <a:gd name="T25" fmla="*/ 279 h 279"/>
                <a:gd name="T26" fmla="*/ 49 w 148"/>
                <a:gd name="T27" fmla="*/ 264 h 279"/>
                <a:gd name="T28" fmla="*/ 52 w 148"/>
                <a:gd name="T29" fmla="*/ 247 h 279"/>
                <a:gd name="T30" fmla="*/ 57 w 148"/>
                <a:gd name="T31" fmla="*/ 230 h 279"/>
                <a:gd name="T32" fmla="*/ 62 w 148"/>
                <a:gd name="T33" fmla="*/ 213 h 279"/>
                <a:gd name="T34" fmla="*/ 74 w 148"/>
                <a:gd name="T35" fmla="*/ 180 h 279"/>
                <a:gd name="T36" fmla="*/ 87 w 148"/>
                <a:gd name="T37" fmla="*/ 147 h 279"/>
                <a:gd name="T38" fmla="*/ 102 w 148"/>
                <a:gd name="T39" fmla="*/ 115 h 279"/>
                <a:gd name="T40" fmla="*/ 117 w 148"/>
                <a:gd name="T41" fmla="*/ 83 h 279"/>
                <a:gd name="T42" fmla="*/ 133 w 148"/>
                <a:gd name="T43" fmla="*/ 53 h 279"/>
                <a:gd name="T44" fmla="*/ 148 w 148"/>
                <a:gd name="T45" fmla="*/ 23 h 279"/>
                <a:gd name="T46" fmla="*/ 148 w 148"/>
                <a:gd name="T47" fmla="*/ 24 h 279"/>
                <a:gd name="T48" fmla="*/ 108 w 148"/>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79">
                  <a:moveTo>
                    <a:pt x="108" y="0"/>
                  </a:moveTo>
                  <a:lnTo>
                    <a:pt x="108" y="0"/>
                  </a:lnTo>
                  <a:lnTo>
                    <a:pt x="91" y="31"/>
                  </a:lnTo>
                  <a:lnTo>
                    <a:pt x="75" y="62"/>
                  </a:lnTo>
                  <a:lnTo>
                    <a:pt x="58" y="95"/>
                  </a:lnTo>
                  <a:lnTo>
                    <a:pt x="44" y="129"/>
                  </a:lnTo>
                  <a:lnTo>
                    <a:pt x="30" y="164"/>
                  </a:lnTo>
                  <a:lnTo>
                    <a:pt x="18" y="199"/>
                  </a:lnTo>
                  <a:lnTo>
                    <a:pt x="12" y="217"/>
                  </a:lnTo>
                  <a:lnTo>
                    <a:pt x="7" y="236"/>
                  </a:lnTo>
                  <a:lnTo>
                    <a:pt x="3" y="254"/>
                  </a:lnTo>
                  <a:lnTo>
                    <a:pt x="0" y="272"/>
                  </a:lnTo>
                  <a:lnTo>
                    <a:pt x="46" y="279"/>
                  </a:lnTo>
                  <a:lnTo>
                    <a:pt x="49" y="264"/>
                  </a:lnTo>
                  <a:lnTo>
                    <a:pt x="52" y="247"/>
                  </a:lnTo>
                  <a:lnTo>
                    <a:pt x="57" y="230"/>
                  </a:lnTo>
                  <a:lnTo>
                    <a:pt x="62" y="213"/>
                  </a:lnTo>
                  <a:lnTo>
                    <a:pt x="74" y="180"/>
                  </a:lnTo>
                  <a:lnTo>
                    <a:pt x="87" y="147"/>
                  </a:lnTo>
                  <a:lnTo>
                    <a:pt x="102" y="115"/>
                  </a:lnTo>
                  <a:lnTo>
                    <a:pt x="117" y="83"/>
                  </a:lnTo>
                  <a:lnTo>
                    <a:pt x="133" y="53"/>
                  </a:lnTo>
                  <a:lnTo>
                    <a:pt x="148" y="23"/>
                  </a:lnTo>
                  <a:lnTo>
                    <a:pt x="148" y="24"/>
                  </a:lnTo>
                  <a:lnTo>
                    <a:pt x="10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34" name="Freeform 402"/>
            <p:cNvSpPr>
              <a:spLocks/>
            </p:cNvSpPr>
            <p:nvPr/>
          </p:nvSpPr>
          <p:spPr bwMode="auto">
            <a:xfrm>
              <a:off x="4489450" y="3897313"/>
              <a:ext cx="303213" cy="261937"/>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noFill/>
            <a:ln w="1588">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035" name="Freeform 403"/>
            <p:cNvSpPr>
              <a:spLocks/>
            </p:cNvSpPr>
            <p:nvPr/>
          </p:nvSpPr>
          <p:spPr bwMode="auto">
            <a:xfrm>
              <a:off x="4535488" y="3751263"/>
              <a:ext cx="25400" cy="26987"/>
            </a:xfrm>
            <a:custGeom>
              <a:avLst/>
              <a:gdLst>
                <a:gd name="T0" fmla="*/ 60 w 137"/>
                <a:gd name="T1" fmla="*/ 136 h 138"/>
                <a:gd name="T2" fmla="*/ 59 w 137"/>
                <a:gd name="T3" fmla="*/ 138 h 138"/>
                <a:gd name="T4" fmla="*/ 65 w 137"/>
                <a:gd name="T5" fmla="*/ 126 h 138"/>
                <a:gd name="T6" fmla="*/ 72 w 137"/>
                <a:gd name="T7" fmla="*/ 114 h 138"/>
                <a:gd name="T8" fmla="*/ 82 w 137"/>
                <a:gd name="T9" fmla="*/ 101 h 138"/>
                <a:gd name="T10" fmla="*/ 91 w 137"/>
                <a:gd name="T11" fmla="*/ 89 h 138"/>
                <a:gd name="T12" fmla="*/ 115 w 137"/>
                <a:gd name="T13" fmla="*/ 63 h 138"/>
                <a:gd name="T14" fmla="*/ 137 w 137"/>
                <a:gd name="T15" fmla="*/ 38 h 138"/>
                <a:gd name="T16" fmla="*/ 86 w 137"/>
                <a:gd name="T17" fmla="*/ 0 h 138"/>
                <a:gd name="T18" fmla="*/ 68 w 137"/>
                <a:gd name="T19" fmla="*/ 22 h 138"/>
                <a:gd name="T20" fmla="*/ 44 w 137"/>
                <a:gd name="T21" fmla="*/ 48 h 138"/>
                <a:gd name="T22" fmla="*/ 32 w 137"/>
                <a:gd name="T23" fmla="*/ 63 h 138"/>
                <a:gd name="T24" fmla="*/ 20 w 137"/>
                <a:gd name="T25" fmla="*/ 80 h 138"/>
                <a:gd name="T26" fmla="*/ 10 w 137"/>
                <a:gd name="T27" fmla="*/ 98 h 138"/>
                <a:gd name="T28" fmla="*/ 1 w 137"/>
                <a:gd name="T29" fmla="*/ 117 h 138"/>
                <a:gd name="T30" fmla="*/ 0 w 137"/>
                <a:gd name="T31" fmla="*/ 119 h 138"/>
                <a:gd name="T32" fmla="*/ 60 w 137"/>
                <a:gd name="T33"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8">
                  <a:moveTo>
                    <a:pt x="60" y="136"/>
                  </a:moveTo>
                  <a:lnTo>
                    <a:pt x="59" y="138"/>
                  </a:lnTo>
                  <a:lnTo>
                    <a:pt x="65" y="126"/>
                  </a:lnTo>
                  <a:lnTo>
                    <a:pt x="72" y="114"/>
                  </a:lnTo>
                  <a:lnTo>
                    <a:pt x="82" y="101"/>
                  </a:lnTo>
                  <a:lnTo>
                    <a:pt x="91" y="89"/>
                  </a:lnTo>
                  <a:lnTo>
                    <a:pt x="115" y="63"/>
                  </a:lnTo>
                  <a:lnTo>
                    <a:pt x="137" y="38"/>
                  </a:lnTo>
                  <a:lnTo>
                    <a:pt x="86" y="0"/>
                  </a:lnTo>
                  <a:lnTo>
                    <a:pt x="68" y="22"/>
                  </a:lnTo>
                  <a:lnTo>
                    <a:pt x="44" y="48"/>
                  </a:lnTo>
                  <a:lnTo>
                    <a:pt x="32" y="63"/>
                  </a:lnTo>
                  <a:lnTo>
                    <a:pt x="20" y="80"/>
                  </a:lnTo>
                  <a:lnTo>
                    <a:pt x="10" y="98"/>
                  </a:lnTo>
                  <a:lnTo>
                    <a:pt x="1" y="117"/>
                  </a:lnTo>
                  <a:lnTo>
                    <a:pt x="0" y="119"/>
                  </a:lnTo>
                  <a:lnTo>
                    <a:pt x="60" y="13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36" name="Freeform 404"/>
            <p:cNvSpPr>
              <a:spLocks/>
            </p:cNvSpPr>
            <p:nvPr/>
          </p:nvSpPr>
          <p:spPr bwMode="auto">
            <a:xfrm>
              <a:off x="4535488" y="3775075"/>
              <a:ext cx="12700" cy="20638"/>
            </a:xfrm>
            <a:custGeom>
              <a:avLst/>
              <a:gdLst>
                <a:gd name="T0" fmla="*/ 69 w 69"/>
                <a:gd name="T1" fmla="*/ 109 h 109"/>
                <a:gd name="T2" fmla="*/ 69 w 69"/>
                <a:gd name="T3" fmla="*/ 109 h 109"/>
                <a:gd name="T4" fmla="*/ 66 w 69"/>
                <a:gd name="T5" fmla="*/ 81 h 109"/>
                <a:gd name="T6" fmla="*/ 64 w 69"/>
                <a:gd name="T7" fmla="*/ 53 h 109"/>
                <a:gd name="T8" fmla="*/ 63 w 69"/>
                <a:gd name="T9" fmla="*/ 41 h 109"/>
                <a:gd name="T10" fmla="*/ 63 w 69"/>
                <a:gd name="T11" fmla="*/ 31 h 109"/>
                <a:gd name="T12" fmla="*/ 63 w 69"/>
                <a:gd name="T13" fmla="*/ 23 h 109"/>
                <a:gd name="T14" fmla="*/ 64 w 69"/>
                <a:gd name="T15" fmla="*/ 17 h 109"/>
                <a:gd name="T16" fmla="*/ 4 w 69"/>
                <a:gd name="T17" fmla="*/ 0 h 109"/>
                <a:gd name="T18" fmla="*/ 0 w 69"/>
                <a:gd name="T19" fmla="*/ 16 h 109"/>
                <a:gd name="T20" fmla="*/ 0 w 69"/>
                <a:gd name="T21" fmla="*/ 30 h 109"/>
                <a:gd name="T22" fmla="*/ 0 w 69"/>
                <a:gd name="T23" fmla="*/ 46 h 109"/>
                <a:gd name="T24" fmla="*/ 2 w 69"/>
                <a:gd name="T25" fmla="*/ 59 h 109"/>
                <a:gd name="T26" fmla="*/ 5 w 69"/>
                <a:gd name="T27" fmla="*/ 85 h 109"/>
                <a:gd name="T28" fmla="*/ 6 w 69"/>
                <a:gd name="T29" fmla="*/ 109 h 109"/>
                <a:gd name="T30" fmla="*/ 6 w 69"/>
                <a:gd name="T31" fmla="*/ 109 h 109"/>
                <a:gd name="T32" fmla="*/ 69 w 69"/>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69" y="109"/>
                  </a:moveTo>
                  <a:lnTo>
                    <a:pt x="69" y="109"/>
                  </a:lnTo>
                  <a:lnTo>
                    <a:pt x="66" y="81"/>
                  </a:lnTo>
                  <a:lnTo>
                    <a:pt x="64" y="53"/>
                  </a:lnTo>
                  <a:lnTo>
                    <a:pt x="63" y="41"/>
                  </a:lnTo>
                  <a:lnTo>
                    <a:pt x="63" y="31"/>
                  </a:lnTo>
                  <a:lnTo>
                    <a:pt x="63" y="23"/>
                  </a:lnTo>
                  <a:lnTo>
                    <a:pt x="64" y="17"/>
                  </a:lnTo>
                  <a:lnTo>
                    <a:pt x="4" y="0"/>
                  </a:lnTo>
                  <a:lnTo>
                    <a:pt x="0" y="16"/>
                  </a:lnTo>
                  <a:lnTo>
                    <a:pt x="0" y="30"/>
                  </a:lnTo>
                  <a:lnTo>
                    <a:pt x="0" y="46"/>
                  </a:lnTo>
                  <a:lnTo>
                    <a:pt x="2" y="59"/>
                  </a:lnTo>
                  <a:lnTo>
                    <a:pt x="5" y="85"/>
                  </a:lnTo>
                  <a:lnTo>
                    <a:pt x="6" y="109"/>
                  </a:lnTo>
                  <a:lnTo>
                    <a:pt x="6" y="109"/>
                  </a:lnTo>
                  <a:lnTo>
                    <a:pt x="69" y="10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37" name="Freeform 405"/>
            <p:cNvSpPr>
              <a:spLocks/>
            </p:cNvSpPr>
            <p:nvPr/>
          </p:nvSpPr>
          <p:spPr bwMode="auto">
            <a:xfrm>
              <a:off x="4535488" y="3787775"/>
              <a:ext cx="12700" cy="11113"/>
            </a:xfrm>
            <a:custGeom>
              <a:avLst/>
              <a:gdLst>
                <a:gd name="T0" fmla="*/ 21 w 63"/>
                <a:gd name="T1" fmla="*/ 0 h 59"/>
                <a:gd name="T2" fmla="*/ 0 w 63"/>
                <a:gd name="T3" fmla="*/ 30 h 59"/>
                <a:gd name="T4" fmla="*/ 0 w 63"/>
                <a:gd name="T5" fmla="*/ 35 h 59"/>
                <a:gd name="T6" fmla="*/ 63 w 63"/>
                <a:gd name="T7" fmla="*/ 37 h 59"/>
                <a:gd name="T8" fmla="*/ 0 w 63"/>
                <a:gd name="T9" fmla="*/ 37 h 59"/>
                <a:gd name="T10" fmla="*/ 63 w 63"/>
                <a:gd name="T11" fmla="*/ 35 h 59"/>
                <a:gd name="T12" fmla="*/ 63 w 63"/>
                <a:gd name="T13" fmla="*/ 30 h 59"/>
                <a:gd name="T14" fmla="*/ 42 w 63"/>
                <a:gd name="T15" fmla="*/ 59 h 59"/>
                <a:gd name="T16" fmla="*/ 21 w 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9">
                  <a:moveTo>
                    <a:pt x="21" y="0"/>
                  </a:moveTo>
                  <a:lnTo>
                    <a:pt x="0" y="30"/>
                  </a:lnTo>
                  <a:lnTo>
                    <a:pt x="0" y="35"/>
                  </a:lnTo>
                  <a:lnTo>
                    <a:pt x="63" y="37"/>
                  </a:lnTo>
                  <a:lnTo>
                    <a:pt x="0" y="37"/>
                  </a:lnTo>
                  <a:lnTo>
                    <a:pt x="63" y="35"/>
                  </a:lnTo>
                  <a:lnTo>
                    <a:pt x="63" y="30"/>
                  </a:lnTo>
                  <a:lnTo>
                    <a:pt x="42" y="59"/>
                  </a:lnTo>
                  <a:lnTo>
                    <a:pt x="2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38" name="Freeform 406"/>
            <p:cNvSpPr>
              <a:spLocks/>
            </p:cNvSpPr>
            <p:nvPr/>
          </p:nvSpPr>
          <p:spPr bwMode="auto">
            <a:xfrm>
              <a:off x="4540250" y="3768725"/>
              <a:ext cx="60325" cy="30163"/>
            </a:xfrm>
            <a:custGeom>
              <a:avLst/>
              <a:gdLst>
                <a:gd name="T0" fmla="*/ 319 w 329"/>
                <a:gd name="T1" fmla="*/ 0 h 166"/>
                <a:gd name="T2" fmla="*/ 308 w 329"/>
                <a:gd name="T3" fmla="*/ 3 h 166"/>
                <a:gd name="T4" fmla="*/ 271 w 329"/>
                <a:gd name="T5" fmla="*/ 16 h 166"/>
                <a:gd name="T6" fmla="*/ 231 w 329"/>
                <a:gd name="T7" fmla="*/ 29 h 166"/>
                <a:gd name="T8" fmla="*/ 193 w 329"/>
                <a:gd name="T9" fmla="*/ 41 h 166"/>
                <a:gd name="T10" fmla="*/ 153 w 329"/>
                <a:gd name="T11" fmla="*/ 54 h 166"/>
                <a:gd name="T12" fmla="*/ 114 w 329"/>
                <a:gd name="T13" fmla="*/ 68 h 166"/>
                <a:gd name="T14" fmla="*/ 75 w 329"/>
                <a:gd name="T15" fmla="*/ 81 h 166"/>
                <a:gd name="T16" fmla="*/ 37 w 329"/>
                <a:gd name="T17" fmla="*/ 94 h 166"/>
                <a:gd name="T18" fmla="*/ 0 w 329"/>
                <a:gd name="T19" fmla="*/ 107 h 166"/>
                <a:gd name="T20" fmla="*/ 21 w 329"/>
                <a:gd name="T21" fmla="*/ 166 h 166"/>
                <a:gd name="T22" fmla="*/ 59 w 329"/>
                <a:gd name="T23" fmla="*/ 153 h 166"/>
                <a:gd name="T24" fmla="*/ 96 w 329"/>
                <a:gd name="T25" fmla="*/ 140 h 166"/>
                <a:gd name="T26" fmla="*/ 134 w 329"/>
                <a:gd name="T27" fmla="*/ 126 h 166"/>
                <a:gd name="T28" fmla="*/ 174 w 329"/>
                <a:gd name="T29" fmla="*/ 113 h 166"/>
                <a:gd name="T30" fmla="*/ 212 w 329"/>
                <a:gd name="T31" fmla="*/ 101 h 166"/>
                <a:gd name="T32" fmla="*/ 252 w 329"/>
                <a:gd name="T33" fmla="*/ 88 h 166"/>
                <a:gd name="T34" fmla="*/ 290 w 329"/>
                <a:gd name="T35" fmla="*/ 75 h 166"/>
                <a:gd name="T36" fmla="*/ 329 w 329"/>
                <a:gd name="T37" fmla="*/ 62 h 166"/>
                <a:gd name="T38" fmla="*/ 319 w 329"/>
                <a:gd name="T39" fmla="*/ 63 h 166"/>
                <a:gd name="T40" fmla="*/ 319 w 329"/>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19" y="0"/>
                  </a:moveTo>
                  <a:lnTo>
                    <a:pt x="308" y="3"/>
                  </a:lnTo>
                  <a:lnTo>
                    <a:pt x="271" y="16"/>
                  </a:lnTo>
                  <a:lnTo>
                    <a:pt x="231" y="29"/>
                  </a:lnTo>
                  <a:lnTo>
                    <a:pt x="193" y="41"/>
                  </a:lnTo>
                  <a:lnTo>
                    <a:pt x="153" y="54"/>
                  </a:lnTo>
                  <a:lnTo>
                    <a:pt x="114" y="68"/>
                  </a:lnTo>
                  <a:lnTo>
                    <a:pt x="75" y="81"/>
                  </a:lnTo>
                  <a:lnTo>
                    <a:pt x="37" y="94"/>
                  </a:lnTo>
                  <a:lnTo>
                    <a:pt x="0" y="107"/>
                  </a:lnTo>
                  <a:lnTo>
                    <a:pt x="21" y="166"/>
                  </a:lnTo>
                  <a:lnTo>
                    <a:pt x="59" y="153"/>
                  </a:lnTo>
                  <a:lnTo>
                    <a:pt x="96" y="140"/>
                  </a:lnTo>
                  <a:lnTo>
                    <a:pt x="134" y="126"/>
                  </a:lnTo>
                  <a:lnTo>
                    <a:pt x="174" y="113"/>
                  </a:lnTo>
                  <a:lnTo>
                    <a:pt x="212" y="101"/>
                  </a:lnTo>
                  <a:lnTo>
                    <a:pt x="252" y="88"/>
                  </a:lnTo>
                  <a:lnTo>
                    <a:pt x="290" y="75"/>
                  </a:lnTo>
                  <a:lnTo>
                    <a:pt x="329" y="62"/>
                  </a:lnTo>
                  <a:lnTo>
                    <a:pt x="319" y="63"/>
                  </a:lnTo>
                  <a:lnTo>
                    <a:pt x="31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39" name="Freeform 407"/>
            <p:cNvSpPr>
              <a:spLocks/>
            </p:cNvSpPr>
            <p:nvPr/>
          </p:nvSpPr>
          <p:spPr bwMode="auto">
            <a:xfrm>
              <a:off x="4597400" y="3768725"/>
              <a:ext cx="1588" cy="12700"/>
            </a:xfrm>
            <a:custGeom>
              <a:avLst/>
              <a:gdLst>
                <a:gd name="T0" fmla="*/ 0 h 63"/>
                <a:gd name="T1" fmla="*/ 32 h 63"/>
                <a:gd name="T2" fmla="*/ 32 h 63"/>
                <a:gd name="T3" fmla="*/ 32 h 63"/>
                <a:gd name="T4" fmla="*/ 32 h 63"/>
                <a:gd name="T5" fmla="*/ 32 h 63"/>
                <a:gd name="T6" fmla="*/ 32 h 63"/>
                <a:gd name="T7" fmla="*/ 63 h 63"/>
                <a:gd name="T8" fmla="*/ 0 h 6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3">
                  <a:moveTo>
                    <a:pt x="0" y="0"/>
                  </a:moveTo>
                  <a:lnTo>
                    <a:pt x="0" y="32"/>
                  </a:lnTo>
                  <a:lnTo>
                    <a:pt x="0" y="32"/>
                  </a:lnTo>
                  <a:lnTo>
                    <a:pt x="0" y="32"/>
                  </a:lnTo>
                  <a:lnTo>
                    <a:pt x="0" y="32"/>
                  </a:lnTo>
                  <a:lnTo>
                    <a:pt x="0" y="32"/>
                  </a:lnTo>
                  <a:lnTo>
                    <a:pt x="0" y="32"/>
                  </a:lnTo>
                  <a:lnTo>
                    <a:pt x="0" y="63"/>
                  </a:lnTo>
                  <a:lnTo>
                    <a:pt x="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40" name="Freeform 408"/>
            <p:cNvSpPr>
              <a:spLocks/>
            </p:cNvSpPr>
            <p:nvPr/>
          </p:nvSpPr>
          <p:spPr bwMode="auto">
            <a:xfrm>
              <a:off x="4597400" y="3763963"/>
              <a:ext cx="33338" cy="17462"/>
            </a:xfrm>
            <a:custGeom>
              <a:avLst/>
              <a:gdLst>
                <a:gd name="T0" fmla="*/ 178 w 178"/>
                <a:gd name="T1" fmla="*/ 22 h 87"/>
                <a:gd name="T2" fmla="*/ 178 w 178"/>
                <a:gd name="T3" fmla="*/ 22 h 87"/>
                <a:gd name="T4" fmla="*/ 166 w 178"/>
                <a:gd name="T5" fmla="*/ 12 h 87"/>
                <a:gd name="T6" fmla="*/ 152 w 178"/>
                <a:gd name="T7" fmla="*/ 5 h 87"/>
                <a:gd name="T8" fmla="*/ 139 w 178"/>
                <a:gd name="T9" fmla="*/ 2 h 87"/>
                <a:gd name="T10" fmla="*/ 126 w 178"/>
                <a:gd name="T11" fmla="*/ 0 h 87"/>
                <a:gd name="T12" fmla="*/ 113 w 178"/>
                <a:gd name="T13" fmla="*/ 0 h 87"/>
                <a:gd name="T14" fmla="*/ 101 w 178"/>
                <a:gd name="T15" fmla="*/ 2 h 87"/>
                <a:gd name="T16" fmla="*/ 89 w 178"/>
                <a:gd name="T17" fmla="*/ 4 h 87"/>
                <a:gd name="T18" fmla="*/ 77 w 178"/>
                <a:gd name="T19" fmla="*/ 6 h 87"/>
                <a:gd name="T20" fmla="*/ 55 w 178"/>
                <a:gd name="T21" fmla="*/ 12 h 87"/>
                <a:gd name="T22" fmla="*/ 34 w 178"/>
                <a:gd name="T23" fmla="*/ 20 h 87"/>
                <a:gd name="T24" fmla="*/ 25 w 178"/>
                <a:gd name="T25" fmla="*/ 22 h 87"/>
                <a:gd name="T26" fmla="*/ 16 w 178"/>
                <a:gd name="T27" fmla="*/ 23 h 87"/>
                <a:gd name="T28" fmla="*/ 7 w 178"/>
                <a:gd name="T29" fmla="*/ 24 h 87"/>
                <a:gd name="T30" fmla="*/ 0 w 178"/>
                <a:gd name="T31" fmla="*/ 24 h 87"/>
                <a:gd name="T32" fmla="*/ 0 w 178"/>
                <a:gd name="T33" fmla="*/ 87 h 87"/>
                <a:gd name="T34" fmla="*/ 13 w 178"/>
                <a:gd name="T35" fmla="*/ 87 h 87"/>
                <a:gd name="T36" fmla="*/ 26 w 178"/>
                <a:gd name="T37" fmla="*/ 84 h 87"/>
                <a:gd name="T38" fmla="*/ 38 w 178"/>
                <a:gd name="T39" fmla="*/ 82 h 87"/>
                <a:gd name="T40" fmla="*/ 50 w 178"/>
                <a:gd name="T41" fmla="*/ 78 h 87"/>
                <a:gd name="T42" fmla="*/ 72 w 178"/>
                <a:gd name="T43" fmla="*/ 72 h 87"/>
                <a:gd name="T44" fmla="*/ 94 w 178"/>
                <a:gd name="T45" fmla="*/ 66 h 87"/>
                <a:gd name="T46" fmla="*/ 102 w 178"/>
                <a:gd name="T47" fmla="*/ 65 h 87"/>
                <a:gd name="T48" fmla="*/ 110 w 178"/>
                <a:gd name="T49" fmla="*/ 63 h 87"/>
                <a:gd name="T50" fmla="*/ 118 w 178"/>
                <a:gd name="T51" fmla="*/ 63 h 87"/>
                <a:gd name="T52" fmla="*/ 122 w 178"/>
                <a:gd name="T53" fmla="*/ 62 h 87"/>
                <a:gd name="T54" fmla="*/ 127 w 178"/>
                <a:gd name="T55" fmla="*/ 63 h 87"/>
                <a:gd name="T56" fmla="*/ 130 w 178"/>
                <a:gd name="T57" fmla="*/ 63 h 87"/>
                <a:gd name="T58" fmla="*/ 132 w 178"/>
                <a:gd name="T59" fmla="*/ 64 h 87"/>
                <a:gd name="T60" fmla="*/ 134 w 178"/>
                <a:gd name="T61" fmla="*/ 66 h 87"/>
                <a:gd name="T62" fmla="*/ 134 w 178"/>
                <a:gd name="T63" fmla="*/ 66 h 87"/>
                <a:gd name="T64" fmla="*/ 178 w 178"/>
                <a:gd name="T65"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7">
                  <a:moveTo>
                    <a:pt x="178" y="22"/>
                  </a:moveTo>
                  <a:lnTo>
                    <a:pt x="178" y="22"/>
                  </a:lnTo>
                  <a:lnTo>
                    <a:pt x="166" y="12"/>
                  </a:lnTo>
                  <a:lnTo>
                    <a:pt x="152" y="5"/>
                  </a:lnTo>
                  <a:lnTo>
                    <a:pt x="139" y="2"/>
                  </a:lnTo>
                  <a:lnTo>
                    <a:pt x="126" y="0"/>
                  </a:lnTo>
                  <a:lnTo>
                    <a:pt x="113" y="0"/>
                  </a:lnTo>
                  <a:lnTo>
                    <a:pt x="101" y="2"/>
                  </a:lnTo>
                  <a:lnTo>
                    <a:pt x="89" y="4"/>
                  </a:lnTo>
                  <a:lnTo>
                    <a:pt x="77" y="6"/>
                  </a:lnTo>
                  <a:lnTo>
                    <a:pt x="55" y="12"/>
                  </a:lnTo>
                  <a:lnTo>
                    <a:pt x="34" y="20"/>
                  </a:lnTo>
                  <a:lnTo>
                    <a:pt x="25" y="22"/>
                  </a:lnTo>
                  <a:lnTo>
                    <a:pt x="16" y="23"/>
                  </a:lnTo>
                  <a:lnTo>
                    <a:pt x="7" y="24"/>
                  </a:lnTo>
                  <a:lnTo>
                    <a:pt x="0" y="24"/>
                  </a:lnTo>
                  <a:lnTo>
                    <a:pt x="0" y="87"/>
                  </a:lnTo>
                  <a:lnTo>
                    <a:pt x="13" y="87"/>
                  </a:lnTo>
                  <a:lnTo>
                    <a:pt x="26" y="84"/>
                  </a:lnTo>
                  <a:lnTo>
                    <a:pt x="38" y="82"/>
                  </a:lnTo>
                  <a:lnTo>
                    <a:pt x="50" y="78"/>
                  </a:lnTo>
                  <a:lnTo>
                    <a:pt x="72" y="72"/>
                  </a:lnTo>
                  <a:lnTo>
                    <a:pt x="94" y="66"/>
                  </a:lnTo>
                  <a:lnTo>
                    <a:pt x="102" y="65"/>
                  </a:lnTo>
                  <a:lnTo>
                    <a:pt x="110" y="63"/>
                  </a:lnTo>
                  <a:lnTo>
                    <a:pt x="118" y="63"/>
                  </a:lnTo>
                  <a:lnTo>
                    <a:pt x="122" y="62"/>
                  </a:lnTo>
                  <a:lnTo>
                    <a:pt x="127" y="63"/>
                  </a:lnTo>
                  <a:lnTo>
                    <a:pt x="130" y="63"/>
                  </a:lnTo>
                  <a:lnTo>
                    <a:pt x="132" y="64"/>
                  </a:lnTo>
                  <a:lnTo>
                    <a:pt x="134" y="66"/>
                  </a:lnTo>
                  <a:lnTo>
                    <a:pt x="134" y="66"/>
                  </a:lnTo>
                  <a:lnTo>
                    <a:pt x="178" y="2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41" name="Freeform 409"/>
            <p:cNvSpPr>
              <a:spLocks/>
            </p:cNvSpPr>
            <p:nvPr/>
          </p:nvSpPr>
          <p:spPr bwMode="auto">
            <a:xfrm>
              <a:off x="4619625" y="3767138"/>
              <a:ext cx="15875" cy="34925"/>
            </a:xfrm>
            <a:custGeom>
              <a:avLst/>
              <a:gdLst>
                <a:gd name="T0" fmla="*/ 62 w 87"/>
                <a:gd name="T1" fmla="*/ 180 h 180"/>
                <a:gd name="T2" fmla="*/ 65 w 87"/>
                <a:gd name="T3" fmla="*/ 163 h 180"/>
                <a:gd name="T4" fmla="*/ 69 w 87"/>
                <a:gd name="T5" fmla="*/ 144 h 180"/>
                <a:gd name="T6" fmla="*/ 75 w 87"/>
                <a:gd name="T7" fmla="*/ 122 h 180"/>
                <a:gd name="T8" fmla="*/ 81 w 87"/>
                <a:gd name="T9" fmla="*/ 101 h 180"/>
                <a:gd name="T10" fmla="*/ 85 w 87"/>
                <a:gd name="T11" fmla="*/ 89 h 180"/>
                <a:gd name="T12" fmla="*/ 86 w 87"/>
                <a:gd name="T13" fmla="*/ 77 h 180"/>
                <a:gd name="T14" fmla="*/ 87 w 87"/>
                <a:gd name="T15" fmla="*/ 64 h 180"/>
                <a:gd name="T16" fmla="*/ 87 w 87"/>
                <a:gd name="T17" fmla="*/ 52 h 180"/>
                <a:gd name="T18" fmla="*/ 85 w 87"/>
                <a:gd name="T19" fmla="*/ 38 h 180"/>
                <a:gd name="T20" fmla="*/ 81 w 87"/>
                <a:gd name="T21" fmla="*/ 25 h 180"/>
                <a:gd name="T22" fmla="*/ 74 w 87"/>
                <a:gd name="T23" fmla="*/ 12 h 180"/>
                <a:gd name="T24" fmla="*/ 65 w 87"/>
                <a:gd name="T25" fmla="*/ 0 h 180"/>
                <a:gd name="T26" fmla="*/ 21 w 87"/>
                <a:gd name="T27" fmla="*/ 44 h 180"/>
                <a:gd name="T28" fmla="*/ 23 w 87"/>
                <a:gd name="T29" fmla="*/ 47 h 180"/>
                <a:gd name="T30" fmla="*/ 24 w 87"/>
                <a:gd name="T31" fmla="*/ 48 h 180"/>
                <a:gd name="T32" fmla="*/ 25 w 87"/>
                <a:gd name="T33" fmla="*/ 52 h 180"/>
                <a:gd name="T34" fmla="*/ 25 w 87"/>
                <a:gd name="T35" fmla="*/ 55 h 180"/>
                <a:gd name="T36" fmla="*/ 25 w 87"/>
                <a:gd name="T37" fmla="*/ 61 h 180"/>
                <a:gd name="T38" fmla="*/ 25 w 87"/>
                <a:gd name="T39" fmla="*/ 68 h 180"/>
                <a:gd name="T40" fmla="*/ 24 w 87"/>
                <a:gd name="T41" fmla="*/ 77 h 180"/>
                <a:gd name="T42" fmla="*/ 21 w 87"/>
                <a:gd name="T43" fmla="*/ 85 h 180"/>
                <a:gd name="T44" fmla="*/ 15 w 87"/>
                <a:gd name="T45" fmla="*/ 106 h 180"/>
                <a:gd name="T46" fmla="*/ 9 w 87"/>
                <a:gd name="T47" fmla="*/ 127 h 180"/>
                <a:gd name="T48" fmla="*/ 3 w 87"/>
                <a:gd name="T49" fmla="*/ 151 h 180"/>
                <a:gd name="T50" fmla="*/ 0 w 87"/>
                <a:gd name="T51" fmla="*/ 175 h 180"/>
                <a:gd name="T52" fmla="*/ 62 w 87"/>
                <a:gd name="T5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80">
                  <a:moveTo>
                    <a:pt x="62" y="180"/>
                  </a:moveTo>
                  <a:lnTo>
                    <a:pt x="65" y="163"/>
                  </a:lnTo>
                  <a:lnTo>
                    <a:pt x="69" y="144"/>
                  </a:lnTo>
                  <a:lnTo>
                    <a:pt x="75" y="122"/>
                  </a:lnTo>
                  <a:lnTo>
                    <a:pt x="81" y="101"/>
                  </a:lnTo>
                  <a:lnTo>
                    <a:pt x="85" y="89"/>
                  </a:lnTo>
                  <a:lnTo>
                    <a:pt x="86" y="77"/>
                  </a:lnTo>
                  <a:lnTo>
                    <a:pt x="87" y="64"/>
                  </a:lnTo>
                  <a:lnTo>
                    <a:pt x="87" y="52"/>
                  </a:lnTo>
                  <a:lnTo>
                    <a:pt x="85" y="38"/>
                  </a:lnTo>
                  <a:lnTo>
                    <a:pt x="81" y="25"/>
                  </a:lnTo>
                  <a:lnTo>
                    <a:pt x="74" y="12"/>
                  </a:lnTo>
                  <a:lnTo>
                    <a:pt x="65" y="0"/>
                  </a:lnTo>
                  <a:lnTo>
                    <a:pt x="21" y="44"/>
                  </a:lnTo>
                  <a:lnTo>
                    <a:pt x="23" y="47"/>
                  </a:lnTo>
                  <a:lnTo>
                    <a:pt x="24" y="48"/>
                  </a:lnTo>
                  <a:lnTo>
                    <a:pt x="25" y="52"/>
                  </a:lnTo>
                  <a:lnTo>
                    <a:pt x="25" y="55"/>
                  </a:lnTo>
                  <a:lnTo>
                    <a:pt x="25" y="61"/>
                  </a:lnTo>
                  <a:lnTo>
                    <a:pt x="25" y="68"/>
                  </a:lnTo>
                  <a:lnTo>
                    <a:pt x="24" y="77"/>
                  </a:lnTo>
                  <a:lnTo>
                    <a:pt x="21" y="85"/>
                  </a:lnTo>
                  <a:lnTo>
                    <a:pt x="15" y="106"/>
                  </a:lnTo>
                  <a:lnTo>
                    <a:pt x="9" y="127"/>
                  </a:lnTo>
                  <a:lnTo>
                    <a:pt x="3" y="151"/>
                  </a:lnTo>
                  <a:lnTo>
                    <a:pt x="0" y="175"/>
                  </a:lnTo>
                  <a:lnTo>
                    <a:pt x="62" y="18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42" name="Freeform 410"/>
            <p:cNvSpPr>
              <a:spLocks/>
            </p:cNvSpPr>
            <p:nvPr/>
          </p:nvSpPr>
          <p:spPr bwMode="auto">
            <a:xfrm>
              <a:off x="4673600" y="3692525"/>
              <a:ext cx="31750" cy="38100"/>
            </a:xfrm>
            <a:custGeom>
              <a:avLst/>
              <a:gdLst>
                <a:gd name="T0" fmla="*/ 157 w 176"/>
                <a:gd name="T1" fmla="*/ 0 h 195"/>
                <a:gd name="T2" fmla="*/ 157 w 176"/>
                <a:gd name="T3" fmla="*/ 0 h 195"/>
                <a:gd name="T4" fmla="*/ 143 w 176"/>
                <a:gd name="T5" fmla="*/ 6 h 195"/>
                <a:gd name="T6" fmla="*/ 129 w 176"/>
                <a:gd name="T7" fmla="*/ 13 h 195"/>
                <a:gd name="T8" fmla="*/ 117 w 176"/>
                <a:gd name="T9" fmla="*/ 20 h 195"/>
                <a:gd name="T10" fmla="*/ 105 w 176"/>
                <a:gd name="T11" fmla="*/ 30 h 195"/>
                <a:gd name="T12" fmla="*/ 86 w 176"/>
                <a:gd name="T13" fmla="*/ 49 h 195"/>
                <a:gd name="T14" fmla="*/ 67 w 176"/>
                <a:gd name="T15" fmla="*/ 71 h 195"/>
                <a:gd name="T16" fmla="*/ 50 w 176"/>
                <a:gd name="T17" fmla="*/ 92 h 195"/>
                <a:gd name="T18" fmla="*/ 33 w 176"/>
                <a:gd name="T19" fmla="*/ 113 h 195"/>
                <a:gd name="T20" fmla="*/ 17 w 176"/>
                <a:gd name="T21" fmla="*/ 133 h 195"/>
                <a:gd name="T22" fmla="*/ 0 w 176"/>
                <a:gd name="T23" fmla="*/ 151 h 195"/>
                <a:gd name="T24" fmla="*/ 44 w 176"/>
                <a:gd name="T25" fmla="*/ 195 h 195"/>
                <a:gd name="T26" fmla="*/ 63 w 176"/>
                <a:gd name="T27" fmla="*/ 174 h 195"/>
                <a:gd name="T28" fmla="*/ 81 w 176"/>
                <a:gd name="T29" fmla="*/ 152 h 195"/>
                <a:gd name="T30" fmla="*/ 99 w 176"/>
                <a:gd name="T31" fmla="*/ 131 h 195"/>
                <a:gd name="T32" fmla="*/ 115 w 176"/>
                <a:gd name="T33" fmla="*/ 110 h 195"/>
                <a:gd name="T34" fmla="*/ 131 w 176"/>
                <a:gd name="T35" fmla="*/ 92 h 195"/>
                <a:gd name="T36" fmla="*/ 147 w 176"/>
                <a:gd name="T37" fmla="*/ 77 h 195"/>
                <a:gd name="T38" fmla="*/ 153 w 176"/>
                <a:gd name="T39" fmla="*/ 71 h 195"/>
                <a:gd name="T40" fmla="*/ 162 w 176"/>
                <a:gd name="T41" fmla="*/ 66 h 195"/>
                <a:gd name="T42" fmla="*/ 169 w 176"/>
                <a:gd name="T43" fmla="*/ 62 h 195"/>
                <a:gd name="T44" fmla="*/ 176 w 176"/>
                <a:gd name="T45" fmla="*/ 59 h 195"/>
                <a:gd name="T46" fmla="*/ 176 w 176"/>
                <a:gd name="T47" fmla="*/ 59 h 195"/>
                <a:gd name="T48" fmla="*/ 157 w 176"/>
                <a:gd name="T4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95">
                  <a:moveTo>
                    <a:pt x="157" y="0"/>
                  </a:moveTo>
                  <a:lnTo>
                    <a:pt x="157" y="0"/>
                  </a:lnTo>
                  <a:lnTo>
                    <a:pt x="143" y="6"/>
                  </a:lnTo>
                  <a:lnTo>
                    <a:pt x="129" y="13"/>
                  </a:lnTo>
                  <a:lnTo>
                    <a:pt x="117" y="20"/>
                  </a:lnTo>
                  <a:lnTo>
                    <a:pt x="105" y="30"/>
                  </a:lnTo>
                  <a:lnTo>
                    <a:pt x="86" y="49"/>
                  </a:lnTo>
                  <a:lnTo>
                    <a:pt x="67" y="71"/>
                  </a:lnTo>
                  <a:lnTo>
                    <a:pt x="50" y="92"/>
                  </a:lnTo>
                  <a:lnTo>
                    <a:pt x="33" y="113"/>
                  </a:lnTo>
                  <a:lnTo>
                    <a:pt x="17" y="133"/>
                  </a:lnTo>
                  <a:lnTo>
                    <a:pt x="0" y="151"/>
                  </a:lnTo>
                  <a:lnTo>
                    <a:pt x="44" y="195"/>
                  </a:lnTo>
                  <a:lnTo>
                    <a:pt x="63" y="174"/>
                  </a:lnTo>
                  <a:lnTo>
                    <a:pt x="81" y="152"/>
                  </a:lnTo>
                  <a:lnTo>
                    <a:pt x="99" y="131"/>
                  </a:lnTo>
                  <a:lnTo>
                    <a:pt x="115" y="110"/>
                  </a:lnTo>
                  <a:lnTo>
                    <a:pt x="131" y="92"/>
                  </a:lnTo>
                  <a:lnTo>
                    <a:pt x="147" y="77"/>
                  </a:lnTo>
                  <a:lnTo>
                    <a:pt x="153" y="71"/>
                  </a:lnTo>
                  <a:lnTo>
                    <a:pt x="162" y="66"/>
                  </a:lnTo>
                  <a:lnTo>
                    <a:pt x="169" y="62"/>
                  </a:lnTo>
                  <a:lnTo>
                    <a:pt x="176" y="59"/>
                  </a:lnTo>
                  <a:lnTo>
                    <a:pt x="176" y="59"/>
                  </a:lnTo>
                  <a:lnTo>
                    <a:pt x="15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43" name="Freeform 411"/>
            <p:cNvSpPr>
              <a:spLocks/>
            </p:cNvSpPr>
            <p:nvPr/>
          </p:nvSpPr>
          <p:spPr bwMode="auto">
            <a:xfrm>
              <a:off x="4700588" y="3692525"/>
              <a:ext cx="38100" cy="19050"/>
            </a:xfrm>
            <a:custGeom>
              <a:avLst/>
              <a:gdLst>
                <a:gd name="T0" fmla="*/ 178 w 199"/>
                <a:gd name="T1" fmla="*/ 37 h 101"/>
                <a:gd name="T2" fmla="*/ 178 w 199"/>
                <a:gd name="T3" fmla="*/ 36 h 101"/>
                <a:gd name="T4" fmla="*/ 173 w 199"/>
                <a:gd name="T5" fmla="*/ 37 h 101"/>
                <a:gd name="T6" fmla="*/ 168 w 199"/>
                <a:gd name="T7" fmla="*/ 38 h 101"/>
                <a:gd name="T8" fmla="*/ 161 w 199"/>
                <a:gd name="T9" fmla="*/ 37 h 101"/>
                <a:gd name="T10" fmla="*/ 154 w 199"/>
                <a:gd name="T11" fmla="*/ 36 h 101"/>
                <a:gd name="T12" fmla="*/ 133 w 199"/>
                <a:gd name="T13" fmla="*/ 30 h 101"/>
                <a:gd name="T14" fmla="*/ 112 w 199"/>
                <a:gd name="T15" fmla="*/ 22 h 101"/>
                <a:gd name="T16" fmla="*/ 88 w 199"/>
                <a:gd name="T17" fmla="*/ 12 h 101"/>
                <a:gd name="T18" fmla="*/ 62 w 199"/>
                <a:gd name="T19" fmla="*/ 4 h 101"/>
                <a:gd name="T20" fmla="*/ 47 w 199"/>
                <a:gd name="T21" fmla="*/ 1 h 101"/>
                <a:gd name="T22" fmla="*/ 31 w 199"/>
                <a:gd name="T23" fmla="*/ 0 h 101"/>
                <a:gd name="T24" fmla="*/ 16 w 199"/>
                <a:gd name="T25" fmla="*/ 1 h 101"/>
                <a:gd name="T26" fmla="*/ 0 w 199"/>
                <a:gd name="T27" fmla="*/ 5 h 101"/>
                <a:gd name="T28" fmla="*/ 19 w 199"/>
                <a:gd name="T29" fmla="*/ 64 h 101"/>
                <a:gd name="T30" fmla="*/ 25 w 199"/>
                <a:gd name="T31" fmla="*/ 62 h 101"/>
                <a:gd name="T32" fmla="*/ 31 w 199"/>
                <a:gd name="T33" fmla="*/ 62 h 101"/>
                <a:gd name="T34" fmla="*/ 38 w 199"/>
                <a:gd name="T35" fmla="*/ 62 h 101"/>
                <a:gd name="T36" fmla="*/ 47 w 199"/>
                <a:gd name="T37" fmla="*/ 64 h 101"/>
                <a:gd name="T38" fmla="*/ 67 w 199"/>
                <a:gd name="T39" fmla="*/ 71 h 101"/>
                <a:gd name="T40" fmla="*/ 89 w 199"/>
                <a:gd name="T41" fmla="*/ 79 h 101"/>
                <a:gd name="T42" fmla="*/ 113 w 199"/>
                <a:gd name="T43" fmla="*/ 89 h 101"/>
                <a:gd name="T44" fmla="*/ 138 w 199"/>
                <a:gd name="T45" fmla="*/ 96 h 101"/>
                <a:gd name="T46" fmla="*/ 152 w 199"/>
                <a:gd name="T47" fmla="*/ 100 h 101"/>
                <a:gd name="T48" fmla="*/ 168 w 199"/>
                <a:gd name="T49" fmla="*/ 101 h 101"/>
                <a:gd name="T50" fmla="*/ 184 w 199"/>
                <a:gd name="T51" fmla="*/ 100 h 101"/>
                <a:gd name="T52" fmla="*/ 199 w 199"/>
                <a:gd name="T53" fmla="*/ 95 h 101"/>
                <a:gd name="T54" fmla="*/ 199 w 199"/>
                <a:gd name="T55" fmla="*/ 95 h 101"/>
                <a:gd name="T56" fmla="*/ 178 w 199"/>
                <a:gd name="T5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101">
                  <a:moveTo>
                    <a:pt x="178" y="37"/>
                  </a:moveTo>
                  <a:lnTo>
                    <a:pt x="178" y="36"/>
                  </a:lnTo>
                  <a:lnTo>
                    <a:pt x="173" y="37"/>
                  </a:lnTo>
                  <a:lnTo>
                    <a:pt x="168" y="38"/>
                  </a:lnTo>
                  <a:lnTo>
                    <a:pt x="161" y="37"/>
                  </a:lnTo>
                  <a:lnTo>
                    <a:pt x="154" y="36"/>
                  </a:lnTo>
                  <a:lnTo>
                    <a:pt x="133" y="30"/>
                  </a:lnTo>
                  <a:lnTo>
                    <a:pt x="112" y="22"/>
                  </a:lnTo>
                  <a:lnTo>
                    <a:pt x="88" y="12"/>
                  </a:lnTo>
                  <a:lnTo>
                    <a:pt x="62" y="4"/>
                  </a:lnTo>
                  <a:lnTo>
                    <a:pt x="47" y="1"/>
                  </a:lnTo>
                  <a:lnTo>
                    <a:pt x="31" y="0"/>
                  </a:lnTo>
                  <a:lnTo>
                    <a:pt x="16" y="1"/>
                  </a:lnTo>
                  <a:lnTo>
                    <a:pt x="0" y="5"/>
                  </a:lnTo>
                  <a:lnTo>
                    <a:pt x="19" y="64"/>
                  </a:lnTo>
                  <a:lnTo>
                    <a:pt x="25" y="62"/>
                  </a:lnTo>
                  <a:lnTo>
                    <a:pt x="31" y="62"/>
                  </a:lnTo>
                  <a:lnTo>
                    <a:pt x="38" y="62"/>
                  </a:lnTo>
                  <a:lnTo>
                    <a:pt x="47" y="64"/>
                  </a:lnTo>
                  <a:lnTo>
                    <a:pt x="67" y="71"/>
                  </a:lnTo>
                  <a:lnTo>
                    <a:pt x="89" y="79"/>
                  </a:lnTo>
                  <a:lnTo>
                    <a:pt x="113" y="89"/>
                  </a:lnTo>
                  <a:lnTo>
                    <a:pt x="138" y="96"/>
                  </a:lnTo>
                  <a:lnTo>
                    <a:pt x="152" y="100"/>
                  </a:lnTo>
                  <a:lnTo>
                    <a:pt x="168" y="101"/>
                  </a:lnTo>
                  <a:lnTo>
                    <a:pt x="184" y="100"/>
                  </a:lnTo>
                  <a:lnTo>
                    <a:pt x="199" y="95"/>
                  </a:lnTo>
                  <a:lnTo>
                    <a:pt x="199" y="95"/>
                  </a:lnTo>
                  <a:lnTo>
                    <a:pt x="178" y="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44" name="Freeform 412"/>
            <p:cNvSpPr>
              <a:spLocks/>
            </p:cNvSpPr>
            <p:nvPr/>
          </p:nvSpPr>
          <p:spPr bwMode="auto">
            <a:xfrm>
              <a:off x="4733925" y="3668713"/>
              <a:ext cx="34925" cy="42862"/>
            </a:xfrm>
            <a:custGeom>
              <a:avLst/>
              <a:gdLst>
                <a:gd name="T0" fmla="*/ 144 w 189"/>
                <a:gd name="T1" fmla="*/ 0 h 217"/>
                <a:gd name="T2" fmla="*/ 124 w 189"/>
                <a:gd name="T3" fmla="*/ 22 h 217"/>
                <a:gd name="T4" fmla="*/ 105 w 189"/>
                <a:gd name="T5" fmla="*/ 48 h 217"/>
                <a:gd name="T6" fmla="*/ 88 w 189"/>
                <a:gd name="T7" fmla="*/ 72 h 217"/>
                <a:gd name="T8" fmla="*/ 70 w 189"/>
                <a:gd name="T9" fmla="*/ 96 h 217"/>
                <a:gd name="T10" fmla="*/ 62 w 189"/>
                <a:gd name="T11" fmla="*/ 106 h 217"/>
                <a:gd name="T12" fmla="*/ 54 w 189"/>
                <a:gd name="T13" fmla="*/ 117 h 217"/>
                <a:gd name="T14" fmla="*/ 45 w 189"/>
                <a:gd name="T15" fmla="*/ 126 h 217"/>
                <a:gd name="T16" fmla="*/ 37 w 189"/>
                <a:gd name="T17" fmla="*/ 135 h 217"/>
                <a:gd name="T18" fmla="*/ 27 w 189"/>
                <a:gd name="T19" fmla="*/ 142 h 217"/>
                <a:gd name="T20" fmla="*/ 19 w 189"/>
                <a:gd name="T21" fmla="*/ 148 h 217"/>
                <a:gd name="T22" fmla="*/ 9 w 189"/>
                <a:gd name="T23" fmla="*/ 154 h 217"/>
                <a:gd name="T24" fmla="*/ 0 w 189"/>
                <a:gd name="T25" fmla="*/ 159 h 217"/>
                <a:gd name="T26" fmla="*/ 21 w 189"/>
                <a:gd name="T27" fmla="*/ 217 h 217"/>
                <a:gd name="T28" fmla="*/ 38 w 189"/>
                <a:gd name="T29" fmla="*/ 210 h 217"/>
                <a:gd name="T30" fmla="*/ 52 w 189"/>
                <a:gd name="T31" fmla="*/ 201 h 217"/>
                <a:gd name="T32" fmla="*/ 66 w 189"/>
                <a:gd name="T33" fmla="*/ 192 h 217"/>
                <a:gd name="T34" fmla="*/ 79 w 189"/>
                <a:gd name="T35" fmla="*/ 181 h 217"/>
                <a:gd name="T36" fmla="*/ 90 w 189"/>
                <a:gd name="T37" fmla="*/ 170 h 217"/>
                <a:gd name="T38" fmla="*/ 100 w 189"/>
                <a:gd name="T39" fmla="*/ 158 h 217"/>
                <a:gd name="T40" fmla="*/ 111 w 189"/>
                <a:gd name="T41" fmla="*/ 146 h 217"/>
                <a:gd name="T42" fmla="*/ 121 w 189"/>
                <a:gd name="T43" fmla="*/ 133 h 217"/>
                <a:gd name="T44" fmla="*/ 139 w 189"/>
                <a:gd name="T45" fmla="*/ 108 h 217"/>
                <a:gd name="T46" fmla="*/ 156 w 189"/>
                <a:gd name="T47" fmla="*/ 84 h 217"/>
                <a:gd name="T48" fmla="*/ 172 w 189"/>
                <a:gd name="T49" fmla="*/ 61 h 217"/>
                <a:gd name="T50" fmla="*/ 189 w 189"/>
                <a:gd name="T51" fmla="*/ 42 h 217"/>
                <a:gd name="T52" fmla="*/ 144 w 189"/>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217">
                  <a:moveTo>
                    <a:pt x="144" y="0"/>
                  </a:moveTo>
                  <a:lnTo>
                    <a:pt x="124" y="22"/>
                  </a:lnTo>
                  <a:lnTo>
                    <a:pt x="105" y="48"/>
                  </a:lnTo>
                  <a:lnTo>
                    <a:pt x="88" y="72"/>
                  </a:lnTo>
                  <a:lnTo>
                    <a:pt x="70" y="96"/>
                  </a:lnTo>
                  <a:lnTo>
                    <a:pt x="62" y="106"/>
                  </a:lnTo>
                  <a:lnTo>
                    <a:pt x="54" y="117"/>
                  </a:lnTo>
                  <a:lnTo>
                    <a:pt x="45" y="126"/>
                  </a:lnTo>
                  <a:lnTo>
                    <a:pt x="37" y="135"/>
                  </a:lnTo>
                  <a:lnTo>
                    <a:pt x="27" y="142"/>
                  </a:lnTo>
                  <a:lnTo>
                    <a:pt x="19" y="148"/>
                  </a:lnTo>
                  <a:lnTo>
                    <a:pt x="9" y="154"/>
                  </a:lnTo>
                  <a:lnTo>
                    <a:pt x="0" y="159"/>
                  </a:lnTo>
                  <a:lnTo>
                    <a:pt x="21" y="217"/>
                  </a:lnTo>
                  <a:lnTo>
                    <a:pt x="38" y="210"/>
                  </a:lnTo>
                  <a:lnTo>
                    <a:pt x="52" y="201"/>
                  </a:lnTo>
                  <a:lnTo>
                    <a:pt x="66" y="192"/>
                  </a:lnTo>
                  <a:lnTo>
                    <a:pt x="79" y="181"/>
                  </a:lnTo>
                  <a:lnTo>
                    <a:pt x="90" y="170"/>
                  </a:lnTo>
                  <a:lnTo>
                    <a:pt x="100" y="158"/>
                  </a:lnTo>
                  <a:lnTo>
                    <a:pt x="111" y="146"/>
                  </a:lnTo>
                  <a:lnTo>
                    <a:pt x="121" y="133"/>
                  </a:lnTo>
                  <a:lnTo>
                    <a:pt x="139" y="108"/>
                  </a:lnTo>
                  <a:lnTo>
                    <a:pt x="156" y="84"/>
                  </a:lnTo>
                  <a:lnTo>
                    <a:pt x="172" y="61"/>
                  </a:lnTo>
                  <a:lnTo>
                    <a:pt x="189" y="42"/>
                  </a:lnTo>
                  <a:lnTo>
                    <a:pt x="14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45" name="Freeform 413"/>
            <p:cNvSpPr>
              <a:spLocks/>
            </p:cNvSpPr>
            <p:nvPr/>
          </p:nvSpPr>
          <p:spPr bwMode="auto">
            <a:xfrm>
              <a:off x="4867275" y="4054475"/>
              <a:ext cx="23813" cy="34925"/>
            </a:xfrm>
            <a:custGeom>
              <a:avLst/>
              <a:gdLst>
                <a:gd name="T0" fmla="*/ 132 w 132"/>
                <a:gd name="T1" fmla="*/ 166 h 178"/>
                <a:gd name="T2" fmla="*/ 132 w 132"/>
                <a:gd name="T3" fmla="*/ 167 h 178"/>
                <a:gd name="T4" fmla="*/ 128 w 132"/>
                <a:gd name="T5" fmla="*/ 143 h 178"/>
                <a:gd name="T6" fmla="*/ 120 w 132"/>
                <a:gd name="T7" fmla="*/ 120 h 178"/>
                <a:gd name="T8" fmla="*/ 111 w 132"/>
                <a:gd name="T9" fmla="*/ 97 h 178"/>
                <a:gd name="T10" fmla="*/ 99 w 132"/>
                <a:gd name="T11" fmla="*/ 76 h 178"/>
                <a:gd name="T12" fmla="*/ 76 w 132"/>
                <a:gd name="T13" fmla="*/ 36 h 178"/>
                <a:gd name="T14" fmla="*/ 54 w 132"/>
                <a:gd name="T15" fmla="*/ 0 h 178"/>
                <a:gd name="T16" fmla="*/ 0 w 132"/>
                <a:gd name="T17" fmla="*/ 31 h 178"/>
                <a:gd name="T18" fmla="*/ 23 w 132"/>
                <a:gd name="T19" fmla="*/ 69 h 178"/>
                <a:gd name="T20" fmla="*/ 45 w 132"/>
                <a:gd name="T21" fmla="*/ 106 h 178"/>
                <a:gd name="T22" fmla="*/ 53 w 132"/>
                <a:gd name="T23" fmla="*/ 124 h 178"/>
                <a:gd name="T24" fmla="*/ 62 w 132"/>
                <a:gd name="T25" fmla="*/ 142 h 178"/>
                <a:gd name="T26" fmla="*/ 68 w 132"/>
                <a:gd name="T27" fmla="*/ 160 h 178"/>
                <a:gd name="T28" fmla="*/ 71 w 132"/>
                <a:gd name="T29" fmla="*/ 177 h 178"/>
                <a:gd name="T30" fmla="*/ 71 w 132"/>
                <a:gd name="T31" fmla="*/ 178 h 178"/>
                <a:gd name="T32" fmla="*/ 132 w 132"/>
                <a:gd name="T33"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78">
                  <a:moveTo>
                    <a:pt x="132" y="166"/>
                  </a:moveTo>
                  <a:lnTo>
                    <a:pt x="132" y="167"/>
                  </a:lnTo>
                  <a:lnTo>
                    <a:pt x="128" y="143"/>
                  </a:lnTo>
                  <a:lnTo>
                    <a:pt x="120" y="120"/>
                  </a:lnTo>
                  <a:lnTo>
                    <a:pt x="111" y="97"/>
                  </a:lnTo>
                  <a:lnTo>
                    <a:pt x="99" y="76"/>
                  </a:lnTo>
                  <a:lnTo>
                    <a:pt x="76" y="36"/>
                  </a:lnTo>
                  <a:lnTo>
                    <a:pt x="54" y="0"/>
                  </a:lnTo>
                  <a:lnTo>
                    <a:pt x="0" y="31"/>
                  </a:lnTo>
                  <a:lnTo>
                    <a:pt x="23" y="69"/>
                  </a:lnTo>
                  <a:lnTo>
                    <a:pt x="45" y="106"/>
                  </a:lnTo>
                  <a:lnTo>
                    <a:pt x="53" y="124"/>
                  </a:lnTo>
                  <a:lnTo>
                    <a:pt x="62" y="142"/>
                  </a:lnTo>
                  <a:lnTo>
                    <a:pt x="68" y="160"/>
                  </a:lnTo>
                  <a:lnTo>
                    <a:pt x="71" y="177"/>
                  </a:lnTo>
                  <a:lnTo>
                    <a:pt x="71" y="178"/>
                  </a:lnTo>
                  <a:lnTo>
                    <a:pt x="132" y="16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46" name="Freeform 414"/>
            <p:cNvSpPr>
              <a:spLocks/>
            </p:cNvSpPr>
            <p:nvPr/>
          </p:nvSpPr>
          <p:spPr bwMode="auto">
            <a:xfrm>
              <a:off x="4878388" y="4087813"/>
              <a:ext cx="14287" cy="39687"/>
            </a:xfrm>
            <a:custGeom>
              <a:avLst/>
              <a:gdLst>
                <a:gd name="T0" fmla="*/ 61 w 72"/>
                <a:gd name="T1" fmla="*/ 207 h 207"/>
                <a:gd name="T2" fmla="*/ 61 w 72"/>
                <a:gd name="T3" fmla="*/ 207 h 207"/>
                <a:gd name="T4" fmla="*/ 66 w 72"/>
                <a:gd name="T5" fmla="*/ 181 h 207"/>
                <a:gd name="T6" fmla="*/ 70 w 72"/>
                <a:gd name="T7" fmla="*/ 155 h 207"/>
                <a:gd name="T8" fmla="*/ 72 w 72"/>
                <a:gd name="T9" fmla="*/ 128 h 207"/>
                <a:gd name="T10" fmla="*/ 72 w 72"/>
                <a:gd name="T11" fmla="*/ 101 h 207"/>
                <a:gd name="T12" fmla="*/ 71 w 72"/>
                <a:gd name="T13" fmla="*/ 74 h 207"/>
                <a:gd name="T14" fmla="*/ 69 w 72"/>
                <a:gd name="T15" fmla="*/ 49 h 207"/>
                <a:gd name="T16" fmla="*/ 65 w 72"/>
                <a:gd name="T17" fmla="*/ 24 h 207"/>
                <a:gd name="T18" fmla="*/ 61 w 72"/>
                <a:gd name="T19" fmla="*/ 0 h 207"/>
                <a:gd name="T20" fmla="*/ 0 w 72"/>
                <a:gd name="T21" fmla="*/ 12 h 207"/>
                <a:gd name="T22" fmla="*/ 4 w 72"/>
                <a:gd name="T23" fmla="*/ 33 h 207"/>
                <a:gd name="T24" fmla="*/ 7 w 72"/>
                <a:gd name="T25" fmla="*/ 55 h 207"/>
                <a:gd name="T26" fmla="*/ 9 w 72"/>
                <a:gd name="T27" fmla="*/ 79 h 207"/>
                <a:gd name="T28" fmla="*/ 10 w 72"/>
                <a:gd name="T29" fmla="*/ 102 h 207"/>
                <a:gd name="T30" fmla="*/ 10 w 72"/>
                <a:gd name="T31" fmla="*/ 126 h 207"/>
                <a:gd name="T32" fmla="*/ 7 w 72"/>
                <a:gd name="T33" fmla="*/ 149 h 207"/>
                <a:gd name="T34" fmla="*/ 5 w 72"/>
                <a:gd name="T35" fmla="*/ 171 h 207"/>
                <a:gd name="T36" fmla="*/ 0 w 72"/>
                <a:gd name="T37" fmla="*/ 193 h 207"/>
                <a:gd name="T38" fmla="*/ 0 w 72"/>
                <a:gd name="T39" fmla="*/ 193 h 207"/>
                <a:gd name="T40" fmla="*/ 61 w 72"/>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07">
                  <a:moveTo>
                    <a:pt x="61" y="207"/>
                  </a:moveTo>
                  <a:lnTo>
                    <a:pt x="61" y="207"/>
                  </a:lnTo>
                  <a:lnTo>
                    <a:pt x="66" y="181"/>
                  </a:lnTo>
                  <a:lnTo>
                    <a:pt x="70" y="155"/>
                  </a:lnTo>
                  <a:lnTo>
                    <a:pt x="72" y="128"/>
                  </a:lnTo>
                  <a:lnTo>
                    <a:pt x="72" y="101"/>
                  </a:lnTo>
                  <a:lnTo>
                    <a:pt x="71" y="74"/>
                  </a:lnTo>
                  <a:lnTo>
                    <a:pt x="69" y="49"/>
                  </a:lnTo>
                  <a:lnTo>
                    <a:pt x="65" y="24"/>
                  </a:lnTo>
                  <a:lnTo>
                    <a:pt x="61" y="0"/>
                  </a:lnTo>
                  <a:lnTo>
                    <a:pt x="0" y="12"/>
                  </a:lnTo>
                  <a:lnTo>
                    <a:pt x="4" y="33"/>
                  </a:lnTo>
                  <a:lnTo>
                    <a:pt x="7" y="55"/>
                  </a:lnTo>
                  <a:lnTo>
                    <a:pt x="9" y="79"/>
                  </a:lnTo>
                  <a:lnTo>
                    <a:pt x="10" y="102"/>
                  </a:lnTo>
                  <a:lnTo>
                    <a:pt x="10" y="126"/>
                  </a:lnTo>
                  <a:lnTo>
                    <a:pt x="7" y="149"/>
                  </a:lnTo>
                  <a:lnTo>
                    <a:pt x="5" y="171"/>
                  </a:lnTo>
                  <a:lnTo>
                    <a:pt x="0" y="193"/>
                  </a:lnTo>
                  <a:lnTo>
                    <a:pt x="0" y="193"/>
                  </a:lnTo>
                  <a:lnTo>
                    <a:pt x="61" y="20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47" name="Freeform 415"/>
            <p:cNvSpPr>
              <a:spLocks/>
            </p:cNvSpPr>
            <p:nvPr/>
          </p:nvSpPr>
          <p:spPr bwMode="auto">
            <a:xfrm>
              <a:off x="4862513" y="4124325"/>
              <a:ext cx="28575" cy="19050"/>
            </a:xfrm>
            <a:custGeom>
              <a:avLst/>
              <a:gdLst>
                <a:gd name="T0" fmla="*/ 60 w 146"/>
                <a:gd name="T1" fmla="*/ 97 h 97"/>
                <a:gd name="T2" fmla="*/ 60 w 146"/>
                <a:gd name="T3" fmla="*/ 96 h 97"/>
                <a:gd name="T4" fmla="*/ 60 w 146"/>
                <a:gd name="T5" fmla="*/ 96 h 97"/>
                <a:gd name="T6" fmla="*/ 61 w 146"/>
                <a:gd name="T7" fmla="*/ 95 h 97"/>
                <a:gd name="T8" fmla="*/ 62 w 146"/>
                <a:gd name="T9" fmla="*/ 92 h 97"/>
                <a:gd name="T10" fmla="*/ 65 w 146"/>
                <a:gd name="T11" fmla="*/ 91 h 97"/>
                <a:gd name="T12" fmla="*/ 76 w 146"/>
                <a:gd name="T13" fmla="*/ 83 h 97"/>
                <a:gd name="T14" fmla="*/ 89 w 146"/>
                <a:gd name="T15" fmla="*/ 74 h 97"/>
                <a:gd name="T16" fmla="*/ 104 w 146"/>
                <a:gd name="T17" fmla="*/ 65 h 97"/>
                <a:gd name="T18" fmla="*/ 119 w 146"/>
                <a:gd name="T19" fmla="*/ 54 h 97"/>
                <a:gd name="T20" fmla="*/ 128 w 146"/>
                <a:gd name="T21" fmla="*/ 47 h 97"/>
                <a:gd name="T22" fmla="*/ 136 w 146"/>
                <a:gd name="T23" fmla="*/ 37 h 97"/>
                <a:gd name="T24" fmla="*/ 142 w 146"/>
                <a:gd name="T25" fmla="*/ 26 h 97"/>
                <a:gd name="T26" fmla="*/ 146 w 146"/>
                <a:gd name="T27" fmla="*/ 14 h 97"/>
                <a:gd name="T28" fmla="*/ 85 w 146"/>
                <a:gd name="T29" fmla="*/ 0 h 97"/>
                <a:gd name="T30" fmla="*/ 85 w 146"/>
                <a:gd name="T31" fmla="*/ 0 h 97"/>
                <a:gd name="T32" fmla="*/ 85 w 146"/>
                <a:gd name="T33" fmla="*/ 1 h 97"/>
                <a:gd name="T34" fmla="*/ 83 w 146"/>
                <a:gd name="T35" fmla="*/ 4 h 97"/>
                <a:gd name="T36" fmla="*/ 80 w 146"/>
                <a:gd name="T37" fmla="*/ 6 h 97"/>
                <a:gd name="T38" fmla="*/ 70 w 146"/>
                <a:gd name="T39" fmla="*/ 13 h 97"/>
                <a:gd name="T40" fmla="*/ 56 w 146"/>
                <a:gd name="T41" fmla="*/ 22 h 97"/>
                <a:gd name="T42" fmla="*/ 41 w 146"/>
                <a:gd name="T43" fmla="*/ 31 h 97"/>
                <a:gd name="T44" fmla="*/ 26 w 146"/>
                <a:gd name="T45" fmla="*/ 42 h 97"/>
                <a:gd name="T46" fmla="*/ 18 w 146"/>
                <a:gd name="T47" fmla="*/ 50 h 97"/>
                <a:gd name="T48" fmla="*/ 10 w 146"/>
                <a:gd name="T49" fmla="*/ 59 h 97"/>
                <a:gd name="T50" fmla="*/ 4 w 146"/>
                <a:gd name="T51" fmla="*/ 70 h 97"/>
                <a:gd name="T52" fmla="*/ 0 w 146"/>
                <a:gd name="T53" fmla="*/ 83 h 97"/>
                <a:gd name="T54" fmla="*/ 0 w 146"/>
                <a:gd name="T55" fmla="*/ 82 h 97"/>
                <a:gd name="T56" fmla="*/ 60 w 146"/>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97">
                  <a:moveTo>
                    <a:pt x="60" y="97"/>
                  </a:moveTo>
                  <a:lnTo>
                    <a:pt x="60" y="96"/>
                  </a:lnTo>
                  <a:lnTo>
                    <a:pt x="60" y="96"/>
                  </a:lnTo>
                  <a:lnTo>
                    <a:pt x="61" y="95"/>
                  </a:lnTo>
                  <a:lnTo>
                    <a:pt x="62" y="92"/>
                  </a:lnTo>
                  <a:lnTo>
                    <a:pt x="65" y="91"/>
                  </a:lnTo>
                  <a:lnTo>
                    <a:pt x="76" y="83"/>
                  </a:lnTo>
                  <a:lnTo>
                    <a:pt x="89" y="74"/>
                  </a:lnTo>
                  <a:lnTo>
                    <a:pt x="104" y="65"/>
                  </a:lnTo>
                  <a:lnTo>
                    <a:pt x="119" y="54"/>
                  </a:lnTo>
                  <a:lnTo>
                    <a:pt x="128" y="47"/>
                  </a:lnTo>
                  <a:lnTo>
                    <a:pt x="136" y="37"/>
                  </a:lnTo>
                  <a:lnTo>
                    <a:pt x="142" y="26"/>
                  </a:lnTo>
                  <a:lnTo>
                    <a:pt x="146" y="14"/>
                  </a:lnTo>
                  <a:lnTo>
                    <a:pt x="85" y="0"/>
                  </a:lnTo>
                  <a:lnTo>
                    <a:pt x="85" y="0"/>
                  </a:lnTo>
                  <a:lnTo>
                    <a:pt x="85" y="1"/>
                  </a:lnTo>
                  <a:lnTo>
                    <a:pt x="83" y="4"/>
                  </a:lnTo>
                  <a:lnTo>
                    <a:pt x="80" y="6"/>
                  </a:lnTo>
                  <a:lnTo>
                    <a:pt x="70" y="13"/>
                  </a:lnTo>
                  <a:lnTo>
                    <a:pt x="56" y="22"/>
                  </a:lnTo>
                  <a:lnTo>
                    <a:pt x="41" y="31"/>
                  </a:lnTo>
                  <a:lnTo>
                    <a:pt x="26" y="42"/>
                  </a:lnTo>
                  <a:lnTo>
                    <a:pt x="18" y="50"/>
                  </a:lnTo>
                  <a:lnTo>
                    <a:pt x="10" y="59"/>
                  </a:lnTo>
                  <a:lnTo>
                    <a:pt x="4" y="70"/>
                  </a:lnTo>
                  <a:lnTo>
                    <a:pt x="0" y="83"/>
                  </a:lnTo>
                  <a:lnTo>
                    <a:pt x="0" y="82"/>
                  </a:lnTo>
                  <a:lnTo>
                    <a:pt x="60" y="9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48" name="Freeform 416"/>
            <p:cNvSpPr>
              <a:spLocks/>
            </p:cNvSpPr>
            <p:nvPr/>
          </p:nvSpPr>
          <p:spPr bwMode="auto">
            <a:xfrm>
              <a:off x="4862513" y="4140200"/>
              <a:ext cx="11112" cy="38100"/>
            </a:xfrm>
            <a:custGeom>
              <a:avLst/>
              <a:gdLst>
                <a:gd name="T0" fmla="*/ 69 w 69"/>
                <a:gd name="T1" fmla="*/ 198 h 198"/>
                <a:gd name="T2" fmla="*/ 68 w 69"/>
                <a:gd name="T3" fmla="*/ 171 h 198"/>
                <a:gd name="T4" fmla="*/ 67 w 69"/>
                <a:gd name="T5" fmla="*/ 146 h 198"/>
                <a:gd name="T6" fmla="*/ 64 w 69"/>
                <a:gd name="T7" fmla="*/ 121 h 198"/>
                <a:gd name="T8" fmla="*/ 63 w 69"/>
                <a:gd name="T9" fmla="*/ 98 h 198"/>
                <a:gd name="T10" fmla="*/ 62 w 69"/>
                <a:gd name="T11" fmla="*/ 75 h 198"/>
                <a:gd name="T12" fmla="*/ 62 w 69"/>
                <a:gd name="T13" fmla="*/ 52 h 198"/>
                <a:gd name="T14" fmla="*/ 63 w 69"/>
                <a:gd name="T15" fmla="*/ 43 h 198"/>
                <a:gd name="T16" fmla="*/ 64 w 69"/>
                <a:gd name="T17" fmla="*/ 33 h 198"/>
                <a:gd name="T18" fmla="*/ 66 w 69"/>
                <a:gd name="T19" fmla="*/ 24 h 198"/>
                <a:gd name="T20" fmla="*/ 68 w 69"/>
                <a:gd name="T21" fmla="*/ 15 h 198"/>
                <a:gd name="T22" fmla="*/ 8 w 69"/>
                <a:gd name="T23" fmla="*/ 0 h 198"/>
                <a:gd name="T24" fmla="*/ 4 w 69"/>
                <a:gd name="T25" fmla="*/ 12 h 198"/>
                <a:gd name="T26" fmla="*/ 2 w 69"/>
                <a:gd name="T27" fmla="*/ 25 h 198"/>
                <a:gd name="T28" fmla="*/ 1 w 69"/>
                <a:gd name="T29" fmla="*/ 38 h 198"/>
                <a:gd name="T30" fmla="*/ 1 w 69"/>
                <a:gd name="T31" fmla="*/ 51 h 198"/>
                <a:gd name="T32" fmla="*/ 0 w 69"/>
                <a:gd name="T33" fmla="*/ 76 h 198"/>
                <a:gd name="T34" fmla="*/ 1 w 69"/>
                <a:gd name="T35" fmla="*/ 102 h 198"/>
                <a:gd name="T36" fmla="*/ 3 w 69"/>
                <a:gd name="T37" fmla="*/ 126 h 198"/>
                <a:gd name="T38" fmla="*/ 4 w 69"/>
                <a:gd name="T39" fmla="*/ 151 h 198"/>
                <a:gd name="T40" fmla="*/ 6 w 69"/>
                <a:gd name="T41" fmla="*/ 175 h 198"/>
                <a:gd name="T42" fmla="*/ 7 w 69"/>
                <a:gd name="T43" fmla="*/ 198 h 198"/>
                <a:gd name="T44" fmla="*/ 69 w 69"/>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98">
                  <a:moveTo>
                    <a:pt x="69" y="198"/>
                  </a:moveTo>
                  <a:lnTo>
                    <a:pt x="68" y="171"/>
                  </a:lnTo>
                  <a:lnTo>
                    <a:pt x="67" y="146"/>
                  </a:lnTo>
                  <a:lnTo>
                    <a:pt x="64" y="121"/>
                  </a:lnTo>
                  <a:lnTo>
                    <a:pt x="63" y="98"/>
                  </a:lnTo>
                  <a:lnTo>
                    <a:pt x="62" y="75"/>
                  </a:lnTo>
                  <a:lnTo>
                    <a:pt x="62" y="52"/>
                  </a:lnTo>
                  <a:lnTo>
                    <a:pt x="63" y="43"/>
                  </a:lnTo>
                  <a:lnTo>
                    <a:pt x="64" y="33"/>
                  </a:lnTo>
                  <a:lnTo>
                    <a:pt x="66" y="24"/>
                  </a:lnTo>
                  <a:lnTo>
                    <a:pt x="68" y="15"/>
                  </a:lnTo>
                  <a:lnTo>
                    <a:pt x="8" y="0"/>
                  </a:lnTo>
                  <a:lnTo>
                    <a:pt x="4" y="12"/>
                  </a:lnTo>
                  <a:lnTo>
                    <a:pt x="2" y="25"/>
                  </a:lnTo>
                  <a:lnTo>
                    <a:pt x="1" y="38"/>
                  </a:lnTo>
                  <a:lnTo>
                    <a:pt x="1" y="51"/>
                  </a:lnTo>
                  <a:lnTo>
                    <a:pt x="0" y="76"/>
                  </a:lnTo>
                  <a:lnTo>
                    <a:pt x="1" y="102"/>
                  </a:lnTo>
                  <a:lnTo>
                    <a:pt x="3" y="126"/>
                  </a:lnTo>
                  <a:lnTo>
                    <a:pt x="4" y="151"/>
                  </a:lnTo>
                  <a:lnTo>
                    <a:pt x="6" y="175"/>
                  </a:lnTo>
                  <a:lnTo>
                    <a:pt x="7" y="198"/>
                  </a:lnTo>
                  <a:lnTo>
                    <a:pt x="69" y="19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50" name="Rectangle 418"/>
            <p:cNvSpPr>
              <a:spLocks noChangeArrowheads="1"/>
            </p:cNvSpPr>
            <p:nvPr/>
          </p:nvSpPr>
          <p:spPr bwMode="auto">
            <a:xfrm>
              <a:off x="4217988" y="3897313"/>
              <a:ext cx="234950" cy="20637"/>
            </a:xfrm>
            <a:prstGeom prst="rect">
              <a:avLst/>
            </a:prstGeom>
            <a:solidFill>
              <a:srgbClr val="3D75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0051" name="Rectangle 419"/>
            <p:cNvSpPr>
              <a:spLocks noChangeArrowheads="1"/>
            </p:cNvSpPr>
            <p:nvPr/>
          </p:nvSpPr>
          <p:spPr bwMode="auto">
            <a:xfrm>
              <a:off x="4049713" y="3884613"/>
              <a:ext cx="234950" cy="44450"/>
            </a:xfrm>
            <a:prstGeom prst="rect">
              <a:avLst/>
            </a:prstGeom>
            <a:solidFill>
              <a:srgbClr val="DD137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0055" name="Freeform 423"/>
            <p:cNvSpPr>
              <a:spLocks/>
            </p:cNvSpPr>
            <p:nvPr/>
          </p:nvSpPr>
          <p:spPr bwMode="auto">
            <a:xfrm>
              <a:off x="4108450" y="4002088"/>
              <a:ext cx="101600" cy="93662"/>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56" name="Freeform 424"/>
            <p:cNvSpPr>
              <a:spLocks/>
            </p:cNvSpPr>
            <p:nvPr/>
          </p:nvSpPr>
          <p:spPr bwMode="auto">
            <a:xfrm>
              <a:off x="4108450" y="4002088"/>
              <a:ext cx="101600" cy="93662"/>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noFill/>
            <a:ln w="0">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9" name="Group 440"/>
            <p:cNvGrpSpPr>
              <a:grpSpLocks/>
            </p:cNvGrpSpPr>
            <p:nvPr/>
          </p:nvGrpSpPr>
          <p:grpSpPr bwMode="auto">
            <a:xfrm>
              <a:off x="6045200" y="4183063"/>
              <a:ext cx="276225" cy="250825"/>
              <a:chOff x="6655" y="1484"/>
              <a:chExt cx="234" cy="222"/>
            </a:xfrm>
          </p:grpSpPr>
          <p:sp>
            <p:nvSpPr>
              <p:cNvPr id="70073" name="Freeform 441"/>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74" name="Freeform 442"/>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0" name="Group 443"/>
            <p:cNvGrpSpPr>
              <a:grpSpLocks/>
            </p:cNvGrpSpPr>
            <p:nvPr/>
          </p:nvGrpSpPr>
          <p:grpSpPr bwMode="auto">
            <a:xfrm>
              <a:off x="6284913" y="4381500"/>
              <a:ext cx="276225" cy="250825"/>
              <a:chOff x="6655" y="1484"/>
              <a:chExt cx="234" cy="222"/>
            </a:xfrm>
          </p:grpSpPr>
          <p:sp>
            <p:nvSpPr>
              <p:cNvPr id="70076" name="Freeform 444"/>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77" name="Freeform 445"/>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0078" name="Freeform 446"/>
            <p:cNvSpPr>
              <a:spLocks/>
            </p:cNvSpPr>
            <p:nvPr/>
          </p:nvSpPr>
          <p:spPr bwMode="auto">
            <a:xfrm>
              <a:off x="4789488" y="3876675"/>
              <a:ext cx="95250" cy="106363"/>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82" name="Rectangle 450"/>
            <p:cNvSpPr>
              <a:spLocks noChangeArrowheads="1"/>
            </p:cNvSpPr>
            <p:nvPr/>
          </p:nvSpPr>
          <p:spPr bwMode="auto">
            <a:xfrm>
              <a:off x="2967038" y="2105025"/>
              <a:ext cx="80010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PATÓGENO</a:t>
              </a:r>
            </a:p>
          </p:txBody>
        </p:sp>
        <p:grpSp>
          <p:nvGrpSpPr>
            <p:cNvPr id="11" name="Group 451"/>
            <p:cNvGrpSpPr>
              <a:grpSpLocks/>
            </p:cNvGrpSpPr>
            <p:nvPr/>
          </p:nvGrpSpPr>
          <p:grpSpPr bwMode="auto">
            <a:xfrm>
              <a:off x="7693025" y="4310063"/>
              <a:ext cx="547688" cy="533400"/>
              <a:chOff x="4282" y="2521"/>
              <a:chExt cx="345" cy="336"/>
            </a:xfrm>
          </p:grpSpPr>
          <p:sp>
            <p:nvSpPr>
              <p:cNvPr id="70084" name="Freeform 452"/>
              <p:cNvSpPr>
                <a:spLocks/>
              </p:cNvSpPr>
              <p:nvPr/>
            </p:nvSpPr>
            <p:spPr bwMode="auto">
              <a:xfrm>
                <a:off x="4282" y="2521"/>
                <a:ext cx="345" cy="336"/>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close/>
                  </a:path>
                </a:pathLst>
              </a:custGeom>
              <a:solidFill>
                <a:srgbClr val="8B92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85" name="Freeform 453"/>
              <p:cNvSpPr>
                <a:spLocks/>
              </p:cNvSpPr>
              <p:nvPr/>
            </p:nvSpPr>
            <p:spPr bwMode="auto">
              <a:xfrm>
                <a:off x="4282" y="2521"/>
                <a:ext cx="345" cy="336"/>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path>
                </a:pathLst>
              </a:custGeom>
              <a:noFill/>
              <a:ln w="3175">
                <a:solidFill>
                  <a:srgbClr val="994779"/>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086" name="Freeform 454"/>
              <p:cNvSpPr>
                <a:spLocks/>
              </p:cNvSpPr>
              <p:nvPr/>
            </p:nvSpPr>
            <p:spPr bwMode="auto">
              <a:xfrm>
                <a:off x="4332" y="2568"/>
                <a:ext cx="270" cy="265"/>
              </a:xfrm>
              <a:custGeom>
                <a:avLst/>
                <a:gdLst>
                  <a:gd name="T0" fmla="*/ 3 w 1135"/>
                  <a:gd name="T1" fmla="*/ 623 h 1131"/>
                  <a:gd name="T2" fmla="*/ 18 w 1135"/>
                  <a:gd name="T3" fmla="*/ 706 h 1131"/>
                  <a:gd name="T4" fmla="*/ 45 w 1135"/>
                  <a:gd name="T5" fmla="*/ 785 h 1131"/>
                  <a:gd name="T6" fmla="*/ 83 w 1135"/>
                  <a:gd name="T7" fmla="*/ 858 h 1131"/>
                  <a:gd name="T8" fmla="*/ 130 w 1135"/>
                  <a:gd name="T9" fmla="*/ 925 h 1131"/>
                  <a:gd name="T10" fmla="*/ 186 w 1135"/>
                  <a:gd name="T11" fmla="*/ 984 h 1131"/>
                  <a:gd name="T12" fmla="*/ 251 w 1135"/>
                  <a:gd name="T13" fmla="*/ 1034 h 1131"/>
                  <a:gd name="T14" fmla="*/ 322 w 1135"/>
                  <a:gd name="T15" fmla="*/ 1076 h 1131"/>
                  <a:gd name="T16" fmla="*/ 399 w 1135"/>
                  <a:gd name="T17" fmla="*/ 1105 h 1131"/>
                  <a:gd name="T18" fmla="*/ 481 w 1135"/>
                  <a:gd name="T19" fmla="*/ 1124 h 1131"/>
                  <a:gd name="T20" fmla="*/ 568 w 1135"/>
                  <a:gd name="T21" fmla="*/ 1131 h 1131"/>
                  <a:gd name="T22" fmla="*/ 653 w 1135"/>
                  <a:gd name="T23" fmla="*/ 1124 h 1131"/>
                  <a:gd name="T24" fmla="*/ 736 w 1135"/>
                  <a:gd name="T25" fmla="*/ 1105 h 1131"/>
                  <a:gd name="T26" fmla="*/ 812 w 1135"/>
                  <a:gd name="T27" fmla="*/ 1076 h 1131"/>
                  <a:gd name="T28" fmla="*/ 884 w 1135"/>
                  <a:gd name="T29" fmla="*/ 1034 h 1131"/>
                  <a:gd name="T30" fmla="*/ 949 w 1135"/>
                  <a:gd name="T31" fmla="*/ 984 h 1131"/>
                  <a:gd name="T32" fmla="*/ 1005 w 1135"/>
                  <a:gd name="T33" fmla="*/ 925 h 1131"/>
                  <a:gd name="T34" fmla="*/ 1052 w 1135"/>
                  <a:gd name="T35" fmla="*/ 858 h 1131"/>
                  <a:gd name="T36" fmla="*/ 1090 w 1135"/>
                  <a:gd name="T37" fmla="*/ 785 h 1131"/>
                  <a:gd name="T38" fmla="*/ 1117 w 1135"/>
                  <a:gd name="T39" fmla="*/ 706 h 1131"/>
                  <a:gd name="T40" fmla="*/ 1131 w 1135"/>
                  <a:gd name="T41" fmla="*/ 623 h 1131"/>
                  <a:gd name="T42" fmla="*/ 1134 w 1135"/>
                  <a:gd name="T43" fmla="*/ 537 h 1131"/>
                  <a:gd name="T44" fmla="*/ 1124 w 1135"/>
                  <a:gd name="T45" fmla="*/ 451 h 1131"/>
                  <a:gd name="T46" fmla="*/ 1101 w 1135"/>
                  <a:gd name="T47" fmla="*/ 371 h 1131"/>
                  <a:gd name="T48" fmla="*/ 1066 w 1135"/>
                  <a:gd name="T49" fmla="*/ 296 h 1131"/>
                  <a:gd name="T50" fmla="*/ 1022 w 1135"/>
                  <a:gd name="T51" fmla="*/ 227 h 1131"/>
                  <a:gd name="T52" fmla="*/ 968 w 1135"/>
                  <a:gd name="T53" fmla="*/ 166 h 1131"/>
                  <a:gd name="T54" fmla="*/ 907 w 1135"/>
                  <a:gd name="T55" fmla="*/ 112 h 1131"/>
                  <a:gd name="T56" fmla="*/ 838 w 1135"/>
                  <a:gd name="T57" fmla="*/ 68 h 1131"/>
                  <a:gd name="T58" fmla="*/ 763 w 1135"/>
                  <a:gd name="T59" fmla="*/ 34 h 1131"/>
                  <a:gd name="T60" fmla="*/ 681 w 1135"/>
                  <a:gd name="T61" fmla="*/ 11 h 1131"/>
                  <a:gd name="T62" fmla="*/ 597 w 1135"/>
                  <a:gd name="T63" fmla="*/ 0 h 1131"/>
                  <a:gd name="T64" fmla="*/ 510 w 1135"/>
                  <a:gd name="T65" fmla="*/ 3 h 1131"/>
                  <a:gd name="T66" fmla="*/ 426 w 1135"/>
                  <a:gd name="T67" fmla="*/ 18 h 1131"/>
                  <a:gd name="T68" fmla="*/ 347 w 1135"/>
                  <a:gd name="T69" fmla="*/ 45 h 1131"/>
                  <a:gd name="T70" fmla="*/ 274 w 1135"/>
                  <a:gd name="T71" fmla="*/ 82 h 1131"/>
                  <a:gd name="T72" fmla="*/ 207 w 1135"/>
                  <a:gd name="T73" fmla="*/ 129 h 1131"/>
                  <a:gd name="T74" fmla="*/ 148 w 1135"/>
                  <a:gd name="T75" fmla="*/ 185 h 1131"/>
                  <a:gd name="T76" fmla="*/ 97 w 1135"/>
                  <a:gd name="T77" fmla="*/ 250 h 1131"/>
                  <a:gd name="T78" fmla="*/ 56 w 1135"/>
                  <a:gd name="T79" fmla="*/ 320 h 1131"/>
                  <a:gd name="T80" fmla="*/ 26 w 1135"/>
                  <a:gd name="T81" fmla="*/ 398 h 1131"/>
                  <a:gd name="T82" fmla="*/ 7 w 1135"/>
                  <a:gd name="T83" fmla="*/ 479 h 1131"/>
                  <a:gd name="T84" fmla="*/ 0 w 1135"/>
                  <a:gd name="T85" fmla="*/ 566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5" h="1131">
                    <a:moveTo>
                      <a:pt x="0" y="566"/>
                    </a:moveTo>
                    <a:lnTo>
                      <a:pt x="2" y="594"/>
                    </a:lnTo>
                    <a:lnTo>
                      <a:pt x="3" y="623"/>
                    </a:lnTo>
                    <a:lnTo>
                      <a:pt x="7" y="651"/>
                    </a:lnTo>
                    <a:lnTo>
                      <a:pt x="12" y="679"/>
                    </a:lnTo>
                    <a:lnTo>
                      <a:pt x="18" y="706"/>
                    </a:lnTo>
                    <a:lnTo>
                      <a:pt x="26" y="733"/>
                    </a:lnTo>
                    <a:lnTo>
                      <a:pt x="35" y="760"/>
                    </a:lnTo>
                    <a:lnTo>
                      <a:pt x="45" y="785"/>
                    </a:lnTo>
                    <a:lnTo>
                      <a:pt x="56" y="811"/>
                    </a:lnTo>
                    <a:lnTo>
                      <a:pt x="69" y="835"/>
                    </a:lnTo>
                    <a:lnTo>
                      <a:pt x="83" y="858"/>
                    </a:lnTo>
                    <a:lnTo>
                      <a:pt x="97" y="881"/>
                    </a:lnTo>
                    <a:lnTo>
                      <a:pt x="114" y="904"/>
                    </a:lnTo>
                    <a:lnTo>
                      <a:pt x="130" y="925"/>
                    </a:lnTo>
                    <a:lnTo>
                      <a:pt x="148" y="946"/>
                    </a:lnTo>
                    <a:lnTo>
                      <a:pt x="167" y="965"/>
                    </a:lnTo>
                    <a:lnTo>
                      <a:pt x="186" y="984"/>
                    </a:lnTo>
                    <a:lnTo>
                      <a:pt x="207" y="1002"/>
                    </a:lnTo>
                    <a:lnTo>
                      <a:pt x="229" y="1019"/>
                    </a:lnTo>
                    <a:lnTo>
                      <a:pt x="251" y="1034"/>
                    </a:lnTo>
                    <a:lnTo>
                      <a:pt x="274" y="1049"/>
                    </a:lnTo>
                    <a:lnTo>
                      <a:pt x="297" y="1063"/>
                    </a:lnTo>
                    <a:lnTo>
                      <a:pt x="322" y="1076"/>
                    </a:lnTo>
                    <a:lnTo>
                      <a:pt x="347" y="1086"/>
                    </a:lnTo>
                    <a:lnTo>
                      <a:pt x="373" y="1096"/>
                    </a:lnTo>
                    <a:lnTo>
                      <a:pt x="399" y="1105"/>
                    </a:lnTo>
                    <a:lnTo>
                      <a:pt x="426" y="1113"/>
                    </a:lnTo>
                    <a:lnTo>
                      <a:pt x="453" y="1119"/>
                    </a:lnTo>
                    <a:lnTo>
                      <a:pt x="481" y="1124"/>
                    </a:lnTo>
                    <a:lnTo>
                      <a:pt x="510" y="1128"/>
                    </a:lnTo>
                    <a:lnTo>
                      <a:pt x="538" y="1131"/>
                    </a:lnTo>
                    <a:lnTo>
                      <a:pt x="568" y="1131"/>
                    </a:lnTo>
                    <a:lnTo>
                      <a:pt x="597" y="1131"/>
                    </a:lnTo>
                    <a:lnTo>
                      <a:pt x="625" y="1128"/>
                    </a:lnTo>
                    <a:lnTo>
                      <a:pt x="653" y="1124"/>
                    </a:lnTo>
                    <a:lnTo>
                      <a:pt x="681" y="1119"/>
                    </a:lnTo>
                    <a:lnTo>
                      <a:pt x="709" y="1113"/>
                    </a:lnTo>
                    <a:lnTo>
                      <a:pt x="736" y="1105"/>
                    </a:lnTo>
                    <a:lnTo>
                      <a:pt x="763" y="1096"/>
                    </a:lnTo>
                    <a:lnTo>
                      <a:pt x="788" y="1086"/>
                    </a:lnTo>
                    <a:lnTo>
                      <a:pt x="812" y="1076"/>
                    </a:lnTo>
                    <a:lnTo>
                      <a:pt x="838" y="1063"/>
                    </a:lnTo>
                    <a:lnTo>
                      <a:pt x="861" y="1049"/>
                    </a:lnTo>
                    <a:lnTo>
                      <a:pt x="884" y="1034"/>
                    </a:lnTo>
                    <a:lnTo>
                      <a:pt x="907" y="1019"/>
                    </a:lnTo>
                    <a:lnTo>
                      <a:pt x="929" y="1002"/>
                    </a:lnTo>
                    <a:lnTo>
                      <a:pt x="949" y="984"/>
                    </a:lnTo>
                    <a:lnTo>
                      <a:pt x="968" y="965"/>
                    </a:lnTo>
                    <a:lnTo>
                      <a:pt x="987" y="946"/>
                    </a:lnTo>
                    <a:lnTo>
                      <a:pt x="1005" y="925"/>
                    </a:lnTo>
                    <a:lnTo>
                      <a:pt x="1022" y="904"/>
                    </a:lnTo>
                    <a:lnTo>
                      <a:pt x="1038" y="881"/>
                    </a:lnTo>
                    <a:lnTo>
                      <a:pt x="1052" y="858"/>
                    </a:lnTo>
                    <a:lnTo>
                      <a:pt x="1066" y="835"/>
                    </a:lnTo>
                    <a:lnTo>
                      <a:pt x="1079" y="811"/>
                    </a:lnTo>
                    <a:lnTo>
                      <a:pt x="1090" y="785"/>
                    </a:lnTo>
                    <a:lnTo>
                      <a:pt x="1101" y="760"/>
                    </a:lnTo>
                    <a:lnTo>
                      <a:pt x="1110" y="733"/>
                    </a:lnTo>
                    <a:lnTo>
                      <a:pt x="1117" y="706"/>
                    </a:lnTo>
                    <a:lnTo>
                      <a:pt x="1124" y="679"/>
                    </a:lnTo>
                    <a:lnTo>
                      <a:pt x="1129" y="651"/>
                    </a:lnTo>
                    <a:lnTo>
                      <a:pt x="1131" y="623"/>
                    </a:lnTo>
                    <a:lnTo>
                      <a:pt x="1134" y="594"/>
                    </a:lnTo>
                    <a:lnTo>
                      <a:pt x="1135" y="566"/>
                    </a:lnTo>
                    <a:lnTo>
                      <a:pt x="1134" y="537"/>
                    </a:lnTo>
                    <a:lnTo>
                      <a:pt x="1131" y="507"/>
                    </a:lnTo>
                    <a:lnTo>
                      <a:pt x="1129" y="479"/>
                    </a:lnTo>
                    <a:lnTo>
                      <a:pt x="1124" y="451"/>
                    </a:lnTo>
                    <a:lnTo>
                      <a:pt x="1117" y="424"/>
                    </a:lnTo>
                    <a:lnTo>
                      <a:pt x="1110" y="398"/>
                    </a:lnTo>
                    <a:lnTo>
                      <a:pt x="1101" y="371"/>
                    </a:lnTo>
                    <a:lnTo>
                      <a:pt x="1090" y="345"/>
                    </a:lnTo>
                    <a:lnTo>
                      <a:pt x="1079" y="320"/>
                    </a:lnTo>
                    <a:lnTo>
                      <a:pt x="1066" y="296"/>
                    </a:lnTo>
                    <a:lnTo>
                      <a:pt x="1052" y="273"/>
                    </a:lnTo>
                    <a:lnTo>
                      <a:pt x="1038" y="250"/>
                    </a:lnTo>
                    <a:lnTo>
                      <a:pt x="1022" y="227"/>
                    </a:lnTo>
                    <a:lnTo>
                      <a:pt x="1005" y="207"/>
                    </a:lnTo>
                    <a:lnTo>
                      <a:pt x="987" y="185"/>
                    </a:lnTo>
                    <a:lnTo>
                      <a:pt x="968" y="166"/>
                    </a:lnTo>
                    <a:lnTo>
                      <a:pt x="949" y="147"/>
                    </a:lnTo>
                    <a:lnTo>
                      <a:pt x="929" y="129"/>
                    </a:lnTo>
                    <a:lnTo>
                      <a:pt x="907" y="112"/>
                    </a:lnTo>
                    <a:lnTo>
                      <a:pt x="884" y="97"/>
                    </a:lnTo>
                    <a:lnTo>
                      <a:pt x="861" y="82"/>
                    </a:lnTo>
                    <a:lnTo>
                      <a:pt x="838" y="68"/>
                    </a:lnTo>
                    <a:lnTo>
                      <a:pt x="812" y="56"/>
                    </a:lnTo>
                    <a:lnTo>
                      <a:pt x="788" y="45"/>
                    </a:lnTo>
                    <a:lnTo>
                      <a:pt x="763" y="34"/>
                    </a:lnTo>
                    <a:lnTo>
                      <a:pt x="736" y="25"/>
                    </a:lnTo>
                    <a:lnTo>
                      <a:pt x="709" y="18"/>
                    </a:lnTo>
                    <a:lnTo>
                      <a:pt x="681" y="11"/>
                    </a:lnTo>
                    <a:lnTo>
                      <a:pt x="653" y="6"/>
                    </a:lnTo>
                    <a:lnTo>
                      <a:pt x="625" y="3"/>
                    </a:lnTo>
                    <a:lnTo>
                      <a:pt x="597" y="0"/>
                    </a:lnTo>
                    <a:lnTo>
                      <a:pt x="568" y="0"/>
                    </a:lnTo>
                    <a:lnTo>
                      <a:pt x="538" y="0"/>
                    </a:lnTo>
                    <a:lnTo>
                      <a:pt x="510" y="3"/>
                    </a:lnTo>
                    <a:lnTo>
                      <a:pt x="481" y="6"/>
                    </a:lnTo>
                    <a:lnTo>
                      <a:pt x="453" y="11"/>
                    </a:lnTo>
                    <a:lnTo>
                      <a:pt x="426" y="18"/>
                    </a:lnTo>
                    <a:lnTo>
                      <a:pt x="399" y="25"/>
                    </a:lnTo>
                    <a:lnTo>
                      <a:pt x="373" y="34"/>
                    </a:lnTo>
                    <a:lnTo>
                      <a:pt x="347" y="45"/>
                    </a:lnTo>
                    <a:lnTo>
                      <a:pt x="322" y="56"/>
                    </a:lnTo>
                    <a:lnTo>
                      <a:pt x="297" y="68"/>
                    </a:lnTo>
                    <a:lnTo>
                      <a:pt x="274" y="82"/>
                    </a:lnTo>
                    <a:lnTo>
                      <a:pt x="251" y="97"/>
                    </a:lnTo>
                    <a:lnTo>
                      <a:pt x="229" y="112"/>
                    </a:lnTo>
                    <a:lnTo>
                      <a:pt x="207" y="129"/>
                    </a:lnTo>
                    <a:lnTo>
                      <a:pt x="186" y="147"/>
                    </a:lnTo>
                    <a:lnTo>
                      <a:pt x="167" y="166"/>
                    </a:lnTo>
                    <a:lnTo>
                      <a:pt x="148" y="185"/>
                    </a:lnTo>
                    <a:lnTo>
                      <a:pt x="130" y="207"/>
                    </a:lnTo>
                    <a:lnTo>
                      <a:pt x="114" y="227"/>
                    </a:lnTo>
                    <a:lnTo>
                      <a:pt x="97" y="250"/>
                    </a:lnTo>
                    <a:lnTo>
                      <a:pt x="83" y="273"/>
                    </a:lnTo>
                    <a:lnTo>
                      <a:pt x="69" y="296"/>
                    </a:lnTo>
                    <a:lnTo>
                      <a:pt x="56" y="320"/>
                    </a:lnTo>
                    <a:lnTo>
                      <a:pt x="45" y="345"/>
                    </a:lnTo>
                    <a:lnTo>
                      <a:pt x="35" y="371"/>
                    </a:lnTo>
                    <a:lnTo>
                      <a:pt x="26" y="398"/>
                    </a:lnTo>
                    <a:lnTo>
                      <a:pt x="18" y="424"/>
                    </a:lnTo>
                    <a:lnTo>
                      <a:pt x="12" y="451"/>
                    </a:lnTo>
                    <a:lnTo>
                      <a:pt x="7" y="479"/>
                    </a:lnTo>
                    <a:lnTo>
                      <a:pt x="3" y="507"/>
                    </a:lnTo>
                    <a:lnTo>
                      <a:pt x="2" y="537"/>
                    </a:lnTo>
                    <a:lnTo>
                      <a:pt x="0" y="566"/>
                    </a:lnTo>
                    <a:close/>
                  </a:path>
                </a:pathLst>
              </a:custGeom>
              <a:solidFill>
                <a:srgbClr val="7C66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0087" name="Rectangle 455"/>
            <p:cNvSpPr>
              <a:spLocks noChangeArrowheads="1"/>
            </p:cNvSpPr>
            <p:nvPr/>
          </p:nvSpPr>
          <p:spPr bwMode="auto">
            <a:xfrm>
              <a:off x="7548563" y="4078288"/>
              <a:ext cx="752475"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t>LINFOCITO</a:t>
              </a:r>
            </a:p>
          </p:txBody>
        </p:sp>
        <p:sp>
          <p:nvSpPr>
            <p:cNvPr id="70091" name="Freeform 459"/>
            <p:cNvSpPr>
              <a:spLocks/>
            </p:cNvSpPr>
            <p:nvPr/>
          </p:nvSpPr>
          <p:spPr bwMode="auto">
            <a:xfrm>
              <a:off x="6669088" y="4638675"/>
              <a:ext cx="95250" cy="106363"/>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95" name="Freeform 463"/>
            <p:cNvSpPr>
              <a:spLocks/>
            </p:cNvSpPr>
            <p:nvPr/>
          </p:nvSpPr>
          <p:spPr bwMode="auto">
            <a:xfrm>
              <a:off x="514350" y="2627313"/>
              <a:ext cx="711200" cy="501650"/>
            </a:xfrm>
            <a:custGeom>
              <a:avLst/>
              <a:gdLst>
                <a:gd name="T0" fmla="*/ 28 w 1793"/>
                <a:gd name="T1" fmla="*/ 373 h 1267"/>
                <a:gd name="T2" fmla="*/ 9 w 1793"/>
                <a:gd name="T3" fmla="*/ 417 h 1267"/>
                <a:gd name="T4" fmla="*/ 0 w 1793"/>
                <a:gd name="T5" fmla="*/ 866 h 1267"/>
                <a:gd name="T6" fmla="*/ 70 w 1793"/>
                <a:gd name="T7" fmla="*/ 974 h 1267"/>
                <a:gd name="T8" fmla="*/ 167 w 1793"/>
                <a:gd name="T9" fmla="*/ 1066 h 1267"/>
                <a:gd name="T10" fmla="*/ 286 w 1793"/>
                <a:gd name="T11" fmla="*/ 1141 h 1267"/>
                <a:gd name="T12" fmla="*/ 423 w 1793"/>
                <a:gd name="T13" fmla="*/ 1200 h 1267"/>
                <a:gd name="T14" fmla="*/ 572 w 1793"/>
                <a:gd name="T15" fmla="*/ 1239 h 1267"/>
                <a:gd name="T16" fmla="*/ 732 w 1793"/>
                <a:gd name="T17" fmla="*/ 1262 h 1267"/>
                <a:gd name="T18" fmla="*/ 895 w 1793"/>
                <a:gd name="T19" fmla="*/ 1267 h 1267"/>
                <a:gd name="T20" fmla="*/ 1057 w 1793"/>
                <a:gd name="T21" fmla="*/ 1252 h 1267"/>
                <a:gd name="T22" fmla="*/ 1214 w 1793"/>
                <a:gd name="T23" fmla="*/ 1219 h 1267"/>
                <a:gd name="T24" fmla="*/ 1360 w 1793"/>
                <a:gd name="T25" fmla="*/ 1165 h 1267"/>
                <a:gd name="T26" fmla="*/ 1494 w 1793"/>
                <a:gd name="T27" fmla="*/ 1093 h 1267"/>
                <a:gd name="T28" fmla="*/ 1608 w 1793"/>
                <a:gd name="T29" fmla="*/ 998 h 1267"/>
                <a:gd name="T30" fmla="*/ 1698 w 1793"/>
                <a:gd name="T31" fmla="*/ 885 h 1267"/>
                <a:gd name="T32" fmla="*/ 1761 w 1793"/>
                <a:gd name="T33" fmla="*/ 749 h 1267"/>
                <a:gd name="T34" fmla="*/ 1791 w 1793"/>
                <a:gd name="T35" fmla="*/ 592 h 1267"/>
                <a:gd name="T36" fmla="*/ 1785 w 1793"/>
                <a:gd name="T37" fmla="*/ 412 h 1267"/>
                <a:gd name="T38" fmla="*/ 1754 w 1793"/>
                <a:gd name="T39" fmla="*/ 327 h 1267"/>
                <a:gd name="T40" fmla="*/ 1691 w 1793"/>
                <a:gd name="T41" fmla="*/ 249 h 1267"/>
                <a:gd name="T42" fmla="*/ 1600 w 1793"/>
                <a:gd name="T43" fmla="*/ 183 h 1267"/>
                <a:gd name="T44" fmla="*/ 1487 w 1793"/>
                <a:gd name="T45" fmla="*/ 125 h 1267"/>
                <a:gd name="T46" fmla="*/ 1355 w 1793"/>
                <a:gd name="T47" fmla="*/ 78 h 1267"/>
                <a:gd name="T48" fmla="*/ 1210 w 1793"/>
                <a:gd name="T49" fmla="*/ 42 h 1267"/>
                <a:gd name="T50" fmla="*/ 1056 w 1793"/>
                <a:gd name="T51" fmla="*/ 17 h 1267"/>
                <a:gd name="T52" fmla="*/ 898 w 1793"/>
                <a:gd name="T53" fmla="*/ 3 h 1267"/>
                <a:gd name="T54" fmla="*/ 740 w 1793"/>
                <a:gd name="T55" fmla="*/ 2 h 1267"/>
                <a:gd name="T56" fmla="*/ 587 w 1793"/>
                <a:gd name="T57" fmla="*/ 12 h 1267"/>
                <a:gd name="T58" fmla="*/ 444 w 1793"/>
                <a:gd name="T59" fmla="*/ 35 h 1267"/>
                <a:gd name="T60" fmla="*/ 315 w 1793"/>
                <a:gd name="T61" fmla="*/ 70 h 1267"/>
                <a:gd name="T62" fmla="*/ 207 w 1793"/>
                <a:gd name="T63" fmla="*/ 120 h 1267"/>
                <a:gd name="T64" fmla="*/ 120 w 1793"/>
                <a:gd name="T65" fmla="*/ 183 h 1267"/>
                <a:gd name="T66" fmla="*/ 64 w 1793"/>
                <a:gd name="T67" fmla="*/ 259 h 1267"/>
                <a:gd name="T68" fmla="*/ 40 w 1793"/>
                <a:gd name="T69" fmla="*/ 35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3" h="1267">
                  <a:moveTo>
                    <a:pt x="40" y="350"/>
                  </a:moveTo>
                  <a:lnTo>
                    <a:pt x="28" y="373"/>
                  </a:lnTo>
                  <a:lnTo>
                    <a:pt x="18" y="396"/>
                  </a:lnTo>
                  <a:lnTo>
                    <a:pt x="9" y="417"/>
                  </a:lnTo>
                  <a:lnTo>
                    <a:pt x="0" y="439"/>
                  </a:lnTo>
                  <a:lnTo>
                    <a:pt x="0" y="866"/>
                  </a:lnTo>
                  <a:lnTo>
                    <a:pt x="32" y="922"/>
                  </a:lnTo>
                  <a:lnTo>
                    <a:pt x="70" y="974"/>
                  </a:lnTo>
                  <a:lnTo>
                    <a:pt x="115" y="1023"/>
                  </a:lnTo>
                  <a:lnTo>
                    <a:pt x="167" y="1066"/>
                  </a:lnTo>
                  <a:lnTo>
                    <a:pt x="224" y="1106"/>
                  </a:lnTo>
                  <a:lnTo>
                    <a:pt x="286" y="1141"/>
                  </a:lnTo>
                  <a:lnTo>
                    <a:pt x="353" y="1173"/>
                  </a:lnTo>
                  <a:lnTo>
                    <a:pt x="423" y="1200"/>
                  </a:lnTo>
                  <a:lnTo>
                    <a:pt x="497" y="1222"/>
                  </a:lnTo>
                  <a:lnTo>
                    <a:pt x="572" y="1239"/>
                  </a:lnTo>
                  <a:lnTo>
                    <a:pt x="652" y="1253"/>
                  </a:lnTo>
                  <a:lnTo>
                    <a:pt x="732" y="1262"/>
                  </a:lnTo>
                  <a:lnTo>
                    <a:pt x="813" y="1267"/>
                  </a:lnTo>
                  <a:lnTo>
                    <a:pt x="895" y="1267"/>
                  </a:lnTo>
                  <a:lnTo>
                    <a:pt x="975" y="1262"/>
                  </a:lnTo>
                  <a:lnTo>
                    <a:pt x="1057" y="1252"/>
                  </a:lnTo>
                  <a:lnTo>
                    <a:pt x="1136" y="1238"/>
                  </a:lnTo>
                  <a:lnTo>
                    <a:pt x="1214" y="1219"/>
                  </a:lnTo>
                  <a:lnTo>
                    <a:pt x="1289" y="1195"/>
                  </a:lnTo>
                  <a:lnTo>
                    <a:pt x="1360" y="1165"/>
                  </a:lnTo>
                  <a:lnTo>
                    <a:pt x="1429" y="1131"/>
                  </a:lnTo>
                  <a:lnTo>
                    <a:pt x="1494" y="1093"/>
                  </a:lnTo>
                  <a:lnTo>
                    <a:pt x="1553" y="1048"/>
                  </a:lnTo>
                  <a:lnTo>
                    <a:pt x="1608" y="998"/>
                  </a:lnTo>
                  <a:lnTo>
                    <a:pt x="1656" y="944"/>
                  </a:lnTo>
                  <a:lnTo>
                    <a:pt x="1698" y="885"/>
                  </a:lnTo>
                  <a:lnTo>
                    <a:pt x="1734" y="819"/>
                  </a:lnTo>
                  <a:lnTo>
                    <a:pt x="1761" y="749"/>
                  </a:lnTo>
                  <a:lnTo>
                    <a:pt x="1781" y="673"/>
                  </a:lnTo>
                  <a:lnTo>
                    <a:pt x="1791" y="592"/>
                  </a:lnTo>
                  <a:lnTo>
                    <a:pt x="1793" y="505"/>
                  </a:lnTo>
                  <a:lnTo>
                    <a:pt x="1785" y="412"/>
                  </a:lnTo>
                  <a:lnTo>
                    <a:pt x="1774" y="369"/>
                  </a:lnTo>
                  <a:lnTo>
                    <a:pt x="1754" y="327"/>
                  </a:lnTo>
                  <a:lnTo>
                    <a:pt x="1726" y="287"/>
                  </a:lnTo>
                  <a:lnTo>
                    <a:pt x="1691" y="249"/>
                  </a:lnTo>
                  <a:lnTo>
                    <a:pt x="1649" y="214"/>
                  </a:lnTo>
                  <a:lnTo>
                    <a:pt x="1600" y="183"/>
                  </a:lnTo>
                  <a:lnTo>
                    <a:pt x="1547" y="152"/>
                  </a:lnTo>
                  <a:lnTo>
                    <a:pt x="1487" y="125"/>
                  </a:lnTo>
                  <a:lnTo>
                    <a:pt x="1423" y="100"/>
                  </a:lnTo>
                  <a:lnTo>
                    <a:pt x="1355" y="78"/>
                  </a:lnTo>
                  <a:lnTo>
                    <a:pt x="1284" y="59"/>
                  </a:lnTo>
                  <a:lnTo>
                    <a:pt x="1210" y="42"/>
                  </a:lnTo>
                  <a:lnTo>
                    <a:pt x="1133" y="28"/>
                  </a:lnTo>
                  <a:lnTo>
                    <a:pt x="1056" y="17"/>
                  </a:lnTo>
                  <a:lnTo>
                    <a:pt x="977" y="8"/>
                  </a:lnTo>
                  <a:lnTo>
                    <a:pt x="898" y="3"/>
                  </a:lnTo>
                  <a:lnTo>
                    <a:pt x="819" y="0"/>
                  </a:lnTo>
                  <a:lnTo>
                    <a:pt x="740" y="2"/>
                  </a:lnTo>
                  <a:lnTo>
                    <a:pt x="663" y="5"/>
                  </a:lnTo>
                  <a:lnTo>
                    <a:pt x="587" y="12"/>
                  </a:lnTo>
                  <a:lnTo>
                    <a:pt x="514" y="22"/>
                  </a:lnTo>
                  <a:lnTo>
                    <a:pt x="444" y="35"/>
                  </a:lnTo>
                  <a:lnTo>
                    <a:pt x="377" y="51"/>
                  </a:lnTo>
                  <a:lnTo>
                    <a:pt x="315" y="70"/>
                  </a:lnTo>
                  <a:lnTo>
                    <a:pt x="258" y="93"/>
                  </a:lnTo>
                  <a:lnTo>
                    <a:pt x="207" y="120"/>
                  </a:lnTo>
                  <a:lnTo>
                    <a:pt x="159" y="149"/>
                  </a:lnTo>
                  <a:lnTo>
                    <a:pt x="120" y="183"/>
                  </a:lnTo>
                  <a:lnTo>
                    <a:pt x="88" y="218"/>
                  </a:lnTo>
                  <a:lnTo>
                    <a:pt x="64" y="259"/>
                  </a:lnTo>
                  <a:lnTo>
                    <a:pt x="47" y="302"/>
                  </a:lnTo>
                  <a:lnTo>
                    <a:pt x="40" y="35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96" name="Freeform 464"/>
            <p:cNvSpPr>
              <a:spLocks/>
            </p:cNvSpPr>
            <p:nvPr/>
          </p:nvSpPr>
          <p:spPr bwMode="auto">
            <a:xfrm>
              <a:off x="1185863" y="2528888"/>
              <a:ext cx="777875" cy="550862"/>
            </a:xfrm>
            <a:custGeom>
              <a:avLst/>
              <a:gdLst>
                <a:gd name="T0" fmla="*/ 135 w 1959"/>
                <a:gd name="T1" fmla="*/ 312 h 1386"/>
                <a:gd name="T2" fmla="*/ 251 w 1959"/>
                <a:gd name="T3" fmla="*/ 414 h 1386"/>
                <a:gd name="T4" fmla="*/ 324 w 1959"/>
                <a:gd name="T5" fmla="*/ 512 h 1386"/>
                <a:gd name="T6" fmla="*/ 362 w 1959"/>
                <a:gd name="T7" fmla="*/ 609 h 1386"/>
                <a:gd name="T8" fmla="*/ 373 w 1959"/>
                <a:gd name="T9" fmla="*/ 703 h 1386"/>
                <a:gd name="T10" fmla="*/ 361 w 1959"/>
                <a:gd name="T11" fmla="*/ 799 h 1386"/>
                <a:gd name="T12" fmla="*/ 336 w 1959"/>
                <a:gd name="T13" fmla="*/ 898 h 1386"/>
                <a:gd name="T14" fmla="*/ 282 w 1959"/>
                <a:gd name="T15" fmla="*/ 1073 h 1386"/>
                <a:gd name="T16" fmla="*/ 254 w 1959"/>
                <a:gd name="T17" fmla="*/ 1186 h 1386"/>
                <a:gd name="T18" fmla="*/ 239 w 1959"/>
                <a:gd name="T19" fmla="*/ 1309 h 1386"/>
                <a:gd name="T20" fmla="*/ 250 w 1959"/>
                <a:gd name="T21" fmla="*/ 1365 h 1386"/>
                <a:gd name="T22" fmla="*/ 313 w 1959"/>
                <a:gd name="T23" fmla="*/ 1378 h 1386"/>
                <a:gd name="T24" fmla="*/ 418 w 1959"/>
                <a:gd name="T25" fmla="*/ 1384 h 1386"/>
                <a:gd name="T26" fmla="*/ 722 w 1959"/>
                <a:gd name="T27" fmla="*/ 1384 h 1386"/>
                <a:gd name="T28" fmla="*/ 1076 w 1959"/>
                <a:gd name="T29" fmla="*/ 1372 h 1386"/>
                <a:gd name="T30" fmla="*/ 1404 w 1959"/>
                <a:gd name="T31" fmla="*/ 1358 h 1386"/>
                <a:gd name="T32" fmla="*/ 1625 w 1959"/>
                <a:gd name="T33" fmla="*/ 1352 h 1386"/>
                <a:gd name="T34" fmla="*/ 1752 w 1959"/>
                <a:gd name="T35" fmla="*/ 1343 h 1386"/>
                <a:gd name="T36" fmla="*/ 1845 w 1959"/>
                <a:gd name="T37" fmla="*/ 1321 h 1386"/>
                <a:gd name="T38" fmla="*/ 1908 w 1959"/>
                <a:gd name="T39" fmla="*/ 1286 h 1386"/>
                <a:gd name="T40" fmla="*/ 1943 w 1959"/>
                <a:gd name="T41" fmla="*/ 1241 h 1386"/>
                <a:gd name="T42" fmla="*/ 1959 w 1959"/>
                <a:gd name="T43" fmla="*/ 1189 h 1386"/>
                <a:gd name="T44" fmla="*/ 1954 w 1959"/>
                <a:gd name="T45" fmla="*/ 1133 h 1386"/>
                <a:gd name="T46" fmla="*/ 1936 w 1959"/>
                <a:gd name="T47" fmla="*/ 1073 h 1386"/>
                <a:gd name="T48" fmla="*/ 1908 w 1959"/>
                <a:gd name="T49" fmla="*/ 1014 h 1386"/>
                <a:gd name="T50" fmla="*/ 1835 w 1959"/>
                <a:gd name="T51" fmla="*/ 905 h 1386"/>
                <a:gd name="T52" fmla="*/ 1808 w 1959"/>
                <a:gd name="T53" fmla="*/ 850 h 1386"/>
                <a:gd name="T54" fmla="*/ 1825 w 1959"/>
                <a:gd name="T55" fmla="*/ 747 h 1386"/>
                <a:gd name="T56" fmla="*/ 1877 w 1959"/>
                <a:gd name="T57" fmla="*/ 503 h 1386"/>
                <a:gd name="T58" fmla="*/ 1901 w 1959"/>
                <a:gd name="T59" fmla="*/ 367 h 1386"/>
                <a:gd name="T60" fmla="*/ 1914 w 1959"/>
                <a:gd name="T61" fmla="*/ 237 h 1386"/>
                <a:gd name="T62" fmla="*/ 1911 w 1959"/>
                <a:gd name="T63" fmla="*/ 125 h 1386"/>
                <a:gd name="T64" fmla="*/ 1883 w 1959"/>
                <a:gd name="T65" fmla="*/ 42 h 1386"/>
                <a:gd name="T66" fmla="*/ 1826 w 1959"/>
                <a:gd name="T67" fmla="*/ 2 h 1386"/>
                <a:gd name="T68" fmla="*/ 1732 w 1959"/>
                <a:gd name="T69" fmla="*/ 15 h 1386"/>
                <a:gd name="T70" fmla="*/ 1630 w 1959"/>
                <a:gd name="T71" fmla="*/ 68 h 1386"/>
                <a:gd name="T72" fmla="*/ 1567 w 1959"/>
                <a:gd name="T73" fmla="*/ 86 h 1386"/>
                <a:gd name="T74" fmla="*/ 1480 w 1959"/>
                <a:gd name="T75" fmla="*/ 98 h 1386"/>
                <a:gd name="T76" fmla="*/ 1299 w 1959"/>
                <a:gd name="T77" fmla="*/ 104 h 1386"/>
                <a:gd name="T78" fmla="*/ 1047 w 1959"/>
                <a:gd name="T79" fmla="*/ 96 h 1386"/>
                <a:gd name="T80" fmla="*/ 795 w 1959"/>
                <a:gd name="T81" fmla="*/ 84 h 1386"/>
                <a:gd name="T82" fmla="*/ 583 w 1959"/>
                <a:gd name="T83" fmla="*/ 74 h 1386"/>
                <a:gd name="T84" fmla="*/ 482 w 1959"/>
                <a:gd name="T85" fmla="*/ 75 h 1386"/>
                <a:gd name="T86" fmla="*/ 384 w 1959"/>
                <a:gd name="T87" fmla="*/ 88 h 1386"/>
                <a:gd name="T88" fmla="*/ 231 w 1959"/>
                <a:gd name="T89" fmla="*/ 123 h 1386"/>
                <a:gd name="T90" fmla="*/ 98 w 1959"/>
                <a:gd name="T91" fmla="*/ 168 h 1386"/>
                <a:gd name="T92" fmla="*/ 35 w 1959"/>
                <a:gd name="T93" fmla="*/ 196 h 1386"/>
                <a:gd name="T94" fmla="*/ 8 w 1959"/>
                <a:gd name="T95" fmla="*/ 215 h 1386"/>
                <a:gd name="T96" fmla="*/ 0 w 1959"/>
                <a:gd name="T97" fmla="*/ 230 h 1386"/>
                <a:gd name="T98" fmla="*/ 18 w 1959"/>
                <a:gd name="T99" fmla="*/ 239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9" h="1386">
                  <a:moveTo>
                    <a:pt x="30" y="241"/>
                  </a:moveTo>
                  <a:lnTo>
                    <a:pt x="86" y="277"/>
                  </a:lnTo>
                  <a:lnTo>
                    <a:pt x="135" y="312"/>
                  </a:lnTo>
                  <a:lnTo>
                    <a:pt x="179" y="346"/>
                  </a:lnTo>
                  <a:lnTo>
                    <a:pt x="217" y="381"/>
                  </a:lnTo>
                  <a:lnTo>
                    <a:pt x="251" y="414"/>
                  </a:lnTo>
                  <a:lnTo>
                    <a:pt x="279" y="447"/>
                  </a:lnTo>
                  <a:lnTo>
                    <a:pt x="305" y="480"/>
                  </a:lnTo>
                  <a:lnTo>
                    <a:pt x="324" y="512"/>
                  </a:lnTo>
                  <a:lnTo>
                    <a:pt x="341" y="545"/>
                  </a:lnTo>
                  <a:lnTo>
                    <a:pt x="353" y="577"/>
                  </a:lnTo>
                  <a:lnTo>
                    <a:pt x="362" y="609"/>
                  </a:lnTo>
                  <a:lnTo>
                    <a:pt x="369" y="640"/>
                  </a:lnTo>
                  <a:lnTo>
                    <a:pt x="371" y="671"/>
                  </a:lnTo>
                  <a:lnTo>
                    <a:pt x="373" y="703"/>
                  </a:lnTo>
                  <a:lnTo>
                    <a:pt x="370" y="735"/>
                  </a:lnTo>
                  <a:lnTo>
                    <a:pt x="366" y="767"/>
                  </a:lnTo>
                  <a:lnTo>
                    <a:pt x="361" y="799"/>
                  </a:lnTo>
                  <a:lnTo>
                    <a:pt x="353" y="832"/>
                  </a:lnTo>
                  <a:lnTo>
                    <a:pt x="344" y="865"/>
                  </a:lnTo>
                  <a:lnTo>
                    <a:pt x="336" y="898"/>
                  </a:lnTo>
                  <a:lnTo>
                    <a:pt x="314" y="966"/>
                  </a:lnTo>
                  <a:lnTo>
                    <a:pt x="292" y="1036"/>
                  </a:lnTo>
                  <a:lnTo>
                    <a:pt x="282" y="1073"/>
                  </a:lnTo>
                  <a:lnTo>
                    <a:pt x="272" y="1110"/>
                  </a:lnTo>
                  <a:lnTo>
                    <a:pt x="262" y="1148"/>
                  </a:lnTo>
                  <a:lnTo>
                    <a:pt x="254" y="1186"/>
                  </a:lnTo>
                  <a:lnTo>
                    <a:pt x="246" y="1226"/>
                  </a:lnTo>
                  <a:lnTo>
                    <a:pt x="241" y="1267"/>
                  </a:lnTo>
                  <a:lnTo>
                    <a:pt x="239" y="1309"/>
                  </a:lnTo>
                  <a:lnTo>
                    <a:pt x="237" y="1352"/>
                  </a:lnTo>
                  <a:lnTo>
                    <a:pt x="240" y="1358"/>
                  </a:lnTo>
                  <a:lnTo>
                    <a:pt x="250" y="1365"/>
                  </a:lnTo>
                  <a:lnTo>
                    <a:pt x="265" y="1370"/>
                  </a:lnTo>
                  <a:lnTo>
                    <a:pt x="287" y="1374"/>
                  </a:lnTo>
                  <a:lnTo>
                    <a:pt x="313" y="1378"/>
                  </a:lnTo>
                  <a:lnTo>
                    <a:pt x="344" y="1380"/>
                  </a:lnTo>
                  <a:lnTo>
                    <a:pt x="379" y="1383"/>
                  </a:lnTo>
                  <a:lnTo>
                    <a:pt x="418" y="1384"/>
                  </a:lnTo>
                  <a:lnTo>
                    <a:pt x="509" y="1386"/>
                  </a:lnTo>
                  <a:lnTo>
                    <a:pt x="611" y="1385"/>
                  </a:lnTo>
                  <a:lnTo>
                    <a:pt x="722" y="1384"/>
                  </a:lnTo>
                  <a:lnTo>
                    <a:pt x="838" y="1380"/>
                  </a:lnTo>
                  <a:lnTo>
                    <a:pt x="958" y="1376"/>
                  </a:lnTo>
                  <a:lnTo>
                    <a:pt x="1076" y="1372"/>
                  </a:lnTo>
                  <a:lnTo>
                    <a:pt x="1192" y="1367"/>
                  </a:lnTo>
                  <a:lnTo>
                    <a:pt x="1303" y="1362"/>
                  </a:lnTo>
                  <a:lnTo>
                    <a:pt x="1404" y="1358"/>
                  </a:lnTo>
                  <a:lnTo>
                    <a:pt x="1493" y="1355"/>
                  </a:lnTo>
                  <a:lnTo>
                    <a:pt x="1568" y="1352"/>
                  </a:lnTo>
                  <a:lnTo>
                    <a:pt x="1625" y="1352"/>
                  </a:lnTo>
                  <a:lnTo>
                    <a:pt x="1672" y="1351"/>
                  </a:lnTo>
                  <a:lnTo>
                    <a:pt x="1714" y="1348"/>
                  </a:lnTo>
                  <a:lnTo>
                    <a:pt x="1752" y="1343"/>
                  </a:lnTo>
                  <a:lnTo>
                    <a:pt x="1786" y="1338"/>
                  </a:lnTo>
                  <a:lnTo>
                    <a:pt x="1817" y="1330"/>
                  </a:lnTo>
                  <a:lnTo>
                    <a:pt x="1845" y="1321"/>
                  </a:lnTo>
                  <a:lnTo>
                    <a:pt x="1869" y="1310"/>
                  </a:lnTo>
                  <a:lnTo>
                    <a:pt x="1890" y="1299"/>
                  </a:lnTo>
                  <a:lnTo>
                    <a:pt x="1908" y="1286"/>
                  </a:lnTo>
                  <a:lnTo>
                    <a:pt x="1923" y="1272"/>
                  </a:lnTo>
                  <a:lnTo>
                    <a:pt x="1934" y="1258"/>
                  </a:lnTo>
                  <a:lnTo>
                    <a:pt x="1943" y="1241"/>
                  </a:lnTo>
                  <a:lnTo>
                    <a:pt x="1951" y="1225"/>
                  </a:lnTo>
                  <a:lnTo>
                    <a:pt x="1956" y="1207"/>
                  </a:lnTo>
                  <a:lnTo>
                    <a:pt x="1959" y="1189"/>
                  </a:lnTo>
                  <a:lnTo>
                    <a:pt x="1959" y="1171"/>
                  </a:lnTo>
                  <a:lnTo>
                    <a:pt x="1957" y="1152"/>
                  </a:lnTo>
                  <a:lnTo>
                    <a:pt x="1954" y="1133"/>
                  </a:lnTo>
                  <a:lnTo>
                    <a:pt x="1950" y="1112"/>
                  </a:lnTo>
                  <a:lnTo>
                    <a:pt x="1943" y="1093"/>
                  </a:lnTo>
                  <a:lnTo>
                    <a:pt x="1936" y="1073"/>
                  </a:lnTo>
                  <a:lnTo>
                    <a:pt x="1927" y="1054"/>
                  </a:lnTo>
                  <a:lnTo>
                    <a:pt x="1918" y="1033"/>
                  </a:lnTo>
                  <a:lnTo>
                    <a:pt x="1908" y="1014"/>
                  </a:lnTo>
                  <a:lnTo>
                    <a:pt x="1885" y="976"/>
                  </a:lnTo>
                  <a:lnTo>
                    <a:pt x="1860" y="939"/>
                  </a:lnTo>
                  <a:lnTo>
                    <a:pt x="1835" y="905"/>
                  </a:lnTo>
                  <a:lnTo>
                    <a:pt x="1811" y="874"/>
                  </a:lnTo>
                  <a:lnTo>
                    <a:pt x="1808" y="865"/>
                  </a:lnTo>
                  <a:lnTo>
                    <a:pt x="1808" y="850"/>
                  </a:lnTo>
                  <a:lnTo>
                    <a:pt x="1809" y="831"/>
                  </a:lnTo>
                  <a:lnTo>
                    <a:pt x="1813" y="806"/>
                  </a:lnTo>
                  <a:lnTo>
                    <a:pt x="1825" y="747"/>
                  </a:lnTo>
                  <a:lnTo>
                    <a:pt x="1840" y="674"/>
                  </a:lnTo>
                  <a:lnTo>
                    <a:pt x="1859" y="591"/>
                  </a:lnTo>
                  <a:lnTo>
                    <a:pt x="1877" y="503"/>
                  </a:lnTo>
                  <a:lnTo>
                    <a:pt x="1886" y="457"/>
                  </a:lnTo>
                  <a:lnTo>
                    <a:pt x="1894" y="411"/>
                  </a:lnTo>
                  <a:lnTo>
                    <a:pt x="1901" y="367"/>
                  </a:lnTo>
                  <a:lnTo>
                    <a:pt x="1906" y="322"/>
                  </a:lnTo>
                  <a:lnTo>
                    <a:pt x="1911" y="277"/>
                  </a:lnTo>
                  <a:lnTo>
                    <a:pt x="1914" y="237"/>
                  </a:lnTo>
                  <a:lnTo>
                    <a:pt x="1915" y="196"/>
                  </a:lnTo>
                  <a:lnTo>
                    <a:pt x="1914" y="159"/>
                  </a:lnTo>
                  <a:lnTo>
                    <a:pt x="1911" y="125"/>
                  </a:lnTo>
                  <a:lnTo>
                    <a:pt x="1905" y="93"/>
                  </a:lnTo>
                  <a:lnTo>
                    <a:pt x="1896" y="65"/>
                  </a:lnTo>
                  <a:lnTo>
                    <a:pt x="1883" y="42"/>
                  </a:lnTo>
                  <a:lnTo>
                    <a:pt x="1868" y="24"/>
                  </a:lnTo>
                  <a:lnTo>
                    <a:pt x="1849" y="10"/>
                  </a:lnTo>
                  <a:lnTo>
                    <a:pt x="1826" y="2"/>
                  </a:lnTo>
                  <a:lnTo>
                    <a:pt x="1799" y="0"/>
                  </a:lnTo>
                  <a:lnTo>
                    <a:pt x="1769" y="5"/>
                  </a:lnTo>
                  <a:lnTo>
                    <a:pt x="1732" y="15"/>
                  </a:lnTo>
                  <a:lnTo>
                    <a:pt x="1691" y="34"/>
                  </a:lnTo>
                  <a:lnTo>
                    <a:pt x="1645" y="60"/>
                  </a:lnTo>
                  <a:lnTo>
                    <a:pt x="1630" y="68"/>
                  </a:lnTo>
                  <a:lnTo>
                    <a:pt x="1612" y="75"/>
                  </a:lnTo>
                  <a:lnTo>
                    <a:pt x="1590" y="81"/>
                  </a:lnTo>
                  <a:lnTo>
                    <a:pt x="1567" y="86"/>
                  </a:lnTo>
                  <a:lnTo>
                    <a:pt x="1540" y="91"/>
                  </a:lnTo>
                  <a:lnTo>
                    <a:pt x="1511" y="95"/>
                  </a:lnTo>
                  <a:lnTo>
                    <a:pt x="1480" y="98"/>
                  </a:lnTo>
                  <a:lnTo>
                    <a:pt x="1447" y="100"/>
                  </a:lnTo>
                  <a:lnTo>
                    <a:pt x="1376" y="103"/>
                  </a:lnTo>
                  <a:lnTo>
                    <a:pt x="1299" y="104"/>
                  </a:lnTo>
                  <a:lnTo>
                    <a:pt x="1218" y="103"/>
                  </a:lnTo>
                  <a:lnTo>
                    <a:pt x="1132" y="100"/>
                  </a:lnTo>
                  <a:lnTo>
                    <a:pt x="1047" y="96"/>
                  </a:lnTo>
                  <a:lnTo>
                    <a:pt x="962" y="93"/>
                  </a:lnTo>
                  <a:lnTo>
                    <a:pt x="876" y="89"/>
                  </a:lnTo>
                  <a:lnTo>
                    <a:pt x="795" y="84"/>
                  </a:lnTo>
                  <a:lnTo>
                    <a:pt x="718" y="80"/>
                  </a:lnTo>
                  <a:lnTo>
                    <a:pt x="647" y="76"/>
                  </a:lnTo>
                  <a:lnTo>
                    <a:pt x="583" y="74"/>
                  </a:lnTo>
                  <a:lnTo>
                    <a:pt x="527" y="74"/>
                  </a:lnTo>
                  <a:lnTo>
                    <a:pt x="505" y="74"/>
                  </a:lnTo>
                  <a:lnTo>
                    <a:pt x="482" y="75"/>
                  </a:lnTo>
                  <a:lnTo>
                    <a:pt x="459" y="77"/>
                  </a:lnTo>
                  <a:lnTo>
                    <a:pt x="435" y="80"/>
                  </a:lnTo>
                  <a:lnTo>
                    <a:pt x="384" y="88"/>
                  </a:lnTo>
                  <a:lnTo>
                    <a:pt x="333" y="98"/>
                  </a:lnTo>
                  <a:lnTo>
                    <a:pt x="282" y="109"/>
                  </a:lnTo>
                  <a:lnTo>
                    <a:pt x="231" y="123"/>
                  </a:lnTo>
                  <a:lnTo>
                    <a:pt x="184" y="137"/>
                  </a:lnTo>
                  <a:lnTo>
                    <a:pt x="139" y="153"/>
                  </a:lnTo>
                  <a:lnTo>
                    <a:pt x="98" y="168"/>
                  </a:lnTo>
                  <a:lnTo>
                    <a:pt x="64" y="182"/>
                  </a:lnTo>
                  <a:lnTo>
                    <a:pt x="49" y="190"/>
                  </a:lnTo>
                  <a:lnTo>
                    <a:pt x="35" y="196"/>
                  </a:lnTo>
                  <a:lnTo>
                    <a:pt x="24" y="202"/>
                  </a:lnTo>
                  <a:lnTo>
                    <a:pt x="14" y="209"/>
                  </a:lnTo>
                  <a:lnTo>
                    <a:pt x="8" y="215"/>
                  </a:lnTo>
                  <a:lnTo>
                    <a:pt x="3" y="220"/>
                  </a:lnTo>
                  <a:lnTo>
                    <a:pt x="0" y="225"/>
                  </a:lnTo>
                  <a:lnTo>
                    <a:pt x="0" y="230"/>
                  </a:lnTo>
                  <a:lnTo>
                    <a:pt x="4" y="234"/>
                  </a:lnTo>
                  <a:lnTo>
                    <a:pt x="9" y="237"/>
                  </a:lnTo>
                  <a:lnTo>
                    <a:pt x="18" y="239"/>
                  </a:lnTo>
                  <a:lnTo>
                    <a:pt x="30" y="24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97" name="Freeform 465"/>
            <p:cNvSpPr>
              <a:spLocks/>
            </p:cNvSpPr>
            <p:nvPr/>
          </p:nvSpPr>
          <p:spPr bwMode="auto">
            <a:xfrm>
              <a:off x="649288" y="3198813"/>
              <a:ext cx="577850" cy="493712"/>
            </a:xfrm>
            <a:custGeom>
              <a:avLst/>
              <a:gdLst>
                <a:gd name="T0" fmla="*/ 1123 w 1456"/>
                <a:gd name="T1" fmla="*/ 0 h 1245"/>
                <a:gd name="T2" fmla="*/ 1189 w 1456"/>
                <a:gd name="T3" fmla="*/ 5 h 1245"/>
                <a:gd name="T4" fmla="*/ 1252 w 1456"/>
                <a:gd name="T5" fmla="*/ 16 h 1245"/>
                <a:gd name="T6" fmla="*/ 1308 w 1456"/>
                <a:gd name="T7" fmla="*/ 35 h 1245"/>
                <a:gd name="T8" fmla="*/ 1358 w 1456"/>
                <a:gd name="T9" fmla="*/ 61 h 1245"/>
                <a:gd name="T10" fmla="*/ 1398 w 1456"/>
                <a:gd name="T11" fmla="*/ 92 h 1245"/>
                <a:gd name="T12" fmla="*/ 1415 w 1456"/>
                <a:gd name="T13" fmla="*/ 109 h 1245"/>
                <a:gd name="T14" fmla="*/ 1429 w 1456"/>
                <a:gd name="T15" fmla="*/ 127 h 1245"/>
                <a:gd name="T16" fmla="*/ 1440 w 1456"/>
                <a:gd name="T17" fmla="*/ 146 h 1245"/>
                <a:gd name="T18" fmla="*/ 1448 w 1456"/>
                <a:gd name="T19" fmla="*/ 165 h 1245"/>
                <a:gd name="T20" fmla="*/ 1453 w 1456"/>
                <a:gd name="T21" fmla="*/ 187 h 1245"/>
                <a:gd name="T22" fmla="*/ 1456 w 1456"/>
                <a:gd name="T23" fmla="*/ 208 h 1245"/>
                <a:gd name="T24" fmla="*/ 1454 w 1456"/>
                <a:gd name="T25" fmla="*/ 1048 h 1245"/>
                <a:gd name="T26" fmla="*/ 1452 w 1456"/>
                <a:gd name="T27" fmla="*/ 1069 h 1245"/>
                <a:gd name="T28" fmla="*/ 1444 w 1456"/>
                <a:gd name="T29" fmla="*/ 1090 h 1245"/>
                <a:gd name="T30" fmla="*/ 1435 w 1456"/>
                <a:gd name="T31" fmla="*/ 1109 h 1245"/>
                <a:gd name="T32" fmla="*/ 1423 w 1456"/>
                <a:gd name="T33" fmla="*/ 1127 h 1245"/>
                <a:gd name="T34" fmla="*/ 1407 w 1456"/>
                <a:gd name="T35" fmla="*/ 1144 h 1245"/>
                <a:gd name="T36" fmla="*/ 1379 w 1456"/>
                <a:gd name="T37" fmla="*/ 1169 h 1245"/>
                <a:gd name="T38" fmla="*/ 1333 w 1456"/>
                <a:gd name="T39" fmla="*/ 1198 h 1245"/>
                <a:gd name="T40" fmla="*/ 1281 w 1456"/>
                <a:gd name="T41" fmla="*/ 1220 h 1245"/>
                <a:gd name="T42" fmla="*/ 1221 w 1456"/>
                <a:gd name="T43" fmla="*/ 1235 h 1245"/>
                <a:gd name="T44" fmla="*/ 1156 w 1456"/>
                <a:gd name="T45" fmla="*/ 1244 h 1245"/>
                <a:gd name="T46" fmla="*/ 332 w 1456"/>
                <a:gd name="T47" fmla="*/ 1245 h 1245"/>
                <a:gd name="T48" fmla="*/ 266 w 1456"/>
                <a:gd name="T49" fmla="*/ 1240 h 1245"/>
                <a:gd name="T50" fmla="*/ 204 w 1456"/>
                <a:gd name="T51" fmla="*/ 1229 h 1245"/>
                <a:gd name="T52" fmla="*/ 148 w 1456"/>
                <a:gd name="T53" fmla="*/ 1210 h 1245"/>
                <a:gd name="T54" fmla="*/ 98 w 1456"/>
                <a:gd name="T55" fmla="*/ 1184 h 1245"/>
                <a:gd name="T56" fmla="*/ 57 w 1456"/>
                <a:gd name="T57" fmla="*/ 1153 h 1245"/>
                <a:gd name="T58" fmla="*/ 41 w 1456"/>
                <a:gd name="T59" fmla="*/ 1136 h 1245"/>
                <a:gd name="T60" fmla="*/ 26 w 1456"/>
                <a:gd name="T61" fmla="*/ 1118 h 1245"/>
                <a:gd name="T62" fmla="*/ 15 w 1456"/>
                <a:gd name="T63" fmla="*/ 1099 h 1245"/>
                <a:gd name="T64" fmla="*/ 7 w 1456"/>
                <a:gd name="T65" fmla="*/ 1079 h 1245"/>
                <a:gd name="T66" fmla="*/ 2 w 1456"/>
                <a:gd name="T67" fmla="*/ 1059 h 1245"/>
                <a:gd name="T68" fmla="*/ 0 w 1456"/>
                <a:gd name="T69" fmla="*/ 1037 h 1245"/>
                <a:gd name="T70" fmla="*/ 1 w 1456"/>
                <a:gd name="T71" fmla="*/ 197 h 1245"/>
                <a:gd name="T72" fmla="*/ 4 w 1456"/>
                <a:gd name="T73" fmla="*/ 176 h 1245"/>
                <a:gd name="T74" fmla="*/ 11 w 1456"/>
                <a:gd name="T75" fmla="*/ 157 h 1245"/>
                <a:gd name="T76" fmla="*/ 20 w 1456"/>
                <a:gd name="T77" fmla="*/ 136 h 1245"/>
                <a:gd name="T78" fmla="*/ 33 w 1456"/>
                <a:gd name="T79" fmla="*/ 118 h 1245"/>
                <a:gd name="T80" fmla="*/ 48 w 1456"/>
                <a:gd name="T81" fmla="*/ 100 h 1245"/>
                <a:gd name="T82" fmla="*/ 76 w 1456"/>
                <a:gd name="T83" fmla="*/ 76 h 1245"/>
                <a:gd name="T84" fmla="*/ 121 w 1456"/>
                <a:gd name="T85" fmla="*/ 48 h 1245"/>
                <a:gd name="T86" fmla="*/ 174 w 1456"/>
                <a:gd name="T87" fmla="*/ 25 h 1245"/>
                <a:gd name="T88" fmla="*/ 234 w 1456"/>
                <a:gd name="T89" fmla="*/ 10 h 1245"/>
                <a:gd name="T90" fmla="*/ 299 w 1456"/>
                <a:gd name="T91"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6" h="1245">
                  <a:moveTo>
                    <a:pt x="332" y="0"/>
                  </a:moveTo>
                  <a:lnTo>
                    <a:pt x="1123" y="0"/>
                  </a:lnTo>
                  <a:lnTo>
                    <a:pt x="1156" y="1"/>
                  </a:lnTo>
                  <a:lnTo>
                    <a:pt x="1189" y="5"/>
                  </a:lnTo>
                  <a:lnTo>
                    <a:pt x="1221" y="10"/>
                  </a:lnTo>
                  <a:lnTo>
                    <a:pt x="1252" y="16"/>
                  </a:lnTo>
                  <a:lnTo>
                    <a:pt x="1281" y="25"/>
                  </a:lnTo>
                  <a:lnTo>
                    <a:pt x="1308" y="35"/>
                  </a:lnTo>
                  <a:lnTo>
                    <a:pt x="1333" y="48"/>
                  </a:lnTo>
                  <a:lnTo>
                    <a:pt x="1358" y="61"/>
                  </a:lnTo>
                  <a:lnTo>
                    <a:pt x="1379" y="76"/>
                  </a:lnTo>
                  <a:lnTo>
                    <a:pt x="1398" y="92"/>
                  </a:lnTo>
                  <a:lnTo>
                    <a:pt x="1407" y="100"/>
                  </a:lnTo>
                  <a:lnTo>
                    <a:pt x="1415" y="109"/>
                  </a:lnTo>
                  <a:lnTo>
                    <a:pt x="1423" y="118"/>
                  </a:lnTo>
                  <a:lnTo>
                    <a:pt x="1429" y="127"/>
                  </a:lnTo>
                  <a:lnTo>
                    <a:pt x="1435" y="136"/>
                  </a:lnTo>
                  <a:lnTo>
                    <a:pt x="1440" y="146"/>
                  </a:lnTo>
                  <a:lnTo>
                    <a:pt x="1444" y="157"/>
                  </a:lnTo>
                  <a:lnTo>
                    <a:pt x="1448" y="165"/>
                  </a:lnTo>
                  <a:lnTo>
                    <a:pt x="1452" y="176"/>
                  </a:lnTo>
                  <a:lnTo>
                    <a:pt x="1453" y="187"/>
                  </a:lnTo>
                  <a:lnTo>
                    <a:pt x="1454" y="197"/>
                  </a:lnTo>
                  <a:lnTo>
                    <a:pt x="1456" y="208"/>
                  </a:lnTo>
                  <a:lnTo>
                    <a:pt x="1456" y="1037"/>
                  </a:lnTo>
                  <a:lnTo>
                    <a:pt x="1454" y="1048"/>
                  </a:lnTo>
                  <a:lnTo>
                    <a:pt x="1453" y="1059"/>
                  </a:lnTo>
                  <a:lnTo>
                    <a:pt x="1452" y="1069"/>
                  </a:lnTo>
                  <a:lnTo>
                    <a:pt x="1448" y="1079"/>
                  </a:lnTo>
                  <a:lnTo>
                    <a:pt x="1444" y="1090"/>
                  </a:lnTo>
                  <a:lnTo>
                    <a:pt x="1440" y="1099"/>
                  </a:lnTo>
                  <a:lnTo>
                    <a:pt x="1435" y="1109"/>
                  </a:lnTo>
                  <a:lnTo>
                    <a:pt x="1429" y="1118"/>
                  </a:lnTo>
                  <a:lnTo>
                    <a:pt x="1423" y="1127"/>
                  </a:lnTo>
                  <a:lnTo>
                    <a:pt x="1415" y="1136"/>
                  </a:lnTo>
                  <a:lnTo>
                    <a:pt x="1407" y="1144"/>
                  </a:lnTo>
                  <a:lnTo>
                    <a:pt x="1398" y="1153"/>
                  </a:lnTo>
                  <a:lnTo>
                    <a:pt x="1379" y="1169"/>
                  </a:lnTo>
                  <a:lnTo>
                    <a:pt x="1358" y="1184"/>
                  </a:lnTo>
                  <a:lnTo>
                    <a:pt x="1333" y="1198"/>
                  </a:lnTo>
                  <a:lnTo>
                    <a:pt x="1308" y="1210"/>
                  </a:lnTo>
                  <a:lnTo>
                    <a:pt x="1281" y="1220"/>
                  </a:lnTo>
                  <a:lnTo>
                    <a:pt x="1252" y="1229"/>
                  </a:lnTo>
                  <a:lnTo>
                    <a:pt x="1221" y="1235"/>
                  </a:lnTo>
                  <a:lnTo>
                    <a:pt x="1189" y="1240"/>
                  </a:lnTo>
                  <a:lnTo>
                    <a:pt x="1156" y="1244"/>
                  </a:lnTo>
                  <a:lnTo>
                    <a:pt x="1123" y="1245"/>
                  </a:lnTo>
                  <a:lnTo>
                    <a:pt x="332" y="1245"/>
                  </a:lnTo>
                  <a:lnTo>
                    <a:pt x="299" y="1244"/>
                  </a:lnTo>
                  <a:lnTo>
                    <a:pt x="266" y="1240"/>
                  </a:lnTo>
                  <a:lnTo>
                    <a:pt x="234" y="1235"/>
                  </a:lnTo>
                  <a:lnTo>
                    <a:pt x="204" y="1229"/>
                  </a:lnTo>
                  <a:lnTo>
                    <a:pt x="174" y="1220"/>
                  </a:lnTo>
                  <a:lnTo>
                    <a:pt x="148" y="1210"/>
                  </a:lnTo>
                  <a:lnTo>
                    <a:pt x="121" y="1198"/>
                  </a:lnTo>
                  <a:lnTo>
                    <a:pt x="98" y="1184"/>
                  </a:lnTo>
                  <a:lnTo>
                    <a:pt x="76" y="1169"/>
                  </a:lnTo>
                  <a:lnTo>
                    <a:pt x="57" y="1153"/>
                  </a:lnTo>
                  <a:lnTo>
                    <a:pt x="48" y="1144"/>
                  </a:lnTo>
                  <a:lnTo>
                    <a:pt x="41" y="1136"/>
                  </a:lnTo>
                  <a:lnTo>
                    <a:pt x="33" y="1127"/>
                  </a:lnTo>
                  <a:lnTo>
                    <a:pt x="26" y="1118"/>
                  </a:lnTo>
                  <a:lnTo>
                    <a:pt x="20" y="1109"/>
                  </a:lnTo>
                  <a:lnTo>
                    <a:pt x="15" y="1099"/>
                  </a:lnTo>
                  <a:lnTo>
                    <a:pt x="11" y="1090"/>
                  </a:lnTo>
                  <a:lnTo>
                    <a:pt x="7" y="1079"/>
                  </a:lnTo>
                  <a:lnTo>
                    <a:pt x="4" y="1069"/>
                  </a:lnTo>
                  <a:lnTo>
                    <a:pt x="2" y="1059"/>
                  </a:lnTo>
                  <a:lnTo>
                    <a:pt x="1" y="1048"/>
                  </a:lnTo>
                  <a:lnTo>
                    <a:pt x="0" y="1037"/>
                  </a:lnTo>
                  <a:lnTo>
                    <a:pt x="0" y="208"/>
                  </a:lnTo>
                  <a:lnTo>
                    <a:pt x="1" y="197"/>
                  </a:lnTo>
                  <a:lnTo>
                    <a:pt x="2" y="187"/>
                  </a:lnTo>
                  <a:lnTo>
                    <a:pt x="4" y="176"/>
                  </a:lnTo>
                  <a:lnTo>
                    <a:pt x="7" y="165"/>
                  </a:lnTo>
                  <a:lnTo>
                    <a:pt x="11" y="157"/>
                  </a:lnTo>
                  <a:lnTo>
                    <a:pt x="15" y="146"/>
                  </a:lnTo>
                  <a:lnTo>
                    <a:pt x="20" y="136"/>
                  </a:lnTo>
                  <a:lnTo>
                    <a:pt x="26" y="127"/>
                  </a:lnTo>
                  <a:lnTo>
                    <a:pt x="33" y="118"/>
                  </a:lnTo>
                  <a:lnTo>
                    <a:pt x="41" y="109"/>
                  </a:lnTo>
                  <a:lnTo>
                    <a:pt x="48" y="100"/>
                  </a:lnTo>
                  <a:lnTo>
                    <a:pt x="57" y="92"/>
                  </a:lnTo>
                  <a:lnTo>
                    <a:pt x="76" y="76"/>
                  </a:lnTo>
                  <a:lnTo>
                    <a:pt x="98" y="61"/>
                  </a:lnTo>
                  <a:lnTo>
                    <a:pt x="121" y="48"/>
                  </a:lnTo>
                  <a:lnTo>
                    <a:pt x="148" y="35"/>
                  </a:lnTo>
                  <a:lnTo>
                    <a:pt x="174" y="25"/>
                  </a:lnTo>
                  <a:lnTo>
                    <a:pt x="204" y="16"/>
                  </a:lnTo>
                  <a:lnTo>
                    <a:pt x="234" y="10"/>
                  </a:lnTo>
                  <a:lnTo>
                    <a:pt x="266" y="5"/>
                  </a:lnTo>
                  <a:lnTo>
                    <a:pt x="299" y="1"/>
                  </a:lnTo>
                  <a:lnTo>
                    <a:pt x="332"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98" name="Freeform 466"/>
            <p:cNvSpPr>
              <a:spLocks/>
            </p:cNvSpPr>
            <p:nvPr/>
          </p:nvSpPr>
          <p:spPr bwMode="auto">
            <a:xfrm>
              <a:off x="1357313" y="3171825"/>
              <a:ext cx="614362" cy="506413"/>
            </a:xfrm>
            <a:custGeom>
              <a:avLst/>
              <a:gdLst>
                <a:gd name="T0" fmla="*/ 1098 w 1547"/>
                <a:gd name="T1" fmla="*/ 0 h 1278"/>
                <a:gd name="T2" fmla="*/ 1165 w 1547"/>
                <a:gd name="T3" fmla="*/ 1 h 1278"/>
                <a:gd name="T4" fmla="*/ 1228 w 1547"/>
                <a:gd name="T5" fmla="*/ 12 h 1278"/>
                <a:gd name="T6" fmla="*/ 1287 w 1547"/>
                <a:gd name="T7" fmla="*/ 28 h 1278"/>
                <a:gd name="T8" fmla="*/ 1339 w 1547"/>
                <a:gd name="T9" fmla="*/ 51 h 1278"/>
                <a:gd name="T10" fmla="*/ 1383 w 1547"/>
                <a:gd name="T11" fmla="*/ 81 h 1278"/>
                <a:gd name="T12" fmla="*/ 1402 w 1547"/>
                <a:gd name="T13" fmla="*/ 96 h 1278"/>
                <a:gd name="T14" fmla="*/ 1418 w 1547"/>
                <a:gd name="T15" fmla="*/ 114 h 1278"/>
                <a:gd name="T16" fmla="*/ 1431 w 1547"/>
                <a:gd name="T17" fmla="*/ 133 h 1278"/>
                <a:gd name="T18" fmla="*/ 1441 w 1547"/>
                <a:gd name="T19" fmla="*/ 152 h 1278"/>
                <a:gd name="T20" fmla="*/ 1449 w 1547"/>
                <a:gd name="T21" fmla="*/ 172 h 1278"/>
                <a:gd name="T22" fmla="*/ 1453 w 1547"/>
                <a:gd name="T23" fmla="*/ 193 h 1278"/>
                <a:gd name="T24" fmla="*/ 1547 w 1547"/>
                <a:gd name="T25" fmla="*/ 1031 h 1278"/>
                <a:gd name="T26" fmla="*/ 1546 w 1547"/>
                <a:gd name="T27" fmla="*/ 1052 h 1278"/>
                <a:gd name="T28" fmla="*/ 1542 w 1547"/>
                <a:gd name="T29" fmla="*/ 1072 h 1278"/>
                <a:gd name="T30" fmla="*/ 1534 w 1547"/>
                <a:gd name="T31" fmla="*/ 1093 h 1278"/>
                <a:gd name="T32" fmla="*/ 1524 w 1547"/>
                <a:gd name="T33" fmla="*/ 1112 h 1278"/>
                <a:gd name="T34" fmla="*/ 1510 w 1547"/>
                <a:gd name="T35" fmla="*/ 1130 h 1278"/>
                <a:gd name="T36" fmla="*/ 1486 w 1547"/>
                <a:gd name="T37" fmla="*/ 1155 h 1278"/>
                <a:gd name="T38" fmla="*/ 1444 w 1547"/>
                <a:gd name="T39" fmla="*/ 1186 h 1278"/>
                <a:gd name="T40" fmla="*/ 1393 w 1547"/>
                <a:gd name="T41" fmla="*/ 1210 h 1278"/>
                <a:gd name="T42" fmla="*/ 1335 w 1547"/>
                <a:gd name="T43" fmla="*/ 1229 h 1278"/>
                <a:gd name="T44" fmla="*/ 1272 w 1547"/>
                <a:gd name="T45" fmla="*/ 1239 h 1278"/>
                <a:gd name="T46" fmla="*/ 451 w 1547"/>
                <a:gd name="T47" fmla="*/ 1276 h 1278"/>
                <a:gd name="T48" fmla="*/ 383 w 1547"/>
                <a:gd name="T49" fmla="*/ 1275 h 1278"/>
                <a:gd name="T50" fmla="*/ 319 w 1547"/>
                <a:gd name="T51" fmla="*/ 1266 h 1278"/>
                <a:gd name="T52" fmla="*/ 261 w 1547"/>
                <a:gd name="T53" fmla="*/ 1249 h 1278"/>
                <a:gd name="T54" fmla="*/ 210 w 1547"/>
                <a:gd name="T55" fmla="*/ 1227 h 1278"/>
                <a:gd name="T56" fmla="*/ 165 w 1547"/>
                <a:gd name="T57" fmla="*/ 1197 h 1278"/>
                <a:gd name="T58" fmla="*/ 146 w 1547"/>
                <a:gd name="T59" fmla="*/ 1181 h 1278"/>
                <a:gd name="T60" fmla="*/ 130 w 1547"/>
                <a:gd name="T61" fmla="*/ 1164 h 1278"/>
                <a:gd name="T62" fmla="*/ 116 w 1547"/>
                <a:gd name="T63" fmla="*/ 1145 h 1278"/>
                <a:gd name="T64" fmla="*/ 106 w 1547"/>
                <a:gd name="T65" fmla="*/ 1126 h 1278"/>
                <a:gd name="T66" fmla="*/ 99 w 1547"/>
                <a:gd name="T67" fmla="*/ 1105 h 1278"/>
                <a:gd name="T68" fmla="*/ 95 w 1547"/>
                <a:gd name="T69" fmla="*/ 1085 h 1278"/>
                <a:gd name="T70" fmla="*/ 0 w 1547"/>
                <a:gd name="T71" fmla="*/ 246 h 1278"/>
                <a:gd name="T72" fmla="*/ 2 w 1547"/>
                <a:gd name="T73" fmla="*/ 226 h 1278"/>
                <a:gd name="T74" fmla="*/ 6 w 1547"/>
                <a:gd name="T75" fmla="*/ 204 h 1278"/>
                <a:gd name="T76" fmla="*/ 13 w 1547"/>
                <a:gd name="T77" fmla="*/ 185 h 1278"/>
                <a:gd name="T78" fmla="*/ 25 w 1547"/>
                <a:gd name="T79" fmla="*/ 166 h 1278"/>
                <a:gd name="T80" fmla="*/ 37 w 1547"/>
                <a:gd name="T81" fmla="*/ 148 h 1278"/>
                <a:gd name="T82" fmla="*/ 63 w 1547"/>
                <a:gd name="T83" fmla="*/ 123 h 1278"/>
                <a:gd name="T84" fmla="*/ 105 w 1547"/>
                <a:gd name="T85" fmla="*/ 92 h 1278"/>
                <a:gd name="T86" fmla="*/ 155 w 1547"/>
                <a:gd name="T87" fmla="*/ 68 h 1278"/>
                <a:gd name="T88" fmla="*/ 212 w 1547"/>
                <a:gd name="T89" fmla="*/ 49 h 1278"/>
                <a:gd name="T90" fmla="*/ 276 w 1547"/>
                <a:gd name="T91" fmla="*/ 38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7" h="1278">
                  <a:moveTo>
                    <a:pt x="310" y="35"/>
                  </a:moveTo>
                  <a:lnTo>
                    <a:pt x="1098" y="0"/>
                  </a:lnTo>
                  <a:lnTo>
                    <a:pt x="1131" y="0"/>
                  </a:lnTo>
                  <a:lnTo>
                    <a:pt x="1165" y="1"/>
                  </a:lnTo>
                  <a:lnTo>
                    <a:pt x="1198" y="5"/>
                  </a:lnTo>
                  <a:lnTo>
                    <a:pt x="1228" y="12"/>
                  </a:lnTo>
                  <a:lnTo>
                    <a:pt x="1259" y="19"/>
                  </a:lnTo>
                  <a:lnTo>
                    <a:pt x="1287" y="28"/>
                  </a:lnTo>
                  <a:lnTo>
                    <a:pt x="1314" y="38"/>
                  </a:lnTo>
                  <a:lnTo>
                    <a:pt x="1339" y="51"/>
                  </a:lnTo>
                  <a:lnTo>
                    <a:pt x="1362" y="65"/>
                  </a:lnTo>
                  <a:lnTo>
                    <a:pt x="1383" y="81"/>
                  </a:lnTo>
                  <a:lnTo>
                    <a:pt x="1393" y="88"/>
                  </a:lnTo>
                  <a:lnTo>
                    <a:pt x="1402" y="96"/>
                  </a:lnTo>
                  <a:lnTo>
                    <a:pt x="1411" y="105"/>
                  </a:lnTo>
                  <a:lnTo>
                    <a:pt x="1418" y="114"/>
                  </a:lnTo>
                  <a:lnTo>
                    <a:pt x="1425" y="123"/>
                  </a:lnTo>
                  <a:lnTo>
                    <a:pt x="1431" y="133"/>
                  </a:lnTo>
                  <a:lnTo>
                    <a:pt x="1436" y="142"/>
                  </a:lnTo>
                  <a:lnTo>
                    <a:pt x="1441" y="152"/>
                  </a:lnTo>
                  <a:lnTo>
                    <a:pt x="1445" y="162"/>
                  </a:lnTo>
                  <a:lnTo>
                    <a:pt x="1449" y="172"/>
                  </a:lnTo>
                  <a:lnTo>
                    <a:pt x="1451" y="183"/>
                  </a:lnTo>
                  <a:lnTo>
                    <a:pt x="1453" y="193"/>
                  </a:lnTo>
                  <a:lnTo>
                    <a:pt x="1547" y="1021"/>
                  </a:lnTo>
                  <a:lnTo>
                    <a:pt x="1547" y="1031"/>
                  </a:lnTo>
                  <a:lnTo>
                    <a:pt x="1547" y="1042"/>
                  </a:lnTo>
                  <a:lnTo>
                    <a:pt x="1546" y="1052"/>
                  </a:lnTo>
                  <a:lnTo>
                    <a:pt x="1544" y="1062"/>
                  </a:lnTo>
                  <a:lnTo>
                    <a:pt x="1542" y="1072"/>
                  </a:lnTo>
                  <a:lnTo>
                    <a:pt x="1538" y="1082"/>
                  </a:lnTo>
                  <a:lnTo>
                    <a:pt x="1534" y="1093"/>
                  </a:lnTo>
                  <a:lnTo>
                    <a:pt x="1529" y="1102"/>
                  </a:lnTo>
                  <a:lnTo>
                    <a:pt x="1524" y="1112"/>
                  </a:lnTo>
                  <a:lnTo>
                    <a:pt x="1518" y="1121"/>
                  </a:lnTo>
                  <a:lnTo>
                    <a:pt x="1510" y="1130"/>
                  </a:lnTo>
                  <a:lnTo>
                    <a:pt x="1502" y="1139"/>
                  </a:lnTo>
                  <a:lnTo>
                    <a:pt x="1486" y="1155"/>
                  </a:lnTo>
                  <a:lnTo>
                    <a:pt x="1465" y="1172"/>
                  </a:lnTo>
                  <a:lnTo>
                    <a:pt x="1444" y="1186"/>
                  </a:lnTo>
                  <a:lnTo>
                    <a:pt x="1420" y="1198"/>
                  </a:lnTo>
                  <a:lnTo>
                    <a:pt x="1393" y="1210"/>
                  </a:lnTo>
                  <a:lnTo>
                    <a:pt x="1365" y="1220"/>
                  </a:lnTo>
                  <a:lnTo>
                    <a:pt x="1335" y="1229"/>
                  </a:lnTo>
                  <a:lnTo>
                    <a:pt x="1305" y="1235"/>
                  </a:lnTo>
                  <a:lnTo>
                    <a:pt x="1272" y="1239"/>
                  </a:lnTo>
                  <a:lnTo>
                    <a:pt x="1238" y="1242"/>
                  </a:lnTo>
                  <a:lnTo>
                    <a:pt x="451" y="1276"/>
                  </a:lnTo>
                  <a:lnTo>
                    <a:pt x="416" y="1278"/>
                  </a:lnTo>
                  <a:lnTo>
                    <a:pt x="383" y="1275"/>
                  </a:lnTo>
                  <a:lnTo>
                    <a:pt x="351" y="1272"/>
                  </a:lnTo>
                  <a:lnTo>
                    <a:pt x="319" y="1266"/>
                  </a:lnTo>
                  <a:lnTo>
                    <a:pt x="290" y="1258"/>
                  </a:lnTo>
                  <a:lnTo>
                    <a:pt x="261" y="1249"/>
                  </a:lnTo>
                  <a:lnTo>
                    <a:pt x="234" y="1239"/>
                  </a:lnTo>
                  <a:lnTo>
                    <a:pt x="210" y="1227"/>
                  </a:lnTo>
                  <a:lnTo>
                    <a:pt x="185" y="1212"/>
                  </a:lnTo>
                  <a:lnTo>
                    <a:pt x="165" y="1197"/>
                  </a:lnTo>
                  <a:lnTo>
                    <a:pt x="155" y="1190"/>
                  </a:lnTo>
                  <a:lnTo>
                    <a:pt x="146" y="1181"/>
                  </a:lnTo>
                  <a:lnTo>
                    <a:pt x="138" y="1173"/>
                  </a:lnTo>
                  <a:lnTo>
                    <a:pt x="130" y="1164"/>
                  </a:lnTo>
                  <a:lnTo>
                    <a:pt x="123" y="1155"/>
                  </a:lnTo>
                  <a:lnTo>
                    <a:pt x="116" y="1145"/>
                  </a:lnTo>
                  <a:lnTo>
                    <a:pt x="111" y="1136"/>
                  </a:lnTo>
                  <a:lnTo>
                    <a:pt x="106" y="1126"/>
                  </a:lnTo>
                  <a:lnTo>
                    <a:pt x="102" y="1116"/>
                  </a:lnTo>
                  <a:lnTo>
                    <a:pt x="99" y="1105"/>
                  </a:lnTo>
                  <a:lnTo>
                    <a:pt x="96" y="1095"/>
                  </a:lnTo>
                  <a:lnTo>
                    <a:pt x="95" y="1085"/>
                  </a:lnTo>
                  <a:lnTo>
                    <a:pt x="2" y="256"/>
                  </a:lnTo>
                  <a:lnTo>
                    <a:pt x="0" y="246"/>
                  </a:lnTo>
                  <a:lnTo>
                    <a:pt x="0" y="236"/>
                  </a:lnTo>
                  <a:lnTo>
                    <a:pt x="2" y="226"/>
                  </a:lnTo>
                  <a:lnTo>
                    <a:pt x="3" y="214"/>
                  </a:lnTo>
                  <a:lnTo>
                    <a:pt x="6" y="204"/>
                  </a:lnTo>
                  <a:lnTo>
                    <a:pt x="9" y="195"/>
                  </a:lnTo>
                  <a:lnTo>
                    <a:pt x="13" y="185"/>
                  </a:lnTo>
                  <a:lnTo>
                    <a:pt x="18" y="175"/>
                  </a:lnTo>
                  <a:lnTo>
                    <a:pt x="25" y="166"/>
                  </a:lnTo>
                  <a:lnTo>
                    <a:pt x="31" y="157"/>
                  </a:lnTo>
                  <a:lnTo>
                    <a:pt x="37" y="148"/>
                  </a:lnTo>
                  <a:lnTo>
                    <a:pt x="45" y="139"/>
                  </a:lnTo>
                  <a:lnTo>
                    <a:pt x="63" y="123"/>
                  </a:lnTo>
                  <a:lnTo>
                    <a:pt x="82" y="106"/>
                  </a:lnTo>
                  <a:lnTo>
                    <a:pt x="105" y="92"/>
                  </a:lnTo>
                  <a:lnTo>
                    <a:pt x="129" y="79"/>
                  </a:lnTo>
                  <a:lnTo>
                    <a:pt x="155" y="68"/>
                  </a:lnTo>
                  <a:lnTo>
                    <a:pt x="183" y="58"/>
                  </a:lnTo>
                  <a:lnTo>
                    <a:pt x="212" y="49"/>
                  </a:lnTo>
                  <a:lnTo>
                    <a:pt x="244" y="42"/>
                  </a:lnTo>
                  <a:lnTo>
                    <a:pt x="276" y="38"/>
                  </a:lnTo>
                  <a:lnTo>
                    <a:pt x="310" y="3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99" name="Freeform 467"/>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00" name="Freeform 468"/>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101" name="Freeform 469"/>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02" name="Freeform 470"/>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103" name="Freeform 471"/>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04" name="Freeform 472"/>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105" name="Freeform 473"/>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06" name="Freeform 474"/>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12" name="Group 475"/>
            <p:cNvGrpSpPr>
              <a:grpSpLocks/>
            </p:cNvGrpSpPr>
            <p:nvPr/>
          </p:nvGrpSpPr>
          <p:grpSpPr bwMode="auto">
            <a:xfrm>
              <a:off x="622300" y="3716338"/>
              <a:ext cx="663575" cy="685800"/>
              <a:chOff x="7584" y="2032"/>
              <a:chExt cx="466" cy="482"/>
            </a:xfrm>
          </p:grpSpPr>
          <p:sp>
            <p:nvSpPr>
              <p:cNvPr id="70108" name="Freeform 476"/>
              <p:cNvSpPr>
                <a:spLocks/>
              </p:cNvSpPr>
              <p:nvPr/>
            </p:nvSpPr>
            <p:spPr bwMode="auto">
              <a:xfrm>
                <a:off x="7957" y="2210"/>
                <a:ext cx="55" cy="55"/>
              </a:xfrm>
              <a:custGeom>
                <a:avLst/>
                <a:gdLst>
                  <a:gd name="T0" fmla="*/ 192 w 386"/>
                  <a:gd name="T1" fmla="*/ 0 h 385"/>
                  <a:gd name="T2" fmla="*/ 231 w 386"/>
                  <a:gd name="T3" fmla="*/ 0 h 385"/>
                  <a:gd name="T4" fmla="*/ 269 w 386"/>
                  <a:gd name="T5" fmla="*/ 12 h 385"/>
                  <a:gd name="T6" fmla="*/ 303 w 386"/>
                  <a:gd name="T7" fmla="*/ 33 h 385"/>
                  <a:gd name="T8" fmla="*/ 330 w 386"/>
                  <a:gd name="T9" fmla="*/ 55 h 385"/>
                  <a:gd name="T10" fmla="*/ 352 w 386"/>
                  <a:gd name="T11" fmla="*/ 83 h 385"/>
                  <a:gd name="T12" fmla="*/ 374 w 386"/>
                  <a:gd name="T13" fmla="*/ 116 h 385"/>
                  <a:gd name="T14" fmla="*/ 386 w 386"/>
                  <a:gd name="T15" fmla="*/ 154 h 385"/>
                  <a:gd name="T16" fmla="*/ 386 w 386"/>
                  <a:gd name="T17" fmla="*/ 192 h 385"/>
                  <a:gd name="T18" fmla="*/ 386 w 386"/>
                  <a:gd name="T19" fmla="*/ 230 h 385"/>
                  <a:gd name="T20" fmla="*/ 374 w 386"/>
                  <a:gd name="T21" fmla="*/ 269 h 385"/>
                  <a:gd name="T22" fmla="*/ 352 w 386"/>
                  <a:gd name="T23" fmla="*/ 301 h 385"/>
                  <a:gd name="T24" fmla="*/ 330 w 386"/>
                  <a:gd name="T25" fmla="*/ 330 h 385"/>
                  <a:gd name="T26" fmla="*/ 303 w 386"/>
                  <a:gd name="T27" fmla="*/ 351 h 385"/>
                  <a:gd name="T28" fmla="*/ 269 w 386"/>
                  <a:gd name="T29" fmla="*/ 374 h 385"/>
                  <a:gd name="T30" fmla="*/ 231 w 386"/>
                  <a:gd name="T31" fmla="*/ 385 h 385"/>
                  <a:gd name="T32" fmla="*/ 192 w 386"/>
                  <a:gd name="T33" fmla="*/ 385 h 385"/>
                  <a:gd name="T34" fmla="*/ 154 w 386"/>
                  <a:gd name="T35" fmla="*/ 385 h 385"/>
                  <a:gd name="T36" fmla="*/ 121 w 386"/>
                  <a:gd name="T37" fmla="*/ 374 h 385"/>
                  <a:gd name="T38" fmla="*/ 83 w 386"/>
                  <a:gd name="T39" fmla="*/ 351 h 385"/>
                  <a:gd name="T40" fmla="*/ 56 w 386"/>
                  <a:gd name="T41" fmla="*/ 330 h 385"/>
                  <a:gd name="T42" fmla="*/ 33 w 386"/>
                  <a:gd name="T43" fmla="*/ 301 h 385"/>
                  <a:gd name="T44" fmla="*/ 17 w 386"/>
                  <a:gd name="T45" fmla="*/ 269 h 385"/>
                  <a:gd name="T46" fmla="*/ 0 w 386"/>
                  <a:gd name="T47" fmla="*/ 230 h 385"/>
                  <a:gd name="T48" fmla="*/ 0 w 386"/>
                  <a:gd name="T49" fmla="*/ 192 h 385"/>
                  <a:gd name="T50" fmla="*/ 0 w 386"/>
                  <a:gd name="T51" fmla="*/ 154 h 385"/>
                  <a:gd name="T52" fmla="*/ 17 w 386"/>
                  <a:gd name="T53" fmla="*/ 116 h 385"/>
                  <a:gd name="T54" fmla="*/ 33 w 386"/>
                  <a:gd name="T55" fmla="*/ 83 h 385"/>
                  <a:gd name="T56" fmla="*/ 56 w 386"/>
                  <a:gd name="T57" fmla="*/ 55 h 385"/>
                  <a:gd name="T58" fmla="*/ 83 w 386"/>
                  <a:gd name="T59" fmla="*/ 33 h 385"/>
                  <a:gd name="T60" fmla="*/ 121 w 386"/>
                  <a:gd name="T61" fmla="*/ 12 h 385"/>
                  <a:gd name="T62" fmla="*/ 154 w 386"/>
                  <a:gd name="T63" fmla="*/ 0 h 385"/>
                  <a:gd name="T64" fmla="*/ 192 w 386"/>
                  <a:gd name="T65"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6" h="385">
                    <a:moveTo>
                      <a:pt x="192" y="0"/>
                    </a:moveTo>
                    <a:lnTo>
                      <a:pt x="231" y="0"/>
                    </a:lnTo>
                    <a:lnTo>
                      <a:pt x="269" y="12"/>
                    </a:lnTo>
                    <a:lnTo>
                      <a:pt x="303" y="33"/>
                    </a:lnTo>
                    <a:lnTo>
                      <a:pt x="330" y="55"/>
                    </a:lnTo>
                    <a:lnTo>
                      <a:pt x="352" y="83"/>
                    </a:lnTo>
                    <a:lnTo>
                      <a:pt x="374" y="116"/>
                    </a:lnTo>
                    <a:lnTo>
                      <a:pt x="386" y="154"/>
                    </a:lnTo>
                    <a:lnTo>
                      <a:pt x="386" y="192"/>
                    </a:lnTo>
                    <a:lnTo>
                      <a:pt x="386" y="230"/>
                    </a:lnTo>
                    <a:lnTo>
                      <a:pt x="374" y="269"/>
                    </a:lnTo>
                    <a:lnTo>
                      <a:pt x="352" y="301"/>
                    </a:lnTo>
                    <a:lnTo>
                      <a:pt x="330" y="330"/>
                    </a:lnTo>
                    <a:lnTo>
                      <a:pt x="303" y="351"/>
                    </a:lnTo>
                    <a:lnTo>
                      <a:pt x="269" y="374"/>
                    </a:lnTo>
                    <a:lnTo>
                      <a:pt x="231" y="385"/>
                    </a:lnTo>
                    <a:lnTo>
                      <a:pt x="192" y="385"/>
                    </a:lnTo>
                    <a:lnTo>
                      <a:pt x="154" y="385"/>
                    </a:lnTo>
                    <a:lnTo>
                      <a:pt x="121" y="374"/>
                    </a:lnTo>
                    <a:lnTo>
                      <a:pt x="83" y="351"/>
                    </a:lnTo>
                    <a:lnTo>
                      <a:pt x="56" y="330"/>
                    </a:lnTo>
                    <a:lnTo>
                      <a:pt x="33" y="301"/>
                    </a:lnTo>
                    <a:lnTo>
                      <a:pt x="17" y="269"/>
                    </a:lnTo>
                    <a:lnTo>
                      <a:pt x="0" y="230"/>
                    </a:lnTo>
                    <a:lnTo>
                      <a:pt x="0" y="192"/>
                    </a:lnTo>
                    <a:lnTo>
                      <a:pt x="0" y="154"/>
                    </a:lnTo>
                    <a:lnTo>
                      <a:pt x="17" y="116"/>
                    </a:lnTo>
                    <a:lnTo>
                      <a:pt x="33" y="83"/>
                    </a:lnTo>
                    <a:lnTo>
                      <a:pt x="56" y="55"/>
                    </a:lnTo>
                    <a:lnTo>
                      <a:pt x="83" y="33"/>
                    </a:lnTo>
                    <a:lnTo>
                      <a:pt x="121" y="12"/>
                    </a:lnTo>
                    <a:lnTo>
                      <a:pt x="154" y="0"/>
                    </a:lnTo>
                    <a:lnTo>
                      <a:pt x="192" y="0"/>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09" name="Freeform 477"/>
              <p:cNvSpPr>
                <a:spLocks/>
              </p:cNvSpPr>
              <p:nvPr/>
            </p:nvSpPr>
            <p:spPr bwMode="auto">
              <a:xfrm>
                <a:off x="7974" y="2227"/>
                <a:ext cx="21" cy="21"/>
              </a:xfrm>
              <a:custGeom>
                <a:avLst/>
                <a:gdLst>
                  <a:gd name="T0" fmla="*/ 71 w 148"/>
                  <a:gd name="T1" fmla="*/ 0 h 148"/>
                  <a:gd name="T2" fmla="*/ 105 w 148"/>
                  <a:gd name="T3" fmla="*/ 9 h 148"/>
                  <a:gd name="T4" fmla="*/ 126 w 148"/>
                  <a:gd name="T5" fmla="*/ 27 h 148"/>
                  <a:gd name="T6" fmla="*/ 137 w 148"/>
                  <a:gd name="T7" fmla="*/ 49 h 148"/>
                  <a:gd name="T8" fmla="*/ 148 w 148"/>
                  <a:gd name="T9" fmla="*/ 76 h 148"/>
                  <a:gd name="T10" fmla="*/ 137 w 148"/>
                  <a:gd name="T11" fmla="*/ 103 h 148"/>
                  <a:gd name="T12" fmla="*/ 126 w 148"/>
                  <a:gd name="T13" fmla="*/ 126 h 148"/>
                  <a:gd name="T14" fmla="*/ 105 w 148"/>
                  <a:gd name="T15" fmla="*/ 141 h 148"/>
                  <a:gd name="T16" fmla="*/ 71 w 148"/>
                  <a:gd name="T17" fmla="*/ 148 h 148"/>
                  <a:gd name="T18" fmla="*/ 44 w 148"/>
                  <a:gd name="T19" fmla="*/ 141 h 148"/>
                  <a:gd name="T20" fmla="*/ 23 w 148"/>
                  <a:gd name="T21" fmla="*/ 126 h 148"/>
                  <a:gd name="T22" fmla="*/ 6 w 148"/>
                  <a:gd name="T23" fmla="*/ 103 h 148"/>
                  <a:gd name="T24" fmla="*/ 0 w 148"/>
                  <a:gd name="T25" fmla="*/ 76 h 148"/>
                  <a:gd name="T26" fmla="*/ 6 w 148"/>
                  <a:gd name="T27" fmla="*/ 49 h 148"/>
                  <a:gd name="T28" fmla="*/ 23 w 148"/>
                  <a:gd name="T29" fmla="*/ 27 h 148"/>
                  <a:gd name="T30" fmla="*/ 44 w 148"/>
                  <a:gd name="T31" fmla="*/ 9 h 148"/>
                  <a:gd name="T32" fmla="*/ 71 w 148"/>
                  <a:gd name="T3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148">
                    <a:moveTo>
                      <a:pt x="71" y="0"/>
                    </a:moveTo>
                    <a:lnTo>
                      <a:pt x="105" y="9"/>
                    </a:lnTo>
                    <a:lnTo>
                      <a:pt x="126" y="27"/>
                    </a:lnTo>
                    <a:lnTo>
                      <a:pt x="137" y="49"/>
                    </a:lnTo>
                    <a:lnTo>
                      <a:pt x="148" y="76"/>
                    </a:lnTo>
                    <a:lnTo>
                      <a:pt x="137" y="103"/>
                    </a:lnTo>
                    <a:lnTo>
                      <a:pt x="126" y="126"/>
                    </a:lnTo>
                    <a:lnTo>
                      <a:pt x="105" y="141"/>
                    </a:lnTo>
                    <a:lnTo>
                      <a:pt x="71" y="148"/>
                    </a:lnTo>
                    <a:lnTo>
                      <a:pt x="44" y="141"/>
                    </a:lnTo>
                    <a:lnTo>
                      <a:pt x="23" y="126"/>
                    </a:lnTo>
                    <a:lnTo>
                      <a:pt x="6" y="103"/>
                    </a:lnTo>
                    <a:lnTo>
                      <a:pt x="0" y="76"/>
                    </a:lnTo>
                    <a:lnTo>
                      <a:pt x="6" y="49"/>
                    </a:lnTo>
                    <a:lnTo>
                      <a:pt x="23" y="27"/>
                    </a:lnTo>
                    <a:lnTo>
                      <a:pt x="44" y="9"/>
                    </a:lnTo>
                    <a:lnTo>
                      <a:pt x="7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10" name="Freeform 478"/>
              <p:cNvSpPr>
                <a:spLocks/>
              </p:cNvSpPr>
              <p:nvPr/>
            </p:nvSpPr>
            <p:spPr bwMode="auto">
              <a:xfrm>
                <a:off x="7974" y="2227"/>
                <a:ext cx="21" cy="21"/>
              </a:xfrm>
              <a:custGeom>
                <a:avLst/>
                <a:gdLst>
                  <a:gd name="T0" fmla="*/ 71 w 148"/>
                  <a:gd name="T1" fmla="*/ 0 h 148"/>
                  <a:gd name="T2" fmla="*/ 105 w 148"/>
                  <a:gd name="T3" fmla="*/ 9 h 148"/>
                  <a:gd name="T4" fmla="*/ 126 w 148"/>
                  <a:gd name="T5" fmla="*/ 27 h 148"/>
                  <a:gd name="T6" fmla="*/ 137 w 148"/>
                  <a:gd name="T7" fmla="*/ 49 h 148"/>
                  <a:gd name="T8" fmla="*/ 148 w 148"/>
                  <a:gd name="T9" fmla="*/ 76 h 148"/>
                  <a:gd name="T10" fmla="*/ 137 w 148"/>
                  <a:gd name="T11" fmla="*/ 103 h 148"/>
                  <a:gd name="T12" fmla="*/ 126 w 148"/>
                  <a:gd name="T13" fmla="*/ 126 h 148"/>
                  <a:gd name="T14" fmla="*/ 105 w 148"/>
                  <a:gd name="T15" fmla="*/ 141 h 148"/>
                  <a:gd name="T16" fmla="*/ 71 w 148"/>
                  <a:gd name="T17" fmla="*/ 148 h 148"/>
                  <a:gd name="T18" fmla="*/ 44 w 148"/>
                  <a:gd name="T19" fmla="*/ 141 h 148"/>
                  <a:gd name="T20" fmla="*/ 23 w 148"/>
                  <a:gd name="T21" fmla="*/ 126 h 148"/>
                  <a:gd name="T22" fmla="*/ 6 w 148"/>
                  <a:gd name="T23" fmla="*/ 103 h 148"/>
                  <a:gd name="T24" fmla="*/ 0 w 148"/>
                  <a:gd name="T25" fmla="*/ 76 h 148"/>
                  <a:gd name="T26" fmla="*/ 6 w 148"/>
                  <a:gd name="T27" fmla="*/ 49 h 148"/>
                  <a:gd name="T28" fmla="*/ 23 w 148"/>
                  <a:gd name="T29" fmla="*/ 27 h 148"/>
                  <a:gd name="T30" fmla="*/ 44 w 148"/>
                  <a:gd name="T31" fmla="*/ 9 h 148"/>
                  <a:gd name="T32" fmla="*/ 71 w 148"/>
                  <a:gd name="T3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148">
                    <a:moveTo>
                      <a:pt x="71" y="0"/>
                    </a:moveTo>
                    <a:lnTo>
                      <a:pt x="105" y="9"/>
                    </a:lnTo>
                    <a:lnTo>
                      <a:pt x="126" y="27"/>
                    </a:lnTo>
                    <a:lnTo>
                      <a:pt x="137" y="49"/>
                    </a:lnTo>
                    <a:lnTo>
                      <a:pt x="148" y="76"/>
                    </a:lnTo>
                    <a:lnTo>
                      <a:pt x="137" y="103"/>
                    </a:lnTo>
                    <a:lnTo>
                      <a:pt x="126" y="126"/>
                    </a:lnTo>
                    <a:lnTo>
                      <a:pt x="105" y="141"/>
                    </a:lnTo>
                    <a:lnTo>
                      <a:pt x="71" y="148"/>
                    </a:lnTo>
                    <a:lnTo>
                      <a:pt x="44" y="141"/>
                    </a:lnTo>
                    <a:lnTo>
                      <a:pt x="23" y="126"/>
                    </a:lnTo>
                    <a:lnTo>
                      <a:pt x="6" y="103"/>
                    </a:lnTo>
                    <a:lnTo>
                      <a:pt x="0" y="76"/>
                    </a:lnTo>
                    <a:lnTo>
                      <a:pt x="6" y="49"/>
                    </a:lnTo>
                    <a:lnTo>
                      <a:pt x="23" y="27"/>
                    </a:lnTo>
                    <a:lnTo>
                      <a:pt x="44" y="9"/>
                    </a:lnTo>
                    <a:lnTo>
                      <a:pt x="71" y="0"/>
                    </a:lnTo>
                  </a:path>
                </a:pathLst>
              </a:custGeom>
              <a:noFill/>
              <a:ln w="0">
                <a:solidFill>
                  <a:srgbClr val="25221E"/>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111" name="Freeform 479"/>
              <p:cNvSpPr>
                <a:spLocks/>
              </p:cNvSpPr>
              <p:nvPr/>
            </p:nvSpPr>
            <p:spPr bwMode="auto">
              <a:xfrm>
                <a:off x="7944" y="2071"/>
                <a:ext cx="85" cy="103"/>
              </a:xfrm>
              <a:custGeom>
                <a:avLst/>
                <a:gdLst>
                  <a:gd name="T0" fmla="*/ 0 w 597"/>
                  <a:gd name="T1" fmla="*/ 0 h 721"/>
                  <a:gd name="T2" fmla="*/ 23 w 597"/>
                  <a:gd name="T3" fmla="*/ 16 h 721"/>
                  <a:gd name="T4" fmla="*/ 86 w 597"/>
                  <a:gd name="T5" fmla="*/ 62 h 721"/>
                  <a:gd name="T6" fmla="*/ 148 w 597"/>
                  <a:gd name="T7" fmla="*/ 113 h 721"/>
                  <a:gd name="T8" fmla="*/ 206 w 597"/>
                  <a:gd name="T9" fmla="*/ 165 h 721"/>
                  <a:gd name="T10" fmla="*/ 265 w 597"/>
                  <a:gd name="T11" fmla="*/ 220 h 721"/>
                  <a:gd name="T12" fmla="*/ 316 w 597"/>
                  <a:gd name="T13" fmla="*/ 282 h 721"/>
                  <a:gd name="T14" fmla="*/ 371 w 597"/>
                  <a:gd name="T15" fmla="*/ 340 h 721"/>
                  <a:gd name="T16" fmla="*/ 419 w 597"/>
                  <a:gd name="T17" fmla="*/ 405 h 721"/>
                  <a:gd name="T18" fmla="*/ 463 w 597"/>
                  <a:gd name="T19" fmla="*/ 472 h 721"/>
                  <a:gd name="T20" fmla="*/ 506 w 597"/>
                  <a:gd name="T21" fmla="*/ 538 h 721"/>
                  <a:gd name="T22" fmla="*/ 543 w 597"/>
                  <a:gd name="T23" fmla="*/ 611 h 721"/>
                  <a:gd name="T24" fmla="*/ 580 w 597"/>
                  <a:gd name="T25" fmla="*/ 684 h 721"/>
                  <a:gd name="T26" fmla="*/ 597 w 597"/>
                  <a:gd name="T27" fmla="*/ 721 h 721"/>
                  <a:gd name="T28" fmla="*/ 566 w 597"/>
                  <a:gd name="T29" fmla="*/ 670 h 721"/>
                  <a:gd name="T30" fmla="*/ 535 w 597"/>
                  <a:gd name="T31" fmla="*/ 620 h 721"/>
                  <a:gd name="T32" fmla="*/ 503 w 597"/>
                  <a:gd name="T33" fmla="*/ 571 h 721"/>
                  <a:gd name="T34" fmla="*/ 469 w 597"/>
                  <a:gd name="T35" fmla="*/ 523 h 721"/>
                  <a:gd name="T36" fmla="*/ 436 w 597"/>
                  <a:gd name="T37" fmla="*/ 475 h 721"/>
                  <a:gd name="T38" fmla="*/ 401 w 597"/>
                  <a:gd name="T39" fmla="*/ 428 h 721"/>
                  <a:gd name="T40" fmla="*/ 365 w 597"/>
                  <a:gd name="T41" fmla="*/ 381 h 721"/>
                  <a:gd name="T42" fmla="*/ 328 w 597"/>
                  <a:gd name="T43" fmla="*/ 336 h 721"/>
                  <a:gd name="T44" fmla="*/ 290 w 597"/>
                  <a:gd name="T45" fmla="*/ 291 h 721"/>
                  <a:gd name="T46" fmla="*/ 250 w 597"/>
                  <a:gd name="T47" fmla="*/ 247 h 721"/>
                  <a:gd name="T48" fmla="*/ 211 w 597"/>
                  <a:gd name="T49" fmla="*/ 204 h 721"/>
                  <a:gd name="T50" fmla="*/ 171 w 597"/>
                  <a:gd name="T51" fmla="*/ 161 h 721"/>
                  <a:gd name="T52" fmla="*/ 130 w 597"/>
                  <a:gd name="T53" fmla="*/ 120 h 721"/>
                  <a:gd name="T54" fmla="*/ 87 w 597"/>
                  <a:gd name="T55" fmla="*/ 80 h 721"/>
                  <a:gd name="T56" fmla="*/ 44 w 597"/>
                  <a:gd name="T57" fmla="*/ 39 h 721"/>
                  <a:gd name="T58" fmla="*/ 0 w 597"/>
                  <a:gd name="T59"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7" h="721">
                    <a:moveTo>
                      <a:pt x="0" y="0"/>
                    </a:moveTo>
                    <a:lnTo>
                      <a:pt x="23" y="16"/>
                    </a:lnTo>
                    <a:lnTo>
                      <a:pt x="86" y="62"/>
                    </a:lnTo>
                    <a:lnTo>
                      <a:pt x="148" y="113"/>
                    </a:lnTo>
                    <a:lnTo>
                      <a:pt x="206" y="165"/>
                    </a:lnTo>
                    <a:lnTo>
                      <a:pt x="265" y="220"/>
                    </a:lnTo>
                    <a:lnTo>
                      <a:pt x="316" y="282"/>
                    </a:lnTo>
                    <a:lnTo>
                      <a:pt x="371" y="340"/>
                    </a:lnTo>
                    <a:lnTo>
                      <a:pt x="419" y="405"/>
                    </a:lnTo>
                    <a:lnTo>
                      <a:pt x="463" y="472"/>
                    </a:lnTo>
                    <a:lnTo>
                      <a:pt x="506" y="538"/>
                    </a:lnTo>
                    <a:lnTo>
                      <a:pt x="543" y="611"/>
                    </a:lnTo>
                    <a:lnTo>
                      <a:pt x="580" y="684"/>
                    </a:lnTo>
                    <a:lnTo>
                      <a:pt x="597" y="721"/>
                    </a:lnTo>
                    <a:lnTo>
                      <a:pt x="566" y="670"/>
                    </a:lnTo>
                    <a:lnTo>
                      <a:pt x="535" y="620"/>
                    </a:lnTo>
                    <a:lnTo>
                      <a:pt x="503" y="571"/>
                    </a:lnTo>
                    <a:lnTo>
                      <a:pt x="469" y="523"/>
                    </a:lnTo>
                    <a:lnTo>
                      <a:pt x="436" y="475"/>
                    </a:lnTo>
                    <a:lnTo>
                      <a:pt x="401" y="428"/>
                    </a:lnTo>
                    <a:lnTo>
                      <a:pt x="365" y="381"/>
                    </a:lnTo>
                    <a:lnTo>
                      <a:pt x="328" y="336"/>
                    </a:lnTo>
                    <a:lnTo>
                      <a:pt x="290" y="291"/>
                    </a:lnTo>
                    <a:lnTo>
                      <a:pt x="250" y="247"/>
                    </a:lnTo>
                    <a:lnTo>
                      <a:pt x="211" y="204"/>
                    </a:lnTo>
                    <a:lnTo>
                      <a:pt x="171" y="161"/>
                    </a:lnTo>
                    <a:lnTo>
                      <a:pt x="130" y="120"/>
                    </a:lnTo>
                    <a:lnTo>
                      <a:pt x="87" y="80"/>
                    </a:lnTo>
                    <a:lnTo>
                      <a:pt x="44" y="39"/>
                    </a:lnTo>
                    <a:lnTo>
                      <a:pt x="0" y="0"/>
                    </a:lnTo>
                    <a:close/>
                  </a:path>
                </a:pathLst>
              </a:custGeom>
              <a:solidFill>
                <a:srgbClr val="E34D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12" name="Freeform 480"/>
              <p:cNvSpPr>
                <a:spLocks/>
              </p:cNvSpPr>
              <p:nvPr/>
            </p:nvSpPr>
            <p:spPr bwMode="auto">
              <a:xfrm>
                <a:off x="7892" y="2045"/>
                <a:ext cx="155" cy="189"/>
              </a:xfrm>
              <a:custGeom>
                <a:avLst/>
                <a:gdLst>
                  <a:gd name="T0" fmla="*/ 0 w 1086"/>
                  <a:gd name="T1" fmla="*/ 0 h 1322"/>
                  <a:gd name="T2" fmla="*/ 34 w 1086"/>
                  <a:gd name="T3" fmla="*/ 13 h 1322"/>
                  <a:gd name="T4" fmla="*/ 111 w 1086"/>
                  <a:gd name="T5" fmla="*/ 43 h 1322"/>
                  <a:gd name="T6" fmla="*/ 184 w 1086"/>
                  <a:gd name="T7" fmla="*/ 76 h 1322"/>
                  <a:gd name="T8" fmla="*/ 254 w 1086"/>
                  <a:gd name="T9" fmla="*/ 116 h 1322"/>
                  <a:gd name="T10" fmla="*/ 319 w 1086"/>
                  <a:gd name="T11" fmla="*/ 156 h 1322"/>
                  <a:gd name="T12" fmla="*/ 389 w 1086"/>
                  <a:gd name="T13" fmla="*/ 201 h 1322"/>
                  <a:gd name="T14" fmla="*/ 452 w 1086"/>
                  <a:gd name="T15" fmla="*/ 247 h 1322"/>
                  <a:gd name="T16" fmla="*/ 514 w 1086"/>
                  <a:gd name="T17" fmla="*/ 298 h 1322"/>
                  <a:gd name="T18" fmla="*/ 572 w 1086"/>
                  <a:gd name="T19" fmla="*/ 350 h 1322"/>
                  <a:gd name="T20" fmla="*/ 631 w 1086"/>
                  <a:gd name="T21" fmla="*/ 405 h 1322"/>
                  <a:gd name="T22" fmla="*/ 682 w 1086"/>
                  <a:gd name="T23" fmla="*/ 467 h 1322"/>
                  <a:gd name="T24" fmla="*/ 737 w 1086"/>
                  <a:gd name="T25" fmla="*/ 525 h 1322"/>
                  <a:gd name="T26" fmla="*/ 785 w 1086"/>
                  <a:gd name="T27" fmla="*/ 590 h 1322"/>
                  <a:gd name="T28" fmla="*/ 829 w 1086"/>
                  <a:gd name="T29" fmla="*/ 657 h 1322"/>
                  <a:gd name="T30" fmla="*/ 872 w 1086"/>
                  <a:gd name="T31" fmla="*/ 723 h 1322"/>
                  <a:gd name="T32" fmla="*/ 909 w 1086"/>
                  <a:gd name="T33" fmla="*/ 796 h 1322"/>
                  <a:gd name="T34" fmla="*/ 946 w 1086"/>
                  <a:gd name="T35" fmla="*/ 869 h 1322"/>
                  <a:gd name="T36" fmla="*/ 979 w 1086"/>
                  <a:gd name="T37" fmla="*/ 942 h 1322"/>
                  <a:gd name="T38" fmla="*/ 1008 w 1086"/>
                  <a:gd name="T39" fmla="*/ 1018 h 1322"/>
                  <a:gd name="T40" fmla="*/ 1033 w 1086"/>
                  <a:gd name="T41" fmla="*/ 1099 h 1322"/>
                  <a:gd name="T42" fmla="*/ 1060 w 1086"/>
                  <a:gd name="T43" fmla="*/ 1179 h 1322"/>
                  <a:gd name="T44" fmla="*/ 1074 w 1086"/>
                  <a:gd name="T45" fmla="*/ 1260 h 1322"/>
                  <a:gd name="T46" fmla="*/ 1086 w 1086"/>
                  <a:gd name="T47" fmla="*/ 1322 h 1322"/>
                  <a:gd name="T48" fmla="*/ 1065 w 1086"/>
                  <a:gd name="T49" fmla="*/ 1271 h 1322"/>
                  <a:gd name="T50" fmla="*/ 1043 w 1086"/>
                  <a:gd name="T51" fmla="*/ 1220 h 1322"/>
                  <a:gd name="T52" fmla="*/ 1020 w 1086"/>
                  <a:gd name="T53" fmla="*/ 1170 h 1322"/>
                  <a:gd name="T54" fmla="*/ 998 w 1086"/>
                  <a:gd name="T55" fmla="*/ 1121 h 1322"/>
                  <a:gd name="T56" fmla="*/ 972 w 1086"/>
                  <a:gd name="T57" fmla="*/ 1072 h 1322"/>
                  <a:gd name="T58" fmla="*/ 947 w 1086"/>
                  <a:gd name="T59" fmla="*/ 1023 h 1322"/>
                  <a:gd name="T60" fmla="*/ 921 w 1086"/>
                  <a:gd name="T61" fmla="*/ 976 h 1322"/>
                  <a:gd name="T62" fmla="*/ 894 w 1086"/>
                  <a:gd name="T63" fmla="*/ 929 h 1322"/>
                  <a:gd name="T64" fmla="*/ 866 w 1086"/>
                  <a:gd name="T65" fmla="*/ 882 h 1322"/>
                  <a:gd name="T66" fmla="*/ 836 w 1086"/>
                  <a:gd name="T67" fmla="*/ 836 h 1322"/>
                  <a:gd name="T68" fmla="*/ 807 w 1086"/>
                  <a:gd name="T69" fmla="*/ 790 h 1322"/>
                  <a:gd name="T70" fmla="*/ 776 w 1086"/>
                  <a:gd name="T71" fmla="*/ 746 h 1322"/>
                  <a:gd name="T72" fmla="*/ 745 w 1086"/>
                  <a:gd name="T73" fmla="*/ 702 h 1322"/>
                  <a:gd name="T74" fmla="*/ 712 w 1086"/>
                  <a:gd name="T75" fmla="*/ 659 h 1322"/>
                  <a:gd name="T76" fmla="*/ 678 w 1086"/>
                  <a:gd name="T77" fmla="*/ 616 h 1322"/>
                  <a:gd name="T78" fmla="*/ 645 w 1086"/>
                  <a:gd name="T79" fmla="*/ 574 h 1322"/>
                  <a:gd name="T80" fmla="*/ 610 w 1086"/>
                  <a:gd name="T81" fmla="*/ 533 h 1322"/>
                  <a:gd name="T82" fmla="*/ 574 w 1086"/>
                  <a:gd name="T83" fmla="*/ 491 h 1322"/>
                  <a:gd name="T84" fmla="*/ 538 w 1086"/>
                  <a:gd name="T85" fmla="*/ 452 h 1322"/>
                  <a:gd name="T86" fmla="*/ 501 w 1086"/>
                  <a:gd name="T87" fmla="*/ 412 h 1322"/>
                  <a:gd name="T88" fmla="*/ 463 w 1086"/>
                  <a:gd name="T89" fmla="*/ 374 h 1322"/>
                  <a:gd name="T90" fmla="*/ 425 w 1086"/>
                  <a:gd name="T91" fmla="*/ 335 h 1322"/>
                  <a:gd name="T92" fmla="*/ 386 w 1086"/>
                  <a:gd name="T93" fmla="*/ 298 h 1322"/>
                  <a:gd name="T94" fmla="*/ 345 w 1086"/>
                  <a:gd name="T95" fmla="*/ 263 h 1322"/>
                  <a:gd name="T96" fmla="*/ 304 w 1086"/>
                  <a:gd name="T97" fmla="*/ 227 h 1322"/>
                  <a:gd name="T98" fmla="*/ 263 w 1086"/>
                  <a:gd name="T99" fmla="*/ 192 h 1322"/>
                  <a:gd name="T100" fmla="*/ 221 w 1086"/>
                  <a:gd name="T101" fmla="*/ 158 h 1322"/>
                  <a:gd name="T102" fmla="*/ 178 w 1086"/>
                  <a:gd name="T103" fmla="*/ 124 h 1322"/>
                  <a:gd name="T104" fmla="*/ 134 w 1086"/>
                  <a:gd name="T105" fmla="*/ 93 h 1322"/>
                  <a:gd name="T106" fmla="*/ 91 w 1086"/>
                  <a:gd name="T107" fmla="*/ 61 h 1322"/>
                  <a:gd name="T108" fmla="*/ 46 w 1086"/>
                  <a:gd name="T109" fmla="*/ 30 h 1322"/>
                  <a:gd name="T110" fmla="*/ 0 w 1086"/>
                  <a:gd name="T111" fmla="*/ 0 h 1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86" h="1322">
                    <a:moveTo>
                      <a:pt x="0" y="0"/>
                    </a:moveTo>
                    <a:lnTo>
                      <a:pt x="34" y="13"/>
                    </a:lnTo>
                    <a:lnTo>
                      <a:pt x="111" y="43"/>
                    </a:lnTo>
                    <a:lnTo>
                      <a:pt x="184" y="76"/>
                    </a:lnTo>
                    <a:lnTo>
                      <a:pt x="254" y="116"/>
                    </a:lnTo>
                    <a:lnTo>
                      <a:pt x="319" y="156"/>
                    </a:lnTo>
                    <a:lnTo>
                      <a:pt x="389" y="201"/>
                    </a:lnTo>
                    <a:lnTo>
                      <a:pt x="452" y="247"/>
                    </a:lnTo>
                    <a:lnTo>
                      <a:pt x="514" y="298"/>
                    </a:lnTo>
                    <a:lnTo>
                      <a:pt x="572" y="350"/>
                    </a:lnTo>
                    <a:lnTo>
                      <a:pt x="631" y="405"/>
                    </a:lnTo>
                    <a:lnTo>
                      <a:pt x="682" y="467"/>
                    </a:lnTo>
                    <a:lnTo>
                      <a:pt x="737" y="525"/>
                    </a:lnTo>
                    <a:lnTo>
                      <a:pt x="785" y="590"/>
                    </a:lnTo>
                    <a:lnTo>
                      <a:pt x="829" y="657"/>
                    </a:lnTo>
                    <a:lnTo>
                      <a:pt x="872" y="723"/>
                    </a:lnTo>
                    <a:lnTo>
                      <a:pt x="909" y="796"/>
                    </a:lnTo>
                    <a:lnTo>
                      <a:pt x="946" y="869"/>
                    </a:lnTo>
                    <a:lnTo>
                      <a:pt x="979" y="942"/>
                    </a:lnTo>
                    <a:lnTo>
                      <a:pt x="1008" y="1018"/>
                    </a:lnTo>
                    <a:lnTo>
                      <a:pt x="1033" y="1099"/>
                    </a:lnTo>
                    <a:lnTo>
                      <a:pt x="1060" y="1179"/>
                    </a:lnTo>
                    <a:lnTo>
                      <a:pt x="1074" y="1260"/>
                    </a:lnTo>
                    <a:lnTo>
                      <a:pt x="1086" y="1322"/>
                    </a:lnTo>
                    <a:lnTo>
                      <a:pt x="1065" y="1271"/>
                    </a:lnTo>
                    <a:lnTo>
                      <a:pt x="1043" y="1220"/>
                    </a:lnTo>
                    <a:lnTo>
                      <a:pt x="1020" y="1170"/>
                    </a:lnTo>
                    <a:lnTo>
                      <a:pt x="998" y="1121"/>
                    </a:lnTo>
                    <a:lnTo>
                      <a:pt x="972" y="1072"/>
                    </a:lnTo>
                    <a:lnTo>
                      <a:pt x="947" y="1023"/>
                    </a:lnTo>
                    <a:lnTo>
                      <a:pt x="921" y="976"/>
                    </a:lnTo>
                    <a:lnTo>
                      <a:pt x="894" y="929"/>
                    </a:lnTo>
                    <a:lnTo>
                      <a:pt x="866" y="882"/>
                    </a:lnTo>
                    <a:lnTo>
                      <a:pt x="836" y="836"/>
                    </a:lnTo>
                    <a:lnTo>
                      <a:pt x="807" y="790"/>
                    </a:lnTo>
                    <a:lnTo>
                      <a:pt x="776" y="746"/>
                    </a:lnTo>
                    <a:lnTo>
                      <a:pt x="745" y="702"/>
                    </a:lnTo>
                    <a:lnTo>
                      <a:pt x="712" y="659"/>
                    </a:lnTo>
                    <a:lnTo>
                      <a:pt x="678" y="616"/>
                    </a:lnTo>
                    <a:lnTo>
                      <a:pt x="645" y="574"/>
                    </a:lnTo>
                    <a:lnTo>
                      <a:pt x="610" y="533"/>
                    </a:lnTo>
                    <a:lnTo>
                      <a:pt x="574" y="491"/>
                    </a:lnTo>
                    <a:lnTo>
                      <a:pt x="538" y="452"/>
                    </a:lnTo>
                    <a:lnTo>
                      <a:pt x="501" y="412"/>
                    </a:lnTo>
                    <a:lnTo>
                      <a:pt x="463" y="374"/>
                    </a:lnTo>
                    <a:lnTo>
                      <a:pt x="425" y="335"/>
                    </a:lnTo>
                    <a:lnTo>
                      <a:pt x="386" y="298"/>
                    </a:lnTo>
                    <a:lnTo>
                      <a:pt x="345" y="263"/>
                    </a:lnTo>
                    <a:lnTo>
                      <a:pt x="304" y="227"/>
                    </a:lnTo>
                    <a:lnTo>
                      <a:pt x="263" y="192"/>
                    </a:lnTo>
                    <a:lnTo>
                      <a:pt x="221" y="158"/>
                    </a:lnTo>
                    <a:lnTo>
                      <a:pt x="178" y="124"/>
                    </a:lnTo>
                    <a:lnTo>
                      <a:pt x="134" y="93"/>
                    </a:lnTo>
                    <a:lnTo>
                      <a:pt x="91" y="61"/>
                    </a:lnTo>
                    <a:lnTo>
                      <a:pt x="46" y="30"/>
                    </a:lnTo>
                    <a:lnTo>
                      <a:pt x="0" y="0"/>
                    </a:lnTo>
                    <a:close/>
                  </a:path>
                </a:pathLst>
              </a:custGeom>
              <a:solidFill>
                <a:srgbClr val="E351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13" name="Freeform 481"/>
              <p:cNvSpPr>
                <a:spLocks/>
              </p:cNvSpPr>
              <p:nvPr/>
            </p:nvSpPr>
            <p:spPr bwMode="auto">
              <a:xfrm>
                <a:off x="7855" y="2035"/>
                <a:ext cx="195" cy="240"/>
              </a:xfrm>
              <a:custGeom>
                <a:avLst/>
                <a:gdLst>
                  <a:gd name="T0" fmla="*/ 1190 w 1365"/>
                  <a:gd name="T1" fmla="*/ 922 h 1678"/>
                  <a:gd name="T2" fmla="*/ 1127 w 1365"/>
                  <a:gd name="T3" fmla="*/ 823 h 1678"/>
                  <a:gd name="T4" fmla="*/ 1060 w 1365"/>
                  <a:gd name="T5" fmla="*/ 727 h 1678"/>
                  <a:gd name="T6" fmla="*/ 989 w 1365"/>
                  <a:gd name="T7" fmla="*/ 633 h 1678"/>
                  <a:gd name="T8" fmla="*/ 914 w 1365"/>
                  <a:gd name="T9" fmla="*/ 543 h 1678"/>
                  <a:gd name="T10" fmla="*/ 835 w 1365"/>
                  <a:gd name="T11" fmla="*/ 456 h 1678"/>
                  <a:gd name="T12" fmla="*/ 754 w 1365"/>
                  <a:gd name="T13" fmla="*/ 372 h 1678"/>
                  <a:gd name="T14" fmla="*/ 668 w 1365"/>
                  <a:gd name="T15" fmla="*/ 291 h 1678"/>
                  <a:gd name="T16" fmla="*/ 577 w 1365"/>
                  <a:gd name="T17" fmla="*/ 223 h 1678"/>
                  <a:gd name="T18" fmla="*/ 442 w 1365"/>
                  <a:gd name="T19" fmla="*/ 143 h 1678"/>
                  <a:gd name="T20" fmla="*/ 292 w 1365"/>
                  <a:gd name="T21" fmla="*/ 80 h 1678"/>
                  <a:gd name="T22" fmla="*/ 138 w 1365"/>
                  <a:gd name="T23" fmla="*/ 29 h 1678"/>
                  <a:gd name="T24" fmla="*/ 0 w 1365"/>
                  <a:gd name="T25" fmla="*/ 0 h 1678"/>
                  <a:gd name="T26" fmla="*/ 122 w 1365"/>
                  <a:gd name="T27" fmla="*/ 67 h 1678"/>
                  <a:gd name="T28" fmla="*/ 240 w 1365"/>
                  <a:gd name="T29" fmla="*/ 140 h 1678"/>
                  <a:gd name="T30" fmla="*/ 354 w 1365"/>
                  <a:gd name="T31" fmla="*/ 220 h 1678"/>
                  <a:gd name="T32" fmla="*/ 463 w 1365"/>
                  <a:gd name="T33" fmla="*/ 303 h 1678"/>
                  <a:gd name="T34" fmla="*/ 568 w 1365"/>
                  <a:gd name="T35" fmla="*/ 394 h 1678"/>
                  <a:gd name="T36" fmla="*/ 669 w 1365"/>
                  <a:gd name="T37" fmla="*/ 488 h 1678"/>
                  <a:gd name="T38" fmla="*/ 763 w 1365"/>
                  <a:gd name="T39" fmla="*/ 589 h 1678"/>
                  <a:gd name="T40" fmla="*/ 854 w 1365"/>
                  <a:gd name="T41" fmla="*/ 693 h 1678"/>
                  <a:gd name="T42" fmla="*/ 939 w 1365"/>
                  <a:gd name="T43" fmla="*/ 803 h 1678"/>
                  <a:gd name="T44" fmla="*/ 1018 w 1365"/>
                  <a:gd name="T45" fmla="*/ 916 h 1678"/>
                  <a:gd name="T46" fmla="*/ 1091 w 1365"/>
                  <a:gd name="T47" fmla="*/ 1034 h 1678"/>
                  <a:gd name="T48" fmla="*/ 1159 w 1365"/>
                  <a:gd name="T49" fmla="*/ 1156 h 1678"/>
                  <a:gd name="T50" fmla="*/ 1220 w 1365"/>
                  <a:gd name="T51" fmla="*/ 1281 h 1678"/>
                  <a:gd name="T52" fmla="*/ 1275 w 1365"/>
                  <a:gd name="T53" fmla="*/ 1410 h 1678"/>
                  <a:gd name="T54" fmla="*/ 1323 w 1365"/>
                  <a:gd name="T55" fmla="*/ 1542 h 1678"/>
                  <a:gd name="T56" fmla="*/ 1365 w 1365"/>
                  <a:gd name="T57" fmla="*/ 1678 h 1678"/>
                  <a:gd name="T58" fmla="*/ 1365 w 1365"/>
                  <a:gd name="T59" fmla="*/ 1579 h 1678"/>
                  <a:gd name="T60" fmla="*/ 1347 w 1365"/>
                  <a:gd name="T61" fmla="*/ 1407 h 1678"/>
                  <a:gd name="T62" fmla="*/ 1318 w 1365"/>
                  <a:gd name="T63" fmla="*/ 1246 h 1678"/>
                  <a:gd name="T64" fmla="*/ 1266 w 1365"/>
                  <a:gd name="T65" fmla="*/ 1085 h 1678"/>
                  <a:gd name="T66" fmla="*/ 1221 w 1365"/>
                  <a:gd name="T67" fmla="*/ 973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5" h="1678">
                    <a:moveTo>
                      <a:pt x="1221" y="973"/>
                    </a:moveTo>
                    <a:lnTo>
                      <a:pt x="1190" y="922"/>
                    </a:lnTo>
                    <a:lnTo>
                      <a:pt x="1159" y="872"/>
                    </a:lnTo>
                    <a:lnTo>
                      <a:pt x="1127" y="823"/>
                    </a:lnTo>
                    <a:lnTo>
                      <a:pt x="1093" y="775"/>
                    </a:lnTo>
                    <a:lnTo>
                      <a:pt x="1060" y="727"/>
                    </a:lnTo>
                    <a:lnTo>
                      <a:pt x="1025" y="680"/>
                    </a:lnTo>
                    <a:lnTo>
                      <a:pt x="989" y="633"/>
                    </a:lnTo>
                    <a:lnTo>
                      <a:pt x="952" y="588"/>
                    </a:lnTo>
                    <a:lnTo>
                      <a:pt x="914" y="543"/>
                    </a:lnTo>
                    <a:lnTo>
                      <a:pt x="874" y="499"/>
                    </a:lnTo>
                    <a:lnTo>
                      <a:pt x="835" y="456"/>
                    </a:lnTo>
                    <a:lnTo>
                      <a:pt x="795" y="413"/>
                    </a:lnTo>
                    <a:lnTo>
                      <a:pt x="754" y="372"/>
                    </a:lnTo>
                    <a:lnTo>
                      <a:pt x="711" y="332"/>
                    </a:lnTo>
                    <a:lnTo>
                      <a:pt x="668" y="291"/>
                    </a:lnTo>
                    <a:lnTo>
                      <a:pt x="624" y="252"/>
                    </a:lnTo>
                    <a:lnTo>
                      <a:pt x="577" y="223"/>
                    </a:lnTo>
                    <a:lnTo>
                      <a:pt x="512" y="183"/>
                    </a:lnTo>
                    <a:lnTo>
                      <a:pt x="442" y="143"/>
                    </a:lnTo>
                    <a:lnTo>
                      <a:pt x="369" y="110"/>
                    </a:lnTo>
                    <a:lnTo>
                      <a:pt x="292" y="80"/>
                    </a:lnTo>
                    <a:lnTo>
                      <a:pt x="219" y="51"/>
                    </a:lnTo>
                    <a:lnTo>
                      <a:pt x="138" y="29"/>
                    </a:lnTo>
                    <a:lnTo>
                      <a:pt x="61" y="11"/>
                    </a:lnTo>
                    <a:lnTo>
                      <a:pt x="0" y="0"/>
                    </a:lnTo>
                    <a:lnTo>
                      <a:pt x="61" y="32"/>
                    </a:lnTo>
                    <a:lnTo>
                      <a:pt x="122" y="67"/>
                    </a:lnTo>
                    <a:lnTo>
                      <a:pt x="181" y="103"/>
                    </a:lnTo>
                    <a:lnTo>
                      <a:pt x="240" y="140"/>
                    </a:lnTo>
                    <a:lnTo>
                      <a:pt x="297" y="179"/>
                    </a:lnTo>
                    <a:lnTo>
                      <a:pt x="354" y="220"/>
                    </a:lnTo>
                    <a:lnTo>
                      <a:pt x="410" y="261"/>
                    </a:lnTo>
                    <a:lnTo>
                      <a:pt x="463" y="303"/>
                    </a:lnTo>
                    <a:lnTo>
                      <a:pt x="516" y="348"/>
                    </a:lnTo>
                    <a:lnTo>
                      <a:pt x="568" y="394"/>
                    </a:lnTo>
                    <a:lnTo>
                      <a:pt x="619" y="441"/>
                    </a:lnTo>
                    <a:lnTo>
                      <a:pt x="669" y="488"/>
                    </a:lnTo>
                    <a:lnTo>
                      <a:pt x="717" y="539"/>
                    </a:lnTo>
                    <a:lnTo>
                      <a:pt x="763" y="589"/>
                    </a:lnTo>
                    <a:lnTo>
                      <a:pt x="809" y="641"/>
                    </a:lnTo>
                    <a:lnTo>
                      <a:pt x="854" y="693"/>
                    </a:lnTo>
                    <a:lnTo>
                      <a:pt x="897" y="748"/>
                    </a:lnTo>
                    <a:lnTo>
                      <a:pt x="939" y="803"/>
                    </a:lnTo>
                    <a:lnTo>
                      <a:pt x="979" y="860"/>
                    </a:lnTo>
                    <a:lnTo>
                      <a:pt x="1018" y="916"/>
                    </a:lnTo>
                    <a:lnTo>
                      <a:pt x="1055" y="975"/>
                    </a:lnTo>
                    <a:lnTo>
                      <a:pt x="1091" y="1034"/>
                    </a:lnTo>
                    <a:lnTo>
                      <a:pt x="1126" y="1095"/>
                    </a:lnTo>
                    <a:lnTo>
                      <a:pt x="1159" y="1156"/>
                    </a:lnTo>
                    <a:lnTo>
                      <a:pt x="1190" y="1218"/>
                    </a:lnTo>
                    <a:lnTo>
                      <a:pt x="1220" y="1281"/>
                    </a:lnTo>
                    <a:lnTo>
                      <a:pt x="1248" y="1345"/>
                    </a:lnTo>
                    <a:lnTo>
                      <a:pt x="1275" y="1410"/>
                    </a:lnTo>
                    <a:lnTo>
                      <a:pt x="1300" y="1476"/>
                    </a:lnTo>
                    <a:lnTo>
                      <a:pt x="1323" y="1542"/>
                    </a:lnTo>
                    <a:lnTo>
                      <a:pt x="1345" y="1610"/>
                    </a:lnTo>
                    <a:lnTo>
                      <a:pt x="1365" y="1678"/>
                    </a:lnTo>
                    <a:lnTo>
                      <a:pt x="1365" y="1666"/>
                    </a:lnTo>
                    <a:lnTo>
                      <a:pt x="1365" y="1579"/>
                    </a:lnTo>
                    <a:lnTo>
                      <a:pt x="1358" y="1491"/>
                    </a:lnTo>
                    <a:lnTo>
                      <a:pt x="1347" y="1407"/>
                    </a:lnTo>
                    <a:lnTo>
                      <a:pt x="1332" y="1327"/>
                    </a:lnTo>
                    <a:lnTo>
                      <a:pt x="1318" y="1246"/>
                    </a:lnTo>
                    <a:lnTo>
                      <a:pt x="1291" y="1166"/>
                    </a:lnTo>
                    <a:lnTo>
                      <a:pt x="1266" y="1085"/>
                    </a:lnTo>
                    <a:lnTo>
                      <a:pt x="1237" y="1009"/>
                    </a:lnTo>
                    <a:lnTo>
                      <a:pt x="1221" y="973"/>
                    </a:lnTo>
                    <a:close/>
                  </a:path>
                </a:pathLst>
              </a:custGeom>
              <a:solidFill>
                <a:srgbClr val="E456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14" name="Freeform 482"/>
              <p:cNvSpPr>
                <a:spLocks/>
              </p:cNvSpPr>
              <p:nvPr/>
            </p:nvSpPr>
            <p:spPr bwMode="auto">
              <a:xfrm>
                <a:off x="7825" y="2032"/>
                <a:ext cx="225" cy="275"/>
              </a:xfrm>
              <a:custGeom>
                <a:avLst/>
                <a:gdLst>
                  <a:gd name="T0" fmla="*/ 1536 w 1578"/>
                  <a:gd name="T1" fmla="*/ 1360 h 1921"/>
                  <a:gd name="T2" fmla="*/ 1491 w 1578"/>
                  <a:gd name="T3" fmla="*/ 1259 h 1921"/>
                  <a:gd name="T4" fmla="*/ 1443 w 1578"/>
                  <a:gd name="T5" fmla="*/ 1161 h 1921"/>
                  <a:gd name="T6" fmla="*/ 1392 w 1578"/>
                  <a:gd name="T7" fmla="*/ 1065 h 1921"/>
                  <a:gd name="T8" fmla="*/ 1337 w 1578"/>
                  <a:gd name="T9" fmla="*/ 971 h 1921"/>
                  <a:gd name="T10" fmla="*/ 1278 w 1578"/>
                  <a:gd name="T11" fmla="*/ 879 h 1921"/>
                  <a:gd name="T12" fmla="*/ 1216 w 1578"/>
                  <a:gd name="T13" fmla="*/ 791 h 1921"/>
                  <a:gd name="T14" fmla="*/ 1149 w 1578"/>
                  <a:gd name="T15" fmla="*/ 705 h 1921"/>
                  <a:gd name="T16" fmla="*/ 1081 w 1578"/>
                  <a:gd name="T17" fmla="*/ 622 h 1921"/>
                  <a:gd name="T18" fmla="*/ 1009 w 1578"/>
                  <a:gd name="T19" fmla="*/ 541 h 1921"/>
                  <a:gd name="T20" fmla="*/ 934 w 1578"/>
                  <a:gd name="T21" fmla="*/ 463 h 1921"/>
                  <a:gd name="T22" fmla="*/ 857 w 1578"/>
                  <a:gd name="T23" fmla="*/ 387 h 1921"/>
                  <a:gd name="T24" fmla="*/ 775 w 1578"/>
                  <a:gd name="T25" fmla="*/ 316 h 1921"/>
                  <a:gd name="T26" fmla="*/ 692 w 1578"/>
                  <a:gd name="T27" fmla="*/ 247 h 1921"/>
                  <a:gd name="T28" fmla="*/ 605 w 1578"/>
                  <a:gd name="T29" fmla="*/ 182 h 1921"/>
                  <a:gd name="T30" fmla="*/ 517 w 1578"/>
                  <a:gd name="T31" fmla="*/ 119 h 1921"/>
                  <a:gd name="T32" fmla="*/ 432 w 1578"/>
                  <a:gd name="T33" fmla="*/ 73 h 1921"/>
                  <a:gd name="T34" fmla="*/ 274 w 1578"/>
                  <a:gd name="T35" fmla="*/ 33 h 1921"/>
                  <a:gd name="T36" fmla="*/ 113 w 1578"/>
                  <a:gd name="T37" fmla="*/ 8 h 1921"/>
                  <a:gd name="T38" fmla="*/ 0 w 1578"/>
                  <a:gd name="T39" fmla="*/ 0 h 1921"/>
                  <a:gd name="T40" fmla="*/ 146 w 1578"/>
                  <a:gd name="T41" fmla="*/ 67 h 1921"/>
                  <a:gd name="T42" fmla="*/ 287 w 1578"/>
                  <a:gd name="T43" fmla="*/ 144 h 1921"/>
                  <a:gd name="T44" fmla="*/ 423 w 1578"/>
                  <a:gd name="T45" fmla="*/ 229 h 1921"/>
                  <a:gd name="T46" fmla="*/ 554 w 1578"/>
                  <a:gd name="T47" fmla="*/ 321 h 1921"/>
                  <a:gd name="T48" fmla="*/ 678 w 1578"/>
                  <a:gd name="T49" fmla="*/ 420 h 1921"/>
                  <a:gd name="T50" fmla="*/ 797 w 1578"/>
                  <a:gd name="T51" fmla="*/ 528 h 1921"/>
                  <a:gd name="T52" fmla="*/ 908 w 1578"/>
                  <a:gd name="T53" fmla="*/ 641 h 1921"/>
                  <a:gd name="T54" fmla="*/ 1012 w 1578"/>
                  <a:gd name="T55" fmla="*/ 762 h 1921"/>
                  <a:gd name="T56" fmla="*/ 1110 w 1578"/>
                  <a:gd name="T57" fmla="*/ 888 h 1921"/>
                  <a:gd name="T58" fmla="*/ 1200 w 1578"/>
                  <a:gd name="T59" fmla="*/ 1021 h 1921"/>
                  <a:gd name="T60" fmla="*/ 1281 w 1578"/>
                  <a:gd name="T61" fmla="*/ 1159 h 1921"/>
                  <a:gd name="T62" fmla="*/ 1354 w 1578"/>
                  <a:gd name="T63" fmla="*/ 1303 h 1921"/>
                  <a:gd name="T64" fmla="*/ 1418 w 1578"/>
                  <a:gd name="T65" fmla="*/ 1451 h 1921"/>
                  <a:gd name="T66" fmla="*/ 1474 w 1578"/>
                  <a:gd name="T67" fmla="*/ 1603 h 1921"/>
                  <a:gd name="T68" fmla="*/ 1521 w 1578"/>
                  <a:gd name="T69" fmla="*/ 1760 h 1921"/>
                  <a:gd name="T70" fmla="*/ 1557 w 1578"/>
                  <a:gd name="T71" fmla="*/ 1921 h 1921"/>
                  <a:gd name="T72" fmla="*/ 1564 w 1578"/>
                  <a:gd name="T73" fmla="*/ 1879 h 1921"/>
                  <a:gd name="T74" fmla="*/ 1571 w 1578"/>
                  <a:gd name="T75" fmla="*/ 1835 h 1921"/>
                  <a:gd name="T76" fmla="*/ 1575 w 1578"/>
                  <a:gd name="T77" fmla="*/ 1795 h 1921"/>
                  <a:gd name="T78" fmla="*/ 1578 w 1578"/>
                  <a:gd name="T79" fmla="*/ 1750 h 1921"/>
                  <a:gd name="T80" fmla="*/ 1578 w 1578"/>
                  <a:gd name="T81" fmla="*/ 1707 h 1921"/>
                  <a:gd name="T82" fmla="*/ 1578 w 1578"/>
                  <a:gd name="T83" fmla="*/ 1601 h 1921"/>
                  <a:gd name="T84" fmla="*/ 1560 w 1578"/>
                  <a:gd name="T85" fmla="*/ 1429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8" h="1921">
                    <a:moveTo>
                      <a:pt x="1557" y="1411"/>
                    </a:moveTo>
                    <a:lnTo>
                      <a:pt x="1536" y="1360"/>
                    </a:lnTo>
                    <a:lnTo>
                      <a:pt x="1514" y="1309"/>
                    </a:lnTo>
                    <a:lnTo>
                      <a:pt x="1491" y="1259"/>
                    </a:lnTo>
                    <a:lnTo>
                      <a:pt x="1469" y="1210"/>
                    </a:lnTo>
                    <a:lnTo>
                      <a:pt x="1443" y="1161"/>
                    </a:lnTo>
                    <a:lnTo>
                      <a:pt x="1418" y="1112"/>
                    </a:lnTo>
                    <a:lnTo>
                      <a:pt x="1392" y="1065"/>
                    </a:lnTo>
                    <a:lnTo>
                      <a:pt x="1365" y="1018"/>
                    </a:lnTo>
                    <a:lnTo>
                      <a:pt x="1337" y="971"/>
                    </a:lnTo>
                    <a:lnTo>
                      <a:pt x="1307" y="925"/>
                    </a:lnTo>
                    <a:lnTo>
                      <a:pt x="1278" y="879"/>
                    </a:lnTo>
                    <a:lnTo>
                      <a:pt x="1247" y="835"/>
                    </a:lnTo>
                    <a:lnTo>
                      <a:pt x="1216" y="791"/>
                    </a:lnTo>
                    <a:lnTo>
                      <a:pt x="1183" y="748"/>
                    </a:lnTo>
                    <a:lnTo>
                      <a:pt x="1149" y="705"/>
                    </a:lnTo>
                    <a:lnTo>
                      <a:pt x="1116" y="663"/>
                    </a:lnTo>
                    <a:lnTo>
                      <a:pt x="1081" y="622"/>
                    </a:lnTo>
                    <a:lnTo>
                      <a:pt x="1045" y="580"/>
                    </a:lnTo>
                    <a:lnTo>
                      <a:pt x="1009" y="541"/>
                    </a:lnTo>
                    <a:lnTo>
                      <a:pt x="972" y="501"/>
                    </a:lnTo>
                    <a:lnTo>
                      <a:pt x="934" y="463"/>
                    </a:lnTo>
                    <a:lnTo>
                      <a:pt x="896" y="424"/>
                    </a:lnTo>
                    <a:lnTo>
                      <a:pt x="857" y="387"/>
                    </a:lnTo>
                    <a:lnTo>
                      <a:pt x="816" y="352"/>
                    </a:lnTo>
                    <a:lnTo>
                      <a:pt x="775" y="316"/>
                    </a:lnTo>
                    <a:lnTo>
                      <a:pt x="734" y="281"/>
                    </a:lnTo>
                    <a:lnTo>
                      <a:pt x="692" y="247"/>
                    </a:lnTo>
                    <a:lnTo>
                      <a:pt x="649" y="213"/>
                    </a:lnTo>
                    <a:lnTo>
                      <a:pt x="605" y="182"/>
                    </a:lnTo>
                    <a:lnTo>
                      <a:pt x="562" y="150"/>
                    </a:lnTo>
                    <a:lnTo>
                      <a:pt x="517" y="119"/>
                    </a:lnTo>
                    <a:lnTo>
                      <a:pt x="471" y="89"/>
                    </a:lnTo>
                    <a:lnTo>
                      <a:pt x="432" y="73"/>
                    </a:lnTo>
                    <a:lnTo>
                      <a:pt x="351" y="51"/>
                    </a:lnTo>
                    <a:lnTo>
                      <a:pt x="274" y="33"/>
                    </a:lnTo>
                    <a:lnTo>
                      <a:pt x="194" y="18"/>
                    </a:lnTo>
                    <a:lnTo>
                      <a:pt x="113" y="8"/>
                    </a:lnTo>
                    <a:lnTo>
                      <a:pt x="29" y="0"/>
                    </a:lnTo>
                    <a:lnTo>
                      <a:pt x="0" y="0"/>
                    </a:lnTo>
                    <a:lnTo>
                      <a:pt x="74" y="33"/>
                    </a:lnTo>
                    <a:lnTo>
                      <a:pt x="146" y="67"/>
                    </a:lnTo>
                    <a:lnTo>
                      <a:pt x="218" y="104"/>
                    </a:lnTo>
                    <a:lnTo>
                      <a:pt x="287" y="144"/>
                    </a:lnTo>
                    <a:lnTo>
                      <a:pt x="356" y="185"/>
                    </a:lnTo>
                    <a:lnTo>
                      <a:pt x="423" y="229"/>
                    </a:lnTo>
                    <a:lnTo>
                      <a:pt x="490" y="273"/>
                    </a:lnTo>
                    <a:lnTo>
                      <a:pt x="554" y="321"/>
                    </a:lnTo>
                    <a:lnTo>
                      <a:pt x="617" y="370"/>
                    </a:lnTo>
                    <a:lnTo>
                      <a:pt x="678" y="420"/>
                    </a:lnTo>
                    <a:lnTo>
                      <a:pt x="738" y="473"/>
                    </a:lnTo>
                    <a:lnTo>
                      <a:pt x="797" y="528"/>
                    </a:lnTo>
                    <a:lnTo>
                      <a:pt x="853" y="583"/>
                    </a:lnTo>
                    <a:lnTo>
                      <a:pt x="908" y="641"/>
                    </a:lnTo>
                    <a:lnTo>
                      <a:pt x="961" y="701"/>
                    </a:lnTo>
                    <a:lnTo>
                      <a:pt x="1012" y="762"/>
                    </a:lnTo>
                    <a:lnTo>
                      <a:pt x="1062" y="825"/>
                    </a:lnTo>
                    <a:lnTo>
                      <a:pt x="1110" y="888"/>
                    </a:lnTo>
                    <a:lnTo>
                      <a:pt x="1155" y="955"/>
                    </a:lnTo>
                    <a:lnTo>
                      <a:pt x="1200" y="1021"/>
                    </a:lnTo>
                    <a:lnTo>
                      <a:pt x="1241" y="1090"/>
                    </a:lnTo>
                    <a:lnTo>
                      <a:pt x="1281" y="1159"/>
                    </a:lnTo>
                    <a:lnTo>
                      <a:pt x="1318" y="1230"/>
                    </a:lnTo>
                    <a:lnTo>
                      <a:pt x="1354" y="1303"/>
                    </a:lnTo>
                    <a:lnTo>
                      <a:pt x="1387" y="1376"/>
                    </a:lnTo>
                    <a:lnTo>
                      <a:pt x="1418" y="1451"/>
                    </a:lnTo>
                    <a:lnTo>
                      <a:pt x="1448" y="1527"/>
                    </a:lnTo>
                    <a:lnTo>
                      <a:pt x="1474" y="1603"/>
                    </a:lnTo>
                    <a:lnTo>
                      <a:pt x="1499" y="1682"/>
                    </a:lnTo>
                    <a:lnTo>
                      <a:pt x="1521" y="1760"/>
                    </a:lnTo>
                    <a:lnTo>
                      <a:pt x="1540" y="1841"/>
                    </a:lnTo>
                    <a:lnTo>
                      <a:pt x="1557" y="1921"/>
                    </a:lnTo>
                    <a:lnTo>
                      <a:pt x="1560" y="1901"/>
                    </a:lnTo>
                    <a:lnTo>
                      <a:pt x="1564" y="1879"/>
                    </a:lnTo>
                    <a:lnTo>
                      <a:pt x="1568" y="1857"/>
                    </a:lnTo>
                    <a:lnTo>
                      <a:pt x="1571" y="1835"/>
                    </a:lnTo>
                    <a:lnTo>
                      <a:pt x="1575" y="1817"/>
                    </a:lnTo>
                    <a:lnTo>
                      <a:pt x="1575" y="1795"/>
                    </a:lnTo>
                    <a:lnTo>
                      <a:pt x="1575" y="1773"/>
                    </a:lnTo>
                    <a:lnTo>
                      <a:pt x="1578" y="1750"/>
                    </a:lnTo>
                    <a:lnTo>
                      <a:pt x="1578" y="1729"/>
                    </a:lnTo>
                    <a:lnTo>
                      <a:pt x="1578" y="1707"/>
                    </a:lnTo>
                    <a:lnTo>
                      <a:pt x="1578" y="1688"/>
                    </a:lnTo>
                    <a:lnTo>
                      <a:pt x="1578" y="1601"/>
                    </a:lnTo>
                    <a:lnTo>
                      <a:pt x="1571" y="1513"/>
                    </a:lnTo>
                    <a:lnTo>
                      <a:pt x="1560" y="1429"/>
                    </a:lnTo>
                    <a:lnTo>
                      <a:pt x="1557" y="1411"/>
                    </a:lnTo>
                    <a:close/>
                  </a:path>
                </a:pathLst>
              </a:custGeom>
              <a:solidFill>
                <a:srgbClr val="E45A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15" name="Freeform 483"/>
              <p:cNvSpPr>
                <a:spLocks/>
              </p:cNvSpPr>
              <p:nvPr/>
            </p:nvSpPr>
            <p:spPr bwMode="auto">
              <a:xfrm>
                <a:off x="7798" y="2032"/>
                <a:ext cx="252" cy="304"/>
              </a:xfrm>
              <a:custGeom>
                <a:avLst/>
                <a:gdLst>
                  <a:gd name="T0" fmla="*/ 1746 w 1766"/>
                  <a:gd name="T1" fmla="*/ 1632 h 2129"/>
                  <a:gd name="T2" fmla="*/ 1701 w 1766"/>
                  <a:gd name="T3" fmla="*/ 1498 h 2129"/>
                  <a:gd name="T4" fmla="*/ 1649 w 1766"/>
                  <a:gd name="T5" fmla="*/ 1367 h 2129"/>
                  <a:gd name="T6" fmla="*/ 1591 w 1766"/>
                  <a:gd name="T7" fmla="*/ 1240 h 2129"/>
                  <a:gd name="T8" fmla="*/ 1527 w 1766"/>
                  <a:gd name="T9" fmla="*/ 1117 h 2129"/>
                  <a:gd name="T10" fmla="*/ 1456 w 1766"/>
                  <a:gd name="T11" fmla="*/ 997 h 2129"/>
                  <a:gd name="T12" fmla="*/ 1380 w 1766"/>
                  <a:gd name="T13" fmla="*/ 882 h 2129"/>
                  <a:gd name="T14" fmla="*/ 1298 w 1766"/>
                  <a:gd name="T15" fmla="*/ 770 h 2129"/>
                  <a:gd name="T16" fmla="*/ 1210 w 1766"/>
                  <a:gd name="T17" fmla="*/ 663 h 2129"/>
                  <a:gd name="T18" fmla="*/ 1118 w 1766"/>
                  <a:gd name="T19" fmla="*/ 561 h 2129"/>
                  <a:gd name="T20" fmla="*/ 1020 w 1766"/>
                  <a:gd name="T21" fmla="*/ 463 h 2129"/>
                  <a:gd name="T22" fmla="*/ 917 w 1766"/>
                  <a:gd name="T23" fmla="*/ 370 h 2129"/>
                  <a:gd name="T24" fmla="*/ 811 w 1766"/>
                  <a:gd name="T25" fmla="*/ 283 h 2129"/>
                  <a:gd name="T26" fmla="*/ 698 w 1766"/>
                  <a:gd name="T27" fmla="*/ 201 h 2129"/>
                  <a:gd name="T28" fmla="*/ 582 w 1766"/>
                  <a:gd name="T29" fmla="*/ 125 h 2129"/>
                  <a:gd name="T30" fmla="*/ 462 w 1766"/>
                  <a:gd name="T31" fmla="*/ 54 h 2129"/>
                  <a:gd name="T32" fmla="*/ 382 w 1766"/>
                  <a:gd name="T33" fmla="*/ 18 h 2129"/>
                  <a:gd name="T34" fmla="*/ 217 w 1766"/>
                  <a:gd name="T35" fmla="*/ 0 h 2129"/>
                  <a:gd name="T36" fmla="*/ 48 w 1766"/>
                  <a:gd name="T37" fmla="*/ 0 h 2129"/>
                  <a:gd name="T38" fmla="*/ 85 w 1766"/>
                  <a:gd name="T39" fmla="*/ 36 h 2129"/>
                  <a:gd name="T40" fmla="*/ 251 w 1766"/>
                  <a:gd name="T41" fmla="*/ 107 h 2129"/>
                  <a:gd name="T42" fmla="*/ 410 w 1766"/>
                  <a:gd name="T43" fmla="*/ 188 h 2129"/>
                  <a:gd name="T44" fmla="*/ 562 w 1766"/>
                  <a:gd name="T45" fmla="*/ 282 h 2129"/>
                  <a:gd name="T46" fmla="*/ 707 w 1766"/>
                  <a:gd name="T47" fmla="*/ 384 h 2129"/>
                  <a:gd name="T48" fmla="*/ 844 w 1766"/>
                  <a:gd name="T49" fmla="*/ 496 h 2129"/>
                  <a:gd name="T50" fmla="*/ 974 w 1766"/>
                  <a:gd name="T51" fmla="*/ 617 h 2129"/>
                  <a:gd name="T52" fmla="*/ 1095 w 1766"/>
                  <a:gd name="T53" fmla="*/ 747 h 2129"/>
                  <a:gd name="T54" fmla="*/ 1206 w 1766"/>
                  <a:gd name="T55" fmla="*/ 885 h 2129"/>
                  <a:gd name="T56" fmla="*/ 1308 w 1766"/>
                  <a:gd name="T57" fmla="*/ 1031 h 2129"/>
                  <a:gd name="T58" fmla="*/ 1401 w 1766"/>
                  <a:gd name="T59" fmla="*/ 1183 h 2129"/>
                  <a:gd name="T60" fmla="*/ 1482 w 1766"/>
                  <a:gd name="T61" fmla="*/ 1342 h 2129"/>
                  <a:gd name="T62" fmla="*/ 1552 w 1766"/>
                  <a:gd name="T63" fmla="*/ 1508 h 2129"/>
                  <a:gd name="T64" fmla="*/ 1611 w 1766"/>
                  <a:gd name="T65" fmla="*/ 1680 h 2129"/>
                  <a:gd name="T66" fmla="*/ 1659 w 1766"/>
                  <a:gd name="T67" fmla="*/ 1856 h 2129"/>
                  <a:gd name="T68" fmla="*/ 1692 w 1766"/>
                  <a:gd name="T69" fmla="*/ 2037 h 2129"/>
                  <a:gd name="T70" fmla="*/ 1713 w 1766"/>
                  <a:gd name="T71" fmla="*/ 2093 h 2129"/>
                  <a:gd name="T72" fmla="*/ 1728 w 1766"/>
                  <a:gd name="T73" fmla="*/ 2021 h 2129"/>
                  <a:gd name="T74" fmla="*/ 1740 w 1766"/>
                  <a:gd name="T75" fmla="*/ 1947 h 2129"/>
                  <a:gd name="T76" fmla="*/ 1752 w 1766"/>
                  <a:gd name="T77" fmla="*/ 1873 h 2129"/>
                  <a:gd name="T78" fmla="*/ 1763 w 1766"/>
                  <a:gd name="T79" fmla="*/ 1817 h 2129"/>
                  <a:gd name="T80" fmla="*/ 1763 w 1766"/>
                  <a:gd name="T81" fmla="*/ 1773 h 2129"/>
                  <a:gd name="T82" fmla="*/ 1766 w 1766"/>
                  <a:gd name="T83" fmla="*/ 1729 h 2129"/>
                  <a:gd name="T84" fmla="*/ 1766 w 1766"/>
                  <a:gd name="T85" fmla="*/ 1700 h 2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6" h="2129">
                    <a:moveTo>
                      <a:pt x="1766" y="1700"/>
                    </a:moveTo>
                    <a:lnTo>
                      <a:pt x="1746" y="1632"/>
                    </a:lnTo>
                    <a:lnTo>
                      <a:pt x="1724" y="1564"/>
                    </a:lnTo>
                    <a:lnTo>
                      <a:pt x="1701" y="1498"/>
                    </a:lnTo>
                    <a:lnTo>
                      <a:pt x="1676" y="1432"/>
                    </a:lnTo>
                    <a:lnTo>
                      <a:pt x="1649" y="1367"/>
                    </a:lnTo>
                    <a:lnTo>
                      <a:pt x="1621" y="1303"/>
                    </a:lnTo>
                    <a:lnTo>
                      <a:pt x="1591" y="1240"/>
                    </a:lnTo>
                    <a:lnTo>
                      <a:pt x="1560" y="1178"/>
                    </a:lnTo>
                    <a:lnTo>
                      <a:pt x="1527" y="1117"/>
                    </a:lnTo>
                    <a:lnTo>
                      <a:pt x="1492" y="1056"/>
                    </a:lnTo>
                    <a:lnTo>
                      <a:pt x="1456" y="997"/>
                    </a:lnTo>
                    <a:lnTo>
                      <a:pt x="1419" y="938"/>
                    </a:lnTo>
                    <a:lnTo>
                      <a:pt x="1380" y="882"/>
                    </a:lnTo>
                    <a:lnTo>
                      <a:pt x="1340" y="825"/>
                    </a:lnTo>
                    <a:lnTo>
                      <a:pt x="1298" y="770"/>
                    </a:lnTo>
                    <a:lnTo>
                      <a:pt x="1255" y="715"/>
                    </a:lnTo>
                    <a:lnTo>
                      <a:pt x="1210" y="663"/>
                    </a:lnTo>
                    <a:lnTo>
                      <a:pt x="1164" y="611"/>
                    </a:lnTo>
                    <a:lnTo>
                      <a:pt x="1118" y="561"/>
                    </a:lnTo>
                    <a:lnTo>
                      <a:pt x="1070" y="510"/>
                    </a:lnTo>
                    <a:lnTo>
                      <a:pt x="1020" y="463"/>
                    </a:lnTo>
                    <a:lnTo>
                      <a:pt x="969" y="416"/>
                    </a:lnTo>
                    <a:lnTo>
                      <a:pt x="917" y="370"/>
                    </a:lnTo>
                    <a:lnTo>
                      <a:pt x="864" y="325"/>
                    </a:lnTo>
                    <a:lnTo>
                      <a:pt x="811" y="283"/>
                    </a:lnTo>
                    <a:lnTo>
                      <a:pt x="755" y="242"/>
                    </a:lnTo>
                    <a:lnTo>
                      <a:pt x="698" y="201"/>
                    </a:lnTo>
                    <a:lnTo>
                      <a:pt x="641" y="162"/>
                    </a:lnTo>
                    <a:lnTo>
                      <a:pt x="582" y="125"/>
                    </a:lnTo>
                    <a:lnTo>
                      <a:pt x="523" y="89"/>
                    </a:lnTo>
                    <a:lnTo>
                      <a:pt x="462" y="54"/>
                    </a:lnTo>
                    <a:lnTo>
                      <a:pt x="401" y="22"/>
                    </a:lnTo>
                    <a:lnTo>
                      <a:pt x="382" y="18"/>
                    </a:lnTo>
                    <a:lnTo>
                      <a:pt x="301" y="8"/>
                    </a:lnTo>
                    <a:lnTo>
                      <a:pt x="217" y="0"/>
                    </a:lnTo>
                    <a:lnTo>
                      <a:pt x="132" y="0"/>
                    </a:lnTo>
                    <a:lnTo>
                      <a:pt x="48" y="0"/>
                    </a:lnTo>
                    <a:lnTo>
                      <a:pt x="0" y="4"/>
                    </a:lnTo>
                    <a:lnTo>
                      <a:pt x="85" y="36"/>
                    </a:lnTo>
                    <a:lnTo>
                      <a:pt x="169" y="70"/>
                    </a:lnTo>
                    <a:lnTo>
                      <a:pt x="251" y="107"/>
                    </a:lnTo>
                    <a:lnTo>
                      <a:pt x="331" y="147"/>
                    </a:lnTo>
                    <a:lnTo>
                      <a:pt x="410" y="188"/>
                    </a:lnTo>
                    <a:lnTo>
                      <a:pt x="487" y="234"/>
                    </a:lnTo>
                    <a:lnTo>
                      <a:pt x="562" y="282"/>
                    </a:lnTo>
                    <a:lnTo>
                      <a:pt x="635" y="331"/>
                    </a:lnTo>
                    <a:lnTo>
                      <a:pt x="707" y="384"/>
                    </a:lnTo>
                    <a:lnTo>
                      <a:pt x="777" y="439"/>
                    </a:lnTo>
                    <a:lnTo>
                      <a:pt x="844" y="496"/>
                    </a:lnTo>
                    <a:lnTo>
                      <a:pt x="911" y="555"/>
                    </a:lnTo>
                    <a:lnTo>
                      <a:pt x="974" y="617"/>
                    </a:lnTo>
                    <a:lnTo>
                      <a:pt x="1036" y="681"/>
                    </a:lnTo>
                    <a:lnTo>
                      <a:pt x="1095" y="747"/>
                    </a:lnTo>
                    <a:lnTo>
                      <a:pt x="1151" y="815"/>
                    </a:lnTo>
                    <a:lnTo>
                      <a:pt x="1206" y="885"/>
                    </a:lnTo>
                    <a:lnTo>
                      <a:pt x="1258" y="957"/>
                    </a:lnTo>
                    <a:lnTo>
                      <a:pt x="1308" y="1031"/>
                    </a:lnTo>
                    <a:lnTo>
                      <a:pt x="1356" y="1106"/>
                    </a:lnTo>
                    <a:lnTo>
                      <a:pt x="1401" y="1183"/>
                    </a:lnTo>
                    <a:lnTo>
                      <a:pt x="1442" y="1262"/>
                    </a:lnTo>
                    <a:lnTo>
                      <a:pt x="1482" y="1342"/>
                    </a:lnTo>
                    <a:lnTo>
                      <a:pt x="1518" y="1425"/>
                    </a:lnTo>
                    <a:lnTo>
                      <a:pt x="1552" y="1508"/>
                    </a:lnTo>
                    <a:lnTo>
                      <a:pt x="1584" y="1592"/>
                    </a:lnTo>
                    <a:lnTo>
                      <a:pt x="1611" y="1680"/>
                    </a:lnTo>
                    <a:lnTo>
                      <a:pt x="1636" y="1767"/>
                    </a:lnTo>
                    <a:lnTo>
                      <a:pt x="1659" y="1856"/>
                    </a:lnTo>
                    <a:lnTo>
                      <a:pt x="1677" y="1945"/>
                    </a:lnTo>
                    <a:lnTo>
                      <a:pt x="1692" y="2037"/>
                    </a:lnTo>
                    <a:lnTo>
                      <a:pt x="1706" y="2129"/>
                    </a:lnTo>
                    <a:lnTo>
                      <a:pt x="1713" y="2093"/>
                    </a:lnTo>
                    <a:lnTo>
                      <a:pt x="1721" y="2057"/>
                    </a:lnTo>
                    <a:lnTo>
                      <a:pt x="1728" y="2021"/>
                    </a:lnTo>
                    <a:lnTo>
                      <a:pt x="1735" y="1984"/>
                    </a:lnTo>
                    <a:lnTo>
                      <a:pt x="1740" y="1947"/>
                    </a:lnTo>
                    <a:lnTo>
                      <a:pt x="1747" y="1910"/>
                    </a:lnTo>
                    <a:lnTo>
                      <a:pt x="1752" y="1873"/>
                    </a:lnTo>
                    <a:lnTo>
                      <a:pt x="1759" y="1835"/>
                    </a:lnTo>
                    <a:lnTo>
                      <a:pt x="1763" y="1817"/>
                    </a:lnTo>
                    <a:lnTo>
                      <a:pt x="1763" y="1795"/>
                    </a:lnTo>
                    <a:lnTo>
                      <a:pt x="1763" y="1773"/>
                    </a:lnTo>
                    <a:lnTo>
                      <a:pt x="1766" y="1750"/>
                    </a:lnTo>
                    <a:lnTo>
                      <a:pt x="1766" y="1729"/>
                    </a:lnTo>
                    <a:lnTo>
                      <a:pt x="1766" y="1707"/>
                    </a:lnTo>
                    <a:lnTo>
                      <a:pt x="1766" y="1700"/>
                    </a:lnTo>
                    <a:close/>
                  </a:path>
                </a:pathLst>
              </a:custGeom>
              <a:solidFill>
                <a:srgbClr val="E55D7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16" name="Freeform 484"/>
              <p:cNvSpPr>
                <a:spLocks/>
              </p:cNvSpPr>
              <p:nvPr/>
            </p:nvSpPr>
            <p:spPr bwMode="auto">
              <a:xfrm>
                <a:off x="7774" y="2032"/>
                <a:ext cx="273" cy="330"/>
              </a:xfrm>
              <a:custGeom>
                <a:avLst/>
                <a:gdLst>
                  <a:gd name="T0" fmla="*/ 1891 w 1908"/>
                  <a:gd name="T1" fmla="*/ 1841 h 2311"/>
                  <a:gd name="T2" fmla="*/ 1850 w 1908"/>
                  <a:gd name="T3" fmla="*/ 1682 h 2311"/>
                  <a:gd name="T4" fmla="*/ 1799 w 1908"/>
                  <a:gd name="T5" fmla="*/ 1527 h 2311"/>
                  <a:gd name="T6" fmla="*/ 1738 w 1908"/>
                  <a:gd name="T7" fmla="*/ 1376 h 2311"/>
                  <a:gd name="T8" fmla="*/ 1669 w 1908"/>
                  <a:gd name="T9" fmla="*/ 1230 h 2311"/>
                  <a:gd name="T10" fmla="*/ 1592 w 1908"/>
                  <a:gd name="T11" fmla="*/ 1090 h 2311"/>
                  <a:gd name="T12" fmla="*/ 1506 w 1908"/>
                  <a:gd name="T13" fmla="*/ 955 h 2311"/>
                  <a:gd name="T14" fmla="*/ 1413 w 1908"/>
                  <a:gd name="T15" fmla="*/ 825 h 2311"/>
                  <a:gd name="T16" fmla="*/ 1312 w 1908"/>
                  <a:gd name="T17" fmla="*/ 701 h 2311"/>
                  <a:gd name="T18" fmla="*/ 1204 w 1908"/>
                  <a:gd name="T19" fmla="*/ 583 h 2311"/>
                  <a:gd name="T20" fmla="*/ 1089 w 1908"/>
                  <a:gd name="T21" fmla="*/ 473 h 2311"/>
                  <a:gd name="T22" fmla="*/ 968 w 1908"/>
                  <a:gd name="T23" fmla="*/ 370 h 2311"/>
                  <a:gd name="T24" fmla="*/ 841 w 1908"/>
                  <a:gd name="T25" fmla="*/ 273 h 2311"/>
                  <a:gd name="T26" fmla="*/ 707 w 1908"/>
                  <a:gd name="T27" fmla="*/ 185 h 2311"/>
                  <a:gd name="T28" fmla="*/ 569 w 1908"/>
                  <a:gd name="T29" fmla="*/ 104 h 2311"/>
                  <a:gd name="T30" fmla="*/ 425 w 1908"/>
                  <a:gd name="T31" fmla="*/ 33 h 2311"/>
                  <a:gd name="T32" fmla="*/ 295 w 1908"/>
                  <a:gd name="T33" fmla="*/ 0 h 2311"/>
                  <a:gd name="T34" fmla="*/ 131 w 1908"/>
                  <a:gd name="T35" fmla="*/ 8 h 2311"/>
                  <a:gd name="T36" fmla="*/ 0 w 1908"/>
                  <a:gd name="T37" fmla="*/ 27 h 2311"/>
                  <a:gd name="T38" fmla="*/ 186 w 1908"/>
                  <a:gd name="T39" fmla="*/ 88 h 2311"/>
                  <a:gd name="T40" fmla="*/ 366 w 1908"/>
                  <a:gd name="T41" fmla="*/ 163 h 2311"/>
                  <a:gd name="T42" fmla="*/ 538 w 1908"/>
                  <a:gd name="T43" fmla="*/ 251 h 2311"/>
                  <a:gd name="T44" fmla="*/ 702 w 1908"/>
                  <a:gd name="T45" fmla="*/ 352 h 2311"/>
                  <a:gd name="T46" fmla="*/ 858 w 1908"/>
                  <a:gd name="T47" fmla="*/ 465 h 2311"/>
                  <a:gd name="T48" fmla="*/ 1004 w 1908"/>
                  <a:gd name="T49" fmla="*/ 589 h 2311"/>
                  <a:gd name="T50" fmla="*/ 1140 w 1908"/>
                  <a:gd name="T51" fmla="*/ 723 h 2311"/>
                  <a:gd name="T52" fmla="*/ 1265 w 1908"/>
                  <a:gd name="T53" fmla="*/ 868 h 2311"/>
                  <a:gd name="T54" fmla="*/ 1380 w 1908"/>
                  <a:gd name="T55" fmla="*/ 1022 h 2311"/>
                  <a:gd name="T56" fmla="*/ 1483 w 1908"/>
                  <a:gd name="T57" fmla="*/ 1185 h 2311"/>
                  <a:gd name="T58" fmla="*/ 1572 w 1908"/>
                  <a:gd name="T59" fmla="*/ 1356 h 2311"/>
                  <a:gd name="T60" fmla="*/ 1650 w 1908"/>
                  <a:gd name="T61" fmla="*/ 1535 h 2311"/>
                  <a:gd name="T62" fmla="*/ 1712 w 1908"/>
                  <a:gd name="T63" fmla="*/ 1720 h 2311"/>
                  <a:gd name="T64" fmla="*/ 1761 w 1908"/>
                  <a:gd name="T65" fmla="*/ 1911 h 2311"/>
                  <a:gd name="T66" fmla="*/ 1794 w 1908"/>
                  <a:gd name="T67" fmla="*/ 2108 h 2311"/>
                  <a:gd name="T68" fmla="*/ 1812 w 1908"/>
                  <a:gd name="T69" fmla="*/ 2311 h 2311"/>
                  <a:gd name="T70" fmla="*/ 1829 w 1908"/>
                  <a:gd name="T71" fmla="*/ 2261 h 2311"/>
                  <a:gd name="T72" fmla="*/ 1859 w 1908"/>
                  <a:gd name="T73" fmla="*/ 2165 h 2311"/>
                  <a:gd name="T74" fmla="*/ 1882 w 1908"/>
                  <a:gd name="T75" fmla="*/ 2068 h 2311"/>
                  <a:gd name="T76" fmla="*/ 1900 w 1908"/>
                  <a:gd name="T77" fmla="*/ 1971 h 2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08" h="2311">
                    <a:moveTo>
                      <a:pt x="1908" y="1921"/>
                    </a:moveTo>
                    <a:lnTo>
                      <a:pt x="1891" y="1841"/>
                    </a:lnTo>
                    <a:lnTo>
                      <a:pt x="1872" y="1760"/>
                    </a:lnTo>
                    <a:lnTo>
                      <a:pt x="1850" y="1682"/>
                    </a:lnTo>
                    <a:lnTo>
                      <a:pt x="1825" y="1603"/>
                    </a:lnTo>
                    <a:lnTo>
                      <a:pt x="1799" y="1527"/>
                    </a:lnTo>
                    <a:lnTo>
                      <a:pt x="1769" y="1451"/>
                    </a:lnTo>
                    <a:lnTo>
                      <a:pt x="1738" y="1376"/>
                    </a:lnTo>
                    <a:lnTo>
                      <a:pt x="1705" y="1303"/>
                    </a:lnTo>
                    <a:lnTo>
                      <a:pt x="1669" y="1230"/>
                    </a:lnTo>
                    <a:lnTo>
                      <a:pt x="1632" y="1159"/>
                    </a:lnTo>
                    <a:lnTo>
                      <a:pt x="1592" y="1090"/>
                    </a:lnTo>
                    <a:lnTo>
                      <a:pt x="1551" y="1021"/>
                    </a:lnTo>
                    <a:lnTo>
                      <a:pt x="1506" y="955"/>
                    </a:lnTo>
                    <a:lnTo>
                      <a:pt x="1461" y="888"/>
                    </a:lnTo>
                    <a:lnTo>
                      <a:pt x="1413" y="825"/>
                    </a:lnTo>
                    <a:lnTo>
                      <a:pt x="1363" y="762"/>
                    </a:lnTo>
                    <a:lnTo>
                      <a:pt x="1312" y="701"/>
                    </a:lnTo>
                    <a:lnTo>
                      <a:pt x="1259" y="641"/>
                    </a:lnTo>
                    <a:lnTo>
                      <a:pt x="1204" y="583"/>
                    </a:lnTo>
                    <a:lnTo>
                      <a:pt x="1148" y="528"/>
                    </a:lnTo>
                    <a:lnTo>
                      <a:pt x="1089" y="473"/>
                    </a:lnTo>
                    <a:lnTo>
                      <a:pt x="1029" y="420"/>
                    </a:lnTo>
                    <a:lnTo>
                      <a:pt x="968" y="370"/>
                    </a:lnTo>
                    <a:lnTo>
                      <a:pt x="905" y="321"/>
                    </a:lnTo>
                    <a:lnTo>
                      <a:pt x="841" y="273"/>
                    </a:lnTo>
                    <a:lnTo>
                      <a:pt x="774" y="229"/>
                    </a:lnTo>
                    <a:lnTo>
                      <a:pt x="707" y="185"/>
                    </a:lnTo>
                    <a:lnTo>
                      <a:pt x="638" y="144"/>
                    </a:lnTo>
                    <a:lnTo>
                      <a:pt x="569" y="104"/>
                    </a:lnTo>
                    <a:lnTo>
                      <a:pt x="497" y="67"/>
                    </a:lnTo>
                    <a:lnTo>
                      <a:pt x="425" y="33"/>
                    </a:lnTo>
                    <a:lnTo>
                      <a:pt x="351" y="0"/>
                    </a:lnTo>
                    <a:lnTo>
                      <a:pt x="295" y="0"/>
                    </a:lnTo>
                    <a:lnTo>
                      <a:pt x="211" y="0"/>
                    </a:lnTo>
                    <a:lnTo>
                      <a:pt x="131" y="8"/>
                    </a:lnTo>
                    <a:lnTo>
                      <a:pt x="47" y="18"/>
                    </a:lnTo>
                    <a:lnTo>
                      <a:pt x="0" y="27"/>
                    </a:lnTo>
                    <a:lnTo>
                      <a:pt x="94" y="55"/>
                    </a:lnTo>
                    <a:lnTo>
                      <a:pt x="186" y="88"/>
                    </a:lnTo>
                    <a:lnTo>
                      <a:pt x="277" y="124"/>
                    </a:lnTo>
                    <a:lnTo>
                      <a:pt x="366" y="163"/>
                    </a:lnTo>
                    <a:lnTo>
                      <a:pt x="453" y="206"/>
                    </a:lnTo>
                    <a:lnTo>
                      <a:pt x="538" y="251"/>
                    </a:lnTo>
                    <a:lnTo>
                      <a:pt x="622" y="299"/>
                    </a:lnTo>
                    <a:lnTo>
                      <a:pt x="702" y="352"/>
                    </a:lnTo>
                    <a:lnTo>
                      <a:pt x="781" y="407"/>
                    </a:lnTo>
                    <a:lnTo>
                      <a:pt x="858" y="465"/>
                    </a:lnTo>
                    <a:lnTo>
                      <a:pt x="932" y="525"/>
                    </a:lnTo>
                    <a:lnTo>
                      <a:pt x="1004" y="589"/>
                    </a:lnTo>
                    <a:lnTo>
                      <a:pt x="1074" y="654"/>
                    </a:lnTo>
                    <a:lnTo>
                      <a:pt x="1140" y="723"/>
                    </a:lnTo>
                    <a:lnTo>
                      <a:pt x="1204" y="795"/>
                    </a:lnTo>
                    <a:lnTo>
                      <a:pt x="1265" y="868"/>
                    </a:lnTo>
                    <a:lnTo>
                      <a:pt x="1324" y="944"/>
                    </a:lnTo>
                    <a:lnTo>
                      <a:pt x="1380" y="1022"/>
                    </a:lnTo>
                    <a:lnTo>
                      <a:pt x="1433" y="1103"/>
                    </a:lnTo>
                    <a:lnTo>
                      <a:pt x="1483" y="1185"/>
                    </a:lnTo>
                    <a:lnTo>
                      <a:pt x="1529" y="1269"/>
                    </a:lnTo>
                    <a:lnTo>
                      <a:pt x="1572" y="1356"/>
                    </a:lnTo>
                    <a:lnTo>
                      <a:pt x="1613" y="1444"/>
                    </a:lnTo>
                    <a:lnTo>
                      <a:pt x="1650" y="1535"/>
                    </a:lnTo>
                    <a:lnTo>
                      <a:pt x="1682" y="1626"/>
                    </a:lnTo>
                    <a:lnTo>
                      <a:pt x="1712" y="1720"/>
                    </a:lnTo>
                    <a:lnTo>
                      <a:pt x="1738" y="1816"/>
                    </a:lnTo>
                    <a:lnTo>
                      <a:pt x="1761" y="1911"/>
                    </a:lnTo>
                    <a:lnTo>
                      <a:pt x="1779" y="2009"/>
                    </a:lnTo>
                    <a:lnTo>
                      <a:pt x="1794" y="2108"/>
                    </a:lnTo>
                    <a:lnTo>
                      <a:pt x="1804" y="2210"/>
                    </a:lnTo>
                    <a:lnTo>
                      <a:pt x="1812" y="2311"/>
                    </a:lnTo>
                    <a:lnTo>
                      <a:pt x="1812" y="2310"/>
                    </a:lnTo>
                    <a:lnTo>
                      <a:pt x="1829" y="2261"/>
                    </a:lnTo>
                    <a:lnTo>
                      <a:pt x="1846" y="2213"/>
                    </a:lnTo>
                    <a:lnTo>
                      <a:pt x="1859" y="2165"/>
                    </a:lnTo>
                    <a:lnTo>
                      <a:pt x="1871" y="2116"/>
                    </a:lnTo>
                    <a:lnTo>
                      <a:pt x="1882" y="2068"/>
                    </a:lnTo>
                    <a:lnTo>
                      <a:pt x="1891" y="2020"/>
                    </a:lnTo>
                    <a:lnTo>
                      <a:pt x="1900" y="1971"/>
                    </a:lnTo>
                    <a:lnTo>
                      <a:pt x="1908" y="1921"/>
                    </a:lnTo>
                    <a:close/>
                  </a:path>
                </a:pathLst>
              </a:custGeom>
              <a:solidFill>
                <a:srgbClr val="E5617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17" name="Freeform 485"/>
              <p:cNvSpPr>
                <a:spLocks/>
              </p:cNvSpPr>
              <p:nvPr/>
            </p:nvSpPr>
            <p:spPr bwMode="auto">
              <a:xfrm>
                <a:off x="7753" y="2033"/>
                <a:ext cx="288" cy="351"/>
              </a:xfrm>
              <a:custGeom>
                <a:avLst/>
                <a:gdLst>
                  <a:gd name="T0" fmla="*/ 2006 w 2020"/>
                  <a:gd name="T1" fmla="*/ 2033 h 2456"/>
                  <a:gd name="T2" fmla="*/ 1973 w 2020"/>
                  <a:gd name="T3" fmla="*/ 1852 h 2456"/>
                  <a:gd name="T4" fmla="*/ 1925 w 2020"/>
                  <a:gd name="T5" fmla="*/ 1676 h 2456"/>
                  <a:gd name="T6" fmla="*/ 1866 w 2020"/>
                  <a:gd name="T7" fmla="*/ 1504 h 2456"/>
                  <a:gd name="T8" fmla="*/ 1796 w 2020"/>
                  <a:gd name="T9" fmla="*/ 1338 h 2456"/>
                  <a:gd name="T10" fmla="*/ 1715 w 2020"/>
                  <a:gd name="T11" fmla="*/ 1179 h 2456"/>
                  <a:gd name="T12" fmla="*/ 1622 w 2020"/>
                  <a:gd name="T13" fmla="*/ 1027 h 2456"/>
                  <a:gd name="T14" fmla="*/ 1520 w 2020"/>
                  <a:gd name="T15" fmla="*/ 881 h 2456"/>
                  <a:gd name="T16" fmla="*/ 1409 w 2020"/>
                  <a:gd name="T17" fmla="*/ 743 h 2456"/>
                  <a:gd name="T18" fmla="*/ 1288 w 2020"/>
                  <a:gd name="T19" fmla="*/ 613 h 2456"/>
                  <a:gd name="T20" fmla="*/ 1158 w 2020"/>
                  <a:gd name="T21" fmla="*/ 492 h 2456"/>
                  <a:gd name="T22" fmla="*/ 1021 w 2020"/>
                  <a:gd name="T23" fmla="*/ 380 h 2456"/>
                  <a:gd name="T24" fmla="*/ 876 w 2020"/>
                  <a:gd name="T25" fmla="*/ 278 h 2456"/>
                  <a:gd name="T26" fmla="*/ 724 w 2020"/>
                  <a:gd name="T27" fmla="*/ 184 h 2456"/>
                  <a:gd name="T28" fmla="*/ 565 w 2020"/>
                  <a:gd name="T29" fmla="*/ 103 h 2456"/>
                  <a:gd name="T30" fmla="*/ 399 w 2020"/>
                  <a:gd name="T31" fmla="*/ 32 h 2456"/>
                  <a:gd name="T32" fmla="*/ 282 w 2020"/>
                  <a:gd name="T33" fmla="*/ 4 h 2456"/>
                  <a:gd name="T34" fmla="*/ 121 w 2020"/>
                  <a:gd name="T35" fmla="*/ 29 h 2456"/>
                  <a:gd name="T36" fmla="*/ 0 w 2020"/>
                  <a:gd name="T37" fmla="*/ 58 h 2456"/>
                  <a:gd name="T38" fmla="*/ 199 w 2020"/>
                  <a:gd name="T39" fmla="*/ 112 h 2456"/>
                  <a:gd name="T40" fmla="*/ 392 w 2020"/>
                  <a:gd name="T41" fmla="*/ 182 h 2456"/>
                  <a:gd name="T42" fmla="*/ 577 w 2020"/>
                  <a:gd name="T43" fmla="*/ 268 h 2456"/>
                  <a:gd name="T44" fmla="*/ 753 w 2020"/>
                  <a:gd name="T45" fmla="*/ 368 h 2456"/>
                  <a:gd name="T46" fmla="*/ 920 w 2020"/>
                  <a:gd name="T47" fmla="*/ 481 h 2456"/>
                  <a:gd name="T48" fmla="*/ 1076 w 2020"/>
                  <a:gd name="T49" fmla="*/ 609 h 2456"/>
                  <a:gd name="T50" fmla="*/ 1220 w 2020"/>
                  <a:gd name="T51" fmla="*/ 748 h 2456"/>
                  <a:gd name="T52" fmla="*/ 1353 w 2020"/>
                  <a:gd name="T53" fmla="*/ 898 h 2456"/>
                  <a:gd name="T54" fmla="*/ 1474 w 2020"/>
                  <a:gd name="T55" fmla="*/ 1061 h 2456"/>
                  <a:gd name="T56" fmla="*/ 1581 w 2020"/>
                  <a:gd name="T57" fmla="*/ 1231 h 2456"/>
                  <a:gd name="T58" fmla="*/ 1673 w 2020"/>
                  <a:gd name="T59" fmla="*/ 1412 h 2456"/>
                  <a:gd name="T60" fmla="*/ 1751 w 2020"/>
                  <a:gd name="T61" fmla="*/ 1602 h 2456"/>
                  <a:gd name="T62" fmla="*/ 1813 w 2020"/>
                  <a:gd name="T63" fmla="*/ 1797 h 2456"/>
                  <a:gd name="T64" fmla="*/ 1857 w 2020"/>
                  <a:gd name="T65" fmla="*/ 2001 h 2456"/>
                  <a:gd name="T66" fmla="*/ 1884 w 2020"/>
                  <a:gd name="T67" fmla="*/ 2210 h 2456"/>
                  <a:gd name="T68" fmla="*/ 1894 w 2020"/>
                  <a:gd name="T69" fmla="*/ 2424 h 2456"/>
                  <a:gd name="T70" fmla="*/ 1893 w 2020"/>
                  <a:gd name="T71" fmla="*/ 2456 h 2456"/>
                  <a:gd name="T72" fmla="*/ 1937 w 2020"/>
                  <a:gd name="T73" fmla="*/ 2365 h 2456"/>
                  <a:gd name="T74" fmla="*/ 1972 w 2020"/>
                  <a:gd name="T75" fmla="*/ 2283 h 2456"/>
                  <a:gd name="T76" fmla="*/ 1987 w 2020"/>
                  <a:gd name="T77" fmla="*/ 2237 h 2456"/>
                  <a:gd name="T78" fmla="*/ 2001 w 2020"/>
                  <a:gd name="T79" fmla="*/ 2193 h 2456"/>
                  <a:gd name="T80" fmla="*/ 2014 w 2020"/>
                  <a:gd name="T81" fmla="*/ 2147 h 2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20" h="2456">
                    <a:moveTo>
                      <a:pt x="2020" y="2125"/>
                    </a:moveTo>
                    <a:lnTo>
                      <a:pt x="2006" y="2033"/>
                    </a:lnTo>
                    <a:lnTo>
                      <a:pt x="1991" y="1941"/>
                    </a:lnTo>
                    <a:lnTo>
                      <a:pt x="1973" y="1852"/>
                    </a:lnTo>
                    <a:lnTo>
                      <a:pt x="1950" y="1763"/>
                    </a:lnTo>
                    <a:lnTo>
                      <a:pt x="1925" y="1676"/>
                    </a:lnTo>
                    <a:lnTo>
                      <a:pt x="1898" y="1588"/>
                    </a:lnTo>
                    <a:lnTo>
                      <a:pt x="1866" y="1504"/>
                    </a:lnTo>
                    <a:lnTo>
                      <a:pt x="1832" y="1421"/>
                    </a:lnTo>
                    <a:lnTo>
                      <a:pt x="1796" y="1338"/>
                    </a:lnTo>
                    <a:lnTo>
                      <a:pt x="1756" y="1258"/>
                    </a:lnTo>
                    <a:lnTo>
                      <a:pt x="1715" y="1179"/>
                    </a:lnTo>
                    <a:lnTo>
                      <a:pt x="1670" y="1102"/>
                    </a:lnTo>
                    <a:lnTo>
                      <a:pt x="1622" y="1027"/>
                    </a:lnTo>
                    <a:lnTo>
                      <a:pt x="1572" y="953"/>
                    </a:lnTo>
                    <a:lnTo>
                      <a:pt x="1520" y="881"/>
                    </a:lnTo>
                    <a:lnTo>
                      <a:pt x="1465" y="811"/>
                    </a:lnTo>
                    <a:lnTo>
                      <a:pt x="1409" y="743"/>
                    </a:lnTo>
                    <a:lnTo>
                      <a:pt x="1350" y="677"/>
                    </a:lnTo>
                    <a:lnTo>
                      <a:pt x="1288" y="613"/>
                    </a:lnTo>
                    <a:lnTo>
                      <a:pt x="1225" y="551"/>
                    </a:lnTo>
                    <a:lnTo>
                      <a:pt x="1158" y="492"/>
                    </a:lnTo>
                    <a:lnTo>
                      <a:pt x="1091" y="435"/>
                    </a:lnTo>
                    <a:lnTo>
                      <a:pt x="1021" y="380"/>
                    </a:lnTo>
                    <a:lnTo>
                      <a:pt x="949" y="327"/>
                    </a:lnTo>
                    <a:lnTo>
                      <a:pt x="876" y="278"/>
                    </a:lnTo>
                    <a:lnTo>
                      <a:pt x="801" y="230"/>
                    </a:lnTo>
                    <a:lnTo>
                      <a:pt x="724" y="184"/>
                    </a:lnTo>
                    <a:lnTo>
                      <a:pt x="645" y="143"/>
                    </a:lnTo>
                    <a:lnTo>
                      <a:pt x="565" y="103"/>
                    </a:lnTo>
                    <a:lnTo>
                      <a:pt x="483" y="66"/>
                    </a:lnTo>
                    <a:lnTo>
                      <a:pt x="399" y="32"/>
                    </a:lnTo>
                    <a:lnTo>
                      <a:pt x="314" y="0"/>
                    </a:lnTo>
                    <a:lnTo>
                      <a:pt x="282" y="4"/>
                    </a:lnTo>
                    <a:lnTo>
                      <a:pt x="198" y="14"/>
                    </a:lnTo>
                    <a:lnTo>
                      <a:pt x="121" y="29"/>
                    </a:lnTo>
                    <a:lnTo>
                      <a:pt x="40" y="47"/>
                    </a:lnTo>
                    <a:lnTo>
                      <a:pt x="0" y="58"/>
                    </a:lnTo>
                    <a:lnTo>
                      <a:pt x="100" y="83"/>
                    </a:lnTo>
                    <a:lnTo>
                      <a:pt x="199" y="112"/>
                    </a:lnTo>
                    <a:lnTo>
                      <a:pt x="297" y="145"/>
                    </a:lnTo>
                    <a:lnTo>
                      <a:pt x="392" y="182"/>
                    </a:lnTo>
                    <a:lnTo>
                      <a:pt x="485" y="223"/>
                    </a:lnTo>
                    <a:lnTo>
                      <a:pt x="577" y="268"/>
                    </a:lnTo>
                    <a:lnTo>
                      <a:pt x="666" y="316"/>
                    </a:lnTo>
                    <a:lnTo>
                      <a:pt x="753" y="368"/>
                    </a:lnTo>
                    <a:lnTo>
                      <a:pt x="837" y="423"/>
                    </a:lnTo>
                    <a:lnTo>
                      <a:pt x="920" y="481"/>
                    </a:lnTo>
                    <a:lnTo>
                      <a:pt x="998" y="543"/>
                    </a:lnTo>
                    <a:lnTo>
                      <a:pt x="1076" y="609"/>
                    </a:lnTo>
                    <a:lnTo>
                      <a:pt x="1150" y="677"/>
                    </a:lnTo>
                    <a:lnTo>
                      <a:pt x="1220" y="748"/>
                    </a:lnTo>
                    <a:lnTo>
                      <a:pt x="1288" y="822"/>
                    </a:lnTo>
                    <a:lnTo>
                      <a:pt x="1353" y="898"/>
                    </a:lnTo>
                    <a:lnTo>
                      <a:pt x="1415" y="978"/>
                    </a:lnTo>
                    <a:lnTo>
                      <a:pt x="1474" y="1061"/>
                    </a:lnTo>
                    <a:lnTo>
                      <a:pt x="1528" y="1144"/>
                    </a:lnTo>
                    <a:lnTo>
                      <a:pt x="1581" y="1231"/>
                    </a:lnTo>
                    <a:lnTo>
                      <a:pt x="1629" y="1321"/>
                    </a:lnTo>
                    <a:lnTo>
                      <a:pt x="1673" y="1412"/>
                    </a:lnTo>
                    <a:lnTo>
                      <a:pt x="1714" y="1506"/>
                    </a:lnTo>
                    <a:lnTo>
                      <a:pt x="1751" y="1602"/>
                    </a:lnTo>
                    <a:lnTo>
                      <a:pt x="1783" y="1698"/>
                    </a:lnTo>
                    <a:lnTo>
                      <a:pt x="1813" y="1797"/>
                    </a:lnTo>
                    <a:lnTo>
                      <a:pt x="1837" y="1899"/>
                    </a:lnTo>
                    <a:lnTo>
                      <a:pt x="1857" y="2001"/>
                    </a:lnTo>
                    <a:lnTo>
                      <a:pt x="1874" y="2105"/>
                    </a:lnTo>
                    <a:lnTo>
                      <a:pt x="1884" y="2210"/>
                    </a:lnTo>
                    <a:lnTo>
                      <a:pt x="1892" y="2317"/>
                    </a:lnTo>
                    <a:lnTo>
                      <a:pt x="1894" y="2424"/>
                    </a:lnTo>
                    <a:lnTo>
                      <a:pt x="1894" y="2441"/>
                    </a:lnTo>
                    <a:lnTo>
                      <a:pt x="1893" y="2456"/>
                    </a:lnTo>
                    <a:lnTo>
                      <a:pt x="1912" y="2423"/>
                    </a:lnTo>
                    <a:lnTo>
                      <a:pt x="1937" y="2365"/>
                    </a:lnTo>
                    <a:lnTo>
                      <a:pt x="1963" y="2306"/>
                    </a:lnTo>
                    <a:lnTo>
                      <a:pt x="1972" y="2283"/>
                    </a:lnTo>
                    <a:lnTo>
                      <a:pt x="1979" y="2260"/>
                    </a:lnTo>
                    <a:lnTo>
                      <a:pt x="1987" y="2237"/>
                    </a:lnTo>
                    <a:lnTo>
                      <a:pt x="1994" y="2215"/>
                    </a:lnTo>
                    <a:lnTo>
                      <a:pt x="2001" y="2193"/>
                    </a:lnTo>
                    <a:lnTo>
                      <a:pt x="2008" y="2170"/>
                    </a:lnTo>
                    <a:lnTo>
                      <a:pt x="2014" y="2147"/>
                    </a:lnTo>
                    <a:lnTo>
                      <a:pt x="2020" y="2125"/>
                    </a:lnTo>
                    <a:close/>
                  </a:path>
                </a:pathLst>
              </a:custGeom>
              <a:solidFill>
                <a:srgbClr val="E564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18" name="Freeform 486"/>
              <p:cNvSpPr>
                <a:spLocks/>
              </p:cNvSpPr>
              <p:nvPr/>
            </p:nvSpPr>
            <p:spPr bwMode="auto">
              <a:xfrm>
                <a:off x="7734" y="2036"/>
                <a:ext cx="299" cy="367"/>
              </a:xfrm>
              <a:custGeom>
                <a:avLst/>
                <a:gdLst>
                  <a:gd name="T0" fmla="*/ 2086 w 2094"/>
                  <a:gd name="T1" fmla="*/ 2183 h 2571"/>
                  <a:gd name="T2" fmla="*/ 2061 w 2094"/>
                  <a:gd name="T3" fmla="*/ 1982 h 2571"/>
                  <a:gd name="T4" fmla="*/ 2020 w 2094"/>
                  <a:gd name="T5" fmla="*/ 1789 h 2571"/>
                  <a:gd name="T6" fmla="*/ 1964 w 2094"/>
                  <a:gd name="T7" fmla="*/ 1599 h 2571"/>
                  <a:gd name="T8" fmla="*/ 1895 w 2094"/>
                  <a:gd name="T9" fmla="*/ 1417 h 2571"/>
                  <a:gd name="T10" fmla="*/ 1811 w 2094"/>
                  <a:gd name="T11" fmla="*/ 1242 h 2571"/>
                  <a:gd name="T12" fmla="*/ 1715 w 2094"/>
                  <a:gd name="T13" fmla="*/ 1076 h 2571"/>
                  <a:gd name="T14" fmla="*/ 1606 w 2094"/>
                  <a:gd name="T15" fmla="*/ 917 h 2571"/>
                  <a:gd name="T16" fmla="*/ 1486 w 2094"/>
                  <a:gd name="T17" fmla="*/ 768 h 2571"/>
                  <a:gd name="T18" fmla="*/ 1356 w 2094"/>
                  <a:gd name="T19" fmla="*/ 627 h 2571"/>
                  <a:gd name="T20" fmla="*/ 1214 w 2094"/>
                  <a:gd name="T21" fmla="*/ 498 h 2571"/>
                  <a:gd name="T22" fmla="*/ 1063 w 2094"/>
                  <a:gd name="T23" fmla="*/ 380 h 2571"/>
                  <a:gd name="T24" fmla="*/ 904 w 2094"/>
                  <a:gd name="T25" fmla="*/ 272 h 2571"/>
                  <a:gd name="T26" fmla="*/ 735 w 2094"/>
                  <a:gd name="T27" fmla="*/ 179 h 2571"/>
                  <a:gd name="T28" fmla="*/ 559 w 2094"/>
                  <a:gd name="T29" fmla="*/ 97 h 2571"/>
                  <a:gd name="T30" fmla="*/ 376 w 2094"/>
                  <a:gd name="T31" fmla="*/ 28 h 2571"/>
                  <a:gd name="T32" fmla="*/ 252 w 2094"/>
                  <a:gd name="T33" fmla="*/ 6 h 2571"/>
                  <a:gd name="T34" fmla="*/ 94 w 2094"/>
                  <a:gd name="T35" fmla="*/ 46 h 2571"/>
                  <a:gd name="T36" fmla="*/ 0 w 2094"/>
                  <a:gd name="T37" fmla="*/ 83 h 2571"/>
                  <a:gd name="T38" fmla="*/ 205 w 2094"/>
                  <a:gd name="T39" fmla="*/ 128 h 2571"/>
                  <a:gd name="T40" fmla="*/ 402 w 2094"/>
                  <a:gd name="T41" fmla="*/ 190 h 2571"/>
                  <a:gd name="T42" fmla="*/ 592 w 2094"/>
                  <a:gd name="T43" fmla="*/ 268 h 2571"/>
                  <a:gd name="T44" fmla="*/ 773 w 2094"/>
                  <a:gd name="T45" fmla="*/ 362 h 2571"/>
                  <a:gd name="T46" fmla="*/ 945 w 2094"/>
                  <a:gd name="T47" fmla="*/ 470 h 2571"/>
                  <a:gd name="T48" fmla="*/ 1105 w 2094"/>
                  <a:gd name="T49" fmla="*/ 593 h 2571"/>
                  <a:gd name="T50" fmla="*/ 1256 w 2094"/>
                  <a:gd name="T51" fmla="*/ 729 h 2571"/>
                  <a:gd name="T52" fmla="*/ 1393 w 2094"/>
                  <a:gd name="T53" fmla="*/ 878 h 2571"/>
                  <a:gd name="T54" fmla="*/ 1518 w 2094"/>
                  <a:gd name="T55" fmla="*/ 1036 h 2571"/>
                  <a:gd name="T56" fmla="*/ 1628 w 2094"/>
                  <a:gd name="T57" fmla="*/ 1207 h 2571"/>
                  <a:gd name="T58" fmla="*/ 1724 w 2094"/>
                  <a:gd name="T59" fmla="*/ 1387 h 2571"/>
                  <a:gd name="T60" fmla="*/ 1804 w 2094"/>
                  <a:gd name="T61" fmla="*/ 1575 h 2571"/>
                  <a:gd name="T62" fmla="*/ 1869 w 2094"/>
                  <a:gd name="T63" fmla="*/ 1772 h 2571"/>
                  <a:gd name="T64" fmla="*/ 1915 w 2094"/>
                  <a:gd name="T65" fmla="*/ 1976 h 2571"/>
                  <a:gd name="T66" fmla="*/ 1944 w 2094"/>
                  <a:gd name="T67" fmla="*/ 2186 h 2571"/>
                  <a:gd name="T68" fmla="*/ 1953 w 2094"/>
                  <a:gd name="T69" fmla="*/ 2401 h 2571"/>
                  <a:gd name="T70" fmla="*/ 1953 w 2094"/>
                  <a:gd name="T71" fmla="*/ 2445 h 2571"/>
                  <a:gd name="T72" fmla="*/ 1952 w 2094"/>
                  <a:gd name="T73" fmla="*/ 2487 h 2571"/>
                  <a:gd name="T74" fmla="*/ 1950 w 2094"/>
                  <a:gd name="T75" fmla="*/ 2530 h 2571"/>
                  <a:gd name="T76" fmla="*/ 1948 w 2094"/>
                  <a:gd name="T77" fmla="*/ 2571 h 2571"/>
                  <a:gd name="T78" fmla="*/ 1984 w 2094"/>
                  <a:gd name="T79" fmla="*/ 2506 h 2571"/>
                  <a:gd name="T80" fmla="*/ 2043 w 2094"/>
                  <a:gd name="T81" fmla="*/ 2400 h 2571"/>
                  <a:gd name="T82" fmla="*/ 2094 w 2094"/>
                  <a:gd name="T83" fmla="*/ 2284 h 2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94" h="2571">
                    <a:moveTo>
                      <a:pt x="2094" y="2284"/>
                    </a:moveTo>
                    <a:lnTo>
                      <a:pt x="2086" y="2183"/>
                    </a:lnTo>
                    <a:lnTo>
                      <a:pt x="2076" y="2081"/>
                    </a:lnTo>
                    <a:lnTo>
                      <a:pt x="2061" y="1982"/>
                    </a:lnTo>
                    <a:lnTo>
                      <a:pt x="2043" y="1884"/>
                    </a:lnTo>
                    <a:lnTo>
                      <a:pt x="2020" y="1789"/>
                    </a:lnTo>
                    <a:lnTo>
                      <a:pt x="1994" y="1693"/>
                    </a:lnTo>
                    <a:lnTo>
                      <a:pt x="1964" y="1599"/>
                    </a:lnTo>
                    <a:lnTo>
                      <a:pt x="1932" y="1508"/>
                    </a:lnTo>
                    <a:lnTo>
                      <a:pt x="1895" y="1417"/>
                    </a:lnTo>
                    <a:lnTo>
                      <a:pt x="1854" y="1329"/>
                    </a:lnTo>
                    <a:lnTo>
                      <a:pt x="1811" y="1242"/>
                    </a:lnTo>
                    <a:lnTo>
                      <a:pt x="1765" y="1158"/>
                    </a:lnTo>
                    <a:lnTo>
                      <a:pt x="1715" y="1076"/>
                    </a:lnTo>
                    <a:lnTo>
                      <a:pt x="1662" y="995"/>
                    </a:lnTo>
                    <a:lnTo>
                      <a:pt x="1606" y="917"/>
                    </a:lnTo>
                    <a:lnTo>
                      <a:pt x="1547" y="841"/>
                    </a:lnTo>
                    <a:lnTo>
                      <a:pt x="1486" y="768"/>
                    </a:lnTo>
                    <a:lnTo>
                      <a:pt x="1422" y="696"/>
                    </a:lnTo>
                    <a:lnTo>
                      <a:pt x="1356" y="627"/>
                    </a:lnTo>
                    <a:lnTo>
                      <a:pt x="1286" y="562"/>
                    </a:lnTo>
                    <a:lnTo>
                      <a:pt x="1214" y="498"/>
                    </a:lnTo>
                    <a:lnTo>
                      <a:pt x="1140" y="438"/>
                    </a:lnTo>
                    <a:lnTo>
                      <a:pt x="1063" y="380"/>
                    </a:lnTo>
                    <a:lnTo>
                      <a:pt x="984" y="325"/>
                    </a:lnTo>
                    <a:lnTo>
                      <a:pt x="904" y="272"/>
                    </a:lnTo>
                    <a:lnTo>
                      <a:pt x="820" y="224"/>
                    </a:lnTo>
                    <a:lnTo>
                      <a:pt x="735" y="179"/>
                    </a:lnTo>
                    <a:lnTo>
                      <a:pt x="648" y="136"/>
                    </a:lnTo>
                    <a:lnTo>
                      <a:pt x="559" y="97"/>
                    </a:lnTo>
                    <a:lnTo>
                      <a:pt x="468" y="61"/>
                    </a:lnTo>
                    <a:lnTo>
                      <a:pt x="376" y="28"/>
                    </a:lnTo>
                    <a:lnTo>
                      <a:pt x="282" y="0"/>
                    </a:lnTo>
                    <a:lnTo>
                      <a:pt x="252" y="6"/>
                    </a:lnTo>
                    <a:lnTo>
                      <a:pt x="171" y="24"/>
                    </a:lnTo>
                    <a:lnTo>
                      <a:pt x="94" y="46"/>
                    </a:lnTo>
                    <a:lnTo>
                      <a:pt x="17" y="75"/>
                    </a:lnTo>
                    <a:lnTo>
                      <a:pt x="0" y="83"/>
                    </a:lnTo>
                    <a:lnTo>
                      <a:pt x="104" y="103"/>
                    </a:lnTo>
                    <a:lnTo>
                      <a:pt x="205" y="128"/>
                    </a:lnTo>
                    <a:lnTo>
                      <a:pt x="305" y="156"/>
                    </a:lnTo>
                    <a:lnTo>
                      <a:pt x="402" y="190"/>
                    </a:lnTo>
                    <a:lnTo>
                      <a:pt x="499" y="227"/>
                    </a:lnTo>
                    <a:lnTo>
                      <a:pt x="592" y="268"/>
                    </a:lnTo>
                    <a:lnTo>
                      <a:pt x="684" y="313"/>
                    </a:lnTo>
                    <a:lnTo>
                      <a:pt x="773" y="362"/>
                    </a:lnTo>
                    <a:lnTo>
                      <a:pt x="860" y="414"/>
                    </a:lnTo>
                    <a:lnTo>
                      <a:pt x="945" y="470"/>
                    </a:lnTo>
                    <a:lnTo>
                      <a:pt x="1027" y="530"/>
                    </a:lnTo>
                    <a:lnTo>
                      <a:pt x="1105" y="593"/>
                    </a:lnTo>
                    <a:lnTo>
                      <a:pt x="1181" y="660"/>
                    </a:lnTo>
                    <a:lnTo>
                      <a:pt x="1256" y="729"/>
                    </a:lnTo>
                    <a:lnTo>
                      <a:pt x="1325" y="801"/>
                    </a:lnTo>
                    <a:lnTo>
                      <a:pt x="1393" y="878"/>
                    </a:lnTo>
                    <a:lnTo>
                      <a:pt x="1457" y="956"/>
                    </a:lnTo>
                    <a:lnTo>
                      <a:pt x="1518" y="1036"/>
                    </a:lnTo>
                    <a:lnTo>
                      <a:pt x="1575" y="1120"/>
                    </a:lnTo>
                    <a:lnTo>
                      <a:pt x="1628" y="1207"/>
                    </a:lnTo>
                    <a:lnTo>
                      <a:pt x="1678" y="1296"/>
                    </a:lnTo>
                    <a:lnTo>
                      <a:pt x="1724" y="1387"/>
                    </a:lnTo>
                    <a:lnTo>
                      <a:pt x="1766" y="1481"/>
                    </a:lnTo>
                    <a:lnTo>
                      <a:pt x="1804" y="1575"/>
                    </a:lnTo>
                    <a:lnTo>
                      <a:pt x="1839" y="1673"/>
                    </a:lnTo>
                    <a:lnTo>
                      <a:pt x="1869" y="1772"/>
                    </a:lnTo>
                    <a:lnTo>
                      <a:pt x="1895" y="1874"/>
                    </a:lnTo>
                    <a:lnTo>
                      <a:pt x="1915" y="1976"/>
                    </a:lnTo>
                    <a:lnTo>
                      <a:pt x="1932" y="2080"/>
                    </a:lnTo>
                    <a:lnTo>
                      <a:pt x="1944" y="2186"/>
                    </a:lnTo>
                    <a:lnTo>
                      <a:pt x="1951" y="2294"/>
                    </a:lnTo>
                    <a:lnTo>
                      <a:pt x="1953" y="2401"/>
                    </a:lnTo>
                    <a:lnTo>
                      <a:pt x="1953" y="2423"/>
                    </a:lnTo>
                    <a:lnTo>
                      <a:pt x="1953" y="2445"/>
                    </a:lnTo>
                    <a:lnTo>
                      <a:pt x="1952" y="2466"/>
                    </a:lnTo>
                    <a:lnTo>
                      <a:pt x="1952" y="2487"/>
                    </a:lnTo>
                    <a:lnTo>
                      <a:pt x="1951" y="2508"/>
                    </a:lnTo>
                    <a:lnTo>
                      <a:pt x="1950" y="2530"/>
                    </a:lnTo>
                    <a:lnTo>
                      <a:pt x="1949" y="2551"/>
                    </a:lnTo>
                    <a:lnTo>
                      <a:pt x="1948" y="2571"/>
                    </a:lnTo>
                    <a:lnTo>
                      <a:pt x="1955" y="2560"/>
                    </a:lnTo>
                    <a:lnTo>
                      <a:pt x="1984" y="2506"/>
                    </a:lnTo>
                    <a:lnTo>
                      <a:pt x="2013" y="2455"/>
                    </a:lnTo>
                    <a:lnTo>
                      <a:pt x="2043" y="2400"/>
                    </a:lnTo>
                    <a:lnTo>
                      <a:pt x="2068" y="2342"/>
                    </a:lnTo>
                    <a:lnTo>
                      <a:pt x="2094" y="2284"/>
                    </a:lnTo>
                    <a:close/>
                  </a:path>
                </a:pathLst>
              </a:custGeom>
              <a:solidFill>
                <a:srgbClr val="E669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19" name="Freeform 487"/>
              <p:cNvSpPr>
                <a:spLocks/>
              </p:cNvSpPr>
              <p:nvPr/>
            </p:nvSpPr>
            <p:spPr bwMode="auto">
              <a:xfrm>
                <a:off x="7717" y="2041"/>
                <a:ext cx="306" cy="379"/>
              </a:xfrm>
              <a:custGeom>
                <a:avLst/>
                <a:gdLst>
                  <a:gd name="T0" fmla="*/ 2146 w 2148"/>
                  <a:gd name="T1" fmla="*/ 2259 h 2655"/>
                  <a:gd name="T2" fmla="*/ 2128 w 2148"/>
                  <a:gd name="T3" fmla="*/ 2047 h 2655"/>
                  <a:gd name="T4" fmla="*/ 2091 w 2148"/>
                  <a:gd name="T5" fmla="*/ 1841 h 2655"/>
                  <a:gd name="T6" fmla="*/ 2037 w 2148"/>
                  <a:gd name="T7" fmla="*/ 1640 h 2655"/>
                  <a:gd name="T8" fmla="*/ 1968 w 2148"/>
                  <a:gd name="T9" fmla="*/ 1448 h 2655"/>
                  <a:gd name="T10" fmla="*/ 1883 w 2148"/>
                  <a:gd name="T11" fmla="*/ 1263 h 2655"/>
                  <a:gd name="T12" fmla="*/ 1782 w 2148"/>
                  <a:gd name="T13" fmla="*/ 1086 h 2655"/>
                  <a:gd name="T14" fmla="*/ 1669 w 2148"/>
                  <a:gd name="T15" fmla="*/ 920 h 2655"/>
                  <a:gd name="T16" fmla="*/ 1542 w 2148"/>
                  <a:gd name="T17" fmla="*/ 764 h 2655"/>
                  <a:gd name="T18" fmla="*/ 1404 w 2148"/>
                  <a:gd name="T19" fmla="*/ 619 h 2655"/>
                  <a:gd name="T20" fmla="*/ 1252 w 2148"/>
                  <a:gd name="T21" fmla="*/ 485 h 2655"/>
                  <a:gd name="T22" fmla="*/ 1091 w 2148"/>
                  <a:gd name="T23" fmla="*/ 365 h 2655"/>
                  <a:gd name="T24" fmla="*/ 920 w 2148"/>
                  <a:gd name="T25" fmla="*/ 258 h 2655"/>
                  <a:gd name="T26" fmla="*/ 739 w 2148"/>
                  <a:gd name="T27" fmla="*/ 165 h 2655"/>
                  <a:gd name="T28" fmla="*/ 551 w 2148"/>
                  <a:gd name="T29" fmla="*/ 87 h 2655"/>
                  <a:gd name="T30" fmla="*/ 354 w 2148"/>
                  <a:gd name="T31" fmla="*/ 25 h 2655"/>
                  <a:gd name="T32" fmla="*/ 217 w 2148"/>
                  <a:gd name="T33" fmla="*/ 11 h 2655"/>
                  <a:gd name="T34" fmla="*/ 67 w 2148"/>
                  <a:gd name="T35" fmla="*/ 70 h 2655"/>
                  <a:gd name="T36" fmla="*/ 105 w 2148"/>
                  <a:gd name="T37" fmla="*/ 116 h 2655"/>
                  <a:gd name="T38" fmla="*/ 310 w 2148"/>
                  <a:gd name="T39" fmla="*/ 161 h 2655"/>
                  <a:gd name="T40" fmla="*/ 509 w 2148"/>
                  <a:gd name="T41" fmla="*/ 224 h 2655"/>
                  <a:gd name="T42" fmla="*/ 698 w 2148"/>
                  <a:gd name="T43" fmla="*/ 304 h 2655"/>
                  <a:gd name="T44" fmla="*/ 879 w 2148"/>
                  <a:gd name="T45" fmla="*/ 400 h 2655"/>
                  <a:gd name="T46" fmla="*/ 1050 w 2148"/>
                  <a:gd name="T47" fmla="*/ 511 h 2655"/>
                  <a:gd name="T48" fmla="*/ 1210 w 2148"/>
                  <a:gd name="T49" fmla="*/ 636 h 2655"/>
                  <a:gd name="T50" fmla="*/ 1357 w 2148"/>
                  <a:gd name="T51" fmla="*/ 774 h 2655"/>
                  <a:gd name="T52" fmla="*/ 1492 w 2148"/>
                  <a:gd name="T53" fmla="*/ 925 h 2655"/>
                  <a:gd name="T54" fmla="*/ 1614 w 2148"/>
                  <a:gd name="T55" fmla="*/ 1089 h 2655"/>
                  <a:gd name="T56" fmla="*/ 1720 w 2148"/>
                  <a:gd name="T57" fmla="*/ 1262 h 2655"/>
                  <a:gd name="T58" fmla="*/ 1812 w 2148"/>
                  <a:gd name="T59" fmla="*/ 1446 h 2655"/>
                  <a:gd name="T60" fmla="*/ 1886 w 2148"/>
                  <a:gd name="T61" fmla="*/ 1637 h 2655"/>
                  <a:gd name="T62" fmla="*/ 1944 w 2148"/>
                  <a:gd name="T63" fmla="*/ 1837 h 2655"/>
                  <a:gd name="T64" fmla="*/ 1983 w 2148"/>
                  <a:gd name="T65" fmla="*/ 2045 h 2655"/>
                  <a:gd name="T66" fmla="*/ 2002 w 2148"/>
                  <a:gd name="T67" fmla="*/ 2259 h 2655"/>
                  <a:gd name="T68" fmla="*/ 2006 w 2148"/>
                  <a:gd name="T69" fmla="*/ 2403 h 2655"/>
                  <a:gd name="T70" fmla="*/ 2002 w 2148"/>
                  <a:gd name="T71" fmla="*/ 2476 h 2655"/>
                  <a:gd name="T72" fmla="*/ 1998 w 2148"/>
                  <a:gd name="T73" fmla="*/ 2548 h 2655"/>
                  <a:gd name="T74" fmla="*/ 1992 w 2148"/>
                  <a:gd name="T75" fmla="*/ 2620 h 2655"/>
                  <a:gd name="T76" fmla="*/ 2009 w 2148"/>
                  <a:gd name="T77" fmla="*/ 2629 h 2655"/>
                  <a:gd name="T78" fmla="*/ 2078 w 2148"/>
                  <a:gd name="T79" fmla="*/ 2525 h 2655"/>
                  <a:gd name="T80" fmla="*/ 2136 w 2148"/>
                  <a:gd name="T81" fmla="*/ 2420 h 2655"/>
                  <a:gd name="T82" fmla="*/ 2148 w 2148"/>
                  <a:gd name="T83" fmla="*/ 2383 h 2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8" h="2655">
                    <a:moveTo>
                      <a:pt x="2148" y="2366"/>
                    </a:moveTo>
                    <a:lnTo>
                      <a:pt x="2146" y="2259"/>
                    </a:lnTo>
                    <a:lnTo>
                      <a:pt x="2138" y="2152"/>
                    </a:lnTo>
                    <a:lnTo>
                      <a:pt x="2128" y="2047"/>
                    </a:lnTo>
                    <a:lnTo>
                      <a:pt x="2111" y="1943"/>
                    </a:lnTo>
                    <a:lnTo>
                      <a:pt x="2091" y="1841"/>
                    </a:lnTo>
                    <a:lnTo>
                      <a:pt x="2067" y="1739"/>
                    </a:lnTo>
                    <a:lnTo>
                      <a:pt x="2037" y="1640"/>
                    </a:lnTo>
                    <a:lnTo>
                      <a:pt x="2005" y="1544"/>
                    </a:lnTo>
                    <a:lnTo>
                      <a:pt x="1968" y="1448"/>
                    </a:lnTo>
                    <a:lnTo>
                      <a:pt x="1927" y="1354"/>
                    </a:lnTo>
                    <a:lnTo>
                      <a:pt x="1883" y="1263"/>
                    </a:lnTo>
                    <a:lnTo>
                      <a:pt x="1835" y="1173"/>
                    </a:lnTo>
                    <a:lnTo>
                      <a:pt x="1782" y="1086"/>
                    </a:lnTo>
                    <a:lnTo>
                      <a:pt x="1728" y="1003"/>
                    </a:lnTo>
                    <a:lnTo>
                      <a:pt x="1669" y="920"/>
                    </a:lnTo>
                    <a:lnTo>
                      <a:pt x="1607" y="840"/>
                    </a:lnTo>
                    <a:lnTo>
                      <a:pt x="1542" y="764"/>
                    </a:lnTo>
                    <a:lnTo>
                      <a:pt x="1474" y="690"/>
                    </a:lnTo>
                    <a:lnTo>
                      <a:pt x="1404" y="619"/>
                    </a:lnTo>
                    <a:lnTo>
                      <a:pt x="1330" y="551"/>
                    </a:lnTo>
                    <a:lnTo>
                      <a:pt x="1252" y="485"/>
                    </a:lnTo>
                    <a:lnTo>
                      <a:pt x="1174" y="423"/>
                    </a:lnTo>
                    <a:lnTo>
                      <a:pt x="1091" y="365"/>
                    </a:lnTo>
                    <a:lnTo>
                      <a:pt x="1007" y="310"/>
                    </a:lnTo>
                    <a:lnTo>
                      <a:pt x="920" y="258"/>
                    </a:lnTo>
                    <a:lnTo>
                      <a:pt x="831" y="210"/>
                    </a:lnTo>
                    <a:lnTo>
                      <a:pt x="739" y="165"/>
                    </a:lnTo>
                    <a:lnTo>
                      <a:pt x="646" y="124"/>
                    </a:lnTo>
                    <a:lnTo>
                      <a:pt x="551" y="87"/>
                    </a:lnTo>
                    <a:lnTo>
                      <a:pt x="453" y="54"/>
                    </a:lnTo>
                    <a:lnTo>
                      <a:pt x="354" y="25"/>
                    </a:lnTo>
                    <a:lnTo>
                      <a:pt x="254" y="0"/>
                    </a:lnTo>
                    <a:lnTo>
                      <a:pt x="217" y="11"/>
                    </a:lnTo>
                    <a:lnTo>
                      <a:pt x="140" y="40"/>
                    </a:lnTo>
                    <a:lnTo>
                      <a:pt x="67" y="70"/>
                    </a:lnTo>
                    <a:lnTo>
                      <a:pt x="0" y="101"/>
                    </a:lnTo>
                    <a:lnTo>
                      <a:pt x="105" y="116"/>
                    </a:lnTo>
                    <a:lnTo>
                      <a:pt x="209" y="137"/>
                    </a:lnTo>
                    <a:lnTo>
                      <a:pt x="310" y="161"/>
                    </a:lnTo>
                    <a:lnTo>
                      <a:pt x="411" y="191"/>
                    </a:lnTo>
                    <a:lnTo>
                      <a:pt x="509" y="224"/>
                    </a:lnTo>
                    <a:lnTo>
                      <a:pt x="604" y="261"/>
                    </a:lnTo>
                    <a:lnTo>
                      <a:pt x="698" y="304"/>
                    </a:lnTo>
                    <a:lnTo>
                      <a:pt x="790" y="349"/>
                    </a:lnTo>
                    <a:lnTo>
                      <a:pt x="879" y="400"/>
                    </a:lnTo>
                    <a:lnTo>
                      <a:pt x="966" y="453"/>
                    </a:lnTo>
                    <a:lnTo>
                      <a:pt x="1050" y="511"/>
                    </a:lnTo>
                    <a:lnTo>
                      <a:pt x="1131" y="570"/>
                    </a:lnTo>
                    <a:lnTo>
                      <a:pt x="1210" y="636"/>
                    </a:lnTo>
                    <a:lnTo>
                      <a:pt x="1285" y="703"/>
                    </a:lnTo>
                    <a:lnTo>
                      <a:pt x="1357" y="774"/>
                    </a:lnTo>
                    <a:lnTo>
                      <a:pt x="1426" y="848"/>
                    </a:lnTo>
                    <a:lnTo>
                      <a:pt x="1492" y="925"/>
                    </a:lnTo>
                    <a:lnTo>
                      <a:pt x="1555" y="1006"/>
                    </a:lnTo>
                    <a:lnTo>
                      <a:pt x="1614" y="1089"/>
                    </a:lnTo>
                    <a:lnTo>
                      <a:pt x="1669" y="1173"/>
                    </a:lnTo>
                    <a:lnTo>
                      <a:pt x="1720" y="1262"/>
                    </a:lnTo>
                    <a:lnTo>
                      <a:pt x="1768" y="1352"/>
                    </a:lnTo>
                    <a:lnTo>
                      <a:pt x="1812" y="1446"/>
                    </a:lnTo>
                    <a:lnTo>
                      <a:pt x="1851" y="1540"/>
                    </a:lnTo>
                    <a:lnTo>
                      <a:pt x="1886" y="1637"/>
                    </a:lnTo>
                    <a:lnTo>
                      <a:pt x="1917" y="1736"/>
                    </a:lnTo>
                    <a:lnTo>
                      <a:pt x="1944" y="1837"/>
                    </a:lnTo>
                    <a:lnTo>
                      <a:pt x="1965" y="1941"/>
                    </a:lnTo>
                    <a:lnTo>
                      <a:pt x="1983" y="2045"/>
                    </a:lnTo>
                    <a:lnTo>
                      <a:pt x="1996" y="2151"/>
                    </a:lnTo>
                    <a:lnTo>
                      <a:pt x="2002" y="2259"/>
                    </a:lnTo>
                    <a:lnTo>
                      <a:pt x="2006" y="2366"/>
                    </a:lnTo>
                    <a:lnTo>
                      <a:pt x="2006" y="2403"/>
                    </a:lnTo>
                    <a:lnTo>
                      <a:pt x="2005" y="2440"/>
                    </a:lnTo>
                    <a:lnTo>
                      <a:pt x="2002" y="2476"/>
                    </a:lnTo>
                    <a:lnTo>
                      <a:pt x="2001" y="2512"/>
                    </a:lnTo>
                    <a:lnTo>
                      <a:pt x="1998" y="2548"/>
                    </a:lnTo>
                    <a:lnTo>
                      <a:pt x="1995" y="2584"/>
                    </a:lnTo>
                    <a:lnTo>
                      <a:pt x="1992" y="2620"/>
                    </a:lnTo>
                    <a:lnTo>
                      <a:pt x="1987" y="2655"/>
                    </a:lnTo>
                    <a:lnTo>
                      <a:pt x="2009" y="2629"/>
                    </a:lnTo>
                    <a:lnTo>
                      <a:pt x="2045" y="2578"/>
                    </a:lnTo>
                    <a:lnTo>
                      <a:pt x="2078" y="2525"/>
                    </a:lnTo>
                    <a:lnTo>
                      <a:pt x="2107" y="2471"/>
                    </a:lnTo>
                    <a:lnTo>
                      <a:pt x="2136" y="2420"/>
                    </a:lnTo>
                    <a:lnTo>
                      <a:pt x="2147" y="2398"/>
                    </a:lnTo>
                    <a:lnTo>
                      <a:pt x="2148" y="2383"/>
                    </a:lnTo>
                    <a:lnTo>
                      <a:pt x="2148" y="2366"/>
                    </a:lnTo>
                    <a:close/>
                  </a:path>
                </a:pathLst>
              </a:custGeom>
              <a:solidFill>
                <a:srgbClr val="E66C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0" name="Freeform 488"/>
              <p:cNvSpPr>
                <a:spLocks/>
              </p:cNvSpPr>
              <p:nvPr/>
            </p:nvSpPr>
            <p:spPr bwMode="auto">
              <a:xfrm>
                <a:off x="7701" y="2048"/>
                <a:ext cx="312" cy="388"/>
              </a:xfrm>
              <a:custGeom>
                <a:avLst/>
                <a:gdLst>
                  <a:gd name="T0" fmla="*/ 2183 w 2185"/>
                  <a:gd name="T1" fmla="*/ 2211 h 2720"/>
                  <a:gd name="T2" fmla="*/ 2164 w 2185"/>
                  <a:gd name="T3" fmla="*/ 1997 h 2720"/>
                  <a:gd name="T4" fmla="*/ 2127 w 2185"/>
                  <a:gd name="T5" fmla="*/ 1791 h 2720"/>
                  <a:gd name="T6" fmla="*/ 2071 w 2185"/>
                  <a:gd name="T7" fmla="*/ 1590 h 2720"/>
                  <a:gd name="T8" fmla="*/ 1998 w 2185"/>
                  <a:gd name="T9" fmla="*/ 1398 h 2720"/>
                  <a:gd name="T10" fmla="*/ 1910 w 2185"/>
                  <a:gd name="T11" fmla="*/ 1213 h 2720"/>
                  <a:gd name="T12" fmla="*/ 1807 w 2185"/>
                  <a:gd name="T13" fmla="*/ 1037 h 2720"/>
                  <a:gd name="T14" fmla="*/ 1689 w 2185"/>
                  <a:gd name="T15" fmla="*/ 873 h 2720"/>
                  <a:gd name="T16" fmla="*/ 1557 w 2185"/>
                  <a:gd name="T17" fmla="*/ 718 h 2720"/>
                  <a:gd name="T18" fmla="*/ 1413 w 2185"/>
                  <a:gd name="T19" fmla="*/ 577 h 2720"/>
                  <a:gd name="T20" fmla="*/ 1259 w 2185"/>
                  <a:gd name="T21" fmla="*/ 447 h 2720"/>
                  <a:gd name="T22" fmla="*/ 1092 w 2185"/>
                  <a:gd name="T23" fmla="*/ 331 h 2720"/>
                  <a:gd name="T24" fmla="*/ 916 w 2185"/>
                  <a:gd name="T25" fmla="*/ 230 h 2720"/>
                  <a:gd name="T26" fmla="*/ 731 w 2185"/>
                  <a:gd name="T27" fmla="*/ 144 h 2720"/>
                  <a:gd name="T28" fmla="*/ 537 w 2185"/>
                  <a:gd name="T29" fmla="*/ 73 h 2720"/>
                  <a:gd name="T30" fmla="*/ 336 w 2185"/>
                  <a:gd name="T31" fmla="*/ 20 h 2720"/>
                  <a:gd name="T32" fmla="*/ 176 w 2185"/>
                  <a:gd name="T33" fmla="*/ 22 h 2720"/>
                  <a:gd name="T34" fmla="*/ 33 w 2185"/>
                  <a:gd name="T35" fmla="*/ 95 h 2720"/>
                  <a:gd name="T36" fmla="*/ 107 w 2185"/>
                  <a:gd name="T37" fmla="*/ 125 h 2720"/>
                  <a:gd name="T38" fmla="*/ 315 w 2185"/>
                  <a:gd name="T39" fmla="*/ 161 h 2720"/>
                  <a:gd name="T40" fmla="*/ 516 w 2185"/>
                  <a:gd name="T41" fmla="*/ 217 h 2720"/>
                  <a:gd name="T42" fmla="*/ 709 w 2185"/>
                  <a:gd name="T43" fmla="*/ 288 h 2720"/>
                  <a:gd name="T44" fmla="*/ 892 w 2185"/>
                  <a:gd name="T45" fmla="*/ 379 h 2720"/>
                  <a:gd name="T46" fmla="*/ 1066 w 2185"/>
                  <a:gd name="T47" fmla="*/ 484 h 2720"/>
                  <a:gd name="T48" fmla="*/ 1228 w 2185"/>
                  <a:gd name="T49" fmla="*/ 605 h 2720"/>
                  <a:gd name="T50" fmla="*/ 1380 w 2185"/>
                  <a:gd name="T51" fmla="*/ 740 h 2720"/>
                  <a:gd name="T52" fmla="*/ 1518 w 2185"/>
                  <a:gd name="T53" fmla="*/ 888 h 2720"/>
                  <a:gd name="T54" fmla="*/ 1641 w 2185"/>
                  <a:gd name="T55" fmla="*/ 1048 h 2720"/>
                  <a:gd name="T56" fmla="*/ 1751 w 2185"/>
                  <a:gd name="T57" fmla="*/ 1220 h 2720"/>
                  <a:gd name="T58" fmla="*/ 1845 w 2185"/>
                  <a:gd name="T59" fmla="*/ 1401 h 2720"/>
                  <a:gd name="T60" fmla="*/ 1921 w 2185"/>
                  <a:gd name="T61" fmla="*/ 1592 h 2720"/>
                  <a:gd name="T62" fmla="*/ 1980 w 2185"/>
                  <a:gd name="T63" fmla="*/ 1792 h 2720"/>
                  <a:gd name="T64" fmla="*/ 2020 w 2185"/>
                  <a:gd name="T65" fmla="*/ 1997 h 2720"/>
                  <a:gd name="T66" fmla="*/ 2041 w 2185"/>
                  <a:gd name="T67" fmla="*/ 2211 h 2720"/>
                  <a:gd name="T68" fmla="*/ 2043 w 2185"/>
                  <a:gd name="T69" fmla="*/ 2370 h 2720"/>
                  <a:gd name="T70" fmla="*/ 2037 w 2185"/>
                  <a:gd name="T71" fmla="*/ 2472 h 2720"/>
                  <a:gd name="T72" fmla="*/ 2029 w 2185"/>
                  <a:gd name="T73" fmla="*/ 2572 h 2720"/>
                  <a:gd name="T74" fmla="*/ 2016 w 2185"/>
                  <a:gd name="T75" fmla="*/ 2671 h 2720"/>
                  <a:gd name="T76" fmla="*/ 2044 w 2185"/>
                  <a:gd name="T77" fmla="*/ 2679 h 2720"/>
                  <a:gd name="T78" fmla="*/ 2118 w 2185"/>
                  <a:gd name="T79" fmla="*/ 2581 h 2720"/>
                  <a:gd name="T80" fmla="*/ 2180 w 2185"/>
                  <a:gd name="T81" fmla="*/ 2488 h 2720"/>
                  <a:gd name="T82" fmla="*/ 2182 w 2185"/>
                  <a:gd name="T83" fmla="*/ 2447 h 2720"/>
                  <a:gd name="T84" fmla="*/ 2184 w 2185"/>
                  <a:gd name="T85" fmla="*/ 2404 h 2720"/>
                  <a:gd name="T86" fmla="*/ 2185 w 2185"/>
                  <a:gd name="T87" fmla="*/ 2362 h 2720"/>
                  <a:gd name="T88" fmla="*/ 2185 w 2185"/>
                  <a:gd name="T89" fmla="*/ 2318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85" h="2720">
                    <a:moveTo>
                      <a:pt x="2185" y="2318"/>
                    </a:moveTo>
                    <a:lnTo>
                      <a:pt x="2183" y="2211"/>
                    </a:lnTo>
                    <a:lnTo>
                      <a:pt x="2176" y="2103"/>
                    </a:lnTo>
                    <a:lnTo>
                      <a:pt x="2164" y="1997"/>
                    </a:lnTo>
                    <a:lnTo>
                      <a:pt x="2147" y="1893"/>
                    </a:lnTo>
                    <a:lnTo>
                      <a:pt x="2127" y="1791"/>
                    </a:lnTo>
                    <a:lnTo>
                      <a:pt x="2101" y="1689"/>
                    </a:lnTo>
                    <a:lnTo>
                      <a:pt x="2071" y="1590"/>
                    </a:lnTo>
                    <a:lnTo>
                      <a:pt x="2036" y="1492"/>
                    </a:lnTo>
                    <a:lnTo>
                      <a:pt x="1998" y="1398"/>
                    </a:lnTo>
                    <a:lnTo>
                      <a:pt x="1956" y="1304"/>
                    </a:lnTo>
                    <a:lnTo>
                      <a:pt x="1910" y="1213"/>
                    </a:lnTo>
                    <a:lnTo>
                      <a:pt x="1860" y="1124"/>
                    </a:lnTo>
                    <a:lnTo>
                      <a:pt x="1807" y="1037"/>
                    </a:lnTo>
                    <a:lnTo>
                      <a:pt x="1750" y="953"/>
                    </a:lnTo>
                    <a:lnTo>
                      <a:pt x="1689" y="873"/>
                    </a:lnTo>
                    <a:lnTo>
                      <a:pt x="1625" y="795"/>
                    </a:lnTo>
                    <a:lnTo>
                      <a:pt x="1557" y="718"/>
                    </a:lnTo>
                    <a:lnTo>
                      <a:pt x="1488" y="646"/>
                    </a:lnTo>
                    <a:lnTo>
                      <a:pt x="1413" y="577"/>
                    </a:lnTo>
                    <a:lnTo>
                      <a:pt x="1337" y="510"/>
                    </a:lnTo>
                    <a:lnTo>
                      <a:pt x="1259" y="447"/>
                    </a:lnTo>
                    <a:lnTo>
                      <a:pt x="1177" y="387"/>
                    </a:lnTo>
                    <a:lnTo>
                      <a:pt x="1092" y="331"/>
                    </a:lnTo>
                    <a:lnTo>
                      <a:pt x="1005" y="279"/>
                    </a:lnTo>
                    <a:lnTo>
                      <a:pt x="916" y="230"/>
                    </a:lnTo>
                    <a:lnTo>
                      <a:pt x="824" y="185"/>
                    </a:lnTo>
                    <a:lnTo>
                      <a:pt x="731" y="144"/>
                    </a:lnTo>
                    <a:lnTo>
                      <a:pt x="634" y="107"/>
                    </a:lnTo>
                    <a:lnTo>
                      <a:pt x="537" y="73"/>
                    </a:lnTo>
                    <a:lnTo>
                      <a:pt x="437" y="45"/>
                    </a:lnTo>
                    <a:lnTo>
                      <a:pt x="336" y="20"/>
                    </a:lnTo>
                    <a:lnTo>
                      <a:pt x="232" y="0"/>
                    </a:lnTo>
                    <a:lnTo>
                      <a:pt x="176" y="22"/>
                    </a:lnTo>
                    <a:lnTo>
                      <a:pt x="106" y="55"/>
                    </a:lnTo>
                    <a:lnTo>
                      <a:pt x="33" y="95"/>
                    </a:lnTo>
                    <a:lnTo>
                      <a:pt x="0" y="114"/>
                    </a:lnTo>
                    <a:lnTo>
                      <a:pt x="107" y="125"/>
                    </a:lnTo>
                    <a:lnTo>
                      <a:pt x="211" y="140"/>
                    </a:lnTo>
                    <a:lnTo>
                      <a:pt x="315" y="161"/>
                    </a:lnTo>
                    <a:lnTo>
                      <a:pt x="416" y="186"/>
                    </a:lnTo>
                    <a:lnTo>
                      <a:pt x="516" y="217"/>
                    </a:lnTo>
                    <a:lnTo>
                      <a:pt x="613" y="250"/>
                    </a:lnTo>
                    <a:lnTo>
                      <a:pt x="709" y="288"/>
                    </a:lnTo>
                    <a:lnTo>
                      <a:pt x="802" y="332"/>
                    </a:lnTo>
                    <a:lnTo>
                      <a:pt x="892" y="379"/>
                    </a:lnTo>
                    <a:lnTo>
                      <a:pt x="980" y="430"/>
                    </a:lnTo>
                    <a:lnTo>
                      <a:pt x="1066" y="484"/>
                    </a:lnTo>
                    <a:lnTo>
                      <a:pt x="1149" y="543"/>
                    </a:lnTo>
                    <a:lnTo>
                      <a:pt x="1228" y="605"/>
                    </a:lnTo>
                    <a:lnTo>
                      <a:pt x="1306" y="670"/>
                    </a:lnTo>
                    <a:lnTo>
                      <a:pt x="1380" y="740"/>
                    </a:lnTo>
                    <a:lnTo>
                      <a:pt x="1451" y="813"/>
                    </a:lnTo>
                    <a:lnTo>
                      <a:pt x="1518" y="888"/>
                    </a:lnTo>
                    <a:lnTo>
                      <a:pt x="1581" y="967"/>
                    </a:lnTo>
                    <a:lnTo>
                      <a:pt x="1641" y="1048"/>
                    </a:lnTo>
                    <a:lnTo>
                      <a:pt x="1698" y="1133"/>
                    </a:lnTo>
                    <a:lnTo>
                      <a:pt x="1751" y="1220"/>
                    </a:lnTo>
                    <a:lnTo>
                      <a:pt x="1799" y="1309"/>
                    </a:lnTo>
                    <a:lnTo>
                      <a:pt x="1845" y="1401"/>
                    </a:lnTo>
                    <a:lnTo>
                      <a:pt x="1885" y="1496"/>
                    </a:lnTo>
                    <a:lnTo>
                      <a:pt x="1921" y="1592"/>
                    </a:lnTo>
                    <a:lnTo>
                      <a:pt x="1952" y="1690"/>
                    </a:lnTo>
                    <a:lnTo>
                      <a:pt x="1980" y="1792"/>
                    </a:lnTo>
                    <a:lnTo>
                      <a:pt x="2003" y="1894"/>
                    </a:lnTo>
                    <a:lnTo>
                      <a:pt x="2020" y="1997"/>
                    </a:lnTo>
                    <a:lnTo>
                      <a:pt x="2033" y="2103"/>
                    </a:lnTo>
                    <a:lnTo>
                      <a:pt x="2041" y="2211"/>
                    </a:lnTo>
                    <a:lnTo>
                      <a:pt x="2043" y="2318"/>
                    </a:lnTo>
                    <a:lnTo>
                      <a:pt x="2043" y="2370"/>
                    </a:lnTo>
                    <a:lnTo>
                      <a:pt x="2041" y="2421"/>
                    </a:lnTo>
                    <a:lnTo>
                      <a:pt x="2037" y="2472"/>
                    </a:lnTo>
                    <a:lnTo>
                      <a:pt x="2034" y="2522"/>
                    </a:lnTo>
                    <a:lnTo>
                      <a:pt x="2029" y="2572"/>
                    </a:lnTo>
                    <a:lnTo>
                      <a:pt x="2022" y="2621"/>
                    </a:lnTo>
                    <a:lnTo>
                      <a:pt x="2016" y="2671"/>
                    </a:lnTo>
                    <a:lnTo>
                      <a:pt x="2007" y="2720"/>
                    </a:lnTo>
                    <a:lnTo>
                      <a:pt x="2044" y="2679"/>
                    </a:lnTo>
                    <a:lnTo>
                      <a:pt x="2080" y="2628"/>
                    </a:lnTo>
                    <a:lnTo>
                      <a:pt x="2118" y="2581"/>
                    </a:lnTo>
                    <a:lnTo>
                      <a:pt x="2154" y="2530"/>
                    </a:lnTo>
                    <a:lnTo>
                      <a:pt x="2180" y="2488"/>
                    </a:lnTo>
                    <a:lnTo>
                      <a:pt x="2181" y="2468"/>
                    </a:lnTo>
                    <a:lnTo>
                      <a:pt x="2182" y="2447"/>
                    </a:lnTo>
                    <a:lnTo>
                      <a:pt x="2183" y="2425"/>
                    </a:lnTo>
                    <a:lnTo>
                      <a:pt x="2184" y="2404"/>
                    </a:lnTo>
                    <a:lnTo>
                      <a:pt x="2184" y="2383"/>
                    </a:lnTo>
                    <a:lnTo>
                      <a:pt x="2185" y="2362"/>
                    </a:lnTo>
                    <a:lnTo>
                      <a:pt x="2185" y="2340"/>
                    </a:lnTo>
                    <a:lnTo>
                      <a:pt x="2185" y="2318"/>
                    </a:lnTo>
                    <a:close/>
                  </a:path>
                </a:pathLst>
              </a:custGeom>
              <a:solidFill>
                <a:srgbClr val="E770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1" name="Freeform 489"/>
              <p:cNvSpPr>
                <a:spLocks/>
              </p:cNvSpPr>
              <p:nvPr/>
            </p:nvSpPr>
            <p:spPr bwMode="auto">
              <a:xfrm>
                <a:off x="7686" y="2055"/>
                <a:ext cx="317" cy="395"/>
              </a:xfrm>
              <a:custGeom>
                <a:avLst/>
                <a:gdLst>
                  <a:gd name="T0" fmla="*/ 2215 w 2219"/>
                  <a:gd name="T1" fmla="*/ 2158 h 2762"/>
                  <a:gd name="T2" fmla="*/ 2196 w 2219"/>
                  <a:gd name="T3" fmla="*/ 1944 h 2762"/>
                  <a:gd name="T4" fmla="*/ 2157 w 2219"/>
                  <a:gd name="T5" fmla="*/ 1736 h 2762"/>
                  <a:gd name="T6" fmla="*/ 2099 w 2219"/>
                  <a:gd name="T7" fmla="*/ 1536 h 2762"/>
                  <a:gd name="T8" fmla="*/ 2025 w 2219"/>
                  <a:gd name="T9" fmla="*/ 1345 h 2762"/>
                  <a:gd name="T10" fmla="*/ 1933 w 2219"/>
                  <a:gd name="T11" fmla="*/ 1161 h 2762"/>
                  <a:gd name="T12" fmla="*/ 1827 w 2219"/>
                  <a:gd name="T13" fmla="*/ 988 h 2762"/>
                  <a:gd name="T14" fmla="*/ 1705 w 2219"/>
                  <a:gd name="T15" fmla="*/ 824 h 2762"/>
                  <a:gd name="T16" fmla="*/ 1570 w 2219"/>
                  <a:gd name="T17" fmla="*/ 673 h 2762"/>
                  <a:gd name="T18" fmla="*/ 1423 w 2219"/>
                  <a:gd name="T19" fmla="*/ 535 h 2762"/>
                  <a:gd name="T20" fmla="*/ 1263 w 2219"/>
                  <a:gd name="T21" fmla="*/ 410 h 2762"/>
                  <a:gd name="T22" fmla="*/ 1092 w 2219"/>
                  <a:gd name="T23" fmla="*/ 299 h 2762"/>
                  <a:gd name="T24" fmla="*/ 911 w 2219"/>
                  <a:gd name="T25" fmla="*/ 203 h 2762"/>
                  <a:gd name="T26" fmla="*/ 722 w 2219"/>
                  <a:gd name="T27" fmla="*/ 123 h 2762"/>
                  <a:gd name="T28" fmla="*/ 523 w 2219"/>
                  <a:gd name="T29" fmla="*/ 60 h 2762"/>
                  <a:gd name="T30" fmla="*/ 318 w 2219"/>
                  <a:gd name="T31" fmla="*/ 15 h 2762"/>
                  <a:gd name="T32" fmla="*/ 210 w 2219"/>
                  <a:gd name="T33" fmla="*/ 2 h 2762"/>
                  <a:gd name="T34" fmla="*/ 71 w 2219"/>
                  <a:gd name="T35" fmla="*/ 82 h 2762"/>
                  <a:gd name="T36" fmla="*/ 0 w 2219"/>
                  <a:gd name="T37" fmla="*/ 128 h 2762"/>
                  <a:gd name="T38" fmla="*/ 212 w 2219"/>
                  <a:gd name="T39" fmla="*/ 144 h 2762"/>
                  <a:gd name="T40" fmla="*/ 419 w 2219"/>
                  <a:gd name="T41" fmla="*/ 181 h 2762"/>
                  <a:gd name="T42" fmla="*/ 619 w 2219"/>
                  <a:gd name="T43" fmla="*/ 238 h 2762"/>
                  <a:gd name="T44" fmla="*/ 810 w 2219"/>
                  <a:gd name="T45" fmla="*/ 313 h 2762"/>
                  <a:gd name="T46" fmla="*/ 992 w 2219"/>
                  <a:gd name="T47" fmla="*/ 404 h 2762"/>
                  <a:gd name="T48" fmla="*/ 1163 w 2219"/>
                  <a:gd name="T49" fmla="*/ 513 h 2762"/>
                  <a:gd name="T50" fmla="*/ 1323 w 2219"/>
                  <a:gd name="T51" fmla="*/ 636 h 2762"/>
                  <a:gd name="T52" fmla="*/ 1470 w 2219"/>
                  <a:gd name="T53" fmla="*/ 774 h 2762"/>
                  <a:gd name="T54" fmla="*/ 1604 w 2219"/>
                  <a:gd name="T55" fmla="*/ 925 h 2762"/>
                  <a:gd name="T56" fmla="*/ 1722 w 2219"/>
                  <a:gd name="T57" fmla="*/ 1089 h 2762"/>
                  <a:gd name="T58" fmla="*/ 1827 w 2219"/>
                  <a:gd name="T59" fmla="*/ 1263 h 2762"/>
                  <a:gd name="T60" fmla="*/ 1914 w 2219"/>
                  <a:gd name="T61" fmla="*/ 1447 h 2762"/>
                  <a:gd name="T62" fmla="*/ 1982 w 2219"/>
                  <a:gd name="T63" fmla="*/ 1641 h 2762"/>
                  <a:gd name="T64" fmla="*/ 2034 w 2219"/>
                  <a:gd name="T65" fmla="*/ 1842 h 2762"/>
                  <a:gd name="T66" fmla="*/ 2065 w 2219"/>
                  <a:gd name="T67" fmla="*/ 2051 h 2762"/>
                  <a:gd name="T68" fmla="*/ 2076 w 2219"/>
                  <a:gd name="T69" fmla="*/ 2265 h 2762"/>
                  <a:gd name="T70" fmla="*/ 2072 w 2219"/>
                  <a:gd name="T71" fmla="*/ 2393 h 2762"/>
                  <a:gd name="T72" fmla="*/ 2061 w 2219"/>
                  <a:gd name="T73" fmla="*/ 2518 h 2762"/>
                  <a:gd name="T74" fmla="*/ 2042 w 2219"/>
                  <a:gd name="T75" fmla="*/ 2641 h 2762"/>
                  <a:gd name="T76" fmla="*/ 2018 w 2219"/>
                  <a:gd name="T77" fmla="*/ 2762 h 2762"/>
                  <a:gd name="T78" fmla="*/ 2067 w 2219"/>
                  <a:gd name="T79" fmla="*/ 2713 h 2762"/>
                  <a:gd name="T80" fmla="*/ 2148 w 2219"/>
                  <a:gd name="T81" fmla="*/ 2626 h 2762"/>
                  <a:gd name="T82" fmla="*/ 2200 w 2219"/>
                  <a:gd name="T83" fmla="*/ 2554 h 2762"/>
                  <a:gd name="T84" fmla="*/ 2208 w 2219"/>
                  <a:gd name="T85" fmla="*/ 2483 h 2762"/>
                  <a:gd name="T86" fmla="*/ 2214 w 2219"/>
                  <a:gd name="T87" fmla="*/ 2411 h 2762"/>
                  <a:gd name="T88" fmla="*/ 2218 w 2219"/>
                  <a:gd name="T89" fmla="*/ 2339 h 2762"/>
                  <a:gd name="T90" fmla="*/ 2219 w 2219"/>
                  <a:gd name="T91" fmla="*/ 2265 h 2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19" h="2762">
                    <a:moveTo>
                      <a:pt x="2219" y="2265"/>
                    </a:moveTo>
                    <a:lnTo>
                      <a:pt x="2215" y="2158"/>
                    </a:lnTo>
                    <a:lnTo>
                      <a:pt x="2209" y="2050"/>
                    </a:lnTo>
                    <a:lnTo>
                      <a:pt x="2196" y="1944"/>
                    </a:lnTo>
                    <a:lnTo>
                      <a:pt x="2178" y="1840"/>
                    </a:lnTo>
                    <a:lnTo>
                      <a:pt x="2157" y="1736"/>
                    </a:lnTo>
                    <a:lnTo>
                      <a:pt x="2130" y="1635"/>
                    </a:lnTo>
                    <a:lnTo>
                      <a:pt x="2099" y="1536"/>
                    </a:lnTo>
                    <a:lnTo>
                      <a:pt x="2064" y="1439"/>
                    </a:lnTo>
                    <a:lnTo>
                      <a:pt x="2025" y="1345"/>
                    </a:lnTo>
                    <a:lnTo>
                      <a:pt x="1981" y="1251"/>
                    </a:lnTo>
                    <a:lnTo>
                      <a:pt x="1933" y="1161"/>
                    </a:lnTo>
                    <a:lnTo>
                      <a:pt x="1882" y="1072"/>
                    </a:lnTo>
                    <a:lnTo>
                      <a:pt x="1827" y="988"/>
                    </a:lnTo>
                    <a:lnTo>
                      <a:pt x="1768" y="905"/>
                    </a:lnTo>
                    <a:lnTo>
                      <a:pt x="1705" y="824"/>
                    </a:lnTo>
                    <a:lnTo>
                      <a:pt x="1639" y="747"/>
                    </a:lnTo>
                    <a:lnTo>
                      <a:pt x="1570" y="673"/>
                    </a:lnTo>
                    <a:lnTo>
                      <a:pt x="1498" y="602"/>
                    </a:lnTo>
                    <a:lnTo>
                      <a:pt x="1423" y="535"/>
                    </a:lnTo>
                    <a:lnTo>
                      <a:pt x="1344" y="469"/>
                    </a:lnTo>
                    <a:lnTo>
                      <a:pt x="1263" y="410"/>
                    </a:lnTo>
                    <a:lnTo>
                      <a:pt x="1179" y="352"/>
                    </a:lnTo>
                    <a:lnTo>
                      <a:pt x="1092" y="299"/>
                    </a:lnTo>
                    <a:lnTo>
                      <a:pt x="1003" y="248"/>
                    </a:lnTo>
                    <a:lnTo>
                      <a:pt x="911" y="203"/>
                    </a:lnTo>
                    <a:lnTo>
                      <a:pt x="817" y="160"/>
                    </a:lnTo>
                    <a:lnTo>
                      <a:pt x="722" y="123"/>
                    </a:lnTo>
                    <a:lnTo>
                      <a:pt x="624" y="90"/>
                    </a:lnTo>
                    <a:lnTo>
                      <a:pt x="523" y="60"/>
                    </a:lnTo>
                    <a:lnTo>
                      <a:pt x="422" y="36"/>
                    </a:lnTo>
                    <a:lnTo>
                      <a:pt x="318" y="15"/>
                    </a:lnTo>
                    <a:lnTo>
                      <a:pt x="213" y="0"/>
                    </a:lnTo>
                    <a:lnTo>
                      <a:pt x="210" y="2"/>
                    </a:lnTo>
                    <a:lnTo>
                      <a:pt x="137" y="42"/>
                    </a:lnTo>
                    <a:lnTo>
                      <a:pt x="71" y="82"/>
                    </a:lnTo>
                    <a:lnTo>
                      <a:pt x="1" y="127"/>
                    </a:lnTo>
                    <a:lnTo>
                      <a:pt x="0" y="128"/>
                    </a:lnTo>
                    <a:lnTo>
                      <a:pt x="106" y="133"/>
                    </a:lnTo>
                    <a:lnTo>
                      <a:pt x="212" y="144"/>
                    </a:lnTo>
                    <a:lnTo>
                      <a:pt x="317" y="160"/>
                    </a:lnTo>
                    <a:lnTo>
                      <a:pt x="419" y="181"/>
                    </a:lnTo>
                    <a:lnTo>
                      <a:pt x="520" y="207"/>
                    </a:lnTo>
                    <a:lnTo>
                      <a:pt x="619" y="238"/>
                    </a:lnTo>
                    <a:lnTo>
                      <a:pt x="715" y="273"/>
                    </a:lnTo>
                    <a:lnTo>
                      <a:pt x="810" y="313"/>
                    </a:lnTo>
                    <a:lnTo>
                      <a:pt x="902" y="356"/>
                    </a:lnTo>
                    <a:lnTo>
                      <a:pt x="992" y="404"/>
                    </a:lnTo>
                    <a:lnTo>
                      <a:pt x="1079" y="456"/>
                    </a:lnTo>
                    <a:lnTo>
                      <a:pt x="1163" y="513"/>
                    </a:lnTo>
                    <a:lnTo>
                      <a:pt x="1244" y="573"/>
                    </a:lnTo>
                    <a:lnTo>
                      <a:pt x="1323" y="636"/>
                    </a:lnTo>
                    <a:lnTo>
                      <a:pt x="1398" y="703"/>
                    </a:lnTo>
                    <a:lnTo>
                      <a:pt x="1470" y="774"/>
                    </a:lnTo>
                    <a:lnTo>
                      <a:pt x="1538" y="848"/>
                    </a:lnTo>
                    <a:lnTo>
                      <a:pt x="1604" y="925"/>
                    </a:lnTo>
                    <a:lnTo>
                      <a:pt x="1664" y="1005"/>
                    </a:lnTo>
                    <a:lnTo>
                      <a:pt x="1722" y="1089"/>
                    </a:lnTo>
                    <a:lnTo>
                      <a:pt x="1777" y="1174"/>
                    </a:lnTo>
                    <a:lnTo>
                      <a:pt x="1827" y="1263"/>
                    </a:lnTo>
                    <a:lnTo>
                      <a:pt x="1872" y="1353"/>
                    </a:lnTo>
                    <a:lnTo>
                      <a:pt x="1914" y="1447"/>
                    </a:lnTo>
                    <a:lnTo>
                      <a:pt x="1951" y="1543"/>
                    </a:lnTo>
                    <a:lnTo>
                      <a:pt x="1982" y="1641"/>
                    </a:lnTo>
                    <a:lnTo>
                      <a:pt x="2011" y="1741"/>
                    </a:lnTo>
                    <a:lnTo>
                      <a:pt x="2034" y="1842"/>
                    </a:lnTo>
                    <a:lnTo>
                      <a:pt x="2052" y="1945"/>
                    </a:lnTo>
                    <a:lnTo>
                      <a:pt x="2065" y="2051"/>
                    </a:lnTo>
                    <a:lnTo>
                      <a:pt x="2073" y="2158"/>
                    </a:lnTo>
                    <a:lnTo>
                      <a:pt x="2076" y="2265"/>
                    </a:lnTo>
                    <a:lnTo>
                      <a:pt x="2075" y="2330"/>
                    </a:lnTo>
                    <a:lnTo>
                      <a:pt x="2072" y="2393"/>
                    </a:lnTo>
                    <a:lnTo>
                      <a:pt x="2067" y="2456"/>
                    </a:lnTo>
                    <a:lnTo>
                      <a:pt x="2061" y="2518"/>
                    </a:lnTo>
                    <a:lnTo>
                      <a:pt x="2053" y="2580"/>
                    </a:lnTo>
                    <a:lnTo>
                      <a:pt x="2042" y="2641"/>
                    </a:lnTo>
                    <a:lnTo>
                      <a:pt x="2031" y="2702"/>
                    </a:lnTo>
                    <a:lnTo>
                      <a:pt x="2018" y="2762"/>
                    </a:lnTo>
                    <a:lnTo>
                      <a:pt x="2023" y="2757"/>
                    </a:lnTo>
                    <a:lnTo>
                      <a:pt x="2067" y="2713"/>
                    </a:lnTo>
                    <a:lnTo>
                      <a:pt x="2108" y="2670"/>
                    </a:lnTo>
                    <a:lnTo>
                      <a:pt x="2148" y="2626"/>
                    </a:lnTo>
                    <a:lnTo>
                      <a:pt x="2184" y="2575"/>
                    </a:lnTo>
                    <a:lnTo>
                      <a:pt x="2200" y="2554"/>
                    </a:lnTo>
                    <a:lnTo>
                      <a:pt x="2205" y="2519"/>
                    </a:lnTo>
                    <a:lnTo>
                      <a:pt x="2208" y="2483"/>
                    </a:lnTo>
                    <a:lnTo>
                      <a:pt x="2211" y="2447"/>
                    </a:lnTo>
                    <a:lnTo>
                      <a:pt x="2214" y="2411"/>
                    </a:lnTo>
                    <a:lnTo>
                      <a:pt x="2215" y="2375"/>
                    </a:lnTo>
                    <a:lnTo>
                      <a:pt x="2218" y="2339"/>
                    </a:lnTo>
                    <a:lnTo>
                      <a:pt x="2219" y="2302"/>
                    </a:lnTo>
                    <a:lnTo>
                      <a:pt x="2219" y="2265"/>
                    </a:lnTo>
                    <a:close/>
                  </a:path>
                </a:pathLst>
              </a:custGeom>
              <a:solidFill>
                <a:srgbClr val="E7737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2" name="Freeform 490"/>
              <p:cNvSpPr>
                <a:spLocks/>
              </p:cNvSpPr>
              <p:nvPr/>
            </p:nvSpPr>
            <p:spPr bwMode="auto">
              <a:xfrm>
                <a:off x="7673" y="2064"/>
                <a:ext cx="320" cy="398"/>
              </a:xfrm>
              <a:custGeom>
                <a:avLst/>
                <a:gdLst>
                  <a:gd name="T0" fmla="*/ 2236 w 2238"/>
                  <a:gd name="T1" fmla="*/ 2097 h 2786"/>
                  <a:gd name="T2" fmla="*/ 2215 w 2238"/>
                  <a:gd name="T3" fmla="*/ 1883 h 2786"/>
                  <a:gd name="T4" fmla="*/ 2175 w 2238"/>
                  <a:gd name="T5" fmla="*/ 1678 h 2786"/>
                  <a:gd name="T6" fmla="*/ 2116 w 2238"/>
                  <a:gd name="T7" fmla="*/ 1478 h 2786"/>
                  <a:gd name="T8" fmla="*/ 2040 w 2238"/>
                  <a:gd name="T9" fmla="*/ 1287 h 2786"/>
                  <a:gd name="T10" fmla="*/ 1946 w 2238"/>
                  <a:gd name="T11" fmla="*/ 1106 h 2786"/>
                  <a:gd name="T12" fmla="*/ 1836 w 2238"/>
                  <a:gd name="T13" fmla="*/ 934 h 2786"/>
                  <a:gd name="T14" fmla="*/ 1713 w 2238"/>
                  <a:gd name="T15" fmla="*/ 774 h 2786"/>
                  <a:gd name="T16" fmla="*/ 1575 w 2238"/>
                  <a:gd name="T17" fmla="*/ 626 h 2786"/>
                  <a:gd name="T18" fmla="*/ 1423 w 2238"/>
                  <a:gd name="T19" fmla="*/ 491 h 2786"/>
                  <a:gd name="T20" fmla="*/ 1261 w 2238"/>
                  <a:gd name="T21" fmla="*/ 370 h 2786"/>
                  <a:gd name="T22" fmla="*/ 1087 w 2238"/>
                  <a:gd name="T23" fmla="*/ 265 h 2786"/>
                  <a:gd name="T24" fmla="*/ 904 w 2238"/>
                  <a:gd name="T25" fmla="*/ 174 h 2786"/>
                  <a:gd name="T26" fmla="*/ 711 w 2238"/>
                  <a:gd name="T27" fmla="*/ 103 h 2786"/>
                  <a:gd name="T28" fmla="*/ 510 w 2238"/>
                  <a:gd name="T29" fmla="*/ 47 h 2786"/>
                  <a:gd name="T30" fmla="*/ 302 w 2238"/>
                  <a:gd name="T31" fmla="*/ 11 h 2786"/>
                  <a:gd name="T32" fmla="*/ 162 w 2238"/>
                  <a:gd name="T33" fmla="*/ 21 h 2786"/>
                  <a:gd name="T34" fmla="*/ 30 w 2238"/>
                  <a:gd name="T35" fmla="*/ 112 h 2786"/>
                  <a:gd name="T36" fmla="*/ 13 w 2238"/>
                  <a:gd name="T37" fmla="*/ 137 h 2786"/>
                  <a:gd name="T38" fmla="*/ 133 w 2238"/>
                  <a:gd name="T39" fmla="*/ 140 h 2786"/>
                  <a:gd name="T40" fmla="*/ 342 w 2238"/>
                  <a:gd name="T41" fmla="*/ 160 h 2786"/>
                  <a:gd name="T42" fmla="*/ 544 w 2238"/>
                  <a:gd name="T43" fmla="*/ 202 h 2786"/>
                  <a:gd name="T44" fmla="*/ 737 w 2238"/>
                  <a:gd name="T45" fmla="*/ 263 h 2786"/>
                  <a:gd name="T46" fmla="*/ 924 w 2238"/>
                  <a:gd name="T47" fmla="*/ 341 h 2786"/>
                  <a:gd name="T48" fmla="*/ 1099 w 2238"/>
                  <a:gd name="T49" fmla="*/ 437 h 2786"/>
                  <a:gd name="T50" fmla="*/ 1264 w 2238"/>
                  <a:gd name="T51" fmla="*/ 548 h 2786"/>
                  <a:gd name="T52" fmla="*/ 1418 w 2238"/>
                  <a:gd name="T53" fmla="*/ 674 h 2786"/>
                  <a:gd name="T54" fmla="*/ 1558 w 2238"/>
                  <a:gd name="T55" fmla="*/ 814 h 2786"/>
                  <a:gd name="T56" fmla="*/ 1685 w 2238"/>
                  <a:gd name="T57" fmla="*/ 968 h 2786"/>
                  <a:gd name="T58" fmla="*/ 1796 w 2238"/>
                  <a:gd name="T59" fmla="*/ 1132 h 2786"/>
                  <a:gd name="T60" fmla="*/ 1892 w 2238"/>
                  <a:gd name="T61" fmla="*/ 1309 h 2786"/>
                  <a:gd name="T62" fmla="*/ 1970 w 2238"/>
                  <a:gd name="T63" fmla="*/ 1494 h 2786"/>
                  <a:gd name="T64" fmla="*/ 2030 w 2238"/>
                  <a:gd name="T65" fmla="*/ 1688 h 2786"/>
                  <a:gd name="T66" fmla="*/ 2071 w 2238"/>
                  <a:gd name="T67" fmla="*/ 1890 h 2786"/>
                  <a:gd name="T68" fmla="*/ 2093 w 2238"/>
                  <a:gd name="T69" fmla="*/ 2099 h 2786"/>
                  <a:gd name="T70" fmla="*/ 2095 w 2238"/>
                  <a:gd name="T71" fmla="*/ 2243 h 2786"/>
                  <a:gd name="T72" fmla="*/ 2092 w 2238"/>
                  <a:gd name="T73" fmla="*/ 2318 h 2786"/>
                  <a:gd name="T74" fmla="*/ 2088 w 2238"/>
                  <a:gd name="T75" fmla="*/ 2392 h 2786"/>
                  <a:gd name="T76" fmla="*/ 2079 w 2238"/>
                  <a:gd name="T77" fmla="*/ 2466 h 2786"/>
                  <a:gd name="T78" fmla="*/ 2069 w 2238"/>
                  <a:gd name="T79" fmla="*/ 2539 h 2786"/>
                  <a:gd name="T80" fmla="*/ 2056 w 2238"/>
                  <a:gd name="T81" fmla="*/ 2610 h 2786"/>
                  <a:gd name="T82" fmla="*/ 2041 w 2238"/>
                  <a:gd name="T83" fmla="*/ 2681 h 2786"/>
                  <a:gd name="T84" fmla="*/ 2022 w 2238"/>
                  <a:gd name="T85" fmla="*/ 2751 h 2786"/>
                  <a:gd name="T86" fmla="*/ 2022 w 2238"/>
                  <a:gd name="T87" fmla="*/ 2777 h 2786"/>
                  <a:gd name="T88" fmla="*/ 2114 w 2238"/>
                  <a:gd name="T89" fmla="*/ 2696 h 2786"/>
                  <a:gd name="T90" fmla="*/ 2199 w 2238"/>
                  <a:gd name="T91" fmla="*/ 2609 h 2786"/>
                  <a:gd name="T92" fmla="*/ 2211 w 2238"/>
                  <a:gd name="T93" fmla="*/ 2557 h 2786"/>
                  <a:gd name="T94" fmla="*/ 2224 w 2238"/>
                  <a:gd name="T95" fmla="*/ 2458 h 2786"/>
                  <a:gd name="T96" fmla="*/ 2232 w 2238"/>
                  <a:gd name="T97" fmla="*/ 2358 h 2786"/>
                  <a:gd name="T98" fmla="*/ 2238 w 2238"/>
                  <a:gd name="T99" fmla="*/ 2256 h 2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8" h="2786">
                    <a:moveTo>
                      <a:pt x="2238" y="2204"/>
                    </a:moveTo>
                    <a:lnTo>
                      <a:pt x="2236" y="2097"/>
                    </a:lnTo>
                    <a:lnTo>
                      <a:pt x="2228" y="1989"/>
                    </a:lnTo>
                    <a:lnTo>
                      <a:pt x="2215" y="1883"/>
                    </a:lnTo>
                    <a:lnTo>
                      <a:pt x="2198" y="1780"/>
                    </a:lnTo>
                    <a:lnTo>
                      <a:pt x="2175" y="1678"/>
                    </a:lnTo>
                    <a:lnTo>
                      <a:pt x="2147" y="1576"/>
                    </a:lnTo>
                    <a:lnTo>
                      <a:pt x="2116" y="1478"/>
                    </a:lnTo>
                    <a:lnTo>
                      <a:pt x="2080" y="1382"/>
                    </a:lnTo>
                    <a:lnTo>
                      <a:pt x="2040" y="1287"/>
                    </a:lnTo>
                    <a:lnTo>
                      <a:pt x="1994" y="1195"/>
                    </a:lnTo>
                    <a:lnTo>
                      <a:pt x="1946" y="1106"/>
                    </a:lnTo>
                    <a:lnTo>
                      <a:pt x="1893" y="1019"/>
                    </a:lnTo>
                    <a:lnTo>
                      <a:pt x="1836" y="934"/>
                    </a:lnTo>
                    <a:lnTo>
                      <a:pt x="1776" y="853"/>
                    </a:lnTo>
                    <a:lnTo>
                      <a:pt x="1713" y="774"/>
                    </a:lnTo>
                    <a:lnTo>
                      <a:pt x="1646" y="699"/>
                    </a:lnTo>
                    <a:lnTo>
                      <a:pt x="1575" y="626"/>
                    </a:lnTo>
                    <a:lnTo>
                      <a:pt x="1501" y="556"/>
                    </a:lnTo>
                    <a:lnTo>
                      <a:pt x="1423" y="491"/>
                    </a:lnTo>
                    <a:lnTo>
                      <a:pt x="1344" y="429"/>
                    </a:lnTo>
                    <a:lnTo>
                      <a:pt x="1261" y="370"/>
                    </a:lnTo>
                    <a:lnTo>
                      <a:pt x="1175" y="316"/>
                    </a:lnTo>
                    <a:lnTo>
                      <a:pt x="1087" y="265"/>
                    </a:lnTo>
                    <a:lnTo>
                      <a:pt x="997" y="218"/>
                    </a:lnTo>
                    <a:lnTo>
                      <a:pt x="904" y="174"/>
                    </a:lnTo>
                    <a:lnTo>
                      <a:pt x="808" y="136"/>
                    </a:lnTo>
                    <a:lnTo>
                      <a:pt x="711" y="103"/>
                    </a:lnTo>
                    <a:lnTo>
                      <a:pt x="611" y="72"/>
                    </a:lnTo>
                    <a:lnTo>
                      <a:pt x="510" y="47"/>
                    </a:lnTo>
                    <a:lnTo>
                      <a:pt x="406" y="26"/>
                    </a:lnTo>
                    <a:lnTo>
                      <a:pt x="302" y="11"/>
                    </a:lnTo>
                    <a:lnTo>
                      <a:pt x="195" y="0"/>
                    </a:lnTo>
                    <a:lnTo>
                      <a:pt x="162" y="21"/>
                    </a:lnTo>
                    <a:lnTo>
                      <a:pt x="92" y="66"/>
                    </a:lnTo>
                    <a:lnTo>
                      <a:pt x="30" y="112"/>
                    </a:lnTo>
                    <a:lnTo>
                      <a:pt x="0" y="137"/>
                    </a:lnTo>
                    <a:lnTo>
                      <a:pt x="13" y="137"/>
                    </a:lnTo>
                    <a:lnTo>
                      <a:pt x="27" y="136"/>
                    </a:lnTo>
                    <a:lnTo>
                      <a:pt x="133" y="140"/>
                    </a:lnTo>
                    <a:lnTo>
                      <a:pt x="238" y="147"/>
                    </a:lnTo>
                    <a:lnTo>
                      <a:pt x="342" y="160"/>
                    </a:lnTo>
                    <a:lnTo>
                      <a:pt x="444" y="179"/>
                    </a:lnTo>
                    <a:lnTo>
                      <a:pt x="544" y="202"/>
                    </a:lnTo>
                    <a:lnTo>
                      <a:pt x="642" y="230"/>
                    </a:lnTo>
                    <a:lnTo>
                      <a:pt x="737" y="263"/>
                    </a:lnTo>
                    <a:lnTo>
                      <a:pt x="832" y="300"/>
                    </a:lnTo>
                    <a:lnTo>
                      <a:pt x="924" y="341"/>
                    </a:lnTo>
                    <a:lnTo>
                      <a:pt x="1013" y="387"/>
                    </a:lnTo>
                    <a:lnTo>
                      <a:pt x="1099" y="437"/>
                    </a:lnTo>
                    <a:lnTo>
                      <a:pt x="1183" y="490"/>
                    </a:lnTo>
                    <a:lnTo>
                      <a:pt x="1264" y="548"/>
                    </a:lnTo>
                    <a:lnTo>
                      <a:pt x="1343" y="609"/>
                    </a:lnTo>
                    <a:lnTo>
                      <a:pt x="1418" y="674"/>
                    </a:lnTo>
                    <a:lnTo>
                      <a:pt x="1490" y="743"/>
                    </a:lnTo>
                    <a:lnTo>
                      <a:pt x="1558" y="814"/>
                    </a:lnTo>
                    <a:lnTo>
                      <a:pt x="1623" y="890"/>
                    </a:lnTo>
                    <a:lnTo>
                      <a:pt x="1685" y="968"/>
                    </a:lnTo>
                    <a:lnTo>
                      <a:pt x="1742" y="1048"/>
                    </a:lnTo>
                    <a:lnTo>
                      <a:pt x="1796" y="1132"/>
                    </a:lnTo>
                    <a:lnTo>
                      <a:pt x="1846" y="1219"/>
                    </a:lnTo>
                    <a:lnTo>
                      <a:pt x="1892" y="1309"/>
                    </a:lnTo>
                    <a:lnTo>
                      <a:pt x="1933" y="1400"/>
                    </a:lnTo>
                    <a:lnTo>
                      <a:pt x="1970" y="1494"/>
                    </a:lnTo>
                    <a:lnTo>
                      <a:pt x="2003" y="1591"/>
                    </a:lnTo>
                    <a:lnTo>
                      <a:pt x="2030" y="1688"/>
                    </a:lnTo>
                    <a:lnTo>
                      <a:pt x="2054" y="1789"/>
                    </a:lnTo>
                    <a:lnTo>
                      <a:pt x="2071" y="1890"/>
                    </a:lnTo>
                    <a:lnTo>
                      <a:pt x="2084" y="1993"/>
                    </a:lnTo>
                    <a:lnTo>
                      <a:pt x="2093" y="2099"/>
                    </a:lnTo>
                    <a:lnTo>
                      <a:pt x="2095" y="2204"/>
                    </a:lnTo>
                    <a:lnTo>
                      <a:pt x="2095" y="2243"/>
                    </a:lnTo>
                    <a:lnTo>
                      <a:pt x="2094" y="2281"/>
                    </a:lnTo>
                    <a:lnTo>
                      <a:pt x="2092" y="2318"/>
                    </a:lnTo>
                    <a:lnTo>
                      <a:pt x="2090" y="2355"/>
                    </a:lnTo>
                    <a:lnTo>
                      <a:pt x="2088" y="2392"/>
                    </a:lnTo>
                    <a:lnTo>
                      <a:pt x="2083" y="2429"/>
                    </a:lnTo>
                    <a:lnTo>
                      <a:pt x="2079" y="2466"/>
                    </a:lnTo>
                    <a:lnTo>
                      <a:pt x="2074" y="2502"/>
                    </a:lnTo>
                    <a:lnTo>
                      <a:pt x="2069" y="2539"/>
                    </a:lnTo>
                    <a:lnTo>
                      <a:pt x="2063" y="2575"/>
                    </a:lnTo>
                    <a:lnTo>
                      <a:pt x="2056" y="2610"/>
                    </a:lnTo>
                    <a:lnTo>
                      <a:pt x="2048" y="2645"/>
                    </a:lnTo>
                    <a:lnTo>
                      <a:pt x="2041" y="2681"/>
                    </a:lnTo>
                    <a:lnTo>
                      <a:pt x="2032" y="2716"/>
                    </a:lnTo>
                    <a:lnTo>
                      <a:pt x="2022" y="2751"/>
                    </a:lnTo>
                    <a:lnTo>
                      <a:pt x="2012" y="2786"/>
                    </a:lnTo>
                    <a:lnTo>
                      <a:pt x="2022" y="2777"/>
                    </a:lnTo>
                    <a:lnTo>
                      <a:pt x="2070" y="2737"/>
                    </a:lnTo>
                    <a:lnTo>
                      <a:pt x="2114" y="2696"/>
                    </a:lnTo>
                    <a:lnTo>
                      <a:pt x="2158" y="2652"/>
                    </a:lnTo>
                    <a:lnTo>
                      <a:pt x="2199" y="2609"/>
                    </a:lnTo>
                    <a:lnTo>
                      <a:pt x="2202" y="2606"/>
                    </a:lnTo>
                    <a:lnTo>
                      <a:pt x="2211" y="2557"/>
                    </a:lnTo>
                    <a:lnTo>
                      <a:pt x="2217" y="2507"/>
                    </a:lnTo>
                    <a:lnTo>
                      <a:pt x="2224" y="2458"/>
                    </a:lnTo>
                    <a:lnTo>
                      <a:pt x="2229" y="2408"/>
                    </a:lnTo>
                    <a:lnTo>
                      <a:pt x="2232" y="2358"/>
                    </a:lnTo>
                    <a:lnTo>
                      <a:pt x="2236" y="2307"/>
                    </a:lnTo>
                    <a:lnTo>
                      <a:pt x="2238" y="2256"/>
                    </a:lnTo>
                    <a:lnTo>
                      <a:pt x="2238" y="2204"/>
                    </a:lnTo>
                    <a:close/>
                  </a:path>
                </a:pathLst>
              </a:custGeom>
              <a:solidFill>
                <a:srgbClr val="E776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3" name="Freeform 491"/>
              <p:cNvSpPr>
                <a:spLocks/>
              </p:cNvSpPr>
              <p:nvPr/>
            </p:nvSpPr>
            <p:spPr bwMode="auto">
              <a:xfrm>
                <a:off x="7661" y="2074"/>
                <a:ext cx="322" cy="399"/>
              </a:xfrm>
              <a:custGeom>
                <a:avLst/>
                <a:gdLst>
                  <a:gd name="T0" fmla="*/ 2252 w 2255"/>
                  <a:gd name="T1" fmla="*/ 2030 h 2794"/>
                  <a:gd name="T2" fmla="*/ 2231 w 2255"/>
                  <a:gd name="T3" fmla="*/ 1817 h 2794"/>
                  <a:gd name="T4" fmla="*/ 2190 w 2255"/>
                  <a:gd name="T5" fmla="*/ 1613 h 2794"/>
                  <a:gd name="T6" fmla="*/ 2130 w 2255"/>
                  <a:gd name="T7" fmla="*/ 1415 h 2794"/>
                  <a:gd name="T8" fmla="*/ 2051 w 2255"/>
                  <a:gd name="T9" fmla="*/ 1225 h 2794"/>
                  <a:gd name="T10" fmla="*/ 1956 w 2255"/>
                  <a:gd name="T11" fmla="*/ 1046 h 2794"/>
                  <a:gd name="T12" fmla="*/ 1843 w 2255"/>
                  <a:gd name="T13" fmla="*/ 877 h 2794"/>
                  <a:gd name="T14" fmla="*/ 1717 w 2255"/>
                  <a:gd name="T15" fmla="*/ 720 h 2794"/>
                  <a:gd name="T16" fmla="*/ 1577 w 2255"/>
                  <a:gd name="T17" fmla="*/ 575 h 2794"/>
                  <a:gd name="T18" fmla="*/ 1423 w 2255"/>
                  <a:gd name="T19" fmla="*/ 445 h 2794"/>
                  <a:gd name="T20" fmla="*/ 1258 w 2255"/>
                  <a:gd name="T21" fmla="*/ 328 h 2794"/>
                  <a:gd name="T22" fmla="*/ 1081 w 2255"/>
                  <a:gd name="T23" fmla="*/ 228 h 2794"/>
                  <a:gd name="T24" fmla="*/ 894 w 2255"/>
                  <a:gd name="T25" fmla="*/ 145 h 2794"/>
                  <a:gd name="T26" fmla="*/ 699 w 2255"/>
                  <a:gd name="T27" fmla="*/ 79 h 2794"/>
                  <a:gd name="T28" fmla="*/ 496 w 2255"/>
                  <a:gd name="T29" fmla="*/ 32 h 2794"/>
                  <a:gd name="T30" fmla="*/ 285 w 2255"/>
                  <a:gd name="T31" fmla="*/ 5 h 2794"/>
                  <a:gd name="T32" fmla="*/ 118 w 2255"/>
                  <a:gd name="T33" fmla="*/ 45 h 2794"/>
                  <a:gd name="T34" fmla="*/ 0 w 2255"/>
                  <a:gd name="T35" fmla="*/ 144 h 2794"/>
                  <a:gd name="T36" fmla="*/ 58 w 2255"/>
                  <a:gd name="T37" fmla="*/ 142 h 2794"/>
                  <a:gd name="T38" fmla="*/ 115 w 2255"/>
                  <a:gd name="T39" fmla="*/ 141 h 2794"/>
                  <a:gd name="T40" fmla="*/ 319 w 2255"/>
                  <a:gd name="T41" fmla="*/ 151 h 2794"/>
                  <a:gd name="T42" fmla="*/ 517 w 2255"/>
                  <a:gd name="T43" fmla="*/ 181 h 2794"/>
                  <a:gd name="T44" fmla="*/ 709 w 2255"/>
                  <a:gd name="T45" fmla="*/ 230 h 2794"/>
                  <a:gd name="T46" fmla="*/ 892 w 2255"/>
                  <a:gd name="T47" fmla="*/ 298 h 2794"/>
                  <a:gd name="T48" fmla="*/ 1067 w 2255"/>
                  <a:gd name="T49" fmla="*/ 382 h 2794"/>
                  <a:gd name="T50" fmla="*/ 1232 w 2255"/>
                  <a:gd name="T51" fmla="*/ 482 h 2794"/>
                  <a:gd name="T52" fmla="*/ 1385 w 2255"/>
                  <a:gd name="T53" fmla="*/ 597 h 2794"/>
                  <a:gd name="T54" fmla="*/ 1527 w 2255"/>
                  <a:gd name="T55" fmla="*/ 726 h 2794"/>
                  <a:gd name="T56" fmla="*/ 1656 w 2255"/>
                  <a:gd name="T57" fmla="*/ 868 h 2794"/>
                  <a:gd name="T58" fmla="*/ 1771 w 2255"/>
                  <a:gd name="T59" fmla="*/ 1022 h 2794"/>
                  <a:gd name="T60" fmla="*/ 1871 w 2255"/>
                  <a:gd name="T61" fmla="*/ 1186 h 2794"/>
                  <a:gd name="T62" fmla="*/ 1956 w 2255"/>
                  <a:gd name="T63" fmla="*/ 1360 h 2794"/>
                  <a:gd name="T64" fmla="*/ 2022 w 2255"/>
                  <a:gd name="T65" fmla="*/ 1544 h 2794"/>
                  <a:gd name="T66" fmla="*/ 2071 w 2255"/>
                  <a:gd name="T67" fmla="*/ 1736 h 2794"/>
                  <a:gd name="T68" fmla="*/ 2102 w 2255"/>
                  <a:gd name="T69" fmla="*/ 1934 h 2794"/>
                  <a:gd name="T70" fmla="*/ 2112 w 2255"/>
                  <a:gd name="T71" fmla="*/ 2137 h 2794"/>
                  <a:gd name="T72" fmla="*/ 2110 w 2255"/>
                  <a:gd name="T73" fmla="*/ 2223 h 2794"/>
                  <a:gd name="T74" fmla="*/ 2105 w 2255"/>
                  <a:gd name="T75" fmla="*/ 2308 h 2794"/>
                  <a:gd name="T76" fmla="*/ 2096 w 2255"/>
                  <a:gd name="T77" fmla="*/ 2392 h 2794"/>
                  <a:gd name="T78" fmla="*/ 2084 w 2255"/>
                  <a:gd name="T79" fmla="*/ 2475 h 2794"/>
                  <a:gd name="T80" fmla="*/ 2068 w 2255"/>
                  <a:gd name="T81" fmla="*/ 2556 h 2794"/>
                  <a:gd name="T82" fmla="*/ 2049 w 2255"/>
                  <a:gd name="T83" fmla="*/ 2637 h 2794"/>
                  <a:gd name="T84" fmla="*/ 2026 w 2255"/>
                  <a:gd name="T85" fmla="*/ 2717 h 2794"/>
                  <a:gd name="T86" fmla="*/ 2001 w 2255"/>
                  <a:gd name="T87" fmla="*/ 2794 h 2794"/>
                  <a:gd name="T88" fmla="*/ 2067 w 2255"/>
                  <a:gd name="T89" fmla="*/ 2750 h 2794"/>
                  <a:gd name="T90" fmla="*/ 2158 w 2255"/>
                  <a:gd name="T91" fmla="*/ 2670 h 2794"/>
                  <a:gd name="T92" fmla="*/ 2210 w 2255"/>
                  <a:gd name="T93" fmla="*/ 2574 h 2794"/>
                  <a:gd name="T94" fmla="*/ 2232 w 2255"/>
                  <a:gd name="T95" fmla="*/ 2452 h 2794"/>
                  <a:gd name="T96" fmla="*/ 2246 w 2255"/>
                  <a:gd name="T97" fmla="*/ 2328 h 2794"/>
                  <a:gd name="T98" fmla="*/ 2254 w 2255"/>
                  <a:gd name="T99" fmla="*/ 2202 h 2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55" h="2794">
                    <a:moveTo>
                      <a:pt x="2255" y="2137"/>
                    </a:moveTo>
                    <a:lnTo>
                      <a:pt x="2252" y="2030"/>
                    </a:lnTo>
                    <a:lnTo>
                      <a:pt x="2244" y="1923"/>
                    </a:lnTo>
                    <a:lnTo>
                      <a:pt x="2231" y="1817"/>
                    </a:lnTo>
                    <a:lnTo>
                      <a:pt x="2213" y="1714"/>
                    </a:lnTo>
                    <a:lnTo>
                      <a:pt x="2190" y="1613"/>
                    </a:lnTo>
                    <a:lnTo>
                      <a:pt x="2161" y="1513"/>
                    </a:lnTo>
                    <a:lnTo>
                      <a:pt x="2130" y="1415"/>
                    </a:lnTo>
                    <a:lnTo>
                      <a:pt x="2093" y="1319"/>
                    </a:lnTo>
                    <a:lnTo>
                      <a:pt x="2051" y="1225"/>
                    </a:lnTo>
                    <a:lnTo>
                      <a:pt x="2006" y="1135"/>
                    </a:lnTo>
                    <a:lnTo>
                      <a:pt x="1956" y="1046"/>
                    </a:lnTo>
                    <a:lnTo>
                      <a:pt x="1901" y="961"/>
                    </a:lnTo>
                    <a:lnTo>
                      <a:pt x="1843" y="877"/>
                    </a:lnTo>
                    <a:lnTo>
                      <a:pt x="1783" y="797"/>
                    </a:lnTo>
                    <a:lnTo>
                      <a:pt x="1717" y="720"/>
                    </a:lnTo>
                    <a:lnTo>
                      <a:pt x="1649" y="646"/>
                    </a:lnTo>
                    <a:lnTo>
                      <a:pt x="1577" y="575"/>
                    </a:lnTo>
                    <a:lnTo>
                      <a:pt x="1502" y="508"/>
                    </a:lnTo>
                    <a:lnTo>
                      <a:pt x="1423" y="445"/>
                    </a:lnTo>
                    <a:lnTo>
                      <a:pt x="1342" y="385"/>
                    </a:lnTo>
                    <a:lnTo>
                      <a:pt x="1258" y="328"/>
                    </a:lnTo>
                    <a:lnTo>
                      <a:pt x="1171" y="276"/>
                    </a:lnTo>
                    <a:lnTo>
                      <a:pt x="1081" y="228"/>
                    </a:lnTo>
                    <a:lnTo>
                      <a:pt x="989" y="185"/>
                    </a:lnTo>
                    <a:lnTo>
                      <a:pt x="894" y="145"/>
                    </a:lnTo>
                    <a:lnTo>
                      <a:pt x="798" y="110"/>
                    </a:lnTo>
                    <a:lnTo>
                      <a:pt x="699" y="79"/>
                    </a:lnTo>
                    <a:lnTo>
                      <a:pt x="598" y="53"/>
                    </a:lnTo>
                    <a:lnTo>
                      <a:pt x="496" y="32"/>
                    </a:lnTo>
                    <a:lnTo>
                      <a:pt x="391" y="16"/>
                    </a:lnTo>
                    <a:lnTo>
                      <a:pt x="285" y="5"/>
                    </a:lnTo>
                    <a:lnTo>
                      <a:pt x="179" y="0"/>
                    </a:lnTo>
                    <a:lnTo>
                      <a:pt x="118" y="45"/>
                    </a:lnTo>
                    <a:lnTo>
                      <a:pt x="56" y="96"/>
                    </a:lnTo>
                    <a:lnTo>
                      <a:pt x="0" y="144"/>
                    </a:lnTo>
                    <a:lnTo>
                      <a:pt x="28" y="143"/>
                    </a:lnTo>
                    <a:lnTo>
                      <a:pt x="58" y="142"/>
                    </a:lnTo>
                    <a:lnTo>
                      <a:pt x="86" y="141"/>
                    </a:lnTo>
                    <a:lnTo>
                      <a:pt x="115" y="141"/>
                    </a:lnTo>
                    <a:lnTo>
                      <a:pt x="218" y="143"/>
                    </a:lnTo>
                    <a:lnTo>
                      <a:pt x="319" y="151"/>
                    </a:lnTo>
                    <a:lnTo>
                      <a:pt x="419" y="164"/>
                    </a:lnTo>
                    <a:lnTo>
                      <a:pt x="517" y="181"/>
                    </a:lnTo>
                    <a:lnTo>
                      <a:pt x="614" y="204"/>
                    </a:lnTo>
                    <a:lnTo>
                      <a:pt x="709" y="230"/>
                    </a:lnTo>
                    <a:lnTo>
                      <a:pt x="802" y="262"/>
                    </a:lnTo>
                    <a:lnTo>
                      <a:pt x="892" y="298"/>
                    </a:lnTo>
                    <a:lnTo>
                      <a:pt x="980" y="338"/>
                    </a:lnTo>
                    <a:lnTo>
                      <a:pt x="1067" y="382"/>
                    </a:lnTo>
                    <a:lnTo>
                      <a:pt x="1150" y="431"/>
                    </a:lnTo>
                    <a:lnTo>
                      <a:pt x="1232" y="482"/>
                    </a:lnTo>
                    <a:lnTo>
                      <a:pt x="1310" y="537"/>
                    </a:lnTo>
                    <a:lnTo>
                      <a:pt x="1385" y="597"/>
                    </a:lnTo>
                    <a:lnTo>
                      <a:pt x="1458" y="660"/>
                    </a:lnTo>
                    <a:lnTo>
                      <a:pt x="1527" y="726"/>
                    </a:lnTo>
                    <a:lnTo>
                      <a:pt x="1593" y="795"/>
                    </a:lnTo>
                    <a:lnTo>
                      <a:pt x="1656" y="868"/>
                    </a:lnTo>
                    <a:lnTo>
                      <a:pt x="1715" y="943"/>
                    </a:lnTo>
                    <a:lnTo>
                      <a:pt x="1771" y="1022"/>
                    </a:lnTo>
                    <a:lnTo>
                      <a:pt x="1823" y="1102"/>
                    </a:lnTo>
                    <a:lnTo>
                      <a:pt x="1871" y="1186"/>
                    </a:lnTo>
                    <a:lnTo>
                      <a:pt x="1915" y="1272"/>
                    </a:lnTo>
                    <a:lnTo>
                      <a:pt x="1956" y="1360"/>
                    </a:lnTo>
                    <a:lnTo>
                      <a:pt x="1990" y="1452"/>
                    </a:lnTo>
                    <a:lnTo>
                      <a:pt x="2022" y="1544"/>
                    </a:lnTo>
                    <a:lnTo>
                      <a:pt x="2049" y="1639"/>
                    </a:lnTo>
                    <a:lnTo>
                      <a:pt x="2071" y="1736"/>
                    </a:lnTo>
                    <a:lnTo>
                      <a:pt x="2090" y="1834"/>
                    </a:lnTo>
                    <a:lnTo>
                      <a:pt x="2102" y="1934"/>
                    </a:lnTo>
                    <a:lnTo>
                      <a:pt x="2109" y="2035"/>
                    </a:lnTo>
                    <a:lnTo>
                      <a:pt x="2112" y="2137"/>
                    </a:lnTo>
                    <a:lnTo>
                      <a:pt x="2111" y="2181"/>
                    </a:lnTo>
                    <a:lnTo>
                      <a:pt x="2110" y="2223"/>
                    </a:lnTo>
                    <a:lnTo>
                      <a:pt x="2108" y="2266"/>
                    </a:lnTo>
                    <a:lnTo>
                      <a:pt x="2105" y="2308"/>
                    </a:lnTo>
                    <a:lnTo>
                      <a:pt x="2100" y="2351"/>
                    </a:lnTo>
                    <a:lnTo>
                      <a:pt x="2096" y="2392"/>
                    </a:lnTo>
                    <a:lnTo>
                      <a:pt x="2091" y="2433"/>
                    </a:lnTo>
                    <a:lnTo>
                      <a:pt x="2084" y="2475"/>
                    </a:lnTo>
                    <a:lnTo>
                      <a:pt x="2076" y="2516"/>
                    </a:lnTo>
                    <a:lnTo>
                      <a:pt x="2068" y="2556"/>
                    </a:lnTo>
                    <a:lnTo>
                      <a:pt x="2059" y="2597"/>
                    </a:lnTo>
                    <a:lnTo>
                      <a:pt x="2049" y="2637"/>
                    </a:lnTo>
                    <a:lnTo>
                      <a:pt x="2038" y="2677"/>
                    </a:lnTo>
                    <a:lnTo>
                      <a:pt x="2026" y="2717"/>
                    </a:lnTo>
                    <a:lnTo>
                      <a:pt x="2014" y="2756"/>
                    </a:lnTo>
                    <a:lnTo>
                      <a:pt x="2001" y="2794"/>
                    </a:lnTo>
                    <a:lnTo>
                      <a:pt x="2016" y="2783"/>
                    </a:lnTo>
                    <a:lnTo>
                      <a:pt x="2067" y="2750"/>
                    </a:lnTo>
                    <a:lnTo>
                      <a:pt x="2110" y="2710"/>
                    </a:lnTo>
                    <a:lnTo>
                      <a:pt x="2158" y="2670"/>
                    </a:lnTo>
                    <a:lnTo>
                      <a:pt x="2197" y="2634"/>
                    </a:lnTo>
                    <a:lnTo>
                      <a:pt x="2210" y="2574"/>
                    </a:lnTo>
                    <a:lnTo>
                      <a:pt x="2221" y="2513"/>
                    </a:lnTo>
                    <a:lnTo>
                      <a:pt x="2232" y="2452"/>
                    </a:lnTo>
                    <a:lnTo>
                      <a:pt x="2240" y="2390"/>
                    </a:lnTo>
                    <a:lnTo>
                      <a:pt x="2246" y="2328"/>
                    </a:lnTo>
                    <a:lnTo>
                      <a:pt x="2251" y="2265"/>
                    </a:lnTo>
                    <a:lnTo>
                      <a:pt x="2254" y="2202"/>
                    </a:lnTo>
                    <a:lnTo>
                      <a:pt x="2255" y="2137"/>
                    </a:lnTo>
                    <a:close/>
                  </a:path>
                </a:pathLst>
              </a:custGeom>
              <a:solidFill>
                <a:srgbClr val="E879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4" name="Freeform 492"/>
              <p:cNvSpPr>
                <a:spLocks/>
              </p:cNvSpPr>
              <p:nvPr/>
            </p:nvSpPr>
            <p:spPr bwMode="auto">
              <a:xfrm>
                <a:off x="7650" y="2084"/>
                <a:ext cx="322" cy="398"/>
              </a:xfrm>
              <a:custGeom>
                <a:avLst/>
                <a:gdLst>
                  <a:gd name="T0" fmla="*/ 2255 w 2257"/>
                  <a:gd name="T1" fmla="*/ 1963 h 2791"/>
                  <a:gd name="T2" fmla="*/ 2233 w 2257"/>
                  <a:gd name="T3" fmla="*/ 1754 h 2791"/>
                  <a:gd name="T4" fmla="*/ 2192 w 2257"/>
                  <a:gd name="T5" fmla="*/ 1552 h 2791"/>
                  <a:gd name="T6" fmla="*/ 2132 w 2257"/>
                  <a:gd name="T7" fmla="*/ 1358 h 2791"/>
                  <a:gd name="T8" fmla="*/ 2054 w 2257"/>
                  <a:gd name="T9" fmla="*/ 1173 h 2791"/>
                  <a:gd name="T10" fmla="*/ 1958 w 2257"/>
                  <a:gd name="T11" fmla="*/ 996 h 2791"/>
                  <a:gd name="T12" fmla="*/ 1847 w 2257"/>
                  <a:gd name="T13" fmla="*/ 832 h 2791"/>
                  <a:gd name="T14" fmla="*/ 1720 w 2257"/>
                  <a:gd name="T15" fmla="*/ 678 h 2791"/>
                  <a:gd name="T16" fmla="*/ 1580 w 2257"/>
                  <a:gd name="T17" fmla="*/ 538 h 2791"/>
                  <a:gd name="T18" fmla="*/ 1426 w 2257"/>
                  <a:gd name="T19" fmla="*/ 412 h 2791"/>
                  <a:gd name="T20" fmla="*/ 1261 w 2257"/>
                  <a:gd name="T21" fmla="*/ 301 h 2791"/>
                  <a:gd name="T22" fmla="*/ 1086 w 2257"/>
                  <a:gd name="T23" fmla="*/ 205 h 2791"/>
                  <a:gd name="T24" fmla="*/ 899 w 2257"/>
                  <a:gd name="T25" fmla="*/ 127 h 2791"/>
                  <a:gd name="T26" fmla="*/ 706 w 2257"/>
                  <a:gd name="T27" fmla="*/ 66 h 2791"/>
                  <a:gd name="T28" fmla="*/ 504 w 2257"/>
                  <a:gd name="T29" fmla="*/ 24 h 2791"/>
                  <a:gd name="T30" fmla="*/ 295 w 2257"/>
                  <a:gd name="T31" fmla="*/ 4 h 2791"/>
                  <a:gd name="T32" fmla="*/ 175 w 2257"/>
                  <a:gd name="T33" fmla="*/ 1 h 2791"/>
                  <a:gd name="T34" fmla="*/ 130 w 2257"/>
                  <a:gd name="T35" fmla="*/ 27 h 2791"/>
                  <a:gd name="T36" fmla="*/ 16 w 2257"/>
                  <a:gd name="T37" fmla="*/ 134 h 2791"/>
                  <a:gd name="T38" fmla="*/ 23 w 2257"/>
                  <a:gd name="T39" fmla="*/ 150 h 2791"/>
                  <a:gd name="T40" fmla="*/ 70 w 2257"/>
                  <a:gd name="T41" fmla="*/ 147 h 2791"/>
                  <a:gd name="T42" fmla="*/ 118 w 2257"/>
                  <a:gd name="T43" fmla="*/ 145 h 2791"/>
                  <a:gd name="T44" fmla="*/ 165 w 2257"/>
                  <a:gd name="T45" fmla="*/ 144 h 2791"/>
                  <a:gd name="T46" fmla="*/ 288 w 2257"/>
                  <a:gd name="T47" fmla="*/ 146 h 2791"/>
                  <a:gd name="T48" fmla="*/ 482 w 2257"/>
                  <a:gd name="T49" fmla="*/ 166 h 2791"/>
                  <a:gd name="T50" fmla="*/ 670 w 2257"/>
                  <a:gd name="T51" fmla="*/ 204 h 2791"/>
                  <a:gd name="T52" fmla="*/ 850 w 2257"/>
                  <a:gd name="T53" fmla="*/ 260 h 2791"/>
                  <a:gd name="T54" fmla="*/ 1024 w 2257"/>
                  <a:gd name="T55" fmla="*/ 333 h 2791"/>
                  <a:gd name="T56" fmla="*/ 1187 w 2257"/>
                  <a:gd name="T57" fmla="*/ 423 h 2791"/>
                  <a:gd name="T58" fmla="*/ 1342 w 2257"/>
                  <a:gd name="T59" fmla="*/ 526 h 2791"/>
                  <a:gd name="T60" fmla="*/ 1484 w 2257"/>
                  <a:gd name="T61" fmla="*/ 644 h 2791"/>
                  <a:gd name="T62" fmla="*/ 1615 w 2257"/>
                  <a:gd name="T63" fmla="*/ 774 h 2791"/>
                  <a:gd name="T64" fmla="*/ 1732 w 2257"/>
                  <a:gd name="T65" fmla="*/ 917 h 2791"/>
                  <a:gd name="T66" fmla="*/ 1836 w 2257"/>
                  <a:gd name="T67" fmla="*/ 1070 h 2791"/>
                  <a:gd name="T68" fmla="*/ 1925 w 2257"/>
                  <a:gd name="T69" fmla="*/ 1235 h 2791"/>
                  <a:gd name="T70" fmla="*/ 1998 w 2257"/>
                  <a:gd name="T71" fmla="*/ 1407 h 2791"/>
                  <a:gd name="T72" fmla="*/ 2055 w 2257"/>
                  <a:gd name="T73" fmla="*/ 1587 h 2791"/>
                  <a:gd name="T74" fmla="*/ 2093 w 2257"/>
                  <a:gd name="T75" fmla="*/ 1776 h 2791"/>
                  <a:gd name="T76" fmla="*/ 2112 w 2257"/>
                  <a:gd name="T77" fmla="*/ 1969 h 2791"/>
                  <a:gd name="T78" fmla="*/ 2115 w 2257"/>
                  <a:gd name="T79" fmla="*/ 2116 h 2791"/>
                  <a:gd name="T80" fmla="*/ 2109 w 2257"/>
                  <a:gd name="T81" fmla="*/ 2211 h 2791"/>
                  <a:gd name="T82" fmla="*/ 2100 w 2257"/>
                  <a:gd name="T83" fmla="*/ 2305 h 2791"/>
                  <a:gd name="T84" fmla="*/ 2087 w 2257"/>
                  <a:gd name="T85" fmla="*/ 2397 h 2791"/>
                  <a:gd name="T86" fmla="*/ 2069 w 2257"/>
                  <a:gd name="T87" fmla="*/ 2487 h 2791"/>
                  <a:gd name="T88" fmla="*/ 2047 w 2257"/>
                  <a:gd name="T89" fmla="*/ 2577 h 2791"/>
                  <a:gd name="T90" fmla="*/ 2021 w 2257"/>
                  <a:gd name="T91" fmla="*/ 2664 h 2791"/>
                  <a:gd name="T92" fmla="*/ 1990 w 2257"/>
                  <a:gd name="T93" fmla="*/ 2750 h 2791"/>
                  <a:gd name="T94" fmla="*/ 1990 w 2257"/>
                  <a:gd name="T95" fmla="*/ 2784 h 2791"/>
                  <a:gd name="T96" fmla="*/ 2090 w 2257"/>
                  <a:gd name="T97" fmla="*/ 2714 h 2791"/>
                  <a:gd name="T98" fmla="*/ 2174 w 2257"/>
                  <a:gd name="T99" fmla="*/ 2650 h 2791"/>
                  <a:gd name="T100" fmla="*/ 2194 w 2257"/>
                  <a:gd name="T101" fmla="*/ 2580 h 2791"/>
                  <a:gd name="T102" fmla="*/ 2210 w 2257"/>
                  <a:gd name="T103" fmla="*/ 2509 h 2791"/>
                  <a:gd name="T104" fmla="*/ 2225 w 2257"/>
                  <a:gd name="T105" fmla="*/ 2439 h 2791"/>
                  <a:gd name="T106" fmla="*/ 2236 w 2257"/>
                  <a:gd name="T107" fmla="*/ 2366 h 2791"/>
                  <a:gd name="T108" fmla="*/ 2245 w 2257"/>
                  <a:gd name="T109" fmla="*/ 2293 h 2791"/>
                  <a:gd name="T110" fmla="*/ 2252 w 2257"/>
                  <a:gd name="T111" fmla="*/ 2219 h 2791"/>
                  <a:gd name="T112" fmla="*/ 2256 w 2257"/>
                  <a:gd name="T113" fmla="*/ 2145 h 2791"/>
                  <a:gd name="T114" fmla="*/ 2257 w 2257"/>
                  <a:gd name="T115" fmla="*/ 2068 h 2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7" h="2791">
                    <a:moveTo>
                      <a:pt x="2257" y="2068"/>
                    </a:moveTo>
                    <a:lnTo>
                      <a:pt x="2255" y="1963"/>
                    </a:lnTo>
                    <a:lnTo>
                      <a:pt x="2246" y="1857"/>
                    </a:lnTo>
                    <a:lnTo>
                      <a:pt x="2233" y="1754"/>
                    </a:lnTo>
                    <a:lnTo>
                      <a:pt x="2216" y="1653"/>
                    </a:lnTo>
                    <a:lnTo>
                      <a:pt x="2192" y="1552"/>
                    </a:lnTo>
                    <a:lnTo>
                      <a:pt x="2165" y="1455"/>
                    </a:lnTo>
                    <a:lnTo>
                      <a:pt x="2132" y="1358"/>
                    </a:lnTo>
                    <a:lnTo>
                      <a:pt x="2095" y="1264"/>
                    </a:lnTo>
                    <a:lnTo>
                      <a:pt x="2054" y="1173"/>
                    </a:lnTo>
                    <a:lnTo>
                      <a:pt x="2008" y="1083"/>
                    </a:lnTo>
                    <a:lnTo>
                      <a:pt x="1958" y="996"/>
                    </a:lnTo>
                    <a:lnTo>
                      <a:pt x="1904" y="912"/>
                    </a:lnTo>
                    <a:lnTo>
                      <a:pt x="1847" y="832"/>
                    </a:lnTo>
                    <a:lnTo>
                      <a:pt x="1785" y="754"/>
                    </a:lnTo>
                    <a:lnTo>
                      <a:pt x="1720" y="678"/>
                    </a:lnTo>
                    <a:lnTo>
                      <a:pt x="1652" y="607"/>
                    </a:lnTo>
                    <a:lnTo>
                      <a:pt x="1580" y="538"/>
                    </a:lnTo>
                    <a:lnTo>
                      <a:pt x="1505" y="473"/>
                    </a:lnTo>
                    <a:lnTo>
                      <a:pt x="1426" y="412"/>
                    </a:lnTo>
                    <a:lnTo>
                      <a:pt x="1345" y="354"/>
                    </a:lnTo>
                    <a:lnTo>
                      <a:pt x="1261" y="301"/>
                    </a:lnTo>
                    <a:lnTo>
                      <a:pt x="1175" y="251"/>
                    </a:lnTo>
                    <a:lnTo>
                      <a:pt x="1086" y="205"/>
                    </a:lnTo>
                    <a:lnTo>
                      <a:pt x="994" y="164"/>
                    </a:lnTo>
                    <a:lnTo>
                      <a:pt x="899" y="127"/>
                    </a:lnTo>
                    <a:lnTo>
                      <a:pt x="804" y="94"/>
                    </a:lnTo>
                    <a:lnTo>
                      <a:pt x="706" y="66"/>
                    </a:lnTo>
                    <a:lnTo>
                      <a:pt x="606" y="43"/>
                    </a:lnTo>
                    <a:lnTo>
                      <a:pt x="504" y="24"/>
                    </a:lnTo>
                    <a:lnTo>
                      <a:pt x="400" y="11"/>
                    </a:lnTo>
                    <a:lnTo>
                      <a:pt x="295" y="4"/>
                    </a:lnTo>
                    <a:lnTo>
                      <a:pt x="189" y="0"/>
                    </a:lnTo>
                    <a:lnTo>
                      <a:pt x="175" y="1"/>
                    </a:lnTo>
                    <a:lnTo>
                      <a:pt x="162" y="1"/>
                    </a:lnTo>
                    <a:lnTo>
                      <a:pt x="130" y="27"/>
                    </a:lnTo>
                    <a:lnTo>
                      <a:pt x="71" y="79"/>
                    </a:lnTo>
                    <a:lnTo>
                      <a:pt x="16" y="134"/>
                    </a:lnTo>
                    <a:lnTo>
                      <a:pt x="0" y="153"/>
                    </a:lnTo>
                    <a:lnTo>
                      <a:pt x="23" y="150"/>
                    </a:lnTo>
                    <a:lnTo>
                      <a:pt x="47" y="148"/>
                    </a:lnTo>
                    <a:lnTo>
                      <a:pt x="70" y="147"/>
                    </a:lnTo>
                    <a:lnTo>
                      <a:pt x="94" y="146"/>
                    </a:lnTo>
                    <a:lnTo>
                      <a:pt x="118" y="145"/>
                    </a:lnTo>
                    <a:lnTo>
                      <a:pt x="141" y="144"/>
                    </a:lnTo>
                    <a:lnTo>
                      <a:pt x="165" y="144"/>
                    </a:lnTo>
                    <a:lnTo>
                      <a:pt x="189" y="143"/>
                    </a:lnTo>
                    <a:lnTo>
                      <a:pt x="288" y="146"/>
                    </a:lnTo>
                    <a:lnTo>
                      <a:pt x="386" y="154"/>
                    </a:lnTo>
                    <a:lnTo>
                      <a:pt x="482" y="166"/>
                    </a:lnTo>
                    <a:lnTo>
                      <a:pt x="577" y="182"/>
                    </a:lnTo>
                    <a:lnTo>
                      <a:pt x="670" y="204"/>
                    </a:lnTo>
                    <a:lnTo>
                      <a:pt x="761" y="230"/>
                    </a:lnTo>
                    <a:lnTo>
                      <a:pt x="850" y="260"/>
                    </a:lnTo>
                    <a:lnTo>
                      <a:pt x="939" y="295"/>
                    </a:lnTo>
                    <a:lnTo>
                      <a:pt x="1024" y="333"/>
                    </a:lnTo>
                    <a:lnTo>
                      <a:pt x="1106" y="376"/>
                    </a:lnTo>
                    <a:lnTo>
                      <a:pt x="1187" y="423"/>
                    </a:lnTo>
                    <a:lnTo>
                      <a:pt x="1265" y="473"/>
                    </a:lnTo>
                    <a:lnTo>
                      <a:pt x="1342" y="526"/>
                    </a:lnTo>
                    <a:lnTo>
                      <a:pt x="1413" y="583"/>
                    </a:lnTo>
                    <a:lnTo>
                      <a:pt x="1484" y="644"/>
                    </a:lnTo>
                    <a:lnTo>
                      <a:pt x="1551" y="708"/>
                    </a:lnTo>
                    <a:lnTo>
                      <a:pt x="1615" y="774"/>
                    </a:lnTo>
                    <a:lnTo>
                      <a:pt x="1675" y="844"/>
                    </a:lnTo>
                    <a:lnTo>
                      <a:pt x="1732" y="917"/>
                    </a:lnTo>
                    <a:lnTo>
                      <a:pt x="1786" y="992"/>
                    </a:lnTo>
                    <a:lnTo>
                      <a:pt x="1836" y="1070"/>
                    </a:lnTo>
                    <a:lnTo>
                      <a:pt x="1883" y="1151"/>
                    </a:lnTo>
                    <a:lnTo>
                      <a:pt x="1925" y="1235"/>
                    </a:lnTo>
                    <a:lnTo>
                      <a:pt x="1963" y="1320"/>
                    </a:lnTo>
                    <a:lnTo>
                      <a:pt x="1998" y="1407"/>
                    </a:lnTo>
                    <a:lnTo>
                      <a:pt x="2029" y="1496"/>
                    </a:lnTo>
                    <a:lnTo>
                      <a:pt x="2055" y="1587"/>
                    </a:lnTo>
                    <a:lnTo>
                      <a:pt x="2075" y="1681"/>
                    </a:lnTo>
                    <a:lnTo>
                      <a:pt x="2093" y="1776"/>
                    </a:lnTo>
                    <a:lnTo>
                      <a:pt x="2105" y="1872"/>
                    </a:lnTo>
                    <a:lnTo>
                      <a:pt x="2112" y="1969"/>
                    </a:lnTo>
                    <a:lnTo>
                      <a:pt x="2115" y="2068"/>
                    </a:lnTo>
                    <a:lnTo>
                      <a:pt x="2115" y="2116"/>
                    </a:lnTo>
                    <a:lnTo>
                      <a:pt x="2112" y="2164"/>
                    </a:lnTo>
                    <a:lnTo>
                      <a:pt x="2109" y="2211"/>
                    </a:lnTo>
                    <a:lnTo>
                      <a:pt x="2106" y="2258"/>
                    </a:lnTo>
                    <a:lnTo>
                      <a:pt x="2100" y="2305"/>
                    </a:lnTo>
                    <a:lnTo>
                      <a:pt x="2094" y="2351"/>
                    </a:lnTo>
                    <a:lnTo>
                      <a:pt x="2087" y="2397"/>
                    </a:lnTo>
                    <a:lnTo>
                      <a:pt x="2079" y="2443"/>
                    </a:lnTo>
                    <a:lnTo>
                      <a:pt x="2069" y="2487"/>
                    </a:lnTo>
                    <a:lnTo>
                      <a:pt x="2059" y="2532"/>
                    </a:lnTo>
                    <a:lnTo>
                      <a:pt x="2047" y="2577"/>
                    </a:lnTo>
                    <a:lnTo>
                      <a:pt x="2034" y="2620"/>
                    </a:lnTo>
                    <a:lnTo>
                      <a:pt x="2021" y="2664"/>
                    </a:lnTo>
                    <a:lnTo>
                      <a:pt x="2007" y="2707"/>
                    </a:lnTo>
                    <a:lnTo>
                      <a:pt x="1990" y="2750"/>
                    </a:lnTo>
                    <a:lnTo>
                      <a:pt x="1974" y="2791"/>
                    </a:lnTo>
                    <a:lnTo>
                      <a:pt x="1990" y="2784"/>
                    </a:lnTo>
                    <a:lnTo>
                      <a:pt x="2042" y="2751"/>
                    </a:lnTo>
                    <a:lnTo>
                      <a:pt x="2090" y="2714"/>
                    </a:lnTo>
                    <a:lnTo>
                      <a:pt x="2141" y="2681"/>
                    </a:lnTo>
                    <a:lnTo>
                      <a:pt x="2174" y="2650"/>
                    </a:lnTo>
                    <a:lnTo>
                      <a:pt x="2184" y="2615"/>
                    </a:lnTo>
                    <a:lnTo>
                      <a:pt x="2194" y="2580"/>
                    </a:lnTo>
                    <a:lnTo>
                      <a:pt x="2203" y="2545"/>
                    </a:lnTo>
                    <a:lnTo>
                      <a:pt x="2210" y="2509"/>
                    </a:lnTo>
                    <a:lnTo>
                      <a:pt x="2218" y="2474"/>
                    </a:lnTo>
                    <a:lnTo>
                      <a:pt x="2225" y="2439"/>
                    </a:lnTo>
                    <a:lnTo>
                      <a:pt x="2231" y="2403"/>
                    </a:lnTo>
                    <a:lnTo>
                      <a:pt x="2236" y="2366"/>
                    </a:lnTo>
                    <a:lnTo>
                      <a:pt x="2241" y="2330"/>
                    </a:lnTo>
                    <a:lnTo>
                      <a:pt x="2245" y="2293"/>
                    </a:lnTo>
                    <a:lnTo>
                      <a:pt x="2250" y="2256"/>
                    </a:lnTo>
                    <a:lnTo>
                      <a:pt x="2252" y="2219"/>
                    </a:lnTo>
                    <a:lnTo>
                      <a:pt x="2254" y="2182"/>
                    </a:lnTo>
                    <a:lnTo>
                      <a:pt x="2256" y="2145"/>
                    </a:lnTo>
                    <a:lnTo>
                      <a:pt x="2257" y="2107"/>
                    </a:lnTo>
                    <a:lnTo>
                      <a:pt x="2257" y="2068"/>
                    </a:lnTo>
                    <a:close/>
                  </a:path>
                </a:pathLst>
              </a:custGeom>
              <a:solidFill>
                <a:srgbClr val="E87C7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5" name="Freeform 493"/>
              <p:cNvSpPr>
                <a:spLocks/>
              </p:cNvSpPr>
              <p:nvPr/>
            </p:nvSpPr>
            <p:spPr bwMode="auto">
              <a:xfrm>
                <a:off x="7640" y="2094"/>
                <a:ext cx="322" cy="396"/>
              </a:xfrm>
              <a:custGeom>
                <a:avLst/>
                <a:gdLst>
                  <a:gd name="T0" fmla="*/ 2255 w 2258"/>
                  <a:gd name="T1" fmla="*/ 1894 h 2776"/>
                  <a:gd name="T2" fmla="*/ 2236 w 2258"/>
                  <a:gd name="T3" fmla="*/ 1693 h 2776"/>
                  <a:gd name="T4" fmla="*/ 2195 w 2258"/>
                  <a:gd name="T5" fmla="*/ 1498 h 2776"/>
                  <a:gd name="T6" fmla="*/ 2136 w 2258"/>
                  <a:gd name="T7" fmla="*/ 1311 h 2776"/>
                  <a:gd name="T8" fmla="*/ 2061 w 2258"/>
                  <a:gd name="T9" fmla="*/ 1131 h 2776"/>
                  <a:gd name="T10" fmla="*/ 1969 w 2258"/>
                  <a:gd name="T11" fmla="*/ 961 h 2776"/>
                  <a:gd name="T12" fmla="*/ 1861 w 2258"/>
                  <a:gd name="T13" fmla="*/ 802 h 2776"/>
                  <a:gd name="T14" fmla="*/ 1739 w 2258"/>
                  <a:gd name="T15" fmla="*/ 654 h 2776"/>
                  <a:gd name="T16" fmla="*/ 1604 w 2258"/>
                  <a:gd name="T17" fmla="*/ 519 h 2776"/>
                  <a:gd name="T18" fmla="*/ 1456 w 2258"/>
                  <a:gd name="T19" fmla="*/ 396 h 2776"/>
                  <a:gd name="T20" fmla="*/ 1296 w 2258"/>
                  <a:gd name="T21" fmla="*/ 290 h 2776"/>
                  <a:gd name="T22" fmla="*/ 1126 w 2258"/>
                  <a:gd name="T23" fmla="*/ 197 h 2776"/>
                  <a:gd name="T24" fmla="*/ 948 w 2258"/>
                  <a:gd name="T25" fmla="*/ 121 h 2776"/>
                  <a:gd name="T26" fmla="*/ 760 w 2258"/>
                  <a:gd name="T27" fmla="*/ 63 h 2776"/>
                  <a:gd name="T28" fmla="*/ 565 w 2258"/>
                  <a:gd name="T29" fmla="*/ 23 h 2776"/>
                  <a:gd name="T30" fmla="*/ 364 w 2258"/>
                  <a:gd name="T31" fmla="*/ 2 h 2776"/>
                  <a:gd name="T32" fmla="*/ 232 w 2258"/>
                  <a:gd name="T33" fmla="*/ 0 h 2776"/>
                  <a:gd name="T34" fmla="*/ 174 w 2258"/>
                  <a:gd name="T35" fmla="*/ 2 h 2776"/>
                  <a:gd name="T36" fmla="*/ 143 w 2258"/>
                  <a:gd name="T37" fmla="*/ 7 h 2776"/>
                  <a:gd name="T38" fmla="*/ 33 w 2258"/>
                  <a:gd name="T39" fmla="*/ 124 h 2776"/>
                  <a:gd name="T40" fmla="*/ 33 w 2258"/>
                  <a:gd name="T41" fmla="*/ 157 h 2776"/>
                  <a:gd name="T42" fmla="*/ 97 w 2258"/>
                  <a:gd name="T43" fmla="*/ 150 h 2776"/>
                  <a:gd name="T44" fmla="*/ 163 w 2258"/>
                  <a:gd name="T45" fmla="*/ 145 h 2776"/>
                  <a:gd name="T46" fmla="*/ 228 w 2258"/>
                  <a:gd name="T47" fmla="*/ 143 h 2776"/>
                  <a:gd name="T48" fmla="*/ 356 w 2258"/>
                  <a:gd name="T49" fmla="*/ 145 h 2776"/>
                  <a:gd name="T50" fmla="*/ 544 w 2258"/>
                  <a:gd name="T51" fmla="*/ 164 h 2776"/>
                  <a:gd name="T52" fmla="*/ 724 w 2258"/>
                  <a:gd name="T53" fmla="*/ 201 h 2776"/>
                  <a:gd name="T54" fmla="*/ 899 w 2258"/>
                  <a:gd name="T55" fmla="*/ 255 h 2776"/>
                  <a:gd name="T56" fmla="*/ 1065 w 2258"/>
                  <a:gd name="T57" fmla="*/ 326 h 2776"/>
                  <a:gd name="T58" fmla="*/ 1222 w 2258"/>
                  <a:gd name="T59" fmla="*/ 412 h 2776"/>
                  <a:gd name="T60" fmla="*/ 1370 w 2258"/>
                  <a:gd name="T61" fmla="*/ 511 h 2776"/>
                  <a:gd name="T62" fmla="*/ 1508 w 2258"/>
                  <a:gd name="T63" fmla="*/ 625 h 2776"/>
                  <a:gd name="T64" fmla="*/ 1633 w 2258"/>
                  <a:gd name="T65" fmla="*/ 750 h 2776"/>
                  <a:gd name="T66" fmla="*/ 1747 w 2258"/>
                  <a:gd name="T67" fmla="*/ 887 h 2776"/>
                  <a:gd name="T68" fmla="*/ 1847 w 2258"/>
                  <a:gd name="T69" fmla="*/ 1035 h 2776"/>
                  <a:gd name="T70" fmla="*/ 1933 w 2258"/>
                  <a:gd name="T71" fmla="*/ 1193 h 2776"/>
                  <a:gd name="T72" fmla="*/ 2003 w 2258"/>
                  <a:gd name="T73" fmla="*/ 1360 h 2776"/>
                  <a:gd name="T74" fmla="*/ 2057 w 2258"/>
                  <a:gd name="T75" fmla="*/ 1534 h 2776"/>
                  <a:gd name="T76" fmla="*/ 2094 w 2258"/>
                  <a:gd name="T77" fmla="*/ 1715 h 2776"/>
                  <a:gd name="T78" fmla="*/ 2113 w 2258"/>
                  <a:gd name="T79" fmla="*/ 1902 h 2776"/>
                  <a:gd name="T80" fmla="*/ 2115 w 2258"/>
                  <a:gd name="T81" fmla="*/ 2049 h 2776"/>
                  <a:gd name="T82" fmla="*/ 2109 w 2258"/>
                  <a:gd name="T83" fmla="*/ 2152 h 2776"/>
                  <a:gd name="T84" fmla="*/ 2098 w 2258"/>
                  <a:gd name="T85" fmla="*/ 2253 h 2776"/>
                  <a:gd name="T86" fmla="*/ 2081 w 2258"/>
                  <a:gd name="T87" fmla="*/ 2352 h 2776"/>
                  <a:gd name="T88" fmla="*/ 2059 w 2258"/>
                  <a:gd name="T89" fmla="*/ 2450 h 2776"/>
                  <a:gd name="T90" fmla="*/ 2033 w 2258"/>
                  <a:gd name="T91" fmla="*/ 2546 h 2776"/>
                  <a:gd name="T92" fmla="*/ 2000 w 2258"/>
                  <a:gd name="T93" fmla="*/ 2640 h 2776"/>
                  <a:gd name="T94" fmla="*/ 1964 w 2258"/>
                  <a:gd name="T95" fmla="*/ 2731 h 2776"/>
                  <a:gd name="T96" fmla="*/ 1957 w 2258"/>
                  <a:gd name="T97" fmla="*/ 2770 h 2776"/>
                  <a:gd name="T98" fmla="*/ 2062 w 2258"/>
                  <a:gd name="T99" fmla="*/ 2712 h 2776"/>
                  <a:gd name="T100" fmla="*/ 2147 w 2258"/>
                  <a:gd name="T101" fmla="*/ 2653 h 2776"/>
                  <a:gd name="T102" fmla="*/ 2172 w 2258"/>
                  <a:gd name="T103" fmla="*/ 2576 h 2776"/>
                  <a:gd name="T104" fmla="*/ 2195 w 2258"/>
                  <a:gd name="T105" fmla="*/ 2496 h 2776"/>
                  <a:gd name="T106" fmla="*/ 2214 w 2258"/>
                  <a:gd name="T107" fmla="*/ 2415 h 2776"/>
                  <a:gd name="T108" fmla="*/ 2230 w 2258"/>
                  <a:gd name="T109" fmla="*/ 2334 h 2776"/>
                  <a:gd name="T110" fmla="*/ 2242 w 2258"/>
                  <a:gd name="T111" fmla="*/ 2251 h 2776"/>
                  <a:gd name="T112" fmla="*/ 2251 w 2258"/>
                  <a:gd name="T113" fmla="*/ 2167 h 2776"/>
                  <a:gd name="T114" fmla="*/ 2256 w 2258"/>
                  <a:gd name="T115" fmla="*/ 2082 h 2776"/>
                  <a:gd name="T116" fmla="*/ 2258 w 2258"/>
                  <a:gd name="T117" fmla="*/ 199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58" h="2776">
                    <a:moveTo>
                      <a:pt x="2258" y="1996"/>
                    </a:moveTo>
                    <a:lnTo>
                      <a:pt x="2255" y="1894"/>
                    </a:lnTo>
                    <a:lnTo>
                      <a:pt x="2248" y="1793"/>
                    </a:lnTo>
                    <a:lnTo>
                      <a:pt x="2236" y="1693"/>
                    </a:lnTo>
                    <a:lnTo>
                      <a:pt x="2217" y="1595"/>
                    </a:lnTo>
                    <a:lnTo>
                      <a:pt x="2195" y="1498"/>
                    </a:lnTo>
                    <a:lnTo>
                      <a:pt x="2168" y="1403"/>
                    </a:lnTo>
                    <a:lnTo>
                      <a:pt x="2136" y="1311"/>
                    </a:lnTo>
                    <a:lnTo>
                      <a:pt x="2102" y="1219"/>
                    </a:lnTo>
                    <a:lnTo>
                      <a:pt x="2061" y="1131"/>
                    </a:lnTo>
                    <a:lnTo>
                      <a:pt x="2017" y="1045"/>
                    </a:lnTo>
                    <a:lnTo>
                      <a:pt x="1969" y="961"/>
                    </a:lnTo>
                    <a:lnTo>
                      <a:pt x="1917" y="881"/>
                    </a:lnTo>
                    <a:lnTo>
                      <a:pt x="1861" y="802"/>
                    </a:lnTo>
                    <a:lnTo>
                      <a:pt x="1802" y="727"/>
                    </a:lnTo>
                    <a:lnTo>
                      <a:pt x="1739" y="654"/>
                    </a:lnTo>
                    <a:lnTo>
                      <a:pt x="1673" y="585"/>
                    </a:lnTo>
                    <a:lnTo>
                      <a:pt x="1604" y="519"/>
                    </a:lnTo>
                    <a:lnTo>
                      <a:pt x="1531" y="456"/>
                    </a:lnTo>
                    <a:lnTo>
                      <a:pt x="1456" y="396"/>
                    </a:lnTo>
                    <a:lnTo>
                      <a:pt x="1378" y="341"/>
                    </a:lnTo>
                    <a:lnTo>
                      <a:pt x="1296" y="290"/>
                    </a:lnTo>
                    <a:lnTo>
                      <a:pt x="1213" y="241"/>
                    </a:lnTo>
                    <a:lnTo>
                      <a:pt x="1126" y="197"/>
                    </a:lnTo>
                    <a:lnTo>
                      <a:pt x="1038" y="157"/>
                    </a:lnTo>
                    <a:lnTo>
                      <a:pt x="948" y="121"/>
                    </a:lnTo>
                    <a:lnTo>
                      <a:pt x="855" y="89"/>
                    </a:lnTo>
                    <a:lnTo>
                      <a:pt x="760" y="63"/>
                    </a:lnTo>
                    <a:lnTo>
                      <a:pt x="663" y="40"/>
                    </a:lnTo>
                    <a:lnTo>
                      <a:pt x="565" y="23"/>
                    </a:lnTo>
                    <a:lnTo>
                      <a:pt x="465" y="10"/>
                    </a:lnTo>
                    <a:lnTo>
                      <a:pt x="364" y="2"/>
                    </a:lnTo>
                    <a:lnTo>
                      <a:pt x="261" y="0"/>
                    </a:lnTo>
                    <a:lnTo>
                      <a:pt x="232" y="0"/>
                    </a:lnTo>
                    <a:lnTo>
                      <a:pt x="204" y="1"/>
                    </a:lnTo>
                    <a:lnTo>
                      <a:pt x="174" y="2"/>
                    </a:lnTo>
                    <a:lnTo>
                      <a:pt x="146" y="3"/>
                    </a:lnTo>
                    <a:lnTo>
                      <a:pt x="143" y="7"/>
                    </a:lnTo>
                    <a:lnTo>
                      <a:pt x="88" y="62"/>
                    </a:lnTo>
                    <a:lnTo>
                      <a:pt x="33" y="124"/>
                    </a:lnTo>
                    <a:lnTo>
                      <a:pt x="0" y="161"/>
                    </a:lnTo>
                    <a:lnTo>
                      <a:pt x="33" y="157"/>
                    </a:lnTo>
                    <a:lnTo>
                      <a:pt x="65" y="153"/>
                    </a:lnTo>
                    <a:lnTo>
                      <a:pt x="97" y="150"/>
                    </a:lnTo>
                    <a:lnTo>
                      <a:pt x="130" y="147"/>
                    </a:lnTo>
                    <a:lnTo>
                      <a:pt x="163" y="145"/>
                    </a:lnTo>
                    <a:lnTo>
                      <a:pt x="195" y="144"/>
                    </a:lnTo>
                    <a:lnTo>
                      <a:pt x="228" y="143"/>
                    </a:lnTo>
                    <a:lnTo>
                      <a:pt x="261" y="143"/>
                    </a:lnTo>
                    <a:lnTo>
                      <a:pt x="356" y="145"/>
                    </a:lnTo>
                    <a:lnTo>
                      <a:pt x="450" y="153"/>
                    </a:lnTo>
                    <a:lnTo>
                      <a:pt x="544" y="164"/>
                    </a:lnTo>
                    <a:lnTo>
                      <a:pt x="634" y="181"/>
                    </a:lnTo>
                    <a:lnTo>
                      <a:pt x="724" y="201"/>
                    </a:lnTo>
                    <a:lnTo>
                      <a:pt x="813" y="227"/>
                    </a:lnTo>
                    <a:lnTo>
                      <a:pt x="899" y="255"/>
                    </a:lnTo>
                    <a:lnTo>
                      <a:pt x="982" y="289"/>
                    </a:lnTo>
                    <a:lnTo>
                      <a:pt x="1065" y="326"/>
                    </a:lnTo>
                    <a:lnTo>
                      <a:pt x="1145" y="367"/>
                    </a:lnTo>
                    <a:lnTo>
                      <a:pt x="1222" y="412"/>
                    </a:lnTo>
                    <a:lnTo>
                      <a:pt x="1298" y="459"/>
                    </a:lnTo>
                    <a:lnTo>
                      <a:pt x="1370" y="511"/>
                    </a:lnTo>
                    <a:lnTo>
                      <a:pt x="1441" y="566"/>
                    </a:lnTo>
                    <a:lnTo>
                      <a:pt x="1508" y="625"/>
                    </a:lnTo>
                    <a:lnTo>
                      <a:pt x="1572" y="686"/>
                    </a:lnTo>
                    <a:lnTo>
                      <a:pt x="1633" y="750"/>
                    </a:lnTo>
                    <a:lnTo>
                      <a:pt x="1692" y="818"/>
                    </a:lnTo>
                    <a:lnTo>
                      <a:pt x="1747" y="887"/>
                    </a:lnTo>
                    <a:lnTo>
                      <a:pt x="1799" y="960"/>
                    </a:lnTo>
                    <a:lnTo>
                      <a:pt x="1847" y="1035"/>
                    </a:lnTo>
                    <a:lnTo>
                      <a:pt x="1891" y="1114"/>
                    </a:lnTo>
                    <a:lnTo>
                      <a:pt x="1933" y="1193"/>
                    </a:lnTo>
                    <a:lnTo>
                      <a:pt x="1970" y="1275"/>
                    </a:lnTo>
                    <a:lnTo>
                      <a:pt x="2003" y="1360"/>
                    </a:lnTo>
                    <a:lnTo>
                      <a:pt x="2032" y="1446"/>
                    </a:lnTo>
                    <a:lnTo>
                      <a:pt x="2057" y="1534"/>
                    </a:lnTo>
                    <a:lnTo>
                      <a:pt x="2078" y="1623"/>
                    </a:lnTo>
                    <a:lnTo>
                      <a:pt x="2094" y="1715"/>
                    </a:lnTo>
                    <a:lnTo>
                      <a:pt x="2106" y="1807"/>
                    </a:lnTo>
                    <a:lnTo>
                      <a:pt x="2113" y="1902"/>
                    </a:lnTo>
                    <a:lnTo>
                      <a:pt x="2116" y="1996"/>
                    </a:lnTo>
                    <a:lnTo>
                      <a:pt x="2115" y="2049"/>
                    </a:lnTo>
                    <a:lnTo>
                      <a:pt x="2113" y="2101"/>
                    </a:lnTo>
                    <a:lnTo>
                      <a:pt x="2109" y="2152"/>
                    </a:lnTo>
                    <a:lnTo>
                      <a:pt x="2104" y="2202"/>
                    </a:lnTo>
                    <a:lnTo>
                      <a:pt x="2098" y="2253"/>
                    </a:lnTo>
                    <a:lnTo>
                      <a:pt x="2091" y="2303"/>
                    </a:lnTo>
                    <a:lnTo>
                      <a:pt x="2081" y="2352"/>
                    </a:lnTo>
                    <a:lnTo>
                      <a:pt x="2071" y="2401"/>
                    </a:lnTo>
                    <a:lnTo>
                      <a:pt x="2059" y="2450"/>
                    </a:lnTo>
                    <a:lnTo>
                      <a:pt x="2046" y="2498"/>
                    </a:lnTo>
                    <a:lnTo>
                      <a:pt x="2033" y="2546"/>
                    </a:lnTo>
                    <a:lnTo>
                      <a:pt x="2018" y="2593"/>
                    </a:lnTo>
                    <a:lnTo>
                      <a:pt x="2000" y="2640"/>
                    </a:lnTo>
                    <a:lnTo>
                      <a:pt x="1983" y="2685"/>
                    </a:lnTo>
                    <a:lnTo>
                      <a:pt x="1964" y="2731"/>
                    </a:lnTo>
                    <a:lnTo>
                      <a:pt x="1944" y="2776"/>
                    </a:lnTo>
                    <a:lnTo>
                      <a:pt x="1957" y="2770"/>
                    </a:lnTo>
                    <a:lnTo>
                      <a:pt x="2007" y="2741"/>
                    </a:lnTo>
                    <a:lnTo>
                      <a:pt x="2062" y="2712"/>
                    </a:lnTo>
                    <a:lnTo>
                      <a:pt x="2114" y="2679"/>
                    </a:lnTo>
                    <a:lnTo>
                      <a:pt x="2147" y="2653"/>
                    </a:lnTo>
                    <a:lnTo>
                      <a:pt x="2160" y="2615"/>
                    </a:lnTo>
                    <a:lnTo>
                      <a:pt x="2172" y="2576"/>
                    </a:lnTo>
                    <a:lnTo>
                      <a:pt x="2184" y="2536"/>
                    </a:lnTo>
                    <a:lnTo>
                      <a:pt x="2195" y="2496"/>
                    </a:lnTo>
                    <a:lnTo>
                      <a:pt x="2205" y="2456"/>
                    </a:lnTo>
                    <a:lnTo>
                      <a:pt x="2214" y="2415"/>
                    </a:lnTo>
                    <a:lnTo>
                      <a:pt x="2222" y="2375"/>
                    </a:lnTo>
                    <a:lnTo>
                      <a:pt x="2230" y="2334"/>
                    </a:lnTo>
                    <a:lnTo>
                      <a:pt x="2237" y="2292"/>
                    </a:lnTo>
                    <a:lnTo>
                      <a:pt x="2242" y="2251"/>
                    </a:lnTo>
                    <a:lnTo>
                      <a:pt x="2246" y="2210"/>
                    </a:lnTo>
                    <a:lnTo>
                      <a:pt x="2251" y="2167"/>
                    </a:lnTo>
                    <a:lnTo>
                      <a:pt x="2254" y="2125"/>
                    </a:lnTo>
                    <a:lnTo>
                      <a:pt x="2256" y="2082"/>
                    </a:lnTo>
                    <a:lnTo>
                      <a:pt x="2257" y="2040"/>
                    </a:lnTo>
                    <a:lnTo>
                      <a:pt x="2258" y="1996"/>
                    </a:lnTo>
                    <a:close/>
                  </a:path>
                </a:pathLst>
              </a:custGeom>
              <a:solidFill>
                <a:srgbClr val="E9807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6" name="Freeform 494"/>
              <p:cNvSpPr>
                <a:spLocks/>
              </p:cNvSpPr>
              <p:nvPr/>
            </p:nvSpPr>
            <p:spPr bwMode="auto">
              <a:xfrm>
                <a:off x="7631" y="2104"/>
                <a:ext cx="321" cy="393"/>
              </a:xfrm>
              <a:custGeom>
                <a:avLst/>
                <a:gdLst>
                  <a:gd name="T0" fmla="*/ 2247 w 2250"/>
                  <a:gd name="T1" fmla="*/ 1826 h 2753"/>
                  <a:gd name="T2" fmla="*/ 2228 w 2250"/>
                  <a:gd name="T3" fmla="*/ 1633 h 2753"/>
                  <a:gd name="T4" fmla="*/ 2190 w 2250"/>
                  <a:gd name="T5" fmla="*/ 1444 h 2753"/>
                  <a:gd name="T6" fmla="*/ 2133 w 2250"/>
                  <a:gd name="T7" fmla="*/ 1264 h 2753"/>
                  <a:gd name="T8" fmla="*/ 2060 w 2250"/>
                  <a:gd name="T9" fmla="*/ 1092 h 2753"/>
                  <a:gd name="T10" fmla="*/ 1971 w 2250"/>
                  <a:gd name="T11" fmla="*/ 927 h 2753"/>
                  <a:gd name="T12" fmla="*/ 1867 w 2250"/>
                  <a:gd name="T13" fmla="*/ 774 h 2753"/>
                  <a:gd name="T14" fmla="*/ 1750 w 2250"/>
                  <a:gd name="T15" fmla="*/ 631 h 2753"/>
                  <a:gd name="T16" fmla="*/ 1619 w 2250"/>
                  <a:gd name="T17" fmla="*/ 501 h 2753"/>
                  <a:gd name="T18" fmla="*/ 1477 w 2250"/>
                  <a:gd name="T19" fmla="*/ 383 h 2753"/>
                  <a:gd name="T20" fmla="*/ 1322 w 2250"/>
                  <a:gd name="T21" fmla="*/ 280 h 2753"/>
                  <a:gd name="T22" fmla="*/ 1159 w 2250"/>
                  <a:gd name="T23" fmla="*/ 190 h 2753"/>
                  <a:gd name="T24" fmla="*/ 985 w 2250"/>
                  <a:gd name="T25" fmla="*/ 117 h 2753"/>
                  <a:gd name="T26" fmla="*/ 805 w 2250"/>
                  <a:gd name="T27" fmla="*/ 61 h 2753"/>
                  <a:gd name="T28" fmla="*/ 617 w 2250"/>
                  <a:gd name="T29" fmla="*/ 23 h 2753"/>
                  <a:gd name="T30" fmla="*/ 423 w 2250"/>
                  <a:gd name="T31" fmla="*/ 3 h 2753"/>
                  <a:gd name="T32" fmla="*/ 300 w 2250"/>
                  <a:gd name="T33" fmla="*/ 1 h 2753"/>
                  <a:gd name="T34" fmla="*/ 253 w 2250"/>
                  <a:gd name="T35" fmla="*/ 2 h 2753"/>
                  <a:gd name="T36" fmla="*/ 205 w 2250"/>
                  <a:gd name="T37" fmla="*/ 4 h 2753"/>
                  <a:gd name="T38" fmla="*/ 158 w 2250"/>
                  <a:gd name="T39" fmla="*/ 7 h 2753"/>
                  <a:gd name="T40" fmla="*/ 96 w 2250"/>
                  <a:gd name="T41" fmla="*/ 53 h 2753"/>
                  <a:gd name="T42" fmla="*/ 0 w 2250"/>
                  <a:gd name="T43" fmla="*/ 172 h 2753"/>
                  <a:gd name="T44" fmla="*/ 80 w 2250"/>
                  <a:gd name="T45" fmla="*/ 160 h 2753"/>
                  <a:gd name="T46" fmla="*/ 160 w 2250"/>
                  <a:gd name="T47" fmla="*/ 150 h 2753"/>
                  <a:gd name="T48" fmla="*/ 242 w 2250"/>
                  <a:gd name="T49" fmla="*/ 145 h 2753"/>
                  <a:gd name="T50" fmla="*/ 324 w 2250"/>
                  <a:gd name="T51" fmla="*/ 144 h 2753"/>
                  <a:gd name="T52" fmla="*/ 506 w 2250"/>
                  <a:gd name="T53" fmla="*/ 152 h 2753"/>
                  <a:gd name="T54" fmla="*/ 683 w 2250"/>
                  <a:gd name="T55" fmla="*/ 179 h 2753"/>
                  <a:gd name="T56" fmla="*/ 854 w 2250"/>
                  <a:gd name="T57" fmla="*/ 223 h 2753"/>
                  <a:gd name="T58" fmla="*/ 1018 w 2250"/>
                  <a:gd name="T59" fmla="*/ 283 h 2753"/>
                  <a:gd name="T60" fmla="*/ 1174 w 2250"/>
                  <a:gd name="T61" fmla="*/ 358 h 2753"/>
                  <a:gd name="T62" fmla="*/ 1321 w 2250"/>
                  <a:gd name="T63" fmla="*/ 447 h 2753"/>
                  <a:gd name="T64" fmla="*/ 1458 w 2250"/>
                  <a:gd name="T65" fmla="*/ 551 h 2753"/>
                  <a:gd name="T66" fmla="*/ 1584 w 2250"/>
                  <a:gd name="T67" fmla="*/ 665 h 2753"/>
                  <a:gd name="T68" fmla="*/ 1700 w 2250"/>
                  <a:gd name="T69" fmla="*/ 792 h 2753"/>
                  <a:gd name="T70" fmla="*/ 1802 w 2250"/>
                  <a:gd name="T71" fmla="*/ 929 h 2753"/>
                  <a:gd name="T72" fmla="*/ 1891 w 2250"/>
                  <a:gd name="T73" fmla="*/ 1076 h 2753"/>
                  <a:gd name="T74" fmla="*/ 1966 w 2250"/>
                  <a:gd name="T75" fmla="*/ 1232 h 2753"/>
                  <a:gd name="T76" fmla="*/ 2027 w 2250"/>
                  <a:gd name="T77" fmla="*/ 1395 h 2753"/>
                  <a:gd name="T78" fmla="*/ 2071 w 2250"/>
                  <a:gd name="T79" fmla="*/ 1566 h 2753"/>
                  <a:gd name="T80" fmla="*/ 2098 w 2250"/>
                  <a:gd name="T81" fmla="*/ 1744 h 2753"/>
                  <a:gd name="T82" fmla="*/ 2107 w 2250"/>
                  <a:gd name="T83" fmla="*/ 1925 h 2753"/>
                  <a:gd name="T84" fmla="*/ 2104 w 2250"/>
                  <a:gd name="T85" fmla="*/ 2036 h 2753"/>
                  <a:gd name="T86" fmla="*/ 2094 w 2250"/>
                  <a:gd name="T87" fmla="*/ 2146 h 2753"/>
                  <a:gd name="T88" fmla="*/ 2078 w 2250"/>
                  <a:gd name="T89" fmla="*/ 2253 h 2753"/>
                  <a:gd name="T90" fmla="*/ 2055 w 2250"/>
                  <a:gd name="T91" fmla="*/ 2359 h 2753"/>
                  <a:gd name="T92" fmla="*/ 2025 w 2250"/>
                  <a:gd name="T93" fmla="*/ 2461 h 2753"/>
                  <a:gd name="T94" fmla="*/ 1990 w 2250"/>
                  <a:gd name="T95" fmla="*/ 2561 h 2753"/>
                  <a:gd name="T96" fmla="*/ 1950 w 2250"/>
                  <a:gd name="T97" fmla="*/ 2658 h 2753"/>
                  <a:gd name="T98" fmla="*/ 1904 w 2250"/>
                  <a:gd name="T99" fmla="*/ 2753 h 2753"/>
                  <a:gd name="T100" fmla="*/ 1964 w 2250"/>
                  <a:gd name="T101" fmla="*/ 2724 h 2753"/>
                  <a:gd name="T102" fmla="*/ 2070 w 2250"/>
                  <a:gd name="T103" fmla="*/ 2670 h 2753"/>
                  <a:gd name="T104" fmla="*/ 2125 w 2250"/>
                  <a:gd name="T105" fmla="*/ 2607 h 2753"/>
                  <a:gd name="T106" fmla="*/ 2156 w 2250"/>
                  <a:gd name="T107" fmla="*/ 2521 h 2753"/>
                  <a:gd name="T108" fmla="*/ 2182 w 2250"/>
                  <a:gd name="T109" fmla="*/ 2434 h 2753"/>
                  <a:gd name="T110" fmla="*/ 2204 w 2250"/>
                  <a:gd name="T111" fmla="*/ 2344 h 2753"/>
                  <a:gd name="T112" fmla="*/ 2222 w 2250"/>
                  <a:gd name="T113" fmla="*/ 2254 h 2753"/>
                  <a:gd name="T114" fmla="*/ 2235 w 2250"/>
                  <a:gd name="T115" fmla="*/ 2162 h 2753"/>
                  <a:gd name="T116" fmla="*/ 2244 w 2250"/>
                  <a:gd name="T117" fmla="*/ 2068 h 2753"/>
                  <a:gd name="T118" fmla="*/ 2250 w 2250"/>
                  <a:gd name="T119" fmla="*/ 1973 h 2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0" h="2753">
                    <a:moveTo>
                      <a:pt x="2250" y="1925"/>
                    </a:moveTo>
                    <a:lnTo>
                      <a:pt x="2247" y="1826"/>
                    </a:lnTo>
                    <a:lnTo>
                      <a:pt x="2240" y="1729"/>
                    </a:lnTo>
                    <a:lnTo>
                      <a:pt x="2228" y="1633"/>
                    </a:lnTo>
                    <a:lnTo>
                      <a:pt x="2210" y="1538"/>
                    </a:lnTo>
                    <a:lnTo>
                      <a:pt x="2190" y="1444"/>
                    </a:lnTo>
                    <a:lnTo>
                      <a:pt x="2164" y="1353"/>
                    </a:lnTo>
                    <a:lnTo>
                      <a:pt x="2133" y="1264"/>
                    </a:lnTo>
                    <a:lnTo>
                      <a:pt x="2098" y="1177"/>
                    </a:lnTo>
                    <a:lnTo>
                      <a:pt x="2060" y="1092"/>
                    </a:lnTo>
                    <a:lnTo>
                      <a:pt x="2018" y="1008"/>
                    </a:lnTo>
                    <a:lnTo>
                      <a:pt x="1971" y="927"/>
                    </a:lnTo>
                    <a:lnTo>
                      <a:pt x="1921" y="849"/>
                    </a:lnTo>
                    <a:lnTo>
                      <a:pt x="1867" y="774"/>
                    </a:lnTo>
                    <a:lnTo>
                      <a:pt x="1810" y="701"/>
                    </a:lnTo>
                    <a:lnTo>
                      <a:pt x="1750" y="631"/>
                    </a:lnTo>
                    <a:lnTo>
                      <a:pt x="1686" y="565"/>
                    </a:lnTo>
                    <a:lnTo>
                      <a:pt x="1619" y="501"/>
                    </a:lnTo>
                    <a:lnTo>
                      <a:pt x="1548" y="440"/>
                    </a:lnTo>
                    <a:lnTo>
                      <a:pt x="1477" y="383"/>
                    </a:lnTo>
                    <a:lnTo>
                      <a:pt x="1400" y="330"/>
                    </a:lnTo>
                    <a:lnTo>
                      <a:pt x="1322" y="280"/>
                    </a:lnTo>
                    <a:lnTo>
                      <a:pt x="1241" y="233"/>
                    </a:lnTo>
                    <a:lnTo>
                      <a:pt x="1159" y="190"/>
                    </a:lnTo>
                    <a:lnTo>
                      <a:pt x="1074" y="152"/>
                    </a:lnTo>
                    <a:lnTo>
                      <a:pt x="985" y="117"/>
                    </a:lnTo>
                    <a:lnTo>
                      <a:pt x="896" y="87"/>
                    </a:lnTo>
                    <a:lnTo>
                      <a:pt x="805" y="61"/>
                    </a:lnTo>
                    <a:lnTo>
                      <a:pt x="712" y="39"/>
                    </a:lnTo>
                    <a:lnTo>
                      <a:pt x="617" y="23"/>
                    </a:lnTo>
                    <a:lnTo>
                      <a:pt x="521" y="11"/>
                    </a:lnTo>
                    <a:lnTo>
                      <a:pt x="423" y="3"/>
                    </a:lnTo>
                    <a:lnTo>
                      <a:pt x="324" y="0"/>
                    </a:lnTo>
                    <a:lnTo>
                      <a:pt x="300" y="1"/>
                    </a:lnTo>
                    <a:lnTo>
                      <a:pt x="276" y="1"/>
                    </a:lnTo>
                    <a:lnTo>
                      <a:pt x="253" y="2"/>
                    </a:lnTo>
                    <a:lnTo>
                      <a:pt x="229" y="3"/>
                    </a:lnTo>
                    <a:lnTo>
                      <a:pt x="205" y="4"/>
                    </a:lnTo>
                    <a:lnTo>
                      <a:pt x="182" y="5"/>
                    </a:lnTo>
                    <a:lnTo>
                      <a:pt x="158" y="7"/>
                    </a:lnTo>
                    <a:lnTo>
                      <a:pt x="135" y="10"/>
                    </a:lnTo>
                    <a:lnTo>
                      <a:pt x="96" y="53"/>
                    </a:lnTo>
                    <a:lnTo>
                      <a:pt x="45" y="111"/>
                    </a:lnTo>
                    <a:lnTo>
                      <a:pt x="0" y="172"/>
                    </a:lnTo>
                    <a:lnTo>
                      <a:pt x="40" y="165"/>
                    </a:lnTo>
                    <a:lnTo>
                      <a:pt x="80" y="160"/>
                    </a:lnTo>
                    <a:lnTo>
                      <a:pt x="120" y="154"/>
                    </a:lnTo>
                    <a:lnTo>
                      <a:pt x="160" y="150"/>
                    </a:lnTo>
                    <a:lnTo>
                      <a:pt x="200" y="147"/>
                    </a:lnTo>
                    <a:lnTo>
                      <a:pt x="242" y="145"/>
                    </a:lnTo>
                    <a:lnTo>
                      <a:pt x="282" y="144"/>
                    </a:lnTo>
                    <a:lnTo>
                      <a:pt x="324" y="144"/>
                    </a:lnTo>
                    <a:lnTo>
                      <a:pt x="416" y="146"/>
                    </a:lnTo>
                    <a:lnTo>
                      <a:pt x="506" y="152"/>
                    </a:lnTo>
                    <a:lnTo>
                      <a:pt x="596" y="163"/>
                    </a:lnTo>
                    <a:lnTo>
                      <a:pt x="683" y="179"/>
                    </a:lnTo>
                    <a:lnTo>
                      <a:pt x="770" y="199"/>
                    </a:lnTo>
                    <a:lnTo>
                      <a:pt x="854" y="223"/>
                    </a:lnTo>
                    <a:lnTo>
                      <a:pt x="936" y="251"/>
                    </a:lnTo>
                    <a:lnTo>
                      <a:pt x="1018" y="283"/>
                    </a:lnTo>
                    <a:lnTo>
                      <a:pt x="1097" y="319"/>
                    </a:lnTo>
                    <a:lnTo>
                      <a:pt x="1174" y="358"/>
                    </a:lnTo>
                    <a:lnTo>
                      <a:pt x="1248" y="402"/>
                    </a:lnTo>
                    <a:lnTo>
                      <a:pt x="1321" y="447"/>
                    </a:lnTo>
                    <a:lnTo>
                      <a:pt x="1391" y="497"/>
                    </a:lnTo>
                    <a:lnTo>
                      <a:pt x="1458" y="551"/>
                    </a:lnTo>
                    <a:lnTo>
                      <a:pt x="1522" y="606"/>
                    </a:lnTo>
                    <a:lnTo>
                      <a:pt x="1584" y="665"/>
                    </a:lnTo>
                    <a:lnTo>
                      <a:pt x="1644" y="727"/>
                    </a:lnTo>
                    <a:lnTo>
                      <a:pt x="1700" y="792"/>
                    </a:lnTo>
                    <a:lnTo>
                      <a:pt x="1753" y="860"/>
                    </a:lnTo>
                    <a:lnTo>
                      <a:pt x="1802" y="929"/>
                    </a:lnTo>
                    <a:lnTo>
                      <a:pt x="1849" y="1001"/>
                    </a:lnTo>
                    <a:lnTo>
                      <a:pt x="1891" y="1076"/>
                    </a:lnTo>
                    <a:lnTo>
                      <a:pt x="1932" y="1153"/>
                    </a:lnTo>
                    <a:lnTo>
                      <a:pt x="1966" y="1232"/>
                    </a:lnTo>
                    <a:lnTo>
                      <a:pt x="1999" y="1313"/>
                    </a:lnTo>
                    <a:lnTo>
                      <a:pt x="2027" y="1395"/>
                    </a:lnTo>
                    <a:lnTo>
                      <a:pt x="2051" y="1480"/>
                    </a:lnTo>
                    <a:lnTo>
                      <a:pt x="2071" y="1566"/>
                    </a:lnTo>
                    <a:lnTo>
                      <a:pt x="2086" y="1654"/>
                    </a:lnTo>
                    <a:lnTo>
                      <a:pt x="2098" y="1744"/>
                    </a:lnTo>
                    <a:lnTo>
                      <a:pt x="2105" y="1834"/>
                    </a:lnTo>
                    <a:lnTo>
                      <a:pt x="2107" y="1925"/>
                    </a:lnTo>
                    <a:lnTo>
                      <a:pt x="2106" y="1982"/>
                    </a:lnTo>
                    <a:lnTo>
                      <a:pt x="2104" y="2036"/>
                    </a:lnTo>
                    <a:lnTo>
                      <a:pt x="2099" y="2092"/>
                    </a:lnTo>
                    <a:lnTo>
                      <a:pt x="2094" y="2146"/>
                    </a:lnTo>
                    <a:lnTo>
                      <a:pt x="2086" y="2200"/>
                    </a:lnTo>
                    <a:lnTo>
                      <a:pt x="2078" y="2253"/>
                    </a:lnTo>
                    <a:lnTo>
                      <a:pt x="2067" y="2306"/>
                    </a:lnTo>
                    <a:lnTo>
                      <a:pt x="2055" y="2359"/>
                    </a:lnTo>
                    <a:lnTo>
                      <a:pt x="2040" y="2410"/>
                    </a:lnTo>
                    <a:lnTo>
                      <a:pt x="2025" y="2461"/>
                    </a:lnTo>
                    <a:lnTo>
                      <a:pt x="2009" y="2511"/>
                    </a:lnTo>
                    <a:lnTo>
                      <a:pt x="1990" y="2561"/>
                    </a:lnTo>
                    <a:lnTo>
                      <a:pt x="1971" y="2610"/>
                    </a:lnTo>
                    <a:lnTo>
                      <a:pt x="1950" y="2658"/>
                    </a:lnTo>
                    <a:lnTo>
                      <a:pt x="1928" y="2706"/>
                    </a:lnTo>
                    <a:lnTo>
                      <a:pt x="1904" y="2753"/>
                    </a:lnTo>
                    <a:lnTo>
                      <a:pt x="1909" y="2751"/>
                    </a:lnTo>
                    <a:lnTo>
                      <a:pt x="1964" y="2724"/>
                    </a:lnTo>
                    <a:lnTo>
                      <a:pt x="2020" y="2699"/>
                    </a:lnTo>
                    <a:lnTo>
                      <a:pt x="2070" y="2670"/>
                    </a:lnTo>
                    <a:lnTo>
                      <a:pt x="2109" y="2648"/>
                    </a:lnTo>
                    <a:lnTo>
                      <a:pt x="2125" y="2607"/>
                    </a:lnTo>
                    <a:lnTo>
                      <a:pt x="2142" y="2564"/>
                    </a:lnTo>
                    <a:lnTo>
                      <a:pt x="2156" y="2521"/>
                    </a:lnTo>
                    <a:lnTo>
                      <a:pt x="2169" y="2477"/>
                    </a:lnTo>
                    <a:lnTo>
                      <a:pt x="2182" y="2434"/>
                    </a:lnTo>
                    <a:lnTo>
                      <a:pt x="2194" y="2389"/>
                    </a:lnTo>
                    <a:lnTo>
                      <a:pt x="2204" y="2344"/>
                    </a:lnTo>
                    <a:lnTo>
                      <a:pt x="2214" y="2300"/>
                    </a:lnTo>
                    <a:lnTo>
                      <a:pt x="2222" y="2254"/>
                    </a:lnTo>
                    <a:lnTo>
                      <a:pt x="2229" y="2208"/>
                    </a:lnTo>
                    <a:lnTo>
                      <a:pt x="2235" y="2162"/>
                    </a:lnTo>
                    <a:lnTo>
                      <a:pt x="2241" y="2115"/>
                    </a:lnTo>
                    <a:lnTo>
                      <a:pt x="2244" y="2068"/>
                    </a:lnTo>
                    <a:lnTo>
                      <a:pt x="2247" y="2021"/>
                    </a:lnTo>
                    <a:lnTo>
                      <a:pt x="2250" y="1973"/>
                    </a:lnTo>
                    <a:lnTo>
                      <a:pt x="2250" y="1925"/>
                    </a:lnTo>
                    <a:close/>
                  </a:path>
                </a:pathLst>
              </a:custGeom>
              <a:solidFill>
                <a:srgbClr val="E9847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7" name="Freeform 495"/>
              <p:cNvSpPr>
                <a:spLocks/>
              </p:cNvSpPr>
              <p:nvPr/>
            </p:nvSpPr>
            <p:spPr bwMode="auto">
              <a:xfrm>
                <a:off x="7622" y="2114"/>
                <a:ext cx="320" cy="389"/>
              </a:xfrm>
              <a:custGeom>
                <a:avLst/>
                <a:gdLst>
                  <a:gd name="T0" fmla="*/ 2237 w 2240"/>
                  <a:gd name="T1" fmla="*/ 1759 h 2719"/>
                  <a:gd name="T2" fmla="*/ 2218 w 2240"/>
                  <a:gd name="T3" fmla="*/ 1572 h 2719"/>
                  <a:gd name="T4" fmla="*/ 2181 w 2240"/>
                  <a:gd name="T5" fmla="*/ 1391 h 2719"/>
                  <a:gd name="T6" fmla="*/ 2127 w 2240"/>
                  <a:gd name="T7" fmla="*/ 1217 h 2719"/>
                  <a:gd name="T8" fmla="*/ 2057 w 2240"/>
                  <a:gd name="T9" fmla="*/ 1050 h 2719"/>
                  <a:gd name="T10" fmla="*/ 1971 w 2240"/>
                  <a:gd name="T11" fmla="*/ 892 h 2719"/>
                  <a:gd name="T12" fmla="*/ 1871 w 2240"/>
                  <a:gd name="T13" fmla="*/ 744 h 2719"/>
                  <a:gd name="T14" fmla="*/ 1757 w 2240"/>
                  <a:gd name="T15" fmla="*/ 607 h 2719"/>
                  <a:gd name="T16" fmla="*/ 1632 w 2240"/>
                  <a:gd name="T17" fmla="*/ 482 h 2719"/>
                  <a:gd name="T18" fmla="*/ 1494 w 2240"/>
                  <a:gd name="T19" fmla="*/ 368 h 2719"/>
                  <a:gd name="T20" fmla="*/ 1346 w 2240"/>
                  <a:gd name="T21" fmla="*/ 269 h 2719"/>
                  <a:gd name="T22" fmla="*/ 1189 w 2240"/>
                  <a:gd name="T23" fmla="*/ 183 h 2719"/>
                  <a:gd name="T24" fmla="*/ 1023 w 2240"/>
                  <a:gd name="T25" fmla="*/ 112 h 2719"/>
                  <a:gd name="T26" fmla="*/ 848 w 2240"/>
                  <a:gd name="T27" fmla="*/ 58 h 2719"/>
                  <a:gd name="T28" fmla="*/ 668 w 2240"/>
                  <a:gd name="T29" fmla="*/ 21 h 2719"/>
                  <a:gd name="T30" fmla="*/ 480 w 2240"/>
                  <a:gd name="T31" fmla="*/ 2 h 2719"/>
                  <a:gd name="T32" fmla="*/ 352 w 2240"/>
                  <a:gd name="T33" fmla="*/ 0 h 2719"/>
                  <a:gd name="T34" fmla="*/ 287 w 2240"/>
                  <a:gd name="T35" fmla="*/ 2 h 2719"/>
                  <a:gd name="T36" fmla="*/ 221 w 2240"/>
                  <a:gd name="T37" fmla="*/ 7 h 2719"/>
                  <a:gd name="T38" fmla="*/ 157 w 2240"/>
                  <a:gd name="T39" fmla="*/ 14 h 2719"/>
                  <a:gd name="T40" fmla="*/ 106 w 2240"/>
                  <a:gd name="T41" fmla="*/ 39 h 2719"/>
                  <a:gd name="T42" fmla="*/ 10 w 2240"/>
                  <a:gd name="T43" fmla="*/ 171 h 2719"/>
                  <a:gd name="T44" fmla="*/ 47 w 2240"/>
                  <a:gd name="T45" fmla="*/ 176 h 2719"/>
                  <a:gd name="T46" fmla="*/ 142 w 2240"/>
                  <a:gd name="T47" fmla="*/ 160 h 2719"/>
                  <a:gd name="T48" fmla="*/ 238 w 2240"/>
                  <a:gd name="T49" fmla="*/ 149 h 2719"/>
                  <a:gd name="T50" fmla="*/ 336 w 2240"/>
                  <a:gd name="T51" fmla="*/ 143 h 2719"/>
                  <a:gd name="T52" fmla="*/ 473 w 2240"/>
                  <a:gd name="T53" fmla="*/ 144 h 2719"/>
                  <a:gd name="T54" fmla="*/ 646 w 2240"/>
                  <a:gd name="T55" fmla="*/ 162 h 2719"/>
                  <a:gd name="T56" fmla="*/ 812 w 2240"/>
                  <a:gd name="T57" fmla="*/ 197 h 2719"/>
                  <a:gd name="T58" fmla="*/ 974 w 2240"/>
                  <a:gd name="T59" fmla="*/ 247 h 2719"/>
                  <a:gd name="T60" fmla="*/ 1127 w 2240"/>
                  <a:gd name="T61" fmla="*/ 311 h 2719"/>
                  <a:gd name="T62" fmla="*/ 1273 w 2240"/>
                  <a:gd name="T63" fmla="*/ 390 h 2719"/>
                  <a:gd name="T64" fmla="*/ 1409 w 2240"/>
                  <a:gd name="T65" fmla="*/ 483 h 2719"/>
                  <a:gd name="T66" fmla="*/ 1535 w 2240"/>
                  <a:gd name="T67" fmla="*/ 587 h 2719"/>
                  <a:gd name="T68" fmla="*/ 1652 w 2240"/>
                  <a:gd name="T69" fmla="*/ 703 h 2719"/>
                  <a:gd name="T70" fmla="*/ 1756 w 2240"/>
                  <a:gd name="T71" fmla="*/ 830 h 2719"/>
                  <a:gd name="T72" fmla="*/ 1849 w 2240"/>
                  <a:gd name="T73" fmla="*/ 966 h 2719"/>
                  <a:gd name="T74" fmla="*/ 1928 w 2240"/>
                  <a:gd name="T75" fmla="*/ 1112 h 2719"/>
                  <a:gd name="T76" fmla="*/ 1993 w 2240"/>
                  <a:gd name="T77" fmla="*/ 1266 h 2719"/>
                  <a:gd name="T78" fmla="*/ 2043 w 2240"/>
                  <a:gd name="T79" fmla="*/ 1427 h 2719"/>
                  <a:gd name="T80" fmla="*/ 2078 w 2240"/>
                  <a:gd name="T81" fmla="*/ 1593 h 2719"/>
                  <a:gd name="T82" fmla="*/ 2095 w 2240"/>
                  <a:gd name="T83" fmla="*/ 1766 h 2719"/>
                  <a:gd name="T84" fmla="*/ 2096 w 2240"/>
                  <a:gd name="T85" fmla="*/ 1913 h 2719"/>
                  <a:gd name="T86" fmla="*/ 2087 w 2240"/>
                  <a:gd name="T87" fmla="*/ 2029 h 2719"/>
                  <a:gd name="T88" fmla="*/ 2072 w 2240"/>
                  <a:gd name="T89" fmla="*/ 2143 h 2719"/>
                  <a:gd name="T90" fmla="*/ 2049 w 2240"/>
                  <a:gd name="T91" fmla="*/ 2255 h 2719"/>
                  <a:gd name="T92" fmla="*/ 2020 w 2240"/>
                  <a:gd name="T93" fmla="*/ 2364 h 2719"/>
                  <a:gd name="T94" fmla="*/ 1983 w 2240"/>
                  <a:gd name="T95" fmla="*/ 2470 h 2719"/>
                  <a:gd name="T96" fmla="*/ 1939 w 2240"/>
                  <a:gd name="T97" fmla="*/ 2572 h 2719"/>
                  <a:gd name="T98" fmla="*/ 1889 w 2240"/>
                  <a:gd name="T99" fmla="*/ 2671 h 2719"/>
                  <a:gd name="T100" fmla="*/ 1912 w 2240"/>
                  <a:gd name="T101" fmla="*/ 2700 h 2719"/>
                  <a:gd name="T102" fmla="*/ 2025 w 2240"/>
                  <a:gd name="T103" fmla="*/ 2652 h 2719"/>
                  <a:gd name="T104" fmla="*/ 2088 w 2240"/>
                  <a:gd name="T105" fmla="*/ 2588 h 2719"/>
                  <a:gd name="T106" fmla="*/ 2124 w 2240"/>
                  <a:gd name="T107" fmla="*/ 2497 h 2719"/>
                  <a:gd name="T108" fmla="*/ 2157 w 2240"/>
                  <a:gd name="T109" fmla="*/ 2403 h 2719"/>
                  <a:gd name="T110" fmla="*/ 2183 w 2240"/>
                  <a:gd name="T111" fmla="*/ 2307 h 2719"/>
                  <a:gd name="T112" fmla="*/ 2205 w 2240"/>
                  <a:gd name="T113" fmla="*/ 2209 h 2719"/>
                  <a:gd name="T114" fmla="*/ 2222 w 2240"/>
                  <a:gd name="T115" fmla="*/ 2110 h 2719"/>
                  <a:gd name="T116" fmla="*/ 2233 w 2240"/>
                  <a:gd name="T117" fmla="*/ 2009 h 2719"/>
                  <a:gd name="T118" fmla="*/ 2239 w 2240"/>
                  <a:gd name="T119" fmla="*/ 1906 h 2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0" h="2719">
                    <a:moveTo>
                      <a:pt x="2240" y="1853"/>
                    </a:moveTo>
                    <a:lnTo>
                      <a:pt x="2237" y="1759"/>
                    </a:lnTo>
                    <a:lnTo>
                      <a:pt x="2230" y="1664"/>
                    </a:lnTo>
                    <a:lnTo>
                      <a:pt x="2218" y="1572"/>
                    </a:lnTo>
                    <a:lnTo>
                      <a:pt x="2202" y="1480"/>
                    </a:lnTo>
                    <a:lnTo>
                      <a:pt x="2181" y="1391"/>
                    </a:lnTo>
                    <a:lnTo>
                      <a:pt x="2156" y="1303"/>
                    </a:lnTo>
                    <a:lnTo>
                      <a:pt x="2127" y="1217"/>
                    </a:lnTo>
                    <a:lnTo>
                      <a:pt x="2094" y="1132"/>
                    </a:lnTo>
                    <a:lnTo>
                      <a:pt x="2057" y="1050"/>
                    </a:lnTo>
                    <a:lnTo>
                      <a:pt x="2015" y="971"/>
                    </a:lnTo>
                    <a:lnTo>
                      <a:pt x="1971" y="892"/>
                    </a:lnTo>
                    <a:lnTo>
                      <a:pt x="1923" y="817"/>
                    </a:lnTo>
                    <a:lnTo>
                      <a:pt x="1871" y="744"/>
                    </a:lnTo>
                    <a:lnTo>
                      <a:pt x="1816" y="675"/>
                    </a:lnTo>
                    <a:lnTo>
                      <a:pt x="1757" y="607"/>
                    </a:lnTo>
                    <a:lnTo>
                      <a:pt x="1696" y="543"/>
                    </a:lnTo>
                    <a:lnTo>
                      <a:pt x="1632" y="482"/>
                    </a:lnTo>
                    <a:lnTo>
                      <a:pt x="1565" y="423"/>
                    </a:lnTo>
                    <a:lnTo>
                      <a:pt x="1494" y="368"/>
                    </a:lnTo>
                    <a:lnTo>
                      <a:pt x="1422" y="316"/>
                    </a:lnTo>
                    <a:lnTo>
                      <a:pt x="1346" y="269"/>
                    </a:lnTo>
                    <a:lnTo>
                      <a:pt x="1269" y="224"/>
                    </a:lnTo>
                    <a:lnTo>
                      <a:pt x="1189" y="183"/>
                    </a:lnTo>
                    <a:lnTo>
                      <a:pt x="1106" y="146"/>
                    </a:lnTo>
                    <a:lnTo>
                      <a:pt x="1023" y="112"/>
                    </a:lnTo>
                    <a:lnTo>
                      <a:pt x="937" y="84"/>
                    </a:lnTo>
                    <a:lnTo>
                      <a:pt x="848" y="58"/>
                    </a:lnTo>
                    <a:lnTo>
                      <a:pt x="758" y="38"/>
                    </a:lnTo>
                    <a:lnTo>
                      <a:pt x="668" y="21"/>
                    </a:lnTo>
                    <a:lnTo>
                      <a:pt x="574" y="10"/>
                    </a:lnTo>
                    <a:lnTo>
                      <a:pt x="480" y="2"/>
                    </a:lnTo>
                    <a:lnTo>
                      <a:pt x="385" y="0"/>
                    </a:lnTo>
                    <a:lnTo>
                      <a:pt x="352" y="0"/>
                    </a:lnTo>
                    <a:lnTo>
                      <a:pt x="319" y="1"/>
                    </a:lnTo>
                    <a:lnTo>
                      <a:pt x="287" y="2"/>
                    </a:lnTo>
                    <a:lnTo>
                      <a:pt x="254" y="4"/>
                    </a:lnTo>
                    <a:lnTo>
                      <a:pt x="221" y="7"/>
                    </a:lnTo>
                    <a:lnTo>
                      <a:pt x="189" y="10"/>
                    </a:lnTo>
                    <a:lnTo>
                      <a:pt x="157" y="14"/>
                    </a:lnTo>
                    <a:lnTo>
                      <a:pt x="124" y="18"/>
                    </a:lnTo>
                    <a:lnTo>
                      <a:pt x="106" y="39"/>
                    </a:lnTo>
                    <a:lnTo>
                      <a:pt x="59" y="104"/>
                    </a:lnTo>
                    <a:lnTo>
                      <a:pt x="10" y="171"/>
                    </a:lnTo>
                    <a:lnTo>
                      <a:pt x="0" y="186"/>
                    </a:lnTo>
                    <a:lnTo>
                      <a:pt x="47" y="176"/>
                    </a:lnTo>
                    <a:lnTo>
                      <a:pt x="94" y="167"/>
                    </a:lnTo>
                    <a:lnTo>
                      <a:pt x="142" y="160"/>
                    </a:lnTo>
                    <a:lnTo>
                      <a:pt x="190" y="153"/>
                    </a:lnTo>
                    <a:lnTo>
                      <a:pt x="238" y="149"/>
                    </a:lnTo>
                    <a:lnTo>
                      <a:pt x="287" y="146"/>
                    </a:lnTo>
                    <a:lnTo>
                      <a:pt x="336" y="143"/>
                    </a:lnTo>
                    <a:lnTo>
                      <a:pt x="385" y="142"/>
                    </a:lnTo>
                    <a:lnTo>
                      <a:pt x="473" y="144"/>
                    </a:lnTo>
                    <a:lnTo>
                      <a:pt x="560" y="151"/>
                    </a:lnTo>
                    <a:lnTo>
                      <a:pt x="646" y="162"/>
                    </a:lnTo>
                    <a:lnTo>
                      <a:pt x="730" y="177"/>
                    </a:lnTo>
                    <a:lnTo>
                      <a:pt x="812" y="197"/>
                    </a:lnTo>
                    <a:lnTo>
                      <a:pt x="894" y="220"/>
                    </a:lnTo>
                    <a:lnTo>
                      <a:pt x="974" y="247"/>
                    </a:lnTo>
                    <a:lnTo>
                      <a:pt x="1051" y="277"/>
                    </a:lnTo>
                    <a:lnTo>
                      <a:pt x="1127" y="311"/>
                    </a:lnTo>
                    <a:lnTo>
                      <a:pt x="1201" y="349"/>
                    </a:lnTo>
                    <a:lnTo>
                      <a:pt x="1273" y="390"/>
                    </a:lnTo>
                    <a:lnTo>
                      <a:pt x="1342" y="435"/>
                    </a:lnTo>
                    <a:lnTo>
                      <a:pt x="1409" y="483"/>
                    </a:lnTo>
                    <a:lnTo>
                      <a:pt x="1473" y="533"/>
                    </a:lnTo>
                    <a:lnTo>
                      <a:pt x="1535" y="587"/>
                    </a:lnTo>
                    <a:lnTo>
                      <a:pt x="1595" y="644"/>
                    </a:lnTo>
                    <a:lnTo>
                      <a:pt x="1652" y="703"/>
                    </a:lnTo>
                    <a:lnTo>
                      <a:pt x="1706" y="765"/>
                    </a:lnTo>
                    <a:lnTo>
                      <a:pt x="1756" y="830"/>
                    </a:lnTo>
                    <a:lnTo>
                      <a:pt x="1804" y="897"/>
                    </a:lnTo>
                    <a:lnTo>
                      <a:pt x="1849" y="966"/>
                    </a:lnTo>
                    <a:lnTo>
                      <a:pt x="1890" y="1038"/>
                    </a:lnTo>
                    <a:lnTo>
                      <a:pt x="1928" y="1112"/>
                    </a:lnTo>
                    <a:lnTo>
                      <a:pt x="1962" y="1187"/>
                    </a:lnTo>
                    <a:lnTo>
                      <a:pt x="1993" y="1266"/>
                    </a:lnTo>
                    <a:lnTo>
                      <a:pt x="2020" y="1345"/>
                    </a:lnTo>
                    <a:lnTo>
                      <a:pt x="2043" y="1427"/>
                    </a:lnTo>
                    <a:lnTo>
                      <a:pt x="2062" y="1509"/>
                    </a:lnTo>
                    <a:lnTo>
                      <a:pt x="2078" y="1593"/>
                    </a:lnTo>
                    <a:lnTo>
                      <a:pt x="2088" y="1679"/>
                    </a:lnTo>
                    <a:lnTo>
                      <a:pt x="2095" y="1766"/>
                    </a:lnTo>
                    <a:lnTo>
                      <a:pt x="2097" y="1853"/>
                    </a:lnTo>
                    <a:lnTo>
                      <a:pt x="2096" y="1913"/>
                    </a:lnTo>
                    <a:lnTo>
                      <a:pt x="2093" y="1971"/>
                    </a:lnTo>
                    <a:lnTo>
                      <a:pt x="2087" y="2029"/>
                    </a:lnTo>
                    <a:lnTo>
                      <a:pt x="2081" y="2086"/>
                    </a:lnTo>
                    <a:lnTo>
                      <a:pt x="2072" y="2143"/>
                    </a:lnTo>
                    <a:lnTo>
                      <a:pt x="2062" y="2200"/>
                    </a:lnTo>
                    <a:lnTo>
                      <a:pt x="2049" y="2255"/>
                    </a:lnTo>
                    <a:lnTo>
                      <a:pt x="2035" y="2310"/>
                    </a:lnTo>
                    <a:lnTo>
                      <a:pt x="2020" y="2364"/>
                    </a:lnTo>
                    <a:lnTo>
                      <a:pt x="2001" y="2417"/>
                    </a:lnTo>
                    <a:lnTo>
                      <a:pt x="1983" y="2470"/>
                    </a:lnTo>
                    <a:lnTo>
                      <a:pt x="1962" y="2521"/>
                    </a:lnTo>
                    <a:lnTo>
                      <a:pt x="1939" y="2572"/>
                    </a:lnTo>
                    <a:lnTo>
                      <a:pt x="1915" y="2622"/>
                    </a:lnTo>
                    <a:lnTo>
                      <a:pt x="1889" y="2671"/>
                    </a:lnTo>
                    <a:lnTo>
                      <a:pt x="1862" y="2719"/>
                    </a:lnTo>
                    <a:lnTo>
                      <a:pt x="1912" y="2700"/>
                    </a:lnTo>
                    <a:lnTo>
                      <a:pt x="1970" y="2679"/>
                    </a:lnTo>
                    <a:lnTo>
                      <a:pt x="2025" y="2652"/>
                    </a:lnTo>
                    <a:lnTo>
                      <a:pt x="2068" y="2633"/>
                    </a:lnTo>
                    <a:lnTo>
                      <a:pt x="2088" y="2588"/>
                    </a:lnTo>
                    <a:lnTo>
                      <a:pt x="2107" y="2542"/>
                    </a:lnTo>
                    <a:lnTo>
                      <a:pt x="2124" y="2497"/>
                    </a:lnTo>
                    <a:lnTo>
                      <a:pt x="2142" y="2450"/>
                    </a:lnTo>
                    <a:lnTo>
                      <a:pt x="2157" y="2403"/>
                    </a:lnTo>
                    <a:lnTo>
                      <a:pt x="2170" y="2355"/>
                    </a:lnTo>
                    <a:lnTo>
                      <a:pt x="2183" y="2307"/>
                    </a:lnTo>
                    <a:lnTo>
                      <a:pt x="2195" y="2258"/>
                    </a:lnTo>
                    <a:lnTo>
                      <a:pt x="2205" y="2209"/>
                    </a:lnTo>
                    <a:lnTo>
                      <a:pt x="2215" y="2160"/>
                    </a:lnTo>
                    <a:lnTo>
                      <a:pt x="2222" y="2110"/>
                    </a:lnTo>
                    <a:lnTo>
                      <a:pt x="2228" y="2059"/>
                    </a:lnTo>
                    <a:lnTo>
                      <a:pt x="2233" y="2009"/>
                    </a:lnTo>
                    <a:lnTo>
                      <a:pt x="2237" y="1958"/>
                    </a:lnTo>
                    <a:lnTo>
                      <a:pt x="2239" y="1906"/>
                    </a:lnTo>
                    <a:lnTo>
                      <a:pt x="2240" y="1853"/>
                    </a:lnTo>
                    <a:close/>
                  </a:path>
                </a:pathLst>
              </a:custGeom>
              <a:solidFill>
                <a:srgbClr val="EA877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8" name="Freeform 496"/>
              <p:cNvSpPr>
                <a:spLocks/>
              </p:cNvSpPr>
              <p:nvPr/>
            </p:nvSpPr>
            <p:spPr bwMode="auto">
              <a:xfrm>
                <a:off x="7615" y="2125"/>
                <a:ext cx="317" cy="382"/>
              </a:xfrm>
              <a:custGeom>
                <a:avLst/>
                <a:gdLst>
                  <a:gd name="T0" fmla="*/ 2218 w 2220"/>
                  <a:gd name="T1" fmla="*/ 1690 h 2675"/>
                  <a:gd name="T2" fmla="*/ 2199 w 2220"/>
                  <a:gd name="T3" fmla="*/ 1510 h 2675"/>
                  <a:gd name="T4" fmla="*/ 2164 w 2220"/>
                  <a:gd name="T5" fmla="*/ 1336 h 2675"/>
                  <a:gd name="T6" fmla="*/ 2112 w 2220"/>
                  <a:gd name="T7" fmla="*/ 1169 h 2675"/>
                  <a:gd name="T8" fmla="*/ 2045 w 2220"/>
                  <a:gd name="T9" fmla="*/ 1009 h 2675"/>
                  <a:gd name="T10" fmla="*/ 1962 w 2220"/>
                  <a:gd name="T11" fmla="*/ 857 h 2675"/>
                  <a:gd name="T12" fmla="*/ 1866 w 2220"/>
                  <a:gd name="T13" fmla="*/ 716 h 2675"/>
                  <a:gd name="T14" fmla="*/ 1757 w 2220"/>
                  <a:gd name="T15" fmla="*/ 583 h 2675"/>
                  <a:gd name="T16" fmla="*/ 1635 w 2220"/>
                  <a:gd name="T17" fmla="*/ 462 h 2675"/>
                  <a:gd name="T18" fmla="*/ 1504 w 2220"/>
                  <a:gd name="T19" fmla="*/ 353 h 2675"/>
                  <a:gd name="T20" fmla="*/ 1361 w 2220"/>
                  <a:gd name="T21" fmla="*/ 258 h 2675"/>
                  <a:gd name="T22" fmla="*/ 1210 w 2220"/>
                  <a:gd name="T23" fmla="*/ 175 h 2675"/>
                  <a:gd name="T24" fmla="*/ 1049 w 2220"/>
                  <a:gd name="T25" fmla="*/ 107 h 2675"/>
                  <a:gd name="T26" fmla="*/ 883 w 2220"/>
                  <a:gd name="T27" fmla="*/ 55 h 2675"/>
                  <a:gd name="T28" fmla="*/ 709 w 2220"/>
                  <a:gd name="T29" fmla="*/ 19 h 2675"/>
                  <a:gd name="T30" fmla="*/ 529 w 2220"/>
                  <a:gd name="T31" fmla="*/ 2 h 2675"/>
                  <a:gd name="T32" fmla="*/ 395 w 2220"/>
                  <a:gd name="T33" fmla="*/ 0 h 2675"/>
                  <a:gd name="T34" fmla="*/ 313 w 2220"/>
                  <a:gd name="T35" fmla="*/ 3 h 2675"/>
                  <a:gd name="T36" fmla="*/ 233 w 2220"/>
                  <a:gd name="T37" fmla="*/ 10 h 2675"/>
                  <a:gd name="T38" fmla="*/ 153 w 2220"/>
                  <a:gd name="T39" fmla="*/ 21 h 2675"/>
                  <a:gd name="T40" fmla="*/ 111 w 2220"/>
                  <a:gd name="T41" fmla="*/ 32 h 2675"/>
                  <a:gd name="T42" fmla="*/ 18 w 2220"/>
                  <a:gd name="T43" fmla="*/ 165 h 2675"/>
                  <a:gd name="T44" fmla="*/ 52 w 2220"/>
                  <a:gd name="T45" fmla="*/ 187 h 2675"/>
                  <a:gd name="T46" fmla="*/ 160 w 2220"/>
                  <a:gd name="T47" fmla="*/ 165 h 2675"/>
                  <a:gd name="T48" fmla="*/ 269 w 2220"/>
                  <a:gd name="T49" fmla="*/ 150 h 2675"/>
                  <a:gd name="T50" fmla="*/ 380 w 2220"/>
                  <a:gd name="T51" fmla="*/ 142 h 2675"/>
                  <a:gd name="T52" fmla="*/ 521 w 2220"/>
                  <a:gd name="T53" fmla="*/ 144 h 2675"/>
                  <a:gd name="T54" fmla="*/ 687 w 2220"/>
                  <a:gd name="T55" fmla="*/ 161 h 2675"/>
                  <a:gd name="T56" fmla="*/ 847 w 2220"/>
                  <a:gd name="T57" fmla="*/ 193 h 2675"/>
                  <a:gd name="T58" fmla="*/ 1000 w 2220"/>
                  <a:gd name="T59" fmla="*/ 241 h 2675"/>
                  <a:gd name="T60" fmla="*/ 1147 w 2220"/>
                  <a:gd name="T61" fmla="*/ 303 h 2675"/>
                  <a:gd name="T62" fmla="*/ 1288 w 2220"/>
                  <a:gd name="T63" fmla="*/ 379 h 2675"/>
                  <a:gd name="T64" fmla="*/ 1419 w 2220"/>
                  <a:gd name="T65" fmla="*/ 468 h 2675"/>
                  <a:gd name="T66" fmla="*/ 1539 w 2220"/>
                  <a:gd name="T67" fmla="*/ 568 h 2675"/>
                  <a:gd name="T68" fmla="*/ 1652 w 2220"/>
                  <a:gd name="T69" fmla="*/ 679 h 2675"/>
                  <a:gd name="T70" fmla="*/ 1752 w 2220"/>
                  <a:gd name="T71" fmla="*/ 801 h 2675"/>
                  <a:gd name="T72" fmla="*/ 1840 w 2220"/>
                  <a:gd name="T73" fmla="*/ 931 h 2675"/>
                  <a:gd name="T74" fmla="*/ 1916 w 2220"/>
                  <a:gd name="T75" fmla="*/ 1071 h 2675"/>
                  <a:gd name="T76" fmla="*/ 1978 w 2220"/>
                  <a:gd name="T77" fmla="*/ 1218 h 2675"/>
                  <a:gd name="T78" fmla="*/ 2026 w 2220"/>
                  <a:gd name="T79" fmla="*/ 1372 h 2675"/>
                  <a:gd name="T80" fmla="*/ 2059 w 2220"/>
                  <a:gd name="T81" fmla="*/ 1532 h 2675"/>
                  <a:gd name="T82" fmla="*/ 2075 w 2220"/>
                  <a:gd name="T83" fmla="*/ 1698 h 2675"/>
                  <a:gd name="T84" fmla="*/ 2077 w 2220"/>
                  <a:gd name="T85" fmla="*/ 1813 h 2675"/>
                  <a:gd name="T86" fmla="*/ 2075 w 2220"/>
                  <a:gd name="T87" fmla="*/ 1874 h 2675"/>
                  <a:gd name="T88" fmla="*/ 2071 w 2220"/>
                  <a:gd name="T89" fmla="*/ 1935 h 2675"/>
                  <a:gd name="T90" fmla="*/ 2064 w 2220"/>
                  <a:gd name="T91" fmla="*/ 1995 h 2675"/>
                  <a:gd name="T92" fmla="*/ 2050 w 2220"/>
                  <a:gd name="T93" fmla="*/ 2083 h 2675"/>
                  <a:gd name="T94" fmla="*/ 2024 w 2220"/>
                  <a:gd name="T95" fmla="*/ 2199 h 2675"/>
                  <a:gd name="T96" fmla="*/ 1990 w 2220"/>
                  <a:gd name="T97" fmla="*/ 2312 h 2675"/>
                  <a:gd name="T98" fmla="*/ 1949 w 2220"/>
                  <a:gd name="T99" fmla="*/ 2420 h 2675"/>
                  <a:gd name="T100" fmla="*/ 1900 w 2220"/>
                  <a:gd name="T101" fmla="*/ 2525 h 2675"/>
                  <a:gd name="T102" fmla="*/ 1843 w 2220"/>
                  <a:gd name="T103" fmla="*/ 2626 h 2675"/>
                  <a:gd name="T104" fmla="*/ 1846 w 2220"/>
                  <a:gd name="T105" fmla="*/ 2664 h 2675"/>
                  <a:gd name="T106" fmla="*/ 1964 w 2220"/>
                  <a:gd name="T107" fmla="*/ 2628 h 2675"/>
                  <a:gd name="T108" fmla="*/ 2041 w 2220"/>
                  <a:gd name="T109" fmla="*/ 2562 h 2675"/>
                  <a:gd name="T110" fmla="*/ 2084 w 2220"/>
                  <a:gd name="T111" fmla="*/ 2466 h 2675"/>
                  <a:gd name="T112" fmla="*/ 2122 w 2220"/>
                  <a:gd name="T113" fmla="*/ 2367 h 2675"/>
                  <a:gd name="T114" fmla="*/ 2153 w 2220"/>
                  <a:gd name="T115" fmla="*/ 2266 h 2675"/>
                  <a:gd name="T116" fmla="*/ 2180 w 2220"/>
                  <a:gd name="T117" fmla="*/ 2162 h 2675"/>
                  <a:gd name="T118" fmla="*/ 2199 w 2220"/>
                  <a:gd name="T119" fmla="*/ 2056 h 2675"/>
                  <a:gd name="T120" fmla="*/ 2212 w 2220"/>
                  <a:gd name="T121" fmla="*/ 1948 h 2675"/>
                  <a:gd name="T122" fmla="*/ 2219 w 2220"/>
                  <a:gd name="T123" fmla="*/ 1838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0" h="2675">
                    <a:moveTo>
                      <a:pt x="2220" y="1781"/>
                    </a:moveTo>
                    <a:lnTo>
                      <a:pt x="2218" y="1690"/>
                    </a:lnTo>
                    <a:lnTo>
                      <a:pt x="2211" y="1600"/>
                    </a:lnTo>
                    <a:lnTo>
                      <a:pt x="2199" y="1510"/>
                    </a:lnTo>
                    <a:lnTo>
                      <a:pt x="2184" y="1422"/>
                    </a:lnTo>
                    <a:lnTo>
                      <a:pt x="2164" y="1336"/>
                    </a:lnTo>
                    <a:lnTo>
                      <a:pt x="2139" y="1251"/>
                    </a:lnTo>
                    <a:lnTo>
                      <a:pt x="2112" y="1169"/>
                    </a:lnTo>
                    <a:lnTo>
                      <a:pt x="2079" y="1088"/>
                    </a:lnTo>
                    <a:lnTo>
                      <a:pt x="2045" y="1009"/>
                    </a:lnTo>
                    <a:lnTo>
                      <a:pt x="2004" y="932"/>
                    </a:lnTo>
                    <a:lnTo>
                      <a:pt x="1962" y="857"/>
                    </a:lnTo>
                    <a:lnTo>
                      <a:pt x="1915" y="785"/>
                    </a:lnTo>
                    <a:lnTo>
                      <a:pt x="1866" y="716"/>
                    </a:lnTo>
                    <a:lnTo>
                      <a:pt x="1813" y="648"/>
                    </a:lnTo>
                    <a:lnTo>
                      <a:pt x="1757" y="583"/>
                    </a:lnTo>
                    <a:lnTo>
                      <a:pt x="1697" y="521"/>
                    </a:lnTo>
                    <a:lnTo>
                      <a:pt x="1635" y="462"/>
                    </a:lnTo>
                    <a:lnTo>
                      <a:pt x="1571" y="407"/>
                    </a:lnTo>
                    <a:lnTo>
                      <a:pt x="1504" y="353"/>
                    </a:lnTo>
                    <a:lnTo>
                      <a:pt x="1434" y="303"/>
                    </a:lnTo>
                    <a:lnTo>
                      <a:pt x="1361" y="258"/>
                    </a:lnTo>
                    <a:lnTo>
                      <a:pt x="1287" y="214"/>
                    </a:lnTo>
                    <a:lnTo>
                      <a:pt x="1210" y="175"/>
                    </a:lnTo>
                    <a:lnTo>
                      <a:pt x="1131" y="139"/>
                    </a:lnTo>
                    <a:lnTo>
                      <a:pt x="1049" y="107"/>
                    </a:lnTo>
                    <a:lnTo>
                      <a:pt x="967" y="79"/>
                    </a:lnTo>
                    <a:lnTo>
                      <a:pt x="883" y="55"/>
                    </a:lnTo>
                    <a:lnTo>
                      <a:pt x="796" y="35"/>
                    </a:lnTo>
                    <a:lnTo>
                      <a:pt x="709" y="19"/>
                    </a:lnTo>
                    <a:lnTo>
                      <a:pt x="619" y="8"/>
                    </a:lnTo>
                    <a:lnTo>
                      <a:pt x="529" y="2"/>
                    </a:lnTo>
                    <a:lnTo>
                      <a:pt x="437" y="0"/>
                    </a:lnTo>
                    <a:lnTo>
                      <a:pt x="395" y="0"/>
                    </a:lnTo>
                    <a:lnTo>
                      <a:pt x="355" y="1"/>
                    </a:lnTo>
                    <a:lnTo>
                      <a:pt x="313" y="3"/>
                    </a:lnTo>
                    <a:lnTo>
                      <a:pt x="273" y="6"/>
                    </a:lnTo>
                    <a:lnTo>
                      <a:pt x="233" y="10"/>
                    </a:lnTo>
                    <a:lnTo>
                      <a:pt x="193" y="16"/>
                    </a:lnTo>
                    <a:lnTo>
                      <a:pt x="153" y="21"/>
                    </a:lnTo>
                    <a:lnTo>
                      <a:pt x="113" y="28"/>
                    </a:lnTo>
                    <a:lnTo>
                      <a:pt x="111" y="32"/>
                    </a:lnTo>
                    <a:lnTo>
                      <a:pt x="62" y="99"/>
                    </a:lnTo>
                    <a:lnTo>
                      <a:pt x="18" y="165"/>
                    </a:lnTo>
                    <a:lnTo>
                      <a:pt x="0" y="201"/>
                    </a:lnTo>
                    <a:lnTo>
                      <a:pt x="52" y="187"/>
                    </a:lnTo>
                    <a:lnTo>
                      <a:pt x="106" y="175"/>
                    </a:lnTo>
                    <a:lnTo>
                      <a:pt x="160" y="165"/>
                    </a:lnTo>
                    <a:lnTo>
                      <a:pt x="214" y="156"/>
                    </a:lnTo>
                    <a:lnTo>
                      <a:pt x="269" y="150"/>
                    </a:lnTo>
                    <a:lnTo>
                      <a:pt x="324" y="145"/>
                    </a:lnTo>
                    <a:lnTo>
                      <a:pt x="380" y="142"/>
                    </a:lnTo>
                    <a:lnTo>
                      <a:pt x="437" y="142"/>
                    </a:lnTo>
                    <a:lnTo>
                      <a:pt x="521" y="144"/>
                    </a:lnTo>
                    <a:lnTo>
                      <a:pt x="604" y="150"/>
                    </a:lnTo>
                    <a:lnTo>
                      <a:pt x="687" y="161"/>
                    </a:lnTo>
                    <a:lnTo>
                      <a:pt x="767" y="175"/>
                    </a:lnTo>
                    <a:lnTo>
                      <a:pt x="847" y="193"/>
                    </a:lnTo>
                    <a:lnTo>
                      <a:pt x="924" y="215"/>
                    </a:lnTo>
                    <a:lnTo>
                      <a:pt x="1000" y="241"/>
                    </a:lnTo>
                    <a:lnTo>
                      <a:pt x="1076" y="271"/>
                    </a:lnTo>
                    <a:lnTo>
                      <a:pt x="1147" y="303"/>
                    </a:lnTo>
                    <a:lnTo>
                      <a:pt x="1218" y="339"/>
                    </a:lnTo>
                    <a:lnTo>
                      <a:pt x="1288" y="379"/>
                    </a:lnTo>
                    <a:lnTo>
                      <a:pt x="1354" y="422"/>
                    </a:lnTo>
                    <a:lnTo>
                      <a:pt x="1419" y="468"/>
                    </a:lnTo>
                    <a:lnTo>
                      <a:pt x="1481" y="517"/>
                    </a:lnTo>
                    <a:lnTo>
                      <a:pt x="1539" y="568"/>
                    </a:lnTo>
                    <a:lnTo>
                      <a:pt x="1597" y="622"/>
                    </a:lnTo>
                    <a:lnTo>
                      <a:pt x="1652" y="679"/>
                    </a:lnTo>
                    <a:lnTo>
                      <a:pt x="1703" y="739"/>
                    </a:lnTo>
                    <a:lnTo>
                      <a:pt x="1752" y="801"/>
                    </a:lnTo>
                    <a:lnTo>
                      <a:pt x="1797" y="865"/>
                    </a:lnTo>
                    <a:lnTo>
                      <a:pt x="1840" y="931"/>
                    </a:lnTo>
                    <a:lnTo>
                      <a:pt x="1879" y="1000"/>
                    </a:lnTo>
                    <a:lnTo>
                      <a:pt x="1916" y="1071"/>
                    </a:lnTo>
                    <a:lnTo>
                      <a:pt x="1949" y="1144"/>
                    </a:lnTo>
                    <a:lnTo>
                      <a:pt x="1978" y="1218"/>
                    </a:lnTo>
                    <a:lnTo>
                      <a:pt x="2003" y="1294"/>
                    </a:lnTo>
                    <a:lnTo>
                      <a:pt x="2026" y="1372"/>
                    </a:lnTo>
                    <a:lnTo>
                      <a:pt x="2045" y="1452"/>
                    </a:lnTo>
                    <a:lnTo>
                      <a:pt x="2059" y="1532"/>
                    </a:lnTo>
                    <a:lnTo>
                      <a:pt x="2069" y="1614"/>
                    </a:lnTo>
                    <a:lnTo>
                      <a:pt x="2075" y="1698"/>
                    </a:lnTo>
                    <a:lnTo>
                      <a:pt x="2077" y="1781"/>
                    </a:lnTo>
                    <a:lnTo>
                      <a:pt x="2077" y="1813"/>
                    </a:lnTo>
                    <a:lnTo>
                      <a:pt x="2076" y="1843"/>
                    </a:lnTo>
                    <a:lnTo>
                      <a:pt x="2075" y="1874"/>
                    </a:lnTo>
                    <a:lnTo>
                      <a:pt x="2073" y="1904"/>
                    </a:lnTo>
                    <a:lnTo>
                      <a:pt x="2071" y="1935"/>
                    </a:lnTo>
                    <a:lnTo>
                      <a:pt x="2067" y="1964"/>
                    </a:lnTo>
                    <a:lnTo>
                      <a:pt x="2064" y="1995"/>
                    </a:lnTo>
                    <a:lnTo>
                      <a:pt x="2060" y="2024"/>
                    </a:lnTo>
                    <a:lnTo>
                      <a:pt x="2050" y="2083"/>
                    </a:lnTo>
                    <a:lnTo>
                      <a:pt x="2038" y="2142"/>
                    </a:lnTo>
                    <a:lnTo>
                      <a:pt x="2024" y="2199"/>
                    </a:lnTo>
                    <a:lnTo>
                      <a:pt x="2008" y="2256"/>
                    </a:lnTo>
                    <a:lnTo>
                      <a:pt x="1990" y="2312"/>
                    </a:lnTo>
                    <a:lnTo>
                      <a:pt x="1971" y="2366"/>
                    </a:lnTo>
                    <a:lnTo>
                      <a:pt x="1949" y="2420"/>
                    </a:lnTo>
                    <a:lnTo>
                      <a:pt x="1925" y="2474"/>
                    </a:lnTo>
                    <a:lnTo>
                      <a:pt x="1900" y="2525"/>
                    </a:lnTo>
                    <a:lnTo>
                      <a:pt x="1873" y="2576"/>
                    </a:lnTo>
                    <a:lnTo>
                      <a:pt x="1843" y="2626"/>
                    </a:lnTo>
                    <a:lnTo>
                      <a:pt x="1813" y="2675"/>
                    </a:lnTo>
                    <a:lnTo>
                      <a:pt x="1846" y="2664"/>
                    </a:lnTo>
                    <a:lnTo>
                      <a:pt x="1905" y="2650"/>
                    </a:lnTo>
                    <a:lnTo>
                      <a:pt x="1964" y="2628"/>
                    </a:lnTo>
                    <a:lnTo>
                      <a:pt x="2017" y="2609"/>
                    </a:lnTo>
                    <a:lnTo>
                      <a:pt x="2041" y="2562"/>
                    </a:lnTo>
                    <a:lnTo>
                      <a:pt x="2063" y="2514"/>
                    </a:lnTo>
                    <a:lnTo>
                      <a:pt x="2084" y="2466"/>
                    </a:lnTo>
                    <a:lnTo>
                      <a:pt x="2103" y="2417"/>
                    </a:lnTo>
                    <a:lnTo>
                      <a:pt x="2122" y="2367"/>
                    </a:lnTo>
                    <a:lnTo>
                      <a:pt x="2138" y="2317"/>
                    </a:lnTo>
                    <a:lnTo>
                      <a:pt x="2153" y="2266"/>
                    </a:lnTo>
                    <a:lnTo>
                      <a:pt x="2168" y="2215"/>
                    </a:lnTo>
                    <a:lnTo>
                      <a:pt x="2180" y="2162"/>
                    </a:lnTo>
                    <a:lnTo>
                      <a:pt x="2191" y="2109"/>
                    </a:lnTo>
                    <a:lnTo>
                      <a:pt x="2199" y="2056"/>
                    </a:lnTo>
                    <a:lnTo>
                      <a:pt x="2207" y="2002"/>
                    </a:lnTo>
                    <a:lnTo>
                      <a:pt x="2212" y="1948"/>
                    </a:lnTo>
                    <a:lnTo>
                      <a:pt x="2217" y="1892"/>
                    </a:lnTo>
                    <a:lnTo>
                      <a:pt x="2219" y="1838"/>
                    </a:lnTo>
                    <a:lnTo>
                      <a:pt x="2220" y="1781"/>
                    </a:lnTo>
                    <a:close/>
                  </a:path>
                </a:pathLst>
              </a:custGeom>
              <a:solidFill>
                <a:srgbClr val="EB8B7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29" name="Freeform 497"/>
              <p:cNvSpPr>
                <a:spLocks/>
              </p:cNvSpPr>
              <p:nvPr/>
            </p:nvSpPr>
            <p:spPr bwMode="auto">
              <a:xfrm>
                <a:off x="7608" y="2135"/>
                <a:ext cx="314" cy="375"/>
              </a:xfrm>
              <a:custGeom>
                <a:avLst/>
                <a:gdLst>
                  <a:gd name="T0" fmla="*/ 2184 w 2193"/>
                  <a:gd name="T1" fmla="*/ 1537 h 2627"/>
                  <a:gd name="T2" fmla="*/ 2139 w 2193"/>
                  <a:gd name="T3" fmla="*/ 1285 h 2627"/>
                  <a:gd name="T4" fmla="*/ 2058 w 2193"/>
                  <a:gd name="T5" fmla="*/ 1045 h 2627"/>
                  <a:gd name="T6" fmla="*/ 1945 w 2193"/>
                  <a:gd name="T7" fmla="*/ 824 h 2627"/>
                  <a:gd name="T8" fmla="*/ 1802 w 2193"/>
                  <a:gd name="T9" fmla="*/ 623 h 2627"/>
                  <a:gd name="T10" fmla="*/ 1631 w 2193"/>
                  <a:gd name="T11" fmla="*/ 445 h 2627"/>
                  <a:gd name="T12" fmla="*/ 1438 w 2193"/>
                  <a:gd name="T13" fmla="*/ 293 h 2627"/>
                  <a:gd name="T14" fmla="*/ 1223 w 2193"/>
                  <a:gd name="T15" fmla="*/ 169 h 2627"/>
                  <a:gd name="T16" fmla="*/ 990 w 2193"/>
                  <a:gd name="T17" fmla="*/ 78 h 2627"/>
                  <a:gd name="T18" fmla="*/ 742 w 2193"/>
                  <a:gd name="T19" fmla="*/ 20 h 2627"/>
                  <a:gd name="T20" fmla="*/ 481 w 2193"/>
                  <a:gd name="T21" fmla="*/ 0 h 2627"/>
                  <a:gd name="T22" fmla="*/ 334 w 2193"/>
                  <a:gd name="T23" fmla="*/ 7 h 2627"/>
                  <a:gd name="T24" fmla="*/ 190 w 2193"/>
                  <a:gd name="T25" fmla="*/ 25 h 2627"/>
                  <a:gd name="T26" fmla="*/ 62 w 2193"/>
                  <a:gd name="T27" fmla="*/ 95 h 2627"/>
                  <a:gd name="T28" fmla="*/ 29 w 2193"/>
                  <a:gd name="T29" fmla="*/ 209 h 2627"/>
                  <a:gd name="T30" fmla="*/ 116 w 2193"/>
                  <a:gd name="T31" fmla="*/ 185 h 2627"/>
                  <a:gd name="T32" fmla="*/ 205 w 2193"/>
                  <a:gd name="T33" fmla="*/ 167 h 2627"/>
                  <a:gd name="T34" fmla="*/ 295 w 2193"/>
                  <a:gd name="T35" fmla="*/ 154 h 2627"/>
                  <a:gd name="T36" fmla="*/ 387 w 2193"/>
                  <a:gd name="T37" fmla="*/ 146 h 2627"/>
                  <a:gd name="T38" fmla="*/ 481 w 2193"/>
                  <a:gd name="T39" fmla="*/ 143 h 2627"/>
                  <a:gd name="T40" fmla="*/ 720 w 2193"/>
                  <a:gd name="T41" fmla="*/ 161 h 2627"/>
                  <a:gd name="T42" fmla="*/ 948 w 2193"/>
                  <a:gd name="T43" fmla="*/ 214 h 2627"/>
                  <a:gd name="T44" fmla="*/ 1161 w 2193"/>
                  <a:gd name="T45" fmla="*/ 297 h 2627"/>
                  <a:gd name="T46" fmla="*/ 1358 w 2193"/>
                  <a:gd name="T47" fmla="*/ 411 h 2627"/>
                  <a:gd name="T48" fmla="*/ 1536 w 2193"/>
                  <a:gd name="T49" fmla="*/ 551 h 2627"/>
                  <a:gd name="T50" fmla="*/ 1691 w 2193"/>
                  <a:gd name="T51" fmla="*/ 714 h 2627"/>
                  <a:gd name="T52" fmla="*/ 1823 w 2193"/>
                  <a:gd name="T53" fmla="*/ 898 h 2627"/>
                  <a:gd name="T54" fmla="*/ 1926 w 2193"/>
                  <a:gd name="T55" fmla="*/ 1101 h 2627"/>
                  <a:gd name="T56" fmla="*/ 2000 w 2193"/>
                  <a:gd name="T57" fmla="*/ 1320 h 2627"/>
                  <a:gd name="T58" fmla="*/ 2042 w 2193"/>
                  <a:gd name="T59" fmla="*/ 1551 h 2627"/>
                  <a:gd name="T60" fmla="*/ 2049 w 2193"/>
                  <a:gd name="T61" fmla="*/ 1744 h 2627"/>
                  <a:gd name="T62" fmla="*/ 2045 w 2193"/>
                  <a:gd name="T63" fmla="*/ 1839 h 2627"/>
                  <a:gd name="T64" fmla="*/ 2035 w 2193"/>
                  <a:gd name="T65" fmla="*/ 1932 h 2627"/>
                  <a:gd name="T66" fmla="*/ 2019 w 2193"/>
                  <a:gd name="T67" fmla="*/ 2024 h 2627"/>
                  <a:gd name="T68" fmla="*/ 1998 w 2193"/>
                  <a:gd name="T69" fmla="*/ 2113 h 2627"/>
                  <a:gd name="T70" fmla="*/ 1972 w 2193"/>
                  <a:gd name="T71" fmla="*/ 2201 h 2627"/>
                  <a:gd name="T72" fmla="*/ 1942 w 2193"/>
                  <a:gd name="T73" fmla="*/ 2286 h 2627"/>
                  <a:gd name="T74" fmla="*/ 1906 w 2193"/>
                  <a:gd name="T75" fmla="*/ 2369 h 2627"/>
                  <a:gd name="T76" fmla="*/ 1865 w 2193"/>
                  <a:gd name="T77" fmla="*/ 2449 h 2627"/>
                  <a:gd name="T78" fmla="*/ 1822 w 2193"/>
                  <a:gd name="T79" fmla="*/ 2528 h 2627"/>
                  <a:gd name="T80" fmla="*/ 1773 w 2193"/>
                  <a:gd name="T81" fmla="*/ 2603 h 2627"/>
                  <a:gd name="T82" fmla="*/ 1832 w 2193"/>
                  <a:gd name="T83" fmla="*/ 2613 h 2627"/>
                  <a:gd name="T84" fmla="*/ 1958 w 2193"/>
                  <a:gd name="T85" fmla="*/ 2577 h 2627"/>
                  <a:gd name="T86" fmla="*/ 2035 w 2193"/>
                  <a:gd name="T87" fmla="*/ 2430 h 2627"/>
                  <a:gd name="T88" fmla="*/ 2098 w 2193"/>
                  <a:gd name="T89" fmla="*/ 2275 h 2627"/>
                  <a:gd name="T90" fmla="*/ 2145 w 2193"/>
                  <a:gd name="T91" fmla="*/ 2113 h 2627"/>
                  <a:gd name="T92" fmla="*/ 2177 w 2193"/>
                  <a:gd name="T93" fmla="*/ 1944 h 2627"/>
                  <a:gd name="T94" fmla="*/ 2192 w 2193"/>
                  <a:gd name="T95" fmla="*/ 1771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3" h="2627">
                    <a:moveTo>
                      <a:pt x="2193" y="1711"/>
                    </a:moveTo>
                    <a:lnTo>
                      <a:pt x="2191" y="1624"/>
                    </a:lnTo>
                    <a:lnTo>
                      <a:pt x="2184" y="1537"/>
                    </a:lnTo>
                    <a:lnTo>
                      <a:pt x="2174" y="1451"/>
                    </a:lnTo>
                    <a:lnTo>
                      <a:pt x="2158" y="1367"/>
                    </a:lnTo>
                    <a:lnTo>
                      <a:pt x="2139" y="1285"/>
                    </a:lnTo>
                    <a:lnTo>
                      <a:pt x="2116" y="1203"/>
                    </a:lnTo>
                    <a:lnTo>
                      <a:pt x="2089" y="1124"/>
                    </a:lnTo>
                    <a:lnTo>
                      <a:pt x="2058" y="1045"/>
                    </a:lnTo>
                    <a:lnTo>
                      <a:pt x="2024" y="970"/>
                    </a:lnTo>
                    <a:lnTo>
                      <a:pt x="1986" y="896"/>
                    </a:lnTo>
                    <a:lnTo>
                      <a:pt x="1945" y="824"/>
                    </a:lnTo>
                    <a:lnTo>
                      <a:pt x="1900" y="755"/>
                    </a:lnTo>
                    <a:lnTo>
                      <a:pt x="1852" y="688"/>
                    </a:lnTo>
                    <a:lnTo>
                      <a:pt x="1802" y="623"/>
                    </a:lnTo>
                    <a:lnTo>
                      <a:pt x="1748" y="561"/>
                    </a:lnTo>
                    <a:lnTo>
                      <a:pt x="1691" y="502"/>
                    </a:lnTo>
                    <a:lnTo>
                      <a:pt x="1631" y="445"/>
                    </a:lnTo>
                    <a:lnTo>
                      <a:pt x="1569" y="391"/>
                    </a:lnTo>
                    <a:lnTo>
                      <a:pt x="1505" y="340"/>
                    </a:lnTo>
                    <a:lnTo>
                      <a:pt x="1438" y="293"/>
                    </a:lnTo>
                    <a:lnTo>
                      <a:pt x="1369" y="248"/>
                    </a:lnTo>
                    <a:lnTo>
                      <a:pt x="1297" y="207"/>
                    </a:lnTo>
                    <a:lnTo>
                      <a:pt x="1223" y="169"/>
                    </a:lnTo>
                    <a:lnTo>
                      <a:pt x="1147" y="135"/>
                    </a:lnTo>
                    <a:lnTo>
                      <a:pt x="1070" y="104"/>
                    </a:lnTo>
                    <a:lnTo>
                      <a:pt x="990" y="78"/>
                    </a:lnTo>
                    <a:lnTo>
                      <a:pt x="908" y="55"/>
                    </a:lnTo>
                    <a:lnTo>
                      <a:pt x="826" y="35"/>
                    </a:lnTo>
                    <a:lnTo>
                      <a:pt x="742" y="20"/>
                    </a:lnTo>
                    <a:lnTo>
                      <a:pt x="656" y="9"/>
                    </a:lnTo>
                    <a:lnTo>
                      <a:pt x="569" y="2"/>
                    </a:lnTo>
                    <a:lnTo>
                      <a:pt x="481" y="0"/>
                    </a:lnTo>
                    <a:lnTo>
                      <a:pt x="432" y="1"/>
                    </a:lnTo>
                    <a:lnTo>
                      <a:pt x="383" y="4"/>
                    </a:lnTo>
                    <a:lnTo>
                      <a:pt x="334" y="7"/>
                    </a:lnTo>
                    <a:lnTo>
                      <a:pt x="286" y="11"/>
                    </a:lnTo>
                    <a:lnTo>
                      <a:pt x="238" y="18"/>
                    </a:lnTo>
                    <a:lnTo>
                      <a:pt x="190" y="25"/>
                    </a:lnTo>
                    <a:lnTo>
                      <a:pt x="143" y="34"/>
                    </a:lnTo>
                    <a:lnTo>
                      <a:pt x="96" y="44"/>
                    </a:lnTo>
                    <a:lnTo>
                      <a:pt x="62" y="95"/>
                    </a:lnTo>
                    <a:lnTo>
                      <a:pt x="25" y="168"/>
                    </a:lnTo>
                    <a:lnTo>
                      <a:pt x="0" y="218"/>
                    </a:lnTo>
                    <a:lnTo>
                      <a:pt x="29" y="209"/>
                    </a:lnTo>
                    <a:lnTo>
                      <a:pt x="58" y="201"/>
                    </a:lnTo>
                    <a:lnTo>
                      <a:pt x="86" y="193"/>
                    </a:lnTo>
                    <a:lnTo>
                      <a:pt x="116" y="185"/>
                    </a:lnTo>
                    <a:lnTo>
                      <a:pt x="145" y="179"/>
                    </a:lnTo>
                    <a:lnTo>
                      <a:pt x="175" y="173"/>
                    </a:lnTo>
                    <a:lnTo>
                      <a:pt x="205" y="167"/>
                    </a:lnTo>
                    <a:lnTo>
                      <a:pt x="234" y="162"/>
                    </a:lnTo>
                    <a:lnTo>
                      <a:pt x="265" y="158"/>
                    </a:lnTo>
                    <a:lnTo>
                      <a:pt x="295" y="154"/>
                    </a:lnTo>
                    <a:lnTo>
                      <a:pt x="326" y="151"/>
                    </a:lnTo>
                    <a:lnTo>
                      <a:pt x="356" y="148"/>
                    </a:lnTo>
                    <a:lnTo>
                      <a:pt x="387" y="146"/>
                    </a:lnTo>
                    <a:lnTo>
                      <a:pt x="418" y="144"/>
                    </a:lnTo>
                    <a:lnTo>
                      <a:pt x="449" y="143"/>
                    </a:lnTo>
                    <a:lnTo>
                      <a:pt x="481" y="143"/>
                    </a:lnTo>
                    <a:lnTo>
                      <a:pt x="561" y="145"/>
                    </a:lnTo>
                    <a:lnTo>
                      <a:pt x="642" y="152"/>
                    </a:lnTo>
                    <a:lnTo>
                      <a:pt x="720" y="161"/>
                    </a:lnTo>
                    <a:lnTo>
                      <a:pt x="797" y="174"/>
                    </a:lnTo>
                    <a:lnTo>
                      <a:pt x="872" y="193"/>
                    </a:lnTo>
                    <a:lnTo>
                      <a:pt x="948" y="214"/>
                    </a:lnTo>
                    <a:lnTo>
                      <a:pt x="1021" y="239"/>
                    </a:lnTo>
                    <a:lnTo>
                      <a:pt x="1091" y="266"/>
                    </a:lnTo>
                    <a:lnTo>
                      <a:pt x="1161" y="297"/>
                    </a:lnTo>
                    <a:lnTo>
                      <a:pt x="1228" y="332"/>
                    </a:lnTo>
                    <a:lnTo>
                      <a:pt x="1295" y="370"/>
                    </a:lnTo>
                    <a:lnTo>
                      <a:pt x="1358" y="411"/>
                    </a:lnTo>
                    <a:lnTo>
                      <a:pt x="1420" y="454"/>
                    </a:lnTo>
                    <a:lnTo>
                      <a:pt x="1479" y="501"/>
                    </a:lnTo>
                    <a:lnTo>
                      <a:pt x="1536" y="551"/>
                    </a:lnTo>
                    <a:lnTo>
                      <a:pt x="1590" y="602"/>
                    </a:lnTo>
                    <a:lnTo>
                      <a:pt x="1642" y="657"/>
                    </a:lnTo>
                    <a:lnTo>
                      <a:pt x="1691" y="714"/>
                    </a:lnTo>
                    <a:lnTo>
                      <a:pt x="1738" y="773"/>
                    </a:lnTo>
                    <a:lnTo>
                      <a:pt x="1782" y="835"/>
                    </a:lnTo>
                    <a:lnTo>
                      <a:pt x="1823" y="898"/>
                    </a:lnTo>
                    <a:lnTo>
                      <a:pt x="1861" y="964"/>
                    </a:lnTo>
                    <a:lnTo>
                      <a:pt x="1895" y="1032"/>
                    </a:lnTo>
                    <a:lnTo>
                      <a:pt x="1926" y="1101"/>
                    </a:lnTo>
                    <a:lnTo>
                      <a:pt x="1955" y="1173"/>
                    </a:lnTo>
                    <a:lnTo>
                      <a:pt x="1980" y="1246"/>
                    </a:lnTo>
                    <a:lnTo>
                      <a:pt x="2000" y="1320"/>
                    </a:lnTo>
                    <a:lnTo>
                      <a:pt x="2018" y="1396"/>
                    </a:lnTo>
                    <a:lnTo>
                      <a:pt x="2032" y="1473"/>
                    </a:lnTo>
                    <a:lnTo>
                      <a:pt x="2042" y="1551"/>
                    </a:lnTo>
                    <a:lnTo>
                      <a:pt x="2048" y="1631"/>
                    </a:lnTo>
                    <a:lnTo>
                      <a:pt x="2051" y="1711"/>
                    </a:lnTo>
                    <a:lnTo>
                      <a:pt x="2049" y="1744"/>
                    </a:lnTo>
                    <a:lnTo>
                      <a:pt x="2048" y="1776"/>
                    </a:lnTo>
                    <a:lnTo>
                      <a:pt x="2047" y="1807"/>
                    </a:lnTo>
                    <a:lnTo>
                      <a:pt x="2045" y="1839"/>
                    </a:lnTo>
                    <a:lnTo>
                      <a:pt x="2042" y="1870"/>
                    </a:lnTo>
                    <a:lnTo>
                      <a:pt x="2039" y="1901"/>
                    </a:lnTo>
                    <a:lnTo>
                      <a:pt x="2035" y="1932"/>
                    </a:lnTo>
                    <a:lnTo>
                      <a:pt x="2030" y="1963"/>
                    </a:lnTo>
                    <a:lnTo>
                      <a:pt x="2024" y="1993"/>
                    </a:lnTo>
                    <a:lnTo>
                      <a:pt x="2019" y="2024"/>
                    </a:lnTo>
                    <a:lnTo>
                      <a:pt x="2012" y="2053"/>
                    </a:lnTo>
                    <a:lnTo>
                      <a:pt x="2006" y="2084"/>
                    </a:lnTo>
                    <a:lnTo>
                      <a:pt x="1998" y="2113"/>
                    </a:lnTo>
                    <a:lnTo>
                      <a:pt x="1991" y="2142"/>
                    </a:lnTo>
                    <a:lnTo>
                      <a:pt x="1982" y="2172"/>
                    </a:lnTo>
                    <a:lnTo>
                      <a:pt x="1972" y="2201"/>
                    </a:lnTo>
                    <a:lnTo>
                      <a:pt x="1962" y="2230"/>
                    </a:lnTo>
                    <a:lnTo>
                      <a:pt x="1953" y="2258"/>
                    </a:lnTo>
                    <a:lnTo>
                      <a:pt x="1942" y="2286"/>
                    </a:lnTo>
                    <a:lnTo>
                      <a:pt x="1931" y="2314"/>
                    </a:lnTo>
                    <a:lnTo>
                      <a:pt x="1919" y="2342"/>
                    </a:lnTo>
                    <a:lnTo>
                      <a:pt x="1906" y="2369"/>
                    </a:lnTo>
                    <a:lnTo>
                      <a:pt x="1893" y="2396"/>
                    </a:lnTo>
                    <a:lnTo>
                      <a:pt x="1880" y="2423"/>
                    </a:lnTo>
                    <a:lnTo>
                      <a:pt x="1865" y="2449"/>
                    </a:lnTo>
                    <a:lnTo>
                      <a:pt x="1851" y="2476"/>
                    </a:lnTo>
                    <a:lnTo>
                      <a:pt x="1837" y="2502"/>
                    </a:lnTo>
                    <a:lnTo>
                      <a:pt x="1822" y="2528"/>
                    </a:lnTo>
                    <a:lnTo>
                      <a:pt x="1806" y="2553"/>
                    </a:lnTo>
                    <a:lnTo>
                      <a:pt x="1789" y="2578"/>
                    </a:lnTo>
                    <a:lnTo>
                      <a:pt x="1773" y="2603"/>
                    </a:lnTo>
                    <a:lnTo>
                      <a:pt x="1755" y="2627"/>
                    </a:lnTo>
                    <a:lnTo>
                      <a:pt x="1774" y="2624"/>
                    </a:lnTo>
                    <a:lnTo>
                      <a:pt x="1832" y="2613"/>
                    </a:lnTo>
                    <a:lnTo>
                      <a:pt x="1890" y="2594"/>
                    </a:lnTo>
                    <a:lnTo>
                      <a:pt x="1949" y="2580"/>
                    </a:lnTo>
                    <a:lnTo>
                      <a:pt x="1958" y="2577"/>
                    </a:lnTo>
                    <a:lnTo>
                      <a:pt x="1985" y="2529"/>
                    </a:lnTo>
                    <a:lnTo>
                      <a:pt x="2011" y="2480"/>
                    </a:lnTo>
                    <a:lnTo>
                      <a:pt x="2035" y="2430"/>
                    </a:lnTo>
                    <a:lnTo>
                      <a:pt x="2058" y="2379"/>
                    </a:lnTo>
                    <a:lnTo>
                      <a:pt x="2079" y="2328"/>
                    </a:lnTo>
                    <a:lnTo>
                      <a:pt x="2098" y="2275"/>
                    </a:lnTo>
                    <a:lnTo>
                      <a:pt x="2116" y="2222"/>
                    </a:lnTo>
                    <a:lnTo>
                      <a:pt x="2131" y="2168"/>
                    </a:lnTo>
                    <a:lnTo>
                      <a:pt x="2145" y="2113"/>
                    </a:lnTo>
                    <a:lnTo>
                      <a:pt x="2158" y="2058"/>
                    </a:lnTo>
                    <a:lnTo>
                      <a:pt x="2168" y="2001"/>
                    </a:lnTo>
                    <a:lnTo>
                      <a:pt x="2177" y="1944"/>
                    </a:lnTo>
                    <a:lnTo>
                      <a:pt x="2183" y="1887"/>
                    </a:lnTo>
                    <a:lnTo>
                      <a:pt x="2189" y="1829"/>
                    </a:lnTo>
                    <a:lnTo>
                      <a:pt x="2192" y="1771"/>
                    </a:lnTo>
                    <a:lnTo>
                      <a:pt x="2193" y="1711"/>
                    </a:lnTo>
                    <a:close/>
                  </a:path>
                </a:pathLst>
              </a:custGeom>
              <a:solidFill>
                <a:srgbClr val="EB8E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0" name="Freeform 498"/>
              <p:cNvSpPr>
                <a:spLocks/>
              </p:cNvSpPr>
              <p:nvPr/>
            </p:nvSpPr>
            <p:spPr bwMode="auto">
              <a:xfrm>
                <a:off x="7603" y="2145"/>
                <a:ext cx="308" cy="367"/>
              </a:xfrm>
              <a:custGeom>
                <a:avLst/>
                <a:gdLst>
                  <a:gd name="T0" fmla="*/ 2153 w 2161"/>
                  <a:gd name="T1" fmla="*/ 1472 h 2573"/>
                  <a:gd name="T2" fmla="*/ 2110 w 2161"/>
                  <a:gd name="T3" fmla="*/ 1230 h 2573"/>
                  <a:gd name="T4" fmla="*/ 2033 w 2161"/>
                  <a:gd name="T5" fmla="*/ 1002 h 2573"/>
                  <a:gd name="T6" fmla="*/ 1924 w 2161"/>
                  <a:gd name="T7" fmla="*/ 789 h 2573"/>
                  <a:gd name="T8" fmla="*/ 1787 w 2161"/>
                  <a:gd name="T9" fmla="*/ 597 h 2573"/>
                  <a:gd name="T10" fmla="*/ 1623 w 2161"/>
                  <a:gd name="T11" fmla="*/ 426 h 2573"/>
                  <a:gd name="T12" fmla="*/ 1438 w 2161"/>
                  <a:gd name="T13" fmla="*/ 280 h 2573"/>
                  <a:gd name="T14" fmla="*/ 1231 w 2161"/>
                  <a:gd name="T15" fmla="*/ 161 h 2573"/>
                  <a:gd name="T16" fmla="*/ 1008 w 2161"/>
                  <a:gd name="T17" fmla="*/ 73 h 2573"/>
                  <a:gd name="T18" fmla="*/ 771 w 2161"/>
                  <a:gd name="T19" fmla="*/ 19 h 2573"/>
                  <a:gd name="T20" fmla="*/ 521 w 2161"/>
                  <a:gd name="T21" fmla="*/ 0 h 2573"/>
                  <a:gd name="T22" fmla="*/ 353 w 2161"/>
                  <a:gd name="T23" fmla="*/ 8 h 2573"/>
                  <a:gd name="T24" fmla="*/ 190 w 2161"/>
                  <a:gd name="T25" fmla="*/ 33 h 2573"/>
                  <a:gd name="T26" fmla="*/ 65 w 2161"/>
                  <a:gd name="T27" fmla="*/ 96 h 2573"/>
                  <a:gd name="T28" fmla="*/ 31 w 2161"/>
                  <a:gd name="T29" fmla="*/ 224 h 2573"/>
                  <a:gd name="T30" fmla="*/ 124 w 2161"/>
                  <a:gd name="T31" fmla="*/ 195 h 2573"/>
                  <a:gd name="T32" fmla="*/ 220 w 2161"/>
                  <a:gd name="T33" fmla="*/ 172 h 2573"/>
                  <a:gd name="T34" fmla="*/ 318 w 2161"/>
                  <a:gd name="T35" fmla="*/ 156 h 2573"/>
                  <a:gd name="T36" fmla="*/ 418 w 2161"/>
                  <a:gd name="T37" fmla="*/ 146 h 2573"/>
                  <a:gd name="T38" fmla="*/ 521 w 2161"/>
                  <a:gd name="T39" fmla="*/ 143 h 2573"/>
                  <a:gd name="T40" fmla="*/ 749 w 2161"/>
                  <a:gd name="T41" fmla="*/ 159 h 2573"/>
                  <a:gd name="T42" fmla="*/ 966 w 2161"/>
                  <a:gd name="T43" fmla="*/ 209 h 2573"/>
                  <a:gd name="T44" fmla="*/ 1170 w 2161"/>
                  <a:gd name="T45" fmla="*/ 290 h 2573"/>
                  <a:gd name="T46" fmla="*/ 1358 w 2161"/>
                  <a:gd name="T47" fmla="*/ 399 h 2573"/>
                  <a:gd name="T48" fmla="*/ 1528 w 2161"/>
                  <a:gd name="T49" fmla="*/ 531 h 2573"/>
                  <a:gd name="T50" fmla="*/ 1677 w 2161"/>
                  <a:gd name="T51" fmla="*/ 687 h 2573"/>
                  <a:gd name="T52" fmla="*/ 1802 w 2161"/>
                  <a:gd name="T53" fmla="*/ 863 h 2573"/>
                  <a:gd name="T54" fmla="*/ 1901 w 2161"/>
                  <a:gd name="T55" fmla="*/ 1057 h 2573"/>
                  <a:gd name="T56" fmla="*/ 1972 w 2161"/>
                  <a:gd name="T57" fmla="*/ 1266 h 2573"/>
                  <a:gd name="T58" fmla="*/ 2011 w 2161"/>
                  <a:gd name="T59" fmla="*/ 1487 h 2573"/>
                  <a:gd name="T60" fmla="*/ 2019 w 2161"/>
                  <a:gd name="T61" fmla="*/ 1673 h 2573"/>
                  <a:gd name="T62" fmla="*/ 2013 w 2161"/>
                  <a:gd name="T63" fmla="*/ 1771 h 2573"/>
                  <a:gd name="T64" fmla="*/ 2001 w 2161"/>
                  <a:gd name="T65" fmla="*/ 1867 h 2573"/>
                  <a:gd name="T66" fmla="*/ 1984 w 2161"/>
                  <a:gd name="T67" fmla="*/ 1962 h 2573"/>
                  <a:gd name="T68" fmla="*/ 1961 w 2161"/>
                  <a:gd name="T69" fmla="*/ 2053 h 2573"/>
                  <a:gd name="T70" fmla="*/ 1932 w 2161"/>
                  <a:gd name="T71" fmla="*/ 2143 h 2573"/>
                  <a:gd name="T72" fmla="*/ 1898 w 2161"/>
                  <a:gd name="T73" fmla="*/ 2230 h 2573"/>
                  <a:gd name="T74" fmla="*/ 1859 w 2161"/>
                  <a:gd name="T75" fmla="*/ 2314 h 2573"/>
                  <a:gd name="T76" fmla="*/ 1814 w 2161"/>
                  <a:gd name="T77" fmla="*/ 2396 h 2573"/>
                  <a:gd name="T78" fmla="*/ 1765 w 2161"/>
                  <a:gd name="T79" fmla="*/ 2474 h 2573"/>
                  <a:gd name="T80" fmla="*/ 1711 w 2161"/>
                  <a:gd name="T81" fmla="*/ 2549 h 2573"/>
                  <a:gd name="T82" fmla="*/ 1814 w 2161"/>
                  <a:gd name="T83" fmla="*/ 2552 h 2573"/>
                  <a:gd name="T84" fmla="*/ 1927 w 2161"/>
                  <a:gd name="T85" fmla="*/ 2484 h 2573"/>
                  <a:gd name="T86" fmla="*/ 2009 w 2161"/>
                  <a:gd name="T87" fmla="*/ 2332 h 2573"/>
                  <a:gd name="T88" fmla="*/ 2074 w 2161"/>
                  <a:gd name="T89" fmla="*/ 2170 h 2573"/>
                  <a:gd name="T90" fmla="*/ 2122 w 2161"/>
                  <a:gd name="T91" fmla="*/ 2000 h 2573"/>
                  <a:gd name="T92" fmla="*/ 2148 w 2161"/>
                  <a:gd name="T93" fmla="*/ 1853 h 2573"/>
                  <a:gd name="T94" fmla="*/ 2157 w 2161"/>
                  <a:gd name="T95" fmla="*/ 1762 h 2573"/>
                  <a:gd name="T96" fmla="*/ 2161 w 2161"/>
                  <a:gd name="T97" fmla="*/ 1671 h 2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61" h="2573">
                    <a:moveTo>
                      <a:pt x="2161" y="1639"/>
                    </a:moveTo>
                    <a:lnTo>
                      <a:pt x="2159" y="1556"/>
                    </a:lnTo>
                    <a:lnTo>
                      <a:pt x="2153" y="1472"/>
                    </a:lnTo>
                    <a:lnTo>
                      <a:pt x="2143" y="1390"/>
                    </a:lnTo>
                    <a:lnTo>
                      <a:pt x="2129" y="1310"/>
                    </a:lnTo>
                    <a:lnTo>
                      <a:pt x="2110" y="1230"/>
                    </a:lnTo>
                    <a:lnTo>
                      <a:pt x="2087" y="1152"/>
                    </a:lnTo>
                    <a:lnTo>
                      <a:pt x="2062" y="1076"/>
                    </a:lnTo>
                    <a:lnTo>
                      <a:pt x="2033" y="1002"/>
                    </a:lnTo>
                    <a:lnTo>
                      <a:pt x="2000" y="929"/>
                    </a:lnTo>
                    <a:lnTo>
                      <a:pt x="1963" y="858"/>
                    </a:lnTo>
                    <a:lnTo>
                      <a:pt x="1924" y="789"/>
                    </a:lnTo>
                    <a:lnTo>
                      <a:pt x="1881" y="723"/>
                    </a:lnTo>
                    <a:lnTo>
                      <a:pt x="1836" y="659"/>
                    </a:lnTo>
                    <a:lnTo>
                      <a:pt x="1787" y="597"/>
                    </a:lnTo>
                    <a:lnTo>
                      <a:pt x="1736" y="537"/>
                    </a:lnTo>
                    <a:lnTo>
                      <a:pt x="1681" y="480"/>
                    </a:lnTo>
                    <a:lnTo>
                      <a:pt x="1623" y="426"/>
                    </a:lnTo>
                    <a:lnTo>
                      <a:pt x="1565" y="375"/>
                    </a:lnTo>
                    <a:lnTo>
                      <a:pt x="1503" y="326"/>
                    </a:lnTo>
                    <a:lnTo>
                      <a:pt x="1438" y="280"/>
                    </a:lnTo>
                    <a:lnTo>
                      <a:pt x="1372" y="237"/>
                    </a:lnTo>
                    <a:lnTo>
                      <a:pt x="1302" y="197"/>
                    </a:lnTo>
                    <a:lnTo>
                      <a:pt x="1231" y="161"/>
                    </a:lnTo>
                    <a:lnTo>
                      <a:pt x="1160" y="129"/>
                    </a:lnTo>
                    <a:lnTo>
                      <a:pt x="1084" y="99"/>
                    </a:lnTo>
                    <a:lnTo>
                      <a:pt x="1008" y="73"/>
                    </a:lnTo>
                    <a:lnTo>
                      <a:pt x="931" y="51"/>
                    </a:lnTo>
                    <a:lnTo>
                      <a:pt x="851" y="33"/>
                    </a:lnTo>
                    <a:lnTo>
                      <a:pt x="771" y="19"/>
                    </a:lnTo>
                    <a:lnTo>
                      <a:pt x="688" y="8"/>
                    </a:lnTo>
                    <a:lnTo>
                      <a:pt x="605" y="2"/>
                    </a:lnTo>
                    <a:lnTo>
                      <a:pt x="521" y="0"/>
                    </a:lnTo>
                    <a:lnTo>
                      <a:pt x="464" y="0"/>
                    </a:lnTo>
                    <a:lnTo>
                      <a:pt x="408" y="3"/>
                    </a:lnTo>
                    <a:lnTo>
                      <a:pt x="353" y="8"/>
                    </a:lnTo>
                    <a:lnTo>
                      <a:pt x="298" y="14"/>
                    </a:lnTo>
                    <a:lnTo>
                      <a:pt x="244" y="23"/>
                    </a:lnTo>
                    <a:lnTo>
                      <a:pt x="190" y="33"/>
                    </a:lnTo>
                    <a:lnTo>
                      <a:pt x="136" y="45"/>
                    </a:lnTo>
                    <a:lnTo>
                      <a:pt x="84" y="59"/>
                    </a:lnTo>
                    <a:lnTo>
                      <a:pt x="65" y="96"/>
                    </a:lnTo>
                    <a:lnTo>
                      <a:pt x="29" y="169"/>
                    </a:lnTo>
                    <a:lnTo>
                      <a:pt x="0" y="235"/>
                    </a:lnTo>
                    <a:lnTo>
                      <a:pt x="31" y="224"/>
                    </a:lnTo>
                    <a:lnTo>
                      <a:pt x="61" y="215"/>
                    </a:lnTo>
                    <a:lnTo>
                      <a:pt x="93" y="205"/>
                    </a:lnTo>
                    <a:lnTo>
                      <a:pt x="124" y="195"/>
                    </a:lnTo>
                    <a:lnTo>
                      <a:pt x="156" y="187"/>
                    </a:lnTo>
                    <a:lnTo>
                      <a:pt x="187" y="180"/>
                    </a:lnTo>
                    <a:lnTo>
                      <a:pt x="220" y="172"/>
                    </a:lnTo>
                    <a:lnTo>
                      <a:pt x="253" y="167"/>
                    </a:lnTo>
                    <a:lnTo>
                      <a:pt x="285" y="161"/>
                    </a:lnTo>
                    <a:lnTo>
                      <a:pt x="318" y="156"/>
                    </a:lnTo>
                    <a:lnTo>
                      <a:pt x="352" y="151"/>
                    </a:lnTo>
                    <a:lnTo>
                      <a:pt x="384" y="148"/>
                    </a:lnTo>
                    <a:lnTo>
                      <a:pt x="418" y="146"/>
                    </a:lnTo>
                    <a:lnTo>
                      <a:pt x="452" y="144"/>
                    </a:lnTo>
                    <a:lnTo>
                      <a:pt x="487" y="143"/>
                    </a:lnTo>
                    <a:lnTo>
                      <a:pt x="521" y="143"/>
                    </a:lnTo>
                    <a:lnTo>
                      <a:pt x="598" y="144"/>
                    </a:lnTo>
                    <a:lnTo>
                      <a:pt x="674" y="150"/>
                    </a:lnTo>
                    <a:lnTo>
                      <a:pt x="749" y="159"/>
                    </a:lnTo>
                    <a:lnTo>
                      <a:pt x="822" y="173"/>
                    </a:lnTo>
                    <a:lnTo>
                      <a:pt x="895" y="190"/>
                    </a:lnTo>
                    <a:lnTo>
                      <a:pt x="966" y="209"/>
                    </a:lnTo>
                    <a:lnTo>
                      <a:pt x="1035" y="233"/>
                    </a:lnTo>
                    <a:lnTo>
                      <a:pt x="1104" y="260"/>
                    </a:lnTo>
                    <a:lnTo>
                      <a:pt x="1170" y="290"/>
                    </a:lnTo>
                    <a:lnTo>
                      <a:pt x="1235" y="323"/>
                    </a:lnTo>
                    <a:lnTo>
                      <a:pt x="1298" y="359"/>
                    </a:lnTo>
                    <a:lnTo>
                      <a:pt x="1358" y="399"/>
                    </a:lnTo>
                    <a:lnTo>
                      <a:pt x="1417" y="440"/>
                    </a:lnTo>
                    <a:lnTo>
                      <a:pt x="1473" y="485"/>
                    </a:lnTo>
                    <a:lnTo>
                      <a:pt x="1528" y="531"/>
                    </a:lnTo>
                    <a:lnTo>
                      <a:pt x="1580" y="581"/>
                    </a:lnTo>
                    <a:lnTo>
                      <a:pt x="1630" y="633"/>
                    </a:lnTo>
                    <a:lnTo>
                      <a:pt x="1677" y="687"/>
                    </a:lnTo>
                    <a:lnTo>
                      <a:pt x="1721" y="744"/>
                    </a:lnTo>
                    <a:lnTo>
                      <a:pt x="1763" y="802"/>
                    </a:lnTo>
                    <a:lnTo>
                      <a:pt x="1802" y="863"/>
                    </a:lnTo>
                    <a:lnTo>
                      <a:pt x="1838" y="926"/>
                    </a:lnTo>
                    <a:lnTo>
                      <a:pt x="1871" y="991"/>
                    </a:lnTo>
                    <a:lnTo>
                      <a:pt x="1901" y="1057"/>
                    </a:lnTo>
                    <a:lnTo>
                      <a:pt x="1928" y="1125"/>
                    </a:lnTo>
                    <a:lnTo>
                      <a:pt x="1951" y="1194"/>
                    </a:lnTo>
                    <a:lnTo>
                      <a:pt x="1972" y="1266"/>
                    </a:lnTo>
                    <a:lnTo>
                      <a:pt x="1988" y="1338"/>
                    </a:lnTo>
                    <a:lnTo>
                      <a:pt x="2001" y="1412"/>
                    </a:lnTo>
                    <a:lnTo>
                      <a:pt x="2011" y="1487"/>
                    </a:lnTo>
                    <a:lnTo>
                      <a:pt x="2016" y="1563"/>
                    </a:lnTo>
                    <a:lnTo>
                      <a:pt x="2019" y="1639"/>
                    </a:lnTo>
                    <a:lnTo>
                      <a:pt x="2019" y="1673"/>
                    </a:lnTo>
                    <a:lnTo>
                      <a:pt x="2018" y="1706"/>
                    </a:lnTo>
                    <a:lnTo>
                      <a:pt x="2015" y="1738"/>
                    </a:lnTo>
                    <a:lnTo>
                      <a:pt x="2013" y="1771"/>
                    </a:lnTo>
                    <a:lnTo>
                      <a:pt x="2010" y="1803"/>
                    </a:lnTo>
                    <a:lnTo>
                      <a:pt x="2006" y="1835"/>
                    </a:lnTo>
                    <a:lnTo>
                      <a:pt x="2001" y="1867"/>
                    </a:lnTo>
                    <a:lnTo>
                      <a:pt x="1997" y="1898"/>
                    </a:lnTo>
                    <a:lnTo>
                      <a:pt x="1990" y="1930"/>
                    </a:lnTo>
                    <a:lnTo>
                      <a:pt x="1984" y="1962"/>
                    </a:lnTo>
                    <a:lnTo>
                      <a:pt x="1977" y="1992"/>
                    </a:lnTo>
                    <a:lnTo>
                      <a:pt x="1970" y="2023"/>
                    </a:lnTo>
                    <a:lnTo>
                      <a:pt x="1961" y="2053"/>
                    </a:lnTo>
                    <a:lnTo>
                      <a:pt x="1952" y="2084"/>
                    </a:lnTo>
                    <a:lnTo>
                      <a:pt x="1942" y="2113"/>
                    </a:lnTo>
                    <a:lnTo>
                      <a:pt x="1932" y="2143"/>
                    </a:lnTo>
                    <a:lnTo>
                      <a:pt x="1922" y="2173"/>
                    </a:lnTo>
                    <a:lnTo>
                      <a:pt x="1910" y="2201"/>
                    </a:lnTo>
                    <a:lnTo>
                      <a:pt x="1898" y="2230"/>
                    </a:lnTo>
                    <a:lnTo>
                      <a:pt x="1885" y="2259"/>
                    </a:lnTo>
                    <a:lnTo>
                      <a:pt x="1872" y="2287"/>
                    </a:lnTo>
                    <a:lnTo>
                      <a:pt x="1859" y="2314"/>
                    </a:lnTo>
                    <a:lnTo>
                      <a:pt x="1844" y="2342"/>
                    </a:lnTo>
                    <a:lnTo>
                      <a:pt x="1829" y="2369"/>
                    </a:lnTo>
                    <a:lnTo>
                      <a:pt x="1814" y="2396"/>
                    </a:lnTo>
                    <a:lnTo>
                      <a:pt x="1798" y="2422"/>
                    </a:lnTo>
                    <a:lnTo>
                      <a:pt x="1781" y="2448"/>
                    </a:lnTo>
                    <a:lnTo>
                      <a:pt x="1765" y="2474"/>
                    </a:lnTo>
                    <a:lnTo>
                      <a:pt x="1748" y="2499"/>
                    </a:lnTo>
                    <a:lnTo>
                      <a:pt x="1729" y="2524"/>
                    </a:lnTo>
                    <a:lnTo>
                      <a:pt x="1711" y="2549"/>
                    </a:lnTo>
                    <a:lnTo>
                      <a:pt x="1692" y="2573"/>
                    </a:lnTo>
                    <a:lnTo>
                      <a:pt x="1751" y="2562"/>
                    </a:lnTo>
                    <a:lnTo>
                      <a:pt x="1814" y="2552"/>
                    </a:lnTo>
                    <a:lnTo>
                      <a:pt x="1872" y="2541"/>
                    </a:lnTo>
                    <a:lnTo>
                      <a:pt x="1897" y="2533"/>
                    </a:lnTo>
                    <a:lnTo>
                      <a:pt x="1927" y="2484"/>
                    </a:lnTo>
                    <a:lnTo>
                      <a:pt x="1957" y="2434"/>
                    </a:lnTo>
                    <a:lnTo>
                      <a:pt x="1984" y="2383"/>
                    </a:lnTo>
                    <a:lnTo>
                      <a:pt x="2009" y="2332"/>
                    </a:lnTo>
                    <a:lnTo>
                      <a:pt x="2033" y="2278"/>
                    </a:lnTo>
                    <a:lnTo>
                      <a:pt x="2055" y="2224"/>
                    </a:lnTo>
                    <a:lnTo>
                      <a:pt x="2074" y="2170"/>
                    </a:lnTo>
                    <a:lnTo>
                      <a:pt x="2092" y="2114"/>
                    </a:lnTo>
                    <a:lnTo>
                      <a:pt x="2108" y="2057"/>
                    </a:lnTo>
                    <a:lnTo>
                      <a:pt x="2122" y="2000"/>
                    </a:lnTo>
                    <a:lnTo>
                      <a:pt x="2134" y="1941"/>
                    </a:lnTo>
                    <a:lnTo>
                      <a:pt x="2144" y="1882"/>
                    </a:lnTo>
                    <a:lnTo>
                      <a:pt x="2148" y="1853"/>
                    </a:lnTo>
                    <a:lnTo>
                      <a:pt x="2151" y="1822"/>
                    </a:lnTo>
                    <a:lnTo>
                      <a:pt x="2155" y="1793"/>
                    </a:lnTo>
                    <a:lnTo>
                      <a:pt x="2157" y="1762"/>
                    </a:lnTo>
                    <a:lnTo>
                      <a:pt x="2159" y="1732"/>
                    </a:lnTo>
                    <a:lnTo>
                      <a:pt x="2160" y="1701"/>
                    </a:lnTo>
                    <a:lnTo>
                      <a:pt x="2161" y="1671"/>
                    </a:lnTo>
                    <a:lnTo>
                      <a:pt x="2161" y="1639"/>
                    </a:lnTo>
                    <a:close/>
                  </a:path>
                </a:pathLst>
              </a:custGeom>
              <a:solidFill>
                <a:srgbClr val="EC916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1" name="Freeform 499"/>
              <p:cNvSpPr>
                <a:spLocks/>
              </p:cNvSpPr>
              <p:nvPr/>
            </p:nvSpPr>
            <p:spPr bwMode="auto">
              <a:xfrm>
                <a:off x="7597" y="2155"/>
                <a:ext cx="304" cy="359"/>
              </a:xfrm>
              <a:custGeom>
                <a:avLst/>
                <a:gdLst>
                  <a:gd name="T0" fmla="*/ 2118 w 2127"/>
                  <a:gd name="T1" fmla="*/ 1408 h 2510"/>
                  <a:gd name="T2" fmla="*/ 2076 w 2127"/>
                  <a:gd name="T3" fmla="*/ 1177 h 2510"/>
                  <a:gd name="T4" fmla="*/ 2002 w 2127"/>
                  <a:gd name="T5" fmla="*/ 958 h 2510"/>
                  <a:gd name="T6" fmla="*/ 1899 w 2127"/>
                  <a:gd name="T7" fmla="*/ 755 h 2510"/>
                  <a:gd name="T8" fmla="*/ 1767 w 2127"/>
                  <a:gd name="T9" fmla="*/ 571 h 2510"/>
                  <a:gd name="T10" fmla="*/ 1612 w 2127"/>
                  <a:gd name="T11" fmla="*/ 408 h 2510"/>
                  <a:gd name="T12" fmla="*/ 1434 w 2127"/>
                  <a:gd name="T13" fmla="*/ 268 h 2510"/>
                  <a:gd name="T14" fmla="*/ 1237 w 2127"/>
                  <a:gd name="T15" fmla="*/ 154 h 2510"/>
                  <a:gd name="T16" fmla="*/ 1024 w 2127"/>
                  <a:gd name="T17" fmla="*/ 71 h 2510"/>
                  <a:gd name="T18" fmla="*/ 796 w 2127"/>
                  <a:gd name="T19" fmla="*/ 18 h 2510"/>
                  <a:gd name="T20" fmla="*/ 557 w 2127"/>
                  <a:gd name="T21" fmla="*/ 0 h 2510"/>
                  <a:gd name="T22" fmla="*/ 463 w 2127"/>
                  <a:gd name="T23" fmla="*/ 3 h 2510"/>
                  <a:gd name="T24" fmla="*/ 371 w 2127"/>
                  <a:gd name="T25" fmla="*/ 11 h 2510"/>
                  <a:gd name="T26" fmla="*/ 281 w 2127"/>
                  <a:gd name="T27" fmla="*/ 24 h 2510"/>
                  <a:gd name="T28" fmla="*/ 192 w 2127"/>
                  <a:gd name="T29" fmla="*/ 42 h 2510"/>
                  <a:gd name="T30" fmla="*/ 105 w 2127"/>
                  <a:gd name="T31" fmla="*/ 66 h 2510"/>
                  <a:gd name="T32" fmla="*/ 33 w 2127"/>
                  <a:gd name="T33" fmla="*/ 171 h 2510"/>
                  <a:gd name="T34" fmla="*/ 33 w 2127"/>
                  <a:gd name="T35" fmla="*/ 242 h 2510"/>
                  <a:gd name="T36" fmla="*/ 132 w 2127"/>
                  <a:gd name="T37" fmla="*/ 207 h 2510"/>
                  <a:gd name="T38" fmla="*/ 234 w 2127"/>
                  <a:gd name="T39" fmla="*/ 179 h 2510"/>
                  <a:gd name="T40" fmla="*/ 339 w 2127"/>
                  <a:gd name="T41" fmla="*/ 159 h 2510"/>
                  <a:gd name="T42" fmla="*/ 447 w 2127"/>
                  <a:gd name="T43" fmla="*/ 147 h 2510"/>
                  <a:gd name="T44" fmla="*/ 557 w 2127"/>
                  <a:gd name="T45" fmla="*/ 142 h 2510"/>
                  <a:gd name="T46" fmla="*/ 774 w 2127"/>
                  <a:gd name="T47" fmla="*/ 159 h 2510"/>
                  <a:gd name="T48" fmla="*/ 981 w 2127"/>
                  <a:gd name="T49" fmla="*/ 207 h 2510"/>
                  <a:gd name="T50" fmla="*/ 1175 w 2127"/>
                  <a:gd name="T51" fmla="*/ 283 h 2510"/>
                  <a:gd name="T52" fmla="*/ 1355 w 2127"/>
                  <a:gd name="T53" fmla="*/ 386 h 2510"/>
                  <a:gd name="T54" fmla="*/ 1516 w 2127"/>
                  <a:gd name="T55" fmla="*/ 514 h 2510"/>
                  <a:gd name="T56" fmla="*/ 1657 w 2127"/>
                  <a:gd name="T57" fmla="*/ 662 h 2510"/>
                  <a:gd name="T58" fmla="*/ 1777 w 2127"/>
                  <a:gd name="T59" fmla="*/ 829 h 2510"/>
                  <a:gd name="T60" fmla="*/ 1872 w 2127"/>
                  <a:gd name="T61" fmla="*/ 1013 h 2510"/>
                  <a:gd name="T62" fmla="*/ 1938 w 2127"/>
                  <a:gd name="T63" fmla="*/ 1212 h 2510"/>
                  <a:gd name="T64" fmla="*/ 1976 w 2127"/>
                  <a:gd name="T65" fmla="*/ 1424 h 2510"/>
                  <a:gd name="T66" fmla="*/ 1983 w 2127"/>
                  <a:gd name="T67" fmla="*/ 1602 h 2510"/>
                  <a:gd name="T68" fmla="*/ 1977 w 2127"/>
                  <a:gd name="T69" fmla="*/ 1702 h 2510"/>
                  <a:gd name="T70" fmla="*/ 1964 w 2127"/>
                  <a:gd name="T71" fmla="*/ 1800 h 2510"/>
                  <a:gd name="T72" fmla="*/ 1946 w 2127"/>
                  <a:gd name="T73" fmla="*/ 1896 h 2510"/>
                  <a:gd name="T74" fmla="*/ 1920 w 2127"/>
                  <a:gd name="T75" fmla="*/ 1990 h 2510"/>
                  <a:gd name="T76" fmla="*/ 1889 w 2127"/>
                  <a:gd name="T77" fmla="*/ 2081 h 2510"/>
                  <a:gd name="T78" fmla="*/ 1851 w 2127"/>
                  <a:gd name="T79" fmla="*/ 2168 h 2510"/>
                  <a:gd name="T80" fmla="*/ 1809 w 2127"/>
                  <a:gd name="T81" fmla="*/ 2253 h 2510"/>
                  <a:gd name="T82" fmla="*/ 1761 w 2127"/>
                  <a:gd name="T83" fmla="*/ 2335 h 2510"/>
                  <a:gd name="T84" fmla="*/ 1707 w 2127"/>
                  <a:gd name="T85" fmla="*/ 2412 h 2510"/>
                  <a:gd name="T86" fmla="*/ 1649 w 2127"/>
                  <a:gd name="T87" fmla="*/ 2486 h 2510"/>
                  <a:gd name="T88" fmla="*/ 1725 w 2127"/>
                  <a:gd name="T89" fmla="*/ 2502 h 2510"/>
                  <a:gd name="T90" fmla="*/ 1849 w 2127"/>
                  <a:gd name="T91" fmla="*/ 2460 h 2510"/>
                  <a:gd name="T92" fmla="*/ 1898 w 2127"/>
                  <a:gd name="T93" fmla="*/ 2385 h 2510"/>
                  <a:gd name="T94" fmla="*/ 1941 w 2127"/>
                  <a:gd name="T95" fmla="*/ 2306 h 2510"/>
                  <a:gd name="T96" fmla="*/ 1982 w 2127"/>
                  <a:gd name="T97" fmla="*/ 2226 h 2510"/>
                  <a:gd name="T98" fmla="*/ 2018 w 2127"/>
                  <a:gd name="T99" fmla="*/ 2143 h 2510"/>
                  <a:gd name="T100" fmla="*/ 2048 w 2127"/>
                  <a:gd name="T101" fmla="*/ 2058 h 2510"/>
                  <a:gd name="T102" fmla="*/ 2074 w 2127"/>
                  <a:gd name="T103" fmla="*/ 1970 h 2510"/>
                  <a:gd name="T104" fmla="*/ 2095 w 2127"/>
                  <a:gd name="T105" fmla="*/ 1881 h 2510"/>
                  <a:gd name="T106" fmla="*/ 2111 w 2127"/>
                  <a:gd name="T107" fmla="*/ 1789 h 2510"/>
                  <a:gd name="T108" fmla="*/ 2121 w 2127"/>
                  <a:gd name="T109" fmla="*/ 1696 h 2510"/>
                  <a:gd name="T110" fmla="*/ 2125 w 2127"/>
                  <a:gd name="T111" fmla="*/ 1601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7" h="2510">
                    <a:moveTo>
                      <a:pt x="2127" y="1568"/>
                    </a:moveTo>
                    <a:lnTo>
                      <a:pt x="2124" y="1488"/>
                    </a:lnTo>
                    <a:lnTo>
                      <a:pt x="2118" y="1408"/>
                    </a:lnTo>
                    <a:lnTo>
                      <a:pt x="2108" y="1330"/>
                    </a:lnTo>
                    <a:lnTo>
                      <a:pt x="2094" y="1253"/>
                    </a:lnTo>
                    <a:lnTo>
                      <a:pt x="2076" y="1177"/>
                    </a:lnTo>
                    <a:lnTo>
                      <a:pt x="2056" y="1103"/>
                    </a:lnTo>
                    <a:lnTo>
                      <a:pt x="2031" y="1030"/>
                    </a:lnTo>
                    <a:lnTo>
                      <a:pt x="2002" y="958"/>
                    </a:lnTo>
                    <a:lnTo>
                      <a:pt x="1971" y="889"/>
                    </a:lnTo>
                    <a:lnTo>
                      <a:pt x="1937" y="821"/>
                    </a:lnTo>
                    <a:lnTo>
                      <a:pt x="1899" y="755"/>
                    </a:lnTo>
                    <a:lnTo>
                      <a:pt x="1858" y="692"/>
                    </a:lnTo>
                    <a:lnTo>
                      <a:pt x="1814" y="630"/>
                    </a:lnTo>
                    <a:lnTo>
                      <a:pt x="1767" y="571"/>
                    </a:lnTo>
                    <a:lnTo>
                      <a:pt x="1718" y="514"/>
                    </a:lnTo>
                    <a:lnTo>
                      <a:pt x="1666" y="459"/>
                    </a:lnTo>
                    <a:lnTo>
                      <a:pt x="1612" y="408"/>
                    </a:lnTo>
                    <a:lnTo>
                      <a:pt x="1555" y="358"/>
                    </a:lnTo>
                    <a:lnTo>
                      <a:pt x="1496" y="311"/>
                    </a:lnTo>
                    <a:lnTo>
                      <a:pt x="1434" y="268"/>
                    </a:lnTo>
                    <a:lnTo>
                      <a:pt x="1371" y="227"/>
                    </a:lnTo>
                    <a:lnTo>
                      <a:pt x="1304" y="189"/>
                    </a:lnTo>
                    <a:lnTo>
                      <a:pt x="1237" y="154"/>
                    </a:lnTo>
                    <a:lnTo>
                      <a:pt x="1167" y="123"/>
                    </a:lnTo>
                    <a:lnTo>
                      <a:pt x="1097" y="96"/>
                    </a:lnTo>
                    <a:lnTo>
                      <a:pt x="1024" y="71"/>
                    </a:lnTo>
                    <a:lnTo>
                      <a:pt x="948" y="50"/>
                    </a:lnTo>
                    <a:lnTo>
                      <a:pt x="873" y="31"/>
                    </a:lnTo>
                    <a:lnTo>
                      <a:pt x="796" y="18"/>
                    </a:lnTo>
                    <a:lnTo>
                      <a:pt x="718" y="9"/>
                    </a:lnTo>
                    <a:lnTo>
                      <a:pt x="637" y="2"/>
                    </a:lnTo>
                    <a:lnTo>
                      <a:pt x="557" y="0"/>
                    </a:lnTo>
                    <a:lnTo>
                      <a:pt x="525" y="0"/>
                    </a:lnTo>
                    <a:lnTo>
                      <a:pt x="494" y="1"/>
                    </a:lnTo>
                    <a:lnTo>
                      <a:pt x="463" y="3"/>
                    </a:lnTo>
                    <a:lnTo>
                      <a:pt x="432" y="5"/>
                    </a:lnTo>
                    <a:lnTo>
                      <a:pt x="402" y="8"/>
                    </a:lnTo>
                    <a:lnTo>
                      <a:pt x="371" y="11"/>
                    </a:lnTo>
                    <a:lnTo>
                      <a:pt x="341" y="15"/>
                    </a:lnTo>
                    <a:lnTo>
                      <a:pt x="310" y="19"/>
                    </a:lnTo>
                    <a:lnTo>
                      <a:pt x="281" y="24"/>
                    </a:lnTo>
                    <a:lnTo>
                      <a:pt x="251" y="30"/>
                    </a:lnTo>
                    <a:lnTo>
                      <a:pt x="221" y="36"/>
                    </a:lnTo>
                    <a:lnTo>
                      <a:pt x="192" y="42"/>
                    </a:lnTo>
                    <a:lnTo>
                      <a:pt x="162" y="50"/>
                    </a:lnTo>
                    <a:lnTo>
                      <a:pt x="134" y="58"/>
                    </a:lnTo>
                    <a:lnTo>
                      <a:pt x="105" y="66"/>
                    </a:lnTo>
                    <a:lnTo>
                      <a:pt x="76" y="75"/>
                    </a:lnTo>
                    <a:lnTo>
                      <a:pt x="65" y="98"/>
                    </a:lnTo>
                    <a:lnTo>
                      <a:pt x="33" y="171"/>
                    </a:lnTo>
                    <a:lnTo>
                      <a:pt x="2" y="247"/>
                    </a:lnTo>
                    <a:lnTo>
                      <a:pt x="0" y="256"/>
                    </a:lnTo>
                    <a:lnTo>
                      <a:pt x="33" y="242"/>
                    </a:lnTo>
                    <a:lnTo>
                      <a:pt x="65" y="230"/>
                    </a:lnTo>
                    <a:lnTo>
                      <a:pt x="98" y="218"/>
                    </a:lnTo>
                    <a:lnTo>
                      <a:pt x="132" y="207"/>
                    </a:lnTo>
                    <a:lnTo>
                      <a:pt x="166" y="197"/>
                    </a:lnTo>
                    <a:lnTo>
                      <a:pt x="199" y="188"/>
                    </a:lnTo>
                    <a:lnTo>
                      <a:pt x="234" y="179"/>
                    </a:lnTo>
                    <a:lnTo>
                      <a:pt x="269" y="172"/>
                    </a:lnTo>
                    <a:lnTo>
                      <a:pt x="304" y="165"/>
                    </a:lnTo>
                    <a:lnTo>
                      <a:pt x="339" y="159"/>
                    </a:lnTo>
                    <a:lnTo>
                      <a:pt x="375" y="154"/>
                    </a:lnTo>
                    <a:lnTo>
                      <a:pt x="411" y="150"/>
                    </a:lnTo>
                    <a:lnTo>
                      <a:pt x="447" y="147"/>
                    </a:lnTo>
                    <a:lnTo>
                      <a:pt x="484" y="145"/>
                    </a:lnTo>
                    <a:lnTo>
                      <a:pt x="519" y="144"/>
                    </a:lnTo>
                    <a:lnTo>
                      <a:pt x="557" y="142"/>
                    </a:lnTo>
                    <a:lnTo>
                      <a:pt x="631" y="145"/>
                    </a:lnTo>
                    <a:lnTo>
                      <a:pt x="702" y="150"/>
                    </a:lnTo>
                    <a:lnTo>
                      <a:pt x="774" y="159"/>
                    </a:lnTo>
                    <a:lnTo>
                      <a:pt x="844" y="172"/>
                    </a:lnTo>
                    <a:lnTo>
                      <a:pt x="914" y="187"/>
                    </a:lnTo>
                    <a:lnTo>
                      <a:pt x="981" y="207"/>
                    </a:lnTo>
                    <a:lnTo>
                      <a:pt x="1048" y="230"/>
                    </a:lnTo>
                    <a:lnTo>
                      <a:pt x="1112" y="255"/>
                    </a:lnTo>
                    <a:lnTo>
                      <a:pt x="1175" y="283"/>
                    </a:lnTo>
                    <a:lnTo>
                      <a:pt x="1237" y="314"/>
                    </a:lnTo>
                    <a:lnTo>
                      <a:pt x="1297" y="349"/>
                    </a:lnTo>
                    <a:lnTo>
                      <a:pt x="1355" y="386"/>
                    </a:lnTo>
                    <a:lnTo>
                      <a:pt x="1410" y="425"/>
                    </a:lnTo>
                    <a:lnTo>
                      <a:pt x="1465" y="468"/>
                    </a:lnTo>
                    <a:lnTo>
                      <a:pt x="1516" y="514"/>
                    </a:lnTo>
                    <a:lnTo>
                      <a:pt x="1566" y="560"/>
                    </a:lnTo>
                    <a:lnTo>
                      <a:pt x="1613" y="609"/>
                    </a:lnTo>
                    <a:lnTo>
                      <a:pt x="1657" y="662"/>
                    </a:lnTo>
                    <a:lnTo>
                      <a:pt x="1700" y="716"/>
                    </a:lnTo>
                    <a:lnTo>
                      <a:pt x="1740" y="772"/>
                    </a:lnTo>
                    <a:lnTo>
                      <a:pt x="1777" y="829"/>
                    </a:lnTo>
                    <a:lnTo>
                      <a:pt x="1811" y="889"/>
                    </a:lnTo>
                    <a:lnTo>
                      <a:pt x="1842" y="950"/>
                    </a:lnTo>
                    <a:lnTo>
                      <a:pt x="1872" y="1013"/>
                    </a:lnTo>
                    <a:lnTo>
                      <a:pt x="1897" y="1079"/>
                    </a:lnTo>
                    <a:lnTo>
                      <a:pt x="1920" y="1145"/>
                    </a:lnTo>
                    <a:lnTo>
                      <a:pt x="1938" y="1212"/>
                    </a:lnTo>
                    <a:lnTo>
                      <a:pt x="1954" y="1281"/>
                    </a:lnTo>
                    <a:lnTo>
                      <a:pt x="1966" y="1352"/>
                    </a:lnTo>
                    <a:lnTo>
                      <a:pt x="1976" y="1424"/>
                    </a:lnTo>
                    <a:lnTo>
                      <a:pt x="1982" y="1495"/>
                    </a:lnTo>
                    <a:lnTo>
                      <a:pt x="1984" y="1568"/>
                    </a:lnTo>
                    <a:lnTo>
                      <a:pt x="1983" y="1602"/>
                    </a:lnTo>
                    <a:lnTo>
                      <a:pt x="1982" y="1636"/>
                    </a:lnTo>
                    <a:lnTo>
                      <a:pt x="1980" y="1670"/>
                    </a:lnTo>
                    <a:lnTo>
                      <a:pt x="1977" y="1702"/>
                    </a:lnTo>
                    <a:lnTo>
                      <a:pt x="1974" y="1736"/>
                    </a:lnTo>
                    <a:lnTo>
                      <a:pt x="1970" y="1769"/>
                    </a:lnTo>
                    <a:lnTo>
                      <a:pt x="1964" y="1800"/>
                    </a:lnTo>
                    <a:lnTo>
                      <a:pt x="1959" y="1833"/>
                    </a:lnTo>
                    <a:lnTo>
                      <a:pt x="1952" y="1864"/>
                    </a:lnTo>
                    <a:lnTo>
                      <a:pt x="1946" y="1896"/>
                    </a:lnTo>
                    <a:lnTo>
                      <a:pt x="1938" y="1928"/>
                    </a:lnTo>
                    <a:lnTo>
                      <a:pt x="1929" y="1959"/>
                    </a:lnTo>
                    <a:lnTo>
                      <a:pt x="1920" y="1990"/>
                    </a:lnTo>
                    <a:lnTo>
                      <a:pt x="1910" y="2020"/>
                    </a:lnTo>
                    <a:lnTo>
                      <a:pt x="1900" y="2051"/>
                    </a:lnTo>
                    <a:lnTo>
                      <a:pt x="1889" y="2081"/>
                    </a:lnTo>
                    <a:lnTo>
                      <a:pt x="1877" y="2110"/>
                    </a:lnTo>
                    <a:lnTo>
                      <a:pt x="1864" y="2140"/>
                    </a:lnTo>
                    <a:lnTo>
                      <a:pt x="1851" y="2168"/>
                    </a:lnTo>
                    <a:lnTo>
                      <a:pt x="1838" y="2198"/>
                    </a:lnTo>
                    <a:lnTo>
                      <a:pt x="1824" y="2226"/>
                    </a:lnTo>
                    <a:lnTo>
                      <a:pt x="1809" y="2253"/>
                    </a:lnTo>
                    <a:lnTo>
                      <a:pt x="1793" y="2280"/>
                    </a:lnTo>
                    <a:lnTo>
                      <a:pt x="1777" y="2308"/>
                    </a:lnTo>
                    <a:lnTo>
                      <a:pt x="1761" y="2335"/>
                    </a:lnTo>
                    <a:lnTo>
                      <a:pt x="1743" y="2361"/>
                    </a:lnTo>
                    <a:lnTo>
                      <a:pt x="1726" y="2387"/>
                    </a:lnTo>
                    <a:lnTo>
                      <a:pt x="1707" y="2412"/>
                    </a:lnTo>
                    <a:lnTo>
                      <a:pt x="1688" y="2438"/>
                    </a:lnTo>
                    <a:lnTo>
                      <a:pt x="1669" y="2462"/>
                    </a:lnTo>
                    <a:lnTo>
                      <a:pt x="1649" y="2486"/>
                    </a:lnTo>
                    <a:lnTo>
                      <a:pt x="1629" y="2510"/>
                    </a:lnTo>
                    <a:lnTo>
                      <a:pt x="1663" y="2510"/>
                    </a:lnTo>
                    <a:lnTo>
                      <a:pt x="1725" y="2502"/>
                    </a:lnTo>
                    <a:lnTo>
                      <a:pt x="1787" y="2491"/>
                    </a:lnTo>
                    <a:lnTo>
                      <a:pt x="1831" y="2484"/>
                    </a:lnTo>
                    <a:lnTo>
                      <a:pt x="1849" y="2460"/>
                    </a:lnTo>
                    <a:lnTo>
                      <a:pt x="1865" y="2435"/>
                    </a:lnTo>
                    <a:lnTo>
                      <a:pt x="1882" y="2410"/>
                    </a:lnTo>
                    <a:lnTo>
                      <a:pt x="1898" y="2385"/>
                    </a:lnTo>
                    <a:lnTo>
                      <a:pt x="1913" y="2359"/>
                    </a:lnTo>
                    <a:lnTo>
                      <a:pt x="1927" y="2333"/>
                    </a:lnTo>
                    <a:lnTo>
                      <a:pt x="1941" y="2306"/>
                    </a:lnTo>
                    <a:lnTo>
                      <a:pt x="1956" y="2280"/>
                    </a:lnTo>
                    <a:lnTo>
                      <a:pt x="1969" y="2253"/>
                    </a:lnTo>
                    <a:lnTo>
                      <a:pt x="1982" y="2226"/>
                    </a:lnTo>
                    <a:lnTo>
                      <a:pt x="1995" y="2199"/>
                    </a:lnTo>
                    <a:lnTo>
                      <a:pt x="2007" y="2171"/>
                    </a:lnTo>
                    <a:lnTo>
                      <a:pt x="2018" y="2143"/>
                    </a:lnTo>
                    <a:lnTo>
                      <a:pt x="2029" y="2115"/>
                    </a:lnTo>
                    <a:lnTo>
                      <a:pt x="2038" y="2087"/>
                    </a:lnTo>
                    <a:lnTo>
                      <a:pt x="2048" y="2058"/>
                    </a:lnTo>
                    <a:lnTo>
                      <a:pt x="2058" y="2029"/>
                    </a:lnTo>
                    <a:lnTo>
                      <a:pt x="2067" y="1999"/>
                    </a:lnTo>
                    <a:lnTo>
                      <a:pt x="2074" y="1970"/>
                    </a:lnTo>
                    <a:lnTo>
                      <a:pt x="2082" y="1941"/>
                    </a:lnTo>
                    <a:lnTo>
                      <a:pt x="2088" y="1910"/>
                    </a:lnTo>
                    <a:lnTo>
                      <a:pt x="2095" y="1881"/>
                    </a:lnTo>
                    <a:lnTo>
                      <a:pt x="2100" y="1850"/>
                    </a:lnTo>
                    <a:lnTo>
                      <a:pt x="2106" y="1820"/>
                    </a:lnTo>
                    <a:lnTo>
                      <a:pt x="2111" y="1789"/>
                    </a:lnTo>
                    <a:lnTo>
                      <a:pt x="2115" y="1758"/>
                    </a:lnTo>
                    <a:lnTo>
                      <a:pt x="2118" y="1727"/>
                    </a:lnTo>
                    <a:lnTo>
                      <a:pt x="2121" y="1696"/>
                    </a:lnTo>
                    <a:lnTo>
                      <a:pt x="2123" y="1664"/>
                    </a:lnTo>
                    <a:lnTo>
                      <a:pt x="2124" y="1633"/>
                    </a:lnTo>
                    <a:lnTo>
                      <a:pt x="2125" y="1601"/>
                    </a:lnTo>
                    <a:lnTo>
                      <a:pt x="2127" y="1568"/>
                    </a:lnTo>
                    <a:close/>
                  </a:path>
                </a:pathLst>
              </a:custGeom>
              <a:solidFill>
                <a:srgbClr val="ED946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2" name="Freeform 500"/>
              <p:cNvSpPr>
                <a:spLocks/>
              </p:cNvSpPr>
              <p:nvPr/>
            </p:nvSpPr>
            <p:spPr bwMode="auto">
              <a:xfrm>
                <a:off x="7593" y="2165"/>
                <a:ext cx="298" cy="349"/>
              </a:xfrm>
              <a:custGeom>
                <a:avLst/>
                <a:gdLst>
                  <a:gd name="T0" fmla="*/ 2075 w 2083"/>
                  <a:gd name="T1" fmla="*/ 1344 h 2441"/>
                  <a:gd name="T2" fmla="*/ 2036 w 2083"/>
                  <a:gd name="T3" fmla="*/ 1123 h 2441"/>
                  <a:gd name="T4" fmla="*/ 1965 w 2083"/>
                  <a:gd name="T5" fmla="*/ 914 h 2441"/>
                  <a:gd name="T6" fmla="*/ 1866 w 2083"/>
                  <a:gd name="T7" fmla="*/ 720 h 2441"/>
                  <a:gd name="T8" fmla="*/ 1741 w 2083"/>
                  <a:gd name="T9" fmla="*/ 544 h 2441"/>
                  <a:gd name="T10" fmla="*/ 1592 w 2083"/>
                  <a:gd name="T11" fmla="*/ 388 h 2441"/>
                  <a:gd name="T12" fmla="*/ 1422 w 2083"/>
                  <a:gd name="T13" fmla="*/ 256 h 2441"/>
                  <a:gd name="T14" fmla="*/ 1234 w 2083"/>
                  <a:gd name="T15" fmla="*/ 147 h 2441"/>
                  <a:gd name="T16" fmla="*/ 1030 w 2083"/>
                  <a:gd name="T17" fmla="*/ 66 h 2441"/>
                  <a:gd name="T18" fmla="*/ 813 w 2083"/>
                  <a:gd name="T19" fmla="*/ 16 h 2441"/>
                  <a:gd name="T20" fmla="*/ 585 w 2083"/>
                  <a:gd name="T21" fmla="*/ 0 h 2441"/>
                  <a:gd name="T22" fmla="*/ 482 w 2083"/>
                  <a:gd name="T23" fmla="*/ 3 h 2441"/>
                  <a:gd name="T24" fmla="*/ 382 w 2083"/>
                  <a:gd name="T25" fmla="*/ 13 h 2441"/>
                  <a:gd name="T26" fmla="*/ 284 w 2083"/>
                  <a:gd name="T27" fmla="*/ 29 h 2441"/>
                  <a:gd name="T28" fmla="*/ 188 w 2083"/>
                  <a:gd name="T29" fmla="*/ 52 h 2441"/>
                  <a:gd name="T30" fmla="*/ 95 w 2083"/>
                  <a:gd name="T31" fmla="*/ 81 h 2441"/>
                  <a:gd name="T32" fmla="*/ 30 w 2083"/>
                  <a:gd name="T33" fmla="*/ 175 h 2441"/>
                  <a:gd name="T34" fmla="*/ 34 w 2083"/>
                  <a:gd name="T35" fmla="*/ 259 h 2441"/>
                  <a:gd name="T36" fmla="*/ 137 w 2083"/>
                  <a:gd name="T37" fmla="*/ 217 h 2441"/>
                  <a:gd name="T38" fmla="*/ 244 w 2083"/>
                  <a:gd name="T39" fmla="*/ 185 h 2441"/>
                  <a:gd name="T40" fmla="*/ 355 w 2083"/>
                  <a:gd name="T41" fmla="*/ 162 h 2441"/>
                  <a:gd name="T42" fmla="*/ 468 w 2083"/>
                  <a:gd name="T43" fmla="*/ 147 h 2441"/>
                  <a:gd name="T44" fmla="*/ 585 w 2083"/>
                  <a:gd name="T45" fmla="*/ 142 h 2441"/>
                  <a:gd name="T46" fmla="*/ 791 w 2083"/>
                  <a:gd name="T47" fmla="*/ 158 h 2441"/>
                  <a:gd name="T48" fmla="*/ 987 w 2083"/>
                  <a:gd name="T49" fmla="*/ 203 h 2441"/>
                  <a:gd name="T50" fmla="*/ 1172 w 2083"/>
                  <a:gd name="T51" fmla="*/ 275 h 2441"/>
                  <a:gd name="T52" fmla="*/ 1342 w 2083"/>
                  <a:gd name="T53" fmla="*/ 373 h 2441"/>
                  <a:gd name="T54" fmla="*/ 1496 w 2083"/>
                  <a:gd name="T55" fmla="*/ 494 h 2441"/>
                  <a:gd name="T56" fmla="*/ 1631 w 2083"/>
                  <a:gd name="T57" fmla="*/ 635 h 2441"/>
                  <a:gd name="T58" fmla="*/ 1744 w 2083"/>
                  <a:gd name="T59" fmla="*/ 794 h 2441"/>
                  <a:gd name="T60" fmla="*/ 1833 w 2083"/>
                  <a:gd name="T61" fmla="*/ 970 h 2441"/>
                  <a:gd name="T62" fmla="*/ 1898 w 2083"/>
                  <a:gd name="T63" fmla="*/ 1158 h 2441"/>
                  <a:gd name="T64" fmla="*/ 1933 w 2083"/>
                  <a:gd name="T65" fmla="*/ 1358 h 2441"/>
                  <a:gd name="T66" fmla="*/ 1940 w 2083"/>
                  <a:gd name="T67" fmla="*/ 1531 h 2441"/>
                  <a:gd name="T68" fmla="*/ 1933 w 2083"/>
                  <a:gd name="T69" fmla="*/ 1632 h 2441"/>
                  <a:gd name="T70" fmla="*/ 1919 w 2083"/>
                  <a:gd name="T71" fmla="*/ 1733 h 2441"/>
                  <a:gd name="T72" fmla="*/ 1899 w 2083"/>
                  <a:gd name="T73" fmla="*/ 1830 h 2441"/>
                  <a:gd name="T74" fmla="*/ 1871 w 2083"/>
                  <a:gd name="T75" fmla="*/ 1924 h 2441"/>
                  <a:gd name="T76" fmla="*/ 1838 w 2083"/>
                  <a:gd name="T77" fmla="*/ 2016 h 2441"/>
                  <a:gd name="T78" fmla="*/ 1797 w 2083"/>
                  <a:gd name="T79" fmla="*/ 2104 h 2441"/>
                  <a:gd name="T80" fmla="*/ 1751 w 2083"/>
                  <a:gd name="T81" fmla="*/ 2188 h 2441"/>
                  <a:gd name="T82" fmla="*/ 1698 w 2083"/>
                  <a:gd name="T83" fmla="*/ 2269 h 2441"/>
                  <a:gd name="T84" fmla="*/ 1641 w 2083"/>
                  <a:gd name="T85" fmla="*/ 2345 h 2441"/>
                  <a:gd name="T86" fmla="*/ 1579 w 2083"/>
                  <a:gd name="T87" fmla="*/ 2418 h 2441"/>
                  <a:gd name="T88" fmla="*/ 1629 w 2083"/>
                  <a:gd name="T89" fmla="*/ 2438 h 2441"/>
                  <a:gd name="T90" fmla="*/ 1756 w 2083"/>
                  <a:gd name="T91" fmla="*/ 2430 h 2441"/>
                  <a:gd name="T92" fmla="*/ 1812 w 2083"/>
                  <a:gd name="T93" fmla="*/ 2356 h 2441"/>
                  <a:gd name="T94" fmla="*/ 1862 w 2083"/>
                  <a:gd name="T95" fmla="*/ 2279 h 2441"/>
                  <a:gd name="T96" fmla="*/ 1908 w 2083"/>
                  <a:gd name="T97" fmla="*/ 2199 h 2441"/>
                  <a:gd name="T98" fmla="*/ 1949 w 2083"/>
                  <a:gd name="T99" fmla="*/ 2116 h 2441"/>
                  <a:gd name="T100" fmla="*/ 1986 w 2083"/>
                  <a:gd name="T101" fmla="*/ 2030 h 2441"/>
                  <a:gd name="T102" fmla="*/ 2016 w 2083"/>
                  <a:gd name="T103" fmla="*/ 1941 h 2441"/>
                  <a:gd name="T104" fmla="*/ 2041 w 2083"/>
                  <a:gd name="T105" fmla="*/ 1849 h 2441"/>
                  <a:gd name="T106" fmla="*/ 2061 w 2083"/>
                  <a:gd name="T107" fmla="*/ 1755 h 2441"/>
                  <a:gd name="T108" fmla="*/ 2074 w 2083"/>
                  <a:gd name="T109" fmla="*/ 1660 h 2441"/>
                  <a:gd name="T110" fmla="*/ 2082 w 2083"/>
                  <a:gd name="T111" fmla="*/ 1563 h 2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83" h="2441">
                    <a:moveTo>
                      <a:pt x="2083" y="1496"/>
                    </a:moveTo>
                    <a:lnTo>
                      <a:pt x="2080" y="1420"/>
                    </a:lnTo>
                    <a:lnTo>
                      <a:pt x="2075" y="1344"/>
                    </a:lnTo>
                    <a:lnTo>
                      <a:pt x="2065" y="1269"/>
                    </a:lnTo>
                    <a:lnTo>
                      <a:pt x="2052" y="1195"/>
                    </a:lnTo>
                    <a:lnTo>
                      <a:pt x="2036" y="1123"/>
                    </a:lnTo>
                    <a:lnTo>
                      <a:pt x="2015" y="1051"/>
                    </a:lnTo>
                    <a:lnTo>
                      <a:pt x="1992" y="982"/>
                    </a:lnTo>
                    <a:lnTo>
                      <a:pt x="1965" y="914"/>
                    </a:lnTo>
                    <a:lnTo>
                      <a:pt x="1935" y="848"/>
                    </a:lnTo>
                    <a:lnTo>
                      <a:pt x="1902" y="783"/>
                    </a:lnTo>
                    <a:lnTo>
                      <a:pt x="1866" y="720"/>
                    </a:lnTo>
                    <a:lnTo>
                      <a:pt x="1827" y="659"/>
                    </a:lnTo>
                    <a:lnTo>
                      <a:pt x="1785" y="601"/>
                    </a:lnTo>
                    <a:lnTo>
                      <a:pt x="1741" y="544"/>
                    </a:lnTo>
                    <a:lnTo>
                      <a:pt x="1694" y="490"/>
                    </a:lnTo>
                    <a:lnTo>
                      <a:pt x="1644" y="438"/>
                    </a:lnTo>
                    <a:lnTo>
                      <a:pt x="1592" y="388"/>
                    </a:lnTo>
                    <a:lnTo>
                      <a:pt x="1537" y="342"/>
                    </a:lnTo>
                    <a:lnTo>
                      <a:pt x="1481" y="297"/>
                    </a:lnTo>
                    <a:lnTo>
                      <a:pt x="1422" y="256"/>
                    </a:lnTo>
                    <a:lnTo>
                      <a:pt x="1362" y="216"/>
                    </a:lnTo>
                    <a:lnTo>
                      <a:pt x="1299" y="180"/>
                    </a:lnTo>
                    <a:lnTo>
                      <a:pt x="1234" y="147"/>
                    </a:lnTo>
                    <a:lnTo>
                      <a:pt x="1168" y="117"/>
                    </a:lnTo>
                    <a:lnTo>
                      <a:pt x="1099" y="90"/>
                    </a:lnTo>
                    <a:lnTo>
                      <a:pt x="1030" y="66"/>
                    </a:lnTo>
                    <a:lnTo>
                      <a:pt x="959" y="47"/>
                    </a:lnTo>
                    <a:lnTo>
                      <a:pt x="886" y="30"/>
                    </a:lnTo>
                    <a:lnTo>
                      <a:pt x="813" y="16"/>
                    </a:lnTo>
                    <a:lnTo>
                      <a:pt x="738" y="7"/>
                    </a:lnTo>
                    <a:lnTo>
                      <a:pt x="662" y="1"/>
                    </a:lnTo>
                    <a:lnTo>
                      <a:pt x="585" y="0"/>
                    </a:lnTo>
                    <a:lnTo>
                      <a:pt x="551" y="0"/>
                    </a:lnTo>
                    <a:lnTo>
                      <a:pt x="516" y="1"/>
                    </a:lnTo>
                    <a:lnTo>
                      <a:pt x="482" y="3"/>
                    </a:lnTo>
                    <a:lnTo>
                      <a:pt x="448" y="5"/>
                    </a:lnTo>
                    <a:lnTo>
                      <a:pt x="416" y="8"/>
                    </a:lnTo>
                    <a:lnTo>
                      <a:pt x="382" y="13"/>
                    </a:lnTo>
                    <a:lnTo>
                      <a:pt x="349" y="18"/>
                    </a:lnTo>
                    <a:lnTo>
                      <a:pt x="317" y="24"/>
                    </a:lnTo>
                    <a:lnTo>
                      <a:pt x="284" y="29"/>
                    </a:lnTo>
                    <a:lnTo>
                      <a:pt x="251" y="37"/>
                    </a:lnTo>
                    <a:lnTo>
                      <a:pt x="220" y="44"/>
                    </a:lnTo>
                    <a:lnTo>
                      <a:pt x="188" y="52"/>
                    </a:lnTo>
                    <a:lnTo>
                      <a:pt x="157" y="62"/>
                    </a:lnTo>
                    <a:lnTo>
                      <a:pt x="125" y="72"/>
                    </a:lnTo>
                    <a:lnTo>
                      <a:pt x="95" y="81"/>
                    </a:lnTo>
                    <a:lnTo>
                      <a:pt x="64" y="92"/>
                    </a:lnTo>
                    <a:lnTo>
                      <a:pt x="61" y="99"/>
                    </a:lnTo>
                    <a:lnTo>
                      <a:pt x="30" y="175"/>
                    </a:lnTo>
                    <a:lnTo>
                      <a:pt x="5" y="256"/>
                    </a:lnTo>
                    <a:lnTo>
                      <a:pt x="0" y="274"/>
                    </a:lnTo>
                    <a:lnTo>
                      <a:pt x="34" y="259"/>
                    </a:lnTo>
                    <a:lnTo>
                      <a:pt x="67" y="245"/>
                    </a:lnTo>
                    <a:lnTo>
                      <a:pt x="102" y="230"/>
                    </a:lnTo>
                    <a:lnTo>
                      <a:pt x="137" y="217"/>
                    </a:lnTo>
                    <a:lnTo>
                      <a:pt x="172" y="205"/>
                    </a:lnTo>
                    <a:lnTo>
                      <a:pt x="208" y="195"/>
                    </a:lnTo>
                    <a:lnTo>
                      <a:pt x="244" y="185"/>
                    </a:lnTo>
                    <a:lnTo>
                      <a:pt x="281" y="176"/>
                    </a:lnTo>
                    <a:lnTo>
                      <a:pt x="317" y="168"/>
                    </a:lnTo>
                    <a:lnTo>
                      <a:pt x="355" y="162"/>
                    </a:lnTo>
                    <a:lnTo>
                      <a:pt x="392" y="155"/>
                    </a:lnTo>
                    <a:lnTo>
                      <a:pt x="430" y="151"/>
                    </a:lnTo>
                    <a:lnTo>
                      <a:pt x="468" y="147"/>
                    </a:lnTo>
                    <a:lnTo>
                      <a:pt x="507" y="145"/>
                    </a:lnTo>
                    <a:lnTo>
                      <a:pt x="545" y="142"/>
                    </a:lnTo>
                    <a:lnTo>
                      <a:pt x="585" y="142"/>
                    </a:lnTo>
                    <a:lnTo>
                      <a:pt x="654" y="143"/>
                    </a:lnTo>
                    <a:lnTo>
                      <a:pt x="723" y="149"/>
                    </a:lnTo>
                    <a:lnTo>
                      <a:pt x="791" y="158"/>
                    </a:lnTo>
                    <a:lnTo>
                      <a:pt x="858" y="170"/>
                    </a:lnTo>
                    <a:lnTo>
                      <a:pt x="923" y="185"/>
                    </a:lnTo>
                    <a:lnTo>
                      <a:pt x="987" y="203"/>
                    </a:lnTo>
                    <a:lnTo>
                      <a:pt x="1050" y="224"/>
                    </a:lnTo>
                    <a:lnTo>
                      <a:pt x="1113" y="248"/>
                    </a:lnTo>
                    <a:lnTo>
                      <a:pt x="1172" y="275"/>
                    </a:lnTo>
                    <a:lnTo>
                      <a:pt x="1231" y="306"/>
                    </a:lnTo>
                    <a:lnTo>
                      <a:pt x="1288" y="338"/>
                    </a:lnTo>
                    <a:lnTo>
                      <a:pt x="1342" y="373"/>
                    </a:lnTo>
                    <a:lnTo>
                      <a:pt x="1396" y="411"/>
                    </a:lnTo>
                    <a:lnTo>
                      <a:pt x="1447" y="451"/>
                    </a:lnTo>
                    <a:lnTo>
                      <a:pt x="1496" y="494"/>
                    </a:lnTo>
                    <a:lnTo>
                      <a:pt x="1543" y="539"/>
                    </a:lnTo>
                    <a:lnTo>
                      <a:pt x="1588" y="586"/>
                    </a:lnTo>
                    <a:lnTo>
                      <a:pt x="1631" y="635"/>
                    </a:lnTo>
                    <a:lnTo>
                      <a:pt x="1671" y="687"/>
                    </a:lnTo>
                    <a:lnTo>
                      <a:pt x="1708" y="740"/>
                    </a:lnTo>
                    <a:lnTo>
                      <a:pt x="1744" y="794"/>
                    </a:lnTo>
                    <a:lnTo>
                      <a:pt x="1777" y="851"/>
                    </a:lnTo>
                    <a:lnTo>
                      <a:pt x="1806" y="910"/>
                    </a:lnTo>
                    <a:lnTo>
                      <a:pt x="1833" y="970"/>
                    </a:lnTo>
                    <a:lnTo>
                      <a:pt x="1857" y="1032"/>
                    </a:lnTo>
                    <a:lnTo>
                      <a:pt x="1879" y="1094"/>
                    </a:lnTo>
                    <a:lnTo>
                      <a:pt x="1898" y="1158"/>
                    </a:lnTo>
                    <a:lnTo>
                      <a:pt x="1913" y="1224"/>
                    </a:lnTo>
                    <a:lnTo>
                      <a:pt x="1925" y="1291"/>
                    </a:lnTo>
                    <a:lnTo>
                      <a:pt x="1933" y="1358"/>
                    </a:lnTo>
                    <a:lnTo>
                      <a:pt x="1938" y="1427"/>
                    </a:lnTo>
                    <a:lnTo>
                      <a:pt x="1940" y="1496"/>
                    </a:lnTo>
                    <a:lnTo>
                      <a:pt x="1940" y="1531"/>
                    </a:lnTo>
                    <a:lnTo>
                      <a:pt x="1938" y="1565"/>
                    </a:lnTo>
                    <a:lnTo>
                      <a:pt x="1937" y="1600"/>
                    </a:lnTo>
                    <a:lnTo>
                      <a:pt x="1933" y="1632"/>
                    </a:lnTo>
                    <a:lnTo>
                      <a:pt x="1929" y="1666"/>
                    </a:lnTo>
                    <a:lnTo>
                      <a:pt x="1925" y="1700"/>
                    </a:lnTo>
                    <a:lnTo>
                      <a:pt x="1919" y="1733"/>
                    </a:lnTo>
                    <a:lnTo>
                      <a:pt x="1914" y="1765"/>
                    </a:lnTo>
                    <a:lnTo>
                      <a:pt x="1906" y="1798"/>
                    </a:lnTo>
                    <a:lnTo>
                      <a:pt x="1899" y="1830"/>
                    </a:lnTo>
                    <a:lnTo>
                      <a:pt x="1890" y="1861"/>
                    </a:lnTo>
                    <a:lnTo>
                      <a:pt x="1881" y="1893"/>
                    </a:lnTo>
                    <a:lnTo>
                      <a:pt x="1871" y="1924"/>
                    </a:lnTo>
                    <a:lnTo>
                      <a:pt x="1861" y="1955"/>
                    </a:lnTo>
                    <a:lnTo>
                      <a:pt x="1850" y="1985"/>
                    </a:lnTo>
                    <a:lnTo>
                      <a:pt x="1838" y="2016"/>
                    </a:lnTo>
                    <a:lnTo>
                      <a:pt x="1825" y="2045"/>
                    </a:lnTo>
                    <a:lnTo>
                      <a:pt x="1812" y="2074"/>
                    </a:lnTo>
                    <a:lnTo>
                      <a:pt x="1797" y="2104"/>
                    </a:lnTo>
                    <a:lnTo>
                      <a:pt x="1782" y="2132"/>
                    </a:lnTo>
                    <a:lnTo>
                      <a:pt x="1767" y="2160"/>
                    </a:lnTo>
                    <a:lnTo>
                      <a:pt x="1751" y="2188"/>
                    </a:lnTo>
                    <a:lnTo>
                      <a:pt x="1734" y="2216"/>
                    </a:lnTo>
                    <a:lnTo>
                      <a:pt x="1717" y="2242"/>
                    </a:lnTo>
                    <a:lnTo>
                      <a:pt x="1698" y="2269"/>
                    </a:lnTo>
                    <a:lnTo>
                      <a:pt x="1680" y="2295"/>
                    </a:lnTo>
                    <a:lnTo>
                      <a:pt x="1661" y="2320"/>
                    </a:lnTo>
                    <a:lnTo>
                      <a:pt x="1641" y="2345"/>
                    </a:lnTo>
                    <a:lnTo>
                      <a:pt x="1621" y="2370"/>
                    </a:lnTo>
                    <a:lnTo>
                      <a:pt x="1600" y="2394"/>
                    </a:lnTo>
                    <a:lnTo>
                      <a:pt x="1579" y="2418"/>
                    </a:lnTo>
                    <a:lnTo>
                      <a:pt x="1557" y="2441"/>
                    </a:lnTo>
                    <a:lnTo>
                      <a:pt x="1562" y="2441"/>
                    </a:lnTo>
                    <a:lnTo>
                      <a:pt x="1629" y="2438"/>
                    </a:lnTo>
                    <a:lnTo>
                      <a:pt x="1691" y="2438"/>
                    </a:lnTo>
                    <a:lnTo>
                      <a:pt x="1753" y="2430"/>
                    </a:lnTo>
                    <a:lnTo>
                      <a:pt x="1756" y="2430"/>
                    </a:lnTo>
                    <a:lnTo>
                      <a:pt x="1775" y="2406"/>
                    </a:lnTo>
                    <a:lnTo>
                      <a:pt x="1793" y="2381"/>
                    </a:lnTo>
                    <a:lnTo>
                      <a:pt x="1812" y="2356"/>
                    </a:lnTo>
                    <a:lnTo>
                      <a:pt x="1829" y="2331"/>
                    </a:lnTo>
                    <a:lnTo>
                      <a:pt x="1845" y="2305"/>
                    </a:lnTo>
                    <a:lnTo>
                      <a:pt x="1862" y="2279"/>
                    </a:lnTo>
                    <a:lnTo>
                      <a:pt x="1878" y="2253"/>
                    </a:lnTo>
                    <a:lnTo>
                      <a:pt x="1893" y="2226"/>
                    </a:lnTo>
                    <a:lnTo>
                      <a:pt x="1908" y="2199"/>
                    </a:lnTo>
                    <a:lnTo>
                      <a:pt x="1923" y="2171"/>
                    </a:lnTo>
                    <a:lnTo>
                      <a:pt x="1936" y="2144"/>
                    </a:lnTo>
                    <a:lnTo>
                      <a:pt x="1949" y="2116"/>
                    </a:lnTo>
                    <a:lnTo>
                      <a:pt x="1962" y="2087"/>
                    </a:lnTo>
                    <a:lnTo>
                      <a:pt x="1974" y="2058"/>
                    </a:lnTo>
                    <a:lnTo>
                      <a:pt x="1986" y="2030"/>
                    </a:lnTo>
                    <a:lnTo>
                      <a:pt x="1996" y="2000"/>
                    </a:lnTo>
                    <a:lnTo>
                      <a:pt x="2006" y="1970"/>
                    </a:lnTo>
                    <a:lnTo>
                      <a:pt x="2016" y="1941"/>
                    </a:lnTo>
                    <a:lnTo>
                      <a:pt x="2025" y="1910"/>
                    </a:lnTo>
                    <a:lnTo>
                      <a:pt x="2034" y="1880"/>
                    </a:lnTo>
                    <a:lnTo>
                      <a:pt x="2041" y="1849"/>
                    </a:lnTo>
                    <a:lnTo>
                      <a:pt x="2048" y="1819"/>
                    </a:lnTo>
                    <a:lnTo>
                      <a:pt x="2054" y="1787"/>
                    </a:lnTo>
                    <a:lnTo>
                      <a:pt x="2061" y="1755"/>
                    </a:lnTo>
                    <a:lnTo>
                      <a:pt x="2065" y="1724"/>
                    </a:lnTo>
                    <a:lnTo>
                      <a:pt x="2070" y="1692"/>
                    </a:lnTo>
                    <a:lnTo>
                      <a:pt x="2074" y="1660"/>
                    </a:lnTo>
                    <a:lnTo>
                      <a:pt x="2077" y="1628"/>
                    </a:lnTo>
                    <a:lnTo>
                      <a:pt x="2079" y="1595"/>
                    </a:lnTo>
                    <a:lnTo>
                      <a:pt x="2082" y="1563"/>
                    </a:lnTo>
                    <a:lnTo>
                      <a:pt x="2083" y="1530"/>
                    </a:lnTo>
                    <a:lnTo>
                      <a:pt x="2083" y="1496"/>
                    </a:lnTo>
                    <a:close/>
                  </a:path>
                </a:pathLst>
              </a:custGeom>
              <a:solidFill>
                <a:srgbClr val="EE986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3" name="Freeform 501"/>
              <p:cNvSpPr>
                <a:spLocks/>
              </p:cNvSpPr>
              <p:nvPr/>
            </p:nvSpPr>
            <p:spPr bwMode="auto">
              <a:xfrm>
                <a:off x="7590" y="2175"/>
                <a:ext cx="291" cy="339"/>
              </a:xfrm>
              <a:custGeom>
                <a:avLst/>
                <a:gdLst>
                  <a:gd name="T0" fmla="*/ 2027 w 2035"/>
                  <a:gd name="T1" fmla="*/ 1282 h 2371"/>
                  <a:gd name="T2" fmla="*/ 1989 w 2035"/>
                  <a:gd name="T3" fmla="*/ 1070 h 2371"/>
                  <a:gd name="T4" fmla="*/ 1923 w 2035"/>
                  <a:gd name="T5" fmla="*/ 871 h 2371"/>
                  <a:gd name="T6" fmla="*/ 1828 w 2035"/>
                  <a:gd name="T7" fmla="*/ 687 h 2371"/>
                  <a:gd name="T8" fmla="*/ 1708 w 2035"/>
                  <a:gd name="T9" fmla="*/ 520 h 2371"/>
                  <a:gd name="T10" fmla="*/ 1567 w 2035"/>
                  <a:gd name="T11" fmla="*/ 372 h 2371"/>
                  <a:gd name="T12" fmla="*/ 1406 w 2035"/>
                  <a:gd name="T13" fmla="*/ 244 h 2371"/>
                  <a:gd name="T14" fmla="*/ 1226 w 2035"/>
                  <a:gd name="T15" fmla="*/ 141 h 2371"/>
                  <a:gd name="T16" fmla="*/ 1032 w 2035"/>
                  <a:gd name="T17" fmla="*/ 65 h 2371"/>
                  <a:gd name="T18" fmla="*/ 825 w 2035"/>
                  <a:gd name="T19" fmla="*/ 17 h 2371"/>
                  <a:gd name="T20" fmla="*/ 608 w 2035"/>
                  <a:gd name="T21" fmla="*/ 0 h 2371"/>
                  <a:gd name="T22" fmla="*/ 498 w 2035"/>
                  <a:gd name="T23" fmla="*/ 5 h 2371"/>
                  <a:gd name="T24" fmla="*/ 390 w 2035"/>
                  <a:gd name="T25" fmla="*/ 17 h 2371"/>
                  <a:gd name="T26" fmla="*/ 285 w 2035"/>
                  <a:gd name="T27" fmla="*/ 37 h 2371"/>
                  <a:gd name="T28" fmla="*/ 183 w 2035"/>
                  <a:gd name="T29" fmla="*/ 65 h 2371"/>
                  <a:gd name="T30" fmla="*/ 84 w 2035"/>
                  <a:gd name="T31" fmla="*/ 100 h 2371"/>
                  <a:gd name="T32" fmla="*/ 6 w 2035"/>
                  <a:gd name="T33" fmla="*/ 266 h 2371"/>
                  <a:gd name="T34" fmla="*/ 69 w 2035"/>
                  <a:gd name="T35" fmla="*/ 262 h 2371"/>
                  <a:gd name="T36" fmla="*/ 176 w 2035"/>
                  <a:gd name="T37" fmla="*/ 217 h 2371"/>
                  <a:gd name="T38" fmla="*/ 290 w 2035"/>
                  <a:gd name="T39" fmla="*/ 183 h 2371"/>
                  <a:gd name="T40" fmla="*/ 406 w 2035"/>
                  <a:gd name="T41" fmla="*/ 159 h 2371"/>
                  <a:gd name="T42" fmla="*/ 526 w 2035"/>
                  <a:gd name="T43" fmla="*/ 146 h 2371"/>
                  <a:gd name="T44" fmla="*/ 674 w 2035"/>
                  <a:gd name="T45" fmla="*/ 145 h 2371"/>
                  <a:gd name="T46" fmla="*/ 867 w 2035"/>
                  <a:gd name="T47" fmla="*/ 169 h 2371"/>
                  <a:gd name="T48" fmla="*/ 1050 w 2035"/>
                  <a:gd name="T49" fmla="*/ 221 h 2371"/>
                  <a:gd name="T50" fmla="*/ 1219 w 2035"/>
                  <a:gd name="T51" fmla="*/ 299 h 2371"/>
                  <a:gd name="T52" fmla="*/ 1376 w 2035"/>
                  <a:gd name="T53" fmla="*/ 399 h 2371"/>
                  <a:gd name="T54" fmla="*/ 1516 w 2035"/>
                  <a:gd name="T55" fmla="*/ 520 h 2371"/>
                  <a:gd name="T56" fmla="*/ 1636 w 2035"/>
                  <a:gd name="T57" fmla="*/ 659 h 2371"/>
                  <a:gd name="T58" fmla="*/ 1737 w 2035"/>
                  <a:gd name="T59" fmla="*/ 815 h 2371"/>
                  <a:gd name="T60" fmla="*/ 1814 w 2035"/>
                  <a:gd name="T61" fmla="*/ 986 h 2371"/>
                  <a:gd name="T62" fmla="*/ 1866 w 2035"/>
                  <a:gd name="T63" fmla="*/ 1168 h 2371"/>
                  <a:gd name="T64" fmla="*/ 1890 w 2035"/>
                  <a:gd name="T65" fmla="*/ 1361 h 2371"/>
                  <a:gd name="T66" fmla="*/ 1890 w 2035"/>
                  <a:gd name="T67" fmla="*/ 1496 h 2371"/>
                  <a:gd name="T68" fmla="*/ 1880 w 2035"/>
                  <a:gd name="T69" fmla="*/ 1598 h 2371"/>
                  <a:gd name="T70" fmla="*/ 1863 w 2035"/>
                  <a:gd name="T71" fmla="*/ 1697 h 2371"/>
                  <a:gd name="T72" fmla="*/ 1838 w 2035"/>
                  <a:gd name="T73" fmla="*/ 1794 h 2371"/>
                  <a:gd name="T74" fmla="*/ 1806 w 2035"/>
                  <a:gd name="T75" fmla="*/ 1888 h 2371"/>
                  <a:gd name="T76" fmla="*/ 1767 w 2035"/>
                  <a:gd name="T77" fmla="*/ 1978 h 2371"/>
                  <a:gd name="T78" fmla="*/ 1722 w 2035"/>
                  <a:gd name="T79" fmla="*/ 2064 h 2371"/>
                  <a:gd name="T80" fmla="*/ 1670 w 2035"/>
                  <a:gd name="T81" fmla="*/ 2147 h 2371"/>
                  <a:gd name="T82" fmla="*/ 1614 w 2035"/>
                  <a:gd name="T83" fmla="*/ 2225 h 2371"/>
                  <a:gd name="T84" fmla="*/ 1550 w 2035"/>
                  <a:gd name="T85" fmla="*/ 2298 h 2371"/>
                  <a:gd name="T86" fmla="*/ 1482 w 2035"/>
                  <a:gd name="T87" fmla="*/ 2367 h 2371"/>
                  <a:gd name="T88" fmla="*/ 1652 w 2035"/>
                  <a:gd name="T89" fmla="*/ 2368 h 2371"/>
                  <a:gd name="T90" fmla="*/ 1720 w 2035"/>
                  <a:gd name="T91" fmla="*/ 2320 h 2371"/>
                  <a:gd name="T92" fmla="*/ 1777 w 2035"/>
                  <a:gd name="T93" fmla="*/ 2245 h 2371"/>
                  <a:gd name="T94" fmla="*/ 1828 w 2035"/>
                  <a:gd name="T95" fmla="*/ 2166 h 2371"/>
                  <a:gd name="T96" fmla="*/ 1875 w 2035"/>
                  <a:gd name="T97" fmla="*/ 2084 h 2371"/>
                  <a:gd name="T98" fmla="*/ 1915 w 2035"/>
                  <a:gd name="T99" fmla="*/ 1998 h 2371"/>
                  <a:gd name="T100" fmla="*/ 1951 w 2035"/>
                  <a:gd name="T101" fmla="*/ 1909 h 2371"/>
                  <a:gd name="T102" fmla="*/ 1980 w 2035"/>
                  <a:gd name="T103" fmla="*/ 1817 h 2371"/>
                  <a:gd name="T104" fmla="*/ 2003 w 2035"/>
                  <a:gd name="T105" fmla="*/ 1722 h 2371"/>
                  <a:gd name="T106" fmla="*/ 2021 w 2035"/>
                  <a:gd name="T107" fmla="*/ 1627 h 2371"/>
                  <a:gd name="T108" fmla="*/ 2031 w 2035"/>
                  <a:gd name="T109" fmla="*/ 1528 h 2371"/>
                  <a:gd name="T110" fmla="*/ 2035 w 2035"/>
                  <a:gd name="T111" fmla="*/ 1426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5" h="2371">
                    <a:moveTo>
                      <a:pt x="2035" y="1426"/>
                    </a:moveTo>
                    <a:lnTo>
                      <a:pt x="2033" y="1353"/>
                    </a:lnTo>
                    <a:lnTo>
                      <a:pt x="2027" y="1282"/>
                    </a:lnTo>
                    <a:lnTo>
                      <a:pt x="2017" y="1210"/>
                    </a:lnTo>
                    <a:lnTo>
                      <a:pt x="2005" y="1139"/>
                    </a:lnTo>
                    <a:lnTo>
                      <a:pt x="1989" y="1070"/>
                    </a:lnTo>
                    <a:lnTo>
                      <a:pt x="1971" y="1003"/>
                    </a:lnTo>
                    <a:lnTo>
                      <a:pt x="1948" y="937"/>
                    </a:lnTo>
                    <a:lnTo>
                      <a:pt x="1923" y="871"/>
                    </a:lnTo>
                    <a:lnTo>
                      <a:pt x="1893" y="808"/>
                    </a:lnTo>
                    <a:lnTo>
                      <a:pt x="1862" y="747"/>
                    </a:lnTo>
                    <a:lnTo>
                      <a:pt x="1828" y="687"/>
                    </a:lnTo>
                    <a:lnTo>
                      <a:pt x="1791" y="630"/>
                    </a:lnTo>
                    <a:lnTo>
                      <a:pt x="1751" y="574"/>
                    </a:lnTo>
                    <a:lnTo>
                      <a:pt x="1708" y="520"/>
                    </a:lnTo>
                    <a:lnTo>
                      <a:pt x="1664" y="467"/>
                    </a:lnTo>
                    <a:lnTo>
                      <a:pt x="1617" y="418"/>
                    </a:lnTo>
                    <a:lnTo>
                      <a:pt x="1567" y="372"/>
                    </a:lnTo>
                    <a:lnTo>
                      <a:pt x="1516" y="326"/>
                    </a:lnTo>
                    <a:lnTo>
                      <a:pt x="1461" y="283"/>
                    </a:lnTo>
                    <a:lnTo>
                      <a:pt x="1406" y="244"/>
                    </a:lnTo>
                    <a:lnTo>
                      <a:pt x="1348" y="207"/>
                    </a:lnTo>
                    <a:lnTo>
                      <a:pt x="1288" y="172"/>
                    </a:lnTo>
                    <a:lnTo>
                      <a:pt x="1226" y="141"/>
                    </a:lnTo>
                    <a:lnTo>
                      <a:pt x="1163" y="113"/>
                    </a:lnTo>
                    <a:lnTo>
                      <a:pt x="1099" y="88"/>
                    </a:lnTo>
                    <a:lnTo>
                      <a:pt x="1032" y="65"/>
                    </a:lnTo>
                    <a:lnTo>
                      <a:pt x="965" y="45"/>
                    </a:lnTo>
                    <a:lnTo>
                      <a:pt x="895" y="30"/>
                    </a:lnTo>
                    <a:lnTo>
                      <a:pt x="825" y="17"/>
                    </a:lnTo>
                    <a:lnTo>
                      <a:pt x="753" y="8"/>
                    </a:lnTo>
                    <a:lnTo>
                      <a:pt x="682" y="3"/>
                    </a:lnTo>
                    <a:lnTo>
                      <a:pt x="608" y="0"/>
                    </a:lnTo>
                    <a:lnTo>
                      <a:pt x="570" y="2"/>
                    </a:lnTo>
                    <a:lnTo>
                      <a:pt x="535" y="3"/>
                    </a:lnTo>
                    <a:lnTo>
                      <a:pt x="498" y="5"/>
                    </a:lnTo>
                    <a:lnTo>
                      <a:pt x="462" y="8"/>
                    </a:lnTo>
                    <a:lnTo>
                      <a:pt x="426" y="12"/>
                    </a:lnTo>
                    <a:lnTo>
                      <a:pt x="390" y="17"/>
                    </a:lnTo>
                    <a:lnTo>
                      <a:pt x="355" y="23"/>
                    </a:lnTo>
                    <a:lnTo>
                      <a:pt x="320" y="30"/>
                    </a:lnTo>
                    <a:lnTo>
                      <a:pt x="285" y="37"/>
                    </a:lnTo>
                    <a:lnTo>
                      <a:pt x="250" y="46"/>
                    </a:lnTo>
                    <a:lnTo>
                      <a:pt x="217" y="55"/>
                    </a:lnTo>
                    <a:lnTo>
                      <a:pt x="183" y="65"/>
                    </a:lnTo>
                    <a:lnTo>
                      <a:pt x="149" y="76"/>
                    </a:lnTo>
                    <a:lnTo>
                      <a:pt x="116" y="88"/>
                    </a:lnTo>
                    <a:lnTo>
                      <a:pt x="84" y="100"/>
                    </a:lnTo>
                    <a:lnTo>
                      <a:pt x="51" y="114"/>
                    </a:lnTo>
                    <a:lnTo>
                      <a:pt x="28" y="186"/>
                    </a:lnTo>
                    <a:lnTo>
                      <a:pt x="6" y="266"/>
                    </a:lnTo>
                    <a:lnTo>
                      <a:pt x="0" y="297"/>
                    </a:lnTo>
                    <a:lnTo>
                      <a:pt x="34" y="278"/>
                    </a:lnTo>
                    <a:lnTo>
                      <a:pt x="69" y="262"/>
                    </a:lnTo>
                    <a:lnTo>
                      <a:pt x="104" y="245"/>
                    </a:lnTo>
                    <a:lnTo>
                      <a:pt x="140" y="231"/>
                    </a:lnTo>
                    <a:lnTo>
                      <a:pt x="176" y="217"/>
                    </a:lnTo>
                    <a:lnTo>
                      <a:pt x="213" y="205"/>
                    </a:lnTo>
                    <a:lnTo>
                      <a:pt x="251" y="193"/>
                    </a:lnTo>
                    <a:lnTo>
                      <a:pt x="290" y="183"/>
                    </a:lnTo>
                    <a:lnTo>
                      <a:pt x="328" y="174"/>
                    </a:lnTo>
                    <a:lnTo>
                      <a:pt x="367" y="166"/>
                    </a:lnTo>
                    <a:lnTo>
                      <a:pt x="406" y="159"/>
                    </a:lnTo>
                    <a:lnTo>
                      <a:pt x="445" y="153"/>
                    </a:lnTo>
                    <a:lnTo>
                      <a:pt x="486" y="149"/>
                    </a:lnTo>
                    <a:lnTo>
                      <a:pt x="526" y="146"/>
                    </a:lnTo>
                    <a:lnTo>
                      <a:pt x="566" y="144"/>
                    </a:lnTo>
                    <a:lnTo>
                      <a:pt x="608" y="143"/>
                    </a:lnTo>
                    <a:lnTo>
                      <a:pt x="674" y="145"/>
                    </a:lnTo>
                    <a:lnTo>
                      <a:pt x="739" y="150"/>
                    </a:lnTo>
                    <a:lnTo>
                      <a:pt x="803" y="158"/>
                    </a:lnTo>
                    <a:lnTo>
                      <a:pt x="867" y="169"/>
                    </a:lnTo>
                    <a:lnTo>
                      <a:pt x="929" y="183"/>
                    </a:lnTo>
                    <a:lnTo>
                      <a:pt x="990" y="201"/>
                    </a:lnTo>
                    <a:lnTo>
                      <a:pt x="1050" y="221"/>
                    </a:lnTo>
                    <a:lnTo>
                      <a:pt x="1107" y="244"/>
                    </a:lnTo>
                    <a:lnTo>
                      <a:pt x="1164" y="269"/>
                    </a:lnTo>
                    <a:lnTo>
                      <a:pt x="1219" y="299"/>
                    </a:lnTo>
                    <a:lnTo>
                      <a:pt x="1274" y="329"/>
                    </a:lnTo>
                    <a:lnTo>
                      <a:pt x="1326" y="363"/>
                    </a:lnTo>
                    <a:lnTo>
                      <a:pt x="1376" y="399"/>
                    </a:lnTo>
                    <a:lnTo>
                      <a:pt x="1424" y="437"/>
                    </a:lnTo>
                    <a:lnTo>
                      <a:pt x="1471" y="477"/>
                    </a:lnTo>
                    <a:lnTo>
                      <a:pt x="1516" y="520"/>
                    </a:lnTo>
                    <a:lnTo>
                      <a:pt x="1558" y="564"/>
                    </a:lnTo>
                    <a:lnTo>
                      <a:pt x="1598" y="610"/>
                    </a:lnTo>
                    <a:lnTo>
                      <a:pt x="1636" y="659"/>
                    </a:lnTo>
                    <a:lnTo>
                      <a:pt x="1672" y="709"/>
                    </a:lnTo>
                    <a:lnTo>
                      <a:pt x="1706" y="761"/>
                    </a:lnTo>
                    <a:lnTo>
                      <a:pt x="1737" y="815"/>
                    </a:lnTo>
                    <a:lnTo>
                      <a:pt x="1765" y="870"/>
                    </a:lnTo>
                    <a:lnTo>
                      <a:pt x="1791" y="927"/>
                    </a:lnTo>
                    <a:lnTo>
                      <a:pt x="1814" y="986"/>
                    </a:lnTo>
                    <a:lnTo>
                      <a:pt x="1835" y="1045"/>
                    </a:lnTo>
                    <a:lnTo>
                      <a:pt x="1851" y="1106"/>
                    </a:lnTo>
                    <a:lnTo>
                      <a:pt x="1866" y="1168"/>
                    </a:lnTo>
                    <a:lnTo>
                      <a:pt x="1877" y="1232"/>
                    </a:lnTo>
                    <a:lnTo>
                      <a:pt x="1885" y="1296"/>
                    </a:lnTo>
                    <a:lnTo>
                      <a:pt x="1890" y="1361"/>
                    </a:lnTo>
                    <a:lnTo>
                      <a:pt x="1892" y="1426"/>
                    </a:lnTo>
                    <a:lnTo>
                      <a:pt x="1891" y="1461"/>
                    </a:lnTo>
                    <a:lnTo>
                      <a:pt x="1890" y="1496"/>
                    </a:lnTo>
                    <a:lnTo>
                      <a:pt x="1888" y="1531"/>
                    </a:lnTo>
                    <a:lnTo>
                      <a:pt x="1885" y="1565"/>
                    </a:lnTo>
                    <a:lnTo>
                      <a:pt x="1880" y="1598"/>
                    </a:lnTo>
                    <a:lnTo>
                      <a:pt x="1876" y="1631"/>
                    </a:lnTo>
                    <a:lnTo>
                      <a:pt x="1869" y="1665"/>
                    </a:lnTo>
                    <a:lnTo>
                      <a:pt x="1863" y="1697"/>
                    </a:lnTo>
                    <a:lnTo>
                      <a:pt x="1855" y="1730"/>
                    </a:lnTo>
                    <a:lnTo>
                      <a:pt x="1848" y="1763"/>
                    </a:lnTo>
                    <a:lnTo>
                      <a:pt x="1838" y="1794"/>
                    </a:lnTo>
                    <a:lnTo>
                      <a:pt x="1828" y="1826"/>
                    </a:lnTo>
                    <a:lnTo>
                      <a:pt x="1818" y="1857"/>
                    </a:lnTo>
                    <a:lnTo>
                      <a:pt x="1806" y="1888"/>
                    </a:lnTo>
                    <a:lnTo>
                      <a:pt x="1794" y="1918"/>
                    </a:lnTo>
                    <a:lnTo>
                      <a:pt x="1781" y="1949"/>
                    </a:lnTo>
                    <a:lnTo>
                      <a:pt x="1767" y="1978"/>
                    </a:lnTo>
                    <a:lnTo>
                      <a:pt x="1753" y="2008"/>
                    </a:lnTo>
                    <a:lnTo>
                      <a:pt x="1738" y="2036"/>
                    </a:lnTo>
                    <a:lnTo>
                      <a:pt x="1722" y="2064"/>
                    </a:lnTo>
                    <a:lnTo>
                      <a:pt x="1706" y="2093"/>
                    </a:lnTo>
                    <a:lnTo>
                      <a:pt x="1689" y="2120"/>
                    </a:lnTo>
                    <a:lnTo>
                      <a:pt x="1670" y="2147"/>
                    </a:lnTo>
                    <a:lnTo>
                      <a:pt x="1652" y="2173"/>
                    </a:lnTo>
                    <a:lnTo>
                      <a:pt x="1633" y="2199"/>
                    </a:lnTo>
                    <a:lnTo>
                      <a:pt x="1614" y="2225"/>
                    </a:lnTo>
                    <a:lnTo>
                      <a:pt x="1593" y="2250"/>
                    </a:lnTo>
                    <a:lnTo>
                      <a:pt x="1572" y="2274"/>
                    </a:lnTo>
                    <a:lnTo>
                      <a:pt x="1550" y="2298"/>
                    </a:lnTo>
                    <a:lnTo>
                      <a:pt x="1528" y="2322"/>
                    </a:lnTo>
                    <a:lnTo>
                      <a:pt x="1505" y="2345"/>
                    </a:lnTo>
                    <a:lnTo>
                      <a:pt x="1482" y="2367"/>
                    </a:lnTo>
                    <a:lnTo>
                      <a:pt x="1501" y="2368"/>
                    </a:lnTo>
                    <a:lnTo>
                      <a:pt x="1585" y="2371"/>
                    </a:lnTo>
                    <a:lnTo>
                      <a:pt x="1652" y="2368"/>
                    </a:lnTo>
                    <a:lnTo>
                      <a:pt x="1680" y="2368"/>
                    </a:lnTo>
                    <a:lnTo>
                      <a:pt x="1700" y="2344"/>
                    </a:lnTo>
                    <a:lnTo>
                      <a:pt x="1720" y="2320"/>
                    </a:lnTo>
                    <a:lnTo>
                      <a:pt x="1739" y="2296"/>
                    </a:lnTo>
                    <a:lnTo>
                      <a:pt x="1758" y="2270"/>
                    </a:lnTo>
                    <a:lnTo>
                      <a:pt x="1777" y="2245"/>
                    </a:lnTo>
                    <a:lnTo>
                      <a:pt x="1794" y="2219"/>
                    </a:lnTo>
                    <a:lnTo>
                      <a:pt x="1812" y="2193"/>
                    </a:lnTo>
                    <a:lnTo>
                      <a:pt x="1828" y="2166"/>
                    </a:lnTo>
                    <a:lnTo>
                      <a:pt x="1844" y="2138"/>
                    </a:lnTo>
                    <a:lnTo>
                      <a:pt x="1860" y="2111"/>
                    </a:lnTo>
                    <a:lnTo>
                      <a:pt x="1875" y="2084"/>
                    </a:lnTo>
                    <a:lnTo>
                      <a:pt x="1889" y="2056"/>
                    </a:lnTo>
                    <a:lnTo>
                      <a:pt x="1902" y="2026"/>
                    </a:lnTo>
                    <a:lnTo>
                      <a:pt x="1915" y="1998"/>
                    </a:lnTo>
                    <a:lnTo>
                      <a:pt x="1928" y="1968"/>
                    </a:lnTo>
                    <a:lnTo>
                      <a:pt x="1940" y="1939"/>
                    </a:lnTo>
                    <a:lnTo>
                      <a:pt x="1951" y="1909"/>
                    </a:lnTo>
                    <a:lnTo>
                      <a:pt x="1961" y="1878"/>
                    </a:lnTo>
                    <a:lnTo>
                      <a:pt x="1971" y="1848"/>
                    </a:lnTo>
                    <a:lnTo>
                      <a:pt x="1980" y="1817"/>
                    </a:lnTo>
                    <a:lnTo>
                      <a:pt x="1989" y="1786"/>
                    </a:lnTo>
                    <a:lnTo>
                      <a:pt x="1997" y="1754"/>
                    </a:lnTo>
                    <a:lnTo>
                      <a:pt x="2003" y="1722"/>
                    </a:lnTo>
                    <a:lnTo>
                      <a:pt x="2010" y="1691"/>
                    </a:lnTo>
                    <a:lnTo>
                      <a:pt x="2015" y="1658"/>
                    </a:lnTo>
                    <a:lnTo>
                      <a:pt x="2021" y="1627"/>
                    </a:lnTo>
                    <a:lnTo>
                      <a:pt x="2025" y="1594"/>
                    </a:lnTo>
                    <a:lnTo>
                      <a:pt x="2028" y="1560"/>
                    </a:lnTo>
                    <a:lnTo>
                      <a:pt x="2031" y="1528"/>
                    </a:lnTo>
                    <a:lnTo>
                      <a:pt x="2033" y="1494"/>
                    </a:lnTo>
                    <a:lnTo>
                      <a:pt x="2034" y="1460"/>
                    </a:lnTo>
                    <a:lnTo>
                      <a:pt x="2035" y="1426"/>
                    </a:lnTo>
                    <a:close/>
                  </a:path>
                </a:pathLst>
              </a:custGeom>
              <a:solidFill>
                <a:srgbClr val="EF9D6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4" name="Freeform 502"/>
              <p:cNvSpPr>
                <a:spLocks/>
              </p:cNvSpPr>
              <p:nvPr/>
            </p:nvSpPr>
            <p:spPr bwMode="auto">
              <a:xfrm>
                <a:off x="7587" y="2186"/>
                <a:ext cx="284" cy="328"/>
              </a:xfrm>
              <a:custGeom>
                <a:avLst/>
                <a:gdLst>
                  <a:gd name="T0" fmla="*/ 1976 w 1983"/>
                  <a:gd name="T1" fmla="*/ 1216 h 2299"/>
                  <a:gd name="T2" fmla="*/ 1941 w 1983"/>
                  <a:gd name="T3" fmla="*/ 1016 h 2299"/>
                  <a:gd name="T4" fmla="*/ 1876 w 1983"/>
                  <a:gd name="T5" fmla="*/ 828 h 2299"/>
                  <a:gd name="T6" fmla="*/ 1787 w 1983"/>
                  <a:gd name="T7" fmla="*/ 652 h 2299"/>
                  <a:gd name="T8" fmla="*/ 1674 w 1983"/>
                  <a:gd name="T9" fmla="*/ 493 h 2299"/>
                  <a:gd name="T10" fmla="*/ 1539 w 1983"/>
                  <a:gd name="T11" fmla="*/ 352 h 2299"/>
                  <a:gd name="T12" fmla="*/ 1385 w 1983"/>
                  <a:gd name="T13" fmla="*/ 231 h 2299"/>
                  <a:gd name="T14" fmla="*/ 1215 w 1983"/>
                  <a:gd name="T15" fmla="*/ 133 h 2299"/>
                  <a:gd name="T16" fmla="*/ 1030 w 1983"/>
                  <a:gd name="T17" fmla="*/ 61 h 2299"/>
                  <a:gd name="T18" fmla="*/ 834 w 1983"/>
                  <a:gd name="T19" fmla="*/ 16 h 2299"/>
                  <a:gd name="T20" fmla="*/ 628 w 1983"/>
                  <a:gd name="T21" fmla="*/ 0 h 2299"/>
                  <a:gd name="T22" fmla="*/ 511 w 1983"/>
                  <a:gd name="T23" fmla="*/ 5 h 2299"/>
                  <a:gd name="T24" fmla="*/ 398 w 1983"/>
                  <a:gd name="T25" fmla="*/ 20 h 2299"/>
                  <a:gd name="T26" fmla="*/ 287 w 1983"/>
                  <a:gd name="T27" fmla="*/ 43 h 2299"/>
                  <a:gd name="T28" fmla="*/ 180 w 1983"/>
                  <a:gd name="T29" fmla="*/ 75 h 2299"/>
                  <a:gd name="T30" fmla="*/ 77 w 1983"/>
                  <a:gd name="T31" fmla="*/ 117 h 2299"/>
                  <a:gd name="T32" fmla="*/ 8 w 1983"/>
                  <a:gd name="T33" fmla="*/ 275 h 2299"/>
                  <a:gd name="T34" fmla="*/ 70 w 1983"/>
                  <a:gd name="T35" fmla="*/ 278 h 2299"/>
                  <a:gd name="T36" fmla="*/ 181 w 1983"/>
                  <a:gd name="T37" fmla="*/ 228 h 2299"/>
                  <a:gd name="T38" fmla="*/ 297 w 1983"/>
                  <a:gd name="T39" fmla="*/ 189 h 2299"/>
                  <a:gd name="T40" fmla="*/ 417 w 1983"/>
                  <a:gd name="T41" fmla="*/ 160 h 2299"/>
                  <a:gd name="T42" fmla="*/ 543 w 1983"/>
                  <a:gd name="T43" fmla="*/ 145 h 2299"/>
                  <a:gd name="T44" fmla="*/ 691 w 1983"/>
                  <a:gd name="T45" fmla="*/ 144 h 2299"/>
                  <a:gd name="T46" fmla="*/ 872 w 1983"/>
                  <a:gd name="T47" fmla="*/ 167 h 2299"/>
                  <a:gd name="T48" fmla="*/ 1045 w 1983"/>
                  <a:gd name="T49" fmla="*/ 216 h 2299"/>
                  <a:gd name="T50" fmla="*/ 1206 w 1983"/>
                  <a:gd name="T51" fmla="*/ 289 h 2299"/>
                  <a:gd name="T52" fmla="*/ 1354 w 1983"/>
                  <a:gd name="T53" fmla="*/ 383 h 2299"/>
                  <a:gd name="T54" fmla="*/ 1485 w 1983"/>
                  <a:gd name="T55" fmla="*/ 498 h 2299"/>
                  <a:gd name="T56" fmla="*/ 1600 w 1983"/>
                  <a:gd name="T57" fmla="*/ 629 h 2299"/>
                  <a:gd name="T58" fmla="*/ 1695 w 1983"/>
                  <a:gd name="T59" fmla="*/ 778 h 2299"/>
                  <a:gd name="T60" fmla="*/ 1766 w 1983"/>
                  <a:gd name="T61" fmla="*/ 939 h 2299"/>
                  <a:gd name="T62" fmla="*/ 1815 w 1983"/>
                  <a:gd name="T63" fmla="*/ 1111 h 2299"/>
                  <a:gd name="T64" fmla="*/ 1839 w 1983"/>
                  <a:gd name="T65" fmla="*/ 1292 h 2299"/>
                  <a:gd name="T66" fmla="*/ 1838 w 1983"/>
                  <a:gd name="T67" fmla="*/ 1425 h 2299"/>
                  <a:gd name="T68" fmla="*/ 1828 w 1983"/>
                  <a:gd name="T69" fmla="*/ 1527 h 2299"/>
                  <a:gd name="T70" fmla="*/ 1810 w 1983"/>
                  <a:gd name="T71" fmla="*/ 1628 h 2299"/>
                  <a:gd name="T72" fmla="*/ 1783 w 1983"/>
                  <a:gd name="T73" fmla="*/ 1725 h 2299"/>
                  <a:gd name="T74" fmla="*/ 1749 w 1983"/>
                  <a:gd name="T75" fmla="*/ 1818 h 2299"/>
                  <a:gd name="T76" fmla="*/ 1708 w 1983"/>
                  <a:gd name="T77" fmla="*/ 1907 h 2299"/>
                  <a:gd name="T78" fmla="*/ 1659 w 1983"/>
                  <a:gd name="T79" fmla="*/ 1993 h 2299"/>
                  <a:gd name="T80" fmla="*/ 1604 w 1983"/>
                  <a:gd name="T81" fmla="*/ 2075 h 2299"/>
                  <a:gd name="T82" fmla="*/ 1542 w 1983"/>
                  <a:gd name="T83" fmla="*/ 2151 h 2299"/>
                  <a:gd name="T84" fmla="*/ 1476 w 1983"/>
                  <a:gd name="T85" fmla="*/ 2222 h 2299"/>
                  <a:gd name="T86" fmla="*/ 1403 w 1983"/>
                  <a:gd name="T87" fmla="*/ 2287 h 2299"/>
                  <a:gd name="T88" fmla="*/ 1600 w 1983"/>
                  <a:gd name="T89" fmla="*/ 2299 h 2299"/>
                  <a:gd name="T90" fmla="*/ 1664 w 1983"/>
                  <a:gd name="T91" fmla="*/ 2228 h 2299"/>
                  <a:gd name="T92" fmla="*/ 1723 w 1983"/>
                  <a:gd name="T93" fmla="*/ 2153 h 2299"/>
                  <a:gd name="T94" fmla="*/ 1777 w 1983"/>
                  <a:gd name="T95" fmla="*/ 2074 h 2299"/>
                  <a:gd name="T96" fmla="*/ 1825 w 1983"/>
                  <a:gd name="T97" fmla="*/ 1990 h 2299"/>
                  <a:gd name="T98" fmla="*/ 1868 w 1983"/>
                  <a:gd name="T99" fmla="*/ 1903 h 2299"/>
                  <a:gd name="T100" fmla="*/ 1904 w 1983"/>
                  <a:gd name="T101" fmla="*/ 1813 h 2299"/>
                  <a:gd name="T102" fmla="*/ 1933 w 1983"/>
                  <a:gd name="T103" fmla="*/ 1719 h 2299"/>
                  <a:gd name="T104" fmla="*/ 1957 w 1983"/>
                  <a:gd name="T105" fmla="*/ 1623 h 2299"/>
                  <a:gd name="T106" fmla="*/ 1972 w 1983"/>
                  <a:gd name="T107" fmla="*/ 1524 h 2299"/>
                  <a:gd name="T108" fmla="*/ 1981 w 1983"/>
                  <a:gd name="T109" fmla="*/ 142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83" h="2299">
                    <a:moveTo>
                      <a:pt x="1983" y="1354"/>
                    </a:moveTo>
                    <a:lnTo>
                      <a:pt x="1981" y="1285"/>
                    </a:lnTo>
                    <a:lnTo>
                      <a:pt x="1976" y="1216"/>
                    </a:lnTo>
                    <a:lnTo>
                      <a:pt x="1968" y="1149"/>
                    </a:lnTo>
                    <a:lnTo>
                      <a:pt x="1956" y="1082"/>
                    </a:lnTo>
                    <a:lnTo>
                      <a:pt x="1941" y="1016"/>
                    </a:lnTo>
                    <a:lnTo>
                      <a:pt x="1922" y="952"/>
                    </a:lnTo>
                    <a:lnTo>
                      <a:pt x="1900" y="890"/>
                    </a:lnTo>
                    <a:lnTo>
                      <a:pt x="1876" y="828"/>
                    </a:lnTo>
                    <a:lnTo>
                      <a:pt x="1849" y="768"/>
                    </a:lnTo>
                    <a:lnTo>
                      <a:pt x="1820" y="709"/>
                    </a:lnTo>
                    <a:lnTo>
                      <a:pt x="1787" y="652"/>
                    </a:lnTo>
                    <a:lnTo>
                      <a:pt x="1751" y="598"/>
                    </a:lnTo>
                    <a:lnTo>
                      <a:pt x="1714" y="545"/>
                    </a:lnTo>
                    <a:lnTo>
                      <a:pt x="1674" y="493"/>
                    </a:lnTo>
                    <a:lnTo>
                      <a:pt x="1631" y="444"/>
                    </a:lnTo>
                    <a:lnTo>
                      <a:pt x="1586" y="397"/>
                    </a:lnTo>
                    <a:lnTo>
                      <a:pt x="1539" y="352"/>
                    </a:lnTo>
                    <a:lnTo>
                      <a:pt x="1490" y="309"/>
                    </a:lnTo>
                    <a:lnTo>
                      <a:pt x="1439" y="269"/>
                    </a:lnTo>
                    <a:lnTo>
                      <a:pt x="1385" y="231"/>
                    </a:lnTo>
                    <a:lnTo>
                      <a:pt x="1331" y="196"/>
                    </a:lnTo>
                    <a:lnTo>
                      <a:pt x="1274" y="164"/>
                    </a:lnTo>
                    <a:lnTo>
                      <a:pt x="1215" y="133"/>
                    </a:lnTo>
                    <a:lnTo>
                      <a:pt x="1156" y="106"/>
                    </a:lnTo>
                    <a:lnTo>
                      <a:pt x="1093" y="82"/>
                    </a:lnTo>
                    <a:lnTo>
                      <a:pt x="1030" y="61"/>
                    </a:lnTo>
                    <a:lnTo>
                      <a:pt x="966" y="43"/>
                    </a:lnTo>
                    <a:lnTo>
                      <a:pt x="901" y="28"/>
                    </a:lnTo>
                    <a:lnTo>
                      <a:pt x="834" y="16"/>
                    </a:lnTo>
                    <a:lnTo>
                      <a:pt x="766" y="7"/>
                    </a:lnTo>
                    <a:lnTo>
                      <a:pt x="697" y="1"/>
                    </a:lnTo>
                    <a:lnTo>
                      <a:pt x="628" y="0"/>
                    </a:lnTo>
                    <a:lnTo>
                      <a:pt x="588" y="0"/>
                    </a:lnTo>
                    <a:lnTo>
                      <a:pt x="550" y="3"/>
                    </a:lnTo>
                    <a:lnTo>
                      <a:pt x="511" y="5"/>
                    </a:lnTo>
                    <a:lnTo>
                      <a:pt x="473" y="9"/>
                    </a:lnTo>
                    <a:lnTo>
                      <a:pt x="435" y="13"/>
                    </a:lnTo>
                    <a:lnTo>
                      <a:pt x="398" y="20"/>
                    </a:lnTo>
                    <a:lnTo>
                      <a:pt x="360" y="26"/>
                    </a:lnTo>
                    <a:lnTo>
                      <a:pt x="324" y="34"/>
                    </a:lnTo>
                    <a:lnTo>
                      <a:pt x="287" y="43"/>
                    </a:lnTo>
                    <a:lnTo>
                      <a:pt x="251" y="53"/>
                    </a:lnTo>
                    <a:lnTo>
                      <a:pt x="215" y="63"/>
                    </a:lnTo>
                    <a:lnTo>
                      <a:pt x="180" y="75"/>
                    </a:lnTo>
                    <a:lnTo>
                      <a:pt x="145" y="88"/>
                    </a:lnTo>
                    <a:lnTo>
                      <a:pt x="110" y="103"/>
                    </a:lnTo>
                    <a:lnTo>
                      <a:pt x="77" y="117"/>
                    </a:lnTo>
                    <a:lnTo>
                      <a:pt x="43" y="132"/>
                    </a:lnTo>
                    <a:lnTo>
                      <a:pt x="26" y="194"/>
                    </a:lnTo>
                    <a:lnTo>
                      <a:pt x="8" y="275"/>
                    </a:lnTo>
                    <a:lnTo>
                      <a:pt x="0" y="317"/>
                    </a:lnTo>
                    <a:lnTo>
                      <a:pt x="35" y="297"/>
                    </a:lnTo>
                    <a:lnTo>
                      <a:pt x="70" y="278"/>
                    </a:lnTo>
                    <a:lnTo>
                      <a:pt x="106" y="260"/>
                    </a:lnTo>
                    <a:lnTo>
                      <a:pt x="143" y="243"/>
                    </a:lnTo>
                    <a:lnTo>
                      <a:pt x="181" y="228"/>
                    </a:lnTo>
                    <a:lnTo>
                      <a:pt x="218" y="214"/>
                    </a:lnTo>
                    <a:lnTo>
                      <a:pt x="257" y="201"/>
                    </a:lnTo>
                    <a:lnTo>
                      <a:pt x="297" y="189"/>
                    </a:lnTo>
                    <a:lnTo>
                      <a:pt x="336" y="178"/>
                    </a:lnTo>
                    <a:lnTo>
                      <a:pt x="376" y="169"/>
                    </a:lnTo>
                    <a:lnTo>
                      <a:pt x="417" y="160"/>
                    </a:lnTo>
                    <a:lnTo>
                      <a:pt x="459" y="154"/>
                    </a:lnTo>
                    <a:lnTo>
                      <a:pt x="500" y="149"/>
                    </a:lnTo>
                    <a:lnTo>
                      <a:pt x="543" y="145"/>
                    </a:lnTo>
                    <a:lnTo>
                      <a:pt x="585" y="143"/>
                    </a:lnTo>
                    <a:lnTo>
                      <a:pt x="628" y="143"/>
                    </a:lnTo>
                    <a:lnTo>
                      <a:pt x="691" y="144"/>
                    </a:lnTo>
                    <a:lnTo>
                      <a:pt x="752" y="148"/>
                    </a:lnTo>
                    <a:lnTo>
                      <a:pt x="813" y="157"/>
                    </a:lnTo>
                    <a:lnTo>
                      <a:pt x="872" y="167"/>
                    </a:lnTo>
                    <a:lnTo>
                      <a:pt x="931" y="181"/>
                    </a:lnTo>
                    <a:lnTo>
                      <a:pt x="988" y="197"/>
                    </a:lnTo>
                    <a:lnTo>
                      <a:pt x="1045" y="216"/>
                    </a:lnTo>
                    <a:lnTo>
                      <a:pt x="1100" y="238"/>
                    </a:lnTo>
                    <a:lnTo>
                      <a:pt x="1153" y="263"/>
                    </a:lnTo>
                    <a:lnTo>
                      <a:pt x="1206" y="289"/>
                    </a:lnTo>
                    <a:lnTo>
                      <a:pt x="1257" y="318"/>
                    </a:lnTo>
                    <a:lnTo>
                      <a:pt x="1306" y="350"/>
                    </a:lnTo>
                    <a:lnTo>
                      <a:pt x="1354" y="383"/>
                    </a:lnTo>
                    <a:lnTo>
                      <a:pt x="1399" y="419"/>
                    </a:lnTo>
                    <a:lnTo>
                      <a:pt x="1443" y="457"/>
                    </a:lnTo>
                    <a:lnTo>
                      <a:pt x="1485" y="498"/>
                    </a:lnTo>
                    <a:lnTo>
                      <a:pt x="1526" y="540"/>
                    </a:lnTo>
                    <a:lnTo>
                      <a:pt x="1564" y="584"/>
                    </a:lnTo>
                    <a:lnTo>
                      <a:pt x="1600" y="629"/>
                    </a:lnTo>
                    <a:lnTo>
                      <a:pt x="1634" y="677"/>
                    </a:lnTo>
                    <a:lnTo>
                      <a:pt x="1665" y="726"/>
                    </a:lnTo>
                    <a:lnTo>
                      <a:pt x="1695" y="778"/>
                    </a:lnTo>
                    <a:lnTo>
                      <a:pt x="1721" y="830"/>
                    </a:lnTo>
                    <a:lnTo>
                      <a:pt x="1745" y="883"/>
                    </a:lnTo>
                    <a:lnTo>
                      <a:pt x="1766" y="939"/>
                    </a:lnTo>
                    <a:lnTo>
                      <a:pt x="1786" y="994"/>
                    </a:lnTo>
                    <a:lnTo>
                      <a:pt x="1802" y="1052"/>
                    </a:lnTo>
                    <a:lnTo>
                      <a:pt x="1815" y="1111"/>
                    </a:lnTo>
                    <a:lnTo>
                      <a:pt x="1826" y="1170"/>
                    </a:lnTo>
                    <a:lnTo>
                      <a:pt x="1834" y="1231"/>
                    </a:lnTo>
                    <a:lnTo>
                      <a:pt x="1839" y="1292"/>
                    </a:lnTo>
                    <a:lnTo>
                      <a:pt x="1840" y="1354"/>
                    </a:lnTo>
                    <a:lnTo>
                      <a:pt x="1840" y="1390"/>
                    </a:lnTo>
                    <a:lnTo>
                      <a:pt x="1838" y="1425"/>
                    </a:lnTo>
                    <a:lnTo>
                      <a:pt x="1836" y="1459"/>
                    </a:lnTo>
                    <a:lnTo>
                      <a:pt x="1833" y="1494"/>
                    </a:lnTo>
                    <a:lnTo>
                      <a:pt x="1828" y="1527"/>
                    </a:lnTo>
                    <a:lnTo>
                      <a:pt x="1823" y="1561"/>
                    </a:lnTo>
                    <a:lnTo>
                      <a:pt x="1816" y="1595"/>
                    </a:lnTo>
                    <a:lnTo>
                      <a:pt x="1810" y="1628"/>
                    </a:lnTo>
                    <a:lnTo>
                      <a:pt x="1801" y="1660"/>
                    </a:lnTo>
                    <a:lnTo>
                      <a:pt x="1792" y="1693"/>
                    </a:lnTo>
                    <a:lnTo>
                      <a:pt x="1783" y="1725"/>
                    </a:lnTo>
                    <a:lnTo>
                      <a:pt x="1773" y="1756"/>
                    </a:lnTo>
                    <a:lnTo>
                      <a:pt x="1761" y="1788"/>
                    </a:lnTo>
                    <a:lnTo>
                      <a:pt x="1749" y="1818"/>
                    </a:lnTo>
                    <a:lnTo>
                      <a:pt x="1736" y="1849"/>
                    </a:lnTo>
                    <a:lnTo>
                      <a:pt x="1722" y="1878"/>
                    </a:lnTo>
                    <a:lnTo>
                      <a:pt x="1708" y="1907"/>
                    </a:lnTo>
                    <a:lnTo>
                      <a:pt x="1692" y="1937"/>
                    </a:lnTo>
                    <a:lnTo>
                      <a:pt x="1676" y="1965"/>
                    </a:lnTo>
                    <a:lnTo>
                      <a:pt x="1659" y="1993"/>
                    </a:lnTo>
                    <a:lnTo>
                      <a:pt x="1641" y="2021"/>
                    </a:lnTo>
                    <a:lnTo>
                      <a:pt x="1623" y="2048"/>
                    </a:lnTo>
                    <a:lnTo>
                      <a:pt x="1604" y="2075"/>
                    </a:lnTo>
                    <a:lnTo>
                      <a:pt x="1583" y="2100"/>
                    </a:lnTo>
                    <a:lnTo>
                      <a:pt x="1564" y="2126"/>
                    </a:lnTo>
                    <a:lnTo>
                      <a:pt x="1542" y="2151"/>
                    </a:lnTo>
                    <a:lnTo>
                      <a:pt x="1520" y="2175"/>
                    </a:lnTo>
                    <a:lnTo>
                      <a:pt x="1499" y="2199"/>
                    </a:lnTo>
                    <a:lnTo>
                      <a:pt x="1476" y="2222"/>
                    </a:lnTo>
                    <a:lnTo>
                      <a:pt x="1452" y="2245"/>
                    </a:lnTo>
                    <a:lnTo>
                      <a:pt x="1428" y="2267"/>
                    </a:lnTo>
                    <a:lnTo>
                      <a:pt x="1403" y="2287"/>
                    </a:lnTo>
                    <a:lnTo>
                      <a:pt x="1441" y="2292"/>
                    </a:lnTo>
                    <a:lnTo>
                      <a:pt x="1521" y="2296"/>
                    </a:lnTo>
                    <a:lnTo>
                      <a:pt x="1600" y="2299"/>
                    </a:lnTo>
                    <a:lnTo>
                      <a:pt x="1622" y="2276"/>
                    </a:lnTo>
                    <a:lnTo>
                      <a:pt x="1643" y="2252"/>
                    </a:lnTo>
                    <a:lnTo>
                      <a:pt x="1664" y="2228"/>
                    </a:lnTo>
                    <a:lnTo>
                      <a:pt x="1684" y="2203"/>
                    </a:lnTo>
                    <a:lnTo>
                      <a:pt x="1704" y="2178"/>
                    </a:lnTo>
                    <a:lnTo>
                      <a:pt x="1723" y="2153"/>
                    </a:lnTo>
                    <a:lnTo>
                      <a:pt x="1741" y="2127"/>
                    </a:lnTo>
                    <a:lnTo>
                      <a:pt x="1760" y="2100"/>
                    </a:lnTo>
                    <a:lnTo>
                      <a:pt x="1777" y="2074"/>
                    </a:lnTo>
                    <a:lnTo>
                      <a:pt x="1794" y="2046"/>
                    </a:lnTo>
                    <a:lnTo>
                      <a:pt x="1810" y="2018"/>
                    </a:lnTo>
                    <a:lnTo>
                      <a:pt x="1825" y="1990"/>
                    </a:lnTo>
                    <a:lnTo>
                      <a:pt x="1840" y="1962"/>
                    </a:lnTo>
                    <a:lnTo>
                      <a:pt x="1855" y="1932"/>
                    </a:lnTo>
                    <a:lnTo>
                      <a:pt x="1868" y="1903"/>
                    </a:lnTo>
                    <a:lnTo>
                      <a:pt x="1881" y="1874"/>
                    </a:lnTo>
                    <a:lnTo>
                      <a:pt x="1893" y="1843"/>
                    </a:lnTo>
                    <a:lnTo>
                      <a:pt x="1904" y="1813"/>
                    </a:lnTo>
                    <a:lnTo>
                      <a:pt x="1914" y="1782"/>
                    </a:lnTo>
                    <a:lnTo>
                      <a:pt x="1924" y="1751"/>
                    </a:lnTo>
                    <a:lnTo>
                      <a:pt x="1933" y="1719"/>
                    </a:lnTo>
                    <a:lnTo>
                      <a:pt x="1942" y="1688"/>
                    </a:lnTo>
                    <a:lnTo>
                      <a:pt x="1949" y="1656"/>
                    </a:lnTo>
                    <a:lnTo>
                      <a:pt x="1957" y="1623"/>
                    </a:lnTo>
                    <a:lnTo>
                      <a:pt x="1962" y="1591"/>
                    </a:lnTo>
                    <a:lnTo>
                      <a:pt x="1968" y="1558"/>
                    </a:lnTo>
                    <a:lnTo>
                      <a:pt x="1972" y="1524"/>
                    </a:lnTo>
                    <a:lnTo>
                      <a:pt x="1976" y="1490"/>
                    </a:lnTo>
                    <a:lnTo>
                      <a:pt x="1980" y="1458"/>
                    </a:lnTo>
                    <a:lnTo>
                      <a:pt x="1981" y="1423"/>
                    </a:lnTo>
                    <a:lnTo>
                      <a:pt x="1983" y="1389"/>
                    </a:lnTo>
                    <a:lnTo>
                      <a:pt x="1983" y="1354"/>
                    </a:lnTo>
                    <a:close/>
                  </a:path>
                </a:pathLst>
              </a:custGeom>
              <a:solidFill>
                <a:srgbClr val="EFA1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5" name="Freeform 503"/>
              <p:cNvSpPr>
                <a:spLocks/>
              </p:cNvSpPr>
              <p:nvPr/>
            </p:nvSpPr>
            <p:spPr bwMode="auto">
              <a:xfrm>
                <a:off x="7585" y="2196"/>
                <a:ext cx="275" cy="317"/>
              </a:xfrm>
              <a:custGeom>
                <a:avLst/>
                <a:gdLst>
                  <a:gd name="T0" fmla="*/ 1919 w 1926"/>
                  <a:gd name="T1" fmla="*/ 1153 h 2224"/>
                  <a:gd name="T2" fmla="*/ 1885 w 1926"/>
                  <a:gd name="T3" fmla="*/ 963 h 2224"/>
                  <a:gd name="T4" fmla="*/ 1825 w 1926"/>
                  <a:gd name="T5" fmla="*/ 784 h 2224"/>
                  <a:gd name="T6" fmla="*/ 1740 w 1926"/>
                  <a:gd name="T7" fmla="*/ 618 h 2224"/>
                  <a:gd name="T8" fmla="*/ 1632 w 1926"/>
                  <a:gd name="T9" fmla="*/ 467 h 2224"/>
                  <a:gd name="T10" fmla="*/ 1505 w 1926"/>
                  <a:gd name="T11" fmla="*/ 334 h 2224"/>
                  <a:gd name="T12" fmla="*/ 1360 w 1926"/>
                  <a:gd name="T13" fmla="*/ 220 h 2224"/>
                  <a:gd name="T14" fmla="*/ 1198 w 1926"/>
                  <a:gd name="T15" fmla="*/ 126 h 2224"/>
                  <a:gd name="T16" fmla="*/ 1024 w 1926"/>
                  <a:gd name="T17" fmla="*/ 58 h 2224"/>
                  <a:gd name="T18" fmla="*/ 837 w 1926"/>
                  <a:gd name="T19" fmla="*/ 15 h 2224"/>
                  <a:gd name="T20" fmla="*/ 642 w 1926"/>
                  <a:gd name="T21" fmla="*/ 0 h 2224"/>
                  <a:gd name="T22" fmla="*/ 520 w 1926"/>
                  <a:gd name="T23" fmla="*/ 6 h 2224"/>
                  <a:gd name="T24" fmla="*/ 401 w 1926"/>
                  <a:gd name="T25" fmla="*/ 23 h 2224"/>
                  <a:gd name="T26" fmla="*/ 285 w 1926"/>
                  <a:gd name="T27" fmla="*/ 50 h 2224"/>
                  <a:gd name="T28" fmla="*/ 174 w 1926"/>
                  <a:gd name="T29" fmla="*/ 88 h 2224"/>
                  <a:gd name="T30" fmla="*/ 68 w 1926"/>
                  <a:gd name="T31" fmla="*/ 135 h 2224"/>
                  <a:gd name="T32" fmla="*/ 7 w 1926"/>
                  <a:gd name="T33" fmla="*/ 284 h 2224"/>
                  <a:gd name="T34" fmla="*/ 70 w 1926"/>
                  <a:gd name="T35" fmla="*/ 296 h 2224"/>
                  <a:gd name="T36" fmla="*/ 182 w 1926"/>
                  <a:gd name="T37" fmla="*/ 240 h 2224"/>
                  <a:gd name="T38" fmla="*/ 301 w 1926"/>
                  <a:gd name="T39" fmla="*/ 195 h 2224"/>
                  <a:gd name="T40" fmla="*/ 425 w 1926"/>
                  <a:gd name="T41" fmla="*/ 163 h 2224"/>
                  <a:gd name="T42" fmla="*/ 553 w 1926"/>
                  <a:gd name="T43" fmla="*/ 146 h 2224"/>
                  <a:gd name="T44" fmla="*/ 700 w 1926"/>
                  <a:gd name="T45" fmla="*/ 145 h 2224"/>
                  <a:gd name="T46" fmla="*/ 871 w 1926"/>
                  <a:gd name="T47" fmla="*/ 166 h 2224"/>
                  <a:gd name="T48" fmla="*/ 1035 w 1926"/>
                  <a:gd name="T49" fmla="*/ 212 h 2224"/>
                  <a:gd name="T50" fmla="*/ 1186 w 1926"/>
                  <a:gd name="T51" fmla="*/ 281 h 2224"/>
                  <a:gd name="T52" fmla="*/ 1324 w 1926"/>
                  <a:gd name="T53" fmla="*/ 369 h 2224"/>
                  <a:gd name="T54" fmla="*/ 1448 w 1926"/>
                  <a:gd name="T55" fmla="*/ 477 h 2224"/>
                  <a:gd name="T56" fmla="*/ 1556 w 1926"/>
                  <a:gd name="T57" fmla="*/ 601 h 2224"/>
                  <a:gd name="T58" fmla="*/ 1645 w 1926"/>
                  <a:gd name="T59" fmla="*/ 740 h 2224"/>
                  <a:gd name="T60" fmla="*/ 1714 w 1926"/>
                  <a:gd name="T61" fmla="*/ 892 h 2224"/>
                  <a:gd name="T62" fmla="*/ 1760 w 1926"/>
                  <a:gd name="T63" fmla="*/ 1054 h 2224"/>
                  <a:gd name="T64" fmla="*/ 1781 w 1926"/>
                  <a:gd name="T65" fmla="*/ 1226 h 2224"/>
                  <a:gd name="T66" fmla="*/ 1781 w 1926"/>
                  <a:gd name="T67" fmla="*/ 1354 h 2224"/>
                  <a:gd name="T68" fmla="*/ 1771 w 1926"/>
                  <a:gd name="T69" fmla="*/ 1456 h 2224"/>
                  <a:gd name="T70" fmla="*/ 1750 w 1926"/>
                  <a:gd name="T71" fmla="*/ 1557 h 2224"/>
                  <a:gd name="T72" fmla="*/ 1722 w 1926"/>
                  <a:gd name="T73" fmla="*/ 1654 h 2224"/>
                  <a:gd name="T74" fmla="*/ 1686 w 1926"/>
                  <a:gd name="T75" fmla="*/ 1746 h 2224"/>
                  <a:gd name="T76" fmla="*/ 1642 w 1926"/>
                  <a:gd name="T77" fmla="*/ 1834 h 2224"/>
                  <a:gd name="T78" fmla="*/ 1591 w 1926"/>
                  <a:gd name="T79" fmla="*/ 1918 h 2224"/>
                  <a:gd name="T80" fmla="*/ 1532 w 1926"/>
                  <a:gd name="T81" fmla="*/ 1997 h 2224"/>
                  <a:gd name="T82" fmla="*/ 1468 w 1926"/>
                  <a:gd name="T83" fmla="*/ 2071 h 2224"/>
                  <a:gd name="T84" fmla="*/ 1397 w 1926"/>
                  <a:gd name="T85" fmla="*/ 2139 h 2224"/>
                  <a:gd name="T86" fmla="*/ 1321 w 1926"/>
                  <a:gd name="T87" fmla="*/ 2201 h 2224"/>
                  <a:gd name="T88" fmla="*/ 1516 w 1926"/>
                  <a:gd name="T89" fmla="*/ 2224 h 2224"/>
                  <a:gd name="T90" fmla="*/ 1584 w 1926"/>
                  <a:gd name="T91" fmla="*/ 2155 h 2224"/>
                  <a:gd name="T92" fmla="*/ 1648 w 1926"/>
                  <a:gd name="T93" fmla="*/ 2082 h 2224"/>
                  <a:gd name="T94" fmla="*/ 1704 w 1926"/>
                  <a:gd name="T95" fmla="*/ 2004 h 2224"/>
                  <a:gd name="T96" fmla="*/ 1756 w 1926"/>
                  <a:gd name="T97" fmla="*/ 1921 h 2224"/>
                  <a:gd name="T98" fmla="*/ 1801 w 1926"/>
                  <a:gd name="T99" fmla="*/ 1835 h 2224"/>
                  <a:gd name="T100" fmla="*/ 1840 w 1926"/>
                  <a:gd name="T101" fmla="*/ 1745 h 2224"/>
                  <a:gd name="T102" fmla="*/ 1872 w 1926"/>
                  <a:gd name="T103" fmla="*/ 1651 h 2224"/>
                  <a:gd name="T104" fmla="*/ 1897 w 1926"/>
                  <a:gd name="T105" fmla="*/ 1554 h 2224"/>
                  <a:gd name="T106" fmla="*/ 1914 w 1926"/>
                  <a:gd name="T107" fmla="*/ 1455 h 2224"/>
                  <a:gd name="T108" fmla="*/ 1924 w 1926"/>
                  <a:gd name="T109" fmla="*/ 1353 h 2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6" h="2224">
                    <a:moveTo>
                      <a:pt x="1926" y="1283"/>
                    </a:moveTo>
                    <a:lnTo>
                      <a:pt x="1924" y="1218"/>
                    </a:lnTo>
                    <a:lnTo>
                      <a:pt x="1919" y="1153"/>
                    </a:lnTo>
                    <a:lnTo>
                      <a:pt x="1911" y="1089"/>
                    </a:lnTo>
                    <a:lnTo>
                      <a:pt x="1900" y="1025"/>
                    </a:lnTo>
                    <a:lnTo>
                      <a:pt x="1885" y="963"/>
                    </a:lnTo>
                    <a:lnTo>
                      <a:pt x="1869" y="902"/>
                    </a:lnTo>
                    <a:lnTo>
                      <a:pt x="1848" y="843"/>
                    </a:lnTo>
                    <a:lnTo>
                      <a:pt x="1825" y="784"/>
                    </a:lnTo>
                    <a:lnTo>
                      <a:pt x="1799" y="727"/>
                    </a:lnTo>
                    <a:lnTo>
                      <a:pt x="1771" y="672"/>
                    </a:lnTo>
                    <a:lnTo>
                      <a:pt x="1740" y="618"/>
                    </a:lnTo>
                    <a:lnTo>
                      <a:pt x="1706" y="566"/>
                    </a:lnTo>
                    <a:lnTo>
                      <a:pt x="1670" y="516"/>
                    </a:lnTo>
                    <a:lnTo>
                      <a:pt x="1632" y="467"/>
                    </a:lnTo>
                    <a:lnTo>
                      <a:pt x="1592" y="421"/>
                    </a:lnTo>
                    <a:lnTo>
                      <a:pt x="1550" y="377"/>
                    </a:lnTo>
                    <a:lnTo>
                      <a:pt x="1505" y="334"/>
                    </a:lnTo>
                    <a:lnTo>
                      <a:pt x="1458" y="294"/>
                    </a:lnTo>
                    <a:lnTo>
                      <a:pt x="1410" y="256"/>
                    </a:lnTo>
                    <a:lnTo>
                      <a:pt x="1360" y="220"/>
                    </a:lnTo>
                    <a:lnTo>
                      <a:pt x="1308" y="186"/>
                    </a:lnTo>
                    <a:lnTo>
                      <a:pt x="1253" y="156"/>
                    </a:lnTo>
                    <a:lnTo>
                      <a:pt x="1198" y="126"/>
                    </a:lnTo>
                    <a:lnTo>
                      <a:pt x="1141" y="101"/>
                    </a:lnTo>
                    <a:lnTo>
                      <a:pt x="1084" y="78"/>
                    </a:lnTo>
                    <a:lnTo>
                      <a:pt x="1024" y="58"/>
                    </a:lnTo>
                    <a:lnTo>
                      <a:pt x="963" y="40"/>
                    </a:lnTo>
                    <a:lnTo>
                      <a:pt x="901" y="26"/>
                    </a:lnTo>
                    <a:lnTo>
                      <a:pt x="837" y="15"/>
                    </a:lnTo>
                    <a:lnTo>
                      <a:pt x="773" y="7"/>
                    </a:lnTo>
                    <a:lnTo>
                      <a:pt x="708" y="2"/>
                    </a:lnTo>
                    <a:lnTo>
                      <a:pt x="642" y="0"/>
                    </a:lnTo>
                    <a:lnTo>
                      <a:pt x="600" y="1"/>
                    </a:lnTo>
                    <a:lnTo>
                      <a:pt x="560" y="3"/>
                    </a:lnTo>
                    <a:lnTo>
                      <a:pt x="520" y="6"/>
                    </a:lnTo>
                    <a:lnTo>
                      <a:pt x="479" y="10"/>
                    </a:lnTo>
                    <a:lnTo>
                      <a:pt x="440" y="16"/>
                    </a:lnTo>
                    <a:lnTo>
                      <a:pt x="401" y="23"/>
                    </a:lnTo>
                    <a:lnTo>
                      <a:pt x="362" y="31"/>
                    </a:lnTo>
                    <a:lnTo>
                      <a:pt x="324" y="40"/>
                    </a:lnTo>
                    <a:lnTo>
                      <a:pt x="285" y="50"/>
                    </a:lnTo>
                    <a:lnTo>
                      <a:pt x="247" y="62"/>
                    </a:lnTo>
                    <a:lnTo>
                      <a:pt x="210" y="74"/>
                    </a:lnTo>
                    <a:lnTo>
                      <a:pt x="174" y="88"/>
                    </a:lnTo>
                    <a:lnTo>
                      <a:pt x="138" y="102"/>
                    </a:lnTo>
                    <a:lnTo>
                      <a:pt x="103" y="119"/>
                    </a:lnTo>
                    <a:lnTo>
                      <a:pt x="68" y="135"/>
                    </a:lnTo>
                    <a:lnTo>
                      <a:pt x="34" y="154"/>
                    </a:lnTo>
                    <a:lnTo>
                      <a:pt x="22" y="204"/>
                    </a:lnTo>
                    <a:lnTo>
                      <a:pt x="7" y="284"/>
                    </a:lnTo>
                    <a:lnTo>
                      <a:pt x="0" y="340"/>
                    </a:lnTo>
                    <a:lnTo>
                      <a:pt x="35" y="318"/>
                    </a:lnTo>
                    <a:lnTo>
                      <a:pt x="70" y="296"/>
                    </a:lnTo>
                    <a:lnTo>
                      <a:pt x="107" y="275"/>
                    </a:lnTo>
                    <a:lnTo>
                      <a:pt x="144" y="257"/>
                    </a:lnTo>
                    <a:lnTo>
                      <a:pt x="182" y="240"/>
                    </a:lnTo>
                    <a:lnTo>
                      <a:pt x="221" y="223"/>
                    </a:lnTo>
                    <a:lnTo>
                      <a:pt x="260" y="208"/>
                    </a:lnTo>
                    <a:lnTo>
                      <a:pt x="301" y="195"/>
                    </a:lnTo>
                    <a:lnTo>
                      <a:pt x="341" y="183"/>
                    </a:lnTo>
                    <a:lnTo>
                      <a:pt x="382" y="172"/>
                    </a:lnTo>
                    <a:lnTo>
                      <a:pt x="425" y="163"/>
                    </a:lnTo>
                    <a:lnTo>
                      <a:pt x="467" y="156"/>
                    </a:lnTo>
                    <a:lnTo>
                      <a:pt x="510" y="150"/>
                    </a:lnTo>
                    <a:lnTo>
                      <a:pt x="553" y="146"/>
                    </a:lnTo>
                    <a:lnTo>
                      <a:pt x="597" y="144"/>
                    </a:lnTo>
                    <a:lnTo>
                      <a:pt x="642" y="143"/>
                    </a:lnTo>
                    <a:lnTo>
                      <a:pt x="700" y="145"/>
                    </a:lnTo>
                    <a:lnTo>
                      <a:pt x="758" y="149"/>
                    </a:lnTo>
                    <a:lnTo>
                      <a:pt x="816" y="156"/>
                    </a:lnTo>
                    <a:lnTo>
                      <a:pt x="871" y="166"/>
                    </a:lnTo>
                    <a:lnTo>
                      <a:pt x="927" y="179"/>
                    </a:lnTo>
                    <a:lnTo>
                      <a:pt x="981" y="194"/>
                    </a:lnTo>
                    <a:lnTo>
                      <a:pt x="1035" y="212"/>
                    </a:lnTo>
                    <a:lnTo>
                      <a:pt x="1086" y="233"/>
                    </a:lnTo>
                    <a:lnTo>
                      <a:pt x="1137" y="256"/>
                    </a:lnTo>
                    <a:lnTo>
                      <a:pt x="1186" y="281"/>
                    </a:lnTo>
                    <a:lnTo>
                      <a:pt x="1234" y="308"/>
                    </a:lnTo>
                    <a:lnTo>
                      <a:pt x="1280" y="338"/>
                    </a:lnTo>
                    <a:lnTo>
                      <a:pt x="1324" y="369"/>
                    </a:lnTo>
                    <a:lnTo>
                      <a:pt x="1368" y="404"/>
                    </a:lnTo>
                    <a:lnTo>
                      <a:pt x="1409" y="440"/>
                    </a:lnTo>
                    <a:lnTo>
                      <a:pt x="1448" y="477"/>
                    </a:lnTo>
                    <a:lnTo>
                      <a:pt x="1486" y="517"/>
                    </a:lnTo>
                    <a:lnTo>
                      <a:pt x="1522" y="558"/>
                    </a:lnTo>
                    <a:lnTo>
                      <a:pt x="1556" y="601"/>
                    </a:lnTo>
                    <a:lnTo>
                      <a:pt x="1588" y="646"/>
                    </a:lnTo>
                    <a:lnTo>
                      <a:pt x="1618" y="692"/>
                    </a:lnTo>
                    <a:lnTo>
                      <a:pt x="1645" y="740"/>
                    </a:lnTo>
                    <a:lnTo>
                      <a:pt x="1670" y="789"/>
                    </a:lnTo>
                    <a:lnTo>
                      <a:pt x="1693" y="839"/>
                    </a:lnTo>
                    <a:lnTo>
                      <a:pt x="1714" y="892"/>
                    </a:lnTo>
                    <a:lnTo>
                      <a:pt x="1731" y="945"/>
                    </a:lnTo>
                    <a:lnTo>
                      <a:pt x="1747" y="999"/>
                    </a:lnTo>
                    <a:lnTo>
                      <a:pt x="1760" y="1054"/>
                    </a:lnTo>
                    <a:lnTo>
                      <a:pt x="1769" y="1110"/>
                    </a:lnTo>
                    <a:lnTo>
                      <a:pt x="1777" y="1167"/>
                    </a:lnTo>
                    <a:lnTo>
                      <a:pt x="1781" y="1226"/>
                    </a:lnTo>
                    <a:lnTo>
                      <a:pt x="1784" y="1283"/>
                    </a:lnTo>
                    <a:lnTo>
                      <a:pt x="1783" y="1319"/>
                    </a:lnTo>
                    <a:lnTo>
                      <a:pt x="1781" y="1354"/>
                    </a:lnTo>
                    <a:lnTo>
                      <a:pt x="1778" y="1388"/>
                    </a:lnTo>
                    <a:lnTo>
                      <a:pt x="1775" y="1423"/>
                    </a:lnTo>
                    <a:lnTo>
                      <a:pt x="1771" y="1456"/>
                    </a:lnTo>
                    <a:lnTo>
                      <a:pt x="1764" y="1490"/>
                    </a:lnTo>
                    <a:lnTo>
                      <a:pt x="1757" y="1524"/>
                    </a:lnTo>
                    <a:lnTo>
                      <a:pt x="1750" y="1557"/>
                    </a:lnTo>
                    <a:lnTo>
                      <a:pt x="1742" y="1589"/>
                    </a:lnTo>
                    <a:lnTo>
                      <a:pt x="1732" y="1621"/>
                    </a:lnTo>
                    <a:lnTo>
                      <a:pt x="1722" y="1654"/>
                    </a:lnTo>
                    <a:lnTo>
                      <a:pt x="1711" y="1684"/>
                    </a:lnTo>
                    <a:lnTo>
                      <a:pt x="1699" y="1716"/>
                    </a:lnTo>
                    <a:lnTo>
                      <a:pt x="1686" y="1746"/>
                    </a:lnTo>
                    <a:lnTo>
                      <a:pt x="1671" y="1775"/>
                    </a:lnTo>
                    <a:lnTo>
                      <a:pt x="1657" y="1805"/>
                    </a:lnTo>
                    <a:lnTo>
                      <a:pt x="1642" y="1834"/>
                    </a:lnTo>
                    <a:lnTo>
                      <a:pt x="1626" y="1863"/>
                    </a:lnTo>
                    <a:lnTo>
                      <a:pt x="1608" y="1891"/>
                    </a:lnTo>
                    <a:lnTo>
                      <a:pt x="1591" y="1918"/>
                    </a:lnTo>
                    <a:lnTo>
                      <a:pt x="1571" y="1945"/>
                    </a:lnTo>
                    <a:lnTo>
                      <a:pt x="1553" y="1971"/>
                    </a:lnTo>
                    <a:lnTo>
                      <a:pt x="1532" y="1997"/>
                    </a:lnTo>
                    <a:lnTo>
                      <a:pt x="1511" y="2023"/>
                    </a:lnTo>
                    <a:lnTo>
                      <a:pt x="1490" y="2048"/>
                    </a:lnTo>
                    <a:lnTo>
                      <a:pt x="1468" y="2071"/>
                    </a:lnTo>
                    <a:lnTo>
                      <a:pt x="1445" y="2094"/>
                    </a:lnTo>
                    <a:lnTo>
                      <a:pt x="1421" y="2117"/>
                    </a:lnTo>
                    <a:lnTo>
                      <a:pt x="1397" y="2139"/>
                    </a:lnTo>
                    <a:lnTo>
                      <a:pt x="1372" y="2161"/>
                    </a:lnTo>
                    <a:lnTo>
                      <a:pt x="1347" y="2181"/>
                    </a:lnTo>
                    <a:lnTo>
                      <a:pt x="1321" y="2201"/>
                    </a:lnTo>
                    <a:lnTo>
                      <a:pt x="1371" y="2211"/>
                    </a:lnTo>
                    <a:lnTo>
                      <a:pt x="1455" y="2221"/>
                    </a:lnTo>
                    <a:lnTo>
                      <a:pt x="1516" y="2224"/>
                    </a:lnTo>
                    <a:lnTo>
                      <a:pt x="1539" y="2202"/>
                    </a:lnTo>
                    <a:lnTo>
                      <a:pt x="1562" y="2179"/>
                    </a:lnTo>
                    <a:lnTo>
                      <a:pt x="1584" y="2155"/>
                    </a:lnTo>
                    <a:lnTo>
                      <a:pt x="1606" y="2131"/>
                    </a:lnTo>
                    <a:lnTo>
                      <a:pt x="1627" y="2107"/>
                    </a:lnTo>
                    <a:lnTo>
                      <a:pt x="1648" y="2082"/>
                    </a:lnTo>
                    <a:lnTo>
                      <a:pt x="1667" y="2056"/>
                    </a:lnTo>
                    <a:lnTo>
                      <a:pt x="1686" y="2030"/>
                    </a:lnTo>
                    <a:lnTo>
                      <a:pt x="1704" y="2004"/>
                    </a:lnTo>
                    <a:lnTo>
                      <a:pt x="1723" y="1977"/>
                    </a:lnTo>
                    <a:lnTo>
                      <a:pt x="1740" y="1950"/>
                    </a:lnTo>
                    <a:lnTo>
                      <a:pt x="1756" y="1921"/>
                    </a:lnTo>
                    <a:lnTo>
                      <a:pt x="1772" y="1893"/>
                    </a:lnTo>
                    <a:lnTo>
                      <a:pt x="1787" y="1865"/>
                    </a:lnTo>
                    <a:lnTo>
                      <a:pt x="1801" y="1835"/>
                    </a:lnTo>
                    <a:lnTo>
                      <a:pt x="1815" y="1806"/>
                    </a:lnTo>
                    <a:lnTo>
                      <a:pt x="1828" y="1775"/>
                    </a:lnTo>
                    <a:lnTo>
                      <a:pt x="1840" y="1745"/>
                    </a:lnTo>
                    <a:lnTo>
                      <a:pt x="1852" y="1714"/>
                    </a:lnTo>
                    <a:lnTo>
                      <a:pt x="1862" y="1683"/>
                    </a:lnTo>
                    <a:lnTo>
                      <a:pt x="1872" y="1651"/>
                    </a:lnTo>
                    <a:lnTo>
                      <a:pt x="1882" y="1620"/>
                    </a:lnTo>
                    <a:lnTo>
                      <a:pt x="1889" y="1587"/>
                    </a:lnTo>
                    <a:lnTo>
                      <a:pt x="1897" y="1554"/>
                    </a:lnTo>
                    <a:lnTo>
                      <a:pt x="1903" y="1522"/>
                    </a:lnTo>
                    <a:lnTo>
                      <a:pt x="1910" y="1488"/>
                    </a:lnTo>
                    <a:lnTo>
                      <a:pt x="1914" y="1455"/>
                    </a:lnTo>
                    <a:lnTo>
                      <a:pt x="1919" y="1422"/>
                    </a:lnTo>
                    <a:lnTo>
                      <a:pt x="1922" y="1388"/>
                    </a:lnTo>
                    <a:lnTo>
                      <a:pt x="1924" y="1353"/>
                    </a:lnTo>
                    <a:lnTo>
                      <a:pt x="1925" y="1318"/>
                    </a:lnTo>
                    <a:lnTo>
                      <a:pt x="1926" y="1283"/>
                    </a:lnTo>
                    <a:close/>
                  </a:path>
                </a:pathLst>
              </a:custGeom>
              <a:solidFill>
                <a:srgbClr val="F0A56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6" name="Freeform 504"/>
              <p:cNvSpPr>
                <a:spLocks/>
              </p:cNvSpPr>
              <p:nvPr/>
            </p:nvSpPr>
            <p:spPr bwMode="auto">
              <a:xfrm>
                <a:off x="7584" y="2206"/>
                <a:ext cx="266" cy="306"/>
              </a:xfrm>
              <a:custGeom>
                <a:avLst/>
                <a:gdLst>
                  <a:gd name="T0" fmla="*/ 1854 w 1860"/>
                  <a:gd name="T1" fmla="*/ 1088 h 2144"/>
                  <a:gd name="T2" fmla="*/ 1822 w 1860"/>
                  <a:gd name="T3" fmla="*/ 909 h 2144"/>
                  <a:gd name="T4" fmla="*/ 1765 w 1860"/>
                  <a:gd name="T5" fmla="*/ 740 h 2144"/>
                  <a:gd name="T6" fmla="*/ 1685 w 1860"/>
                  <a:gd name="T7" fmla="*/ 583 h 2144"/>
                  <a:gd name="T8" fmla="*/ 1584 w 1860"/>
                  <a:gd name="T9" fmla="*/ 441 h 2144"/>
                  <a:gd name="T10" fmla="*/ 1463 w 1860"/>
                  <a:gd name="T11" fmla="*/ 314 h 2144"/>
                  <a:gd name="T12" fmla="*/ 1326 w 1860"/>
                  <a:gd name="T13" fmla="*/ 207 h 2144"/>
                  <a:gd name="T14" fmla="*/ 1173 w 1860"/>
                  <a:gd name="T15" fmla="*/ 120 h 2144"/>
                  <a:gd name="T16" fmla="*/ 1008 w 1860"/>
                  <a:gd name="T17" fmla="*/ 54 h 2144"/>
                  <a:gd name="T18" fmla="*/ 833 w 1860"/>
                  <a:gd name="T19" fmla="*/ 14 h 2144"/>
                  <a:gd name="T20" fmla="*/ 648 w 1860"/>
                  <a:gd name="T21" fmla="*/ 0 h 2144"/>
                  <a:gd name="T22" fmla="*/ 520 w 1860"/>
                  <a:gd name="T23" fmla="*/ 6 h 2144"/>
                  <a:gd name="T24" fmla="*/ 396 w 1860"/>
                  <a:gd name="T25" fmla="*/ 26 h 2144"/>
                  <a:gd name="T26" fmla="*/ 277 w 1860"/>
                  <a:gd name="T27" fmla="*/ 58 h 2144"/>
                  <a:gd name="T28" fmla="*/ 163 w 1860"/>
                  <a:gd name="T29" fmla="*/ 100 h 2144"/>
                  <a:gd name="T30" fmla="*/ 55 w 1860"/>
                  <a:gd name="T31" fmla="*/ 154 h 2144"/>
                  <a:gd name="T32" fmla="*/ 3 w 1860"/>
                  <a:gd name="T33" fmla="*/ 296 h 2144"/>
                  <a:gd name="T34" fmla="*/ 69 w 1860"/>
                  <a:gd name="T35" fmla="*/ 312 h 2144"/>
                  <a:gd name="T36" fmla="*/ 180 w 1860"/>
                  <a:gd name="T37" fmla="*/ 249 h 2144"/>
                  <a:gd name="T38" fmla="*/ 300 w 1860"/>
                  <a:gd name="T39" fmla="*/ 200 h 2144"/>
                  <a:gd name="T40" fmla="*/ 425 w 1860"/>
                  <a:gd name="T41" fmla="*/ 165 h 2144"/>
                  <a:gd name="T42" fmla="*/ 557 w 1860"/>
                  <a:gd name="T43" fmla="*/ 146 h 2144"/>
                  <a:gd name="T44" fmla="*/ 703 w 1860"/>
                  <a:gd name="T45" fmla="*/ 144 h 2144"/>
                  <a:gd name="T46" fmla="*/ 863 w 1860"/>
                  <a:gd name="T47" fmla="*/ 164 h 2144"/>
                  <a:gd name="T48" fmla="*/ 1016 w 1860"/>
                  <a:gd name="T49" fmla="*/ 207 h 2144"/>
                  <a:gd name="T50" fmla="*/ 1158 w 1860"/>
                  <a:gd name="T51" fmla="*/ 271 h 2144"/>
                  <a:gd name="T52" fmla="*/ 1288 w 1860"/>
                  <a:gd name="T53" fmla="*/ 355 h 2144"/>
                  <a:gd name="T54" fmla="*/ 1404 w 1860"/>
                  <a:gd name="T55" fmla="*/ 456 h 2144"/>
                  <a:gd name="T56" fmla="*/ 1505 w 1860"/>
                  <a:gd name="T57" fmla="*/ 572 h 2144"/>
                  <a:gd name="T58" fmla="*/ 1588 w 1860"/>
                  <a:gd name="T59" fmla="*/ 702 h 2144"/>
                  <a:gd name="T60" fmla="*/ 1652 w 1860"/>
                  <a:gd name="T61" fmla="*/ 845 h 2144"/>
                  <a:gd name="T62" fmla="*/ 1696 w 1860"/>
                  <a:gd name="T63" fmla="*/ 996 h 2144"/>
                  <a:gd name="T64" fmla="*/ 1717 w 1860"/>
                  <a:gd name="T65" fmla="*/ 1157 h 2144"/>
                  <a:gd name="T66" fmla="*/ 1716 w 1860"/>
                  <a:gd name="T67" fmla="*/ 1282 h 2144"/>
                  <a:gd name="T68" fmla="*/ 1704 w 1860"/>
                  <a:gd name="T69" fmla="*/ 1384 h 2144"/>
                  <a:gd name="T70" fmla="*/ 1683 w 1860"/>
                  <a:gd name="T71" fmla="*/ 1484 h 2144"/>
                  <a:gd name="T72" fmla="*/ 1654 w 1860"/>
                  <a:gd name="T73" fmla="*/ 1579 h 2144"/>
                  <a:gd name="T74" fmla="*/ 1614 w 1860"/>
                  <a:gd name="T75" fmla="*/ 1671 h 2144"/>
                  <a:gd name="T76" fmla="*/ 1569 w 1860"/>
                  <a:gd name="T77" fmla="*/ 1758 h 2144"/>
                  <a:gd name="T78" fmla="*/ 1514 w 1860"/>
                  <a:gd name="T79" fmla="*/ 1839 h 2144"/>
                  <a:gd name="T80" fmla="*/ 1453 w 1860"/>
                  <a:gd name="T81" fmla="*/ 1916 h 2144"/>
                  <a:gd name="T82" fmla="*/ 1386 w 1860"/>
                  <a:gd name="T83" fmla="*/ 1986 h 2144"/>
                  <a:gd name="T84" fmla="*/ 1312 w 1860"/>
                  <a:gd name="T85" fmla="*/ 2051 h 2144"/>
                  <a:gd name="T86" fmla="*/ 1232 w 1860"/>
                  <a:gd name="T87" fmla="*/ 2108 h 2144"/>
                  <a:gd name="T88" fmla="*/ 1423 w 1860"/>
                  <a:gd name="T89" fmla="*/ 2144 h 2144"/>
                  <a:gd name="T90" fmla="*/ 1496 w 1860"/>
                  <a:gd name="T91" fmla="*/ 2079 h 2144"/>
                  <a:gd name="T92" fmla="*/ 1562 w 1860"/>
                  <a:gd name="T93" fmla="*/ 2008 h 2144"/>
                  <a:gd name="T94" fmla="*/ 1624 w 1860"/>
                  <a:gd name="T95" fmla="*/ 1932 h 2144"/>
                  <a:gd name="T96" fmla="*/ 1679 w 1860"/>
                  <a:gd name="T97" fmla="*/ 1850 h 2144"/>
                  <a:gd name="T98" fmla="*/ 1728 w 1860"/>
                  <a:gd name="T99" fmla="*/ 1764 h 2144"/>
                  <a:gd name="T100" fmla="*/ 1769 w 1860"/>
                  <a:gd name="T101" fmla="*/ 1675 h 2144"/>
                  <a:gd name="T102" fmla="*/ 1803 w 1860"/>
                  <a:gd name="T103" fmla="*/ 1582 h 2144"/>
                  <a:gd name="T104" fmla="*/ 1830 w 1860"/>
                  <a:gd name="T105" fmla="*/ 1485 h 2144"/>
                  <a:gd name="T106" fmla="*/ 1848 w 1860"/>
                  <a:gd name="T107" fmla="*/ 1384 h 2144"/>
                  <a:gd name="T108" fmla="*/ 1858 w 1860"/>
                  <a:gd name="T109" fmla="*/ 128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0" h="2144">
                    <a:moveTo>
                      <a:pt x="1860" y="1211"/>
                    </a:moveTo>
                    <a:lnTo>
                      <a:pt x="1859" y="1149"/>
                    </a:lnTo>
                    <a:lnTo>
                      <a:pt x="1854" y="1088"/>
                    </a:lnTo>
                    <a:lnTo>
                      <a:pt x="1846" y="1027"/>
                    </a:lnTo>
                    <a:lnTo>
                      <a:pt x="1835" y="968"/>
                    </a:lnTo>
                    <a:lnTo>
                      <a:pt x="1822" y="909"/>
                    </a:lnTo>
                    <a:lnTo>
                      <a:pt x="1806" y="851"/>
                    </a:lnTo>
                    <a:lnTo>
                      <a:pt x="1786" y="796"/>
                    </a:lnTo>
                    <a:lnTo>
                      <a:pt x="1765" y="740"/>
                    </a:lnTo>
                    <a:lnTo>
                      <a:pt x="1741" y="687"/>
                    </a:lnTo>
                    <a:lnTo>
                      <a:pt x="1715" y="635"/>
                    </a:lnTo>
                    <a:lnTo>
                      <a:pt x="1685" y="583"/>
                    </a:lnTo>
                    <a:lnTo>
                      <a:pt x="1654" y="534"/>
                    </a:lnTo>
                    <a:lnTo>
                      <a:pt x="1620" y="486"/>
                    </a:lnTo>
                    <a:lnTo>
                      <a:pt x="1584" y="441"/>
                    </a:lnTo>
                    <a:lnTo>
                      <a:pt x="1546" y="397"/>
                    </a:lnTo>
                    <a:lnTo>
                      <a:pt x="1505" y="355"/>
                    </a:lnTo>
                    <a:lnTo>
                      <a:pt x="1463" y="314"/>
                    </a:lnTo>
                    <a:lnTo>
                      <a:pt x="1419" y="276"/>
                    </a:lnTo>
                    <a:lnTo>
                      <a:pt x="1374" y="240"/>
                    </a:lnTo>
                    <a:lnTo>
                      <a:pt x="1326" y="207"/>
                    </a:lnTo>
                    <a:lnTo>
                      <a:pt x="1277" y="175"/>
                    </a:lnTo>
                    <a:lnTo>
                      <a:pt x="1226" y="146"/>
                    </a:lnTo>
                    <a:lnTo>
                      <a:pt x="1173" y="120"/>
                    </a:lnTo>
                    <a:lnTo>
                      <a:pt x="1120" y="95"/>
                    </a:lnTo>
                    <a:lnTo>
                      <a:pt x="1065" y="73"/>
                    </a:lnTo>
                    <a:lnTo>
                      <a:pt x="1008" y="54"/>
                    </a:lnTo>
                    <a:lnTo>
                      <a:pt x="951" y="38"/>
                    </a:lnTo>
                    <a:lnTo>
                      <a:pt x="892" y="24"/>
                    </a:lnTo>
                    <a:lnTo>
                      <a:pt x="833" y="14"/>
                    </a:lnTo>
                    <a:lnTo>
                      <a:pt x="772" y="5"/>
                    </a:lnTo>
                    <a:lnTo>
                      <a:pt x="711" y="1"/>
                    </a:lnTo>
                    <a:lnTo>
                      <a:pt x="648" y="0"/>
                    </a:lnTo>
                    <a:lnTo>
                      <a:pt x="605" y="0"/>
                    </a:lnTo>
                    <a:lnTo>
                      <a:pt x="563" y="2"/>
                    </a:lnTo>
                    <a:lnTo>
                      <a:pt x="520" y="6"/>
                    </a:lnTo>
                    <a:lnTo>
                      <a:pt x="479" y="11"/>
                    </a:lnTo>
                    <a:lnTo>
                      <a:pt x="437" y="17"/>
                    </a:lnTo>
                    <a:lnTo>
                      <a:pt x="396" y="26"/>
                    </a:lnTo>
                    <a:lnTo>
                      <a:pt x="356" y="35"/>
                    </a:lnTo>
                    <a:lnTo>
                      <a:pt x="317" y="46"/>
                    </a:lnTo>
                    <a:lnTo>
                      <a:pt x="277" y="58"/>
                    </a:lnTo>
                    <a:lnTo>
                      <a:pt x="238" y="71"/>
                    </a:lnTo>
                    <a:lnTo>
                      <a:pt x="201" y="85"/>
                    </a:lnTo>
                    <a:lnTo>
                      <a:pt x="163" y="100"/>
                    </a:lnTo>
                    <a:lnTo>
                      <a:pt x="126" y="117"/>
                    </a:lnTo>
                    <a:lnTo>
                      <a:pt x="90" y="135"/>
                    </a:lnTo>
                    <a:lnTo>
                      <a:pt x="55" y="154"/>
                    </a:lnTo>
                    <a:lnTo>
                      <a:pt x="20" y="174"/>
                    </a:lnTo>
                    <a:lnTo>
                      <a:pt x="13" y="212"/>
                    </a:lnTo>
                    <a:lnTo>
                      <a:pt x="3" y="296"/>
                    </a:lnTo>
                    <a:lnTo>
                      <a:pt x="0" y="360"/>
                    </a:lnTo>
                    <a:lnTo>
                      <a:pt x="35" y="335"/>
                    </a:lnTo>
                    <a:lnTo>
                      <a:pt x="69" y="312"/>
                    </a:lnTo>
                    <a:lnTo>
                      <a:pt x="105" y="289"/>
                    </a:lnTo>
                    <a:lnTo>
                      <a:pt x="142" y="269"/>
                    </a:lnTo>
                    <a:lnTo>
                      <a:pt x="180" y="249"/>
                    </a:lnTo>
                    <a:lnTo>
                      <a:pt x="220" y="232"/>
                    </a:lnTo>
                    <a:lnTo>
                      <a:pt x="260" y="214"/>
                    </a:lnTo>
                    <a:lnTo>
                      <a:pt x="300" y="200"/>
                    </a:lnTo>
                    <a:lnTo>
                      <a:pt x="342" y="187"/>
                    </a:lnTo>
                    <a:lnTo>
                      <a:pt x="383" y="175"/>
                    </a:lnTo>
                    <a:lnTo>
                      <a:pt x="425" y="165"/>
                    </a:lnTo>
                    <a:lnTo>
                      <a:pt x="469" y="157"/>
                    </a:lnTo>
                    <a:lnTo>
                      <a:pt x="512" y="150"/>
                    </a:lnTo>
                    <a:lnTo>
                      <a:pt x="557" y="146"/>
                    </a:lnTo>
                    <a:lnTo>
                      <a:pt x="602" y="144"/>
                    </a:lnTo>
                    <a:lnTo>
                      <a:pt x="648" y="143"/>
                    </a:lnTo>
                    <a:lnTo>
                      <a:pt x="703" y="144"/>
                    </a:lnTo>
                    <a:lnTo>
                      <a:pt x="757" y="148"/>
                    </a:lnTo>
                    <a:lnTo>
                      <a:pt x="811" y="154"/>
                    </a:lnTo>
                    <a:lnTo>
                      <a:pt x="863" y="164"/>
                    </a:lnTo>
                    <a:lnTo>
                      <a:pt x="915" y="176"/>
                    </a:lnTo>
                    <a:lnTo>
                      <a:pt x="965" y="190"/>
                    </a:lnTo>
                    <a:lnTo>
                      <a:pt x="1016" y="207"/>
                    </a:lnTo>
                    <a:lnTo>
                      <a:pt x="1065" y="226"/>
                    </a:lnTo>
                    <a:lnTo>
                      <a:pt x="1111" y="248"/>
                    </a:lnTo>
                    <a:lnTo>
                      <a:pt x="1158" y="271"/>
                    </a:lnTo>
                    <a:lnTo>
                      <a:pt x="1203" y="297"/>
                    </a:lnTo>
                    <a:lnTo>
                      <a:pt x="1246" y="325"/>
                    </a:lnTo>
                    <a:lnTo>
                      <a:pt x="1288" y="355"/>
                    </a:lnTo>
                    <a:lnTo>
                      <a:pt x="1328" y="386"/>
                    </a:lnTo>
                    <a:lnTo>
                      <a:pt x="1367" y="420"/>
                    </a:lnTo>
                    <a:lnTo>
                      <a:pt x="1404" y="456"/>
                    </a:lnTo>
                    <a:lnTo>
                      <a:pt x="1440" y="493"/>
                    </a:lnTo>
                    <a:lnTo>
                      <a:pt x="1474" y="531"/>
                    </a:lnTo>
                    <a:lnTo>
                      <a:pt x="1505" y="572"/>
                    </a:lnTo>
                    <a:lnTo>
                      <a:pt x="1535" y="614"/>
                    </a:lnTo>
                    <a:lnTo>
                      <a:pt x="1563" y="657"/>
                    </a:lnTo>
                    <a:lnTo>
                      <a:pt x="1588" y="702"/>
                    </a:lnTo>
                    <a:lnTo>
                      <a:pt x="1612" y="748"/>
                    </a:lnTo>
                    <a:lnTo>
                      <a:pt x="1634" y="796"/>
                    </a:lnTo>
                    <a:lnTo>
                      <a:pt x="1652" y="845"/>
                    </a:lnTo>
                    <a:lnTo>
                      <a:pt x="1670" y="894"/>
                    </a:lnTo>
                    <a:lnTo>
                      <a:pt x="1684" y="945"/>
                    </a:lnTo>
                    <a:lnTo>
                      <a:pt x="1696" y="996"/>
                    </a:lnTo>
                    <a:lnTo>
                      <a:pt x="1706" y="1049"/>
                    </a:lnTo>
                    <a:lnTo>
                      <a:pt x="1712" y="1103"/>
                    </a:lnTo>
                    <a:lnTo>
                      <a:pt x="1717" y="1157"/>
                    </a:lnTo>
                    <a:lnTo>
                      <a:pt x="1718" y="1211"/>
                    </a:lnTo>
                    <a:lnTo>
                      <a:pt x="1717" y="1247"/>
                    </a:lnTo>
                    <a:lnTo>
                      <a:pt x="1716" y="1282"/>
                    </a:lnTo>
                    <a:lnTo>
                      <a:pt x="1712" y="1316"/>
                    </a:lnTo>
                    <a:lnTo>
                      <a:pt x="1709" y="1351"/>
                    </a:lnTo>
                    <a:lnTo>
                      <a:pt x="1704" y="1384"/>
                    </a:lnTo>
                    <a:lnTo>
                      <a:pt x="1698" y="1417"/>
                    </a:lnTo>
                    <a:lnTo>
                      <a:pt x="1691" y="1451"/>
                    </a:lnTo>
                    <a:lnTo>
                      <a:pt x="1683" y="1484"/>
                    </a:lnTo>
                    <a:lnTo>
                      <a:pt x="1674" y="1516"/>
                    </a:lnTo>
                    <a:lnTo>
                      <a:pt x="1664" y="1548"/>
                    </a:lnTo>
                    <a:lnTo>
                      <a:pt x="1654" y="1579"/>
                    </a:lnTo>
                    <a:lnTo>
                      <a:pt x="1642" y="1610"/>
                    </a:lnTo>
                    <a:lnTo>
                      <a:pt x="1628" y="1640"/>
                    </a:lnTo>
                    <a:lnTo>
                      <a:pt x="1614" y="1671"/>
                    </a:lnTo>
                    <a:lnTo>
                      <a:pt x="1600" y="1700"/>
                    </a:lnTo>
                    <a:lnTo>
                      <a:pt x="1585" y="1730"/>
                    </a:lnTo>
                    <a:lnTo>
                      <a:pt x="1569" y="1758"/>
                    </a:lnTo>
                    <a:lnTo>
                      <a:pt x="1551" y="1785"/>
                    </a:lnTo>
                    <a:lnTo>
                      <a:pt x="1533" y="1813"/>
                    </a:lnTo>
                    <a:lnTo>
                      <a:pt x="1514" y="1839"/>
                    </a:lnTo>
                    <a:lnTo>
                      <a:pt x="1495" y="1866"/>
                    </a:lnTo>
                    <a:lnTo>
                      <a:pt x="1474" y="1892"/>
                    </a:lnTo>
                    <a:lnTo>
                      <a:pt x="1453" y="1916"/>
                    </a:lnTo>
                    <a:lnTo>
                      <a:pt x="1431" y="1941"/>
                    </a:lnTo>
                    <a:lnTo>
                      <a:pt x="1409" y="1964"/>
                    </a:lnTo>
                    <a:lnTo>
                      <a:pt x="1386" y="1986"/>
                    </a:lnTo>
                    <a:lnTo>
                      <a:pt x="1362" y="2009"/>
                    </a:lnTo>
                    <a:lnTo>
                      <a:pt x="1337" y="2030"/>
                    </a:lnTo>
                    <a:lnTo>
                      <a:pt x="1312" y="2051"/>
                    </a:lnTo>
                    <a:lnTo>
                      <a:pt x="1286" y="2070"/>
                    </a:lnTo>
                    <a:lnTo>
                      <a:pt x="1259" y="2090"/>
                    </a:lnTo>
                    <a:lnTo>
                      <a:pt x="1232" y="2108"/>
                    </a:lnTo>
                    <a:lnTo>
                      <a:pt x="1300" y="2124"/>
                    </a:lnTo>
                    <a:lnTo>
                      <a:pt x="1377" y="2139"/>
                    </a:lnTo>
                    <a:lnTo>
                      <a:pt x="1423" y="2144"/>
                    </a:lnTo>
                    <a:lnTo>
                      <a:pt x="1448" y="2124"/>
                    </a:lnTo>
                    <a:lnTo>
                      <a:pt x="1472" y="2102"/>
                    </a:lnTo>
                    <a:lnTo>
                      <a:pt x="1496" y="2079"/>
                    </a:lnTo>
                    <a:lnTo>
                      <a:pt x="1519" y="2056"/>
                    </a:lnTo>
                    <a:lnTo>
                      <a:pt x="1540" y="2032"/>
                    </a:lnTo>
                    <a:lnTo>
                      <a:pt x="1562" y="2008"/>
                    </a:lnTo>
                    <a:lnTo>
                      <a:pt x="1584" y="1983"/>
                    </a:lnTo>
                    <a:lnTo>
                      <a:pt x="1603" y="1957"/>
                    </a:lnTo>
                    <a:lnTo>
                      <a:pt x="1624" y="1932"/>
                    </a:lnTo>
                    <a:lnTo>
                      <a:pt x="1643" y="1905"/>
                    </a:lnTo>
                    <a:lnTo>
                      <a:pt x="1661" y="1878"/>
                    </a:lnTo>
                    <a:lnTo>
                      <a:pt x="1679" y="1850"/>
                    </a:lnTo>
                    <a:lnTo>
                      <a:pt x="1696" y="1822"/>
                    </a:lnTo>
                    <a:lnTo>
                      <a:pt x="1712" y="1794"/>
                    </a:lnTo>
                    <a:lnTo>
                      <a:pt x="1728" y="1764"/>
                    </a:lnTo>
                    <a:lnTo>
                      <a:pt x="1742" y="1735"/>
                    </a:lnTo>
                    <a:lnTo>
                      <a:pt x="1756" y="1706"/>
                    </a:lnTo>
                    <a:lnTo>
                      <a:pt x="1769" y="1675"/>
                    </a:lnTo>
                    <a:lnTo>
                      <a:pt x="1781" y="1645"/>
                    </a:lnTo>
                    <a:lnTo>
                      <a:pt x="1793" y="1613"/>
                    </a:lnTo>
                    <a:lnTo>
                      <a:pt x="1803" y="1582"/>
                    </a:lnTo>
                    <a:lnTo>
                      <a:pt x="1812" y="1550"/>
                    </a:lnTo>
                    <a:lnTo>
                      <a:pt x="1821" y="1517"/>
                    </a:lnTo>
                    <a:lnTo>
                      <a:pt x="1830" y="1485"/>
                    </a:lnTo>
                    <a:lnTo>
                      <a:pt x="1836" y="1452"/>
                    </a:lnTo>
                    <a:lnTo>
                      <a:pt x="1843" y="1418"/>
                    </a:lnTo>
                    <a:lnTo>
                      <a:pt x="1848" y="1384"/>
                    </a:lnTo>
                    <a:lnTo>
                      <a:pt x="1853" y="1351"/>
                    </a:lnTo>
                    <a:lnTo>
                      <a:pt x="1856" y="1316"/>
                    </a:lnTo>
                    <a:lnTo>
                      <a:pt x="1858" y="1282"/>
                    </a:lnTo>
                    <a:lnTo>
                      <a:pt x="1860" y="1247"/>
                    </a:lnTo>
                    <a:lnTo>
                      <a:pt x="1860" y="1211"/>
                    </a:lnTo>
                    <a:close/>
                  </a:path>
                </a:pathLst>
              </a:custGeom>
              <a:solidFill>
                <a:srgbClr val="F1A96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7" name="Freeform 505"/>
              <p:cNvSpPr>
                <a:spLocks/>
              </p:cNvSpPr>
              <p:nvPr/>
            </p:nvSpPr>
            <p:spPr bwMode="auto">
              <a:xfrm>
                <a:off x="7584" y="2216"/>
                <a:ext cx="256" cy="294"/>
              </a:xfrm>
              <a:custGeom>
                <a:avLst/>
                <a:gdLst>
                  <a:gd name="T0" fmla="*/ 1788 w 1795"/>
                  <a:gd name="T1" fmla="*/ 1024 h 2058"/>
                  <a:gd name="T2" fmla="*/ 1758 w 1795"/>
                  <a:gd name="T3" fmla="*/ 856 h 2058"/>
                  <a:gd name="T4" fmla="*/ 1704 w 1795"/>
                  <a:gd name="T5" fmla="*/ 696 h 2058"/>
                  <a:gd name="T6" fmla="*/ 1629 w 1795"/>
                  <a:gd name="T7" fmla="*/ 549 h 2058"/>
                  <a:gd name="T8" fmla="*/ 1533 w 1795"/>
                  <a:gd name="T9" fmla="*/ 415 h 2058"/>
                  <a:gd name="T10" fmla="*/ 1420 w 1795"/>
                  <a:gd name="T11" fmla="*/ 297 h 2058"/>
                  <a:gd name="T12" fmla="*/ 1291 w 1795"/>
                  <a:gd name="T13" fmla="*/ 195 h 2058"/>
                  <a:gd name="T14" fmla="*/ 1148 w 1795"/>
                  <a:gd name="T15" fmla="*/ 113 h 2058"/>
                  <a:gd name="T16" fmla="*/ 992 w 1795"/>
                  <a:gd name="T17" fmla="*/ 51 h 2058"/>
                  <a:gd name="T18" fmla="*/ 827 w 1795"/>
                  <a:gd name="T19" fmla="*/ 13 h 2058"/>
                  <a:gd name="T20" fmla="*/ 653 w 1795"/>
                  <a:gd name="T21" fmla="*/ 0 h 2058"/>
                  <a:gd name="T22" fmla="*/ 521 w 1795"/>
                  <a:gd name="T23" fmla="*/ 7 h 2058"/>
                  <a:gd name="T24" fmla="*/ 393 w 1795"/>
                  <a:gd name="T25" fmla="*/ 29 h 2058"/>
                  <a:gd name="T26" fmla="*/ 271 w 1795"/>
                  <a:gd name="T27" fmla="*/ 65 h 2058"/>
                  <a:gd name="T28" fmla="*/ 155 w 1795"/>
                  <a:gd name="T29" fmla="*/ 114 h 2058"/>
                  <a:gd name="T30" fmla="*/ 46 w 1795"/>
                  <a:gd name="T31" fmla="*/ 175 h 2058"/>
                  <a:gd name="T32" fmla="*/ 4 w 1795"/>
                  <a:gd name="T33" fmla="*/ 313 h 2058"/>
                  <a:gd name="T34" fmla="*/ 69 w 1795"/>
                  <a:gd name="T35" fmla="*/ 331 h 2058"/>
                  <a:gd name="T36" fmla="*/ 179 w 1795"/>
                  <a:gd name="T37" fmla="*/ 262 h 2058"/>
                  <a:gd name="T38" fmla="*/ 299 w 1795"/>
                  <a:gd name="T39" fmla="*/ 206 h 2058"/>
                  <a:gd name="T40" fmla="*/ 426 w 1795"/>
                  <a:gd name="T41" fmla="*/ 168 h 2058"/>
                  <a:gd name="T42" fmla="*/ 560 w 1795"/>
                  <a:gd name="T43" fmla="*/ 147 h 2058"/>
                  <a:gd name="T44" fmla="*/ 704 w 1795"/>
                  <a:gd name="T45" fmla="*/ 143 h 2058"/>
                  <a:gd name="T46" fmla="*/ 854 w 1795"/>
                  <a:gd name="T47" fmla="*/ 163 h 2058"/>
                  <a:gd name="T48" fmla="*/ 997 w 1795"/>
                  <a:gd name="T49" fmla="*/ 203 h 2058"/>
                  <a:gd name="T50" fmla="*/ 1128 w 1795"/>
                  <a:gd name="T51" fmla="*/ 263 h 2058"/>
                  <a:gd name="T52" fmla="*/ 1250 w 1795"/>
                  <a:gd name="T53" fmla="*/ 340 h 2058"/>
                  <a:gd name="T54" fmla="*/ 1359 w 1795"/>
                  <a:gd name="T55" fmla="*/ 435 h 2058"/>
                  <a:gd name="T56" fmla="*/ 1453 w 1795"/>
                  <a:gd name="T57" fmla="*/ 544 h 2058"/>
                  <a:gd name="T58" fmla="*/ 1531 w 1795"/>
                  <a:gd name="T59" fmla="*/ 665 h 2058"/>
                  <a:gd name="T60" fmla="*/ 1591 w 1795"/>
                  <a:gd name="T61" fmla="*/ 798 h 2058"/>
                  <a:gd name="T62" fmla="*/ 1631 w 1795"/>
                  <a:gd name="T63" fmla="*/ 940 h 2058"/>
                  <a:gd name="T64" fmla="*/ 1650 w 1795"/>
                  <a:gd name="T65" fmla="*/ 1089 h 2058"/>
                  <a:gd name="T66" fmla="*/ 1649 w 1795"/>
                  <a:gd name="T67" fmla="*/ 1210 h 2058"/>
                  <a:gd name="T68" fmla="*/ 1637 w 1795"/>
                  <a:gd name="T69" fmla="*/ 1311 h 2058"/>
                  <a:gd name="T70" fmla="*/ 1615 w 1795"/>
                  <a:gd name="T71" fmla="*/ 1409 h 2058"/>
                  <a:gd name="T72" fmla="*/ 1583 w 1795"/>
                  <a:gd name="T73" fmla="*/ 1504 h 2058"/>
                  <a:gd name="T74" fmla="*/ 1543 w 1795"/>
                  <a:gd name="T75" fmla="*/ 1593 h 2058"/>
                  <a:gd name="T76" fmla="*/ 1495 w 1795"/>
                  <a:gd name="T77" fmla="*/ 1678 h 2058"/>
                  <a:gd name="T78" fmla="*/ 1439 w 1795"/>
                  <a:gd name="T79" fmla="*/ 1757 h 2058"/>
                  <a:gd name="T80" fmla="*/ 1375 w 1795"/>
                  <a:gd name="T81" fmla="*/ 1831 h 2058"/>
                  <a:gd name="T82" fmla="*/ 1305 w 1795"/>
                  <a:gd name="T83" fmla="*/ 1897 h 2058"/>
                  <a:gd name="T84" fmla="*/ 1228 w 1795"/>
                  <a:gd name="T85" fmla="*/ 1957 h 2058"/>
                  <a:gd name="T86" fmla="*/ 1146 w 1795"/>
                  <a:gd name="T87" fmla="*/ 2009 h 2058"/>
                  <a:gd name="T88" fmla="*/ 1305 w 1795"/>
                  <a:gd name="T89" fmla="*/ 2053 h 2058"/>
                  <a:gd name="T90" fmla="*/ 1383 w 1795"/>
                  <a:gd name="T91" fmla="*/ 2018 h 2058"/>
                  <a:gd name="T92" fmla="*/ 1456 w 1795"/>
                  <a:gd name="T93" fmla="*/ 1951 h 2058"/>
                  <a:gd name="T94" fmla="*/ 1522 w 1795"/>
                  <a:gd name="T95" fmla="*/ 1880 h 2058"/>
                  <a:gd name="T96" fmla="*/ 1582 w 1795"/>
                  <a:gd name="T97" fmla="*/ 1802 h 2058"/>
                  <a:gd name="T98" fmla="*/ 1637 w 1795"/>
                  <a:gd name="T99" fmla="*/ 1720 h 2058"/>
                  <a:gd name="T100" fmla="*/ 1682 w 1795"/>
                  <a:gd name="T101" fmla="*/ 1632 h 2058"/>
                  <a:gd name="T102" fmla="*/ 1722 w 1795"/>
                  <a:gd name="T103" fmla="*/ 1541 h 2058"/>
                  <a:gd name="T104" fmla="*/ 1753 w 1795"/>
                  <a:gd name="T105" fmla="*/ 1446 h 2058"/>
                  <a:gd name="T106" fmla="*/ 1775 w 1795"/>
                  <a:gd name="T107" fmla="*/ 1347 h 2058"/>
                  <a:gd name="T108" fmla="*/ 1789 w 1795"/>
                  <a:gd name="T109" fmla="*/ 1245 h 2058"/>
                  <a:gd name="T110" fmla="*/ 1795 w 1795"/>
                  <a:gd name="T111" fmla="*/ 1140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5" h="2058">
                    <a:moveTo>
                      <a:pt x="1795" y="1140"/>
                    </a:moveTo>
                    <a:lnTo>
                      <a:pt x="1792" y="1083"/>
                    </a:lnTo>
                    <a:lnTo>
                      <a:pt x="1788" y="1024"/>
                    </a:lnTo>
                    <a:lnTo>
                      <a:pt x="1780" y="967"/>
                    </a:lnTo>
                    <a:lnTo>
                      <a:pt x="1771" y="911"/>
                    </a:lnTo>
                    <a:lnTo>
                      <a:pt x="1758" y="856"/>
                    </a:lnTo>
                    <a:lnTo>
                      <a:pt x="1742" y="802"/>
                    </a:lnTo>
                    <a:lnTo>
                      <a:pt x="1725" y="749"/>
                    </a:lnTo>
                    <a:lnTo>
                      <a:pt x="1704" y="696"/>
                    </a:lnTo>
                    <a:lnTo>
                      <a:pt x="1681" y="646"/>
                    </a:lnTo>
                    <a:lnTo>
                      <a:pt x="1656" y="597"/>
                    </a:lnTo>
                    <a:lnTo>
                      <a:pt x="1629" y="549"/>
                    </a:lnTo>
                    <a:lnTo>
                      <a:pt x="1599" y="503"/>
                    </a:lnTo>
                    <a:lnTo>
                      <a:pt x="1567" y="458"/>
                    </a:lnTo>
                    <a:lnTo>
                      <a:pt x="1533" y="415"/>
                    </a:lnTo>
                    <a:lnTo>
                      <a:pt x="1497" y="374"/>
                    </a:lnTo>
                    <a:lnTo>
                      <a:pt x="1459" y="334"/>
                    </a:lnTo>
                    <a:lnTo>
                      <a:pt x="1420" y="297"/>
                    </a:lnTo>
                    <a:lnTo>
                      <a:pt x="1379" y="261"/>
                    </a:lnTo>
                    <a:lnTo>
                      <a:pt x="1335" y="226"/>
                    </a:lnTo>
                    <a:lnTo>
                      <a:pt x="1291" y="195"/>
                    </a:lnTo>
                    <a:lnTo>
                      <a:pt x="1245" y="165"/>
                    </a:lnTo>
                    <a:lnTo>
                      <a:pt x="1197" y="138"/>
                    </a:lnTo>
                    <a:lnTo>
                      <a:pt x="1148" y="113"/>
                    </a:lnTo>
                    <a:lnTo>
                      <a:pt x="1097" y="90"/>
                    </a:lnTo>
                    <a:lnTo>
                      <a:pt x="1046" y="69"/>
                    </a:lnTo>
                    <a:lnTo>
                      <a:pt x="992" y="51"/>
                    </a:lnTo>
                    <a:lnTo>
                      <a:pt x="938" y="36"/>
                    </a:lnTo>
                    <a:lnTo>
                      <a:pt x="882" y="23"/>
                    </a:lnTo>
                    <a:lnTo>
                      <a:pt x="827" y="13"/>
                    </a:lnTo>
                    <a:lnTo>
                      <a:pt x="769" y="6"/>
                    </a:lnTo>
                    <a:lnTo>
                      <a:pt x="711" y="2"/>
                    </a:lnTo>
                    <a:lnTo>
                      <a:pt x="653" y="0"/>
                    </a:lnTo>
                    <a:lnTo>
                      <a:pt x="608" y="1"/>
                    </a:lnTo>
                    <a:lnTo>
                      <a:pt x="564" y="3"/>
                    </a:lnTo>
                    <a:lnTo>
                      <a:pt x="521" y="7"/>
                    </a:lnTo>
                    <a:lnTo>
                      <a:pt x="478" y="13"/>
                    </a:lnTo>
                    <a:lnTo>
                      <a:pt x="436" y="20"/>
                    </a:lnTo>
                    <a:lnTo>
                      <a:pt x="393" y="29"/>
                    </a:lnTo>
                    <a:lnTo>
                      <a:pt x="352" y="40"/>
                    </a:lnTo>
                    <a:lnTo>
                      <a:pt x="312" y="52"/>
                    </a:lnTo>
                    <a:lnTo>
                      <a:pt x="271" y="65"/>
                    </a:lnTo>
                    <a:lnTo>
                      <a:pt x="232" y="80"/>
                    </a:lnTo>
                    <a:lnTo>
                      <a:pt x="193" y="97"/>
                    </a:lnTo>
                    <a:lnTo>
                      <a:pt x="155" y="114"/>
                    </a:lnTo>
                    <a:lnTo>
                      <a:pt x="118" y="132"/>
                    </a:lnTo>
                    <a:lnTo>
                      <a:pt x="81" y="153"/>
                    </a:lnTo>
                    <a:lnTo>
                      <a:pt x="46" y="175"/>
                    </a:lnTo>
                    <a:lnTo>
                      <a:pt x="11" y="197"/>
                    </a:lnTo>
                    <a:lnTo>
                      <a:pt x="8" y="225"/>
                    </a:lnTo>
                    <a:lnTo>
                      <a:pt x="4" y="313"/>
                    </a:lnTo>
                    <a:lnTo>
                      <a:pt x="0" y="385"/>
                    </a:lnTo>
                    <a:lnTo>
                      <a:pt x="34" y="357"/>
                    </a:lnTo>
                    <a:lnTo>
                      <a:pt x="69" y="331"/>
                    </a:lnTo>
                    <a:lnTo>
                      <a:pt x="105" y="307"/>
                    </a:lnTo>
                    <a:lnTo>
                      <a:pt x="142" y="283"/>
                    </a:lnTo>
                    <a:lnTo>
                      <a:pt x="179" y="262"/>
                    </a:lnTo>
                    <a:lnTo>
                      <a:pt x="218" y="241"/>
                    </a:lnTo>
                    <a:lnTo>
                      <a:pt x="258" y="224"/>
                    </a:lnTo>
                    <a:lnTo>
                      <a:pt x="299" y="206"/>
                    </a:lnTo>
                    <a:lnTo>
                      <a:pt x="340" y="192"/>
                    </a:lnTo>
                    <a:lnTo>
                      <a:pt x="382" y="179"/>
                    </a:lnTo>
                    <a:lnTo>
                      <a:pt x="426" y="168"/>
                    </a:lnTo>
                    <a:lnTo>
                      <a:pt x="471" y="159"/>
                    </a:lnTo>
                    <a:lnTo>
                      <a:pt x="515" y="152"/>
                    </a:lnTo>
                    <a:lnTo>
                      <a:pt x="560" y="147"/>
                    </a:lnTo>
                    <a:lnTo>
                      <a:pt x="607" y="143"/>
                    </a:lnTo>
                    <a:lnTo>
                      <a:pt x="653" y="142"/>
                    </a:lnTo>
                    <a:lnTo>
                      <a:pt x="704" y="143"/>
                    </a:lnTo>
                    <a:lnTo>
                      <a:pt x="755" y="148"/>
                    </a:lnTo>
                    <a:lnTo>
                      <a:pt x="805" y="154"/>
                    </a:lnTo>
                    <a:lnTo>
                      <a:pt x="854" y="163"/>
                    </a:lnTo>
                    <a:lnTo>
                      <a:pt x="902" y="174"/>
                    </a:lnTo>
                    <a:lnTo>
                      <a:pt x="950" y="187"/>
                    </a:lnTo>
                    <a:lnTo>
                      <a:pt x="997" y="203"/>
                    </a:lnTo>
                    <a:lnTo>
                      <a:pt x="1041" y="221"/>
                    </a:lnTo>
                    <a:lnTo>
                      <a:pt x="1086" y="241"/>
                    </a:lnTo>
                    <a:lnTo>
                      <a:pt x="1128" y="263"/>
                    </a:lnTo>
                    <a:lnTo>
                      <a:pt x="1171" y="287"/>
                    </a:lnTo>
                    <a:lnTo>
                      <a:pt x="1211" y="313"/>
                    </a:lnTo>
                    <a:lnTo>
                      <a:pt x="1250" y="340"/>
                    </a:lnTo>
                    <a:lnTo>
                      <a:pt x="1288" y="371"/>
                    </a:lnTo>
                    <a:lnTo>
                      <a:pt x="1324" y="402"/>
                    </a:lnTo>
                    <a:lnTo>
                      <a:pt x="1359" y="435"/>
                    </a:lnTo>
                    <a:lnTo>
                      <a:pt x="1392" y="470"/>
                    </a:lnTo>
                    <a:lnTo>
                      <a:pt x="1423" y="506"/>
                    </a:lnTo>
                    <a:lnTo>
                      <a:pt x="1453" y="544"/>
                    </a:lnTo>
                    <a:lnTo>
                      <a:pt x="1481" y="583"/>
                    </a:lnTo>
                    <a:lnTo>
                      <a:pt x="1507" y="623"/>
                    </a:lnTo>
                    <a:lnTo>
                      <a:pt x="1531" y="665"/>
                    </a:lnTo>
                    <a:lnTo>
                      <a:pt x="1553" y="708"/>
                    </a:lnTo>
                    <a:lnTo>
                      <a:pt x="1573" y="752"/>
                    </a:lnTo>
                    <a:lnTo>
                      <a:pt x="1591" y="798"/>
                    </a:lnTo>
                    <a:lnTo>
                      <a:pt x="1606" y="844"/>
                    </a:lnTo>
                    <a:lnTo>
                      <a:pt x="1620" y="891"/>
                    </a:lnTo>
                    <a:lnTo>
                      <a:pt x="1631" y="940"/>
                    </a:lnTo>
                    <a:lnTo>
                      <a:pt x="1640" y="989"/>
                    </a:lnTo>
                    <a:lnTo>
                      <a:pt x="1647" y="1039"/>
                    </a:lnTo>
                    <a:lnTo>
                      <a:pt x="1650" y="1089"/>
                    </a:lnTo>
                    <a:lnTo>
                      <a:pt x="1651" y="1140"/>
                    </a:lnTo>
                    <a:lnTo>
                      <a:pt x="1651" y="1175"/>
                    </a:lnTo>
                    <a:lnTo>
                      <a:pt x="1649" y="1210"/>
                    </a:lnTo>
                    <a:lnTo>
                      <a:pt x="1647" y="1244"/>
                    </a:lnTo>
                    <a:lnTo>
                      <a:pt x="1642" y="1278"/>
                    </a:lnTo>
                    <a:lnTo>
                      <a:pt x="1637" y="1311"/>
                    </a:lnTo>
                    <a:lnTo>
                      <a:pt x="1630" y="1344"/>
                    </a:lnTo>
                    <a:lnTo>
                      <a:pt x="1624" y="1377"/>
                    </a:lnTo>
                    <a:lnTo>
                      <a:pt x="1615" y="1409"/>
                    </a:lnTo>
                    <a:lnTo>
                      <a:pt x="1605" y="1441"/>
                    </a:lnTo>
                    <a:lnTo>
                      <a:pt x="1595" y="1472"/>
                    </a:lnTo>
                    <a:lnTo>
                      <a:pt x="1583" y="1504"/>
                    </a:lnTo>
                    <a:lnTo>
                      <a:pt x="1571" y="1533"/>
                    </a:lnTo>
                    <a:lnTo>
                      <a:pt x="1557" y="1564"/>
                    </a:lnTo>
                    <a:lnTo>
                      <a:pt x="1543" y="1593"/>
                    </a:lnTo>
                    <a:lnTo>
                      <a:pt x="1528" y="1622"/>
                    </a:lnTo>
                    <a:lnTo>
                      <a:pt x="1512" y="1650"/>
                    </a:lnTo>
                    <a:lnTo>
                      <a:pt x="1495" y="1678"/>
                    </a:lnTo>
                    <a:lnTo>
                      <a:pt x="1477" y="1705"/>
                    </a:lnTo>
                    <a:lnTo>
                      <a:pt x="1458" y="1731"/>
                    </a:lnTo>
                    <a:lnTo>
                      <a:pt x="1439" y="1757"/>
                    </a:lnTo>
                    <a:lnTo>
                      <a:pt x="1418" y="1783"/>
                    </a:lnTo>
                    <a:lnTo>
                      <a:pt x="1397" y="1807"/>
                    </a:lnTo>
                    <a:lnTo>
                      <a:pt x="1375" y="1831"/>
                    </a:lnTo>
                    <a:lnTo>
                      <a:pt x="1353" y="1853"/>
                    </a:lnTo>
                    <a:lnTo>
                      <a:pt x="1329" y="1875"/>
                    </a:lnTo>
                    <a:lnTo>
                      <a:pt x="1305" y="1897"/>
                    </a:lnTo>
                    <a:lnTo>
                      <a:pt x="1280" y="1918"/>
                    </a:lnTo>
                    <a:lnTo>
                      <a:pt x="1255" y="1938"/>
                    </a:lnTo>
                    <a:lnTo>
                      <a:pt x="1228" y="1957"/>
                    </a:lnTo>
                    <a:lnTo>
                      <a:pt x="1201" y="1975"/>
                    </a:lnTo>
                    <a:lnTo>
                      <a:pt x="1174" y="1993"/>
                    </a:lnTo>
                    <a:lnTo>
                      <a:pt x="1146" y="2009"/>
                    </a:lnTo>
                    <a:lnTo>
                      <a:pt x="1147" y="2009"/>
                    </a:lnTo>
                    <a:lnTo>
                      <a:pt x="1224" y="2034"/>
                    </a:lnTo>
                    <a:lnTo>
                      <a:pt x="1305" y="2053"/>
                    </a:lnTo>
                    <a:lnTo>
                      <a:pt x="1332" y="2058"/>
                    </a:lnTo>
                    <a:lnTo>
                      <a:pt x="1358" y="2038"/>
                    </a:lnTo>
                    <a:lnTo>
                      <a:pt x="1383" y="2018"/>
                    </a:lnTo>
                    <a:lnTo>
                      <a:pt x="1408" y="1996"/>
                    </a:lnTo>
                    <a:lnTo>
                      <a:pt x="1432" y="1974"/>
                    </a:lnTo>
                    <a:lnTo>
                      <a:pt x="1456" y="1951"/>
                    </a:lnTo>
                    <a:lnTo>
                      <a:pt x="1479" y="1928"/>
                    </a:lnTo>
                    <a:lnTo>
                      <a:pt x="1501" y="1905"/>
                    </a:lnTo>
                    <a:lnTo>
                      <a:pt x="1522" y="1880"/>
                    </a:lnTo>
                    <a:lnTo>
                      <a:pt x="1543" y="1854"/>
                    </a:lnTo>
                    <a:lnTo>
                      <a:pt x="1564" y="1828"/>
                    </a:lnTo>
                    <a:lnTo>
                      <a:pt x="1582" y="1802"/>
                    </a:lnTo>
                    <a:lnTo>
                      <a:pt x="1602" y="1775"/>
                    </a:lnTo>
                    <a:lnTo>
                      <a:pt x="1619" y="1748"/>
                    </a:lnTo>
                    <a:lnTo>
                      <a:pt x="1637" y="1720"/>
                    </a:lnTo>
                    <a:lnTo>
                      <a:pt x="1653" y="1691"/>
                    </a:lnTo>
                    <a:lnTo>
                      <a:pt x="1668" y="1662"/>
                    </a:lnTo>
                    <a:lnTo>
                      <a:pt x="1682" y="1632"/>
                    </a:lnTo>
                    <a:lnTo>
                      <a:pt x="1697" y="1603"/>
                    </a:lnTo>
                    <a:lnTo>
                      <a:pt x="1710" y="1573"/>
                    </a:lnTo>
                    <a:lnTo>
                      <a:pt x="1722" y="1541"/>
                    </a:lnTo>
                    <a:lnTo>
                      <a:pt x="1733" y="1511"/>
                    </a:lnTo>
                    <a:lnTo>
                      <a:pt x="1743" y="1478"/>
                    </a:lnTo>
                    <a:lnTo>
                      <a:pt x="1753" y="1446"/>
                    </a:lnTo>
                    <a:lnTo>
                      <a:pt x="1761" y="1414"/>
                    </a:lnTo>
                    <a:lnTo>
                      <a:pt x="1768" y="1381"/>
                    </a:lnTo>
                    <a:lnTo>
                      <a:pt x="1775" y="1347"/>
                    </a:lnTo>
                    <a:lnTo>
                      <a:pt x="1782" y="1313"/>
                    </a:lnTo>
                    <a:lnTo>
                      <a:pt x="1786" y="1280"/>
                    </a:lnTo>
                    <a:lnTo>
                      <a:pt x="1789" y="1245"/>
                    </a:lnTo>
                    <a:lnTo>
                      <a:pt x="1792" y="1211"/>
                    </a:lnTo>
                    <a:lnTo>
                      <a:pt x="1794" y="1176"/>
                    </a:lnTo>
                    <a:lnTo>
                      <a:pt x="1795" y="1140"/>
                    </a:lnTo>
                    <a:close/>
                  </a:path>
                </a:pathLst>
              </a:custGeom>
              <a:solidFill>
                <a:srgbClr val="F2AC5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8" name="Freeform 506"/>
              <p:cNvSpPr>
                <a:spLocks/>
              </p:cNvSpPr>
              <p:nvPr/>
            </p:nvSpPr>
            <p:spPr bwMode="auto">
              <a:xfrm>
                <a:off x="7584" y="2226"/>
                <a:ext cx="246" cy="281"/>
              </a:xfrm>
              <a:custGeom>
                <a:avLst/>
                <a:gdLst>
                  <a:gd name="T0" fmla="*/ 1717 w 1723"/>
                  <a:gd name="T1" fmla="*/ 960 h 1965"/>
                  <a:gd name="T2" fmla="*/ 1689 w 1723"/>
                  <a:gd name="T3" fmla="*/ 802 h 1965"/>
                  <a:gd name="T4" fmla="*/ 1639 w 1723"/>
                  <a:gd name="T5" fmla="*/ 653 h 1965"/>
                  <a:gd name="T6" fmla="*/ 1568 w 1723"/>
                  <a:gd name="T7" fmla="*/ 514 h 1965"/>
                  <a:gd name="T8" fmla="*/ 1479 w 1723"/>
                  <a:gd name="T9" fmla="*/ 388 h 1965"/>
                  <a:gd name="T10" fmla="*/ 1372 w 1723"/>
                  <a:gd name="T11" fmla="*/ 277 h 1965"/>
                  <a:gd name="T12" fmla="*/ 1251 w 1723"/>
                  <a:gd name="T13" fmla="*/ 182 h 1965"/>
                  <a:gd name="T14" fmla="*/ 1116 w 1723"/>
                  <a:gd name="T15" fmla="*/ 105 h 1965"/>
                  <a:gd name="T16" fmla="*/ 970 w 1723"/>
                  <a:gd name="T17" fmla="*/ 47 h 1965"/>
                  <a:gd name="T18" fmla="*/ 816 w 1723"/>
                  <a:gd name="T19" fmla="*/ 11 h 1965"/>
                  <a:gd name="T20" fmla="*/ 653 w 1723"/>
                  <a:gd name="T21" fmla="*/ 0 h 1965"/>
                  <a:gd name="T22" fmla="*/ 517 w 1723"/>
                  <a:gd name="T23" fmla="*/ 7 h 1965"/>
                  <a:gd name="T24" fmla="*/ 388 w 1723"/>
                  <a:gd name="T25" fmla="*/ 32 h 1965"/>
                  <a:gd name="T26" fmla="*/ 265 w 1723"/>
                  <a:gd name="T27" fmla="*/ 71 h 1965"/>
                  <a:gd name="T28" fmla="*/ 147 w 1723"/>
                  <a:gd name="T29" fmla="*/ 126 h 1965"/>
                  <a:gd name="T30" fmla="*/ 40 w 1723"/>
                  <a:gd name="T31" fmla="*/ 192 h 1965"/>
                  <a:gd name="T32" fmla="*/ 0 w 1723"/>
                  <a:gd name="T33" fmla="*/ 328 h 1965"/>
                  <a:gd name="T34" fmla="*/ 69 w 1723"/>
                  <a:gd name="T35" fmla="*/ 348 h 1965"/>
                  <a:gd name="T36" fmla="*/ 178 w 1723"/>
                  <a:gd name="T37" fmla="*/ 273 h 1965"/>
                  <a:gd name="T38" fmla="*/ 296 w 1723"/>
                  <a:gd name="T39" fmla="*/ 213 h 1965"/>
                  <a:gd name="T40" fmla="*/ 402 w 1723"/>
                  <a:gd name="T41" fmla="*/ 176 h 1965"/>
                  <a:gd name="T42" fmla="*/ 468 w 1723"/>
                  <a:gd name="T43" fmla="*/ 161 h 1965"/>
                  <a:gd name="T44" fmla="*/ 536 w 1723"/>
                  <a:gd name="T45" fmla="*/ 149 h 1965"/>
                  <a:gd name="T46" fmla="*/ 606 w 1723"/>
                  <a:gd name="T47" fmla="*/ 143 h 1965"/>
                  <a:gd name="T48" fmla="*/ 700 w 1723"/>
                  <a:gd name="T49" fmla="*/ 143 h 1965"/>
                  <a:gd name="T50" fmla="*/ 840 w 1723"/>
                  <a:gd name="T51" fmla="*/ 161 h 1965"/>
                  <a:gd name="T52" fmla="*/ 972 w 1723"/>
                  <a:gd name="T53" fmla="*/ 198 h 1965"/>
                  <a:gd name="T54" fmla="*/ 1095 w 1723"/>
                  <a:gd name="T55" fmla="*/ 254 h 1965"/>
                  <a:gd name="T56" fmla="*/ 1208 w 1723"/>
                  <a:gd name="T57" fmla="*/ 326 h 1965"/>
                  <a:gd name="T58" fmla="*/ 1308 w 1723"/>
                  <a:gd name="T59" fmla="*/ 413 h 1965"/>
                  <a:gd name="T60" fmla="*/ 1396 w 1723"/>
                  <a:gd name="T61" fmla="*/ 514 h 1965"/>
                  <a:gd name="T62" fmla="*/ 1468 w 1723"/>
                  <a:gd name="T63" fmla="*/ 628 h 1965"/>
                  <a:gd name="T64" fmla="*/ 1524 w 1723"/>
                  <a:gd name="T65" fmla="*/ 751 h 1965"/>
                  <a:gd name="T66" fmla="*/ 1562 w 1723"/>
                  <a:gd name="T67" fmla="*/ 882 h 1965"/>
                  <a:gd name="T68" fmla="*/ 1579 w 1723"/>
                  <a:gd name="T69" fmla="*/ 1022 h 1965"/>
                  <a:gd name="T70" fmla="*/ 1578 w 1723"/>
                  <a:gd name="T71" fmla="*/ 1137 h 1965"/>
                  <a:gd name="T72" fmla="*/ 1565 w 1723"/>
                  <a:gd name="T73" fmla="*/ 1237 h 1965"/>
                  <a:gd name="T74" fmla="*/ 1542 w 1723"/>
                  <a:gd name="T75" fmla="*/ 1334 h 1965"/>
                  <a:gd name="T76" fmla="*/ 1508 w 1723"/>
                  <a:gd name="T77" fmla="*/ 1427 h 1965"/>
                  <a:gd name="T78" fmla="*/ 1467 w 1723"/>
                  <a:gd name="T79" fmla="*/ 1514 h 1965"/>
                  <a:gd name="T80" fmla="*/ 1416 w 1723"/>
                  <a:gd name="T81" fmla="*/ 1595 h 1965"/>
                  <a:gd name="T82" fmla="*/ 1357 w 1723"/>
                  <a:gd name="T83" fmla="*/ 1671 h 1965"/>
                  <a:gd name="T84" fmla="*/ 1291 w 1723"/>
                  <a:gd name="T85" fmla="*/ 1741 h 1965"/>
                  <a:gd name="T86" fmla="*/ 1218 w 1723"/>
                  <a:gd name="T87" fmla="*/ 1804 h 1965"/>
                  <a:gd name="T88" fmla="*/ 1139 w 1723"/>
                  <a:gd name="T89" fmla="*/ 1859 h 1965"/>
                  <a:gd name="T90" fmla="*/ 1054 w 1723"/>
                  <a:gd name="T91" fmla="*/ 1905 h 1965"/>
                  <a:gd name="T92" fmla="*/ 1224 w 1723"/>
                  <a:gd name="T93" fmla="*/ 1962 h 1965"/>
                  <a:gd name="T94" fmla="*/ 1291 w 1723"/>
                  <a:gd name="T95" fmla="*/ 1927 h 1965"/>
                  <a:gd name="T96" fmla="*/ 1367 w 1723"/>
                  <a:gd name="T97" fmla="*/ 1866 h 1965"/>
                  <a:gd name="T98" fmla="*/ 1436 w 1723"/>
                  <a:gd name="T99" fmla="*/ 1798 h 1965"/>
                  <a:gd name="T100" fmla="*/ 1500 w 1723"/>
                  <a:gd name="T101" fmla="*/ 1723 h 1965"/>
                  <a:gd name="T102" fmla="*/ 1556 w 1723"/>
                  <a:gd name="T103" fmla="*/ 1642 h 1965"/>
                  <a:gd name="T104" fmla="*/ 1605 w 1723"/>
                  <a:gd name="T105" fmla="*/ 1557 h 1965"/>
                  <a:gd name="T106" fmla="*/ 1647 w 1723"/>
                  <a:gd name="T107" fmla="*/ 1467 h 1965"/>
                  <a:gd name="T108" fmla="*/ 1679 w 1723"/>
                  <a:gd name="T109" fmla="*/ 1373 h 1965"/>
                  <a:gd name="T110" fmla="*/ 1703 w 1723"/>
                  <a:gd name="T111" fmla="*/ 1274 h 1965"/>
                  <a:gd name="T112" fmla="*/ 1717 w 1723"/>
                  <a:gd name="T113" fmla="*/ 1173 h 1965"/>
                  <a:gd name="T114" fmla="*/ 1723 w 1723"/>
                  <a:gd name="T115" fmla="*/ 1068 h 1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3" h="1965">
                    <a:moveTo>
                      <a:pt x="1723" y="1068"/>
                    </a:moveTo>
                    <a:lnTo>
                      <a:pt x="1722" y="1014"/>
                    </a:lnTo>
                    <a:lnTo>
                      <a:pt x="1717" y="960"/>
                    </a:lnTo>
                    <a:lnTo>
                      <a:pt x="1711" y="906"/>
                    </a:lnTo>
                    <a:lnTo>
                      <a:pt x="1701" y="853"/>
                    </a:lnTo>
                    <a:lnTo>
                      <a:pt x="1689" y="802"/>
                    </a:lnTo>
                    <a:lnTo>
                      <a:pt x="1675" y="751"/>
                    </a:lnTo>
                    <a:lnTo>
                      <a:pt x="1657" y="702"/>
                    </a:lnTo>
                    <a:lnTo>
                      <a:pt x="1639" y="653"/>
                    </a:lnTo>
                    <a:lnTo>
                      <a:pt x="1617" y="605"/>
                    </a:lnTo>
                    <a:lnTo>
                      <a:pt x="1593" y="559"/>
                    </a:lnTo>
                    <a:lnTo>
                      <a:pt x="1568" y="514"/>
                    </a:lnTo>
                    <a:lnTo>
                      <a:pt x="1540" y="471"/>
                    </a:lnTo>
                    <a:lnTo>
                      <a:pt x="1510" y="429"/>
                    </a:lnTo>
                    <a:lnTo>
                      <a:pt x="1479" y="388"/>
                    </a:lnTo>
                    <a:lnTo>
                      <a:pt x="1445" y="350"/>
                    </a:lnTo>
                    <a:lnTo>
                      <a:pt x="1409" y="313"/>
                    </a:lnTo>
                    <a:lnTo>
                      <a:pt x="1372" y="277"/>
                    </a:lnTo>
                    <a:lnTo>
                      <a:pt x="1333" y="243"/>
                    </a:lnTo>
                    <a:lnTo>
                      <a:pt x="1293" y="212"/>
                    </a:lnTo>
                    <a:lnTo>
                      <a:pt x="1251" y="182"/>
                    </a:lnTo>
                    <a:lnTo>
                      <a:pt x="1208" y="154"/>
                    </a:lnTo>
                    <a:lnTo>
                      <a:pt x="1163" y="128"/>
                    </a:lnTo>
                    <a:lnTo>
                      <a:pt x="1116" y="105"/>
                    </a:lnTo>
                    <a:lnTo>
                      <a:pt x="1070" y="83"/>
                    </a:lnTo>
                    <a:lnTo>
                      <a:pt x="1021" y="64"/>
                    </a:lnTo>
                    <a:lnTo>
                      <a:pt x="970" y="47"/>
                    </a:lnTo>
                    <a:lnTo>
                      <a:pt x="920" y="33"/>
                    </a:lnTo>
                    <a:lnTo>
                      <a:pt x="868" y="21"/>
                    </a:lnTo>
                    <a:lnTo>
                      <a:pt x="816" y="11"/>
                    </a:lnTo>
                    <a:lnTo>
                      <a:pt x="762" y="5"/>
                    </a:lnTo>
                    <a:lnTo>
                      <a:pt x="708" y="1"/>
                    </a:lnTo>
                    <a:lnTo>
                      <a:pt x="653" y="0"/>
                    </a:lnTo>
                    <a:lnTo>
                      <a:pt x="607" y="1"/>
                    </a:lnTo>
                    <a:lnTo>
                      <a:pt x="562" y="3"/>
                    </a:lnTo>
                    <a:lnTo>
                      <a:pt x="517" y="7"/>
                    </a:lnTo>
                    <a:lnTo>
                      <a:pt x="474" y="14"/>
                    </a:lnTo>
                    <a:lnTo>
                      <a:pt x="430" y="22"/>
                    </a:lnTo>
                    <a:lnTo>
                      <a:pt x="388" y="32"/>
                    </a:lnTo>
                    <a:lnTo>
                      <a:pt x="347" y="44"/>
                    </a:lnTo>
                    <a:lnTo>
                      <a:pt x="305" y="57"/>
                    </a:lnTo>
                    <a:lnTo>
                      <a:pt x="265" y="71"/>
                    </a:lnTo>
                    <a:lnTo>
                      <a:pt x="225" y="89"/>
                    </a:lnTo>
                    <a:lnTo>
                      <a:pt x="185" y="106"/>
                    </a:lnTo>
                    <a:lnTo>
                      <a:pt x="147" y="126"/>
                    </a:lnTo>
                    <a:lnTo>
                      <a:pt x="110" y="146"/>
                    </a:lnTo>
                    <a:lnTo>
                      <a:pt x="74" y="169"/>
                    </a:lnTo>
                    <a:lnTo>
                      <a:pt x="40" y="192"/>
                    </a:lnTo>
                    <a:lnTo>
                      <a:pt x="5" y="217"/>
                    </a:lnTo>
                    <a:lnTo>
                      <a:pt x="4" y="241"/>
                    </a:lnTo>
                    <a:lnTo>
                      <a:pt x="0" y="328"/>
                    </a:lnTo>
                    <a:lnTo>
                      <a:pt x="4" y="407"/>
                    </a:lnTo>
                    <a:lnTo>
                      <a:pt x="36" y="377"/>
                    </a:lnTo>
                    <a:lnTo>
                      <a:pt x="69" y="348"/>
                    </a:lnTo>
                    <a:lnTo>
                      <a:pt x="104" y="322"/>
                    </a:lnTo>
                    <a:lnTo>
                      <a:pt x="140" y="297"/>
                    </a:lnTo>
                    <a:lnTo>
                      <a:pt x="178" y="273"/>
                    </a:lnTo>
                    <a:lnTo>
                      <a:pt x="216" y="251"/>
                    </a:lnTo>
                    <a:lnTo>
                      <a:pt x="255" y="231"/>
                    </a:lnTo>
                    <a:lnTo>
                      <a:pt x="296" y="213"/>
                    </a:lnTo>
                    <a:lnTo>
                      <a:pt x="338" y="197"/>
                    </a:lnTo>
                    <a:lnTo>
                      <a:pt x="380" y="182"/>
                    </a:lnTo>
                    <a:lnTo>
                      <a:pt x="402" y="176"/>
                    </a:lnTo>
                    <a:lnTo>
                      <a:pt x="424" y="170"/>
                    </a:lnTo>
                    <a:lnTo>
                      <a:pt x="446" y="165"/>
                    </a:lnTo>
                    <a:lnTo>
                      <a:pt x="468" y="161"/>
                    </a:lnTo>
                    <a:lnTo>
                      <a:pt x="490" y="156"/>
                    </a:lnTo>
                    <a:lnTo>
                      <a:pt x="513" y="152"/>
                    </a:lnTo>
                    <a:lnTo>
                      <a:pt x="536" y="149"/>
                    </a:lnTo>
                    <a:lnTo>
                      <a:pt x="559" y="146"/>
                    </a:lnTo>
                    <a:lnTo>
                      <a:pt x="583" y="144"/>
                    </a:lnTo>
                    <a:lnTo>
                      <a:pt x="606" y="143"/>
                    </a:lnTo>
                    <a:lnTo>
                      <a:pt x="630" y="142"/>
                    </a:lnTo>
                    <a:lnTo>
                      <a:pt x="653" y="142"/>
                    </a:lnTo>
                    <a:lnTo>
                      <a:pt x="700" y="143"/>
                    </a:lnTo>
                    <a:lnTo>
                      <a:pt x="747" y="146"/>
                    </a:lnTo>
                    <a:lnTo>
                      <a:pt x="794" y="153"/>
                    </a:lnTo>
                    <a:lnTo>
                      <a:pt x="840" y="161"/>
                    </a:lnTo>
                    <a:lnTo>
                      <a:pt x="884" y="171"/>
                    </a:lnTo>
                    <a:lnTo>
                      <a:pt x="928" y="183"/>
                    </a:lnTo>
                    <a:lnTo>
                      <a:pt x="972" y="198"/>
                    </a:lnTo>
                    <a:lnTo>
                      <a:pt x="1014" y="215"/>
                    </a:lnTo>
                    <a:lnTo>
                      <a:pt x="1054" y="234"/>
                    </a:lnTo>
                    <a:lnTo>
                      <a:pt x="1095" y="254"/>
                    </a:lnTo>
                    <a:lnTo>
                      <a:pt x="1134" y="276"/>
                    </a:lnTo>
                    <a:lnTo>
                      <a:pt x="1171" y="300"/>
                    </a:lnTo>
                    <a:lnTo>
                      <a:pt x="1208" y="326"/>
                    </a:lnTo>
                    <a:lnTo>
                      <a:pt x="1243" y="353"/>
                    </a:lnTo>
                    <a:lnTo>
                      <a:pt x="1276" y="383"/>
                    </a:lnTo>
                    <a:lnTo>
                      <a:pt x="1308" y="413"/>
                    </a:lnTo>
                    <a:lnTo>
                      <a:pt x="1340" y="446"/>
                    </a:lnTo>
                    <a:lnTo>
                      <a:pt x="1368" y="480"/>
                    </a:lnTo>
                    <a:lnTo>
                      <a:pt x="1396" y="514"/>
                    </a:lnTo>
                    <a:lnTo>
                      <a:pt x="1421" y="550"/>
                    </a:lnTo>
                    <a:lnTo>
                      <a:pt x="1446" y="588"/>
                    </a:lnTo>
                    <a:lnTo>
                      <a:pt x="1468" y="628"/>
                    </a:lnTo>
                    <a:lnTo>
                      <a:pt x="1489" y="667"/>
                    </a:lnTo>
                    <a:lnTo>
                      <a:pt x="1507" y="708"/>
                    </a:lnTo>
                    <a:lnTo>
                      <a:pt x="1524" y="751"/>
                    </a:lnTo>
                    <a:lnTo>
                      <a:pt x="1539" y="793"/>
                    </a:lnTo>
                    <a:lnTo>
                      <a:pt x="1551" y="838"/>
                    </a:lnTo>
                    <a:lnTo>
                      <a:pt x="1562" y="882"/>
                    </a:lnTo>
                    <a:lnTo>
                      <a:pt x="1569" y="928"/>
                    </a:lnTo>
                    <a:lnTo>
                      <a:pt x="1576" y="974"/>
                    </a:lnTo>
                    <a:lnTo>
                      <a:pt x="1579" y="1022"/>
                    </a:lnTo>
                    <a:lnTo>
                      <a:pt x="1580" y="1068"/>
                    </a:lnTo>
                    <a:lnTo>
                      <a:pt x="1579" y="1103"/>
                    </a:lnTo>
                    <a:lnTo>
                      <a:pt x="1578" y="1137"/>
                    </a:lnTo>
                    <a:lnTo>
                      <a:pt x="1575" y="1171"/>
                    </a:lnTo>
                    <a:lnTo>
                      <a:pt x="1570" y="1204"/>
                    </a:lnTo>
                    <a:lnTo>
                      <a:pt x="1565" y="1237"/>
                    </a:lnTo>
                    <a:lnTo>
                      <a:pt x="1558" y="1270"/>
                    </a:lnTo>
                    <a:lnTo>
                      <a:pt x="1551" y="1302"/>
                    </a:lnTo>
                    <a:lnTo>
                      <a:pt x="1542" y="1334"/>
                    </a:lnTo>
                    <a:lnTo>
                      <a:pt x="1532" y="1366"/>
                    </a:lnTo>
                    <a:lnTo>
                      <a:pt x="1520" y="1396"/>
                    </a:lnTo>
                    <a:lnTo>
                      <a:pt x="1508" y="1427"/>
                    </a:lnTo>
                    <a:lnTo>
                      <a:pt x="1495" y="1456"/>
                    </a:lnTo>
                    <a:lnTo>
                      <a:pt x="1481" y="1485"/>
                    </a:lnTo>
                    <a:lnTo>
                      <a:pt x="1467" y="1514"/>
                    </a:lnTo>
                    <a:lnTo>
                      <a:pt x="1451" y="1542"/>
                    </a:lnTo>
                    <a:lnTo>
                      <a:pt x="1433" y="1569"/>
                    </a:lnTo>
                    <a:lnTo>
                      <a:pt x="1416" y="1595"/>
                    </a:lnTo>
                    <a:lnTo>
                      <a:pt x="1397" y="1621"/>
                    </a:lnTo>
                    <a:lnTo>
                      <a:pt x="1378" y="1648"/>
                    </a:lnTo>
                    <a:lnTo>
                      <a:pt x="1357" y="1671"/>
                    </a:lnTo>
                    <a:lnTo>
                      <a:pt x="1336" y="1695"/>
                    </a:lnTo>
                    <a:lnTo>
                      <a:pt x="1313" y="1719"/>
                    </a:lnTo>
                    <a:lnTo>
                      <a:pt x="1291" y="1741"/>
                    </a:lnTo>
                    <a:lnTo>
                      <a:pt x="1268" y="1763"/>
                    </a:lnTo>
                    <a:lnTo>
                      <a:pt x="1243" y="1784"/>
                    </a:lnTo>
                    <a:lnTo>
                      <a:pt x="1218" y="1804"/>
                    </a:lnTo>
                    <a:lnTo>
                      <a:pt x="1193" y="1823"/>
                    </a:lnTo>
                    <a:lnTo>
                      <a:pt x="1165" y="1841"/>
                    </a:lnTo>
                    <a:lnTo>
                      <a:pt x="1139" y="1859"/>
                    </a:lnTo>
                    <a:lnTo>
                      <a:pt x="1111" y="1875"/>
                    </a:lnTo>
                    <a:lnTo>
                      <a:pt x="1083" y="1890"/>
                    </a:lnTo>
                    <a:lnTo>
                      <a:pt x="1054" y="1905"/>
                    </a:lnTo>
                    <a:lnTo>
                      <a:pt x="1070" y="1912"/>
                    </a:lnTo>
                    <a:lnTo>
                      <a:pt x="1147" y="1937"/>
                    </a:lnTo>
                    <a:lnTo>
                      <a:pt x="1224" y="1962"/>
                    </a:lnTo>
                    <a:lnTo>
                      <a:pt x="1237" y="1965"/>
                    </a:lnTo>
                    <a:lnTo>
                      <a:pt x="1264" y="1947"/>
                    </a:lnTo>
                    <a:lnTo>
                      <a:pt x="1291" y="1927"/>
                    </a:lnTo>
                    <a:lnTo>
                      <a:pt x="1317" y="1908"/>
                    </a:lnTo>
                    <a:lnTo>
                      <a:pt x="1342" y="1887"/>
                    </a:lnTo>
                    <a:lnTo>
                      <a:pt x="1367" y="1866"/>
                    </a:lnTo>
                    <a:lnTo>
                      <a:pt x="1391" y="1843"/>
                    </a:lnTo>
                    <a:lnTo>
                      <a:pt x="1414" y="1821"/>
                    </a:lnTo>
                    <a:lnTo>
                      <a:pt x="1436" y="1798"/>
                    </a:lnTo>
                    <a:lnTo>
                      <a:pt x="1458" y="1773"/>
                    </a:lnTo>
                    <a:lnTo>
                      <a:pt x="1479" y="1749"/>
                    </a:lnTo>
                    <a:lnTo>
                      <a:pt x="1500" y="1723"/>
                    </a:lnTo>
                    <a:lnTo>
                      <a:pt x="1519" y="1696"/>
                    </a:lnTo>
                    <a:lnTo>
                      <a:pt x="1538" y="1670"/>
                    </a:lnTo>
                    <a:lnTo>
                      <a:pt x="1556" y="1642"/>
                    </a:lnTo>
                    <a:lnTo>
                      <a:pt x="1574" y="1615"/>
                    </a:lnTo>
                    <a:lnTo>
                      <a:pt x="1590" y="1587"/>
                    </a:lnTo>
                    <a:lnTo>
                      <a:pt x="1605" y="1557"/>
                    </a:lnTo>
                    <a:lnTo>
                      <a:pt x="1619" y="1528"/>
                    </a:lnTo>
                    <a:lnTo>
                      <a:pt x="1633" y="1497"/>
                    </a:lnTo>
                    <a:lnTo>
                      <a:pt x="1647" y="1467"/>
                    </a:lnTo>
                    <a:lnTo>
                      <a:pt x="1659" y="1436"/>
                    </a:lnTo>
                    <a:lnTo>
                      <a:pt x="1669" y="1405"/>
                    </a:lnTo>
                    <a:lnTo>
                      <a:pt x="1679" y="1373"/>
                    </a:lnTo>
                    <a:lnTo>
                      <a:pt x="1688" y="1341"/>
                    </a:lnTo>
                    <a:lnTo>
                      <a:pt x="1696" y="1308"/>
                    </a:lnTo>
                    <a:lnTo>
                      <a:pt x="1703" y="1274"/>
                    </a:lnTo>
                    <a:lnTo>
                      <a:pt x="1709" y="1241"/>
                    </a:lnTo>
                    <a:lnTo>
                      <a:pt x="1714" y="1208"/>
                    </a:lnTo>
                    <a:lnTo>
                      <a:pt x="1717" y="1173"/>
                    </a:lnTo>
                    <a:lnTo>
                      <a:pt x="1721" y="1139"/>
                    </a:lnTo>
                    <a:lnTo>
                      <a:pt x="1722" y="1104"/>
                    </a:lnTo>
                    <a:lnTo>
                      <a:pt x="1723" y="1068"/>
                    </a:lnTo>
                    <a:close/>
                  </a:path>
                </a:pathLst>
              </a:custGeom>
              <a:solidFill>
                <a:srgbClr val="F3B05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39" name="Freeform 507"/>
              <p:cNvSpPr>
                <a:spLocks/>
              </p:cNvSpPr>
              <p:nvPr/>
            </p:nvSpPr>
            <p:spPr bwMode="auto">
              <a:xfrm>
                <a:off x="7584" y="2236"/>
                <a:ext cx="236" cy="267"/>
              </a:xfrm>
              <a:custGeom>
                <a:avLst/>
                <a:gdLst>
                  <a:gd name="T0" fmla="*/ 1647 w 1651"/>
                  <a:gd name="T1" fmla="*/ 897 h 1867"/>
                  <a:gd name="T2" fmla="*/ 1620 w 1651"/>
                  <a:gd name="T3" fmla="*/ 749 h 1867"/>
                  <a:gd name="T4" fmla="*/ 1573 w 1651"/>
                  <a:gd name="T5" fmla="*/ 610 h 1867"/>
                  <a:gd name="T6" fmla="*/ 1507 w 1651"/>
                  <a:gd name="T7" fmla="*/ 481 h 1867"/>
                  <a:gd name="T8" fmla="*/ 1423 w 1651"/>
                  <a:gd name="T9" fmla="*/ 364 h 1867"/>
                  <a:gd name="T10" fmla="*/ 1324 w 1651"/>
                  <a:gd name="T11" fmla="*/ 260 h 1867"/>
                  <a:gd name="T12" fmla="*/ 1211 w 1651"/>
                  <a:gd name="T13" fmla="*/ 171 h 1867"/>
                  <a:gd name="T14" fmla="*/ 1086 w 1651"/>
                  <a:gd name="T15" fmla="*/ 99 h 1867"/>
                  <a:gd name="T16" fmla="*/ 950 w 1651"/>
                  <a:gd name="T17" fmla="*/ 45 h 1867"/>
                  <a:gd name="T18" fmla="*/ 805 w 1651"/>
                  <a:gd name="T19" fmla="*/ 12 h 1867"/>
                  <a:gd name="T20" fmla="*/ 653 w 1651"/>
                  <a:gd name="T21" fmla="*/ 0 h 1867"/>
                  <a:gd name="T22" fmla="*/ 515 w 1651"/>
                  <a:gd name="T23" fmla="*/ 10 h 1867"/>
                  <a:gd name="T24" fmla="*/ 382 w 1651"/>
                  <a:gd name="T25" fmla="*/ 37 h 1867"/>
                  <a:gd name="T26" fmla="*/ 258 w 1651"/>
                  <a:gd name="T27" fmla="*/ 82 h 1867"/>
                  <a:gd name="T28" fmla="*/ 142 w 1651"/>
                  <a:gd name="T29" fmla="*/ 141 h 1867"/>
                  <a:gd name="T30" fmla="*/ 34 w 1651"/>
                  <a:gd name="T31" fmla="*/ 215 h 1867"/>
                  <a:gd name="T32" fmla="*/ 4 w 1651"/>
                  <a:gd name="T33" fmla="*/ 343 h 1867"/>
                  <a:gd name="T34" fmla="*/ 23 w 1651"/>
                  <a:gd name="T35" fmla="*/ 419 h 1867"/>
                  <a:gd name="T36" fmla="*/ 70 w 1651"/>
                  <a:gd name="T37" fmla="*/ 371 h 1867"/>
                  <a:gd name="T38" fmla="*/ 121 w 1651"/>
                  <a:gd name="T39" fmla="*/ 328 h 1867"/>
                  <a:gd name="T40" fmla="*/ 176 w 1651"/>
                  <a:gd name="T41" fmla="*/ 289 h 1867"/>
                  <a:gd name="T42" fmla="*/ 232 w 1651"/>
                  <a:gd name="T43" fmla="*/ 253 h 1867"/>
                  <a:gd name="T44" fmla="*/ 293 w 1651"/>
                  <a:gd name="T45" fmla="*/ 222 h 1867"/>
                  <a:gd name="T46" fmla="*/ 355 w 1651"/>
                  <a:gd name="T47" fmla="*/ 196 h 1867"/>
                  <a:gd name="T48" fmla="*/ 421 w 1651"/>
                  <a:gd name="T49" fmla="*/ 174 h 1867"/>
                  <a:gd name="T50" fmla="*/ 488 w 1651"/>
                  <a:gd name="T51" fmla="*/ 159 h 1867"/>
                  <a:gd name="T52" fmla="*/ 558 w 1651"/>
                  <a:gd name="T53" fmla="*/ 148 h 1867"/>
                  <a:gd name="T54" fmla="*/ 629 w 1651"/>
                  <a:gd name="T55" fmla="*/ 144 h 1867"/>
                  <a:gd name="T56" fmla="*/ 741 w 1651"/>
                  <a:gd name="T57" fmla="*/ 147 h 1867"/>
                  <a:gd name="T58" fmla="*/ 867 w 1651"/>
                  <a:gd name="T59" fmla="*/ 170 h 1867"/>
                  <a:gd name="T60" fmla="*/ 986 w 1651"/>
                  <a:gd name="T61" fmla="*/ 210 h 1867"/>
                  <a:gd name="T62" fmla="*/ 1097 w 1651"/>
                  <a:gd name="T63" fmla="*/ 267 h 1867"/>
                  <a:gd name="T64" fmla="*/ 1197 w 1651"/>
                  <a:gd name="T65" fmla="*/ 339 h 1867"/>
                  <a:gd name="T66" fmla="*/ 1286 w 1651"/>
                  <a:gd name="T67" fmla="*/ 424 h 1867"/>
                  <a:gd name="T68" fmla="*/ 1362 w 1651"/>
                  <a:gd name="T69" fmla="*/ 521 h 1867"/>
                  <a:gd name="T70" fmla="*/ 1424 w 1651"/>
                  <a:gd name="T71" fmla="*/ 628 h 1867"/>
                  <a:gd name="T72" fmla="*/ 1470 w 1651"/>
                  <a:gd name="T73" fmla="*/ 745 h 1867"/>
                  <a:gd name="T74" fmla="*/ 1498 w 1651"/>
                  <a:gd name="T75" fmla="*/ 869 h 1867"/>
                  <a:gd name="T76" fmla="*/ 1508 w 1651"/>
                  <a:gd name="T77" fmla="*/ 998 h 1867"/>
                  <a:gd name="T78" fmla="*/ 1503 w 1651"/>
                  <a:gd name="T79" fmla="*/ 1100 h 1867"/>
                  <a:gd name="T80" fmla="*/ 1485 w 1651"/>
                  <a:gd name="T81" fmla="*/ 1197 h 1867"/>
                  <a:gd name="T82" fmla="*/ 1458 w 1651"/>
                  <a:gd name="T83" fmla="*/ 1290 h 1867"/>
                  <a:gd name="T84" fmla="*/ 1420 w 1651"/>
                  <a:gd name="T85" fmla="*/ 1378 h 1867"/>
                  <a:gd name="T86" fmla="*/ 1373 w 1651"/>
                  <a:gd name="T87" fmla="*/ 1461 h 1867"/>
                  <a:gd name="T88" fmla="*/ 1318 w 1651"/>
                  <a:gd name="T89" fmla="*/ 1537 h 1867"/>
                  <a:gd name="T90" fmla="*/ 1255 w 1651"/>
                  <a:gd name="T91" fmla="*/ 1608 h 1867"/>
                  <a:gd name="T92" fmla="*/ 1184 w 1651"/>
                  <a:gd name="T93" fmla="*/ 1670 h 1867"/>
                  <a:gd name="T94" fmla="*/ 1105 w 1651"/>
                  <a:gd name="T95" fmla="*/ 1724 h 1867"/>
                  <a:gd name="T96" fmla="*/ 1023 w 1651"/>
                  <a:gd name="T97" fmla="*/ 1771 h 1867"/>
                  <a:gd name="T98" fmla="*/ 997 w 1651"/>
                  <a:gd name="T99" fmla="*/ 1812 h 1867"/>
                  <a:gd name="T100" fmla="*/ 1174 w 1651"/>
                  <a:gd name="T101" fmla="*/ 1851 h 1867"/>
                  <a:gd name="T102" fmla="*/ 1255 w 1651"/>
                  <a:gd name="T103" fmla="*/ 1796 h 1867"/>
                  <a:gd name="T104" fmla="*/ 1329 w 1651"/>
                  <a:gd name="T105" fmla="*/ 1733 h 1867"/>
                  <a:gd name="T106" fmla="*/ 1397 w 1651"/>
                  <a:gd name="T107" fmla="*/ 1665 h 1867"/>
                  <a:gd name="T108" fmla="*/ 1458 w 1651"/>
                  <a:gd name="T109" fmla="*/ 1589 h 1867"/>
                  <a:gd name="T110" fmla="*/ 1512 w 1651"/>
                  <a:gd name="T111" fmla="*/ 1508 h 1867"/>
                  <a:gd name="T112" fmla="*/ 1557 w 1651"/>
                  <a:gd name="T113" fmla="*/ 1422 h 1867"/>
                  <a:gd name="T114" fmla="*/ 1595 w 1651"/>
                  <a:gd name="T115" fmla="*/ 1330 h 1867"/>
                  <a:gd name="T116" fmla="*/ 1624 w 1651"/>
                  <a:gd name="T117" fmla="*/ 1235 h 1867"/>
                  <a:gd name="T118" fmla="*/ 1642 w 1651"/>
                  <a:gd name="T119" fmla="*/ 1136 h 1867"/>
                  <a:gd name="T120" fmla="*/ 1651 w 1651"/>
                  <a:gd name="T121" fmla="*/ 1033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867">
                    <a:moveTo>
                      <a:pt x="1651" y="998"/>
                    </a:moveTo>
                    <a:lnTo>
                      <a:pt x="1650" y="947"/>
                    </a:lnTo>
                    <a:lnTo>
                      <a:pt x="1647" y="897"/>
                    </a:lnTo>
                    <a:lnTo>
                      <a:pt x="1640" y="847"/>
                    </a:lnTo>
                    <a:lnTo>
                      <a:pt x="1631" y="798"/>
                    </a:lnTo>
                    <a:lnTo>
                      <a:pt x="1620" y="749"/>
                    </a:lnTo>
                    <a:lnTo>
                      <a:pt x="1606" y="702"/>
                    </a:lnTo>
                    <a:lnTo>
                      <a:pt x="1591" y="656"/>
                    </a:lnTo>
                    <a:lnTo>
                      <a:pt x="1573" y="610"/>
                    </a:lnTo>
                    <a:lnTo>
                      <a:pt x="1553" y="566"/>
                    </a:lnTo>
                    <a:lnTo>
                      <a:pt x="1531" y="523"/>
                    </a:lnTo>
                    <a:lnTo>
                      <a:pt x="1507" y="481"/>
                    </a:lnTo>
                    <a:lnTo>
                      <a:pt x="1481" y="441"/>
                    </a:lnTo>
                    <a:lnTo>
                      <a:pt x="1453" y="402"/>
                    </a:lnTo>
                    <a:lnTo>
                      <a:pt x="1423" y="364"/>
                    </a:lnTo>
                    <a:lnTo>
                      <a:pt x="1392" y="328"/>
                    </a:lnTo>
                    <a:lnTo>
                      <a:pt x="1359" y="293"/>
                    </a:lnTo>
                    <a:lnTo>
                      <a:pt x="1324" y="260"/>
                    </a:lnTo>
                    <a:lnTo>
                      <a:pt x="1288" y="229"/>
                    </a:lnTo>
                    <a:lnTo>
                      <a:pt x="1250" y="198"/>
                    </a:lnTo>
                    <a:lnTo>
                      <a:pt x="1211" y="171"/>
                    </a:lnTo>
                    <a:lnTo>
                      <a:pt x="1171" y="145"/>
                    </a:lnTo>
                    <a:lnTo>
                      <a:pt x="1128" y="121"/>
                    </a:lnTo>
                    <a:lnTo>
                      <a:pt x="1086" y="99"/>
                    </a:lnTo>
                    <a:lnTo>
                      <a:pt x="1041" y="79"/>
                    </a:lnTo>
                    <a:lnTo>
                      <a:pt x="997" y="61"/>
                    </a:lnTo>
                    <a:lnTo>
                      <a:pt x="950" y="45"/>
                    </a:lnTo>
                    <a:lnTo>
                      <a:pt x="902" y="32"/>
                    </a:lnTo>
                    <a:lnTo>
                      <a:pt x="854" y="21"/>
                    </a:lnTo>
                    <a:lnTo>
                      <a:pt x="805" y="12"/>
                    </a:lnTo>
                    <a:lnTo>
                      <a:pt x="755" y="6"/>
                    </a:lnTo>
                    <a:lnTo>
                      <a:pt x="704" y="1"/>
                    </a:lnTo>
                    <a:lnTo>
                      <a:pt x="653" y="0"/>
                    </a:lnTo>
                    <a:lnTo>
                      <a:pt x="607" y="1"/>
                    </a:lnTo>
                    <a:lnTo>
                      <a:pt x="560" y="5"/>
                    </a:lnTo>
                    <a:lnTo>
                      <a:pt x="515" y="10"/>
                    </a:lnTo>
                    <a:lnTo>
                      <a:pt x="471" y="17"/>
                    </a:lnTo>
                    <a:lnTo>
                      <a:pt x="426" y="26"/>
                    </a:lnTo>
                    <a:lnTo>
                      <a:pt x="382" y="37"/>
                    </a:lnTo>
                    <a:lnTo>
                      <a:pt x="340" y="50"/>
                    </a:lnTo>
                    <a:lnTo>
                      <a:pt x="299" y="64"/>
                    </a:lnTo>
                    <a:lnTo>
                      <a:pt x="258" y="82"/>
                    </a:lnTo>
                    <a:lnTo>
                      <a:pt x="218" y="99"/>
                    </a:lnTo>
                    <a:lnTo>
                      <a:pt x="179" y="120"/>
                    </a:lnTo>
                    <a:lnTo>
                      <a:pt x="142" y="141"/>
                    </a:lnTo>
                    <a:lnTo>
                      <a:pt x="105" y="165"/>
                    </a:lnTo>
                    <a:lnTo>
                      <a:pt x="69" y="189"/>
                    </a:lnTo>
                    <a:lnTo>
                      <a:pt x="34" y="215"/>
                    </a:lnTo>
                    <a:lnTo>
                      <a:pt x="0" y="243"/>
                    </a:lnTo>
                    <a:lnTo>
                      <a:pt x="0" y="258"/>
                    </a:lnTo>
                    <a:lnTo>
                      <a:pt x="4" y="343"/>
                    </a:lnTo>
                    <a:lnTo>
                      <a:pt x="8" y="431"/>
                    </a:lnTo>
                    <a:lnTo>
                      <a:pt x="8" y="436"/>
                    </a:lnTo>
                    <a:lnTo>
                      <a:pt x="23" y="419"/>
                    </a:lnTo>
                    <a:lnTo>
                      <a:pt x="38" y="403"/>
                    </a:lnTo>
                    <a:lnTo>
                      <a:pt x="54" y="388"/>
                    </a:lnTo>
                    <a:lnTo>
                      <a:pt x="70" y="371"/>
                    </a:lnTo>
                    <a:lnTo>
                      <a:pt x="86" y="357"/>
                    </a:lnTo>
                    <a:lnTo>
                      <a:pt x="104" y="342"/>
                    </a:lnTo>
                    <a:lnTo>
                      <a:pt x="121" y="328"/>
                    </a:lnTo>
                    <a:lnTo>
                      <a:pt x="139" y="315"/>
                    </a:lnTo>
                    <a:lnTo>
                      <a:pt x="157" y="302"/>
                    </a:lnTo>
                    <a:lnTo>
                      <a:pt x="176" y="289"/>
                    </a:lnTo>
                    <a:lnTo>
                      <a:pt x="194" y="277"/>
                    </a:lnTo>
                    <a:lnTo>
                      <a:pt x="214" y="265"/>
                    </a:lnTo>
                    <a:lnTo>
                      <a:pt x="232" y="253"/>
                    </a:lnTo>
                    <a:lnTo>
                      <a:pt x="252" y="242"/>
                    </a:lnTo>
                    <a:lnTo>
                      <a:pt x="273" y="232"/>
                    </a:lnTo>
                    <a:lnTo>
                      <a:pt x="293" y="222"/>
                    </a:lnTo>
                    <a:lnTo>
                      <a:pt x="314" y="213"/>
                    </a:lnTo>
                    <a:lnTo>
                      <a:pt x="335" y="204"/>
                    </a:lnTo>
                    <a:lnTo>
                      <a:pt x="355" y="196"/>
                    </a:lnTo>
                    <a:lnTo>
                      <a:pt x="377" y="189"/>
                    </a:lnTo>
                    <a:lnTo>
                      <a:pt x="399" y="181"/>
                    </a:lnTo>
                    <a:lnTo>
                      <a:pt x="421" y="174"/>
                    </a:lnTo>
                    <a:lnTo>
                      <a:pt x="443" y="169"/>
                    </a:lnTo>
                    <a:lnTo>
                      <a:pt x="465" y="164"/>
                    </a:lnTo>
                    <a:lnTo>
                      <a:pt x="488" y="159"/>
                    </a:lnTo>
                    <a:lnTo>
                      <a:pt x="511" y="155"/>
                    </a:lnTo>
                    <a:lnTo>
                      <a:pt x="534" y="152"/>
                    </a:lnTo>
                    <a:lnTo>
                      <a:pt x="558" y="148"/>
                    </a:lnTo>
                    <a:lnTo>
                      <a:pt x="581" y="146"/>
                    </a:lnTo>
                    <a:lnTo>
                      <a:pt x="605" y="144"/>
                    </a:lnTo>
                    <a:lnTo>
                      <a:pt x="629" y="144"/>
                    </a:lnTo>
                    <a:lnTo>
                      <a:pt x="653" y="143"/>
                    </a:lnTo>
                    <a:lnTo>
                      <a:pt x="697" y="144"/>
                    </a:lnTo>
                    <a:lnTo>
                      <a:pt x="741" y="147"/>
                    </a:lnTo>
                    <a:lnTo>
                      <a:pt x="783" y="153"/>
                    </a:lnTo>
                    <a:lnTo>
                      <a:pt x="826" y="160"/>
                    </a:lnTo>
                    <a:lnTo>
                      <a:pt x="867" y="170"/>
                    </a:lnTo>
                    <a:lnTo>
                      <a:pt x="907" y="182"/>
                    </a:lnTo>
                    <a:lnTo>
                      <a:pt x="948" y="195"/>
                    </a:lnTo>
                    <a:lnTo>
                      <a:pt x="986" y="210"/>
                    </a:lnTo>
                    <a:lnTo>
                      <a:pt x="1024" y="228"/>
                    </a:lnTo>
                    <a:lnTo>
                      <a:pt x="1061" y="246"/>
                    </a:lnTo>
                    <a:lnTo>
                      <a:pt x="1097" y="267"/>
                    </a:lnTo>
                    <a:lnTo>
                      <a:pt x="1132" y="290"/>
                    </a:lnTo>
                    <a:lnTo>
                      <a:pt x="1165" y="313"/>
                    </a:lnTo>
                    <a:lnTo>
                      <a:pt x="1197" y="339"/>
                    </a:lnTo>
                    <a:lnTo>
                      <a:pt x="1228" y="366"/>
                    </a:lnTo>
                    <a:lnTo>
                      <a:pt x="1258" y="394"/>
                    </a:lnTo>
                    <a:lnTo>
                      <a:pt x="1286" y="424"/>
                    </a:lnTo>
                    <a:lnTo>
                      <a:pt x="1313" y="454"/>
                    </a:lnTo>
                    <a:lnTo>
                      <a:pt x="1338" y="487"/>
                    </a:lnTo>
                    <a:lnTo>
                      <a:pt x="1362" y="521"/>
                    </a:lnTo>
                    <a:lnTo>
                      <a:pt x="1385" y="555"/>
                    </a:lnTo>
                    <a:lnTo>
                      <a:pt x="1406" y="591"/>
                    </a:lnTo>
                    <a:lnTo>
                      <a:pt x="1424" y="628"/>
                    </a:lnTo>
                    <a:lnTo>
                      <a:pt x="1442" y="665"/>
                    </a:lnTo>
                    <a:lnTo>
                      <a:pt x="1457" y="705"/>
                    </a:lnTo>
                    <a:lnTo>
                      <a:pt x="1470" y="745"/>
                    </a:lnTo>
                    <a:lnTo>
                      <a:pt x="1482" y="785"/>
                    </a:lnTo>
                    <a:lnTo>
                      <a:pt x="1491" y="826"/>
                    </a:lnTo>
                    <a:lnTo>
                      <a:pt x="1498" y="869"/>
                    </a:lnTo>
                    <a:lnTo>
                      <a:pt x="1504" y="911"/>
                    </a:lnTo>
                    <a:lnTo>
                      <a:pt x="1507" y="955"/>
                    </a:lnTo>
                    <a:lnTo>
                      <a:pt x="1508" y="998"/>
                    </a:lnTo>
                    <a:lnTo>
                      <a:pt x="1508" y="1033"/>
                    </a:lnTo>
                    <a:lnTo>
                      <a:pt x="1506" y="1066"/>
                    </a:lnTo>
                    <a:lnTo>
                      <a:pt x="1503" y="1100"/>
                    </a:lnTo>
                    <a:lnTo>
                      <a:pt x="1498" y="1132"/>
                    </a:lnTo>
                    <a:lnTo>
                      <a:pt x="1493" y="1165"/>
                    </a:lnTo>
                    <a:lnTo>
                      <a:pt x="1485" y="1197"/>
                    </a:lnTo>
                    <a:lnTo>
                      <a:pt x="1478" y="1228"/>
                    </a:lnTo>
                    <a:lnTo>
                      <a:pt x="1468" y="1260"/>
                    </a:lnTo>
                    <a:lnTo>
                      <a:pt x="1458" y="1290"/>
                    </a:lnTo>
                    <a:lnTo>
                      <a:pt x="1446" y="1320"/>
                    </a:lnTo>
                    <a:lnTo>
                      <a:pt x="1434" y="1349"/>
                    </a:lnTo>
                    <a:lnTo>
                      <a:pt x="1420" y="1378"/>
                    </a:lnTo>
                    <a:lnTo>
                      <a:pt x="1406" y="1407"/>
                    </a:lnTo>
                    <a:lnTo>
                      <a:pt x="1390" y="1434"/>
                    </a:lnTo>
                    <a:lnTo>
                      <a:pt x="1373" y="1461"/>
                    </a:lnTo>
                    <a:lnTo>
                      <a:pt x="1356" y="1487"/>
                    </a:lnTo>
                    <a:lnTo>
                      <a:pt x="1337" y="1512"/>
                    </a:lnTo>
                    <a:lnTo>
                      <a:pt x="1318" y="1537"/>
                    </a:lnTo>
                    <a:lnTo>
                      <a:pt x="1297" y="1562"/>
                    </a:lnTo>
                    <a:lnTo>
                      <a:pt x="1276" y="1585"/>
                    </a:lnTo>
                    <a:lnTo>
                      <a:pt x="1255" y="1608"/>
                    </a:lnTo>
                    <a:lnTo>
                      <a:pt x="1232" y="1630"/>
                    </a:lnTo>
                    <a:lnTo>
                      <a:pt x="1208" y="1650"/>
                    </a:lnTo>
                    <a:lnTo>
                      <a:pt x="1184" y="1670"/>
                    </a:lnTo>
                    <a:lnTo>
                      <a:pt x="1159" y="1690"/>
                    </a:lnTo>
                    <a:lnTo>
                      <a:pt x="1133" y="1708"/>
                    </a:lnTo>
                    <a:lnTo>
                      <a:pt x="1105" y="1724"/>
                    </a:lnTo>
                    <a:lnTo>
                      <a:pt x="1078" y="1741"/>
                    </a:lnTo>
                    <a:lnTo>
                      <a:pt x="1051" y="1757"/>
                    </a:lnTo>
                    <a:lnTo>
                      <a:pt x="1023" y="1771"/>
                    </a:lnTo>
                    <a:lnTo>
                      <a:pt x="993" y="1784"/>
                    </a:lnTo>
                    <a:lnTo>
                      <a:pt x="964" y="1796"/>
                    </a:lnTo>
                    <a:lnTo>
                      <a:pt x="997" y="1812"/>
                    </a:lnTo>
                    <a:lnTo>
                      <a:pt x="1070" y="1842"/>
                    </a:lnTo>
                    <a:lnTo>
                      <a:pt x="1146" y="1867"/>
                    </a:lnTo>
                    <a:lnTo>
                      <a:pt x="1174" y="1851"/>
                    </a:lnTo>
                    <a:lnTo>
                      <a:pt x="1201" y="1833"/>
                    </a:lnTo>
                    <a:lnTo>
                      <a:pt x="1228" y="1815"/>
                    </a:lnTo>
                    <a:lnTo>
                      <a:pt x="1255" y="1796"/>
                    </a:lnTo>
                    <a:lnTo>
                      <a:pt x="1280" y="1776"/>
                    </a:lnTo>
                    <a:lnTo>
                      <a:pt x="1305" y="1755"/>
                    </a:lnTo>
                    <a:lnTo>
                      <a:pt x="1329" y="1733"/>
                    </a:lnTo>
                    <a:lnTo>
                      <a:pt x="1353" y="1711"/>
                    </a:lnTo>
                    <a:lnTo>
                      <a:pt x="1375" y="1689"/>
                    </a:lnTo>
                    <a:lnTo>
                      <a:pt x="1397" y="1665"/>
                    </a:lnTo>
                    <a:lnTo>
                      <a:pt x="1418" y="1641"/>
                    </a:lnTo>
                    <a:lnTo>
                      <a:pt x="1439" y="1615"/>
                    </a:lnTo>
                    <a:lnTo>
                      <a:pt x="1458" y="1589"/>
                    </a:lnTo>
                    <a:lnTo>
                      <a:pt x="1477" y="1563"/>
                    </a:lnTo>
                    <a:lnTo>
                      <a:pt x="1495" y="1536"/>
                    </a:lnTo>
                    <a:lnTo>
                      <a:pt x="1512" y="1508"/>
                    </a:lnTo>
                    <a:lnTo>
                      <a:pt x="1528" y="1480"/>
                    </a:lnTo>
                    <a:lnTo>
                      <a:pt x="1543" y="1451"/>
                    </a:lnTo>
                    <a:lnTo>
                      <a:pt x="1557" y="1422"/>
                    </a:lnTo>
                    <a:lnTo>
                      <a:pt x="1571" y="1391"/>
                    </a:lnTo>
                    <a:lnTo>
                      <a:pt x="1583" y="1362"/>
                    </a:lnTo>
                    <a:lnTo>
                      <a:pt x="1595" y="1330"/>
                    </a:lnTo>
                    <a:lnTo>
                      <a:pt x="1605" y="1299"/>
                    </a:lnTo>
                    <a:lnTo>
                      <a:pt x="1615" y="1267"/>
                    </a:lnTo>
                    <a:lnTo>
                      <a:pt x="1624" y="1235"/>
                    </a:lnTo>
                    <a:lnTo>
                      <a:pt x="1630" y="1202"/>
                    </a:lnTo>
                    <a:lnTo>
                      <a:pt x="1637" y="1169"/>
                    </a:lnTo>
                    <a:lnTo>
                      <a:pt x="1642" y="1136"/>
                    </a:lnTo>
                    <a:lnTo>
                      <a:pt x="1647" y="1102"/>
                    </a:lnTo>
                    <a:lnTo>
                      <a:pt x="1649" y="1068"/>
                    </a:lnTo>
                    <a:lnTo>
                      <a:pt x="1651" y="1033"/>
                    </a:lnTo>
                    <a:lnTo>
                      <a:pt x="1651" y="998"/>
                    </a:lnTo>
                    <a:close/>
                  </a:path>
                </a:pathLst>
              </a:custGeom>
              <a:solidFill>
                <a:srgbClr val="F4B55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0" name="Freeform 508"/>
              <p:cNvSpPr>
                <a:spLocks/>
              </p:cNvSpPr>
              <p:nvPr/>
            </p:nvSpPr>
            <p:spPr bwMode="auto">
              <a:xfrm>
                <a:off x="7584" y="2247"/>
                <a:ext cx="225" cy="252"/>
              </a:xfrm>
              <a:custGeom>
                <a:avLst/>
                <a:gdLst>
                  <a:gd name="T0" fmla="*/ 1572 w 1576"/>
                  <a:gd name="T1" fmla="*/ 832 h 1763"/>
                  <a:gd name="T2" fmla="*/ 1547 w 1576"/>
                  <a:gd name="T3" fmla="*/ 696 h 1763"/>
                  <a:gd name="T4" fmla="*/ 1503 w 1576"/>
                  <a:gd name="T5" fmla="*/ 566 h 1763"/>
                  <a:gd name="T6" fmla="*/ 1442 w 1576"/>
                  <a:gd name="T7" fmla="*/ 446 h 1763"/>
                  <a:gd name="T8" fmla="*/ 1364 w 1576"/>
                  <a:gd name="T9" fmla="*/ 338 h 1763"/>
                  <a:gd name="T10" fmla="*/ 1272 w 1576"/>
                  <a:gd name="T11" fmla="*/ 241 h 1763"/>
                  <a:gd name="T12" fmla="*/ 1167 w 1576"/>
                  <a:gd name="T13" fmla="*/ 158 h 1763"/>
                  <a:gd name="T14" fmla="*/ 1050 w 1576"/>
                  <a:gd name="T15" fmla="*/ 92 h 1763"/>
                  <a:gd name="T16" fmla="*/ 924 w 1576"/>
                  <a:gd name="T17" fmla="*/ 41 h 1763"/>
                  <a:gd name="T18" fmla="*/ 790 w 1576"/>
                  <a:gd name="T19" fmla="*/ 11 h 1763"/>
                  <a:gd name="T20" fmla="*/ 649 w 1576"/>
                  <a:gd name="T21" fmla="*/ 0 h 1763"/>
                  <a:gd name="T22" fmla="*/ 579 w 1576"/>
                  <a:gd name="T23" fmla="*/ 2 h 1763"/>
                  <a:gd name="T24" fmla="*/ 509 w 1576"/>
                  <a:gd name="T25" fmla="*/ 10 h 1763"/>
                  <a:gd name="T26" fmla="*/ 442 w 1576"/>
                  <a:gd name="T27" fmla="*/ 23 h 1763"/>
                  <a:gd name="T28" fmla="*/ 376 w 1576"/>
                  <a:gd name="T29" fmla="*/ 40 h 1763"/>
                  <a:gd name="T30" fmla="*/ 251 w 1576"/>
                  <a:gd name="T31" fmla="*/ 89 h 1763"/>
                  <a:gd name="T32" fmla="*/ 136 w 1576"/>
                  <a:gd name="T33" fmla="*/ 155 h 1763"/>
                  <a:gd name="T34" fmla="*/ 32 w 1576"/>
                  <a:gd name="T35" fmla="*/ 235 h 1763"/>
                  <a:gd name="T36" fmla="*/ 4 w 1576"/>
                  <a:gd name="T37" fmla="*/ 359 h 1763"/>
                  <a:gd name="T38" fmla="*/ 31 w 1576"/>
                  <a:gd name="T39" fmla="*/ 443 h 1763"/>
                  <a:gd name="T40" fmla="*/ 75 w 1576"/>
                  <a:gd name="T41" fmla="*/ 392 h 1763"/>
                  <a:gd name="T42" fmla="*/ 124 w 1576"/>
                  <a:gd name="T43" fmla="*/ 344 h 1763"/>
                  <a:gd name="T44" fmla="*/ 175 w 1576"/>
                  <a:gd name="T45" fmla="*/ 302 h 1763"/>
                  <a:gd name="T46" fmla="*/ 230 w 1576"/>
                  <a:gd name="T47" fmla="*/ 262 h 1763"/>
                  <a:gd name="T48" fmla="*/ 289 w 1576"/>
                  <a:gd name="T49" fmla="*/ 229 h 1763"/>
                  <a:gd name="T50" fmla="*/ 351 w 1576"/>
                  <a:gd name="T51" fmla="*/ 200 h 1763"/>
                  <a:gd name="T52" fmla="*/ 417 w 1576"/>
                  <a:gd name="T53" fmla="*/ 178 h 1763"/>
                  <a:gd name="T54" fmla="*/ 484 w 1576"/>
                  <a:gd name="T55" fmla="*/ 160 h 1763"/>
                  <a:gd name="T56" fmla="*/ 553 w 1576"/>
                  <a:gd name="T57" fmla="*/ 148 h 1763"/>
                  <a:gd name="T58" fmla="*/ 625 w 1576"/>
                  <a:gd name="T59" fmla="*/ 143 h 1763"/>
                  <a:gd name="T60" fmla="*/ 729 w 1576"/>
                  <a:gd name="T61" fmla="*/ 147 h 1763"/>
                  <a:gd name="T62" fmla="*/ 844 w 1576"/>
                  <a:gd name="T63" fmla="*/ 167 h 1763"/>
                  <a:gd name="T64" fmla="*/ 954 w 1576"/>
                  <a:gd name="T65" fmla="*/ 204 h 1763"/>
                  <a:gd name="T66" fmla="*/ 1056 w 1576"/>
                  <a:gd name="T67" fmla="*/ 256 h 1763"/>
                  <a:gd name="T68" fmla="*/ 1148 w 1576"/>
                  <a:gd name="T69" fmla="*/ 321 h 1763"/>
                  <a:gd name="T70" fmla="*/ 1230 w 1576"/>
                  <a:gd name="T71" fmla="*/ 400 h 1763"/>
                  <a:gd name="T72" fmla="*/ 1300 w 1576"/>
                  <a:gd name="T73" fmla="*/ 489 h 1763"/>
                  <a:gd name="T74" fmla="*/ 1356 w 1576"/>
                  <a:gd name="T75" fmla="*/ 587 h 1763"/>
                  <a:gd name="T76" fmla="*/ 1398 w 1576"/>
                  <a:gd name="T77" fmla="*/ 693 h 1763"/>
                  <a:gd name="T78" fmla="*/ 1425 w 1576"/>
                  <a:gd name="T79" fmla="*/ 808 h 1763"/>
                  <a:gd name="T80" fmla="*/ 1434 w 1576"/>
                  <a:gd name="T81" fmla="*/ 926 h 1763"/>
                  <a:gd name="T82" fmla="*/ 1427 w 1576"/>
                  <a:gd name="T83" fmla="*/ 1025 h 1763"/>
                  <a:gd name="T84" fmla="*/ 1410 w 1576"/>
                  <a:gd name="T85" fmla="*/ 1120 h 1763"/>
                  <a:gd name="T86" fmla="*/ 1380 w 1576"/>
                  <a:gd name="T87" fmla="*/ 1211 h 1763"/>
                  <a:gd name="T88" fmla="*/ 1341 w 1576"/>
                  <a:gd name="T89" fmla="*/ 1295 h 1763"/>
                  <a:gd name="T90" fmla="*/ 1293 w 1576"/>
                  <a:gd name="T91" fmla="*/ 1375 h 1763"/>
                  <a:gd name="T92" fmla="*/ 1235 w 1576"/>
                  <a:gd name="T93" fmla="*/ 1448 h 1763"/>
                  <a:gd name="T94" fmla="*/ 1170 w 1576"/>
                  <a:gd name="T95" fmla="*/ 1513 h 1763"/>
                  <a:gd name="T96" fmla="*/ 1097 w 1576"/>
                  <a:gd name="T97" fmla="*/ 1571 h 1763"/>
                  <a:gd name="T98" fmla="*/ 1018 w 1576"/>
                  <a:gd name="T99" fmla="*/ 1620 h 1763"/>
                  <a:gd name="T100" fmla="*/ 932 w 1576"/>
                  <a:gd name="T101" fmla="*/ 1659 h 1763"/>
                  <a:gd name="T102" fmla="*/ 923 w 1576"/>
                  <a:gd name="T103" fmla="*/ 1708 h 1763"/>
                  <a:gd name="T104" fmla="*/ 1079 w 1576"/>
                  <a:gd name="T105" fmla="*/ 1748 h 1763"/>
                  <a:gd name="T106" fmla="*/ 1161 w 1576"/>
                  <a:gd name="T107" fmla="*/ 1699 h 1763"/>
                  <a:gd name="T108" fmla="*/ 1239 w 1576"/>
                  <a:gd name="T109" fmla="*/ 1642 h 1763"/>
                  <a:gd name="T110" fmla="*/ 1309 w 1576"/>
                  <a:gd name="T111" fmla="*/ 1577 h 1763"/>
                  <a:gd name="T112" fmla="*/ 1374 w 1576"/>
                  <a:gd name="T113" fmla="*/ 1506 h 1763"/>
                  <a:gd name="T114" fmla="*/ 1429 w 1576"/>
                  <a:gd name="T115" fmla="*/ 1427 h 1763"/>
                  <a:gd name="T116" fmla="*/ 1477 w 1576"/>
                  <a:gd name="T117" fmla="*/ 1343 h 1763"/>
                  <a:gd name="T118" fmla="*/ 1516 w 1576"/>
                  <a:gd name="T119" fmla="*/ 1254 h 1763"/>
                  <a:gd name="T120" fmla="*/ 1547 w 1576"/>
                  <a:gd name="T121" fmla="*/ 1160 h 1763"/>
                  <a:gd name="T122" fmla="*/ 1566 w 1576"/>
                  <a:gd name="T123" fmla="*/ 1062 h 1763"/>
                  <a:gd name="T124" fmla="*/ 1575 w 1576"/>
                  <a:gd name="T125" fmla="*/ 961 h 1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6" h="1763">
                    <a:moveTo>
                      <a:pt x="1576" y="926"/>
                    </a:moveTo>
                    <a:lnTo>
                      <a:pt x="1575" y="880"/>
                    </a:lnTo>
                    <a:lnTo>
                      <a:pt x="1572" y="832"/>
                    </a:lnTo>
                    <a:lnTo>
                      <a:pt x="1565" y="786"/>
                    </a:lnTo>
                    <a:lnTo>
                      <a:pt x="1558" y="740"/>
                    </a:lnTo>
                    <a:lnTo>
                      <a:pt x="1547" y="696"/>
                    </a:lnTo>
                    <a:lnTo>
                      <a:pt x="1535" y="651"/>
                    </a:lnTo>
                    <a:lnTo>
                      <a:pt x="1520" y="609"/>
                    </a:lnTo>
                    <a:lnTo>
                      <a:pt x="1503" y="566"/>
                    </a:lnTo>
                    <a:lnTo>
                      <a:pt x="1485" y="525"/>
                    </a:lnTo>
                    <a:lnTo>
                      <a:pt x="1464" y="486"/>
                    </a:lnTo>
                    <a:lnTo>
                      <a:pt x="1442" y="446"/>
                    </a:lnTo>
                    <a:lnTo>
                      <a:pt x="1417" y="408"/>
                    </a:lnTo>
                    <a:lnTo>
                      <a:pt x="1392" y="372"/>
                    </a:lnTo>
                    <a:lnTo>
                      <a:pt x="1364" y="338"/>
                    </a:lnTo>
                    <a:lnTo>
                      <a:pt x="1336" y="304"/>
                    </a:lnTo>
                    <a:lnTo>
                      <a:pt x="1304" y="271"/>
                    </a:lnTo>
                    <a:lnTo>
                      <a:pt x="1272" y="241"/>
                    </a:lnTo>
                    <a:lnTo>
                      <a:pt x="1239" y="211"/>
                    </a:lnTo>
                    <a:lnTo>
                      <a:pt x="1204" y="184"/>
                    </a:lnTo>
                    <a:lnTo>
                      <a:pt x="1167" y="158"/>
                    </a:lnTo>
                    <a:lnTo>
                      <a:pt x="1130" y="134"/>
                    </a:lnTo>
                    <a:lnTo>
                      <a:pt x="1091" y="112"/>
                    </a:lnTo>
                    <a:lnTo>
                      <a:pt x="1050" y="92"/>
                    </a:lnTo>
                    <a:lnTo>
                      <a:pt x="1010" y="73"/>
                    </a:lnTo>
                    <a:lnTo>
                      <a:pt x="968" y="56"/>
                    </a:lnTo>
                    <a:lnTo>
                      <a:pt x="924" y="41"/>
                    </a:lnTo>
                    <a:lnTo>
                      <a:pt x="880" y="29"/>
                    </a:lnTo>
                    <a:lnTo>
                      <a:pt x="836" y="19"/>
                    </a:lnTo>
                    <a:lnTo>
                      <a:pt x="790" y="11"/>
                    </a:lnTo>
                    <a:lnTo>
                      <a:pt x="743" y="4"/>
                    </a:lnTo>
                    <a:lnTo>
                      <a:pt x="696" y="1"/>
                    </a:lnTo>
                    <a:lnTo>
                      <a:pt x="649" y="0"/>
                    </a:lnTo>
                    <a:lnTo>
                      <a:pt x="626" y="0"/>
                    </a:lnTo>
                    <a:lnTo>
                      <a:pt x="602" y="1"/>
                    </a:lnTo>
                    <a:lnTo>
                      <a:pt x="579" y="2"/>
                    </a:lnTo>
                    <a:lnTo>
                      <a:pt x="555" y="4"/>
                    </a:lnTo>
                    <a:lnTo>
                      <a:pt x="532" y="7"/>
                    </a:lnTo>
                    <a:lnTo>
                      <a:pt x="509" y="10"/>
                    </a:lnTo>
                    <a:lnTo>
                      <a:pt x="486" y="14"/>
                    </a:lnTo>
                    <a:lnTo>
                      <a:pt x="464" y="19"/>
                    </a:lnTo>
                    <a:lnTo>
                      <a:pt x="442" y="23"/>
                    </a:lnTo>
                    <a:lnTo>
                      <a:pt x="420" y="28"/>
                    </a:lnTo>
                    <a:lnTo>
                      <a:pt x="398" y="34"/>
                    </a:lnTo>
                    <a:lnTo>
                      <a:pt x="376" y="40"/>
                    </a:lnTo>
                    <a:lnTo>
                      <a:pt x="334" y="55"/>
                    </a:lnTo>
                    <a:lnTo>
                      <a:pt x="292" y="71"/>
                    </a:lnTo>
                    <a:lnTo>
                      <a:pt x="251" y="89"/>
                    </a:lnTo>
                    <a:lnTo>
                      <a:pt x="212" y="109"/>
                    </a:lnTo>
                    <a:lnTo>
                      <a:pt x="174" y="131"/>
                    </a:lnTo>
                    <a:lnTo>
                      <a:pt x="136" y="155"/>
                    </a:lnTo>
                    <a:lnTo>
                      <a:pt x="100" y="180"/>
                    </a:lnTo>
                    <a:lnTo>
                      <a:pt x="65" y="206"/>
                    </a:lnTo>
                    <a:lnTo>
                      <a:pt x="32" y="235"/>
                    </a:lnTo>
                    <a:lnTo>
                      <a:pt x="0" y="265"/>
                    </a:lnTo>
                    <a:lnTo>
                      <a:pt x="0" y="271"/>
                    </a:lnTo>
                    <a:lnTo>
                      <a:pt x="4" y="359"/>
                    </a:lnTo>
                    <a:lnTo>
                      <a:pt x="14" y="442"/>
                    </a:lnTo>
                    <a:lnTo>
                      <a:pt x="18" y="461"/>
                    </a:lnTo>
                    <a:lnTo>
                      <a:pt x="31" y="443"/>
                    </a:lnTo>
                    <a:lnTo>
                      <a:pt x="45" y="426"/>
                    </a:lnTo>
                    <a:lnTo>
                      <a:pt x="59" y="408"/>
                    </a:lnTo>
                    <a:lnTo>
                      <a:pt x="75" y="392"/>
                    </a:lnTo>
                    <a:lnTo>
                      <a:pt x="91" y="376"/>
                    </a:lnTo>
                    <a:lnTo>
                      <a:pt x="106" y="359"/>
                    </a:lnTo>
                    <a:lnTo>
                      <a:pt x="124" y="344"/>
                    </a:lnTo>
                    <a:lnTo>
                      <a:pt x="140" y="330"/>
                    </a:lnTo>
                    <a:lnTo>
                      <a:pt x="157" y="316"/>
                    </a:lnTo>
                    <a:lnTo>
                      <a:pt x="175" y="302"/>
                    </a:lnTo>
                    <a:lnTo>
                      <a:pt x="193" y="289"/>
                    </a:lnTo>
                    <a:lnTo>
                      <a:pt x="212" y="276"/>
                    </a:lnTo>
                    <a:lnTo>
                      <a:pt x="230" y="262"/>
                    </a:lnTo>
                    <a:lnTo>
                      <a:pt x="250" y="252"/>
                    </a:lnTo>
                    <a:lnTo>
                      <a:pt x="270" y="240"/>
                    </a:lnTo>
                    <a:lnTo>
                      <a:pt x="289" y="229"/>
                    </a:lnTo>
                    <a:lnTo>
                      <a:pt x="310" y="219"/>
                    </a:lnTo>
                    <a:lnTo>
                      <a:pt x="331" y="209"/>
                    </a:lnTo>
                    <a:lnTo>
                      <a:pt x="351" y="200"/>
                    </a:lnTo>
                    <a:lnTo>
                      <a:pt x="373" y="193"/>
                    </a:lnTo>
                    <a:lnTo>
                      <a:pt x="395" y="184"/>
                    </a:lnTo>
                    <a:lnTo>
                      <a:pt x="417" y="178"/>
                    </a:lnTo>
                    <a:lnTo>
                      <a:pt x="438" y="171"/>
                    </a:lnTo>
                    <a:lnTo>
                      <a:pt x="461" y="166"/>
                    </a:lnTo>
                    <a:lnTo>
                      <a:pt x="484" y="160"/>
                    </a:lnTo>
                    <a:lnTo>
                      <a:pt x="507" y="156"/>
                    </a:lnTo>
                    <a:lnTo>
                      <a:pt x="530" y="151"/>
                    </a:lnTo>
                    <a:lnTo>
                      <a:pt x="553" y="148"/>
                    </a:lnTo>
                    <a:lnTo>
                      <a:pt x="577" y="146"/>
                    </a:lnTo>
                    <a:lnTo>
                      <a:pt x="601" y="144"/>
                    </a:lnTo>
                    <a:lnTo>
                      <a:pt x="625" y="143"/>
                    </a:lnTo>
                    <a:lnTo>
                      <a:pt x="649" y="143"/>
                    </a:lnTo>
                    <a:lnTo>
                      <a:pt x="689" y="144"/>
                    </a:lnTo>
                    <a:lnTo>
                      <a:pt x="729" y="147"/>
                    </a:lnTo>
                    <a:lnTo>
                      <a:pt x="768" y="151"/>
                    </a:lnTo>
                    <a:lnTo>
                      <a:pt x="806" y="158"/>
                    </a:lnTo>
                    <a:lnTo>
                      <a:pt x="844" y="167"/>
                    </a:lnTo>
                    <a:lnTo>
                      <a:pt x="883" y="178"/>
                    </a:lnTo>
                    <a:lnTo>
                      <a:pt x="919" y="191"/>
                    </a:lnTo>
                    <a:lnTo>
                      <a:pt x="954" y="204"/>
                    </a:lnTo>
                    <a:lnTo>
                      <a:pt x="989" y="220"/>
                    </a:lnTo>
                    <a:lnTo>
                      <a:pt x="1023" y="237"/>
                    </a:lnTo>
                    <a:lnTo>
                      <a:pt x="1056" y="256"/>
                    </a:lnTo>
                    <a:lnTo>
                      <a:pt x="1087" y="277"/>
                    </a:lnTo>
                    <a:lnTo>
                      <a:pt x="1118" y="298"/>
                    </a:lnTo>
                    <a:lnTo>
                      <a:pt x="1148" y="321"/>
                    </a:lnTo>
                    <a:lnTo>
                      <a:pt x="1177" y="346"/>
                    </a:lnTo>
                    <a:lnTo>
                      <a:pt x="1204" y="372"/>
                    </a:lnTo>
                    <a:lnTo>
                      <a:pt x="1230" y="400"/>
                    </a:lnTo>
                    <a:lnTo>
                      <a:pt x="1254" y="428"/>
                    </a:lnTo>
                    <a:lnTo>
                      <a:pt x="1278" y="457"/>
                    </a:lnTo>
                    <a:lnTo>
                      <a:pt x="1300" y="489"/>
                    </a:lnTo>
                    <a:lnTo>
                      <a:pt x="1320" y="520"/>
                    </a:lnTo>
                    <a:lnTo>
                      <a:pt x="1339" y="553"/>
                    </a:lnTo>
                    <a:lnTo>
                      <a:pt x="1356" y="587"/>
                    </a:lnTo>
                    <a:lnTo>
                      <a:pt x="1371" y="622"/>
                    </a:lnTo>
                    <a:lnTo>
                      <a:pt x="1386" y="658"/>
                    </a:lnTo>
                    <a:lnTo>
                      <a:pt x="1398" y="693"/>
                    </a:lnTo>
                    <a:lnTo>
                      <a:pt x="1408" y="730"/>
                    </a:lnTo>
                    <a:lnTo>
                      <a:pt x="1417" y="769"/>
                    </a:lnTo>
                    <a:lnTo>
                      <a:pt x="1425" y="808"/>
                    </a:lnTo>
                    <a:lnTo>
                      <a:pt x="1429" y="847"/>
                    </a:lnTo>
                    <a:lnTo>
                      <a:pt x="1432" y="886"/>
                    </a:lnTo>
                    <a:lnTo>
                      <a:pt x="1434" y="926"/>
                    </a:lnTo>
                    <a:lnTo>
                      <a:pt x="1432" y="960"/>
                    </a:lnTo>
                    <a:lnTo>
                      <a:pt x="1430" y="993"/>
                    </a:lnTo>
                    <a:lnTo>
                      <a:pt x="1427" y="1025"/>
                    </a:lnTo>
                    <a:lnTo>
                      <a:pt x="1423" y="1057"/>
                    </a:lnTo>
                    <a:lnTo>
                      <a:pt x="1416" y="1089"/>
                    </a:lnTo>
                    <a:lnTo>
                      <a:pt x="1410" y="1120"/>
                    </a:lnTo>
                    <a:lnTo>
                      <a:pt x="1401" y="1151"/>
                    </a:lnTo>
                    <a:lnTo>
                      <a:pt x="1391" y="1181"/>
                    </a:lnTo>
                    <a:lnTo>
                      <a:pt x="1380" y="1211"/>
                    </a:lnTo>
                    <a:lnTo>
                      <a:pt x="1368" y="1240"/>
                    </a:lnTo>
                    <a:lnTo>
                      <a:pt x="1355" y="1268"/>
                    </a:lnTo>
                    <a:lnTo>
                      <a:pt x="1341" y="1295"/>
                    </a:lnTo>
                    <a:lnTo>
                      <a:pt x="1326" y="1323"/>
                    </a:lnTo>
                    <a:lnTo>
                      <a:pt x="1309" y="1350"/>
                    </a:lnTo>
                    <a:lnTo>
                      <a:pt x="1293" y="1375"/>
                    </a:lnTo>
                    <a:lnTo>
                      <a:pt x="1275" y="1400"/>
                    </a:lnTo>
                    <a:lnTo>
                      <a:pt x="1255" y="1425"/>
                    </a:lnTo>
                    <a:lnTo>
                      <a:pt x="1235" y="1448"/>
                    </a:lnTo>
                    <a:lnTo>
                      <a:pt x="1215" y="1471"/>
                    </a:lnTo>
                    <a:lnTo>
                      <a:pt x="1192" y="1492"/>
                    </a:lnTo>
                    <a:lnTo>
                      <a:pt x="1170" y="1513"/>
                    </a:lnTo>
                    <a:lnTo>
                      <a:pt x="1146" y="1534"/>
                    </a:lnTo>
                    <a:lnTo>
                      <a:pt x="1122" y="1552"/>
                    </a:lnTo>
                    <a:lnTo>
                      <a:pt x="1097" y="1571"/>
                    </a:lnTo>
                    <a:lnTo>
                      <a:pt x="1071" y="1588"/>
                    </a:lnTo>
                    <a:lnTo>
                      <a:pt x="1045" y="1605"/>
                    </a:lnTo>
                    <a:lnTo>
                      <a:pt x="1018" y="1620"/>
                    </a:lnTo>
                    <a:lnTo>
                      <a:pt x="989" y="1634"/>
                    </a:lnTo>
                    <a:lnTo>
                      <a:pt x="961" y="1647"/>
                    </a:lnTo>
                    <a:lnTo>
                      <a:pt x="932" y="1659"/>
                    </a:lnTo>
                    <a:lnTo>
                      <a:pt x="902" y="1670"/>
                    </a:lnTo>
                    <a:lnTo>
                      <a:pt x="872" y="1679"/>
                    </a:lnTo>
                    <a:lnTo>
                      <a:pt x="923" y="1708"/>
                    </a:lnTo>
                    <a:lnTo>
                      <a:pt x="993" y="1740"/>
                    </a:lnTo>
                    <a:lnTo>
                      <a:pt x="1050" y="1763"/>
                    </a:lnTo>
                    <a:lnTo>
                      <a:pt x="1079" y="1748"/>
                    </a:lnTo>
                    <a:lnTo>
                      <a:pt x="1107" y="1733"/>
                    </a:lnTo>
                    <a:lnTo>
                      <a:pt x="1135" y="1717"/>
                    </a:lnTo>
                    <a:lnTo>
                      <a:pt x="1161" y="1699"/>
                    </a:lnTo>
                    <a:lnTo>
                      <a:pt x="1189" y="1681"/>
                    </a:lnTo>
                    <a:lnTo>
                      <a:pt x="1214" y="1662"/>
                    </a:lnTo>
                    <a:lnTo>
                      <a:pt x="1239" y="1642"/>
                    </a:lnTo>
                    <a:lnTo>
                      <a:pt x="1264" y="1621"/>
                    </a:lnTo>
                    <a:lnTo>
                      <a:pt x="1287" y="1599"/>
                    </a:lnTo>
                    <a:lnTo>
                      <a:pt x="1309" y="1577"/>
                    </a:lnTo>
                    <a:lnTo>
                      <a:pt x="1332" y="1553"/>
                    </a:lnTo>
                    <a:lnTo>
                      <a:pt x="1353" y="1529"/>
                    </a:lnTo>
                    <a:lnTo>
                      <a:pt x="1374" y="1506"/>
                    </a:lnTo>
                    <a:lnTo>
                      <a:pt x="1393" y="1479"/>
                    </a:lnTo>
                    <a:lnTo>
                      <a:pt x="1412" y="1453"/>
                    </a:lnTo>
                    <a:lnTo>
                      <a:pt x="1429" y="1427"/>
                    </a:lnTo>
                    <a:lnTo>
                      <a:pt x="1447" y="1400"/>
                    </a:lnTo>
                    <a:lnTo>
                      <a:pt x="1463" y="1372"/>
                    </a:lnTo>
                    <a:lnTo>
                      <a:pt x="1477" y="1343"/>
                    </a:lnTo>
                    <a:lnTo>
                      <a:pt x="1491" y="1314"/>
                    </a:lnTo>
                    <a:lnTo>
                      <a:pt x="1504" y="1285"/>
                    </a:lnTo>
                    <a:lnTo>
                      <a:pt x="1516" y="1254"/>
                    </a:lnTo>
                    <a:lnTo>
                      <a:pt x="1528" y="1224"/>
                    </a:lnTo>
                    <a:lnTo>
                      <a:pt x="1538" y="1192"/>
                    </a:lnTo>
                    <a:lnTo>
                      <a:pt x="1547" y="1160"/>
                    </a:lnTo>
                    <a:lnTo>
                      <a:pt x="1554" y="1128"/>
                    </a:lnTo>
                    <a:lnTo>
                      <a:pt x="1561" y="1095"/>
                    </a:lnTo>
                    <a:lnTo>
                      <a:pt x="1566" y="1062"/>
                    </a:lnTo>
                    <a:lnTo>
                      <a:pt x="1571" y="1029"/>
                    </a:lnTo>
                    <a:lnTo>
                      <a:pt x="1574" y="995"/>
                    </a:lnTo>
                    <a:lnTo>
                      <a:pt x="1575" y="961"/>
                    </a:lnTo>
                    <a:lnTo>
                      <a:pt x="1576" y="926"/>
                    </a:lnTo>
                    <a:close/>
                  </a:path>
                </a:pathLst>
              </a:custGeom>
              <a:solidFill>
                <a:srgbClr val="F5BA5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1" name="Freeform 509"/>
              <p:cNvSpPr>
                <a:spLocks/>
              </p:cNvSpPr>
              <p:nvPr/>
            </p:nvSpPr>
            <p:spPr bwMode="auto">
              <a:xfrm>
                <a:off x="7585" y="2257"/>
                <a:ext cx="214" cy="236"/>
              </a:xfrm>
              <a:custGeom>
                <a:avLst/>
                <a:gdLst>
                  <a:gd name="T0" fmla="*/ 1490 w 1500"/>
                  <a:gd name="T1" fmla="*/ 726 h 1653"/>
                  <a:gd name="T2" fmla="*/ 1449 w 1500"/>
                  <a:gd name="T3" fmla="*/ 562 h 1653"/>
                  <a:gd name="T4" fmla="*/ 1377 w 1500"/>
                  <a:gd name="T5" fmla="*/ 412 h 1653"/>
                  <a:gd name="T6" fmla="*/ 1278 w 1500"/>
                  <a:gd name="T7" fmla="*/ 281 h 1653"/>
                  <a:gd name="T8" fmla="*/ 1157 w 1500"/>
                  <a:gd name="T9" fmla="*/ 170 h 1653"/>
                  <a:gd name="T10" fmla="*/ 1016 w 1500"/>
                  <a:gd name="T11" fmla="*/ 85 h 1653"/>
                  <a:gd name="T12" fmla="*/ 859 w 1500"/>
                  <a:gd name="T13" fmla="*/ 27 h 1653"/>
                  <a:gd name="T14" fmla="*/ 689 w 1500"/>
                  <a:gd name="T15" fmla="*/ 1 h 1653"/>
                  <a:gd name="T16" fmla="*/ 573 w 1500"/>
                  <a:gd name="T17" fmla="*/ 3 h 1653"/>
                  <a:gd name="T18" fmla="*/ 480 w 1500"/>
                  <a:gd name="T19" fmla="*/ 16 h 1653"/>
                  <a:gd name="T20" fmla="*/ 391 w 1500"/>
                  <a:gd name="T21" fmla="*/ 38 h 1653"/>
                  <a:gd name="T22" fmla="*/ 306 w 1500"/>
                  <a:gd name="T23" fmla="*/ 70 h 1653"/>
                  <a:gd name="T24" fmla="*/ 224 w 1500"/>
                  <a:gd name="T25" fmla="*/ 110 h 1653"/>
                  <a:gd name="T26" fmla="*/ 149 w 1500"/>
                  <a:gd name="T27" fmla="*/ 159 h 1653"/>
                  <a:gd name="T28" fmla="*/ 78 w 1500"/>
                  <a:gd name="T29" fmla="*/ 214 h 1653"/>
                  <a:gd name="T30" fmla="*/ 15 w 1500"/>
                  <a:gd name="T31" fmla="*/ 276 h 1653"/>
                  <a:gd name="T32" fmla="*/ 33 w 1500"/>
                  <a:gd name="T33" fmla="*/ 489 h 1653"/>
                  <a:gd name="T34" fmla="*/ 85 w 1500"/>
                  <a:gd name="T35" fmla="*/ 415 h 1653"/>
                  <a:gd name="T36" fmla="*/ 145 w 1500"/>
                  <a:gd name="T37" fmla="*/ 347 h 1653"/>
                  <a:gd name="T38" fmla="*/ 213 w 1500"/>
                  <a:gd name="T39" fmla="*/ 288 h 1653"/>
                  <a:gd name="T40" fmla="*/ 288 w 1500"/>
                  <a:gd name="T41" fmla="*/ 238 h 1653"/>
                  <a:gd name="T42" fmla="*/ 370 w 1500"/>
                  <a:gd name="T43" fmla="*/ 198 h 1653"/>
                  <a:gd name="T44" fmla="*/ 457 w 1500"/>
                  <a:gd name="T45" fmla="*/ 167 h 1653"/>
                  <a:gd name="T46" fmla="*/ 549 w 1500"/>
                  <a:gd name="T47" fmla="*/ 149 h 1653"/>
                  <a:gd name="T48" fmla="*/ 645 w 1500"/>
                  <a:gd name="T49" fmla="*/ 142 h 1653"/>
                  <a:gd name="T50" fmla="*/ 788 w 1500"/>
                  <a:gd name="T51" fmla="*/ 158 h 1653"/>
                  <a:gd name="T52" fmla="*/ 922 w 1500"/>
                  <a:gd name="T53" fmla="*/ 199 h 1653"/>
                  <a:gd name="T54" fmla="*/ 1044 w 1500"/>
                  <a:gd name="T55" fmla="*/ 264 h 1653"/>
                  <a:gd name="T56" fmla="*/ 1149 w 1500"/>
                  <a:gd name="T57" fmla="*/ 351 h 1653"/>
                  <a:gd name="T58" fmla="*/ 1236 w 1500"/>
                  <a:gd name="T59" fmla="*/ 457 h 1653"/>
                  <a:gd name="T60" fmla="*/ 1302 w 1500"/>
                  <a:gd name="T61" fmla="*/ 578 h 1653"/>
                  <a:gd name="T62" fmla="*/ 1343 w 1500"/>
                  <a:gd name="T63" fmla="*/ 712 h 1653"/>
                  <a:gd name="T64" fmla="*/ 1358 w 1500"/>
                  <a:gd name="T65" fmla="*/ 855 h 1653"/>
                  <a:gd name="T66" fmla="*/ 1347 w 1500"/>
                  <a:gd name="T67" fmla="*/ 983 h 1653"/>
                  <a:gd name="T68" fmla="*/ 1314 w 1500"/>
                  <a:gd name="T69" fmla="*/ 1104 h 1653"/>
                  <a:gd name="T70" fmla="*/ 1262 w 1500"/>
                  <a:gd name="T71" fmla="*/ 1214 h 1653"/>
                  <a:gd name="T72" fmla="*/ 1192 w 1500"/>
                  <a:gd name="T73" fmla="*/ 1313 h 1653"/>
                  <a:gd name="T74" fmla="*/ 1107 w 1500"/>
                  <a:gd name="T75" fmla="*/ 1399 h 1653"/>
                  <a:gd name="T76" fmla="*/ 1009 w 1500"/>
                  <a:gd name="T77" fmla="*/ 1469 h 1653"/>
                  <a:gd name="T78" fmla="*/ 899 w 1500"/>
                  <a:gd name="T79" fmla="*/ 1523 h 1653"/>
                  <a:gd name="T80" fmla="*/ 780 w 1500"/>
                  <a:gd name="T81" fmla="*/ 1556 h 1653"/>
                  <a:gd name="T82" fmla="*/ 985 w 1500"/>
                  <a:gd name="T83" fmla="*/ 1641 h 1653"/>
                  <a:gd name="T84" fmla="*/ 1097 w 1500"/>
                  <a:gd name="T85" fmla="*/ 1581 h 1653"/>
                  <a:gd name="T86" fmla="*/ 1200 w 1500"/>
                  <a:gd name="T87" fmla="*/ 1507 h 1653"/>
                  <a:gd name="T88" fmla="*/ 1289 w 1500"/>
                  <a:gd name="T89" fmla="*/ 1419 h 1653"/>
                  <a:gd name="T90" fmla="*/ 1365 w 1500"/>
                  <a:gd name="T91" fmla="*/ 1318 h 1653"/>
                  <a:gd name="T92" fmla="*/ 1426 w 1500"/>
                  <a:gd name="T93" fmla="*/ 1206 h 1653"/>
                  <a:gd name="T94" fmla="*/ 1470 w 1500"/>
                  <a:gd name="T95" fmla="*/ 1085 h 1653"/>
                  <a:gd name="T96" fmla="*/ 1495 w 1500"/>
                  <a:gd name="T97" fmla="*/ 957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0" h="1653">
                    <a:moveTo>
                      <a:pt x="1500" y="855"/>
                    </a:moveTo>
                    <a:lnTo>
                      <a:pt x="1499" y="812"/>
                    </a:lnTo>
                    <a:lnTo>
                      <a:pt x="1496" y="768"/>
                    </a:lnTo>
                    <a:lnTo>
                      <a:pt x="1490" y="726"/>
                    </a:lnTo>
                    <a:lnTo>
                      <a:pt x="1483" y="683"/>
                    </a:lnTo>
                    <a:lnTo>
                      <a:pt x="1474" y="642"/>
                    </a:lnTo>
                    <a:lnTo>
                      <a:pt x="1462" y="602"/>
                    </a:lnTo>
                    <a:lnTo>
                      <a:pt x="1449" y="562"/>
                    </a:lnTo>
                    <a:lnTo>
                      <a:pt x="1434" y="522"/>
                    </a:lnTo>
                    <a:lnTo>
                      <a:pt x="1416" y="485"/>
                    </a:lnTo>
                    <a:lnTo>
                      <a:pt x="1398" y="448"/>
                    </a:lnTo>
                    <a:lnTo>
                      <a:pt x="1377" y="412"/>
                    </a:lnTo>
                    <a:lnTo>
                      <a:pt x="1354" y="378"/>
                    </a:lnTo>
                    <a:lnTo>
                      <a:pt x="1330" y="344"/>
                    </a:lnTo>
                    <a:lnTo>
                      <a:pt x="1305" y="311"/>
                    </a:lnTo>
                    <a:lnTo>
                      <a:pt x="1278" y="281"/>
                    </a:lnTo>
                    <a:lnTo>
                      <a:pt x="1250" y="251"/>
                    </a:lnTo>
                    <a:lnTo>
                      <a:pt x="1220" y="223"/>
                    </a:lnTo>
                    <a:lnTo>
                      <a:pt x="1189" y="196"/>
                    </a:lnTo>
                    <a:lnTo>
                      <a:pt x="1157" y="170"/>
                    </a:lnTo>
                    <a:lnTo>
                      <a:pt x="1124" y="147"/>
                    </a:lnTo>
                    <a:lnTo>
                      <a:pt x="1089" y="124"/>
                    </a:lnTo>
                    <a:lnTo>
                      <a:pt x="1053" y="103"/>
                    </a:lnTo>
                    <a:lnTo>
                      <a:pt x="1016" y="85"/>
                    </a:lnTo>
                    <a:lnTo>
                      <a:pt x="978" y="67"/>
                    </a:lnTo>
                    <a:lnTo>
                      <a:pt x="940" y="52"/>
                    </a:lnTo>
                    <a:lnTo>
                      <a:pt x="899" y="39"/>
                    </a:lnTo>
                    <a:lnTo>
                      <a:pt x="859" y="27"/>
                    </a:lnTo>
                    <a:lnTo>
                      <a:pt x="818" y="17"/>
                    </a:lnTo>
                    <a:lnTo>
                      <a:pt x="775" y="10"/>
                    </a:lnTo>
                    <a:lnTo>
                      <a:pt x="733" y="4"/>
                    </a:lnTo>
                    <a:lnTo>
                      <a:pt x="689" y="1"/>
                    </a:lnTo>
                    <a:lnTo>
                      <a:pt x="645" y="0"/>
                    </a:lnTo>
                    <a:lnTo>
                      <a:pt x="621" y="1"/>
                    </a:lnTo>
                    <a:lnTo>
                      <a:pt x="597" y="1"/>
                    </a:lnTo>
                    <a:lnTo>
                      <a:pt x="573" y="3"/>
                    </a:lnTo>
                    <a:lnTo>
                      <a:pt x="550" y="5"/>
                    </a:lnTo>
                    <a:lnTo>
                      <a:pt x="526" y="9"/>
                    </a:lnTo>
                    <a:lnTo>
                      <a:pt x="503" y="12"/>
                    </a:lnTo>
                    <a:lnTo>
                      <a:pt x="480" y="16"/>
                    </a:lnTo>
                    <a:lnTo>
                      <a:pt x="457" y="21"/>
                    </a:lnTo>
                    <a:lnTo>
                      <a:pt x="435" y="26"/>
                    </a:lnTo>
                    <a:lnTo>
                      <a:pt x="413" y="31"/>
                    </a:lnTo>
                    <a:lnTo>
                      <a:pt x="391" y="38"/>
                    </a:lnTo>
                    <a:lnTo>
                      <a:pt x="369" y="46"/>
                    </a:lnTo>
                    <a:lnTo>
                      <a:pt x="347" y="53"/>
                    </a:lnTo>
                    <a:lnTo>
                      <a:pt x="327" y="61"/>
                    </a:lnTo>
                    <a:lnTo>
                      <a:pt x="306" y="70"/>
                    </a:lnTo>
                    <a:lnTo>
                      <a:pt x="285" y="79"/>
                    </a:lnTo>
                    <a:lnTo>
                      <a:pt x="265" y="89"/>
                    </a:lnTo>
                    <a:lnTo>
                      <a:pt x="244" y="99"/>
                    </a:lnTo>
                    <a:lnTo>
                      <a:pt x="224" y="110"/>
                    </a:lnTo>
                    <a:lnTo>
                      <a:pt x="206" y="122"/>
                    </a:lnTo>
                    <a:lnTo>
                      <a:pt x="186" y="134"/>
                    </a:lnTo>
                    <a:lnTo>
                      <a:pt x="168" y="146"/>
                    </a:lnTo>
                    <a:lnTo>
                      <a:pt x="149" y="159"/>
                    </a:lnTo>
                    <a:lnTo>
                      <a:pt x="131" y="172"/>
                    </a:lnTo>
                    <a:lnTo>
                      <a:pt x="113" y="185"/>
                    </a:lnTo>
                    <a:lnTo>
                      <a:pt x="96" y="199"/>
                    </a:lnTo>
                    <a:lnTo>
                      <a:pt x="78" y="214"/>
                    </a:lnTo>
                    <a:lnTo>
                      <a:pt x="62" y="228"/>
                    </a:lnTo>
                    <a:lnTo>
                      <a:pt x="46" y="245"/>
                    </a:lnTo>
                    <a:lnTo>
                      <a:pt x="30" y="260"/>
                    </a:lnTo>
                    <a:lnTo>
                      <a:pt x="15" y="276"/>
                    </a:lnTo>
                    <a:lnTo>
                      <a:pt x="0" y="293"/>
                    </a:lnTo>
                    <a:lnTo>
                      <a:pt x="10" y="371"/>
                    </a:lnTo>
                    <a:lnTo>
                      <a:pt x="25" y="452"/>
                    </a:lnTo>
                    <a:lnTo>
                      <a:pt x="33" y="489"/>
                    </a:lnTo>
                    <a:lnTo>
                      <a:pt x="45" y="469"/>
                    </a:lnTo>
                    <a:lnTo>
                      <a:pt x="58" y="451"/>
                    </a:lnTo>
                    <a:lnTo>
                      <a:pt x="71" y="432"/>
                    </a:lnTo>
                    <a:lnTo>
                      <a:pt x="85" y="415"/>
                    </a:lnTo>
                    <a:lnTo>
                      <a:pt x="99" y="397"/>
                    </a:lnTo>
                    <a:lnTo>
                      <a:pt x="113" y="380"/>
                    </a:lnTo>
                    <a:lnTo>
                      <a:pt x="128" y="363"/>
                    </a:lnTo>
                    <a:lnTo>
                      <a:pt x="145" y="347"/>
                    </a:lnTo>
                    <a:lnTo>
                      <a:pt x="161" y="332"/>
                    </a:lnTo>
                    <a:lnTo>
                      <a:pt x="177" y="317"/>
                    </a:lnTo>
                    <a:lnTo>
                      <a:pt x="195" y="302"/>
                    </a:lnTo>
                    <a:lnTo>
                      <a:pt x="213" y="288"/>
                    </a:lnTo>
                    <a:lnTo>
                      <a:pt x="231" y="275"/>
                    </a:lnTo>
                    <a:lnTo>
                      <a:pt x="250" y="262"/>
                    </a:lnTo>
                    <a:lnTo>
                      <a:pt x="269" y="250"/>
                    </a:lnTo>
                    <a:lnTo>
                      <a:pt x="288" y="238"/>
                    </a:lnTo>
                    <a:lnTo>
                      <a:pt x="308" y="227"/>
                    </a:lnTo>
                    <a:lnTo>
                      <a:pt x="329" y="216"/>
                    </a:lnTo>
                    <a:lnTo>
                      <a:pt x="349" y="207"/>
                    </a:lnTo>
                    <a:lnTo>
                      <a:pt x="370" y="198"/>
                    </a:lnTo>
                    <a:lnTo>
                      <a:pt x="391" y="189"/>
                    </a:lnTo>
                    <a:lnTo>
                      <a:pt x="413" y="182"/>
                    </a:lnTo>
                    <a:lnTo>
                      <a:pt x="435" y="174"/>
                    </a:lnTo>
                    <a:lnTo>
                      <a:pt x="457" y="167"/>
                    </a:lnTo>
                    <a:lnTo>
                      <a:pt x="480" y="162"/>
                    </a:lnTo>
                    <a:lnTo>
                      <a:pt x="503" y="157"/>
                    </a:lnTo>
                    <a:lnTo>
                      <a:pt x="526" y="152"/>
                    </a:lnTo>
                    <a:lnTo>
                      <a:pt x="549" y="149"/>
                    </a:lnTo>
                    <a:lnTo>
                      <a:pt x="573" y="147"/>
                    </a:lnTo>
                    <a:lnTo>
                      <a:pt x="597" y="145"/>
                    </a:lnTo>
                    <a:lnTo>
                      <a:pt x="621" y="144"/>
                    </a:lnTo>
                    <a:lnTo>
                      <a:pt x="645" y="142"/>
                    </a:lnTo>
                    <a:lnTo>
                      <a:pt x="682" y="144"/>
                    </a:lnTo>
                    <a:lnTo>
                      <a:pt x="717" y="147"/>
                    </a:lnTo>
                    <a:lnTo>
                      <a:pt x="753" y="151"/>
                    </a:lnTo>
                    <a:lnTo>
                      <a:pt x="788" y="158"/>
                    </a:lnTo>
                    <a:lnTo>
                      <a:pt x="823" y="165"/>
                    </a:lnTo>
                    <a:lnTo>
                      <a:pt x="857" y="175"/>
                    </a:lnTo>
                    <a:lnTo>
                      <a:pt x="889" y="186"/>
                    </a:lnTo>
                    <a:lnTo>
                      <a:pt x="922" y="199"/>
                    </a:lnTo>
                    <a:lnTo>
                      <a:pt x="954" y="213"/>
                    </a:lnTo>
                    <a:lnTo>
                      <a:pt x="984" y="228"/>
                    </a:lnTo>
                    <a:lnTo>
                      <a:pt x="1015" y="246"/>
                    </a:lnTo>
                    <a:lnTo>
                      <a:pt x="1044" y="264"/>
                    </a:lnTo>
                    <a:lnTo>
                      <a:pt x="1071" y="284"/>
                    </a:lnTo>
                    <a:lnTo>
                      <a:pt x="1099" y="306"/>
                    </a:lnTo>
                    <a:lnTo>
                      <a:pt x="1125" y="329"/>
                    </a:lnTo>
                    <a:lnTo>
                      <a:pt x="1149" y="351"/>
                    </a:lnTo>
                    <a:lnTo>
                      <a:pt x="1173" y="376"/>
                    </a:lnTo>
                    <a:lnTo>
                      <a:pt x="1195" y="403"/>
                    </a:lnTo>
                    <a:lnTo>
                      <a:pt x="1216" y="430"/>
                    </a:lnTo>
                    <a:lnTo>
                      <a:pt x="1236" y="457"/>
                    </a:lnTo>
                    <a:lnTo>
                      <a:pt x="1255" y="486"/>
                    </a:lnTo>
                    <a:lnTo>
                      <a:pt x="1272" y="516"/>
                    </a:lnTo>
                    <a:lnTo>
                      <a:pt x="1288" y="546"/>
                    </a:lnTo>
                    <a:lnTo>
                      <a:pt x="1302" y="578"/>
                    </a:lnTo>
                    <a:lnTo>
                      <a:pt x="1315" y="611"/>
                    </a:lnTo>
                    <a:lnTo>
                      <a:pt x="1326" y="644"/>
                    </a:lnTo>
                    <a:lnTo>
                      <a:pt x="1336" y="678"/>
                    </a:lnTo>
                    <a:lnTo>
                      <a:pt x="1343" y="712"/>
                    </a:lnTo>
                    <a:lnTo>
                      <a:pt x="1350" y="748"/>
                    </a:lnTo>
                    <a:lnTo>
                      <a:pt x="1354" y="784"/>
                    </a:lnTo>
                    <a:lnTo>
                      <a:pt x="1358" y="820"/>
                    </a:lnTo>
                    <a:lnTo>
                      <a:pt x="1358" y="855"/>
                    </a:lnTo>
                    <a:lnTo>
                      <a:pt x="1358" y="888"/>
                    </a:lnTo>
                    <a:lnTo>
                      <a:pt x="1355" y="921"/>
                    </a:lnTo>
                    <a:lnTo>
                      <a:pt x="1351" y="952"/>
                    </a:lnTo>
                    <a:lnTo>
                      <a:pt x="1347" y="983"/>
                    </a:lnTo>
                    <a:lnTo>
                      <a:pt x="1340" y="1014"/>
                    </a:lnTo>
                    <a:lnTo>
                      <a:pt x="1333" y="1044"/>
                    </a:lnTo>
                    <a:lnTo>
                      <a:pt x="1324" y="1074"/>
                    </a:lnTo>
                    <a:lnTo>
                      <a:pt x="1314" y="1104"/>
                    </a:lnTo>
                    <a:lnTo>
                      <a:pt x="1303" y="1132"/>
                    </a:lnTo>
                    <a:lnTo>
                      <a:pt x="1290" y="1160"/>
                    </a:lnTo>
                    <a:lnTo>
                      <a:pt x="1277" y="1187"/>
                    </a:lnTo>
                    <a:lnTo>
                      <a:pt x="1262" y="1214"/>
                    </a:lnTo>
                    <a:lnTo>
                      <a:pt x="1247" y="1240"/>
                    </a:lnTo>
                    <a:lnTo>
                      <a:pt x="1229" y="1265"/>
                    </a:lnTo>
                    <a:lnTo>
                      <a:pt x="1212" y="1290"/>
                    </a:lnTo>
                    <a:lnTo>
                      <a:pt x="1192" y="1313"/>
                    </a:lnTo>
                    <a:lnTo>
                      <a:pt x="1173" y="1335"/>
                    </a:lnTo>
                    <a:lnTo>
                      <a:pt x="1152" y="1357"/>
                    </a:lnTo>
                    <a:lnTo>
                      <a:pt x="1130" y="1379"/>
                    </a:lnTo>
                    <a:lnTo>
                      <a:pt x="1107" y="1399"/>
                    </a:lnTo>
                    <a:lnTo>
                      <a:pt x="1084" y="1418"/>
                    </a:lnTo>
                    <a:lnTo>
                      <a:pt x="1060" y="1436"/>
                    </a:lnTo>
                    <a:lnTo>
                      <a:pt x="1035" y="1453"/>
                    </a:lnTo>
                    <a:lnTo>
                      <a:pt x="1009" y="1469"/>
                    </a:lnTo>
                    <a:lnTo>
                      <a:pt x="983" y="1485"/>
                    </a:lnTo>
                    <a:lnTo>
                      <a:pt x="956" y="1498"/>
                    </a:lnTo>
                    <a:lnTo>
                      <a:pt x="928" y="1511"/>
                    </a:lnTo>
                    <a:lnTo>
                      <a:pt x="899" y="1523"/>
                    </a:lnTo>
                    <a:lnTo>
                      <a:pt x="870" y="1532"/>
                    </a:lnTo>
                    <a:lnTo>
                      <a:pt x="840" y="1542"/>
                    </a:lnTo>
                    <a:lnTo>
                      <a:pt x="810" y="1550"/>
                    </a:lnTo>
                    <a:lnTo>
                      <a:pt x="780" y="1556"/>
                    </a:lnTo>
                    <a:lnTo>
                      <a:pt x="846" y="1596"/>
                    </a:lnTo>
                    <a:lnTo>
                      <a:pt x="919" y="1637"/>
                    </a:lnTo>
                    <a:lnTo>
                      <a:pt x="956" y="1653"/>
                    </a:lnTo>
                    <a:lnTo>
                      <a:pt x="985" y="1641"/>
                    </a:lnTo>
                    <a:lnTo>
                      <a:pt x="1015" y="1628"/>
                    </a:lnTo>
                    <a:lnTo>
                      <a:pt x="1043" y="1614"/>
                    </a:lnTo>
                    <a:lnTo>
                      <a:pt x="1070" y="1598"/>
                    </a:lnTo>
                    <a:lnTo>
                      <a:pt x="1097" y="1581"/>
                    </a:lnTo>
                    <a:lnTo>
                      <a:pt x="1125" y="1565"/>
                    </a:lnTo>
                    <a:lnTo>
                      <a:pt x="1151" y="1547"/>
                    </a:lnTo>
                    <a:lnTo>
                      <a:pt x="1176" y="1527"/>
                    </a:lnTo>
                    <a:lnTo>
                      <a:pt x="1200" y="1507"/>
                    </a:lnTo>
                    <a:lnTo>
                      <a:pt x="1224" y="1487"/>
                    </a:lnTo>
                    <a:lnTo>
                      <a:pt x="1247" y="1465"/>
                    </a:lnTo>
                    <a:lnTo>
                      <a:pt x="1268" y="1442"/>
                    </a:lnTo>
                    <a:lnTo>
                      <a:pt x="1289" y="1419"/>
                    </a:lnTo>
                    <a:lnTo>
                      <a:pt x="1310" y="1394"/>
                    </a:lnTo>
                    <a:lnTo>
                      <a:pt x="1329" y="1369"/>
                    </a:lnTo>
                    <a:lnTo>
                      <a:pt x="1348" y="1344"/>
                    </a:lnTo>
                    <a:lnTo>
                      <a:pt x="1365" y="1318"/>
                    </a:lnTo>
                    <a:lnTo>
                      <a:pt x="1382" y="1291"/>
                    </a:lnTo>
                    <a:lnTo>
                      <a:pt x="1398" y="1264"/>
                    </a:lnTo>
                    <a:lnTo>
                      <a:pt x="1412" y="1235"/>
                    </a:lnTo>
                    <a:lnTo>
                      <a:pt x="1426" y="1206"/>
                    </a:lnTo>
                    <a:lnTo>
                      <a:pt x="1438" y="1177"/>
                    </a:lnTo>
                    <a:lnTo>
                      <a:pt x="1450" y="1147"/>
                    </a:lnTo>
                    <a:lnTo>
                      <a:pt x="1460" y="1117"/>
                    </a:lnTo>
                    <a:lnTo>
                      <a:pt x="1470" y="1085"/>
                    </a:lnTo>
                    <a:lnTo>
                      <a:pt x="1477" y="1054"/>
                    </a:lnTo>
                    <a:lnTo>
                      <a:pt x="1485" y="1022"/>
                    </a:lnTo>
                    <a:lnTo>
                      <a:pt x="1490" y="989"/>
                    </a:lnTo>
                    <a:lnTo>
                      <a:pt x="1495" y="957"/>
                    </a:lnTo>
                    <a:lnTo>
                      <a:pt x="1498" y="923"/>
                    </a:lnTo>
                    <a:lnTo>
                      <a:pt x="1500" y="890"/>
                    </a:lnTo>
                    <a:lnTo>
                      <a:pt x="1500" y="855"/>
                    </a:lnTo>
                    <a:close/>
                  </a:path>
                </a:pathLst>
              </a:custGeom>
              <a:solidFill>
                <a:srgbClr val="F6BF5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2" name="Freeform 510"/>
              <p:cNvSpPr>
                <a:spLocks/>
              </p:cNvSpPr>
              <p:nvPr/>
            </p:nvSpPr>
            <p:spPr bwMode="auto">
              <a:xfrm>
                <a:off x="7587" y="2267"/>
                <a:ext cx="202" cy="220"/>
              </a:xfrm>
              <a:custGeom>
                <a:avLst/>
                <a:gdLst>
                  <a:gd name="T0" fmla="*/ 1407 w 1416"/>
                  <a:gd name="T1" fmla="*/ 665 h 1536"/>
                  <a:gd name="T2" fmla="*/ 1368 w 1416"/>
                  <a:gd name="T3" fmla="*/ 515 h 1536"/>
                  <a:gd name="T4" fmla="*/ 1302 w 1416"/>
                  <a:gd name="T5" fmla="*/ 377 h 1536"/>
                  <a:gd name="T6" fmla="*/ 1212 w 1416"/>
                  <a:gd name="T7" fmla="*/ 257 h 1536"/>
                  <a:gd name="T8" fmla="*/ 1100 w 1416"/>
                  <a:gd name="T9" fmla="*/ 155 h 1536"/>
                  <a:gd name="T10" fmla="*/ 971 w 1416"/>
                  <a:gd name="T11" fmla="*/ 77 h 1536"/>
                  <a:gd name="T12" fmla="*/ 826 w 1416"/>
                  <a:gd name="T13" fmla="*/ 24 h 1536"/>
                  <a:gd name="T14" fmla="*/ 671 w 1416"/>
                  <a:gd name="T15" fmla="*/ 1 h 1536"/>
                  <a:gd name="T16" fmla="*/ 559 w 1416"/>
                  <a:gd name="T17" fmla="*/ 3 h 1536"/>
                  <a:gd name="T18" fmla="*/ 466 w 1416"/>
                  <a:gd name="T19" fmla="*/ 17 h 1536"/>
                  <a:gd name="T20" fmla="*/ 377 w 1416"/>
                  <a:gd name="T21" fmla="*/ 41 h 1536"/>
                  <a:gd name="T22" fmla="*/ 292 w 1416"/>
                  <a:gd name="T23" fmla="*/ 76 h 1536"/>
                  <a:gd name="T24" fmla="*/ 212 w 1416"/>
                  <a:gd name="T25" fmla="*/ 119 h 1536"/>
                  <a:gd name="T26" fmla="*/ 139 w 1416"/>
                  <a:gd name="T27" fmla="*/ 173 h 1536"/>
                  <a:gd name="T28" fmla="*/ 73 w 1416"/>
                  <a:gd name="T29" fmla="*/ 233 h 1536"/>
                  <a:gd name="T30" fmla="*/ 13 w 1416"/>
                  <a:gd name="T31" fmla="*/ 300 h 1536"/>
                  <a:gd name="T32" fmla="*/ 45 w 1416"/>
                  <a:gd name="T33" fmla="*/ 521 h 1536"/>
                  <a:gd name="T34" fmla="*/ 88 w 1416"/>
                  <a:gd name="T35" fmla="*/ 441 h 1536"/>
                  <a:gd name="T36" fmla="*/ 142 w 1416"/>
                  <a:gd name="T37" fmla="*/ 368 h 1536"/>
                  <a:gd name="T38" fmla="*/ 206 w 1416"/>
                  <a:gd name="T39" fmla="*/ 303 h 1536"/>
                  <a:gd name="T40" fmla="*/ 278 w 1416"/>
                  <a:gd name="T41" fmla="*/ 248 h 1536"/>
                  <a:gd name="T42" fmla="*/ 357 w 1416"/>
                  <a:gd name="T43" fmla="*/ 203 h 1536"/>
                  <a:gd name="T44" fmla="*/ 443 w 1416"/>
                  <a:gd name="T45" fmla="*/ 170 h 1536"/>
                  <a:gd name="T46" fmla="*/ 535 w 1416"/>
                  <a:gd name="T47" fmla="*/ 149 h 1536"/>
                  <a:gd name="T48" fmla="*/ 631 w 1416"/>
                  <a:gd name="T49" fmla="*/ 142 h 1536"/>
                  <a:gd name="T50" fmla="*/ 760 w 1416"/>
                  <a:gd name="T51" fmla="*/ 155 h 1536"/>
                  <a:gd name="T52" fmla="*/ 881 w 1416"/>
                  <a:gd name="T53" fmla="*/ 192 h 1536"/>
                  <a:gd name="T54" fmla="*/ 990 w 1416"/>
                  <a:gd name="T55" fmla="*/ 252 h 1536"/>
                  <a:gd name="T56" fmla="*/ 1085 w 1416"/>
                  <a:gd name="T57" fmla="*/ 331 h 1536"/>
                  <a:gd name="T58" fmla="*/ 1163 w 1416"/>
                  <a:gd name="T59" fmla="*/ 425 h 1536"/>
                  <a:gd name="T60" fmla="*/ 1223 w 1416"/>
                  <a:gd name="T61" fmla="*/ 534 h 1536"/>
                  <a:gd name="T62" fmla="*/ 1260 w 1416"/>
                  <a:gd name="T63" fmla="*/ 655 h 1536"/>
                  <a:gd name="T64" fmla="*/ 1273 w 1416"/>
                  <a:gd name="T65" fmla="*/ 783 h 1536"/>
                  <a:gd name="T66" fmla="*/ 1261 w 1416"/>
                  <a:gd name="T67" fmla="*/ 908 h 1536"/>
                  <a:gd name="T68" fmla="*/ 1226 w 1416"/>
                  <a:gd name="T69" fmla="*/ 1024 h 1536"/>
                  <a:gd name="T70" fmla="*/ 1172 w 1416"/>
                  <a:gd name="T71" fmla="*/ 1130 h 1536"/>
                  <a:gd name="T72" fmla="*/ 1099 w 1416"/>
                  <a:gd name="T73" fmla="*/ 1223 h 1536"/>
                  <a:gd name="T74" fmla="*/ 1010 w 1416"/>
                  <a:gd name="T75" fmla="*/ 1302 h 1536"/>
                  <a:gd name="T76" fmla="*/ 909 w 1416"/>
                  <a:gd name="T77" fmla="*/ 1363 h 1536"/>
                  <a:gd name="T78" fmla="*/ 796 w 1416"/>
                  <a:gd name="T79" fmla="*/ 1404 h 1536"/>
                  <a:gd name="T80" fmla="*/ 675 w 1416"/>
                  <a:gd name="T81" fmla="*/ 1425 h 1536"/>
                  <a:gd name="T82" fmla="*/ 854 w 1416"/>
                  <a:gd name="T83" fmla="*/ 1536 h 1536"/>
                  <a:gd name="T84" fmla="*/ 971 w 1416"/>
                  <a:gd name="T85" fmla="*/ 1491 h 1536"/>
                  <a:gd name="T86" fmla="*/ 1079 w 1416"/>
                  <a:gd name="T87" fmla="*/ 1428 h 1536"/>
                  <a:gd name="T88" fmla="*/ 1174 w 1416"/>
                  <a:gd name="T89" fmla="*/ 1349 h 1536"/>
                  <a:gd name="T90" fmla="*/ 1257 w 1416"/>
                  <a:gd name="T91" fmla="*/ 1257 h 1536"/>
                  <a:gd name="T92" fmla="*/ 1323 w 1416"/>
                  <a:gd name="T93" fmla="*/ 1152 h 1536"/>
                  <a:gd name="T94" fmla="*/ 1373 w 1416"/>
                  <a:gd name="T95" fmla="*/ 1038 h 1536"/>
                  <a:gd name="T96" fmla="*/ 1405 w 1416"/>
                  <a:gd name="T97" fmla="*/ 914 h 1536"/>
                  <a:gd name="T98" fmla="*/ 1416 w 1416"/>
                  <a:gd name="T99" fmla="*/ 783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6" h="1536">
                    <a:moveTo>
                      <a:pt x="1416" y="783"/>
                    </a:moveTo>
                    <a:lnTo>
                      <a:pt x="1414" y="743"/>
                    </a:lnTo>
                    <a:lnTo>
                      <a:pt x="1411" y="704"/>
                    </a:lnTo>
                    <a:lnTo>
                      <a:pt x="1407" y="665"/>
                    </a:lnTo>
                    <a:lnTo>
                      <a:pt x="1399" y="626"/>
                    </a:lnTo>
                    <a:lnTo>
                      <a:pt x="1390" y="587"/>
                    </a:lnTo>
                    <a:lnTo>
                      <a:pt x="1380" y="550"/>
                    </a:lnTo>
                    <a:lnTo>
                      <a:pt x="1368" y="515"/>
                    </a:lnTo>
                    <a:lnTo>
                      <a:pt x="1353" y="479"/>
                    </a:lnTo>
                    <a:lnTo>
                      <a:pt x="1338" y="444"/>
                    </a:lnTo>
                    <a:lnTo>
                      <a:pt x="1321" y="410"/>
                    </a:lnTo>
                    <a:lnTo>
                      <a:pt x="1302" y="377"/>
                    </a:lnTo>
                    <a:lnTo>
                      <a:pt x="1282" y="346"/>
                    </a:lnTo>
                    <a:lnTo>
                      <a:pt x="1260" y="314"/>
                    </a:lnTo>
                    <a:lnTo>
                      <a:pt x="1236" y="285"/>
                    </a:lnTo>
                    <a:lnTo>
                      <a:pt x="1212" y="257"/>
                    </a:lnTo>
                    <a:lnTo>
                      <a:pt x="1186" y="229"/>
                    </a:lnTo>
                    <a:lnTo>
                      <a:pt x="1159" y="203"/>
                    </a:lnTo>
                    <a:lnTo>
                      <a:pt x="1130" y="178"/>
                    </a:lnTo>
                    <a:lnTo>
                      <a:pt x="1100" y="155"/>
                    </a:lnTo>
                    <a:lnTo>
                      <a:pt x="1069" y="134"/>
                    </a:lnTo>
                    <a:lnTo>
                      <a:pt x="1038" y="113"/>
                    </a:lnTo>
                    <a:lnTo>
                      <a:pt x="1005" y="94"/>
                    </a:lnTo>
                    <a:lnTo>
                      <a:pt x="971" y="77"/>
                    </a:lnTo>
                    <a:lnTo>
                      <a:pt x="936" y="61"/>
                    </a:lnTo>
                    <a:lnTo>
                      <a:pt x="901" y="48"/>
                    </a:lnTo>
                    <a:lnTo>
                      <a:pt x="865" y="35"/>
                    </a:lnTo>
                    <a:lnTo>
                      <a:pt x="826" y="24"/>
                    </a:lnTo>
                    <a:lnTo>
                      <a:pt x="788" y="15"/>
                    </a:lnTo>
                    <a:lnTo>
                      <a:pt x="750" y="8"/>
                    </a:lnTo>
                    <a:lnTo>
                      <a:pt x="711" y="4"/>
                    </a:lnTo>
                    <a:lnTo>
                      <a:pt x="671" y="1"/>
                    </a:lnTo>
                    <a:lnTo>
                      <a:pt x="631" y="0"/>
                    </a:lnTo>
                    <a:lnTo>
                      <a:pt x="607" y="0"/>
                    </a:lnTo>
                    <a:lnTo>
                      <a:pt x="583" y="1"/>
                    </a:lnTo>
                    <a:lnTo>
                      <a:pt x="559" y="3"/>
                    </a:lnTo>
                    <a:lnTo>
                      <a:pt x="535" y="5"/>
                    </a:lnTo>
                    <a:lnTo>
                      <a:pt x="512" y="8"/>
                    </a:lnTo>
                    <a:lnTo>
                      <a:pt x="489" y="13"/>
                    </a:lnTo>
                    <a:lnTo>
                      <a:pt x="466" y="17"/>
                    </a:lnTo>
                    <a:lnTo>
                      <a:pt x="443" y="23"/>
                    </a:lnTo>
                    <a:lnTo>
                      <a:pt x="420" y="28"/>
                    </a:lnTo>
                    <a:lnTo>
                      <a:pt x="399" y="35"/>
                    </a:lnTo>
                    <a:lnTo>
                      <a:pt x="377" y="41"/>
                    </a:lnTo>
                    <a:lnTo>
                      <a:pt x="355" y="50"/>
                    </a:lnTo>
                    <a:lnTo>
                      <a:pt x="333" y="57"/>
                    </a:lnTo>
                    <a:lnTo>
                      <a:pt x="313" y="66"/>
                    </a:lnTo>
                    <a:lnTo>
                      <a:pt x="292" y="76"/>
                    </a:lnTo>
                    <a:lnTo>
                      <a:pt x="271" y="86"/>
                    </a:lnTo>
                    <a:lnTo>
                      <a:pt x="252" y="97"/>
                    </a:lnTo>
                    <a:lnTo>
                      <a:pt x="232" y="109"/>
                    </a:lnTo>
                    <a:lnTo>
                      <a:pt x="212" y="119"/>
                    </a:lnTo>
                    <a:lnTo>
                      <a:pt x="194" y="133"/>
                    </a:lnTo>
                    <a:lnTo>
                      <a:pt x="175" y="146"/>
                    </a:lnTo>
                    <a:lnTo>
                      <a:pt x="157" y="159"/>
                    </a:lnTo>
                    <a:lnTo>
                      <a:pt x="139" y="173"/>
                    </a:lnTo>
                    <a:lnTo>
                      <a:pt x="122" y="187"/>
                    </a:lnTo>
                    <a:lnTo>
                      <a:pt x="106" y="201"/>
                    </a:lnTo>
                    <a:lnTo>
                      <a:pt x="88" y="216"/>
                    </a:lnTo>
                    <a:lnTo>
                      <a:pt x="73" y="233"/>
                    </a:lnTo>
                    <a:lnTo>
                      <a:pt x="57" y="249"/>
                    </a:lnTo>
                    <a:lnTo>
                      <a:pt x="41" y="265"/>
                    </a:lnTo>
                    <a:lnTo>
                      <a:pt x="27" y="283"/>
                    </a:lnTo>
                    <a:lnTo>
                      <a:pt x="13" y="300"/>
                    </a:lnTo>
                    <a:lnTo>
                      <a:pt x="0" y="318"/>
                    </a:lnTo>
                    <a:lnTo>
                      <a:pt x="11" y="380"/>
                    </a:lnTo>
                    <a:lnTo>
                      <a:pt x="29" y="464"/>
                    </a:lnTo>
                    <a:lnTo>
                      <a:pt x="45" y="521"/>
                    </a:lnTo>
                    <a:lnTo>
                      <a:pt x="55" y="500"/>
                    </a:lnTo>
                    <a:lnTo>
                      <a:pt x="65" y="481"/>
                    </a:lnTo>
                    <a:lnTo>
                      <a:pt x="76" y="460"/>
                    </a:lnTo>
                    <a:lnTo>
                      <a:pt x="88" y="441"/>
                    </a:lnTo>
                    <a:lnTo>
                      <a:pt x="100" y="422"/>
                    </a:lnTo>
                    <a:lnTo>
                      <a:pt x="113" y="404"/>
                    </a:lnTo>
                    <a:lnTo>
                      <a:pt x="127" y="385"/>
                    </a:lnTo>
                    <a:lnTo>
                      <a:pt x="142" y="368"/>
                    </a:lnTo>
                    <a:lnTo>
                      <a:pt x="157" y="351"/>
                    </a:lnTo>
                    <a:lnTo>
                      <a:pt x="172" y="334"/>
                    </a:lnTo>
                    <a:lnTo>
                      <a:pt x="188" y="319"/>
                    </a:lnTo>
                    <a:lnTo>
                      <a:pt x="206" y="303"/>
                    </a:lnTo>
                    <a:lnTo>
                      <a:pt x="222" y="288"/>
                    </a:lnTo>
                    <a:lnTo>
                      <a:pt x="241" y="274"/>
                    </a:lnTo>
                    <a:lnTo>
                      <a:pt x="259" y="261"/>
                    </a:lnTo>
                    <a:lnTo>
                      <a:pt x="278" y="248"/>
                    </a:lnTo>
                    <a:lnTo>
                      <a:pt x="296" y="236"/>
                    </a:lnTo>
                    <a:lnTo>
                      <a:pt x="317" y="224"/>
                    </a:lnTo>
                    <a:lnTo>
                      <a:pt x="337" y="213"/>
                    </a:lnTo>
                    <a:lnTo>
                      <a:pt x="357" y="203"/>
                    </a:lnTo>
                    <a:lnTo>
                      <a:pt x="378" y="193"/>
                    </a:lnTo>
                    <a:lnTo>
                      <a:pt x="400" y="185"/>
                    </a:lnTo>
                    <a:lnTo>
                      <a:pt x="421" y="177"/>
                    </a:lnTo>
                    <a:lnTo>
                      <a:pt x="443" y="170"/>
                    </a:lnTo>
                    <a:lnTo>
                      <a:pt x="466" y="164"/>
                    </a:lnTo>
                    <a:lnTo>
                      <a:pt x="488" y="158"/>
                    </a:lnTo>
                    <a:lnTo>
                      <a:pt x="512" y="153"/>
                    </a:lnTo>
                    <a:lnTo>
                      <a:pt x="535" y="149"/>
                    </a:lnTo>
                    <a:lnTo>
                      <a:pt x="559" y="147"/>
                    </a:lnTo>
                    <a:lnTo>
                      <a:pt x="583" y="143"/>
                    </a:lnTo>
                    <a:lnTo>
                      <a:pt x="607" y="142"/>
                    </a:lnTo>
                    <a:lnTo>
                      <a:pt x="631" y="142"/>
                    </a:lnTo>
                    <a:lnTo>
                      <a:pt x="664" y="143"/>
                    </a:lnTo>
                    <a:lnTo>
                      <a:pt x="696" y="146"/>
                    </a:lnTo>
                    <a:lnTo>
                      <a:pt x="728" y="150"/>
                    </a:lnTo>
                    <a:lnTo>
                      <a:pt x="760" y="155"/>
                    </a:lnTo>
                    <a:lnTo>
                      <a:pt x="792" y="162"/>
                    </a:lnTo>
                    <a:lnTo>
                      <a:pt x="822" y="171"/>
                    </a:lnTo>
                    <a:lnTo>
                      <a:pt x="852" y="181"/>
                    </a:lnTo>
                    <a:lnTo>
                      <a:pt x="881" y="192"/>
                    </a:lnTo>
                    <a:lnTo>
                      <a:pt x="909" y="205"/>
                    </a:lnTo>
                    <a:lnTo>
                      <a:pt x="936" y="220"/>
                    </a:lnTo>
                    <a:lnTo>
                      <a:pt x="964" y="235"/>
                    </a:lnTo>
                    <a:lnTo>
                      <a:pt x="990" y="252"/>
                    </a:lnTo>
                    <a:lnTo>
                      <a:pt x="1015" y="270"/>
                    </a:lnTo>
                    <a:lnTo>
                      <a:pt x="1039" y="288"/>
                    </a:lnTo>
                    <a:lnTo>
                      <a:pt x="1063" y="309"/>
                    </a:lnTo>
                    <a:lnTo>
                      <a:pt x="1085" y="331"/>
                    </a:lnTo>
                    <a:lnTo>
                      <a:pt x="1106" y="352"/>
                    </a:lnTo>
                    <a:lnTo>
                      <a:pt x="1126" y="375"/>
                    </a:lnTo>
                    <a:lnTo>
                      <a:pt x="1145" y="400"/>
                    </a:lnTo>
                    <a:lnTo>
                      <a:pt x="1163" y="425"/>
                    </a:lnTo>
                    <a:lnTo>
                      <a:pt x="1179" y="451"/>
                    </a:lnTo>
                    <a:lnTo>
                      <a:pt x="1196" y="478"/>
                    </a:lnTo>
                    <a:lnTo>
                      <a:pt x="1210" y="506"/>
                    </a:lnTo>
                    <a:lnTo>
                      <a:pt x="1223" y="534"/>
                    </a:lnTo>
                    <a:lnTo>
                      <a:pt x="1234" y="564"/>
                    </a:lnTo>
                    <a:lnTo>
                      <a:pt x="1243" y="593"/>
                    </a:lnTo>
                    <a:lnTo>
                      <a:pt x="1252" y="623"/>
                    </a:lnTo>
                    <a:lnTo>
                      <a:pt x="1260" y="655"/>
                    </a:lnTo>
                    <a:lnTo>
                      <a:pt x="1265" y="687"/>
                    </a:lnTo>
                    <a:lnTo>
                      <a:pt x="1270" y="718"/>
                    </a:lnTo>
                    <a:lnTo>
                      <a:pt x="1272" y="751"/>
                    </a:lnTo>
                    <a:lnTo>
                      <a:pt x="1273" y="783"/>
                    </a:lnTo>
                    <a:lnTo>
                      <a:pt x="1272" y="816"/>
                    </a:lnTo>
                    <a:lnTo>
                      <a:pt x="1270" y="847"/>
                    </a:lnTo>
                    <a:lnTo>
                      <a:pt x="1266" y="878"/>
                    </a:lnTo>
                    <a:lnTo>
                      <a:pt x="1261" y="908"/>
                    </a:lnTo>
                    <a:lnTo>
                      <a:pt x="1254" y="938"/>
                    </a:lnTo>
                    <a:lnTo>
                      <a:pt x="1246" y="967"/>
                    </a:lnTo>
                    <a:lnTo>
                      <a:pt x="1237" y="996"/>
                    </a:lnTo>
                    <a:lnTo>
                      <a:pt x="1226" y="1024"/>
                    </a:lnTo>
                    <a:lnTo>
                      <a:pt x="1214" y="1051"/>
                    </a:lnTo>
                    <a:lnTo>
                      <a:pt x="1201" y="1078"/>
                    </a:lnTo>
                    <a:lnTo>
                      <a:pt x="1187" y="1105"/>
                    </a:lnTo>
                    <a:lnTo>
                      <a:pt x="1172" y="1130"/>
                    </a:lnTo>
                    <a:lnTo>
                      <a:pt x="1155" y="1155"/>
                    </a:lnTo>
                    <a:lnTo>
                      <a:pt x="1138" y="1179"/>
                    </a:lnTo>
                    <a:lnTo>
                      <a:pt x="1118" y="1201"/>
                    </a:lnTo>
                    <a:lnTo>
                      <a:pt x="1099" y="1223"/>
                    </a:lnTo>
                    <a:lnTo>
                      <a:pt x="1078" y="1244"/>
                    </a:lnTo>
                    <a:lnTo>
                      <a:pt x="1056" y="1265"/>
                    </a:lnTo>
                    <a:lnTo>
                      <a:pt x="1034" y="1283"/>
                    </a:lnTo>
                    <a:lnTo>
                      <a:pt x="1010" y="1302"/>
                    </a:lnTo>
                    <a:lnTo>
                      <a:pt x="987" y="1318"/>
                    </a:lnTo>
                    <a:lnTo>
                      <a:pt x="961" y="1334"/>
                    </a:lnTo>
                    <a:lnTo>
                      <a:pt x="935" y="1348"/>
                    </a:lnTo>
                    <a:lnTo>
                      <a:pt x="909" y="1363"/>
                    </a:lnTo>
                    <a:lnTo>
                      <a:pt x="882" y="1374"/>
                    </a:lnTo>
                    <a:lnTo>
                      <a:pt x="854" y="1385"/>
                    </a:lnTo>
                    <a:lnTo>
                      <a:pt x="825" y="1395"/>
                    </a:lnTo>
                    <a:lnTo>
                      <a:pt x="796" y="1404"/>
                    </a:lnTo>
                    <a:lnTo>
                      <a:pt x="767" y="1411"/>
                    </a:lnTo>
                    <a:lnTo>
                      <a:pt x="736" y="1417"/>
                    </a:lnTo>
                    <a:lnTo>
                      <a:pt x="706" y="1421"/>
                    </a:lnTo>
                    <a:lnTo>
                      <a:pt x="675" y="1425"/>
                    </a:lnTo>
                    <a:lnTo>
                      <a:pt x="696" y="1440"/>
                    </a:lnTo>
                    <a:lnTo>
                      <a:pt x="766" y="1484"/>
                    </a:lnTo>
                    <a:lnTo>
                      <a:pt x="832" y="1524"/>
                    </a:lnTo>
                    <a:lnTo>
                      <a:pt x="854" y="1536"/>
                    </a:lnTo>
                    <a:lnTo>
                      <a:pt x="884" y="1527"/>
                    </a:lnTo>
                    <a:lnTo>
                      <a:pt x="914" y="1516"/>
                    </a:lnTo>
                    <a:lnTo>
                      <a:pt x="943" y="1504"/>
                    </a:lnTo>
                    <a:lnTo>
                      <a:pt x="971" y="1491"/>
                    </a:lnTo>
                    <a:lnTo>
                      <a:pt x="1000" y="1477"/>
                    </a:lnTo>
                    <a:lnTo>
                      <a:pt x="1027" y="1462"/>
                    </a:lnTo>
                    <a:lnTo>
                      <a:pt x="1053" y="1445"/>
                    </a:lnTo>
                    <a:lnTo>
                      <a:pt x="1079" y="1428"/>
                    </a:lnTo>
                    <a:lnTo>
                      <a:pt x="1104" y="1409"/>
                    </a:lnTo>
                    <a:lnTo>
                      <a:pt x="1128" y="1391"/>
                    </a:lnTo>
                    <a:lnTo>
                      <a:pt x="1152" y="1370"/>
                    </a:lnTo>
                    <a:lnTo>
                      <a:pt x="1174" y="1349"/>
                    </a:lnTo>
                    <a:lnTo>
                      <a:pt x="1197" y="1328"/>
                    </a:lnTo>
                    <a:lnTo>
                      <a:pt x="1217" y="1305"/>
                    </a:lnTo>
                    <a:lnTo>
                      <a:pt x="1237" y="1282"/>
                    </a:lnTo>
                    <a:lnTo>
                      <a:pt x="1257" y="1257"/>
                    </a:lnTo>
                    <a:lnTo>
                      <a:pt x="1275" y="1232"/>
                    </a:lnTo>
                    <a:lnTo>
                      <a:pt x="1291" y="1207"/>
                    </a:lnTo>
                    <a:lnTo>
                      <a:pt x="1308" y="1180"/>
                    </a:lnTo>
                    <a:lnTo>
                      <a:pt x="1323" y="1152"/>
                    </a:lnTo>
                    <a:lnTo>
                      <a:pt x="1337" y="1125"/>
                    </a:lnTo>
                    <a:lnTo>
                      <a:pt x="1350" y="1097"/>
                    </a:lnTo>
                    <a:lnTo>
                      <a:pt x="1362" y="1068"/>
                    </a:lnTo>
                    <a:lnTo>
                      <a:pt x="1373" y="1038"/>
                    </a:lnTo>
                    <a:lnTo>
                      <a:pt x="1383" y="1008"/>
                    </a:lnTo>
                    <a:lnTo>
                      <a:pt x="1392" y="977"/>
                    </a:lnTo>
                    <a:lnTo>
                      <a:pt x="1398" y="946"/>
                    </a:lnTo>
                    <a:lnTo>
                      <a:pt x="1405" y="914"/>
                    </a:lnTo>
                    <a:lnTo>
                      <a:pt x="1409" y="882"/>
                    </a:lnTo>
                    <a:lnTo>
                      <a:pt x="1412" y="850"/>
                    </a:lnTo>
                    <a:lnTo>
                      <a:pt x="1414" y="817"/>
                    </a:lnTo>
                    <a:lnTo>
                      <a:pt x="1416" y="783"/>
                    </a:lnTo>
                    <a:close/>
                  </a:path>
                </a:pathLst>
              </a:custGeom>
              <a:solidFill>
                <a:srgbClr val="F6C34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3" name="Freeform 511"/>
              <p:cNvSpPr>
                <a:spLocks/>
              </p:cNvSpPr>
              <p:nvPr/>
            </p:nvSpPr>
            <p:spPr bwMode="auto">
              <a:xfrm>
                <a:off x="7590" y="2277"/>
                <a:ext cx="189" cy="202"/>
              </a:xfrm>
              <a:custGeom>
                <a:avLst/>
                <a:gdLst>
                  <a:gd name="T0" fmla="*/ 1317 w 1325"/>
                  <a:gd name="T1" fmla="*/ 606 h 1414"/>
                  <a:gd name="T2" fmla="*/ 1282 w 1325"/>
                  <a:gd name="T3" fmla="*/ 469 h 1414"/>
                  <a:gd name="T4" fmla="*/ 1222 w 1325"/>
                  <a:gd name="T5" fmla="*/ 344 h 1414"/>
                  <a:gd name="T6" fmla="*/ 1140 w 1325"/>
                  <a:gd name="T7" fmla="*/ 234 h 1414"/>
                  <a:gd name="T8" fmla="*/ 1038 w 1325"/>
                  <a:gd name="T9" fmla="*/ 142 h 1414"/>
                  <a:gd name="T10" fmla="*/ 921 w 1325"/>
                  <a:gd name="T11" fmla="*/ 71 h 1414"/>
                  <a:gd name="T12" fmla="*/ 790 w 1325"/>
                  <a:gd name="T13" fmla="*/ 23 h 1414"/>
                  <a:gd name="T14" fmla="*/ 649 w 1325"/>
                  <a:gd name="T15" fmla="*/ 2 h 1414"/>
                  <a:gd name="T16" fmla="*/ 540 w 1325"/>
                  <a:gd name="T17" fmla="*/ 5 h 1414"/>
                  <a:gd name="T18" fmla="*/ 447 w 1325"/>
                  <a:gd name="T19" fmla="*/ 20 h 1414"/>
                  <a:gd name="T20" fmla="*/ 358 w 1325"/>
                  <a:gd name="T21" fmla="*/ 47 h 1414"/>
                  <a:gd name="T22" fmla="*/ 275 w 1325"/>
                  <a:gd name="T23" fmla="*/ 85 h 1414"/>
                  <a:gd name="T24" fmla="*/ 198 w 1325"/>
                  <a:gd name="T25" fmla="*/ 133 h 1414"/>
                  <a:gd name="T26" fmla="*/ 128 w 1325"/>
                  <a:gd name="T27" fmla="*/ 190 h 1414"/>
                  <a:gd name="T28" fmla="*/ 66 w 1325"/>
                  <a:gd name="T29" fmla="*/ 255 h 1414"/>
                  <a:gd name="T30" fmla="*/ 12 w 1325"/>
                  <a:gd name="T31" fmla="*/ 327 h 1414"/>
                  <a:gd name="T32" fmla="*/ 57 w 1325"/>
                  <a:gd name="T33" fmla="*/ 551 h 1414"/>
                  <a:gd name="T34" fmla="*/ 85 w 1325"/>
                  <a:gd name="T35" fmla="*/ 496 h 1414"/>
                  <a:gd name="T36" fmla="*/ 126 w 1325"/>
                  <a:gd name="T37" fmla="*/ 414 h 1414"/>
                  <a:gd name="T38" fmla="*/ 180 w 1325"/>
                  <a:gd name="T39" fmla="*/ 340 h 1414"/>
                  <a:gd name="T40" fmla="*/ 246 w 1325"/>
                  <a:gd name="T41" fmla="*/ 276 h 1414"/>
                  <a:gd name="T42" fmla="*/ 320 w 1325"/>
                  <a:gd name="T43" fmla="*/ 224 h 1414"/>
                  <a:gd name="T44" fmla="*/ 402 w 1325"/>
                  <a:gd name="T45" fmla="*/ 183 h 1414"/>
                  <a:gd name="T46" fmla="*/ 492 w 1325"/>
                  <a:gd name="T47" fmla="*/ 156 h 1414"/>
                  <a:gd name="T48" fmla="*/ 588 w 1325"/>
                  <a:gd name="T49" fmla="*/ 144 h 1414"/>
                  <a:gd name="T50" fmla="*/ 699 w 1325"/>
                  <a:gd name="T51" fmla="*/ 150 h 1414"/>
                  <a:gd name="T52" fmla="*/ 807 w 1325"/>
                  <a:gd name="T53" fmla="*/ 178 h 1414"/>
                  <a:gd name="T54" fmla="*/ 908 w 1325"/>
                  <a:gd name="T55" fmla="*/ 226 h 1414"/>
                  <a:gd name="T56" fmla="*/ 996 w 1325"/>
                  <a:gd name="T57" fmla="*/ 292 h 1414"/>
                  <a:gd name="T58" fmla="*/ 1069 w 1325"/>
                  <a:gd name="T59" fmla="*/ 373 h 1414"/>
                  <a:gd name="T60" fmla="*/ 1126 w 1325"/>
                  <a:gd name="T61" fmla="*/ 466 h 1414"/>
                  <a:gd name="T62" fmla="*/ 1165 w 1325"/>
                  <a:gd name="T63" fmla="*/ 572 h 1414"/>
                  <a:gd name="T64" fmla="*/ 1182 w 1325"/>
                  <a:gd name="T65" fmla="*/ 685 h 1414"/>
                  <a:gd name="T66" fmla="*/ 1175 w 1325"/>
                  <a:gd name="T67" fmla="*/ 801 h 1414"/>
                  <a:gd name="T68" fmla="*/ 1148 w 1325"/>
                  <a:gd name="T69" fmla="*/ 910 h 1414"/>
                  <a:gd name="T70" fmla="*/ 1099 w 1325"/>
                  <a:gd name="T71" fmla="*/ 1009 h 1414"/>
                  <a:gd name="T72" fmla="*/ 1034 w 1325"/>
                  <a:gd name="T73" fmla="*/ 1098 h 1414"/>
                  <a:gd name="T74" fmla="*/ 953 w 1325"/>
                  <a:gd name="T75" fmla="*/ 1172 h 1414"/>
                  <a:gd name="T76" fmla="*/ 859 w 1325"/>
                  <a:gd name="T77" fmla="*/ 1228 h 1414"/>
                  <a:gd name="T78" fmla="*/ 754 w 1325"/>
                  <a:gd name="T79" fmla="*/ 1266 h 1414"/>
                  <a:gd name="T80" fmla="*/ 641 w 1325"/>
                  <a:gd name="T81" fmla="*/ 1284 h 1414"/>
                  <a:gd name="T82" fmla="*/ 574 w 1325"/>
                  <a:gd name="T83" fmla="*/ 1284 h 1414"/>
                  <a:gd name="T84" fmla="*/ 747 w 1325"/>
                  <a:gd name="T85" fmla="*/ 1414 h 1414"/>
                  <a:gd name="T86" fmla="*/ 837 w 1325"/>
                  <a:gd name="T87" fmla="*/ 1390 h 1414"/>
                  <a:gd name="T88" fmla="*/ 950 w 1325"/>
                  <a:gd name="T89" fmla="*/ 1343 h 1414"/>
                  <a:gd name="T90" fmla="*/ 1051 w 1325"/>
                  <a:gd name="T91" fmla="*/ 1276 h 1414"/>
                  <a:gd name="T92" fmla="*/ 1140 w 1325"/>
                  <a:gd name="T93" fmla="*/ 1193 h 1414"/>
                  <a:gd name="T94" fmla="*/ 1214 w 1325"/>
                  <a:gd name="T95" fmla="*/ 1098 h 1414"/>
                  <a:gd name="T96" fmla="*/ 1270 w 1325"/>
                  <a:gd name="T97" fmla="*/ 990 h 1414"/>
                  <a:gd name="T98" fmla="*/ 1307 w 1325"/>
                  <a:gd name="T99" fmla="*/ 872 h 1414"/>
                  <a:gd name="T100" fmla="*/ 1325 w 1325"/>
                  <a:gd name="T101" fmla="*/ 74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5" h="1414">
                    <a:moveTo>
                      <a:pt x="1325" y="713"/>
                    </a:moveTo>
                    <a:lnTo>
                      <a:pt x="1325" y="678"/>
                    </a:lnTo>
                    <a:lnTo>
                      <a:pt x="1321" y="642"/>
                    </a:lnTo>
                    <a:lnTo>
                      <a:pt x="1317" y="606"/>
                    </a:lnTo>
                    <a:lnTo>
                      <a:pt x="1310" y="570"/>
                    </a:lnTo>
                    <a:lnTo>
                      <a:pt x="1303" y="536"/>
                    </a:lnTo>
                    <a:lnTo>
                      <a:pt x="1293" y="502"/>
                    </a:lnTo>
                    <a:lnTo>
                      <a:pt x="1282" y="469"/>
                    </a:lnTo>
                    <a:lnTo>
                      <a:pt x="1269" y="436"/>
                    </a:lnTo>
                    <a:lnTo>
                      <a:pt x="1255" y="404"/>
                    </a:lnTo>
                    <a:lnTo>
                      <a:pt x="1239" y="374"/>
                    </a:lnTo>
                    <a:lnTo>
                      <a:pt x="1222" y="344"/>
                    </a:lnTo>
                    <a:lnTo>
                      <a:pt x="1203" y="315"/>
                    </a:lnTo>
                    <a:lnTo>
                      <a:pt x="1183" y="288"/>
                    </a:lnTo>
                    <a:lnTo>
                      <a:pt x="1162" y="261"/>
                    </a:lnTo>
                    <a:lnTo>
                      <a:pt x="1140" y="234"/>
                    </a:lnTo>
                    <a:lnTo>
                      <a:pt x="1116" y="209"/>
                    </a:lnTo>
                    <a:lnTo>
                      <a:pt x="1092" y="187"/>
                    </a:lnTo>
                    <a:lnTo>
                      <a:pt x="1066" y="164"/>
                    </a:lnTo>
                    <a:lnTo>
                      <a:pt x="1038" y="142"/>
                    </a:lnTo>
                    <a:lnTo>
                      <a:pt x="1011" y="122"/>
                    </a:lnTo>
                    <a:lnTo>
                      <a:pt x="982" y="104"/>
                    </a:lnTo>
                    <a:lnTo>
                      <a:pt x="951" y="86"/>
                    </a:lnTo>
                    <a:lnTo>
                      <a:pt x="921" y="71"/>
                    </a:lnTo>
                    <a:lnTo>
                      <a:pt x="889" y="57"/>
                    </a:lnTo>
                    <a:lnTo>
                      <a:pt x="856" y="44"/>
                    </a:lnTo>
                    <a:lnTo>
                      <a:pt x="824" y="33"/>
                    </a:lnTo>
                    <a:lnTo>
                      <a:pt x="790" y="23"/>
                    </a:lnTo>
                    <a:lnTo>
                      <a:pt x="755" y="16"/>
                    </a:lnTo>
                    <a:lnTo>
                      <a:pt x="720" y="9"/>
                    </a:lnTo>
                    <a:lnTo>
                      <a:pt x="684" y="5"/>
                    </a:lnTo>
                    <a:lnTo>
                      <a:pt x="649" y="2"/>
                    </a:lnTo>
                    <a:lnTo>
                      <a:pt x="612" y="0"/>
                    </a:lnTo>
                    <a:lnTo>
                      <a:pt x="588" y="2"/>
                    </a:lnTo>
                    <a:lnTo>
                      <a:pt x="564" y="3"/>
                    </a:lnTo>
                    <a:lnTo>
                      <a:pt x="540" y="5"/>
                    </a:lnTo>
                    <a:lnTo>
                      <a:pt x="516" y="7"/>
                    </a:lnTo>
                    <a:lnTo>
                      <a:pt x="493" y="10"/>
                    </a:lnTo>
                    <a:lnTo>
                      <a:pt x="470" y="15"/>
                    </a:lnTo>
                    <a:lnTo>
                      <a:pt x="447" y="20"/>
                    </a:lnTo>
                    <a:lnTo>
                      <a:pt x="424" y="25"/>
                    </a:lnTo>
                    <a:lnTo>
                      <a:pt x="402" y="32"/>
                    </a:lnTo>
                    <a:lnTo>
                      <a:pt x="380" y="40"/>
                    </a:lnTo>
                    <a:lnTo>
                      <a:pt x="358" y="47"/>
                    </a:lnTo>
                    <a:lnTo>
                      <a:pt x="337" y="56"/>
                    </a:lnTo>
                    <a:lnTo>
                      <a:pt x="316" y="65"/>
                    </a:lnTo>
                    <a:lnTo>
                      <a:pt x="296" y="74"/>
                    </a:lnTo>
                    <a:lnTo>
                      <a:pt x="275" y="85"/>
                    </a:lnTo>
                    <a:lnTo>
                      <a:pt x="255" y="96"/>
                    </a:lnTo>
                    <a:lnTo>
                      <a:pt x="236" y="108"/>
                    </a:lnTo>
                    <a:lnTo>
                      <a:pt x="217" y="120"/>
                    </a:lnTo>
                    <a:lnTo>
                      <a:pt x="198" y="133"/>
                    </a:lnTo>
                    <a:lnTo>
                      <a:pt x="180" y="146"/>
                    </a:lnTo>
                    <a:lnTo>
                      <a:pt x="162" y="160"/>
                    </a:lnTo>
                    <a:lnTo>
                      <a:pt x="144" y="175"/>
                    </a:lnTo>
                    <a:lnTo>
                      <a:pt x="128" y="190"/>
                    </a:lnTo>
                    <a:lnTo>
                      <a:pt x="112" y="205"/>
                    </a:lnTo>
                    <a:lnTo>
                      <a:pt x="95" y="221"/>
                    </a:lnTo>
                    <a:lnTo>
                      <a:pt x="80" y="238"/>
                    </a:lnTo>
                    <a:lnTo>
                      <a:pt x="66" y="255"/>
                    </a:lnTo>
                    <a:lnTo>
                      <a:pt x="52" y="273"/>
                    </a:lnTo>
                    <a:lnTo>
                      <a:pt x="38" y="290"/>
                    </a:lnTo>
                    <a:lnTo>
                      <a:pt x="25" y="309"/>
                    </a:lnTo>
                    <a:lnTo>
                      <a:pt x="12" y="327"/>
                    </a:lnTo>
                    <a:lnTo>
                      <a:pt x="0" y="347"/>
                    </a:lnTo>
                    <a:lnTo>
                      <a:pt x="10" y="394"/>
                    </a:lnTo>
                    <a:lnTo>
                      <a:pt x="32" y="475"/>
                    </a:lnTo>
                    <a:lnTo>
                      <a:pt x="57" y="551"/>
                    </a:lnTo>
                    <a:lnTo>
                      <a:pt x="62" y="561"/>
                    </a:lnTo>
                    <a:lnTo>
                      <a:pt x="68" y="539"/>
                    </a:lnTo>
                    <a:lnTo>
                      <a:pt x="76" y="516"/>
                    </a:lnTo>
                    <a:lnTo>
                      <a:pt x="85" y="496"/>
                    </a:lnTo>
                    <a:lnTo>
                      <a:pt x="93" y="474"/>
                    </a:lnTo>
                    <a:lnTo>
                      <a:pt x="104" y="453"/>
                    </a:lnTo>
                    <a:lnTo>
                      <a:pt x="115" y="434"/>
                    </a:lnTo>
                    <a:lnTo>
                      <a:pt x="126" y="414"/>
                    </a:lnTo>
                    <a:lnTo>
                      <a:pt x="139" y="394"/>
                    </a:lnTo>
                    <a:lnTo>
                      <a:pt x="152" y="376"/>
                    </a:lnTo>
                    <a:lnTo>
                      <a:pt x="166" y="357"/>
                    </a:lnTo>
                    <a:lnTo>
                      <a:pt x="180" y="340"/>
                    </a:lnTo>
                    <a:lnTo>
                      <a:pt x="196" y="324"/>
                    </a:lnTo>
                    <a:lnTo>
                      <a:pt x="212" y="307"/>
                    </a:lnTo>
                    <a:lnTo>
                      <a:pt x="228" y="291"/>
                    </a:lnTo>
                    <a:lnTo>
                      <a:pt x="246" y="276"/>
                    </a:lnTo>
                    <a:lnTo>
                      <a:pt x="263" y="262"/>
                    </a:lnTo>
                    <a:lnTo>
                      <a:pt x="282" y="249"/>
                    </a:lnTo>
                    <a:lnTo>
                      <a:pt x="301" y="236"/>
                    </a:lnTo>
                    <a:lnTo>
                      <a:pt x="320" y="224"/>
                    </a:lnTo>
                    <a:lnTo>
                      <a:pt x="340" y="212"/>
                    </a:lnTo>
                    <a:lnTo>
                      <a:pt x="360" y="202"/>
                    </a:lnTo>
                    <a:lnTo>
                      <a:pt x="382" y="192"/>
                    </a:lnTo>
                    <a:lnTo>
                      <a:pt x="402" y="183"/>
                    </a:lnTo>
                    <a:lnTo>
                      <a:pt x="424" y="175"/>
                    </a:lnTo>
                    <a:lnTo>
                      <a:pt x="447" y="168"/>
                    </a:lnTo>
                    <a:lnTo>
                      <a:pt x="469" y="162"/>
                    </a:lnTo>
                    <a:lnTo>
                      <a:pt x="492" y="156"/>
                    </a:lnTo>
                    <a:lnTo>
                      <a:pt x="516" y="152"/>
                    </a:lnTo>
                    <a:lnTo>
                      <a:pt x="540" y="148"/>
                    </a:lnTo>
                    <a:lnTo>
                      <a:pt x="564" y="145"/>
                    </a:lnTo>
                    <a:lnTo>
                      <a:pt x="588" y="144"/>
                    </a:lnTo>
                    <a:lnTo>
                      <a:pt x="612" y="143"/>
                    </a:lnTo>
                    <a:lnTo>
                      <a:pt x="641" y="144"/>
                    </a:lnTo>
                    <a:lnTo>
                      <a:pt x="670" y="146"/>
                    </a:lnTo>
                    <a:lnTo>
                      <a:pt x="699" y="150"/>
                    </a:lnTo>
                    <a:lnTo>
                      <a:pt x="727" y="155"/>
                    </a:lnTo>
                    <a:lnTo>
                      <a:pt x="754" y="162"/>
                    </a:lnTo>
                    <a:lnTo>
                      <a:pt x="781" y="169"/>
                    </a:lnTo>
                    <a:lnTo>
                      <a:pt x="807" y="178"/>
                    </a:lnTo>
                    <a:lnTo>
                      <a:pt x="834" y="189"/>
                    </a:lnTo>
                    <a:lnTo>
                      <a:pt x="859" y="200"/>
                    </a:lnTo>
                    <a:lnTo>
                      <a:pt x="884" y="213"/>
                    </a:lnTo>
                    <a:lnTo>
                      <a:pt x="908" y="226"/>
                    </a:lnTo>
                    <a:lnTo>
                      <a:pt x="931" y="241"/>
                    </a:lnTo>
                    <a:lnTo>
                      <a:pt x="953" y="256"/>
                    </a:lnTo>
                    <a:lnTo>
                      <a:pt x="975" y="274"/>
                    </a:lnTo>
                    <a:lnTo>
                      <a:pt x="996" y="292"/>
                    </a:lnTo>
                    <a:lnTo>
                      <a:pt x="1015" y="311"/>
                    </a:lnTo>
                    <a:lnTo>
                      <a:pt x="1034" y="330"/>
                    </a:lnTo>
                    <a:lnTo>
                      <a:pt x="1052" y="351"/>
                    </a:lnTo>
                    <a:lnTo>
                      <a:pt x="1069" y="373"/>
                    </a:lnTo>
                    <a:lnTo>
                      <a:pt x="1085" y="394"/>
                    </a:lnTo>
                    <a:lnTo>
                      <a:pt x="1099" y="418"/>
                    </a:lnTo>
                    <a:lnTo>
                      <a:pt x="1113" y="442"/>
                    </a:lnTo>
                    <a:lnTo>
                      <a:pt x="1126" y="466"/>
                    </a:lnTo>
                    <a:lnTo>
                      <a:pt x="1137" y="491"/>
                    </a:lnTo>
                    <a:lnTo>
                      <a:pt x="1148" y="517"/>
                    </a:lnTo>
                    <a:lnTo>
                      <a:pt x="1157" y="545"/>
                    </a:lnTo>
                    <a:lnTo>
                      <a:pt x="1165" y="572"/>
                    </a:lnTo>
                    <a:lnTo>
                      <a:pt x="1171" y="599"/>
                    </a:lnTo>
                    <a:lnTo>
                      <a:pt x="1175" y="627"/>
                    </a:lnTo>
                    <a:lnTo>
                      <a:pt x="1180" y="656"/>
                    </a:lnTo>
                    <a:lnTo>
                      <a:pt x="1182" y="685"/>
                    </a:lnTo>
                    <a:lnTo>
                      <a:pt x="1182" y="713"/>
                    </a:lnTo>
                    <a:lnTo>
                      <a:pt x="1182" y="743"/>
                    </a:lnTo>
                    <a:lnTo>
                      <a:pt x="1180" y="772"/>
                    </a:lnTo>
                    <a:lnTo>
                      <a:pt x="1175" y="801"/>
                    </a:lnTo>
                    <a:lnTo>
                      <a:pt x="1171" y="829"/>
                    </a:lnTo>
                    <a:lnTo>
                      <a:pt x="1165" y="856"/>
                    </a:lnTo>
                    <a:lnTo>
                      <a:pt x="1157" y="883"/>
                    </a:lnTo>
                    <a:lnTo>
                      <a:pt x="1148" y="910"/>
                    </a:lnTo>
                    <a:lnTo>
                      <a:pt x="1137" y="935"/>
                    </a:lnTo>
                    <a:lnTo>
                      <a:pt x="1126" y="962"/>
                    </a:lnTo>
                    <a:lnTo>
                      <a:pt x="1113" y="986"/>
                    </a:lnTo>
                    <a:lnTo>
                      <a:pt x="1099" y="1009"/>
                    </a:lnTo>
                    <a:lnTo>
                      <a:pt x="1085" y="1033"/>
                    </a:lnTo>
                    <a:lnTo>
                      <a:pt x="1069" y="1055"/>
                    </a:lnTo>
                    <a:lnTo>
                      <a:pt x="1052" y="1077"/>
                    </a:lnTo>
                    <a:lnTo>
                      <a:pt x="1034" y="1098"/>
                    </a:lnTo>
                    <a:lnTo>
                      <a:pt x="1015" y="1117"/>
                    </a:lnTo>
                    <a:lnTo>
                      <a:pt x="996" y="1136"/>
                    </a:lnTo>
                    <a:lnTo>
                      <a:pt x="975" y="1154"/>
                    </a:lnTo>
                    <a:lnTo>
                      <a:pt x="953" y="1172"/>
                    </a:lnTo>
                    <a:lnTo>
                      <a:pt x="931" y="1187"/>
                    </a:lnTo>
                    <a:lnTo>
                      <a:pt x="908" y="1202"/>
                    </a:lnTo>
                    <a:lnTo>
                      <a:pt x="884" y="1215"/>
                    </a:lnTo>
                    <a:lnTo>
                      <a:pt x="859" y="1228"/>
                    </a:lnTo>
                    <a:lnTo>
                      <a:pt x="834" y="1239"/>
                    </a:lnTo>
                    <a:lnTo>
                      <a:pt x="807" y="1250"/>
                    </a:lnTo>
                    <a:lnTo>
                      <a:pt x="781" y="1259"/>
                    </a:lnTo>
                    <a:lnTo>
                      <a:pt x="754" y="1266"/>
                    </a:lnTo>
                    <a:lnTo>
                      <a:pt x="727" y="1273"/>
                    </a:lnTo>
                    <a:lnTo>
                      <a:pt x="699" y="1278"/>
                    </a:lnTo>
                    <a:lnTo>
                      <a:pt x="670" y="1282"/>
                    </a:lnTo>
                    <a:lnTo>
                      <a:pt x="641" y="1284"/>
                    </a:lnTo>
                    <a:lnTo>
                      <a:pt x="612" y="1285"/>
                    </a:lnTo>
                    <a:lnTo>
                      <a:pt x="600" y="1284"/>
                    </a:lnTo>
                    <a:lnTo>
                      <a:pt x="588" y="1284"/>
                    </a:lnTo>
                    <a:lnTo>
                      <a:pt x="574" y="1284"/>
                    </a:lnTo>
                    <a:lnTo>
                      <a:pt x="563" y="1283"/>
                    </a:lnTo>
                    <a:lnTo>
                      <a:pt x="615" y="1323"/>
                    </a:lnTo>
                    <a:lnTo>
                      <a:pt x="677" y="1370"/>
                    </a:lnTo>
                    <a:lnTo>
                      <a:pt x="747" y="1414"/>
                    </a:lnTo>
                    <a:lnTo>
                      <a:pt x="747" y="1414"/>
                    </a:lnTo>
                    <a:lnTo>
                      <a:pt x="777" y="1408"/>
                    </a:lnTo>
                    <a:lnTo>
                      <a:pt x="807" y="1400"/>
                    </a:lnTo>
                    <a:lnTo>
                      <a:pt x="837" y="1390"/>
                    </a:lnTo>
                    <a:lnTo>
                      <a:pt x="866" y="1381"/>
                    </a:lnTo>
                    <a:lnTo>
                      <a:pt x="895" y="1369"/>
                    </a:lnTo>
                    <a:lnTo>
                      <a:pt x="923" y="1356"/>
                    </a:lnTo>
                    <a:lnTo>
                      <a:pt x="950" y="1343"/>
                    </a:lnTo>
                    <a:lnTo>
                      <a:pt x="976" y="1327"/>
                    </a:lnTo>
                    <a:lnTo>
                      <a:pt x="1002" y="1311"/>
                    </a:lnTo>
                    <a:lnTo>
                      <a:pt x="1027" y="1294"/>
                    </a:lnTo>
                    <a:lnTo>
                      <a:pt x="1051" y="1276"/>
                    </a:lnTo>
                    <a:lnTo>
                      <a:pt x="1074" y="1257"/>
                    </a:lnTo>
                    <a:lnTo>
                      <a:pt x="1097" y="1237"/>
                    </a:lnTo>
                    <a:lnTo>
                      <a:pt x="1119" y="1215"/>
                    </a:lnTo>
                    <a:lnTo>
                      <a:pt x="1140" y="1193"/>
                    </a:lnTo>
                    <a:lnTo>
                      <a:pt x="1159" y="1171"/>
                    </a:lnTo>
                    <a:lnTo>
                      <a:pt x="1179" y="1148"/>
                    </a:lnTo>
                    <a:lnTo>
                      <a:pt x="1196" y="1123"/>
                    </a:lnTo>
                    <a:lnTo>
                      <a:pt x="1214" y="1098"/>
                    </a:lnTo>
                    <a:lnTo>
                      <a:pt x="1229" y="1072"/>
                    </a:lnTo>
                    <a:lnTo>
                      <a:pt x="1244" y="1045"/>
                    </a:lnTo>
                    <a:lnTo>
                      <a:pt x="1257" y="1018"/>
                    </a:lnTo>
                    <a:lnTo>
                      <a:pt x="1270" y="990"/>
                    </a:lnTo>
                    <a:lnTo>
                      <a:pt x="1281" y="962"/>
                    </a:lnTo>
                    <a:lnTo>
                      <a:pt x="1291" y="932"/>
                    </a:lnTo>
                    <a:lnTo>
                      <a:pt x="1300" y="902"/>
                    </a:lnTo>
                    <a:lnTo>
                      <a:pt x="1307" y="872"/>
                    </a:lnTo>
                    <a:lnTo>
                      <a:pt x="1314" y="841"/>
                    </a:lnTo>
                    <a:lnTo>
                      <a:pt x="1318" y="810"/>
                    </a:lnTo>
                    <a:lnTo>
                      <a:pt x="1322" y="779"/>
                    </a:lnTo>
                    <a:lnTo>
                      <a:pt x="1325" y="746"/>
                    </a:lnTo>
                    <a:lnTo>
                      <a:pt x="1325" y="713"/>
                    </a:lnTo>
                    <a:close/>
                  </a:path>
                </a:pathLst>
              </a:custGeom>
              <a:solidFill>
                <a:srgbClr val="F8C84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4" name="Freeform 512"/>
              <p:cNvSpPr>
                <a:spLocks/>
              </p:cNvSpPr>
              <p:nvPr/>
            </p:nvSpPr>
            <p:spPr bwMode="auto">
              <a:xfrm>
                <a:off x="7593" y="2287"/>
                <a:ext cx="176" cy="184"/>
              </a:xfrm>
              <a:custGeom>
                <a:avLst/>
                <a:gdLst>
                  <a:gd name="T0" fmla="*/ 1220 w 1228"/>
                  <a:gd name="T1" fmla="*/ 545 h 1283"/>
                  <a:gd name="T2" fmla="*/ 1189 w 1228"/>
                  <a:gd name="T3" fmla="*/ 422 h 1283"/>
                  <a:gd name="T4" fmla="*/ 1134 w 1228"/>
                  <a:gd name="T5" fmla="*/ 309 h 1283"/>
                  <a:gd name="T6" fmla="*/ 1061 w 1228"/>
                  <a:gd name="T7" fmla="*/ 210 h 1283"/>
                  <a:gd name="T8" fmla="*/ 970 w 1228"/>
                  <a:gd name="T9" fmla="*/ 128 h 1283"/>
                  <a:gd name="T10" fmla="*/ 864 w 1228"/>
                  <a:gd name="T11" fmla="*/ 63 h 1283"/>
                  <a:gd name="T12" fmla="*/ 747 w 1228"/>
                  <a:gd name="T13" fmla="*/ 20 h 1283"/>
                  <a:gd name="T14" fmla="*/ 619 w 1228"/>
                  <a:gd name="T15" fmla="*/ 1 h 1283"/>
                  <a:gd name="T16" fmla="*/ 514 w 1228"/>
                  <a:gd name="T17" fmla="*/ 5 h 1283"/>
                  <a:gd name="T18" fmla="*/ 421 w 1228"/>
                  <a:gd name="T19" fmla="*/ 22 h 1283"/>
                  <a:gd name="T20" fmla="*/ 333 w 1228"/>
                  <a:gd name="T21" fmla="*/ 51 h 1283"/>
                  <a:gd name="T22" fmla="*/ 251 w 1228"/>
                  <a:gd name="T23" fmla="*/ 94 h 1283"/>
                  <a:gd name="T24" fmla="*/ 177 w 1228"/>
                  <a:gd name="T25" fmla="*/ 146 h 1283"/>
                  <a:gd name="T26" fmla="*/ 112 w 1228"/>
                  <a:gd name="T27" fmla="*/ 209 h 1283"/>
                  <a:gd name="T28" fmla="*/ 55 w 1228"/>
                  <a:gd name="T29" fmla="*/ 280 h 1283"/>
                  <a:gd name="T30" fmla="*/ 10 w 1228"/>
                  <a:gd name="T31" fmla="*/ 358 h 1283"/>
                  <a:gd name="T32" fmla="*/ 62 w 1228"/>
                  <a:gd name="T33" fmla="*/ 557 h 1283"/>
                  <a:gd name="T34" fmla="*/ 97 w 1228"/>
                  <a:gd name="T35" fmla="*/ 541 h 1283"/>
                  <a:gd name="T36" fmla="*/ 124 w 1228"/>
                  <a:gd name="T37" fmla="*/ 451 h 1283"/>
                  <a:gd name="T38" fmla="*/ 168 w 1228"/>
                  <a:gd name="T39" fmla="*/ 368 h 1283"/>
                  <a:gd name="T40" fmla="*/ 226 w 1228"/>
                  <a:gd name="T41" fmla="*/ 296 h 1283"/>
                  <a:gd name="T42" fmla="*/ 296 w 1228"/>
                  <a:gd name="T43" fmla="*/ 235 h 1283"/>
                  <a:gd name="T44" fmla="*/ 376 w 1228"/>
                  <a:gd name="T45" fmla="*/ 189 h 1283"/>
                  <a:gd name="T46" fmla="*/ 465 w 1228"/>
                  <a:gd name="T47" fmla="*/ 157 h 1283"/>
                  <a:gd name="T48" fmla="*/ 560 w 1228"/>
                  <a:gd name="T49" fmla="*/ 143 h 1283"/>
                  <a:gd name="T50" fmla="*/ 662 w 1228"/>
                  <a:gd name="T51" fmla="*/ 148 h 1283"/>
                  <a:gd name="T52" fmla="*/ 758 w 1228"/>
                  <a:gd name="T53" fmla="*/ 173 h 1283"/>
                  <a:gd name="T54" fmla="*/ 845 w 1228"/>
                  <a:gd name="T55" fmla="*/ 215 h 1283"/>
                  <a:gd name="T56" fmla="*/ 922 w 1228"/>
                  <a:gd name="T57" fmla="*/ 272 h 1283"/>
                  <a:gd name="T58" fmla="*/ 986 w 1228"/>
                  <a:gd name="T59" fmla="*/ 343 h 1283"/>
                  <a:gd name="T60" fmla="*/ 1036 w 1228"/>
                  <a:gd name="T61" fmla="*/ 426 h 1283"/>
                  <a:gd name="T62" fmla="*/ 1069 w 1228"/>
                  <a:gd name="T63" fmla="*/ 517 h 1283"/>
                  <a:gd name="T64" fmla="*/ 1084 w 1228"/>
                  <a:gd name="T65" fmla="*/ 616 h 1283"/>
                  <a:gd name="T66" fmla="*/ 1080 w 1228"/>
                  <a:gd name="T67" fmla="*/ 718 h 1283"/>
                  <a:gd name="T68" fmla="*/ 1055 w 1228"/>
                  <a:gd name="T69" fmla="*/ 813 h 1283"/>
                  <a:gd name="T70" fmla="*/ 1012 w 1228"/>
                  <a:gd name="T71" fmla="*/ 900 h 1283"/>
                  <a:gd name="T72" fmla="*/ 956 w 1228"/>
                  <a:gd name="T73" fmla="*/ 978 h 1283"/>
                  <a:gd name="T74" fmla="*/ 885 w 1228"/>
                  <a:gd name="T75" fmla="*/ 1042 h 1283"/>
                  <a:gd name="T76" fmla="*/ 802 w 1228"/>
                  <a:gd name="T77" fmla="*/ 1092 h 1283"/>
                  <a:gd name="T78" fmla="*/ 711 w 1228"/>
                  <a:gd name="T79" fmla="*/ 1126 h 1283"/>
                  <a:gd name="T80" fmla="*/ 612 w 1228"/>
                  <a:gd name="T81" fmla="*/ 1141 h 1283"/>
                  <a:gd name="T82" fmla="*/ 529 w 1228"/>
                  <a:gd name="T83" fmla="*/ 1138 h 1283"/>
                  <a:gd name="T84" fmla="*/ 457 w 1228"/>
                  <a:gd name="T85" fmla="*/ 1125 h 1283"/>
                  <a:gd name="T86" fmla="*/ 589 w 1228"/>
                  <a:gd name="T87" fmla="*/ 1251 h 1283"/>
                  <a:gd name="T88" fmla="*/ 722 w 1228"/>
                  <a:gd name="T89" fmla="*/ 1269 h 1283"/>
                  <a:gd name="T90" fmla="*/ 837 w 1228"/>
                  <a:gd name="T91" fmla="*/ 1232 h 1283"/>
                  <a:gd name="T92" fmla="*/ 942 w 1228"/>
                  <a:gd name="T93" fmla="*/ 1176 h 1283"/>
                  <a:gd name="T94" fmla="*/ 1033 w 1228"/>
                  <a:gd name="T95" fmla="*/ 1102 h 1283"/>
                  <a:gd name="T96" fmla="*/ 1110 w 1228"/>
                  <a:gd name="T97" fmla="*/ 1013 h 1283"/>
                  <a:gd name="T98" fmla="*/ 1169 w 1228"/>
                  <a:gd name="T99" fmla="*/ 909 h 1283"/>
                  <a:gd name="T100" fmla="*/ 1209 w 1228"/>
                  <a:gd name="T101" fmla="*/ 796 h 1283"/>
                  <a:gd name="T102" fmla="*/ 1227 w 1228"/>
                  <a:gd name="T103" fmla="*/ 674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283">
                    <a:moveTo>
                      <a:pt x="1228" y="641"/>
                    </a:moveTo>
                    <a:lnTo>
                      <a:pt x="1227" y="609"/>
                    </a:lnTo>
                    <a:lnTo>
                      <a:pt x="1225" y="576"/>
                    </a:lnTo>
                    <a:lnTo>
                      <a:pt x="1220" y="545"/>
                    </a:lnTo>
                    <a:lnTo>
                      <a:pt x="1215" y="513"/>
                    </a:lnTo>
                    <a:lnTo>
                      <a:pt x="1207" y="481"/>
                    </a:lnTo>
                    <a:lnTo>
                      <a:pt x="1198" y="451"/>
                    </a:lnTo>
                    <a:lnTo>
                      <a:pt x="1189" y="422"/>
                    </a:lnTo>
                    <a:lnTo>
                      <a:pt x="1178" y="392"/>
                    </a:lnTo>
                    <a:lnTo>
                      <a:pt x="1165" y="364"/>
                    </a:lnTo>
                    <a:lnTo>
                      <a:pt x="1151" y="336"/>
                    </a:lnTo>
                    <a:lnTo>
                      <a:pt x="1134" y="309"/>
                    </a:lnTo>
                    <a:lnTo>
                      <a:pt x="1118" y="283"/>
                    </a:lnTo>
                    <a:lnTo>
                      <a:pt x="1100" y="258"/>
                    </a:lnTo>
                    <a:lnTo>
                      <a:pt x="1081" y="233"/>
                    </a:lnTo>
                    <a:lnTo>
                      <a:pt x="1061" y="210"/>
                    </a:lnTo>
                    <a:lnTo>
                      <a:pt x="1040" y="189"/>
                    </a:lnTo>
                    <a:lnTo>
                      <a:pt x="1018" y="167"/>
                    </a:lnTo>
                    <a:lnTo>
                      <a:pt x="994" y="146"/>
                    </a:lnTo>
                    <a:lnTo>
                      <a:pt x="970" y="128"/>
                    </a:lnTo>
                    <a:lnTo>
                      <a:pt x="945" y="110"/>
                    </a:lnTo>
                    <a:lnTo>
                      <a:pt x="919" y="93"/>
                    </a:lnTo>
                    <a:lnTo>
                      <a:pt x="891" y="78"/>
                    </a:lnTo>
                    <a:lnTo>
                      <a:pt x="864" y="63"/>
                    </a:lnTo>
                    <a:lnTo>
                      <a:pt x="836" y="50"/>
                    </a:lnTo>
                    <a:lnTo>
                      <a:pt x="807" y="39"/>
                    </a:lnTo>
                    <a:lnTo>
                      <a:pt x="777" y="29"/>
                    </a:lnTo>
                    <a:lnTo>
                      <a:pt x="747" y="20"/>
                    </a:lnTo>
                    <a:lnTo>
                      <a:pt x="715" y="13"/>
                    </a:lnTo>
                    <a:lnTo>
                      <a:pt x="683" y="8"/>
                    </a:lnTo>
                    <a:lnTo>
                      <a:pt x="651" y="4"/>
                    </a:lnTo>
                    <a:lnTo>
                      <a:pt x="619" y="1"/>
                    </a:lnTo>
                    <a:lnTo>
                      <a:pt x="586" y="0"/>
                    </a:lnTo>
                    <a:lnTo>
                      <a:pt x="562" y="0"/>
                    </a:lnTo>
                    <a:lnTo>
                      <a:pt x="538" y="1"/>
                    </a:lnTo>
                    <a:lnTo>
                      <a:pt x="514" y="5"/>
                    </a:lnTo>
                    <a:lnTo>
                      <a:pt x="490" y="7"/>
                    </a:lnTo>
                    <a:lnTo>
                      <a:pt x="467" y="11"/>
                    </a:lnTo>
                    <a:lnTo>
                      <a:pt x="443" y="16"/>
                    </a:lnTo>
                    <a:lnTo>
                      <a:pt x="421" y="22"/>
                    </a:lnTo>
                    <a:lnTo>
                      <a:pt x="398" y="28"/>
                    </a:lnTo>
                    <a:lnTo>
                      <a:pt x="376" y="35"/>
                    </a:lnTo>
                    <a:lnTo>
                      <a:pt x="355" y="43"/>
                    </a:lnTo>
                    <a:lnTo>
                      <a:pt x="333" y="51"/>
                    </a:lnTo>
                    <a:lnTo>
                      <a:pt x="312" y="61"/>
                    </a:lnTo>
                    <a:lnTo>
                      <a:pt x="292" y="71"/>
                    </a:lnTo>
                    <a:lnTo>
                      <a:pt x="272" y="82"/>
                    </a:lnTo>
                    <a:lnTo>
                      <a:pt x="251" y="94"/>
                    </a:lnTo>
                    <a:lnTo>
                      <a:pt x="233" y="106"/>
                    </a:lnTo>
                    <a:lnTo>
                      <a:pt x="214" y="119"/>
                    </a:lnTo>
                    <a:lnTo>
                      <a:pt x="196" y="132"/>
                    </a:lnTo>
                    <a:lnTo>
                      <a:pt x="177" y="146"/>
                    </a:lnTo>
                    <a:lnTo>
                      <a:pt x="161" y="161"/>
                    </a:lnTo>
                    <a:lnTo>
                      <a:pt x="143" y="177"/>
                    </a:lnTo>
                    <a:lnTo>
                      <a:pt x="127" y="192"/>
                    </a:lnTo>
                    <a:lnTo>
                      <a:pt x="112" y="209"/>
                    </a:lnTo>
                    <a:lnTo>
                      <a:pt x="97" y="226"/>
                    </a:lnTo>
                    <a:lnTo>
                      <a:pt x="82" y="243"/>
                    </a:lnTo>
                    <a:lnTo>
                      <a:pt x="68" y="262"/>
                    </a:lnTo>
                    <a:lnTo>
                      <a:pt x="55" y="280"/>
                    </a:lnTo>
                    <a:lnTo>
                      <a:pt x="43" y="299"/>
                    </a:lnTo>
                    <a:lnTo>
                      <a:pt x="31" y="318"/>
                    </a:lnTo>
                    <a:lnTo>
                      <a:pt x="20" y="339"/>
                    </a:lnTo>
                    <a:lnTo>
                      <a:pt x="10" y="358"/>
                    </a:lnTo>
                    <a:lnTo>
                      <a:pt x="0" y="379"/>
                    </a:lnTo>
                    <a:lnTo>
                      <a:pt x="6" y="403"/>
                    </a:lnTo>
                    <a:lnTo>
                      <a:pt x="31" y="479"/>
                    </a:lnTo>
                    <a:lnTo>
                      <a:pt x="62" y="557"/>
                    </a:lnTo>
                    <a:lnTo>
                      <a:pt x="87" y="614"/>
                    </a:lnTo>
                    <a:lnTo>
                      <a:pt x="89" y="589"/>
                    </a:lnTo>
                    <a:lnTo>
                      <a:pt x="92" y="565"/>
                    </a:lnTo>
                    <a:lnTo>
                      <a:pt x="97" y="541"/>
                    </a:lnTo>
                    <a:lnTo>
                      <a:pt x="102" y="518"/>
                    </a:lnTo>
                    <a:lnTo>
                      <a:pt x="109" y="496"/>
                    </a:lnTo>
                    <a:lnTo>
                      <a:pt x="116" y="473"/>
                    </a:lnTo>
                    <a:lnTo>
                      <a:pt x="124" y="451"/>
                    </a:lnTo>
                    <a:lnTo>
                      <a:pt x="134" y="429"/>
                    </a:lnTo>
                    <a:lnTo>
                      <a:pt x="145" y="408"/>
                    </a:lnTo>
                    <a:lnTo>
                      <a:pt x="155" y="388"/>
                    </a:lnTo>
                    <a:lnTo>
                      <a:pt x="168" y="368"/>
                    </a:lnTo>
                    <a:lnTo>
                      <a:pt x="182" y="350"/>
                    </a:lnTo>
                    <a:lnTo>
                      <a:pt x="195" y="331"/>
                    </a:lnTo>
                    <a:lnTo>
                      <a:pt x="210" y="313"/>
                    </a:lnTo>
                    <a:lnTo>
                      <a:pt x="226" y="296"/>
                    </a:lnTo>
                    <a:lnTo>
                      <a:pt x="243" y="280"/>
                    </a:lnTo>
                    <a:lnTo>
                      <a:pt x="259" y="264"/>
                    </a:lnTo>
                    <a:lnTo>
                      <a:pt x="277" y="250"/>
                    </a:lnTo>
                    <a:lnTo>
                      <a:pt x="296" y="235"/>
                    </a:lnTo>
                    <a:lnTo>
                      <a:pt x="314" y="222"/>
                    </a:lnTo>
                    <a:lnTo>
                      <a:pt x="335" y="210"/>
                    </a:lnTo>
                    <a:lnTo>
                      <a:pt x="355" y="199"/>
                    </a:lnTo>
                    <a:lnTo>
                      <a:pt x="376" y="189"/>
                    </a:lnTo>
                    <a:lnTo>
                      <a:pt x="397" y="180"/>
                    </a:lnTo>
                    <a:lnTo>
                      <a:pt x="420" y="171"/>
                    </a:lnTo>
                    <a:lnTo>
                      <a:pt x="442" y="164"/>
                    </a:lnTo>
                    <a:lnTo>
                      <a:pt x="465" y="157"/>
                    </a:lnTo>
                    <a:lnTo>
                      <a:pt x="489" y="153"/>
                    </a:lnTo>
                    <a:lnTo>
                      <a:pt x="513" y="148"/>
                    </a:lnTo>
                    <a:lnTo>
                      <a:pt x="537" y="145"/>
                    </a:lnTo>
                    <a:lnTo>
                      <a:pt x="560" y="143"/>
                    </a:lnTo>
                    <a:lnTo>
                      <a:pt x="586" y="143"/>
                    </a:lnTo>
                    <a:lnTo>
                      <a:pt x="612" y="143"/>
                    </a:lnTo>
                    <a:lnTo>
                      <a:pt x="637" y="145"/>
                    </a:lnTo>
                    <a:lnTo>
                      <a:pt x="662" y="148"/>
                    </a:lnTo>
                    <a:lnTo>
                      <a:pt x="687" y="153"/>
                    </a:lnTo>
                    <a:lnTo>
                      <a:pt x="711" y="158"/>
                    </a:lnTo>
                    <a:lnTo>
                      <a:pt x="735" y="165"/>
                    </a:lnTo>
                    <a:lnTo>
                      <a:pt x="758" y="173"/>
                    </a:lnTo>
                    <a:lnTo>
                      <a:pt x="780" y="182"/>
                    </a:lnTo>
                    <a:lnTo>
                      <a:pt x="802" y="192"/>
                    </a:lnTo>
                    <a:lnTo>
                      <a:pt x="824" y="203"/>
                    </a:lnTo>
                    <a:lnTo>
                      <a:pt x="845" y="215"/>
                    </a:lnTo>
                    <a:lnTo>
                      <a:pt x="865" y="228"/>
                    </a:lnTo>
                    <a:lnTo>
                      <a:pt x="885" y="242"/>
                    </a:lnTo>
                    <a:lnTo>
                      <a:pt x="903" y="257"/>
                    </a:lnTo>
                    <a:lnTo>
                      <a:pt x="922" y="272"/>
                    </a:lnTo>
                    <a:lnTo>
                      <a:pt x="939" y="289"/>
                    </a:lnTo>
                    <a:lnTo>
                      <a:pt x="956" y="306"/>
                    </a:lnTo>
                    <a:lnTo>
                      <a:pt x="971" y="325"/>
                    </a:lnTo>
                    <a:lnTo>
                      <a:pt x="986" y="343"/>
                    </a:lnTo>
                    <a:lnTo>
                      <a:pt x="1000" y="363"/>
                    </a:lnTo>
                    <a:lnTo>
                      <a:pt x="1012" y="383"/>
                    </a:lnTo>
                    <a:lnTo>
                      <a:pt x="1024" y="404"/>
                    </a:lnTo>
                    <a:lnTo>
                      <a:pt x="1036" y="426"/>
                    </a:lnTo>
                    <a:lnTo>
                      <a:pt x="1046" y="448"/>
                    </a:lnTo>
                    <a:lnTo>
                      <a:pt x="1055" y="471"/>
                    </a:lnTo>
                    <a:lnTo>
                      <a:pt x="1062" y="493"/>
                    </a:lnTo>
                    <a:lnTo>
                      <a:pt x="1069" y="517"/>
                    </a:lnTo>
                    <a:lnTo>
                      <a:pt x="1075" y="541"/>
                    </a:lnTo>
                    <a:lnTo>
                      <a:pt x="1080" y="566"/>
                    </a:lnTo>
                    <a:lnTo>
                      <a:pt x="1082" y="591"/>
                    </a:lnTo>
                    <a:lnTo>
                      <a:pt x="1084" y="616"/>
                    </a:lnTo>
                    <a:lnTo>
                      <a:pt x="1085" y="641"/>
                    </a:lnTo>
                    <a:lnTo>
                      <a:pt x="1084" y="668"/>
                    </a:lnTo>
                    <a:lnTo>
                      <a:pt x="1082" y="693"/>
                    </a:lnTo>
                    <a:lnTo>
                      <a:pt x="1080" y="718"/>
                    </a:lnTo>
                    <a:lnTo>
                      <a:pt x="1075" y="743"/>
                    </a:lnTo>
                    <a:lnTo>
                      <a:pt x="1069" y="767"/>
                    </a:lnTo>
                    <a:lnTo>
                      <a:pt x="1062" y="791"/>
                    </a:lnTo>
                    <a:lnTo>
                      <a:pt x="1055" y="813"/>
                    </a:lnTo>
                    <a:lnTo>
                      <a:pt x="1046" y="836"/>
                    </a:lnTo>
                    <a:lnTo>
                      <a:pt x="1036" y="858"/>
                    </a:lnTo>
                    <a:lnTo>
                      <a:pt x="1024" y="880"/>
                    </a:lnTo>
                    <a:lnTo>
                      <a:pt x="1012" y="900"/>
                    </a:lnTo>
                    <a:lnTo>
                      <a:pt x="1000" y="921"/>
                    </a:lnTo>
                    <a:lnTo>
                      <a:pt x="986" y="941"/>
                    </a:lnTo>
                    <a:lnTo>
                      <a:pt x="971" y="959"/>
                    </a:lnTo>
                    <a:lnTo>
                      <a:pt x="956" y="978"/>
                    </a:lnTo>
                    <a:lnTo>
                      <a:pt x="939" y="995"/>
                    </a:lnTo>
                    <a:lnTo>
                      <a:pt x="922" y="1012"/>
                    </a:lnTo>
                    <a:lnTo>
                      <a:pt x="903" y="1027"/>
                    </a:lnTo>
                    <a:lnTo>
                      <a:pt x="885" y="1042"/>
                    </a:lnTo>
                    <a:lnTo>
                      <a:pt x="865" y="1056"/>
                    </a:lnTo>
                    <a:lnTo>
                      <a:pt x="845" y="1069"/>
                    </a:lnTo>
                    <a:lnTo>
                      <a:pt x="824" y="1081"/>
                    </a:lnTo>
                    <a:lnTo>
                      <a:pt x="802" y="1092"/>
                    </a:lnTo>
                    <a:lnTo>
                      <a:pt x="780" y="1102"/>
                    </a:lnTo>
                    <a:lnTo>
                      <a:pt x="758" y="1111"/>
                    </a:lnTo>
                    <a:lnTo>
                      <a:pt x="735" y="1119"/>
                    </a:lnTo>
                    <a:lnTo>
                      <a:pt x="711" y="1126"/>
                    </a:lnTo>
                    <a:lnTo>
                      <a:pt x="687" y="1131"/>
                    </a:lnTo>
                    <a:lnTo>
                      <a:pt x="662" y="1136"/>
                    </a:lnTo>
                    <a:lnTo>
                      <a:pt x="637" y="1139"/>
                    </a:lnTo>
                    <a:lnTo>
                      <a:pt x="612" y="1141"/>
                    </a:lnTo>
                    <a:lnTo>
                      <a:pt x="586" y="1141"/>
                    </a:lnTo>
                    <a:lnTo>
                      <a:pt x="567" y="1141"/>
                    </a:lnTo>
                    <a:lnTo>
                      <a:pt x="547" y="1140"/>
                    </a:lnTo>
                    <a:lnTo>
                      <a:pt x="529" y="1138"/>
                    </a:lnTo>
                    <a:lnTo>
                      <a:pt x="510" y="1136"/>
                    </a:lnTo>
                    <a:lnTo>
                      <a:pt x="492" y="1132"/>
                    </a:lnTo>
                    <a:lnTo>
                      <a:pt x="474" y="1129"/>
                    </a:lnTo>
                    <a:lnTo>
                      <a:pt x="457" y="1125"/>
                    </a:lnTo>
                    <a:lnTo>
                      <a:pt x="439" y="1119"/>
                    </a:lnTo>
                    <a:lnTo>
                      <a:pt x="468" y="1148"/>
                    </a:lnTo>
                    <a:lnTo>
                      <a:pt x="527" y="1203"/>
                    </a:lnTo>
                    <a:lnTo>
                      <a:pt x="589" y="1251"/>
                    </a:lnTo>
                    <a:lnTo>
                      <a:pt x="630" y="1283"/>
                    </a:lnTo>
                    <a:lnTo>
                      <a:pt x="661" y="1279"/>
                    </a:lnTo>
                    <a:lnTo>
                      <a:pt x="691" y="1275"/>
                    </a:lnTo>
                    <a:lnTo>
                      <a:pt x="722" y="1269"/>
                    </a:lnTo>
                    <a:lnTo>
                      <a:pt x="751" y="1262"/>
                    </a:lnTo>
                    <a:lnTo>
                      <a:pt x="780" y="1253"/>
                    </a:lnTo>
                    <a:lnTo>
                      <a:pt x="809" y="1243"/>
                    </a:lnTo>
                    <a:lnTo>
                      <a:pt x="837" y="1232"/>
                    </a:lnTo>
                    <a:lnTo>
                      <a:pt x="864" y="1221"/>
                    </a:lnTo>
                    <a:lnTo>
                      <a:pt x="890" y="1206"/>
                    </a:lnTo>
                    <a:lnTo>
                      <a:pt x="916" y="1192"/>
                    </a:lnTo>
                    <a:lnTo>
                      <a:pt x="942" y="1176"/>
                    </a:lnTo>
                    <a:lnTo>
                      <a:pt x="965" y="1160"/>
                    </a:lnTo>
                    <a:lnTo>
                      <a:pt x="989" y="1141"/>
                    </a:lnTo>
                    <a:lnTo>
                      <a:pt x="1011" y="1123"/>
                    </a:lnTo>
                    <a:lnTo>
                      <a:pt x="1033" y="1102"/>
                    </a:lnTo>
                    <a:lnTo>
                      <a:pt x="1054" y="1081"/>
                    </a:lnTo>
                    <a:lnTo>
                      <a:pt x="1073" y="1059"/>
                    </a:lnTo>
                    <a:lnTo>
                      <a:pt x="1093" y="1037"/>
                    </a:lnTo>
                    <a:lnTo>
                      <a:pt x="1110" y="1013"/>
                    </a:lnTo>
                    <a:lnTo>
                      <a:pt x="1127" y="988"/>
                    </a:lnTo>
                    <a:lnTo>
                      <a:pt x="1142" y="963"/>
                    </a:lnTo>
                    <a:lnTo>
                      <a:pt x="1156" y="936"/>
                    </a:lnTo>
                    <a:lnTo>
                      <a:pt x="1169" y="909"/>
                    </a:lnTo>
                    <a:lnTo>
                      <a:pt x="1181" y="882"/>
                    </a:lnTo>
                    <a:lnTo>
                      <a:pt x="1192" y="854"/>
                    </a:lnTo>
                    <a:lnTo>
                      <a:pt x="1201" y="825"/>
                    </a:lnTo>
                    <a:lnTo>
                      <a:pt x="1209" y="796"/>
                    </a:lnTo>
                    <a:lnTo>
                      <a:pt x="1216" y="766"/>
                    </a:lnTo>
                    <a:lnTo>
                      <a:pt x="1221" y="736"/>
                    </a:lnTo>
                    <a:lnTo>
                      <a:pt x="1225" y="705"/>
                    </a:lnTo>
                    <a:lnTo>
                      <a:pt x="1227" y="674"/>
                    </a:lnTo>
                    <a:lnTo>
                      <a:pt x="1228" y="641"/>
                    </a:lnTo>
                    <a:close/>
                  </a:path>
                </a:pathLst>
              </a:custGeom>
              <a:solidFill>
                <a:srgbClr val="F9CC3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5" name="Freeform 513"/>
              <p:cNvSpPr>
                <a:spLocks/>
              </p:cNvSpPr>
              <p:nvPr/>
            </p:nvSpPr>
            <p:spPr bwMode="auto">
              <a:xfrm>
                <a:off x="7598" y="2298"/>
                <a:ext cx="160" cy="163"/>
              </a:xfrm>
              <a:custGeom>
                <a:avLst/>
                <a:gdLst>
                  <a:gd name="T0" fmla="*/ 1113 w 1120"/>
                  <a:gd name="T1" fmla="*/ 484 h 1142"/>
                  <a:gd name="T2" fmla="*/ 1086 w 1120"/>
                  <a:gd name="T3" fmla="*/ 374 h 1142"/>
                  <a:gd name="T4" fmla="*/ 1037 w 1120"/>
                  <a:gd name="T5" fmla="*/ 275 h 1142"/>
                  <a:gd name="T6" fmla="*/ 972 w 1120"/>
                  <a:gd name="T7" fmla="*/ 187 h 1142"/>
                  <a:gd name="T8" fmla="*/ 891 w 1120"/>
                  <a:gd name="T9" fmla="*/ 113 h 1142"/>
                  <a:gd name="T10" fmla="*/ 797 w 1120"/>
                  <a:gd name="T11" fmla="*/ 57 h 1142"/>
                  <a:gd name="T12" fmla="*/ 692 w 1120"/>
                  <a:gd name="T13" fmla="*/ 19 h 1142"/>
                  <a:gd name="T14" fmla="*/ 579 w 1120"/>
                  <a:gd name="T15" fmla="*/ 1 h 1142"/>
                  <a:gd name="T16" fmla="*/ 478 w 1120"/>
                  <a:gd name="T17" fmla="*/ 5 h 1142"/>
                  <a:gd name="T18" fmla="*/ 385 w 1120"/>
                  <a:gd name="T19" fmla="*/ 25 h 1142"/>
                  <a:gd name="T20" fmla="*/ 298 w 1120"/>
                  <a:gd name="T21" fmla="*/ 59 h 1142"/>
                  <a:gd name="T22" fmla="*/ 220 w 1120"/>
                  <a:gd name="T23" fmla="*/ 106 h 1142"/>
                  <a:gd name="T24" fmla="*/ 150 w 1120"/>
                  <a:gd name="T25" fmla="*/ 164 h 1142"/>
                  <a:gd name="T26" fmla="*/ 90 w 1120"/>
                  <a:gd name="T27" fmla="*/ 233 h 1142"/>
                  <a:gd name="T28" fmla="*/ 42 w 1120"/>
                  <a:gd name="T29" fmla="*/ 310 h 1142"/>
                  <a:gd name="T30" fmla="*/ 6 w 1120"/>
                  <a:gd name="T31" fmla="*/ 396 h 1142"/>
                  <a:gd name="T32" fmla="*/ 94 w 1120"/>
                  <a:gd name="T33" fmla="*/ 631 h 1142"/>
                  <a:gd name="T34" fmla="*/ 142 w 1120"/>
                  <a:gd name="T35" fmla="*/ 702 h 1142"/>
                  <a:gd name="T36" fmla="*/ 124 w 1120"/>
                  <a:gd name="T37" fmla="*/ 616 h 1142"/>
                  <a:gd name="T38" fmla="*/ 124 w 1120"/>
                  <a:gd name="T39" fmla="*/ 527 h 1142"/>
                  <a:gd name="T40" fmla="*/ 141 w 1120"/>
                  <a:gd name="T41" fmla="*/ 444 h 1142"/>
                  <a:gd name="T42" fmla="*/ 174 w 1120"/>
                  <a:gd name="T43" fmla="*/ 367 h 1142"/>
                  <a:gd name="T44" fmla="*/ 220 w 1120"/>
                  <a:gd name="T45" fmla="*/ 298 h 1142"/>
                  <a:gd name="T46" fmla="*/ 277 w 1120"/>
                  <a:gd name="T47" fmla="*/ 241 h 1142"/>
                  <a:gd name="T48" fmla="*/ 346 w 1120"/>
                  <a:gd name="T49" fmla="*/ 195 h 1142"/>
                  <a:gd name="T50" fmla="*/ 422 w 1120"/>
                  <a:gd name="T51" fmla="*/ 162 h 1142"/>
                  <a:gd name="T52" fmla="*/ 506 w 1120"/>
                  <a:gd name="T53" fmla="*/ 145 h 1142"/>
                  <a:gd name="T54" fmla="*/ 593 w 1120"/>
                  <a:gd name="T55" fmla="*/ 145 h 1142"/>
                  <a:gd name="T56" fmla="*/ 677 w 1120"/>
                  <a:gd name="T57" fmla="*/ 162 h 1142"/>
                  <a:gd name="T58" fmla="*/ 754 w 1120"/>
                  <a:gd name="T59" fmla="*/ 195 h 1142"/>
                  <a:gd name="T60" fmla="*/ 822 w 1120"/>
                  <a:gd name="T61" fmla="*/ 241 h 1142"/>
                  <a:gd name="T62" fmla="*/ 880 w 1120"/>
                  <a:gd name="T63" fmla="*/ 298 h 1142"/>
                  <a:gd name="T64" fmla="*/ 926 w 1120"/>
                  <a:gd name="T65" fmla="*/ 367 h 1142"/>
                  <a:gd name="T66" fmla="*/ 959 w 1120"/>
                  <a:gd name="T67" fmla="*/ 444 h 1142"/>
                  <a:gd name="T68" fmla="*/ 975 w 1120"/>
                  <a:gd name="T69" fmla="*/ 527 h 1142"/>
                  <a:gd name="T70" fmla="*/ 975 w 1120"/>
                  <a:gd name="T71" fmla="*/ 615 h 1142"/>
                  <a:gd name="T72" fmla="*/ 959 w 1120"/>
                  <a:gd name="T73" fmla="*/ 698 h 1142"/>
                  <a:gd name="T74" fmla="*/ 926 w 1120"/>
                  <a:gd name="T75" fmla="*/ 775 h 1142"/>
                  <a:gd name="T76" fmla="*/ 880 w 1120"/>
                  <a:gd name="T77" fmla="*/ 844 h 1142"/>
                  <a:gd name="T78" fmla="*/ 822 w 1120"/>
                  <a:gd name="T79" fmla="*/ 901 h 1142"/>
                  <a:gd name="T80" fmla="*/ 754 w 1120"/>
                  <a:gd name="T81" fmla="*/ 947 h 1142"/>
                  <a:gd name="T82" fmla="*/ 677 w 1120"/>
                  <a:gd name="T83" fmla="*/ 980 h 1142"/>
                  <a:gd name="T84" fmla="*/ 593 w 1120"/>
                  <a:gd name="T85" fmla="*/ 997 h 1142"/>
                  <a:gd name="T86" fmla="*/ 508 w 1120"/>
                  <a:gd name="T87" fmla="*/ 997 h 1142"/>
                  <a:gd name="T88" fmla="*/ 429 w 1120"/>
                  <a:gd name="T89" fmla="*/ 982 h 1142"/>
                  <a:gd name="T90" fmla="*/ 355 w 1120"/>
                  <a:gd name="T91" fmla="*/ 951 h 1142"/>
                  <a:gd name="T92" fmla="*/ 288 w 1120"/>
                  <a:gd name="T93" fmla="*/ 910 h 1142"/>
                  <a:gd name="T94" fmla="*/ 322 w 1120"/>
                  <a:gd name="T95" fmla="*/ 963 h 1142"/>
                  <a:gd name="T96" fmla="*/ 501 w 1120"/>
                  <a:gd name="T97" fmla="*/ 1140 h 1142"/>
                  <a:gd name="T98" fmla="*/ 550 w 1120"/>
                  <a:gd name="T99" fmla="*/ 1142 h 1142"/>
                  <a:gd name="T100" fmla="*/ 665 w 1120"/>
                  <a:gd name="T101" fmla="*/ 1130 h 1142"/>
                  <a:gd name="T102" fmla="*/ 772 w 1120"/>
                  <a:gd name="T103" fmla="*/ 1096 h 1142"/>
                  <a:gd name="T104" fmla="*/ 869 w 1120"/>
                  <a:gd name="T105" fmla="*/ 1044 h 1142"/>
                  <a:gd name="T106" fmla="*/ 953 w 1120"/>
                  <a:gd name="T107" fmla="*/ 974 h 1142"/>
                  <a:gd name="T108" fmla="*/ 1023 w 1120"/>
                  <a:gd name="T109" fmla="*/ 890 h 1142"/>
                  <a:gd name="T110" fmla="*/ 1075 w 1120"/>
                  <a:gd name="T111" fmla="*/ 792 h 1142"/>
                  <a:gd name="T112" fmla="*/ 1109 w 1120"/>
                  <a:gd name="T113" fmla="*/ 686 h 1142"/>
                  <a:gd name="T114" fmla="*/ 1120 w 1120"/>
                  <a:gd name="T115" fmla="*/ 57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0" h="1142">
                    <a:moveTo>
                      <a:pt x="1120" y="570"/>
                    </a:moveTo>
                    <a:lnTo>
                      <a:pt x="1120" y="542"/>
                    </a:lnTo>
                    <a:lnTo>
                      <a:pt x="1118" y="513"/>
                    </a:lnTo>
                    <a:lnTo>
                      <a:pt x="1113" y="484"/>
                    </a:lnTo>
                    <a:lnTo>
                      <a:pt x="1109" y="456"/>
                    </a:lnTo>
                    <a:lnTo>
                      <a:pt x="1103" y="429"/>
                    </a:lnTo>
                    <a:lnTo>
                      <a:pt x="1095" y="402"/>
                    </a:lnTo>
                    <a:lnTo>
                      <a:pt x="1086" y="374"/>
                    </a:lnTo>
                    <a:lnTo>
                      <a:pt x="1075" y="348"/>
                    </a:lnTo>
                    <a:lnTo>
                      <a:pt x="1064" y="323"/>
                    </a:lnTo>
                    <a:lnTo>
                      <a:pt x="1051" y="299"/>
                    </a:lnTo>
                    <a:lnTo>
                      <a:pt x="1037" y="275"/>
                    </a:lnTo>
                    <a:lnTo>
                      <a:pt x="1023" y="251"/>
                    </a:lnTo>
                    <a:lnTo>
                      <a:pt x="1007" y="230"/>
                    </a:lnTo>
                    <a:lnTo>
                      <a:pt x="990" y="208"/>
                    </a:lnTo>
                    <a:lnTo>
                      <a:pt x="972" y="187"/>
                    </a:lnTo>
                    <a:lnTo>
                      <a:pt x="953" y="168"/>
                    </a:lnTo>
                    <a:lnTo>
                      <a:pt x="934" y="149"/>
                    </a:lnTo>
                    <a:lnTo>
                      <a:pt x="913" y="131"/>
                    </a:lnTo>
                    <a:lnTo>
                      <a:pt x="891" y="113"/>
                    </a:lnTo>
                    <a:lnTo>
                      <a:pt x="869" y="98"/>
                    </a:lnTo>
                    <a:lnTo>
                      <a:pt x="846" y="83"/>
                    </a:lnTo>
                    <a:lnTo>
                      <a:pt x="822" y="70"/>
                    </a:lnTo>
                    <a:lnTo>
                      <a:pt x="797" y="57"/>
                    </a:lnTo>
                    <a:lnTo>
                      <a:pt x="772" y="46"/>
                    </a:lnTo>
                    <a:lnTo>
                      <a:pt x="745" y="35"/>
                    </a:lnTo>
                    <a:lnTo>
                      <a:pt x="719" y="26"/>
                    </a:lnTo>
                    <a:lnTo>
                      <a:pt x="692" y="19"/>
                    </a:lnTo>
                    <a:lnTo>
                      <a:pt x="665" y="12"/>
                    </a:lnTo>
                    <a:lnTo>
                      <a:pt x="637" y="7"/>
                    </a:lnTo>
                    <a:lnTo>
                      <a:pt x="608" y="3"/>
                    </a:lnTo>
                    <a:lnTo>
                      <a:pt x="579" y="1"/>
                    </a:lnTo>
                    <a:lnTo>
                      <a:pt x="550" y="0"/>
                    </a:lnTo>
                    <a:lnTo>
                      <a:pt x="526" y="1"/>
                    </a:lnTo>
                    <a:lnTo>
                      <a:pt x="502" y="2"/>
                    </a:lnTo>
                    <a:lnTo>
                      <a:pt x="478" y="5"/>
                    </a:lnTo>
                    <a:lnTo>
                      <a:pt x="454" y="9"/>
                    </a:lnTo>
                    <a:lnTo>
                      <a:pt x="430" y="13"/>
                    </a:lnTo>
                    <a:lnTo>
                      <a:pt x="407" y="19"/>
                    </a:lnTo>
                    <a:lnTo>
                      <a:pt x="385" y="25"/>
                    </a:lnTo>
                    <a:lnTo>
                      <a:pt x="362" y="32"/>
                    </a:lnTo>
                    <a:lnTo>
                      <a:pt x="340" y="40"/>
                    </a:lnTo>
                    <a:lnTo>
                      <a:pt x="320" y="49"/>
                    </a:lnTo>
                    <a:lnTo>
                      <a:pt x="298" y="59"/>
                    </a:lnTo>
                    <a:lnTo>
                      <a:pt x="278" y="69"/>
                    </a:lnTo>
                    <a:lnTo>
                      <a:pt x="258" y="81"/>
                    </a:lnTo>
                    <a:lnTo>
                      <a:pt x="239" y="93"/>
                    </a:lnTo>
                    <a:lnTo>
                      <a:pt x="220" y="106"/>
                    </a:lnTo>
                    <a:lnTo>
                      <a:pt x="201" y="119"/>
                    </a:lnTo>
                    <a:lnTo>
                      <a:pt x="184" y="133"/>
                    </a:lnTo>
                    <a:lnTo>
                      <a:pt x="166" y="148"/>
                    </a:lnTo>
                    <a:lnTo>
                      <a:pt x="150" y="164"/>
                    </a:lnTo>
                    <a:lnTo>
                      <a:pt x="134" y="181"/>
                    </a:lnTo>
                    <a:lnTo>
                      <a:pt x="118" y="197"/>
                    </a:lnTo>
                    <a:lnTo>
                      <a:pt x="104" y="214"/>
                    </a:lnTo>
                    <a:lnTo>
                      <a:pt x="90" y="233"/>
                    </a:lnTo>
                    <a:lnTo>
                      <a:pt x="77" y="251"/>
                    </a:lnTo>
                    <a:lnTo>
                      <a:pt x="64" y="271"/>
                    </a:lnTo>
                    <a:lnTo>
                      <a:pt x="53" y="291"/>
                    </a:lnTo>
                    <a:lnTo>
                      <a:pt x="42" y="310"/>
                    </a:lnTo>
                    <a:lnTo>
                      <a:pt x="31" y="331"/>
                    </a:lnTo>
                    <a:lnTo>
                      <a:pt x="23" y="353"/>
                    </a:lnTo>
                    <a:lnTo>
                      <a:pt x="14" y="373"/>
                    </a:lnTo>
                    <a:lnTo>
                      <a:pt x="6" y="396"/>
                    </a:lnTo>
                    <a:lnTo>
                      <a:pt x="0" y="418"/>
                    </a:lnTo>
                    <a:lnTo>
                      <a:pt x="26" y="486"/>
                    </a:lnTo>
                    <a:lnTo>
                      <a:pt x="58" y="558"/>
                    </a:lnTo>
                    <a:lnTo>
                      <a:pt x="94" y="631"/>
                    </a:lnTo>
                    <a:lnTo>
                      <a:pt x="131" y="701"/>
                    </a:lnTo>
                    <a:lnTo>
                      <a:pt x="158" y="742"/>
                    </a:lnTo>
                    <a:lnTo>
                      <a:pt x="149" y="723"/>
                    </a:lnTo>
                    <a:lnTo>
                      <a:pt x="142" y="702"/>
                    </a:lnTo>
                    <a:lnTo>
                      <a:pt x="136" y="681"/>
                    </a:lnTo>
                    <a:lnTo>
                      <a:pt x="131" y="660"/>
                    </a:lnTo>
                    <a:lnTo>
                      <a:pt x="127" y="638"/>
                    </a:lnTo>
                    <a:lnTo>
                      <a:pt x="124" y="616"/>
                    </a:lnTo>
                    <a:lnTo>
                      <a:pt x="123" y="593"/>
                    </a:lnTo>
                    <a:lnTo>
                      <a:pt x="122" y="570"/>
                    </a:lnTo>
                    <a:lnTo>
                      <a:pt x="123" y="549"/>
                    </a:lnTo>
                    <a:lnTo>
                      <a:pt x="124" y="527"/>
                    </a:lnTo>
                    <a:lnTo>
                      <a:pt x="127" y="506"/>
                    </a:lnTo>
                    <a:lnTo>
                      <a:pt x="130" y="484"/>
                    </a:lnTo>
                    <a:lnTo>
                      <a:pt x="135" y="464"/>
                    </a:lnTo>
                    <a:lnTo>
                      <a:pt x="141" y="444"/>
                    </a:lnTo>
                    <a:lnTo>
                      <a:pt x="148" y="423"/>
                    </a:lnTo>
                    <a:lnTo>
                      <a:pt x="155" y="404"/>
                    </a:lnTo>
                    <a:lnTo>
                      <a:pt x="164" y="385"/>
                    </a:lnTo>
                    <a:lnTo>
                      <a:pt x="174" y="367"/>
                    </a:lnTo>
                    <a:lnTo>
                      <a:pt x="184" y="349"/>
                    </a:lnTo>
                    <a:lnTo>
                      <a:pt x="195" y="332"/>
                    </a:lnTo>
                    <a:lnTo>
                      <a:pt x="207" y="315"/>
                    </a:lnTo>
                    <a:lnTo>
                      <a:pt x="220" y="298"/>
                    </a:lnTo>
                    <a:lnTo>
                      <a:pt x="233" y="283"/>
                    </a:lnTo>
                    <a:lnTo>
                      <a:pt x="247" y="269"/>
                    </a:lnTo>
                    <a:lnTo>
                      <a:pt x="262" y="255"/>
                    </a:lnTo>
                    <a:lnTo>
                      <a:pt x="277" y="241"/>
                    </a:lnTo>
                    <a:lnTo>
                      <a:pt x="294" y="229"/>
                    </a:lnTo>
                    <a:lnTo>
                      <a:pt x="310" y="217"/>
                    </a:lnTo>
                    <a:lnTo>
                      <a:pt x="327" y="205"/>
                    </a:lnTo>
                    <a:lnTo>
                      <a:pt x="346" y="195"/>
                    </a:lnTo>
                    <a:lnTo>
                      <a:pt x="364" y="185"/>
                    </a:lnTo>
                    <a:lnTo>
                      <a:pt x="383" y="176"/>
                    </a:lnTo>
                    <a:lnTo>
                      <a:pt x="403" y="169"/>
                    </a:lnTo>
                    <a:lnTo>
                      <a:pt x="422" y="162"/>
                    </a:lnTo>
                    <a:lnTo>
                      <a:pt x="443" y="157"/>
                    </a:lnTo>
                    <a:lnTo>
                      <a:pt x="463" y="151"/>
                    </a:lnTo>
                    <a:lnTo>
                      <a:pt x="484" y="148"/>
                    </a:lnTo>
                    <a:lnTo>
                      <a:pt x="506" y="145"/>
                    </a:lnTo>
                    <a:lnTo>
                      <a:pt x="528" y="144"/>
                    </a:lnTo>
                    <a:lnTo>
                      <a:pt x="550" y="143"/>
                    </a:lnTo>
                    <a:lnTo>
                      <a:pt x="571" y="144"/>
                    </a:lnTo>
                    <a:lnTo>
                      <a:pt x="593" y="145"/>
                    </a:lnTo>
                    <a:lnTo>
                      <a:pt x="615" y="148"/>
                    </a:lnTo>
                    <a:lnTo>
                      <a:pt x="636" y="151"/>
                    </a:lnTo>
                    <a:lnTo>
                      <a:pt x="656" y="157"/>
                    </a:lnTo>
                    <a:lnTo>
                      <a:pt x="677" y="162"/>
                    </a:lnTo>
                    <a:lnTo>
                      <a:pt x="696" y="169"/>
                    </a:lnTo>
                    <a:lnTo>
                      <a:pt x="716" y="176"/>
                    </a:lnTo>
                    <a:lnTo>
                      <a:pt x="736" y="185"/>
                    </a:lnTo>
                    <a:lnTo>
                      <a:pt x="754" y="195"/>
                    </a:lnTo>
                    <a:lnTo>
                      <a:pt x="772" y="205"/>
                    </a:lnTo>
                    <a:lnTo>
                      <a:pt x="789" y="217"/>
                    </a:lnTo>
                    <a:lnTo>
                      <a:pt x="805" y="229"/>
                    </a:lnTo>
                    <a:lnTo>
                      <a:pt x="822" y="241"/>
                    </a:lnTo>
                    <a:lnTo>
                      <a:pt x="838" y="255"/>
                    </a:lnTo>
                    <a:lnTo>
                      <a:pt x="852" y="269"/>
                    </a:lnTo>
                    <a:lnTo>
                      <a:pt x="866" y="283"/>
                    </a:lnTo>
                    <a:lnTo>
                      <a:pt x="880" y="298"/>
                    </a:lnTo>
                    <a:lnTo>
                      <a:pt x="892" y="315"/>
                    </a:lnTo>
                    <a:lnTo>
                      <a:pt x="904" y="332"/>
                    </a:lnTo>
                    <a:lnTo>
                      <a:pt x="915" y="349"/>
                    </a:lnTo>
                    <a:lnTo>
                      <a:pt x="926" y="367"/>
                    </a:lnTo>
                    <a:lnTo>
                      <a:pt x="936" y="385"/>
                    </a:lnTo>
                    <a:lnTo>
                      <a:pt x="944" y="404"/>
                    </a:lnTo>
                    <a:lnTo>
                      <a:pt x="951" y="423"/>
                    </a:lnTo>
                    <a:lnTo>
                      <a:pt x="959" y="444"/>
                    </a:lnTo>
                    <a:lnTo>
                      <a:pt x="964" y="464"/>
                    </a:lnTo>
                    <a:lnTo>
                      <a:pt x="969" y="484"/>
                    </a:lnTo>
                    <a:lnTo>
                      <a:pt x="973" y="506"/>
                    </a:lnTo>
                    <a:lnTo>
                      <a:pt x="975" y="527"/>
                    </a:lnTo>
                    <a:lnTo>
                      <a:pt x="977" y="549"/>
                    </a:lnTo>
                    <a:lnTo>
                      <a:pt x="977" y="570"/>
                    </a:lnTo>
                    <a:lnTo>
                      <a:pt x="977" y="593"/>
                    </a:lnTo>
                    <a:lnTo>
                      <a:pt x="975" y="615"/>
                    </a:lnTo>
                    <a:lnTo>
                      <a:pt x="973" y="636"/>
                    </a:lnTo>
                    <a:lnTo>
                      <a:pt x="969" y="658"/>
                    </a:lnTo>
                    <a:lnTo>
                      <a:pt x="964" y="678"/>
                    </a:lnTo>
                    <a:lnTo>
                      <a:pt x="959" y="698"/>
                    </a:lnTo>
                    <a:lnTo>
                      <a:pt x="951" y="718"/>
                    </a:lnTo>
                    <a:lnTo>
                      <a:pt x="944" y="737"/>
                    </a:lnTo>
                    <a:lnTo>
                      <a:pt x="936" y="757"/>
                    </a:lnTo>
                    <a:lnTo>
                      <a:pt x="926" y="775"/>
                    </a:lnTo>
                    <a:lnTo>
                      <a:pt x="915" y="792"/>
                    </a:lnTo>
                    <a:lnTo>
                      <a:pt x="904" y="810"/>
                    </a:lnTo>
                    <a:lnTo>
                      <a:pt x="892" y="827"/>
                    </a:lnTo>
                    <a:lnTo>
                      <a:pt x="880" y="844"/>
                    </a:lnTo>
                    <a:lnTo>
                      <a:pt x="866" y="859"/>
                    </a:lnTo>
                    <a:lnTo>
                      <a:pt x="852" y="873"/>
                    </a:lnTo>
                    <a:lnTo>
                      <a:pt x="838" y="887"/>
                    </a:lnTo>
                    <a:lnTo>
                      <a:pt x="822" y="901"/>
                    </a:lnTo>
                    <a:lnTo>
                      <a:pt x="805" y="913"/>
                    </a:lnTo>
                    <a:lnTo>
                      <a:pt x="789" y="925"/>
                    </a:lnTo>
                    <a:lnTo>
                      <a:pt x="772" y="937"/>
                    </a:lnTo>
                    <a:lnTo>
                      <a:pt x="754" y="947"/>
                    </a:lnTo>
                    <a:lnTo>
                      <a:pt x="736" y="957"/>
                    </a:lnTo>
                    <a:lnTo>
                      <a:pt x="716" y="966"/>
                    </a:lnTo>
                    <a:lnTo>
                      <a:pt x="696" y="973"/>
                    </a:lnTo>
                    <a:lnTo>
                      <a:pt x="677" y="980"/>
                    </a:lnTo>
                    <a:lnTo>
                      <a:pt x="656" y="985"/>
                    </a:lnTo>
                    <a:lnTo>
                      <a:pt x="636" y="991"/>
                    </a:lnTo>
                    <a:lnTo>
                      <a:pt x="615" y="994"/>
                    </a:lnTo>
                    <a:lnTo>
                      <a:pt x="593" y="997"/>
                    </a:lnTo>
                    <a:lnTo>
                      <a:pt x="571" y="998"/>
                    </a:lnTo>
                    <a:lnTo>
                      <a:pt x="550" y="999"/>
                    </a:lnTo>
                    <a:lnTo>
                      <a:pt x="529" y="998"/>
                    </a:lnTo>
                    <a:lnTo>
                      <a:pt x="508" y="997"/>
                    </a:lnTo>
                    <a:lnTo>
                      <a:pt x="487" y="994"/>
                    </a:lnTo>
                    <a:lnTo>
                      <a:pt x="468" y="991"/>
                    </a:lnTo>
                    <a:lnTo>
                      <a:pt x="448" y="986"/>
                    </a:lnTo>
                    <a:lnTo>
                      <a:pt x="429" y="982"/>
                    </a:lnTo>
                    <a:lnTo>
                      <a:pt x="409" y="975"/>
                    </a:lnTo>
                    <a:lnTo>
                      <a:pt x="391" y="968"/>
                    </a:lnTo>
                    <a:lnTo>
                      <a:pt x="372" y="960"/>
                    </a:lnTo>
                    <a:lnTo>
                      <a:pt x="355" y="951"/>
                    </a:lnTo>
                    <a:lnTo>
                      <a:pt x="337" y="943"/>
                    </a:lnTo>
                    <a:lnTo>
                      <a:pt x="321" y="932"/>
                    </a:lnTo>
                    <a:lnTo>
                      <a:pt x="305" y="921"/>
                    </a:lnTo>
                    <a:lnTo>
                      <a:pt x="288" y="910"/>
                    </a:lnTo>
                    <a:lnTo>
                      <a:pt x="273" y="897"/>
                    </a:lnTo>
                    <a:lnTo>
                      <a:pt x="259" y="885"/>
                    </a:lnTo>
                    <a:lnTo>
                      <a:pt x="271" y="901"/>
                    </a:lnTo>
                    <a:lnTo>
                      <a:pt x="322" y="963"/>
                    </a:lnTo>
                    <a:lnTo>
                      <a:pt x="377" y="1022"/>
                    </a:lnTo>
                    <a:lnTo>
                      <a:pt x="432" y="1077"/>
                    </a:lnTo>
                    <a:lnTo>
                      <a:pt x="491" y="1132"/>
                    </a:lnTo>
                    <a:lnTo>
                      <a:pt x="501" y="1140"/>
                    </a:lnTo>
                    <a:lnTo>
                      <a:pt x="512" y="1141"/>
                    </a:lnTo>
                    <a:lnTo>
                      <a:pt x="526" y="1141"/>
                    </a:lnTo>
                    <a:lnTo>
                      <a:pt x="538" y="1141"/>
                    </a:lnTo>
                    <a:lnTo>
                      <a:pt x="550" y="1142"/>
                    </a:lnTo>
                    <a:lnTo>
                      <a:pt x="579" y="1141"/>
                    </a:lnTo>
                    <a:lnTo>
                      <a:pt x="608" y="1139"/>
                    </a:lnTo>
                    <a:lnTo>
                      <a:pt x="637" y="1135"/>
                    </a:lnTo>
                    <a:lnTo>
                      <a:pt x="665" y="1130"/>
                    </a:lnTo>
                    <a:lnTo>
                      <a:pt x="692" y="1123"/>
                    </a:lnTo>
                    <a:lnTo>
                      <a:pt x="719" y="1116"/>
                    </a:lnTo>
                    <a:lnTo>
                      <a:pt x="745" y="1107"/>
                    </a:lnTo>
                    <a:lnTo>
                      <a:pt x="772" y="1096"/>
                    </a:lnTo>
                    <a:lnTo>
                      <a:pt x="797" y="1085"/>
                    </a:lnTo>
                    <a:lnTo>
                      <a:pt x="822" y="1072"/>
                    </a:lnTo>
                    <a:lnTo>
                      <a:pt x="846" y="1059"/>
                    </a:lnTo>
                    <a:lnTo>
                      <a:pt x="869" y="1044"/>
                    </a:lnTo>
                    <a:lnTo>
                      <a:pt x="891" y="1029"/>
                    </a:lnTo>
                    <a:lnTo>
                      <a:pt x="913" y="1011"/>
                    </a:lnTo>
                    <a:lnTo>
                      <a:pt x="934" y="993"/>
                    </a:lnTo>
                    <a:lnTo>
                      <a:pt x="953" y="974"/>
                    </a:lnTo>
                    <a:lnTo>
                      <a:pt x="972" y="955"/>
                    </a:lnTo>
                    <a:lnTo>
                      <a:pt x="990" y="934"/>
                    </a:lnTo>
                    <a:lnTo>
                      <a:pt x="1007" y="912"/>
                    </a:lnTo>
                    <a:lnTo>
                      <a:pt x="1023" y="890"/>
                    </a:lnTo>
                    <a:lnTo>
                      <a:pt x="1037" y="866"/>
                    </a:lnTo>
                    <a:lnTo>
                      <a:pt x="1051" y="843"/>
                    </a:lnTo>
                    <a:lnTo>
                      <a:pt x="1064" y="819"/>
                    </a:lnTo>
                    <a:lnTo>
                      <a:pt x="1075" y="792"/>
                    </a:lnTo>
                    <a:lnTo>
                      <a:pt x="1086" y="767"/>
                    </a:lnTo>
                    <a:lnTo>
                      <a:pt x="1095" y="740"/>
                    </a:lnTo>
                    <a:lnTo>
                      <a:pt x="1103" y="713"/>
                    </a:lnTo>
                    <a:lnTo>
                      <a:pt x="1109" y="686"/>
                    </a:lnTo>
                    <a:lnTo>
                      <a:pt x="1113" y="658"/>
                    </a:lnTo>
                    <a:lnTo>
                      <a:pt x="1118" y="629"/>
                    </a:lnTo>
                    <a:lnTo>
                      <a:pt x="1120" y="600"/>
                    </a:lnTo>
                    <a:lnTo>
                      <a:pt x="1120" y="570"/>
                    </a:lnTo>
                    <a:close/>
                  </a:path>
                </a:pathLst>
              </a:custGeom>
              <a:solidFill>
                <a:srgbClr val="FAD0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6" name="Freeform 514"/>
              <p:cNvSpPr>
                <a:spLocks noEditPoints="1"/>
              </p:cNvSpPr>
              <p:nvPr/>
            </p:nvSpPr>
            <p:spPr bwMode="auto">
              <a:xfrm>
                <a:off x="7606" y="2308"/>
                <a:ext cx="142" cy="142"/>
              </a:xfrm>
              <a:custGeom>
                <a:avLst/>
                <a:gdLst>
                  <a:gd name="T0" fmla="*/ 993 w 998"/>
                  <a:gd name="T1" fmla="*/ 423 h 998"/>
                  <a:gd name="T2" fmla="*/ 968 w 998"/>
                  <a:gd name="T3" fmla="*/ 328 h 998"/>
                  <a:gd name="T4" fmla="*/ 925 w 998"/>
                  <a:gd name="T5" fmla="*/ 240 h 998"/>
                  <a:gd name="T6" fmla="*/ 869 w 998"/>
                  <a:gd name="T7" fmla="*/ 163 h 998"/>
                  <a:gd name="T8" fmla="*/ 798 w 998"/>
                  <a:gd name="T9" fmla="*/ 99 h 998"/>
                  <a:gd name="T10" fmla="*/ 715 w 998"/>
                  <a:gd name="T11" fmla="*/ 49 h 998"/>
                  <a:gd name="T12" fmla="*/ 624 w 998"/>
                  <a:gd name="T13" fmla="*/ 15 h 998"/>
                  <a:gd name="T14" fmla="*/ 525 w 998"/>
                  <a:gd name="T15" fmla="*/ 0 h 998"/>
                  <a:gd name="T16" fmla="*/ 426 w 998"/>
                  <a:gd name="T17" fmla="*/ 5 h 998"/>
                  <a:gd name="T18" fmla="*/ 333 w 998"/>
                  <a:gd name="T19" fmla="*/ 28 h 998"/>
                  <a:gd name="T20" fmla="*/ 248 w 998"/>
                  <a:gd name="T21" fmla="*/ 67 h 998"/>
                  <a:gd name="T22" fmla="*/ 172 w 998"/>
                  <a:gd name="T23" fmla="*/ 121 h 998"/>
                  <a:gd name="T24" fmla="*/ 108 w 998"/>
                  <a:gd name="T25" fmla="*/ 188 h 998"/>
                  <a:gd name="T26" fmla="*/ 58 w 998"/>
                  <a:gd name="T27" fmla="*/ 265 h 998"/>
                  <a:gd name="T28" fmla="*/ 22 w 998"/>
                  <a:gd name="T29" fmla="*/ 353 h 998"/>
                  <a:gd name="T30" fmla="*/ 2 w 998"/>
                  <a:gd name="T31" fmla="*/ 446 h 998"/>
                  <a:gd name="T32" fmla="*/ 80 w 998"/>
                  <a:gd name="T33" fmla="*/ 629 h 998"/>
                  <a:gd name="T34" fmla="*/ 271 w 998"/>
                  <a:gd name="T35" fmla="*/ 891 h 998"/>
                  <a:gd name="T36" fmla="*/ 387 w 998"/>
                  <a:gd name="T37" fmla="*/ 986 h 998"/>
                  <a:gd name="T38" fmla="*/ 460 w 998"/>
                  <a:gd name="T39" fmla="*/ 997 h 998"/>
                  <a:gd name="T40" fmla="*/ 550 w 998"/>
                  <a:gd name="T41" fmla="*/ 996 h 998"/>
                  <a:gd name="T42" fmla="*/ 648 w 998"/>
                  <a:gd name="T43" fmla="*/ 976 h 998"/>
                  <a:gd name="T44" fmla="*/ 737 w 998"/>
                  <a:gd name="T45" fmla="*/ 938 h 998"/>
                  <a:gd name="T46" fmla="*/ 816 w 998"/>
                  <a:gd name="T47" fmla="*/ 884 h 998"/>
                  <a:gd name="T48" fmla="*/ 884 w 998"/>
                  <a:gd name="T49" fmla="*/ 816 h 998"/>
                  <a:gd name="T50" fmla="*/ 937 w 998"/>
                  <a:gd name="T51" fmla="*/ 737 h 998"/>
                  <a:gd name="T52" fmla="*/ 975 w 998"/>
                  <a:gd name="T53" fmla="*/ 648 h 998"/>
                  <a:gd name="T54" fmla="*/ 995 w 998"/>
                  <a:gd name="T55" fmla="*/ 550 h 998"/>
                  <a:gd name="T56" fmla="*/ 855 w 998"/>
                  <a:gd name="T57" fmla="*/ 517 h 998"/>
                  <a:gd name="T58" fmla="*/ 844 w 998"/>
                  <a:gd name="T59" fmla="*/ 588 h 998"/>
                  <a:gd name="T60" fmla="*/ 820 w 998"/>
                  <a:gd name="T61" fmla="*/ 654 h 998"/>
                  <a:gd name="T62" fmla="*/ 785 w 998"/>
                  <a:gd name="T63" fmla="*/ 713 h 998"/>
                  <a:gd name="T64" fmla="*/ 738 w 998"/>
                  <a:gd name="T65" fmla="*/ 763 h 998"/>
                  <a:gd name="T66" fmla="*/ 684 w 998"/>
                  <a:gd name="T67" fmla="*/ 804 h 998"/>
                  <a:gd name="T68" fmla="*/ 622 w 998"/>
                  <a:gd name="T69" fmla="*/ 834 h 998"/>
                  <a:gd name="T70" fmla="*/ 553 w 998"/>
                  <a:gd name="T71" fmla="*/ 851 h 998"/>
                  <a:gd name="T72" fmla="*/ 480 w 998"/>
                  <a:gd name="T73" fmla="*/ 855 h 998"/>
                  <a:gd name="T74" fmla="*/ 409 w 998"/>
                  <a:gd name="T75" fmla="*/ 845 h 998"/>
                  <a:gd name="T76" fmla="*/ 344 w 998"/>
                  <a:gd name="T77" fmla="*/ 821 h 998"/>
                  <a:gd name="T78" fmla="*/ 285 w 998"/>
                  <a:gd name="T79" fmla="*/ 785 h 998"/>
                  <a:gd name="T80" fmla="*/ 235 w 998"/>
                  <a:gd name="T81" fmla="*/ 739 h 998"/>
                  <a:gd name="T82" fmla="*/ 194 w 998"/>
                  <a:gd name="T83" fmla="*/ 683 h 998"/>
                  <a:gd name="T84" fmla="*/ 163 w 998"/>
                  <a:gd name="T85" fmla="*/ 621 h 998"/>
                  <a:gd name="T86" fmla="*/ 146 w 998"/>
                  <a:gd name="T87" fmla="*/ 553 h 998"/>
                  <a:gd name="T88" fmla="*/ 142 w 998"/>
                  <a:gd name="T89" fmla="*/ 481 h 998"/>
                  <a:gd name="T90" fmla="*/ 153 w 998"/>
                  <a:gd name="T91" fmla="*/ 410 h 998"/>
                  <a:gd name="T92" fmla="*/ 177 w 998"/>
                  <a:gd name="T93" fmla="*/ 344 h 998"/>
                  <a:gd name="T94" fmla="*/ 213 w 998"/>
                  <a:gd name="T95" fmla="*/ 286 h 998"/>
                  <a:gd name="T96" fmla="*/ 259 w 998"/>
                  <a:gd name="T97" fmla="*/ 235 h 998"/>
                  <a:gd name="T98" fmla="*/ 313 w 998"/>
                  <a:gd name="T99" fmla="*/ 194 h 998"/>
                  <a:gd name="T100" fmla="*/ 377 w 998"/>
                  <a:gd name="T101" fmla="*/ 164 h 998"/>
                  <a:gd name="T102" fmla="*/ 444 w 998"/>
                  <a:gd name="T103" fmla="*/ 147 h 998"/>
                  <a:gd name="T104" fmla="*/ 517 w 998"/>
                  <a:gd name="T105" fmla="*/ 142 h 998"/>
                  <a:gd name="T106" fmla="*/ 588 w 998"/>
                  <a:gd name="T107" fmla="*/ 153 h 998"/>
                  <a:gd name="T108" fmla="*/ 653 w 998"/>
                  <a:gd name="T109" fmla="*/ 177 h 998"/>
                  <a:gd name="T110" fmla="*/ 712 w 998"/>
                  <a:gd name="T111" fmla="*/ 213 h 998"/>
                  <a:gd name="T112" fmla="*/ 763 w 998"/>
                  <a:gd name="T113" fmla="*/ 259 h 998"/>
                  <a:gd name="T114" fmla="*/ 803 w 998"/>
                  <a:gd name="T115" fmla="*/ 314 h 998"/>
                  <a:gd name="T116" fmla="*/ 834 w 998"/>
                  <a:gd name="T117" fmla="*/ 377 h 998"/>
                  <a:gd name="T118" fmla="*/ 851 w 998"/>
                  <a:gd name="T119" fmla="*/ 445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8" h="998">
                    <a:moveTo>
                      <a:pt x="998" y="498"/>
                    </a:moveTo>
                    <a:lnTo>
                      <a:pt x="997" y="473"/>
                    </a:lnTo>
                    <a:lnTo>
                      <a:pt x="995" y="448"/>
                    </a:lnTo>
                    <a:lnTo>
                      <a:pt x="993" y="423"/>
                    </a:lnTo>
                    <a:lnTo>
                      <a:pt x="988" y="398"/>
                    </a:lnTo>
                    <a:lnTo>
                      <a:pt x="982" y="374"/>
                    </a:lnTo>
                    <a:lnTo>
                      <a:pt x="975" y="350"/>
                    </a:lnTo>
                    <a:lnTo>
                      <a:pt x="968" y="328"/>
                    </a:lnTo>
                    <a:lnTo>
                      <a:pt x="959" y="305"/>
                    </a:lnTo>
                    <a:lnTo>
                      <a:pt x="949" y="283"/>
                    </a:lnTo>
                    <a:lnTo>
                      <a:pt x="937" y="261"/>
                    </a:lnTo>
                    <a:lnTo>
                      <a:pt x="925" y="240"/>
                    </a:lnTo>
                    <a:lnTo>
                      <a:pt x="913" y="220"/>
                    </a:lnTo>
                    <a:lnTo>
                      <a:pt x="899" y="200"/>
                    </a:lnTo>
                    <a:lnTo>
                      <a:pt x="884" y="182"/>
                    </a:lnTo>
                    <a:lnTo>
                      <a:pt x="869" y="163"/>
                    </a:lnTo>
                    <a:lnTo>
                      <a:pt x="852" y="146"/>
                    </a:lnTo>
                    <a:lnTo>
                      <a:pt x="835" y="129"/>
                    </a:lnTo>
                    <a:lnTo>
                      <a:pt x="816" y="114"/>
                    </a:lnTo>
                    <a:lnTo>
                      <a:pt x="798" y="99"/>
                    </a:lnTo>
                    <a:lnTo>
                      <a:pt x="778" y="85"/>
                    </a:lnTo>
                    <a:lnTo>
                      <a:pt x="758" y="72"/>
                    </a:lnTo>
                    <a:lnTo>
                      <a:pt x="737" y="60"/>
                    </a:lnTo>
                    <a:lnTo>
                      <a:pt x="715" y="49"/>
                    </a:lnTo>
                    <a:lnTo>
                      <a:pt x="693" y="39"/>
                    </a:lnTo>
                    <a:lnTo>
                      <a:pt x="671" y="30"/>
                    </a:lnTo>
                    <a:lnTo>
                      <a:pt x="648" y="22"/>
                    </a:lnTo>
                    <a:lnTo>
                      <a:pt x="624" y="15"/>
                    </a:lnTo>
                    <a:lnTo>
                      <a:pt x="600" y="10"/>
                    </a:lnTo>
                    <a:lnTo>
                      <a:pt x="575" y="5"/>
                    </a:lnTo>
                    <a:lnTo>
                      <a:pt x="550" y="2"/>
                    </a:lnTo>
                    <a:lnTo>
                      <a:pt x="525" y="0"/>
                    </a:lnTo>
                    <a:lnTo>
                      <a:pt x="499" y="0"/>
                    </a:lnTo>
                    <a:lnTo>
                      <a:pt x="473" y="0"/>
                    </a:lnTo>
                    <a:lnTo>
                      <a:pt x="450" y="2"/>
                    </a:lnTo>
                    <a:lnTo>
                      <a:pt x="426" y="5"/>
                    </a:lnTo>
                    <a:lnTo>
                      <a:pt x="402" y="10"/>
                    </a:lnTo>
                    <a:lnTo>
                      <a:pt x="378" y="14"/>
                    </a:lnTo>
                    <a:lnTo>
                      <a:pt x="355" y="21"/>
                    </a:lnTo>
                    <a:lnTo>
                      <a:pt x="333" y="28"/>
                    </a:lnTo>
                    <a:lnTo>
                      <a:pt x="310" y="37"/>
                    </a:lnTo>
                    <a:lnTo>
                      <a:pt x="289" y="46"/>
                    </a:lnTo>
                    <a:lnTo>
                      <a:pt x="268" y="56"/>
                    </a:lnTo>
                    <a:lnTo>
                      <a:pt x="248" y="67"/>
                    </a:lnTo>
                    <a:lnTo>
                      <a:pt x="227" y="79"/>
                    </a:lnTo>
                    <a:lnTo>
                      <a:pt x="209" y="92"/>
                    </a:lnTo>
                    <a:lnTo>
                      <a:pt x="190" y="107"/>
                    </a:lnTo>
                    <a:lnTo>
                      <a:pt x="172" y="121"/>
                    </a:lnTo>
                    <a:lnTo>
                      <a:pt x="156" y="137"/>
                    </a:lnTo>
                    <a:lnTo>
                      <a:pt x="139" y="153"/>
                    </a:lnTo>
                    <a:lnTo>
                      <a:pt x="123" y="170"/>
                    </a:lnTo>
                    <a:lnTo>
                      <a:pt x="108" y="188"/>
                    </a:lnTo>
                    <a:lnTo>
                      <a:pt x="95" y="207"/>
                    </a:lnTo>
                    <a:lnTo>
                      <a:pt x="81" y="225"/>
                    </a:lnTo>
                    <a:lnTo>
                      <a:pt x="68" y="245"/>
                    </a:lnTo>
                    <a:lnTo>
                      <a:pt x="58" y="265"/>
                    </a:lnTo>
                    <a:lnTo>
                      <a:pt x="47" y="286"/>
                    </a:lnTo>
                    <a:lnTo>
                      <a:pt x="37" y="308"/>
                    </a:lnTo>
                    <a:lnTo>
                      <a:pt x="29" y="330"/>
                    </a:lnTo>
                    <a:lnTo>
                      <a:pt x="22" y="353"/>
                    </a:lnTo>
                    <a:lnTo>
                      <a:pt x="15" y="375"/>
                    </a:lnTo>
                    <a:lnTo>
                      <a:pt x="10" y="398"/>
                    </a:lnTo>
                    <a:lnTo>
                      <a:pt x="5" y="422"/>
                    </a:lnTo>
                    <a:lnTo>
                      <a:pt x="2" y="446"/>
                    </a:lnTo>
                    <a:lnTo>
                      <a:pt x="0" y="471"/>
                    </a:lnTo>
                    <a:lnTo>
                      <a:pt x="7" y="486"/>
                    </a:lnTo>
                    <a:lnTo>
                      <a:pt x="43" y="559"/>
                    </a:lnTo>
                    <a:lnTo>
                      <a:pt x="80" y="629"/>
                    </a:lnTo>
                    <a:lnTo>
                      <a:pt x="124" y="699"/>
                    </a:lnTo>
                    <a:lnTo>
                      <a:pt x="173" y="764"/>
                    </a:lnTo>
                    <a:lnTo>
                      <a:pt x="220" y="829"/>
                    </a:lnTo>
                    <a:lnTo>
                      <a:pt x="271" y="891"/>
                    </a:lnTo>
                    <a:lnTo>
                      <a:pt x="326" y="950"/>
                    </a:lnTo>
                    <a:lnTo>
                      <a:pt x="352" y="976"/>
                    </a:lnTo>
                    <a:lnTo>
                      <a:pt x="370" y="982"/>
                    </a:lnTo>
                    <a:lnTo>
                      <a:pt x="387" y="986"/>
                    </a:lnTo>
                    <a:lnTo>
                      <a:pt x="405" y="989"/>
                    </a:lnTo>
                    <a:lnTo>
                      <a:pt x="423" y="993"/>
                    </a:lnTo>
                    <a:lnTo>
                      <a:pt x="442" y="995"/>
                    </a:lnTo>
                    <a:lnTo>
                      <a:pt x="460" y="997"/>
                    </a:lnTo>
                    <a:lnTo>
                      <a:pt x="480" y="998"/>
                    </a:lnTo>
                    <a:lnTo>
                      <a:pt x="499" y="998"/>
                    </a:lnTo>
                    <a:lnTo>
                      <a:pt x="525" y="998"/>
                    </a:lnTo>
                    <a:lnTo>
                      <a:pt x="550" y="996"/>
                    </a:lnTo>
                    <a:lnTo>
                      <a:pt x="575" y="993"/>
                    </a:lnTo>
                    <a:lnTo>
                      <a:pt x="600" y="988"/>
                    </a:lnTo>
                    <a:lnTo>
                      <a:pt x="624" y="983"/>
                    </a:lnTo>
                    <a:lnTo>
                      <a:pt x="648" y="976"/>
                    </a:lnTo>
                    <a:lnTo>
                      <a:pt x="671" y="968"/>
                    </a:lnTo>
                    <a:lnTo>
                      <a:pt x="693" y="959"/>
                    </a:lnTo>
                    <a:lnTo>
                      <a:pt x="715" y="949"/>
                    </a:lnTo>
                    <a:lnTo>
                      <a:pt x="737" y="938"/>
                    </a:lnTo>
                    <a:lnTo>
                      <a:pt x="758" y="926"/>
                    </a:lnTo>
                    <a:lnTo>
                      <a:pt x="778" y="913"/>
                    </a:lnTo>
                    <a:lnTo>
                      <a:pt x="798" y="899"/>
                    </a:lnTo>
                    <a:lnTo>
                      <a:pt x="816" y="884"/>
                    </a:lnTo>
                    <a:lnTo>
                      <a:pt x="835" y="869"/>
                    </a:lnTo>
                    <a:lnTo>
                      <a:pt x="852" y="852"/>
                    </a:lnTo>
                    <a:lnTo>
                      <a:pt x="869" y="835"/>
                    </a:lnTo>
                    <a:lnTo>
                      <a:pt x="884" y="816"/>
                    </a:lnTo>
                    <a:lnTo>
                      <a:pt x="899" y="798"/>
                    </a:lnTo>
                    <a:lnTo>
                      <a:pt x="913" y="778"/>
                    </a:lnTo>
                    <a:lnTo>
                      <a:pt x="925" y="757"/>
                    </a:lnTo>
                    <a:lnTo>
                      <a:pt x="937" y="737"/>
                    </a:lnTo>
                    <a:lnTo>
                      <a:pt x="949" y="715"/>
                    </a:lnTo>
                    <a:lnTo>
                      <a:pt x="959" y="693"/>
                    </a:lnTo>
                    <a:lnTo>
                      <a:pt x="968" y="670"/>
                    </a:lnTo>
                    <a:lnTo>
                      <a:pt x="975" y="648"/>
                    </a:lnTo>
                    <a:lnTo>
                      <a:pt x="982" y="624"/>
                    </a:lnTo>
                    <a:lnTo>
                      <a:pt x="988" y="600"/>
                    </a:lnTo>
                    <a:lnTo>
                      <a:pt x="993" y="575"/>
                    </a:lnTo>
                    <a:lnTo>
                      <a:pt x="995" y="550"/>
                    </a:lnTo>
                    <a:lnTo>
                      <a:pt x="997" y="525"/>
                    </a:lnTo>
                    <a:lnTo>
                      <a:pt x="998" y="498"/>
                    </a:lnTo>
                    <a:close/>
                    <a:moveTo>
                      <a:pt x="856" y="498"/>
                    </a:moveTo>
                    <a:lnTo>
                      <a:pt x="855" y="517"/>
                    </a:lnTo>
                    <a:lnTo>
                      <a:pt x="853" y="535"/>
                    </a:lnTo>
                    <a:lnTo>
                      <a:pt x="851" y="553"/>
                    </a:lnTo>
                    <a:lnTo>
                      <a:pt x="848" y="570"/>
                    </a:lnTo>
                    <a:lnTo>
                      <a:pt x="844" y="588"/>
                    </a:lnTo>
                    <a:lnTo>
                      <a:pt x="839" y="605"/>
                    </a:lnTo>
                    <a:lnTo>
                      <a:pt x="834" y="621"/>
                    </a:lnTo>
                    <a:lnTo>
                      <a:pt x="827" y="638"/>
                    </a:lnTo>
                    <a:lnTo>
                      <a:pt x="820" y="654"/>
                    </a:lnTo>
                    <a:lnTo>
                      <a:pt x="812" y="669"/>
                    </a:lnTo>
                    <a:lnTo>
                      <a:pt x="803" y="683"/>
                    </a:lnTo>
                    <a:lnTo>
                      <a:pt x="795" y="699"/>
                    </a:lnTo>
                    <a:lnTo>
                      <a:pt x="785" y="713"/>
                    </a:lnTo>
                    <a:lnTo>
                      <a:pt x="774" y="726"/>
                    </a:lnTo>
                    <a:lnTo>
                      <a:pt x="763" y="739"/>
                    </a:lnTo>
                    <a:lnTo>
                      <a:pt x="751" y="751"/>
                    </a:lnTo>
                    <a:lnTo>
                      <a:pt x="738" y="763"/>
                    </a:lnTo>
                    <a:lnTo>
                      <a:pt x="726" y="774"/>
                    </a:lnTo>
                    <a:lnTo>
                      <a:pt x="712" y="785"/>
                    </a:lnTo>
                    <a:lnTo>
                      <a:pt x="698" y="794"/>
                    </a:lnTo>
                    <a:lnTo>
                      <a:pt x="684" y="804"/>
                    </a:lnTo>
                    <a:lnTo>
                      <a:pt x="668" y="813"/>
                    </a:lnTo>
                    <a:lnTo>
                      <a:pt x="653" y="821"/>
                    </a:lnTo>
                    <a:lnTo>
                      <a:pt x="638" y="827"/>
                    </a:lnTo>
                    <a:lnTo>
                      <a:pt x="622" y="834"/>
                    </a:lnTo>
                    <a:lnTo>
                      <a:pt x="605" y="839"/>
                    </a:lnTo>
                    <a:lnTo>
                      <a:pt x="588" y="845"/>
                    </a:lnTo>
                    <a:lnTo>
                      <a:pt x="570" y="848"/>
                    </a:lnTo>
                    <a:lnTo>
                      <a:pt x="553" y="851"/>
                    </a:lnTo>
                    <a:lnTo>
                      <a:pt x="536" y="853"/>
                    </a:lnTo>
                    <a:lnTo>
                      <a:pt x="517" y="855"/>
                    </a:lnTo>
                    <a:lnTo>
                      <a:pt x="499" y="855"/>
                    </a:lnTo>
                    <a:lnTo>
                      <a:pt x="480" y="855"/>
                    </a:lnTo>
                    <a:lnTo>
                      <a:pt x="463" y="853"/>
                    </a:lnTo>
                    <a:lnTo>
                      <a:pt x="444" y="851"/>
                    </a:lnTo>
                    <a:lnTo>
                      <a:pt x="427" y="848"/>
                    </a:lnTo>
                    <a:lnTo>
                      <a:pt x="409" y="845"/>
                    </a:lnTo>
                    <a:lnTo>
                      <a:pt x="393" y="839"/>
                    </a:lnTo>
                    <a:lnTo>
                      <a:pt x="377" y="834"/>
                    </a:lnTo>
                    <a:lnTo>
                      <a:pt x="360" y="827"/>
                    </a:lnTo>
                    <a:lnTo>
                      <a:pt x="344" y="821"/>
                    </a:lnTo>
                    <a:lnTo>
                      <a:pt x="329" y="813"/>
                    </a:lnTo>
                    <a:lnTo>
                      <a:pt x="313" y="804"/>
                    </a:lnTo>
                    <a:lnTo>
                      <a:pt x="299" y="794"/>
                    </a:lnTo>
                    <a:lnTo>
                      <a:pt x="285" y="785"/>
                    </a:lnTo>
                    <a:lnTo>
                      <a:pt x="272" y="774"/>
                    </a:lnTo>
                    <a:lnTo>
                      <a:pt x="259" y="763"/>
                    </a:lnTo>
                    <a:lnTo>
                      <a:pt x="247" y="751"/>
                    </a:lnTo>
                    <a:lnTo>
                      <a:pt x="235" y="739"/>
                    </a:lnTo>
                    <a:lnTo>
                      <a:pt x="223" y="726"/>
                    </a:lnTo>
                    <a:lnTo>
                      <a:pt x="213" y="713"/>
                    </a:lnTo>
                    <a:lnTo>
                      <a:pt x="203" y="699"/>
                    </a:lnTo>
                    <a:lnTo>
                      <a:pt x="194" y="683"/>
                    </a:lnTo>
                    <a:lnTo>
                      <a:pt x="185" y="669"/>
                    </a:lnTo>
                    <a:lnTo>
                      <a:pt x="177" y="654"/>
                    </a:lnTo>
                    <a:lnTo>
                      <a:pt x="170" y="638"/>
                    </a:lnTo>
                    <a:lnTo>
                      <a:pt x="163" y="621"/>
                    </a:lnTo>
                    <a:lnTo>
                      <a:pt x="158" y="605"/>
                    </a:lnTo>
                    <a:lnTo>
                      <a:pt x="153" y="588"/>
                    </a:lnTo>
                    <a:lnTo>
                      <a:pt x="149" y="570"/>
                    </a:lnTo>
                    <a:lnTo>
                      <a:pt x="146" y="553"/>
                    </a:lnTo>
                    <a:lnTo>
                      <a:pt x="144" y="535"/>
                    </a:lnTo>
                    <a:lnTo>
                      <a:pt x="142" y="517"/>
                    </a:lnTo>
                    <a:lnTo>
                      <a:pt x="142" y="498"/>
                    </a:lnTo>
                    <a:lnTo>
                      <a:pt x="142" y="481"/>
                    </a:lnTo>
                    <a:lnTo>
                      <a:pt x="144" y="463"/>
                    </a:lnTo>
                    <a:lnTo>
                      <a:pt x="146" y="445"/>
                    </a:lnTo>
                    <a:lnTo>
                      <a:pt x="149" y="427"/>
                    </a:lnTo>
                    <a:lnTo>
                      <a:pt x="153" y="410"/>
                    </a:lnTo>
                    <a:lnTo>
                      <a:pt x="158" y="393"/>
                    </a:lnTo>
                    <a:lnTo>
                      <a:pt x="163" y="377"/>
                    </a:lnTo>
                    <a:lnTo>
                      <a:pt x="170" y="360"/>
                    </a:lnTo>
                    <a:lnTo>
                      <a:pt x="177" y="344"/>
                    </a:lnTo>
                    <a:lnTo>
                      <a:pt x="185" y="329"/>
                    </a:lnTo>
                    <a:lnTo>
                      <a:pt x="194" y="314"/>
                    </a:lnTo>
                    <a:lnTo>
                      <a:pt x="203" y="299"/>
                    </a:lnTo>
                    <a:lnTo>
                      <a:pt x="213" y="286"/>
                    </a:lnTo>
                    <a:lnTo>
                      <a:pt x="223" y="272"/>
                    </a:lnTo>
                    <a:lnTo>
                      <a:pt x="235" y="259"/>
                    </a:lnTo>
                    <a:lnTo>
                      <a:pt x="247" y="247"/>
                    </a:lnTo>
                    <a:lnTo>
                      <a:pt x="259" y="235"/>
                    </a:lnTo>
                    <a:lnTo>
                      <a:pt x="272" y="224"/>
                    </a:lnTo>
                    <a:lnTo>
                      <a:pt x="285" y="213"/>
                    </a:lnTo>
                    <a:lnTo>
                      <a:pt x="299" y="203"/>
                    </a:lnTo>
                    <a:lnTo>
                      <a:pt x="313" y="194"/>
                    </a:lnTo>
                    <a:lnTo>
                      <a:pt x="329" y="185"/>
                    </a:lnTo>
                    <a:lnTo>
                      <a:pt x="344" y="177"/>
                    </a:lnTo>
                    <a:lnTo>
                      <a:pt x="360" y="171"/>
                    </a:lnTo>
                    <a:lnTo>
                      <a:pt x="377" y="164"/>
                    </a:lnTo>
                    <a:lnTo>
                      <a:pt x="393" y="159"/>
                    </a:lnTo>
                    <a:lnTo>
                      <a:pt x="409" y="153"/>
                    </a:lnTo>
                    <a:lnTo>
                      <a:pt x="427" y="150"/>
                    </a:lnTo>
                    <a:lnTo>
                      <a:pt x="444" y="147"/>
                    </a:lnTo>
                    <a:lnTo>
                      <a:pt x="463" y="145"/>
                    </a:lnTo>
                    <a:lnTo>
                      <a:pt x="480" y="142"/>
                    </a:lnTo>
                    <a:lnTo>
                      <a:pt x="499" y="142"/>
                    </a:lnTo>
                    <a:lnTo>
                      <a:pt x="517" y="142"/>
                    </a:lnTo>
                    <a:lnTo>
                      <a:pt x="536" y="145"/>
                    </a:lnTo>
                    <a:lnTo>
                      <a:pt x="553" y="147"/>
                    </a:lnTo>
                    <a:lnTo>
                      <a:pt x="570" y="150"/>
                    </a:lnTo>
                    <a:lnTo>
                      <a:pt x="588" y="153"/>
                    </a:lnTo>
                    <a:lnTo>
                      <a:pt x="605" y="159"/>
                    </a:lnTo>
                    <a:lnTo>
                      <a:pt x="622" y="164"/>
                    </a:lnTo>
                    <a:lnTo>
                      <a:pt x="638" y="171"/>
                    </a:lnTo>
                    <a:lnTo>
                      <a:pt x="653" y="177"/>
                    </a:lnTo>
                    <a:lnTo>
                      <a:pt x="668" y="185"/>
                    </a:lnTo>
                    <a:lnTo>
                      <a:pt x="684" y="194"/>
                    </a:lnTo>
                    <a:lnTo>
                      <a:pt x="698" y="203"/>
                    </a:lnTo>
                    <a:lnTo>
                      <a:pt x="712" y="213"/>
                    </a:lnTo>
                    <a:lnTo>
                      <a:pt x="726" y="224"/>
                    </a:lnTo>
                    <a:lnTo>
                      <a:pt x="738" y="235"/>
                    </a:lnTo>
                    <a:lnTo>
                      <a:pt x="751" y="247"/>
                    </a:lnTo>
                    <a:lnTo>
                      <a:pt x="763" y="259"/>
                    </a:lnTo>
                    <a:lnTo>
                      <a:pt x="774" y="272"/>
                    </a:lnTo>
                    <a:lnTo>
                      <a:pt x="785" y="286"/>
                    </a:lnTo>
                    <a:lnTo>
                      <a:pt x="795" y="299"/>
                    </a:lnTo>
                    <a:lnTo>
                      <a:pt x="803" y="314"/>
                    </a:lnTo>
                    <a:lnTo>
                      <a:pt x="812" y="329"/>
                    </a:lnTo>
                    <a:lnTo>
                      <a:pt x="820" y="344"/>
                    </a:lnTo>
                    <a:lnTo>
                      <a:pt x="827" y="360"/>
                    </a:lnTo>
                    <a:lnTo>
                      <a:pt x="834" y="377"/>
                    </a:lnTo>
                    <a:lnTo>
                      <a:pt x="839" y="393"/>
                    </a:lnTo>
                    <a:lnTo>
                      <a:pt x="844" y="410"/>
                    </a:lnTo>
                    <a:lnTo>
                      <a:pt x="848" y="427"/>
                    </a:lnTo>
                    <a:lnTo>
                      <a:pt x="851" y="445"/>
                    </a:lnTo>
                    <a:lnTo>
                      <a:pt x="853" y="463"/>
                    </a:lnTo>
                    <a:lnTo>
                      <a:pt x="855" y="481"/>
                    </a:lnTo>
                    <a:lnTo>
                      <a:pt x="856" y="498"/>
                    </a:lnTo>
                    <a:close/>
                  </a:path>
                </a:pathLst>
              </a:custGeom>
              <a:solidFill>
                <a:srgbClr val="FBD5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7" name="Freeform 515"/>
              <p:cNvSpPr>
                <a:spLocks noEditPoints="1"/>
              </p:cNvSpPr>
              <p:nvPr/>
            </p:nvSpPr>
            <p:spPr bwMode="auto">
              <a:xfrm>
                <a:off x="7616" y="2318"/>
                <a:ext cx="122" cy="122"/>
              </a:xfrm>
              <a:custGeom>
                <a:avLst/>
                <a:gdLst>
                  <a:gd name="T0" fmla="*/ 851 w 855"/>
                  <a:gd name="T1" fmla="*/ 363 h 856"/>
                  <a:gd name="T2" fmla="*/ 829 w 855"/>
                  <a:gd name="T3" fmla="*/ 280 h 856"/>
                  <a:gd name="T4" fmla="*/ 793 w 855"/>
                  <a:gd name="T5" fmla="*/ 206 h 856"/>
                  <a:gd name="T6" fmla="*/ 744 w 855"/>
                  <a:gd name="T7" fmla="*/ 140 h 856"/>
                  <a:gd name="T8" fmla="*/ 683 w 855"/>
                  <a:gd name="T9" fmla="*/ 86 h 856"/>
                  <a:gd name="T10" fmla="*/ 614 w 855"/>
                  <a:gd name="T11" fmla="*/ 42 h 856"/>
                  <a:gd name="T12" fmla="*/ 534 w 855"/>
                  <a:gd name="T13" fmla="*/ 14 h 856"/>
                  <a:gd name="T14" fmla="*/ 449 w 855"/>
                  <a:gd name="T15" fmla="*/ 1 h 856"/>
                  <a:gd name="T16" fmla="*/ 362 w 855"/>
                  <a:gd name="T17" fmla="*/ 5 h 856"/>
                  <a:gd name="T18" fmla="*/ 281 w 855"/>
                  <a:gd name="T19" fmla="*/ 26 h 856"/>
                  <a:gd name="T20" fmla="*/ 205 w 855"/>
                  <a:gd name="T21" fmla="*/ 62 h 856"/>
                  <a:gd name="T22" fmla="*/ 140 w 855"/>
                  <a:gd name="T23" fmla="*/ 112 h 856"/>
                  <a:gd name="T24" fmla="*/ 85 w 855"/>
                  <a:gd name="T25" fmla="*/ 172 h 856"/>
                  <a:gd name="T26" fmla="*/ 42 w 855"/>
                  <a:gd name="T27" fmla="*/ 242 h 856"/>
                  <a:gd name="T28" fmla="*/ 13 w 855"/>
                  <a:gd name="T29" fmla="*/ 321 h 856"/>
                  <a:gd name="T30" fmla="*/ 1 w 855"/>
                  <a:gd name="T31" fmla="*/ 406 h 856"/>
                  <a:gd name="T32" fmla="*/ 5 w 855"/>
                  <a:gd name="T33" fmla="*/ 495 h 856"/>
                  <a:gd name="T34" fmla="*/ 27 w 855"/>
                  <a:gd name="T35" fmla="*/ 580 h 856"/>
                  <a:gd name="T36" fmla="*/ 137 w 855"/>
                  <a:gd name="T37" fmla="*/ 742 h 856"/>
                  <a:gd name="T38" fmla="*/ 199 w 855"/>
                  <a:gd name="T39" fmla="*/ 789 h 856"/>
                  <a:gd name="T40" fmla="*/ 269 w 855"/>
                  <a:gd name="T41" fmla="*/ 825 h 856"/>
                  <a:gd name="T42" fmla="*/ 346 w 855"/>
                  <a:gd name="T43" fmla="*/ 848 h 856"/>
                  <a:gd name="T44" fmla="*/ 428 w 855"/>
                  <a:gd name="T45" fmla="*/ 856 h 856"/>
                  <a:gd name="T46" fmla="*/ 514 w 855"/>
                  <a:gd name="T47" fmla="*/ 848 h 856"/>
                  <a:gd name="T48" fmla="*/ 594 w 855"/>
                  <a:gd name="T49" fmla="*/ 823 h 856"/>
                  <a:gd name="T50" fmla="*/ 667 w 855"/>
                  <a:gd name="T51" fmla="*/ 782 h 856"/>
                  <a:gd name="T52" fmla="*/ 730 w 855"/>
                  <a:gd name="T53" fmla="*/ 730 h 856"/>
                  <a:gd name="T54" fmla="*/ 782 w 855"/>
                  <a:gd name="T55" fmla="*/ 667 h 856"/>
                  <a:gd name="T56" fmla="*/ 822 w 855"/>
                  <a:gd name="T57" fmla="*/ 594 h 856"/>
                  <a:gd name="T58" fmla="*/ 847 w 855"/>
                  <a:gd name="T59" fmla="*/ 515 h 856"/>
                  <a:gd name="T60" fmla="*/ 855 w 855"/>
                  <a:gd name="T61" fmla="*/ 427 h 856"/>
                  <a:gd name="T62" fmla="*/ 709 w 855"/>
                  <a:gd name="T63" fmla="*/ 471 h 856"/>
                  <a:gd name="T64" fmla="*/ 695 w 855"/>
                  <a:gd name="T65" fmla="*/ 526 h 856"/>
                  <a:gd name="T66" fmla="*/ 671 w 855"/>
                  <a:gd name="T67" fmla="*/ 575 h 856"/>
                  <a:gd name="T68" fmla="*/ 639 w 855"/>
                  <a:gd name="T69" fmla="*/ 620 h 856"/>
                  <a:gd name="T70" fmla="*/ 598 w 855"/>
                  <a:gd name="T71" fmla="*/ 657 h 856"/>
                  <a:gd name="T72" fmla="*/ 552 w 855"/>
                  <a:gd name="T73" fmla="*/ 685 h 856"/>
                  <a:gd name="T74" fmla="*/ 499 w 855"/>
                  <a:gd name="T75" fmla="*/ 704 h 856"/>
                  <a:gd name="T76" fmla="*/ 443 w 855"/>
                  <a:gd name="T77" fmla="*/ 713 h 856"/>
                  <a:gd name="T78" fmla="*/ 384 w 855"/>
                  <a:gd name="T79" fmla="*/ 710 h 856"/>
                  <a:gd name="T80" fmla="*/ 330 w 855"/>
                  <a:gd name="T81" fmla="*/ 696 h 856"/>
                  <a:gd name="T82" fmla="*/ 279 w 855"/>
                  <a:gd name="T83" fmla="*/ 672 h 856"/>
                  <a:gd name="T84" fmla="*/ 236 w 855"/>
                  <a:gd name="T85" fmla="*/ 639 h 856"/>
                  <a:gd name="T86" fmla="*/ 199 w 855"/>
                  <a:gd name="T87" fmla="*/ 598 h 856"/>
                  <a:gd name="T88" fmla="*/ 171 w 855"/>
                  <a:gd name="T89" fmla="*/ 552 h 856"/>
                  <a:gd name="T90" fmla="*/ 151 w 855"/>
                  <a:gd name="T91" fmla="*/ 499 h 856"/>
                  <a:gd name="T92" fmla="*/ 142 w 855"/>
                  <a:gd name="T93" fmla="*/ 443 h 856"/>
                  <a:gd name="T94" fmla="*/ 146 w 855"/>
                  <a:gd name="T95" fmla="*/ 385 h 856"/>
                  <a:gd name="T96" fmla="*/ 160 w 855"/>
                  <a:gd name="T97" fmla="*/ 329 h 856"/>
                  <a:gd name="T98" fmla="*/ 184 w 855"/>
                  <a:gd name="T99" fmla="*/ 280 h 856"/>
                  <a:gd name="T100" fmla="*/ 216 w 855"/>
                  <a:gd name="T101" fmla="*/ 236 h 856"/>
                  <a:gd name="T102" fmla="*/ 257 w 855"/>
                  <a:gd name="T103" fmla="*/ 200 h 856"/>
                  <a:gd name="T104" fmla="*/ 304 w 855"/>
                  <a:gd name="T105" fmla="*/ 171 h 856"/>
                  <a:gd name="T106" fmla="*/ 357 w 855"/>
                  <a:gd name="T107" fmla="*/ 152 h 856"/>
                  <a:gd name="T108" fmla="*/ 413 w 855"/>
                  <a:gd name="T109" fmla="*/ 143 h 856"/>
                  <a:gd name="T110" fmla="*/ 471 w 855"/>
                  <a:gd name="T111" fmla="*/ 146 h 856"/>
                  <a:gd name="T112" fmla="*/ 525 w 855"/>
                  <a:gd name="T113" fmla="*/ 160 h 856"/>
                  <a:gd name="T114" fmla="*/ 576 w 855"/>
                  <a:gd name="T115" fmla="*/ 184 h 856"/>
                  <a:gd name="T116" fmla="*/ 619 w 855"/>
                  <a:gd name="T117" fmla="*/ 217 h 856"/>
                  <a:gd name="T118" fmla="*/ 656 w 855"/>
                  <a:gd name="T119" fmla="*/ 258 h 856"/>
                  <a:gd name="T120" fmla="*/ 684 w 855"/>
                  <a:gd name="T121" fmla="*/ 304 h 856"/>
                  <a:gd name="T122" fmla="*/ 704 w 855"/>
                  <a:gd name="T123" fmla="*/ 357 h 856"/>
                  <a:gd name="T124" fmla="*/ 713 w 855"/>
                  <a:gd name="T125" fmla="*/ 413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5" h="856">
                    <a:moveTo>
                      <a:pt x="855" y="427"/>
                    </a:moveTo>
                    <a:lnTo>
                      <a:pt x="855" y="406"/>
                    </a:lnTo>
                    <a:lnTo>
                      <a:pt x="853" y="384"/>
                    </a:lnTo>
                    <a:lnTo>
                      <a:pt x="851" y="363"/>
                    </a:lnTo>
                    <a:lnTo>
                      <a:pt x="847" y="341"/>
                    </a:lnTo>
                    <a:lnTo>
                      <a:pt x="842" y="321"/>
                    </a:lnTo>
                    <a:lnTo>
                      <a:pt x="837" y="301"/>
                    </a:lnTo>
                    <a:lnTo>
                      <a:pt x="829" y="280"/>
                    </a:lnTo>
                    <a:lnTo>
                      <a:pt x="822" y="261"/>
                    </a:lnTo>
                    <a:lnTo>
                      <a:pt x="814" y="242"/>
                    </a:lnTo>
                    <a:lnTo>
                      <a:pt x="804" y="224"/>
                    </a:lnTo>
                    <a:lnTo>
                      <a:pt x="793" y="206"/>
                    </a:lnTo>
                    <a:lnTo>
                      <a:pt x="782" y="189"/>
                    </a:lnTo>
                    <a:lnTo>
                      <a:pt x="770" y="172"/>
                    </a:lnTo>
                    <a:lnTo>
                      <a:pt x="758" y="155"/>
                    </a:lnTo>
                    <a:lnTo>
                      <a:pt x="744" y="140"/>
                    </a:lnTo>
                    <a:lnTo>
                      <a:pt x="730" y="126"/>
                    </a:lnTo>
                    <a:lnTo>
                      <a:pt x="716" y="112"/>
                    </a:lnTo>
                    <a:lnTo>
                      <a:pt x="700" y="98"/>
                    </a:lnTo>
                    <a:lnTo>
                      <a:pt x="683" y="86"/>
                    </a:lnTo>
                    <a:lnTo>
                      <a:pt x="667" y="74"/>
                    </a:lnTo>
                    <a:lnTo>
                      <a:pt x="650" y="62"/>
                    </a:lnTo>
                    <a:lnTo>
                      <a:pt x="632" y="52"/>
                    </a:lnTo>
                    <a:lnTo>
                      <a:pt x="614" y="42"/>
                    </a:lnTo>
                    <a:lnTo>
                      <a:pt x="594" y="33"/>
                    </a:lnTo>
                    <a:lnTo>
                      <a:pt x="574" y="26"/>
                    </a:lnTo>
                    <a:lnTo>
                      <a:pt x="555" y="19"/>
                    </a:lnTo>
                    <a:lnTo>
                      <a:pt x="534" y="14"/>
                    </a:lnTo>
                    <a:lnTo>
                      <a:pt x="514" y="8"/>
                    </a:lnTo>
                    <a:lnTo>
                      <a:pt x="493" y="5"/>
                    </a:lnTo>
                    <a:lnTo>
                      <a:pt x="471" y="2"/>
                    </a:lnTo>
                    <a:lnTo>
                      <a:pt x="449" y="1"/>
                    </a:lnTo>
                    <a:lnTo>
                      <a:pt x="428" y="0"/>
                    </a:lnTo>
                    <a:lnTo>
                      <a:pt x="406" y="1"/>
                    </a:lnTo>
                    <a:lnTo>
                      <a:pt x="384" y="2"/>
                    </a:lnTo>
                    <a:lnTo>
                      <a:pt x="362" y="5"/>
                    </a:lnTo>
                    <a:lnTo>
                      <a:pt x="341" y="8"/>
                    </a:lnTo>
                    <a:lnTo>
                      <a:pt x="321" y="14"/>
                    </a:lnTo>
                    <a:lnTo>
                      <a:pt x="300" y="19"/>
                    </a:lnTo>
                    <a:lnTo>
                      <a:pt x="281" y="26"/>
                    </a:lnTo>
                    <a:lnTo>
                      <a:pt x="261" y="33"/>
                    </a:lnTo>
                    <a:lnTo>
                      <a:pt x="242" y="42"/>
                    </a:lnTo>
                    <a:lnTo>
                      <a:pt x="224" y="52"/>
                    </a:lnTo>
                    <a:lnTo>
                      <a:pt x="205" y="62"/>
                    </a:lnTo>
                    <a:lnTo>
                      <a:pt x="188" y="74"/>
                    </a:lnTo>
                    <a:lnTo>
                      <a:pt x="172" y="86"/>
                    </a:lnTo>
                    <a:lnTo>
                      <a:pt x="155" y="98"/>
                    </a:lnTo>
                    <a:lnTo>
                      <a:pt x="140" y="112"/>
                    </a:lnTo>
                    <a:lnTo>
                      <a:pt x="125" y="126"/>
                    </a:lnTo>
                    <a:lnTo>
                      <a:pt x="111" y="140"/>
                    </a:lnTo>
                    <a:lnTo>
                      <a:pt x="98" y="155"/>
                    </a:lnTo>
                    <a:lnTo>
                      <a:pt x="85" y="172"/>
                    </a:lnTo>
                    <a:lnTo>
                      <a:pt x="73" y="189"/>
                    </a:lnTo>
                    <a:lnTo>
                      <a:pt x="62" y="206"/>
                    </a:lnTo>
                    <a:lnTo>
                      <a:pt x="52" y="224"/>
                    </a:lnTo>
                    <a:lnTo>
                      <a:pt x="42" y="242"/>
                    </a:lnTo>
                    <a:lnTo>
                      <a:pt x="33" y="261"/>
                    </a:lnTo>
                    <a:lnTo>
                      <a:pt x="26" y="280"/>
                    </a:lnTo>
                    <a:lnTo>
                      <a:pt x="19" y="301"/>
                    </a:lnTo>
                    <a:lnTo>
                      <a:pt x="13" y="321"/>
                    </a:lnTo>
                    <a:lnTo>
                      <a:pt x="8" y="341"/>
                    </a:lnTo>
                    <a:lnTo>
                      <a:pt x="5" y="363"/>
                    </a:lnTo>
                    <a:lnTo>
                      <a:pt x="2" y="384"/>
                    </a:lnTo>
                    <a:lnTo>
                      <a:pt x="1" y="406"/>
                    </a:lnTo>
                    <a:lnTo>
                      <a:pt x="0" y="427"/>
                    </a:lnTo>
                    <a:lnTo>
                      <a:pt x="1" y="450"/>
                    </a:lnTo>
                    <a:lnTo>
                      <a:pt x="2" y="473"/>
                    </a:lnTo>
                    <a:lnTo>
                      <a:pt x="5" y="495"/>
                    </a:lnTo>
                    <a:lnTo>
                      <a:pt x="9" y="517"/>
                    </a:lnTo>
                    <a:lnTo>
                      <a:pt x="14" y="538"/>
                    </a:lnTo>
                    <a:lnTo>
                      <a:pt x="20" y="559"/>
                    </a:lnTo>
                    <a:lnTo>
                      <a:pt x="27" y="580"/>
                    </a:lnTo>
                    <a:lnTo>
                      <a:pt x="36" y="599"/>
                    </a:lnTo>
                    <a:lnTo>
                      <a:pt x="53" y="628"/>
                    </a:lnTo>
                    <a:lnTo>
                      <a:pt x="102" y="693"/>
                    </a:lnTo>
                    <a:lnTo>
                      <a:pt x="137" y="742"/>
                    </a:lnTo>
                    <a:lnTo>
                      <a:pt x="151" y="754"/>
                    </a:lnTo>
                    <a:lnTo>
                      <a:pt x="166" y="767"/>
                    </a:lnTo>
                    <a:lnTo>
                      <a:pt x="183" y="778"/>
                    </a:lnTo>
                    <a:lnTo>
                      <a:pt x="199" y="789"/>
                    </a:lnTo>
                    <a:lnTo>
                      <a:pt x="215" y="800"/>
                    </a:lnTo>
                    <a:lnTo>
                      <a:pt x="233" y="808"/>
                    </a:lnTo>
                    <a:lnTo>
                      <a:pt x="250" y="817"/>
                    </a:lnTo>
                    <a:lnTo>
                      <a:pt x="269" y="825"/>
                    </a:lnTo>
                    <a:lnTo>
                      <a:pt x="287" y="832"/>
                    </a:lnTo>
                    <a:lnTo>
                      <a:pt x="307" y="839"/>
                    </a:lnTo>
                    <a:lnTo>
                      <a:pt x="326" y="843"/>
                    </a:lnTo>
                    <a:lnTo>
                      <a:pt x="346" y="848"/>
                    </a:lnTo>
                    <a:lnTo>
                      <a:pt x="365" y="851"/>
                    </a:lnTo>
                    <a:lnTo>
                      <a:pt x="386" y="854"/>
                    </a:lnTo>
                    <a:lnTo>
                      <a:pt x="407" y="855"/>
                    </a:lnTo>
                    <a:lnTo>
                      <a:pt x="428" y="856"/>
                    </a:lnTo>
                    <a:lnTo>
                      <a:pt x="449" y="855"/>
                    </a:lnTo>
                    <a:lnTo>
                      <a:pt x="471" y="854"/>
                    </a:lnTo>
                    <a:lnTo>
                      <a:pt x="493" y="851"/>
                    </a:lnTo>
                    <a:lnTo>
                      <a:pt x="514" y="848"/>
                    </a:lnTo>
                    <a:lnTo>
                      <a:pt x="534" y="842"/>
                    </a:lnTo>
                    <a:lnTo>
                      <a:pt x="555" y="837"/>
                    </a:lnTo>
                    <a:lnTo>
                      <a:pt x="574" y="830"/>
                    </a:lnTo>
                    <a:lnTo>
                      <a:pt x="594" y="823"/>
                    </a:lnTo>
                    <a:lnTo>
                      <a:pt x="614" y="814"/>
                    </a:lnTo>
                    <a:lnTo>
                      <a:pt x="632" y="804"/>
                    </a:lnTo>
                    <a:lnTo>
                      <a:pt x="650" y="794"/>
                    </a:lnTo>
                    <a:lnTo>
                      <a:pt x="667" y="782"/>
                    </a:lnTo>
                    <a:lnTo>
                      <a:pt x="683" y="770"/>
                    </a:lnTo>
                    <a:lnTo>
                      <a:pt x="700" y="758"/>
                    </a:lnTo>
                    <a:lnTo>
                      <a:pt x="716" y="744"/>
                    </a:lnTo>
                    <a:lnTo>
                      <a:pt x="730" y="730"/>
                    </a:lnTo>
                    <a:lnTo>
                      <a:pt x="744" y="716"/>
                    </a:lnTo>
                    <a:lnTo>
                      <a:pt x="758" y="701"/>
                    </a:lnTo>
                    <a:lnTo>
                      <a:pt x="770" y="684"/>
                    </a:lnTo>
                    <a:lnTo>
                      <a:pt x="782" y="667"/>
                    </a:lnTo>
                    <a:lnTo>
                      <a:pt x="793" y="649"/>
                    </a:lnTo>
                    <a:lnTo>
                      <a:pt x="804" y="632"/>
                    </a:lnTo>
                    <a:lnTo>
                      <a:pt x="814" y="614"/>
                    </a:lnTo>
                    <a:lnTo>
                      <a:pt x="822" y="594"/>
                    </a:lnTo>
                    <a:lnTo>
                      <a:pt x="829" y="575"/>
                    </a:lnTo>
                    <a:lnTo>
                      <a:pt x="837" y="555"/>
                    </a:lnTo>
                    <a:lnTo>
                      <a:pt x="842" y="535"/>
                    </a:lnTo>
                    <a:lnTo>
                      <a:pt x="847" y="515"/>
                    </a:lnTo>
                    <a:lnTo>
                      <a:pt x="851" y="493"/>
                    </a:lnTo>
                    <a:lnTo>
                      <a:pt x="853" y="472"/>
                    </a:lnTo>
                    <a:lnTo>
                      <a:pt x="855" y="450"/>
                    </a:lnTo>
                    <a:lnTo>
                      <a:pt x="855" y="427"/>
                    </a:lnTo>
                    <a:close/>
                    <a:moveTo>
                      <a:pt x="713" y="427"/>
                    </a:moveTo>
                    <a:lnTo>
                      <a:pt x="713" y="443"/>
                    </a:lnTo>
                    <a:lnTo>
                      <a:pt x="712" y="457"/>
                    </a:lnTo>
                    <a:lnTo>
                      <a:pt x="709" y="471"/>
                    </a:lnTo>
                    <a:lnTo>
                      <a:pt x="707" y="485"/>
                    </a:lnTo>
                    <a:lnTo>
                      <a:pt x="704" y="499"/>
                    </a:lnTo>
                    <a:lnTo>
                      <a:pt x="700" y="512"/>
                    </a:lnTo>
                    <a:lnTo>
                      <a:pt x="695" y="526"/>
                    </a:lnTo>
                    <a:lnTo>
                      <a:pt x="691" y="538"/>
                    </a:lnTo>
                    <a:lnTo>
                      <a:pt x="684" y="552"/>
                    </a:lnTo>
                    <a:lnTo>
                      <a:pt x="679" y="563"/>
                    </a:lnTo>
                    <a:lnTo>
                      <a:pt x="671" y="575"/>
                    </a:lnTo>
                    <a:lnTo>
                      <a:pt x="665" y="587"/>
                    </a:lnTo>
                    <a:lnTo>
                      <a:pt x="656" y="598"/>
                    </a:lnTo>
                    <a:lnTo>
                      <a:pt x="647" y="609"/>
                    </a:lnTo>
                    <a:lnTo>
                      <a:pt x="639" y="620"/>
                    </a:lnTo>
                    <a:lnTo>
                      <a:pt x="630" y="630"/>
                    </a:lnTo>
                    <a:lnTo>
                      <a:pt x="619" y="639"/>
                    </a:lnTo>
                    <a:lnTo>
                      <a:pt x="609" y="648"/>
                    </a:lnTo>
                    <a:lnTo>
                      <a:pt x="598" y="657"/>
                    </a:lnTo>
                    <a:lnTo>
                      <a:pt x="588" y="665"/>
                    </a:lnTo>
                    <a:lnTo>
                      <a:pt x="576" y="672"/>
                    </a:lnTo>
                    <a:lnTo>
                      <a:pt x="564" y="679"/>
                    </a:lnTo>
                    <a:lnTo>
                      <a:pt x="552" y="685"/>
                    </a:lnTo>
                    <a:lnTo>
                      <a:pt x="539" y="691"/>
                    </a:lnTo>
                    <a:lnTo>
                      <a:pt x="525" y="696"/>
                    </a:lnTo>
                    <a:lnTo>
                      <a:pt x="512" y="701"/>
                    </a:lnTo>
                    <a:lnTo>
                      <a:pt x="499" y="704"/>
                    </a:lnTo>
                    <a:lnTo>
                      <a:pt x="485" y="707"/>
                    </a:lnTo>
                    <a:lnTo>
                      <a:pt x="471" y="710"/>
                    </a:lnTo>
                    <a:lnTo>
                      <a:pt x="457" y="712"/>
                    </a:lnTo>
                    <a:lnTo>
                      <a:pt x="443" y="713"/>
                    </a:lnTo>
                    <a:lnTo>
                      <a:pt x="428" y="714"/>
                    </a:lnTo>
                    <a:lnTo>
                      <a:pt x="413" y="713"/>
                    </a:lnTo>
                    <a:lnTo>
                      <a:pt x="398" y="712"/>
                    </a:lnTo>
                    <a:lnTo>
                      <a:pt x="384" y="710"/>
                    </a:lnTo>
                    <a:lnTo>
                      <a:pt x="370" y="707"/>
                    </a:lnTo>
                    <a:lnTo>
                      <a:pt x="357" y="704"/>
                    </a:lnTo>
                    <a:lnTo>
                      <a:pt x="343" y="701"/>
                    </a:lnTo>
                    <a:lnTo>
                      <a:pt x="330" y="696"/>
                    </a:lnTo>
                    <a:lnTo>
                      <a:pt x="316" y="691"/>
                    </a:lnTo>
                    <a:lnTo>
                      <a:pt x="304" y="685"/>
                    </a:lnTo>
                    <a:lnTo>
                      <a:pt x="291" y="679"/>
                    </a:lnTo>
                    <a:lnTo>
                      <a:pt x="279" y="672"/>
                    </a:lnTo>
                    <a:lnTo>
                      <a:pt x="269" y="665"/>
                    </a:lnTo>
                    <a:lnTo>
                      <a:pt x="257" y="657"/>
                    </a:lnTo>
                    <a:lnTo>
                      <a:pt x="247" y="648"/>
                    </a:lnTo>
                    <a:lnTo>
                      <a:pt x="236" y="639"/>
                    </a:lnTo>
                    <a:lnTo>
                      <a:pt x="226" y="630"/>
                    </a:lnTo>
                    <a:lnTo>
                      <a:pt x="216" y="620"/>
                    </a:lnTo>
                    <a:lnTo>
                      <a:pt x="208" y="609"/>
                    </a:lnTo>
                    <a:lnTo>
                      <a:pt x="199" y="598"/>
                    </a:lnTo>
                    <a:lnTo>
                      <a:pt x="191" y="587"/>
                    </a:lnTo>
                    <a:lnTo>
                      <a:pt x="184" y="575"/>
                    </a:lnTo>
                    <a:lnTo>
                      <a:pt x="177" y="563"/>
                    </a:lnTo>
                    <a:lnTo>
                      <a:pt x="171" y="552"/>
                    </a:lnTo>
                    <a:lnTo>
                      <a:pt x="165" y="538"/>
                    </a:lnTo>
                    <a:lnTo>
                      <a:pt x="160" y="526"/>
                    </a:lnTo>
                    <a:lnTo>
                      <a:pt x="155" y="512"/>
                    </a:lnTo>
                    <a:lnTo>
                      <a:pt x="151" y="499"/>
                    </a:lnTo>
                    <a:lnTo>
                      <a:pt x="148" y="485"/>
                    </a:lnTo>
                    <a:lnTo>
                      <a:pt x="146" y="471"/>
                    </a:lnTo>
                    <a:lnTo>
                      <a:pt x="144" y="457"/>
                    </a:lnTo>
                    <a:lnTo>
                      <a:pt x="142" y="443"/>
                    </a:lnTo>
                    <a:lnTo>
                      <a:pt x="142" y="427"/>
                    </a:lnTo>
                    <a:lnTo>
                      <a:pt x="142" y="413"/>
                    </a:lnTo>
                    <a:lnTo>
                      <a:pt x="144" y="399"/>
                    </a:lnTo>
                    <a:lnTo>
                      <a:pt x="146" y="385"/>
                    </a:lnTo>
                    <a:lnTo>
                      <a:pt x="148" y="371"/>
                    </a:lnTo>
                    <a:lnTo>
                      <a:pt x="151" y="357"/>
                    </a:lnTo>
                    <a:lnTo>
                      <a:pt x="155" y="344"/>
                    </a:lnTo>
                    <a:lnTo>
                      <a:pt x="160" y="329"/>
                    </a:lnTo>
                    <a:lnTo>
                      <a:pt x="165" y="316"/>
                    </a:lnTo>
                    <a:lnTo>
                      <a:pt x="171" y="304"/>
                    </a:lnTo>
                    <a:lnTo>
                      <a:pt x="177" y="292"/>
                    </a:lnTo>
                    <a:lnTo>
                      <a:pt x="184" y="280"/>
                    </a:lnTo>
                    <a:lnTo>
                      <a:pt x="191" y="269"/>
                    </a:lnTo>
                    <a:lnTo>
                      <a:pt x="199" y="258"/>
                    </a:lnTo>
                    <a:lnTo>
                      <a:pt x="208" y="247"/>
                    </a:lnTo>
                    <a:lnTo>
                      <a:pt x="216" y="236"/>
                    </a:lnTo>
                    <a:lnTo>
                      <a:pt x="226" y="226"/>
                    </a:lnTo>
                    <a:lnTo>
                      <a:pt x="236" y="217"/>
                    </a:lnTo>
                    <a:lnTo>
                      <a:pt x="247" y="208"/>
                    </a:lnTo>
                    <a:lnTo>
                      <a:pt x="257" y="200"/>
                    </a:lnTo>
                    <a:lnTo>
                      <a:pt x="269" y="191"/>
                    </a:lnTo>
                    <a:lnTo>
                      <a:pt x="279" y="184"/>
                    </a:lnTo>
                    <a:lnTo>
                      <a:pt x="291" y="177"/>
                    </a:lnTo>
                    <a:lnTo>
                      <a:pt x="304" y="171"/>
                    </a:lnTo>
                    <a:lnTo>
                      <a:pt x="316" y="165"/>
                    </a:lnTo>
                    <a:lnTo>
                      <a:pt x="330" y="160"/>
                    </a:lnTo>
                    <a:lnTo>
                      <a:pt x="343" y="155"/>
                    </a:lnTo>
                    <a:lnTo>
                      <a:pt x="357" y="152"/>
                    </a:lnTo>
                    <a:lnTo>
                      <a:pt x="370" y="149"/>
                    </a:lnTo>
                    <a:lnTo>
                      <a:pt x="384" y="146"/>
                    </a:lnTo>
                    <a:lnTo>
                      <a:pt x="398" y="144"/>
                    </a:lnTo>
                    <a:lnTo>
                      <a:pt x="413" y="143"/>
                    </a:lnTo>
                    <a:lnTo>
                      <a:pt x="428" y="142"/>
                    </a:lnTo>
                    <a:lnTo>
                      <a:pt x="443" y="143"/>
                    </a:lnTo>
                    <a:lnTo>
                      <a:pt x="457" y="144"/>
                    </a:lnTo>
                    <a:lnTo>
                      <a:pt x="471" y="146"/>
                    </a:lnTo>
                    <a:lnTo>
                      <a:pt x="485" y="149"/>
                    </a:lnTo>
                    <a:lnTo>
                      <a:pt x="499" y="152"/>
                    </a:lnTo>
                    <a:lnTo>
                      <a:pt x="512" y="155"/>
                    </a:lnTo>
                    <a:lnTo>
                      <a:pt x="525" y="160"/>
                    </a:lnTo>
                    <a:lnTo>
                      <a:pt x="539" y="165"/>
                    </a:lnTo>
                    <a:lnTo>
                      <a:pt x="552" y="171"/>
                    </a:lnTo>
                    <a:lnTo>
                      <a:pt x="564" y="177"/>
                    </a:lnTo>
                    <a:lnTo>
                      <a:pt x="576" y="184"/>
                    </a:lnTo>
                    <a:lnTo>
                      <a:pt x="588" y="191"/>
                    </a:lnTo>
                    <a:lnTo>
                      <a:pt x="598" y="200"/>
                    </a:lnTo>
                    <a:lnTo>
                      <a:pt x="609" y="208"/>
                    </a:lnTo>
                    <a:lnTo>
                      <a:pt x="619" y="217"/>
                    </a:lnTo>
                    <a:lnTo>
                      <a:pt x="630" y="226"/>
                    </a:lnTo>
                    <a:lnTo>
                      <a:pt x="639" y="236"/>
                    </a:lnTo>
                    <a:lnTo>
                      <a:pt x="647" y="247"/>
                    </a:lnTo>
                    <a:lnTo>
                      <a:pt x="656" y="258"/>
                    </a:lnTo>
                    <a:lnTo>
                      <a:pt x="665" y="269"/>
                    </a:lnTo>
                    <a:lnTo>
                      <a:pt x="671" y="280"/>
                    </a:lnTo>
                    <a:lnTo>
                      <a:pt x="679" y="292"/>
                    </a:lnTo>
                    <a:lnTo>
                      <a:pt x="684" y="304"/>
                    </a:lnTo>
                    <a:lnTo>
                      <a:pt x="691" y="316"/>
                    </a:lnTo>
                    <a:lnTo>
                      <a:pt x="695" y="329"/>
                    </a:lnTo>
                    <a:lnTo>
                      <a:pt x="700" y="344"/>
                    </a:lnTo>
                    <a:lnTo>
                      <a:pt x="704" y="357"/>
                    </a:lnTo>
                    <a:lnTo>
                      <a:pt x="707" y="371"/>
                    </a:lnTo>
                    <a:lnTo>
                      <a:pt x="709" y="385"/>
                    </a:lnTo>
                    <a:lnTo>
                      <a:pt x="712" y="399"/>
                    </a:lnTo>
                    <a:lnTo>
                      <a:pt x="713" y="413"/>
                    </a:lnTo>
                    <a:lnTo>
                      <a:pt x="713" y="427"/>
                    </a:lnTo>
                    <a:close/>
                  </a:path>
                </a:pathLst>
              </a:custGeom>
              <a:solidFill>
                <a:srgbClr val="FCDB1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8" name="Freeform 516"/>
              <p:cNvSpPr>
                <a:spLocks noEditPoints="1"/>
              </p:cNvSpPr>
              <p:nvPr/>
            </p:nvSpPr>
            <p:spPr bwMode="auto">
              <a:xfrm>
                <a:off x="7626" y="2328"/>
                <a:ext cx="102" cy="102"/>
              </a:xfrm>
              <a:custGeom>
                <a:avLst/>
                <a:gdLst>
                  <a:gd name="T0" fmla="*/ 709 w 714"/>
                  <a:gd name="T1" fmla="*/ 303 h 713"/>
                  <a:gd name="T2" fmla="*/ 692 w 714"/>
                  <a:gd name="T3" fmla="*/ 235 h 713"/>
                  <a:gd name="T4" fmla="*/ 661 w 714"/>
                  <a:gd name="T5" fmla="*/ 172 h 713"/>
                  <a:gd name="T6" fmla="*/ 621 w 714"/>
                  <a:gd name="T7" fmla="*/ 117 h 713"/>
                  <a:gd name="T8" fmla="*/ 570 w 714"/>
                  <a:gd name="T9" fmla="*/ 71 h 713"/>
                  <a:gd name="T10" fmla="*/ 511 w 714"/>
                  <a:gd name="T11" fmla="*/ 35 h 713"/>
                  <a:gd name="T12" fmla="*/ 446 w 714"/>
                  <a:gd name="T13" fmla="*/ 11 h 713"/>
                  <a:gd name="T14" fmla="*/ 375 w 714"/>
                  <a:gd name="T15" fmla="*/ 0 h 713"/>
                  <a:gd name="T16" fmla="*/ 302 w 714"/>
                  <a:gd name="T17" fmla="*/ 5 h 713"/>
                  <a:gd name="T18" fmla="*/ 235 w 714"/>
                  <a:gd name="T19" fmla="*/ 22 h 713"/>
                  <a:gd name="T20" fmla="*/ 171 w 714"/>
                  <a:gd name="T21" fmla="*/ 52 h 713"/>
                  <a:gd name="T22" fmla="*/ 117 w 714"/>
                  <a:gd name="T23" fmla="*/ 93 h 713"/>
                  <a:gd name="T24" fmla="*/ 71 w 714"/>
                  <a:gd name="T25" fmla="*/ 144 h 713"/>
                  <a:gd name="T26" fmla="*/ 35 w 714"/>
                  <a:gd name="T27" fmla="*/ 202 h 713"/>
                  <a:gd name="T28" fmla="*/ 11 w 714"/>
                  <a:gd name="T29" fmla="*/ 268 h 713"/>
                  <a:gd name="T30" fmla="*/ 0 w 714"/>
                  <a:gd name="T31" fmla="*/ 339 h 713"/>
                  <a:gd name="T32" fmla="*/ 4 w 714"/>
                  <a:gd name="T33" fmla="*/ 411 h 713"/>
                  <a:gd name="T34" fmla="*/ 21 w 714"/>
                  <a:gd name="T35" fmla="*/ 479 h 713"/>
                  <a:gd name="T36" fmla="*/ 52 w 714"/>
                  <a:gd name="T37" fmla="*/ 541 h 713"/>
                  <a:gd name="T38" fmla="*/ 93 w 714"/>
                  <a:gd name="T39" fmla="*/ 597 h 713"/>
                  <a:gd name="T40" fmla="*/ 143 w 714"/>
                  <a:gd name="T41" fmla="*/ 643 h 713"/>
                  <a:gd name="T42" fmla="*/ 202 w 714"/>
                  <a:gd name="T43" fmla="*/ 679 h 713"/>
                  <a:gd name="T44" fmla="*/ 267 w 714"/>
                  <a:gd name="T45" fmla="*/ 703 h 713"/>
                  <a:gd name="T46" fmla="*/ 338 w 714"/>
                  <a:gd name="T47" fmla="*/ 713 h 713"/>
                  <a:gd name="T48" fmla="*/ 411 w 714"/>
                  <a:gd name="T49" fmla="*/ 709 h 713"/>
                  <a:gd name="T50" fmla="*/ 480 w 714"/>
                  <a:gd name="T51" fmla="*/ 692 h 713"/>
                  <a:gd name="T52" fmla="*/ 542 w 714"/>
                  <a:gd name="T53" fmla="*/ 662 h 713"/>
                  <a:gd name="T54" fmla="*/ 596 w 714"/>
                  <a:gd name="T55" fmla="*/ 621 h 713"/>
                  <a:gd name="T56" fmla="*/ 643 w 714"/>
                  <a:gd name="T57" fmla="*/ 571 h 713"/>
                  <a:gd name="T58" fmla="*/ 678 w 714"/>
                  <a:gd name="T59" fmla="*/ 512 h 713"/>
                  <a:gd name="T60" fmla="*/ 702 w 714"/>
                  <a:gd name="T61" fmla="*/ 446 h 713"/>
                  <a:gd name="T62" fmla="*/ 713 w 714"/>
                  <a:gd name="T63" fmla="*/ 375 h 713"/>
                  <a:gd name="T64" fmla="*/ 567 w 714"/>
                  <a:gd name="T65" fmla="*/ 400 h 713"/>
                  <a:gd name="T66" fmla="*/ 534 w 714"/>
                  <a:gd name="T67" fmla="*/ 476 h 713"/>
                  <a:gd name="T68" fmla="*/ 476 w 714"/>
                  <a:gd name="T69" fmla="*/ 534 h 713"/>
                  <a:gd name="T70" fmla="*/ 400 w 714"/>
                  <a:gd name="T71" fmla="*/ 567 h 713"/>
                  <a:gd name="T72" fmla="*/ 357 w 714"/>
                  <a:gd name="T73" fmla="*/ 571 h 713"/>
                  <a:gd name="T74" fmla="*/ 314 w 714"/>
                  <a:gd name="T75" fmla="*/ 567 h 713"/>
                  <a:gd name="T76" fmla="*/ 237 w 714"/>
                  <a:gd name="T77" fmla="*/ 534 h 713"/>
                  <a:gd name="T78" fmla="*/ 179 w 714"/>
                  <a:gd name="T79" fmla="*/ 476 h 713"/>
                  <a:gd name="T80" fmla="*/ 147 w 714"/>
                  <a:gd name="T81" fmla="*/ 400 h 713"/>
                  <a:gd name="T82" fmla="*/ 143 w 714"/>
                  <a:gd name="T83" fmla="*/ 356 h 713"/>
                  <a:gd name="T84" fmla="*/ 147 w 714"/>
                  <a:gd name="T85" fmla="*/ 314 h 713"/>
                  <a:gd name="T86" fmla="*/ 179 w 714"/>
                  <a:gd name="T87" fmla="*/ 238 h 713"/>
                  <a:gd name="T88" fmla="*/ 237 w 714"/>
                  <a:gd name="T89" fmla="*/ 180 h 713"/>
                  <a:gd name="T90" fmla="*/ 314 w 714"/>
                  <a:gd name="T91" fmla="*/ 147 h 713"/>
                  <a:gd name="T92" fmla="*/ 400 w 714"/>
                  <a:gd name="T93" fmla="*/ 147 h 713"/>
                  <a:gd name="T94" fmla="*/ 476 w 714"/>
                  <a:gd name="T95" fmla="*/ 180 h 713"/>
                  <a:gd name="T96" fmla="*/ 534 w 714"/>
                  <a:gd name="T97" fmla="*/ 238 h 713"/>
                  <a:gd name="T98" fmla="*/ 567 w 714"/>
                  <a:gd name="T99" fmla="*/ 314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4" h="713">
                    <a:moveTo>
                      <a:pt x="714" y="356"/>
                    </a:moveTo>
                    <a:lnTo>
                      <a:pt x="713" y="339"/>
                    </a:lnTo>
                    <a:lnTo>
                      <a:pt x="711" y="321"/>
                    </a:lnTo>
                    <a:lnTo>
                      <a:pt x="709" y="303"/>
                    </a:lnTo>
                    <a:lnTo>
                      <a:pt x="706" y="285"/>
                    </a:lnTo>
                    <a:lnTo>
                      <a:pt x="702" y="268"/>
                    </a:lnTo>
                    <a:lnTo>
                      <a:pt x="697" y="251"/>
                    </a:lnTo>
                    <a:lnTo>
                      <a:pt x="692" y="235"/>
                    </a:lnTo>
                    <a:lnTo>
                      <a:pt x="685" y="218"/>
                    </a:lnTo>
                    <a:lnTo>
                      <a:pt x="678" y="202"/>
                    </a:lnTo>
                    <a:lnTo>
                      <a:pt x="670" y="187"/>
                    </a:lnTo>
                    <a:lnTo>
                      <a:pt x="661" y="172"/>
                    </a:lnTo>
                    <a:lnTo>
                      <a:pt x="653" y="157"/>
                    </a:lnTo>
                    <a:lnTo>
                      <a:pt x="643" y="144"/>
                    </a:lnTo>
                    <a:lnTo>
                      <a:pt x="632" y="130"/>
                    </a:lnTo>
                    <a:lnTo>
                      <a:pt x="621" y="117"/>
                    </a:lnTo>
                    <a:lnTo>
                      <a:pt x="609" y="105"/>
                    </a:lnTo>
                    <a:lnTo>
                      <a:pt x="596" y="93"/>
                    </a:lnTo>
                    <a:lnTo>
                      <a:pt x="584" y="82"/>
                    </a:lnTo>
                    <a:lnTo>
                      <a:pt x="570" y="71"/>
                    </a:lnTo>
                    <a:lnTo>
                      <a:pt x="556" y="61"/>
                    </a:lnTo>
                    <a:lnTo>
                      <a:pt x="542" y="52"/>
                    </a:lnTo>
                    <a:lnTo>
                      <a:pt x="526" y="43"/>
                    </a:lnTo>
                    <a:lnTo>
                      <a:pt x="511" y="35"/>
                    </a:lnTo>
                    <a:lnTo>
                      <a:pt x="496" y="29"/>
                    </a:lnTo>
                    <a:lnTo>
                      <a:pt x="480" y="22"/>
                    </a:lnTo>
                    <a:lnTo>
                      <a:pt x="463" y="17"/>
                    </a:lnTo>
                    <a:lnTo>
                      <a:pt x="446" y="11"/>
                    </a:lnTo>
                    <a:lnTo>
                      <a:pt x="428" y="8"/>
                    </a:lnTo>
                    <a:lnTo>
                      <a:pt x="411" y="5"/>
                    </a:lnTo>
                    <a:lnTo>
                      <a:pt x="394" y="3"/>
                    </a:lnTo>
                    <a:lnTo>
                      <a:pt x="375" y="0"/>
                    </a:lnTo>
                    <a:lnTo>
                      <a:pt x="357" y="0"/>
                    </a:lnTo>
                    <a:lnTo>
                      <a:pt x="338" y="0"/>
                    </a:lnTo>
                    <a:lnTo>
                      <a:pt x="321" y="3"/>
                    </a:lnTo>
                    <a:lnTo>
                      <a:pt x="302" y="5"/>
                    </a:lnTo>
                    <a:lnTo>
                      <a:pt x="285" y="8"/>
                    </a:lnTo>
                    <a:lnTo>
                      <a:pt x="267" y="11"/>
                    </a:lnTo>
                    <a:lnTo>
                      <a:pt x="251" y="17"/>
                    </a:lnTo>
                    <a:lnTo>
                      <a:pt x="235" y="22"/>
                    </a:lnTo>
                    <a:lnTo>
                      <a:pt x="218" y="29"/>
                    </a:lnTo>
                    <a:lnTo>
                      <a:pt x="202" y="35"/>
                    </a:lnTo>
                    <a:lnTo>
                      <a:pt x="187" y="43"/>
                    </a:lnTo>
                    <a:lnTo>
                      <a:pt x="171" y="52"/>
                    </a:lnTo>
                    <a:lnTo>
                      <a:pt x="157" y="61"/>
                    </a:lnTo>
                    <a:lnTo>
                      <a:pt x="143" y="71"/>
                    </a:lnTo>
                    <a:lnTo>
                      <a:pt x="130" y="82"/>
                    </a:lnTo>
                    <a:lnTo>
                      <a:pt x="117" y="93"/>
                    </a:lnTo>
                    <a:lnTo>
                      <a:pt x="105" y="105"/>
                    </a:lnTo>
                    <a:lnTo>
                      <a:pt x="93" y="117"/>
                    </a:lnTo>
                    <a:lnTo>
                      <a:pt x="81" y="130"/>
                    </a:lnTo>
                    <a:lnTo>
                      <a:pt x="71" y="144"/>
                    </a:lnTo>
                    <a:lnTo>
                      <a:pt x="61" y="157"/>
                    </a:lnTo>
                    <a:lnTo>
                      <a:pt x="52" y="172"/>
                    </a:lnTo>
                    <a:lnTo>
                      <a:pt x="43" y="187"/>
                    </a:lnTo>
                    <a:lnTo>
                      <a:pt x="35" y="202"/>
                    </a:lnTo>
                    <a:lnTo>
                      <a:pt x="28" y="218"/>
                    </a:lnTo>
                    <a:lnTo>
                      <a:pt x="21" y="235"/>
                    </a:lnTo>
                    <a:lnTo>
                      <a:pt x="16" y="251"/>
                    </a:lnTo>
                    <a:lnTo>
                      <a:pt x="11" y="268"/>
                    </a:lnTo>
                    <a:lnTo>
                      <a:pt x="7" y="285"/>
                    </a:lnTo>
                    <a:lnTo>
                      <a:pt x="4" y="303"/>
                    </a:lnTo>
                    <a:lnTo>
                      <a:pt x="2" y="321"/>
                    </a:lnTo>
                    <a:lnTo>
                      <a:pt x="0" y="339"/>
                    </a:lnTo>
                    <a:lnTo>
                      <a:pt x="0" y="356"/>
                    </a:lnTo>
                    <a:lnTo>
                      <a:pt x="0" y="375"/>
                    </a:lnTo>
                    <a:lnTo>
                      <a:pt x="2" y="393"/>
                    </a:lnTo>
                    <a:lnTo>
                      <a:pt x="4" y="411"/>
                    </a:lnTo>
                    <a:lnTo>
                      <a:pt x="7" y="428"/>
                    </a:lnTo>
                    <a:lnTo>
                      <a:pt x="11" y="446"/>
                    </a:lnTo>
                    <a:lnTo>
                      <a:pt x="16" y="463"/>
                    </a:lnTo>
                    <a:lnTo>
                      <a:pt x="21" y="479"/>
                    </a:lnTo>
                    <a:lnTo>
                      <a:pt x="28" y="496"/>
                    </a:lnTo>
                    <a:lnTo>
                      <a:pt x="35" y="512"/>
                    </a:lnTo>
                    <a:lnTo>
                      <a:pt x="43" y="527"/>
                    </a:lnTo>
                    <a:lnTo>
                      <a:pt x="52" y="541"/>
                    </a:lnTo>
                    <a:lnTo>
                      <a:pt x="61" y="557"/>
                    </a:lnTo>
                    <a:lnTo>
                      <a:pt x="71" y="571"/>
                    </a:lnTo>
                    <a:lnTo>
                      <a:pt x="81" y="584"/>
                    </a:lnTo>
                    <a:lnTo>
                      <a:pt x="93" y="597"/>
                    </a:lnTo>
                    <a:lnTo>
                      <a:pt x="105" y="609"/>
                    </a:lnTo>
                    <a:lnTo>
                      <a:pt x="117" y="621"/>
                    </a:lnTo>
                    <a:lnTo>
                      <a:pt x="130" y="632"/>
                    </a:lnTo>
                    <a:lnTo>
                      <a:pt x="143" y="643"/>
                    </a:lnTo>
                    <a:lnTo>
                      <a:pt x="157" y="652"/>
                    </a:lnTo>
                    <a:lnTo>
                      <a:pt x="171" y="662"/>
                    </a:lnTo>
                    <a:lnTo>
                      <a:pt x="187" y="671"/>
                    </a:lnTo>
                    <a:lnTo>
                      <a:pt x="202" y="679"/>
                    </a:lnTo>
                    <a:lnTo>
                      <a:pt x="218" y="685"/>
                    </a:lnTo>
                    <a:lnTo>
                      <a:pt x="235" y="692"/>
                    </a:lnTo>
                    <a:lnTo>
                      <a:pt x="251" y="697"/>
                    </a:lnTo>
                    <a:lnTo>
                      <a:pt x="267" y="703"/>
                    </a:lnTo>
                    <a:lnTo>
                      <a:pt x="285" y="706"/>
                    </a:lnTo>
                    <a:lnTo>
                      <a:pt x="302" y="709"/>
                    </a:lnTo>
                    <a:lnTo>
                      <a:pt x="321" y="711"/>
                    </a:lnTo>
                    <a:lnTo>
                      <a:pt x="338" y="713"/>
                    </a:lnTo>
                    <a:lnTo>
                      <a:pt x="357" y="713"/>
                    </a:lnTo>
                    <a:lnTo>
                      <a:pt x="375" y="713"/>
                    </a:lnTo>
                    <a:lnTo>
                      <a:pt x="394" y="711"/>
                    </a:lnTo>
                    <a:lnTo>
                      <a:pt x="411" y="709"/>
                    </a:lnTo>
                    <a:lnTo>
                      <a:pt x="428" y="706"/>
                    </a:lnTo>
                    <a:lnTo>
                      <a:pt x="446" y="703"/>
                    </a:lnTo>
                    <a:lnTo>
                      <a:pt x="463" y="697"/>
                    </a:lnTo>
                    <a:lnTo>
                      <a:pt x="480" y="692"/>
                    </a:lnTo>
                    <a:lnTo>
                      <a:pt x="496" y="685"/>
                    </a:lnTo>
                    <a:lnTo>
                      <a:pt x="511" y="679"/>
                    </a:lnTo>
                    <a:lnTo>
                      <a:pt x="526" y="671"/>
                    </a:lnTo>
                    <a:lnTo>
                      <a:pt x="542" y="662"/>
                    </a:lnTo>
                    <a:lnTo>
                      <a:pt x="556" y="652"/>
                    </a:lnTo>
                    <a:lnTo>
                      <a:pt x="570" y="643"/>
                    </a:lnTo>
                    <a:lnTo>
                      <a:pt x="584" y="632"/>
                    </a:lnTo>
                    <a:lnTo>
                      <a:pt x="596" y="621"/>
                    </a:lnTo>
                    <a:lnTo>
                      <a:pt x="609" y="609"/>
                    </a:lnTo>
                    <a:lnTo>
                      <a:pt x="621" y="597"/>
                    </a:lnTo>
                    <a:lnTo>
                      <a:pt x="632" y="584"/>
                    </a:lnTo>
                    <a:lnTo>
                      <a:pt x="643" y="571"/>
                    </a:lnTo>
                    <a:lnTo>
                      <a:pt x="653" y="557"/>
                    </a:lnTo>
                    <a:lnTo>
                      <a:pt x="661" y="541"/>
                    </a:lnTo>
                    <a:lnTo>
                      <a:pt x="670" y="527"/>
                    </a:lnTo>
                    <a:lnTo>
                      <a:pt x="678" y="512"/>
                    </a:lnTo>
                    <a:lnTo>
                      <a:pt x="685" y="496"/>
                    </a:lnTo>
                    <a:lnTo>
                      <a:pt x="692" y="479"/>
                    </a:lnTo>
                    <a:lnTo>
                      <a:pt x="697" y="463"/>
                    </a:lnTo>
                    <a:lnTo>
                      <a:pt x="702" y="446"/>
                    </a:lnTo>
                    <a:lnTo>
                      <a:pt x="706" y="428"/>
                    </a:lnTo>
                    <a:lnTo>
                      <a:pt x="709" y="411"/>
                    </a:lnTo>
                    <a:lnTo>
                      <a:pt x="711" y="393"/>
                    </a:lnTo>
                    <a:lnTo>
                      <a:pt x="713" y="375"/>
                    </a:lnTo>
                    <a:lnTo>
                      <a:pt x="714" y="356"/>
                    </a:lnTo>
                    <a:close/>
                    <a:moveTo>
                      <a:pt x="571" y="356"/>
                    </a:moveTo>
                    <a:lnTo>
                      <a:pt x="570" y="379"/>
                    </a:lnTo>
                    <a:lnTo>
                      <a:pt x="567" y="400"/>
                    </a:lnTo>
                    <a:lnTo>
                      <a:pt x="561" y="421"/>
                    </a:lnTo>
                    <a:lnTo>
                      <a:pt x="554" y="440"/>
                    </a:lnTo>
                    <a:lnTo>
                      <a:pt x="545" y="459"/>
                    </a:lnTo>
                    <a:lnTo>
                      <a:pt x="534" y="476"/>
                    </a:lnTo>
                    <a:lnTo>
                      <a:pt x="522" y="494"/>
                    </a:lnTo>
                    <a:lnTo>
                      <a:pt x="508" y="508"/>
                    </a:lnTo>
                    <a:lnTo>
                      <a:pt x="493" y="522"/>
                    </a:lnTo>
                    <a:lnTo>
                      <a:pt x="476" y="534"/>
                    </a:lnTo>
                    <a:lnTo>
                      <a:pt x="459" y="545"/>
                    </a:lnTo>
                    <a:lnTo>
                      <a:pt x="440" y="555"/>
                    </a:lnTo>
                    <a:lnTo>
                      <a:pt x="421" y="561"/>
                    </a:lnTo>
                    <a:lnTo>
                      <a:pt x="400" y="567"/>
                    </a:lnTo>
                    <a:lnTo>
                      <a:pt x="389" y="569"/>
                    </a:lnTo>
                    <a:lnTo>
                      <a:pt x="378" y="570"/>
                    </a:lnTo>
                    <a:lnTo>
                      <a:pt x="367" y="571"/>
                    </a:lnTo>
                    <a:lnTo>
                      <a:pt x="357" y="571"/>
                    </a:lnTo>
                    <a:lnTo>
                      <a:pt x="346" y="571"/>
                    </a:lnTo>
                    <a:lnTo>
                      <a:pt x="335" y="570"/>
                    </a:lnTo>
                    <a:lnTo>
                      <a:pt x="324" y="569"/>
                    </a:lnTo>
                    <a:lnTo>
                      <a:pt x="314" y="567"/>
                    </a:lnTo>
                    <a:lnTo>
                      <a:pt x="293" y="561"/>
                    </a:lnTo>
                    <a:lnTo>
                      <a:pt x="274" y="555"/>
                    </a:lnTo>
                    <a:lnTo>
                      <a:pt x="255" y="545"/>
                    </a:lnTo>
                    <a:lnTo>
                      <a:pt x="237" y="534"/>
                    </a:lnTo>
                    <a:lnTo>
                      <a:pt x="220" y="522"/>
                    </a:lnTo>
                    <a:lnTo>
                      <a:pt x="205" y="508"/>
                    </a:lnTo>
                    <a:lnTo>
                      <a:pt x="192" y="494"/>
                    </a:lnTo>
                    <a:lnTo>
                      <a:pt x="179" y="476"/>
                    </a:lnTo>
                    <a:lnTo>
                      <a:pt x="168" y="459"/>
                    </a:lnTo>
                    <a:lnTo>
                      <a:pt x="159" y="440"/>
                    </a:lnTo>
                    <a:lnTo>
                      <a:pt x="153" y="421"/>
                    </a:lnTo>
                    <a:lnTo>
                      <a:pt x="147" y="400"/>
                    </a:lnTo>
                    <a:lnTo>
                      <a:pt x="145" y="389"/>
                    </a:lnTo>
                    <a:lnTo>
                      <a:pt x="144" y="379"/>
                    </a:lnTo>
                    <a:lnTo>
                      <a:pt x="143" y="368"/>
                    </a:lnTo>
                    <a:lnTo>
                      <a:pt x="143" y="356"/>
                    </a:lnTo>
                    <a:lnTo>
                      <a:pt x="143" y="346"/>
                    </a:lnTo>
                    <a:lnTo>
                      <a:pt x="144" y="335"/>
                    </a:lnTo>
                    <a:lnTo>
                      <a:pt x="145" y="325"/>
                    </a:lnTo>
                    <a:lnTo>
                      <a:pt x="147" y="314"/>
                    </a:lnTo>
                    <a:lnTo>
                      <a:pt x="153" y="293"/>
                    </a:lnTo>
                    <a:lnTo>
                      <a:pt x="159" y="274"/>
                    </a:lnTo>
                    <a:lnTo>
                      <a:pt x="168" y="255"/>
                    </a:lnTo>
                    <a:lnTo>
                      <a:pt x="179" y="238"/>
                    </a:lnTo>
                    <a:lnTo>
                      <a:pt x="192" y="220"/>
                    </a:lnTo>
                    <a:lnTo>
                      <a:pt x="205" y="206"/>
                    </a:lnTo>
                    <a:lnTo>
                      <a:pt x="220" y="192"/>
                    </a:lnTo>
                    <a:lnTo>
                      <a:pt x="237" y="180"/>
                    </a:lnTo>
                    <a:lnTo>
                      <a:pt x="255" y="169"/>
                    </a:lnTo>
                    <a:lnTo>
                      <a:pt x="274" y="159"/>
                    </a:lnTo>
                    <a:lnTo>
                      <a:pt x="293" y="153"/>
                    </a:lnTo>
                    <a:lnTo>
                      <a:pt x="314" y="147"/>
                    </a:lnTo>
                    <a:lnTo>
                      <a:pt x="335" y="144"/>
                    </a:lnTo>
                    <a:lnTo>
                      <a:pt x="357" y="143"/>
                    </a:lnTo>
                    <a:lnTo>
                      <a:pt x="378" y="144"/>
                    </a:lnTo>
                    <a:lnTo>
                      <a:pt x="400" y="147"/>
                    </a:lnTo>
                    <a:lnTo>
                      <a:pt x="421" y="153"/>
                    </a:lnTo>
                    <a:lnTo>
                      <a:pt x="440" y="159"/>
                    </a:lnTo>
                    <a:lnTo>
                      <a:pt x="459" y="169"/>
                    </a:lnTo>
                    <a:lnTo>
                      <a:pt x="476" y="180"/>
                    </a:lnTo>
                    <a:lnTo>
                      <a:pt x="493" y="192"/>
                    </a:lnTo>
                    <a:lnTo>
                      <a:pt x="508" y="206"/>
                    </a:lnTo>
                    <a:lnTo>
                      <a:pt x="522" y="220"/>
                    </a:lnTo>
                    <a:lnTo>
                      <a:pt x="534" y="238"/>
                    </a:lnTo>
                    <a:lnTo>
                      <a:pt x="545" y="255"/>
                    </a:lnTo>
                    <a:lnTo>
                      <a:pt x="554" y="274"/>
                    </a:lnTo>
                    <a:lnTo>
                      <a:pt x="561" y="293"/>
                    </a:lnTo>
                    <a:lnTo>
                      <a:pt x="567" y="314"/>
                    </a:lnTo>
                    <a:lnTo>
                      <a:pt x="570" y="335"/>
                    </a:lnTo>
                    <a:lnTo>
                      <a:pt x="571" y="356"/>
                    </a:lnTo>
                    <a:close/>
                  </a:path>
                </a:pathLst>
              </a:custGeom>
              <a:solidFill>
                <a:srgbClr val="FDE1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49" name="Freeform 517"/>
              <p:cNvSpPr>
                <a:spLocks noEditPoints="1"/>
              </p:cNvSpPr>
              <p:nvPr/>
            </p:nvSpPr>
            <p:spPr bwMode="auto">
              <a:xfrm>
                <a:off x="7636" y="2338"/>
                <a:ext cx="82" cy="82"/>
              </a:xfrm>
              <a:custGeom>
                <a:avLst/>
                <a:gdLst>
                  <a:gd name="T0" fmla="*/ 567 w 571"/>
                  <a:gd name="T1" fmla="*/ 243 h 572"/>
                  <a:gd name="T2" fmla="*/ 553 w 571"/>
                  <a:gd name="T3" fmla="*/ 187 h 572"/>
                  <a:gd name="T4" fmla="*/ 529 w 571"/>
                  <a:gd name="T5" fmla="*/ 138 h 572"/>
                  <a:gd name="T6" fmla="*/ 497 w 571"/>
                  <a:gd name="T7" fmla="*/ 94 h 572"/>
                  <a:gd name="T8" fmla="*/ 456 w 571"/>
                  <a:gd name="T9" fmla="*/ 58 h 572"/>
                  <a:gd name="T10" fmla="*/ 410 w 571"/>
                  <a:gd name="T11" fmla="*/ 29 h 572"/>
                  <a:gd name="T12" fmla="*/ 357 w 571"/>
                  <a:gd name="T13" fmla="*/ 10 h 572"/>
                  <a:gd name="T14" fmla="*/ 301 w 571"/>
                  <a:gd name="T15" fmla="*/ 1 h 572"/>
                  <a:gd name="T16" fmla="*/ 242 w 571"/>
                  <a:gd name="T17" fmla="*/ 4 h 572"/>
                  <a:gd name="T18" fmla="*/ 188 w 571"/>
                  <a:gd name="T19" fmla="*/ 18 h 572"/>
                  <a:gd name="T20" fmla="*/ 137 w 571"/>
                  <a:gd name="T21" fmla="*/ 42 h 572"/>
                  <a:gd name="T22" fmla="*/ 94 w 571"/>
                  <a:gd name="T23" fmla="*/ 75 h 572"/>
                  <a:gd name="T24" fmla="*/ 57 w 571"/>
                  <a:gd name="T25" fmla="*/ 116 h 572"/>
                  <a:gd name="T26" fmla="*/ 29 w 571"/>
                  <a:gd name="T27" fmla="*/ 162 h 572"/>
                  <a:gd name="T28" fmla="*/ 9 w 571"/>
                  <a:gd name="T29" fmla="*/ 215 h 572"/>
                  <a:gd name="T30" fmla="*/ 0 w 571"/>
                  <a:gd name="T31" fmla="*/ 271 h 572"/>
                  <a:gd name="T32" fmla="*/ 4 w 571"/>
                  <a:gd name="T33" fmla="*/ 329 h 572"/>
                  <a:gd name="T34" fmla="*/ 18 w 571"/>
                  <a:gd name="T35" fmla="*/ 384 h 572"/>
                  <a:gd name="T36" fmla="*/ 42 w 571"/>
                  <a:gd name="T37" fmla="*/ 433 h 572"/>
                  <a:gd name="T38" fmla="*/ 74 w 571"/>
                  <a:gd name="T39" fmla="*/ 478 h 572"/>
                  <a:gd name="T40" fmla="*/ 115 w 571"/>
                  <a:gd name="T41" fmla="*/ 515 h 572"/>
                  <a:gd name="T42" fmla="*/ 162 w 571"/>
                  <a:gd name="T43" fmla="*/ 543 h 572"/>
                  <a:gd name="T44" fmla="*/ 215 w 571"/>
                  <a:gd name="T45" fmla="*/ 562 h 572"/>
                  <a:gd name="T46" fmla="*/ 271 w 571"/>
                  <a:gd name="T47" fmla="*/ 571 h 572"/>
                  <a:gd name="T48" fmla="*/ 329 w 571"/>
                  <a:gd name="T49" fmla="*/ 568 h 572"/>
                  <a:gd name="T50" fmla="*/ 383 w 571"/>
                  <a:gd name="T51" fmla="*/ 554 h 572"/>
                  <a:gd name="T52" fmla="*/ 434 w 571"/>
                  <a:gd name="T53" fmla="*/ 530 h 572"/>
                  <a:gd name="T54" fmla="*/ 477 w 571"/>
                  <a:gd name="T55" fmla="*/ 497 h 572"/>
                  <a:gd name="T56" fmla="*/ 514 w 571"/>
                  <a:gd name="T57" fmla="*/ 456 h 572"/>
                  <a:gd name="T58" fmla="*/ 542 w 571"/>
                  <a:gd name="T59" fmla="*/ 410 h 572"/>
                  <a:gd name="T60" fmla="*/ 562 w 571"/>
                  <a:gd name="T61" fmla="*/ 357 h 572"/>
                  <a:gd name="T62" fmla="*/ 571 w 571"/>
                  <a:gd name="T63" fmla="*/ 301 h 572"/>
                  <a:gd name="T64" fmla="*/ 426 w 571"/>
                  <a:gd name="T65" fmla="*/ 315 h 572"/>
                  <a:gd name="T66" fmla="*/ 404 w 571"/>
                  <a:gd name="T67" fmla="*/ 366 h 572"/>
                  <a:gd name="T68" fmla="*/ 365 w 571"/>
                  <a:gd name="T69" fmla="*/ 404 h 572"/>
                  <a:gd name="T70" fmla="*/ 315 w 571"/>
                  <a:gd name="T71" fmla="*/ 426 h 572"/>
                  <a:gd name="T72" fmla="*/ 257 w 571"/>
                  <a:gd name="T73" fmla="*/ 426 h 572"/>
                  <a:gd name="T74" fmla="*/ 206 w 571"/>
                  <a:gd name="T75" fmla="*/ 404 h 572"/>
                  <a:gd name="T76" fmla="*/ 168 w 571"/>
                  <a:gd name="T77" fmla="*/ 366 h 572"/>
                  <a:gd name="T78" fmla="*/ 146 w 571"/>
                  <a:gd name="T79" fmla="*/ 315 h 572"/>
                  <a:gd name="T80" fmla="*/ 146 w 571"/>
                  <a:gd name="T81" fmla="*/ 257 h 572"/>
                  <a:gd name="T82" fmla="*/ 168 w 571"/>
                  <a:gd name="T83" fmla="*/ 206 h 572"/>
                  <a:gd name="T84" fmla="*/ 206 w 571"/>
                  <a:gd name="T85" fmla="*/ 168 h 572"/>
                  <a:gd name="T86" fmla="*/ 257 w 571"/>
                  <a:gd name="T87" fmla="*/ 146 h 572"/>
                  <a:gd name="T88" fmla="*/ 315 w 571"/>
                  <a:gd name="T89" fmla="*/ 146 h 572"/>
                  <a:gd name="T90" fmla="*/ 365 w 571"/>
                  <a:gd name="T91" fmla="*/ 168 h 572"/>
                  <a:gd name="T92" fmla="*/ 404 w 571"/>
                  <a:gd name="T93" fmla="*/ 206 h 572"/>
                  <a:gd name="T94" fmla="*/ 426 w 571"/>
                  <a:gd name="T95" fmla="*/ 25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1" h="572">
                    <a:moveTo>
                      <a:pt x="571" y="285"/>
                    </a:moveTo>
                    <a:lnTo>
                      <a:pt x="571" y="271"/>
                    </a:lnTo>
                    <a:lnTo>
                      <a:pt x="570" y="257"/>
                    </a:lnTo>
                    <a:lnTo>
                      <a:pt x="567" y="243"/>
                    </a:lnTo>
                    <a:lnTo>
                      <a:pt x="565" y="229"/>
                    </a:lnTo>
                    <a:lnTo>
                      <a:pt x="562" y="215"/>
                    </a:lnTo>
                    <a:lnTo>
                      <a:pt x="558" y="202"/>
                    </a:lnTo>
                    <a:lnTo>
                      <a:pt x="553" y="187"/>
                    </a:lnTo>
                    <a:lnTo>
                      <a:pt x="549" y="174"/>
                    </a:lnTo>
                    <a:lnTo>
                      <a:pt x="542" y="162"/>
                    </a:lnTo>
                    <a:lnTo>
                      <a:pt x="537" y="150"/>
                    </a:lnTo>
                    <a:lnTo>
                      <a:pt x="529" y="138"/>
                    </a:lnTo>
                    <a:lnTo>
                      <a:pt x="523" y="127"/>
                    </a:lnTo>
                    <a:lnTo>
                      <a:pt x="514" y="116"/>
                    </a:lnTo>
                    <a:lnTo>
                      <a:pt x="505" y="105"/>
                    </a:lnTo>
                    <a:lnTo>
                      <a:pt x="497" y="94"/>
                    </a:lnTo>
                    <a:lnTo>
                      <a:pt x="488" y="84"/>
                    </a:lnTo>
                    <a:lnTo>
                      <a:pt x="477" y="75"/>
                    </a:lnTo>
                    <a:lnTo>
                      <a:pt x="467" y="66"/>
                    </a:lnTo>
                    <a:lnTo>
                      <a:pt x="456" y="58"/>
                    </a:lnTo>
                    <a:lnTo>
                      <a:pt x="446" y="49"/>
                    </a:lnTo>
                    <a:lnTo>
                      <a:pt x="434" y="42"/>
                    </a:lnTo>
                    <a:lnTo>
                      <a:pt x="422" y="35"/>
                    </a:lnTo>
                    <a:lnTo>
                      <a:pt x="410" y="29"/>
                    </a:lnTo>
                    <a:lnTo>
                      <a:pt x="397" y="23"/>
                    </a:lnTo>
                    <a:lnTo>
                      <a:pt x="383" y="18"/>
                    </a:lnTo>
                    <a:lnTo>
                      <a:pt x="370" y="13"/>
                    </a:lnTo>
                    <a:lnTo>
                      <a:pt x="357" y="10"/>
                    </a:lnTo>
                    <a:lnTo>
                      <a:pt x="343" y="7"/>
                    </a:lnTo>
                    <a:lnTo>
                      <a:pt x="329" y="4"/>
                    </a:lnTo>
                    <a:lnTo>
                      <a:pt x="315" y="2"/>
                    </a:lnTo>
                    <a:lnTo>
                      <a:pt x="301" y="1"/>
                    </a:lnTo>
                    <a:lnTo>
                      <a:pt x="286" y="0"/>
                    </a:lnTo>
                    <a:lnTo>
                      <a:pt x="271" y="1"/>
                    </a:lnTo>
                    <a:lnTo>
                      <a:pt x="256" y="2"/>
                    </a:lnTo>
                    <a:lnTo>
                      <a:pt x="242" y="4"/>
                    </a:lnTo>
                    <a:lnTo>
                      <a:pt x="228" y="7"/>
                    </a:lnTo>
                    <a:lnTo>
                      <a:pt x="215" y="10"/>
                    </a:lnTo>
                    <a:lnTo>
                      <a:pt x="201" y="13"/>
                    </a:lnTo>
                    <a:lnTo>
                      <a:pt x="188" y="18"/>
                    </a:lnTo>
                    <a:lnTo>
                      <a:pt x="174" y="23"/>
                    </a:lnTo>
                    <a:lnTo>
                      <a:pt x="162" y="29"/>
                    </a:lnTo>
                    <a:lnTo>
                      <a:pt x="149" y="35"/>
                    </a:lnTo>
                    <a:lnTo>
                      <a:pt x="137" y="42"/>
                    </a:lnTo>
                    <a:lnTo>
                      <a:pt x="127" y="49"/>
                    </a:lnTo>
                    <a:lnTo>
                      <a:pt x="115" y="58"/>
                    </a:lnTo>
                    <a:lnTo>
                      <a:pt x="105" y="66"/>
                    </a:lnTo>
                    <a:lnTo>
                      <a:pt x="94" y="75"/>
                    </a:lnTo>
                    <a:lnTo>
                      <a:pt x="84" y="84"/>
                    </a:lnTo>
                    <a:lnTo>
                      <a:pt x="74" y="94"/>
                    </a:lnTo>
                    <a:lnTo>
                      <a:pt x="66" y="105"/>
                    </a:lnTo>
                    <a:lnTo>
                      <a:pt x="57" y="116"/>
                    </a:lnTo>
                    <a:lnTo>
                      <a:pt x="49" y="127"/>
                    </a:lnTo>
                    <a:lnTo>
                      <a:pt x="42" y="138"/>
                    </a:lnTo>
                    <a:lnTo>
                      <a:pt x="35" y="150"/>
                    </a:lnTo>
                    <a:lnTo>
                      <a:pt x="29" y="162"/>
                    </a:lnTo>
                    <a:lnTo>
                      <a:pt x="23" y="174"/>
                    </a:lnTo>
                    <a:lnTo>
                      <a:pt x="18" y="187"/>
                    </a:lnTo>
                    <a:lnTo>
                      <a:pt x="13" y="202"/>
                    </a:lnTo>
                    <a:lnTo>
                      <a:pt x="9" y="215"/>
                    </a:lnTo>
                    <a:lnTo>
                      <a:pt x="6" y="229"/>
                    </a:lnTo>
                    <a:lnTo>
                      <a:pt x="4" y="243"/>
                    </a:lnTo>
                    <a:lnTo>
                      <a:pt x="2" y="257"/>
                    </a:lnTo>
                    <a:lnTo>
                      <a:pt x="0" y="271"/>
                    </a:lnTo>
                    <a:lnTo>
                      <a:pt x="0" y="285"/>
                    </a:lnTo>
                    <a:lnTo>
                      <a:pt x="0" y="301"/>
                    </a:lnTo>
                    <a:lnTo>
                      <a:pt x="2" y="315"/>
                    </a:lnTo>
                    <a:lnTo>
                      <a:pt x="4" y="329"/>
                    </a:lnTo>
                    <a:lnTo>
                      <a:pt x="6" y="343"/>
                    </a:lnTo>
                    <a:lnTo>
                      <a:pt x="9" y="357"/>
                    </a:lnTo>
                    <a:lnTo>
                      <a:pt x="13" y="370"/>
                    </a:lnTo>
                    <a:lnTo>
                      <a:pt x="18" y="384"/>
                    </a:lnTo>
                    <a:lnTo>
                      <a:pt x="23" y="396"/>
                    </a:lnTo>
                    <a:lnTo>
                      <a:pt x="29" y="410"/>
                    </a:lnTo>
                    <a:lnTo>
                      <a:pt x="35" y="421"/>
                    </a:lnTo>
                    <a:lnTo>
                      <a:pt x="42" y="433"/>
                    </a:lnTo>
                    <a:lnTo>
                      <a:pt x="49" y="445"/>
                    </a:lnTo>
                    <a:lnTo>
                      <a:pt x="57" y="456"/>
                    </a:lnTo>
                    <a:lnTo>
                      <a:pt x="66" y="467"/>
                    </a:lnTo>
                    <a:lnTo>
                      <a:pt x="74" y="478"/>
                    </a:lnTo>
                    <a:lnTo>
                      <a:pt x="84" y="488"/>
                    </a:lnTo>
                    <a:lnTo>
                      <a:pt x="94" y="497"/>
                    </a:lnTo>
                    <a:lnTo>
                      <a:pt x="105" y="506"/>
                    </a:lnTo>
                    <a:lnTo>
                      <a:pt x="115" y="515"/>
                    </a:lnTo>
                    <a:lnTo>
                      <a:pt x="127" y="523"/>
                    </a:lnTo>
                    <a:lnTo>
                      <a:pt x="137" y="530"/>
                    </a:lnTo>
                    <a:lnTo>
                      <a:pt x="149" y="537"/>
                    </a:lnTo>
                    <a:lnTo>
                      <a:pt x="162" y="543"/>
                    </a:lnTo>
                    <a:lnTo>
                      <a:pt x="174" y="549"/>
                    </a:lnTo>
                    <a:lnTo>
                      <a:pt x="188" y="554"/>
                    </a:lnTo>
                    <a:lnTo>
                      <a:pt x="201" y="559"/>
                    </a:lnTo>
                    <a:lnTo>
                      <a:pt x="215" y="562"/>
                    </a:lnTo>
                    <a:lnTo>
                      <a:pt x="228" y="565"/>
                    </a:lnTo>
                    <a:lnTo>
                      <a:pt x="242" y="568"/>
                    </a:lnTo>
                    <a:lnTo>
                      <a:pt x="256" y="570"/>
                    </a:lnTo>
                    <a:lnTo>
                      <a:pt x="271" y="571"/>
                    </a:lnTo>
                    <a:lnTo>
                      <a:pt x="286" y="572"/>
                    </a:lnTo>
                    <a:lnTo>
                      <a:pt x="301" y="571"/>
                    </a:lnTo>
                    <a:lnTo>
                      <a:pt x="315" y="570"/>
                    </a:lnTo>
                    <a:lnTo>
                      <a:pt x="329" y="568"/>
                    </a:lnTo>
                    <a:lnTo>
                      <a:pt x="343" y="565"/>
                    </a:lnTo>
                    <a:lnTo>
                      <a:pt x="357" y="562"/>
                    </a:lnTo>
                    <a:lnTo>
                      <a:pt x="370" y="559"/>
                    </a:lnTo>
                    <a:lnTo>
                      <a:pt x="383" y="554"/>
                    </a:lnTo>
                    <a:lnTo>
                      <a:pt x="397" y="549"/>
                    </a:lnTo>
                    <a:lnTo>
                      <a:pt x="410" y="543"/>
                    </a:lnTo>
                    <a:lnTo>
                      <a:pt x="422" y="537"/>
                    </a:lnTo>
                    <a:lnTo>
                      <a:pt x="434" y="530"/>
                    </a:lnTo>
                    <a:lnTo>
                      <a:pt x="446" y="523"/>
                    </a:lnTo>
                    <a:lnTo>
                      <a:pt x="456" y="515"/>
                    </a:lnTo>
                    <a:lnTo>
                      <a:pt x="467" y="506"/>
                    </a:lnTo>
                    <a:lnTo>
                      <a:pt x="477" y="497"/>
                    </a:lnTo>
                    <a:lnTo>
                      <a:pt x="488" y="488"/>
                    </a:lnTo>
                    <a:lnTo>
                      <a:pt x="497" y="478"/>
                    </a:lnTo>
                    <a:lnTo>
                      <a:pt x="505" y="467"/>
                    </a:lnTo>
                    <a:lnTo>
                      <a:pt x="514" y="456"/>
                    </a:lnTo>
                    <a:lnTo>
                      <a:pt x="523" y="445"/>
                    </a:lnTo>
                    <a:lnTo>
                      <a:pt x="529" y="433"/>
                    </a:lnTo>
                    <a:lnTo>
                      <a:pt x="537" y="421"/>
                    </a:lnTo>
                    <a:lnTo>
                      <a:pt x="542" y="410"/>
                    </a:lnTo>
                    <a:lnTo>
                      <a:pt x="549" y="396"/>
                    </a:lnTo>
                    <a:lnTo>
                      <a:pt x="553" y="384"/>
                    </a:lnTo>
                    <a:lnTo>
                      <a:pt x="558" y="370"/>
                    </a:lnTo>
                    <a:lnTo>
                      <a:pt x="562" y="357"/>
                    </a:lnTo>
                    <a:lnTo>
                      <a:pt x="565" y="343"/>
                    </a:lnTo>
                    <a:lnTo>
                      <a:pt x="567" y="329"/>
                    </a:lnTo>
                    <a:lnTo>
                      <a:pt x="570" y="315"/>
                    </a:lnTo>
                    <a:lnTo>
                      <a:pt x="571" y="301"/>
                    </a:lnTo>
                    <a:lnTo>
                      <a:pt x="571" y="285"/>
                    </a:lnTo>
                    <a:close/>
                    <a:moveTo>
                      <a:pt x="428" y="285"/>
                    </a:moveTo>
                    <a:lnTo>
                      <a:pt x="428" y="301"/>
                    </a:lnTo>
                    <a:lnTo>
                      <a:pt x="426" y="315"/>
                    </a:lnTo>
                    <a:lnTo>
                      <a:pt x="422" y="328"/>
                    </a:lnTo>
                    <a:lnTo>
                      <a:pt x="417" y="341"/>
                    </a:lnTo>
                    <a:lnTo>
                      <a:pt x="411" y="354"/>
                    </a:lnTo>
                    <a:lnTo>
                      <a:pt x="404" y="366"/>
                    </a:lnTo>
                    <a:lnTo>
                      <a:pt x="395" y="377"/>
                    </a:lnTo>
                    <a:lnTo>
                      <a:pt x="387" y="387"/>
                    </a:lnTo>
                    <a:lnTo>
                      <a:pt x="377" y="396"/>
                    </a:lnTo>
                    <a:lnTo>
                      <a:pt x="365" y="404"/>
                    </a:lnTo>
                    <a:lnTo>
                      <a:pt x="354" y="412"/>
                    </a:lnTo>
                    <a:lnTo>
                      <a:pt x="341" y="417"/>
                    </a:lnTo>
                    <a:lnTo>
                      <a:pt x="328" y="423"/>
                    </a:lnTo>
                    <a:lnTo>
                      <a:pt x="315" y="426"/>
                    </a:lnTo>
                    <a:lnTo>
                      <a:pt x="301" y="428"/>
                    </a:lnTo>
                    <a:lnTo>
                      <a:pt x="286" y="429"/>
                    </a:lnTo>
                    <a:lnTo>
                      <a:pt x="271" y="428"/>
                    </a:lnTo>
                    <a:lnTo>
                      <a:pt x="257" y="426"/>
                    </a:lnTo>
                    <a:lnTo>
                      <a:pt x="243" y="423"/>
                    </a:lnTo>
                    <a:lnTo>
                      <a:pt x="230" y="417"/>
                    </a:lnTo>
                    <a:lnTo>
                      <a:pt x="218" y="412"/>
                    </a:lnTo>
                    <a:lnTo>
                      <a:pt x="206" y="404"/>
                    </a:lnTo>
                    <a:lnTo>
                      <a:pt x="195" y="396"/>
                    </a:lnTo>
                    <a:lnTo>
                      <a:pt x="185" y="387"/>
                    </a:lnTo>
                    <a:lnTo>
                      <a:pt x="176" y="377"/>
                    </a:lnTo>
                    <a:lnTo>
                      <a:pt x="168" y="366"/>
                    </a:lnTo>
                    <a:lnTo>
                      <a:pt x="160" y="354"/>
                    </a:lnTo>
                    <a:lnTo>
                      <a:pt x="154" y="341"/>
                    </a:lnTo>
                    <a:lnTo>
                      <a:pt x="149" y="328"/>
                    </a:lnTo>
                    <a:lnTo>
                      <a:pt x="146" y="315"/>
                    </a:lnTo>
                    <a:lnTo>
                      <a:pt x="144" y="301"/>
                    </a:lnTo>
                    <a:lnTo>
                      <a:pt x="143" y="285"/>
                    </a:lnTo>
                    <a:lnTo>
                      <a:pt x="144" y="271"/>
                    </a:lnTo>
                    <a:lnTo>
                      <a:pt x="146" y="257"/>
                    </a:lnTo>
                    <a:lnTo>
                      <a:pt x="149" y="244"/>
                    </a:lnTo>
                    <a:lnTo>
                      <a:pt x="154" y="230"/>
                    </a:lnTo>
                    <a:lnTo>
                      <a:pt x="160" y="218"/>
                    </a:lnTo>
                    <a:lnTo>
                      <a:pt x="168" y="206"/>
                    </a:lnTo>
                    <a:lnTo>
                      <a:pt x="176" y="195"/>
                    </a:lnTo>
                    <a:lnTo>
                      <a:pt x="185" y="185"/>
                    </a:lnTo>
                    <a:lnTo>
                      <a:pt x="195" y="175"/>
                    </a:lnTo>
                    <a:lnTo>
                      <a:pt x="206" y="168"/>
                    </a:lnTo>
                    <a:lnTo>
                      <a:pt x="218" y="160"/>
                    </a:lnTo>
                    <a:lnTo>
                      <a:pt x="230" y="155"/>
                    </a:lnTo>
                    <a:lnTo>
                      <a:pt x="243" y="149"/>
                    </a:lnTo>
                    <a:lnTo>
                      <a:pt x="257" y="146"/>
                    </a:lnTo>
                    <a:lnTo>
                      <a:pt x="271" y="144"/>
                    </a:lnTo>
                    <a:lnTo>
                      <a:pt x="286" y="143"/>
                    </a:lnTo>
                    <a:lnTo>
                      <a:pt x="301" y="144"/>
                    </a:lnTo>
                    <a:lnTo>
                      <a:pt x="315" y="146"/>
                    </a:lnTo>
                    <a:lnTo>
                      <a:pt x="328" y="149"/>
                    </a:lnTo>
                    <a:lnTo>
                      <a:pt x="341" y="155"/>
                    </a:lnTo>
                    <a:lnTo>
                      <a:pt x="354" y="160"/>
                    </a:lnTo>
                    <a:lnTo>
                      <a:pt x="365" y="168"/>
                    </a:lnTo>
                    <a:lnTo>
                      <a:pt x="377" y="175"/>
                    </a:lnTo>
                    <a:lnTo>
                      <a:pt x="387" y="185"/>
                    </a:lnTo>
                    <a:lnTo>
                      <a:pt x="395" y="195"/>
                    </a:lnTo>
                    <a:lnTo>
                      <a:pt x="404" y="206"/>
                    </a:lnTo>
                    <a:lnTo>
                      <a:pt x="411" y="218"/>
                    </a:lnTo>
                    <a:lnTo>
                      <a:pt x="417" y="230"/>
                    </a:lnTo>
                    <a:lnTo>
                      <a:pt x="422" y="244"/>
                    </a:lnTo>
                    <a:lnTo>
                      <a:pt x="426" y="257"/>
                    </a:lnTo>
                    <a:lnTo>
                      <a:pt x="428" y="271"/>
                    </a:lnTo>
                    <a:lnTo>
                      <a:pt x="428" y="285"/>
                    </a:lnTo>
                    <a:close/>
                  </a:path>
                </a:pathLst>
              </a:custGeom>
              <a:solidFill>
                <a:srgbClr val="FEE7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50" name="Freeform 518"/>
              <p:cNvSpPr>
                <a:spLocks/>
              </p:cNvSpPr>
              <p:nvPr/>
            </p:nvSpPr>
            <p:spPr bwMode="auto">
              <a:xfrm>
                <a:off x="7646" y="2349"/>
                <a:ext cx="62" cy="61"/>
              </a:xfrm>
              <a:custGeom>
                <a:avLst/>
                <a:gdLst>
                  <a:gd name="T0" fmla="*/ 427 w 428"/>
                  <a:gd name="T1" fmla="*/ 192 h 428"/>
                  <a:gd name="T2" fmla="*/ 418 w 428"/>
                  <a:gd name="T3" fmla="*/ 150 h 428"/>
                  <a:gd name="T4" fmla="*/ 402 w 428"/>
                  <a:gd name="T5" fmla="*/ 112 h 428"/>
                  <a:gd name="T6" fmla="*/ 379 w 428"/>
                  <a:gd name="T7" fmla="*/ 77 h 428"/>
                  <a:gd name="T8" fmla="*/ 350 w 428"/>
                  <a:gd name="T9" fmla="*/ 49 h 428"/>
                  <a:gd name="T10" fmla="*/ 316 w 428"/>
                  <a:gd name="T11" fmla="*/ 26 h 428"/>
                  <a:gd name="T12" fmla="*/ 278 w 428"/>
                  <a:gd name="T13" fmla="*/ 10 h 428"/>
                  <a:gd name="T14" fmla="*/ 235 w 428"/>
                  <a:gd name="T15" fmla="*/ 1 h 428"/>
                  <a:gd name="T16" fmla="*/ 192 w 428"/>
                  <a:gd name="T17" fmla="*/ 1 h 428"/>
                  <a:gd name="T18" fmla="*/ 150 w 428"/>
                  <a:gd name="T19" fmla="*/ 10 h 428"/>
                  <a:gd name="T20" fmla="*/ 112 w 428"/>
                  <a:gd name="T21" fmla="*/ 26 h 428"/>
                  <a:gd name="T22" fmla="*/ 77 w 428"/>
                  <a:gd name="T23" fmla="*/ 49 h 428"/>
                  <a:gd name="T24" fmla="*/ 49 w 428"/>
                  <a:gd name="T25" fmla="*/ 77 h 428"/>
                  <a:gd name="T26" fmla="*/ 25 w 428"/>
                  <a:gd name="T27" fmla="*/ 112 h 428"/>
                  <a:gd name="T28" fmla="*/ 10 w 428"/>
                  <a:gd name="T29" fmla="*/ 150 h 428"/>
                  <a:gd name="T30" fmla="*/ 2 w 428"/>
                  <a:gd name="T31" fmla="*/ 182 h 428"/>
                  <a:gd name="T32" fmla="*/ 0 w 428"/>
                  <a:gd name="T33" fmla="*/ 203 h 428"/>
                  <a:gd name="T34" fmla="*/ 0 w 428"/>
                  <a:gd name="T35" fmla="*/ 225 h 428"/>
                  <a:gd name="T36" fmla="*/ 2 w 428"/>
                  <a:gd name="T37" fmla="*/ 246 h 428"/>
                  <a:gd name="T38" fmla="*/ 10 w 428"/>
                  <a:gd name="T39" fmla="*/ 278 h 428"/>
                  <a:gd name="T40" fmla="*/ 25 w 428"/>
                  <a:gd name="T41" fmla="*/ 316 h 428"/>
                  <a:gd name="T42" fmla="*/ 49 w 428"/>
                  <a:gd name="T43" fmla="*/ 351 h 428"/>
                  <a:gd name="T44" fmla="*/ 77 w 428"/>
                  <a:gd name="T45" fmla="*/ 379 h 428"/>
                  <a:gd name="T46" fmla="*/ 112 w 428"/>
                  <a:gd name="T47" fmla="*/ 402 h 428"/>
                  <a:gd name="T48" fmla="*/ 150 w 428"/>
                  <a:gd name="T49" fmla="*/ 418 h 428"/>
                  <a:gd name="T50" fmla="*/ 181 w 428"/>
                  <a:gd name="T51" fmla="*/ 426 h 428"/>
                  <a:gd name="T52" fmla="*/ 203 w 428"/>
                  <a:gd name="T53" fmla="*/ 428 h 428"/>
                  <a:gd name="T54" fmla="*/ 224 w 428"/>
                  <a:gd name="T55" fmla="*/ 428 h 428"/>
                  <a:gd name="T56" fmla="*/ 246 w 428"/>
                  <a:gd name="T57" fmla="*/ 426 h 428"/>
                  <a:gd name="T58" fmla="*/ 278 w 428"/>
                  <a:gd name="T59" fmla="*/ 418 h 428"/>
                  <a:gd name="T60" fmla="*/ 316 w 428"/>
                  <a:gd name="T61" fmla="*/ 402 h 428"/>
                  <a:gd name="T62" fmla="*/ 350 w 428"/>
                  <a:gd name="T63" fmla="*/ 379 h 428"/>
                  <a:gd name="T64" fmla="*/ 379 w 428"/>
                  <a:gd name="T65" fmla="*/ 351 h 428"/>
                  <a:gd name="T66" fmla="*/ 402 w 428"/>
                  <a:gd name="T67" fmla="*/ 316 h 428"/>
                  <a:gd name="T68" fmla="*/ 418 w 428"/>
                  <a:gd name="T69" fmla="*/ 278 h 428"/>
                  <a:gd name="T70" fmla="*/ 427 w 428"/>
                  <a:gd name="T71" fmla="*/ 236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8" h="428">
                    <a:moveTo>
                      <a:pt x="428" y="213"/>
                    </a:moveTo>
                    <a:lnTo>
                      <a:pt x="427" y="192"/>
                    </a:lnTo>
                    <a:lnTo>
                      <a:pt x="424" y="171"/>
                    </a:lnTo>
                    <a:lnTo>
                      <a:pt x="418" y="150"/>
                    </a:lnTo>
                    <a:lnTo>
                      <a:pt x="411" y="131"/>
                    </a:lnTo>
                    <a:lnTo>
                      <a:pt x="402" y="112"/>
                    </a:lnTo>
                    <a:lnTo>
                      <a:pt x="391" y="95"/>
                    </a:lnTo>
                    <a:lnTo>
                      <a:pt x="379" y="77"/>
                    </a:lnTo>
                    <a:lnTo>
                      <a:pt x="365" y="63"/>
                    </a:lnTo>
                    <a:lnTo>
                      <a:pt x="350" y="49"/>
                    </a:lnTo>
                    <a:lnTo>
                      <a:pt x="333" y="37"/>
                    </a:lnTo>
                    <a:lnTo>
                      <a:pt x="316" y="26"/>
                    </a:lnTo>
                    <a:lnTo>
                      <a:pt x="297" y="16"/>
                    </a:lnTo>
                    <a:lnTo>
                      <a:pt x="278" y="10"/>
                    </a:lnTo>
                    <a:lnTo>
                      <a:pt x="257" y="4"/>
                    </a:lnTo>
                    <a:lnTo>
                      <a:pt x="235" y="1"/>
                    </a:lnTo>
                    <a:lnTo>
                      <a:pt x="214" y="0"/>
                    </a:lnTo>
                    <a:lnTo>
                      <a:pt x="192" y="1"/>
                    </a:lnTo>
                    <a:lnTo>
                      <a:pt x="171" y="4"/>
                    </a:lnTo>
                    <a:lnTo>
                      <a:pt x="150" y="10"/>
                    </a:lnTo>
                    <a:lnTo>
                      <a:pt x="131" y="16"/>
                    </a:lnTo>
                    <a:lnTo>
                      <a:pt x="112" y="26"/>
                    </a:lnTo>
                    <a:lnTo>
                      <a:pt x="94" y="37"/>
                    </a:lnTo>
                    <a:lnTo>
                      <a:pt x="77" y="49"/>
                    </a:lnTo>
                    <a:lnTo>
                      <a:pt x="62" y="63"/>
                    </a:lnTo>
                    <a:lnTo>
                      <a:pt x="49" y="77"/>
                    </a:lnTo>
                    <a:lnTo>
                      <a:pt x="36" y="95"/>
                    </a:lnTo>
                    <a:lnTo>
                      <a:pt x="25" y="112"/>
                    </a:lnTo>
                    <a:lnTo>
                      <a:pt x="16" y="131"/>
                    </a:lnTo>
                    <a:lnTo>
                      <a:pt x="10" y="150"/>
                    </a:lnTo>
                    <a:lnTo>
                      <a:pt x="4" y="171"/>
                    </a:lnTo>
                    <a:lnTo>
                      <a:pt x="2" y="182"/>
                    </a:lnTo>
                    <a:lnTo>
                      <a:pt x="1" y="192"/>
                    </a:lnTo>
                    <a:lnTo>
                      <a:pt x="0" y="203"/>
                    </a:lnTo>
                    <a:lnTo>
                      <a:pt x="0" y="213"/>
                    </a:lnTo>
                    <a:lnTo>
                      <a:pt x="0" y="225"/>
                    </a:lnTo>
                    <a:lnTo>
                      <a:pt x="1" y="236"/>
                    </a:lnTo>
                    <a:lnTo>
                      <a:pt x="2" y="246"/>
                    </a:lnTo>
                    <a:lnTo>
                      <a:pt x="4" y="257"/>
                    </a:lnTo>
                    <a:lnTo>
                      <a:pt x="10" y="278"/>
                    </a:lnTo>
                    <a:lnTo>
                      <a:pt x="16" y="297"/>
                    </a:lnTo>
                    <a:lnTo>
                      <a:pt x="25" y="316"/>
                    </a:lnTo>
                    <a:lnTo>
                      <a:pt x="36" y="333"/>
                    </a:lnTo>
                    <a:lnTo>
                      <a:pt x="49" y="351"/>
                    </a:lnTo>
                    <a:lnTo>
                      <a:pt x="62" y="365"/>
                    </a:lnTo>
                    <a:lnTo>
                      <a:pt x="77" y="379"/>
                    </a:lnTo>
                    <a:lnTo>
                      <a:pt x="94" y="391"/>
                    </a:lnTo>
                    <a:lnTo>
                      <a:pt x="112" y="402"/>
                    </a:lnTo>
                    <a:lnTo>
                      <a:pt x="131" y="412"/>
                    </a:lnTo>
                    <a:lnTo>
                      <a:pt x="150" y="418"/>
                    </a:lnTo>
                    <a:lnTo>
                      <a:pt x="171" y="424"/>
                    </a:lnTo>
                    <a:lnTo>
                      <a:pt x="181" y="426"/>
                    </a:lnTo>
                    <a:lnTo>
                      <a:pt x="192" y="427"/>
                    </a:lnTo>
                    <a:lnTo>
                      <a:pt x="203" y="428"/>
                    </a:lnTo>
                    <a:lnTo>
                      <a:pt x="214" y="428"/>
                    </a:lnTo>
                    <a:lnTo>
                      <a:pt x="224" y="428"/>
                    </a:lnTo>
                    <a:lnTo>
                      <a:pt x="235" y="427"/>
                    </a:lnTo>
                    <a:lnTo>
                      <a:pt x="246" y="426"/>
                    </a:lnTo>
                    <a:lnTo>
                      <a:pt x="257" y="424"/>
                    </a:lnTo>
                    <a:lnTo>
                      <a:pt x="278" y="418"/>
                    </a:lnTo>
                    <a:lnTo>
                      <a:pt x="297" y="412"/>
                    </a:lnTo>
                    <a:lnTo>
                      <a:pt x="316" y="402"/>
                    </a:lnTo>
                    <a:lnTo>
                      <a:pt x="333" y="391"/>
                    </a:lnTo>
                    <a:lnTo>
                      <a:pt x="350" y="379"/>
                    </a:lnTo>
                    <a:lnTo>
                      <a:pt x="365" y="365"/>
                    </a:lnTo>
                    <a:lnTo>
                      <a:pt x="379" y="351"/>
                    </a:lnTo>
                    <a:lnTo>
                      <a:pt x="391" y="333"/>
                    </a:lnTo>
                    <a:lnTo>
                      <a:pt x="402" y="316"/>
                    </a:lnTo>
                    <a:lnTo>
                      <a:pt x="411" y="297"/>
                    </a:lnTo>
                    <a:lnTo>
                      <a:pt x="418" y="278"/>
                    </a:lnTo>
                    <a:lnTo>
                      <a:pt x="424" y="257"/>
                    </a:lnTo>
                    <a:lnTo>
                      <a:pt x="427" y="236"/>
                    </a:lnTo>
                    <a:lnTo>
                      <a:pt x="428" y="213"/>
                    </a:lnTo>
                    <a:close/>
                  </a:path>
                </a:pathLst>
              </a:custGeom>
              <a:solidFill>
                <a:srgbClr val="FEEB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51" name="Freeform 519"/>
              <p:cNvSpPr>
                <a:spLocks/>
              </p:cNvSpPr>
              <p:nvPr/>
            </p:nvSpPr>
            <p:spPr bwMode="auto">
              <a:xfrm>
                <a:off x="7657" y="2359"/>
                <a:ext cx="40" cy="41"/>
              </a:xfrm>
              <a:custGeom>
                <a:avLst/>
                <a:gdLst>
                  <a:gd name="T0" fmla="*/ 285 w 285"/>
                  <a:gd name="T1" fmla="*/ 128 h 286"/>
                  <a:gd name="T2" fmla="*/ 279 w 285"/>
                  <a:gd name="T3" fmla="*/ 101 h 286"/>
                  <a:gd name="T4" fmla="*/ 268 w 285"/>
                  <a:gd name="T5" fmla="*/ 75 h 286"/>
                  <a:gd name="T6" fmla="*/ 252 w 285"/>
                  <a:gd name="T7" fmla="*/ 52 h 286"/>
                  <a:gd name="T8" fmla="*/ 234 w 285"/>
                  <a:gd name="T9" fmla="*/ 32 h 286"/>
                  <a:gd name="T10" fmla="*/ 211 w 285"/>
                  <a:gd name="T11" fmla="*/ 17 h 286"/>
                  <a:gd name="T12" fmla="*/ 185 w 285"/>
                  <a:gd name="T13" fmla="*/ 6 h 286"/>
                  <a:gd name="T14" fmla="*/ 158 w 285"/>
                  <a:gd name="T15" fmla="*/ 1 h 286"/>
                  <a:gd name="T16" fmla="*/ 128 w 285"/>
                  <a:gd name="T17" fmla="*/ 1 h 286"/>
                  <a:gd name="T18" fmla="*/ 100 w 285"/>
                  <a:gd name="T19" fmla="*/ 6 h 286"/>
                  <a:gd name="T20" fmla="*/ 75 w 285"/>
                  <a:gd name="T21" fmla="*/ 17 h 286"/>
                  <a:gd name="T22" fmla="*/ 52 w 285"/>
                  <a:gd name="T23" fmla="*/ 32 h 286"/>
                  <a:gd name="T24" fmla="*/ 33 w 285"/>
                  <a:gd name="T25" fmla="*/ 52 h 286"/>
                  <a:gd name="T26" fmla="*/ 17 w 285"/>
                  <a:gd name="T27" fmla="*/ 75 h 286"/>
                  <a:gd name="T28" fmla="*/ 6 w 285"/>
                  <a:gd name="T29" fmla="*/ 101 h 286"/>
                  <a:gd name="T30" fmla="*/ 1 w 285"/>
                  <a:gd name="T31" fmla="*/ 128 h 286"/>
                  <a:gd name="T32" fmla="*/ 1 w 285"/>
                  <a:gd name="T33" fmla="*/ 158 h 286"/>
                  <a:gd name="T34" fmla="*/ 6 w 285"/>
                  <a:gd name="T35" fmla="*/ 185 h 286"/>
                  <a:gd name="T36" fmla="*/ 17 w 285"/>
                  <a:gd name="T37" fmla="*/ 211 h 286"/>
                  <a:gd name="T38" fmla="*/ 33 w 285"/>
                  <a:gd name="T39" fmla="*/ 234 h 286"/>
                  <a:gd name="T40" fmla="*/ 52 w 285"/>
                  <a:gd name="T41" fmla="*/ 253 h 286"/>
                  <a:gd name="T42" fmla="*/ 75 w 285"/>
                  <a:gd name="T43" fmla="*/ 269 h 286"/>
                  <a:gd name="T44" fmla="*/ 100 w 285"/>
                  <a:gd name="T45" fmla="*/ 280 h 286"/>
                  <a:gd name="T46" fmla="*/ 128 w 285"/>
                  <a:gd name="T47" fmla="*/ 285 h 286"/>
                  <a:gd name="T48" fmla="*/ 158 w 285"/>
                  <a:gd name="T49" fmla="*/ 285 h 286"/>
                  <a:gd name="T50" fmla="*/ 185 w 285"/>
                  <a:gd name="T51" fmla="*/ 280 h 286"/>
                  <a:gd name="T52" fmla="*/ 211 w 285"/>
                  <a:gd name="T53" fmla="*/ 269 h 286"/>
                  <a:gd name="T54" fmla="*/ 234 w 285"/>
                  <a:gd name="T55" fmla="*/ 253 h 286"/>
                  <a:gd name="T56" fmla="*/ 252 w 285"/>
                  <a:gd name="T57" fmla="*/ 234 h 286"/>
                  <a:gd name="T58" fmla="*/ 268 w 285"/>
                  <a:gd name="T59" fmla="*/ 211 h 286"/>
                  <a:gd name="T60" fmla="*/ 279 w 285"/>
                  <a:gd name="T61" fmla="*/ 185 h 286"/>
                  <a:gd name="T62" fmla="*/ 285 w 285"/>
                  <a:gd name="T63" fmla="*/ 1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 h="286">
                    <a:moveTo>
                      <a:pt x="285" y="142"/>
                    </a:moveTo>
                    <a:lnTo>
                      <a:pt x="285" y="128"/>
                    </a:lnTo>
                    <a:lnTo>
                      <a:pt x="283" y="114"/>
                    </a:lnTo>
                    <a:lnTo>
                      <a:pt x="279" y="101"/>
                    </a:lnTo>
                    <a:lnTo>
                      <a:pt x="274" y="87"/>
                    </a:lnTo>
                    <a:lnTo>
                      <a:pt x="268" y="75"/>
                    </a:lnTo>
                    <a:lnTo>
                      <a:pt x="261" y="63"/>
                    </a:lnTo>
                    <a:lnTo>
                      <a:pt x="252" y="52"/>
                    </a:lnTo>
                    <a:lnTo>
                      <a:pt x="244" y="42"/>
                    </a:lnTo>
                    <a:lnTo>
                      <a:pt x="234" y="32"/>
                    </a:lnTo>
                    <a:lnTo>
                      <a:pt x="222" y="25"/>
                    </a:lnTo>
                    <a:lnTo>
                      <a:pt x="211" y="17"/>
                    </a:lnTo>
                    <a:lnTo>
                      <a:pt x="198" y="12"/>
                    </a:lnTo>
                    <a:lnTo>
                      <a:pt x="185" y="6"/>
                    </a:lnTo>
                    <a:lnTo>
                      <a:pt x="172" y="3"/>
                    </a:lnTo>
                    <a:lnTo>
                      <a:pt x="158" y="1"/>
                    </a:lnTo>
                    <a:lnTo>
                      <a:pt x="143" y="0"/>
                    </a:lnTo>
                    <a:lnTo>
                      <a:pt x="128" y="1"/>
                    </a:lnTo>
                    <a:lnTo>
                      <a:pt x="114" y="3"/>
                    </a:lnTo>
                    <a:lnTo>
                      <a:pt x="100" y="6"/>
                    </a:lnTo>
                    <a:lnTo>
                      <a:pt x="87" y="12"/>
                    </a:lnTo>
                    <a:lnTo>
                      <a:pt x="75" y="17"/>
                    </a:lnTo>
                    <a:lnTo>
                      <a:pt x="63" y="25"/>
                    </a:lnTo>
                    <a:lnTo>
                      <a:pt x="52" y="32"/>
                    </a:lnTo>
                    <a:lnTo>
                      <a:pt x="42" y="42"/>
                    </a:lnTo>
                    <a:lnTo>
                      <a:pt x="33" y="52"/>
                    </a:lnTo>
                    <a:lnTo>
                      <a:pt x="25" y="63"/>
                    </a:lnTo>
                    <a:lnTo>
                      <a:pt x="17" y="75"/>
                    </a:lnTo>
                    <a:lnTo>
                      <a:pt x="11" y="87"/>
                    </a:lnTo>
                    <a:lnTo>
                      <a:pt x="6" y="101"/>
                    </a:lnTo>
                    <a:lnTo>
                      <a:pt x="3" y="114"/>
                    </a:lnTo>
                    <a:lnTo>
                      <a:pt x="1" y="128"/>
                    </a:lnTo>
                    <a:lnTo>
                      <a:pt x="0" y="142"/>
                    </a:lnTo>
                    <a:lnTo>
                      <a:pt x="1" y="158"/>
                    </a:lnTo>
                    <a:lnTo>
                      <a:pt x="3" y="172"/>
                    </a:lnTo>
                    <a:lnTo>
                      <a:pt x="6" y="185"/>
                    </a:lnTo>
                    <a:lnTo>
                      <a:pt x="11" y="198"/>
                    </a:lnTo>
                    <a:lnTo>
                      <a:pt x="17" y="211"/>
                    </a:lnTo>
                    <a:lnTo>
                      <a:pt x="25" y="223"/>
                    </a:lnTo>
                    <a:lnTo>
                      <a:pt x="33" y="234"/>
                    </a:lnTo>
                    <a:lnTo>
                      <a:pt x="42" y="244"/>
                    </a:lnTo>
                    <a:lnTo>
                      <a:pt x="52" y="253"/>
                    </a:lnTo>
                    <a:lnTo>
                      <a:pt x="63" y="261"/>
                    </a:lnTo>
                    <a:lnTo>
                      <a:pt x="75" y="269"/>
                    </a:lnTo>
                    <a:lnTo>
                      <a:pt x="87" y="274"/>
                    </a:lnTo>
                    <a:lnTo>
                      <a:pt x="100" y="280"/>
                    </a:lnTo>
                    <a:lnTo>
                      <a:pt x="114" y="283"/>
                    </a:lnTo>
                    <a:lnTo>
                      <a:pt x="128" y="285"/>
                    </a:lnTo>
                    <a:lnTo>
                      <a:pt x="143" y="286"/>
                    </a:lnTo>
                    <a:lnTo>
                      <a:pt x="158" y="285"/>
                    </a:lnTo>
                    <a:lnTo>
                      <a:pt x="172" y="283"/>
                    </a:lnTo>
                    <a:lnTo>
                      <a:pt x="185" y="280"/>
                    </a:lnTo>
                    <a:lnTo>
                      <a:pt x="198" y="274"/>
                    </a:lnTo>
                    <a:lnTo>
                      <a:pt x="211" y="269"/>
                    </a:lnTo>
                    <a:lnTo>
                      <a:pt x="222" y="261"/>
                    </a:lnTo>
                    <a:lnTo>
                      <a:pt x="234" y="253"/>
                    </a:lnTo>
                    <a:lnTo>
                      <a:pt x="244" y="244"/>
                    </a:lnTo>
                    <a:lnTo>
                      <a:pt x="252" y="234"/>
                    </a:lnTo>
                    <a:lnTo>
                      <a:pt x="261" y="223"/>
                    </a:lnTo>
                    <a:lnTo>
                      <a:pt x="268" y="211"/>
                    </a:lnTo>
                    <a:lnTo>
                      <a:pt x="274" y="198"/>
                    </a:lnTo>
                    <a:lnTo>
                      <a:pt x="279" y="185"/>
                    </a:lnTo>
                    <a:lnTo>
                      <a:pt x="283" y="172"/>
                    </a:lnTo>
                    <a:lnTo>
                      <a:pt x="285" y="158"/>
                    </a:lnTo>
                    <a:lnTo>
                      <a:pt x="285" y="142"/>
                    </a:lnTo>
                    <a:close/>
                  </a:path>
                </a:pathLst>
              </a:custGeom>
              <a:solidFill>
                <a:srgbClr val="FFF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52" name="Freeform 520"/>
              <p:cNvSpPr>
                <a:spLocks/>
              </p:cNvSpPr>
              <p:nvPr/>
            </p:nvSpPr>
            <p:spPr bwMode="auto">
              <a:xfrm>
                <a:off x="7667" y="2369"/>
                <a:ext cx="20" cy="20"/>
              </a:xfrm>
              <a:custGeom>
                <a:avLst/>
                <a:gdLst>
                  <a:gd name="T0" fmla="*/ 141 w 142"/>
                  <a:gd name="T1" fmla="*/ 64 h 142"/>
                  <a:gd name="T2" fmla="*/ 139 w 142"/>
                  <a:gd name="T3" fmla="*/ 50 h 142"/>
                  <a:gd name="T4" fmla="*/ 134 w 142"/>
                  <a:gd name="T5" fmla="*/ 37 h 142"/>
                  <a:gd name="T6" fmla="*/ 126 w 142"/>
                  <a:gd name="T7" fmla="*/ 26 h 142"/>
                  <a:gd name="T8" fmla="*/ 116 w 142"/>
                  <a:gd name="T9" fmla="*/ 16 h 142"/>
                  <a:gd name="T10" fmla="*/ 104 w 142"/>
                  <a:gd name="T11" fmla="*/ 8 h 142"/>
                  <a:gd name="T12" fmla="*/ 92 w 142"/>
                  <a:gd name="T13" fmla="*/ 3 h 142"/>
                  <a:gd name="T14" fmla="*/ 78 w 142"/>
                  <a:gd name="T15" fmla="*/ 0 h 142"/>
                  <a:gd name="T16" fmla="*/ 64 w 142"/>
                  <a:gd name="T17" fmla="*/ 0 h 142"/>
                  <a:gd name="T18" fmla="*/ 50 w 142"/>
                  <a:gd name="T19" fmla="*/ 3 h 142"/>
                  <a:gd name="T20" fmla="*/ 37 w 142"/>
                  <a:gd name="T21" fmla="*/ 8 h 142"/>
                  <a:gd name="T22" fmla="*/ 26 w 142"/>
                  <a:gd name="T23" fmla="*/ 16 h 142"/>
                  <a:gd name="T24" fmla="*/ 16 w 142"/>
                  <a:gd name="T25" fmla="*/ 26 h 142"/>
                  <a:gd name="T26" fmla="*/ 8 w 142"/>
                  <a:gd name="T27" fmla="*/ 37 h 142"/>
                  <a:gd name="T28" fmla="*/ 3 w 142"/>
                  <a:gd name="T29" fmla="*/ 50 h 142"/>
                  <a:gd name="T30" fmla="*/ 0 w 142"/>
                  <a:gd name="T31" fmla="*/ 64 h 142"/>
                  <a:gd name="T32" fmla="*/ 0 w 142"/>
                  <a:gd name="T33" fmla="*/ 78 h 142"/>
                  <a:gd name="T34" fmla="*/ 3 w 142"/>
                  <a:gd name="T35" fmla="*/ 92 h 142"/>
                  <a:gd name="T36" fmla="*/ 8 w 142"/>
                  <a:gd name="T37" fmla="*/ 105 h 142"/>
                  <a:gd name="T38" fmla="*/ 16 w 142"/>
                  <a:gd name="T39" fmla="*/ 116 h 142"/>
                  <a:gd name="T40" fmla="*/ 26 w 142"/>
                  <a:gd name="T41" fmla="*/ 126 h 142"/>
                  <a:gd name="T42" fmla="*/ 37 w 142"/>
                  <a:gd name="T43" fmla="*/ 134 h 142"/>
                  <a:gd name="T44" fmla="*/ 50 w 142"/>
                  <a:gd name="T45" fmla="*/ 139 h 142"/>
                  <a:gd name="T46" fmla="*/ 64 w 142"/>
                  <a:gd name="T47" fmla="*/ 142 h 142"/>
                  <a:gd name="T48" fmla="*/ 78 w 142"/>
                  <a:gd name="T49" fmla="*/ 142 h 142"/>
                  <a:gd name="T50" fmla="*/ 92 w 142"/>
                  <a:gd name="T51" fmla="*/ 139 h 142"/>
                  <a:gd name="T52" fmla="*/ 104 w 142"/>
                  <a:gd name="T53" fmla="*/ 134 h 142"/>
                  <a:gd name="T54" fmla="*/ 116 w 142"/>
                  <a:gd name="T55" fmla="*/ 126 h 142"/>
                  <a:gd name="T56" fmla="*/ 126 w 142"/>
                  <a:gd name="T57" fmla="*/ 116 h 142"/>
                  <a:gd name="T58" fmla="*/ 134 w 142"/>
                  <a:gd name="T59" fmla="*/ 105 h 142"/>
                  <a:gd name="T60" fmla="*/ 139 w 142"/>
                  <a:gd name="T61" fmla="*/ 92 h 142"/>
                  <a:gd name="T62" fmla="*/ 141 w 142"/>
                  <a:gd name="T63" fmla="*/ 7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142">
                    <a:moveTo>
                      <a:pt x="142" y="70"/>
                    </a:moveTo>
                    <a:lnTo>
                      <a:pt x="141" y="64"/>
                    </a:lnTo>
                    <a:lnTo>
                      <a:pt x="140" y="56"/>
                    </a:lnTo>
                    <a:lnTo>
                      <a:pt x="139" y="50"/>
                    </a:lnTo>
                    <a:lnTo>
                      <a:pt x="137" y="43"/>
                    </a:lnTo>
                    <a:lnTo>
                      <a:pt x="134" y="37"/>
                    </a:lnTo>
                    <a:lnTo>
                      <a:pt x="130" y="31"/>
                    </a:lnTo>
                    <a:lnTo>
                      <a:pt x="126" y="26"/>
                    </a:lnTo>
                    <a:lnTo>
                      <a:pt x="122" y="20"/>
                    </a:lnTo>
                    <a:lnTo>
                      <a:pt x="116" y="16"/>
                    </a:lnTo>
                    <a:lnTo>
                      <a:pt x="111" y="12"/>
                    </a:lnTo>
                    <a:lnTo>
                      <a:pt x="104" y="8"/>
                    </a:lnTo>
                    <a:lnTo>
                      <a:pt x="99" y="5"/>
                    </a:lnTo>
                    <a:lnTo>
                      <a:pt x="92" y="3"/>
                    </a:lnTo>
                    <a:lnTo>
                      <a:pt x="85" y="1"/>
                    </a:lnTo>
                    <a:lnTo>
                      <a:pt x="78" y="0"/>
                    </a:lnTo>
                    <a:lnTo>
                      <a:pt x="71" y="0"/>
                    </a:lnTo>
                    <a:lnTo>
                      <a:pt x="64" y="0"/>
                    </a:lnTo>
                    <a:lnTo>
                      <a:pt x="56" y="1"/>
                    </a:lnTo>
                    <a:lnTo>
                      <a:pt x="50" y="3"/>
                    </a:lnTo>
                    <a:lnTo>
                      <a:pt x="43" y="5"/>
                    </a:lnTo>
                    <a:lnTo>
                      <a:pt x="37" y="8"/>
                    </a:lnTo>
                    <a:lnTo>
                      <a:pt x="31" y="12"/>
                    </a:lnTo>
                    <a:lnTo>
                      <a:pt x="26" y="16"/>
                    </a:lnTo>
                    <a:lnTo>
                      <a:pt x="20" y="20"/>
                    </a:lnTo>
                    <a:lnTo>
                      <a:pt x="16" y="26"/>
                    </a:lnTo>
                    <a:lnTo>
                      <a:pt x="12" y="31"/>
                    </a:lnTo>
                    <a:lnTo>
                      <a:pt x="8" y="37"/>
                    </a:lnTo>
                    <a:lnTo>
                      <a:pt x="5" y="43"/>
                    </a:lnTo>
                    <a:lnTo>
                      <a:pt x="3" y="50"/>
                    </a:lnTo>
                    <a:lnTo>
                      <a:pt x="1" y="56"/>
                    </a:lnTo>
                    <a:lnTo>
                      <a:pt x="0" y="64"/>
                    </a:lnTo>
                    <a:lnTo>
                      <a:pt x="0" y="70"/>
                    </a:lnTo>
                    <a:lnTo>
                      <a:pt x="0" y="78"/>
                    </a:lnTo>
                    <a:lnTo>
                      <a:pt x="1" y="86"/>
                    </a:lnTo>
                    <a:lnTo>
                      <a:pt x="3" y="92"/>
                    </a:lnTo>
                    <a:lnTo>
                      <a:pt x="5" y="99"/>
                    </a:lnTo>
                    <a:lnTo>
                      <a:pt x="8" y="105"/>
                    </a:lnTo>
                    <a:lnTo>
                      <a:pt x="12" y="111"/>
                    </a:lnTo>
                    <a:lnTo>
                      <a:pt x="16" y="116"/>
                    </a:lnTo>
                    <a:lnTo>
                      <a:pt x="20" y="122"/>
                    </a:lnTo>
                    <a:lnTo>
                      <a:pt x="26" y="126"/>
                    </a:lnTo>
                    <a:lnTo>
                      <a:pt x="31" y="130"/>
                    </a:lnTo>
                    <a:lnTo>
                      <a:pt x="37" y="134"/>
                    </a:lnTo>
                    <a:lnTo>
                      <a:pt x="43" y="137"/>
                    </a:lnTo>
                    <a:lnTo>
                      <a:pt x="50" y="139"/>
                    </a:lnTo>
                    <a:lnTo>
                      <a:pt x="56" y="141"/>
                    </a:lnTo>
                    <a:lnTo>
                      <a:pt x="64" y="142"/>
                    </a:lnTo>
                    <a:lnTo>
                      <a:pt x="71" y="142"/>
                    </a:lnTo>
                    <a:lnTo>
                      <a:pt x="78" y="142"/>
                    </a:lnTo>
                    <a:lnTo>
                      <a:pt x="85" y="141"/>
                    </a:lnTo>
                    <a:lnTo>
                      <a:pt x="92" y="139"/>
                    </a:lnTo>
                    <a:lnTo>
                      <a:pt x="99" y="137"/>
                    </a:lnTo>
                    <a:lnTo>
                      <a:pt x="104" y="134"/>
                    </a:lnTo>
                    <a:lnTo>
                      <a:pt x="111" y="130"/>
                    </a:lnTo>
                    <a:lnTo>
                      <a:pt x="116" y="126"/>
                    </a:lnTo>
                    <a:lnTo>
                      <a:pt x="122" y="122"/>
                    </a:lnTo>
                    <a:lnTo>
                      <a:pt x="126" y="116"/>
                    </a:lnTo>
                    <a:lnTo>
                      <a:pt x="130" y="111"/>
                    </a:lnTo>
                    <a:lnTo>
                      <a:pt x="134" y="105"/>
                    </a:lnTo>
                    <a:lnTo>
                      <a:pt x="137" y="99"/>
                    </a:lnTo>
                    <a:lnTo>
                      <a:pt x="139" y="92"/>
                    </a:lnTo>
                    <a:lnTo>
                      <a:pt x="140" y="86"/>
                    </a:lnTo>
                    <a:lnTo>
                      <a:pt x="141" y="78"/>
                    </a:lnTo>
                    <a:lnTo>
                      <a:pt x="142" y="70"/>
                    </a:lnTo>
                    <a:close/>
                  </a:path>
                </a:pathLst>
              </a:custGeom>
              <a:solidFill>
                <a:srgbClr val="FFF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53" name="Freeform 521"/>
              <p:cNvSpPr>
                <a:spLocks/>
              </p:cNvSpPr>
              <p:nvPr/>
            </p:nvSpPr>
            <p:spPr bwMode="auto">
              <a:xfrm>
                <a:off x="7724" y="2117"/>
                <a:ext cx="135" cy="134"/>
              </a:xfrm>
              <a:custGeom>
                <a:avLst/>
                <a:gdLst>
                  <a:gd name="T0" fmla="*/ 523 w 946"/>
                  <a:gd name="T1" fmla="*/ 4 h 941"/>
                  <a:gd name="T2" fmla="*/ 611 w 946"/>
                  <a:gd name="T3" fmla="*/ 23 h 941"/>
                  <a:gd name="T4" fmla="*/ 699 w 946"/>
                  <a:gd name="T5" fmla="*/ 60 h 941"/>
                  <a:gd name="T6" fmla="*/ 775 w 946"/>
                  <a:gd name="T7" fmla="*/ 110 h 941"/>
                  <a:gd name="T8" fmla="*/ 838 w 946"/>
                  <a:gd name="T9" fmla="*/ 174 h 941"/>
                  <a:gd name="T10" fmla="*/ 890 w 946"/>
                  <a:gd name="T11" fmla="*/ 249 h 941"/>
                  <a:gd name="T12" fmla="*/ 926 w 946"/>
                  <a:gd name="T13" fmla="*/ 332 h 941"/>
                  <a:gd name="T14" fmla="*/ 946 w 946"/>
                  <a:gd name="T15" fmla="*/ 424 h 941"/>
                  <a:gd name="T16" fmla="*/ 946 w 946"/>
                  <a:gd name="T17" fmla="*/ 516 h 941"/>
                  <a:gd name="T18" fmla="*/ 926 w 946"/>
                  <a:gd name="T19" fmla="*/ 610 h 941"/>
                  <a:gd name="T20" fmla="*/ 890 w 946"/>
                  <a:gd name="T21" fmla="*/ 692 h 941"/>
                  <a:gd name="T22" fmla="*/ 838 w 946"/>
                  <a:gd name="T23" fmla="*/ 766 h 941"/>
                  <a:gd name="T24" fmla="*/ 775 w 946"/>
                  <a:gd name="T25" fmla="*/ 831 h 941"/>
                  <a:gd name="T26" fmla="*/ 699 w 946"/>
                  <a:gd name="T27" fmla="*/ 882 h 941"/>
                  <a:gd name="T28" fmla="*/ 611 w 946"/>
                  <a:gd name="T29" fmla="*/ 918 h 941"/>
                  <a:gd name="T30" fmla="*/ 523 w 946"/>
                  <a:gd name="T31" fmla="*/ 937 h 941"/>
                  <a:gd name="T32" fmla="*/ 427 w 946"/>
                  <a:gd name="T33" fmla="*/ 937 h 941"/>
                  <a:gd name="T34" fmla="*/ 335 w 946"/>
                  <a:gd name="T35" fmla="*/ 918 h 941"/>
                  <a:gd name="T36" fmla="*/ 251 w 946"/>
                  <a:gd name="T37" fmla="*/ 882 h 941"/>
                  <a:gd name="T38" fmla="*/ 177 w 946"/>
                  <a:gd name="T39" fmla="*/ 831 h 941"/>
                  <a:gd name="T40" fmla="*/ 112 w 946"/>
                  <a:gd name="T41" fmla="*/ 766 h 941"/>
                  <a:gd name="T42" fmla="*/ 60 w 946"/>
                  <a:gd name="T43" fmla="*/ 692 h 941"/>
                  <a:gd name="T44" fmla="*/ 24 w 946"/>
                  <a:gd name="T45" fmla="*/ 610 h 941"/>
                  <a:gd name="T46" fmla="*/ 6 w 946"/>
                  <a:gd name="T47" fmla="*/ 516 h 941"/>
                  <a:gd name="T48" fmla="*/ 6 w 946"/>
                  <a:gd name="T49" fmla="*/ 424 h 941"/>
                  <a:gd name="T50" fmla="*/ 24 w 946"/>
                  <a:gd name="T51" fmla="*/ 332 h 941"/>
                  <a:gd name="T52" fmla="*/ 60 w 946"/>
                  <a:gd name="T53" fmla="*/ 249 h 941"/>
                  <a:gd name="T54" fmla="*/ 112 w 946"/>
                  <a:gd name="T55" fmla="*/ 174 h 941"/>
                  <a:gd name="T56" fmla="*/ 177 w 946"/>
                  <a:gd name="T57" fmla="*/ 110 h 941"/>
                  <a:gd name="T58" fmla="*/ 251 w 946"/>
                  <a:gd name="T59" fmla="*/ 60 h 941"/>
                  <a:gd name="T60" fmla="*/ 335 w 946"/>
                  <a:gd name="T61" fmla="*/ 23 h 941"/>
                  <a:gd name="T62" fmla="*/ 427 w 946"/>
                  <a:gd name="T63" fmla="*/ 4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6" h="941">
                    <a:moveTo>
                      <a:pt x="473" y="0"/>
                    </a:moveTo>
                    <a:lnTo>
                      <a:pt x="523" y="4"/>
                    </a:lnTo>
                    <a:lnTo>
                      <a:pt x="566" y="9"/>
                    </a:lnTo>
                    <a:lnTo>
                      <a:pt x="611" y="23"/>
                    </a:lnTo>
                    <a:lnTo>
                      <a:pt x="658" y="37"/>
                    </a:lnTo>
                    <a:lnTo>
                      <a:pt x="699" y="60"/>
                    </a:lnTo>
                    <a:lnTo>
                      <a:pt x="737" y="78"/>
                    </a:lnTo>
                    <a:lnTo>
                      <a:pt x="775" y="110"/>
                    </a:lnTo>
                    <a:lnTo>
                      <a:pt x="806" y="138"/>
                    </a:lnTo>
                    <a:lnTo>
                      <a:pt x="838" y="174"/>
                    </a:lnTo>
                    <a:lnTo>
                      <a:pt x="866" y="207"/>
                    </a:lnTo>
                    <a:lnTo>
                      <a:pt x="890" y="249"/>
                    </a:lnTo>
                    <a:lnTo>
                      <a:pt x="907" y="285"/>
                    </a:lnTo>
                    <a:lnTo>
                      <a:pt x="926" y="332"/>
                    </a:lnTo>
                    <a:lnTo>
                      <a:pt x="936" y="378"/>
                    </a:lnTo>
                    <a:lnTo>
                      <a:pt x="946" y="424"/>
                    </a:lnTo>
                    <a:lnTo>
                      <a:pt x="946" y="470"/>
                    </a:lnTo>
                    <a:lnTo>
                      <a:pt x="946" y="516"/>
                    </a:lnTo>
                    <a:lnTo>
                      <a:pt x="936" y="563"/>
                    </a:lnTo>
                    <a:lnTo>
                      <a:pt x="926" y="610"/>
                    </a:lnTo>
                    <a:lnTo>
                      <a:pt x="907" y="655"/>
                    </a:lnTo>
                    <a:lnTo>
                      <a:pt x="890" y="692"/>
                    </a:lnTo>
                    <a:lnTo>
                      <a:pt x="866" y="734"/>
                    </a:lnTo>
                    <a:lnTo>
                      <a:pt x="838" y="766"/>
                    </a:lnTo>
                    <a:lnTo>
                      <a:pt x="806" y="803"/>
                    </a:lnTo>
                    <a:lnTo>
                      <a:pt x="775" y="831"/>
                    </a:lnTo>
                    <a:lnTo>
                      <a:pt x="737" y="862"/>
                    </a:lnTo>
                    <a:lnTo>
                      <a:pt x="699" y="882"/>
                    </a:lnTo>
                    <a:lnTo>
                      <a:pt x="658" y="905"/>
                    </a:lnTo>
                    <a:lnTo>
                      <a:pt x="611" y="918"/>
                    </a:lnTo>
                    <a:lnTo>
                      <a:pt x="566" y="932"/>
                    </a:lnTo>
                    <a:lnTo>
                      <a:pt x="523" y="937"/>
                    </a:lnTo>
                    <a:lnTo>
                      <a:pt x="473" y="941"/>
                    </a:lnTo>
                    <a:lnTo>
                      <a:pt x="427" y="937"/>
                    </a:lnTo>
                    <a:lnTo>
                      <a:pt x="380" y="932"/>
                    </a:lnTo>
                    <a:lnTo>
                      <a:pt x="335" y="918"/>
                    </a:lnTo>
                    <a:lnTo>
                      <a:pt x="292" y="905"/>
                    </a:lnTo>
                    <a:lnTo>
                      <a:pt x="251" y="882"/>
                    </a:lnTo>
                    <a:lnTo>
                      <a:pt x="210" y="862"/>
                    </a:lnTo>
                    <a:lnTo>
                      <a:pt x="177" y="831"/>
                    </a:lnTo>
                    <a:lnTo>
                      <a:pt x="140" y="803"/>
                    </a:lnTo>
                    <a:lnTo>
                      <a:pt x="112" y="766"/>
                    </a:lnTo>
                    <a:lnTo>
                      <a:pt x="84" y="734"/>
                    </a:lnTo>
                    <a:lnTo>
                      <a:pt x="60" y="692"/>
                    </a:lnTo>
                    <a:lnTo>
                      <a:pt x="43" y="655"/>
                    </a:lnTo>
                    <a:lnTo>
                      <a:pt x="24" y="610"/>
                    </a:lnTo>
                    <a:lnTo>
                      <a:pt x="15" y="563"/>
                    </a:lnTo>
                    <a:lnTo>
                      <a:pt x="6" y="516"/>
                    </a:lnTo>
                    <a:lnTo>
                      <a:pt x="0" y="470"/>
                    </a:lnTo>
                    <a:lnTo>
                      <a:pt x="6" y="424"/>
                    </a:lnTo>
                    <a:lnTo>
                      <a:pt x="15" y="378"/>
                    </a:lnTo>
                    <a:lnTo>
                      <a:pt x="24" y="332"/>
                    </a:lnTo>
                    <a:lnTo>
                      <a:pt x="43" y="285"/>
                    </a:lnTo>
                    <a:lnTo>
                      <a:pt x="60" y="249"/>
                    </a:lnTo>
                    <a:lnTo>
                      <a:pt x="84" y="207"/>
                    </a:lnTo>
                    <a:lnTo>
                      <a:pt x="112" y="174"/>
                    </a:lnTo>
                    <a:lnTo>
                      <a:pt x="140" y="138"/>
                    </a:lnTo>
                    <a:lnTo>
                      <a:pt x="177" y="110"/>
                    </a:lnTo>
                    <a:lnTo>
                      <a:pt x="210" y="78"/>
                    </a:lnTo>
                    <a:lnTo>
                      <a:pt x="251" y="60"/>
                    </a:lnTo>
                    <a:lnTo>
                      <a:pt x="292" y="37"/>
                    </a:lnTo>
                    <a:lnTo>
                      <a:pt x="335" y="23"/>
                    </a:lnTo>
                    <a:lnTo>
                      <a:pt x="380" y="9"/>
                    </a:lnTo>
                    <a:lnTo>
                      <a:pt x="427" y="4"/>
                    </a:lnTo>
                    <a:lnTo>
                      <a:pt x="473" y="0"/>
                    </a:lnTo>
                    <a:close/>
                  </a:path>
                </a:pathLst>
              </a:custGeom>
              <a:solidFill>
                <a:srgbClr val="75C5F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54" name="Freeform 522"/>
              <p:cNvSpPr>
                <a:spLocks/>
              </p:cNvSpPr>
              <p:nvPr/>
            </p:nvSpPr>
            <p:spPr bwMode="auto">
              <a:xfrm>
                <a:off x="7724" y="2117"/>
                <a:ext cx="135" cy="134"/>
              </a:xfrm>
              <a:custGeom>
                <a:avLst/>
                <a:gdLst>
                  <a:gd name="T0" fmla="*/ 523 w 946"/>
                  <a:gd name="T1" fmla="*/ 4 h 941"/>
                  <a:gd name="T2" fmla="*/ 611 w 946"/>
                  <a:gd name="T3" fmla="*/ 23 h 941"/>
                  <a:gd name="T4" fmla="*/ 699 w 946"/>
                  <a:gd name="T5" fmla="*/ 60 h 941"/>
                  <a:gd name="T6" fmla="*/ 775 w 946"/>
                  <a:gd name="T7" fmla="*/ 110 h 941"/>
                  <a:gd name="T8" fmla="*/ 838 w 946"/>
                  <a:gd name="T9" fmla="*/ 174 h 941"/>
                  <a:gd name="T10" fmla="*/ 890 w 946"/>
                  <a:gd name="T11" fmla="*/ 249 h 941"/>
                  <a:gd name="T12" fmla="*/ 926 w 946"/>
                  <a:gd name="T13" fmla="*/ 332 h 941"/>
                  <a:gd name="T14" fmla="*/ 946 w 946"/>
                  <a:gd name="T15" fmla="*/ 424 h 941"/>
                  <a:gd name="T16" fmla="*/ 946 w 946"/>
                  <a:gd name="T17" fmla="*/ 516 h 941"/>
                  <a:gd name="T18" fmla="*/ 926 w 946"/>
                  <a:gd name="T19" fmla="*/ 610 h 941"/>
                  <a:gd name="T20" fmla="*/ 890 w 946"/>
                  <a:gd name="T21" fmla="*/ 692 h 941"/>
                  <a:gd name="T22" fmla="*/ 838 w 946"/>
                  <a:gd name="T23" fmla="*/ 766 h 941"/>
                  <a:gd name="T24" fmla="*/ 775 w 946"/>
                  <a:gd name="T25" fmla="*/ 831 h 941"/>
                  <a:gd name="T26" fmla="*/ 699 w 946"/>
                  <a:gd name="T27" fmla="*/ 882 h 941"/>
                  <a:gd name="T28" fmla="*/ 611 w 946"/>
                  <a:gd name="T29" fmla="*/ 918 h 941"/>
                  <a:gd name="T30" fmla="*/ 523 w 946"/>
                  <a:gd name="T31" fmla="*/ 937 h 941"/>
                  <a:gd name="T32" fmla="*/ 427 w 946"/>
                  <a:gd name="T33" fmla="*/ 937 h 941"/>
                  <a:gd name="T34" fmla="*/ 335 w 946"/>
                  <a:gd name="T35" fmla="*/ 918 h 941"/>
                  <a:gd name="T36" fmla="*/ 251 w 946"/>
                  <a:gd name="T37" fmla="*/ 882 h 941"/>
                  <a:gd name="T38" fmla="*/ 177 w 946"/>
                  <a:gd name="T39" fmla="*/ 831 h 941"/>
                  <a:gd name="T40" fmla="*/ 112 w 946"/>
                  <a:gd name="T41" fmla="*/ 766 h 941"/>
                  <a:gd name="T42" fmla="*/ 60 w 946"/>
                  <a:gd name="T43" fmla="*/ 692 h 941"/>
                  <a:gd name="T44" fmla="*/ 24 w 946"/>
                  <a:gd name="T45" fmla="*/ 610 h 941"/>
                  <a:gd name="T46" fmla="*/ 6 w 946"/>
                  <a:gd name="T47" fmla="*/ 516 h 941"/>
                  <a:gd name="T48" fmla="*/ 6 w 946"/>
                  <a:gd name="T49" fmla="*/ 424 h 941"/>
                  <a:gd name="T50" fmla="*/ 24 w 946"/>
                  <a:gd name="T51" fmla="*/ 332 h 941"/>
                  <a:gd name="T52" fmla="*/ 60 w 946"/>
                  <a:gd name="T53" fmla="*/ 249 h 941"/>
                  <a:gd name="T54" fmla="*/ 112 w 946"/>
                  <a:gd name="T55" fmla="*/ 174 h 941"/>
                  <a:gd name="T56" fmla="*/ 177 w 946"/>
                  <a:gd name="T57" fmla="*/ 110 h 941"/>
                  <a:gd name="T58" fmla="*/ 251 w 946"/>
                  <a:gd name="T59" fmla="*/ 60 h 941"/>
                  <a:gd name="T60" fmla="*/ 335 w 946"/>
                  <a:gd name="T61" fmla="*/ 23 h 941"/>
                  <a:gd name="T62" fmla="*/ 427 w 946"/>
                  <a:gd name="T63" fmla="*/ 4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6" h="941">
                    <a:moveTo>
                      <a:pt x="473" y="0"/>
                    </a:moveTo>
                    <a:lnTo>
                      <a:pt x="523" y="4"/>
                    </a:lnTo>
                    <a:lnTo>
                      <a:pt x="566" y="9"/>
                    </a:lnTo>
                    <a:lnTo>
                      <a:pt x="611" y="23"/>
                    </a:lnTo>
                    <a:lnTo>
                      <a:pt x="658" y="37"/>
                    </a:lnTo>
                    <a:lnTo>
                      <a:pt x="699" y="60"/>
                    </a:lnTo>
                    <a:lnTo>
                      <a:pt x="737" y="78"/>
                    </a:lnTo>
                    <a:lnTo>
                      <a:pt x="775" y="110"/>
                    </a:lnTo>
                    <a:lnTo>
                      <a:pt x="806" y="138"/>
                    </a:lnTo>
                    <a:lnTo>
                      <a:pt x="838" y="174"/>
                    </a:lnTo>
                    <a:lnTo>
                      <a:pt x="866" y="207"/>
                    </a:lnTo>
                    <a:lnTo>
                      <a:pt x="890" y="249"/>
                    </a:lnTo>
                    <a:lnTo>
                      <a:pt x="907" y="285"/>
                    </a:lnTo>
                    <a:lnTo>
                      <a:pt x="926" y="332"/>
                    </a:lnTo>
                    <a:lnTo>
                      <a:pt x="936" y="378"/>
                    </a:lnTo>
                    <a:lnTo>
                      <a:pt x="946" y="424"/>
                    </a:lnTo>
                    <a:lnTo>
                      <a:pt x="946" y="470"/>
                    </a:lnTo>
                    <a:lnTo>
                      <a:pt x="946" y="516"/>
                    </a:lnTo>
                    <a:lnTo>
                      <a:pt x="936" y="563"/>
                    </a:lnTo>
                    <a:lnTo>
                      <a:pt x="926" y="610"/>
                    </a:lnTo>
                    <a:lnTo>
                      <a:pt x="907" y="655"/>
                    </a:lnTo>
                    <a:lnTo>
                      <a:pt x="890" y="692"/>
                    </a:lnTo>
                    <a:lnTo>
                      <a:pt x="866" y="734"/>
                    </a:lnTo>
                    <a:lnTo>
                      <a:pt x="838" y="766"/>
                    </a:lnTo>
                    <a:lnTo>
                      <a:pt x="806" y="803"/>
                    </a:lnTo>
                    <a:lnTo>
                      <a:pt x="775" y="831"/>
                    </a:lnTo>
                    <a:lnTo>
                      <a:pt x="737" y="862"/>
                    </a:lnTo>
                    <a:lnTo>
                      <a:pt x="699" y="882"/>
                    </a:lnTo>
                    <a:lnTo>
                      <a:pt x="658" y="905"/>
                    </a:lnTo>
                    <a:lnTo>
                      <a:pt x="611" y="918"/>
                    </a:lnTo>
                    <a:lnTo>
                      <a:pt x="566" y="932"/>
                    </a:lnTo>
                    <a:lnTo>
                      <a:pt x="523" y="937"/>
                    </a:lnTo>
                    <a:lnTo>
                      <a:pt x="473" y="941"/>
                    </a:lnTo>
                    <a:lnTo>
                      <a:pt x="427" y="937"/>
                    </a:lnTo>
                    <a:lnTo>
                      <a:pt x="380" y="932"/>
                    </a:lnTo>
                    <a:lnTo>
                      <a:pt x="335" y="918"/>
                    </a:lnTo>
                    <a:lnTo>
                      <a:pt x="292" y="905"/>
                    </a:lnTo>
                    <a:lnTo>
                      <a:pt x="251" y="882"/>
                    </a:lnTo>
                    <a:lnTo>
                      <a:pt x="210" y="862"/>
                    </a:lnTo>
                    <a:lnTo>
                      <a:pt x="177" y="831"/>
                    </a:lnTo>
                    <a:lnTo>
                      <a:pt x="140" y="803"/>
                    </a:lnTo>
                    <a:lnTo>
                      <a:pt x="112" y="766"/>
                    </a:lnTo>
                    <a:lnTo>
                      <a:pt x="84" y="734"/>
                    </a:lnTo>
                    <a:lnTo>
                      <a:pt x="60" y="692"/>
                    </a:lnTo>
                    <a:lnTo>
                      <a:pt x="43" y="655"/>
                    </a:lnTo>
                    <a:lnTo>
                      <a:pt x="24" y="610"/>
                    </a:lnTo>
                    <a:lnTo>
                      <a:pt x="15" y="563"/>
                    </a:lnTo>
                    <a:lnTo>
                      <a:pt x="6" y="516"/>
                    </a:lnTo>
                    <a:lnTo>
                      <a:pt x="0" y="470"/>
                    </a:lnTo>
                    <a:lnTo>
                      <a:pt x="6" y="424"/>
                    </a:lnTo>
                    <a:lnTo>
                      <a:pt x="15" y="378"/>
                    </a:lnTo>
                    <a:lnTo>
                      <a:pt x="24" y="332"/>
                    </a:lnTo>
                    <a:lnTo>
                      <a:pt x="43" y="285"/>
                    </a:lnTo>
                    <a:lnTo>
                      <a:pt x="60" y="249"/>
                    </a:lnTo>
                    <a:lnTo>
                      <a:pt x="84" y="207"/>
                    </a:lnTo>
                    <a:lnTo>
                      <a:pt x="112" y="174"/>
                    </a:lnTo>
                    <a:lnTo>
                      <a:pt x="140" y="138"/>
                    </a:lnTo>
                    <a:lnTo>
                      <a:pt x="177" y="110"/>
                    </a:lnTo>
                    <a:lnTo>
                      <a:pt x="210" y="78"/>
                    </a:lnTo>
                    <a:lnTo>
                      <a:pt x="251" y="60"/>
                    </a:lnTo>
                    <a:lnTo>
                      <a:pt x="292" y="37"/>
                    </a:lnTo>
                    <a:lnTo>
                      <a:pt x="335" y="23"/>
                    </a:lnTo>
                    <a:lnTo>
                      <a:pt x="380" y="9"/>
                    </a:lnTo>
                    <a:lnTo>
                      <a:pt x="427" y="4"/>
                    </a:lnTo>
                    <a:lnTo>
                      <a:pt x="473" y="0"/>
                    </a:lnTo>
                    <a:close/>
                  </a:path>
                </a:pathLst>
              </a:custGeom>
              <a:noFill/>
              <a:ln w="3175">
                <a:solidFill>
                  <a:srgbClr val="29166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155" name="Freeform 523"/>
              <p:cNvSpPr>
                <a:spLocks/>
              </p:cNvSpPr>
              <p:nvPr/>
            </p:nvSpPr>
            <p:spPr bwMode="auto">
              <a:xfrm>
                <a:off x="7742" y="2142"/>
                <a:ext cx="47" cy="47"/>
              </a:xfrm>
              <a:custGeom>
                <a:avLst/>
                <a:gdLst>
                  <a:gd name="T0" fmla="*/ 166 w 329"/>
                  <a:gd name="T1" fmla="*/ 0 h 327"/>
                  <a:gd name="T2" fmla="*/ 199 w 329"/>
                  <a:gd name="T3" fmla="*/ 4 h 327"/>
                  <a:gd name="T4" fmla="*/ 226 w 329"/>
                  <a:gd name="T5" fmla="*/ 14 h 327"/>
                  <a:gd name="T6" fmla="*/ 254 w 329"/>
                  <a:gd name="T7" fmla="*/ 31 h 327"/>
                  <a:gd name="T8" fmla="*/ 277 w 329"/>
                  <a:gd name="T9" fmla="*/ 50 h 327"/>
                  <a:gd name="T10" fmla="*/ 296 w 329"/>
                  <a:gd name="T11" fmla="*/ 74 h 327"/>
                  <a:gd name="T12" fmla="*/ 314 w 329"/>
                  <a:gd name="T13" fmla="*/ 102 h 327"/>
                  <a:gd name="T14" fmla="*/ 324 w 329"/>
                  <a:gd name="T15" fmla="*/ 133 h 327"/>
                  <a:gd name="T16" fmla="*/ 329 w 329"/>
                  <a:gd name="T17" fmla="*/ 165 h 327"/>
                  <a:gd name="T18" fmla="*/ 324 w 329"/>
                  <a:gd name="T19" fmla="*/ 198 h 327"/>
                  <a:gd name="T20" fmla="*/ 314 w 329"/>
                  <a:gd name="T21" fmla="*/ 226 h 327"/>
                  <a:gd name="T22" fmla="*/ 296 w 329"/>
                  <a:gd name="T23" fmla="*/ 259 h 327"/>
                  <a:gd name="T24" fmla="*/ 277 w 329"/>
                  <a:gd name="T25" fmla="*/ 282 h 327"/>
                  <a:gd name="T26" fmla="*/ 254 w 329"/>
                  <a:gd name="T27" fmla="*/ 299 h 327"/>
                  <a:gd name="T28" fmla="*/ 226 w 329"/>
                  <a:gd name="T29" fmla="*/ 313 h 327"/>
                  <a:gd name="T30" fmla="*/ 199 w 329"/>
                  <a:gd name="T31" fmla="*/ 323 h 327"/>
                  <a:gd name="T32" fmla="*/ 166 w 329"/>
                  <a:gd name="T33" fmla="*/ 327 h 327"/>
                  <a:gd name="T34" fmla="*/ 134 w 329"/>
                  <a:gd name="T35" fmla="*/ 323 h 327"/>
                  <a:gd name="T36" fmla="*/ 102 w 329"/>
                  <a:gd name="T37" fmla="*/ 313 h 327"/>
                  <a:gd name="T38" fmla="*/ 69 w 329"/>
                  <a:gd name="T39" fmla="*/ 299 h 327"/>
                  <a:gd name="T40" fmla="*/ 45 w 329"/>
                  <a:gd name="T41" fmla="*/ 282 h 327"/>
                  <a:gd name="T42" fmla="*/ 28 w 329"/>
                  <a:gd name="T43" fmla="*/ 259 h 327"/>
                  <a:gd name="T44" fmla="*/ 14 w 329"/>
                  <a:gd name="T45" fmla="*/ 226 h 327"/>
                  <a:gd name="T46" fmla="*/ 5 w 329"/>
                  <a:gd name="T47" fmla="*/ 198 h 327"/>
                  <a:gd name="T48" fmla="*/ 0 w 329"/>
                  <a:gd name="T49" fmla="*/ 165 h 327"/>
                  <a:gd name="T50" fmla="*/ 5 w 329"/>
                  <a:gd name="T51" fmla="*/ 133 h 327"/>
                  <a:gd name="T52" fmla="*/ 14 w 329"/>
                  <a:gd name="T53" fmla="*/ 102 h 327"/>
                  <a:gd name="T54" fmla="*/ 28 w 329"/>
                  <a:gd name="T55" fmla="*/ 74 h 327"/>
                  <a:gd name="T56" fmla="*/ 45 w 329"/>
                  <a:gd name="T57" fmla="*/ 50 h 327"/>
                  <a:gd name="T58" fmla="*/ 69 w 329"/>
                  <a:gd name="T59" fmla="*/ 31 h 327"/>
                  <a:gd name="T60" fmla="*/ 102 w 329"/>
                  <a:gd name="T61" fmla="*/ 14 h 327"/>
                  <a:gd name="T62" fmla="*/ 134 w 329"/>
                  <a:gd name="T63" fmla="*/ 4 h 327"/>
                  <a:gd name="T64" fmla="*/ 166 w 329"/>
                  <a:gd name="T6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9" h="327">
                    <a:moveTo>
                      <a:pt x="166" y="0"/>
                    </a:moveTo>
                    <a:lnTo>
                      <a:pt x="199" y="4"/>
                    </a:lnTo>
                    <a:lnTo>
                      <a:pt x="226" y="14"/>
                    </a:lnTo>
                    <a:lnTo>
                      <a:pt x="254" y="31"/>
                    </a:lnTo>
                    <a:lnTo>
                      <a:pt x="277" y="50"/>
                    </a:lnTo>
                    <a:lnTo>
                      <a:pt x="296" y="74"/>
                    </a:lnTo>
                    <a:lnTo>
                      <a:pt x="314" y="102"/>
                    </a:lnTo>
                    <a:lnTo>
                      <a:pt x="324" y="133"/>
                    </a:lnTo>
                    <a:lnTo>
                      <a:pt x="329" y="165"/>
                    </a:lnTo>
                    <a:lnTo>
                      <a:pt x="324" y="198"/>
                    </a:lnTo>
                    <a:lnTo>
                      <a:pt x="314" y="226"/>
                    </a:lnTo>
                    <a:lnTo>
                      <a:pt x="296" y="259"/>
                    </a:lnTo>
                    <a:lnTo>
                      <a:pt x="277" y="282"/>
                    </a:lnTo>
                    <a:lnTo>
                      <a:pt x="254" y="299"/>
                    </a:lnTo>
                    <a:lnTo>
                      <a:pt x="226" y="313"/>
                    </a:lnTo>
                    <a:lnTo>
                      <a:pt x="199" y="323"/>
                    </a:lnTo>
                    <a:lnTo>
                      <a:pt x="166" y="327"/>
                    </a:lnTo>
                    <a:lnTo>
                      <a:pt x="134" y="323"/>
                    </a:lnTo>
                    <a:lnTo>
                      <a:pt x="102" y="313"/>
                    </a:lnTo>
                    <a:lnTo>
                      <a:pt x="69" y="299"/>
                    </a:lnTo>
                    <a:lnTo>
                      <a:pt x="45" y="282"/>
                    </a:lnTo>
                    <a:lnTo>
                      <a:pt x="28" y="259"/>
                    </a:lnTo>
                    <a:lnTo>
                      <a:pt x="14" y="226"/>
                    </a:lnTo>
                    <a:lnTo>
                      <a:pt x="5" y="198"/>
                    </a:lnTo>
                    <a:lnTo>
                      <a:pt x="0" y="165"/>
                    </a:lnTo>
                    <a:lnTo>
                      <a:pt x="5" y="133"/>
                    </a:lnTo>
                    <a:lnTo>
                      <a:pt x="14" y="102"/>
                    </a:lnTo>
                    <a:lnTo>
                      <a:pt x="28" y="74"/>
                    </a:lnTo>
                    <a:lnTo>
                      <a:pt x="45" y="50"/>
                    </a:lnTo>
                    <a:lnTo>
                      <a:pt x="69" y="31"/>
                    </a:lnTo>
                    <a:lnTo>
                      <a:pt x="102" y="14"/>
                    </a:lnTo>
                    <a:lnTo>
                      <a:pt x="134" y="4"/>
                    </a:lnTo>
                    <a:lnTo>
                      <a:pt x="166" y="0"/>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56" name="Freeform 524"/>
              <p:cNvSpPr>
                <a:spLocks/>
              </p:cNvSpPr>
              <p:nvPr/>
            </p:nvSpPr>
            <p:spPr bwMode="auto">
              <a:xfrm>
                <a:off x="7792" y="2179"/>
                <a:ext cx="47" cy="46"/>
              </a:xfrm>
              <a:custGeom>
                <a:avLst/>
                <a:gdLst>
                  <a:gd name="T0" fmla="*/ 161 w 329"/>
                  <a:gd name="T1" fmla="*/ 0 h 322"/>
                  <a:gd name="T2" fmla="*/ 194 w 329"/>
                  <a:gd name="T3" fmla="*/ 0 h 322"/>
                  <a:gd name="T4" fmla="*/ 226 w 329"/>
                  <a:gd name="T5" fmla="*/ 8 h 322"/>
                  <a:gd name="T6" fmla="*/ 254 w 329"/>
                  <a:gd name="T7" fmla="*/ 27 h 322"/>
                  <a:gd name="T8" fmla="*/ 277 w 329"/>
                  <a:gd name="T9" fmla="*/ 46 h 322"/>
                  <a:gd name="T10" fmla="*/ 296 w 329"/>
                  <a:gd name="T11" fmla="*/ 68 h 322"/>
                  <a:gd name="T12" fmla="*/ 315 w 329"/>
                  <a:gd name="T13" fmla="*/ 96 h 322"/>
                  <a:gd name="T14" fmla="*/ 324 w 329"/>
                  <a:gd name="T15" fmla="*/ 128 h 322"/>
                  <a:gd name="T16" fmla="*/ 329 w 329"/>
                  <a:gd name="T17" fmla="*/ 161 h 322"/>
                  <a:gd name="T18" fmla="*/ 324 w 329"/>
                  <a:gd name="T19" fmla="*/ 194 h 322"/>
                  <a:gd name="T20" fmla="*/ 315 w 329"/>
                  <a:gd name="T21" fmla="*/ 221 h 322"/>
                  <a:gd name="T22" fmla="*/ 296 w 329"/>
                  <a:gd name="T23" fmla="*/ 253 h 322"/>
                  <a:gd name="T24" fmla="*/ 277 w 329"/>
                  <a:gd name="T25" fmla="*/ 276 h 322"/>
                  <a:gd name="T26" fmla="*/ 254 w 329"/>
                  <a:gd name="T27" fmla="*/ 295 h 322"/>
                  <a:gd name="T28" fmla="*/ 226 w 329"/>
                  <a:gd name="T29" fmla="*/ 309 h 322"/>
                  <a:gd name="T30" fmla="*/ 194 w 329"/>
                  <a:gd name="T31" fmla="*/ 322 h 322"/>
                  <a:gd name="T32" fmla="*/ 161 w 329"/>
                  <a:gd name="T33" fmla="*/ 322 h 322"/>
                  <a:gd name="T34" fmla="*/ 134 w 329"/>
                  <a:gd name="T35" fmla="*/ 322 h 322"/>
                  <a:gd name="T36" fmla="*/ 101 w 329"/>
                  <a:gd name="T37" fmla="*/ 309 h 322"/>
                  <a:gd name="T38" fmla="*/ 70 w 329"/>
                  <a:gd name="T39" fmla="*/ 295 h 322"/>
                  <a:gd name="T40" fmla="*/ 46 w 329"/>
                  <a:gd name="T41" fmla="*/ 276 h 322"/>
                  <a:gd name="T42" fmla="*/ 27 w 329"/>
                  <a:gd name="T43" fmla="*/ 253 h 322"/>
                  <a:gd name="T44" fmla="*/ 14 w 329"/>
                  <a:gd name="T45" fmla="*/ 221 h 322"/>
                  <a:gd name="T46" fmla="*/ 0 w 329"/>
                  <a:gd name="T47" fmla="*/ 194 h 322"/>
                  <a:gd name="T48" fmla="*/ 0 w 329"/>
                  <a:gd name="T49" fmla="*/ 161 h 322"/>
                  <a:gd name="T50" fmla="*/ 0 w 329"/>
                  <a:gd name="T51" fmla="*/ 128 h 322"/>
                  <a:gd name="T52" fmla="*/ 14 w 329"/>
                  <a:gd name="T53" fmla="*/ 96 h 322"/>
                  <a:gd name="T54" fmla="*/ 27 w 329"/>
                  <a:gd name="T55" fmla="*/ 68 h 322"/>
                  <a:gd name="T56" fmla="*/ 46 w 329"/>
                  <a:gd name="T57" fmla="*/ 46 h 322"/>
                  <a:gd name="T58" fmla="*/ 70 w 329"/>
                  <a:gd name="T59" fmla="*/ 27 h 322"/>
                  <a:gd name="T60" fmla="*/ 101 w 329"/>
                  <a:gd name="T61" fmla="*/ 8 h 322"/>
                  <a:gd name="T62" fmla="*/ 134 w 329"/>
                  <a:gd name="T63" fmla="*/ 0 h 322"/>
                  <a:gd name="T64" fmla="*/ 161 w 329"/>
                  <a:gd name="T6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9" h="322">
                    <a:moveTo>
                      <a:pt x="161" y="0"/>
                    </a:moveTo>
                    <a:lnTo>
                      <a:pt x="194" y="0"/>
                    </a:lnTo>
                    <a:lnTo>
                      <a:pt x="226" y="8"/>
                    </a:lnTo>
                    <a:lnTo>
                      <a:pt x="254" y="27"/>
                    </a:lnTo>
                    <a:lnTo>
                      <a:pt x="277" y="46"/>
                    </a:lnTo>
                    <a:lnTo>
                      <a:pt x="296" y="68"/>
                    </a:lnTo>
                    <a:lnTo>
                      <a:pt x="315" y="96"/>
                    </a:lnTo>
                    <a:lnTo>
                      <a:pt x="324" y="128"/>
                    </a:lnTo>
                    <a:lnTo>
                      <a:pt x="329" y="161"/>
                    </a:lnTo>
                    <a:lnTo>
                      <a:pt x="324" y="194"/>
                    </a:lnTo>
                    <a:lnTo>
                      <a:pt x="315" y="221"/>
                    </a:lnTo>
                    <a:lnTo>
                      <a:pt x="296" y="253"/>
                    </a:lnTo>
                    <a:lnTo>
                      <a:pt x="277" y="276"/>
                    </a:lnTo>
                    <a:lnTo>
                      <a:pt x="254" y="295"/>
                    </a:lnTo>
                    <a:lnTo>
                      <a:pt x="226" y="309"/>
                    </a:lnTo>
                    <a:lnTo>
                      <a:pt x="194" y="322"/>
                    </a:lnTo>
                    <a:lnTo>
                      <a:pt x="161" y="322"/>
                    </a:lnTo>
                    <a:lnTo>
                      <a:pt x="134" y="322"/>
                    </a:lnTo>
                    <a:lnTo>
                      <a:pt x="101" y="309"/>
                    </a:lnTo>
                    <a:lnTo>
                      <a:pt x="70" y="295"/>
                    </a:lnTo>
                    <a:lnTo>
                      <a:pt x="46" y="276"/>
                    </a:lnTo>
                    <a:lnTo>
                      <a:pt x="27" y="253"/>
                    </a:lnTo>
                    <a:lnTo>
                      <a:pt x="14" y="221"/>
                    </a:lnTo>
                    <a:lnTo>
                      <a:pt x="0" y="194"/>
                    </a:lnTo>
                    <a:lnTo>
                      <a:pt x="0" y="161"/>
                    </a:lnTo>
                    <a:lnTo>
                      <a:pt x="0" y="128"/>
                    </a:lnTo>
                    <a:lnTo>
                      <a:pt x="14" y="96"/>
                    </a:lnTo>
                    <a:lnTo>
                      <a:pt x="27" y="68"/>
                    </a:lnTo>
                    <a:lnTo>
                      <a:pt x="46" y="46"/>
                    </a:lnTo>
                    <a:lnTo>
                      <a:pt x="70" y="27"/>
                    </a:lnTo>
                    <a:lnTo>
                      <a:pt x="101" y="8"/>
                    </a:lnTo>
                    <a:lnTo>
                      <a:pt x="134" y="0"/>
                    </a:lnTo>
                    <a:lnTo>
                      <a:pt x="161" y="0"/>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57" name="Freeform 525"/>
              <p:cNvSpPr>
                <a:spLocks/>
              </p:cNvSpPr>
              <p:nvPr/>
            </p:nvSpPr>
            <p:spPr bwMode="auto">
              <a:xfrm>
                <a:off x="7757" y="2157"/>
                <a:ext cx="17" cy="18"/>
              </a:xfrm>
              <a:custGeom>
                <a:avLst/>
                <a:gdLst>
                  <a:gd name="T0" fmla="*/ 64 w 124"/>
                  <a:gd name="T1" fmla="*/ 0 h 124"/>
                  <a:gd name="T2" fmla="*/ 87 w 124"/>
                  <a:gd name="T3" fmla="*/ 3 h 124"/>
                  <a:gd name="T4" fmla="*/ 107 w 124"/>
                  <a:gd name="T5" fmla="*/ 17 h 124"/>
                  <a:gd name="T6" fmla="*/ 120 w 124"/>
                  <a:gd name="T7" fmla="*/ 36 h 124"/>
                  <a:gd name="T8" fmla="*/ 124 w 124"/>
                  <a:gd name="T9" fmla="*/ 59 h 124"/>
                  <a:gd name="T10" fmla="*/ 120 w 124"/>
                  <a:gd name="T11" fmla="*/ 86 h 124"/>
                  <a:gd name="T12" fmla="*/ 107 w 124"/>
                  <a:gd name="T13" fmla="*/ 106 h 124"/>
                  <a:gd name="T14" fmla="*/ 87 w 124"/>
                  <a:gd name="T15" fmla="*/ 114 h 124"/>
                  <a:gd name="T16" fmla="*/ 64 w 124"/>
                  <a:gd name="T17" fmla="*/ 124 h 124"/>
                  <a:gd name="T18" fmla="*/ 37 w 124"/>
                  <a:gd name="T19" fmla="*/ 114 h 124"/>
                  <a:gd name="T20" fmla="*/ 19 w 124"/>
                  <a:gd name="T21" fmla="*/ 106 h 124"/>
                  <a:gd name="T22" fmla="*/ 9 w 124"/>
                  <a:gd name="T23" fmla="*/ 86 h 124"/>
                  <a:gd name="T24" fmla="*/ 0 w 124"/>
                  <a:gd name="T25" fmla="*/ 59 h 124"/>
                  <a:gd name="T26" fmla="*/ 9 w 124"/>
                  <a:gd name="T27" fmla="*/ 36 h 124"/>
                  <a:gd name="T28" fmla="*/ 19 w 124"/>
                  <a:gd name="T29" fmla="*/ 17 h 124"/>
                  <a:gd name="T30" fmla="*/ 37 w 124"/>
                  <a:gd name="T31" fmla="*/ 3 h 124"/>
                  <a:gd name="T32" fmla="*/ 64 w 124"/>
                  <a:gd name="T3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124">
                    <a:moveTo>
                      <a:pt x="64" y="0"/>
                    </a:moveTo>
                    <a:lnTo>
                      <a:pt x="87" y="3"/>
                    </a:lnTo>
                    <a:lnTo>
                      <a:pt x="107" y="17"/>
                    </a:lnTo>
                    <a:lnTo>
                      <a:pt x="120" y="36"/>
                    </a:lnTo>
                    <a:lnTo>
                      <a:pt x="124" y="59"/>
                    </a:lnTo>
                    <a:lnTo>
                      <a:pt x="120" y="86"/>
                    </a:lnTo>
                    <a:lnTo>
                      <a:pt x="107" y="106"/>
                    </a:lnTo>
                    <a:lnTo>
                      <a:pt x="87" y="114"/>
                    </a:lnTo>
                    <a:lnTo>
                      <a:pt x="64" y="124"/>
                    </a:lnTo>
                    <a:lnTo>
                      <a:pt x="37" y="114"/>
                    </a:lnTo>
                    <a:lnTo>
                      <a:pt x="19" y="106"/>
                    </a:lnTo>
                    <a:lnTo>
                      <a:pt x="9" y="86"/>
                    </a:lnTo>
                    <a:lnTo>
                      <a:pt x="0" y="59"/>
                    </a:lnTo>
                    <a:lnTo>
                      <a:pt x="9" y="36"/>
                    </a:lnTo>
                    <a:lnTo>
                      <a:pt x="19" y="17"/>
                    </a:lnTo>
                    <a:lnTo>
                      <a:pt x="37" y="3"/>
                    </a:lnTo>
                    <a:lnTo>
                      <a:pt x="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58" name="Freeform 526"/>
              <p:cNvSpPr>
                <a:spLocks/>
              </p:cNvSpPr>
              <p:nvPr/>
            </p:nvSpPr>
            <p:spPr bwMode="auto">
              <a:xfrm>
                <a:off x="7757" y="2157"/>
                <a:ext cx="17" cy="18"/>
              </a:xfrm>
              <a:custGeom>
                <a:avLst/>
                <a:gdLst>
                  <a:gd name="T0" fmla="*/ 64 w 124"/>
                  <a:gd name="T1" fmla="*/ 0 h 124"/>
                  <a:gd name="T2" fmla="*/ 87 w 124"/>
                  <a:gd name="T3" fmla="*/ 3 h 124"/>
                  <a:gd name="T4" fmla="*/ 107 w 124"/>
                  <a:gd name="T5" fmla="*/ 17 h 124"/>
                  <a:gd name="T6" fmla="*/ 120 w 124"/>
                  <a:gd name="T7" fmla="*/ 36 h 124"/>
                  <a:gd name="T8" fmla="*/ 124 w 124"/>
                  <a:gd name="T9" fmla="*/ 59 h 124"/>
                  <a:gd name="T10" fmla="*/ 120 w 124"/>
                  <a:gd name="T11" fmla="*/ 86 h 124"/>
                  <a:gd name="T12" fmla="*/ 107 w 124"/>
                  <a:gd name="T13" fmla="*/ 106 h 124"/>
                  <a:gd name="T14" fmla="*/ 87 w 124"/>
                  <a:gd name="T15" fmla="*/ 114 h 124"/>
                  <a:gd name="T16" fmla="*/ 64 w 124"/>
                  <a:gd name="T17" fmla="*/ 124 h 124"/>
                  <a:gd name="T18" fmla="*/ 37 w 124"/>
                  <a:gd name="T19" fmla="*/ 114 h 124"/>
                  <a:gd name="T20" fmla="*/ 19 w 124"/>
                  <a:gd name="T21" fmla="*/ 106 h 124"/>
                  <a:gd name="T22" fmla="*/ 9 w 124"/>
                  <a:gd name="T23" fmla="*/ 86 h 124"/>
                  <a:gd name="T24" fmla="*/ 0 w 124"/>
                  <a:gd name="T25" fmla="*/ 59 h 124"/>
                  <a:gd name="T26" fmla="*/ 9 w 124"/>
                  <a:gd name="T27" fmla="*/ 36 h 124"/>
                  <a:gd name="T28" fmla="*/ 19 w 124"/>
                  <a:gd name="T29" fmla="*/ 17 h 124"/>
                  <a:gd name="T30" fmla="*/ 37 w 124"/>
                  <a:gd name="T31" fmla="*/ 3 h 124"/>
                  <a:gd name="T32" fmla="*/ 64 w 124"/>
                  <a:gd name="T3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124">
                    <a:moveTo>
                      <a:pt x="64" y="0"/>
                    </a:moveTo>
                    <a:lnTo>
                      <a:pt x="87" y="3"/>
                    </a:lnTo>
                    <a:lnTo>
                      <a:pt x="107" y="17"/>
                    </a:lnTo>
                    <a:lnTo>
                      <a:pt x="120" y="36"/>
                    </a:lnTo>
                    <a:lnTo>
                      <a:pt x="124" y="59"/>
                    </a:lnTo>
                    <a:lnTo>
                      <a:pt x="120" y="86"/>
                    </a:lnTo>
                    <a:lnTo>
                      <a:pt x="107" y="106"/>
                    </a:lnTo>
                    <a:lnTo>
                      <a:pt x="87" y="114"/>
                    </a:lnTo>
                    <a:lnTo>
                      <a:pt x="64" y="124"/>
                    </a:lnTo>
                    <a:lnTo>
                      <a:pt x="37" y="114"/>
                    </a:lnTo>
                    <a:lnTo>
                      <a:pt x="19" y="106"/>
                    </a:lnTo>
                    <a:lnTo>
                      <a:pt x="9" y="86"/>
                    </a:lnTo>
                    <a:lnTo>
                      <a:pt x="0" y="59"/>
                    </a:lnTo>
                    <a:lnTo>
                      <a:pt x="9" y="36"/>
                    </a:lnTo>
                    <a:lnTo>
                      <a:pt x="19" y="17"/>
                    </a:lnTo>
                    <a:lnTo>
                      <a:pt x="37" y="3"/>
                    </a:lnTo>
                    <a:lnTo>
                      <a:pt x="64" y="0"/>
                    </a:lnTo>
                  </a:path>
                </a:pathLst>
              </a:custGeom>
              <a:noFill/>
              <a:ln w="0">
                <a:solidFill>
                  <a:srgbClr val="25221E"/>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159" name="Freeform 527"/>
              <p:cNvSpPr>
                <a:spLocks/>
              </p:cNvSpPr>
              <p:nvPr/>
            </p:nvSpPr>
            <p:spPr bwMode="auto">
              <a:xfrm>
                <a:off x="7806" y="2193"/>
                <a:ext cx="18" cy="18"/>
              </a:xfrm>
              <a:custGeom>
                <a:avLst/>
                <a:gdLst>
                  <a:gd name="T0" fmla="*/ 60 w 125"/>
                  <a:gd name="T1" fmla="*/ 0 h 125"/>
                  <a:gd name="T2" fmla="*/ 88 w 125"/>
                  <a:gd name="T3" fmla="*/ 9 h 125"/>
                  <a:gd name="T4" fmla="*/ 107 w 125"/>
                  <a:gd name="T5" fmla="*/ 19 h 125"/>
                  <a:gd name="T6" fmla="*/ 121 w 125"/>
                  <a:gd name="T7" fmla="*/ 37 h 125"/>
                  <a:gd name="T8" fmla="*/ 125 w 125"/>
                  <a:gd name="T9" fmla="*/ 65 h 125"/>
                  <a:gd name="T10" fmla="*/ 121 w 125"/>
                  <a:gd name="T11" fmla="*/ 88 h 125"/>
                  <a:gd name="T12" fmla="*/ 107 w 125"/>
                  <a:gd name="T13" fmla="*/ 106 h 125"/>
                  <a:gd name="T14" fmla="*/ 88 w 125"/>
                  <a:gd name="T15" fmla="*/ 120 h 125"/>
                  <a:gd name="T16" fmla="*/ 60 w 125"/>
                  <a:gd name="T17" fmla="*/ 125 h 125"/>
                  <a:gd name="T18" fmla="*/ 37 w 125"/>
                  <a:gd name="T19" fmla="*/ 120 h 125"/>
                  <a:gd name="T20" fmla="*/ 20 w 125"/>
                  <a:gd name="T21" fmla="*/ 106 h 125"/>
                  <a:gd name="T22" fmla="*/ 5 w 125"/>
                  <a:gd name="T23" fmla="*/ 88 h 125"/>
                  <a:gd name="T24" fmla="*/ 0 w 125"/>
                  <a:gd name="T25" fmla="*/ 65 h 125"/>
                  <a:gd name="T26" fmla="*/ 5 w 125"/>
                  <a:gd name="T27" fmla="*/ 37 h 125"/>
                  <a:gd name="T28" fmla="*/ 20 w 125"/>
                  <a:gd name="T29" fmla="*/ 19 h 125"/>
                  <a:gd name="T30" fmla="*/ 37 w 125"/>
                  <a:gd name="T31" fmla="*/ 9 h 125"/>
                  <a:gd name="T32" fmla="*/ 60 w 125"/>
                  <a:gd name="T3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25">
                    <a:moveTo>
                      <a:pt x="60" y="0"/>
                    </a:moveTo>
                    <a:lnTo>
                      <a:pt x="88" y="9"/>
                    </a:lnTo>
                    <a:lnTo>
                      <a:pt x="107" y="19"/>
                    </a:lnTo>
                    <a:lnTo>
                      <a:pt x="121" y="37"/>
                    </a:lnTo>
                    <a:lnTo>
                      <a:pt x="125" y="65"/>
                    </a:lnTo>
                    <a:lnTo>
                      <a:pt x="121" y="88"/>
                    </a:lnTo>
                    <a:lnTo>
                      <a:pt x="107" y="106"/>
                    </a:lnTo>
                    <a:lnTo>
                      <a:pt x="88" y="120"/>
                    </a:lnTo>
                    <a:lnTo>
                      <a:pt x="60" y="125"/>
                    </a:lnTo>
                    <a:lnTo>
                      <a:pt x="37" y="120"/>
                    </a:lnTo>
                    <a:lnTo>
                      <a:pt x="20" y="106"/>
                    </a:lnTo>
                    <a:lnTo>
                      <a:pt x="5" y="88"/>
                    </a:lnTo>
                    <a:lnTo>
                      <a:pt x="0" y="65"/>
                    </a:lnTo>
                    <a:lnTo>
                      <a:pt x="5" y="37"/>
                    </a:lnTo>
                    <a:lnTo>
                      <a:pt x="20" y="19"/>
                    </a:lnTo>
                    <a:lnTo>
                      <a:pt x="37" y="9"/>
                    </a:lnTo>
                    <a:lnTo>
                      <a:pt x="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60" name="Freeform 528"/>
              <p:cNvSpPr>
                <a:spLocks/>
              </p:cNvSpPr>
              <p:nvPr/>
            </p:nvSpPr>
            <p:spPr bwMode="auto">
              <a:xfrm>
                <a:off x="7806" y="2193"/>
                <a:ext cx="18" cy="18"/>
              </a:xfrm>
              <a:custGeom>
                <a:avLst/>
                <a:gdLst>
                  <a:gd name="T0" fmla="*/ 60 w 125"/>
                  <a:gd name="T1" fmla="*/ 0 h 125"/>
                  <a:gd name="T2" fmla="*/ 88 w 125"/>
                  <a:gd name="T3" fmla="*/ 9 h 125"/>
                  <a:gd name="T4" fmla="*/ 107 w 125"/>
                  <a:gd name="T5" fmla="*/ 19 h 125"/>
                  <a:gd name="T6" fmla="*/ 121 w 125"/>
                  <a:gd name="T7" fmla="*/ 37 h 125"/>
                  <a:gd name="T8" fmla="*/ 125 w 125"/>
                  <a:gd name="T9" fmla="*/ 65 h 125"/>
                  <a:gd name="T10" fmla="*/ 121 w 125"/>
                  <a:gd name="T11" fmla="*/ 88 h 125"/>
                  <a:gd name="T12" fmla="*/ 107 w 125"/>
                  <a:gd name="T13" fmla="*/ 106 h 125"/>
                  <a:gd name="T14" fmla="*/ 88 w 125"/>
                  <a:gd name="T15" fmla="*/ 120 h 125"/>
                  <a:gd name="T16" fmla="*/ 60 w 125"/>
                  <a:gd name="T17" fmla="*/ 125 h 125"/>
                  <a:gd name="T18" fmla="*/ 37 w 125"/>
                  <a:gd name="T19" fmla="*/ 120 h 125"/>
                  <a:gd name="T20" fmla="*/ 20 w 125"/>
                  <a:gd name="T21" fmla="*/ 106 h 125"/>
                  <a:gd name="T22" fmla="*/ 5 w 125"/>
                  <a:gd name="T23" fmla="*/ 88 h 125"/>
                  <a:gd name="T24" fmla="*/ 0 w 125"/>
                  <a:gd name="T25" fmla="*/ 65 h 125"/>
                  <a:gd name="T26" fmla="*/ 5 w 125"/>
                  <a:gd name="T27" fmla="*/ 37 h 125"/>
                  <a:gd name="T28" fmla="*/ 20 w 125"/>
                  <a:gd name="T29" fmla="*/ 19 h 125"/>
                  <a:gd name="T30" fmla="*/ 37 w 125"/>
                  <a:gd name="T31" fmla="*/ 9 h 125"/>
                  <a:gd name="T32" fmla="*/ 60 w 125"/>
                  <a:gd name="T3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25">
                    <a:moveTo>
                      <a:pt x="60" y="0"/>
                    </a:moveTo>
                    <a:lnTo>
                      <a:pt x="88" y="9"/>
                    </a:lnTo>
                    <a:lnTo>
                      <a:pt x="107" y="19"/>
                    </a:lnTo>
                    <a:lnTo>
                      <a:pt x="121" y="37"/>
                    </a:lnTo>
                    <a:lnTo>
                      <a:pt x="125" y="65"/>
                    </a:lnTo>
                    <a:lnTo>
                      <a:pt x="121" y="88"/>
                    </a:lnTo>
                    <a:lnTo>
                      <a:pt x="107" y="106"/>
                    </a:lnTo>
                    <a:lnTo>
                      <a:pt x="88" y="120"/>
                    </a:lnTo>
                    <a:lnTo>
                      <a:pt x="60" y="125"/>
                    </a:lnTo>
                    <a:lnTo>
                      <a:pt x="37" y="120"/>
                    </a:lnTo>
                    <a:lnTo>
                      <a:pt x="20" y="106"/>
                    </a:lnTo>
                    <a:lnTo>
                      <a:pt x="5" y="88"/>
                    </a:lnTo>
                    <a:lnTo>
                      <a:pt x="0" y="65"/>
                    </a:lnTo>
                    <a:lnTo>
                      <a:pt x="5" y="37"/>
                    </a:lnTo>
                    <a:lnTo>
                      <a:pt x="20" y="19"/>
                    </a:lnTo>
                    <a:lnTo>
                      <a:pt x="37" y="9"/>
                    </a:lnTo>
                    <a:lnTo>
                      <a:pt x="60" y="0"/>
                    </a:lnTo>
                  </a:path>
                </a:pathLst>
              </a:custGeom>
              <a:noFill/>
              <a:ln w="0">
                <a:solidFill>
                  <a:srgbClr val="25221E"/>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161" name="Freeform 529"/>
              <p:cNvSpPr>
                <a:spLocks/>
              </p:cNvSpPr>
              <p:nvPr/>
            </p:nvSpPr>
            <p:spPr bwMode="auto">
              <a:xfrm>
                <a:off x="7845" y="2411"/>
                <a:ext cx="23" cy="23"/>
              </a:xfrm>
              <a:custGeom>
                <a:avLst/>
                <a:gdLst>
                  <a:gd name="T0" fmla="*/ 39 w 167"/>
                  <a:gd name="T1" fmla="*/ 20 h 158"/>
                  <a:gd name="T2" fmla="*/ 70 w 167"/>
                  <a:gd name="T3" fmla="*/ 6 h 158"/>
                  <a:gd name="T4" fmla="*/ 108 w 167"/>
                  <a:gd name="T5" fmla="*/ 0 h 158"/>
                  <a:gd name="T6" fmla="*/ 135 w 167"/>
                  <a:gd name="T7" fmla="*/ 9 h 158"/>
                  <a:gd name="T8" fmla="*/ 155 w 167"/>
                  <a:gd name="T9" fmla="*/ 29 h 158"/>
                  <a:gd name="T10" fmla="*/ 167 w 167"/>
                  <a:gd name="T11" fmla="*/ 55 h 158"/>
                  <a:gd name="T12" fmla="*/ 167 w 167"/>
                  <a:gd name="T13" fmla="*/ 83 h 158"/>
                  <a:gd name="T14" fmla="*/ 147 w 167"/>
                  <a:gd name="T15" fmla="*/ 117 h 158"/>
                  <a:gd name="T16" fmla="*/ 123 w 167"/>
                  <a:gd name="T17" fmla="*/ 140 h 158"/>
                  <a:gd name="T18" fmla="*/ 92 w 167"/>
                  <a:gd name="T19" fmla="*/ 155 h 158"/>
                  <a:gd name="T20" fmla="*/ 59 w 167"/>
                  <a:gd name="T21" fmla="*/ 158 h 158"/>
                  <a:gd name="T22" fmla="*/ 33 w 167"/>
                  <a:gd name="T23" fmla="*/ 149 h 158"/>
                  <a:gd name="T24" fmla="*/ 11 w 167"/>
                  <a:gd name="T25" fmla="*/ 129 h 158"/>
                  <a:gd name="T26" fmla="*/ 0 w 167"/>
                  <a:gd name="T27" fmla="*/ 103 h 158"/>
                  <a:gd name="T28" fmla="*/ 0 w 167"/>
                  <a:gd name="T29" fmla="*/ 75 h 158"/>
                  <a:gd name="T30" fmla="*/ 14 w 167"/>
                  <a:gd name="T31" fmla="*/ 44 h 158"/>
                  <a:gd name="T32" fmla="*/ 39 w 167"/>
                  <a:gd name="T33" fmla="*/ 2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58">
                    <a:moveTo>
                      <a:pt x="39" y="20"/>
                    </a:moveTo>
                    <a:lnTo>
                      <a:pt x="70" y="6"/>
                    </a:lnTo>
                    <a:lnTo>
                      <a:pt x="108" y="0"/>
                    </a:lnTo>
                    <a:lnTo>
                      <a:pt x="135" y="9"/>
                    </a:lnTo>
                    <a:lnTo>
                      <a:pt x="155" y="29"/>
                    </a:lnTo>
                    <a:lnTo>
                      <a:pt x="167" y="55"/>
                    </a:lnTo>
                    <a:lnTo>
                      <a:pt x="167" y="83"/>
                    </a:lnTo>
                    <a:lnTo>
                      <a:pt x="147" y="117"/>
                    </a:lnTo>
                    <a:lnTo>
                      <a:pt x="123" y="140"/>
                    </a:lnTo>
                    <a:lnTo>
                      <a:pt x="92" y="155"/>
                    </a:lnTo>
                    <a:lnTo>
                      <a:pt x="59" y="158"/>
                    </a:lnTo>
                    <a:lnTo>
                      <a:pt x="33" y="149"/>
                    </a:lnTo>
                    <a:lnTo>
                      <a:pt x="11" y="129"/>
                    </a:lnTo>
                    <a:lnTo>
                      <a:pt x="0" y="103"/>
                    </a:lnTo>
                    <a:lnTo>
                      <a:pt x="0" y="75"/>
                    </a:lnTo>
                    <a:lnTo>
                      <a:pt x="14" y="44"/>
                    </a:lnTo>
                    <a:lnTo>
                      <a:pt x="39" y="20"/>
                    </a:lnTo>
                    <a:close/>
                  </a:path>
                </a:pathLst>
              </a:custGeom>
              <a:solidFill>
                <a:srgbClr val="FFF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62" name="Freeform 530"/>
              <p:cNvSpPr>
                <a:spLocks/>
              </p:cNvSpPr>
              <p:nvPr/>
            </p:nvSpPr>
            <p:spPr bwMode="auto">
              <a:xfrm>
                <a:off x="7840" y="2355"/>
                <a:ext cx="24" cy="22"/>
              </a:xfrm>
              <a:custGeom>
                <a:avLst/>
                <a:gdLst>
                  <a:gd name="T0" fmla="*/ 40 w 166"/>
                  <a:gd name="T1" fmla="*/ 20 h 157"/>
                  <a:gd name="T2" fmla="*/ 69 w 166"/>
                  <a:gd name="T3" fmla="*/ 6 h 157"/>
                  <a:gd name="T4" fmla="*/ 108 w 166"/>
                  <a:gd name="T5" fmla="*/ 0 h 157"/>
                  <a:gd name="T6" fmla="*/ 135 w 166"/>
                  <a:gd name="T7" fmla="*/ 8 h 157"/>
                  <a:gd name="T8" fmla="*/ 154 w 166"/>
                  <a:gd name="T9" fmla="*/ 29 h 157"/>
                  <a:gd name="T10" fmla="*/ 166 w 166"/>
                  <a:gd name="T11" fmla="*/ 55 h 157"/>
                  <a:gd name="T12" fmla="*/ 166 w 166"/>
                  <a:gd name="T13" fmla="*/ 83 h 157"/>
                  <a:gd name="T14" fmla="*/ 148 w 166"/>
                  <a:gd name="T15" fmla="*/ 117 h 157"/>
                  <a:gd name="T16" fmla="*/ 123 w 166"/>
                  <a:gd name="T17" fmla="*/ 140 h 157"/>
                  <a:gd name="T18" fmla="*/ 92 w 166"/>
                  <a:gd name="T19" fmla="*/ 155 h 157"/>
                  <a:gd name="T20" fmla="*/ 60 w 166"/>
                  <a:gd name="T21" fmla="*/ 157 h 157"/>
                  <a:gd name="T22" fmla="*/ 32 w 166"/>
                  <a:gd name="T23" fmla="*/ 149 h 157"/>
                  <a:gd name="T24" fmla="*/ 11 w 166"/>
                  <a:gd name="T25" fmla="*/ 129 h 157"/>
                  <a:gd name="T26" fmla="*/ 0 w 166"/>
                  <a:gd name="T27" fmla="*/ 102 h 157"/>
                  <a:gd name="T28" fmla="*/ 1 w 166"/>
                  <a:gd name="T29" fmla="*/ 74 h 157"/>
                  <a:gd name="T30" fmla="*/ 14 w 166"/>
                  <a:gd name="T31" fmla="*/ 44 h 157"/>
                  <a:gd name="T32" fmla="*/ 40 w 166"/>
                  <a:gd name="T33" fmla="*/ 2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7">
                    <a:moveTo>
                      <a:pt x="40" y="20"/>
                    </a:moveTo>
                    <a:lnTo>
                      <a:pt x="69" y="6"/>
                    </a:lnTo>
                    <a:lnTo>
                      <a:pt x="108" y="0"/>
                    </a:lnTo>
                    <a:lnTo>
                      <a:pt x="135" y="8"/>
                    </a:lnTo>
                    <a:lnTo>
                      <a:pt x="154" y="29"/>
                    </a:lnTo>
                    <a:lnTo>
                      <a:pt x="166" y="55"/>
                    </a:lnTo>
                    <a:lnTo>
                      <a:pt x="166" y="83"/>
                    </a:lnTo>
                    <a:lnTo>
                      <a:pt x="148" y="117"/>
                    </a:lnTo>
                    <a:lnTo>
                      <a:pt x="123" y="140"/>
                    </a:lnTo>
                    <a:lnTo>
                      <a:pt x="92" y="155"/>
                    </a:lnTo>
                    <a:lnTo>
                      <a:pt x="60" y="157"/>
                    </a:lnTo>
                    <a:lnTo>
                      <a:pt x="32" y="149"/>
                    </a:lnTo>
                    <a:lnTo>
                      <a:pt x="11" y="129"/>
                    </a:lnTo>
                    <a:lnTo>
                      <a:pt x="0" y="102"/>
                    </a:lnTo>
                    <a:lnTo>
                      <a:pt x="1" y="74"/>
                    </a:lnTo>
                    <a:lnTo>
                      <a:pt x="14" y="44"/>
                    </a:lnTo>
                    <a:lnTo>
                      <a:pt x="40" y="20"/>
                    </a:lnTo>
                    <a:close/>
                  </a:path>
                </a:pathLst>
              </a:custGeom>
              <a:solidFill>
                <a:srgbClr val="FFF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63" name="Freeform 531"/>
              <p:cNvSpPr>
                <a:spLocks/>
              </p:cNvSpPr>
              <p:nvPr/>
            </p:nvSpPr>
            <p:spPr bwMode="auto">
              <a:xfrm>
                <a:off x="7800" y="2379"/>
                <a:ext cx="24" cy="23"/>
              </a:xfrm>
              <a:custGeom>
                <a:avLst/>
                <a:gdLst>
                  <a:gd name="T0" fmla="*/ 40 w 168"/>
                  <a:gd name="T1" fmla="*/ 20 h 157"/>
                  <a:gd name="T2" fmla="*/ 71 w 168"/>
                  <a:gd name="T3" fmla="*/ 5 h 157"/>
                  <a:gd name="T4" fmla="*/ 108 w 168"/>
                  <a:gd name="T5" fmla="*/ 0 h 157"/>
                  <a:gd name="T6" fmla="*/ 135 w 168"/>
                  <a:gd name="T7" fmla="*/ 8 h 157"/>
                  <a:gd name="T8" fmla="*/ 156 w 168"/>
                  <a:gd name="T9" fmla="*/ 29 h 157"/>
                  <a:gd name="T10" fmla="*/ 168 w 168"/>
                  <a:gd name="T11" fmla="*/ 54 h 157"/>
                  <a:gd name="T12" fmla="*/ 167 w 168"/>
                  <a:gd name="T13" fmla="*/ 83 h 157"/>
                  <a:gd name="T14" fmla="*/ 148 w 168"/>
                  <a:gd name="T15" fmla="*/ 116 h 157"/>
                  <a:gd name="T16" fmla="*/ 124 w 168"/>
                  <a:gd name="T17" fmla="*/ 140 h 157"/>
                  <a:gd name="T18" fmla="*/ 93 w 168"/>
                  <a:gd name="T19" fmla="*/ 155 h 157"/>
                  <a:gd name="T20" fmla="*/ 60 w 168"/>
                  <a:gd name="T21" fmla="*/ 157 h 157"/>
                  <a:gd name="T22" fmla="*/ 33 w 168"/>
                  <a:gd name="T23" fmla="*/ 148 h 157"/>
                  <a:gd name="T24" fmla="*/ 11 w 168"/>
                  <a:gd name="T25" fmla="*/ 129 h 157"/>
                  <a:gd name="T26" fmla="*/ 0 w 168"/>
                  <a:gd name="T27" fmla="*/ 102 h 157"/>
                  <a:gd name="T28" fmla="*/ 1 w 168"/>
                  <a:gd name="T29" fmla="*/ 74 h 157"/>
                  <a:gd name="T30" fmla="*/ 14 w 168"/>
                  <a:gd name="T31" fmla="*/ 44 h 157"/>
                  <a:gd name="T32" fmla="*/ 40 w 168"/>
                  <a:gd name="T33" fmla="*/ 2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8" h="157">
                    <a:moveTo>
                      <a:pt x="40" y="20"/>
                    </a:moveTo>
                    <a:lnTo>
                      <a:pt x="71" y="5"/>
                    </a:lnTo>
                    <a:lnTo>
                      <a:pt x="108" y="0"/>
                    </a:lnTo>
                    <a:lnTo>
                      <a:pt x="135" y="8"/>
                    </a:lnTo>
                    <a:lnTo>
                      <a:pt x="156" y="29"/>
                    </a:lnTo>
                    <a:lnTo>
                      <a:pt x="168" y="54"/>
                    </a:lnTo>
                    <a:lnTo>
                      <a:pt x="167" y="83"/>
                    </a:lnTo>
                    <a:lnTo>
                      <a:pt x="148" y="116"/>
                    </a:lnTo>
                    <a:lnTo>
                      <a:pt x="124" y="140"/>
                    </a:lnTo>
                    <a:lnTo>
                      <a:pt x="93" y="155"/>
                    </a:lnTo>
                    <a:lnTo>
                      <a:pt x="60" y="157"/>
                    </a:lnTo>
                    <a:lnTo>
                      <a:pt x="33" y="148"/>
                    </a:lnTo>
                    <a:lnTo>
                      <a:pt x="11" y="129"/>
                    </a:lnTo>
                    <a:lnTo>
                      <a:pt x="0" y="102"/>
                    </a:lnTo>
                    <a:lnTo>
                      <a:pt x="1" y="74"/>
                    </a:lnTo>
                    <a:lnTo>
                      <a:pt x="14" y="44"/>
                    </a:lnTo>
                    <a:lnTo>
                      <a:pt x="40" y="20"/>
                    </a:lnTo>
                    <a:close/>
                  </a:path>
                </a:pathLst>
              </a:custGeom>
              <a:solidFill>
                <a:srgbClr val="FFF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64" name="Freeform 532"/>
              <p:cNvSpPr>
                <a:spLocks/>
              </p:cNvSpPr>
              <p:nvPr/>
            </p:nvSpPr>
            <p:spPr bwMode="auto">
              <a:xfrm>
                <a:off x="7888" y="2373"/>
                <a:ext cx="24" cy="23"/>
              </a:xfrm>
              <a:custGeom>
                <a:avLst/>
                <a:gdLst>
                  <a:gd name="T0" fmla="*/ 122 w 169"/>
                  <a:gd name="T1" fmla="*/ 15 h 156"/>
                  <a:gd name="T2" fmla="*/ 147 w 169"/>
                  <a:gd name="T3" fmla="*/ 37 h 156"/>
                  <a:gd name="T4" fmla="*/ 167 w 169"/>
                  <a:gd name="T5" fmla="*/ 70 h 156"/>
                  <a:gd name="T6" fmla="*/ 169 w 169"/>
                  <a:gd name="T7" fmla="*/ 98 h 156"/>
                  <a:gd name="T8" fmla="*/ 158 w 169"/>
                  <a:gd name="T9" fmla="*/ 124 h 156"/>
                  <a:gd name="T10" fmla="*/ 138 w 169"/>
                  <a:gd name="T11" fmla="*/ 145 h 156"/>
                  <a:gd name="T12" fmla="*/ 112 w 169"/>
                  <a:gd name="T13" fmla="*/ 156 h 156"/>
                  <a:gd name="T14" fmla="*/ 74 w 169"/>
                  <a:gd name="T15" fmla="*/ 151 h 156"/>
                  <a:gd name="T16" fmla="*/ 44 w 169"/>
                  <a:gd name="T17" fmla="*/ 138 h 156"/>
                  <a:gd name="T18" fmla="*/ 16 w 169"/>
                  <a:gd name="T19" fmla="*/ 116 h 156"/>
                  <a:gd name="T20" fmla="*/ 2 w 169"/>
                  <a:gd name="T21" fmla="*/ 86 h 156"/>
                  <a:gd name="T22" fmla="*/ 0 w 169"/>
                  <a:gd name="T23" fmla="*/ 58 h 156"/>
                  <a:gd name="T24" fmla="*/ 10 w 169"/>
                  <a:gd name="T25" fmla="*/ 31 h 156"/>
                  <a:gd name="T26" fmla="*/ 31 w 169"/>
                  <a:gd name="T27" fmla="*/ 10 h 156"/>
                  <a:gd name="T28" fmla="*/ 57 w 169"/>
                  <a:gd name="T29" fmla="*/ 0 h 156"/>
                  <a:gd name="T30" fmla="*/ 89 w 169"/>
                  <a:gd name="T31" fmla="*/ 0 h 156"/>
                  <a:gd name="T32" fmla="*/ 122 w 169"/>
                  <a:gd name="T33" fmla="*/ 1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56">
                    <a:moveTo>
                      <a:pt x="122" y="15"/>
                    </a:moveTo>
                    <a:lnTo>
                      <a:pt x="147" y="37"/>
                    </a:lnTo>
                    <a:lnTo>
                      <a:pt x="167" y="70"/>
                    </a:lnTo>
                    <a:lnTo>
                      <a:pt x="169" y="98"/>
                    </a:lnTo>
                    <a:lnTo>
                      <a:pt x="158" y="124"/>
                    </a:lnTo>
                    <a:lnTo>
                      <a:pt x="138" y="145"/>
                    </a:lnTo>
                    <a:lnTo>
                      <a:pt x="112" y="156"/>
                    </a:lnTo>
                    <a:lnTo>
                      <a:pt x="74" y="151"/>
                    </a:lnTo>
                    <a:lnTo>
                      <a:pt x="44" y="138"/>
                    </a:lnTo>
                    <a:lnTo>
                      <a:pt x="16" y="116"/>
                    </a:lnTo>
                    <a:lnTo>
                      <a:pt x="2" y="86"/>
                    </a:lnTo>
                    <a:lnTo>
                      <a:pt x="0" y="58"/>
                    </a:lnTo>
                    <a:lnTo>
                      <a:pt x="10" y="31"/>
                    </a:lnTo>
                    <a:lnTo>
                      <a:pt x="31" y="10"/>
                    </a:lnTo>
                    <a:lnTo>
                      <a:pt x="57" y="0"/>
                    </a:lnTo>
                    <a:lnTo>
                      <a:pt x="89" y="0"/>
                    </a:lnTo>
                    <a:lnTo>
                      <a:pt x="122" y="15"/>
                    </a:lnTo>
                    <a:close/>
                  </a:path>
                </a:pathLst>
              </a:custGeom>
              <a:solidFill>
                <a:srgbClr val="FFF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65" name="Freeform 533"/>
              <p:cNvSpPr>
                <a:spLocks/>
              </p:cNvSpPr>
              <p:nvPr/>
            </p:nvSpPr>
            <p:spPr bwMode="auto">
              <a:xfrm>
                <a:off x="7676" y="2317"/>
                <a:ext cx="54" cy="69"/>
              </a:xfrm>
              <a:custGeom>
                <a:avLst/>
                <a:gdLst>
                  <a:gd name="T0" fmla="*/ 0 w 382"/>
                  <a:gd name="T1" fmla="*/ 481 h 481"/>
                  <a:gd name="T2" fmla="*/ 0 w 382"/>
                  <a:gd name="T3" fmla="*/ 0 h 481"/>
                  <a:gd name="T4" fmla="*/ 95 w 382"/>
                  <a:gd name="T5" fmla="*/ 0 h 481"/>
                  <a:gd name="T6" fmla="*/ 292 w 382"/>
                  <a:gd name="T7" fmla="*/ 321 h 481"/>
                  <a:gd name="T8" fmla="*/ 292 w 382"/>
                  <a:gd name="T9" fmla="*/ 0 h 481"/>
                  <a:gd name="T10" fmla="*/ 382 w 382"/>
                  <a:gd name="T11" fmla="*/ 0 h 481"/>
                  <a:gd name="T12" fmla="*/ 382 w 382"/>
                  <a:gd name="T13" fmla="*/ 481 h 481"/>
                  <a:gd name="T14" fmla="*/ 284 w 382"/>
                  <a:gd name="T15" fmla="*/ 481 h 481"/>
                  <a:gd name="T16" fmla="*/ 90 w 382"/>
                  <a:gd name="T17" fmla="*/ 167 h 481"/>
                  <a:gd name="T18" fmla="*/ 90 w 382"/>
                  <a:gd name="T19" fmla="*/ 481 h 481"/>
                  <a:gd name="T20" fmla="*/ 0 w 382"/>
                  <a:gd name="T21" fmla="*/ 48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2" h="481">
                    <a:moveTo>
                      <a:pt x="0" y="481"/>
                    </a:moveTo>
                    <a:lnTo>
                      <a:pt x="0" y="0"/>
                    </a:lnTo>
                    <a:lnTo>
                      <a:pt x="95" y="0"/>
                    </a:lnTo>
                    <a:lnTo>
                      <a:pt x="292" y="321"/>
                    </a:lnTo>
                    <a:lnTo>
                      <a:pt x="292" y="0"/>
                    </a:lnTo>
                    <a:lnTo>
                      <a:pt x="382" y="0"/>
                    </a:lnTo>
                    <a:lnTo>
                      <a:pt x="382" y="481"/>
                    </a:lnTo>
                    <a:lnTo>
                      <a:pt x="284" y="481"/>
                    </a:lnTo>
                    <a:lnTo>
                      <a:pt x="90" y="167"/>
                    </a:lnTo>
                    <a:lnTo>
                      <a:pt x="90" y="481"/>
                    </a:lnTo>
                    <a:lnTo>
                      <a:pt x="0" y="48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66" name="Freeform 534"/>
              <p:cNvSpPr>
                <a:spLocks/>
              </p:cNvSpPr>
              <p:nvPr/>
            </p:nvSpPr>
            <p:spPr bwMode="auto">
              <a:xfrm>
                <a:off x="7743" y="2317"/>
                <a:ext cx="63" cy="69"/>
              </a:xfrm>
              <a:custGeom>
                <a:avLst/>
                <a:gdLst>
                  <a:gd name="T0" fmla="*/ 0 w 435"/>
                  <a:gd name="T1" fmla="*/ 481 h 481"/>
                  <a:gd name="T2" fmla="*/ 0 w 435"/>
                  <a:gd name="T3" fmla="*/ 0 h 481"/>
                  <a:gd name="T4" fmla="*/ 97 w 435"/>
                  <a:gd name="T5" fmla="*/ 0 h 481"/>
                  <a:gd name="T6" fmla="*/ 97 w 435"/>
                  <a:gd name="T7" fmla="*/ 213 h 481"/>
                  <a:gd name="T8" fmla="*/ 294 w 435"/>
                  <a:gd name="T9" fmla="*/ 0 h 481"/>
                  <a:gd name="T10" fmla="*/ 425 w 435"/>
                  <a:gd name="T11" fmla="*/ 0 h 481"/>
                  <a:gd name="T12" fmla="*/ 243 w 435"/>
                  <a:gd name="T13" fmla="*/ 187 h 481"/>
                  <a:gd name="T14" fmla="*/ 435 w 435"/>
                  <a:gd name="T15" fmla="*/ 481 h 481"/>
                  <a:gd name="T16" fmla="*/ 309 w 435"/>
                  <a:gd name="T17" fmla="*/ 481 h 481"/>
                  <a:gd name="T18" fmla="*/ 177 w 435"/>
                  <a:gd name="T19" fmla="*/ 255 h 481"/>
                  <a:gd name="T20" fmla="*/ 97 w 435"/>
                  <a:gd name="T21" fmla="*/ 335 h 481"/>
                  <a:gd name="T22" fmla="*/ 97 w 435"/>
                  <a:gd name="T23" fmla="*/ 481 h 481"/>
                  <a:gd name="T24" fmla="*/ 0 w 435"/>
                  <a:gd name="T25" fmla="*/ 48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5" h="481">
                    <a:moveTo>
                      <a:pt x="0" y="481"/>
                    </a:moveTo>
                    <a:lnTo>
                      <a:pt x="0" y="0"/>
                    </a:lnTo>
                    <a:lnTo>
                      <a:pt x="97" y="0"/>
                    </a:lnTo>
                    <a:lnTo>
                      <a:pt x="97" y="213"/>
                    </a:lnTo>
                    <a:lnTo>
                      <a:pt x="294" y="0"/>
                    </a:lnTo>
                    <a:lnTo>
                      <a:pt x="425" y="0"/>
                    </a:lnTo>
                    <a:lnTo>
                      <a:pt x="243" y="187"/>
                    </a:lnTo>
                    <a:lnTo>
                      <a:pt x="435" y="481"/>
                    </a:lnTo>
                    <a:lnTo>
                      <a:pt x="309" y="481"/>
                    </a:lnTo>
                    <a:lnTo>
                      <a:pt x="177" y="255"/>
                    </a:lnTo>
                    <a:lnTo>
                      <a:pt x="97" y="335"/>
                    </a:lnTo>
                    <a:lnTo>
                      <a:pt x="97" y="481"/>
                    </a:lnTo>
                    <a:lnTo>
                      <a:pt x="0" y="48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3" name="Group 535"/>
            <p:cNvGrpSpPr>
              <a:grpSpLocks/>
            </p:cNvGrpSpPr>
            <p:nvPr/>
          </p:nvGrpSpPr>
          <p:grpSpPr bwMode="auto">
            <a:xfrm>
              <a:off x="727075" y="3284538"/>
              <a:ext cx="157163" cy="177800"/>
              <a:chOff x="6655" y="1484"/>
              <a:chExt cx="234" cy="222"/>
            </a:xfrm>
          </p:grpSpPr>
          <p:sp>
            <p:nvSpPr>
              <p:cNvPr id="70168" name="Freeform 536"/>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69" name="Freeform 537"/>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0170" name="Oval 538"/>
            <p:cNvSpPr>
              <a:spLocks noChangeArrowheads="1"/>
            </p:cNvSpPr>
            <p:nvPr/>
          </p:nvSpPr>
          <p:spPr bwMode="auto">
            <a:xfrm>
              <a:off x="665163" y="4049713"/>
              <a:ext cx="358775" cy="244475"/>
            </a:xfrm>
            <a:prstGeom prst="ellipse">
              <a:avLst/>
            </a:prstGeom>
            <a:noFill/>
            <a:ln w="28575">
              <a:solidFill>
                <a:srgbClr val="FF0000"/>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171" name="Oval 539"/>
            <p:cNvSpPr>
              <a:spLocks noChangeArrowheads="1"/>
            </p:cNvSpPr>
            <p:nvPr/>
          </p:nvSpPr>
          <p:spPr bwMode="auto">
            <a:xfrm>
              <a:off x="611188" y="2781300"/>
              <a:ext cx="1223962" cy="1152525"/>
            </a:xfrm>
            <a:prstGeom prst="ellipse">
              <a:avLst/>
            </a:prstGeom>
            <a:noFill/>
            <a:ln w="28575">
              <a:solidFill>
                <a:srgbClr val="FF0000"/>
              </a:solidFill>
              <a:prstDash val="dash"/>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nvGrpSpPr>
            <p:cNvPr id="14" name="Group 540"/>
            <p:cNvGrpSpPr>
              <a:grpSpLocks/>
            </p:cNvGrpSpPr>
            <p:nvPr/>
          </p:nvGrpSpPr>
          <p:grpSpPr bwMode="auto">
            <a:xfrm>
              <a:off x="985838" y="3284538"/>
              <a:ext cx="157162" cy="177800"/>
              <a:chOff x="6655" y="1484"/>
              <a:chExt cx="234" cy="222"/>
            </a:xfrm>
          </p:grpSpPr>
          <p:sp>
            <p:nvSpPr>
              <p:cNvPr id="70173" name="Freeform 541"/>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74" name="Freeform 542"/>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5" name="Group 543"/>
            <p:cNvGrpSpPr>
              <a:grpSpLocks/>
            </p:cNvGrpSpPr>
            <p:nvPr/>
          </p:nvGrpSpPr>
          <p:grpSpPr bwMode="auto">
            <a:xfrm>
              <a:off x="1390650" y="3357563"/>
              <a:ext cx="157163" cy="177800"/>
              <a:chOff x="6655" y="1484"/>
              <a:chExt cx="234" cy="222"/>
            </a:xfrm>
          </p:grpSpPr>
          <p:sp>
            <p:nvSpPr>
              <p:cNvPr id="70176" name="Freeform 544"/>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77" name="Freeform 545"/>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6" name="Group 546"/>
            <p:cNvGrpSpPr>
              <a:grpSpLocks/>
            </p:cNvGrpSpPr>
            <p:nvPr/>
          </p:nvGrpSpPr>
          <p:grpSpPr bwMode="auto">
            <a:xfrm>
              <a:off x="1619250" y="3213100"/>
              <a:ext cx="157163" cy="177800"/>
              <a:chOff x="6655" y="1484"/>
              <a:chExt cx="234" cy="222"/>
            </a:xfrm>
          </p:grpSpPr>
          <p:sp>
            <p:nvSpPr>
              <p:cNvPr id="70179" name="Freeform 547"/>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80" name="Freeform 548"/>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0181" name="Rectangle 549"/>
            <p:cNvSpPr>
              <a:spLocks noChangeArrowheads="1"/>
            </p:cNvSpPr>
            <p:nvPr/>
          </p:nvSpPr>
          <p:spPr bwMode="auto">
            <a:xfrm>
              <a:off x="871538" y="2897188"/>
              <a:ext cx="738187"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Células</a:t>
              </a:r>
            </a:p>
            <a:p>
              <a:pPr algn="ctr"/>
              <a:r>
                <a:rPr lang="en-US" sz="1100" b="1"/>
                <a:t>infectadas!</a:t>
              </a:r>
            </a:p>
          </p:txBody>
        </p:sp>
        <p:sp>
          <p:nvSpPr>
            <p:cNvPr id="70183" name="Rectangle 551"/>
            <p:cNvSpPr>
              <a:spLocks noChangeArrowheads="1"/>
            </p:cNvSpPr>
            <p:nvPr/>
          </p:nvSpPr>
          <p:spPr bwMode="auto">
            <a:xfrm>
              <a:off x="565150" y="4540250"/>
              <a:ext cx="10795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FF0000"/>
                  </a:solidFill>
                </a:rPr>
                <a:t>Extravasamento</a:t>
              </a:r>
            </a:p>
            <a:p>
              <a:pPr algn="ctr"/>
              <a:r>
                <a:rPr lang="en-US" sz="1100" b="1">
                  <a:solidFill>
                    <a:srgbClr val="FF0000"/>
                  </a:solidFill>
                </a:rPr>
                <a:t>de PLASMA!</a:t>
              </a:r>
            </a:p>
          </p:txBody>
        </p:sp>
        <p:grpSp>
          <p:nvGrpSpPr>
            <p:cNvPr id="17" name="Group 552"/>
            <p:cNvGrpSpPr>
              <a:grpSpLocks noChangeAspect="1"/>
            </p:cNvGrpSpPr>
            <p:nvPr/>
          </p:nvGrpSpPr>
          <p:grpSpPr bwMode="auto">
            <a:xfrm>
              <a:off x="1444625" y="3733800"/>
              <a:ext cx="1409700" cy="1017588"/>
              <a:chOff x="2085" y="1965"/>
              <a:chExt cx="1136" cy="820"/>
            </a:xfrm>
          </p:grpSpPr>
          <p:grpSp>
            <p:nvGrpSpPr>
              <p:cNvPr id="18" name="Group 553"/>
              <p:cNvGrpSpPr>
                <a:grpSpLocks noChangeAspect="1"/>
              </p:cNvGrpSpPr>
              <p:nvPr/>
            </p:nvGrpSpPr>
            <p:grpSpPr bwMode="auto">
              <a:xfrm>
                <a:off x="2426" y="2021"/>
                <a:ext cx="234" cy="222"/>
                <a:chOff x="6655" y="1484"/>
                <a:chExt cx="234" cy="222"/>
              </a:xfrm>
            </p:grpSpPr>
            <p:sp>
              <p:nvSpPr>
                <p:cNvPr id="70186" name="Freeform 554"/>
                <p:cNvSpPr>
                  <a:spLocks noChangeAspect="1"/>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87" name="Freeform 555"/>
                <p:cNvSpPr>
                  <a:spLocks noChangeAspect="1"/>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0188" name="Oval 556"/>
              <p:cNvSpPr>
                <a:spLocks noChangeAspect="1" noChangeArrowheads="1"/>
              </p:cNvSpPr>
              <p:nvPr/>
            </p:nvSpPr>
            <p:spPr bwMode="auto">
              <a:xfrm>
                <a:off x="2200" y="1965"/>
                <a:ext cx="636" cy="424"/>
              </a:xfrm>
              <a:prstGeom prst="ellipse">
                <a:avLst/>
              </a:prstGeom>
              <a:noFill/>
              <a:ln w="28575">
                <a:solidFill>
                  <a:srgbClr val="FF0000"/>
                </a:solidFill>
                <a:prstDash val="dash"/>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189" name="Freeform 557"/>
              <p:cNvSpPr>
                <a:spLocks noChangeAspect="1"/>
              </p:cNvSpPr>
              <p:nvPr/>
            </p:nvSpPr>
            <p:spPr bwMode="auto">
              <a:xfrm>
                <a:off x="2624" y="2068"/>
                <a:ext cx="593" cy="671"/>
              </a:xfrm>
              <a:custGeom>
                <a:avLst/>
                <a:gdLst>
                  <a:gd name="T0" fmla="*/ 203 w 3603"/>
                  <a:gd name="T1" fmla="*/ 1010 h 3852"/>
                  <a:gd name="T2" fmla="*/ 402 w 3603"/>
                  <a:gd name="T3" fmla="*/ 919 h 3852"/>
                  <a:gd name="T4" fmla="*/ 538 w 3603"/>
                  <a:gd name="T5" fmla="*/ 842 h 3852"/>
                  <a:gd name="T6" fmla="*/ 642 w 3603"/>
                  <a:gd name="T7" fmla="*/ 715 h 3852"/>
                  <a:gd name="T8" fmla="*/ 708 w 3603"/>
                  <a:gd name="T9" fmla="*/ 542 h 3852"/>
                  <a:gd name="T10" fmla="*/ 791 w 3603"/>
                  <a:gd name="T11" fmla="*/ 430 h 3852"/>
                  <a:gd name="T12" fmla="*/ 948 w 3603"/>
                  <a:gd name="T13" fmla="*/ 340 h 3852"/>
                  <a:gd name="T14" fmla="*/ 1146 w 3603"/>
                  <a:gd name="T15" fmla="*/ 304 h 3852"/>
                  <a:gd name="T16" fmla="*/ 1341 w 3603"/>
                  <a:gd name="T17" fmla="*/ 277 h 3852"/>
                  <a:gd name="T18" fmla="*/ 1437 w 3603"/>
                  <a:gd name="T19" fmla="*/ 207 h 3852"/>
                  <a:gd name="T20" fmla="*/ 1544 w 3603"/>
                  <a:gd name="T21" fmla="*/ 90 h 3852"/>
                  <a:gd name="T22" fmla="*/ 1703 w 3603"/>
                  <a:gd name="T23" fmla="*/ 12 h 3852"/>
                  <a:gd name="T24" fmla="*/ 1889 w 3603"/>
                  <a:gd name="T25" fmla="*/ 1 h 3852"/>
                  <a:gd name="T26" fmla="*/ 2080 w 3603"/>
                  <a:gd name="T27" fmla="*/ 42 h 3852"/>
                  <a:gd name="T28" fmla="*/ 2265 w 3603"/>
                  <a:gd name="T29" fmla="*/ 152 h 3852"/>
                  <a:gd name="T30" fmla="*/ 2528 w 3603"/>
                  <a:gd name="T31" fmla="*/ 273 h 3852"/>
                  <a:gd name="T32" fmla="*/ 2708 w 3603"/>
                  <a:gd name="T33" fmla="*/ 301 h 3852"/>
                  <a:gd name="T34" fmla="*/ 3033 w 3603"/>
                  <a:gd name="T35" fmla="*/ 313 h 3852"/>
                  <a:gd name="T36" fmla="*/ 3132 w 3603"/>
                  <a:gd name="T37" fmla="*/ 360 h 3852"/>
                  <a:gd name="T38" fmla="*/ 3254 w 3603"/>
                  <a:gd name="T39" fmla="*/ 491 h 3852"/>
                  <a:gd name="T40" fmla="*/ 3310 w 3603"/>
                  <a:gd name="T41" fmla="*/ 581 h 3852"/>
                  <a:gd name="T42" fmla="*/ 3297 w 3603"/>
                  <a:gd name="T43" fmla="*/ 685 h 3852"/>
                  <a:gd name="T44" fmla="*/ 3326 w 3603"/>
                  <a:gd name="T45" fmla="*/ 811 h 3852"/>
                  <a:gd name="T46" fmla="*/ 3516 w 3603"/>
                  <a:gd name="T47" fmla="*/ 1148 h 3852"/>
                  <a:gd name="T48" fmla="*/ 3581 w 3603"/>
                  <a:gd name="T49" fmla="*/ 1313 h 3852"/>
                  <a:gd name="T50" fmla="*/ 3602 w 3603"/>
                  <a:gd name="T51" fmla="*/ 1568 h 3852"/>
                  <a:gd name="T52" fmla="*/ 3560 w 3603"/>
                  <a:gd name="T53" fmla="*/ 1807 h 3852"/>
                  <a:gd name="T54" fmla="*/ 3494 w 3603"/>
                  <a:gd name="T55" fmla="*/ 1967 h 3852"/>
                  <a:gd name="T56" fmla="*/ 3450 w 3603"/>
                  <a:gd name="T57" fmla="*/ 2125 h 3852"/>
                  <a:gd name="T58" fmla="*/ 3460 w 3603"/>
                  <a:gd name="T59" fmla="*/ 2312 h 3852"/>
                  <a:gd name="T60" fmla="*/ 3509 w 3603"/>
                  <a:gd name="T61" fmla="*/ 2441 h 3852"/>
                  <a:gd name="T62" fmla="*/ 3528 w 3603"/>
                  <a:gd name="T63" fmla="*/ 2554 h 3852"/>
                  <a:gd name="T64" fmla="*/ 3501 w 3603"/>
                  <a:gd name="T65" fmla="*/ 2726 h 3852"/>
                  <a:gd name="T66" fmla="*/ 3383 w 3603"/>
                  <a:gd name="T67" fmla="*/ 2910 h 3852"/>
                  <a:gd name="T68" fmla="*/ 3213 w 3603"/>
                  <a:gd name="T69" fmla="*/ 3038 h 3852"/>
                  <a:gd name="T70" fmla="*/ 3014 w 3603"/>
                  <a:gd name="T71" fmla="*/ 3124 h 3852"/>
                  <a:gd name="T72" fmla="*/ 2837 w 3603"/>
                  <a:gd name="T73" fmla="*/ 3187 h 3852"/>
                  <a:gd name="T74" fmla="*/ 2740 w 3603"/>
                  <a:gd name="T75" fmla="*/ 3275 h 3852"/>
                  <a:gd name="T76" fmla="*/ 2643 w 3603"/>
                  <a:gd name="T77" fmla="*/ 3449 h 3852"/>
                  <a:gd name="T78" fmla="*/ 2486 w 3603"/>
                  <a:gd name="T79" fmla="*/ 3700 h 3852"/>
                  <a:gd name="T80" fmla="*/ 2373 w 3603"/>
                  <a:gd name="T81" fmla="*/ 3816 h 3852"/>
                  <a:gd name="T82" fmla="*/ 2296 w 3603"/>
                  <a:gd name="T83" fmla="*/ 3849 h 3852"/>
                  <a:gd name="T84" fmla="*/ 2127 w 3603"/>
                  <a:gd name="T85" fmla="*/ 3840 h 3852"/>
                  <a:gd name="T86" fmla="*/ 1894 w 3603"/>
                  <a:gd name="T87" fmla="*/ 3760 h 3852"/>
                  <a:gd name="T88" fmla="*/ 1566 w 3603"/>
                  <a:gd name="T89" fmla="*/ 3555 h 3852"/>
                  <a:gd name="T90" fmla="*/ 1380 w 3603"/>
                  <a:gd name="T91" fmla="*/ 3381 h 3852"/>
                  <a:gd name="T92" fmla="*/ 1246 w 3603"/>
                  <a:gd name="T93" fmla="*/ 3290 h 3852"/>
                  <a:gd name="T94" fmla="*/ 1094 w 3603"/>
                  <a:gd name="T95" fmla="*/ 3262 h 3852"/>
                  <a:gd name="T96" fmla="*/ 698 w 3603"/>
                  <a:gd name="T97" fmla="*/ 3278 h 3852"/>
                  <a:gd name="T98" fmla="*/ 465 w 3603"/>
                  <a:gd name="T99" fmla="*/ 3264 h 3852"/>
                  <a:gd name="T100" fmla="*/ 297 w 3603"/>
                  <a:gd name="T101" fmla="*/ 3199 h 3852"/>
                  <a:gd name="T102" fmla="*/ 116 w 3603"/>
                  <a:gd name="T103" fmla="*/ 3056 h 3852"/>
                  <a:gd name="T104" fmla="*/ 58 w 3603"/>
                  <a:gd name="T105" fmla="*/ 2959 h 3852"/>
                  <a:gd name="T106" fmla="*/ 33 w 3603"/>
                  <a:gd name="T107" fmla="*/ 2762 h 3852"/>
                  <a:gd name="T108" fmla="*/ 48 w 3603"/>
                  <a:gd name="T109" fmla="*/ 2585 h 3852"/>
                  <a:gd name="T110" fmla="*/ 99 w 3603"/>
                  <a:gd name="T111" fmla="*/ 2428 h 3852"/>
                  <a:gd name="T112" fmla="*/ 86 w 3603"/>
                  <a:gd name="T113" fmla="*/ 2114 h 3852"/>
                  <a:gd name="T114" fmla="*/ 36 w 3603"/>
                  <a:gd name="T115" fmla="*/ 1799 h 3852"/>
                  <a:gd name="T116" fmla="*/ 2 w 3603"/>
                  <a:gd name="T117" fmla="*/ 1519 h 3852"/>
                  <a:gd name="T118" fmla="*/ 10 w 3603"/>
                  <a:gd name="T119" fmla="*/ 1350 h 3852"/>
                  <a:gd name="T120" fmla="*/ 80 w 3603"/>
                  <a:gd name="T121" fmla="*/ 1164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3852">
                    <a:moveTo>
                      <a:pt x="112" y="1103"/>
                    </a:moveTo>
                    <a:lnTo>
                      <a:pt x="124" y="1085"/>
                    </a:lnTo>
                    <a:lnTo>
                      <a:pt x="137" y="1068"/>
                    </a:lnTo>
                    <a:lnTo>
                      <a:pt x="153" y="1052"/>
                    </a:lnTo>
                    <a:lnTo>
                      <a:pt x="168" y="1037"/>
                    </a:lnTo>
                    <a:lnTo>
                      <a:pt x="185" y="1024"/>
                    </a:lnTo>
                    <a:lnTo>
                      <a:pt x="203" y="1010"/>
                    </a:lnTo>
                    <a:lnTo>
                      <a:pt x="220" y="1000"/>
                    </a:lnTo>
                    <a:lnTo>
                      <a:pt x="237" y="990"/>
                    </a:lnTo>
                    <a:lnTo>
                      <a:pt x="268" y="973"/>
                    </a:lnTo>
                    <a:lnTo>
                      <a:pt x="302" y="959"/>
                    </a:lnTo>
                    <a:lnTo>
                      <a:pt x="335" y="946"/>
                    </a:lnTo>
                    <a:lnTo>
                      <a:pt x="369" y="932"/>
                    </a:lnTo>
                    <a:lnTo>
                      <a:pt x="402" y="919"/>
                    </a:lnTo>
                    <a:lnTo>
                      <a:pt x="436" y="906"/>
                    </a:lnTo>
                    <a:lnTo>
                      <a:pt x="452" y="899"/>
                    </a:lnTo>
                    <a:lnTo>
                      <a:pt x="468" y="890"/>
                    </a:lnTo>
                    <a:lnTo>
                      <a:pt x="483" y="882"/>
                    </a:lnTo>
                    <a:lnTo>
                      <a:pt x="498" y="872"/>
                    </a:lnTo>
                    <a:lnTo>
                      <a:pt x="519" y="859"/>
                    </a:lnTo>
                    <a:lnTo>
                      <a:pt x="538" y="842"/>
                    </a:lnTo>
                    <a:lnTo>
                      <a:pt x="557" y="826"/>
                    </a:lnTo>
                    <a:lnTo>
                      <a:pt x="575" y="806"/>
                    </a:lnTo>
                    <a:lnTo>
                      <a:pt x="592" y="787"/>
                    </a:lnTo>
                    <a:lnTo>
                      <a:pt x="608" y="768"/>
                    </a:lnTo>
                    <a:lnTo>
                      <a:pt x="622" y="748"/>
                    </a:lnTo>
                    <a:lnTo>
                      <a:pt x="635" y="728"/>
                    </a:lnTo>
                    <a:lnTo>
                      <a:pt x="642" y="715"/>
                    </a:lnTo>
                    <a:lnTo>
                      <a:pt x="650" y="700"/>
                    </a:lnTo>
                    <a:lnTo>
                      <a:pt x="656" y="685"/>
                    </a:lnTo>
                    <a:lnTo>
                      <a:pt x="662" y="670"/>
                    </a:lnTo>
                    <a:lnTo>
                      <a:pt x="674" y="637"/>
                    </a:lnTo>
                    <a:lnTo>
                      <a:pt x="684" y="605"/>
                    </a:lnTo>
                    <a:lnTo>
                      <a:pt x="695" y="574"/>
                    </a:lnTo>
                    <a:lnTo>
                      <a:pt x="708" y="542"/>
                    </a:lnTo>
                    <a:lnTo>
                      <a:pt x="716" y="528"/>
                    </a:lnTo>
                    <a:lnTo>
                      <a:pt x="723" y="514"/>
                    </a:lnTo>
                    <a:lnTo>
                      <a:pt x="731" y="500"/>
                    </a:lnTo>
                    <a:lnTo>
                      <a:pt x="740" y="487"/>
                    </a:lnTo>
                    <a:lnTo>
                      <a:pt x="755" y="468"/>
                    </a:lnTo>
                    <a:lnTo>
                      <a:pt x="773" y="449"/>
                    </a:lnTo>
                    <a:lnTo>
                      <a:pt x="791" y="430"/>
                    </a:lnTo>
                    <a:lnTo>
                      <a:pt x="810" y="413"/>
                    </a:lnTo>
                    <a:lnTo>
                      <a:pt x="831" y="397"/>
                    </a:lnTo>
                    <a:lnTo>
                      <a:pt x="852" y="383"/>
                    </a:lnTo>
                    <a:lnTo>
                      <a:pt x="874" y="370"/>
                    </a:lnTo>
                    <a:lnTo>
                      <a:pt x="896" y="359"/>
                    </a:lnTo>
                    <a:lnTo>
                      <a:pt x="922" y="348"/>
                    </a:lnTo>
                    <a:lnTo>
                      <a:pt x="948" y="340"/>
                    </a:lnTo>
                    <a:lnTo>
                      <a:pt x="976" y="332"/>
                    </a:lnTo>
                    <a:lnTo>
                      <a:pt x="1004" y="326"/>
                    </a:lnTo>
                    <a:lnTo>
                      <a:pt x="1032" y="322"/>
                    </a:lnTo>
                    <a:lnTo>
                      <a:pt x="1060" y="317"/>
                    </a:lnTo>
                    <a:lnTo>
                      <a:pt x="1088" y="313"/>
                    </a:lnTo>
                    <a:lnTo>
                      <a:pt x="1114" y="308"/>
                    </a:lnTo>
                    <a:lnTo>
                      <a:pt x="1146" y="304"/>
                    </a:lnTo>
                    <a:lnTo>
                      <a:pt x="1179" y="300"/>
                    </a:lnTo>
                    <a:lnTo>
                      <a:pt x="1212" y="298"/>
                    </a:lnTo>
                    <a:lnTo>
                      <a:pt x="1246" y="294"/>
                    </a:lnTo>
                    <a:lnTo>
                      <a:pt x="1278" y="290"/>
                    </a:lnTo>
                    <a:lnTo>
                      <a:pt x="1311" y="284"/>
                    </a:lnTo>
                    <a:lnTo>
                      <a:pt x="1325" y="281"/>
                    </a:lnTo>
                    <a:lnTo>
                      <a:pt x="1341" y="277"/>
                    </a:lnTo>
                    <a:lnTo>
                      <a:pt x="1354" y="271"/>
                    </a:lnTo>
                    <a:lnTo>
                      <a:pt x="1368" y="265"/>
                    </a:lnTo>
                    <a:lnTo>
                      <a:pt x="1380" y="258"/>
                    </a:lnTo>
                    <a:lnTo>
                      <a:pt x="1392" y="249"/>
                    </a:lnTo>
                    <a:lnTo>
                      <a:pt x="1404" y="240"/>
                    </a:lnTo>
                    <a:lnTo>
                      <a:pt x="1415" y="230"/>
                    </a:lnTo>
                    <a:lnTo>
                      <a:pt x="1437" y="207"/>
                    </a:lnTo>
                    <a:lnTo>
                      <a:pt x="1457" y="182"/>
                    </a:lnTo>
                    <a:lnTo>
                      <a:pt x="1478" y="157"/>
                    </a:lnTo>
                    <a:lnTo>
                      <a:pt x="1498" y="133"/>
                    </a:lnTo>
                    <a:lnTo>
                      <a:pt x="1509" y="121"/>
                    </a:lnTo>
                    <a:lnTo>
                      <a:pt x="1520" y="110"/>
                    </a:lnTo>
                    <a:lnTo>
                      <a:pt x="1532" y="99"/>
                    </a:lnTo>
                    <a:lnTo>
                      <a:pt x="1544" y="90"/>
                    </a:lnTo>
                    <a:lnTo>
                      <a:pt x="1566" y="75"/>
                    </a:lnTo>
                    <a:lnTo>
                      <a:pt x="1589" y="62"/>
                    </a:lnTo>
                    <a:lnTo>
                      <a:pt x="1613" y="48"/>
                    </a:lnTo>
                    <a:lnTo>
                      <a:pt x="1638" y="36"/>
                    </a:lnTo>
                    <a:lnTo>
                      <a:pt x="1664" y="25"/>
                    </a:lnTo>
                    <a:lnTo>
                      <a:pt x="1690" y="15"/>
                    </a:lnTo>
                    <a:lnTo>
                      <a:pt x="1703" y="12"/>
                    </a:lnTo>
                    <a:lnTo>
                      <a:pt x="1716" y="9"/>
                    </a:lnTo>
                    <a:lnTo>
                      <a:pt x="1730" y="7"/>
                    </a:lnTo>
                    <a:lnTo>
                      <a:pt x="1743" y="5"/>
                    </a:lnTo>
                    <a:lnTo>
                      <a:pt x="1778" y="1"/>
                    </a:lnTo>
                    <a:lnTo>
                      <a:pt x="1815" y="0"/>
                    </a:lnTo>
                    <a:lnTo>
                      <a:pt x="1851" y="0"/>
                    </a:lnTo>
                    <a:lnTo>
                      <a:pt x="1889" y="1"/>
                    </a:lnTo>
                    <a:lnTo>
                      <a:pt x="1926" y="5"/>
                    </a:lnTo>
                    <a:lnTo>
                      <a:pt x="1962" y="9"/>
                    </a:lnTo>
                    <a:lnTo>
                      <a:pt x="2000" y="17"/>
                    </a:lnTo>
                    <a:lnTo>
                      <a:pt x="2034" y="24"/>
                    </a:lnTo>
                    <a:lnTo>
                      <a:pt x="2050" y="29"/>
                    </a:lnTo>
                    <a:lnTo>
                      <a:pt x="2066" y="35"/>
                    </a:lnTo>
                    <a:lnTo>
                      <a:pt x="2080" y="42"/>
                    </a:lnTo>
                    <a:lnTo>
                      <a:pt x="2094" y="49"/>
                    </a:lnTo>
                    <a:lnTo>
                      <a:pt x="2124" y="66"/>
                    </a:lnTo>
                    <a:lnTo>
                      <a:pt x="2153" y="84"/>
                    </a:lnTo>
                    <a:lnTo>
                      <a:pt x="2181" y="103"/>
                    </a:lnTo>
                    <a:lnTo>
                      <a:pt x="2210" y="121"/>
                    </a:lnTo>
                    <a:lnTo>
                      <a:pt x="2237" y="138"/>
                    </a:lnTo>
                    <a:lnTo>
                      <a:pt x="2265" y="152"/>
                    </a:lnTo>
                    <a:lnTo>
                      <a:pt x="2304" y="171"/>
                    </a:lnTo>
                    <a:lnTo>
                      <a:pt x="2345" y="191"/>
                    </a:lnTo>
                    <a:lnTo>
                      <a:pt x="2385" y="211"/>
                    </a:lnTo>
                    <a:lnTo>
                      <a:pt x="2426" y="231"/>
                    </a:lnTo>
                    <a:lnTo>
                      <a:pt x="2466" y="249"/>
                    </a:lnTo>
                    <a:lnTo>
                      <a:pt x="2507" y="266"/>
                    </a:lnTo>
                    <a:lnTo>
                      <a:pt x="2528" y="273"/>
                    </a:lnTo>
                    <a:lnTo>
                      <a:pt x="2548" y="279"/>
                    </a:lnTo>
                    <a:lnTo>
                      <a:pt x="2568" y="284"/>
                    </a:lnTo>
                    <a:lnTo>
                      <a:pt x="2589" y="289"/>
                    </a:lnTo>
                    <a:lnTo>
                      <a:pt x="2618" y="294"/>
                    </a:lnTo>
                    <a:lnTo>
                      <a:pt x="2648" y="298"/>
                    </a:lnTo>
                    <a:lnTo>
                      <a:pt x="2678" y="300"/>
                    </a:lnTo>
                    <a:lnTo>
                      <a:pt x="2708" y="301"/>
                    </a:lnTo>
                    <a:lnTo>
                      <a:pt x="2768" y="302"/>
                    </a:lnTo>
                    <a:lnTo>
                      <a:pt x="2828" y="301"/>
                    </a:lnTo>
                    <a:lnTo>
                      <a:pt x="2888" y="301"/>
                    </a:lnTo>
                    <a:lnTo>
                      <a:pt x="2946" y="304"/>
                    </a:lnTo>
                    <a:lnTo>
                      <a:pt x="2975" y="306"/>
                    </a:lnTo>
                    <a:lnTo>
                      <a:pt x="3004" y="308"/>
                    </a:lnTo>
                    <a:lnTo>
                      <a:pt x="3033" y="313"/>
                    </a:lnTo>
                    <a:lnTo>
                      <a:pt x="3060" y="320"/>
                    </a:lnTo>
                    <a:lnTo>
                      <a:pt x="3074" y="324"/>
                    </a:lnTo>
                    <a:lnTo>
                      <a:pt x="3086" y="330"/>
                    </a:lnTo>
                    <a:lnTo>
                      <a:pt x="3098" y="336"/>
                    </a:lnTo>
                    <a:lnTo>
                      <a:pt x="3110" y="343"/>
                    </a:lnTo>
                    <a:lnTo>
                      <a:pt x="3122" y="352"/>
                    </a:lnTo>
                    <a:lnTo>
                      <a:pt x="3132" y="360"/>
                    </a:lnTo>
                    <a:lnTo>
                      <a:pt x="3143" y="370"/>
                    </a:lnTo>
                    <a:lnTo>
                      <a:pt x="3153" y="379"/>
                    </a:lnTo>
                    <a:lnTo>
                      <a:pt x="3173" y="400"/>
                    </a:lnTo>
                    <a:lnTo>
                      <a:pt x="3192" y="421"/>
                    </a:lnTo>
                    <a:lnTo>
                      <a:pt x="3210" y="443"/>
                    </a:lnTo>
                    <a:lnTo>
                      <a:pt x="3228" y="464"/>
                    </a:lnTo>
                    <a:lnTo>
                      <a:pt x="3254" y="491"/>
                    </a:lnTo>
                    <a:lnTo>
                      <a:pt x="3278" y="520"/>
                    </a:lnTo>
                    <a:lnTo>
                      <a:pt x="3290" y="534"/>
                    </a:lnTo>
                    <a:lnTo>
                      <a:pt x="3298" y="550"/>
                    </a:lnTo>
                    <a:lnTo>
                      <a:pt x="3303" y="557"/>
                    </a:lnTo>
                    <a:lnTo>
                      <a:pt x="3305" y="565"/>
                    </a:lnTo>
                    <a:lnTo>
                      <a:pt x="3309" y="572"/>
                    </a:lnTo>
                    <a:lnTo>
                      <a:pt x="3310" y="581"/>
                    </a:lnTo>
                    <a:lnTo>
                      <a:pt x="3312" y="590"/>
                    </a:lnTo>
                    <a:lnTo>
                      <a:pt x="3312" y="600"/>
                    </a:lnTo>
                    <a:lnTo>
                      <a:pt x="3312" y="611"/>
                    </a:lnTo>
                    <a:lnTo>
                      <a:pt x="3310" y="620"/>
                    </a:lnTo>
                    <a:lnTo>
                      <a:pt x="3306" y="642"/>
                    </a:lnTo>
                    <a:lnTo>
                      <a:pt x="3302" y="664"/>
                    </a:lnTo>
                    <a:lnTo>
                      <a:pt x="3297" y="685"/>
                    </a:lnTo>
                    <a:lnTo>
                      <a:pt x="3293" y="707"/>
                    </a:lnTo>
                    <a:lnTo>
                      <a:pt x="3293" y="716"/>
                    </a:lnTo>
                    <a:lnTo>
                      <a:pt x="3294" y="727"/>
                    </a:lnTo>
                    <a:lnTo>
                      <a:pt x="3296" y="738"/>
                    </a:lnTo>
                    <a:lnTo>
                      <a:pt x="3298" y="749"/>
                    </a:lnTo>
                    <a:lnTo>
                      <a:pt x="3311" y="780"/>
                    </a:lnTo>
                    <a:lnTo>
                      <a:pt x="3326" y="811"/>
                    </a:lnTo>
                    <a:lnTo>
                      <a:pt x="3341" y="842"/>
                    </a:lnTo>
                    <a:lnTo>
                      <a:pt x="3358" y="874"/>
                    </a:lnTo>
                    <a:lnTo>
                      <a:pt x="3393" y="935"/>
                    </a:lnTo>
                    <a:lnTo>
                      <a:pt x="3429" y="996"/>
                    </a:lnTo>
                    <a:lnTo>
                      <a:pt x="3466" y="1056"/>
                    </a:lnTo>
                    <a:lnTo>
                      <a:pt x="3501" y="1117"/>
                    </a:lnTo>
                    <a:lnTo>
                      <a:pt x="3516" y="1148"/>
                    </a:lnTo>
                    <a:lnTo>
                      <a:pt x="3532" y="1180"/>
                    </a:lnTo>
                    <a:lnTo>
                      <a:pt x="3546" y="1211"/>
                    </a:lnTo>
                    <a:lnTo>
                      <a:pt x="3560" y="1242"/>
                    </a:lnTo>
                    <a:lnTo>
                      <a:pt x="3566" y="1260"/>
                    </a:lnTo>
                    <a:lnTo>
                      <a:pt x="3572" y="1277"/>
                    </a:lnTo>
                    <a:lnTo>
                      <a:pt x="3576" y="1295"/>
                    </a:lnTo>
                    <a:lnTo>
                      <a:pt x="3581" y="1313"/>
                    </a:lnTo>
                    <a:lnTo>
                      <a:pt x="3588" y="1349"/>
                    </a:lnTo>
                    <a:lnTo>
                      <a:pt x="3594" y="1386"/>
                    </a:lnTo>
                    <a:lnTo>
                      <a:pt x="3598" y="1423"/>
                    </a:lnTo>
                    <a:lnTo>
                      <a:pt x="3600" y="1460"/>
                    </a:lnTo>
                    <a:lnTo>
                      <a:pt x="3603" y="1498"/>
                    </a:lnTo>
                    <a:lnTo>
                      <a:pt x="3603" y="1535"/>
                    </a:lnTo>
                    <a:lnTo>
                      <a:pt x="3602" y="1568"/>
                    </a:lnTo>
                    <a:lnTo>
                      <a:pt x="3599" y="1602"/>
                    </a:lnTo>
                    <a:lnTo>
                      <a:pt x="3596" y="1637"/>
                    </a:lnTo>
                    <a:lnTo>
                      <a:pt x="3590" y="1670"/>
                    </a:lnTo>
                    <a:lnTo>
                      <a:pt x="3584" y="1705"/>
                    </a:lnTo>
                    <a:lnTo>
                      <a:pt x="3576" y="1739"/>
                    </a:lnTo>
                    <a:lnTo>
                      <a:pt x="3568" y="1774"/>
                    </a:lnTo>
                    <a:lnTo>
                      <a:pt x="3560" y="1807"/>
                    </a:lnTo>
                    <a:lnTo>
                      <a:pt x="3556" y="1823"/>
                    </a:lnTo>
                    <a:lnTo>
                      <a:pt x="3551" y="1838"/>
                    </a:lnTo>
                    <a:lnTo>
                      <a:pt x="3545" y="1855"/>
                    </a:lnTo>
                    <a:lnTo>
                      <a:pt x="3538" y="1871"/>
                    </a:lnTo>
                    <a:lnTo>
                      <a:pt x="3525" y="1902"/>
                    </a:lnTo>
                    <a:lnTo>
                      <a:pt x="3509" y="1934"/>
                    </a:lnTo>
                    <a:lnTo>
                      <a:pt x="3494" y="1967"/>
                    </a:lnTo>
                    <a:lnTo>
                      <a:pt x="3479" y="1999"/>
                    </a:lnTo>
                    <a:lnTo>
                      <a:pt x="3473" y="2016"/>
                    </a:lnTo>
                    <a:lnTo>
                      <a:pt x="3467" y="2033"/>
                    </a:lnTo>
                    <a:lnTo>
                      <a:pt x="3462" y="2051"/>
                    </a:lnTo>
                    <a:lnTo>
                      <a:pt x="3459" y="2068"/>
                    </a:lnTo>
                    <a:lnTo>
                      <a:pt x="3454" y="2096"/>
                    </a:lnTo>
                    <a:lnTo>
                      <a:pt x="3450" y="2125"/>
                    </a:lnTo>
                    <a:lnTo>
                      <a:pt x="3448" y="2154"/>
                    </a:lnTo>
                    <a:lnTo>
                      <a:pt x="3448" y="2184"/>
                    </a:lnTo>
                    <a:lnTo>
                      <a:pt x="3449" y="2214"/>
                    </a:lnTo>
                    <a:lnTo>
                      <a:pt x="3452" y="2244"/>
                    </a:lnTo>
                    <a:lnTo>
                      <a:pt x="3454" y="2273"/>
                    </a:lnTo>
                    <a:lnTo>
                      <a:pt x="3459" y="2302"/>
                    </a:lnTo>
                    <a:lnTo>
                      <a:pt x="3460" y="2312"/>
                    </a:lnTo>
                    <a:lnTo>
                      <a:pt x="3464" y="2324"/>
                    </a:lnTo>
                    <a:lnTo>
                      <a:pt x="3466" y="2336"/>
                    </a:lnTo>
                    <a:lnTo>
                      <a:pt x="3471" y="2348"/>
                    </a:lnTo>
                    <a:lnTo>
                      <a:pt x="3479" y="2371"/>
                    </a:lnTo>
                    <a:lnTo>
                      <a:pt x="3490" y="2394"/>
                    </a:lnTo>
                    <a:lnTo>
                      <a:pt x="3500" y="2418"/>
                    </a:lnTo>
                    <a:lnTo>
                      <a:pt x="3509" y="2441"/>
                    </a:lnTo>
                    <a:lnTo>
                      <a:pt x="3513" y="2453"/>
                    </a:lnTo>
                    <a:lnTo>
                      <a:pt x="3516" y="2465"/>
                    </a:lnTo>
                    <a:lnTo>
                      <a:pt x="3519" y="2477"/>
                    </a:lnTo>
                    <a:lnTo>
                      <a:pt x="3521" y="2488"/>
                    </a:lnTo>
                    <a:lnTo>
                      <a:pt x="3524" y="2509"/>
                    </a:lnTo>
                    <a:lnTo>
                      <a:pt x="3526" y="2531"/>
                    </a:lnTo>
                    <a:lnTo>
                      <a:pt x="3528" y="2554"/>
                    </a:lnTo>
                    <a:lnTo>
                      <a:pt x="3530" y="2576"/>
                    </a:lnTo>
                    <a:lnTo>
                      <a:pt x="3530" y="2599"/>
                    </a:lnTo>
                    <a:lnTo>
                      <a:pt x="3528" y="2622"/>
                    </a:lnTo>
                    <a:lnTo>
                      <a:pt x="3526" y="2645"/>
                    </a:lnTo>
                    <a:lnTo>
                      <a:pt x="3521" y="2668"/>
                    </a:lnTo>
                    <a:lnTo>
                      <a:pt x="3513" y="2696"/>
                    </a:lnTo>
                    <a:lnTo>
                      <a:pt x="3501" y="2726"/>
                    </a:lnTo>
                    <a:lnTo>
                      <a:pt x="3488" y="2758"/>
                    </a:lnTo>
                    <a:lnTo>
                      <a:pt x="3473" y="2788"/>
                    </a:lnTo>
                    <a:lnTo>
                      <a:pt x="3456" y="2818"/>
                    </a:lnTo>
                    <a:lnTo>
                      <a:pt x="3437" y="2845"/>
                    </a:lnTo>
                    <a:lnTo>
                      <a:pt x="3417" y="2872"/>
                    </a:lnTo>
                    <a:lnTo>
                      <a:pt x="3396" y="2897"/>
                    </a:lnTo>
                    <a:lnTo>
                      <a:pt x="3383" y="2910"/>
                    </a:lnTo>
                    <a:lnTo>
                      <a:pt x="3370" y="2923"/>
                    </a:lnTo>
                    <a:lnTo>
                      <a:pt x="3356" y="2936"/>
                    </a:lnTo>
                    <a:lnTo>
                      <a:pt x="3341" y="2950"/>
                    </a:lnTo>
                    <a:lnTo>
                      <a:pt x="3311" y="2974"/>
                    </a:lnTo>
                    <a:lnTo>
                      <a:pt x="3280" y="2996"/>
                    </a:lnTo>
                    <a:lnTo>
                      <a:pt x="3246" y="3018"/>
                    </a:lnTo>
                    <a:lnTo>
                      <a:pt x="3213" y="3038"/>
                    </a:lnTo>
                    <a:lnTo>
                      <a:pt x="3178" y="3058"/>
                    </a:lnTo>
                    <a:lnTo>
                      <a:pt x="3142" y="3076"/>
                    </a:lnTo>
                    <a:lnTo>
                      <a:pt x="3123" y="3085"/>
                    </a:lnTo>
                    <a:lnTo>
                      <a:pt x="3101" y="3094"/>
                    </a:lnTo>
                    <a:lnTo>
                      <a:pt x="3080" y="3102"/>
                    </a:lnTo>
                    <a:lnTo>
                      <a:pt x="3058" y="3109"/>
                    </a:lnTo>
                    <a:lnTo>
                      <a:pt x="3014" y="3124"/>
                    </a:lnTo>
                    <a:lnTo>
                      <a:pt x="2968" y="3137"/>
                    </a:lnTo>
                    <a:lnTo>
                      <a:pt x="2945" y="3144"/>
                    </a:lnTo>
                    <a:lnTo>
                      <a:pt x="2922" y="3151"/>
                    </a:lnTo>
                    <a:lnTo>
                      <a:pt x="2901" y="3158"/>
                    </a:lnTo>
                    <a:lnTo>
                      <a:pt x="2879" y="3167"/>
                    </a:lnTo>
                    <a:lnTo>
                      <a:pt x="2858" y="3176"/>
                    </a:lnTo>
                    <a:lnTo>
                      <a:pt x="2837" y="3187"/>
                    </a:lnTo>
                    <a:lnTo>
                      <a:pt x="2818" y="3199"/>
                    </a:lnTo>
                    <a:lnTo>
                      <a:pt x="2799" y="3212"/>
                    </a:lnTo>
                    <a:lnTo>
                      <a:pt x="2786" y="3223"/>
                    </a:lnTo>
                    <a:lnTo>
                      <a:pt x="2774" y="3234"/>
                    </a:lnTo>
                    <a:lnTo>
                      <a:pt x="2762" y="3247"/>
                    </a:lnTo>
                    <a:lnTo>
                      <a:pt x="2751" y="3260"/>
                    </a:lnTo>
                    <a:lnTo>
                      <a:pt x="2740" y="3275"/>
                    </a:lnTo>
                    <a:lnTo>
                      <a:pt x="2730" y="3289"/>
                    </a:lnTo>
                    <a:lnTo>
                      <a:pt x="2722" y="3305"/>
                    </a:lnTo>
                    <a:lnTo>
                      <a:pt x="2712" y="3320"/>
                    </a:lnTo>
                    <a:lnTo>
                      <a:pt x="2696" y="3353"/>
                    </a:lnTo>
                    <a:lnTo>
                      <a:pt x="2679" y="3385"/>
                    </a:lnTo>
                    <a:lnTo>
                      <a:pt x="2662" y="3418"/>
                    </a:lnTo>
                    <a:lnTo>
                      <a:pt x="2643" y="3449"/>
                    </a:lnTo>
                    <a:lnTo>
                      <a:pt x="2619" y="3487"/>
                    </a:lnTo>
                    <a:lnTo>
                      <a:pt x="2595" y="3526"/>
                    </a:lnTo>
                    <a:lnTo>
                      <a:pt x="2572" y="3564"/>
                    </a:lnTo>
                    <a:lnTo>
                      <a:pt x="2548" y="3604"/>
                    </a:lnTo>
                    <a:lnTo>
                      <a:pt x="2524" y="3643"/>
                    </a:lnTo>
                    <a:lnTo>
                      <a:pt x="2499" y="3682"/>
                    </a:lnTo>
                    <a:lnTo>
                      <a:pt x="2486" y="3700"/>
                    </a:lnTo>
                    <a:lnTo>
                      <a:pt x="2472" y="3718"/>
                    </a:lnTo>
                    <a:lnTo>
                      <a:pt x="2459" y="3736"/>
                    </a:lnTo>
                    <a:lnTo>
                      <a:pt x="2445" y="3753"/>
                    </a:lnTo>
                    <a:lnTo>
                      <a:pt x="2429" y="3769"/>
                    </a:lnTo>
                    <a:lnTo>
                      <a:pt x="2411" y="3786"/>
                    </a:lnTo>
                    <a:lnTo>
                      <a:pt x="2393" y="3802"/>
                    </a:lnTo>
                    <a:lnTo>
                      <a:pt x="2373" y="3816"/>
                    </a:lnTo>
                    <a:lnTo>
                      <a:pt x="2363" y="3823"/>
                    </a:lnTo>
                    <a:lnTo>
                      <a:pt x="2352" y="3829"/>
                    </a:lnTo>
                    <a:lnTo>
                      <a:pt x="2342" y="3834"/>
                    </a:lnTo>
                    <a:lnTo>
                      <a:pt x="2331" y="3839"/>
                    </a:lnTo>
                    <a:lnTo>
                      <a:pt x="2319" y="3844"/>
                    </a:lnTo>
                    <a:lnTo>
                      <a:pt x="2308" y="3847"/>
                    </a:lnTo>
                    <a:lnTo>
                      <a:pt x="2296" y="3849"/>
                    </a:lnTo>
                    <a:lnTo>
                      <a:pt x="2284" y="3851"/>
                    </a:lnTo>
                    <a:lnTo>
                      <a:pt x="2265" y="3851"/>
                    </a:lnTo>
                    <a:lnTo>
                      <a:pt x="2246" y="3852"/>
                    </a:lnTo>
                    <a:lnTo>
                      <a:pt x="2226" y="3852"/>
                    </a:lnTo>
                    <a:lnTo>
                      <a:pt x="2207" y="3851"/>
                    </a:lnTo>
                    <a:lnTo>
                      <a:pt x="2166" y="3847"/>
                    </a:lnTo>
                    <a:lnTo>
                      <a:pt x="2127" y="3840"/>
                    </a:lnTo>
                    <a:lnTo>
                      <a:pt x="2087" y="3832"/>
                    </a:lnTo>
                    <a:lnTo>
                      <a:pt x="2048" y="3822"/>
                    </a:lnTo>
                    <a:lnTo>
                      <a:pt x="2009" y="3810"/>
                    </a:lnTo>
                    <a:lnTo>
                      <a:pt x="1972" y="3796"/>
                    </a:lnTo>
                    <a:lnTo>
                      <a:pt x="1946" y="3785"/>
                    </a:lnTo>
                    <a:lnTo>
                      <a:pt x="1920" y="3772"/>
                    </a:lnTo>
                    <a:lnTo>
                      <a:pt x="1894" y="3760"/>
                    </a:lnTo>
                    <a:lnTo>
                      <a:pt x="1868" y="3745"/>
                    </a:lnTo>
                    <a:lnTo>
                      <a:pt x="1816" y="3717"/>
                    </a:lnTo>
                    <a:lnTo>
                      <a:pt x="1766" y="3685"/>
                    </a:lnTo>
                    <a:lnTo>
                      <a:pt x="1715" y="3653"/>
                    </a:lnTo>
                    <a:lnTo>
                      <a:pt x="1665" y="3621"/>
                    </a:lnTo>
                    <a:lnTo>
                      <a:pt x="1616" y="3587"/>
                    </a:lnTo>
                    <a:lnTo>
                      <a:pt x="1566" y="3555"/>
                    </a:lnTo>
                    <a:lnTo>
                      <a:pt x="1545" y="3539"/>
                    </a:lnTo>
                    <a:lnTo>
                      <a:pt x="1523" y="3521"/>
                    </a:lnTo>
                    <a:lnTo>
                      <a:pt x="1502" y="3502"/>
                    </a:lnTo>
                    <a:lnTo>
                      <a:pt x="1481" y="3483"/>
                    </a:lnTo>
                    <a:lnTo>
                      <a:pt x="1440" y="3442"/>
                    </a:lnTo>
                    <a:lnTo>
                      <a:pt x="1401" y="3401"/>
                    </a:lnTo>
                    <a:lnTo>
                      <a:pt x="1380" y="3381"/>
                    </a:lnTo>
                    <a:lnTo>
                      <a:pt x="1360" y="3363"/>
                    </a:lnTo>
                    <a:lnTo>
                      <a:pt x="1338" y="3344"/>
                    </a:lnTo>
                    <a:lnTo>
                      <a:pt x="1317" y="3328"/>
                    </a:lnTo>
                    <a:lnTo>
                      <a:pt x="1294" y="3313"/>
                    </a:lnTo>
                    <a:lnTo>
                      <a:pt x="1270" y="3300"/>
                    </a:lnTo>
                    <a:lnTo>
                      <a:pt x="1258" y="3295"/>
                    </a:lnTo>
                    <a:lnTo>
                      <a:pt x="1246" y="3290"/>
                    </a:lnTo>
                    <a:lnTo>
                      <a:pt x="1233" y="3286"/>
                    </a:lnTo>
                    <a:lnTo>
                      <a:pt x="1220" y="3282"/>
                    </a:lnTo>
                    <a:lnTo>
                      <a:pt x="1199" y="3277"/>
                    </a:lnTo>
                    <a:lnTo>
                      <a:pt x="1179" y="3272"/>
                    </a:lnTo>
                    <a:lnTo>
                      <a:pt x="1157" y="3269"/>
                    </a:lnTo>
                    <a:lnTo>
                      <a:pt x="1137" y="3266"/>
                    </a:lnTo>
                    <a:lnTo>
                      <a:pt x="1094" y="3262"/>
                    </a:lnTo>
                    <a:lnTo>
                      <a:pt x="1050" y="3260"/>
                    </a:lnTo>
                    <a:lnTo>
                      <a:pt x="1007" y="3259"/>
                    </a:lnTo>
                    <a:lnTo>
                      <a:pt x="964" y="3262"/>
                    </a:lnTo>
                    <a:lnTo>
                      <a:pt x="920" y="3263"/>
                    </a:lnTo>
                    <a:lnTo>
                      <a:pt x="875" y="3266"/>
                    </a:lnTo>
                    <a:lnTo>
                      <a:pt x="786" y="3274"/>
                    </a:lnTo>
                    <a:lnTo>
                      <a:pt x="698" y="3278"/>
                    </a:lnTo>
                    <a:lnTo>
                      <a:pt x="653" y="3280"/>
                    </a:lnTo>
                    <a:lnTo>
                      <a:pt x="609" y="3280"/>
                    </a:lnTo>
                    <a:lnTo>
                      <a:pt x="564" y="3278"/>
                    </a:lnTo>
                    <a:lnTo>
                      <a:pt x="521" y="3274"/>
                    </a:lnTo>
                    <a:lnTo>
                      <a:pt x="502" y="3271"/>
                    </a:lnTo>
                    <a:lnTo>
                      <a:pt x="484" y="3269"/>
                    </a:lnTo>
                    <a:lnTo>
                      <a:pt x="465" y="3264"/>
                    </a:lnTo>
                    <a:lnTo>
                      <a:pt x="446" y="3259"/>
                    </a:lnTo>
                    <a:lnTo>
                      <a:pt x="426" y="3253"/>
                    </a:lnTo>
                    <a:lnTo>
                      <a:pt x="407" y="3247"/>
                    </a:lnTo>
                    <a:lnTo>
                      <a:pt x="388" y="3241"/>
                    </a:lnTo>
                    <a:lnTo>
                      <a:pt x="370" y="3233"/>
                    </a:lnTo>
                    <a:lnTo>
                      <a:pt x="333" y="3217"/>
                    </a:lnTo>
                    <a:lnTo>
                      <a:pt x="297" y="3199"/>
                    </a:lnTo>
                    <a:lnTo>
                      <a:pt x="262" y="3179"/>
                    </a:lnTo>
                    <a:lnTo>
                      <a:pt x="230" y="3157"/>
                    </a:lnTo>
                    <a:lnTo>
                      <a:pt x="203" y="3139"/>
                    </a:lnTo>
                    <a:lnTo>
                      <a:pt x="177" y="3118"/>
                    </a:lnTo>
                    <a:lnTo>
                      <a:pt x="152" y="3095"/>
                    </a:lnTo>
                    <a:lnTo>
                      <a:pt x="128" y="3070"/>
                    </a:lnTo>
                    <a:lnTo>
                      <a:pt x="116" y="3056"/>
                    </a:lnTo>
                    <a:lnTo>
                      <a:pt x="105" y="3043"/>
                    </a:lnTo>
                    <a:lnTo>
                      <a:pt x="95" y="3030"/>
                    </a:lnTo>
                    <a:lnTo>
                      <a:pt x="86" y="3017"/>
                    </a:lnTo>
                    <a:lnTo>
                      <a:pt x="77" y="3002"/>
                    </a:lnTo>
                    <a:lnTo>
                      <a:pt x="70" y="2988"/>
                    </a:lnTo>
                    <a:lnTo>
                      <a:pt x="63" y="2974"/>
                    </a:lnTo>
                    <a:lnTo>
                      <a:pt x="58" y="2959"/>
                    </a:lnTo>
                    <a:lnTo>
                      <a:pt x="52" y="2940"/>
                    </a:lnTo>
                    <a:lnTo>
                      <a:pt x="47" y="2922"/>
                    </a:lnTo>
                    <a:lnTo>
                      <a:pt x="44" y="2903"/>
                    </a:lnTo>
                    <a:lnTo>
                      <a:pt x="40" y="2882"/>
                    </a:lnTo>
                    <a:lnTo>
                      <a:pt x="35" y="2843"/>
                    </a:lnTo>
                    <a:lnTo>
                      <a:pt x="33" y="2803"/>
                    </a:lnTo>
                    <a:lnTo>
                      <a:pt x="33" y="2762"/>
                    </a:lnTo>
                    <a:lnTo>
                      <a:pt x="33" y="2722"/>
                    </a:lnTo>
                    <a:lnTo>
                      <a:pt x="35" y="2682"/>
                    </a:lnTo>
                    <a:lnTo>
                      <a:pt x="38" y="2644"/>
                    </a:lnTo>
                    <a:lnTo>
                      <a:pt x="39" y="2629"/>
                    </a:lnTo>
                    <a:lnTo>
                      <a:pt x="41" y="2615"/>
                    </a:lnTo>
                    <a:lnTo>
                      <a:pt x="45" y="2600"/>
                    </a:lnTo>
                    <a:lnTo>
                      <a:pt x="48" y="2585"/>
                    </a:lnTo>
                    <a:lnTo>
                      <a:pt x="58" y="2556"/>
                    </a:lnTo>
                    <a:lnTo>
                      <a:pt x="69" y="2527"/>
                    </a:lnTo>
                    <a:lnTo>
                      <a:pt x="80" y="2498"/>
                    </a:lnTo>
                    <a:lnTo>
                      <a:pt x="89" y="2470"/>
                    </a:lnTo>
                    <a:lnTo>
                      <a:pt x="94" y="2456"/>
                    </a:lnTo>
                    <a:lnTo>
                      <a:pt x="96" y="2442"/>
                    </a:lnTo>
                    <a:lnTo>
                      <a:pt x="99" y="2428"/>
                    </a:lnTo>
                    <a:lnTo>
                      <a:pt x="100" y="2414"/>
                    </a:lnTo>
                    <a:lnTo>
                      <a:pt x="101" y="2364"/>
                    </a:lnTo>
                    <a:lnTo>
                      <a:pt x="100" y="2315"/>
                    </a:lnTo>
                    <a:lnTo>
                      <a:pt x="98" y="2264"/>
                    </a:lnTo>
                    <a:lnTo>
                      <a:pt x="94" y="2214"/>
                    </a:lnTo>
                    <a:lnTo>
                      <a:pt x="90" y="2165"/>
                    </a:lnTo>
                    <a:lnTo>
                      <a:pt x="86" y="2114"/>
                    </a:lnTo>
                    <a:lnTo>
                      <a:pt x="82" y="2065"/>
                    </a:lnTo>
                    <a:lnTo>
                      <a:pt x="77" y="2017"/>
                    </a:lnTo>
                    <a:lnTo>
                      <a:pt x="71" y="1973"/>
                    </a:lnTo>
                    <a:lnTo>
                      <a:pt x="64" y="1930"/>
                    </a:lnTo>
                    <a:lnTo>
                      <a:pt x="56" y="1886"/>
                    </a:lnTo>
                    <a:lnTo>
                      <a:pt x="46" y="1842"/>
                    </a:lnTo>
                    <a:lnTo>
                      <a:pt x="36" y="1799"/>
                    </a:lnTo>
                    <a:lnTo>
                      <a:pt x="28" y="1756"/>
                    </a:lnTo>
                    <a:lnTo>
                      <a:pt x="20" y="1714"/>
                    </a:lnTo>
                    <a:lnTo>
                      <a:pt x="15" y="1670"/>
                    </a:lnTo>
                    <a:lnTo>
                      <a:pt x="11" y="1633"/>
                    </a:lnTo>
                    <a:lnTo>
                      <a:pt x="8" y="1596"/>
                    </a:lnTo>
                    <a:lnTo>
                      <a:pt x="5" y="1558"/>
                    </a:lnTo>
                    <a:lnTo>
                      <a:pt x="2" y="1519"/>
                    </a:lnTo>
                    <a:lnTo>
                      <a:pt x="0" y="1481"/>
                    </a:lnTo>
                    <a:lnTo>
                      <a:pt x="0" y="1442"/>
                    </a:lnTo>
                    <a:lnTo>
                      <a:pt x="2" y="1423"/>
                    </a:lnTo>
                    <a:lnTo>
                      <a:pt x="3" y="1404"/>
                    </a:lnTo>
                    <a:lnTo>
                      <a:pt x="4" y="1386"/>
                    </a:lnTo>
                    <a:lnTo>
                      <a:pt x="6" y="1367"/>
                    </a:lnTo>
                    <a:lnTo>
                      <a:pt x="10" y="1350"/>
                    </a:lnTo>
                    <a:lnTo>
                      <a:pt x="14" y="1332"/>
                    </a:lnTo>
                    <a:lnTo>
                      <a:pt x="18" y="1315"/>
                    </a:lnTo>
                    <a:lnTo>
                      <a:pt x="24" y="1297"/>
                    </a:lnTo>
                    <a:lnTo>
                      <a:pt x="35" y="1262"/>
                    </a:lnTo>
                    <a:lnTo>
                      <a:pt x="50" y="1229"/>
                    </a:lnTo>
                    <a:lnTo>
                      <a:pt x="64" y="1195"/>
                    </a:lnTo>
                    <a:lnTo>
                      <a:pt x="80" y="1164"/>
                    </a:lnTo>
                    <a:lnTo>
                      <a:pt x="96" y="1133"/>
                    </a:lnTo>
                    <a:lnTo>
                      <a:pt x="112" y="1103"/>
                    </a:lnTo>
                    <a:close/>
                  </a:path>
                </a:pathLst>
              </a:custGeom>
              <a:solidFill>
                <a:srgbClr val="F4AE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0" name="Freeform 558"/>
              <p:cNvSpPr>
                <a:spLocks noChangeAspect="1"/>
              </p:cNvSpPr>
              <p:nvPr/>
            </p:nvSpPr>
            <p:spPr bwMode="auto">
              <a:xfrm>
                <a:off x="2639" y="2237"/>
                <a:ext cx="26" cy="25"/>
              </a:xfrm>
              <a:custGeom>
                <a:avLst/>
                <a:gdLst>
                  <a:gd name="T0" fmla="*/ 133 w 157"/>
                  <a:gd name="T1" fmla="*/ 0 h 145"/>
                  <a:gd name="T2" fmla="*/ 134 w 157"/>
                  <a:gd name="T3" fmla="*/ 0 h 145"/>
                  <a:gd name="T4" fmla="*/ 116 w 157"/>
                  <a:gd name="T5" fmla="*/ 9 h 145"/>
                  <a:gd name="T6" fmla="*/ 98 w 157"/>
                  <a:gd name="T7" fmla="*/ 21 h 145"/>
                  <a:gd name="T8" fmla="*/ 80 w 157"/>
                  <a:gd name="T9" fmla="*/ 34 h 145"/>
                  <a:gd name="T10" fmla="*/ 61 w 157"/>
                  <a:gd name="T11" fmla="*/ 50 h 145"/>
                  <a:gd name="T12" fmla="*/ 44 w 157"/>
                  <a:gd name="T13" fmla="*/ 66 h 145"/>
                  <a:gd name="T14" fmla="*/ 27 w 157"/>
                  <a:gd name="T15" fmla="*/ 84 h 145"/>
                  <a:gd name="T16" fmla="*/ 13 w 157"/>
                  <a:gd name="T17" fmla="*/ 102 h 145"/>
                  <a:gd name="T18" fmla="*/ 0 w 157"/>
                  <a:gd name="T19" fmla="*/ 121 h 145"/>
                  <a:gd name="T20" fmla="*/ 40 w 157"/>
                  <a:gd name="T21" fmla="*/ 145 h 145"/>
                  <a:gd name="T22" fmla="*/ 50 w 157"/>
                  <a:gd name="T23" fmla="*/ 129 h 145"/>
                  <a:gd name="T24" fmla="*/ 63 w 157"/>
                  <a:gd name="T25" fmla="*/ 114 h 145"/>
                  <a:gd name="T26" fmla="*/ 76 w 157"/>
                  <a:gd name="T27" fmla="*/ 99 h 145"/>
                  <a:gd name="T28" fmla="*/ 92 w 157"/>
                  <a:gd name="T29" fmla="*/ 85 h 145"/>
                  <a:gd name="T30" fmla="*/ 108 w 157"/>
                  <a:gd name="T31" fmla="*/ 72 h 145"/>
                  <a:gd name="T32" fmla="*/ 124 w 157"/>
                  <a:gd name="T33" fmla="*/ 60 h 145"/>
                  <a:gd name="T34" fmla="*/ 141 w 157"/>
                  <a:gd name="T35" fmla="*/ 49 h 145"/>
                  <a:gd name="T36" fmla="*/ 156 w 157"/>
                  <a:gd name="T37" fmla="*/ 40 h 145"/>
                  <a:gd name="T38" fmla="*/ 157 w 157"/>
                  <a:gd name="T39" fmla="*/ 40 h 145"/>
                  <a:gd name="T40" fmla="*/ 133 w 157"/>
                  <a:gd name="T4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45">
                    <a:moveTo>
                      <a:pt x="133" y="0"/>
                    </a:moveTo>
                    <a:lnTo>
                      <a:pt x="134" y="0"/>
                    </a:lnTo>
                    <a:lnTo>
                      <a:pt x="116" y="9"/>
                    </a:lnTo>
                    <a:lnTo>
                      <a:pt x="98" y="21"/>
                    </a:lnTo>
                    <a:lnTo>
                      <a:pt x="80" y="34"/>
                    </a:lnTo>
                    <a:lnTo>
                      <a:pt x="61" y="50"/>
                    </a:lnTo>
                    <a:lnTo>
                      <a:pt x="44" y="66"/>
                    </a:lnTo>
                    <a:lnTo>
                      <a:pt x="27" y="84"/>
                    </a:lnTo>
                    <a:lnTo>
                      <a:pt x="13" y="102"/>
                    </a:lnTo>
                    <a:lnTo>
                      <a:pt x="0" y="121"/>
                    </a:lnTo>
                    <a:lnTo>
                      <a:pt x="40" y="145"/>
                    </a:lnTo>
                    <a:lnTo>
                      <a:pt x="50" y="129"/>
                    </a:lnTo>
                    <a:lnTo>
                      <a:pt x="63" y="114"/>
                    </a:lnTo>
                    <a:lnTo>
                      <a:pt x="76" y="99"/>
                    </a:lnTo>
                    <a:lnTo>
                      <a:pt x="92" y="85"/>
                    </a:lnTo>
                    <a:lnTo>
                      <a:pt x="108" y="72"/>
                    </a:lnTo>
                    <a:lnTo>
                      <a:pt x="124" y="60"/>
                    </a:lnTo>
                    <a:lnTo>
                      <a:pt x="141" y="49"/>
                    </a:lnTo>
                    <a:lnTo>
                      <a:pt x="156" y="40"/>
                    </a:lnTo>
                    <a:lnTo>
                      <a:pt x="157" y="40"/>
                    </a:lnTo>
                    <a:lnTo>
                      <a:pt x="13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1" name="Freeform 559"/>
              <p:cNvSpPr>
                <a:spLocks noChangeAspect="1"/>
              </p:cNvSpPr>
              <p:nvPr/>
            </p:nvSpPr>
            <p:spPr bwMode="auto">
              <a:xfrm>
                <a:off x="2661" y="2217"/>
                <a:ext cx="47" cy="27"/>
              </a:xfrm>
              <a:custGeom>
                <a:avLst/>
                <a:gdLst>
                  <a:gd name="T0" fmla="*/ 260 w 285"/>
                  <a:gd name="T1" fmla="*/ 0 h 157"/>
                  <a:gd name="T2" fmla="*/ 260 w 285"/>
                  <a:gd name="T3" fmla="*/ 0 h 157"/>
                  <a:gd name="T4" fmla="*/ 247 w 285"/>
                  <a:gd name="T5" fmla="*/ 9 h 157"/>
                  <a:gd name="T6" fmla="*/ 233 w 285"/>
                  <a:gd name="T7" fmla="*/ 17 h 157"/>
                  <a:gd name="T8" fmla="*/ 217 w 285"/>
                  <a:gd name="T9" fmla="*/ 24 h 157"/>
                  <a:gd name="T10" fmla="*/ 201 w 285"/>
                  <a:gd name="T11" fmla="*/ 31 h 157"/>
                  <a:gd name="T12" fmla="*/ 169 w 285"/>
                  <a:gd name="T13" fmla="*/ 45 h 157"/>
                  <a:gd name="T14" fmla="*/ 135 w 285"/>
                  <a:gd name="T15" fmla="*/ 58 h 157"/>
                  <a:gd name="T16" fmla="*/ 102 w 285"/>
                  <a:gd name="T17" fmla="*/ 71 h 157"/>
                  <a:gd name="T18" fmla="*/ 67 w 285"/>
                  <a:gd name="T19" fmla="*/ 84 h 157"/>
                  <a:gd name="T20" fmla="*/ 33 w 285"/>
                  <a:gd name="T21" fmla="*/ 100 h 157"/>
                  <a:gd name="T22" fmla="*/ 0 w 285"/>
                  <a:gd name="T23" fmla="*/ 117 h 157"/>
                  <a:gd name="T24" fmla="*/ 24 w 285"/>
                  <a:gd name="T25" fmla="*/ 157 h 157"/>
                  <a:gd name="T26" fmla="*/ 54 w 285"/>
                  <a:gd name="T27" fmla="*/ 142 h 157"/>
                  <a:gd name="T28" fmla="*/ 85 w 285"/>
                  <a:gd name="T29" fmla="*/ 127 h 157"/>
                  <a:gd name="T30" fmla="*/ 119 w 285"/>
                  <a:gd name="T31" fmla="*/ 114 h 157"/>
                  <a:gd name="T32" fmla="*/ 152 w 285"/>
                  <a:gd name="T33" fmla="*/ 101 h 157"/>
                  <a:gd name="T34" fmla="*/ 187 w 285"/>
                  <a:gd name="T35" fmla="*/ 88 h 157"/>
                  <a:gd name="T36" fmla="*/ 221 w 285"/>
                  <a:gd name="T37" fmla="*/ 75 h 157"/>
                  <a:gd name="T38" fmla="*/ 237 w 285"/>
                  <a:gd name="T39" fmla="*/ 66 h 157"/>
                  <a:gd name="T40" fmla="*/ 254 w 285"/>
                  <a:gd name="T41" fmla="*/ 58 h 157"/>
                  <a:gd name="T42" fmla="*/ 270 w 285"/>
                  <a:gd name="T43" fmla="*/ 49 h 157"/>
                  <a:gd name="T44" fmla="*/ 285 w 285"/>
                  <a:gd name="T45" fmla="*/ 40 h 157"/>
                  <a:gd name="T46" fmla="*/ 285 w 285"/>
                  <a:gd name="T47" fmla="*/ 40 h 157"/>
                  <a:gd name="T48" fmla="*/ 260 w 285"/>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5" h="157">
                    <a:moveTo>
                      <a:pt x="260" y="0"/>
                    </a:moveTo>
                    <a:lnTo>
                      <a:pt x="260" y="0"/>
                    </a:lnTo>
                    <a:lnTo>
                      <a:pt x="247" y="9"/>
                    </a:lnTo>
                    <a:lnTo>
                      <a:pt x="233" y="17"/>
                    </a:lnTo>
                    <a:lnTo>
                      <a:pt x="217" y="24"/>
                    </a:lnTo>
                    <a:lnTo>
                      <a:pt x="201" y="31"/>
                    </a:lnTo>
                    <a:lnTo>
                      <a:pt x="169" y="45"/>
                    </a:lnTo>
                    <a:lnTo>
                      <a:pt x="135" y="58"/>
                    </a:lnTo>
                    <a:lnTo>
                      <a:pt x="102" y="71"/>
                    </a:lnTo>
                    <a:lnTo>
                      <a:pt x="67" y="84"/>
                    </a:lnTo>
                    <a:lnTo>
                      <a:pt x="33" y="100"/>
                    </a:lnTo>
                    <a:lnTo>
                      <a:pt x="0" y="117"/>
                    </a:lnTo>
                    <a:lnTo>
                      <a:pt x="24" y="157"/>
                    </a:lnTo>
                    <a:lnTo>
                      <a:pt x="54" y="142"/>
                    </a:lnTo>
                    <a:lnTo>
                      <a:pt x="85" y="127"/>
                    </a:lnTo>
                    <a:lnTo>
                      <a:pt x="119" y="114"/>
                    </a:lnTo>
                    <a:lnTo>
                      <a:pt x="152" y="101"/>
                    </a:lnTo>
                    <a:lnTo>
                      <a:pt x="187" y="88"/>
                    </a:lnTo>
                    <a:lnTo>
                      <a:pt x="221" y="75"/>
                    </a:lnTo>
                    <a:lnTo>
                      <a:pt x="237" y="66"/>
                    </a:lnTo>
                    <a:lnTo>
                      <a:pt x="254" y="58"/>
                    </a:lnTo>
                    <a:lnTo>
                      <a:pt x="270" y="49"/>
                    </a:lnTo>
                    <a:lnTo>
                      <a:pt x="285" y="40"/>
                    </a:lnTo>
                    <a:lnTo>
                      <a:pt x="285" y="40"/>
                    </a:lnTo>
                    <a:lnTo>
                      <a:pt x="2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2" name="Freeform 560"/>
              <p:cNvSpPr>
                <a:spLocks noChangeAspect="1"/>
              </p:cNvSpPr>
              <p:nvPr/>
            </p:nvSpPr>
            <p:spPr bwMode="auto">
              <a:xfrm>
                <a:off x="2704" y="2193"/>
                <a:ext cx="28" cy="31"/>
              </a:xfrm>
              <a:custGeom>
                <a:avLst/>
                <a:gdLst>
                  <a:gd name="T0" fmla="*/ 130 w 169"/>
                  <a:gd name="T1" fmla="*/ 2 h 177"/>
                  <a:gd name="T2" fmla="*/ 130 w 169"/>
                  <a:gd name="T3" fmla="*/ 0 h 177"/>
                  <a:gd name="T4" fmla="*/ 118 w 169"/>
                  <a:gd name="T5" fmla="*/ 18 h 177"/>
                  <a:gd name="T6" fmla="*/ 105 w 169"/>
                  <a:gd name="T7" fmla="*/ 38 h 177"/>
                  <a:gd name="T8" fmla="*/ 89 w 169"/>
                  <a:gd name="T9" fmla="*/ 57 h 177"/>
                  <a:gd name="T10" fmla="*/ 73 w 169"/>
                  <a:gd name="T11" fmla="*/ 75 h 177"/>
                  <a:gd name="T12" fmla="*/ 55 w 169"/>
                  <a:gd name="T13" fmla="*/ 93 h 177"/>
                  <a:gd name="T14" fmla="*/ 37 w 169"/>
                  <a:gd name="T15" fmla="*/ 110 h 177"/>
                  <a:gd name="T16" fmla="*/ 19 w 169"/>
                  <a:gd name="T17" fmla="*/ 124 h 177"/>
                  <a:gd name="T18" fmla="*/ 0 w 169"/>
                  <a:gd name="T19" fmla="*/ 137 h 177"/>
                  <a:gd name="T20" fmla="*/ 25 w 169"/>
                  <a:gd name="T21" fmla="*/ 177 h 177"/>
                  <a:gd name="T22" fmla="*/ 47 w 169"/>
                  <a:gd name="T23" fmla="*/ 161 h 177"/>
                  <a:gd name="T24" fmla="*/ 69 w 169"/>
                  <a:gd name="T25" fmla="*/ 144 h 177"/>
                  <a:gd name="T26" fmla="*/ 89 w 169"/>
                  <a:gd name="T27" fmla="*/ 126 h 177"/>
                  <a:gd name="T28" fmla="*/ 107 w 169"/>
                  <a:gd name="T29" fmla="*/ 106 h 177"/>
                  <a:gd name="T30" fmla="*/ 125 w 169"/>
                  <a:gd name="T31" fmla="*/ 87 h 177"/>
                  <a:gd name="T32" fmla="*/ 142 w 169"/>
                  <a:gd name="T33" fmla="*/ 65 h 177"/>
                  <a:gd name="T34" fmla="*/ 156 w 169"/>
                  <a:gd name="T35" fmla="*/ 45 h 177"/>
                  <a:gd name="T36" fmla="*/ 169 w 169"/>
                  <a:gd name="T37" fmla="*/ 26 h 177"/>
                  <a:gd name="T38" fmla="*/ 169 w 169"/>
                  <a:gd name="T39" fmla="*/ 24 h 177"/>
                  <a:gd name="T40" fmla="*/ 130 w 169"/>
                  <a:gd name="T41"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77">
                    <a:moveTo>
                      <a:pt x="130" y="2"/>
                    </a:moveTo>
                    <a:lnTo>
                      <a:pt x="130" y="0"/>
                    </a:lnTo>
                    <a:lnTo>
                      <a:pt x="118" y="18"/>
                    </a:lnTo>
                    <a:lnTo>
                      <a:pt x="105" y="38"/>
                    </a:lnTo>
                    <a:lnTo>
                      <a:pt x="89" y="57"/>
                    </a:lnTo>
                    <a:lnTo>
                      <a:pt x="73" y="75"/>
                    </a:lnTo>
                    <a:lnTo>
                      <a:pt x="55" y="93"/>
                    </a:lnTo>
                    <a:lnTo>
                      <a:pt x="37" y="110"/>
                    </a:lnTo>
                    <a:lnTo>
                      <a:pt x="19" y="124"/>
                    </a:lnTo>
                    <a:lnTo>
                      <a:pt x="0" y="137"/>
                    </a:lnTo>
                    <a:lnTo>
                      <a:pt x="25" y="177"/>
                    </a:lnTo>
                    <a:lnTo>
                      <a:pt x="47" y="161"/>
                    </a:lnTo>
                    <a:lnTo>
                      <a:pt x="69" y="144"/>
                    </a:lnTo>
                    <a:lnTo>
                      <a:pt x="89" y="126"/>
                    </a:lnTo>
                    <a:lnTo>
                      <a:pt x="107" y="106"/>
                    </a:lnTo>
                    <a:lnTo>
                      <a:pt x="125" y="87"/>
                    </a:lnTo>
                    <a:lnTo>
                      <a:pt x="142" y="65"/>
                    </a:lnTo>
                    <a:lnTo>
                      <a:pt x="156" y="45"/>
                    </a:lnTo>
                    <a:lnTo>
                      <a:pt x="169" y="26"/>
                    </a:lnTo>
                    <a:lnTo>
                      <a:pt x="169" y="24"/>
                    </a:lnTo>
                    <a:lnTo>
                      <a:pt x="130" y="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3" name="Freeform 561"/>
              <p:cNvSpPr>
                <a:spLocks noChangeAspect="1"/>
              </p:cNvSpPr>
              <p:nvPr/>
            </p:nvSpPr>
            <p:spPr bwMode="auto">
              <a:xfrm>
                <a:off x="2725" y="2151"/>
                <a:ext cx="24" cy="47"/>
              </a:xfrm>
              <a:custGeom>
                <a:avLst/>
                <a:gdLst>
                  <a:gd name="T0" fmla="*/ 107 w 144"/>
                  <a:gd name="T1" fmla="*/ 1 h 267"/>
                  <a:gd name="T2" fmla="*/ 107 w 144"/>
                  <a:gd name="T3" fmla="*/ 0 h 267"/>
                  <a:gd name="T4" fmla="*/ 97 w 144"/>
                  <a:gd name="T5" fmla="*/ 14 h 267"/>
                  <a:gd name="T6" fmla="*/ 87 w 144"/>
                  <a:gd name="T7" fmla="*/ 30 h 267"/>
                  <a:gd name="T8" fmla="*/ 79 w 144"/>
                  <a:gd name="T9" fmla="*/ 44 h 267"/>
                  <a:gd name="T10" fmla="*/ 72 w 144"/>
                  <a:gd name="T11" fmla="*/ 61 h 267"/>
                  <a:gd name="T12" fmla="*/ 59 w 144"/>
                  <a:gd name="T13" fmla="*/ 92 h 267"/>
                  <a:gd name="T14" fmla="*/ 48 w 144"/>
                  <a:gd name="T15" fmla="*/ 125 h 267"/>
                  <a:gd name="T16" fmla="*/ 37 w 144"/>
                  <a:gd name="T17" fmla="*/ 157 h 267"/>
                  <a:gd name="T18" fmla="*/ 25 w 144"/>
                  <a:gd name="T19" fmla="*/ 188 h 267"/>
                  <a:gd name="T20" fmla="*/ 19 w 144"/>
                  <a:gd name="T21" fmla="*/ 203 h 267"/>
                  <a:gd name="T22" fmla="*/ 13 w 144"/>
                  <a:gd name="T23" fmla="*/ 217 h 267"/>
                  <a:gd name="T24" fmla="*/ 7 w 144"/>
                  <a:gd name="T25" fmla="*/ 231 h 267"/>
                  <a:gd name="T26" fmla="*/ 0 w 144"/>
                  <a:gd name="T27" fmla="*/ 245 h 267"/>
                  <a:gd name="T28" fmla="*/ 39 w 144"/>
                  <a:gd name="T29" fmla="*/ 267 h 267"/>
                  <a:gd name="T30" fmla="*/ 48 w 144"/>
                  <a:gd name="T31" fmla="*/ 252 h 267"/>
                  <a:gd name="T32" fmla="*/ 56 w 144"/>
                  <a:gd name="T33" fmla="*/ 236 h 267"/>
                  <a:gd name="T34" fmla="*/ 62 w 144"/>
                  <a:gd name="T35" fmla="*/ 221 h 267"/>
                  <a:gd name="T36" fmla="*/ 69 w 144"/>
                  <a:gd name="T37" fmla="*/ 204 h 267"/>
                  <a:gd name="T38" fmla="*/ 80 w 144"/>
                  <a:gd name="T39" fmla="*/ 173 h 267"/>
                  <a:gd name="T40" fmla="*/ 91 w 144"/>
                  <a:gd name="T41" fmla="*/ 140 h 267"/>
                  <a:gd name="T42" fmla="*/ 103 w 144"/>
                  <a:gd name="T43" fmla="*/ 109 h 267"/>
                  <a:gd name="T44" fmla="*/ 115 w 144"/>
                  <a:gd name="T45" fmla="*/ 79 h 267"/>
                  <a:gd name="T46" fmla="*/ 121 w 144"/>
                  <a:gd name="T47" fmla="*/ 66 h 267"/>
                  <a:gd name="T48" fmla="*/ 128 w 144"/>
                  <a:gd name="T49" fmla="*/ 53 h 267"/>
                  <a:gd name="T50" fmla="*/ 135 w 144"/>
                  <a:gd name="T51" fmla="*/ 41 h 267"/>
                  <a:gd name="T52" fmla="*/ 144 w 144"/>
                  <a:gd name="T53" fmla="*/ 29 h 267"/>
                  <a:gd name="T54" fmla="*/ 144 w 144"/>
                  <a:gd name="T55" fmla="*/ 27 h 267"/>
                  <a:gd name="T56" fmla="*/ 107 w 144"/>
                  <a:gd name="T57" fmla="*/ 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267">
                    <a:moveTo>
                      <a:pt x="107" y="1"/>
                    </a:moveTo>
                    <a:lnTo>
                      <a:pt x="107" y="0"/>
                    </a:lnTo>
                    <a:lnTo>
                      <a:pt x="97" y="14"/>
                    </a:lnTo>
                    <a:lnTo>
                      <a:pt x="87" y="30"/>
                    </a:lnTo>
                    <a:lnTo>
                      <a:pt x="79" y="44"/>
                    </a:lnTo>
                    <a:lnTo>
                      <a:pt x="72" y="61"/>
                    </a:lnTo>
                    <a:lnTo>
                      <a:pt x="59" y="92"/>
                    </a:lnTo>
                    <a:lnTo>
                      <a:pt x="48" y="125"/>
                    </a:lnTo>
                    <a:lnTo>
                      <a:pt x="37" y="157"/>
                    </a:lnTo>
                    <a:lnTo>
                      <a:pt x="25" y="188"/>
                    </a:lnTo>
                    <a:lnTo>
                      <a:pt x="19" y="203"/>
                    </a:lnTo>
                    <a:lnTo>
                      <a:pt x="13" y="217"/>
                    </a:lnTo>
                    <a:lnTo>
                      <a:pt x="7" y="231"/>
                    </a:lnTo>
                    <a:lnTo>
                      <a:pt x="0" y="245"/>
                    </a:lnTo>
                    <a:lnTo>
                      <a:pt x="39" y="267"/>
                    </a:lnTo>
                    <a:lnTo>
                      <a:pt x="48" y="252"/>
                    </a:lnTo>
                    <a:lnTo>
                      <a:pt x="56" y="236"/>
                    </a:lnTo>
                    <a:lnTo>
                      <a:pt x="62" y="221"/>
                    </a:lnTo>
                    <a:lnTo>
                      <a:pt x="69" y="204"/>
                    </a:lnTo>
                    <a:lnTo>
                      <a:pt x="80" y="173"/>
                    </a:lnTo>
                    <a:lnTo>
                      <a:pt x="91" y="140"/>
                    </a:lnTo>
                    <a:lnTo>
                      <a:pt x="103" y="109"/>
                    </a:lnTo>
                    <a:lnTo>
                      <a:pt x="115" y="79"/>
                    </a:lnTo>
                    <a:lnTo>
                      <a:pt x="121" y="66"/>
                    </a:lnTo>
                    <a:lnTo>
                      <a:pt x="128" y="53"/>
                    </a:lnTo>
                    <a:lnTo>
                      <a:pt x="135" y="41"/>
                    </a:lnTo>
                    <a:lnTo>
                      <a:pt x="144" y="29"/>
                    </a:lnTo>
                    <a:lnTo>
                      <a:pt x="144" y="27"/>
                    </a:lnTo>
                    <a:lnTo>
                      <a:pt x="107" y="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4" name="Freeform 562"/>
              <p:cNvSpPr>
                <a:spLocks noChangeAspect="1"/>
              </p:cNvSpPr>
              <p:nvPr/>
            </p:nvSpPr>
            <p:spPr bwMode="auto">
              <a:xfrm>
                <a:off x="2743" y="2127"/>
                <a:ext cx="30" cy="29"/>
              </a:xfrm>
              <a:custGeom>
                <a:avLst/>
                <a:gdLst>
                  <a:gd name="T0" fmla="*/ 164 w 184"/>
                  <a:gd name="T1" fmla="*/ 0 h 162"/>
                  <a:gd name="T2" fmla="*/ 164 w 184"/>
                  <a:gd name="T3" fmla="*/ 0 h 162"/>
                  <a:gd name="T4" fmla="*/ 141 w 184"/>
                  <a:gd name="T5" fmla="*/ 11 h 162"/>
                  <a:gd name="T6" fmla="*/ 118 w 184"/>
                  <a:gd name="T7" fmla="*/ 26 h 162"/>
                  <a:gd name="T8" fmla="*/ 96 w 184"/>
                  <a:gd name="T9" fmla="*/ 40 h 162"/>
                  <a:gd name="T10" fmla="*/ 74 w 184"/>
                  <a:gd name="T11" fmla="*/ 57 h 162"/>
                  <a:gd name="T12" fmla="*/ 54 w 184"/>
                  <a:gd name="T13" fmla="*/ 75 h 162"/>
                  <a:gd name="T14" fmla="*/ 33 w 184"/>
                  <a:gd name="T15" fmla="*/ 94 h 162"/>
                  <a:gd name="T16" fmla="*/ 15 w 184"/>
                  <a:gd name="T17" fmla="*/ 114 h 162"/>
                  <a:gd name="T18" fmla="*/ 0 w 184"/>
                  <a:gd name="T19" fmla="*/ 136 h 162"/>
                  <a:gd name="T20" fmla="*/ 37 w 184"/>
                  <a:gd name="T21" fmla="*/ 162 h 162"/>
                  <a:gd name="T22" fmla="*/ 51 w 184"/>
                  <a:gd name="T23" fmla="*/ 144 h 162"/>
                  <a:gd name="T24" fmla="*/ 68 w 184"/>
                  <a:gd name="T25" fmla="*/ 126 h 162"/>
                  <a:gd name="T26" fmla="*/ 85 w 184"/>
                  <a:gd name="T27" fmla="*/ 110 h 162"/>
                  <a:gd name="T28" fmla="*/ 104 w 184"/>
                  <a:gd name="T29" fmla="*/ 93 h 162"/>
                  <a:gd name="T30" fmla="*/ 123 w 184"/>
                  <a:gd name="T31" fmla="*/ 78 h 162"/>
                  <a:gd name="T32" fmla="*/ 142 w 184"/>
                  <a:gd name="T33" fmla="*/ 65 h 162"/>
                  <a:gd name="T34" fmla="*/ 163 w 184"/>
                  <a:gd name="T35" fmla="*/ 53 h 162"/>
                  <a:gd name="T36" fmla="*/ 184 w 184"/>
                  <a:gd name="T37" fmla="*/ 42 h 162"/>
                  <a:gd name="T38" fmla="*/ 184 w 184"/>
                  <a:gd name="T39" fmla="*/ 42 h 162"/>
                  <a:gd name="T40" fmla="*/ 164 w 184"/>
                  <a:gd name="T4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62">
                    <a:moveTo>
                      <a:pt x="164" y="0"/>
                    </a:moveTo>
                    <a:lnTo>
                      <a:pt x="164" y="0"/>
                    </a:lnTo>
                    <a:lnTo>
                      <a:pt x="141" y="11"/>
                    </a:lnTo>
                    <a:lnTo>
                      <a:pt x="118" y="26"/>
                    </a:lnTo>
                    <a:lnTo>
                      <a:pt x="96" y="40"/>
                    </a:lnTo>
                    <a:lnTo>
                      <a:pt x="74" y="57"/>
                    </a:lnTo>
                    <a:lnTo>
                      <a:pt x="54" y="75"/>
                    </a:lnTo>
                    <a:lnTo>
                      <a:pt x="33" y="94"/>
                    </a:lnTo>
                    <a:lnTo>
                      <a:pt x="15" y="114"/>
                    </a:lnTo>
                    <a:lnTo>
                      <a:pt x="0" y="136"/>
                    </a:lnTo>
                    <a:lnTo>
                      <a:pt x="37" y="162"/>
                    </a:lnTo>
                    <a:lnTo>
                      <a:pt x="51" y="144"/>
                    </a:lnTo>
                    <a:lnTo>
                      <a:pt x="68" y="126"/>
                    </a:lnTo>
                    <a:lnTo>
                      <a:pt x="85" y="110"/>
                    </a:lnTo>
                    <a:lnTo>
                      <a:pt x="104" y="93"/>
                    </a:lnTo>
                    <a:lnTo>
                      <a:pt x="123" y="78"/>
                    </a:lnTo>
                    <a:lnTo>
                      <a:pt x="142" y="65"/>
                    </a:lnTo>
                    <a:lnTo>
                      <a:pt x="163" y="53"/>
                    </a:lnTo>
                    <a:lnTo>
                      <a:pt x="184" y="42"/>
                    </a:lnTo>
                    <a:lnTo>
                      <a:pt x="184" y="42"/>
                    </a:lnTo>
                    <a:lnTo>
                      <a:pt x="1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5" name="Freeform 563"/>
              <p:cNvSpPr>
                <a:spLocks noChangeAspect="1"/>
              </p:cNvSpPr>
              <p:nvPr/>
            </p:nvSpPr>
            <p:spPr bwMode="auto">
              <a:xfrm>
                <a:off x="2770" y="2118"/>
                <a:ext cx="38" cy="17"/>
              </a:xfrm>
              <a:custGeom>
                <a:avLst/>
                <a:gdLst>
                  <a:gd name="T0" fmla="*/ 224 w 233"/>
                  <a:gd name="T1" fmla="*/ 0 h 94"/>
                  <a:gd name="T2" fmla="*/ 224 w 233"/>
                  <a:gd name="T3" fmla="*/ 0 h 94"/>
                  <a:gd name="T4" fmla="*/ 198 w 233"/>
                  <a:gd name="T5" fmla="*/ 3 h 94"/>
                  <a:gd name="T6" fmla="*/ 170 w 233"/>
                  <a:gd name="T7" fmla="*/ 8 h 94"/>
                  <a:gd name="T8" fmla="*/ 142 w 233"/>
                  <a:gd name="T9" fmla="*/ 13 h 94"/>
                  <a:gd name="T10" fmla="*/ 113 w 233"/>
                  <a:gd name="T11" fmla="*/ 18 h 94"/>
                  <a:gd name="T12" fmla="*/ 84 w 233"/>
                  <a:gd name="T13" fmla="*/ 24 h 94"/>
                  <a:gd name="T14" fmla="*/ 55 w 233"/>
                  <a:gd name="T15" fmla="*/ 31 h 94"/>
                  <a:gd name="T16" fmla="*/ 28 w 233"/>
                  <a:gd name="T17" fmla="*/ 40 h 94"/>
                  <a:gd name="T18" fmla="*/ 0 w 233"/>
                  <a:gd name="T19" fmla="*/ 52 h 94"/>
                  <a:gd name="T20" fmla="*/ 20 w 233"/>
                  <a:gd name="T21" fmla="*/ 94 h 94"/>
                  <a:gd name="T22" fmla="*/ 43 w 233"/>
                  <a:gd name="T23" fmla="*/ 85 h 94"/>
                  <a:gd name="T24" fmla="*/ 68 w 233"/>
                  <a:gd name="T25" fmla="*/ 76 h 94"/>
                  <a:gd name="T26" fmla="*/ 95 w 233"/>
                  <a:gd name="T27" fmla="*/ 69 h 94"/>
                  <a:gd name="T28" fmla="*/ 122 w 233"/>
                  <a:gd name="T29" fmla="*/ 63 h 94"/>
                  <a:gd name="T30" fmla="*/ 150 w 233"/>
                  <a:gd name="T31" fmla="*/ 58 h 94"/>
                  <a:gd name="T32" fmla="*/ 178 w 233"/>
                  <a:gd name="T33" fmla="*/ 54 h 94"/>
                  <a:gd name="T34" fmla="*/ 205 w 233"/>
                  <a:gd name="T35" fmla="*/ 50 h 94"/>
                  <a:gd name="T36" fmla="*/ 233 w 233"/>
                  <a:gd name="T37" fmla="*/ 45 h 94"/>
                  <a:gd name="T38" fmla="*/ 233 w 233"/>
                  <a:gd name="T39" fmla="*/ 45 h 94"/>
                  <a:gd name="T40" fmla="*/ 224 w 233"/>
                  <a:gd name="T4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94">
                    <a:moveTo>
                      <a:pt x="224" y="0"/>
                    </a:moveTo>
                    <a:lnTo>
                      <a:pt x="224" y="0"/>
                    </a:lnTo>
                    <a:lnTo>
                      <a:pt x="198" y="3"/>
                    </a:lnTo>
                    <a:lnTo>
                      <a:pt x="170" y="8"/>
                    </a:lnTo>
                    <a:lnTo>
                      <a:pt x="142" y="13"/>
                    </a:lnTo>
                    <a:lnTo>
                      <a:pt x="113" y="18"/>
                    </a:lnTo>
                    <a:lnTo>
                      <a:pt x="84" y="24"/>
                    </a:lnTo>
                    <a:lnTo>
                      <a:pt x="55" y="31"/>
                    </a:lnTo>
                    <a:lnTo>
                      <a:pt x="28" y="40"/>
                    </a:lnTo>
                    <a:lnTo>
                      <a:pt x="0" y="52"/>
                    </a:lnTo>
                    <a:lnTo>
                      <a:pt x="20" y="94"/>
                    </a:lnTo>
                    <a:lnTo>
                      <a:pt x="43" y="85"/>
                    </a:lnTo>
                    <a:lnTo>
                      <a:pt x="68" y="76"/>
                    </a:lnTo>
                    <a:lnTo>
                      <a:pt x="95" y="69"/>
                    </a:lnTo>
                    <a:lnTo>
                      <a:pt x="122" y="63"/>
                    </a:lnTo>
                    <a:lnTo>
                      <a:pt x="150" y="58"/>
                    </a:lnTo>
                    <a:lnTo>
                      <a:pt x="178" y="54"/>
                    </a:lnTo>
                    <a:lnTo>
                      <a:pt x="205" y="50"/>
                    </a:lnTo>
                    <a:lnTo>
                      <a:pt x="233" y="45"/>
                    </a:lnTo>
                    <a:lnTo>
                      <a:pt x="233" y="45"/>
                    </a:lnTo>
                    <a:lnTo>
                      <a:pt x="22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6" name="Freeform 564"/>
              <p:cNvSpPr>
                <a:spLocks noChangeAspect="1"/>
              </p:cNvSpPr>
              <p:nvPr/>
            </p:nvSpPr>
            <p:spPr bwMode="auto">
              <a:xfrm>
                <a:off x="2807" y="2111"/>
                <a:ext cx="44" cy="15"/>
              </a:xfrm>
              <a:custGeom>
                <a:avLst/>
                <a:gdLst>
                  <a:gd name="T0" fmla="*/ 248 w 268"/>
                  <a:gd name="T1" fmla="*/ 0 h 86"/>
                  <a:gd name="T2" fmla="*/ 248 w 268"/>
                  <a:gd name="T3" fmla="*/ 0 h 86"/>
                  <a:gd name="T4" fmla="*/ 236 w 268"/>
                  <a:gd name="T5" fmla="*/ 4 h 86"/>
                  <a:gd name="T6" fmla="*/ 222 w 268"/>
                  <a:gd name="T7" fmla="*/ 9 h 86"/>
                  <a:gd name="T8" fmla="*/ 209 w 268"/>
                  <a:gd name="T9" fmla="*/ 14 h 86"/>
                  <a:gd name="T10" fmla="*/ 196 w 268"/>
                  <a:gd name="T11" fmla="*/ 16 h 86"/>
                  <a:gd name="T12" fmla="*/ 165 w 268"/>
                  <a:gd name="T13" fmla="*/ 22 h 86"/>
                  <a:gd name="T14" fmla="*/ 134 w 268"/>
                  <a:gd name="T15" fmla="*/ 26 h 86"/>
                  <a:gd name="T16" fmla="*/ 100 w 268"/>
                  <a:gd name="T17" fmla="*/ 28 h 86"/>
                  <a:gd name="T18" fmla="*/ 66 w 268"/>
                  <a:gd name="T19" fmla="*/ 32 h 86"/>
                  <a:gd name="T20" fmla="*/ 33 w 268"/>
                  <a:gd name="T21" fmla="*/ 36 h 86"/>
                  <a:gd name="T22" fmla="*/ 0 w 268"/>
                  <a:gd name="T23" fmla="*/ 41 h 86"/>
                  <a:gd name="T24" fmla="*/ 9 w 268"/>
                  <a:gd name="T25" fmla="*/ 86 h 86"/>
                  <a:gd name="T26" fmla="*/ 39 w 268"/>
                  <a:gd name="T27" fmla="*/ 81 h 86"/>
                  <a:gd name="T28" fmla="*/ 71 w 268"/>
                  <a:gd name="T29" fmla="*/ 78 h 86"/>
                  <a:gd name="T30" fmla="*/ 104 w 268"/>
                  <a:gd name="T31" fmla="*/ 75 h 86"/>
                  <a:gd name="T32" fmla="*/ 138 w 268"/>
                  <a:gd name="T33" fmla="*/ 73 h 86"/>
                  <a:gd name="T34" fmla="*/ 172 w 268"/>
                  <a:gd name="T35" fmla="*/ 68 h 86"/>
                  <a:gd name="T36" fmla="*/ 204 w 268"/>
                  <a:gd name="T37" fmla="*/ 63 h 86"/>
                  <a:gd name="T38" fmla="*/ 221 w 268"/>
                  <a:gd name="T39" fmla="*/ 59 h 86"/>
                  <a:gd name="T40" fmla="*/ 238 w 268"/>
                  <a:gd name="T41" fmla="*/ 54 h 86"/>
                  <a:gd name="T42" fmla="*/ 254 w 268"/>
                  <a:gd name="T43" fmla="*/ 48 h 86"/>
                  <a:gd name="T44" fmla="*/ 268 w 268"/>
                  <a:gd name="T45" fmla="*/ 42 h 86"/>
                  <a:gd name="T46" fmla="*/ 268 w 268"/>
                  <a:gd name="T47" fmla="*/ 42 h 86"/>
                  <a:gd name="T48" fmla="*/ 248 w 268"/>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86">
                    <a:moveTo>
                      <a:pt x="248" y="0"/>
                    </a:moveTo>
                    <a:lnTo>
                      <a:pt x="248" y="0"/>
                    </a:lnTo>
                    <a:lnTo>
                      <a:pt x="236" y="4"/>
                    </a:lnTo>
                    <a:lnTo>
                      <a:pt x="222" y="9"/>
                    </a:lnTo>
                    <a:lnTo>
                      <a:pt x="209" y="14"/>
                    </a:lnTo>
                    <a:lnTo>
                      <a:pt x="196" y="16"/>
                    </a:lnTo>
                    <a:lnTo>
                      <a:pt x="165" y="22"/>
                    </a:lnTo>
                    <a:lnTo>
                      <a:pt x="134" y="26"/>
                    </a:lnTo>
                    <a:lnTo>
                      <a:pt x="100" y="28"/>
                    </a:lnTo>
                    <a:lnTo>
                      <a:pt x="66" y="32"/>
                    </a:lnTo>
                    <a:lnTo>
                      <a:pt x="33" y="36"/>
                    </a:lnTo>
                    <a:lnTo>
                      <a:pt x="0" y="41"/>
                    </a:lnTo>
                    <a:lnTo>
                      <a:pt x="9" y="86"/>
                    </a:lnTo>
                    <a:lnTo>
                      <a:pt x="39" y="81"/>
                    </a:lnTo>
                    <a:lnTo>
                      <a:pt x="71" y="78"/>
                    </a:lnTo>
                    <a:lnTo>
                      <a:pt x="104" y="75"/>
                    </a:lnTo>
                    <a:lnTo>
                      <a:pt x="138" y="73"/>
                    </a:lnTo>
                    <a:lnTo>
                      <a:pt x="172" y="68"/>
                    </a:lnTo>
                    <a:lnTo>
                      <a:pt x="204" y="63"/>
                    </a:lnTo>
                    <a:lnTo>
                      <a:pt x="221" y="59"/>
                    </a:lnTo>
                    <a:lnTo>
                      <a:pt x="238" y="54"/>
                    </a:lnTo>
                    <a:lnTo>
                      <a:pt x="254" y="48"/>
                    </a:lnTo>
                    <a:lnTo>
                      <a:pt x="268" y="42"/>
                    </a:lnTo>
                    <a:lnTo>
                      <a:pt x="268" y="42"/>
                    </a:lnTo>
                    <a:lnTo>
                      <a:pt x="24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7" name="Freeform 565"/>
              <p:cNvSpPr>
                <a:spLocks noChangeAspect="1"/>
              </p:cNvSpPr>
              <p:nvPr/>
            </p:nvSpPr>
            <p:spPr bwMode="auto">
              <a:xfrm>
                <a:off x="2848" y="2081"/>
                <a:ext cx="33" cy="37"/>
              </a:xfrm>
              <a:custGeom>
                <a:avLst/>
                <a:gdLst>
                  <a:gd name="T0" fmla="*/ 172 w 199"/>
                  <a:gd name="T1" fmla="*/ 0 h 216"/>
                  <a:gd name="T2" fmla="*/ 172 w 199"/>
                  <a:gd name="T3" fmla="*/ 1 h 216"/>
                  <a:gd name="T4" fmla="*/ 158 w 199"/>
                  <a:gd name="T5" fmla="*/ 10 h 216"/>
                  <a:gd name="T6" fmla="*/ 146 w 199"/>
                  <a:gd name="T7" fmla="*/ 22 h 216"/>
                  <a:gd name="T8" fmla="*/ 134 w 199"/>
                  <a:gd name="T9" fmla="*/ 33 h 216"/>
                  <a:gd name="T10" fmla="*/ 122 w 199"/>
                  <a:gd name="T11" fmla="*/ 46 h 216"/>
                  <a:gd name="T12" fmla="*/ 102 w 199"/>
                  <a:gd name="T13" fmla="*/ 72 h 216"/>
                  <a:gd name="T14" fmla="*/ 81 w 199"/>
                  <a:gd name="T15" fmla="*/ 97 h 216"/>
                  <a:gd name="T16" fmla="*/ 61 w 199"/>
                  <a:gd name="T17" fmla="*/ 121 h 216"/>
                  <a:gd name="T18" fmla="*/ 40 w 199"/>
                  <a:gd name="T19" fmla="*/ 142 h 216"/>
                  <a:gd name="T20" fmla="*/ 31 w 199"/>
                  <a:gd name="T21" fmla="*/ 152 h 216"/>
                  <a:gd name="T22" fmla="*/ 21 w 199"/>
                  <a:gd name="T23" fmla="*/ 160 h 216"/>
                  <a:gd name="T24" fmla="*/ 10 w 199"/>
                  <a:gd name="T25" fmla="*/ 168 h 216"/>
                  <a:gd name="T26" fmla="*/ 0 w 199"/>
                  <a:gd name="T27" fmla="*/ 174 h 216"/>
                  <a:gd name="T28" fmla="*/ 20 w 199"/>
                  <a:gd name="T29" fmla="*/ 216 h 216"/>
                  <a:gd name="T30" fmla="*/ 36 w 199"/>
                  <a:gd name="T31" fmla="*/ 207 h 216"/>
                  <a:gd name="T32" fmla="*/ 49 w 199"/>
                  <a:gd name="T33" fmla="*/ 198 h 216"/>
                  <a:gd name="T34" fmla="*/ 62 w 199"/>
                  <a:gd name="T35" fmla="*/ 187 h 216"/>
                  <a:gd name="T36" fmla="*/ 74 w 199"/>
                  <a:gd name="T37" fmla="*/ 175 h 216"/>
                  <a:gd name="T38" fmla="*/ 97 w 199"/>
                  <a:gd name="T39" fmla="*/ 151 h 216"/>
                  <a:gd name="T40" fmla="*/ 117 w 199"/>
                  <a:gd name="T41" fmla="*/ 126 h 216"/>
                  <a:gd name="T42" fmla="*/ 138 w 199"/>
                  <a:gd name="T43" fmla="*/ 100 h 216"/>
                  <a:gd name="T44" fmla="*/ 158 w 199"/>
                  <a:gd name="T45" fmla="*/ 76 h 216"/>
                  <a:gd name="T46" fmla="*/ 168 w 199"/>
                  <a:gd name="T47" fmla="*/ 66 h 216"/>
                  <a:gd name="T48" fmla="*/ 177 w 199"/>
                  <a:gd name="T49" fmla="*/ 56 h 216"/>
                  <a:gd name="T50" fmla="*/ 188 w 199"/>
                  <a:gd name="T51" fmla="*/ 46 h 216"/>
                  <a:gd name="T52" fmla="*/ 199 w 199"/>
                  <a:gd name="T53" fmla="*/ 38 h 216"/>
                  <a:gd name="T54" fmla="*/ 199 w 199"/>
                  <a:gd name="T55" fmla="*/ 39 h 216"/>
                  <a:gd name="T56" fmla="*/ 172 w 19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216">
                    <a:moveTo>
                      <a:pt x="172" y="0"/>
                    </a:moveTo>
                    <a:lnTo>
                      <a:pt x="172" y="1"/>
                    </a:lnTo>
                    <a:lnTo>
                      <a:pt x="158" y="10"/>
                    </a:lnTo>
                    <a:lnTo>
                      <a:pt x="146" y="22"/>
                    </a:lnTo>
                    <a:lnTo>
                      <a:pt x="134" y="33"/>
                    </a:lnTo>
                    <a:lnTo>
                      <a:pt x="122" y="46"/>
                    </a:lnTo>
                    <a:lnTo>
                      <a:pt x="102" y="72"/>
                    </a:lnTo>
                    <a:lnTo>
                      <a:pt x="81" y="97"/>
                    </a:lnTo>
                    <a:lnTo>
                      <a:pt x="61" y="121"/>
                    </a:lnTo>
                    <a:lnTo>
                      <a:pt x="40" y="142"/>
                    </a:lnTo>
                    <a:lnTo>
                      <a:pt x="31" y="152"/>
                    </a:lnTo>
                    <a:lnTo>
                      <a:pt x="21" y="160"/>
                    </a:lnTo>
                    <a:lnTo>
                      <a:pt x="10" y="168"/>
                    </a:lnTo>
                    <a:lnTo>
                      <a:pt x="0" y="174"/>
                    </a:lnTo>
                    <a:lnTo>
                      <a:pt x="20" y="216"/>
                    </a:lnTo>
                    <a:lnTo>
                      <a:pt x="36" y="207"/>
                    </a:lnTo>
                    <a:lnTo>
                      <a:pt x="49" y="198"/>
                    </a:lnTo>
                    <a:lnTo>
                      <a:pt x="62" y="187"/>
                    </a:lnTo>
                    <a:lnTo>
                      <a:pt x="74" y="175"/>
                    </a:lnTo>
                    <a:lnTo>
                      <a:pt x="97" y="151"/>
                    </a:lnTo>
                    <a:lnTo>
                      <a:pt x="117" y="126"/>
                    </a:lnTo>
                    <a:lnTo>
                      <a:pt x="138" y="100"/>
                    </a:lnTo>
                    <a:lnTo>
                      <a:pt x="158" y="76"/>
                    </a:lnTo>
                    <a:lnTo>
                      <a:pt x="168" y="66"/>
                    </a:lnTo>
                    <a:lnTo>
                      <a:pt x="177" y="56"/>
                    </a:lnTo>
                    <a:lnTo>
                      <a:pt x="188" y="46"/>
                    </a:lnTo>
                    <a:lnTo>
                      <a:pt x="199" y="38"/>
                    </a:lnTo>
                    <a:lnTo>
                      <a:pt x="199" y="39"/>
                    </a:lnTo>
                    <a:lnTo>
                      <a:pt x="17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8" name="Freeform 566"/>
              <p:cNvSpPr>
                <a:spLocks noChangeAspect="1"/>
              </p:cNvSpPr>
              <p:nvPr/>
            </p:nvSpPr>
            <p:spPr bwMode="auto">
              <a:xfrm>
                <a:off x="2876" y="2065"/>
                <a:ext cx="36" cy="23"/>
              </a:xfrm>
              <a:custGeom>
                <a:avLst/>
                <a:gdLst>
                  <a:gd name="T0" fmla="*/ 209 w 215"/>
                  <a:gd name="T1" fmla="*/ 0 h 128"/>
                  <a:gd name="T2" fmla="*/ 210 w 215"/>
                  <a:gd name="T3" fmla="*/ 0 h 128"/>
                  <a:gd name="T4" fmla="*/ 196 w 215"/>
                  <a:gd name="T5" fmla="*/ 1 h 128"/>
                  <a:gd name="T6" fmla="*/ 182 w 215"/>
                  <a:gd name="T7" fmla="*/ 5 h 128"/>
                  <a:gd name="T8" fmla="*/ 167 w 215"/>
                  <a:gd name="T9" fmla="*/ 8 h 128"/>
                  <a:gd name="T10" fmla="*/ 153 w 215"/>
                  <a:gd name="T11" fmla="*/ 12 h 128"/>
                  <a:gd name="T12" fmla="*/ 125 w 215"/>
                  <a:gd name="T13" fmla="*/ 21 h 128"/>
                  <a:gd name="T14" fmla="*/ 99 w 215"/>
                  <a:gd name="T15" fmla="*/ 32 h 128"/>
                  <a:gd name="T16" fmla="*/ 72 w 215"/>
                  <a:gd name="T17" fmla="*/ 45 h 128"/>
                  <a:gd name="T18" fmla="*/ 47 w 215"/>
                  <a:gd name="T19" fmla="*/ 60 h 128"/>
                  <a:gd name="T20" fmla="*/ 23 w 215"/>
                  <a:gd name="T21" fmla="*/ 74 h 128"/>
                  <a:gd name="T22" fmla="*/ 0 w 215"/>
                  <a:gd name="T23" fmla="*/ 89 h 128"/>
                  <a:gd name="T24" fmla="*/ 27 w 215"/>
                  <a:gd name="T25" fmla="*/ 128 h 128"/>
                  <a:gd name="T26" fmla="*/ 48 w 215"/>
                  <a:gd name="T27" fmla="*/ 114 h 128"/>
                  <a:gd name="T28" fmla="*/ 71 w 215"/>
                  <a:gd name="T29" fmla="*/ 99 h 128"/>
                  <a:gd name="T30" fmla="*/ 94 w 215"/>
                  <a:gd name="T31" fmla="*/ 86 h 128"/>
                  <a:gd name="T32" fmla="*/ 118 w 215"/>
                  <a:gd name="T33" fmla="*/ 75 h 128"/>
                  <a:gd name="T34" fmla="*/ 142 w 215"/>
                  <a:gd name="T35" fmla="*/ 65 h 128"/>
                  <a:gd name="T36" fmla="*/ 167 w 215"/>
                  <a:gd name="T37" fmla="*/ 56 h 128"/>
                  <a:gd name="T38" fmla="*/ 179 w 215"/>
                  <a:gd name="T39" fmla="*/ 53 h 128"/>
                  <a:gd name="T40" fmla="*/ 191 w 215"/>
                  <a:gd name="T41" fmla="*/ 50 h 128"/>
                  <a:gd name="T42" fmla="*/ 203 w 215"/>
                  <a:gd name="T43" fmla="*/ 48 h 128"/>
                  <a:gd name="T44" fmla="*/ 215 w 215"/>
                  <a:gd name="T45" fmla="*/ 45 h 128"/>
                  <a:gd name="T46" fmla="*/ 215 w 215"/>
                  <a:gd name="T47" fmla="*/ 45 h 128"/>
                  <a:gd name="T48" fmla="*/ 209 w 215"/>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128">
                    <a:moveTo>
                      <a:pt x="209" y="0"/>
                    </a:moveTo>
                    <a:lnTo>
                      <a:pt x="210" y="0"/>
                    </a:lnTo>
                    <a:lnTo>
                      <a:pt x="196" y="1"/>
                    </a:lnTo>
                    <a:lnTo>
                      <a:pt x="182" y="5"/>
                    </a:lnTo>
                    <a:lnTo>
                      <a:pt x="167" y="8"/>
                    </a:lnTo>
                    <a:lnTo>
                      <a:pt x="153" y="12"/>
                    </a:lnTo>
                    <a:lnTo>
                      <a:pt x="125" y="21"/>
                    </a:lnTo>
                    <a:lnTo>
                      <a:pt x="99" y="32"/>
                    </a:lnTo>
                    <a:lnTo>
                      <a:pt x="72" y="45"/>
                    </a:lnTo>
                    <a:lnTo>
                      <a:pt x="47" y="60"/>
                    </a:lnTo>
                    <a:lnTo>
                      <a:pt x="23" y="74"/>
                    </a:lnTo>
                    <a:lnTo>
                      <a:pt x="0" y="89"/>
                    </a:lnTo>
                    <a:lnTo>
                      <a:pt x="27" y="128"/>
                    </a:lnTo>
                    <a:lnTo>
                      <a:pt x="48" y="114"/>
                    </a:lnTo>
                    <a:lnTo>
                      <a:pt x="71" y="99"/>
                    </a:lnTo>
                    <a:lnTo>
                      <a:pt x="94" y="86"/>
                    </a:lnTo>
                    <a:lnTo>
                      <a:pt x="118" y="75"/>
                    </a:lnTo>
                    <a:lnTo>
                      <a:pt x="142" y="65"/>
                    </a:lnTo>
                    <a:lnTo>
                      <a:pt x="167" y="56"/>
                    </a:lnTo>
                    <a:lnTo>
                      <a:pt x="179" y="53"/>
                    </a:lnTo>
                    <a:lnTo>
                      <a:pt x="191" y="50"/>
                    </a:lnTo>
                    <a:lnTo>
                      <a:pt x="203" y="48"/>
                    </a:lnTo>
                    <a:lnTo>
                      <a:pt x="215" y="45"/>
                    </a:lnTo>
                    <a:lnTo>
                      <a:pt x="215" y="45"/>
                    </a:lnTo>
                    <a:lnTo>
                      <a:pt x="20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199" name="Freeform 567"/>
              <p:cNvSpPr>
                <a:spLocks noChangeAspect="1"/>
              </p:cNvSpPr>
              <p:nvPr/>
            </p:nvSpPr>
            <p:spPr bwMode="auto">
              <a:xfrm>
                <a:off x="2910" y="2064"/>
                <a:ext cx="50" cy="13"/>
              </a:xfrm>
              <a:custGeom>
                <a:avLst/>
                <a:gdLst>
                  <a:gd name="T0" fmla="*/ 303 w 303"/>
                  <a:gd name="T1" fmla="*/ 26 h 71"/>
                  <a:gd name="T2" fmla="*/ 301 w 303"/>
                  <a:gd name="T3" fmla="*/ 25 h 71"/>
                  <a:gd name="T4" fmla="*/ 265 w 303"/>
                  <a:gd name="T5" fmla="*/ 18 h 71"/>
                  <a:gd name="T6" fmla="*/ 227 w 303"/>
                  <a:gd name="T7" fmla="*/ 11 h 71"/>
                  <a:gd name="T8" fmla="*/ 190 w 303"/>
                  <a:gd name="T9" fmla="*/ 6 h 71"/>
                  <a:gd name="T10" fmla="*/ 151 w 303"/>
                  <a:gd name="T11" fmla="*/ 2 h 71"/>
                  <a:gd name="T12" fmla="*/ 113 w 303"/>
                  <a:gd name="T13" fmla="*/ 0 h 71"/>
                  <a:gd name="T14" fmla="*/ 75 w 303"/>
                  <a:gd name="T15" fmla="*/ 0 h 71"/>
                  <a:gd name="T16" fmla="*/ 37 w 303"/>
                  <a:gd name="T17" fmla="*/ 2 h 71"/>
                  <a:gd name="T18" fmla="*/ 0 w 303"/>
                  <a:gd name="T19" fmla="*/ 6 h 71"/>
                  <a:gd name="T20" fmla="*/ 6 w 303"/>
                  <a:gd name="T21" fmla="*/ 51 h 71"/>
                  <a:gd name="T22" fmla="*/ 41 w 303"/>
                  <a:gd name="T23" fmla="*/ 49 h 71"/>
                  <a:gd name="T24" fmla="*/ 76 w 303"/>
                  <a:gd name="T25" fmla="*/ 47 h 71"/>
                  <a:gd name="T26" fmla="*/ 112 w 303"/>
                  <a:gd name="T27" fmla="*/ 47 h 71"/>
                  <a:gd name="T28" fmla="*/ 148 w 303"/>
                  <a:gd name="T29" fmla="*/ 49 h 71"/>
                  <a:gd name="T30" fmla="*/ 184 w 303"/>
                  <a:gd name="T31" fmla="*/ 51 h 71"/>
                  <a:gd name="T32" fmla="*/ 220 w 303"/>
                  <a:gd name="T33" fmla="*/ 56 h 71"/>
                  <a:gd name="T34" fmla="*/ 256 w 303"/>
                  <a:gd name="T35" fmla="*/ 63 h 71"/>
                  <a:gd name="T36" fmla="*/ 291 w 303"/>
                  <a:gd name="T37" fmla="*/ 71 h 71"/>
                  <a:gd name="T38" fmla="*/ 289 w 303"/>
                  <a:gd name="T39" fmla="*/ 71 h 71"/>
                  <a:gd name="T40" fmla="*/ 303 w 303"/>
                  <a:gd name="T41"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71">
                    <a:moveTo>
                      <a:pt x="303" y="26"/>
                    </a:moveTo>
                    <a:lnTo>
                      <a:pt x="301" y="25"/>
                    </a:lnTo>
                    <a:lnTo>
                      <a:pt x="265" y="18"/>
                    </a:lnTo>
                    <a:lnTo>
                      <a:pt x="227" y="11"/>
                    </a:lnTo>
                    <a:lnTo>
                      <a:pt x="190" y="6"/>
                    </a:lnTo>
                    <a:lnTo>
                      <a:pt x="151" y="2"/>
                    </a:lnTo>
                    <a:lnTo>
                      <a:pt x="113" y="0"/>
                    </a:lnTo>
                    <a:lnTo>
                      <a:pt x="75" y="0"/>
                    </a:lnTo>
                    <a:lnTo>
                      <a:pt x="37" y="2"/>
                    </a:lnTo>
                    <a:lnTo>
                      <a:pt x="0" y="6"/>
                    </a:lnTo>
                    <a:lnTo>
                      <a:pt x="6" y="51"/>
                    </a:lnTo>
                    <a:lnTo>
                      <a:pt x="41" y="49"/>
                    </a:lnTo>
                    <a:lnTo>
                      <a:pt x="76" y="47"/>
                    </a:lnTo>
                    <a:lnTo>
                      <a:pt x="112" y="47"/>
                    </a:lnTo>
                    <a:lnTo>
                      <a:pt x="148" y="49"/>
                    </a:lnTo>
                    <a:lnTo>
                      <a:pt x="184" y="51"/>
                    </a:lnTo>
                    <a:lnTo>
                      <a:pt x="220" y="56"/>
                    </a:lnTo>
                    <a:lnTo>
                      <a:pt x="256" y="63"/>
                    </a:lnTo>
                    <a:lnTo>
                      <a:pt x="291" y="71"/>
                    </a:lnTo>
                    <a:lnTo>
                      <a:pt x="289" y="71"/>
                    </a:lnTo>
                    <a:lnTo>
                      <a:pt x="303" y="2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0" name="Freeform 568"/>
              <p:cNvSpPr>
                <a:spLocks noChangeAspect="1"/>
              </p:cNvSpPr>
              <p:nvPr/>
            </p:nvSpPr>
            <p:spPr bwMode="auto">
              <a:xfrm>
                <a:off x="2958" y="2069"/>
                <a:ext cx="40" cy="30"/>
              </a:xfrm>
              <a:custGeom>
                <a:avLst/>
                <a:gdLst>
                  <a:gd name="T0" fmla="*/ 246 w 246"/>
                  <a:gd name="T1" fmla="*/ 130 h 172"/>
                  <a:gd name="T2" fmla="*/ 246 w 246"/>
                  <a:gd name="T3" fmla="*/ 130 h 172"/>
                  <a:gd name="T4" fmla="*/ 221 w 246"/>
                  <a:gd name="T5" fmla="*/ 115 h 172"/>
                  <a:gd name="T6" fmla="*/ 194 w 246"/>
                  <a:gd name="T7" fmla="*/ 100 h 172"/>
                  <a:gd name="T8" fmla="*/ 166 w 246"/>
                  <a:gd name="T9" fmla="*/ 82 h 172"/>
                  <a:gd name="T10" fmla="*/ 137 w 246"/>
                  <a:gd name="T11" fmla="*/ 63 h 172"/>
                  <a:gd name="T12" fmla="*/ 108 w 246"/>
                  <a:gd name="T13" fmla="*/ 43 h 172"/>
                  <a:gd name="T14" fmla="*/ 78 w 246"/>
                  <a:gd name="T15" fmla="*/ 27 h 172"/>
                  <a:gd name="T16" fmla="*/ 63 w 246"/>
                  <a:gd name="T17" fmla="*/ 18 h 172"/>
                  <a:gd name="T18" fmla="*/ 46 w 246"/>
                  <a:gd name="T19" fmla="*/ 11 h 172"/>
                  <a:gd name="T20" fmla="*/ 30 w 246"/>
                  <a:gd name="T21" fmla="*/ 5 h 172"/>
                  <a:gd name="T22" fmla="*/ 14 w 246"/>
                  <a:gd name="T23" fmla="*/ 0 h 172"/>
                  <a:gd name="T24" fmla="*/ 0 w 246"/>
                  <a:gd name="T25" fmla="*/ 45 h 172"/>
                  <a:gd name="T26" fmla="*/ 15 w 246"/>
                  <a:gd name="T27" fmla="*/ 49 h 172"/>
                  <a:gd name="T28" fmla="*/ 28 w 246"/>
                  <a:gd name="T29" fmla="*/ 54 h 172"/>
                  <a:gd name="T30" fmla="*/ 42 w 246"/>
                  <a:gd name="T31" fmla="*/ 60 h 172"/>
                  <a:gd name="T32" fmla="*/ 56 w 246"/>
                  <a:gd name="T33" fmla="*/ 67 h 172"/>
                  <a:gd name="T34" fmla="*/ 84 w 246"/>
                  <a:gd name="T35" fmla="*/ 84 h 172"/>
                  <a:gd name="T36" fmla="*/ 112 w 246"/>
                  <a:gd name="T37" fmla="*/ 101 h 172"/>
                  <a:gd name="T38" fmla="*/ 141 w 246"/>
                  <a:gd name="T39" fmla="*/ 120 h 172"/>
                  <a:gd name="T40" fmla="*/ 168 w 246"/>
                  <a:gd name="T41" fmla="*/ 138 h 172"/>
                  <a:gd name="T42" fmla="*/ 197 w 246"/>
                  <a:gd name="T43" fmla="*/ 156 h 172"/>
                  <a:gd name="T44" fmla="*/ 227 w 246"/>
                  <a:gd name="T45" fmla="*/ 172 h 172"/>
                  <a:gd name="T46" fmla="*/ 227 w 246"/>
                  <a:gd name="T47" fmla="*/ 172 h 172"/>
                  <a:gd name="T48" fmla="*/ 246 w 246"/>
                  <a:gd name="T49"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72">
                    <a:moveTo>
                      <a:pt x="246" y="130"/>
                    </a:moveTo>
                    <a:lnTo>
                      <a:pt x="246" y="130"/>
                    </a:lnTo>
                    <a:lnTo>
                      <a:pt x="221" y="115"/>
                    </a:lnTo>
                    <a:lnTo>
                      <a:pt x="194" y="100"/>
                    </a:lnTo>
                    <a:lnTo>
                      <a:pt x="166" y="82"/>
                    </a:lnTo>
                    <a:lnTo>
                      <a:pt x="137" y="63"/>
                    </a:lnTo>
                    <a:lnTo>
                      <a:pt x="108" y="43"/>
                    </a:lnTo>
                    <a:lnTo>
                      <a:pt x="78" y="27"/>
                    </a:lnTo>
                    <a:lnTo>
                      <a:pt x="63" y="18"/>
                    </a:lnTo>
                    <a:lnTo>
                      <a:pt x="46" y="11"/>
                    </a:lnTo>
                    <a:lnTo>
                      <a:pt x="30" y="5"/>
                    </a:lnTo>
                    <a:lnTo>
                      <a:pt x="14" y="0"/>
                    </a:lnTo>
                    <a:lnTo>
                      <a:pt x="0" y="45"/>
                    </a:lnTo>
                    <a:lnTo>
                      <a:pt x="15" y="49"/>
                    </a:lnTo>
                    <a:lnTo>
                      <a:pt x="28" y="54"/>
                    </a:lnTo>
                    <a:lnTo>
                      <a:pt x="42" y="60"/>
                    </a:lnTo>
                    <a:lnTo>
                      <a:pt x="56" y="67"/>
                    </a:lnTo>
                    <a:lnTo>
                      <a:pt x="84" y="84"/>
                    </a:lnTo>
                    <a:lnTo>
                      <a:pt x="112" y="101"/>
                    </a:lnTo>
                    <a:lnTo>
                      <a:pt x="141" y="120"/>
                    </a:lnTo>
                    <a:lnTo>
                      <a:pt x="168" y="138"/>
                    </a:lnTo>
                    <a:lnTo>
                      <a:pt x="197" y="156"/>
                    </a:lnTo>
                    <a:lnTo>
                      <a:pt x="227" y="172"/>
                    </a:lnTo>
                    <a:lnTo>
                      <a:pt x="227" y="172"/>
                    </a:lnTo>
                    <a:lnTo>
                      <a:pt x="246" y="13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1" name="Freeform 569"/>
              <p:cNvSpPr>
                <a:spLocks noChangeAspect="1"/>
              </p:cNvSpPr>
              <p:nvPr/>
            </p:nvSpPr>
            <p:spPr bwMode="auto">
              <a:xfrm>
                <a:off x="2995" y="2091"/>
                <a:ext cx="56" cy="31"/>
              </a:xfrm>
              <a:custGeom>
                <a:avLst/>
                <a:gdLst>
                  <a:gd name="T0" fmla="*/ 339 w 339"/>
                  <a:gd name="T1" fmla="*/ 134 h 180"/>
                  <a:gd name="T2" fmla="*/ 337 w 339"/>
                  <a:gd name="T3" fmla="*/ 134 h 180"/>
                  <a:gd name="T4" fmla="*/ 318 w 339"/>
                  <a:gd name="T5" fmla="*/ 129 h 180"/>
                  <a:gd name="T6" fmla="*/ 299 w 339"/>
                  <a:gd name="T7" fmla="*/ 125 h 180"/>
                  <a:gd name="T8" fmla="*/ 280 w 339"/>
                  <a:gd name="T9" fmla="*/ 119 h 180"/>
                  <a:gd name="T10" fmla="*/ 261 w 339"/>
                  <a:gd name="T11" fmla="*/ 113 h 180"/>
                  <a:gd name="T12" fmla="*/ 220 w 339"/>
                  <a:gd name="T13" fmla="*/ 96 h 180"/>
                  <a:gd name="T14" fmla="*/ 180 w 339"/>
                  <a:gd name="T15" fmla="*/ 78 h 180"/>
                  <a:gd name="T16" fmla="*/ 141 w 339"/>
                  <a:gd name="T17" fmla="*/ 59 h 180"/>
                  <a:gd name="T18" fmla="*/ 100 w 339"/>
                  <a:gd name="T19" fmla="*/ 38 h 180"/>
                  <a:gd name="T20" fmla="*/ 60 w 339"/>
                  <a:gd name="T21" fmla="*/ 18 h 180"/>
                  <a:gd name="T22" fmla="*/ 19 w 339"/>
                  <a:gd name="T23" fmla="*/ 0 h 180"/>
                  <a:gd name="T24" fmla="*/ 0 w 339"/>
                  <a:gd name="T25" fmla="*/ 42 h 180"/>
                  <a:gd name="T26" fmla="*/ 40 w 339"/>
                  <a:gd name="T27" fmla="*/ 60 h 180"/>
                  <a:gd name="T28" fmla="*/ 79 w 339"/>
                  <a:gd name="T29" fmla="*/ 80 h 180"/>
                  <a:gd name="T30" fmla="*/ 119 w 339"/>
                  <a:gd name="T31" fmla="*/ 99 h 180"/>
                  <a:gd name="T32" fmla="*/ 161 w 339"/>
                  <a:gd name="T33" fmla="*/ 120 h 180"/>
                  <a:gd name="T34" fmla="*/ 202 w 339"/>
                  <a:gd name="T35" fmla="*/ 139 h 180"/>
                  <a:gd name="T36" fmla="*/ 244 w 339"/>
                  <a:gd name="T37" fmla="*/ 156 h 180"/>
                  <a:gd name="T38" fmla="*/ 265 w 339"/>
                  <a:gd name="T39" fmla="*/ 163 h 180"/>
                  <a:gd name="T40" fmla="*/ 287 w 339"/>
                  <a:gd name="T41" fmla="*/ 170 h 180"/>
                  <a:gd name="T42" fmla="*/ 307 w 339"/>
                  <a:gd name="T43" fmla="*/ 175 h 180"/>
                  <a:gd name="T44" fmla="*/ 329 w 339"/>
                  <a:gd name="T45" fmla="*/ 180 h 180"/>
                  <a:gd name="T46" fmla="*/ 329 w 339"/>
                  <a:gd name="T47" fmla="*/ 180 h 180"/>
                  <a:gd name="T48" fmla="*/ 339 w 339"/>
                  <a:gd name="T49"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80">
                    <a:moveTo>
                      <a:pt x="339" y="134"/>
                    </a:moveTo>
                    <a:lnTo>
                      <a:pt x="337" y="134"/>
                    </a:lnTo>
                    <a:lnTo>
                      <a:pt x="318" y="129"/>
                    </a:lnTo>
                    <a:lnTo>
                      <a:pt x="299" y="125"/>
                    </a:lnTo>
                    <a:lnTo>
                      <a:pt x="280" y="119"/>
                    </a:lnTo>
                    <a:lnTo>
                      <a:pt x="261" y="113"/>
                    </a:lnTo>
                    <a:lnTo>
                      <a:pt x="220" y="96"/>
                    </a:lnTo>
                    <a:lnTo>
                      <a:pt x="180" y="78"/>
                    </a:lnTo>
                    <a:lnTo>
                      <a:pt x="141" y="59"/>
                    </a:lnTo>
                    <a:lnTo>
                      <a:pt x="100" y="38"/>
                    </a:lnTo>
                    <a:lnTo>
                      <a:pt x="60" y="18"/>
                    </a:lnTo>
                    <a:lnTo>
                      <a:pt x="19" y="0"/>
                    </a:lnTo>
                    <a:lnTo>
                      <a:pt x="0" y="42"/>
                    </a:lnTo>
                    <a:lnTo>
                      <a:pt x="40" y="60"/>
                    </a:lnTo>
                    <a:lnTo>
                      <a:pt x="79" y="80"/>
                    </a:lnTo>
                    <a:lnTo>
                      <a:pt x="119" y="99"/>
                    </a:lnTo>
                    <a:lnTo>
                      <a:pt x="161" y="120"/>
                    </a:lnTo>
                    <a:lnTo>
                      <a:pt x="202" y="139"/>
                    </a:lnTo>
                    <a:lnTo>
                      <a:pt x="244" y="156"/>
                    </a:lnTo>
                    <a:lnTo>
                      <a:pt x="265" y="163"/>
                    </a:lnTo>
                    <a:lnTo>
                      <a:pt x="287" y="170"/>
                    </a:lnTo>
                    <a:lnTo>
                      <a:pt x="307" y="175"/>
                    </a:lnTo>
                    <a:lnTo>
                      <a:pt x="329" y="180"/>
                    </a:lnTo>
                    <a:lnTo>
                      <a:pt x="329" y="180"/>
                    </a:lnTo>
                    <a:lnTo>
                      <a:pt x="339" y="13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2" name="Freeform 570"/>
              <p:cNvSpPr>
                <a:spLocks noChangeAspect="1"/>
              </p:cNvSpPr>
              <p:nvPr/>
            </p:nvSpPr>
            <p:spPr bwMode="auto">
              <a:xfrm>
                <a:off x="3050" y="2115"/>
                <a:ext cx="79" cy="13"/>
              </a:xfrm>
              <a:custGeom>
                <a:avLst/>
                <a:gdLst>
                  <a:gd name="T0" fmla="*/ 482 w 482"/>
                  <a:gd name="T1" fmla="*/ 32 h 77"/>
                  <a:gd name="T2" fmla="*/ 482 w 482"/>
                  <a:gd name="T3" fmla="*/ 32 h 77"/>
                  <a:gd name="T4" fmla="*/ 454 w 482"/>
                  <a:gd name="T5" fmla="*/ 24 h 77"/>
                  <a:gd name="T6" fmla="*/ 424 w 482"/>
                  <a:gd name="T7" fmla="*/ 20 h 77"/>
                  <a:gd name="T8" fmla="*/ 394 w 482"/>
                  <a:gd name="T9" fmla="*/ 16 h 77"/>
                  <a:gd name="T10" fmla="*/ 364 w 482"/>
                  <a:gd name="T11" fmla="*/ 13 h 77"/>
                  <a:gd name="T12" fmla="*/ 304 w 482"/>
                  <a:gd name="T13" fmla="*/ 12 h 77"/>
                  <a:gd name="T14" fmla="*/ 244 w 482"/>
                  <a:gd name="T15" fmla="*/ 12 h 77"/>
                  <a:gd name="T16" fmla="*/ 184 w 482"/>
                  <a:gd name="T17" fmla="*/ 12 h 77"/>
                  <a:gd name="T18" fmla="*/ 124 w 482"/>
                  <a:gd name="T19" fmla="*/ 12 h 77"/>
                  <a:gd name="T20" fmla="*/ 95 w 482"/>
                  <a:gd name="T21" fmla="*/ 11 h 77"/>
                  <a:gd name="T22" fmla="*/ 66 w 482"/>
                  <a:gd name="T23" fmla="*/ 9 h 77"/>
                  <a:gd name="T24" fmla="*/ 37 w 482"/>
                  <a:gd name="T25" fmla="*/ 5 h 77"/>
                  <a:gd name="T26" fmla="*/ 10 w 482"/>
                  <a:gd name="T27" fmla="*/ 0 h 77"/>
                  <a:gd name="T28" fmla="*/ 0 w 482"/>
                  <a:gd name="T29" fmla="*/ 46 h 77"/>
                  <a:gd name="T30" fmla="*/ 31 w 482"/>
                  <a:gd name="T31" fmla="*/ 51 h 77"/>
                  <a:gd name="T32" fmla="*/ 61 w 482"/>
                  <a:gd name="T33" fmla="*/ 54 h 77"/>
                  <a:gd name="T34" fmla="*/ 92 w 482"/>
                  <a:gd name="T35" fmla="*/ 57 h 77"/>
                  <a:gd name="T36" fmla="*/ 122 w 482"/>
                  <a:gd name="T37" fmla="*/ 59 h 77"/>
                  <a:gd name="T38" fmla="*/ 184 w 482"/>
                  <a:gd name="T39" fmla="*/ 59 h 77"/>
                  <a:gd name="T40" fmla="*/ 244 w 482"/>
                  <a:gd name="T41" fmla="*/ 59 h 77"/>
                  <a:gd name="T42" fmla="*/ 304 w 482"/>
                  <a:gd name="T43" fmla="*/ 59 h 77"/>
                  <a:gd name="T44" fmla="*/ 361 w 482"/>
                  <a:gd name="T45" fmla="*/ 60 h 77"/>
                  <a:gd name="T46" fmla="*/ 389 w 482"/>
                  <a:gd name="T47" fmla="*/ 63 h 77"/>
                  <a:gd name="T48" fmla="*/ 416 w 482"/>
                  <a:gd name="T49" fmla="*/ 66 h 77"/>
                  <a:gd name="T50" fmla="*/ 444 w 482"/>
                  <a:gd name="T51" fmla="*/ 71 h 77"/>
                  <a:gd name="T52" fmla="*/ 470 w 482"/>
                  <a:gd name="T53" fmla="*/ 77 h 77"/>
                  <a:gd name="T54" fmla="*/ 470 w 482"/>
                  <a:gd name="T55" fmla="*/ 76 h 77"/>
                  <a:gd name="T56" fmla="*/ 482 w 482"/>
                  <a:gd name="T5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2" h="77">
                    <a:moveTo>
                      <a:pt x="482" y="32"/>
                    </a:moveTo>
                    <a:lnTo>
                      <a:pt x="482" y="32"/>
                    </a:lnTo>
                    <a:lnTo>
                      <a:pt x="454" y="24"/>
                    </a:lnTo>
                    <a:lnTo>
                      <a:pt x="424" y="20"/>
                    </a:lnTo>
                    <a:lnTo>
                      <a:pt x="394" y="16"/>
                    </a:lnTo>
                    <a:lnTo>
                      <a:pt x="364" y="13"/>
                    </a:lnTo>
                    <a:lnTo>
                      <a:pt x="304" y="12"/>
                    </a:lnTo>
                    <a:lnTo>
                      <a:pt x="244" y="12"/>
                    </a:lnTo>
                    <a:lnTo>
                      <a:pt x="184" y="12"/>
                    </a:lnTo>
                    <a:lnTo>
                      <a:pt x="124" y="12"/>
                    </a:lnTo>
                    <a:lnTo>
                      <a:pt x="95" y="11"/>
                    </a:lnTo>
                    <a:lnTo>
                      <a:pt x="66" y="9"/>
                    </a:lnTo>
                    <a:lnTo>
                      <a:pt x="37" y="5"/>
                    </a:lnTo>
                    <a:lnTo>
                      <a:pt x="10" y="0"/>
                    </a:lnTo>
                    <a:lnTo>
                      <a:pt x="0" y="46"/>
                    </a:lnTo>
                    <a:lnTo>
                      <a:pt x="31" y="51"/>
                    </a:lnTo>
                    <a:lnTo>
                      <a:pt x="61" y="54"/>
                    </a:lnTo>
                    <a:lnTo>
                      <a:pt x="92" y="57"/>
                    </a:lnTo>
                    <a:lnTo>
                      <a:pt x="122" y="59"/>
                    </a:lnTo>
                    <a:lnTo>
                      <a:pt x="184" y="59"/>
                    </a:lnTo>
                    <a:lnTo>
                      <a:pt x="244" y="59"/>
                    </a:lnTo>
                    <a:lnTo>
                      <a:pt x="304" y="59"/>
                    </a:lnTo>
                    <a:lnTo>
                      <a:pt x="361" y="60"/>
                    </a:lnTo>
                    <a:lnTo>
                      <a:pt x="389" y="63"/>
                    </a:lnTo>
                    <a:lnTo>
                      <a:pt x="416" y="66"/>
                    </a:lnTo>
                    <a:lnTo>
                      <a:pt x="444" y="71"/>
                    </a:lnTo>
                    <a:lnTo>
                      <a:pt x="470" y="77"/>
                    </a:lnTo>
                    <a:lnTo>
                      <a:pt x="470" y="76"/>
                    </a:lnTo>
                    <a:lnTo>
                      <a:pt x="482" y="3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3" name="Freeform 571"/>
              <p:cNvSpPr>
                <a:spLocks noChangeAspect="1"/>
              </p:cNvSpPr>
              <p:nvPr/>
            </p:nvSpPr>
            <p:spPr bwMode="auto">
              <a:xfrm>
                <a:off x="3126" y="2121"/>
                <a:ext cx="31" cy="32"/>
              </a:xfrm>
              <a:custGeom>
                <a:avLst/>
                <a:gdLst>
                  <a:gd name="T0" fmla="*/ 191 w 192"/>
                  <a:gd name="T1" fmla="*/ 151 h 182"/>
                  <a:gd name="T2" fmla="*/ 192 w 192"/>
                  <a:gd name="T3" fmla="*/ 151 h 182"/>
                  <a:gd name="T4" fmla="*/ 174 w 192"/>
                  <a:gd name="T5" fmla="*/ 130 h 182"/>
                  <a:gd name="T6" fmla="*/ 156 w 192"/>
                  <a:gd name="T7" fmla="*/ 109 h 182"/>
                  <a:gd name="T8" fmla="*/ 136 w 192"/>
                  <a:gd name="T9" fmla="*/ 86 h 182"/>
                  <a:gd name="T10" fmla="*/ 116 w 192"/>
                  <a:gd name="T11" fmla="*/ 64 h 182"/>
                  <a:gd name="T12" fmla="*/ 105 w 192"/>
                  <a:gd name="T13" fmla="*/ 54 h 182"/>
                  <a:gd name="T14" fmla="*/ 93 w 192"/>
                  <a:gd name="T15" fmla="*/ 44 h 182"/>
                  <a:gd name="T16" fmla="*/ 81 w 192"/>
                  <a:gd name="T17" fmla="*/ 34 h 182"/>
                  <a:gd name="T18" fmla="*/ 69 w 192"/>
                  <a:gd name="T19" fmla="*/ 26 h 182"/>
                  <a:gd name="T20" fmla="*/ 56 w 192"/>
                  <a:gd name="T21" fmla="*/ 18 h 182"/>
                  <a:gd name="T22" fmla="*/ 42 w 192"/>
                  <a:gd name="T23" fmla="*/ 10 h 182"/>
                  <a:gd name="T24" fmla="*/ 28 w 192"/>
                  <a:gd name="T25" fmla="*/ 4 h 182"/>
                  <a:gd name="T26" fmla="*/ 12 w 192"/>
                  <a:gd name="T27" fmla="*/ 0 h 182"/>
                  <a:gd name="T28" fmla="*/ 0 w 192"/>
                  <a:gd name="T29" fmla="*/ 44 h 182"/>
                  <a:gd name="T30" fmla="*/ 11 w 192"/>
                  <a:gd name="T31" fmla="*/ 48 h 182"/>
                  <a:gd name="T32" fmla="*/ 22 w 192"/>
                  <a:gd name="T33" fmla="*/ 52 h 182"/>
                  <a:gd name="T34" fmla="*/ 33 w 192"/>
                  <a:gd name="T35" fmla="*/ 58 h 182"/>
                  <a:gd name="T36" fmla="*/ 42 w 192"/>
                  <a:gd name="T37" fmla="*/ 64 h 182"/>
                  <a:gd name="T38" fmla="*/ 53 w 192"/>
                  <a:gd name="T39" fmla="*/ 72 h 182"/>
                  <a:gd name="T40" fmla="*/ 63 w 192"/>
                  <a:gd name="T41" fmla="*/ 80 h 182"/>
                  <a:gd name="T42" fmla="*/ 74 w 192"/>
                  <a:gd name="T43" fmla="*/ 88 h 182"/>
                  <a:gd name="T44" fmla="*/ 83 w 192"/>
                  <a:gd name="T45" fmla="*/ 98 h 182"/>
                  <a:gd name="T46" fmla="*/ 102 w 192"/>
                  <a:gd name="T47" fmla="*/ 117 h 182"/>
                  <a:gd name="T48" fmla="*/ 120 w 192"/>
                  <a:gd name="T49" fmla="*/ 139 h 182"/>
                  <a:gd name="T50" fmla="*/ 138 w 192"/>
                  <a:gd name="T51" fmla="*/ 160 h 182"/>
                  <a:gd name="T52" fmla="*/ 156 w 192"/>
                  <a:gd name="T53" fmla="*/ 181 h 182"/>
                  <a:gd name="T54" fmla="*/ 156 w 192"/>
                  <a:gd name="T55" fmla="*/ 182 h 182"/>
                  <a:gd name="T56" fmla="*/ 191 w 192"/>
                  <a:gd name="T57" fmla="*/ 1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2">
                    <a:moveTo>
                      <a:pt x="191" y="151"/>
                    </a:moveTo>
                    <a:lnTo>
                      <a:pt x="192" y="151"/>
                    </a:lnTo>
                    <a:lnTo>
                      <a:pt x="174" y="130"/>
                    </a:lnTo>
                    <a:lnTo>
                      <a:pt x="156" y="109"/>
                    </a:lnTo>
                    <a:lnTo>
                      <a:pt x="136" y="86"/>
                    </a:lnTo>
                    <a:lnTo>
                      <a:pt x="116" y="64"/>
                    </a:lnTo>
                    <a:lnTo>
                      <a:pt x="105" y="54"/>
                    </a:lnTo>
                    <a:lnTo>
                      <a:pt x="93" y="44"/>
                    </a:lnTo>
                    <a:lnTo>
                      <a:pt x="81" y="34"/>
                    </a:lnTo>
                    <a:lnTo>
                      <a:pt x="69" y="26"/>
                    </a:lnTo>
                    <a:lnTo>
                      <a:pt x="56" y="18"/>
                    </a:lnTo>
                    <a:lnTo>
                      <a:pt x="42" y="10"/>
                    </a:lnTo>
                    <a:lnTo>
                      <a:pt x="28" y="4"/>
                    </a:lnTo>
                    <a:lnTo>
                      <a:pt x="12" y="0"/>
                    </a:lnTo>
                    <a:lnTo>
                      <a:pt x="0" y="44"/>
                    </a:lnTo>
                    <a:lnTo>
                      <a:pt x="11" y="48"/>
                    </a:lnTo>
                    <a:lnTo>
                      <a:pt x="22" y="52"/>
                    </a:lnTo>
                    <a:lnTo>
                      <a:pt x="33" y="58"/>
                    </a:lnTo>
                    <a:lnTo>
                      <a:pt x="42" y="64"/>
                    </a:lnTo>
                    <a:lnTo>
                      <a:pt x="53" y="72"/>
                    </a:lnTo>
                    <a:lnTo>
                      <a:pt x="63" y="80"/>
                    </a:lnTo>
                    <a:lnTo>
                      <a:pt x="74" y="88"/>
                    </a:lnTo>
                    <a:lnTo>
                      <a:pt x="83" y="98"/>
                    </a:lnTo>
                    <a:lnTo>
                      <a:pt x="102" y="117"/>
                    </a:lnTo>
                    <a:lnTo>
                      <a:pt x="120" y="139"/>
                    </a:lnTo>
                    <a:lnTo>
                      <a:pt x="138" y="160"/>
                    </a:lnTo>
                    <a:lnTo>
                      <a:pt x="156" y="181"/>
                    </a:lnTo>
                    <a:lnTo>
                      <a:pt x="156" y="182"/>
                    </a:lnTo>
                    <a:lnTo>
                      <a:pt x="191" y="15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4" name="Freeform 572"/>
              <p:cNvSpPr>
                <a:spLocks noChangeAspect="1"/>
              </p:cNvSpPr>
              <p:nvPr/>
            </p:nvSpPr>
            <p:spPr bwMode="auto">
              <a:xfrm>
                <a:off x="3152" y="2148"/>
                <a:ext cx="20" cy="23"/>
              </a:xfrm>
              <a:custGeom>
                <a:avLst/>
                <a:gdLst>
                  <a:gd name="T0" fmla="*/ 123 w 123"/>
                  <a:gd name="T1" fmla="*/ 127 h 137"/>
                  <a:gd name="T2" fmla="*/ 123 w 123"/>
                  <a:gd name="T3" fmla="*/ 128 h 137"/>
                  <a:gd name="T4" fmla="*/ 120 w 123"/>
                  <a:gd name="T5" fmla="*/ 117 h 137"/>
                  <a:gd name="T6" fmla="*/ 118 w 123"/>
                  <a:gd name="T7" fmla="*/ 108 h 137"/>
                  <a:gd name="T8" fmla="*/ 113 w 123"/>
                  <a:gd name="T9" fmla="*/ 98 h 137"/>
                  <a:gd name="T10" fmla="*/ 108 w 123"/>
                  <a:gd name="T11" fmla="*/ 89 h 137"/>
                  <a:gd name="T12" fmla="*/ 99 w 123"/>
                  <a:gd name="T13" fmla="*/ 72 h 137"/>
                  <a:gd name="T14" fmla="*/ 86 w 123"/>
                  <a:gd name="T15" fmla="*/ 56 h 137"/>
                  <a:gd name="T16" fmla="*/ 60 w 123"/>
                  <a:gd name="T17" fmla="*/ 26 h 137"/>
                  <a:gd name="T18" fmla="*/ 35 w 123"/>
                  <a:gd name="T19" fmla="*/ 0 h 137"/>
                  <a:gd name="T20" fmla="*/ 0 w 123"/>
                  <a:gd name="T21" fmla="*/ 31 h 137"/>
                  <a:gd name="T22" fmla="*/ 26 w 123"/>
                  <a:gd name="T23" fmla="*/ 57 h 137"/>
                  <a:gd name="T24" fmla="*/ 50 w 123"/>
                  <a:gd name="T25" fmla="*/ 85 h 137"/>
                  <a:gd name="T26" fmla="*/ 60 w 123"/>
                  <a:gd name="T27" fmla="*/ 98 h 137"/>
                  <a:gd name="T28" fmla="*/ 69 w 123"/>
                  <a:gd name="T29" fmla="*/ 113 h 137"/>
                  <a:gd name="T30" fmla="*/ 71 w 123"/>
                  <a:gd name="T31" fmla="*/ 119 h 137"/>
                  <a:gd name="T32" fmla="*/ 74 w 123"/>
                  <a:gd name="T33" fmla="*/ 125 h 137"/>
                  <a:gd name="T34" fmla="*/ 76 w 123"/>
                  <a:gd name="T35" fmla="*/ 131 h 137"/>
                  <a:gd name="T36" fmla="*/ 77 w 123"/>
                  <a:gd name="T37" fmla="*/ 137 h 137"/>
                  <a:gd name="T38" fmla="*/ 77 w 123"/>
                  <a:gd name="T39" fmla="*/ 137 h 137"/>
                  <a:gd name="T40" fmla="*/ 123 w 123"/>
                  <a:gd name="T41"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37">
                    <a:moveTo>
                      <a:pt x="123" y="127"/>
                    </a:moveTo>
                    <a:lnTo>
                      <a:pt x="123" y="128"/>
                    </a:lnTo>
                    <a:lnTo>
                      <a:pt x="120" y="117"/>
                    </a:lnTo>
                    <a:lnTo>
                      <a:pt x="118" y="108"/>
                    </a:lnTo>
                    <a:lnTo>
                      <a:pt x="113" y="98"/>
                    </a:lnTo>
                    <a:lnTo>
                      <a:pt x="108" y="89"/>
                    </a:lnTo>
                    <a:lnTo>
                      <a:pt x="99" y="72"/>
                    </a:lnTo>
                    <a:lnTo>
                      <a:pt x="86" y="56"/>
                    </a:lnTo>
                    <a:lnTo>
                      <a:pt x="60" y="26"/>
                    </a:lnTo>
                    <a:lnTo>
                      <a:pt x="35" y="0"/>
                    </a:lnTo>
                    <a:lnTo>
                      <a:pt x="0" y="31"/>
                    </a:lnTo>
                    <a:lnTo>
                      <a:pt x="26" y="57"/>
                    </a:lnTo>
                    <a:lnTo>
                      <a:pt x="50" y="85"/>
                    </a:lnTo>
                    <a:lnTo>
                      <a:pt x="60" y="98"/>
                    </a:lnTo>
                    <a:lnTo>
                      <a:pt x="69" y="113"/>
                    </a:lnTo>
                    <a:lnTo>
                      <a:pt x="71" y="119"/>
                    </a:lnTo>
                    <a:lnTo>
                      <a:pt x="74" y="125"/>
                    </a:lnTo>
                    <a:lnTo>
                      <a:pt x="76" y="131"/>
                    </a:lnTo>
                    <a:lnTo>
                      <a:pt x="77" y="137"/>
                    </a:lnTo>
                    <a:lnTo>
                      <a:pt x="77" y="137"/>
                    </a:lnTo>
                    <a:lnTo>
                      <a:pt x="123" y="12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5" name="Freeform 573"/>
              <p:cNvSpPr>
                <a:spLocks noChangeAspect="1"/>
              </p:cNvSpPr>
              <p:nvPr/>
            </p:nvSpPr>
            <p:spPr bwMode="auto">
              <a:xfrm>
                <a:off x="3161" y="2169"/>
                <a:ext cx="11" cy="32"/>
              </a:xfrm>
              <a:custGeom>
                <a:avLst/>
                <a:gdLst>
                  <a:gd name="T0" fmla="*/ 51 w 65"/>
                  <a:gd name="T1" fmla="*/ 164 h 181"/>
                  <a:gd name="T2" fmla="*/ 51 w 65"/>
                  <a:gd name="T3" fmla="*/ 164 h 181"/>
                  <a:gd name="T4" fmla="*/ 48 w 65"/>
                  <a:gd name="T5" fmla="*/ 157 h 181"/>
                  <a:gd name="T6" fmla="*/ 47 w 65"/>
                  <a:gd name="T7" fmla="*/ 149 h 181"/>
                  <a:gd name="T8" fmla="*/ 47 w 65"/>
                  <a:gd name="T9" fmla="*/ 140 h 181"/>
                  <a:gd name="T10" fmla="*/ 47 w 65"/>
                  <a:gd name="T11" fmla="*/ 133 h 181"/>
                  <a:gd name="T12" fmla="*/ 50 w 65"/>
                  <a:gd name="T13" fmla="*/ 113 h 181"/>
                  <a:gd name="T14" fmla="*/ 54 w 65"/>
                  <a:gd name="T15" fmla="*/ 92 h 181"/>
                  <a:gd name="T16" fmla="*/ 59 w 65"/>
                  <a:gd name="T17" fmla="*/ 71 h 181"/>
                  <a:gd name="T18" fmla="*/ 64 w 65"/>
                  <a:gd name="T19" fmla="*/ 48 h 181"/>
                  <a:gd name="T20" fmla="*/ 65 w 65"/>
                  <a:gd name="T21" fmla="*/ 36 h 181"/>
                  <a:gd name="T22" fmla="*/ 65 w 65"/>
                  <a:gd name="T23" fmla="*/ 24 h 181"/>
                  <a:gd name="T24" fmla="*/ 65 w 65"/>
                  <a:gd name="T25" fmla="*/ 12 h 181"/>
                  <a:gd name="T26" fmla="*/ 63 w 65"/>
                  <a:gd name="T27" fmla="*/ 0 h 181"/>
                  <a:gd name="T28" fmla="*/ 17 w 65"/>
                  <a:gd name="T29" fmla="*/ 10 h 181"/>
                  <a:gd name="T30" fmla="*/ 18 w 65"/>
                  <a:gd name="T31" fmla="*/ 17 h 181"/>
                  <a:gd name="T32" fmla="*/ 18 w 65"/>
                  <a:gd name="T33" fmla="*/ 24 h 181"/>
                  <a:gd name="T34" fmla="*/ 18 w 65"/>
                  <a:gd name="T35" fmla="*/ 32 h 181"/>
                  <a:gd name="T36" fmla="*/ 17 w 65"/>
                  <a:gd name="T37" fmla="*/ 41 h 181"/>
                  <a:gd name="T38" fmla="*/ 14 w 65"/>
                  <a:gd name="T39" fmla="*/ 61 h 181"/>
                  <a:gd name="T40" fmla="*/ 9 w 65"/>
                  <a:gd name="T41" fmla="*/ 82 h 181"/>
                  <a:gd name="T42" fmla="*/ 4 w 65"/>
                  <a:gd name="T43" fmla="*/ 104 h 181"/>
                  <a:gd name="T44" fmla="*/ 0 w 65"/>
                  <a:gd name="T45" fmla="*/ 128 h 181"/>
                  <a:gd name="T46" fmla="*/ 0 w 65"/>
                  <a:gd name="T47" fmla="*/ 142 h 181"/>
                  <a:gd name="T48" fmla="*/ 0 w 65"/>
                  <a:gd name="T49" fmla="*/ 154 h 181"/>
                  <a:gd name="T50" fmla="*/ 3 w 65"/>
                  <a:gd name="T51" fmla="*/ 167 h 181"/>
                  <a:gd name="T52" fmla="*/ 6 w 65"/>
                  <a:gd name="T53" fmla="*/ 180 h 181"/>
                  <a:gd name="T54" fmla="*/ 6 w 65"/>
                  <a:gd name="T55" fmla="*/ 181 h 181"/>
                  <a:gd name="T56" fmla="*/ 51 w 65"/>
                  <a:gd name="T57"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1">
                    <a:moveTo>
                      <a:pt x="51" y="164"/>
                    </a:moveTo>
                    <a:lnTo>
                      <a:pt x="51" y="164"/>
                    </a:lnTo>
                    <a:lnTo>
                      <a:pt x="48" y="157"/>
                    </a:lnTo>
                    <a:lnTo>
                      <a:pt x="47" y="149"/>
                    </a:lnTo>
                    <a:lnTo>
                      <a:pt x="47" y="140"/>
                    </a:lnTo>
                    <a:lnTo>
                      <a:pt x="47" y="133"/>
                    </a:lnTo>
                    <a:lnTo>
                      <a:pt x="50" y="113"/>
                    </a:lnTo>
                    <a:lnTo>
                      <a:pt x="54" y="92"/>
                    </a:lnTo>
                    <a:lnTo>
                      <a:pt x="59" y="71"/>
                    </a:lnTo>
                    <a:lnTo>
                      <a:pt x="64" y="48"/>
                    </a:lnTo>
                    <a:lnTo>
                      <a:pt x="65" y="36"/>
                    </a:lnTo>
                    <a:lnTo>
                      <a:pt x="65" y="24"/>
                    </a:lnTo>
                    <a:lnTo>
                      <a:pt x="65" y="12"/>
                    </a:lnTo>
                    <a:lnTo>
                      <a:pt x="63" y="0"/>
                    </a:lnTo>
                    <a:lnTo>
                      <a:pt x="17" y="10"/>
                    </a:lnTo>
                    <a:lnTo>
                      <a:pt x="18" y="17"/>
                    </a:lnTo>
                    <a:lnTo>
                      <a:pt x="18" y="24"/>
                    </a:lnTo>
                    <a:lnTo>
                      <a:pt x="18" y="32"/>
                    </a:lnTo>
                    <a:lnTo>
                      <a:pt x="17" y="41"/>
                    </a:lnTo>
                    <a:lnTo>
                      <a:pt x="14" y="61"/>
                    </a:lnTo>
                    <a:lnTo>
                      <a:pt x="9" y="82"/>
                    </a:lnTo>
                    <a:lnTo>
                      <a:pt x="4" y="104"/>
                    </a:lnTo>
                    <a:lnTo>
                      <a:pt x="0" y="128"/>
                    </a:lnTo>
                    <a:lnTo>
                      <a:pt x="0" y="142"/>
                    </a:lnTo>
                    <a:lnTo>
                      <a:pt x="0" y="154"/>
                    </a:lnTo>
                    <a:lnTo>
                      <a:pt x="3" y="167"/>
                    </a:lnTo>
                    <a:lnTo>
                      <a:pt x="6" y="180"/>
                    </a:lnTo>
                    <a:lnTo>
                      <a:pt x="6" y="181"/>
                    </a:lnTo>
                    <a:lnTo>
                      <a:pt x="51" y="16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6" name="Freeform 574"/>
              <p:cNvSpPr>
                <a:spLocks noChangeAspect="1"/>
              </p:cNvSpPr>
              <p:nvPr/>
            </p:nvSpPr>
            <p:spPr bwMode="auto">
              <a:xfrm>
                <a:off x="3163" y="2199"/>
                <a:ext cx="50" cy="88"/>
              </a:xfrm>
              <a:custGeom>
                <a:avLst/>
                <a:gdLst>
                  <a:gd name="T0" fmla="*/ 305 w 305"/>
                  <a:gd name="T1" fmla="*/ 494 h 512"/>
                  <a:gd name="T2" fmla="*/ 305 w 305"/>
                  <a:gd name="T3" fmla="*/ 494 h 512"/>
                  <a:gd name="T4" fmla="*/ 292 w 305"/>
                  <a:gd name="T5" fmla="*/ 461 h 512"/>
                  <a:gd name="T6" fmla="*/ 278 w 305"/>
                  <a:gd name="T7" fmla="*/ 429 h 512"/>
                  <a:gd name="T8" fmla="*/ 262 w 305"/>
                  <a:gd name="T9" fmla="*/ 398 h 512"/>
                  <a:gd name="T10" fmla="*/ 245 w 305"/>
                  <a:gd name="T11" fmla="*/ 366 h 512"/>
                  <a:gd name="T12" fmla="*/ 209 w 305"/>
                  <a:gd name="T13" fmla="*/ 304 h 512"/>
                  <a:gd name="T14" fmla="*/ 173 w 305"/>
                  <a:gd name="T15" fmla="*/ 244 h 512"/>
                  <a:gd name="T16" fmla="*/ 137 w 305"/>
                  <a:gd name="T17" fmla="*/ 183 h 512"/>
                  <a:gd name="T18" fmla="*/ 102 w 305"/>
                  <a:gd name="T19" fmla="*/ 123 h 512"/>
                  <a:gd name="T20" fmla="*/ 87 w 305"/>
                  <a:gd name="T21" fmla="*/ 93 h 512"/>
                  <a:gd name="T22" fmla="*/ 71 w 305"/>
                  <a:gd name="T23" fmla="*/ 62 h 512"/>
                  <a:gd name="T24" fmla="*/ 57 w 305"/>
                  <a:gd name="T25" fmla="*/ 30 h 512"/>
                  <a:gd name="T26" fmla="*/ 45 w 305"/>
                  <a:gd name="T27" fmla="*/ 0 h 512"/>
                  <a:gd name="T28" fmla="*/ 0 w 305"/>
                  <a:gd name="T29" fmla="*/ 17 h 512"/>
                  <a:gd name="T30" fmla="*/ 15 w 305"/>
                  <a:gd name="T31" fmla="*/ 50 h 512"/>
                  <a:gd name="T32" fmla="*/ 29 w 305"/>
                  <a:gd name="T33" fmla="*/ 82 h 512"/>
                  <a:gd name="T34" fmla="*/ 45 w 305"/>
                  <a:gd name="T35" fmla="*/ 113 h 512"/>
                  <a:gd name="T36" fmla="*/ 62 w 305"/>
                  <a:gd name="T37" fmla="*/ 144 h 512"/>
                  <a:gd name="T38" fmla="*/ 96 w 305"/>
                  <a:gd name="T39" fmla="*/ 207 h 512"/>
                  <a:gd name="T40" fmla="*/ 134 w 305"/>
                  <a:gd name="T41" fmla="*/ 267 h 512"/>
                  <a:gd name="T42" fmla="*/ 170 w 305"/>
                  <a:gd name="T43" fmla="*/ 328 h 512"/>
                  <a:gd name="T44" fmla="*/ 204 w 305"/>
                  <a:gd name="T45" fmla="*/ 388 h 512"/>
                  <a:gd name="T46" fmla="*/ 220 w 305"/>
                  <a:gd name="T47" fmla="*/ 419 h 512"/>
                  <a:gd name="T48" fmla="*/ 236 w 305"/>
                  <a:gd name="T49" fmla="*/ 449 h 512"/>
                  <a:gd name="T50" fmla="*/ 249 w 305"/>
                  <a:gd name="T51" fmla="*/ 480 h 512"/>
                  <a:gd name="T52" fmla="*/ 262 w 305"/>
                  <a:gd name="T53" fmla="*/ 510 h 512"/>
                  <a:gd name="T54" fmla="*/ 262 w 305"/>
                  <a:gd name="T55" fmla="*/ 512 h 512"/>
                  <a:gd name="T56" fmla="*/ 305 w 305"/>
                  <a:gd name="T57" fmla="*/ 4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5" h="512">
                    <a:moveTo>
                      <a:pt x="305" y="494"/>
                    </a:moveTo>
                    <a:lnTo>
                      <a:pt x="305" y="494"/>
                    </a:lnTo>
                    <a:lnTo>
                      <a:pt x="292" y="461"/>
                    </a:lnTo>
                    <a:lnTo>
                      <a:pt x="278" y="429"/>
                    </a:lnTo>
                    <a:lnTo>
                      <a:pt x="262" y="398"/>
                    </a:lnTo>
                    <a:lnTo>
                      <a:pt x="245" y="366"/>
                    </a:lnTo>
                    <a:lnTo>
                      <a:pt x="209" y="304"/>
                    </a:lnTo>
                    <a:lnTo>
                      <a:pt x="173" y="244"/>
                    </a:lnTo>
                    <a:lnTo>
                      <a:pt x="137" y="183"/>
                    </a:lnTo>
                    <a:lnTo>
                      <a:pt x="102" y="123"/>
                    </a:lnTo>
                    <a:lnTo>
                      <a:pt x="87" y="93"/>
                    </a:lnTo>
                    <a:lnTo>
                      <a:pt x="71" y="62"/>
                    </a:lnTo>
                    <a:lnTo>
                      <a:pt x="57" y="30"/>
                    </a:lnTo>
                    <a:lnTo>
                      <a:pt x="45" y="0"/>
                    </a:lnTo>
                    <a:lnTo>
                      <a:pt x="0" y="17"/>
                    </a:lnTo>
                    <a:lnTo>
                      <a:pt x="15" y="50"/>
                    </a:lnTo>
                    <a:lnTo>
                      <a:pt x="29" y="82"/>
                    </a:lnTo>
                    <a:lnTo>
                      <a:pt x="45" y="113"/>
                    </a:lnTo>
                    <a:lnTo>
                      <a:pt x="62" y="144"/>
                    </a:lnTo>
                    <a:lnTo>
                      <a:pt x="96" y="207"/>
                    </a:lnTo>
                    <a:lnTo>
                      <a:pt x="134" y="267"/>
                    </a:lnTo>
                    <a:lnTo>
                      <a:pt x="170" y="328"/>
                    </a:lnTo>
                    <a:lnTo>
                      <a:pt x="204" y="388"/>
                    </a:lnTo>
                    <a:lnTo>
                      <a:pt x="220" y="419"/>
                    </a:lnTo>
                    <a:lnTo>
                      <a:pt x="236" y="449"/>
                    </a:lnTo>
                    <a:lnTo>
                      <a:pt x="249" y="480"/>
                    </a:lnTo>
                    <a:lnTo>
                      <a:pt x="262" y="510"/>
                    </a:lnTo>
                    <a:lnTo>
                      <a:pt x="262" y="512"/>
                    </a:lnTo>
                    <a:lnTo>
                      <a:pt x="305" y="49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7" name="Freeform 575"/>
              <p:cNvSpPr>
                <a:spLocks noChangeAspect="1"/>
              </p:cNvSpPr>
              <p:nvPr/>
            </p:nvSpPr>
            <p:spPr bwMode="auto">
              <a:xfrm>
                <a:off x="3207" y="2283"/>
                <a:ext cx="14" cy="52"/>
              </a:xfrm>
              <a:custGeom>
                <a:avLst/>
                <a:gdLst>
                  <a:gd name="T0" fmla="*/ 88 w 88"/>
                  <a:gd name="T1" fmla="*/ 301 h 301"/>
                  <a:gd name="T2" fmla="*/ 88 w 88"/>
                  <a:gd name="T3" fmla="*/ 301 h 301"/>
                  <a:gd name="T4" fmla="*/ 88 w 88"/>
                  <a:gd name="T5" fmla="*/ 264 h 301"/>
                  <a:gd name="T6" fmla="*/ 86 w 88"/>
                  <a:gd name="T7" fmla="*/ 225 h 301"/>
                  <a:gd name="T8" fmla="*/ 84 w 88"/>
                  <a:gd name="T9" fmla="*/ 187 h 301"/>
                  <a:gd name="T10" fmla="*/ 79 w 88"/>
                  <a:gd name="T11" fmla="*/ 148 h 301"/>
                  <a:gd name="T12" fmla="*/ 74 w 88"/>
                  <a:gd name="T13" fmla="*/ 110 h 301"/>
                  <a:gd name="T14" fmla="*/ 66 w 88"/>
                  <a:gd name="T15" fmla="*/ 73 h 301"/>
                  <a:gd name="T16" fmla="*/ 61 w 88"/>
                  <a:gd name="T17" fmla="*/ 55 h 301"/>
                  <a:gd name="T18" fmla="*/ 56 w 88"/>
                  <a:gd name="T19" fmla="*/ 36 h 301"/>
                  <a:gd name="T20" fmla="*/ 50 w 88"/>
                  <a:gd name="T21" fmla="*/ 18 h 301"/>
                  <a:gd name="T22" fmla="*/ 43 w 88"/>
                  <a:gd name="T23" fmla="*/ 0 h 301"/>
                  <a:gd name="T24" fmla="*/ 0 w 88"/>
                  <a:gd name="T25" fmla="*/ 18 h 301"/>
                  <a:gd name="T26" fmla="*/ 6 w 88"/>
                  <a:gd name="T27" fmla="*/ 33 h 301"/>
                  <a:gd name="T28" fmla="*/ 12 w 88"/>
                  <a:gd name="T29" fmla="*/ 50 h 301"/>
                  <a:gd name="T30" fmla="*/ 17 w 88"/>
                  <a:gd name="T31" fmla="*/ 67 h 301"/>
                  <a:gd name="T32" fmla="*/ 20 w 88"/>
                  <a:gd name="T33" fmla="*/ 84 h 301"/>
                  <a:gd name="T34" fmla="*/ 28 w 88"/>
                  <a:gd name="T35" fmla="*/ 118 h 301"/>
                  <a:gd name="T36" fmla="*/ 34 w 88"/>
                  <a:gd name="T37" fmla="*/ 154 h 301"/>
                  <a:gd name="T38" fmla="*/ 37 w 88"/>
                  <a:gd name="T39" fmla="*/ 190 h 301"/>
                  <a:gd name="T40" fmla="*/ 40 w 88"/>
                  <a:gd name="T41" fmla="*/ 228 h 301"/>
                  <a:gd name="T42" fmla="*/ 41 w 88"/>
                  <a:gd name="T43" fmla="*/ 264 h 301"/>
                  <a:gd name="T44" fmla="*/ 41 w 88"/>
                  <a:gd name="T45" fmla="*/ 301 h 301"/>
                  <a:gd name="T46" fmla="*/ 41 w 88"/>
                  <a:gd name="T47" fmla="*/ 301 h 301"/>
                  <a:gd name="T48" fmla="*/ 88 w 88"/>
                  <a:gd name="T4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301">
                    <a:moveTo>
                      <a:pt x="88" y="301"/>
                    </a:moveTo>
                    <a:lnTo>
                      <a:pt x="88" y="301"/>
                    </a:lnTo>
                    <a:lnTo>
                      <a:pt x="88" y="264"/>
                    </a:lnTo>
                    <a:lnTo>
                      <a:pt x="86" y="225"/>
                    </a:lnTo>
                    <a:lnTo>
                      <a:pt x="84" y="187"/>
                    </a:lnTo>
                    <a:lnTo>
                      <a:pt x="79" y="148"/>
                    </a:lnTo>
                    <a:lnTo>
                      <a:pt x="74" y="110"/>
                    </a:lnTo>
                    <a:lnTo>
                      <a:pt x="66" y="73"/>
                    </a:lnTo>
                    <a:lnTo>
                      <a:pt x="61" y="55"/>
                    </a:lnTo>
                    <a:lnTo>
                      <a:pt x="56" y="36"/>
                    </a:lnTo>
                    <a:lnTo>
                      <a:pt x="50" y="18"/>
                    </a:lnTo>
                    <a:lnTo>
                      <a:pt x="43" y="0"/>
                    </a:lnTo>
                    <a:lnTo>
                      <a:pt x="0" y="18"/>
                    </a:lnTo>
                    <a:lnTo>
                      <a:pt x="6" y="33"/>
                    </a:lnTo>
                    <a:lnTo>
                      <a:pt x="12" y="50"/>
                    </a:lnTo>
                    <a:lnTo>
                      <a:pt x="17" y="67"/>
                    </a:lnTo>
                    <a:lnTo>
                      <a:pt x="20" y="84"/>
                    </a:lnTo>
                    <a:lnTo>
                      <a:pt x="28" y="118"/>
                    </a:lnTo>
                    <a:lnTo>
                      <a:pt x="34" y="154"/>
                    </a:lnTo>
                    <a:lnTo>
                      <a:pt x="37" y="190"/>
                    </a:lnTo>
                    <a:lnTo>
                      <a:pt x="40" y="228"/>
                    </a:lnTo>
                    <a:lnTo>
                      <a:pt x="41" y="264"/>
                    </a:lnTo>
                    <a:lnTo>
                      <a:pt x="41" y="301"/>
                    </a:lnTo>
                    <a:lnTo>
                      <a:pt x="41" y="301"/>
                    </a:lnTo>
                    <a:lnTo>
                      <a:pt x="88" y="30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8" name="Freeform 576"/>
              <p:cNvSpPr>
                <a:spLocks noChangeAspect="1"/>
              </p:cNvSpPr>
              <p:nvPr/>
            </p:nvSpPr>
            <p:spPr bwMode="auto">
              <a:xfrm>
                <a:off x="3207" y="2335"/>
                <a:ext cx="14" cy="49"/>
              </a:xfrm>
              <a:custGeom>
                <a:avLst/>
                <a:gdLst>
                  <a:gd name="T0" fmla="*/ 45 w 89"/>
                  <a:gd name="T1" fmla="*/ 277 h 278"/>
                  <a:gd name="T2" fmla="*/ 45 w 89"/>
                  <a:gd name="T3" fmla="*/ 278 h 278"/>
                  <a:gd name="T4" fmla="*/ 54 w 89"/>
                  <a:gd name="T5" fmla="*/ 243 h 278"/>
                  <a:gd name="T6" fmla="*/ 62 w 89"/>
                  <a:gd name="T7" fmla="*/ 209 h 278"/>
                  <a:gd name="T8" fmla="*/ 69 w 89"/>
                  <a:gd name="T9" fmla="*/ 175 h 278"/>
                  <a:gd name="T10" fmla="*/ 77 w 89"/>
                  <a:gd name="T11" fmla="*/ 139 h 278"/>
                  <a:gd name="T12" fmla="*/ 81 w 89"/>
                  <a:gd name="T13" fmla="*/ 104 h 278"/>
                  <a:gd name="T14" fmla="*/ 85 w 89"/>
                  <a:gd name="T15" fmla="*/ 69 h 278"/>
                  <a:gd name="T16" fmla="*/ 89 w 89"/>
                  <a:gd name="T17" fmla="*/ 35 h 278"/>
                  <a:gd name="T18" fmla="*/ 89 w 89"/>
                  <a:gd name="T19" fmla="*/ 0 h 278"/>
                  <a:gd name="T20" fmla="*/ 42 w 89"/>
                  <a:gd name="T21" fmla="*/ 0 h 278"/>
                  <a:gd name="T22" fmla="*/ 42 w 89"/>
                  <a:gd name="T23" fmla="*/ 32 h 278"/>
                  <a:gd name="T24" fmla="*/ 39 w 89"/>
                  <a:gd name="T25" fmla="*/ 65 h 278"/>
                  <a:gd name="T26" fmla="*/ 36 w 89"/>
                  <a:gd name="T27" fmla="*/ 98 h 278"/>
                  <a:gd name="T28" fmla="*/ 30 w 89"/>
                  <a:gd name="T29" fmla="*/ 132 h 278"/>
                  <a:gd name="T30" fmla="*/ 24 w 89"/>
                  <a:gd name="T31" fmla="*/ 165 h 278"/>
                  <a:gd name="T32" fmla="*/ 17 w 89"/>
                  <a:gd name="T33" fmla="*/ 199 h 278"/>
                  <a:gd name="T34" fmla="*/ 8 w 89"/>
                  <a:gd name="T35" fmla="*/ 233 h 278"/>
                  <a:gd name="T36" fmla="*/ 0 w 89"/>
                  <a:gd name="T37" fmla="*/ 266 h 278"/>
                  <a:gd name="T38" fmla="*/ 0 w 89"/>
                  <a:gd name="T39" fmla="*/ 266 h 278"/>
                  <a:gd name="T40" fmla="*/ 45 w 89"/>
                  <a:gd name="T41"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278">
                    <a:moveTo>
                      <a:pt x="45" y="277"/>
                    </a:moveTo>
                    <a:lnTo>
                      <a:pt x="45" y="278"/>
                    </a:lnTo>
                    <a:lnTo>
                      <a:pt x="54" y="243"/>
                    </a:lnTo>
                    <a:lnTo>
                      <a:pt x="62" y="209"/>
                    </a:lnTo>
                    <a:lnTo>
                      <a:pt x="69" y="175"/>
                    </a:lnTo>
                    <a:lnTo>
                      <a:pt x="77" y="139"/>
                    </a:lnTo>
                    <a:lnTo>
                      <a:pt x="81" y="104"/>
                    </a:lnTo>
                    <a:lnTo>
                      <a:pt x="85" y="69"/>
                    </a:lnTo>
                    <a:lnTo>
                      <a:pt x="89" y="35"/>
                    </a:lnTo>
                    <a:lnTo>
                      <a:pt x="89" y="0"/>
                    </a:lnTo>
                    <a:lnTo>
                      <a:pt x="42" y="0"/>
                    </a:lnTo>
                    <a:lnTo>
                      <a:pt x="42" y="32"/>
                    </a:lnTo>
                    <a:lnTo>
                      <a:pt x="39" y="65"/>
                    </a:lnTo>
                    <a:lnTo>
                      <a:pt x="36" y="98"/>
                    </a:lnTo>
                    <a:lnTo>
                      <a:pt x="30" y="132"/>
                    </a:lnTo>
                    <a:lnTo>
                      <a:pt x="24" y="165"/>
                    </a:lnTo>
                    <a:lnTo>
                      <a:pt x="17" y="199"/>
                    </a:lnTo>
                    <a:lnTo>
                      <a:pt x="8" y="233"/>
                    </a:lnTo>
                    <a:lnTo>
                      <a:pt x="0" y="266"/>
                    </a:lnTo>
                    <a:lnTo>
                      <a:pt x="0" y="266"/>
                    </a:lnTo>
                    <a:lnTo>
                      <a:pt x="45" y="27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09" name="Freeform 577"/>
              <p:cNvSpPr>
                <a:spLocks noChangeAspect="1"/>
              </p:cNvSpPr>
              <p:nvPr/>
            </p:nvSpPr>
            <p:spPr bwMode="auto">
              <a:xfrm>
                <a:off x="3190" y="2382"/>
                <a:ext cx="24" cy="47"/>
              </a:xfrm>
              <a:custGeom>
                <a:avLst/>
                <a:gdLst>
                  <a:gd name="T0" fmla="*/ 46 w 146"/>
                  <a:gd name="T1" fmla="*/ 271 h 271"/>
                  <a:gd name="T2" fmla="*/ 46 w 146"/>
                  <a:gd name="T3" fmla="*/ 271 h 271"/>
                  <a:gd name="T4" fmla="*/ 49 w 146"/>
                  <a:gd name="T5" fmla="*/ 256 h 271"/>
                  <a:gd name="T6" fmla="*/ 54 w 146"/>
                  <a:gd name="T7" fmla="*/ 239 h 271"/>
                  <a:gd name="T8" fmla="*/ 59 w 146"/>
                  <a:gd name="T9" fmla="*/ 223 h 271"/>
                  <a:gd name="T10" fmla="*/ 65 w 146"/>
                  <a:gd name="T11" fmla="*/ 208 h 271"/>
                  <a:gd name="T12" fmla="*/ 79 w 146"/>
                  <a:gd name="T13" fmla="*/ 175 h 271"/>
                  <a:gd name="T14" fmla="*/ 95 w 146"/>
                  <a:gd name="T15" fmla="*/ 143 h 271"/>
                  <a:gd name="T16" fmla="*/ 109 w 146"/>
                  <a:gd name="T17" fmla="*/ 111 h 271"/>
                  <a:gd name="T18" fmla="*/ 124 w 146"/>
                  <a:gd name="T19" fmla="*/ 79 h 271"/>
                  <a:gd name="T20" fmla="*/ 131 w 146"/>
                  <a:gd name="T21" fmla="*/ 63 h 271"/>
                  <a:gd name="T22" fmla="*/ 137 w 146"/>
                  <a:gd name="T23" fmla="*/ 46 h 271"/>
                  <a:gd name="T24" fmla="*/ 142 w 146"/>
                  <a:gd name="T25" fmla="*/ 28 h 271"/>
                  <a:gd name="T26" fmla="*/ 146 w 146"/>
                  <a:gd name="T27" fmla="*/ 11 h 271"/>
                  <a:gd name="T28" fmla="*/ 101 w 146"/>
                  <a:gd name="T29" fmla="*/ 0 h 271"/>
                  <a:gd name="T30" fmla="*/ 97 w 146"/>
                  <a:gd name="T31" fmla="*/ 16 h 271"/>
                  <a:gd name="T32" fmla="*/ 92 w 146"/>
                  <a:gd name="T33" fmla="*/ 30 h 271"/>
                  <a:gd name="T34" fmla="*/ 88 w 146"/>
                  <a:gd name="T35" fmla="*/ 46 h 271"/>
                  <a:gd name="T36" fmla="*/ 82 w 146"/>
                  <a:gd name="T37" fmla="*/ 60 h 271"/>
                  <a:gd name="T38" fmla="*/ 67 w 146"/>
                  <a:gd name="T39" fmla="*/ 91 h 271"/>
                  <a:gd name="T40" fmla="*/ 52 w 146"/>
                  <a:gd name="T41" fmla="*/ 124 h 271"/>
                  <a:gd name="T42" fmla="*/ 37 w 146"/>
                  <a:gd name="T43" fmla="*/ 156 h 271"/>
                  <a:gd name="T44" fmla="*/ 22 w 146"/>
                  <a:gd name="T45" fmla="*/ 190 h 271"/>
                  <a:gd name="T46" fmla="*/ 16 w 146"/>
                  <a:gd name="T47" fmla="*/ 208 h 271"/>
                  <a:gd name="T48" fmla="*/ 10 w 146"/>
                  <a:gd name="T49" fmla="*/ 225 h 271"/>
                  <a:gd name="T50" fmla="*/ 4 w 146"/>
                  <a:gd name="T51" fmla="*/ 244 h 271"/>
                  <a:gd name="T52" fmla="*/ 0 w 146"/>
                  <a:gd name="T53" fmla="*/ 262 h 271"/>
                  <a:gd name="T54" fmla="*/ 0 w 146"/>
                  <a:gd name="T55" fmla="*/ 262 h 271"/>
                  <a:gd name="T56" fmla="*/ 46 w 146"/>
                  <a:gd name="T5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71">
                    <a:moveTo>
                      <a:pt x="46" y="271"/>
                    </a:moveTo>
                    <a:lnTo>
                      <a:pt x="46" y="271"/>
                    </a:lnTo>
                    <a:lnTo>
                      <a:pt x="49" y="256"/>
                    </a:lnTo>
                    <a:lnTo>
                      <a:pt x="54" y="239"/>
                    </a:lnTo>
                    <a:lnTo>
                      <a:pt x="59" y="223"/>
                    </a:lnTo>
                    <a:lnTo>
                      <a:pt x="65" y="208"/>
                    </a:lnTo>
                    <a:lnTo>
                      <a:pt x="79" y="175"/>
                    </a:lnTo>
                    <a:lnTo>
                      <a:pt x="95" y="143"/>
                    </a:lnTo>
                    <a:lnTo>
                      <a:pt x="109" y="111"/>
                    </a:lnTo>
                    <a:lnTo>
                      <a:pt x="124" y="79"/>
                    </a:lnTo>
                    <a:lnTo>
                      <a:pt x="131" y="63"/>
                    </a:lnTo>
                    <a:lnTo>
                      <a:pt x="137" y="46"/>
                    </a:lnTo>
                    <a:lnTo>
                      <a:pt x="142" y="28"/>
                    </a:lnTo>
                    <a:lnTo>
                      <a:pt x="146" y="11"/>
                    </a:lnTo>
                    <a:lnTo>
                      <a:pt x="101" y="0"/>
                    </a:lnTo>
                    <a:lnTo>
                      <a:pt x="97" y="16"/>
                    </a:lnTo>
                    <a:lnTo>
                      <a:pt x="92" y="30"/>
                    </a:lnTo>
                    <a:lnTo>
                      <a:pt x="88" y="46"/>
                    </a:lnTo>
                    <a:lnTo>
                      <a:pt x="82" y="60"/>
                    </a:lnTo>
                    <a:lnTo>
                      <a:pt x="67" y="91"/>
                    </a:lnTo>
                    <a:lnTo>
                      <a:pt x="52" y="124"/>
                    </a:lnTo>
                    <a:lnTo>
                      <a:pt x="37" y="156"/>
                    </a:lnTo>
                    <a:lnTo>
                      <a:pt x="22" y="190"/>
                    </a:lnTo>
                    <a:lnTo>
                      <a:pt x="16" y="208"/>
                    </a:lnTo>
                    <a:lnTo>
                      <a:pt x="10" y="225"/>
                    </a:lnTo>
                    <a:lnTo>
                      <a:pt x="4" y="244"/>
                    </a:lnTo>
                    <a:lnTo>
                      <a:pt x="0" y="262"/>
                    </a:lnTo>
                    <a:lnTo>
                      <a:pt x="0" y="262"/>
                    </a:lnTo>
                    <a:lnTo>
                      <a:pt x="46" y="27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0" name="Freeform 578"/>
              <p:cNvSpPr>
                <a:spLocks noChangeAspect="1"/>
              </p:cNvSpPr>
              <p:nvPr/>
            </p:nvSpPr>
            <p:spPr bwMode="auto">
              <a:xfrm>
                <a:off x="3188" y="2427"/>
                <a:ext cx="9" cy="42"/>
              </a:xfrm>
              <a:custGeom>
                <a:avLst/>
                <a:gdLst>
                  <a:gd name="T0" fmla="*/ 57 w 57"/>
                  <a:gd name="T1" fmla="*/ 235 h 242"/>
                  <a:gd name="T2" fmla="*/ 57 w 57"/>
                  <a:gd name="T3" fmla="*/ 235 h 242"/>
                  <a:gd name="T4" fmla="*/ 53 w 57"/>
                  <a:gd name="T5" fmla="*/ 207 h 242"/>
                  <a:gd name="T6" fmla="*/ 49 w 57"/>
                  <a:gd name="T7" fmla="*/ 179 h 242"/>
                  <a:gd name="T8" fmla="*/ 47 w 57"/>
                  <a:gd name="T9" fmla="*/ 150 h 242"/>
                  <a:gd name="T10" fmla="*/ 47 w 57"/>
                  <a:gd name="T11" fmla="*/ 121 h 242"/>
                  <a:gd name="T12" fmla="*/ 47 w 57"/>
                  <a:gd name="T13" fmla="*/ 92 h 242"/>
                  <a:gd name="T14" fmla="*/ 48 w 57"/>
                  <a:gd name="T15" fmla="*/ 63 h 242"/>
                  <a:gd name="T16" fmla="*/ 52 w 57"/>
                  <a:gd name="T17" fmla="*/ 36 h 242"/>
                  <a:gd name="T18" fmla="*/ 57 w 57"/>
                  <a:gd name="T19" fmla="*/ 9 h 242"/>
                  <a:gd name="T20" fmla="*/ 11 w 57"/>
                  <a:gd name="T21" fmla="*/ 0 h 242"/>
                  <a:gd name="T22" fmla="*/ 5 w 57"/>
                  <a:gd name="T23" fmla="*/ 30 h 242"/>
                  <a:gd name="T24" fmla="*/ 1 w 57"/>
                  <a:gd name="T25" fmla="*/ 60 h 242"/>
                  <a:gd name="T26" fmla="*/ 0 w 57"/>
                  <a:gd name="T27" fmla="*/ 91 h 242"/>
                  <a:gd name="T28" fmla="*/ 0 w 57"/>
                  <a:gd name="T29" fmla="*/ 121 h 242"/>
                  <a:gd name="T30" fmla="*/ 1 w 57"/>
                  <a:gd name="T31" fmla="*/ 152 h 242"/>
                  <a:gd name="T32" fmla="*/ 3 w 57"/>
                  <a:gd name="T33" fmla="*/ 183 h 242"/>
                  <a:gd name="T34" fmla="*/ 6 w 57"/>
                  <a:gd name="T35" fmla="*/ 212 h 242"/>
                  <a:gd name="T36" fmla="*/ 11 w 57"/>
                  <a:gd name="T37" fmla="*/ 242 h 242"/>
                  <a:gd name="T38" fmla="*/ 10 w 57"/>
                  <a:gd name="T39" fmla="*/ 241 h 242"/>
                  <a:gd name="T40" fmla="*/ 57 w 57"/>
                  <a:gd name="T41"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2">
                    <a:moveTo>
                      <a:pt x="57" y="235"/>
                    </a:moveTo>
                    <a:lnTo>
                      <a:pt x="57" y="235"/>
                    </a:lnTo>
                    <a:lnTo>
                      <a:pt x="53" y="207"/>
                    </a:lnTo>
                    <a:lnTo>
                      <a:pt x="49" y="179"/>
                    </a:lnTo>
                    <a:lnTo>
                      <a:pt x="47" y="150"/>
                    </a:lnTo>
                    <a:lnTo>
                      <a:pt x="47" y="121"/>
                    </a:lnTo>
                    <a:lnTo>
                      <a:pt x="47" y="92"/>
                    </a:lnTo>
                    <a:lnTo>
                      <a:pt x="48" y="63"/>
                    </a:lnTo>
                    <a:lnTo>
                      <a:pt x="52" y="36"/>
                    </a:lnTo>
                    <a:lnTo>
                      <a:pt x="57" y="9"/>
                    </a:lnTo>
                    <a:lnTo>
                      <a:pt x="11" y="0"/>
                    </a:lnTo>
                    <a:lnTo>
                      <a:pt x="5" y="30"/>
                    </a:lnTo>
                    <a:lnTo>
                      <a:pt x="1" y="60"/>
                    </a:lnTo>
                    <a:lnTo>
                      <a:pt x="0" y="91"/>
                    </a:lnTo>
                    <a:lnTo>
                      <a:pt x="0" y="121"/>
                    </a:lnTo>
                    <a:lnTo>
                      <a:pt x="1" y="152"/>
                    </a:lnTo>
                    <a:lnTo>
                      <a:pt x="3" y="183"/>
                    </a:lnTo>
                    <a:lnTo>
                      <a:pt x="6" y="212"/>
                    </a:lnTo>
                    <a:lnTo>
                      <a:pt x="11" y="242"/>
                    </a:lnTo>
                    <a:lnTo>
                      <a:pt x="10" y="241"/>
                    </a:lnTo>
                    <a:lnTo>
                      <a:pt x="57" y="23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1" name="Freeform 579"/>
              <p:cNvSpPr>
                <a:spLocks noChangeAspect="1"/>
              </p:cNvSpPr>
              <p:nvPr/>
            </p:nvSpPr>
            <p:spPr bwMode="auto">
              <a:xfrm>
                <a:off x="3189" y="2468"/>
                <a:ext cx="19" cy="33"/>
              </a:xfrm>
              <a:custGeom>
                <a:avLst/>
                <a:gdLst>
                  <a:gd name="T0" fmla="*/ 109 w 109"/>
                  <a:gd name="T1" fmla="*/ 187 h 193"/>
                  <a:gd name="T2" fmla="*/ 109 w 109"/>
                  <a:gd name="T3" fmla="*/ 187 h 193"/>
                  <a:gd name="T4" fmla="*/ 107 w 109"/>
                  <a:gd name="T5" fmla="*/ 174 h 193"/>
                  <a:gd name="T6" fmla="*/ 104 w 109"/>
                  <a:gd name="T7" fmla="*/ 161 h 193"/>
                  <a:gd name="T8" fmla="*/ 101 w 109"/>
                  <a:gd name="T9" fmla="*/ 148 h 193"/>
                  <a:gd name="T10" fmla="*/ 96 w 109"/>
                  <a:gd name="T11" fmla="*/ 136 h 193"/>
                  <a:gd name="T12" fmla="*/ 86 w 109"/>
                  <a:gd name="T13" fmla="*/ 112 h 193"/>
                  <a:gd name="T14" fmla="*/ 77 w 109"/>
                  <a:gd name="T15" fmla="*/ 88 h 193"/>
                  <a:gd name="T16" fmla="*/ 66 w 109"/>
                  <a:gd name="T17" fmla="*/ 65 h 193"/>
                  <a:gd name="T18" fmla="*/ 57 w 109"/>
                  <a:gd name="T19" fmla="*/ 42 h 193"/>
                  <a:gd name="T20" fmla="*/ 54 w 109"/>
                  <a:gd name="T21" fmla="*/ 31 h 193"/>
                  <a:gd name="T22" fmla="*/ 50 w 109"/>
                  <a:gd name="T23" fmla="*/ 20 h 193"/>
                  <a:gd name="T24" fmla="*/ 48 w 109"/>
                  <a:gd name="T25" fmla="*/ 11 h 193"/>
                  <a:gd name="T26" fmla="*/ 47 w 109"/>
                  <a:gd name="T27" fmla="*/ 0 h 193"/>
                  <a:gd name="T28" fmla="*/ 0 w 109"/>
                  <a:gd name="T29" fmla="*/ 6 h 193"/>
                  <a:gd name="T30" fmla="*/ 2 w 109"/>
                  <a:gd name="T31" fmla="*/ 19 h 193"/>
                  <a:gd name="T32" fmla="*/ 6 w 109"/>
                  <a:gd name="T33" fmla="*/ 32 h 193"/>
                  <a:gd name="T34" fmla="*/ 9 w 109"/>
                  <a:gd name="T35" fmla="*/ 46 h 193"/>
                  <a:gd name="T36" fmla="*/ 13 w 109"/>
                  <a:gd name="T37" fmla="*/ 58 h 193"/>
                  <a:gd name="T38" fmla="*/ 23 w 109"/>
                  <a:gd name="T39" fmla="*/ 82 h 193"/>
                  <a:gd name="T40" fmla="*/ 33 w 109"/>
                  <a:gd name="T41" fmla="*/ 106 h 193"/>
                  <a:gd name="T42" fmla="*/ 43 w 109"/>
                  <a:gd name="T43" fmla="*/ 128 h 193"/>
                  <a:gd name="T44" fmla="*/ 53 w 109"/>
                  <a:gd name="T45" fmla="*/ 151 h 193"/>
                  <a:gd name="T46" fmla="*/ 55 w 109"/>
                  <a:gd name="T47" fmla="*/ 162 h 193"/>
                  <a:gd name="T48" fmla="*/ 59 w 109"/>
                  <a:gd name="T49" fmla="*/ 173 h 193"/>
                  <a:gd name="T50" fmla="*/ 61 w 109"/>
                  <a:gd name="T51" fmla="*/ 182 h 193"/>
                  <a:gd name="T52" fmla="*/ 62 w 109"/>
                  <a:gd name="T53" fmla="*/ 193 h 193"/>
                  <a:gd name="T54" fmla="*/ 62 w 109"/>
                  <a:gd name="T55" fmla="*/ 193 h 193"/>
                  <a:gd name="T56" fmla="*/ 109 w 109"/>
                  <a:gd name="T57"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93">
                    <a:moveTo>
                      <a:pt x="109" y="187"/>
                    </a:moveTo>
                    <a:lnTo>
                      <a:pt x="109" y="187"/>
                    </a:lnTo>
                    <a:lnTo>
                      <a:pt x="107" y="174"/>
                    </a:lnTo>
                    <a:lnTo>
                      <a:pt x="104" y="161"/>
                    </a:lnTo>
                    <a:lnTo>
                      <a:pt x="101" y="148"/>
                    </a:lnTo>
                    <a:lnTo>
                      <a:pt x="96" y="136"/>
                    </a:lnTo>
                    <a:lnTo>
                      <a:pt x="86" y="112"/>
                    </a:lnTo>
                    <a:lnTo>
                      <a:pt x="77" y="88"/>
                    </a:lnTo>
                    <a:lnTo>
                      <a:pt x="66" y="65"/>
                    </a:lnTo>
                    <a:lnTo>
                      <a:pt x="57" y="42"/>
                    </a:lnTo>
                    <a:lnTo>
                      <a:pt x="54" y="31"/>
                    </a:lnTo>
                    <a:lnTo>
                      <a:pt x="50" y="20"/>
                    </a:lnTo>
                    <a:lnTo>
                      <a:pt x="48" y="11"/>
                    </a:lnTo>
                    <a:lnTo>
                      <a:pt x="47" y="0"/>
                    </a:lnTo>
                    <a:lnTo>
                      <a:pt x="0" y="6"/>
                    </a:lnTo>
                    <a:lnTo>
                      <a:pt x="2" y="19"/>
                    </a:lnTo>
                    <a:lnTo>
                      <a:pt x="6" y="32"/>
                    </a:lnTo>
                    <a:lnTo>
                      <a:pt x="9" y="46"/>
                    </a:lnTo>
                    <a:lnTo>
                      <a:pt x="13" y="58"/>
                    </a:lnTo>
                    <a:lnTo>
                      <a:pt x="23" y="82"/>
                    </a:lnTo>
                    <a:lnTo>
                      <a:pt x="33" y="106"/>
                    </a:lnTo>
                    <a:lnTo>
                      <a:pt x="43" y="128"/>
                    </a:lnTo>
                    <a:lnTo>
                      <a:pt x="53" y="151"/>
                    </a:lnTo>
                    <a:lnTo>
                      <a:pt x="55" y="162"/>
                    </a:lnTo>
                    <a:lnTo>
                      <a:pt x="59" y="173"/>
                    </a:lnTo>
                    <a:lnTo>
                      <a:pt x="61" y="182"/>
                    </a:lnTo>
                    <a:lnTo>
                      <a:pt x="62" y="193"/>
                    </a:lnTo>
                    <a:lnTo>
                      <a:pt x="62" y="193"/>
                    </a:lnTo>
                    <a:lnTo>
                      <a:pt x="109"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2" name="Freeform 580"/>
              <p:cNvSpPr>
                <a:spLocks noChangeAspect="1"/>
              </p:cNvSpPr>
              <p:nvPr/>
            </p:nvSpPr>
            <p:spPr bwMode="auto">
              <a:xfrm>
                <a:off x="3200" y="2501"/>
                <a:ext cx="9" cy="32"/>
              </a:xfrm>
              <a:custGeom>
                <a:avLst/>
                <a:gdLst>
                  <a:gd name="T0" fmla="*/ 47 w 57"/>
                  <a:gd name="T1" fmla="*/ 187 h 187"/>
                  <a:gd name="T2" fmla="*/ 47 w 57"/>
                  <a:gd name="T3" fmla="*/ 187 h 187"/>
                  <a:gd name="T4" fmla="*/ 52 w 57"/>
                  <a:gd name="T5" fmla="*/ 163 h 187"/>
                  <a:gd name="T6" fmla="*/ 54 w 57"/>
                  <a:gd name="T7" fmla="*/ 139 h 187"/>
                  <a:gd name="T8" fmla="*/ 57 w 57"/>
                  <a:gd name="T9" fmla="*/ 114 h 187"/>
                  <a:gd name="T10" fmla="*/ 55 w 57"/>
                  <a:gd name="T11" fmla="*/ 90 h 187"/>
                  <a:gd name="T12" fmla="*/ 54 w 57"/>
                  <a:gd name="T13" fmla="*/ 66 h 187"/>
                  <a:gd name="T14" fmla="*/ 53 w 57"/>
                  <a:gd name="T15" fmla="*/ 43 h 187"/>
                  <a:gd name="T16" fmla="*/ 49 w 57"/>
                  <a:gd name="T17" fmla="*/ 21 h 187"/>
                  <a:gd name="T18" fmla="*/ 47 w 57"/>
                  <a:gd name="T19" fmla="*/ 0 h 187"/>
                  <a:gd name="T20" fmla="*/ 0 w 57"/>
                  <a:gd name="T21" fmla="*/ 6 h 187"/>
                  <a:gd name="T22" fmla="*/ 4 w 57"/>
                  <a:gd name="T23" fmla="*/ 27 h 187"/>
                  <a:gd name="T24" fmla="*/ 6 w 57"/>
                  <a:gd name="T25" fmla="*/ 48 h 187"/>
                  <a:gd name="T26" fmla="*/ 9 w 57"/>
                  <a:gd name="T27" fmla="*/ 70 h 187"/>
                  <a:gd name="T28" fmla="*/ 10 w 57"/>
                  <a:gd name="T29" fmla="*/ 91 h 187"/>
                  <a:gd name="T30" fmla="*/ 10 w 57"/>
                  <a:gd name="T31" fmla="*/ 113 h 187"/>
                  <a:gd name="T32" fmla="*/ 9 w 57"/>
                  <a:gd name="T33" fmla="*/ 135 h 187"/>
                  <a:gd name="T34" fmla="*/ 5 w 57"/>
                  <a:gd name="T35" fmla="*/ 156 h 187"/>
                  <a:gd name="T36" fmla="*/ 1 w 57"/>
                  <a:gd name="T37" fmla="*/ 177 h 187"/>
                  <a:gd name="T38" fmla="*/ 1 w 57"/>
                  <a:gd name="T39" fmla="*/ 177 h 187"/>
                  <a:gd name="T40" fmla="*/ 47 w 57"/>
                  <a:gd name="T4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87">
                    <a:moveTo>
                      <a:pt x="47" y="187"/>
                    </a:moveTo>
                    <a:lnTo>
                      <a:pt x="47" y="187"/>
                    </a:lnTo>
                    <a:lnTo>
                      <a:pt x="52" y="163"/>
                    </a:lnTo>
                    <a:lnTo>
                      <a:pt x="54" y="139"/>
                    </a:lnTo>
                    <a:lnTo>
                      <a:pt x="57" y="114"/>
                    </a:lnTo>
                    <a:lnTo>
                      <a:pt x="55" y="90"/>
                    </a:lnTo>
                    <a:lnTo>
                      <a:pt x="54" y="66"/>
                    </a:lnTo>
                    <a:lnTo>
                      <a:pt x="53" y="43"/>
                    </a:lnTo>
                    <a:lnTo>
                      <a:pt x="49" y="21"/>
                    </a:lnTo>
                    <a:lnTo>
                      <a:pt x="47" y="0"/>
                    </a:lnTo>
                    <a:lnTo>
                      <a:pt x="0" y="6"/>
                    </a:lnTo>
                    <a:lnTo>
                      <a:pt x="4" y="27"/>
                    </a:lnTo>
                    <a:lnTo>
                      <a:pt x="6" y="48"/>
                    </a:lnTo>
                    <a:lnTo>
                      <a:pt x="9" y="70"/>
                    </a:lnTo>
                    <a:lnTo>
                      <a:pt x="10" y="91"/>
                    </a:lnTo>
                    <a:lnTo>
                      <a:pt x="10" y="113"/>
                    </a:lnTo>
                    <a:lnTo>
                      <a:pt x="9" y="135"/>
                    </a:lnTo>
                    <a:lnTo>
                      <a:pt x="5" y="156"/>
                    </a:lnTo>
                    <a:lnTo>
                      <a:pt x="1" y="177"/>
                    </a:lnTo>
                    <a:lnTo>
                      <a:pt x="1" y="177"/>
                    </a:lnTo>
                    <a:lnTo>
                      <a:pt x="47"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3" name="Freeform 581"/>
              <p:cNvSpPr>
                <a:spLocks noChangeAspect="1"/>
              </p:cNvSpPr>
              <p:nvPr/>
            </p:nvSpPr>
            <p:spPr bwMode="auto">
              <a:xfrm>
                <a:off x="3180" y="2531"/>
                <a:ext cx="28" cy="44"/>
              </a:xfrm>
              <a:custGeom>
                <a:avLst/>
                <a:gdLst>
                  <a:gd name="T0" fmla="*/ 35 w 166"/>
                  <a:gd name="T1" fmla="*/ 250 h 250"/>
                  <a:gd name="T2" fmla="*/ 35 w 166"/>
                  <a:gd name="T3" fmla="*/ 250 h 250"/>
                  <a:gd name="T4" fmla="*/ 58 w 166"/>
                  <a:gd name="T5" fmla="*/ 225 h 250"/>
                  <a:gd name="T6" fmla="*/ 78 w 166"/>
                  <a:gd name="T7" fmla="*/ 196 h 250"/>
                  <a:gd name="T8" fmla="*/ 98 w 166"/>
                  <a:gd name="T9" fmla="*/ 168 h 250"/>
                  <a:gd name="T10" fmla="*/ 116 w 166"/>
                  <a:gd name="T11" fmla="*/ 136 h 250"/>
                  <a:gd name="T12" fmla="*/ 131 w 166"/>
                  <a:gd name="T13" fmla="*/ 105 h 250"/>
                  <a:gd name="T14" fmla="*/ 146 w 166"/>
                  <a:gd name="T15" fmla="*/ 74 h 250"/>
                  <a:gd name="T16" fmla="*/ 156 w 166"/>
                  <a:gd name="T17" fmla="*/ 42 h 250"/>
                  <a:gd name="T18" fmla="*/ 166 w 166"/>
                  <a:gd name="T19" fmla="*/ 10 h 250"/>
                  <a:gd name="T20" fmla="*/ 120 w 166"/>
                  <a:gd name="T21" fmla="*/ 0 h 250"/>
                  <a:gd name="T22" fmla="*/ 112 w 166"/>
                  <a:gd name="T23" fmla="*/ 27 h 250"/>
                  <a:gd name="T24" fmla="*/ 101 w 166"/>
                  <a:gd name="T25" fmla="*/ 56 h 250"/>
                  <a:gd name="T26" fmla="*/ 89 w 166"/>
                  <a:gd name="T27" fmla="*/ 86 h 250"/>
                  <a:gd name="T28" fmla="*/ 75 w 166"/>
                  <a:gd name="T29" fmla="*/ 115 h 250"/>
                  <a:gd name="T30" fmla="*/ 58 w 166"/>
                  <a:gd name="T31" fmla="*/ 142 h 250"/>
                  <a:gd name="T32" fmla="*/ 40 w 166"/>
                  <a:gd name="T33" fmla="*/ 170 h 250"/>
                  <a:gd name="T34" fmla="*/ 21 w 166"/>
                  <a:gd name="T35" fmla="*/ 195 h 250"/>
                  <a:gd name="T36" fmla="*/ 2 w 166"/>
                  <a:gd name="T37" fmla="*/ 219 h 250"/>
                  <a:gd name="T38" fmla="*/ 0 w 166"/>
                  <a:gd name="T39" fmla="*/ 219 h 250"/>
                  <a:gd name="T40" fmla="*/ 35 w 166"/>
                  <a:gd name="T4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50">
                    <a:moveTo>
                      <a:pt x="35" y="250"/>
                    </a:moveTo>
                    <a:lnTo>
                      <a:pt x="35" y="250"/>
                    </a:lnTo>
                    <a:lnTo>
                      <a:pt x="58" y="225"/>
                    </a:lnTo>
                    <a:lnTo>
                      <a:pt x="78" y="196"/>
                    </a:lnTo>
                    <a:lnTo>
                      <a:pt x="98" y="168"/>
                    </a:lnTo>
                    <a:lnTo>
                      <a:pt x="116" y="136"/>
                    </a:lnTo>
                    <a:lnTo>
                      <a:pt x="131" y="105"/>
                    </a:lnTo>
                    <a:lnTo>
                      <a:pt x="146" y="74"/>
                    </a:lnTo>
                    <a:lnTo>
                      <a:pt x="156" y="42"/>
                    </a:lnTo>
                    <a:lnTo>
                      <a:pt x="166" y="10"/>
                    </a:lnTo>
                    <a:lnTo>
                      <a:pt x="120" y="0"/>
                    </a:lnTo>
                    <a:lnTo>
                      <a:pt x="112" y="27"/>
                    </a:lnTo>
                    <a:lnTo>
                      <a:pt x="101" y="56"/>
                    </a:lnTo>
                    <a:lnTo>
                      <a:pt x="89" y="86"/>
                    </a:lnTo>
                    <a:lnTo>
                      <a:pt x="75" y="115"/>
                    </a:lnTo>
                    <a:lnTo>
                      <a:pt x="58" y="142"/>
                    </a:lnTo>
                    <a:lnTo>
                      <a:pt x="40" y="170"/>
                    </a:lnTo>
                    <a:lnTo>
                      <a:pt x="21" y="195"/>
                    </a:lnTo>
                    <a:lnTo>
                      <a:pt x="2" y="219"/>
                    </a:lnTo>
                    <a:lnTo>
                      <a:pt x="0" y="219"/>
                    </a:lnTo>
                    <a:lnTo>
                      <a:pt x="35" y="25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4" name="Freeform 582"/>
              <p:cNvSpPr>
                <a:spLocks noChangeAspect="1"/>
              </p:cNvSpPr>
              <p:nvPr/>
            </p:nvSpPr>
            <p:spPr bwMode="auto">
              <a:xfrm>
                <a:off x="3140" y="2570"/>
                <a:ext cx="46" cy="37"/>
              </a:xfrm>
              <a:custGeom>
                <a:avLst/>
                <a:gdLst>
                  <a:gd name="T0" fmla="*/ 21 w 281"/>
                  <a:gd name="T1" fmla="*/ 215 h 215"/>
                  <a:gd name="T2" fmla="*/ 21 w 281"/>
                  <a:gd name="T3" fmla="*/ 215 h 215"/>
                  <a:gd name="T4" fmla="*/ 57 w 281"/>
                  <a:gd name="T5" fmla="*/ 197 h 215"/>
                  <a:gd name="T6" fmla="*/ 92 w 281"/>
                  <a:gd name="T7" fmla="*/ 178 h 215"/>
                  <a:gd name="T8" fmla="*/ 126 w 281"/>
                  <a:gd name="T9" fmla="*/ 156 h 215"/>
                  <a:gd name="T10" fmla="*/ 161 w 281"/>
                  <a:gd name="T11" fmla="*/ 135 h 215"/>
                  <a:gd name="T12" fmla="*/ 194 w 281"/>
                  <a:gd name="T13" fmla="*/ 111 h 215"/>
                  <a:gd name="T14" fmla="*/ 225 w 281"/>
                  <a:gd name="T15" fmla="*/ 87 h 215"/>
                  <a:gd name="T16" fmla="*/ 239 w 281"/>
                  <a:gd name="T17" fmla="*/ 73 h 215"/>
                  <a:gd name="T18" fmla="*/ 254 w 281"/>
                  <a:gd name="T19" fmla="*/ 59 h 215"/>
                  <a:gd name="T20" fmla="*/ 268 w 281"/>
                  <a:gd name="T21" fmla="*/ 46 h 215"/>
                  <a:gd name="T22" fmla="*/ 281 w 281"/>
                  <a:gd name="T23" fmla="*/ 31 h 215"/>
                  <a:gd name="T24" fmla="*/ 246 w 281"/>
                  <a:gd name="T25" fmla="*/ 0 h 215"/>
                  <a:gd name="T26" fmla="*/ 234 w 281"/>
                  <a:gd name="T27" fmla="*/ 13 h 215"/>
                  <a:gd name="T28" fmla="*/ 221 w 281"/>
                  <a:gd name="T29" fmla="*/ 25 h 215"/>
                  <a:gd name="T30" fmla="*/ 208 w 281"/>
                  <a:gd name="T31" fmla="*/ 39 h 215"/>
                  <a:gd name="T32" fmla="*/ 195 w 281"/>
                  <a:gd name="T33" fmla="*/ 51 h 215"/>
                  <a:gd name="T34" fmla="*/ 165 w 281"/>
                  <a:gd name="T35" fmla="*/ 73 h 215"/>
                  <a:gd name="T36" fmla="*/ 135 w 281"/>
                  <a:gd name="T37" fmla="*/ 96 h 215"/>
                  <a:gd name="T38" fmla="*/ 102 w 281"/>
                  <a:gd name="T39" fmla="*/ 118 h 215"/>
                  <a:gd name="T40" fmla="*/ 69 w 281"/>
                  <a:gd name="T41" fmla="*/ 137 h 215"/>
                  <a:gd name="T42" fmla="*/ 34 w 281"/>
                  <a:gd name="T43" fmla="*/ 156 h 215"/>
                  <a:gd name="T44" fmla="*/ 0 w 281"/>
                  <a:gd name="T45" fmla="*/ 174 h 215"/>
                  <a:gd name="T46" fmla="*/ 0 w 281"/>
                  <a:gd name="T47" fmla="*/ 174 h 215"/>
                  <a:gd name="T48" fmla="*/ 21 w 281"/>
                  <a:gd name="T49"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21" y="215"/>
                    </a:moveTo>
                    <a:lnTo>
                      <a:pt x="21" y="215"/>
                    </a:lnTo>
                    <a:lnTo>
                      <a:pt x="57" y="197"/>
                    </a:lnTo>
                    <a:lnTo>
                      <a:pt x="92" y="178"/>
                    </a:lnTo>
                    <a:lnTo>
                      <a:pt x="126" y="156"/>
                    </a:lnTo>
                    <a:lnTo>
                      <a:pt x="161" y="135"/>
                    </a:lnTo>
                    <a:lnTo>
                      <a:pt x="194" y="111"/>
                    </a:lnTo>
                    <a:lnTo>
                      <a:pt x="225" y="87"/>
                    </a:lnTo>
                    <a:lnTo>
                      <a:pt x="239" y="73"/>
                    </a:lnTo>
                    <a:lnTo>
                      <a:pt x="254" y="59"/>
                    </a:lnTo>
                    <a:lnTo>
                      <a:pt x="268" y="46"/>
                    </a:lnTo>
                    <a:lnTo>
                      <a:pt x="281" y="31"/>
                    </a:lnTo>
                    <a:lnTo>
                      <a:pt x="246" y="0"/>
                    </a:lnTo>
                    <a:lnTo>
                      <a:pt x="234" y="13"/>
                    </a:lnTo>
                    <a:lnTo>
                      <a:pt x="221" y="25"/>
                    </a:lnTo>
                    <a:lnTo>
                      <a:pt x="208" y="39"/>
                    </a:lnTo>
                    <a:lnTo>
                      <a:pt x="195" y="51"/>
                    </a:lnTo>
                    <a:lnTo>
                      <a:pt x="165" y="73"/>
                    </a:lnTo>
                    <a:lnTo>
                      <a:pt x="135" y="96"/>
                    </a:lnTo>
                    <a:lnTo>
                      <a:pt x="102" y="118"/>
                    </a:lnTo>
                    <a:lnTo>
                      <a:pt x="69" y="137"/>
                    </a:lnTo>
                    <a:lnTo>
                      <a:pt x="34" y="156"/>
                    </a:lnTo>
                    <a:lnTo>
                      <a:pt x="0" y="174"/>
                    </a:lnTo>
                    <a:lnTo>
                      <a:pt x="0" y="174"/>
                    </a:lnTo>
                    <a:lnTo>
                      <a:pt x="21" y="2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5" name="Freeform 583"/>
              <p:cNvSpPr>
                <a:spLocks noChangeAspect="1"/>
              </p:cNvSpPr>
              <p:nvPr/>
            </p:nvSpPr>
            <p:spPr bwMode="auto">
              <a:xfrm>
                <a:off x="3083" y="2599"/>
                <a:ext cx="60" cy="31"/>
              </a:xfrm>
              <a:custGeom>
                <a:avLst/>
                <a:gdLst>
                  <a:gd name="T0" fmla="*/ 27 w 367"/>
                  <a:gd name="T1" fmla="*/ 175 h 175"/>
                  <a:gd name="T2" fmla="*/ 27 w 367"/>
                  <a:gd name="T3" fmla="*/ 175 h 175"/>
                  <a:gd name="T4" fmla="*/ 45 w 367"/>
                  <a:gd name="T5" fmla="*/ 163 h 175"/>
                  <a:gd name="T6" fmla="*/ 63 w 367"/>
                  <a:gd name="T7" fmla="*/ 153 h 175"/>
                  <a:gd name="T8" fmla="*/ 82 w 367"/>
                  <a:gd name="T9" fmla="*/ 143 h 175"/>
                  <a:gd name="T10" fmla="*/ 103 w 367"/>
                  <a:gd name="T11" fmla="*/ 133 h 175"/>
                  <a:gd name="T12" fmla="*/ 123 w 367"/>
                  <a:gd name="T13" fmla="*/ 125 h 175"/>
                  <a:gd name="T14" fmla="*/ 145 w 367"/>
                  <a:gd name="T15" fmla="*/ 118 h 175"/>
                  <a:gd name="T16" fmla="*/ 166 w 367"/>
                  <a:gd name="T17" fmla="*/ 111 h 175"/>
                  <a:gd name="T18" fmla="*/ 188 w 367"/>
                  <a:gd name="T19" fmla="*/ 103 h 175"/>
                  <a:gd name="T20" fmla="*/ 234 w 367"/>
                  <a:gd name="T21" fmla="*/ 90 h 175"/>
                  <a:gd name="T22" fmla="*/ 279 w 367"/>
                  <a:gd name="T23" fmla="*/ 77 h 175"/>
                  <a:gd name="T24" fmla="*/ 302 w 367"/>
                  <a:gd name="T25" fmla="*/ 69 h 175"/>
                  <a:gd name="T26" fmla="*/ 324 w 367"/>
                  <a:gd name="T27" fmla="*/ 60 h 175"/>
                  <a:gd name="T28" fmla="*/ 346 w 367"/>
                  <a:gd name="T29" fmla="*/ 52 h 175"/>
                  <a:gd name="T30" fmla="*/ 367 w 367"/>
                  <a:gd name="T31" fmla="*/ 41 h 175"/>
                  <a:gd name="T32" fmla="*/ 346 w 367"/>
                  <a:gd name="T33" fmla="*/ 0 h 175"/>
                  <a:gd name="T34" fmla="*/ 327 w 367"/>
                  <a:gd name="T35" fmla="*/ 9 h 175"/>
                  <a:gd name="T36" fmla="*/ 307 w 367"/>
                  <a:gd name="T37" fmla="*/ 17 h 175"/>
                  <a:gd name="T38" fmla="*/ 286 w 367"/>
                  <a:gd name="T39" fmla="*/ 25 h 175"/>
                  <a:gd name="T40" fmla="*/ 265 w 367"/>
                  <a:gd name="T41" fmla="*/ 33 h 175"/>
                  <a:gd name="T42" fmla="*/ 220 w 367"/>
                  <a:gd name="T43" fmla="*/ 46 h 175"/>
                  <a:gd name="T44" fmla="*/ 176 w 367"/>
                  <a:gd name="T45" fmla="*/ 59 h 175"/>
                  <a:gd name="T46" fmla="*/ 152 w 367"/>
                  <a:gd name="T47" fmla="*/ 66 h 175"/>
                  <a:gd name="T48" fmla="*/ 129 w 367"/>
                  <a:gd name="T49" fmla="*/ 73 h 175"/>
                  <a:gd name="T50" fmla="*/ 106 w 367"/>
                  <a:gd name="T51" fmla="*/ 82 h 175"/>
                  <a:gd name="T52" fmla="*/ 85 w 367"/>
                  <a:gd name="T53" fmla="*/ 90 h 175"/>
                  <a:gd name="T54" fmla="*/ 62 w 367"/>
                  <a:gd name="T55" fmla="*/ 101 h 175"/>
                  <a:gd name="T56" fmla="*/ 40 w 367"/>
                  <a:gd name="T57" fmla="*/ 112 h 175"/>
                  <a:gd name="T58" fmla="*/ 19 w 367"/>
                  <a:gd name="T59" fmla="*/ 124 h 175"/>
                  <a:gd name="T60" fmla="*/ 0 w 367"/>
                  <a:gd name="T61" fmla="*/ 138 h 175"/>
                  <a:gd name="T62" fmla="*/ 0 w 367"/>
                  <a:gd name="T63" fmla="*/ 138 h 175"/>
                  <a:gd name="T64" fmla="*/ 27 w 367"/>
                  <a:gd name="T6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175">
                    <a:moveTo>
                      <a:pt x="27" y="175"/>
                    </a:moveTo>
                    <a:lnTo>
                      <a:pt x="27" y="175"/>
                    </a:lnTo>
                    <a:lnTo>
                      <a:pt x="45" y="163"/>
                    </a:lnTo>
                    <a:lnTo>
                      <a:pt x="63" y="153"/>
                    </a:lnTo>
                    <a:lnTo>
                      <a:pt x="82" y="143"/>
                    </a:lnTo>
                    <a:lnTo>
                      <a:pt x="103" y="133"/>
                    </a:lnTo>
                    <a:lnTo>
                      <a:pt x="123" y="125"/>
                    </a:lnTo>
                    <a:lnTo>
                      <a:pt x="145" y="118"/>
                    </a:lnTo>
                    <a:lnTo>
                      <a:pt x="166" y="111"/>
                    </a:lnTo>
                    <a:lnTo>
                      <a:pt x="188" y="103"/>
                    </a:lnTo>
                    <a:lnTo>
                      <a:pt x="234" y="90"/>
                    </a:lnTo>
                    <a:lnTo>
                      <a:pt x="279" y="77"/>
                    </a:lnTo>
                    <a:lnTo>
                      <a:pt x="302" y="69"/>
                    </a:lnTo>
                    <a:lnTo>
                      <a:pt x="324" y="60"/>
                    </a:lnTo>
                    <a:lnTo>
                      <a:pt x="346" y="52"/>
                    </a:lnTo>
                    <a:lnTo>
                      <a:pt x="367" y="41"/>
                    </a:lnTo>
                    <a:lnTo>
                      <a:pt x="346" y="0"/>
                    </a:lnTo>
                    <a:lnTo>
                      <a:pt x="327" y="9"/>
                    </a:lnTo>
                    <a:lnTo>
                      <a:pt x="307" y="17"/>
                    </a:lnTo>
                    <a:lnTo>
                      <a:pt x="286" y="25"/>
                    </a:lnTo>
                    <a:lnTo>
                      <a:pt x="265" y="33"/>
                    </a:lnTo>
                    <a:lnTo>
                      <a:pt x="220" y="46"/>
                    </a:lnTo>
                    <a:lnTo>
                      <a:pt x="176" y="59"/>
                    </a:lnTo>
                    <a:lnTo>
                      <a:pt x="152" y="66"/>
                    </a:lnTo>
                    <a:lnTo>
                      <a:pt x="129" y="73"/>
                    </a:lnTo>
                    <a:lnTo>
                      <a:pt x="106" y="82"/>
                    </a:lnTo>
                    <a:lnTo>
                      <a:pt x="85" y="90"/>
                    </a:lnTo>
                    <a:lnTo>
                      <a:pt x="62" y="101"/>
                    </a:lnTo>
                    <a:lnTo>
                      <a:pt x="40" y="112"/>
                    </a:lnTo>
                    <a:lnTo>
                      <a:pt x="19" y="124"/>
                    </a:lnTo>
                    <a:lnTo>
                      <a:pt x="0" y="138"/>
                    </a:lnTo>
                    <a:lnTo>
                      <a:pt x="0" y="138"/>
                    </a:lnTo>
                    <a:lnTo>
                      <a:pt x="27" y="17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6" name="Freeform 584"/>
              <p:cNvSpPr>
                <a:spLocks noChangeAspect="1"/>
              </p:cNvSpPr>
              <p:nvPr/>
            </p:nvSpPr>
            <p:spPr bwMode="auto">
              <a:xfrm>
                <a:off x="3056" y="2624"/>
                <a:ext cx="31" cy="46"/>
              </a:xfrm>
              <a:custGeom>
                <a:avLst/>
                <a:gdLst>
                  <a:gd name="T0" fmla="*/ 38 w 189"/>
                  <a:gd name="T1" fmla="*/ 269 h 269"/>
                  <a:gd name="T2" fmla="*/ 39 w 189"/>
                  <a:gd name="T3" fmla="*/ 269 h 269"/>
                  <a:gd name="T4" fmla="*/ 58 w 189"/>
                  <a:gd name="T5" fmla="*/ 237 h 269"/>
                  <a:gd name="T6" fmla="*/ 75 w 189"/>
                  <a:gd name="T7" fmla="*/ 203 h 269"/>
                  <a:gd name="T8" fmla="*/ 92 w 189"/>
                  <a:gd name="T9" fmla="*/ 171 h 269"/>
                  <a:gd name="T10" fmla="*/ 109 w 189"/>
                  <a:gd name="T11" fmla="*/ 138 h 269"/>
                  <a:gd name="T12" fmla="*/ 117 w 189"/>
                  <a:gd name="T13" fmla="*/ 124 h 269"/>
                  <a:gd name="T14" fmla="*/ 127 w 189"/>
                  <a:gd name="T15" fmla="*/ 109 h 269"/>
                  <a:gd name="T16" fmla="*/ 135 w 189"/>
                  <a:gd name="T17" fmla="*/ 95 h 269"/>
                  <a:gd name="T18" fmla="*/ 145 w 189"/>
                  <a:gd name="T19" fmla="*/ 82 h 269"/>
                  <a:gd name="T20" fmla="*/ 156 w 189"/>
                  <a:gd name="T21" fmla="*/ 70 h 269"/>
                  <a:gd name="T22" fmla="*/ 166 w 189"/>
                  <a:gd name="T23" fmla="*/ 58 h 269"/>
                  <a:gd name="T24" fmla="*/ 177 w 189"/>
                  <a:gd name="T25" fmla="*/ 47 h 269"/>
                  <a:gd name="T26" fmla="*/ 189 w 189"/>
                  <a:gd name="T27" fmla="*/ 37 h 269"/>
                  <a:gd name="T28" fmla="*/ 162 w 189"/>
                  <a:gd name="T29" fmla="*/ 0 h 269"/>
                  <a:gd name="T30" fmla="*/ 146 w 189"/>
                  <a:gd name="T31" fmla="*/ 12 h 269"/>
                  <a:gd name="T32" fmla="*/ 133 w 189"/>
                  <a:gd name="T33" fmla="*/ 25 h 269"/>
                  <a:gd name="T34" fmla="*/ 120 w 189"/>
                  <a:gd name="T35" fmla="*/ 39 h 269"/>
                  <a:gd name="T36" fmla="*/ 109 w 189"/>
                  <a:gd name="T37" fmla="*/ 53 h 269"/>
                  <a:gd name="T38" fmla="*/ 97 w 189"/>
                  <a:gd name="T39" fmla="*/ 69 h 269"/>
                  <a:gd name="T40" fmla="*/ 87 w 189"/>
                  <a:gd name="T41" fmla="*/ 84 h 269"/>
                  <a:gd name="T42" fmla="*/ 78 w 189"/>
                  <a:gd name="T43" fmla="*/ 100 h 269"/>
                  <a:gd name="T44" fmla="*/ 68 w 189"/>
                  <a:gd name="T45" fmla="*/ 117 h 269"/>
                  <a:gd name="T46" fmla="*/ 51 w 189"/>
                  <a:gd name="T47" fmla="*/ 149 h 269"/>
                  <a:gd name="T48" fmla="*/ 34 w 189"/>
                  <a:gd name="T49" fmla="*/ 182 h 269"/>
                  <a:gd name="T50" fmla="*/ 18 w 189"/>
                  <a:gd name="T51" fmla="*/ 214 h 269"/>
                  <a:gd name="T52" fmla="*/ 0 w 189"/>
                  <a:gd name="T53" fmla="*/ 244 h 269"/>
                  <a:gd name="T54" fmla="*/ 0 w 189"/>
                  <a:gd name="T55" fmla="*/ 244 h 269"/>
                  <a:gd name="T56" fmla="*/ 38 w 189"/>
                  <a:gd name="T5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9" h="269">
                    <a:moveTo>
                      <a:pt x="38" y="269"/>
                    </a:moveTo>
                    <a:lnTo>
                      <a:pt x="39" y="269"/>
                    </a:lnTo>
                    <a:lnTo>
                      <a:pt x="58" y="237"/>
                    </a:lnTo>
                    <a:lnTo>
                      <a:pt x="75" y="203"/>
                    </a:lnTo>
                    <a:lnTo>
                      <a:pt x="92" y="171"/>
                    </a:lnTo>
                    <a:lnTo>
                      <a:pt x="109" y="138"/>
                    </a:lnTo>
                    <a:lnTo>
                      <a:pt x="117" y="124"/>
                    </a:lnTo>
                    <a:lnTo>
                      <a:pt x="127" y="109"/>
                    </a:lnTo>
                    <a:lnTo>
                      <a:pt x="135" y="95"/>
                    </a:lnTo>
                    <a:lnTo>
                      <a:pt x="145" y="82"/>
                    </a:lnTo>
                    <a:lnTo>
                      <a:pt x="156" y="70"/>
                    </a:lnTo>
                    <a:lnTo>
                      <a:pt x="166" y="58"/>
                    </a:lnTo>
                    <a:lnTo>
                      <a:pt x="177" y="47"/>
                    </a:lnTo>
                    <a:lnTo>
                      <a:pt x="189" y="37"/>
                    </a:lnTo>
                    <a:lnTo>
                      <a:pt x="162" y="0"/>
                    </a:lnTo>
                    <a:lnTo>
                      <a:pt x="146" y="12"/>
                    </a:lnTo>
                    <a:lnTo>
                      <a:pt x="133" y="25"/>
                    </a:lnTo>
                    <a:lnTo>
                      <a:pt x="120" y="39"/>
                    </a:lnTo>
                    <a:lnTo>
                      <a:pt x="109" y="53"/>
                    </a:lnTo>
                    <a:lnTo>
                      <a:pt x="97" y="69"/>
                    </a:lnTo>
                    <a:lnTo>
                      <a:pt x="87" y="84"/>
                    </a:lnTo>
                    <a:lnTo>
                      <a:pt x="78" y="100"/>
                    </a:lnTo>
                    <a:lnTo>
                      <a:pt x="68" y="117"/>
                    </a:lnTo>
                    <a:lnTo>
                      <a:pt x="51" y="149"/>
                    </a:lnTo>
                    <a:lnTo>
                      <a:pt x="34" y="182"/>
                    </a:lnTo>
                    <a:lnTo>
                      <a:pt x="18" y="214"/>
                    </a:lnTo>
                    <a:lnTo>
                      <a:pt x="0" y="244"/>
                    </a:lnTo>
                    <a:lnTo>
                      <a:pt x="0" y="244"/>
                    </a:lnTo>
                    <a:lnTo>
                      <a:pt x="38" y="26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7" name="Freeform 585"/>
              <p:cNvSpPr>
                <a:spLocks noChangeAspect="1"/>
              </p:cNvSpPr>
              <p:nvPr/>
            </p:nvSpPr>
            <p:spPr bwMode="auto">
              <a:xfrm>
                <a:off x="3023" y="2666"/>
                <a:ext cx="39" cy="58"/>
              </a:xfrm>
              <a:custGeom>
                <a:avLst/>
                <a:gdLst>
                  <a:gd name="T0" fmla="*/ 35 w 235"/>
                  <a:gd name="T1" fmla="*/ 331 h 331"/>
                  <a:gd name="T2" fmla="*/ 35 w 235"/>
                  <a:gd name="T3" fmla="*/ 331 h 331"/>
                  <a:gd name="T4" fmla="*/ 50 w 235"/>
                  <a:gd name="T5" fmla="*/ 313 h 331"/>
                  <a:gd name="T6" fmla="*/ 65 w 235"/>
                  <a:gd name="T7" fmla="*/ 295 h 331"/>
                  <a:gd name="T8" fmla="*/ 78 w 235"/>
                  <a:gd name="T9" fmla="*/ 277 h 331"/>
                  <a:gd name="T10" fmla="*/ 91 w 235"/>
                  <a:gd name="T11" fmla="*/ 258 h 331"/>
                  <a:gd name="T12" fmla="*/ 117 w 235"/>
                  <a:gd name="T13" fmla="*/ 218 h 331"/>
                  <a:gd name="T14" fmla="*/ 141 w 235"/>
                  <a:gd name="T15" fmla="*/ 179 h 331"/>
                  <a:gd name="T16" fmla="*/ 165 w 235"/>
                  <a:gd name="T17" fmla="*/ 139 h 331"/>
                  <a:gd name="T18" fmla="*/ 188 w 235"/>
                  <a:gd name="T19" fmla="*/ 101 h 331"/>
                  <a:gd name="T20" fmla="*/ 212 w 235"/>
                  <a:gd name="T21" fmla="*/ 62 h 331"/>
                  <a:gd name="T22" fmla="*/ 235 w 235"/>
                  <a:gd name="T23" fmla="*/ 25 h 331"/>
                  <a:gd name="T24" fmla="*/ 197 w 235"/>
                  <a:gd name="T25" fmla="*/ 0 h 331"/>
                  <a:gd name="T26" fmla="*/ 173 w 235"/>
                  <a:gd name="T27" fmla="*/ 37 h 331"/>
                  <a:gd name="T28" fmla="*/ 149 w 235"/>
                  <a:gd name="T29" fmla="*/ 77 h 331"/>
                  <a:gd name="T30" fmla="*/ 125 w 235"/>
                  <a:gd name="T31" fmla="*/ 116 h 331"/>
                  <a:gd name="T32" fmla="*/ 102 w 235"/>
                  <a:gd name="T33" fmla="*/ 155 h 331"/>
                  <a:gd name="T34" fmla="*/ 78 w 235"/>
                  <a:gd name="T35" fmla="*/ 194 h 331"/>
                  <a:gd name="T36" fmla="*/ 53 w 235"/>
                  <a:gd name="T37" fmla="*/ 232 h 331"/>
                  <a:gd name="T38" fmla="*/ 41 w 235"/>
                  <a:gd name="T39" fmla="*/ 250 h 331"/>
                  <a:gd name="T40" fmla="*/ 27 w 235"/>
                  <a:gd name="T41" fmla="*/ 268 h 331"/>
                  <a:gd name="T42" fmla="*/ 14 w 235"/>
                  <a:gd name="T43" fmla="*/ 284 h 331"/>
                  <a:gd name="T44" fmla="*/ 0 w 235"/>
                  <a:gd name="T45" fmla="*/ 301 h 331"/>
                  <a:gd name="T46" fmla="*/ 0 w 235"/>
                  <a:gd name="T47" fmla="*/ 300 h 331"/>
                  <a:gd name="T48" fmla="*/ 35 w 235"/>
                  <a:gd name="T4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31">
                    <a:moveTo>
                      <a:pt x="35" y="331"/>
                    </a:moveTo>
                    <a:lnTo>
                      <a:pt x="35" y="331"/>
                    </a:lnTo>
                    <a:lnTo>
                      <a:pt x="50" y="313"/>
                    </a:lnTo>
                    <a:lnTo>
                      <a:pt x="65" y="295"/>
                    </a:lnTo>
                    <a:lnTo>
                      <a:pt x="78" y="277"/>
                    </a:lnTo>
                    <a:lnTo>
                      <a:pt x="91" y="258"/>
                    </a:lnTo>
                    <a:lnTo>
                      <a:pt x="117" y="218"/>
                    </a:lnTo>
                    <a:lnTo>
                      <a:pt x="141" y="179"/>
                    </a:lnTo>
                    <a:lnTo>
                      <a:pt x="165" y="139"/>
                    </a:lnTo>
                    <a:lnTo>
                      <a:pt x="188" y="101"/>
                    </a:lnTo>
                    <a:lnTo>
                      <a:pt x="212" y="62"/>
                    </a:lnTo>
                    <a:lnTo>
                      <a:pt x="235" y="25"/>
                    </a:lnTo>
                    <a:lnTo>
                      <a:pt x="197" y="0"/>
                    </a:lnTo>
                    <a:lnTo>
                      <a:pt x="173" y="37"/>
                    </a:lnTo>
                    <a:lnTo>
                      <a:pt x="149" y="77"/>
                    </a:lnTo>
                    <a:lnTo>
                      <a:pt x="125" y="116"/>
                    </a:lnTo>
                    <a:lnTo>
                      <a:pt x="102" y="155"/>
                    </a:lnTo>
                    <a:lnTo>
                      <a:pt x="78" y="194"/>
                    </a:lnTo>
                    <a:lnTo>
                      <a:pt x="53" y="232"/>
                    </a:lnTo>
                    <a:lnTo>
                      <a:pt x="41" y="250"/>
                    </a:lnTo>
                    <a:lnTo>
                      <a:pt x="27" y="268"/>
                    </a:lnTo>
                    <a:lnTo>
                      <a:pt x="14" y="284"/>
                    </a:lnTo>
                    <a:lnTo>
                      <a:pt x="0" y="301"/>
                    </a:lnTo>
                    <a:lnTo>
                      <a:pt x="0" y="300"/>
                    </a:lnTo>
                    <a:lnTo>
                      <a:pt x="35" y="33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8" name="Freeform 586"/>
              <p:cNvSpPr>
                <a:spLocks noChangeAspect="1"/>
              </p:cNvSpPr>
              <p:nvPr/>
            </p:nvSpPr>
            <p:spPr bwMode="auto">
              <a:xfrm>
                <a:off x="3000" y="2718"/>
                <a:ext cx="29" cy="24"/>
              </a:xfrm>
              <a:custGeom>
                <a:avLst/>
                <a:gdLst>
                  <a:gd name="T0" fmla="*/ 3 w 179"/>
                  <a:gd name="T1" fmla="*/ 137 h 137"/>
                  <a:gd name="T2" fmla="*/ 3 w 179"/>
                  <a:gd name="T3" fmla="*/ 137 h 137"/>
                  <a:gd name="T4" fmla="*/ 17 w 179"/>
                  <a:gd name="T5" fmla="*/ 136 h 137"/>
                  <a:gd name="T6" fmla="*/ 30 w 179"/>
                  <a:gd name="T7" fmla="*/ 132 h 137"/>
                  <a:gd name="T8" fmla="*/ 43 w 179"/>
                  <a:gd name="T9" fmla="*/ 128 h 137"/>
                  <a:gd name="T10" fmla="*/ 56 w 179"/>
                  <a:gd name="T11" fmla="*/ 124 h 137"/>
                  <a:gd name="T12" fmla="*/ 68 w 179"/>
                  <a:gd name="T13" fmla="*/ 119 h 137"/>
                  <a:gd name="T14" fmla="*/ 80 w 179"/>
                  <a:gd name="T15" fmla="*/ 113 h 137"/>
                  <a:gd name="T16" fmla="*/ 92 w 179"/>
                  <a:gd name="T17" fmla="*/ 106 h 137"/>
                  <a:gd name="T18" fmla="*/ 104 w 179"/>
                  <a:gd name="T19" fmla="*/ 98 h 137"/>
                  <a:gd name="T20" fmla="*/ 125 w 179"/>
                  <a:gd name="T21" fmla="*/ 83 h 137"/>
                  <a:gd name="T22" fmla="*/ 144 w 179"/>
                  <a:gd name="T23" fmla="*/ 66 h 137"/>
                  <a:gd name="T24" fmla="*/ 163 w 179"/>
                  <a:gd name="T25" fmla="*/ 49 h 137"/>
                  <a:gd name="T26" fmla="*/ 179 w 179"/>
                  <a:gd name="T27" fmla="*/ 31 h 137"/>
                  <a:gd name="T28" fmla="*/ 144 w 179"/>
                  <a:gd name="T29" fmla="*/ 0 h 137"/>
                  <a:gd name="T30" fmla="*/ 129 w 179"/>
                  <a:gd name="T31" fmla="*/ 16 h 137"/>
                  <a:gd name="T32" fmla="*/ 113 w 179"/>
                  <a:gd name="T33" fmla="*/ 31 h 137"/>
                  <a:gd name="T34" fmla="*/ 96 w 179"/>
                  <a:gd name="T35" fmla="*/ 47 h 137"/>
                  <a:gd name="T36" fmla="*/ 77 w 179"/>
                  <a:gd name="T37" fmla="*/ 60 h 137"/>
                  <a:gd name="T38" fmla="*/ 68 w 179"/>
                  <a:gd name="T39" fmla="*/ 66 h 137"/>
                  <a:gd name="T40" fmla="*/ 59 w 179"/>
                  <a:gd name="T41" fmla="*/ 72 h 137"/>
                  <a:gd name="T42" fmla="*/ 49 w 179"/>
                  <a:gd name="T43" fmla="*/ 77 h 137"/>
                  <a:gd name="T44" fmla="*/ 38 w 179"/>
                  <a:gd name="T45" fmla="*/ 80 h 137"/>
                  <a:gd name="T46" fmla="*/ 29 w 179"/>
                  <a:gd name="T47" fmla="*/ 84 h 137"/>
                  <a:gd name="T48" fmla="*/ 19 w 179"/>
                  <a:gd name="T49" fmla="*/ 88 h 137"/>
                  <a:gd name="T50" fmla="*/ 9 w 179"/>
                  <a:gd name="T51" fmla="*/ 89 h 137"/>
                  <a:gd name="T52" fmla="*/ 0 w 179"/>
                  <a:gd name="T53" fmla="*/ 90 h 137"/>
                  <a:gd name="T54" fmla="*/ 0 w 179"/>
                  <a:gd name="T55" fmla="*/ 90 h 137"/>
                  <a:gd name="T56" fmla="*/ 3 w 179"/>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37">
                    <a:moveTo>
                      <a:pt x="3" y="137"/>
                    </a:moveTo>
                    <a:lnTo>
                      <a:pt x="3" y="137"/>
                    </a:lnTo>
                    <a:lnTo>
                      <a:pt x="17" y="136"/>
                    </a:lnTo>
                    <a:lnTo>
                      <a:pt x="30" y="132"/>
                    </a:lnTo>
                    <a:lnTo>
                      <a:pt x="43" y="128"/>
                    </a:lnTo>
                    <a:lnTo>
                      <a:pt x="56" y="124"/>
                    </a:lnTo>
                    <a:lnTo>
                      <a:pt x="68" y="119"/>
                    </a:lnTo>
                    <a:lnTo>
                      <a:pt x="80" y="113"/>
                    </a:lnTo>
                    <a:lnTo>
                      <a:pt x="92" y="106"/>
                    </a:lnTo>
                    <a:lnTo>
                      <a:pt x="104" y="98"/>
                    </a:lnTo>
                    <a:lnTo>
                      <a:pt x="125" y="83"/>
                    </a:lnTo>
                    <a:lnTo>
                      <a:pt x="144" y="66"/>
                    </a:lnTo>
                    <a:lnTo>
                      <a:pt x="163" y="49"/>
                    </a:lnTo>
                    <a:lnTo>
                      <a:pt x="179" y="31"/>
                    </a:lnTo>
                    <a:lnTo>
                      <a:pt x="144" y="0"/>
                    </a:lnTo>
                    <a:lnTo>
                      <a:pt x="129" y="16"/>
                    </a:lnTo>
                    <a:lnTo>
                      <a:pt x="113" y="31"/>
                    </a:lnTo>
                    <a:lnTo>
                      <a:pt x="96" y="47"/>
                    </a:lnTo>
                    <a:lnTo>
                      <a:pt x="77" y="60"/>
                    </a:lnTo>
                    <a:lnTo>
                      <a:pt x="68" y="66"/>
                    </a:lnTo>
                    <a:lnTo>
                      <a:pt x="59" y="72"/>
                    </a:lnTo>
                    <a:lnTo>
                      <a:pt x="49" y="77"/>
                    </a:lnTo>
                    <a:lnTo>
                      <a:pt x="38" y="80"/>
                    </a:lnTo>
                    <a:lnTo>
                      <a:pt x="29" y="84"/>
                    </a:lnTo>
                    <a:lnTo>
                      <a:pt x="19" y="88"/>
                    </a:lnTo>
                    <a:lnTo>
                      <a:pt x="9" y="89"/>
                    </a:lnTo>
                    <a:lnTo>
                      <a:pt x="0" y="90"/>
                    </a:lnTo>
                    <a:lnTo>
                      <a:pt x="0" y="90"/>
                    </a:lnTo>
                    <a:lnTo>
                      <a:pt x="3" y="1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19" name="Freeform 587"/>
              <p:cNvSpPr>
                <a:spLocks noChangeAspect="1"/>
              </p:cNvSpPr>
              <p:nvPr/>
            </p:nvSpPr>
            <p:spPr bwMode="auto">
              <a:xfrm>
                <a:off x="2947" y="2725"/>
                <a:ext cx="53" cy="17"/>
              </a:xfrm>
              <a:custGeom>
                <a:avLst/>
                <a:gdLst>
                  <a:gd name="T0" fmla="*/ 0 w 322"/>
                  <a:gd name="T1" fmla="*/ 43 h 101"/>
                  <a:gd name="T2" fmla="*/ 0 w 322"/>
                  <a:gd name="T3" fmla="*/ 43 h 101"/>
                  <a:gd name="T4" fmla="*/ 38 w 322"/>
                  <a:gd name="T5" fmla="*/ 58 h 101"/>
                  <a:gd name="T6" fmla="*/ 78 w 322"/>
                  <a:gd name="T7" fmla="*/ 70 h 101"/>
                  <a:gd name="T8" fmla="*/ 118 w 322"/>
                  <a:gd name="T9" fmla="*/ 81 h 101"/>
                  <a:gd name="T10" fmla="*/ 159 w 322"/>
                  <a:gd name="T11" fmla="*/ 89 h 101"/>
                  <a:gd name="T12" fmla="*/ 200 w 322"/>
                  <a:gd name="T13" fmla="*/ 96 h 101"/>
                  <a:gd name="T14" fmla="*/ 241 w 322"/>
                  <a:gd name="T15" fmla="*/ 100 h 101"/>
                  <a:gd name="T16" fmla="*/ 261 w 322"/>
                  <a:gd name="T17" fmla="*/ 101 h 101"/>
                  <a:gd name="T18" fmla="*/ 282 w 322"/>
                  <a:gd name="T19" fmla="*/ 101 h 101"/>
                  <a:gd name="T20" fmla="*/ 302 w 322"/>
                  <a:gd name="T21" fmla="*/ 101 h 101"/>
                  <a:gd name="T22" fmla="*/ 322 w 322"/>
                  <a:gd name="T23" fmla="*/ 100 h 101"/>
                  <a:gd name="T24" fmla="*/ 319 w 322"/>
                  <a:gd name="T25" fmla="*/ 53 h 101"/>
                  <a:gd name="T26" fmla="*/ 301 w 322"/>
                  <a:gd name="T27" fmla="*/ 54 h 101"/>
                  <a:gd name="T28" fmla="*/ 282 w 322"/>
                  <a:gd name="T29" fmla="*/ 54 h 101"/>
                  <a:gd name="T30" fmla="*/ 264 w 322"/>
                  <a:gd name="T31" fmla="*/ 54 h 101"/>
                  <a:gd name="T32" fmla="*/ 244 w 322"/>
                  <a:gd name="T33" fmla="*/ 53 h 101"/>
                  <a:gd name="T34" fmla="*/ 206 w 322"/>
                  <a:gd name="T35" fmla="*/ 49 h 101"/>
                  <a:gd name="T36" fmla="*/ 168 w 322"/>
                  <a:gd name="T37" fmla="*/ 43 h 101"/>
                  <a:gd name="T38" fmla="*/ 129 w 322"/>
                  <a:gd name="T39" fmla="*/ 36 h 101"/>
                  <a:gd name="T40" fmla="*/ 91 w 322"/>
                  <a:gd name="T41" fmla="*/ 25 h 101"/>
                  <a:gd name="T42" fmla="*/ 54 w 322"/>
                  <a:gd name="T43" fmla="*/ 13 h 101"/>
                  <a:gd name="T44" fmla="*/ 18 w 322"/>
                  <a:gd name="T45" fmla="*/ 0 h 101"/>
                  <a:gd name="T46" fmla="*/ 18 w 322"/>
                  <a:gd name="T47" fmla="*/ 0 h 101"/>
                  <a:gd name="T48" fmla="*/ 0 w 322"/>
                  <a:gd name="T49"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101">
                    <a:moveTo>
                      <a:pt x="0" y="43"/>
                    </a:moveTo>
                    <a:lnTo>
                      <a:pt x="0" y="43"/>
                    </a:lnTo>
                    <a:lnTo>
                      <a:pt x="38" y="58"/>
                    </a:lnTo>
                    <a:lnTo>
                      <a:pt x="78" y="70"/>
                    </a:lnTo>
                    <a:lnTo>
                      <a:pt x="118" y="81"/>
                    </a:lnTo>
                    <a:lnTo>
                      <a:pt x="159" y="89"/>
                    </a:lnTo>
                    <a:lnTo>
                      <a:pt x="200" y="96"/>
                    </a:lnTo>
                    <a:lnTo>
                      <a:pt x="241" y="100"/>
                    </a:lnTo>
                    <a:lnTo>
                      <a:pt x="261" y="101"/>
                    </a:lnTo>
                    <a:lnTo>
                      <a:pt x="282" y="101"/>
                    </a:lnTo>
                    <a:lnTo>
                      <a:pt x="302" y="101"/>
                    </a:lnTo>
                    <a:lnTo>
                      <a:pt x="322" y="100"/>
                    </a:lnTo>
                    <a:lnTo>
                      <a:pt x="319" y="53"/>
                    </a:lnTo>
                    <a:lnTo>
                      <a:pt x="301" y="54"/>
                    </a:lnTo>
                    <a:lnTo>
                      <a:pt x="282" y="54"/>
                    </a:lnTo>
                    <a:lnTo>
                      <a:pt x="264" y="54"/>
                    </a:lnTo>
                    <a:lnTo>
                      <a:pt x="244" y="53"/>
                    </a:lnTo>
                    <a:lnTo>
                      <a:pt x="206" y="49"/>
                    </a:lnTo>
                    <a:lnTo>
                      <a:pt x="168" y="43"/>
                    </a:lnTo>
                    <a:lnTo>
                      <a:pt x="129" y="36"/>
                    </a:lnTo>
                    <a:lnTo>
                      <a:pt x="91" y="25"/>
                    </a:lnTo>
                    <a:lnTo>
                      <a:pt x="54" y="13"/>
                    </a:lnTo>
                    <a:lnTo>
                      <a:pt x="18" y="0"/>
                    </a:lnTo>
                    <a:lnTo>
                      <a:pt x="18" y="0"/>
                    </a:lnTo>
                    <a:lnTo>
                      <a:pt x="0" y="4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0" name="Freeform 588"/>
              <p:cNvSpPr>
                <a:spLocks noChangeAspect="1"/>
              </p:cNvSpPr>
              <p:nvPr/>
            </p:nvSpPr>
            <p:spPr bwMode="auto">
              <a:xfrm>
                <a:off x="2880" y="2683"/>
                <a:ext cx="70" cy="49"/>
              </a:xfrm>
              <a:custGeom>
                <a:avLst/>
                <a:gdLst>
                  <a:gd name="T0" fmla="*/ 0 w 428"/>
                  <a:gd name="T1" fmla="*/ 39 h 282"/>
                  <a:gd name="T2" fmla="*/ 0 w 428"/>
                  <a:gd name="T3" fmla="*/ 39 h 282"/>
                  <a:gd name="T4" fmla="*/ 48 w 428"/>
                  <a:gd name="T5" fmla="*/ 71 h 282"/>
                  <a:gd name="T6" fmla="*/ 98 w 428"/>
                  <a:gd name="T7" fmla="*/ 105 h 282"/>
                  <a:gd name="T8" fmla="*/ 148 w 428"/>
                  <a:gd name="T9" fmla="*/ 137 h 282"/>
                  <a:gd name="T10" fmla="*/ 198 w 428"/>
                  <a:gd name="T11" fmla="*/ 171 h 282"/>
                  <a:gd name="T12" fmla="*/ 250 w 428"/>
                  <a:gd name="T13" fmla="*/ 202 h 282"/>
                  <a:gd name="T14" fmla="*/ 303 w 428"/>
                  <a:gd name="T15" fmla="*/ 231 h 282"/>
                  <a:gd name="T16" fmla="*/ 329 w 428"/>
                  <a:gd name="T17" fmla="*/ 245 h 282"/>
                  <a:gd name="T18" fmla="*/ 356 w 428"/>
                  <a:gd name="T19" fmla="*/ 258 h 282"/>
                  <a:gd name="T20" fmla="*/ 383 w 428"/>
                  <a:gd name="T21" fmla="*/ 270 h 282"/>
                  <a:gd name="T22" fmla="*/ 410 w 428"/>
                  <a:gd name="T23" fmla="*/ 282 h 282"/>
                  <a:gd name="T24" fmla="*/ 428 w 428"/>
                  <a:gd name="T25" fmla="*/ 239 h 282"/>
                  <a:gd name="T26" fmla="*/ 401 w 428"/>
                  <a:gd name="T27" fmla="*/ 228 h 282"/>
                  <a:gd name="T28" fmla="*/ 376 w 428"/>
                  <a:gd name="T29" fmla="*/ 216 h 282"/>
                  <a:gd name="T30" fmla="*/ 351 w 428"/>
                  <a:gd name="T31" fmla="*/ 203 h 282"/>
                  <a:gd name="T32" fmla="*/ 326 w 428"/>
                  <a:gd name="T33" fmla="*/ 190 h 282"/>
                  <a:gd name="T34" fmla="*/ 274 w 428"/>
                  <a:gd name="T35" fmla="*/ 161 h 282"/>
                  <a:gd name="T36" fmla="*/ 224 w 428"/>
                  <a:gd name="T37" fmla="*/ 131 h 282"/>
                  <a:gd name="T38" fmla="*/ 173 w 428"/>
                  <a:gd name="T39" fmla="*/ 99 h 282"/>
                  <a:gd name="T40" fmla="*/ 124 w 428"/>
                  <a:gd name="T41" fmla="*/ 66 h 282"/>
                  <a:gd name="T42" fmla="*/ 75 w 428"/>
                  <a:gd name="T43" fmla="*/ 33 h 282"/>
                  <a:gd name="T44" fmla="*/ 26 w 428"/>
                  <a:gd name="T45" fmla="*/ 0 h 282"/>
                  <a:gd name="T46" fmla="*/ 26 w 428"/>
                  <a:gd name="T47" fmla="*/ 0 h 282"/>
                  <a:gd name="T48" fmla="*/ 0 w 428"/>
                  <a:gd name="T49" fmla="*/ 3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8" h="282">
                    <a:moveTo>
                      <a:pt x="0" y="39"/>
                    </a:moveTo>
                    <a:lnTo>
                      <a:pt x="0" y="39"/>
                    </a:lnTo>
                    <a:lnTo>
                      <a:pt x="48" y="71"/>
                    </a:lnTo>
                    <a:lnTo>
                      <a:pt x="98" y="105"/>
                    </a:lnTo>
                    <a:lnTo>
                      <a:pt x="148" y="137"/>
                    </a:lnTo>
                    <a:lnTo>
                      <a:pt x="198" y="171"/>
                    </a:lnTo>
                    <a:lnTo>
                      <a:pt x="250" y="202"/>
                    </a:lnTo>
                    <a:lnTo>
                      <a:pt x="303" y="231"/>
                    </a:lnTo>
                    <a:lnTo>
                      <a:pt x="329" y="245"/>
                    </a:lnTo>
                    <a:lnTo>
                      <a:pt x="356" y="258"/>
                    </a:lnTo>
                    <a:lnTo>
                      <a:pt x="383" y="270"/>
                    </a:lnTo>
                    <a:lnTo>
                      <a:pt x="410" y="282"/>
                    </a:lnTo>
                    <a:lnTo>
                      <a:pt x="428" y="239"/>
                    </a:lnTo>
                    <a:lnTo>
                      <a:pt x="401" y="228"/>
                    </a:lnTo>
                    <a:lnTo>
                      <a:pt x="376" y="216"/>
                    </a:lnTo>
                    <a:lnTo>
                      <a:pt x="351" y="203"/>
                    </a:lnTo>
                    <a:lnTo>
                      <a:pt x="326" y="190"/>
                    </a:lnTo>
                    <a:lnTo>
                      <a:pt x="274" y="161"/>
                    </a:lnTo>
                    <a:lnTo>
                      <a:pt x="224" y="131"/>
                    </a:lnTo>
                    <a:lnTo>
                      <a:pt x="173" y="99"/>
                    </a:lnTo>
                    <a:lnTo>
                      <a:pt x="124" y="66"/>
                    </a:lnTo>
                    <a:lnTo>
                      <a:pt x="75" y="33"/>
                    </a:lnTo>
                    <a:lnTo>
                      <a:pt x="26" y="0"/>
                    </a:lnTo>
                    <a:lnTo>
                      <a:pt x="26" y="0"/>
                    </a:lnTo>
                    <a:lnTo>
                      <a:pt x="0" y="3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1" name="Freeform 589"/>
              <p:cNvSpPr>
                <a:spLocks noChangeAspect="1"/>
              </p:cNvSpPr>
              <p:nvPr/>
            </p:nvSpPr>
            <p:spPr bwMode="auto">
              <a:xfrm>
                <a:off x="2824" y="2635"/>
                <a:ext cx="60" cy="55"/>
              </a:xfrm>
              <a:custGeom>
                <a:avLst/>
                <a:gdLst>
                  <a:gd name="T0" fmla="*/ 0 w 366"/>
                  <a:gd name="T1" fmla="*/ 46 h 315"/>
                  <a:gd name="T2" fmla="*/ 0 w 366"/>
                  <a:gd name="T3" fmla="*/ 46 h 315"/>
                  <a:gd name="T4" fmla="*/ 12 w 366"/>
                  <a:gd name="T5" fmla="*/ 49 h 315"/>
                  <a:gd name="T6" fmla="*/ 24 w 366"/>
                  <a:gd name="T7" fmla="*/ 53 h 315"/>
                  <a:gd name="T8" fmla="*/ 34 w 366"/>
                  <a:gd name="T9" fmla="*/ 58 h 315"/>
                  <a:gd name="T10" fmla="*/ 45 w 366"/>
                  <a:gd name="T11" fmla="*/ 63 h 315"/>
                  <a:gd name="T12" fmla="*/ 68 w 366"/>
                  <a:gd name="T13" fmla="*/ 75 h 315"/>
                  <a:gd name="T14" fmla="*/ 88 w 366"/>
                  <a:gd name="T15" fmla="*/ 88 h 315"/>
                  <a:gd name="T16" fmla="*/ 110 w 366"/>
                  <a:gd name="T17" fmla="*/ 104 h 315"/>
                  <a:gd name="T18" fmla="*/ 130 w 366"/>
                  <a:gd name="T19" fmla="*/ 120 h 315"/>
                  <a:gd name="T20" fmla="*/ 150 w 366"/>
                  <a:gd name="T21" fmla="*/ 140 h 315"/>
                  <a:gd name="T22" fmla="*/ 170 w 366"/>
                  <a:gd name="T23" fmla="*/ 159 h 315"/>
                  <a:gd name="T24" fmla="*/ 211 w 366"/>
                  <a:gd name="T25" fmla="*/ 200 h 315"/>
                  <a:gd name="T26" fmla="*/ 250 w 366"/>
                  <a:gd name="T27" fmla="*/ 240 h 315"/>
                  <a:gd name="T28" fmla="*/ 272 w 366"/>
                  <a:gd name="T29" fmla="*/ 261 h 315"/>
                  <a:gd name="T30" fmla="*/ 294 w 366"/>
                  <a:gd name="T31" fmla="*/ 280 h 315"/>
                  <a:gd name="T32" fmla="*/ 316 w 366"/>
                  <a:gd name="T33" fmla="*/ 298 h 315"/>
                  <a:gd name="T34" fmla="*/ 340 w 366"/>
                  <a:gd name="T35" fmla="*/ 315 h 315"/>
                  <a:gd name="T36" fmla="*/ 366 w 366"/>
                  <a:gd name="T37" fmla="*/ 276 h 315"/>
                  <a:gd name="T38" fmla="*/ 345 w 366"/>
                  <a:gd name="T39" fmla="*/ 261 h 315"/>
                  <a:gd name="T40" fmla="*/ 324 w 366"/>
                  <a:gd name="T41" fmla="*/ 244 h 315"/>
                  <a:gd name="T42" fmla="*/ 303 w 366"/>
                  <a:gd name="T43" fmla="*/ 226 h 315"/>
                  <a:gd name="T44" fmla="*/ 284 w 366"/>
                  <a:gd name="T45" fmla="*/ 207 h 315"/>
                  <a:gd name="T46" fmla="*/ 243 w 366"/>
                  <a:gd name="T47" fmla="*/ 166 h 315"/>
                  <a:gd name="T48" fmla="*/ 204 w 366"/>
                  <a:gd name="T49" fmla="*/ 125 h 315"/>
                  <a:gd name="T50" fmla="*/ 182 w 366"/>
                  <a:gd name="T51" fmla="*/ 105 h 315"/>
                  <a:gd name="T52" fmla="*/ 160 w 366"/>
                  <a:gd name="T53" fmla="*/ 85 h 315"/>
                  <a:gd name="T54" fmla="*/ 139 w 366"/>
                  <a:gd name="T55" fmla="*/ 67 h 315"/>
                  <a:gd name="T56" fmla="*/ 116 w 366"/>
                  <a:gd name="T57" fmla="*/ 49 h 315"/>
                  <a:gd name="T58" fmla="*/ 92 w 366"/>
                  <a:gd name="T59" fmla="*/ 34 h 315"/>
                  <a:gd name="T60" fmla="*/ 67 w 366"/>
                  <a:gd name="T61" fmla="*/ 21 h 315"/>
                  <a:gd name="T62" fmla="*/ 54 w 366"/>
                  <a:gd name="T63" fmla="*/ 15 h 315"/>
                  <a:gd name="T64" fmla="*/ 39 w 366"/>
                  <a:gd name="T65" fmla="*/ 9 h 315"/>
                  <a:gd name="T66" fmla="*/ 26 w 366"/>
                  <a:gd name="T67" fmla="*/ 4 h 315"/>
                  <a:gd name="T68" fmla="*/ 12 w 366"/>
                  <a:gd name="T69" fmla="*/ 0 h 315"/>
                  <a:gd name="T70" fmla="*/ 12 w 366"/>
                  <a:gd name="T71" fmla="*/ 0 h 315"/>
                  <a:gd name="T72" fmla="*/ 0 w 366"/>
                  <a:gd name="T73" fmla="*/ 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315">
                    <a:moveTo>
                      <a:pt x="0" y="46"/>
                    </a:moveTo>
                    <a:lnTo>
                      <a:pt x="0" y="46"/>
                    </a:lnTo>
                    <a:lnTo>
                      <a:pt x="12" y="49"/>
                    </a:lnTo>
                    <a:lnTo>
                      <a:pt x="24" y="53"/>
                    </a:lnTo>
                    <a:lnTo>
                      <a:pt x="34" y="58"/>
                    </a:lnTo>
                    <a:lnTo>
                      <a:pt x="45" y="63"/>
                    </a:lnTo>
                    <a:lnTo>
                      <a:pt x="68" y="75"/>
                    </a:lnTo>
                    <a:lnTo>
                      <a:pt x="88" y="88"/>
                    </a:lnTo>
                    <a:lnTo>
                      <a:pt x="110" y="104"/>
                    </a:lnTo>
                    <a:lnTo>
                      <a:pt x="130" y="120"/>
                    </a:lnTo>
                    <a:lnTo>
                      <a:pt x="150" y="140"/>
                    </a:lnTo>
                    <a:lnTo>
                      <a:pt x="170" y="159"/>
                    </a:lnTo>
                    <a:lnTo>
                      <a:pt x="211" y="200"/>
                    </a:lnTo>
                    <a:lnTo>
                      <a:pt x="250" y="240"/>
                    </a:lnTo>
                    <a:lnTo>
                      <a:pt x="272" y="261"/>
                    </a:lnTo>
                    <a:lnTo>
                      <a:pt x="294" y="280"/>
                    </a:lnTo>
                    <a:lnTo>
                      <a:pt x="316" y="298"/>
                    </a:lnTo>
                    <a:lnTo>
                      <a:pt x="340" y="315"/>
                    </a:lnTo>
                    <a:lnTo>
                      <a:pt x="366" y="276"/>
                    </a:lnTo>
                    <a:lnTo>
                      <a:pt x="345" y="261"/>
                    </a:lnTo>
                    <a:lnTo>
                      <a:pt x="324" y="244"/>
                    </a:lnTo>
                    <a:lnTo>
                      <a:pt x="303" y="226"/>
                    </a:lnTo>
                    <a:lnTo>
                      <a:pt x="284" y="207"/>
                    </a:lnTo>
                    <a:lnTo>
                      <a:pt x="243" y="166"/>
                    </a:lnTo>
                    <a:lnTo>
                      <a:pt x="204" y="125"/>
                    </a:lnTo>
                    <a:lnTo>
                      <a:pt x="182" y="105"/>
                    </a:lnTo>
                    <a:lnTo>
                      <a:pt x="160" y="85"/>
                    </a:lnTo>
                    <a:lnTo>
                      <a:pt x="139" y="67"/>
                    </a:lnTo>
                    <a:lnTo>
                      <a:pt x="116" y="49"/>
                    </a:lnTo>
                    <a:lnTo>
                      <a:pt x="92" y="34"/>
                    </a:lnTo>
                    <a:lnTo>
                      <a:pt x="67" y="21"/>
                    </a:lnTo>
                    <a:lnTo>
                      <a:pt x="54" y="15"/>
                    </a:lnTo>
                    <a:lnTo>
                      <a:pt x="39" y="9"/>
                    </a:lnTo>
                    <a:lnTo>
                      <a:pt x="26" y="4"/>
                    </a:lnTo>
                    <a:lnTo>
                      <a:pt x="12" y="0"/>
                    </a:lnTo>
                    <a:lnTo>
                      <a:pt x="12" y="0"/>
                    </a:lnTo>
                    <a:lnTo>
                      <a:pt x="0" y="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2" name="Freeform 590"/>
              <p:cNvSpPr>
                <a:spLocks noChangeAspect="1"/>
              </p:cNvSpPr>
              <p:nvPr/>
            </p:nvSpPr>
            <p:spPr bwMode="auto">
              <a:xfrm>
                <a:off x="2709" y="2631"/>
                <a:ext cx="117" cy="12"/>
              </a:xfrm>
              <a:custGeom>
                <a:avLst/>
                <a:gdLst>
                  <a:gd name="T0" fmla="*/ 0 w 707"/>
                  <a:gd name="T1" fmla="*/ 62 h 69"/>
                  <a:gd name="T2" fmla="*/ 0 w 707"/>
                  <a:gd name="T3" fmla="*/ 62 h 69"/>
                  <a:gd name="T4" fmla="*/ 44 w 707"/>
                  <a:gd name="T5" fmla="*/ 65 h 69"/>
                  <a:gd name="T6" fmla="*/ 90 w 707"/>
                  <a:gd name="T7" fmla="*/ 68 h 69"/>
                  <a:gd name="T8" fmla="*/ 134 w 707"/>
                  <a:gd name="T9" fmla="*/ 68 h 69"/>
                  <a:gd name="T10" fmla="*/ 180 w 707"/>
                  <a:gd name="T11" fmla="*/ 66 h 69"/>
                  <a:gd name="T12" fmla="*/ 269 w 707"/>
                  <a:gd name="T13" fmla="*/ 60 h 69"/>
                  <a:gd name="T14" fmla="*/ 357 w 707"/>
                  <a:gd name="T15" fmla="*/ 53 h 69"/>
                  <a:gd name="T16" fmla="*/ 402 w 707"/>
                  <a:gd name="T17" fmla="*/ 51 h 69"/>
                  <a:gd name="T18" fmla="*/ 445 w 707"/>
                  <a:gd name="T19" fmla="*/ 48 h 69"/>
                  <a:gd name="T20" fmla="*/ 488 w 707"/>
                  <a:gd name="T21" fmla="*/ 47 h 69"/>
                  <a:gd name="T22" fmla="*/ 531 w 707"/>
                  <a:gd name="T23" fmla="*/ 47 h 69"/>
                  <a:gd name="T24" fmla="*/ 573 w 707"/>
                  <a:gd name="T25" fmla="*/ 50 h 69"/>
                  <a:gd name="T26" fmla="*/ 615 w 707"/>
                  <a:gd name="T27" fmla="*/ 53 h 69"/>
                  <a:gd name="T28" fmla="*/ 635 w 707"/>
                  <a:gd name="T29" fmla="*/ 56 h 69"/>
                  <a:gd name="T30" fmla="*/ 655 w 707"/>
                  <a:gd name="T31" fmla="*/ 59 h 69"/>
                  <a:gd name="T32" fmla="*/ 675 w 707"/>
                  <a:gd name="T33" fmla="*/ 64 h 69"/>
                  <a:gd name="T34" fmla="*/ 695 w 707"/>
                  <a:gd name="T35" fmla="*/ 69 h 69"/>
                  <a:gd name="T36" fmla="*/ 707 w 707"/>
                  <a:gd name="T37" fmla="*/ 23 h 69"/>
                  <a:gd name="T38" fmla="*/ 685 w 707"/>
                  <a:gd name="T39" fmla="*/ 18 h 69"/>
                  <a:gd name="T40" fmla="*/ 663 w 707"/>
                  <a:gd name="T41" fmla="*/ 14 h 69"/>
                  <a:gd name="T42" fmla="*/ 642 w 707"/>
                  <a:gd name="T43" fmla="*/ 10 h 69"/>
                  <a:gd name="T44" fmla="*/ 620 w 707"/>
                  <a:gd name="T45" fmla="*/ 6 h 69"/>
                  <a:gd name="T46" fmla="*/ 577 w 707"/>
                  <a:gd name="T47" fmla="*/ 3 h 69"/>
                  <a:gd name="T48" fmla="*/ 533 w 707"/>
                  <a:gd name="T49" fmla="*/ 0 h 69"/>
                  <a:gd name="T50" fmla="*/ 488 w 707"/>
                  <a:gd name="T51" fmla="*/ 0 h 69"/>
                  <a:gd name="T52" fmla="*/ 444 w 707"/>
                  <a:gd name="T53" fmla="*/ 2 h 69"/>
                  <a:gd name="T54" fmla="*/ 399 w 707"/>
                  <a:gd name="T55" fmla="*/ 4 h 69"/>
                  <a:gd name="T56" fmla="*/ 355 w 707"/>
                  <a:gd name="T57" fmla="*/ 8 h 69"/>
                  <a:gd name="T58" fmla="*/ 265 w 707"/>
                  <a:gd name="T59" fmla="*/ 14 h 69"/>
                  <a:gd name="T60" fmla="*/ 177 w 707"/>
                  <a:gd name="T61" fmla="*/ 20 h 69"/>
                  <a:gd name="T62" fmla="*/ 133 w 707"/>
                  <a:gd name="T63" fmla="*/ 21 h 69"/>
                  <a:gd name="T64" fmla="*/ 90 w 707"/>
                  <a:gd name="T65" fmla="*/ 21 h 69"/>
                  <a:gd name="T66" fmla="*/ 48 w 707"/>
                  <a:gd name="T67" fmla="*/ 18 h 69"/>
                  <a:gd name="T68" fmla="*/ 6 w 707"/>
                  <a:gd name="T69" fmla="*/ 15 h 69"/>
                  <a:gd name="T70" fmla="*/ 6 w 707"/>
                  <a:gd name="T71" fmla="*/ 15 h 69"/>
                  <a:gd name="T72" fmla="*/ 0 w 707"/>
                  <a:gd name="T73"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7" h="69">
                    <a:moveTo>
                      <a:pt x="0" y="62"/>
                    </a:moveTo>
                    <a:lnTo>
                      <a:pt x="0" y="62"/>
                    </a:lnTo>
                    <a:lnTo>
                      <a:pt x="44" y="65"/>
                    </a:lnTo>
                    <a:lnTo>
                      <a:pt x="90" y="68"/>
                    </a:lnTo>
                    <a:lnTo>
                      <a:pt x="134" y="68"/>
                    </a:lnTo>
                    <a:lnTo>
                      <a:pt x="180" y="66"/>
                    </a:lnTo>
                    <a:lnTo>
                      <a:pt x="269" y="60"/>
                    </a:lnTo>
                    <a:lnTo>
                      <a:pt x="357" y="53"/>
                    </a:lnTo>
                    <a:lnTo>
                      <a:pt x="402" y="51"/>
                    </a:lnTo>
                    <a:lnTo>
                      <a:pt x="445" y="48"/>
                    </a:lnTo>
                    <a:lnTo>
                      <a:pt x="488" y="47"/>
                    </a:lnTo>
                    <a:lnTo>
                      <a:pt x="531" y="47"/>
                    </a:lnTo>
                    <a:lnTo>
                      <a:pt x="573" y="50"/>
                    </a:lnTo>
                    <a:lnTo>
                      <a:pt x="615" y="53"/>
                    </a:lnTo>
                    <a:lnTo>
                      <a:pt x="635" y="56"/>
                    </a:lnTo>
                    <a:lnTo>
                      <a:pt x="655" y="59"/>
                    </a:lnTo>
                    <a:lnTo>
                      <a:pt x="675" y="64"/>
                    </a:lnTo>
                    <a:lnTo>
                      <a:pt x="695" y="69"/>
                    </a:lnTo>
                    <a:lnTo>
                      <a:pt x="707" y="23"/>
                    </a:lnTo>
                    <a:lnTo>
                      <a:pt x="685" y="18"/>
                    </a:lnTo>
                    <a:lnTo>
                      <a:pt x="663" y="14"/>
                    </a:lnTo>
                    <a:lnTo>
                      <a:pt x="642" y="10"/>
                    </a:lnTo>
                    <a:lnTo>
                      <a:pt x="620" y="6"/>
                    </a:lnTo>
                    <a:lnTo>
                      <a:pt x="577" y="3"/>
                    </a:lnTo>
                    <a:lnTo>
                      <a:pt x="533" y="0"/>
                    </a:lnTo>
                    <a:lnTo>
                      <a:pt x="488" y="0"/>
                    </a:lnTo>
                    <a:lnTo>
                      <a:pt x="444" y="2"/>
                    </a:lnTo>
                    <a:lnTo>
                      <a:pt x="399" y="4"/>
                    </a:lnTo>
                    <a:lnTo>
                      <a:pt x="355" y="8"/>
                    </a:lnTo>
                    <a:lnTo>
                      <a:pt x="265" y="14"/>
                    </a:lnTo>
                    <a:lnTo>
                      <a:pt x="177" y="20"/>
                    </a:lnTo>
                    <a:lnTo>
                      <a:pt x="133" y="21"/>
                    </a:lnTo>
                    <a:lnTo>
                      <a:pt x="90" y="21"/>
                    </a:lnTo>
                    <a:lnTo>
                      <a:pt x="48" y="18"/>
                    </a:lnTo>
                    <a:lnTo>
                      <a:pt x="6" y="15"/>
                    </a:lnTo>
                    <a:lnTo>
                      <a:pt x="6" y="15"/>
                    </a:lnTo>
                    <a:lnTo>
                      <a:pt x="0" y="6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3" name="Freeform 591"/>
              <p:cNvSpPr>
                <a:spLocks noChangeAspect="1"/>
              </p:cNvSpPr>
              <p:nvPr/>
            </p:nvSpPr>
            <p:spPr bwMode="auto">
              <a:xfrm>
                <a:off x="2660" y="2614"/>
                <a:ext cx="51" cy="28"/>
              </a:xfrm>
              <a:custGeom>
                <a:avLst/>
                <a:gdLst>
                  <a:gd name="T0" fmla="*/ 0 w 309"/>
                  <a:gd name="T1" fmla="*/ 38 h 160"/>
                  <a:gd name="T2" fmla="*/ 0 w 309"/>
                  <a:gd name="T3" fmla="*/ 38 h 160"/>
                  <a:gd name="T4" fmla="*/ 34 w 309"/>
                  <a:gd name="T5" fmla="*/ 61 h 160"/>
                  <a:gd name="T6" fmla="*/ 70 w 309"/>
                  <a:gd name="T7" fmla="*/ 82 h 160"/>
                  <a:gd name="T8" fmla="*/ 106 w 309"/>
                  <a:gd name="T9" fmla="*/ 100 h 160"/>
                  <a:gd name="T10" fmla="*/ 144 w 309"/>
                  <a:gd name="T11" fmla="*/ 116 h 160"/>
                  <a:gd name="T12" fmla="*/ 164 w 309"/>
                  <a:gd name="T13" fmla="*/ 125 h 160"/>
                  <a:gd name="T14" fmla="*/ 184 w 309"/>
                  <a:gd name="T15" fmla="*/ 132 h 160"/>
                  <a:gd name="T16" fmla="*/ 203 w 309"/>
                  <a:gd name="T17" fmla="*/ 138 h 160"/>
                  <a:gd name="T18" fmla="*/ 224 w 309"/>
                  <a:gd name="T19" fmla="*/ 144 h 160"/>
                  <a:gd name="T20" fmla="*/ 243 w 309"/>
                  <a:gd name="T21" fmla="*/ 149 h 160"/>
                  <a:gd name="T22" fmla="*/ 263 w 309"/>
                  <a:gd name="T23" fmla="*/ 154 h 160"/>
                  <a:gd name="T24" fmla="*/ 284 w 309"/>
                  <a:gd name="T25" fmla="*/ 156 h 160"/>
                  <a:gd name="T26" fmla="*/ 303 w 309"/>
                  <a:gd name="T27" fmla="*/ 160 h 160"/>
                  <a:gd name="T28" fmla="*/ 309 w 309"/>
                  <a:gd name="T29" fmla="*/ 113 h 160"/>
                  <a:gd name="T30" fmla="*/ 290 w 309"/>
                  <a:gd name="T31" fmla="*/ 110 h 160"/>
                  <a:gd name="T32" fmla="*/ 272 w 309"/>
                  <a:gd name="T33" fmla="*/ 107 h 160"/>
                  <a:gd name="T34" fmla="*/ 254 w 309"/>
                  <a:gd name="T35" fmla="*/ 103 h 160"/>
                  <a:gd name="T36" fmla="*/ 236 w 309"/>
                  <a:gd name="T37" fmla="*/ 98 h 160"/>
                  <a:gd name="T38" fmla="*/ 216 w 309"/>
                  <a:gd name="T39" fmla="*/ 94 h 160"/>
                  <a:gd name="T40" fmla="*/ 198 w 309"/>
                  <a:gd name="T41" fmla="*/ 88 h 160"/>
                  <a:gd name="T42" fmla="*/ 180 w 309"/>
                  <a:gd name="T43" fmla="*/ 80 h 160"/>
                  <a:gd name="T44" fmla="*/ 162 w 309"/>
                  <a:gd name="T45" fmla="*/ 74 h 160"/>
                  <a:gd name="T46" fmla="*/ 126 w 309"/>
                  <a:gd name="T47" fmla="*/ 58 h 160"/>
                  <a:gd name="T48" fmla="*/ 92 w 309"/>
                  <a:gd name="T49" fmla="*/ 41 h 160"/>
                  <a:gd name="T50" fmla="*/ 58 w 309"/>
                  <a:gd name="T51" fmla="*/ 20 h 160"/>
                  <a:gd name="T52" fmla="*/ 27 w 309"/>
                  <a:gd name="T53" fmla="*/ 0 h 160"/>
                  <a:gd name="T54" fmla="*/ 26 w 309"/>
                  <a:gd name="T55" fmla="*/ 0 h 160"/>
                  <a:gd name="T56" fmla="*/ 0 w 309"/>
                  <a:gd name="T5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160">
                    <a:moveTo>
                      <a:pt x="0" y="38"/>
                    </a:moveTo>
                    <a:lnTo>
                      <a:pt x="0" y="38"/>
                    </a:lnTo>
                    <a:lnTo>
                      <a:pt x="34" y="61"/>
                    </a:lnTo>
                    <a:lnTo>
                      <a:pt x="70" y="82"/>
                    </a:lnTo>
                    <a:lnTo>
                      <a:pt x="106" y="100"/>
                    </a:lnTo>
                    <a:lnTo>
                      <a:pt x="144" y="116"/>
                    </a:lnTo>
                    <a:lnTo>
                      <a:pt x="164" y="125"/>
                    </a:lnTo>
                    <a:lnTo>
                      <a:pt x="184" y="132"/>
                    </a:lnTo>
                    <a:lnTo>
                      <a:pt x="203" y="138"/>
                    </a:lnTo>
                    <a:lnTo>
                      <a:pt x="224" y="144"/>
                    </a:lnTo>
                    <a:lnTo>
                      <a:pt x="243" y="149"/>
                    </a:lnTo>
                    <a:lnTo>
                      <a:pt x="263" y="154"/>
                    </a:lnTo>
                    <a:lnTo>
                      <a:pt x="284" y="156"/>
                    </a:lnTo>
                    <a:lnTo>
                      <a:pt x="303" y="160"/>
                    </a:lnTo>
                    <a:lnTo>
                      <a:pt x="309" y="113"/>
                    </a:lnTo>
                    <a:lnTo>
                      <a:pt x="290" y="110"/>
                    </a:lnTo>
                    <a:lnTo>
                      <a:pt x="272" y="107"/>
                    </a:lnTo>
                    <a:lnTo>
                      <a:pt x="254" y="103"/>
                    </a:lnTo>
                    <a:lnTo>
                      <a:pt x="236" y="98"/>
                    </a:lnTo>
                    <a:lnTo>
                      <a:pt x="216" y="94"/>
                    </a:lnTo>
                    <a:lnTo>
                      <a:pt x="198" y="88"/>
                    </a:lnTo>
                    <a:lnTo>
                      <a:pt x="180" y="80"/>
                    </a:lnTo>
                    <a:lnTo>
                      <a:pt x="162" y="74"/>
                    </a:lnTo>
                    <a:lnTo>
                      <a:pt x="126" y="58"/>
                    </a:lnTo>
                    <a:lnTo>
                      <a:pt x="92" y="41"/>
                    </a:lnTo>
                    <a:lnTo>
                      <a:pt x="58" y="20"/>
                    </a:lnTo>
                    <a:lnTo>
                      <a:pt x="27" y="0"/>
                    </a:lnTo>
                    <a:lnTo>
                      <a:pt x="26" y="0"/>
                    </a:lnTo>
                    <a:lnTo>
                      <a:pt x="0" y="3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4" name="Freeform 592"/>
              <p:cNvSpPr>
                <a:spLocks noChangeAspect="1"/>
              </p:cNvSpPr>
              <p:nvPr/>
            </p:nvSpPr>
            <p:spPr bwMode="auto">
              <a:xfrm>
                <a:off x="2630" y="2581"/>
                <a:ext cx="34" cy="40"/>
              </a:xfrm>
              <a:custGeom>
                <a:avLst/>
                <a:gdLst>
                  <a:gd name="T0" fmla="*/ 0 w 207"/>
                  <a:gd name="T1" fmla="*/ 15 h 225"/>
                  <a:gd name="T2" fmla="*/ 0 w 207"/>
                  <a:gd name="T3" fmla="*/ 15 h 225"/>
                  <a:gd name="T4" fmla="*/ 6 w 207"/>
                  <a:gd name="T5" fmla="*/ 32 h 225"/>
                  <a:gd name="T6" fmla="*/ 13 w 207"/>
                  <a:gd name="T7" fmla="*/ 48 h 225"/>
                  <a:gd name="T8" fmla="*/ 22 w 207"/>
                  <a:gd name="T9" fmla="*/ 62 h 225"/>
                  <a:gd name="T10" fmla="*/ 31 w 207"/>
                  <a:gd name="T11" fmla="*/ 78 h 225"/>
                  <a:gd name="T12" fmla="*/ 41 w 207"/>
                  <a:gd name="T13" fmla="*/ 92 h 225"/>
                  <a:gd name="T14" fmla="*/ 52 w 207"/>
                  <a:gd name="T15" fmla="*/ 107 h 225"/>
                  <a:gd name="T16" fmla="*/ 63 w 207"/>
                  <a:gd name="T17" fmla="*/ 121 h 225"/>
                  <a:gd name="T18" fmla="*/ 75 w 207"/>
                  <a:gd name="T19" fmla="*/ 134 h 225"/>
                  <a:gd name="T20" fmla="*/ 100 w 207"/>
                  <a:gd name="T21" fmla="*/ 161 h 225"/>
                  <a:gd name="T22" fmla="*/ 126 w 207"/>
                  <a:gd name="T23" fmla="*/ 185 h 225"/>
                  <a:gd name="T24" fmla="*/ 154 w 207"/>
                  <a:gd name="T25" fmla="*/ 206 h 225"/>
                  <a:gd name="T26" fmla="*/ 181 w 207"/>
                  <a:gd name="T27" fmla="*/ 225 h 225"/>
                  <a:gd name="T28" fmla="*/ 207 w 207"/>
                  <a:gd name="T29" fmla="*/ 187 h 225"/>
                  <a:gd name="T30" fmla="*/ 181 w 207"/>
                  <a:gd name="T31" fmla="*/ 169 h 225"/>
                  <a:gd name="T32" fmla="*/ 156 w 207"/>
                  <a:gd name="T33" fmla="*/ 149 h 225"/>
                  <a:gd name="T34" fmla="*/ 132 w 207"/>
                  <a:gd name="T35" fmla="*/ 127 h 225"/>
                  <a:gd name="T36" fmla="*/ 109 w 207"/>
                  <a:gd name="T37" fmla="*/ 103 h 225"/>
                  <a:gd name="T38" fmla="*/ 99 w 207"/>
                  <a:gd name="T39" fmla="*/ 91 h 225"/>
                  <a:gd name="T40" fmla="*/ 89 w 207"/>
                  <a:gd name="T41" fmla="*/ 79 h 225"/>
                  <a:gd name="T42" fmla="*/ 79 w 207"/>
                  <a:gd name="T43" fmla="*/ 66 h 225"/>
                  <a:gd name="T44" fmla="*/ 71 w 207"/>
                  <a:gd name="T45" fmla="*/ 53 h 225"/>
                  <a:gd name="T46" fmla="*/ 63 w 207"/>
                  <a:gd name="T47" fmla="*/ 39 h 225"/>
                  <a:gd name="T48" fmla="*/ 55 w 207"/>
                  <a:gd name="T49" fmla="*/ 26 h 225"/>
                  <a:gd name="T50" fmla="*/ 49 w 207"/>
                  <a:gd name="T51" fmla="*/ 13 h 225"/>
                  <a:gd name="T52" fmla="*/ 45 w 207"/>
                  <a:gd name="T53" fmla="*/ 0 h 225"/>
                  <a:gd name="T54" fmla="*/ 45 w 207"/>
                  <a:gd name="T55" fmla="*/ 1 h 225"/>
                  <a:gd name="T56" fmla="*/ 0 w 207"/>
                  <a:gd name="T57"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25">
                    <a:moveTo>
                      <a:pt x="0" y="15"/>
                    </a:moveTo>
                    <a:lnTo>
                      <a:pt x="0" y="15"/>
                    </a:lnTo>
                    <a:lnTo>
                      <a:pt x="6" y="32"/>
                    </a:lnTo>
                    <a:lnTo>
                      <a:pt x="13" y="48"/>
                    </a:lnTo>
                    <a:lnTo>
                      <a:pt x="22" y="62"/>
                    </a:lnTo>
                    <a:lnTo>
                      <a:pt x="31" y="78"/>
                    </a:lnTo>
                    <a:lnTo>
                      <a:pt x="41" y="92"/>
                    </a:lnTo>
                    <a:lnTo>
                      <a:pt x="52" y="107"/>
                    </a:lnTo>
                    <a:lnTo>
                      <a:pt x="63" y="121"/>
                    </a:lnTo>
                    <a:lnTo>
                      <a:pt x="75" y="134"/>
                    </a:lnTo>
                    <a:lnTo>
                      <a:pt x="100" y="161"/>
                    </a:lnTo>
                    <a:lnTo>
                      <a:pt x="126" y="185"/>
                    </a:lnTo>
                    <a:lnTo>
                      <a:pt x="154" y="206"/>
                    </a:lnTo>
                    <a:lnTo>
                      <a:pt x="181" y="225"/>
                    </a:lnTo>
                    <a:lnTo>
                      <a:pt x="207" y="187"/>
                    </a:lnTo>
                    <a:lnTo>
                      <a:pt x="181" y="169"/>
                    </a:lnTo>
                    <a:lnTo>
                      <a:pt x="156" y="149"/>
                    </a:lnTo>
                    <a:lnTo>
                      <a:pt x="132" y="127"/>
                    </a:lnTo>
                    <a:lnTo>
                      <a:pt x="109" y="103"/>
                    </a:lnTo>
                    <a:lnTo>
                      <a:pt x="99" y="91"/>
                    </a:lnTo>
                    <a:lnTo>
                      <a:pt x="89" y="79"/>
                    </a:lnTo>
                    <a:lnTo>
                      <a:pt x="79" y="66"/>
                    </a:lnTo>
                    <a:lnTo>
                      <a:pt x="71" y="53"/>
                    </a:lnTo>
                    <a:lnTo>
                      <a:pt x="63" y="39"/>
                    </a:lnTo>
                    <a:lnTo>
                      <a:pt x="55" y="26"/>
                    </a:lnTo>
                    <a:lnTo>
                      <a:pt x="49" y="13"/>
                    </a:lnTo>
                    <a:lnTo>
                      <a:pt x="45" y="0"/>
                    </a:lnTo>
                    <a:lnTo>
                      <a:pt x="45" y="1"/>
                    </a:lnTo>
                    <a:lnTo>
                      <a:pt x="0" y="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5" name="Freeform 593"/>
              <p:cNvSpPr>
                <a:spLocks noChangeAspect="1"/>
              </p:cNvSpPr>
              <p:nvPr/>
            </p:nvSpPr>
            <p:spPr bwMode="auto">
              <a:xfrm>
                <a:off x="2626" y="2528"/>
                <a:ext cx="11" cy="56"/>
              </a:xfrm>
              <a:custGeom>
                <a:avLst/>
                <a:gdLst>
                  <a:gd name="T0" fmla="*/ 6 w 71"/>
                  <a:gd name="T1" fmla="*/ 0 h 324"/>
                  <a:gd name="T2" fmla="*/ 6 w 71"/>
                  <a:gd name="T3" fmla="*/ 0 h 324"/>
                  <a:gd name="T4" fmla="*/ 3 w 71"/>
                  <a:gd name="T5" fmla="*/ 39 h 324"/>
                  <a:gd name="T6" fmla="*/ 1 w 71"/>
                  <a:gd name="T7" fmla="*/ 80 h 324"/>
                  <a:gd name="T8" fmla="*/ 0 w 71"/>
                  <a:gd name="T9" fmla="*/ 120 h 324"/>
                  <a:gd name="T10" fmla="*/ 1 w 71"/>
                  <a:gd name="T11" fmla="*/ 161 h 324"/>
                  <a:gd name="T12" fmla="*/ 3 w 71"/>
                  <a:gd name="T13" fmla="*/ 203 h 324"/>
                  <a:gd name="T14" fmla="*/ 8 w 71"/>
                  <a:gd name="T15" fmla="*/ 244 h 324"/>
                  <a:gd name="T16" fmla="*/ 12 w 71"/>
                  <a:gd name="T17" fmla="*/ 264 h 324"/>
                  <a:gd name="T18" fmla="*/ 15 w 71"/>
                  <a:gd name="T19" fmla="*/ 285 h 324"/>
                  <a:gd name="T20" fmla="*/ 20 w 71"/>
                  <a:gd name="T21" fmla="*/ 304 h 324"/>
                  <a:gd name="T22" fmla="*/ 26 w 71"/>
                  <a:gd name="T23" fmla="*/ 324 h 324"/>
                  <a:gd name="T24" fmla="*/ 71 w 71"/>
                  <a:gd name="T25" fmla="*/ 310 h 324"/>
                  <a:gd name="T26" fmla="*/ 66 w 71"/>
                  <a:gd name="T27" fmla="*/ 292 h 324"/>
                  <a:gd name="T28" fmla="*/ 61 w 71"/>
                  <a:gd name="T29" fmla="*/ 274 h 324"/>
                  <a:gd name="T30" fmla="*/ 57 w 71"/>
                  <a:gd name="T31" fmla="*/ 256 h 324"/>
                  <a:gd name="T32" fmla="*/ 54 w 71"/>
                  <a:gd name="T33" fmla="*/ 238 h 324"/>
                  <a:gd name="T34" fmla="*/ 50 w 71"/>
                  <a:gd name="T35" fmla="*/ 200 h 324"/>
                  <a:gd name="T36" fmla="*/ 48 w 71"/>
                  <a:gd name="T37" fmla="*/ 160 h 324"/>
                  <a:gd name="T38" fmla="*/ 47 w 71"/>
                  <a:gd name="T39" fmla="*/ 120 h 324"/>
                  <a:gd name="T40" fmla="*/ 48 w 71"/>
                  <a:gd name="T41" fmla="*/ 81 h 324"/>
                  <a:gd name="T42" fmla="*/ 50 w 71"/>
                  <a:gd name="T43" fmla="*/ 41 h 324"/>
                  <a:gd name="T44" fmla="*/ 53 w 71"/>
                  <a:gd name="T45" fmla="*/ 4 h 324"/>
                  <a:gd name="T46" fmla="*/ 53 w 71"/>
                  <a:gd name="T47" fmla="*/ 3 h 324"/>
                  <a:gd name="T48" fmla="*/ 6 w 71"/>
                  <a:gd name="T4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24">
                    <a:moveTo>
                      <a:pt x="6" y="0"/>
                    </a:moveTo>
                    <a:lnTo>
                      <a:pt x="6" y="0"/>
                    </a:lnTo>
                    <a:lnTo>
                      <a:pt x="3" y="39"/>
                    </a:lnTo>
                    <a:lnTo>
                      <a:pt x="1" y="80"/>
                    </a:lnTo>
                    <a:lnTo>
                      <a:pt x="0" y="120"/>
                    </a:lnTo>
                    <a:lnTo>
                      <a:pt x="1" y="161"/>
                    </a:lnTo>
                    <a:lnTo>
                      <a:pt x="3" y="203"/>
                    </a:lnTo>
                    <a:lnTo>
                      <a:pt x="8" y="244"/>
                    </a:lnTo>
                    <a:lnTo>
                      <a:pt x="12" y="264"/>
                    </a:lnTo>
                    <a:lnTo>
                      <a:pt x="15" y="285"/>
                    </a:lnTo>
                    <a:lnTo>
                      <a:pt x="20" y="304"/>
                    </a:lnTo>
                    <a:lnTo>
                      <a:pt x="26" y="324"/>
                    </a:lnTo>
                    <a:lnTo>
                      <a:pt x="71" y="310"/>
                    </a:lnTo>
                    <a:lnTo>
                      <a:pt x="66" y="292"/>
                    </a:lnTo>
                    <a:lnTo>
                      <a:pt x="61" y="274"/>
                    </a:lnTo>
                    <a:lnTo>
                      <a:pt x="57" y="256"/>
                    </a:lnTo>
                    <a:lnTo>
                      <a:pt x="54" y="238"/>
                    </a:lnTo>
                    <a:lnTo>
                      <a:pt x="50" y="200"/>
                    </a:lnTo>
                    <a:lnTo>
                      <a:pt x="48" y="160"/>
                    </a:lnTo>
                    <a:lnTo>
                      <a:pt x="47" y="120"/>
                    </a:lnTo>
                    <a:lnTo>
                      <a:pt x="48" y="81"/>
                    </a:lnTo>
                    <a:lnTo>
                      <a:pt x="50" y="41"/>
                    </a:lnTo>
                    <a:lnTo>
                      <a:pt x="53" y="4"/>
                    </a:lnTo>
                    <a:lnTo>
                      <a:pt x="53" y="3"/>
                    </a:lnTo>
                    <a:lnTo>
                      <a:pt x="6"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6" name="Freeform 594"/>
              <p:cNvSpPr>
                <a:spLocks noChangeAspect="1"/>
              </p:cNvSpPr>
              <p:nvPr/>
            </p:nvSpPr>
            <p:spPr bwMode="auto">
              <a:xfrm>
                <a:off x="2626" y="2488"/>
                <a:ext cx="19" cy="41"/>
              </a:xfrm>
              <a:custGeom>
                <a:avLst/>
                <a:gdLst>
                  <a:gd name="T0" fmla="*/ 62 w 109"/>
                  <a:gd name="T1" fmla="*/ 0 h 232"/>
                  <a:gd name="T2" fmla="*/ 62 w 109"/>
                  <a:gd name="T3" fmla="*/ 0 h 232"/>
                  <a:gd name="T4" fmla="*/ 61 w 109"/>
                  <a:gd name="T5" fmla="*/ 12 h 232"/>
                  <a:gd name="T6" fmla="*/ 59 w 109"/>
                  <a:gd name="T7" fmla="*/ 24 h 232"/>
                  <a:gd name="T8" fmla="*/ 56 w 109"/>
                  <a:gd name="T9" fmla="*/ 37 h 232"/>
                  <a:gd name="T10" fmla="*/ 53 w 109"/>
                  <a:gd name="T11" fmla="*/ 51 h 232"/>
                  <a:gd name="T12" fmla="*/ 43 w 109"/>
                  <a:gd name="T13" fmla="*/ 78 h 232"/>
                  <a:gd name="T14" fmla="*/ 32 w 109"/>
                  <a:gd name="T15" fmla="*/ 106 h 232"/>
                  <a:gd name="T16" fmla="*/ 21 w 109"/>
                  <a:gd name="T17" fmla="*/ 136 h 232"/>
                  <a:gd name="T18" fmla="*/ 12 w 109"/>
                  <a:gd name="T19" fmla="*/ 166 h 232"/>
                  <a:gd name="T20" fmla="*/ 7 w 109"/>
                  <a:gd name="T21" fmla="*/ 181 h 232"/>
                  <a:gd name="T22" fmla="*/ 3 w 109"/>
                  <a:gd name="T23" fmla="*/ 197 h 232"/>
                  <a:gd name="T24" fmla="*/ 1 w 109"/>
                  <a:gd name="T25" fmla="*/ 214 h 232"/>
                  <a:gd name="T26" fmla="*/ 0 w 109"/>
                  <a:gd name="T27" fmla="*/ 229 h 232"/>
                  <a:gd name="T28" fmla="*/ 47 w 109"/>
                  <a:gd name="T29" fmla="*/ 232 h 232"/>
                  <a:gd name="T30" fmla="*/ 48 w 109"/>
                  <a:gd name="T31" fmla="*/ 219 h 232"/>
                  <a:gd name="T32" fmla="*/ 50 w 109"/>
                  <a:gd name="T33" fmla="*/ 205 h 232"/>
                  <a:gd name="T34" fmla="*/ 53 w 109"/>
                  <a:gd name="T35" fmla="*/ 192 h 232"/>
                  <a:gd name="T36" fmla="*/ 56 w 109"/>
                  <a:gd name="T37" fmla="*/ 179 h 232"/>
                  <a:gd name="T38" fmla="*/ 66 w 109"/>
                  <a:gd name="T39" fmla="*/ 151 h 232"/>
                  <a:gd name="T40" fmla="*/ 77 w 109"/>
                  <a:gd name="T41" fmla="*/ 123 h 232"/>
                  <a:gd name="T42" fmla="*/ 87 w 109"/>
                  <a:gd name="T43" fmla="*/ 94 h 232"/>
                  <a:gd name="T44" fmla="*/ 97 w 109"/>
                  <a:gd name="T45" fmla="*/ 64 h 232"/>
                  <a:gd name="T46" fmla="*/ 102 w 109"/>
                  <a:gd name="T47" fmla="*/ 48 h 232"/>
                  <a:gd name="T48" fmla="*/ 104 w 109"/>
                  <a:gd name="T49" fmla="*/ 34 h 232"/>
                  <a:gd name="T50" fmla="*/ 108 w 109"/>
                  <a:gd name="T51" fmla="*/ 18 h 232"/>
                  <a:gd name="T52" fmla="*/ 109 w 109"/>
                  <a:gd name="T53" fmla="*/ 3 h 232"/>
                  <a:gd name="T54" fmla="*/ 109 w 109"/>
                  <a:gd name="T55" fmla="*/ 1 h 232"/>
                  <a:gd name="T56" fmla="*/ 62 w 109"/>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232">
                    <a:moveTo>
                      <a:pt x="62" y="0"/>
                    </a:moveTo>
                    <a:lnTo>
                      <a:pt x="62" y="0"/>
                    </a:lnTo>
                    <a:lnTo>
                      <a:pt x="61" y="12"/>
                    </a:lnTo>
                    <a:lnTo>
                      <a:pt x="59" y="24"/>
                    </a:lnTo>
                    <a:lnTo>
                      <a:pt x="56" y="37"/>
                    </a:lnTo>
                    <a:lnTo>
                      <a:pt x="53" y="51"/>
                    </a:lnTo>
                    <a:lnTo>
                      <a:pt x="43" y="78"/>
                    </a:lnTo>
                    <a:lnTo>
                      <a:pt x="32" y="106"/>
                    </a:lnTo>
                    <a:lnTo>
                      <a:pt x="21" y="136"/>
                    </a:lnTo>
                    <a:lnTo>
                      <a:pt x="12" y="166"/>
                    </a:lnTo>
                    <a:lnTo>
                      <a:pt x="7" y="181"/>
                    </a:lnTo>
                    <a:lnTo>
                      <a:pt x="3" y="197"/>
                    </a:lnTo>
                    <a:lnTo>
                      <a:pt x="1" y="214"/>
                    </a:lnTo>
                    <a:lnTo>
                      <a:pt x="0" y="229"/>
                    </a:lnTo>
                    <a:lnTo>
                      <a:pt x="47" y="232"/>
                    </a:lnTo>
                    <a:lnTo>
                      <a:pt x="48" y="219"/>
                    </a:lnTo>
                    <a:lnTo>
                      <a:pt x="50" y="205"/>
                    </a:lnTo>
                    <a:lnTo>
                      <a:pt x="53" y="192"/>
                    </a:lnTo>
                    <a:lnTo>
                      <a:pt x="56" y="179"/>
                    </a:lnTo>
                    <a:lnTo>
                      <a:pt x="66" y="151"/>
                    </a:lnTo>
                    <a:lnTo>
                      <a:pt x="77" y="123"/>
                    </a:lnTo>
                    <a:lnTo>
                      <a:pt x="87" y="94"/>
                    </a:lnTo>
                    <a:lnTo>
                      <a:pt x="97" y="64"/>
                    </a:lnTo>
                    <a:lnTo>
                      <a:pt x="102" y="48"/>
                    </a:lnTo>
                    <a:lnTo>
                      <a:pt x="104" y="34"/>
                    </a:lnTo>
                    <a:lnTo>
                      <a:pt x="108" y="18"/>
                    </a:lnTo>
                    <a:lnTo>
                      <a:pt x="109" y="3"/>
                    </a:lnTo>
                    <a:lnTo>
                      <a:pt x="109" y="1"/>
                    </a:lnTo>
                    <a:lnTo>
                      <a:pt x="6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7" name="Freeform 595"/>
              <p:cNvSpPr>
                <a:spLocks noChangeAspect="1"/>
              </p:cNvSpPr>
              <p:nvPr/>
            </p:nvSpPr>
            <p:spPr bwMode="auto">
              <a:xfrm>
                <a:off x="2633" y="2419"/>
                <a:ext cx="12" cy="69"/>
              </a:xfrm>
              <a:custGeom>
                <a:avLst/>
                <a:gdLst>
                  <a:gd name="T0" fmla="*/ 0 w 70"/>
                  <a:gd name="T1" fmla="*/ 5 h 399"/>
                  <a:gd name="T2" fmla="*/ 0 w 70"/>
                  <a:gd name="T3" fmla="*/ 5 h 399"/>
                  <a:gd name="T4" fmla="*/ 4 w 70"/>
                  <a:gd name="T5" fmla="*/ 53 h 399"/>
                  <a:gd name="T6" fmla="*/ 9 w 70"/>
                  <a:gd name="T7" fmla="*/ 102 h 399"/>
                  <a:gd name="T8" fmla="*/ 14 w 70"/>
                  <a:gd name="T9" fmla="*/ 151 h 399"/>
                  <a:gd name="T10" fmla="*/ 17 w 70"/>
                  <a:gd name="T11" fmla="*/ 200 h 399"/>
                  <a:gd name="T12" fmla="*/ 21 w 70"/>
                  <a:gd name="T13" fmla="*/ 251 h 399"/>
                  <a:gd name="T14" fmla="*/ 23 w 70"/>
                  <a:gd name="T15" fmla="*/ 300 h 399"/>
                  <a:gd name="T16" fmla="*/ 23 w 70"/>
                  <a:gd name="T17" fmla="*/ 349 h 399"/>
                  <a:gd name="T18" fmla="*/ 23 w 70"/>
                  <a:gd name="T19" fmla="*/ 398 h 399"/>
                  <a:gd name="T20" fmla="*/ 70 w 70"/>
                  <a:gd name="T21" fmla="*/ 399 h 399"/>
                  <a:gd name="T22" fmla="*/ 70 w 70"/>
                  <a:gd name="T23" fmla="*/ 349 h 399"/>
                  <a:gd name="T24" fmla="*/ 69 w 70"/>
                  <a:gd name="T25" fmla="*/ 299 h 399"/>
                  <a:gd name="T26" fmla="*/ 68 w 70"/>
                  <a:gd name="T27" fmla="*/ 248 h 399"/>
                  <a:gd name="T28" fmla="*/ 64 w 70"/>
                  <a:gd name="T29" fmla="*/ 198 h 399"/>
                  <a:gd name="T30" fmla="*/ 60 w 70"/>
                  <a:gd name="T31" fmla="*/ 147 h 399"/>
                  <a:gd name="T32" fmla="*/ 56 w 70"/>
                  <a:gd name="T33" fmla="*/ 97 h 399"/>
                  <a:gd name="T34" fmla="*/ 51 w 70"/>
                  <a:gd name="T35" fmla="*/ 49 h 399"/>
                  <a:gd name="T36" fmla="*/ 46 w 70"/>
                  <a:gd name="T37" fmla="*/ 0 h 399"/>
                  <a:gd name="T38" fmla="*/ 46 w 70"/>
                  <a:gd name="T39" fmla="*/ 0 h 399"/>
                  <a:gd name="T40" fmla="*/ 0 w 70"/>
                  <a:gd name="T41" fmla="*/ 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399">
                    <a:moveTo>
                      <a:pt x="0" y="5"/>
                    </a:moveTo>
                    <a:lnTo>
                      <a:pt x="0" y="5"/>
                    </a:lnTo>
                    <a:lnTo>
                      <a:pt x="4" y="53"/>
                    </a:lnTo>
                    <a:lnTo>
                      <a:pt x="9" y="102"/>
                    </a:lnTo>
                    <a:lnTo>
                      <a:pt x="14" y="151"/>
                    </a:lnTo>
                    <a:lnTo>
                      <a:pt x="17" y="200"/>
                    </a:lnTo>
                    <a:lnTo>
                      <a:pt x="21" y="251"/>
                    </a:lnTo>
                    <a:lnTo>
                      <a:pt x="23" y="300"/>
                    </a:lnTo>
                    <a:lnTo>
                      <a:pt x="23" y="349"/>
                    </a:lnTo>
                    <a:lnTo>
                      <a:pt x="23" y="398"/>
                    </a:lnTo>
                    <a:lnTo>
                      <a:pt x="70" y="399"/>
                    </a:lnTo>
                    <a:lnTo>
                      <a:pt x="70" y="349"/>
                    </a:lnTo>
                    <a:lnTo>
                      <a:pt x="69" y="299"/>
                    </a:lnTo>
                    <a:lnTo>
                      <a:pt x="68" y="248"/>
                    </a:lnTo>
                    <a:lnTo>
                      <a:pt x="64" y="198"/>
                    </a:lnTo>
                    <a:lnTo>
                      <a:pt x="60" y="147"/>
                    </a:lnTo>
                    <a:lnTo>
                      <a:pt x="56" y="97"/>
                    </a:lnTo>
                    <a:lnTo>
                      <a:pt x="51" y="49"/>
                    </a:lnTo>
                    <a:lnTo>
                      <a:pt x="46" y="0"/>
                    </a:lnTo>
                    <a:lnTo>
                      <a:pt x="46" y="0"/>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8" name="Freeform 596"/>
              <p:cNvSpPr>
                <a:spLocks noChangeAspect="1"/>
              </p:cNvSpPr>
              <p:nvPr/>
            </p:nvSpPr>
            <p:spPr bwMode="auto">
              <a:xfrm>
                <a:off x="2622" y="2358"/>
                <a:ext cx="19" cy="61"/>
              </a:xfrm>
              <a:custGeom>
                <a:avLst/>
                <a:gdLst>
                  <a:gd name="T0" fmla="*/ 0 w 109"/>
                  <a:gd name="T1" fmla="*/ 5 h 352"/>
                  <a:gd name="T2" fmla="*/ 1 w 109"/>
                  <a:gd name="T3" fmla="*/ 5 h 352"/>
                  <a:gd name="T4" fmla="*/ 6 w 109"/>
                  <a:gd name="T5" fmla="*/ 49 h 352"/>
                  <a:gd name="T6" fmla="*/ 14 w 109"/>
                  <a:gd name="T7" fmla="*/ 92 h 352"/>
                  <a:gd name="T8" fmla="*/ 23 w 109"/>
                  <a:gd name="T9" fmla="*/ 136 h 352"/>
                  <a:gd name="T10" fmla="*/ 32 w 109"/>
                  <a:gd name="T11" fmla="*/ 179 h 352"/>
                  <a:gd name="T12" fmla="*/ 42 w 109"/>
                  <a:gd name="T13" fmla="*/ 223 h 352"/>
                  <a:gd name="T14" fmla="*/ 50 w 109"/>
                  <a:gd name="T15" fmla="*/ 265 h 352"/>
                  <a:gd name="T16" fmla="*/ 57 w 109"/>
                  <a:gd name="T17" fmla="*/ 308 h 352"/>
                  <a:gd name="T18" fmla="*/ 63 w 109"/>
                  <a:gd name="T19" fmla="*/ 352 h 352"/>
                  <a:gd name="T20" fmla="*/ 109 w 109"/>
                  <a:gd name="T21" fmla="*/ 347 h 352"/>
                  <a:gd name="T22" fmla="*/ 103 w 109"/>
                  <a:gd name="T23" fmla="*/ 302 h 352"/>
                  <a:gd name="T24" fmla="*/ 96 w 109"/>
                  <a:gd name="T25" fmla="*/ 257 h 352"/>
                  <a:gd name="T26" fmla="*/ 87 w 109"/>
                  <a:gd name="T27" fmla="*/ 214 h 352"/>
                  <a:gd name="T28" fmla="*/ 78 w 109"/>
                  <a:gd name="T29" fmla="*/ 169 h 352"/>
                  <a:gd name="T30" fmla="*/ 68 w 109"/>
                  <a:gd name="T31" fmla="*/ 126 h 352"/>
                  <a:gd name="T32" fmla="*/ 60 w 109"/>
                  <a:gd name="T33" fmla="*/ 84 h 352"/>
                  <a:gd name="T34" fmla="*/ 53 w 109"/>
                  <a:gd name="T35" fmla="*/ 42 h 352"/>
                  <a:gd name="T36" fmla="*/ 47 w 109"/>
                  <a:gd name="T37" fmla="*/ 0 h 352"/>
                  <a:gd name="T38" fmla="*/ 47 w 109"/>
                  <a:gd name="T39" fmla="*/ 1 h 352"/>
                  <a:gd name="T40" fmla="*/ 0 w 109"/>
                  <a:gd name="T41" fmla="*/ 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352">
                    <a:moveTo>
                      <a:pt x="0" y="5"/>
                    </a:moveTo>
                    <a:lnTo>
                      <a:pt x="1" y="5"/>
                    </a:lnTo>
                    <a:lnTo>
                      <a:pt x="6" y="49"/>
                    </a:lnTo>
                    <a:lnTo>
                      <a:pt x="14" y="92"/>
                    </a:lnTo>
                    <a:lnTo>
                      <a:pt x="23" y="136"/>
                    </a:lnTo>
                    <a:lnTo>
                      <a:pt x="32" y="179"/>
                    </a:lnTo>
                    <a:lnTo>
                      <a:pt x="42" y="223"/>
                    </a:lnTo>
                    <a:lnTo>
                      <a:pt x="50" y="265"/>
                    </a:lnTo>
                    <a:lnTo>
                      <a:pt x="57" y="308"/>
                    </a:lnTo>
                    <a:lnTo>
                      <a:pt x="63" y="352"/>
                    </a:lnTo>
                    <a:lnTo>
                      <a:pt x="109" y="347"/>
                    </a:lnTo>
                    <a:lnTo>
                      <a:pt x="103" y="302"/>
                    </a:lnTo>
                    <a:lnTo>
                      <a:pt x="96" y="257"/>
                    </a:lnTo>
                    <a:lnTo>
                      <a:pt x="87" y="214"/>
                    </a:lnTo>
                    <a:lnTo>
                      <a:pt x="78" y="169"/>
                    </a:lnTo>
                    <a:lnTo>
                      <a:pt x="68" y="126"/>
                    </a:lnTo>
                    <a:lnTo>
                      <a:pt x="60" y="84"/>
                    </a:lnTo>
                    <a:lnTo>
                      <a:pt x="53" y="42"/>
                    </a:lnTo>
                    <a:lnTo>
                      <a:pt x="47" y="0"/>
                    </a:lnTo>
                    <a:lnTo>
                      <a:pt x="47" y="1"/>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29" name="Freeform 597"/>
              <p:cNvSpPr>
                <a:spLocks noChangeAspect="1"/>
              </p:cNvSpPr>
              <p:nvPr/>
            </p:nvSpPr>
            <p:spPr bwMode="auto">
              <a:xfrm>
                <a:off x="2620" y="2305"/>
                <a:ext cx="10" cy="55"/>
              </a:xfrm>
              <a:custGeom>
                <a:avLst/>
                <a:gdLst>
                  <a:gd name="T0" fmla="*/ 8 w 62"/>
                  <a:gd name="T1" fmla="*/ 0 h 310"/>
                  <a:gd name="T2" fmla="*/ 8 w 62"/>
                  <a:gd name="T3" fmla="*/ 0 h 310"/>
                  <a:gd name="T4" fmla="*/ 5 w 62"/>
                  <a:gd name="T5" fmla="*/ 19 h 310"/>
                  <a:gd name="T6" fmla="*/ 3 w 62"/>
                  <a:gd name="T7" fmla="*/ 39 h 310"/>
                  <a:gd name="T8" fmla="*/ 2 w 62"/>
                  <a:gd name="T9" fmla="*/ 59 h 310"/>
                  <a:gd name="T10" fmla="*/ 0 w 62"/>
                  <a:gd name="T11" fmla="*/ 78 h 310"/>
                  <a:gd name="T12" fmla="*/ 2 w 62"/>
                  <a:gd name="T13" fmla="*/ 118 h 310"/>
                  <a:gd name="T14" fmla="*/ 3 w 62"/>
                  <a:gd name="T15" fmla="*/ 157 h 310"/>
                  <a:gd name="T16" fmla="*/ 5 w 62"/>
                  <a:gd name="T17" fmla="*/ 196 h 310"/>
                  <a:gd name="T18" fmla="*/ 9 w 62"/>
                  <a:gd name="T19" fmla="*/ 235 h 310"/>
                  <a:gd name="T20" fmla="*/ 12 w 62"/>
                  <a:gd name="T21" fmla="*/ 273 h 310"/>
                  <a:gd name="T22" fmla="*/ 15 w 62"/>
                  <a:gd name="T23" fmla="*/ 310 h 310"/>
                  <a:gd name="T24" fmla="*/ 62 w 62"/>
                  <a:gd name="T25" fmla="*/ 306 h 310"/>
                  <a:gd name="T26" fmla="*/ 59 w 62"/>
                  <a:gd name="T27" fmla="*/ 269 h 310"/>
                  <a:gd name="T28" fmla="*/ 56 w 62"/>
                  <a:gd name="T29" fmla="*/ 231 h 310"/>
                  <a:gd name="T30" fmla="*/ 52 w 62"/>
                  <a:gd name="T31" fmla="*/ 192 h 310"/>
                  <a:gd name="T32" fmla="*/ 50 w 62"/>
                  <a:gd name="T33" fmla="*/ 155 h 310"/>
                  <a:gd name="T34" fmla="*/ 47 w 62"/>
                  <a:gd name="T35" fmla="*/ 117 h 310"/>
                  <a:gd name="T36" fmla="*/ 47 w 62"/>
                  <a:gd name="T37" fmla="*/ 79 h 310"/>
                  <a:gd name="T38" fmla="*/ 48 w 62"/>
                  <a:gd name="T39" fmla="*/ 61 h 310"/>
                  <a:gd name="T40" fmla="*/ 50 w 62"/>
                  <a:gd name="T41" fmla="*/ 43 h 310"/>
                  <a:gd name="T42" fmla="*/ 52 w 62"/>
                  <a:gd name="T43" fmla="*/ 25 h 310"/>
                  <a:gd name="T44" fmla="*/ 54 w 62"/>
                  <a:gd name="T45" fmla="*/ 7 h 310"/>
                  <a:gd name="T46" fmla="*/ 54 w 62"/>
                  <a:gd name="T47" fmla="*/ 7 h 310"/>
                  <a:gd name="T48" fmla="*/ 8 w 62"/>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10">
                    <a:moveTo>
                      <a:pt x="8" y="0"/>
                    </a:moveTo>
                    <a:lnTo>
                      <a:pt x="8" y="0"/>
                    </a:lnTo>
                    <a:lnTo>
                      <a:pt x="5" y="19"/>
                    </a:lnTo>
                    <a:lnTo>
                      <a:pt x="3" y="39"/>
                    </a:lnTo>
                    <a:lnTo>
                      <a:pt x="2" y="59"/>
                    </a:lnTo>
                    <a:lnTo>
                      <a:pt x="0" y="78"/>
                    </a:lnTo>
                    <a:lnTo>
                      <a:pt x="2" y="118"/>
                    </a:lnTo>
                    <a:lnTo>
                      <a:pt x="3" y="157"/>
                    </a:lnTo>
                    <a:lnTo>
                      <a:pt x="5" y="196"/>
                    </a:lnTo>
                    <a:lnTo>
                      <a:pt x="9" y="235"/>
                    </a:lnTo>
                    <a:lnTo>
                      <a:pt x="12" y="273"/>
                    </a:lnTo>
                    <a:lnTo>
                      <a:pt x="15" y="310"/>
                    </a:lnTo>
                    <a:lnTo>
                      <a:pt x="62" y="306"/>
                    </a:lnTo>
                    <a:lnTo>
                      <a:pt x="59" y="269"/>
                    </a:lnTo>
                    <a:lnTo>
                      <a:pt x="56" y="231"/>
                    </a:lnTo>
                    <a:lnTo>
                      <a:pt x="52" y="192"/>
                    </a:lnTo>
                    <a:lnTo>
                      <a:pt x="50" y="155"/>
                    </a:lnTo>
                    <a:lnTo>
                      <a:pt x="47" y="117"/>
                    </a:lnTo>
                    <a:lnTo>
                      <a:pt x="47" y="79"/>
                    </a:lnTo>
                    <a:lnTo>
                      <a:pt x="48" y="61"/>
                    </a:lnTo>
                    <a:lnTo>
                      <a:pt x="50" y="43"/>
                    </a:lnTo>
                    <a:lnTo>
                      <a:pt x="52" y="25"/>
                    </a:lnTo>
                    <a:lnTo>
                      <a:pt x="54" y="7"/>
                    </a:lnTo>
                    <a:lnTo>
                      <a:pt x="54" y="7"/>
                    </a:lnTo>
                    <a:lnTo>
                      <a:pt x="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30" name="Freeform 598"/>
              <p:cNvSpPr>
                <a:spLocks noChangeAspect="1"/>
              </p:cNvSpPr>
              <p:nvPr/>
            </p:nvSpPr>
            <p:spPr bwMode="auto">
              <a:xfrm>
                <a:off x="2621" y="2258"/>
                <a:ext cx="25" cy="49"/>
              </a:xfrm>
              <a:custGeom>
                <a:avLst/>
                <a:gdLst>
                  <a:gd name="T0" fmla="*/ 108 w 148"/>
                  <a:gd name="T1" fmla="*/ 0 h 279"/>
                  <a:gd name="T2" fmla="*/ 108 w 148"/>
                  <a:gd name="T3" fmla="*/ 0 h 279"/>
                  <a:gd name="T4" fmla="*/ 91 w 148"/>
                  <a:gd name="T5" fmla="*/ 31 h 279"/>
                  <a:gd name="T6" fmla="*/ 75 w 148"/>
                  <a:gd name="T7" fmla="*/ 62 h 279"/>
                  <a:gd name="T8" fmla="*/ 58 w 148"/>
                  <a:gd name="T9" fmla="*/ 95 h 279"/>
                  <a:gd name="T10" fmla="*/ 44 w 148"/>
                  <a:gd name="T11" fmla="*/ 129 h 279"/>
                  <a:gd name="T12" fmla="*/ 30 w 148"/>
                  <a:gd name="T13" fmla="*/ 164 h 279"/>
                  <a:gd name="T14" fmla="*/ 18 w 148"/>
                  <a:gd name="T15" fmla="*/ 199 h 279"/>
                  <a:gd name="T16" fmla="*/ 12 w 148"/>
                  <a:gd name="T17" fmla="*/ 217 h 279"/>
                  <a:gd name="T18" fmla="*/ 7 w 148"/>
                  <a:gd name="T19" fmla="*/ 236 h 279"/>
                  <a:gd name="T20" fmla="*/ 3 w 148"/>
                  <a:gd name="T21" fmla="*/ 254 h 279"/>
                  <a:gd name="T22" fmla="*/ 0 w 148"/>
                  <a:gd name="T23" fmla="*/ 272 h 279"/>
                  <a:gd name="T24" fmla="*/ 46 w 148"/>
                  <a:gd name="T25" fmla="*/ 279 h 279"/>
                  <a:gd name="T26" fmla="*/ 49 w 148"/>
                  <a:gd name="T27" fmla="*/ 264 h 279"/>
                  <a:gd name="T28" fmla="*/ 52 w 148"/>
                  <a:gd name="T29" fmla="*/ 247 h 279"/>
                  <a:gd name="T30" fmla="*/ 57 w 148"/>
                  <a:gd name="T31" fmla="*/ 230 h 279"/>
                  <a:gd name="T32" fmla="*/ 62 w 148"/>
                  <a:gd name="T33" fmla="*/ 213 h 279"/>
                  <a:gd name="T34" fmla="*/ 74 w 148"/>
                  <a:gd name="T35" fmla="*/ 180 h 279"/>
                  <a:gd name="T36" fmla="*/ 87 w 148"/>
                  <a:gd name="T37" fmla="*/ 147 h 279"/>
                  <a:gd name="T38" fmla="*/ 102 w 148"/>
                  <a:gd name="T39" fmla="*/ 115 h 279"/>
                  <a:gd name="T40" fmla="*/ 117 w 148"/>
                  <a:gd name="T41" fmla="*/ 83 h 279"/>
                  <a:gd name="T42" fmla="*/ 133 w 148"/>
                  <a:gd name="T43" fmla="*/ 53 h 279"/>
                  <a:gd name="T44" fmla="*/ 148 w 148"/>
                  <a:gd name="T45" fmla="*/ 23 h 279"/>
                  <a:gd name="T46" fmla="*/ 148 w 148"/>
                  <a:gd name="T47" fmla="*/ 24 h 279"/>
                  <a:gd name="T48" fmla="*/ 108 w 148"/>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79">
                    <a:moveTo>
                      <a:pt x="108" y="0"/>
                    </a:moveTo>
                    <a:lnTo>
                      <a:pt x="108" y="0"/>
                    </a:lnTo>
                    <a:lnTo>
                      <a:pt x="91" y="31"/>
                    </a:lnTo>
                    <a:lnTo>
                      <a:pt x="75" y="62"/>
                    </a:lnTo>
                    <a:lnTo>
                      <a:pt x="58" y="95"/>
                    </a:lnTo>
                    <a:lnTo>
                      <a:pt x="44" y="129"/>
                    </a:lnTo>
                    <a:lnTo>
                      <a:pt x="30" y="164"/>
                    </a:lnTo>
                    <a:lnTo>
                      <a:pt x="18" y="199"/>
                    </a:lnTo>
                    <a:lnTo>
                      <a:pt x="12" y="217"/>
                    </a:lnTo>
                    <a:lnTo>
                      <a:pt x="7" y="236"/>
                    </a:lnTo>
                    <a:lnTo>
                      <a:pt x="3" y="254"/>
                    </a:lnTo>
                    <a:lnTo>
                      <a:pt x="0" y="272"/>
                    </a:lnTo>
                    <a:lnTo>
                      <a:pt x="46" y="279"/>
                    </a:lnTo>
                    <a:lnTo>
                      <a:pt x="49" y="264"/>
                    </a:lnTo>
                    <a:lnTo>
                      <a:pt x="52" y="247"/>
                    </a:lnTo>
                    <a:lnTo>
                      <a:pt x="57" y="230"/>
                    </a:lnTo>
                    <a:lnTo>
                      <a:pt x="62" y="213"/>
                    </a:lnTo>
                    <a:lnTo>
                      <a:pt x="74" y="180"/>
                    </a:lnTo>
                    <a:lnTo>
                      <a:pt x="87" y="147"/>
                    </a:lnTo>
                    <a:lnTo>
                      <a:pt x="102" y="115"/>
                    </a:lnTo>
                    <a:lnTo>
                      <a:pt x="117" y="83"/>
                    </a:lnTo>
                    <a:lnTo>
                      <a:pt x="133" y="53"/>
                    </a:lnTo>
                    <a:lnTo>
                      <a:pt x="148" y="23"/>
                    </a:lnTo>
                    <a:lnTo>
                      <a:pt x="148" y="24"/>
                    </a:lnTo>
                    <a:lnTo>
                      <a:pt x="10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31" name="Freeform 599"/>
              <p:cNvSpPr>
                <a:spLocks noChangeAspect="1"/>
              </p:cNvSpPr>
              <p:nvPr/>
            </p:nvSpPr>
            <p:spPr bwMode="auto">
              <a:xfrm>
                <a:off x="2713"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solidFill>
                <a:srgbClr val="9947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32" name="Freeform 600"/>
              <p:cNvSpPr>
                <a:spLocks noChangeAspect="1"/>
              </p:cNvSpPr>
              <p:nvPr/>
            </p:nvSpPr>
            <p:spPr bwMode="auto">
              <a:xfrm>
                <a:off x="2713"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noFill/>
              <a:ln w="1588">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233" name="Freeform 601"/>
              <p:cNvSpPr>
                <a:spLocks noChangeAspect="1"/>
              </p:cNvSpPr>
              <p:nvPr/>
            </p:nvSpPr>
            <p:spPr bwMode="auto">
              <a:xfrm>
                <a:off x="2755" y="2219"/>
                <a:ext cx="23" cy="24"/>
              </a:xfrm>
              <a:custGeom>
                <a:avLst/>
                <a:gdLst>
                  <a:gd name="T0" fmla="*/ 60 w 137"/>
                  <a:gd name="T1" fmla="*/ 136 h 138"/>
                  <a:gd name="T2" fmla="*/ 59 w 137"/>
                  <a:gd name="T3" fmla="*/ 138 h 138"/>
                  <a:gd name="T4" fmla="*/ 65 w 137"/>
                  <a:gd name="T5" fmla="*/ 126 h 138"/>
                  <a:gd name="T6" fmla="*/ 72 w 137"/>
                  <a:gd name="T7" fmla="*/ 114 h 138"/>
                  <a:gd name="T8" fmla="*/ 82 w 137"/>
                  <a:gd name="T9" fmla="*/ 101 h 138"/>
                  <a:gd name="T10" fmla="*/ 91 w 137"/>
                  <a:gd name="T11" fmla="*/ 89 h 138"/>
                  <a:gd name="T12" fmla="*/ 115 w 137"/>
                  <a:gd name="T13" fmla="*/ 63 h 138"/>
                  <a:gd name="T14" fmla="*/ 137 w 137"/>
                  <a:gd name="T15" fmla="*/ 38 h 138"/>
                  <a:gd name="T16" fmla="*/ 86 w 137"/>
                  <a:gd name="T17" fmla="*/ 0 h 138"/>
                  <a:gd name="T18" fmla="*/ 68 w 137"/>
                  <a:gd name="T19" fmla="*/ 22 h 138"/>
                  <a:gd name="T20" fmla="*/ 44 w 137"/>
                  <a:gd name="T21" fmla="*/ 48 h 138"/>
                  <a:gd name="T22" fmla="*/ 32 w 137"/>
                  <a:gd name="T23" fmla="*/ 63 h 138"/>
                  <a:gd name="T24" fmla="*/ 20 w 137"/>
                  <a:gd name="T25" fmla="*/ 80 h 138"/>
                  <a:gd name="T26" fmla="*/ 10 w 137"/>
                  <a:gd name="T27" fmla="*/ 98 h 138"/>
                  <a:gd name="T28" fmla="*/ 1 w 137"/>
                  <a:gd name="T29" fmla="*/ 117 h 138"/>
                  <a:gd name="T30" fmla="*/ 0 w 137"/>
                  <a:gd name="T31" fmla="*/ 119 h 138"/>
                  <a:gd name="T32" fmla="*/ 60 w 137"/>
                  <a:gd name="T33"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8">
                    <a:moveTo>
                      <a:pt x="60" y="136"/>
                    </a:moveTo>
                    <a:lnTo>
                      <a:pt x="59" y="138"/>
                    </a:lnTo>
                    <a:lnTo>
                      <a:pt x="65" y="126"/>
                    </a:lnTo>
                    <a:lnTo>
                      <a:pt x="72" y="114"/>
                    </a:lnTo>
                    <a:lnTo>
                      <a:pt x="82" y="101"/>
                    </a:lnTo>
                    <a:lnTo>
                      <a:pt x="91" y="89"/>
                    </a:lnTo>
                    <a:lnTo>
                      <a:pt x="115" y="63"/>
                    </a:lnTo>
                    <a:lnTo>
                      <a:pt x="137" y="38"/>
                    </a:lnTo>
                    <a:lnTo>
                      <a:pt x="86" y="0"/>
                    </a:lnTo>
                    <a:lnTo>
                      <a:pt x="68" y="22"/>
                    </a:lnTo>
                    <a:lnTo>
                      <a:pt x="44" y="48"/>
                    </a:lnTo>
                    <a:lnTo>
                      <a:pt x="32" y="63"/>
                    </a:lnTo>
                    <a:lnTo>
                      <a:pt x="20" y="80"/>
                    </a:lnTo>
                    <a:lnTo>
                      <a:pt x="10" y="98"/>
                    </a:lnTo>
                    <a:lnTo>
                      <a:pt x="1" y="117"/>
                    </a:lnTo>
                    <a:lnTo>
                      <a:pt x="0" y="119"/>
                    </a:lnTo>
                    <a:lnTo>
                      <a:pt x="60" y="13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34" name="Freeform 602"/>
              <p:cNvSpPr>
                <a:spLocks noChangeAspect="1"/>
              </p:cNvSpPr>
              <p:nvPr/>
            </p:nvSpPr>
            <p:spPr bwMode="auto">
              <a:xfrm>
                <a:off x="2755" y="2240"/>
                <a:ext cx="11" cy="19"/>
              </a:xfrm>
              <a:custGeom>
                <a:avLst/>
                <a:gdLst>
                  <a:gd name="T0" fmla="*/ 69 w 69"/>
                  <a:gd name="T1" fmla="*/ 109 h 109"/>
                  <a:gd name="T2" fmla="*/ 69 w 69"/>
                  <a:gd name="T3" fmla="*/ 109 h 109"/>
                  <a:gd name="T4" fmla="*/ 66 w 69"/>
                  <a:gd name="T5" fmla="*/ 81 h 109"/>
                  <a:gd name="T6" fmla="*/ 64 w 69"/>
                  <a:gd name="T7" fmla="*/ 53 h 109"/>
                  <a:gd name="T8" fmla="*/ 63 w 69"/>
                  <a:gd name="T9" fmla="*/ 41 h 109"/>
                  <a:gd name="T10" fmla="*/ 63 w 69"/>
                  <a:gd name="T11" fmla="*/ 31 h 109"/>
                  <a:gd name="T12" fmla="*/ 63 w 69"/>
                  <a:gd name="T13" fmla="*/ 23 h 109"/>
                  <a:gd name="T14" fmla="*/ 64 w 69"/>
                  <a:gd name="T15" fmla="*/ 17 h 109"/>
                  <a:gd name="T16" fmla="*/ 4 w 69"/>
                  <a:gd name="T17" fmla="*/ 0 h 109"/>
                  <a:gd name="T18" fmla="*/ 0 w 69"/>
                  <a:gd name="T19" fmla="*/ 16 h 109"/>
                  <a:gd name="T20" fmla="*/ 0 w 69"/>
                  <a:gd name="T21" fmla="*/ 30 h 109"/>
                  <a:gd name="T22" fmla="*/ 0 w 69"/>
                  <a:gd name="T23" fmla="*/ 46 h 109"/>
                  <a:gd name="T24" fmla="*/ 2 w 69"/>
                  <a:gd name="T25" fmla="*/ 59 h 109"/>
                  <a:gd name="T26" fmla="*/ 5 w 69"/>
                  <a:gd name="T27" fmla="*/ 85 h 109"/>
                  <a:gd name="T28" fmla="*/ 6 w 69"/>
                  <a:gd name="T29" fmla="*/ 109 h 109"/>
                  <a:gd name="T30" fmla="*/ 6 w 69"/>
                  <a:gd name="T31" fmla="*/ 109 h 109"/>
                  <a:gd name="T32" fmla="*/ 69 w 69"/>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69" y="109"/>
                    </a:moveTo>
                    <a:lnTo>
                      <a:pt x="69" y="109"/>
                    </a:lnTo>
                    <a:lnTo>
                      <a:pt x="66" y="81"/>
                    </a:lnTo>
                    <a:lnTo>
                      <a:pt x="64" y="53"/>
                    </a:lnTo>
                    <a:lnTo>
                      <a:pt x="63" y="41"/>
                    </a:lnTo>
                    <a:lnTo>
                      <a:pt x="63" y="31"/>
                    </a:lnTo>
                    <a:lnTo>
                      <a:pt x="63" y="23"/>
                    </a:lnTo>
                    <a:lnTo>
                      <a:pt x="64" y="17"/>
                    </a:lnTo>
                    <a:lnTo>
                      <a:pt x="4" y="0"/>
                    </a:lnTo>
                    <a:lnTo>
                      <a:pt x="0" y="16"/>
                    </a:lnTo>
                    <a:lnTo>
                      <a:pt x="0" y="30"/>
                    </a:lnTo>
                    <a:lnTo>
                      <a:pt x="0" y="46"/>
                    </a:lnTo>
                    <a:lnTo>
                      <a:pt x="2" y="59"/>
                    </a:lnTo>
                    <a:lnTo>
                      <a:pt x="5" y="85"/>
                    </a:lnTo>
                    <a:lnTo>
                      <a:pt x="6" y="109"/>
                    </a:lnTo>
                    <a:lnTo>
                      <a:pt x="6" y="109"/>
                    </a:lnTo>
                    <a:lnTo>
                      <a:pt x="69" y="10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35" name="Freeform 603"/>
              <p:cNvSpPr>
                <a:spLocks noChangeAspect="1"/>
              </p:cNvSpPr>
              <p:nvPr/>
            </p:nvSpPr>
            <p:spPr bwMode="auto">
              <a:xfrm>
                <a:off x="2755" y="2252"/>
                <a:ext cx="11" cy="10"/>
              </a:xfrm>
              <a:custGeom>
                <a:avLst/>
                <a:gdLst>
                  <a:gd name="T0" fmla="*/ 21 w 63"/>
                  <a:gd name="T1" fmla="*/ 0 h 59"/>
                  <a:gd name="T2" fmla="*/ 0 w 63"/>
                  <a:gd name="T3" fmla="*/ 30 h 59"/>
                  <a:gd name="T4" fmla="*/ 0 w 63"/>
                  <a:gd name="T5" fmla="*/ 35 h 59"/>
                  <a:gd name="T6" fmla="*/ 63 w 63"/>
                  <a:gd name="T7" fmla="*/ 37 h 59"/>
                  <a:gd name="T8" fmla="*/ 0 w 63"/>
                  <a:gd name="T9" fmla="*/ 37 h 59"/>
                  <a:gd name="T10" fmla="*/ 63 w 63"/>
                  <a:gd name="T11" fmla="*/ 35 h 59"/>
                  <a:gd name="T12" fmla="*/ 63 w 63"/>
                  <a:gd name="T13" fmla="*/ 30 h 59"/>
                  <a:gd name="T14" fmla="*/ 42 w 63"/>
                  <a:gd name="T15" fmla="*/ 59 h 59"/>
                  <a:gd name="T16" fmla="*/ 21 w 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9">
                    <a:moveTo>
                      <a:pt x="21" y="0"/>
                    </a:moveTo>
                    <a:lnTo>
                      <a:pt x="0" y="30"/>
                    </a:lnTo>
                    <a:lnTo>
                      <a:pt x="0" y="35"/>
                    </a:lnTo>
                    <a:lnTo>
                      <a:pt x="63" y="37"/>
                    </a:lnTo>
                    <a:lnTo>
                      <a:pt x="0" y="37"/>
                    </a:lnTo>
                    <a:lnTo>
                      <a:pt x="63" y="35"/>
                    </a:lnTo>
                    <a:lnTo>
                      <a:pt x="63" y="30"/>
                    </a:lnTo>
                    <a:lnTo>
                      <a:pt x="42" y="59"/>
                    </a:lnTo>
                    <a:lnTo>
                      <a:pt x="2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36" name="Freeform 604"/>
              <p:cNvSpPr>
                <a:spLocks noChangeAspect="1"/>
              </p:cNvSpPr>
              <p:nvPr/>
            </p:nvSpPr>
            <p:spPr bwMode="auto">
              <a:xfrm>
                <a:off x="2759" y="2234"/>
                <a:ext cx="54" cy="28"/>
              </a:xfrm>
              <a:custGeom>
                <a:avLst/>
                <a:gdLst>
                  <a:gd name="T0" fmla="*/ 319 w 329"/>
                  <a:gd name="T1" fmla="*/ 0 h 166"/>
                  <a:gd name="T2" fmla="*/ 308 w 329"/>
                  <a:gd name="T3" fmla="*/ 3 h 166"/>
                  <a:gd name="T4" fmla="*/ 271 w 329"/>
                  <a:gd name="T5" fmla="*/ 16 h 166"/>
                  <a:gd name="T6" fmla="*/ 231 w 329"/>
                  <a:gd name="T7" fmla="*/ 29 h 166"/>
                  <a:gd name="T8" fmla="*/ 193 w 329"/>
                  <a:gd name="T9" fmla="*/ 41 h 166"/>
                  <a:gd name="T10" fmla="*/ 153 w 329"/>
                  <a:gd name="T11" fmla="*/ 54 h 166"/>
                  <a:gd name="T12" fmla="*/ 114 w 329"/>
                  <a:gd name="T13" fmla="*/ 68 h 166"/>
                  <a:gd name="T14" fmla="*/ 75 w 329"/>
                  <a:gd name="T15" fmla="*/ 81 h 166"/>
                  <a:gd name="T16" fmla="*/ 37 w 329"/>
                  <a:gd name="T17" fmla="*/ 94 h 166"/>
                  <a:gd name="T18" fmla="*/ 0 w 329"/>
                  <a:gd name="T19" fmla="*/ 107 h 166"/>
                  <a:gd name="T20" fmla="*/ 21 w 329"/>
                  <a:gd name="T21" fmla="*/ 166 h 166"/>
                  <a:gd name="T22" fmla="*/ 59 w 329"/>
                  <a:gd name="T23" fmla="*/ 153 h 166"/>
                  <a:gd name="T24" fmla="*/ 96 w 329"/>
                  <a:gd name="T25" fmla="*/ 140 h 166"/>
                  <a:gd name="T26" fmla="*/ 134 w 329"/>
                  <a:gd name="T27" fmla="*/ 126 h 166"/>
                  <a:gd name="T28" fmla="*/ 174 w 329"/>
                  <a:gd name="T29" fmla="*/ 113 h 166"/>
                  <a:gd name="T30" fmla="*/ 212 w 329"/>
                  <a:gd name="T31" fmla="*/ 101 h 166"/>
                  <a:gd name="T32" fmla="*/ 252 w 329"/>
                  <a:gd name="T33" fmla="*/ 88 h 166"/>
                  <a:gd name="T34" fmla="*/ 290 w 329"/>
                  <a:gd name="T35" fmla="*/ 75 h 166"/>
                  <a:gd name="T36" fmla="*/ 329 w 329"/>
                  <a:gd name="T37" fmla="*/ 62 h 166"/>
                  <a:gd name="T38" fmla="*/ 319 w 329"/>
                  <a:gd name="T39" fmla="*/ 63 h 166"/>
                  <a:gd name="T40" fmla="*/ 319 w 329"/>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19" y="0"/>
                    </a:moveTo>
                    <a:lnTo>
                      <a:pt x="308" y="3"/>
                    </a:lnTo>
                    <a:lnTo>
                      <a:pt x="271" y="16"/>
                    </a:lnTo>
                    <a:lnTo>
                      <a:pt x="231" y="29"/>
                    </a:lnTo>
                    <a:lnTo>
                      <a:pt x="193" y="41"/>
                    </a:lnTo>
                    <a:lnTo>
                      <a:pt x="153" y="54"/>
                    </a:lnTo>
                    <a:lnTo>
                      <a:pt x="114" y="68"/>
                    </a:lnTo>
                    <a:lnTo>
                      <a:pt x="75" y="81"/>
                    </a:lnTo>
                    <a:lnTo>
                      <a:pt x="37" y="94"/>
                    </a:lnTo>
                    <a:lnTo>
                      <a:pt x="0" y="107"/>
                    </a:lnTo>
                    <a:lnTo>
                      <a:pt x="21" y="166"/>
                    </a:lnTo>
                    <a:lnTo>
                      <a:pt x="59" y="153"/>
                    </a:lnTo>
                    <a:lnTo>
                      <a:pt x="96" y="140"/>
                    </a:lnTo>
                    <a:lnTo>
                      <a:pt x="134" y="126"/>
                    </a:lnTo>
                    <a:lnTo>
                      <a:pt x="174" y="113"/>
                    </a:lnTo>
                    <a:lnTo>
                      <a:pt x="212" y="101"/>
                    </a:lnTo>
                    <a:lnTo>
                      <a:pt x="252" y="88"/>
                    </a:lnTo>
                    <a:lnTo>
                      <a:pt x="290" y="75"/>
                    </a:lnTo>
                    <a:lnTo>
                      <a:pt x="329" y="62"/>
                    </a:lnTo>
                    <a:lnTo>
                      <a:pt x="319" y="63"/>
                    </a:lnTo>
                    <a:lnTo>
                      <a:pt x="31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37" name="Freeform 605"/>
              <p:cNvSpPr>
                <a:spLocks noChangeAspect="1"/>
              </p:cNvSpPr>
              <p:nvPr/>
            </p:nvSpPr>
            <p:spPr bwMode="auto">
              <a:xfrm>
                <a:off x="2811" y="2234"/>
                <a:ext cx="1" cy="11"/>
              </a:xfrm>
              <a:custGeom>
                <a:avLst/>
                <a:gdLst>
                  <a:gd name="T0" fmla="*/ 0 h 63"/>
                  <a:gd name="T1" fmla="*/ 32 h 63"/>
                  <a:gd name="T2" fmla="*/ 32 h 63"/>
                  <a:gd name="T3" fmla="*/ 32 h 63"/>
                  <a:gd name="T4" fmla="*/ 32 h 63"/>
                  <a:gd name="T5" fmla="*/ 32 h 63"/>
                  <a:gd name="T6" fmla="*/ 32 h 63"/>
                  <a:gd name="T7" fmla="*/ 63 h 63"/>
                  <a:gd name="T8" fmla="*/ 0 h 6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3">
                    <a:moveTo>
                      <a:pt x="0" y="0"/>
                    </a:moveTo>
                    <a:lnTo>
                      <a:pt x="0" y="32"/>
                    </a:lnTo>
                    <a:lnTo>
                      <a:pt x="0" y="32"/>
                    </a:lnTo>
                    <a:lnTo>
                      <a:pt x="0" y="32"/>
                    </a:lnTo>
                    <a:lnTo>
                      <a:pt x="0" y="32"/>
                    </a:lnTo>
                    <a:lnTo>
                      <a:pt x="0" y="32"/>
                    </a:lnTo>
                    <a:lnTo>
                      <a:pt x="0" y="32"/>
                    </a:lnTo>
                    <a:lnTo>
                      <a:pt x="0" y="63"/>
                    </a:lnTo>
                    <a:lnTo>
                      <a:pt x="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38" name="Freeform 606"/>
              <p:cNvSpPr>
                <a:spLocks noChangeAspect="1"/>
              </p:cNvSpPr>
              <p:nvPr/>
            </p:nvSpPr>
            <p:spPr bwMode="auto">
              <a:xfrm>
                <a:off x="2811" y="2230"/>
                <a:ext cx="29" cy="15"/>
              </a:xfrm>
              <a:custGeom>
                <a:avLst/>
                <a:gdLst>
                  <a:gd name="T0" fmla="*/ 178 w 178"/>
                  <a:gd name="T1" fmla="*/ 22 h 87"/>
                  <a:gd name="T2" fmla="*/ 178 w 178"/>
                  <a:gd name="T3" fmla="*/ 22 h 87"/>
                  <a:gd name="T4" fmla="*/ 166 w 178"/>
                  <a:gd name="T5" fmla="*/ 12 h 87"/>
                  <a:gd name="T6" fmla="*/ 152 w 178"/>
                  <a:gd name="T7" fmla="*/ 5 h 87"/>
                  <a:gd name="T8" fmla="*/ 139 w 178"/>
                  <a:gd name="T9" fmla="*/ 2 h 87"/>
                  <a:gd name="T10" fmla="*/ 126 w 178"/>
                  <a:gd name="T11" fmla="*/ 0 h 87"/>
                  <a:gd name="T12" fmla="*/ 113 w 178"/>
                  <a:gd name="T13" fmla="*/ 0 h 87"/>
                  <a:gd name="T14" fmla="*/ 101 w 178"/>
                  <a:gd name="T15" fmla="*/ 2 h 87"/>
                  <a:gd name="T16" fmla="*/ 89 w 178"/>
                  <a:gd name="T17" fmla="*/ 4 h 87"/>
                  <a:gd name="T18" fmla="*/ 77 w 178"/>
                  <a:gd name="T19" fmla="*/ 6 h 87"/>
                  <a:gd name="T20" fmla="*/ 55 w 178"/>
                  <a:gd name="T21" fmla="*/ 12 h 87"/>
                  <a:gd name="T22" fmla="*/ 34 w 178"/>
                  <a:gd name="T23" fmla="*/ 20 h 87"/>
                  <a:gd name="T24" fmla="*/ 25 w 178"/>
                  <a:gd name="T25" fmla="*/ 22 h 87"/>
                  <a:gd name="T26" fmla="*/ 16 w 178"/>
                  <a:gd name="T27" fmla="*/ 23 h 87"/>
                  <a:gd name="T28" fmla="*/ 7 w 178"/>
                  <a:gd name="T29" fmla="*/ 24 h 87"/>
                  <a:gd name="T30" fmla="*/ 0 w 178"/>
                  <a:gd name="T31" fmla="*/ 24 h 87"/>
                  <a:gd name="T32" fmla="*/ 0 w 178"/>
                  <a:gd name="T33" fmla="*/ 87 h 87"/>
                  <a:gd name="T34" fmla="*/ 13 w 178"/>
                  <a:gd name="T35" fmla="*/ 87 h 87"/>
                  <a:gd name="T36" fmla="*/ 26 w 178"/>
                  <a:gd name="T37" fmla="*/ 84 h 87"/>
                  <a:gd name="T38" fmla="*/ 38 w 178"/>
                  <a:gd name="T39" fmla="*/ 82 h 87"/>
                  <a:gd name="T40" fmla="*/ 50 w 178"/>
                  <a:gd name="T41" fmla="*/ 78 h 87"/>
                  <a:gd name="T42" fmla="*/ 72 w 178"/>
                  <a:gd name="T43" fmla="*/ 72 h 87"/>
                  <a:gd name="T44" fmla="*/ 94 w 178"/>
                  <a:gd name="T45" fmla="*/ 66 h 87"/>
                  <a:gd name="T46" fmla="*/ 102 w 178"/>
                  <a:gd name="T47" fmla="*/ 65 h 87"/>
                  <a:gd name="T48" fmla="*/ 110 w 178"/>
                  <a:gd name="T49" fmla="*/ 63 h 87"/>
                  <a:gd name="T50" fmla="*/ 118 w 178"/>
                  <a:gd name="T51" fmla="*/ 63 h 87"/>
                  <a:gd name="T52" fmla="*/ 122 w 178"/>
                  <a:gd name="T53" fmla="*/ 62 h 87"/>
                  <a:gd name="T54" fmla="*/ 127 w 178"/>
                  <a:gd name="T55" fmla="*/ 63 h 87"/>
                  <a:gd name="T56" fmla="*/ 130 w 178"/>
                  <a:gd name="T57" fmla="*/ 63 h 87"/>
                  <a:gd name="T58" fmla="*/ 132 w 178"/>
                  <a:gd name="T59" fmla="*/ 64 h 87"/>
                  <a:gd name="T60" fmla="*/ 134 w 178"/>
                  <a:gd name="T61" fmla="*/ 66 h 87"/>
                  <a:gd name="T62" fmla="*/ 134 w 178"/>
                  <a:gd name="T63" fmla="*/ 66 h 87"/>
                  <a:gd name="T64" fmla="*/ 178 w 178"/>
                  <a:gd name="T65"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7">
                    <a:moveTo>
                      <a:pt x="178" y="22"/>
                    </a:moveTo>
                    <a:lnTo>
                      <a:pt x="178" y="22"/>
                    </a:lnTo>
                    <a:lnTo>
                      <a:pt x="166" y="12"/>
                    </a:lnTo>
                    <a:lnTo>
                      <a:pt x="152" y="5"/>
                    </a:lnTo>
                    <a:lnTo>
                      <a:pt x="139" y="2"/>
                    </a:lnTo>
                    <a:lnTo>
                      <a:pt x="126" y="0"/>
                    </a:lnTo>
                    <a:lnTo>
                      <a:pt x="113" y="0"/>
                    </a:lnTo>
                    <a:lnTo>
                      <a:pt x="101" y="2"/>
                    </a:lnTo>
                    <a:lnTo>
                      <a:pt x="89" y="4"/>
                    </a:lnTo>
                    <a:lnTo>
                      <a:pt x="77" y="6"/>
                    </a:lnTo>
                    <a:lnTo>
                      <a:pt x="55" y="12"/>
                    </a:lnTo>
                    <a:lnTo>
                      <a:pt x="34" y="20"/>
                    </a:lnTo>
                    <a:lnTo>
                      <a:pt x="25" y="22"/>
                    </a:lnTo>
                    <a:lnTo>
                      <a:pt x="16" y="23"/>
                    </a:lnTo>
                    <a:lnTo>
                      <a:pt x="7" y="24"/>
                    </a:lnTo>
                    <a:lnTo>
                      <a:pt x="0" y="24"/>
                    </a:lnTo>
                    <a:lnTo>
                      <a:pt x="0" y="87"/>
                    </a:lnTo>
                    <a:lnTo>
                      <a:pt x="13" y="87"/>
                    </a:lnTo>
                    <a:lnTo>
                      <a:pt x="26" y="84"/>
                    </a:lnTo>
                    <a:lnTo>
                      <a:pt x="38" y="82"/>
                    </a:lnTo>
                    <a:lnTo>
                      <a:pt x="50" y="78"/>
                    </a:lnTo>
                    <a:lnTo>
                      <a:pt x="72" y="72"/>
                    </a:lnTo>
                    <a:lnTo>
                      <a:pt x="94" y="66"/>
                    </a:lnTo>
                    <a:lnTo>
                      <a:pt x="102" y="65"/>
                    </a:lnTo>
                    <a:lnTo>
                      <a:pt x="110" y="63"/>
                    </a:lnTo>
                    <a:lnTo>
                      <a:pt x="118" y="63"/>
                    </a:lnTo>
                    <a:lnTo>
                      <a:pt x="122" y="62"/>
                    </a:lnTo>
                    <a:lnTo>
                      <a:pt x="127" y="63"/>
                    </a:lnTo>
                    <a:lnTo>
                      <a:pt x="130" y="63"/>
                    </a:lnTo>
                    <a:lnTo>
                      <a:pt x="132" y="64"/>
                    </a:lnTo>
                    <a:lnTo>
                      <a:pt x="134" y="66"/>
                    </a:lnTo>
                    <a:lnTo>
                      <a:pt x="134" y="66"/>
                    </a:lnTo>
                    <a:lnTo>
                      <a:pt x="178" y="2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39" name="Freeform 607"/>
              <p:cNvSpPr>
                <a:spLocks noChangeAspect="1"/>
              </p:cNvSpPr>
              <p:nvPr/>
            </p:nvSpPr>
            <p:spPr bwMode="auto">
              <a:xfrm>
                <a:off x="2830" y="2233"/>
                <a:ext cx="14" cy="31"/>
              </a:xfrm>
              <a:custGeom>
                <a:avLst/>
                <a:gdLst>
                  <a:gd name="T0" fmla="*/ 62 w 87"/>
                  <a:gd name="T1" fmla="*/ 180 h 180"/>
                  <a:gd name="T2" fmla="*/ 65 w 87"/>
                  <a:gd name="T3" fmla="*/ 163 h 180"/>
                  <a:gd name="T4" fmla="*/ 69 w 87"/>
                  <a:gd name="T5" fmla="*/ 144 h 180"/>
                  <a:gd name="T6" fmla="*/ 75 w 87"/>
                  <a:gd name="T7" fmla="*/ 122 h 180"/>
                  <a:gd name="T8" fmla="*/ 81 w 87"/>
                  <a:gd name="T9" fmla="*/ 101 h 180"/>
                  <a:gd name="T10" fmla="*/ 85 w 87"/>
                  <a:gd name="T11" fmla="*/ 89 h 180"/>
                  <a:gd name="T12" fmla="*/ 86 w 87"/>
                  <a:gd name="T13" fmla="*/ 77 h 180"/>
                  <a:gd name="T14" fmla="*/ 87 w 87"/>
                  <a:gd name="T15" fmla="*/ 64 h 180"/>
                  <a:gd name="T16" fmla="*/ 87 w 87"/>
                  <a:gd name="T17" fmla="*/ 52 h 180"/>
                  <a:gd name="T18" fmla="*/ 85 w 87"/>
                  <a:gd name="T19" fmla="*/ 38 h 180"/>
                  <a:gd name="T20" fmla="*/ 81 w 87"/>
                  <a:gd name="T21" fmla="*/ 25 h 180"/>
                  <a:gd name="T22" fmla="*/ 74 w 87"/>
                  <a:gd name="T23" fmla="*/ 12 h 180"/>
                  <a:gd name="T24" fmla="*/ 65 w 87"/>
                  <a:gd name="T25" fmla="*/ 0 h 180"/>
                  <a:gd name="T26" fmla="*/ 21 w 87"/>
                  <a:gd name="T27" fmla="*/ 44 h 180"/>
                  <a:gd name="T28" fmla="*/ 23 w 87"/>
                  <a:gd name="T29" fmla="*/ 47 h 180"/>
                  <a:gd name="T30" fmla="*/ 24 w 87"/>
                  <a:gd name="T31" fmla="*/ 48 h 180"/>
                  <a:gd name="T32" fmla="*/ 25 w 87"/>
                  <a:gd name="T33" fmla="*/ 52 h 180"/>
                  <a:gd name="T34" fmla="*/ 25 w 87"/>
                  <a:gd name="T35" fmla="*/ 55 h 180"/>
                  <a:gd name="T36" fmla="*/ 25 w 87"/>
                  <a:gd name="T37" fmla="*/ 61 h 180"/>
                  <a:gd name="T38" fmla="*/ 25 w 87"/>
                  <a:gd name="T39" fmla="*/ 68 h 180"/>
                  <a:gd name="T40" fmla="*/ 24 w 87"/>
                  <a:gd name="T41" fmla="*/ 77 h 180"/>
                  <a:gd name="T42" fmla="*/ 21 w 87"/>
                  <a:gd name="T43" fmla="*/ 85 h 180"/>
                  <a:gd name="T44" fmla="*/ 15 w 87"/>
                  <a:gd name="T45" fmla="*/ 106 h 180"/>
                  <a:gd name="T46" fmla="*/ 9 w 87"/>
                  <a:gd name="T47" fmla="*/ 127 h 180"/>
                  <a:gd name="T48" fmla="*/ 3 w 87"/>
                  <a:gd name="T49" fmla="*/ 151 h 180"/>
                  <a:gd name="T50" fmla="*/ 0 w 87"/>
                  <a:gd name="T51" fmla="*/ 175 h 180"/>
                  <a:gd name="T52" fmla="*/ 62 w 87"/>
                  <a:gd name="T5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80">
                    <a:moveTo>
                      <a:pt x="62" y="180"/>
                    </a:moveTo>
                    <a:lnTo>
                      <a:pt x="65" y="163"/>
                    </a:lnTo>
                    <a:lnTo>
                      <a:pt x="69" y="144"/>
                    </a:lnTo>
                    <a:lnTo>
                      <a:pt x="75" y="122"/>
                    </a:lnTo>
                    <a:lnTo>
                      <a:pt x="81" y="101"/>
                    </a:lnTo>
                    <a:lnTo>
                      <a:pt x="85" y="89"/>
                    </a:lnTo>
                    <a:lnTo>
                      <a:pt x="86" y="77"/>
                    </a:lnTo>
                    <a:lnTo>
                      <a:pt x="87" y="64"/>
                    </a:lnTo>
                    <a:lnTo>
                      <a:pt x="87" y="52"/>
                    </a:lnTo>
                    <a:lnTo>
                      <a:pt x="85" y="38"/>
                    </a:lnTo>
                    <a:lnTo>
                      <a:pt x="81" y="25"/>
                    </a:lnTo>
                    <a:lnTo>
                      <a:pt x="74" y="12"/>
                    </a:lnTo>
                    <a:lnTo>
                      <a:pt x="65" y="0"/>
                    </a:lnTo>
                    <a:lnTo>
                      <a:pt x="21" y="44"/>
                    </a:lnTo>
                    <a:lnTo>
                      <a:pt x="23" y="47"/>
                    </a:lnTo>
                    <a:lnTo>
                      <a:pt x="24" y="48"/>
                    </a:lnTo>
                    <a:lnTo>
                      <a:pt x="25" y="52"/>
                    </a:lnTo>
                    <a:lnTo>
                      <a:pt x="25" y="55"/>
                    </a:lnTo>
                    <a:lnTo>
                      <a:pt x="25" y="61"/>
                    </a:lnTo>
                    <a:lnTo>
                      <a:pt x="25" y="68"/>
                    </a:lnTo>
                    <a:lnTo>
                      <a:pt x="24" y="77"/>
                    </a:lnTo>
                    <a:lnTo>
                      <a:pt x="21" y="85"/>
                    </a:lnTo>
                    <a:lnTo>
                      <a:pt x="15" y="106"/>
                    </a:lnTo>
                    <a:lnTo>
                      <a:pt x="9" y="127"/>
                    </a:lnTo>
                    <a:lnTo>
                      <a:pt x="3" y="151"/>
                    </a:lnTo>
                    <a:lnTo>
                      <a:pt x="0" y="175"/>
                    </a:lnTo>
                    <a:lnTo>
                      <a:pt x="62" y="18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40" name="Freeform 608"/>
              <p:cNvSpPr>
                <a:spLocks noChangeAspect="1"/>
              </p:cNvSpPr>
              <p:nvPr/>
            </p:nvSpPr>
            <p:spPr bwMode="auto">
              <a:xfrm>
                <a:off x="2879" y="2166"/>
                <a:ext cx="29" cy="34"/>
              </a:xfrm>
              <a:custGeom>
                <a:avLst/>
                <a:gdLst>
                  <a:gd name="T0" fmla="*/ 157 w 176"/>
                  <a:gd name="T1" fmla="*/ 0 h 195"/>
                  <a:gd name="T2" fmla="*/ 157 w 176"/>
                  <a:gd name="T3" fmla="*/ 0 h 195"/>
                  <a:gd name="T4" fmla="*/ 143 w 176"/>
                  <a:gd name="T5" fmla="*/ 6 h 195"/>
                  <a:gd name="T6" fmla="*/ 129 w 176"/>
                  <a:gd name="T7" fmla="*/ 13 h 195"/>
                  <a:gd name="T8" fmla="*/ 117 w 176"/>
                  <a:gd name="T9" fmla="*/ 20 h 195"/>
                  <a:gd name="T10" fmla="*/ 105 w 176"/>
                  <a:gd name="T11" fmla="*/ 30 h 195"/>
                  <a:gd name="T12" fmla="*/ 86 w 176"/>
                  <a:gd name="T13" fmla="*/ 49 h 195"/>
                  <a:gd name="T14" fmla="*/ 67 w 176"/>
                  <a:gd name="T15" fmla="*/ 71 h 195"/>
                  <a:gd name="T16" fmla="*/ 50 w 176"/>
                  <a:gd name="T17" fmla="*/ 92 h 195"/>
                  <a:gd name="T18" fmla="*/ 33 w 176"/>
                  <a:gd name="T19" fmla="*/ 113 h 195"/>
                  <a:gd name="T20" fmla="*/ 17 w 176"/>
                  <a:gd name="T21" fmla="*/ 133 h 195"/>
                  <a:gd name="T22" fmla="*/ 0 w 176"/>
                  <a:gd name="T23" fmla="*/ 151 h 195"/>
                  <a:gd name="T24" fmla="*/ 44 w 176"/>
                  <a:gd name="T25" fmla="*/ 195 h 195"/>
                  <a:gd name="T26" fmla="*/ 63 w 176"/>
                  <a:gd name="T27" fmla="*/ 174 h 195"/>
                  <a:gd name="T28" fmla="*/ 81 w 176"/>
                  <a:gd name="T29" fmla="*/ 152 h 195"/>
                  <a:gd name="T30" fmla="*/ 99 w 176"/>
                  <a:gd name="T31" fmla="*/ 131 h 195"/>
                  <a:gd name="T32" fmla="*/ 115 w 176"/>
                  <a:gd name="T33" fmla="*/ 110 h 195"/>
                  <a:gd name="T34" fmla="*/ 131 w 176"/>
                  <a:gd name="T35" fmla="*/ 92 h 195"/>
                  <a:gd name="T36" fmla="*/ 147 w 176"/>
                  <a:gd name="T37" fmla="*/ 77 h 195"/>
                  <a:gd name="T38" fmla="*/ 153 w 176"/>
                  <a:gd name="T39" fmla="*/ 71 h 195"/>
                  <a:gd name="T40" fmla="*/ 162 w 176"/>
                  <a:gd name="T41" fmla="*/ 66 h 195"/>
                  <a:gd name="T42" fmla="*/ 169 w 176"/>
                  <a:gd name="T43" fmla="*/ 62 h 195"/>
                  <a:gd name="T44" fmla="*/ 176 w 176"/>
                  <a:gd name="T45" fmla="*/ 59 h 195"/>
                  <a:gd name="T46" fmla="*/ 176 w 176"/>
                  <a:gd name="T47" fmla="*/ 59 h 195"/>
                  <a:gd name="T48" fmla="*/ 157 w 176"/>
                  <a:gd name="T4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95">
                    <a:moveTo>
                      <a:pt x="157" y="0"/>
                    </a:moveTo>
                    <a:lnTo>
                      <a:pt x="157" y="0"/>
                    </a:lnTo>
                    <a:lnTo>
                      <a:pt x="143" y="6"/>
                    </a:lnTo>
                    <a:lnTo>
                      <a:pt x="129" y="13"/>
                    </a:lnTo>
                    <a:lnTo>
                      <a:pt x="117" y="20"/>
                    </a:lnTo>
                    <a:lnTo>
                      <a:pt x="105" y="30"/>
                    </a:lnTo>
                    <a:lnTo>
                      <a:pt x="86" y="49"/>
                    </a:lnTo>
                    <a:lnTo>
                      <a:pt x="67" y="71"/>
                    </a:lnTo>
                    <a:lnTo>
                      <a:pt x="50" y="92"/>
                    </a:lnTo>
                    <a:lnTo>
                      <a:pt x="33" y="113"/>
                    </a:lnTo>
                    <a:lnTo>
                      <a:pt x="17" y="133"/>
                    </a:lnTo>
                    <a:lnTo>
                      <a:pt x="0" y="151"/>
                    </a:lnTo>
                    <a:lnTo>
                      <a:pt x="44" y="195"/>
                    </a:lnTo>
                    <a:lnTo>
                      <a:pt x="63" y="174"/>
                    </a:lnTo>
                    <a:lnTo>
                      <a:pt x="81" y="152"/>
                    </a:lnTo>
                    <a:lnTo>
                      <a:pt x="99" y="131"/>
                    </a:lnTo>
                    <a:lnTo>
                      <a:pt x="115" y="110"/>
                    </a:lnTo>
                    <a:lnTo>
                      <a:pt x="131" y="92"/>
                    </a:lnTo>
                    <a:lnTo>
                      <a:pt x="147" y="77"/>
                    </a:lnTo>
                    <a:lnTo>
                      <a:pt x="153" y="71"/>
                    </a:lnTo>
                    <a:lnTo>
                      <a:pt x="162" y="66"/>
                    </a:lnTo>
                    <a:lnTo>
                      <a:pt x="169" y="62"/>
                    </a:lnTo>
                    <a:lnTo>
                      <a:pt x="176" y="59"/>
                    </a:lnTo>
                    <a:lnTo>
                      <a:pt x="176" y="59"/>
                    </a:lnTo>
                    <a:lnTo>
                      <a:pt x="15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41" name="Freeform 609"/>
              <p:cNvSpPr>
                <a:spLocks noChangeAspect="1"/>
              </p:cNvSpPr>
              <p:nvPr/>
            </p:nvSpPr>
            <p:spPr bwMode="auto">
              <a:xfrm>
                <a:off x="2904" y="2166"/>
                <a:ext cx="33" cy="17"/>
              </a:xfrm>
              <a:custGeom>
                <a:avLst/>
                <a:gdLst>
                  <a:gd name="T0" fmla="*/ 178 w 199"/>
                  <a:gd name="T1" fmla="*/ 37 h 101"/>
                  <a:gd name="T2" fmla="*/ 178 w 199"/>
                  <a:gd name="T3" fmla="*/ 36 h 101"/>
                  <a:gd name="T4" fmla="*/ 173 w 199"/>
                  <a:gd name="T5" fmla="*/ 37 h 101"/>
                  <a:gd name="T6" fmla="*/ 168 w 199"/>
                  <a:gd name="T7" fmla="*/ 38 h 101"/>
                  <a:gd name="T8" fmla="*/ 161 w 199"/>
                  <a:gd name="T9" fmla="*/ 37 h 101"/>
                  <a:gd name="T10" fmla="*/ 154 w 199"/>
                  <a:gd name="T11" fmla="*/ 36 h 101"/>
                  <a:gd name="T12" fmla="*/ 133 w 199"/>
                  <a:gd name="T13" fmla="*/ 30 h 101"/>
                  <a:gd name="T14" fmla="*/ 112 w 199"/>
                  <a:gd name="T15" fmla="*/ 22 h 101"/>
                  <a:gd name="T16" fmla="*/ 88 w 199"/>
                  <a:gd name="T17" fmla="*/ 12 h 101"/>
                  <a:gd name="T18" fmla="*/ 62 w 199"/>
                  <a:gd name="T19" fmla="*/ 4 h 101"/>
                  <a:gd name="T20" fmla="*/ 47 w 199"/>
                  <a:gd name="T21" fmla="*/ 1 h 101"/>
                  <a:gd name="T22" fmla="*/ 31 w 199"/>
                  <a:gd name="T23" fmla="*/ 0 h 101"/>
                  <a:gd name="T24" fmla="*/ 16 w 199"/>
                  <a:gd name="T25" fmla="*/ 1 h 101"/>
                  <a:gd name="T26" fmla="*/ 0 w 199"/>
                  <a:gd name="T27" fmla="*/ 5 h 101"/>
                  <a:gd name="T28" fmla="*/ 19 w 199"/>
                  <a:gd name="T29" fmla="*/ 64 h 101"/>
                  <a:gd name="T30" fmla="*/ 25 w 199"/>
                  <a:gd name="T31" fmla="*/ 62 h 101"/>
                  <a:gd name="T32" fmla="*/ 31 w 199"/>
                  <a:gd name="T33" fmla="*/ 62 h 101"/>
                  <a:gd name="T34" fmla="*/ 38 w 199"/>
                  <a:gd name="T35" fmla="*/ 62 h 101"/>
                  <a:gd name="T36" fmla="*/ 47 w 199"/>
                  <a:gd name="T37" fmla="*/ 64 h 101"/>
                  <a:gd name="T38" fmla="*/ 67 w 199"/>
                  <a:gd name="T39" fmla="*/ 71 h 101"/>
                  <a:gd name="T40" fmla="*/ 89 w 199"/>
                  <a:gd name="T41" fmla="*/ 79 h 101"/>
                  <a:gd name="T42" fmla="*/ 113 w 199"/>
                  <a:gd name="T43" fmla="*/ 89 h 101"/>
                  <a:gd name="T44" fmla="*/ 138 w 199"/>
                  <a:gd name="T45" fmla="*/ 96 h 101"/>
                  <a:gd name="T46" fmla="*/ 152 w 199"/>
                  <a:gd name="T47" fmla="*/ 100 h 101"/>
                  <a:gd name="T48" fmla="*/ 168 w 199"/>
                  <a:gd name="T49" fmla="*/ 101 h 101"/>
                  <a:gd name="T50" fmla="*/ 184 w 199"/>
                  <a:gd name="T51" fmla="*/ 100 h 101"/>
                  <a:gd name="T52" fmla="*/ 199 w 199"/>
                  <a:gd name="T53" fmla="*/ 95 h 101"/>
                  <a:gd name="T54" fmla="*/ 199 w 199"/>
                  <a:gd name="T55" fmla="*/ 95 h 101"/>
                  <a:gd name="T56" fmla="*/ 178 w 199"/>
                  <a:gd name="T5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101">
                    <a:moveTo>
                      <a:pt x="178" y="37"/>
                    </a:moveTo>
                    <a:lnTo>
                      <a:pt x="178" y="36"/>
                    </a:lnTo>
                    <a:lnTo>
                      <a:pt x="173" y="37"/>
                    </a:lnTo>
                    <a:lnTo>
                      <a:pt x="168" y="38"/>
                    </a:lnTo>
                    <a:lnTo>
                      <a:pt x="161" y="37"/>
                    </a:lnTo>
                    <a:lnTo>
                      <a:pt x="154" y="36"/>
                    </a:lnTo>
                    <a:lnTo>
                      <a:pt x="133" y="30"/>
                    </a:lnTo>
                    <a:lnTo>
                      <a:pt x="112" y="22"/>
                    </a:lnTo>
                    <a:lnTo>
                      <a:pt x="88" y="12"/>
                    </a:lnTo>
                    <a:lnTo>
                      <a:pt x="62" y="4"/>
                    </a:lnTo>
                    <a:lnTo>
                      <a:pt x="47" y="1"/>
                    </a:lnTo>
                    <a:lnTo>
                      <a:pt x="31" y="0"/>
                    </a:lnTo>
                    <a:lnTo>
                      <a:pt x="16" y="1"/>
                    </a:lnTo>
                    <a:lnTo>
                      <a:pt x="0" y="5"/>
                    </a:lnTo>
                    <a:lnTo>
                      <a:pt x="19" y="64"/>
                    </a:lnTo>
                    <a:lnTo>
                      <a:pt x="25" y="62"/>
                    </a:lnTo>
                    <a:lnTo>
                      <a:pt x="31" y="62"/>
                    </a:lnTo>
                    <a:lnTo>
                      <a:pt x="38" y="62"/>
                    </a:lnTo>
                    <a:lnTo>
                      <a:pt x="47" y="64"/>
                    </a:lnTo>
                    <a:lnTo>
                      <a:pt x="67" y="71"/>
                    </a:lnTo>
                    <a:lnTo>
                      <a:pt x="89" y="79"/>
                    </a:lnTo>
                    <a:lnTo>
                      <a:pt x="113" y="89"/>
                    </a:lnTo>
                    <a:lnTo>
                      <a:pt x="138" y="96"/>
                    </a:lnTo>
                    <a:lnTo>
                      <a:pt x="152" y="100"/>
                    </a:lnTo>
                    <a:lnTo>
                      <a:pt x="168" y="101"/>
                    </a:lnTo>
                    <a:lnTo>
                      <a:pt x="184" y="100"/>
                    </a:lnTo>
                    <a:lnTo>
                      <a:pt x="199" y="95"/>
                    </a:lnTo>
                    <a:lnTo>
                      <a:pt x="199" y="95"/>
                    </a:lnTo>
                    <a:lnTo>
                      <a:pt x="178" y="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42" name="Freeform 610"/>
              <p:cNvSpPr>
                <a:spLocks noChangeAspect="1"/>
              </p:cNvSpPr>
              <p:nvPr/>
            </p:nvSpPr>
            <p:spPr bwMode="auto">
              <a:xfrm>
                <a:off x="2933" y="2144"/>
                <a:ext cx="32" cy="38"/>
              </a:xfrm>
              <a:custGeom>
                <a:avLst/>
                <a:gdLst>
                  <a:gd name="T0" fmla="*/ 144 w 189"/>
                  <a:gd name="T1" fmla="*/ 0 h 217"/>
                  <a:gd name="T2" fmla="*/ 124 w 189"/>
                  <a:gd name="T3" fmla="*/ 22 h 217"/>
                  <a:gd name="T4" fmla="*/ 105 w 189"/>
                  <a:gd name="T5" fmla="*/ 48 h 217"/>
                  <a:gd name="T6" fmla="*/ 88 w 189"/>
                  <a:gd name="T7" fmla="*/ 72 h 217"/>
                  <a:gd name="T8" fmla="*/ 70 w 189"/>
                  <a:gd name="T9" fmla="*/ 96 h 217"/>
                  <a:gd name="T10" fmla="*/ 62 w 189"/>
                  <a:gd name="T11" fmla="*/ 106 h 217"/>
                  <a:gd name="T12" fmla="*/ 54 w 189"/>
                  <a:gd name="T13" fmla="*/ 117 h 217"/>
                  <a:gd name="T14" fmla="*/ 45 w 189"/>
                  <a:gd name="T15" fmla="*/ 126 h 217"/>
                  <a:gd name="T16" fmla="*/ 37 w 189"/>
                  <a:gd name="T17" fmla="*/ 135 h 217"/>
                  <a:gd name="T18" fmla="*/ 27 w 189"/>
                  <a:gd name="T19" fmla="*/ 142 h 217"/>
                  <a:gd name="T20" fmla="*/ 19 w 189"/>
                  <a:gd name="T21" fmla="*/ 148 h 217"/>
                  <a:gd name="T22" fmla="*/ 9 w 189"/>
                  <a:gd name="T23" fmla="*/ 154 h 217"/>
                  <a:gd name="T24" fmla="*/ 0 w 189"/>
                  <a:gd name="T25" fmla="*/ 159 h 217"/>
                  <a:gd name="T26" fmla="*/ 21 w 189"/>
                  <a:gd name="T27" fmla="*/ 217 h 217"/>
                  <a:gd name="T28" fmla="*/ 38 w 189"/>
                  <a:gd name="T29" fmla="*/ 210 h 217"/>
                  <a:gd name="T30" fmla="*/ 52 w 189"/>
                  <a:gd name="T31" fmla="*/ 201 h 217"/>
                  <a:gd name="T32" fmla="*/ 66 w 189"/>
                  <a:gd name="T33" fmla="*/ 192 h 217"/>
                  <a:gd name="T34" fmla="*/ 79 w 189"/>
                  <a:gd name="T35" fmla="*/ 181 h 217"/>
                  <a:gd name="T36" fmla="*/ 90 w 189"/>
                  <a:gd name="T37" fmla="*/ 170 h 217"/>
                  <a:gd name="T38" fmla="*/ 100 w 189"/>
                  <a:gd name="T39" fmla="*/ 158 h 217"/>
                  <a:gd name="T40" fmla="*/ 111 w 189"/>
                  <a:gd name="T41" fmla="*/ 146 h 217"/>
                  <a:gd name="T42" fmla="*/ 121 w 189"/>
                  <a:gd name="T43" fmla="*/ 133 h 217"/>
                  <a:gd name="T44" fmla="*/ 139 w 189"/>
                  <a:gd name="T45" fmla="*/ 108 h 217"/>
                  <a:gd name="T46" fmla="*/ 156 w 189"/>
                  <a:gd name="T47" fmla="*/ 84 h 217"/>
                  <a:gd name="T48" fmla="*/ 172 w 189"/>
                  <a:gd name="T49" fmla="*/ 61 h 217"/>
                  <a:gd name="T50" fmla="*/ 189 w 189"/>
                  <a:gd name="T51" fmla="*/ 42 h 217"/>
                  <a:gd name="T52" fmla="*/ 144 w 189"/>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217">
                    <a:moveTo>
                      <a:pt x="144" y="0"/>
                    </a:moveTo>
                    <a:lnTo>
                      <a:pt x="124" y="22"/>
                    </a:lnTo>
                    <a:lnTo>
                      <a:pt x="105" y="48"/>
                    </a:lnTo>
                    <a:lnTo>
                      <a:pt x="88" y="72"/>
                    </a:lnTo>
                    <a:lnTo>
                      <a:pt x="70" y="96"/>
                    </a:lnTo>
                    <a:lnTo>
                      <a:pt x="62" y="106"/>
                    </a:lnTo>
                    <a:lnTo>
                      <a:pt x="54" y="117"/>
                    </a:lnTo>
                    <a:lnTo>
                      <a:pt x="45" y="126"/>
                    </a:lnTo>
                    <a:lnTo>
                      <a:pt x="37" y="135"/>
                    </a:lnTo>
                    <a:lnTo>
                      <a:pt x="27" y="142"/>
                    </a:lnTo>
                    <a:lnTo>
                      <a:pt x="19" y="148"/>
                    </a:lnTo>
                    <a:lnTo>
                      <a:pt x="9" y="154"/>
                    </a:lnTo>
                    <a:lnTo>
                      <a:pt x="0" y="159"/>
                    </a:lnTo>
                    <a:lnTo>
                      <a:pt x="21" y="217"/>
                    </a:lnTo>
                    <a:lnTo>
                      <a:pt x="38" y="210"/>
                    </a:lnTo>
                    <a:lnTo>
                      <a:pt x="52" y="201"/>
                    </a:lnTo>
                    <a:lnTo>
                      <a:pt x="66" y="192"/>
                    </a:lnTo>
                    <a:lnTo>
                      <a:pt x="79" y="181"/>
                    </a:lnTo>
                    <a:lnTo>
                      <a:pt x="90" y="170"/>
                    </a:lnTo>
                    <a:lnTo>
                      <a:pt x="100" y="158"/>
                    </a:lnTo>
                    <a:lnTo>
                      <a:pt x="111" y="146"/>
                    </a:lnTo>
                    <a:lnTo>
                      <a:pt x="121" y="133"/>
                    </a:lnTo>
                    <a:lnTo>
                      <a:pt x="139" y="108"/>
                    </a:lnTo>
                    <a:lnTo>
                      <a:pt x="156" y="84"/>
                    </a:lnTo>
                    <a:lnTo>
                      <a:pt x="172" y="61"/>
                    </a:lnTo>
                    <a:lnTo>
                      <a:pt x="189" y="42"/>
                    </a:lnTo>
                    <a:lnTo>
                      <a:pt x="14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43" name="Freeform 611"/>
              <p:cNvSpPr>
                <a:spLocks noChangeAspect="1"/>
              </p:cNvSpPr>
              <p:nvPr/>
            </p:nvSpPr>
            <p:spPr bwMode="auto">
              <a:xfrm>
                <a:off x="3053" y="2492"/>
                <a:ext cx="22" cy="31"/>
              </a:xfrm>
              <a:custGeom>
                <a:avLst/>
                <a:gdLst>
                  <a:gd name="T0" fmla="*/ 132 w 132"/>
                  <a:gd name="T1" fmla="*/ 166 h 178"/>
                  <a:gd name="T2" fmla="*/ 132 w 132"/>
                  <a:gd name="T3" fmla="*/ 167 h 178"/>
                  <a:gd name="T4" fmla="*/ 128 w 132"/>
                  <a:gd name="T5" fmla="*/ 143 h 178"/>
                  <a:gd name="T6" fmla="*/ 120 w 132"/>
                  <a:gd name="T7" fmla="*/ 120 h 178"/>
                  <a:gd name="T8" fmla="*/ 111 w 132"/>
                  <a:gd name="T9" fmla="*/ 97 h 178"/>
                  <a:gd name="T10" fmla="*/ 99 w 132"/>
                  <a:gd name="T11" fmla="*/ 76 h 178"/>
                  <a:gd name="T12" fmla="*/ 76 w 132"/>
                  <a:gd name="T13" fmla="*/ 36 h 178"/>
                  <a:gd name="T14" fmla="*/ 54 w 132"/>
                  <a:gd name="T15" fmla="*/ 0 h 178"/>
                  <a:gd name="T16" fmla="*/ 0 w 132"/>
                  <a:gd name="T17" fmla="*/ 31 h 178"/>
                  <a:gd name="T18" fmla="*/ 23 w 132"/>
                  <a:gd name="T19" fmla="*/ 69 h 178"/>
                  <a:gd name="T20" fmla="*/ 45 w 132"/>
                  <a:gd name="T21" fmla="*/ 106 h 178"/>
                  <a:gd name="T22" fmla="*/ 53 w 132"/>
                  <a:gd name="T23" fmla="*/ 124 h 178"/>
                  <a:gd name="T24" fmla="*/ 62 w 132"/>
                  <a:gd name="T25" fmla="*/ 142 h 178"/>
                  <a:gd name="T26" fmla="*/ 68 w 132"/>
                  <a:gd name="T27" fmla="*/ 160 h 178"/>
                  <a:gd name="T28" fmla="*/ 71 w 132"/>
                  <a:gd name="T29" fmla="*/ 177 h 178"/>
                  <a:gd name="T30" fmla="*/ 71 w 132"/>
                  <a:gd name="T31" fmla="*/ 178 h 178"/>
                  <a:gd name="T32" fmla="*/ 132 w 132"/>
                  <a:gd name="T33"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78">
                    <a:moveTo>
                      <a:pt x="132" y="166"/>
                    </a:moveTo>
                    <a:lnTo>
                      <a:pt x="132" y="167"/>
                    </a:lnTo>
                    <a:lnTo>
                      <a:pt x="128" y="143"/>
                    </a:lnTo>
                    <a:lnTo>
                      <a:pt x="120" y="120"/>
                    </a:lnTo>
                    <a:lnTo>
                      <a:pt x="111" y="97"/>
                    </a:lnTo>
                    <a:lnTo>
                      <a:pt x="99" y="76"/>
                    </a:lnTo>
                    <a:lnTo>
                      <a:pt x="76" y="36"/>
                    </a:lnTo>
                    <a:lnTo>
                      <a:pt x="54" y="0"/>
                    </a:lnTo>
                    <a:lnTo>
                      <a:pt x="0" y="31"/>
                    </a:lnTo>
                    <a:lnTo>
                      <a:pt x="23" y="69"/>
                    </a:lnTo>
                    <a:lnTo>
                      <a:pt x="45" y="106"/>
                    </a:lnTo>
                    <a:lnTo>
                      <a:pt x="53" y="124"/>
                    </a:lnTo>
                    <a:lnTo>
                      <a:pt x="62" y="142"/>
                    </a:lnTo>
                    <a:lnTo>
                      <a:pt x="68" y="160"/>
                    </a:lnTo>
                    <a:lnTo>
                      <a:pt x="71" y="177"/>
                    </a:lnTo>
                    <a:lnTo>
                      <a:pt x="71" y="178"/>
                    </a:lnTo>
                    <a:lnTo>
                      <a:pt x="132" y="16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44" name="Freeform 612"/>
              <p:cNvSpPr>
                <a:spLocks noChangeAspect="1"/>
              </p:cNvSpPr>
              <p:nvPr/>
            </p:nvSpPr>
            <p:spPr bwMode="auto">
              <a:xfrm>
                <a:off x="3064" y="2521"/>
                <a:ext cx="12" cy="36"/>
              </a:xfrm>
              <a:custGeom>
                <a:avLst/>
                <a:gdLst>
                  <a:gd name="T0" fmla="*/ 61 w 72"/>
                  <a:gd name="T1" fmla="*/ 207 h 207"/>
                  <a:gd name="T2" fmla="*/ 61 w 72"/>
                  <a:gd name="T3" fmla="*/ 207 h 207"/>
                  <a:gd name="T4" fmla="*/ 66 w 72"/>
                  <a:gd name="T5" fmla="*/ 181 h 207"/>
                  <a:gd name="T6" fmla="*/ 70 w 72"/>
                  <a:gd name="T7" fmla="*/ 155 h 207"/>
                  <a:gd name="T8" fmla="*/ 72 w 72"/>
                  <a:gd name="T9" fmla="*/ 128 h 207"/>
                  <a:gd name="T10" fmla="*/ 72 w 72"/>
                  <a:gd name="T11" fmla="*/ 101 h 207"/>
                  <a:gd name="T12" fmla="*/ 71 w 72"/>
                  <a:gd name="T13" fmla="*/ 74 h 207"/>
                  <a:gd name="T14" fmla="*/ 69 w 72"/>
                  <a:gd name="T15" fmla="*/ 49 h 207"/>
                  <a:gd name="T16" fmla="*/ 65 w 72"/>
                  <a:gd name="T17" fmla="*/ 24 h 207"/>
                  <a:gd name="T18" fmla="*/ 61 w 72"/>
                  <a:gd name="T19" fmla="*/ 0 h 207"/>
                  <a:gd name="T20" fmla="*/ 0 w 72"/>
                  <a:gd name="T21" fmla="*/ 12 h 207"/>
                  <a:gd name="T22" fmla="*/ 4 w 72"/>
                  <a:gd name="T23" fmla="*/ 33 h 207"/>
                  <a:gd name="T24" fmla="*/ 7 w 72"/>
                  <a:gd name="T25" fmla="*/ 55 h 207"/>
                  <a:gd name="T26" fmla="*/ 9 w 72"/>
                  <a:gd name="T27" fmla="*/ 79 h 207"/>
                  <a:gd name="T28" fmla="*/ 10 w 72"/>
                  <a:gd name="T29" fmla="*/ 102 h 207"/>
                  <a:gd name="T30" fmla="*/ 10 w 72"/>
                  <a:gd name="T31" fmla="*/ 126 h 207"/>
                  <a:gd name="T32" fmla="*/ 7 w 72"/>
                  <a:gd name="T33" fmla="*/ 149 h 207"/>
                  <a:gd name="T34" fmla="*/ 5 w 72"/>
                  <a:gd name="T35" fmla="*/ 171 h 207"/>
                  <a:gd name="T36" fmla="*/ 0 w 72"/>
                  <a:gd name="T37" fmla="*/ 193 h 207"/>
                  <a:gd name="T38" fmla="*/ 0 w 72"/>
                  <a:gd name="T39" fmla="*/ 193 h 207"/>
                  <a:gd name="T40" fmla="*/ 61 w 72"/>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07">
                    <a:moveTo>
                      <a:pt x="61" y="207"/>
                    </a:moveTo>
                    <a:lnTo>
                      <a:pt x="61" y="207"/>
                    </a:lnTo>
                    <a:lnTo>
                      <a:pt x="66" y="181"/>
                    </a:lnTo>
                    <a:lnTo>
                      <a:pt x="70" y="155"/>
                    </a:lnTo>
                    <a:lnTo>
                      <a:pt x="72" y="128"/>
                    </a:lnTo>
                    <a:lnTo>
                      <a:pt x="72" y="101"/>
                    </a:lnTo>
                    <a:lnTo>
                      <a:pt x="71" y="74"/>
                    </a:lnTo>
                    <a:lnTo>
                      <a:pt x="69" y="49"/>
                    </a:lnTo>
                    <a:lnTo>
                      <a:pt x="65" y="24"/>
                    </a:lnTo>
                    <a:lnTo>
                      <a:pt x="61" y="0"/>
                    </a:lnTo>
                    <a:lnTo>
                      <a:pt x="0" y="12"/>
                    </a:lnTo>
                    <a:lnTo>
                      <a:pt x="4" y="33"/>
                    </a:lnTo>
                    <a:lnTo>
                      <a:pt x="7" y="55"/>
                    </a:lnTo>
                    <a:lnTo>
                      <a:pt x="9" y="79"/>
                    </a:lnTo>
                    <a:lnTo>
                      <a:pt x="10" y="102"/>
                    </a:lnTo>
                    <a:lnTo>
                      <a:pt x="10" y="126"/>
                    </a:lnTo>
                    <a:lnTo>
                      <a:pt x="7" y="149"/>
                    </a:lnTo>
                    <a:lnTo>
                      <a:pt x="5" y="171"/>
                    </a:lnTo>
                    <a:lnTo>
                      <a:pt x="0" y="193"/>
                    </a:lnTo>
                    <a:lnTo>
                      <a:pt x="0" y="193"/>
                    </a:lnTo>
                    <a:lnTo>
                      <a:pt x="61" y="20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45" name="Freeform 613"/>
              <p:cNvSpPr>
                <a:spLocks noChangeAspect="1"/>
              </p:cNvSpPr>
              <p:nvPr/>
            </p:nvSpPr>
            <p:spPr bwMode="auto">
              <a:xfrm>
                <a:off x="3050" y="2555"/>
                <a:ext cx="25" cy="17"/>
              </a:xfrm>
              <a:custGeom>
                <a:avLst/>
                <a:gdLst>
                  <a:gd name="T0" fmla="*/ 60 w 146"/>
                  <a:gd name="T1" fmla="*/ 97 h 97"/>
                  <a:gd name="T2" fmla="*/ 60 w 146"/>
                  <a:gd name="T3" fmla="*/ 96 h 97"/>
                  <a:gd name="T4" fmla="*/ 60 w 146"/>
                  <a:gd name="T5" fmla="*/ 96 h 97"/>
                  <a:gd name="T6" fmla="*/ 61 w 146"/>
                  <a:gd name="T7" fmla="*/ 95 h 97"/>
                  <a:gd name="T8" fmla="*/ 62 w 146"/>
                  <a:gd name="T9" fmla="*/ 92 h 97"/>
                  <a:gd name="T10" fmla="*/ 65 w 146"/>
                  <a:gd name="T11" fmla="*/ 91 h 97"/>
                  <a:gd name="T12" fmla="*/ 76 w 146"/>
                  <a:gd name="T13" fmla="*/ 83 h 97"/>
                  <a:gd name="T14" fmla="*/ 89 w 146"/>
                  <a:gd name="T15" fmla="*/ 74 h 97"/>
                  <a:gd name="T16" fmla="*/ 104 w 146"/>
                  <a:gd name="T17" fmla="*/ 65 h 97"/>
                  <a:gd name="T18" fmla="*/ 119 w 146"/>
                  <a:gd name="T19" fmla="*/ 54 h 97"/>
                  <a:gd name="T20" fmla="*/ 128 w 146"/>
                  <a:gd name="T21" fmla="*/ 47 h 97"/>
                  <a:gd name="T22" fmla="*/ 136 w 146"/>
                  <a:gd name="T23" fmla="*/ 37 h 97"/>
                  <a:gd name="T24" fmla="*/ 142 w 146"/>
                  <a:gd name="T25" fmla="*/ 26 h 97"/>
                  <a:gd name="T26" fmla="*/ 146 w 146"/>
                  <a:gd name="T27" fmla="*/ 14 h 97"/>
                  <a:gd name="T28" fmla="*/ 85 w 146"/>
                  <a:gd name="T29" fmla="*/ 0 h 97"/>
                  <a:gd name="T30" fmla="*/ 85 w 146"/>
                  <a:gd name="T31" fmla="*/ 0 h 97"/>
                  <a:gd name="T32" fmla="*/ 85 w 146"/>
                  <a:gd name="T33" fmla="*/ 1 h 97"/>
                  <a:gd name="T34" fmla="*/ 83 w 146"/>
                  <a:gd name="T35" fmla="*/ 4 h 97"/>
                  <a:gd name="T36" fmla="*/ 80 w 146"/>
                  <a:gd name="T37" fmla="*/ 6 h 97"/>
                  <a:gd name="T38" fmla="*/ 70 w 146"/>
                  <a:gd name="T39" fmla="*/ 13 h 97"/>
                  <a:gd name="T40" fmla="*/ 56 w 146"/>
                  <a:gd name="T41" fmla="*/ 22 h 97"/>
                  <a:gd name="T42" fmla="*/ 41 w 146"/>
                  <a:gd name="T43" fmla="*/ 31 h 97"/>
                  <a:gd name="T44" fmla="*/ 26 w 146"/>
                  <a:gd name="T45" fmla="*/ 42 h 97"/>
                  <a:gd name="T46" fmla="*/ 18 w 146"/>
                  <a:gd name="T47" fmla="*/ 50 h 97"/>
                  <a:gd name="T48" fmla="*/ 10 w 146"/>
                  <a:gd name="T49" fmla="*/ 59 h 97"/>
                  <a:gd name="T50" fmla="*/ 4 w 146"/>
                  <a:gd name="T51" fmla="*/ 70 h 97"/>
                  <a:gd name="T52" fmla="*/ 0 w 146"/>
                  <a:gd name="T53" fmla="*/ 83 h 97"/>
                  <a:gd name="T54" fmla="*/ 0 w 146"/>
                  <a:gd name="T55" fmla="*/ 82 h 97"/>
                  <a:gd name="T56" fmla="*/ 60 w 146"/>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97">
                    <a:moveTo>
                      <a:pt x="60" y="97"/>
                    </a:moveTo>
                    <a:lnTo>
                      <a:pt x="60" y="96"/>
                    </a:lnTo>
                    <a:lnTo>
                      <a:pt x="60" y="96"/>
                    </a:lnTo>
                    <a:lnTo>
                      <a:pt x="61" y="95"/>
                    </a:lnTo>
                    <a:lnTo>
                      <a:pt x="62" y="92"/>
                    </a:lnTo>
                    <a:lnTo>
                      <a:pt x="65" y="91"/>
                    </a:lnTo>
                    <a:lnTo>
                      <a:pt x="76" y="83"/>
                    </a:lnTo>
                    <a:lnTo>
                      <a:pt x="89" y="74"/>
                    </a:lnTo>
                    <a:lnTo>
                      <a:pt x="104" y="65"/>
                    </a:lnTo>
                    <a:lnTo>
                      <a:pt x="119" y="54"/>
                    </a:lnTo>
                    <a:lnTo>
                      <a:pt x="128" y="47"/>
                    </a:lnTo>
                    <a:lnTo>
                      <a:pt x="136" y="37"/>
                    </a:lnTo>
                    <a:lnTo>
                      <a:pt x="142" y="26"/>
                    </a:lnTo>
                    <a:lnTo>
                      <a:pt x="146" y="14"/>
                    </a:lnTo>
                    <a:lnTo>
                      <a:pt x="85" y="0"/>
                    </a:lnTo>
                    <a:lnTo>
                      <a:pt x="85" y="0"/>
                    </a:lnTo>
                    <a:lnTo>
                      <a:pt x="85" y="1"/>
                    </a:lnTo>
                    <a:lnTo>
                      <a:pt x="83" y="4"/>
                    </a:lnTo>
                    <a:lnTo>
                      <a:pt x="80" y="6"/>
                    </a:lnTo>
                    <a:lnTo>
                      <a:pt x="70" y="13"/>
                    </a:lnTo>
                    <a:lnTo>
                      <a:pt x="56" y="22"/>
                    </a:lnTo>
                    <a:lnTo>
                      <a:pt x="41" y="31"/>
                    </a:lnTo>
                    <a:lnTo>
                      <a:pt x="26" y="42"/>
                    </a:lnTo>
                    <a:lnTo>
                      <a:pt x="18" y="50"/>
                    </a:lnTo>
                    <a:lnTo>
                      <a:pt x="10" y="59"/>
                    </a:lnTo>
                    <a:lnTo>
                      <a:pt x="4" y="70"/>
                    </a:lnTo>
                    <a:lnTo>
                      <a:pt x="0" y="83"/>
                    </a:lnTo>
                    <a:lnTo>
                      <a:pt x="0" y="82"/>
                    </a:lnTo>
                    <a:lnTo>
                      <a:pt x="60" y="9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46" name="Freeform 614"/>
              <p:cNvSpPr>
                <a:spLocks noChangeAspect="1"/>
              </p:cNvSpPr>
              <p:nvPr/>
            </p:nvSpPr>
            <p:spPr bwMode="auto">
              <a:xfrm>
                <a:off x="3049" y="2569"/>
                <a:ext cx="11" cy="34"/>
              </a:xfrm>
              <a:custGeom>
                <a:avLst/>
                <a:gdLst>
                  <a:gd name="T0" fmla="*/ 69 w 69"/>
                  <a:gd name="T1" fmla="*/ 198 h 198"/>
                  <a:gd name="T2" fmla="*/ 68 w 69"/>
                  <a:gd name="T3" fmla="*/ 171 h 198"/>
                  <a:gd name="T4" fmla="*/ 67 w 69"/>
                  <a:gd name="T5" fmla="*/ 146 h 198"/>
                  <a:gd name="T6" fmla="*/ 64 w 69"/>
                  <a:gd name="T7" fmla="*/ 121 h 198"/>
                  <a:gd name="T8" fmla="*/ 63 w 69"/>
                  <a:gd name="T9" fmla="*/ 98 h 198"/>
                  <a:gd name="T10" fmla="*/ 62 w 69"/>
                  <a:gd name="T11" fmla="*/ 75 h 198"/>
                  <a:gd name="T12" fmla="*/ 62 w 69"/>
                  <a:gd name="T13" fmla="*/ 52 h 198"/>
                  <a:gd name="T14" fmla="*/ 63 w 69"/>
                  <a:gd name="T15" fmla="*/ 43 h 198"/>
                  <a:gd name="T16" fmla="*/ 64 w 69"/>
                  <a:gd name="T17" fmla="*/ 33 h 198"/>
                  <a:gd name="T18" fmla="*/ 66 w 69"/>
                  <a:gd name="T19" fmla="*/ 24 h 198"/>
                  <a:gd name="T20" fmla="*/ 68 w 69"/>
                  <a:gd name="T21" fmla="*/ 15 h 198"/>
                  <a:gd name="T22" fmla="*/ 8 w 69"/>
                  <a:gd name="T23" fmla="*/ 0 h 198"/>
                  <a:gd name="T24" fmla="*/ 4 w 69"/>
                  <a:gd name="T25" fmla="*/ 12 h 198"/>
                  <a:gd name="T26" fmla="*/ 2 w 69"/>
                  <a:gd name="T27" fmla="*/ 25 h 198"/>
                  <a:gd name="T28" fmla="*/ 1 w 69"/>
                  <a:gd name="T29" fmla="*/ 38 h 198"/>
                  <a:gd name="T30" fmla="*/ 1 w 69"/>
                  <a:gd name="T31" fmla="*/ 51 h 198"/>
                  <a:gd name="T32" fmla="*/ 0 w 69"/>
                  <a:gd name="T33" fmla="*/ 76 h 198"/>
                  <a:gd name="T34" fmla="*/ 1 w 69"/>
                  <a:gd name="T35" fmla="*/ 102 h 198"/>
                  <a:gd name="T36" fmla="*/ 3 w 69"/>
                  <a:gd name="T37" fmla="*/ 126 h 198"/>
                  <a:gd name="T38" fmla="*/ 4 w 69"/>
                  <a:gd name="T39" fmla="*/ 151 h 198"/>
                  <a:gd name="T40" fmla="*/ 6 w 69"/>
                  <a:gd name="T41" fmla="*/ 175 h 198"/>
                  <a:gd name="T42" fmla="*/ 7 w 69"/>
                  <a:gd name="T43" fmla="*/ 198 h 198"/>
                  <a:gd name="T44" fmla="*/ 69 w 69"/>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98">
                    <a:moveTo>
                      <a:pt x="69" y="198"/>
                    </a:moveTo>
                    <a:lnTo>
                      <a:pt x="68" y="171"/>
                    </a:lnTo>
                    <a:lnTo>
                      <a:pt x="67" y="146"/>
                    </a:lnTo>
                    <a:lnTo>
                      <a:pt x="64" y="121"/>
                    </a:lnTo>
                    <a:lnTo>
                      <a:pt x="63" y="98"/>
                    </a:lnTo>
                    <a:lnTo>
                      <a:pt x="62" y="75"/>
                    </a:lnTo>
                    <a:lnTo>
                      <a:pt x="62" y="52"/>
                    </a:lnTo>
                    <a:lnTo>
                      <a:pt x="63" y="43"/>
                    </a:lnTo>
                    <a:lnTo>
                      <a:pt x="64" y="33"/>
                    </a:lnTo>
                    <a:lnTo>
                      <a:pt x="66" y="24"/>
                    </a:lnTo>
                    <a:lnTo>
                      <a:pt x="68" y="15"/>
                    </a:lnTo>
                    <a:lnTo>
                      <a:pt x="8" y="0"/>
                    </a:lnTo>
                    <a:lnTo>
                      <a:pt x="4" y="12"/>
                    </a:lnTo>
                    <a:lnTo>
                      <a:pt x="2" y="25"/>
                    </a:lnTo>
                    <a:lnTo>
                      <a:pt x="1" y="38"/>
                    </a:lnTo>
                    <a:lnTo>
                      <a:pt x="1" y="51"/>
                    </a:lnTo>
                    <a:lnTo>
                      <a:pt x="0" y="76"/>
                    </a:lnTo>
                    <a:lnTo>
                      <a:pt x="1" y="102"/>
                    </a:lnTo>
                    <a:lnTo>
                      <a:pt x="3" y="126"/>
                    </a:lnTo>
                    <a:lnTo>
                      <a:pt x="4" y="151"/>
                    </a:lnTo>
                    <a:lnTo>
                      <a:pt x="6" y="175"/>
                    </a:lnTo>
                    <a:lnTo>
                      <a:pt x="7" y="198"/>
                    </a:lnTo>
                    <a:lnTo>
                      <a:pt x="69" y="19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47" name="Rectangle 615"/>
              <p:cNvSpPr>
                <a:spLocks noChangeAspect="1" noChangeArrowheads="1"/>
              </p:cNvSpPr>
              <p:nvPr/>
            </p:nvSpPr>
            <p:spPr bwMode="auto">
              <a:xfrm>
                <a:off x="2283" y="2064"/>
                <a:ext cx="1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800" b="1"/>
                  <a:t>TLR</a:t>
                </a:r>
              </a:p>
            </p:txBody>
          </p:sp>
          <p:sp>
            <p:nvSpPr>
              <p:cNvPr id="70248" name="Rectangle 616"/>
              <p:cNvSpPr>
                <a:spLocks noChangeAspect="1" noChangeArrowheads="1"/>
              </p:cNvSpPr>
              <p:nvPr/>
            </p:nvSpPr>
            <p:spPr bwMode="auto">
              <a:xfrm>
                <a:off x="2468" y="2350"/>
                <a:ext cx="212" cy="18"/>
              </a:xfrm>
              <a:prstGeom prst="rect">
                <a:avLst/>
              </a:prstGeom>
              <a:solidFill>
                <a:srgbClr val="3D75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0249" name="Rectangle 617"/>
              <p:cNvSpPr>
                <a:spLocks noChangeAspect="1" noChangeArrowheads="1"/>
              </p:cNvSpPr>
              <p:nvPr/>
            </p:nvSpPr>
            <p:spPr bwMode="auto">
              <a:xfrm>
                <a:off x="2316" y="2339"/>
                <a:ext cx="212" cy="40"/>
              </a:xfrm>
              <a:prstGeom prst="rect">
                <a:avLst/>
              </a:prstGeom>
              <a:solidFill>
                <a:srgbClr val="DD137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0250" name="Rectangle 618"/>
              <p:cNvSpPr>
                <a:spLocks noChangeAspect="1" noChangeArrowheads="1"/>
              </p:cNvSpPr>
              <p:nvPr/>
            </p:nvSpPr>
            <p:spPr bwMode="auto">
              <a:xfrm>
                <a:off x="2316" y="2339"/>
                <a:ext cx="212" cy="40"/>
              </a:xfrm>
              <a:prstGeom prst="rect">
                <a:avLst/>
              </a:prstGeom>
              <a:noFill/>
              <a:ln w="0">
                <a:solidFill>
                  <a:srgbClr val="1F1A17"/>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251" name="Rectangle 619"/>
              <p:cNvSpPr>
                <a:spLocks noChangeAspect="1" noChangeArrowheads="1"/>
              </p:cNvSpPr>
              <p:nvPr/>
            </p:nvSpPr>
            <p:spPr bwMode="auto">
              <a:xfrm>
                <a:off x="2085" y="2248"/>
                <a:ext cx="210"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800" b="1"/>
                  <a:t>CD14</a:t>
                </a:r>
              </a:p>
            </p:txBody>
          </p:sp>
          <p:sp>
            <p:nvSpPr>
              <p:cNvPr id="70252" name="Rectangle 620"/>
              <p:cNvSpPr>
                <a:spLocks noChangeAspect="1" noChangeArrowheads="1"/>
              </p:cNvSpPr>
              <p:nvPr/>
            </p:nvSpPr>
            <p:spPr bwMode="auto">
              <a:xfrm>
                <a:off x="2452" y="2465"/>
                <a:ext cx="211" cy="41"/>
              </a:xfrm>
              <a:prstGeom prst="rect">
                <a:avLst/>
              </a:prstGeom>
              <a:solidFill>
                <a:srgbClr val="007C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0253" name="Freeform 621"/>
              <p:cNvSpPr>
                <a:spLocks noChangeAspect="1"/>
              </p:cNvSpPr>
              <p:nvPr/>
            </p:nvSpPr>
            <p:spPr bwMode="auto">
              <a:xfrm>
                <a:off x="2370"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54" name="Freeform 622"/>
              <p:cNvSpPr>
                <a:spLocks noChangeAspect="1"/>
              </p:cNvSpPr>
              <p:nvPr/>
            </p:nvSpPr>
            <p:spPr bwMode="auto">
              <a:xfrm>
                <a:off x="2370"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noFill/>
              <a:ln w="0">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255" name="Freeform 623"/>
              <p:cNvSpPr>
                <a:spLocks noChangeAspect="1"/>
              </p:cNvSpPr>
              <p:nvPr/>
            </p:nvSpPr>
            <p:spPr bwMode="auto">
              <a:xfrm>
                <a:off x="2455" y="2592"/>
                <a:ext cx="230" cy="161"/>
              </a:xfrm>
              <a:custGeom>
                <a:avLst/>
                <a:gdLst>
                  <a:gd name="T0" fmla="*/ 1289 w 1396"/>
                  <a:gd name="T1" fmla="*/ 5 h 926"/>
                  <a:gd name="T2" fmla="*/ 1319 w 1396"/>
                  <a:gd name="T3" fmla="*/ 0 h 926"/>
                  <a:gd name="T4" fmla="*/ 1349 w 1396"/>
                  <a:gd name="T5" fmla="*/ 7 h 926"/>
                  <a:gd name="T6" fmla="*/ 1374 w 1396"/>
                  <a:gd name="T7" fmla="*/ 25 h 926"/>
                  <a:gd name="T8" fmla="*/ 1391 w 1396"/>
                  <a:gd name="T9" fmla="*/ 52 h 926"/>
                  <a:gd name="T10" fmla="*/ 1396 w 1396"/>
                  <a:gd name="T11" fmla="*/ 83 h 926"/>
                  <a:gd name="T12" fmla="*/ 1389 w 1396"/>
                  <a:gd name="T13" fmla="*/ 112 h 926"/>
                  <a:gd name="T14" fmla="*/ 1371 w 1396"/>
                  <a:gd name="T15" fmla="*/ 137 h 926"/>
                  <a:gd name="T16" fmla="*/ 802 w 1396"/>
                  <a:gd name="T17" fmla="*/ 494 h 926"/>
                  <a:gd name="T18" fmla="*/ 765 w 1396"/>
                  <a:gd name="T19" fmla="*/ 519 h 926"/>
                  <a:gd name="T20" fmla="*/ 715 w 1396"/>
                  <a:gd name="T21" fmla="*/ 537 h 926"/>
                  <a:gd name="T22" fmla="*/ 675 w 1396"/>
                  <a:gd name="T23" fmla="*/ 532 h 926"/>
                  <a:gd name="T24" fmla="*/ 649 w 1396"/>
                  <a:gd name="T25" fmla="*/ 514 h 926"/>
                  <a:gd name="T26" fmla="*/ 630 w 1396"/>
                  <a:gd name="T27" fmla="*/ 480 h 926"/>
                  <a:gd name="T28" fmla="*/ 621 w 1396"/>
                  <a:gd name="T29" fmla="*/ 419 h 926"/>
                  <a:gd name="T30" fmla="*/ 625 w 1396"/>
                  <a:gd name="T31" fmla="*/ 287 h 926"/>
                  <a:gd name="T32" fmla="*/ 616 w 1396"/>
                  <a:gd name="T33" fmla="*/ 250 h 926"/>
                  <a:gd name="T34" fmla="*/ 592 w 1396"/>
                  <a:gd name="T35" fmla="*/ 220 h 926"/>
                  <a:gd name="T36" fmla="*/ 549 w 1396"/>
                  <a:gd name="T37" fmla="*/ 201 h 926"/>
                  <a:gd name="T38" fmla="*/ 477 w 1396"/>
                  <a:gd name="T39" fmla="*/ 190 h 926"/>
                  <a:gd name="T40" fmla="*/ 421 w 1396"/>
                  <a:gd name="T41" fmla="*/ 198 h 926"/>
                  <a:gd name="T42" fmla="*/ 373 w 1396"/>
                  <a:gd name="T43" fmla="*/ 221 h 926"/>
                  <a:gd name="T44" fmla="*/ 275 w 1396"/>
                  <a:gd name="T45" fmla="*/ 281 h 926"/>
                  <a:gd name="T46" fmla="*/ 234 w 1396"/>
                  <a:gd name="T47" fmla="*/ 315 h 926"/>
                  <a:gd name="T48" fmla="*/ 202 w 1396"/>
                  <a:gd name="T49" fmla="*/ 360 h 926"/>
                  <a:gd name="T50" fmla="*/ 179 w 1396"/>
                  <a:gd name="T51" fmla="*/ 429 h 926"/>
                  <a:gd name="T52" fmla="*/ 178 w 1396"/>
                  <a:gd name="T53" fmla="*/ 476 h 926"/>
                  <a:gd name="T54" fmla="*/ 195 w 1396"/>
                  <a:gd name="T55" fmla="*/ 510 h 926"/>
                  <a:gd name="T56" fmla="*/ 223 w 1396"/>
                  <a:gd name="T57" fmla="*/ 537 h 926"/>
                  <a:gd name="T58" fmla="*/ 343 w 1396"/>
                  <a:gd name="T59" fmla="*/ 591 h 926"/>
                  <a:gd name="T60" fmla="*/ 395 w 1396"/>
                  <a:gd name="T61" fmla="*/ 627 h 926"/>
                  <a:gd name="T62" fmla="*/ 415 w 1396"/>
                  <a:gd name="T63" fmla="*/ 659 h 926"/>
                  <a:gd name="T64" fmla="*/ 420 w 1396"/>
                  <a:gd name="T65" fmla="*/ 689 h 926"/>
                  <a:gd name="T66" fmla="*/ 407 w 1396"/>
                  <a:gd name="T67" fmla="*/ 728 h 926"/>
                  <a:gd name="T68" fmla="*/ 369 w 1396"/>
                  <a:gd name="T69" fmla="*/ 765 h 926"/>
                  <a:gd name="T70" fmla="*/ 329 w 1396"/>
                  <a:gd name="T71" fmla="*/ 786 h 926"/>
                  <a:gd name="T72" fmla="*/ 106 w 1396"/>
                  <a:gd name="T73" fmla="*/ 921 h 926"/>
                  <a:gd name="T74" fmla="*/ 76 w 1396"/>
                  <a:gd name="T75" fmla="*/ 926 h 926"/>
                  <a:gd name="T76" fmla="*/ 47 w 1396"/>
                  <a:gd name="T77" fmla="*/ 920 h 926"/>
                  <a:gd name="T78" fmla="*/ 22 w 1396"/>
                  <a:gd name="T79" fmla="*/ 902 h 926"/>
                  <a:gd name="T80" fmla="*/ 5 w 1396"/>
                  <a:gd name="T81" fmla="*/ 874 h 926"/>
                  <a:gd name="T82" fmla="*/ 0 w 1396"/>
                  <a:gd name="T83" fmla="*/ 844 h 926"/>
                  <a:gd name="T84" fmla="*/ 7 w 1396"/>
                  <a:gd name="T85" fmla="*/ 815 h 926"/>
                  <a:gd name="T86" fmla="*/ 24 w 1396"/>
                  <a:gd name="T87" fmla="*/ 790 h 926"/>
                  <a:gd name="T88" fmla="*/ 225 w 1396"/>
                  <a:gd name="T89" fmla="*/ 658 h 926"/>
                  <a:gd name="T90" fmla="*/ 195 w 1396"/>
                  <a:gd name="T91" fmla="*/ 646 h 926"/>
                  <a:gd name="T92" fmla="*/ 161 w 1396"/>
                  <a:gd name="T93" fmla="*/ 617 h 926"/>
                  <a:gd name="T94" fmla="*/ 115 w 1396"/>
                  <a:gd name="T95" fmla="*/ 556 h 926"/>
                  <a:gd name="T96" fmla="*/ 82 w 1396"/>
                  <a:gd name="T97" fmla="*/ 486 h 926"/>
                  <a:gd name="T98" fmla="*/ 78 w 1396"/>
                  <a:gd name="T99" fmla="*/ 435 h 926"/>
                  <a:gd name="T100" fmla="*/ 89 w 1396"/>
                  <a:gd name="T101" fmla="*/ 382 h 926"/>
                  <a:gd name="T102" fmla="*/ 133 w 1396"/>
                  <a:gd name="T103" fmla="*/ 291 h 926"/>
                  <a:gd name="T104" fmla="*/ 207 w 1396"/>
                  <a:gd name="T105" fmla="*/ 201 h 926"/>
                  <a:gd name="T106" fmla="*/ 285 w 1396"/>
                  <a:gd name="T107" fmla="*/ 142 h 926"/>
                  <a:gd name="T108" fmla="*/ 387 w 1396"/>
                  <a:gd name="T109" fmla="*/ 106 h 926"/>
                  <a:gd name="T110" fmla="*/ 504 w 1396"/>
                  <a:gd name="T111" fmla="*/ 94 h 926"/>
                  <a:gd name="T112" fmla="*/ 574 w 1396"/>
                  <a:gd name="T113" fmla="*/ 103 h 926"/>
                  <a:gd name="T114" fmla="*/ 622 w 1396"/>
                  <a:gd name="T115" fmla="*/ 124 h 926"/>
                  <a:gd name="T116" fmla="*/ 661 w 1396"/>
                  <a:gd name="T117" fmla="*/ 156 h 926"/>
                  <a:gd name="T118" fmla="*/ 714 w 1396"/>
                  <a:gd name="T119" fmla="*/ 243 h 926"/>
                  <a:gd name="T120" fmla="*/ 732 w 1396"/>
                  <a:gd name="T121" fmla="*/ 289 h 926"/>
                  <a:gd name="T122" fmla="*/ 736 w 1396"/>
                  <a:gd name="T123" fmla="*/ 32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6" h="926">
                    <a:moveTo>
                      <a:pt x="732" y="350"/>
                    </a:moveTo>
                    <a:lnTo>
                      <a:pt x="1275" y="12"/>
                    </a:lnTo>
                    <a:lnTo>
                      <a:pt x="1282" y="9"/>
                    </a:lnTo>
                    <a:lnTo>
                      <a:pt x="1289" y="5"/>
                    </a:lnTo>
                    <a:lnTo>
                      <a:pt x="1296" y="4"/>
                    </a:lnTo>
                    <a:lnTo>
                      <a:pt x="1305" y="1"/>
                    </a:lnTo>
                    <a:lnTo>
                      <a:pt x="1312" y="1"/>
                    </a:lnTo>
                    <a:lnTo>
                      <a:pt x="1319" y="0"/>
                    </a:lnTo>
                    <a:lnTo>
                      <a:pt x="1327" y="1"/>
                    </a:lnTo>
                    <a:lnTo>
                      <a:pt x="1335" y="3"/>
                    </a:lnTo>
                    <a:lnTo>
                      <a:pt x="1342" y="5"/>
                    </a:lnTo>
                    <a:lnTo>
                      <a:pt x="1349" y="7"/>
                    </a:lnTo>
                    <a:lnTo>
                      <a:pt x="1356" y="11"/>
                    </a:lnTo>
                    <a:lnTo>
                      <a:pt x="1362" y="16"/>
                    </a:lnTo>
                    <a:lnTo>
                      <a:pt x="1368" y="19"/>
                    </a:lnTo>
                    <a:lnTo>
                      <a:pt x="1374" y="25"/>
                    </a:lnTo>
                    <a:lnTo>
                      <a:pt x="1379" y="31"/>
                    </a:lnTo>
                    <a:lnTo>
                      <a:pt x="1384" y="37"/>
                    </a:lnTo>
                    <a:lnTo>
                      <a:pt x="1387" y="45"/>
                    </a:lnTo>
                    <a:lnTo>
                      <a:pt x="1391" y="52"/>
                    </a:lnTo>
                    <a:lnTo>
                      <a:pt x="1393" y="60"/>
                    </a:lnTo>
                    <a:lnTo>
                      <a:pt x="1395" y="67"/>
                    </a:lnTo>
                    <a:lnTo>
                      <a:pt x="1396" y="75"/>
                    </a:lnTo>
                    <a:lnTo>
                      <a:pt x="1396" y="83"/>
                    </a:lnTo>
                    <a:lnTo>
                      <a:pt x="1395" y="90"/>
                    </a:lnTo>
                    <a:lnTo>
                      <a:pt x="1393" y="97"/>
                    </a:lnTo>
                    <a:lnTo>
                      <a:pt x="1391" y="105"/>
                    </a:lnTo>
                    <a:lnTo>
                      <a:pt x="1389" y="112"/>
                    </a:lnTo>
                    <a:lnTo>
                      <a:pt x="1385" y="119"/>
                    </a:lnTo>
                    <a:lnTo>
                      <a:pt x="1381" y="125"/>
                    </a:lnTo>
                    <a:lnTo>
                      <a:pt x="1377" y="131"/>
                    </a:lnTo>
                    <a:lnTo>
                      <a:pt x="1371" y="137"/>
                    </a:lnTo>
                    <a:lnTo>
                      <a:pt x="1365" y="142"/>
                    </a:lnTo>
                    <a:lnTo>
                      <a:pt x="1359" y="147"/>
                    </a:lnTo>
                    <a:lnTo>
                      <a:pt x="801" y="492"/>
                    </a:lnTo>
                    <a:lnTo>
                      <a:pt x="802" y="494"/>
                    </a:lnTo>
                    <a:lnTo>
                      <a:pt x="797" y="497"/>
                    </a:lnTo>
                    <a:lnTo>
                      <a:pt x="784" y="507"/>
                    </a:lnTo>
                    <a:lnTo>
                      <a:pt x="775" y="513"/>
                    </a:lnTo>
                    <a:lnTo>
                      <a:pt x="765" y="519"/>
                    </a:lnTo>
                    <a:lnTo>
                      <a:pt x="754" y="525"/>
                    </a:lnTo>
                    <a:lnTo>
                      <a:pt x="741" y="530"/>
                    </a:lnTo>
                    <a:lnTo>
                      <a:pt x="729" y="534"/>
                    </a:lnTo>
                    <a:lnTo>
                      <a:pt x="715" y="537"/>
                    </a:lnTo>
                    <a:lnTo>
                      <a:pt x="701" y="538"/>
                    </a:lnTo>
                    <a:lnTo>
                      <a:pt x="688" y="536"/>
                    </a:lnTo>
                    <a:lnTo>
                      <a:pt x="681" y="534"/>
                    </a:lnTo>
                    <a:lnTo>
                      <a:pt x="675" y="532"/>
                    </a:lnTo>
                    <a:lnTo>
                      <a:pt x="669" y="528"/>
                    </a:lnTo>
                    <a:lnTo>
                      <a:pt x="661" y="525"/>
                    </a:lnTo>
                    <a:lnTo>
                      <a:pt x="655" y="519"/>
                    </a:lnTo>
                    <a:lnTo>
                      <a:pt x="649" y="514"/>
                    </a:lnTo>
                    <a:lnTo>
                      <a:pt x="645" y="507"/>
                    </a:lnTo>
                    <a:lnTo>
                      <a:pt x="639" y="498"/>
                    </a:lnTo>
                    <a:lnTo>
                      <a:pt x="634" y="490"/>
                    </a:lnTo>
                    <a:lnTo>
                      <a:pt x="630" y="480"/>
                    </a:lnTo>
                    <a:lnTo>
                      <a:pt x="627" y="471"/>
                    </a:lnTo>
                    <a:lnTo>
                      <a:pt x="624" y="461"/>
                    </a:lnTo>
                    <a:lnTo>
                      <a:pt x="622" y="441"/>
                    </a:lnTo>
                    <a:lnTo>
                      <a:pt x="621" y="419"/>
                    </a:lnTo>
                    <a:lnTo>
                      <a:pt x="623" y="374"/>
                    </a:lnTo>
                    <a:lnTo>
                      <a:pt x="627" y="329"/>
                    </a:lnTo>
                    <a:lnTo>
                      <a:pt x="627" y="307"/>
                    </a:lnTo>
                    <a:lnTo>
                      <a:pt x="625" y="287"/>
                    </a:lnTo>
                    <a:lnTo>
                      <a:pt x="624" y="277"/>
                    </a:lnTo>
                    <a:lnTo>
                      <a:pt x="622" y="268"/>
                    </a:lnTo>
                    <a:lnTo>
                      <a:pt x="619" y="258"/>
                    </a:lnTo>
                    <a:lnTo>
                      <a:pt x="616" y="250"/>
                    </a:lnTo>
                    <a:lnTo>
                      <a:pt x="611" y="241"/>
                    </a:lnTo>
                    <a:lnTo>
                      <a:pt x="605" y="233"/>
                    </a:lnTo>
                    <a:lnTo>
                      <a:pt x="599" y="226"/>
                    </a:lnTo>
                    <a:lnTo>
                      <a:pt x="592" y="220"/>
                    </a:lnTo>
                    <a:lnTo>
                      <a:pt x="582" y="214"/>
                    </a:lnTo>
                    <a:lnTo>
                      <a:pt x="573" y="209"/>
                    </a:lnTo>
                    <a:lnTo>
                      <a:pt x="562" y="204"/>
                    </a:lnTo>
                    <a:lnTo>
                      <a:pt x="549" y="201"/>
                    </a:lnTo>
                    <a:lnTo>
                      <a:pt x="528" y="196"/>
                    </a:lnTo>
                    <a:lnTo>
                      <a:pt x="510" y="192"/>
                    </a:lnTo>
                    <a:lnTo>
                      <a:pt x="493" y="191"/>
                    </a:lnTo>
                    <a:lnTo>
                      <a:pt x="477" y="190"/>
                    </a:lnTo>
                    <a:lnTo>
                      <a:pt x="462" y="191"/>
                    </a:lnTo>
                    <a:lnTo>
                      <a:pt x="448" y="192"/>
                    </a:lnTo>
                    <a:lnTo>
                      <a:pt x="435" y="196"/>
                    </a:lnTo>
                    <a:lnTo>
                      <a:pt x="421" y="198"/>
                    </a:lnTo>
                    <a:lnTo>
                      <a:pt x="409" y="203"/>
                    </a:lnTo>
                    <a:lnTo>
                      <a:pt x="397" y="208"/>
                    </a:lnTo>
                    <a:lnTo>
                      <a:pt x="385" y="214"/>
                    </a:lnTo>
                    <a:lnTo>
                      <a:pt x="373" y="221"/>
                    </a:lnTo>
                    <a:lnTo>
                      <a:pt x="349" y="234"/>
                    </a:lnTo>
                    <a:lnTo>
                      <a:pt x="324" y="250"/>
                    </a:lnTo>
                    <a:lnTo>
                      <a:pt x="299" y="267"/>
                    </a:lnTo>
                    <a:lnTo>
                      <a:pt x="275" y="281"/>
                    </a:lnTo>
                    <a:lnTo>
                      <a:pt x="264" y="289"/>
                    </a:lnTo>
                    <a:lnTo>
                      <a:pt x="253" y="298"/>
                    </a:lnTo>
                    <a:lnTo>
                      <a:pt x="244" y="306"/>
                    </a:lnTo>
                    <a:lnTo>
                      <a:pt x="234" y="315"/>
                    </a:lnTo>
                    <a:lnTo>
                      <a:pt x="226" y="324"/>
                    </a:lnTo>
                    <a:lnTo>
                      <a:pt x="217" y="335"/>
                    </a:lnTo>
                    <a:lnTo>
                      <a:pt x="209" y="347"/>
                    </a:lnTo>
                    <a:lnTo>
                      <a:pt x="202" y="360"/>
                    </a:lnTo>
                    <a:lnTo>
                      <a:pt x="196" y="375"/>
                    </a:lnTo>
                    <a:lnTo>
                      <a:pt x="190" y="392"/>
                    </a:lnTo>
                    <a:lnTo>
                      <a:pt x="184" y="410"/>
                    </a:lnTo>
                    <a:lnTo>
                      <a:pt x="179" y="429"/>
                    </a:lnTo>
                    <a:lnTo>
                      <a:pt x="178" y="442"/>
                    </a:lnTo>
                    <a:lnTo>
                      <a:pt x="177" y="454"/>
                    </a:lnTo>
                    <a:lnTo>
                      <a:pt x="177" y="466"/>
                    </a:lnTo>
                    <a:lnTo>
                      <a:pt x="178" y="476"/>
                    </a:lnTo>
                    <a:lnTo>
                      <a:pt x="180" y="486"/>
                    </a:lnTo>
                    <a:lnTo>
                      <a:pt x="184" y="495"/>
                    </a:lnTo>
                    <a:lnTo>
                      <a:pt x="189" y="503"/>
                    </a:lnTo>
                    <a:lnTo>
                      <a:pt x="195" y="510"/>
                    </a:lnTo>
                    <a:lnTo>
                      <a:pt x="201" y="518"/>
                    </a:lnTo>
                    <a:lnTo>
                      <a:pt x="208" y="525"/>
                    </a:lnTo>
                    <a:lnTo>
                      <a:pt x="215" y="531"/>
                    </a:lnTo>
                    <a:lnTo>
                      <a:pt x="223" y="537"/>
                    </a:lnTo>
                    <a:lnTo>
                      <a:pt x="241" y="546"/>
                    </a:lnTo>
                    <a:lnTo>
                      <a:pt x="261" y="556"/>
                    </a:lnTo>
                    <a:lnTo>
                      <a:pt x="301" y="573"/>
                    </a:lnTo>
                    <a:lnTo>
                      <a:pt x="343" y="591"/>
                    </a:lnTo>
                    <a:lnTo>
                      <a:pt x="363" y="602"/>
                    </a:lnTo>
                    <a:lnTo>
                      <a:pt x="379" y="614"/>
                    </a:lnTo>
                    <a:lnTo>
                      <a:pt x="388" y="620"/>
                    </a:lnTo>
                    <a:lnTo>
                      <a:pt x="395" y="627"/>
                    </a:lnTo>
                    <a:lnTo>
                      <a:pt x="401" y="634"/>
                    </a:lnTo>
                    <a:lnTo>
                      <a:pt x="407" y="642"/>
                    </a:lnTo>
                    <a:lnTo>
                      <a:pt x="412" y="651"/>
                    </a:lnTo>
                    <a:lnTo>
                      <a:pt x="415" y="659"/>
                    </a:lnTo>
                    <a:lnTo>
                      <a:pt x="418" y="666"/>
                    </a:lnTo>
                    <a:lnTo>
                      <a:pt x="419" y="675"/>
                    </a:lnTo>
                    <a:lnTo>
                      <a:pt x="420" y="682"/>
                    </a:lnTo>
                    <a:lnTo>
                      <a:pt x="420" y="689"/>
                    </a:lnTo>
                    <a:lnTo>
                      <a:pt x="419" y="696"/>
                    </a:lnTo>
                    <a:lnTo>
                      <a:pt x="418" y="704"/>
                    </a:lnTo>
                    <a:lnTo>
                      <a:pt x="413" y="716"/>
                    </a:lnTo>
                    <a:lnTo>
                      <a:pt x="407" y="728"/>
                    </a:lnTo>
                    <a:lnTo>
                      <a:pt x="399" y="738"/>
                    </a:lnTo>
                    <a:lnTo>
                      <a:pt x="389" y="748"/>
                    </a:lnTo>
                    <a:lnTo>
                      <a:pt x="379" y="756"/>
                    </a:lnTo>
                    <a:lnTo>
                      <a:pt x="369" y="765"/>
                    </a:lnTo>
                    <a:lnTo>
                      <a:pt x="359" y="771"/>
                    </a:lnTo>
                    <a:lnTo>
                      <a:pt x="349" y="777"/>
                    </a:lnTo>
                    <a:lnTo>
                      <a:pt x="335" y="784"/>
                    </a:lnTo>
                    <a:lnTo>
                      <a:pt x="329" y="786"/>
                    </a:lnTo>
                    <a:lnTo>
                      <a:pt x="329" y="785"/>
                    </a:lnTo>
                    <a:lnTo>
                      <a:pt x="120" y="915"/>
                    </a:lnTo>
                    <a:lnTo>
                      <a:pt x="113" y="918"/>
                    </a:lnTo>
                    <a:lnTo>
                      <a:pt x="106" y="921"/>
                    </a:lnTo>
                    <a:lnTo>
                      <a:pt x="99" y="923"/>
                    </a:lnTo>
                    <a:lnTo>
                      <a:pt x="91" y="926"/>
                    </a:lnTo>
                    <a:lnTo>
                      <a:pt x="84" y="926"/>
                    </a:lnTo>
                    <a:lnTo>
                      <a:pt x="76" y="926"/>
                    </a:lnTo>
                    <a:lnTo>
                      <a:pt x="69" y="926"/>
                    </a:lnTo>
                    <a:lnTo>
                      <a:pt x="61" y="924"/>
                    </a:lnTo>
                    <a:lnTo>
                      <a:pt x="54" y="922"/>
                    </a:lnTo>
                    <a:lnTo>
                      <a:pt x="47" y="920"/>
                    </a:lnTo>
                    <a:lnTo>
                      <a:pt x="40" y="916"/>
                    </a:lnTo>
                    <a:lnTo>
                      <a:pt x="34" y="911"/>
                    </a:lnTo>
                    <a:lnTo>
                      <a:pt x="28" y="906"/>
                    </a:lnTo>
                    <a:lnTo>
                      <a:pt x="22" y="902"/>
                    </a:lnTo>
                    <a:lnTo>
                      <a:pt x="17" y="896"/>
                    </a:lnTo>
                    <a:lnTo>
                      <a:pt x="12" y="888"/>
                    </a:lnTo>
                    <a:lnTo>
                      <a:pt x="7" y="881"/>
                    </a:lnTo>
                    <a:lnTo>
                      <a:pt x="5" y="874"/>
                    </a:lnTo>
                    <a:lnTo>
                      <a:pt x="3" y="867"/>
                    </a:lnTo>
                    <a:lnTo>
                      <a:pt x="1" y="860"/>
                    </a:lnTo>
                    <a:lnTo>
                      <a:pt x="0" y="851"/>
                    </a:lnTo>
                    <a:lnTo>
                      <a:pt x="0" y="844"/>
                    </a:lnTo>
                    <a:lnTo>
                      <a:pt x="1" y="837"/>
                    </a:lnTo>
                    <a:lnTo>
                      <a:pt x="3" y="830"/>
                    </a:lnTo>
                    <a:lnTo>
                      <a:pt x="4" y="822"/>
                    </a:lnTo>
                    <a:lnTo>
                      <a:pt x="7" y="815"/>
                    </a:lnTo>
                    <a:lnTo>
                      <a:pt x="11" y="808"/>
                    </a:lnTo>
                    <a:lnTo>
                      <a:pt x="15" y="802"/>
                    </a:lnTo>
                    <a:lnTo>
                      <a:pt x="19" y="795"/>
                    </a:lnTo>
                    <a:lnTo>
                      <a:pt x="24" y="790"/>
                    </a:lnTo>
                    <a:lnTo>
                      <a:pt x="30" y="785"/>
                    </a:lnTo>
                    <a:lnTo>
                      <a:pt x="37" y="780"/>
                    </a:lnTo>
                    <a:lnTo>
                      <a:pt x="232" y="659"/>
                    </a:lnTo>
                    <a:lnTo>
                      <a:pt x="225" y="658"/>
                    </a:lnTo>
                    <a:lnTo>
                      <a:pt x="217" y="657"/>
                    </a:lnTo>
                    <a:lnTo>
                      <a:pt x="210" y="653"/>
                    </a:lnTo>
                    <a:lnTo>
                      <a:pt x="202" y="650"/>
                    </a:lnTo>
                    <a:lnTo>
                      <a:pt x="195" y="646"/>
                    </a:lnTo>
                    <a:lnTo>
                      <a:pt x="186" y="640"/>
                    </a:lnTo>
                    <a:lnTo>
                      <a:pt x="178" y="634"/>
                    </a:lnTo>
                    <a:lnTo>
                      <a:pt x="169" y="626"/>
                    </a:lnTo>
                    <a:lnTo>
                      <a:pt x="161" y="617"/>
                    </a:lnTo>
                    <a:lnTo>
                      <a:pt x="153" y="608"/>
                    </a:lnTo>
                    <a:lnTo>
                      <a:pt x="144" y="597"/>
                    </a:lnTo>
                    <a:lnTo>
                      <a:pt x="135" y="585"/>
                    </a:lnTo>
                    <a:lnTo>
                      <a:pt x="115" y="556"/>
                    </a:lnTo>
                    <a:lnTo>
                      <a:pt x="96" y="522"/>
                    </a:lnTo>
                    <a:lnTo>
                      <a:pt x="90" y="510"/>
                    </a:lnTo>
                    <a:lnTo>
                      <a:pt x="85" y="498"/>
                    </a:lnTo>
                    <a:lnTo>
                      <a:pt x="82" y="486"/>
                    </a:lnTo>
                    <a:lnTo>
                      <a:pt x="79" y="474"/>
                    </a:lnTo>
                    <a:lnTo>
                      <a:pt x="78" y="461"/>
                    </a:lnTo>
                    <a:lnTo>
                      <a:pt x="78" y="448"/>
                    </a:lnTo>
                    <a:lnTo>
                      <a:pt x="78" y="435"/>
                    </a:lnTo>
                    <a:lnTo>
                      <a:pt x="81" y="422"/>
                    </a:lnTo>
                    <a:lnTo>
                      <a:pt x="82" y="408"/>
                    </a:lnTo>
                    <a:lnTo>
                      <a:pt x="85" y="395"/>
                    </a:lnTo>
                    <a:lnTo>
                      <a:pt x="89" y="382"/>
                    </a:lnTo>
                    <a:lnTo>
                      <a:pt x="94" y="369"/>
                    </a:lnTo>
                    <a:lnTo>
                      <a:pt x="105" y="342"/>
                    </a:lnTo>
                    <a:lnTo>
                      <a:pt x="118" y="316"/>
                    </a:lnTo>
                    <a:lnTo>
                      <a:pt x="133" y="291"/>
                    </a:lnTo>
                    <a:lnTo>
                      <a:pt x="150" y="265"/>
                    </a:lnTo>
                    <a:lnTo>
                      <a:pt x="168" y="243"/>
                    </a:lnTo>
                    <a:lnTo>
                      <a:pt x="187" y="221"/>
                    </a:lnTo>
                    <a:lnTo>
                      <a:pt x="207" y="201"/>
                    </a:lnTo>
                    <a:lnTo>
                      <a:pt x="226" y="183"/>
                    </a:lnTo>
                    <a:lnTo>
                      <a:pt x="246" y="167"/>
                    </a:lnTo>
                    <a:lnTo>
                      <a:pt x="264" y="154"/>
                    </a:lnTo>
                    <a:lnTo>
                      <a:pt x="285" y="142"/>
                    </a:lnTo>
                    <a:lnTo>
                      <a:pt x="307" y="132"/>
                    </a:lnTo>
                    <a:lnTo>
                      <a:pt x="331" y="121"/>
                    </a:lnTo>
                    <a:lnTo>
                      <a:pt x="359" y="113"/>
                    </a:lnTo>
                    <a:lnTo>
                      <a:pt x="387" y="106"/>
                    </a:lnTo>
                    <a:lnTo>
                      <a:pt x="415" y="100"/>
                    </a:lnTo>
                    <a:lnTo>
                      <a:pt x="444" y="96"/>
                    </a:lnTo>
                    <a:lnTo>
                      <a:pt x="474" y="94"/>
                    </a:lnTo>
                    <a:lnTo>
                      <a:pt x="504" y="94"/>
                    </a:lnTo>
                    <a:lnTo>
                      <a:pt x="533" y="96"/>
                    </a:lnTo>
                    <a:lnTo>
                      <a:pt x="546" y="97"/>
                    </a:lnTo>
                    <a:lnTo>
                      <a:pt x="561" y="100"/>
                    </a:lnTo>
                    <a:lnTo>
                      <a:pt x="574" y="103"/>
                    </a:lnTo>
                    <a:lnTo>
                      <a:pt x="587" y="107"/>
                    </a:lnTo>
                    <a:lnTo>
                      <a:pt x="599" y="112"/>
                    </a:lnTo>
                    <a:lnTo>
                      <a:pt x="611" y="118"/>
                    </a:lnTo>
                    <a:lnTo>
                      <a:pt x="622" y="124"/>
                    </a:lnTo>
                    <a:lnTo>
                      <a:pt x="633" y="131"/>
                    </a:lnTo>
                    <a:lnTo>
                      <a:pt x="643" y="138"/>
                    </a:lnTo>
                    <a:lnTo>
                      <a:pt x="653" y="147"/>
                    </a:lnTo>
                    <a:lnTo>
                      <a:pt x="661" y="156"/>
                    </a:lnTo>
                    <a:lnTo>
                      <a:pt x="670" y="167"/>
                    </a:lnTo>
                    <a:lnTo>
                      <a:pt x="690" y="199"/>
                    </a:lnTo>
                    <a:lnTo>
                      <a:pt x="708" y="229"/>
                    </a:lnTo>
                    <a:lnTo>
                      <a:pt x="714" y="243"/>
                    </a:lnTo>
                    <a:lnTo>
                      <a:pt x="720" y="256"/>
                    </a:lnTo>
                    <a:lnTo>
                      <a:pt x="725" y="268"/>
                    </a:lnTo>
                    <a:lnTo>
                      <a:pt x="730" y="279"/>
                    </a:lnTo>
                    <a:lnTo>
                      <a:pt x="732" y="289"/>
                    </a:lnTo>
                    <a:lnTo>
                      <a:pt x="735" y="300"/>
                    </a:lnTo>
                    <a:lnTo>
                      <a:pt x="736" y="310"/>
                    </a:lnTo>
                    <a:lnTo>
                      <a:pt x="737" y="318"/>
                    </a:lnTo>
                    <a:lnTo>
                      <a:pt x="736" y="328"/>
                    </a:lnTo>
                    <a:lnTo>
                      <a:pt x="736" y="335"/>
                    </a:lnTo>
                    <a:lnTo>
                      <a:pt x="733" y="342"/>
                    </a:lnTo>
                    <a:lnTo>
                      <a:pt x="732" y="350"/>
                    </a:lnTo>
                    <a:close/>
                  </a:path>
                </a:pathLst>
              </a:custGeom>
              <a:solidFill>
                <a:srgbClr val="49577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56" name="Rectangle 624"/>
              <p:cNvSpPr>
                <a:spLocks noChangeAspect="1" noChangeArrowheads="1"/>
              </p:cNvSpPr>
              <p:nvPr/>
            </p:nvSpPr>
            <p:spPr bwMode="auto">
              <a:xfrm>
                <a:off x="2217" y="2447"/>
                <a:ext cx="118" cy="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800" b="1"/>
                  <a:t>CR</a:t>
                </a:r>
              </a:p>
            </p:txBody>
          </p:sp>
          <p:grpSp>
            <p:nvGrpSpPr>
              <p:cNvPr id="19" name="Group 625"/>
              <p:cNvGrpSpPr>
                <a:grpSpLocks noChangeAspect="1"/>
              </p:cNvGrpSpPr>
              <p:nvPr/>
            </p:nvGrpSpPr>
            <p:grpSpPr bwMode="auto">
              <a:xfrm rot="-1448840">
                <a:off x="2487" y="2129"/>
                <a:ext cx="253" cy="210"/>
                <a:chOff x="1633" y="1764"/>
                <a:chExt cx="384" cy="303"/>
              </a:xfrm>
            </p:grpSpPr>
            <p:sp>
              <p:nvSpPr>
                <p:cNvPr id="70258" name="AutoShape 626"/>
                <p:cNvSpPr>
                  <a:spLocks noChangeAspect="1" noChangeArrowheads="1"/>
                </p:cNvSpPr>
                <p:nvPr/>
              </p:nvSpPr>
              <p:spPr bwMode="auto">
                <a:xfrm rot="-3050957">
                  <a:off x="1792" y="1851"/>
                  <a:ext cx="68"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59" name="AutoShape 627"/>
                <p:cNvSpPr>
                  <a:spLocks noChangeAspect="1" noChangeArrowheads="1"/>
                </p:cNvSpPr>
                <p:nvPr/>
              </p:nvSpPr>
              <p:spPr bwMode="auto">
                <a:xfrm rot="-3050957">
                  <a:off x="1880" y="1890"/>
                  <a:ext cx="17" cy="93"/>
                </a:xfrm>
                <a:prstGeom prst="roundRect">
                  <a:avLst>
                    <a:gd name="adj" fmla="val 46810"/>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60" name="AutoShape 628"/>
                <p:cNvSpPr>
                  <a:spLocks noChangeAspect="1" noChangeArrowheads="1"/>
                </p:cNvSpPr>
                <p:nvPr/>
              </p:nvSpPr>
              <p:spPr bwMode="auto">
                <a:xfrm rot="-79166">
                  <a:off x="1740" y="1880"/>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61" name="AutoShape 629"/>
                <p:cNvSpPr>
                  <a:spLocks noChangeAspect="1" noChangeArrowheads="1"/>
                </p:cNvSpPr>
                <p:nvPr/>
              </p:nvSpPr>
              <p:spPr bwMode="auto">
                <a:xfrm rot="1907717">
                  <a:off x="1683" y="1866"/>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62" name="AutoShape 630"/>
                <p:cNvSpPr>
                  <a:spLocks noChangeAspect="1" noChangeArrowheads="1"/>
                </p:cNvSpPr>
                <p:nvPr/>
              </p:nvSpPr>
              <p:spPr bwMode="auto">
                <a:xfrm rot="3963610">
                  <a:off x="1648" y="1821"/>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63" name="AutoShape 631"/>
                <p:cNvSpPr>
                  <a:spLocks noChangeAspect="1" noChangeArrowheads="1"/>
                </p:cNvSpPr>
                <p:nvPr/>
              </p:nvSpPr>
              <p:spPr bwMode="auto">
                <a:xfrm rot="5989808">
                  <a:off x="1643" y="1763"/>
                  <a:ext cx="67"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64" name="AutoShape 632"/>
                <p:cNvSpPr>
                  <a:spLocks noChangeAspect="1" noChangeArrowheads="1"/>
                </p:cNvSpPr>
                <p:nvPr/>
              </p:nvSpPr>
              <p:spPr bwMode="auto">
                <a:xfrm rot="-3050957">
                  <a:off x="1932" y="1947"/>
                  <a:ext cx="67" cy="103"/>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65" name="Oval 633"/>
                <p:cNvSpPr>
                  <a:spLocks noChangeAspect="1" noChangeArrowheads="1"/>
                </p:cNvSpPr>
                <p:nvPr/>
              </p:nvSpPr>
              <p:spPr bwMode="auto">
                <a:xfrm rot="-3050957">
                  <a:off x="1934" y="2020"/>
                  <a:ext cx="47" cy="34"/>
                </a:xfrm>
                <a:prstGeom prst="ellipse">
                  <a:avLst/>
                </a:prstGeom>
                <a:solidFill>
                  <a:srgbClr val="F4AECB"/>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66" name="Oval 634"/>
                <p:cNvSpPr>
                  <a:spLocks noChangeAspect="1" noChangeArrowheads="1"/>
                </p:cNvSpPr>
                <p:nvPr/>
              </p:nvSpPr>
              <p:spPr bwMode="auto">
                <a:xfrm rot="-3050957">
                  <a:off x="1906" y="1997"/>
                  <a:ext cx="47" cy="34"/>
                </a:xfrm>
                <a:prstGeom prst="ellipse">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67" name="Oval 635"/>
                <p:cNvSpPr>
                  <a:spLocks noChangeAspect="1" noChangeArrowheads="1"/>
                </p:cNvSpPr>
                <p:nvPr/>
              </p:nvSpPr>
              <p:spPr bwMode="auto">
                <a:xfrm rot="-3050957">
                  <a:off x="1913" y="1987"/>
                  <a:ext cx="46" cy="38"/>
                </a:xfrm>
                <a:prstGeom prst="ellipse">
                  <a:avLst/>
                </a:prstGeom>
                <a:solidFill>
                  <a:srgbClr val="CC9900"/>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68" name="Oval 636"/>
                <p:cNvSpPr>
                  <a:spLocks noChangeAspect="1" noChangeArrowheads="1"/>
                </p:cNvSpPr>
                <p:nvPr/>
              </p:nvSpPr>
              <p:spPr bwMode="auto">
                <a:xfrm rot="-3050957">
                  <a:off x="1930" y="2025"/>
                  <a:ext cx="46" cy="37"/>
                </a:xfrm>
                <a:prstGeom prst="ellipse">
                  <a:avLst/>
                </a:prstGeom>
                <a:solidFill>
                  <a:srgbClr val="F4AECB"/>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sp>
            <p:nvSpPr>
              <p:cNvPr id="70269" name="Rectangle 637"/>
              <p:cNvSpPr>
                <a:spLocks noChangeAspect="1" noChangeArrowheads="1"/>
              </p:cNvSpPr>
              <p:nvPr/>
            </p:nvSpPr>
            <p:spPr bwMode="auto">
              <a:xfrm>
                <a:off x="2262" y="2686"/>
                <a:ext cx="127" cy="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800" b="1"/>
                  <a:t>MR</a:t>
                </a:r>
              </a:p>
            </p:txBody>
          </p:sp>
        </p:grpSp>
        <p:grpSp>
          <p:nvGrpSpPr>
            <p:cNvPr id="20" name="Group 638"/>
            <p:cNvGrpSpPr>
              <a:grpSpLocks noChangeAspect="1"/>
            </p:cNvGrpSpPr>
            <p:nvPr/>
          </p:nvGrpSpPr>
          <p:grpSpPr bwMode="auto">
            <a:xfrm>
              <a:off x="3733800" y="3402013"/>
              <a:ext cx="1409700" cy="1017587"/>
              <a:chOff x="2085" y="1965"/>
              <a:chExt cx="1136" cy="820"/>
            </a:xfrm>
          </p:grpSpPr>
          <p:grpSp>
            <p:nvGrpSpPr>
              <p:cNvPr id="21" name="Group 639"/>
              <p:cNvGrpSpPr>
                <a:grpSpLocks noChangeAspect="1"/>
              </p:cNvGrpSpPr>
              <p:nvPr/>
            </p:nvGrpSpPr>
            <p:grpSpPr bwMode="auto">
              <a:xfrm>
                <a:off x="2426" y="2021"/>
                <a:ext cx="234" cy="222"/>
                <a:chOff x="6655" y="1484"/>
                <a:chExt cx="234" cy="222"/>
              </a:xfrm>
            </p:grpSpPr>
            <p:sp>
              <p:nvSpPr>
                <p:cNvPr id="70272" name="Freeform 640"/>
                <p:cNvSpPr>
                  <a:spLocks noChangeAspect="1"/>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73" name="Freeform 641"/>
                <p:cNvSpPr>
                  <a:spLocks noChangeAspect="1"/>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0274" name="Oval 642"/>
              <p:cNvSpPr>
                <a:spLocks noChangeAspect="1" noChangeArrowheads="1"/>
              </p:cNvSpPr>
              <p:nvPr/>
            </p:nvSpPr>
            <p:spPr bwMode="auto">
              <a:xfrm>
                <a:off x="2200" y="1965"/>
                <a:ext cx="636" cy="424"/>
              </a:xfrm>
              <a:prstGeom prst="ellipse">
                <a:avLst/>
              </a:prstGeom>
              <a:noFill/>
              <a:ln w="28575">
                <a:solidFill>
                  <a:srgbClr val="FF0000"/>
                </a:solidFill>
                <a:prstDash val="dash"/>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275" name="Freeform 643"/>
              <p:cNvSpPr>
                <a:spLocks noChangeAspect="1"/>
              </p:cNvSpPr>
              <p:nvPr/>
            </p:nvSpPr>
            <p:spPr bwMode="auto">
              <a:xfrm>
                <a:off x="2624" y="2068"/>
                <a:ext cx="593" cy="671"/>
              </a:xfrm>
              <a:custGeom>
                <a:avLst/>
                <a:gdLst>
                  <a:gd name="T0" fmla="*/ 203 w 3603"/>
                  <a:gd name="T1" fmla="*/ 1010 h 3852"/>
                  <a:gd name="T2" fmla="*/ 402 w 3603"/>
                  <a:gd name="T3" fmla="*/ 919 h 3852"/>
                  <a:gd name="T4" fmla="*/ 538 w 3603"/>
                  <a:gd name="T5" fmla="*/ 842 h 3852"/>
                  <a:gd name="T6" fmla="*/ 642 w 3603"/>
                  <a:gd name="T7" fmla="*/ 715 h 3852"/>
                  <a:gd name="T8" fmla="*/ 708 w 3603"/>
                  <a:gd name="T9" fmla="*/ 542 h 3852"/>
                  <a:gd name="T10" fmla="*/ 791 w 3603"/>
                  <a:gd name="T11" fmla="*/ 430 h 3852"/>
                  <a:gd name="T12" fmla="*/ 948 w 3603"/>
                  <a:gd name="T13" fmla="*/ 340 h 3852"/>
                  <a:gd name="T14" fmla="*/ 1146 w 3603"/>
                  <a:gd name="T15" fmla="*/ 304 h 3852"/>
                  <a:gd name="T16" fmla="*/ 1341 w 3603"/>
                  <a:gd name="T17" fmla="*/ 277 h 3852"/>
                  <a:gd name="T18" fmla="*/ 1437 w 3603"/>
                  <a:gd name="T19" fmla="*/ 207 h 3852"/>
                  <a:gd name="T20" fmla="*/ 1544 w 3603"/>
                  <a:gd name="T21" fmla="*/ 90 h 3852"/>
                  <a:gd name="T22" fmla="*/ 1703 w 3603"/>
                  <a:gd name="T23" fmla="*/ 12 h 3852"/>
                  <a:gd name="T24" fmla="*/ 1889 w 3603"/>
                  <a:gd name="T25" fmla="*/ 1 h 3852"/>
                  <a:gd name="T26" fmla="*/ 2080 w 3603"/>
                  <a:gd name="T27" fmla="*/ 42 h 3852"/>
                  <a:gd name="T28" fmla="*/ 2265 w 3603"/>
                  <a:gd name="T29" fmla="*/ 152 h 3852"/>
                  <a:gd name="T30" fmla="*/ 2528 w 3603"/>
                  <a:gd name="T31" fmla="*/ 273 h 3852"/>
                  <a:gd name="T32" fmla="*/ 2708 w 3603"/>
                  <a:gd name="T33" fmla="*/ 301 h 3852"/>
                  <a:gd name="T34" fmla="*/ 3033 w 3603"/>
                  <a:gd name="T35" fmla="*/ 313 h 3852"/>
                  <a:gd name="T36" fmla="*/ 3132 w 3603"/>
                  <a:gd name="T37" fmla="*/ 360 h 3852"/>
                  <a:gd name="T38" fmla="*/ 3254 w 3603"/>
                  <a:gd name="T39" fmla="*/ 491 h 3852"/>
                  <a:gd name="T40" fmla="*/ 3310 w 3603"/>
                  <a:gd name="T41" fmla="*/ 581 h 3852"/>
                  <a:gd name="T42" fmla="*/ 3297 w 3603"/>
                  <a:gd name="T43" fmla="*/ 685 h 3852"/>
                  <a:gd name="T44" fmla="*/ 3326 w 3603"/>
                  <a:gd name="T45" fmla="*/ 811 h 3852"/>
                  <a:gd name="T46" fmla="*/ 3516 w 3603"/>
                  <a:gd name="T47" fmla="*/ 1148 h 3852"/>
                  <a:gd name="T48" fmla="*/ 3581 w 3603"/>
                  <a:gd name="T49" fmla="*/ 1313 h 3852"/>
                  <a:gd name="T50" fmla="*/ 3602 w 3603"/>
                  <a:gd name="T51" fmla="*/ 1568 h 3852"/>
                  <a:gd name="T52" fmla="*/ 3560 w 3603"/>
                  <a:gd name="T53" fmla="*/ 1807 h 3852"/>
                  <a:gd name="T54" fmla="*/ 3494 w 3603"/>
                  <a:gd name="T55" fmla="*/ 1967 h 3852"/>
                  <a:gd name="T56" fmla="*/ 3450 w 3603"/>
                  <a:gd name="T57" fmla="*/ 2125 h 3852"/>
                  <a:gd name="T58" fmla="*/ 3460 w 3603"/>
                  <a:gd name="T59" fmla="*/ 2312 h 3852"/>
                  <a:gd name="T60" fmla="*/ 3509 w 3603"/>
                  <a:gd name="T61" fmla="*/ 2441 h 3852"/>
                  <a:gd name="T62" fmla="*/ 3528 w 3603"/>
                  <a:gd name="T63" fmla="*/ 2554 h 3852"/>
                  <a:gd name="T64" fmla="*/ 3501 w 3603"/>
                  <a:gd name="T65" fmla="*/ 2726 h 3852"/>
                  <a:gd name="T66" fmla="*/ 3383 w 3603"/>
                  <a:gd name="T67" fmla="*/ 2910 h 3852"/>
                  <a:gd name="T68" fmla="*/ 3213 w 3603"/>
                  <a:gd name="T69" fmla="*/ 3038 h 3852"/>
                  <a:gd name="T70" fmla="*/ 3014 w 3603"/>
                  <a:gd name="T71" fmla="*/ 3124 h 3852"/>
                  <a:gd name="T72" fmla="*/ 2837 w 3603"/>
                  <a:gd name="T73" fmla="*/ 3187 h 3852"/>
                  <a:gd name="T74" fmla="*/ 2740 w 3603"/>
                  <a:gd name="T75" fmla="*/ 3275 h 3852"/>
                  <a:gd name="T76" fmla="*/ 2643 w 3603"/>
                  <a:gd name="T77" fmla="*/ 3449 h 3852"/>
                  <a:gd name="T78" fmla="*/ 2486 w 3603"/>
                  <a:gd name="T79" fmla="*/ 3700 h 3852"/>
                  <a:gd name="T80" fmla="*/ 2373 w 3603"/>
                  <a:gd name="T81" fmla="*/ 3816 h 3852"/>
                  <a:gd name="T82" fmla="*/ 2296 w 3603"/>
                  <a:gd name="T83" fmla="*/ 3849 h 3852"/>
                  <a:gd name="T84" fmla="*/ 2127 w 3603"/>
                  <a:gd name="T85" fmla="*/ 3840 h 3852"/>
                  <a:gd name="T86" fmla="*/ 1894 w 3603"/>
                  <a:gd name="T87" fmla="*/ 3760 h 3852"/>
                  <a:gd name="T88" fmla="*/ 1566 w 3603"/>
                  <a:gd name="T89" fmla="*/ 3555 h 3852"/>
                  <a:gd name="T90" fmla="*/ 1380 w 3603"/>
                  <a:gd name="T91" fmla="*/ 3381 h 3852"/>
                  <a:gd name="T92" fmla="*/ 1246 w 3603"/>
                  <a:gd name="T93" fmla="*/ 3290 h 3852"/>
                  <a:gd name="T94" fmla="*/ 1094 w 3603"/>
                  <a:gd name="T95" fmla="*/ 3262 h 3852"/>
                  <a:gd name="T96" fmla="*/ 698 w 3603"/>
                  <a:gd name="T97" fmla="*/ 3278 h 3852"/>
                  <a:gd name="T98" fmla="*/ 465 w 3603"/>
                  <a:gd name="T99" fmla="*/ 3264 h 3852"/>
                  <a:gd name="T100" fmla="*/ 297 w 3603"/>
                  <a:gd name="T101" fmla="*/ 3199 h 3852"/>
                  <a:gd name="T102" fmla="*/ 116 w 3603"/>
                  <a:gd name="T103" fmla="*/ 3056 h 3852"/>
                  <a:gd name="T104" fmla="*/ 58 w 3603"/>
                  <a:gd name="T105" fmla="*/ 2959 h 3852"/>
                  <a:gd name="T106" fmla="*/ 33 w 3603"/>
                  <a:gd name="T107" fmla="*/ 2762 h 3852"/>
                  <a:gd name="T108" fmla="*/ 48 w 3603"/>
                  <a:gd name="T109" fmla="*/ 2585 h 3852"/>
                  <a:gd name="T110" fmla="*/ 99 w 3603"/>
                  <a:gd name="T111" fmla="*/ 2428 h 3852"/>
                  <a:gd name="T112" fmla="*/ 86 w 3603"/>
                  <a:gd name="T113" fmla="*/ 2114 h 3852"/>
                  <a:gd name="T114" fmla="*/ 36 w 3603"/>
                  <a:gd name="T115" fmla="*/ 1799 h 3852"/>
                  <a:gd name="T116" fmla="*/ 2 w 3603"/>
                  <a:gd name="T117" fmla="*/ 1519 h 3852"/>
                  <a:gd name="T118" fmla="*/ 10 w 3603"/>
                  <a:gd name="T119" fmla="*/ 1350 h 3852"/>
                  <a:gd name="T120" fmla="*/ 80 w 3603"/>
                  <a:gd name="T121" fmla="*/ 1164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3852">
                    <a:moveTo>
                      <a:pt x="112" y="1103"/>
                    </a:moveTo>
                    <a:lnTo>
                      <a:pt x="124" y="1085"/>
                    </a:lnTo>
                    <a:lnTo>
                      <a:pt x="137" y="1068"/>
                    </a:lnTo>
                    <a:lnTo>
                      <a:pt x="153" y="1052"/>
                    </a:lnTo>
                    <a:lnTo>
                      <a:pt x="168" y="1037"/>
                    </a:lnTo>
                    <a:lnTo>
                      <a:pt x="185" y="1024"/>
                    </a:lnTo>
                    <a:lnTo>
                      <a:pt x="203" y="1010"/>
                    </a:lnTo>
                    <a:lnTo>
                      <a:pt x="220" y="1000"/>
                    </a:lnTo>
                    <a:lnTo>
                      <a:pt x="237" y="990"/>
                    </a:lnTo>
                    <a:lnTo>
                      <a:pt x="268" y="973"/>
                    </a:lnTo>
                    <a:lnTo>
                      <a:pt x="302" y="959"/>
                    </a:lnTo>
                    <a:lnTo>
                      <a:pt x="335" y="946"/>
                    </a:lnTo>
                    <a:lnTo>
                      <a:pt x="369" y="932"/>
                    </a:lnTo>
                    <a:lnTo>
                      <a:pt x="402" y="919"/>
                    </a:lnTo>
                    <a:lnTo>
                      <a:pt x="436" y="906"/>
                    </a:lnTo>
                    <a:lnTo>
                      <a:pt x="452" y="899"/>
                    </a:lnTo>
                    <a:lnTo>
                      <a:pt x="468" y="890"/>
                    </a:lnTo>
                    <a:lnTo>
                      <a:pt x="483" y="882"/>
                    </a:lnTo>
                    <a:lnTo>
                      <a:pt x="498" y="872"/>
                    </a:lnTo>
                    <a:lnTo>
                      <a:pt x="519" y="859"/>
                    </a:lnTo>
                    <a:lnTo>
                      <a:pt x="538" y="842"/>
                    </a:lnTo>
                    <a:lnTo>
                      <a:pt x="557" y="826"/>
                    </a:lnTo>
                    <a:lnTo>
                      <a:pt x="575" y="806"/>
                    </a:lnTo>
                    <a:lnTo>
                      <a:pt x="592" y="787"/>
                    </a:lnTo>
                    <a:lnTo>
                      <a:pt x="608" y="768"/>
                    </a:lnTo>
                    <a:lnTo>
                      <a:pt x="622" y="748"/>
                    </a:lnTo>
                    <a:lnTo>
                      <a:pt x="635" y="728"/>
                    </a:lnTo>
                    <a:lnTo>
                      <a:pt x="642" y="715"/>
                    </a:lnTo>
                    <a:lnTo>
                      <a:pt x="650" y="700"/>
                    </a:lnTo>
                    <a:lnTo>
                      <a:pt x="656" y="685"/>
                    </a:lnTo>
                    <a:lnTo>
                      <a:pt x="662" y="670"/>
                    </a:lnTo>
                    <a:lnTo>
                      <a:pt x="674" y="637"/>
                    </a:lnTo>
                    <a:lnTo>
                      <a:pt x="684" y="605"/>
                    </a:lnTo>
                    <a:lnTo>
                      <a:pt x="695" y="574"/>
                    </a:lnTo>
                    <a:lnTo>
                      <a:pt x="708" y="542"/>
                    </a:lnTo>
                    <a:lnTo>
                      <a:pt x="716" y="528"/>
                    </a:lnTo>
                    <a:lnTo>
                      <a:pt x="723" y="514"/>
                    </a:lnTo>
                    <a:lnTo>
                      <a:pt x="731" y="500"/>
                    </a:lnTo>
                    <a:lnTo>
                      <a:pt x="740" y="487"/>
                    </a:lnTo>
                    <a:lnTo>
                      <a:pt x="755" y="468"/>
                    </a:lnTo>
                    <a:lnTo>
                      <a:pt x="773" y="449"/>
                    </a:lnTo>
                    <a:lnTo>
                      <a:pt x="791" y="430"/>
                    </a:lnTo>
                    <a:lnTo>
                      <a:pt x="810" y="413"/>
                    </a:lnTo>
                    <a:lnTo>
                      <a:pt x="831" y="397"/>
                    </a:lnTo>
                    <a:lnTo>
                      <a:pt x="852" y="383"/>
                    </a:lnTo>
                    <a:lnTo>
                      <a:pt x="874" y="370"/>
                    </a:lnTo>
                    <a:lnTo>
                      <a:pt x="896" y="359"/>
                    </a:lnTo>
                    <a:lnTo>
                      <a:pt x="922" y="348"/>
                    </a:lnTo>
                    <a:lnTo>
                      <a:pt x="948" y="340"/>
                    </a:lnTo>
                    <a:lnTo>
                      <a:pt x="976" y="332"/>
                    </a:lnTo>
                    <a:lnTo>
                      <a:pt x="1004" y="326"/>
                    </a:lnTo>
                    <a:lnTo>
                      <a:pt x="1032" y="322"/>
                    </a:lnTo>
                    <a:lnTo>
                      <a:pt x="1060" y="317"/>
                    </a:lnTo>
                    <a:lnTo>
                      <a:pt x="1088" y="313"/>
                    </a:lnTo>
                    <a:lnTo>
                      <a:pt x="1114" y="308"/>
                    </a:lnTo>
                    <a:lnTo>
                      <a:pt x="1146" y="304"/>
                    </a:lnTo>
                    <a:lnTo>
                      <a:pt x="1179" y="300"/>
                    </a:lnTo>
                    <a:lnTo>
                      <a:pt x="1212" y="298"/>
                    </a:lnTo>
                    <a:lnTo>
                      <a:pt x="1246" y="294"/>
                    </a:lnTo>
                    <a:lnTo>
                      <a:pt x="1278" y="290"/>
                    </a:lnTo>
                    <a:lnTo>
                      <a:pt x="1311" y="284"/>
                    </a:lnTo>
                    <a:lnTo>
                      <a:pt x="1325" y="281"/>
                    </a:lnTo>
                    <a:lnTo>
                      <a:pt x="1341" y="277"/>
                    </a:lnTo>
                    <a:lnTo>
                      <a:pt x="1354" y="271"/>
                    </a:lnTo>
                    <a:lnTo>
                      <a:pt x="1368" y="265"/>
                    </a:lnTo>
                    <a:lnTo>
                      <a:pt x="1380" y="258"/>
                    </a:lnTo>
                    <a:lnTo>
                      <a:pt x="1392" y="249"/>
                    </a:lnTo>
                    <a:lnTo>
                      <a:pt x="1404" y="240"/>
                    </a:lnTo>
                    <a:lnTo>
                      <a:pt x="1415" y="230"/>
                    </a:lnTo>
                    <a:lnTo>
                      <a:pt x="1437" y="207"/>
                    </a:lnTo>
                    <a:lnTo>
                      <a:pt x="1457" y="182"/>
                    </a:lnTo>
                    <a:lnTo>
                      <a:pt x="1478" y="157"/>
                    </a:lnTo>
                    <a:lnTo>
                      <a:pt x="1498" y="133"/>
                    </a:lnTo>
                    <a:lnTo>
                      <a:pt x="1509" y="121"/>
                    </a:lnTo>
                    <a:lnTo>
                      <a:pt x="1520" y="110"/>
                    </a:lnTo>
                    <a:lnTo>
                      <a:pt x="1532" y="99"/>
                    </a:lnTo>
                    <a:lnTo>
                      <a:pt x="1544" y="90"/>
                    </a:lnTo>
                    <a:lnTo>
                      <a:pt x="1566" y="75"/>
                    </a:lnTo>
                    <a:lnTo>
                      <a:pt x="1589" y="62"/>
                    </a:lnTo>
                    <a:lnTo>
                      <a:pt x="1613" y="48"/>
                    </a:lnTo>
                    <a:lnTo>
                      <a:pt x="1638" y="36"/>
                    </a:lnTo>
                    <a:lnTo>
                      <a:pt x="1664" y="25"/>
                    </a:lnTo>
                    <a:lnTo>
                      <a:pt x="1690" y="15"/>
                    </a:lnTo>
                    <a:lnTo>
                      <a:pt x="1703" y="12"/>
                    </a:lnTo>
                    <a:lnTo>
                      <a:pt x="1716" y="9"/>
                    </a:lnTo>
                    <a:lnTo>
                      <a:pt x="1730" y="7"/>
                    </a:lnTo>
                    <a:lnTo>
                      <a:pt x="1743" y="5"/>
                    </a:lnTo>
                    <a:lnTo>
                      <a:pt x="1778" y="1"/>
                    </a:lnTo>
                    <a:lnTo>
                      <a:pt x="1815" y="0"/>
                    </a:lnTo>
                    <a:lnTo>
                      <a:pt x="1851" y="0"/>
                    </a:lnTo>
                    <a:lnTo>
                      <a:pt x="1889" y="1"/>
                    </a:lnTo>
                    <a:lnTo>
                      <a:pt x="1926" y="5"/>
                    </a:lnTo>
                    <a:lnTo>
                      <a:pt x="1962" y="9"/>
                    </a:lnTo>
                    <a:lnTo>
                      <a:pt x="2000" y="17"/>
                    </a:lnTo>
                    <a:lnTo>
                      <a:pt x="2034" y="24"/>
                    </a:lnTo>
                    <a:lnTo>
                      <a:pt x="2050" y="29"/>
                    </a:lnTo>
                    <a:lnTo>
                      <a:pt x="2066" y="35"/>
                    </a:lnTo>
                    <a:lnTo>
                      <a:pt x="2080" y="42"/>
                    </a:lnTo>
                    <a:lnTo>
                      <a:pt x="2094" y="49"/>
                    </a:lnTo>
                    <a:lnTo>
                      <a:pt x="2124" y="66"/>
                    </a:lnTo>
                    <a:lnTo>
                      <a:pt x="2153" y="84"/>
                    </a:lnTo>
                    <a:lnTo>
                      <a:pt x="2181" y="103"/>
                    </a:lnTo>
                    <a:lnTo>
                      <a:pt x="2210" y="121"/>
                    </a:lnTo>
                    <a:lnTo>
                      <a:pt x="2237" y="138"/>
                    </a:lnTo>
                    <a:lnTo>
                      <a:pt x="2265" y="152"/>
                    </a:lnTo>
                    <a:lnTo>
                      <a:pt x="2304" y="171"/>
                    </a:lnTo>
                    <a:lnTo>
                      <a:pt x="2345" y="191"/>
                    </a:lnTo>
                    <a:lnTo>
                      <a:pt x="2385" y="211"/>
                    </a:lnTo>
                    <a:lnTo>
                      <a:pt x="2426" y="231"/>
                    </a:lnTo>
                    <a:lnTo>
                      <a:pt x="2466" y="249"/>
                    </a:lnTo>
                    <a:lnTo>
                      <a:pt x="2507" y="266"/>
                    </a:lnTo>
                    <a:lnTo>
                      <a:pt x="2528" y="273"/>
                    </a:lnTo>
                    <a:lnTo>
                      <a:pt x="2548" y="279"/>
                    </a:lnTo>
                    <a:lnTo>
                      <a:pt x="2568" y="284"/>
                    </a:lnTo>
                    <a:lnTo>
                      <a:pt x="2589" y="289"/>
                    </a:lnTo>
                    <a:lnTo>
                      <a:pt x="2618" y="294"/>
                    </a:lnTo>
                    <a:lnTo>
                      <a:pt x="2648" y="298"/>
                    </a:lnTo>
                    <a:lnTo>
                      <a:pt x="2678" y="300"/>
                    </a:lnTo>
                    <a:lnTo>
                      <a:pt x="2708" y="301"/>
                    </a:lnTo>
                    <a:lnTo>
                      <a:pt x="2768" y="302"/>
                    </a:lnTo>
                    <a:lnTo>
                      <a:pt x="2828" y="301"/>
                    </a:lnTo>
                    <a:lnTo>
                      <a:pt x="2888" y="301"/>
                    </a:lnTo>
                    <a:lnTo>
                      <a:pt x="2946" y="304"/>
                    </a:lnTo>
                    <a:lnTo>
                      <a:pt x="2975" y="306"/>
                    </a:lnTo>
                    <a:lnTo>
                      <a:pt x="3004" y="308"/>
                    </a:lnTo>
                    <a:lnTo>
                      <a:pt x="3033" y="313"/>
                    </a:lnTo>
                    <a:lnTo>
                      <a:pt x="3060" y="320"/>
                    </a:lnTo>
                    <a:lnTo>
                      <a:pt x="3074" y="324"/>
                    </a:lnTo>
                    <a:lnTo>
                      <a:pt x="3086" y="330"/>
                    </a:lnTo>
                    <a:lnTo>
                      <a:pt x="3098" y="336"/>
                    </a:lnTo>
                    <a:lnTo>
                      <a:pt x="3110" y="343"/>
                    </a:lnTo>
                    <a:lnTo>
                      <a:pt x="3122" y="352"/>
                    </a:lnTo>
                    <a:lnTo>
                      <a:pt x="3132" y="360"/>
                    </a:lnTo>
                    <a:lnTo>
                      <a:pt x="3143" y="370"/>
                    </a:lnTo>
                    <a:lnTo>
                      <a:pt x="3153" y="379"/>
                    </a:lnTo>
                    <a:lnTo>
                      <a:pt x="3173" y="400"/>
                    </a:lnTo>
                    <a:lnTo>
                      <a:pt x="3192" y="421"/>
                    </a:lnTo>
                    <a:lnTo>
                      <a:pt x="3210" y="443"/>
                    </a:lnTo>
                    <a:lnTo>
                      <a:pt x="3228" y="464"/>
                    </a:lnTo>
                    <a:lnTo>
                      <a:pt x="3254" y="491"/>
                    </a:lnTo>
                    <a:lnTo>
                      <a:pt x="3278" y="520"/>
                    </a:lnTo>
                    <a:lnTo>
                      <a:pt x="3290" y="534"/>
                    </a:lnTo>
                    <a:lnTo>
                      <a:pt x="3298" y="550"/>
                    </a:lnTo>
                    <a:lnTo>
                      <a:pt x="3303" y="557"/>
                    </a:lnTo>
                    <a:lnTo>
                      <a:pt x="3305" y="565"/>
                    </a:lnTo>
                    <a:lnTo>
                      <a:pt x="3309" y="572"/>
                    </a:lnTo>
                    <a:lnTo>
                      <a:pt x="3310" y="581"/>
                    </a:lnTo>
                    <a:lnTo>
                      <a:pt x="3312" y="590"/>
                    </a:lnTo>
                    <a:lnTo>
                      <a:pt x="3312" y="600"/>
                    </a:lnTo>
                    <a:lnTo>
                      <a:pt x="3312" y="611"/>
                    </a:lnTo>
                    <a:lnTo>
                      <a:pt x="3310" y="620"/>
                    </a:lnTo>
                    <a:lnTo>
                      <a:pt x="3306" y="642"/>
                    </a:lnTo>
                    <a:lnTo>
                      <a:pt x="3302" y="664"/>
                    </a:lnTo>
                    <a:lnTo>
                      <a:pt x="3297" y="685"/>
                    </a:lnTo>
                    <a:lnTo>
                      <a:pt x="3293" y="707"/>
                    </a:lnTo>
                    <a:lnTo>
                      <a:pt x="3293" y="716"/>
                    </a:lnTo>
                    <a:lnTo>
                      <a:pt x="3294" y="727"/>
                    </a:lnTo>
                    <a:lnTo>
                      <a:pt x="3296" y="738"/>
                    </a:lnTo>
                    <a:lnTo>
                      <a:pt x="3298" y="749"/>
                    </a:lnTo>
                    <a:lnTo>
                      <a:pt x="3311" y="780"/>
                    </a:lnTo>
                    <a:lnTo>
                      <a:pt x="3326" y="811"/>
                    </a:lnTo>
                    <a:lnTo>
                      <a:pt x="3341" y="842"/>
                    </a:lnTo>
                    <a:lnTo>
                      <a:pt x="3358" y="874"/>
                    </a:lnTo>
                    <a:lnTo>
                      <a:pt x="3393" y="935"/>
                    </a:lnTo>
                    <a:lnTo>
                      <a:pt x="3429" y="996"/>
                    </a:lnTo>
                    <a:lnTo>
                      <a:pt x="3466" y="1056"/>
                    </a:lnTo>
                    <a:lnTo>
                      <a:pt x="3501" y="1117"/>
                    </a:lnTo>
                    <a:lnTo>
                      <a:pt x="3516" y="1148"/>
                    </a:lnTo>
                    <a:lnTo>
                      <a:pt x="3532" y="1180"/>
                    </a:lnTo>
                    <a:lnTo>
                      <a:pt x="3546" y="1211"/>
                    </a:lnTo>
                    <a:lnTo>
                      <a:pt x="3560" y="1242"/>
                    </a:lnTo>
                    <a:lnTo>
                      <a:pt x="3566" y="1260"/>
                    </a:lnTo>
                    <a:lnTo>
                      <a:pt x="3572" y="1277"/>
                    </a:lnTo>
                    <a:lnTo>
                      <a:pt x="3576" y="1295"/>
                    </a:lnTo>
                    <a:lnTo>
                      <a:pt x="3581" y="1313"/>
                    </a:lnTo>
                    <a:lnTo>
                      <a:pt x="3588" y="1349"/>
                    </a:lnTo>
                    <a:lnTo>
                      <a:pt x="3594" y="1386"/>
                    </a:lnTo>
                    <a:lnTo>
                      <a:pt x="3598" y="1423"/>
                    </a:lnTo>
                    <a:lnTo>
                      <a:pt x="3600" y="1460"/>
                    </a:lnTo>
                    <a:lnTo>
                      <a:pt x="3603" y="1498"/>
                    </a:lnTo>
                    <a:lnTo>
                      <a:pt x="3603" y="1535"/>
                    </a:lnTo>
                    <a:lnTo>
                      <a:pt x="3602" y="1568"/>
                    </a:lnTo>
                    <a:lnTo>
                      <a:pt x="3599" y="1602"/>
                    </a:lnTo>
                    <a:lnTo>
                      <a:pt x="3596" y="1637"/>
                    </a:lnTo>
                    <a:lnTo>
                      <a:pt x="3590" y="1670"/>
                    </a:lnTo>
                    <a:lnTo>
                      <a:pt x="3584" y="1705"/>
                    </a:lnTo>
                    <a:lnTo>
                      <a:pt x="3576" y="1739"/>
                    </a:lnTo>
                    <a:lnTo>
                      <a:pt x="3568" y="1774"/>
                    </a:lnTo>
                    <a:lnTo>
                      <a:pt x="3560" y="1807"/>
                    </a:lnTo>
                    <a:lnTo>
                      <a:pt x="3556" y="1823"/>
                    </a:lnTo>
                    <a:lnTo>
                      <a:pt x="3551" y="1838"/>
                    </a:lnTo>
                    <a:lnTo>
                      <a:pt x="3545" y="1855"/>
                    </a:lnTo>
                    <a:lnTo>
                      <a:pt x="3538" y="1871"/>
                    </a:lnTo>
                    <a:lnTo>
                      <a:pt x="3525" y="1902"/>
                    </a:lnTo>
                    <a:lnTo>
                      <a:pt x="3509" y="1934"/>
                    </a:lnTo>
                    <a:lnTo>
                      <a:pt x="3494" y="1967"/>
                    </a:lnTo>
                    <a:lnTo>
                      <a:pt x="3479" y="1999"/>
                    </a:lnTo>
                    <a:lnTo>
                      <a:pt x="3473" y="2016"/>
                    </a:lnTo>
                    <a:lnTo>
                      <a:pt x="3467" y="2033"/>
                    </a:lnTo>
                    <a:lnTo>
                      <a:pt x="3462" y="2051"/>
                    </a:lnTo>
                    <a:lnTo>
                      <a:pt x="3459" y="2068"/>
                    </a:lnTo>
                    <a:lnTo>
                      <a:pt x="3454" y="2096"/>
                    </a:lnTo>
                    <a:lnTo>
                      <a:pt x="3450" y="2125"/>
                    </a:lnTo>
                    <a:lnTo>
                      <a:pt x="3448" y="2154"/>
                    </a:lnTo>
                    <a:lnTo>
                      <a:pt x="3448" y="2184"/>
                    </a:lnTo>
                    <a:lnTo>
                      <a:pt x="3449" y="2214"/>
                    </a:lnTo>
                    <a:lnTo>
                      <a:pt x="3452" y="2244"/>
                    </a:lnTo>
                    <a:lnTo>
                      <a:pt x="3454" y="2273"/>
                    </a:lnTo>
                    <a:lnTo>
                      <a:pt x="3459" y="2302"/>
                    </a:lnTo>
                    <a:lnTo>
                      <a:pt x="3460" y="2312"/>
                    </a:lnTo>
                    <a:lnTo>
                      <a:pt x="3464" y="2324"/>
                    </a:lnTo>
                    <a:lnTo>
                      <a:pt x="3466" y="2336"/>
                    </a:lnTo>
                    <a:lnTo>
                      <a:pt x="3471" y="2348"/>
                    </a:lnTo>
                    <a:lnTo>
                      <a:pt x="3479" y="2371"/>
                    </a:lnTo>
                    <a:lnTo>
                      <a:pt x="3490" y="2394"/>
                    </a:lnTo>
                    <a:lnTo>
                      <a:pt x="3500" y="2418"/>
                    </a:lnTo>
                    <a:lnTo>
                      <a:pt x="3509" y="2441"/>
                    </a:lnTo>
                    <a:lnTo>
                      <a:pt x="3513" y="2453"/>
                    </a:lnTo>
                    <a:lnTo>
                      <a:pt x="3516" y="2465"/>
                    </a:lnTo>
                    <a:lnTo>
                      <a:pt x="3519" y="2477"/>
                    </a:lnTo>
                    <a:lnTo>
                      <a:pt x="3521" y="2488"/>
                    </a:lnTo>
                    <a:lnTo>
                      <a:pt x="3524" y="2509"/>
                    </a:lnTo>
                    <a:lnTo>
                      <a:pt x="3526" y="2531"/>
                    </a:lnTo>
                    <a:lnTo>
                      <a:pt x="3528" y="2554"/>
                    </a:lnTo>
                    <a:lnTo>
                      <a:pt x="3530" y="2576"/>
                    </a:lnTo>
                    <a:lnTo>
                      <a:pt x="3530" y="2599"/>
                    </a:lnTo>
                    <a:lnTo>
                      <a:pt x="3528" y="2622"/>
                    </a:lnTo>
                    <a:lnTo>
                      <a:pt x="3526" y="2645"/>
                    </a:lnTo>
                    <a:lnTo>
                      <a:pt x="3521" y="2668"/>
                    </a:lnTo>
                    <a:lnTo>
                      <a:pt x="3513" y="2696"/>
                    </a:lnTo>
                    <a:lnTo>
                      <a:pt x="3501" y="2726"/>
                    </a:lnTo>
                    <a:lnTo>
                      <a:pt x="3488" y="2758"/>
                    </a:lnTo>
                    <a:lnTo>
                      <a:pt x="3473" y="2788"/>
                    </a:lnTo>
                    <a:lnTo>
                      <a:pt x="3456" y="2818"/>
                    </a:lnTo>
                    <a:lnTo>
                      <a:pt x="3437" y="2845"/>
                    </a:lnTo>
                    <a:lnTo>
                      <a:pt x="3417" y="2872"/>
                    </a:lnTo>
                    <a:lnTo>
                      <a:pt x="3396" y="2897"/>
                    </a:lnTo>
                    <a:lnTo>
                      <a:pt x="3383" y="2910"/>
                    </a:lnTo>
                    <a:lnTo>
                      <a:pt x="3370" y="2923"/>
                    </a:lnTo>
                    <a:lnTo>
                      <a:pt x="3356" y="2936"/>
                    </a:lnTo>
                    <a:lnTo>
                      <a:pt x="3341" y="2950"/>
                    </a:lnTo>
                    <a:lnTo>
                      <a:pt x="3311" y="2974"/>
                    </a:lnTo>
                    <a:lnTo>
                      <a:pt x="3280" y="2996"/>
                    </a:lnTo>
                    <a:lnTo>
                      <a:pt x="3246" y="3018"/>
                    </a:lnTo>
                    <a:lnTo>
                      <a:pt x="3213" y="3038"/>
                    </a:lnTo>
                    <a:lnTo>
                      <a:pt x="3178" y="3058"/>
                    </a:lnTo>
                    <a:lnTo>
                      <a:pt x="3142" y="3076"/>
                    </a:lnTo>
                    <a:lnTo>
                      <a:pt x="3123" y="3085"/>
                    </a:lnTo>
                    <a:lnTo>
                      <a:pt x="3101" y="3094"/>
                    </a:lnTo>
                    <a:lnTo>
                      <a:pt x="3080" y="3102"/>
                    </a:lnTo>
                    <a:lnTo>
                      <a:pt x="3058" y="3109"/>
                    </a:lnTo>
                    <a:lnTo>
                      <a:pt x="3014" y="3124"/>
                    </a:lnTo>
                    <a:lnTo>
                      <a:pt x="2968" y="3137"/>
                    </a:lnTo>
                    <a:lnTo>
                      <a:pt x="2945" y="3144"/>
                    </a:lnTo>
                    <a:lnTo>
                      <a:pt x="2922" y="3151"/>
                    </a:lnTo>
                    <a:lnTo>
                      <a:pt x="2901" y="3158"/>
                    </a:lnTo>
                    <a:lnTo>
                      <a:pt x="2879" y="3167"/>
                    </a:lnTo>
                    <a:lnTo>
                      <a:pt x="2858" y="3176"/>
                    </a:lnTo>
                    <a:lnTo>
                      <a:pt x="2837" y="3187"/>
                    </a:lnTo>
                    <a:lnTo>
                      <a:pt x="2818" y="3199"/>
                    </a:lnTo>
                    <a:lnTo>
                      <a:pt x="2799" y="3212"/>
                    </a:lnTo>
                    <a:lnTo>
                      <a:pt x="2786" y="3223"/>
                    </a:lnTo>
                    <a:lnTo>
                      <a:pt x="2774" y="3234"/>
                    </a:lnTo>
                    <a:lnTo>
                      <a:pt x="2762" y="3247"/>
                    </a:lnTo>
                    <a:lnTo>
                      <a:pt x="2751" y="3260"/>
                    </a:lnTo>
                    <a:lnTo>
                      <a:pt x="2740" y="3275"/>
                    </a:lnTo>
                    <a:lnTo>
                      <a:pt x="2730" y="3289"/>
                    </a:lnTo>
                    <a:lnTo>
                      <a:pt x="2722" y="3305"/>
                    </a:lnTo>
                    <a:lnTo>
                      <a:pt x="2712" y="3320"/>
                    </a:lnTo>
                    <a:lnTo>
                      <a:pt x="2696" y="3353"/>
                    </a:lnTo>
                    <a:lnTo>
                      <a:pt x="2679" y="3385"/>
                    </a:lnTo>
                    <a:lnTo>
                      <a:pt x="2662" y="3418"/>
                    </a:lnTo>
                    <a:lnTo>
                      <a:pt x="2643" y="3449"/>
                    </a:lnTo>
                    <a:lnTo>
                      <a:pt x="2619" y="3487"/>
                    </a:lnTo>
                    <a:lnTo>
                      <a:pt x="2595" y="3526"/>
                    </a:lnTo>
                    <a:lnTo>
                      <a:pt x="2572" y="3564"/>
                    </a:lnTo>
                    <a:lnTo>
                      <a:pt x="2548" y="3604"/>
                    </a:lnTo>
                    <a:lnTo>
                      <a:pt x="2524" y="3643"/>
                    </a:lnTo>
                    <a:lnTo>
                      <a:pt x="2499" y="3682"/>
                    </a:lnTo>
                    <a:lnTo>
                      <a:pt x="2486" y="3700"/>
                    </a:lnTo>
                    <a:lnTo>
                      <a:pt x="2472" y="3718"/>
                    </a:lnTo>
                    <a:lnTo>
                      <a:pt x="2459" y="3736"/>
                    </a:lnTo>
                    <a:lnTo>
                      <a:pt x="2445" y="3753"/>
                    </a:lnTo>
                    <a:lnTo>
                      <a:pt x="2429" y="3769"/>
                    </a:lnTo>
                    <a:lnTo>
                      <a:pt x="2411" y="3786"/>
                    </a:lnTo>
                    <a:lnTo>
                      <a:pt x="2393" y="3802"/>
                    </a:lnTo>
                    <a:lnTo>
                      <a:pt x="2373" y="3816"/>
                    </a:lnTo>
                    <a:lnTo>
                      <a:pt x="2363" y="3823"/>
                    </a:lnTo>
                    <a:lnTo>
                      <a:pt x="2352" y="3829"/>
                    </a:lnTo>
                    <a:lnTo>
                      <a:pt x="2342" y="3834"/>
                    </a:lnTo>
                    <a:lnTo>
                      <a:pt x="2331" y="3839"/>
                    </a:lnTo>
                    <a:lnTo>
                      <a:pt x="2319" y="3844"/>
                    </a:lnTo>
                    <a:lnTo>
                      <a:pt x="2308" y="3847"/>
                    </a:lnTo>
                    <a:lnTo>
                      <a:pt x="2296" y="3849"/>
                    </a:lnTo>
                    <a:lnTo>
                      <a:pt x="2284" y="3851"/>
                    </a:lnTo>
                    <a:lnTo>
                      <a:pt x="2265" y="3851"/>
                    </a:lnTo>
                    <a:lnTo>
                      <a:pt x="2246" y="3852"/>
                    </a:lnTo>
                    <a:lnTo>
                      <a:pt x="2226" y="3852"/>
                    </a:lnTo>
                    <a:lnTo>
                      <a:pt x="2207" y="3851"/>
                    </a:lnTo>
                    <a:lnTo>
                      <a:pt x="2166" y="3847"/>
                    </a:lnTo>
                    <a:lnTo>
                      <a:pt x="2127" y="3840"/>
                    </a:lnTo>
                    <a:lnTo>
                      <a:pt x="2087" y="3832"/>
                    </a:lnTo>
                    <a:lnTo>
                      <a:pt x="2048" y="3822"/>
                    </a:lnTo>
                    <a:lnTo>
                      <a:pt x="2009" y="3810"/>
                    </a:lnTo>
                    <a:lnTo>
                      <a:pt x="1972" y="3796"/>
                    </a:lnTo>
                    <a:lnTo>
                      <a:pt x="1946" y="3785"/>
                    </a:lnTo>
                    <a:lnTo>
                      <a:pt x="1920" y="3772"/>
                    </a:lnTo>
                    <a:lnTo>
                      <a:pt x="1894" y="3760"/>
                    </a:lnTo>
                    <a:lnTo>
                      <a:pt x="1868" y="3745"/>
                    </a:lnTo>
                    <a:lnTo>
                      <a:pt x="1816" y="3717"/>
                    </a:lnTo>
                    <a:lnTo>
                      <a:pt x="1766" y="3685"/>
                    </a:lnTo>
                    <a:lnTo>
                      <a:pt x="1715" y="3653"/>
                    </a:lnTo>
                    <a:lnTo>
                      <a:pt x="1665" y="3621"/>
                    </a:lnTo>
                    <a:lnTo>
                      <a:pt x="1616" y="3587"/>
                    </a:lnTo>
                    <a:lnTo>
                      <a:pt x="1566" y="3555"/>
                    </a:lnTo>
                    <a:lnTo>
                      <a:pt x="1545" y="3539"/>
                    </a:lnTo>
                    <a:lnTo>
                      <a:pt x="1523" y="3521"/>
                    </a:lnTo>
                    <a:lnTo>
                      <a:pt x="1502" y="3502"/>
                    </a:lnTo>
                    <a:lnTo>
                      <a:pt x="1481" y="3483"/>
                    </a:lnTo>
                    <a:lnTo>
                      <a:pt x="1440" y="3442"/>
                    </a:lnTo>
                    <a:lnTo>
                      <a:pt x="1401" y="3401"/>
                    </a:lnTo>
                    <a:lnTo>
                      <a:pt x="1380" y="3381"/>
                    </a:lnTo>
                    <a:lnTo>
                      <a:pt x="1360" y="3363"/>
                    </a:lnTo>
                    <a:lnTo>
                      <a:pt x="1338" y="3344"/>
                    </a:lnTo>
                    <a:lnTo>
                      <a:pt x="1317" y="3328"/>
                    </a:lnTo>
                    <a:lnTo>
                      <a:pt x="1294" y="3313"/>
                    </a:lnTo>
                    <a:lnTo>
                      <a:pt x="1270" y="3300"/>
                    </a:lnTo>
                    <a:lnTo>
                      <a:pt x="1258" y="3295"/>
                    </a:lnTo>
                    <a:lnTo>
                      <a:pt x="1246" y="3290"/>
                    </a:lnTo>
                    <a:lnTo>
                      <a:pt x="1233" y="3286"/>
                    </a:lnTo>
                    <a:lnTo>
                      <a:pt x="1220" y="3282"/>
                    </a:lnTo>
                    <a:lnTo>
                      <a:pt x="1199" y="3277"/>
                    </a:lnTo>
                    <a:lnTo>
                      <a:pt x="1179" y="3272"/>
                    </a:lnTo>
                    <a:lnTo>
                      <a:pt x="1157" y="3269"/>
                    </a:lnTo>
                    <a:lnTo>
                      <a:pt x="1137" y="3266"/>
                    </a:lnTo>
                    <a:lnTo>
                      <a:pt x="1094" y="3262"/>
                    </a:lnTo>
                    <a:lnTo>
                      <a:pt x="1050" y="3260"/>
                    </a:lnTo>
                    <a:lnTo>
                      <a:pt x="1007" y="3259"/>
                    </a:lnTo>
                    <a:lnTo>
                      <a:pt x="964" y="3262"/>
                    </a:lnTo>
                    <a:lnTo>
                      <a:pt x="920" y="3263"/>
                    </a:lnTo>
                    <a:lnTo>
                      <a:pt x="875" y="3266"/>
                    </a:lnTo>
                    <a:lnTo>
                      <a:pt x="786" y="3274"/>
                    </a:lnTo>
                    <a:lnTo>
                      <a:pt x="698" y="3278"/>
                    </a:lnTo>
                    <a:lnTo>
                      <a:pt x="653" y="3280"/>
                    </a:lnTo>
                    <a:lnTo>
                      <a:pt x="609" y="3280"/>
                    </a:lnTo>
                    <a:lnTo>
                      <a:pt x="564" y="3278"/>
                    </a:lnTo>
                    <a:lnTo>
                      <a:pt x="521" y="3274"/>
                    </a:lnTo>
                    <a:lnTo>
                      <a:pt x="502" y="3271"/>
                    </a:lnTo>
                    <a:lnTo>
                      <a:pt x="484" y="3269"/>
                    </a:lnTo>
                    <a:lnTo>
                      <a:pt x="465" y="3264"/>
                    </a:lnTo>
                    <a:lnTo>
                      <a:pt x="446" y="3259"/>
                    </a:lnTo>
                    <a:lnTo>
                      <a:pt x="426" y="3253"/>
                    </a:lnTo>
                    <a:lnTo>
                      <a:pt x="407" y="3247"/>
                    </a:lnTo>
                    <a:lnTo>
                      <a:pt x="388" y="3241"/>
                    </a:lnTo>
                    <a:lnTo>
                      <a:pt x="370" y="3233"/>
                    </a:lnTo>
                    <a:lnTo>
                      <a:pt x="333" y="3217"/>
                    </a:lnTo>
                    <a:lnTo>
                      <a:pt x="297" y="3199"/>
                    </a:lnTo>
                    <a:lnTo>
                      <a:pt x="262" y="3179"/>
                    </a:lnTo>
                    <a:lnTo>
                      <a:pt x="230" y="3157"/>
                    </a:lnTo>
                    <a:lnTo>
                      <a:pt x="203" y="3139"/>
                    </a:lnTo>
                    <a:lnTo>
                      <a:pt x="177" y="3118"/>
                    </a:lnTo>
                    <a:lnTo>
                      <a:pt x="152" y="3095"/>
                    </a:lnTo>
                    <a:lnTo>
                      <a:pt x="128" y="3070"/>
                    </a:lnTo>
                    <a:lnTo>
                      <a:pt x="116" y="3056"/>
                    </a:lnTo>
                    <a:lnTo>
                      <a:pt x="105" y="3043"/>
                    </a:lnTo>
                    <a:lnTo>
                      <a:pt x="95" y="3030"/>
                    </a:lnTo>
                    <a:lnTo>
                      <a:pt x="86" y="3017"/>
                    </a:lnTo>
                    <a:lnTo>
                      <a:pt x="77" y="3002"/>
                    </a:lnTo>
                    <a:lnTo>
                      <a:pt x="70" y="2988"/>
                    </a:lnTo>
                    <a:lnTo>
                      <a:pt x="63" y="2974"/>
                    </a:lnTo>
                    <a:lnTo>
                      <a:pt x="58" y="2959"/>
                    </a:lnTo>
                    <a:lnTo>
                      <a:pt x="52" y="2940"/>
                    </a:lnTo>
                    <a:lnTo>
                      <a:pt x="47" y="2922"/>
                    </a:lnTo>
                    <a:lnTo>
                      <a:pt x="44" y="2903"/>
                    </a:lnTo>
                    <a:lnTo>
                      <a:pt x="40" y="2882"/>
                    </a:lnTo>
                    <a:lnTo>
                      <a:pt x="35" y="2843"/>
                    </a:lnTo>
                    <a:lnTo>
                      <a:pt x="33" y="2803"/>
                    </a:lnTo>
                    <a:lnTo>
                      <a:pt x="33" y="2762"/>
                    </a:lnTo>
                    <a:lnTo>
                      <a:pt x="33" y="2722"/>
                    </a:lnTo>
                    <a:lnTo>
                      <a:pt x="35" y="2682"/>
                    </a:lnTo>
                    <a:lnTo>
                      <a:pt x="38" y="2644"/>
                    </a:lnTo>
                    <a:lnTo>
                      <a:pt x="39" y="2629"/>
                    </a:lnTo>
                    <a:lnTo>
                      <a:pt x="41" y="2615"/>
                    </a:lnTo>
                    <a:lnTo>
                      <a:pt x="45" y="2600"/>
                    </a:lnTo>
                    <a:lnTo>
                      <a:pt x="48" y="2585"/>
                    </a:lnTo>
                    <a:lnTo>
                      <a:pt x="58" y="2556"/>
                    </a:lnTo>
                    <a:lnTo>
                      <a:pt x="69" y="2527"/>
                    </a:lnTo>
                    <a:lnTo>
                      <a:pt x="80" y="2498"/>
                    </a:lnTo>
                    <a:lnTo>
                      <a:pt x="89" y="2470"/>
                    </a:lnTo>
                    <a:lnTo>
                      <a:pt x="94" y="2456"/>
                    </a:lnTo>
                    <a:lnTo>
                      <a:pt x="96" y="2442"/>
                    </a:lnTo>
                    <a:lnTo>
                      <a:pt x="99" y="2428"/>
                    </a:lnTo>
                    <a:lnTo>
                      <a:pt x="100" y="2414"/>
                    </a:lnTo>
                    <a:lnTo>
                      <a:pt x="101" y="2364"/>
                    </a:lnTo>
                    <a:lnTo>
                      <a:pt x="100" y="2315"/>
                    </a:lnTo>
                    <a:lnTo>
                      <a:pt x="98" y="2264"/>
                    </a:lnTo>
                    <a:lnTo>
                      <a:pt x="94" y="2214"/>
                    </a:lnTo>
                    <a:lnTo>
                      <a:pt x="90" y="2165"/>
                    </a:lnTo>
                    <a:lnTo>
                      <a:pt x="86" y="2114"/>
                    </a:lnTo>
                    <a:lnTo>
                      <a:pt x="82" y="2065"/>
                    </a:lnTo>
                    <a:lnTo>
                      <a:pt x="77" y="2017"/>
                    </a:lnTo>
                    <a:lnTo>
                      <a:pt x="71" y="1973"/>
                    </a:lnTo>
                    <a:lnTo>
                      <a:pt x="64" y="1930"/>
                    </a:lnTo>
                    <a:lnTo>
                      <a:pt x="56" y="1886"/>
                    </a:lnTo>
                    <a:lnTo>
                      <a:pt x="46" y="1842"/>
                    </a:lnTo>
                    <a:lnTo>
                      <a:pt x="36" y="1799"/>
                    </a:lnTo>
                    <a:lnTo>
                      <a:pt x="28" y="1756"/>
                    </a:lnTo>
                    <a:lnTo>
                      <a:pt x="20" y="1714"/>
                    </a:lnTo>
                    <a:lnTo>
                      <a:pt x="15" y="1670"/>
                    </a:lnTo>
                    <a:lnTo>
                      <a:pt x="11" y="1633"/>
                    </a:lnTo>
                    <a:lnTo>
                      <a:pt x="8" y="1596"/>
                    </a:lnTo>
                    <a:lnTo>
                      <a:pt x="5" y="1558"/>
                    </a:lnTo>
                    <a:lnTo>
                      <a:pt x="2" y="1519"/>
                    </a:lnTo>
                    <a:lnTo>
                      <a:pt x="0" y="1481"/>
                    </a:lnTo>
                    <a:lnTo>
                      <a:pt x="0" y="1442"/>
                    </a:lnTo>
                    <a:lnTo>
                      <a:pt x="2" y="1423"/>
                    </a:lnTo>
                    <a:lnTo>
                      <a:pt x="3" y="1404"/>
                    </a:lnTo>
                    <a:lnTo>
                      <a:pt x="4" y="1386"/>
                    </a:lnTo>
                    <a:lnTo>
                      <a:pt x="6" y="1367"/>
                    </a:lnTo>
                    <a:lnTo>
                      <a:pt x="10" y="1350"/>
                    </a:lnTo>
                    <a:lnTo>
                      <a:pt x="14" y="1332"/>
                    </a:lnTo>
                    <a:lnTo>
                      <a:pt x="18" y="1315"/>
                    </a:lnTo>
                    <a:lnTo>
                      <a:pt x="24" y="1297"/>
                    </a:lnTo>
                    <a:lnTo>
                      <a:pt x="35" y="1262"/>
                    </a:lnTo>
                    <a:lnTo>
                      <a:pt x="50" y="1229"/>
                    </a:lnTo>
                    <a:lnTo>
                      <a:pt x="64" y="1195"/>
                    </a:lnTo>
                    <a:lnTo>
                      <a:pt x="80" y="1164"/>
                    </a:lnTo>
                    <a:lnTo>
                      <a:pt x="96" y="1133"/>
                    </a:lnTo>
                    <a:lnTo>
                      <a:pt x="112" y="1103"/>
                    </a:lnTo>
                    <a:close/>
                  </a:path>
                </a:pathLst>
              </a:custGeom>
              <a:solidFill>
                <a:srgbClr val="F4AE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76" name="Freeform 644"/>
              <p:cNvSpPr>
                <a:spLocks noChangeAspect="1"/>
              </p:cNvSpPr>
              <p:nvPr/>
            </p:nvSpPr>
            <p:spPr bwMode="auto">
              <a:xfrm>
                <a:off x="2639" y="2237"/>
                <a:ext cx="26" cy="25"/>
              </a:xfrm>
              <a:custGeom>
                <a:avLst/>
                <a:gdLst>
                  <a:gd name="T0" fmla="*/ 133 w 157"/>
                  <a:gd name="T1" fmla="*/ 0 h 145"/>
                  <a:gd name="T2" fmla="*/ 134 w 157"/>
                  <a:gd name="T3" fmla="*/ 0 h 145"/>
                  <a:gd name="T4" fmla="*/ 116 w 157"/>
                  <a:gd name="T5" fmla="*/ 9 h 145"/>
                  <a:gd name="T6" fmla="*/ 98 w 157"/>
                  <a:gd name="T7" fmla="*/ 21 h 145"/>
                  <a:gd name="T8" fmla="*/ 80 w 157"/>
                  <a:gd name="T9" fmla="*/ 34 h 145"/>
                  <a:gd name="T10" fmla="*/ 61 w 157"/>
                  <a:gd name="T11" fmla="*/ 50 h 145"/>
                  <a:gd name="T12" fmla="*/ 44 w 157"/>
                  <a:gd name="T13" fmla="*/ 66 h 145"/>
                  <a:gd name="T14" fmla="*/ 27 w 157"/>
                  <a:gd name="T15" fmla="*/ 84 h 145"/>
                  <a:gd name="T16" fmla="*/ 13 w 157"/>
                  <a:gd name="T17" fmla="*/ 102 h 145"/>
                  <a:gd name="T18" fmla="*/ 0 w 157"/>
                  <a:gd name="T19" fmla="*/ 121 h 145"/>
                  <a:gd name="T20" fmla="*/ 40 w 157"/>
                  <a:gd name="T21" fmla="*/ 145 h 145"/>
                  <a:gd name="T22" fmla="*/ 50 w 157"/>
                  <a:gd name="T23" fmla="*/ 129 h 145"/>
                  <a:gd name="T24" fmla="*/ 63 w 157"/>
                  <a:gd name="T25" fmla="*/ 114 h 145"/>
                  <a:gd name="T26" fmla="*/ 76 w 157"/>
                  <a:gd name="T27" fmla="*/ 99 h 145"/>
                  <a:gd name="T28" fmla="*/ 92 w 157"/>
                  <a:gd name="T29" fmla="*/ 85 h 145"/>
                  <a:gd name="T30" fmla="*/ 108 w 157"/>
                  <a:gd name="T31" fmla="*/ 72 h 145"/>
                  <a:gd name="T32" fmla="*/ 124 w 157"/>
                  <a:gd name="T33" fmla="*/ 60 h 145"/>
                  <a:gd name="T34" fmla="*/ 141 w 157"/>
                  <a:gd name="T35" fmla="*/ 49 h 145"/>
                  <a:gd name="T36" fmla="*/ 156 w 157"/>
                  <a:gd name="T37" fmla="*/ 40 h 145"/>
                  <a:gd name="T38" fmla="*/ 157 w 157"/>
                  <a:gd name="T39" fmla="*/ 40 h 145"/>
                  <a:gd name="T40" fmla="*/ 133 w 157"/>
                  <a:gd name="T4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45">
                    <a:moveTo>
                      <a:pt x="133" y="0"/>
                    </a:moveTo>
                    <a:lnTo>
                      <a:pt x="134" y="0"/>
                    </a:lnTo>
                    <a:lnTo>
                      <a:pt x="116" y="9"/>
                    </a:lnTo>
                    <a:lnTo>
                      <a:pt x="98" y="21"/>
                    </a:lnTo>
                    <a:lnTo>
                      <a:pt x="80" y="34"/>
                    </a:lnTo>
                    <a:lnTo>
                      <a:pt x="61" y="50"/>
                    </a:lnTo>
                    <a:lnTo>
                      <a:pt x="44" y="66"/>
                    </a:lnTo>
                    <a:lnTo>
                      <a:pt x="27" y="84"/>
                    </a:lnTo>
                    <a:lnTo>
                      <a:pt x="13" y="102"/>
                    </a:lnTo>
                    <a:lnTo>
                      <a:pt x="0" y="121"/>
                    </a:lnTo>
                    <a:lnTo>
                      <a:pt x="40" y="145"/>
                    </a:lnTo>
                    <a:lnTo>
                      <a:pt x="50" y="129"/>
                    </a:lnTo>
                    <a:lnTo>
                      <a:pt x="63" y="114"/>
                    </a:lnTo>
                    <a:lnTo>
                      <a:pt x="76" y="99"/>
                    </a:lnTo>
                    <a:lnTo>
                      <a:pt x="92" y="85"/>
                    </a:lnTo>
                    <a:lnTo>
                      <a:pt x="108" y="72"/>
                    </a:lnTo>
                    <a:lnTo>
                      <a:pt x="124" y="60"/>
                    </a:lnTo>
                    <a:lnTo>
                      <a:pt x="141" y="49"/>
                    </a:lnTo>
                    <a:lnTo>
                      <a:pt x="156" y="40"/>
                    </a:lnTo>
                    <a:lnTo>
                      <a:pt x="157" y="40"/>
                    </a:lnTo>
                    <a:lnTo>
                      <a:pt x="13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77" name="Freeform 645"/>
              <p:cNvSpPr>
                <a:spLocks noChangeAspect="1"/>
              </p:cNvSpPr>
              <p:nvPr/>
            </p:nvSpPr>
            <p:spPr bwMode="auto">
              <a:xfrm>
                <a:off x="2661" y="2217"/>
                <a:ext cx="47" cy="27"/>
              </a:xfrm>
              <a:custGeom>
                <a:avLst/>
                <a:gdLst>
                  <a:gd name="T0" fmla="*/ 260 w 285"/>
                  <a:gd name="T1" fmla="*/ 0 h 157"/>
                  <a:gd name="T2" fmla="*/ 260 w 285"/>
                  <a:gd name="T3" fmla="*/ 0 h 157"/>
                  <a:gd name="T4" fmla="*/ 247 w 285"/>
                  <a:gd name="T5" fmla="*/ 9 h 157"/>
                  <a:gd name="T6" fmla="*/ 233 w 285"/>
                  <a:gd name="T7" fmla="*/ 17 h 157"/>
                  <a:gd name="T8" fmla="*/ 217 w 285"/>
                  <a:gd name="T9" fmla="*/ 24 h 157"/>
                  <a:gd name="T10" fmla="*/ 201 w 285"/>
                  <a:gd name="T11" fmla="*/ 31 h 157"/>
                  <a:gd name="T12" fmla="*/ 169 w 285"/>
                  <a:gd name="T13" fmla="*/ 45 h 157"/>
                  <a:gd name="T14" fmla="*/ 135 w 285"/>
                  <a:gd name="T15" fmla="*/ 58 h 157"/>
                  <a:gd name="T16" fmla="*/ 102 w 285"/>
                  <a:gd name="T17" fmla="*/ 71 h 157"/>
                  <a:gd name="T18" fmla="*/ 67 w 285"/>
                  <a:gd name="T19" fmla="*/ 84 h 157"/>
                  <a:gd name="T20" fmla="*/ 33 w 285"/>
                  <a:gd name="T21" fmla="*/ 100 h 157"/>
                  <a:gd name="T22" fmla="*/ 0 w 285"/>
                  <a:gd name="T23" fmla="*/ 117 h 157"/>
                  <a:gd name="T24" fmla="*/ 24 w 285"/>
                  <a:gd name="T25" fmla="*/ 157 h 157"/>
                  <a:gd name="T26" fmla="*/ 54 w 285"/>
                  <a:gd name="T27" fmla="*/ 142 h 157"/>
                  <a:gd name="T28" fmla="*/ 85 w 285"/>
                  <a:gd name="T29" fmla="*/ 127 h 157"/>
                  <a:gd name="T30" fmla="*/ 119 w 285"/>
                  <a:gd name="T31" fmla="*/ 114 h 157"/>
                  <a:gd name="T32" fmla="*/ 152 w 285"/>
                  <a:gd name="T33" fmla="*/ 101 h 157"/>
                  <a:gd name="T34" fmla="*/ 187 w 285"/>
                  <a:gd name="T35" fmla="*/ 88 h 157"/>
                  <a:gd name="T36" fmla="*/ 221 w 285"/>
                  <a:gd name="T37" fmla="*/ 75 h 157"/>
                  <a:gd name="T38" fmla="*/ 237 w 285"/>
                  <a:gd name="T39" fmla="*/ 66 h 157"/>
                  <a:gd name="T40" fmla="*/ 254 w 285"/>
                  <a:gd name="T41" fmla="*/ 58 h 157"/>
                  <a:gd name="T42" fmla="*/ 270 w 285"/>
                  <a:gd name="T43" fmla="*/ 49 h 157"/>
                  <a:gd name="T44" fmla="*/ 285 w 285"/>
                  <a:gd name="T45" fmla="*/ 40 h 157"/>
                  <a:gd name="T46" fmla="*/ 285 w 285"/>
                  <a:gd name="T47" fmla="*/ 40 h 157"/>
                  <a:gd name="T48" fmla="*/ 260 w 285"/>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5" h="157">
                    <a:moveTo>
                      <a:pt x="260" y="0"/>
                    </a:moveTo>
                    <a:lnTo>
                      <a:pt x="260" y="0"/>
                    </a:lnTo>
                    <a:lnTo>
                      <a:pt x="247" y="9"/>
                    </a:lnTo>
                    <a:lnTo>
                      <a:pt x="233" y="17"/>
                    </a:lnTo>
                    <a:lnTo>
                      <a:pt x="217" y="24"/>
                    </a:lnTo>
                    <a:lnTo>
                      <a:pt x="201" y="31"/>
                    </a:lnTo>
                    <a:lnTo>
                      <a:pt x="169" y="45"/>
                    </a:lnTo>
                    <a:lnTo>
                      <a:pt x="135" y="58"/>
                    </a:lnTo>
                    <a:lnTo>
                      <a:pt x="102" y="71"/>
                    </a:lnTo>
                    <a:lnTo>
                      <a:pt x="67" y="84"/>
                    </a:lnTo>
                    <a:lnTo>
                      <a:pt x="33" y="100"/>
                    </a:lnTo>
                    <a:lnTo>
                      <a:pt x="0" y="117"/>
                    </a:lnTo>
                    <a:lnTo>
                      <a:pt x="24" y="157"/>
                    </a:lnTo>
                    <a:lnTo>
                      <a:pt x="54" y="142"/>
                    </a:lnTo>
                    <a:lnTo>
                      <a:pt x="85" y="127"/>
                    </a:lnTo>
                    <a:lnTo>
                      <a:pt x="119" y="114"/>
                    </a:lnTo>
                    <a:lnTo>
                      <a:pt x="152" y="101"/>
                    </a:lnTo>
                    <a:lnTo>
                      <a:pt x="187" y="88"/>
                    </a:lnTo>
                    <a:lnTo>
                      <a:pt x="221" y="75"/>
                    </a:lnTo>
                    <a:lnTo>
                      <a:pt x="237" y="66"/>
                    </a:lnTo>
                    <a:lnTo>
                      <a:pt x="254" y="58"/>
                    </a:lnTo>
                    <a:lnTo>
                      <a:pt x="270" y="49"/>
                    </a:lnTo>
                    <a:lnTo>
                      <a:pt x="285" y="40"/>
                    </a:lnTo>
                    <a:lnTo>
                      <a:pt x="285" y="40"/>
                    </a:lnTo>
                    <a:lnTo>
                      <a:pt x="2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78" name="Freeform 646"/>
              <p:cNvSpPr>
                <a:spLocks noChangeAspect="1"/>
              </p:cNvSpPr>
              <p:nvPr/>
            </p:nvSpPr>
            <p:spPr bwMode="auto">
              <a:xfrm>
                <a:off x="2704" y="2193"/>
                <a:ext cx="28" cy="31"/>
              </a:xfrm>
              <a:custGeom>
                <a:avLst/>
                <a:gdLst>
                  <a:gd name="T0" fmla="*/ 130 w 169"/>
                  <a:gd name="T1" fmla="*/ 2 h 177"/>
                  <a:gd name="T2" fmla="*/ 130 w 169"/>
                  <a:gd name="T3" fmla="*/ 0 h 177"/>
                  <a:gd name="T4" fmla="*/ 118 w 169"/>
                  <a:gd name="T5" fmla="*/ 18 h 177"/>
                  <a:gd name="T6" fmla="*/ 105 w 169"/>
                  <a:gd name="T7" fmla="*/ 38 h 177"/>
                  <a:gd name="T8" fmla="*/ 89 w 169"/>
                  <a:gd name="T9" fmla="*/ 57 h 177"/>
                  <a:gd name="T10" fmla="*/ 73 w 169"/>
                  <a:gd name="T11" fmla="*/ 75 h 177"/>
                  <a:gd name="T12" fmla="*/ 55 w 169"/>
                  <a:gd name="T13" fmla="*/ 93 h 177"/>
                  <a:gd name="T14" fmla="*/ 37 w 169"/>
                  <a:gd name="T15" fmla="*/ 110 h 177"/>
                  <a:gd name="T16" fmla="*/ 19 w 169"/>
                  <a:gd name="T17" fmla="*/ 124 h 177"/>
                  <a:gd name="T18" fmla="*/ 0 w 169"/>
                  <a:gd name="T19" fmla="*/ 137 h 177"/>
                  <a:gd name="T20" fmla="*/ 25 w 169"/>
                  <a:gd name="T21" fmla="*/ 177 h 177"/>
                  <a:gd name="T22" fmla="*/ 47 w 169"/>
                  <a:gd name="T23" fmla="*/ 161 h 177"/>
                  <a:gd name="T24" fmla="*/ 69 w 169"/>
                  <a:gd name="T25" fmla="*/ 144 h 177"/>
                  <a:gd name="T26" fmla="*/ 89 w 169"/>
                  <a:gd name="T27" fmla="*/ 126 h 177"/>
                  <a:gd name="T28" fmla="*/ 107 w 169"/>
                  <a:gd name="T29" fmla="*/ 106 h 177"/>
                  <a:gd name="T30" fmla="*/ 125 w 169"/>
                  <a:gd name="T31" fmla="*/ 87 h 177"/>
                  <a:gd name="T32" fmla="*/ 142 w 169"/>
                  <a:gd name="T33" fmla="*/ 65 h 177"/>
                  <a:gd name="T34" fmla="*/ 156 w 169"/>
                  <a:gd name="T35" fmla="*/ 45 h 177"/>
                  <a:gd name="T36" fmla="*/ 169 w 169"/>
                  <a:gd name="T37" fmla="*/ 26 h 177"/>
                  <a:gd name="T38" fmla="*/ 169 w 169"/>
                  <a:gd name="T39" fmla="*/ 24 h 177"/>
                  <a:gd name="T40" fmla="*/ 130 w 169"/>
                  <a:gd name="T41"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77">
                    <a:moveTo>
                      <a:pt x="130" y="2"/>
                    </a:moveTo>
                    <a:lnTo>
                      <a:pt x="130" y="0"/>
                    </a:lnTo>
                    <a:lnTo>
                      <a:pt x="118" y="18"/>
                    </a:lnTo>
                    <a:lnTo>
                      <a:pt x="105" y="38"/>
                    </a:lnTo>
                    <a:lnTo>
                      <a:pt x="89" y="57"/>
                    </a:lnTo>
                    <a:lnTo>
                      <a:pt x="73" y="75"/>
                    </a:lnTo>
                    <a:lnTo>
                      <a:pt x="55" y="93"/>
                    </a:lnTo>
                    <a:lnTo>
                      <a:pt x="37" y="110"/>
                    </a:lnTo>
                    <a:lnTo>
                      <a:pt x="19" y="124"/>
                    </a:lnTo>
                    <a:lnTo>
                      <a:pt x="0" y="137"/>
                    </a:lnTo>
                    <a:lnTo>
                      <a:pt x="25" y="177"/>
                    </a:lnTo>
                    <a:lnTo>
                      <a:pt x="47" y="161"/>
                    </a:lnTo>
                    <a:lnTo>
                      <a:pt x="69" y="144"/>
                    </a:lnTo>
                    <a:lnTo>
                      <a:pt x="89" y="126"/>
                    </a:lnTo>
                    <a:lnTo>
                      <a:pt x="107" y="106"/>
                    </a:lnTo>
                    <a:lnTo>
                      <a:pt x="125" y="87"/>
                    </a:lnTo>
                    <a:lnTo>
                      <a:pt x="142" y="65"/>
                    </a:lnTo>
                    <a:lnTo>
                      <a:pt x="156" y="45"/>
                    </a:lnTo>
                    <a:lnTo>
                      <a:pt x="169" y="26"/>
                    </a:lnTo>
                    <a:lnTo>
                      <a:pt x="169" y="24"/>
                    </a:lnTo>
                    <a:lnTo>
                      <a:pt x="130" y="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79" name="Freeform 647"/>
              <p:cNvSpPr>
                <a:spLocks noChangeAspect="1"/>
              </p:cNvSpPr>
              <p:nvPr/>
            </p:nvSpPr>
            <p:spPr bwMode="auto">
              <a:xfrm>
                <a:off x="2725" y="2151"/>
                <a:ext cx="24" cy="47"/>
              </a:xfrm>
              <a:custGeom>
                <a:avLst/>
                <a:gdLst>
                  <a:gd name="T0" fmla="*/ 107 w 144"/>
                  <a:gd name="T1" fmla="*/ 1 h 267"/>
                  <a:gd name="T2" fmla="*/ 107 w 144"/>
                  <a:gd name="T3" fmla="*/ 0 h 267"/>
                  <a:gd name="T4" fmla="*/ 97 w 144"/>
                  <a:gd name="T5" fmla="*/ 14 h 267"/>
                  <a:gd name="T6" fmla="*/ 87 w 144"/>
                  <a:gd name="T7" fmla="*/ 30 h 267"/>
                  <a:gd name="T8" fmla="*/ 79 w 144"/>
                  <a:gd name="T9" fmla="*/ 44 h 267"/>
                  <a:gd name="T10" fmla="*/ 72 w 144"/>
                  <a:gd name="T11" fmla="*/ 61 h 267"/>
                  <a:gd name="T12" fmla="*/ 59 w 144"/>
                  <a:gd name="T13" fmla="*/ 92 h 267"/>
                  <a:gd name="T14" fmla="*/ 48 w 144"/>
                  <a:gd name="T15" fmla="*/ 125 h 267"/>
                  <a:gd name="T16" fmla="*/ 37 w 144"/>
                  <a:gd name="T17" fmla="*/ 157 h 267"/>
                  <a:gd name="T18" fmla="*/ 25 w 144"/>
                  <a:gd name="T19" fmla="*/ 188 h 267"/>
                  <a:gd name="T20" fmla="*/ 19 w 144"/>
                  <a:gd name="T21" fmla="*/ 203 h 267"/>
                  <a:gd name="T22" fmla="*/ 13 w 144"/>
                  <a:gd name="T23" fmla="*/ 217 h 267"/>
                  <a:gd name="T24" fmla="*/ 7 w 144"/>
                  <a:gd name="T25" fmla="*/ 231 h 267"/>
                  <a:gd name="T26" fmla="*/ 0 w 144"/>
                  <a:gd name="T27" fmla="*/ 245 h 267"/>
                  <a:gd name="T28" fmla="*/ 39 w 144"/>
                  <a:gd name="T29" fmla="*/ 267 h 267"/>
                  <a:gd name="T30" fmla="*/ 48 w 144"/>
                  <a:gd name="T31" fmla="*/ 252 h 267"/>
                  <a:gd name="T32" fmla="*/ 56 w 144"/>
                  <a:gd name="T33" fmla="*/ 236 h 267"/>
                  <a:gd name="T34" fmla="*/ 62 w 144"/>
                  <a:gd name="T35" fmla="*/ 221 h 267"/>
                  <a:gd name="T36" fmla="*/ 69 w 144"/>
                  <a:gd name="T37" fmla="*/ 204 h 267"/>
                  <a:gd name="T38" fmla="*/ 80 w 144"/>
                  <a:gd name="T39" fmla="*/ 173 h 267"/>
                  <a:gd name="T40" fmla="*/ 91 w 144"/>
                  <a:gd name="T41" fmla="*/ 140 h 267"/>
                  <a:gd name="T42" fmla="*/ 103 w 144"/>
                  <a:gd name="T43" fmla="*/ 109 h 267"/>
                  <a:gd name="T44" fmla="*/ 115 w 144"/>
                  <a:gd name="T45" fmla="*/ 79 h 267"/>
                  <a:gd name="T46" fmla="*/ 121 w 144"/>
                  <a:gd name="T47" fmla="*/ 66 h 267"/>
                  <a:gd name="T48" fmla="*/ 128 w 144"/>
                  <a:gd name="T49" fmla="*/ 53 h 267"/>
                  <a:gd name="T50" fmla="*/ 135 w 144"/>
                  <a:gd name="T51" fmla="*/ 41 h 267"/>
                  <a:gd name="T52" fmla="*/ 144 w 144"/>
                  <a:gd name="T53" fmla="*/ 29 h 267"/>
                  <a:gd name="T54" fmla="*/ 144 w 144"/>
                  <a:gd name="T55" fmla="*/ 27 h 267"/>
                  <a:gd name="T56" fmla="*/ 107 w 144"/>
                  <a:gd name="T57" fmla="*/ 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267">
                    <a:moveTo>
                      <a:pt x="107" y="1"/>
                    </a:moveTo>
                    <a:lnTo>
                      <a:pt x="107" y="0"/>
                    </a:lnTo>
                    <a:lnTo>
                      <a:pt x="97" y="14"/>
                    </a:lnTo>
                    <a:lnTo>
                      <a:pt x="87" y="30"/>
                    </a:lnTo>
                    <a:lnTo>
                      <a:pt x="79" y="44"/>
                    </a:lnTo>
                    <a:lnTo>
                      <a:pt x="72" y="61"/>
                    </a:lnTo>
                    <a:lnTo>
                      <a:pt x="59" y="92"/>
                    </a:lnTo>
                    <a:lnTo>
                      <a:pt x="48" y="125"/>
                    </a:lnTo>
                    <a:lnTo>
                      <a:pt x="37" y="157"/>
                    </a:lnTo>
                    <a:lnTo>
                      <a:pt x="25" y="188"/>
                    </a:lnTo>
                    <a:lnTo>
                      <a:pt x="19" y="203"/>
                    </a:lnTo>
                    <a:lnTo>
                      <a:pt x="13" y="217"/>
                    </a:lnTo>
                    <a:lnTo>
                      <a:pt x="7" y="231"/>
                    </a:lnTo>
                    <a:lnTo>
                      <a:pt x="0" y="245"/>
                    </a:lnTo>
                    <a:lnTo>
                      <a:pt x="39" y="267"/>
                    </a:lnTo>
                    <a:lnTo>
                      <a:pt x="48" y="252"/>
                    </a:lnTo>
                    <a:lnTo>
                      <a:pt x="56" y="236"/>
                    </a:lnTo>
                    <a:lnTo>
                      <a:pt x="62" y="221"/>
                    </a:lnTo>
                    <a:lnTo>
                      <a:pt x="69" y="204"/>
                    </a:lnTo>
                    <a:lnTo>
                      <a:pt x="80" y="173"/>
                    </a:lnTo>
                    <a:lnTo>
                      <a:pt x="91" y="140"/>
                    </a:lnTo>
                    <a:lnTo>
                      <a:pt x="103" y="109"/>
                    </a:lnTo>
                    <a:lnTo>
                      <a:pt x="115" y="79"/>
                    </a:lnTo>
                    <a:lnTo>
                      <a:pt x="121" y="66"/>
                    </a:lnTo>
                    <a:lnTo>
                      <a:pt x="128" y="53"/>
                    </a:lnTo>
                    <a:lnTo>
                      <a:pt x="135" y="41"/>
                    </a:lnTo>
                    <a:lnTo>
                      <a:pt x="144" y="29"/>
                    </a:lnTo>
                    <a:lnTo>
                      <a:pt x="144" y="27"/>
                    </a:lnTo>
                    <a:lnTo>
                      <a:pt x="107" y="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0" name="Freeform 648"/>
              <p:cNvSpPr>
                <a:spLocks noChangeAspect="1"/>
              </p:cNvSpPr>
              <p:nvPr/>
            </p:nvSpPr>
            <p:spPr bwMode="auto">
              <a:xfrm>
                <a:off x="2743" y="2127"/>
                <a:ext cx="30" cy="29"/>
              </a:xfrm>
              <a:custGeom>
                <a:avLst/>
                <a:gdLst>
                  <a:gd name="T0" fmla="*/ 164 w 184"/>
                  <a:gd name="T1" fmla="*/ 0 h 162"/>
                  <a:gd name="T2" fmla="*/ 164 w 184"/>
                  <a:gd name="T3" fmla="*/ 0 h 162"/>
                  <a:gd name="T4" fmla="*/ 141 w 184"/>
                  <a:gd name="T5" fmla="*/ 11 h 162"/>
                  <a:gd name="T6" fmla="*/ 118 w 184"/>
                  <a:gd name="T7" fmla="*/ 26 h 162"/>
                  <a:gd name="T8" fmla="*/ 96 w 184"/>
                  <a:gd name="T9" fmla="*/ 40 h 162"/>
                  <a:gd name="T10" fmla="*/ 74 w 184"/>
                  <a:gd name="T11" fmla="*/ 57 h 162"/>
                  <a:gd name="T12" fmla="*/ 54 w 184"/>
                  <a:gd name="T13" fmla="*/ 75 h 162"/>
                  <a:gd name="T14" fmla="*/ 33 w 184"/>
                  <a:gd name="T15" fmla="*/ 94 h 162"/>
                  <a:gd name="T16" fmla="*/ 15 w 184"/>
                  <a:gd name="T17" fmla="*/ 114 h 162"/>
                  <a:gd name="T18" fmla="*/ 0 w 184"/>
                  <a:gd name="T19" fmla="*/ 136 h 162"/>
                  <a:gd name="T20" fmla="*/ 37 w 184"/>
                  <a:gd name="T21" fmla="*/ 162 h 162"/>
                  <a:gd name="T22" fmla="*/ 51 w 184"/>
                  <a:gd name="T23" fmla="*/ 144 h 162"/>
                  <a:gd name="T24" fmla="*/ 68 w 184"/>
                  <a:gd name="T25" fmla="*/ 126 h 162"/>
                  <a:gd name="T26" fmla="*/ 85 w 184"/>
                  <a:gd name="T27" fmla="*/ 110 h 162"/>
                  <a:gd name="T28" fmla="*/ 104 w 184"/>
                  <a:gd name="T29" fmla="*/ 93 h 162"/>
                  <a:gd name="T30" fmla="*/ 123 w 184"/>
                  <a:gd name="T31" fmla="*/ 78 h 162"/>
                  <a:gd name="T32" fmla="*/ 142 w 184"/>
                  <a:gd name="T33" fmla="*/ 65 h 162"/>
                  <a:gd name="T34" fmla="*/ 163 w 184"/>
                  <a:gd name="T35" fmla="*/ 53 h 162"/>
                  <a:gd name="T36" fmla="*/ 184 w 184"/>
                  <a:gd name="T37" fmla="*/ 42 h 162"/>
                  <a:gd name="T38" fmla="*/ 184 w 184"/>
                  <a:gd name="T39" fmla="*/ 42 h 162"/>
                  <a:gd name="T40" fmla="*/ 164 w 184"/>
                  <a:gd name="T4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62">
                    <a:moveTo>
                      <a:pt x="164" y="0"/>
                    </a:moveTo>
                    <a:lnTo>
                      <a:pt x="164" y="0"/>
                    </a:lnTo>
                    <a:lnTo>
                      <a:pt x="141" y="11"/>
                    </a:lnTo>
                    <a:lnTo>
                      <a:pt x="118" y="26"/>
                    </a:lnTo>
                    <a:lnTo>
                      <a:pt x="96" y="40"/>
                    </a:lnTo>
                    <a:lnTo>
                      <a:pt x="74" y="57"/>
                    </a:lnTo>
                    <a:lnTo>
                      <a:pt x="54" y="75"/>
                    </a:lnTo>
                    <a:lnTo>
                      <a:pt x="33" y="94"/>
                    </a:lnTo>
                    <a:lnTo>
                      <a:pt x="15" y="114"/>
                    </a:lnTo>
                    <a:lnTo>
                      <a:pt x="0" y="136"/>
                    </a:lnTo>
                    <a:lnTo>
                      <a:pt x="37" y="162"/>
                    </a:lnTo>
                    <a:lnTo>
                      <a:pt x="51" y="144"/>
                    </a:lnTo>
                    <a:lnTo>
                      <a:pt x="68" y="126"/>
                    </a:lnTo>
                    <a:lnTo>
                      <a:pt x="85" y="110"/>
                    </a:lnTo>
                    <a:lnTo>
                      <a:pt x="104" y="93"/>
                    </a:lnTo>
                    <a:lnTo>
                      <a:pt x="123" y="78"/>
                    </a:lnTo>
                    <a:lnTo>
                      <a:pt x="142" y="65"/>
                    </a:lnTo>
                    <a:lnTo>
                      <a:pt x="163" y="53"/>
                    </a:lnTo>
                    <a:lnTo>
                      <a:pt x="184" y="42"/>
                    </a:lnTo>
                    <a:lnTo>
                      <a:pt x="184" y="42"/>
                    </a:lnTo>
                    <a:lnTo>
                      <a:pt x="1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1" name="Freeform 649"/>
              <p:cNvSpPr>
                <a:spLocks noChangeAspect="1"/>
              </p:cNvSpPr>
              <p:nvPr/>
            </p:nvSpPr>
            <p:spPr bwMode="auto">
              <a:xfrm>
                <a:off x="2770" y="2118"/>
                <a:ext cx="38" cy="17"/>
              </a:xfrm>
              <a:custGeom>
                <a:avLst/>
                <a:gdLst>
                  <a:gd name="T0" fmla="*/ 224 w 233"/>
                  <a:gd name="T1" fmla="*/ 0 h 94"/>
                  <a:gd name="T2" fmla="*/ 224 w 233"/>
                  <a:gd name="T3" fmla="*/ 0 h 94"/>
                  <a:gd name="T4" fmla="*/ 198 w 233"/>
                  <a:gd name="T5" fmla="*/ 3 h 94"/>
                  <a:gd name="T6" fmla="*/ 170 w 233"/>
                  <a:gd name="T7" fmla="*/ 8 h 94"/>
                  <a:gd name="T8" fmla="*/ 142 w 233"/>
                  <a:gd name="T9" fmla="*/ 13 h 94"/>
                  <a:gd name="T10" fmla="*/ 113 w 233"/>
                  <a:gd name="T11" fmla="*/ 18 h 94"/>
                  <a:gd name="T12" fmla="*/ 84 w 233"/>
                  <a:gd name="T13" fmla="*/ 24 h 94"/>
                  <a:gd name="T14" fmla="*/ 55 w 233"/>
                  <a:gd name="T15" fmla="*/ 31 h 94"/>
                  <a:gd name="T16" fmla="*/ 28 w 233"/>
                  <a:gd name="T17" fmla="*/ 40 h 94"/>
                  <a:gd name="T18" fmla="*/ 0 w 233"/>
                  <a:gd name="T19" fmla="*/ 52 h 94"/>
                  <a:gd name="T20" fmla="*/ 20 w 233"/>
                  <a:gd name="T21" fmla="*/ 94 h 94"/>
                  <a:gd name="T22" fmla="*/ 43 w 233"/>
                  <a:gd name="T23" fmla="*/ 85 h 94"/>
                  <a:gd name="T24" fmla="*/ 68 w 233"/>
                  <a:gd name="T25" fmla="*/ 76 h 94"/>
                  <a:gd name="T26" fmla="*/ 95 w 233"/>
                  <a:gd name="T27" fmla="*/ 69 h 94"/>
                  <a:gd name="T28" fmla="*/ 122 w 233"/>
                  <a:gd name="T29" fmla="*/ 63 h 94"/>
                  <a:gd name="T30" fmla="*/ 150 w 233"/>
                  <a:gd name="T31" fmla="*/ 58 h 94"/>
                  <a:gd name="T32" fmla="*/ 178 w 233"/>
                  <a:gd name="T33" fmla="*/ 54 h 94"/>
                  <a:gd name="T34" fmla="*/ 205 w 233"/>
                  <a:gd name="T35" fmla="*/ 50 h 94"/>
                  <a:gd name="T36" fmla="*/ 233 w 233"/>
                  <a:gd name="T37" fmla="*/ 45 h 94"/>
                  <a:gd name="T38" fmla="*/ 233 w 233"/>
                  <a:gd name="T39" fmla="*/ 45 h 94"/>
                  <a:gd name="T40" fmla="*/ 224 w 233"/>
                  <a:gd name="T4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94">
                    <a:moveTo>
                      <a:pt x="224" y="0"/>
                    </a:moveTo>
                    <a:lnTo>
                      <a:pt x="224" y="0"/>
                    </a:lnTo>
                    <a:lnTo>
                      <a:pt x="198" y="3"/>
                    </a:lnTo>
                    <a:lnTo>
                      <a:pt x="170" y="8"/>
                    </a:lnTo>
                    <a:lnTo>
                      <a:pt x="142" y="13"/>
                    </a:lnTo>
                    <a:lnTo>
                      <a:pt x="113" y="18"/>
                    </a:lnTo>
                    <a:lnTo>
                      <a:pt x="84" y="24"/>
                    </a:lnTo>
                    <a:lnTo>
                      <a:pt x="55" y="31"/>
                    </a:lnTo>
                    <a:lnTo>
                      <a:pt x="28" y="40"/>
                    </a:lnTo>
                    <a:lnTo>
                      <a:pt x="0" y="52"/>
                    </a:lnTo>
                    <a:lnTo>
                      <a:pt x="20" y="94"/>
                    </a:lnTo>
                    <a:lnTo>
                      <a:pt x="43" y="85"/>
                    </a:lnTo>
                    <a:lnTo>
                      <a:pt x="68" y="76"/>
                    </a:lnTo>
                    <a:lnTo>
                      <a:pt x="95" y="69"/>
                    </a:lnTo>
                    <a:lnTo>
                      <a:pt x="122" y="63"/>
                    </a:lnTo>
                    <a:lnTo>
                      <a:pt x="150" y="58"/>
                    </a:lnTo>
                    <a:lnTo>
                      <a:pt x="178" y="54"/>
                    </a:lnTo>
                    <a:lnTo>
                      <a:pt x="205" y="50"/>
                    </a:lnTo>
                    <a:lnTo>
                      <a:pt x="233" y="45"/>
                    </a:lnTo>
                    <a:lnTo>
                      <a:pt x="233" y="45"/>
                    </a:lnTo>
                    <a:lnTo>
                      <a:pt x="22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2" name="Freeform 650"/>
              <p:cNvSpPr>
                <a:spLocks noChangeAspect="1"/>
              </p:cNvSpPr>
              <p:nvPr/>
            </p:nvSpPr>
            <p:spPr bwMode="auto">
              <a:xfrm>
                <a:off x="2807" y="2111"/>
                <a:ext cx="44" cy="15"/>
              </a:xfrm>
              <a:custGeom>
                <a:avLst/>
                <a:gdLst>
                  <a:gd name="T0" fmla="*/ 248 w 268"/>
                  <a:gd name="T1" fmla="*/ 0 h 86"/>
                  <a:gd name="T2" fmla="*/ 248 w 268"/>
                  <a:gd name="T3" fmla="*/ 0 h 86"/>
                  <a:gd name="T4" fmla="*/ 236 w 268"/>
                  <a:gd name="T5" fmla="*/ 4 h 86"/>
                  <a:gd name="T6" fmla="*/ 222 w 268"/>
                  <a:gd name="T7" fmla="*/ 9 h 86"/>
                  <a:gd name="T8" fmla="*/ 209 w 268"/>
                  <a:gd name="T9" fmla="*/ 14 h 86"/>
                  <a:gd name="T10" fmla="*/ 196 w 268"/>
                  <a:gd name="T11" fmla="*/ 16 h 86"/>
                  <a:gd name="T12" fmla="*/ 165 w 268"/>
                  <a:gd name="T13" fmla="*/ 22 h 86"/>
                  <a:gd name="T14" fmla="*/ 134 w 268"/>
                  <a:gd name="T15" fmla="*/ 26 h 86"/>
                  <a:gd name="T16" fmla="*/ 100 w 268"/>
                  <a:gd name="T17" fmla="*/ 28 h 86"/>
                  <a:gd name="T18" fmla="*/ 66 w 268"/>
                  <a:gd name="T19" fmla="*/ 32 h 86"/>
                  <a:gd name="T20" fmla="*/ 33 w 268"/>
                  <a:gd name="T21" fmla="*/ 36 h 86"/>
                  <a:gd name="T22" fmla="*/ 0 w 268"/>
                  <a:gd name="T23" fmla="*/ 41 h 86"/>
                  <a:gd name="T24" fmla="*/ 9 w 268"/>
                  <a:gd name="T25" fmla="*/ 86 h 86"/>
                  <a:gd name="T26" fmla="*/ 39 w 268"/>
                  <a:gd name="T27" fmla="*/ 81 h 86"/>
                  <a:gd name="T28" fmla="*/ 71 w 268"/>
                  <a:gd name="T29" fmla="*/ 78 h 86"/>
                  <a:gd name="T30" fmla="*/ 104 w 268"/>
                  <a:gd name="T31" fmla="*/ 75 h 86"/>
                  <a:gd name="T32" fmla="*/ 138 w 268"/>
                  <a:gd name="T33" fmla="*/ 73 h 86"/>
                  <a:gd name="T34" fmla="*/ 172 w 268"/>
                  <a:gd name="T35" fmla="*/ 68 h 86"/>
                  <a:gd name="T36" fmla="*/ 204 w 268"/>
                  <a:gd name="T37" fmla="*/ 63 h 86"/>
                  <a:gd name="T38" fmla="*/ 221 w 268"/>
                  <a:gd name="T39" fmla="*/ 59 h 86"/>
                  <a:gd name="T40" fmla="*/ 238 w 268"/>
                  <a:gd name="T41" fmla="*/ 54 h 86"/>
                  <a:gd name="T42" fmla="*/ 254 w 268"/>
                  <a:gd name="T43" fmla="*/ 48 h 86"/>
                  <a:gd name="T44" fmla="*/ 268 w 268"/>
                  <a:gd name="T45" fmla="*/ 42 h 86"/>
                  <a:gd name="T46" fmla="*/ 268 w 268"/>
                  <a:gd name="T47" fmla="*/ 42 h 86"/>
                  <a:gd name="T48" fmla="*/ 248 w 268"/>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86">
                    <a:moveTo>
                      <a:pt x="248" y="0"/>
                    </a:moveTo>
                    <a:lnTo>
                      <a:pt x="248" y="0"/>
                    </a:lnTo>
                    <a:lnTo>
                      <a:pt x="236" y="4"/>
                    </a:lnTo>
                    <a:lnTo>
                      <a:pt x="222" y="9"/>
                    </a:lnTo>
                    <a:lnTo>
                      <a:pt x="209" y="14"/>
                    </a:lnTo>
                    <a:lnTo>
                      <a:pt x="196" y="16"/>
                    </a:lnTo>
                    <a:lnTo>
                      <a:pt x="165" y="22"/>
                    </a:lnTo>
                    <a:lnTo>
                      <a:pt x="134" y="26"/>
                    </a:lnTo>
                    <a:lnTo>
                      <a:pt x="100" y="28"/>
                    </a:lnTo>
                    <a:lnTo>
                      <a:pt x="66" y="32"/>
                    </a:lnTo>
                    <a:lnTo>
                      <a:pt x="33" y="36"/>
                    </a:lnTo>
                    <a:lnTo>
                      <a:pt x="0" y="41"/>
                    </a:lnTo>
                    <a:lnTo>
                      <a:pt x="9" y="86"/>
                    </a:lnTo>
                    <a:lnTo>
                      <a:pt x="39" y="81"/>
                    </a:lnTo>
                    <a:lnTo>
                      <a:pt x="71" y="78"/>
                    </a:lnTo>
                    <a:lnTo>
                      <a:pt x="104" y="75"/>
                    </a:lnTo>
                    <a:lnTo>
                      <a:pt x="138" y="73"/>
                    </a:lnTo>
                    <a:lnTo>
                      <a:pt x="172" y="68"/>
                    </a:lnTo>
                    <a:lnTo>
                      <a:pt x="204" y="63"/>
                    </a:lnTo>
                    <a:lnTo>
                      <a:pt x="221" y="59"/>
                    </a:lnTo>
                    <a:lnTo>
                      <a:pt x="238" y="54"/>
                    </a:lnTo>
                    <a:lnTo>
                      <a:pt x="254" y="48"/>
                    </a:lnTo>
                    <a:lnTo>
                      <a:pt x="268" y="42"/>
                    </a:lnTo>
                    <a:lnTo>
                      <a:pt x="268" y="42"/>
                    </a:lnTo>
                    <a:lnTo>
                      <a:pt x="24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3" name="Freeform 651"/>
              <p:cNvSpPr>
                <a:spLocks noChangeAspect="1"/>
              </p:cNvSpPr>
              <p:nvPr/>
            </p:nvSpPr>
            <p:spPr bwMode="auto">
              <a:xfrm>
                <a:off x="2848" y="2081"/>
                <a:ext cx="33" cy="37"/>
              </a:xfrm>
              <a:custGeom>
                <a:avLst/>
                <a:gdLst>
                  <a:gd name="T0" fmla="*/ 172 w 199"/>
                  <a:gd name="T1" fmla="*/ 0 h 216"/>
                  <a:gd name="T2" fmla="*/ 172 w 199"/>
                  <a:gd name="T3" fmla="*/ 1 h 216"/>
                  <a:gd name="T4" fmla="*/ 158 w 199"/>
                  <a:gd name="T5" fmla="*/ 10 h 216"/>
                  <a:gd name="T6" fmla="*/ 146 w 199"/>
                  <a:gd name="T7" fmla="*/ 22 h 216"/>
                  <a:gd name="T8" fmla="*/ 134 w 199"/>
                  <a:gd name="T9" fmla="*/ 33 h 216"/>
                  <a:gd name="T10" fmla="*/ 122 w 199"/>
                  <a:gd name="T11" fmla="*/ 46 h 216"/>
                  <a:gd name="T12" fmla="*/ 102 w 199"/>
                  <a:gd name="T13" fmla="*/ 72 h 216"/>
                  <a:gd name="T14" fmla="*/ 81 w 199"/>
                  <a:gd name="T15" fmla="*/ 97 h 216"/>
                  <a:gd name="T16" fmla="*/ 61 w 199"/>
                  <a:gd name="T17" fmla="*/ 121 h 216"/>
                  <a:gd name="T18" fmla="*/ 40 w 199"/>
                  <a:gd name="T19" fmla="*/ 142 h 216"/>
                  <a:gd name="T20" fmla="*/ 31 w 199"/>
                  <a:gd name="T21" fmla="*/ 152 h 216"/>
                  <a:gd name="T22" fmla="*/ 21 w 199"/>
                  <a:gd name="T23" fmla="*/ 160 h 216"/>
                  <a:gd name="T24" fmla="*/ 10 w 199"/>
                  <a:gd name="T25" fmla="*/ 168 h 216"/>
                  <a:gd name="T26" fmla="*/ 0 w 199"/>
                  <a:gd name="T27" fmla="*/ 174 h 216"/>
                  <a:gd name="T28" fmla="*/ 20 w 199"/>
                  <a:gd name="T29" fmla="*/ 216 h 216"/>
                  <a:gd name="T30" fmla="*/ 36 w 199"/>
                  <a:gd name="T31" fmla="*/ 207 h 216"/>
                  <a:gd name="T32" fmla="*/ 49 w 199"/>
                  <a:gd name="T33" fmla="*/ 198 h 216"/>
                  <a:gd name="T34" fmla="*/ 62 w 199"/>
                  <a:gd name="T35" fmla="*/ 187 h 216"/>
                  <a:gd name="T36" fmla="*/ 74 w 199"/>
                  <a:gd name="T37" fmla="*/ 175 h 216"/>
                  <a:gd name="T38" fmla="*/ 97 w 199"/>
                  <a:gd name="T39" fmla="*/ 151 h 216"/>
                  <a:gd name="T40" fmla="*/ 117 w 199"/>
                  <a:gd name="T41" fmla="*/ 126 h 216"/>
                  <a:gd name="T42" fmla="*/ 138 w 199"/>
                  <a:gd name="T43" fmla="*/ 100 h 216"/>
                  <a:gd name="T44" fmla="*/ 158 w 199"/>
                  <a:gd name="T45" fmla="*/ 76 h 216"/>
                  <a:gd name="T46" fmla="*/ 168 w 199"/>
                  <a:gd name="T47" fmla="*/ 66 h 216"/>
                  <a:gd name="T48" fmla="*/ 177 w 199"/>
                  <a:gd name="T49" fmla="*/ 56 h 216"/>
                  <a:gd name="T50" fmla="*/ 188 w 199"/>
                  <a:gd name="T51" fmla="*/ 46 h 216"/>
                  <a:gd name="T52" fmla="*/ 199 w 199"/>
                  <a:gd name="T53" fmla="*/ 38 h 216"/>
                  <a:gd name="T54" fmla="*/ 199 w 199"/>
                  <a:gd name="T55" fmla="*/ 39 h 216"/>
                  <a:gd name="T56" fmla="*/ 172 w 19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216">
                    <a:moveTo>
                      <a:pt x="172" y="0"/>
                    </a:moveTo>
                    <a:lnTo>
                      <a:pt x="172" y="1"/>
                    </a:lnTo>
                    <a:lnTo>
                      <a:pt x="158" y="10"/>
                    </a:lnTo>
                    <a:lnTo>
                      <a:pt x="146" y="22"/>
                    </a:lnTo>
                    <a:lnTo>
                      <a:pt x="134" y="33"/>
                    </a:lnTo>
                    <a:lnTo>
                      <a:pt x="122" y="46"/>
                    </a:lnTo>
                    <a:lnTo>
                      <a:pt x="102" y="72"/>
                    </a:lnTo>
                    <a:lnTo>
                      <a:pt x="81" y="97"/>
                    </a:lnTo>
                    <a:lnTo>
                      <a:pt x="61" y="121"/>
                    </a:lnTo>
                    <a:lnTo>
                      <a:pt x="40" y="142"/>
                    </a:lnTo>
                    <a:lnTo>
                      <a:pt x="31" y="152"/>
                    </a:lnTo>
                    <a:lnTo>
                      <a:pt x="21" y="160"/>
                    </a:lnTo>
                    <a:lnTo>
                      <a:pt x="10" y="168"/>
                    </a:lnTo>
                    <a:lnTo>
                      <a:pt x="0" y="174"/>
                    </a:lnTo>
                    <a:lnTo>
                      <a:pt x="20" y="216"/>
                    </a:lnTo>
                    <a:lnTo>
                      <a:pt x="36" y="207"/>
                    </a:lnTo>
                    <a:lnTo>
                      <a:pt x="49" y="198"/>
                    </a:lnTo>
                    <a:lnTo>
                      <a:pt x="62" y="187"/>
                    </a:lnTo>
                    <a:lnTo>
                      <a:pt x="74" y="175"/>
                    </a:lnTo>
                    <a:lnTo>
                      <a:pt x="97" y="151"/>
                    </a:lnTo>
                    <a:lnTo>
                      <a:pt x="117" y="126"/>
                    </a:lnTo>
                    <a:lnTo>
                      <a:pt x="138" y="100"/>
                    </a:lnTo>
                    <a:lnTo>
                      <a:pt x="158" y="76"/>
                    </a:lnTo>
                    <a:lnTo>
                      <a:pt x="168" y="66"/>
                    </a:lnTo>
                    <a:lnTo>
                      <a:pt x="177" y="56"/>
                    </a:lnTo>
                    <a:lnTo>
                      <a:pt x="188" y="46"/>
                    </a:lnTo>
                    <a:lnTo>
                      <a:pt x="199" y="38"/>
                    </a:lnTo>
                    <a:lnTo>
                      <a:pt x="199" y="39"/>
                    </a:lnTo>
                    <a:lnTo>
                      <a:pt x="17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4" name="Freeform 652"/>
              <p:cNvSpPr>
                <a:spLocks noChangeAspect="1"/>
              </p:cNvSpPr>
              <p:nvPr/>
            </p:nvSpPr>
            <p:spPr bwMode="auto">
              <a:xfrm>
                <a:off x="2876" y="2065"/>
                <a:ext cx="36" cy="23"/>
              </a:xfrm>
              <a:custGeom>
                <a:avLst/>
                <a:gdLst>
                  <a:gd name="T0" fmla="*/ 209 w 215"/>
                  <a:gd name="T1" fmla="*/ 0 h 128"/>
                  <a:gd name="T2" fmla="*/ 210 w 215"/>
                  <a:gd name="T3" fmla="*/ 0 h 128"/>
                  <a:gd name="T4" fmla="*/ 196 w 215"/>
                  <a:gd name="T5" fmla="*/ 1 h 128"/>
                  <a:gd name="T6" fmla="*/ 182 w 215"/>
                  <a:gd name="T7" fmla="*/ 5 h 128"/>
                  <a:gd name="T8" fmla="*/ 167 w 215"/>
                  <a:gd name="T9" fmla="*/ 8 h 128"/>
                  <a:gd name="T10" fmla="*/ 153 w 215"/>
                  <a:gd name="T11" fmla="*/ 12 h 128"/>
                  <a:gd name="T12" fmla="*/ 125 w 215"/>
                  <a:gd name="T13" fmla="*/ 21 h 128"/>
                  <a:gd name="T14" fmla="*/ 99 w 215"/>
                  <a:gd name="T15" fmla="*/ 32 h 128"/>
                  <a:gd name="T16" fmla="*/ 72 w 215"/>
                  <a:gd name="T17" fmla="*/ 45 h 128"/>
                  <a:gd name="T18" fmla="*/ 47 w 215"/>
                  <a:gd name="T19" fmla="*/ 60 h 128"/>
                  <a:gd name="T20" fmla="*/ 23 w 215"/>
                  <a:gd name="T21" fmla="*/ 74 h 128"/>
                  <a:gd name="T22" fmla="*/ 0 w 215"/>
                  <a:gd name="T23" fmla="*/ 89 h 128"/>
                  <a:gd name="T24" fmla="*/ 27 w 215"/>
                  <a:gd name="T25" fmla="*/ 128 h 128"/>
                  <a:gd name="T26" fmla="*/ 48 w 215"/>
                  <a:gd name="T27" fmla="*/ 114 h 128"/>
                  <a:gd name="T28" fmla="*/ 71 w 215"/>
                  <a:gd name="T29" fmla="*/ 99 h 128"/>
                  <a:gd name="T30" fmla="*/ 94 w 215"/>
                  <a:gd name="T31" fmla="*/ 86 h 128"/>
                  <a:gd name="T32" fmla="*/ 118 w 215"/>
                  <a:gd name="T33" fmla="*/ 75 h 128"/>
                  <a:gd name="T34" fmla="*/ 142 w 215"/>
                  <a:gd name="T35" fmla="*/ 65 h 128"/>
                  <a:gd name="T36" fmla="*/ 167 w 215"/>
                  <a:gd name="T37" fmla="*/ 56 h 128"/>
                  <a:gd name="T38" fmla="*/ 179 w 215"/>
                  <a:gd name="T39" fmla="*/ 53 h 128"/>
                  <a:gd name="T40" fmla="*/ 191 w 215"/>
                  <a:gd name="T41" fmla="*/ 50 h 128"/>
                  <a:gd name="T42" fmla="*/ 203 w 215"/>
                  <a:gd name="T43" fmla="*/ 48 h 128"/>
                  <a:gd name="T44" fmla="*/ 215 w 215"/>
                  <a:gd name="T45" fmla="*/ 45 h 128"/>
                  <a:gd name="T46" fmla="*/ 215 w 215"/>
                  <a:gd name="T47" fmla="*/ 45 h 128"/>
                  <a:gd name="T48" fmla="*/ 209 w 215"/>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128">
                    <a:moveTo>
                      <a:pt x="209" y="0"/>
                    </a:moveTo>
                    <a:lnTo>
                      <a:pt x="210" y="0"/>
                    </a:lnTo>
                    <a:lnTo>
                      <a:pt x="196" y="1"/>
                    </a:lnTo>
                    <a:lnTo>
                      <a:pt x="182" y="5"/>
                    </a:lnTo>
                    <a:lnTo>
                      <a:pt x="167" y="8"/>
                    </a:lnTo>
                    <a:lnTo>
                      <a:pt x="153" y="12"/>
                    </a:lnTo>
                    <a:lnTo>
                      <a:pt x="125" y="21"/>
                    </a:lnTo>
                    <a:lnTo>
                      <a:pt x="99" y="32"/>
                    </a:lnTo>
                    <a:lnTo>
                      <a:pt x="72" y="45"/>
                    </a:lnTo>
                    <a:lnTo>
                      <a:pt x="47" y="60"/>
                    </a:lnTo>
                    <a:lnTo>
                      <a:pt x="23" y="74"/>
                    </a:lnTo>
                    <a:lnTo>
                      <a:pt x="0" y="89"/>
                    </a:lnTo>
                    <a:lnTo>
                      <a:pt x="27" y="128"/>
                    </a:lnTo>
                    <a:lnTo>
                      <a:pt x="48" y="114"/>
                    </a:lnTo>
                    <a:lnTo>
                      <a:pt x="71" y="99"/>
                    </a:lnTo>
                    <a:lnTo>
                      <a:pt x="94" y="86"/>
                    </a:lnTo>
                    <a:lnTo>
                      <a:pt x="118" y="75"/>
                    </a:lnTo>
                    <a:lnTo>
                      <a:pt x="142" y="65"/>
                    </a:lnTo>
                    <a:lnTo>
                      <a:pt x="167" y="56"/>
                    </a:lnTo>
                    <a:lnTo>
                      <a:pt x="179" y="53"/>
                    </a:lnTo>
                    <a:lnTo>
                      <a:pt x="191" y="50"/>
                    </a:lnTo>
                    <a:lnTo>
                      <a:pt x="203" y="48"/>
                    </a:lnTo>
                    <a:lnTo>
                      <a:pt x="215" y="45"/>
                    </a:lnTo>
                    <a:lnTo>
                      <a:pt x="215" y="45"/>
                    </a:lnTo>
                    <a:lnTo>
                      <a:pt x="20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5" name="Freeform 653"/>
              <p:cNvSpPr>
                <a:spLocks noChangeAspect="1"/>
              </p:cNvSpPr>
              <p:nvPr/>
            </p:nvSpPr>
            <p:spPr bwMode="auto">
              <a:xfrm>
                <a:off x="2910" y="2064"/>
                <a:ext cx="50" cy="13"/>
              </a:xfrm>
              <a:custGeom>
                <a:avLst/>
                <a:gdLst>
                  <a:gd name="T0" fmla="*/ 303 w 303"/>
                  <a:gd name="T1" fmla="*/ 26 h 71"/>
                  <a:gd name="T2" fmla="*/ 301 w 303"/>
                  <a:gd name="T3" fmla="*/ 25 h 71"/>
                  <a:gd name="T4" fmla="*/ 265 w 303"/>
                  <a:gd name="T5" fmla="*/ 18 h 71"/>
                  <a:gd name="T6" fmla="*/ 227 w 303"/>
                  <a:gd name="T7" fmla="*/ 11 h 71"/>
                  <a:gd name="T8" fmla="*/ 190 w 303"/>
                  <a:gd name="T9" fmla="*/ 6 h 71"/>
                  <a:gd name="T10" fmla="*/ 151 w 303"/>
                  <a:gd name="T11" fmla="*/ 2 h 71"/>
                  <a:gd name="T12" fmla="*/ 113 w 303"/>
                  <a:gd name="T13" fmla="*/ 0 h 71"/>
                  <a:gd name="T14" fmla="*/ 75 w 303"/>
                  <a:gd name="T15" fmla="*/ 0 h 71"/>
                  <a:gd name="T16" fmla="*/ 37 w 303"/>
                  <a:gd name="T17" fmla="*/ 2 h 71"/>
                  <a:gd name="T18" fmla="*/ 0 w 303"/>
                  <a:gd name="T19" fmla="*/ 6 h 71"/>
                  <a:gd name="T20" fmla="*/ 6 w 303"/>
                  <a:gd name="T21" fmla="*/ 51 h 71"/>
                  <a:gd name="T22" fmla="*/ 41 w 303"/>
                  <a:gd name="T23" fmla="*/ 49 h 71"/>
                  <a:gd name="T24" fmla="*/ 76 w 303"/>
                  <a:gd name="T25" fmla="*/ 47 h 71"/>
                  <a:gd name="T26" fmla="*/ 112 w 303"/>
                  <a:gd name="T27" fmla="*/ 47 h 71"/>
                  <a:gd name="T28" fmla="*/ 148 w 303"/>
                  <a:gd name="T29" fmla="*/ 49 h 71"/>
                  <a:gd name="T30" fmla="*/ 184 w 303"/>
                  <a:gd name="T31" fmla="*/ 51 h 71"/>
                  <a:gd name="T32" fmla="*/ 220 w 303"/>
                  <a:gd name="T33" fmla="*/ 56 h 71"/>
                  <a:gd name="T34" fmla="*/ 256 w 303"/>
                  <a:gd name="T35" fmla="*/ 63 h 71"/>
                  <a:gd name="T36" fmla="*/ 291 w 303"/>
                  <a:gd name="T37" fmla="*/ 71 h 71"/>
                  <a:gd name="T38" fmla="*/ 289 w 303"/>
                  <a:gd name="T39" fmla="*/ 71 h 71"/>
                  <a:gd name="T40" fmla="*/ 303 w 303"/>
                  <a:gd name="T41"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71">
                    <a:moveTo>
                      <a:pt x="303" y="26"/>
                    </a:moveTo>
                    <a:lnTo>
                      <a:pt x="301" y="25"/>
                    </a:lnTo>
                    <a:lnTo>
                      <a:pt x="265" y="18"/>
                    </a:lnTo>
                    <a:lnTo>
                      <a:pt x="227" y="11"/>
                    </a:lnTo>
                    <a:lnTo>
                      <a:pt x="190" y="6"/>
                    </a:lnTo>
                    <a:lnTo>
                      <a:pt x="151" y="2"/>
                    </a:lnTo>
                    <a:lnTo>
                      <a:pt x="113" y="0"/>
                    </a:lnTo>
                    <a:lnTo>
                      <a:pt x="75" y="0"/>
                    </a:lnTo>
                    <a:lnTo>
                      <a:pt x="37" y="2"/>
                    </a:lnTo>
                    <a:lnTo>
                      <a:pt x="0" y="6"/>
                    </a:lnTo>
                    <a:lnTo>
                      <a:pt x="6" y="51"/>
                    </a:lnTo>
                    <a:lnTo>
                      <a:pt x="41" y="49"/>
                    </a:lnTo>
                    <a:lnTo>
                      <a:pt x="76" y="47"/>
                    </a:lnTo>
                    <a:lnTo>
                      <a:pt x="112" y="47"/>
                    </a:lnTo>
                    <a:lnTo>
                      <a:pt x="148" y="49"/>
                    </a:lnTo>
                    <a:lnTo>
                      <a:pt x="184" y="51"/>
                    </a:lnTo>
                    <a:lnTo>
                      <a:pt x="220" y="56"/>
                    </a:lnTo>
                    <a:lnTo>
                      <a:pt x="256" y="63"/>
                    </a:lnTo>
                    <a:lnTo>
                      <a:pt x="291" y="71"/>
                    </a:lnTo>
                    <a:lnTo>
                      <a:pt x="289" y="71"/>
                    </a:lnTo>
                    <a:lnTo>
                      <a:pt x="303" y="2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6" name="Freeform 654"/>
              <p:cNvSpPr>
                <a:spLocks noChangeAspect="1"/>
              </p:cNvSpPr>
              <p:nvPr/>
            </p:nvSpPr>
            <p:spPr bwMode="auto">
              <a:xfrm>
                <a:off x="2958" y="2069"/>
                <a:ext cx="40" cy="30"/>
              </a:xfrm>
              <a:custGeom>
                <a:avLst/>
                <a:gdLst>
                  <a:gd name="T0" fmla="*/ 246 w 246"/>
                  <a:gd name="T1" fmla="*/ 130 h 172"/>
                  <a:gd name="T2" fmla="*/ 246 w 246"/>
                  <a:gd name="T3" fmla="*/ 130 h 172"/>
                  <a:gd name="T4" fmla="*/ 221 w 246"/>
                  <a:gd name="T5" fmla="*/ 115 h 172"/>
                  <a:gd name="T6" fmla="*/ 194 w 246"/>
                  <a:gd name="T7" fmla="*/ 100 h 172"/>
                  <a:gd name="T8" fmla="*/ 166 w 246"/>
                  <a:gd name="T9" fmla="*/ 82 h 172"/>
                  <a:gd name="T10" fmla="*/ 137 w 246"/>
                  <a:gd name="T11" fmla="*/ 63 h 172"/>
                  <a:gd name="T12" fmla="*/ 108 w 246"/>
                  <a:gd name="T13" fmla="*/ 43 h 172"/>
                  <a:gd name="T14" fmla="*/ 78 w 246"/>
                  <a:gd name="T15" fmla="*/ 27 h 172"/>
                  <a:gd name="T16" fmla="*/ 63 w 246"/>
                  <a:gd name="T17" fmla="*/ 18 h 172"/>
                  <a:gd name="T18" fmla="*/ 46 w 246"/>
                  <a:gd name="T19" fmla="*/ 11 h 172"/>
                  <a:gd name="T20" fmla="*/ 30 w 246"/>
                  <a:gd name="T21" fmla="*/ 5 h 172"/>
                  <a:gd name="T22" fmla="*/ 14 w 246"/>
                  <a:gd name="T23" fmla="*/ 0 h 172"/>
                  <a:gd name="T24" fmla="*/ 0 w 246"/>
                  <a:gd name="T25" fmla="*/ 45 h 172"/>
                  <a:gd name="T26" fmla="*/ 15 w 246"/>
                  <a:gd name="T27" fmla="*/ 49 h 172"/>
                  <a:gd name="T28" fmla="*/ 28 w 246"/>
                  <a:gd name="T29" fmla="*/ 54 h 172"/>
                  <a:gd name="T30" fmla="*/ 42 w 246"/>
                  <a:gd name="T31" fmla="*/ 60 h 172"/>
                  <a:gd name="T32" fmla="*/ 56 w 246"/>
                  <a:gd name="T33" fmla="*/ 67 h 172"/>
                  <a:gd name="T34" fmla="*/ 84 w 246"/>
                  <a:gd name="T35" fmla="*/ 84 h 172"/>
                  <a:gd name="T36" fmla="*/ 112 w 246"/>
                  <a:gd name="T37" fmla="*/ 101 h 172"/>
                  <a:gd name="T38" fmla="*/ 141 w 246"/>
                  <a:gd name="T39" fmla="*/ 120 h 172"/>
                  <a:gd name="T40" fmla="*/ 168 w 246"/>
                  <a:gd name="T41" fmla="*/ 138 h 172"/>
                  <a:gd name="T42" fmla="*/ 197 w 246"/>
                  <a:gd name="T43" fmla="*/ 156 h 172"/>
                  <a:gd name="T44" fmla="*/ 227 w 246"/>
                  <a:gd name="T45" fmla="*/ 172 h 172"/>
                  <a:gd name="T46" fmla="*/ 227 w 246"/>
                  <a:gd name="T47" fmla="*/ 172 h 172"/>
                  <a:gd name="T48" fmla="*/ 246 w 246"/>
                  <a:gd name="T49"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72">
                    <a:moveTo>
                      <a:pt x="246" y="130"/>
                    </a:moveTo>
                    <a:lnTo>
                      <a:pt x="246" y="130"/>
                    </a:lnTo>
                    <a:lnTo>
                      <a:pt x="221" y="115"/>
                    </a:lnTo>
                    <a:lnTo>
                      <a:pt x="194" y="100"/>
                    </a:lnTo>
                    <a:lnTo>
                      <a:pt x="166" y="82"/>
                    </a:lnTo>
                    <a:lnTo>
                      <a:pt x="137" y="63"/>
                    </a:lnTo>
                    <a:lnTo>
                      <a:pt x="108" y="43"/>
                    </a:lnTo>
                    <a:lnTo>
                      <a:pt x="78" y="27"/>
                    </a:lnTo>
                    <a:lnTo>
                      <a:pt x="63" y="18"/>
                    </a:lnTo>
                    <a:lnTo>
                      <a:pt x="46" y="11"/>
                    </a:lnTo>
                    <a:lnTo>
                      <a:pt x="30" y="5"/>
                    </a:lnTo>
                    <a:lnTo>
                      <a:pt x="14" y="0"/>
                    </a:lnTo>
                    <a:lnTo>
                      <a:pt x="0" y="45"/>
                    </a:lnTo>
                    <a:lnTo>
                      <a:pt x="15" y="49"/>
                    </a:lnTo>
                    <a:lnTo>
                      <a:pt x="28" y="54"/>
                    </a:lnTo>
                    <a:lnTo>
                      <a:pt x="42" y="60"/>
                    </a:lnTo>
                    <a:lnTo>
                      <a:pt x="56" y="67"/>
                    </a:lnTo>
                    <a:lnTo>
                      <a:pt x="84" y="84"/>
                    </a:lnTo>
                    <a:lnTo>
                      <a:pt x="112" y="101"/>
                    </a:lnTo>
                    <a:lnTo>
                      <a:pt x="141" y="120"/>
                    </a:lnTo>
                    <a:lnTo>
                      <a:pt x="168" y="138"/>
                    </a:lnTo>
                    <a:lnTo>
                      <a:pt x="197" y="156"/>
                    </a:lnTo>
                    <a:lnTo>
                      <a:pt x="227" y="172"/>
                    </a:lnTo>
                    <a:lnTo>
                      <a:pt x="227" y="172"/>
                    </a:lnTo>
                    <a:lnTo>
                      <a:pt x="246" y="13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7" name="Freeform 655"/>
              <p:cNvSpPr>
                <a:spLocks noChangeAspect="1"/>
              </p:cNvSpPr>
              <p:nvPr/>
            </p:nvSpPr>
            <p:spPr bwMode="auto">
              <a:xfrm>
                <a:off x="2995" y="2091"/>
                <a:ext cx="56" cy="31"/>
              </a:xfrm>
              <a:custGeom>
                <a:avLst/>
                <a:gdLst>
                  <a:gd name="T0" fmla="*/ 339 w 339"/>
                  <a:gd name="T1" fmla="*/ 134 h 180"/>
                  <a:gd name="T2" fmla="*/ 337 w 339"/>
                  <a:gd name="T3" fmla="*/ 134 h 180"/>
                  <a:gd name="T4" fmla="*/ 318 w 339"/>
                  <a:gd name="T5" fmla="*/ 129 h 180"/>
                  <a:gd name="T6" fmla="*/ 299 w 339"/>
                  <a:gd name="T7" fmla="*/ 125 h 180"/>
                  <a:gd name="T8" fmla="*/ 280 w 339"/>
                  <a:gd name="T9" fmla="*/ 119 h 180"/>
                  <a:gd name="T10" fmla="*/ 261 w 339"/>
                  <a:gd name="T11" fmla="*/ 113 h 180"/>
                  <a:gd name="T12" fmla="*/ 220 w 339"/>
                  <a:gd name="T13" fmla="*/ 96 h 180"/>
                  <a:gd name="T14" fmla="*/ 180 w 339"/>
                  <a:gd name="T15" fmla="*/ 78 h 180"/>
                  <a:gd name="T16" fmla="*/ 141 w 339"/>
                  <a:gd name="T17" fmla="*/ 59 h 180"/>
                  <a:gd name="T18" fmla="*/ 100 w 339"/>
                  <a:gd name="T19" fmla="*/ 38 h 180"/>
                  <a:gd name="T20" fmla="*/ 60 w 339"/>
                  <a:gd name="T21" fmla="*/ 18 h 180"/>
                  <a:gd name="T22" fmla="*/ 19 w 339"/>
                  <a:gd name="T23" fmla="*/ 0 h 180"/>
                  <a:gd name="T24" fmla="*/ 0 w 339"/>
                  <a:gd name="T25" fmla="*/ 42 h 180"/>
                  <a:gd name="T26" fmla="*/ 40 w 339"/>
                  <a:gd name="T27" fmla="*/ 60 h 180"/>
                  <a:gd name="T28" fmla="*/ 79 w 339"/>
                  <a:gd name="T29" fmla="*/ 80 h 180"/>
                  <a:gd name="T30" fmla="*/ 119 w 339"/>
                  <a:gd name="T31" fmla="*/ 99 h 180"/>
                  <a:gd name="T32" fmla="*/ 161 w 339"/>
                  <a:gd name="T33" fmla="*/ 120 h 180"/>
                  <a:gd name="T34" fmla="*/ 202 w 339"/>
                  <a:gd name="T35" fmla="*/ 139 h 180"/>
                  <a:gd name="T36" fmla="*/ 244 w 339"/>
                  <a:gd name="T37" fmla="*/ 156 h 180"/>
                  <a:gd name="T38" fmla="*/ 265 w 339"/>
                  <a:gd name="T39" fmla="*/ 163 h 180"/>
                  <a:gd name="T40" fmla="*/ 287 w 339"/>
                  <a:gd name="T41" fmla="*/ 170 h 180"/>
                  <a:gd name="T42" fmla="*/ 307 w 339"/>
                  <a:gd name="T43" fmla="*/ 175 h 180"/>
                  <a:gd name="T44" fmla="*/ 329 w 339"/>
                  <a:gd name="T45" fmla="*/ 180 h 180"/>
                  <a:gd name="T46" fmla="*/ 329 w 339"/>
                  <a:gd name="T47" fmla="*/ 180 h 180"/>
                  <a:gd name="T48" fmla="*/ 339 w 339"/>
                  <a:gd name="T49"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80">
                    <a:moveTo>
                      <a:pt x="339" y="134"/>
                    </a:moveTo>
                    <a:lnTo>
                      <a:pt x="337" y="134"/>
                    </a:lnTo>
                    <a:lnTo>
                      <a:pt x="318" y="129"/>
                    </a:lnTo>
                    <a:lnTo>
                      <a:pt x="299" y="125"/>
                    </a:lnTo>
                    <a:lnTo>
                      <a:pt x="280" y="119"/>
                    </a:lnTo>
                    <a:lnTo>
                      <a:pt x="261" y="113"/>
                    </a:lnTo>
                    <a:lnTo>
                      <a:pt x="220" y="96"/>
                    </a:lnTo>
                    <a:lnTo>
                      <a:pt x="180" y="78"/>
                    </a:lnTo>
                    <a:lnTo>
                      <a:pt x="141" y="59"/>
                    </a:lnTo>
                    <a:lnTo>
                      <a:pt x="100" y="38"/>
                    </a:lnTo>
                    <a:lnTo>
                      <a:pt x="60" y="18"/>
                    </a:lnTo>
                    <a:lnTo>
                      <a:pt x="19" y="0"/>
                    </a:lnTo>
                    <a:lnTo>
                      <a:pt x="0" y="42"/>
                    </a:lnTo>
                    <a:lnTo>
                      <a:pt x="40" y="60"/>
                    </a:lnTo>
                    <a:lnTo>
                      <a:pt x="79" y="80"/>
                    </a:lnTo>
                    <a:lnTo>
                      <a:pt x="119" y="99"/>
                    </a:lnTo>
                    <a:lnTo>
                      <a:pt x="161" y="120"/>
                    </a:lnTo>
                    <a:lnTo>
                      <a:pt x="202" y="139"/>
                    </a:lnTo>
                    <a:lnTo>
                      <a:pt x="244" y="156"/>
                    </a:lnTo>
                    <a:lnTo>
                      <a:pt x="265" y="163"/>
                    </a:lnTo>
                    <a:lnTo>
                      <a:pt x="287" y="170"/>
                    </a:lnTo>
                    <a:lnTo>
                      <a:pt x="307" y="175"/>
                    </a:lnTo>
                    <a:lnTo>
                      <a:pt x="329" y="180"/>
                    </a:lnTo>
                    <a:lnTo>
                      <a:pt x="329" y="180"/>
                    </a:lnTo>
                    <a:lnTo>
                      <a:pt x="339" y="13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8" name="Freeform 656"/>
              <p:cNvSpPr>
                <a:spLocks noChangeAspect="1"/>
              </p:cNvSpPr>
              <p:nvPr/>
            </p:nvSpPr>
            <p:spPr bwMode="auto">
              <a:xfrm>
                <a:off x="3050" y="2115"/>
                <a:ext cx="79" cy="13"/>
              </a:xfrm>
              <a:custGeom>
                <a:avLst/>
                <a:gdLst>
                  <a:gd name="T0" fmla="*/ 482 w 482"/>
                  <a:gd name="T1" fmla="*/ 32 h 77"/>
                  <a:gd name="T2" fmla="*/ 482 w 482"/>
                  <a:gd name="T3" fmla="*/ 32 h 77"/>
                  <a:gd name="T4" fmla="*/ 454 w 482"/>
                  <a:gd name="T5" fmla="*/ 24 h 77"/>
                  <a:gd name="T6" fmla="*/ 424 w 482"/>
                  <a:gd name="T7" fmla="*/ 20 h 77"/>
                  <a:gd name="T8" fmla="*/ 394 w 482"/>
                  <a:gd name="T9" fmla="*/ 16 h 77"/>
                  <a:gd name="T10" fmla="*/ 364 w 482"/>
                  <a:gd name="T11" fmla="*/ 13 h 77"/>
                  <a:gd name="T12" fmla="*/ 304 w 482"/>
                  <a:gd name="T13" fmla="*/ 12 h 77"/>
                  <a:gd name="T14" fmla="*/ 244 w 482"/>
                  <a:gd name="T15" fmla="*/ 12 h 77"/>
                  <a:gd name="T16" fmla="*/ 184 w 482"/>
                  <a:gd name="T17" fmla="*/ 12 h 77"/>
                  <a:gd name="T18" fmla="*/ 124 w 482"/>
                  <a:gd name="T19" fmla="*/ 12 h 77"/>
                  <a:gd name="T20" fmla="*/ 95 w 482"/>
                  <a:gd name="T21" fmla="*/ 11 h 77"/>
                  <a:gd name="T22" fmla="*/ 66 w 482"/>
                  <a:gd name="T23" fmla="*/ 9 h 77"/>
                  <a:gd name="T24" fmla="*/ 37 w 482"/>
                  <a:gd name="T25" fmla="*/ 5 h 77"/>
                  <a:gd name="T26" fmla="*/ 10 w 482"/>
                  <a:gd name="T27" fmla="*/ 0 h 77"/>
                  <a:gd name="T28" fmla="*/ 0 w 482"/>
                  <a:gd name="T29" fmla="*/ 46 h 77"/>
                  <a:gd name="T30" fmla="*/ 31 w 482"/>
                  <a:gd name="T31" fmla="*/ 51 h 77"/>
                  <a:gd name="T32" fmla="*/ 61 w 482"/>
                  <a:gd name="T33" fmla="*/ 54 h 77"/>
                  <a:gd name="T34" fmla="*/ 92 w 482"/>
                  <a:gd name="T35" fmla="*/ 57 h 77"/>
                  <a:gd name="T36" fmla="*/ 122 w 482"/>
                  <a:gd name="T37" fmla="*/ 59 h 77"/>
                  <a:gd name="T38" fmla="*/ 184 w 482"/>
                  <a:gd name="T39" fmla="*/ 59 h 77"/>
                  <a:gd name="T40" fmla="*/ 244 w 482"/>
                  <a:gd name="T41" fmla="*/ 59 h 77"/>
                  <a:gd name="T42" fmla="*/ 304 w 482"/>
                  <a:gd name="T43" fmla="*/ 59 h 77"/>
                  <a:gd name="T44" fmla="*/ 361 w 482"/>
                  <a:gd name="T45" fmla="*/ 60 h 77"/>
                  <a:gd name="T46" fmla="*/ 389 w 482"/>
                  <a:gd name="T47" fmla="*/ 63 h 77"/>
                  <a:gd name="T48" fmla="*/ 416 w 482"/>
                  <a:gd name="T49" fmla="*/ 66 h 77"/>
                  <a:gd name="T50" fmla="*/ 444 w 482"/>
                  <a:gd name="T51" fmla="*/ 71 h 77"/>
                  <a:gd name="T52" fmla="*/ 470 w 482"/>
                  <a:gd name="T53" fmla="*/ 77 h 77"/>
                  <a:gd name="T54" fmla="*/ 470 w 482"/>
                  <a:gd name="T55" fmla="*/ 76 h 77"/>
                  <a:gd name="T56" fmla="*/ 482 w 482"/>
                  <a:gd name="T5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2" h="77">
                    <a:moveTo>
                      <a:pt x="482" y="32"/>
                    </a:moveTo>
                    <a:lnTo>
                      <a:pt x="482" y="32"/>
                    </a:lnTo>
                    <a:lnTo>
                      <a:pt x="454" y="24"/>
                    </a:lnTo>
                    <a:lnTo>
                      <a:pt x="424" y="20"/>
                    </a:lnTo>
                    <a:lnTo>
                      <a:pt x="394" y="16"/>
                    </a:lnTo>
                    <a:lnTo>
                      <a:pt x="364" y="13"/>
                    </a:lnTo>
                    <a:lnTo>
                      <a:pt x="304" y="12"/>
                    </a:lnTo>
                    <a:lnTo>
                      <a:pt x="244" y="12"/>
                    </a:lnTo>
                    <a:lnTo>
                      <a:pt x="184" y="12"/>
                    </a:lnTo>
                    <a:lnTo>
                      <a:pt x="124" y="12"/>
                    </a:lnTo>
                    <a:lnTo>
                      <a:pt x="95" y="11"/>
                    </a:lnTo>
                    <a:lnTo>
                      <a:pt x="66" y="9"/>
                    </a:lnTo>
                    <a:lnTo>
                      <a:pt x="37" y="5"/>
                    </a:lnTo>
                    <a:lnTo>
                      <a:pt x="10" y="0"/>
                    </a:lnTo>
                    <a:lnTo>
                      <a:pt x="0" y="46"/>
                    </a:lnTo>
                    <a:lnTo>
                      <a:pt x="31" y="51"/>
                    </a:lnTo>
                    <a:lnTo>
                      <a:pt x="61" y="54"/>
                    </a:lnTo>
                    <a:lnTo>
                      <a:pt x="92" y="57"/>
                    </a:lnTo>
                    <a:lnTo>
                      <a:pt x="122" y="59"/>
                    </a:lnTo>
                    <a:lnTo>
                      <a:pt x="184" y="59"/>
                    </a:lnTo>
                    <a:lnTo>
                      <a:pt x="244" y="59"/>
                    </a:lnTo>
                    <a:lnTo>
                      <a:pt x="304" y="59"/>
                    </a:lnTo>
                    <a:lnTo>
                      <a:pt x="361" y="60"/>
                    </a:lnTo>
                    <a:lnTo>
                      <a:pt x="389" y="63"/>
                    </a:lnTo>
                    <a:lnTo>
                      <a:pt x="416" y="66"/>
                    </a:lnTo>
                    <a:lnTo>
                      <a:pt x="444" y="71"/>
                    </a:lnTo>
                    <a:lnTo>
                      <a:pt x="470" y="77"/>
                    </a:lnTo>
                    <a:lnTo>
                      <a:pt x="470" y="76"/>
                    </a:lnTo>
                    <a:lnTo>
                      <a:pt x="482" y="3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89" name="Freeform 657"/>
              <p:cNvSpPr>
                <a:spLocks noChangeAspect="1"/>
              </p:cNvSpPr>
              <p:nvPr/>
            </p:nvSpPr>
            <p:spPr bwMode="auto">
              <a:xfrm>
                <a:off x="3126" y="2121"/>
                <a:ext cx="31" cy="32"/>
              </a:xfrm>
              <a:custGeom>
                <a:avLst/>
                <a:gdLst>
                  <a:gd name="T0" fmla="*/ 191 w 192"/>
                  <a:gd name="T1" fmla="*/ 151 h 182"/>
                  <a:gd name="T2" fmla="*/ 192 w 192"/>
                  <a:gd name="T3" fmla="*/ 151 h 182"/>
                  <a:gd name="T4" fmla="*/ 174 w 192"/>
                  <a:gd name="T5" fmla="*/ 130 h 182"/>
                  <a:gd name="T6" fmla="*/ 156 w 192"/>
                  <a:gd name="T7" fmla="*/ 109 h 182"/>
                  <a:gd name="T8" fmla="*/ 136 w 192"/>
                  <a:gd name="T9" fmla="*/ 86 h 182"/>
                  <a:gd name="T10" fmla="*/ 116 w 192"/>
                  <a:gd name="T11" fmla="*/ 64 h 182"/>
                  <a:gd name="T12" fmla="*/ 105 w 192"/>
                  <a:gd name="T13" fmla="*/ 54 h 182"/>
                  <a:gd name="T14" fmla="*/ 93 w 192"/>
                  <a:gd name="T15" fmla="*/ 44 h 182"/>
                  <a:gd name="T16" fmla="*/ 81 w 192"/>
                  <a:gd name="T17" fmla="*/ 34 h 182"/>
                  <a:gd name="T18" fmla="*/ 69 w 192"/>
                  <a:gd name="T19" fmla="*/ 26 h 182"/>
                  <a:gd name="T20" fmla="*/ 56 w 192"/>
                  <a:gd name="T21" fmla="*/ 18 h 182"/>
                  <a:gd name="T22" fmla="*/ 42 w 192"/>
                  <a:gd name="T23" fmla="*/ 10 h 182"/>
                  <a:gd name="T24" fmla="*/ 28 w 192"/>
                  <a:gd name="T25" fmla="*/ 4 h 182"/>
                  <a:gd name="T26" fmla="*/ 12 w 192"/>
                  <a:gd name="T27" fmla="*/ 0 h 182"/>
                  <a:gd name="T28" fmla="*/ 0 w 192"/>
                  <a:gd name="T29" fmla="*/ 44 h 182"/>
                  <a:gd name="T30" fmla="*/ 11 w 192"/>
                  <a:gd name="T31" fmla="*/ 48 h 182"/>
                  <a:gd name="T32" fmla="*/ 22 w 192"/>
                  <a:gd name="T33" fmla="*/ 52 h 182"/>
                  <a:gd name="T34" fmla="*/ 33 w 192"/>
                  <a:gd name="T35" fmla="*/ 58 h 182"/>
                  <a:gd name="T36" fmla="*/ 42 w 192"/>
                  <a:gd name="T37" fmla="*/ 64 h 182"/>
                  <a:gd name="T38" fmla="*/ 53 w 192"/>
                  <a:gd name="T39" fmla="*/ 72 h 182"/>
                  <a:gd name="T40" fmla="*/ 63 w 192"/>
                  <a:gd name="T41" fmla="*/ 80 h 182"/>
                  <a:gd name="T42" fmla="*/ 74 w 192"/>
                  <a:gd name="T43" fmla="*/ 88 h 182"/>
                  <a:gd name="T44" fmla="*/ 83 w 192"/>
                  <a:gd name="T45" fmla="*/ 98 h 182"/>
                  <a:gd name="T46" fmla="*/ 102 w 192"/>
                  <a:gd name="T47" fmla="*/ 117 h 182"/>
                  <a:gd name="T48" fmla="*/ 120 w 192"/>
                  <a:gd name="T49" fmla="*/ 139 h 182"/>
                  <a:gd name="T50" fmla="*/ 138 w 192"/>
                  <a:gd name="T51" fmla="*/ 160 h 182"/>
                  <a:gd name="T52" fmla="*/ 156 w 192"/>
                  <a:gd name="T53" fmla="*/ 181 h 182"/>
                  <a:gd name="T54" fmla="*/ 156 w 192"/>
                  <a:gd name="T55" fmla="*/ 182 h 182"/>
                  <a:gd name="T56" fmla="*/ 191 w 192"/>
                  <a:gd name="T57" fmla="*/ 1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2">
                    <a:moveTo>
                      <a:pt x="191" y="151"/>
                    </a:moveTo>
                    <a:lnTo>
                      <a:pt x="192" y="151"/>
                    </a:lnTo>
                    <a:lnTo>
                      <a:pt x="174" y="130"/>
                    </a:lnTo>
                    <a:lnTo>
                      <a:pt x="156" y="109"/>
                    </a:lnTo>
                    <a:lnTo>
                      <a:pt x="136" y="86"/>
                    </a:lnTo>
                    <a:lnTo>
                      <a:pt x="116" y="64"/>
                    </a:lnTo>
                    <a:lnTo>
                      <a:pt x="105" y="54"/>
                    </a:lnTo>
                    <a:lnTo>
                      <a:pt x="93" y="44"/>
                    </a:lnTo>
                    <a:lnTo>
                      <a:pt x="81" y="34"/>
                    </a:lnTo>
                    <a:lnTo>
                      <a:pt x="69" y="26"/>
                    </a:lnTo>
                    <a:lnTo>
                      <a:pt x="56" y="18"/>
                    </a:lnTo>
                    <a:lnTo>
                      <a:pt x="42" y="10"/>
                    </a:lnTo>
                    <a:lnTo>
                      <a:pt x="28" y="4"/>
                    </a:lnTo>
                    <a:lnTo>
                      <a:pt x="12" y="0"/>
                    </a:lnTo>
                    <a:lnTo>
                      <a:pt x="0" y="44"/>
                    </a:lnTo>
                    <a:lnTo>
                      <a:pt x="11" y="48"/>
                    </a:lnTo>
                    <a:lnTo>
                      <a:pt x="22" y="52"/>
                    </a:lnTo>
                    <a:lnTo>
                      <a:pt x="33" y="58"/>
                    </a:lnTo>
                    <a:lnTo>
                      <a:pt x="42" y="64"/>
                    </a:lnTo>
                    <a:lnTo>
                      <a:pt x="53" y="72"/>
                    </a:lnTo>
                    <a:lnTo>
                      <a:pt x="63" y="80"/>
                    </a:lnTo>
                    <a:lnTo>
                      <a:pt x="74" y="88"/>
                    </a:lnTo>
                    <a:lnTo>
                      <a:pt x="83" y="98"/>
                    </a:lnTo>
                    <a:lnTo>
                      <a:pt x="102" y="117"/>
                    </a:lnTo>
                    <a:lnTo>
                      <a:pt x="120" y="139"/>
                    </a:lnTo>
                    <a:lnTo>
                      <a:pt x="138" y="160"/>
                    </a:lnTo>
                    <a:lnTo>
                      <a:pt x="156" y="181"/>
                    </a:lnTo>
                    <a:lnTo>
                      <a:pt x="156" y="182"/>
                    </a:lnTo>
                    <a:lnTo>
                      <a:pt x="191" y="15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0" name="Freeform 658"/>
              <p:cNvSpPr>
                <a:spLocks noChangeAspect="1"/>
              </p:cNvSpPr>
              <p:nvPr/>
            </p:nvSpPr>
            <p:spPr bwMode="auto">
              <a:xfrm>
                <a:off x="3152" y="2148"/>
                <a:ext cx="20" cy="23"/>
              </a:xfrm>
              <a:custGeom>
                <a:avLst/>
                <a:gdLst>
                  <a:gd name="T0" fmla="*/ 123 w 123"/>
                  <a:gd name="T1" fmla="*/ 127 h 137"/>
                  <a:gd name="T2" fmla="*/ 123 w 123"/>
                  <a:gd name="T3" fmla="*/ 128 h 137"/>
                  <a:gd name="T4" fmla="*/ 120 w 123"/>
                  <a:gd name="T5" fmla="*/ 117 h 137"/>
                  <a:gd name="T6" fmla="*/ 118 w 123"/>
                  <a:gd name="T7" fmla="*/ 108 h 137"/>
                  <a:gd name="T8" fmla="*/ 113 w 123"/>
                  <a:gd name="T9" fmla="*/ 98 h 137"/>
                  <a:gd name="T10" fmla="*/ 108 w 123"/>
                  <a:gd name="T11" fmla="*/ 89 h 137"/>
                  <a:gd name="T12" fmla="*/ 99 w 123"/>
                  <a:gd name="T13" fmla="*/ 72 h 137"/>
                  <a:gd name="T14" fmla="*/ 86 w 123"/>
                  <a:gd name="T15" fmla="*/ 56 h 137"/>
                  <a:gd name="T16" fmla="*/ 60 w 123"/>
                  <a:gd name="T17" fmla="*/ 26 h 137"/>
                  <a:gd name="T18" fmla="*/ 35 w 123"/>
                  <a:gd name="T19" fmla="*/ 0 h 137"/>
                  <a:gd name="T20" fmla="*/ 0 w 123"/>
                  <a:gd name="T21" fmla="*/ 31 h 137"/>
                  <a:gd name="T22" fmla="*/ 26 w 123"/>
                  <a:gd name="T23" fmla="*/ 57 h 137"/>
                  <a:gd name="T24" fmla="*/ 50 w 123"/>
                  <a:gd name="T25" fmla="*/ 85 h 137"/>
                  <a:gd name="T26" fmla="*/ 60 w 123"/>
                  <a:gd name="T27" fmla="*/ 98 h 137"/>
                  <a:gd name="T28" fmla="*/ 69 w 123"/>
                  <a:gd name="T29" fmla="*/ 113 h 137"/>
                  <a:gd name="T30" fmla="*/ 71 w 123"/>
                  <a:gd name="T31" fmla="*/ 119 h 137"/>
                  <a:gd name="T32" fmla="*/ 74 w 123"/>
                  <a:gd name="T33" fmla="*/ 125 h 137"/>
                  <a:gd name="T34" fmla="*/ 76 w 123"/>
                  <a:gd name="T35" fmla="*/ 131 h 137"/>
                  <a:gd name="T36" fmla="*/ 77 w 123"/>
                  <a:gd name="T37" fmla="*/ 137 h 137"/>
                  <a:gd name="T38" fmla="*/ 77 w 123"/>
                  <a:gd name="T39" fmla="*/ 137 h 137"/>
                  <a:gd name="T40" fmla="*/ 123 w 123"/>
                  <a:gd name="T41"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37">
                    <a:moveTo>
                      <a:pt x="123" y="127"/>
                    </a:moveTo>
                    <a:lnTo>
                      <a:pt x="123" y="128"/>
                    </a:lnTo>
                    <a:lnTo>
                      <a:pt x="120" y="117"/>
                    </a:lnTo>
                    <a:lnTo>
                      <a:pt x="118" y="108"/>
                    </a:lnTo>
                    <a:lnTo>
                      <a:pt x="113" y="98"/>
                    </a:lnTo>
                    <a:lnTo>
                      <a:pt x="108" y="89"/>
                    </a:lnTo>
                    <a:lnTo>
                      <a:pt x="99" y="72"/>
                    </a:lnTo>
                    <a:lnTo>
                      <a:pt x="86" y="56"/>
                    </a:lnTo>
                    <a:lnTo>
                      <a:pt x="60" y="26"/>
                    </a:lnTo>
                    <a:lnTo>
                      <a:pt x="35" y="0"/>
                    </a:lnTo>
                    <a:lnTo>
                      <a:pt x="0" y="31"/>
                    </a:lnTo>
                    <a:lnTo>
                      <a:pt x="26" y="57"/>
                    </a:lnTo>
                    <a:lnTo>
                      <a:pt x="50" y="85"/>
                    </a:lnTo>
                    <a:lnTo>
                      <a:pt x="60" y="98"/>
                    </a:lnTo>
                    <a:lnTo>
                      <a:pt x="69" y="113"/>
                    </a:lnTo>
                    <a:lnTo>
                      <a:pt x="71" y="119"/>
                    </a:lnTo>
                    <a:lnTo>
                      <a:pt x="74" y="125"/>
                    </a:lnTo>
                    <a:lnTo>
                      <a:pt x="76" y="131"/>
                    </a:lnTo>
                    <a:lnTo>
                      <a:pt x="77" y="137"/>
                    </a:lnTo>
                    <a:lnTo>
                      <a:pt x="77" y="137"/>
                    </a:lnTo>
                    <a:lnTo>
                      <a:pt x="123" y="12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1" name="Freeform 659"/>
              <p:cNvSpPr>
                <a:spLocks noChangeAspect="1"/>
              </p:cNvSpPr>
              <p:nvPr/>
            </p:nvSpPr>
            <p:spPr bwMode="auto">
              <a:xfrm>
                <a:off x="3161" y="2169"/>
                <a:ext cx="11" cy="32"/>
              </a:xfrm>
              <a:custGeom>
                <a:avLst/>
                <a:gdLst>
                  <a:gd name="T0" fmla="*/ 51 w 65"/>
                  <a:gd name="T1" fmla="*/ 164 h 181"/>
                  <a:gd name="T2" fmla="*/ 51 w 65"/>
                  <a:gd name="T3" fmla="*/ 164 h 181"/>
                  <a:gd name="T4" fmla="*/ 48 w 65"/>
                  <a:gd name="T5" fmla="*/ 157 h 181"/>
                  <a:gd name="T6" fmla="*/ 47 w 65"/>
                  <a:gd name="T7" fmla="*/ 149 h 181"/>
                  <a:gd name="T8" fmla="*/ 47 w 65"/>
                  <a:gd name="T9" fmla="*/ 140 h 181"/>
                  <a:gd name="T10" fmla="*/ 47 w 65"/>
                  <a:gd name="T11" fmla="*/ 133 h 181"/>
                  <a:gd name="T12" fmla="*/ 50 w 65"/>
                  <a:gd name="T13" fmla="*/ 113 h 181"/>
                  <a:gd name="T14" fmla="*/ 54 w 65"/>
                  <a:gd name="T15" fmla="*/ 92 h 181"/>
                  <a:gd name="T16" fmla="*/ 59 w 65"/>
                  <a:gd name="T17" fmla="*/ 71 h 181"/>
                  <a:gd name="T18" fmla="*/ 64 w 65"/>
                  <a:gd name="T19" fmla="*/ 48 h 181"/>
                  <a:gd name="T20" fmla="*/ 65 w 65"/>
                  <a:gd name="T21" fmla="*/ 36 h 181"/>
                  <a:gd name="T22" fmla="*/ 65 w 65"/>
                  <a:gd name="T23" fmla="*/ 24 h 181"/>
                  <a:gd name="T24" fmla="*/ 65 w 65"/>
                  <a:gd name="T25" fmla="*/ 12 h 181"/>
                  <a:gd name="T26" fmla="*/ 63 w 65"/>
                  <a:gd name="T27" fmla="*/ 0 h 181"/>
                  <a:gd name="T28" fmla="*/ 17 w 65"/>
                  <a:gd name="T29" fmla="*/ 10 h 181"/>
                  <a:gd name="T30" fmla="*/ 18 w 65"/>
                  <a:gd name="T31" fmla="*/ 17 h 181"/>
                  <a:gd name="T32" fmla="*/ 18 w 65"/>
                  <a:gd name="T33" fmla="*/ 24 h 181"/>
                  <a:gd name="T34" fmla="*/ 18 w 65"/>
                  <a:gd name="T35" fmla="*/ 32 h 181"/>
                  <a:gd name="T36" fmla="*/ 17 w 65"/>
                  <a:gd name="T37" fmla="*/ 41 h 181"/>
                  <a:gd name="T38" fmla="*/ 14 w 65"/>
                  <a:gd name="T39" fmla="*/ 61 h 181"/>
                  <a:gd name="T40" fmla="*/ 9 w 65"/>
                  <a:gd name="T41" fmla="*/ 82 h 181"/>
                  <a:gd name="T42" fmla="*/ 4 w 65"/>
                  <a:gd name="T43" fmla="*/ 104 h 181"/>
                  <a:gd name="T44" fmla="*/ 0 w 65"/>
                  <a:gd name="T45" fmla="*/ 128 h 181"/>
                  <a:gd name="T46" fmla="*/ 0 w 65"/>
                  <a:gd name="T47" fmla="*/ 142 h 181"/>
                  <a:gd name="T48" fmla="*/ 0 w 65"/>
                  <a:gd name="T49" fmla="*/ 154 h 181"/>
                  <a:gd name="T50" fmla="*/ 3 w 65"/>
                  <a:gd name="T51" fmla="*/ 167 h 181"/>
                  <a:gd name="T52" fmla="*/ 6 w 65"/>
                  <a:gd name="T53" fmla="*/ 180 h 181"/>
                  <a:gd name="T54" fmla="*/ 6 w 65"/>
                  <a:gd name="T55" fmla="*/ 181 h 181"/>
                  <a:gd name="T56" fmla="*/ 51 w 65"/>
                  <a:gd name="T57"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1">
                    <a:moveTo>
                      <a:pt x="51" y="164"/>
                    </a:moveTo>
                    <a:lnTo>
                      <a:pt x="51" y="164"/>
                    </a:lnTo>
                    <a:lnTo>
                      <a:pt x="48" y="157"/>
                    </a:lnTo>
                    <a:lnTo>
                      <a:pt x="47" y="149"/>
                    </a:lnTo>
                    <a:lnTo>
                      <a:pt x="47" y="140"/>
                    </a:lnTo>
                    <a:lnTo>
                      <a:pt x="47" y="133"/>
                    </a:lnTo>
                    <a:lnTo>
                      <a:pt x="50" y="113"/>
                    </a:lnTo>
                    <a:lnTo>
                      <a:pt x="54" y="92"/>
                    </a:lnTo>
                    <a:lnTo>
                      <a:pt x="59" y="71"/>
                    </a:lnTo>
                    <a:lnTo>
                      <a:pt x="64" y="48"/>
                    </a:lnTo>
                    <a:lnTo>
                      <a:pt x="65" y="36"/>
                    </a:lnTo>
                    <a:lnTo>
                      <a:pt x="65" y="24"/>
                    </a:lnTo>
                    <a:lnTo>
                      <a:pt x="65" y="12"/>
                    </a:lnTo>
                    <a:lnTo>
                      <a:pt x="63" y="0"/>
                    </a:lnTo>
                    <a:lnTo>
                      <a:pt x="17" y="10"/>
                    </a:lnTo>
                    <a:lnTo>
                      <a:pt x="18" y="17"/>
                    </a:lnTo>
                    <a:lnTo>
                      <a:pt x="18" y="24"/>
                    </a:lnTo>
                    <a:lnTo>
                      <a:pt x="18" y="32"/>
                    </a:lnTo>
                    <a:lnTo>
                      <a:pt x="17" y="41"/>
                    </a:lnTo>
                    <a:lnTo>
                      <a:pt x="14" y="61"/>
                    </a:lnTo>
                    <a:lnTo>
                      <a:pt x="9" y="82"/>
                    </a:lnTo>
                    <a:lnTo>
                      <a:pt x="4" y="104"/>
                    </a:lnTo>
                    <a:lnTo>
                      <a:pt x="0" y="128"/>
                    </a:lnTo>
                    <a:lnTo>
                      <a:pt x="0" y="142"/>
                    </a:lnTo>
                    <a:lnTo>
                      <a:pt x="0" y="154"/>
                    </a:lnTo>
                    <a:lnTo>
                      <a:pt x="3" y="167"/>
                    </a:lnTo>
                    <a:lnTo>
                      <a:pt x="6" y="180"/>
                    </a:lnTo>
                    <a:lnTo>
                      <a:pt x="6" y="181"/>
                    </a:lnTo>
                    <a:lnTo>
                      <a:pt x="51" y="16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2" name="Freeform 660"/>
              <p:cNvSpPr>
                <a:spLocks noChangeAspect="1"/>
              </p:cNvSpPr>
              <p:nvPr/>
            </p:nvSpPr>
            <p:spPr bwMode="auto">
              <a:xfrm>
                <a:off x="3163" y="2199"/>
                <a:ext cx="50" cy="88"/>
              </a:xfrm>
              <a:custGeom>
                <a:avLst/>
                <a:gdLst>
                  <a:gd name="T0" fmla="*/ 305 w 305"/>
                  <a:gd name="T1" fmla="*/ 494 h 512"/>
                  <a:gd name="T2" fmla="*/ 305 w 305"/>
                  <a:gd name="T3" fmla="*/ 494 h 512"/>
                  <a:gd name="T4" fmla="*/ 292 w 305"/>
                  <a:gd name="T5" fmla="*/ 461 h 512"/>
                  <a:gd name="T6" fmla="*/ 278 w 305"/>
                  <a:gd name="T7" fmla="*/ 429 h 512"/>
                  <a:gd name="T8" fmla="*/ 262 w 305"/>
                  <a:gd name="T9" fmla="*/ 398 h 512"/>
                  <a:gd name="T10" fmla="*/ 245 w 305"/>
                  <a:gd name="T11" fmla="*/ 366 h 512"/>
                  <a:gd name="T12" fmla="*/ 209 w 305"/>
                  <a:gd name="T13" fmla="*/ 304 h 512"/>
                  <a:gd name="T14" fmla="*/ 173 w 305"/>
                  <a:gd name="T15" fmla="*/ 244 h 512"/>
                  <a:gd name="T16" fmla="*/ 137 w 305"/>
                  <a:gd name="T17" fmla="*/ 183 h 512"/>
                  <a:gd name="T18" fmla="*/ 102 w 305"/>
                  <a:gd name="T19" fmla="*/ 123 h 512"/>
                  <a:gd name="T20" fmla="*/ 87 w 305"/>
                  <a:gd name="T21" fmla="*/ 93 h 512"/>
                  <a:gd name="T22" fmla="*/ 71 w 305"/>
                  <a:gd name="T23" fmla="*/ 62 h 512"/>
                  <a:gd name="T24" fmla="*/ 57 w 305"/>
                  <a:gd name="T25" fmla="*/ 30 h 512"/>
                  <a:gd name="T26" fmla="*/ 45 w 305"/>
                  <a:gd name="T27" fmla="*/ 0 h 512"/>
                  <a:gd name="T28" fmla="*/ 0 w 305"/>
                  <a:gd name="T29" fmla="*/ 17 h 512"/>
                  <a:gd name="T30" fmla="*/ 15 w 305"/>
                  <a:gd name="T31" fmla="*/ 50 h 512"/>
                  <a:gd name="T32" fmla="*/ 29 w 305"/>
                  <a:gd name="T33" fmla="*/ 82 h 512"/>
                  <a:gd name="T34" fmla="*/ 45 w 305"/>
                  <a:gd name="T35" fmla="*/ 113 h 512"/>
                  <a:gd name="T36" fmla="*/ 62 w 305"/>
                  <a:gd name="T37" fmla="*/ 144 h 512"/>
                  <a:gd name="T38" fmla="*/ 96 w 305"/>
                  <a:gd name="T39" fmla="*/ 207 h 512"/>
                  <a:gd name="T40" fmla="*/ 134 w 305"/>
                  <a:gd name="T41" fmla="*/ 267 h 512"/>
                  <a:gd name="T42" fmla="*/ 170 w 305"/>
                  <a:gd name="T43" fmla="*/ 328 h 512"/>
                  <a:gd name="T44" fmla="*/ 204 w 305"/>
                  <a:gd name="T45" fmla="*/ 388 h 512"/>
                  <a:gd name="T46" fmla="*/ 220 w 305"/>
                  <a:gd name="T47" fmla="*/ 419 h 512"/>
                  <a:gd name="T48" fmla="*/ 236 w 305"/>
                  <a:gd name="T49" fmla="*/ 449 h 512"/>
                  <a:gd name="T50" fmla="*/ 249 w 305"/>
                  <a:gd name="T51" fmla="*/ 480 h 512"/>
                  <a:gd name="T52" fmla="*/ 262 w 305"/>
                  <a:gd name="T53" fmla="*/ 510 h 512"/>
                  <a:gd name="T54" fmla="*/ 262 w 305"/>
                  <a:gd name="T55" fmla="*/ 512 h 512"/>
                  <a:gd name="T56" fmla="*/ 305 w 305"/>
                  <a:gd name="T57" fmla="*/ 4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5" h="512">
                    <a:moveTo>
                      <a:pt x="305" y="494"/>
                    </a:moveTo>
                    <a:lnTo>
                      <a:pt x="305" y="494"/>
                    </a:lnTo>
                    <a:lnTo>
                      <a:pt x="292" y="461"/>
                    </a:lnTo>
                    <a:lnTo>
                      <a:pt x="278" y="429"/>
                    </a:lnTo>
                    <a:lnTo>
                      <a:pt x="262" y="398"/>
                    </a:lnTo>
                    <a:lnTo>
                      <a:pt x="245" y="366"/>
                    </a:lnTo>
                    <a:lnTo>
                      <a:pt x="209" y="304"/>
                    </a:lnTo>
                    <a:lnTo>
                      <a:pt x="173" y="244"/>
                    </a:lnTo>
                    <a:lnTo>
                      <a:pt x="137" y="183"/>
                    </a:lnTo>
                    <a:lnTo>
                      <a:pt x="102" y="123"/>
                    </a:lnTo>
                    <a:lnTo>
                      <a:pt x="87" y="93"/>
                    </a:lnTo>
                    <a:lnTo>
                      <a:pt x="71" y="62"/>
                    </a:lnTo>
                    <a:lnTo>
                      <a:pt x="57" y="30"/>
                    </a:lnTo>
                    <a:lnTo>
                      <a:pt x="45" y="0"/>
                    </a:lnTo>
                    <a:lnTo>
                      <a:pt x="0" y="17"/>
                    </a:lnTo>
                    <a:lnTo>
                      <a:pt x="15" y="50"/>
                    </a:lnTo>
                    <a:lnTo>
                      <a:pt x="29" y="82"/>
                    </a:lnTo>
                    <a:lnTo>
                      <a:pt x="45" y="113"/>
                    </a:lnTo>
                    <a:lnTo>
                      <a:pt x="62" y="144"/>
                    </a:lnTo>
                    <a:lnTo>
                      <a:pt x="96" y="207"/>
                    </a:lnTo>
                    <a:lnTo>
                      <a:pt x="134" y="267"/>
                    </a:lnTo>
                    <a:lnTo>
                      <a:pt x="170" y="328"/>
                    </a:lnTo>
                    <a:lnTo>
                      <a:pt x="204" y="388"/>
                    </a:lnTo>
                    <a:lnTo>
                      <a:pt x="220" y="419"/>
                    </a:lnTo>
                    <a:lnTo>
                      <a:pt x="236" y="449"/>
                    </a:lnTo>
                    <a:lnTo>
                      <a:pt x="249" y="480"/>
                    </a:lnTo>
                    <a:lnTo>
                      <a:pt x="262" y="510"/>
                    </a:lnTo>
                    <a:lnTo>
                      <a:pt x="262" y="512"/>
                    </a:lnTo>
                    <a:lnTo>
                      <a:pt x="305" y="49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3" name="Freeform 661"/>
              <p:cNvSpPr>
                <a:spLocks noChangeAspect="1"/>
              </p:cNvSpPr>
              <p:nvPr/>
            </p:nvSpPr>
            <p:spPr bwMode="auto">
              <a:xfrm>
                <a:off x="3207" y="2283"/>
                <a:ext cx="14" cy="52"/>
              </a:xfrm>
              <a:custGeom>
                <a:avLst/>
                <a:gdLst>
                  <a:gd name="T0" fmla="*/ 88 w 88"/>
                  <a:gd name="T1" fmla="*/ 301 h 301"/>
                  <a:gd name="T2" fmla="*/ 88 w 88"/>
                  <a:gd name="T3" fmla="*/ 301 h 301"/>
                  <a:gd name="T4" fmla="*/ 88 w 88"/>
                  <a:gd name="T5" fmla="*/ 264 h 301"/>
                  <a:gd name="T6" fmla="*/ 86 w 88"/>
                  <a:gd name="T7" fmla="*/ 225 h 301"/>
                  <a:gd name="T8" fmla="*/ 84 w 88"/>
                  <a:gd name="T9" fmla="*/ 187 h 301"/>
                  <a:gd name="T10" fmla="*/ 79 w 88"/>
                  <a:gd name="T11" fmla="*/ 148 h 301"/>
                  <a:gd name="T12" fmla="*/ 74 w 88"/>
                  <a:gd name="T13" fmla="*/ 110 h 301"/>
                  <a:gd name="T14" fmla="*/ 66 w 88"/>
                  <a:gd name="T15" fmla="*/ 73 h 301"/>
                  <a:gd name="T16" fmla="*/ 61 w 88"/>
                  <a:gd name="T17" fmla="*/ 55 h 301"/>
                  <a:gd name="T18" fmla="*/ 56 w 88"/>
                  <a:gd name="T19" fmla="*/ 36 h 301"/>
                  <a:gd name="T20" fmla="*/ 50 w 88"/>
                  <a:gd name="T21" fmla="*/ 18 h 301"/>
                  <a:gd name="T22" fmla="*/ 43 w 88"/>
                  <a:gd name="T23" fmla="*/ 0 h 301"/>
                  <a:gd name="T24" fmla="*/ 0 w 88"/>
                  <a:gd name="T25" fmla="*/ 18 h 301"/>
                  <a:gd name="T26" fmla="*/ 6 w 88"/>
                  <a:gd name="T27" fmla="*/ 33 h 301"/>
                  <a:gd name="T28" fmla="*/ 12 w 88"/>
                  <a:gd name="T29" fmla="*/ 50 h 301"/>
                  <a:gd name="T30" fmla="*/ 17 w 88"/>
                  <a:gd name="T31" fmla="*/ 67 h 301"/>
                  <a:gd name="T32" fmla="*/ 20 w 88"/>
                  <a:gd name="T33" fmla="*/ 84 h 301"/>
                  <a:gd name="T34" fmla="*/ 28 w 88"/>
                  <a:gd name="T35" fmla="*/ 118 h 301"/>
                  <a:gd name="T36" fmla="*/ 34 w 88"/>
                  <a:gd name="T37" fmla="*/ 154 h 301"/>
                  <a:gd name="T38" fmla="*/ 37 w 88"/>
                  <a:gd name="T39" fmla="*/ 190 h 301"/>
                  <a:gd name="T40" fmla="*/ 40 w 88"/>
                  <a:gd name="T41" fmla="*/ 228 h 301"/>
                  <a:gd name="T42" fmla="*/ 41 w 88"/>
                  <a:gd name="T43" fmla="*/ 264 h 301"/>
                  <a:gd name="T44" fmla="*/ 41 w 88"/>
                  <a:gd name="T45" fmla="*/ 301 h 301"/>
                  <a:gd name="T46" fmla="*/ 41 w 88"/>
                  <a:gd name="T47" fmla="*/ 301 h 301"/>
                  <a:gd name="T48" fmla="*/ 88 w 88"/>
                  <a:gd name="T4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301">
                    <a:moveTo>
                      <a:pt x="88" y="301"/>
                    </a:moveTo>
                    <a:lnTo>
                      <a:pt x="88" y="301"/>
                    </a:lnTo>
                    <a:lnTo>
                      <a:pt x="88" y="264"/>
                    </a:lnTo>
                    <a:lnTo>
                      <a:pt x="86" y="225"/>
                    </a:lnTo>
                    <a:lnTo>
                      <a:pt x="84" y="187"/>
                    </a:lnTo>
                    <a:lnTo>
                      <a:pt x="79" y="148"/>
                    </a:lnTo>
                    <a:lnTo>
                      <a:pt x="74" y="110"/>
                    </a:lnTo>
                    <a:lnTo>
                      <a:pt x="66" y="73"/>
                    </a:lnTo>
                    <a:lnTo>
                      <a:pt x="61" y="55"/>
                    </a:lnTo>
                    <a:lnTo>
                      <a:pt x="56" y="36"/>
                    </a:lnTo>
                    <a:lnTo>
                      <a:pt x="50" y="18"/>
                    </a:lnTo>
                    <a:lnTo>
                      <a:pt x="43" y="0"/>
                    </a:lnTo>
                    <a:lnTo>
                      <a:pt x="0" y="18"/>
                    </a:lnTo>
                    <a:lnTo>
                      <a:pt x="6" y="33"/>
                    </a:lnTo>
                    <a:lnTo>
                      <a:pt x="12" y="50"/>
                    </a:lnTo>
                    <a:lnTo>
                      <a:pt x="17" y="67"/>
                    </a:lnTo>
                    <a:lnTo>
                      <a:pt x="20" y="84"/>
                    </a:lnTo>
                    <a:lnTo>
                      <a:pt x="28" y="118"/>
                    </a:lnTo>
                    <a:lnTo>
                      <a:pt x="34" y="154"/>
                    </a:lnTo>
                    <a:lnTo>
                      <a:pt x="37" y="190"/>
                    </a:lnTo>
                    <a:lnTo>
                      <a:pt x="40" y="228"/>
                    </a:lnTo>
                    <a:lnTo>
                      <a:pt x="41" y="264"/>
                    </a:lnTo>
                    <a:lnTo>
                      <a:pt x="41" y="301"/>
                    </a:lnTo>
                    <a:lnTo>
                      <a:pt x="41" y="301"/>
                    </a:lnTo>
                    <a:lnTo>
                      <a:pt x="88" y="30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4" name="Freeform 662"/>
              <p:cNvSpPr>
                <a:spLocks noChangeAspect="1"/>
              </p:cNvSpPr>
              <p:nvPr/>
            </p:nvSpPr>
            <p:spPr bwMode="auto">
              <a:xfrm>
                <a:off x="3207" y="2335"/>
                <a:ext cx="14" cy="49"/>
              </a:xfrm>
              <a:custGeom>
                <a:avLst/>
                <a:gdLst>
                  <a:gd name="T0" fmla="*/ 45 w 89"/>
                  <a:gd name="T1" fmla="*/ 277 h 278"/>
                  <a:gd name="T2" fmla="*/ 45 w 89"/>
                  <a:gd name="T3" fmla="*/ 278 h 278"/>
                  <a:gd name="T4" fmla="*/ 54 w 89"/>
                  <a:gd name="T5" fmla="*/ 243 h 278"/>
                  <a:gd name="T6" fmla="*/ 62 w 89"/>
                  <a:gd name="T7" fmla="*/ 209 h 278"/>
                  <a:gd name="T8" fmla="*/ 69 w 89"/>
                  <a:gd name="T9" fmla="*/ 175 h 278"/>
                  <a:gd name="T10" fmla="*/ 77 w 89"/>
                  <a:gd name="T11" fmla="*/ 139 h 278"/>
                  <a:gd name="T12" fmla="*/ 81 w 89"/>
                  <a:gd name="T13" fmla="*/ 104 h 278"/>
                  <a:gd name="T14" fmla="*/ 85 w 89"/>
                  <a:gd name="T15" fmla="*/ 69 h 278"/>
                  <a:gd name="T16" fmla="*/ 89 w 89"/>
                  <a:gd name="T17" fmla="*/ 35 h 278"/>
                  <a:gd name="T18" fmla="*/ 89 w 89"/>
                  <a:gd name="T19" fmla="*/ 0 h 278"/>
                  <a:gd name="T20" fmla="*/ 42 w 89"/>
                  <a:gd name="T21" fmla="*/ 0 h 278"/>
                  <a:gd name="T22" fmla="*/ 42 w 89"/>
                  <a:gd name="T23" fmla="*/ 32 h 278"/>
                  <a:gd name="T24" fmla="*/ 39 w 89"/>
                  <a:gd name="T25" fmla="*/ 65 h 278"/>
                  <a:gd name="T26" fmla="*/ 36 w 89"/>
                  <a:gd name="T27" fmla="*/ 98 h 278"/>
                  <a:gd name="T28" fmla="*/ 30 w 89"/>
                  <a:gd name="T29" fmla="*/ 132 h 278"/>
                  <a:gd name="T30" fmla="*/ 24 w 89"/>
                  <a:gd name="T31" fmla="*/ 165 h 278"/>
                  <a:gd name="T32" fmla="*/ 17 w 89"/>
                  <a:gd name="T33" fmla="*/ 199 h 278"/>
                  <a:gd name="T34" fmla="*/ 8 w 89"/>
                  <a:gd name="T35" fmla="*/ 233 h 278"/>
                  <a:gd name="T36" fmla="*/ 0 w 89"/>
                  <a:gd name="T37" fmla="*/ 266 h 278"/>
                  <a:gd name="T38" fmla="*/ 0 w 89"/>
                  <a:gd name="T39" fmla="*/ 266 h 278"/>
                  <a:gd name="T40" fmla="*/ 45 w 89"/>
                  <a:gd name="T41"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278">
                    <a:moveTo>
                      <a:pt x="45" y="277"/>
                    </a:moveTo>
                    <a:lnTo>
                      <a:pt x="45" y="278"/>
                    </a:lnTo>
                    <a:lnTo>
                      <a:pt x="54" y="243"/>
                    </a:lnTo>
                    <a:lnTo>
                      <a:pt x="62" y="209"/>
                    </a:lnTo>
                    <a:lnTo>
                      <a:pt x="69" y="175"/>
                    </a:lnTo>
                    <a:lnTo>
                      <a:pt x="77" y="139"/>
                    </a:lnTo>
                    <a:lnTo>
                      <a:pt x="81" y="104"/>
                    </a:lnTo>
                    <a:lnTo>
                      <a:pt x="85" y="69"/>
                    </a:lnTo>
                    <a:lnTo>
                      <a:pt x="89" y="35"/>
                    </a:lnTo>
                    <a:lnTo>
                      <a:pt x="89" y="0"/>
                    </a:lnTo>
                    <a:lnTo>
                      <a:pt x="42" y="0"/>
                    </a:lnTo>
                    <a:lnTo>
                      <a:pt x="42" y="32"/>
                    </a:lnTo>
                    <a:lnTo>
                      <a:pt x="39" y="65"/>
                    </a:lnTo>
                    <a:lnTo>
                      <a:pt x="36" y="98"/>
                    </a:lnTo>
                    <a:lnTo>
                      <a:pt x="30" y="132"/>
                    </a:lnTo>
                    <a:lnTo>
                      <a:pt x="24" y="165"/>
                    </a:lnTo>
                    <a:lnTo>
                      <a:pt x="17" y="199"/>
                    </a:lnTo>
                    <a:lnTo>
                      <a:pt x="8" y="233"/>
                    </a:lnTo>
                    <a:lnTo>
                      <a:pt x="0" y="266"/>
                    </a:lnTo>
                    <a:lnTo>
                      <a:pt x="0" y="266"/>
                    </a:lnTo>
                    <a:lnTo>
                      <a:pt x="45" y="27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5" name="Freeform 663"/>
              <p:cNvSpPr>
                <a:spLocks noChangeAspect="1"/>
              </p:cNvSpPr>
              <p:nvPr/>
            </p:nvSpPr>
            <p:spPr bwMode="auto">
              <a:xfrm>
                <a:off x="3190" y="2382"/>
                <a:ext cx="24" cy="47"/>
              </a:xfrm>
              <a:custGeom>
                <a:avLst/>
                <a:gdLst>
                  <a:gd name="T0" fmla="*/ 46 w 146"/>
                  <a:gd name="T1" fmla="*/ 271 h 271"/>
                  <a:gd name="T2" fmla="*/ 46 w 146"/>
                  <a:gd name="T3" fmla="*/ 271 h 271"/>
                  <a:gd name="T4" fmla="*/ 49 w 146"/>
                  <a:gd name="T5" fmla="*/ 256 h 271"/>
                  <a:gd name="T6" fmla="*/ 54 w 146"/>
                  <a:gd name="T7" fmla="*/ 239 h 271"/>
                  <a:gd name="T8" fmla="*/ 59 w 146"/>
                  <a:gd name="T9" fmla="*/ 223 h 271"/>
                  <a:gd name="T10" fmla="*/ 65 w 146"/>
                  <a:gd name="T11" fmla="*/ 208 h 271"/>
                  <a:gd name="T12" fmla="*/ 79 w 146"/>
                  <a:gd name="T13" fmla="*/ 175 h 271"/>
                  <a:gd name="T14" fmla="*/ 95 w 146"/>
                  <a:gd name="T15" fmla="*/ 143 h 271"/>
                  <a:gd name="T16" fmla="*/ 109 w 146"/>
                  <a:gd name="T17" fmla="*/ 111 h 271"/>
                  <a:gd name="T18" fmla="*/ 124 w 146"/>
                  <a:gd name="T19" fmla="*/ 79 h 271"/>
                  <a:gd name="T20" fmla="*/ 131 w 146"/>
                  <a:gd name="T21" fmla="*/ 63 h 271"/>
                  <a:gd name="T22" fmla="*/ 137 w 146"/>
                  <a:gd name="T23" fmla="*/ 46 h 271"/>
                  <a:gd name="T24" fmla="*/ 142 w 146"/>
                  <a:gd name="T25" fmla="*/ 28 h 271"/>
                  <a:gd name="T26" fmla="*/ 146 w 146"/>
                  <a:gd name="T27" fmla="*/ 11 h 271"/>
                  <a:gd name="T28" fmla="*/ 101 w 146"/>
                  <a:gd name="T29" fmla="*/ 0 h 271"/>
                  <a:gd name="T30" fmla="*/ 97 w 146"/>
                  <a:gd name="T31" fmla="*/ 16 h 271"/>
                  <a:gd name="T32" fmla="*/ 92 w 146"/>
                  <a:gd name="T33" fmla="*/ 30 h 271"/>
                  <a:gd name="T34" fmla="*/ 88 w 146"/>
                  <a:gd name="T35" fmla="*/ 46 h 271"/>
                  <a:gd name="T36" fmla="*/ 82 w 146"/>
                  <a:gd name="T37" fmla="*/ 60 h 271"/>
                  <a:gd name="T38" fmla="*/ 67 w 146"/>
                  <a:gd name="T39" fmla="*/ 91 h 271"/>
                  <a:gd name="T40" fmla="*/ 52 w 146"/>
                  <a:gd name="T41" fmla="*/ 124 h 271"/>
                  <a:gd name="T42" fmla="*/ 37 w 146"/>
                  <a:gd name="T43" fmla="*/ 156 h 271"/>
                  <a:gd name="T44" fmla="*/ 22 w 146"/>
                  <a:gd name="T45" fmla="*/ 190 h 271"/>
                  <a:gd name="T46" fmla="*/ 16 w 146"/>
                  <a:gd name="T47" fmla="*/ 208 h 271"/>
                  <a:gd name="T48" fmla="*/ 10 w 146"/>
                  <a:gd name="T49" fmla="*/ 225 h 271"/>
                  <a:gd name="T50" fmla="*/ 4 w 146"/>
                  <a:gd name="T51" fmla="*/ 244 h 271"/>
                  <a:gd name="T52" fmla="*/ 0 w 146"/>
                  <a:gd name="T53" fmla="*/ 262 h 271"/>
                  <a:gd name="T54" fmla="*/ 0 w 146"/>
                  <a:gd name="T55" fmla="*/ 262 h 271"/>
                  <a:gd name="T56" fmla="*/ 46 w 146"/>
                  <a:gd name="T5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71">
                    <a:moveTo>
                      <a:pt x="46" y="271"/>
                    </a:moveTo>
                    <a:lnTo>
                      <a:pt x="46" y="271"/>
                    </a:lnTo>
                    <a:lnTo>
                      <a:pt x="49" y="256"/>
                    </a:lnTo>
                    <a:lnTo>
                      <a:pt x="54" y="239"/>
                    </a:lnTo>
                    <a:lnTo>
                      <a:pt x="59" y="223"/>
                    </a:lnTo>
                    <a:lnTo>
                      <a:pt x="65" y="208"/>
                    </a:lnTo>
                    <a:lnTo>
                      <a:pt x="79" y="175"/>
                    </a:lnTo>
                    <a:lnTo>
                      <a:pt x="95" y="143"/>
                    </a:lnTo>
                    <a:lnTo>
                      <a:pt x="109" y="111"/>
                    </a:lnTo>
                    <a:lnTo>
                      <a:pt x="124" y="79"/>
                    </a:lnTo>
                    <a:lnTo>
                      <a:pt x="131" y="63"/>
                    </a:lnTo>
                    <a:lnTo>
                      <a:pt x="137" y="46"/>
                    </a:lnTo>
                    <a:lnTo>
                      <a:pt x="142" y="28"/>
                    </a:lnTo>
                    <a:lnTo>
                      <a:pt x="146" y="11"/>
                    </a:lnTo>
                    <a:lnTo>
                      <a:pt x="101" y="0"/>
                    </a:lnTo>
                    <a:lnTo>
                      <a:pt x="97" y="16"/>
                    </a:lnTo>
                    <a:lnTo>
                      <a:pt x="92" y="30"/>
                    </a:lnTo>
                    <a:lnTo>
                      <a:pt x="88" y="46"/>
                    </a:lnTo>
                    <a:lnTo>
                      <a:pt x="82" y="60"/>
                    </a:lnTo>
                    <a:lnTo>
                      <a:pt x="67" y="91"/>
                    </a:lnTo>
                    <a:lnTo>
                      <a:pt x="52" y="124"/>
                    </a:lnTo>
                    <a:lnTo>
                      <a:pt x="37" y="156"/>
                    </a:lnTo>
                    <a:lnTo>
                      <a:pt x="22" y="190"/>
                    </a:lnTo>
                    <a:lnTo>
                      <a:pt x="16" y="208"/>
                    </a:lnTo>
                    <a:lnTo>
                      <a:pt x="10" y="225"/>
                    </a:lnTo>
                    <a:lnTo>
                      <a:pt x="4" y="244"/>
                    </a:lnTo>
                    <a:lnTo>
                      <a:pt x="0" y="262"/>
                    </a:lnTo>
                    <a:lnTo>
                      <a:pt x="0" y="262"/>
                    </a:lnTo>
                    <a:lnTo>
                      <a:pt x="46" y="27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6" name="Freeform 664"/>
              <p:cNvSpPr>
                <a:spLocks noChangeAspect="1"/>
              </p:cNvSpPr>
              <p:nvPr/>
            </p:nvSpPr>
            <p:spPr bwMode="auto">
              <a:xfrm>
                <a:off x="3188" y="2427"/>
                <a:ext cx="9" cy="42"/>
              </a:xfrm>
              <a:custGeom>
                <a:avLst/>
                <a:gdLst>
                  <a:gd name="T0" fmla="*/ 57 w 57"/>
                  <a:gd name="T1" fmla="*/ 235 h 242"/>
                  <a:gd name="T2" fmla="*/ 57 w 57"/>
                  <a:gd name="T3" fmla="*/ 235 h 242"/>
                  <a:gd name="T4" fmla="*/ 53 w 57"/>
                  <a:gd name="T5" fmla="*/ 207 h 242"/>
                  <a:gd name="T6" fmla="*/ 49 w 57"/>
                  <a:gd name="T7" fmla="*/ 179 h 242"/>
                  <a:gd name="T8" fmla="*/ 47 w 57"/>
                  <a:gd name="T9" fmla="*/ 150 h 242"/>
                  <a:gd name="T10" fmla="*/ 47 w 57"/>
                  <a:gd name="T11" fmla="*/ 121 h 242"/>
                  <a:gd name="T12" fmla="*/ 47 w 57"/>
                  <a:gd name="T13" fmla="*/ 92 h 242"/>
                  <a:gd name="T14" fmla="*/ 48 w 57"/>
                  <a:gd name="T15" fmla="*/ 63 h 242"/>
                  <a:gd name="T16" fmla="*/ 52 w 57"/>
                  <a:gd name="T17" fmla="*/ 36 h 242"/>
                  <a:gd name="T18" fmla="*/ 57 w 57"/>
                  <a:gd name="T19" fmla="*/ 9 h 242"/>
                  <a:gd name="T20" fmla="*/ 11 w 57"/>
                  <a:gd name="T21" fmla="*/ 0 h 242"/>
                  <a:gd name="T22" fmla="*/ 5 w 57"/>
                  <a:gd name="T23" fmla="*/ 30 h 242"/>
                  <a:gd name="T24" fmla="*/ 1 w 57"/>
                  <a:gd name="T25" fmla="*/ 60 h 242"/>
                  <a:gd name="T26" fmla="*/ 0 w 57"/>
                  <a:gd name="T27" fmla="*/ 91 h 242"/>
                  <a:gd name="T28" fmla="*/ 0 w 57"/>
                  <a:gd name="T29" fmla="*/ 121 h 242"/>
                  <a:gd name="T30" fmla="*/ 1 w 57"/>
                  <a:gd name="T31" fmla="*/ 152 h 242"/>
                  <a:gd name="T32" fmla="*/ 3 w 57"/>
                  <a:gd name="T33" fmla="*/ 183 h 242"/>
                  <a:gd name="T34" fmla="*/ 6 w 57"/>
                  <a:gd name="T35" fmla="*/ 212 h 242"/>
                  <a:gd name="T36" fmla="*/ 11 w 57"/>
                  <a:gd name="T37" fmla="*/ 242 h 242"/>
                  <a:gd name="T38" fmla="*/ 10 w 57"/>
                  <a:gd name="T39" fmla="*/ 241 h 242"/>
                  <a:gd name="T40" fmla="*/ 57 w 57"/>
                  <a:gd name="T41"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2">
                    <a:moveTo>
                      <a:pt x="57" y="235"/>
                    </a:moveTo>
                    <a:lnTo>
                      <a:pt x="57" y="235"/>
                    </a:lnTo>
                    <a:lnTo>
                      <a:pt x="53" y="207"/>
                    </a:lnTo>
                    <a:lnTo>
                      <a:pt x="49" y="179"/>
                    </a:lnTo>
                    <a:lnTo>
                      <a:pt x="47" y="150"/>
                    </a:lnTo>
                    <a:lnTo>
                      <a:pt x="47" y="121"/>
                    </a:lnTo>
                    <a:lnTo>
                      <a:pt x="47" y="92"/>
                    </a:lnTo>
                    <a:lnTo>
                      <a:pt x="48" y="63"/>
                    </a:lnTo>
                    <a:lnTo>
                      <a:pt x="52" y="36"/>
                    </a:lnTo>
                    <a:lnTo>
                      <a:pt x="57" y="9"/>
                    </a:lnTo>
                    <a:lnTo>
                      <a:pt x="11" y="0"/>
                    </a:lnTo>
                    <a:lnTo>
                      <a:pt x="5" y="30"/>
                    </a:lnTo>
                    <a:lnTo>
                      <a:pt x="1" y="60"/>
                    </a:lnTo>
                    <a:lnTo>
                      <a:pt x="0" y="91"/>
                    </a:lnTo>
                    <a:lnTo>
                      <a:pt x="0" y="121"/>
                    </a:lnTo>
                    <a:lnTo>
                      <a:pt x="1" y="152"/>
                    </a:lnTo>
                    <a:lnTo>
                      <a:pt x="3" y="183"/>
                    </a:lnTo>
                    <a:lnTo>
                      <a:pt x="6" y="212"/>
                    </a:lnTo>
                    <a:lnTo>
                      <a:pt x="11" y="242"/>
                    </a:lnTo>
                    <a:lnTo>
                      <a:pt x="10" y="241"/>
                    </a:lnTo>
                    <a:lnTo>
                      <a:pt x="57" y="23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7" name="Freeform 665"/>
              <p:cNvSpPr>
                <a:spLocks noChangeAspect="1"/>
              </p:cNvSpPr>
              <p:nvPr/>
            </p:nvSpPr>
            <p:spPr bwMode="auto">
              <a:xfrm>
                <a:off x="3189" y="2468"/>
                <a:ext cx="19" cy="33"/>
              </a:xfrm>
              <a:custGeom>
                <a:avLst/>
                <a:gdLst>
                  <a:gd name="T0" fmla="*/ 109 w 109"/>
                  <a:gd name="T1" fmla="*/ 187 h 193"/>
                  <a:gd name="T2" fmla="*/ 109 w 109"/>
                  <a:gd name="T3" fmla="*/ 187 h 193"/>
                  <a:gd name="T4" fmla="*/ 107 w 109"/>
                  <a:gd name="T5" fmla="*/ 174 h 193"/>
                  <a:gd name="T6" fmla="*/ 104 w 109"/>
                  <a:gd name="T7" fmla="*/ 161 h 193"/>
                  <a:gd name="T8" fmla="*/ 101 w 109"/>
                  <a:gd name="T9" fmla="*/ 148 h 193"/>
                  <a:gd name="T10" fmla="*/ 96 w 109"/>
                  <a:gd name="T11" fmla="*/ 136 h 193"/>
                  <a:gd name="T12" fmla="*/ 86 w 109"/>
                  <a:gd name="T13" fmla="*/ 112 h 193"/>
                  <a:gd name="T14" fmla="*/ 77 w 109"/>
                  <a:gd name="T15" fmla="*/ 88 h 193"/>
                  <a:gd name="T16" fmla="*/ 66 w 109"/>
                  <a:gd name="T17" fmla="*/ 65 h 193"/>
                  <a:gd name="T18" fmla="*/ 57 w 109"/>
                  <a:gd name="T19" fmla="*/ 42 h 193"/>
                  <a:gd name="T20" fmla="*/ 54 w 109"/>
                  <a:gd name="T21" fmla="*/ 31 h 193"/>
                  <a:gd name="T22" fmla="*/ 50 w 109"/>
                  <a:gd name="T23" fmla="*/ 20 h 193"/>
                  <a:gd name="T24" fmla="*/ 48 w 109"/>
                  <a:gd name="T25" fmla="*/ 11 h 193"/>
                  <a:gd name="T26" fmla="*/ 47 w 109"/>
                  <a:gd name="T27" fmla="*/ 0 h 193"/>
                  <a:gd name="T28" fmla="*/ 0 w 109"/>
                  <a:gd name="T29" fmla="*/ 6 h 193"/>
                  <a:gd name="T30" fmla="*/ 2 w 109"/>
                  <a:gd name="T31" fmla="*/ 19 h 193"/>
                  <a:gd name="T32" fmla="*/ 6 w 109"/>
                  <a:gd name="T33" fmla="*/ 32 h 193"/>
                  <a:gd name="T34" fmla="*/ 9 w 109"/>
                  <a:gd name="T35" fmla="*/ 46 h 193"/>
                  <a:gd name="T36" fmla="*/ 13 w 109"/>
                  <a:gd name="T37" fmla="*/ 58 h 193"/>
                  <a:gd name="T38" fmla="*/ 23 w 109"/>
                  <a:gd name="T39" fmla="*/ 82 h 193"/>
                  <a:gd name="T40" fmla="*/ 33 w 109"/>
                  <a:gd name="T41" fmla="*/ 106 h 193"/>
                  <a:gd name="T42" fmla="*/ 43 w 109"/>
                  <a:gd name="T43" fmla="*/ 128 h 193"/>
                  <a:gd name="T44" fmla="*/ 53 w 109"/>
                  <a:gd name="T45" fmla="*/ 151 h 193"/>
                  <a:gd name="T46" fmla="*/ 55 w 109"/>
                  <a:gd name="T47" fmla="*/ 162 h 193"/>
                  <a:gd name="T48" fmla="*/ 59 w 109"/>
                  <a:gd name="T49" fmla="*/ 173 h 193"/>
                  <a:gd name="T50" fmla="*/ 61 w 109"/>
                  <a:gd name="T51" fmla="*/ 182 h 193"/>
                  <a:gd name="T52" fmla="*/ 62 w 109"/>
                  <a:gd name="T53" fmla="*/ 193 h 193"/>
                  <a:gd name="T54" fmla="*/ 62 w 109"/>
                  <a:gd name="T55" fmla="*/ 193 h 193"/>
                  <a:gd name="T56" fmla="*/ 109 w 109"/>
                  <a:gd name="T57"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93">
                    <a:moveTo>
                      <a:pt x="109" y="187"/>
                    </a:moveTo>
                    <a:lnTo>
                      <a:pt x="109" y="187"/>
                    </a:lnTo>
                    <a:lnTo>
                      <a:pt x="107" y="174"/>
                    </a:lnTo>
                    <a:lnTo>
                      <a:pt x="104" y="161"/>
                    </a:lnTo>
                    <a:lnTo>
                      <a:pt x="101" y="148"/>
                    </a:lnTo>
                    <a:lnTo>
                      <a:pt x="96" y="136"/>
                    </a:lnTo>
                    <a:lnTo>
                      <a:pt x="86" y="112"/>
                    </a:lnTo>
                    <a:lnTo>
                      <a:pt x="77" y="88"/>
                    </a:lnTo>
                    <a:lnTo>
                      <a:pt x="66" y="65"/>
                    </a:lnTo>
                    <a:lnTo>
                      <a:pt x="57" y="42"/>
                    </a:lnTo>
                    <a:lnTo>
                      <a:pt x="54" y="31"/>
                    </a:lnTo>
                    <a:lnTo>
                      <a:pt x="50" y="20"/>
                    </a:lnTo>
                    <a:lnTo>
                      <a:pt x="48" y="11"/>
                    </a:lnTo>
                    <a:lnTo>
                      <a:pt x="47" y="0"/>
                    </a:lnTo>
                    <a:lnTo>
                      <a:pt x="0" y="6"/>
                    </a:lnTo>
                    <a:lnTo>
                      <a:pt x="2" y="19"/>
                    </a:lnTo>
                    <a:lnTo>
                      <a:pt x="6" y="32"/>
                    </a:lnTo>
                    <a:lnTo>
                      <a:pt x="9" y="46"/>
                    </a:lnTo>
                    <a:lnTo>
                      <a:pt x="13" y="58"/>
                    </a:lnTo>
                    <a:lnTo>
                      <a:pt x="23" y="82"/>
                    </a:lnTo>
                    <a:lnTo>
                      <a:pt x="33" y="106"/>
                    </a:lnTo>
                    <a:lnTo>
                      <a:pt x="43" y="128"/>
                    </a:lnTo>
                    <a:lnTo>
                      <a:pt x="53" y="151"/>
                    </a:lnTo>
                    <a:lnTo>
                      <a:pt x="55" y="162"/>
                    </a:lnTo>
                    <a:lnTo>
                      <a:pt x="59" y="173"/>
                    </a:lnTo>
                    <a:lnTo>
                      <a:pt x="61" y="182"/>
                    </a:lnTo>
                    <a:lnTo>
                      <a:pt x="62" y="193"/>
                    </a:lnTo>
                    <a:lnTo>
                      <a:pt x="62" y="193"/>
                    </a:lnTo>
                    <a:lnTo>
                      <a:pt x="109"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8" name="Freeform 666"/>
              <p:cNvSpPr>
                <a:spLocks noChangeAspect="1"/>
              </p:cNvSpPr>
              <p:nvPr/>
            </p:nvSpPr>
            <p:spPr bwMode="auto">
              <a:xfrm>
                <a:off x="3200" y="2501"/>
                <a:ext cx="9" cy="32"/>
              </a:xfrm>
              <a:custGeom>
                <a:avLst/>
                <a:gdLst>
                  <a:gd name="T0" fmla="*/ 47 w 57"/>
                  <a:gd name="T1" fmla="*/ 187 h 187"/>
                  <a:gd name="T2" fmla="*/ 47 w 57"/>
                  <a:gd name="T3" fmla="*/ 187 h 187"/>
                  <a:gd name="T4" fmla="*/ 52 w 57"/>
                  <a:gd name="T5" fmla="*/ 163 h 187"/>
                  <a:gd name="T6" fmla="*/ 54 w 57"/>
                  <a:gd name="T7" fmla="*/ 139 h 187"/>
                  <a:gd name="T8" fmla="*/ 57 w 57"/>
                  <a:gd name="T9" fmla="*/ 114 h 187"/>
                  <a:gd name="T10" fmla="*/ 55 w 57"/>
                  <a:gd name="T11" fmla="*/ 90 h 187"/>
                  <a:gd name="T12" fmla="*/ 54 w 57"/>
                  <a:gd name="T13" fmla="*/ 66 h 187"/>
                  <a:gd name="T14" fmla="*/ 53 w 57"/>
                  <a:gd name="T15" fmla="*/ 43 h 187"/>
                  <a:gd name="T16" fmla="*/ 49 w 57"/>
                  <a:gd name="T17" fmla="*/ 21 h 187"/>
                  <a:gd name="T18" fmla="*/ 47 w 57"/>
                  <a:gd name="T19" fmla="*/ 0 h 187"/>
                  <a:gd name="T20" fmla="*/ 0 w 57"/>
                  <a:gd name="T21" fmla="*/ 6 h 187"/>
                  <a:gd name="T22" fmla="*/ 4 w 57"/>
                  <a:gd name="T23" fmla="*/ 27 h 187"/>
                  <a:gd name="T24" fmla="*/ 6 w 57"/>
                  <a:gd name="T25" fmla="*/ 48 h 187"/>
                  <a:gd name="T26" fmla="*/ 9 w 57"/>
                  <a:gd name="T27" fmla="*/ 70 h 187"/>
                  <a:gd name="T28" fmla="*/ 10 w 57"/>
                  <a:gd name="T29" fmla="*/ 91 h 187"/>
                  <a:gd name="T30" fmla="*/ 10 w 57"/>
                  <a:gd name="T31" fmla="*/ 113 h 187"/>
                  <a:gd name="T32" fmla="*/ 9 w 57"/>
                  <a:gd name="T33" fmla="*/ 135 h 187"/>
                  <a:gd name="T34" fmla="*/ 5 w 57"/>
                  <a:gd name="T35" fmla="*/ 156 h 187"/>
                  <a:gd name="T36" fmla="*/ 1 w 57"/>
                  <a:gd name="T37" fmla="*/ 177 h 187"/>
                  <a:gd name="T38" fmla="*/ 1 w 57"/>
                  <a:gd name="T39" fmla="*/ 177 h 187"/>
                  <a:gd name="T40" fmla="*/ 47 w 57"/>
                  <a:gd name="T4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87">
                    <a:moveTo>
                      <a:pt x="47" y="187"/>
                    </a:moveTo>
                    <a:lnTo>
                      <a:pt x="47" y="187"/>
                    </a:lnTo>
                    <a:lnTo>
                      <a:pt x="52" y="163"/>
                    </a:lnTo>
                    <a:lnTo>
                      <a:pt x="54" y="139"/>
                    </a:lnTo>
                    <a:lnTo>
                      <a:pt x="57" y="114"/>
                    </a:lnTo>
                    <a:lnTo>
                      <a:pt x="55" y="90"/>
                    </a:lnTo>
                    <a:lnTo>
                      <a:pt x="54" y="66"/>
                    </a:lnTo>
                    <a:lnTo>
                      <a:pt x="53" y="43"/>
                    </a:lnTo>
                    <a:lnTo>
                      <a:pt x="49" y="21"/>
                    </a:lnTo>
                    <a:lnTo>
                      <a:pt x="47" y="0"/>
                    </a:lnTo>
                    <a:lnTo>
                      <a:pt x="0" y="6"/>
                    </a:lnTo>
                    <a:lnTo>
                      <a:pt x="4" y="27"/>
                    </a:lnTo>
                    <a:lnTo>
                      <a:pt x="6" y="48"/>
                    </a:lnTo>
                    <a:lnTo>
                      <a:pt x="9" y="70"/>
                    </a:lnTo>
                    <a:lnTo>
                      <a:pt x="10" y="91"/>
                    </a:lnTo>
                    <a:lnTo>
                      <a:pt x="10" y="113"/>
                    </a:lnTo>
                    <a:lnTo>
                      <a:pt x="9" y="135"/>
                    </a:lnTo>
                    <a:lnTo>
                      <a:pt x="5" y="156"/>
                    </a:lnTo>
                    <a:lnTo>
                      <a:pt x="1" y="177"/>
                    </a:lnTo>
                    <a:lnTo>
                      <a:pt x="1" y="177"/>
                    </a:lnTo>
                    <a:lnTo>
                      <a:pt x="47"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299" name="Freeform 667"/>
              <p:cNvSpPr>
                <a:spLocks noChangeAspect="1"/>
              </p:cNvSpPr>
              <p:nvPr/>
            </p:nvSpPr>
            <p:spPr bwMode="auto">
              <a:xfrm>
                <a:off x="3180" y="2531"/>
                <a:ext cx="28" cy="44"/>
              </a:xfrm>
              <a:custGeom>
                <a:avLst/>
                <a:gdLst>
                  <a:gd name="T0" fmla="*/ 35 w 166"/>
                  <a:gd name="T1" fmla="*/ 250 h 250"/>
                  <a:gd name="T2" fmla="*/ 35 w 166"/>
                  <a:gd name="T3" fmla="*/ 250 h 250"/>
                  <a:gd name="T4" fmla="*/ 58 w 166"/>
                  <a:gd name="T5" fmla="*/ 225 h 250"/>
                  <a:gd name="T6" fmla="*/ 78 w 166"/>
                  <a:gd name="T7" fmla="*/ 196 h 250"/>
                  <a:gd name="T8" fmla="*/ 98 w 166"/>
                  <a:gd name="T9" fmla="*/ 168 h 250"/>
                  <a:gd name="T10" fmla="*/ 116 w 166"/>
                  <a:gd name="T11" fmla="*/ 136 h 250"/>
                  <a:gd name="T12" fmla="*/ 131 w 166"/>
                  <a:gd name="T13" fmla="*/ 105 h 250"/>
                  <a:gd name="T14" fmla="*/ 146 w 166"/>
                  <a:gd name="T15" fmla="*/ 74 h 250"/>
                  <a:gd name="T16" fmla="*/ 156 w 166"/>
                  <a:gd name="T17" fmla="*/ 42 h 250"/>
                  <a:gd name="T18" fmla="*/ 166 w 166"/>
                  <a:gd name="T19" fmla="*/ 10 h 250"/>
                  <a:gd name="T20" fmla="*/ 120 w 166"/>
                  <a:gd name="T21" fmla="*/ 0 h 250"/>
                  <a:gd name="T22" fmla="*/ 112 w 166"/>
                  <a:gd name="T23" fmla="*/ 27 h 250"/>
                  <a:gd name="T24" fmla="*/ 101 w 166"/>
                  <a:gd name="T25" fmla="*/ 56 h 250"/>
                  <a:gd name="T26" fmla="*/ 89 w 166"/>
                  <a:gd name="T27" fmla="*/ 86 h 250"/>
                  <a:gd name="T28" fmla="*/ 75 w 166"/>
                  <a:gd name="T29" fmla="*/ 115 h 250"/>
                  <a:gd name="T30" fmla="*/ 58 w 166"/>
                  <a:gd name="T31" fmla="*/ 142 h 250"/>
                  <a:gd name="T32" fmla="*/ 40 w 166"/>
                  <a:gd name="T33" fmla="*/ 170 h 250"/>
                  <a:gd name="T34" fmla="*/ 21 w 166"/>
                  <a:gd name="T35" fmla="*/ 195 h 250"/>
                  <a:gd name="T36" fmla="*/ 2 w 166"/>
                  <a:gd name="T37" fmla="*/ 219 h 250"/>
                  <a:gd name="T38" fmla="*/ 0 w 166"/>
                  <a:gd name="T39" fmla="*/ 219 h 250"/>
                  <a:gd name="T40" fmla="*/ 35 w 166"/>
                  <a:gd name="T4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50">
                    <a:moveTo>
                      <a:pt x="35" y="250"/>
                    </a:moveTo>
                    <a:lnTo>
                      <a:pt x="35" y="250"/>
                    </a:lnTo>
                    <a:lnTo>
                      <a:pt x="58" y="225"/>
                    </a:lnTo>
                    <a:lnTo>
                      <a:pt x="78" y="196"/>
                    </a:lnTo>
                    <a:lnTo>
                      <a:pt x="98" y="168"/>
                    </a:lnTo>
                    <a:lnTo>
                      <a:pt x="116" y="136"/>
                    </a:lnTo>
                    <a:lnTo>
                      <a:pt x="131" y="105"/>
                    </a:lnTo>
                    <a:lnTo>
                      <a:pt x="146" y="74"/>
                    </a:lnTo>
                    <a:lnTo>
                      <a:pt x="156" y="42"/>
                    </a:lnTo>
                    <a:lnTo>
                      <a:pt x="166" y="10"/>
                    </a:lnTo>
                    <a:lnTo>
                      <a:pt x="120" y="0"/>
                    </a:lnTo>
                    <a:lnTo>
                      <a:pt x="112" y="27"/>
                    </a:lnTo>
                    <a:lnTo>
                      <a:pt x="101" y="56"/>
                    </a:lnTo>
                    <a:lnTo>
                      <a:pt x="89" y="86"/>
                    </a:lnTo>
                    <a:lnTo>
                      <a:pt x="75" y="115"/>
                    </a:lnTo>
                    <a:lnTo>
                      <a:pt x="58" y="142"/>
                    </a:lnTo>
                    <a:lnTo>
                      <a:pt x="40" y="170"/>
                    </a:lnTo>
                    <a:lnTo>
                      <a:pt x="21" y="195"/>
                    </a:lnTo>
                    <a:lnTo>
                      <a:pt x="2" y="219"/>
                    </a:lnTo>
                    <a:lnTo>
                      <a:pt x="0" y="219"/>
                    </a:lnTo>
                    <a:lnTo>
                      <a:pt x="35" y="25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0" name="Freeform 668"/>
              <p:cNvSpPr>
                <a:spLocks noChangeAspect="1"/>
              </p:cNvSpPr>
              <p:nvPr/>
            </p:nvSpPr>
            <p:spPr bwMode="auto">
              <a:xfrm>
                <a:off x="3140" y="2570"/>
                <a:ext cx="46" cy="37"/>
              </a:xfrm>
              <a:custGeom>
                <a:avLst/>
                <a:gdLst>
                  <a:gd name="T0" fmla="*/ 21 w 281"/>
                  <a:gd name="T1" fmla="*/ 215 h 215"/>
                  <a:gd name="T2" fmla="*/ 21 w 281"/>
                  <a:gd name="T3" fmla="*/ 215 h 215"/>
                  <a:gd name="T4" fmla="*/ 57 w 281"/>
                  <a:gd name="T5" fmla="*/ 197 h 215"/>
                  <a:gd name="T6" fmla="*/ 92 w 281"/>
                  <a:gd name="T7" fmla="*/ 178 h 215"/>
                  <a:gd name="T8" fmla="*/ 126 w 281"/>
                  <a:gd name="T9" fmla="*/ 156 h 215"/>
                  <a:gd name="T10" fmla="*/ 161 w 281"/>
                  <a:gd name="T11" fmla="*/ 135 h 215"/>
                  <a:gd name="T12" fmla="*/ 194 w 281"/>
                  <a:gd name="T13" fmla="*/ 111 h 215"/>
                  <a:gd name="T14" fmla="*/ 225 w 281"/>
                  <a:gd name="T15" fmla="*/ 87 h 215"/>
                  <a:gd name="T16" fmla="*/ 239 w 281"/>
                  <a:gd name="T17" fmla="*/ 73 h 215"/>
                  <a:gd name="T18" fmla="*/ 254 w 281"/>
                  <a:gd name="T19" fmla="*/ 59 h 215"/>
                  <a:gd name="T20" fmla="*/ 268 w 281"/>
                  <a:gd name="T21" fmla="*/ 46 h 215"/>
                  <a:gd name="T22" fmla="*/ 281 w 281"/>
                  <a:gd name="T23" fmla="*/ 31 h 215"/>
                  <a:gd name="T24" fmla="*/ 246 w 281"/>
                  <a:gd name="T25" fmla="*/ 0 h 215"/>
                  <a:gd name="T26" fmla="*/ 234 w 281"/>
                  <a:gd name="T27" fmla="*/ 13 h 215"/>
                  <a:gd name="T28" fmla="*/ 221 w 281"/>
                  <a:gd name="T29" fmla="*/ 25 h 215"/>
                  <a:gd name="T30" fmla="*/ 208 w 281"/>
                  <a:gd name="T31" fmla="*/ 39 h 215"/>
                  <a:gd name="T32" fmla="*/ 195 w 281"/>
                  <a:gd name="T33" fmla="*/ 51 h 215"/>
                  <a:gd name="T34" fmla="*/ 165 w 281"/>
                  <a:gd name="T35" fmla="*/ 73 h 215"/>
                  <a:gd name="T36" fmla="*/ 135 w 281"/>
                  <a:gd name="T37" fmla="*/ 96 h 215"/>
                  <a:gd name="T38" fmla="*/ 102 w 281"/>
                  <a:gd name="T39" fmla="*/ 118 h 215"/>
                  <a:gd name="T40" fmla="*/ 69 w 281"/>
                  <a:gd name="T41" fmla="*/ 137 h 215"/>
                  <a:gd name="T42" fmla="*/ 34 w 281"/>
                  <a:gd name="T43" fmla="*/ 156 h 215"/>
                  <a:gd name="T44" fmla="*/ 0 w 281"/>
                  <a:gd name="T45" fmla="*/ 174 h 215"/>
                  <a:gd name="T46" fmla="*/ 0 w 281"/>
                  <a:gd name="T47" fmla="*/ 174 h 215"/>
                  <a:gd name="T48" fmla="*/ 21 w 281"/>
                  <a:gd name="T49"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21" y="215"/>
                    </a:moveTo>
                    <a:lnTo>
                      <a:pt x="21" y="215"/>
                    </a:lnTo>
                    <a:lnTo>
                      <a:pt x="57" y="197"/>
                    </a:lnTo>
                    <a:lnTo>
                      <a:pt x="92" y="178"/>
                    </a:lnTo>
                    <a:lnTo>
                      <a:pt x="126" y="156"/>
                    </a:lnTo>
                    <a:lnTo>
                      <a:pt x="161" y="135"/>
                    </a:lnTo>
                    <a:lnTo>
                      <a:pt x="194" y="111"/>
                    </a:lnTo>
                    <a:lnTo>
                      <a:pt x="225" y="87"/>
                    </a:lnTo>
                    <a:lnTo>
                      <a:pt x="239" y="73"/>
                    </a:lnTo>
                    <a:lnTo>
                      <a:pt x="254" y="59"/>
                    </a:lnTo>
                    <a:lnTo>
                      <a:pt x="268" y="46"/>
                    </a:lnTo>
                    <a:lnTo>
                      <a:pt x="281" y="31"/>
                    </a:lnTo>
                    <a:lnTo>
                      <a:pt x="246" y="0"/>
                    </a:lnTo>
                    <a:lnTo>
                      <a:pt x="234" y="13"/>
                    </a:lnTo>
                    <a:lnTo>
                      <a:pt x="221" y="25"/>
                    </a:lnTo>
                    <a:lnTo>
                      <a:pt x="208" y="39"/>
                    </a:lnTo>
                    <a:lnTo>
                      <a:pt x="195" y="51"/>
                    </a:lnTo>
                    <a:lnTo>
                      <a:pt x="165" y="73"/>
                    </a:lnTo>
                    <a:lnTo>
                      <a:pt x="135" y="96"/>
                    </a:lnTo>
                    <a:lnTo>
                      <a:pt x="102" y="118"/>
                    </a:lnTo>
                    <a:lnTo>
                      <a:pt x="69" y="137"/>
                    </a:lnTo>
                    <a:lnTo>
                      <a:pt x="34" y="156"/>
                    </a:lnTo>
                    <a:lnTo>
                      <a:pt x="0" y="174"/>
                    </a:lnTo>
                    <a:lnTo>
                      <a:pt x="0" y="174"/>
                    </a:lnTo>
                    <a:lnTo>
                      <a:pt x="21" y="2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1" name="Freeform 669"/>
              <p:cNvSpPr>
                <a:spLocks noChangeAspect="1"/>
              </p:cNvSpPr>
              <p:nvPr/>
            </p:nvSpPr>
            <p:spPr bwMode="auto">
              <a:xfrm>
                <a:off x="3083" y="2599"/>
                <a:ext cx="60" cy="31"/>
              </a:xfrm>
              <a:custGeom>
                <a:avLst/>
                <a:gdLst>
                  <a:gd name="T0" fmla="*/ 27 w 367"/>
                  <a:gd name="T1" fmla="*/ 175 h 175"/>
                  <a:gd name="T2" fmla="*/ 27 w 367"/>
                  <a:gd name="T3" fmla="*/ 175 h 175"/>
                  <a:gd name="T4" fmla="*/ 45 w 367"/>
                  <a:gd name="T5" fmla="*/ 163 h 175"/>
                  <a:gd name="T6" fmla="*/ 63 w 367"/>
                  <a:gd name="T7" fmla="*/ 153 h 175"/>
                  <a:gd name="T8" fmla="*/ 82 w 367"/>
                  <a:gd name="T9" fmla="*/ 143 h 175"/>
                  <a:gd name="T10" fmla="*/ 103 w 367"/>
                  <a:gd name="T11" fmla="*/ 133 h 175"/>
                  <a:gd name="T12" fmla="*/ 123 w 367"/>
                  <a:gd name="T13" fmla="*/ 125 h 175"/>
                  <a:gd name="T14" fmla="*/ 145 w 367"/>
                  <a:gd name="T15" fmla="*/ 118 h 175"/>
                  <a:gd name="T16" fmla="*/ 166 w 367"/>
                  <a:gd name="T17" fmla="*/ 111 h 175"/>
                  <a:gd name="T18" fmla="*/ 188 w 367"/>
                  <a:gd name="T19" fmla="*/ 103 h 175"/>
                  <a:gd name="T20" fmla="*/ 234 w 367"/>
                  <a:gd name="T21" fmla="*/ 90 h 175"/>
                  <a:gd name="T22" fmla="*/ 279 w 367"/>
                  <a:gd name="T23" fmla="*/ 77 h 175"/>
                  <a:gd name="T24" fmla="*/ 302 w 367"/>
                  <a:gd name="T25" fmla="*/ 69 h 175"/>
                  <a:gd name="T26" fmla="*/ 324 w 367"/>
                  <a:gd name="T27" fmla="*/ 60 h 175"/>
                  <a:gd name="T28" fmla="*/ 346 w 367"/>
                  <a:gd name="T29" fmla="*/ 52 h 175"/>
                  <a:gd name="T30" fmla="*/ 367 w 367"/>
                  <a:gd name="T31" fmla="*/ 41 h 175"/>
                  <a:gd name="T32" fmla="*/ 346 w 367"/>
                  <a:gd name="T33" fmla="*/ 0 h 175"/>
                  <a:gd name="T34" fmla="*/ 327 w 367"/>
                  <a:gd name="T35" fmla="*/ 9 h 175"/>
                  <a:gd name="T36" fmla="*/ 307 w 367"/>
                  <a:gd name="T37" fmla="*/ 17 h 175"/>
                  <a:gd name="T38" fmla="*/ 286 w 367"/>
                  <a:gd name="T39" fmla="*/ 25 h 175"/>
                  <a:gd name="T40" fmla="*/ 265 w 367"/>
                  <a:gd name="T41" fmla="*/ 33 h 175"/>
                  <a:gd name="T42" fmla="*/ 220 w 367"/>
                  <a:gd name="T43" fmla="*/ 46 h 175"/>
                  <a:gd name="T44" fmla="*/ 176 w 367"/>
                  <a:gd name="T45" fmla="*/ 59 h 175"/>
                  <a:gd name="T46" fmla="*/ 152 w 367"/>
                  <a:gd name="T47" fmla="*/ 66 h 175"/>
                  <a:gd name="T48" fmla="*/ 129 w 367"/>
                  <a:gd name="T49" fmla="*/ 73 h 175"/>
                  <a:gd name="T50" fmla="*/ 106 w 367"/>
                  <a:gd name="T51" fmla="*/ 82 h 175"/>
                  <a:gd name="T52" fmla="*/ 85 w 367"/>
                  <a:gd name="T53" fmla="*/ 90 h 175"/>
                  <a:gd name="T54" fmla="*/ 62 w 367"/>
                  <a:gd name="T55" fmla="*/ 101 h 175"/>
                  <a:gd name="T56" fmla="*/ 40 w 367"/>
                  <a:gd name="T57" fmla="*/ 112 h 175"/>
                  <a:gd name="T58" fmla="*/ 19 w 367"/>
                  <a:gd name="T59" fmla="*/ 124 h 175"/>
                  <a:gd name="T60" fmla="*/ 0 w 367"/>
                  <a:gd name="T61" fmla="*/ 138 h 175"/>
                  <a:gd name="T62" fmla="*/ 0 w 367"/>
                  <a:gd name="T63" fmla="*/ 138 h 175"/>
                  <a:gd name="T64" fmla="*/ 27 w 367"/>
                  <a:gd name="T6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175">
                    <a:moveTo>
                      <a:pt x="27" y="175"/>
                    </a:moveTo>
                    <a:lnTo>
                      <a:pt x="27" y="175"/>
                    </a:lnTo>
                    <a:lnTo>
                      <a:pt x="45" y="163"/>
                    </a:lnTo>
                    <a:lnTo>
                      <a:pt x="63" y="153"/>
                    </a:lnTo>
                    <a:lnTo>
                      <a:pt x="82" y="143"/>
                    </a:lnTo>
                    <a:lnTo>
                      <a:pt x="103" y="133"/>
                    </a:lnTo>
                    <a:lnTo>
                      <a:pt x="123" y="125"/>
                    </a:lnTo>
                    <a:lnTo>
                      <a:pt x="145" y="118"/>
                    </a:lnTo>
                    <a:lnTo>
                      <a:pt x="166" y="111"/>
                    </a:lnTo>
                    <a:lnTo>
                      <a:pt x="188" y="103"/>
                    </a:lnTo>
                    <a:lnTo>
                      <a:pt x="234" y="90"/>
                    </a:lnTo>
                    <a:lnTo>
                      <a:pt x="279" y="77"/>
                    </a:lnTo>
                    <a:lnTo>
                      <a:pt x="302" y="69"/>
                    </a:lnTo>
                    <a:lnTo>
                      <a:pt x="324" y="60"/>
                    </a:lnTo>
                    <a:lnTo>
                      <a:pt x="346" y="52"/>
                    </a:lnTo>
                    <a:lnTo>
                      <a:pt x="367" y="41"/>
                    </a:lnTo>
                    <a:lnTo>
                      <a:pt x="346" y="0"/>
                    </a:lnTo>
                    <a:lnTo>
                      <a:pt x="327" y="9"/>
                    </a:lnTo>
                    <a:lnTo>
                      <a:pt x="307" y="17"/>
                    </a:lnTo>
                    <a:lnTo>
                      <a:pt x="286" y="25"/>
                    </a:lnTo>
                    <a:lnTo>
                      <a:pt x="265" y="33"/>
                    </a:lnTo>
                    <a:lnTo>
                      <a:pt x="220" y="46"/>
                    </a:lnTo>
                    <a:lnTo>
                      <a:pt x="176" y="59"/>
                    </a:lnTo>
                    <a:lnTo>
                      <a:pt x="152" y="66"/>
                    </a:lnTo>
                    <a:lnTo>
                      <a:pt x="129" y="73"/>
                    </a:lnTo>
                    <a:lnTo>
                      <a:pt x="106" y="82"/>
                    </a:lnTo>
                    <a:lnTo>
                      <a:pt x="85" y="90"/>
                    </a:lnTo>
                    <a:lnTo>
                      <a:pt x="62" y="101"/>
                    </a:lnTo>
                    <a:lnTo>
                      <a:pt x="40" y="112"/>
                    </a:lnTo>
                    <a:lnTo>
                      <a:pt x="19" y="124"/>
                    </a:lnTo>
                    <a:lnTo>
                      <a:pt x="0" y="138"/>
                    </a:lnTo>
                    <a:lnTo>
                      <a:pt x="0" y="138"/>
                    </a:lnTo>
                    <a:lnTo>
                      <a:pt x="27" y="17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2" name="Freeform 670"/>
              <p:cNvSpPr>
                <a:spLocks noChangeAspect="1"/>
              </p:cNvSpPr>
              <p:nvPr/>
            </p:nvSpPr>
            <p:spPr bwMode="auto">
              <a:xfrm>
                <a:off x="3056" y="2624"/>
                <a:ext cx="31" cy="46"/>
              </a:xfrm>
              <a:custGeom>
                <a:avLst/>
                <a:gdLst>
                  <a:gd name="T0" fmla="*/ 38 w 189"/>
                  <a:gd name="T1" fmla="*/ 269 h 269"/>
                  <a:gd name="T2" fmla="*/ 39 w 189"/>
                  <a:gd name="T3" fmla="*/ 269 h 269"/>
                  <a:gd name="T4" fmla="*/ 58 w 189"/>
                  <a:gd name="T5" fmla="*/ 237 h 269"/>
                  <a:gd name="T6" fmla="*/ 75 w 189"/>
                  <a:gd name="T7" fmla="*/ 203 h 269"/>
                  <a:gd name="T8" fmla="*/ 92 w 189"/>
                  <a:gd name="T9" fmla="*/ 171 h 269"/>
                  <a:gd name="T10" fmla="*/ 109 w 189"/>
                  <a:gd name="T11" fmla="*/ 138 h 269"/>
                  <a:gd name="T12" fmla="*/ 117 w 189"/>
                  <a:gd name="T13" fmla="*/ 124 h 269"/>
                  <a:gd name="T14" fmla="*/ 127 w 189"/>
                  <a:gd name="T15" fmla="*/ 109 h 269"/>
                  <a:gd name="T16" fmla="*/ 135 w 189"/>
                  <a:gd name="T17" fmla="*/ 95 h 269"/>
                  <a:gd name="T18" fmla="*/ 145 w 189"/>
                  <a:gd name="T19" fmla="*/ 82 h 269"/>
                  <a:gd name="T20" fmla="*/ 156 w 189"/>
                  <a:gd name="T21" fmla="*/ 70 h 269"/>
                  <a:gd name="T22" fmla="*/ 166 w 189"/>
                  <a:gd name="T23" fmla="*/ 58 h 269"/>
                  <a:gd name="T24" fmla="*/ 177 w 189"/>
                  <a:gd name="T25" fmla="*/ 47 h 269"/>
                  <a:gd name="T26" fmla="*/ 189 w 189"/>
                  <a:gd name="T27" fmla="*/ 37 h 269"/>
                  <a:gd name="T28" fmla="*/ 162 w 189"/>
                  <a:gd name="T29" fmla="*/ 0 h 269"/>
                  <a:gd name="T30" fmla="*/ 146 w 189"/>
                  <a:gd name="T31" fmla="*/ 12 h 269"/>
                  <a:gd name="T32" fmla="*/ 133 w 189"/>
                  <a:gd name="T33" fmla="*/ 25 h 269"/>
                  <a:gd name="T34" fmla="*/ 120 w 189"/>
                  <a:gd name="T35" fmla="*/ 39 h 269"/>
                  <a:gd name="T36" fmla="*/ 109 w 189"/>
                  <a:gd name="T37" fmla="*/ 53 h 269"/>
                  <a:gd name="T38" fmla="*/ 97 w 189"/>
                  <a:gd name="T39" fmla="*/ 69 h 269"/>
                  <a:gd name="T40" fmla="*/ 87 w 189"/>
                  <a:gd name="T41" fmla="*/ 84 h 269"/>
                  <a:gd name="T42" fmla="*/ 78 w 189"/>
                  <a:gd name="T43" fmla="*/ 100 h 269"/>
                  <a:gd name="T44" fmla="*/ 68 w 189"/>
                  <a:gd name="T45" fmla="*/ 117 h 269"/>
                  <a:gd name="T46" fmla="*/ 51 w 189"/>
                  <a:gd name="T47" fmla="*/ 149 h 269"/>
                  <a:gd name="T48" fmla="*/ 34 w 189"/>
                  <a:gd name="T49" fmla="*/ 182 h 269"/>
                  <a:gd name="T50" fmla="*/ 18 w 189"/>
                  <a:gd name="T51" fmla="*/ 214 h 269"/>
                  <a:gd name="T52" fmla="*/ 0 w 189"/>
                  <a:gd name="T53" fmla="*/ 244 h 269"/>
                  <a:gd name="T54" fmla="*/ 0 w 189"/>
                  <a:gd name="T55" fmla="*/ 244 h 269"/>
                  <a:gd name="T56" fmla="*/ 38 w 189"/>
                  <a:gd name="T5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9" h="269">
                    <a:moveTo>
                      <a:pt x="38" y="269"/>
                    </a:moveTo>
                    <a:lnTo>
                      <a:pt x="39" y="269"/>
                    </a:lnTo>
                    <a:lnTo>
                      <a:pt x="58" y="237"/>
                    </a:lnTo>
                    <a:lnTo>
                      <a:pt x="75" y="203"/>
                    </a:lnTo>
                    <a:lnTo>
                      <a:pt x="92" y="171"/>
                    </a:lnTo>
                    <a:lnTo>
                      <a:pt x="109" y="138"/>
                    </a:lnTo>
                    <a:lnTo>
                      <a:pt x="117" y="124"/>
                    </a:lnTo>
                    <a:lnTo>
                      <a:pt x="127" y="109"/>
                    </a:lnTo>
                    <a:lnTo>
                      <a:pt x="135" y="95"/>
                    </a:lnTo>
                    <a:lnTo>
                      <a:pt x="145" y="82"/>
                    </a:lnTo>
                    <a:lnTo>
                      <a:pt x="156" y="70"/>
                    </a:lnTo>
                    <a:lnTo>
                      <a:pt x="166" y="58"/>
                    </a:lnTo>
                    <a:lnTo>
                      <a:pt x="177" y="47"/>
                    </a:lnTo>
                    <a:lnTo>
                      <a:pt x="189" y="37"/>
                    </a:lnTo>
                    <a:lnTo>
                      <a:pt x="162" y="0"/>
                    </a:lnTo>
                    <a:lnTo>
                      <a:pt x="146" y="12"/>
                    </a:lnTo>
                    <a:lnTo>
                      <a:pt x="133" y="25"/>
                    </a:lnTo>
                    <a:lnTo>
                      <a:pt x="120" y="39"/>
                    </a:lnTo>
                    <a:lnTo>
                      <a:pt x="109" y="53"/>
                    </a:lnTo>
                    <a:lnTo>
                      <a:pt x="97" y="69"/>
                    </a:lnTo>
                    <a:lnTo>
                      <a:pt x="87" y="84"/>
                    </a:lnTo>
                    <a:lnTo>
                      <a:pt x="78" y="100"/>
                    </a:lnTo>
                    <a:lnTo>
                      <a:pt x="68" y="117"/>
                    </a:lnTo>
                    <a:lnTo>
                      <a:pt x="51" y="149"/>
                    </a:lnTo>
                    <a:lnTo>
                      <a:pt x="34" y="182"/>
                    </a:lnTo>
                    <a:lnTo>
                      <a:pt x="18" y="214"/>
                    </a:lnTo>
                    <a:lnTo>
                      <a:pt x="0" y="244"/>
                    </a:lnTo>
                    <a:lnTo>
                      <a:pt x="0" y="244"/>
                    </a:lnTo>
                    <a:lnTo>
                      <a:pt x="38" y="26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3" name="Freeform 671"/>
              <p:cNvSpPr>
                <a:spLocks noChangeAspect="1"/>
              </p:cNvSpPr>
              <p:nvPr/>
            </p:nvSpPr>
            <p:spPr bwMode="auto">
              <a:xfrm>
                <a:off x="3023" y="2666"/>
                <a:ext cx="39" cy="58"/>
              </a:xfrm>
              <a:custGeom>
                <a:avLst/>
                <a:gdLst>
                  <a:gd name="T0" fmla="*/ 35 w 235"/>
                  <a:gd name="T1" fmla="*/ 331 h 331"/>
                  <a:gd name="T2" fmla="*/ 35 w 235"/>
                  <a:gd name="T3" fmla="*/ 331 h 331"/>
                  <a:gd name="T4" fmla="*/ 50 w 235"/>
                  <a:gd name="T5" fmla="*/ 313 h 331"/>
                  <a:gd name="T6" fmla="*/ 65 w 235"/>
                  <a:gd name="T7" fmla="*/ 295 h 331"/>
                  <a:gd name="T8" fmla="*/ 78 w 235"/>
                  <a:gd name="T9" fmla="*/ 277 h 331"/>
                  <a:gd name="T10" fmla="*/ 91 w 235"/>
                  <a:gd name="T11" fmla="*/ 258 h 331"/>
                  <a:gd name="T12" fmla="*/ 117 w 235"/>
                  <a:gd name="T13" fmla="*/ 218 h 331"/>
                  <a:gd name="T14" fmla="*/ 141 w 235"/>
                  <a:gd name="T15" fmla="*/ 179 h 331"/>
                  <a:gd name="T16" fmla="*/ 165 w 235"/>
                  <a:gd name="T17" fmla="*/ 139 h 331"/>
                  <a:gd name="T18" fmla="*/ 188 w 235"/>
                  <a:gd name="T19" fmla="*/ 101 h 331"/>
                  <a:gd name="T20" fmla="*/ 212 w 235"/>
                  <a:gd name="T21" fmla="*/ 62 h 331"/>
                  <a:gd name="T22" fmla="*/ 235 w 235"/>
                  <a:gd name="T23" fmla="*/ 25 h 331"/>
                  <a:gd name="T24" fmla="*/ 197 w 235"/>
                  <a:gd name="T25" fmla="*/ 0 h 331"/>
                  <a:gd name="T26" fmla="*/ 173 w 235"/>
                  <a:gd name="T27" fmla="*/ 37 h 331"/>
                  <a:gd name="T28" fmla="*/ 149 w 235"/>
                  <a:gd name="T29" fmla="*/ 77 h 331"/>
                  <a:gd name="T30" fmla="*/ 125 w 235"/>
                  <a:gd name="T31" fmla="*/ 116 h 331"/>
                  <a:gd name="T32" fmla="*/ 102 w 235"/>
                  <a:gd name="T33" fmla="*/ 155 h 331"/>
                  <a:gd name="T34" fmla="*/ 78 w 235"/>
                  <a:gd name="T35" fmla="*/ 194 h 331"/>
                  <a:gd name="T36" fmla="*/ 53 w 235"/>
                  <a:gd name="T37" fmla="*/ 232 h 331"/>
                  <a:gd name="T38" fmla="*/ 41 w 235"/>
                  <a:gd name="T39" fmla="*/ 250 h 331"/>
                  <a:gd name="T40" fmla="*/ 27 w 235"/>
                  <a:gd name="T41" fmla="*/ 268 h 331"/>
                  <a:gd name="T42" fmla="*/ 14 w 235"/>
                  <a:gd name="T43" fmla="*/ 284 h 331"/>
                  <a:gd name="T44" fmla="*/ 0 w 235"/>
                  <a:gd name="T45" fmla="*/ 301 h 331"/>
                  <a:gd name="T46" fmla="*/ 0 w 235"/>
                  <a:gd name="T47" fmla="*/ 300 h 331"/>
                  <a:gd name="T48" fmla="*/ 35 w 235"/>
                  <a:gd name="T4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31">
                    <a:moveTo>
                      <a:pt x="35" y="331"/>
                    </a:moveTo>
                    <a:lnTo>
                      <a:pt x="35" y="331"/>
                    </a:lnTo>
                    <a:lnTo>
                      <a:pt x="50" y="313"/>
                    </a:lnTo>
                    <a:lnTo>
                      <a:pt x="65" y="295"/>
                    </a:lnTo>
                    <a:lnTo>
                      <a:pt x="78" y="277"/>
                    </a:lnTo>
                    <a:lnTo>
                      <a:pt x="91" y="258"/>
                    </a:lnTo>
                    <a:lnTo>
                      <a:pt x="117" y="218"/>
                    </a:lnTo>
                    <a:lnTo>
                      <a:pt x="141" y="179"/>
                    </a:lnTo>
                    <a:lnTo>
                      <a:pt x="165" y="139"/>
                    </a:lnTo>
                    <a:lnTo>
                      <a:pt x="188" y="101"/>
                    </a:lnTo>
                    <a:lnTo>
                      <a:pt x="212" y="62"/>
                    </a:lnTo>
                    <a:lnTo>
                      <a:pt x="235" y="25"/>
                    </a:lnTo>
                    <a:lnTo>
                      <a:pt x="197" y="0"/>
                    </a:lnTo>
                    <a:lnTo>
                      <a:pt x="173" y="37"/>
                    </a:lnTo>
                    <a:lnTo>
                      <a:pt x="149" y="77"/>
                    </a:lnTo>
                    <a:lnTo>
                      <a:pt x="125" y="116"/>
                    </a:lnTo>
                    <a:lnTo>
                      <a:pt x="102" y="155"/>
                    </a:lnTo>
                    <a:lnTo>
                      <a:pt x="78" y="194"/>
                    </a:lnTo>
                    <a:lnTo>
                      <a:pt x="53" y="232"/>
                    </a:lnTo>
                    <a:lnTo>
                      <a:pt x="41" y="250"/>
                    </a:lnTo>
                    <a:lnTo>
                      <a:pt x="27" y="268"/>
                    </a:lnTo>
                    <a:lnTo>
                      <a:pt x="14" y="284"/>
                    </a:lnTo>
                    <a:lnTo>
                      <a:pt x="0" y="301"/>
                    </a:lnTo>
                    <a:lnTo>
                      <a:pt x="0" y="300"/>
                    </a:lnTo>
                    <a:lnTo>
                      <a:pt x="35" y="33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4" name="Freeform 672"/>
              <p:cNvSpPr>
                <a:spLocks noChangeAspect="1"/>
              </p:cNvSpPr>
              <p:nvPr/>
            </p:nvSpPr>
            <p:spPr bwMode="auto">
              <a:xfrm>
                <a:off x="3000" y="2718"/>
                <a:ext cx="29" cy="24"/>
              </a:xfrm>
              <a:custGeom>
                <a:avLst/>
                <a:gdLst>
                  <a:gd name="T0" fmla="*/ 3 w 179"/>
                  <a:gd name="T1" fmla="*/ 137 h 137"/>
                  <a:gd name="T2" fmla="*/ 3 w 179"/>
                  <a:gd name="T3" fmla="*/ 137 h 137"/>
                  <a:gd name="T4" fmla="*/ 17 w 179"/>
                  <a:gd name="T5" fmla="*/ 136 h 137"/>
                  <a:gd name="T6" fmla="*/ 30 w 179"/>
                  <a:gd name="T7" fmla="*/ 132 h 137"/>
                  <a:gd name="T8" fmla="*/ 43 w 179"/>
                  <a:gd name="T9" fmla="*/ 128 h 137"/>
                  <a:gd name="T10" fmla="*/ 56 w 179"/>
                  <a:gd name="T11" fmla="*/ 124 h 137"/>
                  <a:gd name="T12" fmla="*/ 68 w 179"/>
                  <a:gd name="T13" fmla="*/ 119 h 137"/>
                  <a:gd name="T14" fmla="*/ 80 w 179"/>
                  <a:gd name="T15" fmla="*/ 113 h 137"/>
                  <a:gd name="T16" fmla="*/ 92 w 179"/>
                  <a:gd name="T17" fmla="*/ 106 h 137"/>
                  <a:gd name="T18" fmla="*/ 104 w 179"/>
                  <a:gd name="T19" fmla="*/ 98 h 137"/>
                  <a:gd name="T20" fmla="*/ 125 w 179"/>
                  <a:gd name="T21" fmla="*/ 83 h 137"/>
                  <a:gd name="T22" fmla="*/ 144 w 179"/>
                  <a:gd name="T23" fmla="*/ 66 h 137"/>
                  <a:gd name="T24" fmla="*/ 163 w 179"/>
                  <a:gd name="T25" fmla="*/ 49 h 137"/>
                  <a:gd name="T26" fmla="*/ 179 w 179"/>
                  <a:gd name="T27" fmla="*/ 31 h 137"/>
                  <a:gd name="T28" fmla="*/ 144 w 179"/>
                  <a:gd name="T29" fmla="*/ 0 h 137"/>
                  <a:gd name="T30" fmla="*/ 129 w 179"/>
                  <a:gd name="T31" fmla="*/ 16 h 137"/>
                  <a:gd name="T32" fmla="*/ 113 w 179"/>
                  <a:gd name="T33" fmla="*/ 31 h 137"/>
                  <a:gd name="T34" fmla="*/ 96 w 179"/>
                  <a:gd name="T35" fmla="*/ 47 h 137"/>
                  <a:gd name="T36" fmla="*/ 77 w 179"/>
                  <a:gd name="T37" fmla="*/ 60 h 137"/>
                  <a:gd name="T38" fmla="*/ 68 w 179"/>
                  <a:gd name="T39" fmla="*/ 66 h 137"/>
                  <a:gd name="T40" fmla="*/ 59 w 179"/>
                  <a:gd name="T41" fmla="*/ 72 h 137"/>
                  <a:gd name="T42" fmla="*/ 49 w 179"/>
                  <a:gd name="T43" fmla="*/ 77 h 137"/>
                  <a:gd name="T44" fmla="*/ 38 w 179"/>
                  <a:gd name="T45" fmla="*/ 80 h 137"/>
                  <a:gd name="T46" fmla="*/ 29 w 179"/>
                  <a:gd name="T47" fmla="*/ 84 h 137"/>
                  <a:gd name="T48" fmla="*/ 19 w 179"/>
                  <a:gd name="T49" fmla="*/ 88 h 137"/>
                  <a:gd name="T50" fmla="*/ 9 w 179"/>
                  <a:gd name="T51" fmla="*/ 89 h 137"/>
                  <a:gd name="T52" fmla="*/ 0 w 179"/>
                  <a:gd name="T53" fmla="*/ 90 h 137"/>
                  <a:gd name="T54" fmla="*/ 0 w 179"/>
                  <a:gd name="T55" fmla="*/ 90 h 137"/>
                  <a:gd name="T56" fmla="*/ 3 w 179"/>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37">
                    <a:moveTo>
                      <a:pt x="3" y="137"/>
                    </a:moveTo>
                    <a:lnTo>
                      <a:pt x="3" y="137"/>
                    </a:lnTo>
                    <a:lnTo>
                      <a:pt x="17" y="136"/>
                    </a:lnTo>
                    <a:lnTo>
                      <a:pt x="30" y="132"/>
                    </a:lnTo>
                    <a:lnTo>
                      <a:pt x="43" y="128"/>
                    </a:lnTo>
                    <a:lnTo>
                      <a:pt x="56" y="124"/>
                    </a:lnTo>
                    <a:lnTo>
                      <a:pt x="68" y="119"/>
                    </a:lnTo>
                    <a:lnTo>
                      <a:pt x="80" y="113"/>
                    </a:lnTo>
                    <a:lnTo>
                      <a:pt x="92" y="106"/>
                    </a:lnTo>
                    <a:lnTo>
                      <a:pt x="104" y="98"/>
                    </a:lnTo>
                    <a:lnTo>
                      <a:pt x="125" y="83"/>
                    </a:lnTo>
                    <a:lnTo>
                      <a:pt x="144" y="66"/>
                    </a:lnTo>
                    <a:lnTo>
                      <a:pt x="163" y="49"/>
                    </a:lnTo>
                    <a:lnTo>
                      <a:pt x="179" y="31"/>
                    </a:lnTo>
                    <a:lnTo>
                      <a:pt x="144" y="0"/>
                    </a:lnTo>
                    <a:lnTo>
                      <a:pt x="129" y="16"/>
                    </a:lnTo>
                    <a:lnTo>
                      <a:pt x="113" y="31"/>
                    </a:lnTo>
                    <a:lnTo>
                      <a:pt x="96" y="47"/>
                    </a:lnTo>
                    <a:lnTo>
                      <a:pt x="77" y="60"/>
                    </a:lnTo>
                    <a:lnTo>
                      <a:pt x="68" y="66"/>
                    </a:lnTo>
                    <a:lnTo>
                      <a:pt x="59" y="72"/>
                    </a:lnTo>
                    <a:lnTo>
                      <a:pt x="49" y="77"/>
                    </a:lnTo>
                    <a:lnTo>
                      <a:pt x="38" y="80"/>
                    </a:lnTo>
                    <a:lnTo>
                      <a:pt x="29" y="84"/>
                    </a:lnTo>
                    <a:lnTo>
                      <a:pt x="19" y="88"/>
                    </a:lnTo>
                    <a:lnTo>
                      <a:pt x="9" y="89"/>
                    </a:lnTo>
                    <a:lnTo>
                      <a:pt x="0" y="90"/>
                    </a:lnTo>
                    <a:lnTo>
                      <a:pt x="0" y="90"/>
                    </a:lnTo>
                    <a:lnTo>
                      <a:pt x="3" y="1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5" name="Freeform 673"/>
              <p:cNvSpPr>
                <a:spLocks noChangeAspect="1"/>
              </p:cNvSpPr>
              <p:nvPr/>
            </p:nvSpPr>
            <p:spPr bwMode="auto">
              <a:xfrm>
                <a:off x="2947" y="2725"/>
                <a:ext cx="53" cy="17"/>
              </a:xfrm>
              <a:custGeom>
                <a:avLst/>
                <a:gdLst>
                  <a:gd name="T0" fmla="*/ 0 w 322"/>
                  <a:gd name="T1" fmla="*/ 43 h 101"/>
                  <a:gd name="T2" fmla="*/ 0 w 322"/>
                  <a:gd name="T3" fmla="*/ 43 h 101"/>
                  <a:gd name="T4" fmla="*/ 38 w 322"/>
                  <a:gd name="T5" fmla="*/ 58 h 101"/>
                  <a:gd name="T6" fmla="*/ 78 w 322"/>
                  <a:gd name="T7" fmla="*/ 70 h 101"/>
                  <a:gd name="T8" fmla="*/ 118 w 322"/>
                  <a:gd name="T9" fmla="*/ 81 h 101"/>
                  <a:gd name="T10" fmla="*/ 159 w 322"/>
                  <a:gd name="T11" fmla="*/ 89 h 101"/>
                  <a:gd name="T12" fmla="*/ 200 w 322"/>
                  <a:gd name="T13" fmla="*/ 96 h 101"/>
                  <a:gd name="T14" fmla="*/ 241 w 322"/>
                  <a:gd name="T15" fmla="*/ 100 h 101"/>
                  <a:gd name="T16" fmla="*/ 261 w 322"/>
                  <a:gd name="T17" fmla="*/ 101 h 101"/>
                  <a:gd name="T18" fmla="*/ 282 w 322"/>
                  <a:gd name="T19" fmla="*/ 101 h 101"/>
                  <a:gd name="T20" fmla="*/ 302 w 322"/>
                  <a:gd name="T21" fmla="*/ 101 h 101"/>
                  <a:gd name="T22" fmla="*/ 322 w 322"/>
                  <a:gd name="T23" fmla="*/ 100 h 101"/>
                  <a:gd name="T24" fmla="*/ 319 w 322"/>
                  <a:gd name="T25" fmla="*/ 53 h 101"/>
                  <a:gd name="T26" fmla="*/ 301 w 322"/>
                  <a:gd name="T27" fmla="*/ 54 h 101"/>
                  <a:gd name="T28" fmla="*/ 282 w 322"/>
                  <a:gd name="T29" fmla="*/ 54 h 101"/>
                  <a:gd name="T30" fmla="*/ 264 w 322"/>
                  <a:gd name="T31" fmla="*/ 54 h 101"/>
                  <a:gd name="T32" fmla="*/ 244 w 322"/>
                  <a:gd name="T33" fmla="*/ 53 h 101"/>
                  <a:gd name="T34" fmla="*/ 206 w 322"/>
                  <a:gd name="T35" fmla="*/ 49 h 101"/>
                  <a:gd name="T36" fmla="*/ 168 w 322"/>
                  <a:gd name="T37" fmla="*/ 43 h 101"/>
                  <a:gd name="T38" fmla="*/ 129 w 322"/>
                  <a:gd name="T39" fmla="*/ 36 h 101"/>
                  <a:gd name="T40" fmla="*/ 91 w 322"/>
                  <a:gd name="T41" fmla="*/ 25 h 101"/>
                  <a:gd name="T42" fmla="*/ 54 w 322"/>
                  <a:gd name="T43" fmla="*/ 13 h 101"/>
                  <a:gd name="T44" fmla="*/ 18 w 322"/>
                  <a:gd name="T45" fmla="*/ 0 h 101"/>
                  <a:gd name="T46" fmla="*/ 18 w 322"/>
                  <a:gd name="T47" fmla="*/ 0 h 101"/>
                  <a:gd name="T48" fmla="*/ 0 w 322"/>
                  <a:gd name="T49"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101">
                    <a:moveTo>
                      <a:pt x="0" y="43"/>
                    </a:moveTo>
                    <a:lnTo>
                      <a:pt x="0" y="43"/>
                    </a:lnTo>
                    <a:lnTo>
                      <a:pt x="38" y="58"/>
                    </a:lnTo>
                    <a:lnTo>
                      <a:pt x="78" y="70"/>
                    </a:lnTo>
                    <a:lnTo>
                      <a:pt x="118" y="81"/>
                    </a:lnTo>
                    <a:lnTo>
                      <a:pt x="159" y="89"/>
                    </a:lnTo>
                    <a:lnTo>
                      <a:pt x="200" y="96"/>
                    </a:lnTo>
                    <a:lnTo>
                      <a:pt x="241" y="100"/>
                    </a:lnTo>
                    <a:lnTo>
                      <a:pt x="261" y="101"/>
                    </a:lnTo>
                    <a:lnTo>
                      <a:pt x="282" y="101"/>
                    </a:lnTo>
                    <a:lnTo>
                      <a:pt x="302" y="101"/>
                    </a:lnTo>
                    <a:lnTo>
                      <a:pt x="322" y="100"/>
                    </a:lnTo>
                    <a:lnTo>
                      <a:pt x="319" y="53"/>
                    </a:lnTo>
                    <a:lnTo>
                      <a:pt x="301" y="54"/>
                    </a:lnTo>
                    <a:lnTo>
                      <a:pt x="282" y="54"/>
                    </a:lnTo>
                    <a:lnTo>
                      <a:pt x="264" y="54"/>
                    </a:lnTo>
                    <a:lnTo>
                      <a:pt x="244" y="53"/>
                    </a:lnTo>
                    <a:lnTo>
                      <a:pt x="206" y="49"/>
                    </a:lnTo>
                    <a:lnTo>
                      <a:pt x="168" y="43"/>
                    </a:lnTo>
                    <a:lnTo>
                      <a:pt x="129" y="36"/>
                    </a:lnTo>
                    <a:lnTo>
                      <a:pt x="91" y="25"/>
                    </a:lnTo>
                    <a:lnTo>
                      <a:pt x="54" y="13"/>
                    </a:lnTo>
                    <a:lnTo>
                      <a:pt x="18" y="0"/>
                    </a:lnTo>
                    <a:lnTo>
                      <a:pt x="18" y="0"/>
                    </a:lnTo>
                    <a:lnTo>
                      <a:pt x="0" y="4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6" name="Freeform 674"/>
              <p:cNvSpPr>
                <a:spLocks noChangeAspect="1"/>
              </p:cNvSpPr>
              <p:nvPr/>
            </p:nvSpPr>
            <p:spPr bwMode="auto">
              <a:xfrm>
                <a:off x="2880" y="2683"/>
                <a:ext cx="70" cy="49"/>
              </a:xfrm>
              <a:custGeom>
                <a:avLst/>
                <a:gdLst>
                  <a:gd name="T0" fmla="*/ 0 w 428"/>
                  <a:gd name="T1" fmla="*/ 39 h 282"/>
                  <a:gd name="T2" fmla="*/ 0 w 428"/>
                  <a:gd name="T3" fmla="*/ 39 h 282"/>
                  <a:gd name="T4" fmla="*/ 48 w 428"/>
                  <a:gd name="T5" fmla="*/ 71 h 282"/>
                  <a:gd name="T6" fmla="*/ 98 w 428"/>
                  <a:gd name="T7" fmla="*/ 105 h 282"/>
                  <a:gd name="T8" fmla="*/ 148 w 428"/>
                  <a:gd name="T9" fmla="*/ 137 h 282"/>
                  <a:gd name="T10" fmla="*/ 198 w 428"/>
                  <a:gd name="T11" fmla="*/ 171 h 282"/>
                  <a:gd name="T12" fmla="*/ 250 w 428"/>
                  <a:gd name="T13" fmla="*/ 202 h 282"/>
                  <a:gd name="T14" fmla="*/ 303 w 428"/>
                  <a:gd name="T15" fmla="*/ 231 h 282"/>
                  <a:gd name="T16" fmla="*/ 329 w 428"/>
                  <a:gd name="T17" fmla="*/ 245 h 282"/>
                  <a:gd name="T18" fmla="*/ 356 w 428"/>
                  <a:gd name="T19" fmla="*/ 258 h 282"/>
                  <a:gd name="T20" fmla="*/ 383 w 428"/>
                  <a:gd name="T21" fmla="*/ 270 h 282"/>
                  <a:gd name="T22" fmla="*/ 410 w 428"/>
                  <a:gd name="T23" fmla="*/ 282 h 282"/>
                  <a:gd name="T24" fmla="*/ 428 w 428"/>
                  <a:gd name="T25" fmla="*/ 239 h 282"/>
                  <a:gd name="T26" fmla="*/ 401 w 428"/>
                  <a:gd name="T27" fmla="*/ 228 h 282"/>
                  <a:gd name="T28" fmla="*/ 376 w 428"/>
                  <a:gd name="T29" fmla="*/ 216 h 282"/>
                  <a:gd name="T30" fmla="*/ 351 w 428"/>
                  <a:gd name="T31" fmla="*/ 203 h 282"/>
                  <a:gd name="T32" fmla="*/ 326 w 428"/>
                  <a:gd name="T33" fmla="*/ 190 h 282"/>
                  <a:gd name="T34" fmla="*/ 274 w 428"/>
                  <a:gd name="T35" fmla="*/ 161 h 282"/>
                  <a:gd name="T36" fmla="*/ 224 w 428"/>
                  <a:gd name="T37" fmla="*/ 131 h 282"/>
                  <a:gd name="T38" fmla="*/ 173 w 428"/>
                  <a:gd name="T39" fmla="*/ 99 h 282"/>
                  <a:gd name="T40" fmla="*/ 124 w 428"/>
                  <a:gd name="T41" fmla="*/ 66 h 282"/>
                  <a:gd name="T42" fmla="*/ 75 w 428"/>
                  <a:gd name="T43" fmla="*/ 33 h 282"/>
                  <a:gd name="T44" fmla="*/ 26 w 428"/>
                  <a:gd name="T45" fmla="*/ 0 h 282"/>
                  <a:gd name="T46" fmla="*/ 26 w 428"/>
                  <a:gd name="T47" fmla="*/ 0 h 282"/>
                  <a:gd name="T48" fmla="*/ 0 w 428"/>
                  <a:gd name="T49" fmla="*/ 3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8" h="282">
                    <a:moveTo>
                      <a:pt x="0" y="39"/>
                    </a:moveTo>
                    <a:lnTo>
                      <a:pt x="0" y="39"/>
                    </a:lnTo>
                    <a:lnTo>
                      <a:pt x="48" y="71"/>
                    </a:lnTo>
                    <a:lnTo>
                      <a:pt x="98" y="105"/>
                    </a:lnTo>
                    <a:lnTo>
                      <a:pt x="148" y="137"/>
                    </a:lnTo>
                    <a:lnTo>
                      <a:pt x="198" y="171"/>
                    </a:lnTo>
                    <a:lnTo>
                      <a:pt x="250" y="202"/>
                    </a:lnTo>
                    <a:lnTo>
                      <a:pt x="303" y="231"/>
                    </a:lnTo>
                    <a:lnTo>
                      <a:pt x="329" y="245"/>
                    </a:lnTo>
                    <a:lnTo>
                      <a:pt x="356" y="258"/>
                    </a:lnTo>
                    <a:lnTo>
                      <a:pt x="383" y="270"/>
                    </a:lnTo>
                    <a:lnTo>
                      <a:pt x="410" y="282"/>
                    </a:lnTo>
                    <a:lnTo>
                      <a:pt x="428" y="239"/>
                    </a:lnTo>
                    <a:lnTo>
                      <a:pt x="401" y="228"/>
                    </a:lnTo>
                    <a:lnTo>
                      <a:pt x="376" y="216"/>
                    </a:lnTo>
                    <a:lnTo>
                      <a:pt x="351" y="203"/>
                    </a:lnTo>
                    <a:lnTo>
                      <a:pt x="326" y="190"/>
                    </a:lnTo>
                    <a:lnTo>
                      <a:pt x="274" y="161"/>
                    </a:lnTo>
                    <a:lnTo>
                      <a:pt x="224" y="131"/>
                    </a:lnTo>
                    <a:lnTo>
                      <a:pt x="173" y="99"/>
                    </a:lnTo>
                    <a:lnTo>
                      <a:pt x="124" y="66"/>
                    </a:lnTo>
                    <a:lnTo>
                      <a:pt x="75" y="33"/>
                    </a:lnTo>
                    <a:lnTo>
                      <a:pt x="26" y="0"/>
                    </a:lnTo>
                    <a:lnTo>
                      <a:pt x="26" y="0"/>
                    </a:lnTo>
                    <a:lnTo>
                      <a:pt x="0" y="3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7" name="Freeform 675"/>
              <p:cNvSpPr>
                <a:spLocks noChangeAspect="1"/>
              </p:cNvSpPr>
              <p:nvPr/>
            </p:nvSpPr>
            <p:spPr bwMode="auto">
              <a:xfrm>
                <a:off x="2824" y="2635"/>
                <a:ext cx="60" cy="55"/>
              </a:xfrm>
              <a:custGeom>
                <a:avLst/>
                <a:gdLst>
                  <a:gd name="T0" fmla="*/ 0 w 366"/>
                  <a:gd name="T1" fmla="*/ 46 h 315"/>
                  <a:gd name="T2" fmla="*/ 0 w 366"/>
                  <a:gd name="T3" fmla="*/ 46 h 315"/>
                  <a:gd name="T4" fmla="*/ 12 w 366"/>
                  <a:gd name="T5" fmla="*/ 49 h 315"/>
                  <a:gd name="T6" fmla="*/ 24 w 366"/>
                  <a:gd name="T7" fmla="*/ 53 h 315"/>
                  <a:gd name="T8" fmla="*/ 34 w 366"/>
                  <a:gd name="T9" fmla="*/ 58 h 315"/>
                  <a:gd name="T10" fmla="*/ 45 w 366"/>
                  <a:gd name="T11" fmla="*/ 63 h 315"/>
                  <a:gd name="T12" fmla="*/ 68 w 366"/>
                  <a:gd name="T13" fmla="*/ 75 h 315"/>
                  <a:gd name="T14" fmla="*/ 88 w 366"/>
                  <a:gd name="T15" fmla="*/ 88 h 315"/>
                  <a:gd name="T16" fmla="*/ 110 w 366"/>
                  <a:gd name="T17" fmla="*/ 104 h 315"/>
                  <a:gd name="T18" fmla="*/ 130 w 366"/>
                  <a:gd name="T19" fmla="*/ 120 h 315"/>
                  <a:gd name="T20" fmla="*/ 150 w 366"/>
                  <a:gd name="T21" fmla="*/ 140 h 315"/>
                  <a:gd name="T22" fmla="*/ 170 w 366"/>
                  <a:gd name="T23" fmla="*/ 159 h 315"/>
                  <a:gd name="T24" fmla="*/ 211 w 366"/>
                  <a:gd name="T25" fmla="*/ 200 h 315"/>
                  <a:gd name="T26" fmla="*/ 250 w 366"/>
                  <a:gd name="T27" fmla="*/ 240 h 315"/>
                  <a:gd name="T28" fmla="*/ 272 w 366"/>
                  <a:gd name="T29" fmla="*/ 261 h 315"/>
                  <a:gd name="T30" fmla="*/ 294 w 366"/>
                  <a:gd name="T31" fmla="*/ 280 h 315"/>
                  <a:gd name="T32" fmla="*/ 316 w 366"/>
                  <a:gd name="T33" fmla="*/ 298 h 315"/>
                  <a:gd name="T34" fmla="*/ 340 w 366"/>
                  <a:gd name="T35" fmla="*/ 315 h 315"/>
                  <a:gd name="T36" fmla="*/ 366 w 366"/>
                  <a:gd name="T37" fmla="*/ 276 h 315"/>
                  <a:gd name="T38" fmla="*/ 345 w 366"/>
                  <a:gd name="T39" fmla="*/ 261 h 315"/>
                  <a:gd name="T40" fmla="*/ 324 w 366"/>
                  <a:gd name="T41" fmla="*/ 244 h 315"/>
                  <a:gd name="T42" fmla="*/ 303 w 366"/>
                  <a:gd name="T43" fmla="*/ 226 h 315"/>
                  <a:gd name="T44" fmla="*/ 284 w 366"/>
                  <a:gd name="T45" fmla="*/ 207 h 315"/>
                  <a:gd name="T46" fmla="*/ 243 w 366"/>
                  <a:gd name="T47" fmla="*/ 166 h 315"/>
                  <a:gd name="T48" fmla="*/ 204 w 366"/>
                  <a:gd name="T49" fmla="*/ 125 h 315"/>
                  <a:gd name="T50" fmla="*/ 182 w 366"/>
                  <a:gd name="T51" fmla="*/ 105 h 315"/>
                  <a:gd name="T52" fmla="*/ 160 w 366"/>
                  <a:gd name="T53" fmla="*/ 85 h 315"/>
                  <a:gd name="T54" fmla="*/ 139 w 366"/>
                  <a:gd name="T55" fmla="*/ 67 h 315"/>
                  <a:gd name="T56" fmla="*/ 116 w 366"/>
                  <a:gd name="T57" fmla="*/ 49 h 315"/>
                  <a:gd name="T58" fmla="*/ 92 w 366"/>
                  <a:gd name="T59" fmla="*/ 34 h 315"/>
                  <a:gd name="T60" fmla="*/ 67 w 366"/>
                  <a:gd name="T61" fmla="*/ 21 h 315"/>
                  <a:gd name="T62" fmla="*/ 54 w 366"/>
                  <a:gd name="T63" fmla="*/ 15 h 315"/>
                  <a:gd name="T64" fmla="*/ 39 w 366"/>
                  <a:gd name="T65" fmla="*/ 9 h 315"/>
                  <a:gd name="T66" fmla="*/ 26 w 366"/>
                  <a:gd name="T67" fmla="*/ 4 h 315"/>
                  <a:gd name="T68" fmla="*/ 12 w 366"/>
                  <a:gd name="T69" fmla="*/ 0 h 315"/>
                  <a:gd name="T70" fmla="*/ 12 w 366"/>
                  <a:gd name="T71" fmla="*/ 0 h 315"/>
                  <a:gd name="T72" fmla="*/ 0 w 366"/>
                  <a:gd name="T73" fmla="*/ 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315">
                    <a:moveTo>
                      <a:pt x="0" y="46"/>
                    </a:moveTo>
                    <a:lnTo>
                      <a:pt x="0" y="46"/>
                    </a:lnTo>
                    <a:lnTo>
                      <a:pt x="12" y="49"/>
                    </a:lnTo>
                    <a:lnTo>
                      <a:pt x="24" y="53"/>
                    </a:lnTo>
                    <a:lnTo>
                      <a:pt x="34" y="58"/>
                    </a:lnTo>
                    <a:lnTo>
                      <a:pt x="45" y="63"/>
                    </a:lnTo>
                    <a:lnTo>
                      <a:pt x="68" y="75"/>
                    </a:lnTo>
                    <a:lnTo>
                      <a:pt x="88" y="88"/>
                    </a:lnTo>
                    <a:lnTo>
                      <a:pt x="110" y="104"/>
                    </a:lnTo>
                    <a:lnTo>
                      <a:pt x="130" y="120"/>
                    </a:lnTo>
                    <a:lnTo>
                      <a:pt x="150" y="140"/>
                    </a:lnTo>
                    <a:lnTo>
                      <a:pt x="170" y="159"/>
                    </a:lnTo>
                    <a:lnTo>
                      <a:pt x="211" y="200"/>
                    </a:lnTo>
                    <a:lnTo>
                      <a:pt x="250" y="240"/>
                    </a:lnTo>
                    <a:lnTo>
                      <a:pt x="272" y="261"/>
                    </a:lnTo>
                    <a:lnTo>
                      <a:pt x="294" y="280"/>
                    </a:lnTo>
                    <a:lnTo>
                      <a:pt x="316" y="298"/>
                    </a:lnTo>
                    <a:lnTo>
                      <a:pt x="340" y="315"/>
                    </a:lnTo>
                    <a:lnTo>
                      <a:pt x="366" y="276"/>
                    </a:lnTo>
                    <a:lnTo>
                      <a:pt x="345" y="261"/>
                    </a:lnTo>
                    <a:lnTo>
                      <a:pt x="324" y="244"/>
                    </a:lnTo>
                    <a:lnTo>
                      <a:pt x="303" y="226"/>
                    </a:lnTo>
                    <a:lnTo>
                      <a:pt x="284" y="207"/>
                    </a:lnTo>
                    <a:lnTo>
                      <a:pt x="243" y="166"/>
                    </a:lnTo>
                    <a:lnTo>
                      <a:pt x="204" y="125"/>
                    </a:lnTo>
                    <a:lnTo>
                      <a:pt x="182" y="105"/>
                    </a:lnTo>
                    <a:lnTo>
                      <a:pt x="160" y="85"/>
                    </a:lnTo>
                    <a:lnTo>
                      <a:pt x="139" y="67"/>
                    </a:lnTo>
                    <a:lnTo>
                      <a:pt x="116" y="49"/>
                    </a:lnTo>
                    <a:lnTo>
                      <a:pt x="92" y="34"/>
                    </a:lnTo>
                    <a:lnTo>
                      <a:pt x="67" y="21"/>
                    </a:lnTo>
                    <a:lnTo>
                      <a:pt x="54" y="15"/>
                    </a:lnTo>
                    <a:lnTo>
                      <a:pt x="39" y="9"/>
                    </a:lnTo>
                    <a:lnTo>
                      <a:pt x="26" y="4"/>
                    </a:lnTo>
                    <a:lnTo>
                      <a:pt x="12" y="0"/>
                    </a:lnTo>
                    <a:lnTo>
                      <a:pt x="12" y="0"/>
                    </a:lnTo>
                    <a:lnTo>
                      <a:pt x="0" y="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8" name="Freeform 676"/>
              <p:cNvSpPr>
                <a:spLocks noChangeAspect="1"/>
              </p:cNvSpPr>
              <p:nvPr/>
            </p:nvSpPr>
            <p:spPr bwMode="auto">
              <a:xfrm>
                <a:off x="2709" y="2631"/>
                <a:ext cx="117" cy="12"/>
              </a:xfrm>
              <a:custGeom>
                <a:avLst/>
                <a:gdLst>
                  <a:gd name="T0" fmla="*/ 0 w 707"/>
                  <a:gd name="T1" fmla="*/ 62 h 69"/>
                  <a:gd name="T2" fmla="*/ 0 w 707"/>
                  <a:gd name="T3" fmla="*/ 62 h 69"/>
                  <a:gd name="T4" fmla="*/ 44 w 707"/>
                  <a:gd name="T5" fmla="*/ 65 h 69"/>
                  <a:gd name="T6" fmla="*/ 90 w 707"/>
                  <a:gd name="T7" fmla="*/ 68 h 69"/>
                  <a:gd name="T8" fmla="*/ 134 w 707"/>
                  <a:gd name="T9" fmla="*/ 68 h 69"/>
                  <a:gd name="T10" fmla="*/ 180 w 707"/>
                  <a:gd name="T11" fmla="*/ 66 h 69"/>
                  <a:gd name="T12" fmla="*/ 269 w 707"/>
                  <a:gd name="T13" fmla="*/ 60 h 69"/>
                  <a:gd name="T14" fmla="*/ 357 w 707"/>
                  <a:gd name="T15" fmla="*/ 53 h 69"/>
                  <a:gd name="T16" fmla="*/ 402 w 707"/>
                  <a:gd name="T17" fmla="*/ 51 h 69"/>
                  <a:gd name="T18" fmla="*/ 445 w 707"/>
                  <a:gd name="T19" fmla="*/ 48 h 69"/>
                  <a:gd name="T20" fmla="*/ 488 w 707"/>
                  <a:gd name="T21" fmla="*/ 47 h 69"/>
                  <a:gd name="T22" fmla="*/ 531 w 707"/>
                  <a:gd name="T23" fmla="*/ 47 h 69"/>
                  <a:gd name="T24" fmla="*/ 573 w 707"/>
                  <a:gd name="T25" fmla="*/ 50 h 69"/>
                  <a:gd name="T26" fmla="*/ 615 w 707"/>
                  <a:gd name="T27" fmla="*/ 53 h 69"/>
                  <a:gd name="T28" fmla="*/ 635 w 707"/>
                  <a:gd name="T29" fmla="*/ 56 h 69"/>
                  <a:gd name="T30" fmla="*/ 655 w 707"/>
                  <a:gd name="T31" fmla="*/ 59 h 69"/>
                  <a:gd name="T32" fmla="*/ 675 w 707"/>
                  <a:gd name="T33" fmla="*/ 64 h 69"/>
                  <a:gd name="T34" fmla="*/ 695 w 707"/>
                  <a:gd name="T35" fmla="*/ 69 h 69"/>
                  <a:gd name="T36" fmla="*/ 707 w 707"/>
                  <a:gd name="T37" fmla="*/ 23 h 69"/>
                  <a:gd name="T38" fmla="*/ 685 w 707"/>
                  <a:gd name="T39" fmla="*/ 18 h 69"/>
                  <a:gd name="T40" fmla="*/ 663 w 707"/>
                  <a:gd name="T41" fmla="*/ 14 h 69"/>
                  <a:gd name="T42" fmla="*/ 642 w 707"/>
                  <a:gd name="T43" fmla="*/ 10 h 69"/>
                  <a:gd name="T44" fmla="*/ 620 w 707"/>
                  <a:gd name="T45" fmla="*/ 6 h 69"/>
                  <a:gd name="T46" fmla="*/ 577 w 707"/>
                  <a:gd name="T47" fmla="*/ 3 h 69"/>
                  <a:gd name="T48" fmla="*/ 533 w 707"/>
                  <a:gd name="T49" fmla="*/ 0 h 69"/>
                  <a:gd name="T50" fmla="*/ 488 w 707"/>
                  <a:gd name="T51" fmla="*/ 0 h 69"/>
                  <a:gd name="T52" fmla="*/ 444 w 707"/>
                  <a:gd name="T53" fmla="*/ 2 h 69"/>
                  <a:gd name="T54" fmla="*/ 399 w 707"/>
                  <a:gd name="T55" fmla="*/ 4 h 69"/>
                  <a:gd name="T56" fmla="*/ 355 w 707"/>
                  <a:gd name="T57" fmla="*/ 8 h 69"/>
                  <a:gd name="T58" fmla="*/ 265 w 707"/>
                  <a:gd name="T59" fmla="*/ 14 h 69"/>
                  <a:gd name="T60" fmla="*/ 177 w 707"/>
                  <a:gd name="T61" fmla="*/ 20 h 69"/>
                  <a:gd name="T62" fmla="*/ 133 w 707"/>
                  <a:gd name="T63" fmla="*/ 21 h 69"/>
                  <a:gd name="T64" fmla="*/ 90 w 707"/>
                  <a:gd name="T65" fmla="*/ 21 h 69"/>
                  <a:gd name="T66" fmla="*/ 48 w 707"/>
                  <a:gd name="T67" fmla="*/ 18 h 69"/>
                  <a:gd name="T68" fmla="*/ 6 w 707"/>
                  <a:gd name="T69" fmla="*/ 15 h 69"/>
                  <a:gd name="T70" fmla="*/ 6 w 707"/>
                  <a:gd name="T71" fmla="*/ 15 h 69"/>
                  <a:gd name="T72" fmla="*/ 0 w 707"/>
                  <a:gd name="T73"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7" h="69">
                    <a:moveTo>
                      <a:pt x="0" y="62"/>
                    </a:moveTo>
                    <a:lnTo>
                      <a:pt x="0" y="62"/>
                    </a:lnTo>
                    <a:lnTo>
                      <a:pt x="44" y="65"/>
                    </a:lnTo>
                    <a:lnTo>
                      <a:pt x="90" y="68"/>
                    </a:lnTo>
                    <a:lnTo>
                      <a:pt x="134" y="68"/>
                    </a:lnTo>
                    <a:lnTo>
                      <a:pt x="180" y="66"/>
                    </a:lnTo>
                    <a:lnTo>
                      <a:pt x="269" y="60"/>
                    </a:lnTo>
                    <a:lnTo>
                      <a:pt x="357" y="53"/>
                    </a:lnTo>
                    <a:lnTo>
                      <a:pt x="402" y="51"/>
                    </a:lnTo>
                    <a:lnTo>
                      <a:pt x="445" y="48"/>
                    </a:lnTo>
                    <a:lnTo>
                      <a:pt x="488" y="47"/>
                    </a:lnTo>
                    <a:lnTo>
                      <a:pt x="531" y="47"/>
                    </a:lnTo>
                    <a:lnTo>
                      <a:pt x="573" y="50"/>
                    </a:lnTo>
                    <a:lnTo>
                      <a:pt x="615" y="53"/>
                    </a:lnTo>
                    <a:lnTo>
                      <a:pt x="635" y="56"/>
                    </a:lnTo>
                    <a:lnTo>
                      <a:pt x="655" y="59"/>
                    </a:lnTo>
                    <a:lnTo>
                      <a:pt x="675" y="64"/>
                    </a:lnTo>
                    <a:lnTo>
                      <a:pt x="695" y="69"/>
                    </a:lnTo>
                    <a:lnTo>
                      <a:pt x="707" y="23"/>
                    </a:lnTo>
                    <a:lnTo>
                      <a:pt x="685" y="18"/>
                    </a:lnTo>
                    <a:lnTo>
                      <a:pt x="663" y="14"/>
                    </a:lnTo>
                    <a:lnTo>
                      <a:pt x="642" y="10"/>
                    </a:lnTo>
                    <a:lnTo>
                      <a:pt x="620" y="6"/>
                    </a:lnTo>
                    <a:lnTo>
                      <a:pt x="577" y="3"/>
                    </a:lnTo>
                    <a:lnTo>
                      <a:pt x="533" y="0"/>
                    </a:lnTo>
                    <a:lnTo>
                      <a:pt x="488" y="0"/>
                    </a:lnTo>
                    <a:lnTo>
                      <a:pt x="444" y="2"/>
                    </a:lnTo>
                    <a:lnTo>
                      <a:pt x="399" y="4"/>
                    </a:lnTo>
                    <a:lnTo>
                      <a:pt x="355" y="8"/>
                    </a:lnTo>
                    <a:lnTo>
                      <a:pt x="265" y="14"/>
                    </a:lnTo>
                    <a:lnTo>
                      <a:pt x="177" y="20"/>
                    </a:lnTo>
                    <a:lnTo>
                      <a:pt x="133" y="21"/>
                    </a:lnTo>
                    <a:lnTo>
                      <a:pt x="90" y="21"/>
                    </a:lnTo>
                    <a:lnTo>
                      <a:pt x="48" y="18"/>
                    </a:lnTo>
                    <a:lnTo>
                      <a:pt x="6" y="15"/>
                    </a:lnTo>
                    <a:lnTo>
                      <a:pt x="6" y="15"/>
                    </a:lnTo>
                    <a:lnTo>
                      <a:pt x="0" y="6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09" name="Freeform 677"/>
              <p:cNvSpPr>
                <a:spLocks noChangeAspect="1"/>
              </p:cNvSpPr>
              <p:nvPr/>
            </p:nvSpPr>
            <p:spPr bwMode="auto">
              <a:xfrm>
                <a:off x="2660" y="2614"/>
                <a:ext cx="51" cy="28"/>
              </a:xfrm>
              <a:custGeom>
                <a:avLst/>
                <a:gdLst>
                  <a:gd name="T0" fmla="*/ 0 w 309"/>
                  <a:gd name="T1" fmla="*/ 38 h 160"/>
                  <a:gd name="T2" fmla="*/ 0 w 309"/>
                  <a:gd name="T3" fmla="*/ 38 h 160"/>
                  <a:gd name="T4" fmla="*/ 34 w 309"/>
                  <a:gd name="T5" fmla="*/ 61 h 160"/>
                  <a:gd name="T6" fmla="*/ 70 w 309"/>
                  <a:gd name="T7" fmla="*/ 82 h 160"/>
                  <a:gd name="T8" fmla="*/ 106 w 309"/>
                  <a:gd name="T9" fmla="*/ 100 h 160"/>
                  <a:gd name="T10" fmla="*/ 144 w 309"/>
                  <a:gd name="T11" fmla="*/ 116 h 160"/>
                  <a:gd name="T12" fmla="*/ 164 w 309"/>
                  <a:gd name="T13" fmla="*/ 125 h 160"/>
                  <a:gd name="T14" fmla="*/ 184 w 309"/>
                  <a:gd name="T15" fmla="*/ 132 h 160"/>
                  <a:gd name="T16" fmla="*/ 203 w 309"/>
                  <a:gd name="T17" fmla="*/ 138 h 160"/>
                  <a:gd name="T18" fmla="*/ 224 w 309"/>
                  <a:gd name="T19" fmla="*/ 144 h 160"/>
                  <a:gd name="T20" fmla="*/ 243 w 309"/>
                  <a:gd name="T21" fmla="*/ 149 h 160"/>
                  <a:gd name="T22" fmla="*/ 263 w 309"/>
                  <a:gd name="T23" fmla="*/ 154 h 160"/>
                  <a:gd name="T24" fmla="*/ 284 w 309"/>
                  <a:gd name="T25" fmla="*/ 156 h 160"/>
                  <a:gd name="T26" fmla="*/ 303 w 309"/>
                  <a:gd name="T27" fmla="*/ 160 h 160"/>
                  <a:gd name="T28" fmla="*/ 309 w 309"/>
                  <a:gd name="T29" fmla="*/ 113 h 160"/>
                  <a:gd name="T30" fmla="*/ 290 w 309"/>
                  <a:gd name="T31" fmla="*/ 110 h 160"/>
                  <a:gd name="T32" fmla="*/ 272 w 309"/>
                  <a:gd name="T33" fmla="*/ 107 h 160"/>
                  <a:gd name="T34" fmla="*/ 254 w 309"/>
                  <a:gd name="T35" fmla="*/ 103 h 160"/>
                  <a:gd name="T36" fmla="*/ 236 w 309"/>
                  <a:gd name="T37" fmla="*/ 98 h 160"/>
                  <a:gd name="T38" fmla="*/ 216 w 309"/>
                  <a:gd name="T39" fmla="*/ 94 h 160"/>
                  <a:gd name="T40" fmla="*/ 198 w 309"/>
                  <a:gd name="T41" fmla="*/ 88 h 160"/>
                  <a:gd name="T42" fmla="*/ 180 w 309"/>
                  <a:gd name="T43" fmla="*/ 80 h 160"/>
                  <a:gd name="T44" fmla="*/ 162 w 309"/>
                  <a:gd name="T45" fmla="*/ 74 h 160"/>
                  <a:gd name="T46" fmla="*/ 126 w 309"/>
                  <a:gd name="T47" fmla="*/ 58 h 160"/>
                  <a:gd name="T48" fmla="*/ 92 w 309"/>
                  <a:gd name="T49" fmla="*/ 41 h 160"/>
                  <a:gd name="T50" fmla="*/ 58 w 309"/>
                  <a:gd name="T51" fmla="*/ 20 h 160"/>
                  <a:gd name="T52" fmla="*/ 27 w 309"/>
                  <a:gd name="T53" fmla="*/ 0 h 160"/>
                  <a:gd name="T54" fmla="*/ 26 w 309"/>
                  <a:gd name="T55" fmla="*/ 0 h 160"/>
                  <a:gd name="T56" fmla="*/ 0 w 309"/>
                  <a:gd name="T5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160">
                    <a:moveTo>
                      <a:pt x="0" y="38"/>
                    </a:moveTo>
                    <a:lnTo>
                      <a:pt x="0" y="38"/>
                    </a:lnTo>
                    <a:lnTo>
                      <a:pt x="34" y="61"/>
                    </a:lnTo>
                    <a:lnTo>
                      <a:pt x="70" y="82"/>
                    </a:lnTo>
                    <a:lnTo>
                      <a:pt x="106" y="100"/>
                    </a:lnTo>
                    <a:lnTo>
                      <a:pt x="144" y="116"/>
                    </a:lnTo>
                    <a:lnTo>
                      <a:pt x="164" y="125"/>
                    </a:lnTo>
                    <a:lnTo>
                      <a:pt x="184" y="132"/>
                    </a:lnTo>
                    <a:lnTo>
                      <a:pt x="203" y="138"/>
                    </a:lnTo>
                    <a:lnTo>
                      <a:pt x="224" y="144"/>
                    </a:lnTo>
                    <a:lnTo>
                      <a:pt x="243" y="149"/>
                    </a:lnTo>
                    <a:lnTo>
                      <a:pt x="263" y="154"/>
                    </a:lnTo>
                    <a:lnTo>
                      <a:pt x="284" y="156"/>
                    </a:lnTo>
                    <a:lnTo>
                      <a:pt x="303" y="160"/>
                    </a:lnTo>
                    <a:lnTo>
                      <a:pt x="309" y="113"/>
                    </a:lnTo>
                    <a:lnTo>
                      <a:pt x="290" y="110"/>
                    </a:lnTo>
                    <a:lnTo>
                      <a:pt x="272" y="107"/>
                    </a:lnTo>
                    <a:lnTo>
                      <a:pt x="254" y="103"/>
                    </a:lnTo>
                    <a:lnTo>
                      <a:pt x="236" y="98"/>
                    </a:lnTo>
                    <a:lnTo>
                      <a:pt x="216" y="94"/>
                    </a:lnTo>
                    <a:lnTo>
                      <a:pt x="198" y="88"/>
                    </a:lnTo>
                    <a:lnTo>
                      <a:pt x="180" y="80"/>
                    </a:lnTo>
                    <a:lnTo>
                      <a:pt x="162" y="74"/>
                    </a:lnTo>
                    <a:lnTo>
                      <a:pt x="126" y="58"/>
                    </a:lnTo>
                    <a:lnTo>
                      <a:pt x="92" y="41"/>
                    </a:lnTo>
                    <a:lnTo>
                      <a:pt x="58" y="20"/>
                    </a:lnTo>
                    <a:lnTo>
                      <a:pt x="27" y="0"/>
                    </a:lnTo>
                    <a:lnTo>
                      <a:pt x="26" y="0"/>
                    </a:lnTo>
                    <a:lnTo>
                      <a:pt x="0" y="3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10" name="Freeform 678"/>
              <p:cNvSpPr>
                <a:spLocks noChangeAspect="1"/>
              </p:cNvSpPr>
              <p:nvPr/>
            </p:nvSpPr>
            <p:spPr bwMode="auto">
              <a:xfrm>
                <a:off x="2630" y="2581"/>
                <a:ext cx="34" cy="40"/>
              </a:xfrm>
              <a:custGeom>
                <a:avLst/>
                <a:gdLst>
                  <a:gd name="T0" fmla="*/ 0 w 207"/>
                  <a:gd name="T1" fmla="*/ 15 h 225"/>
                  <a:gd name="T2" fmla="*/ 0 w 207"/>
                  <a:gd name="T3" fmla="*/ 15 h 225"/>
                  <a:gd name="T4" fmla="*/ 6 w 207"/>
                  <a:gd name="T5" fmla="*/ 32 h 225"/>
                  <a:gd name="T6" fmla="*/ 13 w 207"/>
                  <a:gd name="T7" fmla="*/ 48 h 225"/>
                  <a:gd name="T8" fmla="*/ 22 w 207"/>
                  <a:gd name="T9" fmla="*/ 62 h 225"/>
                  <a:gd name="T10" fmla="*/ 31 w 207"/>
                  <a:gd name="T11" fmla="*/ 78 h 225"/>
                  <a:gd name="T12" fmla="*/ 41 w 207"/>
                  <a:gd name="T13" fmla="*/ 92 h 225"/>
                  <a:gd name="T14" fmla="*/ 52 w 207"/>
                  <a:gd name="T15" fmla="*/ 107 h 225"/>
                  <a:gd name="T16" fmla="*/ 63 w 207"/>
                  <a:gd name="T17" fmla="*/ 121 h 225"/>
                  <a:gd name="T18" fmla="*/ 75 w 207"/>
                  <a:gd name="T19" fmla="*/ 134 h 225"/>
                  <a:gd name="T20" fmla="*/ 100 w 207"/>
                  <a:gd name="T21" fmla="*/ 161 h 225"/>
                  <a:gd name="T22" fmla="*/ 126 w 207"/>
                  <a:gd name="T23" fmla="*/ 185 h 225"/>
                  <a:gd name="T24" fmla="*/ 154 w 207"/>
                  <a:gd name="T25" fmla="*/ 206 h 225"/>
                  <a:gd name="T26" fmla="*/ 181 w 207"/>
                  <a:gd name="T27" fmla="*/ 225 h 225"/>
                  <a:gd name="T28" fmla="*/ 207 w 207"/>
                  <a:gd name="T29" fmla="*/ 187 h 225"/>
                  <a:gd name="T30" fmla="*/ 181 w 207"/>
                  <a:gd name="T31" fmla="*/ 169 h 225"/>
                  <a:gd name="T32" fmla="*/ 156 w 207"/>
                  <a:gd name="T33" fmla="*/ 149 h 225"/>
                  <a:gd name="T34" fmla="*/ 132 w 207"/>
                  <a:gd name="T35" fmla="*/ 127 h 225"/>
                  <a:gd name="T36" fmla="*/ 109 w 207"/>
                  <a:gd name="T37" fmla="*/ 103 h 225"/>
                  <a:gd name="T38" fmla="*/ 99 w 207"/>
                  <a:gd name="T39" fmla="*/ 91 h 225"/>
                  <a:gd name="T40" fmla="*/ 89 w 207"/>
                  <a:gd name="T41" fmla="*/ 79 h 225"/>
                  <a:gd name="T42" fmla="*/ 79 w 207"/>
                  <a:gd name="T43" fmla="*/ 66 h 225"/>
                  <a:gd name="T44" fmla="*/ 71 w 207"/>
                  <a:gd name="T45" fmla="*/ 53 h 225"/>
                  <a:gd name="T46" fmla="*/ 63 w 207"/>
                  <a:gd name="T47" fmla="*/ 39 h 225"/>
                  <a:gd name="T48" fmla="*/ 55 w 207"/>
                  <a:gd name="T49" fmla="*/ 26 h 225"/>
                  <a:gd name="T50" fmla="*/ 49 w 207"/>
                  <a:gd name="T51" fmla="*/ 13 h 225"/>
                  <a:gd name="T52" fmla="*/ 45 w 207"/>
                  <a:gd name="T53" fmla="*/ 0 h 225"/>
                  <a:gd name="T54" fmla="*/ 45 w 207"/>
                  <a:gd name="T55" fmla="*/ 1 h 225"/>
                  <a:gd name="T56" fmla="*/ 0 w 207"/>
                  <a:gd name="T57"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25">
                    <a:moveTo>
                      <a:pt x="0" y="15"/>
                    </a:moveTo>
                    <a:lnTo>
                      <a:pt x="0" y="15"/>
                    </a:lnTo>
                    <a:lnTo>
                      <a:pt x="6" y="32"/>
                    </a:lnTo>
                    <a:lnTo>
                      <a:pt x="13" y="48"/>
                    </a:lnTo>
                    <a:lnTo>
                      <a:pt x="22" y="62"/>
                    </a:lnTo>
                    <a:lnTo>
                      <a:pt x="31" y="78"/>
                    </a:lnTo>
                    <a:lnTo>
                      <a:pt x="41" y="92"/>
                    </a:lnTo>
                    <a:lnTo>
                      <a:pt x="52" y="107"/>
                    </a:lnTo>
                    <a:lnTo>
                      <a:pt x="63" y="121"/>
                    </a:lnTo>
                    <a:lnTo>
                      <a:pt x="75" y="134"/>
                    </a:lnTo>
                    <a:lnTo>
                      <a:pt x="100" y="161"/>
                    </a:lnTo>
                    <a:lnTo>
                      <a:pt x="126" y="185"/>
                    </a:lnTo>
                    <a:lnTo>
                      <a:pt x="154" y="206"/>
                    </a:lnTo>
                    <a:lnTo>
                      <a:pt x="181" y="225"/>
                    </a:lnTo>
                    <a:lnTo>
                      <a:pt x="207" y="187"/>
                    </a:lnTo>
                    <a:lnTo>
                      <a:pt x="181" y="169"/>
                    </a:lnTo>
                    <a:lnTo>
                      <a:pt x="156" y="149"/>
                    </a:lnTo>
                    <a:lnTo>
                      <a:pt x="132" y="127"/>
                    </a:lnTo>
                    <a:lnTo>
                      <a:pt x="109" y="103"/>
                    </a:lnTo>
                    <a:lnTo>
                      <a:pt x="99" y="91"/>
                    </a:lnTo>
                    <a:lnTo>
                      <a:pt x="89" y="79"/>
                    </a:lnTo>
                    <a:lnTo>
                      <a:pt x="79" y="66"/>
                    </a:lnTo>
                    <a:lnTo>
                      <a:pt x="71" y="53"/>
                    </a:lnTo>
                    <a:lnTo>
                      <a:pt x="63" y="39"/>
                    </a:lnTo>
                    <a:lnTo>
                      <a:pt x="55" y="26"/>
                    </a:lnTo>
                    <a:lnTo>
                      <a:pt x="49" y="13"/>
                    </a:lnTo>
                    <a:lnTo>
                      <a:pt x="45" y="0"/>
                    </a:lnTo>
                    <a:lnTo>
                      <a:pt x="45" y="1"/>
                    </a:lnTo>
                    <a:lnTo>
                      <a:pt x="0" y="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11" name="Freeform 679"/>
              <p:cNvSpPr>
                <a:spLocks noChangeAspect="1"/>
              </p:cNvSpPr>
              <p:nvPr/>
            </p:nvSpPr>
            <p:spPr bwMode="auto">
              <a:xfrm>
                <a:off x="2626" y="2528"/>
                <a:ext cx="11" cy="56"/>
              </a:xfrm>
              <a:custGeom>
                <a:avLst/>
                <a:gdLst>
                  <a:gd name="T0" fmla="*/ 6 w 71"/>
                  <a:gd name="T1" fmla="*/ 0 h 324"/>
                  <a:gd name="T2" fmla="*/ 6 w 71"/>
                  <a:gd name="T3" fmla="*/ 0 h 324"/>
                  <a:gd name="T4" fmla="*/ 3 w 71"/>
                  <a:gd name="T5" fmla="*/ 39 h 324"/>
                  <a:gd name="T6" fmla="*/ 1 w 71"/>
                  <a:gd name="T7" fmla="*/ 80 h 324"/>
                  <a:gd name="T8" fmla="*/ 0 w 71"/>
                  <a:gd name="T9" fmla="*/ 120 h 324"/>
                  <a:gd name="T10" fmla="*/ 1 w 71"/>
                  <a:gd name="T11" fmla="*/ 161 h 324"/>
                  <a:gd name="T12" fmla="*/ 3 w 71"/>
                  <a:gd name="T13" fmla="*/ 203 h 324"/>
                  <a:gd name="T14" fmla="*/ 8 w 71"/>
                  <a:gd name="T15" fmla="*/ 244 h 324"/>
                  <a:gd name="T16" fmla="*/ 12 w 71"/>
                  <a:gd name="T17" fmla="*/ 264 h 324"/>
                  <a:gd name="T18" fmla="*/ 15 w 71"/>
                  <a:gd name="T19" fmla="*/ 285 h 324"/>
                  <a:gd name="T20" fmla="*/ 20 w 71"/>
                  <a:gd name="T21" fmla="*/ 304 h 324"/>
                  <a:gd name="T22" fmla="*/ 26 w 71"/>
                  <a:gd name="T23" fmla="*/ 324 h 324"/>
                  <a:gd name="T24" fmla="*/ 71 w 71"/>
                  <a:gd name="T25" fmla="*/ 310 h 324"/>
                  <a:gd name="T26" fmla="*/ 66 w 71"/>
                  <a:gd name="T27" fmla="*/ 292 h 324"/>
                  <a:gd name="T28" fmla="*/ 61 w 71"/>
                  <a:gd name="T29" fmla="*/ 274 h 324"/>
                  <a:gd name="T30" fmla="*/ 57 w 71"/>
                  <a:gd name="T31" fmla="*/ 256 h 324"/>
                  <a:gd name="T32" fmla="*/ 54 w 71"/>
                  <a:gd name="T33" fmla="*/ 238 h 324"/>
                  <a:gd name="T34" fmla="*/ 50 w 71"/>
                  <a:gd name="T35" fmla="*/ 200 h 324"/>
                  <a:gd name="T36" fmla="*/ 48 w 71"/>
                  <a:gd name="T37" fmla="*/ 160 h 324"/>
                  <a:gd name="T38" fmla="*/ 47 w 71"/>
                  <a:gd name="T39" fmla="*/ 120 h 324"/>
                  <a:gd name="T40" fmla="*/ 48 w 71"/>
                  <a:gd name="T41" fmla="*/ 81 h 324"/>
                  <a:gd name="T42" fmla="*/ 50 w 71"/>
                  <a:gd name="T43" fmla="*/ 41 h 324"/>
                  <a:gd name="T44" fmla="*/ 53 w 71"/>
                  <a:gd name="T45" fmla="*/ 4 h 324"/>
                  <a:gd name="T46" fmla="*/ 53 w 71"/>
                  <a:gd name="T47" fmla="*/ 3 h 324"/>
                  <a:gd name="T48" fmla="*/ 6 w 71"/>
                  <a:gd name="T4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24">
                    <a:moveTo>
                      <a:pt x="6" y="0"/>
                    </a:moveTo>
                    <a:lnTo>
                      <a:pt x="6" y="0"/>
                    </a:lnTo>
                    <a:lnTo>
                      <a:pt x="3" y="39"/>
                    </a:lnTo>
                    <a:lnTo>
                      <a:pt x="1" y="80"/>
                    </a:lnTo>
                    <a:lnTo>
                      <a:pt x="0" y="120"/>
                    </a:lnTo>
                    <a:lnTo>
                      <a:pt x="1" y="161"/>
                    </a:lnTo>
                    <a:lnTo>
                      <a:pt x="3" y="203"/>
                    </a:lnTo>
                    <a:lnTo>
                      <a:pt x="8" y="244"/>
                    </a:lnTo>
                    <a:lnTo>
                      <a:pt x="12" y="264"/>
                    </a:lnTo>
                    <a:lnTo>
                      <a:pt x="15" y="285"/>
                    </a:lnTo>
                    <a:lnTo>
                      <a:pt x="20" y="304"/>
                    </a:lnTo>
                    <a:lnTo>
                      <a:pt x="26" y="324"/>
                    </a:lnTo>
                    <a:lnTo>
                      <a:pt x="71" y="310"/>
                    </a:lnTo>
                    <a:lnTo>
                      <a:pt x="66" y="292"/>
                    </a:lnTo>
                    <a:lnTo>
                      <a:pt x="61" y="274"/>
                    </a:lnTo>
                    <a:lnTo>
                      <a:pt x="57" y="256"/>
                    </a:lnTo>
                    <a:lnTo>
                      <a:pt x="54" y="238"/>
                    </a:lnTo>
                    <a:lnTo>
                      <a:pt x="50" y="200"/>
                    </a:lnTo>
                    <a:lnTo>
                      <a:pt x="48" y="160"/>
                    </a:lnTo>
                    <a:lnTo>
                      <a:pt x="47" y="120"/>
                    </a:lnTo>
                    <a:lnTo>
                      <a:pt x="48" y="81"/>
                    </a:lnTo>
                    <a:lnTo>
                      <a:pt x="50" y="41"/>
                    </a:lnTo>
                    <a:lnTo>
                      <a:pt x="53" y="4"/>
                    </a:lnTo>
                    <a:lnTo>
                      <a:pt x="53" y="3"/>
                    </a:lnTo>
                    <a:lnTo>
                      <a:pt x="6"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12" name="Freeform 680"/>
              <p:cNvSpPr>
                <a:spLocks noChangeAspect="1"/>
              </p:cNvSpPr>
              <p:nvPr/>
            </p:nvSpPr>
            <p:spPr bwMode="auto">
              <a:xfrm>
                <a:off x="2626" y="2488"/>
                <a:ext cx="19" cy="41"/>
              </a:xfrm>
              <a:custGeom>
                <a:avLst/>
                <a:gdLst>
                  <a:gd name="T0" fmla="*/ 62 w 109"/>
                  <a:gd name="T1" fmla="*/ 0 h 232"/>
                  <a:gd name="T2" fmla="*/ 62 w 109"/>
                  <a:gd name="T3" fmla="*/ 0 h 232"/>
                  <a:gd name="T4" fmla="*/ 61 w 109"/>
                  <a:gd name="T5" fmla="*/ 12 h 232"/>
                  <a:gd name="T6" fmla="*/ 59 w 109"/>
                  <a:gd name="T7" fmla="*/ 24 h 232"/>
                  <a:gd name="T8" fmla="*/ 56 w 109"/>
                  <a:gd name="T9" fmla="*/ 37 h 232"/>
                  <a:gd name="T10" fmla="*/ 53 w 109"/>
                  <a:gd name="T11" fmla="*/ 51 h 232"/>
                  <a:gd name="T12" fmla="*/ 43 w 109"/>
                  <a:gd name="T13" fmla="*/ 78 h 232"/>
                  <a:gd name="T14" fmla="*/ 32 w 109"/>
                  <a:gd name="T15" fmla="*/ 106 h 232"/>
                  <a:gd name="T16" fmla="*/ 21 w 109"/>
                  <a:gd name="T17" fmla="*/ 136 h 232"/>
                  <a:gd name="T18" fmla="*/ 12 w 109"/>
                  <a:gd name="T19" fmla="*/ 166 h 232"/>
                  <a:gd name="T20" fmla="*/ 7 w 109"/>
                  <a:gd name="T21" fmla="*/ 181 h 232"/>
                  <a:gd name="T22" fmla="*/ 3 w 109"/>
                  <a:gd name="T23" fmla="*/ 197 h 232"/>
                  <a:gd name="T24" fmla="*/ 1 w 109"/>
                  <a:gd name="T25" fmla="*/ 214 h 232"/>
                  <a:gd name="T26" fmla="*/ 0 w 109"/>
                  <a:gd name="T27" fmla="*/ 229 h 232"/>
                  <a:gd name="T28" fmla="*/ 47 w 109"/>
                  <a:gd name="T29" fmla="*/ 232 h 232"/>
                  <a:gd name="T30" fmla="*/ 48 w 109"/>
                  <a:gd name="T31" fmla="*/ 219 h 232"/>
                  <a:gd name="T32" fmla="*/ 50 w 109"/>
                  <a:gd name="T33" fmla="*/ 205 h 232"/>
                  <a:gd name="T34" fmla="*/ 53 w 109"/>
                  <a:gd name="T35" fmla="*/ 192 h 232"/>
                  <a:gd name="T36" fmla="*/ 56 w 109"/>
                  <a:gd name="T37" fmla="*/ 179 h 232"/>
                  <a:gd name="T38" fmla="*/ 66 w 109"/>
                  <a:gd name="T39" fmla="*/ 151 h 232"/>
                  <a:gd name="T40" fmla="*/ 77 w 109"/>
                  <a:gd name="T41" fmla="*/ 123 h 232"/>
                  <a:gd name="T42" fmla="*/ 87 w 109"/>
                  <a:gd name="T43" fmla="*/ 94 h 232"/>
                  <a:gd name="T44" fmla="*/ 97 w 109"/>
                  <a:gd name="T45" fmla="*/ 64 h 232"/>
                  <a:gd name="T46" fmla="*/ 102 w 109"/>
                  <a:gd name="T47" fmla="*/ 48 h 232"/>
                  <a:gd name="T48" fmla="*/ 104 w 109"/>
                  <a:gd name="T49" fmla="*/ 34 h 232"/>
                  <a:gd name="T50" fmla="*/ 108 w 109"/>
                  <a:gd name="T51" fmla="*/ 18 h 232"/>
                  <a:gd name="T52" fmla="*/ 109 w 109"/>
                  <a:gd name="T53" fmla="*/ 3 h 232"/>
                  <a:gd name="T54" fmla="*/ 109 w 109"/>
                  <a:gd name="T55" fmla="*/ 1 h 232"/>
                  <a:gd name="T56" fmla="*/ 62 w 109"/>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232">
                    <a:moveTo>
                      <a:pt x="62" y="0"/>
                    </a:moveTo>
                    <a:lnTo>
                      <a:pt x="62" y="0"/>
                    </a:lnTo>
                    <a:lnTo>
                      <a:pt x="61" y="12"/>
                    </a:lnTo>
                    <a:lnTo>
                      <a:pt x="59" y="24"/>
                    </a:lnTo>
                    <a:lnTo>
                      <a:pt x="56" y="37"/>
                    </a:lnTo>
                    <a:lnTo>
                      <a:pt x="53" y="51"/>
                    </a:lnTo>
                    <a:lnTo>
                      <a:pt x="43" y="78"/>
                    </a:lnTo>
                    <a:lnTo>
                      <a:pt x="32" y="106"/>
                    </a:lnTo>
                    <a:lnTo>
                      <a:pt x="21" y="136"/>
                    </a:lnTo>
                    <a:lnTo>
                      <a:pt x="12" y="166"/>
                    </a:lnTo>
                    <a:lnTo>
                      <a:pt x="7" y="181"/>
                    </a:lnTo>
                    <a:lnTo>
                      <a:pt x="3" y="197"/>
                    </a:lnTo>
                    <a:lnTo>
                      <a:pt x="1" y="214"/>
                    </a:lnTo>
                    <a:lnTo>
                      <a:pt x="0" y="229"/>
                    </a:lnTo>
                    <a:lnTo>
                      <a:pt x="47" y="232"/>
                    </a:lnTo>
                    <a:lnTo>
                      <a:pt x="48" y="219"/>
                    </a:lnTo>
                    <a:lnTo>
                      <a:pt x="50" y="205"/>
                    </a:lnTo>
                    <a:lnTo>
                      <a:pt x="53" y="192"/>
                    </a:lnTo>
                    <a:lnTo>
                      <a:pt x="56" y="179"/>
                    </a:lnTo>
                    <a:lnTo>
                      <a:pt x="66" y="151"/>
                    </a:lnTo>
                    <a:lnTo>
                      <a:pt x="77" y="123"/>
                    </a:lnTo>
                    <a:lnTo>
                      <a:pt x="87" y="94"/>
                    </a:lnTo>
                    <a:lnTo>
                      <a:pt x="97" y="64"/>
                    </a:lnTo>
                    <a:lnTo>
                      <a:pt x="102" y="48"/>
                    </a:lnTo>
                    <a:lnTo>
                      <a:pt x="104" y="34"/>
                    </a:lnTo>
                    <a:lnTo>
                      <a:pt x="108" y="18"/>
                    </a:lnTo>
                    <a:lnTo>
                      <a:pt x="109" y="3"/>
                    </a:lnTo>
                    <a:lnTo>
                      <a:pt x="109" y="1"/>
                    </a:lnTo>
                    <a:lnTo>
                      <a:pt x="6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13" name="Freeform 681"/>
              <p:cNvSpPr>
                <a:spLocks noChangeAspect="1"/>
              </p:cNvSpPr>
              <p:nvPr/>
            </p:nvSpPr>
            <p:spPr bwMode="auto">
              <a:xfrm>
                <a:off x="2633" y="2419"/>
                <a:ext cx="12" cy="69"/>
              </a:xfrm>
              <a:custGeom>
                <a:avLst/>
                <a:gdLst>
                  <a:gd name="T0" fmla="*/ 0 w 70"/>
                  <a:gd name="T1" fmla="*/ 5 h 399"/>
                  <a:gd name="T2" fmla="*/ 0 w 70"/>
                  <a:gd name="T3" fmla="*/ 5 h 399"/>
                  <a:gd name="T4" fmla="*/ 4 w 70"/>
                  <a:gd name="T5" fmla="*/ 53 h 399"/>
                  <a:gd name="T6" fmla="*/ 9 w 70"/>
                  <a:gd name="T7" fmla="*/ 102 h 399"/>
                  <a:gd name="T8" fmla="*/ 14 w 70"/>
                  <a:gd name="T9" fmla="*/ 151 h 399"/>
                  <a:gd name="T10" fmla="*/ 17 w 70"/>
                  <a:gd name="T11" fmla="*/ 200 h 399"/>
                  <a:gd name="T12" fmla="*/ 21 w 70"/>
                  <a:gd name="T13" fmla="*/ 251 h 399"/>
                  <a:gd name="T14" fmla="*/ 23 w 70"/>
                  <a:gd name="T15" fmla="*/ 300 h 399"/>
                  <a:gd name="T16" fmla="*/ 23 w 70"/>
                  <a:gd name="T17" fmla="*/ 349 h 399"/>
                  <a:gd name="T18" fmla="*/ 23 w 70"/>
                  <a:gd name="T19" fmla="*/ 398 h 399"/>
                  <a:gd name="T20" fmla="*/ 70 w 70"/>
                  <a:gd name="T21" fmla="*/ 399 h 399"/>
                  <a:gd name="T22" fmla="*/ 70 w 70"/>
                  <a:gd name="T23" fmla="*/ 349 h 399"/>
                  <a:gd name="T24" fmla="*/ 69 w 70"/>
                  <a:gd name="T25" fmla="*/ 299 h 399"/>
                  <a:gd name="T26" fmla="*/ 68 w 70"/>
                  <a:gd name="T27" fmla="*/ 248 h 399"/>
                  <a:gd name="T28" fmla="*/ 64 w 70"/>
                  <a:gd name="T29" fmla="*/ 198 h 399"/>
                  <a:gd name="T30" fmla="*/ 60 w 70"/>
                  <a:gd name="T31" fmla="*/ 147 h 399"/>
                  <a:gd name="T32" fmla="*/ 56 w 70"/>
                  <a:gd name="T33" fmla="*/ 97 h 399"/>
                  <a:gd name="T34" fmla="*/ 51 w 70"/>
                  <a:gd name="T35" fmla="*/ 49 h 399"/>
                  <a:gd name="T36" fmla="*/ 46 w 70"/>
                  <a:gd name="T37" fmla="*/ 0 h 399"/>
                  <a:gd name="T38" fmla="*/ 46 w 70"/>
                  <a:gd name="T39" fmla="*/ 0 h 399"/>
                  <a:gd name="T40" fmla="*/ 0 w 70"/>
                  <a:gd name="T41" fmla="*/ 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399">
                    <a:moveTo>
                      <a:pt x="0" y="5"/>
                    </a:moveTo>
                    <a:lnTo>
                      <a:pt x="0" y="5"/>
                    </a:lnTo>
                    <a:lnTo>
                      <a:pt x="4" y="53"/>
                    </a:lnTo>
                    <a:lnTo>
                      <a:pt x="9" y="102"/>
                    </a:lnTo>
                    <a:lnTo>
                      <a:pt x="14" y="151"/>
                    </a:lnTo>
                    <a:lnTo>
                      <a:pt x="17" y="200"/>
                    </a:lnTo>
                    <a:lnTo>
                      <a:pt x="21" y="251"/>
                    </a:lnTo>
                    <a:lnTo>
                      <a:pt x="23" y="300"/>
                    </a:lnTo>
                    <a:lnTo>
                      <a:pt x="23" y="349"/>
                    </a:lnTo>
                    <a:lnTo>
                      <a:pt x="23" y="398"/>
                    </a:lnTo>
                    <a:lnTo>
                      <a:pt x="70" y="399"/>
                    </a:lnTo>
                    <a:lnTo>
                      <a:pt x="70" y="349"/>
                    </a:lnTo>
                    <a:lnTo>
                      <a:pt x="69" y="299"/>
                    </a:lnTo>
                    <a:lnTo>
                      <a:pt x="68" y="248"/>
                    </a:lnTo>
                    <a:lnTo>
                      <a:pt x="64" y="198"/>
                    </a:lnTo>
                    <a:lnTo>
                      <a:pt x="60" y="147"/>
                    </a:lnTo>
                    <a:lnTo>
                      <a:pt x="56" y="97"/>
                    </a:lnTo>
                    <a:lnTo>
                      <a:pt x="51" y="49"/>
                    </a:lnTo>
                    <a:lnTo>
                      <a:pt x="46" y="0"/>
                    </a:lnTo>
                    <a:lnTo>
                      <a:pt x="46" y="0"/>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14" name="Freeform 682"/>
              <p:cNvSpPr>
                <a:spLocks noChangeAspect="1"/>
              </p:cNvSpPr>
              <p:nvPr/>
            </p:nvSpPr>
            <p:spPr bwMode="auto">
              <a:xfrm>
                <a:off x="2622" y="2358"/>
                <a:ext cx="19" cy="61"/>
              </a:xfrm>
              <a:custGeom>
                <a:avLst/>
                <a:gdLst>
                  <a:gd name="T0" fmla="*/ 0 w 109"/>
                  <a:gd name="T1" fmla="*/ 5 h 352"/>
                  <a:gd name="T2" fmla="*/ 1 w 109"/>
                  <a:gd name="T3" fmla="*/ 5 h 352"/>
                  <a:gd name="T4" fmla="*/ 6 w 109"/>
                  <a:gd name="T5" fmla="*/ 49 h 352"/>
                  <a:gd name="T6" fmla="*/ 14 w 109"/>
                  <a:gd name="T7" fmla="*/ 92 h 352"/>
                  <a:gd name="T8" fmla="*/ 23 w 109"/>
                  <a:gd name="T9" fmla="*/ 136 h 352"/>
                  <a:gd name="T10" fmla="*/ 32 w 109"/>
                  <a:gd name="T11" fmla="*/ 179 h 352"/>
                  <a:gd name="T12" fmla="*/ 42 w 109"/>
                  <a:gd name="T13" fmla="*/ 223 h 352"/>
                  <a:gd name="T14" fmla="*/ 50 w 109"/>
                  <a:gd name="T15" fmla="*/ 265 h 352"/>
                  <a:gd name="T16" fmla="*/ 57 w 109"/>
                  <a:gd name="T17" fmla="*/ 308 h 352"/>
                  <a:gd name="T18" fmla="*/ 63 w 109"/>
                  <a:gd name="T19" fmla="*/ 352 h 352"/>
                  <a:gd name="T20" fmla="*/ 109 w 109"/>
                  <a:gd name="T21" fmla="*/ 347 h 352"/>
                  <a:gd name="T22" fmla="*/ 103 w 109"/>
                  <a:gd name="T23" fmla="*/ 302 h 352"/>
                  <a:gd name="T24" fmla="*/ 96 w 109"/>
                  <a:gd name="T25" fmla="*/ 257 h 352"/>
                  <a:gd name="T26" fmla="*/ 87 w 109"/>
                  <a:gd name="T27" fmla="*/ 214 h 352"/>
                  <a:gd name="T28" fmla="*/ 78 w 109"/>
                  <a:gd name="T29" fmla="*/ 169 h 352"/>
                  <a:gd name="T30" fmla="*/ 68 w 109"/>
                  <a:gd name="T31" fmla="*/ 126 h 352"/>
                  <a:gd name="T32" fmla="*/ 60 w 109"/>
                  <a:gd name="T33" fmla="*/ 84 h 352"/>
                  <a:gd name="T34" fmla="*/ 53 w 109"/>
                  <a:gd name="T35" fmla="*/ 42 h 352"/>
                  <a:gd name="T36" fmla="*/ 47 w 109"/>
                  <a:gd name="T37" fmla="*/ 0 h 352"/>
                  <a:gd name="T38" fmla="*/ 47 w 109"/>
                  <a:gd name="T39" fmla="*/ 1 h 352"/>
                  <a:gd name="T40" fmla="*/ 0 w 109"/>
                  <a:gd name="T41" fmla="*/ 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352">
                    <a:moveTo>
                      <a:pt x="0" y="5"/>
                    </a:moveTo>
                    <a:lnTo>
                      <a:pt x="1" y="5"/>
                    </a:lnTo>
                    <a:lnTo>
                      <a:pt x="6" y="49"/>
                    </a:lnTo>
                    <a:lnTo>
                      <a:pt x="14" y="92"/>
                    </a:lnTo>
                    <a:lnTo>
                      <a:pt x="23" y="136"/>
                    </a:lnTo>
                    <a:lnTo>
                      <a:pt x="32" y="179"/>
                    </a:lnTo>
                    <a:lnTo>
                      <a:pt x="42" y="223"/>
                    </a:lnTo>
                    <a:lnTo>
                      <a:pt x="50" y="265"/>
                    </a:lnTo>
                    <a:lnTo>
                      <a:pt x="57" y="308"/>
                    </a:lnTo>
                    <a:lnTo>
                      <a:pt x="63" y="352"/>
                    </a:lnTo>
                    <a:lnTo>
                      <a:pt x="109" y="347"/>
                    </a:lnTo>
                    <a:lnTo>
                      <a:pt x="103" y="302"/>
                    </a:lnTo>
                    <a:lnTo>
                      <a:pt x="96" y="257"/>
                    </a:lnTo>
                    <a:lnTo>
                      <a:pt x="87" y="214"/>
                    </a:lnTo>
                    <a:lnTo>
                      <a:pt x="78" y="169"/>
                    </a:lnTo>
                    <a:lnTo>
                      <a:pt x="68" y="126"/>
                    </a:lnTo>
                    <a:lnTo>
                      <a:pt x="60" y="84"/>
                    </a:lnTo>
                    <a:lnTo>
                      <a:pt x="53" y="42"/>
                    </a:lnTo>
                    <a:lnTo>
                      <a:pt x="47" y="0"/>
                    </a:lnTo>
                    <a:lnTo>
                      <a:pt x="47" y="1"/>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15" name="Freeform 683"/>
              <p:cNvSpPr>
                <a:spLocks noChangeAspect="1"/>
              </p:cNvSpPr>
              <p:nvPr/>
            </p:nvSpPr>
            <p:spPr bwMode="auto">
              <a:xfrm>
                <a:off x="2620" y="2305"/>
                <a:ext cx="10" cy="55"/>
              </a:xfrm>
              <a:custGeom>
                <a:avLst/>
                <a:gdLst>
                  <a:gd name="T0" fmla="*/ 8 w 62"/>
                  <a:gd name="T1" fmla="*/ 0 h 310"/>
                  <a:gd name="T2" fmla="*/ 8 w 62"/>
                  <a:gd name="T3" fmla="*/ 0 h 310"/>
                  <a:gd name="T4" fmla="*/ 5 w 62"/>
                  <a:gd name="T5" fmla="*/ 19 h 310"/>
                  <a:gd name="T6" fmla="*/ 3 w 62"/>
                  <a:gd name="T7" fmla="*/ 39 h 310"/>
                  <a:gd name="T8" fmla="*/ 2 w 62"/>
                  <a:gd name="T9" fmla="*/ 59 h 310"/>
                  <a:gd name="T10" fmla="*/ 0 w 62"/>
                  <a:gd name="T11" fmla="*/ 78 h 310"/>
                  <a:gd name="T12" fmla="*/ 2 w 62"/>
                  <a:gd name="T13" fmla="*/ 118 h 310"/>
                  <a:gd name="T14" fmla="*/ 3 w 62"/>
                  <a:gd name="T15" fmla="*/ 157 h 310"/>
                  <a:gd name="T16" fmla="*/ 5 w 62"/>
                  <a:gd name="T17" fmla="*/ 196 h 310"/>
                  <a:gd name="T18" fmla="*/ 9 w 62"/>
                  <a:gd name="T19" fmla="*/ 235 h 310"/>
                  <a:gd name="T20" fmla="*/ 12 w 62"/>
                  <a:gd name="T21" fmla="*/ 273 h 310"/>
                  <a:gd name="T22" fmla="*/ 15 w 62"/>
                  <a:gd name="T23" fmla="*/ 310 h 310"/>
                  <a:gd name="T24" fmla="*/ 62 w 62"/>
                  <a:gd name="T25" fmla="*/ 306 h 310"/>
                  <a:gd name="T26" fmla="*/ 59 w 62"/>
                  <a:gd name="T27" fmla="*/ 269 h 310"/>
                  <a:gd name="T28" fmla="*/ 56 w 62"/>
                  <a:gd name="T29" fmla="*/ 231 h 310"/>
                  <a:gd name="T30" fmla="*/ 52 w 62"/>
                  <a:gd name="T31" fmla="*/ 192 h 310"/>
                  <a:gd name="T32" fmla="*/ 50 w 62"/>
                  <a:gd name="T33" fmla="*/ 155 h 310"/>
                  <a:gd name="T34" fmla="*/ 47 w 62"/>
                  <a:gd name="T35" fmla="*/ 117 h 310"/>
                  <a:gd name="T36" fmla="*/ 47 w 62"/>
                  <a:gd name="T37" fmla="*/ 79 h 310"/>
                  <a:gd name="T38" fmla="*/ 48 w 62"/>
                  <a:gd name="T39" fmla="*/ 61 h 310"/>
                  <a:gd name="T40" fmla="*/ 50 w 62"/>
                  <a:gd name="T41" fmla="*/ 43 h 310"/>
                  <a:gd name="T42" fmla="*/ 52 w 62"/>
                  <a:gd name="T43" fmla="*/ 25 h 310"/>
                  <a:gd name="T44" fmla="*/ 54 w 62"/>
                  <a:gd name="T45" fmla="*/ 7 h 310"/>
                  <a:gd name="T46" fmla="*/ 54 w 62"/>
                  <a:gd name="T47" fmla="*/ 7 h 310"/>
                  <a:gd name="T48" fmla="*/ 8 w 62"/>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10">
                    <a:moveTo>
                      <a:pt x="8" y="0"/>
                    </a:moveTo>
                    <a:lnTo>
                      <a:pt x="8" y="0"/>
                    </a:lnTo>
                    <a:lnTo>
                      <a:pt x="5" y="19"/>
                    </a:lnTo>
                    <a:lnTo>
                      <a:pt x="3" y="39"/>
                    </a:lnTo>
                    <a:lnTo>
                      <a:pt x="2" y="59"/>
                    </a:lnTo>
                    <a:lnTo>
                      <a:pt x="0" y="78"/>
                    </a:lnTo>
                    <a:lnTo>
                      <a:pt x="2" y="118"/>
                    </a:lnTo>
                    <a:lnTo>
                      <a:pt x="3" y="157"/>
                    </a:lnTo>
                    <a:lnTo>
                      <a:pt x="5" y="196"/>
                    </a:lnTo>
                    <a:lnTo>
                      <a:pt x="9" y="235"/>
                    </a:lnTo>
                    <a:lnTo>
                      <a:pt x="12" y="273"/>
                    </a:lnTo>
                    <a:lnTo>
                      <a:pt x="15" y="310"/>
                    </a:lnTo>
                    <a:lnTo>
                      <a:pt x="62" y="306"/>
                    </a:lnTo>
                    <a:lnTo>
                      <a:pt x="59" y="269"/>
                    </a:lnTo>
                    <a:lnTo>
                      <a:pt x="56" y="231"/>
                    </a:lnTo>
                    <a:lnTo>
                      <a:pt x="52" y="192"/>
                    </a:lnTo>
                    <a:lnTo>
                      <a:pt x="50" y="155"/>
                    </a:lnTo>
                    <a:lnTo>
                      <a:pt x="47" y="117"/>
                    </a:lnTo>
                    <a:lnTo>
                      <a:pt x="47" y="79"/>
                    </a:lnTo>
                    <a:lnTo>
                      <a:pt x="48" y="61"/>
                    </a:lnTo>
                    <a:lnTo>
                      <a:pt x="50" y="43"/>
                    </a:lnTo>
                    <a:lnTo>
                      <a:pt x="52" y="25"/>
                    </a:lnTo>
                    <a:lnTo>
                      <a:pt x="54" y="7"/>
                    </a:lnTo>
                    <a:lnTo>
                      <a:pt x="54" y="7"/>
                    </a:lnTo>
                    <a:lnTo>
                      <a:pt x="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16" name="Freeform 684"/>
              <p:cNvSpPr>
                <a:spLocks noChangeAspect="1"/>
              </p:cNvSpPr>
              <p:nvPr/>
            </p:nvSpPr>
            <p:spPr bwMode="auto">
              <a:xfrm>
                <a:off x="2621" y="2258"/>
                <a:ext cx="25" cy="49"/>
              </a:xfrm>
              <a:custGeom>
                <a:avLst/>
                <a:gdLst>
                  <a:gd name="T0" fmla="*/ 108 w 148"/>
                  <a:gd name="T1" fmla="*/ 0 h 279"/>
                  <a:gd name="T2" fmla="*/ 108 w 148"/>
                  <a:gd name="T3" fmla="*/ 0 h 279"/>
                  <a:gd name="T4" fmla="*/ 91 w 148"/>
                  <a:gd name="T5" fmla="*/ 31 h 279"/>
                  <a:gd name="T6" fmla="*/ 75 w 148"/>
                  <a:gd name="T7" fmla="*/ 62 h 279"/>
                  <a:gd name="T8" fmla="*/ 58 w 148"/>
                  <a:gd name="T9" fmla="*/ 95 h 279"/>
                  <a:gd name="T10" fmla="*/ 44 w 148"/>
                  <a:gd name="T11" fmla="*/ 129 h 279"/>
                  <a:gd name="T12" fmla="*/ 30 w 148"/>
                  <a:gd name="T13" fmla="*/ 164 h 279"/>
                  <a:gd name="T14" fmla="*/ 18 w 148"/>
                  <a:gd name="T15" fmla="*/ 199 h 279"/>
                  <a:gd name="T16" fmla="*/ 12 w 148"/>
                  <a:gd name="T17" fmla="*/ 217 h 279"/>
                  <a:gd name="T18" fmla="*/ 7 w 148"/>
                  <a:gd name="T19" fmla="*/ 236 h 279"/>
                  <a:gd name="T20" fmla="*/ 3 w 148"/>
                  <a:gd name="T21" fmla="*/ 254 h 279"/>
                  <a:gd name="T22" fmla="*/ 0 w 148"/>
                  <a:gd name="T23" fmla="*/ 272 h 279"/>
                  <a:gd name="T24" fmla="*/ 46 w 148"/>
                  <a:gd name="T25" fmla="*/ 279 h 279"/>
                  <a:gd name="T26" fmla="*/ 49 w 148"/>
                  <a:gd name="T27" fmla="*/ 264 h 279"/>
                  <a:gd name="T28" fmla="*/ 52 w 148"/>
                  <a:gd name="T29" fmla="*/ 247 h 279"/>
                  <a:gd name="T30" fmla="*/ 57 w 148"/>
                  <a:gd name="T31" fmla="*/ 230 h 279"/>
                  <a:gd name="T32" fmla="*/ 62 w 148"/>
                  <a:gd name="T33" fmla="*/ 213 h 279"/>
                  <a:gd name="T34" fmla="*/ 74 w 148"/>
                  <a:gd name="T35" fmla="*/ 180 h 279"/>
                  <a:gd name="T36" fmla="*/ 87 w 148"/>
                  <a:gd name="T37" fmla="*/ 147 h 279"/>
                  <a:gd name="T38" fmla="*/ 102 w 148"/>
                  <a:gd name="T39" fmla="*/ 115 h 279"/>
                  <a:gd name="T40" fmla="*/ 117 w 148"/>
                  <a:gd name="T41" fmla="*/ 83 h 279"/>
                  <a:gd name="T42" fmla="*/ 133 w 148"/>
                  <a:gd name="T43" fmla="*/ 53 h 279"/>
                  <a:gd name="T44" fmla="*/ 148 w 148"/>
                  <a:gd name="T45" fmla="*/ 23 h 279"/>
                  <a:gd name="T46" fmla="*/ 148 w 148"/>
                  <a:gd name="T47" fmla="*/ 24 h 279"/>
                  <a:gd name="T48" fmla="*/ 108 w 148"/>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79">
                    <a:moveTo>
                      <a:pt x="108" y="0"/>
                    </a:moveTo>
                    <a:lnTo>
                      <a:pt x="108" y="0"/>
                    </a:lnTo>
                    <a:lnTo>
                      <a:pt x="91" y="31"/>
                    </a:lnTo>
                    <a:lnTo>
                      <a:pt x="75" y="62"/>
                    </a:lnTo>
                    <a:lnTo>
                      <a:pt x="58" y="95"/>
                    </a:lnTo>
                    <a:lnTo>
                      <a:pt x="44" y="129"/>
                    </a:lnTo>
                    <a:lnTo>
                      <a:pt x="30" y="164"/>
                    </a:lnTo>
                    <a:lnTo>
                      <a:pt x="18" y="199"/>
                    </a:lnTo>
                    <a:lnTo>
                      <a:pt x="12" y="217"/>
                    </a:lnTo>
                    <a:lnTo>
                      <a:pt x="7" y="236"/>
                    </a:lnTo>
                    <a:lnTo>
                      <a:pt x="3" y="254"/>
                    </a:lnTo>
                    <a:lnTo>
                      <a:pt x="0" y="272"/>
                    </a:lnTo>
                    <a:lnTo>
                      <a:pt x="46" y="279"/>
                    </a:lnTo>
                    <a:lnTo>
                      <a:pt x="49" y="264"/>
                    </a:lnTo>
                    <a:lnTo>
                      <a:pt x="52" y="247"/>
                    </a:lnTo>
                    <a:lnTo>
                      <a:pt x="57" y="230"/>
                    </a:lnTo>
                    <a:lnTo>
                      <a:pt x="62" y="213"/>
                    </a:lnTo>
                    <a:lnTo>
                      <a:pt x="74" y="180"/>
                    </a:lnTo>
                    <a:lnTo>
                      <a:pt x="87" y="147"/>
                    </a:lnTo>
                    <a:lnTo>
                      <a:pt x="102" y="115"/>
                    </a:lnTo>
                    <a:lnTo>
                      <a:pt x="117" y="83"/>
                    </a:lnTo>
                    <a:lnTo>
                      <a:pt x="133" y="53"/>
                    </a:lnTo>
                    <a:lnTo>
                      <a:pt x="148" y="23"/>
                    </a:lnTo>
                    <a:lnTo>
                      <a:pt x="148" y="24"/>
                    </a:lnTo>
                    <a:lnTo>
                      <a:pt x="10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17" name="Freeform 685"/>
              <p:cNvSpPr>
                <a:spLocks noChangeAspect="1"/>
              </p:cNvSpPr>
              <p:nvPr/>
            </p:nvSpPr>
            <p:spPr bwMode="auto">
              <a:xfrm>
                <a:off x="2713"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solidFill>
                <a:srgbClr val="9947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18" name="Freeform 686"/>
              <p:cNvSpPr>
                <a:spLocks noChangeAspect="1"/>
              </p:cNvSpPr>
              <p:nvPr/>
            </p:nvSpPr>
            <p:spPr bwMode="auto">
              <a:xfrm>
                <a:off x="2713" y="2350"/>
                <a:ext cx="274" cy="236"/>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noFill/>
              <a:ln w="1588">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319" name="Freeform 687"/>
              <p:cNvSpPr>
                <a:spLocks noChangeAspect="1"/>
              </p:cNvSpPr>
              <p:nvPr/>
            </p:nvSpPr>
            <p:spPr bwMode="auto">
              <a:xfrm>
                <a:off x="2755" y="2219"/>
                <a:ext cx="23" cy="24"/>
              </a:xfrm>
              <a:custGeom>
                <a:avLst/>
                <a:gdLst>
                  <a:gd name="T0" fmla="*/ 60 w 137"/>
                  <a:gd name="T1" fmla="*/ 136 h 138"/>
                  <a:gd name="T2" fmla="*/ 59 w 137"/>
                  <a:gd name="T3" fmla="*/ 138 h 138"/>
                  <a:gd name="T4" fmla="*/ 65 w 137"/>
                  <a:gd name="T5" fmla="*/ 126 h 138"/>
                  <a:gd name="T6" fmla="*/ 72 w 137"/>
                  <a:gd name="T7" fmla="*/ 114 h 138"/>
                  <a:gd name="T8" fmla="*/ 82 w 137"/>
                  <a:gd name="T9" fmla="*/ 101 h 138"/>
                  <a:gd name="T10" fmla="*/ 91 w 137"/>
                  <a:gd name="T11" fmla="*/ 89 h 138"/>
                  <a:gd name="T12" fmla="*/ 115 w 137"/>
                  <a:gd name="T13" fmla="*/ 63 h 138"/>
                  <a:gd name="T14" fmla="*/ 137 w 137"/>
                  <a:gd name="T15" fmla="*/ 38 h 138"/>
                  <a:gd name="T16" fmla="*/ 86 w 137"/>
                  <a:gd name="T17" fmla="*/ 0 h 138"/>
                  <a:gd name="T18" fmla="*/ 68 w 137"/>
                  <a:gd name="T19" fmla="*/ 22 h 138"/>
                  <a:gd name="T20" fmla="*/ 44 w 137"/>
                  <a:gd name="T21" fmla="*/ 48 h 138"/>
                  <a:gd name="T22" fmla="*/ 32 w 137"/>
                  <a:gd name="T23" fmla="*/ 63 h 138"/>
                  <a:gd name="T24" fmla="*/ 20 w 137"/>
                  <a:gd name="T25" fmla="*/ 80 h 138"/>
                  <a:gd name="T26" fmla="*/ 10 w 137"/>
                  <a:gd name="T27" fmla="*/ 98 h 138"/>
                  <a:gd name="T28" fmla="*/ 1 w 137"/>
                  <a:gd name="T29" fmla="*/ 117 h 138"/>
                  <a:gd name="T30" fmla="*/ 0 w 137"/>
                  <a:gd name="T31" fmla="*/ 119 h 138"/>
                  <a:gd name="T32" fmla="*/ 60 w 137"/>
                  <a:gd name="T33"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8">
                    <a:moveTo>
                      <a:pt x="60" y="136"/>
                    </a:moveTo>
                    <a:lnTo>
                      <a:pt x="59" y="138"/>
                    </a:lnTo>
                    <a:lnTo>
                      <a:pt x="65" y="126"/>
                    </a:lnTo>
                    <a:lnTo>
                      <a:pt x="72" y="114"/>
                    </a:lnTo>
                    <a:lnTo>
                      <a:pt x="82" y="101"/>
                    </a:lnTo>
                    <a:lnTo>
                      <a:pt x="91" y="89"/>
                    </a:lnTo>
                    <a:lnTo>
                      <a:pt x="115" y="63"/>
                    </a:lnTo>
                    <a:lnTo>
                      <a:pt x="137" y="38"/>
                    </a:lnTo>
                    <a:lnTo>
                      <a:pt x="86" y="0"/>
                    </a:lnTo>
                    <a:lnTo>
                      <a:pt x="68" y="22"/>
                    </a:lnTo>
                    <a:lnTo>
                      <a:pt x="44" y="48"/>
                    </a:lnTo>
                    <a:lnTo>
                      <a:pt x="32" y="63"/>
                    </a:lnTo>
                    <a:lnTo>
                      <a:pt x="20" y="80"/>
                    </a:lnTo>
                    <a:lnTo>
                      <a:pt x="10" y="98"/>
                    </a:lnTo>
                    <a:lnTo>
                      <a:pt x="1" y="117"/>
                    </a:lnTo>
                    <a:lnTo>
                      <a:pt x="0" y="119"/>
                    </a:lnTo>
                    <a:lnTo>
                      <a:pt x="60" y="13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0" name="Freeform 688"/>
              <p:cNvSpPr>
                <a:spLocks noChangeAspect="1"/>
              </p:cNvSpPr>
              <p:nvPr/>
            </p:nvSpPr>
            <p:spPr bwMode="auto">
              <a:xfrm>
                <a:off x="2755" y="2240"/>
                <a:ext cx="11" cy="19"/>
              </a:xfrm>
              <a:custGeom>
                <a:avLst/>
                <a:gdLst>
                  <a:gd name="T0" fmla="*/ 69 w 69"/>
                  <a:gd name="T1" fmla="*/ 109 h 109"/>
                  <a:gd name="T2" fmla="*/ 69 w 69"/>
                  <a:gd name="T3" fmla="*/ 109 h 109"/>
                  <a:gd name="T4" fmla="*/ 66 w 69"/>
                  <a:gd name="T5" fmla="*/ 81 h 109"/>
                  <a:gd name="T6" fmla="*/ 64 w 69"/>
                  <a:gd name="T7" fmla="*/ 53 h 109"/>
                  <a:gd name="T8" fmla="*/ 63 w 69"/>
                  <a:gd name="T9" fmla="*/ 41 h 109"/>
                  <a:gd name="T10" fmla="*/ 63 w 69"/>
                  <a:gd name="T11" fmla="*/ 31 h 109"/>
                  <a:gd name="T12" fmla="*/ 63 w 69"/>
                  <a:gd name="T13" fmla="*/ 23 h 109"/>
                  <a:gd name="T14" fmla="*/ 64 w 69"/>
                  <a:gd name="T15" fmla="*/ 17 h 109"/>
                  <a:gd name="T16" fmla="*/ 4 w 69"/>
                  <a:gd name="T17" fmla="*/ 0 h 109"/>
                  <a:gd name="T18" fmla="*/ 0 w 69"/>
                  <a:gd name="T19" fmla="*/ 16 h 109"/>
                  <a:gd name="T20" fmla="*/ 0 w 69"/>
                  <a:gd name="T21" fmla="*/ 30 h 109"/>
                  <a:gd name="T22" fmla="*/ 0 w 69"/>
                  <a:gd name="T23" fmla="*/ 46 h 109"/>
                  <a:gd name="T24" fmla="*/ 2 w 69"/>
                  <a:gd name="T25" fmla="*/ 59 h 109"/>
                  <a:gd name="T26" fmla="*/ 5 w 69"/>
                  <a:gd name="T27" fmla="*/ 85 h 109"/>
                  <a:gd name="T28" fmla="*/ 6 w 69"/>
                  <a:gd name="T29" fmla="*/ 109 h 109"/>
                  <a:gd name="T30" fmla="*/ 6 w 69"/>
                  <a:gd name="T31" fmla="*/ 109 h 109"/>
                  <a:gd name="T32" fmla="*/ 69 w 69"/>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69" y="109"/>
                    </a:moveTo>
                    <a:lnTo>
                      <a:pt x="69" y="109"/>
                    </a:lnTo>
                    <a:lnTo>
                      <a:pt x="66" y="81"/>
                    </a:lnTo>
                    <a:lnTo>
                      <a:pt x="64" y="53"/>
                    </a:lnTo>
                    <a:lnTo>
                      <a:pt x="63" y="41"/>
                    </a:lnTo>
                    <a:lnTo>
                      <a:pt x="63" y="31"/>
                    </a:lnTo>
                    <a:lnTo>
                      <a:pt x="63" y="23"/>
                    </a:lnTo>
                    <a:lnTo>
                      <a:pt x="64" y="17"/>
                    </a:lnTo>
                    <a:lnTo>
                      <a:pt x="4" y="0"/>
                    </a:lnTo>
                    <a:lnTo>
                      <a:pt x="0" y="16"/>
                    </a:lnTo>
                    <a:lnTo>
                      <a:pt x="0" y="30"/>
                    </a:lnTo>
                    <a:lnTo>
                      <a:pt x="0" y="46"/>
                    </a:lnTo>
                    <a:lnTo>
                      <a:pt x="2" y="59"/>
                    </a:lnTo>
                    <a:lnTo>
                      <a:pt x="5" y="85"/>
                    </a:lnTo>
                    <a:lnTo>
                      <a:pt x="6" y="109"/>
                    </a:lnTo>
                    <a:lnTo>
                      <a:pt x="6" y="109"/>
                    </a:lnTo>
                    <a:lnTo>
                      <a:pt x="69" y="10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1" name="Freeform 689"/>
              <p:cNvSpPr>
                <a:spLocks noChangeAspect="1"/>
              </p:cNvSpPr>
              <p:nvPr/>
            </p:nvSpPr>
            <p:spPr bwMode="auto">
              <a:xfrm>
                <a:off x="2755" y="2252"/>
                <a:ext cx="11" cy="10"/>
              </a:xfrm>
              <a:custGeom>
                <a:avLst/>
                <a:gdLst>
                  <a:gd name="T0" fmla="*/ 21 w 63"/>
                  <a:gd name="T1" fmla="*/ 0 h 59"/>
                  <a:gd name="T2" fmla="*/ 0 w 63"/>
                  <a:gd name="T3" fmla="*/ 30 h 59"/>
                  <a:gd name="T4" fmla="*/ 0 w 63"/>
                  <a:gd name="T5" fmla="*/ 35 h 59"/>
                  <a:gd name="T6" fmla="*/ 63 w 63"/>
                  <a:gd name="T7" fmla="*/ 37 h 59"/>
                  <a:gd name="T8" fmla="*/ 0 w 63"/>
                  <a:gd name="T9" fmla="*/ 37 h 59"/>
                  <a:gd name="T10" fmla="*/ 63 w 63"/>
                  <a:gd name="T11" fmla="*/ 35 h 59"/>
                  <a:gd name="T12" fmla="*/ 63 w 63"/>
                  <a:gd name="T13" fmla="*/ 30 h 59"/>
                  <a:gd name="T14" fmla="*/ 42 w 63"/>
                  <a:gd name="T15" fmla="*/ 59 h 59"/>
                  <a:gd name="T16" fmla="*/ 21 w 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9">
                    <a:moveTo>
                      <a:pt x="21" y="0"/>
                    </a:moveTo>
                    <a:lnTo>
                      <a:pt x="0" y="30"/>
                    </a:lnTo>
                    <a:lnTo>
                      <a:pt x="0" y="35"/>
                    </a:lnTo>
                    <a:lnTo>
                      <a:pt x="63" y="37"/>
                    </a:lnTo>
                    <a:lnTo>
                      <a:pt x="0" y="37"/>
                    </a:lnTo>
                    <a:lnTo>
                      <a:pt x="63" y="35"/>
                    </a:lnTo>
                    <a:lnTo>
                      <a:pt x="63" y="30"/>
                    </a:lnTo>
                    <a:lnTo>
                      <a:pt x="42" y="59"/>
                    </a:lnTo>
                    <a:lnTo>
                      <a:pt x="2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2" name="Freeform 690"/>
              <p:cNvSpPr>
                <a:spLocks noChangeAspect="1"/>
              </p:cNvSpPr>
              <p:nvPr/>
            </p:nvSpPr>
            <p:spPr bwMode="auto">
              <a:xfrm>
                <a:off x="2759" y="2234"/>
                <a:ext cx="54" cy="28"/>
              </a:xfrm>
              <a:custGeom>
                <a:avLst/>
                <a:gdLst>
                  <a:gd name="T0" fmla="*/ 319 w 329"/>
                  <a:gd name="T1" fmla="*/ 0 h 166"/>
                  <a:gd name="T2" fmla="*/ 308 w 329"/>
                  <a:gd name="T3" fmla="*/ 3 h 166"/>
                  <a:gd name="T4" fmla="*/ 271 w 329"/>
                  <a:gd name="T5" fmla="*/ 16 h 166"/>
                  <a:gd name="T6" fmla="*/ 231 w 329"/>
                  <a:gd name="T7" fmla="*/ 29 h 166"/>
                  <a:gd name="T8" fmla="*/ 193 w 329"/>
                  <a:gd name="T9" fmla="*/ 41 h 166"/>
                  <a:gd name="T10" fmla="*/ 153 w 329"/>
                  <a:gd name="T11" fmla="*/ 54 h 166"/>
                  <a:gd name="T12" fmla="*/ 114 w 329"/>
                  <a:gd name="T13" fmla="*/ 68 h 166"/>
                  <a:gd name="T14" fmla="*/ 75 w 329"/>
                  <a:gd name="T15" fmla="*/ 81 h 166"/>
                  <a:gd name="T16" fmla="*/ 37 w 329"/>
                  <a:gd name="T17" fmla="*/ 94 h 166"/>
                  <a:gd name="T18" fmla="*/ 0 w 329"/>
                  <a:gd name="T19" fmla="*/ 107 h 166"/>
                  <a:gd name="T20" fmla="*/ 21 w 329"/>
                  <a:gd name="T21" fmla="*/ 166 h 166"/>
                  <a:gd name="T22" fmla="*/ 59 w 329"/>
                  <a:gd name="T23" fmla="*/ 153 h 166"/>
                  <a:gd name="T24" fmla="*/ 96 w 329"/>
                  <a:gd name="T25" fmla="*/ 140 h 166"/>
                  <a:gd name="T26" fmla="*/ 134 w 329"/>
                  <a:gd name="T27" fmla="*/ 126 h 166"/>
                  <a:gd name="T28" fmla="*/ 174 w 329"/>
                  <a:gd name="T29" fmla="*/ 113 h 166"/>
                  <a:gd name="T30" fmla="*/ 212 w 329"/>
                  <a:gd name="T31" fmla="*/ 101 h 166"/>
                  <a:gd name="T32" fmla="*/ 252 w 329"/>
                  <a:gd name="T33" fmla="*/ 88 h 166"/>
                  <a:gd name="T34" fmla="*/ 290 w 329"/>
                  <a:gd name="T35" fmla="*/ 75 h 166"/>
                  <a:gd name="T36" fmla="*/ 329 w 329"/>
                  <a:gd name="T37" fmla="*/ 62 h 166"/>
                  <a:gd name="T38" fmla="*/ 319 w 329"/>
                  <a:gd name="T39" fmla="*/ 63 h 166"/>
                  <a:gd name="T40" fmla="*/ 319 w 329"/>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19" y="0"/>
                    </a:moveTo>
                    <a:lnTo>
                      <a:pt x="308" y="3"/>
                    </a:lnTo>
                    <a:lnTo>
                      <a:pt x="271" y="16"/>
                    </a:lnTo>
                    <a:lnTo>
                      <a:pt x="231" y="29"/>
                    </a:lnTo>
                    <a:lnTo>
                      <a:pt x="193" y="41"/>
                    </a:lnTo>
                    <a:lnTo>
                      <a:pt x="153" y="54"/>
                    </a:lnTo>
                    <a:lnTo>
                      <a:pt x="114" y="68"/>
                    </a:lnTo>
                    <a:lnTo>
                      <a:pt x="75" y="81"/>
                    </a:lnTo>
                    <a:lnTo>
                      <a:pt x="37" y="94"/>
                    </a:lnTo>
                    <a:lnTo>
                      <a:pt x="0" y="107"/>
                    </a:lnTo>
                    <a:lnTo>
                      <a:pt x="21" y="166"/>
                    </a:lnTo>
                    <a:lnTo>
                      <a:pt x="59" y="153"/>
                    </a:lnTo>
                    <a:lnTo>
                      <a:pt x="96" y="140"/>
                    </a:lnTo>
                    <a:lnTo>
                      <a:pt x="134" y="126"/>
                    </a:lnTo>
                    <a:lnTo>
                      <a:pt x="174" y="113"/>
                    </a:lnTo>
                    <a:lnTo>
                      <a:pt x="212" y="101"/>
                    </a:lnTo>
                    <a:lnTo>
                      <a:pt x="252" y="88"/>
                    </a:lnTo>
                    <a:lnTo>
                      <a:pt x="290" y="75"/>
                    </a:lnTo>
                    <a:lnTo>
                      <a:pt x="329" y="62"/>
                    </a:lnTo>
                    <a:lnTo>
                      <a:pt x="319" y="63"/>
                    </a:lnTo>
                    <a:lnTo>
                      <a:pt x="31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3" name="Freeform 691"/>
              <p:cNvSpPr>
                <a:spLocks noChangeAspect="1"/>
              </p:cNvSpPr>
              <p:nvPr/>
            </p:nvSpPr>
            <p:spPr bwMode="auto">
              <a:xfrm>
                <a:off x="2811" y="2234"/>
                <a:ext cx="1" cy="11"/>
              </a:xfrm>
              <a:custGeom>
                <a:avLst/>
                <a:gdLst>
                  <a:gd name="T0" fmla="*/ 0 h 63"/>
                  <a:gd name="T1" fmla="*/ 32 h 63"/>
                  <a:gd name="T2" fmla="*/ 32 h 63"/>
                  <a:gd name="T3" fmla="*/ 32 h 63"/>
                  <a:gd name="T4" fmla="*/ 32 h 63"/>
                  <a:gd name="T5" fmla="*/ 32 h 63"/>
                  <a:gd name="T6" fmla="*/ 32 h 63"/>
                  <a:gd name="T7" fmla="*/ 63 h 63"/>
                  <a:gd name="T8" fmla="*/ 0 h 6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3">
                    <a:moveTo>
                      <a:pt x="0" y="0"/>
                    </a:moveTo>
                    <a:lnTo>
                      <a:pt x="0" y="32"/>
                    </a:lnTo>
                    <a:lnTo>
                      <a:pt x="0" y="32"/>
                    </a:lnTo>
                    <a:lnTo>
                      <a:pt x="0" y="32"/>
                    </a:lnTo>
                    <a:lnTo>
                      <a:pt x="0" y="32"/>
                    </a:lnTo>
                    <a:lnTo>
                      <a:pt x="0" y="32"/>
                    </a:lnTo>
                    <a:lnTo>
                      <a:pt x="0" y="32"/>
                    </a:lnTo>
                    <a:lnTo>
                      <a:pt x="0" y="63"/>
                    </a:lnTo>
                    <a:lnTo>
                      <a:pt x="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4" name="Freeform 692"/>
              <p:cNvSpPr>
                <a:spLocks noChangeAspect="1"/>
              </p:cNvSpPr>
              <p:nvPr/>
            </p:nvSpPr>
            <p:spPr bwMode="auto">
              <a:xfrm>
                <a:off x="2811" y="2230"/>
                <a:ext cx="29" cy="15"/>
              </a:xfrm>
              <a:custGeom>
                <a:avLst/>
                <a:gdLst>
                  <a:gd name="T0" fmla="*/ 178 w 178"/>
                  <a:gd name="T1" fmla="*/ 22 h 87"/>
                  <a:gd name="T2" fmla="*/ 178 w 178"/>
                  <a:gd name="T3" fmla="*/ 22 h 87"/>
                  <a:gd name="T4" fmla="*/ 166 w 178"/>
                  <a:gd name="T5" fmla="*/ 12 h 87"/>
                  <a:gd name="T6" fmla="*/ 152 w 178"/>
                  <a:gd name="T7" fmla="*/ 5 h 87"/>
                  <a:gd name="T8" fmla="*/ 139 w 178"/>
                  <a:gd name="T9" fmla="*/ 2 h 87"/>
                  <a:gd name="T10" fmla="*/ 126 w 178"/>
                  <a:gd name="T11" fmla="*/ 0 h 87"/>
                  <a:gd name="T12" fmla="*/ 113 w 178"/>
                  <a:gd name="T13" fmla="*/ 0 h 87"/>
                  <a:gd name="T14" fmla="*/ 101 w 178"/>
                  <a:gd name="T15" fmla="*/ 2 h 87"/>
                  <a:gd name="T16" fmla="*/ 89 w 178"/>
                  <a:gd name="T17" fmla="*/ 4 h 87"/>
                  <a:gd name="T18" fmla="*/ 77 w 178"/>
                  <a:gd name="T19" fmla="*/ 6 h 87"/>
                  <a:gd name="T20" fmla="*/ 55 w 178"/>
                  <a:gd name="T21" fmla="*/ 12 h 87"/>
                  <a:gd name="T22" fmla="*/ 34 w 178"/>
                  <a:gd name="T23" fmla="*/ 20 h 87"/>
                  <a:gd name="T24" fmla="*/ 25 w 178"/>
                  <a:gd name="T25" fmla="*/ 22 h 87"/>
                  <a:gd name="T26" fmla="*/ 16 w 178"/>
                  <a:gd name="T27" fmla="*/ 23 h 87"/>
                  <a:gd name="T28" fmla="*/ 7 w 178"/>
                  <a:gd name="T29" fmla="*/ 24 h 87"/>
                  <a:gd name="T30" fmla="*/ 0 w 178"/>
                  <a:gd name="T31" fmla="*/ 24 h 87"/>
                  <a:gd name="T32" fmla="*/ 0 w 178"/>
                  <a:gd name="T33" fmla="*/ 87 h 87"/>
                  <a:gd name="T34" fmla="*/ 13 w 178"/>
                  <a:gd name="T35" fmla="*/ 87 h 87"/>
                  <a:gd name="T36" fmla="*/ 26 w 178"/>
                  <a:gd name="T37" fmla="*/ 84 h 87"/>
                  <a:gd name="T38" fmla="*/ 38 w 178"/>
                  <a:gd name="T39" fmla="*/ 82 h 87"/>
                  <a:gd name="T40" fmla="*/ 50 w 178"/>
                  <a:gd name="T41" fmla="*/ 78 h 87"/>
                  <a:gd name="T42" fmla="*/ 72 w 178"/>
                  <a:gd name="T43" fmla="*/ 72 h 87"/>
                  <a:gd name="T44" fmla="*/ 94 w 178"/>
                  <a:gd name="T45" fmla="*/ 66 h 87"/>
                  <a:gd name="T46" fmla="*/ 102 w 178"/>
                  <a:gd name="T47" fmla="*/ 65 h 87"/>
                  <a:gd name="T48" fmla="*/ 110 w 178"/>
                  <a:gd name="T49" fmla="*/ 63 h 87"/>
                  <a:gd name="T50" fmla="*/ 118 w 178"/>
                  <a:gd name="T51" fmla="*/ 63 h 87"/>
                  <a:gd name="T52" fmla="*/ 122 w 178"/>
                  <a:gd name="T53" fmla="*/ 62 h 87"/>
                  <a:gd name="T54" fmla="*/ 127 w 178"/>
                  <a:gd name="T55" fmla="*/ 63 h 87"/>
                  <a:gd name="T56" fmla="*/ 130 w 178"/>
                  <a:gd name="T57" fmla="*/ 63 h 87"/>
                  <a:gd name="T58" fmla="*/ 132 w 178"/>
                  <a:gd name="T59" fmla="*/ 64 h 87"/>
                  <a:gd name="T60" fmla="*/ 134 w 178"/>
                  <a:gd name="T61" fmla="*/ 66 h 87"/>
                  <a:gd name="T62" fmla="*/ 134 w 178"/>
                  <a:gd name="T63" fmla="*/ 66 h 87"/>
                  <a:gd name="T64" fmla="*/ 178 w 178"/>
                  <a:gd name="T65"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7">
                    <a:moveTo>
                      <a:pt x="178" y="22"/>
                    </a:moveTo>
                    <a:lnTo>
                      <a:pt x="178" y="22"/>
                    </a:lnTo>
                    <a:lnTo>
                      <a:pt x="166" y="12"/>
                    </a:lnTo>
                    <a:lnTo>
                      <a:pt x="152" y="5"/>
                    </a:lnTo>
                    <a:lnTo>
                      <a:pt x="139" y="2"/>
                    </a:lnTo>
                    <a:lnTo>
                      <a:pt x="126" y="0"/>
                    </a:lnTo>
                    <a:lnTo>
                      <a:pt x="113" y="0"/>
                    </a:lnTo>
                    <a:lnTo>
                      <a:pt x="101" y="2"/>
                    </a:lnTo>
                    <a:lnTo>
                      <a:pt x="89" y="4"/>
                    </a:lnTo>
                    <a:lnTo>
                      <a:pt x="77" y="6"/>
                    </a:lnTo>
                    <a:lnTo>
                      <a:pt x="55" y="12"/>
                    </a:lnTo>
                    <a:lnTo>
                      <a:pt x="34" y="20"/>
                    </a:lnTo>
                    <a:lnTo>
                      <a:pt x="25" y="22"/>
                    </a:lnTo>
                    <a:lnTo>
                      <a:pt x="16" y="23"/>
                    </a:lnTo>
                    <a:lnTo>
                      <a:pt x="7" y="24"/>
                    </a:lnTo>
                    <a:lnTo>
                      <a:pt x="0" y="24"/>
                    </a:lnTo>
                    <a:lnTo>
                      <a:pt x="0" y="87"/>
                    </a:lnTo>
                    <a:lnTo>
                      <a:pt x="13" y="87"/>
                    </a:lnTo>
                    <a:lnTo>
                      <a:pt x="26" y="84"/>
                    </a:lnTo>
                    <a:lnTo>
                      <a:pt x="38" y="82"/>
                    </a:lnTo>
                    <a:lnTo>
                      <a:pt x="50" y="78"/>
                    </a:lnTo>
                    <a:lnTo>
                      <a:pt x="72" y="72"/>
                    </a:lnTo>
                    <a:lnTo>
                      <a:pt x="94" y="66"/>
                    </a:lnTo>
                    <a:lnTo>
                      <a:pt x="102" y="65"/>
                    </a:lnTo>
                    <a:lnTo>
                      <a:pt x="110" y="63"/>
                    </a:lnTo>
                    <a:lnTo>
                      <a:pt x="118" y="63"/>
                    </a:lnTo>
                    <a:lnTo>
                      <a:pt x="122" y="62"/>
                    </a:lnTo>
                    <a:lnTo>
                      <a:pt x="127" y="63"/>
                    </a:lnTo>
                    <a:lnTo>
                      <a:pt x="130" y="63"/>
                    </a:lnTo>
                    <a:lnTo>
                      <a:pt x="132" y="64"/>
                    </a:lnTo>
                    <a:lnTo>
                      <a:pt x="134" y="66"/>
                    </a:lnTo>
                    <a:lnTo>
                      <a:pt x="134" y="66"/>
                    </a:lnTo>
                    <a:lnTo>
                      <a:pt x="178" y="2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5" name="Freeform 693"/>
              <p:cNvSpPr>
                <a:spLocks noChangeAspect="1"/>
              </p:cNvSpPr>
              <p:nvPr/>
            </p:nvSpPr>
            <p:spPr bwMode="auto">
              <a:xfrm>
                <a:off x="2830" y="2233"/>
                <a:ext cx="14" cy="31"/>
              </a:xfrm>
              <a:custGeom>
                <a:avLst/>
                <a:gdLst>
                  <a:gd name="T0" fmla="*/ 62 w 87"/>
                  <a:gd name="T1" fmla="*/ 180 h 180"/>
                  <a:gd name="T2" fmla="*/ 65 w 87"/>
                  <a:gd name="T3" fmla="*/ 163 h 180"/>
                  <a:gd name="T4" fmla="*/ 69 w 87"/>
                  <a:gd name="T5" fmla="*/ 144 h 180"/>
                  <a:gd name="T6" fmla="*/ 75 w 87"/>
                  <a:gd name="T7" fmla="*/ 122 h 180"/>
                  <a:gd name="T8" fmla="*/ 81 w 87"/>
                  <a:gd name="T9" fmla="*/ 101 h 180"/>
                  <a:gd name="T10" fmla="*/ 85 w 87"/>
                  <a:gd name="T11" fmla="*/ 89 h 180"/>
                  <a:gd name="T12" fmla="*/ 86 w 87"/>
                  <a:gd name="T13" fmla="*/ 77 h 180"/>
                  <a:gd name="T14" fmla="*/ 87 w 87"/>
                  <a:gd name="T15" fmla="*/ 64 h 180"/>
                  <a:gd name="T16" fmla="*/ 87 w 87"/>
                  <a:gd name="T17" fmla="*/ 52 h 180"/>
                  <a:gd name="T18" fmla="*/ 85 w 87"/>
                  <a:gd name="T19" fmla="*/ 38 h 180"/>
                  <a:gd name="T20" fmla="*/ 81 w 87"/>
                  <a:gd name="T21" fmla="*/ 25 h 180"/>
                  <a:gd name="T22" fmla="*/ 74 w 87"/>
                  <a:gd name="T23" fmla="*/ 12 h 180"/>
                  <a:gd name="T24" fmla="*/ 65 w 87"/>
                  <a:gd name="T25" fmla="*/ 0 h 180"/>
                  <a:gd name="T26" fmla="*/ 21 w 87"/>
                  <a:gd name="T27" fmla="*/ 44 h 180"/>
                  <a:gd name="T28" fmla="*/ 23 w 87"/>
                  <a:gd name="T29" fmla="*/ 47 h 180"/>
                  <a:gd name="T30" fmla="*/ 24 w 87"/>
                  <a:gd name="T31" fmla="*/ 48 h 180"/>
                  <a:gd name="T32" fmla="*/ 25 w 87"/>
                  <a:gd name="T33" fmla="*/ 52 h 180"/>
                  <a:gd name="T34" fmla="*/ 25 w 87"/>
                  <a:gd name="T35" fmla="*/ 55 h 180"/>
                  <a:gd name="T36" fmla="*/ 25 w 87"/>
                  <a:gd name="T37" fmla="*/ 61 h 180"/>
                  <a:gd name="T38" fmla="*/ 25 w 87"/>
                  <a:gd name="T39" fmla="*/ 68 h 180"/>
                  <a:gd name="T40" fmla="*/ 24 w 87"/>
                  <a:gd name="T41" fmla="*/ 77 h 180"/>
                  <a:gd name="T42" fmla="*/ 21 w 87"/>
                  <a:gd name="T43" fmla="*/ 85 h 180"/>
                  <a:gd name="T44" fmla="*/ 15 w 87"/>
                  <a:gd name="T45" fmla="*/ 106 h 180"/>
                  <a:gd name="T46" fmla="*/ 9 w 87"/>
                  <a:gd name="T47" fmla="*/ 127 h 180"/>
                  <a:gd name="T48" fmla="*/ 3 w 87"/>
                  <a:gd name="T49" fmla="*/ 151 h 180"/>
                  <a:gd name="T50" fmla="*/ 0 w 87"/>
                  <a:gd name="T51" fmla="*/ 175 h 180"/>
                  <a:gd name="T52" fmla="*/ 62 w 87"/>
                  <a:gd name="T5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80">
                    <a:moveTo>
                      <a:pt x="62" y="180"/>
                    </a:moveTo>
                    <a:lnTo>
                      <a:pt x="65" y="163"/>
                    </a:lnTo>
                    <a:lnTo>
                      <a:pt x="69" y="144"/>
                    </a:lnTo>
                    <a:lnTo>
                      <a:pt x="75" y="122"/>
                    </a:lnTo>
                    <a:lnTo>
                      <a:pt x="81" y="101"/>
                    </a:lnTo>
                    <a:lnTo>
                      <a:pt x="85" y="89"/>
                    </a:lnTo>
                    <a:lnTo>
                      <a:pt x="86" y="77"/>
                    </a:lnTo>
                    <a:lnTo>
                      <a:pt x="87" y="64"/>
                    </a:lnTo>
                    <a:lnTo>
                      <a:pt x="87" y="52"/>
                    </a:lnTo>
                    <a:lnTo>
                      <a:pt x="85" y="38"/>
                    </a:lnTo>
                    <a:lnTo>
                      <a:pt x="81" y="25"/>
                    </a:lnTo>
                    <a:lnTo>
                      <a:pt x="74" y="12"/>
                    </a:lnTo>
                    <a:lnTo>
                      <a:pt x="65" y="0"/>
                    </a:lnTo>
                    <a:lnTo>
                      <a:pt x="21" y="44"/>
                    </a:lnTo>
                    <a:lnTo>
                      <a:pt x="23" y="47"/>
                    </a:lnTo>
                    <a:lnTo>
                      <a:pt x="24" y="48"/>
                    </a:lnTo>
                    <a:lnTo>
                      <a:pt x="25" y="52"/>
                    </a:lnTo>
                    <a:lnTo>
                      <a:pt x="25" y="55"/>
                    </a:lnTo>
                    <a:lnTo>
                      <a:pt x="25" y="61"/>
                    </a:lnTo>
                    <a:lnTo>
                      <a:pt x="25" y="68"/>
                    </a:lnTo>
                    <a:lnTo>
                      <a:pt x="24" y="77"/>
                    </a:lnTo>
                    <a:lnTo>
                      <a:pt x="21" y="85"/>
                    </a:lnTo>
                    <a:lnTo>
                      <a:pt x="15" y="106"/>
                    </a:lnTo>
                    <a:lnTo>
                      <a:pt x="9" y="127"/>
                    </a:lnTo>
                    <a:lnTo>
                      <a:pt x="3" y="151"/>
                    </a:lnTo>
                    <a:lnTo>
                      <a:pt x="0" y="175"/>
                    </a:lnTo>
                    <a:lnTo>
                      <a:pt x="62" y="18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6" name="Freeform 694"/>
              <p:cNvSpPr>
                <a:spLocks noChangeAspect="1"/>
              </p:cNvSpPr>
              <p:nvPr/>
            </p:nvSpPr>
            <p:spPr bwMode="auto">
              <a:xfrm>
                <a:off x="2879" y="2166"/>
                <a:ext cx="29" cy="34"/>
              </a:xfrm>
              <a:custGeom>
                <a:avLst/>
                <a:gdLst>
                  <a:gd name="T0" fmla="*/ 157 w 176"/>
                  <a:gd name="T1" fmla="*/ 0 h 195"/>
                  <a:gd name="T2" fmla="*/ 157 w 176"/>
                  <a:gd name="T3" fmla="*/ 0 h 195"/>
                  <a:gd name="T4" fmla="*/ 143 w 176"/>
                  <a:gd name="T5" fmla="*/ 6 h 195"/>
                  <a:gd name="T6" fmla="*/ 129 w 176"/>
                  <a:gd name="T7" fmla="*/ 13 h 195"/>
                  <a:gd name="T8" fmla="*/ 117 w 176"/>
                  <a:gd name="T9" fmla="*/ 20 h 195"/>
                  <a:gd name="T10" fmla="*/ 105 w 176"/>
                  <a:gd name="T11" fmla="*/ 30 h 195"/>
                  <a:gd name="T12" fmla="*/ 86 w 176"/>
                  <a:gd name="T13" fmla="*/ 49 h 195"/>
                  <a:gd name="T14" fmla="*/ 67 w 176"/>
                  <a:gd name="T15" fmla="*/ 71 h 195"/>
                  <a:gd name="T16" fmla="*/ 50 w 176"/>
                  <a:gd name="T17" fmla="*/ 92 h 195"/>
                  <a:gd name="T18" fmla="*/ 33 w 176"/>
                  <a:gd name="T19" fmla="*/ 113 h 195"/>
                  <a:gd name="T20" fmla="*/ 17 w 176"/>
                  <a:gd name="T21" fmla="*/ 133 h 195"/>
                  <a:gd name="T22" fmla="*/ 0 w 176"/>
                  <a:gd name="T23" fmla="*/ 151 h 195"/>
                  <a:gd name="T24" fmla="*/ 44 w 176"/>
                  <a:gd name="T25" fmla="*/ 195 h 195"/>
                  <a:gd name="T26" fmla="*/ 63 w 176"/>
                  <a:gd name="T27" fmla="*/ 174 h 195"/>
                  <a:gd name="T28" fmla="*/ 81 w 176"/>
                  <a:gd name="T29" fmla="*/ 152 h 195"/>
                  <a:gd name="T30" fmla="*/ 99 w 176"/>
                  <a:gd name="T31" fmla="*/ 131 h 195"/>
                  <a:gd name="T32" fmla="*/ 115 w 176"/>
                  <a:gd name="T33" fmla="*/ 110 h 195"/>
                  <a:gd name="T34" fmla="*/ 131 w 176"/>
                  <a:gd name="T35" fmla="*/ 92 h 195"/>
                  <a:gd name="T36" fmla="*/ 147 w 176"/>
                  <a:gd name="T37" fmla="*/ 77 h 195"/>
                  <a:gd name="T38" fmla="*/ 153 w 176"/>
                  <a:gd name="T39" fmla="*/ 71 h 195"/>
                  <a:gd name="T40" fmla="*/ 162 w 176"/>
                  <a:gd name="T41" fmla="*/ 66 h 195"/>
                  <a:gd name="T42" fmla="*/ 169 w 176"/>
                  <a:gd name="T43" fmla="*/ 62 h 195"/>
                  <a:gd name="T44" fmla="*/ 176 w 176"/>
                  <a:gd name="T45" fmla="*/ 59 h 195"/>
                  <a:gd name="T46" fmla="*/ 176 w 176"/>
                  <a:gd name="T47" fmla="*/ 59 h 195"/>
                  <a:gd name="T48" fmla="*/ 157 w 176"/>
                  <a:gd name="T4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95">
                    <a:moveTo>
                      <a:pt x="157" y="0"/>
                    </a:moveTo>
                    <a:lnTo>
                      <a:pt x="157" y="0"/>
                    </a:lnTo>
                    <a:lnTo>
                      <a:pt x="143" y="6"/>
                    </a:lnTo>
                    <a:lnTo>
                      <a:pt x="129" y="13"/>
                    </a:lnTo>
                    <a:lnTo>
                      <a:pt x="117" y="20"/>
                    </a:lnTo>
                    <a:lnTo>
                      <a:pt x="105" y="30"/>
                    </a:lnTo>
                    <a:lnTo>
                      <a:pt x="86" y="49"/>
                    </a:lnTo>
                    <a:lnTo>
                      <a:pt x="67" y="71"/>
                    </a:lnTo>
                    <a:lnTo>
                      <a:pt x="50" y="92"/>
                    </a:lnTo>
                    <a:lnTo>
                      <a:pt x="33" y="113"/>
                    </a:lnTo>
                    <a:lnTo>
                      <a:pt x="17" y="133"/>
                    </a:lnTo>
                    <a:lnTo>
                      <a:pt x="0" y="151"/>
                    </a:lnTo>
                    <a:lnTo>
                      <a:pt x="44" y="195"/>
                    </a:lnTo>
                    <a:lnTo>
                      <a:pt x="63" y="174"/>
                    </a:lnTo>
                    <a:lnTo>
                      <a:pt x="81" y="152"/>
                    </a:lnTo>
                    <a:lnTo>
                      <a:pt x="99" y="131"/>
                    </a:lnTo>
                    <a:lnTo>
                      <a:pt x="115" y="110"/>
                    </a:lnTo>
                    <a:lnTo>
                      <a:pt x="131" y="92"/>
                    </a:lnTo>
                    <a:lnTo>
                      <a:pt x="147" y="77"/>
                    </a:lnTo>
                    <a:lnTo>
                      <a:pt x="153" y="71"/>
                    </a:lnTo>
                    <a:lnTo>
                      <a:pt x="162" y="66"/>
                    </a:lnTo>
                    <a:lnTo>
                      <a:pt x="169" y="62"/>
                    </a:lnTo>
                    <a:lnTo>
                      <a:pt x="176" y="59"/>
                    </a:lnTo>
                    <a:lnTo>
                      <a:pt x="176" y="59"/>
                    </a:lnTo>
                    <a:lnTo>
                      <a:pt x="15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7" name="Freeform 695"/>
              <p:cNvSpPr>
                <a:spLocks noChangeAspect="1"/>
              </p:cNvSpPr>
              <p:nvPr/>
            </p:nvSpPr>
            <p:spPr bwMode="auto">
              <a:xfrm>
                <a:off x="2904" y="2166"/>
                <a:ext cx="33" cy="17"/>
              </a:xfrm>
              <a:custGeom>
                <a:avLst/>
                <a:gdLst>
                  <a:gd name="T0" fmla="*/ 178 w 199"/>
                  <a:gd name="T1" fmla="*/ 37 h 101"/>
                  <a:gd name="T2" fmla="*/ 178 w 199"/>
                  <a:gd name="T3" fmla="*/ 36 h 101"/>
                  <a:gd name="T4" fmla="*/ 173 w 199"/>
                  <a:gd name="T5" fmla="*/ 37 h 101"/>
                  <a:gd name="T6" fmla="*/ 168 w 199"/>
                  <a:gd name="T7" fmla="*/ 38 h 101"/>
                  <a:gd name="T8" fmla="*/ 161 w 199"/>
                  <a:gd name="T9" fmla="*/ 37 h 101"/>
                  <a:gd name="T10" fmla="*/ 154 w 199"/>
                  <a:gd name="T11" fmla="*/ 36 h 101"/>
                  <a:gd name="T12" fmla="*/ 133 w 199"/>
                  <a:gd name="T13" fmla="*/ 30 h 101"/>
                  <a:gd name="T14" fmla="*/ 112 w 199"/>
                  <a:gd name="T15" fmla="*/ 22 h 101"/>
                  <a:gd name="T16" fmla="*/ 88 w 199"/>
                  <a:gd name="T17" fmla="*/ 12 h 101"/>
                  <a:gd name="T18" fmla="*/ 62 w 199"/>
                  <a:gd name="T19" fmla="*/ 4 h 101"/>
                  <a:gd name="T20" fmla="*/ 47 w 199"/>
                  <a:gd name="T21" fmla="*/ 1 h 101"/>
                  <a:gd name="T22" fmla="*/ 31 w 199"/>
                  <a:gd name="T23" fmla="*/ 0 h 101"/>
                  <a:gd name="T24" fmla="*/ 16 w 199"/>
                  <a:gd name="T25" fmla="*/ 1 h 101"/>
                  <a:gd name="T26" fmla="*/ 0 w 199"/>
                  <a:gd name="T27" fmla="*/ 5 h 101"/>
                  <a:gd name="T28" fmla="*/ 19 w 199"/>
                  <a:gd name="T29" fmla="*/ 64 h 101"/>
                  <a:gd name="T30" fmla="*/ 25 w 199"/>
                  <a:gd name="T31" fmla="*/ 62 h 101"/>
                  <a:gd name="T32" fmla="*/ 31 w 199"/>
                  <a:gd name="T33" fmla="*/ 62 h 101"/>
                  <a:gd name="T34" fmla="*/ 38 w 199"/>
                  <a:gd name="T35" fmla="*/ 62 h 101"/>
                  <a:gd name="T36" fmla="*/ 47 w 199"/>
                  <a:gd name="T37" fmla="*/ 64 h 101"/>
                  <a:gd name="T38" fmla="*/ 67 w 199"/>
                  <a:gd name="T39" fmla="*/ 71 h 101"/>
                  <a:gd name="T40" fmla="*/ 89 w 199"/>
                  <a:gd name="T41" fmla="*/ 79 h 101"/>
                  <a:gd name="T42" fmla="*/ 113 w 199"/>
                  <a:gd name="T43" fmla="*/ 89 h 101"/>
                  <a:gd name="T44" fmla="*/ 138 w 199"/>
                  <a:gd name="T45" fmla="*/ 96 h 101"/>
                  <a:gd name="T46" fmla="*/ 152 w 199"/>
                  <a:gd name="T47" fmla="*/ 100 h 101"/>
                  <a:gd name="T48" fmla="*/ 168 w 199"/>
                  <a:gd name="T49" fmla="*/ 101 h 101"/>
                  <a:gd name="T50" fmla="*/ 184 w 199"/>
                  <a:gd name="T51" fmla="*/ 100 h 101"/>
                  <a:gd name="T52" fmla="*/ 199 w 199"/>
                  <a:gd name="T53" fmla="*/ 95 h 101"/>
                  <a:gd name="T54" fmla="*/ 199 w 199"/>
                  <a:gd name="T55" fmla="*/ 95 h 101"/>
                  <a:gd name="T56" fmla="*/ 178 w 199"/>
                  <a:gd name="T5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101">
                    <a:moveTo>
                      <a:pt x="178" y="37"/>
                    </a:moveTo>
                    <a:lnTo>
                      <a:pt x="178" y="36"/>
                    </a:lnTo>
                    <a:lnTo>
                      <a:pt x="173" y="37"/>
                    </a:lnTo>
                    <a:lnTo>
                      <a:pt x="168" y="38"/>
                    </a:lnTo>
                    <a:lnTo>
                      <a:pt x="161" y="37"/>
                    </a:lnTo>
                    <a:lnTo>
                      <a:pt x="154" y="36"/>
                    </a:lnTo>
                    <a:lnTo>
                      <a:pt x="133" y="30"/>
                    </a:lnTo>
                    <a:lnTo>
                      <a:pt x="112" y="22"/>
                    </a:lnTo>
                    <a:lnTo>
                      <a:pt x="88" y="12"/>
                    </a:lnTo>
                    <a:lnTo>
                      <a:pt x="62" y="4"/>
                    </a:lnTo>
                    <a:lnTo>
                      <a:pt x="47" y="1"/>
                    </a:lnTo>
                    <a:lnTo>
                      <a:pt x="31" y="0"/>
                    </a:lnTo>
                    <a:lnTo>
                      <a:pt x="16" y="1"/>
                    </a:lnTo>
                    <a:lnTo>
                      <a:pt x="0" y="5"/>
                    </a:lnTo>
                    <a:lnTo>
                      <a:pt x="19" y="64"/>
                    </a:lnTo>
                    <a:lnTo>
                      <a:pt x="25" y="62"/>
                    </a:lnTo>
                    <a:lnTo>
                      <a:pt x="31" y="62"/>
                    </a:lnTo>
                    <a:lnTo>
                      <a:pt x="38" y="62"/>
                    </a:lnTo>
                    <a:lnTo>
                      <a:pt x="47" y="64"/>
                    </a:lnTo>
                    <a:lnTo>
                      <a:pt x="67" y="71"/>
                    </a:lnTo>
                    <a:lnTo>
                      <a:pt x="89" y="79"/>
                    </a:lnTo>
                    <a:lnTo>
                      <a:pt x="113" y="89"/>
                    </a:lnTo>
                    <a:lnTo>
                      <a:pt x="138" y="96"/>
                    </a:lnTo>
                    <a:lnTo>
                      <a:pt x="152" y="100"/>
                    </a:lnTo>
                    <a:lnTo>
                      <a:pt x="168" y="101"/>
                    </a:lnTo>
                    <a:lnTo>
                      <a:pt x="184" y="100"/>
                    </a:lnTo>
                    <a:lnTo>
                      <a:pt x="199" y="95"/>
                    </a:lnTo>
                    <a:lnTo>
                      <a:pt x="199" y="95"/>
                    </a:lnTo>
                    <a:lnTo>
                      <a:pt x="178" y="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8" name="Freeform 696"/>
              <p:cNvSpPr>
                <a:spLocks noChangeAspect="1"/>
              </p:cNvSpPr>
              <p:nvPr/>
            </p:nvSpPr>
            <p:spPr bwMode="auto">
              <a:xfrm>
                <a:off x="2933" y="2144"/>
                <a:ext cx="32" cy="38"/>
              </a:xfrm>
              <a:custGeom>
                <a:avLst/>
                <a:gdLst>
                  <a:gd name="T0" fmla="*/ 144 w 189"/>
                  <a:gd name="T1" fmla="*/ 0 h 217"/>
                  <a:gd name="T2" fmla="*/ 124 w 189"/>
                  <a:gd name="T3" fmla="*/ 22 h 217"/>
                  <a:gd name="T4" fmla="*/ 105 w 189"/>
                  <a:gd name="T5" fmla="*/ 48 h 217"/>
                  <a:gd name="T6" fmla="*/ 88 w 189"/>
                  <a:gd name="T7" fmla="*/ 72 h 217"/>
                  <a:gd name="T8" fmla="*/ 70 w 189"/>
                  <a:gd name="T9" fmla="*/ 96 h 217"/>
                  <a:gd name="T10" fmla="*/ 62 w 189"/>
                  <a:gd name="T11" fmla="*/ 106 h 217"/>
                  <a:gd name="T12" fmla="*/ 54 w 189"/>
                  <a:gd name="T13" fmla="*/ 117 h 217"/>
                  <a:gd name="T14" fmla="*/ 45 w 189"/>
                  <a:gd name="T15" fmla="*/ 126 h 217"/>
                  <a:gd name="T16" fmla="*/ 37 w 189"/>
                  <a:gd name="T17" fmla="*/ 135 h 217"/>
                  <a:gd name="T18" fmla="*/ 27 w 189"/>
                  <a:gd name="T19" fmla="*/ 142 h 217"/>
                  <a:gd name="T20" fmla="*/ 19 w 189"/>
                  <a:gd name="T21" fmla="*/ 148 h 217"/>
                  <a:gd name="T22" fmla="*/ 9 w 189"/>
                  <a:gd name="T23" fmla="*/ 154 h 217"/>
                  <a:gd name="T24" fmla="*/ 0 w 189"/>
                  <a:gd name="T25" fmla="*/ 159 h 217"/>
                  <a:gd name="T26" fmla="*/ 21 w 189"/>
                  <a:gd name="T27" fmla="*/ 217 h 217"/>
                  <a:gd name="T28" fmla="*/ 38 w 189"/>
                  <a:gd name="T29" fmla="*/ 210 h 217"/>
                  <a:gd name="T30" fmla="*/ 52 w 189"/>
                  <a:gd name="T31" fmla="*/ 201 h 217"/>
                  <a:gd name="T32" fmla="*/ 66 w 189"/>
                  <a:gd name="T33" fmla="*/ 192 h 217"/>
                  <a:gd name="T34" fmla="*/ 79 w 189"/>
                  <a:gd name="T35" fmla="*/ 181 h 217"/>
                  <a:gd name="T36" fmla="*/ 90 w 189"/>
                  <a:gd name="T37" fmla="*/ 170 h 217"/>
                  <a:gd name="T38" fmla="*/ 100 w 189"/>
                  <a:gd name="T39" fmla="*/ 158 h 217"/>
                  <a:gd name="T40" fmla="*/ 111 w 189"/>
                  <a:gd name="T41" fmla="*/ 146 h 217"/>
                  <a:gd name="T42" fmla="*/ 121 w 189"/>
                  <a:gd name="T43" fmla="*/ 133 h 217"/>
                  <a:gd name="T44" fmla="*/ 139 w 189"/>
                  <a:gd name="T45" fmla="*/ 108 h 217"/>
                  <a:gd name="T46" fmla="*/ 156 w 189"/>
                  <a:gd name="T47" fmla="*/ 84 h 217"/>
                  <a:gd name="T48" fmla="*/ 172 w 189"/>
                  <a:gd name="T49" fmla="*/ 61 h 217"/>
                  <a:gd name="T50" fmla="*/ 189 w 189"/>
                  <a:gd name="T51" fmla="*/ 42 h 217"/>
                  <a:gd name="T52" fmla="*/ 144 w 189"/>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217">
                    <a:moveTo>
                      <a:pt x="144" y="0"/>
                    </a:moveTo>
                    <a:lnTo>
                      <a:pt x="124" y="22"/>
                    </a:lnTo>
                    <a:lnTo>
                      <a:pt x="105" y="48"/>
                    </a:lnTo>
                    <a:lnTo>
                      <a:pt x="88" y="72"/>
                    </a:lnTo>
                    <a:lnTo>
                      <a:pt x="70" y="96"/>
                    </a:lnTo>
                    <a:lnTo>
                      <a:pt x="62" y="106"/>
                    </a:lnTo>
                    <a:lnTo>
                      <a:pt x="54" y="117"/>
                    </a:lnTo>
                    <a:lnTo>
                      <a:pt x="45" y="126"/>
                    </a:lnTo>
                    <a:lnTo>
                      <a:pt x="37" y="135"/>
                    </a:lnTo>
                    <a:lnTo>
                      <a:pt x="27" y="142"/>
                    </a:lnTo>
                    <a:lnTo>
                      <a:pt x="19" y="148"/>
                    </a:lnTo>
                    <a:lnTo>
                      <a:pt x="9" y="154"/>
                    </a:lnTo>
                    <a:lnTo>
                      <a:pt x="0" y="159"/>
                    </a:lnTo>
                    <a:lnTo>
                      <a:pt x="21" y="217"/>
                    </a:lnTo>
                    <a:lnTo>
                      <a:pt x="38" y="210"/>
                    </a:lnTo>
                    <a:lnTo>
                      <a:pt x="52" y="201"/>
                    </a:lnTo>
                    <a:lnTo>
                      <a:pt x="66" y="192"/>
                    </a:lnTo>
                    <a:lnTo>
                      <a:pt x="79" y="181"/>
                    </a:lnTo>
                    <a:lnTo>
                      <a:pt x="90" y="170"/>
                    </a:lnTo>
                    <a:lnTo>
                      <a:pt x="100" y="158"/>
                    </a:lnTo>
                    <a:lnTo>
                      <a:pt x="111" y="146"/>
                    </a:lnTo>
                    <a:lnTo>
                      <a:pt x="121" y="133"/>
                    </a:lnTo>
                    <a:lnTo>
                      <a:pt x="139" y="108"/>
                    </a:lnTo>
                    <a:lnTo>
                      <a:pt x="156" y="84"/>
                    </a:lnTo>
                    <a:lnTo>
                      <a:pt x="172" y="61"/>
                    </a:lnTo>
                    <a:lnTo>
                      <a:pt x="189" y="42"/>
                    </a:lnTo>
                    <a:lnTo>
                      <a:pt x="14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29" name="Freeform 697"/>
              <p:cNvSpPr>
                <a:spLocks noChangeAspect="1"/>
              </p:cNvSpPr>
              <p:nvPr/>
            </p:nvSpPr>
            <p:spPr bwMode="auto">
              <a:xfrm>
                <a:off x="3053" y="2492"/>
                <a:ext cx="22" cy="31"/>
              </a:xfrm>
              <a:custGeom>
                <a:avLst/>
                <a:gdLst>
                  <a:gd name="T0" fmla="*/ 132 w 132"/>
                  <a:gd name="T1" fmla="*/ 166 h 178"/>
                  <a:gd name="T2" fmla="*/ 132 w 132"/>
                  <a:gd name="T3" fmla="*/ 167 h 178"/>
                  <a:gd name="T4" fmla="*/ 128 w 132"/>
                  <a:gd name="T5" fmla="*/ 143 h 178"/>
                  <a:gd name="T6" fmla="*/ 120 w 132"/>
                  <a:gd name="T7" fmla="*/ 120 h 178"/>
                  <a:gd name="T8" fmla="*/ 111 w 132"/>
                  <a:gd name="T9" fmla="*/ 97 h 178"/>
                  <a:gd name="T10" fmla="*/ 99 w 132"/>
                  <a:gd name="T11" fmla="*/ 76 h 178"/>
                  <a:gd name="T12" fmla="*/ 76 w 132"/>
                  <a:gd name="T13" fmla="*/ 36 h 178"/>
                  <a:gd name="T14" fmla="*/ 54 w 132"/>
                  <a:gd name="T15" fmla="*/ 0 h 178"/>
                  <a:gd name="T16" fmla="*/ 0 w 132"/>
                  <a:gd name="T17" fmla="*/ 31 h 178"/>
                  <a:gd name="T18" fmla="*/ 23 w 132"/>
                  <a:gd name="T19" fmla="*/ 69 h 178"/>
                  <a:gd name="T20" fmla="*/ 45 w 132"/>
                  <a:gd name="T21" fmla="*/ 106 h 178"/>
                  <a:gd name="T22" fmla="*/ 53 w 132"/>
                  <a:gd name="T23" fmla="*/ 124 h 178"/>
                  <a:gd name="T24" fmla="*/ 62 w 132"/>
                  <a:gd name="T25" fmla="*/ 142 h 178"/>
                  <a:gd name="T26" fmla="*/ 68 w 132"/>
                  <a:gd name="T27" fmla="*/ 160 h 178"/>
                  <a:gd name="T28" fmla="*/ 71 w 132"/>
                  <a:gd name="T29" fmla="*/ 177 h 178"/>
                  <a:gd name="T30" fmla="*/ 71 w 132"/>
                  <a:gd name="T31" fmla="*/ 178 h 178"/>
                  <a:gd name="T32" fmla="*/ 132 w 132"/>
                  <a:gd name="T33"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78">
                    <a:moveTo>
                      <a:pt x="132" y="166"/>
                    </a:moveTo>
                    <a:lnTo>
                      <a:pt x="132" y="167"/>
                    </a:lnTo>
                    <a:lnTo>
                      <a:pt x="128" y="143"/>
                    </a:lnTo>
                    <a:lnTo>
                      <a:pt x="120" y="120"/>
                    </a:lnTo>
                    <a:lnTo>
                      <a:pt x="111" y="97"/>
                    </a:lnTo>
                    <a:lnTo>
                      <a:pt x="99" y="76"/>
                    </a:lnTo>
                    <a:lnTo>
                      <a:pt x="76" y="36"/>
                    </a:lnTo>
                    <a:lnTo>
                      <a:pt x="54" y="0"/>
                    </a:lnTo>
                    <a:lnTo>
                      <a:pt x="0" y="31"/>
                    </a:lnTo>
                    <a:lnTo>
                      <a:pt x="23" y="69"/>
                    </a:lnTo>
                    <a:lnTo>
                      <a:pt x="45" y="106"/>
                    </a:lnTo>
                    <a:lnTo>
                      <a:pt x="53" y="124"/>
                    </a:lnTo>
                    <a:lnTo>
                      <a:pt x="62" y="142"/>
                    </a:lnTo>
                    <a:lnTo>
                      <a:pt x="68" y="160"/>
                    </a:lnTo>
                    <a:lnTo>
                      <a:pt x="71" y="177"/>
                    </a:lnTo>
                    <a:lnTo>
                      <a:pt x="71" y="178"/>
                    </a:lnTo>
                    <a:lnTo>
                      <a:pt x="132" y="16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30" name="Freeform 698"/>
              <p:cNvSpPr>
                <a:spLocks noChangeAspect="1"/>
              </p:cNvSpPr>
              <p:nvPr/>
            </p:nvSpPr>
            <p:spPr bwMode="auto">
              <a:xfrm>
                <a:off x="3064" y="2521"/>
                <a:ext cx="12" cy="36"/>
              </a:xfrm>
              <a:custGeom>
                <a:avLst/>
                <a:gdLst>
                  <a:gd name="T0" fmla="*/ 61 w 72"/>
                  <a:gd name="T1" fmla="*/ 207 h 207"/>
                  <a:gd name="T2" fmla="*/ 61 w 72"/>
                  <a:gd name="T3" fmla="*/ 207 h 207"/>
                  <a:gd name="T4" fmla="*/ 66 w 72"/>
                  <a:gd name="T5" fmla="*/ 181 h 207"/>
                  <a:gd name="T6" fmla="*/ 70 w 72"/>
                  <a:gd name="T7" fmla="*/ 155 h 207"/>
                  <a:gd name="T8" fmla="*/ 72 w 72"/>
                  <a:gd name="T9" fmla="*/ 128 h 207"/>
                  <a:gd name="T10" fmla="*/ 72 w 72"/>
                  <a:gd name="T11" fmla="*/ 101 h 207"/>
                  <a:gd name="T12" fmla="*/ 71 w 72"/>
                  <a:gd name="T13" fmla="*/ 74 h 207"/>
                  <a:gd name="T14" fmla="*/ 69 w 72"/>
                  <a:gd name="T15" fmla="*/ 49 h 207"/>
                  <a:gd name="T16" fmla="*/ 65 w 72"/>
                  <a:gd name="T17" fmla="*/ 24 h 207"/>
                  <a:gd name="T18" fmla="*/ 61 w 72"/>
                  <a:gd name="T19" fmla="*/ 0 h 207"/>
                  <a:gd name="T20" fmla="*/ 0 w 72"/>
                  <a:gd name="T21" fmla="*/ 12 h 207"/>
                  <a:gd name="T22" fmla="*/ 4 w 72"/>
                  <a:gd name="T23" fmla="*/ 33 h 207"/>
                  <a:gd name="T24" fmla="*/ 7 w 72"/>
                  <a:gd name="T25" fmla="*/ 55 h 207"/>
                  <a:gd name="T26" fmla="*/ 9 w 72"/>
                  <a:gd name="T27" fmla="*/ 79 h 207"/>
                  <a:gd name="T28" fmla="*/ 10 w 72"/>
                  <a:gd name="T29" fmla="*/ 102 h 207"/>
                  <a:gd name="T30" fmla="*/ 10 w 72"/>
                  <a:gd name="T31" fmla="*/ 126 h 207"/>
                  <a:gd name="T32" fmla="*/ 7 w 72"/>
                  <a:gd name="T33" fmla="*/ 149 h 207"/>
                  <a:gd name="T34" fmla="*/ 5 w 72"/>
                  <a:gd name="T35" fmla="*/ 171 h 207"/>
                  <a:gd name="T36" fmla="*/ 0 w 72"/>
                  <a:gd name="T37" fmla="*/ 193 h 207"/>
                  <a:gd name="T38" fmla="*/ 0 w 72"/>
                  <a:gd name="T39" fmla="*/ 193 h 207"/>
                  <a:gd name="T40" fmla="*/ 61 w 72"/>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07">
                    <a:moveTo>
                      <a:pt x="61" y="207"/>
                    </a:moveTo>
                    <a:lnTo>
                      <a:pt x="61" y="207"/>
                    </a:lnTo>
                    <a:lnTo>
                      <a:pt x="66" y="181"/>
                    </a:lnTo>
                    <a:lnTo>
                      <a:pt x="70" y="155"/>
                    </a:lnTo>
                    <a:lnTo>
                      <a:pt x="72" y="128"/>
                    </a:lnTo>
                    <a:lnTo>
                      <a:pt x="72" y="101"/>
                    </a:lnTo>
                    <a:lnTo>
                      <a:pt x="71" y="74"/>
                    </a:lnTo>
                    <a:lnTo>
                      <a:pt x="69" y="49"/>
                    </a:lnTo>
                    <a:lnTo>
                      <a:pt x="65" y="24"/>
                    </a:lnTo>
                    <a:lnTo>
                      <a:pt x="61" y="0"/>
                    </a:lnTo>
                    <a:lnTo>
                      <a:pt x="0" y="12"/>
                    </a:lnTo>
                    <a:lnTo>
                      <a:pt x="4" y="33"/>
                    </a:lnTo>
                    <a:lnTo>
                      <a:pt x="7" y="55"/>
                    </a:lnTo>
                    <a:lnTo>
                      <a:pt x="9" y="79"/>
                    </a:lnTo>
                    <a:lnTo>
                      <a:pt x="10" y="102"/>
                    </a:lnTo>
                    <a:lnTo>
                      <a:pt x="10" y="126"/>
                    </a:lnTo>
                    <a:lnTo>
                      <a:pt x="7" y="149"/>
                    </a:lnTo>
                    <a:lnTo>
                      <a:pt x="5" y="171"/>
                    </a:lnTo>
                    <a:lnTo>
                      <a:pt x="0" y="193"/>
                    </a:lnTo>
                    <a:lnTo>
                      <a:pt x="0" y="193"/>
                    </a:lnTo>
                    <a:lnTo>
                      <a:pt x="61" y="20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31" name="Freeform 699"/>
              <p:cNvSpPr>
                <a:spLocks noChangeAspect="1"/>
              </p:cNvSpPr>
              <p:nvPr/>
            </p:nvSpPr>
            <p:spPr bwMode="auto">
              <a:xfrm>
                <a:off x="3050" y="2555"/>
                <a:ext cx="25" cy="17"/>
              </a:xfrm>
              <a:custGeom>
                <a:avLst/>
                <a:gdLst>
                  <a:gd name="T0" fmla="*/ 60 w 146"/>
                  <a:gd name="T1" fmla="*/ 97 h 97"/>
                  <a:gd name="T2" fmla="*/ 60 w 146"/>
                  <a:gd name="T3" fmla="*/ 96 h 97"/>
                  <a:gd name="T4" fmla="*/ 60 w 146"/>
                  <a:gd name="T5" fmla="*/ 96 h 97"/>
                  <a:gd name="T6" fmla="*/ 61 w 146"/>
                  <a:gd name="T7" fmla="*/ 95 h 97"/>
                  <a:gd name="T8" fmla="*/ 62 w 146"/>
                  <a:gd name="T9" fmla="*/ 92 h 97"/>
                  <a:gd name="T10" fmla="*/ 65 w 146"/>
                  <a:gd name="T11" fmla="*/ 91 h 97"/>
                  <a:gd name="T12" fmla="*/ 76 w 146"/>
                  <a:gd name="T13" fmla="*/ 83 h 97"/>
                  <a:gd name="T14" fmla="*/ 89 w 146"/>
                  <a:gd name="T15" fmla="*/ 74 h 97"/>
                  <a:gd name="T16" fmla="*/ 104 w 146"/>
                  <a:gd name="T17" fmla="*/ 65 h 97"/>
                  <a:gd name="T18" fmla="*/ 119 w 146"/>
                  <a:gd name="T19" fmla="*/ 54 h 97"/>
                  <a:gd name="T20" fmla="*/ 128 w 146"/>
                  <a:gd name="T21" fmla="*/ 47 h 97"/>
                  <a:gd name="T22" fmla="*/ 136 w 146"/>
                  <a:gd name="T23" fmla="*/ 37 h 97"/>
                  <a:gd name="T24" fmla="*/ 142 w 146"/>
                  <a:gd name="T25" fmla="*/ 26 h 97"/>
                  <a:gd name="T26" fmla="*/ 146 w 146"/>
                  <a:gd name="T27" fmla="*/ 14 h 97"/>
                  <a:gd name="T28" fmla="*/ 85 w 146"/>
                  <a:gd name="T29" fmla="*/ 0 h 97"/>
                  <a:gd name="T30" fmla="*/ 85 w 146"/>
                  <a:gd name="T31" fmla="*/ 0 h 97"/>
                  <a:gd name="T32" fmla="*/ 85 w 146"/>
                  <a:gd name="T33" fmla="*/ 1 h 97"/>
                  <a:gd name="T34" fmla="*/ 83 w 146"/>
                  <a:gd name="T35" fmla="*/ 4 h 97"/>
                  <a:gd name="T36" fmla="*/ 80 w 146"/>
                  <a:gd name="T37" fmla="*/ 6 h 97"/>
                  <a:gd name="T38" fmla="*/ 70 w 146"/>
                  <a:gd name="T39" fmla="*/ 13 h 97"/>
                  <a:gd name="T40" fmla="*/ 56 w 146"/>
                  <a:gd name="T41" fmla="*/ 22 h 97"/>
                  <a:gd name="T42" fmla="*/ 41 w 146"/>
                  <a:gd name="T43" fmla="*/ 31 h 97"/>
                  <a:gd name="T44" fmla="*/ 26 w 146"/>
                  <a:gd name="T45" fmla="*/ 42 h 97"/>
                  <a:gd name="T46" fmla="*/ 18 w 146"/>
                  <a:gd name="T47" fmla="*/ 50 h 97"/>
                  <a:gd name="T48" fmla="*/ 10 w 146"/>
                  <a:gd name="T49" fmla="*/ 59 h 97"/>
                  <a:gd name="T50" fmla="*/ 4 w 146"/>
                  <a:gd name="T51" fmla="*/ 70 h 97"/>
                  <a:gd name="T52" fmla="*/ 0 w 146"/>
                  <a:gd name="T53" fmla="*/ 83 h 97"/>
                  <a:gd name="T54" fmla="*/ 0 w 146"/>
                  <a:gd name="T55" fmla="*/ 82 h 97"/>
                  <a:gd name="T56" fmla="*/ 60 w 146"/>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97">
                    <a:moveTo>
                      <a:pt x="60" y="97"/>
                    </a:moveTo>
                    <a:lnTo>
                      <a:pt x="60" y="96"/>
                    </a:lnTo>
                    <a:lnTo>
                      <a:pt x="60" y="96"/>
                    </a:lnTo>
                    <a:lnTo>
                      <a:pt x="61" y="95"/>
                    </a:lnTo>
                    <a:lnTo>
                      <a:pt x="62" y="92"/>
                    </a:lnTo>
                    <a:lnTo>
                      <a:pt x="65" y="91"/>
                    </a:lnTo>
                    <a:lnTo>
                      <a:pt x="76" y="83"/>
                    </a:lnTo>
                    <a:lnTo>
                      <a:pt x="89" y="74"/>
                    </a:lnTo>
                    <a:lnTo>
                      <a:pt x="104" y="65"/>
                    </a:lnTo>
                    <a:lnTo>
                      <a:pt x="119" y="54"/>
                    </a:lnTo>
                    <a:lnTo>
                      <a:pt x="128" y="47"/>
                    </a:lnTo>
                    <a:lnTo>
                      <a:pt x="136" y="37"/>
                    </a:lnTo>
                    <a:lnTo>
                      <a:pt x="142" y="26"/>
                    </a:lnTo>
                    <a:lnTo>
                      <a:pt x="146" y="14"/>
                    </a:lnTo>
                    <a:lnTo>
                      <a:pt x="85" y="0"/>
                    </a:lnTo>
                    <a:lnTo>
                      <a:pt x="85" y="0"/>
                    </a:lnTo>
                    <a:lnTo>
                      <a:pt x="85" y="1"/>
                    </a:lnTo>
                    <a:lnTo>
                      <a:pt x="83" y="4"/>
                    </a:lnTo>
                    <a:lnTo>
                      <a:pt x="80" y="6"/>
                    </a:lnTo>
                    <a:lnTo>
                      <a:pt x="70" y="13"/>
                    </a:lnTo>
                    <a:lnTo>
                      <a:pt x="56" y="22"/>
                    </a:lnTo>
                    <a:lnTo>
                      <a:pt x="41" y="31"/>
                    </a:lnTo>
                    <a:lnTo>
                      <a:pt x="26" y="42"/>
                    </a:lnTo>
                    <a:lnTo>
                      <a:pt x="18" y="50"/>
                    </a:lnTo>
                    <a:lnTo>
                      <a:pt x="10" y="59"/>
                    </a:lnTo>
                    <a:lnTo>
                      <a:pt x="4" y="70"/>
                    </a:lnTo>
                    <a:lnTo>
                      <a:pt x="0" y="83"/>
                    </a:lnTo>
                    <a:lnTo>
                      <a:pt x="0" y="82"/>
                    </a:lnTo>
                    <a:lnTo>
                      <a:pt x="60" y="9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32" name="Freeform 700"/>
              <p:cNvSpPr>
                <a:spLocks noChangeAspect="1"/>
              </p:cNvSpPr>
              <p:nvPr/>
            </p:nvSpPr>
            <p:spPr bwMode="auto">
              <a:xfrm>
                <a:off x="3049" y="2569"/>
                <a:ext cx="11" cy="34"/>
              </a:xfrm>
              <a:custGeom>
                <a:avLst/>
                <a:gdLst>
                  <a:gd name="T0" fmla="*/ 69 w 69"/>
                  <a:gd name="T1" fmla="*/ 198 h 198"/>
                  <a:gd name="T2" fmla="*/ 68 w 69"/>
                  <a:gd name="T3" fmla="*/ 171 h 198"/>
                  <a:gd name="T4" fmla="*/ 67 w 69"/>
                  <a:gd name="T5" fmla="*/ 146 h 198"/>
                  <a:gd name="T6" fmla="*/ 64 w 69"/>
                  <a:gd name="T7" fmla="*/ 121 h 198"/>
                  <a:gd name="T8" fmla="*/ 63 w 69"/>
                  <a:gd name="T9" fmla="*/ 98 h 198"/>
                  <a:gd name="T10" fmla="*/ 62 w 69"/>
                  <a:gd name="T11" fmla="*/ 75 h 198"/>
                  <a:gd name="T12" fmla="*/ 62 w 69"/>
                  <a:gd name="T13" fmla="*/ 52 h 198"/>
                  <a:gd name="T14" fmla="*/ 63 w 69"/>
                  <a:gd name="T15" fmla="*/ 43 h 198"/>
                  <a:gd name="T16" fmla="*/ 64 w 69"/>
                  <a:gd name="T17" fmla="*/ 33 h 198"/>
                  <a:gd name="T18" fmla="*/ 66 w 69"/>
                  <a:gd name="T19" fmla="*/ 24 h 198"/>
                  <a:gd name="T20" fmla="*/ 68 w 69"/>
                  <a:gd name="T21" fmla="*/ 15 h 198"/>
                  <a:gd name="T22" fmla="*/ 8 w 69"/>
                  <a:gd name="T23" fmla="*/ 0 h 198"/>
                  <a:gd name="T24" fmla="*/ 4 w 69"/>
                  <a:gd name="T25" fmla="*/ 12 h 198"/>
                  <a:gd name="T26" fmla="*/ 2 w 69"/>
                  <a:gd name="T27" fmla="*/ 25 h 198"/>
                  <a:gd name="T28" fmla="*/ 1 w 69"/>
                  <a:gd name="T29" fmla="*/ 38 h 198"/>
                  <a:gd name="T30" fmla="*/ 1 w 69"/>
                  <a:gd name="T31" fmla="*/ 51 h 198"/>
                  <a:gd name="T32" fmla="*/ 0 w 69"/>
                  <a:gd name="T33" fmla="*/ 76 h 198"/>
                  <a:gd name="T34" fmla="*/ 1 w 69"/>
                  <a:gd name="T35" fmla="*/ 102 h 198"/>
                  <a:gd name="T36" fmla="*/ 3 w 69"/>
                  <a:gd name="T37" fmla="*/ 126 h 198"/>
                  <a:gd name="T38" fmla="*/ 4 w 69"/>
                  <a:gd name="T39" fmla="*/ 151 h 198"/>
                  <a:gd name="T40" fmla="*/ 6 w 69"/>
                  <a:gd name="T41" fmla="*/ 175 h 198"/>
                  <a:gd name="T42" fmla="*/ 7 w 69"/>
                  <a:gd name="T43" fmla="*/ 198 h 198"/>
                  <a:gd name="T44" fmla="*/ 69 w 69"/>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98">
                    <a:moveTo>
                      <a:pt x="69" y="198"/>
                    </a:moveTo>
                    <a:lnTo>
                      <a:pt x="68" y="171"/>
                    </a:lnTo>
                    <a:lnTo>
                      <a:pt x="67" y="146"/>
                    </a:lnTo>
                    <a:lnTo>
                      <a:pt x="64" y="121"/>
                    </a:lnTo>
                    <a:lnTo>
                      <a:pt x="63" y="98"/>
                    </a:lnTo>
                    <a:lnTo>
                      <a:pt x="62" y="75"/>
                    </a:lnTo>
                    <a:lnTo>
                      <a:pt x="62" y="52"/>
                    </a:lnTo>
                    <a:lnTo>
                      <a:pt x="63" y="43"/>
                    </a:lnTo>
                    <a:lnTo>
                      <a:pt x="64" y="33"/>
                    </a:lnTo>
                    <a:lnTo>
                      <a:pt x="66" y="24"/>
                    </a:lnTo>
                    <a:lnTo>
                      <a:pt x="68" y="15"/>
                    </a:lnTo>
                    <a:lnTo>
                      <a:pt x="8" y="0"/>
                    </a:lnTo>
                    <a:lnTo>
                      <a:pt x="4" y="12"/>
                    </a:lnTo>
                    <a:lnTo>
                      <a:pt x="2" y="25"/>
                    </a:lnTo>
                    <a:lnTo>
                      <a:pt x="1" y="38"/>
                    </a:lnTo>
                    <a:lnTo>
                      <a:pt x="1" y="51"/>
                    </a:lnTo>
                    <a:lnTo>
                      <a:pt x="0" y="76"/>
                    </a:lnTo>
                    <a:lnTo>
                      <a:pt x="1" y="102"/>
                    </a:lnTo>
                    <a:lnTo>
                      <a:pt x="3" y="126"/>
                    </a:lnTo>
                    <a:lnTo>
                      <a:pt x="4" y="151"/>
                    </a:lnTo>
                    <a:lnTo>
                      <a:pt x="6" y="175"/>
                    </a:lnTo>
                    <a:lnTo>
                      <a:pt x="7" y="198"/>
                    </a:lnTo>
                    <a:lnTo>
                      <a:pt x="69" y="19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33" name="Rectangle 701"/>
              <p:cNvSpPr>
                <a:spLocks noChangeAspect="1" noChangeArrowheads="1"/>
              </p:cNvSpPr>
              <p:nvPr/>
            </p:nvSpPr>
            <p:spPr bwMode="auto">
              <a:xfrm>
                <a:off x="2283" y="2064"/>
                <a:ext cx="1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800" b="1"/>
                  <a:t>TLR</a:t>
                </a:r>
              </a:p>
            </p:txBody>
          </p:sp>
          <p:sp>
            <p:nvSpPr>
              <p:cNvPr id="70334" name="Rectangle 702"/>
              <p:cNvSpPr>
                <a:spLocks noChangeAspect="1" noChangeArrowheads="1"/>
              </p:cNvSpPr>
              <p:nvPr/>
            </p:nvSpPr>
            <p:spPr bwMode="auto">
              <a:xfrm>
                <a:off x="2468" y="2350"/>
                <a:ext cx="212" cy="18"/>
              </a:xfrm>
              <a:prstGeom prst="rect">
                <a:avLst/>
              </a:prstGeom>
              <a:solidFill>
                <a:srgbClr val="3D75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0335" name="Rectangle 703"/>
              <p:cNvSpPr>
                <a:spLocks noChangeAspect="1" noChangeArrowheads="1"/>
              </p:cNvSpPr>
              <p:nvPr/>
            </p:nvSpPr>
            <p:spPr bwMode="auto">
              <a:xfrm>
                <a:off x="2316" y="2339"/>
                <a:ext cx="212" cy="40"/>
              </a:xfrm>
              <a:prstGeom prst="rect">
                <a:avLst/>
              </a:prstGeom>
              <a:solidFill>
                <a:srgbClr val="DD137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0336" name="Rectangle 704"/>
              <p:cNvSpPr>
                <a:spLocks noChangeAspect="1" noChangeArrowheads="1"/>
              </p:cNvSpPr>
              <p:nvPr/>
            </p:nvSpPr>
            <p:spPr bwMode="auto">
              <a:xfrm>
                <a:off x="2316" y="2339"/>
                <a:ext cx="212" cy="40"/>
              </a:xfrm>
              <a:prstGeom prst="rect">
                <a:avLst/>
              </a:prstGeom>
              <a:noFill/>
              <a:ln w="0">
                <a:solidFill>
                  <a:srgbClr val="1F1A17"/>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337" name="Rectangle 705"/>
              <p:cNvSpPr>
                <a:spLocks noChangeAspect="1" noChangeArrowheads="1"/>
              </p:cNvSpPr>
              <p:nvPr/>
            </p:nvSpPr>
            <p:spPr bwMode="auto">
              <a:xfrm>
                <a:off x="2085" y="2248"/>
                <a:ext cx="210"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800" b="1"/>
                  <a:t>CD14</a:t>
                </a:r>
              </a:p>
            </p:txBody>
          </p:sp>
          <p:sp>
            <p:nvSpPr>
              <p:cNvPr id="70338" name="Rectangle 706"/>
              <p:cNvSpPr>
                <a:spLocks noChangeAspect="1" noChangeArrowheads="1"/>
              </p:cNvSpPr>
              <p:nvPr/>
            </p:nvSpPr>
            <p:spPr bwMode="auto">
              <a:xfrm>
                <a:off x="2452" y="2465"/>
                <a:ext cx="211" cy="41"/>
              </a:xfrm>
              <a:prstGeom prst="rect">
                <a:avLst/>
              </a:prstGeom>
              <a:solidFill>
                <a:srgbClr val="007C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0339" name="Freeform 707"/>
              <p:cNvSpPr>
                <a:spLocks noChangeAspect="1"/>
              </p:cNvSpPr>
              <p:nvPr/>
            </p:nvSpPr>
            <p:spPr bwMode="auto">
              <a:xfrm>
                <a:off x="2370"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40" name="Freeform 708"/>
              <p:cNvSpPr>
                <a:spLocks noChangeAspect="1"/>
              </p:cNvSpPr>
              <p:nvPr/>
            </p:nvSpPr>
            <p:spPr bwMode="auto">
              <a:xfrm>
                <a:off x="2370" y="2445"/>
                <a:ext cx="91" cy="83"/>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noFill/>
              <a:ln w="0">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0341" name="Freeform 709"/>
              <p:cNvSpPr>
                <a:spLocks noChangeAspect="1"/>
              </p:cNvSpPr>
              <p:nvPr/>
            </p:nvSpPr>
            <p:spPr bwMode="auto">
              <a:xfrm>
                <a:off x="2455" y="2592"/>
                <a:ext cx="230" cy="161"/>
              </a:xfrm>
              <a:custGeom>
                <a:avLst/>
                <a:gdLst>
                  <a:gd name="T0" fmla="*/ 1289 w 1396"/>
                  <a:gd name="T1" fmla="*/ 5 h 926"/>
                  <a:gd name="T2" fmla="*/ 1319 w 1396"/>
                  <a:gd name="T3" fmla="*/ 0 h 926"/>
                  <a:gd name="T4" fmla="*/ 1349 w 1396"/>
                  <a:gd name="T5" fmla="*/ 7 h 926"/>
                  <a:gd name="T6" fmla="*/ 1374 w 1396"/>
                  <a:gd name="T7" fmla="*/ 25 h 926"/>
                  <a:gd name="T8" fmla="*/ 1391 w 1396"/>
                  <a:gd name="T9" fmla="*/ 52 h 926"/>
                  <a:gd name="T10" fmla="*/ 1396 w 1396"/>
                  <a:gd name="T11" fmla="*/ 83 h 926"/>
                  <a:gd name="T12" fmla="*/ 1389 w 1396"/>
                  <a:gd name="T13" fmla="*/ 112 h 926"/>
                  <a:gd name="T14" fmla="*/ 1371 w 1396"/>
                  <a:gd name="T15" fmla="*/ 137 h 926"/>
                  <a:gd name="T16" fmla="*/ 802 w 1396"/>
                  <a:gd name="T17" fmla="*/ 494 h 926"/>
                  <a:gd name="T18" fmla="*/ 765 w 1396"/>
                  <a:gd name="T19" fmla="*/ 519 h 926"/>
                  <a:gd name="T20" fmla="*/ 715 w 1396"/>
                  <a:gd name="T21" fmla="*/ 537 h 926"/>
                  <a:gd name="T22" fmla="*/ 675 w 1396"/>
                  <a:gd name="T23" fmla="*/ 532 h 926"/>
                  <a:gd name="T24" fmla="*/ 649 w 1396"/>
                  <a:gd name="T25" fmla="*/ 514 h 926"/>
                  <a:gd name="T26" fmla="*/ 630 w 1396"/>
                  <a:gd name="T27" fmla="*/ 480 h 926"/>
                  <a:gd name="T28" fmla="*/ 621 w 1396"/>
                  <a:gd name="T29" fmla="*/ 419 h 926"/>
                  <a:gd name="T30" fmla="*/ 625 w 1396"/>
                  <a:gd name="T31" fmla="*/ 287 h 926"/>
                  <a:gd name="T32" fmla="*/ 616 w 1396"/>
                  <a:gd name="T33" fmla="*/ 250 h 926"/>
                  <a:gd name="T34" fmla="*/ 592 w 1396"/>
                  <a:gd name="T35" fmla="*/ 220 h 926"/>
                  <a:gd name="T36" fmla="*/ 549 w 1396"/>
                  <a:gd name="T37" fmla="*/ 201 h 926"/>
                  <a:gd name="T38" fmla="*/ 477 w 1396"/>
                  <a:gd name="T39" fmla="*/ 190 h 926"/>
                  <a:gd name="T40" fmla="*/ 421 w 1396"/>
                  <a:gd name="T41" fmla="*/ 198 h 926"/>
                  <a:gd name="T42" fmla="*/ 373 w 1396"/>
                  <a:gd name="T43" fmla="*/ 221 h 926"/>
                  <a:gd name="T44" fmla="*/ 275 w 1396"/>
                  <a:gd name="T45" fmla="*/ 281 h 926"/>
                  <a:gd name="T46" fmla="*/ 234 w 1396"/>
                  <a:gd name="T47" fmla="*/ 315 h 926"/>
                  <a:gd name="T48" fmla="*/ 202 w 1396"/>
                  <a:gd name="T49" fmla="*/ 360 h 926"/>
                  <a:gd name="T50" fmla="*/ 179 w 1396"/>
                  <a:gd name="T51" fmla="*/ 429 h 926"/>
                  <a:gd name="T52" fmla="*/ 178 w 1396"/>
                  <a:gd name="T53" fmla="*/ 476 h 926"/>
                  <a:gd name="T54" fmla="*/ 195 w 1396"/>
                  <a:gd name="T55" fmla="*/ 510 h 926"/>
                  <a:gd name="T56" fmla="*/ 223 w 1396"/>
                  <a:gd name="T57" fmla="*/ 537 h 926"/>
                  <a:gd name="T58" fmla="*/ 343 w 1396"/>
                  <a:gd name="T59" fmla="*/ 591 h 926"/>
                  <a:gd name="T60" fmla="*/ 395 w 1396"/>
                  <a:gd name="T61" fmla="*/ 627 h 926"/>
                  <a:gd name="T62" fmla="*/ 415 w 1396"/>
                  <a:gd name="T63" fmla="*/ 659 h 926"/>
                  <a:gd name="T64" fmla="*/ 420 w 1396"/>
                  <a:gd name="T65" fmla="*/ 689 h 926"/>
                  <a:gd name="T66" fmla="*/ 407 w 1396"/>
                  <a:gd name="T67" fmla="*/ 728 h 926"/>
                  <a:gd name="T68" fmla="*/ 369 w 1396"/>
                  <a:gd name="T69" fmla="*/ 765 h 926"/>
                  <a:gd name="T70" fmla="*/ 329 w 1396"/>
                  <a:gd name="T71" fmla="*/ 786 h 926"/>
                  <a:gd name="T72" fmla="*/ 106 w 1396"/>
                  <a:gd name="T73" fmla="*/ 921 h 926"/>
                  <a:gd name="T74" fmla="*/ 76 w 1396"/>
                  <a:gd name="T75" fmla="*/ 926 h 926"/>
                  <a:gd name="T76" fmla="*/ 47 w 1396"/>
                  <a:gd name="T77" fmla="*/ 920 h 926"/>
                  <a:gd name="T78" fmla="*/ 22 w 1396"/>
                  <a:gd name="T79" fmla="*/ 902 h 926"/>
                  <a:gd name="T80" fmla="*/ 5 w 1396"/>
                  <a:gd name="T81" fmla="*/ 874 h 926"/>
                  <a:gd name="T82" fmla="*/ 0 w 1396"/>
                  <a:gd name="T83" fmla="*/ 844 h 926"/>
                  <a:gd name="T84" fmla="*/ 7 w 1396"/>
                  <a:gd name="T85" fmla="*/ 815 h 926"/>
                  <a:gd name="T86" fmla="*/ 24 w 1396"/>
                  <a:gd name="T87" fmla="*/ 790 h 926"/>
                  <a:gd name="T88" fmla="*/ 225 w 1396"/>
                  <a:gd name="T89" fmla="*/ 658 h 926"/>
                  <a:gd name="T90" fmla="*/ 195 w 1396"/>
                  <a:gd name="T91" fmla="*/ 646 h 926"/>
                  <a:gd name="T92" fmla="*/ 161 w 1396"/>
                  <a:gd name="T93" fmla="*/ 617 h 926"/>
                  <a:gd name="T94" fmla="*/ 115 w 1396"/>
                  <a:gd name="T95" fmla="*/ 556 h 926"/>
                  <a:gd name="T96" fmla="*/ 82 w 1396"/>
                  <a:gd name="T97" fmla="*/ 486 h 926"/>
                  <a:gd name="T98" fmla="*/ 78 w 1396"/>
                  <a:gd name="T99" fmla="*/ 435 h 926"/>
                  <a:gd name="T100" fmla="*/ 89 w 1396"/>
                  <a:gd name="T101" fmla="*/ 382 h 926"/>
                  <a:gd name="T102" fmla="*/ 133 w 1396"/>
                  <a:gd name="T103" fmla="*/ 291 h 926"/>
                  <a:gd name="T104" fmla="*/ 207 w 1396"/>
                  <a:gd name="T105" fmla="*/ 201 h 926"/>
                  <a:gd name="T106" fmla="*/ 285 w 1396"/>
                  <a:gd name="T107" fmla="*/ 142 h 926"/>
                  <a:gd name="T108" fmla="*/ 387 w 1396"/>
                  <a:gd name="T109" fmla="*/ 106 h 926"/>
                  <a:gd name="T110" fmla="*/ 504 w 1396"/>
                  <a:gd name="T111" fmla="*/ 94 h 926"/>
                  <a:gd name="T112" fmla="*/ 574 w 1396"/>
                  <a:gd name="T113" fmla="*/ 103 h 926"/>
                  <a:gd name="T114" fmla="*/ 622 w 1396"/>
                  <a:gd name="T115" fmla="*/ 124 h 926"/>
                  <a:gd name="T116" fmla="*/ 661 w 1396"/>
                  <a:gd name="T117" fmla="*/ 156 h 926"/>
                  <a:gd name="T118" fmla="*/ 714 w 1396"/>
                  <a:gd name="T119" fmla="*/ 243 h 926"/>
                  <a:gd name="T120" fmla="*/ 732 w 1396"/>
                  <a:gd name="T121" fmla="*/ 289 h 926"/>
                  <a:gd name="T122" fmla="*/ 736 w 1396"/>
                  <a:gd name="T123" fmla="*/ 32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6" h="926">
                    <a:moveTo>
                      <a:pt x="732" y="350"/>
                    </a:moveTo>
                    <a:lnTo>
                      <a:pt x="1275" y="12"/>
                    </a:lnTo>
                    <a:lnTo>
                      <a:pt x="1282" y="9"/>
                    </a:lnTo>
                    <a:lnTo>
                      <a:pt x="1289" y="5"/>
                    </a:lnTo>
                    <a:lnTo>
                      <a:pt x="1296" y="4"/>
                    </a:lnTo>
                    <a:lnTo>
                      <a:pt x="1305" y="1"/>
                    </a:lnTo>
                    <a:lnTo>
                      <a:pt x="1312" y="1"/>
                    </a:lnTo>
                    <a:lnTo>
                      <a:pt x="1319" y="0"/>
                    </a:lnTo>
                    <a:lnTo>
                      <a:pt x="1327" y="1"/>
                    </a:lnTo>
                    <a:lnTo>
                      <a:pt x="1335" y="3"/>
                    </a:lnTo>
                    <a:lnTo>
                      <a:pt x="1342" y="5"/>
                    </a:lnTo>
                    <a:lnTo>
                      <a:pt x="1349" y="7"/>
                    </a:lnTo>
                    <a:lnTo>
                      <a:pt x="1356" y="11"/>
                    </a:lnTo>
                    <a:lnTo>
                      <a:pt x="1362" y="16"/>
                    </a:lnTo>
                    <a:lnTo>
                      <a:pt x="1368" y="19"/>
                    </a:lnTo>
                    <a:lnTo>
                      <a:pt x="1374" y="25"/>
                    </a:lnTo>
                    <a:lnTo>
                      <a:pt x="1379" y="31"/>
                    </a:lnTo>
                    <a:lnTo>
                      <a:pt x="1384" y="37"/>
                    </a:lnTo>
                    <a:lnTo>
                      <a:pt x="1387" y="45"/>
                    </a:lnTo>
                    <a:lnTo>
                      <a:pt x="1391" y="52"/>
                    </a:lnTo>
                    <a:lnTo>
                      <a:pt x="1393" y="60"/>
                    </a:lnTo>
                    <a:lnTo>
                      <a:pt x="1395" y="67"/>
                    </a:lnTo>
                    <a:lnTo>
                      <a:pt x="1396" y="75"/>
                    </a:lnTo>
                    <a:lnTo>
                      <a:pt x="1396" y="83"/>
                    </a:lnTo>
                    <a:lnTo>
                      <a:pt x="1395" y="90"/>
                    </a:lnTo>
                    <a:lnTo>
                      <a:pt x="1393" y="97"/>
                    </a:lnTo>
                    <a:lnTo>
                      <a:pt x="1391" y="105"/>
                    </a:lnTo>
                    <a:lnTo>
                      <a:pt x="1389" y="112"/>
                    </a:lnTo>
                    <a:lnTo>
                      <a:pt x="1385" y="119"/>
                    </a:lnTo>
                    <a:lnTo>
                      <a:pt x="1381" y="125"/>
                    </a:lnTo>
                    <a:lnTo>
                      <a:pt x="1377" y="131"/>
                    </a:lnTo>
                    <a:lnTo>
                      <a:pt x="1371" y="137"/>
                    </a:lnTo>
                    <a:lnTo>
                      <a:pt x="1365" y="142"/>
                    </a:lnTo>
                    <a:lnTo>
                      <a:pt x="1359" y="147"/>
                    </a:lnTo>
                    <a:lnTo>
                      <a:pt x="801" y="492"/>
                    </a:lnTo>
                    <a:lnTo>
                      <a:pt x="802" y="494"/>
                    </a:lnTo>
                    <a:lnTo>
                      <a:pt x="797" y="497"/>
                    </a:lnTo>
                    <a:lnTo>
                      <a:pt x="784" y="507"/>
                    </a:lnTo>
                    <a:lnTo>
                      <a:pt x="775" y="513"/>
                    </a:lnTo>
                    <a:lnTo>
                      <a:pt x="765" y="519"/>
                    </a:lnTo>
                    <a:lnTo>
                      <a:pt x="754" y="525"/>
                    </a:lnTo>
                    <a:lnTo>
                      <a:pt x="741" y="530"/>
                    </a:lnTo>
                    <a:lnTo>
                      <a:pt x="729" y="534"/>
                    </a:lnTo>
                    <a:lnTo>
                      <a:pt x="715" y="537"/>
                    </a:lnTo>
                    <a:lnTo>
                      <a:pt x="701" y="538"/>
                    </a:lnTo>
                    <a:lnTo>
                      <a:pt x="688" y="536"/>
                    </a:lnTo>
                    <a:lnTo>
                      <a:pt x="681" y="534"/>
                    </a:lnTo>
                    <a:lnTo>
                      <a:pt x="675" y="532"/>
                    </a:lnTo>
                    <a:lnTo>
                      <a:pt x="669" y="528"/>
                    </a:lnTo>
                    <a:lnTo>
                      <a:pt x="661" y="525"/>
                    </a:lnTo>
                    <a:lnTo>
                      <a:pt x="655" y="519"/>
                    </a:lnTo>
                    <a:lnTo>
                      <a:pt x="649" y="514"/>
                    </a:lnTo>
                    <a:lnTo>
                      <a:pt x="645" y="507"/>
                    </a:lnTo>
                    <a:lnTo>
                      <a:pt x="639" y="498"/>
                    </a:lnTo>
                    <a:lnTo>
                      <a:pt x="634" y="490"/>
                    </a:lnTo>
                    <a:lnTo>
                      <a:pt x="630" y="480"/>
                    </a:lnTo>
                    <a:lnTo>
                      <a:pt x="627" y="471"/>
                    </a:lnTo>
                    <a:lnTo>
                      <a:pt x="624" y="461"/>
                    </a:lnTo>
                    <a:lnTo>
                      <a:pt x="622" y="441"/>
                    </a:lnTo>
                    <a:lnTo>
                      <a:pt x="621" y="419"/>
                    </a:lnTo>
                    <a:lnTo>
                      <a:pt x="623" y="374"/>
                    </a:lnTo>
                    <a:lnTo>
                      <a:pt x="627" y="329"/>
                    </a:lnTo>
                    <a:lnTo>
                      <a:pt x="627" y="307"/>
                    </a:lnTo>
                    <a:lnTo>
                      <a:pt x="625" y="287"/>
                    </a:lnTo>
                    <a:lnTo>
                      <a:pt x="624" y="277"/>
                    </a:lnTo>
                    <a:lnTo>
                      <a:pt x="622" y="268"/>
                    </a:lnTo>
                    <a:lnTo>
                      <a:pt x="619" y="258"/>
                    </a:lnTo>
                    <a:lnTo>
                      <a:pt x="616" y="250"/>
                    </a:lnTo>
                    <a:lnTo>
                      <a:pt x="611" y="241"/>
                    </a:lnTo>
                    <a:lnTo>
                      <a:pt x="605" y="233"/>
                    </a:lnTo>
                    <a:lnTo>
                      <a:pt x="599" y="226"/>
                    </a:lnTo>
                    <a:lnTo>
                      <a:pt x="592" y="220"/>
                    </a:lnTo>
                    <a:lnTo>
                      <a:pt x="582" y="214"/>
                    </a:lnTo>
                    <a:lnTo>
                      <a:pt x="573" y="209"/>
                    </a:lnTo>
                    <a:lnTo>
                      <a:pt x="562" y="204"/>
                    </a:lnTo>
                    <a:lnTo>
                      <a:pt x="549" y="201"/>
                    </a:lnTo>
                    <a:lnTo>
                      <a:pt x="528" y="196"/>
                    </a:lnTo>
                    <a:lnTo>
                      <a:pt x="510" y="192"/>
                    </a:lnTo>
                    <a:lnTo>
                      <a:pt x="493" y="191"/>
                    </a:lnTo>
                    <a:lnTo>
                      <a:pt x="477" y="190"/>
                    </a:lnTo>
                    <a:lnTo>
                      <a:pt x="462" y="191"/>
                    </a:lnTo>
                    <a:lnTo>
                      <a:pt x="448" y="192"/>
                    </a:lnTo>
                    <a:lnTo>
                      <a:pt x="435" y="196"/>
                    </a:lnTo>
                    <a:lnTo>
                      <a:pt x="421" y="198"/>
                    </a:lnTo>
                    <a:lnTo>
                      <a:pt x="409" y="203"/>
                    </a:lnTo>
                    <a:lnTo>
                      <a:pt x="397" y="208"/>
                    </a:lnTo>
                    <a:lnTo>
                      <a:pt x="385" y="214"/>
                    </a:lnTo>
                    <a:lnTo>
                      <a:pt x="373" y="221"/>
                    </a:lnTo>
                    <a:lnTo>
                      <a:pt x="349" y="234"/>
                    </a:lnTo>
                    <a:lnTo>
                      <a:pt x="324" y="250"/>
                    </a:lnTo>
                    <a:lnTo>
                      <a:pt x="299" y="267"/>
                    </a:lnTo>
                    <a:lnTo>
                      <a:pt x="275" y="281"/>
                    </a:lnTo>
                    <a:lnTo>
                      <a:pt x="264" y="289"/>
                    </a:lnTo>
                    <a:lnTo>
                      <a:pt x="253" y="298"/>
                    </a:lnTo>
                    <a:lnTo>
                      <a:pt x="244" y="306"/>
                    </a:lnTo>
                    <a:lnTo>
                      <a:pt x="234" y="315"/>
                    </a:lnTo>
                    <a:lnTo>
                      <a:pt x="226" y="324"/>
                    </a:lnTo>
                    <a:lnTo>
                      <a:pt x="217" y="335"/>
                    </a:lnTo>
                    <a:lnTo>
                      <a:pt x="209" y="347"/>
                    </a:lnTo>
                    <a:lnTo>
                      <a:pt x="202" y="360"/>
                    </a:lnTo>
                    <a:lnTo>
                      <a:pt x="196" y="375"/>
                    </a:lnTo>
                    <a:lnTo>
                      <a:pt x="190" y="392"/>
                    </a:lnTo>
                    <a:lnTo>
                      <a:pt x="184" y="410"/>
                    </a:lnTo>
                    <a:lnTo>
                      <a:pt x="179" y="429"/>
                    </a:lnTo>
                    <a:lnTo>
                      <a:pt x="178" y="442"/>
                    </a:lnTo>
                    <a:lnTo>
                      <a:pt x="177" y="454"/>
                    </a:lnTo>
                    <a:lnTo>
                      <a:pt x="177" y="466"/>
                    </a:lnTo>
                    <a:lnTo>
                      <a:pt x="178" y="476"/>
                    </a:lnTo>
                    <a:lnTo>
                      <a:pt x="180" y="486"/>
                    </a:lnTo>
                    <a:lnTo>
                      <a:pt x="184" y="495"/>
                    </a:lnTo>
                    <a:lnTo>
                      <a:pt x="189" y="503"/>
                    </a:lnTo>
                    <a:lnTo>
                      <a:pt x="195" y="510"/>
                    </a:lnTo>
                    <a:lnTo>
                      <a:pt x="201" y="518"/>
                    </a:lnTo>
                    <a:lnTo>
                      <a:pt x="208" y="525"/>
                    </a:lnTo>
                    <a:lnTo>
                      <a:pt x="215" y="531"/>
                    </a:lnTo>
                    <a:lnTo>
                      <a:pt x="223" y="537"/>
                    </a:lnTo>
                    <a:lnTo>
                      <a:pt x="241" y="546"/>
                    </a:lnTo>
                    <a:lnTo>
                      <a:pt x="261" y="556"/>
                    </a:lnTo>
                    <a:lnTo>
                      <a:pt x="301" y="573"/>
                    </a:lnTo>
                    <a:lnTo>
                      <a:pt x="343" y="591"/>
                    </a:lnTo>
                    <a:lnTo>
                      <a:pt x="363" y="602"/>
                    </a:lnTo>
                    <a:lnTo>
                      <a:pt x="379" y="614"/>
                    </a:lnTo>
                    <a:lnTo>
                      <a:pt x="388" y="620"/>
                    </a:lnTo>
                    <a:lnTo>
                      <a:pt x="395" y="627"/>
                    </a:lnTo>
                    <a:lnTo>
                      <a:pt x="401" y="634"/>
                    </a:lnTo>
                    <a:lnTo>
                      <a:pt x="407" y="642"/>
                    </a:lnTo>
                    <a:lnTo>
                      <a:pt x="412" y="651"/>
                    </a:lnTo>
                    <a:lnTo>
                      <a:pt x="415" y="659"/>
                    </a:lnTo>
                    <a:lnTo>
                      <a:pt x="418" y="666"/>
                    </a:lnTo>
                    <a:lnTo>
                      <a:pt x="419" y="675"/>
                    </a:lnTo>
                    <a:lnTo>
                      <a:pt x="420" y="682"/>
                    </a:lnTo>
                    <a:lnTo>
                      <a:pt x="420" y="689"/>
                    </a:lnTo>
                    <a:lnTo>
                      <a:pt x="419" y="696"/>
                    </a:lnTo>
                    <a:lnTo>
                      <a:pt x="418" y="704"/>
                    </a:lnTo>
                    <a:lnTo>
                      <a:pt x="413" y="716"/>
                    </a:lnTo>
                    <a:lnTo>
                      <a:pt x="407" y="728"/>
                    </a:lnTo>
                    <a:lnTo>
                      <a:pt x="399" y="738"/>
                    </a:lnTo>
                    <a:lnTo>
                      <a:pt x="389" y="748"/>
                    </a:lnTo>
                    <a:lnTo>
                      <a:pt x="379" y="756"/>
                    </a:lnTo>
                    <a:lnTo>
                      <a:pt x="369" y="765"/>
                    </a:lnTo>
                    <a:lnTo>
                      <a:pt x="359" y="771"/>
                    </a:lnTo>
                    <a:lnTo>
                      <a:pt x="349" y="777"/>
                    </a:lnTo>
                    <a:lnTo>
                      <a:pt x="335" y="784"/>
                    </a:lnTo>
                    <a:lnTo>
                      <a:pt x="329" y="786"/>
                    </a:lnTo>
                    <a:lnTo>
                      <a:pt x="329" y="785"/>
                    </a:lnTo>
                    <a:lnTo>
                      <a:pt x="120" y="915"/>
                    </a:lnTo>
                    <a:lnTo>
                      <a:pt x="113" y="918"/>
                    </a:lnTo>
                    <a:lnTo>
                      <a:pt x="106" y="921"/>
                    </a:lnTo>
                    <a:lnTo>
                      <a:pt x="99" y="923"/>
                    </a:lnTo>
                    <a:lnTo>
                      <a:pt x="91" y="926"/>
                    </a:lnTo>
                    <a:lnTo>
                      <a:pt x="84" y="926"/>
                    </a:lnTo>
                    <a:lnTo>
                      <a:pt x="76" y="926"/>
                    </a:lnTo>
                    <a:lnTo>
                      <a:pt x="69" y="926"/>
                    </a:lnTo>
                    <a:lnTo>
                      <a:pt x="61" y="924"/>
                    </a:lnTo>
                    <a:lnTo>
                      <a:pt x="54" y="922"/>
                    </a:lnTo>
                    <a:lnTo>
                      <a:pt x="47" y="920"/>
                    </a:lnTo>
                    <a:lnTo>
                      <a:pt x="40" y="916"/>
                    </a:lnTo>
                    <a:lnTo>
                      <a:pt x="34" y="911"/>
                    </a:lnTo>
                    <a:lnTo>
                      <a:pt x="28" y="906"/>
                    </a:lnTo>
                    <a:lnTo>
                      <a:pt x="22" y="902"/>
                    </a:lnTo>
                    <a:lnTo>
                      <a:pt x="17" y="896"/>
                    </a:lnTo>
                    <a:lnTo>
                      <a:pt x="12" y="888"/>
                    </a:lnTo>
                    <a:lnTo>
                      <a:pt x="7" y="881"/>
                    </a:lnTo>
                    <a:lnTo>
                      <a:pt x="5" y="874"/>
                    </a:lnTo>
                    <a:lnTo>
                      <a:pt x="3" y="867"/>
                    </a:lnTo>
                    <a:lnTo>
                      <a:pt x="1" y="860"/>
                    </a:lnTo>
                    <a:lnTo>
                      <a:pt x="0" y="851"/>
                    </a:lnTo>
                    <a:lnTo>
                      <a:pt x="0" y="844"/>
                    </a:lnTo>
                    <a:lnTo>
                      <a:pt x="1" y="837"/>
                    </a:lnTo>
                    <a:lnTo>
                      <a:pt x="3" y="830"/>
                    </a:lnTo>
                    <a:lnTo>
                      <a:pt x="4" y="822"/>
                    </a:lnTo>
                    <a:lnTo>
                      <a:pt x="7" y="815"/>
                    </a:lnTo>
                    <a:lnTo>
                      <a:pt x="11" y="808"/>
                    </a:lnTo>
                    <a:lnTo>
                      <a:pt x="15" y="802"/>
                    </a:lnTo>
                    <a:lnTo>
                      <a:pt x="19" y="795"/>
                    </a:lnTo>
                    <a:lnTo>
                      <a:pt x="24" y="790"/>
                    </a:lnTo>
                    <a:lnTo>
                      <a:pt x="30" y="785"/>
                    </a:lnTo>
                    <a:lnTo>
                      <a:pt x="37" y="780"/>
                    </a:lnTo>
                    <a:lnTo>
                      <a:pt x="232" y="659"/>
                    </a:lnTo>
                    <a:lnTo>
                      <a:pt x="225" y="658"/>
                    </a:lnTo>
                    <a:lnTo>
                      <a:pt x="217" y="657"/>
                    </a:lnTo>
                    <a:lnTo>
                      <a:pt x="210" y="653"/>
                    </a:lnTo>
                    <a:lnTo>
                      <a:pt x="202" y="650"/>
                    </a:lnTo>
                    <a:lnTo>
                      <a:pt x="195" y="646"/>
                    </a:lnTo>
                    <a:lnTo>
                      <a:pt x="186" y="640"/>
                    </a:lnTo>
                    <a:lnTo>
                      <a:pt x="178" y="634"/>
                    </a:lnTo>
                    <a:lnTo>
                      <a:pt x="169" y="626"/>
                    </a:lnTo>
                    <a:lnTo>
                      <a:pt x="161" y="617"/>
                    </a:lnTo>
                    <a:lnTo>
                      <a:pt x="153" y="608"/>
                    </a:lnTo>
                    <a:lnTo>
                      <a:pt x="144" y="597"/>
                    </a:lnTo>
                    <a:lnTo>
                      <a:pt x="135" y="585"/>
                    </a:lnTo>
                    <a:lnTo>
                      <a:pt x="115" y="556"/>
                    </a:lnTo>
                    <a:lnTo>
                      <a:pt x="96" y="522"/>
                    </a:lnTo>
                    <a:lnTo>
                      <a:pt x="90" y="510"/>
                    </a:lnTo>
                    <a:lnTo>
                      <a:pt x="85" y="498"/>
                    </a:lnTo>
                    <a:lnTo>
                      <a:pt x="82" y="486"/>
                    </a:lnTo>
                    <a:lnTo>
                      <a:pt x="79" y="474"/>
                    </a:lnTo>
                    <a:lnTo>
                      <a:pt x="78" y="461"/>
                    </a:lnTo>
                    <a:lnTo>
                      <a:pt x="78" y="448"/>
                    </a:lnTo>
                    <a:lnTo>
                      <a:pt x="78" y="435"/>
                    </a:lnTo>
                    <a:lnTo>
                      <a:pt x="81" y="422"/>
                    </a:lnTo>
                    <a:lnTo>
                      <a:pt x="82" y="408"/>
                    </a:lnTo>
                    <a:lnTo>
                      <a:pt x="85" y="395"/>
                    </a:lnTo>
                    <a:lnTo>
                      <a:pt x="89" y="382"/>
                    </a:lnTo>
                    <a:lnTo>
                      <a:pt x="94" y="369"/>
                    </a:lnTo>
                    <a:lnTo>
                      <a:pt x="105" y="342"/>
                    </a:lnTo>
                    <a:lnTo>
                      <a:pt x="118" y="316"/>
                    </a:lnTo>
                    <a:lnTo>
                      <a:pt x="133" y="291"/>
                    </a:lnTo>
                    <a:lnTo>
                      <a:pt x="150" y="265"/>
                    </a:lnTo>
                    <a:lnTo>
                      <a:pt x="168" y="243"/>
                    </a:lnTo>
                    <a:lnTo>
                      <a:pt x="187" y="221"/>
                    </a:lnTo>
                    <a:lnTo>
                      <a:pt x="207" y="201"/>
                    </a:lnTo>
                    <a:lnTo>
                      <a:pt x="226" y="183"/>
                    </a:lnTo>
                    <a:lnTo>
                      <a:pt x="246" y="167"/>
                    </a:lnTo>
                    <a:lnTo>
                      <a:pt x="264" y="154"/>
                    </a:lnTo>
                    <a:lnTo>
                      <a:pt x="285" y="142"/>
                    </a:lnTo>
                    <a:lnTo>
                      <a:pt x="307" y="132"/>
                    </a:lnTo>
                    <a:lnTo>
                      <a:pt x="331" y="121"/>
                    </a:lnTo>
                    <a:lnTo>
                      <a:pt x="359" y="113"/>
                    </a:lnTo>
                    <a:lnTo>
                      <a:pt x="387" y="106"/>
                    </a:lnTo>
                    <a:lnTo>
                      <a:pt x="415" y="100"/>
                    </a:lnTo>
                    <a:lnTo>
                      <a:pt x="444" y="96"/>
                    </a:lnTo>
                    <a:lnTo>
                      <a:pt x="474" y="94"/>
                    </a:lnTo>
                    <a:lnTo>
                      <a:pt x="504" y="94"/>
                    </a:lnTo>
                    <a:lnTo>
                      <a:pt x="533" y="96"/>
                    </a:lnTo>
                    <a:lnTo>
                      <a:pt x="546" y="97"/>
                    </a:lnTo>
                    <a:lnTo>
                      <a:pt x="561" y="100"/>
                    </a:lnTo>
                    <a:lnTo>
                      <a:pt x="574" y="103"/>
                    </a:lnTo>
                    <a:lnTo>
                      <a:pt x="587" y="107"/>
                    </a:lnTo>
                    <a:lnTo>
                      <a:pt x="599" y="112"/>
                    </a:lnTo>
                    <a:lnTo>
                      <a:pt x="611" y="118"/>
                    </a:lnTo>
                    <a:lnTo>
                      <a:pt x="622" y="124"/>
                    </a:lnTo>
                    <a:lnTo>
                      <a:pt x="633" y="131"/>
                    </a:lnTo>
                    <a:lnTo>
                      <a:pt x="643" y="138"/>
                    </a:lnTo>
                    <a:lnTo>
                      <a:pt x="653" y="147"/>
                    </a:lnTo>
                    <a:lnTo>
                      <a:pt x="661" y="156"/>
                    </a:lnTo>
                    <a:lnTo>
                      <a:pt x="670" y="167"/>
                    </a:lnTo>
                    <a:lnTo>
                      <a:pt x="690" y="199"/>
                    </a:lnTo>
                    <a:lnTo>
                      <a:pt x="708" y="229"/>
                    </a:lnTo>
                    <a:lnTo>
                      <a:pt x="714" y="243"/>
                    </a:lnTo>
                    <a:lnTo>
                      <a:pt x="720" y="256"/>
                    </a:lnTo>
                    <a:lnTo>
                      <a:pt x="725" y="268"/>
                    </a:lnTo>
                    <a:lnTo>
                      <a:pt x="730" y="279"/>
                    </a:lnTo>
                    <a:lnTo>
                      <a:pt x="732" y="289"/>
                    </a:lnTo>
                    <a:lnTo>
                      <a:pt x="735" y="300"/>
                    </a:lnTo>
                    <a:lnTo>
                      <a:pt x="736" y="310"/>
                    </a:lnTo>
                    <a:lnTo>
                      <a:pt x="737" y="318"/>
                    </a:lnTo>
                    <a:lnTo>
                      <a:pt x="736" y="328"/>
                    </a:lnTo>
                    <a:lnTo>
                      <a:pt x="736" y="335"/>
                    </a:lnTo>
                    <a:lnTo>
                      <a:pt x="733" y="342"/>
                    </a:lnTo>
                    <a:lnTo>
                      <a:pt x="732" y="350"/>
                    </a:lnTo>
                    <a:close/>
                  </a:path>
                </a:pathLst>
              </a:custGeom>
              <a:solidFill>
                <a:srgbClr val="49577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42" name="Rectangle 710"/>
              <p:cNvSpPr>
                <a:spLocks noChangeAspect="1" noChangeArrowheads="1"/>
              </p:cNvSpPr>
              <p:nvPr/>
            </p:nvSpPr>
            <p:spPr bwMode="auto">
              <a:xfrm>
                <a:off x="2217" y="2447"/>
                <a:ext cx="118" cy="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800" b="1"/>
                  <a:t>CR</a:t>
                </a:r>
              </a:p>
            </p:txBody>
          </p:sp>
          <p:grpSp>
            <p:nvGrpSpPr>
              <p:cNvPr id="22" name="Group 711"/>
              <p:cNvGrpSpPr>
                <a:grpSpLocks noChangeAspect="1"/>
              </p:cNvGrpSpPr>
              <p:nvPr/>
            </p:nvGrpSpPr>
            <p:grpSpPr bwMode="auto">
              <a:xfrm rot="-1448840">
                <a:off x="2487" y="2129"/>
                <a:ext cx="253" cy="210"/>
                <a:chOff x="1633" y="1764"/>
                <a:chExt cx="384" cy="303"/>
              </a:xfrm>
            </p:grpSpPr>
            <p:sp>
              <p:nvSpPr>
                <p:cNvPr id="70344" name="AutoShape 712"/>
                <p:cNvSpPr>
                  <a:spLocks noChangeAspect="1" noChangeArrowheads="1"/>
                </p:cNvSpPr>
                <p:nvPr/>
              </p:nvSpPr>
              <p:spPr bwMode="auto">
                <a:xfrm rot="-3050957">
                  <a:off x="1792" y="1851"/>
                  <a:ext cx="68"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45" name="AutoShape 713"/>
                <p:cNvSpPr>
                  <a:spLocks noChangeAspect="1" noChangeArrowheads="1"/>
                </p:cNvSpPr>
                <p:nvPr/>
              </p:nvSpPr>
              <p:spPr bwMode="auto">
                <a:xfrm rot="-3050957">
                  <a:off x="1880" y="1890"/>
                  <a:ext cx="17" cy="93"/>
                </a:xfrm>
                <a:prstGeom prst="roundRect">
                  <a:avLst>
                    <a:gd name="adj" fmla="val 46810"/>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46" name="AutoShape 714"/>
                <p:cNvSpPr>
                  <a:spLocks noChangeAspect="1" noChangeArrowheads="1"/>
                </p:cNvSpPr>
                <p:nvPr/>
              </p:nvSpPr>
              <p:spPr bwMode="auto">
                <a:xfrm rot="-79166">
                  <a:off x="1740" y="1880"/>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47" name="AutoShape 715"/>
                <p:cNvSpPr>
                  <a:spLocks noChangeAspect="1" noChangeArrowheads="1"/>
                </p:cNvSpPr>
                <p:nvPr/>
              </p:nvSpPr>
              <p:spPr bwMode="auto">
                <a:xfrm rot="1907717">
                  <a:off x="1683" y="1866"/>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48" name="AutoShape 716"/>
                <p:cNvSpPr>
                  <a:spLocks noChangeAspect="1" noChangeArrowheads="1"/>
                </p:cNvSpPr>
                <p:nvPr/>
              </p:nvSpPr>
              <p:spPr bwMode="auto">
                <a:xfrm rot="3963610">
                  <a:off x="1648" y="1821"/>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49" name="AutoShape 717"/>
                <p:cNvSpPr>
                  <a:spLocks noChangeAspect="1" noChangeArrowheads="1"/>
                </p:cNvSpPr>
                <p:nvPr/>
              </p:nvSpPr>
              <p:spPr bwMode="auto">
                <a:xfrm rot="5989808">
                  <a:off x="1643" y="1763"/>
                  <a:ext cx="67"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50" name="AutoShape 718"/>
                <p:cNvSpPr>
                  <a:spLocks noChangeAspect="1" noChangeArrowheads="1"/>
                </p:cNvSpPr>
                <p:nvPr/>
              </p:nvSpPr>
              <p:spPr bwMode="auto">
                <a:xfrm rot="-3050957">
                  <a:off x="1932" y="1947"/>
                  <a:ext cx="67" cy="103"/>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51" name="Oval 719"/>
                <p:cNvSpPr>
                  <a:spLocks noChangeAspect="1" noChangeArrowheads="1"/>
                </p:cNvSpPr>
                <p:nvPr/>
              </p:nvSpPr>
              <p:spPr bwMode="auto">
                <a:xfrm rot="-3050957">
                  <a:off x="1934" y="2020"/>
                  <a:ext cx="47" cy="34"/>
                </a:xfrm>
                <a:prstGeom prst="ellipse">
                  <a:avLst/>
                </a:prstGeom>
                <a:solidFill>
                  <a:srgbClr val="F4AECB"/>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52" name="Oval 720"/>
                <p:cNvSpPr>
                  <a:spLocks noChangeAspect="1" noChangeArrowheads="1"/>
                </p:cNvSpPr>
                <p:nvPr/>
              </p:nvSpPr>
              <p:spPr bwMode="auto">
                <a:xfrm rot="-3050957">
                  <a:off x="1906" y="1997"/>
                  <a:ext cx="47" cy="34"/>
                </a:xfrm>
                <a:prstGeom prst="ellipse">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53" name="Oval 721"/>
                <p:cNvSpPr>
                  <a:spLocks noChangeAspect="1" noChangeArrowheads="1"/>
                </p:cNvSpPr>
                <p:nvPr/>
              </p:nvSpPr>
              <p:spPr bwMode="auto">
                <a:xfrm rot="-3050957">
                  <a:off x="1913" y="1987"/>
                  <a:ext cx="46" cy="38"/>
                </a:xfrm>
                <a:prstGeom prst="ellipse">
                  <a:avLst/>
                </a:prstGeom>
                <a:solidFill>
                  <a:srgbClr val="CC9900"/>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0354" name="Oval 722"/>
                <p:cNvSpPr>
                  <a:spLocks noChangeAspect="1" noChangeArrowheads="1"/>
                </p:cNvSpPr>
                <p:nvPr/>
              </p:nvSpPr>
              <p:spPr bwMode="auto">
                <a:xfrm rot="-3050957">
                  <a:off x="1930" y="2025"/>
                  <a:ext cx="46" cy="37"/>
                </a:xfrm>
                <a:prstGeom prst="ellipse">
                  <a:avLst/>
                </a:prstGeom>
                <a:solidFill>
                  <a:srgbClr val="F4AECB"/>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sp>
            <p:nvSpPr>
              <p:cNvPr id="70355" name="Rectangle 723"/>
              <p:cNvSpPr>
                <a:spLocks noChangeAspect="1" noChangeArrowheads="1"/>
              </p:cNvSpPr>
              <p:nvPr/>
            </p:nvSpPr>
            <p:spPr bwMode="auto">
              <a:xfrm>
                <a:off x="2262" y="2686"/>
                <a:ext cx="127" cy="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800" b="1"/>
                  <a:t>MR</a:t>
                </a:r>
              </a:p>
            </p:txBody>
          </p:sp>
        </p:grpSp>
        <p:grpSp>
          <p:nvGrpSpPr>
            <p:cNvPr id="23" name="Group 447"/>
            <p:cNvGrpSpPr>
              <a:grpSpLocks/>
            </p:cNvGrpSpPr>
            <p:nvPr/>
          </p:nvGrpSpPr>
          <p:grpSpPr bwMode="auto">
            <a:xfrm>
              <a:off x="2543175" y="4016375"/>
              <a:ext cx="276225" cy="250825"/>
              <a:chOff x="6655" y="1484"/>
              <a:chExt cx="234" cy="222"/>
            </a:xfrm>
          </p:grpSpPr>
          <p:sp>
            <p:nvSpPr>
              <p:cNvPr id="70080" name="Freeform 448"/>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081" name="Freeform 449"/>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24" name="Group 724"/>
            <p:cNvGrpSpPr>
              <a:grpSpLocks/>
            </p:cNvGrpSpPr>
            <p:nvPr/>
          </p:nvGrpSpPr>
          <p:grpSpPr bwMode="auto">
            <a:xfrm>
              <a:off x="3000375" y="3581400"/>
              <a:ext cx="276225" cy="250825"/>
              <a:chOff x="6655" y="1484"/>
              <a:chExt cx="234" cy="222"/>
            </a:xfrm>
          </p:grpSpPr>
          <p:sp>
            <p:nvSpPr>
              <p:cNvPr id="70357" name="Freeform 725"/>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0358" name="Freeform 726"/>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0362" name="Freeform 730"/>
            <p:cNvSpPr>
              <a:spLocks/>
            </p:cNvSpPr>
            <p:nvPr/>
          </p:nvSpPr>
          <p:spPr bwMode="auto">
            <a:xfrm>
              <a:off x="2667000" y="4267200"/>
              <a:ext cx="95250" cy="106363"/>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xmlns="" val="1332936193"/>
      </p:ext>
    </p:extLst>
  </p:cSld>
  <p:clrMapOvr>
    <a:masterClrMapping/>
  </p:clrMapOvr>
  <p:transition>
    <p:wipe dir="d"/>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2700" y="0"/>
            <a:ext cx="9156700" cy="754063"/>
            <a:chOff x="-8" y="0"/>
            <a:chExt cx="5768" cy="475"/>
          </a:xfrm>
        </p:grpSpPr>
        <p:pic>
          <p:nvPicPr>
            <p:cNvPr id="71683" name="Picture 3"/>
            <p:cNvPicPr>
              <a:picLocks noChangeAspect="1" noChangeArrowheads="1"/>
            </p:cNvPicPr>
            <p:nvPr/>
          </p:nvPicPr>
          <p:blipFill>
            <a:blip r:embed="rId3" cstate="print">
              <a:extLst>
                <a:ext uri="{28A0092B-C50C-407E-A947-70E740481C1C}">
                  <a14:useLocalDpi xmlns:a14="http://schemas.microsoft.com/office/drawing/2010/main" xmlns="" val="0"/>
                </a:ext>
              </a:extLst>
            </a:blip>
            <a:srcRect l="14204" r="33528" b="69485"/>
            <a:stretch>
              <a:fillRect/>
            </a:stretch>
          </p:blipFill>
          <p:spPr bwMode="auto">
            <a:xfrm>
              <a:off x="4533" y="0"/>
              <a:ext cx="1227"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71684" name="Rectangle 4"/>
            <p:cNvSpPr>
              <a:spLocks noChangeAspect="1" noChangeArrowheads="1"/>
            </p:cNvSpPr>
            <p:nvPr/>
          </p:nvSpPr>
          <p:spPr bwMode="auto">
            <a:xfrm>
              <a:off x="707" y="0"/>
              <a:ext cx="3833" cy="475"/>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it-IT"/>
            </a:p>
          </p:txBody>
        </p:sp>
        <p:pic>
          <p:nvPicPr>
            <p:cNvPr id="71685" name="Picture 5"/>
            <p:cNvPicPr>
              <a:picLocks noChangeAspect="1" noChangeArrowheads="1"/>
            </p:cNvPicPr>
            <p:nvPr/>
          </p:nvPicPr>
          <p:blipFill>
            <a:blip r:embed="rId4" cstate="print">
              <a:extLst>
                <a:ext uri="{28A0092B-C50C-407E-A947-70E740481C1C}">
                  <a14:useLocalDpi xmlns:a14="http://schemas.microsoft.com/office/drawing/2010/main" xmlns="" val="0"/>
                </a:ext>
              </a:extLst>
            </a:blip>
            <a:srcRect l="-1164" r="-1477"/>
            <a:stretch>
              <a:fillRect/>
            </a:stretch>
          </p:blipFill>
          <p:spPr bwMode="auto">
            <a:xfrm>
              <a:off x="-8" y="0"/>
              <a:ext cx="731" cy="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sp>
        <p:nvSpPr>
          <p:cNvPr id="71686" name="Text Box 6"/>
          <p:cNvSpPr txBox="1">
            <a:spLocks noChangeArrowheads="1"/>
          </p:cNvSpPr>
          <p:nvPr/>
        </p:nvSpPr>
        <p:spPr bwMode="auto">
          <a:xfrm>
            <a:off x="3341688" y="114300"/>
            <a:ext cx="2342308"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r>
              <a:rPr lang="pt-BR" b="1" dirty="0" smtClean="0">
                <a:solidFill>
                  <a:srgbClr val="66CCFF"/>
                </a:solidFill>
                <a:latin typeface="Comic Sans MS" charset="0"/>
              </a:rPr>
              <a:t>INFLAMAÇÃO</a:t>
            </a:r>
            <a:endParaRPr lang="pt-BR" b="1" dirty="0">
              <a:solidFill>
                <a:srgbClr val="66CCFF"/>
              </a:solidFill>
              <a:latin typeface="Comic Sans MS" charset="0"/>
            </a:endParaRPr>
          </a:p>
        </p:txBody>
      </p:sp>
      <p:grpSp>
        <p:nvGrpSpPr>
          <p:cNvPr id="564" name="Grupo 563"/>
          <p:cNvGrpSpPr/>
          <p:nvPr/>
        </p:nvGrpSpPr>
        <p:grpSpPr>
          <a:xfrm>
            <a:off x="285720" y="714357"/>
            <a:ext cx="8326468" cy="5622944"/>
            <a:chOff x="514350" y="1806575"/>
            <a:chExt cx="8097838" cy="4530725"/>
          </a:xfrm>
        </p:grpSpPr>
        <p:sp>
          <p:nvSpPr>
            <p:cNvPr id="71687" name="Rectangle 7"/>
            <p:cNvSpPr>
              <a:spLocks noChangeArrowheads="1"/>
            </p:cNvSpPr>
            <p:nvPr/>
          </p:nvSpPr>
          <p:spPr bwMode="auto">
            <a:xfrm>
              <a:off x="534988" y="2979738"/>
              <a:ext cx="8077200" cy="3357562"/>
            </a:xfrm>
            <a:prstGeom prst="rect">
              <a:avLst/>
            </a:prstGeom>
            <a:solidFill>
              <a:srgbClr val="EFDD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1688" name="Freeform 8"/>
            <p:cNvSpPr>
              <a:spLocks/>
            </p:cNvSpPr>
            <p:nvPr/>
          </p:nvSpPr>
          <p:spPr bwMode="auto">
            <a:xfrm>
              <a:off x="528638" y="1806575"/>
              <a:ext cx="8064500" cy="1958975"/>
            </a:xfrm>
            <a:custGeom>
              <a:avLst/>
              <a:gdLst>
                <a:gd name="T0" fmla="*/ 0 w 20320"/>
                <a:gd name="T1" fmla="*/ 4893 h 4935"/>
                <a:gd name="T2" fmla="*/ 171 w 20320"/>
                <a:gd name="T3" fmla="*/ 4902 h 4935"/>
                <a:gd name="T4" fmla="*/ 636 w 20320"/>
                <a:gd name="T5" fmla="*/ 4920 h 4935"/>
                <a:gd name="T6" fmla="*/ 958 w 20320"/>
                <a:gd name="T7" fmla="*/ 4927 h 4935"/>
                <a:gd name="T8" fmla="*/ 1327 w 20320"/>
                <a:gd name="T9" fmla="*/ 4934 h 4935"/>
                <a:gd name="T10" fmla="*/ 1737 w 20320"/>
                <a:gd name="T11" fmla="*/ 4935 h 4935"/>
                <a:gd name="T12" fmla="*/ 2178 w 20320"/>
                <a:gd name="T13" fmla="*/ 4930 h 4935"/>
                <a:gd name="T14" fmla="*/ 2639 w 20320"/>
                <a:gd name="T15" fmla="*/ 4917 h 4935"/>
                <a:gd name="T16" fmla="*/ 3115 w 20320"/>
                <a:gd name="T17" fmla="*/ 4894 h 4935"/>
                <a:gd name="T18" fmla="*/ 3597 w 20320"/>
                <a:gd name="T19" fmla="*/ 4861 h 4935"/>
                <a:gd name="T20" fmla="*/ 4074 w 20320"/>
                <a:gd name="T21" fmla="*/ 4815 h 4935"/>
                <a:gd name="T22" fmla="*/ 4539 w 20320"/>
                <a:gd name="T23" fmla="*/ 4755 h 4935"/>
                <a:gd name="T24" fmla="*/ 4984 w 20320"/>
                <a:gd name="T25" fmla="*/ 4679 h 4935"/>
                <a:gd name="T26" fmla="*/ 5398 w 20320"/>
                <a:gd name="T27" fmla="*/ 4586 h 4935"/>
                <a:gd name="T28" fmla="*/ 5776 w 20320"/>
                <a:gd name="T29" fmla="*/ 4472 h 4935"/>
                <a:gd name="T30" fmla="*/ 6115 w 20320"/>
                <a:gd name="T31" fmla="*/ 4347 h 4935"/>
                <a:gd name="T32" fmla="*/ 6422 w 20320"/>
                <a:gd name="T33" fmla="*/ 4221 h 4935"/>
                <a:gd name="T34" fmla="*/ 6703 w 20320"/>
                <a:gd name="T35" fmla="*/ 4096 h 4935"/>
                <a:gd name="T36" fmla="*/ 6963 w 20320"/>
                <a:gd name="T37" fmla="*/ 3971 h 4935"/>
                <a:gd name="T38" fmla="*/ 7437 w 20320"/>
                <a:gd name="T39" fmla="*/ 3731 h 4935"/>
                <a:gd name="T40" fmla="*/ 7660 w 20320"/>
                <a:gd name="T41" fmla="*/ 3619 h 4935"/>
                <a:gd name="T42" fmla="*/ 7883 w 20320"/>
                <a:gd name="T43" fmla="*/ 3513 h 4935"/>
                <a:gd name="T44" fmla="*/ 8108 w 20320"/>
                <a:gd name="T45" fmla="*/ 3415 h 4935"/>
                <a:gd name="T46" fmla="*/ 8340 w 20320"/>
                <a:gd name="T47" fmla="*/ 3326 h 4935"/>
                <a:gd name="T48" fmla="*/ 8585 w 20320"/>
                <a:gd name="T49" fmla="*/ 3247 h 4935"/>
                <a:gd name="T50" fmla="*/ 8847 w 20320"/>
                <a:gd name="T51" fmla="*/ 3179 h 4935"/>
                <a:gd name="T52" fmla="*/ 9130 w 20320"/>
                <a:gd name="T53" fmla="*/ 3125 h 4935"/>
                <a:gd name="T54" fmla="*/ 9441 w 20320"/>
                <a:gd name="T55" fmla="*/ 3084 h 4935"/>
                <a:gd name="T56" fmla="*/ 9784 w 20320"/>
                <a:gd name="T57" fmla="*/ 3058 h 4935"/>
                <a:gd name="T58" fmla="*/ 10163 w 20320"/>
                <a:gd name="T59" fmla="*/ 3049 h 4935"/>
                <a:gd name="T60" fmla="*/ 10547 w 20320"/>
                <a:gd name="T61" fmla="*/ 3067 h 4935"/>
                <a:gd name="T62" fmla="*/ 10903 w 20320"/>
                <a:gd name="T63" fmla="*/ 3118 h 4935"/>
                <a:gd name="T64" fmla="*/ 11238 w 20320"/>
                <a:gd name="T65" fmla="*/ 3197 h 4935"/>
                <a:gd name="T66" fmla="*/ 11557 w 20320"/>
                <a:gd name="T67" fmla="*/ 3301 h 4935"/>
                <a:gd name="T68" fmla="*/ 11865 w 20320"/>
                <a:gd name="T69" fmla="*/ 3422 h 4935"/>
                <a:gd name="T70" fmla="*/ 12169 w 20320"/>
                <a:gd name="T71" fmla="*/ 3557 h 4935"/>
                <a:gd name="T72" fmla="*/ 12784 w 20320"/>
                <a:gd name="T73" fmla="*/ 3854 h 4935"/>
                <a:gd name="T74" fmla="*/ 13108 w 20320"/>
                <a:gd name="T75" fmla="*/ 4004 h 4935"/>
                <a:gd name="T76" fmla="*/ 13450 w 20320"/>
                <a:gd name="T77" fmla="*/ 4151 h 4935"/>
                <a:gd name="T78" fmla="*/ 13815 w 20320"/>
                <a:gd name="T79" fmla="*/ 4289 h 4935"/>
                <a:gd name="T80" fmla="*/ 14209 w 20320"/>
                <a:gd name="T81" fmla="*/ 4413 h 4935"/>
                <a:gd name="T82" fmla="*/ 14638 w 20320"/>
                <a:gd name="T83" fmla="*/ 4519 h 4935"/>
                <a:gd name="T84" fmla="*/ 15106 w 20320"/>
                <a:gd name="T85" fmla="*/ 4602 h 4935"/>
                <a:gd name="T86" fmla="*/ 15621 w 20320"/>
                <a:gd name="T87" fmla="*/ 4658 h 4935"/>
                <a:gd name="T88" fmla="*/ 16189 w 20320"/>
                <a:gd name="T89" fmla="*/ 4682 h 4935"/>
                <a:gd name="T90" fmla="*/ 20320 w 20320"/>
                <a:gd name="T91" fmla="*/ 0 h 4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20" h="4935">
                  <a:moveTo>
                    <a:pt x="0" y="0"/>
                  </a:moveTo>
                  <a:lnTo>
                    <a:pt x="0" y="4893"/>
                  </a:lnTo>
                  <a:lnTo>
                    <a:pt x="43" y="4895"/>
                  </a:lnTo>
                  <a:lnTo>
                    <a:pt x="171" y="4902"/>
                  </a:lnTo>
                  <a:lnTo>
                    <a:pt x="371" y="4911"/>
                  </a:lnTo>
                  <a:lnTo>
                    <a:pt x="636" y="4920"/>
                  </a:lnTo>
                  <a:lnTo>
                    <a:pt x="790" y="4923"/>
                  </a:lnTo>
                  <a:lnTo>
                    <a:pt x="958" y="4927"/>
                  </a:lnTo>
                  <a:lnTo>
                    <a:pt x="1137" y="4931"/>
                  </a:lnTo>
                  <a:lnTo>
                    <a:pt x="1327" y="4934"/>
                  </a:lnTo>
                  <a:lnTo>
                    <a:pt x="1527" y="4935"/>
                  </a:lnTo>
                  <a:lnTo>
                    <a:pt x="1737" y="4935"/>
                  </a:lnTo>
                  <a:lnTo>
                    <a:pt x="1953" y="4932"/>
                  </a:lnTo>
                  <a:lnTo>
                    <a:pt x="2178" y="4930"/>
                  </a:lnTo>
                  <a:lnTo>
                    <a:pt x="2406" y="4923"/>
                  </a:lnTo>
                  <a:lnTo>
                    <a:pt x="2639" y="4917"/>
                  </a:lnTo>
                  <a:lnTo>
                    <a:pt x="2876" y="4907"/>
                  </a:lnTo>
                  <a:lnTo>
                    <a:pt x="3115" y="4894"/>
                  </a:lnTo>
                  <a:lnTo>
                    <a:pt x="3356" y="4879"/>
                  </a:lnTo>
                  <a:lnTo>
                    <a:pt x="3597" y="4861"/>
                  </a:lnTo>
                  <a:lnTo>
                    <a:pt x="3836" y="4840"/>
                  </a:lnTo>
                  <a:lnTo>
                    <a:pt x="4074" y="4815"/>
                  </a:lnTo>
                  <a:lnTo>
                    <a:pt x="4308" y="4787"/>
                  </a:lnTo>
                  <a:lnTo>
                    <a:pt x="4539" y="4755"/>
                  </a:lnTo>
                  <a:lnTo>
                    <a:pt x="4765" y="4719"/>
                  </a:lnTo>
                  <a:lnTo>
                    <a:pt x="4984" y="4679"/>
                  </a:lnTo>
                  <a:lnTo>
                    <a:pt x="5196" y="4634"/>
                  </a:lnTo>
                  <a:lnTo>
                    <a:pt x="5398" y="4586"/>
                  </a:lnTo>
                  <a:lnTo>
                    <a:pt x="5593" y="4531"/>
                  </a:lnTo>
                  <a:lnTo>
                    <a:pt x="5776" y="4472"/>
                  </a:lnTo>
                  <a:lnTo>
                    <a:pt x="5949" y="4410"/>
                  </a:lnTo>
                  <a:lnTo>
                    <a:pt x="6115" y="4347"/>
                  </a:lnTo>
                  <a:lnTo>
                    <a:pt x="6272" y="4285"/>
                  </a:lnTo>
                  <a:lnTo>
                    <a:pt x="6422" y="4221"/>
                  </a:lnTo>
                  <a:lnTo>
                    <a:pt x="6565" y="4158"/>
                  </a:lnTo>
                  <a:lnTo>
                    <a:pt x="6703" y="4096"/>
                  </a:lnTo>
                  <a:lnTo>
                    <a:pt x="6835" y="4034"/>
                  </a:lnTo>
                  <a:lnTo>
                    <a:pt x="6963" y="3971"/>
                  </a:lnTo>
                  <a:lnTo>
                    <a:pt x="7205" y="3850"/>
                  </a:lnTo>
                  <a:lnTo>
                    <a:pt x="7437" y="3731"/>
                  </a:lnTo>
                  <a:lnTo>
                    <a:pt x="7549" y="3675"/>
                  </a:lnTo>
                  <a:lnTo>
                    <a:pt x="7660" y="3619"/>
                  </a:lnTo>
                  <a:lnTo>
                    <a:pt x="7771" y="3566"/>
                  </a:lnTo>
                  <a:lnTo>
                    <a:pt x="7883" y="3513"/>
                  </a:lnTo>
                  <a:lnTo>
                    <a:pt x="7994" y="3464"/>
                  </a:lnTo>
                  <a:lnTo>
                    <a:pt x="8108" y="3415"/>
                  </a:lnTo>
                  <a:lnTo>
                    <a:pt x="8222" y="3369"/>
                  </a:lnTo>
                  <a:lnTo>
                    <a:pt x="8340" y="3326"/>
                  </a:lnTo>
                  <a:lnTo>
                    <a:pt x="8461" y="3285"/>
                  </a:lnTo>
                  <a:lnTo>
                    <a:pt x="8585" y="3247"/>
                  </a:lnTo>
                  <a:lnTo>
                    <a:pt x="8713" y="3211"/>
                  </a:lnTo>
                  <a:lnTo>
                    <a:pt x="8847" y="3179"/>
                  </a:lnTo>
                  <a:lnTo>
                    <a:pt x="8986" y="3150"/>
                  </a:lnTo>
                  <a:lnTo>
                    <a:pt x="9130" y="3125"/>
                  </a:lnTo>
                  <a:lnTo>
                    <a:pt x="9282" y="3102"/>
                  </a:lnTo>
                  <a:lnTo>
                    <a:pt x="9441" y="3084"/>
                  </a:lnTo>
                  <a:lnTo>
                    <a:pt x="9608" y="3069"/>
                  </a:lnTo>
                  <a:lnTo>
                    <a:pt x="9784" y="3058"/>
                  </a:lnTo>
                  <a:lnTo>
                    <a:pt x="9969" y="3052"/>
                  </a:lnTo>
                  <a:lnTo>
                    <a:pt x="10163" y="3049"/>
                  </a:lnTo>
                  <a:lnTo>
                    <a:pt x="10358" y="3055"/>
                  </a:lnTo>
                  <a:lnTo>
                    <a:pt x="10547" y="3067"/>
                  </a:lnTo>
                  <a:lnTo>
                    <a:pt x="10728" y="3089"/>
                  </a:lnTo>
                  <a:lnTo>
                    <a:pt x="10903" y="3118"/>
                  </a:lnTo>
                  <a:lnTo>
                    <a:pt x="11072" y="3155"/>
                  </a:lnTo>
                  <a:lnTo>
                    <a:pt x="11238" y="3197"/>
                  </a:lnTo>
                  <a:lnTo>
                    <a:pt x="11398" y="3246"/>
                  </a:lnTo>
                  <a:lnTo>
                    <a:pt x="11557" y="3301"/>
                  </a:lnTo>
                  <a:lnTo>
                    <a:pt x="11711" y="3359"/>
                  </a:lnTo>
                  <a:lnTo>
                    <a:pt x="11865" y="3422"/>
                  </a:lnTo>
                  <a:lnTo>
                    <a:pt x="12017" y="3488"/>
                  </a:lnTo>
                  <a:lnTo>
                    <a:pt x="12169" y="3557"/>
                  </a:lnTo>
                  <a:lnTo>
                    <a:pt x="12473" y="3703"/>
                  </a:lnTo>
                  <a:lnTo>
                    <a:pt x="12784" y="3854"/>
                  </a:lnTo>
                  <a:lnTo>
                    <a:pt x="12945" y="3929"/>
                  </a:lnTo>
                  <a:lnTo>
                    <a:pt x="13108" y="4004"/>
                  </a:lnTo>
                  <a:lnTo>
                    <a:pt x="13277" y="4078"/>
                  </a:lnTo>
                  <a:lnTo>
                    <a:pt x="13450" y="4151"/>
                  </a:lnTo>
                  <a:lnTo>
                    <a:pt x="13628" y="4221"/>
                  </a:lnTo>
                  <a:lnTo>
                    <a:pt x="13815" y="4289"/>
                  </a:lnTo>
                  <a:lnTo>
                    <a:pt x="14008" y="4352"/>
                  </a:lnTo>
                  <a:lnTo>
                    <a:pt x="14209" y="4413"/>
                  </a:lnTo>
                  <a:lnTo>
                    <a:pt x="14419" y="4468"/>
                  </a:lnTo>
                  <a:lnTo>
                    <a:pt x="14638" y="4519"/>
                  </a:lnTo>
                  <a:lnTo>
                    <a:pt x="14866" y="4564"/>
                  </a:lnTo>
                  <a:lnTo>
                    <a:pt x="15106" y="4602"/>
                  </a:lnTo>
                  <a:lnTo>
                    <a:pt x="15359" y="4634"/>
                  </a:lnTo>
                  <a:lnTo>
                    <a:pt x="15621" y="4658"/>
                  </a:lnTo>
                  <a:lnTo>
                    <a:pt x="15898" y="4675"/>
                  </a:lnTo>
                  <a:lnTo>
                    <a:pt x="16189" y="4682"/>
                  </a:lnTo>
                  <a:lnTo>
                    <a:pt x="20320" y="4763"/>
                  </a:lnTo>
                  <a:lnTo>
                    <a:pt x="20320" y="0"/>
                  </a:lnTo>
                  <a:lnTo>
                    <a:pt x="0"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89" name="Freeform 9"/>
            <p:cNvSpPr>
              <a:spLocks/>
            </p:cNvSpPr>
            <p:nvPr/>
          </p:nvSpPr>
          <p:spPr bwMode="auto">
            <a:xfrm>
              <a:off x="528638" y="3557588"/>
              <a:ext cx="2297112" cy="231775"/>
            </a:xfrm>
            <a:custGeom>
              <a:avLst/>
              <a:gdLst>
                <a:gd name="T0" fmla="*/ 5767 w 5790"/>
                <a:gd name="T1" fmla="*/ 0 h 583"/>
                <a:gd name="T2" fmla="*/ 5586 w 5790"/>
                <a:gd name="T3" fmla="*/ 66 h 583"/>
                <a:gd name="T4" fmla="*/ 5392 w 5790"/>
                <a:gd name="T5" fmla="*/ 128 h 583"/>
                <a:gd name="T6" fmla="*/ 5191 w 5790"/>
                <a:gd name="T7" fmla="*/ 182 h 583"/>
                <a:gd name="T8" fmla="*/ 4979 w 5790"/>
                <a:gd name="T9" fmla="*/ 232 h 583"/>
                <a:gd name="T10" fmla="*/ 4761 w 5790"/>
                <a:gd name="T11" fmla="*/ 277 h 583"/>
                <a:gd name="T12" fmla="*/ 4537 w 5790"/>
                <a:gd name="T13" fmla="*/ 318 h 583"/>
                <a:gd name="T14" fmla="*/ 4307 w 5790"/>
                <a:gd name="T15" fmla="*/ 353 h 583"/>
                <a:gd name="T16" fmla="*/ 4073 w 5790"/>
                <a:gd name="T17" fmla="*/ 385 h 583"/>
                <a:gd name="T18" fmla="*/ 3836 w 5790"/>
                <a:gd name="T19" fmla="*/ 413 h 583"/>
                <a:gd name="T20" fmla="*/ 3596 w 5790"/>
                <a:gd name="T21" fmla="*/ 436 h 583"/>
                <a:gd name="T22" fmla="*/ 3356 w 5790"/>
                <a:gd name="T23" fmla="*/ 456 h 583"/>
                <a:gd name="T24" fmla="*/ 3117 w 5790"/>
                <a:gd name="T25" fmla="*/ 473 h 583"/>
                <a:gd name="T26" fmla="*/ 2878 w 5790"/>
                <a:gd name="T27" fmla="*/ 487 h 583"/>
                <a:gd name="T28" fmla="*/ 2641 w 5790"/>
                <a:gd name="T29" fmla="*/ 499 h 583"/>
                <a:gd name="T30" fmla="*/ 2179 w 5790"/>
                <a:gd name="T31" fmla="*/ 513 h 583"/>
                <a:gd name="T32" fmla="*/ 1740 w 5790"/>
                <a:gd name="T33" fmla="*/ 518 h 583"/>
                <a:gd name="T34" fmla="*/ 1332 w 5790"/>
                <a:gd name="T35" fmla="*/ 518 h 583"/>
                <a:gd name="T36" fmla="*/ 962 w 5790"/>
                <a:gd name="T37" fmla="*/ 511 h 583"/>
                <a:gd name="T38" fmla="*/ 640 w 5790"/>
                <a:gd name="T39" fmla="*/ 501 h 583"/>
                <a:gd name="T40" fmla="*/ 175 w 5790"/>
                <a:gd name="T41" fmla="*/ 482 h 583"/>
                <a:gd name="T42" fmla="*/ 6 w 5790"/>
                <a:gd name="T43" fmla="*/ 472 h 583"/>
                <a:gd name="T44" fmla="*/ 45 w 5790"/>
                <a:gd name="T45" fmla="*/ 538 h 583"/>
                <a:gd name="T46" fmla="*/ 373 w 5790"/>
                <a:gd name="T47" fmla="*/ 555 h 583"/>
                <a:gd name="T48" fmla="*/ 792 w 5790"/>
                <a:gd name="T49" fmla="*/ 570 h 583"/>
                <a:gd name="T50" fmla="*/ 1140 w 5790"/>
                <a:gd name="T51" fmla="*/ 578 h 583"/>
                <a:gd name="T52" fmla="*/ 1530 w 5790"/>
                <a:gd name="T53" fmla="*/ 583 h 583"/>
                <a:gd name="T54" fmla="*/ 1958 w 5790"/>
                <a:gd name="T55" fmla="*/ 580 h 583"/>
                <a:gd name="T56" fmla="*/ 2410 w 5790"/>
                <a:gd name="T57" fmla="*/ 570 h 583"/>
                <a:gd name="T58" fmla="*/ 2762 w 5790"/>
                <a:gd name="T59" fmla="*/ 557 h 583"/>
                <a:gd name="T60" fmla="*/ 3001 w 5790"/>
                <a:gd name="T61" fmla="*/ 544 h 583"/>
                <a:gd name="T62" fmla="*/ 3240 w 5790"/>
                <a:gd name="T63" fmla="*/ 529 h 583"/>
                <a:gd name="T64" fmla="*/ 3481 w 5790"/>
                <a:gd name="T65" fmla="*/ 511 h 583"/>
                <a:gd name="T66" fmla="*/ 3722 w 5790"/>
                <a:gd name="T67" fmla="*/ 488 h 583"/>
                <a:gd name="T68" fmla="*/ 3962 w 5790"/>
                <a:gd name="T69" fmla="*/ 463 h 583"/>
                <a:gd name="T70" fmla="*/ 4199 w 5790"/>
                <a:gd name="T71" fmla="*/ 434 h 583"/>
                <a:gd name="T72" fmla="*/ 4432 w 5790"/>
                <a:gd name="T73" fmla="*/ 399 h 583"/>
                <a:gd name="T74" fmla="*/ 4661 w 5790"/>
                <a:gd name="T75" fmla="*/ 361 h 583"/>
                <a:gd name="T76" fmla="*/ 4884 w 5790"/>
                <a:gd name="T77" fmla="*/ 318 h 583"/>
                <a:gd name="T78" fmla="*/ 5100 w 5790"/>
                <a:gd name="T79" fmla="*/ 270 h 583"/>
                <a:gd name="T80" fmla="*/ 5310 w 5790"/>
                <a:gd name="T81" fmla="*/ 217 h 583"/>
                <a:gd name="T82" fmla="*/ 5510 w 5790"/>
                <a:gd name="T83" fmla="*/ 158 h 583"/>
                <a:gd name="T84" fmla="*/ 5700 w 5790"/>
                <a:gd name="T85" fmla="*/ 94 h 583"/>
                <a:gd name="T86" fmla="*/ 5790 w 5790"/>
                <a:gd name="T87" fmla="*/ 60 h 583"/>
                <a:gd name="T88" fmla="*/ 5767 w 5790"/>
                <a:gd name="T89"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90" h="583">
                  <a:moveTo>
                    <a:pt x="5767" y="0"/>
                  </a:moveTo>
                  <a:lnTo>
                    <a:pt x="5767" y="0"/>
                  </a:lnTo>
                  <a:lnTo>
                    <a:pt x="5678" y="35"/>
                  </a:lnTo>
                  <a:lnTo>
                    <a:pt x="5586" y="66"/>
                  </a:lnTo>
                  <a:lnTo>
                    <a:pt x="5491" y="97"/>
                  </a:lnTo>
                  <a:lnTo>
                    <a:pt x="5392" y="128"/>
                  </a:lnTo>
                  <a:lnTo>
                    <a:pt x="5293" y="156"/>
                  </a:lnTo>
                  <a:lnTo>
                    <a:pt x="5191" y="182"/>
                  </a:lnTo>
                  <a:lnTo>
                    <a:pt x="5086" y="208"/>
                  </a:lnTo>
                  <a:lnTo>
                    <a:pt x="4979" y="232"/>
                  </a:lnTo>
                  <a:lnTo>
                    <a:pt x="4871" y="255"/>
                  </a:lnTo>
                  <a:lnTo>
                    <a:pt x="4761" y="277"/>
                  </a:lnTo>
                  <a:lnTo>
                    <a:pt x="4650" y="298"/>
                  </a:lnTo>
                  <a:lnTo>
                    <a:pt x="4537" y="318"/>
                  </a:lnTo>
                  <a:lnTo>
                    <a:pt x="4422" y="337"/>
                  </a:lnTo>
                  <a:lnTo>
                    <a:pt x="4307" y="353"/>
                  </a:lnTo>
                  <a:lnTo>
                    <a:pt x="4190" y="370"/>
                  </a:lnTo>
                  <a:lnTo>
                    <a:pt x="4073" y="385"/>
                  </a:lnTo>
                  <a:lnTo>
                    <a:pt x="3954" y="399"/>
                  </a:lnTo>
                  <a:lnTo>
                    <a:pt x="3836" y="413"/>
                  </a:lnTo>
                  <a:lnTo>
                    <a:pt x="3716" y="425"/>
                  </a:lnTo>
                  <a:lnTo>
                    <a:pt x="3596" y="436"/>
                  </a:lnTo>
                  <a:lnTo>
                    <a:pt x="3476" y="448"/>
                  </a:lnTo>
                  <a:lnTo>
                    <a:pt x="3356" y="456"/>
                  </a:lnTo>
                  <a:lnTo>
                    <a:pt x="3236" y="465"/>
                  </a:lnTo>
                  <a:lnTo>
                    <a:pt x="3117" y="473"/>
                  </a:lnTo>
                  <a:lnTo>
                    <a:pt x="2997" y="481"/>
                  </a:lnTo>
                  <a:lnTo>
                    <a:pt x="2878" y="487"/>
                  </a:lnTo>
                  <a:lnTo>
                    <a:pt x="2760" y="493"/>
                  </a:lnTo>
                  <a:lnTo>
                    <a:pt x="2641" y="499"/>
                  </a:lnTo>
                  <a:lnTo>
                    <a:pt x="2408" y="506"/>
                  </a:lnTo>
                  <a:lnTo>
                    <a:pt x="2179" y="513"/>
                  </a:lnTo>
                  <a:lnTo>
                    <a:pt x="1956" y="516"/>
                  </a:lnTo>
                  <a:lnTo>
                    <a:pt x="1740" y="518"/>
                  </a:lnTo>
                  <a:lnTo>
                    <a:pt x="1530" y="518"/>
                  </a:lnTo>
                  <a:lnTo>
                    <a:pt x="1332" y="518"/>
                  </a:lnTo>
                  <a:lnTo>
                    <a:pt x="1140" y="515"/>
                  </a:lnTo>
                  <a:lnTo>
                    <a:pt x="962" y="511"/>
                  </a:lnTo>
                  <a:lnTo>
                    <a:pt x="795" y="506"/>
                  </a:lnTo>
                  <a:lnTo>
                    <a:pt x="640" y="501"/>
                  </a:lnTo>
                  <a:lnTo>
                    <a:pt x="375" y="491"/>
                  </a:lnTo>
                  <a:lnTo>
                    <a:pt x="175" y="482"/>
                  </a:lnTo>
                  <a:lnTo>
                    <a:pt x="49" y="474"/>
                  </a:lnTo>
                  <a:lnTo>
                    <a:pt x="6" y="472"/>
                  </a:lnTo>
                  <a:lnTo>
                    <a:pt x="0" y="536"/>
                  </a:lnTo>
                  <a:lnTo>
                    <a:pt x="45" y="538"/>
                  </a:lnTo>
                  <a:lnTo>
                    <a:pt x="171" y="546"/>
                  </a:lnTo>
                  <a:lnTo>
                    <a:pt x="373" y="555"/>
                  </a:lnTo>
                  <a:lnTo>
                    <a:pt x="638" y="565"/>
                  </a:lnTo>
                  <a:lnTo>
                    <a:pt x="792" y="570"/>
                  </a:lnTo>
                  <a:lnTo>
                    <a:pt x="961" y="575"/>
                  </a:lnTo>
                  <a:lnTo>
                    <a:pt x="1140" y="578"/>
                  </a:lnTo>
                  <a:lnTo>
                    <a:pt x="1330" y="581"/>
                  </a:lnTo>
                  <a:lnTo>
                    <a:pt x="1530" y="583"/>
                  </a:lnTo>
                  <a:lnTo>
                    <a:pt x="1740" y="583"/>
                  </a:lnTo>
                  <a:lnTo>
                    <a:pt x="1958" y="580"/>
                  </a:lnTo>
                  <a:lnTo>
                    <a:pt x="2181" y="576"/>
                  </a:lnTo>
                  <a:lnTo>
                    <a:pt x="2410" y="570"/>
                  </a:lnTo>
                  <a:lnTo>
                    <a:pt x="2644" y="562"/>
                  </a:lnTo>
                  <a:lnTo>
                    <a:pt x="2762" y="557"/>
                  </a:lnTo>
                  <a:lnTo>
                    <a:pt x="2881" y="551"/>
                  </a:lnTo>
                  <a:lnTo>
                    <a:pt x="3001" y="544"/>
                  </a:lnTo>
                  <a:lnTo>
                    <a:pt x="3120" y="537"/>
                  </a:lnTo>
                  <a:lnTo>
                    <a:pt x="3240" y="529"/>
                  </a:lnTo>
                  <a:lnTo>
                    <a:pt x="3361" y="520"/>
                  </a:lnTo>
                  <a:lnTo>
                    <a:pt x="3481" y="511"/>
                  </a:lnTo>
                  <a:lnTo>
                    <a:pt x="3602" y="500"/>
                  </a:lnTo>
                  <a:lnTo>
                    <a:pt x="3722" y="488"/>
                  </a:lnTo>
                  <a:lnTo>
                    <a:pt x="3842" y="476"/>
                  </a:lnTo>
                  <a:lnTo>
                    <a:pt x="3962" y="463"/>
                  </a:lnTo>
                  <a:lnTo>
                    <a:pt x="4080" y="449"/>
                  </a:lnTo>
                  <a:lnTo>
                    <a:pt x="4199" y="434"/>
                  </a:lnTo>
                  <a:lnTo>
                    <a:pt x="4316" y="417"/>
                  </a:lnTo>
                  <a:lnTo>
                    <a:pt x="4432" y="399"/>
                  </a:lnTo>
                  <a:lnTo>
                    <a:pt x="4547" y="380"/>
                  </a:lnTo>
                  <a:lnTo>
                    <a:pt x="4661" y="361"/>
                  </a:lnTo>
                  <a:lnTo>
                    <a:pt x="4774" y="340"/>
                  </a:lnTo>
                  <a:lnTo>
                    <a:pt x="4884" y="318"/>
                  </a:lnTo>
                  <a:lnTo>
                    <a:pt x="4993" y="295"/>
                  </a:lnTo>
                  <a:lnTo>
                    <a:pt x="5100" y="270"/>
                  </a:lnTo>
                  <a:lnTo>
                    <a:pt x="5206" y="244"/>
                  </a:lnTo>
                  <a:lnTo>
                    <a:pt x="5310" y="217"/>
                  </a:lnTo>
                  <a:lnTo>
                    <a:pt x="5410" y="189"/>
                  </a:lnTo>
                  <a:lnTo>
                    <a:pt x="5510" y="158"/>
                  </a:lnTo>
                  <a:lnTo>
                    <a:pt x="5605" y="128"/>
                  </a:lnTo>
                  <a:lnTo>
                    <a:pt x="5700" y="94"/>
                  </a:lnTo>
                  <a:lnTo>
                    <a:pt x="5790" y="60"/>
                  </a:lnTo>
                  <a:lnTo>
                    <a:pt x="5790" y="60"/>
                  </a:lnTo>
                  <a:lnTo>
                    <a:pt x="5767" y="0"/>
                  </a:lnTo>
                  <a:lnTo>
                    <a:pt x="5767" y="0"/>
                  </a:lnTo>
                  <a:lnTo>
                    <a:pt x="5767"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0" name="Freeform 10"/>
            <p:cNvSpPr>
              <a:spLocks/>
            </p:cNvSpPr>
            <p:nvPr/>
          </p:nvSpPr>
          <p:spPr bwMode="auto">
            <a:xfrm>
              <a:off x="2816225" y="3009900"/>
              <a:ext cx="1757363" cy="571500"/>
            </a:xfrm>
            <a:custGeom>
              <a:avLst/>
              <a:gdLst>
                <a:gd name="T0" fmla="*/ 4428 w 4428"/>
                <a:gd name="T1" fmla="*/ 0 h 1440"/>
                <a:gd name="T2" fmla="*/ 4233 w 4428"/>
                <a:gd name="T3" fmla="*/ 2 h 1440"/>
                <a:gd name="T4" fmla="*/ 4048 w 4428"/>
                <a:gd name="T5" fmla="*/ 7 h 1440"/>
                <a:gd name="T6" fmla="*/ 3871 w 4428"/>
                <a:gd name="T7" fmla="*/ 16 h 1440"/>
                <a:gd name="T8" fmla="*/ 3703 w 4428"/>
                <a:gd name="T9" fmla="*/ 29 h 1440"/>
                <a:gd name="T10" fmla="*/ 3542 w 4428"/>
                <a:gd name="T11" fmla="*/ 45 h 1440"/>
                <a:gd name="T12" fmla="*/ 3389 w 4428"/>
                <a:gd name="T13" fmla="*/ 65 h 1440"/>
                <a:gd name="T14" fmla="*/ 3243 w 4428"/>
                <a:gd name="T15" fmla="*/ 86 h 1440"/>
                <a:gd name="T16" fmla="*/ 3101 w 4428"/>
                <a:gd name="T17" fmla="*/ 112 h 1440"/>
                <a:gd name="T18" fmla="*/ 2966 w 4428"/>
                <a:gd name="T19" fmla="*/ 140 h 1440"/>
                <a:gd name="T20" fmla="*/ 2836 w 4428"/>
                <a:gd name="T21" fmla="*/ 172 h 1440"/>
                <a:gd name="T22" fmla="*/ 2710 w 4428"/>
                <a:gd name="T23" fmla="*/ 206 h 1440"/>
                <a:gd name="T24" fmla="*/ 2587 w 4428"/>
                <a:gd name="T25" fmla="*/ 242 h 1440"/>
                <a:gd name="T26" fmla="*/ 2467 w 4428"/>
                <a:gd name="T27" fmla="*/ 281 h 1440"/>
                <a:gd name="T28" fmla="*/ 2350 w 4428"/>
                <a:gd name="T29" fmla="*/ 323 h 1440"/>
                <a:gd name="T30" fmla="*/ 2235 w 4428"/>
                <a:gd name="T31" fmla="*/ 368 h 1440"/>
                <a:gd name="T32" fmla="*/ 2121 w 4428"/>
                <a:gd name="T33" fmla="*/ 414 h 1440"/>
                <a:gd name="T34" fmla="*/ 1895 w 4428"/>
                <a:gd name="T35" fmla="*/ 513 h 1440"/>
                <a:gd name="T36" fmla="*/ 1668 w 4428"/>
                <a:gd name="T37" fmla="*/ 620 h 1440"/>
                <a:gd name="T38" fmla="*/ 1189 w 4428"/>
                <a:gd name="T39" fmla="*/ 854 h 1440"/>
                <a:gd name="T40" fmla="*/ 927 w 4428"/>
                <a:gd name="T41" fmla="*/ 979 h 1440"/>
                <a:gd name="T42" fmla="*/ 645 w 4428"/>
                <a:gd name="T43" fmla="*/ 1109 h 1440"/>
                <a:gd name="T44" fmla="*/ 338 w 4428"/>
                <a:gd name="T45" fmla="*/ 1244 h 1440"/>
                <a:gd name="T46" fmla="*/ 0 w 4428"/>
                <a:gd name="T47" fmla="*/ 1380 h 1440"/>
                <a:gd name="T48" fmla="*/ 198 w 4428"/>
                <a:gd name="T49" fmla="*/ 1371 h 1440"/>
                <a:gd name="T50" fmla="*/ 522 w 4428"/>
                <a:gd name="T51" fmla="*/ 1235 h 1440"/>
                <a:gd name="T52" fmla="*/ 816 w 4428"/>
                <a:gd name="T53" fmla="*/ 1102 h 1440"/>
                <a:gd name="T54" fmla="*/ 1088 w 4428"/>
                <a:gd name="T55" fmla="*/ 973 h 1440"/>
                <a:gd name="T56" fmla="*/ 1463 w 4428"/>
                <a:gd name="T57" fmla="*/ 791 h 1440"/>
                <a:gd name="T58" fmla="*/ 1809 w 4428"/>
                <a:gd name="T59" fmla="*/ 623 h 1440"/>
                <a:gd name="T60" fmla="*/ 2034 w 4428"/>
                <a:gd name="T61" fmla="*/ 521 h 1440"/>
                <a:gd name="T62" fmla="*/ 2202 w 4428"/>
                <a:gd name="T63" fmla="*/ 450 h 1440"/>
                <a:gd name="T64" fmla="*/ 2316 w 4428"/>
                <a:gd name="T65" fmla="*/ 405 h 1440"/>
                <a:gd name="T66" fmla="*/ 2429 w 4428"/>
                <a:gd name="T67" fmla="*/ 363 h 1440"/>
                <a:gd name="T68" fmla="*/ 2546 w 4428"/>
                <a:gd name="T69" fmla="*/ 322 h 1440"/>
                <a:gd name="T70" fmla="*/ 2666 w 4428"/>
                <a:gd name="T71" fmla="*/ 285 h 1440"/>
                <a:gd name="T72" fmla="*/ 2789 w 4428"/>
                <a:gd name="T73" fmla="*/ 249 h 1440"/>
                <a:gd name="T74" fmla="*/ 2915 w 4428"/>
                <a:gd name="T75" fmla="*/ 218 h 1440"/>
                <a:gd name="T76" fmla="*/ 3046 w 4428"/>
                <a:gd name="T77" fmla="*/ 188 h 1440"/>
                <a:gd name="T78" fmla="*/ 3183 w 4428"/>
                <a:gd name="T79" fmla="*/ 161 h 1440"/>
                <a:gd name="T80" fmla="*/ 3324 w 4428"/>
                <a:gd name="T81" fmla="*/ 139 h 1440"/>
                <a:gd name="T82" fmla="*/ 3472 w 4428"/>
                <a:gd name="T83" fmla="*/ 117 h 1440"/>
                <a:gd name="T84" fmla="*/ 3628 w 4428"/>
                <a:gd name="T85" fmla="*/ 100 h 1440"/>
                <a:gd name="T86" fmla="*/ 3791 w 4428"/>
                <a:gd name="T87" fmla="*/ 86 h 1440"/>
                <a:gd name="T88" fmla="*/ 3962 w 4428"/>
                <a:gd name="T89" fmla="*/ 75 h 1440"/>
                <a:gd name="T90" fmla="*/ 4141 w 4428"/>
                <a:gd name="T91" fmla="*/ 68 h 1440"/>
                <a:gd name="T92" fmla="*/ 4330 w 4428"/>
                <a:gd name="T93" fmla="*/ 65 h 1440"/>
                <a:gd name="T94" fmla="*/ 4428 w 4428"/>
                <a:gd name="T95" fmla="*/ 63 h 1440"/>
                <a:gd name="T96" fmla="*/ 4428 w 4428"/>
                <a:gd name="T97"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28" h="1440">
                  <a:moveTo>
                    <a:pt x="4428" y="0"/>
                  </a:moveTo>
                  <a:lnTo>
                    <a:pt x="4428" y="0"/>
                  </a:lnTo>
                  <a:lnTo>
                    <a:pt x="4330" y="1"/>
                  </a:lnTo>
                  <a:lnTo>
                    <a:pt x="4233" y="2"/>
                  </a:lnTo>
                  <a:lnTo>
                    <a:pt x="4139" y="5"/>
                  </a:lnTo>
                  <a:lnTo>
                    <a:pt x="4048" y="7"/>
                  </a:lnTo>
                  <a:lnTo>
                    <a:pt x="3958" y="11"/>
                  </a:lnTo>
                  <a:lnTo>
                    <a:pt x="3871" y="16"/>
                  </a:lnTo>
                  <a:lnTo>
                    <a:pt x="3786" y="23"/>
                  </a:lnTo>
                  <a:lnTo>
                    <a:pt x="3703" y="29"/>
                  </a:lnTo>
                  <a:lnTo>
                    <a:pt x="3621" y="37"/>
                  </a:lnTo>
                  <a:lnTo>
                    <a:pt x="3542" y="45"/>
                  </a:lnTo>
                  <a:lnTo>
                    <a:pt x="3464" y="54"/>
                  </a:lnTo>
                  <a:lnTo>
                    <a:pt x="3389" y="65"/>
                  </a:lnTo>
                  <a:lnTo>
                    <a:pt x="3315" y="75"/>
                  </a:lnTo>
                  <a:lnTo>
                    <a:pt x="3243" y="86"/>
                  </a:lnTo>
                  <a:lnTo>
                    <a:pt x="3171" y="99"/>
                  </a:lnTo>
                  <a:lnTo>
                    <a:pt x="3101" y="112"/>
                  </a:lnTo>
                  <a:lnTo>
                    <a:pt x="3033" y="126"/>
                  </a:lnTo>
                  <a:lnTo>
                    <a:pt x="2966" y="140"/>
                  </a:lnTo>
                  <a:lnTo>
                    <a:pt x="2901" y="155"/>
                  </a:lnTo>
                  <a:lnTo>
                    <a:pt x="2836" y="172"/>
                  </a:lnTo>
                  <a:lnTo>
                    <a:pt x="2772" y="188"/>
                  </a:lnTo>
                  <a:lnTo>
                    <a:pt x="2710" y="206"/>
                  </a:lnTo>
                  <a:lnTo>
                    <a:pt x="2647" y="224"/>
                  </a:lnTo>
                  <a:lnTo>
                    <a:pt x="2587" y="242"/>
                  </a:lnTo>
                  <a:lnTo>
                    <a:pt x="2526" y="262"/>
                  </a:lnTo>
                  <a:lnTo>
                    <a:pt x="2467" y="281"/>
                  </a:lnTo>
                  <a:lnTo>
                    <a:pt x="2409" y="302"/>
                  </a:lnTo>
                  <a:lnTo>
                    <a:pt x="2350" y="323"/>
                  </a:lnTo>
                  <a:lnTo>
                    <a:pt x="2293" y="345"/>
                  </a:lnTo>
                  <a:lnTo>
                    <a:pt x="2235" y="368"/>
                  </a:lnTo>
                  <a:lnTo>
                    <a:pt x="2178" y="391"/>
                  </a:lnTo>
                  <a:lnTo>
                    <a:pt x="2121" y="414"/>
                  </a:lnTo>
                  <a:lnTo>
                    <a:pt x="2008" y="462"/>
                  </a:lnTo>
                  <a:lnTo>
                    <a:pt x="1895" y="513"/>
                  </a:lnTo>
                  <a:lnTo>
                    <a:pt x="1783" y="566"/>
                  </a:lnTo>
                  <a:lnTo>
                    <a:pt x="1668" y="620"/>
                  </a:lnTo>
                  <a:lnTo>
                    <a:pt x="1435" y="734"/>
                  </a:lnTo>
                  <a:lnTo>
                    <a:pt x="1189" y="854"/>
                  </a:lnTo>
                  <a:lnTo>
                    <a:pt x="1061" y="916"/>
                  </a:lnTo>
                  <a:lnTo>
                    <a:pt x="927" y="979"/>
                  </a:lnTo>
                  <a:lnTo>
                    <a:pt x="789" y="1044"/>
                  </a:lnTo>
                  <a:lnTo>
                    <a:pt x="645" y="1109"/>
                  </a:lnTo>
                  <a:lnTo>
                    <a:pt x="496" y="1176"/>
                  </a:lnTo>
                  <a:lnTo>
                    <a:pt x="338" y="1244"/>
                  </a:lnTo>
                  <a:lnTo>
                    <a:pt x="174" y="1311"/>
                  </a:lnTo>
                  <a:lnTo>
                    <a:pt x="0" y="1380"/>
                  </a:lnTo>
                  <a:lnTo>
                    <a:pt x="23" y="1440"/>
                  </a:lnTo>
                  <a:lnTo>
                    <a:pt x="198" y="1371"/>
                  </a:lnTo>
                  <a:lnTo>
                    <a:pt x="364" y="1302"/>
                  </a:lnTo>
                  <a:lnTo>
                    <a:pt x="522" y="1235"/>
                  </a:lnTo>
                  <a:lnTo>
                    <a:pt x="672" y="1167"/>
                  </a:lnTo>
                  <a:lnTo>
                    <a:pt x="816" y="1102"/>
                  </a:lnTo>
                  <a:lnTo>
                    <a:pt x="955" y="1037"/>
                  </a:lnTo>
                  <a:lnTo>
                    <a:pt x="1088" y="973"/>
                  </a:lnTo>
                  <a:lnTo>
                    <a:pt x="1217" y="911"/>
                  </a:lnTo>
                  <a:lnTo>
                    <a:pt x="1463" y="791"/>
                  </a:lnTo>
                  <a:lnTo>
                    <a:pt x="1696" y="678"/>
                  </a:lnTo>
                  <a:lnTo>
                    <a:pt x="1809" y="623"/>
                  </a:lnTo>
                  <a:lnTo>
                    <a:pt x="1922" y="571"/>
                  </a:lnTo>
                  <a:lnTo>
                    <a:pt x="2034" y="521"/>
                  </a:lnTo>
                  <a:lnTo>
                    <a:pt x="2146" y="473"/>
                  </a:lnTo>
                  <a:lnTo>
                    <a:pt x="2202" y="450"/>
                  </a:lnTo>
                  <a:lnTo>
                    <a:pt x="2258" y="427"/>
                  </a:lnTo>
                  <a:lnTo>
                    <a:pt x="2316" y="405"/>
                  </a:lnTo>
                  <a:lnTo>
                    <a:pt x="2372" y="383"/>
                  </a:lnTo>
                  <a:lnTo>
                    <a:pt x="2429" y="363"/>
                  </a:lnTo>
                  <a:lnTo>
                    <a:pt x="2488" y="342"/>
                  </a:lnTo>
                  <a:lnTo>
                    <a:pt x="2546" y="322"/>
                  </a:lnTo>
                  <a:lnTo>
                    <a:pt x="2605" y="303"/>
                  </a:lnTo>
                  <a:lnTo>
                    <a:pt x="2666" y="285"/>
                  </a:lnTo>
                  <a:lnTo>
                    <a:pt x="2726" y="267"/>
                  </a:lnTo>
                  <a:lnTo>
                    <a:pt x="2789" y="249"/>
                  </a:lnTo>
                  <a:lnTo>
                    <a:pt x="2851" y="233"/>
                  </a:lnTo>
                  <a:lnTo>
                    <a:pt x="2915" y="218"/>
                  </a:lnTo>
                  <a:lnTo>
                    <a:pt x="2980" y="202"/>
                  </a:lnTo>
                  <a:lnTo>
                    <a:pt x="3046" y="188"/>
                  </a:lnTo>
                  <a:lnTo>
                    <a:pt x="3114" y="174"/>
                  </a:lnTo>
                  <a:lnTo>
                    <a:pt x="3183" y="161"/>
                  </a:lnTo>
                  <a:lnTo>
                    <a:pt x="3253" y="149"/>
                  </a:lnTo>
                  <a:lnTo>
                    <a:pt x="3324" y="139"/>
                  </a:lnTo>
                  <a:lnTo>
                    <a:pt x="3398" y="127"/>
                  </a:lnTo>
                  <a:lnTo>
                    <a:pt x="3472" y="117"/>
                  </a:lnTo>
                  <a:lnTo>
                    <a:pt x="3550" y="108"/>
                  </a:lnTo>
                  <a:lnTo>
                    <a:pt x="3628" y="100"/>
                  </a:lnTo>
                  <a:lnTo>
                    <a:pt x="3708" y="93"/>
                  </a:lnTo>
                  <a:lnTo>
                    <a:pt x="3791" y="86"/>
                  </a:lnTo>
                  <a:lnTo>
                    <a:pt x="3875" y="80"/>
                  </a:lnTo>
                  <a:lnTo>
                    <a:pt x="3962" y="75"/>
                  </a:lnTo>
                  <a:lnTo>
                    <a:pt x="4050" y="71"/>
                  </a:lnTo>
                  <a:lnTo>
                    <a:pt x="4141" y="68"/>
                  </a:lnTo>
                  <a:lnTo>
                    <a:pt x="4235" y="66"/>
                  </a:lnTo>
                  <a:lnTo>
                    <a:pt x="4330" y="65"/>
                  </a:lnTo>
                  <a:lnTo>
                    <a:pt x="4428" y="63"/>
                  </a:lnTo>
                  <a:lnTo>
                    <a:pt x="4428" y="63"/>
                  </a:lnTo>
                  <a:lnTo>
                    <a:pt x="4428" y="0"/>
                  </a:lnTo>
                  <a:lnTo>
                    <a:pt x="4428" y="0"/>
                  </a:lnTo>
                  <a:lnTo>
                    <a:pt x="4428" y="0"/>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1" name="Freeform 11"/>
            <p:cNvSpPr>
              <a:spLocks/>
            </p:cNvSpPr>
            <p:nvPr/>
          </p:nvSpPr>
          <p:spPr bwMode="auto">
            <a:xfrm>
              <a:off x="4573588" y="3009900"/>
              <a:ext cx="2379662" cy="666750"/>
            </a:xfrm>
            <a:custGeom>
              <a:avLst/>
              <a:gdLst>
                <a:gd name="T0" fmla="*/ 5997 w 5997"/>
                <a:gd name="T1" fmla="*/ 1616 h 1680"/>
                <a:gd name="T2" fmla="*/ 5709 w 5997"/>
                <a:gd name="T3" fmla="*/ 1607 h 1680"/>
                <a:gd name="T4" fmla="*/ 5433 w 5997"/>
                <a:gd name="T5" fmla="*/ 1590 h 1680"/>
                <a:gd name="T6" fmla="*/ 5170 w 5997"/>
                <a:gd name="T7" fmla="*/ 1566 h 1680"/>
                <a:gd name="T8" fmla="*/ 4921 w 5997"/>
                <a:gd name="T9" fmla="*/ 1536 h 1680"/>
                <a:gd name="T10" fmla="*/ 4682 w 5997"/>
                <a:gd name="T11" fmla="*/ 1497 h 1680"/>
                <a:gd name="T12" fmla="*/ 4455 w 5997"/>
                <a:gd name="T13" fmla="*/ 1453 h 1680"/>
                <a:gd name="T14" fmla="*/ 4237 w 5997"/>
                <a:gd name="T15" fmla="*/ 1403 h 1680"/>
                <a:gd name="T16" fmla="*/ 4031 w 5997"/>
                <a:gd name="T17" fmla="*/ 1348 h 1680"/>
                <a:gd name="T18" fmla="*/ 3830 w 5997"/>
                <a:gd name="T19" fmla="*/ 1288 h 1680"/>
                <a:gd name="T20" fmla="*/ 3640 w 5997"/>
                <a:gd name="T21" fmla="*/ 1226 h 1680"/>
                <a:gd name="T22" fmla="*/ 3457 w 5997"/>
                <a:gd name="T23" fmla="*/ 1160 h 1680"/>
                <a:gd name="T24" fmla="*/ 3278 w 5997"/>
                <a:gd name="T25" fmla="*/ 1089 h 1680"/>
                <a:gd name="T26" fmla="*/ 3108 w 5997"/>
                <a:gd name="T27" fmla="*/ 1018 h 1680"/>
                <a:gd name="T28" fmla="*/ 2942 w 5997"/>
                <a:gd name="T29" fmla="*/ 945 h 1680"/>
                <a:gd name="T30" fmla="*/ 2620 w 5997"/>
                <a:gd name="T31" fmla="*/ 796 h 1680"/>
                <a:gd name="T32" fmla="*/ 2010 w 5997"/>
                <a:gd name="T33" fmla="*/ 504 h 1680"/>
                <a:gd name="T34" fmla="*/ 1859 w 5997"/>
                <a:gd name="T35" fmla="*/ 436 h 1680"/>
                <a:gd name="T36" fmla="*/ 1708 w 5997"/>
                <a:gd name="T37" fmla="*/ 369 h 1680"/>
                <a:gd name="T38" fmla="*/ 1555 w 5997"/>
                <a:gd name="T39" fmla="*/ 307 h 1680"/>
                <a:gd name="T40" fmla="*/ 1399 w 5997"/>
                <a:gd name="T41" fmla="*/ 249 h 1680"/>
                <a:gd name="T42" fmla="*/ 1242 w 5997"/>
                <a:gd name="T43" fmla="*/ 196 h 1680"/>
                <a:gd name="T44" fmla="*/ 1080 w 5997"/>
                <a:gd name="T45" fmla="*/ 147 h 1680"/>
                <a:gd name="T46" fmla="*/ 915 w 5997"/>
                <a:gd name="T47" fmla="*/ 104 h 1680"/>
                <a:gd name="T48" fmla="*/ 745 w 5997"/>
                <a:gd name="T49" fmla="*/ 68 h 1680"/>
                <a:gd name="T50" fmla="*/ 569 w 5997"/>
                <a:gd name="T51" fmla="*/ 39 h 1680"/>
                <a:gd name="T52" fmla="*/ 387 w 5997"/>
                <a:gd name="T53" fmla="*/ 17 h 1680"/>
                <a:gd name="T54" fmla="*/ 197 w 5997"/>
                <a:gd name="T55" fmla="*/ 5 h 1680"/>
                <a:gd name="T56" fmla="*/ 0 w 5997"/>
                <a:gd name="T57" fmla="*/ 0 h 1680"/>
                <a:gd name="T58" fmla="*/ 99 w 5997"/>
                <a:gd name="T59" fmla="*/ 65 h 1680"/>
                <a:gd name="T60" fmla="*/ 288 w 5997"/>
                <a:gd name="T61" fmla="*/ 74 h 1680"/>
                <a:gd name="T62" fmla="*/ 471 w 5997"/>
                <a:gd name="T63" fmla="*/ 91 h 1680"/>
                <a:gd name="T64" fmla="*/ 647 w 5997"/>
                <a:gd name="T65" fmla="*/ 116 h 1680"/>
                <a:gd name="T66" fmla="*/ 818 w 5997"/>
                <a:gd name="T67" fmla="*/ 147 h 1680"/>
                <a:gd name="T68" fmla="*/ 982 w 5997"/>
                <a:gd name="T69" fmla="*/ 187 h 1680"/>
                <a:gd name="T70" fmla="*/ 1143 w 5997"/>
                <a:gd name="T71" fmla="*/ 232 h 1680"/>
                <a:gd name="T72" fmla="*/ 1301 w 5997"/>
                <a:gd name="T73" fmla="*/ 283 h 1680"/>
                <a:gd name="T74" fmla="*/ 1455 w 5997"/>
                <a:gd name="T75" fmla="*/ 337 h 1680"/>
                <a:gd name="T76" fmla="*/ 1607 w 5997"/>
                <a:gd name="T77" fmla="*/ 397 h 1680"/>
                <a:gd name="T78" fmla="*/ 1757 w 5997"/>
                <a:gd name="T79" fmla="*/ 461 h 1680"/>
                <a:gd name="T80" fmla="*/ 1908 w 5997"/>
                <a:gd name="T81" fmla="*/ 527 h 1680"/>
                <a:gd name="T82" fmla="*/ 2285 w 5997"/>
                <a:gd name="T83" fmla="*/ 706 h 1680"/>
                <a:gd name="T84" fmla="*/ 2753 w 5997"/>
                <a:gd name="T85" fmla="*/ 929 h 1680"/>
                <a:gd name="T86" fmla="*/ 2998 w 5997"/>
                <a:gd name="T87" fmla="*/ 1040 h 1680"/>
                <a:gd name="T88" fmla="*/ 3169 w 5997"/>
                <a:gd name="T89" fmla="*/ 1114 h 1680"/>
                <a:gd name="T90" fmla="*/ 3343 w 5997"/>
                <a:gd name="T91" fmla="*/ 1184 h 1680"/>
                <a:gd name="T92" fmla="*/ 3526 w 5997"/>
                <a:gd name="T93" fmla="*/ 1253 h 1680"/>
                <a:gd name="T94" fmla="*/ 3714 w 5997"/>
                <a:gd name="T95" fmla="*/ 1318 h 1680"/>
                <a:gd name="T96" fmla="*/ 3911 w 5997"/>
                <a:gd name="T97" fmla="*/ 1380 h 1680"/>
                <a:gd name="T98" fmla="*/ 4116 w 5997"/>
                <a:gd name="T99" fmla="*/ 1437 h 1680"/>
                <a:gd name="T100" fmla="*/ 4332 w 5997"/>
                <a:gd name="T101" fmla="*/ 1491 h 1680"/>
                <a:gd name="T102" fmla="*/ 4555 w 5997"/>
                <a:gd name="T103" fmla="*/ 1538 h 1680"/>
                <a:gd name="T104" fmla="*/ 4791 w 5997"/>
                <a:gd name="T105" fmla="*/ 1580 h 1680"/>
                <a:gd name="T106" fmla="*/ 5037 w 5997"/>
                <a:gd name="T107" fmla="*/ 1615 h 1680"/>
                <a:gd name="T108" fmla="*/ 5294 w 5997"/>
                <a:gd name="T109" fmla="*/ 1643 h 1680"/>
                <a:gd name="T110" fmla="*/ 5564 w 5997"/>
                <a:gd name="T111" fmla="*/ 1664 h 1680"/>
                <a:gd name="T112" fmla="*/ 5849 w 5997"/>
                <a:gd name="T113" fmla="*/ 1676 h 1680"/>
                <a:gd name="T114" fmla="*/ 5995 w 5997"/>
                <a:gd name="T115" fmla="*/ 1680 h 1680"/>
                <a:gd name="T116" fmla="*/ 5997 w 5997"/>
                <a:gd name="T117" fmla="*/ 1616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7" h="1680">
                  <a:moveTo>
                    <a:pt x="5997" y="1616"/>
                  </a:moveTo>
                  <a:lnTo>
                    <a:pt x="5997" y="1616"/>
                  </a:lnTo>
                  <a:lnTo>
                    <a:pt x="5851" y="1612"/>
                  </a:lnTo>
                  <a:lnTo>
                    <a:pt x="5709" y="1607"/>
                  </a:lnTo>
                  <a:lnTo>
                    <a:pt x="5568" y="1601"/>
                  </a:lnTo>
                  <a:lnTo>
                    <a:pt x="5433" y="1590"/>
                  </a:lnTo>
                  <a:lnTo>
                    <a:pt x="5301" y="1580"/>
                  </a:lnTo>
                  <a:lnTo>
                    <a:pt x="5170" y="1566"/>
                  </a:lnTo>
                  <a:lnTo>
                    <a:pt x="5044" y="1552"/>
                  </a:lnTo>
                  <a:lnTo>
                    <a:pt x="4921" y="1536"/>
                  </a:lnTo>
                  <a:lnTo>
                    <a:pt x="4799" y="1517"/>
                  </a:lnTo>
                  <a:lnTo>
                    <a:pt x="4682" y="1497"/>
                  </a:lnTo>
                  <a:lnTo>
                    <a:pt x="4567" y="1476"/>
                  </a:lnTo>
                  <a:lnTo>
                    <a:pt x="4455" y="1453"/>
                  </a:lnTo>
                  <a:lnTo>
                    <a:pt x="4346" y="1429"/>
                  </a:lnTo>
                  <a:lnTo>
                    <a:pt x="4237" y="1403"/>
                  </a:lnTo>
                  <a:lnTo>
                    <a:pt x="4133" y="1376"/>
                  </a:lnTo>
                  <a:lnTo>
                    <a:pt x="4031" y="1348"/>
                  </a:lnTo>
                  <a:lnTo>
                    <a:pt x="3930" y="1319"/>
                  </a:lnTo>
                  <a:lnTo>
                    <a:pt x="3830" y="1288"/>
                  </a:lnTo>
                  <a:lnTo>
                    <a:pt x="3735" y="1258"/>
                  </a:lnTo>
                  <a:lnTo>
                    <a:pt x="3640" y="1226"/>
                  </a:lnTo>
                  <a:lnTo>
                    <a:pt x="3547" y="1193"/>
                  </a:lnTo>
                  <a:lnTo>
                    <a:pt x="3457" y="1160"/>
                  </a:lnTo>
                  <a:lnTo>
                    <a:pt x="3366" y="1125"/>
                  </a:lnTo>
                  <a:lnTo>
                    <a:pt x="3278" y="1089"/>
                  </a:lnTo>
                  <a:lnTo>
                    <a:pt x="3193" y="1054"/>
                  </a:lnTo>
                  <a:lnTo>
                    <a:pt x="3108" y="1018"/>
                  </a:lnTo>
                  <a:lnTo>
                    <a:pt x="3023" y="982"/>
                  </a:lnTo>
                  <a:lnTo>
                    <a:pt x="2942" y="945"/>
                  </a:lnTo>
                  <a:lnTo>
                    <a:pt x="2780" y="871"/>
                  </a:lnTo>
                  <a:lnTo>
                    <a:pt x="2620" y="796"/>
                  </a:lnTo>
                  <a:lnTo>
                    <a:pt x="2312" y="648"/>
                  </a:lnTo>
                  <a:lnTo>
                    <a:pt x="2010" y="504"/>
                  </a:lnTo>
                  <a:lnTo>
                    <a:pt x="1935" y="470"/>
                  </a:lnTo>
                  <a:lnTo>
                    <a:pt x="1859" y="436"/>
                  </a:lnTo>
                  <a:lnTo>
                    <a:pt x="1783" y="402"/>
                  </a:lnTo>
                  <a:lnTo>
                    <a:pt x="1708" y="369"/>
                  </a:lnTo>
                  <a:lnTo>
                    <a:pt x="1631" y="337"/>
                  </a:lnTo>
                  <a:lnTo>
                    <a:pt x="1555" y="307"/>
                  </a:lnTo>
                  <a:lnTo>
                    <a:pt x="1477" y="277"/>
                  </a:lnTo>
                  <a:lnTo>
                    <a:pt x="1399" y="249"/>
                  </a:lnTo>
                  <a:lnTo>
                    <a:pt x="1321" y="221"/>
                  </a:lnTo>
                  <a:lnTo>
                    <a:pt x="1242" y="196"/>
                  </a:lnTo>
                  <a:lnTo>
                    <a:pt x="1162" y="170"/>
                  </a:lnTo>
                  <a:lnTo>
                    <a:pt x="1080" y="147"/>
                  </a:lnTo>
                  <a:lnTo>
                    <a:pt x="999" y="125"/>
                  </a:lnTo>
                  <a:lnTo>
                    <a:pt x="915" y="104"/>
                  </a:lnTo>
                  <a:lnTo>
                    <a:pt x="830" y="85"/>
                  </a:lnTo>
                  <a:lnTo>
                    <a:pt x="745" y="68"/>
                  </a:lnTo>
                  <a:lnTo>
                    <a:pt x="657" y="53"/>
                  </a:lnTo>
                  <a:lnTo>
                    <a:pt x="569" y="39"/>
                  </a:lnTo>
                  <a:lnTo>
                    <a:pt x="478" y="28"/>
                  </a:lnTo>
                  <a:lnTo>
                    <a:pt x="387" y="17"/>
                  </a:lnTo>
                  <a:lnTo>
                    <a:pt x="292" y="10"/>
                  </a:lnTo>
                  <a:lnTo>
                    <a:pt x="197" y="5"/>
                  </a:lnTo>
                  <a:lnTo>
                    <a:pt x="100" y="1"/>
                  </a:lnTo>
                  <a:lnTo>
                    <a:pt x="0" y="0"/>
                  </a:lnTo>
                  <a:lnTo>
                    <a:pt x="0" y="63"/>
                  </a:lnTo>
                  <a:lnTo>
                    <a:pt x="99" y="65"/>
                  </a:lnTo>
                  <a:lnTo>
                    <a:pt x="194" y="68"/>
                  </a:lnTo>
                  <a:lnTo>
                    <a:pt x="288" y="74"/>
                  </a:lnTo>
                  <a:lnTo>
                    <a:pt x="380" y="81"/>
                  </a:lnTo>
                  <a:lnTo>
                    <a:pt x="471" y="91"/>
                  </a:lnTo>
                  <a:lnTo>
                    <a:pt x="560" y="103"/>
                  </a:lnTo>
                  <a:lnTo>
                    <a:pt x="647" y="116"/>
                  </a:lnTo>
                  <a:lnTo>
                    <a:pt x="732" y="131"/>
                  </a:lnTo>
                  <a:lnTo>
                    <a:pt x="818" y="147"/>
                  </a:lnTo>
                  <a:lnTo>
                    <a:pt x="900" y="167"/>
                  </a:lnTo>
                  <a:lnTo>
                    <a:pt x="982" y="187"/>
                  </a:lnTo>
                  <a:lnTo>
                    <a:pt x="1064" y="209"/>
                  </a:lnTo>
                  <a:lnTo>
                    <a:pt x="1143" y="232"/>
                  </a:lnTo>
                  <a:lnTo>
                    <a:pt x="1222" y="256"/>
                  </a:lnTo>
                  <a:lnTo>
                    <a:pt x="1301" y="283"/>
                  </a:lnTo>
                  <a:lnTo>
                    <a:pt x="1379" y="309"/>
                  </a:lnTo>
                  <a:lnTo>
                    <a:pt x="1455" y="337"/>
                  </a:lnTo>
                  <a:lnTo>
                    <a:pt x="1532" y="367"/>
                  </a:lnTo>
                  <a:lnTo>
                    <a:pt x="1607" y="397"/>
                  </a:lnTo>
                  <a:lnTo>
                    <a:pt x="1682" y="428"/>
                  </a:lnTo>
                  <a:lnTo>
                    <a:pt x="1757" y="461"/>
                  </a:lnTo>
                  <a:lnTo>
                    <a:pt x="1833" y="493"/>
                  </a:lnTo>
                  <a:lnTo>
                    <a:pt x="1908" y="527"/>
                  </a:lnTo>
                  <a:lnTo>
                    <a:pt x="1983" y="562"/>
                  </a:lnTo>
                  <a:lnTo>
                    <a:pt x="2285" y="706"/>
                  </a:lnTo>
                  <a:lnTo>
                    <a:pt x="2594" y="854"/>
                  </a:lnTo>
                  <a:lnTo>
                    <a:pt x="2753" y="929"/>
                  </a:lnTo>
                  <a:lnTo>
                    <a:pt x="2915" y="1004"/>
                  </a:lnTo>
                  <a:lnTo>
                    <a:pt x="2998" y="1040"/>
                  </a:lnTo>
                  <a:lnTo>
                    <a:pt x="3082" y="1077"/>
                  </a:lnTo>
                  <a:lnTo>
                    <a:pt x="3169" y="1114"/>
                  </a:lnTo>
                  <a:lnTo>
                    <a:pt x="3255" y="1149"/>
                  </a:lnTo>
                  <a:lnTo>
                    <a:pt x="3343" y="1184"/>
                  </a:lnTo>
                  <a:lnTo>
                    <a:pt x="3434" y="1218"/>
                  </a:lnTo>
                  <a:lnTo>
                    <a:pt x="3526" y="1253"/>
                  </a:lnTo>
                  <a:lnTo>
                    <a:pt x="3619" y="1286"/>
                  </a:lnTo>
                  <a:lnTo>
                    <a:pt x="3714" y="1318"/>
                  </a:lnTo>
                  <a:lnTo>
                    <a:pt x="3813" y="1350"/>
                  </a:lnTo>
                  <a:lnTo>
                    <a:pt x="3911" y="1380"/>
                  </a:lnTo>
                  <a:lnTo>
                    <a:pt x="4013" y="1409"/>
                  </a:lnTo>
                  <a:lnTo>
                    <a:pt x="4116" y="1437"/>
                  </a:lnTo>
                  <a:lnTo>
                    <a:pt x="4223" y="1464"/>
                  </a:lnTo>
                  <a:lnTo>
                    <a:pt x="4332" y="1491"/>
                  </a:lnTo>
                  <a:lnTo>
                    <a:pt x="4441" y="1515"/>
                  </a:lnTo>
                  <a:lnTo>
                    <a:pt x="4555" y="1538"/>
                  </a:lnTo>
                  <a:lnTo>
                    <a:pt x="4671" y="1560"/>
                  </a:lnTo>
                  <a:lnTo>
                    <a:pt x="4791" y="1580"/>
                  </a:lnTo>
                  <a:lnTo>
                    <a:pt x="4912" y="1598"/>
                  </a:lnTo>
                  <a:lnTo>
                    <a:pt x="5037" y="1615"/>
                  </a:lnTo>
                  <a:lnTo>
                    <a:pt x="5164" y="1630"/>
                  </a:lnTo>
                  <a:lnTo>
                    <a:pt x="5294" y="1643"/>
                  </a:lnTo>
                  <a:lnTo>
                    <a:pt x="5428" y="1654"/>
                  </a:lnTo>
                  <a:lnTo>
                    <a:pt x="5564" y="1664"/>
                  </a:lnTo>
                  <a:lnTo>
                    <a:pt x="5705" y="1671"/>
                  </a:lnTo>
                  <a:lnTo>
                    <a:pt x="5849" y="1676"/>
                  </a:lnTo>
                  <a:lnTo>
                    <a:pt x="5997" y="1680"/>
                  </a:lnTo>
                  <a:lnTo>
                    <a:pt x="5995" y="1680"/>
                  </a:lnTo>
                  <a:lnTo>
                    <a:pt x="5997" y="1616"/>
                  </a:lnTo>
                  <a:lnTo>
                    <a:pt x="5997" y="1616"/>
                  </a:lnTo>
                  <a:lnTo>
                    <a:pt x="5997" y="1616"/>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2" name="Freeform 12"/>
            <p:cNvSpPr>
              <a:spLocks/>
            </p:cNvSpPr>
            <p:nvPr/>
          </p:nvSpPr>
          <p:spPr bwMode="auto">
            <a:xfrm>
              <a:off x="6953250" y="3651250"/>
              <a:ext cx="1639888" cy="60325"/>
            </a:xfrm>
            <a:custGeom>
              <a:avLst/>
              <a:gdLst>
                <a:gd name="T0" fmla="*/ 4134 w 4134"/>
                <a:gd name="T1" fmla="*/ 89 h 153"/>
                <a:gd name="T2" fmla="*/ 2 w 4134"/>
                <a:gd name="T3" fmla="*/ 0 h 153"/>
                <a:gd name="T4" fmla="*/ 0 w 4134"/>
                <a:gd name="T5" fmla="*/ 64 h 153"/>
                <a:gd name="T6" fmla="*/ 4133 w 4134"/>
                <a:gd name="T7" fmla="*/ 153 h 153"/>
                <a:gd name="T8" fmla="*/ 4134 w 4134"/>
                <a:gd name="T9" fmla="*/ 89 h 153"/>
              </a:gdLst>
              <a:ahLst/>
              <a:cxnLst>
                <a:cxn ang="0">
                  <a:pos x="T0" y="T1"/>
                </a:cxn>
                <a:cxn ang="0">
                  <a:pos x="T2" y="T3"/>
                </a:cxn>
                <a:cxn ang="0">
                  <a:pos x="T4" y="T5"/>
                </a:cxn>
                <a:cxn ang="0">
                  <a:pos x="T6" y="T7"/>
                </a:cxn>
                <a:cxn ang="0">
                  <a:pos x="T8" y="T9"/>
                </a:cxn>
              </a:cxnLst>
              <a:rect l="0" t="0" r="r" b="b"/>
              <a:pathLst>
                <a:path w="4134" h="153">
                  <a:moveTo>
                    <a:pt x="4134" y="89"/>
                  </a:moveTo>
                  <a:lnTo>
                    <a:pt x="2" y="0"/>
                  </a:lnTo>
                  <a:lnTo>
                    <a:pt x="0" y="64"/>
                  </a:lnTo>
                  <a:lnTo>
                    <a:pt x="4133" y="153"/>
                  </a:lnTo>
                  <a:lnTo>
                    <a:pt x="4134" y="89"/>
                  </a:lnTo>
                  <a:close/>
                </a:path>
              </a:pathLst>
            </a:custGeom>
            <a:solidFill>
              <a:srgbClr val="1315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3" name="Freeform 13"/>
            <p:cNvSpPr>
              <a:spLocks/>
            </p:cNvSpPr>
            <p:nvPr/>
          </p:nvSpPr>
          <p:spPr bwMode="auto">
            <a:xfrm>
              <a:off x="8186738" y="1997075"/>
              <a:ext cx="384175" cy="309563"/>
            </a:xfrm>
            <a:custGeom>
              <a:avLst/>
              <a:gdLst>
                <a:gd name="T0" fmla="*/ 30 w 971"/>
                <a:gd name="T1" fmla="*/ 79 h 780"/>
                <a:gd name="T2" fmla="*/ 72 w 971"/>
                <a:gd name="T3" fmla="*/ 119 h 780"/>
                <a:gd name="T4" fmla="*/ 106 w 971"/>
                <a:gd name="T5" fmla="*/ 164 h 780"/>
                <a:gd name="T6" fmla="*/ 135 w 971"/>
                <a:gd name="T7" fmla="*/ 214 h 780"/>
                <a:gd name="T8" fmla="*/ 158 w 971"/>
                <a:gd name="T9" fmla="*/ 268 h 780"/>
                <a:gd name="T10" fmla="*/ 179 w 971"/>
                <a:gd name="T11" fmla="*/ 323 h 780"/>
                <a:gd name="T12" fmla="*/ 206 w 971"/>
                <a:gd name="T13" fmla="*/ 409 h 780"/>
                <a:gd name="T14" fmla="*/ 234 w 971"/>
                <a:gd name="T15" fmla="*/ 493 h 780"/>
                <a:gd name="T16" fmla="*/ 254 w 971"/>
                <a:gd name="T17" fmla="*/ 548 h 780"/>
                <a:gd name="T18" fmla="*/ 278 w 971"/>
                <a:gd name="T19" fmla="*/ 599 h 780"/>
                <a:gd name="T20" fmla="*/ 308 w 971"/>
                <a:gd name="T21" fmla="*/ 645 h 780"/>
                <a:gd name="T22" fmla="*/ 343 w 971"/>
                <a:gd name="T23" fmla="*/ 686 h 780"/>
                <a:gd name="T24" fmla="*/ 387 w 971"/>
                <a:gd name="T25" fmla="*/ 719 h 780"/>
                <a:gd name="T26" fmla="*/ 440 w 971"/>
                <a:gd name="T27" fmla="*/ 746 h 780"/>
                <a:gd name="T28" fmla="*/ 504 w 971"/>
                <a:gd name="T29" fmla="*/ 762 h 780"/>
                <a:gd name="T30" fmla="*/ 601 w 971"/>
                <a:gd name="T31" fmla="*/ 773 h 780"/>
                <a:gd name="T32" fmla="*/ 716 w 971"/>
                <a:gd name="T33" fmla="*/ 779 h 780"/>
                <a:gd name="T34" fmla="*/ 823 w 971"/>
                <a:gd name="T35" fmla="*/ 780 h 780"/>
                <a:gd name="T36" fmla="*/ 923 w 971"/>
                <a:gd name="T37" fmla="*/ 776 h 780"/>
                <a:gd name="T38" fmla="*/ 971 w 971"/>
                <a:gd name="T39" fmla="*/ 292 h 780"/>
                <a:gd name="T40" fmla="*/ 902 w 971"/>
                <a:gd name="T41" fmla="*/ 256 h 780"/>
                <a:gd name="T42" fmla="*/ 825 w 971"/>
                <a:gd name="T43" fmla="*/ 212 h 780"/>
                <a:gd name="T44" fmla="*/ 654 w 971"/>
                <a:gd name="T45" fmla="*/ 116 h 780"/>
                <a:gd name="T46" fmla="*/ 566 w 971"/>
                <a:gd name="T47" fmla="*/ 71 h 780"/>
                <a:gd name="T48" fmla="*/ 481 w 971"/>
                <a:gd name="T49" fmla="*/ 34 h 780"/>
                <a:gd name="T50" fmla="*/ 439 w 971"/>
                <a:gd name="T51" fmla="*/ 19 h 780"/>
                <a:gd name="T52" fmla="*/ 398 w 971"/>
                <a:gd name="T53" fmla="*/ 9 h 780"/>
                <a:gd name="T54" fmla="*/ 360 w 971"/>
                <a:gd name="T55" fmla="*/ 1 h 780"/>
                <a:gd name="T56" fmla="*/ 323 w 971"/>
                <a:gd name="T57" fmla="*/ 0 h 780"/>
                <a:gd name="T58" fmla="*/ 274 w 971"/>
                <a:gd name="T59" fmla="*/ 1 h 780"/>
                <a:gd name="T60" fmla="*/ 218 w 971"/>
                <a:gd name="T61" fmla="*/ 6 h 780"/>
                <a:gd name="T62" fmla="*/ 105 w 971"/>
                <a:gd name="T63" fmla="*/ 24 h 780"/>
                <a:gd name="T64" fmla="*/ 56 w 971"/>
                <a:gd name="T65" fmla="*/ 34 h 780"/>
                <a:gd name="T66" fmla="*/ 19 w 971"/>
                <a:gd name="T67" fmla="*/ 45 h 780"/>
                <a:gd name="T68" fmla="*/ 2 w 971"/>
                <a:gd name="T69" fmla="*/ 55 h 780"/>
                <a:gd name="T70" fmla="*/ 0 w 971"/>
                <a:gd name="T71" fmla="*/ 59 h 780"/>
                <a:gd name="T72" fmla="*/ 5 w 971"/>
                <a:gd name="T73" fmla="*/ 62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1" h="780">
                  <a:moveTo>
                    <a:pt x="5" y="62"/>
                  </a:moveTo>
                  <a:lnTo>
                    <a:pt x="30" y="79"/>
                  </a:lnTo>
                  <a:lnTo>
                    <a:pt x="51" y="98"/>
                  </a:lnTo>
                  <a:lnTo>
                    <a:pt x="72" y="119"/>
                  </a:lnTo>
                  <a:lnTo>
                    <a:pt x="91" y="140"/>
                  </a:lnTo>
                  <a:lnTo>
                    <a:pt x="106" y="164"/>
                  </a:lnTo>
                  <a:lnTo>
                    <a:pt x="121" y="189"/>
                  </a:lnTo>
                  <a:lnTo>
                    <a:pt x="135" y="214"/>
                  </a:lnTo>
                  <a:lnTo>
                    <a:pt x="148" y="240"/>
                  </a:lnTo>
                  <a:lnTo>
                    <a:pt x="158" y="268"/>
                  </a:lnTo>
                  <a:lnTo>
                    <a:pt x="170" y="294"/>
                  </a:lnTo>
                  <a:lnTo>
                    <a:pt x="179" y="323"/>
                  </a:lnTo>
                  <a:lnTo>
                    <a:pt x="188" y="352"/>
                  </a:lnTo>
                  <a:lnTo>
                    <a:pt x="206" y="409"/>
                  </a:lnTo>
                  <a:lnTo>
                    <a:pt x="223" y="465"/>
                  </a:lnTo>
                  <a:lnTo>
                    <a:pt x="234" y="493"/>
                  </a:lnTo>
                  <a:lnTo>
                    <a:pt x="243" y="521"/>
                  </a:lnTo>
                  <a:lnTo>
                    <a:pt x="254" y="548"/>
                  </a:lnTo>
                  <a:lnTo>
                    <a:pt x="265" y="574"/>
                  </a:lnTo>
                  <a:lnTo>
                    <a:pt x="278" y="599"/>
                  </a:lnTo>
                  <a:lnTo>
                    <a:pt x="292" y="622"/>
                  </a:lnTo>
                  <a:lnTo>
                    <a:pt x="308" y="645"/>
                  </a:lnTo>
                  <a:lnTo>
                    <a:pt x="324" y="665"/>
                  </a:lnTo>
                  <a:lnTo>
                    <a:pt x="343" y="686"/>
                  </a:lnTo>
                  <a:lnTo>
                    <a:pt x="364" y="704"/>
                  </a:lnTo>
                  <a:lnTo>
                    <a:pt x="387" y="719"/>
                  </a:lnTo>
                  <a:lnTo>
                    <a:pt x="412" y="733"/>
                  </a:lnTo>
                  <a:lnTo>
                    <a:pt x="440" y="746"/>
                  </a:lnTo>
                  <a:lnTo>
                    <a:pt x="471" y="755"/>
                  </a:lnTo>
                  <a:lnTo>
                    <a:pt x="504" y="762"/>
                  </a:lnTo>
                  <a:lnTo>
                    <a:pt x="541" y="767"/>
                  </a:lnTo>
                  <a:lnTo>
                    <a:pt x="601" y="773"/>
                  </a:lnTo>
                  <a:lnTo>
                    <a:pt x="658" y="776"/>
                  </a:lnTo>
                  <a:lnTo>
                    <a:pt x="716" y="779"/>
                  </a:lnTo>
                  <a:lnTo>
                    <a:pt x="770" y="780"/>
                  </a:lnTo>
                  <a:lnTo>
                    <a:pt x="823" y="780"/>
                  </a:lnTo>
                  <a:lnTo>
                    <a:pt x="874" y="779"/>
                  </a:lnTo>
                  <a:lnTo>
                    <a:pt x="923" y="776"/>
                  </a:lnTo>
                  <a:lnTo>
                    <a:pt x="971" y="773"/>
                  </a:lnTo>
                  <a:lnTo>
                    <a:pt x="971" y="292"/>
                  </a:lnTo>
                  <a:lnTo>
                    <a:pt x="937" y="275"/>
                  </a:lnTo>
                  <a:lnTo>
                    <a:pt x="902" y="256"/>
                  </a:lnTo>
                  <a:lnTo>
                    <a:pt x="865" y="235"/>
                  </a:lnTo>
                  <a:lnTo>
                    <a:pt x="825" y="212"/>
                  </a:lnTo>
                  <a:lnTo>
                    <a:pt x="741" y="164"/>
                  </a:lnTo>
                  <a:lnTo>
                    <a:pt x="654" y="116"/>
                  </a:lnTo>
                  <a:lnTo>
                    <a:pt x="611" y="93"/>
                  </a:lnTo>
                  <a:lnTo>
                    <a:pt x="566" y="71"/>
                  </a:lnTo>
                  <a:lnTo>
                    <a:pt x="523" y="51"/>
                  </a:lnTo>
                  <a:lnTo>
                    <a:pt x="481" y="34"/>
                  </a:lnTo>
                  <a:lnTo>
                    <a:pt x="459" y="27"/>
                  </a:lnTo>
                  <a:lnTo>
                    <a:pt x="439" y="19"/>
                  </a:lnTo>
                  <a:lnTo>
                    <a:pt x="418" y="14"/>
                  </a:lnTo>
                  <a:lnTo>
                    <a:pt x="398" y="9"/>
                  </a:lnTo>
                  <a:lnTo>
                    <a:pt x="379" y="5"/>
                  </a:lnTo>
                  <a:lnTo>
                    <a:pt x="360" y="1"/>
                  </a:lnTo>
                  <a:lnTo>
                    <a:pt x="342" y="0"/>
                  </a:lnTo>
                  <a:lnTo>
                    <a:pt x="323" y="0"/>
                  </a:lnTo>
                  <a:lnTo>
                    <a:pt x="300" y="0"/>
                  </a:lnTo>
                  <a:lnTo>
                    <a:pt x="274" y="1"/>
                  </a:lnTo>
                  <a:lnTo>
                    <a:pt x="248" y="4"/>
                  </a:lnTo>
                  <a:lnTo>
                    <a:pt x="218" y="6"/>
                  </a:lnTo>
                  <a:lnTo>
                    <a:pt x="160" y="15"/>
                  </a:lnTo>
                  <a:lnTo>
                    <a:pt x="105" y="24"/>
                  </a:lnTo>
                  <a:lnTo>
                    <a:pt x="79" y="29"/>
                  </a:lnTo>
                  <a:lnTo>
                    <a:pt x="56" y="34"/>
                  </a:lnTo>
                  <a:lnTo>
                    <a:pt x="36" y="40"/>
                  </a:lnTo>
                  <a:lnTo>
                    <a:pt x="19" y="45"/>
                  </a:lnTo>
                  <a:lnTo>
                    <a:pt x="8" y="50"/>
                  </a:lnTo>
                  <a:lnTo>
                    <a:pt x="2" y="55"/>
                  </a:lnTo>
                  <a:lnTo>
                    <a:pt x="0" y="57"/>
                  </a:lnTo>
                  <a:lnTo>
                    <a:pt x="0" y="59"/>
                  </a:lnTo>
                  <a:lnTo>
                    <a:pt x="2" y="61"/>
                  </a:lnTo>
                  <a:lnTo>
                    <a:pt x="5" y="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4" name="Freeform 14"/>
            <p:cNvSpPr>
              <a:spLocks/>
            </p:cNvSpPr>
            <p:nvPr/>
          </p:nvSpPr>
          <p:spPr bwMode="auto">
            <a:xfrm>
              <a:off x="8497888" y="2352675"/>
              <a:ext cx="73025" cy="300038"/>
            </a:xfrm>
            <a:custGeom>
              <a:avLst/>
              <a:gdLst>
                <a:gd name="T0" fmla="*/ 0 w 184"/>
                <a:gd name="T1" fmla="*/ 6 h 758"/>
                <a:gd name="T2" fmla="*/ 22 w 184"/>
                <a:gd name="T3" fmla="*/ 25 h 758"/>
                <a:gd name="T4" fmla="*/ 41 w 184"/>
                <a:gd name="T5" fmla="*/ 45 h 758"/>
                <a:gd name="T6" fmla="*/ 57 w 184"/>
                <a:gd name="T7" fmla="*/ 65 h 758"/>
                <a:gd name="T8" fmla="*/ 73 w 184"/>
                <a:gd name="T9" fmla="*/ 87 h 758"/>
                <a:gd name="T10" fmla="*/ 85 w 184"/>
                <a:gd name="T11" fmla="*/ 109 h 758"/>
                <a:gd name="T12" fmla="*/ 97 w 184"/>
                <a:gd name="T13" fmla="*/ 132 h 758"/>
                <a:gd name="T14" fmla="*/ 106 w 184"/>
                <a:gd name="T15" fmla="*/ 155 h 758"/>
                <a:gd name="T16" fmla="*/ 113 w 184"/>
                <a:gd name="T17" fmla="*/ 179 h 758"/>
                <a:gd name="T18" fmla="*/ 120 w 184"/>
                <a:gd name="T19" fmla="*/ 202 h 758"/>
                <a:gd name="T20" fmla="*/ 125 w 184"/>
                <a:gd name="T21" fmla="*/ 227 h 758"/>
                <a:gd name="T22" fmla="*/ 130 w 184"/>
                <a:gd name="T23" fmla="*/ 252 h 758"/>
                <a:gd name="T24" fmla="*/ 133 w 184"/>
                <a:gd name="T25" fmla="*/ 277 h 758"/>
                <a:gd name="T26" fmla="*/ 136 w 184"/>
                <a:gd name="T27" fmla="*/ 328 h 758"/>
                <a:gd name="T28" fmla="*/ 138 w 184"/>
                <a:gd name="T29" fmla="*/ 379 h 758"/>
                <a:gd name="T30" fmla="*/ 136 w 184"/>
                <a:gd name="T31" fmla="*/ 430 h 758"/>
                <a:gd name="T32" fmla="*/ 136 w 184"/>
                <a:gd name="T33" fmla="*/ 481 h 758"/>
                <a:gd name="T34" fmla="*/ 136 w 184"/>
                <a:gd name="T35" fmla="*/ 532 h 758"/>
                <a:gd name="T36" fmla="*/ 138 w 184"/>
                <a:gd name="T37" fmla="*/ 580 h 758"/>
                <a:gd name="T38" fmla="*/ 139 w 184"/>
                <a:gd name="T39" fmla="*/ 605 h 758"/>
                <a:gd name="T40" fmla="*/ 141 w 184"/>
                <a:gd name="T41" fmla="*/ 629 h 758"/>
                <a:gd name="T42" fmla="*/ 145 w 184"/>
                <a:gd name="T43" fmla="*/ 652 h 758"/>
                <a:gd name="T44" fmla="*/ 150 w 184"/>
                <a:gd name="T45" fmla="*/ 673 h 758"/>
                <a:gd name="T46" fmla="*/ 157 w 184"/>
                <a:gd name="T47" fmla="*/ 696 h 758"/>
                <a:gd name="T48" fmla="*/ 163 w 184"/>
                <a:gd name="T49" fmla="*/ 717 h 758"/>
                <a:gd name="T50" fmla="*/ 172 w 184"/>
                <a:gd name="T51" fmla="*/ 737 h 758"/>
                <a:gd name="T52" fmla="*/ 184 w 184"/>
                <a:gd name="T53" fmla="*/ 758 h 758"/>
                <a:gd name="T54" fmla="*/ 184 w 184"/>
                <a:gd name="T55" fmla="*/ 0 h 758"/>
                <a:gd name="T56" fmla="*/ 136 w 184"/>
                <a:gd name="T57" fmla="*/ 2 h 758"/>
                <a:gd name="T58" fmla="*/ 90 w 184"/>
                <a:gd name="T59" fmla="*/ 3 h 758"/>
                <a:gd name="T60" fmla="*/ 46 w 184"/>
                <a:gd name="T61" fmla="*/ 4 h 758"/>
                <a:gd name="T62" fmla="*/ 0 w 184"/>
                <a:gd name="T63" fmla="*/ 6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4" h="758">
                  <a:moveTo>
                    <a:pt x="0" y="6"/>
                  </a:moveTo>
                  <a:lnTo>
                    <a:pt x="22" y="25"/>
                  </a:lnTo>
                  <a:lnTo>
                    <a:pt x="41" y="45"/>
                  </a:lnTo>
                  <a:lnTo>
                    <a:pt x="57" y="65"/>
                  </a:lnTo>
                  <a:lnTo>
                    <a:pt x="73" y="87"/>
                  </a:lnTo>
                  <a:lnTo>
                    <a:pt x="85" y="109"/>
                  </a:lnTo>
                  <a:lnTo>
                    <a:pt x="97" y="132"/>
                  </a:lnTo>
                  <a:lnTo>
                    <a:pt x="106" y="155"/>
                  </a:lnTo>
                  <a:lnTo>
                    <a:pt x="113" y="179"/>
                  </a:lnTo>
                  <a:lnTo>
                    <a:pt x="120" y="202"/>
                  </a:lnTo>
                  <a:lnTo>
                    <a:pt x="125" y="227"/>
                  </a:lnTo>
                  <a:lnTo>
                    <a:pt x="130" y="252"/>
                  </a:lnTo>
                  <a:lnTo>
                    <a:pt x="133" y="277"/>
                  </a:lnTo>
                  <a:lnTo>
                    <a:pt x="136" y="328"/>
                  </a:lnTo>
                  <a:lnTo>
                    <a:pt x="138" y="379"/>
                  </a:lnTo>
                  <a:lnTo>
                    <a:pt x="136" y="430"/>
                  </a:lnTo>
                  <a:lnTo>
                    <a:pt x="136" y="481"/>
                  </a:lnTo>
                  <a:lnTo>
                    <a:pt x="136" y="532"/>
                  </a:lnTo>
                  <a:lnTo>
                    <a:pt x="138" y="580"/>
                  </a:lnTo>
                  <a:lnTo>
                    <a:pt x="139" y="605"/>
                  </a:lnTo>
                  <a:lnTo>
                    <a:pt x="141" y="629"/>
                  </a:lnTo>
                  <a:lnTo>
                    <a:pt x="145" y="652"/>
                  </a:lnTo>
                  <a:lnTo>
                    <a:pt x="150" y="673"/>
                  </a:lnTo>
                  <a:lnTo>
                    <a:pt x="157" y="696"/>
                  </a:lnTo>
                  <a:lnTo>
                    <a:pt x="163" y="717"/>
                  </a:lnTo>
                  <a:lnTo>
                    <a:pt x="172" y="737"/>
                  </a:lnTo>
                  <a:lnTo>
                    <a:pt x="184" y="758"/>
                  </a:lnTo>
                  <a:lnTo>
                    <a:pt x="184" y="0"/>
                  </a:lnTo>
                  <a:lnTo>
                    <a:pt x="136" y="2"/>
                  </a:lnTo>
                  <a:lnTo>
                    <a:pt x="90" y="3"/>
                  </a:lnTo>
                  <a:lnTo>
                    <a:pt x="46" y="4"/>
                  </a:lnTo>
                  <a:lnTo>
                    <a:pt x="0" y="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5" name="Freeform 15"/>
            <p:cNvSpPr>
              <a:spLocks/>
            </p:cNvSpPr>
            <p:nvPr/>
          </p:nvSpPr>
          <p:spPr bwMode="auto">
            <a:xfrm>
              <a:off x="8545513" y="2760663"/>
              <a:ext cx="25400" cy="214312"/>
            </a:xfrm>
            <a:custGeom>
              <a:avLst/>
              <a:gdLst>
                <a:gd name="T0" fmla="*/ 10 w 64"/>
                <a:gd name="T1" fmla="*/ 7 h 541"/>
                <a:gd name="T2" fmla="*/ 9 w 64"/>
                <a:gd name="T3" fmla="*/ 80 h 541"/>
                <a:gd name="T4" fmla="*/ 5 w 64"/>
                <a:gd name="T5" fmla="*/ 154 h 541"/>
                <a:gd name="T6" fmla="*/ 1 w 64"/>
                <a:gd name="T7" fmla="*/ 227 h 541"/>
                <a:gd name="T8" fmla="*/ 0 w 64"/>
                <a:gd name="T9" fmla="*/ 297 h 541"/>
                <a:gd name="T10" fmla="*/ 0 w 64"/>
                <a:gd name="T11" fmla="*/ 332 h 541"/>
                <a:gd name="T12" fmla="*/ 2 w 64"/>
                <a:gd name="T13" fmla="*/ 365 h 541"/>
                <a:gd name="T14" fmla="*/ 6 w 64"/>
                <a:gd name="T15" fmla="*/ 397 h 541"/>
                <a:gd name="T16" fmla="*/ 13 w 64"/>
                <a:gd name="T17" fmla="*/ 428 h 541"/>
                <a:gd name="T18" fmla="*/ 16 w 64"/>
                <a:gd name="T19" fmla="*/ 444 h 541"/>
                <a:gd name="T20" fmla="*/ 21 w 64"/>
                <a:gd name="T21" fmla="*/ 458 h 541"/>
                <a:gd name="T22" fmla="*/ 27 w 64"/>
                <a:gd name="T23" fmla="*/ 473 h 541"/>
                <a:gd name="T24" fmla="*/ 32 w 64"/>
                <a:gd name="T25" fmla="*/ 487 h 541"/>
                <a:gd name="T26" fmla="*/ 38 w 64"/>
                <a:gd name="T27" fmla="*/ 501 h 541"/>
                <a:gd name="T28" fmla="*/ 46 w 64"/>
                <a:gd name="T29" fmla="*/ 515 h 541"/>
                <a:gd name="T30" fmla="*/ 55 w 64"/>
                <a:gd name="T31" fmla="*/ 528 h 541"/>
                <a:gd name="T32" fmla="*/ 64 w 64"/>
                <a:gd name="T33" fmla="*/ 541 h 541"/>
                <a:gd name="T34" fmla="*/ 64 w 64"/>
                <a:gd name="T35" fmla="*/ 0 h 541"/>
                <a:gd name="T36" fmla="*/ 10 w 64"/>
                <a:gd name="T37" fmla="*/ 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541">
                  <a:moveTo>
                    <a:pt x="10" y="7"/>
                  </a:moveTo>
                  <a:lnTo>
                    <a:pt x="9" y="80"/>
                  </a:lnTo>
                  <a:lnTo>
                    <a:pt x="5" y="154"/>
                  </a:lnTo>
                  <a:lnTo>
                    <a:pt x="1" y="227"/>
                  </a:lnTo>
                  <a:lnTo>
                    <a:pt x="0" y="297"/>
                  </a:lnTo>
                  <a:lnTo>
                    <a:pt x="0" y="332"/>
                  </a:lnTo>
                  <a:lnTo>
                    <a:pt x="2" y="365"/>
                  </a:lnTo>
                  <a:lnTo>
                    <a:pt x="6" y="397"/>
                  </a:lnTo>
                  <a:lnTo>
                    <a:pt x="13" y="428"/>
                  </a:lnTo>
                  <a:lnTo>
                    <a:pt x="16" y="444"/>
                  </a:lnTo>
                  <a:lnTo>
                    <a:pt x="21" y="458"/>
                  </a:lnTo>
                  <a:lnTo>
                    <a:pt x="27" y="473"/>
                  </a:lnTo>
                  <a:lnTo>
                    <a:pt x="32" y="487"/>
                  </a:lnTo>
                  <a:lnTo>
                    <a:pt x="38" y="501"/>
                  </a:lnTo>
                  <a:lnTo>
                    <a:pt x="46" y="515"/>
                  </a:lnTo>
                  <a:lnTo>
                    <a:pt x="55" y="528"/>
                  </a:lnTo>
                  <a:lnTo>
                    <a:pt x="64" y="541"/>
                  </a:lnTo>
                  <a:lnTo>
                    <a:pt x="64" y="0"/>
                  </a:lnTo>
                  <a:lnTo>
                    <a:pt x="10" y="7"/>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6" name="Freeform 16"/>
            <p:cNvSpPr>
              <a:spLocks noEditPoints="1"/>
            </p:cNvSpPr>
            <p:nvPr/>
          </p:nvSpPr>
          <p:spPr bwMode="auto">
            <a:xfrm>
              <a:off x="960438" y="1817688"/>
              <a:ext cx="7610475" cy="339725"/>
            </a:xfrm>
            <a:custGeom>
              <a:avLst/>
              <a:gdLst>
                <a:gd name="T0" fmla="*/ 18535 w 19175"/>
                <a:gd name="T1" fmla="*/ 143 h 857"/>
                <a:gd name="T2" fmla="*/ 18874 w 19175"/>
                <a:gd name="T3" fmla="*/ 448 h 857"/>
                <a:gd name="T4" fmla="*/ 16557 w 19175"/>
                <a:gd name="T5" fmla="*/ 95 h 857"/>
                <a:gd name="T6" fmla="*/ 16762 w 19175"/>
                <a:gd name="T7" fmla="*/ 367 h 857"/>
                <a:gd name="T8" fmla="*/ 17393 w 19175"/>
                <a:gd name="T9" fmla="*/ 370 h 857"/>
                <a:gd name="T10" fmla="*/ 18056 w 19175"/>
                <a:gd name="T11" fmla="*/ 348 h 857"/>
                <a:gd name="T12" fmla="*/ 18278 w 19175"/>
                <a:gd name="T13" fmla="*/ 245 h 857"/>
                <a:gd name="T14" fmla="*/ 16274 w 19175"/>
                <a:gd name="T15" fmla="*/ 0 h 857"/>
                <a:gd name="T16" fmla="*/ 14738 w 19175"/>
                <a:gd name="T17" fmla="*/ 230 h 857"/>
                <a:gd name="T18" fmla="*/ 15290 w 19175"/>
                <a:gd name="T19" fmla="*/ 290 h 857"/>
                <a:gd name="T20" fmla="*/ 16169 w 19175"/>
                <a:gd name="T21" fmla="*/ 260 h 857"/>
                <a:gd name="T22" fmla="*/ 16284 w 19175"/>
                <a:gd name="T23" fmla="*/ 127 h 857"/>
                <a:gd name="T24" fmla="*/ 13362 w 19175"/>
                <a:gd name="T25" fmla="*/ 25 h 857"/>
                <a:gd name="T26" fmla="*/ 13044 w 19175"/>
                <a:gd name="T27" fmla="*/ 81 h 857"/>
                <a:gd name="T28" fmla="*/ 13401 w 19175"/>
                <a:gd name="T29" fmla="*/ 259 h 857"/>
                <a:gd name="T30" fmla="*/ 13612 w 19175"/>
                <a:gd name="T31" fmla="*/ 532 h 857"/>
                <a:gd name="T32" fmla="*/ 13894 w 19175"/>
                <a:gd name="T33" fmla="*/ 592 h 857"/>
                <a:gd name="T34" fmla="*/ 14596 w 19175"/>
                <a:gd name="T35" fmla="*/ 571 h 857"/>
                <a:gd name="T36" fmla="*/ 14783 w 19175"/>
                <a:gd name="T37" fmla="*/ 427 h 857"/>
                <a:gd name="T38" fmla="*/ 14526 w 19175"/>
                <a:gd name="T39" fmla="*/ 297 h 857"/>
                <a:gd name="T40" fmla="*/ 14168 w 19175"/>
                <a:gd name="T41" fmla="*/ 151 h 857"/>
                <a:gd name="T42" fmla="*/ 14108 w 19175"/>
                <a:gd name="T43" fmla="*/ 8 h 857"/>
                <a:gd name="T44" fmla="*/ 10475 w 19175"/>
                <a:gd name="T45" fmla="*/ 171 h 857"/>
                <a:gd name="T46" fmla="*/ 10363 w 19175"/>
                <a:gd name="T47" fmla="*/ 295 h 857"/>
                <a:gd name="T48" fmla="*/ 10624 w 19175"/>
                <a:gd name="T49" fmla="*/ 392 h 857"/>
                <a:gd name="T50" fmla="*/ 11026 w 19175"/>
                <a:gd name="T51" fmla="*/ 591 h 857"/>
                <a:gd name="T52" fmla="*/ 11417 w 19175"/>
                <a:gd name="T53" fmla="*/ 727 h 857"/>
                <a:gd name="T54" fmla="*/ 11856 w 19175"/>
                <a:gd name="T55" fmla="*/ 593 h 857"/>
                <a:gd name="T56" fmla="*/ 12112 w 19175"/>
                <a:gd name="T57" fmla="*/ 320 h 857"/>
                <a:gd name="T58" fmla="*/ 12029 w 19175"/>
                <a:gd name="T59" fmla="*/ 130 h 857"/>
                <a:gd name="T60" fmla="*/ 11513 w 19175"/>
                <a:gd name="T61" fmla="*/ 0 h 857"/>
                <a:gd name="T62" fmla="*/ 8026 w 19175"/>
                <a:gd name="T63" fmla="*/ 268 h 857"/>
                <a:gd name="T64" fmla="*/ 8062 w 19175"/>
                <a:gd name="T65" fmla="*/ 404 h 857"/>
                <a:gd name="T66" fmla="*/ 8327 w 19175"/>
                <a:gd name="T67" fmla="*/ 523 h 857"/>
                <a:gd name="T68" fmla="*/ 8612 w 19175"/>
                <a:gd name="T69" fmla="*/ 778 h 857"/>
                <a:gd name="T70" fmla="*/ 8779 w 19175"/>
                <a:gd name="T71" fmla="*/ 852 h 857"/>
                <a:gd name="T72" fmla="*/ 9283 w 19175"/>
                <a:gd name="T73" fmla="*/ 548 h 857"/>
                <a:gd name="T74" fmla="*/ 9548 w 19175"/>
                <a:gd name="T75" fmla="*/ 290 h 857"/>
                <a:gd name="T76" fmla="*/ 9557 w 19175"/>
                <a:gd name="T77" fmla="*/ 148 h 857"/>
                <a:gd name="T78" fmla="*/ 6375 w 19175"/>
                <a:gd name="T79" fmla="*/ 26 h 857"/>
                <a:gd name="T80" fmla="*/ 6422 w 19175"/>
                <a:gd name="T81" fmla="*/ 222 h 857"/>
                <a:gd name="T82" fmla="*/ 7156 w 19175"/>
                <a:gd name="T83" fmla="*/ 305 h 857"/>
                <a:gd name="T84" fmla="*/ 7596 w 19175"/>
                <a:gd name="T85" fmla="*/ 308 h 857"/>
                <a:gd name="T86" fmla="*/ 7933 w 19175"/>
                <a:gd name="T87" fmla="*/ 95 h 857"/>
                <a:gd name="T88" fmla="*/ 4201 w 19175"/>
                <a:gd name="T89" fmla="*/ 93 h 857"/>
                <a:gd name="T90" fmla="*/ 4402 w 19175"/>
                <a:gd name="T91" fmla="*/ 323 h 857"/>
                <a:gd name="T92" fmla="*/ 4753 w 19175"/>
                <a:gd name="T93" fmla="*/ 559 h 857"/>
                <a:gd name="T94" fmla="*/ 5125 w 19175"/>
                <a:gd name="T95" fmla="*/ 717 h 857"/>
                <a:gd name="T96" fmla="*/ 5563 w 19175"/>
                <a:gd name="T97" fmla="*/ 610 h 857"/>
                <a:gd name="T98" fmla="*/ 5981 w 19175"/>
                <a:gd name="T99" fmla="*/ 301 h 857"/>
                <a:gd name="T100" fmla="*/ 6101 w 19175"/>
                <a:gd name="T101" fmla="*/ 0 h 857"/>
                <a:gd name="T102" fmla="*/ 2357 w 19175"/>
                <a:gd name="T103" fmla="*/ 310 h 857"/>
                <a:gd name="T104" fmla="*/ 2707 w 19175"/>
                <a:gd name="T105" fmla="*/ 393 h 857"/>
                <a:gd name="T106" fmla="*/ 3570 w 19175"/>
                <a:gd name="T107" fmla="*/ 360 h 857"/>
                <a:gd name="T108" fmla="*/ 3931 w 19175"/>
                <a:gd name="T109" fmla="*/ 299 h 857"/>
                <a:gd name="T110" fmla="*/ 3918 w 19175"/>
                <a:gd name="T111" fmla="*/ 93 h 857"/>
                <a:gd name="T112" fmla="*/ 259 w 19175"/>
                <a:gd name="T113" fmla="*/ 151 h 857"/>
                <a:gd name="T114" fmla="*/ 644 w 19175"/>
                <a:gd name="T115" fmla="*/ 283 h 857"/>
                <a:gd name="T116" fmla="*/ 1726 w 19175"/>
                <a:gd name="T117" fmla="*/ 278 h 857"/>
                <a:gd name="T118" fmla="*/ 1963 w 19175"/>
                <a:gd name="T119" fmla="*/ 185 h 857"/>
                <a:gd name="T120" fmla="*/ 1971 w 19175"/>
                <a:gd name="T121" fmla="*/ 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75" h="857">
                  <a:moveTo>
                    <a:pt x="19175" y="0"/>
                  </a:moveTo>
                  <a:lnTo>
                    <a:pt x="18475" y="0"/>
                  </a:lnTo>
                  <a:lnTo>
                    <a:pt x="18476" y="14"/>
                  </a:lnTo>
                  <a:lnTo>
                    <a:pt x="18480" y="28"/>
                  </a:lnTo>
                  <a:lnTo>
                    <a:pt x="18484" y="44"/>
                  </a:lnTo>
                  <a:lnTo>
                    <a:pt x="18489" y="60"/>
                  </a:lnTo>
                  <a:lnTo>
                    <a:pt x="18496" y="76"/>
                  </a:lnTo>
                  <a:lnTo>
                    <a:pt x="18504" y="93"/>
                  </a:lnTo>
                  <a:lnTo>
                    <a:pt x="18514" y="110"/>
                  </a:lnTo>
                  <a:lnTo>
                    <a:pt x="18526" y="129"/>
                  </a:lnTo>
                  <a:lnTo>
                    <a:pt x="18535" y="143"/>
                  </a:lnTo>
                  <a:lnTo>
                    <a:pt x="18545" y="158"/>
                  </a:lnTo>
                  <a:lnTo>
                    <a:pt x="18556" y="174"/>
                  </a:lnTo>
                  <a:lnTo>
                    <a:pt x="18569" y="189"/>
                  </a:lnTo>
                  <a:lnTo>
                    <a:pt x="18597" y="220"/>
                  </a:lnTo>
                  <a:lnTo>
                    <a:pt x="18628" y="251"/>
                  </a:lnTo>
                  <a:lnTo>
                    <a:pt x="18663" y="285"/>
                  </a:lnTo>
                  <a:lnTo>
                    <a:pt x="18700" y="318"/>
                  </a:lnTo>
                  <a:lnTo>
                    <a:pt x="18741" y="351"/>
                  </a:lnTo>
                  <a:lnTo>
                    <a:pt x="18783" y="383"/>
                  </a:lnTo>
                  <a:lnTo>
                    <a:pt x="18828" y="416"/>
                  </a:lnTo>
                  <a:lnTo>
                    <a:pt x="18874" y="448"/>
                  </a:lnTo>
                  <a:lnTo>
                    <a:pt x="18922" y="480"/>
                  </a:lnTo>
                  <a:lnTo>
                    <a:pt x="18972" y="510"/>
                  </a:lnTo>
                  <a:lnTo>
                    <a:pt x="19022" y="540"/>
                  </a:lnTo>
                  <a:lnTo>
                    <a:pt x="19073" y="568"/>
                  </a:lnTo>
                  <a:lnTo>
                    <a:pt x="19124" y="594"/>
                  </a:lnTo>
                  <a:lnTo>
                    <a:pt x="19175" y="620"/>
                  </a:lnTo>
                  <a:lnTo>
                    <a:pt x="19175" y="0"/>
                  </a:lnTo>
                  <a:close/>
                  <a:moveTo>
                    <a:pt x="18134" y="0"/>
                  </a:moveTo>
                  <a:lnTo>
                    <a:pt x="16546" y="0"/>
                  </a:lnTo>
                  <a:lnTo>
                    <a:pt x="16551" y="50"/>
                  </a:lnTo>
                  <a:lnTo>
                    <a:pt x="16557" y="95"/>
                  </a:lnTo>
                  <a:lnTo>
                    <a:pt x="16566" y="137"/>
                  </a:lnTo>
                  <a:lnTo>
                    <a:pt x="16577" y="174"/>
                  </a:lnTo>
                  <a:lnTo>
                    <a:pt x="16590" y="208"/>
                  </a:lnTo>
                  <a:lnTo>
                    <a:pt x="16605" y="237"/>
                  </a:lnTo>
                  <a:lnTo>
                    <a:pt x="16622" y="265"/>
                  </a:lnTo>
                  <a:lnTo>
                    <a:pt x="16641" y="288"/>
                  </a:lnTo>
                  <a:lnTo>
                    <a:pt x="16662" y="310"/>
                  </a:lnTo>
                  <a:lnTo>
                    <a:pt x="16684" y="328"/>
                  </a:lnTo>
                  <a:lnTo>
                    <a:pt x="16709" y="343"/>
                  </a:lnTo>
                  <a:lnTo>
                    <a:pt x="16734" y="356"/>
                  </a:lnTo>
                  <a:lnTo>
                    <a:pt x="16762" y="367"/>
                  </a:lnTo>
                  <a:lnTo>
                    <a:pt x="16793" y="376"/>
                  </a:lnTo>
                  <a:lnTo>
                    <a:pt x="16825" y="383"/>
                  </a:lnTo>
                  <a:lnTo>
                    <a:pt x="16858" y="388"/>
                  </a:lnTo>
                  <a:lnTo>
                    <a:pt x="16894" y="390"/>
                  </a:lnTo>
                  <a:lnTo>
                    <a:pt x="16931" y="393"/>
                  </a:lnTo>
                  <a:lnTo>
                    <a:pt x="16970" y="393"/>
                  </a:lnTo>
                  <a:lnTo>
                    <a:pt x="17011" y="393"/>
                  </a:lnTo>
                  <a:lnTo>
                    <a:pt x="17096" y="389"/>
                  </a:lnTo>
                  <a:lnTo>
                    <a:pt x="17189" y="383"/>
                  </a:lnTo>
                  <a:lnTo>
                    <a:pt x="17289" y="376"/>
                  </a:lnTo>
                  <a:lnTo>
                    <a:pt x="17393" y="370"/>
                  </a:lnTo>
                  <a:lnTo>
                    <a:pt x="17448" y="366"/>
                  </a:lnTo>
                  <a:lnTo>
                    <a:pt x="17506" y="365"/>
                  </a:lnTo>
                  <a:lnTo>
                    <a:pt x="17563" y="362"/>
                  </a:lnTo>
                  <a:lnTo>
                    <a:pt x="17623" y="362"/>
                  </a:lnTo>
                  <a:lnTo>
                    <a:pt x="17708" y="362"/>
                  </a:lnTo>
                  <a:lnTo>
                    <a:pt x="17792" y="362"/>
                  </a:lnTo>
                  <a:lnTo>
                    <a:pt x="17874" y="360"/>
                  </a:lnTo>
                  <a:lnTo>
                    <a:pt x="17951" y="357"/>
                  </a:lnTo>
                  <a:lnTo>
                    <a:pt x="17988" y="355"/>
                  </a:lnTo>
                  <a:lnTo>
                    <a:pt x="18022" y="351"/>
                  </a:lnTo>
                  <a:lnTo>
                    <a:pt x="18056" y="348"/>
                  </a:lnTo>
                  <a:lnTo>
                    <a:pt x="18088" y="343"/>
                  </a:lnTo>
                  <a:lnTo>
                    <a:pt x="18118" y="338"/>
                  </a:lnTo>
                  <a:lnTo>
                    <a:pt x="18146" y="332"/>
                  </a:lnTo>
                  <a:lnTo>
                    <a:pt x="18171" y="325"/>
                  </a:lnTo>
                  <a:lnTo>
                    <a:pt x="18194" y="318"/>
                  </a:lnTo>
                  <a:lnTo>
                    <a:pt x="18216" y="309"/>
                  </a:lnTo>
                  <a:lnTo>
                    <a:pt x="18234" y="299"/>
                  </a:lnTo>
                  <a:lnTo>
                    <a:pt x="18249" y="287"/>
                  </a:lnTo>
                  <a:lnTo>
                    <a:pt x="18262" y="274"/>
                  </a:lnTo>
                  <a:lnTo>
                    <a:pt x="18272" y="260"/>
                  </a:lnTo>
                  <a:lnTo>
                    <a:pt x="18278" y="245"/>
                  </a:lnTo>
                  <a:lnTo>
                    <a:pt x="18281" y="228"/>
                  </a:lnTo>
                  <a:lnTo>
                    <a:pt x="18281" y="209"/>
                  </a:lnTo>
                  <a:lnTo>
                    <a:pt x="18276" y="190"/>
                  </a:lnTo>
                  <a:lnTo>
                    <a:pt x="18268" y="169"/>
                  </a:lnTo>
                  <a:lnTo>
                    <a:pt x="18257" y="146"/>
                  </a:lnTo>
                  <a:lnTo>
                    <a:pt x="18241" y="120"/>
                  </a:lnTo>
                  <a:lnTo>
                    <a:pt x="18221" y="93"/>
                  </a:lnTo>
                  <a:lnTo>
                    <a:pt x="18197" y="64"/>
                  </a:lnTo>
                  <a:lnTo>
                    <a:pt x="18169" y="33"/>
                  </a:lnTo>
                  <a:lnTo>
                    <a:pt x="18134" y="0"/>
                  </a:lnTo>
                  <a:close/>
                  <a:moveTo>
                    <a:pt x="16274" y="0"/>
                  </a:moveTo>
                  <a:lnTo>
                    <a:pt x="14304" y="0"/>
                  </a:lnTo>
                  <a:lnTo>
                    <a:pt x="14341" y="26"/>
                  </a:lnTo>
                  <a:lnTo>
                    <a:pt x="14382" y="53"/>
                  </a:lnTo>
                  <a:lnTo>
                    <a:pt x="14425" y="78"/>
                  </a:lnTo>
                  <a:lnTo>
                    <a:pt x="14470" y="102"/>
                  </a:lnTo>
                  <a:lnTo>
                    <a:pt x="14516" y="127"/>
                  </a:lnTo>
                  <a:lnTo>
                    <a:pt x="14563" y="151"/>
                  </a:lnTo>
                  <a:lnTo>
                    <a:pt x="14609" y="172"/>
                  </a:lnTo>
                  <a:lnTo>
                    <a:pt x="14653" y="193"/>
                  </a:lnTo>
                  <a:lnTo>
                    <a:pt x="14697" y="212"/>
                  </a:lnTo>
                  <a:lnTo>
                    <a:pt x="14738" y="230"/>
                  </a:lnTo>
                  <a:lnTo>
                    <a:pt x="14776" y="245"/>
                  </a:lnTo>
                  <a:lnTo>
                    <a:pt x="14810" y="258"/>
                  </a:lnTo>
                  <a:lnTo>
                    <a:pt x="14841" y="268"/>
                  </a:lnTo>
                  <a:lnTo>
                    <a:pt x="14866" y="276"/>
                  </a:lnTo>
                  <a:lnTo>
                    <a:pt x="14885" y="281"/>
                  </a:lnTo>
                  <a:lnTo>
                    <a:pt x="14899" y="282"/>
                  </a:lnTo>
                  <a:lnTo>
                    <a:pt x="14948" y="283"/>
                  </a:lnTo>
                  <a:lnTo>
                    <a:pt x="15014" y="285"/>
                  </a:lnTo>
                  <a:lnTo>
                    <a:pt x="15095" y="286"/>
                  </a:lnTo>
                  <a:lnTo>
                    <a:pt x="15188" y="287"/>
                  </a:lnTo>
                  <a:lnTo>
                    <a:pt x="15290" y="290"/>
                  </a:lnTo>
                  <a:lnTo>
                    <a:pt x="15397" y="291"/>
                  </a:lnTo>
                  <a:lnTo>
                    <a:pt x="15509" y="291"/>
                  </a:lnTo>
                  <a:lnTo>
                    <a:pt x="15622" y="291"/>
                  </a:lnTo>
                  <a:lnTo>
                    <a:pt x="15733" y="291"/>
                  </a:lnTo>
                  <a:lnTo>
                    <a:pt x="15840" y="288"/>
                  </a:lnTo>
                  <a:lnTo>
                    <a:pt x="15940" y="285"/>
                  </a:lnTo>
                  <a:lnTo>
                    <a:pt x="16030" y="278"/>
                  </a:lnTo>
                  <a:lnTo>
                    <a:pt x="16070" y="274"/>
                  </a:lnTo>
                  <a:lnTo>
                    <a:pt x="16107" y="271"/>
                  </a:lnTo>
                  <a:lnTo>
                    <a:pt x="16140" y="265"/>
                  </a:lnTo>
                  <a:lnTo>
                    <a:pt x="16169" y="260"/>
                  </a:lnTo>
                  <a:lnTo>
                    <a:pt x="16194" y="254"/>
                  </a:lnTo>
                  <a:lnTo>
                    <a:pt x="16213" y="248"/>
                  </a:lnTo>
                  <a:lnTo>
                    <a:pt x="16228" y="240"/>
                  </a:lnTo>
                  <a:lnTo>
                    <a:pt x="16237" y="232"/>
                  </a:lnTo>
                  <a:lnTo>
                    <a:pt x="16248" y="217"/>
                  </a:lnTo>
                  <a:lnTo>
                    <a:pt x="16259" y="200"/>
                  </a:lnTo>
                  <a:lnTo>
                    <a:pt x="16266" y="185"/>
                  </a:lnTo>
                  <a:lnTo>
                    <a:pt x="16274" y="170"/>
                  </a:lnTo>
                  <a:lnTo>
                    <a:pt x="16279" y="156"/>
                  </a:lnTo>
                  <a:lnTo>
                    <a:pt x="16282" y="141"/>
                  </a:lnTo>
                  <a:lnTo>
                    <a:pt x="16284" y="127"/>
                  </a:lnTo>
                  <a:lnTo>
                    <a:pt x="16285" y="112"/>
                  </a:lnTo>
                  <a:lnTo>
                    <a:pt x="16287" y="98"/>
                  </a:lnTo>
                  <a:lnTo>
                    <a:pt x="16287" y="83"/>
                  </a:lnTo>
                  <a:lnTo>
                    <a:pt x="16285" y="70"/>
                  </a:lnTo>
                  <a:lnTo>
                    <a:pt x="16283" y="56"/>
                  </a:lnTo>
                  <a:lnTo>
                    <a:pt x="16279" y="28"/>
                  </a:lnTo>
                  <a:lnTo>
                    <a:pt x="16274" y="0"/>
                  </a:lnTo>
                  <a:close/>
                  <a:moveTo>
                    <a:pt x="14099" y="0"/>
                  </a:moveTo>
                  <a:lnTo>
                    <a:pt x="13489" y="0"/>
                  </a:lnTo>
                  <a:lnTo>
                    <a:pt x="13424" y="13"/>
                  </a:lnTo>
                  <a:lnTo>
                    <a:pt x="13362" y="25"/>
                  </a:lnTo>
                  <a:lnTo>
                    <a:pt x="13302" y="36"/>
                  </a:lnTo>
                  <a:lnTo>
                    <a:pt x="13246" y="46"/>
                  </a:lnTo>
                  <a:lnTo>
                    <a:pt x="13195" y="56"/>
                  </a:lnTo>
                  <a:lnTo>
                    <a:pt x="13150" y="63"/>
                  </a:lnTo>
                  <a:lnTo>
                    <a:pt x="13113" y="68"/>
                  </a:lnTo>
                  <a:lnTo>
                    <a:pt x="13083" y="69"/>
                  </a:lnTo>
                  <a:lnTo>
                    <a:pt x="13069" y="69"/>
                  </a:lnTo>
                  <a:lnTo>
                    <a:pt x="13057" y="72"/>
                  </a:lnTo>
                  <a:lnTo>
                    <a:pt x="13049" y="74"/>
                  </a:lnTo>
                  <a:lnTo>
                    <a:pt x="13046" y="77"/>
                  </a:lnTo>
                  <a:lnTo>
                    <a:pt x="13044" y="81"/>
                  </a:lnTo>
                  <a:lnTo>
                    <a:pt x="13047" y="86"/>
                  </a:lnTo>
                  <a:lnTo>
                    <a:pt x="13051" y="91"/>
                  </a:lnTo>
                  <a:lnTo>
                    <a:pt x="13057" y="97"/>
                  </a:lnTo>
                  <a:lnTo>
                    <a:pt x="13076" y="111"/>
                  </a:lnTo>
                  <a:lnTo>
                    <a:pt x="13103" y="127"/>
                  </a:lnTo>
                  <a:lnTo>
                    <a:pt x="13135" y="143"/>
                  </a:lnTo>
                  <a:lnTo>
                    <a:pt x="13172" y="161"/>
                  </a:lnTo>
                  <a:lnTo>
                    <a:pt x="13248" y="195"/>
                  </a:lnTo>
                  <a:lnTo>
                    <a:pt x="13321" y="226"/>
                  </a:lnTo>
                  <a:lnTo>
                    <a:pt x="13376" y="248"/>
                  </a:lnTo>
                  <a:lnTo>
                    <a:pt x="13401" y="259"/>
                  </a:lnTo>
                  <a:lnTo>
                    <a:pt x="13415" y="269"/>
                  </a:lnTo>
                  <a:lnTo>
                    <a:pt x="13429" y="283"/>
                  </a:lnTo>
                  <a:lnTo>
                    <a:pt x="13445" y="301"/>
                  </a:lnTo>
                  <a:lnTo>
                    <a:pt x="13460" y="322"/>
                  </a:lnTo>
                  <a:lnTo>
                    <a:pt x="13493" y="369"/>
                  </a:lnTo>
                  <a:lnTo>
                    <a:pt x="13526" y="420"/>
                  </a:lnTo>
                  <a:lnTo>
                    <a:pt x="13543" y="444"/>
                  </a:lnTo>
                  <a:lnTo>
                    <a:pt x="13561" y="468"/>
                  </a:lnTo>
                  <a:lnTo>
                    <a:pt x="13577" y="492"/>
                  </a:lnTo>
                  <a:lnTo>
                    <a:pt x="13595" y="513"/>
                  </a:lnTo>
                  <a:lnTo>
                    <a:pt x="13612" y="532"/>
                  </a:lnTo>
                  <a:lnTo>
                    <a:pt x="13628" y="547"/>
                  </a:lnTo>
                  <a:lnTo>
                    <a:pt x="13637" y="554"/>
                  </a:lnTo>
                  <a:lnTo>
                    <a:pt x="13645" y="559"/>
                  </a:lnTo>
                  <a:lnTo>
                    <a:pt x="13654" y="562"/>
                  </a:lnTo>
                  <a:lnTo>
                    <a:pt x="13661" y="566"/>
                  </a:lnTo>
                  <a:lnTo>
                    <a:pt x="13677" y="569"/>
                  </a:lnTo>
                  <a:lnTo>
                    <a:pt x="13696" y="573"/>
                  </a:lnTo>
                  <a:lnTo>
                    <a:pt x="13720" y="576"/>
                  </a:lnTo>
                  <a:lnTo>
                    <a:pt x="13748" y="580"/>
                  </a:lnTo>
                  <a:lnTo>
                    <a:pt x="13814" y="587"/>
                  </a:lnTo>
                  <a:lnTo>
                    <a:pt x="13894" y="592"/>
                  </a:lnTo>
                  <a:lnTo>
                    <a:pt x="13981" y="597"/>
                  </a:lnTo>
                  <a:lnTo>
                    <a:pt x="14077" y="599"/>
                  </a:lnTo>
                  <a:lnTo>
                    <a:pt x="14175" y="601"/>
                  </a:lnTo>
                  <a:lnTo>
                    <a:pt x="14276" y="599"/>
                  </a:lnTo>
                  <a:lnTo>
                    <a:pt x="14326" y="598"/>
                  </a:lnTo>
                  <a:lnTo>
                    <a:pt x="14374" y="596"/>
                  </a:lnTo>
                  <a:lnTo>
                    <a:pt x="14421" y="593"/>
                  </a:lnTo>
                  <a:lnTo>
                    <a:pt x="14469" y="589"/>
                  </a:lnTo>
                  <a:lnTo>
                    <a:pt x="14513" y="584"/>
                  </a:lnTo>
                  <a:lnTo>
                    <a:pt x="14555" y="578"/>
                  </a:lnTo>
                  <a:lnTo>
                    <a:pt x="14596" y="571"/>
                  </a:lnTo>
                  <a:lnTo>
                    <a:pt x="14633" y="564"/>
                  </a:lnTo>
                  <a:lnTo>
                    <a:pt x="14667" y="555"/>
                  </a:lnTo>
                  <a:lnTo>
                    <a:pt x="14698" y="545"/>
                  </a:lnTo>
                  <a:lnTo>
                    <a:pt x="14725" y="533"/>
                  </a:lnTo>
                  <a:lnTo>
                    <a:pt x="14748" y="520"/>
                  </a:lnTo>
                  <a:lnTo>
                    <a:pt x="14767" y="506"/>
                  </a:lnTo>
                  <a:lnTo>
                    <a:pt x="14780" y="492"/>
                  </a:lnTo>
                  <a:lnTo>
                    <a:pt x="14789" y="476"/>
                  </a:lnTo>
                  <a:lnTo>
                    <a:pt x="14791" y="458"/>
                  </a:lnTo>
                  <a:lnTo>
                    <a:pt x="14790" y="441"/>
                  </a:lnTo>
                  <a:lnTo>
                    <a:pt x="14783" y="427"/>
                  </a:lnTo>
                  <a:lnTo>
                    <a:pt x="14776" y="413"/>
                  </a:lnTo>
                  <a:lnTo>
                    <a:pt x="14763" y="401"/>
                  </a:lnTo>
                  <a:lnTo>
                    <a:pt x="14749" y="388"/>
                  </a:lnTo>
                  <a:lnTo>
                    <a:pt x="14731" y="376"/>
                  </a:lnTo>
                  <a:lnTo>
                    <a:pt x="14712" y="365"/>
                  </a:lnTo>
                  <a:lnTo>
                    <a:pt x="14689" y="353"/>
                  </a:lnTo>
                  <a:lnTo>
                    <a:pt x="14666" y="343"/>
                  </a:lnTo>
                  <a:lnTo>
                    <a:pt x="14641" y="334"/>
                  </a:lnTo>
                  <a:lnTo>
                    <a:pt x="14614" y="324"/>
                  </a:lnTo>
                  <a:lnTo>
                    <a:pt x="14586" y="315"/>
                  </a:lnTo>
                  <a:lnTo>
                    <a:pt x="14526" y="297"/>
                  </a:lnTo>
                  <a:lnTo>
                    <a:pt x="14466" y="279"/>
                  </a:lnTo>
                  <a:lnTo>
                    <a:pt x="14405" y="262"/>
                  </a:lnTo>
                  <a:lnTo>
                    <a:pt x="14346" y="243"/>
                  </a:lnTo>
                  <a:lnTo>
                    <a:pt x="14318" y="232"/>
                  </a:lnTo>
                  <a:lnTo>
                    <a:pt x="14291" y="222"/>
                  </a:lnTo>
                  <a:lnTo>
                    <a:pt x="14266" y="212"/>
                  </a:lnTo>
                  <a:lnTo>
                    <a:pt x="14242" y="200"/>
                  </a:lnTo>
                  <a:lnTo>
                    <a:pt x="14220" y="189"/>
                  </a:lnTo>
                  <a:lnTo>
                    <a:pt x="14200" y="178"/>
                  </a:lnTo>
                  <a:lnTo>
                    <a:pt x="14183" y="165"/>
                  </a:lnTo>
                  <a:lnTo>
                    <a:pt x="14168" y="151"/>
                  </a:lnTo>
                  <a:lnTo>
                    <a:pt x="14156" y="135"/>
                  </a:lnTo>
                  <a:lnTo>
                    <a:pt x="14147" y="120"/>
                  </a:lnTo>
                  <a:lnTo>
                    <a:pt x="14142" y="105"/>
                  </a:lnTo>
                  <a:lnTo>
                    <a:pt x="14140" y="87"/>
                  </a:lnTo>
                  <a:lnTo>
                    <a:pt x="14140" y="73"/>
                  </a:lnTo>
                  <a:lnTo>
                    <a:pt x="14137" y="60"/>
                  </a:lnTo>
                  <a:lnTo>
                    <a:pt x="14133" y="49"/>
                  </a:lnTo>
                  <a:lnTo>
                    <a:pt x="14129" y="37"/>
                  </a:lnTo>
                  <a:lnTo>
                    <a:pt x="14123" y="27"/>
                  </a:lnTo>
                  <a:lnTo>
                    <a:pt x="14115" y="17"/>
                  </a:lnTo>
                  <a:lnTo>
                    <a:pt x="14108" y="8"/>
                  </a:lnTo>
                  <a:lnTo>
                    <a:pt x="14099" y="0"/>
                  </a:lnTo>
                  <a:close/>
                  <a:moveTo>
                    <a:pt x="11513" y="0"/>
                  </a:moveTo>
                  <a:lnTo>
                    <a:pt x="10744" y="0"/>
                  </a:lnTo>
                  <a:lnTo>
                    <a:pt x="10724" y="16"/>
                  </a:lnTo>
                  <a:lnTo>
                    <a:pt x="10703" y="32"/>
                  </a:lnTo>
                  <a:lnTo>
                    <a:pt x="10681" y="46"/>
                  </a:lnTo>
                  <a:lnTo>
                    <a:pt x="10658" y="62"/>
                  </a:lnTo>
                  <a:lnTo>
                    <a:pt x="10610" y="91"/>
                  </a:lnTo>
                  <a:lnTo>
                    <a:pt x="10563" y="119"/>
                  </a:lnTo>
                  <a:lnTo>
                    <a:pt x="10517" y="144"/>
                  </a:lnTo>
                  <a:lnTo>
                    <a:pt x="10475" y="171"/>
                  </a:lnTo>
                  <a:lnTo>
                    <a:pt x="10455" y="183"/>
                  </a:lnTo>
                  <a:lnTo>
                    <a:pt x="10436" y="195"/>
                  </a:lnTo>
                  <a:lnTo>
                    <a:pt x="10419" y="207"/>
                  </a:lnTo>
                  <a:lnTo>
                    <a:pt x="10404" y="218"/>
                  </a:lnTo>
                  <a:lnTo>
                    <a:pt x="10391" y="231"/>
                  </a:lnTo>
                  <a:lnTo>
                    <a:pt x="10380" y="241"/>
                  </a:lnTo>
                  <a:lnTo>
                    <a:pt x="10371" y="253"/>
                  </a:lnTo>
                  <a:lnTo>
                    <a:pt x="10364" y="264"/>
                  </a:lnTo>
                  <a:lnTo>
                    <a:pt x="10362" y="274"/>
                  </a:lnTo>
                  <a:lnTo>
                    <a:pt x="10360" y="285"/>
                  </a:lnTo>
                  <a:lnTo>
                    <a:pt x="10363" y="295"/>
                  </a:lnTo>
                  <a:lnTo>
                    <a:pt x="10369" y="305"/>
                  </a:lnTo>
                  <a:lnTo>
                    <a:pt x="10380" y="315"/>
                  </a:lnTo>
                  <a:lnTo>
                    <a:pt x="10392" y="324"/>
                  </a:lnTo>
                  <a:lnTo>
                    <a:pt x="10410" y="333"/>
                  </a:lnTo>
                  <a:lnTo>
                    <a:pt x="10432" y="343"/>
                  </a:lnTo>
                  <a:lnTo>
                    <a:pt x="10459" y="352"/>
                  </a:lnTo>
                  <a:lnTo>
                    <a:pt x="10489" y="361"/>
                  </a:lnTo>
                  <a:lnTo>
                    <a:pt x="10525" y="370"/>
                  </a:lnTo>
                  <a:lnTo>
                    <a:pt x="10566" y="378"/>
                  </a:lnTo>
                  <a:lnTo>
                    <a:pt x="10595" y="385"/>
                  </a:lnTo>
                  <a:lnTo>
                    <a:pt x="10624" y="392"/>
                  </a:lnTo>
                  <a:lnTo>
                    <a:pt x="10652" y="401"/>
                  </a:lnTo>
                  <a:lnTo>
                    <a:pt x="10679" y="408"/>
                  </a:lnTo>
                  <a:lnTo>
                    <a:pt x="10705" y="418"/>
                  </a:lnTo>
                  <a:lnTo>
                    <a:pt x="10730" y="427"/>
                  </a:lnTo>
                  <a:lnTo>
                    <a:pt x="10756" y="438"/>
                  </a:lnTo>
                  <a:lnTo>
                    <a:pt x="10779" y="449"/>
                  </a:lnTo>
                  <a:lnTo>
                    <a:pt x="10825" y="471"/>
                  </a:lnTo>
                  <a:lnTo>
                    <a:pt x="10868" y="494"/>
                  </a:lnTo>
                  <a:lnTo>
                    <a:pt x="10910" y="518"/>
                  </a:lnTo>
                  <a:lnTo>
                    <a:pt x="10950" y="542"/>
                  </a:lnTo>
                  <a:lnTo>
                    <a:pt x="11026" y="591"/>
                  </a:lnTo>
                  <a:lnTo>
                    <a:pt x="11103" y="636"/>
                  </a:lnTo>
                  <a:lnTo>
                    <a:pt x="11141" y="657"/>
                  </a:lnTo>
                  <a:lnTo>
                    <a:pt x="11180" y="676"/>
                  </a:lnTo>
                  <a:lnTo>
                    <a:pt x="11201" y="685"/>
                  </a:lnTo>
                  <a:lnTo>
                    <a:pt x="11221" y="692"/>
                  </a:lnTo>
                  <a:lnTo>
                    <a:pt x="11242" y="700"/>
                  </a:lnTo>
                  <a:lnTo>
                    <a:pt x="11263" y="707"/>
                  </a:lnTo>
                  <a:lnTo>
                    <a:pt x="11300" y="717"/>
                  </a:lnTo>
                  <a:lnTo>
                    <a:pt x="11338" y="723"/>
                  </a:lnTo>
                  <a:lnTo>
                    <a:pt x="11378" y="727"/>
                  </a:lnTo>
                  <a:lnTo>
                    <a:pt x="11417" y="727"/>
                  </a:lnTo>
                  <a:lnTo>
                    <a:pt x="11458" y="726"/>
                  </a:lnTo>
                  <a:lnTo>
                    <a:pt x="11499" y="721"/>
                  </a:lnTo>
                  <a:lnTo>
                    <a:pt x="11541" y="714"/>
                  </a:lnTo>
                  <a:lnTo>
                    <a:pt x="11582" y="705"/>
                  </a:lnTo>
                  <a:lnTo>
                    <a:pt x="11623" y="695"/>
                  </a:lnTo>
                  <a:lnTo>
                    <a:pt x="11664" y="682"/>
                  </a:lnTo>
                  <a:lnTo>
                    <a:pt x="11704" y="667"/>
                  </a:lnTo>
                  <a:lnTo>
                    <a:pt x="11744" y="650"/>
                  </a:lnTo>
                  <a:lnTo>
                    <a:pt x="11782" y="633"/>
                  </a:lnTo>
                  <a:lnTo>
                    <a:pt x="11819" y="613"/>
                  </a:lnTo>
                  <a:lnTo>
                    <a:pt x="11856" y="593"/>
                  </a:lnTo>
                  <a:lnTo>
                    <a:pt x="11890" y="571"/>
                  </a:lnTo>
                  <a:lnTo>
                    <a:pt x="11924" y="548"/>
                  </a:lnTo>
                  <a:lnTo>
                    <a:pt x="11954" y="526"/>
                  </a:lnTo>
                  <a:lnTo>
                    <a:pt x="11984" y="501"/>
                  </a:lnTo>
                  <a:lnTo>
                    <a:pt x="12010" y="476"/>
                  </a:lnTo>
                  <a:lnTo>
                    <a:pt x="12035" y="450"/>
                  </a:lnTo>
                  <a:lnTo>
                    <a:pt x="12056" y="425"/>
                  </a:lnTo>
                  <a:lnTo>
                    <a:pt x="12075" y="398"/>
                  </a:lnTo>
                  <a:lnTo>
                    <a:pt x="12091" y="373"/>
                  </a:lnTo>
                  <a:lnTo>
                    <a:pt x="12103" y="346"/>
                  </a:lnTo>
                  <a:lnTo>
                    <a:pt x="12112" y="320"/>
                  </a:lnTo>
                  <a:lnTo>
                    <a:pt x="12119" y="295"/>
                  </a:lnTo>
                  <a:lnTo>
                    <a:pt x="12120" y="269"/>
                  </a:lnTo>
                  <a:lnTo>
                    <a:pt x="12117" y="244"/>
                  </a:lnTo>
                  <a:lnTo>
                    <a:pt x="12112" y="221"/>
                  </a:lnTo>
                  <a:lnTo>
                    <a:pt x="12101" y="197"/>
                  </a:lnTo>
                  <a:lnTo>
                    <a:pt x="12086" y="175"/>
                  </a:lnTo>
                  <a:lnTo>
                    <a:pt x="12079" y="167"/>
                  </a:lnTo>
                  <a:lnTo>
                    <a:pt x="12072" y="158"/>
                  </a:lnTo>
                  <a:lnTo>
                    <a:pt x="12063" y="152"/>
                  </a:lnTo>
                  <a:lnTo>
                    <a:pt x="12052" y="144"/>
                  </a:lnTo>
                  <a:lnTo>
                    <a:pt x="12029" y="130"/>
                  </a:lnTo>
                  <a:lnTo>
                    <a:pt x="12004" y="116"/>
                  </a:lnTo>
                  <a:lnTo>
                    <a:pt x="11975" y="104"/>
                  </a:lnTo>
                  <a:lnTo>
                    <a:pt x="11943" y="92"/>
                  </a:lnTo>
                  <a:lnTo>
                    <a:pt x="11908" y="81"/>
                  </a:lnTo>
                  <a:lnTo>
                    <a:pt x="11871" y="69"/>
                  </a:lnTo>
                  <a:lnTo>
                    <a:pt x="11832" y="59"/>
                  </a:lnTo>
                  <a:lnTo>
                    <a:pt x="11790" y="49"/>
                  </a:lnTo>
                  <a:lnTo>
                    <a:pt x="11748" y="40"/>
                  </a:lnTo>
                  <a:lnTo>
                    <a:pt x="11702" y="31"/>
                  </a:lnTo>
                  <a:lnTo>
                    <a:pt x="11609" y="16"/>
                  </a:lnTo>
                  <a:lnTo>
                    <a:pt x="11513" y="0"/>
                  </a:lnTo>
                  <a:close/>
                  <a:moveTo>
                    <a:pt x="9367" y="0"/>
                  </a:moveTo>
                  <a:lnTo>
                    <a:pt x="8292" y="0"/>
                  </a:lnTo>
                  <a:lnTo>
                    <a:pt x="8220" y="68"/>
                  </a:lnTo>
                  <a:lnTo>
                    <a:pt x="8147" y="133"/>
                  </a:lnTo>
                  <a:lnTo>
                    <a:pt x="8114" y="165"/>
                  </a:lnTo>
                  <a:lnTo>
                    <a:pt x="8083" y="195"/>
                  </a:lnTo>
                  <a:lnTo>
                    <a:pt x="8069" y="211"/>
                  </a:lnTo>
                  <a:lnTo>
                    <a:pt x="8057" y="226"/>
                  </a:lnTo>
                  <a:lnTo>
                    <a:pt x="8045" y="240"/>
                  </a:lnTo>
                  <a:lnTo>
                    <a:pt x="8035" y="254"/>
                  </a:lnTo>
                  <a:lnTo>
                    <a:pt x="8026" y="268"/>
                  </a:lnTo>
                  <a:lnTo>
                    <a:pt x="8020" y="282"/>
                  </a:lnTo>
                  <a:lnTo>
                    <a:pt x="8013" y="296"/>
                  </a:lnTo>
                  <a:lnTo>
                    <a:pt x="8011" y="309"/>
                  </a:lnTo>
                  <a:lnTo>
                    <a:pt x="8008" y="322"/>
                  </a:lnTo>
                  <a:lnTo>
                    <a:pt x="8009" y="334"/>
                  </a:lnTo>
                  <a:lnTo>
                    <a:pt x="8012" y="347"/>
                  </a:lnTo>
                  <a:lnTo>
                    <a:pt x="8017" y="359"/>
                  </a:lnTo>
                  <a:lnTo>
                    <a:pt x="8025" y="370"/>
                  </a:lnTo>
                  <a:lnTo>
                    <a:pt x="8034" y="381"/>
                  </a:lnTo>
                  <a:lnTo>
                    <a:pt x="8046" y="393"/>
                  </a:lnTo>
                  <a:lnTo>
                    <a:pt x="8062" y="404"/>
                  </a:lnTo>
                  <a:lnTo>
                    <a:pt x="8081" y="415"/>
                  </a:lnTo>
                  <a:lnTo>
                    <a:pt x="8102" y="425"/>
                  </a:lnTo>
                  <a:lnTo>
                    <a:pt x="8127" y="434"/>
                  </a:lnTo>
                  <a:lnTo>
                    <a:pt x="8155" y="444"/>
                  </a:lnTo>
                  <a:lnTo>
                    <a:pt x="8183" y="453"/>
                  </a:lnTo>
                  <a:lnTo>
                    <a:pt x="8210" y="462"/>
                  </a:lnTo>
                  <a:lnTo>
                    <a:pt x="8235" y="473"/>
                  </a:lnTo>
                  <a:lnTo>
                    <a:pt x="8259" y="485"/>
                  </a:lnTo>
                  <a:lnTo>
                    <a:pt x="8282" y="497"/>
                  </a:lnTo>
                  <a:lnTo>
                    <a:pt x="8305" y="510"/>
                  </a:lnTo>
                  <a:lnTo>
                    <a:pt x="8327" y="523"/>
                  </a:lnTo>
                  <a:lnTo>
                    <a:pt x="8347" y="537"/>
                  </a:lnTo>
                  <a:lnTo>
                    <a:pt x="8366" y="552"/>
                  </a:lnTo>
                  <a:lnTo>
                    <a:pt x="8386" y="568"/>
                  </a:lnTo>
                  <a:lnTo>
                    <a:pt x="8405" y="582"/>
                  </a:lnTo>
                  <a:lnTo>
                    <a:pt x="8422" y="598"/>
                  </a:lnTo>
                  <a:lnTo>
                    <a:pt x="8456" y="629"/>
                  </a:lnTo>
                  <a:lnTo>
                    <a:pt x="8489" y="661"/>
                  </a:lnTo>
                  <a:lnTo>
                    <a:pt x="8519" y="692"/>
                  </a:lnTo>
                  <a:lnTo>
                    <a:pt x="8550" y="723"/>
                  </a:lnTo>
                  <a:lnTo>
                    <a:pt x="8581" y="751"/>
                  </a:lnTo>
                  <a:lnTo>
                    <a:pt x="8612" y="778"/>
                  </a:lnTo>
                  <a:lnTo>
                    <a:pt x="8628" y="791"/>
                  </a:lnTo>
                  <a:lnTo>
                    <a:pt x="8644" y="803"/>
                  </a:lnTo>
                  <a:lnTo>
                    <a:pt x="8661" y="814"/>
                  </a:lnTo>
                  <a:lnTo>
                    <a:pt x="8677" y="824"/>
                  </a:lnTo>
                  <a:lnTo>
                    <a:pt x="8694" y="834"/>
                  </a:lnTo>
                  <a:lnTo>
                    <a:pt x="8713" y="842"/>
                  </a:lnTo>
                  <a:lnTo>
                    <a:pt x="8731" y="849"/>
                  </a:lnTo>
                  <a:lnTo>
                    <a:pt x="8750" y="856"/>
                  </a:lnTo>
                  <a:lnTo>
                    <a:pt x="8758" y="857"/>
                  </a:lnTo>
                  <a:lnTo>
                    <a:pt x="8768" y="856"/>
                  </a:lnTo>
                  <a:lnTo>
                    <a:pt x="8779" y="852"/>
                  </a:lnTo>
                  <a:lnTo>
                    <a:pt x="8795" y="847"/>
                  </a:lnTo>
                  <a:lnTo>
                    <a:pt x="8829" y="831"/>
                  </a:lnTo>
                  <a:lnTo>
                    <a:pt x="8871" y="810"/>
                  </a:lnTo>
                  <a:lnTo>
                    <a:pt x="8918" y="784"/>
                  </a:lnTo>
                  <a:lnTo>
                    <a:pt x="8969" y="754"/>
                  </a:lnTo>
                  <a:lnTo>
                    <a:pt x="9024" y="721"/>
                  </a:lnTo>
                  <a:lnTo>
                    <a:pt x="9079" y="686"/>
                  </a:lnTo>
                  <a:lnTo>
                    <a:pt x="9134" y="650"/>
                  </a:lnTo>
                  <a:lnTo>
                    <a:pt x="9187" y="615"/>
                  </a:lnTo>
                  <a:lnTo>
                    <a:pt x="9237" y="580"/>
                  </a:lnTo>
                  <a:lnTo>
                    <a:pt x="9283" y="548"/>
                  </a:lnTo>
                  <a:lnTo>
                    <a:pt x="9323" y="520"/>
                  </a:lnTo>
                  <a:lnTo>
                    <a:pt x="9356" y="496"/>
                  </a:lnTo>
                  <a:lnTo>
                    <a:pt x="9380" y="477"/>
                  </a:lnTo>
                  <a:lnTo>
                    <a:pt x="9395" y="463"/>
                  </a:lnTo>
                  <a:lnTo>
                    <a:pt x="9441" y="418"/>
                  </a:lnTo>
                  <a:lnTo>
                    <a:pt x="9481" y="376"/>
                  </a:lnTo>
                  <a:lnTo>
                    <a:pt x="9497" y="357"/>
                  </a:lnTo>
                  <a:lnTo>
                    <a:pt x="9513" y="339"/>
                  </a:lnTo>
                  <a:lnTo>
                    <a:pt x="9525" y="322"/>
                  </a:lnTo>
                  <a:lnTo>
                    <a:pt x="9538" y="305"/>
                  </a:lnTo>
                  <a:lnTo>
                    <a:pt x="9548" y="290"/>
                  </a:lnTo>
                  <a:lnTo>
                    <a:pt x="9557" y="274"/>
                  </a:lnTo>
                  <a:lnTo>
                    <a:pt x="9564" y="259"/>
                  </a:lnTo>
                  <a:lnTo>
                    <a:pt x="9569" y="245"/>
                  </a:lnTo>
                  <a:lnTo>
                    <a:pt x="9573" y="232"/>
                  </a:lnTo>
                  <a:lnTo>
                    <a:pt x="9575" y="220"/>
                  </a:lnTo>
                  <a:lnTo>
                    <a:pt x="9576" y="207"/>
                  </a:lnTo>
                  <a:lnTo>
                    <a:pt x="9575" y="194"/>
                  </a:lnTo>
                  <a:lnTo>
                    <a:pt x="9573" y="183"/>
                  </a:lnTo>
                  <a:lnTo>
                    <a:pt x="9569" y="171"/>
                  </a:lnTo>
                  <a:lnTo>
                    <a:pt x="9564" y="160"/>
                  </a:lnTo>
                  <a:lnTo>
                    <a:pt x="9557" y="148"/>
                  </a:lnTo>
                  <a:lnTo>
                    <a:pt x="9548" y="137"/>
                  </a:lnTo>
                  <a:lnTo>
                    <a:pt x="9539" y="125"/>
                  </a:lnTo>
                  <a:lnTo>
                    <a:pt x="9528" y="114"/>
                  </a:lnTo>
                  <a:lnTo>
                    <a:pt x="9515" y="102"/>
                  </a:lnTo>
                  <a:lnTo>
                    <a:pt x="9486" y="79"/>
                  </a:lnTo>
                  <a:lnTo>
                    <a:pt x="9451" y="54"/>
                  </a:lnTo>
                  <a:lnTo>
                    <a:pt x="9412" y="28"/>
                  </a:lnTo>
                  <a:lnTo>
                    <a:pt x="9367" y="0"/>
                  </a:lnTo>
                  <a:close/>
                  <a:moveTo>
                    <a:pt x="8012" y="0"/>
                  </a:moveTo>
                  <a:lnTo>
                    <a:pt x="6372" y="0"/>
                  </a:lnTo>
                  <a:lnTo>
                    <a:pt x="6375" y="26"/>
                  </a:lnTo>
                  <a:lnTo>
                    <a:pt x="6377" y="51"/>
                  </a:lnTo>
                  <a:lnTo>
                    <a:pt x="6379" y="77"/>
                  </a:lnTo>
                  <a:lnTo>
                    <a:pt x="6380" y="102"/>
                  </a:lnTo>
                  <a:lnTo>
                    <a:pt x="6381" y="128"/>
                  </a:lnTo>
                  <a:lnTo>
                    <a:pt x="6381" y="153"/>
                  </a:lnTo>
                  <a:lnTo>
                    <a:pt x="6381" y="178"/>
                  </a:lnTo>
                  <a:lnTo>
                    <a:pt x="6381" y="202"/>
                  </a:lnTo>
                  <a:lnTo>
                    <a:pt x="6384" y="207"/>
                  </a:lnTo>
                  <a:lnTo>
                    <a:pt x="6391" y="212"/>
                  </a:lnTo>
                  <a:lnTo>
                    <a:pt x="6404" y="217"/>
                  </a:lnTo>
                  <a:lnTo>
                    <a:pt x="6422" y="222"/>
                  </a:lnTo>
                  <a:lnTo>
                    <a:pt x="6444" y="227"/>
                  </a:lnTo>
                  <a:lnTo>
                    <a:pt x="6469" y="232"/>
                  </a:lnTo>
                  <a:lnTo>
                    <a:pt x="6497" y="237"/>
                  </a:lnTo>
                  <a:lnTo>
                    <a:pt x="6530" y="243"/>
                  </a:lnTo>
                  <a:lnTo>
                    <a:pt x="6603" y="253"/>
                  </a:lnTo>
                  <a:lnTo>
                    <a:pt x="6686" y="263"/>
                  </a:lnTo>
                  <a:lnTo>
                    <a:pt x="6776" y="272"/>
                  </a:lnTo>
                  <a:lnTo>
                    <a:pt x="6871" y="281"/>
                  </a:lnTo>
                  <a:lnTo>
                    <a:pt x="6968" y="290"/>
                  </a:lnTo>
                  <a:lnTo>
                    <a:pt x="7063" y="297"/>
                  </a:lnTo>
                  <a:lnTo>
                    <a:pt x="7156" y="305"/>
                  </a:lnTo>
                  <a:lnTo>
                    <a:pt x="7244" y="311"/>
                  </a:lnTo>
                  <a:lnTo>
                    <a:pt x="7325" y="316"/>
                  </a:lnTo>
                  <a:lnTo>
                    <a:pt x="7395" y="320"/>
                  </a:lnTo>
                  <a:lnTo>
                    <a:pt x="7452" y="322"/>
                  </a:lnTo>
                  <a:lnTo>
                    <a:pt x="7493" y="323"/>
                  </a:lnTo>
                  <a:lnTo>
                    <a:pt x="7510" y="323"/>
                  </a:lnTo>
                  <a:lnTo>
                    <a:pt x="7527" y="322"/>
                  </a:lnTo>
                  <a:lnTo>
                    <a:pt x="7544" y="319"/>
                  </a:lnTo>
                  <a:lnTo>
                    <a:pt x="7562" y="316"/>
                  </a:lnTo>
                  <a:lnTo>
                    <a:pt x="7578" y="313"/>
                  </a:lnTo>
                  <a:lnTo>
                    <a:pt x="7596" y="308"/>
                  </a:lnTo>
                  <a:lnTo>
                    <a:pt x="7614" y="302"/>
                  </a:lnTo>
                  <a:lnTo>
                    <a:pt x="7632" y="296"/>
                  </a:lnTo>
                  <a:lnTo>
                    <a:pt x="7666" y="283"/>
                  </a:lnTo>
                  <a:lnTo>
                    <a:pt x="7702" y="267"/>
                  </a:lnTo>
                  <a:lnTo>
                    <a:pt x="7738" y="248"/>
                  </a:lnTo>
                  <a:lnTo>
                    <a:pt x="7772" y="226"/>
                  </a:lnTo>
                  <a:lnTo>
                    <a:pt x="7807" y="203"/>
                  </a:lnTo>
                  <a:lnTo>
                    <a:pt x="7840" y="178"/>
                  </a:lnTo>
                  <a:lnTo>
                    <a:pt x="7872" y="152"/>
                  </a:lnTo>
                  <a:lnTo>
                    <a:pt x="7902" y="124"/>
                  </a:lnTo>
                  <a:lnTo>
                    <a:pt x="7933" y="95"/>
                  </a:lnTo>
                  <a:lnTo>
                    <a:pt x="7961" y="64"/>
                  </a:lnTo>
                  <a:lnTo>
                    <a:pt x="7986" y="32"/>
                  </a:lnTo>
                  <a:lnTo>
                    <a:pt x="8012" y="0"/>
                  </a:lnTo>
                  <a:close/>
                  <a:moveTo>
                    <a:pt x="6101" y="0"/>
                  </a:moveTo>
                  <a:lnTo>
                    <a:pt x="4172" y="0"/>
                  </a:lnTo>
                  <a:lnTo>
                    <a:pt x="4173" y="14"/>
                  </a:lnTo>
                  <a:lnTo>
                    <a:pt x="4175" y="28"/>
                  </a:lnTo>
                  <a:lnTo>
                    <a:pt x="4179" y="44"/>
                  </a:lnTo>
                  <a:lnTo>
                    <a:pt x="4186" y="60"/>
                  </a:lnTo>
                  <a:lnTo>
                    <a:pt x="4192" y="76"/>
                  </a:lnTo>
                  <a:lnTo>
                    <a:pt x="4201" y="93"/>
                  </a:lnTo>
                  <a:lnTo>
                    <a:pt x="4210" y="110"/>
                  </a:lnTo>
                  <a:lnTo>
                    <a:pt x="4221" y="129"/>
                  </a:lnTo>
                  <a:lnTo>
                    <a:pt x="4234" y="148"/>
                  </a:lnTo>
                  <a:lnTo>
                    <a:pt x="4249" y="169"/>
                  </a:lnTo>
                  <a:lnTo>
                    <a:pt x="4267" y="190"/>
                  </a:lnTo>
                  <a:lnTo>
                    <a:pt x="4285" y="212"/>
                  </a:lnTo>
                  <a:lnTo>
                    <a:pt x="4306" y="234"/>
                  </a:lnTo>
                  <a:lnTo>
                    <a:pt x="4328" y="255"/>
                  </a:lnTo>
                  <a:lnTo>
                    <a:pt x="4351" y="278"/>
                  </a:lnTo>
                  <a:lnTo>
                    <a:pt x="4377" y="300"/>
                  </a:lnTo>
                  <a:lnTo>
                    <a:pt x="4402" y="323"/>
                  </a:lnTo>
                  <a:lnTo>
                    <a:pt x="4430" y="346"/>
                  </a:lnTo>
                  <a:lnTo>
                    <a:pt x="4460" y="367"/>
                  </a:lnTo>
                  <a:lnTo>
                    <a:pt x="4489" y="390"/>
                  </a:lnTo>
                  <a:lnTo>
                    <a:pt x="4520" y="412"/>
                  </a:lnTo>
                  <a:lnTo>
                    <a:pt x="4552" y="435"/>
                  </a:lnTo>
                  <a:lnTo>
                    <a:pt x="4583" y="457"/>
                  </a:lnTo>
                  <a:lnTo>
                    <a:pt x="4617" y="478"/>
                  </a:lnTo>
                  <a:lnTo>
                    <a:pt x="4650" y="499"/>
                  </a:lnTo>
                  <a:lnTo>
                    <a:pt x="4684" y="519"/>
                  </a:lnTo>
                  <a:lnTo>
                    <a:pt x="4719" y="540"/>
                  </a:lnTo>
                  <a:lnTo>
                    <a:pt x="4753" y="559"/>
                  </a:lnTo>
                  <a:lnTo>
                    <a:pt x="4787" y="578"/>
                  </a:lnTo>
                  <a:lnTo>
                    <a:pt x="4823" y="596"/>
                  </a:lnTo>
                  <a:lnTo>
                    <a:pt x="4858" y="613"/>
                  </a:lnTo>
                  <a:lnTo>
                    <a:pt x="4892" y="630"/>
                  </a:lnTo>
                  <a:lnTo>
                    <a:pt x="4928" y="645"/>
                  </a:lnTo>
                  <a:lnTo>
                    <a:pt x="4961" y="661"/>
                  </a:lnTo>
                  <a:lnTo>
                    <a:pt x="4995" y="673"/>
                  </a:lnTo>
                  <a:lnTo>
                    <a:pt x="5028" y="686"/>
                  </a:lnTo>
                  <a:lnTo>
                    <a:pt x="5062" y="698"/>
                  </a:lnTo>
                  <a:lnTo>
                    <a:pt x="5095" y="708"/>
                  </a:lnTo>
                  <a:lnTo>
                    <a:pt x="5125" y="717"/>
                  </a:lnTo>
                  <a:lnTo>
                    <a:pt x="5156" y="724"/>
                  </a:lnTo>
                  <a:lnTo>
                    <a:pt x="5192" y="726"/>
                  </a:lnTo>
                  <a:lnTo>
                    <a:pt x="5229" y="722"/>
                  </a:lnTo>
                  <a:lnTo>
                    <a:pt x="5268" y="717"/>
                  </a:lnTo>
                  <a:lnTo>
                    <a:pt x="5308" y="709"/>
                  </a:lnTo>
                  <a:lnTo>
                    <a:pt x="5348" y="698"/>
                  </a:lnTo>
                  <a:lnTo>
                    <a:pt x="5391" y="685"/>
                  </a:lnTo>
                  <a:lnTo>
                    <a:pt x="5433" y="668"/>
                  </a:lnTo>
                  <a:lnTo>
                    <a:pt x="5476" y="650"/>
                  </a:lnTo>
                  <a:lnTo>
                    <a:pt x="5519" y="631"/>
                  </a:lnTo>
                  <a:lnTo>
                    <a:pt x="5563" y="610"/>
                  </a:lnTo>
                  <a:lnTo>
                    <a:pt x="5606" y="587"/>
                  </a:lnTo>
                  <a:lnTo>
                    <a:pt x="5648" y="562"/>
                  </a:lnTo>
                  <a:lnTo>
                    <a:pt x="5690" y="537"/>
                  </a:lnTo>
                  <a:lnTo>
                    <a:pt x="5731" y="510"/>
                  </a:lnTo>
                  <a:lnTo>
                    <a:pt x="5772" y="482"/>
                  </a:lnTo>
                  <a:lnTo>
                    <a:pt x="5811" y="453"/>
                  </a:lnTo>
                  <a:lnTo>
                    <a:pt x="5848" y="424"/>
                  </a:lnTo>
                  <a:lnTo>
                    <a:pt x="5884" y="393"/>
                  </a:lnTo>
                  <a:lnTo>
                    <a:pt x="5918" y="362"/>
                  </a:lnTo>
                  <a:lnTo>
                    <a:pt x="5950" y="332"/>
                  </a:lnTo>
                  <a:lnTo>
                    <a:pt x="5981" y="301"/>
                  </a:lnTo>
                  <a:lnTo>
                    <a:pt x="6008" y="271"/>
                  </a:lnTo>
                  <a:lnTo>
                    <a:pt x="6032" y="240"/>
                  </a:lnTo>
                  <a:lnTo>
                    <a:pt x="6055" y="209"/>
                  </a:lnTo>
                  <a:lnTo>
                    <a:pt x="6073" y="180"/>
                  </a:lnTo>
                  <a:lnTo>
                    <a:pt x="6088" y="151"/>
                  </a:lnTo>
                  <a:lnTo>
                    <a:pt x="6101" y="123"/>
                  </a:lnTo>
                  <a:lnTo>
                    <a:pt x="6108" y="96"/>
                  </a:lnTo>
                  <a:lnTo>
                    <a:pt x="6113" y="70"/>
                  </a:lnTo>
                  <a:lnTo>
                    <a:pt x="6113" y="45"/>
                  </a:lnTo>
                  <a:lnTo>
                    <a:pt x="6110" y="22"/>
                  </a:lnTo>
                  <a:lnTo>
                    <a:pt x="6101" y="0"/>
                  </a:lnTo>
                  <a:close/>
                  <a:moveTo>
                    <a:pt x="3831" y="0"/>
                  </a:moveTo>
                  <a:lnTo>
                    <a:pt x="2243" y="0"/>
                  </a:lnTo>
                  <a:lnTo>
                    <a:pt x="2248" y="50"/>
                  </a:lnTo>
                  <a:lnTo>
                    <a:pt x="2254" y="95"/>
                  </a:lnTo>
                  <a:lnTo>
                    <a:pt x="2263" y="137"/>
                  </a:lnTo>
                  <a:lnTo>
                    <a:pt x="2273" y="174"/>
                  </a:lnTo>
                  <a:lnTo>
                    <a:pt x="2286" y="208"/>
                  </a:lnTo>
                  <a:lnTo>
                    <a:pt x="2301" y="237"/>
                  </a:lnTo>
                  <a:lnTo>
                    <a:pt x="2318" y="265"/>
                  </a:lnTo>
                  <a:lnTo>
                    <a:pt x="2337" y="288"/>
                  </a:lnTo>
                  <a:lnTo>
                    <a:pt x="2357" y="310"/>
                  </a:lnTo>
                  <a:lnTo>
                    <a:pt x="2380" y="328"/>
                  </a:lnTo>
                  <a:lnTo>
                    <a:pt x="2404" y="343"/>
                  </a:lnTo>
                  <a:lnTo>
                    <a:pt x="2431" y="356"/>
                  </a:lnTo>
                  <a:lnTo>
                    <a:pt x="2459" y="367"/>
                  </a:lnTo>
                  <a:lnTo>
                    <a:pt x="2490" y="376"/>
                  </a:lnTo>
                  <a:lnTo>
                    <a:pt x="2521" y="383"/>
                  </a:lnTo>
                  <a:lnTo>
                    <a:pt x="2555" y="388"/>
                  </a:lnTo>
                  <a:lnTo>
                    <a:pt x="2591" y="390"/>
                  </a:lnTo>
                  <a:lnTo>
                    <a:pt x="2628" y="393"/>
                  </a:lnTo>
                  <a:lnTo>
                    <a:pt x="2666" y="393"/>
                  </a:lnTo>
                  <a:lnTo>
                    <a:pt x="2707" y="393"/>
                  </a:lnTo>
                  <a:lnTo>
                    <a:pt x="2793" y="389"/>
                  </a:lnTo>
                  <a:lnTo>
                    <a:pt x="2885" y="383"/>
                  </a:lnTo>
                  <a:lnTo>
                    <a:pt x="2985" y="376"/>
                  </a:lnTo>
                  <a:lnTo>
                    <a:pt x="3090" y="370"/>
                  </a:lnTo>
                  <a:lnTo>
                    <a:pt x="3145" y="366"/>
                  </a:lnTo>
                  <a:lnTo>
                    <a:pt x="3201" y="365"/>
                  </a:lnTo>
                  <a:lnTo>
                    <a:pt x="3260" y="362"/>
                  </a:lnTo>
                  <a:lnTo>
                    <a:pt x="3319" y="362"/>
                  </a:lnTo>
                  <a:lnTo>
                    <a:pt x="3405" y="362"/>
                  </a:lnTo>
                  <a:lnTo>
                    <a:pt x="3490" y="362"/>
                  </a:lnTo>
                  <a:lnTo>
                    <a:pt x="3570" y="360"/>
                  </a:lnTo>
                  <a:lnTo>
                    <a:pt x="3648" y="357"/>
                  </a:lnTo>
                  <a:lnTo>
                    <a:pt x="3683" y="355"/>
                  </a:lnTo>
                  <a:lnTo>
                    <a:pt x="3719" y="351"/>
                  </a:lnTo>
                  <a:lnTo>
                    <a:pt x="3752" y="348"/>
                  </a:lnTo>
                  <a:lnTo>
                    <a:pt x="3784" y="343"/>
                  </a:lnTo>
                  <a:lnTo>
                    <a:pt x="3815" y="338"/>
                  </a:lnTo>
                  <a:lnTo>
                    <a:pt x="3841" y="332"/>
                  </a:lnTo>
                  <a:lnTo>
                    <a:pt x="3868" y="325"/>
                  </a:lnTo>
                  <a:lnTo>
                    <a:pt x="3891" y="318"/>
                  </a:lnTo>
                  <a:lnTo>
                    <a:pt x="3912" y="309"/>
                  </a:lnTo>
                  <a:lnTo>
                    <a:pt x="3931" y="299"/>
                  </a:lnTo>
                  <a:lnTo>
                    <a:pt x="3946" y="287"/>
                  </a:lnTo>
                  <a:lnTo>
                    <a:pt x="3959" y="274"/>
                  </a:lnTo>
                  <a:lnTo>
                    <a:pt x="3968" y="260"/>
                  </a:lnTo>
                  <a:lnTo>
                    <a:pt x="3974" y="245"/>
                  </a:lnTo>
                  <a:lnTo>
                    <a:pt x="3977" y="228"/>
                  </a:lnTo>
                  <a:lnTo>
                    <a:pt x="3977" y="209"/>
                  </a:lnTo>
                  <a:lnTo>
                    <a:pt x="3973" y="190"/>
                  </a:lnTo>
                  <a:lnTo>
                    <a:pt x="3965" y="169"/>
                  </a:lnTo>
                  <a:lnTo>
                    <a:pt x="3954" y="146"/>
                  </a:lnTo>
                  <a:lnTo>
                    <a:pt x="3937" y="120"/>
                  </a:lnTo>
                  <a:lnTo>
                    <a:pt x="3918" y="93"/>
                  </a:lnTo>
                  <a:lnTo>
                    <a:pt x="3894" y="64"/>
                  </a:lnTo>
                  <a:lnTo>
                    <a:pt x="3864" y="33"/>
                  </a:lnTo>
                  <a:lnTo>
                    <a:pt x="3831" y="0"/>
                  </a:lnTo>
                  <a:close/>
                  <a:moveTo>
                    <a:pt x="1971" y="0"/>
                  </a:moveTo>
                  <a:lnTo>
                    <a:pt x="0" y="0"/>
                  </a:lnTo>
                  <a:lnTo>
                    <a:pt x="38" y="26"/>
                  </a:lnTo>
                  <a:lnTo>
                    <a:pt x="79" y="53"/>
                  </a:lnTo>
                  <a:lnTo>
                    <a:pt x="122" y="78"/>
                  </a:lnTo>
                  <a:lnTo>
                    <a:pt x="167" y="102"/>
                  </a:lnTo>
                  <a:lnTo>
                    <a:pt x="213" y="127"/>
                  </a:lnTo>
                  <a:lnTo>
                    <a:pt x="259" y="151"/>
                  </a:lnTo>
                  <a:lnTo>
                    <a:pt x="305" y="172"/>
                  </a:lnTo>
                  <a:lnTo>
                    <a:pt x="350" y="193"/>
                  </a:lnTo>
                  <a:lnTo>
                    <a:pt x="394" y="212"/>
                  </a:lnTo>
                  <a:lnTo>
                    <a:pt x="435" y="230"/>
                  </a:lnTo>
                  <a:lnTo>
                    <a:pt x="473" y="245"/>
                  </a:lnTo>
                  <a:lnTo>
                    <a:pt x="507" y="258"/>
                  </a:lnTo>
                  <a:lnTo>
                    <a:pt x="538" y="268"/>
                  </a:lnTo>
                  <a:lnTo>
                    <a:pt x="562" y="276"/>
                  </a:lnTo>
                  <a:lnTo>
                    <a:pt x="583" y="281"/>
                  </a:lnTo>
                  <a:lnTo>
                    <a:pt x="595" y="282"/>
                  </a:lnTo>
                  <a:lnTo>
                    <a:pt x="644" y="283"/>
                  </a:lnTo>
                  <a:lnTo>
                    <a:pt x="710" y="285"/>
                  </a:lnTo>
                  <a:lnTo>
                    <a:pt x="792" y="286"/>
                  </a:lnTo>
                  <a:lnTo>
                    <a:pt x="883" y="287"/>
                  </a:lnTo>
                  <a:lnTo>
                    <a:pt x="985" y="290"/>
                  </a:lnTo>
                  <a:lnTo>
                    <a:pt x="1094" y="291"/>
                  </a:lnTo>
                  <a:lnTo>
                    <a:pt x="1206" y="291"/>
                  </a:lnTo>
                  <a:lnTo>
                    <a:pt x="1318" y="291"/>
                  </a:lnTo>
                  <a:lnTo>
                    <a:pt x="1430" y="291"/>
                  </a:lnTo>
                  <a:lnTo>
                    <a:pt x="1536" y="288"/>
                  </a:lnTo>
                  <a:lnTo>
                    <a:pt x="1637" y="285"/>
                  </a:lnTo>
                  <a:lnTo>
                    <a:pt x="1726" y="278"/>
                  </a:lnTo>
                  <a:lnTo>
                    <a:pt x="1767" y="274"/>
                  </a:lnTo>
                  <a:lnTo>
                    <a:pt x="1804" y="271"/>
                  </a:lnTo>
                  <a:lnTo>
                    <a:pt x="1837" y="265"/>
                  </a:lnTo>
                  <a:lnTo>
                    <a:pt x="1865" y="260"/>
                  </a:lnTo>
                  <a:lnTo>
                    <a:pt x="1889" y="254"/>
                  </a:lnTo>
                  <a:lnTo>
                    <a:pt x="1910" y="248"/>
                  </a:lnTo>
                  <a:lnTo>
                    <a:pt x="1924" y="240"/>
                  </a:lnTo>
                  <a:lnTo>
                    <a:pt x="1933" y="232"/>
                  </a:lnTo>
                  <a:lnTo>
                    <a:pt x="1945" y="217"/>
                  </a:lnTo>
                  <a:lnTo>
                    <a:pt x="1954" y="200"/>
                  </a:lnTo>
                  <a:lnTo>
                    <a:pt x="1963" y="185"/>
                  </a:lnTo>
                  <a:lnTo>
                    <a:pt x="1970" y="170"/>
                  </a:lnTo>
                  <a:lnTo>
                    <a:pt x="1975" y="156"/>
                  </a:lnTo>
                  <a:lnTo>
                    <a:pt x="1979" y="141"/>
                  </a:lnTo>
                  <a:lnTo>
                    <a:pt x="1981" y="127"/>
                  </a:lnTo>
                  <a:lnTo>
                    <a:pt x="1982" y="112"/>
                  </a:lnTo>
                  <a:lnTo>
                    <a:pt x="1982" y="98"/>
                  </a:lnTo>
                  <a:lnTo>
                    <a:pt x="1982" y="83"/>
                  </a:lnTo>
                  <a:lnTo>
                    <a:pt x="1981" y="70"/>
                  </a:lnTo>
                  <a:lnTo>
                    <a:pt x="1980" y="56"/>
                  </a:lnTo>
                  <a:lnTo>
                    <a:pt x="1976" y="28"/>
                  </a:lnTo>
                  <a:lnTo>
                    <a:pt x="197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7" name="Freeform 17"/>
            <p:cNvSpPr>
              <a:spLocks/>
            </p:cNvSpPr>
            <p:nvPr/>
          </p:nvSpPr>
          <p:spPr bwMode="auto">
            <a:xfrm>
              <a:off x="514350" y="2627313"/>
              <a:ext cx="711200" cy="501650"/>
            </a:xfrm>
            <a:custGeom>
              <a:avLst/>
              <a:gdLst>
                <a:gd name="T0" fmla="*/ 28 w 1793"/>
                <a:gd name="T1" fmla="*/ 373 h 1267"/>
                <a:gd name="T2" fmla="*/ 9 w 1793"/>
                <a:gd name="T3" fmla="*/ 417 h 1267"/>
                <a:gd name="T4" fmla="*/ 0 w 1793"/>
                <a:gd name="T5" fmla="*/ 866 h 1267"/>
                <a:gd name="T6" fmla="*/ 70 w 1793"/>
                <a:gd name="T7" fmla="*/ 974 h 1267"/>
                <a:gd name="T8" fmla="*/ 167 w 1793"/>
                <a:gd name="T9" fmla="*/ 1066 h 1267"/>
                <a:gd name="T10" fmla="*/ 286 w 1793"/>
                <a:gd name="T11" fmla="*/ 1141 h 1267"/>
                <a:gd name="T12" fmla="*/ 423 w 1793"/>
                <a:gd name="T13" fmla="*/ 1200 h 1267"/>
                <a:gd name="T14" fmla="*/ 572 w 1793"/>
                <a:gd name="T15" fmla="*/ 1239 h 1267"/>
                <a:gd name="T16" fmla="*/ 732 w 1793"/>
                <a:gd name="T17" fmla="*/ 1262 h 1267"/>
                <a:gd name="T18" fmla="*/ 895 w 1793"/>
                <a:gd name="T19" fmla="*/ 1267 h 1267"/>
                <a:gd name="T20" fmla="*/ 1057 w 1793"/>
                <a:gd name="T21" fmla="*/ 1252 h 1267"/>
                <a:gd name="T22" fmla="*/ 1214 w 1793"/>
                <a:gd name="T23" fmla="*/ 1219 h 1267"/>
                <a:gd name="T24" fmla="*/ 1360 w 1793"/>
                <a:gd name="T25" fmla="*/ 1165 h 1267"/>
                <a:gd name="T26" fmla="*/ 1494 w 1793"/>
                <a:gd name="T27" fmla="*/ 1093 h 1267"/>
                <a:gd name="T28" fmla="*/ 1608 w 1793"/>
                <a:gd name="T29" fmla="*/ 998 h 1267"/>
                <a:gd name="T30" fmla="*/ 1698 w 1793"/>
                <a:gd name="T31" fmla="*/ 885 h 1267"/>
                <a:gd name="T32" fmla="*/ 1761 w 1793"/>
                <a:gd name="T33" fmla="*/ 749 h 1267"/>
                <a:gd name="T34" fmla="*/ 1791 w 1793"/>
                <a:gd name="T35" fmla="*/ 592 h 1267"/>
                <a:gd name="T36" fmla="*/ 1785 w 1793"/>
                <a:gd name="T37" fmla="*/ 412 h 1267"/>
                <a:gd name="T38" fmla="*/ 1754 w 1793"/>
                <a:gd name="T39" fmla="*/ 327 h 1267"/>
                <a:gd name="T40" fmla="*/ 1691 w 1793"/>
                <a:gd name="T41" fmla="*/ 249 h 1267"/>
                <a:gd name="T42" fmla="*/ 1600 w 1793"/>
                <a:gd name="T43" fmla="*/ 183 h 1267"/>
                <a:gd name="T44" fmla="*/ 1487 w 1793"/>
                <a:gd name="T45" fmla="*/ 125 h 1267"/>
                <a:gd name="T46" fmla="*/ 1355 w 1793"/>
                <a:gd name="T47" fmla="*/ 78 h 1267"/>
                <a:gd name="T48" fmla="*/ 1210 w 1793"/>
                <a:gd name="T49" fmla="*/ 42 h 1267"/>
                <a:gd name="T50" fmla="*/ 1056 w 1793"/>
                <a:gd name="T51" fmla="*/ 17 h 1267"/>
                <a:gd name="T52" fmla="*/ 898 w 1793"/>
                <a:gd name="T53" fmla="*/ 3 h 1267"/>
                <a:gd name="T54" fmla="*/ 740 w 1793"/>
                <a:gd name="T55" fmla="*/ 2 h 1267"/>
                <a:gd name="T56" fmla="*/ 587 w 1793"/>
                <a:gd name="T57" fmla="*/ 12 h 1267"/>
                <a:gd name="T58" fmla="*/ 444 w 1793"/>
                <a:gd name="T59" fmla="*/ 35 h 1267"/>
                <a:gd name="T60" fmla="*/ 315 w 1793"/>
                <a:gd name="T61" fmla="*/ 70 h 1267"/>
                <a:gd name="T62" fmla="*/ 207 w 1793"/>
                <a:gd name="T63" fmla="*/ 120 h 1267"/>
                <a:gd name="T64" fmla="*/ 120 w 1793"/>
                <a:gd name="T65" fmla="*/ 183 h 1267"/>
                <a:gd name="T66" fmla="*/ 64 w 1793"/>
                <a:gd name="T67" fmla="*/ 259 h 1267"/>
                <a:gd name="T68" fmla="*/ 40 w 1793"/>
                <a:gd name="T69" fmla="*/ 35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3" h="1267">
                  <a:moveTo>
                    <a:pt x="40" y="350"/>
                  </a:moveTo>
                  <a:lnTo>
                    <a:pt x="28" y="373"/>
                  </a:lnTo>
                  <a:lnTo>
                    <a:pt x="18" y="396"/>
                  </a:lnTo>
                  <a:lnTo>
                    <a:pt x="9" y="417"/>
                  </a:lnTo>
                  <a:lnTo>
                    <a:pt x="0" y="439"/>
                  </a:lnTo>
                  <a:lnTo>
                    <a:pt x="0" y="866"/>
                  </a:lnTo>
                  <a:lnTo>
                    <a:pt x="32" y="922"/>
                  </a:lnTo>
                  <a:lnTo>
                    <a:pt x="70" y="974"/>
                  </a:lnTo>
                  <a:lnTo>
                    <a:pt x="115" y="1023"/>
                  </a:lnTo>
                  <a:lnTo>
                    <a:pt x="167" y="1066"/>
                  </a:lnTo>
                  <a:lnTo>
                    <a:pt x="224" y="1106"/>
                  </a:lnTo>
                  <a:lnTo>
                    <a:pt x="286" y="1141"/>
                  </a:lnTo>
                  <a:lnTo>
                    <a:pt x="353" y="1173"/>
                  </a:lnTo>
                  <a:lnTo>
                    <a:pt x="423" y="1200"/>
                  </a:lnTo>
                  <a:lnTo>
                    <a:pt x="497" y="1222"/>
                  </a:lnTo>
                  <a:lnTo>
                    <a:pt x="572" y="1239"/>
                  </a:lnTo>
                  <a:lnTo>
                    <a:pt x="652" y="1253"/>
                  </a:lnTo>
                  <a:lnTo>
                    <a:pt x="732" y="1262"/>
                  </a:lnTo>
                  <a:lnTo>
                    <a:pt x="813" y="1267"/>
                  </a:lnTo>
                  <a:lnTo>
                    <a:pt x="895" y="1267"/>
                  </a:lnTo>
                  <a:lnTo>
                    <a:pt x="975" y="1262"/>
                  </a:lnTo>
                  <a:lnTo>
                    <a:pt x="1057" y="1252"/>
                  </a:lnTo>
                  <a:lnTo>
                    <a:pt x="1136" y="1238"/>
                  </a:lnTo>
                  <a:lnTo>
                    <a:pt x="1214" y="1219"/>
                  </a:lnTo>
                  <a:lnTo>
                    <a:pt x="1289" y="1195"/>
                  </a:lnTo>
                  <a:lnTo>
                    <a:pt x="1360" y="1165"/>
                  </a:lnTo>
                  <a:lnTo>
                    <a:pt x="1429" y="1131"/>
                  </a:lnTo>
                  <a:lnTo>
                    <a:pt x="1494" y="1093"/>
                  </a:lnTo>
                  <a:lnTo>
                    <a:pt x="1553" y="1048"/>
                  </a:lnTo>
                  <a:lnTo>
                    <a:pt x="1608" y="998"/>
                  </a:lnTo>
                  <a:lnTo>
                    <a:pt x="1656" y="944"/>
                  </a:lnTo>
                  <a:lnTo>
                    <a:pt x="1698" y="885"/>
                  </a:lnTo>
                  <a:lnTo>
                    <a:pt x="1734" y="819"/>
                  </a:lnTo>
                  <a:lnTo>
                    <a:pt x="1761" y="749"/>
                  </a:lnTo>
                  <a:lnTo>
                    <a:pt x="1781" y="673"/>
                  </a:lnTo>
                  <a:lnTo>
                    <a:pt x="1791" y="592"/>
                  </a:lnTo>
                  <a:lnTo>
                    <a:pt x="1793" y="505"/>
                  </a:lnTo>
                  <a:lnTo>
                    <a:pt x="1785" y="412"/>
                  </a:lnTo>
                  <a:lnTo>
                    <a:pt x="1774" y="369"/>
                  </a:lnTo>
                  <a:lnTo>
                    <a:pt x="1754" y="327"/>
                  </a:lnTo>
                  <a:lnTo>
                    <a:pt x="1726" y="287"/>
                  </a:lnTo>
                  <a:lnTo>
                    <a:pt x="1691" y="249"/>
                  </a:lnTo>
                  <a:lnTo>
                    <a:pt x="1649" y="214"/>
                  </a:lnTo>
                  <a:lnTo>
                    <a:pt x="1600" y="183"/>
                  </a:lnTo>
                  <a:lnTo>
                    <a:pt x="1547" y="152"/>
                  </a:lnTo>
                  <a:lnTo>
                    <a:pt x="1487" y="125"/>
                  </a:lnTo>
                  <a:lnTo>
                    <a:pt x="1423" y="100"/>
                  </a:lnTo>
                  <a:lnTo>
                    <a:pt x="1355" y="78"/>
                  </a:lnTo>
                  <a:lnTo>
                    <a:pt x="1284" y="59"/>
                  </a:lnTo>
                  <a:lnTo>
                    <a:pt x="1210" y="42"/>
                  </a:lnTo>
                  <a:lnTo>
                    <a:pt x="1133" y="28"/>
                  </a:lnTo>
                  <a:lnTo>
                    <a:pt x="1056" y="17"/>
                  </a:lnTo>
                  <a:lnTo>
                    <a:pt x="977" y="8"/>
                  </a:lnTo>
                  <a:lnTo>
                    <a:pt x="898" y="3"/>
                  </a:lnTo>
                  <a:lnTo>
                    <a:pt x="819" y="0"/>
                  </a:lnTo>
                  <a:lnTo>
                    <a:pt x="740" y="2"/>
                  </a:lnTo>
                  <a:lnTo>
                    <a:pt x="663" y="5"/>
                  </a:lnTo>
                  <a:lnTo>
                    <a:pt x="587" y="12"/>
                  </a:lnTo>
                  <a:lnTo>
                    <a:pt x="514" y="22"/>
                  </a:lnTo>
                  <a:lnTo>
                    <a:pt x="444" y="35"/>
                  </a:lnTo>
                  <a:lnTo>
                    <a:pt x="377" y="51"/>
                  </a:lnTo>
                  <a:lnTo>
                    <a:pt x="315" y="70"/>
                  </a:lnTo>
                  <a:lnTo>
                    <a:pt x="258" y="93"/>
                  </a:lnTo>
                  <a:lnTo>
                    <a:pt x="207" y="120"/>
                  </a:lnTo>
                  <a:lnTo>
                    <a:pt x="159" y="149"/>
                  </a:lnTo>
                  <a:lnTo>
                    <a:pt x="120" y="183"/>
                  </a:lnTo>
                  <a:lnTo>
                    <a:pt x="88" y="218"/>
                  </a:lnTo>
                  <a:lnTo>
                    <a:pt x="64" y="259"/>
                  </a:lnTo>
                  <a:lnTo>
                    <a:pt x="47" y="302"/>
                  </a:lnTo>
                  <a:lnTo>
                    <a:pt x="40" y="35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8" name="Freeform 18"/>
            <p:cNvSpPr>
              <a:spLocks/>
            </p:cNvSpPr>
            <p:nvPr/>
          </p:nvSpPr>
          <p:spPr bwMode="auto">
            <a:xfrm>
              <a:off x="1185863" y="2528888"/>
              <a:ext cx="777875" cy="550862"/>
            </a:xfrm>
            <a:custGeom>
              <a:avLst/>
              <a:gdLst>
                <a:gd name="T0" fmla="*/ 135 w 1959"/>
                <a:gd name="T1" fmla="*/ 312 h 1386"/>
                <a:gd name="T2" fmla="*/ 251 w 1959"/>
                <a:gd name="T3" fmla="*/ 414 h 1386"/>
                <a:gd name="T4" fmla="*/ 324 w 1959"/>
                <a:gd name="T5" fmla="*/ 512 h 1386"/>
                <a:gd name="T6" fmla="*/ 362 w 1959"/>
                <a:gd name="T7" fmla="*/ 609 h 1386"/>
                <a:gd name="T8" fmla="*/ 373 w 1959"/>
                <a:gd name="T9" fmla="*/ 703 h 1386"/>
                <a:gd name="T10" fmla="*/ 361 w 1959"/>
                <a:gd name="T11" fmla="*/ 799 h 1386"/>
                <a:gd name="T12" fmla="*/ 336 w 1959"/>
                <a:gd name="T13" fmla="*/ 898 h 1386"/>
                <a:gd name="T14" fmla="*/ 282 w 1959"/>
                <a:gd name="T15" fmla="*/ 1073 h 1386"/>
                <a:gd name="T16" fmla="*/ 254 w 1959"/>
                <a:gd name="T17" fmla="*/ 1186 h 1386"/>
                <a:gd name="T18" fmla="*/ 239 w 1959"/>
                <a:gd name="T19" fmla="*/ 1309 h 1386"/>
                <a:gd name="T20" fmla="*/ 250 w 1959"/>
                <a:gd name="T21" fmla="*/ 1365 h 1386"/>
                <a:gd name="T22" fmla="*/ 313 w 1959"/>
                <a:gd name="T23" fmla="*/ 1378 h 1386"/>
                <a:gd name="T24" fmla="*/ 418 w 1959"/>
                <a:gd name="T25" fmla="*/ 1384 h 1386"/>
                <a:gd name="T26" fmla="*/ 722 w 1959"/>
                <a:gd name="T27" fmla="*/ 1384 h 1386"/>
                <a:gd name="T28" fmla="*/ 1076 w 1959"/>
                <a:gd name="T29" fmla="*/ 1372 h 1386"/>
                <a:gd name="T30" fmla="*/ 1404 w 1959"/>
                <a:gd name="T31" fmla="*/ 1358 h 1386"/>
                <a:gd name="T32" fmla="*/ 1625 w 1959"/>
                <a:gd name="T33" fmla="*/ 1352 h 1386"/>
                <a:gd name="T34" fmla="*/ 1752 w 1959"/>
                <a:gd name="T35" fmla="*/ 1343 h 1386"/>
                <a:gd name="T36" fmla="*/ 1845 w 1959"/>
                <a:gd name="T37" fmla="*/ 1321 h 1386"/>
                <a:gd name="T38" fmla="*/ 1908 w 1959"/>
                <a:gd name="T39" fmla="*/ 1286 h 1386"/>
                <a:gd name="T40" fmla="*/ 1943 w 1959"/>
                <a:gd name="T41" fmla="*/ 1241 h 1386"/>
                <a:gd name="T42" fmla="*/ 1959 w 1959"/>
                <a:gd name="T43" fmla="*/ 1189 h 1386"/>
                <a:gd name="T44" fmla="*/ 1954 w 1959"/>
                <a:gd name="T45" fmla="*/ 1133 h 1386"/>
                <a:gd name="T46" fmla="*/ 1936 w 1959"/>
                <a:gd name="T47" fmla="*/ 1073 h 1386"/>
                <a:gd name="T48" fmla="*/ 1908 w 1959"/>
                <a:gd name="T49" fmla="*/ 1014 h 1386"/>
                <a:gd name="T50" fmla="*/ 1835 w 1959"/>
                <a:gd name="T51" fmla="*/ 905 h 1386"/>
                <a:gd name="T52" fmla="*/ 1808 w 1959"/>
                <a:gd name="T53" fmla="*/ 850 h 1386"/>
                <a:gd name="T54" fmla="*/ 1825 w 1959"/>
                <a:gd name="T55" fmla="*/ 747 h 1386"/>
                <a:gd name="T56" fmla="*/ 1877 w 1959"/>
                <a:gd name="T57" fmla="*/ 503 h 1386"/>
                <a:gd name="T58" fmla="*/ 1901 w 1959"/>
                <a:gd name="T59" fmla="*/ 367 h 1386"/>
                <a:gd name="T60" fmla="*/ 1914 w 1959"/>
                <a:gd name="T61" fmla="*/ 237 h 1386"/>
                <a:gd name="T62" fmla="*/ 1911 w 1959"/>
                <a:gd name="T63" fmla="*/ 125 h 1386"/>
                <a:gd name="T64" fmla="*/ 1883 w 1959"/>
                <a:gd name="T65" fmla="*/ 42 h 1386"/>
                <a:gd name="T66" fmla="*/ 1826 w 1959"/>
                <a:gd name="T67" fmla="*/ 2 h 1386"/>
                <a:gd name="T68" fmla="*/ 1732 w 1959"/>
                <a:gd name="T69" fmla="*/ 15 h 1386"/>
                <a:gd name="T70" fmla="*/ 1630 w 1959"/>
                <a:gd name="T71" fmla="*/ 68 h 1386"/>
                <a:gd name="T72" fmla="*/ 1567 w 1959"/>
                <a:gd name="T73" fmla="*/ 86 h 1386"/>
                <a:gd name="T74" fmla="*/ 1480 w 1959"/>
                <a:gd name="T75" fmla="*/ 98 h 1386"/>
                <a:gd name="T76" fmla="*/ 1299 w 1959"/>
                <a:gd name="T77" fmla="*/ 104 h 1386"/>
                <a:gd name="T78" fmla="*/ 1047 w 1959"/>
                <a:gd name="T79" fmla="*/ 96 h 1386"/>
                <a:gd name="T80" fmla="*/ 795 w 1959"/>
                <a:gd name="T81" fmla="*/ 84 h 1386"/>
                <a:gd name="T82" fmla="*/ 583 w 1959"/>
                <a:gd name="T83" fmla="*/ 74 h 1386"/>
                <a:gd name="T84" fmla="*/ 482 w 1959"/>
                <a:gd name="T85" fmla="*/ 75 h 1386"/>
                <a:gd name="T86" fmla="*/ 384 w 1959"/>
                <a:gd name="T87" fmla="*/ 88 h 1386"/>
                <a:gd name="T88" fmla="*/ 231 w 1959"/>
                <a:gd name="T89" fmla="*/ 123 h 1386"/>
                <a:gd name="T90" fmla="*/ 98 w 1959"/>
                <a:gd name="T91" fmla="*/ 168 h 1386"/>
                <a:gd name="T92" fmla="*/ 35 w 1959"/>
                <a:gd name="T93" fmla="*/ 196 h 1386"/>
                <a:gd name="T94" fmla="*/ 8 w 1959"/>
                <a:gd name="T95" fmla="*/ 215 h 1386"/>
                <a:gd name="T96" fmla="*/ 0 w 1959"/>
                <a:gd name="T97" fmla="*/ 230 h 1386"/>
                <a:gd name="T98" fmla="*/ 18 w 1959"/>
                <a:gd name="T99" fmla="*/ 239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9" h="1386">
                  <a:moveTo>
                    <a:pt x="30" y="241"/>
                  </a:moveTo>
                  <a:lnTo>
                    <a:pt x="86" y="277"/>
                  </a:lnTo>
                  <a:lnTo>
                    <a:pt x="135" y="312"/>
                  </a:lnTo>
                  <a:lnTo>
                    <a:pt x="179" y="346"/>
                  </a:lnTo>
                  <a:lnTo>
                    <a:pt x="217" y="381"/>
                  </a:lnTo>
                  <a:lnTo>
                    <a:pt x="251" y="414"/>
                  </a:lnTo>
                  <a:lnTo>
                    <a:pt x="279" y="447"/>
                  </a:lnTo>
                  <a:lnTo>
                    <a:pt x="305" y="480"/>
                  </a:lnTo>
                  <a:lnTo>
                    <a:pt x="324" y="512"/>
                  </a:lnTo>
                  <a:lnTo>
                    <a:pt x="341" y="545"/>
                  </a:lnTo>
                  <a:lnTo>
                    <a:pt x="353" y="577"/>
                  </a:lnTo>
                  <a:lnTo>
                    <a:pt x="362" y="609"/>
                  </a:lnTo>
                  <a:lnTo>
                    <a:pt x="369" y="640"/>
                  </a:lnTo>
                  <a:lnTo>
                    <a:pt x="371" y="671"/>
                  </a:lnTo>
                  <a:lnTo>
                    <a:pt x="373" y="703"/>
                  </a:lnTo>
                  <a:lnTo>
                    <a:pt x="370" y="735"/>
                  </a:lnTo>
                  <a:lnTo>
                    <a:pt x="366" y="767"/>
                  </a:lnTo>
                  <a:lnTo>
                    <a:pt x="361" y="799"/>
                  </a:lnTo>
                  <a:lnTo>
                    <a:pt x="353" y="832"/>
                  </a:lnTo>
                  <a:lnTo>
                    <a:pt x="344" y="865"/>
                  </a:lnTo>
                  <a:lnTo>
                    <a:pt x="336" y="898"/>
                  </a:lnTo>
                  <a:lnTo>
                    <a:pt x="314" y="966"/>
                  </a:lnTo>
                  <a:lnTo>
                    <a:pt x="292" y="1036"/>
                  </a:lnTo>
                  <a:lnTo>
                    <a:pt x="282" y="1073"/>
                  </a:lnTo>
                  <a:lnTo>
                    <a:pt x="272" y="1110"/>
                  </a:lnTo>
                  <a:lnTo>
                    <a:pt x="262" y="1148"/>
                  </a:lnTo>
                  <a:lnTo>
                    <a:pt x="254" y="1186"/>
                  </a:lnTo>
                  <a:lnTo>
                    <a:pt x="246" y="1226"/>
                  </a:lnTo>
                  <a:lnTo>
                    <a:pt x="241" y="1267"/>
                  </a:lnTo>
                  <a:lnTo>
                    <a:pt x="239" y="1309"/>
                  </a:lnTo>
                  <a:lnTo>
                    <a:pt x="237" y="1352"/>
                  </a:lnTo>
                  <a:lnTo>
                    <a:pt x="240" y="1358"/>
                  </a:lnTo>
                  <a:lnTo>
                    <a:pt x="250" y="1365"/>
                  </a:lnTo>
                  <a:lnTo>
                    <a:pt x="265" y="1370"/>
                  </a:lnTo>
                  <a:lnTo>
                    <a:pt x="287" y="1374"/>
                  </a:lnTo>
                  <a:lnTo>
                    <a:pt x="313" y="1378"/>
                  </a:lnTo>
                  <a:lnTo>
                    <a:pt x="344" y="1380"/>
                  </a:lnTo>
                  <a:lnTo>
                    <a:pt x="379" y="1383"/>
                  </a:lnTo>
                  <a:lnTo>
                    <a:pt x="418" y="1384"/>
                  </a:lnTo>
                  <a:lnTo>
                    <a:pt x="509" y="1386"/>
                  </a:lnTo>
                  <a:lnTo>
                    <a:pt x="611" y="1385"/>
                  </a:lnTo>
                  <a:lnTo>
                    <a:pt x="722" y="1384"/>
                  </a:lnTo>
                  <a:lnTo>
                    <a:pt x="838" y="1380"/>
                  </a:lnTo>
                  <a:lnTo>
                    <a:pt x="958" y="1376"/>
                  </a:lnTo>
                  <a:lnTo>
                    <a:pt x="1076" y="1372"/>
                  </a:lnTo>
                  <a:lnTo>
                    <a:pt x="1192" y="1367"/>
                  </a:lnTo>
                  <a:lnTo>
                    <a:pt x="1303" y="1362"/>
                  </a:lnTo>
                  <a:lnTo>
                    <a:pt x="1404" y="1358"/>
                  </a:lnTo>
                  <a:lnTo>
                    <a:pt x="1493" y="1355"/>
                  </a:lnTo>
                  <a:lnTo>
                    <a:pt x="1568" y="1352"/>
                  </a:lnTo>
                  <a:lnTo>
                    <a:pt x="1625" y="1352"/>
                  </a:lnTo>
                  <a:lnTo>
                    <a:pt x="1672" y="1351"/>
                  </a:lnTo>
                  <a:lnTo>
                    <a:pt x="1714" y="1348"/>
                  </a:lnTo>
                  <a:lnTo>
                    <a:pt x="1752" y="1343"/>
                  </a:lnTo>
                  <a:lnTo>
                    <a:pt x="1786" y="1338"/>
                  </a:lnTo>
                  <a:lnTo>
                    <a:pt x="1817" y="1330"/>
                  </a:lnTo>
                  <a:lnTo>
                    <a:pt x="1845" y="1321"/>
                  </a:lnTo>
                  <a:lnTo>
                    <a:pt x="1869" y="1310"/>
                  </a:lnTo>
                  <a:lnTo>
                    <a:pt x="1890" y="1299"/>
                  </a:lnTo>
                  <a:lnTo>
                    <a:pt x="1908" y="1286"/>
                  </a:lnTo>
                  <a:lnTo>
                    <a:pt x="1923" y="1272"/>
                  </a:lnTo>
                  <a:lnTo>
                    <a:pt x="1934" y="1258"/>
                  </a:lnTo>
                  <a:lnTo>
                    <a:pt x="1943" y="1241"/>
                  </a:lnTo>
                  <a:lnTo>
                    <a:pt x="1951" y="1225"/>
                  </a:lnTo>
                  <a:lnTo>
                    <a:pt x="1956" y="1207"/>
                  </a:lnTo>
                  <a:lnTo>
                    <a:pt x="1959" y="1189"/>
                  </a:lnTo>
                  <a:lnTo>
                    <a:pt x="1959" y="1171"/>
                  </a:lnTo>
                  <a:lnTo>
                    <a:pt x="1957" y="1152"/>
                  </a:lnTo>
                  <a:lnTo>
                    <a:pt x="1954" y="1133"/>
                  </a:lnTo>
                  <a:lnTo>
                    <a:pt x="1950" y="1112"/>
                  </a:lnTo>
                  <a:lnTo>
                    <a:pt x="1943" y="1093"/>
                  </a:lnTo>
                  <a:lnTo>
                    <a:pt x="1936" y="1073"/>
                  </a:lnTo>
                  <a:lnTo>
                    <a:pt x="1927" y="1054"/>
                  </a:lnTo>
                  <a:lnTo>
                    <a:pt x="1918" y="1033"/>
                  </a:lnTo>
                  <a:lnTo>
                    <a:pt x="1908" y="1014"/>
                  </a:lnTo>
                  <a:lnTo>
                    <a:pt x="1885" y="976"/>
                  </a:lnTo>
                  <a:lnTo>
                    <a:pt x="1860" y="939"/>
                  </a:lnTo>
                  <a:lnTo>
                    <a:pt x="1835" y="905"/>
                  </a:lnTo>
                  <a:lnTo>
                    <a:pt x="1811" y="874"/>
                  </a:lnTo>
                  <a:lnTo>
                    <a:pt x="1808" y="865"/>
                  </a:lnTo>
                  <a:lnTo>
                    <a:pt x="1808" y="850"/>
                  </a:lnTo>
                  <a:lnTo>
                    <a:pt x="1809" y="831"/>
                  </a:lnTo>
                  <a:lnTo>
                    <a:pt x="1813" y="806"/>
                  </a:lnTo>
                  <a:lnTo>
                    <a:pt x="1825" y="747"/>
                  </a:lnTo>
                  <a:lnTo>
                    <a:pt x="1840" y="674"/>
                  </a:lnTo>
                  <a:lnTo>
                    <a:pt x="1859" y="591"/>
                  </a:lnTo>
                  <a:lnTo>
                    <a:pt x="1877" y="503"/>
                  </a:lnTo>
                  <a:lnTo>
                    <a:pt x="1886" y="457"/>
                  </a:lnTo>
                  <a:lnTo>
                    <a:pt x="1894" y="411"/>
                  </a:lnTo>
                  <a:lnTo>
                    <a:pt x="1901" y="367"/>
                  </a:lnTo>
                  <a:lnTo>
                    <a:pt x="1906" y="322"/>
                  </a:lnTo>
                  <a:lnTo>
                    <a:pt x="1911" y="277"/>
                  </a:lnTo>
                  <a:lnTo>
                    <a:pt x="1914" y="237"/>
                  </a:lnTo>
                  <a:lnTo>
                    <a:pt x="1915" y="196"/>
                  </a:lnTo>
                  <a:lnTo>
                    <a:pt x="1914" y="159"/>
                  </a:lnTo>
                  <a:lnTo>
                    <a:pt x="1911" y="125"/>
                  </a:lnTo>
                  <a:lnTo>
                    <a:pt x="1905" y="93"/>
                  </a:lnTo>
                  <a:lnTo>
                    <a:pt x="1896" y="65"/>
                  </a:lnTo>
                  <a:lnTo>
                    <a:pt x="1883" y="42"/>
                  </a:lnTo>
                  <a:lnTo>
                    <a:pt x="1868" y="24"/>
                  </a:lnTo>
                  <a:lnTo>
                    <a:pt x="1849" y="10"/>
                  </a:lnTo>
                  <a:lnTo>
                    <a:pt x="1826" y="2"/>
                  </a:lnTo>
                  <a:lnTo>
                    <a:pt x="1799" y="0"/>
                  </a:lnTo>
                  <a:lnTo>
                    <a:pt x="1769" y="5"/>
                  </a:lnTo>
                  <a:lnTo>
                    <a:pt x="1732" y="15"/>
                  </a:lnTo>
                  <a:lnTo>
                    <a:pt x="1691" y="34"/>
                  </a:lnTo>
                  <a:lnTo>
                    <a:pt x="1645" y="60"/>
                  </a:lnTo>
                  <a:lnTo>
                    <a:pt x="1630" y="68"/>
                  </a:lnTo>
                  <a:lnTo>
                    <a:pt x="1612" y="75"/>
                  </a:lnTo>
                  <a:lnTo>
                    <a:pt x="1590" y="81"/>
                  </a:lnTo>
                  <a:lnTo>
                    <a:pt x="1567" y="86"/>
                  </a:lnTo>
                  <a:lnTo>
                    <a:pt x="1540" y="91"/>
                  </a:lnTo>
                  <a:lnTo>
                    <a:pt x="1511" y="95"/>
                  </a:lnTo>
                  <a:lnTo>
                    <a:pt x="1480" y="98"/>
                  </a:lnTo>
                  <a:lnTo>
                    <a:pt x="1447" y="100"/>
                  </a:lnTo>
                  <a:lnTo>
                    <a:pt x="1376" y="103"/>
                  </a:lnTo>
                  <a:lnTo>
                    <a:pt x="1299" y="104"/>
                  </a:lnTo>
                  <a:lnTo>
                    <a:pt x="1218" y="103"/>
                  </a:lnTo>
                  <a:lnTo>
                    <a:pt x="1132" y="100"/>
                  </a:lnTo>
                  <a:lnTo>
                    <a:pt x="1047" y="96"/>
                  </a:lnTo>
                  <a:lnTo>
                    <a:pt x="962" y="93"/>
                  </a:lnTo>
                  <a:lnTo>
                    <a:pt x="876" y="89"/>
                  </a:lnTo>
                  <a:lnTo>
                    <a:pt x="795" y="84"/>
                  </a:lnTo>
                  <a:lnTo>
                    <a:pt x="718" y="80"/>
                  </a:lnTo>
                  <a:lnTo>
                    <a:pt x="647" y="76"/>
                  </a:lnTo>
                  <a:lnTo>
                    <a:pt x="583" y="74"/>
                  </a:lnTo>
                  <a:lnTo>
                    <a:pt x="527" y="74"/>
                  </a:lnTo>
                  <a:lnTo>
                    <a:pt x="505" y="74"/>
                  </a:lnTo>
                  <a:lnTo>
                    <a:pt x="482" y="75"/>
                  </a:lnTo>
                  <a:lnTo>
                    <a:pt x="459" y="77"/>
                  </a:lnTo>
                  <a:lnTo>
                    <a:pt x="435" y="80"/>
                  </a:lnTo>
                  <a:lnTo>
                    <a:pt x="384" y="88"/>
                  </a:lnTo>
                  <a:lnTo>
                    <a:pt x="333" y="98"/>
                  </a:lnTo>
                  <a:lnTo>
                    <a:pt x="282" y="109"/>
                  </a:lnTo>
                  <a:lnTo>
                    <a:pt x="231" y="123"/>
                  </a:lnTo>
                  <a:lnTo>
                    <a:pt x="184" y="137"/>
                  </a:lnTo>
                  <a:lnTo>
                    <a:pt x="139" y="153"/>
                  </a:lnTo>
                  <a:lnTo>
                    <a:pt x="98" y="168"/>
                  </a:lnTo>
                  <a:lnTo>
                    <a:pt x="64" y="182"/>
                  </a:lnTo>
                  <a:lnTo>
                    <a:pt x="49" y="190"/>
                  </a:lnTo>
                  <a:lnTo>
                    <a:pt x="35" y="196"/>
                  </a:lnTo>
                  <a:lnTo>
                    <a:pt x="24" y="202"/>
                  </a:lnTo>
                  <a:lnTo>
                    <a:pt x="14" y="209"/>
                  </a:lnTo>
                  <a:lnTo>
                    <a:pt x="8" y="215"/>
                  </a:lnTo>
                  <a:lnTo>
                    <a:pt x="3" y="220"/>
                  </a:lnTo>
                  <a:lnTo>
                    <a:pt x="0" y="225"/>
                  </a:lnTo>
                  <a:lnTo>
                    <a:pt x="0" y="230"/>
                  </a:lnTo>
                  <a:lnTo>
                    <a:pt x="4" y="234"/>
                  </a:lnTo>
                  <a:lnTo>
                    <a:pt x="9" y="237"/>
                  </a:lnTo>
                  <a:lnTo>
                    <a:pt x="18" y="239"/>
                  </a:lnTo>
                  <a:lnTo>
                    <a:pt x="30" y="24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699" name="Freeform 19"/>
            <p:cNvSpPr>
              <a:spLocks/>
            </p:cNvSpPr>
            <p:nvPr/>
          </p:nvSpPr>
          <p:spPr bwMode="auto">
            <a:xfrm>
              <a:off x="2005013" y="2535238"/>
              <a:ext cx="906462" cy="449262"/>
            </a:xfrm>
            <a:custGeom>
              <a:avLst/>
              <a:gdLst>
                <a:gd name="T0" fmla="*/ 120 w 2283"/>
                <a:gd name="T1" fmla="*/ 69 h 1129"/>
                <a:gd name="T2" fmla="*/ 85 w 2283"/>
                <a:gd name="T3" fmla="*/ 139 h 1129"/>
                <a:gd name="T4" fmla="*/ 55 w 2283"/>
                <a:gd name="T5" fmla="*/ 206 h 1129"/>
                <a:gd name="T6" fmla="*/ 32 w 2283"/>
                <a:gd name="T7" fmla="*/ 273 h 1129"/>
                <a:gd name="T8" fmla="*/ 16 w 2283"/>
                <a:gd name="T9" fmla="*/ 338 h 1129"/>
                <a:gd name="T10" fmla="*/ 6 w 2283"/>
                <a:gd name="T11" fmla="*/ 401 h 1129"/>
                <a:gd name="T12" fmla="*/ 0 w 2283"/>
                <a:gd name="T13" fmla="*/ 464 h 1129"/>
                <a:gd name="T14" fmla="*/ 3 w 2283"/>
                <a:gd name="T15" fmla="*/ 525 h 1129"/>
                <a:gd name="T16" fmla="*/ 11 w 2283"/>
                <a:gd name="T17" fmla="*/ 585 h 1129"/>
                <a:gd name="T18" fmla="*/ 25 w 2283"/>
                <a:gd name="T19" fmla="*/ 645 h 1129"/>
                <a:gd name="T20" fmla="*/ 44 w 2283"/>
                <a:gd name="T21" fmla="*/ 705 h 1129"/>
                <a:gd name="T22" fmla="*/ 68 w 2283"/>
                <a:gd name="T23" fmla="*/ 765 h 1129"/>
                <a:gd name="T24" fmla="*/ 99 w 2283"/>
                <a:gd name="T25" fmla="*/ 825 h 1129"/>
                <a:gd name="T26" fmla="*/ 133 w 2283"/>
                <a:gd name="T27" fmla="*/ 886 h 1129"/>
                <a:gd name="T28" fmla="*/ 174 w 2283"/>
                <a:gd name="T29" fmla="*/ 947 h 1129"/>
                <a:gd name="T30" fmla="*/ 220 w 2283"/>
                <a:gd name="T31" fmla="*/ 1008 h 1129"/>
                <a:gd name="T32" fmla="*/ 267 w 2283"/>
                <a:gd name="T33" fmla="*/ 1064 h 1129"/>
                <a:gd name="T34" fmla="*/ 320 w 2283"/>
                <a:gd name="T35" fmla="*/ 1100 h 1129"/>
                <a:gd name="T36" fmla="*/ 384 w 2283"/>
                <a:gd name="T37" fmla="*/ 1122 h 1129"/>
                <a:gd name="T38" fmla="*/ 456 w 2283"/>
                <a:gd name="T39" fmla="*/ 1129 h 1129"/>
                <a:gd name="T40" fmla="*/ 535 w 2283"/>
                <a:gd name="T41" fmla="*/ 1125 h 1129"/>
                <a:gd name="T42" fmla="*/ 618 w 2283"/>
                <a:gd name="T43" fmla="*/ 1111 h 1129"/>
                <a:gd name="T44" fmla="*/ 703 w 2283"/>
                <a:gd name="T45" fmla="*/ 1090 h 1129"/>
                <a:gd name="T46" fmla="*/ 791 w 2283"/>
                <a:gd name="T47" fmla="*/ 1060 h 1129"/>
                <a:gd name="T48" fmla="*/ 878 w 2283"/>
                <a:gd name="T49" fmla="*/ 1027 h 1129"/>
                <a:gd name="T50" fmla="*/ 963 w 2283"/>
                <a:gd name="T51" fmla="*/ 992 h 1129"/>
                <a:gd name="T52" fmla="*/ 1084 w 2283"/>
                <a:gd name="T53" fmla="*/ 936 h 1129"/>
                <a:gd name="T54" fmla="*/ 1224 w 2283"/>
                <a:gd name="T55" fmla="*/ 867 h 1129"/>
                <a:gd name="T56" fmla="*/ 1307 w 2283"/>
                <a:gd name="T57" fmla="*/ 828 h 1129"/>
                <a:gd name="T58" fmla="*/ 1347 w 2283"/>
                <a:gd name="T59" fmla="*/ 812 h 1129"/>
                <a:gd name="T60" fmla="*/ 1453 w 2283"/>
                <a:gd name="T61" fmla="*/ 779 h 1129"/>
                <a:gd name="T62" fmla="*/ 1652 w 2283"/>
                <a:gd name="T63" fmla="*/ 716 h 1129"/>
                <a:gd name="T64" fmla="*/ 1806 w 2283"/>
                <a:gd name="T65" fmla="*/ 664 h 1129"/>
                <a:gd name="T66" fmla="*/ 1905 w 2283"/>
                <a:gd name="T67" fmla="*/ 626 h 1129"/>
                <a:gd name="T68" fmla="*/ 2000 w 2283"/>
                <a:gd name="T69" fmla="*/ 588 h 1129"/>
                <a:gd name="T70" fmla="*/ 2085 w 2283"/>
                <a:gd name="T71" fmla="*/ 548 h 1129"/>
                <a:gd name="T72" fmla="*/ 2159 w 2283"/>
                <a:gd name="T73" fmla="*/ 507 h 1129"/>
                <a:gd name="T74" fmla="*/ 2218 w 2283"/>
                <a:gd name="T75" fmla="*/ 466 h 1129"/>
                <a:gd name="T76" fmla="*/ 2260 w 2283"/>
                <a:gd name="T77" fmla="*/ 424 h 1129"/>
                <a:gd name="T78" fmla="*/ 2280 w 2283"/>
                <a:gd name="T79" fmla="*/ 384 h 1129"/>
                <a:gd name="T80" fmla="*/ 2279 w 2283"/>
                <a:gd name="T81" fmla="*/ 342 h 1129"/>
                <a:gd name="T82" fmla="*/ 2251 w 2283"/>
                <a:gd name="T83" fmla="*/ 299 h 1129"/>
                <a:gd name="T84" fmla="*/ 2193 w 2283"/>
                <a:gd name="T85" fmla="*/ 260 h 1129"/>
                <a:gd name="T86" fmla="*/ 2103 w 2283"/>
                <a:gd name="T87" fmla="*/ 219 h 1129"/>
                <a:gd name="T88" fmla="*/ 2024 w 2283"/>
                <a:gd name="T89" fmla="*/ 195 h 1129"/>
                <a:gd name="T90" fmla="*/ 1956 w 2283"/>
                <a:gd name="T91" fmla="*/ 181 h 1129"/>
                <a:gd name="T92" fmla="*/ 1802 w 2283"/>
                <a:gd name="T93" fmla="*/ 155 h 1129"/>
                <a:gd name="T94" fmla="*/ 1525 w 2283"/>
                <a:gd name="T95" fmla="*/ 115 h 1129"/>
                <a:gd name="T96" fmla="*/ 1200 w 2283"/>
                <a:gd name="T97" fmla="*/ 73 h 1129"/>
                <a:gd name="T98" fmla="*/ 864 w 2283"/>
                <a:gd name="T99" fmla="*/ 36 h 1129"/>
                <a:gd name="T100" fmla="*/ 626 w 2283"/>
                <a:gd name="T101" fmla="*/ 14 h 1129"/>
                <a:gd name="T102" fmla="*/ 485 w 2283"/>
                <a:gd name="T103" fmla="*/ 5 h 1129"/>
                <a:gd name="T104" fmla="*/ 361 w 2283"/>
                <a:gd name="T105" fmla="*/ 0 h 1129"/>
                <a:gd name="T106" fmla="*/ 261 w 2283"/>
                <a:gd name="T107" fmla="*/ 1 h 1129"/>
                <a:gd name="T108" fmla="*/ 188 w 2283"/>
                <a:gd name="T109" fmla="*/ 9 h 1129"/>
                <a:gd name="T110" fmla="*/ 147 w 2283"/>
                <a:gd name="T111" fmla="*/ 23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3" h="1129">
                  <a:moveTo>
                    <a:pt x="141" y="32"/>
                  </a:moveTo>
                  <a:lnTo>
                    <a:pt x="120" y="69"/>
                  </a:lnTo>
                  <a:lnTo>
                    <a:pt x="101" y="103"/>
                  </a:lnTo>
                  <a:lnTo>
                    <a:pt x="85" y="139"/>
                  </a:lnTo>
                  <a:lnTo>
                    <a:pt x="68" y="173"/>
                  </a:lnTo>
                  <a:lnTo>
                    <a:pt x="55" y="206"/>
                  </a:lnTo>
                  <a:lnTo>
                    <a:pt x="43" y="241"/>
                  </a:lnTo>
                  <a:lnTo>
                    <a:pt x="32" y="273"/>
                  </a:lnTo>
                  <a:lnTo>
                    <a:pt x="23" y="306"/>
                  </a:lnTo>
                  <a:lnTo>
                    <a:pt x="16" y="338"/>
                  </a:lnTo>
                  <a:lnTo>
                    <a:pt x="9" y="370"/>
                  </a:lnTo>
                  <a:lnTo>
                    <a:pt x="6" y="401"/>
                  </a:lnTo>
                  <a:lnTo>
                    <a:pt x="2" y="432"/>
                  </a:lnTo>
                  <a:lnTo>
                    <a:pt x="0" y="464"/>
                  </a:lnTo>
                  <a:lnTo>
                    <a:pt x="2" y="494"/>
                  </a:lnTo>
                  <a:lnTo>
                    <a:pt x="3" y="525"/>
                  </a:lnTo>
                  <a:lnTo>
                    <a:pt x="6" y="556"/>
                  </a:lnTo>
                  <a:lnTo>
                    <a:pt x="11" y="585"/>
                  </a:lnTo>
                  <a:lnTo>
                    <a:pt x="17" y="616"/>
                  </a:lnTo>
                  <a:lnTo>
                    <a:pt x="25" y="645"/>
                  </a:lnTo>
                  <a:lnTo>
                    <a:pt x="34" y="675"/>
                  </a:lnTo>
                  <a:lnTo>
                    <a:pt x="44" y="705"/>
                  </a:lnTo>
                  <a:lnTo>
                    <a:pt x="55" y="735"/>
                  </a:lnTo>
                  <a:lnTo>
                    <a:pt x="68" y="765"/>
                  </a:lnTo>
                  <a:lnTo>
                    <a:pt x="82" y="795"/>
                  </a:lnTo>
                  <a:lnTo>
                    <a:pt x="99" y="825"/>
                  </a:lnTo>
                  <a:lnTo>
                    <a:pt x="115" y="855"/>
                  </a:lnTo>
                  <a:lnTo>
                    <a:pt x="133" y="886"/>
                  </a:lnTo>
                  <a:lnTo>
                    <a:pt x="153" y="916"/>
                  </a:lnTo>
                  <a:lnTo>
                    <a:pt x="174" y="947"/>
                  </a:lnTo>
                  <a:lnTo>
                    <a:pt x="196" y="978"/>
                  </a:lnTo>
                  <a:lnTo>
                    <a:pt x="220" y="1008"/>
                  </a:lnTo>
                  <a:lnTo>
                    <a:pt x="244" y="1040"/>
                  </a:lnTo>
                  <a:lnTo>
                    <a:pt x="267" y="1064"/>
                  </a:lnTo>
                  <a:lnTo>
                    <a:pt x="292" y="1085"/>
                  </a:lnTo>
                  <a:lnTo>
                    <a:pt x="320" y="1100"/>
                  </a:lnTo>
                  <a:lnTo>
                    <a:pt x="351" y="1113"/>
                  </a:lnTo>
                  <a:lnTo>
                    <a:pt x="384" y="1122"/>
                  </a:lnTo>
                  <a:lnTo>
                    <a:pt x="420" y="1127"/>
                  </a:lnTo>
                  <a:lnTo>
                    <a:pt x="456" y="1129"/>
                  </a:lnTo>
                  <a:lnTo>
                    <a:pt x="495" y="1128"/>
                  </a:lnTo>
                  <a:lnTo>
                    <a:pt x="535" y="1125"/>
                  </a:lnTo>
                  <a:lnTo>
                    <a:pt x="575" y="1119"/>
                  </a:lnTo>
                  <a:lnTo>
                    <a:pt x="618" y="1111"/>
                  </a:lnTo>
                  <a:lnTo>
                    <a:pt x="660" y="1101"/>
                  </a:lnTo>
                  <a:lnTo>
                    <a:pt x="703" y="1090"/>
                  </a:lnTo>
                  <a:lnTo>
                    <a:pt x="746" y="1076"/>
                  </a:lnTo>
                  <a:lnTo>
                    <a:pt x="791" y="1060"/>
                  </a:lnTo>
                  <a:lnTo>
                    <a:pt x="834" y="1044"/>
                  </a:lnTo>
                  <a:lnTo>
                    <a:pt x="878" y="1027"/>
                  </a:lnTo>
                  <a:lnTo>
                    <a:pt x="921" y="1009"/>
                  </a:lnTo>
                  <a:lnTo>
                    <a:pt x="963" y="992"/>
                  </a:lnTo>
                  <a:lnTo>
                    <a:pt x="1005" y="973"/>
                  </a:lnTo>
                  <a:lnTo>
                    <a:pt x="1084" y="936"/>
                  </a:lnTo>
                  <a:lnTo>
                    <a:pt x="1158" y="900"/>
                  </a:lnTo>
                  <a:lnTo>
                    <a:pt x="1224" y="867"/>
                  </a:lnTo>
                  <a:lnTo>
                    <a:pt x="1282" y="840"/>
                  </a:lnTo>
                  <a:lnTo>
                    <a:pt x="1307" y="828"/>
                  </a:lnTo>
                  <a:lnTo>
                    <a:pt x="1329" y="820"/>
                  </a:lnTo>
                  <a:lnTo>
                    <a:pt x="1347" y="812"/>
                  </a:lnTo>
                  <a:lnTo>
                    <a:pt x="1362" y="807"/>
                  </a:lnTo>
                  <a:lnTo>
                    <a:pt x="1453" y="779"/>
                  </a:lnTo>
                  <a:lnTo>
                    <a:pt x="1550" y="748"/>
                  </a:lnTo>
                  <a:lnTo>
                    <a:pt x="1652" y="716"/>
                  </a:lnTo>
                  <a:lnTo>
                    <a:pt x="1755" y="682"/>
                  </a:lnTo>
                  <a:lnTo>
                    <a:pt x="1806" y="664"/>
                  </a:lnTo>
                  <a:lnTo>
                    <a:pt x="1857" y="645"/>
                  </a:lnTo>
                  <a:lnTo>
                    <a:pt x="1905" y="626"/>
                  </a:lnTo>
                  <a:lnTo>
                    <a:pt x="1954" y="607"/>
                  </a:lnTo>
                  <a:lnTo>
                    <a:pt x="2000" y="588"/>
                  </a:lnTo>
                  <a:lnTo>
                    <a:pt x="2043" y="568"/>
                  </a:lnTo>
                  <a:lnTo>
                    <a:pt x="2085" y="548"/>
                  </a:lnTo>
                  <a:lnTo>
                    <a:pt x="2123" y="528"/>
                  </a:lnTo>
                  <a:lnTo>
                    <a:pt x="2159" y="507"/>
                  </a:lnTo>
                  <a:lnTo>
                    <a:pt x="2190" y="487"/>
                  </a:lnTo>
                  <a:lnTo>
                    <a:pt x="2218" y="466"/>
                  </a:lnTo>
                  <a:lnTo>
                    <a:pt x="2241" y="446"/>
                  </a:lnTo>
                  <a:lnTo>
                    <a:pt x="2260" y="424"/>
                  </a:lnTo>
                  <a:lnTo>
                    <a:pt x="2272" y="404"/>
                  </a:lnTo>
                  <a:lnTo>
                    <a:pt x="2280" y="384"/>
                  </a:lnTo>
                  <a:lnTo>
                    <a:pt x="2283" y="362"/>
                  </a:lnTo>
                  <a:lnTo>
                    <a:pt x="2279" y="342"/>
                  </a:lnTo>
                  <a:lnTo>
                    <a:pt x="2267" y="321"/>
                  </a:lnTo>
                  <a:lnTo>
                    <a:pt x="2251" y="299"/>
                  </a:lnTo>
                  <a:lnTo>
                    <a:pt x="2225" y="279"/>
                  </a:lnTo>
                  <a:lnTo>
                    <a:pt x="2193" y="260"/>
                  </a:lnTo>
                  <a:lnTo>
                    <a:pt x="2153" y="240"/>
                  </a:lnTo>
                  <a:lnTo>
                    <a:pt x="2103" y="219"/>
                  </a:lnTo>
                  <a:lnTo>
                    <a:pt x="2046" y="200"/>
                  </a:lnTo>
                  <a:lnTo>
                    <a:pt x="2024" y="195"/>
                  </a:lnTo>
                  <a:lnTo>
                    <a:pt x="1995" y="189"/>
                  </a:lnTo>
                  <a:lnTo>
                    <a:pt x="1956" y="181"/>
                  </a:lnTo>
                  <a:lnTo>
                    <a:pt x="1912" y="173"/>
                  </a:lnTo>
                  <a:lnTo>
                    <a:pt x="1802" y="155"/>
                  </a:lnTo>
                  <a:lnTo>
                    <a:pt x="1672" y="136"/>
                  </a:lnTo>
                  <a:lnTo>
                    <a:pt x="1525" y="115"/>
                  </a:lnTo>
                  <a:lnTo>
                    <a:pt x="1366" y="94"/>
                  </a:lnTo>
                  <a:lnTo>
                    <a:pt x="1200" y="73"/>
                  </a:lnTo>
                  <a:lnTo>
                    <a:pt x="1031" y="53"/>
                  </a:lnTo>
                  <a:lnTo>
                    <a:pt x="864" y="36"/>
                  </a:lnTo>
                  <a:lnTo>
                    <a:pt x="703" y="20"/>
                  </a:lnTo>
                  <a:lnTo>
                    <a:pt x="626" y="14"/>
                  </a:lnTo>
                  <a:lnTo>
                    <a:pt x="554" y="9"/>
                  </a:lnTo>
                  <a:lnTo>
                    <a:pt x="485" y="5"/>
                  </a:lnTo>
                  <a:lnTo>
                    <a:pt x="421" y="2"/>
                  </a:lnTo>
                  <a:lnTo>
                    <a:pt x="361" y="0"/>
                  </a:lnTo>
                  <a:lnTo>
                    <a:pt x="308" y="0"/>
                  </a:lnTo>
                  <a:lnTo>
                    <a:pt x="261" y="1"/>
                  </a:lnTo>
                  <a:lnTo>
                    <a:pt x="221" y="4"/>
                  </a:lnTo>
                  <a:lnTo>
                    <a:pt x="188" y="9"/>
                  </a:lnTo>
                  <a:lnTo>
                    <a:pt x="164" y="14"/>
                  </a:lnTo>
                  <a:lnTo>
                    <a:pt x="147" y="23"/>
                  </a:lnTo>
                  <a:lnTo>
                    <a:pt x="141" y="3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0" name="Freeform 20"/>
            <p:cNvSpPr>
              <a:spLocks/>
            </p:cNvSpPr>
            <p:nvPr/>
          </p:nvSpPr>
          <p:spPr bwMode="auto">
            <a:xfrm>
              <a:off x="2471738" y="2200275"/>
              <a:ext cx="1077912" cy="419100"/>
            </a:xfrm>
            <a:custGeom>
              <a:avLst/>
              <a:gdLst>
                <a:gd name="T0" fmla="*/ 1585 w 2716"/>
                <a:gd name="T1" fmla="*/ 1055 h 1058"/>
                <a:gd name="T2" fmla="*/ 1420 w 2716"/>
                <a:gd name="T3" fmla="*/ 1032 h 1058"/>
                <a:gd name="T4" fmla="*/ 1074 w 2716"/>
                <a:gd name="T5" fmla="*/ 969 h 1058"/>
                <a:gd name="T6" fmla="*/ 684 w 2716"/>
                <a:gd name="T7" fmla="*/ 883 h 1058"/>
                <a:gd name="T8" fmla="*/ 332 w 2716"/>
                <a:gd name="T9" fmla="*/ 796 h 1058"/>
                <a:gd name="T10" fmla="*/ 128 w 2716"/>
                <a:gd name="T11" fmla="*/ 735 h 1058"/>
                <a:gd name="T12" fmla="*/ 65 w 2716"/>
                <a:gd name="T13" fmla="*/ 710 h 1058"/>
                <a:gd name="T14" fmla="*/ 14 w 2716"/>
                <a:gd name="T15" fmla="*/ 663 h 1058"/>
                <a:gd name="T16" fmla="*/ 0 w 2716"/>
                <a:gd name="T17" fmla="*/ 613 h 1058"/>
                <a:gd name="T18" fmla="*/ 17 w 2716"/>
                <a:gd name="T19" fmla="*/ 559 h 1058"/>
                <a:gd name="T20" fmla="*/ 57 w 2716"/>
                <a:gd name="T21" fmla="*/ 505 h 1058"/>
                <a:gd name="T22" fmla="*/ 115 w 2716"/>
                <a:gd name="T23" fmla="*/ 450 h 1058"/>
                <a:gd name="T24" fmla="*/ 187 w 2716"/>
                <a:gd name="T25" fmla="*/ 396 h 1058"/>
                <a:gd name="T26" fmla="*/ 291 w 2716"/>
                <a:gd name="T27" fmla="*/ 327 h 1058"/>
                <a:gd name="T28" fmla="*/ 443 w 2716"/>
                <a:gd name="T29" fmla="*/ 238 h 1058"/>
                <a:gd name="T30" fmla="*/ 542 w 2716"/>
                <a:gd name="T31" fmla="*/ 179 h 1058"/>
                <a:gd name="T32" fmla="*/ 619 w 2716"/>
                <a:gd name="T33" fmla="*/ 140 h 1058"/>
                <a:gd name="T34" fmla="*/ 707 w 2716"/>
                <a:gd name="T35" fmla="*/ 103 h 1058"/>
                <a:gd name="T36" fmla="*/ 802 w 2716"/>
                <a:gd name="T37" fmla="*/ 69 h 1058"/>
                <a:gd name="T38" fmla="*/ 906 w 2716"/>
                <a:gd name="T39" fmla="*/ 41 h 1058"/>
                <a:gd name="T40" fmla="*/ 1013 w 2716"/>
                <a:gd name="T41" fmla="*/ 19 h 1058"/>
                <a:gd name="T42" fmla="*/ 1120 w 2716"/>
                <a:gd name="T43" fmla="*/ 5 h 1058"/>
                <a:gd name="T44" fmla="*/ 1227 w 2716"/>
                <a:gd name="T45" fmla="*/ 0 h 1058"/>
                <a:gd name="T46" fmla="*/ 1329 w 2716"/>
                <a:gd name="T47" fmla="*/ 7 h 1058"/>
                <a:gd name="T48" fmla="*/ 1423 w 2716"/>
                <a:gd name="T49" fmla="*/ 28 h 1058"/>
                <a:gd name="T50" fmla="*/ 1510 w 2716"/>
                <a:gd name="T51" fmla="*/ 61 h 1058"/>
                <a:gd name="T52" fmla="*/ 1593 w 2716"/>
                <a:gd name="T53" fmla="*/ 107 h 1058"/>
                <a:gd name="T54" fmla="*/ 1703 w 2716"/>
                <a:gd name="T55" fmla="*/ 146 h 1058"/>
                <a:gd name="T56" fmla="*/ 1834 w 2716"/>
                <a:gd name="T57" fmla="*/ 183 h 1058"/>
                <a:gd name="T58" fmla="*/ 2127 w 2716"/>
                <a:gd name="T59" fmla="*/ 252 h 1058"/>
                <a:gd name="T60" fmla="*/ 2322 w 2716"/>
                <a:gd name="T61" fmla="*/ 299 h 1058"/>
                <a:gd name="T62" fmla="*/ 2456 w 2716"/>
                <a:gd name="T63" fmla="*/ 339 h 1058"/>
                <a:gd name="T64" fmla="*/ 2570 w 2716"/>
                <a:gd name="T65" fmla="*/ 383 h 1058"/>
                <a:gd name="T66" fmla="*/ 2655 w 2716"/>
                <a:gd name="T67" fmla="*/ 434 h 1058"/>
                <a:gd name="T68" fmla="*/ 2706 w 2716"/>
                <a:gd name="T69" fmla="*/ 496 h 1058"/>
                <a:gd name="T70" fmla="*/ 2712 w 2716"/>
                <a:gd name="T71" fmla="*/ 553 h 1058"/>
                <a:gd name="T72" fmla="*/ 2672 w 2716"/>
                <a:gd name="T73" fmla="*/ 591 h 1058"/>
                <a:gd name="T74" fmla="*/ 2589 w 2716"/>
                <a:gd name="T75" fmla="*/ 636 h 1058"/>
                <a:gd name="T76" fmla="*/ 2386 w 2716"/>
                <a:gd name="T77" fmla="*/ 719 h 1058"/>
                <a:gd name="T78" fmla="*/ 2094 w 2716"/>
                <a:gd name="T79" fmla="*/ 826 h 1058"/>
                <a:gd name="T80" fmla="*/ 1825 w 2716"/>
                <a:gd name="T81" fmla="*/ 934 h 1058"/>
                <a:gd name="T82" fmla="*/ 1723 w 2716"/>
                <a:gd name="T83" fmla="*/ 984 h 1058"/>
                <a:gd name="T84" fmla="*/ 1658 w 2716"/>
                <a:gd name="T85" fmla="*/ 103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6" h="1058">
                  <a:moveTo>
                    <a:pt x="1639" y="1058"/>
                  </a:moveTo>
                  <a:lnTo>
                    <a:pt x="1615" y="1058"/>
                  </a:lnTo>
                  <a:lnTo>
                    <a:pt x="1585" y="1055"/>
                  </a:lnTo>
                  <a:lnTo>
                    <a:pt x="1551" y="1051"/>
                  </a:lnTo>
                  <a:lnTo>
                    <a:pt x="1511" y="1046"/>
                  </a:lnTo>
                  <a:lnTo>
                    <a:pt x="1420" y="1032"/>
                  </a:lnTo>
                  <a:lnTo>
                    <a:pt x="1315" y="1014"/>
                  </a:lnTo>
                  <a:lnTo>
                    <a:pt x="1198" y="993"/>
                  </a:lnTo>
                  <a:lnTo>
                    <a:pt x="1074" y="969"/>
                  </a:lnTo>
                  <a:lnTo>
                    <a:pt x="944" y="942"/>
                  </a:lnTo>
                  <a:lnTo>
                    <a:pt x="814" y="912"/>
                  </a:lnTo>
                  <a:lnTo>
                    <a:pt x="684" y="883"/>
                  </a:lnTo>
                  <a:lnTo>
                    <a:pt x="558" y="854"/>
                  </a:lnTo>
                  <a:lnTo>
                    <a:pt x="439" y="824"/>
                  </a:lnTo>
                  <a:lnTo>
                    <a:pt x="332" y="796"/>
                  </a:lnTo>
                  <a:lnTo>
                    <a:pt x="238" y="770"/>
                  </a:lnTo>
                  <a:lnTo>
                    <a:pt x="159" y="747"/>
                  </a:lnTo>
                  <a:lnTo>
                    <a:pt x="128" y="735"/>
                  </a:lnTo>
                  <a:lnTo>
                    <a:pt x="101" y="726"/>
                  </a:lnTo>
                  <a:lnTo>
                    <a:pt x="79" y="717"/>
                  </a:lnTo>
                  <a:lnTo>
                    <a:pt x="65" y="710"/>
                  </a:lnTo>
                  <a:lnTo>
                    <a:pt x="44" y="694"/>
                  </a:lnTo>
                  <a:lnTo>
                    <a:pt x="27" y="679"/>
                  </a:lnTo>
                  <a:lnTo>
                    <a:pt x="14" y="663"/>
                  </a:lnTo>
                  <a:lnTo>
                    <a:pt x="7" y="647"/>
                  </a:lnTo>
                  <a:lnTo>
                    <a:pt x="2" y="629"/>
                  </a:lnTo>
                  <a:lnTo>
                    <a:pt x="0" y="613"/>
                  </a:lnTo>
                  <a:lnTo>
                    <a:pt x="3" y="595"/>
                  </a:lnTo>
                  <a:lnTo>
                    <a:pt x="8" y="577"/>
                  </a:lnTo>
                  <a:lnTo>
                    <a:pt x="17" y="559"/>
                  </a:lnTo>
                  <a:lnTo>
                    <a:pt x="27" y="542"/>
                  </a:lnTo>
                  <a:lnTo>
                    <a:pt x="41" y="524"/>
                  </a:lnTo>
                  <a:lnTo>
                    <a:pt x="57" y="505"/>
                  </a:lnTo>
                  <a:lnTo>
                    <a:pt x="74" y="487"/>
                  </a:lnTo>
                  <a:lnTo>
                    <a:pt x="94" y="468"/>
                  </a:lnTo>
                  <a:lnTo>
                    <a:pt x="115" y="450"/>
                  </a:lnTo>
                  <a:lnTo>
                    <a:pt x="138" y="432"/>
                  </a:lnTo>
                  <a:lnTo>
                    <a:pt x="161" y="414"/>
                  </a:lnTo>
                  <a:lnTo>
                    <a:pt x="187" y="396"/>
                  </a:lnTo>
                  <a:lnTo>
                    <a:pt x="212" y="378"/>
                  </a:lnTo>
                  <a:lnTo>
                    <a:pt x="239" y="360"/>
                  </a:lnTo>
                  <a:lnTo>
                    <a:pt x="291" y="327"/>
                  </a:lnTo>
                  <a:lnTo>
                    <a:pt x="345" y="295"/>
                  </a:lnTo>
                  <a:lnTo>
                    <a:pt x="396" y="265"/>
                  </a:lnTo>
                  <a:lnTo>
                    <a:pt x="443" y="238"/>
                  </a:lnTo>
                  <a:lnTo>
                    <a:pt x="486" y="214"/>
                  </a:lnTo>
                  <a:lnTo>
                    <a:pt x="521" y="192"/>
                  </a:lnTo>
                  <a:lnTo>
                    <a:pt x="542" y="179"/>
                  </a:lnTo>
                  <a:lnTo>
                    <a:pt x="567" y="165"/>
                  </a:lnTo>
                  <a:lnTo>
                    <a:pt x="592" y="153"/>
                  </a:lnTo>
                  <a:lnTo>
                    <a:pt x="619" y="140"/>
                  </a:lnTo>
                  <a:lnTo>
                    <a:pt x="647" y="127"/>
                  </a:lnTo>
                  <a:lnTo>
                    <a:pt x="676" y="114"/>
                  </a:lnTo>
                  <a:lnTo>
                    <a:pt x="707" y="103"/>
                  </a:lnTo>
                  <a:lnTo>
                    <a:pt x="737" y="92"/>
                  </a:lnTo>
                  <a:lnTo>
                    <a:pt x="769" y="80"/>
                  </a:lnTo>
                  <a:lnTo>
                    <a:pt x="802" y="69"/>
                  </a:lnTo>
                  <a:lnTo>
                    <a:pt x="837" y="58"/>
                  </a:lnTo>
                  <a:lnTo>
                    <a:pt x="871" y="49"/>
                  </a:lnTo>
                  <a:lnTo>
                    <a:pt x="906" y="41"/>
                  </a:lnTo>
                  <a:lnTo>
                    <a:pt x="941" y="32"/>
                  </a:lnTo>
                  <a:lnTo>
                    <a:pt x="977" y="25"/>
                  </a:lnTo>
                  <a:lnTo>
                    <a:pt x="1013" y="19"/>
                  </a:lnTo>
                  <a:lnTo>
                    <a:pt x="1048" y="12"/>
                  </a:lnTo>
                  <a:lnTo>
                    <a:pt x="1084" y="9"/>
                  </a:lnTo>
                  <a:lnTo>
                    <a:pt x="1120" y="5"/>
                  </a:lnTo>
                  <a:lnTo>
                    <a:pt x="1156" y="2"/>
                  </a:lnTo>
                  <a:lnTo>
                    <a:pt x="1191" y="1"/>
                  </a:lnTo>
                  <a:lnTo>
                    <a:pt x="1227" y="0"/>
                  </a:lnTo>
                  <a:lnTo>
                    <a:pt x="1261" y="1"/>
                  </a:lnTo>
                  <a:lnTo>
                    <a:pt x="1296" y="4"/>
                  </a:lnTo>
                  <a:lnTo>
                    <a:pt x="1329" y="7"/>
                  </a:lnTo>
                  <a:lnTo>
                    <a:pt x="1361" y="12"/>
                  </a:lnTo>
                  <a:lnTo>
                    <a:pt x="1393" y="19"/>
                  </a:lnTo>
                  <a:lnTo>
                    <a:pt x="1423" y="28"/>
                  </a:lnTo>
                  <a:lnTo>
                    <a:pt x="1454" y="37"/>
                  </a:lnTo>
                  <a:lnTo>
                    <a:pt x="1482" y="48"/>
                  </a:lnTo>
                  <a:lnTo>
                    <a:pt x="1510" y="61"/>
                  </a:lnTo>
                  <a:lnTo>
                    <a:pt x="1536" y="76"/>
                  </a:lnTo>
                  <a:lnTo>
                    <a:pt x="1562" y="92"/>
                  </a:lnTo>
                  <a:lnTo>
                    <a:pt x="1593" y="107"/>
                  </a:lnTo>
                  <a:lnTo>
                    <a:pt x="1627" y="121"/>
                  </a:lnTo>
                  <a:lnTo>
                    <a:pt x="1663" y="134"/>
                  </a:lnTo>
                  <a:lnTo>
                    <a:pt x="1703" y="146"/>
                  </a:lnTo>
                  <a:lnTo>
                    <a:pt x="1745" y="159"/>
                  </a:lnTo>
                  <a:lnTo>
                    <a:pt x="1788" y="172"/>
                  </a:lnTo>
                  <a:lnTo>
                    <a:pt x="1834" y="183"/>
                  </a:lnTo>
                  <a:lnTo>
                    <a:pt x="1928" y="206"/>
                  </a:lnTo>
                  <a:lnTo>
                    <a:pt x="2028" y="229"/>
                  </a:lnTo>
                  <a:lnTo>
                    <a:pt x="2127" y="252"/>
                  </a:lnTo>
                  <a:lnTo>
                    <a:pt x="2227" y="275"/>
                  </a:lnTo>
                  <a:lnTo>
                    <a:pt x="2275" y="287"/>
                  </a:lnTo>
                  <a:lnTo>
                    <a:pt x="2322" y="299"/>
                  </a:lnTo>
                  <a:lnTo>
                    <a:pt x="2369" y="312"/>
                  </a:lnTo>
                  <a:lnTo>
                    <a:pt x="2414" y="325"/>
                  </a:lnTo>
                  <a:lnTo>
                    <a:pt x="2456" y="339"/>
                  </a:lnTo>
                  <a:lnTo>
                    <a:pt x="2497" y="353"/>
                  </a:lnTo>
                  <a:lnTo>
                    <a:pt x="2534" y="368"/>
                  </a:lnTo>
                  <a:lnTo>
                    <a:pt x="2570" y="383"/>
                  </a:lnTo>
                  <a:lnTo>
                    <a:pt x="2601" y="400"/>
                  </a:lnTo>
                  <a:lnTo>
                    <a:pt x="2629" y="417"/>
                  </a:lnTo>
                  <a:lnTo>
                    <a:pt x="2655" y="434"/>
                  </a:lnTo>
                  <a:lnTo>
                    <a:pt x="2677" y="454"/>
                  </a:lnTo>
                  <a:lnTo>
                    <a:pt x="2693" y="474"/>
                  </a:lnTo>
                  <a:lnTo>
                    <a:pt x="2706" y="496"/>
                  </a:lnTo>
                  <a:lnTo>
                    <a:pt x="2714" y="517"/>
                  </a:lnTo>
                  <a:lnTo>
                    <a:pt x="2716" y="542"/>
                  </a:lnTo>
                  <a:lnTo>
                    <a:pt x="2712" y="553"/>
                  </a:lnTo>
                  <a:lnTo>
                    <a:pt x="2705" y="564"/>
                  </a:lnTo>
                  <a:lnTo>
                    <a:pt x="2691" y="577"/>
                  </a:lnTo>
                  <a:lnTo>
                    <a:pt x="2672" y="591"/>
                  </a:lnTo>
                  <a:lnTo>
                    <a:pt x="2647" y="605"/>
                  </a:lnTo>
                  <a:lnTo>
                    <a:pt x="2621" y="621"/>
                  </a:lnTo>
                  <a:lnTo>
                    <a:pt x="2589" y="636"/>
                  </a:lnTo>
                  <a:lnTo>
                    <a:pt x="2553" y="651"/>
                  </a:lnTo>
                  <a:lnTo>
                    <a:pt x="2474" y="684"/>
                  </a:lnTo>
                  <a:lnTo>
                    <a:pt x="2386" y="719"/>
                  </a:lnTo>
                  <a:lnTo>
                    <a:pt x="2292" y="754"/>
                  </a:lnTo>
                  <a:lnTo>
                    <a:pt x="2193" y="790"/>
                  </a:lnTo>
                  <a:lnTo>
                    <a:pt x="2094" y="826"/>
                  </a:lnTo>
                  <a:lnTo>
                    <a:pt x="1998" y="863"/>
                  </a:lnTo>
                  <a:lnTo>
                    <a:pt x="1907" y="898"/>
                  </a:lnTo>
                  <a:lnTo>
                    <a:pt x="1825" y="934"/>
                  </a:lnTo>
                  <a:lnTo>
                    <a:pt x="1788" y="951"/>
                  </a:lnTo>
                  <a:lnTo>
                    <a:pt x="1754" y="967"/>
                  </a:lnTo>
                  <a:lnTo>
                    <a:pt x="1723" y="984"/>
                  </a:lnTo>
                  <a:lnTo>
                    <a:pt x="1697" y="999"/>
                  </a:lnTo>
                  <a:lnTo>
                    <a:pt x="1676" y="1016"/>
                  </a:lnTo>
                  <a:lnTo>
                    <a:pt x="1658" y="1030"/>
                  </a:lnTo>
                  <a:lnTo>
                    <a:pt x="1645" y="1044"/>
                  </a:lnTo>
                  <a:lnTo>
                    <a:pt x="1639" y="10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1" name="Freeform 21"/>
            <p:cNvSpPr>
              <a:spLocks/>
            </p:cNvSpPr>
            <p:nvPr/>
          </p:nvSpPr>
          <p:spPr bwMode="auto">
            <a:xfrm>
              <a:off x="1709738" y="2043113"/>
              <a:ext cx="1069975" cy="427037"/>
            </a:xfrm>
            <a:custGeom>
              <a:avLst/>
              <a:gdLst>
                <a:gd name="T0" fmla="*/ 182 w 2697"/>
                <a:gd name="T1" fmla="*/ 1055 h 1079"/>
                <a:gd name="T2" fmla="*/ 308 w 2697"/>
                <a:gd name="T3" fmla="*/ 1070 h 1079"/>
                <a:gd name="T4" fmla="*/ 461 w 2697"/>
                <a:gd name="T5" fmla="*/ 1077 h 1079"/>
                <a:gd name="T6" fmla="*/ 629 w 2697"/>
                <a:gd name="T7" fmla="*/ 1079 h 1079"/>
                <a:gd name="T8" fmla="*/ 808 w 2697"/>
                <a:gd name="T9" fmla="*/ 1074 h 1079"/>
                <a:gd name="T10" fmla="*/ 984 w 2697"/>
                <a:gd name="T11" fmla="*/ 1062 h 1079"/>
                <a:gd name="T12" fmla="*/ 1152 w 2697"/>
                <a:gd name="T13" fmla="*/ 1044 h 1079"/>
                <a:gd name="T14" fmla="*/ 1304 w 2697"/>
                <a:gd name="T15" fmla="*/ 1019 h 1079"/>
                <a:gd name="T16" fmla="*/ 1429 w 2697"/>
                <a:gd name="T17" fmla="*/ 986 h 1079"/>
                <a:gd name="T18" fmla="*/ 1521 w 2697"/>
                <a:gd name="T19" fmla="*/ 946 h 1079"/>
                <a:gd name="T20" fmla="*/ 1569 w 2697"/>
                <a:gd name="T21" fmla="*/ 899 h 1079"/>
                <a:gd name="T22" fmla="*/ 1624 w 2697"/>
                <a:gd name="T23" fmla="*/ 811 h 1079"/>
                <a:gd name="T24" fmla="*/ 1694 w 2697"/>
                <a:gd name="T25" fmla="*/ 735 h 1079"/>
                <a:gd name="T26" fmla="*/ 1779 w 2697"/>
                <a:gd name="T27" fmla="*/ 668 h 1079"/>
                <a:gd name="T28" fmla="*/ 1875 w 2697"/>
                <a:gd name="T29" fmla="*/ 610 h 1079"/>
                <a:gd name="T30" fmla="*/ 1980 w 2697"/>
                <a:gd name="T31" fmla="*/ 556 h 1079"/>
                <a:gd name="T32" fmla="*/ 2165 w 2697"/>
                <a:gd name="T33" fmla="*/ 474 h 1079"/>
                <a:gd name="T34" fmla="*/ 2391 w 2697"/>
                <a:gd name="T35" fmla="*/ 378 h 1079"/>
                <a:gd name="T36" fmla="*/ 2537 w 2697"/>
                <a:gd name="T37" fmla="*/ 306 h 1079"/>
                <a:gd name="T38" fmla="*/ 2636 w 2697"/>
                <a:gd name="T39" fmla="*/ 246 h 1079"/>
                <a:gd name="T40" fmla="*/ 2691 w 2697"/>
                <a:gd name="T41" fmla="*/ 193 h 1079"/>
                <a:gd name="T42" fmla="*/ 2694 w 2697"/>
                <a:gd name="T43" fmla="*/ 151 h 1079"/>
                <a:gd name="T44" fmla="*/ 2653 w 2697"/>
                <a:gd name="T45" fmla="*/ 121 h 1079"/>
                <a:gd name="T46" fmla="*/ 2579 w 2697"/>
                <a:gd name="T47" fmla="*/ 100 h 1079"/>
                <a:gd name="T48" fmla="*/ 2479 w 2697"/>
                <a:gd name="T49" fmla="*/ 84 h 1079"/>
                <a:gd name="T50" fmla="*/ 2246 w 2697"/>
                <a:gd name="T51" fmla="*/ 69 h 1079"/>
                <a:gd name="T52" fmla="*/ 2024 w 2697"/>
                <a:gd name="T53" fmla="*/ 59 h 1079"/>
                <a:gd name="T54" fmla="*/ 1943 w 2697"/>
                <a:gd name="T55" fmla="*/ 51 h 1079"/>
                <a:gd name="T56" fmla="*/ 1865 w 2697"/>
                <a:gd name="T57" fmla="*/ 37 h 1079"/>
                <a:gd name="T58" fmla="*/ 1700 w 2697"/>
                <a:gd name="T59" fmla="*/ 21 h 1079"/>
                <a:gd name="T60" fmla="*/ 1366 w 2697"/>
                <a:gd name="T61" fmla="*/ 3 h 1079"/>
                <a:gd name="T62" fmla="*/ 1053 w 2697"/>
                <a:gd name="T63" fmla="*/ 3 h 1079"/>
                <a:gd name="T64" fmla="*/ 868 w 2697"/>
                <a:gd name="T65" fmla="*/ 10 h 1079"/>
                <a:gd name="T66" fmla="*/ 694 w 2697"/>
                <a:gd name="T67" fmla="*/ 27 h 1079"/>
                <a:gd name="T68" fmla="*/ 544 w 2697"/>
                <a:gd name="T69" fmla="*/ 53 h 1079"/>
                <a:gd name="T70" fmla="*/ 424 w 2697"/>
                <a:gd name="T71" fmla="*/ 90 h 1079"/>
                <a:gd name="T72" fmla="*/ 343 w 2697"/>
                <a:gd name="T73" fmla="*/ 138 h 1079"/>
                <a:gd name="T74" fmla="*/ 309 w 2697"/>
                <a:gd name="T75" fmla="*/ 177 h 1079"/>
                <a:gd name="T76" fmla="*/ 225 w 2697"/>
                <a:gd name="T77" fmla="*/ 308 h 1079"/>
                <a:gd name="T78" fmla="*/ 127 w 2697"/>
                <a:gd name="T79" fmla="*/ 490 h 1079"/>
                <a:gd name="T80" fmla="*/ 74 w 2697"/>
                <a:gd name="T81" fmla="*/ 608 h 1079"/>
                <a:gd name="T82" fmla="*/ 30 w 2697"/>
                <a:gd name="T83" fmla="*/ 727 h 1079"/>
                <a:gd name="T84" fmla="*/ 5 w 2697"/>
                <a:gd name="T85" fmla="*/ 837 h 1079"/>
                <a:gd name="T86" fmla="*/ 1 w 2697"/>
                <a:gd name="T87" fmla="*/ 930 h 1079"/>
                <a:gd name="T88" fmla="*/ 26 w 2697"/>
                <a:gd name="T89" fmla="*/ 998 h 1079"/>
                <a:gd name="T90" fmla="*/ 86 w 2697"/>
                <a:gd name="T91" fmla="*/ 1037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97" h="1079">
                  <a:moveTo>
                    <a:pt x="114" y="1042"/>
                  </a:moveTo>
                  <a:lnTo>
                    <a:pt x="146" y="1048"/>
                  </a:lnTo>
                  <a:lnTo>
                    <a:pt x="182" y="1055"/>
                  </a:lnTo>
                  <a:lnTo>
                    <a:pt x="220" y="1061"/>
                  </a:lnTo>
                  <a:lnTo>
                    <a:pt x="263" y="1065"/>
                  </a:lnTo>
                  <a:lnTo>
                    <a:pt x="308" y="1070"/>
                  </a:lnTo>
                  <a:lnTo>
                    <a:pt x="357" y="1072"/>
                  </a:lnTo>
                  <a:lnTo>
                    <a:pt x="408" y="1075"/>
                  </a:lnTo>
                  <a:lnTo>
                    <a:pt x="461" y="1077"/>
                  </a:lnTo>
                  <a:lnTo>
                    <a:pt x="516" y="1079"/>
                  </a:lnTo>
                  <a:lnTo>
                    <a:pt x="572" y="1079"/>
                  </a:lnTo>
                  <a:lnTo>
                    <a:pt x="629" y="1079"/>
                  </a:lnTo>
                  <a:lnTo>
                    <a:pt x="688" y="1079"/>
                  </a:lnTo>
                  <a:lnTo>
                    <a:pt x="748" y="1076"/>
                  </a:lnTo>
                  <a:lnTo>
                    <a:pt x="808" y="1074"/>
                  </a:lnTo>
                  <a:lnTo>
                    <a:pt x="867" y="1071"/>
                  </a:lnTo>
                  <a:lnTo>
                    <a:pt x="926" y="1067"/>
                  </a:lnTo>
                  <a:lnTo>
                    <a:pt x="984" y="1062"/>
                  </a:lnTo>
                  <a:lnTo>
                    <a:pt x="1043" y="1057"/>
                  </a:lnTo>
                  <a:lnTo>
                    <a:pt x="1099" y="1051"/>
                  </a:lnTo>
                  <a:lnTo>
                    <a:pt x="1152" y="1044"/>
                  </a:lnTo>
                  <a:lnTo>
                    <a:pt x="1206" y="1037"/>
                  </a:lnTo>
                  <a:lnTo>
                    <a:pt x="1255" y="1028"/>
                  </a:lnTo>
                  <a:lnTo>
                    <a:pt x="1304" y="1019"/>
                  </a:lnTo>
                  <a:lnTo>
                    <a:pt x="1349" y="1009"/>
                  </a:lnTo>
                  <a:lnTo>
                    <a:pt x="1391" y="998"/>
                  </a:lnTo>
                  <a:lnTo>
                    <a:pt x="1429" y="986"/>
                  </a:lnTo>
                  <a:lnTo>
                    <a:pt x="1463" y="974"/>
                  </a:lnTo>
                  <a:lnTo>
                    <a:pt x="1494" y="960"/>
                  </a:lnTo>
                  <a:lnTo>
                    <a:pt x="1521" y="946"/>
                  </a:lnTo>
                  <a:lnTo>
                    <a:pt x="1542" y="932"/>
                  </a:lnTo>
                  <a:lnTo>
                    <a:pt x="1558" y="916"/>
                  </a:lnTo>
                  <a:lnTo>
                    <a:pt x="1569" y="899"/>
                  </a:lnTo>
                  <a:lnTo>
                    <a:pt x="1586" y="868"/>
                  </a:lnTo>
                  <a:lnTo>
                    <a:pt x="1604" y="839"/>
                  </a:lnTo>
                  <a:lnTo>
                    <a:pt x="1624" y="811"/>
                  </a:lnTo>
                  <a:lnTo>
                    <a:pt x="1646" y="784"/>
                  </a:lnTo>
                  <a:lnTo>
                    <a:pt x="1669" y="759"/>
                  </a:lnTo>
                  <a:lnTo>
                    <a:pt x="1694" y="735"/>
                  </a:lnTo>
                  <a:lnTo>
                    <a:pt x="1721" y="712"/>
                  </a:lnTo>
                  <a:lnTo>
                    <a:pt x="1750" y="690"/>
                  </a:lnTo>
                  <a:lnTo>
                    <a:pt x="1779" y="668"/>
                  </a:lnTo>
                  <a:lnTo>
                    <a:pt x="1810" y="648"/>
                  </a:lnTo>
                  <a:lnTo>
                    <a:pt x="1842" y="629"/>
                  </a:lnTo>
                  <a:lnTo>
                    <a:pt x="1875" y="610"/>
                  </a:lnTo>
                  <a:lnTo>
                    <a:pt x="1908" y="590"/>
                  </a:lnTo>
                  <a:lnTo>
                    <a:pt x="1944" y="574"/>
                  </a:lnTo>
                  <a:lnTo>
                    <a:pt x="1980" y="556"/>
                  </a:lnTo>
                  <a:lnTo>
                    <a:pt x="2015" y="540"/>
                  </a:lnTo>
                  <a:lnTo>
                    <a:pt x="2089" y="506"/>
                  </a:lnTo>
                  <a:lnTo>
                    <a:pt x="2165" y="474"/>
                  </a:lnTo>
                  <a:lnTo>
                    <a:pt x="2241" y="443"/>
                  </a:lnTo>
                  <a:lnTo>
                    <a:pt x="2316" y="411"/>
                  </a:lnTo>
                  <a:lnTo>
                    <a:pt x="2391" y="378"/>
                  </a:lnTo>
                  <a:lnTo>
                    <a:pt x="2465" y="343"/>
                  </a:lnTo>
                  <a:lnTo>
                    <a:pt x="2501" y="325"/>
                  </a:lnTo>
                  <a:lnTo>
                    <a:pt x="2537" y="306"/>
                  </a:lnTo>
                  <a:lnTo>
                    <a:pt x="2571" y="287"/>
                  </a:lnTo>
                  <a:lnTo>
                    <a:pt x="2604" y="267"/>
                  </a:lnTo>
                  <a:lnTo>
                    <a:pt x="2636" y="246"/>
                  </a:lnTo>
                  <a:lnTo>
                    <a:pt x="2660" y="226"/>
                  </a:lnTo>
                  <a:lnTo>
                    <a:pt x="2678" y="208"/>
                  </a:lnTo>
                  <a:lnTo>
                    <a:pt x="2691" y="193"/>
                  </a:lnTo>
                  <a:lnTo>
                    <a:pt x="2696" y="177"/>
                  </a:lnTo>
                  <a:lnTo>
                    <a:pt x="2697" y="163"/>
                  </a:lnTo>
                  <a:lnTo>
                    <a:pt x="2694" y="151"/>
                  </a:lnTo>
                  <a:lnTo>
                    <a:pt x="2683" y="141"/>
                  </a:lnTo>
                  <a:lnTo>
                    <a:pt x="2671" y="130"/>
                  </a:lnTo>
                  <a:lnTo>
                    <a:pt x="2653" y="121"/>
                  </a:lnTo>
                  <a:lnTo>
                    <a:pt x="2631" y="112"/>
                  </a:lnTo>
                  <a:lnTo>
                    <a:pt x="2607" y="106"/>
                  </a:lnTo>
                  <a:lnTo>
                    <a:pt x="2579" y="100"/>
                  </a:lnTo>
                  <a:lnTo>
                    <a:pt x="2548" y="95"/>
                  </a:lnTo>
                  <a:lnTo>
                    <a:pt x="2515" y="90"/>
                  </a:lnTo>
                  <a:lnTo>
                    <a:pt x="2479" y="84"/>
                  </a:lnTo>
                  <a:lnTo>
                    <a:pt x="2405" y="78"/>
                  </a:lnTo>
                  <a:lnTo>
                    <a:pt x="2326" y="73"/>
                  </a:lnTo>
                  <a:lnTo>
                    <a:pt x="2246" y="69"/>
                  </a:lnTo>
                  <a:lnTo>
                    <a:pt x="2167" y="67"/>
                  </a:lnTo>
                  <a:lnTo>
                    <a:pt x="2093" y="63"/>
                  </a:lnTo>
                  <a:lnTo>
                    <a:pt x="2024" y="59"/>
                  </a:lnTo>
                  <a:lnTo>
                    <a:pt x="1995" y="56"/>
                  </a:lnTo>
                  <a:lnTo>
                    <a:pt x="1967" y="54"/>
                  </a:lnTo>
                  <a:lnTo>
                    <a:pt x="1943" y="51"/>
                  </a:lnTo>
                  <a:lnTo>
                    <a:pt x="1921" y="47"/>
                  </a:lnTo>
                  <a:lnTo>
                    <a:pt x="1895" y="42"/>
                  </a:lnTo>
                  <a:lnTo>
                    <a:pt x="1865" y="37"/>
                  </a:lnTo>
                  <a:lnTo>
                    <a:pt x="1829" y="33"/>
                  </a:lnTo>
                  <a:lnTo>
                    <a:pt x="1790" y="28"/>
                  </a:lnTo>
                  <a:lnTo>
                    <a:pt x="1700" y="21"/>
                  </a:lnTo>
                  <a:lnTo>
                    <a:pt x="1598" y="13"/>
                  </a:lnTo>
                  <a:lnTo>
                    <a:pt x="1486" y="7"/>
                  </a:lnTo>
                  <a:lnTo>
                    <a:pt x="1366" y="3"/>
                  </a:lnTo>
                  <a:lnTo>
                    <a:pt x="1243" y="0"/>
                  </a:lnTo>
                  <a:lnTo>
                    <a:pt x="1116" y="2"/>
                  </a:lnTo>
                  <a:lnTo>
                    <a:pt x="1053" y="3"/>
                  </a:lnTo>
                  <a:lnTo>
                    <a:pt x="990" y="4"/>
                  </a:lnTo>
                  <a:lnTo>
                    <a:pt x="928" y="7"/>
                  </a:lnTo>
                  <a:lnTo>
                    <a:pt x="868" y="10"/>
                  </a:lnTo>
                  <a:lnTo>
                    <a:pt x="808" y="16"/>
                  </a:lnTo>
                  <a:lnTo>
                    <a:pt x="751" y="21"/>
                  </a:lnTo>
                  <a:lnTo>
                    <a:pt x="694" y="27"/>
                  </a:lnTo>
                  <a:lnTo>
                    <a:pt x="642" y="35"/>
                  </a:lnTo>
                  <a:lnTo>
                    <a:pt x="591" y="44"/>
                  </a:lnTo>
                  <a:lnTo>
                    <a:pt x="544" y="53"/>
                  </a:lnTo>
                  <a:lnTo>
                    <a:pt x="499" y="64"/>
                  </a:lnTo>
                  <a:lnTo>
                    <a:pt x="460" y="76"/>
                  </a:lnTo>
                  <a:lnTo>
                    <a:pt x="424" y="90"/>
                  </a:lnTo>
                  <a:lnTo>
                    <a:pt x="392" y="104"/>
                  </a:lnTo>
                  <a:lnTo>
                    <a:pt x="364" y="120"/>
                  </a:lnTo>
                  <a:lnTo>
                    <a:pt x="343" y="138"/>
                  </a:lnTo>
                  <a:lnTo>
                    <a:pt x="334" y="147"/>
                  </a:lnTo>
                  <a:lnTo>
                    <a:pt x="323" y="160"/>
                  </a:lnTo>
                  <a:lnTo>
                    <a:pt x="309" y="177"/>
                  </a:lnTo>
                  <a:lnTo>
                    <a:pt x="295" y="198"/>
                  </a:lnTo>
                  <a:lnTo>
                    <a:pt x="262" y="248"/>
                  </a:lnTo>
                  <a:lnTo>
                    <a:pt x="225" y="308"/>
                  </a:lnTo>
                  <a:lnTo>
                    <a:pt x="187" y="376"/>
                  </a:lnTo>
                  <a:lnTo>
                    <a:pt x="147" y="450"/>
                  </a:lnTo>
                  <a:lnTo>
                    <a:pt x="127" y="490"/>
                  </a:lnTo>
                  <a:lnTo>
                    <a:pt x="109" y="529"/>
                  </a:lnTo>
                  <a:lnTo>
                    <a:pt x="90" y="569"/>
                  </a:lnTo>
                  <a:lnTo>
                    <a:pt x="74" y="608"/>
                  </a:lnTo>
                  <a:lnTo>
                    <a:pt x="58" y="649"/>
                  </a:lnTo>
                  <a:lnTo>
                    <a:pt x="43" y="689"/>
                  </a:lnTo>
                  <a:lnTo>
                    <a:pt x="30" y="727"/>
                  </a:lnTo>
                  <a:lnTo>
                    <a:pt x="20" y="765"/>
                  </a:lnTo>
                  <a:lnTo>
                    <a:pt x="11" y="801"/>
                  </a:lnTo>
                  <a:lnTo>
                    <a:pt x="5" y="837"/>
                  </a:lnTo>
                  <a:lnTo>
                    <a:pt x="1" y="870"/>
                  </a:lnTo>
                  <a:lnTo>
                    <a:pt x="0" y="900"/>
                  </a:lnTo>
                  <a:lnTo>
                    <a:pt x="1" y="930"/>
                  </a:lnTo>
                  <a:lnTo>
                    <a:pt x="6" y="955"/>
                  </a:lnTo>
                  <a:lnTo>
                    <a:pt x="14" y="978"/>
                  </a:lnTo>
                  <a:lnTo>
                    <a:pt x="26" y="998"/>
                  </a:lnTo>
                  <a:lnTo>
                    <a:pt x="42" y="1015"/>
                  </a:lnTo>
                  <a:lnTo>
                    <a:pt x="62" y="1028"/>
                  </a:lnTo>
                  <a:lnTo>
                    <a:pt x="86" y="1037"/>
                  </a:lnTo>
                  <a:lnTo>
                    <a:pt x="114" y="104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2" name="Freeform 22"/>
            <p:cNvSpPr>
              <a:spLocks/>
            </p:cNvSpPr>
            <p:nvPr/>
          </p:nvSpPr>
          <p:spPr bwMode="auto">
            <a:xfrm>
              <a:off x="3194050" y="1995488"/>
              <a:ext cx="1093788" cy="376237"/>
            </a:xfrm>
            <a:custGeom>
              <a:avLst/>
              <a:gdLst>
                <a:gd name="T0" fmla="*/ 126 w 2755"/>
                <a:gd name="T1" fmla="*/ 538 h 950"/>
                <a:gd name="T2" fmla="*/ 267 w 2755"/>
                <a:gd name="T3" fmla="*/ 598 h 950"/>
                <a:gd name="T4" fmla="*/ 466 w 2755"/>
                <a:gd name="T5" fmla="*/ 676 h 950"/>
                <a:gd name="T6" fmla="*/ 700 w 2755"/>
                <a:gd name="T7" fmla="*/ 760 h 950"/>
                <a:gd name="T8" fmla="*/ 883 w 2755"/>
                <a:gd name="T9" fmla="*/ 821 h 950"/>
                <a:gd name="T10" fmla="*/ 1006 w 2755"/>
                <a:gd name="T11" fmla="*/ 858 h 950"/>
                <a:gd name="T12" fmla="*/ 1124 w 2755"/>
                <a:gd name="T13" fmla="*/ 890 h 950"/>
                <a:gd name="T14" fmla="*/ 1235 w 2755"/>
                <a:gd name="T15" fmla="*/ 917 h 950"/>
                <a:gd name="T16" fmla="*/ 1336 w 2755"/>
                <a:gd name="T17" fmla="*/ 936 h 950"/>
                <a:gd name="T18" fmla="*/ 1425 w 2755"/>
                <a:gd name="T19" fmla="*/ 947 h 950"/>
                <a:gd name="T20" fmla="*/ 1499 w 2755"/>
                <a:gd name="T21" fmla="*/ 949 h 950"/>
                <a:gd name="T22" fmla="*/ 1555 w 2755"/>
                <a:gd name="T23" fmla="*/ 940 h 950"/>
                <a:gd name="T24" fmla="*/ 1588 w 2755"/>
                <a:gd name="T25" fmla="*/ 923 h 950"/>
                <a:gd name="T26" fmla="*/ 1625 w 2755"/>
                <a:gd name="T27" fmla="*/ 909 h 950"/>
                <a:gd name="T28" fmla="*/ 1703 w 2755"/>
                <a:gd name="T29" fmla="*/ 890 h 950"/>
                <a:gd name="T30" fmla="*/ 1838 w 2755"/>
                <a:gd name="T31" fmla="*/ 866 h 950"/>
                <a:gd name="T32" fmla="*/ 1998 w 2755"/>
                <a:gd name="T33" fmla="*/ 843 h 950"/>
                <a:gd name="T34" fmla="*/ 2168 w 2755"/>
                <a:gd name="T35" fmla="*/ 820 h 950"/>
                <a:gd name="T36" fmla="*/ 2335 w 2755"/>
                <a:gd name="T37" fmla="*/ 796 h 950"/>
                <a:gd name="T38" fmla="*/ 2487 w 2755"/>
                <a:gd name="T39" fmla="*/ 770 h 950"/>
                <a:gd name="T40" fmla="*/ 2580 w 2755"/>
                <a:gd name="T41" fmla="*/ 747 h 950"/>
                <a:gd name="T42" fmla="*/ 2631 w 2755"/>
                <a:gd name="T43" fmla="*/ 732 h 950"/>
                <a:gd name="T44" fmla="*/ 2689 w 2755"/>
                <a:gd name="T45" fmla="*/ 705 h 950"/>
                <a:gd name="T46" fmla="*/ 2737 w 2755"/>
                <a:gd name="T47" fmla="*/ 664 h 950"/>
                <a:gd name="T48" fmla="*/ 2755 w 2755"/>
                <a:gd name="T49" fmla="*/ 616 h 950"/>
                <a:gd name="T50" fmla="*/ 2746 w 2755"/>
                <a:gd name="T51" fmla="*/ 562 h 950"/>
                <a:gd name="T52" fmla="*/ 2714 w 2755"/>
                <a:gd name="T53" fmla="*/ 505 h 950"/>
                <a:gd name="T54" fmla="*/ 2662 w 2755"/>
                <a:gd name="T55" fmla="*/ 445 h 950"/>
                <a:gd name="T56" fmla="*/ 2592 w 2755"/>
                <a:gd name="T57" fmla="*/ 385 h 950"/>
                <a:gd name="T58" fmla="*/ 2508 w 2755"/>
                <a:gd name="T59" fmla="*/ 324 h 950"/>
                <a:gd name="T60" fmla="*/ 2412 w 2755"/>
                <a:gd name="T61" fmla="*/ 264 h 950"/>
                <a:gd name="T62" fmla="*/ 2310 w 2755"/>
                <a:gd name="T63" fmla="*/ 208 h 950"/>
                <a:gd name="T64" fmla="*/ 2203 w 2755"/>
                <a:gd name="T65" fmla="*/ 156 h 950"/>
                <a:gd name="T66" fmla="*/ 2095 w 2755"/>
                <a:gd name="T67" fmla="*/ 109 h 950"/>
                <a:gd name="T68" fmla="*/ 1987 w 2755"/>
                <a:gd name="T69" fmla="*/ 69 h 950"/>
                <a:gd name="T70" fmla="*/ 1887 w 2755"/>
                <a:gd name="T71" fmla="*/ 37 h 950"/>
                <a:gd name="T72" fmla="*/ 1795 w 2755"/>
                <a:gd name="T73" fmla="*/ 14 h 950"/>
                <a:gd name="T74" fmla="*/ 1713 w 2755"/>
                <a:gd name="T75" fmla="*/ 1 h 950"/>
                <a:gd name="T76" fmla="*/ 1583 w 2755"/>
                <a:gd name="T77" fmla="*/ 0 h 950"/>
                <a:gd name="T78" fmla="*/ 1424 w 2755"/>
                <a:gd name="T79" fmla="*/ 4 h 950"/>
                <a:gd name="T80" fmla="*/ 1295 w 2755"/>
                <a:gd name="T81" fmla="*/ 10 h 950"/>
                <a:gd name="T82" fmla="*/ 1187 w 2755"/>
                <a:gd name="T83" fmla="*/ 23 h 950"/>
                <a:gd name="T84" fmla="*/ 1085 w 2755"/>
                <a:gd name="T85" fmla="*/ 44 h 950"/>
                <a:gd name="T86" fmla="*/ 979 w 2755"/>
                <a:gd name="T87" fmla="*/ 70 h 950"/>
                <a:gd name="T88" fmla="*/ 859 w 2755"/>
                <a:gd name="T89" fmla="*/ 107 h 950"/>
                <a:gd name="T90" fmla="*/ 711 w 2755"/>
                <a:gd name="T91" fmla="*/ 153 h 950"/>
                <a:gd name="T92" fmla="*/ 607 w 2755"/>
                <a:gd name="T93" fmla="*/ 188 h 950"/>
                <a:gd name="T94" fmla="*/ 528 w 2755"/>
                <a:gd name="T95" fmla="*/ 217 h 950"/>
                <a:gd name="T96" fmla="*/ 409 w 2755"/>
                <a:gd name="T97" fmla="*/ 264 h 950"/>
                <a:gd name="T98" fmla="*/ 273 w 2755"/>
                <a:gd name="T99" fmla="*/ 323 h 950"/>
                <a:gd name="T100" fmla="*/ 144 w 2755"/>
                <a:gd name="T101" fmla="*/ 384 h 950"/>
                <a:gd name="T102" fmla="*/ 66 w 2755"/>
                <a:gd name="T103" fmla="*/ 429 h 950"/>
                <a:gd name="T104" fmla="*/ 28 w 2755"/>
                <a:gd name="T105" fmla="*/ 454 h 950"/>
                <a:gd name="T106" fmla="*/ 5 w 2755"/>
                <a:gd name="T107" fmla="*/ 477 h 950"/>
                <a:gd name="T108" fmla="*/ 0 w 2755"/>
                <a:gd name="T109" fmla="*/ 496 h 950"/>
                <a:gd name="T110" fmla="*/ 15 w 2755"/>
                <a:gd name="T111" fmla="*/ 509 h 950"/>
                <a:gd name="T112" fmla="*/ 55 w 2755"/>
                <a:gd name="T113" fmla="*/ 516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5" h="950">
                  <a:moveTo>
                    <a:pt x="84" y="516"/>
                  </a:moveTo>
                  <a:lnTo>
                    <a:pt x="126" y="538"/>
                  </a:lnTo>
                  <a:lnTo>
                    <a:pt x="188" y="565"/>
                  </a:lnTo>
                  <a:lnTo>
                    <a:pt x="267" y="598"/>
                  </a:lnTo>
                  <a:lnTo>
                    <a:pt x="361" y="636"/>
                  </a:lnTo>
                  <a:lnTo>
                    <a:pt x="466" y="676"/>
                  </a:lnTo>
                  <a:lnTo>
                    <a:pt x="580" y="718"/>
                  </a:lnTo>
                  <a:lnTo>
                    <a:pt x="700" y="760"/>
                  </a:lnTo>
                  <a:lnTo>
                    <a:pt x="822" y="801"/>
                  </a:lnTo>
                  <a:lnTo>
                    <a:pt x="883" y="821"/>
                  </a:lnTo>
                  <a:lnTo>
                    <a:pt x="944" y="839"/>
                  </a:lnTo>
                  <a:lnTo>
                    <a:pt x="1006" y="858"/>
                  </a:lnTo>
                  <a:lnTo>
                    <a:pt x="1066" y="875"/>
                  </a:lnTo>
                  <a:lnTo>
                    <a:pt x="1124" y="890"/>
                  </a:lnTo>
                  <a:lnTo>
                    <a:pt x="1180" y="904"/>
                  </a:lnTo>
                  <a:lnTo>
                    <a:pt x="1235" y="917"/>
                  </a:lnTo>
                  <a:lnTo>
                    <a:pt x="1287" y="927"/>
                  </a:lnTo>
                  <a:lnTo>
                    <a:pt x="1336" y="936"/>
                  </a:lnTo>
                  <a:lnTo>
                    <a:pt x="1383" y="943"/>
                  </a:lnTo>
                  <a:lnTo>
                    <a:pt x="1425" y="947"/>
                  </a:lnTo>
                  <a:lnTo>
                    <a:pt x="1465" y="950"/>
                  </a:lnTo>
                  <a:lnTo>
                    <a:pt x="1499" y="949"/>
                  </a:lnTo>
                  <a:lnTo>
                    <a:pt x="1530" y="946"/>
                  </a:lnTo>
                  <a:lnTo>
                    <a:pt x="1555" y="940"/>
                  </a:lnTo>
                  <a:lnTo>
                    <a:pt x="1576" y="931"/>
                  </a:lnTo>
                  <a:lnTo>
                    <a:pt x="1588" y="923"/>
                  </a:lnTo>
                  <a:lnTo>
                    <a:pt x="1606" y="915"/>
                  </a:lnTo>
                  <a:lnTo>
                    <a:pt x="1625" y="909"/>
                  </a:lnTo>
                  <a:lnTo>
                    <a:pt x="1648" y="903"/>
                  </a:lnTo>
                  <a:lnTo>
                    <a:pt x="1703" y="890"/>
                  </a:lnTo>
                  <a:lnTo>
                    <a:pt x="1767" y="878"/>
                  </a:lnTo>
                  <a:lnTo>
                    <a:pt x="1838" y="866"/>
                  </a:lnTo>
                  <a:lnTo>
                    <a:pt x="1916" y="854"/>
                  </a:lnTo>
                  <a:lnTo>
                    <a:pt x="1998" y="843"/>
                  </a:lnTo>
                  <a:lnTo>
                    <a:pt x="2083" y="831"/>
                  </a:lnTo>
                  <a:lnTo>
                    <a:pt x="2168" y="820"/>
                  </a:lnTo>
                  <a:lnTo>
                    <a:pt x="2253" y="808"/>
                  </a:lnTo>
                  <a:lnTo>
                    <a:pt x="2335" y="796"/>
                  </a:lnTo>
                  <a:lnTo>
                    <a:pt x="2415" y="783"/>
                  </a:lnTo>
                  <a:lnTo>
                    <a:pt x="2487" y="770"/>
                  </a:lnTo>
                  <a:lnTo>
                    <a:pt x="2551" y="755"/>
                  </a:lnTo>
                  <a:lnTo>
                    <a:pt x="2580" y="747"/>
                  </a:lnTo>
                  <a:lnTo>
                    <a:pt x="2607" y="740"/>
                  </a:lnTo>
                  <a:lnTo>
                    <a:pt x="2631" y="732"/>
                  </a:lnTo>
                  <a:lnTo>
                    <a:pt x="2652" y="723"/>
                  </a:lnTo>
                  <a:lnTo>
                    <a:pt x="2689" y="705"/>
                  </a:lnTo>
                  <a:lnTo>
                    <a:pt x="2717" y="686"/>
                  </a:lnTo>
                  <a:lnTo>
                    <a:pt x="2737" y="664"/>
                  </a:lnTo>
                  <a:lnTo>
                    <a:pt x="2750" y="640"/>
                  </a:lnTo>
                  <a:lnTo>
                    <a:pt x="2755" y="616"/>
                  </a:lnTo>
                  <a:lnTo>
                    <a:pt x="2754" y="589"/>
                  </a:lnTo>
                  <a:lnTo>
                    <a:pt x="2746" y="562"/>
                  </a:lnTo>
                  <a:lnTo>
                    <a:pt x="2733" y="534"/>
                  </a:lnTo>
                  <a:lnTo>
                    <a:pt x="2714" y="505"/>
                  </a:lnTo>
                  <a:lnTo>
                    <a:pt x="2690" y="476"/>
                  </a:lnTo>
                  <a:lnTo>
                    <a:pt x="2662" y="445"/>
                  </a:lnTo>
                  <a:lnTo>
                    <a:pt x="2629" y="416"/>
                  </a:lnTo>
                  <a:lnTo>
                    <a:pt x="2592" y="385"/>
                  </a:lnTo>
                  <a:lnTo>
                    <a:pt x="2551" y="355"/>
                  </a:lnTo>
                  <a:lnTo>
                    <a:pt x="2508" y="324"/>
                  </a:lnTo>
                  <a:lnTo>
                    <a:pt x="2460" y="295"/>
                  </a:lnTo>
                  <a:lnTo>
                    <a:pt x="2412" y="264"/>
                  </a:lnTo>
                  <a:lnTo>
                    <a:pt x="2361" y="236"/>
                  </a:lnTo>
                  <a:lnTo>
                    <a:pt x="2310" y="208"/>
                  </a:lnTo>
                  <a:lnTo>
                    <a:pt x="2256" y="181"/>
                  </a:lnTo>
                  <a:lnTo>
                    <a:pt x="2203" y="156"/>
                  </a:lnTo>
                  <a:lnTo>
                    <a:pt x="2148" y="131"/>
                  </a:lnTo>
                  <a:lnTo>
                    <a:pt x="2095" y="109"/>
                  </a:lnTo>
                  <a:lnTo>
                    <a:pt x="2041" y="88"/>
                  </a:lnTo>
                  <a:lnTo>
                    <a:pt x="1987" y="69"/>
                  </a:lnTo>
                  <a:lnTo>
                    <a:pt x="1936" y="51"/>
                  </a:lnTo>
                  <a:lnTo>
                    <a:pt x="1887" y="37"/>
                  </a:lnTo>
                  <a:lnTo>
                    <a:pt x="1840" y="24"/>
                  </a:lnTo>
                  <a:lnTo>
                    <a:pt x="1795" y="14"/>
                  </a:lnTo>
                  <a:lnTo>
                    <a:pt x="1753" y="7"/>
                  </a:lnTo>
                  <a:lnTo>
                    <a:pt x="1713" y="1"/>
                  </a:lnTo>
                  <a:lnTo>
                    <a:pt x="1679" y="0"/>
                  </a:lnTo>
                  <a:lnTo>
                    <a:pt x="1583" y="0"/>
                  </a:lnTo>
                  <a:lnTo>
                    <a:pt x="1499" y="1"/>
                  </a:lnTo>
                  <a:lnTo>
                    <a:pt x="1424" y="4"/>
                  </a:lnTo>
                  <a:lnTo>
                    <a:pt x="1356" y="7"/>
                  </a:lnTo>
                  <a:lnTo>
                    <a:pt x="1295" y="10"/>
                  </a:lnTo>
                  <a:lnTo>
                    <a:pt x="1239" y="17"/>
                  </a:lnTo>
                  <a:lnTo>
                    <a:pt x="1187" y="23"/>
                  </a:lnTo>
                  <a:lnTo>
                    <a:pt x="1136" y="32"/>
                  </a:lnTo>
                  <a:lnTo>
                    <a:pt x="1085" y="44"/>
                  </a:lnTo>
                  <a:lnTo>
                    <a:pt x="1034" y="56"/>
                  </a:lnTo>
                  <a:lnTo>
                    <a:pt x="979" y="70"/>
                  </a:lnTo>
                  <a:lnTo>
                    <a:pt x="922" y="87"/>
                  </a:lnTo>
                  <a:lnTo>
                    <a:pt x="859" y="107"/>
                  </a:lnTo>
                  <a:lnTo>
                    <a:pt x="789" y="129"/>
                  </a:lnTo>
                  <a:lnTo>
                    <a:pt x="711" y="153"/>
                  </a:lnTo>
                  <a:lnTo>
                    <a:pt x="623" y="181"/>
                  </a:lnTo>
                  <a:lnTo>
                    <a:pt x="607" y="188"/>
                  </a:lnTo>
                  <a:lnTo>
                    <a:pt x="573" y="199"/>
                  </a:lnTo>
                  <a:lnTo>
                    <a:pt x="528" y="217"/>
                  </a:lnTo>
                  <a:lnTo>
                    <a:pt x="471" y="239"/>
                  </a:lnTo>
                  <a:lnTo>
                    <a:pt x="409" y="264"/>
                  </a:lnTo>
                  <a:lnTo>
                    <a:pt x="341" y="293"/>
                  </a:lnTo>
                  <a:lnTo>
                    <a:pt x="273" y="323"/>
                  </a:lnTo>
                  <a:lnTo>
                    <a:pt x="206" y="353"/>
                  </a:lnTo>
                  <a:lnTo>
                    <a:pt x="144" y="384"/>
                  </a:lnTo>
                  <a:lnTo>
                    <a:pt x="89" y="414"/>
                  </a:lnTo>
                  <a:lnTo>
                    <a:pt x="66" y="429"/>
                  </a:lnTo>
                  <a:lnTo>
                    <a:pt x="44" y="441"/>
                  </a:lnTo>
                  <a:lnTo>
                    <a:pt x="28" y="454"/>
                  </a:lnTo>
                  <a:lnTo>
                    <a:pt x="14" y="467"/>
                  </a:lnTo>
                  <a:lnTo>
                    <a:pt x="5" y="477"/>
                  </a:lnTo>
                  <a:lnTo>
                    <a:pt x="0" y="487"/>
                  </a:lnTo>
                  <a:lnTo>
                    <a:pt x="0" y="496"/>
                  </a:lnTo>
                  <a:lnTo>
                    <a:pt x="5" y="502"/>
                  </a:lnTo>
                  <a:lnTo>
                    <a:pt x="15" y="509"/>
                  </a:lnTo>
                  <a:lnTo>
                    <a:pt x="32" y="513"/>
                  </a:lnTo>
                  <a:lnTo>
                    <a:pt x="55" y="516"/>
                  </a:lnTo>
                  <a:lnTo>
                    <a:pt x="84" y="51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3" name="Freeform 23"/>
            <p:cNvSpPr>
              <a:spLocks/>
            </p:cNvSpPr>
            <p:nvPr/>
          </p:nvSpPr>
          <p:spPr bwMode="auto">
            <a:xfrm>
              <a:off x="806450" y="1998663"/>
              <a:ext cx="1000125" cy="477837"/>
            </a:xfrm>
            <a:custGeom>
              <a:avLst/>
              <a:gdLst>
                <a:gd name="T0" fmla="*/ 2472 w 2522"/>
                <a:gd name="T1" fmla="*/ 109 h 1202"/>
                <a:gd name="T2" fmla="*/ 2417 w 2522"/>
                <a:gd name="T3" fmla="*/ 154 h 1202"/>
                <a:gd name="T4" fmla="*/ 2370 w 2522"/>
                <a:gd name="T5" fmla="*/ 211 h 1202"/>
                <a:gd name="T6" fmla="*/ 2328 w 2522"/>
                <a:gd name="T7" fmla="*/ 278 h 1202"/>
                <a:gd name="T8" fmla="*/ 2291 w 2522"/>
                <a:gd name="T9" fmla="*/ 351 h 1202"/>
                <a:gd name="T10" fmla="*/ 2258 w 2522"/>
                <a:gd name="T11" fmla="*/ 431 h 1202"/>
                <a:gd name="T12" fmla="*/ 2213 w 2522"/>
                <a:gd name="T13" fmla="*/ 558 h 1202"/>
                <a:gd name="T14" fmla="*/ 2158 w 2522"/>
                <a:gd name="T15" fmla="*/ 729 h 1202"/>
                <a:gd name="T16" fmla="*/ 2116 w 2522"/>
                <a:gd name="T17" fmla="*/ 851 h 1202"/>
                <a:gd name="T18" fmla="*/ 2087 w 2522"/>
                <a:gd name="T19" fmla="*/ 925 h 1202"/>
                <a:gd name="T20" fmla="*/ 2054 w 2522"/>
                <a:gd name="T21" fmla="*/ 993 h 1202"/>
                <a:gd name="T22" fmla="*/ 2017 w 2522"/>
                <a:gd name="T23" fmla="*/ 1049 h 1202"/>
                <a:gd name="T24" fmla="*/ 1975 w 2522"/>
                <a:gd name="T25" fmla="*/ 1095 h 1202"/>
                <a:gd name="T26" fmla="*/ 1927 w 2522"/>
                <a:gd name="T27" fmla="*/ 1128 h 1202"/>
                <a:gd name="T28" fmla="*/ 1879 w 2522"/>
                <a:gd name="T29" fmla="*/ 1143 h 1202"/>
                <a:gd name="T30" fmla="*/ 1819 w 2522"/>
                <a:gd name="T31" fmla="*/ 1155 h 1202"/>
                <a:gd name="T32" fmla="*/ 1698 w 2522"/>
                <a:gd name="T33" fmla="*/ 1167 h 1202"/>
                <a:gd name="T34" fmla="*/ 1489 w 2522"/>
                <a:gd name="T35" fmla="*/ 1181 h 1202"/>
                <a:gd name="T36" fmla="*/ 1245 w 2522"/>
                <a:gd name="T37" fmla="*/ 1190 h 1202"/>
                <a:gd name="T38" fmla="*/ 989 w 2522"/>
                <a:gd name="T39" fmla="*/ 1197 h 1202"/>
                <a:gd name="T40" fmla="*/ 743 w 2522"/>
                <a:gd name="T41" fmla="*/ 1200 h 1202"/>
                <a:gd name="T42" fmla="*/ 525 w 2522"/>
                <a:gd name="T43" fmla="*/ 1202 h 1202"/>
                <a:gd name="T44" fmla="*/ 361 w 2522"/>
                <a:gd name="T45" fmla="*/ 1202 h 1202"/>
                <a:gd name="T46" fmla="*/ 241 w 2522"/>
                <a:gd name="T47" fmla="*/ 1200 h 1202"/>
                <a:gd name="T48" fmla="*/ 137 w 2522"/>
                <a:gd name="T49" fmla="*/ 1190 h 1202"/>
                <a:gd name="T50" fmla="*/ 66 w 2522"/>
                <a:gd name="T51" fmla="*/ 1171 h 1202"/>
                <a:gd name="T52" fmla="*/ 21 w 2522"/>
                <a:gd name="T53" fmla="*/ 1143 h 1202"/>
                <a:gd name="T54" fmla="*/ 2 w 2522"/>
                <a:gd name="T55" fmla="*/ 1109 h 1202"/>
                <a:gd name="T56" fmla="*/ 4 w 2522"/>
                <a:gd name="T57" fmla="*/ 1067 h 1202"/>
                <a:gd name="T58" fmla="*/ 23 w 2522"/>
                <a:gd name="T59" fmla="*/ 1019 h 1202"/>
                <a:gd name="T60" fmla="*/ 57 w 2522"/>
                <a:gd name="T61" fmla="*/ 966 h 1202"/>
                <a:gd name="T62" fmla="*/ 103 w 2522"/>
                <a:gd name="T63" fmla="*/ 910 h 1202"/>
                <a:gd name="T64" fmla="*/ 158 w 2522"/>
                <a:gd name="T65" fmla="*/ 851 h 1202"/>
                <a:gd name="T66" fmla="*/ 250 w 2522"/>
                <a:gd name="T67" fmla="*/ 758 h 1202"/>
                <a:gd name="T68" fmla="*/ 344 w 2522"/>
                <a:gd name="T69" fmla="*/ 664 h 1202"/>
                <a:gd name="T70" fmla="*/ 403 w 2522"/>
                <a:gd name="T71" fmla="*/ 601 h 1202"/>
                <a:gd name="T72" fmla="*/ 454 w 2522"/>
                <a:gd name="T73" fmla="*/ 540 h 1202"/>
                <a:gd name="T74" fmla="*/ 494 w 2522"/>
                <a:gd name="T75" fmla="*/ 482 h 1202"/>
                <a:gd name="T76" fmla="*/ 521 w 2522"/>
                <a:gd name="T77" fmla="*/ 432 h 1202"/>
                <a:gd name="T78" fmla="*/ 539 w 2522"/>
                <a:gd name="T79" fmla="*/ 387 h 1202"/>
                <a:gd name="T80" fmla="*/ 558 w 2522"/>
                <a:gd name="T81" fmla="*/ 322 h 1202"/>
                <a:gd name="T82" fmla="*/ 581 w 2522"/>
                <a:gd name="T83" fmla="*/ 239 h 1202"/>
                <a:gd name="T84" fmla="*/ 600 w 2522"/>
                <a:gd name="T85" fmla="*/ 182 h 1202"/>
                <a:gd name="T86" fmla="*/ 617 w 2522"/>
                <a:gd name="T87" fmla="*/ 146 h 1202"/>
                <a:gd name="T88" fmla="*/ 638 w 2522"/>
                <a:gd name="T89" fmla="*/ 113 h 1202"/>
                <a:gd name="T90" fmla="*/ 667 w 2522"/>
                <a:gd name="T91" fmla="*/ 84 h 1202"/>
                <a:gd name="T92" fmla="*/ 701 w 2522"/>
                <a:gd name="T93" fmla="*/ 58 h 1202"/>
                <a:gd name="T94" fmla="*/ 746 w 2522"/>
                <a:gd name="T95" fmla="*/ 37 h 1202"/>
                <a:gd name="T96" fmla="*/ 800 w 2522"/>
                <a:gd name="T97" fmla="*/ 19 h 1202"/>
                <a:gd name="T98" fmla="*/ 865 w 2522"/>
                <a:gd name="T99" fmla="*/ 7 h 1202"/>
                <a:gd name="T100" fmla="*/ 944 w 2522"/>
                <a:gd name="T101" fmla="*/ 1 h 1202"/>
                <a:gd name="T102" fmla="*/ 1038 w 2522"/>
                <a:gd name="T103" fmla="*/ 0 h 1202"/>
                <a:gd name="T104" fmla="*/ 2170 w 2522"/>
                <a:gd name="T105" fmla="*/ 53 h 1202"/>
                <a:gd name="T106" fmla="*/ 2279 w 2522"/>
                <a:gd name="T107" fmla="*/ 57 h 1202"/>
                <a:gd name="T108" fmla="*/ 2413 w 2522"/>
                <a:gd name="T109" fmla="*/ 65 h 1202"/>
                <a:gd name="T110" fmla="*/ 2469 w 2522"/>
                <a:gd name="T111" fmla="*/ 70 h 1202"/>
                <a:gd name="T112" fmla="*/ 2508 w 2522"/>
                <a:gd name="T113" fmla="*/ 75 h 1202"/>
                <a:gd name="T114" fmla="*/ 2518 w 2522"/>
                <a:gd name="T115" fmla="*/ 79 h 1202"/>
                <a:gd name="T116" fmla="*/ 2522 w 2522"/>
                <a:gd name="T117" fmla="*/ 83 h 1202"/>
                <a:gd name="T118" fmla="*/ 2515 w 2522"/>
                <a:gd name="T119" fmla="*/ 86 h 1202"/>
                <a:gd name="T120" fmla="*/ 2501 w 2522"/>
                <a:gd name="T121" fmla="*/ 91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2" h="1202">
                  <a:moveTo>
                    <a:pt x="2501" y="91"/>
                  </a:moveTo>
                  <a:lnTo>
                    <a:pt x="2472" y="109"/>
                  </a:lnTo>
                  <a:lnTo>
                    <a:pt x="2443" y="130"/>
                  </a:lnTo>
                  <a:lnTo>
                    <a:pt x="2417" y="154"/>
                  </a:lnTo>
                  <a:lnTo>
                    <a:pt x="2393" y="181"/>
                  </a:lnTo>
                  <a:lnTo>
                    <a:pt x="2370" y="211"/>
                  </a:lnTo>
                  <a:lnTo>
                    <a:pt x="2348" y="243"/>
                  </a:lnTo>
                  <a:lnTo>
                    <a:pt x="2328" y="278"/>
                  </a:lnTo>
                  <a:lnTo>
                    <a:pt x="2309" y="313"/>
                  </a:lnTo>
                  <a:lnTo>
                    <a:pt x="2291" y="351"/>
                  </a:lnTo>
                  <a:lnTo>
                    <a:pt x="2274" y="391"/>
                  </a:lnTo>
                  <a:lnTo>
                    <a:pt x="2258" y="431"/>
                  </a:lnTo>
                  <a:lnTo>
                    <a:pt x="2242" y="473"/>
                  </a:lnTo>
                  <a:lnTo>
                    <a:pt x="2213" y="558"/>
                  </a:lnTo>
                  <a:lnTo>
                    <a:pt x="2185" y="643"/>
                  </a:lnTo>
                  <a:lnTo>
                    <a:pt x="2158" y="729"/>
                  </a:lnTo>
                  <a:lnTo>
                    <a:pt x="2131" y="812"/>
                  </a:lnTo>
                  <a:lnTo>
                    <a:pt x="2116" y="851"/>
                  </a:lnTo>
                  <a:lnTo>
                    <a:pt x="2102" y="889"/>
                  </a:lnTo>
                  <a:lnTo>
                    <a:pt x="2087" y="925"/>
                  </a:lnTo>
                  <a:lnTo>
                    <a:pt x="2070" y="960"/>
                  </a:lnTo>
                  <a:lnTo>
                    <a:pt x="2054" y="993"/>
                  </a:lnTo>
                  <a:lnTo>
                    <a:pt x="2036" y="1022"/>
                  </a:lnTo>
                  <a:lnTo>
                    <a:pt x="2017" y="1049"/>
                  </a:lnTo>
                  <a:lnTo>
                    <a:pt x="1996" y="1074"/>
                  </a:lnTo>
                  <a:lnTo>
                    <a:pt x="1975" y="1095"/>
                  </a:lnTo>
                  <a:lnTo>
                    <a:pt x="1952" y="1113"/>
                  </a:lnTo>
                  <a:lnTo>
                    <a:pt x="1927" y="1128"/>
                  </a:lnTo>
                  <a:lnTo>
                    <a:pt x="1901" y="1138"/>
                  </a:lnTo>
                  <a:lnTo>
                    <a:pt x="1879" y="1143"/>
                  </a:lnTo>
                  <a:lnTo>
                    <a:pt x="1851" y="1149"/>
                  </a:lnTo>
                  <a:lnTo>
                    <a:pt x="1819" y="1155"/>
                  </a:lnTo>
                  <a:lnTo>
                    <a:pt x="1783" y="1160"/>
                  </a:lnTo>
                  <a:lnTo>
                    <a:pt x="1698" y="1167"/>
                  </a:lnTo>
                  <a:lnTo>
                    <a:pt x="1599" y="1175"/>
                  </a:lnTo>
                  <a:lnTo>
                    <a:pt x="1489" y="1181"/>
                  </a:lnTo>
                  <a:lnTo>
                    <a:pt x="1370" y="1186"/>
                  </a:lnTo>
                  <a:lnTo>
                    <a:pt x="1245" y="1190"/>
                  </a:lnTo>
                  <a:lnTo>
                    <a:pt x="1118" y="1194"/>
                  </a:lnTo>
                  <a:lnTo>
                    <a:pt x="989" y="1197"/>
                  </a:lnTo>
                  <a:lnTo>
                    <a:pt x="864" y="1199"/>
                  </a:lnTo>
                  <a:lnTo>
                    <a:pt x="743" y="1200"/>
                  </a:lnTo>
                  <a:lnTo>
                    <a:pt x="630" y="1202"/>
                  </a:lnTo>
                  <a:lnTo>
                    <a:pt x="525" y="1202"/>
                  </a:lnTo>
                  <a:lnTo>
                    <a:pt x="436" y="1202"/>
                  </a:lnTo>
                  <a:lnTo>
                    <a:pt x="361" y="1202"/>
                  </a:lnTo>
                  <a:lnTo>
                    <a:pt x="303" y="1202"/>
                  </a:lnTo>
                  <a:lnTo>
                    <a:pt x="241" y="1200"/>
                  </a:lnTo>
                  <a:lnTo>
                    <a:pt x="185" y="1197"/>
                  </a:lnTo>
                  <a:lnTo>
                    <a:pt x="137" y="1190"/>
                  </a:lnTo>
                  <a:lnTo>
                    <a:pt x="98" y="1183"/>
                  </a:lnTo>
                  <a:lnTo>
                    <a:pt x="66" y="1171"/>
                  </a:lnTo>
                  <a:lnTo>
                    <a:pt x="40" y="1158"/>
                  </a:lnTo>
                  <a:lnTo>
                    <a:pt x="21" y="1143"/>
                  </a:lnTo>
                  <a:lnTo>
                    <a:pt x="9" y="1127"/>
                  </a:lnTo>
                  <a:lnTo>
                    <a:pt x="2" y="1109"/>
                  </a:lnTo>
                  <a:lnTo>
                    <a:pt x="0" y="1088"/>
                  </a:lnTo>
                  <a:lnTo>
                    <a:pt x="4" y="1067"/>
                  </a:lnTo>
                  <a:lnTo>
                    <a:pt x="11" y="1044"/>
                  </a:lnTo>
                  <a:lnTo>
                    <a:pt x="23" y="1019"/>
                  </a:lnTo>
                  <a:lnTo>
                    <a:pt x="38" y="993"/>
                  </a:lnTo>
                  <a:lnTo>
                    <a:pt x="57" y="966"/>
                  </a:lnTo>
                  <a:lnTo>
                    <a:pt x="79" y="939"/>
                  </a:lnTo>
                  <a:lnTo>
                    <a:pt x="103" y="910"/>
                  </a:lnTo>
                  <a:lnTo>
                    <a:pt x="130" y="881"/>
                  </a:lnTo>
                  <a:lnTo>
                    <a:pt x="158" y="851"/>
                  </a:lnTo>
                  <a:lnTo>
                    <a:pt x="188" y="821"/>
                  </a:lnTo>
                  <a:lnTo>
                    <a:pt x="250" y="758"/>
                  </a:lnTo>
                  <a:lnTo>
                    <a:pt x="313" y="696"/>
                  </a:lnTo>
                  <a:lnTo>
                    <a:pt x="344" y="664"/>
                  </a:lnTo>
                  <a:lnTo>
                    <a:pt x="373" y="632"/>
                  </a:lnTo>
                  <a:lnTo>
                    <a:pt x="403" y="601"/>
                  </a:lnTo>
                  <a:lnTo>
                    <a:pt x="429" y="571"/>
                  </a:lnTo>
                  <a:lnTo>
                    <a:pt x="454" y="540"/>
                  </a:lnTo>
                  <a:lnTo>
                    <a:pt x="475" y="511"/>
                  </a:lnTo>
                  <a:lnTo>
                    <a:pt x="494" y="482"/>
                  </a:lnTo>
                  <a:lnTo>
                    <a:pt x="511" y="453"/>
                  </a:lnTo>
                  <a:lnTo>
                    <a:pt x="521" y="432"/>
                  </a:lnTo>
                  <a:lnTo>
                    <a:pt x="530" y="409"/>
                  </a:lnTo>
                  <a:lnTo>
                    <a:pt x="539" y="387"/>
                  </a:lnTo>
                  <a:lnTo>
                    <a:pt x="545" y="366"/>
                  </a:lnTo>
                  <a:lnTo>
                    <a:pt x="558" y="322"/>
                  </a:lnTo>
                  <a:lnTo>
                    <a:pt x="570" y="280"/>
                  </a:lnTo>
                  <a:lnTo>
                    <a:pt x="581" y="239"/>
                  </a:lnTo>
                  <a:lnTo>
                    <a:pt x="593" y="200"/>
                  </a:lnTo>
                  <a:lnTo>
                    <a:pt x="600" y="182"/>
                  </a:lnTo>
                  <a:lnTo>
                    <a:pt x="608" y="163"/>
                  </a:lnTo>
                  <a:lnTo>
                    <a:pt x="617" y="146"/>
                  </a:lnTo>
                  <a:lnTo>
                    <a:pt x="627" y="130"/>
                  </a:lnTo>
                  <a:lnTo>
                    <a:pt x="638" y="113"/>
                  </a:lnTo>
                  <a:lnTo>
                    <a:pt x="651" y="98"/>
                  </a:lnTo>
                  <a:lnTo>
                    <a:pt x="667" y="84"/>
                  </a:lnTo>
                  <a:lnTo>
                    <a:pt x="683" y="70"/>
                  </a:lnTo>
                  <a:lnTo>
                    <a:pt x="701" y="58"/>
                  </a:lnTo>
                  <a:lnTo>
                    <a:pt x="723" y="47"/>
                  </a:lnTo>
                  <a:lnTo>
                    <a:pt x="746" y="37"/>
                  </a:lnTo>
                  <a:lnTo>
                    <a:pt x="771" y="28"/>
                  </a:lnTo>
                  <a:lnTo>
                    <a:pt x="800" y="19"/>
                  </a:lnTo>
                  <a:lnTo>
                    <a:pt x="831" y="12"/>
                  </a:lnTo>
                  <a:lnTo>
                    <a:pt x="865" y="7"/>
                  </a:lnTo>
                  <a:lnTo>
                    <a:pt x="904" y="3"/>
                  </a:lnTo>
                  <a:lnTo>
                    <a:pt x="944" y="1"/>
                  </a:lnTo>
                  <a:lnTo>
                    <a:pt x="989" y="0"/>
                  </a:lnTo>
                  <a:lnTo>
                    <a:pt x="1038" y="0"/>
                  </a:lnTo>
                  <a:lnTo>
                    <a:pt x="1091" y="1"/>
                  </a:lnTo>
                  <a:lnTo>
                    <a:pt x="2170" y="53"/>
                  </a:lnTo>
                  <a:lnTo>
                    <a:pt x="2218" y="54"/>
                  </a:lnTo>
                  <a:lnTo>
                    <a:pt x="2279" y="57"/>
                  </a:lnTo>
                  <a:lnTo>
                    <a:pt x="2347" y="61"/>
                  </a:lnTo>
                  <a:lnTo>
                    <a:pt x="2413" y="65"/>
                  </a:lnTo>
                  <a:lnTo>
                    <a:pt x="2443" y="67"/>
                  </a:lnTo>
                  <a:lnTo>
                    <a:pt x="2469" y="70"/>
                  </a:lnTo>
                  <a:lnTo>
                    <a:pt x="2491" y="72"/>
                  </a:lnTo>
                  <a:lnTo>
                    <a:pt x="2508" y="75"/>
                  </a:lnTo>
                  <a:lnTo>
                    <a:pt x="2514" y="77"/>
                  </a:lnTo>
                  <a:lnTo>
                    <a:pt x="2518" y="79"/>
                  </a:lnTo>
                  <a:lnTo>
                    <a:pt x="2520" y="81"/>
                  </a:lnTo>
                  <a:lnTo>
                    <a:pt x="2522" y="83"/>
                  </a:lnTo>
                  <a:lnTo>
                    <a:pt x="2519" y="85"/>
                  </a:lnTo>
                  <a:lnTo>
                    <a:pt x="2515" y="86"/>
                  </a:lnTo>
                  <a:lnTo>
                    <a:pt x="2510" y="89"/>
                  </a:lnTo>
                  <a:lnTo>
                    <a:pt x="2501" y="9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4" name="Freeform 24"/>
            <p:cNvSpPr>
              <a:spLocks/>
            </p:cNvSpPr>
            <p:nvPr/>
          </p:nvSpPr>
          <p:spPr bwMode="auto">
            <a:xfrm>
              <a:off x="514350" y="1806575"/>
              <a:ext cx="411163" cy="728663"/>
            </a:xfrm>
            <a:custGeom>
              <a:avLst/>
              <a:gdLst>
                <a:gd name="T0" fmla="*/ 501 w 1037"/>
                <a:gd name="T1" fmla="*/ 37 h 1834"/>
                <a:gd name="T2" fmla="*/ 594 w 1037"/>
                <a:gd name="T3" fmla="*/ 111 h 1834"/>
                <a:gd name="T4" fmla="*/ 681 w 1037"/>
                <a:gd name="T5" fmla="*/ 184 h 1834"/>
                <a:gd name="T6" fmla="*/ 762 w 1037"/>
                <a:gd name="T7" fmla="*/ 256 h 1834"/>
                <a:gd name="T8" fmla="*/ 835 w 1037"/>
                <a:gd name="T9" fmla="*/ 329 h 1834"/>
                <a:gd name="T10" fmla="*/ 899 w 1037"/>
                <a:gd name="T11" fmla="*/ 402 h 1834"/>
                <a:gd name="T12" fmla="*/ 952 w 1037"/>
                <a:gd name="T13" fmla="*/ 474 h 1834"/>
                <a:gd name="T14" fmla="*/ 993 w 1037"/>
                <a:gd name="T15" fmla="*/ 546 h 1834"/>
                <a:gd name="T16" fmla="*/ 1021 w 1037"/>
                <a:gd name="T17" fmla="*/ 617 h 1834"/>
                <a:gd name="T18" fmla="*/ 1035 w 1037"/>
                <a:gd name="T19" fmla="*/ 687 h 1834"/>
                <a:gd name="T20" fmla="*/ 1033 w 1037"/>
                <a:gd name="T21" fmla="*/ 757 h 1834"/>
                <a:gd name="T22" fmla="*/ 1014 w 1037"/>
                <a:gd name="T23" fmla="*/ 827 h 1834"/>
                <a:gd name="T24" fmla="*/ 977 w 1037"/>
                <a:gd name="T25" fmla="*/ 897 h 1834"/>
                <a:gd name="T26" fmla="*/ 919 w 1037"/>
                <a:gd name="T27" fmla="*/ 966 h 1834"/>
                <a:gd name="T28" fmla="*/ 840 w 1037"/>
                <a:gd name="T29" fmla="*/ 1035 h 1834"/>
                <a:gd name="T30" fmla="*/ 740 w 1037"/>
                <a:gd name="T31" fmla="*/ 1103 h 1834"/>
                <a:gd name="T32" fmla="*/ 657 w 1037"/>
                <a:gd name="T33" fmla="*/ 1150 h 1834"/>
                <a:gd name="T34" fmla="*/ 613 w 1037"/>
                <a:gd name="T35" fmla="*/ 1183 h 1834"/>
                <a:gd name="T36" fmla="*/ 571 w 1037"/>
                <a:gd name="T37" fmla="*/ 1222 h 1834"/>
                <a:gd name="T38" fmla="*/ 532 w 1037"/>
                <a:gd name="T39" fmla="*/ 1266 h 1834"/>
                <a:gd name="T40" fmla="*/ 476 w 1037"/>
                <a:gd name="T41" fmla="*/ 1338 h 1834"/>
                <a:gd name="T42" fmla="*/ 404 w 1037"/>
                <a:gd name="T43" fmla="*/ 1443 h 1834"/>
                <a:gd name="T44" fmla="*/ 332 w 1037"/>
                <a:gd name="T45" fmla="*/ 1551 h 1834"/>
                <a:gd name="T46" fmla="*/ 273 w 1037"/>
                <a:gd name="T47" fmla="*/ 1629 h 1834"/>
                <a:gd name="T48" fmla="*/ 232 w 1037"/>
                <a:gd name="T49" fmla="*/ 1678 h 1834"/>
                <a:gd name="T50" fmla="*/ 187 w 1037"/>
                <a:gd name="T51" fmla="*/ 1722 h 1834"/>
                <a:gd name="T52" fmla="*/ 139 w 1037"/>
                <a:gd name="T53" fmla="*/ 1762 h 1834"/>
                <a:gd name="T54" fmla="*/ 87 w 1037"/>
                <a:gd name="T55" fmla="*/ 1796 h 1834"/>
                <a:gd name="T56" fmla="*/ 31 w 1037"/>
                <a:gd name="T57" fmla="*/ 1823 h 1834"/>
                <a:gd name="T58" fmla="*/ 0 w 1037"/>
                <a:gd name="T59" fmla="*/ 60 h 1834"/>
                <a:gd name="T60" fmla="*/ 41 w 1037"/>
                <a:gd name="T61" fmla="*/ 47 h 1834"/>
                <a:gd name="T62" fmla="*/ 87 w 1037"/>
                <a:gd name="T63" fmla="*/ 36 h 1834"/>
                <a:gd name="T64" fmla="*/ 190 w 1037"/>
                <a:gd name="T65" fmla="*/ 17 h 1834"/>
                <a:gd name="T66" fmla="*/ 311 w 1037"/>
                <a:gd name="T67" fmla="*/ 5 h 1834"/>
                <a:gd name="T68" fmla="*/ 453 w 1037"/>
                <a:gd name="T69" fmla="*/ 0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7" h="1834">
                  <a:moveTo>
                    <a:pt x="453" y="0"/>
                  </a:moveTo>
                  <a:lnTo>
                    <a:pt x="501" y="37"/>
                  </a:lnTo>
                  <a:lnTo>
                    <a:pt x="548" y="74"/>
                  </a:lnTo>
                  <a:lnTo>
                    <a:pt x="594" y="111"/>
                  </a:lnTo>
                  <a:lnTo>
                    <a:pt x="639" y="147"/>
                  </a:lnTo>
                  <a:lnTo>
                    <a:pt x="681" y="184"/>
                  </a:lnTo>
                  <a:lnTo>
                    <a:pt x="723" y="221"/>
                  </a:lnTo>
                  <a:lnTo>
                    <a:pt x="762" y="256"/>
                  </a:lnTo>
                  <a:lnTo>
                    <a:pt x="799" y="293"/>
                  </a:lnTo>
                  <a:lnTo>
                    <a:pt x="835" y="329"/>
                  </a:lnTo>
                  <a:lnTo>
                    <a:pt x="868" y="366"/>
                  </a:lnTo>
                  <a:lnTo>
                    <a:pt x="899" y="402"/>
                  </a:lnTo>
                  <a:lnTo>
                    <a:pt x="927" y="437"/>
                  </a:lnTo>
                  <a:lnTo>
                    <a:pt x="952" y="474"/>
                  </a:lnTo>
                  <a:lnTo>
                    <a:pt x="974" y="510"/>
                  </a:lnTo>
                  <a:lnTo>
                    <a:pt x="993" y="546"/>
                  </a:lnTo>
                  <a:lnTo>
                    <a:pt x="1010" y="581"/>
                  </a:lnTo>
                  <a:lnTo>
                    <a:pt x="1021" y="617"/>
                  </a:lnTo>
                  <a:lnTo>
                    <a:pt x="1030" y="651"/>
                  </a:lnTo>
                  <a:lnTo>
                    <a:pt x="1035" y="687"/>
                  </a:lnTo>
                  <a:lnTo>
                    <a:pt x="1037" y="723"/>
                  </a:lnTo>
                  <a:lnTo>
                    <a:pt x="1033" y="757"/>
                  </a:lnTo>
                  <a:lnTo>
                    <a:pt x="1025" y="793"/>
                  </a:lnTo>
                  <a:lnTo>
                    <a:pt x="1014" y="827"/>
                  </a:lnTo>
                  <a:lnTo>
                    <a:pt x="997" y="862"/>
                  </a:lnTo>
                  <a:lnTo>
                    <a:pt x="977" y="897"/>
                  </a:lnTo>
                  <a:lnTo>
                    <a:pt x="950" y="932"/>
                  </a:lnTo>
                  <a:lnTo>
                    <a:pt x="919" y="966"/>
                  </a:lnTo>
                  <a:lnTo>
                    <a:pt x="882" y="1001"/>
                  </a:lnTo>
                  <a:lnTo>
                    <a:pt x="840" y="1035"/>
                  </a:lnTo>
                  <a:lnTo>
                    <a:pt x="793" y="1068"/>
                  </a:lnTo>
                  <a:lnTo>
                    <a:pt x="740" y="1103"/>
                  </a:lnTo>
                  <a:lnTo>
                    <a:pt x="681" y="1136"/>
                  </a:lnTo>
                  <a:lnTo>
                    <a:pt x="657" y="1150"/>
                  </a:lnTo>
                  <a:lnTo>
                    <a:pt x="635" y="1166"/>
                  </a:lnTo>
                  <a:lnTo>
                    <a:pt x="613" y="1183"/>
                  </a:lnTo>
                  <a:lnTo>
                    <a:pt x="592" y="1202"/>
                  </a:lnTo>
                  <a:lnTo>
                    <a:pt x="571" y="1222"/>
                  </a:lnTo>
                  <a:lnTo>
                    <a:pt x="551" y="1243"/>
                  </a:lnTo>
                  <a:lnTo>
                    <a:pt x="532" y="1266"/>
                  </a:lnTo>
                  <a:lnTo>
                    <a:pt x="513" y="1289"/>
                  </a:lnTo>
                  <a:lnTo>
                    <a:pt x="476" y="1338"/>
                  </a:lnTo>
                  <a:lnTo>
                    <a:pt x="440" y="1391"/>
                  </a:lnTo>
                  <a:lnTo>
                    <a:pt x="404" y="1443"/>
                  </a:lnTo>
                  <a:lnTo>
                    <a:pt x="368" y="1498"/>
                  </a:lnTo>
                  <a:lnTo>
                    <a:pt x="332" y="1551"/>
                  </a:lnTo>
                  <a:lnTo>
                    <a:pt x="293" y="1604"/>
                  </a:lnTo>
                  <a:lnTo>
                    <a:pt x="273" y="1629"/>
                  </a:lnTo>
                  <a:lnTo>
                    <a:pt x="252" y="1653"/>
                  </a:lnTo>
                  <a:lnTo>
                    <a:pt x="232" y="1678"/>
                  </a:lnTo>
                  <a:lnTo>
                    <a:pt x="210" y="1700"/>
                  </a:lnTo>
                  <a:lnTo>
                    <a:pt x="187" y="1722"/>
                  </a:lnTo>
                  <a:lnTo>
                    <a:pt x="163" y="1743"/>
                  </a:lnTo>
                  <a:lnTo>
                    <a:pt x="139" y="1762"/>
                  </a:lnTo>
                  <a:lnTo>
                    <a:pt x="113" y="1780"/>
                  </a:lnTo>
                  <a:lnTo>
                    <a:pt x="87" y="1796"/>
                  </a:lnTo>
                  <a:lnTo>
                    <a:pt x="59" y="1810"/>
                  </a:lnTo>
                  <a:lnTo>
                    <a:pt x="31" y="1823"/>
                  </a:lnTo>
                  <a:lnTo>
                    <a:pt x="0" y="1834"/>
                  </a:lnTo>
                  <a:lnTo>
                    <a:pt x="0" y="60"/>
                  </a:lnTo>
                  <a:lnTo>
                    <a:pt x="20" y="54"/>
                  </a:lnTo>
                  <a:lnTo>
                    <a:pt x="41" y="47"/>
                  </a:lnTo>
                  <a:lnTo>
                    <a:pt x="64" y="41"/>
                  </a:lnTo>
                  <a:lnTo>
                    <a:pt x="87" y="36"/>
                  </a:lnTo>
                  <a:lnTo>
                    <a:pt x="135" y="25"/>
                  </a:lnTo>
                  <a:lnTo>
                    <a:pt x="190" y="17"/>
                  </a:lnTo>
                  <a:lnTo>
                    <a:pt x="247" y="10"/>
                  </a:lnTo>
                  <a:lnTo>
                    <a:pt x="311" y="5"/>
                  </a:lnTo>
                  <a:lnTo>
                    <a:pt x="380" y="1"/>
                  </a:lnTo>
                  <a:lnTo>
                    <a:pt x="45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5" name="Freeform 25"/>
            <p:cNvSpPr>
              <a:spLocks/>
            </p:cNvSpPr>
            <p:nvPr/>
          </p:nvSpPr>
          <p:spPr bwMode="auto">
            <a:xfrm>
              <a:off x="4605338" y="1982788"/>
              <a:ext cx="768350" cy="382587"/>
            </a:xfrm>
            <a:custGeom>
              <a:avLst/>
              <a:gdLst>
                <a:gd name="T0" fmla="*/ 576 w 1938"/>
                <a:gd name="T1" fmla="*/ 25 h 968"/>
                <a:gd name="T2" fmla="*/ 522 w 1938"/>
                <a:gd name="T3" fmla="*/ 72 h 968"/>
                <a:gd name="T4" fmla="*/ 426 w 1938"/>
                <a:gd name="T5" fmla="*/ 143 h 968"/>
                <a:gd name="T6" fmla="*/ 288 w 1938"/>
                <a:gd name="T7" fmla="*/ 239 h 968"/>
                <a:gd name="T8" fmla="*/ 188 w 1938"/>
                <a:gd name="T9" fmla="*/ 309 h 968"/>
                <a:gd name="T10" fmla="*/ 128 w 1938"/>
                <a:gd name="T11" fmla="*/ 353 h 968"/>
                <a:gd name="T12" fmla="*/ 77 w 1938"/>
                <a:gd name="T13" fmla="*/ 398 h 968"/>
                <a:gd name="T14" fmla="*/ 37 w 1938"/>
                <a:gd name="T15" fmla="*/ 440 h 968"/>
                <a:gd name="T16" fmla="*/ 10 w 1938"/>
                <a:gd name="T17" fmla="*/ 480 h 968"/>
                <a:gd name="T18" fmla="*/ 0 w 1938"/>
                <a:gd name="T19" fmla="*/ 518 h 968"/>
                <a:gd name="T20" fmla="*/ 10 w 1938"/>
                <a:gd name="T21" fmla="*/ 554 h 968"/>
                <a:gd name="T22" fmla="*/ 41 w 1938"/>
                <a:gd name="T23" fmla="*/ 585 h 968"/>
                <a:gd name="T24" fmla="*/ 96 w 1938"/>
                <a:gd name="T25" fmla="*/ 616 h 968"/>
                <a:gd name="T26" fmla="*/ 179 w 1938"/>
                <a:gd name="T27" fmla="*/ 642 h 968"/>
                <a:gd name="T28" fmla="*/ 284 w 1938"/>
                <a:gd name="T29" fmla="*/ 666 h 968"/>
                <a:gd name="T30" fmla="*/ 394 w 1938"/>
                <a:gd name="T31" fmla="*/ 694 h 968"/>
                <a:gd name="T32" fmla="*/ 502 w 1938"/>
                <a:gd name="T33" fmla="*/ 726 h 968"/>
                <a:gd name="T34" fmla="*/ 610 w 1938"/>
                <a:gd name="T35" fmla="*/ 763 h 968"/>
                <a:gd name="T36" fmla="*/ 712 w 1938"/>
                <a:gd name="T37" fmla="*/ 802 h 968"/>
                <a:gd name="T38" fmla="*/ 810 w 1938"/>
                <a:gd name="T39" fmla="*/ 844 h 968"/>
                <a:gd name="T40" fmla="*/ 900 w 1938"/>
                <a:gd name="T41" fmla="*/ 888 h 968"/>
                <a:gd name="T42" fmla="*/ 982 w 1938"/>
                <a:gd name="T43" fmla="*/ 932 h 968"/>
                <a:gd name="T44" fmla="*/ 1037 w 1938"/>
                <a:gd name="T45" fmla="*/ 963 h 968"/>
                <a:gd name="T46" fmla="*/ 1080 w 1938"/>
                <a:gd name="T47" fmla="*/ 968 h 968"/>
                <a:gd name="T48" fmla="*/ 1134 w 1938"/>
                <a:gd name="T49" fmla="*/ 961 h 968"/>
                <a:gd name="T50" fmla="*/ 1197 w 1938"/>
                <a:gd name="T51" fmla="*/ 945 h 968"/>
                <a:gd name="T52" fmla="*/ 1267 w 1938"/>
                <a:gd name="T53" fmla="*/ 918 h 968"/>
                <a:gd name="T54" fmla="*/ 1343 w 1938"/>
                <a:gd name="T55" fmla="*/ 884 h 968"/>
                <a:gd name="T56" fmla="*/ 1420 w 1938"/>
                <a:gd name="T57" fmla="*/ 843 h 968"/>
                <a:gd name="T58" fmla="*/ 1501 w 1938"/>
                <a:gd name="T59" fmla="*/ 797 h 968"/>
                <a:gd name="T60" fmla="*/ 1579 w 1938"/>
                <a:gd name="T61" fmla="*/ 747 h 968"/>
                <a:gd name="T62" fmla="*/ 1654 w 1938"/>
                <a:gd name="T63" fmla="*/ 696 h 968"/>
                <a:gd name="T64" fmla="*/ 1725 w 1938"/>
                <a:gd name="T65" fmla="*/ 644 h 968"/>
                <a:gd name="T66" fmla="*/ 1789 w 1938"/>
                <a:gd name="T67" fmla="*/ 592 h 968"/>
                <a:gd name="T68" fmla="*/ 1844 w 1938"/>
                <a:gd name="T69" fmla="*/ 542 h 968"/>
                <a:gd name="T70" fmla="*/ 1888 w 1938"/>
                <a:gd name="T71" fmla="*/ 495 h 968"/>
                <a:gd name="T72" fmla="*/ 1920 w 1938"/>
                <a:gd name="T73" fmla="*/ 453 h 968"/>
                <a:gd name="T74" fmla="*/ 1937 w 1938"/>
                <a:gd name="T75" fmla="*/ 417 h 968"/>
                <a:gd name="T76" fmla="*/ 1936 w 1938"/>
                <a:gd name="T77" fmla="*/ 381 h 968"/>
                <a:gd name="T78" fmla="*/ 1914 w 1938"/>
                <a:gd name="T79" fmla="*/ 341 h 968"/>
                <a:gd name="T80" fmla="*/ 1874 w 1938"/>
                <a:gd name="T81" fmla="*/ 301 h 968"/>
                <a:gd name="T82" fmla="*/ 1816 w 1938"/>
                <a:gd name="T83" fmla="*/ 263 h 968"/>
                <a:gd name="T84" fmla="*/ 1744 w 1938"/>
                <a:gd name="T85" fmla="*/ 227 h 968"/>
                <a:gd name="T86" fmla="*/ 1659 w 1938"/>
                <a:gd name="T87" fmla="*/ 192 h 968"/>
                <a:gd name="T88" fmla="*/ 1565 w 1938"/>
                <a:gd name="T89" fmla="*/ 160 h 968"/>
                <a:gd name="T90" fmla="*/ 1463 w 1938"/>
                <a:gd name="T91" fmla="*/ 129 h 968"/>
                <a:gd name="T92" fmla="*/ 1354 w 1938"/>
                <a:gd name="T93" fmla="*/ 101 h 968"/>
                <a:gd name="T94" fmla="*/ 1243 w 1938"/>
                <a:gd name="T95" fmla="*/ 76 h 968"/>
                <a:gd name="T96" fmla="*/ 1131 w 1938"/>
                <a:gd name="T97" fmla="*/ 54 h 968"/>
                <a:gd name="T98" fmla="*/ 1020 w 1938"/>
                <a:gd name="T99" fmla="*/ 36 h 968"/>
                <a:gd name="T100" fmla="*/ 913 w 1938"/>
                <a:gd name="T101" fmla="*/ 21 h 968"/>
                <a:gd name="T102" fmla="*/ 812 w 1938"/>
                <a:gd name="T103" fmla="*/ 9 h 968"/>
                <a:gd name="T104" fmla="*/ 719 w 1938"/>
                <a:gd name="T105" fmla="*/ 3 h 968"/>
                <a:gd name="T106" fmla="*/ 638 w 1938"/>
                <a:gd name="T107"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8" h="968">
                  <a:moveTo>
                    <a:pt x="601" y="0"/>
                  </a:moveTo>
                  <a:lnTo>
                    <a:pt x="576" y="25"/>
                  </a:lnTo>
                  <a:lnTo>
                    <a:pt x="551" y="47"/>
                  </a:lnTo>
                  <a:lnTo>
                    <a:pt x="522" y="72"/>
                  </a:lnTo>
                  <a:lnTo>
                    <a:pt x="491" y="96"/>
                  </a:lnTo>
                  <a:lnTo>
                    <a:pt x="426" y="143"/>
                  </a:lnTo>
                  <a:lnTo>
                    <a:pt x="357" y="192"/>
                  </a:lnTo>
                  <a:lnTo>
                    <a:pt x="288" y="239"/>
                  </a:lnTo>
                  <a:lnTo>
                    <a:pt x="221" y="286"/>
                  </a:lnTo>
                  <a:lnTo>
                    <a:pt x="188" y="309"/>
                  </a:lnTo>
                  <a:lnTo>
                    <a:pt x="157" y="332"/>
                  </a:lnTo>
                  <a:lnTo>
                    <a:pt x="128" y="353"/>
                  </a:lnTo>
                  <a:lnTo>
                    <a:pt x="101" y="376"/>
                  </a:lnTo>
                  <a:lnTo>
                    <a:pt x="77" y="398"/>
                  </a:lnTo>
                  <a:lnTo>
                    <a:pt x="55" y="418"/>
                  </a:lnTo>
                  <a:lnTo>
                    <a:pt x="37" y="440"/>
                  </a:lnTo>
                  <a:lnTo>
                    <a:pt x="22" y="461"/>
                  </a:lnTo>
                  <a:lnTo>
                    <a:pt x="10" y="480"/>
                  </a:lnTo>
                  <a:lnTo>
                    <a:pt x="3" y="499"/>
                  </a:lnTo>
                  <a:lnTo>
                    <a:pt x="0" y="518"/>
                  </a:lnTo>
                  <a:lnTo>
                    <a:pt x="3" y="536"/>
                  </a:lnTo>
                  <a:lnTo>
                    <a:pt x="10" y="554"/>
                  </a:lnTo>
                  <a:lnTo>
                    <a:pt x="22" y="570"/>
                  </a:lnTo>
                  <a:lnTo>
                    <a:pt x="41" y="585"/>
                  </a:lnTo>
                  <a:lnTo>
                    <a:pt x="65" y="601"/>
                  </a:lnTo>
                  <a:lnTo>
                    <a:pt x="96" y="616"/>
                  </a:lnTo>
                  <a:lnTo>
                    <a:pt x="134" y="629"/>
                  </a:lnTo>
                  <a:lnTo>
                    <a:pt x="179" y="642"/>
                  </a:lnTo>
                  <a:lnTo>
                    <a:pt x="231" y="654"/>
                  </a:lnTo>
                  <a:lnTo>
                    <a:pt x="284" y="666"/>
                  </a:lnTo>
                  <a:lnTo>
                    <a:pt x="339" y="678"/>
                  </a:lnTo>
                  <a:lnTo>
                    <a:pt x="394" y="694"/>
                  </a:lnTo>
                  <a:lnTo>
                    <a:pt x="449" y="709"/>
                  </a:lnTo>
                  <a:lnTo>
                    <a:pt x="502" y="726"/>
                  </a:lnTo>
                  <a:lnTo>
                    <a:pt x="556" y="743"/>
                  </a:lnTo>
                  <a:lnTo>
                    <a:pt x="610" y="763"/>
                  </a:lnTo>
                  <a:lnTo>
                    <a:pt x="662" y="782"/>
                  </a:lnTo>
                  <a:lnTo>
                    <a:pt x="712" y="802"/>
                  </a:lnTo>
                  <a:lnTo>
                    <a:pt x="761" y="823"/>
                  </a:lnTo>
                  <a:lnTo>
                    <a:pt x="810" y="844"/>
                  </a:lnTo>
                  <a:lnTo>
                    <a:pt x="856" y="866"/>
                  </a:lnTo>
                  <a:lnTo>
                    <a:pt x="900" y="888"/>
                  </a:lnTo>
                  <a:lnTo>
                    <a:pt x="942" y="910"/>
                  </a:lnTo>
                  <a:lnTo>
                    <a:pt x="982" y="932"/>
                  </a:lnTo>
                  <a:lnTo>
                    <a:pt x="1020" y="955"/>
                  </a:lnTo>
                  <a:lnTo>
                    <a:pt x="1037" y="963"/>
                  </a:lnTo>
                  <a:lnTo>
                    <a:pt x="1057" y="968"/>
                  </a:lnTo>
                  <a:lnTo>
                    <a:pt x="1080" y="968"/>
                  </a:lnTo>
                  <a:lnTo>
                    <a:pt x="1106" y="967"/>
                  </a:lnTo>
                  <a:lnTo>
                    <a:pt x="1134" y="961"/>
                  </a:lnTo>
                  <a:lnTo>
                    <a:pt x="1164" y="954"/>
                  </a:lnTo>
                  <a:lnTo>
                    <a:pt x="1197" y="945"/>
                  </a:lnTo>
                  <a:lnTo>
                    <a:pt x="1232" y="932"/>
                  </a:lnTo>
                  <a:lnTo>
                    <a:pt x="1267" y="918"/>
                  </a:lnTo>
                  <a:lnTo>
                    <a:pt x="1304" y="902"/>
                  </a:lnTo>
                  <a:lnTo>
                    <a:pt x="1343" y="884"/>
                  </a:lnTo>
                  <a:lnTo>
                    <a:pt x="1381" y="865"/>
                  </a:lnTo>
                  <a:lnTo>
                    <a:pt x="1420" y="843"/>
                  </a:lnTo>
                  <a:lnTo>
                    <a:pt x="1460" y="821"/>
                  </a:lnTo>
                  <a:lnTo>
                    <a:pt x="1501" y="797"/>
                  </a:lnTo>
                  <a:lnTo>
                    <a:pt x="1540" y="773"/>
                  </a:lnTo>
                  <a:lnTo>
                    <a:pt x="1579" y="747"/>
                  </a:lnTo>
                  <a:lnTo>
                    <a:pt x="1617" y="722"/>
                  </a:lnTo>
                  <a:lnTo>
                    <a:pt x="1654" y="696"/>
                  </a:lnTo>
                  <a:lnTo>
                    <a:pt x="1691" y="670"/>
                  </a:lnTo>
                  <a:lnTo>
                    <a:pt x="1725" y="644"/>
                  </a:lnTo>
                  <a:lnTo>
                    <a:pt x="1758" y="617"/>
                  </a:lnTo>
                  <a:lnTo>
                    <a:pt x="1789" y="592"/>
                  </a:lnTo>
                  <a:lnTo>
                    <a:pt x="1818" y="566"/>
                  </a:lnTo>
                  <a:lnTo>
                    <a:pt x="1844" y="542"/>
                  </a:lnTo>
                  <a:lnTo>
                    <a:pt x="1868" y="518"/>
                  </a:lnTo>
                  <a:lnTo>
                    <a:pt x="1888" y="495"/>
                  </a:lnTo>
                  <a:lnTo>
                    <a:pt x="1906" y="473"/>
                  </a:lnTo>
                  <a:lnTo>
                    <a:pt x="1920" y="453"/>
                  </a:lnTo>
                  <a:lnTo>
                    <a:pt x="1930" y="435"/>
                  </a:lnTo>
                  <a:lnTo>
                    <a:pt x="1937" y="417"/>
                  </a:lnTo>
                  <a:lnTo>
                    <a:pt x="1938" y="402"/>
                  </a:lnTo>
                  <a:lnTo>
                    <a:pt x="1936" y="381"/>
                  </a:lnTo>
                  <a:lnTo>
                    <a:pt x="1928" y="361"/>
                  </a:lnTo>
                  <a:lnTo>
                    <a:pt x="1914" y="341"/>
                  </a:lnTo>
                  <a:lnTo>
                    <a:pt x="1896" y="322"/>
                  </a:lnTo>
                  <a:lnTo>
                    <a:pt x="1874" y="301"/>
                  </a:lnTo>
                  <a:lnTo>
                    <a:pt x="1846" y="282"/>
                  </a:lnTo>
                  <a:lnTo>
                    <a:pt x="1816" y="263"/>
                  </a:lnTo>
                  <a:lnTo>
                    <a:pt x="1781" y="245"/>
                  </a:lnTo>
                  <a:lnTo>
                    <a:pt x="1744" y="227"/>
                  </a:lnTo>
                  <a:lnTo>
                    <a:pt x="1704" y="209"/>
                  </a:lnTo>
                  <a:lnTo>
                    <a:pt x="1659" y="192"/>
                  </a:lnTo>
                  <a:lnTo>
                    <a:pt x="1613" y="175"/>
                  </a:lnTo>
                  <a:lnTo>
                    <a:pt x="1565" y="160"/>
                  </a:lnTo>
                  <a:lnTo>
                    <a:pt x="1515" y="144"/>
                  </a:lnTo>
                  <a:lnTo>
                    <a:pt x="1463" y="129"/>
                  </a:lnTo>
                  <a:lnTo>
                    <a:pt x="1409" y="115"/>
                  </a:lnTo>
                  <a:lnTo>
                    <a:pt x="1354" y="101"/>
                  </a:lnTo>
                  <a:lnTo>
                    <a:pt x="1299" y="88"/>
                  </a:lnTo>
                  <a:lnTo>
                    <a:pt x="1243" y="76"/>
                  </a:lnTo>
                  <a:lnTo>
                    <a:pt x="1187" y="65"/>
                  </a:lnTo>
                  <a:lnTo>
                    <a:pt x="1131" y="54"/>
                  </a:lnTo>
                  <a:lnTo>
                    <a:pt x="1075" y="45"/>
                  </a:lnTo>
                  <a:lnTo>
                    <a:pt x="1020" y="36"/>
                  </a:lnTo>
                  <a:lnTo>
                    <a:pt x="967" y="28"/>
                  </a:lnTo>
                  <a:lnTo>
                    <a:pt x="913" y="21"/>
                  </a:lnTo>
                  <a:lnTo>
                    <a:pt x="862" y="14"/>
                  </a:lnTo>
                  <a:lnTo>
                    <a:pt x="812" y="9"/>
                  </a:lnTo>
                  <a:lnTo>
                    <a:pt x="765" y="5"/>
                  </a:lnTo>
                  <a:lnTo>
                    <a:pt x="719" y="3"/>
                  </a:lnTo>
                  <a:lnTo>
                    <a:pt x="677" y="0"/>
                  </a:lnTo>
                  <a:lnTo>
                    <a:pt x="638" y="0"/>
                  </a:lnTo>
                  <a:lnTo>
                    <a:pt x="60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6" name="Freeform 26"/>
            <p:cNvSpPr>
              <a:spLocks/>
            </p:cNvSpPr>
            <p:nvPr/>
          </p:nvSpPr>
          <p:spPr bwMode="auto">
            <a:xfrm>
              <a:off x="5194300" y="2200275"/>
              <a:ext cx="855663" cy="420688"/>
            </a:xfrm>
            <a:custGeom>
              <a:avLst/>
              <a:gdLst>
                <a:gd name="T0" fmla="*/ 871 w 2159"/>
                <a:gd name="T1" fmla="*/ 35 h 1059"/>
                <a:gd name="T2" fmla="*/ 772 w 2159"/>
                <a:gd name="T3" fmla="*/ 86 h 1059"/>
                <a:gd name="T4" fmla="*/ 656 w 2159"/>
                <a:gd name="T5" fmla="*/ 136 h 1059"/>
                <a:gd name="T6" fmla="*/ 404 w 2159"/>
                <a:gd name="T7" fmla="*/ 236 h 1059"/>
                <a:gd name="T8" fmla="*/ 246 w 2159"/>
                <a:gd name="T9" fmla="*/ 303 h 1059"/>
                <a:gd name="T10" fmla="*/ 144 w 2159"/>
                <a:gd name="T11" fmla="*/ 357 h 1059"/>
                <a:gd name="T12" fmla="*/ 65 w 2159"/>
                <a:gd name="T13" fmla="*/ 411 h 1059"/>
                <a:gd name="T14" fmla="*/ 14 w 2159"/>
                <a:gd name="T15" fmla="*/ 470 h 1059"/>
                <a:gd name="T16" fmla="*/ 0 w 2159"/>
                <a:gd name="T17" fmla="*/ 534 h 1059"/>
                <a:gd name="T18" fmla="*/ 21 w 2159"/>
                <a:gd name="T19" fmla="*/ 589 h 1059"/>
                <a:gd name="T20" fmla="*/ 59 w 2159"/>
                <a:gd name="T21" fmla="*/ 621 h 1059"/>
                <a:gd name="T22" fmla="*/ 119 w 2159"/>
                <a:gd name="T23" fmla="*/ 654 h 1059"/>
                <a:gd name="T24" fmla="*/ 253 w 2159"/>
                <a:gd name="T25" fmla="*/ 708 h 1059"/>
                <a:gd name="T26" fmla="*/ 510 w 2159"/>
                <a:gd name="T27" fmla="*/ 790 h 1059"/>
                <a:gd name="T28" fmla="*/ 810 w 2159"/>
                <a:gd name="T29" fmla="*/ 877 h 1059"/>
                <a:gd name="T30" fmla="*/ 931 w 2159"/>
                <a:gd name="T31" fmla="*/ 921 h 1059"/>
                <a:gd name="T32" fmla="*/ 1087 w 2159"/>
                <a:gd name="T33" fmla="*/ 981 h 1059"/>
                <a:gd name="T34" fmla="*/ 1231 w 2159"/>
                <a:gd name="T35" fmla="*/ 1027 h 1059"/>
                <a:gd name="T36" fmla="*/ 1319 w 2159"/>
                <a:gd name="T37" fmla="*/ 1046 h 1059"/>
                <a:gd name="T38" fmla="*/ 1405 w 2159"/>
                <a:gd name="T39" fmla="*/ 1058 h 1059"/>
                <a:gd name="T40" fmla="*/ 1488 w 2159"/>
                <a:gd name="T41" fmla="*/ 1058 h 1059"/>
                <a:gd name="T42" fmla="*/ 1566 w 2159"/>
                <a:gd name="T43" fmla="*/ 1042 h 1059"/>
                <a:gd name="T44" fmla="*/ 1636 w 2159"/>
                <a:gd name="T45" fmla="*/ 1012 h 1059"/>
                <a:gd name="T46" fmla="*/ 1711 w 2159"/>
                <a:gd name="T47" fmla="*/ 955 h 1059"/>
                <a:gd name="T48" fmla="*/ 1809 w 2159"/>
                <a:gd name="T49" fmla="*/ 865 h 1059"/>
                <a:gd name="T50" fmla="*/ 1911 w 2159"/>
                <a:gd name="T51" fmla="*/ 761 h 1059"/>
                <a:gd name="T52" fmla="*/ 1998 w 2159"/>
                <a:gd name="T53" fmla="*/ 660 h 1059"/>
                <a:gd name="T54" fmla="*/ 2044 w 2159"/>
                <a:gd name="T55" fmla="*/ 591 h 1059"/>
                <a:gd name="T56" fmla="*/ 2056 w 2159"/>
                <a:gd name="T57" fmla="*/ 561 h 1059"/>
                <a:gd name="T58" fmla="*/ 2073 w 2159"/>
                <a:gd name="T59" fmla="*/ 502 h 1059"/>
                <a:gd name="T60" fmla="*/ 2115 w 2159"/>
                <a:gd name="T61" fmla="*/ 408 h 1059"/>
                <a:gd name="T62" fmla="*/ 2152 w 2159"/>
                <a:gd name="T63" fmla="*/ 322 h 1059"/>
                <a:gd name="T64" fmla="*/ 2159 w 2159"/>
                <a:gd name="T65" fmla="*/ 279 h 1059"/>
                <a:gd name="T66" fmla="*/ 2147 w 2159"/>
                <a:gd name="T67" fmla="*/ 243 h 1059"/>
                <a:gd name="T68" fmla="*/ 2113 w 2159"/>
                <a:gd name="T69" fmla="*/ 215 h 1059"/>
                <a:gd name="T70" fmla="*/ 2049 w 2159"/>
                <a:gd name="T71" fmla="*/ 199 h 1059"/>
                <a:gd name="T72" fmla="*/ 1950 w 2159"/>
                <a:gd name="T73" fmla="*/ 193 h 1059"/>
                <a:gd name="T74" fmla="*/ 1808 w 2159"/>
                <a:gd name="T75" fmla="*/ 202 h 1059"/>
                <a:gd name="T76" fmla="*/ 1617 w 2159"/>
                <a:gd name="T77" fmla="*/ 219 h 1059"/>
                <a:gd name="T78" fmla="*/ 1502 w 2159"/>
                <a:gd name="T79" fmla="*/ 222 h 1059"/>
                <a:gd name="T80" fmla="*/ 1387 w 2159"/>
                <a:gd name="T81" fmla="*/ 218 h 1059"/>
                <a:gd name="T82" fmla="*/ 1279 w 2159"/>
                <a:gd name="T83" fmla="*/ 205 h 1059"/>
                <a:gd name="T84" fmla="*/ 1187 w 2159"/>
                <a:gd name="T85" fmla="*/ 181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9" h="1059">
                  <a:moveTo>
                    <a:pt x="926" y="0"/>
                  </a:moveTo>
                  <a:lnTo>
                    <a:pt x="900" y="18"/>
                  </a:lnTo>
                  <a:lnTo>
                    <a:pt x="871" y="35"/>
                  </a:lnTo>
                  <a:lnTo>
                    <a:pt x="840" y="52"/>
                  </a:lnTo>
                  <a:lnTo>
                    <a:pt x="807" y="70"/>
                  </a:lnTo>
                  <a:lnTo>
                    <a:pt x="772" y="86"/>
                  </a:lnTo>
                  <a:lnTo>
                    <a:pt x="735" y="103"/>
                  </a:lnTo>
                  <a:lnTo>
                    <a:pt x="695" y="120"/>
                  </a:lnTo>
                  <a:lnTo>
                    <a:pt x="656" y="136"/>
                  </a:lnTo>
                  <a:lnTo>
                    <a:pt x="573" y="169"/>
                  </a:lnTo>
                  <a:lnTo>
                    <a:pt x="489" y="202"/>
                  </a:lnTo>
                  <a:lnTo>
                    <a:pt x="404" y="236"/>
                  </a:lnTo>
                  <a:lnTo>
                    <a:pt x="323" y="269"/>
                  </a:lnTo>
                  <a:lnTo>
                    <a:pt x="285" y="287"/>
                  </a:lnTo>
                  <a:lnTo>
                    <a:pt x="246" y="303"/>
                  </a:lnTo>
                  <a:lnTo>
                    <a:pt x="211" y="321"/>
                  </a:lnTo>
                  <a:lnTo>
                    <a:pt x="176" y="339"/>
                  </a:lnTo>
                  <a:lnTo>
                    <a:pt x="144" y="357"/>
                  </a:lnTo>
                  <a:lnTo>
                    <a:pt x="115" y="375"/>
                  </a:lnTo>
                  <a:lnTo>
                    <a:pt x="88" y="392"/>
                  </a:lnTo>
                  <a:lnTo>
                    <a:pt x="65" y="411"/>
                  </a:lnTo>
                  <a:lnTo>
                    <a:pt x="45" y="431"/>
                  </a:lnTo>
                  <a:lnTo>
                    <a:pt x="27" y="451"/>
                  </a:lnTo>
                  <a:lnTo>
                    <a:pt x="14" y="470"/>
                  </a:lnTo>
                  <a:lnTo>
                    <a:pt x="5" y="492"/>
                  </a:lnTo>
                  <a:lnTo>
                    <a:pt x="0" y="512"/>
                  </a:lnTo>
                  <a:lnTo>
                    <a:pt x="0" y="534"/>
                  </a:lnTo>
                  <a:lnTo>
                    <a:pt x="4" y="556"/>
                  </a:lnTo>
                  <a:lnTo>
                    <a:pt x="14" y="578"/>
                  </a:lnTo>
                  <a:lnTo>
                    <a:pt x="21" y="589"/>
                  </a:lnTo>
                  <a:lnTo>
                    <a:pt x="31" y="599"/>
                  </a:lnTo>
                  <a:lnTo>
                    <a:pt x="44" y="609"/>
                  </a:lnTo>
                  <a:lnTo>
                    <a:pt x="59" y="621"/>
                  </a:lnTo>
                  <a:lnTo>
                    <a:pt x="77" y="631"/>
                  </a:lnTo>
                  <a:lnTo>
                    <a:pt x="97" y="642"/>
                  </a:lnTo>
                  <a:lnTo>
                    <a:pt x="119" y="654"/>
                  </a:lnTo>
                  <a:lnTo>
                    <a:pt x="143" y="664"/>
                  </a:lnTo>
                  <a:lnTo>
                    <a:pt x="195" y="687"/>
                  </a:lnTo>
                  <a:lnTo>
                    <a:pt x="253" y="708"/>
                  </a:lnTo>
                  <a:lnTo>
                    <a:pt x="315" y="730"/>
                  </a:lnTo>
                  <a:lnTo>
                    <a:pt x="380" y="751"/>
                  </a:lnTo>
                  <a:lnTo>
                    <a:pt x="510" y="790"/>
                  </a:lnTo>
                  <a:lnTo>
                    <a:pt x="633" y="826"/>
                  </a:lnTo>
                  <a:lnTo>
                    <a:pt x="737" y="855"/>
                  </a:lnTo>
                  <a:lnTo>
                    <a:pt x="810" y="877"/>
                  </a:lnTo>
                  <a:lnTo>
                    <a:pt x="846" y="888"/>
                  </a:lnTo>
                  <a:lnTo>
                    <a:pt x="886" y="904"/>
                  </a:lnTo>
                  <a:lnTo>
                    <a:pt x="931" y="921"/>
                  </a:lnTo>
                  <a:lnTo>
                    <a:pt x="979" y="940"/>
                  </a:lnTo>
                  <a:lnTo>
                    <a:pt x="1032" y="961"/>
                  </a:lnTo>
                  <a:lnTo>
                    <a:pt x="1087" y="981"/>
                  </a:lnTo>
                  <a:lnTo>
                    <a:pt x="1144" y="1000"/>
                  </a:lnTo>
                  <a:lnTo>
                    <a:pt x="1201" y="1018"/>
                  </a:lnTo>
                  <a:lnTo>
                    <a:pt x="1231" y="1027"/>
                  </a:lnTo>
                  <a:lnTo>
                    <a:pt x="1260" y="1034"/>
                  </a:lnTo>
                  <a:lnTo>
                    <a:pt x="1289" y="1041"/>
                  </a:lnTo>
                  <a:lnTo>
                    <a:pt x="1319" y="1046"/>
                  </a:lnTo>
                  <a:lnTo>
                    <a:pt x="1348" y="1051"/>
                  </a:lnTo>
                  <a:lnTo>
                    <a:pt x="1377" y="1055"/>
                  </a:lnTo>
                  <a:lnTo>
                    <a:pt x="1405" y="1058"/>
                  </a:lnTo>
                  <a:lnTo>
                    <a:pt x="1433" y="1059"/>
                  </a:lnTo>
                  <a:lnTo>
                    <a:pt x="1461" y="1059"/>
                  </a:lnTo>
                  <a:lnTo>
                    <a:pt x="1488" y="1058"/>
                  </a:lnTo>
                  <a:lnTo>
                    <a:pt x="1515" y="1054"/>
                  </a:lnTo>
                  <a:lnTo>
                    <a:pt x="1540" y="1050"/>
                  </a:lnTo>
                  <a:lnTo>
                    <a:pt x="1566" y="1042"/>
                  </a:lnTo>
                  <a:lnTo>
                    <a:pt x="1590" y="1035"/>
                  </a:lnTo>
                  <a:lnTo>
                    <a:pt x="1613" y="1025"/>
                  </a:lnTo>
                  <a:lnTo>
                    <a:pt x="1636" y="1012"/>
                  </a:lnTo>
                  <a:lnTo>
                    <a:pt x="1656" y="998"/>
                  </a:lnTo>
                  <a:lnTo>
                    <a:pt x="1682" y="977"/>
                  </a:lnTo>
                  <a:lnTo>
                    <a:pt x="1711" y="955"/>
                  </a:lnTo>
                  <a:lnTo>
                    <a:pt x="1742" y="928"/>
                  </a:lnTo>
                  <a:lnTo>
                    <a:pt x="1775" y="897"/>
                  </a:lnTo>
                  <a:lnTo>
                    <a:pt x="1809" y="865"/>
                  </a:lnTo>
                  <a:lnTo>
                    <a:pt x="1844" y="831"/>
                  </a:lnTo>
                  <a:lnTo>
                    <a:pt x="1878" y="796"/>
                  </a:lnTo>
                  <a:lnTo>
                    <a:pt x="1911" y="761"/>
                  </a:lnTo>
                  <a:lnTo>
                    <a:pt x="1943" y="726"/>
                  </a:lnTo>
                  <a:lnTo>
                    <a:pt x="1973" y="692"/>
                  </a:lnTo>
                  <a:lnTo>
                    <a:pt x="1998" y="660"/>
                  </a:lnTo>
                  <a:lnTo>
                    <a:pt x="2020" y="629"/>
                  </a:lnTo>
                  <a:lnTo>
                    <a:pt x="2038" y="603"/>
                  </a:lnTo>
                  <a:lnTo>
                    <a:pt x="2044" y="591"/>
                  </a:lnTo>
                  <a:lnTo>
                    <a:pt x="2049" y="580"/>
                  </a:lnTo>
                  <a:lnTo>
                    <a:pt x="2053" y="570"/>
                  </a:lnTo>
                  <a:lnTo>
                    <a:pt x="2056" y="561"/>
                  </a:lnTo>
                  <a:lnTo>
                    <a:pt x="2061" y="540"/>
                  </a:lnTo>
                  <a:lnTo>
                    <a:pt x="2067" y="521"/>
                  </a:lnTo>
                  <a:lnTo>
                    <a:pt x="2073" y="502"/>
                  </a:lnTo>
                  <a:lnTo>
                    <a:pt x="2081" y="483"/>
                  </a:lnTo>
                  <a:lnTo>
                    <a:pt x="2099" y="445"/>
                  </a:lnTo>
                  <a:lnTo>
                    <a:pt x="2115" y="408"/>
                  </a:lnTo>
                  <a:lnTo>
                    <a:pt x="2133" y="372"/>
                  </a:lnTo>
                  <a:lnTo>
                    <a:pt x="2146" y="339"/>
                  </a:lnTo>
                  <a:lnTo>
                    <a:pt x="2152" y="322"/>
                  </a:lnTo>
                  <a:lnTo>
                    <a:pt x="2156" y="307"/>
                  </a:lnTo>
                  <a:lnTo>
                    <a:pt x="2159" y="293"/>
                  </a:lnTo>
                  <a:lnTo>
                    <a:pt x="2159" y="279"/>
                  </a:lnTo>
                  <a:lnTo>
                    <a:pt x="2158" y="266"/>
                  </a:lnTo>
                  <a:lnTo>
                    <a:pt x="2154" y="255"/>
                  </a:lnTo>
                  <a:lnTo>
                    <a:pt x="2147" y="243"/>
                  </a:lnTo>
                  <a:lnTo>
                    <a:pt x="2140" y="233"/>
                  </a:lnTo>
                  <a:lnTo>
                    <a:pt x="2128" y="224"/>
                  </a:lnTo>
                  <a:lnTo>
                    <a:pt x="2113" y="215"/>
                  </a:lnTo>
                  <a:lnTo>
                    <a:pt x="2095" y="209"/>
                  </a:lnTo>
                  <a:lnTo>
                    <a:pt x="2073" y="204"/>
                  </a:lnTo>
                  <a:lnTo>
                    <a:pt x="2049" y="199"/>
                  </a:lnTo>
                  <a:lnTo>
                    <a:pt x="2020" y="196"/>
                  </a:lnTo>
                  <a:lnTo>
                    <a:pt x="1987" y="193"/>
                  </a:lnTo>
                  <a:lnTo>
                    <a:pt x="1950" y="193"/>
                  </a:lnTo>
                  <a:lnTo>
                    <a:pt x="1908" y="195"/>
                  </a:lnTo>
                  <a:lnTo>
                    <a:pt x="1860" y="197"/>
                  </a:lnTo>
                  <a:lnTo>
                    <a:pt x="1808" y="202"/>
                  </a:lnTo>
                  <a:lnTo>
                    <a:pt x="1752" y="208"/>
                  </a:lnTo>
                  <a:lnTo>
                    <a:pt x="1687" y="214"/>
                  </a:lnTo>
                  <a:lnTo>
                    <a:pt x="1617" y="219"/>
                  </a:lnTo>
                  <a:lnTo>
                    <a:pt x="1579" y="220"/>
                  </a:lnTo>
                  <a:lnTo>
                    <a:pt x="1542" y="222"/>
                  </a:lnTo>
                  <a:lnTo>
                    <a:pt x="1502" y="222"/>
                  </a:lnTo>
                  <a:lnTo>
                    <a:pt x="1464" y="222"/>
                  </a:lnTo>
                  <a:lnTo>
                    <a:pt x="1426" y="220"/>
                  </a:lnTo>
                  <a:lnTo>
                    <a:pt x="1387" y="218"/>
                  </a:lnTo>
                  <a:lnTo>
                    <a:pt x="1350" y="215"/>
                  </a:lnTo>
                  <a:lnTo>
                    <a:pt x="1313" y="210"/>
                  </a:lnTo>
                  <a:lnTo>
                    <a:pt x="1279" y="205"/>
                  </a:lnTo>
                  <a:lnTo>
                    <a:pt x="1246" y="199"/>
                  </a:lnTo>
                  <a:lnTo>
                    <a:pt x="1215" y="190"/>
                  </a:lnTo>
                  <a:lnTo>
                    <a:pt x="1187" y="181"/>
                  </a:lnTo>
                  <a:lnTo>
                    <a:pt x="926"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7" name="Freeform 27"/>
            <p:cNvSpPr>
              <a:spLocks/>
            </p:cNvSpPr>
            <p:nvPr/>
          </p:nvSpPr>
          <p:spPr bwMode="auto">
            <a:xfrm>
              <a:off x="5635625" y="1870075"/>
              <a:ext cx="622300" cy="360363"/>
            </a:xfrm>
            <a:custGeom>
              <a:avLst/>
              <a:gdLst>
                <a:gd name="T0" fmla="*/ 42 w 1568"/>
                <a:gd name="T1" fmla="*/ 807 h 906"/>
                <a:gd name="T2" fmla="*/ 125 w 1568"/>
                <a:gd name="T3" fmla="*/ 830 h 906"/>
                <a:gd name="T4" fmla="*/ 239 w 1568"/>
                <a:gd name="T5" fmla="*/ 858 h 906"/>
                <a:gd name="T6" fmla="*/ 382 w 1568"/>
                <a:gd name="T7" fmla="*/ 883 h 906"/>
                <a:gd name="T8" fmla="*/ 517 w 1568"/>
                <a:gd name="T9" fmla="*/ 899 h 906"/>
                <a:gd name="T10" fmla="*/ 647 w 1568"/>
                <a:gd name="T11" fmla="*/ 905 h 906"/>
                <a:gd name="T12" fmla="*/ 779 w 1568"/>
                <a:gd name="T13" fmla="*/ 906 h 906"/>
                <a:gd name="T14" fmla="*/ 916 w 1568"/>
                <a:gd name="T15" fmla="*/ 905 h 906"/>
                <a:gd name="T16" fmla="*/ 1064 w 1568"/>
                <a:gd name="T17" fmla="*/ 902 h 906"/>
                <a:gd name="T18" fmla="*/ 1164 w 1568"/>
                <a:gd name="T19" fmla="*/ 901 h 906"/>
                <a:gd name="T20" fmla="*/ 1202 w 1568"/>
                <a:gd name="T21" fmla="*/ 891 h 906"/>
                <a:gd name="T22" fmla="*/ 1239 w 1568"/>
                <a:gd name="T23" fmla="*/ 873 h 906"/>
                <a:gd name="T24" fmla="*/ 1273 w 1568"/>
                <a:gd name="T25" fmla="*/ 846 h 906"/>
                <a:gd name="T26" fmla="*/ 1306 w 1568"/>
                <a:gd name="T27" fmla="*/ 813 h 906"/>
                <a:gd name="T28" fmla="*/ 1338 w 1568"/>
                <a:gd name="T29" fmla="*/ 775 h 906"/>
                <a:gd name="T30" fmla="*/ 1368 w 1568"/>
                <a:gd name="T31" fmla="*/ 733 h 906"/>
                <a:gd name="T32" fmla="*/ 1394 w 1568"/>
                <a:gd name="T33" fmla="*/ 688 h 906"/>
                <a:gd name="T34" fmla="*/ 1433 w 1568"/>
                <a:gd name="T35" fmla="*/ 617 h 906"/>
                <a:gd name="T36" fmla="*/ 1477 w 1568"/>
                <a:gd name="T37" fmla="*/ 524 h 906"/>
                <a:gd name="T38" fmla="*/ 1517 w 1568"/>
                <a:gd name="T39" fmla="*/ 440 h 906"/>
                <a:gd name="T40" fmla="*/ 1549 w 1568"/>
                <a:gd name="T41" fmla="*/ 375 h 906"/>
                <a:gd name="T42" fmla="*/ 1568 w 1568"/>
                <a:gd name="T43" fmla="*/ 343 h 906"/>
                <a:gd name="T44" fmla="*/ 1559 w 1568"/>
                <a:gd name="T45" fmla="*/ 322 h 906"/>
                <a:gd name="T46" fmla="*/ 1532 w 1568"/>
                <a:gd name="T47" fmla="*/ 298 h 906"/>
                <a:gd name="T48" fmla="*/ 1489 w 1568"/>
                <a:gd name="T49" fmla="*/ 273 h 906"/>
                <a:gd name="T50" fmla="*/ 1431 w 1568"/>
                <a:gd name="T51" fmla="*/ 245 h 906"/>
                <a:gd name="T52" fmla="*/ 1363 w 1568"/>
                <a:gd name="T53" fmla="*/ 215 h 906"/>
                <a:gd name="T54" fmla="*/ 1243 w 1568"/>
                <a:gd name="T55" fmla="*/ 171 h 906"/>
                <a:gd name="T56" fmla="*/ 1065 w 1568"/>
                <a:gd name="T57" fmla="*/ 113 h 906"/>
                <a:gd name="T58" fmla="*/ 887 w 1568"/>
                <a:gd name="T59" fmla="*/ 62 h 906"/>
                <a:gd name="T60" fmla="*/ 728 w 1568"/>
                <a:gd name="T61" fmla="*/ 24 h 906"/>
                <a:gd name="T62" fmla="*/ 631 w 1568"/>
                <a:gd name="T63" fmla="*/ 6 h 906"/>
                <a:gd name="T64" fmla="*/ 582 w 1568"/>
                <a:gd name="T65" fmla="*/ 0 h 906"/>
                <a:gd name="T66" fmla="*/ 547 w 1568"/>
                <a:gd name="T67" fmla="*/ 0 h 906"/>
                <a:gd name="T68" fmla="*/ 515 w 1568"/>
                <a:gd name="T69" fmla="*/ 6 h 906"/>
                <a:gd name="T70" fmla="*/ 490 w 1568"/>
                <a:gd name="T71" fmla="*/ 18 h 906"/>
                <a:gd name="T72" fmla="*/ 473 w 1568"/>
                <a:gd name="T73" fmla="*/ 33 h 906"/>
                <a:gd name="T74" fmla="*/ 459 w 1568"/>
                <a:gd name="T75" fmla="*/ 53 h 906"/>
                <a:gd name="T76" fmla="*/ 451 w 1568"/>
                <a:gd name="T77" fmla="*/ 78 h 906"/>
                <a:gd name="T78" fmla="*/ 446 w 1568"/>
                <a:gd name="T79" fmla="*/ 103 h 906"/>
                <a:gd name="T80" fmla="*/ 445 w 1568"/>
                <a:gd name="T81" fmla="*/ 131 h 906"/>
                <a:gd name="T82" fmla="*/ 447 w 1568"/>
                <a:gd name="T83" fmla="*/ 176 h 906"/>
                <a:gd name="T84" fmla="*/ 456 w 1568"/>
                <a:gd name="T85" fmla="*/ 237 h 906"/>
                <a:gd name="T86" fmla="*/ 467 w 1568"/>
                <a:gd name="T87" fmla="*/ 294 h 906"/>
                <a:gd name="T88" fmla="*/ 476 w 1568"/>
                <a:gd name="T89" fmla="*/ 342 h 906"/>
                <a:gd name="T90" fmla="*/ 476 w 1568"/>
                <a:gd name="T91" fmla="*/ 380 h 906"/>
                <a:gd name="T92" fmla="*/ 466 w 1568"/>
                <a:gd name="T93" fmla="*/ 415 h 906"/>
                <a:gd name="T94" fmla="*/ 448 w 1568"/>
                <a:gd name="T95" fmla="*/ 450 h 906"/>
                <a:gd name="T96" fmla="*/ 424 w 1568"/>
                <a:gd name="T97" fmla="*/ 482 h 906"/>
                <a:gd name="T98" fmla="*/ 392 w 1568"/>
                <a:gd name="T99" fmla="*/ 511 h 906"/>
                <a:gd name="T100" fmla="*/ 357 w 1568"/>
                <a:gd name="T101" fmla="*/ 540 h 906"/>
                <a:gd name="T102" fmla="*/ 297 w 1568"/>
                <a:gd name="T103" fmla="*/ 580 h 906"/>
                <a:gd name="T104" fmla="*/ 169 w 1568"/>
                <a:gd name="T105" fmla="*/ 653 h 906"/>
                <a:gd name="T106" fmla="*/ 75 w 1568"/>
                <a:gd name="T107" fmla="*/ 710 h 906"/>
                <a:gd name="T108" fmla="*/ 45 w 1568"/>
                <a:gd name="T109" fmla="*/ 733 h 906"/>
                <a:gd name="T110" fmla="*/ 21 w 1568"/>
                <a:gd name="T111" fmla="*/ 757 h 906"/>
                <a:gd name="T112" fmla="*/ 5 w 1568"/>
                <a:gd name="T113" fmla="*/ 78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8" h="906">
                  <a:moveTo>
                    <a:pt x="0" y="794"/>
                  </a:moveTo>
                  <a:lnTo>
                    <a:pt x="42" y="807"/>
                  </a:lnTo>
                  <a:lnTo>
                    <a:pt x="84" y="820"/>
                  </a:lnTo>
                  <a:lnTo>
                    <a:pt x="125" y="830"/>
                  </a:lnTo>
                  <a:lnTo>
                    <a:pt x="164" y="840"/>
                  </a:lnTo>
                  <a:lnTo>
                    <a:pt x="239" y="858"/>
                  </a:lnTo>
                  <a:lnTo>
                    <a:pt x="312" y="872"/>
                  </a:lnTo>
                  <a:lnTo>
                    <a:pt x="382" y="883"/>
                  </a:lnTo>
                  <a:lnTo>
                    <a:pt x="451" y="892"/>
                  </a:lnTo>
                  <a:lnTo>
                    <a:pt x="517" y="899"/>
                  </a:lnTo>
                  <a:lnTo>
                    <a:pt x="582" y="902"/>
                  </a:lnTo>
                  <a:lnTo>
                    <a:pt x="647" y="905"/>
                  </a:lnTo>
                  <a:lnTo>
                    <a:pt x="712" y="906"/>
                  </a:lnTo>
                  <a:lnTo>
                    <a:pt x="779" y="906"/>
                  </a:lnTo>
                  <a:lnTo>
                    <a:pt x="846" y="906"/>
                  </a:lnTo>
                  <a:lnTo>
                    <a:pt x="916" y="905"/>
                  </a:lnTo>
                  <a:lnTo>
                    <a:pt x="989" y="904"/>
                  </a:lnTo>
                  <a:lnTo>
                    <a:pt x="1064" y="902"/>
                  </a:lnTo>
                  <a:lnTo>
                    <a:pt x="1143" y="902"/>
                  </a:lnTo>
                  <a:lnTo>
                    <a:pt x="1164" y="901"/>
                  </a:lnTo>
                  <a:lnTo>
                    <a:pt x="1183" y="897"/>
                  </a:lnTo>
                  <a:lnTo>
                    <a:pt x="1202" y="891"/>
                  </a:lnTo>
                  <a:lnTo>
                    <a:pt x="1221" y="883"/>
                  </a:lnTo>
                  <a:lnTo>
                    <a:pt x="1239" y="873"/>
                  </a:lnTo>
                  <a:lnTo>
                    <a:pt x="1257" y="860"/>
                  </a:lnTo>
                  <a:lnTo>
                    <a:pt x="1273" y="846"/>
                  </a:lnTo>
                  <a:lnTo>
                    <a:pt x="1290" y="830"/>
                  </a:lnTo>
                  <a:lnTo>
                    <a:pt x="1306" y="813"/>
                  </a:lnTo>
                  <a:lnTo>
                    <a:pt x="1323" y="795"/>
                  </a:lnTo>
                  <a:lnTo>
                    <a:pt x="1338" y="775"/>
                  </a:lnTo>
                  <a:lnTo>
                    <a:pt x="1352" y="755"/>
                  </a:lnTo>
                  <a:lnTo>
                    <a:pt x="1368" y="733"/>
                  </a:lnTo>
                  <a:lnTo>
                    <a:pt x="1380" y="710"/>
                  </a:lnTo>
                  <a:lnTo>
                    <a:pt x="1394" y="688"/>
                  </a:lnTo>
                  <a:lnTo>
                    <a:pt x="1407" y="664"/>
                  </a:lnTo>
                  <a:lnTo>
                    <a:pt x="1433" y="617"/>
                  </a:lnTo>
                  <a:lnTo>
                    <a:pt x="1456" y="570"/>
                  </a:lnTo>
                  <a:lnTo>
                    <a:pt x="1477" y="524"/>
                  </a:lnTo>
                  <a:lnTo>
                    <a:pt x="1498" y="479"/>
                  </a:lnTo>
                  <a:lnTo>
                    <a:pt x="1517" y="440"/>
                  </a:lnTo>
                  <a:lnTo>
                    <a:pt x="1533" y="404"/>
                  </a:lnTo>
                  <a:lnTo>
                    <a:pt x="1549" y="375"/>
                  </a:lnTo>
                  <a:lnTo>
                    <a:pt x="1563" y="352"/>
                  </a:lnTo>
                  <a:lnTo>
                    <a:pt x="1568" y="343"/>
                  </a:lnTo>
                  <a:lnTo>
                    <a:pt x="1567" y="333"/>
                  </a:lnTo>
                  <a:lnTo>
                    <a:pt x="1559" y="322"/>
                  </a:lnTo>
                  <a:lnTo>
                    <a:pt x="1549" y="311"/>
                  </a:lnTo>
                  <a:lnTo>
                    <a:pt x="1532" y="298"/>
                  </a:lnTo>
                  <a:lnTo>
                    <a:pt x="1513" y="285"/>
                  </a:lnTo>
                  <a:lnTo>
                    <a:pt x="1489" y="273"/>
                  </a:lnTo>
                  <a:lnTo>
                    <a:pt x="1462" y="259"/>
                  </a:lnTo>
                  <a:lnTo>
                    <a:pt x="1431" y="245"/>
                  </a:lnTo>
                  <a:lnTo>
                    <a:pt x="1398" y="229"/>
                  </a:lnTo>
                  <a:lnTo>
                    <a:pt x="1363" y="215"/>
                  </a:lnTo>
                  <a:lnTo>
                    <a:pt x="1324" y="200"/>
                  </a:lnTo>
                  <a:lnTo>
                    <a:pt x="1243" y="171"/>
                  </a:lnTo>
                  <a:lnTo>
                    <a:pt x="1156" y="141"/>
                  </a:lnTo>
                  <a:lnTo>
                    <a:pt x="1065" y="113"/>
                  </a:lnTo>
                  <a:lnTo>
                    <a:pt x="976" y="87"/>
                  </a:lnTo>
                  <a:lnTo>
                    <a:pt x="887" y="62"/>
                  </a:lnTo>
                  <a:lnTo>
                    <a:pt x="804" y="42"/>
                  </a:lnTo>
                  <a:lnTo>
                    <a:pt x="728" y="24"/>
                  </a:lnTo>
                  <a:lnTo>
                    <a:pt x="660" y="11"/>
                  </a:lnTo>
                  <a:lnTo>
                    <a:pt x="631" y="6"/>
                  </a:lnTo>
                  <a:lnTo>
                    <a:pt x="605" y="2"/>
                  </a:lnTo>
                  <a:lnTo>
                    <a:pt x="582" y="0"/>
                  </a:lnTo>
                  <a:lnTo>
                    <a:pt x="564" y="0"/>
                  </a:lnTo>
                  <a:lnTo>
                    <a:pt x="547" y="0"/>
                  </a:lnTo>
                  <a:lnTo>
                    <a:pt x="530" y="2"/>
                  </a:lnTo>
                  <a:lnTo>
                    <a:pt x="515" y="6"/>
                  </a:lnTo>
                  <a:lnTo>
                    <a:pt x="502" y="11"/>
                  </a:lnTo>
                  <a:lnTo>
                    <a:pt x="490" y="18"/>
                  </a:lnTo>
                  <a:lnTo>
                    <a:pt x="480" y="25"/>
                  </a:lnTo>
                  <a:lnTo>
                    <a:pt x="473" y="33"/>
                  </a:lnTo>
                  <a:lnTo>
                    <a:pt x="465" y="43"/>
                  </a:lnTo>
                  <a:lnTo>
                    <a:pt x="459" y="53"/>
                  </a:lnTo>
                  <a:lnTo>
                    <a:pt x="455" y="65"/>
                  </a:lnTo>
                  <a:lnTo>
                    <a:pt x="451" y="78"/>
                  </a:lnTo>
                  <a:lnTo>
                    <a:pt x="447" y="90"/>
                  </a:lnTo>
                  <a:lnTo>
                    <a:pt x="446" y="103"/>
                  </a:lnTo>
                  <a:lnTo>
                    <a:pt x="445" y="117"/>
                  </a:lnTo>
                  <a:lnTo>
                    <a:pt x="445" y="131"/>
                  </a:lnTo>
                  <a:lnTo>
                    <a:pt x="445" y="146"/>
                  </a:lnTo>
                  <a:lnTo>
                    <a:pt x="447" y="176"/>
                  </a:lnTo>
                  <a:lnTo>
                    <a:pt x="451" y="206"/>
                  </a:lnTo>
                  <a:lnTo>
                    <a:pt x="456" y="237"/>
                  </a:lnTo>
                  <a:lnTo>
                    <a:pt x="462" y="266"/>
                  </a:lnTo>
                  <a:lnTo>
                    <a:pt x="467" y="294"/>
                  </a:lnTo>
                  <a:lnTo>
                    <a:pt x="473" y="319"/>
                  </a:lnTo>
                  <a:lnTo>
                    <a:pt x="476" y="342"/>
                  </a:lnTo>
                  <a:lnTo>
                    <a:pt x="478" y="361"/>
                  </a:lnTo>
                  <a:lnTo>
                    <a:pt x="476" y="380"/>
                  </a:lnTo>
                  <a:lnTo>
                    <a:pt x="473" y="398"/>
                  </a:lnTo>
                  <a:lnTo>
                    <a:pt x="466" y="415"/>
                  </a:lnTo>
                  <a:lnTo>
                    <a:pt x="459" y="433"/>
                  </a:lnTo>
                  <a:lnTo>
                    <a:pt x="448" y="450"/>
                  </a:lnTo>
                  <a:lnTo>
                    <a:pt x="437" y="466"/>
                  </a:lnTo>
                  <a:lnTo>
                    <a:pt x="424" y="482"/>
                  </a:lnTo>
                  <a:lnTo>
                    <a:pt x="409" y="497"/>
                  </a:lnTo>
                  <a:lnTo>
                    <a:pt x="392" y="511"/>
                  </a:lnTo>
                  <a:lnTo>
                    <a:pt x="376" y="526"/>
                  </a:lnTo>
                  <a:lnTo>
                    <a:pt x="357" y="540"/>
                  </a:lnTo>
                  <a:lnTo>
                    <a:pt x="337" y="553"/>
                  </a:lnTo>
                  <a:lnTo>
                    <a:pt x="297" y="580"/>
                  </a:lnTo>
                  <a:lnTo>
                    <a:pt x="255" y="604"/>
                  </a:lnTo>
                  <a:lnTo>
                    <a:pt x="169" y="653"/>
                  </a:lnTo>
                  <a:lnTo>
                    <a:pt x="93" y="698"/>
                  </a:lnTo>
                  <a:lnTo>
                    <a:pt x="75" y="710"/>
                  </a:lnTo>
                  <a:lnTo>
                    <a:pt x="59" y="721"/>
                  </a:lnTo>
                  <a:lnTo>
                    <a:pt x="45" y="733"/>
                  </a:lnTo>
                  <a:lnTo>
                    <a:pt x="33" y="746"/>
                  </a:lnTo>
                  <a:lnTo>
                    <a:pt x="21" y="757"/>
                  </a:lnTo>
                  <a:lnTo>
                    <a:pt x="12" y="770"/>
                  </a:lnTo>
                  <a:lnTo>
                    <a:pt x="5" y="781"/>
                  </a:lnTo>
                  <a:lnTo>
                    <a:pt x="0" y="79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8" name="Freeform 28"/>
            <p:cNvSpPr>
              <a:spLocks/>
            </p:cNvSpPr>
            <p:nvPr/>
          </p:nvSpPr>
          <p:spPr bwMode="auto">
            <a:xfrm>
              <a:off x="6162675" y="2089150"/>
              <a:ext cx="669925" cy="306388"/>
            </a:xfrm>
            <a:custGeom>
              <a:avLst/>
              <a:gdLst>
                <a:gd name="T0" fmla="*/ 1425 w 1689"/>
                <a:gd name="T1" fmla="*/ 64 h 773"/>
                <a:gd name="T2" fmla="*/ 1499 w 1689"/>
                <a:gd name="T3" fmla="*/ 72 h 773"/>
                <a:gd name="T4" fmla="*/ 1558 w 1689"/>
                <a:gd name="T5" fmla="*/ 82 h 773"/>
                <a:gd name="T6" fmla="*/ 1605 w 1689"/>
                <a:gd name="T7" fmla="*/ 95 h 773"/>
                <a:gd name="T8" fmla="*/ 1639 w 1689"/>
                <a:gd name="T9" fmla="*/ 111 h 773"/>
                <a:gd name="T10" fmla="*/ 1665 w 1689"/>
                <a:gd name="T11" fmla="*/ 132 h 773"/>
                <a:gd name="T12" fmla="*/ 1680 w 1689"/>
                <a:gd name="T13" fmla="*/ 153 h 773"/>
                <a:gd name="T14" fmla="*/ 1688 w 1689"/>
                <a:gd name="T15" fmla="*/ 179 h 773"/>
                <a:gd name="T16" fmla="*/ 1689 w 1689"/>
                <a:gd name="T17" fmla="*/ 206 h 773"/>
                <a:gd name="T18" fmla="*/ 1685 w 1689"/>
                <a:gd name="T19" fmla="*/ 235 h 773"/>
                <a:gd name="T20" fmla="*/ 1677 w 1689"/>
                <a:gd name="T21" fmla="*/ 267 h 773"/>
                <a:gd name="T22" fmla="*/ 1657 w 1689"/>
                <a:gd name="T23" fmla="*/ 336 h 773"/>
                <a:gd name="T24" fmla="*/ 1637 w 1689"/>
                <a:gd name="T25" fmla="*/ 409 h 773"/>
                <a:gd name="T26" fmla="*/ 1630 w 1689"/>
                <a:gd name="T27" fmla="*/ 449 h 773"/>
                <a:gd name="T28" fmla="*/ 1628 w 1689"/>
                <a:gd name="T29" fmla="*/ 489 h 773"/>
                <a:gd name="T30" fmla="*/ 1616 w 1689"/>
                <a:gd name="T31" fmla="*/ 565 h 773"/>
                <a:gd name="T32" fmla="*/ 1586 w 1689"/>
                <a:gd name="T33" fmla="*/ 626 h 773"/>
                <a:gd name="T34" fmla="*/ 1537 w 1689"/>
                <a:gd name="T35" fmla="*/ 675 h 773"/>
                <a:gd name="T36" fmla="*/ 1472 w 1689"/>
                <a:gd name="T37" fmla="*/ 713 h 773"/>
                <a:gd name="T38" fmla="*/ 1392 w 1689"/>
                <a:gd name="T39" fmla="*/ 740 h 773"/>
                <a:gd name="T40" fmla="*/ 1300 w 1689"/>
                <a:gd name="T41" fmla="*/ 757 h 773"/>
                <a:gd name="T42" fmla="*/ 1197 w 1689"/>
                <a:gd name="T43" fmla="*/ 768 h 773"/>
                <a:gd name="T44" fmla="*/ 1086 w 1689"/>
                <a:gd name="T45" fmla="*/ 773 h 773"/>
                <a:gd name="T46" fmla="*/ 969 w 1689"/>
                <a:gd name="T47" fmla="*/ 772 h 773"/>
                <a:gd name="T48" fmla="*/ 846 w 1689"/>
                <a:gd name="T49" fmla="*/ 766 h 773"/>
                <a:gd name="T50" fmla="*/ 595 w 1689"/>
                <a:gd name="T51" fmla="*/ 750 h 773"/>
                <a:gd name="T52" fmla="*/ 349 w 1689"/>
                <a:gd name="T53" fmla="*/ 732 h 773"/>
                <a:gd name="T54" fmla="*/ 232 w 1689"/>
                <a:gd name="T55" fmla="*/ 726 h 773"/>
                <a:gd name="T56" fmla="*/ 122 w 1689"/>
                <a:gd name="T57" fmla="*/ 724 h 773"/>
                <a:gd name="T58" fmla="*/ 62 w 1689"/>
                <a:gd name="T59" fmla="*/ 715 h 773"/>
                <a:gd name="T60" fmla="*/ 24 w 1689"/>
                <a:gd name="T61" fmla="*/ 691 h 773"/>
                <a:gd name="T62" fmla="*/ 3 w 1689"/>
                <a:gd name="T63" fmla="*/ 654 h 773"/>
                <a:gd name="T64" fmla="*/ 1 w 1689"/>
                <a:gd name="T65" fmla="*/ 606 h 773"/>
                <a:gd name="T66" fmla="*/ 11 w 1689"/>
                <a:gd name="T67" fmla="*/ 548 h 773"/>
                <a:gd name="T68" fmla="*/ 35 w 1689"/>
                <a:gd name="T69" fmla="*/ 486 h 773"/>
                <a:gd name="T70" fmla="*/ 68 w 1689"/>
                <a:gd name="T71" fmla="*/ 418 h 773"/>
                <a:gd name="T72" fmla="*/ 109 w 1689"/>
                <a:gd name="T73" fmla="*/ 350 h 773"/>
                <a:gd name="T74" fmla="*/ 155 w 1689"/>
                <a:gd name="T75" fmla="*/ 281 h 773"/>
                <a:gd name="T76" fmla="*/ 205 w 1689"/>
                <a:gd name="T77" fmla="*/ 214 h 773"/>
                <a:gd name="T78" fmla="*/ 257 w 1689"/>
                <a:gd name="T79" fmla="*/ 153 h 773"/>
                <a:gd name="T80" fmla="*/ 307 w 1689"/>
                <a:gd name="T81" fmla="*/ 98 h 773"/>
                <a:gd name="T82" fmla="*/ 354 w 1689"/>
                <a:gd name="T83" fmla="*/ 55 h 773"/>
                <a:gd name="T84" fmla="*/ 396 w 1689"/>
                <a:gd name="T85" fmla="*/ 22 h 773"/>
                <a:gd name="T86" fmla="*/ 431 w 1689"/>
                <a:gd name="T87" fmla="*/ 3 h 773"/>
                <a:gd name="T88" fmla="*/ 455 w 1689"/>
                <a:gd name="T89"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9" h="773">
                  <a:moveTo>
                    <a:pt x="455" y="2"/>
                  </a:moveTo>
                  <a:lnTo>
                    <a:pt x="1425" y="64"/>
                  </a:lnTo>
                  <a:lnTo>
                    <a:pt x="1463" y="68"/>
                  </a:lnTo>
                  <a:lnTo>
                    <a:pt x="1499" y="72"/>
                  </a:lnTo>
                  <a:lnTo>
                    <a:pt x="1530" y="76"/>
                  </a:lnTo>
                  <a:lnTo>
                    <a:pt x="1558" y="82"/>
                  </a:lnTo>
                  <a:lnTo>
                    <a:pt x="1583" y="88"/>
                  </a:lnTo>
                  <a:lnTo>
                    <a:pt x="1605" y="95"/>
                  </a:lnTo>
                  <a:lnTo>
                    <a:pt x="1624" y="104"/>
                  </a:lnTo>
                  <a:lnTo>
                    <a:pt x="1639" y="111"/>
                  </a:lnTo>
                  <a:lnTo>
                    <a:pt x="1653" y="121"/>
                  </a:lnTo>
                  <a:lnTo>
                    <a:pt x="1665" y="132"/>
                  </a:lnTo>
                  <a:lnTo>
                    <a:pt x="1674" y="142"/>
                  </a:lnTo>
                  <a:lnTo>
                    <a:pt x="1680" y="153"/>
                  </a:lnTo>
                  <a:lnTo>
                    <a:pt x="1685" y="166"/>
                  </a:lnTo>
                  <a:lnTo>
                    <a:pt x="1688" y="179"/>
                  </a:lnTo>
                  <a:lnTo>
                    <a:pt x="1689" y="192"/>
                  </a:lnTo>
                  <a:lnTo>
                    <a:pt x="1689" y="206"/>
                  </a:lnTo>
                  <a:lnTo>
                    <a:pt x="1688" y="220"/>
                  </a:lnTo>
                  <a:lnTo>
                    <a:pt x="1685" y="235"/>
                  </a:lnTo>
                  <a:lnTo>
                    <a:pt x="1683" y="250"/>
                  </a:lnTo>
                  <a:lnTo>
                    <a:pt x="1677" y="267"/>
                  </a:lnTo>
                  <a:lnTo>
                    <a:pt x="1669" y="300"/>
                  </a:lnTo>
                  <a:lnTo>
                    <a:pt x="1657" y="336"/>
                  </a:lnTo>
                  <a:lnTo>
                    <a:pt x="1646" y="371"/>
                  </a:lnTo>
                  <a:lnTo>
                    <a:pt x="1637" y="409"/>
                  </a:lnTo>
                  <a:lnTo>
                    <a:pt x="1633" y="429"/>
                  </a:lnTo>
                  <a:lnTo>
                    <a:pt x="1630" y="449"/>
                  </a:lnTo>
                  <a:lnTo>
                    <a:pt x="1628" y="468"/>
                  </a:lnTo>
                  <a:lnTo>
                    <a:pt x="1628" y="489"/>
                  </a:lnTo>
                  <a:lnTo>
                    <a:pt x="1625" y="528"/>
                  </a:lnTo>
                  <a:lnTo>
                    <a:pt x="1616" y="565"/>
                  </a:lnTo>
                  <a:lnTo>
                    <a:pt x="1604" y="597"/>
                  </a:lnTo>
                  <a:lnTo>
                    <a:pt x="1586" y="626"/>
                  </a:lnTo>
                  <a:lnTo>
                    <a:pt x="1564" y="652"/>
                  </a:lnTo>
                  <a:lnTo>
                    <a:pt x="1537" y="675"/>
                  </a:lnTo>
                  <a:lnTo>
                    <a:pt x="1507" y="695"/>
                  </a:lnTo>
                  <a:lnTo>
                    <a:pt x="1472" y="713"/>
                  </a:lnTo>
                  <a:lnTo>
                    <a:pt x="1434" y="727"/>
                  </a:lnTo>
                  <a:lnTo>
                    <a:pt x="1392" y="740"/>
                  </a:lnTo>
                  <a:lnTo>
                    <a:pt x="1347" y="750"/>
                  </a:lnTo>
                  <a:lnTo>
                    <a:pt x="1300" y="757"/>
                  </a:lnTo>
                  <a:lnTo>
                    <a:pt x="1250" y="764"/>
                  </a:lnTo>
                  <a:lnTo>
                    <a:pt x="1197" y="768"/>
                  </a:lnTo>
                  <a:lnTo>
                    <a:pt x="1143" y="772"/>
                  </a:lnTo>
                  <a:lnTo>
                    <a:pt x="1086" y="773"/>
                  </a:lnTo>
                  <a:lnTo>
                    <a:pt x="1028" y="773"/>
                  </a:lnTo>
                  <a:lnTo>
                    <a:pt x="969" y="772"/>
                  </a:lnTo>
                  <a:lnTo>
                    <a:pt x="907" y="769"/>
                  </a:lnTo>
                  <a:lnTo>
                    <a:pt x="846" y="766"/>
                  </a:lnTo>
                  <a:lnTo>
                    <a:pt x="721" y="759"/>
                  </a:lnTo>
                  <a:lnTo>
                    <a:pt x="595" y="750"/>
                  </a:lnTo>
                  <a:lnTo>
                    <a:pt x="470" y="740"/>
                  </a:lnTo>
                  <a:lnTo>
                    <a:pt x="349" y="732"/>
                  </a:lnTo>
                  <a:lnTo>
                    <a:pt x="289" y="728"/>
                  </a:lnTo>
                  <a:lnTo>
                    <a:pt x="232" y="726"/>
                  </a:lnTo>
                  <a:lnTo>
                    <a:pt x="176" y="724"/>
                  </a:lnTo>
                  <a:lnTo>
                    <a:pt x="122" y="724"/>
                  </a:lnTo>
                  <a:lnTo>
                    <a:pt x="89" y="722"/>
                  </a:lnTo>
                  <a:lnTo>
                    <a:pt x="62" y="715"/>
                  </a:lnTo>
                  <a:lnTo>
                    <a:pt x="40" y="705"/>
                  </a:lnTo>
                  <a:lnTo>
                    <a:pt x="24" y="691"/>
                  </a:lnTo>
                  <a:lnTo>
                    <a:pt x="11" y="675"/>
                  </a:lnTo>
                  <a:lnTo>
                    <a:pt x="3" y="654"/>
                  </a:lnTo>
                  <a:lnTo>
                    <a:pt x="0" y="631"/>
                  </a:lnTo>
                  <a:lnTo>
                    <a:pt x="1" y="606"/>
                  </a:lnTo>
                  <a:lnTo>
                    <a:pt x="5" y="578"/>
                  </a:lnTo>
                  <a:lnTo>
                    <a:pt x="11" y="548"/>
                  </a:lnTo>
                  <a:lnTo>
                    <a:pt x="21" y="518"/>
                  </a:lnTo>
                  <a:lnTo>
                    <a:pt x="35" y="486"/>
                  </a:lnTo>
                  <a:lnTo>
                    <a:pt x="51" y="453"/>
                  </a:lnTo>
                  <a:lnTo>
                    <a:pt x="68" y="418"/>
                  </a:lnTo>
                  <a:lnTo>
                    <a:pt x="88" y="384"/>
                  </a:lnTo>
                  <a:lnTo>
                    <a:pt x="109" y="350"/>
                  </a:lnTo>
                  <a:lnTo>
                    <a:pt x="131" y="314"/>
                  </a:lnTo>
                  <a:lnTo>
                    <a:pt x="155" y="281"/>
                  </a:lnTo>
                  <a:lnTo>
                    <a:pt x="181" y="246"/>
                  </a:lnTo>
                  <a:lnTo>
                    <a:pt x="205" y="214"/>
                  </a:lnTo>
                  <a:lnTo>
                    <a:pt x="230" y="183"/>
                  </a:lnTo>
                  <a:lnTo>
                    <a:pt x="257" y="153"/>
                  </a:lnTo>
                  <a:lnTo>
                    <a:pt x="281" y="125"/>
                  </a:lnTo>
                  <a:lnTo>
                    <a:pt x="307" y="98"/>
                  </a:lnTo>
                  <a:lnTo>
                    <a:pt x="331" y="76"/>
                  </a:lnTo>
                  <a:lnTo>
                    <a:pt x="354" y="55"/>
                  </a:lnTo>
                  <a:lnTo>
                    <a:pt x="376" y="36"/>
                  </a:lnTo>
                  <a:lnTo>
                    <a:pt x="396" y="22"/>
                  </a:lnTo>
                  <a:lnTo>
                    <a:pt x="414" y="10"/>
                  </a:lnTo>
                  <a:lnTo>
                    <a:pt x="431" y="3"/>
                  </a:lnTo>
                  <a:lnTo>
                    <a:pt x="443" y="0"/>
                  </a:lnTo>
                  <a:lnTo>
                    <a:pt x="455" y="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09" name="Freeform 29"/>
            <p:cNvSpPr>
              <a:spLocks/>
            </p:cNvSpPr>
            <p:nvPr/>
          </p:nvSpPr>
          <p:spPr bwMode="auto">
            <a:xfrm>
              <a:off x="5922963" y="2428875"/>
              <a:ext cx="801687" cy="425450"/>
            </a:xfrm>
            <a:custGeom>
              <a:avLst/>
              <a:gdLst>
                <a:gd name="T0" fmla="*/ 18 w 2018"/>
                <a:gd name="T1" fmla="*/ 606 h 1072"/>
                <a:gd name="T2" fmla="*/ 66 w 2018"/>
                <a:gd name="T3" fmla="*/ 644 h 1072"/>
                <a:gd name="T4" fmla="*/ 129 w 2018"/>
                <a:gd name="T5" fmla="*/ 687 h 1072"/>
                <a:gd name="T6" fmla="*/ 204 w 2018"/>
                <a:gd name="T7" fmla="*/ 734 h 1072"/>
                <a:gd name="T8" fmla="*/ 290 w 2018"/>
                <a:gd name="T9" fmla="*/ 783 h 1072"/>
                <a:gd name="T10" fmla="*/ 384 w 2018"/>
                <a:gd name="T11" fmla="*/ 833 h 1072"/>
                <a:gd name="T12" fmla="*/ 486 w 2018"/>
                <a:gd name="T13" fmla="*/ 881 h 1072"/>
                <a:gd name="T14" fmla="*/ 591 w 2018"/>
                <a:gd name="T15" fmla="*/ 928 h 1072"/>
                <a:gd name="T16" fmla="*/ 701 w 2018"/>
                <a:gd name="T17" fmla="*/ 970 h 1072"/>
                <a:gd name="T18" fmla="*/ 811 w 2018"/>
                <a:gd name="T19" fmla="*/ 1007 h 1072"/>
                <a:gd name="T20" fmla="*/ 920 w 2018"/>
                <a:gd name="T21" fmla="*/ 1037 h 1072"/>
                <a:gd name="T22" fmla="*/ 1029 w 2018"/>
                <a:gd name="T23" fmla="*/ 1058 h 1072"/>
                <a:gd name="T24" fmla="*/ 1132 w 2018"/>
                <a:gd name="T25" fmla="*/ 1071 h 1072"/>
                <a:gd name="T26" fmla="*/ 1229 w 2018"/>
                <a:gd name="T27" fmla="*/ 1071 h 1072"/>
                <a:gd name="T28" fmla="*/ 1318 w 2018"/>
                <a:gd name="T29" fmla="*/ 1058 h 1072"/>
                <a:gd name="T30" fmla="*/ 1397 w 2018"/>
                <a:gd name="T31" fmla="*/ 1031 h 1072"/>
                <a:gd name="T32" fmla="*/ 1467 w 2018"/>
                <a:gd name="T33" fmla="*/ 991 h 1072"/>
                <a:gd name="T34" fmla="*/ 1544 w 2018"/>
                <a:gd name="T35" fmla="*/ 933 h 1072"/>
                <a:gd name="T36" fmla="*/ 1627 w 2018"/>
                <a:gd name="T37" fmla="*/ 863 h 1072"/>
                <a:gd name="T38" fmla="*/ 1712 w 2018"/>
                <a:gd name="T39" fmla="*/ 784 h 1072"/>
                <a:gd name="T40" fmla="*/ 1794 w 2018"/>
                <a:gd name="T41" fmla="*/ 699 h 1072"/>
                <a:gd name="T42" fmla="*/ 1870 w 2018"/>
                <a:gd name="T43" fmla="*/ 613 h 1072"/>
                <a:gd name="T44" fmla="*/ 1934 w 2018"/>
                <a:gd name="T45" fmla="*/ 529 h 1072"/>
                <a:gd name="T46" fmla="*/ 1971 w 2018"/>
                <a:gd name="T47" fmla="*/ 471 h 1072"/>
                <a:gd name="T48" fmla="*/ 1990 w 2018"/>
                <a:gd name="T49" fmla="*/ 434 h 1072"/>
                <a:gd name="T50" fmla="*/ 2010 w 2018"/>
                <a:gd name="T51" fmla="*/ 376 h 1072"/>
                <a:gd name="T52" fmla="*/ 2018 w 2018"/>
                <a:gd name="T53" fmla="*/ 302 h 1072"/>
                <a:gd name="T54" fmla="*/ 2004 w 2018"/>
                <a:gd name="T55" fmla="*/ 239 h 1072"/>
                <a:gd name="T56" fmla="*/ 1968 w 2018"/>
                <a:gd name="T57" fmla="*/ 185 h 1072"/>
                <a:gd name="T58" fmla="*/ 1915 w 2018"/>
                <a:gd name="T59" fmla="*/ 139 h 1072"/>
                <a:gd name="T60" fmla="*/ 1845 w 2018"/>
                <a:gd name="T61" fmla="*/ 102 h 1072"/>
                <a:gd name="T62" fmla="*/ 1762 w 2018"/>
                <a:gd name="T63" fmla="*/ 73 h 1072"/>
                <a:gd name="T64" fmla="*/ 1666 w 2018"/>
                <a:gd name="T65" fmla="*/ 49 h 1072"/>
                <a:gd name="T66" fmla="*/ 1563 w 2018"/>
                <a:gd name="T67" fmla="*/ 31 h 1072"/>
                <a:gd name="T68" fmla="*/ 1452 w 2018"/>
                <a:gd name="T69" fmla="*/ 18 h 1072"/>
                <a:gd name="T70" fmla="*/ 1337 w 2018"/>
                <a:gd name="T71" fmla="*/ 9 h 1072"/>
                <a:gd name="T72" fmla="*/ 1220 w 2018"/>
                <a:gd name="T73" fmla="*/ 4 h 1072"/>
                <a:gd name="T74" fmla="*/ 1044 w 2018"/>
                <a:gd name="T75" fmla="*/ 1 h 1072"/>
                <a:gd name="T76" fmla="*/ 823 w 2018"/>
                <a:gd name="T77" fmla="*/ 1 h 1072"/>
                <a:gd name="T78" fmla="*/ 686 w 2018"/>
                <a:gd name="T79" fmla="*/ 3 h 1072"/>
                <a:gd name="T80" fmla="*/ 614 w 2018"/>
                <a:gd name="T81" fmla="*/ 12 h 1072"/>
                <a:gd name="T82" fmla="*/ 548 w 2018"/>
                <a:gd name="T83" fmla="*/ 28 h 1072"/>
                <a:gd name="T84" fmla="*/ 486 w 2018"/>
                <a:gd name="T85" fmla="*/ 52 h 1072"/>
                <a:gd name="T86" fmla="*/ 427 w 2018"/>
                <a:gd name="T87" fmla="*/ 82 h 1072"/>
                <a:gd name="T88" fmla="*/ 372 w 2018"/>
                <a:gd name="T89" fmla="*/ 117 h 1072"/>
                <a:gd name="T90" fmla="*/ 322 w 2018"/>
                <a:gd name="T91" fmla="*/ 157 h 1072"/>
                <a:gd name="T92" fmla="*/ 275 w 2018"/>
                <a:gd name="T93" fmla="*/ 200 h 1072"/>
                <a:gd name="T94" fmla="*/ 232 w 2018"/>
                <a:gd name="T95" fmla="*/ 247 h 1072"/>
                <a:gd name="T96" fmla="*/ 191 w 2018"/>
                <a:gd name="T97" fmla="*/ 295 h 1072"/>
                <a:gd name="T98" fmla="*/ 137 w 2018"/>
                <a:gd name="T99" fmla="*/ 369 h 1072"/>
                <a:gd name="T100" fmla="*/ 47 w 2018"/>
                <a:gd name="T101" fmla="*/ 509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8" h="1072">
                  <a:moveTo>
                    <a:pt x="0" y="588"/>
                  </a:moveTo>
                  <a:lnTo>
                    <a:pt x="18" y="606"/>
                  </a:lnTo>
                  <a:lnTo>
                    <a:pt x="41" y="624"/>
                  </a:lnTo>
                  <a:lnTo>
                    <a:pt x="66" y="644"/>
                  </a:lnTo>
                  <a:lnTo>
                    <a:pt x="97" y="666"/>
                  </a:lnTo>
                  <a:lnTo>
                    <a:pt x="129" y="687"/>
                  </a:lnTo>
                  <a:lnTo>
                    <a:pt x="166" y="710"/>
                  </a:lnTo>
                  <a:lnTo>
                    <a:pt x="204" y="734"/>
                  </a:lnTo>
                  <a:lnTo>
                    <a:pt x="246" y="759"/>
                  </a:lnTo>
                  <a:lnTo>
                    <a:pt x="290" y="783"/>
                  </a:lnTo>
                  <a:lnTo>
                    <a:pt x="336" y="808"/>
                  </a:lnTo>
                  <a:lnTo>
                    <a:pt x="384" y="833"/>
                  </a:lnTo>
                  <a:lnTo>
                    <a:pt x="435" y="858"/>
                  </a:lnTo>
                  <a:lnTo>
                    <a:pt x="486" y="881"/>
                  </a:lnTo>
                  <a:lnTo>
                    <a:pt x="538" y="905"/>
                  </a:lnTo>
                  <a:lnTo>
                    <a:pt x="591" y="928"/>
                  </a:lnTo>
                  <a:lnTo>
                    <a:pt x="646" y="950"/>
                  </a:lnTo>
                  <a:lnTo>
                    <a:pt x="701" y="970"/>
                  </a:lnTo>
                  <a:lnTo>
                    <a:pt x="756" y="989"/>
                  </a:lnTo>
                  <a:lnTo>
                    <a:pt x="811" y="1007"/>
                  </a:lnTo>
                  <a:lnTo>
                    <a:pt x="867" y="1023"/>
                  </a:lnTo>
                  <a:lnTo>
                    <a:pt x="920" y="1037"/>
                  </a:lnTo>
                  <a:lnTo>
                    <a:pt x="975" y="1049"/>
                  </a:lnTo>
                  <a:lnTo>
                    <a:pt x="1029" y="1058"/>
                  </a:lnTo>
                  <a:lnTo>
                    <a:pt x="1081" y="1066"/>
                  </a:lnTo>
                  <a:lnTo>
                    <a:pt x="1132" y="1071"/>
                  </a:lnTo>
                  <a:lnTo>
                    <a:pt x="1182" y="1072"/>
                  </a:lnTo>
                  <a:lnTo>
                    <a:pt x="1229" y="1071"/>
                  </a:lnTo>
                  <a:lnTo>
                    <a:pt x="1275" y="1066"/>
                  </a:lnTo>
                  <a:lnTo>
                    <a:pt x="1318" y="1058"/>
                  </a:lnTo>
                  <a:lnTo>
                    <a:pt x="1359" y="1047"/>
                  </a:lnTo>
                  <a:lnTo>
                    <a:pt x="1397" y="1031"/>
                  </a:lnTo>
                  <a:lnTo>
                    <a:pt x="1433" y="1012"/>
                  </a:lnTo>
                  <a:lnTo>
                    <a:pt x="1467" y="991"/>
                  </a:lnTo>
                  <a:lnTo>
                    <a:pt x="1504" y="964"/>
                  </a:lnTo>
                  <a:lnTo>
                    <a:pt x="1544" y="933"/>
                  </a:lnTo>
                  <a:lnTo>
                    <a:pt x="1585" y="899"/>
                  </a:lnTo>
                  <a:lnTo>
                    <a:pt x="1627" y="863"/>
                  </a:lnTo>
                  <a:lnTo>
                    <a:pt x="1669" y="824"/>
                  </a:lnTo>
                  <a:lnTo>
                    <a:pt x="1712" y="784"/>
                  </a:lnTo>
                  <a:lnTo>
                    <a:pt x="1753" y="742"/>
                  </a:lnTo>
                  <a:lnTo>
                    <a:pt x="1794" y="699"/>
                  </a:lnTo>
                  <a:lnTo>
                    <a:pt x="1833" y="657"/>
                  </a:lnTo>
                  <a:lnTo>
                    <a:pt x="1870" y="613"/>
                  </a:lnTo>
                  <a:lnTo>
                    <a:pt x="1903" y="571"/>
                  </a:lnTo>
                  <a:lnTo>
                    <a:pt x="1934" y="529"/>
                  </a:lnTo>
                  <a:lnTo>
                    <a:pt x="1959" y="490"/>
                  </a:lnTo>
                  <a:lnTo>
                    <a:pt x="1971" y="471"/>
                  </a:lnTo>
                  <a:lnTo>
                    <a:pt x="1981" y="451"/>
                  </a:lnTo>
                  <a:lnTo>
                    <a:pt x="1990" y="434"/>
                  </a:lnTo>
                  <a:lnTo>
                    <a:pt x="1998" y="417"/>
                  </a:lnTo>
                  <a:lnTo>
                    <a:pt x="2010" y="376"/>
                  </a:lnTo>
                  <a:lnTo>
                    <a:pt x="2018" y="338"/>
                  </a:lnTo>
                  <a:lnTo>
                    <a:pt x="2018" y="302"/>
                  </a:lnTo>
                  <a:lnTo>
                    <a:pt x="2014" y="269"/>
                  </a:lnTo>
                  <a:lnTo>
                    <a:pt x="2004" y="239"/>
                  </a:lnTo>
                  <a:lnTo>
                    <a:pt x="1989" y="211"/>
                  </a:lnTo>
                  <a:lnTo>
                    <a:pt x="1968" y="185"/>
                  </a:lnTo>
                  <a:lnTo>
                    <a:pt x="1943" y="161"/>
                  </a:lnTo>
                  <a:lnTo>
                    <a:pt x="1915" y="139"/>
                  </a:lnTo>
                  <a:lnTo>
                    <a:pt x="1882" y="120"/>
                  </a:lnTo>
                  <a:lnTo>
                    <a:pt x="1845" y="102"/>
                  </a:lnTo>
                  <a:lnTo>
                    <a:pt x="1805" y="87"/>
                  </a:lnTo>
                  <a:lnTo>
                    <a:pt x="1762" y="73"/>
                  </a:lnTo>
                  <a:lnTo>
                    <a:pt x="1716" y="60"/>
                  </a:lnTo>
                  <a:lnTo>
                    <a:pt x="1666" y="49"/>
                  </a:lnTo>
                  <a:lnTo>
                    <a:pt x="1616" y="40"/>
                  </a:lnTo>
                  <a:lnTo>
                    <a:pt x="1563" y="31"/>
                  </a:lnTo>
                  <a:lnTo>
                    <a:pt x="1508" y="24"/>
                  </a:lnTo>
                  <a:lnTo>
                    <a:pt x="1452" y="18"/>
                  </a:lnTo>
                  <a:lnTo>
                    <a:pt x="1395" y="14"/>
                  </a:lnTo>
                  <a:lnTo>
                    <a:pt x="1337" y="9"/>
                  </a:lnTo>
                  <a:lnTo>
                    <a:pt x="1279" y="7"/>
                  </a:lnTo>
                  <a:lnTo>
                    <a:pt x="1220" y="4"/>
                  </a:lnTo>
                  <a:lnTo>
                    <a:pt x="1161" y="3"/>
                  </a:lnTo>
                  <a:lnTo>
                    <a:pt x="1044" y="1"/>
                  </a:lnTo>
                  <a:lnTo>
                    <a:pt x="931" y="0"/>
                  </a:lnTo>
                  <a:lnTo>
                    <a:pt x="823" y="1"/>
                  </a:lnTo>
                  <a:lnTo>
                    <a:pt x="724" y="1"/>
                  </a:lnTo>
                  <a:lnTo>
                    <a:pt x="686" y="3"/>
                  </a:lnTo>
                  <a:lnTo>
                    <a:pt x="650" y="5"/>
                  </a:lnTo>
                  <a:lnTo>
                    <a:pt x="614" y="12"/>
                  </a:lnTo>
                  <a:lnTo>
                    <a:pt x="581" y="18"/>
                  </a:lnTo>
                  <a:lnTo>
                    <a:pt x="548" y="28"/>
                  </a:lnTo>
                  <a:lnTo>
                    <a:pt x="516" y="40"/>
                  </a:lnTo>
                  <a:lnTo>
                    <a:pt x="486" y="52"/>
                  </a:lnTo>
                  <a:lnTo>
                    <a:pt x="456" y="66"/>
                  </a:lnTo>
                  <a:lnTo>
                    <a:pt x="427" y="82"/>
                  </a:lnTo>
                  <a:lnTo>
                    <a:pt x="399" y="100"/>
                  </a:lnTo>
                  <a:lnTo>
                    <a:pt x="372" y="117"/>
                  </a:lnTo>
                  <a:lnTo>
                    <a:pt x="347" y="137"/>
                  </a:lnTo>
                  <a:lnTo>
                    <a:pt x="322" y="157"/>
                  </a:lnTo>
                  <a:lnTo>
                    <a:pt x="298" y="179"/>
                  </a:lnTo>
                  <a:lnTo>
                    <a:pt x="275" y="200"/>
                  </a:lnTo>
                  <a:lnTo>
                    <a:pt x="253" y="223"/>
                  </a:lnTo>
                  <a:lnTo>
                    <a:pt x="232" y="247"/>
                  </a:lnTo>
                  <a:lnTo>
                    <a:pt x="211" y="270"/>
                  </a:lnTo>
                  <a:lnTo>
                    <a:pt x="191" y="295"/>
                  </a:lnTo>
                  <a:lnTo>
                    <a:pt x="173" y="319"/>
                  </a:lnTo>
                  <a:lnTo>
                    <a:pt x="137" y="369"/>
                  </a:lnTo>
                  <a:lnTo>
                    <a:pt x="104" y="417"/>
                  </a:lnTo>
                  <a:lnTo>
                    <a:pt x="47" y="509"/>
                  </a:lnTo>
                  <a:lnTo>
                    <a:pt x="0" y="58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0" name="Freeform 30"/>
            <p:cNvSpPr>
              <a:spLocks/>
            </p:cNvSpPr>
            <p:nvPr/>
          </p:nvSpPr>
          <p:spPr bwMode="auto">
            <a:xfrm>
              <a:off x="6929438" y="1960563"/>
              <a:ext cx="620712" cy="258762"/>
            </a:xfrm>
            <a:custGeom>
              <a:avLst/>
              <a:gdLst>
                <a:gd name="T0" fmla="*/ 7 w 1563"/>
                <a:gd name="T1" fmla="*/ 42 h 653"/>
                <a:gd name="T2" fmla="*/ 15 w 1563"/>
                <a:gd name="T3" fmla="*/ 75 h 653"/>
                <a:gd name="T4" fmla="*/ 19 w 1563"/>
                <a:gd name="T5" fmla="*/ 113 h 653"/>
                <a:gd name="T6" fmla="*/ 22 w 1563"/>
                <a:gd name="T7" fmla="*/ 155 h 653"/>
                <a:gd name="T8" fmla="*/ 18 w 1563"/>
                <a:gd name="T9" fmla="*/ 267 h 653"/>
                <a:gd name="T10" fmla="*/ 15 w 1563"/>
                <a:gd name="T11" fmla="*/ 382 h 653"/>
                <a:gd name="T12" fmla="*/ 18 w 1563"/>
                <a:gd name="T13" fmla="*/ 425 h 653"/>
                <a:gd name="T14" fmla="*/ 24 w 1563"/>
                <a:gd name="T15" fmla="*/ 466 h 653"/>
                <a:gd name="T16" fmla="*/ 35 w 1563"/>
                <a:gd name="T17" fmla="*/ 503 h 653"/>
                <a:gd name="T18" fmla="*/ 50 w 1563"/>
                <a:gd name="T19" fmla="*/ 536 h 653"/>
                <a:gd name="T20" fmla="*/ 72 w 1563"/>
                <a:gd name="T21" fmla="*/ 564 h 653"/>
                <a:gd name="T22" fmla="*/ 101 w 1563"/>
                <a:gd name="T23" fmla="*/ 586 h 653"/>
                <a:gd name="T24" fmla="*/ 138 w 1563"/>
                <a:gd name="T25" fmla="*/ 600 h 653"/>
                <a:gd name="T26" fmla="*/ 251 w 1563"/>
                <a:gd name="T27" fmla="*/ 616 h 653"/>
                <a:gd name="T28" fmla="*/ 467 w 1563"/>
                <a:gd name="T29" fmla="*/ 637 h 653"/>
                <a:gd name="T30" fmla="*/ 648 w 1563"/>
                <a:gd name="T31" fmla="*/ 648 h 653"/>
                <a:gd name="T32" fmla="*/ 773 w 1563"/>
                <a:gd name="T33" fmla="*/ 652 h 653"/>
                <a:gd name="T34" fmla="*/ 897 w 1563"/>
                <a:gd name="T35" fmla="*/ 653 h 653"/>
                <a:gd name="T36" fmla="*/ 1019 w 1563"/>
                <a:gd name="T37" fmla="*/ 650 h 653"/>
                <a:gd name="T38" fmla="*/ 1135 w 1563"/>
                <a:gd name="T39" fmla="*/ 642 h 653"/>
                <a:gd name="T40" fmla="*/ 1242 w 1563"/>
                <a:gd name="T41" fmla="*/ 628 h 653"/>
                <a:gd name="T42" fmla="*/ 1339 w 1563"/>
                <a:gd name="T43" fmla="*/ 609 h 653"/>
                <a:gd name="T44" fmla="*/ 1422 w 1563"/>
                <a:gd name="T45" fmla="*/ 583 h 653"/>
                <a:gd name="T46" fmla="*/ 1488 w 1563"/>
                <a:gd name="T47" fmla="*/ 550 h 653"/>
                <a:gd name="T48" fmla="*/ 1535 w 1563"/>
                <a:gd name="T49" fmla="*/ 509 h 653"/>
                <a:gd name="T50" fmla="*/ 1560 w 1563"/>
                <a:gd name="T51" fmla="*/ 460 h 653"/>
                <a:gd name="T52" fmla="*/ 1560 w 1563"/>
                <a:gd name="T53" fmla="*/ 402 h 653"/>
                <a:gd name="T54" fmla="*/ 1544 w 1563"/>
                <a:gd name="T55" fmla="*/ 353 h 653"/>
                <a:gd name="T56" fmla="*/ 1534 w 1563"/>
                <a:gd name="T57" fmla="*/ 318 h 653"/>
                <a:gd name="T58" fmla="*/ 1526 w 1563"/>
                <a:gd name="T59" fmla="*/ 268 h 653"/>
                <a:gd name="T60" fmla="*/ 1520 w 1563"/>
                <a:gd name="T61" fmla="*/ 203 h 653"/>
                <a:gd name="T62" fmla="*/ 1515 w 1563"/>
                <a:gd name="T63" fmla="*/ 158 h 653"/>
                <a:gd name="T64" fmla="*/ 1509 w 1563"/>
                <a:gd name="T65" fmla="*/ 130 h 653"/>
                <a:gd name="T66" fmla="*/ 1500 w 1563"/>
                <a:gd name="T67" fmla="*/ 104 h 653"/>
                <a:gd name="T68" fmla="*/ 1487 w 1563"/>
                <a:gd name="T69" fmla="*/ 80 h 653"/>
                <a:gd name="T70" fmla="*/ 1469 w 1563"/>
                <a:gd name="T71" fmla="*/ 58 h 653"/>
                <a:gd name="T72" fmla="*/ 1445 w 1563"/>
                <a:gd name="T73" fmla="*/ 40 h 653"/>
                <a:gd name="T74" fmla="*/ 1413 w 1563"/>
                <a:gd name="T75" fmla="*/ 24 h 653"/>
                <a:gd name="T76" fmla="*/ 1373 w 1563"/>
                <a:gd name="T77" fmla="*/ 12 h 653"/>
                <a:gd name="T78" fmla="*/ 1325 w 1563"/>
                <a:gd name="T79" fmla="*/ 5 h 653"/>
                <a:gd name="T80" fmla="*/ 1265 w 1563"/>
                <a:gd name="T81" fmla="*/ 0 h 653"/>
                <a:gd name="T82" fmla="*/ 0 w 1563"/>
                <a:gd name="T83" fmla="*/ 2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3" h="653">
                  <a:moveTo>
                    <a:pt x="0" y="26"/>
                  </a:moveTo>
                  <a:lnTo>
                    <a:pt x="7" y="42"/>
                  </a:lnTo>
                  <a:lnTo>
                    <a:pt x="12" y="58"/>
                  </a:lnTo>
                  <a:lnTo>
                    <a:pt x="15" y="75"/>
                  </a:lnTo>
                  <a:lnTo>
                    <a:pt x="18" y="94"/>
                  </a:lnTo>
                  <a:lnTo>
                    <a:pt x="19" y="113"/>
                  </a:lnTo>
                  <a:lnTo>
                    <a:pt x="21" y="133"/>
                  </a:lnTo>
                  <a:lnTo>
                    <a:pt x="22" y="155"/>
                  </a:lnTo>
                  <a:lnTo>
                    <a:pt x="22" y="177"/>
                  </a:lnTo>
                  <a:lnTo>
                    <a:pt x="18" y="267"/>
                  </a:lnTo>
                  <a:lnTo>
                    <a:pt x="15" y="359"/>
                  </a:lnTo>
                  <a:lnTo>
                    <a:pt x="15" y="382"/>
                  </a:lnTo>
                  <a:lnTo>
                    <a:pt x="17" y="404"/>
                  </a:lnTo>
                  <a:lnTo>
                    <a:pt x="18" y="425"/>
                  </a:lnTo>
                  <a:lnTo>
                    <a:pt x="21" y="446"/>
                  </a:lnTo>
                  <a:lnTo>
                    <a:pt x="24" y="466"/>
                  </a:lnTo>
                  <a:lnTo>
                    <a:pt x="28" y="485"/>
                  </a:lnTo>
                  <a:lnTo>
                    <a:pt x="35" y="503"/>
                  </a:lnTo>
                  <a:lnTo>
                    <a:pt x="41" y="521"/>
                  </a:lnTo>
                  <a:lnTo>
                    <a:pt x="50" y="536"/>
                  </a:lnTo>
                  <a:lnTo>
                    <a:pt x="60" y="550"/>
                  </a:lnTo>
                  <a:lnTo>
                    <a:pt x="72" y="564"/>
                  </a:lnTo>
                  <a:lnTo>
                    <a:pt x="86" y="576"/>
                  </a:lnTo>
                  <a:lnTo>
                    <a:pt x="101" y="586"/>
                  </a:lnTo>
                  <a:lnTo>
                    <a:pt x="119" y="594"/>
                  </a:lnTo>
                  <a:lnTo>
                    <a:pt x="138" y="600"/>
                  </a:lnTo>
                  <a:lnTo>
                    <a:pt x="160" y="604"/>
                  </a:lnTo>
                  <a:lnTo>
                    <a:pt x="251" y="616"/>
                  </a:lnTo>
                  <a:lnTo>
                    <a:pt x="355" y="627"/>
                  </a:lnTo>
                  <a:lnTo>
                    <a:pt x="467" y="637"/>
                  </a:lnTo>
                  <a:lnTo>
                    <a:pt x="587" y="645"/>
                  </a:lnTo>
                  <a:lnTo>
                    <a:pt x="648" y="648"/>
                  </a:lnTo>
                  <a:lnTo>
                    <a:pt x="710" y="651"/>
                  </a:lnTo>
                  <a:lnTo>
                    <a:pt x="773" y="652"/>
                  </a:lnTo>
                  <a:lnTo>
                    <a:pt x="835" y="653"/>
                  </a:lnTo>
                  <a:lnTo>
                    <a:pt x="897" y="653"/>
                  </a:lnTo>
                  <a:lnTo>
                    <a:pt x="959" y="652"/>
                  </a:lnTo>
                  <a:lnTo>
                    <a:pt x="1019" y="650"/>
                  </a:lnTo>
                  <a:lnTo>
                    <a:pt x="1078" y="646"/>
                  </a:lnTo>
                  <a:lnTo>
                    <a:pt x="1135" y="642"/>
                  </a:lnTo>
                  <a:lnTo>
                    <a:pt x="1190" y="636"/>
                  </a:lnTo>
                  <a:lnTo>
                    <a:pt x="1242" y="628"/>
                  </a:lnTo>
                  <a:lnTo>
                    <a:pt x="1292" y="619"/>
                  </a:lnTo>
                  <a:lnTo>
                    <a:pt x="1339" y="609"/>
                  </a:lnTo>
                  <a:lnTo>
                    <a:pt x="1382" y="596"/>
                  </a:lnTo>
                  <a:lnTo>
                    <a:pt x="1422" y="583"/>
                  </a:lnTo>
                  <a:lnTo>
                    <a:pt x="1458" y="567"/>
                  </a:lnTo>
                  <a:lnTo>
                    <a:pt x="1488" y="550"/>
                  </a:lnTo>
                  <a:lnTo>
                    <a:pt x="1514" y="531"/>
                  </a:lnTo>
                  <a:lnTo>
                    <a:pt x="1535" y="509"/>
                  </a:lnTo>
                  <a:lnTo>
                    <a:pt x="1551" y="485"/>
                  </a:lnTo>
                  <a:lnTo>
                    <a:pt x="1560" y="460"/>
                  </a:lnTo>
                  <a:lnTo>
                    <a:pt x="1563" y="432"/>
                  </a:lnTo>
                  <a:lnTo>
                    <a:pt x="1560" y="402"/>
                  </a:lnTo>
                  <a:lnTo>
                    <a:pt x="1551" y="369"/>
                  </a:lnTo>
                  <a:lnTo>
                    <a:pt x="1544" y="353"/>
                  </a:lnTo>
                  <a:lnTo>
                    <a:pt x="1539" y="336"/>
                  </a:lnTo>
                  <a:lnTo>
                    <a:pt x="1534" y="318"/>
                  </a:lnTo>
                  <a:lnTo>
                    <a:pt x="1531" y="302"/>
                  </a:lnTo>
                  <a:lnTo>
                    <a:pt x="1526" y="268"/>
                  </a:lnTo>
                  <a:lnTo>
                    <a:pt x="1523" y="235"/>
                  </a:lnTo>
                  <a:lnTo>
                    <a:pt x="1520" y="203"/>
                  </a:lnTo>
                  <a:lnTo>
                    <a:pt x="1516" y="173"/>
                  </a:lnTo>
                  <a:lnTo>
                    <a:pt x="1515" y="158"/>
                  </a:lnTo>
                  <a:lnTo>
                    <a:pt x="1512" y="144"/>
                  </a:lnTo>
                  <a:lnTo>
                    <a:pt x="1509" y="130"/>
                  </a:lnTo>
                  <a:lnTo>
                    <a:pt x="1505" y="117"/>
                  </a:lnTo>
                  <a:lnTo>
                    <a:pt x="1500" y="104"/>
                  </a:lnTo>
                  <a:lnTo>
                    <a:pt x="1494" y="91"/>
                  </a:lnTo>
                  <a:lnTo>
                    <a:pt x="1487" y="80"/>
                  </a:lnTo>
                  <a:lnTo>
                    <a:pt x="1479" y="68"/>
                  </a:lnTo>
                  <a:lnTo>
                    <a:pt x="1469" y="58"/>
                  </a:lnTo>
                  <a:lnTo>
                    <a:pt x="1458" y="49"/>
                  </a:lnTo>
                  <a:lnTo>
                    <a:pt x="1445" y="40"/>
                  </a:lnTo>
                  <a:lnTo>
                    <a:pt x="1429" y="31"/>
                  </a:lnTo>
                  <a:lnTo>
                    <a:pt x="1413" y="24"/>
                  </a:lnTo>
                  <a:lnTo>
                    <a:pt x="1395" y="17"/>
                  </a:lnTo>
                  <a:lnTo>
                    <a:pt x="1373" y="12"/>
                  </a:lnTo>
                  <a:lnTo>
                    <a:pt x="1350" y="7"/>
                  </a:lnTo>
                  <a:lnTo>
                    <a:pt x="1325" y="5"/>
                  </a:lnTo>
                  <a:lnTo>
                    <a:pt x="1297" y="1"/>
                  </a:lnTo>
                  <a:lnTo>
                    <a:pt x="1265" y="0"/>
                  </a:lnTo>
                  <a:lnTo>
                    <a:pt x="1232" y="0"/>
                  </a:lnTo>
                  <a:lnTo>
                    <a:pt x="0" y="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1" name="Freeform 31"/>
            <p:cNvSpPr>
              <a:spLocks/>
            </p:cNvSpPr>
            <p:nvPr/>
          </p:nvSpPr>
          <p:spPr bwMode="auto">
            <a:xfrm>
              <a:off x="6794500" y="2239963"/>
              <a:ext cx="879475" cy="338137"/>
            </a:xfrm>
            <a:custGeom>
              <a:avLst/>
              <a:gdLst>
                <a:gd name="T0" fmla="*/ 321 w 2215"/>
                <a:gd name="T1" fmla="*/ 21 h 854"/>
                <a:gd name="T2" fmla="*/ 303 w 2215"/>
                <a:gd name="T3" fmla="*/ 66 h 854"/>
                <a:gd name="T4" fmla="*/ 277 w 2215"/>
                <a:gd name="T5" fmla="*/ 116 h 854"/>
                <a:gd name="T6" fmla="*/ 242 w 2215"/>
                <a:gd name="T7" fmla="*/ 171 h 854"/>
                <a:gd name="T8" fmla="*/ 182 w 2215"/>
                <a:gd name="T9" fmla="*/ 259 h 854"/>
                <a:gd name="T10" fmla="*/ 121 w 2215"/>
                <a:gd name="T11" fmla="*/ 351 h 854"/>
                <a:gd name="T12" fmla="*/ 82 w 2215"/>
                <a:gd name="T13" fmla="*/ 412 h 854"/>
                <a:gd name="T14" fmla="*/ 48 w 2215"/>
                <a:gd name="T15" fmla="*/ 473 h 854"/>
                <a:gd name="T16" fmla="*/ 22 w 2215"/>
                <a:gd name="T17" fmla="*/ 533 h 854"/>
                <a:gd name="T18" fmla="*/ 5 w 2215"/>
                <a:gd name="T19" fmla="*/ 589 h 854"/>
                <a:gd name="T20" fmla="*/ 0 w 2215"/>
                <a:gd name="T21" fmla="*/ 641 h 854"/>
                <a:gd name="T22" fmla="*/ 10 w 2215"/>
                <a:gd name="T23" fmla="*/ 690 h 854"/>
                <a:gd name="T24" fmla="*/ 37 w 2215"/>
                <a:gd name="T25" fmla="*/ 732 h 854"/>
                <a:gd name="T26" fmla="*/ 84 w 2215"/>
                <a:gd name="T27" fmla="*/ 766 h 854"/>
                <a:gd name="T28" fmla="*/ 152 w 2215"/>
                <a:gd name="T29" fmla="*/ 794 h 854"/>
                <a:gd name="T30" fmla="*/ 260 w 2215"/>
                <a:gd name="T31" fmla="*/ 815 h 854"/>
                <a:gd name="T32" fmla="*/ 404 w 2215"/>
                <a:gd name="T33" fmla="*/ 833 h 854"/>
                <a:gd name="T34" fmla="*/ 561 w 2215"/>
                <a:gd name="T35" fmla="*/ 843 h 854"/>
                <a:gd name="T36" fmla="*/ 728 w 2215"/>
                <a:gd name="T37" fmla="*/ 849 h 854"/>
                <a:gd name="T38" fmla="*/ 899 w 2215"/>
                <a:gd name="T39" fmla="*/ 852 h 854"/>
                <a:gd name="T40" fmla="*/ 1068 w 2215"/>
                <a:gd name="T41" fmla="*/ 852 h 854"/>
                <a:gd name="T42" fmla="*/ 1233 w 2215"/>
                <a:gd name="T43" fmla="*/ 850 h 854"/>
                <a:gd name="T44" fmla="*/ 1385 w 2215"/>
                <a:gd name="T45" fmla="*/ 849 h 854"/>
                <a:gd name="T46" fmla="*/ 1567 w 2215"/>
                <a:gd name="T47" fmla="*/ 850 h 854"/>
                <a:gd name="T48" fmla="*/ 1716 w 2215"/>
                <a:gd name="T49" fmla="*/ 854 h 854"/>
                <a:gd name="T50" fmla="*/ 1804 w 2215"/>
                <a:gd name="T51" fmla="*/ 854 h 854"/>
                <a:gd name="T52" fmla="*/ 1886 w 2215"/>
                <a:gd name="T53" fmla="*/ 848 h 854"/>
                <a:gd name="T54" fmla="*/ 1962 w 2215"/>
                <a:gd name="T55" fmla="*/ 836 h 854"/>
                <a:gd name="T56" fmla="*/ 2018 w 2215"/>
                <a:gd name="T57" fmla="*/ 821 h 854"/>
                <a:gd name="T58" fmla="*/ 2057 w 2215"/>
                <a:gd name="T59" fmla="*/ 807 h 854"/>
                <a:gd name="T60" fmla="*/ 2094 w 2215"/>
                <a:gd name="T61" fmla="*/ 791 h 854"/>
                <a:gd name="T62" fmla="*/ 2131 w 2215"/>
                <a:gd name="T63" fmla="*/ 770 h 854"/>
                <a:gd name="T64" fmla="*/ 2165 w 2215"/>
                <a:gd name="T65" fmla="*/ 747 h 854"/>
                <a:gd name="T66" fmla="*/ 2189 w 2215"/>
                <a:gd name="T67" fmla="*/ 717 h 854"/>
                <a:gd name="T68" fmla="*/ 2205 w 2215"/>
                <a:gd name="T69" fmla="*/ 675 h 854"/>
                <a:gd name="T70" fmla="*/ 2212 w 2215"/>
                <a:gd name="T71" fmla="*/ 626 h 854"/>
                <a:gd name="T72" fmla="*/ 2213 w 2215"/>
                <a:gd name="T73" fmla="*/ 571 h 854"/>
                <a:gd name="T74" fmla="*/ 2208 w 2215"/>
                <a:gd name="T75" fmla="*/ 511 h 854"/>
                <a:gd name="T76" fmla="*/ 2196 w 2215"/>
                <a:gd name="T77" fmla="*/ 449 h 854"/>
                <a:gd name="T78" fmla="*/ 2178 w 2215"/>
                <a:gd name="T79" fmla="*/ 385 h 854"/>
                <a:gd name="T80" fmla="*/ 2154 w 2215"/>
                <a:gd name="T81" fmla="*/ 321 h 854"/>
                <a:gd name="T82" fmla="*/ 2124 w 2215"/>
                <a:gd name="T83" fmla="*/ 260 h 854"/>
                <a:gd name="T84" fmla="*/ 2091 w 2215"/>
                <a:gd name="T85" fmla="*/ 203 h 854"/>
                <a:gd name="T86" fmla="*/ 2054 w 2215"/>
                <a:gd name="T87" fmla="*/ 151 h 854"/>
                <a:gd name="T88" fmla="*/ 2012 w 2215"/>
                <a:gd name="T89" fmla="*/ 105 h 854"/>
                <a:gd name="T90" fmla="*/ 1969 w 2215"/>
                <a:gd name="T91" fmla="*/ 69 h 854"/>
                <a:gd name="T92" fmla="*/ 1920 w 2215"/>
                <a:gd name="T93" fmla="*/ 44 h 854"/>
                <a:gd name="T94" fmla="*/ 1872 w 2215"/>
                <a:gd name="T95" fmla="*/ 29 h 854"/>
                <a:gd name="T96" fmla="*/ 325 w 2215"/>
                <a:gd name="T9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5" h="854">
                  <a:moveTo>
                    <a:pt x="325" y="0"/>
                  </a:moveTo>
                  <a:lnTo>
                    <a:pt x="321" y="21"/>
                  </a:lnTo>
                  <a:lnTo>
                    <a:pt x="314" y="42"/>
                  </a:lnTo>
                  <a:lnTo>
                    <a:pt x="303" y="66"/>
                  </a:lnTo>
                  <a:lnTo>
                    <a:pt x="291" y="91"/>
                  </a:lnTo>
                  <a:lnTo>
                    <a:pt x="277" y="116"/>
                  </a:lnTo>
                  <a:lnTo>
                    <a:pt x="260" y="143"/>
                  </a:lnTo>
                  <a:lnTo>
                    <a:pt x="242" y="171"/>
                  </a:lnTo>
                  <a:lnTo>
                    <a:pt x="223" y="200"/>
                  </a:lnTo>
                  <a:lnTo>
                    <a:pt x="182" y="259"/>
                  </a:lnTo>
                  <a:lnTo>
                    <a:pt x="142" y="320"/>
                  </a:lnTo>
                  <a:lnTo>
                    <a:pt x="121" y="351"/>
                  </a:lnTo>
                  <a:lnTo>
                    <a:pt x="101" y="381"/>
                  </a:lnTo>
                  <a:lnTo>
                    <a:pt x="82" y="412"/>
                  </a:lnTo>
                  <a:lnTo>
                    <a:pt x="65" y="443"/>
                  </a:lnTo>
                  <a:lnTo>
                    <a:pt x="48" y="473"/>
                  </a:lnTo>
                  <a:lnTo>
                    <a:pt x="34" y="504"/>
                  </a:lnTo>
                  <a:lnTo>
                    <a:pt x="22" y="533"/>
                  </a:lnTo>
                  <a:lnTo>
                    <a:pt x="12" y="561"/>
                  </a:lnTo>
                  <a:lnTo>
                    <a:pt x="5" y="589"/>
                  </a:lnTo>
                  <a:lnTo>
                    <a:pt x="1" y="616"/>
                  </a:lnTo>
                  <a:lnTo>
                    <a:pt x="0" y="641"/>
                  </a:lnTo>
                  <a:lnTo>
                    <a:pt x="4" y="666"/>
                  </a:lnTo>
                  <a:lnTo>
                    <a:pt x="10" y="690"/>
                  </a:lnTo>
                  <a:lnTo>
                    <a:pt x="22" y="711"/>
                  </a:lnTo>
                  <a:lnTo>
                    <a:pt x="37" y="732"/>
                  </a:lnTo>
                  <a:lnTo>
                    <a:pt x="57" y="750"/>
                  </a:lnTo>
                  <a:lnTo>
                    <a:pt x="84" y="766"/>
                  </a:lnTo>
                  <a:lnTo>
                    <a:pt x="115" y="782"/>
                  </a:lnTo>
                  <a:lnTo>
                    <a:pt x="152" y="794"/>
                  </a:lnTo>
                  <a:lnTo>
                    <a:pt x="195" y="805"/>
                  </a:lnTo>
                  <a:lnTo>
                    <a:pt x="260" y="815"/>
                  </a:lnTo>
                  <a:lnTo>
                    <a:pt x="330" y="825"/>
                  </a:lnTo>
                  <a:lnTo>
                    <a:pt x="404" y="833"/>
                  </a:lnTo>
                  <a:lnTo>
                    <a:pt x="481" y="838"/>
                  </a:lnTo>
                  <a:lnTo>
                    <a:pt x="561" y="843"/>
                  </a:lnTo>
                  <a:lnTo>
                    <a:pt x="644" y="847"/>
                  </a:lnTo>
                  <a:lnTo>
                    <a:pt x="728" y="849"/>
                  </a:lnTo>
                  <a:lnTo>
                    <a:pt x="813" y="850"/>
                  </a:lnTo>
                  <a:lnTo>
                    <a:pt x="899" y="852"/>
                  </a:lnTo>
                  <a:lnTo>
                    <a:pt x="984" y="852"/>
                  </a:lnTo>
                  <a:lnTo>
                    <a:pt x="1068" y="852"/>
                  </a:lnTo>
                  <a:lnTo>
                    <a:pt x="1151" y="852"/>
                  </a:lnTo>
                  <a:lnTo>
                    <a:pt x="1233" y="850"/>
                  </a:lnTo>
                  <a:lnTo>
                    <a:pt x="1311" y="850"/>
                  </a:lnTo>
                  <a:lnTo>
                    <a:pt x="1385" y="849"/>
                  </a:lnTo>
                  <a:lnTo>
                    <a:pt x="1455" y="849"/>
                  </a:lnTo>
                  <a:lnTo>
                    <a:pt x="1567" y="850"/>
                  </a:lnTo>
                  <a:lnTo>
                    <a:pt x="1669" y="853"/>
                  </a:lnTo>
                  <a:lnTo>
                    <a:pt x="1716" y="854"/>
                  </a:lnTo>
                  <a:lnTo>
                    <a:pt x="1761" y="854"/>
                  </a:lnTo>
                  <a:lnTo>
                    <a:pt x="1804" y="854"/>
                  </a:lnTo>
                  <a:lnTo>
                    <a:pt x="1845" y="852"/>
                  </a:lnTo>
                  <a:lnTo>
                    <a:pt x="1886" y="848"/>
                  </a:lnTo>
                  <a:lnTo>
                    <a:pt x="1924" y="843"/>
                  </a:lnTo>
                  <a:lnTo>
                    <a:pt x="1962" y="836"/>
                  </a:lnTo>
                  <a:lnTo>
                    <a:pt x="2001" y="826"/>
                  </a:lnTo>
                  <a:lnTo>
                    <a:pt x="2018" y="821"/>
                  </a:lnTo>
                  <a:lnTo>
                    <a:pt x="2037" y="815"/>
                  </a:lnTo>
                  <a:lnTo>
                    <a:pt x="2057" y="807"/>
                  </a:lnTo>
                  <a:lnTo>
                    <a:pt x="2074" y="799"/>
                  </a:lnTo>
                  <a:lnTo>
                    <a:pt x="2094" y="791"/>
                  </a:lnTo>
                  <a:lnTo>
                    <a:pt x="2111" y="782"/>
                  </a:lnTo>
                  <a:lnTo>
                    <a:pt x="2131" y="770"/>
                  </a:lnTo>
                  <a:lnTo>
                    <a:pt x="2150" y="759"/>
                  </a:lnTo>
                  <a:lnTo>
                    <a:pt x="2165" y="747"/>
                  </a:lnTo>
                  <a:lnTo>
                    <a:pt x="2178" y="733"/>
                  </a:lnTo>
                  <a:lnTo>
                    <a:pt x="2189" y="717"/>
                  </a:lnTo>
                  <a:lnTo>
                    <a:pt x="2198" y="696"/>
                  </a:lnTo>
                  <a:lnTo>
                    <a:pt x="2205" y="675"/>
                  </a:lnTo>
                  <a:lnTo>
                    <a:pt x="2210" y="652"/>
                  </a:lnTo>
                  <a:lnTo>
                    <a:pt x="2212" y="626"/>
                  </a:lnTo>
                  <a:lnTo>
                    <a:pt x="2215" y="599"/>
                  </a:lnTo>
                  <a:lnTo>
                    <a:pt x="2213" y="571"/>
                  </a:lnTo>
                  <a:lnTo>
                    <a:pt x="2211" y="542"/>
                  </a:lnTo>
                  <a:lnTo>
                    <a:pt x="2208" y="511"/>
                  </a:lnTo>
                  <a:lnTo>
                    <a:pt x="2202" y="481"/>
                  </a:lnTo>
                  <a:lnTo>
                    <a:pt x="2196" y="449"/>
                  </a:lnTo>
                  <a:lnTo>
                    <a:pt x="2187" y="417"/>
                  </a:lnTo>
                  <a:lnTo>
                    <a:pt x="2178" y="385"/>
                  </a:lnTo>
                  <a:lnTo>
                    <a:pt x="2166" y="353"/>
                  </a:lnTo>
                  <a:lnTo>
                    <a:pt x="2154" y="321"/>
                  </a:lnTo>
                  <a:lnTo>
                    <a:pt x="2139" y="291"/>
                  </a:lnTo>
                  <a:lnTo>
                    <a:pt x="2124" y="260"/>
                  </a:lnTo>
                  <a:lnTo>
                    <a:pt x="2109" y="231"/>
                  </a:lnTo>
                  <a:lnTo>
                    <a:pt x="2091" y="203"/>
                  </a:lnTo>
                  <a:lnTo>
                    <a:pt x="2073" y="176"/>
                  </a:lnTo>
                  <a:lnTo>
                    <a:pt x="2054" y="151"/>
                  </a:lnTo>
                  <a:lnTo>
                    <a:pt x="2034" y="126"/>
                  </a:lnTo>
                  <a:lnTo>
                    <a:pt x="2012" y="105"/>
                  </a:lnTo>
                  <a:lnTo>
                    <a:pt x="1990" y="86"/>
                  </a:lnTo>
                  <a:lnTo>
                    <a:pt x="1969" y="69"/>
                  </a:lnTo>
                  <a:lnTo>
                    <a:pt x="1944" y="55"/>
                  </a:lnTo>
                  <a:lnTo>
                    <a:pt x="1920" y="44"/>
                  </a:lnTo>
                  <a:lnTo>
                    <a:pt x="1896" y="35"/>
                  </a:lnTo>
                  <a:lnTo>
                    <a:pt x="1872" y="29"/>
                  </a:lnTo>
                  <a:lnTo>
                    <a:pt x="1845" y="28"/>
                  </a:lnTo>
                  <a:lnTo>
                    <a:pt x="325"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2" name="Freeform 32"/>
            <p:cNvSpPr>
              <a:spLocks/>
            </p:cNvSpPr>
            <p:nvPr/>
          </p:nvSpPr>
          <p:spPr bwMode="auto">
            <a:xfrm>
              <a:off x="6665913" y="2608263"/>
              <a:ext cx="952500" cy="360362"/>
            </a:xfrm>
            <a:custGeom>
              <a:avLst/>
              <a:gdLst>
                <a:gd name="T0" fmla="*/ 361 w 2400"/>
                <a:gd name="T1" fmla="*/ 18 h 907"/>
                <a:gd name="T2" fmla="*/ 331 w 2400"/>
                <a:gd name="T3" fmla="*/ 58 h 907"/>
                <a:gd name="T4" fmla="*/ 269 w 2400"/>
                <a:gd name="T5" fmla="*/ 135 h 907"/>
                <a:gd name="T6" fmla="*/ 173 w 2400"/>
                <a:gd name="T7" fmla="*/ 253 h 907"/>
                <a:gd name="T8" fmla="*/ 101 w 2400"/>
                <a:gd name="T9" fmla="*/ 350 h 907"/>
                <a:gd name="T10" fmla="*/ 60 w 2400"/>
                <a:gd name="T11" fmla="*/ 415 h 907"/>
                <a:gd name="T12" fmla="*/ 29 w 2400"/>
                <a:gd name="T13" fmla="*/ 479 h 907"/>
                <a:gd name="T14" fmla="*/ 7 w 2400"/>
                <a:gd name="T15" fmla="*/ 540 h 907"/>
                <a:gd name="T16" fmla="*/ 0 w 2400"/>
                <a:gd name="T17" fmla="*/ 598 h 907"/>
                <a:gd name="T18" fmla="*/ 11 w 2400"/>
                <a:gd name="T19" fmla="*/ 649 h 907"/>
                <a:gd name="T20" fmla="*/ 40 w 2400"/>
                <a:gd name="T21" fmla="*/ 693 h 907"/>
                <a:gd name="T22" fmla="*/ 94 w 2400"/>
                <a:gd name="T23" fmla="*/ 728 h 907"/>
                <a:gd name="T24" fmla="*/ 171 w 2400"/>
                <a:gd name="T25" fmla="*/ 753 h 907"/>
                <a:gd name="T26" fmla="*/ 278 w 2400"/>
                <a:gd name="T27" fmla="*/ 766 h 907"/>
                <a:gd name="T28" fmla="*/ 410 w 2400"/>
                <a:gd name="T29" fmla="*/ 768 h 907"/>
                <a:gd name="T30" fmla="*/ 553 w 2400"/>
                <a:gd name="T31" fmla="*/ 779 h 907"/>
                <a:gd name="T32" fmla="*/ 786 w 2400"/>
                <a:gd name="T33" fmla="*/ 804 h 907"/>
                <a:gd name="T34" fmla="*/ 1122 w 2400"/>
                <a:gd name="T35" fmla="*/ 850 h 907"/>
                <a:gd name="T36" fmla="*/ 1379 w 2400"/>
                <a:gd name="T37" fmla="*/ 882 h 907"/>
                <a:gd name="T38" fmla="*/ 1546 w 2400"/>
                <a:gd name="T39" fmla="*/ 897 h 907"/>
                <a:gd name="T40" fmla="*/ 1706 w 2400"/>
                <a:gd name="T41" fmla="*/ 906 h 907"/>
                <a:gd name="T42" fmla="*/ 1858 w 2400"/>
                <a:gd name="T43" fmla="*/ 905 h 907"/>
                <a:gd name="T44" fmla="*/ 1997 w 2400"/>
                <a:gd name="T45" fmla="*/ 892 h 907"/>
                <a:gd name="T46" fmla="*/ 2120 w 2400"/>
                <a:gd name="T47" fmla="*/ 864 h 907"/>
                <a:gd name="T48" fmla="*/ 2224 w 2400"/>
                <a:gd name="T49" fmla="*/ 819 h 907"/>
                <a:gd name="T50" fmla="*/ 2307 w 2400"/>
                <a:gd name="T51" fmla="*/ 756 h 907"/>
                <a:gd name="T52" fmla="*/ 2366 w 2400"/>
                <a:gd name="T53" fmla="*/ 670 h 907"/>
                <a:gd name="T54" fmla="*/ 2396 w 2400"/>
                <a:gd name="T55" fmla="*/ 561 h 907"/>
                <a:gd name="T56" fmla="*/ 2400 w 2400"/>
                <a:gd name="T57" fmla="*/ 420 h 907"/>
                <a:gd name="T58" fmla="*/ 2395 w 2400"/>
                <a:gd name="T59" fmla="*/ 325 h 907"/>
                <a:gd name="T60" fmla="*/ 2389 w 2400"/>
                <a:gd name="T61" fmla="*/ 273 h 907"/>
                <a:gd name="T62" fmla="*/ 2378 w 2400"/>
                <a:gd name="T63" fmla="*/ 228 h 907"/>
                <a:gd name="T64" fmla="*/ 2362 w 2400"/>
                <a:gd name="T65" fmla="*/ 191 h 907"/>
                <a:gd name="T66" fmla="*/ 2340 w 2400"/>
                <a:gd name="T67" fmla="*/ 160 h 907"/>
                <a:gd name="T68" fmla="*/ 2311 w 2400"/>
                <a:gd name="T69" fmla="*/ 136 h 907"/>
                <a:gd name="T70" fmla="*/ 2274 w 2400"/>
                <a:gd name="T71" fmla="*/ 117 h 907"/>
                <a:gd name="T72" fmla="*/ 2227 w 2400"/>
                <a:gd name="T73" fmla="*/ 104 h 907"/>
                <a:gd name="T74" fmla="*/ 2171 w 2400"/>
                <a:gd name="T75" fmla="*/ 94 h 907"/>
                <a:gd name="T76" fmla="*/ 2103 w 2400"/>
                <a:gd name="T77" fmla="*/ 88 h 907"/>
                <a:gd name="T78" fmla="*/ 1978 w 2400"/>
                <a:gd name="T79" fmla="*/ 83 h 907"/>
                <a:gd name="T80" fmla="*/ 1763 w 2400"/>
                <a:gd name="T81" fmla="*/ 81 h 907"/>
                <a:gd name="T82" fmla="*/ 373 w 2400"/>
                <a:gd name="T83"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00" h="907">
                  <a:moveTo>
                    <a:pt x="373" y="0"/>
                  </a:moveTo>
                  <a:lnTo>
                    <a:pt x="361" y="18"/>
                  </a:lnTo>
                  <a:lnTo>
                    <a:pt x="347" y="37"/>
                  </a:lnTo>
                  <a:lnTo>
                    <a:pt x="331" y="58"/>
                  </a:lnTo>
                  <a:lnTo>
                    <a:pt x="313" y="83"/>
                  </a:lnTo>
                  <a:lnTo>
                    <a:pt x="269" y="135"/>
                  </a:lnTo>
                  <a:lnTo>
                    <a:pt x="222" y="192"/>
                  </a:lnTo>
                  <a:lnTo>
                    <a:pt x="173" y="253"/>
                  </a:lnTo>
                  <a:lnTo>
                    <a:pt x="124" y="318"/>
                  </a:lnTo>
                  <a:lnTo>
                    <a:pt x="101" y="350"/>
                  </a:lnTo>
                  <a:lnTo>
                    <a:pt x="81" y="383"/>
                  </a:lnTo>
                  <a:lnTo>
                    <a:pt x="60" y="415"/>
                  </a:lnTo>
                  <a:lnTo>
                    <a:pt x="44" y="448"/>
                  </a:lnTo>
                  <a:lnTo>
                    <a:pt x="29" y="479"/>
                  </a:lnTo>
                  <a:lnTo>
                    <a:pt x="16" y="511"/>
                  </a:lnTo>
                  <a:lnTo>
                    <a:pt x="7" y="540"/>
                  </a:lnTo>
                  <a:lnTo>
                    <a:pt x="2" y="570"/>
                  </a:lnTo>
                  <a:lnTo>
                    <a:pt x="0" y="598"/>
                  </a:lnTo>
                  <a:lnTo>
                    <a:pt x="3" y="624"/>
                  </a:lnTo>
                  <a:lnTo>
                    <a:pt x="11" y="649"/>
                  </a:lnTo>
                  <a:lnTo>
                    <a:pt x="22" y="672"/>
                  </a:lnTo>
                  <a:lnTo>
                    <a:pt x="40" y="693"/>
                  </a:lnTo>
                  <a:lnTo>
                    <a:pt x="64" y="711"/>
                  </a:lnTo>
                  <a:lnTo>
                    <a:pt x="94" y="728"/>
                  </a:lnTo>
                  <a:lnTo>
                    <a:pt x="129" y="742"/>
                  </a:lnTo>
                  <a:lnTo>
                    <a:pt x="171" y="753"/>
                  </a:lnTo>
                  <a:lnTo>
                    <a:pt x="221" y="761"/>
                  </a:lnTo>
                  <a:lnTo>
                    <a:pt x="278" y="766"/>
                  </a:lnTo>
                  <a:lnTo>
                    <a:pt x="343" y="767"/>
                  </a:lnTo>
                  <a:lnTo>
                    <a:pt x="410" y="768"/>
                  </a:lnTo>
                  <a:lnTo>
                    <a:pt x="480" y="772"/>
                  </a:lnTo>
                  <a:lnTo>
                    <a:pt x="553" y="779"/>
                  </a:lnTo>
                  <a:lnTo>
                    <a:pt x="628" y="785"/>
                  </a:lnTo>
                  <a:lnTo>
                    <a:pt x="786" y="804"/>
                  </a:lnTo>
                  <a:lnTo>
                    <a:pt x="953" y="827"/>
                  </a:lnTo>
                  <a:lnTo>
                    <a:pt x="1122" y="850"/>
                  </a:lnTo>
                  <a:lnTo>
                    <a:pt x="1293" y="872"/>
                  </a:lnTo>
                  <a:lnTo>
                    <a:pt x="1379" y="882"/>
                  </a:lnTo>
                  <a:lnTo>
                    <a:pt x="1463" y="891"/>
                  </a:lnTo>
                  <a:lnTo>
                    <a:pt x="1546" y="897"/>
                  </a:lnTo>
                  <a:lnTo>
                    <a:pt x="1627" y="904"/>
                  </a:lnTo>
                  <a:lnTo>
                    <a:pt x="1706" y="906"/>
                  </a:lnTo>
                  <a:lnTo>
                    <a:pt x="1784" y="907"/>
                  </a:lnTo>
                  <a:lnTo>
                    <a:pt x="1858" y="905"/>
                  </a:lnTo>
                  <a:lnTo>
                    <a:pt x="1930" y="900"/>
                  </a:lnTo>
                  <a:lnTo>
                    <a:pt x="1997" y="892"/>
                  </a:lnTo>
                  <a:lnTo>
                    <a:pt x="2061" y="879"/>
                  </a:lnTo>
                  <a:lnTo>
                    <a:pt x="2120" y="864"/>
                  </a:lnTo>
                  <a:lnTo>
                    <a:pt x="2174" y="844"/>
                  </a:lnTo>
                  <a:lnTo>
                    <a:pt x="2224" y="819"/>
                  </a:lnTo>
                  <a:lnTo>
                    <a:pt x="2269" y="790"/>
                  </a:lnTo>
                  <a:lnTo>
                    <a:pt x="2307" y="756"/>
                  </a:lnTo>
                  <a:lnTo>
                    <a:pt x="2340" y="716"/>
                  </a:lnTo>
                  <a:lnTo>
                    <a:pt x="2366" y="670"/>
                  </a:lnTo>
                  <a:lnTo>
                    <a:pt x="2385" y="619"/>
                  </a:lnTo>
                  <a:lnTo>
                    <a:pt x="2396" y="561"/>
                  </a:lnTo>
                  <a:lnTo>
                    <a:pt x="2400" y="497"/>
                  </a:lnTo>
                  <a:lnTo>
                    <a:pt x="2400" y="420"/>
                  </a:lnTo>
                  <a:lnTo>
                    <a:pt x="2397" y="354"/>
                  </a:lnTo>
                  <a:lnTo>
                    <a:pt x="2395" y="325"/>
                  </a:lnTo>
                  <a:lnTo>
                    <a:pt x="2392" y="297"/>
                  </a:lnTo>
                  <a:lnTo>
                    <a:pt x="2389" y="273"/>
                  </a:lnTo>
                  <a:lnTo>
                    <a:pt x="2385" y="248"/>
                  </a:lnTo>
                  <a:lnTo>
                    <a:pt x="2378" y="228"/>
                  </a:lnTo>
                  <a:lnTo>
                    <a:pt x="2371" y="208"/>
                  </a:lnTo>
                  <a:lnTo>
                    <a:pt x="2362" y="191"/>
                  </a:lnTo>
                  <a:lnTo>
                    <a:pt x="2352" y="174"/>
                  </a:lnTo>
                  <a:lnTo>
                    <a:pt x="2340" y="160"/>
                  </a:lnTo>
                  <a:lnTo>
                    <a:pt x="2326" y="148"/>
                  </a:lnTo>
                  <a:lnTo>
                    <a:pt x="2311" y="136"/>
                  </a:lnTo>
                  <a:lnTo>
                    <a:pt x="2293" y="126"/>
                  </a:lnTo>
                  <a:lnTo>
                    <a:pt x="2274" y="117"/>
                  </a:lnTo>
                  <a:lnTo>
                    <a:pt x="2252" y="111"/>
                  </a:lnTo>
                  <a:lnTo>
                    <a:pt x="2227" y="104"/>
                  </a:lnTo>
                  <a:lnTo>
                    <a:pt x="2200" y="98"/>
                  </a:lnTo>
                  <a:lnTo>
                    <a:pt x="2171" y="94"/>
                  </a:lnTo>
                  <a:lnTo>
                    <a:pt x="2137" y="90"/>
                  </a:lnTo>
                  <a:lnTo>
                    <a:pt x="2103" y="88"/>
                  </a:lnTo>
                  <a:lnTo>
                    <a:pt x="2065" y="85"/>
                  </a:lnTo>
                  <a:lnTo>
                    <a:pt x="1978" y="83"/>
                  </a:lnTo>
                  <a:lnTo>
                    <a:pt x="1877" y="81"/>
                  </a:lnTo>
                  <a:lnTo>
                    <a:pt x="1763" y="81"/>
                  </a:lnTo>
                  <a:lnTo>
                    <a:pt x="1632" y="81"/>
                  </a:lnTo>
                  <a:lnTo>
                    <a:pt x="37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3" name="Freeform 33"/>
            <p:cNvSpPr>
              <a:spLocks/>
            </p:cNvSpPr>
            <p:nvPr/>
          </p:nvSpPr>
          <p:spPr bwMode="auto">
            <a:xfrm>
              <a:off x="7596188" y="1992313"/>
              <a:ext cx="606425" cy="304800"/>
            </a:xfrm>
            <a:custGeom>
              <a:avLst/>
              <a:gdLst>
                <a:gd name="T0" fmla="*/ 0 w 1530"/>
                <a:gd name="T1" fmla="*/ 125 h 768"/>
                <a:gd name="T2" fmla="*/ 3 w 1530"/>
                <a:gd name="T3" fmla="*/ 177 h 768"/>
                <a:gd name="T4" fmla="*/ 11 w 1530"/>
                <a:gd name="T5" fmla="*/ 231 h 768"/>
                <a:gd name="T6" fmla="*/ 21 w 1530"/>
                <a:gd name="T7" fmla="*/ 287 h 768"/>
                <a:gd name="T8" fmla="*/ 37 w 1530"/>
                <a:gd name="T9" fmla="*/ 343 h 768"/>
                <a:gd name="T10" fmla="*/ 57 w 1530"/>
                <a:gd name="T11" fmla="*/ 399 h 768"/>
                <a:gd name="T12" fmla="*/ 81 w 1530"/>
                <a:gd name="T13" fmla="*/ 454 h 768"/>
                <a:gd name="T14" fmla="*/ 111 w 1530"/>
                <a:gd name="T15" fmla="*/ 507 h 768"/>
                <a:gd name="T16" fmla="*/ 146 w 1530"/>
                <a:gd name="T17" fmla="*/ 557 h 768"/>
                <a:gd name="T18" fmla="*/ 186 w 1530"/>
                <a:gd name="T19" fmla="*/ 604 h 768"/>
                <a:gd name="T20" fmla="*/ 232 w 1530"/>
                <a:gd name="T21" fmla="*/ 646 h 768"/>
                <a:gd name="T22" fmla="*/ 283 w 1530"/>
                <a:gd name="T23" fmla="*/ 684 h 768"/>
                <a:gd name="T24" fmla="*/ 340 w 1530"/>
                <a:gd name="T25" fmla="*/ 715 h 768"/>
                <a:gd name="T26" fmla="*/ 404 w 1530"/>
                <a:gd name="T27" fmla="*/ 740 h 768"/>
                <a:gd name="T28" fmla="*/ 475 w 1530"/>
                <a:gd name="T29" fmla="*/ 758 h 768"/>
                <a:gd name="T30" fmla="*/ 552 w 1530"/>
                <a:gd name="T31" fmla="*/ 767 h 768"/>
                <a:gd name="T32" fmla="*/ 637 w 1530"/>
                <a:gd name="T33" fmla="*/ 767 h 768"/>
                <a:gd name="T34" fmla="*/ 729 w 1530"/>
                <a:gd name="T35" fmla="*/ 762 h 768"/>
                <a:gd name="T36" fmla="*/ 874 w 1530"/>
                <a:gd name="T37" fmla="*/ 748 h 768"/>
                <a:gd name="T38" fmla="*/ 1077 w 1530"/>
                <a:gd name="T39" fmla="*/ 725 h 768"/>
                <a:gd name="T40" fmla="*/ 1234 w 1530"/>
                <a:gd name="T41" fmla="*/ 711 h 768"/>
                <a:gd name="T42" fmla="*/ 1337 w 1530"/>
                <a:gd name="T43" fmla="*/ 706 h 768"/>
                <a:gd name="T44" fmla="*/ 1414 w 1530"/>
                <a:gd name="T45" fmla="*/ 703 h 768"/>
                <a:gd name="T46" fmla="*/ 1454 w 1530"/>
                <a:gd name="T47" fmla="*/ 692 h 768"/>
                <a:gd name="T48" fmla="*/ 1486 w 1530"/>
                <a:gd name="T49" fmla="*/ 670 h 768"/>
                <a:gd name="T50" fmla="*/ 1509 w 1530"/>
                <a:gd name="T51" fmla="*/ 640 h 768"/>
                <a:gd name="T52" fmla="*/ 1523 w 1530"/>
                <a:gd name="T53" fmla="*/ 601 h 768"/>
                <a:gd name="T54" fmla="*/ 1530 w 1530"/>
                <a:gd name="T55" fmla="*/ 558 h 768"/>
                <a:gd name="T56" fmla="*/ 1530 w 1530"/>
                <a:gd name="T57" fmla="*/ 510 h 768"/>
                <a:gd name="T58" fmla="*/ 1523 w 1530"/>
                <a:gd name="T59" fmla="*/ 459 h 768"/>
                <a:gd name="T60" fmla="*/ 1512 w 1530"/>
                <a:gd name="T61" fmla="*/ 405 h 768"/>
                <a:gd name="T62" fmla="*/ 1495 w 1530"/>
                <a:gd name="T63" fmla="*/ 352 h 768"/>
                <a:gd name="T64" fmla="*/ 1476 w 1530"/>
                <a:gd name="T65" fmla="*/ 298 h 768"/>
                <a:gd name="T66" fmla="*/ 1453 w 1530"/>
                <a:gd name="T67" fmla="*/ 248 h 768"/>
                <a:gd name="T68" fmla="*/ 1428 w 1530"/>
                <a:gd name="T69" fmla="*/ 203 h 768"/>
                <a:gd name="T70" fmla="*/ 1401 w 1530"/>
                <a:gd name="T71" fmla="*/ 162 h 768"/>
                <a:gd name="T72" fmla="*/ 1373 w 1530"/>
                <a:gd name="T73" fmla="*/ 127 h 768"/>
                <a:gd name="T74" fmla="*/ 1345 w 1530"/>
                <a:gd name="T75" fmla="*/ 101 h 768"/>
                <a:gd name="T76" fmla="*/ 1301 w 1530"/>
                <a:gd name="T77" fmla="*/ 74 h 768"/>
                <a:gd name="T78" fmla="*/ 1240 w 1530"/>
                <a:gd name="T79" fmla="*/ 46 h 768"/>
                <a:gd name="T80" fmla="*/ 1175 w 1530"/>
                <a:gd name="T81" fmla="*/ 25 h 768"/>
                <a:gd name="T82" fmla="*/ 1106 w 1530"/>
                <a:gd name="T83" fmla="*/ 13 h 768"/>
                <a:gd name="T84" fmla="*/ 1034 w 1530"/>
                <a:gd name="T85" fmla="*/ 5 h 768"/>
                <a:gd name="T86" fmla="*/ 955 w 1530"/>
                <a:gd name="T87" fmla="*/ 1 h 768"/>
                <a:gd name="T88" fmla="*/ 822 w 1530"/>
                <a:gd name="T89" fmla="*/ 0 h 768"/>
                <a:gd name="T90" fmla="*/ 655 w 1530"/>
                <a:gd name="T91" fmla="*/ 1 h 768"/>
                <a:gd name="T92" fmla="*/ 501 w 1530"/>
                <a:gd name="T93" fmla="*/ 4 h 768"/>
                <a:gd name="T94" fmla="*/ 380 w 1530"/>
                <a:gd name="T95" fmla="*/ 9 h 768"/>
                <a:gd name="T96" fmla="*/ 257 w 1530"/>
                <a:gd name="T97" fmla="*/ 18 h 768"/>
                <a:gd name="T98" fmla="*/ 173 w 1530"/>
                <a:gd name="T99" fmla="*/ 28 h 768"/>
                <a:gd name="T100" fmla="*/ 123 w 1530"/>
                <a:gd name="T101" fmla="*/ 37 h 768"/>
                <a:gd name="T102" fmla="*/ 79 w 1530"/>
                <a:gd name="T103" fmla="*/ 48 h 768"/>
                <a:gd name="T104" fmla="*/ 43 w 1530"/>
                <a:gd name="T105" fmla="*/ 60 h 768"/>
                <a:gd name="T106" fmla="*/ 17 w 1530"/>
                <a:gd name="T107" fmla="*/ 74 h 768"/>
                <a:gd name="T108" fmla="*/ 2 w 1530"/>
                <a:gd name="T109" fmla="*/ 9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0" h="768">
                  <a:moveTo>
                    <a:pt x="0" y="99"/>
                  </a:moveTo>
                  <a:lnTo>
                    <a:pt x="0" y="125"/>
                  </a:lnTo>
                  <a:lnTo>
                    <a:pt x="1" y="150"/>
                  </a:lnTo>
                  <a:lnTo>
                    <a:pt x="3" y="177"/>
                  </a:lnTo>
                  <a:lnTo>
                    <a:pt x="6" y="204"/>
                  </a:lnTo>
                  <a:lnTo>
                    <a:pt x="11" y="231"/>
                  </a:lnTo>
                  <a:lnTo>
                    <a:pt x="16" y="259"/>
                  </a:lnTo>
                  <a:lnTo>
                    <a:pt x="21" y="287"/>
                  </a:lnTo>
                  <a:lnTo>
                    <a:pt x="29" y="315"/>
                  </a:lnTo>
                  <a:lnTo>
                    <a:pt x="37" y="343"/>
                  </a:lnTo>
                  <a:lnTo>
                    <a:pt x="47" y="371"/>
                  </a:lnTo>
                  <a:lnTo>
                    <a:pt x="57" y="399"/>
                  </a:lnTo>
                  <a:lnTo>
                    <a:pt x="68" y="427"/>
                  </a:lnTo>
                  <a:lnTo>
                    <a:pt x="81" y="454"/>
                  </a:lnTo>
                  <a:lnTo>
                    <a:pt x="95" y="480"/>
                  </a:lnTo>
                  <a:lnTo>
                    <a:pt x="111" y="507"/>
                  </a:lnTo>
                  <a:lnTo>
                    <a:pt x="128" y="533"/>
                  </a:lnTo>
                  <a:lnTo>
                    <a:pt x="146" y="557"/>
                  </a:lnTo>
                  <a:lnTo>
                    <a:pt x="165" y="581"/>
                  </a:lnTo>
                  <a:lnTo>
                    <a:pt x="186" y="604"/>
                  </a:lnTo>
                  <a:lnTo>
                    <a:pt x="207" y="626"/>
                  </a:lnTo>
                  <a:lnTo>
                    <a:pt x="232" y="646"/>
                  </a:lnTo>
                  <a:lnTo>
                    <a:pt x="256" y="665"/>
                  </a:lnTo>
                  <a:lnTo>
                    <a:pt x="283" y="684"/>
                  </a:lnTo>
                  <a:lnTo>
                    <a:pt x="311" y="701"/>
                  </a:lnTo>
                  <a:lnTo>
                    <a:pt x="340" y="715"/>
                  </a:lnTo>
                  <a:lnTo>
                    <a:pt x="372" y="729"/>
                  </a:lnTo>
                  <a:lnTo>
                    <a:pt x="404" y="740"/>
                  </a:lnTo>
                  <a:lnTo>
                    <a:pt x="438" y="751"/>
                  </a:lnTo>
                  <a:lnTo>
                    <a:pt x="475" y="758"/>
                  </a:lnTo>
                  <a:lnTo>
                    <a:pt x="512" y="763"/>
                  </a:lnTo>
                  <a:lnTo>
                    <a:pt x="552" y="767"/>
                  </a:lnTo>
                  <a:lnTo>
                    <a:pt x="593" y="768"/>
                  </a:lnTo>
                  <a:lnTo>
                    <a:pt x="637" y="767"/>
                  </a:lnTo>
                  <a:lnTo>
                    <a:pt x="683" y="766"/>
                  </a:lnTo>
                  <a:lnTo>
                    <a:pt x="729" y="762"/>
                  </a:lnTo>
                  <a:lnTo>
                    <a:pt x="776" y="758"/>
                  </a:lnTo>
                  <a:lnTo>
                    <a:pt x="874" y="748"/>
                  </a:lnTo>
                  <a:lnTo>
                    <a:pt x="975" y="737"/>
                  </a:lnTo>
                  <a:lnTo>
                    <a:pt x="1077" y="725"/>
                  </a:lnTo>
                  <a:lnTo>
                    <a:pt x="1182" y="715"/>
                  </a:lnTo>
                  <a:lnTo>
                    <a:pt x="1234" y="711"/>
                  </a:lnTo>
                  <a:lnTo>
                    <a:pt x="1286" y="707"/>
                  </a:lnTo>
                  <a:lnTo>
                    <a:pt x="1337" y="706"/>
                  </a:lnTo>
                  <a:lnTo>
                    <a:pt x="1389" y="705"/>
                  </a:lnTo>
                  <a:lnTo>
                    <a:pt x="1414" y="703"/>
                  </a:lnTo>
                  <a:lnTo>
                    <a:pt x="1435" y="698"/>
                  </a:lnTo>
                  <a:lnTo>
                    <a:pt x="1454" y="692"/>
                  </a:lnTo>
                  <a:lnTo>
                    <a:pt x="1472" y="682"/>
                  </a:lnTo>
                  <a:lnTo>
                    <a:pt x="1486" y="670"/>
                  </a:lnTo>
                  <a:lnTo>
                    <a:pt x="1499" y="656"/>
                  </a:lnTo>
                  <a:lnTo>
                    <a:pt x="1509" y="640"/>
                  </a:lnTo>
                  <a:lnTo>
                    <a:pt x="1517" y="622"/>
                  </a:lnTo>
                  <a:lnTo>
                    <a:pt x="1523" y="601"/>
                  </a:lnTo>
                  <a:lnTo>
                    <a:pt x="1527" y="581"/>
                  </a:lnTo>
                  <a:lnTo>
                    <a:pt x="1530" y="558"/>
                  </a:lnTo>
                  <a:lnTo>
                    <a:pt x="1530" y="534"/>
                  </a:lnTo>
                  <a:lnTo>
                    <a:pt x="1530" y="510"/>
                  </a:lnTo>
                  <a:lnTo>
                    <a:pt x="1527" y="484"/>
                  </a:lnTo>
                  <a:lnTo>
                    <a:pt x="1523" y="459"/>
                  </a:lnTo>
                  <a:lnTo>
                    <a:pt x="1518" y="432"/>
                  </a:lnTo>
                  <a:lnTo>
                    <a:pt x="1512" y="405"/>
                  </a:lnTo>
                  <a:lnTo>
                    <a:pt x="1504" y="378"/>
                  </a:lnTo>
                  <a:lnTo>
                    <a:pt x="1495" y="352"/>
                  </a:lnTo>
                  <a:lnTo>
                    <a:pt x="1486" y="325"/>
                  </a:lnTo>
                  <a:lnTo>
                    <a:pt x="1476" y="298"/>
                  </a:lnTo>
                  <a:lnTo>
                    <a:pt x="1465" y="273"/>
                  </a:lnTo>
                  <a:lnTo>
                    <a:pt x="1453" y="248"/>
                  </a:lnTo>
                  <a:lnTo>
                    <a:pt x="1440" y="224"/>
                  </a:lnTo>
                  <a:lnTo>
                    <a:pt x="1428" y="203"/>
                  </a:lnTo>
                  <a:lnTo>
                    <a:pt x="1414" y="181"/>
                  </a:lnTo>
                  <a:lnTo>
                    <a:pt x="1401" y="162"/>
                  </a:lnTo>
                  <a:lnTo>
                    <a:pt x="1387" y="143"/>
                  </a:lnTo>
                  <a:lnTo>
                    <a:pt x="1373" y="127"/>
                  </a:lnTo>
                  <a:lnTo>
                    <a:pt x="1359" y="112"/>
                  </a:lnTo>
                  <a:lnTo>
                    <a:pt x="1345" y="101"/>
                  </a:lnTo>
                  <a:lnTo>
                    <a:pt x="1332" y="90"/>
                  </a:lnTo>
                  <a:lnTo>
                    <a:pt x="1301" y="74"/>
                  </a:lnTo>
                  <a:lnTo>
                    <a:pt x="1271" y="58"/>
                  </a:lnTo>
                  <a:lnTo>
                    <a:pt x="1240" y="46"/>
                  </a:lnTo>
                  <a:lnTo>
                    <a:pt x="1208" y="34"/>
                  </a:lnTo>
                  <a:lnTo>
                    <a:pt x="1175" y="25"/>
                  </a:lnTo>
                  <a:lnTo>
                    <a:pt x="1142" y="19"/>
                  </a:lnTo>
                  <a:lnTo>
                    <a:pt x="1106" y="13"/>
                  </a:lnTo>
                  <a:lnTo>
                    <a:pt x="1071" y="9"/>
                  </a:lnTo>
                  <a:lnTo>
                    <a:pt x="1034" y="5"/>
                  </a:lnTo>
                  <a:lnTo>
                    <a:pt x="994" y="2"/>
                  </a:lnTo>
                  <a:lnTo>
                    <a:pt x="955" y="1"/>
                  </a:lnTo>
                  <a:lnTo>
                    <a:pt x="913" y="1"/>
                  </a:lnTo>
                  <a:lnTo>
                    <a:pt x="822" y="0"/>
                  </a:lnTo>
                  <a:lnTo>
                    <a:pt x="724" y="0"/>
                  </a:lnTo>
                  <a:lnTo>
                    <a:pt x="655" y="1"/>
                  </a:lnTo>
                  <a:lnTo>
                    <a:pt x="557" y="2"/>
                  </a:lnTo>
                  <a:lnTo>
                    <a:pt x="501" y="4"/>
                  </a:lnTo>
                  <a:lnTo>
                    <a:pt x="441" y="6"/>
                  </a:lnTo>
                  <a:lnTo>
                    <a:pt x="380" y="9"/>
                  </a:lnTo>
                  <a:lnTo>
                    <a:pt x="318" y="13"/>
                  </a:lnTo>
                  <a:lnTo>
                    <a:pt x="257" y="18"/>
                  </a:lnTo>
                  <a:lnTo>
                    <a:pt x="200" y="24"/>
                  </a:lnTo>
                  <a:lnTo>
                    <a:pt x="173" y="28"/>
                  </a:lnTo>
                  <a:lnTo>
                    <a:pt x="148" y="33"/>
                  </a:lnTo>
                  <a:lnTo>
                    <a:pt x="123" y="37"/>
                  </a:lnTo>
                  <a:lnTo>
                    <a:pt x="100" y="42"/>
                  </a:lnTo>
                  <a:lnTo>
                    <a:pt x="79" y="48"/>
                  </a:lnTo>
                  <a:lnTo>
                    <a:pt x="61" y="53"/>
                  </a:lnTo>
                  <a:lnTo>
                    <a:pt x="43" y="60"/>
                  </a:lnTo>
                  <a:lnTo>
                    <a:pt x="29" y="67"/>
                  </a:lnTo>
                  <a:lnTo>
                    <a:pt x="17" y="74"/>
                  </a:lnTo>
                  <a:lnTo>
                    <a:pt x="9" y="83"/>
                  </a:lnTo>
                  <a:lnTo>
                    <a:pt x="2" y="90"/>
                  </a:lnTo>
                  <a:lnTo>
                    <a:pt x="0" y="9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4" name="Freeform 34"/>
            <p:cNvSpPr>
              <a:spLocks/>
            </p:cNvSpPr>
            <p:nvPr/>
          </p:nvSpPr>
          <p:spPr bwMode="auto">
            <a:xfrm>
              <a:off x="7702550" y="2341563"/>
              <a:ext cx="785813" cy="379412"/>
            </a:xfrm>
            <a:custGeom>
              <a:avLst/>
              <a:gdLst>
                <a:gd name="T0" fmla="*/ 26 w 1982"/>
                <a:gd name="T1" fmla="*/ 92 h 955"/>
                <a:gd name="T2" fmla="*/ 31 w 1982"/>
                <a:gd name="T3" fmla="*/ 143 h 955"/>
                <a:gd name="T4" fmla="*/ 31 w 1982"/>
                <a:gd name="T5" fmla="*/ 203 h 955"/>
                <a:gd name="T6" fmla="*/ 26 w 1982"/>
                <a:gd name="T7" fmla="*/ 268 h 955"/>
                <a:gd name="T8" fmla="*/ 16 w 1982"/>
                <a:gd name="T9" fmla="*/ 375 h 955"/>
                <a:gd name="T10" fmla="*/ 5 w 1982"/>
                <a:gd name="T11" fmla="*/ 486 h 955"/>
                <a:gd name="T12" fmla="*/ 2 w 1982"/>
                <a:gd name="T13" fmla="*/ 560 h 955"/>
                <a:gd name="T14" fmla="*/ 0 w 1982"/>
                <a:gd name="T15" fmla="*/ 633 h 955"/>
                <a:gd name="T16" fmla="*/ 3 w 1982"/>
                <a:gd name="T17" fmla="*/ 701 h 955"/>
                <a:gd name="T18" fmla="*/ 13 w 1982"/>
                <a:gd name="T19" fmla="*/ 765 h 955"/>
                <a:gd name="T20" fmla="*/ 31 w 1982"/>
                <a:gd name="T21" fmla="*/ 823 h 955"/>
                <a:gd name="T22" fmla="*/ 56 w 1982"/>
                <a:gd name="T23" fmla="*/ 871 h 955"/>
                <a:gd name="T24" fmla="*/ 93 w 1982"/>
                <a:gd name="T25" fmla="*/ 911 h 955"/>
                <a:gd name="T26" fmla="*/ 142 w 1982"/>
                <a:gd name="T27" fmla="*/ 939 h 955"/>
                <a:gd name="T28" fmla="*/ 203 w 1982"/>
                <a:gd name="T29" fmla="*/ 953 h 955"/>
                <a:gd name="T30" fmla="*/ 1571 w 1982"/>
                <a:gd name="T31" fmla="*/ 955 h 955"/>
                <a:gd name="T32" fmla="*/ 1658 w 1982"/>
                <a:gd name="T33" fmla="*/ 946 h 955"/>
                <a:gd name="T34" fmla="*/ 1734 w 1982"/>
                <a:gd name="T35" fmla="*/ 925 h 955"/>
                <a:gd name="T36" fmla="*/ 1799 w 1982"/>
                <a:gd name="T37" fmla="*/ 889 h 955"/>
                <a:gd name="T38" fmla="*/ 1854 w 1982"/>
                <a:gd name="T39" fmla="*/ 842 h 955"/>
                <a:gd name="T40" fmla="*/ 1899 w 1982"/>
                <a:gd name="T41" fmla="*/ 786 h 955"/>
                <a:gd name="T42" fmla="*/ 1933 w 1982"/>
                <a:gd name="T43" fmla="*/ 723 h 955"/>
                <a:gd name="T44" fmla="*/ 1959 w 1982"/>
                <a:gd name="T45" fmla="*/ 654 h 955"/>
                <a:gd name="T46" fmla="*/ 1975 w 1982"/>
                <a:gd name="T47" fmla="*/ 582 h 955"/>
                <a:gd name="T48" fmla="*/ 1982 w 1982"/>
                <a:gd name="T49" fmla="*/ 506 h 955"/>
                <a:gd name="T50" fmla="*/ 1980 w 1982"/>
                <a:gd name="T51" fmla="*/ 431 h 955"/>
                <a:gd name="T52" fmla="*/ 1970 w 1982"/>
                <a:gd name="T53" fmla="*/ 359 h 955"/>
                <a:gd name="T54" fmla="*/ 1952 w 1982"/>
                <a:gd name="T55" fmla="*/ 288 h 955"/>
                <a:gd name="T56" fmla="*/ 1926 w 1982"/>
                <a:gd name="T57" fmla="*/ 223 h 955"/>
                <a:gd name="T58" fmla="*/ 1892 w 1982"/>
                <a:gd name="T59" fmla="*/ 166 h 955"/>
                <a:gd name="T60" fmla="*/ 1852 w 1982"/>
                <a:gd name="T61" fmla="*/ 116 h 955"/>
                <a:gd name="T62" fmla="*/ 1803 w 1982"/>
                <a:gd name="T63" fmla="*/ 78 h 955"/>
                <a:gd name="T64" fmla="*/ 1757 w 1982"/>
                <a:gd name="T65" fmla="*/ 54 h 955"/>
                <a:gd name="T66" fmla="*/ 1709 w 1982"/>
                <a:gd name="T67" fmla="*/ 35 h 955"/>
                <a:gd name="T68" fmla="*/ 1658 w 1982"/>
                <a:gd name="T69" fmla="*/ 21 h 955"/>
                <a:gd name="T70" fmla="*/ 1603 w 1982"/>
                <a:gd name="T71" fmla="*/ 11 h 955"/>
                <a:gd name="T72" fmla="*/ 1546 w 1982"/>
                <a:gd name="T73" fmla="*/ 4 h 955"/>
                <a:gd name="T74" fmla="*/ 1487 w 1982"/>
                <a:gd name="T75" fmla="*/ 0 h 955"/>
                <a:gd name="T76" fmla="*/ 1365 w 1982"/>
                <a:gd name="T77" fmla="*/ 2 h 955"/>
                <a:gd name="T78" fmla="*/ 1238 w 1982"/>
                <a:gd name="T79" fmla="*/ 9 h 955"/>
                <a:gd name="T80" fmla="*/ 1111 w 1982"/>
                <a:gd name="T81" fmla="*/ 21 h 955"/>
                <a:gd name="T82" fmla="*/ 985 w 1982"/>
                <a:gd name="T83" fmla="*/ 30 h 955"/>
                <a:gd name="T84" fmla="*/ 862 w 1982"/>
                <a:gd name="T85" fmla="*/ 34 h 955"/>
                <a:gd name="T86" fmla="*/ 676 w 1982"/>
                <a:gd name="T87" fmla="*/ 22 h 955"/>
                <a:gd name="T88" fmla="*/ 538 w 1982"/>
                <a:gd name="T89" fmla="*/ 14 h 955"/>
                <a:gd name="T90" fmla="*/ 393 w 1982"/>
                <a:gd name="T91" fmla="*/ 8 h 955"/>
                <a:gd name="T92" fmla="*/ 253 w 1982"/>
                <a:gd name="T93" fmla="*/ 7 h 955"/>
                <a:gd name="T94" fmla="*/ 190 w 1982"/>
                <a:gd name="T95" fmla="*/ 9 h 955"/>
                <a:gd name="T96" fmla="*/ 134 w 1982"/>
                <a:gd name="T97" fmla="*/ 14 h 955"/>
                <a:gd name="T98" fmla="*/ 88 w 1982"/>
                <a:gd name="T99" fmla="*/ 23 h 955"/>
                <a:gd name="T100" fmla="*/ 53 w 1982"/>
                <a:gd name="T101" fmla="*/ 35 h 955"/>
                <a:gd name="T102" fmla="*/ 30 w 1982"/>
                <a:gd name="T103" fmla="*/ 50 h 955"/>
                <a:gd name="T104" fmla="*/ 22 w 1982"/>
                <a:gd name="T105" fmla="*/ 69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955">
                  <a:moveTo>
                    <a:pt x="22" y="69"/>
                  </a:moveTo>
                  <a:lnTo>
                    <a:pt x="26" y="92"/>
                  </a:lnTo>
                  <a:lnTo>
                    <a:pt x="30" y="116"/>
                  </a:lnTo>
                  <a:lnTo>
                    <a:pt x="31" y="143"/>
                  </a:lnTo>
                  <a:lnTo>
                    <a:pt x="31" y="172"/>
                  </a:lnTo>
                  <a:lnTo>
                    <a:pt x="31" y="203"/>
                  </a:lnTo>
                  <a:lnTo>
                    <a:pt x="28" y="235"/>
                  </a:lnTo>
                  <a:lnTo>
                    <a:pt x="26" y="268"/>
                  </a:lnTo>
                  <a:lnTo>
                    <a:pt x="23" y="304"/>
                  </a:lnTo>
                  <a:lnTo>
                    <a:pt x="16" y="375"/>
                  </a:lnTo>
                  <a:lnTo>
                    <a:pt x="9" y="449"/>
                  </a:lnTo>
                  <a:lnTo>
                    <a:pt x="5" y="486"/>
                  </a:lnTo>
                  <a:lnTo>
                    <a:pt x="3" y="523"/>
                  </a:lnTo>
                  <a:lnTo>
                    <a:pt x="2" y="560"/>
                  </a:lnTo>
                  <a:lnTo>
                    <a:pt x="0" y="597"/>
                  </a:lnTo>
                  <a:lnTo>
                    <a:pt x="0" y="633"/>
                  </a:lnTo>
                  <a:lnTo>
                    <a:pt x="2" y="668"/>
                  </a:lnTo>
                  <a:lnTo>
                    <a:pt x="3" y="701"/>
                  </a:lnTo>
                  <a:lnTo>
                    <a:pt x="8" y="735"/>
                  </a:lnTo>
                  <a:lnTo>
                    <a:pt x="13" y="765"/>
                  </a:lnTo>
                  <a:lnTo>
                    <a:pt x="21" y="795"/>
                  </a:lnTo>
                  <a:lnTo>
                    <a:pt x="31" y="823"/>
                  </a:lnTo>
                  <a:lnTo>
                    <a:pt x="42" y="848"/>
                  </a:lnTo>
                  <a:lnTo>
                    <a:pt x="56" y="871"/>
                  </a:lnTo>
                  <a:lnTo>
                    <a:pt x="73" y="893"/>
                  </a:lnTo>
                  <a:lnTo>
                    <a:pt x="93" y="911"/>
                  </a:lnTo>
                  <a:lnTo>
                    <a:pt x="115" y="926"/>
                  </a:lnTo>
                  <a:lnTo>
                    <a:pt x="142" y="939"/>
                  </a:lnTo>
                  <a:lnTo>
                    <a:pt x="170" y="948"/>
                  </a:lnTo>
                  <a:lnTo>
                    <a:pt x="203" y="953"/>
                  </a:lnTo>
                  <a:lnTo>
                    <a:pt x="239" y="955"/>
                  </a:lnTo>
                  <a:lnTo>
                    <a:pt x="1571" y="955"/>
                  </a:lnTo>
                  <a:lnTo>
                    <a:pt x="1616" y="953"/>
                  </a:lnTo>
                  <a:lnTo>
                    <a:pt x="1658" y="946"/>
                  </a:lnTo>
                  <a:lnTo>
                    <a:pt x="1697" y="937"/>
                  </a:lnTo>
                  <a:lnTo>
                    <a:pt x="1734" y="925"/>
                  </a:lnTo>
                  <a:lnTo>
                    <a:pt x="1768" y="908"/>
                  </a:lnTo>
                  <a:lnTo>
                    <a:pt x="1799" y="889"/>
                  </a:lnTo>
                  <a:lnTo>
                    <a:pt x="1827" y="867"/>
                  </a:lnTo>
                  <a:lnTo>
                    <a:pt x="1854" y="842"/>
                  </a:lnTo>
                  <a:lnTo>
                    <a:pt x="1877" y="815"/>
                  </a:lnTo>
                  <a:lnTo>
                    <a:pt x="1899" y="786"/>
                  </a:lnTo>
                  <a:lnTo>
                    <a:pt x="1917" y="755"/>
                  </a:lnTo>
                  <a:lnTo>
                    <a:pt x="1933" y="723"/>
                  </a:lnTo>
                  <a:lnTo>
                    <a:pt x="1947" y="689"/>
                  </a:lnTo>
                  <a:lnTo>
                    <a:pt x="1959" y="654"/>
                  </a:lnTo>
                  <a:lnTo>
                    <a:pt x="1968" y="617"/>
                  </a:lnTo>
                  <a:lnTo>
                    <a:pt x="1975" y="582"/>
                  </a:lnTo>
                  <a:lnTo>
                    <a:pt x="1979" y="543"/>
                  </a:lnTo>
                  <a:lnTo>
                    <a:pt x="1982" y="506"/>
                  </a:lnTo>
                  <a:lnTo>
                    <a:pt x="1982" y="468"/>
                  </a:lnTo>
                  <a:lnTo>
                    <a:pt x="1980" y="431"/>
                  </a:lnTo>
                  <a:lnTo>
                    <a:pt x="1977" y="394"/>
                  </a:lnTo>
                  <a:lnTo>
                    <a:pt x="1970" y="359"/>
                  </a:lnTo>
                  <a:lnTo>
                    <a:pt x="1963" y="323"/>
                  </a:lnTo>
                  <a:lnTo>
                    <a:pt x="1952" y="288"/>
                  </a:lnTo>
                  <a:lnTo>
                    <a:pt x="1940" y="255"/>
                  </a:lnTo>
                  <a:lnTo>
                    <a:pt x="1926" y="223"/>
                  </a:lnTo>
                  <a:lnTo>
                    <a:pt x="1910" y="193"/>
                  </a:lnTo>
                  <a:lnTo>
                    <a:pt x="1892" y="166"/>
                  </a:lnTo>
                  <a:lnTo>
                    <a:pt x="1872" y="141"/>
                  </a:lnTo>
                  <a:lnTo>
                    <a:pt x="1852" y="116"/>
                  </a:lnTo>
                  <a:lnTo>
                    <a:pt x="1827" y="96"/>
                  </a:lnTo>
                  <a:lnTo>
                    <a:pt x="1803" y="78"/>
                  </a:lnTo>
                  <a:lnTo>
                    <a:pt x="1780" y="65"/>
                  </a:lnTo>
                  <a:lnTo>
                    <a:pt x="1757" y="54"/>
                  </a:lnTo>
                  <a:lnTo>
                    <a:pt x="1734" y="44"/>
                  </a:lnTo>
                  <a:lnTo>
                    <a:pt x="1709" y="35"/>
                  </a:lnTo>
                  <a:lnTo>
                    <a:pt x="1683" y="27"/>
                  </a:lnTo>
                  <a:lnTo>
                    <a:pt x="1658" y="21"/>
                  </a:lnTo>
                  <a:lnTo>
                    <a:pt x="1631" y="16"/>
                  </a:lnTo>
                  <a:lnTo>
                    <a:pt x="1603" y="11"/>
                  </a:lnTo>
                  <a:lnTo>
                    <a:pt x="1575" y="7"/>
                  </a:lnTo>
                  <a:lnTo>
                    <a:pt x="1546" y="4"/>
                  </a:lnTo>
                  <a:lnTo>
                    <a:pt x="1518" y="2"/>
                  </a:lnTo>
                  <a:lnTo>
                    <a:pt x="1487" y="0"/>
                  </a:lnTo>
                  <a:lnTo>
                    <a:pt x="1427" y="0"/>
                  </a:lnTo>
                  <a:lnTo>
                    <a:pt x="1365" y="2"/>
                  </a:lnTo>
                  <a:lnTo>
                    <a:pt x="1302" y="5"/>
                  </a:lnTo>
                  <a:lnTo>
                    <a:pt x="1238" y="9"/>
                  </a:lnTo>
                  <a:lnTo>
                    <a:pt x="1175" y="14"/>
                  </a:lnTo>
                  <a:lnTo>
                    <a:pt x="1111" y="21"/>
                  </a:lnTo>
                  <a:lnTo>
                    <a:pt x="1047" y="26"/>
                  </a:lnTo>
                  <a:lnTo>
                    <a:pt x="985" y="30"/>
                  </a:lnTo>
                  <a:lnTo>
                    <a:pt x="922" y="32"/>
                  </a:lnTo>
                  <a:lnTo>
                    <a:pt x="862" y="34"/>
                  </a:lnTo>
                  <a:lnTo>
                    <a:pt x="788" y="30"/>
                  </a:lnTo>
                  <a:lnTo>
                    <a:pt x="676" y="22"/>
                  </a:lnTo>
                  <a:lnTo>
                    <a:pt x="610" y="18"/>
                  </a:lnTo>
                  <a:lnTo>
                    <a:pt x="538" y="14"/>
                  </a:lnTo>
                  <a:lnTo>
                    <a:pt x="466" y="11"/>
                  </a:lnTo>
                  <a:lnTo>
                    <a:pt x="393" y="8"/>
                  </a:lnTo>
                  <a:lnTo>
                    <a:pt x="322" y="7"/>
                  </a:lnTo>
                  <a:lnTo>
                    <a:pt x="253" y="7"/>
                  </a:lnTo>
                  <a:lnTo>
                    <a:pt x="221" y="8"/>
                  </a:lnTo>
                  <a:lnTo>
                    <a:pt x="190" y="9"/>
                  </a:lnTo>
                  <a:lnTo>
                    <a:pt x="161" y="12"/>
                  </a:lnTo>
                  <a:lnTo>
                    <a:pt x="134" y="14"/>
                  </a:lnTo>
                  <a:lnTo>
                    <a:pt x="110" y="18"/>
                  </a:lnTo>
                  <a:lnTo>
                    <a:pt x="88" y="23"/>
                  </a:lnTo>
                  <a:lnTo>
                    <a:pt x="69" y="28"/>
                  </a:lnTo>
                  <a:lnTo>
                    <a:pt x="53" y="35"/>
                  </a:lnTo>
                  <a:lnTo>
                    <a:pt x="40" y="41"/>
                  </a:lnTo>
                  <a:lnTo>
                    <a:pt x="30" y="50"/>
                  </a:lnTo>
                  <a:lnTo>
                    <a:pt x="23" y="59"/>
                  </a:lnTo>
                  <a:lnTo>
                    <a:pt x="22" y="69"/>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5" name="Freeform 35"/>
            <p:cNvSpPr>
              <a:spLocks/>
            </p:cNvSpPr>
            <p:nvPr/>
          </p:nvSpPr>
          <p:spPr bwMode="auto">
            <a:xfrm>
              <a:off x="7686675" y="2751138"/>
              <a:ext cx="765175" cy="328612"/>
            </a:xfrm>
            <a:custGeom>
              <a:avLst/>
              <a:gdLst>
                <a:gd name="T0" fmla="*/ 104 w 1929"/>
                <a:gd name="T1" fmla="*/ 103 h 831"/>
                <a:gd name="T2" fmla="*/ 98 w 1929"/>
                <a:gd name="T3" fmla="*/ 144 h 831"/>
                <a:gd name="T4" fmla="*/ 77 w 1929"/>
                <a:gd name="T5" fmla="*/ 216 h 831"/>
                <a:gd name="T6" fmla="*/ 42 w 1929"/>
                <a:gd name="T7" fmla="*/ 327 h 831"/>
                <a:gd name="T8" fmla="*/ 17 w 1929"/>
                <a:gd name="T9" fmla="*/ 414 h 831"/>
                <a:gd name="T10" fmla="*/ 6 w 1929"/>
                <a:gd name="T11" fmla="*/ 473 h 831"/>
                <a:gd name="T12" fmla="*/ 0 w 1929"/>
                <a:gd name="T13" fmla="*/ 529 h 831"/>
                <a:gd name="T14" fmla="*/ 1 w 1929"/>
                <a:gd name="T15" fmla="*/ 582 h 831"/>
                <a:gd name="T16" fmla="*/ 12 w 1929"/>
                <a:gd name="T17" fmla="*/ 633 h 831"/>
                <a:gd name="T18" fmla="*/ 34 w 1929"/>
                <a:gd name="T19" fmla="*/ 678 h 831"/>
                <a:gd name="T20" fmla="*/ 70 w 1929"/>
                <a:gd name="T21" fmla="*/ 716 h 831"/>
                <a:gd name="T22" fmla="*/ 119 w 1929"/>
                <a:gd name="T23" fmla="*/ 747 h 831"/>
                <a:gd name="T24" fmla="*/ 187 w 1929"/>
                <a:gd name="T25" fmla="*/ 768 h 831"/>
                <a:gd name="T26" fmla="*/ 272 w 1929"/>
                <a:gd name="T27" fmla="*/ 780 h 831"/>
                <a:gd name="T28" fmla="*/ 383 w 1929"/>
                <a:gd name="T29" fmla="*/ 781 h 831"/>
                <a:gd name="T30" fmla="*/ 526 w 1929"/>
                <a:gd name="T31" fmla="*/ 787 h 831"/>
                <a:gd name="T32" fmla="*/ 689 w 1929"/>
                <a:gd name="T33" fmla="*/ 798 h 831"/>
                <a:gd name="T34" fmla="*/ 864 w 1929"/>
                <a:gd name="T35" fmla="*/ 810 h 831"/>
                <a:gd name="T36" fmla="*/ 1040 w 1929"/>
                <a:gd name="T37" fmla="*/ 821 h 831"/>
                <a:gd name="T38" fmla="*/ 1210 w 1929"/>
                <a:gd name="T39" fmla="*/ 828 h 831"/>
                <a:gd name="T40" fmla="*/ 1361 w 1929"/>
                <a:gd name="T41" fmla="*/ 831 h 831"/>
                <a:gd name="T42" fmla="*/ 1459 w 1929"/>
                <a:gd name="T43" fmla="*/ 827 h 831"/>
                <a:gd name="T44" fmla="*/ 1514 w 1929"/>
                <a:gd name="T45" fmla="*/ 821 h 831"/>
                <a:gd name="T46" fmla="*/ 1583 w 1929"/>
                <a:gd name="T47" fmla="*/ 807 h 831"/>
                <a:gd name="T48" fmla="*/ 1665 w 1929"/>
                <a:gd name="T49" fmla="*/ 776 h 831"/>
                <a:gd name="T50" fmla="*/ 1736 w 1929"/>
                <a:gd name="T51" fmla="*/ 738 h 831"/>
                <a:gd name="T52" fmla="*/ 1795 w 1929"/>
                <a:gd name="T53" fmla="*/ 689 h 831"/>
                <a:gd name="T54" fmla="*/ 1845 w 1929"/>
                <a:gd name="T55" fmla="*/ 636 h 831"/>
                <a:gd name="T56" fmla="*/ 1881 w 1929"/>
                <a:gd name="T57" fmla="*/ 577 h 831"/>
                <a:gd name="T58" fmla="*/ 1908 w 1929"/>
                <a:gd name="T59" fmla="*/ 513 h 831"/>
                <a:gd name="T60" fmla="*/ 1925 w 1929"/>
                <a:gd name="T61" fmla="*/ 448 h 831"/>
                <a:gd name="T62" fmla="*/ 1929 w 1929"/>
                <a:gd name="T63" fmla="*/ 383 h 831"/>
                <a:gd name="T64" fmla="*/ 1922 w 1929"/>
                <a:gd name="T65" fmla="*/ 318 h 831"/>
                <a:gd name="T66" fmla="*/ 1906 w 1929"/>
                <a:gd name="T67" fmla="*/ 256 h 831"/>
                <a:gd name="T68" fmla="*/ 1876 w 1929"/>
                <a:gd name="T69" fmla="*/ 197 h 831"/>
                <a:gd name="T70" fmla="*/ 1837 w 1929"/>
                <a:gd name="T71" fmla="*/ 145 h 831"/>
                <a:gd name="T72" fmla="*/ 1787 w 1929"/>
                <a:gd name="T73" fmla="*/ 98 h 831"/>
                <a:gd name="T74" fmla="*/ 1725 w 1929"/>
                <a:gd name="T75" fmla="*/ 61 h 831"/>
                <a:gd name="T76" fmla="*/ 1652 w 1929"/>
                <a:gd name="T77" fmla="*/ 32 h 831"/>
                <a:gd name="T78" fmla="*/ 1569 w 1929"/>
                <a:gd name="T79" fmla="*/ 15 h 831"/>
                <a:gd name="T80" fmla="*/ 1475 w 1929"/>
                <a:gd name="T81" fmla="*/ 5 h 831"/>
                <a:gd name="T82" fmla="*/ 1370 w 1929"/>
                <a:gd name="T83" fmla="*/ 0 h 831"/>
                <a:gd name="T84" fmla="*/ 1261 w 1929"/>
                <a:gd name="T85" fmla="*/ 0 h 831"/>
                <a:gd name="T86" fmla="*/ 1092 w 1929"/>
                <a:gd name="T87" fmla="*/ 3 h 831"/>
                <a:gd name="T88" fmla="*/ 879 w 1929"/>
                <a:gd name="T89" fmla="*/ 11 h 831"/>
                <a:gd name="T90" fmla="*/ 719 w 1929"/>
                <a:gd name="T91" fmla="*/ 11 h 831"/>
                <a:gd name="T92" fmla="*/ 571 w 1929"/>
                <a:gd name="T93" fmla="*/ 9 h 831"/>
                <a:gd name="T94" fmla="*/ 455 w 1929"/>
                <a:gd name="T95" fmla="*/ 7 h 831"/>
                <a:gd name="T96" fmla="*/ 340 w 1929"/>
                <a:gd name="T97" fmla="*/ 11 h 831"/>
                <a:gd name="T98" fmla="*/ 261 w 1929"/>
                <a:gd name="T99" fmla="*/ 17 h 831"/>
                <a:gd name="T100" fmla="*/ 214 w 1929"/>
                <a:gd name="T101" fmla="*/ 24 h 831"/>
                <a:gd name="T102" fmla="*/ 174 w 1929"/>
                <a:gd name="T103" fmla="*/ 33 h 831"/>
                <a:gd name="T104" fmla="*/ 142 w 1929"/>
                <a:gd name="T105" fmla="*/ 44 h 831"/>
                <a:gd name="T106" fmla="*/ 119 w 1929"/>
                <a:gd name="T107" fmla="*/ 58 h 831"/>
                <a:gd name="T108" fmla="*/ 107 w 1929"/>
                <a:gd name="T109" fmla="*/ 76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9" h="831">
                  <a:moveTo>
                    <a:pt x="105" y="85"/>
                  </a:moveTo>
                  <a:lnTo>
                    <a:pt x="104" y="103"/>
                  </a:lnTo>
                  <a:lnTo>
                    <a:pt x="102" y="123"/>
                  </a:lnTo>
                  <a:lnTo>
                    <a:pt x="98" y="144"/>
                  </a:lnTo>
                  <a:lnTo>
                    <a:pt x="91" y="167"/>
                  </a:lnTo>
                  <a:lnTo>
                    <a:pt x="77" y="216"/>
                  </a:lnTo>
                  <a:lnTo>
                    <a:pt x="60" y="270"/>
                  </a:lnTo>
                  <a:lnTo>
                    <a:pt x="42" y="327"/>
                  </a:lnTo>
                  <a:lnTo>
                    <a:pt x="25" y="385"/>
                  </a:lnTo>
                  <a:lnTo>
                    <a:pt x="17" y="414"/>
                  </a:lnTo>
                  <a:lnTo>
                    <a:pt x="11" y="443"/>
                  </a:lnTo>
                  <a:lnTo>
                    <a:pt x="6" y="473"/>
                  </a:lnTo>
                  <a:lnTo>
                    <a:pt x="2" y="501"/>
                  </a:lnTo>
                  <a:lnTo>
                    <a:pt x="0" y="529"/>
                  </a:lnTo>
                  <a:lnTo>
                    <a:pt x="0" y="557"/>
                  </a:lnTo>
                  <a:lnTo>
                    <a:pt x="1" y="582"/>
                  </a:lnTo>
                  <a:lnTo>
                    <a:pt x="6" y="609"/>
                  </a:lnTo>
                  <a:lnTo>
                    <a:pt x="12" y="633"/>
                  </a:lnTo>
                  <a:lnTo>
                    <a:pt x="23" y="656"/>
                  </a:lnTo>
                  <a:lnTo>
                    <a:pt x="34" y="678"/>
                  </a:lnTo>
                  <a:lnTo>
                    <a:pt x="51" y="697"/>
                  </a:lnTo>
                  <a:lnTo>
                    <a:pt x="70" y="716"/>
                  </a:lnTo>
                  <a:lnTo>
                    <a:pt x="93" y="733"/>
                  </a:lnTo>
                  <a:lnTo>
                    <a:pt x="119" y="747"/>
                  </a:lnTo>
                  <a:lnTo>
                    <a:pt x="151" y="758"/>
                  </a:lnTo>
                  <a:lnTo>
                    <a:pt x="187" y="768"/>
                  </a:lnTo>
                  <a:lnTo>
                    <a:pt x="227" y="775"/>
                  </a:lnTo>
                  <a:lnTo>
                    <a:pt x="272" y="780"/>
                  </a:lnTo>
                  <a:lnTo>
                    <a:pt x="322" y="781"/>
                  </a:lnTo>
                  <a:lnTo>
                    <a:pt x="383" y="781"/>
                  </a:lnTo>
                  <a:lnTo>
                    <a:pt x="452" y="784"/>
                  </a:lnTo>
                  <a:lnTo>
                    <a:pt x="526" y="787"/>
                  </a:lnTo>
                  <a:lnTo>
                    <a:pt x="606" y="793"/>
                  </a:lnTo>
                  <a:lnTo>
                    <a:pt x="689" y="798"/>
                  </a:lnTo>
                  <a:lnTo>
                    <a:pt x="776" y="804"/>
                  </a:lnTo>
                  <a:lnTo>
                    <a:pt x="864" y="810"/>
                  </a:lnTo>
                  <a:lnTo>
                    <a:pt x="952" y="815"/>
                  </a:lnTo>
                  <a:lnTo>
                    <a:pt x="1040" y="821"/>
                  </a:lnTo>
                  <a:lnTo>
                    <a:pt x="1127" y="826"/>
                  </a:lnTo>
                  <a:lnTo>
                    <a:pt x="1210" y="828"/>
                  </a:lnTo>
                  <a:lnTo>
                    <a:pt x="1287" y="831"/>
                  </a:lnTo>
                  <a:lnTo>
                    <a:pt x="1361" y="831"/>
                  </a:lnTo>
                  <a:lnTo>
                    <a:pt x="1429" y="828"/>
                  </a:lnTo>
                  <a:lnTo>
                    <a:pt x="1459" y="827"/>
                  </a:lnTo>
                  <a:lnTo>
                    <a:pt x="1488" y="824"/>
                  </a:lnTo>
                  <a:lnTo>
                    <a:pt x="1514" y="821"/>
                  </a:lnTo>
                  <a:lnTo>
                    <a:pt x="1539" y="817"/>
                  </a:lnTo>
                  <a:lnTo>
                    <a:pt x="1583" y="807"/>
                  </a:lnTo>
                  <a:lnTo>
                    <a:pt x="1625" y="793"/>
                  </a:lnTo>
                  <a:lnTo>
                    <a:pt x="1665" y="776"/>
                  </a:lnTo>
                  <a:lnTo>
                    <a:pt x="1702" y="758"/>
                  </a:lnTo>
                  <a:lnTo>
                    <a:pt x="1736" y="738"/>
                  </a:lnTo>
                  <a:lnTo>
                    <a:pt x="1767" y="715"/>
                  </a:lnTo>
                  <a:lnTo>
                    <a:pt x="1795" y="689"/>
                  </a:lnTo>
                  <a:lnTo>
                    <a:pt x="1822" y="664"/>
                  </a:lnTo>
                  <a:lnTo>
                    <a:pt x="1845" y="636"/>
                  </a:lnTo>
                  <a:lnTo>
                    <a:pt x="1865" y="606"/>
                  </a:lnTo>
                  <a:lnTo>
                    <a:pt x="1881" y="577"/>
                  </a:lnTo>
                  <a:lnTo>
                    <a:pt x="1897" y="545"/>
                  </a:lnTo>
                  <a:lnTo>
                    <a:pt x="1908" y="513"/>
                  </a:lnTo>
                  <a:lnTo>
                    <a:pt x="1918" y="481"/>
                  </a:lnTo>
                  <a:lnTo>
                    <a:pt x="1925" y="448"/>
                  </a:lnTo>
                  <a:lnTo>
                    <a:pt x="1929" y="416"/>
                  </a:lnTo>
                  <a:lnTo>
                    <a:pt x="1929" y="383"/>
                  </a:lnTo>
                  <a:lnTo>
                    <a:pt x="1927" y="350"/>
                  </a:lnTo>
                  <a:lnTo>
                    <a:pt x="1922" y="318"/>
                  </a:lnTo>
                  <a:lnTo>
                    <a:pt x="1916" y="286"/>
                  </a:lnTo>
                  <a:lnTo>
                    <a:pt x="1906" y="256"/>
                  </a:lnTo>
                  <a:lnTo>
                    <a:pt x="1893" y="227"/>
                  </a:lnTo>
                  <a:lnTo>
                    <a:pt x="1876" y="197"/>
                  </a:lnTo>
                  <a:lnTo>
                    <a:pt x="1859" y="170"/>
                  </a:lnTo>
                  <a:lnTo>
                    <a:pt x="1837" y="145"/>
                  </a:lnTo>
                  <a:lnTo>
                    <a:pt x="1814" y="121"/>
                  </a:lnTo>
                  <a:lnTo>
                    <a:pt x="1787" y="98"/>
                  </a:lnTo>
                  <a:lnTo>
                    <a:pt x="1758" y="79"/>
                  </a:lnTo>
                  <a:lnTo>
                    <a:pt x="1725" y="61"/>
                  </a:lnTo>
                  <a:lnTo>
                    <a:pt x="1690" y="44"/>
                  </a:lnTo>
                  <a:lnTo>
                    <a:pt x="1652" y="32"/>
                  </a:lnTo>
                  <a:lnTo>
                    <a:pt x="1611" y="23"/>
                  </a:lnTo>
                  <a:lnTo>
                    <a:pt x="1569" y="15"/>
                  </a:lnTo>
                  <a:lnTo>
                    <a:pt x="1523" y="9"/>
                  </a:lnTo>
                  <a:lnTo>
                    <a:pt x="1475" y="5"/>
                  </a:lnTo>
                  <a:lnTo>
                    <a:pt x="1424" y="2"/>
                  </a:lnTo>
                  <a:lnTo>
                    <a:pt x="1370" y="0"/>
                  </a:lnTo>
                  <a:lnTo>
                    <a:pt x="1315" y="0"/>
                  </a:lnTo>
                  <a:lnTo>
                    <a:pt x="1261" y="0"/>
                  </a:lnTo>
                  <a:lnTo>
                    <a:pt x="1204" y="1"/>
                  </a:lnTo>
                  <a:lnTo>
                    <a:pt x="1092" y="3"/>
                  </a:lnTo>
                  <a:lnTo>
                    <a:pt x="983" y="9"/>
                  </a:lnTo>
                  <a:lnTo>
                    <a:pt x="879" y="11"/>
                  </a:lnTo>
                  <a:lnTo>
                    <a:pt x="786" y="14"/>
                  </a:lnTo>
                  <a:lnTo>
                    <a:pt x="719" y="11"/>
                  </a:lnTo>
                  <a:lnTo>
                    <a:pt x="624" y="9"/>
                  </a:lnTo>
                  <a:lnTo>
                    <a:pt x="571" y="9"/>
                  </a:lnTo>
                  <a:lnTo>
                    <a:pt x="513" y="7"/>
                  </a:lnTo>
                  <a:lnTo>
                    <a:pt x="455" y="7"/>
                  </a:lnTo>
                  <a:lnTo>
                    <a:pt x="397" y="9"/>
                  </a:lnTo>
                  <a:lnTo>
                    <a:pt x="340" y="11"/>
                  </a:lnTo>
                  <a:lnTo>
                    <a:pt x="286" y="15"/>
                  </a:lnTo>
                  <a:lnTo>
                    <a:pt x="261" y="17"/>
                  </a:lnTo>
                  <a:lnTo>
                    <a:pt x="237" y="20"/>
                  </a:lnTo>
                  <a:lnTo>
                    <a:pt x="214" y="24"/>
                  </a:lnTo>
                  <a:lnTo>
                    <a:pt x="193" y="28"/>
                  </a:lnTo>
                  <a:lnTo>
                    <a:pt x="174" y="33"/>
                  </a:lnTo>
                  <a:lnTo>
                    <a:pt x="156" y="38"/>
                  </a:lnTo>
                  <a:lnTo>
                    <a:pt x="142" y="44"/>
                  </a:lnTo>
                  <a:lnTo>
                    <a:pt x="130" y="51"/>
                  </a:lnTo>
                  <a:lnTo>
                    <a:pt x="119" y="58"/>
                  </a:lnTo>
                  <a:lnTo>
                    <a:pt x="112" y="67"/>
                  </a:lnTo>
                  <a:lnTo>
                    <a:pt x="107" y="76"/>
                  </a:lnTo>
                  <a:lnTo>
                    <a:pt x="105" y="8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6" name="Freeform 36"/>
            <p:cNvSpPr>
              <a:spLocks/>
            </p:cNvSpPr>
            <p:nvPr/>
          </p:nvSpPr>
          <p:spPr bwMode="auto">
            <a:xfrm>
              <a:off x="649288" y="3198813"/>
              <a:ext cx="577850" cy="493712"/>
            </a:xfrm>
            <a:custGeom>
              <a:avLst/>
              <a:gdLst>
                <a:gd name="T0" fmla="*/ 1123 w 1456"/>
                <a:gd name="T1" fmla="*/ 0 h 1245"/>
                <a:gd name="T2" fmla="*/ 1189 w 1456"/>
                <a:gd name="T3" fmla="*/ 5 h 1245"/>
                <a:gd name="T4" fmla="*/ 1252 w 1456"/>
                <a:gd name="T5" fmla="*/ 16 h 1245"/>
                <a:gd name="T6" fmla="*/ 1308 w 1456"/>
                <a:gd name="T7" fmla="*/ 35 h 1245"/>
                <a:gd name="T8" fmla="*/ 1358 w 1456"/>
                <a:gd name="T9" fmla="*/ 61 h 1245"/>
                <a:gd name="T10" fmla="*/ 1398 w 1456"/>
                <a:gd name="T11" fmla="*/ 92 h 1245"/>
                <a:gd name="T12" fmla="*/ 1415 w 1456"/>
                <a:gd name="T13" fmla="*/ 109 h 1245"/>
                <a:gd name="T14" fmla="*/ 1429 w 1456"/>
                <a:gd name="T15" fmla="*/ 127 h 1245"/>
                <a:gd name="T16" fmla="*/ 1440 w 1456"/>
                <a:gd name="T17" fmla="*/ 146 h 1245"/>
                <a:gd name="T18" fmla="*/ 1448 w 1456"/>
                <a:gd name="T19" fmla="*/ 165 h 1245"/>
                <a:gd name="T20" fmla="*/ 1453 w 1456"/>
                <a:gd name="T21" fmla="*/ 187 h 1245"/>
                <a:gd name="T22" fmla="*/ 1456 w 1456"/>
                <a:gd name="T23" fmla="*/ 208 h 1245"/>
                <a:gd name="T24" fmla="*/ 1454 w 1456"/>
                <a:gd name="T25" fmla="*/ 1048 h 1245"/>
                <a:gd name="T26" fmla="*/ 1452 w 1456"/>
                <a:gd name="T27" fmla="*/ 1069 h 1245"/>
                <a:gd name="T28" fmla="*/ 1444 w 1456"/>
                <a:gd name="T29" fmla="*/ 1090 h 1245"/>
                <a:gd name="T30" fmla="*/ 1435 w 1456"/>
                <a:gd name="T31" fmla="*/ 1109 h 1245"/>
                <a:gd name="T32" fmla="*/ 1423 w 1456"/>
                <a:gd name="T33" fmla="*/ 1127 h 1245"/>
                <a:gd name="T34" fmla="*/ 1407 w 1456"/>
                <a:gd name="T35" fmla="*/ 1144 h 1245"/>
                <a:gd name="T36" fmla="*/ 1379 w 1456"/>
                <a:gd name="T37" fmla="*/ 1169 h 1245"/>
                <a:gd name="T38" fmla="*/ 1333 w 1456"/>
                <a:gd name="T39" fmla="*/ 1198 h 1245"/>
                <a:gd name="T40" fmla="*/ 1281 w 1456"/>
                <a:gd name="T41" fmla="*/ 1220 h 1245"/>
                <a:gd name="T42" fmla="*/ 1221 w 1456"/>
                <a:gd name="T43" fmla="*/ 1235 h 1245"/>
                <a:gd name="T44" fmla="*/ 1156 w 1456"/>
                <a:gd name="T45" fmla="*/ 1244 h 1245"/>
                <a:gd name="T46" fmla="*/ 332 w 1456"/>
                <a:gd name="T47" fmla="*/ 1245 h 1245"/>
                <a:gd name="T48" fmla="*/ 266 w 1456"/>
                <a:gd name="T49" fmla="*/ 1240 h 1245"/>
                <a:gd name="T50" fmla="*/ 204 w 1456"/>
                <a:gd name="T51" fmla="*/ 1229 h 1245"/>
                <a:gd name="T52" fmla="*/ 148 w 1456"/>
                <a:gd name="T53" fmla="*/ 1210 h 1245"/>
                <a:gd name="T54" fmla="*/ 98 w 1456"/>
                <a:gd name="T55" fmla="*/ 1184 h 1245"/>
                <a:gd name="T56" fmla="*/ 57 w 1456"/>
                <a:gd name="T57" fmla="*/ 1153 h 1245"/>
                <a:gd name="T58" fmla="*/ 41 w 1456"/>
                <a:gd name="T59" fmla="*/ 1136 h 1245"/>
                <a:gd name="T60" fmla="*/ 26 w 1456"/>
                <a:gd name="T61" fmla="*/ 1118 h 1245"/>
                <a:gd name="T62" fmla="*/ 15 w 1456"/>
                <a:gd name="T63" fmla="*/ 1099 h 1245"/>
                <a:gd name="T64" fmla="*/ 7 w 1456"/>
                <a:gd name="T65" fmla="*/ 1079 h 1245"/>
                <a:gd name="T66" fmla="*/ 2 w 1456"/>
                <a:gd name="T67" fmla="*/ 1059 h 1245"/>
                <a:gd name="T68" fmla="*/ 0 w 1456"/>
                <a:gd name="T69" fmla="*/ 1037 h 1245"/>
                <a:gd name="T70" fmla="*/ 1 w 1456"/>
                <a:gd name="T71" fmla="*/ 197 h 1245"/>
                <a:gd name="T72" fmla="*/ 4 w 1456"/>
                <a:gd name="T73" fmla="*/ 176 h 1245"/>
                <a:gd name="T74" fmla="*/ 11 w 1456"/>
                <a:gd name="T75" fmla="*/ 157 h 1245"/>
                <a:gd name="T76" fmla="*/ 20 w 1456"/>
                <a:gd name="T77" fmla="*/ 136 h 1245"/>
                <a:gd name="T78" fmla="*/ 33 w 1456"/>
                <a:gd name="T79" fmla="*/ 118 h 1245"/>
                <a:gd name="T80" fmla="*/ 48 w 1456"/>
                <a:gd name="T81" fmla="*/ 100 h 1245"/>
                <a:gd name="T82" fmla="*/ 76 w 1456"/>
                <a:gd name="T83" fmla="*/ 76 h 1245"/>
                <a:gd name="T84" fmla="*/ 121 w 1456"/>
                <a:gd name="T85" fmla="*/ 48 h 1245"/>
                <a:gd name="T86" fmla="*/ 174 w 1456"/>
                <a:gd name="T87" fmla="*/ 25 h 1245"/>
                <a:gd name="T88" fmla="*/ 234 w 1456"/>
                <a:gd name="T89" fmla="*/ 10 h 1245"/>
                <a:gd name="T90" fmla="*/ 299 w 1456"/>
                <a:gd name="T91"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6" h="1245">
                  <a:moveTo>
                    <a:pt x="332" y="0"/>
                  </a:moveTo>
                  <a:lnTo>
                    <a:pt x="1123" y="0"/>
                  </a:lnTo>
                  <a:lnTo>
                    <a:pt x="1156" y="1"/>
                  </a:lnTo>
                  <a:lnTo>
                    <a:pt x="1189" y="5"/>
                  </a:lnTo>
                  <a:lnTo>
                    <a:pt x="1221" y="10"/>
                  </a:lnTo>
                  <a:lnTo>
                    <a:pt x="1252" y="16"/>
                  </a:lnTo>
                  <a:lnTo>
                    <a:pt x="1281" y="25"/>
                  </a:lnTo>
                  <a:lnTo>
                    <a:pt x="1308" y="35"/>
                  </a:lnTo>
                  <a:lnTo>
                    <a:pt x="1333" y="48"/>
                  </a:lnTo>
                  <a:lnTo>
                    <a:pt x="1358" y="61"/>
                  </a:lnTo>
                  <a:lnTo>
                    <a:pt x="1379" y="76"/>
                  </a:lnTo>
                  <a:lnTo>
                    <a:pt x="1398" y="92"/>
                  </a:lnTo>
                  <a:lnTo>
                    <a:pt x="1407" y="100"/>
                  </a:lnTo>
                  <a:lnTo>
                    <a:pt x="1415" y="109"/>
                  </a:lnTo>
                  <a:lnTo>
                    <a:pt x="1423" y="118"/>
                  </a:lnTo>
                  <a:lnTo>
                    <a:pt x="1429" y="127"/>
                  </a:lnTo>
                  <a:lnTo>
                    <a:pt x="1435" y="136"/>
                  </a:lnTo>
                  <a:lnTo>
                    <a:pt x="1440" y="146"/>
                  </a:lnTo>
                  <a:lnTo>
                    <a:pt x="1444" y="157"/>
                  </a:lnTo>
                  <a:lnTo>
                    <a:pt x="1448" y="165"/>
                  </a:lnTo>
                  <a:lnTo>
                    <a:pt x="1452" y="176"/>
                  </a:lnTo>
                  <a:lnTo>
                    <a:pt x="1453" y="187"/>
                  </a:lnTo>
                  <a:lnTo>
                    <a:pt x="1454" y="197"/>
                  </a:lnTo>
                  <a:lnTo>
                    <a:pt x="1456" y="208"/>
                  </a:lnTo>
                  <a:lnTo>
                    <a:pt x="1456" y="1037"/>
                  </a:lnTo>
                  <a:lnTo>
                    <a:pt x="1454" y="1048"/>
                  </a:lnTo>
                  <a:lnTo>
                    <a:pt x="1453" y="1059"/>
                  </a:lnTo>
                  <a:lnTo>
                    <a:pt x="1452" y="1069"/>
                  </a:lnTo>
                  <a:lnTo>
                    <a:pt x="1448" y="1079"/>
                  </a:lnTo>
                  <a:lnTo>
                    <a:pt x="1444" y="1090"/>
                  </a:lnTo>
                  <a:lnTo>
                    <a:pt x="1440" y="1099"/>
                  </a:lnTo>
                  <a:lnTo>
                    <a:pt x="1435" y="1109"/>
                  </a:lnTo>
                  <a:lnTo>
                    <a:pt x="1429" y="1118"/>
                  </a:lnTo>
                  <a:lnTo>
                    <a:pt x="1423" y="1127"/>
                  </a:lnTo>
                  <a:lnTo>
                    <a:pt x="1415" y="1136"/>
                  </a:lnTo>
                  <a:lnTo>
                    <a:pt x="1407" y="1144"/>
                  </a:lnTo>
                  <a:lnTo>
                    <a:pt x="1398" y="1153"/>
                  </a:lnTo>
                  <a:lnTo>
                    <a:pt x="1379" y="1169"/>
                  </a:lnTo>
                  <a:lnTo>
                    <a:pt x="1358" y="1184"/>
                  </a:lnTo>
                  <a:lnTo>
                    <a:pt x="1333" y="1198"/>
                  </a:lnTo>
                  <a:lnTo>
                    <a:pt x="1308" y="1210"/>
                  </a:lnTo>
                  <a:lnTo>
                    <a:pt x="1281" y="1220"/>
                  </a:lnTo>
                  <a:lnTo>
                    <a:pt x="1252" y="1229"/>
                  </a:lnTo>
                  <a:lnTo>
                    <a:pt x="1221" y="1235"/>
                  </a:lnTo>
                  <a:lnTo>
                    <a:pt x="1189" y="1240"/>
                  </a:lnTo>
                  <a:lnTo>
                    <a:pt x="1156" y="1244"/>
                  </a:lnTo>
                  <a:lnTo>
                    <a:pt x="1123" y="1245"/>
                  </a:lnTo>
                  <a:lnTo>
                    <a:pt x="332" y="1245"/>
                  </a:lnTo>
                  <a:lnTo>
                    <a:pt x="299" y="1244"/>
                  </a:lnTo>
                  <a:lnTo>
                    <a:pt x="266" y="1240"/>
                  </a:lnTo>
                  <a:lnTo>
                    <a:pt x="234" y="1235"/>
                  </a:lnTo>
                  <a:lnTo>
                    <a:pt x="204" y="1229"/>
                  </a:lnTo>
                  <a:lnTo>
                    <a:pt x="174" y="1220"/>
                  </a:lnTo>
                  <a:lnTo>
                    <a:pt x="148" y="1210"/>
                  </a:lnTo>
                  <a:lnTo>
                    <a:pt x="121" y="1198"/>
                  </a:lnTo>
                  <a:lnTo>
                    <a:pt x="98" y="1184"/>
                  </a:lnTo>
                  <a:lnTo>
                    <a:pt x="76" y="1169"/>
                  </a:lnTo>
                  <a:lnTo>
                    <a:pt x="57" y="1153"/>
                  </a:lnTo>
                  <a:lnTo>
                    <a:pt x="48" y="1144"/>
                  </a:lnTo>
                  <a:lnTo>
                    <a:pt x="41" y="1136"/>
                  </a:lnTo>
                  <a:lnTo>
                    <a:pt x="33" y="1127"/>
                  </a:lnTo>
                  <a:lnTo>
                    <a:pt x="26" y="1118"/>
                  </a:lnTo>
                  <a:lnTo>
                    <a:pt x="20" y="1109"/>
                  </a:lnTo>
                  <a:lnTo>
                    <a:pt x="15" y="1099"/>
                  </a:lnTo>
                  <a:lnTo>
                    <a:pt x="11" y="1090"/>
                  </a:lnTo>
                  <a:lnTo>
                    <a:pt x="7" y="1079"/>
                  </a:lnTo>
                  <a:lnTo>
                    <a:pt x="4" y="1069"/>
                  </a:lnTo>
                  <a:lnTo>
                    <a:pt x="2" y="1059"/>
                  </a:lnTo>
                  <a:lnTo>
                    <a:pt x="1" y="1048"/>
                  </a:lnTo>
                  <a:lnTo>
                    <a:pt x="0" y="1037"/>
                  </a:lnTo>
                  <a:lnTo>
                    <a:pt x="0" y="208"/>
                  </a:lnTo>
                  <a:lnTo>
                    <a:pt x="1" y="197"/>
                  </a:lnTo>
                  <a:lnTo>
                    <a:pt x="2" y="187"/>
                  </a:lnTo>
                  <a:lnTo>
                    <a:pt x="4" y="176"/>
                  </a:lnTo>
                  <a:lnTo>
                    <a:pt x="7" y="165"/>
                  </a:lnTo>
                  <a:lnTo>
                    <a:pt x="11" y="157"/>
                  </a:lnTo>
                  <a:lnTo>
                    <a:pt x="15" y="146"/>
                  </a:lnTo>
                  <a:lnTo>
                    <a:pt x="20" y="136"/>
                  </a:lnTo>
                  <a:lnTo>
                    <a:pt x="26" y="127"/>
                  </a:lnTo>
                  <a:lnTo>
                    <a:pt x="33" y="118"/>
                  </a:lnTo>
                  <a:lnTo>
                    <a:pt x="41" y="109"/>
                  </a:lnTo>
                  <a:lnTo>
                    <a:pt x="48" y="100"/>
                  </a:lnTo>
                  <a:lnTo>
                    <a:pt x="57" y="92"/>
                  </a:lnTo>
                  <a:lnTo>
                    <a:pt x="76" y="76"/>
                  </a:lnTo>
                  <a:lnTo>
                    <a:pt x="98" y="61"/>
                  </a:lnTo>
                  <a:lnTo>
                    <a:pt x="121" y="48"/>
                  </a:lnTo>
                  <a:lnTo>
                    <a:pt x="148" y="35"/>
                  </a:lnTo>
                  <a:lnTo>
                    <a:pt x="174" y="25"/>
                  </a:lnTo>
                  <a:lnTo>
                    <a:pt x="204" y="16"/>
                  </a:lnTo>
                  <a:lnTo>
                    <a:pt x="234" y="10"/>
                  </a:lnTo>
                  <a:lnTo>
                    <a:pt x="266" y="5"/>
                  </a:lnTo>
                  <a:lnTo>
                    <a:pt x="299" y="1"/>
                  </a:lnTo>
                  <a:lnTo>
                    <a:pt x="332"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7" name="Freeform 37"/>
            <p:cNvSpPr>
              <a:spLocks/>
            </p:cNvSpPr>
            <p:nvPr/>
          </p:nvSpPr>
          <p:spPr bwMode="auto">
            <a:xfrm>
              <a:off x="1357313" y="3171825"/>
              <a:ext cx="614362" cy="506413"/>
            </a:xfrm>
            <a:custGeom>
              <a:avLst/>
              <a:gdLst>
                <a:gd name="T0" fmla="*/ 1098 w 1547"/>
                <a:gd name="T1" fmla="*/ 0 h 1278"/>
                <a:gd name="T2" fmla="*/ 1165 w 1547"/>
                <a:gd name="T3" fmla="*/ 1 h 1278"/>
                <a:gd name="T4" fmla="*/ 1228 w 1547"/>
                <a:gd name="T5" fmla="*/ 12 h 1278"/>
                <a:gd name="T6" fmla="*/ 1287 w 1547"/>
                <a:gd name="T7" fmla="*/ 28 h 1278"/>
                <a:gd name="T8" fmla="*/ 1339 w 1547"/>
                <a:gd name="T9" fmla="*/ 51 h 1278"/>
                <a:gd name="T10" fmla="*/ 1383 w 1547"/>
                <a:gd name="T11" fmla="*/ 81 h 1278"/>
                <a:gd name="T12" fmla="*/ 1402 w 1547"/>
                <a:gd name="T13" fmla="*/ 96 h 1278"/>
                <a:gd name="T14" fmla="*/ 1418 w 1547"/>
                <a:gd name="T15" fmla="*/ 114 h 1278"/>
                <a:gd name="T16" fmla="*/ 1431 w 1547"/>
                <a:gd name="T17" fmla="*/ 133 h 1278"/>
                <a:gd name="T18" fmla="*/ 1441 w 1547"/>
                <a:gd name="T19" fmla="*/ 152 h 1278"/>
                <a:gd name="T20" fmla="*/ 1449 w 1547"/>
                <a:gd name="T21" fmla="*/ 172 h 1278"/>
                <a:gd name="T22" fmla="*/ 1453 w 1547"/>
                <a:gd name="T23" fmla="*/ 193 h 1278"/>
                <a:gd name="T24" fmla="*/ 1547 w 1547"/>
                <a:gd name="T25" fmla="*/ 1031 h 1278"/>
                <a:gd name="T26" fmla="*/ 1546 w 1547"/>
                <a:gd name="T27" fmla="*/ 1052 h 1278"/>
                <a:gd name="T28" fmla="*/ 1542 w 1547"/>
                <a:gd name="T29" fmla="*/ 1072 h 1278"/>
                <a:gd name="T30" fmla="*/ 1534 w 1547"/>
                <a:gd name="T31" fmla="*/ 1093 h 1278"/>
                <a:gd name="T32" fmla="*/ 1524 w 1547"/>
                <a:gd name="T33" fmla="*/ 1112 h 1278"/>
                <a:gd name="T34" fmla="*/ 1510 w 1547"/>
                <a:gd name="T35" fmla="*/ 1130 h 1278"/>
                <a:gd name="T36" fmla="*/ 1486 w 1547"/>
                <a:gd name="T37" fmla="*/ 1155 h 1278"/>
                <a:gd name="T38" fmla="*/ 1444 w 1547"/>
                <a:gd name="T39" fmla="*/ 1186 h 1278"/>
                <a:gd name="T40" fmla="*/ 1393 w 1547"/>
                <a:gd name="T41" fmla="*/ 1210 h 1278"/>
                <a:gd name="T42" fmla="*/ 1335 w 1547"/>
                <a:gd name="T43" fmla="*/ 1229 h 1278"/>
                <a:gd name="T44" fmla="*/ 1272 w 1547"/>
                <a:gd name="T45" fmla="*/ 1239 h 1278"/>
                <a:gd name="T46" fmla="*/ 451 w 1547"/>
                <a:gd name="T47" fmla="*/ 1276 h 1278"/>
                <a:gd name="T48" fmla="*/ 383 w 1547"/>
                <a:gd name="T49" fmla="*/ 1275 h 1278"/>
                <a:gd name="T50" fmla="*/ 319 w 1547"/>
                <a:gd name="T51" fmla="*/ 1266 h 1278"/>
                <a:gd name="T52" fmla="*/ 261 w 1547"/>
                <a:gd name="T53" fmla="*/ 1249 h 1278"/>
                <a:gd name="T54" fmla="*/ 210 w 1547"/>
                <a:gd name="T55" fmla="*/ 1227 h 1278"/>
                <a:gd name="T56" fmla="*/ 165 w 1547"/>
                <a:gd name="T57" fmla="*/ 1197 h 1278"/>
                <a:gd name="T58" fmla="*/ 146 w 1547"/>
                <a:gd name="T59" fmla="*/ 1181 h 1278"/>
                <a:gd name="T60" fmla="*/ 130 w 1547"/>
                <a:gd name="T61" fmla="*/ 1164 h 1278"/>
                <a:gd name="T62" fmla="*/ 116 w 1547"/>
                <a:gd name="T63" fmla="*/ 1145 h 1278"/>
                <a:gd name="T64" fmla="*/ 106 w 1547"/>
                <a:gd name="T65" fmla="*/ 1126 h 1278"/>
                <a:gd name="T66" fmla="*/ 99 w 1547"/>
                <a:gd name="T67" fmla="*/ 1105 h 1278"/>
                <a:gd name="T68" fmla="*/ 95 w 1547"/>
                <a:gd name="T69" fmla="*/ 1085 h 1278"/>
                <a:gd name="T70" fmla="*/ 0 w 1547"/>
                <a:gd name="T71" fmla="*/ 246 h 1278"/>
                <a:gd name="T72" fmla="*/ 2 w 1547"/>
                <a:gd name="T73" fmla="*/ 226 h 1278"/>
                <a:gd name="T74" fmla="*/ 6 w 1547"/>
                <a:gd name="T75" fmla="*/ 204 h 1278"/>
                <a:gd name="T76" fmla="*/ 13 w 1547"/>
                <a:gd name="T77" fmla="*/ 185 h 1278"/>
                <a:gd name="T78" fmla="*/ 25 w 1547"/>
                <a:gd name="T79" fmla="*/ 166 h 1278"/>
                <a:gd name="T80" fmla="*/ 37 w 1547"/>
                <a:gd name="T81" fmla="*/ 148 h 1278"/>
                <a:gd name="T82" fmla="*/ 63 w 1547"/>
                <a:gd name="T83" fmla="*/ 123 h 1278"/>
                <a:gd name="T84" fmla="*/ 105 w 1547"/>
                <a:gd name="T85" fmla="*/ 92 h 1278"/>
                <a:gd name="T86" fmla="*/ 155 w 1547"/>
                <a:gd name="T87" fmla="*/ 68 h 1278"/>
                <a:gd name="T88" fmla="*/ 212 w 1547"/>
                <a:gd name="T89" fmla="*/ 49 h 1278"/>
                <a:gd name="T90" fmla="*/ 276 w 1547"/>
                <a:gd name="T91" fmla="*/ 38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7" h="1278">
                  <a:moveTo>
                    <a:pt x="310" y="35"/>
                  </a:moveTo>
                  <a:lnTo>
                    <a:pt x="1098" y="0"/>
                  </a:lnTo>
                  <a:lnTo>
                    <a:pt x="1131" y="0"/>
                  </a:lnTo>
                  <a:lnTo>
                    <a:pt x="1165" y="1"/>
                  </a:lnTo>
                  <a:lnTo>
                    <a:pt x="1198" y="5"/>
                  </a:lnTo>
                  <a:lnTo>
                    <a:pt x="1228" y="12"/>
                  </a:lnTo>
                  <a:lnTo>
                    <a:pt x="1259" y="19"/>
                  </a:lnTo>
                  <a:lnTo>
                    <a:pt x="1287" y="28"/>
                  </a:lnTo>
                  <a:lnTo>
                    <a:pt x="1314" y="38"/>
                  </a:lnTo>
                  <a:lnTo>
                    <a:pt x="1339" y="51"/>
                  </a:lnTo>
                  <a:lnTo>
                    <a:pt x="1362" y="65"/>
                  </a:lnTo>
                  <a:lnTo>
                    <a:pt x="1383" y="81"/>
                  </a:lnTo>
                  <a:lnTo>
                    <a:pt x="1393" y="88"/>
                  </a:lnTo>
                  <a:lnTo>
                    <a:pt x="1402" y="96"/>
                  </a:lnTo>
                  <a:lnTo>
                    <a:pt x="1411" y="105"/>
                  </a:lnTo>
                  <a:lnTo>
                    <a:pt x="1418" y="114"/>
                  </a:lnTo>
                  <a:lnTo>
                    <a:pt x="1425" y="123"/>
                  </a:lnTo>
                  <a:lnTo>
                    <a:pt x="1431" y="133"/>
                  </a:lnTo>
                  <a:lnTo>
                    <a:pt x="1436" y="142"/>
                  </a:lnTo>
                  <a:lnTo>
                    <a:pt x="1441" y="152"/>
                  </a:lnTo>
                  <a:lnTo>
                    <a:pt x="1445" y="162"/>
                  </a:lnTo>
                  <a:lnTo>
                    <a:pt x="1449" y="172"/>
                  </a:lnTo>
                  <a:lnTo>
                    <a:pt x="1451" y="183"/>
                  </a:lnTo>
                  <a:lnTo>
                    <a:pt x="1453" y="193"/>
                  </a:lnTo>
                  <a:lnTo>
                    <a:pt x="1547" y="1021"/>
                  </a:lnTo>
                  <a:lnTo>
                    <a:pt x="1547" y="1031"/>
                  </a:lnTo>
                  <a:lnTo>
                    <a:pt x="1547" y="1042"/>
                  </a:lnTo>
                  <a:lnTo>
                    <a:pt x="1546" y="1052"/>
                  </a:lnTo>
                  <a:lnTo>
                    <a:pt x="1544" y="1062"/>
                  </a:lnTo>
                  <a:lnTo>
                    <a:pt x="1542" y="1072"/>
                  </a:lnTo>
                  <a:lnTo>
                    <a:pt x="1538" y="1082"/>
                  </a:lnTo>
                  <a:lnTo>
                    <a:pt x="1534" y="1093"/>
                  </a:lnTo>
                  <a:lnTo>
                    <a:pt x="1529" y="1102"/>
                  </a:lnTo>
                  <a:lnTo>
                    <a:pt x="1524" y="1112"/>
                  </a:lnTo>
                  <a:lnTo>
                    <a:pt x="1518" y="1121"/>
                  </a:lnTo>
                  <a:lnTo>
                    <a:pt x="1510" y="1130"/>
                  </a:lnTo>
                  <a:lnTo>
                    <a:pt x="1502" y="1139"/>
                  </a:lnTo>
                  <a:lnTo>
                    <a:pt x="1486" y="1155"/>
                  </a:lnTo>
                  <a:lnTo>
                    <a:pt x="1465" y="1172"/>
                  </a:lnTo>
                  <a:lnTo>
                    <a:pt x="1444" y="1186"/>
                  </a:lnTo>
                  <a:lnTo>
                    <a:pt x="1420" y="1198"/>
                  </a:lnTo>
                  <a:lnTo>
                    <a:pt x="1393" y="1210"/>
                  </a:lnTo>
                  <a:lnTo>
                    <a:pt x="1365" y="1220"/>
                  </a:lnTo>
                  <a:lnTo>
                    <a:pt x="1335" y="1229"/>
                  </a:lnTo>
                  <a:lnTo>
                    <a:pt x="1305" y="1235"/>
                  </a:lnTo>
                  <a:lnTo>
                    <a:pt x="1272" y="1239"/>
                  </a:lnTo>
                  <a:lnTo>
                    <a:pt x="1238" y="1242"/>
                  </a:lnTo>
                  <a:lnTo>
                    <a:pt x="451" y="1276"/>
                  </a:lnTo>
                  <a:lnTo>
                    <a:pt x="416" y="1278"/>
                  </a:lnTo>
                  <a:lnTo>
                    <a:pt x="383" y="1275"/>
                  </a:lnTo>
                  <a:lnTo>
                    <a:pt x="351" y="1272"/>
                  </a:lnTo>
                  <a:lnTo>
                    <a:pt x="319" y="1266"/>
                  </a:lnTo>
                  <a:lnTo>
                    <a:pt x="290" y="1258"/>
                  </a:lnTo>
                  <a:lnTo>
                    <a:pt x="261" y="1249"/>
                  </a:lnTo>
                  <a:lnTo>
                    <a:pt x="234" y="1239"/>
                  </a:lnTo>
                  <a:lnTo>
                    <a:pt x="210" y="1227"/>
                  </a:lnTo>
                  <a:lnTo>
                    <a:pt x="185" y="1212"/>
                  </a:lnTo>
                  <a:lnTo>
                    <a:pt x="165" y="1197"/>
                  </a:lnTo>
                  <a:lnTo>
                    <a:pt x="155" y="1190"/>
                  </a:lnTo>
                  <a:lnTo>
                    <a:pt x="146" y="1181"/>
                  </a:lnTo>
                  <a:lnTo>
                    <a:pt x="138" y="1173"/>
                  </a:lnTo>
                  <a:lnTo>
                    <a:pt x="130" y="1164"/>
                  </a:lnTo>
                  <a:lnTo>
                    <a:pt x="123" y="1155"/>
                  </a:lnTo>
                  <a:lnTo>
                    <a:pt x="116" y="1145"/>
                  </a:lnTo>
                  <a:lnTo>
                    <a:pt x="111" y="1136"/>
                  </a:lnTo>
                  <a:lnTo>
                    <a:pt x="106" y="1126"/>
                  </a:lnTo>
                  <a:lnTo>
                    <a:pt x="102" y="1116"/>
                  </a:lnTo>
                  <a:lnTo>
                    <a:pt x="99" y="1105"/>
                  </a:lnTo>
                  <a:lnTo>
                    <a:pt x="96" y="1095"/>
                  </a:lnTo>
                  <a:lnTo>
                    <a:pt x="95" y="1085"/>
                  </a:lnTo>
                  <a:lnTo>
                    <a:pt x="2" y="256"/>
                  </a:lnTo>
                  <a:lnTo>
                    <a:pt x="0" y="246"/>
                  </a:lnTo>
                  <a:lnTo>
                    <a:pt x="0" y="236"/>
                  </a:lnTo>
                  <a:lnTo>
                    <a:pt x="2" y="226"/>
                  </a:lnTo>
                  <a:lnTo>
                    <a:pt x="3" y="214"/>
                  </a:lnTo>
                  <a:lnTo>
                    <a:pt x="6" y="204"/>
                  </a:lnTo>
                  <a:lnTo>
                    <a:pt x="9" y="195"/>
                  </a:lnTo>
                  <a:lnTo>
                    <a:pt x="13" y="185"/>
                  </a:lnTo>
                  <a:lnTo>
                    <a:pt x="18" y="175"/>
                  </a:lnTo>
                  <a:lnTo>
                    <a:pt x="25" y="166"/>
                  </a:lnTo>
                  <a:lnTo>
                    <a:pt x="31" y="157"/>
                  </a:lnTo>
                  <a:lnTo>
                    <a:pt x="37" y="148"/>
                  </a:lnTo>
                  <a:lnTo>
                    <a:pt x="45" y="139"/>
                  </a:lnTo>
                  <a:lnTo>
                    <a:pt x="63" y="123"/>
                  </a:lnTo>
                  <a:lnTo>
                    <a:pt x="82" y="106"/>
                  </a:lnTo>
                  <a:lnTo>
                    <a:pt x="105" y="92"/>
                  </a:lnTo>
                  <a:lnTo>
                    <a:pt x="129" y="79"/>
                  </a:lnTo>
                  <a:lnTo>
                    <a:pt x="155" y="68"/>
                  </a:lnTo>
                  <a:lnTo>
                    <a:pt x="183" y="58"/>
                  </a:lnTo>
                  <a:lnTo>
                    <a:pt x="212" y="49"/>
                  </a:lnTo>
                  <a:lnTo>
                    <a:pt x="244" y="42"/>
                  </a:lnTo>
                  <a:lnTo>
                    <a:pt x="276" y="38"/>
                  </a:lnTo>
                  <a:lnTo>
                    <a:pt x="310" y="35"/>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8" name="Freeform 38"/>
            <p:cNvSpPr>
              <a:spLocks/>
            </p:cNvSpPr>
            <p:nvPr/>
          </p:nvSpPr>
          <p:spPr bwMode="auto">
            <a:xfrm>
              <a:off x="2049463" y="3063875"/>
              <a:ext cx="682625" cy="568325"/>
            </a:xfrm>
            <a:custGeom>
              <a:avLst/>
              <a:gdLst>
                <a:gd name="T0" fmla="*/ 984 w 1717"/>
                <a:gd name="T1" fmla="*/ 9 h 1431"/>
                <a:gd name="T2" fmla="*/ 1050 w 1717"/>
                <a:gd name="T3" fmla="*/ 1 h 1431"/>
                <a:gd name="T4" fmla="*/ 1117 w 1717"/>
                <a:gd name="T5" fmla="*/ 1 h 1431"/>
                <a:gd name="T6" fmla="*/ 1182 w 1717"/>
                <a:gd name="T7" fmla="*/ 9 h 1431"/>
                <a:gd name="T8" fmla="*/ 1243 w 1717"/>
                <a:gd name="T9" fmla="*/ 24 h 1431"/>
                <a:gd name="T10" fmla="*/ 1296 w 1717"/>
                <a:gd name="T11" fmla="*/ 46 h 1431"/>
                <a:gd name="T12" fmla="*/ 1342 w 1717"/>
                <a:gd name="T13" fmla="*/ 74 h 1431"/>
                <a:gd name="T14" fmla="*/ 1361 w 1717"/>
                <a:gd name="T15" fmla="*/ 89 h 1431"/>
                <a:gd name="T16" fmla="*/ 1378 w 1717"/>
                <a:gd name="T17" fmla="*/ 107 h 1431"/>
                <a:gd name="T18" fmla="*/ 1391 w 1717"/>
                <a:gd name="T19" fmla="*/ 126 h 1431"/>
                <a:gd name="T20" fmla="*/ 1400 w 1717"/>
                <a:gd name="T21" fmla="*/ 146 h 1431"/>
                <a:gd name="T22" fmla="*/ 1712 w 1717"/>
                <a:gd name="T23" fmla="*/ 1027 h 1431"/>
                <a:gd name="T24" fmla="*/ 1716 w 1717"/>
                <a:gd name="T25" fmla="*/ 1049 h 1431"/>
                <a:gd name="T26" fmla="*/ 1717 w 1717"/>
                <a:gd name="T27" fmla="*/ 1069 h 1431"/>
                <a:gd name="T28" fmla="*/ 1717 w 1717"/>
                <a:gd name="T29" fmla="*/ 1090 h 1431"/>
                <a:gd name="T30" fmla="*/ 1713 w 1717"/>
                <a:gd name="T31" fmla="*/ 1110 h 1431"/>
                <a:gd name="T32" fmla="*/ 1706 w 1717"/>
                <a:gd name="T33" fmla="*/ 1129 h 1431"/>
                <a:gd name="T34" fmla="*/ 1697 w 1717"/>
                <a:gd name="T35" fmla="*/ 1148 h 1431"/>
                <a:gd name="T36" fmla="*/ 1685 w 1717"/>
                <a:gd name="T37" fmla="*/ 1167 h 1431"/>
                <a:gd name="T38" fmla="*/ 1664 w 1717"/>
                <a:gd name="T39" fmla="*/ 1193 h 1431"/>
                <a:gd name="T40" fmla="*/ 1624 w 1717"/>
                <a:gd name="T41" fmla="*/ 1223 h 1431"/>
                <a:gd name="T42" fmla="*/ 1577 w 1717"/>
                <a:gd name="T43" fmla="*/ 1249 h 1431"/>
                <a:gd name="T44" fmla="*/ 1519 w 1717"/>
                <a:gd name="T45" fmla="*/ 1269 h 1431"/>
                <a:gd name="T46" fmla="*/ 733 w 1717"/>
                <a:gd name="T47" fmla="*/ 1421 h 1431"/>
                <a:gd name="T48" fmla="*/ 666 w 1717"/>
                <a:gd name="T49" fmla="*/ 1430 h 1431"/>
                <a:gd name="T50" fmla="*/ 600 w 1717"/>
                <a:gd name="T51" fmla="*/ 1430 h 1431"/>
                <a:gd name="T52" fmla="*/ 535 w 1717"/>
                <a:gd name="T53" fmla="*/ 1422 h 1431"/>
                <a:gd name="T54" fmla="*/ 474 w 1717"/>
                <a:gd name="T55" fmla="*/ 1407 h 1431"/>
                <a:gd name="T56" fmla="*/ 420 w 1717"/>
                <a:gd name="T57" fmla="*/ 1385 h 1431"/>
                <a:gd name="T58" fmla="*/ 396 w 1717"/>
                <a:gd name="T59" fmla="*/ 1373 h 1431"/>
                <a:gd name="T60" fmla="*/ 374 w 1717"/>
                <a:gd name="T61" fmla="*/ 1357 h 1431"/>
                <a:gd name="T62" fmla="*/ 355 w 1717"/>
                <a:gd name="T63" fmla="*/ 1341 h 1431"/>
                <a:gd name="T64" fmla="*/ 339 w 1717"/>
                <a:gd name="T65" fmla="*/ 1324 h 1431"/>
                <a:gd name="T66" fmla="*/ 326 w 1717"/>
                <a:gd name="T67" fmla="*/ 1305 h 1431"/>
                <a:gd name="T68" fmla="*/ 317 w 1717"/>
                <a:gd name="T69" fmla="*/ 1285 h 1431"/>
                <a:gd name="T70" fmla="*/ 6 w 1717"/>
                <a:gd name="T71" fmla="*/ 403 h 1431"/>
                <a:gd name="T72" fmla="*/ 1 w 1717"/>
                <a:gd name="T73" fmla="*/ 382 h 1431"/>
                <a:gd name="T74" fmla="*/ 0 w 1717"/>
                <a:gd name="T75" fmla="*/ 362 h 1431"/>
                <a:gd name="T76" fmla="*/ 1 w 1717"/>
                <a:gd name="T77" fmla="*/ 341 h 1431"/>
                <a:gd name="T78" fmla="*/ 5 w 1717"/>
                <a:gd name="T79" fmla="*/ 321 h 1431"/>
                <a:gd name="T80" fmla="*/ 11 w 1717"/>
                <a:gd name="T81" fmla="*/ 301 h 1431"/>
                <a:gd name="T82" fmla="*/ 20 w 1717"/>
                <a:gd name="T83" fmla="*/ 281 h 1431"/>
                <a:gd name="T84" fmla="*/ 32 w 1717"/>
                <a:gd name="T85" fmla="*/ 264 h 1431"/>
                <a:gd name="T86" fmla="*/ 54 w 1717"/>
                <a:gd name="T87" fmla="*/ 238 h 1431"/>
                <a:gd name="T88" fmla="*/ 93 w 1717"/>
                <a:gd name="T89" fmla="*/ 206 h 1431"/>
                <a:gd name="T90" fmla="*/ 140 w 1717"/>
                <a:gd name="T91" fmla="*/ 181 h 1431"/>
                <a:gd name="T92" fmla="*/ 197 w 1717"/>
                <a:gd name="T93" fmla="*/ 162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7" h="1431">
                  <a:moveTo>
                    <a:pt x="229" y="154"/>
                  </a:moveTo>
                  <a:lnTo>
                    <a:pt x="984" y="9"/>
                  </a:lnTo>
                  <a:lnTo>
                    <a:pt x="1017" y="4"/>
                  </a:lnTo>
                  <a:lnTo>
                    <a:pt x="1050" y="1"/>
                  </a:lnTo>
                  <a:lnTo>
                    <a:pt x="1083" y="0"/>
                  </a:lnTo>
                  <a:lnTo>
                    <a:pt x="1117" y="1"/>
                  </a:lnTo>
                  <a:lnTo>
                    <a:pt x="1150" y="4"/>
                  </a:lnTo>
                  <a:lnTo>
                    <a:pt x="1182" y="9"/>
                  </a:lnTo>
                  <a:lnTo>
                    <a:pt x="1212" y="15"/>
                  </a:lnTo>
                  <a:lnTo>
                    <a:pt x="1243" y="24"/>
                  </a:lnTo>
                  <a:lnTo>
                    <a:pt x="1271" y="33"/>
                  </a:lnTo>
                  <a:lnTo>
                    <a:pt x="1296" y="46"/>
                  </a:lnTo>
                  <a:lnTo>
                    <a:pt x="1321" y="58"/>
                  </a:lnTo>
                  <a:lnTo>
                    <a:pt x="1342" y="74"/>
                  </a:lnTo>
                  <a:lnTo>
                    <a:pt x="1352" y="81"/>
                  </a:lnTo>
                  <a:lnTo>
                    <a:pt x="1361" y="89"/>
                  </a:lnTo>
                  <a:lnTo>
                    <a:pt x="1370" y="98"/>
                  </a:lnTo>
                  <a:lnTo>
                    <a:pt x="1378" y="107"/>
                  </a:lnTo>
                  <a:lnTo>
                    <a:pt x="1384" y="117"/>
                  </a:lnTo>
                  <a:lnTo>
                    <a:pt x="1391" y="126"/>
                  </a:lnTo>
                  <a:lnTo>
                    <a:pt x="1396" y="136"/>
                  </a:lnTo>
                  <a:lnTo>
                    <a:pt x="1400" y="146"/>
                  </a:lnTo>
                  <a:lnTo>
                    <a:pt x="1708" y="1017"/>
                  </a:lnTo>
                  <a:lnTo>
                    <a:pt x="1712" y="1027"/>
                  </a:lnTo>
                  <a:lnTo>
                    <a:pt x="1715" y="1037"/>
                  </a:lnTo>
                  <a:lnTo>
                    <a:pt x="1716" y="1049"/>
                  </a:lnTo>
                  <a:lnTo>
                    <a:pt x="1717" y="1059"/>
                  </a:lnTo>
                  <a:lnTo>
                    <a:pt x="1717" y="1069"/>
                  </a:lnTo>
                  <a:lnTo>
                    <a:pt x="1717" y="1079"/>
                  </a:lnTo>
                  <a:lnTo>
                    <a:pt x="1717" y="1090"/>
                  </a:lnTo>
                  <a:lnTo>
                    <a:pt x="1715" y="1100"/>
                  </a:lnTo>
                  <a:lnTo>
                    <a:pt x="1713" y="1110"/>
                  </a:lnTo>
                  <a:lnTo>
                    <a:pt x="1709" y="1120"/>
                  </a:lnTo>
                  <a:lnTo>
                    <a:pt x="1706" y="1129"/>
                  </a:lnTo>
                  <a:lnTo>
                    <a:pt x="1702" y="1139"/>
                  </a:lnTo>
                  <a:lnTo>
                    <a:pt x="1697" y="1148"/>
                  </a:lnTo>
                  <a:lnTo>
                    <a:pt x="1692" y="1158"/>
                  </a:lnTo>
                  <a:lnTo>
                    <a:pt x="1685" y="1167"/>
                  </a:lnTo>
                  <a:lnTo>
                    <a:pt x="1679" y="1176"/>
                  </a:lnTo>
                  <a:lnTo>
                    <a:pt x="1664" y="1193"/>
                  </a:lnTo>
                  <a:lnTo>
                    <a:pt x="1644" y="1209"/>
                  </a:lnTo>
                  <a:lnTo>
                    <a:pt x="1624" y="1223"/>
                  </a:lnTo>
                  <a:lnTo>
                    <a:pt x="1602" y="1237"/>
                  </a:lnTo>
                  <a:lnTo>
                    <a:pt x="1577" y="1249"/>
                  </a:lnTo>
                  <a:lnTo>
                    <a:pt x="1549" y="1260"/>
                  </a:lnTo>
                  <a:lnTo>
                    <a:pt x="1519" y="1269"/>
                  </a:lnTo>
                  <a:lnTo>
                    <a:pt x="1488" y="1277"/>
                  </a:lnTo>
                  <a:lnTo>
                    <a:pt x="733" y="1421"/>
                  </a:lnTo>
                  <a:lnTo>
                    <a:pt x="700" y="1426"/>
                  </a:lnTo>
                  <a:lnTo>
                    <a:pt x="666" y="1430"/>
                  </a:lnTo>
                  <a:lnTo>
                    <a:pt x="633" y="1431"/>
                  </a:lnTo>
                  <a:lnTo>
                    <a:pt x="600" y="1430"/>
                  </a:lnTo>
                  <a:lnTo>
                    <a:pt x="567" y="1427"/>
                  </a:lnTo>
                  <a:lnTo>
                    <a:pt x="535" y="1422"/>
                  </a:lnTo>
                  <a:lnTo>
                    <a:pt x="505" y="1416"/>
                  </a:lnTo>
                  <a:lnTo>
                    <a:pt x="474" y="1407"/>
                  </a:lnTo>
                  <a:lnTo>
                    <a:pt x="446" y="1397"/>
                  </a:lnTo>
                  <a:lnTo>
                    <a:pt x="420" y="1385"/>
                  </a:lnTo>
                  <a:lnTo>
                    <a:pt x="408" y="1379"/>
                  </a:lnTo>
                  <a:lnTo>
                    <a:pt x="396" y="1373"/>
                  </a:lnTo>
                  <a:lnTo>
                    <a:pt x="385" y="1365"/>
                  </a:lnTo>
                  <a:lnTo>
                    <a:pt x="374" y="1357"/>
                  </a:lnTo>
                  <a:lnTo>
                    <a:pt x="364" y="1350"/>
                  </a:lnTo>
                  <a:lnTo>
                    <a:pt x="355" y="1341"/>
                  </a:lnTo>
                  <a:lnTo>
                    <a:pt x="346" y="1333"/>
                  </a:lnTo>
                  <a:lnTo>
                    <a:pt x="339" y="1324"/>
                  </a:lnTo>
                  <a:lnTo>
                    <a:pt x="332" y="1314"/>
                  </a:lnTo>
                  <a:lnTo>
                    <a:pt x="326" y="1305"/>
                  </a:lnTo>
                  <a:lnTo>
                    <a:pt x="321" y="1295"/>
                  </a:lnTo>
                  <a:lnTo>
                    <a:pt x="317" y="1285"/>
                  </a:lnTo>
                  <a:lnTo>
                    <a:pt x="9" y="414"/>
                  </a:lnTo>
                  <a:lnTo>
                    <a:pt x="6" y="403"/>
                  </a:lnTo>
                  <a:lnTo>
                    <a:pt x="2" y="392"/>
                  </a:lnTo>
                  <a:lnTo>
                    <a:pt x="1" y="382"/>
                  </a:lnTo>
                  <a:lnTo>
                    <a:pt x="0" y="372"/>
                  </a:lnTo>
                  <a:lnTo>
                    <a:pt x="0" y="362"/>
                  </a:lnTo>
                  <a:lnTo>
                    <a:pt x="0" y="352"/>
                  </a:lnTo>
                  <a:lnTo>
                    <a:pt x="1" y="341"/>
                  </a:lnTo>
                  <a:lnTo>
                    <a:pt x="2" y="331"/>
                  </a:lnTo>
                  <a:lnTo>
                    <a:pt x="5" y="321"/>
                  </a:lnTo>
                  <a:lnTo>
                    <a:pt x="7" y="311"/>
                  </a:lnTo>
                  <a:lnTo>
                    <a:pt x="11" y="301"/>
                  </a:lnTo>
                  <a:lnTo>
                    <a:pt x="15" y="292"/>
                  </a:lnTo>
                  <a:lnTo>
                    <a:pt x="20" y="281"/>
                  </a:lnTo>
                  <a:lnTo>
                    <a:pt x="25" y="272"/>
                  </a:lnTo>
                  <a:lnTo>
                    <a:pt x="32" y="264"/>
                  </a:lnTo>
                  <a:lnTo>
                    <a:pt x="38" y="255"/>
                  </a:lnTo>
                  <a:lnTo>
                    <a:pt x="54" y="238"/>
                  </a:lnTo>
                  <a:lnTo>
                    <a:pt x="72" y="222"/>
                  </a:lnTo>
                  <a:lnTo>
                    <a:pt x="93" y="206"/>
                  </a:lnTo>
                  <a:lnTo>
                    <a:pt x="116" y="193"/>
                  </a:lnTo>
                  <a:lnTo>
                    <a:pt x="140" y="181"/>
                  </a:lnTo>
                  <a:lnTo>
                    <a:pt x="168" y="171"/>
                  </a:lnTo>
                  <a:lnTo>
                    <a:pt x="197" y="162"/>
                  </a:lnTo>
                  <a:lnTo>
                    <a:pt x="229" y="15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19" name="Freeform 39"/>
            <p:cNvSpPr>
              <a:spLocks/>
            </p:cNvSpPr>
            <p:nvPr/>
          </p:nvSpPr>
          <p:spPr bwMode="auto">
            <a:xfrm>
              <a:off x="2627313" y="2809875"/>
              <a:ext cx="679450" cy="590550"/>
            </a:xfrm>
            <a:custGeom>
              <a:avLst/>
              <a:gdLst>
                <a:gd name="T0" fmla="*/ 774 w 1711"/>
                <a:gd name="T1" fmla="*/ 42 h 1488"/>
                <a:gd name="T2" fmla="*/ 835 w 1711"/>
                <a:gd name="T3" fmla="*/ 22 h 1488"/>
                <a:gd name="T4" fmla="*/ 902 w 1711"/>
                <a:gd name="T5" fmla="*/ 8 h 1488"/>
                <a:gd name="T6" fmla="*/ 972 w 1711"/>
                <a:gd name="T7" fmla="*/ 1 h 1488"/>
                <a:gd name="T8" fmla="*/ 1042 w 1711"/>
                <a:gd name="T9" fmla="*/ 3 h 1488"/>
                <a:gd name="T10" fmla="*/ 1107 w 1711"/>
                <a:gd name="T11" fmla="*/ 12 h 1488"/>
                <a:gd name="T12" fmla="*/ 1136 w 1711"/>
                <a:gd name="T13" fmla="*/ 19 h 1488"/>
                <a:gd name="T14" fmla="*/ 1163 w 1711"/>
                <a:gd name="T15" fmla="*/ 29 h 1488"/>
                <a:gd name="T16" fmla="*/ 1187 w 1711"/>
                <a:gd name="T17" fmla="*/ 42 h 1488"/>
                <a:gd name="T18" fmla="*/ 1209 w 1711"/>
                <a:gd name="T19" fmla="*/ 56 h 1488"/>
                <a:gd name="T20" fmla="*/ 1225 w 1711"/>
                <a:gd name="T21" fmla="*/ 73 h 1488"/>
                <a:gd name="T22" fmla="*/ 1238 w 1711"/>
                <a:gd name="T23" fmla="*/ 92 h 1488"/>
                <a:gd name="T24" fmla="*/ 1682 w 1711"/>
                <a:gd name="T25" fmla="*/ 973 h 1488"/>
                <a:gd name="T26" fmla="*/ 1698 w 1711"/>
                <a:gd name="T27" fmla="*/ 1013 h 1488"/>
                <a:gd name="T28" fmla="*/ 1709 w 1711"/>
                <a:gd name="T29" fmla="*/ 1054 h 1488"/>
                <a:gd name="T30" fmla="*/ 1711 w 1711"/>
                <a:gd name="T31" fmla="*/ 1094 h 1488"/>
                <a:gd name="T32" fmla="*/ 1707 w 1711"/>
                <a:gd name="T33" fmla="*/ 1122 h 1488"/>
                <a:gd name="T34" fmla="*/ 1702 w 1711"/>
                <a:gd name="T35" fmla="*/ 1141 h 1488"/>
                <a:gd name="T36" fmla="*/ 1693 w 1711"/>
                <a:gd name="T37" fmla="*/ 1159 h 1488"/>
                <a:gd name="T38" fmla="*/ 1683 w 1711"/>
                <a:gd name="T39" fmla="*/ 1175 h 1488"/>
                <a:gd name="T40" fmla="*/ 1669 w 1711"/>
                <a:gd name="T41" fmla="*/ 1192 h 1488"/>
                <a:gd name="T42" fmla="*/ 1651 w 1711"/>
                <a:gd name="T43" fmla="*/ 1207 h 1488"/>
                <a:gd name="T44" fmla="*/ 1631 w 1711"/>
                <a:gd name="T45" fmla="*/ 1221 h 1488"/>
                <a:gd name="T46" fmla="*/ 1605 w 1711"/>
                <a:gd name="T47" fmla="*/ 1235 h 1488"/>
                <a:gd name="T48" fmla="*/ 1113 w 1711"/>
                <a:gd name="T49" fmla="*/ 1447 h 1488"/>
                <a:gd name="T50" fmla="*/ 1053 w 1711"/>
                <a:gd name="T51" fmla="*/ 1469 h 1488"/>
                <a:gd name="T52" fmla="*/ 988 w 1711"/>
                <a:gd name="T53" fmla="*/ 1481 h 1488"/>
                <a:gd name="T54" fmla="*/ 921 w 1711"/>
                <a:gd name="T55" fmla="*/ 1488 h 1488"/>
                <a:gd name="T56" fmla="*/ 854 w 1711"/>
                <a:gd name="T57" fmla="*/ 1485 h 1488"/>
                <a:gd name="T58" fmla="*/ 791 w 1711"/>
                <a:gd name="T59" fmla="*/ 1475 h 1488"/>
                <a:gd name="T60" fmla="*/ 735 w 1711"/>
                <a:gd name="T61" fmla="*/ 1457 h 1488"/>
                <a:gd name="T62" fmla="*/ 709 w 1711"/>
                <a:gd name="T63" fmla="*/ 1446 h 1488"/>
                <a:gd name="T64" fmla="*/ 686 w 1711"/>
                <a:gd name="T65" fmla="*/ 1432 h 1488"/>
                <a:gd name="T66" fmla="*/ 666 w 1711"/>
                <a:gd name="T67" fmla="*/ 1415 h 1488"/>
                <a:gd name="T68" fmla="*/ 649 w 1711"/>
                <a:gd name="T69" fmla="*/ 1397 h 1488"/>
                <a:gd name="T70" fmla="*/ 35 w 1711"/>
                <a:gd name="T71" fmla="*/ 597 h 1488"/>
                <a:gd name="T72" fmla="*/ 14 w 1711"/>
                <a:gd name="T73" fmla="*/ 556 h 1488"/>
                <a:gd name="T74" fmla="*/ 3 w 1711"/>
                <a:gd name="T75" fmla="*/ 516 h 1488"/>
                <a:gd name="T76" fmla="*/ 0 w 1711"/>
                <a:gd name="T77" fmla="*/ 487 h 1488"/>
                <a:gd name="T78" fmla="*/ 1 w 1711"/>
                <a:gd name="T79" fmla="*/ 467 h 1488"/>
                <a:gd name="T80" fmla="*/ 5 w 1711"/>
                <a:gd name="T81" fmla="*/ 447 h 1488"/>
                <a:gd name="T82" fmla="*/ 13 w 1711"/>
                <a:gd name="T83" fmla="*/ 428 h 1488"/>
                <a:gd name="T84" fmla="*/ 22 w 1711"/>
                <a:gd name="T85" fmla="*/ 411 h 1488"/>
                <a:gd name="T86" fmla="*/ 35 w 1711"/>
                <a:gd name="T87" fmla="*/ 394 h 1488"/>
                <a:gd name="T88" fmla="*/ 50 w 1711"/>
                <a:gd name="T89" fmla="*/ 377 h 1488"/>
                <a:gd name="T90" fmla="*/ 69 w 1711"/>
                <a:gd name="T91" fmla="*/ 361 h 1488"/>
                <a:gd name="T92" fmla="*/ 91 w 1711"/>
                <a:gd name="T93" fmla="*/ 347 h 1488"/>
                <a:gd name="T94" fmla="*/ 115 w 1711"/>
                <a:gd name="T95" fmla="*/ 333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1" h="1488">
                  <a:moveTo>
                    <a:pt x="129" y="326"/>
                  </a:moveTo>
                  <a:lnTo>
                    <a:pt x="774" y="42"/>
                  </a:lnTo>
                  <a:lnTo>
                    <a:pt x="803" y="31"/>
                  </a:lnTo>
                  <a:lnTo>
                    <a:pt x="835" y="22"/>
                  </a:lnTo>
                  <a:lnTo>
                    <a:pt x="868" y="13"/>
                  </a:lnTo>
                  <a:lnTo>
                    <a:pt x="902" y="8"/>
                  </a:lnTo>
                  <a:lnTo>
                    <a:pt x="937" y="3"/>
                  </a:lnTo>
                  <a:lnTo>
                    <a:pt x="972" y="1"/>
                  </a:lnTo>
                  <a:lnTo>
                    <a:pt x="1007" y="0"/>
                  </a:lnTo>
                  <a:lnTo>
                    <a:pt x="1042" y="3"/>
                  </a:lnTo>
                  <a:lnTo>
                    <a:pt x="1075" y="5"/>
                  </a:lnTo>
                  <a:lnTo>
                    <a:pt x="1107" y="12"/>
                  </a:lnTo>
                  <a:lnTo>
                    <a:pt x="1122" y="15"/>
                  </a:lnTo>
                  <a:lnTo>
                    <a:pt x="1136" y="19"/>
                  </a:lnTo>
                  <a:lnTo>
                    <a:pt x="1150" y="24"/>
                  </a:lnTo>
                  <a:lnTo>
                    <a:pt x="1163" y="29"/>
                  </a:lnTo>
                  <a:lnTo>
                    <a:pt x="1176" y="36"/>
                  </a:lnTo>
                  <a:lnTo>
                    <a:pt x="1187" y="42"/>
                  </a:lnTo>
                  <a:lnTo>
                    <a:pt x="1199" y="49"/>
                  </a:lnTo>
                  <a:lnTo>
                    <a:pt x="1209" y="56"/>
                  </a:lnTo>
                  <a:lnTo>
                    <a:pt x="1218" y="65"/>
                  </a:lnTo>
                  <a:lnTo>
                    <a:pt x="1225" y="73"/>
                  </a:lnTo>
                  <a:lnTo>
                    <a:pt x="1232" y="83"/>
                  </a:lnTo>
                  <a:lnTo>
                    <a:pt x="1238" y="92"/>
                  </a:lnTo>
                  <a:lnTo>
                    <a:pt x="1673" y="952"/>
                  </a:lnTo>
                  <a:lnTo>
                    <a:pt x="1682" y="973"/>
                  </a:lnTo>
                  <a:lnTo>
                    <a:pt x="1691" y="993"/>
                  </a:lnTo>
                  <a:lnTo>
                    <a:pt x="1698" y="1013"/>
                  </a:lnTo>
                  <a:lnTo>
                    <a:pt x="1704" y="1034"/>
                  </a:lnTo>
                  <a:lnTo>
                    <a:pt x="1709" y="1054"/>
                  </a:lnTo>
                  <a:lnTo>
                    <a:pt x="1711" y="1075"/>
                  </a:lnTo>
                  <a:lnTo>
                    <a:pt x="1711" y="1094"/>
                  </a:lnTo>
                  <a:lnTo>
                    <a:pt x="1710" y="1113"/>
                  </a:lnTo>
                  <a:lnTo>
                    <a:pt x="1707" y="1122"/>
                  </a:lnTo>
                  <a:lnTo>
                    <a:pt x="1705" y="1132"/>
                  </a:lnTo>
                  <a:lnTo>
                    <a:pt x="1702" y="1141"/>
                  </a:lnTo>
                  <a:lnTo>
                    <a:pt x="1698" y="1150"/>
                  </a:lnTo>
                  <a:lnTo>
                    <a:pt x="1693" y="1159"/>
                  </a:lnTo>
                  <a:lnTo>
                    <a:pt x="1688" y="1168"/>
                  </a:lnTo>
                  <a:lnTo>
                    <a:pt x="1683" y="1175"/>
                  </a:lnTo>
                  <a:lnTo>
                    <a:pt x="1675" y="1184"/>
                  </a:lnTo>
                  <a:lnTo>
                    <a:pt x="1669" y="1192"/>
                  </a:lnTo>
                  <a:lnTo>
                    <a:pt x="1660" y="1200"/>
                  </a:lnTo>
                  <a:lnTo>
                    <a:pt x="1651" y="1207"/>
                  </a:lnTo>
                  <a:lnTo>
                    <a:pt x="1641" y="1215"/>
                  </a:lnTo>
                  <a:lnTo>
                    <a:pt x="1631" y="1221"/>
                  </a:lnTo>
                  <a:lnTo>
                    <a:pt x="1618" y="1229"/>
                  </a:lnTo>
                  <a:lnTo>
                    <a:pt x="1605" y="1235"/>
                  </a:lnTo>
                  <a:lnTo>
                    <a:pt x="1593" y="1242"/>
                  </a:lnTo>
                  <a:lnTo>
                    <a:pt x="1113" y="1447"/>
                  </a:lnTo>
                  <a:lnTo>
                    <a:pt x="1084" y="1458"/>
                  </a:lnTo>
                  <a:lnTo>
                    <a:pt x="1053" y="1469"/>
                  </a:lnTo>
                  <a:lnTo>
                    <a:pt x="1021" y="1476"/>
                  </a:lnTo>
                  <a:lnTo>
                    <a:pt x="988" y="1481"/>
                  </a:lnTo>
                  <a:lnTo>
                    <a:pt x="955" y="1485"/>
                  </a:lnTo>
                  <a:lnTo>
                    <a:pt x="921" y="1488"/>
                  </a:lnTo>
                  <a:lnTo>
                    <a:pt x="888" y="1488"/>
                  </a:lnTo>
                  <a:lnTo>
                    <a:pt x="854" y="1485"/>
                  </a:lnTo>
                  <a:lnTo>
                    <a:pt x="823" y="1481"/>
                  </a:lnTo>
                  <a:lnTo>
                    <a:pt x="791" y="1475"/>
                  </a:lnTo>
                  <a:lnTo>
                    <a:pt x="761" y="1467"/>
                  </a:lnTo>
                  <a:lnTo>
                    <a:pt x="735" y="1457"/>
                  </a:lnTo>
                  <a:lnTo>
                    <a:pt x="722" y="1452"/>
                  </a:lnTo>
                  <a:lnTo>
                    <a:pt x="709" y="1446"/>
                  </a:lnTo>
                  <a:lnTo>
                    <a:pt x="698" y="1439"/>
                  </a:lnTo>
                  <a:lnTo>
                    <a:pt x="686" y="1432"/>
                  </a:lnTo>
                  <a:lnTo>
                    <a:pt x="676" y="1424"/>
                  </a:lnTo>
                  <a:lnTo>
                    <a:pt x="666" y="1415"/>
                  </a:lnTo>
                  <a:lnTo>
                    <a:pt x="658" y="1407"/>
                  </a:lnTo>
                  <a:lnTo>
                    <a:pt x="649" y="1397"/>
                  </a:lnTo>
                  <a:lnTo>
                    <a:pt x="49" y="616"/>
                  </a:lnTo>
                  <a:lnTo>
                    <a:pt x="35" y="597"/>
                  </a:lnTo>
                  <a:lnTo>
                    <a:pt x="23" y="576"/>
                  </a:lnTo>
                  <a:lnTo>
                    <a:pt x="14" y="556"/>
                  </a:lnTo>
                  <a:lnTo>
                    <a:pt x="7" y="537"/>
                  </a:lnTo>
                  <a:lnTo>
                    <a:pt x="3" y="516"/>
                  </a:lnTo>
                  <a:lnTo>
                    <a:pt x="0" y="496"/>
                  </a:lnTo>
                  <a:lnTo>
                    <a:pt x="0" y="487"/>
                  </a:lnTo>
                  <a:lnTo>
                    <a:pt x="0" y="477"/>
                  </a:lnTo>
                  <a:lnTo>
                    <a:pt x="1" y="467"/>
                  </a:lnTo>
                  <a:lnTo>
                    <a:pt x="3" y="458"/>
                  </a:lnTo>
                  <a:lnTo>
                    <a:pt x="5" y="447"/>
                  </a:lnTo>
                  <a:lnTo>
                    <a:pt x="9" y="439"/>
                  </a:lnTo>
                  <a:lnTo>
                    <a:pt x="13" y="428"/>
                  </a:lnTo>
                  <a:lnTo>
                    <a:pt x="17" y="419"/>
                  </a:lnTo>
                  <a:lnTo>
                    <a:pt x="22" y="411"/>
                  </a:lnTo>
                  <a:lnTo>
                    <a:pt x="28" y="402"/>
                  </a:lnTo>
                  <a:lnTo>
                    <a:pt x="35" y="394"/>
                  </a:lnTo>
                  <a:lnTo>
                    <a:pt x="42" y="385"/>
                  </a:lnTo>
                  <a:lnTo>
                    <a:pt x="50" y="377"/>
                  </a:lnTo>
                  <a:lnTo>
                    <a:pt x="59" y="368"/>
                  </a:lnTo>
                  <a:lnTo>
                    <a:pt x="69" y="361"/>
                  </a:lnTo>
                  <a:lnTo>
                    <a:pt x="79" y="353"/>
                  </a:lnTo>
                  <a:lnTo>
                    <a:pt x="91" y="347"/>
                  </a:lnTo>
                  <a:lnTo>
                    <a:pt x="102" y="339"/>
                  </a:lnTo>
                  <a:lnTo>
                    <a:pt x="115" y="333"/>
                  </a:lnTo>
                  <a:lnTo>
                    <a:pt x="129" y="32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0" name="Freeform 40"/>
            <p:cNvSpPr>
              <a:spLocks/>
            </p:cNvSpPr>
            <p:nvPr/>
          </p:nvSpPr>
          <p:spPr bwMode="auto">
            <a:xfrm>
              <a:off x="5311775" y="2668588"/>
              <a:ext cx="749300" cy="547687"/>
            </a:xfrm>
            <a:custGeom>
              <a:avLst/>
              <a:gdLst>
                <a:gd name="T0" fmla="*/ 1151 w 1890"/>
                <a:gd name="T1" fmla="*/ 50 h 1379"/>
                <a:gd name="T2" fmla="*/ 1094 w 1890"/>
                <a:gd name="T3" fmla="*/ 25 h 1379"/>
                <a:gd name="T4" fmla="*/ 1031 w 1890"/>
                <a:gd name="T5" fmla="*/ 10 h 1379"/>
                <a:gd name="T6" fmla="*/ 965 w 1890"/>
                <a:gd name="T7" fmla="*/ 1 h 1379"/>
                <a:gd name="T8" fmla="*/ 899 w 1890"/>
                <a:gd name="T9" fmla="*/ 1 h 1379"/>
                <a:gd name="T10" fmla="*/ 835 w 1890"/>
                <a:gd name="T11" fmla="*/ 9 h 1379"/>
                <a:gd name="T12" fmla="*/ 776 w 1890"/>
                <a:gd name="T13" fmla="*/ 24 h 1379"/>
                <a:gd name="T14" fmla="*/ 750 w 1890"/>
                <a:gd name="T15" fmla="*/ 36 h 1379"/>
                <a:gd name="T16" fmla="*/ 725 w 1890"/>
                <a:gd name="T17" fmla="*/ 48 h 1379"/>
                <a:gd name="T18" fmla="*/ 703 w 1890"/>
                <a:gd name="T19" fmla="*/ 64 h 1379"/>
                <a:gd name="T20" fmla="*/ 683 w 1890"/>
                <a:gd name="T21" fmla="*/ 80 h 1379"/>
                <a:gd name="T22" fmla="*/ 40 w 1890"/>
                <a:gd name="T23" fmla="*/ 744 h 1379"/>
                <a:gd name="T24" fmla="*/ 15 w 1890"/>
                <a:gd name="T25" fmla="*/ 781 h 1379"/>
                <a:gd name="T26" fmla="*/ 5 w 1890"/>
                <a:gd name="T27" fmla="*/ 809 h 1379"/>
                <a:gd name="T28" fmla="*/ 0 w 1890"/>
                <a:gd name="T29" fmla="*/ 828 h 1379"/>
                <a:gd name="T30" fmla="*/ 0 w 1890"/>
                <a:gd name="T31" fmla="*/ 856 h 1379"/>
                <a:gd name="T32" fmla="*/ 6 w 1890"/>
                <a:gd name="T33" fmla="*/ 893 h 1379"/>
                <a:gd name="T34" fmla="*/ 24 w 1890"/>
                <a:gd name="T35" fmla="*/ 930 h 1379"/>
                <a:gd name="T36" fmla="*/ 50 w 1890"/>
                <a:gd name="T37" fmla="*/ 966 h 1379"/>
                <a:gd name="T38" fmla="*/ 85 w 1890"/>
                <a:gd name="T39" fmla="*/ 1001 h 1379"/>
                <a:gd name="T40" fmla="*/ 513 w 1890"/>
                <a:gd name="T41" fmla="*/ 1327 h 1379"/>
                <a:gd name="T42" fmla="*/ 536 w 1890"/>
                <a:gd name="T43" fmla="*/ 1342 h 1379"/>
                <a:gd name="T44" fmla="*/ 562 w 1890"/>
                <a:gd name="T45" fmla="*/ 1355 h 1379"/>
                <a:gd name="T46" fmla="*/ 589 w 1890"/>
                <a:gd name="T47" fmla="*/ 1365 h 1379"/>
                <a:gd name="T48" fmla="*/ 618 w 1890"/>
                <a:gd name="T49" fmla="*/ 1371 h 1379"/>
                <a:gd name="T50" fmla="*/ 682 w 1890"/>
                <a:gd name="T51" fmla="*/ 1379 h 1379"/>
                <a:gd name="T52" fmla="*/ 747 w 1890"/>
                <a:gd name="T53" fmla="*/ 1378 h 1379"/>
                <a:gd name="T54" fmla="*/ 812 w 1890"/>
                <a:gd name="T55" fmla="*/ 1368 h 1379"/>
                <a:gd name="T56" fmla="*/ 876 w 1890"/>
                <a:gd name="T57" fmla="*/ 1351 h 1379"/>
                <a:gd name="T58" fmla="*/ 932 w 1890"/>
                <a:gd name="T59" fmla="*/ 1327 h 1379"/>
                <a:gd name="T60" fmla="*/ 958 w 1890"/>
                <a:gd name="T61" fmla="*/ 1312 h 1379"/>
                <a:gd name="T62" fmla="*/ 980 w 1890"/>
                <a:gd name="T63" fmla="*/ 1296 h 1379"/>
                <a:gd name="T64" fmla="*/ 1826 w 1890"/>
                <a:gd name="T65" fmla="*/ 641 h 1379"/>
                <a:gd name="T66" fmla="*/ 1845 w 1890"/>
                <a:gd name="T67" fmla="*/ 624 h 1379"/>
                <a:gd name="T68" fmla="*/ 1860 w 1890"/>
                <a:gd name="T69" fmla="*/ 605 h 1379"/>
                <a:gd name="T70" fmla="*/ 1872 w 1890"/>
                <a:gd name="T71" fmla="*/ 586 h 1379"/>
                <a:gd name="T72" fmla="*/ 1881 w 1890"/>
                <a:gd name="T73" fmla="*/ 567 h 1379"/>
                <a:gd name="T74" fmla="*/ 1887 w 1890"/>
                <a:gd name="T75" fmla="*/ 548 h 1379"/>
                <a:gd name="T76" fmla="*/ 1890 w 1890"/>
                <a:gd name="T77" fmla="*/ 528 h 1379"/>
                <a:gd name="T78" fmla="*/ 1888 w 1890"/>
                <a:gd name="T79" fmla="*/ 507 h 1379"/>
                <a:gd name="T80" fmla="*/ 1886 w 1890"/>
                <a:gd name="T81" fmla="*/ 488 h 1379"/>
                <a:gd name="T82" fmla="*/ 1879 w 1890"/>
                <a:gd name="T83" fmla="*/ 468 h 1379"/>
                <a:gd name="T84" fmla="*/ 1869 w 1890"/>
                <a:gd name="T85" fmla="*/ 449 h 1379"/>
                <a:gd name="T86" fmla="*/ 1858 w 1890"/>
                <a:gd name="T87" fmla="*/ 431 h 1379"/>
                <a:gd name="T88" fmla="*/ 1842 w 1890"/>
                <a:gd name="T89" fmla="*/ 413 h 1379"/>
                <a:gd name="T90" fmla="*/ 1823 w 1890"/>
                <a:gd name="T91" fmla="*/ 396 h 1379"/>
                <a:gd name="T92" fmla="*/ 1791 w 1890"/>
                <a:gd name="T93" fmla="*/ 372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90" h="1379">
                  <a:moveTo>
                    <a:pt x="1766" y="358"/>
                  </a:moveTo>
                  <a:lnTo>
                    <a:pt x="1151" y="50"/>
                  </a:lnTo>
                  <a:lnTo>
                    <a:pt x="1123" y="37"/>
                  </a:lnTo>
                  <a:lnTo>
                    <a:pt x="1094" y="25"/>
                  </a:lnTo>
                  <a:lnTo>
                    <a:pt x="1063" y="16"/>
                  </a:lnTo>
                  <a:lnTo>
                    <a:pt x="1031" y="10"/>
                  </a:lnTo>
                  <a:lnTo>
                    <a:pt x="998" y="5"/>
                  </a:lnTo>
                  <a:lnTo>
                    <a:pt x="965" y="1"/>
                  </a:lnTo>
                  <a:lnTo>
                    <a:pt x="932" y="0"/>
                  </a:lnTo>
                  <a:lnTo>
                    <a:pt x="899" y="1"/>
                  </a:lnTo>
                  <a:lnTo>
                    <a:pt x="867" y="4"/>
                  </a:lnTo>
                  <a:lnTo>
                    <a:pt x="835" y="9"/>
                  </a:lnTo>
                  <a:lnTo>
                    <a:pt x="806" y="15"/>
                  </a:lnTo>
                  <a:lnTo>
                    <a:pt x="776" y="24"/>
                  </a:lnTo>
                  <a:lnTo>
                    <a:pt x="762" y="29"/>
                  </a:lnTo>
                  <a:lnTo>
                    <a:pt x="750" y="36"/>
                  </a:lnTo>
                  <a:lnTo>
                    <a:pt x="737" y="41"/>
                  </a:lnTo>
                  <a:lnTo>
                    <a:pt x="725" y="48"/>
                  </a:lnTo>
                  <a:lnTo>
                    <a:pt x="714" y="55"/>
                  </a:lnTo>
                  <a:lnTo>
                    <a:pt x="703" y="64"/>
                  </a:lnTo>
                  <a:lnTo>
                    <a:pt x="692" y="71"/>
                  </a:lnTo>
                  <a:lnTo>
                    <a:pt x="683" y="80"/>
                  </a:lnTo>
                  <a:lnTo>
                    <a:pt x="56" y="726"/>
                  </a:lnTo>
                  <a:lnTo>
                    <a:pt x="40" y="744"/>
                  </a:lnTo>
                  <a:lnTo>
                    <a:pt x="26" y="763"/>
                  </a:lnTo>
                  <a:lnTo>
                    <a:pt x="15" y="781"/>
                  </a:lnTo>
                  <a:lnTo>
                    <a:pt x="8" y="800"/>
                  </a:lnTo>
                  <a:lnTo>
                    <a:pt x="5" y="809"/>
                  </a:lnTo>
                  <a:lnTo>
                    <a:pt x="3" y="820"/>
                  </a:lnTo>
                  <a:lnTo>
                    <a:pt x="0" y="828"/>
                  </a:lnTo>
                  <a:lnTo>
                    <a:pt x="0" y="837"/>
                  </a:lnTo>
                  <a:lnTo>
                    <a:pt x="0" y="856"/>
                  </a:lnTo>
                  <a:lnTo>
                    <a:pt x="1" y="876"/>
                  </a:lnTo>
                  <a:lnTo>
                    <a:pt x="6" y="893"/>
                  </a:lnTo>
                  <a:lnTo>
                    <a:pt x="14" y="913"/>
                  </a:lnTo>
                  <a:lnTo>
                    <a:pt x="24" y="930"/>
                  </a:lnTo>
                  <a:lnTo>
                    <a:pt x="36" y="948"/>
                  </a:lnTo>
                  <a:lnTo>
                    <a:pt x="50" y="966"/>
                  </a:lnTo>
                  <a:lnTo>
                    <a:pt x="66" y="984"/>
                  </a:lnTo>
                  <a:lnTo>
                    <a:pt x="85" y="1001"/>
                  </a:lnTo>
                  <a:lnTo>
                    <a:pt x="106" y="1017"/>
                  </a:lnTo>
                  <a:lnTo>
                    <a:pt x="513" y="1327"/>
                  </a:lnTo>
                  <a:lnTo>
                    <a:pt x="524" y="1335"/>
                  </a:lnTo>
                  <a:lnTo>
                    <a:pt x="536" y="1342"/>
                  </a:lnTo>
                  <a:lnTo>
                    <a:pt x="548" y="1349"/>
                  </a:lnTo>
                  <a:lnTo>
                    <a:pt x="562" y="1355"/>
                  </a:lnTo>
                  <a:lnTo>
                    <a:pt x="575" y="1360"/>
                  </a:lnTo>
                  <a:lnTo>
                    <a:pt x="589" y="1365"/>
                  </a:lnTo>
                  <a:lnTo>
                    <a:pt x="604" y="1369"/>
                  </a:lnTo>
                  <a:lnTo>
                    <a:pt x="618" y="1371"/>
                  </a:lnTo>
                  <a:lnTo>
                    <a:pt x="650" y="1377"/>
                  </a:lnTo>
                  <a:lnTo>
                    <a:pt x="682" y="1379"/>
                  </a:lnTo>
                  <a:lnTo>
                    <a:pt x="714" y="1379"/>
                  </a:lnTo>
                  <a:lnTo>
                    <a:pt x="747" y="1378"/>
                  </a:lnTo>
                  <a:lnTo>
                    <a:pt x="780" y="1374"/>
                  </a:lnTo>
                  <a:lnTo>
                    <a:pt x="812" y="1368"/>
                  </a:lnTo>
                  <a:lnTo>
                    <a:pt x="844" y="1360"/>
                  </a:lnTo>
                  <a:lnTo>
                    <a:pt x="876" y="1351"/>
                  </a:lnTo>
                  <a:lnTo>
                    <a:pt x="905" y="1340"/>
                  </a:lnTo>
                  <a:lnTo>
                    <a:pt x="932" y="1327"/>
                  </a:lnTo>
                  <a:lnTo>
                    <a:pt x="945" y="1319"/>
                  </a:lnTo>
                  <a:lnTo>
                    <a:pt x="958" y="1312"/>
                  </a:lnTo>
                  <a:lnTo>
                    <a:pt x="969" y="1304"/>
                  </a:lnTo>
                  <a:lnTo>
                    <a:pt x="980" y="1296"/>
                  </a:lnTo>
                  <a:lnTo>
                    <a:pt x="1816" y="650"/>
                  </a:lnTo>
                  <a:lnTo>
                    <a:pt x="1826" y="641"/>
                  </a:lnTo>
                  <a:lnTo>
                    <a:pt x="1836" y="633"/>
                  </a:lnTo>
                  <a:lnTo>
                    <a:pt x="1845" y="624"/>
                  </a:lnTo>
                  <a:lnTo>
                    <a:pt x="1853" y="616"/>
                  </a:lnTo>
                  <a:lnTo>
                    <a:pt x="1860" y="605"/>
                  </a:lnTo>
                  <a:lnTo>
                    <a:pt x="1867" y="596"/>
                  </a:lnTo>
                  <a:lnTo>
                    <a:pt x="1872" y="586"/>
                  </a:lnTo>
                  <a:lnTo>
                    <a:pt x="1877" y="577"/>
                  </a:lnTo>
                  <a:lnTo>
                    <a:pt x="1881" y="567"/>
                  </a:lnTo>
                  <a:lnTo>
                    <a:pt x="1884" y="557"/>
                  </a:lnTo>
                  <a:lnTo>
                    <a:pt x="1887" y="548"/>
                  </a:lnTo>
                  <a:lnTo>
                    <a:pt x="1888" y="538"/>
                  </a:lnTo>
                  <a:lnTo>
                    <a:pt x="1890" y="528"/>
                  </a:lnTo>
                  <a:lnTo>
                    <a:pt x="1890" y="517"/>
                  </a:lnTo>
                  <a:lnTo>
                    <a:pt x="1888" y="507"/>
                  </a:lnTo>
                  <a:lnTo>
                    <a:pt x="1887" y="498"/>
                  </a:lnTo>
                  <a:lnTo>
                    <a:pt x="1886" y="488"/>
                  </a:lnTo>
                  <a:lnTo>
                    <a:pt x="1883" y="478"/>
                  </a:lnTo>
                  <a:lnTo>
                    <a:pt x="1879" y="468"/>
                  </a:lnTo>
                  <a:lnTo>
                    <a:pt x="1874" y="459"/>
                  </a:lnTo>
                  <a:lnTo>
                    <a:pt x="1869" y="449"/>
                  </a:lnTo>
                  <a:lnTo>
                    <a:pt x="1864" y="440"/>
                  </a:lnTo>
                  <a:lnTo>
                    <a:pt x="1858" y="431"/>
                  </a:lnTo>
                  <a:lnTo>
                    <a:pt x="1850" y="422"/>
                  </a:lnTo>
                  <a:lnTo>
                    <a:pt x="1842" y="413"/>
                  </a:lnTo>
                  <a:lnTo>
                    <a:pt x="1833" y="404"/>
                  </a:lnTo>
                  <a:lnTo>
                    <a:pt x="1823" y="396"/>
                  </a:lnTo>
                  <a:lnTo>
                    <a:pt x="1814" y="387"/>
                  </a:lnTo>
                  <a:lnTo>
                    <a:pt x="1791" y="372"/>
                  </a:lnTo>
                  <a:lnTo>
                    <a:pt x="1766" y="358"/>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1" name="Freeform 41"/>
            <p:cNvSpPr>
              <a:spLocks/>
            </p:cNvSpPr>
            <p:nvPr/>
          </p:nvSpPr>
          <p:spPr bwMode="auto">
            <a:xfrm>
              <a:off x="5737225" y="2930525"/>
              <a:ext cx="879475" cy="527050"/>
            </a:xfrm>
            <a:custGeom>
              <a:avLst/>
              <a:gdLst>
                <a:gd name="T0" fmla="*/ 1215 w 2217"/>
                <a:gd name="T1" fmla="*/ 8 h 1330"/>
                <a:gd name="T2" fmla="*/ 1153 w 2217"/>
                <a:gd name="T3" fmla="*/ 0 h 1330"/>
                <a:gd name="T4" fmla="*/ 1091 w 2217"/>
                <a:gd name="T5" fmla="*/ 2 h 1330"/>
                <a:gd name="T6" fmla="*/ 1035 w 2217"/>
                <a:gd name="T7" fmla="*/ 12 h 1330"/>
                <a:gd name="T8" fmla="*/ 982 w 2217"/>
                <a:gd name="T9" fmla="*/ 30 h 1330"/>
                <a:gd name="T10" fmla="*/ 932 w 2217"/>
                <a:gd name="T11" fmla="*/ 53 h 1330"/>
                <a:gd name="T12" fmla="*/ 885 w 2217"/>
                <a:gd name="T13" fmla="*/ 79 h 1330"/>
                <a:gd name="T14" fmla="*/ 842 w 2217"/>
                <a:gd name="T15" fmla="*/ 111 h 1330"/>
                <a:gd name="T16" fmla="*/ 799 w 2217"/>
                <a:gd name="T17" fmla="*/ 146 h 1330"/>
                <a:gd name="T18" fmla="*/ 24 w 2217"/>
                <a:gd name="T19" fmla="*/ 818 h 1330"/>
                <a:gd name="T20" fmla="*/ 10 w 2217"/>
                <a:gd name="T21" fmla="*/ 835 h 1330"/>
                <a:gd name="T22" fmla="*/ 3 w 2217"/>
                <a:gd name="T23" fmla="*/ 853 h 1330"/>
                <a:gd name="T24" fmla="*/ 0 w 2217"/>
                <a:gd name="T25" fmla="*/ 872 h 1330"/>
                <a:gd name="T26" fmla="*/ 1 w 2217"/>
                <a:gd name="T27" fmla="*/ 891 h 1330"/>
                <a:gd name="T28" fmla="*/ 8 w 2217"/>
                <a:gd name="T29" fmla="*/ 909 h 1330"/>
                <a:gd name="T30" fmla="*/ 18 w 2217"/>
                <a:gd name="T31" fmla="*/ 928 h 1330"/>
                <a:gd name="T32" fmla="*/ 33 w 2217"/>
                <a:gd name="T33" fmla="*/ 946 h 1330"/>
                <a:gd name="T34" fmla="*/ 61 w 2217"/>
                <a:gd name="T35" fmla="*/ 973 h 1330"/>
                <a:gd name="T36" fmla="*/ 107 w 2217"/>
                <a:gd name="T37" fmla="*/ 1005 h 1330"/>
                <a:gd name="T38" fmla="*/ 163 w 2217"/>
                <a:gd name="T39" fmla="*/ 1034 h 1330"/>
                <a:gd name="T40" fmla="*/ 223 w 2217"/>
                <a:gd name="T41" fmla="*/ 1058 h 1330"/>
                <a:gd name="T42" fmla="*/ 1133 w 2217"/>
                <a:gd name="T43" fmla="*/ 1317 h 1330"/>
                <a:gd name="T44" fmla="*/ 1165 w 2217"/>
                <a:gd name="T45" fmla="*/ 1324 h 1330"/>
                <a:gd name="T46" fmla="*/ 1196 w 2217"/>
                <a:gd name="T47" fmla="*/ 1329 h 1330"/>
                <a:gd name="T48" fmla="*/ 1227 w 2217"/>
                <a:gd name="T49" fmla="*/ 1330 h 1330"/>
                <a:gd name="T50" fmla="*/ 1257 w 2217"/>
                <a:gd name="T51" fmla="*/ 1329 h 1330"/>
                <a:gd name="T52" fmla="*/ 1316 w 2217"/>
                <a:gd name="T53" fmla="*/ 1321 h 1330"/>
                <a:gd name="T54" fmla="*/ 1372 w 2217"/>
                <a:gd name="T55" fmla="*/ 1303 h 1330"/>
                <a:gd name="T56" fmla="*/ 1424 w 2217"/>
                <a:gd name="T57" fmla="*/ 1280 h 1330"/>
                <a:gd name="T58" fmla="*/ 1473 w 2217"/>
                <a:gd name="T59" fmla="*/ 1250 h 1330"/>
                <a:gd name="T60" fmla="*/ 1515 w 2217"/>
                <a:gd name="T61" fmla="*/ 1217 h 1330"/>
                <a:gd name="T62" fmla="*/ 1549 w 2217"/>
                <a:gd name="T63" fmla="*/ 1180 h 1330"/>
                <a:gd name="T64" fmla="*/ 2198 w 2217"/>
                <a:gd name="T65" fmla="*/ 403 h 1330"/>
                <a:gd name="T66" fmla="*/ 2208 w 2217"/>
                <a:gd name="T67" fmla="*/ 383 h 1330"/>
                <a:gd name="T68" fmla="*/ 2215 w 2217"/>
                <a:gd name="T69" fmla="*/ 364 h 1330"/>
                <a:gd name="T70" fmla="*/ 2217 w 2217"/>
                <a:gd name="T71" fmla="*/ 343 h 1330"/>
                <a:gd name="T72" fmla="*/ 2215 w 2217"/>
                <a:gd name="T73" fmla="*/ 324 h 1330"/>
                <a:gd name="T74" fmla="*/ 2208 w 2217"/>
                <a:gd name="T75" fmla="*/ 304 h 1330"/>
                <a:gd name="T76" fmla="*/ 2199 w 2217"/>
                <a:gd name="T77" fmla="*/ 285 h 1330"/>
                <a:gd name="T78" fmla="*/ 2185 w 2217"/>
                <a:gd name="T79" fmla="*/ 267 h 1330"/>
                <a:gd name="T80" fmla="*/ 2160 w 2217"/>
                <a:gd name="T81" fmla="*/ 240 h 1330"/>
                <a:gd name="T82" fmla="*/ 2117 w 2217"/>
                <a:gd name="T83" fmla="*/ 208 h 1330"/>
                <a:gd name="T84" fmla="*/ 2063 w 2217"/>
                <a:gd name="T85" fmla="*/ 180 h 1330"/>
                <a:gd name="T86" fmla="*/ 2003 w 2217"/>
                <a:gd name="T87" fmla="*/ 16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7" h="1330">
                  <a:moveTo>
                    <a:pt x="1971" y="153"/>
                  </a:moveTo>
                  <a:lnTo>
                    <a:pt x="1215" y="8"/>
                  </a:lnTo>
                  <a:lnTo>
                    <a:pt x="1183" y="3"/>
                  </a:lnTo>
                  <a:lnTo>
                    <a:pt x="1153" y="0"/>
                  </a:lnTo>
                  <a:lnTo>
                    <a:pt x="1122" y="0"/>
                  </a:lnTo>
                  <a:lnTo>
                    <a:pt x="1091" y="2"/>
                  </a:lnTo>
                  <a:lnTo>
                    <a:pt x="1063" y="7"/>
                  </a:lnTo>
                  <a:lnTo>
                    <a:pt x="1035" y="12"/>
                  </a:lnTo>
                  <a:lnTo>
                    <a:pt x="1009" y="20"/>
                  </a:lnTo>
                  <a:lnTo>
                    <a:pt x="982" y="30"/>
                  </a:lnTo>
                  <a:lnTo>
                    <a:pt x="958" y="40"/>
                  </a:lnTo>
                  <a:lnTo>
                    <a:pt x="932" y="53"/>
                  </a:lnTo>
                  <a:lnTo>
                    <a:pt x="909" y="65"/>
                  </a:lnTo>
                  <a:lnTo>
                    <a:pt x="885" y="79"/>
                  </a:lnTo>
                  <a:lnTo>
                    <a:pt x="863" y="95"/>
                  </a:lnTo>
                  <a:lnTo>
                    <a:pt x="842" y="111"/>
                  </a:lnTo>
                  <a:lnTo>
                    <a:pt x="820" y="128"/>
                  </a:lnTo>
                  <a:lnTo>
                    <a:pt x="799" y="146"/>
                  </a:lnTo>
                  <a:lnTo>
                    <a:pt x="34" y="809"/>
                  </a:lnTo>
                  <a:lnTo>
                    <a:pt x="24" y="818"/>
                  </a:lnTo>
                  <a:lnTo>
                    <a:pt x="17" y="826"/>
                  </a:lnTo>
                  <a:lnTo>
                    <a:pt x="10" y="835"/>
                  </a:lnTo>
                  <a:lnTo>
                    <a:pt x="6" y="844"/>
                  </a:lnTo>
                  <a:lnTo>
                    <a:pt x="3" y="853"/>
                  </a:lnTo>
                  <a:lnTo>
                    <a:pt x="0" y="862"/>
                  </a:lnTo>
                  <a:lnTo>
                    <a:pt x="0" y="872"/>
                  </a:lnTo>
                  <a:lnTo>
                    <a:pt x="0" y="881"/>
                  </a:lnTo>
                  <a:lnTo>
                    <a:pt x="1" y="891"/>
                  </a:lnTo>
                  <a:lnTo>
                    <a:pt x="4" y="900"/>
                  </a:lnTo>
                  <a:lnTo>
                    <a:pt x="8" y="909"/>
                  </a:lnTo>
                  <a:lnTo>
                    <a:pt x="13" y="918"/>
                  </a:lnTo>
                  <a:lnTo>
                    <a:pt x="18" y="928"/>
                  </a:lnTo>
                  <a:lnTo>
                    <a:pt x="26" y="937"/>
                  </a:lnTo>
                  <a:lnTo>
                    <a:pt x="33" y="946"/>
                  </a:lnTo>
                  <a:lnTo>
                    <a:pt x="41" y="955"/>
                  </a:lnTo>
                  <a:lnTo>
                    <a:pt x="61" y="973"/>
                  </a:lnTo>
                  <a:lnTo>
                    <a:pt x="83" y="990"/>
                  </a:lnTo>
                  <a:lnTo>
                    <a:pt x="107" y="1005"/>
                  </a:lnTo>
                  <a:lnTo>
                    <a:pt x="134" y="1020"/>
                  </a:lnTo>
                  <a:lnTo>
                    <a:pt x="163" y="1034"/>
                  </a:lnTo>
                  <a:lnTo>
                    <a:pt x="193" y="1047"/>
                  </a:lnTo>
                  <a:lnTo>
                    <a:pt x="223" y="1058"/>
                  </a:lnTo>
                  <a:lnTo>
                    <a:pt x="254" y="1067"/>
                  </a:lnTo>
                  <a:lnTo>
                    <a:pt x="1133" y="1317"/>
                  </a:lnTo>
                  <a:lnTo>
                    <a:pt x="1149" y="1321"/>
                  </a:lnTo>
                  <a:lnTo>
                    <a:pt x="1165" y="1324"/>
                  </a:lnTo>
                  <a:lnTo>
                    <a:pt x="1181" y="1326"/>
                  </a:lnTo>
                  <a:lnTo>
                    <a:pt x="1196" y="1329"/>
                  </a:lnTo>
                  <a:lnTo>
                    <a:pt x="1211" y="1330"/>
                  </a:lnTo>
                  <a:lnTo>
                    <a:pt x="1227" y="1330"/>
                  </a:lnTo>
                  <a:lnTo>
                    <a:pt x="1242" y="1330"/>
                  </a:lnTo>
                  <a:lnTo>
                    <a:pt x="1257" y="1329"/>
                  </a:lnTo>
                  <a:lnTo>
                    <a:pt x="1286" y="1326"/>
                  </a:lnTo>
                  <a:lnTo>
                    <a:pt x="1316" y="1321"/>
                  </a:lnTo>
                  <a:lnTo>
                    <a:pt x="1345" y="1313"/>
                  </a:lnTo>
                  <a:lnTo>
                    <a:pt x="1372" y="1303"/>
                  </a:lnTo>
                  <a:lnTo>
                    <a:pt x="1399" y="1293"/>
                  </a:lnTo>
                  <a:lnTo>
                    <a:pt x="1424" y="1280"/>
                  </a:lnTo>
                  <a:lnTo>
                    <a:pt x="1448" y="1265"/>
                  </a:lnTo>
                  <a:lnTo>
                    <a:pt x="1473" y="1250"/>
                  </a:lnTo>
                  <a:lnTo>
                    <a:pt x="1494" y="1233"/>
                  </a:lnTo>
                  <a:lnTo>
                    <a:pt x="1515" y="1217"/>
                  </a:lnTo>
                  <a:lnTo>
                    <a:pt x="1533" y="1199"/>
                  </a:lnTo>
                  <a:lnTo>
                    <a:pt x="1549" y="1180"/>
                  </a:lnTo>
                  <a:lnTo>
                    <a:pt x="2190" y="412"/>
                  </a:lnTo>
                  <a:lnTo>
                    <a:pt x="2198" y="403"/>
                  </a:lnTo>
                  <a:lnTo>
                    <a:pt x="2204" y="393"/>
                  </a:lnTo>
                  <a:lnTo>
                    <a:pt x="2208" y="383"/>
                  </a:lnTo>
                  <a:lnTo>
                    <a:pt x="2212" y="374"/>
                  </a:lnTo>
                  <a:lnTo>
                    <a:pt x="2215" y="364"/>
                  </a:lnTo>
                  <a:lnTo>
                    <a:pt x="2217" y="354"/>
                  </a:lnTo>
                  <a:lnTo>
                    <a:pt x="2217" y="343"/>
                  </a:lnTo>
                  <a:lnTo>
                    <a:pt x="2216" y="334"/>
                  </a:lnTo>
                  <a:lnTo>
                    <a:pt x="2215" y="324"/>
                  </a:lnTo>
                  <a:lnTo>
                    <a:pt x="2212" y="314"/>
                  </a:lnTo>
                  <a:lnTo>
                    <a:pt x="2208" y="304"/>
                  </a:lnTo>
                  <a:lnTo>
                    <a:pt x="2204" y="295"/>
                  </a:lnTo>
                  <a:lnTo>
                    <a:pt x="2199" y="285"/>
                  </a:lnTo>
                  <a:lnTo>
                    <a:pt x="2193" y="276"/>
                  </a:lnTo>
                  <a:lnTo>
                    <a:pt x="2185" y="267"/>
                  </a:lnTo>
                  <a:lnTo>
                    <a:pt x="2178" y="258"/>
                  </a:lnTo>
                  <a:lnTo>
                    <a:pt x="2160" y="240"/>
                  </a:lnTo>
                  <a:lnTo>
                    <a:pt x="2139" y="224"/>
                  </a:lnTo>
                  <a:lnTo>
                    <a:pt x="2117" y="208"/>
                  </a:lnTo>
                  <a:lnTo>
                    <a:pt x="2091" y="193"/>
                  </a:lnTo>
                  <a:lnTo>
                    <a:pt x="2063" y="180"/>
                  </a:lnTo>
                  <a:lnTo>
                    <a:pt x="2034" y="170"/>
                  </a:lnTo>
                  <a:lnTo>
                    <a:pt x="2003" y="160"/>
                  </a:lnTo>
                  <a:lnTo>
                    <a:pt x="1971" y="153"/>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2" name="Freeform 42"/>
            <p:cNvSpPr>
              <a:spLocks/>
            </p:cNvSpPr>
            <p:nvPr/>
          </p:nvSpPr>
          <p:spPr bwMode="auto">
            <a:xfrm>
              <a:off x="6470650" y="3089275"/>
              <a:ext cx="715963" cy="508000"/>
            </a:xfrm>
            <a:custGeom>
              <a:avLst/>
              <a:gdLst>
                <a:gd name="T0" fmla="*/ 706 w 1804"/>
                <a:gd name="T1" fmla="*/ 2 h 1280"/>
                <a:gd name="T2" fmla="*/ 641 w 1804"/>
                <a:gd name="T3" fmla="*/ 3 h 1280"/>
                <a:gd name="T4" fmla="*/ 581 w 1804"/>
                <a:gd name="T5" fmla="*/ 12 h 1280"/>
                <a:gd name="T6" fmla="*/ 528 w 1804"/>
                <a:gd name="T7" fmla="*/ 30 h 1280"/>
                <a:gd name="T8" fmla="*/ 479 w 1804"/>
                <a:gd name="T9" fmla="*/ 53 h 1280"/>
                <a:gd name="T10" fmla="*/ 437 w 1804"/>
                <a:gd name="T11" fmla="*/ 82 h 1280"/>
                <a:gd name="T12" fmla="*/ 403 w 1804"/>
                <a:gd name="T13" fmla="*/ 116 h 1280"/>
                <a:gd name="T14" fmla="*/ 373 w 1804"/>
                <a:gd name="T15" fmla="*/ 153 h 1280"/>
                <a:gd name="T16" fmla="*/ 352 w 1804"/>
                <a:gd name="T17" fmla="*/ 193 h 1280"/>
                <a:gd name="T18" fmla="*/ 4 w 1804"/>
                <a:gd name="T19" fmla="*/ 954 h 1280"/>
                <a:gd name="T20" fmla="*/ 0 w 1804"/>
                <a:gd name="T21" fmla="*/ 974 h 1280"/>
                <a:gd name="T22" fmla="*/ 1 w 1804"/>
                <a:gd name="T23" fmla="*/ 993 h 1280"/>
                <a:gd name="T24" fmla="*/ 6 w 1804"/>
                <a:gd name="T25" fmla="*/ 1013 h 1280"/>
                <a:gd name="T26" fmla="*/ 15 w 1804"/>
                <a:gd name="T27" fmla="*/ 1030 h 1280"/>
                <a:gd name="T28" fmla="*/ 28 w 1804"/>
                <a:gd name="T29" fmla="*/ 1048 h 1280"/>
                <a:gd name="T30" fmla="*/ 46 w 1804"/>
                <a:gd name="T31" fmla="*/ 1065 h 1280"/>
                <a:gd name="T32" fmla="*/ 65 w 1804"/>
                <a:gd name="T33" fmla="*/ 1080 h 1280"/>
                <a:gd name="T34" fmla="*/ 100 w 1804"/>
                <a:gd name="T35" fmla="*/ 1102 h 1280"/>
                <a:gd name="T36" fmla="*/ 155 w 1804"/>
                <a:gd name="T37" fmla="*/ 1127 h 1280"/>
                <a:gd name="T38" fmla="*/ 217 w 1804"/>
                <a:gd name="T39" fmla="*/ 1146 h 1280"/>
                <a:gd name="T40" fmla="*/ 283 w 1804"/>
                <a:gd name="T41" fmla="*/ 1160 h 1280"/>
                <a:gd name="T42" fmla="*/ 1354 w 1804"/>
                <a:gd name="T43" fmla="*/ 1278 h 1280"/>
                <a:gd name="T44" fmla="*/ 1388 w 1804"/>
                <a:gd name="T45" fmla="*/ 1280 h 1280"/>
                <a:gd name="T46" fmla="*/ 1420 w 1804"/>
                <a:gd name="T47" fmla="*/ 1279 h 1280"/>
                <a:gd name="T48" fmla="*/ 1484 w 1804"/>
                <a:gd name="T49" fmla="*/ 1271 h 1280"/>
                <a:gd name="T50" fmla="*/ 1543 w 1804"/>
                <a:gd name="T51" fmla="*/ 1255 h 1280"/>
                <a:gd name="T52" fmla="*/ 1595 w 1804"/>
                <a:gd name="T53" fmla="*/ 1232 h 1280"/>
                <a:gd name="T54" fmla="*/ 1639 w 1804"/>
                <a:gd name="T55" fmla="*/ 1201 h 1280"/>
                <a:gd name="T56" fmla="*/ 1657 w 1804"/>
                <a:gd name="T57" fmla="*/ 1185 h 1280"/>
                <a:gd name="T58" fmla="*/ 1674 w 1804"/>
                <a:gd name="T59" fmla="*/ 1166 h 1280"/>
                <a:gd name="T60" fmla="*/ 1687 w 1804"/>
                <a:gd name="T61" fmla="*/ 1146 h 1280"/>
                <a:gd name="T62" fmla="*/ 1698 w 1804"/>
                <a:gd name="T63" fmla="*/ 1127 h 1280"/>
                <a:gd name="T64" fmla="*/ 1706 w 1804"/>
                <a:gd name="T65" fmla="*/ 1106 h 1280"/>
                <a:gd name="T66" fmla="*/ 1710 w 1804"/>
                <a:gd name="T67" fmla="*/ 1085 h 1280"/>
                <a:gd name="T68" fmla="*/ 1804 w 1804"/>
                <a:gd name="T69" fmla="*/ 246 h 1280"/>
                <a:gd name="T70" fmla="*/ 1803 w 1804"/>
                <a:gd name="T71" fmla="*/ 226 h 1280"/>
                <a:gd name="T72" fmla="*/ 1799 w 1804"/>
                <a:gd name="T73" fmla="*/ 206 h 1280"/>
                <a:gd name="T74" fmla="*/ 1791 w 1804"/>
                <a:gd name="T75" fmla="*/ 185 h 1280"/>
                <a:gd name="T76" fmla="*/ 1780 w 1804"/>
                <a:gd name="T77" fmla="*/ 166 h 1280"/>
                <a:gd name="T78" fmla="*/ 1767 w 1804"/>
                <a:gd name="T79" fmla="*/ 148 h 1280"/>
                <a:gd name="T80" fmla="*/ 1741 w 1804"/>
                <a:gd name="T81" fmla="*/ 123 h 1280"/>
                <a:gd name="T82" fmla="*/ 1699 w 1804"/>
                <a:gd name="T83" fmla="*/ 92 h 1280"/>
                <a:gd name="T84" fmla="*/ 1650 w 1804"/>
                <a:gd name="T85" fmla="*/ 68 h 1280"/>
                <a:gd name="T86" fmla="*/ 1592 w 1804"/>
                <a:gd name="T87" fmla="*/ 50 h 1280"/>
                <a:gd name="T88" fmla="*/ 1528 w 1804"/>
                <a:gd name="T89" fmla="*/ 39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280">
                  <a:moveTo>
                    <a:pt x="1494" y="36"/>
                  </a:moveTo>
                  <a:lnTo>
                    <a:pt x="706" y="2"/>
                  </a:lnTo>
                  <a:lnTo>
                    <a:pt x="673" y="0"/>
                  </a:lnTo>
                  <a:lnTo>
                    <a:pt x="641" y="3"/>
                  </a:lnTo>
                  <a:lnTo>
                    <a:pt x="610" y="7"/>
                  </a:lnTo>
                  <a:lnTo>
                    <a:pt x="581" y="12"/>
                  </a:lnTo>
                  <a:lnTo>
                    <a:pt x="553" y="20"/>
                  </a:lnTo>
                  <a:lnTo>
                    <a:pt x="528" y="30"/>
                  </a:lnTo>
                  <a:lnTo>
                    <a:pt x="502" y="41"/>
                  </a:lnTo>
                  <a:lnTo>
                    <a:pt x="479" y="53"/>
                  </a:lnTo>
                  <a:lnTo>
                    <a:pt x="457" y="67"/>
                  </a:lnTo>
                  <a:lnTo>
                    <a:pt x="437" y="82"/>
                  </a:lnTo>
                  <a:lnTo>
                    <a:pt x="419" y="99"/>
                  </a:lnTo>
                  <a:lnTo>
                    <a:pt x="403" y="116"/>
                  </a:lnTo>
                  <a:lnTo>
                    <a:pt x="387" y="134"/>
                  </a:lnTo>
                  <a:lnTo>
                    <a:pt x="373" y="153"/>
                  </a:lnTo>
                  <a:lnTo>
                    <a:pt x="362" y="174"/>
                  </a:lnTo>
                  <a:lnTo>
                    <a:pt x="352" y="193"/>
                  </a:lnTo>
                  <a:lnTo>
                    <a:pt x="9" y="944"/>
                  </a:lnTo>
                  <a:lnTo>
                    <a:pt x="4" y="954"/>
                  </a:lnTo>
                  <a:lnTo>
                    <a:pt x="1" y="964"/>
                  </a:lnTo>
                  <a:lnTo>
                    <a:pt x="0" y="974"/>
                  </a:lnTo>
                  <a:lnTo>
                    <a:pt x="0" y="983"/>
                  </a:lnTo>
                  <a:lnTo>
                    <a:pt x="1" y="993"/>
                  </a:lnTo>
                  <a:lnTo>
                    <a:pt x="2" y="1002"/>
                  </a:lnTo>
                  <a:lnTo>
                    <a:pt x="6" y="1013"/>
                  </a:lnTo>
                  <a:lnTo>
                    <a:pt x="10" y="1021"/>
                  </a:lnTo>
                  <a:lnTo>
                    <a:pt x="15" y="1030"/>
                  </a:lnTo>
                  <a:lnTo>
                    <a:pt x="21" y="1039"/>
                  </a:lnTo>
                  <a:lnTo>
                    <a:pt x="28" y="1048"/>
                  </a:lnTo>
                  <a:lnTo>
                    <a:pt x="37" y="1057"/>
                  </a:lnTo>
                  <a:lnTo>
                    <a:pt x="46" y="1065"/>
                  </a:lnTo>
                  <a:lnTo>
                    <a:pt x="55" y="1072"/>
                  </a:lnTo>
                  <a:lnTo>
                    <a:pt x="65" y="1080"/>
                  </a:lnTo>
                  <a:lnTo>
                    <a:pt x="76" y="1088"/>
                  </a:lnTo>
                  <a:lnTo>
                    <a:pt x="100" y="1102"/>
                  </a:lnTo>
                  <a:lnTo>
                    <a:pt x="127" y="1116"/>
                  </a:lnTo>
                  <a:lnTo>
                    <a:pt x="155" y="1127"/>
                  </a:lnTo>
                  <a:lnTo>
                    <a:pt x="186" y="1138"/>
                  </a:lnTo>
                  <a:lnTo>
                    <a:pt x="217" y="1146"/>
                  </a:lnTo>
                  <a:lnTo>
                    <a:pt x="250" y="1154"/>
                  </a:lnTo>
                  <a:lnTo>
                    <a:pt x="283" y="1160"/>
                  </a:lnTo>
                  <a:lnTo>
                    <a:pt x="317" y="1166"/>
                  </a:lnTo>
                  <a:lnTo>
                    <a:pt x="1354" y="1278"/>
                  </a:lnTo>
                  <a:lnTo>
                    <a:pt x="1370" y="1279"/>
                  </a:lnTo>
                  <a:lnTo>
                    <a:pt x="1388" y="1280"/>
                  </a:lnTo>
                  <a:lnTo>
                    <a:pt x="1405" y="1280"/>
                  </a:lnTo>
                  <a:lnTo>
                    <a:pt x="1420" y="1279"/>
                  </a:lnTo>
                  <a:lnTo>
                    <a:pt x="1453" y="1276"/>
                  </a:lnTo>
                  <a:lnTo>
                    <a:pt x="1484" y="1271"/>
                  </a:lnTo>
                  <a:lnTo>
                    <a:pt x="1513" y="1265"/>
                  </a:lnTo>
                  <a:lnTo>
                    <a:pt x="1543" y="1255"/>
                  </a:lnTo>
                  <a:lnTo>
                    <a:pt x="1569" y="1245"/>
                  </a:lnTo>
                  <a:lnTo>
                    <a:pt x="1595" y="1232"/>
                  </a:lnTo>
                  <a:lnTo>
                    <a:pt x="1618" y="1217"/>
                  </a:lnTo>
                  <a:lnTo>
                    <a:pt x="1639" y="1201"/>
                  </a:lnTo>
                  <a:lnTo>
                    <a:pt x="1648" y="1192"/>
                  </a:lnTo>
                  <a:lnTo>
                    <a:pt x="1657" y="1185"/>
                  </a:lnTo>
                  <a:lnTo>
                    <a:pt x="1666" y="1176"/>
                  </a:lnTo>
                  <a:lnTo>
                    <a:pt x="1674" y="1166"/>
                  </a:lnTo>
                  <a:lnTo>
                    <a:pt x="1680" y="1157"/>
                  </a:lnTo>
                  <a:lnTo>
                    <a:pt x="1687" y="1146"/>
                  </a:lnTo>
                  <a:lnTo>
                    <a:pt x="1693" y="1138"/>
                  </a:lnTo>
                  <a:lnTo>
                    <a:pt x="1698" y="1127"/>
                  </a:lnTo>
                  <a:lnTo>
                    <a:pt x="1702" y="1117"/>
                  </a:lnTo>
                  <a:lnTo>
                    <a:pt x="1706" y="1106"/>
                  </a:lnTo>
                  <a:lnTo>
                    <a:pt x="1708" y="1095"/>
                  </a:lnTo>
                  <a:lnTo>
                    <a:pt x="1710" y="1085"/>
                  </a:lnTo>
                  <a:lnTo>
                    <a:pt x="1803" y="258"/>
                  </a:lnTo>
                  <a:lnTo>
                    <a:pt x="1804" y="246"/>
                  </a:lnTo>
                  <a:lnTo>
                    <a:pt x="1804" y="236"/>
                  </a:lnTo>
                  <a:lnTo>
                    <a:pt x="1803" y="226"/>
                  </a:lnTo>
                  <a:lnTo>
                    <a:pt x="1801" y="216"/>
                  </a:lnTo>
                  <a:lnTo>
                    <a:pt x="1799" y="206"/>
                  </a:lnTo>
                  <a:lnTo>
                    <a:pt x="1795" y="195"/>
                  </a:lnTo>
                  <a:lnTo>
                    <a:pt x="1791" y="185"/>
                  </a:lnTo>
                  <a:lnTo>
                    <a:pt x="1786" y="176"/>
                  </a:lnTo>
                  <a:lnTo>
                    <a:pt x="1780" y="166"/>
                  </a:lnTo>
                  <a:lnTo>
                    <a:pt x="1773" y="157"/>
                  </a:lnTo>
                  <a:lnTo>
                    <a:pt x="1767" y="148"/>
                  </a:lnTo>
                  <a:lnTo>
                    <a:pt x="1759" y="139"/>
                  </a:lnTo>
                  <a:lnTo>
                    <a:pt x="1741" y="123"/>
                  </a:lnTo>
                  <a:lnTo>
                    <a:pt x="1722" y="108"/>
                  </a:lnTo>
                  <a:lnTo>
                    <a:pt x="1699" y="92"/>
                  </a:lnTo>
                  <a:lnTo>
                    <a:pt x="1675" y="79"/>
                  </a:lnTo>
                  <a:lnTo>
                    <a:pt x="1650" y="68"/>
                  </a:lnTo>
                  <a:lnTo>
                    <a:pt x="1622" y="58"/>
                  </a:lnTo>
                  <a:lnTo>
                    <a:pt x="1592" y="50"/>
                  </a:lnTo>
                  <a:lnTo>
                    <a:pt x="1560" y="43"/>
                  </a:lnTo>
                  <a:lnTo>
                    <a:pt x="1528" y="39"/>
                  </a:lnTo>
                  <a:lnTo>
                    <a:pt x="1494" y="36"/>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3" name="Freeform 43"/>
            <p:cNvSpPr>
              <a:spLocks/>
            </p:cNvSpPr>
            <p:nvPr/>
          </p:nvSpPr>
          <p:spPr bwMode="auto">
            <a:xfrm>
              <a:off x="7267575" y="3148013"/>
              <a:ext cx="576263" cy="493712"/>
            </a:xfrm>
            <a:custGeom>
              <a:avLst/>
              <a:gdLst>
                <a:gd name="T0" fmla="*/ 1122 w 1455"/>
                <a:gd name="T1" fmla="*/ 0 h 1244"/>
                <a:gd name="T2" fmla="*/ 1188 w 1455"/>
                <a:gd name="T3" fmla="*/ 4 h 1244"/>
                <a:gd name="T4" fmla="*/ 1251 w 1455"/>
                <a:gd name="T5" fmla="*/ 17 h 1244"/>
                <a:gd name="T6" fmla="*/ 1308 w 1455"/>
                <a:gd name="T7" fmla="*/ 36 h 1244"/>
                <a:gd name="T8" fmla="*/ 1356 w 1455"/>
                <a:gd name="T9" fmla="*/ 60 h 1244"/>
                <a:gd name="T10" fmla="*/ 1397 w 1455"/>
                <a:gd name="T11" fmla="*/ 92 h 1244"/>
                <a:gd name="T12" fmla="*/ 1414 w 1455"/>
                <a:gd name="T13" fmla="*/ 108 h 1244"/>
                <a:gd name="T14" fmla="*/ 1428 w 1455"/>
                <a:gd name="T15" fmla="*/ 126 h 1244"/>
                <a:gd name="T16" fmla="*/ 1439 w 1455"/>
                <a:gd name="T17" fmla="*/ 145 h 1244"/>
                <a:gd name="T18" fmla="*/ 1448 w 1455"/>
                <a:gd name="T19" fmla="*/ 166 h 1244"/>
                <a:gd name="T20" fmla="*/ 1453 w 1455"/>
                <a:gd name="T21" fmla="*/ 186 h 1244"/>
                <a:gd name="T22" fmla="*/ 1455 w 1455"/>
                <a:gd name="T23" fmla="*/ 207 h 1244"/>
                <a:gd name="T24" fmla="*/ 1455 w 1455"/>
                <a:gd name="T25" fmla="*/ 1048 h 1244"/>
                <a:gd name="T26" fmla="*/ 1451 w 1455"/>
                <a:gd name="T27" fmla="*/ 1068 h 1244"/>
                <a:gd name="T28" fmla="*/ 1444 w 1455"/>
                <a:gd name="T29" fmla="*/ 1089 h 1244"/>
                <a:gd name="T30" fmla="*/ 1434 w 1455"/>
                <a:gd name="T31" fmla="*/ 1108 h 1244"/>
                <a:gd name="T32" fmla="*/ 1422 w 1455"/>
                <a:gd name="T33" fmla="*/ 1127 h 1244"/>
                <a:gd name="T34" fmla="*/ 1406 w 1455"/>
                <a:gd name="T35" fmla="*/ 1145 h 1244"/>
                <a:gd name="T36" fmla="*/ 1378 w 1455"/>
                <a:gd name="T37" fmla="*/ 1169 h 1244"/>
                <a:gd name="T38" fmla="*/ 1334 w 1455"/>
                <a:gd name="T39" fmla="*/ 1197 h 1244"/>
                <a:gd name="T40" fmla="*/ 1280 w 1455"/>
                <a:gd name="T41" fmla="*/ 1219 h 1244"/>
                <a:gd name="T42" fmla="*/ 1220 w 1455"/>
                <a:gd name="T43" fmla="*/ 1235 h 1244"/>
                <a:gd name="T44" fmla="*/ 1156 w 1455"/>
                <a:gd name="T45" fmla="*/ 1243 h 1244"/>
                <a:gd name="T46" fmla="*/ 331 w 1455"/>
                <a:gd name="T47" fmla="*/ 1244 h 1244"/>
                <a:gd name="T48" fmla="*/ 265 w 1455"/>
                <a:gd name="T49" fmla="*/ 1240 h 1244"/>
                <a:gd name="T50" fmla="*/ 203 w 1455"/>
                <a:gd name="T51" fmla="*/ 1228 h 1244"/>
                <a:gd name="T52" fmla="*/ 147 w 1455"/>
                <a:gd name="T53" fmla="*/ 1208 h 1244"/>
                <a:gd name="T54" fmla="*/ 97 w 1455"/>
                <a:gd name="T55" fmla="*/ 1183 h 1244"/>
                <a:gd name="T56" fmla="*/ 56 w 1455"/>
                <a:gd name="T57" fmla="*/ 1152 h 1244"/>
                <a:gd name="T58" fmla="*/ 39 w 1455"/>
                <a:gd name="T59" fmla="*/ 1136 h 1244"/>
                <a:gd name="T60" fmla="*/ 25 w 1455"/>
                <a:gd name="T61" fmla="*/ 1118 h 1244"/>
                <a:gd name="T62" fmla="*/ 14 w 1455"/>
                <a:gd name="T63" fmla="*/ 1099 h 1244"/>
                <a:gd name="T64" fmla="*/ 6 w 1455"/>
                <a:gd name="T65" fmla="*/ 1078 h 1244"/>
                <a:gd name="T66" fmla="*/ 1 w 1455"/>
                <a:gd name="T67" fmla="*/ 1058 h 1244"/>
                <a:gd name="T68" fmla="*/ 0 w 1455"/>
                <a:gd name="T69" fmla="*/ 1036 h 1244"/>
                <a:gd name="T70" fmla="*/ 0 w 1455"/>
                <a:gd name="T71" fmla="*/ 196 h 1244"/>
                <a:gd name="T72" fmla="*/ 4 w 1455"/>
                <a:gd name="T73" fmla="*/ 176 h 1244"/>
                <a:gd name="T74" fmla="*/ 10 w 1455"/>
                <a:gd name="T75" fmla="*/ 156 h 1244"/>
                <a:gd name="T76" fmla="*/ 19 w 1455"/>
                <a:gd name="T77" fmla="*/ 136 h 1244"/>
                <a:gd name="T78" fmla="*/ 32 w 1455"/>
                <a:gd name="T79" fmla="*/ 117 h 1244"/>
                <a:gd name="T80" fmla="*/ 47 w 1455"/>
                <a:gd name="T81" fmla="*/ 99 h 1244"/>
                <a:gd name="T82" fmla="*/ 75 w 1455"/>
                <a:gd name="T83" fmla="*/ 75 h 1244"/>
                <a:gd name="T84" fmla="*/ 121 w 1455"/>
                <a:gd name="T85" fmla="*/ 47 h 1244"/>
                <a:gd name="T86" fmla="*/ 173 w 1455"/>
                <a:gd name="T87" fmla="*/ 24 h 1244"/>
                <a:gd name="T88" fmla="*/ 233 w 1455"/>
                <a:gd name="T89" fmla="*/ 9 h 1244"/>
                <a:gd name="T90" fmla="*/ 298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1" y="0"/>
                  </a:moveTo>
                  <a:lnTo>
                    <a:pt x="1122" y="0"/>
                  </a:lnTo>
                  <a:lnTo>
                    <a:pt x="1156" y="1"/>
                  </a:lnTo>
                  <a:lnTo>
                    <a:pt x="1188" y="4"/>
                  </a:lnTo>
                  <a:lnTo>
                    <a:pt x="1220" y="9"/>
                  </a:lnTo>
                  <a:lnTo>
                    <a:pt x="1251" y="17"/>
                  </a:lnTo>
                  <a:lnTo>
                    <a:pt x="1280" y="24"/>
                  </a:lnTo>
                  <a:lnTo>
                    <a:pt x="1308" y="36"/>
                  </a:lnTo>
                  <a:lnTo>
                    <a:pt x="1334" y="47"/>
                  </a:lnTo>
                  <a:lnTo>
                    <a:pt x="1356" y="60"/>
                  </a:lnTo>
                  <a:lnTo>
                    <a:pt x="1378" y="75"/>
                  </a:lnTo>
                  <a:lnTo>
                    <a:pt x="1397" y="92"/>
                  </a:lnTo>
                  <a:lnTo>
                    <a:pt x="1406" y="99"/>
                  </a:lnTo>
                  <a:lnTo>
                    <a:pt x="1414" y="108"/>
                  </a:lnTo>
                  <a:lnTo>
                    <a:pt x="1422" y="117"/>
                  </a:lnTo>
                  <a:lnTo>
                    <a:pt x="1428" y="126"/>
                  </a:lnTo>
                  <a:lnTo>
                    <a:pt x="1434" y="136"/>
                  </a:lnTo>
                  <a:lnTo>
                    <a:pt x="1439" y="145"/>
                  </a:lnTo>
                  <a:lnTo>
                    <a:pt x="1444" y="156"/>
                  </a:lnTo>
                  <a:lnTo>
                    <a:pt x="1448" y="166"/>
                  </a:lnTo>
                  <a:lnTo>
                    <a:pt x="1451" y="176"/>
                  </a:lnTo>
                  <a:lnTo>
                    <a:pt x="1453" y="186"/>
                  </a:lnTo>
                  <a:lnTo>
                    <a:pt x="1455" y="196"/>
                  </a:lnTo>
                  <a:lnTo>
                    <a:pt x="1455" y="207"/>
                  </a:lnTo>
                  <a:lnTo>
                    <a:pt x="1455" y="1036"/>
                  </a:lnTo>
                  <a:lnTo>
                    <a:pt x="1455" y="1048"/>
                  </a:lnTo>
                  <a:lnTo>
                    <a:pt x="1453" y="1058"/>
                  </a:lnTo>
                  <a:lnTo>
                    <a:pt x="1451" y="1068"/>
                  </a:lnTo>
                  <a:lnTo>
                    <a:pt x="1448" y="1078"/>
                  </a:lnTo>
                  <a:lnTo>
                    <a:pt x="1444" y="1089"/>
                  </a:lnTo>
                  <a:lnTo>
                    <a:pt x="1439" y="1099"/>
                  </a:lnTo>
                  <a:lnTo>
                    <a:pt x="1434" y="1108"/>
                  </a:lnTo>
                  <a:lnTo>
                    <a:pt x="1428" y="1118"/>
                  </a:lnTo>
                  <a:lnTo>
                    <a:pt x="1422" y="1127"/>
                  </a:lnTo>
                  <a:lnTo>
                    <a:pt x="1414" y="1136"/>
                  </a:lnTo>
                  <a:lnTo>
                    <a:pt x="1406" y="1145"/>
                  </a:lnTo>
                  <a:lnTo>
                    <a:pt x="1397" y="1152"/>
                  </a:lnTo>
                  <a:lnTo>
                    <a:pt x="1378" y="1169"/>
                  </a:lnTo>
                  <a:lnTo>
                    <a:pt x="1356" y="1183"/>
                  </a:lnTo>
                  <a:lnTo>
                    <a:pt x="1334" y="1197"/>
                  </a:lnTo>
                  <a:lnTo>
                    <a:pt x="1308" y="1208"/>
                  </a:lnTo>
                  <a:lnTo>
                    <a:pt x="1280" y="1219"/>
                  </a:lnTo>
                  <a:lnTo>
                    <a:pt x="1251" y="1228"/>
                  </a:lnTo>
                  <a:lnTo>
                    <a:pt x="1220" y="1235"/>
                  </a:lnTo>
                  <a:lnTo>
                    <a:pt x="1188" y="1240"/>
                  </a:lnTo>
                  <a:lnTo>
                    <a:pt x="1156" y="1243"/>
                  </a:lnTo>
                  <a:lnTo>
                    <a:pt x="1122" y="1244"/>
                  </a:lnTo>
                  <a:lnTo>
                    <a:pt x="331" y="1244"/>
                  </a:lnTo>
                  <a:lnTo>
                    <a:pt x="298" y="1243"/>
                  </a:lnTo>
                  <a:lnTo>
                    <a:pt x="265" y="1240"/>
                  </a:lnTo>
                  <a:lnTo>
                    <a:pt x="233" y="1235"/>
                  </a:lnTo>
                  <a:lnTo>
                    <a:pt x="203" y="1228"/>
                  </a:lnTo>
                  <a:lnTo>
                    <a:pt x="173" y="1219"/>
                  </a:lnTo>
                  <a:lnTo>
                    <a:pt x="147" y="1208"/>
                  </a:lnTo>
                  <a:lnTo>
                    <a:pt x="121" y="1197"/>
                  </a:lnTo>
                  <a:lnTo>
                    <a:pt x="97" y="1183"/>
                  </a:lnTo>
                  <a:lnTo>
                    <a:pt x="75" y="1169"/>
                  </a:lnTo>
                  <a:lnTo>
                    <a:pt x="56" y="1152"/>
                  </a:lnTo>
                  <a:lnTo>
                    <a:pt x="47" y="1145"/>
                  </a:lnTo>
                  <a:lnTo>
                    <a:pt x="39" y="1136"/>
                  </a:lnTo>
                  <a:lnTo>
                    <a:pt x="32" y="1127"/>
                  </a:lnTo>
                  <a:lnTo>
                    <a:pt x="25" y="1118"/>
                  </a:lnTo>
                  <a:lnTo>
                    <a:pt x="19" y="1108"/>
                  </a:lnTo>
                  <a:lnTo>
                    <a:pt x="14" y="1099"/>
                  </a:lnTo>
                  <a:lnTo>
                    <a:pt x="10" y="1089"/>
                  </a:lnTo>
                  <a:lnTo>
                    <a:pt x="6" y="1078"/>
                  </a:lnTo>
                  <a:lnTo>
                    <a:pt x="4" y="1068"/>
                  </a:lnTo>
                  <a:lnTo>
                    <a:pt x="1" y="1058"/>
                  </a:lnTo>
                  <a:lnTo>
                    <a:pt x="0" y="1048"/>
                  </a:lnTo>
                  <a:lnTo>
                    <a:pt x="0" y="1036"/>
                  </a:lnTo>
                  <a:lnTo>
                    <a:pt x="0" y="207"/>
                  </a:lnTo>
                  <a:lnTo>
                    <a:pt x="0" y="196"/>
                  </a:lnTo>
                  <a:lnTo>
                    <a:pt x="1" y="186"/>
                  </a:lnTo>
                  <a:lnTo>
                    <a:pt x="4" y="176"/>
                  </a:lnTo>
                  <a:lnTo>
                    <a:pt x="6" y="166"/>
                  </a:lnTo>
                  <a:lnTo>
                    <a:pt x="10" y="156"/>
                  </a:lnTo>
                  <a:lnTo>
                    <a:pt x="14" y="145"/>
                  </a:lnTo>
                  <a:lnTo>
                    <a:pt x="19" y="136"/>
                  </a:lnTo>
                  <a:lnTo>
                    <a:pt x="25" y="126"/>
                  </a:lnTo>
                  <a:lnTo>
                    <a:pt x="32" y="117"/>
                  </a:lnTo>
                  <a:lnTo>
                    <a:pt x="39" y="108"/>
                  </a:lnTo>
                  <a:lnTo>
                    <a:pt x="47" y="99"/>
                  </a:lnTo>
                  <a:lnTo>
                    <a:pt x="56" y="92"/>
                  </a:lnTo>
                  <a:lnTo>
                    <a:pt x="75" y="75"/>
                  </a:lnTo>
                  <a:lnTo>
                    <a:pt x="97" y="60"/>
                  </a:lnTo>
                  <a:lnTo>
                    <a:pt x="121" y="47"/>
                  </a:lnTo>
                  <a:lnTo>
                    <a:pt x="147" y="36"/>
                  </a:lnTo>
                  <a:lnTo>
                    <a:pt x="173" y="24"/>
                  </a:lnTo>
                  <a:lnTo>
                    <a:pt x="203" y="17"/>
                  </a:lnTo>
                  <a:lnTo>
                    <a:pt x="233" y="9"/>
                  </a:lnTo>
                  <a:lnTo>
                    <a:pt x="265" y="4"/>
                  </a:lnTo>
                  <a:lnTo>
                    <a:pt x="298" y="1"/>
                  </a:lnTo>
                  <a:lnTo>
                    <a:pt x="331"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4" name="Freeform 44"/>
            <p:cNvSpPr>
              <a:spLocks/>
            </p:cNvSpPr>
            <p:nvPr/>
          </p:nvSpPr>
          <p:spPr bwMode="auto">
            <a:xfrm>
              <a:off x="7926388" y="3148013"/>
              <a:ext cx="577850" cy="493712"/>
            </a:xfrm>
            <a:custGeom>
              <a:avLst/>
              <a:gdLst>
                <a:gd name="T0" fmla="*/ 1122 w 1455"/>
                <a:gd name="T1" fmla="*/ 0 h 1244"/>
                <a:gd name="T2" fmla="*/ 1190 w 1455"/>
                <a:gd name="T3" fmla="*/ 4 h 1244"/>
                <a:gd name="T4" fmla="*/ 1253 w 1455"/>
                <a:gd name="T5" fmla="*/ 17 h 1244"/>
                <a:gd name="T6" fmla="*/ 1309 w 1455"/>
                <a:gd name="T7" fmla="*/ 36 h 1244"/>
                <a:gd name="T8" fmla="*/ 1358 w 1455"/>
                <a:gd name="T9" fmla="*/ 60 h 1244"/>
                <a:gd name="T10" fmla="*/ 1399 w 1455"/>
                <a:gd name="T11" fmla="*/ 92 h 1244"/>
                <a:gd name="T12" fmla="*/ 1416 w 1455"/>
                <a:gd name="T13" fmla="*/ 108 h 1244"/>
                <a:gd name="T14" fmla="*/ 1430 w 1455"/>
                <a:gd name="T15" fmla="*/ 126 h 1244"/>
                <a:gd name="T16" fmla="*/ 1440 w 1455"/>
                <a:gd name="T17" fmla="*/ 145 h 1244"/>
                <a:gd name="T18" fmla="*/ 1449 w 1455"/>
                <a:gd name="T19" fmla="*/ 166 h 1244"/>
                <a:gd name="T20" fmla="*/ 1454 w 1455"/>
                <a:gd name="T21" fmla="*/ 186 h 1244"/>
                <a:gd name="T22" fmla="*/ 1455 w 1455"/>
                <a:gd name="T23" fmla="*/ 207 h 1244"/>
                <a:gd name="T24" fmla="*/ 1455 w 1455"/>
                <a:gd name="T25" fmla="*/ 1048 h 1244"/>
                <a:gd name="T26" fmla="*/ 1451 w 1455"/>
                <a:gd name="T27" fmla="*/ 1068 h 1244"/>
                <a:gd name="T28" fmla="*/ 1445 w 1455"/>
                <a:gd name="T29" fmla="*/ 1089 h 1244"/>
                <a:gd name="T30" fmla="*/ 1435 w 1455"/>
                <a:gd name="T31" fmla="*/ 1108 h 1244"/>
                <a:gd name="T32" fmla="*/ 1422 w 1455"/>
                <a:gd name="T33" fmla="*/ 1127 h 1244"/>
                <a:gd name="T34" fmla="*/ 1407 w 1455"/>
                <a:gd name="T35" fmla="*/ 1145 h 1244"/>
                <a:gd name="T36" fmla="*/ 1380 w 1455"/>
                <a:gd name="T37" fmla="*/ 1169 h 1244"/>
                <a:gd name="T38" fmla="*/ 1334 w 1455"/>
                <a:gd name="T39" fmla="*/ 1197 h 1244"/>
                <a:gd name="T40" fmla="*/ 1281 w 1455"/>
                <a:gd name="T41" fmla="*/ 1219 h 1244"/>
                <a:gd name="T42" fmla="*/ 1222 w 1455"/>
                <a:gd name="T43" fmla="*/ 1235 h 1244"/>
                <a:gd name="T44" fmla="*/ 1157 w 1455"/>
                <a:gd name="T45" fmla="*/ 1243 h 1244"/>
                <a:gd name="T46" fmla="*/ 333 w 1455"/>
                <a:gd name="T47" fmla="*/ 1244 h 1244"/>
                <a:gd name="T48" fmla="*/ 266 w 1455"/>
                <a:gd name="T49" fmla="*/ 1240 h 1244"/>
                <a:gd name="T50" fmla="*/ 204 w 1455"/>
                <a:gd name="T51" fmla="*/ 1228 h 1244"/>
                <a:gd name="T52" fmla="*/ 147 w 1455"/>
                <a:gd name="T53" fmla="*/ 1208 h 1244"/>
                <a:gd name="T54" fmla="*/ 99 w 1455"/>
                <a:gd name="T55" fmla="*/ 1183 h 1244"/>
                <a:gd name="T56" fmla="*/ 58 w 1455"/>
                <a:gd name="T57" fmla="*/ 1152 h 1244"/>
                <a:gd name="T58" fmla="*/ 41 w 1455"/>
                <a:gd name="T59" fmla="*/ 1136 h 1244"/>
                <a:gd name="T60" fmla="*/ 27 w 1455"/>
                <a:gd name="T61" fmla="*/ 1118 h 1244"/>
                <a:gd name="T62" fmla="*/ 16 w 1455"/>
                <a:gd name="T63" fmla="*/ 1099 h 1244"/>
                <a:gd name="T64" fmla="*/ 7 w 1455"/>
                <a:gd name="T65" fmla="*/ 1078 h 1244"/>
                <a:gd name="T66" fmla="*/ 2 w 1455"/>
                <a:gd name="T67" fmla="*/ 1058 h 1244"/>
                <a:gd name="T68" fmla="*/ 0 w 1455"/>
                <a:gd name="T69" fmla="*/ 1036 h 1244"/>
                <a:gd name="T70" fmla="*/ 0 w 1455"/>
                <a:gd name="T71" fmla="*/ 196 h 1244"/>
                <a:gd name="T72" fmla="*/ 4 w 1455"/>
                <a:gd name="T73" fmla="*/ 176 h 1244"/>
                <a:gd name="T74" fmla="*/ 11 w 1455"/>
                <a:gd name="T75" fmla="*/ 156 h 1244"/>
                <a:gd name="T76" fmla="*/ 21 w 1455"/>
                <a:gd name="T77" fmla="*/ 136 h 1244"/>
                <a:gd name="T78" fmla="*/ 34 w 1455"/>
                <a:gd name="T79" fmla="*/ 117 h 1244"/>
                <a:gd name="T80" fmla="*/ 49 w 1455"/>
                <a:gd name="T81" fmla="*/ 99 h 1244"/>
                <a:gd name="T82" fmla="*/ 77 w 1455"/>
                <a:gd name="T83" fmla="*/ 75 h 1244"/>
                <a:gd name="T84" fmla="*/ 122 w 1455"/>
                <a:gd name="T85" fmla="*/ 47 h 1244"/>
                <a:gd name="T86" fmla="*/ 175 w 1455"/>
                <a:gd name="T87" fmla="*/ 24 h 1244"/>
                <a:gd name="T88" fmla="*/ 234 w 1455"/>
                <a:gd name="T89" fmla="*/ 9 h 1244"/>
                <a:gd name="T90" fmla="*/ 299 w 1455"/>
                <a:gd name="T91" fmla="*/ 1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244">
                  <a:moveTo>
                    <a:pt x="333" y="0"/>
                  </a:moveTo>
                  <a:lnTo>
                    <a:pt x="1122" y="0"/>
                  </a:lnTo>
                  <a:lnTo>
                    <a:pt x="1157" y="1"/>
                  </a:lnTo>
                  <a:lnTo>
                    <a:pt x="1190" y="4"/>
                  </a:lnTo>
                  <a:lnTo>
                    <a:pt x="1222" y="9"/>
                  </a:lnTo>
                  <a:lnTo>
                    <a:pt x="1253" y="17"/>
                  </a:lnTo>
                  <a:lnTo>
                    <a:pt x="1281" y="24"/>
                  </a:lnTo>
                  <a:lnTo>
                    <a:pt x="1309" y="36"/>
                  </a:lnTo>
                  <a:lnTo>
                    <a:pt x="1334" y="47"/>
                  </a:lnTo>
                  <a:lnTo>
                    <a:pt x="1358" y="60"/>
                  </a:lnTo>
                  <a:lnTo>
                    <a:pt x="1380" y="75"/>
                  </a:lnTo>
                  <a:lnTo>
                    <a:pt x="1399" y="92"/>
                  </a:lnTo>
                  <a:lnTo>
                    <a:pt x="1407" y="99"/>
                  </a:lnTo>
                  <a:lnTo>
                    <a:pt x="1416" y="108"/>
                  </a:lnTo>
                  <a:lnTo>
                    <a:pt x="1422" y="117"/>
                  </a:lnTo>
                  <a:lnTo>
                    <a:pt x="1430" y="126"/>
                  </a:lnTo>
                  <a:lnTo>
                    <a:pt x="1435" y="136"/>
                  </a:lnTo>
                  <a:lnTo>
                    <a:pt x="1440" y="145"/>
                  </a:lnTo>
                  <a:lnTo>
                    <a:pt x="1445" y="156"/>
                  </a:lnTo>
                  <a:lnTo>
                    <a:pt x="1449" y="166"/>
                  </a:lnTo>
                  <a:lnTo>
                    <a:pt x="1451" y="176"/>
                  </a:lnTo>
                  <a:lnTo>
                    <a:pt x="1454" y="186"/>
                  </a:lnTo>
                  <a:lnTo>
                    <a:pt x="1455" y="196"/>
                  </a:lnTo>
                  <a:lnTo>
                    <a:pt x="1455" y="207"/>
                  </a:lnTo>
                  <a:lnTo>
                    <a:pt x="1455" y="1036"/>
                  </a:lnTo>
                  <a:lnTo>
                    <a:pt x="1455" y="1048"/>
                  </a:lnTo>
                  <a:lnTo>
                    <a:pt x="1454" y="1058"/>
                  </a:lnTo>
                  <a:lnTo>
                    <a:pt x="1451" y="1068"/>
                  </a:lnTo>
                  <a:lnTo>
                    <a:pt x="1449" y="1078"/>
                  </a:lnTo>
                  <a:lnTo>
                    <a:pt x="1445" y="1089"/>
                  </a:lnTo>
                  <a:lnTo>
                    <a:pt x="1440" y="1099"/>
                  </a:lnTo>
                  <a:lnTo>
                    <a:pt x="1435" y="1108"/>
                  </a:lnTo>
                  <a:lnTo>
                    <a:pt x="1430" y="1118"/>
                  </a:lnTo>
                  <a:lnTo>
                    <a:pt x="1422" y="1127"/>
                  </a:lnTo>
                  <a:lnTo>
                    <a:pt x="1416" y="1136"/>
                  </a:lnTo>
                  <a:lnTo>
                    <a:pt x="1407" y="1145"/>
                  </a:lnTo>
                  <a:lnTo>
                    <a:pt x="1399" y="1152"/>
                  </a:lnTo>
                  <a:lnTo>
                    <a:pt x="1380" y="1169"/>
                  </a:lnTo>
                  <a:lnTo>
                    <a:pt x="1358" y="1183"/>
                  </a:lnTo>
                  <a:lnTo>
                    <a:pt x="1334" y="1197"/>
                  </a:lnTo>
                  <a:lnTo>
                    <a:pt x="1309" y="1208"/>
                  </a:lnTo>
                  <a:lnTo>
                    <a:pt x="1281" y="1219"/>
                  </a:lnTo>
                  <a:lnTo>
                    <a:pt x="1253" y="1228"/>
                  </a:lnTo>
                  <a:lnTo>
                    <a:pt x="1222" y="1235"/>
                  </a:lnTo>
                  <a:lnTo>
                    <a:pt x="1190" y="1240"/>
                  </a:lnTo>
                  <a:lnTo>
                    <a:pt x="1157" y="1243"/>
                  </a:lnTo>
                  <a:lnTo>
                    <a:pt x="1122" y="1244"/>
                  </a:lnTo>
                  <a:lnTo>
                    <a:pt x="333" y="1244"/>
                  </a:lnTo>
                  <a:lnTo>
                    <a:pt x="299" y="1243"/>
                  </a:lnTo>
                  <a:lnTo>
                    <a:pt x="266" y="1240"/>
                  </a:lnTo>
                  <a:lnTo>
                    <a:pt x="234" y="1235"/>
                  </a:lnTo>
                  <a:lnTo>
                    <a:pt x="204" y="1228"/>
                  </a:lnTo>
                  <a:lnTo>
                    <a:pt x="175" y="1219"/>
                  </a:lnTo>
                  <a:lnTo>
                    <a:pt x="147" y="1208"/>
                  </a:lnTo>
                  <a:lnTo>
                    <a:pt x="122" y="1197"/>
                  </a:lnTo>
                  <a:lnTo>
                    <a:pt x="99" y="1183"/>
                  </a:lnTo>
                  <a:lnTo>
                    <a:pt x="77" y="1169"/>
                  </a:lnTo>
                  <a:lnTo>
                    <a:pt x="58" y="1152"/>
                  </a:lnTo>
                  <a:lnTo>
                    <a:pt x="49" y="1145"/>
                  </a:lnTo>
                  <a:lnTo>
                    <a:pt x="41" y="1136"/>
                  </a:lnTo>
                  <a:lnTo>
                    <a:pt x="34" y="1127"/>
                  </a:lnTo>
                  <a:lnTo>
                    <a:pt x="27" y="1118"/>
                  </a:lnTo>
                  <a:lnTo>
                    <a:pt x="21" y="1108"/>
                  </a:lnTo>
                  <a:lnTo>
                    <a:pt x="16" y="1099"/>
                  </a:lnTo>
                  <a:lnTo>
                    <a:pt x="11" y="1089"/>
                  </a:lnTo>
                  <a:lnTo>
                    <a:pt x="7" y="1078"/>
                  </a:lnTo>
                  <a:lnTo>
                    <a:pt x="4" y="1068"/>
                  </a:lnTo>
                  <a:lnTo>
                    <a:pt x="2" y="1058"/>
                  </a:lnTo>
                  <a:lnTo>
                    <a:pt x="0" y="1048"/>
                  </a:lnTo>
                  <a:lnTo>
                    <a:pt x="0" y="1036"/>
                  </a:lnTo>
                  <a:lnTo>
                    <a:pt x="0" y="207"/>
                  </a:lnTo>
                  <a:lnTo>
                    <a:pt x="0" y="196"/>
                  </a:lnTo>
                  <a:lnTo>
                    <a:pt x="2" y="186"/>
                  </a:lnTo>
                  <a:lnTo>
                    <a:pt x="4" y="176"/>
                  </a:lnTo>
                  <a:lnTo>
                    <a:pt x="7" y="166"/>
                  </a:lnTo>
                  <a:lnTo>
                    <a:pt x="11" y="156"/>
                  </a:lnTo>
                  <a:lnTo>
                    <a:pt x="16" y="145"/>
                  </a:lnTo>
                  <a:lnTo>
                    <a:pt x="21" y="136"/>
                  </a:lnTo>
                  <a:lnTo>
                    <a:pt x="27" y="126"/>
                  </a:lnTo>
                  <a:lnTo>
                    <a:pt x="34" y="117"/>
                  </a:lnTo>
                  <a:lnTo>
                    <a:pt x="41" y="108"/>
                  </a:lnTo>
                  <a:lnTo>
                    <a:pt x="49" y="99"/>
                  </a:lnTo>
                  <a:lnTo>
                    <a:pt x="58" y="92"/>
                  </a:lnTo>
                  <a:lnTo>
                    <a:pt x="77" y="75"/>
                  </a:lnTo>
                  <a:lnTo>
                    <a:pt x="99" y="60"/>
                  </a:lnTo>
                  <a:lnTo>
                    <a:pt x="122" y="47"/>
                  </a:lnTo>
                  <a:lnTo>
                    <a:pt x="147" y="36"/>
                  </a:lnTo>
                  <a:lnTo>
                    <a:pt x="175" y="24"/>
                  </a:lnTo>
                  <a:lnTo>
                    <a:pt x="204" y="17"/>
                  </a:lnTo>
                  <a:lnTo>
                    <a:pt x="234" y="9"/>
                  </a:lnTo>
                  <a:lnTo>
                    <a:pt x="266" y="4"/>
                  </a:lnTo>
                  <a:lnTo>
                    <a:pt x="299" y="1"/>
                  </a:lnTo>
                  <a:lnTo>
                    <a:pt x="333"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5" name="Freeform 45"/>
            <p:cNvSpPr>
              <a:spLocks/>
            </p:cNvSpPr>
            <p:nvPr/>
          </p:nvSpPr>
          <p:spPr bwMode="auto">
            <a:xfrm>
              <a:off x="4346575" y="2324100"/>
              <a:ext cx="581025" cy="493713"/>
            </a:xfrm>
            <a:custGeom>
              <a:avLst/>
              <a:gdLst>
                <a:gd name="T0" fmla="*/ 1124 w 1464"/>
                <a:gd name="T1" fmla="*/ 0 h 1245"/>
                <a:gd name="T2" fmla="*/ 1192 w 1464"/>
                <a:gd name="T3" fmla="*/ 5 h 1245"/>
                <a:gd name="T4" fmla="*/ 1260 w 1464"/>
                <a:gd name="T5" fmla="*/ 18 h 1245"/>
                <a:gd name="T6" fmla="*/ 1322 w 1464"/>
                <a:gd name="T7" fmla="*/ 37 h 1245"/>
                <a:gd name="T8" fmla="*/ 1377 w 1464"/>
                <a:gd name="T9" fmla="*/ 62 h 1245"/>
                <a:gd name="T10" fmla="*/ 1400 w 1464"/>
                <a:gd name="T11" fmla="*/ 78 h 1245"/>
                <a:gd name="T12" fmla="*/ 1421 w 1464"/>
                <a:gd name="T13" fmla="*/ 94 h 1245"/>
                <a:gd name="T14" fmla="*/ 1439 w 1464"/>
                <a:gd name="T15" fmla="*/ 111 h 1245"/>
                <a:gd name="T16" fmla="*/ 1451 w 1464"/>
                <a:gd name="T17" fmla="*/ 129 h 1245"/>
                <a:gd name="T18" fmla="*/ 1460 w 1464"/>
                <a:gd name="T19" fmla="*/ 148 h 1245"/>
                <a:gd name="T20" fmla="*/ 1464 w 1464"/>
                <a:gd name="T21" fmla="*/ 167 h 1245"/>
                <a:gd name="T22" fmla="*/ 1463 w 1464"/>
                <a:gd name="T23" fmla="*/ 187 h 1245"/>
                <a:gd name="T24" fmla="*/ 1456 w 1464"/>
                <a:gd name="T25" fmla="*/ 208 h 1245"/>
                <a:gd name="T26" fmla="*/ 1073 w 1464"/>
                <a:gd name="T27" fmla="*/ 1058 h 1245"/>
                <a:gd name="T28" fmla="*/ 1048 w 1464"/>
                <a:gd name="T29" fmla="*/ 1097 h 1245"/>
                <a:gd name="T30" fmla="*/ 1020 w 1464"/>
                <a:gd name="T31" fmla="*/ 1134 h 1245"/>
                <a:gd name="T32" fmla="*/ 986 w 1464"/>
                <a:gd name="T33" fmla="*/ 1167 h 1245"/>
                <a:gd name="T34" fmla="*/ 945 w 1464"/>
                <a:gd name="T35" fmla="*/ 1195 h 1245"/>
                <a:gd name="T36" fmla="*/ 898 w 1464"/>
                <a:gd name="T37" fmla="*/ 1218 h 1245"/>
                <a:gd name="T38" fmla="*/ 844 w 1464"/>
                <a:gd name="T39" fmla="*/ 1235 h 1245"/>
                <a:gd name="T40" fmla="*/ 783 w 1464"/>
                <a:gd name="T41" fmla="*/ 1244 h 1245"/>
                <a:gd name="T42" fmla="*/ 458 w 1464"/>
                <a:gd name="T43" fmla="*/ 1245 h 1245"/>
                <a:gd name="T44" fmla="*/ 393 w 1464"/>
                <a:gd name="T45" fmla="*/ 1240 h 1245"/>
                <a:gd name="T46" fmla="*/ 332 w 1464"/>
                <a:gd name="T47" fmla="*/ 1229 h 1245"/>
                <a:gd name="T48" fmla="*/ 277 w 1464"/>
                <a:gd name="T49" fmla="*/ 1209 h 1245"/>
                <a:gd name="T50" fmla="*/ 230 w 1464"/>
                <a:gd name="T51" fmla="*/ 1184 h 1245"/>
                <a:gd name="T52" fmla="*/ 190 w 1464"/>
                <a:gd name="T53" fmla="*/ 1153 h 1245"/>
                <a:gd name="T54" fmla="*/ 160 w 1464"/>
                <a:gd name="T55" fmla="*/ 1118 h 1245"/>
                <a:gd name="T56" fmla="*/ 138 w 1464"/>
                <a:gd name="T57" fmla="*/ 1079 h 1245"/>
                <a:gd name="T58" fmla="*/ 130 w 1464"/>
                <a:gd name="T59" fmla="*/ 1059 h 1245"/>
                <a:gd name="T60" fmla="*/ 127 w 1464"/>
                <a:gd name="T61" fmla="*/ 1037 h 1245"/>
                <a:gd name="T62" fmla="*/ 0 w 1464"/>
                <a:gd name="T63" fmla="*/ 197 h 1245"/>
                <a:gd name="T64" fmla="*/ 2 w 1464"/>
                <a:gd name="T65" fmla="*/ 176 h 1245"/>
                <a:gd name="T66" fmla="*/ 7 w 1464"/>
                <a:gd name="T67" fmla="*/ 157 h 1245"/>
                <a:gd name="T68" fmla="*/ 14 w 1464"/>
                <a:gd name="T69" fmla="*/ 136 h 1245"/>
                <a:gd name="T70" fmla="*/ 27 w 1464"/>
                <a:gd name="T71" fmla="*/ 118 h 1245"/>
                <a:gd name="T72" fmla="*/ 42 w 1464"/>
                <a:gd name="T73" fmla="*/ 100 h 1245"/>
                <a:gd name="T74" fmla="*/ 70 w 1464"/>
                <a:gd name="T75" fmla="*/ 76 h 1245"/>
                <a:gd name="T76" fmla="*/ 118 w 1464"/>
                <a:gd name="T77" fmla="*/ 48 h 1245"/>
                <a:gd name="T78" fmla="*/ 172 w 1464"/>
                <a:gd name="T79" fmla="*/ 25 h 1245"/>
                <a:gd name="T80" fmla="*/ 234 w 1464"/>
                <a:gd name="T81" fmla="*/ 10 h 1245"/>
                <a:gd name="T82" fmla="*/ 300 w 1464"/>
                <a:gd name="T83"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4" h="1245">
                  <a:moveTo>
                    <a:pt x="334" y="0"/>
                  </a:moveTo>
                  <a:lnTo>
                    <a:pt x="1124" y="0"/>
                  </a:lnTo>
                  <a:lnTo>
                    <a:pt x="1158" y="1"/>
                  </a:lnTo>
                  <a:lnTo>
                    <a:pt x="1192" y="5"/>
                  </a:lnTo>
                  <a:lnTo>
                    <a:pt x="1227" y="10"/>
                  </a:lnTo>
                  <a:lnTo>
                    <a:pt x="1260" y="18"/>
                  </a:lnTo>
                  <a:lnTo>
                    <a:pt x="1292" y="27"/>
                  </a:lnTo>
                  <a:lnTo>
                    <a:pt x="1322" y="37"/>
                  </a:lnTo>
                  <a:lnTo>
                    <a:pt x="1351" y="49"/>
                  </a:lnTo>
                  <a:lnTo>
                    <a:pt x="1377" y="62"/>
                  </a:lnTo>
                  <a:lnTo>
                    <a:pt x="1389" y="70"/>
                  </a:lnTo>
                  <a:lnTo>
                    <a:pt x="1400" y="78"/>
                  </a:lnTo>
                  <a:lnTo>
                    <a:pt x="1412" y="85"/>
                  </a:lnTo>
                  <a:lnTo>
                    <a:pt x="1421" y="94"/>
                  </a:lnTo>
                  <a:lnTo>
                    <a:pt x="1430" y="102"/>
                  </a:lnTo>
                  <a:lnTo>
                    <a:pt x="1439" y="111"/>
                  </a:lnTo>
                  <a:lnTo>
                    <a:pt x="1445" y="120"/>
                  </a:lnTo>
                  <a:lnTo>
                    <a:pt x="1451" y="129"/>
                  </a:lnTo>
                  <a:lnTo>
                    <a:pt x="1456" y="139"/>
                  </a:lnTo>
                  <a:lnTo>
                    <a:pt x="1460" y="148"/>
                  </a:lnTo>
                  <a:lnTo>
                    <a:pt x="1463" y="158"/>
                  </a:lnTo>
                  <a:lnTo>
                    <a:pt x="1464" y="167"/>
                  </a:lnTo>
                  <a:lnTo>
                    <a:pt x="1464" y="177"/>
                  </a:lnTo>
                  <a:lnTo>
                    <a:pt x="1463" y="187"/>
                  </a:lnTo>
                  <a:lnTo>
                    <a:pt x="1460" y="197"/>
                  </a:lnTo>
                  <a:lnTo>
                    <a:pt x="1456" y="208"/>
                  </a:lnTo>
                  <a:lnTo>
                    <a:pt x="1083" y="1037"/>
                  </a:lnTo>
                  <a:lnTo>
                    <a:pt x="1073" y="1058"/>
                  </a:lnTo>
                  <a:lnTo>
                    <a:pt x="1061" y="1078"/>
                  </a:lnTo>
                  <a:lnTo>
                    <a:pt x="1048" y="1097"/>
                  </a:lnTo>
                  <a:lnTo>
                    <a:pt x="1036" y="1116"/>
                  </a:lnTo>
                  <a:lnTo>
                    <a:pt x="1020" y="1134"/>
                  </a:lnTo>
                  <a:lnTo>
                    <a:pt x="1004" y="1151"/>
                  </a:lnTo>
                  <a:lnTo>
                    <a:pt x="986" y="1167"/>
                  </a:lnTo>
                  <a:lnTo>
                    <a:pt x="965" y="1183"/>
                  </a:lnTo>
                  <a:lnTo>
                    <a:pt x="945" y="1195"/>
                  </a:lnTo>
                  <a:lnTo>
                    <a:pt x="922" y="1208"/>
                  </a:lnTo>
                  <a:lnTo>
                    <a:pt x="898" y="1218"/>
                  </a:lnTo>
                  <a:lnTo>
                    <a:pt x="872" y="1227"/>
                  </a:lnTo>
                  <a:lnTo>
                    <a:pt x="844" y="1235"/>
                  </a:lnTo>
                  <a:lnTo>
                    <a:pt x="815" y="1240"/>
                  </a:lnTo>
                  <a:lnTo>
                    <a:pt x="783" y="1244"/>
                  </a:lnTo>
                  <a:lnTo>
                    <a:pt x="750" y="1245"/>
                  </a:lnTo>
                  <a:lnTo>
                    <a:pt x="458" y="1245"/>
                  </a:lnTo>
                  <a:lnTo>
                    <a:pt x="425" y="1244"/>
                  </a:lnTo>
                  <a:lnTo>
                    <a:pt x="393" y="1240"/>
                  </a:lnTo>
                  <a:lnTo>
                    <a:pt x="361" y="1235"/>
                  </a:lnTo>
                  <a:lnTo>
                    <a:pt x="332" y="1229"/>
                  </a:lnTo>
                  <a:lnTo>
                    <a:pt x="304" y="1220"/>
                  </a:lnTo>
                  <a:lnTo>
                    <a:pt x="277" y="1209"/>
                  </a:lnTo>
                  <a:lnTo>
                    <a:pt x="253" y="1197"/>
                  </a:lnTo>
                  <a:lnTo>
                    <a:pt x="230" y="1184"/>
                  </a:lnTo>
                  <a:lnTo>
                    <a:pt x="209" y="1169"/>
                  </a:lnTo>
                  <a:lnTo>
                    <a:pt x="190" y="1153"/>
                  </a:lnTo>
                  <a:lnTo>
                    <a:pt x="174" y="1136"/>
                  </a:lnTo>
                  <a:lnTo>
                    <a:pt x="160" y="1118"/>
                  </a:lnTo>
                  <a:lnTo>
                    <a:pt x="147" y="1099"/>
                  </a:lnTo>
                  <a:lnTo>
                    <a:pt x="138" y="1079"/>
                  </a:lnTo>
                  <a:lnTo>
                    <a:pt x="134" y="1069"/>
                  </a:lnTo>
                  <a:lnTo>
                    <a:pt x="130" y="1059"/>
                  </a:lnTo>
                  <a:lnTo>
                    <a:pt x="128" y="1048"/>
                  </a:lnTo>
                  <a:lnTo>
                    <a:pt x="127" y="1037"/>
                  </a:lnTo>
                  <a:lnTo>
                    <a:pt x="2" y="208"/>
                  </a:lnTo>
                  <a:lnTo>
                    <a:pt x="0" y="197"/>
                  </a:lnTo>
                  <a:lnTo>
                    <a:pt x="0" y="187"/>
                  </a:lnTo>
                  <a:lnTo>
                    <a:pt x="2" y="176"/>
                  </a:lnTo>
                  <a:lnTo>
                    <a:pt x="3" y="165"/>
                  </a:lnTo>
                  <a:lnTo>
                    <a:pt x="7" y="157"/>
                  </a:lnTo>
                  <a:lnTo>
                    <a:pt x="11" y="146"/>
                  </a:lnTo>
                  <a:lnTo>
                    <a:pt x="14" y="136"/>
                  </a:lnTo>
                  <a:lnTo>
                    <a:pt x="21" y="127"/>
                  </a:lnTo>
                  <a:lnTo>
                    <a:pt x="27" y="118"/>
                  </a:lnTo>
                  <a:lnTo>
                    <a:pt x="33" y="109"/>
                  </a:lnTo>
                  <a:lnTo>
                    <a:pt x="42" y="100"/>
                  </a:lnTo>
                  <a:lnTo>
                    <a:pt x="51" y="92"/>
                  </a:lnTo>
                  <a:lnTo>
                    <a:pt x="70" y="76"/>
                  </a:lnTo>
                  <a:lnTo>
                    <a:pt x="92" y="61"/>
                  </a:lnTo>
                  <a:lnTo>
                    <a:pt x="118" y="48"/>
                  </a:lnTo>
                  <a:lnTo>
                    <a:pt x="143" y="35"/>
                  </a:lnTo>
                  <a:lnTo>
                    <a:pt x="172" y="25"/>
                  </a:lnTo>
                  <a:lnTo>
                    <a:pt x="202" y="16"/>
                  </a:lnTo>
                  <a:lnTo>
                    <a:pt x="234" y="10"/>
                  </a:lnTo>
                  <a:lnTo>
                    <a:pt x="267" y="5"/>
                  </a:lnTo>
                  <a:lnTo>
                    <a:pt x="300" y="1"/>
                  </a:lnTo>
                  <a:lnTo>
                    <a:pt x="334" y="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6" name="Freeform 46"/>
            <p:cNvSpPr>
              <a:spLocks/>
            </p:cNvSpPr>
            <p:nvPr/>
          </p:nvSpPr>
          <p:spPr bwMode="auto">
            <a:xfrm>
              <a:off x="3201988" y="2563813"/>
              <a:ext cx="636587" cy="631825"/>
            </a:xfrm>
            <a:custGeom>
              <a:avLst/>
              <a:gdLst>
                <a:gd name="T0" fmla="*/ 716 w 1605"/>
                <a:gd name="T1" fmla="*/ 53 h 1592"/>
                <a:gd name="T2" fmla="*/ 775 w 1605"/>
                <a:gd name="T3" fmla="*/ 28 h 1592"/>
                <a:gd name="T4" fmla="*/ 842 w 1605"/>
                <a:gd name="T5" fmla="*/ 12 h 1592"/>
                <a:gd name="T6" fmla="*/ 913 w 1605"/>
                <a:gd name="T7" fmla="*/ 2 h 1592"/>
                <a:gd name="T8" fmla="*/ 985 w 1605"/>
                <a:gd name="T9" fmla="*/ 0 h 1592"/>
                <a:gd name="T10" fmla="*/ 1052 w 1605"/>
                <a:gd name="T11" fmla="*/ 7 h 1592"/>
                <a:gd name="T12" fmla="*/ 1083 w 1605"/>
                <a:gd name="T13" fmla="*/ 13 h 1592"/>
                <a:gd name="T14" fmla="*/ 1110 w 1605"/>
                <a:gd name="T15" fmla="*/ 22 h 1592"/>
                <a:gd name="T16" fmla="*/ 1135 w 1605"/>
                <a:gd name="T17" fmla="*/ 33 h 1592"/>
                <a:gd name="T18" fmla="*/ 1155 w 1605"/>
                <a:gd name="T19" fmla="*/ 47 h 1592"/>
                <a:gd name="T20" fmla="*/ 1172 w 1605"/>
                <a:gd name="T21" fmla="*/ 64 h 1592"/>
                <a:gd name="T22" fmla="*/ 1183 w 1605"/>
                <a:gd name="T23" fmla="*/ 84 h 1592"/>
                <a:gd name="T24" fmla="*/ 1571 w 1605"/>
                <a:gd name="T25" fmla="*/ 958 h 1592"/>
                <a:gd name="T26" fmla="*/ 1586 w 1605"/>
                <a:gd name="T27" fmla="*/ 998 h 1592"/>
                <a:gd name="T28" fmla="*/ 1599 w 1605"/>
                <a:gd name="T29" fmla="*/ 1038 h 1592"/>
                <a:gd name="T30" fmla="*/ 1604 w 1605"/>
                <a:gd name="T31" fmla="*/ 1076 h 1592"/>
                <a:gd name="T32" fmla="*/ 1603 w 1605"/>
                <a:gd name="T33" fmla="*/ 1113 h 1592"/>
                <a:gd name="T34" fmla="*/ 1597 w 1605"/>
                <a:gd name="T35" fmla="*/ 1140 h 1592"/>
                <a:gd name="T36" fmla="*/ 1588 w 1605"/>
                <a:gd name="T37" fmla="*/ 1158 h 1592"/>
                <a:gd name="T38" fmla="*/ 1577 w 1605"/>
                <a:gd name="T39" fmla="*/ 1174 h 1592"/>
                <a:gd name="T40" fmla="*/ 1562 w 1605"/>
                <a:gd name="T41" fmla="*/ 1191 h 1592"/>
                <a:gd name="T42" fmla="*/ 1546 w 1605"/>
                <a:gd name="T43" fmla="*/ 1206 h 1592"/>
                <a:gd name="T44" fmla="*/ 1524 w 1605"/>
                <a:gd name="T45" fmla="*/ 1221 h 1592"/>
                <a:gd name="T46" fmla="*/ 979 w 1605"/>
                <a:gd name="T47" fmla="*/ 1538 h 1592"/>
                <a:gd name="T48" fmla="*/ 954 w 1605"/>
                <a:gd name="T49" fmla="*/ 1552 h 1592"/>
                <a:gd name="T50" fmla="*/ 923 w 1605"/>
                <a:gd name="T51" fmla="*/ 1563 h 1592"/>
                <a:gd name="T52" fmla="*/ 858 w 1605"/>
                <a:gd name="T53" fmla="*/ 1581 h 1592"/>
                <a:gd name="T54" fmla="*/ 788 w 1605"/>
                <a:gd name="T55" fmla="*/ 1591 h 1592"/>
                <a:gd name="T56" fmla="*/ 718 w 1605"/>
                <a:gd name="T57" fmla="*/ 1592 h 1592"/>
                <a:gd name="T58" fmla="*/ 651 w 1605"/>
                <a:gd name="T59" fmla="*/ 1585 h 1592"/>
                <a:gd name="T60" fmla="*/ 620 w 1605"/>
                <a:gd name="T61" fmla="*/ 1578 h 1592"/>
                <a:gd name="T62" fmla="*/ 591 w 1605"/>
                <a:gd name="T63" fmla="*/ 1568 h 1592"/>
                <a:gd name="T64" fmla="*/ 565 w 1605"/>
                <a:gd name="T65" fmla="*/ 1557 h 1592"/>
                <a:gd name="T66" fmla="*/ 543 w 1605"/>
                <a:gd name="T67" fmla="*/ 1543 h 1592"/>
                <a:gd name="T68" fmla="*/ 526 w 1605"/>
                <a:gd name="T69" fmla="*/ 1526 h 1592"/>
                <a:gd name="T70" fmla="*/ 513 w 1605"/>
                <a:gd name="T71" fmla="*/ 1507 h 1592"/>
                <a:gd name="T72" fmla="*/ 41 w 1605"/>
                <a:gd name="T73" fmla="*/ 634 h 1592"/>
                <a:gd name="T74" fmla="*/ 22 w 1605"/>
                <a:gd name="T75" fmla="*/ 593 h 1592"/>
                <a:gd name="T76" fmla="*/ 8 w 1605"/>
                <a:gd name="T77" fmla="*/ 552 h 1592"/>
                <a:gd name="T78" fmla="*/ 2 w 1605"/>
                <a:gd name="T79" fmla="*/ 513 h 1592"/>
                <a:gd name="T80" fmla="*/ 2 w 1605"/>
                <a:gd name="T81" fmla="*/ 485 h 1592"/>
                <a:gd name="T82" fmla="*/ 4 w 1605"/>
                <a:gd name="T83" fmla="*/ 467 h 1592"/>
                <a:gd name="T84" fmla="*/ 10 w 1605"/>
                <a:gd name="T85" fmla="*/ 449 h 1592"/>
                <a:gd name="T86" fmla="*/ 19 w 1605"/>
                <a:gd name="T87" fmla="*/ 431 h 1592"/>
                <a:gd name="T88" fmla="*/ 31 w 1605"/>
                <a:gd name="T89" fmla="*/ 415 h 1592"/>
                <a:gd name="T90" fmla="*/ 46 w 1605"/>
                <a:gd name="T91" fmla="*/ 398 h 1592"/>
                <a:gd name="T92" fmla="*/ 65 w 1605"/>
                <a:gd name="T93" fmla="*/ 383 h 1592"/>
                <a:gd name="T94" fmla="*/ 88 w 1605"/>
                <a:gd name="T95" fmla="*/ 369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1592">
                  <a:moveTo>
                    <a:pt x="101" y="362"/>
                  </a:moveTo>
                  <a:lnTo>
                    <a:pt x="716" y="53"/>
                  </a:lnTo>
                  <a:lnTo>
                    <a:pt x="744" y="40"/>
                  </a:lnTo>
                  <a:lnTo>
                    <a:pt x="775" y="28"/>
                  </a:lnTo>
                  <a:lnTo>
                    <a:pt x="807" y="19"/>
                  </a:lnTo>
                  <a:lnTo>
                    <a:pt x="842" y="12"/>
                  </a:lnTo>
                  <a:lnTo>
                    <a:pt x="877" y="7"/>
                  </a:lnTo>
                  <a:lnTo>
                    <a:pt x="913" y="2"/>
                  </a:lnTo>
                  <a:lnTo>
                    <a:pt x="950" y="0"/>
                  </a:lnTo>
                  <a:lnTo>
                    <a:pt x="985" y="0"/>
                  </a:lnTo>
                  <a:lnTo>
                    <a:pt x="1019" y="3"/>
                  </a:lnTo>
                  <a:lnTo>
                    <a:pt x="1052" y="7"/>
                  </a:lnTo>
                  <a:lnTo>
                    <a:pt x="1067" y="10"/>
                  </a:lnTo>
                  <a:lnTo>
                    <a:pt x="1083" y="13"/>
                  </a:lnTo>
                  <a:lnTo>
                    <a:pt x="1097" y="18"/>
                  </a:lnTo>
                  <a:lnTo>
                    <a:pt x="1110" y="22"/>
                  </a:lnTo>
                  <a:lnTo>
                    <a:pt x="1122" y="28"/>
                  </a:lnTo>
                  <a:lnTo>
                    <a:pt x="1135" y="33"/>
                  </a:lnTo>
                  <a:lnTo>
                    <a:pt x="1145" y="41"/>
                  </a:lnTo>
                  <a:lnTo>
                    <a:pt x="1155" y="47"/>
                  </a:lnTo>
                  <a:lnTo>
                    <a:pt x="1164" y="56"/>
                  </a:lnTo>
                  <a:lnTo>
                    <a:pt x="1172" y="64"/>
                  </a:lnTo>
                  <a:lnTo>
                    <a:pt x="1178" y="74"/>
                  </a:lnTo>
                  <a:lnTo>
                    <a:pt x="1183" y="84"/>
                  </a:lnTo>
                  <a:lnTo>
                    <a:pt x="1562" y="937"/>
                  </a:lnTo>
                  <a:lnTo>
                    <a:pt x="1571" y="958"/>
                  </a:lnTo>
                  <a:lnTo>
                    <a:pt x="1579" y="978"/>
                  </a:lnTo>
                  <a:lnTo>
                    <a:pt x="1586" y="998"/>
                  </a:lnTo>
                  <a:lnTo>
                    <a:pt x="1593" y="1019"/>
                  </a:lnTo>
                  <a:lnTo>
                    <a:pt x="1599" y="1038"/>
                  </a:lnTo>
                  <a:lnTo>
                    <a:pt x="1603" y="1057"/>
                  </a:lnTo>
                  <a:lnTo>
                    <a:pt x="1604" y="1076"/>
                  </a:lnTo>
                  <a:lnTo>
                    <a:pt x="1605" y="1095"/>
                  </a:lnTo>
                  <a:lnTo>
                    <a:pt x="1603" y="1113"/>
                  </a:lnTo>
                  <a:lnTo>
                    <a:pt x="1599" y="1131"/>
                  </a:lnTo>
                  <a:lnTo>
                    <a:pt x="1597" y="1140"/>
                  </a:lnTo>
                  <a:lnTo>
                    <a:pt x="1593" y="1149"/>
                  </a:lnTo>
                  <a:lnTo>
                    <a:pt x="1588" y="1158"/>
                  </a:lnTo>
                  <a:lnTo>
                    <a:pt x="1583" y="1165"/>
                  </a:lnTo>
                  <a:lnTo>
                    <a:pt x="1577" y="1174"/>
                  </a:lnTo>
                  <a:lnTo>
                    <a:pt x="1570" y="1182"/>
                  </a:lnTo>
                  <a:lnTo>
                    <a:pt x="1562" y="1191"/>
                  </a:lnTo>
                  <a:lnTo>
                    <a:pt x="1554" y="1199"/>
                  </a:lnTo>
                  <a:lnTo>
                    <a:pt x="1546" y="1206"/>
                  </a:lnTo>
                  <a:lnTo>
                    <a:pt x="1535" y="1214"/>
                  </a:lnTo>
                  <a:lnTo>
                    <a:pt x="1524" y="1221"/>
                  </a:lnTo>
                  <a:lnTo>
                    <a:pt x="1511" y="1229"/>
                  </a:lnTo>
                  <a:lnTo>
                    <a:pt x="979" y="1538"/>
                  </a:lnTo>
                  <a:lnTo>
                    <a:pt x="967" y="1545"/>
                  </a:lnTo>
                  <a:lnTo>
                    <a:pt x="954" y="1552"/>
                  </a:lnTo>
                  <a:lnTo>
                    <a:pt x="939" y="1558"/>
                  </a:lnTo>
                  <a:lnTo>
                    <a:pt x="923" y="1563"/>
                  </a:lnTo>
                  <a:lnTo>
                    <a:pt x="893" y="1573"/>
                  </a:lnTo>
                  <a:lnTo>
                    <a:pt x="858" y="1581"/>
                  </a:lnTo>
                  <a:lnTo>
                    <a:pt x="824" y="1587"/>
                  </a:lnTo>
                  <a:lnTo>
                    <a:pt x="788" y="1591"/>
                  </a:lnTo>
                  <a:lnTo>
                    <a:pt x="753" y="1592"/>
                  </a:lnTo>
                  <a:lnTo>
                    <a:pt x="718" y="1592"/>
                  </a:lnTo>
                  <a:lnTo>
                    <a:pt x="684" y="1590"/>
                  </a:lnTo>
                  <a:lnTo>
                    <a:pt x="651" y="1585"/>
                  </a:lnTo>
                  <a:lnTo>
                    <a:pt x="635" y="1582"/>
                  </a:lnTo>
                  <a:lnTo>
                    <a:pt x="620" y="1578"/>
                  </a:lnTo>
                  <a:lnTo>
                    <a:pt x="605" y="1573"/>
                  </a:lnTo>
                  <a:lnTo>
                    <a:pt x="591" y="1568"/>
                  </a:lnTo>
                  <a:lnTo>
                    <a:pt x="578" y="1563"/>
                  </a:lnTo>
                  <a:lnTo>
                    <a:pt x="565" y="1557"/>
                  </a:lnTo>
                  <a:lnTo>
                    <a:pt x="554" y="1550"/>
                  </a:lnTo>
                  <a:lnTo>
                    <a:pt x="543" y="1543"/>
                  </a:lnTo>
                  <a:lnTo>
                    <a:pt x="534" y="1535"/>
                  </a:lnTo>
                  <a:lnTo>
                    <a:pt x="526" y="1526"/>
                  </a:lnTo>
                  <a:lnTo>
                    <a:pt x="518" y="1517"/>
                  </a:lnTo>
                  <a:lnTo>
                    <a:pt x="513" y="1507"/>
                  </a:lnTo>
                  <a:lnTo>
                    <a:pt x="51" y="654"/>
                  </a:lnTo>
                  <a:lnTo>
                    <a:pt x="41" y="634"/>
                  </a:lnTo>
                  <a:lnTo>
                    <a:pt x="31" y="613"/>
                  </a:lnTo>
                  <a:lnTo>
                    <a:pt x="22" y="593"/>
                  </a:lnTo>
                  <a:lnTo>
                    <a:pt x="14" y="573"/>
                  </a:lnTo>
                  <a:lnTo>
                    <a:pt x="8" y="552"/>
                  </a:lnTo>
                  <a:lnTo>
                    <a:pt x="4" y="533"/>
                  </a:lnTo>
                  <a:lnTo>
                    <a:pt x="2" y="513"/>
                  </a:lnTo>
                  <a:lnTo>
                    <a:pt x="0" y="494"/>
                  </a:lnTo>
                  <a:lnTo>
                    <a:pt x="2" y="485"/>
                  </a:lnTo>
                  <a:lnTo>
                    <a:pt x="3" y="476"/>
                  </a:lnTo>
                  <a:lnTo>
                    <a:pt x="4" y="467"/>
                  </a:lnTo>
                  <a:lnTo>
                    <a:pt x="8" y="458"/>
                  </a:lnTo>
                  <a:lnTo>
                    <a:pt x="10" y="449"/>
                  </a:lnTo>
                  <a:lnTo>
                    <a:pt x="14" y="440"/>
                  </a:lnTo>
                  <a:lnTo>
                    <a:pt x="19" y="431"/>
                  </a:lnTo>
                  <a:lnTo>
                    <a:pt x="24" y="422"/>
                  </a:lnTo>
                  <a:lnTo>
                    <a:pt x="31" y="415"/>
                  </a:lnTo>
                  <a:lnTo>
                    <a:pt x="39" y="406"/>
                  </a:lnTo>
                  <a:lnTo>
                    <a:pt x="46" y="398"/>
                  </a:lnTo>
                  <a:lnTo>
                    <a:pt x="55" y="390"/>
                  </a:lnTo>
                  <a:lnTo>
                    <a:pt x="65" y="383"/>
                  </a:lnTo>
                  <a:lnTo>
                    <a:pt x="77" y="376"/>
                  </a:lnTo>
                  <a:lnTo>
                    <a:pt x="88" y="369"/>
                  </a:lnTo>
                  <a:lnTo>
                    <a:pt x="101" y="36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7" name="Freeform 47"/>
            <p:cNvSpPr>
              <a:spLocks/>
            </p:cNvSpPr>
            <p:nvPr/>
          </p:nvSpPr>
          <p:spPr bwMode="auto">
            <a:xfrm>
              <a:off x="3705225" y="2362200"/>
              <a:ext cx="600075" cy="595313"/>
            </a:xfrm>
            <a:custGeom>
              <a:avLst/>
              <a:gdLst>
                <a:gd name="T0" fmla="*/ 955 w 1510"/>
                <a:gd name="T1" fmla="*/ 14 h 1503"/>
                <a:gd name="T2" fmla="*/ 1022 w 1510"/>
                <a:gd name="T3" fmla="*/ 3 h 1503"/>
                <a:gd name="T4" fmla="*/ 1092 w 1510"/>
                <a:gd name="T5" fmla="*/ 0 h 1503"/>
                <a:gd name="T6" fmla="*/ 1162 w 1510"/>
                <a:gd name="T7" fmla="*/ 5 h 1503"/>
                <a:gd name="T8" fmla="*/ 1227 w 1510"/>
                <a:gd name="T9" fmla="*/ 18 h 1503"/>
                <a:gd name="T10" fmla="*/ 1286 w 1510"/>
                <a:gd name="T11" fmla="*/ 37 h 1503"/>
                <a:gd name="T12" fmla="*/ 1310 w 1510"/>
                <a:gd name="T13" fmla="*/ 50 h 1503"/>
                <a:gd name="T14" fmla="*/ 1333 w 1510"/>
                <a:gd name="T15" fmla="*/ 64 h 1503"/>
                <a:gd name="T16" fmla="*/ 1352 w 1510"/>
                <a:gd name="T17" fmla="*/ 81 h 1503"/>
                <a:gd name="T18" fmla="*/ 1366 w 1510"/>
                <a:gd name="T19" fmla="*/ 97 h 1503"/>
                <a:gd name="T20" fmla="*/ 1376 w 1510"/>
                <a:gd name="T21" fmla="*/ 116 h 1503"/>
                <a:gd name="T22" fmla="*/ 1383 w 1510"/>
                <a:gd name="T23" fmla="*/ 137 h 1503"/>
                <a:gd name="T24" fmla="*/ 1510 w 1510"/>
                <a:gd name="T25" fmla="*/ 1067 h 1503"/>
                <a:gd name="T26" fmla="*/ 1509 w 1510"/>
                <a:gd name="T27" fmla="*/ 1108 h 1503"/>
                <a:gd name="T28" fmla="*/ 1501 w 1510"/>
                <a:gd name="T29" fmla="*/ 1146 h 1503"/>
                <a:gd name="T30" fmla="*/ 1485 w 1510"/>
                <a:gd name="T31" fmla="*/ 1182 h 1503"/>
                <a:gd name="T32" fmla="*/ 1460 w 1510"/>
                <a:gd name="T33" fmla="*/ 1216 h 1503"/>
                <a:gd name="T34" fmla="*/ 1428 w 1510"/>
                <a:gd name="T35" fmla="*/ 1247 h 1503"/>
                <a:gd name="T36" fmla="*/ 1388 w 1510"/>
                <a:gd name="T37" fmla="*/ 1275 h 1503"/>
                <a:gd name="T38" fmla="*/ 1339 w 1510"/>
                <a:gd name="T39" fmla="*/ 1301 h 1503"/>
                <a:gd name="T40" fmla="*/ 860 w 1510"/>
                <a:gd name="T41" fmla="*/ 1482 h 1503"/>
                <a:gd name="T42" fmla="*/ 830 w 1510"/>
                <a:gd name="T43" fmla="*/ 1492 h 1503"/>
                <a:gd name="T44" fmla="*/ 799 w 1510"/>
                <a:gd name="T45" fmla="*/ 1498 h 1503"/>
                <a:gd name="T46" fmla="*/ 767 w 1510"/>
                <a:gd name="T47" fmla="*/ 1502 h 1503"/>
                <a:gd name="T48" fmla="*/ 735 w 1510"/>
                <a:gd name="T49" fmla="*/ 1503 h 1503"/>
                <a:gd name="T50" fmla="*/ 670 w 1510"/>
                <a:gd name="T51" fmla="*/ 1498 h 1503"/>
                <a:gd name="T52" fmla="*/ 606 w 1510"/>
                <a:gd name="T53" fmla="*/ 1483 h 1503"/>
                <a:gd name="T54" fmla="*/ 549 w 1510"/>
                <a:gd name="T55" fmla="*/ 1461 h 1503"/>
                <a:gd name="T56" fmla="*/ 499 w 1510"/>
                <a:gd name="T57" fmla="*/ 1432 h 1503"/>
                <a:gd name="T58" fmla="*/ 477 w 1510"/>
                <a:gd name="T59" fmla="*/ 1415 h 1503"/>
                <a:gd name="T60" fmla="*/ 459 w 1510"/>
                <a:gd name="T61" fmla="*/ 1397 h 1503"/>
                <a:gd name="T62" fmla="*/ 444 w 1510"/>
                <a:gd name="T63" fmla="*/ 1378 h 1503"/>
                <a:gd name="T64" fmla="*/ 433 w 1510"/>
                <a:gd name="T65" fmla="*/ 1359 h 1503"/>
                <a:gd name="T66" fmla="*/ 12 w 1510"/>
                <a:gd name="T67" fmla="*/ 440 h 1503"/>
                <a:gd name="T68" fmla="*/ 6 w 1510"/>
                <a:gd name="T69" fmla="*/ 418 h 1503"/>
                <a:gd name="T70" fmla="*/ 2 w 1510"/>
                <a:gd name="T71" fmla="*/ 398 h 1503"/>
                <a:gd name="T72" fmla="*/ 0 w 1510"/>
                <a:gd name="T73" fmla="*/ 378 h 1503"/>
                <a:gd name="T74" fmla="*/ 3 w 1510"/>
                <a:gd name="T75" fmla="*/ 357 h 1503"/>
                <a:gd name="T76" fmla="*/ 8 w 1510"/>
                <a:gd name="T77" fmla="*/ 338 h 1503"/>
                <a:gd name="T78" fmla="*/ 16 w 1510"/>
                <a:gd name="T79" fmla="*/ 318 h 1503"/>
                <a:gd name="T80" fmla="*/ 26 w 1510"/>
                <a:gd name="T81" fmla="*/ 300 h 1503"/>
                <a:gd name="T82" fmla="*/ 45 w 1510"/>
                <a:gd name="T83" fmla="*/ 273 h 1503"/>
                <a:gd name="T84" fmla="*/ 82 w 1510"/>
                <a:gd name="T85" fmla="*/ 241 h 1503"/>
                <a:gd name="T86" fmla="*/ 127 w 1510"/>
                <a:gd name="T87" fmla="*/ 213 h 1503"/>
                <a:gd name="T88" fmla="*/ 183 w 1510"/>
                <a:gd name="T89" fmla="*/ 192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0" h="1503">
                  <a:moveTo>
                    <a:pt x="213" y="184"/>
                  </a:moveTo>
                  <a:lnTo>
                    <a:pt x="955" y="14"/>
                  </a:lnTo>
                  <a:lnTo>
                    <a:pt x="989" y="8"/>
                  </a:lnTo>
                  <a:lnTo>
                    <a:pt x="1022" y="3"/>
                  </a:lnTo>
                  <a:lnTo>
                    <a:pt x="1057" y="2"/>
                  </a:lnTo>
                  <a:lnTo>
                    <a:pt x="1092" y="0"/>
                  </a:lnTo>
                  <a:lnTo>
                    <a:pt x="1128" y="2"/>
                  </a:lnTo>
                  <a:lnTo>
                    <a:pt x="1162" y="5"/>
                  </a:lnTo>
                  <a:lnTo>
                    <a:pt x="1195" y="11"/>
                  </a:lnTo>
                  <a:lnTo>
                    <a:pt x="1227" y="18"/>
                  </a:lnTo>
                  <a:lnTo>
                    <a:pt x="1258" y="27"/>
                  </a:lnTo>
                  <a:lnTo>
                    <a:pt x="1286" y="37"/>
                  </a:lnTo>
                  <a:lnTo>
                    <a:pt x="1298" y="44"/>
                  </a:lnTo>
                  <a:lnTo>
                    <a:pt x="1310" y="50"/>
                  </a:lnTo>
                  <a:lnTo>
                    <a:pt x="1323" y="58"/>
                  </a:lnTo>
                  <a:lnTo>
                    <a:pt x="1333" y="64"/>
                  </a:lnTo>
                  <a:lnTo>
                    <a:pt x="1343" y="72"/>
                  </a:lnTo>
                  <a:lnTo>
                    <a:pt x="1352" y="81"/>
                  </a:lnTo>
                  <a:lnTo>
                    <a:pt x="1360" y="88"/>
                  </a:lnTo>
                  <a:lnTo>
                    <a:pt x="1366" y="97"/>
                  </a:lnTo>
                  <a:lnTo>
                    <a:pt x="1372" y="107"/>
                  </a:lnTo>
                  <a:lnTo>
                    <a:pt x="1376" y="116"/>
                  </a:lnTo>
                  <a:lnTo>
                    <a:pt x="1380" y="127"/>
                  </a:lnTo>
                  <a:lnTo>
                    <a:pt x="1383" y="137"/>
                  </a:lnTo>
                  <a:lnTo>
                    <a:pt x="1507" y="1046"/>
                  </a:lnTo>
                  <a:lnTo>
                    <a:pt x="1510" y="1067"/>
                  </a:lnTo>
                  <a:lnTo>
                    <a:pt x="1510" y="1088"/>
                  </a:lnTo>
                  <a:lnTo>
                    <a:pt x="1509" y="1108"/>
                  </a:lnTo>
                  <a:lnTo>
                    <a:pt x="1506" y="1127"/>
                  </a:lnTo>
                  <a:lnTo>
                    <a:pt x="1501" y="1146"/>
                  </a:lnTo>
                  <a:lnTo>
                    <a:pt x="1493" y="1164"/>
                  </a:lnTo>
                  <a:lnTo>
                    <a:pt x="1485" y="1182"/>
                  </a:lnTo>
                  <a:lnTo>
                    <a:pt x="1474" y="1200"/>
                  </a:lnTo>
                  <a:lnTo>
                    <a:pt x="1460" y="1216"/>
                  </a:lnTo>
                  <a:lnTo>
                    <a:pt x="1446" y="1232"/>
                  </a:lnTo>
                  <a:lnTo>
                    <a:pt x="1428" y="1247"/>
                  </a:lnTo>
                  <a:lnTo>
                    <a:pt x="1409" y="1261"/>
                  </a:lnTo>
                  <a:lnTo>
                    <a:pt x="1388" y="1275"/>
                  </a:lnTo>
                  <a:lnTo>
                    <a:pt x="1365" y="1288"/>
                  </a:lnTo>
                  <a:lnTo>
                    <a:pt x="1339" y="1301"/>
                  </a:lnTo>
                  <a:lnTo>
                    <a:pt x="1310" y="1312"/>
                  </a:lnTo>
                  <a:lnTo>
                    <a:pt x="860" y="1482"/>
                  </a:lnTo>
                  <a:lnTo>
                    <a:pt x="844" y="1487"/>
                  </a:lnTo>
                  <a:lnTo>
                    <a:pt x="830" y="1492"/>
                  </a:lnTo>
                  <a:lnTo>
                    <a:pt x="814" y="1496"/>
                  </a:lnTo>
                  <a:lnTo>
                    <a:pt x="799" y="1498"/>
                  </a:lnTo>
                  <a:lnTo>
                    <a:pt x="783" y="1501"/>
                  </a:lnTo>
                  <a:lnTo>
                    <a:pt x="767" y="1502"/>
                  </a:lnTo>
                  <a:lnTo>
                    <a:pt x="750" y="1503"/>
                  </a:lnTo>
                  <a:lnTo>
                    <a:pt x="735" y="1503"/>
                  </a:lnTo>
                  <a:lnTo>
                    <a:pt x="702" y="1502"/>
                  </a:lnTo>
                  <a:lnTo>
                    <a:pt x="670" y="1498"/>
                  </a:lnTo>
                  <a:lnTo>
                    <a:pt x="638" y="1492"/>
                  </a:lnTo>
                  <a:lnTo>
                    <a:pt x="606" y="1483"/>
                  </a:lnTo>
                  <a:lnTo>
                    <a:pt x="577" y="1474"/>
                  </a:lnTo>
                  <a:lnTo>
                    <a:pt x="549" y="1461"/>
                  </a:lnTo>
                  <a:lnTo>
                    <a:pt x="523" y="1447"/>
                  </a:lnTo>
                  <a:lnTo>
                    <a:pt x="499" y="1432"/>
                  </a:lnTo>
                  <a:lnTo>
                    <a:pt x="487" y="1424"/>
                  </a:lnTo>
                  <a:lnTo>
                    <a:pt x="477" y="1415"/>
                  </a:lnTo>
                  <a:lnTo>
                    <a:pt x="468" y="1406"/>
                  </a:lnTo>
                  <a:lnTo>
                    <a:pt x="459" y="1397"/>
                  </a:lnTo>
                  <a:lnTo>
                    <a:pt x="452" y="1389"/>
                  </a:lnTo>
                  <a:lnTo>
                    <a:pt x="444" y="1378"/>
                  </a:lnTo>
                  <a:lnTo>
                    <a:pt x="438" y="1369"/>
                  </a:lnTo>
                  <a:lnTo>
                    <a:pt x="433" y="1359"/>
                  </a:lnTo>
                  <a:lnTo>
                    <a:pt x="16" y="450"/>
                  </a:lnTo>
                  <a:lnTo>
                    <a:pt x="12" y="440"/>
                  </a:lnTo>
                  <a:lnTo>
                    <a:pt x="8" y="430"/>
                  </a:lnTo>
                  <a:lnTo>
                    <a:pt x="6" y="418"/>
                  </a:lnTo>
                  <a:lnTo>
                    <a:pt x="3" y="408"/>
                  </a:lnTo>
                  <a:lnTo>
                    <a:pt x="2" y="398"/>
                  </a:lnTo>
                  <a:lnTo>
                    <a:pt x="0" y="388"/>
                  </a:lnTo>
                  <a:lnTo>
                    <a:pt x="0" y="378"/>
                  </a:lnTo>
                  <a:lnTo>
                    <a:pt x="2" y="368"/>
                  </a:lnTo>
                  <a:lnTo>
                    <a:pt x="3" y="357"/>
                  </a:lnTo>
                  <a:lnTo>
                    <a:pt x="4" y="347"/>
                  </a:lnTo>
                  <a:lnTo>
                    <a:pt x="8" y="338"/>
                  </a:lnTo>
                  <a:lnTo>
                    <a:pt x="11" y="328"/>
                  </a:lnTo>
                  <a:lnTo>
                    <a:pt x="16" y="318"/>
                  </a:lnTo>
                  <a:lnTo>
                    <a:pt x="20" y="309"/>
                  </a:lnTo>
                  <a:lnTo>
                    <a:pt x="26" y="300"/>
                  </a:lnTo>
                  <a:lnTo>
                    <a:pt x="31" y="291"/>
                  </a:lnTo>
                  <a:lnTo>
                    <a:pt x="45" y="273"/>
                  </a:lnTo>
                  <a:lnTo>
                    <a:pt x="62" y="257"/>
                  </a:lnTo>
                  <a:lnTo>
                    <a:pt x="82" y="241"/>
                  </a:lnTo>
                  <a:lnTo>
                    <a:pt x="104" y="226"/>
                  </a:lnTo>
                  <a:lnTo>
                    <a:pt x="127" y="213"/>
                  </a:lnTo>
                  <a:lnTo>
                    <a:pt x="153" y="202"/>
                  </a:lnTo>
                  <a:lnTo>
                    <a:pt x="183" y="192"/>
                  </a:lnTo>
                  <a:lnTo>
                    <a:pt x="213" y="184"/>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8" name="Freeform 48"/>
            <p:cNvSpPr>
              <a:spLocks/>
            </p:cNvSpPr>
            <p:nvPr/>
          </p:nvSpPr>
          <p:spPr bwMode="auto">
            <a:xfrm>
              <a:off x="4811713" y="2474913"/>
              <a:ext cx="711200" cy="503237"/>
            </a:xfrm>
            <a:custGeom>
              <a:avLst/>
              <a:gdLst>
                <a:gd name="T0" fmla="*/ 819 w 1794"/>
                <a:gd name="T1" fmla="*/ 12 h 1267"/>
                <a:gd name="T2" fmla="*/ 754 w 1794"/>
                <a:gd name="T3" fmla="*/ 1 h 1267"/>
                <a:gd name="T4" fmla="*/ 689 w 1794"/>
                <a:gd name="T5" fmla="*/ 0 h 1267"/>
                <a:gd name="T6" fmla="*/ 625 w 1794"/>
                <a:gd name="T7" fmla="*/ 5 h 1267"/>
                <a:gd name="T8" fmla="*/ 564 w 1794"/>
                <a:gd name="T9" fmla="*/ 18 h 1267"/>
                <a:gd name="T10" fmla="*/ 509 w 1794"/>
                <a:gd name="T11" fmla="*/ 38 h 1267"/>
                <a:gd name="T12" fmla="*/ 460 w 1794"/>
                <a:gd name="T13" fmla="*/ 65 h 1267"/>
                <a:gd name="T14" fmla="*/ 439 w 1794"/>
                <a:gd name="T15" fmla="*/ 81 h 1267"/>
                <a:gd name="T16" fmla="*/ 421 w 1794"/>
                <a:gd name="T17" fmla="*/ 97 h 1267"/>
                <a:gd name="T18" fmla="*/ 405 w 1794"/>
                <a:gd name="T19" fmla="*/ 116 h 1267"/>
                <a:gd name="T20" fmla="*/ 391 w 1794"/>
                <a:gd name="T21" fmla="*/ 135 h 1267"/>
                <a:gd name="T22" fmla="*/ 12 w 1794"/>
                <a:gd name="T23" fmla="*/ 821 h 1267"/>
                <a:gd name="T24" fmla="*/ 4 w 1794"/>
                <a:gd name="T25" fmla="*/ 840 h 1267"/>
                <a:gd name="T26" fmla="*/ 0 w 1794"/>
                <a:gd name="T27" fmla="*/ 861 h 1267"/>
                <a:gd name="T28" fmla="*/ 0 w 1794"/>
                <a:gd name="T29" fmla="*/ 880 h 1267"/>
                <a:gd name="T30" fmla="*/ 3 w 1794"/>
                <a:gd name="T31" fmla="*/ 898 h 1267"/>
                <a:gd name="T32" fmla="*/ 9 w 1794"/>
                <a:gd name="T33" fmla="*/ 917 h 1267"/>
                <a:gd name="T34" fmla="*/ 23 w 1794"/>
                <a:gd name="T35" fmla="*/ 943 h 1267"/>
                <a:gd name="T36" fmla="*/ 51 w 1794"/>
                <a:gd name="T37" fmla="*/ 977 h 1267"/>
                <a:gd name="T38" fmla="*/ 89 w 1794"/>
                <a:gd name="T39" fmla="*/ 1009 h 1267"/>
                <a:gd name="T40" fmla="*/ 134 w 1794"/>
                <a:gd name="T41" fmla="*/ 1038 h 1267"/>
                <a:gd name="T42" fmla="*/ 186 w 1794"/>
                <a:gd name="T43" fmla="*/ 1065 h 1267"/>
                <a:gd name="T44" fmla="*/ 624 w 1794"/>
                <a:gd name="T45" fmla="*/ 1247 h 1267"/>
                <a:gd name="T46" fmla="*/ 652 w 1794"/>
                <a:gd name="T47" fmla="*/ 1257 h 1267"/>
                <a:gd name="T48" fmla="*/ 681 w 1794"/>
                <a:gd name="T49" fmla="*/ 1263 h 1267"/>
                <a:gd name="T50" fmla="*/ 710 w 1794"/>
                <a:gd name="T51" fmla="*/ 1267 h 1267"/>
                <a:gd name="T52" fmla="*/ 740 w 1794"/>
                <a:gd name="T53" fmla="*/ 1267 h 1267"/>
                <a:gd name="T54" fmla="*/ 798 w 1794"/>
                <a:gd name="T55" fmla="*/ 1261 h 1267"/>
                <a:gd name="T56" fmla="*/ 856 w 1794"/>
                <a:gd name="T57" fmla="*/ 1244 h 1267"/>
                <a:gd name="T58" fmla="*/ 910 w 1794"/>
                <a:gd name="T59" fmla="*/ 1221 h 1267"/>
                <a:gd name="T60" fmla="*/ 963 w 1794"/>
                <a:gd name="T61" fmla="*/ 1192 h 1267"/>
                <a:gd name="T62" fmla="*/ 1009 w 1794"/>
                <a:gd name="T63" fmla="*/ 1159 h 1267"/>
                <a:gd name="T64" fmla="*/ 1049 w 1794"/>
                <a:gd name="T65" fmla="*/ 1123 h 1267"/>
                <a:gd name="T66" fmla="*/ 1767 w 1794"/>
                <a:gd name="T67" fmla="*/ 439 h 1267"/>
                <a:gd name="T68" fmla="*/ 1780 w 1794"/>
                <a:gd name="T69" fmla="*/ 421 h 1267"/>
                <a:gd name="T70" fmla="*/ 1789 w 1794"/>
                <a:gd name="T71" fmla="*/ 402 h 1267"/>
                <a:gd name="T72" fmla="*/ 1793 w 1794"/>
                <a:gd name="T73" fmla="*/ 381 h 1267"/>
                <a:gd name="T74" fmla="*/ 1793 w 1794"/>
                <a:gd name="T75" fmla="*/ 362 h 1267"/>
                <a:gd name="T76" fmla="*/ 1789 w 1794"/>
                <a:gd name="T77" fmla="*/ 342 h 1267"/>
                <a:gd name="T78" fmla="*/ 1780 w 1794"/>
                <a:gd name="T79" fmla="*/ 323 h 1267"/>
                <a:gd name="T80" fmla="*/ 1768 w 1794"/>
                <a:gd name="T81" fmla="*/ 304 h 1267"/>
                <a:gd name="T82" fmla="*/ 1753 w 1794"/>
                <a:gd name="T83" fmla="*/ 284 h 1267"/>
                <a:gd name="T84" fmla="*/ 1735 w 1794"/>
                <a:gd name="T85" fmla="*/ 267 h 1267"/>
                <a:gd name="T86" fmla="*/ 1702 w 1794"/>
                <a:gd name="T87" fmla="*/ 242 h 1267"/>
                <a:gd name="T88" fmla="*/ 1651 w 1794"/>
                <a:gd name="T89" fmla="*/ 213 h 1267"/>
                <a:gd name="T90" fmla="*/ 1593 w 1794"/>
                <a:gd name="T91" fmla="*/ 19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4" h="1267">
                  <a:moveTo>
                    <a:pt x="1561" y="182"/>
                  </a:moveTo>
                  <a:lnTo>
                    <a:pt x="819" y="12"/>
                  </a:lnTo>
                  <a:lnTo>
                    <a:pt x="787" y="7"/>
                  </a:lnTo>
                  <a:lnTo>
                    <a:pt x="754" y="1"/>
                  </a:lnTo>
                  <a:lnTo>
                    <a:pt x="720" y="0"/>
                  </a:lnTo>
                  <a:lnTo>
                    <a:pt x="689" y="0"/>
                  </a:lnTo>
                  <a:lnTo>
                    <a:pt x="655" y="1"/>
                  </a:lnTo>
                  <a:lnTo>
                    <a:pt x="625" y="5"/>
                  </a:lnTo>
                  <a:lnTo>
                    <a:pt x="593" y="12"/>
                  </a:lnTo>
                  <a:lnTo>
                    <a:pt x="564" y="18"/>
                  </a:lnTo>
                  <a:lnTo>
                    <a:pt x="536" y="28"/>
                  </a:lnTo>
                  <a:lnTo>
                    <a:pt x="509" y="38"/>
                  </a:lnTo>
                  <a:lnTo>
                    <a:pt x="483" y="51"/>
                  </a:lnTo>
                  <a:lnTo>
                    <a:pt x="460" y="65"/>
                  </a:lnTo>
                  <a:lnTo>
                    <a:pt x="449" y="73"/>
                  </a:lnTo>
                  <a:lnTo>
                    <a:pt x="439" y="81"/>
                  </a:lnTo>
                  <a:lnTo>
                    <a:pt x="430" y="89"/>
                  </a:lnTo>
                  <a:lnTo>
                    <a:pt x="421" y="97"/>
                  </a:lnTo>
                  <a:lnTo>
                    <a:pt x="412" y="106"/>
                  </a:lnTo>
                  <a:lnTo>
                    <a:pt x="405" y="116"/>
                  </a:lnTo>
                  <a:lnTo>
                    <a:pt x="398" y="125"/>
                  </a:lnTo>
                  <a:lnTo>
                    <a:pt x="391" y="135"/>
                  </a:lnTo>
                  <a:lnTo>
                    <a:pt x="17" y="811"/>
                  </a:lnTo>
                  <a:lnTo>
                    <a:pt x="12" y="821"/>
                  </a:lnTo>
                  <a:lnTo>
                    <a:pt x="8" y="831"/>
                  </a:lnTo>
                  <a:lnTo>
                    <a:pt x="4" y="840"/>
                  </a:lnTo>
                  <a:lnTo>
                    <a:pt x="1" y="850"/>
                  </a:lnTo>
                  <a:lnTo>
                    <a:pt x="0" y="861"/>
                  </a:lnTo>
                  <a:lnTo>
                    <a:pt x="0" y="870"/>
                  </a:lnTo>
                  <a:lnTo>
                    <a:pt x="0" y="880"/>
                  </a:lnTo>
                  <a:lnTo>
                    <a:pt x="1" y="889"/>
                  </a:lnTo>
                  <a:lnTo>
                    <a:pt x="3" y="898"/>
                  </a:lnTo>
                  <a:lnTo>
                    <a:pt x="5" y="908"/>
                  </a:lnTo>
                  <a:lnTo>
                    <a:pt x="9" y="917"/>
                  </a:lnTo>
                  <a:lnTo>
                    <a:pt x="13" y="926"/>
                  </a:lnTo>
                  <a:lnTo>
                    <a:pt x="23" y="943"/>
                  </a:lnTo>
                  <a:lnTo>
                    <a:pt x="36" y="960"/>
                  </a:lnTo>
                  <a:lnTo>
                    <a:pt x="51" y="977"/>
                  </a:lnTo>
                  <a:lnTo>
                    <a:pt x="69" y="993"/>
                  </a:lnTo>
                  <a:lnTo>
                    <a:pt x="89" y="1009"/>
                  </a:lnTo>
                  <a:lnTo>
                    <a:pt x="111" y="1024"/>
                  </a:lnTo>
                  <a:lnTo>
                    <a:pt x="134" y="1038"/>
                  </a:lnTo>
                  <a:lnTo>
                    <a:pt x="159" y="1052"/>
                  </a:lnTo>
                  <a:lnTo>
                    <a:pt x="186" y="1065"/>
                  </a:lnTo>
                  <a:lnTo>
                    <a:pt x="214" y="1077"/>
                  </a:lnTo>
                  <a:lnTo>
                    <a:pt x="624" y="1247"/>
                  </a:lnTo>
                  <a:lnTo>
                    <a:pt x="638" y="1252"/>
                  </a:lnTo>
                  <a:lnTo>
                    <a:pt x="652" y="1257"/>
                  </a:lnTo>
                  <a:lnTo>
                    <a:pt x="667" y="1261"/>
                  </a:lnTo>
                  <a:lnTo>
                    <a:pt x="681" y="1263"/>
                  </a:lnTo>
                  <a:lnTo>
                    <a:pt x="696" y="1266"/>
                  </a:lnTo>
                  <a:lnTo>
                    <a:pt x="710" y="1267"/>
                  </a:lnTo>
                  <a:lnTo>
                    <a:pt x="726" y="1267"/>
                  </a:lnTo>
                  <a:lnTo>
                    <a:pt x="740" y="1267"/>
                  </a:lnTo>
                  <a:lnTo>
                    <a:pt x="769" y="1266"/>
                  </a:lnTo>
                  <a:lnTo>
                    <a:pt x="798" y="1261"/>
                  </a:lnTo>
                  <a:lnTo>
                    <a:pt x="828" y="1253"/>
                  </a:lnTo>
                  <a:lnTo>
                    <a:pt x="856" y="1244"/>
                  </a:lnTo>
                  <a:lnTo>
                    <a:pt x="884" y="1234"/>
                  </a:lnTo>
                  <a:lnTo>
                    <a:pt x="910" y="1221"/>
                  </a:lnTo>
                  <a:lnTo>
                    <a:pt x="937" y="1207"/>
                  </a:lnTo>
                  <a:lnTo>
                    <a:pt x="963" y="1192"/>
                  </a:lnTo>
                  <a:lnTo>
                    <a:pt x="987" y="1175"/>
                  </a:lnTo>
                  <a:lnTo>
                    <a:pt x="1009" y="1159"/>
                  </a:lnTo>
                  <a:lnTo>
                    <a:pt x="1030" y="1141"/>
                  </a:lnTo>
                  <a:lnTo>
                    <a:pt x="1049" y="1123"/>
                  </a:lnTo>
                  <a:lnTo>
                    <a:pt x="1758" y="449"/>
                  </a:lnTo>
                  <a:lnTo>
                    <a:pt x="1767" y="439"/>
                  </a:lnTo>
                  <a:lnTo>
                    <a:pt x="1775" y="430"/>
                  </a:lnTo>
                  <a:lnTo>
                    <a:pt x="1780" y="421"/>
                  </a:lnTo>
                  <a:lnTo>
                    <a:pt x="1785" y="411"/>
                  </a:lnTo>
                  <a:lnTo>
                    <a:pt x="1789" y="402"/>
                  </a:lnTo>
                  <a:lnTo>
                    <a:pt x="1791" y="392"/>
                  </a:lnTo>
                  <a:lnTo>
                    <a:pt x="1793" y="381"/>
                  </a:lnTo>
                  <a:lnTo>
                    <a:pt x="1794" y="372"/>
                  </a:lnTo>
                  <a:lnTo>
                    <a:pt x="1793" y="362"/>
                  </a:lnTo>
                  <a:lnTo>
                    <a:pt x="1791" y="352"/>
                  </a:lnTo>
                  <a:lnTo>
                    <a:pt x="1789" y="342"/>
                  </a:lnTo>
                  <a:lnTo>
                    <a:pt x="1785" y="333"/>
                  </a:lnTo>
                  <a:lnTo>
                    <a:pt x="1780" y="323"/>
                  </a:lnTo>
                  <a:lnTo>
                    <a:pt x="1775" y="313"/>
                  </a:lnTo>
                  <a:lnTo>
                    <a:pt x="1768" y="304"/>
                  </a:lnTo>
                  <a:lnTo>
                    <a:pt x="1761" y="295"/>
                  </a:lnTo>
                  <a:lnTo>
                    <a:pt x="1753" y="284"/>
                  </a:lnTo>
                  <a:lnTo>
                    <a:pt x="1744" y="276"/>
                  </a:lnTo>
                  <a:lnTo>
                    <a:pt x="1735" y="267"/>
                  </a:lnTo>
                  <a:lnTo>
                    <a:pt x="1725" y="259"/>
                  </a:lnTo>
                  <a:lnTo>
                    <a:pt x="1702" y="242"/>
                  </a:lnTo>
                  <a:lnTo>
                    <a:pt x="1678" y="227"/>
                  </a:lnTo>
                  <a:lnTo>
                    <a:pt x="1651" y="213"/>
                  </a:lnTo>
                  <a:lnTo>
                    <a:pt x="1622" y="200"/>
                  </a:lnTo>
                  <a:lnTo>
                    <a:pt x="1593" y="190"/>
                  </a:lnTo>
                  <a:lnTo>
                    <a:pt x="1561" y="182"/>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29" name="Freeform 49"/>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30" name="Freeform 50"/>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31" name="Freeform 51"/>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32" name="Freeform 52"/>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33" name="Freeform 53"/>
            <p:cNvSpPr>
              <a:spLocks/>
            </p:cNvSpPr>
            <p:nvPr/>
          </p:nvSpPr>
          <p:spPr bwMode="auto">
            <a:xfrm>
              <a:off x="2309813" y="3389313"/>
              <a:ext cx="177800" cy="98425"/>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34" name="Freeform 54"/>
            <p:cNvSpPr>
              <a:spLocks/>
            </p:cNvSpPr>
            <p:nvPr/>
          </p:nvSpPr>
          <p:spPr bwMode="auto">
            <a:xfrm>
              <a:off x="2309813" y="3389313"/>
              <a:ext cx="177800" cy="98425"/>
            </a:xfrm>
            <a:custGeom>
              <a:avLst/>
              <a:gdLst>
                <a:gd name="T0" fmla="*/ 246 w 448"/>
                <a:gd name="T1" fmla="*/ 243 h 245"/>
                <a:gd name="T2" fmla="*/ 291 w 448"/>
                <a:gd name="T3" fmla="*/ 240 h 245"/>
                <a:gd name="T4" fmla="*/ 330 w 448"/>
                <a:gd name="T5" fmla="*/ 229 h 245"/>
                <a:gd name="T6" fmla="*/ 366 w 448"/>
                <a:gd name="T7" fmla="*/ 217 h 245"/>
                <a:gd name="T8" fmla="*/ 397 w 448"/>
                <a:gd name="T9" fmla="*/ 200 h 245"/>
                <a:gd name="T10" fmla="*/ 421 w 448"/>
                <a:gd name="T11" fmla="*/ 181 h 245"/>
                <a:gd name="T12" fmla="*/ 439 w 448"/>
                <a:gd name="T13" fmla="*/ 158 h 245"/>
                <a:gd name="T14" fmla="*/ 448 w 448"/>
                <a:gd name="T15" fmla="*/ 135 h 245"/>
                <a:gd name="T16" fmla="*/ 448 w 448"/>
                <a:gd name="T17" fmla="*/ 110 h 245"/>
                <a:gd name="T18" fmla="*/ 439 w 448"/>
                <a:gd name="T19" fmla="*/ 85 h 245"/>
                <a:gd name="T20" fmla="*/ 421 w 448"/>
                <a:gd name="T21" fmla="*/ 64 h 245"/>
                <a:gd name="T22" fmla="*/ 397 w 448"/>
                <a:gd name="T23" fmla="*/ 45 h 245"/>
                <a:gd name="T24" fmla="*/ 366 w 448"/>
                <a:gd name="T25" fmla="*/ 28 h 245"/>
                <a:gd name="T26" fmla="*/ 330 w 448"/>
                <a:gd name="T27" fmla="*/ 15 h 245"/>
                <a:gd name="T28" fmla="*/ 291 w 448"/>
                <a:gd name="T29" fmla="*/ 5 h 245"/>
                <a:gd name="T30" fmla="*/ 246 w 448"/>
                <a:gd name="T31" fmla="*/ 0 h 245"/>
                <a:gd name="T32" fmla="*/ 201 w 448"/>
                <a:gd name="T33" fmla="*/ 0 h 245"/>
                <a:gd name="T34" fmla="*/ 157 w 448"/>
                <a:gd name="T35" fmla="*/ 5 h 245"/>
                <a:gd name="T36" fmla="*/ 117 w 448"/>
                <a:gd name="T37" fmla="*/ 15 h 245"/>
                <a:gd name="T38" fmla="*/ 82 w 448"/>
                <a:gd name="T39" fmla="*/ 28 h 245"/>
                <a:gd name="T40" fmla="*/ 51 w 448"/>
                <a:gd name="T41" fmla="*/ 45 h 245"/>
                <a:gd name="T42" fmla="*/ 27 w 448"/>
                <a:gd name="T43" fmla="*/ 64 h 245"/>
                <a:gd name="T44" fmla="*/ 9 w 448"/>
                <a:gd name="T45" fmla="*/ 85 h 245"/>
                <a:gd name="T46" fmla="*/ 0 w 448"/>
                <a:gd name="T47" fmla="*/ 110 h 245"/>
                <a:gd name="T48" fmla="*/ 0 w 448"/>
                <a:gd name="T49" fmla="*/ 135 h 245"/>
                <a:gd name="T50" fmla="*/ 9 w 448"/>
                <a:gd name="T51" fmla="*/ 158 h 245"/>
                <a:gd name="T52" fmla="*/ 27 w 448"/>
                <a:gd name="T53" fmla="*/ 181 h 245"/>
                <a:gd name="T54" fmla="*/ 51 w 448"/>
                <a:gd name="T55" fmla="*/ 200 h 245"/>
                <a:gd name="T56" fmla="*/ 82 w 448"/>
                <a:gd name="T57" fmla="*/ 217 h 245"/>
                <a:gd name="T58" fmla="*/ 117 w 448"/>
                <a:gd name="T59" fmla="*/ 229 h 245"/>
                <a:gd name="T60" fmla="*/ 157 w 448"/>
                <a:gd name="T61" fmla="*/ 240 h 245"/>
                <a:gd name="T62" fmla="*/ 201 w 448"/>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3" y="245"/>
                  </a:moveTo>
                  <a:lnTo>
                    <a:pt x="246" y="243"/>
                  </a:lnTo>
                  <a:lnTo>
                    <a:pt x="269" y="242"/>
                  </a:lnTo>
                  <a:lnTo>
                    <a:pt x="291" y="240"/>
                  </a:lnTo>
                  <a:lnTo>
                    <a:pt x="311" y="234"/>
                  </a:lnTo>
                  <a:lnTo>
                    <a:pt x="330" y="229"/>
                  </a:lnTo>
                  <a:lnTo>
                    <a:pt x="349" y="224"/>
                  </a:lnTo>
                  <a:lnTo>
                    <a:pt x="366" y="217"/>
                  </a:lnTo>
                  <a:lnTo>
                    <a:pt x="382" y="209"/>
                  </a:lnTo>
                  <a:lnTo>
                    <a:pt x="397" y="200"/>
                  </a:lnTo>
                  <a:lnTo>
                    <a:pt x="409" y="191"/>
                  </a:lnTo>
                  <a:lnTo>
                    <a:pt x="421" y="181"/>
                  </a:lnTo>
                  <a:lnTo>
                    <a:pt x="431" y="169"/>
                  </a:lnTo>
                  <a:lnTo>
                    <a:pt x="439" y="158"/>
                  </a:lnTo>
                  <a:lnTo>
                    <a:pt x="444" y="146"/>
                  </a:lnTo>
                  <a:lnTo>
                    <a:pt x="448" y="135"/>
                  </a:lnTo>
                  <a:lnTo>
                    <a:pt x="448" y="122"/>
                  </a:lnTo>
                  <a:lnTo>
                    <a:pt x="448" y="110"/>
                  </a:lnTo>
                  <a:lnTo>
                    <a:pt x="444" y="98"/>
                  </a:lnTo>
                  <a:lnTo>
                    <a:pt x="439" y="85"/>
                  </a:lnTo>
                  <a:lnTo>
                    <a:pt x="431" y="75"/>
                  </a:lnTo>
                  <a:lnTo>
                    <a:pt x="421" y="64"/>
                  </a:lnTo>
                  <a:lnTo>
                    <a:pt x="409" y="53"/>
                  </a:lnTo>
                  <a:lnTo>
                    <a:pt x="397" y="45"/>
                  </a:lnTo>
                  <a:lnTo>
                    <a:pt x="382" y="36"/>
                  </a:lnTo>
                  <a:lnTo>
                    <a:pt x="366" y="28"/>
                  </a:lnTo>
                  <a:lnTo>
                    <a:pt x="349" y="20"/>
                  </a:lnTo>
                  <a:lnTo>
                    <a:pt x="330" y="15"/>
                  </a:lnTo>
                  <a:lnTo>
                    <a:pt x="311" y="9"/>
                  </a:lnTo>
                  <a:lnTo>
                    <a:pt x="291" y="5"/>
                  </a:lnTo>
                  <a:lnTo>
                    <a:pt x="269" y="2"/>
                  </a:lnTo>
                  <a:lnTo>
                    <a:pt x="246" y="0"/>
                  </a:lnTo>
                  <a:lnTo>
                    <a:pt x="223" y="0"/>
                  </a:lnTo>
                  <a:lnTo>
                    <a:pt x="201" y="0"/>
                  </a:lnTo>
                  <a:lnTo>
                    <a:pt x="178" y="2"/>
                  </a:lnTo>
                  <a:lnTo>
                    <a:pt x="157" y="5"/>
                  </a:lnTo>
                  <a:lnTo>
                    <a:pt x="136" y="9"/>
                  </a:lnTo>
                  <a:lnTo>
                    <a:pt x="117" y="15"/>
                  </a:lnTo>
                  <a:lnTo>
                    <a:pt x="98" y="20"/>
                  </a:lnTo>
                  <a:lnTo>
                    <a:pt x="82" y="28"/>
                  </a:lnTo>
                  <a:lnTo>
                    <a:pt x="65" y="36"/>
                  </a:lnTo>
                  <a:lnTo>
                    <a:pt x="51" y="45"/>
                  </a:lnTo>
                  <a:lnTo>
                    <a:pt x="38" y="53"/>
                  </a:lnTo>
                  <a:lnTo>
                    <a:pt x="27" y="64"/>
                  </a:lnTo>
                  <a:lnTo>
                    <a:pt x="17" y="75"/>
                  </a:lnTo>
                  <a:lnTo>
                    <a:pt x="9" y="85"/>
                  </a:lnTo>
                  <a:lnTo>
                    <a:pt x="4" y="98"/>
                  </a:lnTo>
                  <a:lnTo>
                    <a:pt x="0" y="110"/>
                  </a:lnTo>
                  <a:lnTo>
                    <a:pt x="0" y="122"/>
                  </a:lnTo>
                  <a:lnTo>
                    <a:pt x="0" y="135"/>
                  </a:lnTo>
                  <a:lnTo>
                    <a:pt x="4" y="146"/>
                  </a:lnTo>
                  <a:lnTo>
                    <a:pt x="9" y="158"/>
                  </a:lnTo>
                  <a:lnTo>
                    <a:pt x="17" y="169"/>
                  </a:lnTo>
                  <a:lnTo>
                    <a:pt x="27" y="181"/>
                  </a:lnTo>
                  <a:lnTo>
                    <a:pt x="38" y="191"/>
                  </a:lnTo>
                  <a:lnTo>
                    <a:pt x="51" y="200"/>
                  </a:lnTo>
                  <a:lnTo>
                    <a:pt x="65" y="209"/>
                  </a:lnTo>
                  <a:lnTo>
                    <a:pt x="82" y="217"/>
                  </a:lnTo>
                  <a:lnTo>
                    <a:pt x="98" y="224"/>
                  </a:lnTo>
                  <a:lnTo>
                    <a:pt x="117" y="229"/>
                  </a:lnTo>
                  <a:lnTo>
                    <a:pt x="136" y="234"/>
                  </a:lnTo>
                  <a:lnTo>
                    <a:pt x="157" y="240"/>
                  </a:lnTo>
                  <a:lnTo>
                    <a:pt x="178" y="242"/>
                  </a:lnTo>
                  <a:lnTo>
                    <a:pt x="201" y="243"/>
                  </a:lnTo>
                  <a:lnTo>
                    <a:pt x="223"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35" name="Freeform 55"/>
            <p:cNvSpPr>
              <a:spLocks/>
            </p:cNvSpPr>
            <p:nvPr/>
          </p:nvSpPr>
          <p:spPr bwMode="auto">
            <a:xfrm>
              <a:off x="2933700" y="3181350"/>
              <a:ext cx="177800" cy="96838"/>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36" name="Freeform 56"/>
            <p:cNvSpPr>
              <a:spLocks/>
            </p:cNvSpPr>
            <p:nvPr/>
          </p:nvSpPr>
          <p:spPr bwMode="auto">
            <a:xfrm>
              <a:off x="2933700" y="3181350"/>
              <a:ext cx="177800" cy="96838"/>
            </a:xfrm>
            <a:custGeom>
              <a:avLst/>
              <a:gdLst>
                <a:gd name="T0" fmla="*/ 247 w 448"/>
                <a:gd name="T1" fmla="*/ 244 h 244"/>
                <a:gd name="T2" fmla="*/ 291 w 448"/>
                <a:gd name="T3" fmla="*/ 239 h 244"/>
                <a:gd name="T4" fmla="*/ 331 w 448"/>
                <a:gd name="T5" fmla="*/ 230 h 244"/>
                <a:gd name="T6" fmla="*/ 367 w 448"/>
                <a:gd name="T7" fmla="*/ 216 h 244"/>
                <a:gd name="T8" fmla="*/ 397 w 448"/>
                <a:gd name="T9" fmla="*/ 200 h 244"/>
                <a:gd name="T10" fmla="*/ 422 w 448"/>
                <a:gd name="T11" fmla="*/ 181 h 244"/>
                <a:gd name="T12" fmla="*/ 438 w 448"/>
                <a:gd name="T13" fmla="*/ 159 h 244"/>
                <a:gd name="T14" fmla="*/ 447 w 448"/>
                <a:gd name="T15" fmla="*/ 135 h 244"/>
                <a:gd name="T16" fmla="*/ 447 w 448"/>
                <a:gd name="T17" fmla="*/ 109 h 244"/>
                <a:gd name="T18" fmla="*/ 438 w 448"/>
                <a:gd name="T19" fmla="*/ 86 h 244"/>
                <a:gd name="T20" fmla="*/ 422 w 448"/>
                <a:gd name="T21" fmla="*/ 65 h 244"/>
                <a:gd name="T22" fmla="*/ 397 w 448"/>
                <a:gd name="T23" fmla="*/ 44 h 244"/>
                <a:gd name="T24" fmla="*/ 367 w 448"/>
                <a:gd name="T25" fmla="*/ 28 h 244"/>
                <a:gd name="T26" fmla="*/ 331 w 448"/>
                <a:gd name="T27" fmla="*/ 15 h 244"/>
                <a:gd name="T28" fmla="*/ 291 w 448"/>
                <a:gd name="T29" fmla="*/ 6 h 244"/>
                <a:gd name="T30" fmla="*/ 247 w 448"/>
                <a:gd name="T31" fmla="*/ 1 h 244"/>
                <a:gd name="T32" fmla="*/ 201 w 448"/>
                <a:gd name="T33" fmla="*/ 1 h 244"/>
                <a:gd name="T34" fmla="*/ 158 w 448"/>
                <a:gd name="T35" fmla="*/ 6 h 244"/>
                <a:gd name="T36" fmla="*/ 118 w 448"/>
                <a:gd name="T37" fmla="*/ 15 h 244"/>
                <a:gd name="T38" fmla="*/ 81 w 448"/>
                <a:gd name="T39" fmla="*/ 28 h 244"/>
                <a:gd name="T40" fmla="*/ 52 w 448"/>
                <a:gd name="T41" fmla="*/ 44 h 244"/>
                <a:gd name="T42" fmla="*/ 28 w 448"/>
                <a:gd name="T43" fmla="*/ 65 h 244"/>
                <a:gd name="T44" fmla="*/ 10 w 448"/>
                <a:gd name="T45" fmla="*/ 86 h 244"/>
                <a:gd name="T46" fmla="*/ 1 w 448"/>
                <a:gd name="T47" fmla="*/ 109 h 244"/>
                <a:gd name="T48" fmla="*/ 1 w 448"/>
                <a:gd name="T49" fmla="*/ 135 h 244"/>
                <a:gd name="T50" fmla="*/ 10 w 448"/>
                <a:gd name="T51" fmla="*/ 159 h 244"/>
                <a:gd name="T52" fmla="*/ 28 w 448"/>
                <a:gd name="T53" fmla="*/ 181 h 244"/>
                <a:gd name="T54" fmla="*/ 52 w 448"/>
                <a:gd name="T55" fmla="*/ 200 h 244"/>
                <a:gd name="T56" fmla="*/ 81 w 448"/>
                <a:gd name="T57" fmla="*/ 216 h 244"/>
                <a:gd name="T58" fmla="*/ 118 w 448"/>
                <a:gd name="T59" fmla="*/ 230 h 244"/>
                <a:gd name="T60" fmla="*/ 158 w 448"/>
                <a:gd name="T61" fmla="*/ 239 h 244"/>
                <a:gd name="T62" fmla="*/ 201 w 448"/>
                <a:gd name="T6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4">
                  <a:moveTo>
                    <a:pt x="224" y="244"/>
                  </a:moveTo>
                  <a:lnTo>
                    <a:pt x="247" y="244"/>
                  </a:lnTo>
                  <a:lnTo>
                    <a:pt x="270" y="242"/>
                  </a:lnTo>
                  <a:lnTo>
                    <a:pt x="291" y="239"/>
                  </a:lnTo>
                  <a:lnTo>
                    <a:pt x="312" y="236"/>
                  </a:lnTo>
                  <a:lnTo>
                    <a:pt x="331" y="230"/>
                  </a:lnTo>
                  <a:lnTo>
                    <a:pt x="350" y="224"/>
                  </a:lnTo>
                  <a:lnTo>
                    <a:pt x="367" y="216"/>
                  </a:lnTo>
                  <a:lnTo>
                    <a:pt x="383" y="209"/>
                  </a:lnTo>
                  <a:lnTo>
                    <a:pt x="397" y="200"/>
                  </a:lnTo>
                  <a:lnTo>
                    <a:pt x="410" y="191"/>
                  </a:lnTo>
                  <a:lnTo>
                    <a:pt x="422" y="181"/>
                  </a:lnTo>
                  <a:lnTo>
                    <a:pt x="430" y="171"/>
                  </a:lnTo>
                  <a:lnTo>
                    <a:pt x="438" y="159"/>
                  </a:lnTo>
                  <a:lnTo>
                    <a:pt x="444" y="148"/>
                  </a:lnTo>
                  <a:lnTo>
                    <a:pt x="447" y="135"/>
                  </a:lnTo>
                  <a:lnTo>
                    <a:pt x="448" y="122"/>
                  </a:lnTo>
                  <a:lnTo>
                    <a:pt x="447" y="109"/>
                  </a:lnTo>
                  <a:lnTo>
                    <a:pt x="444" y="98"/>
                  </a:lnTo>
                  <a:lnTo>
                    <a:pt x="438" y="86"/>
                  </a:lnTo>
                  <a:lnTo>
                    <a:pt x="430" y="75"/>
                  </a:lnTo>
                  <a:lnTo>
                    <a:pt x="422" y="65"/>
                  </a:lnTo>
                  <a:lnTo>
                    <a:pt x="410" y="55"/>
                  </a:lnTo>
                  <a:lnTo>
                    <a:pt x="397" y="44"/>
                  </a:lnTo>
                  <a:lnTo>
                    <a:pt x="383" y="35"/>
                  </a:lnTo>
                  <a:lnTo>
                    <a:pt x="367" y="28"/>
                  </a:lnTo>
                  <a:lnTo>
                    <a:pt x="350" y="21"/>
                  </a:lnTo>
                  <a:lnTo>
                    <a:pt x="331" y="15"/>
                  </a:lnTo>
                  <a:lnTo>
                    <a:pt x="312" y="10"/>
                  </a:lnTo>
                  <a:lnTo>
                    <a:pt x="291" y="6"/>
                  </a:lnTo>
                  <a:lnTo>
                    <a:pt x="270" y="2"/>
                  </a:lnTo>
                  <a:lnTo>
                    <a:pt x="247" y="1"/>
                  </a:lnTo>
                  <a:lnTo>
                    <a:pt x="224" y="0"/>
                  </a:lnTo>
                  <a:lnTo>
                    <a:pt x="201" y="1"/>
                  </a:lnTo>
                  <a:lnTo>
                    <a:pt x="179" y="2"/>
                  </a:lnTo>
                  <a:lnTo>
                    <a:pt x="158" y="6"/>
                  </a:lnTo>
                  <a:lnTo>
                    <a:pt x="137" y="10"/>
                  </a:lnTo>
                  <a:lnTo>
                    <a:pt x="118" y="15"/>
                  </a:lnTo>
                  <a:lnTo>
                    <a:pt x="99" y="21"/>
                  </a:lnTo>
                  <a:lnTo>
                    <a:pt x="81" y="28"/>
                  </a:lnTo>
                  <a:lnTo>
                    <a:pt x="66" y="35"/>
                  </a:lnTo>
                  <a:lnTo>
                    <a:pt x="52" y="44"/>
                  </a:lnTo>
                  <a:lnTo>
                    <a:pt x="38" y="55"/>
                  </a:lnTo>
                  <a:lnTo>
                    <a:pt x="28" y="65"/>
                  </a:lnTo>
                  <a:lnTo>
                    <a:pt x="17" y="75"/>
                  </a:lnTo>
                  <a:lnTo>
                    <a:pt x="10" y="86"/>
                  </a:lnTo>
                  <a:lnTo>
                    <a:pt x="5" y="98"/>
                  </a:lnTo>
                  <a:lnTo>
                    <a:pt x="1" y="109"/>
                  </a:lnTo>
                  <a:lnTo>
                    <a:pt x="0" y="122"/>
                  </a:lnTo>
                  <a:lnTo>
                    <a:pt x="1" y="135"/>
                  </a:lnTo>
                  <a:lnTo>
                    <a:pt x="5" y="148"/>
                  </a:lnTo>
                  <a:lnTo>
                    <a:pt x="10" y="159"/>
                  </a:lnTo>
                  <a:lnTo>
                    <a:pt x="17" y="171"/>
                  </a:lnTo>
                  <a:lnTo>
                    <a:pt x="28" y="181"/>
                  </a:lnTo>
                  <a:lnTo>
                    <a:pt x="38" y="191"/>
                  </a:lnTo>
                  <a:lnTo>
                    <a:pt x="52" y="200"/>
                  </a:lnTo>
                  <a:lnTo>
                    <a:pt x="66" y="209"/>
                  </a:lnTo>
                  <a:lnTo>
                    <a:pt x="81" y="216"/>
                  </a:lnTo>
                  <a:lnTo>
                    <a:pt x="99" y="224"/>
                  </a:lnTo>
                  <a:lnTo>
                    <a:pt x="118" y="230"/>
                  </a:lnTo>
                  <a:lnTo>
                    <a:pt x="137" y="236"/>
                  </a:lnTo>
                  <a:lnTo>
                    <a:pt x="158" y="239"/>
                  </a:lnTo>
                  <a:lnTo>
                    <a:pt x="179" y="242"/>
                  </a:lnTo>
                  <a:lnTo>
                    <a:pt x="201" y="244"/>
                  </a:lnTo>
                  <a:lnTo>
                    <a:pt x="224" y="24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37" name="Freeform 57"/>
            <p:cNvSpPr>
              <a:spLocks/>
            </p:cNvSpPr>
            <p:nvPr/>
          </p:nvSpPr>
          <p:spPr bwMode="auto">
            <a:xfrm>
              <a:off x="3467100" y="2932113"/>
              <a:ext cx="177800" cy="96837"/>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38" name="Freeform 58"/>
            <p:cNvSpPr>
              <a:spLocks/>
            </p:cNvSpPr>
            <p:nvPr/>
          </p:nvSpPr>
          <p:spPr bwMode="auto">
            <a:xfrm>
              <a:off x="3467100" y="2932113"/>
              <a:ext cx="177800" cy="96837"/>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59 h 245"/>
                <a:gd name="T14" fmla="*/ 447 w 449"/>
                <a:gd name="T15" fmla="*/ 135 h 245"/>
                <a:gd name="T16" fmla="*/ 447 w 449"/>
                <a:gd name="T17" fmla="*/ 110 h 245"/>
                <a:gd name="T18" fmla="*/ 439 w 449"/>
                <a:gd name="T19" fmla="*/ 87 h 245"/>
                <a:gd name="T20" fmla="*/ 422 w 449"/>
                <a:gd name="T21" fmla="*/ 65 h 245"/>
                <a:gd name="T22" fmla="*/ 398 w 449"/>
                <a:gd name="T23" fmla="*/ 45 h 245"/>
                <a:gd name="T24" fmla="*/ 367 w 449"/>
                <a:gd name="T25" fmla="*/ 28 h 245"/>
                <a:gd name="T26" fmla="*/ 331 w 449"/>
                <a:gd name="T27" fmla="*/ 15 h 245"/>
                <a:gd name="T28" fmla="*/ 291 w 449"/>
                <a:gd name="T29" fmla="*/ 6 h 245"/>
                <a:gd name="T30" fmla="*/ 247 w 449"/>
                <a:gd name="T31" fmla="*/ 1 h 245"/>
                <a:gd name="T32" fmla="*/ 201 w 449"/>
                <a:gd name="T33" fmla="*/ 1 h 245"/>
                <a:gd name="T34" fmla="*/ 158 w 449"/>
                <a:gd name="T35" fmla="*/ 6 h 245"/>
                <a:gd name="T36" fmla="*/ 117 w 449"/>
                <a:gd name="T37" fmla="*/ 15 h 245"/>
                <a:gd name="T38" fmla="*/ 82 w 449"/>
                <a:gd name="T39" fmla="*/ 28 h 245"/>
                <a:gd name="T40" fmla="*/ 51 w 449"/>
                <a:gd name="T41" fmla="*/ 45 h 245"/>
                <a:gd name="T42" fmla="*/ 27 w 449"/>
                <a:gd name="T43" fmla="*/ 65 h 245"/>
                <a:gd name="T44" fmla="*/ 10 w 449"/>
                <a:gd name="T45" fmla="*/ 87 h 245"/>
                <a:gd name="T46" fmla="*/ 1 w 449"/>
                <a:gd name="T47" fmla="*/ 110 h 245"/>
                <a:gd name="T48" fmla="*/ 1 w 449"/>
                <a:gd name="T49" fmla="*/ 135 h 245"/>
                <a:gd name="T50" fmla="*/ 10 w 449"/>
                <a:gd name="T51" fmla="*/ 159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70" y="242"/>
                  </a:lnTo>
                  <a:lnTo>
                    <a:pt x="291" y="240"/>
                  </a:lnTo>
                  <a:lnTo>
                    <a:pt x="312" y="236"/>
                  </a:lnTo>
                  <a:lnTo>
                    <a:pt x="331" y="231"/>
                  </a:lnTo>
                  <a:lnTo>
                    <a:pt x="349" y="224"/>
                  </a:lnTo>
                  <a:lnTo>
                    <a:pt x="367" y="217"/>
                  </a:lnTo>
                  <a:lnTo>
                    <a:pt x="384" y="209"/>
                  </a:lnTo>
                  <a:lnTo>
                    <a:pt x="398" y="200"/>
                  </a:lnTo>
                  <a:lnTo>
                    <a:pt x="410" y="191"/>
                  </a:lnTo>
                  <a:lnTo>
                    <a:pt x="422" y="181"/>
                  </a:lnTo>
                  <a:lnTo>
                    <a:pt x="431" y="171"/>
                  </a:lnTo>
                  <a:lnTo>
                    <a:pt x="439" y="159"/>
                  </a:lnTo>
                  <a:lnTo>
                    <a:pt x="445" y="148"/>
                  </a:lnTo>
                  <a:lnTo>
                    <a:pt x="447" y="135"/>
                  </a:lnTo>
                  <a:lnTo>
                    <a:pt x="449" y="122"/>
                  </a:lnTo>
                  <a:lnTo>
                    <a:pt x="447" y="110"/>
                  </a:lnTo>
                  <a:lnTo>
                    <a:pt x="445" y="98"/>
                  </a:lnTo>
                  <a:lnTo>
                    <a:pt x="439" y="87"/>
                  </a:lnTo>
                  <a:lnTo>
                    <a:pt x="431" y="75"/>
                  </a:lnTo>
                  <a:lnTo>
                    <a:pt x="422" y="65"/>
                  </a:lnTo>
                  <a:lnTo>
                    <a:pt x="410" y="55"/>
                  </a:lnTo>
                  <a:lnTo>
                    <a:pt x="398" y="45"/>
                  </a:lnTo>
                  <a:lnTo>
                    <a:pt x="384" y="36"/>
                  </a:lnTo>
                  <a:lnTo>
                    <a:pt x="367" y="28"/>
                  </a:lnTo>
                  <a:lnTo>
                    <a:pt x="349" y="22"/>
                  </a:lnTo>
                  <a:lnTo>
                    <a:pt x="331" y="15"/>
                  </a:lnTo>
                  <a:lnTo>
                    <a:pt x="312" y="10"/>
                  </a:lnTo>
                  <a:lnTo>
                    <a:pt x="291" y="6"/>
                  </a:lnTo>
                  <a:lnTo>
                    <a:pt x="270" y="3"/>
                  </a:lnTo>
                  <a:lnTo>
                    <a:pt x="247" y="1"/>
                  </a:lnTo>
                  <a:lnTo>
                    <a:pt x="224" y="0"/>
                  </a:lnTo>
                  <a:lnTo>
                    <a:pt x="201" y="1"/>
                  </a:lnTo>
                  <a:lnTo>
                    <a:pt x="180" y="3"/>
                  </a:lnTo>
                  <a:lnTo>
                    <a:pt x="158" y="6"/>
                  </a:lnTo>
                  <a:lnTo>
                    <a:pt x="138" y="10"/>
                  </a:lnTo>
                  <a:lnTo>
                    <a:pt x="117" y="15"/>
                  </a:lnTo>
                  <a:lnTo>
                    <a:pt x="99" y="22"/>
                  </a:lnTo>
                  <a:lnTo>
                    <a:pt x="82" y="28"/>
                  </a:lnTo>
                  <a:lnTo>
                    <a:pt x="66" y="36"/>
                  </a:lnTo>
                  <a:lnTo>
                    <a:pt x="51" y="45"/>
                  </a:lnTo>
                  <a:lnTo>
                    <a:pt x="38" y="55"/>
                  </a:lnTo>
                  <a:lnTo>
                    <a:pt x="27" y="65"/>
                  </a:lnTo>
                  <a:lnTo>
                    <a:pt x="18" y="75"/>
                  </a:lnTo>
                  <a:lnTo>
                    <a:pt x="10" y="87"/>
                  </a:lnTo>
                  <a:lnTo>
                    <a:pt x="5" y="98"/>
                  </a:lnTo>
                  <a:lnTo>
                    <a:pt x="1" y="110"/>
                  </a:lnTo>
                  <a:lnTo>
                    <a:pt x="0" y="122"/>
                  </a:lnTo>
                  <a:lnTo>
                    <a:pt x="1" y="135"/>
                  </a:lnTo>
                  <a:lnTo>
                    <a:pt x="5" y="148"/>
                  </a:lnTo>
                  <a:lnTo>
                    <a:pt x="10" y="159"/>
                  </a:lnTo>
                  <a:lnTo>
                    <a:pt x="18" y="171"/>
                  </a:lnTo>
                  <a:lnTo>
                    <a:pt x="27" y="181"/>
                  </a:lnTo>
                  <a:lnTo>
                    <a:pt x="38" y="191"/>
                  </a:lnTo>
                  <a:lnTo>
                    <a:pt x="51" y="200"/>
                  </a:lnTo>
                  <a:lnTo>
                    <a:pt x="66" y="209"/>
                  </a:lnTo>
                  <a:lnTo>
                    <a:pt x="82" y="217"/>
                  </a:lnTo>
                  <a:lnTo>
                    <a:pt x="99" y="224"/>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39" name="Freeform 59"/>
            <p:cNvSpPr>
              <a:spLocks/>
            </p:cNvSpPr>
            <p:nvPr/>
          </p:nvSpPr>
          <p:spPr bwMode="auto">
            <a:xfrm>
              <a:off x="3957638" y="2695575"/>
              <a:ext cx="177800" cy="96838"/>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40" name="Freeform 60"/>
            <p:cNvSpPr>
              <a:spLocks/>
            </p:cNvSpPr>
            <p:nvPr/>
          </p:nvSpPr>
          <p:spPr bwMode="auto">
            <a:xfrm>
              <a:off x="3957638" y="2695575"/>
              <a:ext cx="177800" cy="96838"/>
            </a:xfrm>
            <a:custGeom>
              <a:avLst/>
              <a:gdLst>
                <a:gd name="T0" fmla="*/ 247 w 449"/>
                <a:gd name="T1" fmla="*/ 243 h 245"/>
                <a:gd name="T2" fmla="*/ 291 w 449"/>
                <a:gd name="T3" fmla="*/ 238 h 245"/>
                <a:gd name="T4" fmla="*/ 332 w 449"/>
                <a:gd name="T5" fmla="*/ 229 h 245"/>
                <a:gd name="T6" fmla="*/ 367 w 449"/>
                <a:gd name="T7" fmla="*/ 217 h 245"/>
                <a:gd name="T8" fmla="*/ 398 w 449"/>
                <a:gd name="T9" fmla="*/ 200 h 245"/>
                <a:gd name="T10" fmla="*/ 422 w 449"/>
                <a:gd name="T11" fmla="*/ 180 h 245"/>
                <a:gd name="T12" fmla="*/ 439 w 449"/>
                <a:gd name="T13" fmla="*/ 158 h 245"/>
                <a:gd name="T14" fmla="*/ 448 w 449"/>
                <a:gd name="T15" fmla="*/ 135 h 245"/>
                <a:gd name="T16" fmla="*/ 448 w 449"/>
                <a:gd name="T17" fmla="*/ 110 h 245"/>
                <a:gd name="T18" fmla="*/ 439 w 449"/>
                <a:gd name="T19" fmla="*/ 85 h 245"/>
                <a:gd name="T20" fmla="*/ 422 w 449"/>
                <a:gd name="T21" fmla="*/ 64 h 245"/>
                <a:gd name="T22" fmla="*/ 398 w 449"/>
                <a:gd name="T23" fmla="*/ 45 h 245"/>
                <a:gd name="T24" fmla="*/ 367 w 449"/>
                <a:gd name="T25" fmla="*/ 28 h 245"/>
                <a:gd name="T26" fmla="*/ 332 w 449"/>
                <a:gd name="T27" fmla="*/ 14 h 245"/>
                <a:gd name="T28" fmla="*/ 291 w 449"/>
                <a:gd name="T29" fmla="*/ 5 h 245"/>
                <a:gd name="T30" fmla="*/ 247 w 449"/>
                <a:gd name="T31" fmla="*/ 0 h 245"/>
                <a:gd name="T32" fmla="*/ 202 w 449"/>
                <a:gd name="T33" fmla="*/ 0 h 245"/>
                <a:gd name="T34" fmla="*/ 158 w 449"/>
                <a:gd name="T35" fmla="*/ 5 h 245"/>
                <a:gd name="T36" fmla="*/ 117 w 449"/>
                <a:gd name="T37" fmla="*/ 14 h 245"/>
                <a:gd name="T38" fmla="*/ 82 w 449"/>
                <a:gd name="T39" fmla="*/ 28 h 245"/>
                <a:gd name="T40" fmla="*/ 51 w 449"/>
                <a:gd name="T41" fmla="*/ 45 h 245"/>
                <a:gd name="T42" fmla="*/ 27 w 449"/>
                <a:gd name="T43" fmla="*/ 64 h 245"/>
                <a:gd name="T44" fmla="*/ 10 w 449"/>
                <a:gd name="T45" fmla="*/ 85 h 245"/>
                <a:gd name="T46" fmla="*/ 1 w 449"/>
                <a:gd name="T47" fmla="*/ 110 h 245"/>
                <a:gd name="T48" fmla="*/ 1 w 449"/>
                <a:gd name="T49" fmla="*/ 135 h 245"/>
                <a:gd name="T50" fmla="*/ 10 w 449"/>
                <a:gd name="T51" fmla="*/ 158 h 245"/>
                <a:gd name="T52" fmla="*/ 27 w 449"/>
                <a:gd name="T53" fmla="*/ 180 h 245"/>
                <a:gd name="T54" fmla="*/ 51 w 449"/>
                <a:gd name="T55" fmla="*/ 200 h 245"/>
                <a:gd name="T56" fmla="*/ 82 w 449"/>
                <a:gd name="T57" fmla="*/ 217 h 245"/>
                <a:gd name="T58" fmla="*/ 117 w 449"/>
                <a:gd name="T59" fmla="*/ 229 h 245"/>
                <a:gd name="T60" fmla="*/ 158 w 449"/>
                <a:gd name="T61" fmla="*/ 238 h 245"/>
                <a:gd name="T62" fmla="*/ 202 w 449"/>
                <a:gd name="T63"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7" y="243"/>
                  </a:lnTo>
                  <a:lnTo>
                    <a:pt x="269" y="242"/>
                  </a:lnTo>
                  <a:lnTo>
                    <a:pt x="291" y="238"/>
                  </a:lnTo>
                  <a:lnTo>
                    <a:pt x="311" y="235"/>
                  </a:lnTo>
                  <a:lnTo>
                    <a:pt x="332" y="229"/>
                  </a:lnTo>
                  <a:lnTo>
                    <a:pt x="349" y="223"/>
                  </a:lnTo>
                  <a:lnTo>
                    <a:pt x="367" y="217"/>
                  </a:lnTo>
                  <a:lnTo>
                    <a:pt x="383" y="209"/>
                  </a:lnTo>
                  <a:lnTo>
                    <a:pt x="398" y="200"/>
                  </a:lnTo>
                  <a:lnTo>
                    <a:pt x="411" y="190"/>
                  </a:lnTo>
                  <a:lnTo>
                    <a:pt x="422" y="180"/>
                  </a:lnTo>
                  <a:lnTo>
                    <a:pt x="431" y="170"/>
                  </a:lnTo>
                  <a:lnTo>
                    <a:pt x="439" y="158"/>
                  </a:lnTo>
                  <a:lnTo>
                    <a:pt x="444" y="147"/>
                  </a:lnTo>
                  <a:lnTo>
                    <a:pt x="448" y="135"/>
                  </a:lnTo>
                  <a:lnTo>
                    <a:pt x="449" y="122"/>
                  </a:lnTo>
                  <a:lnTo>
                    <a:pt x="448" y="110"/>
                  </a:lnTo>
                  <a:lnTo>
                    <a:pt x="444" y="97"/>
                  </a:lnTo>
                  <a:lnTo>
                    <a:pt x="439" y="85"/>
                  </a:lnTo>
                  <a:lnTo>
                    <a:pt x="431" y="74"/>
                  </a:lnTo>
                  <a:lnTo>
                    <a:pt x="422" y="64"/>
                  </a:lnTo>
                  <a:lnTo>
                    <a:pt x="411" y="54"/>
                  </a:lnTo>
                  <a:lnTo>
                    <a:pt x="398" y="45"/>
                  </a:lnTo>
                  <a:lnTo>
                    <a:pt x="383" y="36"/>
                  </a:lnTo>
                  <a:lnTo>
                    <a:pt x="367" y="28"/>
                  </a:lnTo>
                  <a:lnTo>
                    <a:pt x="349" y="20"/>
                  </a:lnTo>
                  <a:lnTo>
                    <a:pt x="332" y="14"/>
                  </a:lnTo>
                  <a:lnTo>
                    <a:pt x="311" y="9"/>
                  </a:lnTo>
                  <a:lnTo>
                    <a:pt x="291" y="5"/>
                  </a:lnTo>
                  <a:lnTo>
                    <a:pt x="269" y="3"/>
                  </a:lnTo>
                  <a:lnTo>
                    <a:pt x="247" y="0"/>
                  </a:lnTo>
                  <a:lnTo>
                    <a:pt x="225" y="0"/>
                  </a:lnTo>
                  <a:lnTo>
                    <a:pt x="202" y="0"/>
                  </a:lnTo>
                  <a:lnTo>
                    <a:pt x="180" y="3"/>
                  </a:lnTo>
                  <a:lnTo>
                    <a:pt x="158" y="5"/>
                  </a:lnTo>
                  <a:lnTo>
                    <a:pt x="138" y="9"/>
                  </a:lnTo>
                  <a:lnTo>
                    <a:pt x="117" y="14"/>
                  </a:lnTo>
                  <a:lnTo>
                    <a:pt x="100" y="20"/>
                  </a:lnTo>
                  <a:lnTo>
                    <a:pt x="82" y="28"/>
                  </a:lnTo>
                  <a:lnTo>
                    <a:pt x="66" y="36"/>
                  </a:lnTo>
                  <a:lnTo>
                    <a:pt x="51" y="45"/>
                  </a:lnTo>
                  <a:lnTo>
                    <a:pt x="38" y="54"/>
                  </a:lnTo>
                  <a:lnTo>
                    <a:pt x="27" y="64"/>
                  </a:lnTo>
                  <a:lnTo>
                    <a:pt x="18" y="74"/>
                  </a:lnTo>
                  <a:lnTo>
                    <a:pt x="10" y="85"/>
                  </a:lnTo>
                  <a:lnTo>
                    <a:pt x="5" y="97"/>
                  </a:lnTo>
                  <a:lnTo>
                    <a:pt x="1" y="110"/>
                  </a:lnTo>
                  <a:lnTo>
                    <a:pt x="0" y="122"/>
                  </a:lnTo>
                  <a:lnTo>
                    <a:pt x="1" y="135"/>
                  </a:lnTo>
                  <a:lnTo>
                    <a:pt x="5" y="147"/>
                  </a:lnTo>
                  <a:lnTo>
                    <a:pt x="10" y="158"/>
                  </a:lnTo>
                  <a:lnTo>
                    <a:pt x="18" y="170"/>
                  </a:lnTo>
                  <a:lnTo>
                    <a:pt x="27" y="180"/>
                  </a:lnTo>
                  <a:lnTo>
                    <a:pt x="38" y="190"/>
                  </a:lnTo>
                  <a:lnTo>
                    <a:pt x="51" y="200"/>
                  </a:lnTo>
                  <a:lnTo>
                    <a:pt x="66" y="209"/>
                  </a:lnTo>
                  <a:lnTo>
                    <a:pt x="82" y="217"/>
                  </a:lnTo>
                  <a:lnTo>
                    <a:pt x="100" y="223"/>
                  </a:lnTo>
                  <a:lnTo>
                    <a:pt x="117" y="229"/>
                  </a:lnTo>
                  <a:lnTo>
                    <a:pt x="138" y="235"/>
                  </a:lnTo>
                  <a:lnTo>
                    <a:pt x="158" y="238"/>
                  </a:lnTo>
                  <a:lnTo>
                    <a:pt x="180" y="242"/>
                  </a:lnTo>
                  <a:lnTo>
                    <a:pt x="202" y="243"/>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41" name="Freeform 61"/>
            <p:cNvSpPr>
              <a:spLocks/>
            </p:cNvSpPr>
            <p:nvPr/>
          </p:nvSpPr>
          <p:spPr bwMode="auto">
            <a:xfrm>
              <a:off x="4491038" y="2598738"/>
              <a:ext cx="179387" cy="96837"/>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42" name="Freeform 62"/>
            <p:cNvSpPr>
              <a:spLocks/>
            </p:cNvSpPr>
            <p:nvPr/>
          </p:nvSpPr>
          <p:spPr bwMode="auto">
            <a:xfrm>
              <a:off x="4491038" y="2598738"/>
              <a:ext cx="179387" cy="96837"/>
            </a:xfrm>
            <a:custGeom>
              <a:avLst/>
              <a:gdLst>
                <a:gd name="T0" fmla="*/ 247 w 448"/>
                <a:gd name="T1" fmla="*/ 244 h 245"/>
                <a:gd name="T2" fmla="*/ 290 w 448"/>
                <a:gd name="T3" fmla="*/ 239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4 h 245"/>
                <a:gd name="T16" fmla="*/ 447 w 448"/>
                <a:gd name="T17" fmla="*/ 110 h 245"/>
                <a:gd name="T18" fmla="*/ 438 w 448"/>
                <a:gd name="T19" fmla="*/ 86 h 245"/>
                <a:gd name="T20" fmla="*/ 422 w 448"/>
                <a:gd name="T21" fmla="*/ 64 h 245"/>
                <a:gd name="T22" fmla="*/ 397 w 448"/>
                <a:gd name="T23" fmla="*/ 45 h 245"/>
                <a:gd name="T24" fmla="*/ 367 w 448"/>
                <a:gd name="T25" fmla="*/ 28 h 245"/>
                <a:gd name="T26" fmla="*/ 331 w 448"/>
                <a:gd name="T27" fmla="*/ 14 h 245"/>
                <a:gd name="T28" fmla="*/ 290 w 448"/>
                <a:gd name="T29" fmla="*/ 5 h 245"/>
                <a:gd name="T30" fmla="*/ 247 w 448"/>
                <a:gd name="T31" fmla="*/ 0 h 245"/>
                <a:gd name="T32" fmla="*/ 201 w 448"/>
                <a:gd name="T33" fmla="*/ 0 h 245"/>
                <a:gd name="T34" fmla="*/ 158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8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1" y="230"/>
                  </a:lnTo>
                  <a:lnTo>
                    <a:pt x="349" y="223"/>
                  </a:lnTo>
                  <a:lnTo>
                    <a:pt x="367" y="217"/>
                  </a:lnTo>
                  <a:lnTo>
                    <a:pt x="382" y="208"/>
                  </a:lnTo>
                  <a:lnTo>
                    <a:pt x="397" y="200"/>
                  </a:lnTo>
                  <a:lnTo>
                    <a:pt x="410" y="190"/>
                  </a:lnTo>
                  <a:lnTo>
                    <a:pt x="422" y="180"/>
                  </a:lnTo>
                  <a:lnTo>
                    <a:pt x="430" y="170"/>
                  </a:lnTo>
                  <a:lnTo>
                    <a:pt x="438" y="158"/>
                  </a:lnTo>
                  <a:lnTo>
                    <a:pt x="443" y="147"/>
                  </a:lnTo>
                  <a:lnTo>
                    <a:pt x="447" y="134"/>
                  </a:lnTo>
                  <a:lnTo>
                    <a:pt x="448" y="123"/>
                  </a:lnTo>
                  <a:lnTo>
                    <a:pt x="447" y="110"/>
                  </a:lnTo>
                  <a:lnTo>
                    <a:pt x="443" y="97"/>
                  </a:lnTo>
                  <a:lnTo>
                    <a:pt x="438" y="86"/>
                  </a:lnTo>
                  <a:lnTo>
                    <a:pt x="430" y="74"/>
                  </a:lnTo>
                  <a:lnTo>
                    <a:pt x="422" y="64"/>
                  </a:lnTo>
                  <a:lnTo>
                    <a:pt x="410" y="54"/>
                  </a:lnTo>
                  <a:lnTo>
                    <a:pt x="397" y="45"/>
                  </a:lnTo>
                  <a:lnTo>
                    <a:pt x="382" y="36"/>
                  </a:lnTo>
                  <a:lnTo>
                    <a:pt x="367" y="28"/>
                  </a:lnTo>
                  <a:lnTo>
                    <a:pt x="349" y="21"/>
                  </a:lnTo>
                  <a:lnTo>
                    <a:pt x="331" y="14"/>
                  </a:lnTo>
                  <a:lnTo>
                    <a:pt x="311" y="9"/>
                  </a:lnTo>
                  <a:lnTo>
                    <a:pt x="290" y="5"/>
                  </a:lnTo>
                  <a:lnTo>
                    <a:pt x="269" y="3"/>
                  </a:lnTo>
                  <a:lnTo>
                    <a:pt x="247" y="0"/>
                  </a:lnTo>
                  <a:lnTo>
                    <a:pt x="224" y="0"/>
                  </a:lnTo>
                  <a:lnTo>
                    <a:pt x="201" y="0"/>
                  </a:lnTo>
                  <a:lnTo>
                    <a:pt x="179" y="3"/>
                  </a:lnTo>
                  <a:lnTo>
                    <a:pt x="158" y="5"/>
                  </a:lnTo>
                  <a:lnTo>
                    <a:pt x="137" y="9"/>
                  </a:lnTo>
                  <a:lnTo>
                    <a:pt x="117" y="14"/>
                  </a:lnTo>
                  <a:lnTo>
                    <a:pt x="99" y="21"/>
                  </a:lnTo>
                  <a:lnTo>
                    <a:pt x="81" y="28"/>
                  </a:lnTo>
                  <a:lnTo>
                    <a:pt x="66" y="36"/>
                  </a:lnTo>
                  <a:lnTo>
                    <a:pt x="51" y="45"/>
                  </a:lnTo>
                  <a:lnTo>
                    <a:pt x="38" y="54"/>
                  </a:lnTo>
                  <a:lnTo>
                    <a:pt x="26" y="64"/>
                  </a:lnTo>
                  <a:lnTo>
                    <a:pt x="17" y="74"/>
                  </a:lnTo>
                  <a:lnTo>
                    <a:pt x="10" y="86"/>
                  </a:lnTo>
                  <a:lnTo>
                    <a:pt x="5" y="97"/>
                  </a:lnTo>
                  <a:lnTo>
                    <a:pt x="1" y="110"/>
                  </a:lnTo>
                  <a:lnTo>
                    <a:pt x="0" y="123"/>
                  </a:lnTo>
                  <a:lnTo>
                    <a:pt x="1" y="134"/>
                  </a:lnTo>
                  <a:lnTo>
                    <a:pt x="5" y="147"/>
                  </a:lnTo>
                  <a:lnTo>
                    <a:pt x="10" y="158"/>
                  </a:lnTo>
                  <a:lnTo>
                    <a:pt x="17" y="170"/>
                  </a:lnTo>
                  <a:lnTo>
                    <a:pt x="26" y="180"/>
                  </a:lnTo>
                  <a:lnTo>
                    <a:pt x="38" y="190"/>
                  </a:lnTo>
                  <a:lnTo>
                    <a:pt x="51" y="200"/>
                  </a:lnTo>
                  <a:lnTo>
                    <a:pt x="66" y="208"/>
                  </a:lnTo>
                  <a:lnTo>
                    <a:pt x="81" y="217"/>
                  </a:lnTo>
                  <a:lnTo>
                    <a:pt x="99" y="223"/>
                  </a:lnTo>
                  <a:lnTo>
                    <a:pt x="117" y="230"/>
                  </a:lnTo>
                  <a:lnTo>
                    <a:pt x="137" y="235"/>
                  </a:lnTo>
                  <a:lnTo>
                    <a:pt x="158" y="239"/>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43" name="Freeform 63"/>
            <p:cNvSpPr>
              <a:spLocks/>
            </p:cNvSpPr>
            <p:nvPr/>
          </p:nvSpPr>
          <p:spPr bwMode="auto">
            <a:xfrm>
              <a:off x="4965700" y="2782888"/>
              <a:ext cx="177800" cy="96837"/>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44" name="Freeform 64"/>
            <p:cNvSpPr>
              <a:spLocks/>
            </p:cNvSpPr>
            <p:nvPr/>
          </p:nvSpPr>
          <p:spPr bwMode="auto">
            <a:xfrm>
              <a:off x="4965700" y="2782888"/>
              <a:ext cx="177800" cy="96837"/>
            </a:xfrm>
            <a:custGeom>
              <a:avLst/>
              <a:gdLst>
                <a:gd name="T0" fmla="*/ 248 w 449"/>
                <a:gd name="T1" fmla="*/ 245 h 245"/>
                <a:gd name="T2" fmla="*/ 292 w 449"/>
                <a:gd name="T3" fmla="*/ 240 h 245"/>
                <a:gd name="T4" fmla="*/ 332 w 449"/>
                <a:gd name="T5" fmla="*/ 231 h 245"/>
                <a:gd name="T6" fmla="*/ 367 w 449"/>
                <a:gd name="T7" fmla="*/ 217 h 245"/>
                <a:gd name="T8" fmla="*/ 398 w 449"/>
                <a:gd name="T9" fmla="*/ 200 h 245"/>
                <a:gd name="T10" fmla="*/ 422 w 449"/>
                <a:gd name="T11" fmla="*/ 181 h 245"/>
                <a:gd name="T12" fmla="*/ 439 w 449"/>
                <a:gd name="T13" fmla="*/ 159 h 245"/>
                <a:gd name="T14" fmla="*/ 448 w 449"/>
                <a:gd name="T15" fmla="*/ 135 h 245"/>
                <a:gd name="T16" fmla="*/ 448 w 449"/>
                <a:gd name="T17" fmla="*/ 110 h 245"/>
                <a:gd name="T18" fmla="*/ 439 w 449"/>
                <a:gd name="T19" fmla="*/ 87 h 245"/>
                <a:gd name="T20" fmla="*/ 422 w 449"/>
                <a:gd name="T21" fmla="*/ 64 h 245"/>
                <a:gd name="T22" fmla="*/ 398 w 449"/>
                <a:gd name="T23" fmla="*/ 45 h 245"/>
                <a:gd name="T24" fmla="*/ 367 w 449"/>
                <a:gd name="T25" fmla="*/ 28 h 245"/>
                <a:gd name="T26" fmla="*/ 332 w 449"/>
                <a:gd name="T27" fmla="*/ 15 h 245"/>
                <a:gd name="T28" fmla="*/ 292 w 449"/>
                <a:gd name="T29" fmla="*/ 5 h 245"/>
                <a:gd name="T30" fmla="*/ 248 w 449"/>
                <a:gd name="T31" fmla="*/ 1 h 245"/>
                <a:gd name="T32" fmla="*/ 202 w 449"/>
                <a:gd name="T33" fmla="*/ 1 h 245"/>
                <a:gd name="T34" fmla="*/ 158 w 449"/>
                <a:gd name="T35" fmla="*/ 5 h 245"/>
                <a:gd name="T36" fmla="*/ 119 w 449"/>
                <a:gd name="T37" fmla="*/ 15 h 245"/>
                <a:gd name="T38" fmla="*/ 83 w 449"/>
                <a:gd name="T39" fmla="*/ 28 h 245"/>
                <a:gd name="T40" fmla="*/ 52 w 449"/>
                <a:gd name="T41" fmla="*/ 45 h 245"/>
                <a:gd name="T42" fmla="*/ 28 w 449"/>
                <a:gd name="T43" fmla="*/ 64 h 245"/>
                <a:gd name="T44" fmla="*/ 10 w 449"/>
                <a:gd name="T45" fmla="*/ 87 h 245"/>
                <a:gd name="T46" fmla="*/ 1 w 449"/>
                <a:gd name="T47" fmla="*/ 110 h 245"/>
                <a:gd name="T48" fmla="*/ 1 w 449"/>
                <a:gd name="T49" fmla="*/ 135 h 245"/>
                <a:gd name="T50" fmla="*/ 10 w 449"/>
                <a:gd name="T51" fmla="*/ 159 h 245"/>
                <a:gd name="T52" fmla="*/ 28 w 449"/>
                <a:gd name="T53" fmla="*/ 181 h 245"/>
                <a:gd name="T54" fmla="*/ 52 w 449"/>
                <a:gd name="T55" fmla="*/ 200 h 245"/>
                <a:gd name="T56" fmla="*/ 83 w 449"/>
                <a:gd name="T57" fmla="*/ 217 h 245"/>
                <a:gd name="T58" fmla="*/ 119 w 449"/>
                <a:gd name="T59" fmla="*/ 231 h 245"/>
                <a:gd name="T60" fmla="*/ 158 w 449"/>
                <a:gd name="T61" fmla="*/ 240 h 245"/>
                <a:gd name="T62" fmla="*/ 202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5" y="245"/>
                  </a:moveTo>
                  <a:lnTo>
                    <a:pt x="248" y="245"/>
                  </a:lnTo>
                  <a:lnTo>
                    <a:pt x="270" y="242"/>
                  </a:lnTo>
                  <a:lnTo>
                    <a:pt x="292" y="240"/>
                  </a:lnTo>
                  <a:lnTo>
                    <a:pt x="313" y="236"/>
                  </a:lnTo>
                  <a:lnTo>
                    <a:pt x="332" y="231"/>
                  </a:lnTo>
                  <a:lnTo>
                    <a:pt x="351" y="224"/>
                  </a:lnTo>
                  <a:lnTo>
                    <a:pt x="367" y="217"/>
                  </a:lnTo>
                  <a:lnTo>
                    <a:pt x="384" y="209"/>
                  </a:lnTo>
                  <a:lnTo>
                    <a:pt x="398" y="200"/>
                  </a:lnTo>
                  <a:lnTo>
                    <a:pt x="411" y="191"/>
                  </a:lnTo>
                  <a:lnTo>
                    <a:pt x="422" y="181"/>
                  </a:lnTo>
                  <a:lnTo>
                    <a:pt x="431" y="169"/>
                  </a:lnTo>
                  <a:lnTo>
                    <a:pt x="439" y="159"/>
                  </a:lnTo>
                  <a:lnTo>
                    <a:pt x="445" y="147"/>
                  </a:lnTo>
                  <a:lnTo>
                    <a:pt x="448" y="135"/>
                  </a:lnTo>
                  <a:lnTo>
                    <a:pt x="449" y="122"/>
                  </a:lnTo>
                  <a:lnTo>
                    <a:pt x="448" y="110"/>
                  </a:lnTo>
                  <a:lnTo>
                    <a:pt x="445" y="98"/>
                  </a:lnTo>
                  <a:lnTo>
                    <a:pt x="439" y="87"/>
                  </a:lnTo>
                  <a:lnTo>
                    <a:pt x="431" y="75"/>
                  </a:lnTo>
                  <a:lnTo>
                    <a:pt x="422" y="64"/>
                  </a:lnTo>
                  <a:lnTo>
                    <a:pt x="411" y="55"/>
                  </a:lnTo>
                  <a:lnTo>
                    <a:pt x="398" y="45"/>
                  </a:lnTo>
                  <a:lnTo>
                    <a:pt x="384" y="36"/>
                  </a:lnTo>
                  <a:lnTo>
                    <a:pt x="367" y="28"/>
                  </a:lnTo>
                  <a:lnTo>
                    <a:pt x="351" y="22"/>
                  </a:lnTo>
                  <a:lnTo>
                    <a:pt x="332" y="15"/>
                  </a:lnTo>
                  <a:lnTo>
                    <a:pt x="313" y="10"/>
                  </a:lnTo>
                  <a:lnTo>
                    <a:pt x="292" y="5"/>
                  </a:lnTo>
                  <a:lnTo>
                    <a:pt x="270" y="3"/>
                  </a:lnTo>
                  <a:lnTo>
                    <a:pt x="248" y="1"/>
                  </a:lnTo>
                  <a:lnTo>
                    <a:pt x="225" y="0"/>
                  </a:lnTo>
                  <a:lnTo>
                    <a:pt x="202" y="1"/>
                  </a:lnTo>
                  <a:lnTo>
                    <a:pt x="180" y="3"/>
                  </a:lnTo>
                  <a:lnTo>
                    <a:pt x="158" y="5"/>
                  </a:lnTo>
                  <a:lnTo>
                    <a:pt x="138" y="10"/>
                  </a:lnTo>
                  <a:lnTo>
                    <a:pt x="119" y="15"/>
                  </a:lnTo>
                  <a:lnTo>
                    <a:pt x="100" y="22"/>
                  </a:lnTo>
                  <a:lnTo>
                    <a:pt x="83" y="28"/>
                  </a:lnTo>
                  <a:lnTo>
                    <a:pt x="66" y="36"/>
                  </a:lnTo>
                  <a:lnTo>
                    <a:pt x="52" y="45"/>
                  </a:lnTo>
                  <a:lnTo>
                    <a:pt x="40" y="55"/>
                  </a:lnTo>
                  <a:lnTo>
                    <a:pt x="28" y="64"/>
                  </a:lnTo>
                  <a:lnTo>
                    <a:pt x="18" y="75"/>
                  </a:lnTo>
                  <a:lnTo>
                    <a:pt x="10" y="87"/>
                  </a:lnTo>
                  <a:lnTo>
                    <a:pt x="5" y="98"/>
                  </a:lnTo>
                  <a:lnTo>
                    <a:pt x="1" y="110"/>
                  </a:lnTo>
                  <a:lnTo>
                    <a:pt x="0" y="122"/>
                  </a:lnTo>
                  <a:lnTo>
                    <a:pt x="1" y="135"/>
                  </a:lnTo>
                  <a:lnTo>
                    <a:pt x="5" y="147"/>
                  </a:lnTo>
                  <a:lnTo>
                    <a:pt x="10" y="159"/>
                  </a:lnTo>
                  <a:lnTo>
                    <a:pt x="18" y="169"/>
                  </a:lnTo>
                  <a:lnTo>
                    <a:pt x="28" y="181"/>
                  </a:lnTo>
                  <a:lnTo>
                    <a:pt x="40" y="191"/>
                  </a:lnTo>
                  <a:lnTo>
                    <a:pt x="52" y="200"/>
                  </a:lnTo>
                  <a:lnTo>
                    <a:pt x="66" y="209"/>
                  </a:lnTo>
                  <a:lnTo>
                    <a:pt x="83" y="217"/>
                  </a:lnTo>
                  <a:lnTo>
                    <a:pt x="100" y="224"/>
                  </a:lnTo>
                  <a:lnTo>
                    <a:pt x="119" y="231"/>
                  </a:lnTo>
                  <a:lnTo>
                    <a:pt x="138" y="236"/>
                  </a:lnTo>
                  <a:lnTo>
                    <a:pt x="158" y="240"/>
                  </a:lnTo>
                  <a:lnTo>
                    <a:pt x="180" y="242"/>
                  </a:lnTo>
                  <a:lnTo>
                    <a:pt x="202" y="245"/>
                  </a:lnTo>
                  <a:lnTo>
                    <a:pt x="225"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45" name="Freeform 65"/>
            <p:cNvSpPr>
              <a:spLocks/>
            </p:cNvSpPr>
            <p:nvPr/>
          </p:nvSpPr>
          <p:spPr bwMode="auto">
            <a:xfrm>
              <a:off x="5478463" y="3001963"/>
              <a:ext cx="177800" cy="98425"/>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46" name="Freeform 66"/>
            <p:cNvSpPr>
              <a:spLocks/>
            </p:cNvSpPr>
            <p:nvPr/>
          </p:nvSpPr>
          <p:spPr bwMode="auto">
            <a:xfrm>
              <a:off x="5478463" y="3001963"/>
              <a:ext cx="177800" cy="98425"/>
            </a:xfrm>
            <a:custGeom>
              <a:avLst/>
              <a:gdLst>
                <a:gd name="T0" fmla="*/ 247 w 449"/>
                <a:gd name="T1" fmla="*/ 244 h 245"/>
                <a:gd name="T2" fmla="*/ 291 w 449"/>
                <a:gd name="T3" fmla="*/ 240 h 245"/>
                <a:gd name="T4" fmla="*/ 332 w 449"/>
                <a:gd name="T5" fmla="*/ 230 h 245"/>
                <a:gd name="T6" fmla="*/ 367 w 449"/>
                <a:gd name="T7" fmla="*/ 217 h 245"/>
                <a:gd name="T8" fmla="*/ 398 w 449"/>
                <a:gd name="T9" fmla="*/ 201 h 245"/>
                <a:gd name="T10" fmla="*/ 422 w 449"/>
                <a:gd name="T11" fmla="*/ 181 h 245"/>
                <a:gd name="T12" fmla="*/ 439 w 449"/>
                <a:gd name="T13" fmla="*/ 159 h 245"/>
                <a:gd name="T14" fmla="*/ 448 w 449"/>
                <a:gd name="T15" fmla="*/ 136 h 245"/>
                <a:gd name="T16" fmla="*/ 448 w 449"/>
                <a:gd name="T17" fmla="*/ 110 h 245"/>
                <a:gd name="T18" fmla="*/ 439 w 449"/>
                <a:gd name="T19" fmla="*/ 86 h 245"/>
                <a:gd name="T20" fmla="*/ 422 w 449"/>
                <a:gd name="T21" fmla="*/ 64 h 245"/>
                <a:gd name="T22" fmla="*/ 398 w 449"/>
                <a:gd name="T23" fmla="*/ 45 h 245"/>
                <a:gd name="T24" fmla="*/ 367 w 449"/>
                <a:gd name="T25" fmla="*/ 29 h 245"/>
                <a:gd name="T26" fmla="*/ 332 w 449"/>
                <a:gd name="T27" fmla="*/ 14 h 245"/>
                <a:gd name="T28" fmla="*/ 291 w 449"/>
                <a:gd name="T29" fmla="*/ 6 h 245"/>
                <a:gd name="T30" fmla="*/ 247 w 449"/>
                <a:gd name="T31" fmla="*/ 0 h 245"/>
                <a:gd name="T32" fmla="*/ 201 w 449"/>
                <a:gd name="T33" fmla="*/ 0 h 245"/>
                <a:gd name="T34" fmla="*/ 158 w 449"/>
                <a:gd name="T35" fmla="*/ 6 h 245"/>
                <a:gd name="T36" fmla="*/ 117 w 449"/>
                <a:gd name="T37" fmla="*/ 14 h 245"/>
                <a:gd name="T38" fmla="*/ 82 w 449"/>
                <a:gd name="T39" fmla="*/ 29 h 245"/>
                <a:gd name="T40" fmla="*/ 51 w 449"/>
                <a:gd name="T41" fmla="*/ 45 h 245"/>
                <a:gd name="T42" fmla="*/ 27 w 449"/>
                <a:gd name="T43" fmla="*/ 64 h 245"/>
                <a:gd name="T44" fmla="*/ 10 w 449"/>
                <a:gd name="T45" fmla="*/ 86 h 245"/>
                <a:gd name="T46" fmla="*/ 1 w 449"/>
                <a:gd name="T47" fmla="*/ 110 h 245"/>
                <a:gd name="T48" fmla="*/ 1 w 449"/>
                <a:gd name="T49" fmla="*/ 136 h 245"/>
                <a:gd name="T50" fmla="*/ 10 w 449"/>
                <a:gd name="T51" fmla="*/ 159 h 245"/>
                <a:gd name="T52" fmla="*/ 27 w 449"/>
                <a:gd name="T53" fmla="*/ 181 h 245"/>
                <a:gd name="T54" fmla="*/ 51 w 449"/>
                <a:gd name="T55" fmla="*/ 201 h 245"/>
                <a:gd name="T56" fmla="*/ 82 w 449"/>
                <a:gd name="T57" fmla="*/ 217 h 245"/>
                <a:gd name="T58" fmla="*/ 117 w 449"/>
                <a:gd name="T59" fmla="*/ 230 h 245"/>
                <a:gd name="T60" fmla="*/ 158 w 449"/>
                <a:gd name="T61" fmla="*/ 240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3"/>
                  </a:lnTo>
                  <a:lnTo>
                    <a:pt x="291" y="240"/>
                  </a:lnTo>
                  <a:lnTo>
                    <a:pt x="311" y="235"/>
                  </a:lnTo>
                  <a:lnTo>
                    <a:pt x="332" y="230"/>
                  </a:lnTo>
                  <a:lnTo>
                    <a:pt x="349" y="224"/>
                  </a:lnTo>
                  <a:lnTo>
                    <a:pt x="367" y="217"/>
                  </a:lnTo>
                  <a:lnTo>
                    <a:pt x="383" y="210"/>
                  </a:lnTo>
                  <a:lnTo>
                    <a:pt x="398" y="201"/>
                  </a:lnTo>
                  <a:lnTo>
                    <a:pt x="411" y="190"/>
                  </a:lnTo>
                  <a:lnTo>
                    <a:pt x="422" y="181"/>
                  </a:lnTo>
                  <a:lnTo>
                    <a:pt x="431" y="170"/>
                  </a:lnTo>
                  <a:lnTo>
                    <a:pt x="439" y="159"/>
                  </a:lnTo>
                  <a:lnTo>
                    <a:pt x="444" y="147"/>
                  </a:lnTo>
                  <a:lnTo>
                    <a:pt x="448" y="136"/>
                  </a:lnTo>
                  <a:lnTo>
                    <a:pt x="449" y="123"/>
                  </a:lnTo>
                  <a:lnTo>
                    <a:pt x="448" y="110"/>
                  </a:lnTo>
                  <a:lnTo>
                    <a:pt x="444" y="97"/>
                  </a:lnTo>
                  <a:lnTo>
                    <a:pt x="439" y="86"/>
                  </a:lnTo>
                  <a:lnTo>
                    <a:pt x="431" y="74"/>
                  </a:lnTo>
                  <a:lnTo>
                    <a:pt x="422" y="64"/>
                  </a:lnTo>
                  <a:lnTo>
                    <a:pt x="411" y="54"/>
                  </a:lnTo>
                  <a:lnTo>
                    <a:pt x="398" y="45"/>
                  </a:lnTo>
                  <a:lnTo>
                    <a:pt x="383" y="36"/>
                  </a:lnTo>
                  <a:lnTo>
                    <a:pt x="367" y="29"/>
                  </a:lnTo>
                  <a:lnTo>
                    <a:pt x="349" y="21"/>
                  </a:lnTo>
                  <a:lnTo>
                    <a:pt x="332" y="14"/>
                  </a:lnTo>
                  <a:lnTo>
                    <a:pt x="311" y="9"/>
                  </a:lnTo>
                  <a:lnTo>
                    <a:pt x="291" y="6"/>
                  </a:lnTo>
                  <a:lnTo>
                    <a:pt x="269" y="3"/>
                  </a:lnTo>
                  <a:lnTo>
                    <a:pt x="247" y="0"/>
                  </a:lnTo>
                  <a:lnTo>
                    <a:pt x="224" y="0"/>
                  </a:lnTo>
                  <a:lnTo>
                    <a:pt x="201" y="0"/>
                  </a:lnTo>
                  <a:lnTo>
                    <a:pt x="179" y="3"/>
                  </a:lnTo>
                  <a:lnTo>
                    <a:pt x="158" y="6"/>
                  </a:lnTo>
                  <a:lnTo>
                    <a:pt x="136" y="9"/>
                  </a:lnTo>
                  <a:lnTo>
                    <a:pt x="117" y="14"/>
                  </a:lnTo>
                  <a:lnTo>
                    <a:pt x="99" y="21"/>
                  </a:lnTo>
                  <a:lnTo>
                    <a:pt x="82" y="29"/>
                  </a:lnTo>
                  <a:lnTo>
                    <a:pt x="65" y="36"/>
                  </a:lnTo>
                  <a:lnTo>
                    <a:pt x="51" y="45"/>
                  </a:lnTo>
                  <a:lnTo>
                    <a:pt x="38" y="54"/>
                  </a:lnTo>
                  <a:lnTo>
                    <a:pt x="27" y="64"/>
                  </a:lnTo>
                  <a:lnTo>
                    <a:pt x="18" y="74"/>
                  </a:lnTo>
                  <a:lnTo>
                    <a:pt x="10" y="86"/>
                  </a:lnTo>
                  <a:lnTo>
                    <a:pt x="4" y="97"/>
                  </a:lnTo>
                  <a:lnTo>
                    <a:pt x="1" y="110"/>
                  </a:lnTo>
                  <a:lnTo>
                    <a:pt x="0" y="123"/>
                  </a:lnTo>
                  <a:lnTo>
                    <a:pt x="1" y="136"/>
                  </a:lnTo>
                  <a:lnTo>
                    <a:pt x="4" y="147"/>
                  </a:lnTo>
                  <a:lnTo>
                    <a:pt x="10" y="159"/>
                  </a:lnTo>
                  <a:lnTo>
                    <a:pt x="18" y="170"/>
                  </a:lnTo>
                  <a:lnTo>
                    <a:pt x="27" y="181"/>
                  </a:lnTo>
                  <a:lnTo>
                    <a:pt x="38" y="190"/>
                  </a:lnTo>
                  <a:lnTo>
                    <a:pt x="51" y="201"/>
                  </a:lnTo>
                  <a:lnTo>
                    <a:pt x="65" y="210"/>
                  </a:lnTo>
                  <a:lnTo>
                    <a:pt x="82" y="217"/>
                  </a:lnTo>
                  <a:lnTo>
                    <a:pt x="99" y="224"/>
                  </a:lnTo>
                  <a:lnTo>
                    <a:pt x="117" y="230"/>
                  </a:lnTo>
                  <a:lnTo>
                    <a:pt x="136" y="235"/>
                  </a:lnTo>
                  <a:lnTo>
                    <a:pt x="158" y="240"/>
                  </a:lnTo>
                  <a:lnTo>
                    <a:pt x="179" y="243"/>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47" name="Freeform 67"/>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48" name="Freeform 68"/>
            <p:cNvSpPr>
              <a:spLocks/>
            </p:cNvSpPr>
            <p:nvPr/>
          </p:nvSpPr>
          <p:spPr bwMode="auto">
            <a:xfrm>
              <a:off x="6029325" y="3251200"/>
              <a:ext cx="179388" cy="96838"/>
            </a:xfrm>
            <a:custGeom>
              <a:avLst/>
              <a:gdLst>
                <a:gd name="T0" fmla="*/ 247 w 448"/>
                <a:gd name="T1" fmla="*/ 244 h 245"/>
                <a:gd name="T2" fmla="*/ 291 w 448"/>
                <a:gd name="T3" fmla="*/ 238 h 245"/>
                <a:gd name="T4" fmla="*/ 331 w 448"/>
                <a:gd name="T5" fmla="*/ 230 h 245"/>
                <a:gd name="T6" fmla="*/ 367 w 448"/>
                <a:gd name="T7" fmla="*/ 217 h 245"/>
                <a:gd name="T8" fmla="*/ 397 w 448"/>
                <a:gd name="T9" fmla="*/ 200 h 245"/>
                <a:gd name="T10" fmla="*/ 422 w 448"/>
                <a:gd name="T11" fmla="*/ 180 h 245"/>
                <a:gd name="T12" fmla="*/ 438 w 448"/>
                <a:gd name="T13" fmla="*/ 158 h 245"/>
                <a:gd name="T14" fmla="*/ 447 w 448"/>
                <a:gd name="T15" fmla="*/ 135 h 245"/>
                <a:gd name="T16" fmla="*/ 447 w 448"/>
                <a:gd name="T17" fmla="*/ 110 h 245"/>
                <a:gd name="T18" fmla="*/ 438 w 448"/>
                <a:gd name="T19" fmla="*/ 85 h 245"/>
                <a:gd name="T20" fmla="*/ 422 w 448"/>
                <a:gd name="T21" fmla="*/ 64 h 245"/>
                <a:gd name="T22" fmla="*/ 397 w 448"/>
                <a:gd name="T23" fmla="*/ 45 h 245"/>
                <a:gd name="T24" fmla="*/ 367 w 448"/>
                <a:gd name="T25" fmla="*/ 28 h 245"/>
                <a:gd name="T26" fmla="*/ 331 w 448"/>
                <a:gd name="T27" fmla="*/ 14 h 245"/>
                <a:gd name="T28" fmla="*/ 291 w 448"/>
                <a:gd name="T29" fmla="*/ 5 h 245"/>
                <a:gd name="T30" fmla="*/ 247 w 448"/>
                <a:gd name="T31" fmla="*/ 0 h 245"/>
                <a:gd name="T32" fmla="*/ 201 w 448"/>
                <a:gd name="T33" fmla="*/ 0 h 245"/>
                <a:gd name="T34" fmla="*/ 158 w 448"/>
                <a:gd name="T35" fmla="*/ 5 h 245"/>
                <a:gd name="T36" fmla="*/ 118 w 448"/>
                <a:gd name="T37" fmla="*/ 14 h 245"/>
                <a:gd name="T38" fmla="*/ 81 w 448"/>
                <a:gd name="T39" fmla="*/ 28 h 245"/>
                <a:gd name="T40" fmla="*/ 52 w 448"/>
                <a:gd name="T41" fmla="*/ 45 h 245"/>
                <a:gd name="T42" fmla="*/ 28 w 448"/>
                <a:gd name="T43" fmla="*/ 64 h 245"/>
                <a:gd name="T44" fmla="*/ 10 w 448"/>
                <a:gd name="T45" fmla="*/ 85 h 245"/>
                <a:gd name="T46" fmla="*/ 1 w 448"/>
                <a:gd name="T47" fmla="*/ 110 h 245"/>
                <a:gd name="T48" fmla="*/ 1 w 448"/>
                <a:gd name="T49" fmla="*/ 135 h 245"/>
                <a:gd name="T50" fmla="*/ 10 w 448"/>
                <a:gd name="T51" fmla="*/ 158 h 245"/>
                <a:gd name="T52" fmla="*/ 28 w 448"/>
                <a:gd name="T53" fmla="*/ 180 h 245"/>
                <a:gd name="T54" fmla="*/ 52 w 448"/>
                <a:gd name="T55" fmla="*/ 200 h 245"/>
                <a:gd name="T56" fmla="*/ 81 w 448"/>
                <a:gd name="T57" fmla="*/ 217 h 245"/>
                <a:gd name="T58" fmla="*/ 118 w 448"/>
                <a:gd name="T59" fmla="*/ 230 h 245"/>
                <a:gd name="T60" fmla="*/ 158 w 448"/>
                <a:gd name="T61" fmla="*/ 238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70" y="242"/>
                  </a:lnTo>
                  <a:lnTo>
                    <a:pt x="291" y="238"/>
                  </a:lnTo>
                  <a:lnTo>
                    <a:pt x="312" y="235"/>
                  </a:lnTo>
                  <a:lnTo>
                    <a:pt x="331" y="230"/>
                  </a:lnTo>
                  <a:lnTo>
                    <a:pt x="350" y="223"/>
                  </a:lnTo>
                  <a:lnTo>
                    <a:pt x="367" y="217"/>
                  </a:lnTo>
                  <a:lnTo>
                    <a:pt x="383" y="209"/>
                  </a:lnTo>
                  <a:lnTo>
                    <a:pt x="397" y="200"/>
                  </a:lnTo>
                  <a:lnTo>
                    <a:pt x="410" y="190"/>
                  </a:lnTo>
                  <a:lnTo>
                    <a:pt x="422" y="180"/>
                  </a:lnTo>
                  <a:lnTo>
                    <a:pt x="430" y="170"/>
                  </a:lnTo>
                  <a:lnTo>
                    <a:pt x="438" y="158"/>
                  </a:lnTo>
                  <a:lnTo>
                    <a:pt x="444" y="147"/>
                  </a:lnTo>
                  <a:lnTo>
                    <a:pt x="447" y="135"/>
                  </a:lnTo>
                  <a:lnTo>
                    <a:pt x="448" y="122"/>
                  </a:lnTo>
                  <a:lnTo>
                    <a:pt x="447" y="110"/>
                  </a:lnTo>
                  <a:lnTo>
                    <a:pt x="444" y="97"/>
                  </a:lnTo>
                  <a:lnTo>
                    <a:pt x="438" y="85"/>
                  </a:lnTo>
                  <a:lnTo>
                    <a:pt x="430" y="74"/>
                  </a:lnTo>
                  <a:lnTo>
                    <a:pt x="422" y="64"/>
                  </a:lnTo>
                  <a:lnTo>
                    <a:pt x="410" y="54"/>
                  </a:lnTo>
                  <a:lnTo>
                    <a:pt x="397" y="45"/>
                  </a:lnTo>
                  <a:lnTo>
                    <a:pt x="383" y="36"/>
                  </a:lnTo>
                  <a:lnTo>
                    <a:pt x="367" y="28"/>
                  </a:lnTo>
                  <a:lnTo>
                    <a:pt x="350" y="20"/>
                  </a:lnTo>
                  <a:lnTo>
                    <a:pt x="331" y="14"/>
                  </a:lnTo>
                  <a:lnTo>
                    <a:pt x="312" y="9"/>
                  </a:lnTo>
                  <a:lnTo>
                    <a:pt x="291" y="5"/>
                  </a:lnTo>
                  <a:lnTo>
                    <a:pt x="270" y="3"/>
                  </a:lnTo>
                  <a:lnTo>
                    <a:pt x="247" y="0"/>
                  </a:lnTo>
                  <a:lnTo>
                    <a:pt x="224" y="0"/>
                  </a:lnTo>
                  <a:lnTo>
                    <a:pt x="201" y="0"/>
                  </a:lnTo>
                  <a:lnTo>
                    <a:pt x="179" y="3"/>
                  </a:lnTo>
                  <a:lnTo>
                    <a:pt x="158" y="5"/>
                  </a:lnTo>
                  <a:lnTo>
                    <a:pt x="137" y="9"/>
                  </a:lnTo>
                  <a:lnTo>
                    <a:pt x="118" y="14"/>
                  </a:lnTo>
                  <a:lnTo>
                    <a:pt x="99" y="20"/>
                  </a:lnTo>
                  <a:lnTo>
                    <a:pt x="81" y="28"/>
                  </a:lnTo>
                  <a:lnTo>
                    <a:pt x="66" y="36"/>
                  </a:lnTo>
                  <a:lnTo>
                    <a:pt x="52" y="45"/>
                  </a:lnTo>
                  <a:lnTo>
                    <a:pt x="38" y="54"/>
                  </a:lnTo>
                  <a:lnTo>
                    <a:pt x="28" y="64"/>
                  </a:lnTo>
                  <a:lnTo>
                    <a:pt x="17" y="74"/>
                  </a:lnTo>
                  <a:lnTo>
                    <a:pt x="10" y="85"/>
                  </a:lnTo>
                  <a:lnTo>
                    <a:pt x="5" y="97"/>
                  </a:lnTo>
                  <a:lnTo>
                    <a:pt x="1" y="110"/>
                  </a:lnTo>
                  <a:lnTo>
                    <a:pt x="0" y="122"/>
                  </a:lnTo>
                  <a:lnTo>
                    <a:pt x="1" y="135"/>
                  </a:lnTo>
                  <a:lnTo>
                    <a:pt x="5" y="147"/>
                  </a:lnTo>
                  <a:lnTo>
                    <a:pt x="10" y="158"/>
                  </a:lnTo>
                  <a:lnTo>
                    <a:pt x="17" y="170"/>
                  </a:lnTo>
                  <a:lnTo>
                    <a:pt x="28" y="180"/>
                  </a:lnTo>
                  <a:lnTo>
                    <a:pt x="38" y="190"/>
                  </a:lnTo>
                  <a:lnTo>
                    <a:pt x="52" y="200"/>
                  </a:lnTo>
                  <a:lnTo>
                    <a:pt x="66" y="209"/>
                  </a:lnTo>
                  <a:lnTo>
                    <a:pt x="81" y="217"/>
                  </a:lnTo>
                  <a:lnTo>
                    <a:pt x="99" y="223"/>
                  </a:lnTo>
                  <a:lnTo>
                    <a:pt x="118" y="230"/>
                  </a:lnTo>
                  <a:lnTo>
                    <a:pt x="137" y="235"/>
                  </a:lnTo>
                  <a:lnTo>
                    <a:pt x="158" y="238"/>
                  </a:lnTo>
                  <a:lnTo>
                    <a:pt x="179"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49" name="Freeform 69"/>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50" name="Freeform 70"/>
            <p:cNvSpPr>
              <a:spLocks/>
            </p:cNvSpPr>
            <p:nvPr/>
          </p:nvSpPr>
          <p:spPr bwMode="auto">
            <a:xfrm>
              <a:off x="6773863" y="3417888"/>
              <a:ext cx="177800" cy="98425"/>
            </a:xfrm>
            <a:custGeom>
              <a:avLst/>
              <a:gdLst>
                <a:gd name="T0" fmla="*/ 247 w 449"/>
                <a:gd name="T1" fmla="*/ 244 h 245"/>
                <a:gd name="T2" fmla="*/ 290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0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0" y="239"/>
                  </a:lnTo>
                  <a:lnTo>
                    <a:pt x="311" y="235"/>
                  </a:lnTo>
                  <a:lnTo>
                    <a:pt x="331" y="230"/>
                  </a:lnTo>
                  <a:lnTo>
                    <a:pt x="349" y="223"/>
                  </a:lnTo>
                  <a:lnTo>
                    <a:pt x="367" y="217"/>
                  </a:lnTo>
                  <a:lnTo>
                    <a:pt x="382" y="209"/>
                  </a:lnTo>
                  <a:lnTo>
                    <a:pt x="398" y="200"/>
                  </a:lnTo>
                  <a:lnTo>
                    <a:pt x="410" y="190"/>
                  </a:lnTo>
                  <a:lnTo>
                    <a:pt x="422" y="180"/>
                  </a:lnTo>
                  <a:lnTo>
                    <a:pt x="431" y="170"/>
                  </a:lnTo>
                  <a:lnTo>
                    <a:pt x="438" y="158"/>
                  </a:lnTo>
                  <a:lnTo>
                    <a:pt x="443" y="147"/>
                  </a:lnTo>
                  <a:lnTo>
                    <a:pt x="447" y="134"/>
                  </a:lnTo>
                  <a:lnTo>
                    <a:pt x="449" y="123"/>
                  </a:lnTo>
                  <a:lnTo>
                    <a:pt x="447" y="110"/>
                  </a:lnTo>
                  <a:lnTo>
                    <a:pt x="443" y="97"/>
                  </a:lnTo>
                  <a:lnTo>
                    <a:pt x="438" y="86"/>
                  </a:lnTo>
                  <a:lnTo>
                    <a:pt x="431" y="74"/>
                  </a:lnTo>
                  <a:lnTo>
                    <a:pt x="422" y="64"/>
                  </a:lnTo>
                  <a:lnTo>
                    <a:pt x="410" y="54"/>
                  </a:lnTo>
                  <a:lnTo>
                    <a:pt x="398" y="45"/>
                  </a:lnTo>
                  <a:lnTo>
                    <a:pt x="382" y="36"/>
                  </a:lnTo>
                  <a:lnTo>
                    <a:pt x="367" y="28"/>
                  </a:lnTo>
                  <a:lnTo>
                    <a:pt x="349" y="21"/>
                  </a:lnTo>
                  <a:lnTo>
                    <a:pt x="331" y="14"/>
                  </a:lnTo>
                  <a:lnTo>
                    <a:pt x="311" y="9"/>
                  </a:lnTo>
                  <a:lnTo>
                    <a:pt x="290"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9"/>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51" name="Freeform 71"/>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52" name="Freeform 72"/>
            <p:cNvSpPr>
              <a:spLocks/>
            </p:cNvSpPr>
            <p:nvPr/>
          </p:nvSpPr>
          <p:spPr bwMode="auto">
            <a:xfrm>
              <a:off x="7466013" y="3441700"/>
              <a:ext cx="177800" cy="96838"/>
            </a:xfrm>
            <a:custGeom>
              <a:avLst/>
              <a:gdLst>
                <a:gd name="T0" fmla="*/ 247 w 449"/>
                <a:gd name="T1" fmla="*/ 245 h 245"/>
                <a:gd name="T2" fmla="*/ 291 w 449"/>
                <a:gd name="T3" fmla="*/ 240 h 245"/>
                <a:gd name="T4" fmla="*/ 331 w 449"/>
                <a:gd name="T5" fmla="*/ 231 h 245"/>
                <a:gd name="T6" fmla="*/ 367 w 449"/>
                <a:gd name="T7" fmla="*/ 217 h 245"/>
                <a:gd name="T8" fmla="*/ 398 w 449"/>
                <a:gd name="T9" fmla="*/ 200 h 245"/>
                <a:gd name="T10" fmla="*/ 422 w 449"/>
                <a:gd name="T11" fmla="*/ 181 h 245"/>
                <a:gd name="T12" fmla="*/ 439 w 449"/>
                <a:gd name="T13" fmla="*/ 160 h 245"/>
                <a:gd name="T14" fmla="*/ 447 w 449"/>
                <a:gd name="T15" fmla="*/ 135 h 245"/>
                <a:gd name="T16" fmla="*/ 447 w 449"/>
                <a:gd name="T17" fmla="*/ 110 h 245"/>
                <a:gd name="T18" fmla="*/ 439 w 449"/>
                <a:gd name="T19" fmla="*/ 87 h 245"/>
                <a:gd name="T20" fmla="*/ 422 w 449"/>
                <a:gd name="T21" fmla="*/ 64 h 245"/>
                <a:gd name="T22" fmla="*/ 398 w 449"/>
                <a:gd name="T23" fmla="*/ 45 h 245"/>
                <a:gd name="T24" fmla="*/ 367 w 449"/>
                <a:gd name="T25" fmla="*/ 28 h 245"/>
                <a:gd name="T26" fmla="*/ 331 w 449"/>
                <a:gd name="T27" fmla="*/ 15 h 245"/>
                <a:gd name="T28" fmla="*/ 291 w 449"/>
                <a:gd name="T29" fmla="*/ 5 h 245"/>
                <a:gd name="T30" fmla="*/ 247 w 449"/>
                <a:gd name="T31" fmla="*/ 1 h 245"/>
                <a:gd name="T32" fmla="*/ 201 w 449"/>
                <a:gd name="T33" fmla="*/ 1 h 245"/>
                <a:gd name="T34" fmla="*/ 158 w 449"/>
                <a:gd name="T35" fmla="*/ 5 h 245"/>
                <a:gd name="T36" fmla="*/ 117 w 449"/>
                <a:gd name="T37" fmla="*/ 15 h 245"/>
                <a:gd name="T38" fmla="*/ 82 w 449"/>
                <a:gd name="T39" fmla="*/ 28 h 245"/>
                <a:gd name="T40" fmla="*/ 51 w 449"/>
                <a:gd name="T41" fmla="*/ 45 h 245"/>
                <a:gd name="T42" fmla="*/ 27 w 449"/>
                <a:gd name="T43" fmla="*/ 64 h 245"/>
                <a:gd name="T44" fmla="*/ 10 w 449"/>
                <a:gd name="T45" fmla="*/ 87 h 245"/>
                <a:gd name="T46" fmla="*/ 1 w 449"/>
                <a:gd name="T47" fmla="*/ 110 h 245"/>
                <a:gd name="T48" fmla="*/ 1 w 449"/>
                <a:gd name="T49" fmla="*/ 135 h 245"/>
                <a:gd name="T50" fmla="*/ 10 w 449"/>
                <a:gd name="T51" fmla="*/ 160 h 245"/>
                <a:gd name="T52" fmla="*/ 27 w 449"/>
                <a:gd name="T53" fmla="*/ 181 h 245"/>
                <a:gd name="T54" fmla="*/ 51 w 449"/>
                <a:gd name="T55" fmla="*/ 200 h 245"/>
                <a:gd name="T56" fmla="*/ 82 w 449"/>
                <a:gd name="T57" fmla="*/ 217 h 245"/>
                <a:gd name="T58" fmla="*/ 117 w 449"/>
                <a:gd name="T59" fmla="*/ 231 h 245"/>
                <a:gd name="T60" fmla="*/ 158 w 449"/>
                <a:gd name="T61" fmla="*/ 240 h 245"/>
                <a:gd name="T62" fmla="*/ 201 w 449"/>
                <a:gd name="T6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5"/>
                  </a:lnTo>
                  <a:lnTo>
                    <a:pt x="269" y="242"/>
                  </a:lnTo>
                  <a:lnTo>
                    <a:pt x="291" y="240"/>
                  </a:lnTo>
                  <a:lnTo>
                    <a:pt x="311" y="236"/>
                  </a:lnTo>
                  <a:lnTo>
                    <a:pt x="331" y="231"/>
                  </a:lnTo>
                  <a:lnTo>
                    <a:pt x="349" y="225"/>
                  </a:lnTo>
                  <a:lnTo>
                    <a:pt x="367" y="217"/>
                  </a:lnTo>
                  <a:lnTo>
                    <a:pt x="382" y="209"/>
                  </a:lnTo>
                  <a:lnTo>
                    <a:pt x="398" y="200"/>
                  </a:lnTo>
                  <a:lnTo>
                    <a:pt x="411" y="191"/>
                  </a:lnTo>
                  <a:lnTo>
                    <a:pt x="422" y="181"/>
                  </a:lnTo>
                  <a:lnTo>
                    <a:pt x="431" y="170"/>
                  </a:lnTo>
                  <a:lnTo>
                    <a:pt x="439" y="160"/>
                  </a:lnTo>
                  <a:lnTo>
                    <a:pt x="444" y="147"/>
                  </a:lnTo>
                  <a:lnTo>
                    <a:pt x="447" y="135"/>
                  </a:lnTo>
                  <a:lnTo>
                    <a:pt x="449" y="123"/>
                  </a:lnTo>
                  <a:lnTo>
                    <a:pt x="447" y="110"/>
                  </a:lnTo>
                  <a:lnTo>
                    <a:pt x="444" y="98"/>
                  </a:lnTo>
                  <a:lnTo>
                    <a:pt x="439" y="87"/>
                  </a:lnTo>
                  <a:lnTo>
                    <a:pt x="431" y="75"/>
                  </a:lnTo>
                  <a:lnTo>
                    <a:pt x="422" y="64"/>
                  </a:lnTo>
                  <a:lnTo>
                    <a:pt x="411" y="54"/>
                  </a:lnTo>
                  <a:lnTo>
                    <a:pt x="398" y="45"/>
                  </a:lnTo>
                  <a:lnTo>
                    <a:pt x="382" y="36"/>
                  </a:lnTo>
                  <a:lnTo>
                    <a:pt x="367" y="28"/>
                  </a:lnTo>
                  <a:lnTo>
                    <a:pt x="349" y="21"/>
                  </a:lnTo>
                  <a:lnTo>
                    <a:pt x="331" y="15"/>
                  </a:lnTo>
                  <a:lnTo>
                    <a:pt x="311" y="10"/>
                  </a:lnTo>
                  <a:lnTo>
                    <a:pt x="291" y="5"/>
                  </a:lnTo>
                  <a:lnTo>
                    <a:pt x="269" y="3"/>
                  </a:lnTo>
                  <a:lnTo>
                    <a:pt x="247" y="1"/>
                  </a:lnTo>
                  <a:lnTo>
                    <a:pt x="224" y="0"/>
                  </a:lnTo>
                  <a:lnTo>
                    <a:pt x="201" y="1"/>
                  </a:lnTo>
                  <a:lnTo>
                    <a:pt x="180" y="3"/>
                  </a:lnTo>
                  <a:lnTo>
                    <a:pt x="158" y="5"/>
                  </a:lnTo>
                  <a:lnTo>
                    <a:pt x="138" y="10"/>
                  </a:lnTo>
                  <a:lnTo>
                    <a:pt x="117" y="15"/>
                  </a:lnTo>
                  <a:lnTo>
                    <a:pt x="99" y="21"/>
                  </a:lnTo>
                  <a:lnTo>
                    <a:pt x="82" y="28"/>
                  </a:lnTo>
                  <a:lnTo>
                    <a:pt x="66" y="36"/>
                  </a:lnTo>
                  <a:lnTo>
                    <a:pt x="51" y="45"/>
                  </a:lnTo>
                  <a:lnTo>
                    <a:pt x="38" y="54"/>
                  </a:lnTo>
                  <a:lnTo>
                    <a:pt x="27" y="64"/>
                  </a:lnTo>
                  <a:lnTo>
                    <a:pt x="18" y="75"/>
                  </a:lnTo>
                  <a:lnTo>
                    <a:pt x="10" y="87"/>
                  </a:lnTo>
                  <a:lnTo>
                    <a:pt x="5" y="98"/>
                  </a:lnTo>
                  <a:lnTo>
                    <a:pt x="1" y="110"/>
                  </a:lnTo>
                  <a:lnTo>
                    <a:pt x="0" y="123"/>
                  </a:lnTo>
                  <a:lnTo>
                    <a:pt x="1" y="135"/>
                  </a:lnTo>
                  <a:lnTo>
                    <a:pt x="5" y="147"/>
                  </a:lnTo>
                  <a:lnTo>
                    <a:pt x="10" y="160"/>
                  </a:lnTo>
                  <a:lnTo>
                    <a:pt x="18" y="170"/>
                  </a:lnTo>
                  <a:lnTo>
                    <a:pt x="27" y="181"/>
                  </a:lnTo>
                  <a:lnTo>
                    <a:pt x="38" y="191"/>
                  </a:lnTo>
                  <a:lnTo>
                    <a:pt x="51" y="200"/>
                  </a:lnTo>
                  <a:lnTo>
                    <a:pt x="66" y="209"/>
                  </a:lnTo>
                  <a:lnTo>
                    <a:pt x="82" y="217"/>
                  </a:lnTo>
                  <a:lnTo>
                    <a:pt x="99" y="225"/>
                  </a:lnTo>
                  <a:lnTo>
                    <a:pt x="117" y="231"/>
                  </a:lnTo>
                  <a:lnTo>
                    <a:pt x="138" y="236"/>
                  </a:lnTo>
                  <a:lnTo>
                    <a:pt x="158" y="240"/>
                  </a:lnTo>
                  <a:lnTo>
                    <a:pt x="180" y="242"/>
                  </a:lnTo>
                  <a:lnTo>
                    <a:pt x="201" y="245"/>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53" name="Freeform 73"/>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54" name="Freeform 74"/>
            <p:cNvSpPr>
              <a:spLocks/>
            </p:cNvSpPr>
            <p:nvPr/>
          </p:nvSpPr>
          <p:spPr bwMode="auto">
            <a:xfrm>
              <a:off x="8126413" y="3462338"/>
              <a:ext cx="177800" cy="96837"/>
            </a:xfrm>
            <a:custGeom>
              <a:avLst/>
              <a:gdLst>
                <a:gd name="T0" fmla="*/ 247 w 449"/>
                <a:gd name="T1" fmla="*/ 244 h 245"/>
                <a:gd name="T2" fmla="*/ 291 w 449"/>
                <a:gd name="T3" fmla="*/ 239 h 245"/>
                <a:gd name="T4" fmla="*/ 331 w 449"/>
                <a:gd name="T5" fmla="*/ 230 h 245"/>
                <a:gd name="T6" fmla="*/ 367 w 449"/>
                <a:gd name="T7" fmla="*/ 217 h 245"/>
                <a:gd name="T8" fmla="*/ 398 w 449"/>
                <a:gd name="T9" fmla="*/ 200 h 245"/>
                <a:gd name="T10" fmla="*/ 422 w 449"/>
                <a:gd name="T11" fmla="*/ 180 h 245"/>
                <a:gd name="T12" fmla="*/ 438 w 449"/>
                <a:gd name="T13" fmla="*/ 158 h 245"/>
                <a:gd name="T14" fmla="*/ 447 w 449"/>
                <a:gd name="T15" fmla="*/ 134 h 245"/>
                <a:gd name="T16" fmla="*/ 447 w 449"/>
                <a:gd name="T17" fmla="*/ 110 h 245"/>
                <a:gd name="T18" fmla="*/ 438 w 449"/>
                <a:gd name="T19" fmla="*/ 86 h 245"/>
                <a:gd name="T20" fmla="*/ 422 w 449"/>
                <a:gd name="T21" fmla="*/ 64 h 245"/>
                <a:gd name="T22" fmla="*/ 398 w 449"/>
                <a:gd name="T23" fmla="*/ 45 h 245"/>
                <a:gd name="T24" fmla="*/ 367 w 449"/>
                <a:gd name="T25" fmla="*/ 28 h 245"/>
                <a:gd name="T26" fmla="*/ 331 w 449"/>
                <a:gd name="T27" fmla="*/ 14 h 245"/>
                <a:gd name="T28" fmla="*/ 291 w 449"/>
                <a:gd name="T29" fmla="*/ 5 h 245"/>
                <a:gd name="T30" fmla="*/ 247 w 449"/>
                <a:gd name="T31" fmla="*/ 0 h 245"/>
                <a:gd name="T32" fmla="*/ 201 w 449"/>
                <a:gd name="T33" fmla="*/ 0 h 245"/>
                <a:gd name="T34" fmla="*/ 158 w 449"/>
                <a:gd name="T35" fmla="*/ 5 h 245"/>
                <a:gd name="T36" fmla="*/ 117 w 449"/>
                <a:gd name="T37" fmla="*/ 14 h 245"/>
                <a:gd name="T38" fmla="*/ 81 w 449"/>
                <a:gd name="T39" fmla="*/ 28 h 245"/>
                <a:gd name="T40" fmla="*/ 51 w 449"/>
                <a:gd name="T41" fmla="*/ 45 h 245"/>
                <a:gd name="T42" fmla="*/ 27 w 449"/>
                <a:gd name="T43" fmla="*/ 64 h 245"/>
                <a:gd name="T44" fmla="*/ 10 w 449"/>
                <a:gd name="T45" fmla="*/ 86 h 245"/>
                <a:gd name="T46" fmla="*/ 1 w 449"/>
                <a:gd name="T47" fmla="*/ 110 h 245"/>
                <a:gd name="T48" fmla="*/ 1 w 449"/>
                <a:gd name="T49" fmla="*/ 134 h 245"/>
                <a:gd name="T50" fmla="*/ 10 w 449"/>
                <a:gd name="T51" fmla="*/ 158 h 245"/>
                <a:gd name="T52" fmla="*/ 27 w 449"/>
                <a:gd name="T53" fmla="*/ 180 h 245"/>
                <a:gd name="T54" fmla="*/ 51 w 449"/>
                <a:gd name="T55" fmla="*/ 200 h 245"/>
                <a:gd name="T56" fmla="*/ 81 w 449"/>
                <a:gd name="T57" fmla="*/ 217 h 245"/>
                <a:gd name="T58" fmla="*/ 117 w 449"/>
                <a:gd name="T59" fmla="*/ 230 h 245"/>
                <a:gd name="T60" fmla="*/ 158 w 449"/>
                <a:gd name="T61" fmla="*/ 239 h 245"/>
                <a:gd name="T62" fmla="*/ 201 w 449"/>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5">
                  <a:moveTo>
                    <a:pt x="224" y="245"/>
                  </a:moveTo>
                  <a:lnTo>
                    <a:pt x="247" y="244"/>
                  </a:lnTo>
                  <a:lnTo>
                    <a:pt x="269" y="242"/>
                  </a:lnTo>
                  <a:lnTo>
                    <a:pt x="291" y="239"/>
                  </a:lnTo>
                  <a:lnTo>
                    <a:pt x="311" y="235"/>
                  </a:lnTo>
                  <a:lnTo>
                    <a:pt x="331" y="230"/>
                  </a:lnTo>
                  <a:lnTo>
                    <a:pt x="349" y="223"/>
                  </a:lnTo>
                  <a:lnTo>
                    <a:pt x="367" y="217"/>
                  </a:lnTo>
                  <a:lnTo>
                    <a:pt x="382" y="208"/>
                  </a:lnTo>
                  <a:lnTo>
                    <a:pt x="398" y="200"/>
                  </a:lnTo>
                  <a:lnTo>
                    <a:pt x="410" y="190"/>
                  </a:lnTo>
                  <a:lnTo>
                    <a:pt x="422" y="180"/>
                  </a:lnTo>
                  <a:lnTo>
                    <a:pt x="431" y="170"/>
                  </a:lnTo>
                  <a:lnTo>
                    <a:pt x="438" y="158"/>
                  </a:lnTo>
                  <a:lnTo>
                    <a:pt x="444" y="147"/>
                  </a:lnTo>
                  <a:lnTo>
                    <a:pt x="447" y="134"/>
                  </a:lnTo>
                  <a:lnTo>
                    <a:pt x="449" y="123"/>
                  </a:lnTo>
                  <a:lnTo>
                    <a:pt x="447" y="110"/>
                  </a:lnTo>
                  <a:lnTo>
                    <a:pt x="444" y="97"/>
                  </a:lnTo>
                  <a:lnTo>
                    <a:pt x="438" y="86"/>
                  </a:lnTo>
                  <a:lnTo>
                    <a:pt x="431" y="74"/>
                  </a:lnTo>
                  <a:lnTo>
                    <a:pt x="422" y="64"/>
                  </a:lnTo>
                  <a:lnTo>
                    <a:pt x="410" y="54"/>
                  </a:lnTo>
                  <a:lnTo>
                    <a:pt x="398" y="45"/>
                  </a:lnTo>
                  <a:lnTo>
                    <a:pt x="382" y="36"/>
                  </a:lnTo>
                  <a:lnTo>
                    <a:pt x="367" y="28"/>
                  </a:lnTo>
                  <a:lnTo>
                    <a:pt x="349" y="21"/>
                  </a:lnTo>
                  <a:lnTo>
                    <a:pt x="331" y="14"/>
                  </a:lnTo>
                  <a:lnTo>
                    <a:pt x="311" y="9"/>
                  </a:lnTo>
                  <a:lnTo>
                    <a:pt x="291" y="5"/>
                  </a:lnTo>
                  <a:lnTo>
                    <a:pt x="269" y="3"/>
                  </a:lnTo>
                  <a:lnTo>
                    <a:pt x="247" y="0"/>
                  </a:lnTo>
                  <a:lnTo>
                    <a:pt x="224" y="0"/>
                  </a:lnTo>
                  <a:lnTo>
                    <a:pt x="201" y="0"/>
                  </a:lnTo>
                  <a:lnTo>
                    <a:pt x="178" y="3"/>
                  </a:lnTo>
                  <a:lnTo>
                    <a:pt x="158" y="5"/>
                  </a:lnTo>
                  <a:lnTo>
                    <a:pt x="136" y="9"/>
                  </a:lnTo>
                  <a:lnTo>
                    <a:pt x="117" y="14"/>
                  </a:lnTo>
                  <a:lnTo>
                    <a:pt x="99" y="21"/>
                  </a:lnTo>
                  <a:lnTo>
                    <a:pt x="81" y="28"/>
                  </a:lnTo>
                  <a:lnTo>
                    <a:pt x="66" y="36"/>
                  </a:lnTo>
                  <a:lnTo>
                    <a:pt x="51" y="45"/>
                  </a:lnTo>
                  <a:lnTo>
                    <a:pt x="38" y="54"/>
                  </a:lnTo>
                  <a:lnTo>
                    <a:pt x="27" y="64"/>
                  </a:lnTo>
                  <a:lnTo>
                    <a:pt x="18" y="74"/>
                  </a:lnTo>
                  <a:lnTo>
                    <a:pt x="10" y="86"/>
                  </a:lnTo>
                  <a:lnTo>
                    <a:pt x="4" y="97"/>
                  </a:lnTo>
                  <a:lnTo>
                    <a:pt x="1" y="110"/>
                  </a:lnTo>
                  <a:lnTo>
                    <a:pt x="0" y="123"/>
                  </a:lnTo>
                  <a:lnTo>
                    <a:pt x="1" y="134"/>
                  </a:lnTo>
                  <a:lnTo>
                    <a:pt x="4" y="147"/>
                  </a:lnTo>
                  <a:lnTo>
                    <a:pt x="10" y="158"/>
                  </a:lnTo>
                  <a:lnTo>
                    <a:pt x="18" y="170"/>
                  </a:lnTo>
                  <a:lnTo>
                    <a:pt x="27" y="180"/>
                  </a:lnTo>
                  <a:lnTo>
                    <a:pt x="38" y="190"/>
                  </a:lnTo>
                  <a:lnTo>
                    <a:pt x="51" y="200"/>
                  </a:lnTo>
                  <a:lnTo>
                    <a:pt x="66" y="208"/>
                  </a:lnTo>
                  <a:lnTo>
                    <a:pt x="81" y="217"/>
                  </a:lnTo>
                  <a:lnTo>
                    <a:pt x="99" y="223"/>
                  </a:lnTo>
                  <a:lnTo>
                    <a:pt x="117" y="230"/>
                  </a:lnTo>
                  <a:lnTo>
                    <a:pt x="136" y="235"/>
                  </a:lnTo>
                  <a:lnTo>
                    <a:pt x="158"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55" name="Freeform 75"/>
            <p:cNvSpPr>
              <a:spLocks/>
            </p:cNvSpPr>
            <p:nvPr/>
          </p:nvSpPr>
          <p:spPr bwMode="auto">
            <a:xfrm>
              <a:off x="7940675" y="2854325"/>
              <a:ext cx="158750" cy="87313"/>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56" name="Freeform 76"/>
            <p:cNvSpPr>
              <a:spLocks/>
            </p:cNvSpPr>
            <p:nvPr/>
          </p:nvSpPr>
          <p:spPr bwMode="auto">
            <a:xfrm>
              <a:off x="7940675" y="2854325"/>
              <a:ext cx="158750" cy="87313"/>
            </a:xfrm>
            <a:custGeom>
              <a:avLst/>
              <a:gdLst>
                <a:gd name="T0" fmla="*/ 220 w 402"/>
                <a:gd name="T1" fmla="*/ 219 h 219"/>
                <a:gd name="T2" fmla="*/ 260 w 402"/>
                <a:gd name="T3" fmla="*/ 214 h 219"/>
                <a:gd name="T4" fmla="*/ 296 w 402"/>
                <a:gd name="T5" fmla="*/ 206 h 219"/>
                <a:gd name="T6" fmla="*/ 328 w 402"/>
                <a:gd name="T7" fmla="*/ 195 h 219"/>
                <a:gd name="T8" fmla="*/ 356 w 402"/>
                <a:gd name="T9" fmla="*/ 180 h 219"/>
                <a:gd name="T10" fmla="*/ 377 w 402"/>
                <a:gd name="T11" fmla="*/ 162 h 219"/>
                <a:gd name="T12" fmla="*/ 391 w 402"/>
                <a:gd name="T13" fmla="*/ 143 h 219"/>
                <a:gd name="T14" fmla="*/ 400 w 402"/>
                <a:gd name="T15" fmla="*/ 121 h 219"/>
                <a:gd name="T16" fmla="*/ 400 w 402"/>
                <a:gd name="T17" fmla="*/ 99 h 219"/>
                <a:gd name="T18" fmla="*/ 391 w 402"/>
                <a:gd name="T19" fmla="*/ 78 h 219"/>
                <a:gd name="T20" fmla="*/ 377 w 402"/>
                <a:gd name="T21" fmla="*/ 57 h 219"/>
                <a:gd name="T22" fmla="*/ 356 w 402"/>
                <a:gd name="T23" fmla="*/ 41 h 219"/>
                <a:gd name="T24" fmla="*/ 328 w 402"/>
                <a:gd name="T25" fmla="*/ 25 h 219"/>
                <a:gd name="T26" fmla="*/ 296 w 402"/>
                <a:gd name="T27" fmla="*/ 14 h 219"/>
                <a:gd name="T28" fmla="*/ 260 w 402"/>
                <a:gd name="T29" fmla="*/ 5 h 219"/>
                <a:gd name="T30" fmla="*/ 220 w 402"/>
                <a:gd name="T31" fmla="*/ 1 h 219"/>
                <a:gd name="T32" fmla="*/ 180 w 402"/>
                <a:gd name="T33" fmla="*/ 1 h 219"/>
                <a:gd name="T34" fmla="*/ 140 w 402"/>
                <a:gd name="T35" fmla="*/ 5 h 219"/>
                <a:gd name="T36" fmla="*/ 104 w 402"/>
                <a:gd name="T37" fmla="*/ 14 h 219"/>
                <a:gd name="T38" fmla="*/ 73 w 402"/>
                <a:gd name="T39" fmla="*/ 25 h 219"/>
                <a:gd name="T40" fmla="*/ 46 w 402"/>
                <a:gd name="T41" fmla="*/ 41 h 219"/>
                <a:gd name="T42" fmla="*/ 24 w 402"/>
                <a:gd name="T43" fmla="*/ 57 h 219"/>
                <a:gd name="T44" fmla="*/ 9 w 402"/>
                <a:gd name="T45" fmla="*/ 78 h 219"/>
                <a:gd name="T46" fmla="*/ 0 w 402"/>
                <a:gd name="T47" fmla="*/ 99 h 219"/>
                <a:gd name="T48" fmla="*/ 0 w 402"/>
                <a:gd name="T49" fmla="*/ 121 h 219"/>
                <a:gd name="T50" fmla="*/ 9 w 402"/>
                <a:gd name="T51" fmla="*/ 143 h 219"/>
                <a:gd name="T52" fmla="*/ 24 w 402"/>
                <a:gd name="T53" fmla="*/ 162 h 219"/>
                <a:gd name="T54" fmla="*/ 46 w 402"/>
                <a:gd name="T55" fmla="*/ 180 h 219"/>
                <a:gd name="T56" fmla="*/ 73 w 402"/>
                <a:gd name="T57" fmla="*/ 195 h 219"/>
                <a:gd name="T58" fmla="*/ 104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0" y="219"/>
                  </a:lnTo>
                  <a:lnTo>
                    <a:pt x="241" y="218"/>
                  </a:lnTo>
                  <a:lnTo>
                    <a:pt x="260" y="214"/>
                  </a:lnTo>
                  <a:lnTo>
                    <a:pt x="278" y="212"/>
                  </a:lnTo>
                  <a:lnTo>
                    <a:pt x="296" y="206"/>
                  </a:lnTo>
                  <a:lnTo>
                    <a:pt x="312" y="201"/>
                  </a:lnTo>
                  <a:lnTo>
                    <a:pt x="328" y="195"/>
                  </a:lnTo>
                  <a:lnTo>
                    <a:pt x="342" y="187"/>
                  </a:lnTo>
                  <a:lnTo>
                    <a:pt x="356" y="180"/>
                  </a:lnTo>
                  <a:lnTo>
                    <a:pt x="367" y="171"/>
                  </a:lnTo>
                  <a:lnTo>
                    <a:pt x="377" y="162"/>
                  </a:lnTo>
                  <a:lnTo>
                    <a:pt x="385" y="153"/>
                  </a:lnTo>
                  <a:lnTo>
                    <a:pt x="391" y="143"/>
                  </a:lnTo>
                  <a:lnTo>
                    <a:pt x="396" y="133"/>
                  </a:lnTo>
                  <a:lnTo>
                    <a:pt x="400" y="121"/>
                  </a:lnTo>
                  <a:lnTo>
                    <a:pt x="402" y="110"/>
                  </a:lnTo>
                  <a:lnTo>
                    <a:pt x="400" y="99"/>
                  </a:lnTo>
                  <a:lnTo>
                    <a:pt x="396" y="88"/>
                  </a:lnTo>
                  <a:lnTo>
                    <a:pt x="391" y="78"/>
                  </a:lnTo>
                  <a:lnTo>
                    <a:pt x="385" y="68"/>
                  </a:lnTo>
                  <a:lnTo>
                    <a:pt x="377" y="57"/>
                  </a:lnTo>
                  <a:lnTo>
                    <a:pt x="367" y="48"/>
                  </a:lnTo>
                  <a:lnTo>
                    <a:pt x="356" y="41"/>
                  </a:lnTo>
                  <a:lnTo>
                    <a:pt x="342" y="33"/>
                  </a:lnTo>
                  <a:lnTo>
                    <a:pt x="328" y="25"/>
                  </a:lnTo>
                  <a:lnTo>
                    <a:pt x="312" y="19"/>
                  </a:lnTo>
                  <a:lnTo>
                    <a:pt x="296" y="14"/>
                  </a:lnTo>
                  <a:lnTo>
                    <a:pt x="278" y="9"/>
                  </a:lnTo>
                  <a:lnTo>
                    <a:pt x="260" y="5"/>
                  </a:lnTo>
                  <a:lnTo>
                    <a:pt x="241" y="3"/>
                  </a:lnTo>
                  <a:lnTo>
                    <a:pt x="220" y="1"/>
                  </a:lnTo>
                  <a:lnTo>
                    <a:pt x="200" y="0"/>
                  </a:lnTo>
                  <a:lnTo>
                    <a:pt x="180" y="1"/>
                  </a:lnTo>
                  <a:lnTo>
                    <a:pt x="159" y="3"/>
                  </a:lnTo>
                  <a:lnTo>
                    <a:pt x="140" y="5"/>
                  </a:lnTo>
                  <a:lnTo>
                    <a:pt x="122" y="9"/>
                  </a:lnTo>
                  <a:lnTo>
                    <a:pt x="104" y="14"/>
                  </a:lnTo>
                  <a:lnTo>
                    <a:pt x="88" y="19"/>
                  </a:lnTo>
                  <a:lnTo>
                    <a:pt x="73" y="25"/>
                  </a:lnTo>
                  <a:lnTo>
                    <a:pt x="59" y="33"/>
                  </a:lnTo>
                  <a:lnTo>
                    <a:pt x="46" y="41"/>
                  </a:lnTo>
                  <a:lnTo>
                    <a:pt x="33" y="48"/>
                  </a:lnTo>
                  <a:lnTo>
                    <a:pt x="24" y="57"/>
                  </a:lnTo>
                  <a:lnTo>
                    <a:pt x="15" y="68"/>
                  </a:lnTo>
                  <a:lnTo>
                    <a:pt x="9" y="78"/>
                  </a:lnTo>
                  <a:lnTo>
                    <a:pt x="4" y="88"/>
                  </a:lnTo>
                  <a:lnTo>
                    <a:pt x="0" y="99"/>
                  </a:lnTo>
                  <a:lnTo>
                    <a:pt x="0" y="110"/>
                  </a:lnTo>
                  <a:lnTo>
                    <a:pt x="0" y="121"/>
                  </a:lnTo>
                  <a:lnTo>
                    <a:pt x="4" y="133"/>
                  </a:lnTo>
                  <a:lnTo>
                    <a:pt x="9" y="143"/>
                  </a:lnTo>
                  <a:lnTo>
                    <a:pt x="15" y="153"/>
                  </a:lnTo>
                  <a:lnTo>
                    <a:pt x="24" y="162"/>
                  </a:lnTo>
                  <a:lnTo>
                    <a:pt x="33" y="171"/>
                  </a:lnTo>
                  <a:lnTo>
                    <a:pt x="46" y="180"/>
                  </a:lnTo>
                  <a:lnTo>
                    <a:pt x="59" y="187"/>
                  </a:lnTo>
                  <a:lnTo>
                    <a:pt x="73" y="195"/>
                  </a:lnTo>
                  <a:lnTo>
                    <a:pt x="88" y="201"/>
                  </a:lnTo>
                  <a:lnTo>
                    <a:pt x="104" y="206"/>
                  </a:lnTo>
                  <a:lnTo>
                    <a:pt x="122" y="212"/>
                  </a:lnTo>
                  <a:lnTo>
                    <a:pt x="140" y="214"/>
                  </a:lnTo>
                  <a:lnTo>
                    <a:pt x="159"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57" name="Freeform 77"/>
            <p:cNvSpPr>
              <a:spLocks/>
            </p:cNvSpPr>
            <p:nvPr/>
          </p:nvSpPr>
          <p:spPr bwMode="auto">
            <a:xfrm>
              <a:off x="7062788" y="2746375"/>
              <a:ext cx="158750" cy="87313"/>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58" name="Freeform 78"/>
            <p:cNvSpPr>
              <a:spLocks/>
            </p:cNvSpPr>
            <p:nvPr/>
          </p:nvSpPr>
          <p:spPr bwMode="auto">
            <a:xfrm>
              <a:off x="7062788" y="2746375"/>
              <a:ext cx="158750" cy="87313"/>
            </a:xfrm>
            <a:custGeom>
              <a:avLst/>
              <a:gdLst>
                <a:gd name="T0" fmla="*/ 221 w 401"/>
                <a:gd name="T1" fmla="*/ 220 h 220"/>
                <a:gd name="T2" fmla="*/ 260 w 401"/>
                <a:gd name="T3" fmla="*/ 215 h 220"/>
                <a:gd name="T4" fmla="*/ 295 w 401"/>
                <a:gd name="T5" fmla="*/ 207 h 220"/>
                <a:gd name="T6" fmla="*/ 328 w 401"/>
                <a:gd name="T7" fmla="*/ 194 h 220"/>
                <a:gd name="T8" fmla="*/ 355 w 401"/>
                <a:gd name="T9" fmla="*/ 180 h 220"/>
                <a:gd name="T10" fmla="*/ 377 w 401"/>
                <a:gd name="T11" fmla="*/ 162 h 220"/>
                <a:gd name="T12" fmla="*/ 392 w 401"/>
                <a:gd name="T13" fmla="*/ 142 h 220"/>
                <a:gd name="T14" fmla="*/ 400 w 401"/>
                <a:gd name="T15" fmla="*/ 122 h 220"/>
                <a:gd name="T16" fmla="*/ 400 w 401"/>
                <a:gd name="T17" fmla="*/ 99 h 220"/>
                <a:gd name="T18" fmla="*/ 392 w 401"/>
                <a:gd name="T19" fmla="*/ 77 h 220"/>
                <a:gd name="T20" fmla="*/ 377 w 401"/>
                <a:gd name="T21" fmla="*/ 58 h 220"/>
                <a:gd name="T22" fmla="*/ 355 w 401"/>
                <a:gd name="T23" fmla="*/ 40 h 220"/>
                <a:gd name="T24" fmla="*/ 328 w 401"/>
                <a:gd name="T25" fmla="*/ 26 h 220"/>
                <a:gd name="T26" fmla="*/ 295 w 401"/>
                <a:gd name="T27" fmla="*/ 13 h 220"/>
                <a:gd name="T28" fmla="*/ 260 w 401"/>
                <a:gd name="T29" fmla="*/ 6 h 220"/>
                <a:gd name="T30" fmla="*/ 221 w 401"/>
                <a:gd name="T31" fmla="*/ 0 h 220"/>
                <a:gd name="T32" fmla="*/ 179 w 401"/>
                <a:gd name="T33" fmla="*/ 0 h 220"/>
                <a:gd name="T34" fmla="*/ 141 w 401"/>
                <a:gd name="T35" fmla="*/ 6 h 220"/>
                <a:gd name="T36" fmla="*/ 104 w 401"/>
                <a:gd name="T37" fmla="*/ 13 h 220"/>
                <a:gd name="T38" fmla="*/ 72 w 401"/>
                <a:gd name="T39" fmla="*/ 26 h 220"/>
                <a:gd name="T40" fmla="*/ 45 w 401"/>
                <a:gd name="T41" fmla="*/ 40 h 220"/>
                <a:gd name="T42" fmla="*/ 24 w 401"/>
                <a:gd name="T43" fmla="*/ 58 h 220"/>
                <a:gd name="T44" fmla="*/ 8 w 401"/>
                <a:gd name="T45" fmla="*/ 77 h 220"/>
                <a:gd name="T46" fmla="*/ 1 w 401"/>
                <a:gd name="T47" fmla="*/ 99 h 220"/>
                <a:gd name="T48" fmla="*/ 1 w 401"/>
                <a:gd name="T49" fmla="*/ 122 h 220"/>
                <a:gd name="T50" fmla="*/ 8 w 401"/>
                <a:gd name="T51" fmla="*/ 142 h 220"/>
                <a:gd name="T52" fmla="*/ 24 w 401"/>
                <a:gd name="T53" fmla="*/ 162 h 220"/>
                <a:gd name="T54" fmla="*/ 45 w 401"/>
                <a:gd name="T55" fmla="*/ 180 h 220"/>
                <a:gd name="T56" fmla="*/ 72 w 401"/>
                <a:gd name="T57" fmla="*/ 194 h 220"/>
                <a:gd name="T58" fmla="*/ 104 w 401"/>
                <a:gd name="T59" fmla="*/ 207 h 220"/>
                <a:gd name="T60" fmla="*/ 141 w 401"/>
                <a:gd name="T61" fmla="*/ 215 h 220"/>
                <a:gd name="T62" fmla="*/ 179 w 401"/>
                <a:gd name="T6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20">
                  <a:moveTo>
                    <a:pt x="200" y="220"/>
                  </a:moveTo>
                  <a:lnTo>
                    <a:pt x="221" y="220"/>
                  </a:lnTo>
                  <a:lnTo>
                    <a:pt x="240" y="217"/>
                  </a:lnTo>
                  <a:lnTo>
                    <a:pt x="260" y="215"/>
                  </a:lnTo>
                  <a:lnTo>
                    <a:pt x="279" y="211"/>
                  </a:lnTo>
                  <a:lnTo>
                    <a:pt x="295" y="207"/>
                  </a:lnTo>
                  <a:lnTo>
                    <a:pt x="312" y="201"/>
                  </a:lnTo>
                  <a:lnTo>
                    <a:pt x="328" y="194"/>
                  </a:lnTo>
                  <a:lnTo>
                    <a:pt x="342" y="188"/>
                  </a:lnTo>
                  <a:lnTo>
                    <a:pt x="355" y="180"/>
                  </a:lnTo>
                  <a:lnTo>
                    <a:pt x="367" y="171"/>
                  </a:lnTo>
                  <a:lnTo>
                    <a:pt x="377" y="162"/>
                  </a:lnTo>
                  <a:lnTo>
                    <a:pt x="386" y="152"/>
                  </a:lnTo>
                  <a:lnTo>
                    <a:pt x="392" y="142"/>
                  </a:lnTo>
                  <a:lnTo>
                    <a:pt x="397" y="132"/>
                  </a:lnTo>
                  <a:lnTo>
                    <a:pt x="400" y="122"/>
                  </a:lnTo>
                  <a:lnTo>
                    <a:pt x="401" y="110"/>
                  </a:lnTo>
                  <a:lnTo>
                    <a:pt x="400" y="99"/>
                  </a:lnTo>
                  <a:lnTo>
                    <a:pt x="397" y="88"/>
                  </a:lnTo>
                  <a:lnTo>
                    <a:pt x="392" y="77"/>
                  </a:lnTo>
                  <a:lnTo>
                    <a:pt x="386" y="68"/>
                  </a:lnTo>
                  <a:lnTo>
                    <a:pt x="377" y="58"/>
                  </a:lnTo>
                  <a:lnTo>
                    <a:pt x="367" y="49"/>
                  </a:lnTo>
                  <a:lnTo>
                    <a:pt x="355" y="40"/>
                  </a:lnTo>
                  <a:lnTo>
                    <a:pt x="342" y="32"/>
                  </a:lnTo>
                  <a:lnTo>
                    <a:pt x="328" y="26"/>
                  </a:lnTo>
                  <a:lnTo>
                    <a:pt x="312" y="20"/>
                  </a:lnTo>
                  <a:lnTo>
                    <a:pt x="295" y="13"/>
                  </a:lnTo>
                  <a:lnTo>
                    <a:pt x="279" y="9"/>
                  </a:lnTo>
                  <a:lnTo>
                    <a:pt x="260" y="6"/>
                  </a:lnTo>
                  <a:lnTo>
                    <a:pt x="240" y="3"/>
                  </a:lnTo>
                  <a:lnTo>
                    <a:pt x="221" y="0"/>
                  </a:lnTo>
                  <a:lnTo>
                    <a:pt x="200" y="0"/>
                  </a:lnTo>
                  <a:lnTo>
                    <a:pt x="179" y="0"/>
                  </a:lnTo>
                  <a:lnTo>
                    <a:pt x="160" y="3"/>
                  </a:lnTo>
                  <a:lnTo>
                    <a:pt x="141" y="6"/>
                  </a:lnTo>
                  <a:lnTo>
                    <a:pt x="122" y="9"/>
                  </a:lnTo>
                  <a:lnTo>
                    <a:pt x="104" y="13"/>
                  </a:lnTo>
                  <a:lnTo>
                    <a:pt x="87" y="20"/>
                  </a:lnTo>
                  <a:lnTo>
                    <a:pt x="72" y="26"/>
                  </a:lnTo>
                  <a:lnTo>
                    <a:pt x="58" y="32"/>
                  </a:lnTo>
                  <a:lnTo>
                    <a:pt x="45" y="40"/>
                  </a:lnTo>
                  <a:lnTo>
                    <a:pt x="34" y="49"/>
                  </a:lnTo>
                  <a:lnTo>
                    <a:pt x="24" y="58"/>
                  </a:lnTo>
                  <a:lnTo>
                    <a:pt x="15" y="68"/>
                  </a:lnTo>
                  <a:lnTo>
                    <a:pt x="8" y="77"/>
                  </a:lnTo>
                  <a:lnTo>
                    <a:pt x="3" y="88"/>
                  </a:lnTo>
                  <a:lnTo>
                    <a:pt x="1" y="99"/>
                  </a:lnTo>
                  <a:lnTo>
                    <a:pt x="0" y="110"/>
                  </a:lnTo>
                  <a:lnTo>
                    <a:pt x="1" y="122"/>
                  </a:lnTo>
                  <a:lnTo>
                    <a:pt x="3" y="132"/>
                  </a:lnTo>
                  <a:lnTo>
                    <a:pt x="8" y="142"/>
                  </a:lnTo>
                  <a:lnTo>
                    <a:pt x="15" y="152"/>
                  </a:lnTo>
                  <a:lnTo>
                    <a:pt x="24" y="162"/>
                  </a:lnTo>
                  <a:lnTo>
                    <a:pt x="34" y="171"/>
                  </a:lnTo>
                  <a:lnTo>
                    <a:pt x="45" y="180"/>
                  </a:lnTo>
                  <a:lnTo>
                    <a:pt x="58" y="188"/>
                  </a:lnTo>
                  <a:lnTo>
                    <a:pt x="72" y="194"/>
                  </a:lnTo>
                  <a:lnTo>
                    <a:pt x="87" y="201"/>
                  </a:lnTo>
                  <a:lnTo>
                    <a:pt x="104" y="207"/>
                  </a:lnTo>
                  <a:lnTo>
                    <a:pt x="122" y="211"/>
                  </a:lnTo>
                  <a:lnTo>
                    <a:pt x="141" y="215"/>
                  </a:lnTo>
                  <a:lnTo>
                    <a:pt x="160" y="217"/>
                  </a:lnTo>
                  <a:lnTo>
                    <a:pt x="179" y="220"/>
                  </a:lnTo>
                  <a:lnTo>
                    <a:pt x="200" y="22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59" name="Freeform 79"/>
            <p:cNvSpPr>
              <a:spLocks/>
            </p:cNvSpPr>
            <p:nvPr/>
          </p:nvSpPr>
          <p:spPr bwMode="auto">
            <a:xfrm>
              <a:off x="6235700" y="2566988"/>
              <a:ext cx="158750" cy="85725"/>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60" name="Freeform 80"/>
            <p:cNvSpPr>
              <a:spLocks/>
            </p:cNvSpPr>
            <p:nvPr/>
          </p:nvSpPr>
          <p:spPr bwMode="auto">
            <a:xfrm>
              <a:off x="6235700" y="2566988"/>
              <a:ext cx="158750" cy="85725"/>
            </a:xfrm>
            <a:custGeom>
              <a:avLst/>
              <a:gdLst>
                <a:gd name="T0" fmla="*/ 221 w 402"/>
                <a:gd name="T1" fmla="*/ 219 h 219"/>
                <a:gd name="T2" fmla="*/ 260 w 402"/>
                <a:gd name="T3" fmla="*/ 214 h 219"/>
                <a:gd name="T4" fmla="*/ 296 w 402"/>
                <a:gd name="T5" fmla="*/ 206 h 219"/>
                <a:gd name="T6" fmla="*/ 328 w 402"/>
                <a:gd name="T7" fmla="*/ 195 h 219"/>
                <a:gd name="T8" fmla="*/ 356 w 402"/>
                <a:gd name="T9" fmla="*/ 179 h 219"/>
                <a:gd name="T10" fmla="*/ 378 w 402"/>
                <a:gd name="T11" fmla="*/ 162 h 219"/>
                <a:gd name="T12" fmla="*/ 393 w 402"/>
                <a:gd name="T13" fmla="*/ 142 h 219"/>
                <a:gd name="T14" fmla="*/ 401 w 402"/>
                <a:gd name="T15" fmla="*/ 121 h 219"/>
                <a:gd name="T16" fmla="*/ 401 w 402"/>
                <a:gd name="T17" fmla="*/ 99 h 219"/>
                <a:gd name="T18" fmla="*/ 393 w 402"/>
                <a:gd name="T19" fmla="*/ 77 h 219"/>
                <a:gd name="T20" fmla="*/ 378 w 402"/>
                <a:gd name="T21" fmla="*/ 57 h 219"/>
                <a:gd name="T22" fmla="*/ 356 w 402"/>
                <a:gd name="T23" fmla="*/ 40 h 219"/>
                <a:gd name="T24" fmla="*/ 328 w 402"/>
                <a:gd name="T25" fmla="*/ 25 h 219"/>
                <a:gd name="T26" fmla="*/ 296 w 402"/>
                <a:gd name="T27" fmla="*/ 14 h 219"/>
                <a:gd name="T28" fmla="*/ 260 w 402"/>
                <a:gd name="T29" fmla="*/ 5 h 219"/>
                <a:gd name="T30" fmla="*/ 221 w 402"/>
                <a:gd name="T31" fmla="*/ 1 h 219"/>
                <a:gd name="T32" fmla="*/ 180 w 402"/>
                <a:gd name="T33" fmla="*/ 1 h 219"/>
                <a:gd name="T34" fmla="*/ 140 w 402"/>
                <a:gd name="T35" fmla="*/ 5 h 219"/>
                <a:gd name="T36" fmla="*/ 105 w 402"/>
                <a:gd name="T37" fmla="*/ 14 h 219"/>
                <a:gd name="T38" fmla="*/ 73 w 402"/>
                <a:gd name="T39" fmla="*/ 25 h 219"/>
                <a:gd name="T40" fmla="*/ 46 w 402"/>
                <a:gd name="T41" fmla="*/ 40 h 219"/>
                <a:gd name="T42" fmla="*/ 24 w 402"/>
                <a:gd name="T43" fmla="*/ 57 h 219"/>
                <a:gd name="T44" fmla="*/ 9 w 402"/>
                <a:gd name="T45" fmla="*/ 77 h 219"/>
                <a:gd name="T46" fmla="*/ 1 w 402"/>
                <a:gd name="T47" fmla="*/ 99 h 219"/>
                <a:gd name="T48" fmla="*/ 1 w 402"/>
                <a:gd name="T49" fmla="*/ 121 h 219"/>
                <a:gd name="T50" fmla="*/ 9 w 402"/>
                <a:gd name="T51" fmla="*/ 142 h 219"/>
                <a:gd name="T52" fmla="*/ 24 w 402"/>
                <a:gd name="T53" fmla="*/ 162 h 219"/>
                <a:gd name="T54" fmla="*/ 46 w 402"/>
                <a:gd name="T55" fmla="*/ 179 h 219"/>
                <a:gd name="T56" fmla="*/ 73 w 402"/>
                <a:gd name="T57" fmla="*/ 195 h 219"/>
                <a:gd name="T58" fmla="*/ 105 w 402"/>
                <a:gd name="T59" fmla="*/ 206 h 219"/>
                <a:gd name="T60" fmla="*/ 140 w 402"/>
                <a:gd name="T61" fmla="*/ 214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1" y="219"/>
                  </a:lnTo>
                  <a:lnTo>
                    <a:pt x="241" y="218"/>
                  </a:lnTo>
                  <a:lnTo>
                    <a:pt x="260" y="214"/>
                  </a:lnTo>
                  <a:lnTo>
                    <a:pt x="278" y="211"/>
                  </a:lnTo>
                  <a:lnTo>
                    <a:pt x="296" y="206"/>
                  </a:lnTo>
                  <a:lnTo>
                    <a:pt x="313" y="201"/>
                  </a:lnTo>
                  <a:lnTo>
                    <a:pt x="328" y="195"/>
                  </a:lnTo>
                  <a:lnTo>
                    <a:pt x="343" y="187"/>
                  </a:lnTo>
                  <a:lnTo>
                    <a:pt x="356" y="179"/>
                  </a:lnTo>
                  <a:lnTo>
                    <a:pt x="367" y="170"/>
                  </a:lnTo>
                  <a:lnTo>
                    <a:pt x="378" y="162"/>
                  </a:lnTo>
                  <a:lnTo>
                    <a:pt x="385" y="153"/>
                  </a:lnTo>
                  <a:lnTo>
                    <a:pt x="393" y="142"/>
                  </a:lnTo>
                  <a:lnTo>
                    <a:pt x="398" y="132"/>
                  </a:lnTo>
                  <a:lnTo>
                    <a:pt x="401" y="121"/>
                  </a:lnTo>
                  <a:lnTo>
                    <a:pt x="402" y="109"/>
                  </a:lnTo>
                  <a:lnTo>
                    <a:pt x="401" y="99"/>
                  </a:lnTo>
                  <a:lnTo>
                    <a:pt x="398" y="88"/>
                  </a:lnTo>
                  <a:lnTo>
                    <a:pt x="393" y="77"/>
                  </a:lnTo>
                  <a:lnTo>
                    <a:pt x="385" y="67"/>
                  </a:lnTo>
                  <a:lnTo>
                    <a:pt x="378" y="57"/>
                  </a:lnTo>
                  <a:lnTo>
                    <a:pt x="367" y="48"/>
                  </a:lnTo>
                  <a:lnTo>
                    <a:pt x="356" y="40"/>
                  </a:lnTo>
                  <a:lnTo>
                    <a:pt x="343" y="33"/>
                  </a:lnTo>
                  <a:lnTo>
                    <a:pt x="328" y="25"/>
                  </a:lnTo>
                  <a:lnTo>
                    <a:pt x="313" y="19"/>
                  </a:lnTo>
                  <a:lnTo>
                    <a:pt x="296" y="14"/>
                  </a:lnTo>
                  <a:lnTo>
                    <a:pt x="278" y="9"/>
                  </a:lnTo>
                  <a:lnTo>
                    <a:pt x="260" y="5"/>
                  </a:lnTo>
                  <a:lnTo>
                    <a:pt x="241" y="2"/>
                  </a:lnTo>
                  <a:lnTo>
                    <a:pt x="221" y="1"/>
                  </a:lnTo>
                  <a:lnTo>
                    <a:pt x="200" y="0"/>
                  </a:lnTo>
                  <a:lnTo>
                    <a:pt x="180" y="1"/>
                  </a:lnTo>
                  <a:lnTo>
                    <a:pt x="161" y="2"/>
                  </a:lnTo>
                  <a:lnTo>
                    <a:pt x="140" y="5"/>
                  </a:lnTo>
                  <a:lnTo>
                    <a:pt x="123" y="9"/>
                  </a:lnTo>
                  <a:lnTo>
                    <a:pt x="105" y="14"/>
                  </a:lnTo>
                  <a:lnTo>
                    <a:pt x="88" y="19"/>
                  </a:lnTo>
                  <a:lnTo>
                    <a:pt x="73" y="25"/>
                  </a:lnTo>
                  <a:lnTo>
                    <a:pt x="59" y="33"/>
                  </a:lnTo>
                  <a:lnTo>
                    <a:pt x="46" y="40"/>
                  </a:lnTo>
                  <a:lnTo>
                    <a:pt x="35" y="48"/>
                  </a:lnTo>
                  <a:lnTo>
                    <a:pt x="24" y="57"/>
                  </a:lnTo>
                  <a:lnTo>
                    <a:pt x="15" y="67"/>
                  </a:lnTo>
                  <a:lnTo>
                    <a:pt x="9" y="77"/>
                  </a:lnTo>
                  <a:lnTo>
                    <a:pt x="4" y="88"/>
                  </a:lnTo>
                  <a:lnTo>
                    <a:pt x="1" y="99"/>
                  </a:lnTo>
                  <a:lnTo>
                    <a:pt x="0" y="109"/>
                  </a:lnTo>
                  <a:lnTo>
                    <a:pt x="1" y="121"/>
                  </a:lnTo>
                  <a:lnTo>
                    <a:pt x="4" y="132"/>
                  </a:lnTo>
                  <a:lnTo>
                    <a:pt x="9" y="142"/>
                  </a:lnTo>
                  <a:lnTo>
                    <a:pt x="15" y="153"/>
                  </a:lnTo>
                  <a:lnTo>
                    <a:pt x="24" y="162"/>
                  </a:lnTo>
                  <a:lnTo>
                    <a:pt x="35" y="170"/>
                  </a:lnTo>
                  <a:lnTo>
                    <a:pt x="46" y="179"/>
                  </a:lnTo>
                  <a:lnTo>
                    <a:pt x="59" y="187"/>
                  </a:lnTo>
                  <a:lnTo>
                    <a:pt x="73" y="195"/>
                  </a:lnTo>
                  <a:lnTo>
                    <a:pt x="88" y="201"/>
                  </a:lnTo>
                  <a:lnTo>
                    <a:pt x="105" y="206"/>
                  </a:lnTo>
                  <a:lnTo>
                    <a:pt x="123" y="211"/>
                  </a:lnTo>
                  <a:lnTo>
                    <a:pt x="140" y="214"/>
                  </a:lnTo>
                  <a:lnTo>
                    <a:pt x="161" y="218"/>
                  </a:lnTo>
                  <a:lnTo>
                    <a:pt x="180" y="219"/>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61" name="Freeform 81"/>
            <p:cNvSpPr>
              <a:spLocks/>
            </p:cNvSpPr>
            <p:nvPr/>
          </p:nvSpPr>
          <p:spPr bwMode="auto">
            <a:xfrm>
              <a:off x="5537200" y="2382838"/>
              <a:ext cx="158750" cy="87312"/>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62" name="Freeform 82"/>
            <p:cNvSpPr>
              <a:spLocks/>
            </p:cNvSpPr>
            <p:nvPr/>
          </p:nvSpPr>
          <p:spPr bwMode="auto">
            <a:xfrm>
              <a:off x="5537200" y="2382838"/>
              <a:ext cx="158750" cy="87312"/>
            </a:xfrm>
            <a:custGeom>
              <a:avLst/>
              <a:gdLst>
                <a:gd name="T0" fmla="*/ 221 w 402"/>
                <a:gd name="T1" fmla="*/ 218 h 219"/>
                <a:gd name="T2" fmla="*/ 260 w 402"/>
                <a:gd name="T3" fmla="*/ 214 h 219"/>
                <a:gd name="T4" fmla="*/ 296 w 402"/>
                <a:gd name="T5" fmla="*/ 205 h 219"/>
                <a:gd name="T6" fmla="*/ 329 w 402"/>
                <a:gd name="T7" fmla="*/ 194 h 219"/>
                <a:gd name="T8" fmla="*/ 356 w 402"/>
                <a:gd name="T9" fmla="*/ 178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6 w 402"/>
                <a:gd name="T27" fmla="*/ 13 h 219"/>
                <a:gd name="T28" fmla="*/ 260 w 402"/>
                <a:gd name="T29" fmla="*/ 5 h 219"/>
                <a:gd name="T30" fmla="*/ 221 w 402"/>
                <a:gd name="T31" fmla="*/ 0 h 219"/>
                <a:gd name="T32" fmla="*/ 180 w 402"/>
                <a:gd name="T33" fmla="*/ 0 h 219"/>
                <a:gd name="T34" fmla="*/ 142 w 402"/>
                <a:gd name="T35" fmla="*/ 5 h 219"/>
                <a:gd name="T36" fmla="*/ 105 w 402"/>
                <a:gd name="T37" fmla="*/ 13 h 219"/>
                <a:gd name="T38" fmla="*/ 73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8"/>
                  </a:lnTo>
                  <a:lnTo>
                    <a:pt x="241" y="217"/>
                  </a:lnTo>
                  <a:lnTo>
                    <a:pt x="260" y="214"/>
                  </a:lnTo>
                  <a:lnTo>
                    <a:pt x="280" y="210"/>
                  </a:lnTo>
                  <a:lnTo>
                    <a:pt x="296" y="205"/>
                  </a:lnTo>
                  <a:lnTo>
                    <a:pt x="313" y="200"/>
                  </a:lnTo>
                  <a:lnTo>
                    <a:pt x="329" y="194"/>
                  </a:lnTo>
                  <a:lnTo>
                    <a:pt x="343" y="187"/>
                  </a:lnTo>
                  <a:lnTo>
                    <a:pt x="356" y="178"/>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3" y="19"/>
                  </a:lnTo>
                  <a:lnTo>
                    <a:pt x="296" y="13"/>
                  </a:lnTo>
                  <a:lnTo>
                    <a:pt x="280" y="9"/>
                  </a:lnTo>
                  <a:lnTo>
                    <a:pt x="260" y="5"/>
                  </a:lnTo>
                  <a:lnTo>
                    <a:pt x="241" y="2"/>
                  </a:lnTo>
                  <a:lnTo>
                    <a:pt x="221" y="0"/>
                  </a:lnTo>
                  <a:lnTo>
                    <a:pt x="201" y="0"/>
                  </a:lnTo>
                  <a:lnTo>
                    <a:pt x="180" y="0"/>
                  </a:lnTo>
                  <a:lnTo>
                    <a:pt x="161" y="2"/>
                  </a:lnTo>
                  <a:lnTo>
                    <a:pt x="142" y="5"/>
                  </a:lnTo>
                  <a:lnTo>
                    <a:pt x="123" y="9"/>
                  </a:lnTo>
                  <a:lnTo>
                    <a:pt x="105" y="13"/>
                  </a:lnTo>
                  <a:lnTo>
                    <a:pt x="88" y="19"/>
                  </a:lnTo>
                  <a:lnTo>
                    <a:pt x="73" y="25"/>
                  </a:lnTo>
                  <a:lnTo>
                    <a:pt x="59" y="32"/>
                  </a:lnTo>
                  <a:lnTo>
                    <a:pt x="46" y="39"/>
                  </a:lnTo>
                  <a:lnTo>
                    <a:pt x="35" y="48"/>
                  </a:lnTo>
                  <a:lnTo>
                    <a:pt x="25" y="57"/>
                  </a:lnTo>
                  <a:lnTo>
                    <a:pt x="16" y="66"/>
                  </a:lnTo>
                  <a:lnTo>
                    <a:pt x="9" y="76"/>
                  </a:lnTo>
                  <a:lnTo>
                    <a:pt x="4" y="88"/>
                  </a:lnTo>
                  <a:lnTo>
                    <a:pt x="2" y="98"/>
                  </a:lnTo>
                  <a:lnTo>
                    <a:pt x="0" y="110"/>
                  </a:lnTo>
                  <a:lnTo>
                    <a:pt x="2" y="121"/>
                  </a:lnTo>
                  <a:lnTo>
                    <a:pt x="4" y="131"/>
                  </a:lnTo>
                  <a:lnTo>
                    <a:pt x="9" y="141"/>
                  </a:lnTo>
                  <a:lnTo>
                    <a:pt x="16" y="152"/>
                  </a:lnTo>
                  <a:lnTo>
                    <a:pt x="25" y="162"/>
                  </a:lnTo>
                  <a:lnTo>
                    <a:pt x="35" y="171"/>
                  </a:lnTo>
                  <a:lnTo>
                    <a:pt x="46" y="178"/>
                  </a:lnTo>
                  <a:lnTo>
                    <a:pt x="59" y="187"/>
                  </a:lnTo>
                  <a:lnTo>
                    <a:pt x="73" y="194"/>
                  </a:lnTo>
                  <a:lnTo>
                    <a:pt x="88" y="200"/>
                  </a:lnTo>
                  <a:lnTo>
                    <a:pt x="105" y="205"/>
                  </a:lnTo>
                  <a:lnTo>
                    <a:pt x="123" y="210"/>
                  </a:lnTo>
                  <a:lnTo>
                    <a:pt x="142" y="214"/>
                  </a:lnTo>
                  <a:lnTo>
                    <a:pt x="161" y="217"/>
                  </a:lnTo>
                  <a:lnTo>
                    <a:pt x="180"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63" name="Freeform 83"/>
            <p:cNvSpPr>
              <a:spLocks/>
            </p:cNvSpPr>
            <p:nvPr/>
          </p:nvSpPr>
          <p:spPr bwMode="auto">
            <a:xfrm>
              <a:off x="4864100" y="2130425"/>
              <a:ext cx="158750" cy="87313"/>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64" name="Freeform 84"/>
            <p:cNvSpPr>
              <a:spLocks/>
            </p:cNvSpPr>
            <p:nvPr/>
          </p:nvSpPr>
          <p:spPr bwMode="auto">
            <a:xfrm>
              <a:off x="4864100" y="2130425"/>
              <a:ext cx="158750" cy="87313"/>
            </a:xfrm>
            <a:custGeom>
              <a:avLst/>
              <a:gdLst>
                <a:gd name="T0" fmla="*/ 220 w 401"/>
                <a:gd name="T1" fmla="*/ 218 h 219"/>
                <a:gd name="T2" fmla="*/ 260 w 401"/>
                <a:gd name="T3" fmla="*/ 214 h 219"/>
                <a:gd name="T4" fmla="*/ 295 w 401"/>
                <a:gd name="T5" fmla="*/ 207 h 219"/>
                <a:gd name="T6" fmla="*/ 327 w 401"/>
                <a:gd name="T7" fmla="*/ 194 h 219"/>
                <a:gd name="T8" fmla="*/ 355 w 401"/>
                <a:gd name="T9" fmla="*/ 180 h 219"/>
                <a:gd name="T10" fmla="*/ 377 w 401"/>
                <a:gd name="T11" fmla="*/ 162 h 219"/>
                <a:gd name="T12" fmla="*/ 392 w 401"/>
                <a:gd name="T13" fmla="*/ 142 h 219"/>
                <a:gd name="T14" fmla="*/ 400 w 401"/>
                <a:gd name="T15" fmla="*/ 121 h 219"/>
                <a:gd name="T16" fmla="*/ 400 w 401"/>
                <a:gd name="T17" fmla="*/ 98 h 219"/>
                <a:gd name="T18" fmla="*/ 392 w 401"/>
                <a:gd name="T19" fmla="*/ 77 h 219"/>
                <a:gd name="T20" fmla="*/ 377 w 401"/>
                <a:gd name="T21" fmla="*/ 57 h 219"/>
                <a:gd name="T22" fmla="*/ 355 w 401"/>
                <a:gd name="T23" fmla="*/ 40 h 219"/>
                <a:gd name="T24" fmla="*/ 327 w 401"/>
                <a:gd name="T25" fmla="*/ 26 h 219"/>
                <a:gd name="T26" fmla="*/ 295 w 401"/>
                <a:gd name="T27" fmla="*/ 13 h 219"/>
                <a:gd name="T28" fmla="*/ 260 w 401"/>
                <a:gd name="T29" fmla="*/ 5 h 219"/>
                <a:gd name="T30" fmla="*/ 220 w 401"/>
                <a:gd name="T31" fmla="*/ 0 h 219"/>
                <a:gd name="T32" fmla="*/ 179 w 401"/>
                <a:gd name="T33" fmla="*/ 0 h 219"/>
                <a:gd name="T34" fmla="*/ 140 w 401"/>
                <a:gd name="T35" fmla="*/ 5 h 219"/>
                <a:gd name="T36" fmla="*/ 104 w 401"/>
                <a:gd name="T37" fmla="*/ 13 h 219"/>
                <a:gd name="T38" fmla="*/ 72 w 401"/>
                <a:gd name="T39" fmla="*/ 26 h 219"/>
                <a:gd name="T40" fmla="*/ 46 w 401"/>
                <a:gd name="T41" fmla="*/ 40 h 219"/>
                <a:gd name="T42" fmla="*/ 24 w 401"/>
                <a:gd name="T43" fmla="*/ 57 h 219"/>
                <a:gd name="T44" fmla="*/ 9 w 401"/>
                <a:gd name="T45" fmla="*/ 77 h 219"/>
                <a:gd name="T46" fmla="*/ 1 w 401"/>
                <a:gd name="T47" fmla="*/ 98 h 219"/>
                <a:gd name="T48" fmla="*/ 1 w 401"/>
                <a:gd name="T49" fmla="*/ 121 h 219"/>
                <a:gd name="T50" fmla="*/ 9 w 401"/>
                <a:gd name="T51" fmla="*/ 142 h 219"/>
                <a:gd name="T52" fmla="*/ 24 w 401"/>
                <a:gd name="T53" fmla="*/ 162 h 219"/>
                <a:gd name="T54" fmla="*/ 46 w 401"/>
                <a:gd name="T55" fmla="*/ 180 h 219"/>
                <a:gd name="T56" fmla="*/ 72 w 401"/>
                <a:gd name="T57" fmla="*/ 194 h 219"/>
                <a:gd name="T58" fmla="*/ 104 w 401"/>
                <a:gd name="T59" fmla="*/ 207 h 219"/>
                <a:gd name="T60" fmla="*/ 140 w 401"/>
                <a:gd name="T61" fmla="*/ 214 h 219"/>
                <a:gd name="T62" fmla="*/ 179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0" y="219"/>
                  </a:moveTo>
                  <a:lnTo>
                    <a:pt x="220" y="218"/>
                  </a:lnTo>
                  <a:lnTo>
                    <a:pt x="241" y="217"/>
                  </a:lnTo>
                  <a:lnTo>
                    <a:pt x="260" y="214"/>
                  </a:lnTo>
                  <a:lnTo>
                    <a:pt x="278" y="210"/>
                  </a:lnTo>
                  <a:lnTo>
                    <a:pt x="295" y="207"/>
                  </a:lnTo>
                  <a:lnTo>
                    <a:pt x="312" y="200"/>
                  </a:lnTo>
                  <a:lnTo>
                    <a:pt x="327" y="194"/>
                  </a:lnTo>
                  <a:lnTo>
                    <a:pt x="343" y="187"/>
                  </a:lnTo>
                  <a:lnTo>
                    <a:pt x="355" y="180"/>
                  </a:lnTo>
                  <a:lnTo>
                    <a:pt x="367" y="171"/>
                  </a:lnTo>
                  <a:lnTo>
                    <a:pt x="377" y="162"/>
                  </a:lnTo>
                  <a:lnTo>
                    <a:pt x="385" y="152"/>
                  </a:lnTo>
                  <a:lnTo>
                    <a:pt x="392" y="142"/>
                  </a:lnTo>
                  <a:lnTo>
                    <a:pt x="397" y="131"/>
                  </a:lnTo>
                  <a:lnTo>
                    <a:pt x="400" y="121"/>
                  </a:lnTo>
                  <a:lnTo>
                    <a:pt x="401" y="110"/>
                  </a:lnTo>
                  <a:lnTo>
                    <a:pt x="400" y="98"/>
                  </a:lnTo>
                  <a:lnTo>
                    <a:pt x="397" y="88"/>
                  </a:lnTo>
                  <a:lnTo>
                    <a:pt x="392" y="77"/>
                  </a:lnTo>
                  <a:lnTo>
                    <a:pt x="385" y="68"/>
                  </a:lnTo>
                  <a:lnTo>
                    <a:pt x="377" y="57"/>
                  </a:lnTo>
                  <a:lnTo>
                    <a:pt x="367" y="49"/>
                  </a:lnTo>
                  <a:lnTo>
                    <a:pt x="355" y="40"/>
                  </a:lnTo>
                  <a:lnTo>
                    <a:pt x="343" y="32"/>
                  </a:lnTo>
                  <a:lnTo>
                    <a:pt x="327" y="26"/>
                  </a:lnTo>
                  <a:lnTo>
                    <a:pt x="312" y="19"/>
                  </a:lnTo>
                  <a:lnTo>
                    <a:pt x="295" y="13"/>
                  </a:lnTo>
                  <a:lnTo>
                    <a:pt x="278" y="9"/>
                  </a:lnTo>
                  <a:lnTo>
                    <a:pt x="260" y="5"/>
                  </a:lnTo>
                  <a:lnTo>
                    <a:pt x="241" y="3"/>
                  </a:lnTo>
                  <a:lnTo>
                    <a:pt x="220" y="0"/>
                  </a:lnTo>
                  <a:lnTo>
                    <a:pt x="200" y="0"/>
                  </a:lnTo>
                  <a:lnTo>
                    <a:pt x="179" y="0"/>
                  </a:lnTo>
                  <a:lnTo>
                    <a:pt x="160" y="3"/>
                  </a:lnTo>
                  <a:lnTo>
                    <a:pt x="140" y="5"/>
                  </a:lnTo>
                  <a:lnTo>
                    <a:pt x="122" y="9"/>
                  </a:lnTo>
                  <a:lnTo>
                    <a:pt x="104" y="13"/>
                  </a:lnTo>
                  <a:lnTo>
                    <a:pt x="88" y="19"/>
                  </a:lnTo>
                  <a:lnTo>
                    <a:pt x="72" y="26"/>
                  </a:lnTo>
                  <a:lnTo>
                    <a:pt x="58" y="32"/>
                  </a:lnTo>
                  <a:lnTo>
                    <a:pt x="46" y="40"/>
                  </a:lnTo>
                  <a:lnTo>
                    <a:pt x="34" y="49"/>
                  </a:lnTo>
                  <a:lnTo>
                    <a:pt x="24" y="57"/>
                  </a:lnTo>
                  <a:lnTo>
                    <a:pt x="15" y="68"/>
                  </a:lnTo>
                  <a:lnTo>
                    <a:pt x="9" y="77"/>
                  </a:lnTo>
                  <a:lnTo>
                    <a:pt x="3" y="88"/>
                  </a:lnTo>
                  <a:lnTo>
                    <a:pt x="1" y="98"/>
                  </a:lnTo>
                  <a:lnTo>
                    <a:pt x="0" y="110"/>
                  </a:lnTo>
                  <a:lnTo>
                    <a:pt x="1" y="121"/>
                  </a:lnTo>
                  <a:lnTo>
                    <a:pt x="3" y="131"/>
                  </a:lnTo>
                  <a:lnTo>
                    <a:pt x="9" y="142"/>
                  </a:lnTo>
                  <a:lnTo>
                    <a:pt x="15" y="152"/>
                  </a:lnTo>
                  <a:lnTo>
                    <a:pt x="24" y="162"/>
                  </a:lnTo>
                  <a:lnTo>
                    <a:pt x="34" y="171"/>
                  </a:lnTo>
                  <a:lnTo>
                    <a:pt x="46" y="180"/>
                  </a:lnTo>
                  <a:lnTo>
                    <a:pt x="58" y="187"/>
                  </a:lnTo>
                  <a:lnTo>
                    <a:pt x="72" y="194"/>
                  </a:lnTo>
                  <a:lnTo>
                    <a:pt x="88" y="200"/>
                  </a:lnTo>
                  <a:lnTo>
                    <a:pt x="104" y="207"/>
                  </a:lnTo>
                  <a:lnTo>
                    <a:pt x="122" y="210"/>
                  </a:lnTo>
                  <a:lnTo>
                    <a:pt x="140" y="214"/>
                  </a:lnTo>
                  <a:lnTo>
                    <a:pt x="160" y="217"/>
                  </a:lnTo>
                  <a:lnTo>
                    <a:pt x="179"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65" name="Freeform 85"/>
            <p:cNvSpPr>
              <a:spLocks/>
            </p:cNvSpPr>
            <p:nvPr/>
          </p:nvSpPr>
          <p:spPr bwMode="auto">
            <a:xfrm>
              <a:off x="3811588" y="2179638"/>
              <a:ext cx="160337" cy="8572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66" name="Freeform 86"/>
            <p:cNvSpPr>
              <a:spLocks/>
            </p:cNvSpPr>
            <p:nvPr/>
          </p:nvSpPr>
          <p:spPr bwMode="auto">
            <a:xfrm>
              <a:off x="3811588" y="2179638"/>
              <a:ext cx="160337" cy="85725"/>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1 w 402"/>
                <a:gd name="T15" fmla="*/ 121 h 219"/>
                <a:gd name="T16" fmla="*/ 401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1 h 219"/>
                <a:gd name="T50" fmla="*/ 9 w 402"/>
                <a:gd name="T51" fmla="*/ 142 h 219"/>
                <a:gd name="T52" fmla="*/ 24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79" y="211"/>
                  </a:lnTo>
                  <a:lnTo>
                    <a:pt x="297" y="205"/>
                  </a:lnTo>
                  <a:lnTo>
                    <a:pt x="314" y="200"/>
                  </a:lnTo>
                  <a:lnTo>
                    <a:pt x="329" y="194"/>
                  </a:lnTo>
                  <a:lnTo>
                    <a:pt x="343" y="188"/>
                  </a:lnTo>
                  <a:lnTo>
                    <a:pt x="356" y="179"/>
                  </a:lnTo>
                  <a:lnTo>
                    <a:pt x="367" y="171"/>
                  </a:lnTo>
                  <a:lnTo>
                    <a:pt x="378" y="162"/>
                  </a:lnTo>
                  <a:lnTo>
                    <a:pt x="387" y="152"/>
                  </a:lnTo>
                  <a:lnTo>
                    <a:pt x="393" y="142"/>
                  </a:lnTo>
                  <a:lnTo>
                    <a:pt x="398" y="131"/>
                  </a:lnTo>
                  <a:lnTo>
                    <a:pt x="401" y="121"/>
                  </a:lnTo>
                  <a:lnTo>
                    <a:pt x="402" y="110"/>
                  </a:lnTo>
                  <a:lnTo>
                    <a:pt x="401" y="98"/>
                  </a:lnTo>
                  <a:lnTo>
                    <a:pt x="398" y="87"/>
                  </a:lnTo>
                  <a:lnTo>
                    <a:pt x="393" y="77"/>
                  </a:lnTo>
                  <a:lnTo>
                    <a:pt x="387" y="66"/>
                  </a:lnTo>
                  <a:lnTo>
                    <a:pt x="378" y="58"/>
                  </a:lnTo>
                  <a:lnTo>
                    <a:pt x="367" y="49"/>
                  </a:lnTo>
                  <a:lnTo>
                    <a:pt x="356" y="40"/>
                  </a:lnTo>
                  <a:lnTo>
                    <a:pt x="343" y="32"/>
                  </a:lnTo>
                  <a:lnTo>
                    <a:pt x="329" y="24"/>
                  </a:lnTo>
                  <a:lnTo>
                    <a:pt x="314" y="19"/>
                  </a:lnTo>
                  <a:lnTo>
                    <a:pt x="297" y="13"/>
                  </a:lnTo>
                  <a:lnTo>
                    <a:pt x="279" y="9"/>
                  </a:lnTo>
                  <a:lnTo>
                    <a:pt x="260" y="5"/>
                  </a:lnTo>
                  <a:lnTo>
                    <a:pt x="241" y="3"/>
                  </a:lnTo>
                  <a:lnTo>
                    <a:pt x="222" y="0"/>
                  </a:lnTo>
                  <a:lnTo>
                    <a:pt x="202" y="0"/>
                  </a:lnTo>
                  <a:lnTo>
                    <a:pt x="181" y="0"/>
                  </a:lnTo>
                  <a:lnTo>
                    <a:pt x="161" y="3"/>
                  </a:lnTo>
                  <a:lnTo>
                    <a:pt x="142" y="5"/>
                  </a:lnTo>
                  <a:lnTo>
                    <a:pt x="123" y="9"/>
                  </a:lnTo>
                  <a:lnTo>
                    <a:pt x="106" y="13"/>
                  </a:lnTo>
                  <a:lnTo>
                    <a:pt x="89" y="19"/>
                  </a:lnTo>
                  <a:lnTo>
                    <a:pt x="74" y="24"/>
                  </a:lnTo>
                  <a:lnTo>
                    <a:pt x="59" y="32"/>
                  </a:lnTo>
                  <a:lnTo>
                    <a:pt x="46" y="40"/>
                  </a:lnTo>
                  <a:lnTo>
                    <a:pt x="35" y="49"/>
                  </a:lnTo>
                  <a:lnTo>
                    <a:pt x="24" y="58"/>
                  </a:lnTo>
                  <a:lnTo>
                    <a:pt x="15" y="66"/>
                  </a:lnTo>
                  <a:lnTo>
                    <a:pt x="9" y="77"/>
                  </a:lnTo>
                  <a:lnTo>
                    <a:pt x="4" y="87"/>
                  </a:lnTo>
                  <a:lnTo>
                    <a:pt x="1" y="98"/>
                  </a:lnTo>
                  <a:lnTo>
                    <a:pt x="0" y="110"/>
                  </a:lnTo>
                  <a:lnTo>
                    <a:pt x="1" y="121"/>
                  </a:lnTo>
                  <a:lnTo>
                    <a:pt x="4" y="131"/>
                  </a:lnTo>
                  <a:lnTo>
                    <a:pt x="9" y="142"/>
                  </a:lnTo>
                  <a:lnTo>
                    <a:pt x="15" y="152"/>
                  </a:lnTo>
                  <a:lnTo>
                    <a:pt x="24" y="162"/>
                  </a:lnTo>
                  <a:lnTo>
                    <a:pt x="35" y="171"/>
                  </a:lnTo>
                  <a:lnTo>
                    <a:pt x="46" y="179"/>
                  </a:lnTo>
                  <a:lnTo>
                    <a:pt x="59" y="188"/>
                  </a:lnTo>
                  <a:lnTo>
                    <a:pt x="74" y="194"/>
                  </a:lnTo>
                  <a:lnTo>
                    <a:pt x="89" y="200"/>
                  </a:lnTo>
                  <a:lnTo>
                    <a:pt x="106" y="205"/>
                  </a:lnTo>
                  <a:lnTo>
                    <a:pt x="123"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67" name="Freeform 87"/>
            <p:cNvSpPr>
              <a:spLocks/>
            </p:cNvSpPr>
            <p:nvPr/>
          </p:nvSpPr>
          <p:spPr bwMode="auto">
            <a:xfrm>
              <a:off x="3036888" y="2382838"/>
              <a:ext cx="158750" cy="87312"/>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68" name="Freeform 88"/>
            <p:cNvSpPr>
              <a:spLocks/>
            </p:cNvSpPr>
            <p:nvPr/>
          </p:nvSpPr>
          <p:spPr bwMode="auto">
            <a:xfrm>
              <a:off x="3036888" y="2382838"/>
              <a:ext cx="158750" cy="87312"/>
            </a:xfrm>
            <a:custGeom>
              <a:avLst/>
              <a:gdLst>
                <a:gd name="T0" fmla="*/ 221 w 401"/>
                <a:gd name="T1" fmla="*/ 218 h 219"/>
                <a:gd name="T2" fmla="*/ 261 w 401"/>
                <a:gd name="T3" fmla="*/ 214 h 219"/>
                <a:gd name="T4" fmla="*/ 297 w 401"/>
                <a:gd name="T5" fmla="*/ 205 h 219"/>
                <a:gd name="T6" fmla="*/ 329 w 401"/>
                <a:gd name="T7" fmla="*/ 194 h 219"/>
                <a:gd name="T8" fmla="*/ 355 w 401"/>
                <a:gd name="T9" fmla="*/ 178 h 219"/>
                <a:gd name="T10" fmla="*/ 377 w 401"/>
                <a:gd name="T11" fmla="*/ 162 h 219"/>
                <a:gd name="T12" fmla="*/ 392 w 401"/>
                <a:gd name="T13" fmla="*/ 141 h 219"/>
                <a:gd name="T14" fmla="*/ 400 w 401"/>
                <a:gd name="T15" fmla="*/ 121 h 219"/>
                <a:gd name="T16" fmla="*/ 400 w 401"/>
                <a:gd name="T17" fmla="*/ 98 h 219"/>
                <a:gd name="T18" fmla="*/ 392 w 401"/>
                <a:gd name="T19" fmla="*/ 76 h 219"/>
                <a:gd name="T20" fmla="*/ 377 w 401"/>
                <a:gd name="T21" fmla="*/ 57 h 219"/>
                <a:gd name="T22" fmla="*/ 355 w 401"/>
                <a:gd name="T23" fmla="*/ 39 h 219"/>
                <a:gd name="T24" fmla="*/ 329 w 401"/>
                <a:gd name="T25" fmla="*/ 25 h 219"/>
                <a:gd name="T26" fmla="*/ 297 w 401"/>
                <a:gd name="T27" fmla="*/ 13 h 219"/>
                <a:gd name="T28" fmla="*/ 261 w 401"/>
                <a:gd name="T29" fmla="*/ 5 h 219"/>
                <a:gd name="T30" fmla="*/ 221 w 401"/>
                <a:gd name="T31" fmla="*/ 0 h 219"/>
                <a:gd name="T32" fmla="*/ 181 w 401"/>
                <a:gd name="T33" fmla="*/ 0 h 219"/>
                <a:gd name="T34" fmla="*/ 141 w 401"/>
                <a:gd name="T35" fmla="*/ 5 h 219"/>
                <a:gd name="T36" fmla="*/ 105 w 401"/>
                <a:gd name="T37" fmla="*/ 13 h 219"/>
                <a:gd name="T38" fmla="*/ 74 w 401"/>
                <a:gd name="T39" fmla="*/ 25 h 219"/>
                <a:gd name="T40" fmla="*/ 46 w 401"/>
                <a:gd name="T41" fmla="*/ 39 h 219"/>
                <a:gd name="T42" fmla="*/ 24 w 401"/>
                <a:gd name="T43" fmla="*/ 57 h 219"/>
                <a:gd name="T44" fmla="*/ 9 w 401"/>
                <a:gd name="T45" fmla="*/ 76 h 219"/>
                <a:gd name="T46" fmla="*/ 1 w 401"/>
                <a:gd name="T47" fmla="*/ 98 h 219"/>
                <a:gd name="T48" fmla="*/ 1 w 401"/>
                <a:gd name="T49" fmla="*/ 121 h 219"/>
                <a:gd name="T50" fmla="*/ 9 w 401"/>
                <a:gd name="T51" fmla="*/ 141 h 219"/>
                <a:gd name="T52" fmla="*/ 24 w 401"/>
                <a:gd name="T53" fmla="*/ 162 h 219"/>
                <a:gd name="T54" fmla="*/ 46 w 401"/>
                <a:gd name="T55" fmla="*/ 178 h 219"/>
                <a:gd name="T56" fmla="*/ 74 w 401"/>
                <a:gd name="T57" fmla="*/ 194 h 219"/>
                <a:gd name="T58" fmla="*/ 105 w 401"/>
                <a:gd name="T59" fmla="*/ 205 h 219"/>
                <a:gd name="T60" fmla="*/ 141 w 401"/>
                <a:gd name="T61" fmla="*/ 214 h 219"/>
                <a:gd name="T62" fmla="*/ 181 w 401"/>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219">
                  <a:moveTo>
                    <a:pt x="201" y="219"/>
                  </a:moveTo>
                  <a:lnTo>
                    <a:pt x="221" y="218"/>
                  </a:lnTo>
                  <a:lnTo>
                    <a:pt x="241" y="217"/>
                  </a:lnTo>
                  <a:lnTo>
                    <a:pt x="261" y="214"/>
                  </a:lnTo>
                  <a:lnTo>
                    <a:pt x="279" y="210"/>
                  </a:lnTo>
                  <a:lnTo>
                    <a:pt x="297" y="205"/>
                  </a:lnTo>
                  <a:lnTo>
                    <a:pt x="313" y="200"/>
                  </a:lnTo>
                  <a:lnTo>
                    <a:pt x="329" y="194"/>
                  </a:lnTo>
                  <a:lnTo>
                    <a:pt x="343" y="187"/>
                  </a:lnTo>
                  <a:lnTo>
                    <a:pt x="355" y="178"/>
                  </a:lnTo>
                  <a:lnTo>
                    <a:pt x="367" y="171"/>
                  </a:lnTo>
                  <a:lnTo>
                    <a:pt x="377" y="162"/>
                  </a:lnTo>
                  <a:lnTo>
                    <a:pt x="386" y="152"/>
                  </a:lnTo>
                  <a:lnTo>
                    <a:pt x="392" y="141"/>
                  </a:lnTo>
                  <a:lnTo>
                    <a:pt x="397" y="131"/>
                  </a:lnTo>
                  <a:lnTo>
                    <a:pt x="400" y="121"/>
                  </a:lnTo>
                  <a:lnTo>
                    <a:pt x="401" y="110"/>
                  </a:lnTo>
                  <a:lnTo>
                    <a:pt x="400" y="98"/>
                  </a:lnTo>
                  <a:lnTo>
                    <a:pt x="397" y="88"/>
                  </a:lnTo>
                  <a:lnTo>
                    <a:pt x="392" y="76"/>
                  </a:lnTo>
                  <a:lnTo>
                    <a:pt x="386" y="66"/>
                  </a:lnTo>
                  <a:lnTo>
                    <a:pt x="377" y="57"/>
                  </a:lnTo>
                  <a:lnTo>
                    <a:pt x="367" y="48"/>
                  </a:lnTo>
                  <a:lnTo>
                    <a:pt x="355" y="39"/>
                  </a:lnTo>
                  <a:lnTo>
                    <a:pt x="343" y="32"/>
                  </a:lnTo>
                  <a:lnTo>
                    <a:pt x="329" y="25"/>
                  </a:lnTo>
                  <a:lnTo>
                    <a:pt x="313" y="19"/>
                  </a:lnTo>
                  <a:lnTo>
                    <a:pt x="297" y="13"/>
                  </a:lnTo>
                  <a:lnTo>
                    <a:pt x="279" y="9"/>
                  </a:lnTo>
                  <a:lnTo>
                    <a:pt x="261" y="5"/>
                  </a:lnTo>
                  <a:lnTo>
                    <a:pt x="241" y="2"/>
                  </a:lnTo>
                  <a:lnTo>
                    <a:pt x="221" y="0"/>
                  </a:lnTo>
                  <a:lnTo>
                    <a:pt x="201" y="0"/>
                  </a:lnTo>
                  <a:lnTo>
                    <a:pt x="181" y="0"/>
                  </a:lnTo>
                  <a:lnTo>
                    <a:pt x="160" y="2"/>
                  </a:lnTo>
                  <a:lnTo>
                    <a:pt x="141" y="5"/>
                  </a:lnTo>
                  <a:lnTo>
                    <a:pt x="123" y="9"/>
                  </a:lnTo>
                  <a:lnTo>
                    <a:pt x="105" y="13"/>
                  </a:lnTo>
                  <a:lnTo>
                    <a:pt x="89" y="19"/>
                  </a:lnTo>
                  <a:lnTo>
                    <a:pt x="74" y="25"/>
                  </a:lnTo>
                  <a:lnTo>
                    <a:pt x="58" y="32"/>
                  </a:lnTo>
                  <a:lnTo>
                    <a:pt x="46" y="39"/>
                  </a:lnTo>
                  <a:lnTo>
                    <a:pt x="34" y="48"/>
                  </a:lnTo>
                  <a:lnTo>
                    <a:pt x="24" y="57"/>
                  </a:lnTo>
                  <a:lnTo>
                    <a:pt x="16" y="66"/>
                  </a:lnTo>
                  <a:lnTo>
                    <a:pt x="9" y="76"/>
                  </a:lnTo>
                  <a:lnTo>
                    <a:pt x="3" y="88"/>
                  </a:lnTo>
                  <a:lnTo>
                    <a:pt x="1" y="98"/>
                  </a:lnTo>
                  <a:lnTo>
                    <a:pt x="0" y="110"/>
                  </a:lnTo>
                  <a:lnTo>
                    <a:pt x="1" y="121"/>
                  </a:lnTo>
                  <a:lnTo>
                    <a:pt x="3" y="131"/>
                  </a:lnTo>
                  <a:lnTo>
                    <a:pt x="9" y="141"/>
                  </a:lnTo>
                  <a:lnTo>
                    <a:pt x="16" y="152"/>
                  </a:lnTo>
                  <a:lnTo>
                    <a:pt x="24" y="162"/>
                  </a:lnTo>
                  <a:lnTo>
                    <a:pt x="34" y="171"/>
                  </a:lnTo>
                  <a:lnTo>
                    <a:pt x="46" y="178"/>
                  </a:lnTo>
                  <a:lnTo>
                    <a:pt x="58" y="187"/>
                  </a:lnTo>
                  <a:lnTo>
                    <a:pt x="74" y="194"/>
                  </a:lnTo>
                  <a:lnTo>
                    <a:pt x="89" y="200"/>
                  </a:lnTo>
                  <a:lnTo>
                    <a:pt x="105" y="205"/>
                  </a:lnTo>
                  <a:lnTo>
                    <a:pt x="123" y="210"/>
                  </a:lnTo>
                  <a:lnTo>
                    <a:pt x="141" y="214"/>
                  </a:lnTo>
                  <a:lnTo>
                    <a:pt x="160" y="217"/>
                  </a:lnTo>
                  <a:lnTo>
                    <a:pt x="181" y="218"/>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69" name="Freeform 89"/>
            <p:cNvSpPr>
              <a:spLocks/>
            </p:cNvSpPr>
            <p:nvPr/>
          </p:nvSpPr>
          <p:spPr bwMode="auto">
            <a:xfrm>
              <a:off x="2317750" y="2714625"/>
              <a:ext cx="160338" cy="87313"/>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70" name="Freeform 90"/>
            <p:cNvSpPr>
              <a:spLocks/>
            </p:cNvSpPr>
            <p:nvPr/>
          </p:nvSpPr>
          <p:spPr bwMode="auto">
            <a:xfrm>
              <a:off x="2317750" y="2714625"/>
              <a:ext cx="160338" cy="87313"/>
            </a:xfrm>
            <a:custGeom>
              <a:avLst/>
              <a:gdLst>
                <a:gd name="T0" fmla="*/ 222 w 402"/>
                <a:gd name="T1" fmla="*/ 218 h 219"/>
                <a:gd name="T2" fmla="*/ 262 w 402"/>
                <a:gd name="T3" fmla="*/ 214 h 219"/>
                <a:gd name="T4" fmla="*/ 297 w 402"/>
                <a:gd name="T5" fmla="*/ 205 h 219"/>
                <a:gd name="T6" fmla="*/ 329 w 402"/>
                <a:gd name="T7" fmla="*/ 194 h 219"/>
                <a:gd name="T8" fmla="*/ 356 w 402"/>
                <a:gd name="T9" fmla="*/ 179 h 219"/>
                <a:gd name="T10" fmla="*/ 378 w 402"/>
                <a:gd name="T11" fmla="*/ 162 h 219"/>
                <a:gd name="T12" fmla="*/ 393 w 402"/>
                <a:gd name="T13" fmla="*/ 142 h 219"/>
                <a:gd name="T14" fmla="*/ 402 w 402"/>
                <a:gd name="T15" fmla="*/ 121 h 219"/>
                <a:gd name="T16" fmla="*/ 402 w 402"/>
                <a:gd name="T17" fmla="*/ 98 h 219"/>
                <a:gd name="T18" fmla="*/ 393 w 402"/>
                <a:gd name="T19" fmla="*/ 77 h 219"/>
                <a:gd name="T20" fmla="*/ 378 w 402"/>
                <a:gd name="T21" fmla="*/ 58 h 219"/>
                <a:gd name="T22" fmla="*/ 356 w 402"/>
                <a:gd name="T23" fmla="*/ 40 h 219"/>
                <a:gd name="T24" fmla="*/ 329 w 402"/>
                <a:gd name="T25" fmla="*/ 24 h 219"/>
                <a:gd name="T26" fmla="*/ 297 w 402"/>
                <a:gd name="T27" fmla="*/ 13 h 219"/>
                <a:gd name="T28" fmla="*/ 262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4 h 219"/>
                <a:gd name="T40" fmla="*/ 46 w 402"/>
                <a:gd name="T41" fmla="*/ 40 h 219"/>
                <a:gd name="T42" fmla="*/ 25 w 402"/>
                <a:gd name="T43" fmla="*/ 58 h 219"/>
                <a:gd name="T44" fmla="*/ 9 w 402"/>
                <a:gd name="T45" fmla="*/ 77 h 219"/>
                <a:gd name="T46" fmla="*/ 2 w 402"/>
                <a:gd name="T47" fmla="*/ 98 h 219"/>
                <a:gd name="T48" fmla="*/ 2 w 402"/>
                <a:gd name="T49" fmla="*/ 121 h 219"/>
                <a:gd name="T50" fmla="*/ 9 w 402"/>
                <a:gd name="T51" fmla="*/ 142 h 219"/>
                <a:gd name="T52" fmla="*/ 25 w 402"/>
                <a:gd name="T53" fmla="*/ 162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3" y="217"/>
                  </a:lnTo>
                  <a:lnTo>
                    <a:pt x="262" y="214"/>
                  </a:lnTo>
                  <a:lnTo>
                    <a:pt x="280" y="210"/>
                  </a:lnTo>
                  <a:lnTo>
                    <a:pt x="297" y="205"/>
                  </a:lnTo>
                  <a:lnTo>
                    <a:pt x="314" y="200"/>
                  </a:lnTo>
                  <a:lnTo>
                    <a:pt x="329" y="194"/>
                  </a:lnTo>
                  <a:lnTo>
                    <a:pt x="343" y="186"/>
                  </a:lnTo>
                  <a:lnTo>
                    <a:pt x="356" y="179"/>
                  </a:lnTo>
                  <a:lnTo>
                    <a:pt x="368" y="171"/>
                  </a:lnTo>
                  <a:lnTo>
                    <a:pt x="378" y="162"/>
                  </a:lnTo>
                  <a:lnTo>
                    <a:pt x="387" y="152"/>
                  </a:lnTo>
                  <a:lnTo>
                    <a:pt x="393" y="142"/>
                  </a:lnTo>
                  <a:lnTo>
                    <a:pt x="398" y="131"/>
                  </a:lnTo>
                  <a:lnTo>
                    <a:pt x="402" y="121"/>
                  </a:lnTo>
                  <a:lnTo>
                    <a:pt x="402" y="110"/>
                  </a:lnTo>
                  <a:lnTo>
                    <a:pt x="402" y="98"/>
                  </a:lnTo>
                  <a:lnTo>
                    <a:pt x="398" y="87"/>
                  </a:lnTo>
                  <a:lnTo>
                    <a:pt x="393" y="77"/>
                  </a:lnTo>
                  <a:lnTo>
                    <a:pt x="387" y="66"/>
                  </a:lnTo>
                  <a:lnTo>
                    <a:pt x="378" y="58"/>
                  </a:lnTo>
                  <a:lnTo>
                    <a:pt x="368" y="49"/>
                  </a:lnTo>
                  <a:lnTo>
                    <a:pt x="356" y="40"/>
                  </a:lnTo>
                  <a:lnTo>
                    <a:pt x="343" y="32"/>
                  </a:lnTo>
                  <a:lnTo>
                    <a:pt x="329" y="24"/>
                  </a:lnTo>
                  <a:lnTo>
                    <a:pt x="314" y="18"/>
                  </a:lnTo>
                  <a:lnTo>
                    <a:pt x="297" y="13"/>
                  </a:lnTo>
                  <a:lnTo>
                    <a:pt x="280" y="9"/>
                  </a:lnTo>
                  <a:lnTo>
                    <a:pt x="262" y="5"/>
                  </a:lnTo>
                  <a:lnTo>
                    <a:pt x="243" y="1"/>
                  </a:lnTo>
                  <a:lnTo>
                    <a:pt x="222" y="0"/>
                  </a:lnTo>
                  <a:lnTo>
                    <a:pt x="202" y="0"/>
                  </a:lnTo>
                  <a:lnTo>
                    <a:pt x="181" y="0"/>
                  </a:lnTo>
                  <a:lnTo>
                    <a:pt x="161" y="1"/>
                  </a:lnTo>
                  <a:lnTo>
                    <a:pt x="142" y="5"/>
                  </a:lnTo>
                  <a:lnTo>
                    <a:pt x="124" y="9"/>
                  </a:lnTo>
                  <a:lnTo>
                    <a:pt x="106" y="13"/>
                  </a:lnTo>
                  <a:lnTo>
                    <a:pt x="90" y="18"/>
                  </a:lnTo>
                  <a:lnTo>
                    <a:pt x="74" y="24"/>
                  </a:lnTo>
                  <a:lnTo>
                    <a:pt x="60" y="32"/>
                  </a:lnTo>
                  <a:lnTo>
                    <a:pt x="46" y="40"/>
                  </a:lnTo>
                  <a:lnTo>
                    <a:pt x="35" y="49"/>
                  </a:lnTo>
                  <a:lnTo>
                    <a:pt x="25" y="58"/>
                  </a:lnTo>
                  <a:lnTo>
                    <a:pt x="17" y="66"/>
                  </a:lnTo>
                  <a:lnTo>
                    <a:pt x="9" y="77"/>
                  </a:lnTo>
                  <a:lnTo>
                    <a:pt x="5" y="87"/>
                  </a:lnTo>
                  <a:lnTo>
                    <a:pt x="2" y="98"/>
                  </a:lnTo>
                  <a:lnTo>
                    <a:pt x="0" y="110"/>
                  </a:lnTo>
                  <a:lnTo>
                    <a:pt x="2" y="121"/>
                  </a:lnTo>
                  <a:lnTo>
                    <a:pt x="5" y="131"/>
                  </a:lnTo>
                  <a:lnTo>
                    <a:pt x="9" y="142"/>
                  </a:lnTo>
                  <a:lnTo>
                    <a:pt x="17" y="152"/>
                  </a:lnTo>
                  <a:lnTo>
                    <a:pt x="25" y="162"/>
                  </a:lnTo>
                  <a:lnTo>
                    <a:pt x="35" y="171"/>
                  </a:lnTo>
                  <a:lnTo>
                    <a:pt x="46" y="179"/>
                  </a:lnTo>
                  <a:lnTo>
                    <a:pt x="60" y="186"/>
                  </a:lnTo>
                  <a:lnTo>
                    <a:pt x="74" y="194"/>
                  </a:lnTo>
                  <a:lnTo>
                    <a:pt x="90" y="200"/>
                  </a:lnTo>
                  <a:lnTo>
                    <a:pt x="106" y="205"/>
                  </a:lnTo>
                  <a:lnTo>
                    <a:pt x="124"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71" name="Freeform 91"/>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72" name="Freeform 92"/>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73" name="Freeform 93"/>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74" name="Freeform 94"/>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75" name="Freeform 95"/>
            <p:cNvSpPr>
              <a:spLocks/>
            </p:cNvSpPr>
            <p:nvPr/>
          </p:nvSpPr>
          <p:spPr bwMode="auto">
            <a:xfrm>
              <a:off x="1190625" y="2274888"/>
              <a:ext cx="158750" cy="87312"/>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76" name="Freeform 96"/>
            <p:cNvSpPr>
              <a:spLocks/>
            </p:cNvSpPr>
            <p:nvPr/>
          </p:nvSpPr>
          <p:spPr bwMode="auto">
            <a:xfrm>
              <a:off x="1190625" y="2274888"/>
              <a:ext cx="158750" cy="87312"/>
            </a:xfrm>
            <a:custGeom>
              <a:avLst/>
              <a:gdLst>
                <a:gd name="T0" fmla="*/ 221 w 402"/>
                <a:gd name="T1" fmla="*/ 219 h 219"/>
                <a:gd name="T2" fmla="*/ 261 w 402"/>
                <a:gd name="T3" fmla="*/ 216 h 219"/>
                <a:gd name="T4" fmla="*/ 296 w 402"/>
                <a:gd name="T5" fmla="*/ 207 h 219"/>
                <a:gd name="T6" fmla="*/ 328 w 402"/>
                <a:gd name="T7" fmla="*/ 195 h 219"/>
                <a:gd name="T8" fmla="*/ 356 w 402"/>
                <a:gd name="T9" fmla="*/ 180 h 219"/>
                <a:gd name="T10" fmla="*/ 378 w 402"/>
                <a:gd name="T11" fmla="*/ 162 h 219"/>
                <a:gd name="T12" fmla="*/ 393 w 402"/>
                <a:gd name="T13" fmla="*/ 143 h 219"/>
                <a:gd name="T14" fmla="*/ 401 w 402"/>
                <a:gd name="T15" fmla="*/ 121 h 219"/>
                <a:gd name="T16" fmla="*/ 401 w 402"/>
                <a:gd name="T17" fmla="*/ 100 h 219"/>
                <a:gd name="T18" fmla="*/ 393 w 402"/>
                <a:gd name="T19" fmla="*/ 78 h 219"/>
                <a:gd name="T20" fmla="*/ 378 w 402"/>
                <a:gd name="T21" fmla="*/ 59 h 219"/>
                <a:gd name="T22" fmla="*/ 356 w 402"/>
                <a:gd name="T23" fmla="*/ 41 h 219"/>
                <a:gd name="T24" fmla="*/ 328 w 402"/>
                <a:gd name="T25" fmla="*/ 26 h 219"/>
                <a:gd name="T26" fmla="*/ 296 w 402"/>
                <a:gd name="T27" fmla="*/ 14 h 219"/>
                <a:gd name="T28" fmla="*/ 261 w 402"/>
                <a:gd name="T29" fmla="*/ 5 h 219"/>
                <a:gd name="T30" fmla="*/ 221 w 402"/>
                <a:gd name="T31" fmla="*/ 1 h 219"/>
                <a:gd name="T32" fmla="*/ 180 w 402"/>
                <a:gd name="T33" fmla="*/ 1 h 219"/>
                <a:gd name="T34" fmla="*/ 142 w 402"/>
                <a:gd name="T35" fmla="*/ 5 h 219"/>
                <a:gd name="T36" fmla="*/ 105 w 402"/>
                <a:gd name="T37" fmla="*/ 14 h 219"/>
                <a:gd name="T38" fmla="*/ 73 w 402"/>
                <a:gd name="T39" fmla="*/ 26 h 219"/>
                <a:gd name="T40" fmla="*/ 46 w 402"/>
                <a:gd name="T41" fmla="*/ 41 h 219"/>
                <a:gd name="T42" fmla="*/ 25 w 402"/>
                <a:gd name="T43" fmla="*/ 59 h 219"/>
                <a:gd name="T44" fmla="*/ 9 w 402"/>
                <a:gd name="T45" fmla="*/ 78 h 219"/>
                <a:gd name="T46" fmla="*/ 2 w 402"/>
                <a:gd name="T47" fmla="*/ 100 h 219"/>
                <a:gd name="T48" fmla="*/ 2 w 402"/>
                <a:gd name="T49" fmla="*/ 121 h 219"/>
                <a:gd name="T50" fmla="*/ 9 w 402"/>
                <a:gd name="T51" fmla="*/ 143 h 219"/>
                <a:gd name="T52" fmla="*/ 25 w 402"/>
                <a:gd name="T53" fmla="*/ 162 h 219"/>
                <a:gd name="T54" fmla="*/ 46 w 402"/>
                <a:gd name="T55" fmla="*/ 180 h 219"/>
                <a:gd name="T56" fmla="*/ 73 w 402"/>
                <a:gd name="T57" fmla="*/ 195 h 219"/>
                <a:gd name="T58" fmla="*/ 105 w 402"/>
                <a:gd name="T59" fmla="*/ 207 h 219"/>
                <a:gd name="T60" fmla="*/ 142 w 402"/>
                <a:gd name="T61" fmla="*/ 216 h 219"/>
                <a:gd name="T62" fmla="*/ 180 w 402"/>
                <a:gd name="T6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1" y="219"/>
                  </a:moveTo>
                  <a:lnTo>
                    <a:pt x="221" y="219"/>
                  </a:lnTo>
                  <a:lnTo>
                    <a:pt x="241" y="218"/>
                  </a:lnTo>
                  <a:lnTo>
                    <a:pt x="261" y="216"/>
                  </a:lnTo>
                  <a:lnTo>
                    <a:pt x="278" y="212"/>
                  </a:lnTo>
                  <a:lnTo>
                    <a:pt x="296" y="207"/>
                  </a:lnTo>
                  <a:lnTo>
                    <a:pt x="313" y="202"/>
                  </a:lnTo>
                  <a:lnTo>
                    <a:pt x="328" y="195"/>
                  </a:lnTo>
                  <a:lnTo>
                    <a:pt x="343" y="188"/>
                  </a:lnTo>
                  <a:lnTo>
                    <a:pt x="356" y="180"/>
                  </a:lnTo>
                  <a:lnTo>
                    <a:pt x="368" y="171"/>
                  </a:lnTo>
                  <a:lnTo>
                    <a:pt x="378" y="162"/>
                  </a:lnTo>
                  <a:lnTo>
                    <a:pt x="385" y="153"/>
                  </a:lnTo>
                  <a:lnTo>
                    <a:pt x="393" y="143"/>
                  </a:lnTo>
                  <a:lnTo>
                    <a:pt x="398" y="133"/>
                  </a:lnTo>
                  <a:lnTo>
                    <a:pt x="401" y="121"/>
                  </a:lnTo>
                  <a:lnTo>
                    <a:pt x="402" y="110"/>
                  </a:lnTo>
                  <a:lnTo>
                    <a:pt x="401" y="100"/>
                  </a:lnTo>
                  <a:lnTo>
                    <a:pt x="398" y="88"/>
                  </a:lnTo>
                  <a:lnTo>
                    <a:pt x="393" y="78"/>
                  </a:lnTo>
                  <a:lnTo>
                    <a:pt x="385" y="68"/>
                  </a:lnTo>
                  <a:lnTo>
                    <a:pt x="378" y="59"/>
                  </a:lnTo>
                  <a:lnTo>
                    <a:pt x="368" y="49"/>
                  </a:lnTo>
                  <a:lnTo>
                    <a:pt x="356" y="41"/>
                  </a:lnTo>
                  <a:lnTo>
                    <a:pt x="343" y="33"/>
                  </a:lnTo>
                  <a:lnTo>
                    <a:pt x="328" y="26"/>
                  </a:lnTo>
                  <a:lnTo>
                    <a:pt x="313" y="19"/>
                  </a:lnTo>
                  <a:lnTo>
                    <a:pt x="296" y="14"/>
                  </a:lnTo>
                  <a:lnTo>
                    <a:pt x="278" y="9"/>
                  </a:lnTo>
                  <a:lnTo>
                    <a:pt x="261" y="5"/>
                  </a:lnTo>
                  <a:lnTo>
                    <a:pt x="241" y="3"/>
                  </a:lnTo>
                  <a:lnTo>
                    <a:pt x="221" y="1"/>
                  </a:lnTo>
                  <a:lnTo>
                    <a:pt x="201" y="0"/>
                  </a:lnTo>
                  <a:lnTo>
                    <a:pt x="180" y="1"/>
                  </a:lnTo>
                  <a:lnTo>
                    <a:pt x="161" y="3"/>
                  </a:lnTo>
                  <a:lnTo>
                    <a:pt x="142" y="5"/>
                  </a:lnTo>
                  <a:lnTo>
                    <a:pt x="123" y="9"/>
                  </a:lnTo>
                  <a:lnTo>
                    <a:pt x="105" y="14"/>
                  </a:lnTo>
                  <a:lnTo>
                    <a:pt x="88" y="19"/>
                  </a:lnTo>
                  <a:lnTo>
                    <a:pt x="73" y="26"/>
                  </a:lnTo>
                  <a:lnTo>
                    <a:pt x="59" y="33"/>
                  </a:lnTo>
                  <a:lnTo>
                    <a:pt x="46" y="41"/>
                  </a:lnTo>
                  <a:lnTo>
                    <a:pt x="35" y="49"/>
                  </a:lnTo>
                  <a:lnTo>
                    <a:pt x="25" y="59"/>
                  </a:lnTo>
                  <a:lnTo>
                    <a:pt x="16" y="68"/>
                  </a:lnTo>
                  <a:lnTo>
                    <a:pt x="9" y="78"/>
                  </a:lnTo>
                  <a:lnTo>
                    <a:pt x="4" y="88"/>
                  </a:lnTo>
                  <a:lnTo>
                    <a:pt x="2" y="100"/>
                  </a:lnTo>
                  <a:lnTo>
                    <a:pt x="0" y="110"/>
                  </a:lnTo>
                  <a:lnTo>
                    <a:pt x="2" y="121"/>
                  </a:lnTo>
                  <a:lnTo>
                    <a:pt x="4" y="133"/>
                  </a:lnTo>
                  <a:lnTo>
                    <a:pt x="9" y="143"/>
                  </a:lnTo>
                  <a:lnTo>
                    <a:pt x="16" y="153"/>
                  </a:lnTo>
                  <a:lnTo>
                    <a:pt x="25" y="162"/>
                  </a:lnTo>
                  <a:lnTo>
                    <a:pt x="35" y="171"/>
                  </a:lnTo>
                  <a:lnTo>
                    <a:pt x="46" y="180"/>
                  </a:lnTo>
                  <a:lnTo>
                    <a:pt x="59" y="188"/>
                  </a:lnTo>
                  <a:lnTo>
                    <a:pt x="73" y="195"/>
                  </a:lnTo>
                  <a:lnTo>
                    <a:pt x="88" y="202"/>
                  </a:lnTo>
                  <a:lnTo>
                    <a:pt x="105" y="207"/>
                  </a:lnTo>
                  <a:lnTo>
                    <a:pt x="123" y="212"/>
                  </a:lnTo>
                  <a:lnTo>
                    <a:pt x="142" y="216"/>
                  </a:lnTo>
                  <a:lnTo>
                    <a:pt x="161" y="218"/>
                  </a:lnTo>
                  <a:lnTo>
                    <a:pt x="180" y="219"/>
                  </a:lnTo>
                  <a:lnTo>
                    <a:pt x="201"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77" name="Freeform 97"/>
            <p:cNvSpPr>
              <a:spLocks/>
            </p:cNvSpPr>
            <p:nvPr/>
          </p:nvSpPr>
          <p:spPr bwMode="auto">
            <a:xfrm>
              <a:off x="2049463" y="2271713"/>
              <a:ext cx="158750" cy="85725"/>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78" name="Freeform 98"/>
            <p:cNvSpPr>
              <a:spLocks/>
            </p:cNvSpPr>
            <p:nvPr/>
          </p:nvSpPr>
          <p:spPr bwMode="auto">
            <a:xfrm>
              <a:off x="2049463" y="2271713"/>
              <a:ext cx="158750" cy="85725"/>
            </a:xfrm>
            <a:custGeom>
              <a:avLst/>
              <a:gdLst>
                <a:gd name="T0" fmla="*/ 222 w 402"/>
                <a:gd name="T1" fmla="*/ 218 h 219"/>
                <a:gd name="T2" fmla="*/ 261 w 402"/>
                <a:gd name="T3" fmla="*/ 214 h 219"/>
                <a:gd name="T4" fmla="*/ 297 w 402"/>
                <a:gd name="T5" fmla="*/ 205 h 219"/>
                <a:gd name="T6" fmla="*/ 329 w 402"/>
                <a:gd name="T7" fmla="*/ 194 h 219"/>
                <a:gd name="T8" fmla="*/ 356 w 402"/>
                <a:gd name="T9" fmla="*/ 179 h 219"/>
                <a:gd name="T10" fmla="*/ 377 w 402"/>
                <a:gd name="T11" fmla="*/ 161 h 219"/>
                <a:gd name="T12" fmla="*/ 393 w 402"/>
                <a:gd name="T13" fmla="*/ 142 h 219"/>
                <a:gd name="T14" fmla="*/ 402 w 402"/>
                <a:gd name="T15" fmla="*/ 120 h 219"/>
                <a:gd name="T16" fmla="*/ 402 w 402"/>
                <a:gd name="T17" fmla="*/ 98 h 219"/>
                <a:gd name="T18" fmla="*/ 393 w 402"/>
                <a:gd name="T19" fmla="*/ 77 h 219"/>
                <a:gd name="T20" fmla="*/ 377 w 402"/>
                <a:gd name="T21" fmla="*/ 58 h 219"/>
                <a:gd name="T22" fmla="*/ 356 w 402"/>
                <a:gd name="T23" fmla="*/ 40 h 219"/>
                <a:gd name="T24" fmla="*/ 329 w 402"/>
                <a:gd name="T25" fmla="*/ 24 h 219"/>
                <a:gd name="T26" fmla="*/ 297 w 402"/>
                <a:gd name="T27" fmla="*/ 13 h 219"/>
                <a:gd name="T28" fmla="*/ 261 w 402"/>
                <a:gd name="T29" fmla="*/ 4 h 219"/>
                <a:gd name="T30" fmla="*/ 222 w 402"/>
                <a:gd name="T31" fmla="*/ 0 h 219"/>
                <a:gd name="T32" fmla="*/ 181 w 402"/>
                <a:gd name="T33" fmla="*/ 0 h 219"/>
                <a:gd name="T34" fmla="*/ 142 w 402"/>
                <a:gd name="T35" fmla="*/ 4 h 219"/>
                <a:gd name="T36" fmla="*/ 106 w 402"/>
                <a:gd name="T37" fmla="*/ 13 h 219"/>
                <a:gd name="T38" fmla="*/ 74 w 402"/>
                <a:gd name="T39" fmla="*/ 24 h 219"/>
                <a:gd name="T40" fmla="*/ 46 w 402"/>
                <a:gd name="T41" fmla="*/ 40 h 219"/>
                <a:gd name="T42" fmla="*/ 24 w 402"/>
                <a:gd name="T43" fmla="*/ 58 h 219"/>
                <a:gd name="T44" fmla="*/ 9 w 402"/>
                <a:gd name="T45" fmla="*/ 77 h 219"/>
                <a:gd name="T46" fmla="*/ 1 w 402"/>
                <a:gd name="T47" fmla="*/ 98 h 219"/>
                <a:gd name="T48" fmla="*/ 1 w 402"/>
                <a:gd name="T49" fmla="*/ 120 h 219"/>
                <a:gd name="T50" fmla="*/ 9 w 402"/>
                <a:gd name="T51" fmla="*/ 142 h 219"/>
                <a:gd name="T52" fmla="*/ 24 w 402"/>
                <a:gd name="T53" fmla="*/ 161 h 219"/>
                <a:gd name="T54" fmla="*/ 46 w 402"/>
                <a:gd name="T55" fmla="*/ 179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2" y="217"/>
                  </a:lnTo>
                  <a:lnTo>
                    <a:pt x="261" y="214"/>
                  </a:lnTo>
                  <a:lnTo>
                    <a:pt x="279" y="211"/>
                  </a:lnTo>
                  <a:lnTo>
                    <a:pt x="297" y="205"/>
                  </a:lnTo>
                  <a:lnTo>
                    <a:pt x="314" y="200"/>
                  </a:lnTo>
                  <a:lnTo>
                    <a:pt x="329" y="194"/>
                  </a:lnTo>
                  <a:lnTo>
                    <a:pt x="343" y="186"/>
                  </a:lnTo>
                  <a:lnTo>
                    <a:pt x="356" y="179"/>
                  </a:lnTo>
                  <a:lnTo>
                    <a:pt x="367" y="171"/>
                  </a:lnTo>
                  <a:lnTo>
                    <a:pt x="377" y="161"/>
                  </a:lnTo>
                  <a:lnTo>
                    <a:pt x="386" y="152"/>
                  </a:lnTo>
                  <a:lnTo>
                    <a:pt x="393" y="142"/>
                  </a:lnTo>
                  <a:lnTo>
                    <a:pt x="398" y="131"/>
                  </a:lnTo>
                  <a:lnTo>
                    <a:pt x="402" y="120"/>
                  </a:lnTo>
                  <a:lnTo>
                    <a:pt x="402" y="110"/>
                  </a:lnTo>
                  <a:lnTo>
                    <a:pt x="402" y="98"/>
                  </a:lnTo>
                  <a:lnTo>
                    <a:pt x="398" y="87"/>
                  </a:lnTo>
                  <a:lnTo>
                    <a:pt x="393" y="77"/>
                  </a:lnTo>
                  <a:lnTo>
                    <a:pt x="386" y="66"/>
                  </a:lnTo>
                  <a:lnTo>
                    <a:pt x="377" y="58"/>
                  </a:lnTo>
                  <a:lnTo>
                    <a:pt x="367" y="49"/>
                  </a:lnTo>
                  <a:lnTo>
                    <a:pt x="356" y="40"/>
                  </a:lnTo>
                  <a:lnTo>
                    <a:pt x="343" y="32"/>
                  </a:lnTo>
                  <a:lnTo>
                    <a:pt x="329" y="24"/>
                  </a:lnTo>
                  <a:lnTo>
                    <a:pt x="314" y="18"/>
                  </a:lnTo>
                  <a:lnTo>
                    <a:pt x="297" y="13"/>
                  </a:lnTo>
                  <a:lnTo>
                    <a:pt x="279" y="8"/>
                  </a:lnTo>
                  <a:lnTo>
                    <a:pt x="261" y="4"/>
                  </a:lnTo>
                  <a:lnTo>
                    <a:pt x="242" y="1"/>
                  </a:lnTo>
                  <a:lnTo>
                    <a:pt x="222" y="0"/>
                  </a:lnTo>
                  <a:lnTo>
                    <a:pt x="202" y="0"/>
                  </a:lnTo>
                  <a:lnTo>
                    <a:pt x="181" y="0"/>
                  </a:lnTo>
                  <a:lnTo>
                    <a:pt x="161" y="1"/>
                  </a:lnTo>
                  <a:lnTo>
                    <a:pt x="142" y="4"/>
                  </a:lnTo>
                  <a:lnTo>
                    <a:pt x="124" y="8"/>
                  </a:lnTo>
                  <a:lnTo>
                    <a:pt x="106" y="13"/>
                  </a:lnTo>
                  <a:lnTo>
                    <a:pt x="89" y="18"/>
                  </a:lnTo>
                  <a:lnTo>
                    <a:pt x="74" y="24"/>
                  </a:lnTo>
                  <a:lnTo>
                    <a:pt x="60" y="32"/>
                  </a:lnTo>
                  <a:lnTo>
                    <a:pt x="46" y="40"/>
                  </a:lnTo>
                  <a:lnTo>
                    <a:pt x="35" y="49"/>
                  </a:lnTo>
                  <a:lnTo>
                    <a:pt x="24" y="58"/>
                  </a:lnTo>
                  <a:lnTo>
                    <a:pt x="17" y="66"/>
                  </a:lnTo>
                  <a:lnTo>
                    <a:pt x="9" y="77"/>
                  </a:lnTo>
                  <a:lnTo>
                    <a:pt x="5" y="87"/>
                  </a:lnTo>
                  <a:lnTo>
                    <a:pt x="1" y="98"/>
                  </a:lnTo>
                  <a:lnTo>
                    <a:pt x="0" y="110"/>
                  </a:lnTo>
                  <a:lnTo>
                    <a:pt x="1" y="120"/>
                  </a:lnTo>
                  <a:lnTo>
                    <a:pt x="5" y="131"/>
                  </a:lnTo>
                  <a:lnTo>
                    <a:pt x="9" y="142"/>
                  </a:lnTo>
                  <a:lnTo>
                    <a:pt x="17" y="152"/>
                  </a:lnTo>
                  <a:lnTo>
                    <a:pt x="24" y="161"/>
                  </a:lnTo>
                  <a:lnTo>
                    <a:pt x="35" y="171"/>
                  </a:lnTo>
                  <a:lnTo>
                    <a:pt x="46" y="179"/>
                  </a:lnTo>
                  <a:lnTo>
                    <a:pt x="60" y="186"/>
                  </a:lnTo>
                  <a:lnTo>
                    <a:pt x="74" y="194"/>
                  </a:lnTo>
                  <a:lnTo>
                    <a:pt x="89" y="200"/>
                  </a:lnTo>
                  <a:lnTo>
                    <a:pt x="106" y="205"/>
                  </a:lnTo>
                  <a:lnTo>
                    <a:pt x="124" y="211"/>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79" name="Freeform 99"/>
            <p:cNvSpPr>
              <a:spLocks/>
            </p:cNvSpPr>
            <p:nvPr/>
          </p:nvSpPr>
          <p:spPr bwMode="auto">
            <a:xfrm>
              <a:off x="6427788" y="2230438"/>
              <a:ext cx="125412" cy="68262"/>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80" name="Freeform 100"/>
            <p:cNvSpPr>
              <a:spLocks/>
            </p:cNvSpPr>
            <p:nvPr/>
          </p:nvSpPr>
          <p:spPr bwMode="auto">
            <a:xfrm>
              <a:off x="6427788" y="2230438"/>
              <a:ext cx="125412" cy="68262"/>
            </a:xfrm>
            <a:custGeom>
              <a:avLst/>
              <a:gdLst>
                <a:gd name="T0" fmla="*/ 173 w 316"/>
                <a:gd name="T1" fmla="*/ 172 h 172"/>
                <a:gd name="T2" fmla="*/ 205 w 316"/>
                <a:gd name="T3" fmla="*/ 168 h 172"/>
                <a:gd name="T4" fmla="*/ 233 w 316"/>
                <a:gd name="T5" fmla="*/ 162 h 172"/>
                <a:gd name="T6" fmla="*/ 257 w 316"/>
                <a:gd name="T7" fmla="*/ 152 h 172"/>
                <a:gd name="T8" fmla="*/ 279 w 316"/>
                <a:gd name="T9" fmla="*/ 140 h 172"/>
                <a:gd name="T10" fmla="*/ 297 w 316"/>
                <a:gd name="T11" fmla="*/ 127 h 172"/>
                <a:gd name="T12" fmla="*/ 308 w 316"/>
                <a:gd name="T13" fmla="*/ 111 h 172"/>
                <a:gd name="T14" fmla="*/ 315 w 316"/>
                <a:gd name="T15" fmla="*/ 94 h 172"/>
                <a:gd name="T16" fmla="*/ 315 w 316"/>
                <a:gd name="T17" fmla="*/ 76 h 172"/>
                <a:gd name="T18" fmla="*/ 308 w 316"/>
                <a:gd name="T19" fmla="*/ 60 h 172"/>
                <a:gd name="T20" fmla="*/ 297 w 316"/>
                <a:gd name="T21" fmla="*/ 45 h 172"/>
                <a:gd name="T22" fmla="*/ 279 w 316"/>
                <a:gd name="T23" fmla="*/ 31 h 172"/>
                <a:gd name="T24" fmla="*/ 257 w 316"/>
                <a:gd name="T25" fmla="*/ 19 h 172"/>
                <a:gd name="T26" fmla="*/ 233 w 316"/>
                <a:gd name="T27" fmla="*/ 10 h 172"/>
                <a:gd name="T28" fmla="*/ 205 w 316"/>
                <a:gd name="T29" fmla="*/ 4 h 172"/>
                <a:gd name="T30" fmla="*/ 173 w 316"/>
                <a:gd name="T31" fmla="*/ 0 h 172"/>
                <a:gd name="T32" fmla="*/ 141 w 316"/>
                <a:gd name="T33" fmla="*/ 0 h 172"/>
                <a:gd name="T34" fmla="*/ 111 w 316"/>
                <a:gd name="T35" fmla="*/ 4 h 172"/>
                <a:gd name="T36" fmla="*/ 83 w 316"/>
                <a:gd name="T37" fmla="*/ 10 h 172"/>
                <a:gd name="T38" fmla="*/ 57 w 316"/>
                <a:gd name="T39" fmla="*/ 19 h 172"/>
                <a:gd name="T40" fmla="*/ 35 w 316"/>
                <a:gd name="T41" fmla="*/ 31 h 172"/>
                <a:gd name="T42" fmla="*/ 19 w 316"/>
                <a:gd name="T43" fmla="*/ 45 h 172"/>
                <a:gd name="T44" fmla="*/ 6 w 316"/>
                <a:gd name="T45" fmla="*/ 60 h 172"/>
                <a:gd name="T46" fmla="*/ 0 w 316"/>
                <a:gd name="T47" fmla="*/ 76 h 172"/>
                <a:gd name="T48" fmla="*/ 0 w 316"/>
                <a:gd name="T49" fmla="*/ 94 h 172"/>
                <a:gd name="T50" fmla="*/ 6 w 316"/>
                <a:gd name="T51" fmla="*/ 111 h 172"/>
                <a:gd name="T52" fmla="*/ 19 w 316"/>
                <a:gd name="T53" fmla="*/ 127 h 172"/>
                <a:gd name="T54" fmla="*/ 35 w 316"/>
                <a:gd name="T55" fmla="*/ 140 h 172"/>
                <a:gd name="T56" fmla="*/ 57 w 316"/>
                <a:gd name="T57" fmla="*/ 152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3" y="172"/>
                  </a:lnTo>
                  <a:lnTo>
                    <a:pt x="190" y="171"/>
                  </a:lnTo>
                  <a:lnTo>
                    <a:pt x="205" y="168"/>
                  </a:lnTo>
                  <a:lnTo>
                    <a:pt x="219" y="166"/>
                  </a:lnTo>
                  <a:lnTo>
                    <a:pt x="233" y="162"/>
                  </a:lnTo>
                  <a:lnTo>
                    <a:pt x="246" y="157"/>
                  </a:lnTo>
                  <a:lnTo>
                    <a:pt x="257" y="152"/>
                  </a:lnTo>
                  <a:lnTo>
                    <a:pt x="269" y="147"/>
                  </a:lnTo>
                  <a:lnTo>
                    <a:pt x="279" y="140"/>
                  </a:lnTo>
                  <a:lnTo>
                    <a:pt x="288" y="134"/>
                  </a:lnTo>
                  <a:lnTo>
                    <a:pt x="297" y="127"/>
                  </a:lnTo>
                  <a:lnTo>
                    <a:pt x="303" y="120"/>
                  </a:lnTo>
                  <a:lnTo>
                    <a:pt x="308" y="111"/>
                  </a:lnTo>
                  <a:lnTo>
                    <a:pt x="312" y="103"/>
                  </a:lnTo>
                  <a:lnTo>
                    <a:pt x="315" y="94"/>
                  </a:lnTo>
                  <a:lnTo>
                    <a:pt x="316" y="85"/>
                  </a:lnTo>
                  <a:lnTo>
                    <a:pt x="315" y="76"/>
                  </a:lnTo>
                  <a:lnTo>
                    <a:pt x="312" y="69"/>
                  </a:lnTo>
                  <a:lnTo>
                    <a:pt x="308" y="60"/>
                  </a:lnTo>
                  <a:lnTo>
                    <a:pt x="303" y="52"/>
                  </a:lnTo>
                  <a:lnTo>
                    <a:pt x="297" y="45"/>
                  </a:lnTo>
                  <a:lnTo>
                    <a:pt x="288" y="38"/>
                  </a:lnTo>
                  <a:lnTo>
                    <a:pt x="279" y="31"/>
                  </a:lnTo>
                  <a:lnTo>
                    <a:pt x="269" y="25"/>
                  </a:lnTo>
                  <a:lnTo>
                    <a:pt x="257" y="19"/>
                  </a:lnTo>
                  <a:lnTo>
                    <a:pt x="246" y="14"/>
                  </a:lnTo>
                  <a:lnTo>
                    <a:pt x="233" y="10"/>
                  </a:lnTo>
                  <a:lnTo>
                    <a:pt x="219" y="6"/>
                  </a:lnTo>
                  <a:lnTo>
                    <a:pt x="205" y="4"/>
                  </a:lnTo>
                  <a:lnTo>
                    <a:pt x="190" y="1"/>
                  </a:lnTo>
                  <a:lnTo>
                    <a:pt x="173" y="0"/>
                  </a:lnTo>
                  <a:lnTo>
                    <a:pt x="158" y="0"/>
                  </a:lnTo>
                  <a:lnTo>
                    <a:pt x="141" y="0"/>
                  </a:lnTo>
                  <a:lnTo>
                    <a:pt x="126" y="1"/>
                  </a:lnTo>
                  <a:lnTo>
                    <a:pt x="111" y="4"/>
                  </a:lnTo>
                  <a:lnTo>
                    <a:pt x="97" y="6"/>
                  </a:lnTo>
                  <a:lnTo>
                    <a:pt x="83" y="10"/>
                  </a:lnTo>
                  <a:lnTo>
                    <a:pt x="70" y="14"/>
                  </a:lnTo>
                  <a:lnTo>
                    <a:pt x="57" y="19"/>
                  </a:lnTo>
                  <a:lnTo>
                    <a:pt x="46" y="25"/>
                  </a:lnTo>
                  <a:lnTo>
                    <a:pt x="35" y="31"/>
                  </a:lnTo>
                  <a:lnTo>
                    <a:pt x="26" y="38"/>
                  </a:lnTo>
                  <a:lnTo>
                    <a:pt x="19" y="45"/>
                  </a:lnTo>
                  <a:lnTo>
                    <a:pt x="12" y="52"/>
                  </a:lnTo>
                  <a:lnTo>
                    <a:pt x="6" y="60"/>
                  </a:lnTo>
                  <a:lnTo>
                    <a:pt x="2" y="69"/>
                  </a:lnTo>
                  <a:lnTo>
                    <a:pt x="0" y="76"/>
                  </a:lnTo>
                  <a:lnTo>
                    <a:pt x="0" y="85"/>
                  </a:lnTo>
                  <a:lnTo>
                    <a:pt x="0" y="94"/>
                  </a:lnTo>
                  <a:lnTo>
                    <a:pt x="2" y="103"/>
                  </a:lnTo>
                  <a:lnTo>
                    <a:pt x="6" y="111"/>
                  </a:lnTo>
                  <a:lnTo>
                    <a:pt x="12" y="120"/>
                  </a:lnTo>
                  <a:lnTo>
                    <a:pt x="19" y="127"/>
                  </a:lnTo>
                  <a:lnTo>
                    <a:pt x="26" y="134"/>
                  </a:lnTo>
                  <a:lnTo>
                    <a:pt x="35" y="140"/>
                  </a:lnTo>
                  <a:lnTo>
                    <a:pt x="46" y="147"/>
                  </a:lnTo>
                  <a:lnTo>
                    <a:pt x="57" y="152"/>
                  </a:lnTo>
                  <a:lnTo>
                    <a:pt x="70" y="157"/>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81" name="Freeform 101"/>
            <p:cNvSpPr>
              <a:spLocks/>
            </p:cNvSpPr>
            <p:nvPr/>
          </p:nvSpPr>
          <p:spPr bwMode="auto">
            <a:xfrm>
              <a:off x="7204075" y="2413000"/>
              <a:ext cx="125413" cy="6826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82" name="Freeform 102"/>
            <p:cNvSpPr>
              <a:spLocks/>
            </p:cNvSpPr>
            <p:nvPr/>
          </p:nvSpPr>
          <p:spPr bwMode="auto">
            <a:xfrm>
              <a:off x="7204075" y="2413000"/>
              <a:ext cx="125413" cy="68263"/>
            </a:xfrm>
            <a:custGeom>
              <a:avLst/>
              <a:gdLst>
                <a:gd name="T0" fmla="*/ 174 w 316"/>
                <a:gd name="T1" fmla="*/ 172 h 172"/>
                <a:gd name="T2" fmla="*/ 204 w 316"/>
                <a:gd name="T3" fmla="*/ 168 h 172"/>
                <a:gd name="T4" fmla="*/ 234 w 316"/>
                <a:gd name="T5" fmla="*/ 162 h 172"/>
                <a:gd name="T6" fmla="*/ 258 w 316"/>
                <a:gd name="T7" fmla="*/ 153 h 172"/>
                <a:gd name="T8" fmla="*/ 279 w 316"/>
                <a:gd name="T9" fmla="*/ 141 h 172"/>
                <a:gd name="T10" fmla="*/ 297 w 316"/>
                <a:gd name="T11" fmla="*/ 127 h 172"/>
                <a:gd name="T12" fmla="*/ 309 w 316"/>
                <a:gd name="T13" fmla="*/ 112 h 172"/>
                <a:gd name="T14" fmla="*/ 315 w 316"/>
                <a:gd name="T15" fmla="*/ 95 h 172"/>
                <a:gd name="T16" fmla="*/ 315 w 316"/>
                <a:gd name="T17" fmla="*/ 77 h 172"/>
                <a:gd name="T18" fmla="*/ 309 w 316"/>
                <a:gd name="T19" fmla="*/ 61 h 172"/>
                <a:gd name="T20" fmla="*/ 297 w 316"/>
                <a:gd name="T21" fmla="*/ 46 h 172"/>
                <a:gd name="T22" fmla="*/ 279 w 316"/>
                <a:gd name="T23" fmla="*/ 32 h 172"/>
                <a:gd name="T24" fmla="*/ 258 w 316"/>
                <a:gd name="T25" fmla="*/ 20 h 172"/>
                <a:gd name="T26" fmla="*/ 234 w 316"/>
                <a:gd name="T27" fmla="*/ 10 h 172"/>
                <a:gd name="T28" fmla="*/ 204 w 316"/>
                <a:gd name="T29" fmla="*/ 4 h 172"/>
                <a:gd name="T30" fmla="*/ 174 w 316"/>
                <a:gd name="T31" fmla="*/ 1 h 172"/>
                <a:gd name="T32" fmla="*/ 142 w 316"/>
                <a:gd name="T33" fmla="*/ 1 h 172"/>
                <a:gd name="T34" fmla="*/ 111 w 316"/>
                <a:gd name="T35" fmla="*/ 4 h 172"/>
                <a:gd name="T36" fmla="*/ 83 w 316"/>
                <a:gd name="T37" fmla="*/ 10 h 172"/>
                <a:gd name="T38" fmla="*/ 58 w 316"/>
                <a:gd name="T39" fmla="*/ 20 h 172"/>
                <a:gd name="T40" fmla="*/ 36 w 316"/>
                <a:gd name="T41" fmla="*/ 32 h 172"/>
                <a:gd name="T42" fmla="*/ 19 w 316"/>
                <a:gd name="T43" fmla="*/ 46 h 172"/>
                <a:gd name="T44" fmla="*/ 7 w 316"/>
                <a:gd name="T45" fmla="*/ 61 h 172"/>
                <a:gd name="T46" fmla="*/ 0 w 316"/>
                <a:gd name="T47" fmla="*/ 77 h 172"/>
                <a:gd name="T48" fmla="*/ 0 w 316"/>
                <a:gd name="T49" fmla="*/ 95 h 172"/>
                <a:gd name="T50" fmla="*/ 7 w 316"/>
                <a:gd name="T51" fmla="*/ 112 h 172"/>
                <a:gd name="T52" fmla="*/ 19 w 316"/>
                <a:gd name="T53" fmla="*/ 127 h 172"/>
                <a:gd name="T54" fmla="*/ 36 w 316"/>
                <a:gd name="T55" fmla="*/ 141 h 172"/>
                <a:gd name="T56" fmla="*/ 58 w 316"/>
                <a:gd name="T57" fmla="*/ 153 h 172"/>
                <a:gd name="T58" fmla="*/ 83 w 316"/>
                <a:gd name="T59" fmla="*/ 162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0"/>
                  </a:lnTo>
                  <a:lnTo>
                    <a:pt x="204" y="168"/>
                  </a:lnTo>
                  <a:lnTo>
                    <a:pt x="220" y="165"/>
                  </a:lnTo>
                  <a:lnTo>
                    <a:pt x="234" y="162"/>
                  </a:lnTo>
                  <a:lnTo>
                    <a:pt x="246" y="158"/>
                  </a:lnTo>
                  <a:lnTo>
                    <a:pt x="258" y="153"/>
                  </a:lnTo>
                  <a:lnTo>
                    <a:pt x="269" y="148"/>
                  </a:lnTo>
                  <a:lnTo>
                    <a:pt x="279" y="141"/>
                  </a:lnTo>
                  <a:lnTo>
                    <a:pt x="288" y="135"/>
                  </a:lnTo>
                  <a:lnTo>
                    <a:pt x="297" y="127"/>
                  </a:lnTo>
                  <a:lnTo>
                    <a:pt x="304" y="120"/>
                  </a:lnTo>
                  <a:lnTo>
                    <a:pt x="309" y="112"/>
                  </a:lnTo>
                  <a:lnTo>
                    <a:pt x="313" y="103"/>
                  </a:lnTo>
                  <a:lnTo>
                    <a:pt x="315" y="95"/>
                  </a:lnTo>
                  <a:lnTo>
                    <a:pt x="316" y="86"/>
                  </a:lnTo>
                  <a:lnTo>
                    <a:pt x="315" y="77"/>
                  </a:lnTo>
                  <a:lnTo>
                    <a:pt x="313" y="69"/>
                  </a:lnTo>
                  <a:lnTo>
                    <a:pt x="309" y="61"/>
                  </a:lnTo>
                  <a:lnTo>
                    <a:pt x="304" y="53"/>
                  </a:lnTo>
                  <a:lnTo>
                    <a:pt x="297" y="46"/>
                  </a:lnTo>
                  <a:lnTo>
                    <a:pt x="288" y="38"/>
                  </a:lnTo>
                  <a:lnTo>
                    <a:pt x="279" y="32"/>
                  </a:lnTo>
                  <a:lnTo>
                    <a:pt x="269" y="25"/>
                  </a:lnTo>
                  <a:lnTo>
                    <a:pt x="258" y="20"/>
                  </a:lnTo>
                  <a:lnTo>
                    <a:pt x="246" y="15"/>
                  </a:lnTo>
                  <a:lnTo>
                    <a:pt x="234" y="10"/>
                  </a:lnTo>
                  <a:lnTo>
                    <a:pt x="220" y="7"/>
                  </a:lnTo>
                  <a:lnTo>
                    <a:pt x="204" y="4"/>
                  </a:lnTo>
                  <a:lnTo>
                    <a:pt x="190" y="2"/>
                  </a:lnTo>
                  <a:lnTo>
                    <a:pt x="174" y="1"/>
                  </a:lnTo>
                  <a:lnTo>
                    <a:pt x="158" y="0"/>
                  </a:lnTo>
                  <a:lnTo>
                    <a:pt x="142" y="1"/>
                  </a:lnTo>
                  <a:lnTo>
                    <a:pt x="126" y="2"/>
                  </a:lnTo>
                  <a:lnTo>
                    <a:pt x="111" y="4"/>
                  </a:lnTo>
                  <a:lnTo>
                    <a:pt x="96" y="7"/>
                  </a:lnTo>
                  <a:lnTo>
                    <a:pt x="83" y="10"/>
                  </a:lnTo>
                  <a:lnTo>
                    <a:pt x="69" y="15"/>
                  </a:lnTo>
                  <a:lnTo>
                    <a:pt x="58" y="20"/>
                  </a:lnTo>
                  <a:lnTo>
                    <a:pt x="46" y="25"/>
                  </a:lnTo>
                  <a:lnTo>
                    <a:pt x="36" y="32"/>
                  </a:lnTo>
                  <a:lnTo>
                    <a:pt x="27" y="38"/>
                  </a:lnTo>
                  <a:lnTo>
                    <a:pt x="19" y="46"/>
                  </a:lnTo>
                  <a:lnTo>
                    <a:pt x="12" y="53"/>
                  </a:lnTo>
                  <a:lnTo>
                    <a:pt x="7" y="61"/>
                  </a:lnTo>
                  <a:lnTo>
                    <a:pt x="3" y="69"/>
                  </a:lnTo>
                  <a:lnTo>
                    <a:pt x="0" y="77"/>
                  </a:lnTo>
                  <a:lnTo>
                    <a:pt x="0" y="86"/>
                  </a:lnTo>
                  <a:lnTo>
                    <a:pt x="0" y="95"/>
                  </a:lnTo>
                  <a:lnTo>
                    <a:pt x="3" y="103"/>
                  </a:lnTo>
                  <a:lnTo>
                    <a:pt x="7" y="112"/>
                  </a:lnTo>
                  <a:lnTo>
                    <a:pt x="12" y="120"/>
                  </a:lnTo>
                  <a:lnTo>
                    <a:pt x="19" y="127"/>
                  </a:lnTo>
                  <a:lnTo>
                    <a:pt x="27" y="135"/>
                  </a:lnTo>
                  <a:lnTo>
                    <a:pt x="36" y="141"/>
                  </a:lnTo>
                  <a:lnTo>
                    <a:pt x="46" y="148"/>
                  </a:lnTo>
                  <a:lnTo>
                    <a:pt x="58" y="153"/>
                  </a:lnTo>
                  <a:lnTo>
                    <a:pt x="69" y="158"/>
                  </a:lnTo>
                  <a:lnTo>
                    <a:pt x="83" y="162"/>
                  </a:lnTo>
                  <a:lnTo>
                    <a:pt x="96"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83" name="Freeform 103"/>
            <p:cNvSpPr>
              <a:spLocks/>
            </p:cNvSpPr>
            <p:nvPr/>
          </p:nvSpPr>
          <p:spPr bwMode="auto">
            <a:xfrm>
              <a:off x="7837488" y="2154238"/>
              <a:ext cx="125412" cy="68262"/>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84" name="Freeform 104"/>
            <p:cNvSpPr>
              <a:spLocks/>
            </p:cNvSpPr>
            <p:nvPr/>
          </p:nvSpPr>
          <p:spPr bwMode="auto">
            <a:xfrm>
              <a:off x="7837488" y="2154238"/>
              <a:ext cx="125412" cy="68262"/>
            </a:xfrm>
            <a:custGeom>
              <a:avLst/>
              <a:gdLst>
                <a:gd name="T0" fmla="*/ 173 w 316"/>
                <a:gd name="T1" fmla="*/ 173 h 174"/>
                <a:gd name="T2" fmla="*/ 205 w 316"/>
                <a:gd name="T3" fmla="*/ 170 h 174"/>
                <a:gd name="T4" fmla="*/ 233 w 316"/>
                <a:gd name="T5" fmla="*/ 164 h 174"/>
                <a:gd name="T6" fmla="*/ 259 w 316"/>
                <a:gd name="T7" fmla="*/ 153 h 174"/>
                <a:gd name="T8" fmla="*/ 279 w 316"/>
                <a:gd name="T9" fmla="*/ 142 h 174"/>
                <a:gd name="T10" fmla="*/ 297 w 316"/>
                <a:gd name="T11" fmla="*/ 128 h 174"/>
                <a:gd name="T12" fmla="*/ 309 w 316"/>
                <a:gd name="T13" fmla="*/ 113 h 174"/>
                <a:gd name="T14" fmla="*/ 315 w 316"/>
                <a:gd name="T15" fmla="*/ 96 h 174"/>
                <a:gd name="T16" fmla="*/ 315 w 316"/>
                <a:gd name="T17" fmla="*/ 78 h 174"/>
                <a:gd name="T18" fmla="*/ 309 w 316"/>
                <a:gd name="T19" fmla="*/ 62 h 174"/>
                <a:gd name="T20" fmla="*/ 297 w 316"/>
                <a:gd name="T21" fmla="*/ 46 h 174"/>
                <a:gd name="T22" fmla="*/ 279 w 316"/>
                <a:gd name="T23" fmla="*/ 32 h 174"/>
                <a:gd name="T24" fmla="*/ 259 w 316"/>
                <a:gd name="T25" fmla="*/ 21 h 174"/>
                <a:gd name="T26" fmla="*/ 233 w 316"/>
                <a:gd name="T27" fmla="*/ 12 h 174"/>
                <a:gd name="T28" fmla="*/ 205 w 316"/>
                <a:gd name="T29" fmla="*/ 6 h 174"/>
                <a:gd name="T30" fmla="*/ 173 w 316"/>
                <a:gd name="T31" fmla="*/ 2 h 174"/>
                <a:gd name="T32" fmla="*/ 142 w 316"/>
                <a:gd name="T33" fmla="*/ 2 h 174"/>
                <a:gd name="T34" fmla="*/ 111 w 316"/>
                <a:gd name="T35" fmla="*/ 6 h 174"/>
                <a:gd name="T36" fmla="*/ 83 w 316"/>
                <a:gd name="T37" fmla="*/ 12 h 174"/>
                <a:gd name="T38" fmla="*/ 57 w 316"/>
                <a:gd name="T39" fmla="*/ 21 h 174"/>
                <a:gd name="T40" fmla="*/ 36 w 316"/>
                <a:gd name="T41" fmla="*/ 32 h 174"/>
                <a:gd name="T42" fmla="*/ 19 w 316"/>
                <a:gd name="T43" fmla="*/ 46 h 174"/>
                <a:gd name="T44" fmla="*/ 6 w 316"/>
                <a:gd name="T45" fmla="*/ 62 h 174"/>
                <a:gd name="T46" fmla="*/ 0 w 316"/>
                <a:gd name="T47" fmla="*/ 78 h 174"/>
                <a:gd name="T48" fmla="*/ 0 w 316"/>
                <a:gd name="T49" fmla="*/ 96 h 174"/>
                <a:gd name="T50" fmla="*/ 6 w 316"/>
                <a:gd name="T51" fmla="*/ 113 h 174"/>
                <a:gd name="T52" fmla="*/ 19 w 316"/>
                <a:gd name="T53" fmla="*/ 128 h 174"/>
                <a:gd name="T54" fmla="*/ 36 w 316"/>
                <a:gd name="T55" fmla="*/ 142 h 174"/>
                <a:gd name="T56" fmla="*/ 57 w 316"/>
                <a:gd name="T57" fmla="*/ 153 h 174"/>
                <a:gd name="T58" fmla="*/ 83 w 316"/>
                <a:gd name="T59" fmla="*/ 164 h 174"/>
                <a:gd name="T60" fmla="*/ 111 w 316"/>
                <a:gd name="T61" fmla="*/ 170 h 174"/>
                <a:gd name="T62" fmla="*/ 142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9" y="153"/>
                  </a:lnTo>
                  <a:lnTo>
                    <a:pt x="269" y="148"/>
                  </a:lnTo>
                  <a:lnTo>
                    <a:pt x="279" y="142"/>
                  </a:lnTo>
                  <a:lnTo>
                    <a:pt x="288" y="136"/>
                  </a:lnTo>
                  <a:lnTo>
                    <a:pt x="297" y="128"/>
                  </a:lnTo>
                  <a:lnTo>
                    <a:pt x="304" y="120"/>
                  </a:lnTo>
                  <a:lnTo>
                    <a:pt x="309" y="113"/>
                  </a:lnTo>
                  <a:lnTo>
                    <a:pt x="312" y="105"/>
                  </a:lnTo>
                  <a:lnTo>
                    <a:pt x="315" y="96"/>
                  </a:lnTo>
                  <a:lnTo>
                    <a:pt x="316" y="87"/>
                  </a:lnTo>
                  <a:lnTo>
                    <a:pt x="315" y="78"/>
                  </a:lnTo>
                  <a:lnTo>
                    <a:pt x="312" y="71"/>
                  </a:lnTo>
                  <a:lnTo>
                    <a:pt x="309" y="62"/>
                  </a:lnTo>
                  <a:lnTo>
                    <a:pt x="304" y="54"/>
                  </a:lnTo>
                  <a:lnTo>
                    <a:pt x="297" y="46"/>
                  </a:lnTo>
                  <a:lnTo>
                    <a:pt x="288" y="39"/>
                  </a:lnTo>
                  <a:lnTo>
                    <a:pt x="279" y="32"/>
                  </a:lnTo>
                  <a:lnTo>
                    <a:pt x="269" y="26"/>
                  </a:lnTo>
                  <a:lnTo>
                    <a:pt x="259" y="21"/>
                  </a:lnTo>
                  <a:lnTo>
                    <a:pt x="246" y="16"/>
                  </a:lnTo>
                  <a:lnTo>
                    <a:pt x="233" y="12"/>
                  </a:lnTo>
                  <a:lnTo>
                    <a:pt x="219" y="8"/>
                  </a:lnTo>
                  <a:lnTo>
                    <a:pt x="205" y="6"/>
                  </a:lnTo>
                  <a:lnTo>
                    <a:pt x="190" y="3"/>
                  </a:lnTo>
                  <a:lnTo>
                    <a:pt x="173" y="2"/>
                  </a:lnTo>
                  <a:lnTo>
                    <a:pt x="158" y="0"/>
                  </a:lnTo>
                  <a:lnTo>
                    <a:pt x="142" y="2"/>
                  </a:lnTo>
                  <a:lnTo>
                    <a:pt x="126" y="3"/>
                  </a:lnTo>
                  <a:lnTo>
                    <a:pt x="111" y="6"/>
                  </a:lnTo>
                  <a:lnTo>
                    <a:pt x="97" y="8"/>
                  </a:lnTo>
                  <a:lnTo>
                    <a:pt x="83" y="12"/>
                  </a:lnTo>
                  <a:lnTo>
                    <a:pt x="70" y="16"/>
                  </a:lnTo>
                  <a:lnTo>
                    <a:pt x="57" y="21"/>
                  </a:lnTo>
                  <a:lnTo>
                    <a:pt x="46" y="26"/>
                  </a:lnTo>
                  <a:lnTo>
                    <a:pt x="36" y="32"/>
                  </a:lnTo>
                  <a:lnTo>
                    <a:pt x="27" y="39"/>
                  </a:lnTo>
                  <a:lnTo>
                    <a:pt x="19" y="46"/>
                  </a:lnTo>
                  <a:lnTo>
                    <a:pt x="13" y="54"/>
                  </a:lnTo>
                  <a:lnTo>
                    <a:pt x="6" y="62"/>
                  </a:lnTo>
                  <a:lnTo>
                    <a:pt x="3" y="71"/>
                  </a:lnTo>
                  <a:lnTo>
                    <a:pt x="0" y="78"/>
                  </a:lnTo>
                  <a:lnTo>
                    <a:pt x="0" y="87"/>
                  </a:lnTo>
                  <a:lnTo>
                    <a:pt x="0" y="96"/>
                  </a:lnTo>
                  <a:lnTo>
                    <a:pt x="3" y="105"/>
                  </a:lnTo>
                  <a:lnTo>
                    <a:pt x="6" y="113"/>
                  </a:lnTo>
                  <a:lnTo>
                    <a:pt x="13" y="120"/>
                  </a:lnTo>
                  <a:lnTo>
                    <a:pt x="19" y="128"/>
                  </a:lnTo>
                  <a:lnTo>
                    <a:pt x="27" y="136"/>
                  </a:lnTo>
                  <a:lnTo>
                    <a:pt x="36" y="142"/>
                  </a:lnTo>
                  <a:lnTo>
                    <a:pt x="46" y="148"/>
                  </a:lnTo>
                  <a:lnTo>
                    <a:pt x="57" y="153"/>
                  </a:lnTo>
                  <a:lnTo>
                    <a:pt x="70" y="159"/>
                  </a:lnTo>
                  <a:lnTo>
                    <a:pt x="83" y="164"/>
                  </a:lnTo>
                  <a:lnTo>
                    <a:pt x="97" y="166"/>
                  </a:lnTo>
                  <a:lnTo>
                    <a:pt x="111" y="170"/>
                  </a:lnTo>
                  <a:lnTo>
                    <a:pt x="126" y="171"/>
                  </a:lnTo>
                  <a:lnTo>
                    <a:pt x="142"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85" name="Freeform 105"/>
            <p:cNvSpPr>
              <a:spLocks/>
            </p:cNvSpPr>
            <p:nvPr/>
          </p:nvSpPr>
          <p:spPr bwMode="auto">
            <a:xfrm>
              <a:off x="8069263" y="2533650"/>
              <a:ext cx="125412" cy="6826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86" name="Freeform 106"/>
            <p:cNvSpPr>
              <a:spLocks/>
            </p:cNvSpPr>
            <p:nvPr/>
          </p:nvSpPr>
          <p:spPr bwMode="auto">
            <a:xfrm>
              <a:off x="8069263" y="2533650"/>
              <a:ext cx="125412" cy="68263"/>
            </a:xfrm>
            <a:custGeom>
              <a:avLst/>
              <a:gdLst>
                <a:gd name="T0" fmla="*/ 174 w 317"/>
                <a:gd name="T1" fmla="*/ 172 h 173"/>
                <a:gd name="T2" fmla="*/ 206 w 317"/>
                <a:gd name="T3" fmla="*/ 169 h 173"/>
                <a:gd name="T4" fmla="*/ 234 w 317"/>
                <a:gd name="T5" fmla="*/ 162 h 173"/>
                <a:gd name="T6" fmla="*/ 259 w 317"/>
                <a:gd name="T7" fmla="*/ 153 h 173"/>
                <a:gd name="T8" fmla="*/ 280 w 317"/>
                <a:gd name="T9" fmla="*/ 141 h 173"/>
                <a:gd name="T10" fmla="*/ 298 w 317"/>
                <a:gd name="T11" fmla="*/ 127 h 173"/>
                <a:gd name="T12" fmla="*/ 309 w 317"/>
                <a:gd name="T13" fmla="*/ 112 h 173"/>
                <a:gd name="T14" fmla="*/ 315 w 317"/>
                <a:gd name="T15" fmla="*/ 95 h 173"/>
                <a:gd name="T16" fmla="*/ 315 w 317"/>
                <a:gd name="T17" fmla="*/ 78 h 173"/>
                <a:gd name="T18" fmla="*/ 309 w 317"/>
                <a:gd name="T19" fmla="*/ 61 h 173"/>
                <a:gd name="T20" fmla="*/ 298 w 317"/>
                <a:gd name="T21" fmla="*/ 46 h 173"/>
                <a:gd name="T22" fmla="*/ 280 w 317"/>
                <a:gd name="T23" fmla="*/ 32 h 173"/>
                <a:gd name="T24" fmla="*/ 259 w 317"/>
                <a:gd name="T25" fmla="*/ 20 h 173"/>
                <a:gd name="T26" fmla="*/ 234 w 317"/>
                <a:gd name="T27" fmla="*/ 10 h 173"/>
                <a:gd name="T28" fmla="*/ 206 w 317"/>
                <a:gd name="T29" fmla="*/ 4 h 173"/>
                <a:gd name="T30" fmla="*/ 174 w 317"/>
                <a:gd name="T31" fmla="*/ 1 h 173"/>
                <a:gd name="T32" fmla="*/ 142 w 317"/>
                <a:gd name="T33" fmla="*/ 1 h 173"/>
                <a:gd name="T34" fmla="*/ 111 w 317"/>
                <a:gd name="T35" fmla="*/ 4 h 173"/>
                <a:gd name="T36" fmla="*/ 83 w 317"/>
                <a:gd name="T37" fmla="*/ 10 h 173"/>
                <a:gd name="T38" fmla="*/ 58 w 317"/>
                <a:gd name="T39" fmla="*/ 20 h 173"/>
                <a:gd name="T40" fmla="*/ 36 w 317"/>
                <a:gd name="T41" fmla="*/ 32 h 173"/>
                <a:gd name="T42" fmla="*/ 20 w 317"/>
                <a:gd name="T43" fmla="*/ 46 h 173"/>
                <a:gd name="T44" fmla="*/ 7 w 317"/>
                <a:gd name="T45" fmla="*/ 61 h 173"/>
                <a:gd name="T46" fmla="*/ 2 w 317"/>
                <a:gd name="T47" fmla="*/ 78 h 173"/>
                <a:gd name="T48" fmla="*/ 2 w 317"/>
                <a:gd name="T49" fmla="*/ 95 h 173"/>
                <a:gd name="T50" fmla="*/ 7 w 317"/>
                <a:gd name="T51" fmla="*/ 112 h 173"/>
                <a:gd name="T52" fmla="*/ 20 w 317"/>
                <a:gd name="T53" fmla="*/ 127 h 173"/>
                <a:gd name="T54" fmla="*/ 36 w 317"/>
                <a:gd name="T55" fmla="*/ 141 h 173"/>
                <a:gd name="T56" fmla="*/ 58 w 317"/>
                <a:gd name="T57" fmla="*/ 153 h 173"/>
                <a:gd name="T58" fmla="*/ 83 w 317"/>
                <a:gd name="T59" fmla="*/ 162 h 173"/>
                <a:gd name="T60" fmla="*/ 111 w 317"/>
                <a:gd name="T61" fmla="*/ 169 h 173"/>
                <a:gd name="T62" fmla="*/ 142 w 317"/>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3">
                  <a:moveTo>
                    <a:pt x="159" y="173"/>
                  </a:moveTo>
                  <a:lnTo>
                    <a:pt x="174" y="172"/>
                  </a:lnTo>
                  <a:lnTo>
                    <a:pt x="190" y="171"/>
                  </a:lnTo>
                  <a:lnTo>
                    <a:pt x="206" y="169"/>
                  </a:lnTo>
                  <a:lnTo>
                    <a:pt x="220" y="166"/>
                  </a:lnTo>
                  <a:lnTo>
                    <a:pt x="234" y="162"/>
                  </a:lnTo>
                  <a:lnTo>
                    <a:pt x="247" y="158"/>
                  </a:lnTo>
                  <a:lnTo>
                    <a:pt x="259" y="153"/>
                  </a:lnTo>
                  <a:lnTo>
                    <a:pt x="270" y="148"/>
                  </a:lnTo>
                  <a:lnTo>
                    <a:pt x="280" y="141"/>
                  </a:lnTo>
                  <a:lnTo>
                    <a:pt x="290" y="135"/>
                  </a:lnTo>
                  <a:lnTo>
                    <a:pt x="298" y="127"/>
                  </a:lnTo>
                  <a:lnTo>
                    <a:pt x="304" y="120"/>
                  </a:lnTo>
                  <a:lnTo>
                    <a:pt x="309" y="112"/>
                  </a:lnTo>
                  <a:lnTo>
                    <a:pt x="313" y="104"/>
                  </a:lnTo>
                  <a:lnTo>
                    <a:pt x="315" y="95"/>
                  </a:lnTo>
                  <a:lnTo>
                    <a:pt x="317" y="86"/>
                  </a:lnTo>
                  <a:lnTo>
                    <a:pt x="315" y="78"/>
                  </a:lnTo>
                  <a:lnTo>
                    <a:pt x="313" y="69"/>
                  </a:lnTo>
                  <a:lnTo>
                    <a:pt x="309" y="61"/>
                  </a:lnTo>
                  <a:lnTo>
                    <a:pt x="304" y="53"/>
                  </a:lnTo>
                  <a:lnTo>
                    <a:pt x="298" y="46"/>
                  </a:lnTo>
                  <a:lnTo>
                    <a:pt x="290" y="38"/>
                  </a:lnTo>
                  <a:lnTo>
                    <a:pt x="280" y="32"/>
                  </a:lnTo>
                  <a:lnTo>
                    <a:pt x="270" y="25"/>
                  </a:lnTo>
                  <a:lnTo>
                    <a:pt x="259" y="20"/>
                  </a:lnTo>
                  <a:lnTo>
                    <a:pt x="247" y="15"/>
                  </a:lnTo>
                  <a:lnTo>
                    <a:pt x="234" y="10"/>
                  </a:lnTo>
                  <a:lnTo>
                    <a:pt x="220" y="7"/>
                  </a:lnTo>
                  <a:lnTo>
                    <a:pt x="206" y="4"/>
                  </a:lnTo>
                  <a:lnTo>
                    <a:pt x="190" y="2"/>
                  </a:lnTo>
                  <a:lnTo>
                    <a:pt x="174" y="1"/>
                  </a:lnTo>
                  <a:lnTo>
                    <a:pt x="159" y="0"/>
                  </a:lnTo>
                  <a:lnTo>
                    <a:pt x="142" y="1"/>
                  </a:lnTo>
                  <a:lnTo>
                    <a:pt x="127" y="2"/>
                  </a:lnTo>
                  <a:lnTo>
                    <a:pt x="111" y="4"/>
                  </a:lnTo>
                  <a:lnTo>
                    <a:pt x="97" y="7"/>
                  </a:lnTo>
                  <a:lnTo>
                    <a:pt x="83" y="10"/>
                  </a:lnTo>
                  <a:lnTo>
                    <a:pt x="71" y="15"/>
                  </a:lnTo>
                  <a:lnTo>
                    <a:pt x="58" y="20"/>
                  </a:lnTo>
                  <a:lnTo>
                    <a:pt x="46" y="25"/>
                  </a:lnTo>
                  <a:lnTo>
                    <a:pt x="36" y="32"/>
                  </a:lnTo>
                  <a:lnTo>
                    <a:pt x="27" y="38"/>
                  </a:lnTo>
                  <a:lnTo>
                    <a:pt x="20" y="46"/>
                  </a:lnTo>
                  <a:lnTo>
                    <a:pt x="13" y="53"/>
                  </a:lnTo>
                  <a:lnTo>
                    <a:pt x="7" y="61"/>
                  </a:lnTo>
                  <a:lnTo>
                    <a:pt x="3" y="69"/>
                  </a:lnTo>
                  <a:lnTo>
                    <a:pt x="2" y="78"/>
                  </a:lnTo>
                  <a:lnTo>
                    <a:pt x="0" y="86"/>
                  </a:lnTo>
                  <a:lnTo>
                    <a:pt x="2" y="95"/>
                  </a:lnTo>
                  <a:lnTo>
                    <a:pt x="3" y="104"/>
                  </a:lnTo>
                  <a:lnTo>
                    <a:pt x="7" y="112"/>
                  </a:lnTo>
                  <a:lnTo>
                    <a:pt x="13" y="120"/>
                  </a:lnTo>
                  <a:lnTo>
                    <a:pt x="20" y="127"/>
                  </a:lnTo>
                  <a:lnTo>
                    <a:pt x="27" y="135"/>
                  </a:lnTo>
                  <a:lnTo>
                    <a:pt x="36" y="141"/>
                  </a:lnTo>
                  <a:lnTo>
                    <a:pt x="46" y="148"/>
                  </a:lnTo>
                  <a:lnTo>
                    <a:pt x="58" y="153"/>
                  </a:lnTo>
                  <a:lnTo>
                    <a:pt x="71" y="158"/>
                  </a:lnTo>
                  <a:lnTo>
                    <a:pt x="83" y="162"/>
                  </a:lnTo>
                  <a:lnTo>
                    <a:pt x="97" y="166"/>
                  </a:lnTo>
                  <a:lnTo>
                    <a:pt x="111" y="169"/>
                  </a:lnTo>
                  <a:lnTo>
                    <a:pt x="127" y="171"/>
                  </a:lnTo>
                  <a:lnTo>
                    <a:pt x="142" y="172"/>
                  </a:lnTo>
                  <a:lnTo>
                    <a:pt x="159"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87" name="Freeform 107"/>
            <p:cNvSpPr>
              <a:spLocks/>
            </p:cNvSpPr>
            <p:nvPr/>
          </p:nvSpPr>
          <p:spPr bwMode="auto">
            <a:xfrm>
              <a:off x="8408988" y="2168525"/>
              <a:ext cx="66675" cy="38100"/>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88" name="Freeform 108"/>
            <p:cNvSpPr>
              <a:spLocks/>
            </p:cNvSpPr>
            <p:nvPr/>
          </p:nvSpPr>
          <p:spPr bwMode="auto">
            <a:xfrm>
              <a:off x="8408988" y="2168525"/>
              <a:ext cx="66675" cy="38100"/>
            </a:xfrm>
            <a:custGeom>
              <a:avLst/>
              <a:gdLst>
                <a:gd name="T0" fmla="*/ 85 w 171"/>
                <a:gd name="T1" fmla="*/ 93 h 93"/>
                <a:gd name="T2" fmla="*/ 103 w 171"/>
                <a:gd name="T3" fmla="*/ 92 h 93"/>
                <a:gd name="T4" fmla="*/ 119 w 171"/>
                <a:gd name="T5" fmla="*/ 89 h 93"/>
                <a:gd name="T6" fmla="*/ 134 w 171"/>
                <a:gd name="T7" fmla="*/ 85 h 93"/>
                <a:gd name="T8" fmla="*/ 147 w 171"/>
                <a:gd name="T9" fmla="*/ 79 h 93"/>
                <a:gd name="T10" fmla="*/ 157 w 171"/>
                <a:gd name="T11" fmla="*/ 73 h 93"/>
                <a:gd name="T12" fmla="*/ 164 w 171"/>
                <a:gd name="T13" fmla="*/ 65 h 93"/>
                <a:gd name="T14" fmla="*/ 167 w 171"/>
                <a:gd name="T15" fmla="*/ 61 h 93"/>
                <a:gd name="T16" fmla="*/ 170 w 171"/>
                <a:gd name="T17" fmla="*/ 56 h 93"/>
                <a:gd name="T18" fmla="*/ 171 w 171"/>
                <a:gd name="T19" fmla="*/ 51 h 93"/>
                <a:gd name="T20" fmla="*/ 171 w 171"/>
                <a:gd name="T21" fmla="*/ 47 h 93"/>
                <a:gd name="T22" fmla="*/ 171 w 171"/>
                <a:gd name="T23" fmla="*/ 42 h 93"/>
                <a:gd name="T24" fmla="*/ 170 w 171"/>
                <a:gd name="T25" fmla="*/ 37 h 93"/>
                <a:gd name="T26" fmla="*/ 167 w 171"/>
                <a:gd name="T27" fmla="*/ 33 h 93"/>
                <a:gd name="T28" fmla="*/ 164 w 171"/>
                <a:gd name="T29" fmla="*/ 28 h 93"/>
                <a:gd name="T30" fmla="*/ 157 w 171"/>
                <a:gd name="T31" fmla="*/ 20 h 93"/>
                <a:gd name="T32" fmla="*/ 147 w 171"/>
                <a:gd name="T33" fmla="*/ 14 h 93"/>
                <a:gd name="T34" fmla="*/ 134 w 171"/>
                <a:gd name="T35" fmla="*/ 8 h 93"/>
                <a:gd name="T36" fmla="*/ 119 w 171"/>
                <a:gd name="T37" fmla="*/ 4 h 93"/>
                <a:gd name="T38" fmla="*/ 103 w 171"/>
                <a:gd name="T39" fmla="*/ 1 h 93"/>
                <a:gd name="T40" fmla="*/ 85 w 171"/>
                <a:gd name="T41" fmla="*/ 0 h 93"/>
                <a:gd name="T42" fmla="*/ 69 w 171"/>
                <a:gd name="T43" fmla="*/ 1 h 93"/>
                <a:gd name="T44" fmla="*/ 52 w 171"/>
                <a:gd name="T45" fmla="*/ 4 h 93"/>
                <a:gd name="T46" fmla="*/ 38 w 171"/>
                <a:gd name="T47" fmla="*/ 8 h 93"/>
                <a:gd name="T48" fmla="*/ 26 w 171"/>
                <a:gd name="T49" fmla="*/ 14 h 93"/>
                <a:gd name="T50" fmla="*/ 15 w 171"/>
                <a:gd name="T51" fmla="*/ 20 h 93"/>
                <a:gd name="T52" fmla="*/ 8 w 171"/>
                <a:gd name="T53" fmla="*/ 28 h 93"/>
                <a:gd name="T54" fmla="*/ 4 w 171"/>
                <a:gd name="T55" fmla="*/ 33 h 93"/>
                <a:gd name="T56" fmla="*/ 3 w 171"/>
                <a:gd name="T57" fmla="*/ 37 h 93"/>
                <a:gd name="T58" fmla="*/ 1 w 171"/>
                <a:gd name="T59" fmla="*/ 42 h 93"/>
                <a:gd name="T60" fmla="*/ 0 w 171"/>
                <a:gd name="T61" fmla="*/ 47 h 93"/>
                <a:gd name="T62" fmla="*/ 1 w 171"/>
                <a:gd name="T63" fmla="*/ 51 h 93"/>
                <a:gd name="T64" fmla="*/ 3 w 171"/>
                <a:gd name="T65" fmla="*/ 56 h 93"/>
                <a:gd name="T66" fmla="*/ 4 w 171"/>
                <a:gd name="T67" fmla="*/ 61 h 93"/>
                <a:gd name="T68" fmla="*/ 8 w 171"/>
                <a:gd name="T69" fmla="*/ 65 h 93"/>
                <a:gd name="T70" fmla="*/ 15 w 171"/>
                <a:gd name="T71" fmla="*/ 73 h 93"/>
                <a:gd name="T72" fmla="*/ 26 w 171"/>
                <a:gd name="T73" fmla="*/ 79 h 93"/>
                <a:gd name="T74" fmla="*/ 38 w 171"/>
                <a:gd name="T75" fmla="*/ 85 h 93"/>
                <a:gd name="T76" fmla="*/ 52 w 171"/>
                <a:gd name="T77" fmla="*/ 89 h 93"/>
                <a:gd name="T78" fmla="*/ 69 w 171"/>
                <a:gd name="T79" fmla="*/ 92 h 93"/>
                <a:gd name="T80" fmla="*/ 85 w 171"/>
                <a:gd name="T8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3">
                  <a:moveTo>
                    <a:pt x="85" y="93"/>
                  </a:moveTo>
                  <a:lnTo>
                    <a:pt x="103" y="92"/>
                  </a:lnTo>
                  <a:lnTo>
                    <a:pt x="119" y="89"/>
                  </a:lnTo>
                  <a:lnTo>
                    <a:pt x="134" y="85"/>
                  </a:lnTo>
                  <a:lnTo>
                    <a:pt x="147" y="79"/>
                  </a:lnTo>
                  <a:lnTo>
                    <a:pt x="157" y="73"/>
                  </a:lnTo>
                  <a:lnTo>
                    <a:pt x="164" y="65"/>
                  </a:lnTo>
                  <a:lnTo>
                    <a:pt x="167" y="61"/>
                  </a:lnTo>
                  <a:lnTo>
                    <a:pt x="170" y="56"/>
                  </a:lnTo>
                  <a:lnTo>
                    <a:pt x="171" y="51"/>
                  </a:lnTo>
                  <a:lnTo>
                    <a:pt x="171" y="47"/>
                  </a:lnTo>
                  <a:lnTo>
                    <a:pt x="171" y="42"/>
                  </a:lnTo>
                  <a:lnTo>
                    <a:pt x="170" y="37"/>
                  </a:lnTo>
                  <a:lnTo>
                    <a:pt x="167" y="33"/>
                  </a:lnTo>
                  <a:lnTo>
                    <a:pt x="164" y="28"/>
                  </a:lnTo>
                  <a:lnTo>
                    <a:pt x="157" y="20"/>
                  </a:lnTo>
                  <a:lnTo>
                    <a:pt x="147" y="14"/>
                  </a:lnTo>
                  <a:lnTo>
                    <a:pt x="134" y="8"/>
                  </a:lnTo>
                  <a:lnTo>
                    <a:pt x="119" y="4"/>
                  </a:lnTo>
                  <a:lnTo>
                    <a:pt x="103" y="1"/>
                  </a:lnTo>
                  <a:lnTo>
                    <a:pt x="85" y="0"/>
                  </a:lnTo>
                  <a:lnTo>
                    <a:pt x="69" y="1"/>
                  </a:lnTo>
                  <a:lnTo>
                    <a:pt x="52" y="4"/>
                  </a:lnTo>
                  <a:lnTo>
                    <a:pt x="38" y="8"/>
                  </a:lnTo>
                  <a:lnTo>
                    <a:pt x="26" y="14"/>
                  </a:lnTo>
                  <a:lnTo>
                    <a:pt x="15" y="20"/>
                  </a:lnTo>
                  <a:lnTo>
                    <a:pt x="8" y="28"/>
                  </a:lnTo>
                  <a:lnTo>
                    <a:pt x="4" y="33"/>
                  </a:lnTo>
                  <a:lnTo>
                    <a:pt x="3" y="37"/>
                  </a:lnTo>
                  <a:lnTo>
                    <a:pt x="1" y="42"/>
                  </a:lnTo>
                  <a:lnTo>
                    <a:pt x="0" y="47"/>
                  </a:lnTo>
                  <a:lnTo>
                    <a:pt x="1" y="51"/>
                  </a:lnTo>
                  <a:lnTo>
                    <a:pt x="3" y="56"/>
                  </a:lnTo>
                  <a:lnTo>
                    <a:pt x="4" y="61"/>
                  </a:lnTo>
                  <a:lnTo>
                    <a:pt x="8" y="65"/>
                  </a:lnTo>
                  <a:lnTo>
                    <a:pt x="15" y="73"/>
                  </a:lnTo>
                  <a:lnTo>
                    <a:pt x="26" y="79"/>
                  </a:lnTo>
                  <a:lnTo>
                    <a:pt x="38" y="85"/>
                  </a:lnTo>
                  <a:lnTo>
                    <a:pt x="52" y="89"/>
                  </a:lnTo>
                  <a:lnTo>
                    <a:pt x="69" y="92"/>
                  </a:lnTo>
                  <a:lnTo>
                    <a:pt x="85" y="9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89" name="Freeform 109"/>
            <p:cNvSpPr>
              <a:spLocks/>
            </p:cNvSpPr>
            <p:nvPr/>
          </p:nvSpPr>
          <p:spPr bwMode="auto">
            <a:xfrm>
              <a:off x="5915025" y="2016125"/>
              <a:ext cx="125413" cy="6826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90" name="Freeform 110"/>
            <p:cNvSpPr>
              <a:spLocks/>
            </p:cNvSpPr>
            <p:nvPr/>
          </p:nvSpPr>
          <p:spPr bwMode="auto">
            <a:xfrm>
              <a:off x="5915025" y="2016125"/>
              <a:ext cx="125413" cy="68263"/>
            </a:xfrm>
            <a:custGeom>
              <a:avLst/>
              <a:gdLst>
                <a:gd name="T0" fmla="*/ 174 w 316"/>
                <a:gd name="T1" fmla="*/ 172 h 172"/>
                <a:gd name="T2" fmla="*/ 205 w 316"/>
                <a:gd name="T3" fmla="*/ 168 h 172"/>
                <a:gd name="T4" fmla="*/ 233 w 316"/>
                <a:gd name="T5" fmla="*/ 162 h 172"/>
                <a:gd name="T6" fmla="*/ 259 w 316"/>
                <a:gd name="T7" fmla="*/ 153 h 172"/>
                <a:gd name="T8" fmla="*/ 280 w 316"/>
                <a:gd name="T9" fmla="*/ 142 h 172"/>
                <a:gd name="T10" fmla="*/ 297 w 316"/>
                <a:gd name="T11" fmla="*/ 127 h 172"/>
                <a:gd name="T12" fmla="*/ 308 w 316"/>
                <a:gd name="T13" fmla="*/ 112 h 172"/>
                <a:gd name="T14" fmla="*/ 315 w 316"/>
                <a:gd name="T15" fmla="*/ 96 h 172"/>
                <a:gd name="T16" fmla="*/ 315 w 316"/>
                <a:gd name="T17" fmla="*/ 78 h 172"/>
                <a:gd name="T18" fmla="*/ 308 w 316"/>
                <a:gd name="T19" fmla="*/ 61 h 172"/>
                <a:gd name="T20" fmla="*/ 297 w 316"/>
                <a:gd name="T21" fmla="*/ 45 h 172"/>
                <a:gd name="T22" fmla="*/ 280 w 316"/>
                <a:gd name="T23" fmla="*/ 32 h 172"/>
                <a:gd name="T24" fmla="*/ 259 w 316"/>
                <a:gd name="T25" fmla="*/ 19 h 172"/>
                <a:gd name="T26" fmla="*/ 233 w 316"/>
                <a:gd name="T27" fmla="*/ 10 h 172"/>
                <a:gd name="T28" fmla="*/ 205 w 316"/>
                <a:gd name="T29" fmla="*/ 4 h 172"/>
                <a:gd name="T30" fmla="*/ 174 w 316"/>
                <a:gd name="T31" fmla="*/ 0 h 172"/>
                <a:gd name="T32" fmla="*/ 141 w 316"/>
                <a:gd name="T33" fmla="*/ 0 h 172"/>
                <a:gd name="T34" fmla="*/ 111 w 316"/>
                <a:gd name="T35" fmla="*/ 4 h 172"/>
                <a:gd name="T36" fmla="*/ 83 w 316"/>
                <a:gd name="T37" fmla="*/ 10 h 172"/>
                <a:gd name="T38" fmla="*/ 57 w 316"/>
                <a:gd name="T39" fmla="*/ 19 h 172"/>
                <a:gd name="T40" fmla="*/ 36 w 316"/>
                <a:gd name="T41" fmla="*/ 32 h 172"/>
                <a:gd name="T42" fmla="*/ 19 w 316"/>
                <a:gd name="T43" fmla="*/ 45 h 172"/>
                <a:gd name="T44" fmla="*/ 7 w 316"/>
                <a:gd name="T45" fmla="*/ 61 h 172"/>
                <a:gd name="T46" fmla="*/ 1 w 316"/>
                <a:gd name="T47" fmla="*/ 78 h 172"/>
                <a:gd name="T48" fmla="*/ 1 w 316"/>
                <a:gd name="T49" fmla="*/ 96 h 172"/>
                <a:gd name="T50" fmla="*/ 7 w 316"/>
                <a:gd name="T51" fmla="*/ 112 h 172"/>
                <a:gd name="T52" fmla="*/ 19 w 316"/>
                <a:gd name="T53" fmla="*/ 127 h 172"/>
                <a:gd name="T54" fmla="*/ 36 w 316"/>
                <a:gd name="T55" fmla="*/ 142 h 172"/>
                <a:gd name="T56" fmla="*/ 57 w 316"/>
                <a:gd name="T57" fmla="*/ 153 h 172"/>
                <a:gd name="T58" fmla="*/ 83 w 316"/>
                <a:gd name="T59" fmla="*/ 162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4" y="172"/>
                  </a:lnTo>
                  <a:lnTo>
                    <a:pt x="190" y="171"/>
                  </a:lnTo>
                  <a:lnTo>
                    <a:pt x="205" y="168"/>
                  </a:lnTo>
                  <a:lnTo>
                    <a:pt x="219" y="166"/>
                  </a:lnTo>
                  <a:lnTo>
                    <a:pt x="233" y="162"/>
                  </a:lnTo>
                  <a:lnTo>
                    <a:pt x="246" y="158"/>
                  </a:lnTo>
                  <a:lnTo>
                    <a:pt x="259" y="153"/>
                  </a:lnTo>
                  <a:lnTo>
                    <a:pt x="270" y="147"/>
                  </a:lnTo>
                  <a:lnTo>
                    <a:pt x="280" y="142"/>
                  </a:lnTo>
                  <a:lnTo>
                    <a:pt x="289" y="134"/>
                  </a:lnTo>
                  <a:lnTo>
                    <a:pt x="297" y="127"/>
                  </a:lnTo>
                  <a:lnTo>
                    <a:pt x="303" y="120"/>
                  </a:lnTo>
                  <a:lnTo>
                    <a:pt x="308" y="112"/>
                  </a:lnTo>
                  <a:lnTo>
                    <a:pt x="312" y="103"/>
                  </a:lnTo>
                  <a:lnTo>
                    <a:pt x="315" y="96"/>
                  </a:lnTo>
                  <a:lnTo>
                    <a:pt x="316" y="87"/>
                  </a:lnTo>
                  <a:lnTo>
                    <a:pt x="315" y="78"/>
                  </a:lnTo>
                  <a:lnTo>
                    <a:pt x="312" y="69"/>
                  </a:lnTo>
                  <a:lnTo>
                    <a:pt x="308" y="61"/>
                  </a:lnTo>
                  <a:lnTo>
                    <a:pt x="303" y="52"/>
                  </a:lnTo>
                  <a:lnTo>
                    <a:pt x="297" y="45"/>
                  </a:lnTo>
                  <a:lnTo>
                    <a:pt x="289" y="38"/>
                  </a:lnTo>
                  <a:lnTo>
                    <a:pt x="280" y="32"/>
                  </a:lnTo>
                  <a:lnTo>
                    <a:pt x="270" y="26"/>
                  </a:lnTo>
                  <a:lnTo>
                    <a:pt x="259" y="19"/>
                  </a:lnTo>
                  <a:lnTo>
                    <a:pt x="246" y="15"/>
                  </a:lnTo>
                  <a:lnTo>
                    <a:pt x="233" y="10"/>
                  </a:lnTo>
                  <a:lnTo>
                    <a:pt x="219" y="6"/>
                  </a:lnTo>
                  <a:lnTo>
                    <a:pt x="205" y="4"/>
                  </a:lnTo>
                  <a:lnTo>
                    <a:pt x="190" y="1"/>
                  </a:lnTo>
                  <a:lnTo>
                    <a:pt x="174" y="0"/>
                  </a:lnTo>
                  <a:lnTo>
                    <a:pt x="158" y="0"/>
                  </a:lnTo>
                  <a:lnTo>
                    <a:pt x="141" y="0"/>
                  </a:lnTo>
                  <a:lnTo>
                    <a:pt x="126" y="1"/>
                  </a:lnTo>
                  <a:lnTo>
                    <a:pt x="111" y="4"/>
                  </a:lnTo>
                  <a:lnTo>
                    <a:pt x="97" y="6"/>
                  </a:lnTo>
                  <a:lnTo>
                    <a:pt x="83" y="10"/>
                  </a:lnTo>
                  <a:lnTo>
                    <a:pt x="70" y="15"/>
                  </a:lnTo>
                  <a:lnTo>
                    <a:pt x="57" y="19"/>
                  </a:lnTo>
                  <a:lnTo>
                    <a:pt x="46" y="26"/>
                  </a:lnTo>
                  <a:lnTo>
                    <a:pt x="36" y="32"/>
                  </a:lnTo>
                  <a:lnTo>
                    <a:pt x="27" y="38"/>
                  </a:lnTo>
                  <a:lnTo>
                    <a:pt x="19" y="45"/>
                  </a:lnTo>
                  <a:lnTo>
                    <a:pt x="13" y="52"/>
                  </a:lnTo>
                  <a:lnTo>
                    <a:pt x="7" y="61"/>
                  </a:lnTo>
                  <a:lnTo>
                    <a:pt x="4" y="69"/>
                  </a:lnTo>
                  <a:lnTo>
                    <a:pt x="1" y="78"/>
                  </a:lnTo>
                  <a:lnTo>
                    <a:pt x="0" y="87"/>
                  </a:lnTo>
                  <a:lnTo>
                    <a:pt x="1" y="96"/>
                  </a:lnTo>
                  <a:lnTo>
                    <a:pt x="4" y="103"/>
                  </a:lnTo>
                  <a:lnTo>
                    <a:pt x="7" y="112"/>
                  </a:lnTo>
                  <a:lnTo>
                    <a:pt x="13" y="120"/>
                  </a:lnTo>
                  <a:lnTo>
                    <a:pt x="19" y="127"/>
                  </a:lnTo>
                  <a:lnTo>
                    <a:pt x="27" y="134"/>
                  </a:lnTo>
                  <a:lnTo>
                    <a:pt x="36" y="142"/>
                  </a:lnTo>
                  <a:lnTo>
                    <a:pt x="46" y="147"/>
                  </a:lnTo>
                  <a:lnTo>
                    <a:pt x="57" y="153"/>
                  </a:lnTo>
                  <a:lnTo>
                    <a:pt x="70" y="158"/>
                  </a:lnTo>
                  <a:lnTo>
                    <a:pt x="83" y="162"/>
                  </a:lnTo>
                  <a:lnTo>
                    <a:pt x="97" y="166"/>
                  </a:lnTo>
                  <a:lnTo>
                    <a:pt x="111" y="168"/>
                  </a:lnTo>
                  <a:lnTo>
                    <a:pt x="126" y="171"/>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91" name="Freeform 111"/>
            <p:cNvSpPr>
              <a:spLocks/>
            </p:cNvSpPr>
            <p:nvPr/>
          </p:nvSpPr>
          <p:spPr bwMode="auto">
            <a:xfrm>
              <a:off x="5365750" y="1881188"/>
              <a:ext cx="127000" cy="68262"/>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92" name="Freeform 112"/>
            <p:cNvSpPr>
              <a:spLocks/>
            </p:cNvSpPr>
            <p:nvPr/>
          </p:nvSpPr>
          <p:spPr bwMode="auto">
            <a:xfrm>
              <a:off x="5365750" y="1881188"/>
              <a:ext cx="127000" cy="68262"/>
            </a:xfrm>
            <a:custGeom>
              <a:avLst/>
              <a:gdLst>
                <a:gd name="T0" fmla="*/ 175 w 316"/>
                <a:gd name="T1" fmla="*/ 172 h 172"/>
                <a:gd name="T2" fmla="*/ 205 w 316"/>
                <a:gd name="T3" fmla="*/ 169 h 172"/>
                <a:gd name="T4" fmla="*/ 233 w 316"/>
                <a:gd name="T5" fmla="*/ 162 h 172"/>
                <a:gd name="T6" fmla="*/ 259 w 316"/>
                <a:gd name="T7" fmla="*/ 152 h 172"/>
                <a:gd name="T8" fmla="*/ 280 w 316"/>
                <a:gd name="T9" fmla="*/ 141 h 172"/>
                <a:gd name="T10" fmla="*/ 297 w 316"/>
                <a:gd name="T11" fmla="*/ 128 h 172"/>
                <a:gd name="T12" fmla="*/ 310 w 316"/>
                <a:gd name="T13" fmla="*/ 111 h 172"/>
                <a:gd name="T14" fmla="*/ 315 w 316"/>
                <a:gd name="T15" fmla="*/ 95 h 172"/>
                <a:gd name="T16" fmla="*/ 315 w 316"/>
                <a:gd name="T17" fmla="*/ 77 h 172"/>
                <a:gd name="T18" fmla="*/ 310 w 316"/>
                <a:gd name="T19" fmla="*/ 60 h 172"/>
                <a:gd name="T20" fmla="*/ 297 w 316"/>
                <a:gd name="T21" fmla="*/ 45 h 172"/>
                <a:gd name="T22" fmla="*/ 280 w 316"/>
                <a:gd name="T23" fmla="*/ 31 h 172"/>
                <a:gd name="T24" fmla="*/ 259 w 316"/>
                <a:gd name="T25" fmla="*/ 20 h 172"/>
                <a:gd name="T26" fmla="*/ 233 w 316"/>
                <a:gd name="T27" fmla="*/ 11 h 172"/>
                <a:gd name="T28" fmla="*/ 205 w 316"/>
                <a:gd name="T29" fmla="*/ 4 h 172"/>
                <a:gd name="T30" fmla="*/ 175 w 316"/>
                <a:gd name="T31" fmla="*/ 0 h 172"/>
                <a:gd name="T32" fmla="*/ 143 w 316"/>
                <a:gd name="T33" fmla="*/ 0 h 172"/>
                <a:gd name="T34" fmla="*/ 111 w 316"/>
                <a:gd name="T35" fmla="*/ 4 h 172"/>
                <a:gd name="T36" fmla="*/ 83 w 316"/>
                <a:gd name="T37" fmla="*/ 11 h 172"/>
                <a:gd name="T38" fmla="*/ 57 w 316"/>
                <a:gd name="T39" fmla="*/ 20 h 172"/>
                <a:gd name="T40" fmla="*/ 37 w 316"/>
                <a:gd name="T41" fmla="*/ 31 h 172"/>
                <a:gd name="T42" fmla="*/ 19 w 316"/>
                <a:gd name="T43" fmla="*/ 45 h 172"/>
                <a:gd name="T44" fmla="*/ 8 w 316"/>
                <a:gd name="T45" fmla="*/ 60 h 172"/>
                <a:gd name="T46" fmla="*/ 1 w 316"/>
                <a:gd name="T47" fmla="*/ 77 h 172"/>
                <a:gd name="T48" fmla="*/ 1 w 316"/>
                <a:gd name="T49" fmla="*/ 95 h 172"/>
                <a:gd name="T50" fmla="*/ 8 w 316"/>
                <a:gd name="T51" fmla="*/ 111 h 172"/>
                <a:gd name="T52" fmla="*/ 19 w 316"/>
                <a:gd name="T53" fmla="*/ 128 h 172"/>
                <a:gd name="T54" fmla="*/ 37 w 316"/>
                <a:gd name="T55" fmla="*/ 141 h 172"/>
                <a:gd name="T56" fmla="*/ 57 w 316"/>
                <a:gd name="T57" fmla="*/ 152 h 172"/>
                <a:gd name="T58" fmla="*/ 83 w 316"/>
                <a:gd name="T59" fmla="*/ 162 h 172"/>
                <a:gd name="T60" fmla="*/ 111 w 316"/>
                <a:gd name="T61" fmla="*/ 169 h 172"/>
                <a:gd name="T62" fmla="*/ 143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1"/>
                  </a:lnTo>
                  <a:lnTo>
                    <a:pt x="205" y="169"/>
                  </a:lnTo>
                  <a:lnTo>
                    <a:pt x="219" y="166"/>
                  </a:lnTo>
                  <a:lnTo>
                    <a:pt x="233" y="162"/>
                  </a:lnTo>
                  <a:lnTo>
                    <a:pt x="246" y="157"/>
                  </a:lnTo>
                  <a:lnTo>
                    <a:pt x="259" y="152"/>
                  </a:lnTo>
                  <a:lnTo>
                    <a:pt x="270" y="147"/>
                  </a:lnTo>
                  <a:lnTo>
                    <a:pt x="280" y="141"/>
                  </a:lnTo>
                  <a:lnTo>
                    <a:pt x="289" y="134"/>
                  </a:lnTo>
                  <a:lnTo>
                    <a:pt x="297" y="128"/>
                  </a:lnTo>
                  <a:lnTo>
                    <a:pt x="303" y="120"/>
                  </a:lnTo>
                  <a:lnTo>
                    <a:pt x="310" y="111"/>
                  </a:lnTo>
                  <a:lnTo>
                    <a:pt x="314" y="104"/>
                  </a:lnTo>
                  <a:lnTo>
                    <a:pt x="315" y="95"/>
                  </a:lnTo>
                  <a:lnTo>
                    <a:pt x="316" y="86"/>
                  </a:lnTo>
                  <a:lnTo>
                    <a:pt x="315" y="77"/>
                  </a:lnTo>
                  <a:lnTo>
                    <a:pt x="314" y="69"/>
                  </a:lnTo>
                  <a:lnTo>
                    <a:pt x="310" y="60"/>
                  </a:lnTo>
                  <a:lnTo>
                    <a:pt x="303" y="53"/>
                  </a:lnTo>
                  <a:lnTo>
                    <a:pt x="297" y="45"/>
                  </a:lnTo>
                  <a:lnTo>
                    <a:pt x="289" y="39"/>
                  </a:lnTo>
                  <a:lnTo>
                    <a:pt x="280" y="31"/>
                  </a:lnTo>
                  <a:lnTo>
                    <a:pt x="270" y="25"/>
                  </a:lnTo>
                  <a:lnTo>
                    <a:pt x="259" y="20"/>
                  </a:lnTo>
                  <a:lnTo>
                    <a:pt x="246" y="14"/>
                  </a:lnTo>
                  <a:lnTo>
                    <a:pt x="233" y="11"/>
                  </a:lnTo>
                  <a:lnTo>
                    <a:pt x="219" y="7"/>
                  </a:lnTo>
                  <a:lnTo>
                    <a:pt x="205" y="4"/>
                  </a:lnTo>
                  <a:lnTo>
                    <a:pt x="190" y="2"/>
                  </a:lnTo>
                  <a:lnTo>
                    <a:pt x="175" y="0"/>
                  </a:lnTo>
                  <a:lnTo>
                    <a:pt x="158" y="0"/>
                  </a:lnTo>
                  <a:lnTo>
                    <a:pt x="143" y="0"/>
                  </a:lnTo>
                  <a:lnTo>
                    <a:pt x="126" y="2"/>
                  </a:lnTo>
                  <a:lnTo>
                    <a:pt x="111" y="4"/>
                  </a:lnTo>
                  <a:lnTo>
                    <a:pt x="97" y="7"/>
                  </a:lnTo>
                  <a:lnTo>
                    <a:pt x="83" y="11"/>
                  </a:lnTo>
                  <a:lnTo>
                    <a:pt x="70" y="14"/>
                  </a:lnTo>
                  <a:lnTo>
                    <a:pt x="57" y="20"/>
                  </a:lnTo>
                  <a:lnTo>
                    <a:pt x="47" y="25"/>
                  </a:lnTo>
                  <a:lnTo>
                    <a:pt x="37" y="31"/>
                  </a:lnTo>
                  <a:lnTo>
                    <a:pt x="27" y="39"/>
                  </a:lnTo>
                  <a:lnTo>
                    <a:pt x="19" y="45"/>
                  </a:lnTo>
                  <a:lnTo>
                    <a:pt x="13" y="53"/>
                  </a:lnTo>
                  <a:lnTo>
                    <a:pt x="8" y="60"/>
                  </a:lnTo>
                  <a:lnTo>
                    <a:pt x="4" y="69"/>
                  </a:lnTo>
                  <a:lnTo>
                    <a:pt x="1" y="77"/>
                  </a:lnTo>
                  <a:lnTo>
                    <a:pt x="0" y="86"/>
                  </a:lnTo>
                  <a:lnTo>
                    <a:pt x="1" y="95"/>
                  </a:lnTo>
                  <a:lnTo>
                    <a:pt x="4" y="104"/>
                  </a:lnTo>
                  <a:lnTo>
                    <a:pt x="8" y="111"/>
                  </a:lnTo>
                  <a:lnTo>
                    <a:pt x="13" y="120"/>
                  </a:lnTo>
                  <a:lnTo>
                    <a:pt x="19" y="128"/>
                  </a:lnTo>
                  <a:lnTo>
                    <a:pt x="27" y="134"/>
                  </a:lnTo>
                  <a:lnTo>
                    <a:pt x="37" y="141"/>
                  </a:lnTo>
                  <a:lnTo>
                    <a:pt x="47" y="147"/>
                  </a:lnTo>
                  <a:lnTo>
                    <a:pt x="57" y="152"/>
                  </a:lnTo>
                  <a:lnTo>
                    <a:pt x="70" y="157"/>
                  </a:lnTo>
                  <a:lnTo>
                    <a:pt x="83" y="162"/>
                  </a:lnTo>
                  <a:lnTo>
                    <a:pt x="97" y="166"/>
                  </a:lnTo>
                  <a:lnTo>
                    <a:pt x="111" y="169"/>
                  </a:lnTo>
                  <a:lnTo>
                    <a:pt x="126" y="171"/>
                  </a:lnTo>
                  <a:lnTo>
                    <a:pt x="143"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93" name="Freeform 113"/>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94" name="Freeform 114"/>
            <p:cNvSpPr>
              <a:spLocks/>
            </p:cNvSpPr>
            <p:nvPr/>
          </p:nvSpPr>
          <p:spPr bwMode="auto">
            <a:xfrm>
              <a:off x="4433888" y="1890713"/>
              <a:ext cx="125412" cy="68262"/>
            </a:xfrm>
            <a:custGeom>
              <a:avLst/>
              <a:gdLst>
                <a:gd name="T0" fmla="*/ 175 w 316"/>
                <a:gd name="T1" fmla="*/ 172 h 172"/>
                <a:gd name="T2" fmla="*/ 205 w 316"/>
                <a:gd name="T3" fmla="*/ 168 h 172"/>
                <a:gd name="T4" fmla="*/ 233 w 316"/>
                <a:gd name="T5" fmla="*/ 161 h 172"/>
                <a:gd name="T6" fmla="*/ 259 w 316"/>
                <a:gd name="T7" fmla="*/ 153 h 172"/>
                <a:gd name="T8" fmla="*/ 281 w 316"/>
                <a:gd name="T9" fmla="*/ 140 h 172"/>
                <a:gd name="T10" fmla="*/ 297 w 316"/>
                <a:gd name="T11" fmla="*/ 127 h 172"/>
                <a:gd name="T12" fmla="*/ 309 w 316"/>
                <a:gd name="T13" fmla="*/ 112 h 172"/>
                <a:gd name="T14" fmla="*/ 315 w 316"/>
                <a:gd name="T15" fmla="*/ 94 h 172"/>
                <a:gd name="T16" fmla="*/ 315 w 316"/>
                <a:gd name="T17" fmla="*/ 77 h 172"/>
                <a:gd name="T18" fmla="*/ 309 w 316"/>
                <a:gd name="T19" fmla="*/ 60 h 172"/>
                <a:gd name="T20" fmla="*/ 297 w 316"/>
                <a:gd name="T21" fmla="*/ 44 h 172"/>
                <a:gd name="T22" fmla="*/ 281 w 316"/>
                <a:gd name="T23" fmla="*/ 30 h 172"/>
                <a:gd name="T24" fmla="*/ 259 w 316"/>
                <a:gd name="T25" fmla="*/ 19 h 172"/>
                <a:gd name="T26" fmla="*/ 233 w 316"/>
                <a:gd name="T27" fmla="*/ 10 h 172"/>
                <a:gd name="T28" fmla="*/ 205 w 316"/>
                <a:gd name="T29" fmla="*/ 3 h 172"/>
                <a:gd name="T30" fmla="*/ 175 w 316"/>
                <a:gd name="T31" fmla="*/ 0 h 172"/>
                <a:gd name="T32" fmla="*/ 142 w 316"/>
                <a:gd name="T33" fmla="*/ 0 h 172"/>
                <a:gd name="T34" fmla="*/ 111 w 316"/>
                <a:gd name="T35" fmla="*/ 3 h 172"/>
                <a:gd name="T36" fmla="*/ 83 w 316"/>
                <a:gd name="T37" fmla="*/ 10 h 172"/>
                <a:gd name="T38" fmla="*/ 58 w 316"/>
                <a:gd name="T39" fmla="*/ 19 h 172"/>
                <a:gd name="T40" fmla="*/ 36 w 316"/>
                <a:gd name="T41" fmla="*/ 30 h 172"/>
                <a:gd name="T42" fmla="*/ 19 w 316"/>
                <a:gd name="T43" fmla="*/ 44 h 172"/>
                <a:gd name="T44" fmla="*/ 8 w 316"/>
                <a:gd name="T45" fmla="*/ 60 h 172"/>
                <a:gd name="T46" fmla="*/ 1 w 316"/>
                <a:gd name="T47" fmla="*/ 77 h 172"/>
                <a:gd name="T48" fmla="*/ 1 w 316"/>
                <a:gd name="T49" fmla="*/ 94 h 172"/>
                <a:gd name="T50" fmla="*/ 8 w 316"/>
                <a:gd name="T51" fmla="*/ 112 h 172"/>
                <a:gd name="T52" fmla="*/ 19 w 316"/>
                <a:gd name="T53" fmla="*/ 127 h 172"/>
                <a:gd name="T54" fmla="*/ 36 w 316"/>
                <a:gd name="T55" fmla="*/ 140 h 172"/>
                <a:gd name="T56" fmla="*/ 58 w 316"/>
                <a:gd name="T57" fmla="*/ 153 h 172"/>
                <a:gd name="T58" fmla="*/ 83 w 316"/>
                <a:gd name="T59" fmla="*/ 161 h 172"/>
                <a:gd name="T60" fmla="*/ 111 w 316"/>
                <a:gd name="T61" fmla="*/ 168 h 172"/>
                <a:gd name="T62" fmla="*/ 142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1" y="140"/>
                  </a:lnTo>
                  <a:lnTo>
                    <a:pt x="290" y="133"/>
                  </a:lnTo>
                  <a:lnTo>
                    <a:pt x="297" y="127"/>
                  </a:lnTo>
                  <a:lnTo>
                    <a:pt x="304" y="119"/>
                  </a:lnTo>
                  <a:lnTo>
                    <a:pt x="309" y="112"/>
                  </a:lnTo>
                  <a:lnTo>
                    <a:pt x="313" y="103"/>
                  </a:lnTo>
                  <a:lnTo>
                    <a:pt x="315" y="94"/>
                  </a:lnTo>
                  <a:lnTo>
                    <a:pt x="316" y="85"/>
                  </a:lnTo>
                  <a:lnTo>
                    <a:pt x="315" y="77"/>
                  </a:lnTo>
                  <a:lnTo>
                    <a:pt x="313" y="68"/>
                  </a:lnTo>
                  <a:lnTo>
                    <a:pt x="309" y="60"/>
                  </a:lnTo>
                  <a:lnTo>
                    <a:pt x="304" y="52"/>
                  </a:lnTo>
                  <a:lnTo>
                    <a:pt x="297" y="44"/>
                  </a:lnTo>
                  <a:lnTo>
                    <a:pt x="290" y="38"/>
                  </a:lnTo>
                  <a:lnTo>
                    <a:pt x="281" y="30"/>
                  </a:lnTo>
                  <a:lnTo>
                    <a:pt x="270" y="25"/>
                  </a:lnTo>
                  <a:lnTo>
                    <a:pt x="259" y="19"/>
                  </a:lnTo>
                  <a:lnTo>
                    <a:pt x="246" y="14"/>
                  </a:lnTo>
                  <a:lnTo>
                    <a:pt x="233" y="10"/>
                  </a:lnTo>
                  <a:lnTo>
                    <a:pt x="219" y="6"/>
                  </a:lnTo>
                  <a:lnTo>
                    <a:pt x="205" y="3"/>
                  </a:lnTo>
                  <a:lnTo>
                    <a:pt x="190" y="1"/>
                  </a:lnTo>
                  <a:lnTo>
                    <a:pt x="175" y="0"/>
                  </a:lnTo>
                  <a:lnTo>
                    <a:pt x="158" y="0"/>
                  </a:lnTo>
                  <a:lnTo>
                    <a:pt x="142" y="0"/>
                  </a:lnTo>
                  <a:lnTo>
                    <a:pt x="126" y="1"/>
                  </a:lnTo>
                  <a:lnTo>
                    <a:pt x="111" y="3"/>
                  </a:lnTo>
                  <a:lnTo>
                    <a:pt x="97" y="6"/>
                  </a:lnTo>
                  <a:lnTo>
                    <a:pt x="83" y="10"/>
                  </a:lnTo>
                  <a:lnTo>
                    <a:pt x="70" y="14"/>
                  </a:lnTo>
                  <a:lnTo>
                    <a:pt x="58" y="19"/>
                  </a:lnTo>
                  <a:lnTo>
                    <a:pt x="46" y="25"/>
                  </a:lnTo>
                  <a:lnTo>
                    <a:pt x="36" y="30"/>
                  </a:lnTo>
                  <a:lnTo>
                    <a:pt x="27" y="38"/>
                  </a:lnTo>
                  <a:lnTo>
                    <a:pt x="19" y="44"/>
                  </a:lnTo>
                  <a:lnTo>
                    <a:pt x="13" y="52"/>
                  </a:lnTo>
                  <a:lnTo>
                    <a:pt x="8" y="60"/>
                  </a:lnTo>
                  <a:lnTo>
                    <a:pt x="4" y="68"/>
                  </a:lnTo>
                  <a:lnTo>
                    <a:pt x="1" y="77"/>
                  </a:lnTo>
                  <a:lnTo>
                    <a:pt x="0" y="85"/>
                  </a:lnTo>
                  <a:lnTo>
                    <a:pt x="1" y="94"/>
                  </a:lnTo>
                  <a:lnTo>
                    <a:pt x="4" y="103"/>
                  </a:lnTo>
                  <a:lnTo>
                    <a:pt x="8" y="112"/>
                  </a:lnTo>
                  <a:lnTo>
                    <a:pt x="13" y="119"/>
                  </a:lnTo>
                  <a:lnTo>
                    <a:pt x="19" y="127"/>
                  </a:lnTo>
                  <a:lnTo>
                    <a:pt x="27" y="133"/>
                  </a:lnTo>
                  <a:lnTo>
                    <a:pt x="36" y="140"/>
                  </a:lnTo>
                  <a:lnTo>
                    <a:pt x="46" y="146"/>
                  </a:lnTo>
                  <a:lnTo>
                    <a:pt x="58" y="153"/>
                  </a:lnTo>
                  <a:lnTo>
                    <a:pt x="70" y="158"/>
                  </a:lnTo>
                  <a:lnTo>
                    <a:pt x="83" y="161"/>
                  </a:lnTo>
                  <a:lnTo>
                    <a:pt x="97" y="165"/>
                  </a:lnTo>
                  <a:lnTo>
                    <a:pt x="111" y="168"/>
                  </a:lnTo>
                  <a:lnTo>
                    <a:pt x="126" y="170"/>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95" name="Freeform 115"/>
            <p:cNvSpPr>
              <a:spLocks/>
            </p:cNvSpPr>
            <p:nvPr/>
          </p:nvSpPr>
          <p:spPr bwMode="auto">
            <a:xfrm>
              <a:off x="2965450" y="1890713"/>
              <a:ext cx="125413" cy="68262"/>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96" name="Freeform 116"/>
            <p:cNvSpPr>
              <a:spLocks/>
            </p:cNvSpPr>
            <p:nvPr/>
          </p:nvSpPr>
          <p:spPr bwMode="auto">
            <a:xfrm>
              <a:off x="2965450" y="1890713"/>
              <a:ext cx="125413" cy="68262"/>
            </a:xfrm>
            <a:custGeom>
              <a:avLst/>
              <a:gdLst>
                <a:gd name="T0" fmla="*/ 175 w 316"/>
                <a:gd name="T1" fmla="*/ 172 h 172"/>
                <a:gd name="T2" fmla="*/ 205 w 316"/>
                <a:gd name="T3" fmla="*/ 168 h 172"/>
                <a:gd name="T4" fmla="*/ 233 w 316"/>
                <a:gd name="T5" fmla="*/ 161 h 172"/>
                <a:gd name="T6" fmla="*/ 259 w 316"/>
                <a:gd name="T7" fmla="*/ 153 h 172"/>
                <a:gd name="T8" fmla="*/ 280 w 316"/>
                <a:gd name="T9" fmla="*/ 140 h 172"/>
                <a:gd name="T10" fmla="*/ 297 w 316"/>
                <a:gd name="T11" fmla="*/ 127 h 172"/>
                <a:gd name="T12" fmla="*/ 308 w 316"/>
                <a:gd name="T13" fmla="*/ 112 h 172"/>
                <a:gd name="T14" fmla="*/ 315 w 316"/>
                <a:gd name="T15" fmla="*/ 94 h 172"/>
                <a:gd name="T16" fmla="*/ 315 w 316"/>
                <a:gd name="T17" fmla="*/ 77 h 172"/>
                <a:gd name="T18" fmla="*/ 308 w 316"/>
                <a:gd name="T19" fmla="*/ 60 h 172"/>
                <a:gd name="T20" fmla="*/ 297 w 316"/>
                <a:gd name="T21" fmla="*/ 44 h 172"/>
                <a:gd name="T22" fmla="*/ 280 w 316"/>
                <a:gd name="T23" fmla="*/ 30 h 172"/>
                <a:gd name="T24" fmla="*/ 259 w 316"/>
                <a:gd name="T25" fmla="*/ 19 h 172"/>
                <a:gd name="T26" fmla="*/ 233 w 316"/>
                <a:gd name="T27" fmla="*/ 10 h 172"/>
                <a:gd name="T28" fmla="*/ 205 w 316"/>
                <a:gd name="T29" fmla="*/ 3 h 172"/>
                <a:gd name="T30" fmla="*/ 175 w 316"/>
                <a:gd name="T31" fmla="*/ 0 h 172"/>
                <a:gd name="T32" fmla="*/ 141 w 316"/>
                <a:gd name="T33" fmla="*/ 0 h 172"/>
                <a:gd name="T34" fmla="*/ 111 w 316"/>
                <a:gd name="T35" fmla="*/ 3 h 172"/>
                <a:gd name="T36" fmla="*/ 83 w 316"/>
                <a:gd name="T37" fmla="*/ 10 h 172"/>
                <a:gd name="T38" fmla="*/ 57 w 316"/>
                <a:gd name="T39" fmla="*/ 19 h 172"/>
                <a:gd name="T40" fmla="*/ 36 w 316"/>
                <a:gd name="T41" fmla="*/ 30 h 172"/>
                <a:gd name="T42" fmla="*/ 19 w 316"/>
                <a:gd name="T43" fmla="*/ 44 h 172"/>
                <a:gd name="T44" fmla="*/ 7 w 316"/>
                <a:gd name="T45" fmla="*/ 60 h 172"/>
                <a:gd name="T46" fmla="*/ 1 w 316"/>
                <a:gd name="T47" fmla="*/ 77 h 172"/>
                <a:gd name="T48" fmla="*/ 1 w 316"/>
                <a:gd name="T49" fmla="*/ 94 h 172"/>
                <a:gd name="T50" fmla="*/ 7 w 316"/>
                <a:gd name="T51" fmla="*/ 112 h 172"/>
                <a:gd name="T52" fmla="*/ 19 w 316"/>
                <a:gd name="T53" fmla="*/ 127 h 172"/>
                <a:gd name="T54" fmla="*/ 36 w 316"/>
                <a:gd name="T55" fmla="*/ 140 h 172"/>
                <a:gd name="T56" fmla="*/ 57 w 316"/>
                <a:gd name="T57" fmla="*/ 153 h 172"/>
                <a:gd name="T58" fmla="*/ 83 w 316"/>
                <a:gd name="T59" fmla="*/ 161 h 172"/>
                <a:gd name="T60" fmla="*/ 111 w 316"/>
                <a:gd name="T61" fmla="*/ 168 h 172"/>
                <a:gd name="T62" fmla="*/ 141 w 316"/>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2">
                  <a:moveTo>
                    <a:pt x="158" y="172"/>
                  </a:moveTo>
                  <a:lnTo>
                    <a:pt x="175" y="172"/>
                  </a:lnTo>
                  <a:lnTo>
                    <a:pt x="190" y="170"/>
                  </a:lnTo>
                  <a:lnTo>
                    <a:pt x="205" y="168"/>
                  </a:lnTo>
                  <a:lnTo>
                    <a:pt x="219" y="165"/>
                  </a:lnTo>
                  <a:lnTo>
                    <a:pt x="233" y="161"/>
                  </a:lnTo>
                  <a:lnTo>
                    <a:pt x="246" y="158"/>
                  </a:lnTo>
                  <a:lnTo>
                    <a:pt x="259" y="153"/>
                  </a:lnTo>
                  <a:lnTo>
                    <a:pt x="270" y="146"/>
                  </a:lnTo>
                  <a:lnTo>
                    <a:pt x="280" y="140"/>
                  </a:lnTo>
                  <a:lnTo>
                    <a:pt x="289" y="133"/>
                  </a:lnTo>
                  <a:lnTo>
                    <a:pt x="297" y="127"/>
                  </a:lnTo>
                  <a:lnTo>
                    <a:pt x="303" y="119"/>
                  </a:lnTo>
                  <a:lnTo>
                    <a:pt x="308" y="112"/>
                  </a:lnTo>
                  <a:lnTo>
                    <a:pt x="312" y="103"/>
                  </a:lnTo>
                  <a:lnTo>
                    <a:pt x="315" y="94"/>
                  </a:lnTo>
                  <a:lnTo>
                    <a:pt x="316" y="85"/>
                  </a:lnTo>
                  <a:lnTo>
                    <a:pt x="315" y="77"/>
                  </a:lnTo>
                  <a:lnTo>
                    <a:pt x="312" y="68"/>
                  </a:lnTo>
                  <a:lnTo>
                    <a:pt x="308" y="60"/>
                  </a:lnTo>
                  <a:lnTo>
                    <a:pt x="303" y="52"/>
                  </a:lnTo>
                  <a:lnTo>
                    <a:pt x="297" y="44"/>
                  </a:lnTo>
                  <a:lnTo>
                    <a:pt x="289" y="38"/>
                  </a:lnTo>
                  <a:lnTo>
                    <a:pt x="280" y="30"/>
                  </a:lnTo>
                  <a:lnTo>
                    <a:pt x="270" y="25"/>
                  </a:lnTo>
                  <a:lnTo>
                    <a:pt x="259" y="19"/>
                  </a:lnTo>
                  <a:lnTo>
                    <a:pt x="246" y="14"/>
                  </a:lnTo>
                  <a:lnTo>
                    <a:pt x="233" y="10"/>
                  </a:lnTo>
                  <a:lnTo>
                    <a:pt x="219" y="6"/>
                  </a:lnTo>
                  <a:lnTo>
                    <a:pt x="205" y="3"/>
                  </a:lnTo>
                  <a:lnTo>
                    <a:pt x="190" y="1"/>
                  </a:lnTo>
                  <a:lnTo>
                    <a:pt x="175" y="0"/>
                  </a:lnTo>
                  <a:lnTo>
                    <a:pt x="158" y="0"/>
                  </a:lnTo>
                  <a:lnTo>
                    <a:pt x="141" y="0"/>
                  </a:lnTo>
                  <a:lnTo>
                    <a:pt x="126" y="1"/>
                  </a:lnTo>
                  <a:lnTo>
                    <a:pt x="111" y="3"/>
                  </a:lnTo>
                  <a:lnTo>
                    <a:pt x="97" y="6"/>
                  </a:lnTo>
                  <a:lnTo>
                    <a:pt x="83" y="10"/>
                  </a:lnTo>
                  <a:lnTo>
                    <a:pt x="70" y="14"/>
                  </a:lnTo>
                  <a:lnTo>
                    <a:pt x="57" y="19"/>
                  </a:lnTo>
                  <a:lnTo>
                    <a:pt x="46" y="25"/>
                  </a:lnTo>
                  <a:lnTo>
                    <a:pt x="36" y="30"/>
                  </a:lnTo>
                  <a:lnTo>
                    <a:pt x="27" y="38"/>
                  </a:lnTo>
                  <a:lnTo>
                    <a:pt x="19" y="44"/>
                  </a:lnTo>
                  <a:lnTo>
                    <a:pt x="13" y="52"/>
                  </a:lnTo>
                  <a:lnTo>
                    <a:pt x="7" y="60"/>
                  </a:lnTo>
                  <a:lnTo>
                    <a:pt x="4" y="68"/>
                  </a:lnTo>
                  <a:lnTo>
                    <a:pt x="1" y="77"/>
                  </a:lnTo>
                  <a:lnTo>
                    <a:pt x="0" y="85"/>
                  </a:lnTo>
                  <a:lnTo>
                    <a:pt x="1" y="94"/>
                  </a:lnTo>
                  <a:lnTo>
                    <a:pt x="4" y="103"/>
                  </a:lnTo>
                  <a:lnTo>
                    <a:pt x="7" y="112"/>
                  </a:lnTo>
                  <a:lnTo>
                    <a:pt x="13" y="119"/>
                  </a:lnTo>
                  <a:lnTo>
                    <a:pt x="19" y="127"/>
                  </a:lnTo>
                  <a:lnTo>
                    <a:pt x="27" y="133"/>
                  </a:lnTo>
                  <a:lnTo>
                    <a:pt x="36" y="140"/>
                  </a:lnTo>
                  <a:lnTo>
                    <a:pt x="46" y="146"/>
                  </a:lnTo>
                  <a:lnTo>
                    <a:pt x="57" y="153"/>
                  </a:lnTo>
                  <a:lnTo>
                    <a:pt x="70" y="158"/>
                  </a:lnTo>
                  <a:lnTo>
                    <a:pt x="83" y="161"/>
                  </a:lnTo>
                  <a:lnTo>
                    <a:pt x="97" y="165"/>
                  </a:lnTo>
                  <a:lnTo>
                    <a:pt x="111" y="168"/>
                  </a:lnTo>
                  <a:lnTo>
                    <a:pt x="126" y="170"/>
                  </a:lnTo>
                  <a:lnTo>
                    <a:pt x="141"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97" name="Freeform 117"/>
            <p:cNvSpPr>
              <a:spLocks/>
            </p:cNvSpPr>
            <p:nvPr/>
          </p:nvSpPr>
          <p:spPr bwMode="auto">
            <a:xfrm>
              <a:off x="2079625" y="1841500"/>
              <a:ext cx="125413" cy="6826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798" name="Freeform 118"/>
            <p:cNvSpPr>
              <a:spLocks/>
            </p:cNvSpPr>
            <p:nvPr/>
          </p:nvSpPr>
          <p:spPr bwMode="auto">
            <a:xfrm>
              <a:off x="2079625" y="1841500"/>
              <a:ext cx="125413" cy="68263"/>
            </a:xfrm>
            <a:custGeom>
              <a:avLst/>
              <a:gdLst>
                <a:gd name="T0" fmla="*/ 175 w 317"/>
                <a:gd name="T1" fmla="*/ 172 h 172"/>
                <a:gd name="T2" fmla="*/ 206 w 317"/>
                <a:gd name="T3" fmla="*/ 168 h 172"/>
                <a:gd name="T4" fmla="*/ 234 w 317"/>
                <a:gd name="T5" fmla="*/ 162 h 172"/>
                <a:gd name="T6" fmla="*/ 259 w 317"/>
                <a:gd name="T7" fmla="*/ 153 h 172"/>
                <a:gd name="T8" fmla="*/ 281 w 317"/>
                <a:gd name="T9" fmla="*/ 142 h 172"/>
                <a:gd name="T10" fmla="*/ 297 w 317"/>
                <a:gd name="T11" fmla="*/ 128 h 172"/>
                <a:gd name="T12" fmla="*/ 309 w 317"/>
                <a:gd name="T13" fmla="*/ 112 h 172"/>
                <a:gd name="T14" fmla="*/ 315 w 317"/>
                <a:gd name="T15" fmla="*/ 96 h 172"/>
                <a:gd name="T16" fmla="*/ 315 w 317"/>
                <a:gd name="T17" fmla="*/ 78 h 172"/>
                <a:gd name="T18" fmla="*/ 309 w 317"/>
                <a:gd name="T19" fmla="*/ 61 h 172"/>
                <a:gd name="T20" fmla="*/ 297 w 317"/>
                <a:gd name="T21" fmla="*/ 45 h 172"/>
                <a:gd name="T22" fmla="*/ 281 w 317"/>
                <a:gd name="T23" fmla="*/ 32 h 172"/>
                <a:gd name="T24" fmla="*/ 259 w 317"/>
                <a:gd name="T25" fmla="*/ 19 h 172"/>
                <a:gd name="T26" fmla="*/ 234 w 317"/>
                <a:gd name="T27" fmla="*/ 10 h 172"/>
                <a:gd name="T28" fmla="*/ 206 w 317"/>
                <a:gd name="T29" fmla="*/ 4 h 172"/>
                <a:gd name="T30" fmla="*/ 175 w 317"/>
                <a:gd name="T31" fmla="*/ 0 h 172"/>
                <a:gd name="T32" fmla="*/ 142 w 317"/>
                <a:gd name="T33" fmla="*/ 0 h 172"/>
                <a:gd name="T34" fmla="*/ 111 w 317"/>
                <a:gd name="T35" fmla="*/ 4 h 172"/>
                <a:gd name="T36" fmla="*/ 83 w 317"/>
                <a:gd name="T37" fmla="*/ 10 h 172"/>
                <a:gd name="T38" fmla="*/ 58 w 317"/>
                <a:gd name="T39" fmla="*/ 19 h 172"/>
                <a:gd name="T40" fmla="*/ 36 w 317"/>
                <a:gd name="T41" fmla="*/ 32 h 172"/>
                <a:gd name="T42" fmla="*/ 19 w 317"/>
                <a:gd name="T43" fmla="*/ 45 h 172"/>
                <a:gd name="T44" fmla="*/ 8 w 317"/>
                <a:gd name="T45" fmla="*/ 61 h 172"/>
                <a:gd name="T46" fmla="*/ 2 w 317"/>
                <a:gd name="T47" fmla="*/ 78 h 172"/>
                <a:gd name="T48" fmla="*/ 2 w 317"/>
                <a:gd name="T49" fmla="*/ 96 h 172"/>
                <a:gd name="T50" fmla="*/ 8 w 317"/>
                <a:gd name="T51" fmla="*/ 112 h 172"/>
                <a:gd name="T52" fmla="*/ 19 w 317"/>
                <a:gd name="T53" fmla="*/ 128 h 172"/>
                <a:gd name="T54" fmla="*/ 36 w 317"/>
                <a:gd name="T55" fmla="*/ 142 h 172"/>
                <a:gd name="T56" fmla="*/ 58 w 317"/>
                <a:gd name="T57" fmla="*/ 153 h 172"/>
                <a:gd name="T58" fmla="*/ 83 w 317"/>
                <a:gd name="T59" fmla="*/ 162 h 172"/>
                <a:gd name="T60" fmla="*/ 111 w 317"/>
                <a:gd name="T61" fmla="*/ 168 h 172"/>
                <a:gd name="T62" fmla="*/ 142 w 317"/>
                <a:gd name="T6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72">
                  <a:moveTo>
                    <a:pt x="158" y="172"/>
                  </a:moveTo>
                  <a:lnTo>
                    <a:pt x="175" y="172"/>
                  </a:lnTo>
                  <a:lnTo>
                    <a:pt x="190" y="171"/>
                  </a:lnTo>
                  <a:lnTo>
                    <a:pt x="206" y="168"/>
                  </a:lnTo>
                  <a:lnTo>
                    <a:pt x="220" y="166"/>
                  </a:lnTo>
                  <a:lnTo>
                    <a:pt x="234" y="162"/>
                  </a:lnTo>
                  <a:lnTo>
                    <a:pt x="246" y="158"/>
                  </a:lnTo>
                  <a:lnTo>
                    <a:pt x="259" y="153"/>
                  </a:lnTo>
                  <a:lnTo>
                    <a:pt x="271" y="147"/>
                  </a:lnTo>
                  <a:lnTo>
                    <a:pt x="281" y="142"/>
                  </a:lnTo>
                  <a:lnTo>
                    <a:pt x="290" y="134"/>
                  </a:lnTo>
                  <a:lnTo>
                    <a:pt x="297" y="128"/>
                  </a:lnTo>
                  <a:lnTo>
                    <a:pt x="304" y="120"/>
                  </a:lnTo>
                  <a:lnTo>
                    <a:pt x="309" y="112"/>
                  </a:lnTo>
                  <a:lnTo>
                    <a:pt x="314" y="103"/>
                  </a:lnTo>
                  <a:lnTo>
                    <a:pt x="315" y="96"/>
                  </a:lnTo>
                  <a:lnTo>
                    <a:pt x="317" y="87"/>
                  </a:lnTo>
                  <a:lnTo>
                    <a:pt x="315" y="78"/>
                  </a:lnTo>
                  <a:lnTo>
                    <a:pt x="314" y="69"/>
                  </a:lnTo>
                  <a:lnTo>
                    <a:pt x="309" y="61"/>
                  </a:lnTo>
                  <a:lnTo>
                    <a:pt x="304" y="52"/>
                  </a:lnTo>
                  <a:lnTo>
                    <a:pt x="297" y="45"/>
                  </a:lnTo>
                  <a:lnTo>
                    <a:pt x="290" y="38"/>
                  </a:lnTo>
                  <a:lnTo>
                    <a:pt x="281" y="32"/>
                  </a:lnTo>
                  <a:lnTo>
                    <a:pt x="271" y="26"/>
                  </a:lnTo>
                  <a:lnTo>
                    <a:pt x="259" y="19"/>
                  </a:lnTo>
                  <a:lnTo>
                    <a:pt x="246" y="16"/>
                  </a:lnTo>
                  <a:lnTo>
                    <a:pt x="234" y="10"/>
                  </a:lnTo>
                  <a:lnTo>
                    <a:pt x="220" y="7"/>
                  </a:lnTo>
                  <a:lnTo>
                    <a:pt x="206" y="4"/>
                  </a:lnTo>
                  <a:lnTo>
                    <a:pt x="190" y="2"/>
                  </a:lnTo>
                  <a:lnTo>
                    <a:pt x="175" y="0"/>
                  </a:lnTo>
                  <a:lnTo>
                    <a:pt x="158" y="0"/>
                  </a:lnTo>
                  <a:lnTo>
                    <a:pt x="142" y="0"/>
                  </a:lnTo>
                  <a:lnTo>
                    <a:pt x="127" y="2"/>
                  </a:lnTo>
                  <a:lnTo>
                    <a:pt x="111" y="4"/>
                  </a:lnTo>
                  <a:lnTo>
                    <a:pt x="97" y="7"/>
                  </a:lnTo>
                  <a:lnTo>
                    <a:pt x="83" y="10"/>
                  </a:lnTo>
                  <a:lnTo>
                    <a:pt x="70" y="16"/>
                  </a:lnTo>
                  <a:lnTo>
                    <a:pt x="58" y="19"/>
                  </a:lnTo>
                  <a:lnTo>
                    <a:pt x="46" y="26"/>
                  </a:lnTo>
                  <a:lnTo>
                    <a:pt x="36" y="32"/>
                  </a:lnTo>
                  <a:lnTo>
                    <a:pt x="27" y="38"/>
                  </a:lnTo>
                  <a:lnTo>
                    <a:pt x="19" y="45"/>
                  </a:lnTo>
                  <a:lnTo>
                    <a:pt x="13" y="52"/>
                  </a:lnTo>
                  <a:lnTo>
                    <a:pt x="8" y="61"/>
                  </a:lnTo>
                  <a:lnTo>
                    <a:pt x="4" y="69"/>
                  </a:lnTo>
                  <a:lnTo>
                    <a:pt x="2" y="78"/>
                  </a:lnTo>
                  <a:lnTo>
                    <a:pt x="0" y="87"/>
                  </a:lnTo>
                  <a:lnTo>
                    <a:pt x="2" y="96"/>
                  </a:lnTo>
                  <a:lnTo>
                    <a:pt x="4" y="103"/>
                  </a:lnTo>
                  <a:lnTo>
                    <a:pt x="8" y="112"/>
                  </a:lnTo>
                  <a:lnTo>
                    <a:pt x="13" y="120"/>
                  </a:lnTo>
                  <a:lnTo>
                    <a:pt x="19" y="128"/>
                  </a:lnTo>
                  <a:lnTo>
                    <a:pt x="27" y="134"/>
                  </a:lnTo>
                  <a:lnTo>
                    <a:pt x="36" y="142"/>
                  </a:lnTo>
                  <a:lnTo>
                    <a:pt x="46" y="147"/>
                  </a:lnTo>
                  <a:lnTo>
                    <a:pt x="58" y="153"/>
                  </a:lnTo>
                  <a:lnTo>
                    <a:pt x="70" y="158"/>
                  </a:lnTo>
                  <a:lnTo>
                    <a:pt x="83" y="162"/>
                  </a:lnTo>
                  <a:lnTo>
                    <a:pt x="97" y="166"/>
                  </a:lnTo>
                  <a:lnTo>
                    <a:pt x="111" y="168"/>
                  </a:lnTo>
                  <a:lnTo>
                    <a:pt x="127" y="171"/>
                  </a:lnTo>
                  <a:lnTo>
                    <a:pt x="142" y="172"/>
                  </a:lnTo>
                  <a:lnTo>
                    <a:pt x="158" y="172"/>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799" name="Freeform 119"/>
            <p:cNvSpPr>
              <a:spLocks/>
            </p:cNvSpPr>
            <p:nvPr/>
          </p:nvSpPr>
          <p:spPr bwMode="auto">
            <a:xfrm>
              <a:off x="6462713" y="1928813"/>
              <a:ext cx="125412" cy="68262"/>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00" name="Freeform 120"/>
            <p:cNvSpPr>
              <a:spLocks/>
            </p:cNvSpPr>
            <p:nvPr/>
          </p:nvSpPr>
          <p:spPr bwMode="auto">
            <a:xfrm>
              <a:off x="6462713" y="1928813"/>
              <a:ext cx="125412" cy="68262"/>
            </a:xfrm>
            <a:custGeom>
              <a:avLst/>
              <a:gdLst>
                <a:gd name="T0" fmla="*/ 173 w 316"/>
                <a:gd name="T1" fmla="*/ 173 h 174"/>
                <a:gd name="T2" fmla="*/ 205 w 316"/>
                <a:gd name="T3" fmla="*/ 170 h 174"/>
                <a:gd name="T4" fmla="*/ 233 w 316"/>
                <a:gd name="T5" fmla="*/ 164 h 174"/>
                <a:gd name="T6" fmla="*/ 258 w 316"/>
                <a:gd name="T7" fmla="*/ 153 h 174"/>
                <a:gd name="T8" fmla="*/ 279 w 316"/>
                <a:gd name="T9" fmla="*/ 142 h 174"/>
                <a:gd name="T10" fmla="*/ 297 w 316"/>
                <a:gd name="T11" fmla="*/ 128 h 174"/>
                <a:gd name="T12" fmla="*/ 308 w 316"/>
                <a:gd name="T13" fmla="*/ 113 h 174"/>
                <a:gd name="T14" fmla="*/ 315 w 316"/>
                <a:gd name="T15" fmla="*/ 96 h 174"/>
                <a:gd name="T16" fmla="*/ 315 w 316"/>
                <a:gd name="T17" fmla="*/ 78 h 174"/>
                <a:gd name="T18" fmla="*/ 308 w 316"/>
                <a:gd name="T19" fmla="*/ 62 h 174"/>
                <a:gd name="T20" fmla="*/ 297 w 316"/>
                <a:gd name="T21" fmla="*/ 46 h 174"/>
                <a:gd name="T22" fmla="*/ 279 w 316"/>
                <a:gd name="T23" fmla="*/ 32 h 174"/>
                <a:gd name="T24" fmla="*/ 258 w 316"/>
                <a:gd name="T25" fmla="*/ 21 h 174"/>
                <a:gd name="T26" fmla="*/ 233 w 316"/>
                <a:gd name="T27" fmla="*/ 12 h 174"/>
                <a:gd name="T28" fmla="*/ 205 w 316"/>
                <a:gd name="T29" fmla="*/ 6 h 174"/>
                <a:gd name="T30" fmla="*/ 173 w 316"/>
                <a:gd name="T31" fmla="*/ 2 h 174"/>
                <a:gd name="T32" fmla="*/ 141 w 316"/>
                <a:gd name="T33" fmla="*/ 2 h 174"/>
                <a:gd name="T34" fmla="*/ 111 w 316"/>
                <a:gd name="T35" fmla="*/ 6 h 174"/>
                <a:gd name="T36" fmla="*/ 83 w 316"/>
                <a:gd name="T37" fmla="*/ 12 h 174"/>
                <a:gd name="T38" fmla="*/ 57 w 316"/>
                <a:gd name="T39" fmla="*/ 21 h 174"/>
                <a:gd name="T40" fmla="*/ 35 w 316"/>
                <a:gd name="T41" fmla="*/ 32 h 174"/>
                <a:gd name="T42" fmla="*/ 19 w 316"/>
                <a:gd name="T43" fmla="*/ 46 h 174"/>
                <a:gd name="T44" fmla="*/ 6 w 316"/>
                <a:gd name="T45" fmla="*/ 62 h 174"/>
                <a:gd name="T46" fmla="*/ 1 w 316"/>
                <a:gd name="T47" fmla="*/ 78 h 174"/>
                <a:gd name="T48" fmla="*/ 1 w 316"/>
                <a:gd name="T49" fmla="*/ 96 h 174"/>
                <a:gd name="T50" fmla="*/ 6 w 316"/>
                <a:gd name="T51" fmla="*/ 113 h 174"/>
                <a:gd name="T52" fmla="*/ 19 w 316"/>
                <a:gd name="T53" fmla="*/ 128 h 174"/>
                <a:gd name="T54" fmla="*/ 35 w 316"/>
                <a:gd name="T55" fmla="*/ 142 h 174"/>
                <a:gd name="T56" fmla="*/ 57 w 316"/>
                <a:gd name="T57" fmla="*/ 153 h 174"/>
                <a:gd name="T58" fmla="*/ 83 w 316"/>
                <a:gd name="T59" fmla="*/ 164 h 174"/>
                <a:gd name="T60" fmla="*/ 111 w 316"/>
                <a:gd name="T61" fmla="*/ 170 h 174"/>
                <a:gd name="T62" fmla="*/ 141 w 316"/>
                <a:gd name="T63" fmla="*/ 1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4">
                  <a:moveTo>
                    <a:pt x="158" y="174"/>
                  </a:moveTo>
                  <a:lnTo>
                    <a:pt x="173" y="173"/>
                  </a:lnTo>
                  <a:lnTo>
                    <a:pt x="190" y="171"/>
                  </a:lnTo>
                  <a:lnTo>
                    <a:pt x="205" y="170"/>
                  </a:lnTo>
                  <a:lnTo>
                    <a:pt x="219" y="166"/>
                  </a:lnTo>
                  <a:lnTo>
                    <a:pt x="233" y="164"/>
                  </a:lnTo>
                  <a:lnTo>
                    <a:pt x="246" y="159"/>
                  </a:lnTo>
                  <a:lnTo>
                    <a:pt x="258" y="153"/>
                  </a:lnTo>
                  <a:lnTo>
                    <a:pt x="269" y="148"/>
                  </a:lnTo>
                  <a:lnTo>
                    <a:pt x="279" y="142"/>
                  </a:lnTo>
                  <a:lnTo>
                    <a:pt x="289" y="136"/>
                  </a:lnTo>
                  <a:lnTo>
                    <a:pt x="297" y="128"/>
                  </a:lnTo>
                  <a:lnTo>
                    <a:pt x="303" y="120"/>
                  </a:lnTo>
                  <a:lnTo>
                    <a:pt x="308" y="113"/>
                  </a:lnTo>
                  <a:lnTo>
                    <a:pt x="312" y="105"/>
                  </a:lnTo>
                  <a:lnTo>
                    <a:pt x="315" y="96"/>
                  </a:lnTo>
                  <a:lnTo>
                    <a:pt x="316" y="87"/>
                  </a:lnTo>
                  <a:lnTo>
                    <a:pt x="315" y="78"/>
                  </a:lnTo>
                  <a:lnTo>
                    <a:pt x="312" y="71"/>
                  </a:lnTo>
                  <a:lnTo>
                    <a:pt x="308" y="62"/>
                  </a:lnTo>
                  <a:lnTo>
                    <a:pt x="303" y="54"/>
                  </a:lnTo>
                  <a:lnTo>
                    <a:pt x="297" y="46"/>
                  </a:lnTo>
                  <a:lnTo>
                    <a:pt x="289" y="39"/>
                  </a:lnTo>
                  <a:lnTo>
                    <a:pt x="279" y="32"/>
                  </a:lnTo>
                  <a:lnTo>
                    <a:pt x="269" y="26"/>
                  </a:lnTo>
                  <a:lnTo>
                    <a:pt x="258" y="21"/>
                  </a:lnTo>
                  <a:lnTo>
                    <a:pt x="246" y="16"/>
                  </a:lnTo>
                  <a:lnTo>
                    <a:pt x="233" y="12"/>
                  </a:lnTo>
                  <a:lnTo>
                    <a:pt x="219" y="8"/>
                  </a:lnTo>
                  <a:lnTo>
                    <a:pt x="205" y="6"/>
                  </a:lnTo>
                  <a:lnTo>
                    <a:pt x="190" y="3"/>
                  </a:lnTo>
                  <a:lnTo>
                    <a:pt x="173" y="2"/>
                  </a:lnTo>
                  <a:lnTo>
                    <a:pt x="158" y="0"/>
                  </a:lnTo>
                  <a:lnTo>
                    <a:pt x="141" y="2"/>
                  </a:lnTo>
                  <a:lnTo>
                    <a:pt x="126" y="3"/>
                  </a:lnTo>
                  <a:lnTo>
                    <a:pt x="111" y="6"/>
                  </a:lnTo>
                  <a:lnTo>
                    <a:pt x="97" y="8"/>
                  </a:lnTo>
                  <a:lnTo>
                    <a:pt x="83" y="12"/>
                  </a:lnTo>
                  <a:lnTo>
                    <a:pt x="70" y="16"/>
                  </a:lnTo>
                  <a:lnTo>
                    <a:pt x="57" y="21"/>
                  </a:lnTo>
                  <a:lnTo>
                    <a:pt x="46" y="26"/>
                  </a:lnTo>
                  <a:lnTo>
                    <a:pt x="35" y="32"/>
                  </a:lnTo>
                  <a:lnTo>
                    <a:pt x="26" y="39"/>
                  </a:lnTo>
                  <a:lnTo>
                    <a:pt x="19" y="46"/>
                  </a:lnTo>
                  <a:lnTo>
                    <a:pt x="12" y="54"/>
                  </a:lnTo>
                  <a:lnTo>
                    <a:pt x="6" y="62"/>
                  </a:lnTo>
                  <a:lnTo>
                    <a:pt x="2" y="71"/>
                  </a:lnTo>
                  <a:lnTo>
                    <a:pt x="1" y="78"/>
                  </a:lnTo>
                  <a:lnTo>
                    <a:pt x="0" y="87"/>
                  </a:lnTo>
                  <a:lnTo>
                    <a:pt x="1" y="96"/>
                  </a:lnTo>
                  <a:lnTo>
                    <a:pt x="2" y="105"/>
                  </a:lnTo>
                  <a:lnTo>
                    <a:pt x="6" y="113"/>
                  </a:lnTo>
                  <a:lnTo>
                    <a:pt x="12" y="120"/>
                  </a:lnTo>
                  <a:lnTo>
                    <a:pt x="19" y="128"/>
                  </a:lnTo>
                  <a:lnTo>
                    <a:pt x="26" y="136"/>
                  </a:lnTo>
                  <a:lnTo>
                    <a:pt x="35" y="142"/>
                  </a:lnTo>
                  <a:lnTo>
                    <a:pt x="46" y="148"/>
                  </a:lnTo>
                  <a:lnTo>
                    <a:pt x="57" y="153"/>
                  </a:lnTo>
                  <a:lnTo>
                    <a:pt x="70" y="159"/>
                  </a:lnTo>
                  <a:lnTo>
                    <a:pt x="83" y="164"/>
                  </a:lnTo>
                  <a:lnTo>
                    <a:pt x="97" y="166"/>
                  </a:lnTo>
                  <a:lnTo>
                    <a:pt x="111" y="170"/>
                  </a:lnTo>
                  <a:lnTo>
                    <a:pt x="126" y="171"/>
                  </a:lnTo>
                  <a:lnTo>
                    <a:pt x="141" y="173"/>
                  </a:lnTo>
                  <a:lnTo>
                    <a:pt x="158" y="17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01" name="Freeform 121"/>
            <p:cNvSpPr>
              <a:spLocks/>
            </p:cNvSpPr>
            <p:nvPr/>
          </p:nvSpPr>
          <p:spPr bwMode="auto">
            <a:xfrm>
              <a:off x="7208838" y="2044700"/>
              <a:ext cx="125412" cy="69850"/>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02" name="Freeform 122"/>
            <p:cNvSpPr>
              <a:spLocks/>
            </p:cNvSpPr>
            <p:nvPr/>
          </p:nvSpPr>
          <p:spPr bwMode="auto">
            <a:xfrm>
              <a:off x="7208838" y="2044700"/>
              <a:ext cx="125412" cy="69850"/>
            </a:xfrm>
            <a:custGeom>
              <a:avLst/>
              <a:gdLst>
                <a:gd name="T0" fmla="*/ 175 w 316"/>
                <a:gd name="T1" fmla="*/ 172 h 173"/>
                <a:gd name="T2" fmla="*/ 205 w 316"/>
                <a:gd name="T3" fmla="*/ 169 h 173"/>
                <a:gd name="T4" fmla="*/ 233 w 316"/>
                <a:gd name="T5" fmla="*/ 163 h 173"/>
                <a:gd name="T6" fmla="*/ 259 w 316"/>
                <a:gd name="T7" fmla="*/ 153 h 173"/>
                <a:gd name="T8" fmla="*/ 280 w 316"/>
                <a:gd name="T9" fmla="*/ 141 h 173"/>
                <a:gd name="T10" fmla="*/ 297 w 316"/>
                <a:gd name="T11" fmla="*/ 127 h 173"/>
                <a:gd name="T12" fmla="*/ 310 w 316"/>
                <a:gd name="T13" fmla="*/ 112 h 173"/>
                <a:gd name="T14" fmla="*/ 316 w 316"/>
                <a:gd name="T15" fmla="*/ 95 h 173"/>
                <a:gd name="T16" fmla="*/ 316 w 316"/>
                <a:gd name="T17" fmla="*/ 77 h 173"/>
                <a:gd name="T18" fmla="*/ 310 w 316"/>
                <a:gd name="T19" fmla="*/ 61 h 173"/>
                <a:gd name="T20" fmla="*/ 297 w 316"/>
                <a:gd name="T21" fmla="*/ 46 h 173"/>
                <a:gd name="T22" fmla="*/ 280 w 316"/>
                <a:gd name="T23" fmla="*/ 32 h 173"/>
                <a:gd name="T24" fmla="*/ 259 w 316"/>
                <a:gd name="T25" fmla="*/ 20 h 173"/>
                <a:gd name="T26" fmla="*/ 233 w 316"/>
                <a:gd name="T27" fmla="*/ 11 h 173"/>
                <a:gd name="T28" fmla="*/ 205 w 316"/>
                <a:gd name="T29" fmla="*/ 5 h 173"/>
                <a:gd name="T30" fmla="*/ 175 w 316"/>
                <a:gd name="T31" fmla="*/ 1 h 173"/>
                <a:gd name="T32" fmla="*/ 143 w 316"/>
                <a:gd name="T33" fmla="*/ 1 h 173"/>
                <a:gd name="T34" fmla="*/ 112 w 316"/>
                <a:gd name="T35" fmla="*/ 5 h 173"/>
                <a:gd name="T36" fmla="*/ 83 w 316"/>
                <a:gd name="T37" fmla="*/ 11 h 173"/>
                <a:gd name="T38" fmla="*/ 59 w 316"/>
                <a:gd name="T39" fmla="*/ 20 h 173"/>
                <a:gd name="T40" fmla="*/ 37 w 316"/>
                <a:gd name="T41" fmla="*/ 32 h 173"/>
                <a:gd name="T42" fmla="*/ 19 w 316"/>
                <a:gd name="T43" fmla="*/ 46 h 173"/>
                <a:gd name="T44" fmla="*/ 8 w 316"/>
                <a:gd name="T45" fmla="*/ 61 h 173"/>
                <a:gd name="T46" fmla="*/ 1 w 316"/>
                <a:gd name="T47" fmla="*/ 77 h 173"/>
                <a:gd name="T48" fmla="*/ 1 w 316"/>
                <a:gd name="T49" fmla="*/ 95 h 173"/>
                <a:gd name="T50" fmla="*/ 8 w 316"/>
                <a:gd name="T51" fmla="*/ 112 h 173"/>
                <a:gd name="T52" fmla="*/ 19 w 316"/>
                <a:gd name="T53" fmla="*/ 127 h 173"/>
                <a:gd name="T54" fmla="*/ 37 w 316"/>
                <a:gd name="T55" fmla="*/ 141 h 173"/>
                <a:gd name="T56" fmla="*/ 59 w 316"/>
                <a:gd name="T57" fmla="*/ 153 h 173"/>
                <a:gd name="T58" fmla="*/ 83 w 316"/>
                <a:gd name="T59" fmla="*/ 163 h 173"/>
                <a:gd name="T60" fmla="*/ 112 w 316"/>
                <a:gd name="T61" fmla="*/ 169 h 173"/>
                <a:gd name="T62" fmla="*/ 143 w 31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173">
                  <a:moveTo>
                    <a:pt x="158" y="173"/>
                  </a:moveTo>
                  <a:lnTo>
                    <a:pt x="175" y="172"/>
                  </a:lnTo>
                  <a:lnTo>
                    <a:pt x="190" y="170"/>
                  </a:lnTo>
                  <a:lnTo>
                    <a:pt x="205" y="169"/>
                  </a:lnTo>
                  <a:lnTo>
                    <a:pt x="221" y="165"/>
                  </a:lnTo>
                  <a:lnTo>
                    <a:pt x="233" y="163"/>
                  </a:lnTo>
                  <a:lnTo>
                    <a:pt x="247" y="158"/>
                  </a:lnTo>
                  <a:lnTo>
                    <a:pt x="259" y="153"/>
                  </a:lnTo>
                  <a:lnTo>
                    <a:pt x="270" y="148"/>
                  </a:lnTo>
                  <a:lnTo>
                    <a:pt x="280" y="141"/>
                  </a:lnTo>
                  <a:lnTo>
                    <a:pt x="289" y="135"/>
                  </a:lnTo>
                  <a:lnTo>
                    <a:pt x="297" y="127"/>
                  </a:lnTo>
                  <a:lnTo>
                    <a:pt x="305" y="119"/>
                  </a:lnTo>
                  <a:lnTo>
                    <a:pt x="310" y="112"/>
                  </a:lnTo>
                  <a:lnTo>
                    <a:pt x="314" y="104"/>
                  </a:lnTo>
                  <a:lnTo>
                    <a:pt x="316" y="95"/>
                  </a:lnTo>
                  <a:lnTo>
                    <a:pt x="316" y="86"/>
                  </a:lnTo>
                  <a:lnTo>
                    <a:pt x="316" y="77"/>
                  </a:lnTo>
                  <a:lnTo>
                    <a:pt x="314" y="70"/>
                  </a:lnTo>
                  <a:lnTo>
                    <a:pt x="310" y="61"/>
                  </a:lnTo>
                  <a:lnTo>
                    <a:pt x="305" y="53"/>
                  </a:lnTo>
                  <a:lnTo>
                    <a:pt x="297" y="46"/>
                  </a:lnTo>
                  <a:lnTo>
                    <a:pt x="289" y="38"/>
                  </a:lnTo>
                  <a:lnTo>
                    <a:pt x="280" y="32"/>
                  </a:lnTo>
                  <a:lnTo>
                    <a:pt x="270" y="25"/>
                  </a:lnTo>
                  <a:lnTo>
                    <a:pt x="259" y="20"/>
                  </a:lnTo>
                  <a:lnTo>
                    <a:pt x="247" y="15"/>
                  </a:lnTo>
                  <a:lnTo>
                    <a:pt x="233" y="11"/>
                  </a:lnTo>
                  <a:lnTo>
                    <a:pt x="221" y="7"/>
                  </a:lnTo>
                  <a:lnTo>
                    <a:pt x="205" y="5"/>
                  </a:lnTo>
                  <a:lnTo>
                    <a:pt x="190" y="2"/>
                  </a:lnTo>
                  <a:lnTo>
                    <a:pt x="175" y="1"/>
                  </a:lnTo>
                  <a:lnTo>
                    <a:pt x="158" y="0"/>
                  </a:lnTo>
                  <a:lnTo>
                    <a:pt x="143" y="1"/>
                  </a:lnTo>
                  <a:lnTo>
                    <a:pt x="126" y="2"/>
                  </a:lnTo>
                  <a:lnTo>
                    <a:pt x="112" y="5"/>
                  </a:lnTo>
                  <a:lnTo>
                    <a:pt x="97" y="7"/>
                  </a:lnTo>
                  <a:lnTo>
                    <a:pt x="83" y="11"/>
                  </a:lnTo>
                  <a:lnTo>
                    <a:pt x="70" y="15"/>
                  </a:lnTo>
                  <a:lnTo>
                    <a:pt x="59" y="20"/>
                  </a:lnTo>
                  <a:lnTo>
                    <a:pt x="47" y="25"/>
                  </a:lnTo>
                  <a:lnTo>
                    <a:pt x="37" y="32"/>
                  </a:lnTo>
                  <a:lnTo>
                    <a:pt x="28" y="38"/>
                  </a:lnTo>
                  <a:lnTo>
                    <a:pt x="19" y="46"/>
                  </a:lnTo>
                  <a:lnTo>
                    <a:pt x="13" y="53"/>
                  </a:lnTo>
                  <a:lnTo>
                    <a:pt x="8" y="61"/>
                  </a:lnTo>
                  <a:lnTo>
                    <a:pt x="4" y="70"/>
                  </a:lnTo>
                  <a:lnTo>
                    <a:pt x="1" y="77"/>
                  </a:lnTo>
                  <a:lnTo>
                    <a:pt x="0" y="86"/>
                  </a:lnTo>
                  <a:lnTo>
                    <a:pt x="1" y="95"/>
                  </a:lnTo>
                  <a:lnTo>
                    <a:pt x="4" y="104"/>
                  </a:lnTo>
                  <a:lnTo>
                    <a:pt x="8" y="112"/>
                  </a:lnTo>
                  <a:lnTo>
                    <a:pt x="13" y="119"/>
                  </a:lnTo>
                  <a:lnTo>
                    <a:pt x="19" y="127"/>
                  </a:lnTo>
                  <a:lnTo>
                    <a:pt x="28" y="135"/>
                  </a:lnTo>
                  <a:lnTo>
                    <a:pt x="37" y="141"/>
                  </a:lnTo>
                  <a:lnTo>
                    <a:pt x="47" y="148"/>
                  </a:lnTo>
                  <a:lnTo>
                    <a:pt x="59" y="153"/>
                  </a:lnTo>
                  <a:lnTo>
                    <a:pt x="70" y="158"/>
                  </a:lnTo>
                  <a:lnTo>
                    <a:pt x="83" y="163"/>
                  </a:lnTo>
                  <a:lnTo>
                    <a:pt x="97" y="165"/>
                  </a:lnTo>
                  <a:lnTo>
                    <a:pt x="112" y="169"/>
                  </a:lnTo>
                  <a:lnTo>
                    <a:pt x="126" y="170"/>
                  </a:lnTo>
                  <a:lnTo>
                    <a:pt x="143" y="172"/>
                  </a:lnTo>
                  <a:lnTo>
                    <a:pt x="158" y="17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3" name="Group 123"/>
            <p:cNvGrpSpPr>
              <a:grpSpLocks/>
            </p:cNvGrpSpPr>
            <p:nvPr/>
          </p:nvGrpSpPr>
          <p:grpSpPr bwMode="auto">
            <a:xfrm>
              <a:off x="517525" y="4576763"/>
              <a:ext cx="8091488" cy="1755775"/>
              <a:chOff x="326" y="2883"/>
              <a:chExt cx="5097" cy="1106"/>
            </a:xfrm>
          </p:grpSpPr>
          <p:sp>
            <p:nvSpPr>
              <p:cNvPr id="71804" name="Freeform 124"/>
              <p:cNvSpPr>
                <a:spLocks/>
              </p:cNvSpPr>
              <p:nvPr/>
            </p:nvSpPr>
            <p:spPr bwMode="auto">
              <a:xfrm>
                <a:off x="328" y="2891"/>
                <a:ext cx="5088" cy="1097"/>
              </a:xfrm>
              <a:custGeom>
                <a:avLst/>
                <a:gdLst>
                  <a:gd name="T0" fmla="*/ 13260 w 20354"/>
                  <a:gd name="T1" fmla="*/ 4358 h 4387"/>
                  <a:gd name="T2" fmla="*/ 12595 w 20354"/>
                  <a:gd name="T3" fmla="*/ 4247 h 4387"/>
                  <a:gd name="T4" fmla="*/ 11928 w 20354"/>
                  <a:gd name="T5" fmla="*/ 4142 h 4387"/>
                  <a:gd name="T6" fmla="*/ 11258 w 20354"/>
                  <a:gd name="T7" fmla="*/ 4048 h 4387"/>
                  <a:gd name="T8" fmla="*/ 9939 w 20354"/>
                  <a:gd name="T9" fmla="*/ 3907 h 4387"/>
                  <a:gd name="T10" fmla="*/ 9644 w 20354"/>
                  <a:gd name="T11" fmla="*/ 3889 h 4387"/>
                  <a:gd name="T12" fmla="*/ 9351 w 20354"/>
                  <a:gd name="T13" fmla="*/ 3875 h 4387"/>
                  <a:gd name="T14" fmla="*/ 9056 w 20354"/>
                  <a:gd name="T15" fmla="*/ 3864 h 4387"/>
                  <a:gd name="T16" fmla="*/ 8762 w 20354"/>
                  <a:gd name="T17" fmla="*/ 3858 h 4387"/>
                  <a:gd name="T18" fmla="*/ 8383 w 20354"/>
                  <a:gd name="T19" fmla="*/ 3866 h 4387"/>
                  <a:gd name="T20" fmla="*/ 8007 w 20354"/>
                  <a:gd name="T21" fmla="*/ 3880 h 4387"/>
                  <a:gd name="T22" fmla="*/ 7630 w 20354"/>
                  <a:gd name="T23" fmla="*/ 3899 h 4387"/>
                  <a:gd name="T24" fmla="*/ 7252 w 20354"/>
                  <a:gd name="T25" fmla="*/ 3924 h 4387"/>
                  <a:gd name="T26" fmla="*/ 6784 w 20354"/>
                  <a:gd name="T27" fmla="*/ 3972 h 4387"/>
                  <a:gd name="T28" fmla="*/ 6318 w 20354"/>
                  <a:gd name="T29" fmla="*/ 4025 h 4387"/>
                  <a:gd name="T30" fmla="*/ 5852 w 20354"/>
                  <a:gd name="T31" fmla="*/ 4085 h 4387"/>
                  <a:gd name="T32" fmla="*/ 5387 w 20354"/>
                  <a:gd name="T33" fmla="*/ 4153 h 4387"/>
                  <a:gd name="T34" fmla="*/ 5057 w 20354"/>
                  <a:gd name="T35" fmla="*/ 4207 h 4387"/>
                  <a:gd name="T36" fmla="*/ 4728 w 20354"/>
                  <a:gd name="T37" fmla="*/ 4265 h 4387"/>
                  <a:gd name="T38" fmla="*/ 4400 w 20354"/>
                  <a:gd name="T39" fmla="*/ 4325 h 4387"/>
                  <a:gd name="T40" fmla="*/ 4072 w 20354"/>
                  <a:gd name="T41" fmla="*/ 4387 h 4387"/>
                  <a:gd name="T42" fmla="*/ 92 w 20354"/>
                  <a:gd name="T43" fmla="*/ 1510 h 4387"/>
                  <a:gd name="T44" fmla="*/ 277 w 20354"/>
                  <a:gd name="T45" fmla="*/ 1459 h 4387"/>
                  <a:gd name="T46" fmla="*/ 658 w 20354"/>
                  <a:gd name="T47" fmla="*/ 1348 h 4387"/>
                  <a:gd name="T48" fmla="*/ 1237 w 20354"/>
                  <a:gd name="T49" fmla="*/ 1188 h 4387"/>
                  <a:gd name="T50" fmla="*/ 1818 w 20354"/>
                  <a:gd name="T51" fmla="*/ 1036 h 4387"/>
                  <a:gd name="T52" fmla="*/ 2402 w 20354"/>
                  <a:gd name="T53" fmla="*/ 892 h 4387"/>
                  <a:gd name="T54" fmla="*/ 3030 w 20354"/>
                  <a:gd name="T55" fmla="*/ 747 h 4387"/>
                  <a:gd name="T56" fmla="*/ 3700 w 20354"/>
                  <a:gd name="T57" fmla="*/ 604 h 4387"/>
                  <a:gd name="T58" fmla="*/ 4373 w 20354"/>
                  <a:gd name="T59" fmla="*/ 471 h 4387"/>
                  <a:gd name="T60" fmla="*/ 5048 w 20354"/>
                  <a:gd name="T61" fmla="*/ 350 h 4387"/>
                  <a:gd name="T62" fmla="*/ 5620 w 20354"/>
                  <a:gd name="T63" fmla="*/ 260 h 4387"/>
                  <a:gd name="T64" fmla="*/ 6086 w 20354"/>
                  <a:gd name="T65" fmla="*/ 196 h 4387"/>
                  <a:gd name="T66" fmla="*/ 6551 w 20354"/>
                  <a:gd name="T67" fmla="*/ 140 h 4387"/>
                  <a:gd name="T68" fmla="*/ 7018 w 20354"/>
                  <a:gd name="T69" fmla="*/ 89 h 4387"/>
                  <a:gd name="T70" fmla="*/ 7442 w 20354"/>
                  <a:gd name="T71" fmla="*/ 53 h 4387"/>
                  <a:gd name="T72" fmla="*/ 7818 w 20354"/>
                  <a:gd name="T73" fmla="*/ 31 h 4387"/>
                  <a:gd name="T74" fmla="*/ 8195 w 20354"/>
                  <a:gd name="T75" fmla="*/ 14 h 4387"/>
                  <a:gd name="T76" fmla="*/ 8573 w 20354"/>
                  <a:gd name="T77" fmla="*/ 3 h 4387"/>
                  <a:gd name="T78" fmla="*/ 8910 w 20354"/>
                  <a:gd name="T79" fmla="*/ 3 h 4387"/>
                  <a:gd name="T80" fmla="*/ 9204 w 20354"/>
                  <a:gd name="T81" fmla="*/ 11 h 4387"/>
                  <a:gd name="T82" fmla="*/ 9498 w 20354"/>
                  <a:gd name="T83" fmla="*/ 24 h 4387"/>
                  <a:gd name="T84" fmla="*/ 9791 w 20354"/>
                  <a:gd name="T85" fmla="*/ 39 h 4387"/>
                  <a:gd name="T86" fmla="*/ 11012 w 20354"/>
                  <a:gd name="T87" fmla="*/ 158 h 4387"/>
                  <a:gd name="T88" fmla="*/ 12035 w 20354"/>
                  <a:gd name="T89" fmla="*/ 300 h 4387"/>
                  <a:gd name="T90" fmla="*/ 13052 w 20354"/>
                  <a:gd name="T91" fmla="*/ 465 h 4387"/>
                  <a:gd name="T92" fmla="*/ 14322 w 20354"/>
                  <a:gd name="T93" fmla="*/ 690 h 4387"/>
                  <a:gd name="T94" fmla="*/ 16351 w 20354"/>
                  <a:gd name="T95" fmla="*/ 1073 h 4387"/>
                  <a:gd name="T96" fmla="*/ 17619 w 20354"/>
                  <a:gd name="T97" fmla="*/ 1305 h 4387"/>
                  <a:gd name="T98" fmla="*/ 18637 w 20354"/>
                  <a:gd name="T99" fmla="*/ 1479 h 4387"/>
                  <a:gd name="T100" fmla="*/ 19166 w 20354"/>
                  <a:gd name="T101" fmla="*/ 1560 h 4387"/>
                  <a:gd name="T102" fmla="*/ 19531 w 20354"/>
                  <a:gd name="T103" fmla="*/ 1609 h 4387"/>
                  <a:gd name="T104" fmla="*/ 19897 w 20354"/>
                  <a:gd name="T105" fmla="*/ 1655 h 4387"/>
                  <a:gd name="T106" fmla="*/ 20262 w 20354"/>
                  <a:gd name="T107" fmla="*/ 1696 h 4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354" h="4387">
                    <a:moveTo>
                      <a:pt x="20354" y="1706"/>
                    </a:moveTo>
                    <a:lnTo>
                      <a:pt x="20354" y="4387"/>
                    </a:lnTo>
                    <a:lnTo>
                      <a:pt x="13426" y="4387"/>
                    </a:lnTo>
                    <a:lnTo>
                      <a:pt x="13260" y="4358"/>
                    </a:lnTo>
                    <a:lnTo>
                      <a:pt x="13093" y="4330"/>
                    </a:lnTo>
                    <a:lnTo>
                      <a:pt x="12927" y="4302"/>
                    </a:lnTo>
                    <a:lnTo>
                      <a:pt x="12760" y="4274"/>
                    </a:lnTo>
                    <a:lnTo>
                      <a:pt x="12595" y="4247"/>
                    </a:lnTo>
                    <a:lnTo>
                      <a:pt x="12428" y="4220"/>
                    </a:lnTo>
                    <a:lnTo>
                      <a:pt x="12261" y="4193"/>
                    </a:lnTo>
                    <a:lnTo>
                      <a:pt x="12094" y="4168"/>
                    </a:lnTo>
                    <a:lnTo>
                      <a:pt x="11928" y="4142"/>
                    </a:lnTo>
                    <a:lnTo>
                      <a:pt x="11761" y="4118"/>
                    </a:lnTo>
                    <a:lnTo>
                      <a:pt x="11594" y="4094"/>
                    </a:lnTo>
                    <a:lnTo>
                      <a:pt x="11425" y="4071"/>
                    </a:lnTo>
                    <a:lnTo>
                      <a:pt x="11258" y="4048"/>
                    </a:lnTo>
                    <a:lnTo>
                      <a:pt x="11091" y="4026"/>
                    </a:lnTo>
                    <a:lnTo>
                      <a:pt x="10924" y="4005"/>
                    </a:lnTo>
                    <a:lnTo>
                      <a:pt x="10756" y="3984"/>
                    </a:lnTo>
                    <a:lnTo>
                      <a:pt x="9939" y="3907"/>
                    </a:lnTo>
                    <a:lnTo>
                      <a:pt x="9865" y="3901"/>
                    </a:lnTo>
                    <a:lnTo>
                      <a:pt x="9791" y="3898"/>
                    </a:lnTo>
                    <a:lnTo>
                      <a:pt x="9718" y="3893"/>
                    </a:lnTo>
                    <a:lnTo>
                      <a:pt x="9644" y="3889"/>
                    </a:lnTo>
                    <a:lnTo>
                      <a:pt x="9570" y="3885"/>
                    </a:lnTo>
                    <a:lnTo>
                      <a:pt x="9498" y="3881"/>
                    </a:lnTo>
                    <a:lnTo>
                      <a:pt x="9424" y="3879"/>
                    </a:lnTo>
                    <a:lnTo>
                      <a:pt x="9351" y="3875"/>
                    </a:lnTo>
                    <a:lnTo>
                      <a:pt x="9277" y="3872"/>
                    </a:lnTo>
                    <a:lnTo>
                      <a:pt x="9204" y="3870"/>
                    </a:lnTo>
                    <a:lnTo>
                      <a:pt x="9130" y="3867"/>
                    </a:lnTo>
                    <a:lnTo>
                      <a:pt x="9056" y="3864"/>
                    </a:lnTo>
                    <a:lnTo>
                      <a:pt x="8984" y="3863"/>
                    </a:lnTo>
                    <a:lnTo>
                      <a:pt x="8910" y="3861"/>
                    </a:lnTo>
                    <a:lnTo>
                      <a:pt x="8836" y="3859"/>
                    </a:lnTo>
                    <a:lnTo>
                      <a:pt x="8762" y="3858"/>
                    </a:lnTo>
                    <a:lnTo>
                      <a:pt x="8668" y="3859"/>
                    </a:lnTo>
                    <a:lnTo>
                      <a:pt x="8573" y="3861"/>
                    </a:lnTo>
                    <a:lnTo>
                      <a:pt x="8478" y="3863"/>
                    </a:lnTo>
                    <a:lnTo>
                      <a:pt x="8383" y="3866"/>
                    </a:lnTo>
                    <a:lnTo>
                      <a:pt x="8289" y="3868"/>
                    </a:lnTo>
                    <a:lnTo>
                      <a:pt x="8195" y="3872"/>
                    </a:lnTo>
                    <a:lnTo>
                      <a:pt x="8101" y="3876"/>
                    </a:lnTo>
                    <a:lnTo>
                      <a:pt x="8007" y="3880"/>
                    </a:lnTo>
                    <a:lnTo>
                      <a:pt x="7913" y="3884"/>
                    </a:lnTo>
                    <a:lnTo>
                      <a:pt x="7818" y="3889"/>
                    </a:lnTo>
                    <a:lnTo>
                      <a:pt x="7724" y="3894"/>
                    </a:lnTo>
                    <a:lnTo>
                      <a:pt x="7630" y="3899"/>
                    </a:lnTo>
                    <a:lnTo>
                      <a:pt x="7535" y="3905"/>
                    </a:lnTo>
                    <a:lnTo>
                      <a:pt x="7442" y="3912"/>
                    </a:lnTo>
                    <a:lnTo>
                      <a:pt x="7347" y="3918"/>
                    </a:lnTo>
                    <a:lnTo>
                      <a:pt x="7252" y="3924"/>
                    </a:lnTo>
                    <a:lnTo>
                      <a:pt x="7135" y="3936"/>
                    </a:lnTo>
                    <a:lnTo>
                      <a:pt x="7018" y="3947"/>
                    </a:lnTo>
                    <a:lnTo>
                      <a:pt x="6902" y="3959"/>
                    </a:lnTo>
                    <a:lnTo>
                      <a:pt x="6784" y="3972"/>
                    </a:lnTo>
                    <a:lnTo>
                      <a:pt x="6668" y="3984"/>
                    </a:lnTo>
                    <a:lnTo>
                      <a:pt x="6551" y="3997"/>
                    </a:lnTo>
                    <a:lnTo>
                      <a:pt x="6435" y="4011"/>
                    </a:lnTo>
                    <a:lnTo>
                      <a:pt x="6318" y="4025"/>
                    </a:lnTo>
                    <a:lnTo>
                      <a:pt x="6202" y="4039"/>
                    </a:lnTo>
                    <a:lnTo>
                      <a:pt x="6086" y="4054"/>
                    </a:lnTo>
                    <a:lnTo>
                      <a:pt x="5968" y="4070"/>
                    </a:lnTo>
                    <a:lnTo>
                      <a:pt x="5852" y="4085"/>
                    </a:lnTo>
                    <a:lnTo>
                      <a:pt x="5736" y="4102"/>
                    </a:lnTo>
                    <a:lnTo>
                      <a:pt x="5620" y="4118"/>
                    </a:lnTo>
                    <a:lnTo>
                      <a:pt x="5503" y="4135"/>
                    </a:lnTo>
                    <a:lnTo>
                      <a:pt x="5387" y="4153"/>
                    </a:lnTo>
                    <a:lnTo>
                      <a:pt x="5304" y="4165"/>
                    </a:lnTo>
                    <a:lnTo>
                      <a:pt x="5223" y="4179"/>
                    </a:lnTo>
                    <a:lnTo>
                      <a:pt x="5140" y="4193"/>
                    </a:lnTo>
                    <a:lnTo>
                      <a:pt x="5057" y="4207"/>
                    </a:lnTo>
                    <a:lnTo>
                      <a:pt x="4975" y="4221"/>
                    </a:lnTo>
                    <a:lnTo>
                      <a:pt x="4892" y="4235"/>
                    </a:lnTo>
                    <a:lnTo>
                      <a:pt x="4811" y="4249"/>
                    </a:lnTo>
                    <a:lnTo>
                      <a:pt x="4728" y="4265"/>
                    </a:lnTo>
                    <a:lnTo>
                      <a:pt x="4646" y="4279"/>
                    </a:lnTo>
                    <a:lnTo>
                      <a:pt x="4565" y="4294"/>
                    </a:lnTo>
                    <a:lnTo>
                      <a:pt x="4482" y="4309"/>
                    </a:lnTo>
                    <a:lnTo>
                      <a:pt x="4400" y="4325"/>
                    </a:lnTo>
                    <a:lnTo>
                      <a:pt x="4319" y="4340"/>
                    </a:lnTo>
                    <a:lnTo>
                      <a:pt x="4236" y="4355"/>
                    </a:lnTo>
                    <a:lnTo>
                      <a:pt x="4154" y="4372"/>
                    </a:lnTo>
                    <a:lnTo>
                      <a:pt x="4072" y="4387"/>
                    </a:lnTo>
                    <a:lnTo>
                      <a:pt x="5" y="4387"/>
                    </a:lnTo>
                    <a:lnTo>
                      <a:pt x="0" y="1534"/>
                    </a:lnTo>
                    <a:lnTo>
                      <a:pt x="46" y="1523"/>
                    </a:lnTo>
                    <a:lnTo>
                      <a:pt x="92" y="1510"/>
                    </a:lnTo>
                    <a:lnTo>
                      <a:pt x="139" y="1497"/>
                    </a:lnTo>
                    <a:lnTo>
                      <a:pt x="185" y="1485"/>
                    </a:lnTo>
                    <a:lnTo>
                      <a:pt x="231" y="1472"/>
                    </a:lnTo>
                    <a:lnTo>
                      <a:pt x="277" y="1459"/>
                    </a:lnTo>
                    <a:lnTo>
                      <a:pt x="323" y="1445"/>
                    </a:lnTo>
                    <a:lnTo>
                      <a:pt x="369" y="1431"/>
                    </a:lnTo>
                    <a:lnTo>
                      <a:pt x="513" y="1389"/>
                    </a:lnTo>
                    <a:lnTo>
                      <a:pt x="658" y="1348"/>
                    </a:lnTo>
                    <a:lnTo>
                      <a:pt x="802" y="1307"/>
                    </a:lnTo>
                    <a:lnTo>
                      <a:pt x="947" y="1267"/>
                    </a:lnTo>
                    <a:lnTo>
                      <a:pt x="1092" y="1227"/>
                    </a:lnTo>
                    <a:lnTo>
                      <a:pt x="1237" y="1188"/>
                    </a:lnTo>
                    <a:lnTo>
                      <a:pt x="1382" y="1149"/>
                    </a:lnTo>
                    <a:lnTo>
                      <a:pt x="1528" y="1111"/>
                    </a:lnTo>
                    <a:lnTo>
                      <a:pt x="1673" y="1073"/>
                    </a:lnTo>
                    <a:lnTo>
                      <a:pt x="1818" y="1036"/>
                    </a:lnTo>
                    <a:lnTo>
                      <a:pt x="1965" y="999"/>
                    </a:lnTo>
                    <a:lnTo>
                      <a:pt x="2110" y="963"/>
                    </a:lnTo>
                    <a:lnTo>
                      <a:pt x="2256" y="928"/>
                    </a:lnTo>
                    <a:lnTo>
                      <a:pt x="2402" y="892"/>
                    </a:lnTo>
                    <a:lnTo>
                      <a:pt x="2549" y="856"/>
                    </a:lnTo>
                    <a:lnTo>
                      <a:pt x="2695" y="822"/>
                    </a:lnTo>
                    <a:lnTo>
                      <a:pt x="2863" y="783"/>
                    </a:lnTo>
                    <a:lnTo>
                      <a:pt x="3030" y="747"/>
                    </a:lnTo>
                    <a:lnTo>
                      <a:pt x="3198" y="710"/>
                    </a:lnTo>
                    <a:lnTo>
                      <a:pt x="3365" y="674"/>
                    </a:lnTo>
                    <a:lnTo>
                      <a:pt x="3533" y="638"/>
                    </a:lnTo>
                    <a:lnTo>
                      <a:pt x="3700" y="604"/>
                    </a:lnTo>
                    <a:lnTo>
                      <a:pt x="3868" y="569"/>
                    </a:lnTo>
                    <a:lnTo>
                      <a:pt x="4037" y="536"/>
                    </a:lnTo>
                    <a:lnTo>
                      <a:pt x="4205" y="503"/>
                    </a:lnTo>
                    <a:lnTo>
                      <a:pt x="4373" y="471"/>
                    </a:lnTo>
                    <a:lnTo>
                      <a:pt x="4542" y="441"/>
                    </a:lnTo>
                    <a:lnTo>
                      <a:pt x="4710" y="410"/>
                    </a:lnTo>
                    <a:lnTo>
                      <a:pt x="4880" y="379"/>
                    </a:lnTo>
                    <a:lnTo>
                      <a:pt x="5048" y="350"/>
                    </a:lnTo>
                    <a:lnTo>
                      <a:pt x="5217" y="322"/>
                    </a:lnTo>
                    <a:lnTo>
                      <a:pt x="5387" y="294"/>
                    </a:lnTo>
                    <a:lnTo>
                      <a:pt x="5503" y="277"/>
                    </a:lnTo>
                    <a:lnTo>
                      <a:pt x="5620" y="260"/>
                    </a:lnTo>
                    <a:lnTo>
                      <a:pt x="5736" y="243"/>
                    </a:lnTo>
                    <a:lnTo>
                      <a:pt x="5852" y="228"/>
                    </a:lnTo>
                    <a:lnTo>
                      <a:pt x="5968" y="211"/>
                    </a:lnTo>
                    <a:lnTo>
                      <a:pt x="6086" y="196"/>
                    </a:lnTo>
                    <a:lnTo>
                      <a:pt x="6202" y="182"/>
                    </a:lnTo>
                    <a:lnTo>
                      <a:pt x="6318" y="167"/>
                    </a:lnTo>
                    <a:lnTo>
                      <a:pt x="6435" y="152"/>
                    </a:lnTo>
                    <a:lnTo>
                      <a:pt x="6551" y="140"/>
                    </a:lnTo>
                    <a:lnTo>
                      <a:pt x="6668" y="126"/>
                    </a:lnTo>
                    <a:lnTo>
                      <a:pt x="6784" y="113"/>
                    </a:lnTo>
                    <a:lnTo>
                      <a:pt x="6902" y="101"/>
                    </a:lnTo>
                    <a:lnTo>
                      <a:pt x="7018" y="89"/>
                    </a:lnTo>
                    <a:lnTo>
                      <a:pt x="7135" y="77"/>
                    </a:lnTo>
                    <a:lnTo>
                      <a:pt x="7252" y="67"/>
                    </a:lnTo>
                    <a:lnTo>
                      <a:pt x="7347" y="59"/>
                    </a:lnTo>
                    <a:lnTo>
                      <a:pt x="7442" y="53"/>
                    </a:lnTo>
                    <a:lnTo>
                      <a:pt x="7535" y="47"/>
                    </a:lnTo>
                    <a:lnTo>
                      <a:pt x="7630" y="42"/>
                    </a:lnTo>
                    <a:lnTo>
                      <a:pt x="7724" y="36"/>
                    </a:lnTo>
                    <a:lnTo>
                      <a:pt x="7818" y="31"/>
                    </a:lnTo>
                    <a:lnTo>
                      <a:pt x="7913" y="26"/>
                    </a:lnTo>
                    <a:lnTo>
                      <a:pt x="8007" y="21"/>
                    </a:lnTo>
                    <a:lnTo>
                      <a:pt x="8101" y="17"/>
                    </a:lnTo>
                    <a:lnTo>
                      <a:pt x="8195" y="14"/>
                    </a:lnTo>
                    <a:lnTo>
                      <a:pt x="8289" y="11"/>
                    </a:lnTo>
                    <a:lnTo>
                      <a:pt x="8383" y="8"/>
                    </a:lnTo>
                    <a:lnTo>
                      <a:pt x="8478" y="6"/>
                    </a:lnTo>
                    <a:lnTo>
                      <a:pt x="8573" y="3"/>
                    </a:lnTo>
                    <a:lnTo>
                      <a:pt x="8668" y="2"/>
                    </a:lnTo>
                    <a:lnTo>
                      <a:pt x="8762" y="0"/>
                    </a:lnTo>
                    <a:lnTo>
                      <a:pt x="8836" y="1"/>
                    </a:lnTo>
                    <a:lnTo>
                      <a:pt x="8910" y="3"/>
                    </a:lnTo>
                    <a:lnTo>
                      <a:pt x="8984" y="5"/>
                    </a:lnTo>
                    <a:lnTo>
                      <a:pt x="9056" y="7"/>
                    </a:lnTo>
                    <a:lnTo>
                      <a:pt x="9130" y="8"/>
                    </a:lnTo>
                    <a:lnTo>
                      <a:pt x="9204" y="11"/>
                    </a:lnTo>
                    <a:lnTo>
                      <a:pt x="9277" y="14"/>
                    </a:lnTo>
                    <a:lnTo>
                      <a:pt x="9351" y="17"/>
                    </a:lnTo>
                    <a:lnTo>
                      <a:pt x="9424" y="20"/>
                    </a:lnTo>
                    <a:lnTo>
                      <a:pt x="9498" y="24"/>
                    </a:lnTo>
                    <a:lnTo>
                      <a:pt x="9570" y="28"/>
                    </a:lnTo>
                    <a:lnTo>
                      <a:pt x="9644" y="31"/>
                    </a:lnTo>
                    <a:lnTo>
                      <a:pt x="9718" y="35"/>
                    </a:lnTo>
                    <a:lnTo>
                      <a:pt x="9791" y="39"/>
                    </a:lnTo>
                    <a:lnTo>
                      <a:pt x="9865" y="44"/>
                    </a:lnTo>
                    <a:lnTo>
                      <a:pt x="9939" y="48"/>
                    </a:lnTo>
                    <a:lnTo>
                      <a:pt x="10756" y="126"/>
                    </a:lnTo>
                    <a:lnTo>
                      <a:pt x="11012" y="158"/>
                    </a:lnTo>
                    <a:lnTo>
                      <a:pt x="11269" y="191"/>
                    </a:lnTo>
                    <a:lnTo>
                      <a:pt x="11524" y="226"/>
                    </a:lnTo>
                    <a:lnTo>
                      <a:pt x="11779" y="263"/>
                    </a:lnTo>
                    <a:lnTo>
                      <a:pt x="12035" y="300"/>
                    </a:lnTo>
                    <a:lnTo>
                      <a:pt x="12290" y="340"/>
                    </a:lnTo>
                    <a:lnTo>
                      <a:pt x="12544" y="381"/>
                    </a:lnTo>
                    <a:lnTo>
                      <a:pt x="12799" y="423"/>
                    </a:lnTo>
                    <a:lnTo>
                      <a:pt x="13052" y="465"/>
                    </a:lnTo>
                    <a:lnTo>
                      <a:pt x="13307" y="508"/>
                    </a:lnTo>
                    <a:lnTo>
                      <a:pt x="13561" y="553"/>
                    </a:lnTo>
                    <a:lnTo>
                      <a:pt x="13815" y="599"/>
                    </a:lnTo>
                    <a:lnTo>
                      <a:pt x="14322" y="690"/>
                    </a:lnTo>
                    <a:lnTo>
                      <a:pt x="14830" y="785"/>
                    </a:lnTo>
                    <a:lnTo>
                      <a:pt x="15336" y="880"/>
                    </a:lnTo>
                    <a:lnTo>
                      <a:pt x="15843" y="977"/>
                    </a:lnTo>
                    <a:lnTo>
                      <a:pt x="16351" y="1073"/>
                    </a:lnTo>
                    <a:lnTo>
                      <a:pt x="16857" y="1167"/>
                    </a:lnTo>
                    <a:lnTo>
                      <a:pt x="17111" y="1214"/>
                    </a:lnTo>
                    <a:lnTo>
                      <a:pt x="17366" y="1260"/>
                    </a:lnTo>
                    <a:lnTo>
                      <a:pt x="17619" y="1305"/>
                    </a:lnTo>
                    <a:lnTo>
                      <a:pt x="17873" y="1351"/>
                    </a:lnTo>
                    <a:lnTo>
                      <a:pt x="18127" y="1394"/>
                    </a:lnTo>
                    <a:lnTo>
                      <a:pt x="18382" y="1437"/>
                    </a:lnTo>
                    <a:lnTo>
                      <a:pt x="18637" y="1479"/>
                    </a:lnTo>
                    <a:lnTo>
                      <a:pt x="18891" y="1520"/>
                    </a:lnTo>
                    <a:lnTo>
                      <a:pt x="18982" y="1533"/>
                    </a:lnTo>
                    <a:lnTo>
                      <a:pt x="19074" y="1547"/>
                    </a:lnTo>
                    <a:lnTo>
                      <a:pt x="19166" y="1560"/>
                    </a:lnTo>
                    <a:lnTo>
                      <a:pt x="19256" y="1573"/>
                    </a:lnTo>
                    <a:lnTo>
                      <a:pt x="19348" y="1585"/>
                    </a:lnTo>
                    <a:lnTo>
                      <a:pt x="19440" y="1597"/>
                    </a:lnTo>
                    <a:lnTo>
                      <a:pt x="19531" y="1609"/>
                    </a:lnTo>
                    <a:lnTo>
                      <a:pt x="19622" y="1621"/>
                    </a:lnTo>
                    <a:lnTo>
                      <a:pt x="19714" y="1632"/>
                    </a:lnTo>
                    <a:lnTo>
                      <a:pt x="19805" y="1644"/>
                    </a:lnTo>
                    <a:lnTo>
                      <a:pt x="19897" y="1655"/>
                    </a:lnTo>
                    <a:lnTo>
                      <a:pt x="19988" y="1666"/>
                    </a:lnTo>
                    <a:lnTo>
                      <a:pt x="20080" y="1677"/>
                    </a:lnTo>
                    <a:lnTo>
                      <a:pt x="20171" y="1687"/>
                    </a:lnTo>
                    <a:lnTo>
                      <a:pt x="20262" y="1696"/>
                    </a:lnTo>
                    <a:lnTo>
                      <a:pt x="20354" y="1706"/>
                    </a:lnTo>
                    <a:close/>
                  </a:path>
                </a:pathLst>
              </a:custGeom>
              <a:solidFill>
                <a:srgbClr val="EE9B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05" name="Freeform 125"/>
              <p:cNvSpPr>
                <a:spLocks/>
              </p:cNvSpPr>
              <p:nvPr/>
            </p:nvSpPr>
            <p:spPr bwMode="auto">
              <a:xfrm>
                <a:off x="1000" y="2957"/>
                <a:ext cx="676" cy="147"/>
              </a:xfrm>
              <a:custGeom>
                <a:avLst/>
                <a:gdLst>
                  <a:gd name="T0" fmla="*/ 2694 w 2704"/>
                  <a:gd name="T1" fmla="*/ 0 h 590"/>
                  <a:gd name="T2" fmla="*/ 2694 w 2704"/>
                  <a:gd name="T3" fmla="*/ 0 h 590"/>
                  <a:gd name="T4" fmla="*/ 2524 w 2704"/>
                  <a:gd name="T5" fmla="*/ 28 h 590"/>
                  <a:gd name="T6" fmla="*/ 2355 w 2704"/>
                  <a:gd name="T7" fmla="*/ 57 h 590"/>
                  <a:gd name="T8" fmla="*/ 2185 w 2704"/>
                  <a:gd name="T9" fmla="*/ 87 h 590"/>
                  <a:gd name="T10" fmla="*/ 2017 w 2704"/>
                  <a:gd name="T11" fmla="*/ 116 h 590"/>
                  <a:gd name="T12" fmla="*/ 1847 w 2704"/>
                  <a:gd name="T13" fmla="*/ 147 h 590"/>
                  <a:gd name="T14" fmla="*/ 1679 w 2704"/>
                  <a:gd name="T15" fmla="*/ 179 h 590"/>
                  <a:gd name="T16" fmla="*/ 1511 w 2704"/>
                  <a:gd name="T17" fmla="*/ 210 h 590"/>
                  <a:gd name="T18" fmla="*/ 1342 w 2704"/>
                  <a:gd name="T19" fmla="*/ 242 h 590"/>
                  <a:gd name="T20" fmla="*/ 1174 w 2704"/>
                  <a:gd name="T21" fmla="*/ 277 h 590"/>
                  <a:gd name="T22" fmla="*/ 1006 w 2704"/>
                  <a:gd name="T23" fmla="*/ 310 h 590"/>
                  <a:gd name="T24" fmla="*/ 839 w 2704"/>
                  <a:gd name="T25" fmla="*/ 346 h 590"/>
                  <a:gd name="T26" fmla="*/ 670 w 2704"/>
                  <a:gd name="T27" fmla="*/ 380 h 590"/>
                  <a:gd name="T28" fmla="*/ 502 w 2704"/>
                  <a:gd name="T29" fmla="*/ 417 h 590"/>
                  <a:gd name="T30" fmla="*/ 335 w 2704"/>
                  <a:gd name="T31" fmla="*/ 454 h 590"/>
                  <a:gd name="T32" fmla="*/ 167 w 2704"/>
                  <a:gd name="T33" fmla="*/ 491 h 590"/>
                  <a:gd name="T34" fmla="*/ 0 w 2704"/>
                  <a:gd name="T35" fmla="*/ 529 h 590"/>
                  <a:gd name="T36" fmla="*/ 14 w 2704"/>
                  <a:gd name="T37" fmla="*/ 590 h 590"/>
                  <a:gd name="T38" fmla="*/ 181 w 2704"/>
                  <a:gd name="T39" fmla="*/ 553 h 590"/>
                  <a:gd name="T40" fmla="*/ 349 w 2704"/>
                  <a:gd name="T41" fmla="*/ 515 h 590"/>
                  <a:gd name="T42" fmla="*/ 516 w 2704"/>
                  <a:gd name="T43" fmla="*/ 479 h 590"/>
                  <a:gd name="T44" fmla="*/ 683 w 2704"/>
                  <a:gd name="T45" fmla="*/ 442 h 590"/>
                  <a:gd name="T46" fmla="*/ 852 w 2704"/>
                  <a:gd name="T47" fmla="*/ 408 h 590"/>
                  <a:gd name="T48" fmla="*/ 1019 w 2704"/>
                  <a:gd name="T49" fmla="*/ 372 h 590"/>
                  <a:gd name="T50" fmla="*/ 1187 w 2704"/>
                  <a:gd name="T51" fmla="*/ 339 h 590"/>
                  <a:gd name="T52" fmla="*/ 1355 w 2704"/>
                  <a:gd name="T53" fmla="*/ 306 h 590"/>
                  <a:gd name="T54" fmla="*/ 1522 w 2704"/>
                  <a:gd name="T55" fmla="*/ 273 h 590"/>
                  <a:gd name="T56" fmla="*/ 1690 w 2704"/>
                  <a:gd name="T57" fmla="*/ 241 h 590"/>
                  <a:gd name="T58" fmla="*/ 1859 w 2704"/>
                  <a:gd name="T59" fmla="*/ 209 h 590"/>
                  <a:gd name="T60" fmla="*/ 2028 w 2704"/>
                  <a:gd name="T61" fmla="*/ 179 h 590"/>
                  <a:gd name="T62" fmla="*/ 2197 w 2704"/>
                  <a:gd name="T63" fmla="*/ 149 h 590"/>
                  <a:gd name="T64" fmla="*/ 2365 w 2704"/>
                  <a:gd name="T65" fmla="*/ 120 h 590"/>
                  <a:gd name="T66" fmla="*/ 2535 w 2704"/>
                  <a:gd name="T67" fmla="*/ 92 h 590"/>
                  <a:gd name="T68" fmla="*/ 2704 w 2704"/>
                  <a:gd name="T69" fmla="*/ 64 h 590"/>
                  <a:gd name="T70" fmla="*/ 2704 w 2704"/>
                  <a:gd name="T71" fmla="*/ 64 h 590"/>
                  <a:gd name="T72" fmla="*/ 2694 w 2704"/>
                  <a:gd name="T73" fmla="*/ 0 h 590"/>
                  <a:gd name="T74" fmla="*/ 2694 w 2704"/>
                  <a:gd name="T75" fmla="*/ 0 h 590"/>
                  <a:gd name="T76" fmla="*/ 2694 w 2704"/>
                  <a:gd name="T7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04" h="590">
                    <a:moveTo>
                      <a:pt x="2694" y="0"/>
                    </a:moveTo>
                    <a:lnTo>
                      <a:pt x="2694" y="0"/>
                    </a:lnTo>
                    <a:lnTo>
                      <a:pt x="2524" y="28"/>
                    </a:lnTo>
                    <a:lnTo>
                      <a:pt x="2355" y="57"/>
                    </a:lnTo>
                    <a:lnTo>
                      <a:pt x="2185" y="87"/>
                    </a:lnTo>
                    <a:lnTo>
                      <a:pt x="2017" y="116"/>
                    </a:lnTo>
                    <a:lnTo>
                      <a:pt x="1847" y="147"/>
                    </a:lnTo>
                    <a:lnTo>
                      <a:pt x="1679" y="179"/>
                    </a:lnTo>
                    <a:lnTo>
                      <a:pt x="1511" y="210"/>
                    </a:lnTo>
                    <a:lnTo>
                      <a:pt x="1342" y="242"/>
                    </a:lnTo>
                    <a:lnTo>
                      <a:pt x="1174" y="277"/>
                    </a:lnTo>
                    <a:lnTo>
                      <a:pt x="1006" y="310"/>
                    </a:lnTo>
                    <a:lnTo>
                      <a:pt x="839" y="346"/>
                    </a:lnTo>
                    <a:lnTo>
                      <a:pt x="670" y="380"/>
                    </a:lnTo>
                    <a:lnTo>
                      <a:pt x="502" y="417"/>
                    </a:lnTo>
                    <a:lnTo>
                      <a:pt x="335" y="454"/>
                    </a:lnTo>
                    <a:lnTo>
                      <a:pt x="167" y="491"/>
                    </a:lnTo>
                    <a:lnTo>
                      <a:pt x="0" y="529"/>
                    </a:lnTo>
                    <a:lnTo>
                      <a:pt x="14" y="590"/>
                    </a:lnTo>
                    <a:lnTo>
                      <a:pt x="181" y="553"/>
                    </a:lnTo>
                    <a:lnTo>
                      <a:pt x="349" y="515"/>
                    </a:lnTo>
                    <a:lnTo>
                      <a:pt x="516" y="479"/>
                    </a:lnTo>
                    <a:lnTo>
                      <a:pt x="683" y="442"/>
                    </a:lnTo>
                    <a:lnTo>
                      <a:pt x="852" y="408"/>
                    </a:lnTo>
                    <a:lnTo>
                      <a:pt x="1019" y="372"/>
                    </a:lnTo>
                    <a:lnTo>
                      <a:pt x="1187" y="339"/>
                    </a:lnTo>
                    <a:lnTo>
                      <a:pt x="1355" y="306"/>
                    </a:lnTo>
                    <a:lnTo>
                      <a:pt x="1522" y="273"/>
                    </a:lnTo>
                    <a:lnTo>
                      <a:pt x="1690" y="241"/>
                    </a:lnTo>
                    <a:lnTo>
                      <a:pt x="1859" y="209"/>
                    </a:lnTo>
                    <a:lnTo>
                      <a:pt x="2028" y="179"/>
                    </a:lnTo>
                    <a:lnTo>
                      <a:pt x="2197" y="149"/>
                    </a:lnTo>
                    <a:lnTo>
                      <a:pt x="2365" y="120"/>
                    </a:lnTo>
                    <a:lnTo>
                      <a:pt x="2535" y="92"/>
                    </a:lnTo>
                    <a:lnTo>
                      <a:pt x="2704" y="64"/>
                    </a:lnTo>
                    <a:lnTo>
                      <a:pt x="2704" y="64"/>
                    </a:lnTo>
                    <a:lnTo>
                      <a:pt x="2694" y="0"/>
                    </a:lnTo>
                    <a:lnTo>
                      <a:pt x="2694" y="0"/>
                    </a:lnTo>
                    <a:lnTo>
                      <a:pt x="269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06" name="Freeform 126"/>
              <p:cNvSpPr>
                <a:spLocks/>
              </p:cNvSpPr>
              <p:nvPr/>
            </p:nvSpPr>
            <p:spPr bwMode="auto">
              <a:xfrm>
                <a:off x="1673" y="2900"/>
                <a:ext cx="469" cy="73"/>
              </a:xfrm>
              <a:custGeom>
                <a:avLst/>
                <a:gdLst>
                  <a:gd name="T0" fmla="*/ 1868 w 1874"/>
                  <a:gd name="T1" fmla="*/ 0 h 291"/>
                  <a:gd name="T2" fmla="*/ 1868 w 1874"/>
                  <a:gd name="T3" fmla="*/ 0 h 291"/>
                  <a:gd name="T4" fmla="*/ 1750 w 1874"/>
                  <a:gd name="T5" fmla="*/ 12 h 291"/>
                  <a:gd name="T6" fmla="*/ 1633 w 1874"/>
                  <a:gd name="T7" fmla="*/ 23 h 291"/>
                  <a:gd name="T8" fmla="*/ 1516 w 1874"/>
                  <a:gd name="T9" fmla="*/ 35 h 291"/>
                  <a:gd name="T10" fmla="*/ 1399 w 1874"/>
                  <a:gd name="T11" fmla="*/ 47 h 291"/>
                  <a:gd name="T12" fmla="*/ 1283 w 1874"/>
                  <a:gd name="T13" fmla="*/ 60 h 291"/>
                  <a:gd name="T14" fmla="*/ 1165 w 1874"/>
                  <a:gd name="T15" fmla="*/ 73 h 291"/>
                  <a:gd name="T16" fmla="*/ 1049 w 1874"/>
                  <a:gd name="T17" fmla="*/ 87 h 291"/>
                  <a:gd name="T18" fmla="*/ 932 w 1874"/>
                  <a:gd name="T19" fmla="*/ 101 h 291"/>
                  <a:gd name="T20" fmla="*/ 816 w 1874"/>
                  <a:gd name="T21" fmla="*/ 115 h 291"/>
                  <a:gd name="T22" fmla="*/ 700 w 1874"/>
                  <a:gd name="T23" fmla="*/ 130 h 291"/>
                  <a:gd name="T24" fmla="*/ 583 w 1874"/>
                  <a:gd name="T25" fmla="*/ 146 h 291"/>
                  <a:gd name="T26" fmla="*/ 467 w 1874"/>
                  <a:gd name="T27" fmla="*/ 161 h 291"/>
                  <a:gd name="T28" fmla="*/ 351 w 1874"/>
                  <a:gd name="T29" fmla="*/ 177 h 291"/>
                  <a:gd name="T30" fmla="*/ 233 w 1874"/>
                  <a:gd name="T31" fmla="*/ 193 h 291"/>
                  <a:gd name="T32" fmla="*/ 117 w 1874"/>
                  <a:gd name="T33" fmla="*/ 211 h 291"/>
                  <a:gd name="T34" fmla="*/ 0 w 1874"/>
                  <a:gd name="T35" fmla="*/ 227 h 291"/>
                  <a:gd name="T36" fmla="*/ 10 w 1874"/>
                  <a:gd name="T37" fmla="*/ 291 h 291"/>
                  <a:gd name="T38" fmla="*/ 126 w 1874"/>
                  <a:gd name="T39" fmla="*/ 273 h 291"/>
                  <a:gd name="T40" fmla="*/ 242 w 1874"/>
                  <a:gd name="T41" fmla="*/ 256 h 291"/>
                  <a:gd name="T42" fmla="*/ 358 w 1874"/>
                  <a:gd name="T43" fmla="*/ 240 h 291"/>
                  <a:gd name="T44" fmla="*/ 475 w 1874"/>
                  <a:gd name="T45" fmla="*/ 225 h 291"/>
                  <a:gd name="T46" fmla="*/ 592 w 1874"/>
                  <a:gd name="T47" fmla="*/ 208 h 291"/>
                  <a:gd name="T48" fmla="*/ 708 w 1874"/>
                  <a:gd name="T49" fmla="*/ 193 h 291"/>
                  <a:gd name="T50" fmla="*/ 824 w 1874"/>
                  <a:gd name="T51" fmla="*/ 179 h 291"/>
                  <a:gd name="T52" fmla="*/ 940 w 1874"/>
                  <a:gd name="T53" fmla="*/ 163 h 291"/>
                  <a:gd name="T54" fmla="*/ 1057 w 1874"/>
                  <a:gd name="T55" fmla="*/ 149 h 291"/>
                  <a:gd name="T56" fmla="*/ 1173 w 1874"/>
                  <a:gd name="T57" fmla="*/ 137 h 291"/>
                  <a:gd name="T58" fmla="*/ 1289 w 1874"/>
                  <a:gd name="T59" fmla="*/ 123 h 291"/>
                  <a:gd name="T60" fmla="*/ 1406 w 1874"/>
                  <a:gd name="T61" fmla="*/ 110 h 291"/>
                  <a:gd name="T62" fmla="*/ 1522 w 1874"/>
                  <a:gd name="T63" fmla="*/ 98 h 291"/>
                  <a:gd name="T64" fmla="*/ 1640 w 1874"/>
                  <a:gd name="T65" fmla="*/ 86 h 291"/>
                  <a:gd name="T66" fmla="*/ 1757 w 1874"/>
                  <a:gd name="T67" fmla="*/ 74 h 291"/>
                  <a:gd name="T68" fmla="*/ 1874 w 1874"/>
                  <a:gd name="T69" fmla="*/ 64 h 291"/>
                  <a:gd name="T70" fmla="*/ 1873 w 1874"/>
                  <a:gd name="T71" fmla="*/ 64 h 291"/>
                  <a:gd name="T72" fmla="*/ 1868 w 1874"/>
                  <a:gd name="T73" fmla="*/ 0 h 291"/>
                  <a:gd name="T74" fmla="*/ 1868 w 1874"/>
                  <a:gd name="T75" fmla="*/ 0 h 291"/>
                  <a:gd name="T76" fmla="*/ 1868 w 1874"/>
                  <a:gd name="T7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4" h="291">
                    <a:moveTo>
                      <a:pt x="1868" y="0"/>
                    </a:moveTo>
                    <a:lnTo>
                      <a:pt x="1868" y="0"/>
                    </a:lnTo>
                    <a:lnTo>
                      <a:pt x="1750" y="12"/>
                    </a:lnTo>
                    <a:lnTo>
                      <a:pt x="1633" y="23"/>
                    </a:lnTo>
                    <a:lnTo>
                      <a:pt x="1516" y="35"/>
                    </a:lnTo>
                    <a:lnTo>
                      <a:pt x="1399" y="47"/>
                    </a:lnTo>
                    <a:lnTo>
                      <a:pt x="1283" y="60"/>
                    </a:lnTo>
                    <a:lnTo>
                      <a:pt x="1165" y="73"/>
                    </a:lnTo>
                    <a:lnTo>
                      <a:pt x="1049" y="87"/>
                    </a:lnTo>
                    <a:lnTo>
                      <a:pt x="932" y="101"/>
                    </a:lnTo>
                    <a:lnTo>
                      <a:pt x="816" y="115"/>
                    </a:lnTo>
                    <a:lnTo>
                      <a:pt x="700" y="130"/>
                    </a:lnTo>
                    <a:lnTo>
                      <a:pt x="583" y="146"/>
                    </a:lnTo>
                    <a:lnTo>
                      <a:pt x="467" y="161"/>
                    </a:lnTo>
                    <a:lnTo>
                      <a:pt x="351" y="177"/>
                    </a:lnTo>
                    <a:lnTo>
                      <a:pt x="233" y="193"/>
                    </a:lnTo>
                    <a:lnTo>
                      <a:pt x="117" y="211"/>
                    </a:lnTo>
                    <a:lnTo>
                      <a:pt x="0" y="227"/>
                    </a:lnTo>
                    <a:lnTo>
                      <a:pt x="10" y="291"/>
                    </a:lnTo>
                    <a:lnTo>
                      <a:pt x="126" y="273"/>
                    </a:lnTo>
                    <a:lnTo>
                      <a:pt x="242" y="256"/>
                    </a:lnTo>
                    <a:lnTo>
                      <a:pt x="358" y="240"/>
                    </a:lnTo>
                    <a:lnTo>
                      <a:pt x="475" y="225"/>
                    </a:lnTo>
                    <a:lnTo>
                      <a:pt x="592" y="208"/>
                    </a:lnTo>
                    <a:lnTo>
                      <a:pt x="708" y="193"/>
                    </a:lnTo>
                    <a:lnTo>
                      <a:pt x="824" y="179"/>
                    </a:lnTo>
                    <a:lnTo>
                      <a:pt x="940" y="163"/>
                    </a:lnTo>
                    <a:lnTo>
                      <a:pt x="1057" y="149"/>
                    </a:lnTo>
                    <a:lnTo>
                      <a:pt x="1173" y="137"/>
                    </a:lnTo>
                    <a:lnTo>
                      <a:pt x="1289" y="123"/>
                    </a:lnTo>
                    <a:lnTo>
                      <a:pt x="1406" y="110"/>
                    </a:lnTo>
                    <a:lnTo>
                      <a:pt x="1522" y="98"/>
                    </a:lnTo>
                    <a:lnTo>
                      <a:pt x="1640" y="86"/>
                    </a:lnTo>
                    <a:lnTo>
                      <a:pt x="1757" y="74"/>
                    </a:lnTo>
                    <a:lnTo>
                      <a:pt x="1874" y="64"/>
                    </a:lnTo>
                    <a:lnTo>
                      <a:pt x="1873" y="64"/>
                    </a:lnTo>
                    <a:lnTo>
                      <a:pt x="1868" y="0"/>
                    </a:lnTo>
                    <a:lnTo>
                      <a:pt x="1868" y="0"/>
                    </a:lnTo>
                    <a:lnTo>
                      <a:pt x="18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07" name="Freeform 127"/>
              <p:cNvSpPr>
                <a:spLocks/>
              </p:cNvSpPr>
              <p:nvPr/>
            </p:nvSpPr>
            <p:spPr bwMode="auto">
              <a:xfrm>
                <a:off x="2140" y="2883"/>
                <a:ext cx="378" cy="33"/>
              </a:xfrm>
              <a:custGeom>
                <a:avLst/>
                <a:gdLst>
                  <a:gd name="T0" fmla="*/ 1512 w 1512"/>
                  <a:gd name="T1" fmla="*/ 1 h 131"/>
                  <a:gd name="T2" fmla="*/ 1512 w 1512"/>
                  <a:gd name="T3" fmla="*/ 1 h 131"/>
                  <a:gd name="T4" fmla="*/ 1416 w 1512"/>
                  <a:gd name="T5" fmla="*/ 2 h 131"/>
                  <a:gd name="T6" fmla="*/ 1322 w 1512"/>
                  <a:gd name="T7" fmla="*/ 3 h 131"/>
                  <a:gd name="T8" fmla="*/ 1228 w 1512"/>
                  <a:gd name="T9" fmla="*/ 6 h 131"/>
                  <a:gd name="T10" fmla="*/ 1133 w 1512"/>
                  <a:gd name="T11" fmla="*/ 9 h 131"/>
                  <a:gd name="T12" fmla="*/ 1039 w 1512"/>
                  <a:gd name="T13" fmla="*/ 11 h 131"/>
                  <a:gd name="T14" fmla="*/ 945 w 1512"/>
                  <a:gd name="T15" fmla="*/ 14 h 131"/>
                  <a:gd name="T16" fmla="*/ 850 w 1512"/>
                  <a:gd name="T17" fmla="*/ 17 h 131"/>
                  <a:gd name="T18" fmla="*/ 756 w 1512"/>
                  <a:gd name="T19" fmla="*/ 21 h 131"/>
                  <a:gd name="T20" fmla="*/ 662 w 1512"/>
                  <a:gd name="T21" fmla="*/ 26 h 131"/>
                  <a:gd name="T22" fmla="*/ 567 w 1512"/>
                  <a:gd name="T23" fmla="*/ 32 h 131"/>
                  <a:gd name="T24" fmla="*/ 473 w 1512"/>
                  <a:gd name="T25" fmla="*/ 37 h 131"/>
                  <a:gd name="T26" fmla="*/ 378 w 1512"/>
                  <a:gd name="T27" fmla="*/ 42 h 131"/>
                  <a:gd name="T28" fmla="*/ 284 w 1512"/>
                  <a:gd name="T29" fmla="*/ 47 h 131"/>
                  <a:gd name="T30" fmla="*/ 190 w 1512"/>
                  <a:gd name="T31" fmla="*/ 53 h 131"/>
                  <a:gd name="T32" fmla="*/ 95 w 1512"/>
                  <a:gd name="T33" fmla="*/ 60 h 131"/>
                  <a:gd name="T34" fmla="*/ 0 w 1512"/>
                  <a:gd name="T35" fmla="*/ 67 h 131"/>
                  <a:gd name="T36" fmla="*/ 5 w 1512"/>
                  <a:gd name="T37" fmla="*/ 131 h 131"/>
                  <a:gd name="T38" fmla="*/ 99 w 1512"/>
                  <a:gd name="T39" fmla="*/ 123 h 131"/>
                  <a:gd name="T40" fmla="*/ 194 w 1512"/>
                  <a:gd name="T41" fmla="*/ 117 h 131"/>
                  <a:gd name="T42" fmla="*/ 288 w 1512"/>
                  <a:gd name="T43" fmla="*/ 111 h 131"/>
                  <a:gd name="T44" fmla="*/ 382 w 1512"/>
                  <a:gd name="T45" fmla="*/ 105 h 131"/>
                  <a:gd name="T46" fmla="*/ 477 w 1512"/>
                  <a:gd name="T47" fmla="*/ 100 h 131"/>
                  <a:gd name="T48" fmla="*/ 570 w 1512"/>
                  <a:gd name="T49" fmla="*/ 95 h 131"/>
                  <a:gd name="T50" fmla="*/ 664 w 1512"/>
                  <a:gd name="T51" fmla="*/ 90 h 131"/>
                  <a:gd name="T52" fmla="*/ 758 w 1512"/>
                  <a:gd name="T53" fmla="*/ 85 h 131"/>
                  <a:gd name="T54" fmla="*/ 853 w 1512"/>
                  <a:gd name="T55" fmla="*/ 81 h 131"/>
                  <a:gd name="T56" fmla="*/ 946 w 1512"/>
                  <a:gd name="T57" fmla="*/ 77 h 131"/>
                  <a:gd name="T58" fmla="*/ 1040 w 1512"/>
                  <a:gd name="T59" fmla="*/ 75 h 131"/>
                  <a:gd name="T60" fmla="*/ 1135 w 1512"/>
                  <a:gd name="T61" fmla="*/ 72 h 131"/>
                  <a:gd name="T62" fmla="*/ 1229 w 1512"/>
                  <a:gd name="T63" fmla="*/ 70 h 131"/>
                  <a:gd name="T64" fmla="*/ 1323 w 1512"/>
                  <a:gd name="T65" fmla="*/ 67 h 131"/>
                  <a:gd name="T66" fmla="*/ 1418 w 1512"/>
                  <a:gd name="T67" fmla="*/ 66 h 131"/>
                  <a:gd name="T68" fmla="*/ 1512 w 1512"/>
                  <a:gd name="T69" fmla="*/ 63 h 131"/>
                  <a:gd name="T70" fmla="*/ 1512 w 1512"/>
                  <a:gd name="T71" fmla="*/ 63 h 131"/>
                  <a:gd name="T72" fmla="*/ 1512 w 1512"/>
                  <a:gd name="T73" fmla="*/ 1 h 131"/>
                  <a:gd name="T74" fmla="*/ 1512 w 1512"/>
                  <a:gd name="T75" fmla="*/ 0 h 131"/>
                  <a:gd name="T76" fmla="*/ 1512 w 1512"/>
                  <a:gd name="T7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2" h="131">
                    <a:moveTo>
                      <a:pt x="1512" y="1"/>
                    </a:moveTo>
                    <a:lnTo>
                      <a:pt x="1512" y="1"/>
                    </a:lnTo>
                    <a:lnTo>
                      <a:pt x="1416" y="2"/>
                    </a:lnTo>
                    <a:lnTo>
                      <a:pt x="1322" y="3"/>
                    </a:lnTo>
                    <a:lnTo>
                      <a:pt x="1228" y="6"/>
                    </a:lnTo>
                    <a:lnTo>
                      <a:pt x="1133" y="9"/>
                    </a:lnTo>
                    <a:lnTo>
                      <a:pt x="1039" y="11"/>
                    </a:lnTo>
                    <a:lnTo>
                      <a:pt x="945" y="14"/>
                    </a:lnTo>
                    <a:lnTo>
                      <a:pt x="850" y="17"/>
                    </a:lnTo>
                    <a:lnTo>
                      <a:pt x="756" y="21"/>
                    </a:lnTo>
                    <a:lnTo>
                      <a:pt x="662" y="26"/>
                    </a:lnTo>
                    <a:lnTo>
                      <a:pt x="567" y="32"/>
                    </a:lnTo>
                    <a:lnTo>
                      <a:pt x="473" y="37"/>
                    </a:lnTo>
                    <a:lnTo>
                      <a:pt x="378" y="42"/>
                    </a:lnTo>
                    <a:lnTo>
                      <a:pt x="284" y="47"/>
                    </a:lnTo>
                    <a:lnTo>
                      <a:pt x="190" y="53"/>
                    </a:lnTo>
                    <a:lnTo>
                      <a:pt x="95" y="60"/>
                    </a:lnTo>
                    <a:lnTo>
                      <a:pt x="0" y="67"/>
                    </a:lnTo>
                    <a:lnTo>
                      <a:pt x="5" y="131"/>
                    </a:lnTo>
                    <a:lnTo>
                      <a:pt x="99" y="123"/>
                    </a:lnTo>
                    <a:lnTo>
                      <a:pt x="194" y="117"/>
                    </a:lnTo>
                    <a:lnTo>
                      <a:pt x="288" y="111"/>
                    </a:lnTo>
                    <a:lnTo>
                      <a:pt x="382" y="105"/>
                    </a:lnTo>
                    <a:lnTo>
                      <a:pt x="477" y="100"/>
                    </a:lnTo>
                    <a:lnTo>
                      <a:pt x="570" y="95"/>
                    </a:lnTo>
                    <a:lnTo>
                      <a:pt x="664" y="90"/>
                    </a:lnTo>
                    <a:lnTo>
                      <a:pt x="758" y="85"/>
                    </a:lnTo>
                    <a:lnTo>
                      <a:pt x="853" y="81"/>
                    </a:lnTo>
                    <a:lnTo>
                      <a:pt x="946" y="77"/>
                    </a:lnTo>
                    <a:lnTo>
                      <a:pt x="1040" y="75"/>
                    </a:lnTo>
                    <a:lnTo>
                      <a:pt x="1135" y="72"/>
                    </a:lnTo>
                    <a:lnTo>
                      <a:pt x="1229" y="70"/>
                    </a:lnTo>
                    <a:lnTo>
                      <a:pt x="1323" y="67"/>
                    </a:lnTo>
                    <a:lnTo>
                      <a:pt x="1418" y="66"/>
                    </a:lnTo>
                    <a:lnTo>
                      <a:pt x="1512" y="63"/>
                    </a:lnTo>
                    <a:lnTo>
                      <a:pt x="1512" y="63"/>
                    </a:lnTo>
                    <a:lnTo>
                      <a:pt x="1512" y="1"/>
                    </a:lnTo>
                    <a:lnTo>
                      <a:pt x="1512" y="0"/>
                    </a:lnTo>
                    <a:lnTo>
                      <a:pt x="1512" y="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08" name="Freeform 128"/>
              <p:cNvSpPr>
                <a:spLocks/>
              </p:cNvSpPr>
              <p:nvPr/>
            </p:nvSpPr>
            <p:spPr bwMode="auto">
              <a:xfrm>
                <a:off x="2518" y="2883"/>
                <a:ext cx="295" cy="28"/>
              </a:xfrm>
              <a:custGeom>
                <a:avLst/>
                <a:gdLst>
                  <a:gd name="T0" fmla="*/ 1179 w 1179"/>
                  <a:gd name="T1" fmla="*/ 47 h 111"/>
                  <a:gd name="T2" fmla="*/ 1178 w 1179"/>
                  <a:gd name="T3" fmla="*/ 47 h 111"/>
                  <a:gd name="T4" fmla="*/ 1105 w 1179"/>
                  <a:gd name="T5" fmla="*/ 43 h 111"/>
                  <a:gd name="T6" fmla="*/ 1031 w 1179"/>
                  <a:gd name="T7" fmla="*/ 38 h 111"/>
                  <a:gd name="T8" fmla="*/ 957 w 1179"/>
                  <a:gd name="T9" fmla="*/ 34 h 111"/>
                  <a:gd name="T10" fmla="*/ 884 w 1179"/>
                  <a:gd name="T11" fmla="*/ 31 h 111"/>
                  <a:gd name="T12" fmla="*/ 811 w 1179"/>
                  <a:gd name="T13" fmla="*/ 27 h 111"/>
                  <a:gd name="T14" fmla="*/ 737 w 1179"/>
                  <a:gd name="T15" fmla="*/ 23 h 111"/>
                  <a:gd name="T16" fmla="*/ 663 w 1179"/>
                  <a:gd name="T17" fmla="*/ 19 h 111"/>
                  <a:gd name="T18" fmla="*/ 590 w 1179"/>
                  <a:gd name="T19" fmla="*/ 16 h 111"/>
                  <a:gd name="T20" fmla="*/ 516 w 1179"/>
                  <a:gd name="T21" fmla="*/ 13 h 111"/>
                  <a:gd name="T22" fmla="*/ 442 w 1179"/>
                  <a:gd name="T23" fmla="*/ 10 h 111"/>
                  <a:gd name="T24" fmla="*/ 370 w 1179"/>
                  <a:gd name="T25" fmla="*/ 8 h 111"/>
                  <a:gd name="T26" fmla="*/ 296 w 1179"/>
                  <a:gd name="T27" fmla="*/ 6 h 111"/>
                  <a:gd name="T28" fmla="*/ 222 w 1179"/>
                  <a:gd name="T29" fmla="*/ 4 h 111"/>
                  <a:gd name="T30" fmla="*/ 148 w 1179"/>
                  <a:gd name="T31" fmla="*/ 2 h 111"/>
                  <a:gd name="T32" fmla="*/ 74 w 1179"/>
                  <a:gd name="T33" fmla="*/ 0 h 111"/>
                  <a:gd name="T34" fmla="*/ 0 w 1179"/>
                  <a:gd name="T35" fmla="*/ 0 h 111"/>
                  <a:gd name="T36" fmla="*/ 0 w 1179"/>
                  <a:gd name="T37" fmla="*/ 62 h 111"/>
                  <a:gd name="T38" fmla="*/ 74 w 1179"/>
                  <a:gd name="T39" fmla="*/ 64 h 111"/>
                  <a:gd name="T40" fmla="*/ 147 w 1179"/>
                  <a:gd name="T41" fmla="*/ 66 h 111"/>
                  <a:gd name="T42" fmla="*/ 221 w 1179"/>
                  <a:gd name="T43" fmla="*/ 67 h 111"/>
                  <a:gd name="T44" fmla="*/ 294 w 1179"/>
                  <a:gd name="T45" fmla="*/ 70 h 111"/>
                  <a:gd name="T46" fmla="*/ 367 w 1179"/>
                  <a:gd name="T47" fmla="*/ 71 h 111"/>
                  <a:gd name="T48" fmla="*/ 441 w 1179"/>
                  <a:gd name="T49" fmla="*/ 74 h 111"/>
                  <a:gd name="T50" fmla="*/ 514 w 1179"/>
                  <a:gd name="T51" fmla="*/ 76 h 111"/>
                  <a:gd name="T52" fmla="*/ 588 w 1179"/>
                  <a:gd name="T53" fmla="*/ 80 h 111"/>
                  <a:gd name="T54" fmla="*/ 660 w 1179"/>
                  <a:gd name="T55" fmla="*/ 83 h 111"/>
                  <a:gd name="T56" fmla="*/ 734 w 1179"/>
                  <a:gd name="T57" fmla="*/ 87 h 111"/>
                  <a:gd name="T58" fmla="*/ 807 w 1179"/>
                  <a:gd name="T59" fmla="*/ 90 h 111"/>
                  <a:gd name="T60" fmla="*/ 881 w 1179"/>
                  <a:gd name="T61" fmla="*/ 94 h 111"/>
                  <a:gd name="T62" fmla="*/ 954 w 1179"/>
                  <a:gd name="T63" fmla="*/ 98 h 111"/>
                  <a:gd name="T64" fmla="*/ 1028 w 1179"/>
                  <a:gd name="T65" fmla="*/ 102 h 111"/>
                  <a:gd name="T66" fmla="*/ 1102 w 1179"/>
                  <a:gd name="T67" fmla="*/ 107 h 111"/>
                  <a:gd name="T68" fmla="*/ 1174 w 1179"/>
                  <a:gd name="T69" fmla="*/ 111 h 111"/>
                  <a:gd name="T70" fmla="*/ 1174 w 1179"/>
                  <a:gd name="T71" fmla="*/ 111 h 111"/>
                  <a:gd name="T72" fmla="*/ 1179 w 1179"/>
                  <a:gd name="T73" fmla="*/ 47 h 111"/>
                  <a:gd name="T74" fmla="*/ 1179 w 1179"/>
                  <a:gd name="T75" fmla="*/ 47 h 111"/>
                  <a:gd name="T76" fmla="*/ 1178 w 1179"/>
                  <a:gd name="T77" fmla="*/ 47 h 111"/>
                  <a:gd name="T78" fmla="*/ 1179 w 1179"/>
                  <a:gd name="T79"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9" h="111">
                    <a:moveTo>
                      <a:pt x="1179" y="47"/>
                    </a:moveTo>
                    <a:lnTo>
                      <a:pt x="1178" y="47"/>
                    </a:lnTo>
                    <a:lnTo>
                      <a:pt x="1105" y="43"/>
                    </a:lnTo>
                    <a:lnTo>
                      <a:pt x="1031" y="38"/>
                    </a:lnTo>
                    <a:lnTo>
                      <a:pt x="957" y="34"/>
                    </a:lnTo>
                    <a:lnTo>
                      <a:pt x="884" y="31"/>
                    </a:lnTo>
                    <a:lnTo>
                      <a:pt x="811" y="27"/>
                    </a:lnTo>
                    <a:lnTo>
                      <a:pt x="737" y="23"/>
                    </a:lnTo>
                    <a:lnTo>
                      <a:pt x="663" y="19"/>
                    </a:lnTo>
                    <a:lnTo>
                      <a:pt x="590" y="16"/>
                    </a:lnTo>
                    <a:lnTo>
                      <a:pt x="516" y="13"/>
                    </a:lnTo>
                    <a:lnTo>
                      <a:pt x="442" y="10"/>
                    </a:lnTo>
                    <a:lnTo>
                      <a:pt x="370" y="8"/>
                    </a:lnTo>
                    <a:lnTo>
                      <a:pt x="296" y="6"/>
                    </a:lnTo>
                    <a:lnTo>
                      <a:pt x="222" y="4"/>
                    </a:lnTo>
                    <a:lnTo>
                      <a:pt x="148" y="2"/>
                    </a:lnTo>
                    <a:lnTo>
                      <a:pt x="74" y="0"/>
                    </a:lnTo>
                    <a:lnTo>
                      <a:pt x="0" y="0"/>
                    </a:lnTo>
                    <a:lnTo>
                      <a:pt x="0" y="62"/>
                    </a:lnTo>
                    <a:lnTo>
                      <a:pt x="74" y="64"/>
                    </a:lnTo>
                    <a:lnTo>
                      <a:pt x="147" y="66"/>
                    </a:lnTo>
                    <a:lnTo>
                      <a:pt x="221" y="67"/>
                    </a:lnTo>
                    <a:lnTo>
                      <a:pt x="294" y="70"/>
                    </a:lnTo>
                    <a:lnTo>
                      <a:pt x="367" y="71"/>
                    </a:lnTo>
                    <a:lnTo>
                      <a:pt x="441" y="74"/>
                    </a:lnTo>
                    <a:lnTo>
                      <a:pt x="514" y="76"/>
                    </a:lnTo>
                    <a:lnTo>
                      <a:pt x="588" y="80"/>
                    </a:lnTo>
                    <a:lnTo>
                      <a:pt x="660" y="83"/>
                    </a:lnTo>
                    <a:lnTo>
                      <a:pt x="734" y="87"/>
                    </a:lnTo>
                    <a:lnTo>
                      <a:pt x="807" y="90"/>
                    </a:lnTo>
                    <a:lnTo>
                      <a:pt x="881" y="94"/>
                    </a:lnTo>
                    <a:lnTo>
                      <a:pt x="954" y="98"/>
                    </a:lnTo>
                    <a:lnTo>
                      <a:pt x="1028" y="102"/>
                    </a:lnTo>
                    <a:lnTo>
                      <a:pt x="1102" y="107"/>
                    </a:lnTo>
                    <a:lnTo>
                      <a:pt x="1174" y="111"/>
                    </a:lnTo>
                    <a:lnTo>
                      <a:pt x="1174" y="111"/>
                    </a:lnTo>
                    <a:lnTo>
                      <a:pt x="1179" y="47"/>
                    </a:lnTo>
                    <a:lnTo>
                      <a:pt x="1179" y="47"/>
                    </a:lnTo>
                    <a:lnTo>
                      <a:pt x="1178" y="47"/>
                    </a:lnTo>
                    <a:lnTo>
                      <a:pt x="1179" y="47"/>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09" name="Freeform 129"/>
              <p:cNvSpPr>
                <a:spLocks/>
              </p:cNvSpPr>
              <p:nvPr/>
            </p:nvSpPr>
            <p:spPr bwMode="auto">
              <a:xfrm>
                <a:off x="2812" y="2895"/>
                <a:ext cx="206" cy="36"/>
              </a:xfrm>
              <a:custGeom>
                <a:avLst/>
                <a:gdLst>
                  <a:gd name="T0" fmla="*/ 824 w 824"/>
                  <a:gd name="T1" fmla="*/ 79 h 142"/>
                  <a:gd name="T2" fmla="*/ 823 w 824"/>
                  <a:gd name="T3" fmla="*/ 79 h 142"/>
                  <a:gd name="T4" fmla="*/ 5 w 824"/>
                  <a:gd name="T5" fmla="*/ 0 h 142"/>
                  <a:gd name="T6" fmla="*/ 0 w 824"/>
                  <a:gd name="T7" fmla="*/ 64 h 142"/>
                  <a:gd name="T8" fmla="*/ 817 w 824"/>
                  <a:gd name="T9" fmla="*/ 142 h 142"/>
                  <a:gd name="T10" fmla="*/ 824 w 824"/>
                  <a:gd name="T11" fmla="*/ 79 h 142"/>
                  <a:gd name="T12" fmla="*/ 824 w 824"/>
                  <a:gd name="T13" fmla="*/ 79 h 142"/>
                  <a:gd name="T14" fmla="*/ 824 w 824"/>
                  <a:gd name="T15" fmla="*/ 79 h 142"/>
                  <a:gd name="T16" fmla="*/ 823 w 824"/>
                  <a:gd name="T17" fmla="*/ 79 h 142"/>
                  <a:gd name="T18" fmla="*/ 824 w 824"/>
                  <a:gd name="T19" fmla="*/ 7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4" h="142">
                    <a:moveTo>
                      <a:pt x="824" y="79"/>
                    </a:moveTo>
                    <a:lnTo>
                      <a:pt x="823" y="79"/>
                    </a:lnTo>
                    <a:lnTo>
                      <a:pt x="5" y="0"/>
                    </a:lnTo>
                    <a:lnTo>
                      <a:pt x="0" y="64"/>
                    </a:lnTo>
                    <a:lnTo>
                      <a:pt x="817" y="142"/>
                    </a:lnTo>
                    <a:lnTo>
                      <a:pt x="824" y="79"/>
                    </a:lnTo>
                    <a:lnTo>
                      <a:pt x="824" y="79"/>
                    </a:lnTo>
                    <a:lnTo>
                      <a:pt x="824" y="79"/>
                    </a:lnTo>
                    <a:lnTo>
                      <a:pt x="823" y="79"/>
                    </a:lnTo>
                    <a:lnTo>
                      <a:pt x="824" y="7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10" name="Freeform 130"/>
              <p:cNvSpPr>
                <a:spLocks/>
              </p:cNvSpPr>
              <p:nvPr/>
            </p:nvSpPr>
            <p:spPr bwMode="auto">
              <a:xfrm>
                <a:off x="3016" y="2915"/>
                <a:ext cx="2036" cy="364"/>
              </a:xfrm>
              <a:custGeom>
                <a:avLst/>
                <a:gdLst>
                  <a:gd name="T0" fmla="*/ 8144 w 8144"/>
                  <a:gd name="T1" fmla="*/ 1393 h 1456"/>
                  <a:gd name="T2" fmla="*/ 8144 w 8144"/>
                  <a:gd name="T3" fmla="*/ 1393 h 1456"/>
                  <a:gd name="T4" fmla="*/ 7890 w 8144"/>
                  <a:gd name="T5" fmla="*/ 1353 h 1456"/>
                  <a:gd name="T6" fmla="*/ 7635 w 8144"/>
                  <a:gd name="T7" fmla="*/ 1311 h 1456"/>
                  <a:gd name="T8" fmla="*/ 7381 w 8144"/>
                  <a:gd name="T9" fmla="*/ 1267 h 1456"/>
                  <a:gd name="T10" fmla="*/ 7126 w 8144"/>
                  <a:gd name="T11" fmla="*/ 1224 h 1456"/>
                  <a:gd name="T12" fmla="*/ 6872 w 8144"/>
                  <a:gd name="T13" fmla="*/ 1179 h 1456"/>
                  <a:gd name="T14" fmla="*/ 6619 w 8144"/>
                  <a:gd name="T15" fmla="*/ 1133 h 1456"/>
                  <a:gd name="T16" fmla="*/ 6365 w 8144"/>
                  <a:gd name="T17" fmla="*/ 1087 h 1456"/>
                  <a:gd name="T18" fmla="*/ 6111 w 8144"/>
                  <a:gd name="T19" fmla="*/ 1040 h 1456"/>
                  <a:gd name="T20" fmla="*/ 5604 w 8144"/>
                  <a:gd name="T21" fmla="*/ 946 h 1456"/>
                  <a:gd name="T22" fmla="*/ 5098 w 8144"/>
                  <a:gd name="T23" fmla="*/ 850 h 1456"/>
                  <a:gd name="T24" fmla="*/ 4590 w 8144"/>
                  <a:gd name="T25" fmla="*/ 755 h 1456"/>
                  <a:gd name="T26" fmla="*/ 4083 w 8144"/>
                  <a:gd name="T27" fmla="*/ 659 h 1456"/>
                  <a:gd name="T28" fmla="*/ 3577 w 8144"/>
                  <a:gd name="T29" fmla="*/ 565 h 1456"/>
                  <a:gd name="T30" fmla="*/ 3068 w 8144"/>
                  <a:gd name="T31" fmla="*/ 472 h 1456"/>
                  <a:gd name="T32" fmla="*/ 2814 w 8144"/>
                  <a:gd name="T33" fmla="*/ 427 h 1456"/>
                  <a:gd name="T34" fmla="*/ 2560 w 8144"/>
                  <a:gd name="T35" fmla="*/ 383 h 1456"/>
                  <a:gd name="T36" fmla="*/ 2305 w 8144"/>
                  <a:gd name="T37" fmla="*/ 338 h 1456"/>
                  <a:gd name="T38" fmla="*/ 2052 w 8144"/>
                  <a:gd name="T39" fmla="*/ 296 h 1456"/>
                  <a:gd name="T40" fmla="*/ 1797 w 8144"/>
                  <a:gd name="T41" fmla="*/ 254 h 1456"/>
                  <a:gd name="T42" fmla="*/ 1542 w 8144"/>
                  <a:gd name="T43" fmla="*/ 213 h 1456"/>
                  <a:gd name="T44" fmla="*/ 1287 w 8144"/>
                  <a:gd name="T45" fmla="*/ 175 h 1456"/>
                  <a:gd name="T46" fmla="*/ 1032 w 8144"/>
                  <a:gd name="T47" fmla="*/ 137 h 1456"/>
                  <a:gd name="T48" fmla="*/ 777 w 8144"/>
                  <a:gd name="T49" fmla="*/ 100 h 1456"/>
                  <a:gd name="T50" fmla="*/ 520 w 8144"/>
                  <a:gd name="T51" fmla="*/ 65 h 1456"/>
                  <a:gd name="T52" fmla="*/ 264 w 8144"/>
                  <a:gd name="T53" fmla="*/ 32 h 1456"/>
                  <a:gd name="T54" fmla="*/ 8 w 8144"/>
                  <a:gd name="T55" fmla="*/ 0 h 1456"/>
                  <a:gd name="T56" fmla="*/ 0 w 8144"/>
                  <a:gd name="T57" fmla="*/ 63 h 1456"/>
                  <a:gd name="T58" fmla="*/ 256 w 8144"/>
                  <a:gd name="T59" fmla="*/ 94 h 1456"/>
                  <a:gd name="T60" fmla="*/ 511 w 8144"/>
                  <a:gd name="T61" fmla="*/ 128 h 1456"/>
                  <a:gd name="T62" fmla="*/ 768 w 8144"/>
                  <a:gd name="T63" fmla="*/ 163 h 1456"/>
                  <a:gd name="T64" fmla="*/ 1023 w 8144"/>
                  <a:gd name="T65" fmla="*/ 199 h 1456"/>
                  <a:gd name="T66" fmla="*/ 1278 w 8144"/>
                  <a:gd name="T67" fmla="*/ 237 h 1456"/>
                  <a:gd name="T68" fmla="*/ 1533 w 8144"/>
                  <a:gd name="T69" fmla="*/ 277 h 1456"/>
                  <a:gd name="T70" fmla="*/ 1786 w 8144"/>
                  <a:gd name="T71" fmla="*/ 318 h 1456"/>
                  <a:gd name="T72" fmla="*/ 2041 w 8144"/>
                  <a:gd name="T73" fmla="*/ 358 h 1456"/>
                  <a:gd name="T74" fmla="*/ 2295 w 8144"/>
                  <a:gd name="T75" fmla="*/ 402 h 1456"/>
                  <a:gd name="T76" fmla="*/ 2549 w 8144"/>
                  <a:gd name="T77" fmla="*/ 445 h 1456"/>
                  <a:gd name="T78" fmla="*/ 2804 w 8144"/>
                  <a:gd name="T79" fmla="*/ 490 h 1456"/>
                  <a:gd name="T80" fmla="*/ 3058 w 8144"/>
                  <a:gd name="T81" fmla="*/ 534 h 1456"/>
                  <a:gd name="T82" fmla="*/ 3565 w 8144"/>
                  <a:gd name="T83" fmla="*/ 627 h 1456"/>
                  <a:gd name="T84" fmla="*/ 4071 w 8144"/>
                  <a:gd name="T85" fmla="*/ 722 h 1456"/>
                  <a:gd name="T86" fmla="*/ 4579 w 8144"/>
                  <a:gd name="T87" fmla="*/ 817 h 1456"/>
                  <a:gd name="T88" fmla="*/ 5085 w 8144"/>
                  <a:gd name="T89" fmla="*/ 913 h 1456"/>
                  <a:gd name="T90" fmla="*/ 5592 w 8144"/>
                  <a:gd name="T91" fmla="*/ 1008 h 1456"/>
                  <a:gd name="T92" fmla="*/ 6100 w 8144"/>
                  <a:gd name="T93" fmla="*/ 1104 h 1456"/>
                  <a:gd name="T94" fmla="*/ 6354 w 8144"/>
                  <a:gd name="T95" fmla="*/ 1150 h 1456"/>
                  <a:gd name="T96" fmla="*/ 6607 w 8144"/>
                  <a:gd name="T97" fmla="*/ 1196 h 1456"/>
                  <a:gd name="T98" fmla="*/ 6861 w 8144"/>
                  <a:gd name="T99" fmla="*/ 1242 h 1456"/>
                  <a:gd name="T100" fmla="*/ 7116 w 8144"/>
                  <a:gd name="T101" fmla="*/ 1286 h 1456"/>
                  <a:gd name="T102" fmla="*/ 7370 w 8144"/>
                  <a:gd name="T103" fmla="*/ 1331 h 1456"/>
                  <a:gd name="T104" fmla="*/ 7625 w 8144"/>
                  <a:gd name="T105" fmla="*/ 1373 h 1456"/>
                  <a:gd name="T106" fmla="*/ 7878 w 8144"/>
                  <a:gd name="T107" fmla="*/ 1415 h 1456"/>
                  <a:gd name="T108" fmla="*/ 8135 w 8144"/>
                  <a:gd name="T109" fmla="*/ 1456 h 1456"/>
                  <a:gd name="T110" fmla="*/ 8135 w 8144"/>
                  <a:gd name="T111" fmla="*/ 1456 h 1456"/>
                  <a:gd name="T112" fmla="*/ 8135 w 8144"/>
                  <a:gd name="T113" fmla="*/ 1456 h 1456"/>
                  <a:gd name="T114" fmla="*/ 8135 w 8144"/>
                  <a:gd name="T115" fmla="*/ 1456 h 1456"/>
                  <a:gd name="T116" fmla="*/ 8135 w 8144"/>
                  <a:gd name="T117" fmla="*/ 1456 h 1456"/>
                  <a:gd name="T118" fmla="*/ 8144 w 8144"/>
                  <a:gd name="T119" fmla="*/ 1393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44" h="1456">
                    <a:moveTo>
                      <a:pt x="8144" y="1393"/>
                    </a:moveTo>
                    <a:lnTo>
                      <a:pt x="8144" y="1393"/>
                    </a:lnTo>
                    <a:lnTo>
                      <a:pt x="7890" y="1353"/>
                    </a:lnTo>
                    <a:lnTo>
                      <a:pt x="7635" y="1311"/>
                    </a:lnTo>
                    <a:lnTo>
                      <a:pt x="7381" y="1267"/>
                    </a:lnTo>
                    <a:lnTo>
                      <a:pt x="7126" y="1224"/>
                    </a:lnTo>
                    <a:lnTo>
                      <a:pt x="6872" y="1179"/>
                    </a:lnTo>
                    <a:lnTo>
                      <a:pt x="6619" y="1133"/>
                    </a:lnTo>
                    <a:lnTo>
                      <a:pt x="6365" y="1087"/>
                    </a:lnTo>
                    <a:lnTo>
                      <a:pt x="6111" y="1040"/>
                    </a:lnTo>
                    <a:lnTo>
                      <a:pt x="5604" y="946"/>
                    </a:lnTo>
                    <a:lnTo>
                      <a:pt x="5098" y="850"/>
                    </a:lnTo>
                    <a:lnTo>
                      <a:pt x="4590" y="755"/>
                    </a:lnTo>
                    <a:lnTo>
                      <a:pt x="4083" y="659"/>
                    </a:lnTo>
                    <a:lnTo>
                      <a:pt x="3577" y="565"/>
                    </a:lnTo>
                    <a:lnTo>
                      <a:pt x="3068" y="472"/>
                    </a:lnTo>
                    <a:lnTo>
                      <a:pt x="2814" y="427"/>
                    </a:lnTo>
                    <a:lnTo>
                      <a:pt x="2560" y="383"/>
                    </a:lnTo>
                    <a:lnTo>
                      <a:pt x="2305" y="338"/>
                    </a:lnTo>
                    <a:lnTo>
                      <a:pt x="2052" y="296"/>
                    </a:lnTo>
                    <a:lnTo>
                      <a:pt x="1797" y="254"/>
                    </a:lnTo>
                    <a:lnTo>
                      <a:pt x="1542" y="213"/>
                    </a:lnTo>
                    <a:lnTo>
                      <a:pt x="1287" y="175"/>
                    </a:lnTo>
                    <a:lnTo>
                      <a:pt x="1032" y="137"/>
                    </a:lnTo>
                    <a:lnTo>
                      <a:pt x="777" y="100"/>
                    </a:lnTo>
                    <a:lnTo>
                      <a:pt x="520" y="65"/>
                    </a:lnTo>
                    <a:lnTo>
                      <a:pt x="264" y="32"/>
                    </a:lnTo>
                    <a:lnTo>
                      <a:pt x="8" y="0"/>
                    </a:lnTo>
                    <a:lnTo>
                      <a:pt x="0" y="63"/>
                    </a:lnTo>
                    <a:lnTo>
                      <a:pt x="256" y="94"/>
                    </a:lnTo>
                    <a:lnTo>
                      <a:pt x="511" y="128"/>
                    </a:lnTo>
                    <a:lnTo>
                      <a:pt x="768" y="163"/>
                    </a:lnTo>
                    <a:lnTo>
                      <a:pt x="1023" y="199"/>
                    </a:lnTo>
                    <a:lnTo>
                      <a:pt x="1278" y="237"/>
                    </a:lnTo>
                    <a:lnTo>
                      <a:pt x="1533" y="277"/>
                    </a:lnTo>
                    <a:lnTo>
                      <a:pt x="1786" y="318"/>
                    </a:lnTo>
                    <a:lnTo>
                      <a:pt x="2041" y="358"/>
                    </a:lnTo>
                    <a:lnTo>
                      <a:pt x="2295" y="402"/>
                    </a:lnTo>
                    <a:lnTo>
                      <a:pt x="2549" y="445"/>
                    </a:lnTo>
                    <a:lnTo>
                      <a:pt x="2804" y="490"/>
                    </a:lnTo>
                    <a:lnTo>
                      <a:pt x="3058" y="534"/>
                    </a:lnTo>
                    <a:lnTo>
                      <a:pt x="3565" y="627"/>
                    </a:lnTo>
                    <a:lnTo>
                      <a:pt x="4071" y="722"/>
                    </a:lnTo>
                    <a:lnTo>
                      <a:pt x="4579" y="817"/>
                    </a:lnTo>
                    <a:lnTo>
                      <a:pt x="5085" y="913"/>
                    </a:lnTo>
                    <a:lnTo>
                      <a:pt x="5592" y="1008"/>
                    </a:lnTo>
                    <a:lnTo>
                      <a:pt x="6100" y="1104"/>
                    </a:lnTo>
                    <a:lnTo>
                      <a:pt x="6354" y="1150"/>
                    </a:lnTo>
                    <a:lnTo>
                      <a:pt x="6607" y="1196"/>
                    </a:lnTo>
                    <a:lnTo>
                      <a:pt x="6861" y="1242"/>
                    </a:lnTo>
                    <a:lnTo>
                      <a:pt x="7116" y="1286"/>
                    </a:lnTo>
                    <a:lnTo>
                      <a:pt x="7370" y="1331"/>
                    </a:lnTo>
                    <a:lnTo>
                      <a:pt x="7625" y="1373"/>
                    </a:lnTo>
                    <a:lnTo>
                      <a:pt x="7878" y="1415"/>
                    </a:lnTo>
                    <a:lnTo>
                      <a:pt x="8135" y="1456"/>
                    </a:lnTo>
                    <a:lnTo>
                      <a:pt x="8135" y="1456"/>
                    </a:lnTo>
                    <a:lnTo>
                      <a:pt x="8135" y="1456"/>
                    </a:lnTo>
                    <a:lnTo>
                      <a:pt x="8135" y="1456"/>
                    </a:lnTo>
                    <a:lnTo>
                      <a:pt x="8135" y="1456"/>
                    </a:lnTo>
                    <a:lnTo>
                      <a:pt x="8144" y="1393"/>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11" name="Freeform 131"/>
              <p:cNvSpPr>
                <a:spLocks/>
              </p:cNvSpPr>
              <p:nvPr/>
            </p:nvSpPr>
            <p:spPr bwMode="auto">
              <a:xfrm>
                <a:off x="1173" y="2959"/>
                <a:ext cx="807" cy="176"/>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12" name="Freeform 132"/>
              <p:cNvSpPr>
                <a:spLocks/>
              </p:cNvSpPr>
              <p:nvPr/>
            </p:nvSpPr>
            <p:spPr bwMode="auto">
              <a:xfrm>
                <a:off x="1173" y="2959"/>
                <a:ext cx="807" cy="176"/>
              </a:xfrm>
              <a:custGeom>
                <a:avLst/>
                <a:gdLst>
                  <a:gd name="T0" fmla="*/ 292 w 3229"/>
                  <a:gd name="T1" fmla="*/ 478 h 705"/>
                  <a:gd name="T2" fmla="*/ 544 w 3229"/>
                  <a:gd name="T3" fmla="*/ 432 h 705"/>
                  <a:gd name="T4" fmla="*/ 828 w 3229"/>
                  <a:gd name="T5" fmla="*/ 380 h 705"/>
                  <a:gd name="T6" fmla="*/ 1115 w 3229"/>
                  <a:gd name="T7" fmla="*/ 329 h 705"/>
                  <a:gd name="T8" fmla="*/ 1370 w 3229"/>
                  <a:gd name="T9" fmla="*/ 288 h 705"/>
                  <a:gd name="T10" fmla="*/ 1576 w 3229"/>
                  <a:gd name="T11" fmla="*/ 262 h 705"/>
                  <a:gd name="T12" fmla="*/ 1876 w 3229"/>
                  <a:gd name="T13" fmla="*/ 218 h 705"/>
                  <a:gd name="T14" fmla="*/ 2253 w 3229"/>
                  <a:gd name="T15" fmla="*/ 154 h 705"/>
                  <a:gd name="T16" fmla="*/ 2636 w 3229"/>
                  <a:gd name="T17" fmla="*/ 86 h 705"/>
                  <a:gd name="T18" fmla="*/ 2950 w 3229"/>
                  <a:gd name="T19" fmla="*/ 30 h 705"/>
                  <a:gd name="T20" fmla="*/ 3118 w 3229"/>
                  <a:gd name="T21" fmla="*/ 1 h 705"/>
                  <a:gd name="T22" fmla="*/ 3152 w 3229"/>
                  <a:gd name="T23" fmla="*/ 1 h 705"/>
                  <a:gd name="T24" fmla="*/ 3180 w 3229"/>
                  <a:gd name="T25" fmla="*/ 10 h 705"/>
                  <a:gd name="T26" fmla="*/ 3203 w 3229"/>
                  <a:gd name="T27" fmla="*/ 27 h 705"/>
                  <a:gd name="T28" fmla="*/ 3220 w 3229"/>
                  <a:gd name="T29" fmla="*/ 48 h 705"/>
                  <a:gd name="T30" fmla="*/ 3227 w 3229"/>
                  <a:gd name="T31" fmla="*/ 74 h 705"/>
                  <a:gd name="T32" fmla="*/ 3229 w 3229"/>
                  <a:gd name="T33" fmla="*/ 100 h 705"/>
                  <a:gd name="T34" fmla="*/ 3220 w 3229"/>
                  <a:gd name="T35" fmla="*/ 127 h 705"/>
                  <a:gd name="T36" fmla="*/ 3202 w 3229"/>
                  <a:gd name="T37" fmla="*/ 151 h 705"/>
                  <a:gd name="T38" fmla="*/ 3173 w 3229"/>
                  <a:gd name="T39" fmla="*/ 171 h 705"/>
                  <a:gd name="T40" fmla="*/ 3133 w 3229"/>
                  <a:gd name="T41" fmla="*/ 185 h 705"/>
                  <a:gd name="T42" fmla="*/ 3059 w 3229"/>
                  <a:gd name="T43" fmla="*/ 192 h 705"/>
                  <a:gd name="T44" fmla="*/ 2888 w 3229"/>
                  <a:gd name="T45" fmla="*/ 213 h 705"/>
                  <a:gd name="T46" fmla="*/ 2670 w 3229"/>
                  <a:gd name="T47" fmla="*/ 246 h 705"/>
                  <a:gd name="T48" fmla="*/ 2441 w 3229"/>
                  <a:gd name="T49" fmla="*/ 287 h 705"/>
                  <a:gd name="T50" fmla="*/ 2234 w 3229"/>
                  <a:gd name="T51" fmla="*/ 331 h 705"/>
                  <a:gd name="T52" fmla="*/ 2084 w 3229"/>
                  <a:gd name="T53" fmla="*/ 375 h 705"/>
                  <a:gd name="T54" fmla="*/ 2033 w 3229"/>
                  <a:gd name="T55" fmla="*/ 399 h 705"/>
                  <a:gd name="T56" fmla="*/ 1989 w 3229"/>
                  <a:gd name="T57" fmla="*/ 429 h 705"/>
                  <a:gd name="T58" fmla="*/ 1940 w 3229"/>
                  <a:gd name="T59" fmla="*/ 475 h 705"/>
                  <a:gd name="T60" fmla="*/ 1872 w 3229"/>
                  <a:gd name="T61" fmla="*/ 550 h 705"/>
                  <a:gd name="T62" fmla="*/ 1811 w 3229"/>
                  <a:gd name="T63" fmla="*/ 610 h 705"/>
                  <a:gd name="T64" fmla="*/ 1766 w 3229"/>
                  <a:gd name="T65" fmla="*/ 642 h 705"/>
                  <a:gd name="T66" fmla="*/ 1715 w 3229"/>
                  <a:gd name="T67" fmla="*/ 669 h 705"/>
                  <a:gd name="T68" fmla="*/ 1653 w 3229"/>
                  <a:gd name="T69" fmla="*/ 689 h 705"/>
                  <a:gd name="T70" fmla="*/ 1579 w 3229"/>
                  <a:gd name="T71" fmla="*/ 702 h 705"/>
                  <a:gd name="T72" fmla="*/ 1506 w 3229"/>
                  <a:gd name="T73" fmla="*/ 703 h 705"/>
                  <a:gd name="T74" fmla="*/ 1439 w 3229"/>
                  <a:gd name="T75" fmla="*/ 696 h 705"/>
                  <a:gd name="T76" fmla="*/ 1375 w 3229"/>
                  <a:gd name="T77" fmla="*/ 679 h 705"/>
                  <a:gd name="T78" fmla="*/ 1293 w 3229"/>
                  <a:gd name="T79" fmla="*/ 649 h 705"/>
                  <a:gd name="T80" fmla="*/ 1102 w 3229"/>
                  <a:gd name="T81" fmla="*/ 562 h 705"/>
                  <a:gd name="T82" fmla="*/ 1043 w 3229"/>
                  <a:gd name="T83" fmla="*/ 543 h 705"/>
                  <a:gd name="T84" fmla="*/ 985 w 3229"/>
                  <a:gd name="T85" fmla="*/ 530 h 705"/>
                  <a:gd name="T86" fmla="*/ 901 w 3229"/>
                  <a:gd name="T87" fmla="*/ 527 h 705"/>
                  <a:gd name="T88" fmla="*/ 755 w 3229"/>
                  <a:gd name="T89" fmla="*/ 542 h 705"/>
                  <a:gd name="T90" fmla="*/ 597 w 3229"/>
                  <a:gd name="T91" fmla="*/ 571 h 705"/>
                  <a:gd name="T92" fmla="*/ 347 w 3229"/>
                  <a:gd name="T93" fmla="*/ 629 h 705"/>
                  <a:gd name="T94" fmla="*/ 187 w 3229"/>
                  <a:gd name="T95" fmla="*/ 669 h 705"/>
                  <a:gd name="T96" fmla="*/ 145 w 3229"/>
                  <a:gd name="T97" fmla="*/ 672 h 705"/>
                  <a:gd name="T98" fmla="*/ 104 w 3229"/>
                  <a:gd name="T99" fmla="*/ 665 h 705"/>
                  <a:gd name="T100" fmla="*/ 65 w 3229"/>
                  <a:gd name="T101" fmla="*/ 652 h 705"/>
                  <a:gd name="T102" fmla="*/ 34 w 3229"/>
                  <a:gd name="T103" fmla="*/ 636 h 705"/>
                  <a:gd name="T104" fmla="*/ 11 w 3229"/>
                  <a:gd name="T105" fmla="*/ 614 h 705"/>
                  <a:gd name="T106" fmla="*/ 0 w 3229"/>
                  <a:gd name="T107" fmla="*/ 591 h 705"/>
                  <a:gd name="T108" fmla="*/ 4 w 3229"/>
                  <a:gd name="T109" fmla="*/ 568 h 705"/>
                  <a:gd name="T110" fmla="*/ 26 w 3229"/>
                  <a:gd name="T111" fmla="*/ 544 h 705"/>
                  <a:gd name="T112" fmla="*/ 68 w 3229"/>
                  <a:gd name="T113" fmla="*/ 524 h 705"/>
                  <a:gd name="T114" fmla="*/ 133 w 3229"/>
                  <a:gd name="T115" fmla="*/ 50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9" h="705">
                    <a:moveTo>
                      <a:pt x="160" y="501"/>
                    </a:moveTo>
                    <a:lnTo>
                      <a:pt x="222" y="491"/>
                    </a:lnTo>
                    <a:lnTo>
                      <a:pt x="292" y="478"/>
                    </a:lnTo>
                    <a:lnTo>
                      <a:pt x="370" y="464"/>
                    </a:lnTo>
                    <a:lnTo>
                      <a:pt x="454" y="448"/>
                    </a:lnTo>
                    <a:lnTo>
                      <a:pt x="544" y="432"/>
                    </a:lnTo>
                    <a:lnTo>
                      <a:pt x="637" y="415"/>
                    </a:lnTo>
                    <a:lnTo>
                      <a:pt x="731" y="397"/>
                    </a:lnTo>
                    <a:lnTo>
                      <a:pt x="828" y="380"/>
                    </a:lnTo>
                    <a:lnTo>
                      <a:pt x="925" y="362"/>
                    </a:lnTo>
                    <a:lnTo>
                      <a:pt x="1020" y="345"/>
                    </a:lnTo>
                    <a:lnTo>
                      <a:pt x="1115" y="329"/>
                    </a:lnTo>
                    <a:lnTo>
                      <a:pt x="1205" y="313"/>
                    </a:lnTo>
                    <a:lnTo>
                      <a:pt x="1291" y="301"/>
                    </a:lnTo>
                    <a:lnTo>
                      <a:pt x="1370" y="288"/>
                    </a:lnTo>
                    <a:lnTo>
                      <a:pt x="1442" y="279"/>
                    </a:lnTo>
                    <a:lnTo>
                      <a:pt x="1507" y="271"/>
                    </a:lnTo>
                    <a:lnTo>
                      <a:pt x="1576" y="262"/>
                    </a:lnTo>
                    <a:lnTo>
                      <a:pt x="1663" y="251"/>
                    </a:lnTo>
                    <a:lnTo>
                      <a:pt x="1764" y="236"/>
                    </a:lnTo>
                    <a:lnTo>
                      <a:pt x="1876" y="218"/>
                    </a:lnTo>
                    <a:lnTo>
                      <a:pt x="1997" y="197"/>
                    </a:lnTo>
                    <a:lnTo>
                      <a:pt x="2123" y="177"/>
                    </a:lnTo>
                    <a:lnTo>
                      <a:pt x="2253" y="154"/>
                    </a:lnTo>
                    <a:lnTo>
                      <a:pt x="2385" y="131"/>
                    </a:lnTo>
                    <a:lnTo>
                      <a:pt x="2513" y="108"/>
                    </a:lnTo>
                    <a:lnTo>
                      <a:pt x="2636" y="86"/>
                    </a:lnTo>
                    <a:lnTo>
                      <a:pt x="2752" y="65"/>
                    </a:lnTo>
                    <a:lnTo>
                      <a:pt x="2858" y="47"/>
                    </a:lnTo>
                    <a:lnTo>
                      <a:pt x="2950" y="30"/>
                    </a:lnTo>
                    <a:lnTo>
                      <a:pt x="3025" y="16"/>
                    </a:lnTo>
                    <a:lnTo>
                      <a:pt x="3082" y="6"/>
                    </a:lnTo>
                    <a:lnTo>
                      <a:pt x="3118" y="1"/>
                    </a:lnTo>
                    <a:lnTo>
                      <a:pt x="3131" y="0"/>
                    </a:lnTo>
                    <a:lnTo>
                      <a:pt x="3141" y="0"/>
                    </a:lnTo>
                    <a:lnTo>
                      <a:pt x="3152" y="1"/>
                    </a:lnTo>
                    <a:lnTo>
                      <a:pt x="3162" y="2"/>
                    </a:lnTo>
                    <a:lnTo>
                      <a:pt x="3171" y="6"/>
                    </a:lnTo>
                    <a:lnTo>
                      <a:pt x="3180" y="10"/>
                    </a:lnTo>
                    <a:lnTo>
                      <a:pt x="3189" y="15"/>
                    </a:lnTo>
                    <a:lnTo>
                      <a:pt x="3197" y="20"/>
                    </a:lnTo>
                    <a:lnTo>
                      <a:pt x="3203" y="27"/>
                    </a:lnTo>
                    <a:lnTo>
                      <a:pt x="3210" y="33"/>
                    </a:lnTo>
                    <a:lnTo>
                      <a:pt x="3215" y="41"/>
                    </a:lnTo>
                    <a:lnTo>
                      <a:pt x="3220" y="48"/>
                    </a:lnTo>
                    <a:lnTo>
                      <a:pt x="3224" y="56"/>
                    </a:lnTo>
                    <a:lnTo>
                      <a:pt x="3226" y="65"/>
                    </a:lnTo>
                    <a:lnTo>
                      <a:pt x="3227" y="74"/>
                    </a:lnTo>
                    <a:lnTo>
                      <a:pt x="3229" y="83"/>
                    </a:lnTo>
                    <a:lnTo>
                      <a:pt x="3229" y="92"/>
                    </a:lnTo>
                    <a:lnTo>
                      <a:pt x="3229" y="100"/>
                    </a:lnTo>
                    <a:lnTo>
                      <a:pt x="3226" y="109"/>
                    </a:lnTo>
                    <a:lnTo>
                      <a:pt x="3224" y="118"/>
                    </a:lnTo>
                    <a:lnTo>
                      <a:pt x="3220" y="127"/>
                    </a:lnTo>
                    <a:lnTo>
                      <a:pt x="3215" y="136"/>
                    </a:lnTo>
                    <a:lnTo>
                      <a:pt x="3208" y="144"/>
                    </a:lnTo>
                    <a:lnTo>
                      <a:pt x="3202" y="151"/>
                    </a:lnTo>
                    <a:lnTo>
                      <a:pt x="3193" y="158"/>
                    </a:lnTo>
                    <a:lnTo>
                      <a:pt x="3184" y="165"/>
                    </a:lnTo>
                    <a:lnTo>
                      <a:pt x="3173" y="171"/>
                    </a:lnTo>
                    <a:lnTo>
                      <a:pt x="3161" y="176"/>
                    </a:lnTo>
                    <a:lnTo>
                      <a:pt x="3147" y="181"/>
                    </a:lnTo>
                    <a:lnTo>
                      <a:pt x="3133" y="185"/>
                    </a:lnTo>
                    <a:lnTo>
                      <a:pt x="3117" y="187"/>
                    </a:lnTo>
                    <a:lnTo>
                      <a:pt x="3100" y="188"/>
                    </a:lnTo>
                    <a:lnTo>
                      <a:pt x="3059" y="192"/>
                    </a:lnTo>
                    <a:lnTo>
                      <a:pt x="3009" y="197"/>
                    </a:lnTo>
                    <a:lnTo>
                      <a:pt x="2952" y="204"/>
                    </a:lnTo>
                    <a:lnTo>
                      <a:pt x="2888" y="213"/>
                    </a:lnTo>
                    <a:lnTo>
                      <a:pt x="2819" y="223"/>
                    </a:lnTo>
                    <a:lnTo>
                      <a:pt x="2747" y="233"/>
                    </a:lnTo>
                    <a:lnTo>
                      <a:pt x="2670" y="246"/>
                    </a:lnTo>
                    <a:lnTo>
                      <a:pt x="2594" y="259"/>
                    </a:lnTo>
                    <a:lnTo>
                      <a:pt x="2517" y="273"/>
                    </a:lnTo>
                    <a:lnTo>
                      <a:pt x="2441" y="287"/>
                    </a:lnTo>
                    <a:lnTo>
                      <a:pt x="2368" y="301"/>
                    </a:lnTo>
                    <a:lnTo>
                      <a:pt x="2299" y="316"/>
                    </a:lnTo>
                    <a:lnTo>
                      <a:pt x="2234" y="331"/>
                    </a:lnTo>
                    <a:lnTo>
                      <a:pt x="2176" y="345"/>
                    </a:lnTo>
                    <a:lnTo>
                      <a:pt x="2126" y="361"/>
                    </a:lnTo>
                    <a:lnTo>
                      <a:pt x="2084" y="375"/>
                    </a:lnTo>
                    <a:lnTo>
                      <a:pt x="2066" y="382"/>
                    </a:lnTo>
                    <a:lnTo>
                      <a:pt x="2048" y="391"/>
                    </a:lnTo>
                    <a:lnTo>
                      <a:pt x="2033" y="399"/>
                    </a:lnTo>
                    <a:lnTo>
                      <a:pt x="2017" y="409"/>
                    </a:lnTo>
                    <a:lnTo>
                      <a:pt x="2003" y="419"/>
                    </a:lnTo>
                    <a:lnTo>
                      <a:pt x="1989" y="429"/>
                    </a:lnTo>
                    <a:lnTo>
                      <a:pt x="1977" y="441"/>
                    </a:lnTo>
                    <a:lnTo>
                      <a:pt x="1964" y="452"/>
                    </a:lnTo>
                    <a:lnTo>
                      <a:pt x="1940" y="475"/>
                    </a:lnTo>
                    <a:lnTo>
                      <a:pt x="1917" y="499"/>
                    </a:lnTo>
                    <a:lnTo>
                      <a:pt x="1895" y="525"/>
                    </a:lnTo>
                    <a:lnTo>
                      <a:pt x="1872" y="550"/>
                    </a:lnTo>
                    <a:lnTo>
                      <a:pt x="1849" y="575"/>
                    </a:lnTo>
                    <a:lnTo>
                      <a:pt x="1824" y="599"/>
                    </a:lnTo>
                    <a:lnTo>
                      <a:pt x="1811" y="610"/>
                    </a:lnTo>
                    <a:lnTo>
                      <a:pt x="1797" y="621"/>
                    </a:lnTo>
                    <a:lnTo>
                      <a:pt x="1782" y="632"/>
                    </a:lnTo>
                    <a:lnTo>
                      <a:pt x="1766" y="642"/>
                    </a:lnTo>
                    <a:lnTo>
                      <a:pt x="1751" y="651"/>
                    </a:lnTo>
                    <a:lnTo>
                      <a:pt x="1733" y="660"/>
                    </a:lnTo>
                    <a:lnTo>
                      <a:pt x="1715" y="669"/>
                    </a:lnTo>
                    <a:lnTo>
                      <a:pt x="1695" y="677"/>
                    </a:lnTo>
                    <a:lnTo>
                      <a:pt x="1675" y="683"/>
                    </a:lnTo>
                    <a:lnTo>
                      <a:pt x="1653" y="689"/>
                    </a:lnTo>
                    <a:lnTo>
                      <a:pt x="1629" y="694"/>
                    </a:lnTo>
                    <a:lnTo>
                      <a:pt x="1604" y="700"/>
                    </a:lnTo>
                    <a:lnTo>
                      <a:pt x="1579" y="702"/>
                    </a:lnTo>
                    <a:lnTo>
                      <a:pt x="1555" y="705"/>
                    </a:lnTo>
                    <a:lnTo>
                      <a:pt x="1530" y="705"/>
                    </a:lnTo>
                    <a:lnTo>
                      <a:pt x="1506" y="703"/>
                    </a:lnTo>
                    <a:lnTo>
                      <a:pt x="1483" y="702"/>
                    </a:lnTo>
                    <a:lnTo>
                      <a:pt x="1460" y="700"/>
                    </a:lnTo>
                    <a:lnTo>
                      <a:pt x="1439" y="696"/>
                    </a:lnTo>
                    <a:lnTo>
                      <a:pt x="1417" y="691"/>
                    </a:lnTo>
                    <a:lnTo>
                      <a:pt x="1395" y="686"/>
                    </a:lnTo>
                    <a:lnTo>
                      <a:pt x="1375" y="679"/>
                    </a:lnTo>
                    <a:lnTo>
                      <a:pt x="1353" y="672"/>
                    </a:lnTo>
                    <a:lnTo>
                      <a:pt x="1333" y="664"/>
                    </a:lnTo>
                    <a:lnTo>
                      <a:pt x="1293" y="649"/>
                    </a:lnTo>
                    <a:lnTo>
                      <a:pt x="1254" y="631"/>
                    </a:lnTo>
                    <a:lnTo>
                      <a:pt x="1177" y="595"/>
                    </a:lnTo>
                    <a:lnTo>
                      <a:pt x="1102" y="562"/>
                    </a:lnTo>
                    <a:lnTo>
                      <a:pt x="1083" y="556"/>
                    </a:lnTo>
                    <a:lnTo>
                      <a:pt x="1064" y="549"/>
                    </a:lnTo>
                    <a:lnTo>
                      <a:pt x="1043" y="543"/>
                    </a:lnTo>
                    <a:lnTo>
                      <a:pt x="1024" y="538"/>
                    </a:lnTo>
                    <a:lnTo>
                      <a:pt x="1004" y="534"/>
                    </a:lnTo>
                    <a:lnTo>
                      <a:pt x="985" y="530"/>
                    </a:lnTo>
                    <a:lnTo>
                      <a:pt x="964" y="529"/>
                    </a:lnTo>
                    <a:lnTo>
                      <a:pt x="944" y="527"/>
                    </a:lnTo>
                    <a:lnTo>
                      <a:pt x="901" y="527"/>
                    </a:lnTo>
                    <a:lnTo>
                      <a:pt x="853" y="530"/>
                    </a:lnTo>
                    <a:lnTo>
                      <a:pt x="805" y="535"/>
                    </a:lnTo>
                    <a:lnTo>
                      <a:pt x="755" y="542"/>
                    </a:lnTo>
                    <a:lnTo>
                      <a:pt x="703" y="550"/>
                    </a:lnTo>
                    <a:lnTo>
                      <a:pt x="649" y="561"/>
                    </a:lnTo>
                    <a:lnTo>
                      <a:pt x="597" y="571"/>
                    </a:lnTo>
                    <a:lnTo>
                      <a:pt x="544" y="582"/>
                    </a:lnTo>
                    <a:lnTo>
                      <a:pt x="442" y="607"/>
                    </a:lnTo>
                    <a:lnTo>
                      <a:pt x="347" y="629"/>
                    </a:lnTo>
                    <a:lnTo>
                      <a:pt x="266" y="651"/>
                    </a:lnTo>
                    <a:lnTo>
                      <a:pt x="201" y="666"/>
                    </a:lnTo>
                    <a:lnTo>
                      <a:pt x="187" y="669"/>
                    </a:lnTo>
                    <a:lnTo>
                      <a:pt x="173" y="670"/>
                    </a:lnTo>
                    <a:lnTo>
                      <a:pt x="159" y="672"/>
                    </a:lnTo>
                    <a:lnTo>
                      <a:pt x="145" y="672"/>
                    </a:lnTo>
                    <a:lnTo>
                      <a:pt x="130" y="670"/>
                    </a:lnTo>
                    <a:lnTo>
                      <a:pt x="116" y="668"/>
                    </a:lnTo>
                    <a:lnTo>
                      <a:pt x="104" y="665"/>
                    </a:lnTo>
                    <a:lnTo>
                      <a:pt x="90" y="661"/>
                    </a:lnTo>
                    <a:lnTo>
                      <a:pt x="77" y="658"/>
                    </a:lnTo>
                    <a:lnTo>
                      <a:pt x="65" y="652"/>
                    </a:lnTo>
                    <a:lnTo>
                      <a:pt x="54" y="647"/>
                    </a:lnTo>
                    <a:lnTo>
                      <a:pt x="44" y="642"/>
                    </a:lnTo>
                    <a:lnTo>
                      <a:pt x="34" y="636"/>
                    </a:lnTo>
                    <a:lnTo>
                      <a:pt x="25" y="629"/>
                    </a:lnTo>
                    <a:lnTo>
                      <a:pt x="17" y="622"/>
                    </a:lnTo>
                    <a:lnTo>
                      <a:pt x="11" y="614"/>
                    </a:lnTo>
                    <a:lnTo>
                      <a:pt x="6" y="607"/>
                    </a:lnTo>
                    <a:lnTo>
                      <a:pt x="2" y="599"/>
                    </a:lnTo>
                    <a:lnTo>
                      <a:pt x="0" y="591"/>
                    </a:lnTo>
                    <a:lnTo>
                      <a:pt x="0" y="584"/>
                    </a:lnTo>
                    <a:lnTo>
                      <a:pt x="2" y="576"/>
                    </a:lnTo>
                    <a:lnTo>
                      <a:pt x="4" y="568"/>
                    </a:lnTo>
                    <a:lnTo>
                      <a:pt x="9" y="559"/>
                    </a:lnTo>
                    <a:lnTo>
                      <a:pt x="17" y="552"/>
                    </a:lnTo>
                    <a:lnTo>
                      <a:pt x="26" y="544"/>
                    </a:lnTo>
                    <a:lnTo>
                      <a:pt x="37" y="538"/>
                    </a:lnTo>
                    <a:lnTo>
                      <a:pt x="51" y="530"/>
                    </a:lnTo>
                    <a:lnTo>
                      <a:pt x="68" y="524"/>
                    </a:lnTo>
                    <a:lnTo>
                      <a:pt x="86" y="517"/>
                    </a:lnTo>
                    <a:lnTo>
                      <a:pt x="108" y="511"/>
                    </a:lnTo>
                    <a:lnTo>
                      <a:pt x="133" y="506"/>
                    </a:lnTo>
                    <a:lnTo>
                      <a:pt x="160" y="50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13" name="Freeform 133"/>
              <p:cNvSpPr>
                <a:spLocks/>
              </p:cNvSpPr>
              <p:nvPr/>
            </p:nvSpPr>
            <p:spPr bwMode="auto">
              <a:xfrm>
                <a:off x="2022" y="2927"/>
                <a:ext cx="772" cy="125"/>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14" name="Freeform 134"/>
              <p:cNvSpPr>
                <a:spLocks/>
              </p:cNvSpPr>
              <p:nvPr/>
            </p:nvSpPr>
            <p:spPr bwMode="auto">
              <a:xfrm>
                <a:off x="2022" y="2927"/>
                <a:ext cx="772" cy="125"/>
              </a:xfrm>
              <a:custGeom>
                <a:avLst/>
                <a:gdLst>
                  <a:gd name="T0" fmla="*/ 289 w 3091"/>
                  <a:gd name="T1" fmla="*/ 105 h 501"/>
                  <a:gd name="T2" fmla="*/ 530 w 3091"/>
                  <a:gd name="T3" fmla="*/ 92 h 501"/>
                  <a:gd name="T4" fmla="*/ 802 w 3091"/>
                  <a:gd name="T5" fmla="*/ 77 h 501"/>
                  <a:gd name="T6" fmla="*/ 1078 w 3091"/>
                  <a:gd name="T7" fmla="*/ 61 h 501"/>
                  <a:gd name="T8" fmla="*/ 1323 w 3091"/>
                  <a:gd name="T9" fmla="*/ 54 h 501"/>
                  <a:gd name="T10" fmla="*/ 1519 w 3091"/>
                  <a:gd name="T11" fmla="*/ 58 h 501"/>
                  <a:gd name="T12" fmla="*/ 1806 w 3091"/>
                  <a:gd name="T13" fmla="*/ 53 h 501"/>
                  <a:gd name="T14" fmla="*/ 2168 w 3091"/>
                  <a:gd name="T15" fmla="*/ 39 h 501"/>
                  <a:gd name="T16" fmla="*/ 2535 w 3091"/>
                  <a:gd name="T17" fmla="*/ 21 h 501"/>
                  <a:gd name="T18" fmla="*/ 2835 w 3091"/>
                  <a:gd name="T19" fmla="*/ 7 h 501"/>
                  <a:gd name="T20" fmla="*/ 2998 w 3091"/>
                  <a:gd name="T21" fmla="*/ 0 h 501"/>
                  <a:gd name="T22" fmla="*/ 3029 w 3091"/>
                  <a:gd name="T23" fmla="*/ 5 h 501"/>
                  <a:gd name="T24" fmla="*/ 3054 w 3091"/>
                  <a:gd name="T25" fmla="*/ 19 h 501"/>
                  <a:gd name="T26" fmla="*/ 3073 w 3091"/>
                  <a:gd name="T27" fmla="*/ 40 h 501"/>
                  <a:gd name="T28" fmla="*/ 3086 w 3091"/>
                  <a:gd name="T29" fmla="*/ 65 h 501"/>
                  <a:gd name="T30" fmla="*/ 3091 w 3091"/>
                  <a:gd name="T31" fmla="*/ 93 h 501"/>
                  <a:gd name="T32" fmla="*/ 3087 w 3091"/>
                  <a:gd name="T33" fmla="*/ 121 h 501"/>
                  <a:gd name="T34" fmla="*/ 3076 w 3091"/>
                  <a:gd name="T35" fmla="*/ 148 h 501"/>
                  <a:gd name="T36" fmla="*/ 3055 w 3091"/>
                  <a:gd name="T37" fmla="*/ 170 h 501"/>
                  <a:gd name="T38" fmla="*/ 3026 w 3091"/>
                  <a:gd name="T39" fmla="*/ 188 h 501"/>
                  <a:gd name="T40" fmla="*/ 2988 w 3091"/>
                  <a:gd name="T41" fmla="*/ 195 h 501"/>
                  <a:gd name="T42" fmla="*/ 2916 w 3091"/>
                  <a:gd name="T43" fmla="*/ 194 h 501"/>
                  <a:gd name="T44" fmla="*/ 2754 w 3091"/>
                  <a:gd name="T45" fmla="*/ 194 h 501"/>
                  <a:gd name="T46" fmla="*/ 2547 w 3091"/>
                  <a:gd name="T47" fmla="*/ 204 h 501"/>
                  <a:gd name="T48" fmla="*/ 2326 w 3091"/>
                  <a:gd name="T49" fmla="*/ 222 h 501"/>
                  <a:gd name="T50" fmla="*/ 2126 w 3091"/>
                  <a:gd name="T51" fmla="*/ 249 h 501"/>
                  <a:gd name="T52" fmla="*/ 2020 w 3091"/>
                  <a:gd name="T53" fmla="*/ 271 h 501"/>
                  <a:gd name="T54" fmla="*/ 1961 w 3091"/>
                  <a:gd name="T55" fmla="*/ 288 h 501"/>
                  <a:gd name="T56" fmla="*/ 1913 w 3091"/>
                  <a:gd name="T57" fmla="*/ 310 h 501"/>
                  <a:gd name="T58" fmla="*/ 1834 w 3091"/>
                  <a:gd name="T59" fmla="*/ 361 h 501"/>
                  <a:gd name="T60" fmla="*/ 1764 w 3091"/>
                  <a:gd name="T61" fmla="*/ 416 h 501"/>
                  <a:gd name="T62" fmla="*/ 1701 w 3091"/>
                  <a:gd name="T63" fmla="*/ 457 h 501"/>
                  <a:gd name="T64" fmla="*/ 1657 w 3091"/>
                  <a:gd name="T65" fmla="*/ 476 h 501"/>
                  <a:gd name="T66" fmla="*/ 1606 w 3091"/>
                  <a:gd name="T67" fmla="*/ 491 h 501"/>
                  <a:gd name="T68" fmla="*/ 1546 w 3091"/>
                  <a:gd name="T69" fmla="*/ 500 h 501"/>
                  <a:gd name="T70" fmla="*/ 1476 w 3091"/>
                  <a:gd name="T71" fmla="*/ 500 h 501"/>
                  <a:gd name="T72" fmla="*/ 1407 w 3091"/>
                  <a:gd name="T73" fmla="*/ 491 h 501"/>
                  <a:gd name="T74" fmla="*/ 1343 w 3091"/>
                  <a:gd name="T75" fmla="*/ 474 h 501"/>
                  <a:gd name="T76" fmla="*/ 1246 w 3091"/>
                  <a:gd name="T77" fmla="*/ 435 h 501"/>
                  <a:gd name="T78" fmla="*/ 1142 w 3091"/>
                  <a:gd name="T79" fmla="*/ 378 h 501"/>
                  <a:gd name="T80" fmla="*/ 1056 w 3091"/>
                  <a:gd name="T81" fmla="*/ 324 h 501"/>
                  <a:gd name="T82" fmla="*/ 1008 w 3091"/>
                  <a:gd name="T83" fmla="*/ 300 h 501"/>
                  <a:gd name="T84" fmla="*/ 944 w 3091"/>
                  <a:gd name="T85" fmla="*/ 278 h 501"/>
                  <a:gd name="T86" fmla="*/ 860 w 3091"/>
                  <a:gd name="T87" fmla="*/ 258 h 501"/>
                  <a:gd name="T88" fmla="*/ 735 w 3091"/>
                  <a:gd name="T89" fmla="*/ 250 h 501"/>
                  <a:gd name="T90" fmla="*/ 583 w 3091"/>
                  <a:gd name="T91" fmla="*/ 254 h 501"/>
                  <a:gd name="T92" fmla="*/ 327 w 3091"/>
                  <a:gd name="T93" fmla="*/ 269 h 501"/>
                  <a:gd name="T94" fmla="*/ 165 w 3091"/>
                  <a:gd name="T95" fmla="*/ 282 h 501"/>
                  <a:gd name="T96" fmla="*/ 125 w 3091"/>
                  <a:gd name="T97" fmla="*/ 277 h 501"/>
                  <a:gd name="T98" fmla="*/ 87 w 3091"/>
                  <a:gd name="T99" fmla="*/ 265 h 501"/>
                  <a:gd name="T100" fmla="*/ 53 w 3091"/>
                  <a:gd name="T101" fmla="*/ 246 h 501"/>
                  <a:gd name="T102" fmla="*/ 25 w 3091"/>
                  <a:gd name="T103" fmla="*/ 225 h 501"/>
                  <a:gd name="T104" fmla="*/ 7 w 3091"/>
                  <a:gd name="T105" fmla="*/ 202 h 501"/>
                  <a:gd name="T106" fmla="*/ 0 w 3091"/>
                  <a:gd name="T107" fmla="*/ 177 h 501"/>
                  <a:gd name="T108" fmla="*/ 7 w 3091"/>
                  <a:gd name="T109" fmla="*/ 155 h 501"/>
                  <a:gd name="T110" fmla="*/ 30 w 3091"/>
                  <a:gd name="T111" fmla="*/ 134 h 501"/>
                  <a:gd name="T112" fmla="*/ 72 w 3091"/>
                  <a:gd name="T113" fmla="*/ 119 h 501"/>
                  <a:gd name="T114" fmla="*/ 136 w 3091"/>
                  <a:gd name="T115" fmla="*/ 11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501">
                    <a:moveTo>
                      <a:pt x="161" y="109"/>
                    </a:moveTo>
                    <a:lnTo>
                      <a:pt x="221" y="107"/>
                    </a:lnTo>
                    <a:lnTo>
                      <a:pt x="289" y="105"/>
                    </a:lnTo>
                    <a:lnTo>
                      <a:pt x="363" y="101"/>
                    </a:lnTo>
                    <a:lnTo>
                      <a:pt x="444" y="97"/>
                    </a:lnTo>
                    <a:lnTo>
                      <a:pt x="530" y="92"/>
                    </a:lnTo>
                    <a:lnTo>
                      <a:pt x="619" y="87"/>
                    </a:lnTo>
                    <a:lnTo>
                      <a:pt x="711" y="82"/>
                    </a:lnTo>
                    <a:lnTo>
                      <a:pt x="802" y="77"/>
                    </a:lnTo>
                    <a:lnTo>
                      <a:pt x="896" y="72"/>
                    </a:lnTo>
                    <a:lnTo>
                      <a:pt x="989" y="67"/>
                    </a:lnTo>
                    <a:lnTo>
                      <a:pt x="1078" y="61"/>
                    </a:lnTo>
                    <a:lnTo>
                      <a:pt x="1165" y="58"/>
                    </a:lnTo>
                    <a:lnTo>
                      <a:pt x="1246" y="55"/>
                    </a:lnTo>
                    <a:lnTo>
                      <a:pt x="1323" y="54"/>
                    </a:lnTo>
                    <a:lnTo>
                      <a:pt x="1393" y="54"/>
                    </a:lnTo>
                    <a:lnTo>
                      <a:pt x="1454" y="55"/>
                    </a:lnTo>
                    <a:lnTo>
                      <a:pt x="1519" y="58"/>
                    </a:lnTo>
                    <a:lnTo>
                      <a:pt x="1602" y="58"/>
                    </a:lnTo>
                    <a:lnTo>
                      <a:pt x="1699" y="55"/>
                    </a:lnTo>
                    <a:lnTo>
                      <a:pt x="1806" y="53"/>
                    </a:lnTo>
                    <a:lnTo>
                      <a:pt x="1922" y="49"/>
                    </a:lnTo>
                    <a:lnTo>
                      <a:pt x="2043" y="44"/>
                    </a:lnTo>
                    <a:lnTo>
                      <a:pt x="2168" y="39"/>
                    </a:lnTo>
                    <a:lnTo>
                      <a:pt x="2293" y="32"/>
                    </a:lnTo>
                    <a:lnTo>
                      <a:pt x="2417" y="26"/>
                    </a:lnTo>
                    <a:lnTo>
                      <a:pt x="2535" y="21"/>
                    </a:lnTo>
                    <a:lnTo>
                      <a:pt x="2646" y="16"/>
                    </a:lnTo>
                    <a:lnTo>
                      <a:pt x="2747" y="10"/>
                    </a:lnTo>
                    <a:lnTo>
                      <a:pt x="2835" y="7"/>
                    </a:lnTo>
                    <a:lnTo>
                      <a:pt x="2909" y="4"/>
                    </a:lnTo>
                    <a:lnTo>
                      <a:pt x="2964" y="2"/>
                    </a:lnTo>
                    <a:lnTo>
                      <a:pt x="2998" y="0"/>
                    </a:lnTo>
                    <a:lnTo>
                      <a:pt x="3008" y="2"/>
                    </a:lnTo>
                    <a:lnTo>
                      <a:pt x="3020" y="3"/>
                    </a:lnTo>
                    <a:lnTo>
                      <a:pt x="3029" y="5"/>
                    </a:lnTo>
                    <a:lnTo>
                      <a:pt x="3039" y="9"/>
                    </a:lnTo>
                    <a:lnTo>
                      <a:pt x="3046" y="14"/>
                    </a:lnTo>
                    <a:lnTo>
                      <a:pt x="3054" y="19"/>
                    </a:lnTo>
                    <a:lnTo>
                      <a:pt x="3062" y="26"/>
                    </a:lnTo>
                    <a:lnTo>
                      <a:pt x="3068" y="32"/>
                    </a:lnTo>
                    <a:lnTo>
                      <a:pt x="3073" y="40"/>
                    </a:lnTo>
                    <a:lnTo>
                      <a:pt x="3078" y="47"/>
                    </a:lnTo>
                    <a:lnTo>
                      <a:pt x="3082" y="56"/>
                    </a:lnTo>
                    <a:lnTo>
                      <a:pt x="3086" y="65"/>
                    </a:lnTo>
                    <a:lnTo>
                      <a:pt x="3089" y="74"/>
                    </a:lnTo>
                    <a:lnTo>
                      <a:pt x="3090" y="84"/>
                    </a:lnTo>
                    <a:lnTo>
                      <a:pt x="3091" y="93"/>
                    </a:lnTo>
                    <a:lnTo>
                      <a:pt x="3090" y="102"/>
                    </a:lnTo>
                    <a:lnTo>
                      <a:pt x="3090" y="112"/>
                    </a:lnTo>
                    <a:lnTo>
                      <a:pt x="3087" y="121"/>
                    </a:lnTo>
                    <a:lnTo>
                      <a:pt x="3085" y="130"/>
                    </a:lnTo>
                    <a:lnTo>
                      <a:pt x="3081" y="139"/>
                    </a:lnTo>
                    <a:lnTo>
                      <a:pt x="3076" y="148"/>
                    </a:lnTo>
                    <a:lnTo>
                      <a:pt x="3071" y="156"/>
                    </a:lnTo>
                    <a:lnTo>
                      <a:pt x="3063" y="163"/>
                    </a:lnTo>
                    <a:lnTo>
                      <a:pt x="3055" y="170"/>
                    </a:lnTo>
                    <a:lnTo>
                      <a:pt x="3046" y="176"/>
                    </a:lnTo>
                    <a:lnTo>
                      <a:pt x="3038" y="183"/>
                    </a:lnTo>
                    <a:lnTo>
                      <a:pt x="3026" y="188"/>
                    </a:lnTo>
                    <a:lnTo>
                      <a:pt x="3015" y="191"/>
                    </a:lnTo>
                    <a:lnTo>
                      <a:pt x="3002" y="194"/>
                    </a:lnTo>
                    <a:lnTo>
                      <a:pt x="2988" y="195"/>
                    </a:lnTo>
                    <a:lnTo>
                      <a:pt x="2973" y="197"/>
                    </a:lnTo>
                    <a:lnTo>
                      <a:pt x="2956" y="195"/>
                    </a:lnTo>
                    <a:lnTo>
                      <a:pt x="2916" y="194"/>
                    </a:lnTo>
                    <a:lnTo>
                      <a:pt x="2869" y="193"/>
                    </a:lnTo>
                    <a:lnTo>
                      <a:pt x="2814" y="194"/>
                    </a:lnTo>
                    <a:lnTo>
                      <a:pt x="2754" y="194"/>
                    </a:lnTo>
                    <a:lnTo>
                      <a:pt x="2688" y="197"/>
                    </a:lnTo>
                    <a:lnTo>
                      <a:pt x="2618" y="199"/>
                    </a:lnTo>
                    <a:lnTo>
                      <a:pt x="2547" y="204"/>
                    </a:lnTo>
                    <a:lnTo>
                      <a:pt x="2473" y="209"/>
                    </a:lnTo>
                    <a:lnTo>
                      <a:pt x="2399" y="214"/>
                    </a:lnTo>
                    <a:lnTo>
                      <a:pt x="2326" y="222"/>
                    </a:lnTo>
                    <a:lnTo>
                      <a:pt x="2256" y="230"/>
                    </a:lnTo>
                    <a:lnTo>
                      <a:pt x="2188" y="239"/>
                    </a:lnTo>
                    <a:lnTo>
                      <a:pt x="2126" y="249"/>
                    </a:lnTo>
                    <a:lnTo>
                      <a:pt x="2070" y="259"/>
                    </a:lnTo>
                    <a:lnTo>
                      <a:pt x="2044" y="264"/>
                    </a:lnTo>
                    <a:lnTo>
                      <a:pt x="2020" y="271"/>
                    </a:lnTo>
                    <a:lnTo>
                      <a:pt x="1998" y="276"/>
                    </a:lnTo>
                    <a:lnTo>
                      <a:pt x="1979" y="282"/>
                    </a:lnTo>
                    <a:lnTo>
                      <a:pt x="1961" y="288"/>
                    </a:lnTo>
                    <a:lnTo>
                      <a:pt x="1945" y="295"/>
                    </a:lnTo>
                    <a:lnTo>
                      <a:pt x="1928" y="302"/>
                    </a:lnTo>
                    <a:lnTo>
                      <a:pt x="1913" y="310"/>
                    </a:lnTo>
                    <a:lnTo>
                      <a:pt x="1885" y="327"/>
                    </a:lnTo>
                    <a:lnTo>
                      <a:pt x="1858" y="343"/>
                    </a:lnTo>
                    <a:lnTo>
                      <a:pt x="1834" y="361"/>
                    </a:lnTo>
                    <a:lnTo>
                      <a:pt x="1811" y="380"/>
                    </a:lnTo>
                    <a:lnTo>
                      <a:pt x="1787" y="398"/>
                    </a:lnTo>
                    <a:lnTo>
                      <a:pt x="1764" y="416"/>
                    </a:lnTo>
                    <a:lnTo>
                      <a:pt x="1740" y="432"/>
                    </a:lnTo>
                    <a:lnTo>
                      <a:pt x="1714" y="449"/>
                    </a:lnTo>
                    <a:lnTo>
                      <a:pt x="1701" y="457"/>
                    </a:lnTo>
                    <a:lnTo>
                      <a:pt x="1687" y="463"/>
                    </a:lnTo>
                    <a:lnTo>
                      <a:pt x="1672" y="469"/>
                    </a:lnTo>
                    <a:lnTo>
                      <a:pt x="1657" y="476"/>
                    </a:lnTo>
                    <a:lnTo>
                      <a:pt x="1641" y="482"/>
                    </a:lnTo>
                    <a:lnTo>
                      <a:pt x="1624" y="487"/>
                    </a:lnTo>
                    <a:lnTo>
                      <a:pt x="1606" y="491"/>
                    </a:lnTo>
                    <a:lnTo>
                      <a:pt x="1587" y="495"/>
                    </a:lnTo>
                    <a:lnTo>
                      <a:pt x="1567" y="497"/>
                    </a:lnTo>
                    <a:lnTo>
                      <a:pt x="1546" y="500"/>
                    </a:lnTo>
                    <a:lnTo>
                      <a:pt x="1523" y="500"/>
                    </a:lnTo>
                    <a:lnTo>
                      <a:pt x="1500" y="501"/>
                    </a:lnTo>
                    <a:lnTo>
                      <a:pt x="1476" y="500"/>
                    </a:lnTo>
                    <a:lnTo>
                      <a:pt x="1451" y="497"/>
                    </a:lnTo>
                    <a:lnTo>
                      <a:pt x="1428" y="495"/>
                    </a:lnTo>
                    <a:lnTo>
                      <a:pt x="1407" y="491"/>
                    </a:lnTo>
                    <a:lnTo>
                      <a:pt x="1385" y="487"/>
                    </a:lnTo>
                    <a:lnTo>
                      <a:pt x="1363" y="481"/>
                    </a:lnTo>
                    <a:lnTo>
                      <a:pt x="1343" y="474"/>
                    </a:lnTo>
                    <a:lnTo>
                      <a:pt x="1323" y="468"/>
                    </a:lnTo>
                    <a:lnTo>
                      <a:pt x="1284" y="453"/>
                    </a:lnTo>
                    <a:lnTo>
                      <a:pt x="1246" y="435"/>
                    </a:lnTo>
                    <a:lnTo>
                      <a:pt x="1210" y="417"/>
                    </a:lnTo>
                    <a:lnTo>
                      <a:pt x="1175" y="397"/>
                    </a:lnTo>
                    <a:lnTo>
                      <a:pt x="1142" y="378"/>
                    </a:lnTo>
                    <a:lnTo>
                      <a:pt x="1114" y="360"/>
                    </a:lnTo>
                    <a:lnTo>
                      <a:pt x="1086" y="342"/>
                    </a:lnTo>
                    <a:lnTo>
                      <a:pt x="1056" y="324"/>
                    </a:lnTo>
                    <a:lnTo>
                      <a:pt x="1041" y="316"/>
                    </a:lnTo>
                    <a:lnTo>
                      <a:pt x="1024" y="307"/>
                    </a:lnTo>
                    <a:lnTo>
                      <a:pt x="1008" y="300"/>
                    </a:lnTo>
                    <a:lnTo>
                      <a:pt x="989" y="292"/>
                    </a:lnTo>
                    <a:lnTo>
                      <a:pt x="967" y="285"/>
                    </a:lnTo>
                    <a:lnTo>
                      <a:pt x="944" y="278"/>
                    </a:lnTo>
                    <a:lnTo>
                      <a:pt x="920" y="271"/>
                    </a:lnTo>
                    <a:lnTo>
                      <a:pt x="892" y="264"/>
                    </a:lnTo>
                    <a:lnTo>
                      <a:pt x="860" y="258"/>
                    </a:lnTo>
                    <a:lnTo>
                      <a:pt x="823" y="254"/>
                    </a:lnTo>
                    <a:lnTo>
                      <a:pt x="781" y="251"/>
                    </a:lnTo>
                    <a:lnTo>
                      <a:pt x="735" y="250"/>
                    </a:lnTo>
                    <a:lnTo>
                      <a:pt x="686" y="250"/>
                    </a:lnTo>
                    <a:lnTo>
                      <a:pt x="635" y="251"/>
                    </a:lnTo>
                    <a:lnTo>
                      <a:pt x="583" y="254"/>
                    </a:lnTo>
                    <a:lnTo>
                      <a:pt x="530" y="257"/>
                    </a:lnTo>
                    <a:lnTo>
                      <a:pt x="425" y="263"/>
                    </a:lnTo>
                    <a:lnTo>
                      <a:pt x="327" y="269"/>
                    </a:lnTo>
                    <a:lnTo>
                      <a:pt x="243" y="277"/>
                    </a:lnTo>
                    <a:lnTo>
                      <a:pt x="178" y="282"/>
                    </a:lnTo>
                    <a:lnTo>
                      <a:pt x="165" y="282"/>
                    </a:lnTo>
                    <a:lnTo>
                      <a:pt x="151" y="281"/>
                    </a:lnTo>
                    <a:lnTo>
                      <a:pt x="138" y="279"/>
                    </a:lnTo>
                    <a:lnTo>
                      <a:pt x="125" y="277"/>
                    </a:lnTo>
                    <a:lnTo>
                      <a:pt x="111" y="274"/>
                    </a:lnTo>
                    <a:lnTo>
                      <a:pt x="99" y="269"/>
                    </a:lnTo>
                    <a:lnTo>
                      <a:pt x="87" y="265"/>
                    </a:lnTo>
                    <a:lnTo>
                      <a:pt x="74" y="259"/>
                    </a:lnTo>
                    <a:lnTo>
                      <a:pt x="63" y="254"/>
                    </a:lnTo>
                    <a:lnTo>
                      <a:pt x="53" y="246"/>
                    </a:lnTo>
                    <a:lnTo>
                      <a:pt x="43" y="240"/>
                    </a:lnTo>
                    <a:lnTo>
                      <a:pt x="34" y="232"/>
                    </a:lnTo>
                    <a:lnTo>
                      <a:pt x="25" y="225"/>
                    </a:lnTo>
                    <a:lnTo>
                      <a:pt x="18" y="217"/>
                    </a:lnTo>
                    <a:lnTo>
                      <a:pt x="12" y="209"/>
                    </a:lnTo>
                    <a:lnTo>
                      <a:pt x="7" y="202"/>
                    </a:lnTo>
                    <a:lnTo>
                      <a:pt x="3" y="193"/>
                    </a:lnTo>
                    <a:lnTo>
                      <a:pt x="0" y="185"/>
                    </a:lnTo>
                    <a:lnTo>
                      <a:pt x="0" y="177"/>
                    </a:lnTo>
                    <a:lnTo>
                      <a:pt x="0" y="169"/>
                    </a:lnTo>
                    <a:lnTo>
                      <a:pt x="3" y="161"/>
                    </a:lnTo>
                    <a:lnTo>
                      <a:pt x="7" y="155"/>
                    </a:lnTo>
                    <a:lnTo>
                      <a:pt x="13" y="147"/>
                    </a:lnTo>
                    <a:lnTo>
                      <a:pt x="21" y="141"/>
                    </a:lnTo>
                    <a:lnTo>
                      <a:pt x="30" y="134"/>
                    </a:lnTo>
                    <a:lnTo>
                      <a:pt x="41" y="129"/>
                    </a:lnTo>
                    <a:lnTo>
                      <a:pt x="55" y="124"/>
                    </a:lnTo>
                    <a:lnTo>
                      <a:pt x="72" y="119"/>
                    </a:lnTo>
                    <a:lnTo>
                      <a:pt x="91" y="115"/>
                    </a:lnTo>
                    <a:lnTo>
                      <a:pt x="111" y="112"/>
                    </a:lnTo>
                    <a:lnTo>
                      <a:pt x="136" y="110"/>
                    </a:lnTo>
                    <a:lnTo>
                      <a:pt x="161" y="109"/>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15" name="Freeform 135"/>
              <p:cNvSpPr>
                <a:spLocks/>
              </p:cNvSpPr>
              <p:nvPr/>
            </p:nvSpPr>
            <p:spPr bwMode="auto">
              <a:xfrm>
                <a:off x="2851" y="2956"/>
                <a:ext cx="809" cy="164"/>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16" name="Freeform 136"/>
              <p:cNvSpPr>
                <a:spLocks/>
              </p:cNvSpPr>
              <p:nvPr/>
            </p:nvSpPr>
            <p:spPr bwMode="auto">
              <a:xfrm>
                <a:off x="2851" y="2956"/>
                <a:ext cx="809" cy="164"/>
              </a:xfrm>
              <a:custGeom>
                <a:avLst/>
                <a:gdLst>
                  <a:gd name="T0" fmla="*/ 312 w 3238"/>
                  <a:gd name="T1" fmla="*/ 23 h 653"/>
                  <a:gd name="T2" fmla="*/ 566 w 3238"/>
                  <a:gd name="T3" fmla="*/ 53 h 653"/>
                  <a:gd name="T4" fmla="*/ 854 w 3238"/>
                  <a:gd name="T5" fmla="*/ 86 h 653"/>
                  <a:gd name="T6" fmla="*/ 1142 w 3238"/>
                  <a:gd name="T7" fmla="*/ 122 h 653"/>
                  <a:gd name="T8" fmla="*/ 1398 w 3238"/>
                  <a:gd name="T9" fmla="*/ 159 h 653"/>
                  <a:gd name="T10" fmla="*/ 1604 w 3238"/>
                  <a:gd name="T11" fmla="*/ 196 h 653"/>
                  <a:gd name="T12" fmla="*/ 1902 w 3238"/>
                  <a:gd name="T13" fmla="*/ 240 h 653"/>
                  <a:gd name="T14" fmla="*/ 2283 w 3238"/>
                  <a:gd name="T15" fmla="*/ 290 h 653"/>
                  <a:gd name="T16" fmla="*/ 2668 w 3238"/>
                  <a:gd name="T17" fmla="*/ 339 h 653"/>
                  <a:gd name="T18" fmla="*/ 2983 w 3238"/>
                  <a:gd name="T19" fmla="*/ 377 h 653"/>
                  <a:gd name="T20" fmla="*/ 3154 w 3238"/>
                  <a:gd name="T21" fmla="*/ 399 h 653"/>
                  <a:gd name="T22" fmla="*/ 3186 w 3238"/>
                  <a:gd name="T23" fmla="*/ 409 h 653"/>
                  <a:gd name="T24" fmla="*/ 3211 w 3238"/>
                  <a:gd name="T25" fmla="*/ 425 h 653"/>
                  <a:gd name="T26" fmla="*/ 3228 w 3238"/>
                  <a:gd name="T27" fmla="*/ 448 h 653"/>
                  <a:gd name="T28" fmla="*/ 3237 w 3238"/>
                  <a:gd name="T29" fmla="*/ 474 h 653"/>
                  <a:gd name="T30" fmla="*/ 3237 w 3238"/>
                  <a:gd name="T31" fmla="*/ 501 h 653"/>
                  <a:gd name="T32" fmla="*/ 3229 w 3238"/>
                  <a:gd name="T33" fmla="*/ 526 h 653"/>
                  <a:gd name="T34" fmla="*/ 3214 w 3238"/>
                  <a:gd name="T35" fmla="*/ 549 h 653"/>
                  <a:gd name="T36" fmla="*/ 3190 w 3238"/>
                  <a:gd name="T37" fmla="*/ 567 h 653"/>
                  <a:gd name="T38" fmla="*/ 3155 w 3238"/>
                  <a:gd name="T39" fmla="*/ 577 h 653"/>
                  <a:gd name="T40" fmla="*/ 3113 w 3238"/>
                  <a:gd name="T41" fmla="*/ 578 h 653"/>
                  <a:gd name="T42" fmla="*/ 3041 w 3238"/>
                  <a:gd name="T43" fmla="*/ 564 h 653"/>
                  <a:gd name="T44" fmla="*/ 2871 w 3238"/>
                  <a:gd name="T45" fmla="*/ 534 h 653"/>
                  <a:gd name="T46" fmla="*/ 2654 w 3238"/>
                  <a:gd name="T47" fmla="*/ 501 h 653"/>
                  <a:gd name="T48" fmla="*/ 2424 w 3238"/>
                  <a:gd name="T49" fmla="*/ 472 h 653"/>
                  <a:gd name="T50" fmla="*/ 2212 w 3238"/>
                  <a:gd name="T51" fmla="*/ 453 h 653"/>
                  <a:gd name="T52" fmla="*/ 2055 w 3238"/>
                  <a:gd name="T53" fmla="*/ 452 h 653"/>
                  <a:gd name="T54" fmla="*/ 1999 w 3238"/>
                  <a:gd name="T55" fmla="*/ 461 h 653"/>
                  <a:gd name="T56" fmla="*/ 1951 w 3238"/>
                  <a:gd name="T57" fmla="*/ 479 h 653"/>
                  <a:gd name="T58" fmla="*/ 1891 w 3238"/>
                  <a:gd name="T59" fmla="*/ 512 h 653"/>
                  <a:gd name="T60" fmla="*/ 1808 w 3238"/>
                  <a:gd name="T61" fmla="*/ 571 h 653"/>
                  <a:gd name="T62" fmla="*/ 1734 w 3238"/>
                  <a:gd name="T63" fmla="*/ 617 h 653"/>
                  <a:gd name="T64" fmla="*/ 1684 w 3238"/>
                  <a:gd name="T65" fmla="*/ 637 h 653"/>
                  <a:gd name="T66" fmla="*/ 1628 w 3238"/>
                  <a:gd name="T67" fmla="*/ 651 h 653"/>
                  <a:gd name="T68" fmla="*/ 1563 w 3238"/>
                  <a:gd name="T69" fmla="*/ 653 h 653"/>
                  <a:gd name="T70" fmla="*/ 1489 w 3238"/>
                  <a:gd name="T71" fmla="*/ 645 h 653"/>
                  <a:gd name="T72" fmla="*/ 1415 w 3238"/>
                  <a:gd name="T73" fmla="*/ 623 h 653"/>
                  <a:gd name="T74" fmla="*/ 1344 w 3238"/>
                  <a:gd name="T75" fmla="*/ 592 h 653"/>
                  <a:gd name="T76" fmla="*/ 1230 w 3238"/>
                  <a:gd name="T77" fmla="*/ 527 h 653"/>
                  <a:gd name="T78" fmla="*/ 1062 w 3238"/>
                  <a:gd name="T79" fmla="*/ 405 h 653"/>
                  <a:gd name="T80" fmla="*/ 901 w 3238"/>
                  <a:gd name="T81" fmla="*/ 297 h 653"/>
                  <a:gd name="T82" fmla="*/ 841 w 3238"/>
                  <a:gd name="T83" fmla="*/ 269 h 653"/>
                  <a:gd name="T84" fmla="*/ 741 w 3238"/>
                  <a:gd name="T85" fmla="*/ 238 h 653"/>
                  <a:gd name="T86" fmla="*/ 608 w 3238"/>
                  <a:gd name="T87" fmla="*/ 212 h 653"/>
                  <a:gd name="T88" fmla="*/ 473 w 3238"/>
                  <a:gd name="T89" fmla="*/ 197 h 653"/>
                  <a:gd name="T90" fmla="*/ 232 w 3238"/>
                  <a:gd name="T91" fmla="*/ 181 h 653"/>
                  <a:gd name="T92" fmla="*/ 143 w 3238"/>
                  <a:gd name="T93" fmla="*/ 172 h 653"/>
                  <a:gd name="T94" fmla="*/ 102 w 3238"/>
                  <a:gd name="T95" fmla="*/ 159 h 653"/>
                  <a:gd name="T96" fmla="*/ 65 w 3238"/>
                  <a:gd name="T97" fmla="*/ 139 h 653"/>
                  <a:gd name="T98" fmla="*/ 34 w 3238"/>
                  <a:gd name="T99" fmla="*/ 114 h 653"/>
                  <a:gd name="T100" fmla="*/ 13 w 3238"/>
                  <a:gd name="T101" fmla="*/ 89 h 653"/>
                  <a:gd name="T102" fmla="*/ 1 w 3238"/>
                  <a:gd name="T103" fmla="*/ 62 h 653"/>
                  <a:gd name="T104" fmla="*/ 2 w 3238"/>
                  <a:gd name="T105" fmla="*/ 38 h 653"/>
                  <a:gd name="T106" fmla="*/ 18 w 3238"/>
                  <a:gd name="T107" fmla="*/ 17 h 653"/>
                  <a:gd name="T108" fmla="*/ 52 w 3238"/>
                  <a:gd name="T109" fmla="*/ 5 h 653"/>
                  <a:gd name="T110" fmla="*/ 104 w 3238"/>
                  <a:gd name="T111" fmla="*/ 0 h 653"/>
                  <a:gd name="T112" fmla="*/ 180 w 3238"/>
                  <a:gd name="T113" fmla="*/ 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8" h="653">
                    <a:moveTo>
                      <a:pt x="180" y="6"/>
                    </a:moveTo>
                    <a:lnTo>
                      <a:pt x="242" y="14"/>
                    </a:lnTo>
                    <a:lnTo>
                      <a:pt x="312" y="23"/>
                    </a:lnTo>
                    <a:lnTo>
                      <a:pt x="391" y="33"/>
                    </a:lnTo>
                    <a:lnTo>
                      <a:pt x="477" y="43"/>
                    </a:lnTo>
                    <a:lnTo>
                      <a:pt x="566" y="53"/>
                    </a:lnTo>
                    <a:lnTo>
                      <a:pt x="660" y="63"/>
                    </a:lnTo>
                    <a:lnTo>
                      <a:pt x="756" y="75"/>
                    </a:lnTo>
                    <a:lnTo>
                      <a:pt x="854" y="86"/>
                    </a:lnTo>
                    <a:lnTo>
                      <a:pt x="951" y="98"/>
                    </a:lnTo>
                    <a:lnTo>
                      <a:pt x="1048" y="110"/>
                    </a:lnTo>
                    <a:lnTo>
                      <a:pt x="1142" y="122"/>
                    </a:lnTo>
                    <a:lnTo>
                      <a:pt x="1233" y="135"/>
                    </a:lnTo>
                    <a:lnTo>
                      <a:pt x="1319" y="146"/>
                    </a:lnTo>
                    <a:lnTo>
                      <a:pt x="1398" y="159"/>
                    </a:lnTo>
                    <a:lnTo>
                      <a:pt x="1471" y="170"/>
                    </a:lnTo>
                    <a:lnTo>
                      <a:pt x="1535" y="183"/>
                    </a:lnTo>
                    <a:lnTo>
                      <a:pt x="1604" y="196"/>
                    </a:lnTo>
                    <a:lnTo>
                      <a:pt x="1689" y="210"/>
                    </a:lnTo>
                    <a:lnTo>
                      <a:pt x="1790" y="225"/>
                    </a:lnTo>
                    <a:lnTo>
                      <a:pt x="1902" y="240"/>
                    </a:lnTo>
                    <a:lnTo>
                      <a:pt x="2024" y="257"/>
                    </a:lnTo>
                    <a:lnTo>
                      <a:pt x="2152" y="274"/>
                    </a:lnTo>
                    <a:lnTo>
                      <a:pt x="2283" y="290"/>
                    </a:lnTo>
                    <a:lnTo>
                      <a:pt x="2415" y="307"/>
                    </a:lnTo>
                    <a:lnTo>
                      <a:pt x="2543" y="323"/>
                    </a:lnTo>
                    <a:lnTo>
                      <a:pt x="2668" y="339"/>
                    </a:lnTo>
                    <a:lnTo>
                      <a:pt x="2784" y="353"/>
                    </a:lnTo>
                    <a:lnTo>
                      <a:pt x="2891" y="365"/>
                    </a:lnTo>
                    <a:lnTo>
                      <a:pt x="2983" y="377"/>
                    </a:lnTo>
                    <a:lnTo>
                      <a:pt x="3060" y="386"/>
                    </a:lnTo>
                    <a:lnTo>
                      <a:pt x="3118" y="393"/>
                    </a:lnTo>
                    <a:lnTo>
                      <a:pt x="3154" y="399"/>
                    </a:lnTo>
                    <a:lnTo>
                      <a:pt x="3166" y="401"/>
                    </a:lnTo>
                    <a:lnTo>
                      <a:pt x="3176" y="404"/>
                    </a:lnTo>
                    <a:lnTo>
                      <a:pt x="3186" y="409"/>
                    </a:lnTo>
                    <a:lnTo>
                      <a:pt x="3195" y="414"/>
                    </a:lnTo>
                    <a:lnTo>
                      <a:pt x="3204" y="419"/>
                    </a:lnTo>
                    <a:lnTo>
                      <a:pt x="3211" y="425"/>
                    </a:lnTo>
                    <a:lnTo>
                      <a:pt x="3218" y="433"/>
                    </a:lnTo>
                    <a:lnTo>
                      <a:pt x="3223" y="441"/>
                    </a:lnTo>
                    <a:lnTo>
                      <a:pt x="3228" y="448"/>
                    </a:lnTo>
                    <a:lnTo>
                      <a:pt x="3232" y="456"/>
                    </a:lnTo>
                    <a:lnTo>
                      <a:pt x="3234" y="465"/>
                    </a:lnTo>
                    <a:lnTo>
                      <a:pt x="3237" y="474"/>
                    </a:lnTo>
                    <a:lnTo>
                      <a:pt x="3238" y="483"/>
                    </a:lnTo>
                    <a:lnTo>
                      <a:pt x="3238" y="492"/>
                    </a:lnTo>
                    <a:lnTo>
                      <a:pt x="3237" y="501"/>
                    </a:lnTo>
                    <a:lnTo>
                      <a:pt x="3236" y="509"/>
                    </a:lnTo>
                    <a:lnTo>
                      <a:pt x="3233" y="518"/>
                    </a:lnTo>
                    <a:lnTo>
                      <a:pt x="3229" y="526"/>
                    </a:lnTo>
                    <a:lnTo>
                      <a:pt x="3226" y="535"/>
                    </a:lnTo>
                    <a:lnTo>
                      <a:pt x="3220" y="543"/>
                    </a:lnTo>
                    <a:lnTo>
                      <a:pt x="3214" y="549"/>
                    </a:lnTo>
                    <a:lnTo>
                      <a:pt x="3206" y="555"/>
                    </a:lnTo>
                    <a:lnTo>
                      <a:pt x="3199" y="562"/>
                    </a:lnTo>
                    <a:lnTo>
                      <a:pt x="3190" y="567"/>
                    </a:lnTo>
                    <a:lnTo>
                      <a:pt x="3180" y="572"/>
                    </a:lnTo>
                    <a:lnTo>
                      <a:pt x="3168" y="574"/>
                    </a:lnTo>
                    <a:lnTo>
                      <a:pt x="3155" y="577"/>
                    </a:lnTo>
                    <a:lnTo>
                      <a:pt x="3143" y="580"/>
                    </a:lnTo>
                    <a:lnTo>
                      <a:pt x="3129" y="580"/>
                    </a:lnTo>
                    <a:lnTo>
                      <a:pt x="3113" y="578"/>
                    </a:lnTo>
                    <a:lnTo>
                      <a:pt x="3098" y="577"/>
                    </a:lnTo>
                    <a:lnTo>
                      <a:pt x="3081" y="573"/>
                    </a:lnTo>
                    <a:lnTo>
                      <a:pt x="3041" y="564"/>
                    </a:lnTo>
                    <a:lnTo>
                      <a:pt x="2992" y="554"/>
                    </a:lnTo>
                    <a:lnTo>
                      <a:pt x="2935" y="544"/>
                    </a:lnTo>
                    <a:lnTo>
                      <a:pt x="2871" y="534"/>
                    </a:lnTo>
                    <a:lnTo>
                      <a:pt x="2802" y="522"/>
                    </a:lnTo>
                    <a:lnTo>
                      <a:pt x="2730" y="512"/>
                    </a:lnTo>
                    <a:lnTo>
                      <a:pt x="2654" y="501"/>
                    </a:lnTo>
                    <a:lnTo>
                      <a:pt x="2577" y="490"/>
                    </a:lnTo>
                    <a:lnTo>
                      <a:pt x="2500" y="481"/>
                    </a:lnTo>
                    <a:lnTo>
                      <a:pt x="2424" y="472"/>
                    </a:lnTo>
                    <a:lnTo>
                      <a:pt x="2348" y="465"/>
                    </a:lnTo>
                    <a:lnTo>
                      <a:pt x="2278" y="458"/>
                    </a:lnTo>
                    <a:lnTo>
                      <a:pt x="2212" y="453"/>
                    </a:lnTo>
                    <a:lnTo>
                      <a:pt x="2152" y="451"/>
                    </a:lnTo>
                    <a:lnTo>
                      <a:pt x="2098" y="450"/>
                    </a:lnTo>
                    <a:lnTo>
                      <a:pt x="2055" y="452"/>
                    </a:lnTo>
                    <a:lnTo>
                      <a:pt x="2036" y="453"/>
                    </a:lnTo>
                    <a:lnTo>
                      <a:pt x="2017" y="457"/>
                    </a:lnTo>
                    <a:lnTo>
                      <a:pt x="1999" y="461"/>
                    </a:lnTo>
                    <a:lnTo>
                      <a:pt x="1982" y="466"/>
                    </a:lnTo>
                    <a:lnTo>
                      <a:pt x="1966" y="472"/>
                    </a:lnTo>
                    <a:lnTo>
                      <a:pt x="1951" y="479"/>
                    </a:lnTo>
                    <a:lnTo>
                      <a:pt x="1935" y="487"/>
                    </a:lnTo>
                    <a:lnTo>
                      <a:pt x="1920" y="494"/>
                    </a:lnTo>
                    <a:lnTo>
                      <a:pt x="1891" y="512"/>
                    </a:lnTo>
                    <a:lnTo>
                      <a:pt x="1863" y="531"/>
                    </a:lnTo>
                    <a:lnTo>
                      <a:pt x="1836" y="552"/>
                    </a:lnTo>
                    <a:lnTo>
                      <a:pt x="1808" y="571"/>
                    </a:lnTo>
                    <a:lnTo>
                      <a:pt x="1780" y="590"/>
                    </a:lnTo>
                    <a:lnTo>
                      <a:pt x="1750" y="609"/>
                    </a:lnTo>
                    <a:lnTo>
                      <a:pt x="1734" y="617"/>
                    </a:lnTo>
                    <a:lnTo>
                      <a:pt x="1718" y="624"/>
                    </a:lnTo>
                    <a:lnTo>
                      <a:pt x="1702" y="631"/>
                    </a:lnTo>
                    <a:lnTo>
                      <a:pt x="1684" y="637"/>
                    </a:lnTo>
                    <a:lnTo>
                      <a:pt x="1666" y="643"/>
                    </a:lnTo>
                    <a:lnTo>
                      <a:pt x="1647" y="647"/>
                    </a:lnTo>
                    <a:lnTo>
                      <a:pt x="1628" y="651"/>
                    </a:lnTo>
                    <a:lnTo>
                      <a:pt x="1608" y="652"/>
                    </a:lnTo>
                    <a:lnTo>
                      <a:pt x="1586" y="653"/>
                    </a:lnTo>
                    <a:lnTo>
                      <a:pt x="1563" y="653"/>
                    </a:lnTo>
                    <a:lnTo>
                      <a:pt x="1540" y="652"/>
                    </a:lnTo>
                    <a:lnTo>
                      <a:pt x="1514" y="648"/>
                    </a:lnTo>
                    <a:lnTo>
                      <a:pt x="1489" y="645"/>
                    </a:lnTo>
                    <a:lnTo>
                      <a:pt x="1463" y="638"/>
                    </a:lnTo>
                    <a:lnTo>
                      <a:pt x="1439" y="632"/>
                    </a:lnTo>
                    <a:lnTo>
                      <a:pt x="1415" y="623"/>
                    </a:lnTo>
                    <a:lnTo>
                      <a:pt x="1391" y="614"/>
                    </a:lnTo>
                    <a:lnTo>
                      <a:pt x="1367" y="604"/>
                    </a:lnTo>
                    <a:lnTo>
                      <a:pt x="1344" y="592"/>
                    </a:lnTo>
                    <a:lnTo>
                      <a:pt x="1321" y="581"/>
                    </a:lnTo>
                    <a:lnTo>
                      <a:pt x="1275" y="555"/>
                    </a:lnTo>
                    <a:lnTo>
                      <a:pt x="1230" y="527"/>
                    </a:lnTo>
                    <a:lnTo>
                      <a:pt x="1187" y="497"/>
                    </a:lnTo>
                    <a:lnTo>
                      <a:pt x="1145" y="466"/>
                    </a:lnTo>
                    <a:lnTo>
                      <a:pt x="1062" y="405"/>
                    </a:lnTo>
                    <a:lnTo>
                      <a:pt x="980" y="346"/>
                    </a:lnTo>
                    <a:lnTo>
                      <a:pt x="941" y="321"/>
                    </a:lnTo>
                    <a:lnTo>
                      <a:pt x="901" y="297"/>
                    </a:lnTo>
                    <a:lnTo>
                      <a:pt x="881" y="286"/>
                    </a:lnTo>
                    <a:lnTo>
                      <a:pt x="862" y="277"/>
                    </a:lnTo>
                    <a:lnTo>
                      <a:pt x="841" y="269"/>
                    </a:lnTo>
                    <a:lnTo>
                      <a:pt x="822" y="262"/>
                    </a:lnTo>
                    <a:lnTo>
                      <a:pt x="781" y="249"/>
                    </a:lnTo>
                    <a:lnTo>
                      <a:pt x="741" y="238"/>
                    </a:lnTo>
                    <a:lnTo>
                      <a:pt x="697" y="229"/>
                    </a:lnTo>
                    <a:lnTo>
                      <a:pt x="653" y="220"/>
                    </a:lnTo>
                    <a:lnTo>
                      <a:pt x="608" y="212"/>
                    </a:lnTo>
                    <a:lnTo>
                      <a:pt x="563" y="206"/>
                    </a:lnTo>
                    <a:lnTo>
                      <a:pt x="517" y="201"/>
                    </a:lnTo>
                    <a:lnTo>
                      <a:pt x="473" y="197"/>
                    </a:lnTo>
                    <a:lnTo>
                      <a:pt x="386" y="189"/>
                    </a:lnTo>
                    <a:lnTo>
                      <a:pt x="306" y="184"/>
                    </a:lnTo>
                    <a:lnTo>
                      <a:pt x="232" y="181"/>
                    </a:lnTo>
                    <a:lnTo>
                      <a:pt x="169" y="177"/>
                    </a:lnTo>
                    <a:lnTo>
                      <a:pt x="155" y="174"/>
                    </a:lnTo>
                    <a:lnTo>
                      <a:pt x="143" y="172"/>
                    </a:lnTo>
                    <a:lnTo>
                      <a:pt x="129" y="168"/>
                    </a:lnTo>
                    <a:lnTo>
                      <a:pt x="115" y="164"/>
                    </a:lnTo>
                    <a:lnTo>
                      <a:pt x="102" y="159"/>
                    </a:lnTo>
                    <a:lnTo>
                      <a:pt x="89" y="153"/>
                    </a:lnTo>
                    <a:lnTo>
                      <a:pt x="76" y="146"/>
                    </a:lnTo>
                    <a:lnTo>
                      <a:pt x="65" y="139"/>
                    </a:lnTo>
                    <a:lnTo>
                      <a:pt x="55" y="131"/>
                    </a:lnTo>
                    <a:lnTo>
                      <a:pt x="44" y="123"/>
                    </a:lnTo>
                    <a:lnTo>
                      <a:pt x="34" y="114"/>
                    </a:lnTo>
                    <a:lnTo>
                      <a:pt x="27" y="107"/>
                    </a:lnTo>
                    <a:lnTo>
                      <a:pt x="19" y="98"/>
                    </a:lnTo>
                    <a:lnTo>
                      <a:pt x="13" y="89"/>
                    </a:lnTo>
                    <a:lnTo>
                      <a:pt x="7" y="80"/>
                    </a:lnTo>
                    <a:lnTo>
                      <a:pt x="4" y="71"/>
                    </a:lnTo>
                    <a:lnTo>
                      <a:pt x="1" y="62"/>
                    </a:lnTo>
                    <a:lnTo>
                      <a:pt x="0" y="53"/>
                    </a:lnTo>
                    <a:lnTo>
                      <a:pt x="0" y="45"/>
                    </a:lnTo>
                    <a:lnTo>
                      <a:pt x="2" y="38"/>
                    </a:lnTo>
                    <a:lnTo>
                      <a:pt x="6" y="30"/>
                    </a:lnTo>
                    <a:lnTo>
                      <a:pt x="11" y="24"/>
                    </a:lnTo>
                    <a:lnTo>
                      <a:pt x="18" y="17"/>
                    </a:lnTo>
                    <a:lnTo>
                      <a:pt x="28" y="12"/>
                    </a:lnTo>
                    <a:lnTo>
                      <a:pt x="38" y="8"/>
                    </a:lnTo>
                    <a:lnTo>
                      <a:pt x="52" y="5"/>
                    </a:lnTo>
                    <a:lnTo>
                      <a:pt x="67" y="2"/>
                    </a:lnTo>
                    <a:lnTo>
                      <a:pt x="84" y="1"/>
                    </a:lnTo>
                    <a:lnTo>
                      <a:pt x="104" y="0"/>
                    </a:lnTo>
                    <a:lnTo>
                      <a:pt x="127" y="1"/>
                    </a:lnTo>
                    <a:lnTo>
                      <a:pt x="151" y="2"/>
                    </a:lnTo>
                    <a:lnTo>
                      <a:pt x="180" y="6"/>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17" name="Freeform 137"/>
              <p:cNvSpPr>
                <a:spLocks/>
              </p:cNvSpPr>
              <p:nvPr/>
            </p:nvSpPr>
            <p:spPr bwMode="auto">
              <a:xfrm>
                <a:off x="2685" y="2963"/>
                <a:ext cx="68" cy="164"/>
              </a:xfrm>
              <a:custGeom>
                <a:avLst/>
                <a:gdLst>
                  <a:gd name="T0" fmla="*/ 204 w 274"/>
                  <a:gd name="T1" fmla="*/ 0 h 655"/>
                  <a:gd name="T2" fmla="*/ 178 w 274"/>
                  <a:gd name="T3" fmla="*/ 177 h 655"/>
                  <a:gd name="T4" fmla="*/ 134 w 274"/>
                  <a:gd name="T5" fmla="*/ 195 h 655"/>
                  <a:gd name="T6" fmla="*/ 94 w 274"/>
                  <a:gd name="T7" fmla="*/ 219 h 655"/>
                  <a:gd name="T8" fmla="*/ 62 w 274"/>
                  <a:gd name="T9" fmla="*/ 248 h 655"/>
                  <a:gd name="T10" fmla="*/ 37 w 274"/>
                  <a:gd name="T11" fmla="*/ 281 h 655"/>
                  <a:gd name="T12" fmla="*/ 18 w 274"/>
                  <a:gd name="T13" fmla="*/ 320 h 655"/>
                  <a:gd name="T14" fmla="*/ 6 w 274"/>
                  <a:gd name="T15" fmla="*/ 359 h 655"/>
                  <a:gd name="T16" fmla="*/ 0 w 274"/>
                  <a:gd name="T17" fmla="*/ 400 h 655"/>
                  <a:gd name="T18" fmla="*/ 2 w 274"/>
                  <a:gd name="T19" fmla="*/ 441 h 655"/>
                  <a:gd name="T20" fmla="*/ 10 w 274"/>
                  <a:gd name="T21" fmla="*/ 481 h 655"/>
                  <a:gd name="T22" fmla="*/ 25 w 274"/>
                  <a:gd name="T23" fmla="*/ 520 h 655"/>
                  <a:gd name="T24" fmla="*/ 47 w 274"/>
                  <a:gd name="T25" fmla="*/ 557 h 655"/>
                  <a:gd name="T26" fmla="*/ 75 w 274"/>
                  <a:gd name="T27" fmla="*/ 589 h 655"/>
                  <a:gd name="T28" fmla="*/ 111 w 274"/>
                  <a:gd name="T29" fmla="*/ 615 h 655"/>
                  <a:gd name="T30" fmla="*/ 153 w 274"/>
                  <a:gd name="T31" fmla="*/ 637 h 655"/>
                  <a:gd name="T32" fmla="*/ 201 w 274"/>
                  <a:gd name="T33" fmla="*/ 651 h 655"/>
                  <a:gd name="T34" fmla="*/ 225 w 274"/>
                  <a:gd name="T35" fmla="*/ 585 h 655"/>
                  <a:gd name="T36" fmla="*/ 187 w 274"/>
                  <a:gd name="T37" fmla="*/ 575 h 655"/>
                  <a:gd name="T38" fmla="*/ 155 w 274"/>
                  <a:gd name="T39" fmla="*/ 558 h 655"/>
                  <a:gd name="T40" fmla="*/ 129 w 274"/>
                  <a:gd name="T41" fmla="*/ 538 h 655"/>
                  <a:gd name="T42" fmla="*/ 107 w 274"/>
                  <a:gd name="T43" fmla="*/ 513 h 655"/>
                  <a:gd name="T44" fmla="*/ 92 w 274"/>
                  <a:gd name="T45" fmla="*/ 485 h 655"/>
                  <a:gd name="T46" fmla="*/ 81 w 274"/>
                  <a:gd name="T47" fmla="*/ 456 h 655"/>
                  <a:gd name="T48" fmla="*/ 76 w 274"/>
                  <a:gd name="T49" fmla="*/ 424 h 655"/>
                  <a:gd name="T50" fmla="*/ 76 w 274"/>
                  <a:gd name="T51" fmla="*/ 393 h 655"/>
                  <a:gd name="T52" fmla="*/ 83 w 274"/>
                  <a:gd name="T53" fmla="*/ 362 h 655"/>
                  <a:gd name="T54" fmla="*/ 94 w 274"/>
                  <a:gd name="T55" fmla="*/ 332 h 655"/>
                  <a:gd name="T56" fmla="*/ 111 w 274"/>
                  <a:gd name="T57" fmla="*/ 306 h 655"/>
                  <a:gd name="T58" fmla="*/ 132 w 274"/>
                  <a:gd name="T59" fmla="*/ 281 h 655"/>
                  <a:gd name="T60" fmla="*/ 159 w 274"/>
                  <a:gd name="T61" fmla="*/ 261 h 655"/>
                  <a:gd name="T62" fmla="*/ 192 w 274"/>
                  <a:gd name="T63" fmla="*/ 247 h 655"/>
                  <a:gd name="T64" fmla="*/ 231 w 274"/>
                  <a:gd name="T65" fmla="*/ 237 h 655"/>
                  <a:gd name="T66" fmla="*/ 274 w 274"/>
                  <a:gd name="T67" fmla="*/ 234 h 655"/>
                  <a:gd name="T68" fmla="*/ 269 w 274"/>
                  <a:gd name="T69" fmla="*/ 200 h 655"/>
                  <a:gd name="T70" fmla="*/ 270 w 274"/>
                  <a:gd name="T71" fmla="*/ 182 h 655"/>
                  <a:gd name="T72" fmla="*/ 273 w 274"/>
                  <a:gd name="T73" fmla="*/ 165 h 655"/>
                  <a:gd name="T74" fmla="*/ 262 w 274"/>
                  <a:gd name="T75" fmla="*/ 16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5">
                    <a:moveTo>
                      <a:pt x="262" y="0"/>
                    </a:moveTo>
                    <a:lnTo>
                      <a:pt x="204" y="0"/>
                    </a:lnTo>
                    <a:lnTo>
                      <a:pt x="204" y="172"/>
                    </a:lnTo>
                    <a:lnTo>
                      <a:pt x="178" y="177"/>
                    </a:lnTo>
                    <a:lnTo>
                      <a:pt x="155" y="186"/>
                    </a:lnTo>
                    <a:lnTo>
                      <a:pt x="134" y="195"/>
                    </a:lnTo>
                    <a:lnTo>
                      <a:pt x="113" y="206"/>
                    </a:lnTo>
                    <a:lnTo>
                      <a:pt x="94" y="219"/>
                    </a:lnTo>
                    <a:lnTo>
                      <a:pt x="78" y="233"/>
                    </a:lnTo>
                    <a:lnTo>
                      <a:pt x="62" y="248"/>
                    </a:lnTo>
                    <a:lnTo>
                      <a:pt x="48" y="265"/>
                    </a:lnTo>
                    <a:lnTo>
                      <a:pt x="37" y="281"/>
                    </a:lnTo>
                    <a:lnTo>
                      <a:pt x="27" y="300"/>
                    </a:lnTo>
                    <a:lnTo>
                      <a:pt x="18" y="320"/>
                    </a:lnTo>
                    <a:lnTo>
                      <a:pt x="11" y="339"/>
                    </a:lnTo>
                    <a:lnTo>
                      <a:pt x="6" y="359"/>
                    </a:lnTo>
                    <a:lnTo>
                      <a:pt x="2" y="379"/>
                    </a:lnTo>
                    <a:lnTo>
                      <a:pt x="0" y="400"/>
                    </a:lnTo>
                    <a:lnTo>
                      <a:pt x="0" y="420"/>
                    </a:lnTo>
                    <a:lnTo>
                      <a:pt x="2" y="441"/>
                    </a:lnTo>
                    <a:lnTo>
                      <a:pt x="5" y="461"/>
                    </a:lnTo>
                    <a:lnTo>
                      <a:pt x="10" y="481"/>
                    </a:lnTo>
                    <a:lnTo>
                      <a:pt x="16" y="501"/>
                    </a:lnTo>
                    <a:lnTo>
                      <a:pt x="25" y="520"/>
                    </a:lnTo>
                    <a:lnTo>
                      <a:pt x="35" y="539"/>
                    </a:lnTo>
                    <a:lnTo>
                      <a:pt x="47" y="557"/>
                    </a:lnTo>
                    <a:lnTo>
                      <a:pt x="60" y="573"/>
                    </a:lnTo>
                    <a:lnTo>
                      <a:pt x="75" y="589"/>
                    </a:lnTo>
                    <a:lnTo>
                      <a:pt x="92" y="603"/>
                    </a:lnTo>
                    <a:lnTo>
                      <a:pt x="111" y="615"/>
                    </a:lnTo>
                    <a:lnTo>
                      <a:pt x="131" y="627"/>
                    </a:lnTo>
                    <a:lnTo>
                      <a:pt x="153" y="637"/>
                    </a:lnTo>
                    <a:lnTo>
                      <a:pt x="176" y="645"/>
                    </a:lnTo>
                    <a:lnTo>
                      <a:pt x="201" y="651"/>
                    </a:lnTo>
                    <a:lnTo>
                      <a:pt x="228" y="655"/>
                    </a:lnTo>
                    <a:lnTo>
                      <a:pt x="225" y="585"/>
                    </a:lnTo>
                    <a:lnTo>
                      <a:pt x="206" y="580"/>
                    </a:lnTo>
                    <a:lnTo>
                      <a:pt x="187" y="575"/>
                    </a:lnTo>
                    <a:lnTo>
                      <a:pt x="171" y="567"/>
                    </a:lnTo>
                    <a:lnTo>
                      <a:pt x="155" y="558"/>
                    </a:lnTo>
                    <a:lnTo>
                      <a:pt x="141" y="549"/>
                    </a:lnTo>
                    <a:lnTo>
                      <a:pt x="129" y="538"/>
                    </a:lnTo>
                    <a:lnTo>
                      <a:pt x="117" y="526"/>
                    </a:lnTo>
                    <a:lnTo>
                      <a:pt x="107" y="513"/>
                    </a:lnTo>
                    <a:lnTo>
                      <a:pt x="99" y="499"/>
                    </a:lnTo>
                    <a:lnTo>
                      <a:pt x="92" y="485"/>
                    </a:lnTo>
                    <a:lnTo>
                      <a:pt x="85" y="471"/>
                    </a:lnTo>
                    <a:lnTo>
                      <a:pt x="81" y="456"/>
                    </a:lnTo>
                    <a:lnTo>
                      <a:pt x="78" y="441"/>
                    </a:lnTo>
                    <a:lnTo>
                      <a:pt x="76" y="424"/>
                    </a:lnTo>
                    <a:lnTo>
                      <a:pt x="76" y="409"/>
                    </a:lnTo>
                    <a:lnTo>
                      <a:pt x="76" y="393"/>
                    </a:lnTo>
                    <a:lnTo>
                      <a:pt x="79" y="378"/>
                    </a:lnTo>
                    <a:lnTo>
                      <a:pt x="83" y="362"/>
                    </a:lnTo>
                    <a:lnTo>
                      <a:pt x="88" y="348"/>
                    </a:lnTo>
                    <a:lnTo>
                      <a:pt x="94" y="332"/>
                    </a:lnTo>
                    <a:lnTo>
                      <a:pt x="102" y="318"/>
                    </a:lnTo>
                    <a:lnTo>
                      <a:pt x="111" y="306"/>
                    </a:lnTo>
                    <a:lnTo>
                      <a:pt x="121" y="293"/>
                    </a:lnTo>
                    <a:lnTo>
                      <a:pt x="132" y="281"/>
                    </a:lnTo>
                    <a:lnTo>
                      <a:pt x="145" y="271"/>
                    </a:lnTo>
                    <a:lnTo>
                      <a:pt x="159" y="261"/>
                    </a:lnTo>
                    <a:lnTo>
                      <a:pt x="176" y="253"/>
                    </a:lnTo>
                    <a:lnTo>
                      <a:pt x="192" y="247"/>
                    </a:lnTo>
                    <a:lnTo>
                      <a:pt x="210" y="241"/>
                    </a:lnTo>
                    <a:lnTo>
                      <a:pt x="231" y="237"/>
                    </a:lnTo>
                    <a:lnTo>
                      <a:pt x="251" y="235"/>
                    </a:lnTo>
                    <a:lnTo>
                      <a:pt x="274" y="234"/>
                    </a:lnTo>
                    <a:lnTo>
                      <a:pt x="271" y="219"/>
                    </a:lnTo>
                    <a:lnTo>
                      <a:pt x="269" y="200"/>
                    </a:lnTo>
                    <a:lnTo>
                      <a:pt x="269" y="191"/>
                    </a:lnTo>
                    <a:lnTo>
                      <a:pt x="270" y="182"/>
                    </a:lnTo>
                    <a:lnTo>
                      <a:pt x="271" y="173"/>
                    </a:lnTo>
                    <a:lnTo>
                      <a:pt x="273" y="165"/>
                    </a:lnTo>
                    <a:lnTo>
                      <a:pt x="268" y="165"/>
                    </a:lnTo>
                    <a:lnTo>
                      <a:pt x="262" y="165"/>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nvGrpSpPr>
              <p:cNvPr id="4" name="Group 138"/>
              <p:cNvGrpSpPr>
                <a:grpSpLocks/>
              </p:cNvGrpSpPr>
              <p:nvPr/>
            </p:nvGrpSpPr>
            <p:grpSpPr bwMode="auto">
              <a:xfrm>
                <a:off x="326" y="2981"/>
                <a:ext cx="5097" cy="1008"/>
                <a:chOff x="326" y="2981"/>
                <a:chExt cx="5097" cy="1008"/>
              </a:xfrm>
            </p:grpSpPr>
            <p:sp>
              <p:nvSpPr>
                <p:cNvPr id="71819" name="Freeform 139"/>
                <p:cNvSpPr>
                  <a:spLocks/>
                </p:cNvSpPr>
                <p:nvPr/>
              </p:nvSpPr>
              <p:spPr bwMode="auto">
                <a:xfrm>
                  <a:off x="326" y="3241"/>
                  <a:ext cx="96" cy="41"/>
                </a:xfrm>
                <a:custGeom>
                  <a:avLst/>
                  <a:gdLst>
                    <a:gd name="T0" fmla="*/ 368 w 386"/>
                    <a:gd name="T1" fmla="*/ 0 h 165"/>
                    <a:gd name="T2" fmla="*/ 368 w 386"/>
                    <a:gd name="T3" fmla="*/ 0 h 165"/>
                    <a:gd name="T4" fmla="*/ 322 w 386"/>
                    <a:gd name="T5" fmla="*/ 14 h 165"/>
                    <a:gd name="T6" fmla="*/ 276 w 386"/>
                    <a:gd name="T7" fmla="*/ 27 h 165"/>
                    <a:gd name="T8" fmla="*/ 230 w 386"/>
                    <a:gd name="T9" fmla="*/ 41 h 165"/>
                    <a:gd name="T10" fmla="*/ 184 w 386"/>
                    <a:gd name="T11" fmla="*/ 54 h 165"/>
                    <a:gd name="T12" fmla="*/ 138 w 386"/>
                    <a:gd name="T13" fmla="*/ 67 h 165"/>
                    <a:gd name="T14" fmla="*/ 92 w 386"/>
                    <a:gd name="T15" fmla="*/ 79 h 165"/>
                    <a:gd name="T16" fmla="*/ 46 w 386"/>
                    <a:gd name="T17" fmla="*/ 91 h 165"/>
                    <a:gd name="T18" fmla="*/ 0 w 386"/>
                    <a:gd name="T19" fmla="*/ 104 h 165"/>
                    <a:gd name="T20" fmla="*/ 16 w 386"/>
                    <a:gd name="T21" fmla="*/ 165 h 165"/>
                    <a:gd name="T22" fmla="*/ 63 w 386"/>
                    <a:gd name="T23" fmla="*/ 153 h 165"/>
                    <a:gd name="T24" fmla="*/ 109 w 386"/>
                    <a:gd name="T25" fmla="*/ 141 h 165"/>
                    <a:gd name="T26" fmla="*/ 155 w 386"/>
                    <a:gd name="T27" fmla="*/ 128 h 165"/>
                    <a:gd name="T28" fmla="*/ 201 w 386"/>
                    <a:gd name="T29" fmla="*/ 115 h 165"/>
                    <a:gd name="T30" fmla="*/ 248 w 386"/>
                    <a:gd name="T31" fmla="*/ 102 h 165"/>
                    <a:gd name="T32" fmla="*/ 294 w 386"/>
                    <a:gd name="T33" fmla="*/ 90 h 165"/>
                    <a:gd name="T34" fmla="*/ 340 w 386"/>
                    <a:gd name="T35" fmla="*/ 76 h 165"/>
                    <a:gd name="T36" fmla="*/ 386 w 386"/>
                    <a:gd name="T37" fmla="*/ 62 h 165"/>
                    <a:gd name="T38" fmla="*/ 386 w 386"/>
                    <a:gd name="T39" fmla="*/ 62 h 165"/>
                    <a:gd name="T40" fmla="*/ 368 w 386"/>
                    <a:gd name="T41" fmla="*/ 0 h 165"/>
                    <a:gd name="T42" fmla="*/ 368 w 386"/>
                    <a:gd name="T43" fmla="*/ 0 h 165"/>
                    <a:gd name="T44" fmla="*/ 368 w 386"/>
                    <a:gd name="T4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6" h="165">
                      <a:moveTo>
                        <a:pt x="368" y="0"/>
                      </a:moveTo>
                      <a:lnTo>
                        <a:pt x="368" y="0"/>
                      </a:lnTo>
                      <a:lnTo>
                        <a:pt x="322" y="14"/>
                      </a:lnTo>
                      <a:lnTo>
                        <a:pt x="276" y="27"/>
                      </a:lnTo>
                      <a:lnTo>
                        <a:pt x="230" y="41"/>
                      </a:lnTo>
                      <a:lnTo>
                        <a:pt x="184" y="54"/>
                      </a:lnTo>
                      <a:lnTo>
                        <a:pt x="138" y="67"/>
                      </a:lnTo>
                      <a:lnTo>
                        <a:pt x="92" y="79"/>
                      </a:lnTo>
                      <a:lnTo>
                        <a:pt x="46" y="91"/>
                      </a:lnTo>
                      <a:lnTo>
                        <a:pt x="0" y="104"/>
                      </a:lnTo>
                      <a:lnTo>
                        <a:pt x="16" y="165"/>
                      </a:lnTo>
                      <a:lnTo>
                        <a:pt x="63" y="153"/>
                      </a:lnTo>
                      <a:lnTo>
                        <a:pt x="109" y="141"/>
                      </a:lnTo>
                      <a:lnTo>
                        <a:pt x="155" y="128"/>
                      </a:lnTo>
                      <a:lnTo>
                        <a:pt x="201" y="115"/>
                      </a:lnTo>
                      <a:lnTo>
                        <a:pt x="248" y="102"/>
                      </a:lnTo>
                      <a:lnTo>
                        <a:pt x="294" y="90"/>
                      </a:lnTo>
                      <a:lnTo>
                        <a:pt x="340" y="76"/>
                      </a:lnTo>
                      <a:lnTo>
                        <a:pt x="386" y="62"/>
                      </a:lnTo>
                      <a:lnTo>
                        <a:pt x="386" y="62"/>
                      </a:lnTo>
                      <a:lnTo>
                        <a:pt x="368" y="0"/>
                      </a:lnTo>
                      <a:lnTo>
                        <a:pt x="368" y="0"/>
                      </a:lnTo>
                      <a:lnTo>
                        <a:pt x="36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20" name="Freeform 140"/>
                <p:cNvSpPr>
                  <a:spLocks/>
                </p:cNvSpPr>
                <p:nvPr/>
              </p:nvSpPr>
              <p:spPr bwMode="auto">
                <a:xfrm>
                  <a:off x="418" y="3089"/>
                  <a:ext cx="585" cy="168"/>
                </a:xfrm>
                <a:custGeom>
                  <a:avLst/>
                  <a:gdLst>
                    <a:gd name="T0" fmla="*/ 2328 w 2342"/>
                    <a:gd name="T1" fmla="*/ 0 h 671"/>
                    <a:gd name="T2" fmla="*/ 2328 w 2342"/>
                    <a:gd name="T3" fmla="*/ 0 h 671"/>
                    <a:gd name="T4" fmla="*/ 2181 w 2342"/>
                    <a:gd name="T5" fmla="*/ 35 h 671"/>
                    <a:gd name="T6" fmla="*/ 2035 w 2342"/>
                    <a:gd name="T7" fmla="*/ 69 h 671"/>
                    <a:gd name="T8" fmla="*/ 1889 w 2342"/>
                    <a:gd name="T9" fmla="*/ 105 h 671"/>
                    <a:gd name="T10" fmla="*/ 1743 w 2342"/>
                    <a:gd name="T11" fmla="*/ 140 h 671"/>
                    <a:gd name="T12" fmla="*/ 1596 w 2342"/>
                    <a:gd name="T13" fmla="*/ 177 h 671"/>
                    <a:gd name="T14" fmla="*/ 1451 w 2342"/>
                    <a:gd name="T15" fmla="*/ 214 h 671"/>
                    <a:gd name="T16" fmla="*/ 1305 w 2342"/>
                    <a:gd name="T17" fmla="*/ 251 h 671"/>
                    <a:gd name="T18" fmla="*/ 1160 w 2342"/>
                    <a:gd name="T19" fmla="*/ 289 h 671"/>
                    <a:gd name="T20" fmla="*/ 1015 w 2342"/>
                    <a:gd name="T21" fmla="*/ 328 h 671"/>
                    <a:gd name="T22" fmla="*/ 869 w 2342"/>
                    <a:gd name="T23" fmla="*/ 366 h 671"/>
                    <a:gd name="T24" fmla="*/ 724 w 2342"/>
                    <a:gd name="T25" fmla="*/ 405 h 671"/>
                    <a:gd name="T26" fmla="*/ 579 w 2342"/>
                    <a:gd name="T27" fmla="*/ 445 h 671"/>
                    <a:gd name="T28" fmla="*/ 433 w 2342"/>
                    <a:gd name="T29" fmla="*/ 486 h 671"/>
                    <a:gd name="T30" fmla="*/ 289 w 2342"/>
                    <a:gd name="T31" fmla="*/ 527 h 671"/>
                    <a:gd name="T32" fmla="*/ 144 w 2342"/>
                    <a:gd name="T33" fmla="*/ 567 h 671"/>
                    <a:gd name="T34" fmla="*/ 0 w 2342"/>
                    <a:gd name="T35" fmla="*/ 609 h 671"/>
                    <a:gd name="T36" fmla="*/ 18 w 2342"/>
                    <a:gd name="T37" fmla="*/ 671 h 671"/>
                    <a:gd name="T38" fmla="*/ 162 w 2342"/>
                    <a:gd name="T39" fmla="*/ 629 h 671"/>
                    <a:gd name="T40" fmla="*/ 306 w 2342"/>
                    <a:gd name="T41" fmla="*/ 588 h 671"/>
                    <a:gd name="T42" fmla="*/ 451 w 2342"/>
                    <a:gd name="T43" fmla="*/ 547 h 671"/>
                    <a:gd name="T44" fmla="*/ 595 w 2342"/>
                    <a:gd name="T45" fmla="*/ 506 h 671"/>
                    <a:gd name="T46" fmla="*/ 740 w 2342"/>
                    <a:gd name="T47" fmla="*/ 467 h 671"/>
                    <a:gd name="T48" fmla="*/ 886 w 2342"/>
                    <a:gd name="T49" fmla="*/ 427 h 671"/>
                    <a:gd name="T50" fmla="*/ 1030 w 2342"/>
                    <a:gd name="T51" fmla="*/ 389 h 671"/>
                    <a:gd name="T52" fmla="*/ 1175 w 2342"/>
                    <a:gd name="T53" fmla="*/ 351 h 671"/>
                    <a:gd name="T54" fmla="*/ 1321 w 2342"/>
                    <a:gd name="T55" fmla="*/ 312 h 671"/>
                    <a:gd name="T56" fmla="*/ 1466 w 2342"/>
                    <a:gd name="T57" fmla="*/ 275 h 671"/>
                    <a:gd name="T58" fmla="*/ 1613 w 2342"/>
                    <a:gd name="T59" fmla="*/ 240 h 671"/>
                    <a:gd name="T60" fmla="*/ 1758 w 2342"/>
                    <a:gd name="T61" fmla="*/ 203 h 671"/>
                    <a:gd name="T62" fmla="*/ 1903 w 2342"/>
                    <a:gd name="T63" fmla="*/ 167 h 671"/>
                    <a:gd name="T64" fmla="*/ 2050 w 2342"/>
                    <a:gd name="T65" fmla="*/ 131 h 671"/>
                    <a:gd name="T66" fmla="*/ 2197 w 2342"/>
                    <a:gd name="T67" fmla="*/ 97 h 671"/>
                    <a:gd name="T68" fmla="*/ 2342 w 2342"/>
                    <a:gd name="T69" fmla="*/ 61 h 671"/>
                    <a:gd name="T70" fmla="*/ 2342 w 2342"/>
                    <a:gd name="T71" fmla="*/ 61 h 671"/>
                    <a:gd name="T72" fmla="*/ 2328 w 2342"/>
                    <a:gd name="T73" fmla="*/ 0 h 671"/>
                    <a:gd name="T74" fmla="*/ 2328 w 2342"/>
                    <a:gd name="T75" fmla="*/ 0 h 671"/>
                    <a:gd name="T76" fmla="*/ 2328 w 2342"/>
                    <a:gd name="T7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2" h="671">
                      <a:moveTo>
                        <a:pt x="2328" y="0"/>
                      </a:moveTo>
                      <a:lnTo>
                        <a:pt x="2328" y="0"/>
                      </a:lnTo>
                      <a:lnTo>
                        <a:pt x="2181" y="35"/>
                      </a:lnTo>
                      <a:lnTo>
                        <a:pt x="2035" y="69"/>
                      </a:lnTo>
                      <a:lnTo>
                        <a:pt x="1889" y="105"/>
                      </a:lnTo>
                      <a:lnTo>
                        <a:pt x="1743" y="140"/>
                      </a:lnTo>
                      <a:lnTo>
                        <a:pt x="1596" y="177"/>
                      </a:lnTo>
                      <a:lnTo>
                        <a:pt x="1451" y="214"/>
                      </a:lnTo>
                      <a:lnTo>
                        <a:pt x="1305" y="251"/>
                      </a:lnTo>
                      <a:lnTo>
                        <a:pt x="1160" y="289"/>
                      </a:lnTo>
                      <a:lnTo>
                        <a:pt x="1015" y="328"/>
                      </a:lnTo>
                      <a:lnTo>
                        <a:pt x="869" y="366"/>
                      </a:lnTo>
                      <a:lnTo>
                        <a:pt x="724" y="405"/>
                      </a:lnTo>
                      <a:lnTo>
                        <a:pt x="579" y="445"/>
                      </a:lnTo>
                      <a:lnTo>
                        <a:pt x="433" y="486"/>
                      </a:lnTo>
                      <a:lnTo>
                        <a:pt x="289" y="527"/>
                      </a:lnTo>
                      <a:lnTo>
                        <a:pt x="144" y="567"/>
                      </a:lnTo>
                      <a:lnTo>
                        <a:pt x="0" y="609"/>
                      </a:lnTo>
                      <a:lnTo>
                        <a:pt x="18" y="671"/>
                      </a:lnTo>
                      <a:lnTo>
                        <a:pt x="162" y="629"/>
                      </a:lnTo>
                      <a:lnTo>
                        <a:pt x="306" y="588"/>
                      </a:lnTo>
                      <a:lnTo>
                        <a:pt x="451" y="547"/>
                      </a:lnTo>
                      <a:lnTo>
                        <a:pt x="595" y="506"/>
                      </a:lnTo>
                      <a:lnTo>
                        <a:pt x="740" y="467"/>
                      </a:lnTo>
                      <a:lnTo>
                        <a:pt x="886" y="427"/>
                      </a:lnTo>
                      <a:lnTo>
                        <a:pt x="1030" y="389"/>
                      </a:lnTo>
                      <a:lnTo>
                        <a:pt x="1175" y="351"/>
                      </a:lnTo>
                      <a:lnTo>
                        <a:pt x="1321" y="312"/>
                      </a:lnTo>
                      <a:lnTo>
                        <a:pt x="1466" y="275"/>
                      </a:lnTo>
                      <a:lnTo>
                        <a:pt x="1613" y="240"/>
                      </a:lnTo>
                      <a:lnTo>
                        <a:pt x="1758" y="203"/>
                      </a:lnTo>
                      <a:lnTo>
                        <a:pt x="1903" y="167"/>
                      </a:lnTo>
                      <a:lnTo>
                        <a:pt x="2050" y="131"/>
                      </a:lnTo>
                      <a:lnTo>
                        <a:pt x="2197" y="97"/>
                      </a:lnTo>
                      <a:lnTo>
                        <a:pt x="2342" y="61"/>
                      </a:lnTo>
                      <a:lnTo>
                        <a:pt x="2342" y="61"/>
                      </a:lnTo>
                      <a:lnTo>
                        <a:pt x="2328" y="0"/>
                      </a:lnTo>
                      <a:lnTo>
                        <a:pt x="2328" y="0"/>
                      </a:lnTo>
                      <a:lnTo>
                        <a:pt x="2328"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21" name="Freeform 141"/>
                <p:cNvSpPr>
                  <a:spLocks/>
                </p:cNvSpPr>
                <p:nvPr/>
              </p:nvSpPr>
              <p:spPr bwMode="auto">
                <a:xfrm>
                  <a:off x="5049" y="3263"/>
                  <a:ext cx="374" cy="63"/>
                </a:xfrm>
                <a:custGeom>
                  <a:avLst/>
                  <a:gdLst>
                    <a:gd name="T0" fmla="*/ 1494 w 1494"/>
                    <a:gd name="T1" fmla="*/ 189 h 253"/>
                    <a:gd name="T2" fmla="*/ 1401 w 1494"/>
                    <a:gd name="T3" fmla="*/ 179 h 253"/>
                    <a:gd name="T4" fmla="*/ 1308 w 1494"/>
                    <a:gd name="T5" fmla="*/ 169 h 253"/>
                    <a:gd name="T6" fmla="*/ 1215 w 1494"/>
                    <a:gd name="T7" fmla="*/ 158 h 253"/>
                    <a:gd name="T8" fmla="*/ 1122 w 1494"/>
                    <a:gd name="T9" fmla="*/ 148 h 253"/>
                    <a:gd name="T10" fmla="*/ 1029 w 1494"/>
                    <a:gd name="T11" fmla="*/ 137 h 253"/>
                    <a:gd name="T12" fmla="*/ 937 w 1494"/>
                    <a:gd name="T13" fmla="*/ 127 h 253"/>
                    <a:gd name="T14" fmla="*/ 844 w 1494"/>
                    <a:gd name="T15" fmla="*/ 115 h 253"/>
                    <a:gd name="T16" fmla="*/ 751 w 1494"/>
                    <a:gd name="T17" fmla="*/ 104 h 253"/>
                    <a:gd name="T18" fmla="*/ 658 w 1494"/>
                    <a:gd name="T19" fmla="*/ 91 h 253"/>
                    <a:gd name="T20" fmla="*/ 566 w 1494"/>
                    <a:gd name="T21" fmla="*/ 78 h 253"/>
                    <a:gd name="T22" fmla="*/ 473 w 1494"/>
                    <a:gd name="T23" fmla="*/ 67 h 253"/>
                    <a:gd name="T24" fmla="*/ 380 w 1494"/>
                    <a:gd name="T25" fmla="*/ 54 h 253"/>
                    <a:gd name="T26" fmla="*/ 287 w 1494"/>
                    <a:gd name="T27" fmla="*/ 40 h 253"/>
                    <a:gd name="T28" fmla="*/ 195 w 1494"/>
                    <a:gd name="T29" fmla="*/ 27 h 253"/>
                    <a:gd name="T30" fmla="*/ 102 w 1494"/>
                    <a:gd name="T31" fmla="*/ 14 h 253"/>
                    <a:gd name="T32" fmla="*/ 9 w 1494"/>
                    <a:gd name="T33" fmla="*/ 0 h 253"/>
                    <a:gd name="T34" fmla="*/ 0 w 1494"/>
                    <a:gd name="T35" fmla="*/ 63 h 253"/>
                    <a:gd name="T36" fmla="*/ 93 w 1494"/>
                    <a:gd name="T37" fmla="*/ 77 h 253"/>
                    <a:gd name="T38" fmla="*/ 186 w 1494"/>
                    <a:gd name="T39" fmla="*/ 91 h 253"/>
                    <a:gd name="T40" fmla="*/ 278 w 1494"/>
                    <a:gd name="T41" fmla="*/ 104 h 253"/>
                    <a:gd name="T42" fmla="*/ 371 w 1494"/>
                    <a:gd name="T43" fmla="*/ 116 h 253"/>
                    <a:gd name="T44" fmla="*/ 464 w 1494"/>
                    <a:gd name="T45" fmla="*/ 129 h 253"/>
                    <a:gd name="T46" fmla="*/ 557 w 1494"/>
                    <a:gd name="T47" fmla="*/ 142 h 253"/>
                    <a:gd name="T48" fmla="*/ 650 w 1494"/>
                    <a:gd name="T49" fmla="*/ 155 h 253"/>
                    <a:gd name="T50" fmla="*/ 743 w 1494"/>
                    <a:gd name="T51" fmla="*/ 166 h 253"/>
                    <a:gd name="T52" fmla="*/ 836 w 1494"/>
                    <a:gd name="T53" fmla="*/ 178 h 253"/>
                    <a:gd name="T54" fmla="*/ 929 w 1494"/>
                    <a:gd name="T55" fmla="*/ 189 h 253"/>
                    <a:gd name="T56" fmla="*/ 1022 w 1494"/>
                    <a:gd name="T57" fmla="*/ 201 h 253"/>
                    <a:gd name="T58" fmla="*/ 1115 w 1494"/>
                    <a:gd name="T59" fmla="*/ 212 h 253"/>
                    <a:gd name="T60" fmla="*/ 1208 w 1494"/>
                    <a:gd name="T61" fmla="*/ 222 h 253"/>
                    <a:gd name="T62" fmla="*/ 1301 w 1494"/>
                    <a:gd name="T63" fmla="*/ 232 h 253"/>
                    <a:gd name="T64" fmla="*/ 1395 w 1494"/>
                    <a:gd name="T65" fmla="*/ 243 h 253"/>
                    <a:gd name="T66" fmla="*/ 1488 w 1494"/>
                    <a:gd name="T67" fmla="*/ 253 h 253"/>
                    <a:gd name="T68" fmla="*/ 1494 w 1494"/>
                    <a:gd name="T69" fmla="*/ 18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4" h="253">
                      <a:moveTo>
                        <a:pt x="1494" y="189"/>
                      </a:moveTo>
                      <a:lnTo>
                        <a:pt x="1401" y="179"/>
                      </a:lnTo>
                      <a:lnTo>
                        <a:pt x="1308" y="169"/>
                      </a:lnTo>
                      <a:lnTo>
                        <a:pt x="1215" y="158"/>
                      </a:lnTo>
                      <a:lnTo>
                        <a:pt x="1122" y="148"/>
                      </a:lnTo>
                      <a:lnTo>
                        <a:pt x="1029" y="137"/>
                      </a:lnTo>
                      <a:lnTo>
                        <a:pt x="937" y="127"/>
                      </a:lnTo>
                      <a:lnTo>
                        <a:pt x="844" y="115"/>
                      </a:lnTo>
                      <a:lnTo>
                        <a:pt x="751" y="104"/>
                      </a:lnTo>
                      <a:lnTo>
                        <a:pt x="658" y="91"/>
                      </a:lnTo>
                      <a:lnTo>
                        <a:pt x="566" y="78"/>
                      </a:lnTo>
                      <a:lnTo>
                        <a:pt x="473" y="67"/>
                      </a:lnTo>
                      <a:lnTo>
                        <a:pt x="380" y="54"/>
                      </a:lnTo>
                      <a:lnTo>
                        <a:pt x="287" y="40"/>
                      </a:lnTo>
                      <a:lnTo>
                        <a:pt x="195" y="27"/>
                      </a:lnTo>
                      <a:lnTo>
                        <a:pt x="102" y="14"/>
                      </a:lnTo>
                      <a:lnTo>
                        <a:pt x="9" y="0"/>
                      </a:lnTo>
                      <a:lnTo>
                        <a:pt x="0" y="63"/>
                      </a:lnTo>
                      <a:lnTo>
                        <a:pt x="93" y="77"/>
                      </a:lnTo>
                      <a:lnTo>
                        <a:pt x="186" y="91"/>
                      </a:lnTo>
                      <a:lnTo>
                        <a:pt x="278" y="104"/>
                      </a:lnTo>
                      <a:lnTo>
                        <a:pt x="371" y="116"/>
                      </a:lnTo>
                      <a:lnTo>
                        <a:pt x="464" y="129"/>
                      </a:lnTo>
                      <a:lnTo>
                        <a:pt x="557" y="142"/>
                      </a:lnTo>
                      <a:lnTo>
                        <a:pt x="650" y="155"/>
                      </a:lnTo>
                      <a:lnTo>
                        <a:pt x="743" y="166"/>
                      </a:lnTo>
                      <a:lnTo>
                        <a:pt x="836" y="178"/>
                      </a:lnTo>
                      <a:lnTo>
                        <a:pt x="929" y="189"/>
                      </a:lnTo>
                      <a:lnTo>
                        <a:pt x="1022" y="201"/>
                      </a:lnTo>
                      <a:lnTo>
                        <a:pt x="1115" y="212"/>
                      </a:lnTo>
                      <a:lnTo>
                        <a:pt x="1208" y="222"/>
                      </a:lnTo>
                      <a:lnTo>
                        <a:pt x="1301" y="232"/>
                      </a:lnTo>
                      <a:lnTo>
                        <a:pt x="1395" y="243"/>
                      </a:lnTo>
                      <a:lnTo>
                        <a:pt x="1488" y="253"/>
                      </a:lnTo>
                      <a:lnTo>
                        <a:pt x="1494" y="189"/>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22" name="Freeform 142"/>
                <p:cNvSpPr>
                  <a:spLocks/>
                </p:cNvSpPr>
                <p:nvPr/>
              </p:nvSpPr>
              <p:spPr bwMode="auto">
                <a:xfrm>
                  <a:off x="3975" y="3926"/>
                  <a:ext cx="86" cy="59"/>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23" name="Freeform 143"/>
                <p:cNvSpPr>
                  <a:spLocks/>
                </p:cNvSpPr>
                <p:nvPr/>
              </p:nvSpPr>
              <p:spPr bwMode="auto">
                <a:xfrm>
                  <a:off x="3975" y="3926"/>
                  <a:ext cx="86" cy="59"/>
                </a:xfrm>
                <a:custGeom>
                  <a:avLst/>
                  <a:gdLst>
                    <a:gd name="T0" fmla="*/ 79 w 345"/>
                    <a:gd name="T1" fmla="*/ 158 h 233"/>
                    <a:gd name="T2" fmla="*/ 53 w 345"/>
                    <a:gd name="T3" fmla="*/ 135 h 233"/>
                    <a:gd name="T4" fmla="*/ 31 w 345"/>
                    <a:gd name="T5" fmla="*/ 112 h 233"/>
                    <a:gd name="T6" fmla="*/ 16 w 345"/>
                    <a:gd name="T7" fmla="*/ 90 h 233"/>
                    <a:gd name="T8" fmla="*/ 6 w 345"/>
                    <a:gd name="T9" fmla="*/ 69 h 233"/>
                    <a:gd name="T10" fmla="*/ 0 w 345"/>
                    <a:gd name="T11" fmla="*/ 50 h 233"/>
                    <a:gd name="T12" fmla="*/ 3 w 345"/>
                    <a:gd name="T13" fmla="*/ 33 h 233"/>
                    <a:gd name="T14" fmla="*/ 12 w 345"/>
                    <a:gd name="T15" fmla="*/ 18 h 233"/>
                    <a:gd name="T16" fmla="*/ 27 w 345"/>
                    <a:gd name="T17" fmla="*/ 7 h 233"/>
                    <a:gd name="T18" fmla="*/ 49 w 345"/>
                    <a:gd name="T19" fmla="*/ 1 h 233"/>
                    <a:gd name="T20" fmla="*/ 74 w 345"/>
                    <a:gd name="T21" fmla="*/ 0 h 233"/>
                    <a:gd name="T22" fmla="*/ 104 w 345"/>
                    <a:gd name="T23" fmla="*/ 4 h 233"/>
                    <a:gd name="T24" fmla="*/ 134 w 345"/>
                    <a:gd name="T25" fmla="*/ 10 h 233"/>
                    <a:gd name="T26" fmla="*/ 167 w 345"/>
                    <a:gd name="T27" fmla="*/ 22 h 233"/>
                    <a:gd name="T28" fmla="*/ 201 w 345"/>
                    <a:gd name="T29" fmla="*/ 36 h 233"/>
                    <a:gd name="T30" fmla="*/ 234 w 345"/>
                    <a:gd name="T31" fmla="*/ 55 h 233"/>
                    <a:gd name="T32" fmla="*/ 266 w 345"/>
                    <a:gd name="T33" fmla="*/ 75 h 233"/>
                    <a:gd name="T34" fmla="*/ 292 w 345"/>
                    <a:gd name="T35" fmla="*/ 98 h 233"/>
                    <a:gd name="T36" fmla="*/ 314 w 345"/>
                    <a:gd name="T37" fmla="*/ 121 h 233"/>
                    <a:gd name="T38" fmla="*/ 329 w 345"/>
                    <a:gd name="T39" fmla="*/ 143 h 233"/>
                    <a:gd name="T40" fmla="*/ 340 w 345"/>
                    <a:gd name="T41" fmla="*/ 164 h 233"/>
                    <a:gd name="T42" fmla="*/ 345 w 345"/>
                    <a:gd name="T43" fmla="*/ 183 h 233"/>
                    <a:gd name="T44" fmla="*/ 342 w 345"/>
                    <a:gd name="T45" fmla="*/ 200 h 233"/>
                    <a:gd name="T46" fmla="*/ 333 w 345"/>
                    <a:gd name="T47" fmla="*/ 215 h 233"/>
                    <a:gd name="T48" fmla="*/ 318 w 345"/>
                    <a:gd name="T49" fmla="*/ 225 h 233"/>
                    <a:gd name="T50" fmla="*/ 296 w 345"/>
                    <a:gd name="T51" fmla="*/ 232 h 233"/>
                    <a:gd name="T52" fmla="*/ 271 w 345"/>
                    <a:gd name="T53" fmla="*/ 233 h 233"/>
                    <a:gd name="T54" fmla="*/ 241 w 345"/>
                    <a:gd name="T55" fmla="*/ 229 h 233"/>
                    <a:gd name="T56" fmla="*/ 211 w 345"/>
                    <a:gd name="T57" fmla="*/ 223 h 233"/>
                    <a:gd name="T58" fmla="*/ 178 w 345"/>
                    <a:gd name="T59" fmla="*/ 211 h 233"/>
                    <a:gd name="T60" fmla="*/ 144 w 345"/>
                    <a:gd name="T61" fmla="*/ 197 h 233"/>
                    <a:gd name="T62" fmla="*/ 111 w 345"/>
                    <a:gd name="T63" fmla="*/ 1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233">
                      <a:moveTo>
                        <a:pt x="95" y="168"/>
                      </a:moveTo>
                      <a:lnTo>
                        <a:pt x="79" y="158"/>
                      </a:lnTo>
                      <a:lnTo>
                        <a:pt x="65" y="146"/>
                      </a:lnTo>
                      <a:lnTo>
                        <a:pt x="53" y="135"/>
                      </a:lnTo>
                      <a:lnTo>
                        <a:pt x="41" y="123"/>
                      </a:lnTo>
                      <a:lnTo>
                        <a:pt x="31" y="112"/>
                      </a:lnTo>
                      <a:lnTo>
                        <a:pt x="22" y="102"/>
                      </a:lnTo>
                      <a:lnTo>
                        <a:pt x="16" y="90"/>
                      </a:lnTo>
                      <a:lnTo>
                        <a:pt x="9" y="79"/>
                      </a:lnTo>
                      <a:lnTo>
                        <a:pt x="6" y="69"/>
                      </a:lnTo>
                      <a:lnTo>
                        <a:pt x="2" y="58"/>
                      </a:lnTo>
                      <a:lnTo>
                        <a:pt x="0" y="50"/>
                      </a:lnTo>
                      <a:lnTo>
                        <a:pt x="0" y="41"/>
                      </a:lnTo>
                      <a:lnTo>
                        <a:pt x="3" y="33"/>
                      </a:lnTo>
                      <a:lnTo>
                        <a:pt x="7" y="25"/>
                      </a:lnTo>
                      <a:lnTo>
                        <a:pt x="12" y="18"/>
                      </a:lnTo>
                      <a:lnTo>
                        <a:pt x="18" y="13"/>
                      </a:lnTo>
                      <a:lnTo>
                        <a:pt x="27" y="7"/>
                      </a:lnTo>
                      <a:lnTo>
                        <a:pt x="37" y="4"/>
                      </a:lnTo>
                      <a:lnTo>
                        <a:pt x="49" y="1"/>
                      </a:lnTo>
                      <a:lnTo>
                        <a:pt x="62" y="0"/>
                      </a:lnTo>
                      <a:lnTo>
                        <a:pt x="74" y="0"/>
                      </a:lnTo>
                      <a:lnTo>
                        <a:pt x="88" y="1"/>
                      </a:lnTo>
                      <a:lnTo>
                        <a:pt x="104" y="4"/>
                      </a:lnTo>
                      <a:lnTo>
                        <a:pt x="119" y="6"/>
                      </a:lnTo>
                      <a:lnTo>
                        <a:pt x="134" y="10"/>
                      </a:lnTo>
                      <a:lnTo>
                        <a:pt x="151" y="15"/>
                      </a:lnTo>
                      <a:lnTo>
                        <a:pt x="167" y="22"/>
                      </a:lnTo>
                      <a:lnTo>
                        <a:pt x="184" y="28"/>
                      </a:lnTo>
                      <a:lnTo>
                        <a:pt x="201" y="36"/>
                      </a:lnTo>
                      <a:lnTo>
                        <a:pt x="217" y="44"/>
                      </a:lnTo>
                      <a:lnTo>
                        <a:pt x="234" y="55"/>
                      </a:lnTo>
                      <a:lnTo>
                        <a:pt x="250" y="65"/>
                      </a:lnTo>
                      <a:lnTo>
                        <a:pt x="266" y="75"/>
                      </a:lnTo>
                      <a:lnTo>
                        <a:pt x="280" y="87"/>
                      </a:lnTo>
                      <a:lnTo>
                        <a:pt x="292" y="98"/>
                      </a:lnTo>
                      <a:lnTo>
                        <a:pt x="304" y="109"/>
                      </a:lnTo>
                      <a:lnTo>
                        <a:pt x="314" y="121"/>
                      </a:lnTo>
                      <a:lnTo>
                        <a:pt x="322" y="131"/>
                      </a:lnTo>
                      <a:lnTo>
                        <a:pt x="329" y="143"/>
                      </a:lnTo>
                      <a:lnTo>
                        <a:pt x="336" y="153"/>
                      </a:lnTo>
                      <a:lnTo>
                        <a:pt x="340" y="164"/>
                      </a:lnTo>
                      <a:lnTo>
                        <a:pt x="343" y="173"/>
                      </a:lnTo>
                      <a:lnTo>
                        <a:pt x="345" y="183"/>
                      </a:lnTo>
                      <a:lnTo>
                        <a:pt x="343" y="192"/>
                      </a:lnTo>
                      <a:lnTo>
                        <a:pt x="342" y="200"/>
                      </a:lnTo>
                      <a:lnTo>
                        <a:pt x="338" y="208"/>
                      </a:lnTo>
                      <a:lnTo>
                        <a:pt x="333" y="215"/>
                      </a:lnTo>
                      <a:lnTo>
                        <a:pt x="326" y="220"/>
                      </a:lnTo>
                      <a:lnTo>
                        <a:pt x="318" y="225"/>
                      </a:lnTo>
                      <a:lnTo>
                        <a:pt x="308" y="229"/>
                      </a:lnTo>
                      <a:lnTo>
                        <a:pt x="296" y="232"/>
                      </a:lnTo>
                      <a:lnTo>
                        <a:pt x="283" y="232"/>
                      </a:lnTo>
                      <a:lnTo>
                        <a:pt x="271" y="233"/>
                      </a:lnTo>
                      <a:lnTo>
                        <a:pt x="257" y="232"/>
                      </a:lnTo>
                      <a:lnTo>
                        <a:pt x="241" y="229"/>
                      </a:lnTo>
                      <a:lnTo>
                        <a:pt x="226" y="227"/>
                      </a:lnTo>
                      <a:lnTo>
                        <a:pt x="211" y="223"/>
                      </a:lnTo>
                      <a:lnTo>
                        <a:pt x="194" y="218"/>
                      </a:lnTo>
                      <a:lnTo>
                        <a:pt x="178" y="211"/>
                      </a:lnTo>
                      <a:lnTo>
                        <a:pt x="161" y="205"/>
                      </a:lnTo>
                      <a:lnTo>
                        <a:pt x="144" y="197"/>
                      </a:lnTo>
                      <a:lnTo>
                        <a:pt x="128" y="188"/>
                      </a:lnTo>
                      <a:lnTo>
                        <a:pt x="111" y="178"/>
                      </a:lnTo>
                      <a:lnTo>
                        <a:pt x="95" y="16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24" name="Freeform 144"/>
                <p:cNvSpPr>
                  <a:spLocks/>
                </p:cNvSpPr>
                <p:nvPr/>
              </p:nvSpPr>
              <p:spPr bwMode="auto">
                <a:xfrm>
                  <a:off x="3016" y="3874"/>
                  <a:ext cx="660" cy="115"/>
                </a:xfrm>
                <a:custGeom>
                  <a:avLst/>
                  <a:gdLst>
                    <a:gd name="T0" fmla="*/ 1 w 2639"/>
                    <a:gd name="T1" fmla="*/ 64 h 460"/>
                    <a:gd name="T2" fmla="*/ 0 w 2639"/>
                    <a:gd name="T3" fmla="*/ 64 h 460"/>
                    <a:gd name="T4" fmla="*/ 166 w 2639"/>
                    <a:gd name="T5" fmla="*/ 84 h 460"/>
                    <a:gd name="T6" fmla="*/ 330 w 2639"/>
                    <a:gd name="T7" fmla="*/ 105 h 460"/>
                    <a:gd name="T8" fmla="*/ 495 w 2639"/>
                    <a:gd name="T9" fmla="*/ 126 h 460"/>
                    <a:gd name="T10" fmla="*/ 659 w 2639"/>
                    <a:gd name="T11" fmla="*/ 149 h 460"/>
                    <a:gd name="T12" fmla="*/ 824 w 2639"/>
                    <a:gd name="T13" fmla="*/ 172 h 460"/>
                    <a:gd name="T14" fmla="*/ 988 w 2639"/>
                    <a:gd name="T15" fmla="*/ 195 h 460"/>
                    <a:gd name="T16" fmla="*/ 1153 w 2639"/>
                    <a:gd name="T17" fmla="*/ 219 h 460"/>
                    <a:gd name="T18" fmla="*/ 1317 w 2639"/>
                    <a:gd name="T19" fmla="*/ 245 h 460"/>
                    <a:gd name="T20" fmla="*/ 1482 w 2639"/>
                    <a:gd name="T21" fmla="*/ 269 h 460"/>
                    <a:gd name="T22" fmla="*/ 1645 w 2639"/>
                    <a:gd name="T23" fmla="*/ 296 h 460"/>
                    <a:gd name="T24" fmla="*/ 1809 w 2639"/>
                    <a:gd name="T25" fmla="*/ 321 h 460"/>
                    <a:gd name="T26" fmla="*/ 1974 w 2639"/>
                    <a:gd name="T27" fmla="*/ 348 h 460"/>
                    <a:gd name="T28" fmla="*/ 2137 w 2639"/>
                    <a:gd name="T29" fmla="*/ 376 h 460"/>
                    <a:gd name="T30" fmla="*/ 2302 w 2639"/>
                    <a:gd name="T31" fmla="*/ 403 h 460"/>
                    <a:gd name="T32" fmla="*/ 2465 w 2639"/>
                    <a:gd name="T33" fmla="*/ 431 h 460"/>
                    <a:gd name="T34" fmla="*/ 2628 w 2639"/>
                    <a:gd name="T35" fmla="*/ 460 h 460"/>
                    <a:gd name="T36" fmla="*/ 2639 w 2639"/>
                    <a:gd name="T37" fmla="*/ 396 h 460"/>
                    <a:gd name="T38" fmla="*/ 2476 w 2639"/>
                    <a:gd name="T39" fmla="*/ 368 h 460"/>
                    <a:gd name="T40" fmla="*/ 2312 w 2639"/>
                    <a:gd name="T41" fmla="*/ 340 h 460"/>
                    <a:gd name="T42" fmla="*/ 2147 w 2639"/>
                    <a:gd name="T43" fmla="*/ 312 h 460"/>
                    <a:gd name="T44" fmla="*/ 1984 w 2639"/>
                    <a:gd name="T45" fmla="*/ 286 h 460"/>
                    <a:gd name="T46" fmla="*/ 1820 w 2639"/>
                    <a:gd name="T47" fmla="*/ 259 h 460"/>
                    <a:gd name="T48" fmla="*/ 1655 w 2639"/>
                    <a:gd name="T49" fmla="*/ 232 h 460"/>
                    <a:gd name="T50" fmla="*/ 1491 w 2639"/>
                    <a:gd name="T51" fmla="*/ 207 h 460"/>
                    <a:gd name="T52" fmla="*/ 1326 w 2639"/>
                    <a:gd name="T53" fmla="*/ 181 h 460"/>
                    <a:gd name="T54" fmla="*/ 1162 w 2639"/>
                    <a:gd name="T55" fmla="*/ 157 h 460"/>
                    <a:gd name="T56" fmla="*/ 997 w 2639"/>
                    <a:gd name="T57" fmla="*/ 133 h 460"/>
                    <a:gd name="T58" fmla="*/ 833 w 2639"/>
                    <a:gd name="T59" fmla="*/ 108 h 460"/>
                    <a:gd name="T60" fmla="*/ 668 w 2639"/>
                    <a:gd name="T61" fmla="*/ 85 h 460"/>
                    <a:gd name="T62" fmla="*/ 504 w 2639"/>
                    <a:gd name="T63" fmla="*/ 64 h 460"/>
                    <a:gd name="T64" fmla="*/ 338 w 2639"/>
                    <a:gd name="T65" fmla="*/ 42 h 460"/>
                    <a:gd name="T66" fmla="*/ 174 w 2639"/>
                    <a:gd name="T67" fmla="*/ 20 h 460"/>
                    <a:gd name="T68" fmla="*/ 8 w 2639"/>
                    <a:gd name="T69" fmla="*/ 0 h 460"/>
                    <a:gd name="T70" fmla="*/ 7 w 2639"/>
                    <a:gd name="T71" fmla="*/ 0 h 460"/>
                    <a:gd name="T72" fmla="*/ 8 w 2639"/>
                    <a:gd name="T73" fmla="*/ 0 h 460"/>
                    <a:gd name="T74" fmla="*/ 8 w 2639"/>
                    <a:gd name="T75" fmla="*/ 0 h 460"/>
                    <a:gd name="T76" fmla="*/ 7 w 2639"/>
                    <a:gd name="T77" fmla="*/ 0 h 460"/>
                    <a:gd name="T78" fmla="*/ 1 w 2639"/>
                    <a:gd name="T79" fmla="*/ 6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9" h="460">
                      <a:moveTo>
                        <a:pt x="1" y="64"/>
                      </a:moveTo>
                      <a:lnTo>
                        <a:pt x="0" y="64"/>
                      </a:lnTo>
                      <a:lnTo>
                        <a:pt x="166" y="84"/>
                      </a:lnTo>
                      <a:lnTo>
                        <a:pt x="330" y="105"/>
                      </a:lnTo>
                      <a:lnTo>
                        <a:pt x="495" y="126"/>
                      </a:lnTo>
                      <a:lnTo>
                        <a:pt x="659" y="149"/>
                      </a:lnTo>
                      <a:lnTo>
                        <a:pt x="824" y="172"/>
                      </a:lnTo>
                      <a:lnTo>
                        <a:pt x="988" y="195"/>
                      </a:lnTo>
                      <a:lnTo>
                        <a:pt x="1153" y="219"/>
                      </a:lnTo>
                      <a:lnTo>
                        <a:pt x="1317" y="245"/>
                      </a:lnTo>
                      <a:lnTo>
                        <a:pt x="1482" y="269"/>
                      </a:lnTo>
                      <a:lnTo>
                        <a:pt x="1645" y="296"/>
                      </a:lnTo>
                      <a:lnTo>
                        <a:pt x="1809" y="321"/>
                      </a:lnTo>
                      <a:lnTo>
                        <a:pt x="1974" y="348"/>
                      </a:lnTo>
                      <a:lnTo>
                        <a:pt x="2137" y="376"/>
                      </a:lnTo>
                      <a:lnTo>
                        <a:pt x="2302" y="403"/>
                      </a:lnTo>
                      <a:lnTo>
                        <a:pt x="2465" y="431"/>
                      </a:lnTo>
                      <a:lnTo>
                        <a:pt x="2628" y="460"/>
                      </a:lnTo>
                      <a:lnTo>
                        <a:pt x="2639" y="396"/>
                      </a:lnTo>
                      <a:lnTo>
                        <a:pt x="2476" y="368"/>
                      </a:lnTo>
                      <a:lnTo>
                        <a:pt x="2312" y="340"/>
                      </a:lnTo>
                      <a:lnTo>
                        <a:pt x="2147" y="312"/>
                      </a:lnTo>
                      <a:lnTo>
                        <a:pt x="1984" y="286"/>
                      </a:lnTo>
                      <a:lnTo>
                        <a:pt x="1820" y="259"/>
                      </a:lnTo>
                      <a:lnTo>
                        <a:pt x="1655" y="232"/>
                      </a:lnTo>
                      <a:lnTo>
                        <a:pt x="1491" y="207"/>
                      </a:lnTo>
                      <a:lnTo>
                        <a:pt x="1326" y="181"/>
                      </a:lnTo>
                      <a:lnTo>
                        <a:pt x="1162" y="157"/>
                      </a:lnTo>
                      <a:lnTo>
                        <a:pt x="997" y="133"/>
                      </a:lnTo>
                      <a:lnTo>
                        <a:pt x="833" y="108"/>
                      </a:lnTo>
                      <a:lnTo>
                        <a:pt x="668" y="85"/>
                      </a:lnTo>
                      <a:lnTo>
                        <a:pt x="504" y="64"/>
                      </a:lnTo>
                      <a:lnTo>
                        <a:pt x="338" y="42"/>
                      </a:lnTo>
                      <a:lnTo>
                        <a:pt x="174" y="20"/>
                      </a:lnTo>
                      <a:lnTo>
                        <a:pt x="8" y="0"/>
                      </a:lnTo>
                      <a:lnTo>
                        <a:pt x="7" y="0"/>
                      </a:lnTo>
                      <a:lnTo>
                        <a:pt x="8" y="0"/>
                      </a:lnTo>
                      <a:lnTo>
                        <a:pt x="8" y="0"/>
                      </a:lnTo>
                      <a:lnTo>
                        <a:pt x="7" y="0"/>
                      </a:lnTo>
                      <a:lnTo>
                        <a:pt x="1"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25" name="Freeform 145"/>
                <p:cNvSpPr>
                  <a:spLocks/>
                </p:cNvSpPr>
                <p:nvPr/>
              </p:nvSpPr>
              <p:spPr bwMode="auto">
                <a:xfrm>
                  <a:off x="2812" y="3855"/>
                  <a:ext cx="205" cy="35"/>
                </a:xfrm>
                <a:custGeom>
                  <a:avLst/>
                  <a:gdLst>
                    <a:gd name="T0" fmla="*/ 4 w 823"/>
                    <a:gd name="T1" fmla="*/ 0 h 142"/>
                    <a:gd name="T2" fmla="*/ 0 w 823"/>
                    <a:gd name="T3" fmla="*/ 64 h 142"/>
                    <a:gd name="T4" fmla="*/ 817 w 823"/>
                    <a:gd name="T5" fmla="*/ 142 h 142"/>
                    <a:gd name="T6" fmla="*/ 823 w 823"/>
                    <a:gd name="T7" fmla="*/ 78 h 142"/>
                    <a:gd name="T8" fmla="*/ 5 w 823"/>
                    <a:gd name="T9" fmla="*/ 0 h 142"/>
                    <a:gd name="T10" fmla="*/ 4 w 823"/>
                    <a:gd name="T11" fmla="*/ 0 h 142"/>
                    <a:gd name="T12" fmla="*/ 5 w 823"/>
                    <a:gd name="T13" fmla="*/ 0 h 142"/>
                    <a:gd name="T14" fmla="*/ 5 w 823"/>
                    <a:gd name="T15" fmla="*/ 0 h 142"/>
                    <a:gd name="T16" fmla="*/ 4 w 823"/>
                    <a:gd name="T1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3" h="142">
                      <a:moveTo>
                        <a:pt x="4" y="0"/>
                      </a:moveTo>
                      <a:lnTo>
                        <a:pt x="0" y="64"/>
                      </a:lnTo>
                      <a:lnTo>
                        <a:pt x="817" y="142"/>
                      </a:lnTo>
                      <a:lnTo>
                        <a:pt x="823" y="78"/>
                      </a:lnTo>
                      <a:lnTo>
                        <a:pt x="5" y="0"/>
                      </a:lnTo>
                      <a:lnTo>
                        <a:pt x="4" y="0"/>
                      </a:lnTo>
                      <a:lnTo>
                        <a:pt x="5" y="0"/>
                      </a:lnTo>
                      <a:lnTo>
                        <a:pt x="5" y="0"/>
                      </a:lnTo>
                      <a:lnTo>
                        <a:pt x="4" y="0"/>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26" name="Freeform 146"/>
                <p:cNvSpPr>
                  <a:spLocks/>
                </p:cNvSpPr>
                <p:nvPr/>
              </p:nvSpPr>
              <p:spPr bwMode="auto">
                <a:xfrm>
                  <a:off x="2518" y="3843"/>
                  <a:ext cx="295" cy="28"/>
                </a:xfrm>
                <a:custGeom>
                  <a:avLst/>
                  <a:gdLst>
                    <a:gd name="T0" fmla="*/ 0 w 1178"/>
                    <a:gd name="T1" fmla="*/ 64 h 112"/>
                    <a:gd name="T2" fmla="*/ 0 w 1178"/>
                    <a:gd name="T3" fmla="*/ 64 h 112"/>
                    <a:gd name="T4" fmla="*/ 74 w 1178"/>
                    <a:gd name="T5" fmla="*/ 65 h 112"/>
                    <a:gd name="T6" fmla="*/ 147 w 1178"/>
                    <a:gd name="T7" fmla="*/ 66 h 112"/>
                    <a:gd name="T8" fmla="*/ 221 w 1178"/>
                    <a:gd name="T9" fmla="*/ 69 h 112"/>
                    <a:gd name="T10" fmla="*/ 294 w 1178"/>
                    <a:gd name="T11" fmla="*/ 70 h 112"/>
                    <a:gd name="T12" fmla="*/ 367 w 1178"/>
                    <a:gd name="T13" fmla="*/ 73 h 112"/>
                    <a:gd name="T14" fmla="*/ 441 w 1178"/>
                    <a:gd name="T15" fmla="*/ 75 h 112"/>
                    <a:gd name="T16" fmla="*/ 514 w 1178"/>
                    <a:gd name="T17" fmla="*/ 78 h 112"/>
                    <a:gd name="T18" fmla="*/ 588 w 1178"/>
                    <a:gd name="T19" fmla="*/ 80 h 112"/>
                    <a:gd name="T20" fmla="*/ 660 w 1178"/>
                    <a:gd name="T21" fmla="*/ 84 h 112"/>
                    <a:gd name="T22" fmla="*/ 734 w 1178"/>
                    <a:gd name="T23" fmla="*/ 88 h 112"/>
                    <a:gd name="T24" fmla="*/ 807 w 1178"/>
                    <a:gd name="T25" fmla="*/ 90 h 112"/>
                    <a:gd name="T26" fmla="*/ 881 w 1178"/>
                    <a:gd name="T27" fmla="*/ 94 h 112"/>
                    <a:gd name="T28" fmla="*/ 954 w 1178"/>
                    <a:gd name="T29" fmla="*/ 99 h 112"/>
                    <a:gd name="T30" fmla="*/ 1028 w 1178"/>
                    <a:gd name="T31" fmla="*/ 103 h 112"/>
                    <a:gd name="T32" fmla="*/ 1102 w 1178"/>
                    <a:gd name="T33" fmla="*/ 108 h 112"/>
                    <a:gd name="T34" fmla="*/ 1174 w 1178"/>
                    <a:gd name="T35" fmla="*/ 112 h 112"/>
                    <a:gd name="T36" fmla="*/ 1178 w 1178"/>
                    <a:gd name="T37" fmla="*/ 48 h 112"/>
                    <a:gd name="T38" fmla="*/ 1105 w 1178"/>
                    <a:gd name="T39" fmla="*/ 44 h 112"/>
                    <a:gd name="T40" fmla="*/ 1031 w 1178"/>
                    <a:gd name="T41" fmla="*/ 39 h 112"/>
                    <a:gd name="T42" fmla="*/ 957 w 1178"/>
                    <a:gd name="T43" fmla="*/ 36 h 112"/>
                    <a:gd name="T44" fmla="*/ 884 w 1178"/>
                    <a:gd name="T45" fmla="*/ 30 h 112"/>
                    <a:gd name="T46" fmla="*/ 811 w 1178"/>
                    <a:gd name="T47" fmla="*/ 27 h 112"/>
                    <a:gd name="T48" fmla="*/ 737 w 1178"/>
                    <a:gd name="T49" fmla="*/ 24 h 112"/>
                    <a:gd name="T50" fmla="*/ 663 w 1178"/>
                    <a:gd name="T51" fmla="*/ 20 h 112"/>
                    <a:gd name="T52" fmla="*/ 590 w 1178"/>
                    <a:gd name="T53" fmla="*/ 16 h 112"/>
                    <a:gd name="T54" fmla="*/ 516 w 1178"/>
                    <a:gd name="T55" fmla="*/ 14 h 112"/>
                    <a:gd name="T56" fmla="*/ 442 w 1178"/>
                    <a:gd name="T57" fmla="*/ 11 h 112"/>
                    <a:gd name="T58" fmla="*/ 370 w 1178"/>
                    <a:gd name="T59" fmla="*/ 9 h 112"/>
                    <a:gd name="T60" fmla="*/ 296 w 1178"/>
                    <a:gd name="T61" fmla="*/ 6 h 112"/>
                    <a:gd name="T62" fmla="*/ 222 w 1178"/>
                    <a:gd name="T63" fmla="*/ 5 h 112"/>
                    <a:gd name="T64" fmla="*/ 148 w 1178"/>
                    <a:gd name="T65" fmla="*/ 2 h 112"/>
                    <a:gd name="T66" fmla="*/ 74 w 1178"/>
                    <a:gd name="T67" fmla="*/ 1 h 112"/>
                    <a:gd name="T68" fmla="*/ 0 w 1178"/>
                    <a:gd name="T69" fmla="*/ 0 h 112"/>
                    <a:gd name="T70" fmla="*/ 0 w 1178"/>
                    <a:gd name="T71" fmla="*/ 0 h 112"/>
                    <a:gd name="T72" fmla="*/ 0 w 1178"/>
                    <a:gd name="T73" fmla="*/ 0 h 112"/>
                    <a:gd name="T74" fmla="*/ 0 w 1178"/>
                    <a:gd name="T75" fmla="*/ 0 h 112"/>
                    <a:gd name="T76" fmla="*/ 0 w 1178"/>
                    <a:gd name="T77" fmla="*/ 0 h 112"/>
                    <a:gd name="T78" fmla="*/ 0 w 1178"/>
                    <a:gd name="T79"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8" h="112">
                      <a:moveTo>
                        <a:pt x="0" y="64"/>
                      </a:moveTo>
                      <a:lnTo>
                        <a:pt x="0" y="64"/>
                      </a:lnTo>
                      <a:lnTo>
                        <a:pt x="74" y="65"/>
                      </a:lnTo>
                      <a:lnTo>
                        <a:pt x="147" y="66"/>
                      </a:lnTo>
                      <a:lnTo>
                        <a:pt x="221" y="69"/>
                      </a:lnTo>
                      <a:lnTo>
                        <a:pt x="294" y="70"/>
                      </a:lnTo>
                      <a:lnTo>
                        <a:pt x="367" y="73"/>
                      </a:lnTo>
                      <a:lnTo>
                        <a:pt x="441" y="75"/>
                      </a:lnTo>
                      <a:lnTo>
                        <a:pt x="514" y="78"/>
                      </a:lnTo>
                      <a:lnTo>
                        <a:pt x="588" y="80"/>
                      </a:lnTo>
                      <a:lnTo>
                        <a:pt x="660" y="84"/>
                      </a:lnTo>
                      <a:lnTo>
                        <a:pt x="734" y="88"/>
                      </a:lnTo>
                      <a:lnTo>
                        <a:pt x="807" y="90"/>
                      </a:lnTo>
                      <a:lnTo>
                        <a:pt x="881" y="94"/>
                      </a:lnTo>
                      <a:lnTo>
                        <a:pt x="954" y="99"/>
                      </a:lnTo>
                      <a:lnTo>
                        <a:pt x="1028" y="103"/>
                      </a:lnTo>
                      <a:lnTo>
                        <a:pt x="1102" y="108"/>
                      </a:lnTo>
                      <a:lnTo>
                        <a:pt x="1174" y="112"/>
                      </a:lnTo>
                      <a:lnTo>
                        <a:pt x="1178" y="48"/>
                      </a:lnTo>
                      <a:lnTo>
                        <a:pt x="1105" y="44"/>
                      </a:lnTo>
                      <a:lnTo>
                        <a:pt x="1031" y="39"/>
                      </a:lnTo>
                      <a:lnTo>
                        <a:pt x="957" y="36"/>
                      </a:lnTo>
                      <a:lnTo>
                        <a:pt x="884" y="30"/>
                      </a:lnTo>
                      <a:lnTo>
                        <a:pt x="811" y="27"/>
                      </a:lnTo>
                      <a:lnTo>
                        <a:pt x="737" y="24"/>
                      </a:lnTo>
                      <a:lnTo>
                        <a:pt x="663" y="20"/>
                      </a:lnTo>
                      <a:lnTo>
                        <a:pt x="590" y="16"/>
                      </a:lnTo>
                      <a:lnTo>
                        <a:pt x="516" y="14"/>
                      </a:lnTo>
                      <a:lnTo>
                        <a:pt x="442" y="11"/>
                      </a:lnTo>
                      <a:lnTo>
                        <a:pt x="370" y="9"/>
                      </a:lnTo>
                      <a:lnTo>
                        <a:pt x="296" y="6"/>
                      </a:lnTo>
                      <a:lnTo>
                        <a:pt x="222" y="5"/>
                      </a:lnTo>
                      <a:lnTo>
                        <a:pt x="148" y="2"/>
                      </a:lnTo>
                      <a:lnTo>
                        <a:pt x="74" y="1"/>
                      </a:lnTo>
                      <a:lnTo>
                        <a:pt x="0" y="0"/>
                      </a:lnTo>
                      <a:lnTo>
                        <a:pt x="0" y="0"/>
                      </a:lnTo>
                      <a:lnTo>
                        <a:pt x="0" y="0"/>
                      </a:lnTo>
                      <a:lnTo>
                        <a:pt x="0" y="0"/>
                      </a:lnTo>
                      <a:lnTo>
                        <a:pt x="0" y="0"/>
                      </a:lnTo>
                      <a:lnTo>
                        <a:pt x="0" y="64"/>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27" name="Freeform 147"/>
                <p:cNvSpPr>
                  <a:spLocks/>
                </p:cNvSpPr>
                <p:nvPr/>
              </p:nvSpPr>
              <p:spPr bwMode="auto">
                <a:xfrm>
                  <a:off x="2140" y="3843"/>
                  <a:ext cx="378" cy="33"/>
                </a:xfrm>
                <a:custGeom>
                  <a:avLst/>
                  <a:gdLst>
                    <a:gd name="T0" fmla="*/ 6 w 1512"/>
                    <a:gd name="T1" fmla="*/ 131 h 131"/>
                    <a:gd name="T2" fmla="*/ 5 w 1512"/>
                    <a:gd name="T3" fmla="*/ 131 h 131"/>
                    <a:gd name="T4" fmla="*/ 99 w 1512"/>
                    <a:gd name="T5" fmla="*/ 124 h 131"/>
                    <a:gd name="T6" fmla="*/ 194 w 1512"/>
                    <a:gd name="T7" fmla="*/ 117 h 131"/>
                    <a:gd name="T8" fmla="*/ 288 w 1512"/>
                    <a:gd name="T9" fmla="*/ 111 h 131"/>
                    <a:gd name="T10" fmla="*/ 382 w 1512"/>
                    <a:gd name="T11" fmla="*/ 106 h 131"/>
                    <a:gd name="T12" fmla="*/ 477 w 1512"/>
                    <a:gd name="T13" fmla="*/ 99 h 131"/>
                    <a:gd name="T14" fmla="*/ 570 w 1512"/>
                    <a:gd name="T15" fmla="*/ 94 h 131"/>
                    <a:gd name="T16" fmla="*/ 664 w 1512"/>
                    <a:gd name="T17" fmla="*/ 90 h 131"/>
                    <a:gd name="T18" fmla="*/ 758 w 1512"/>
                    <a:gd name="T19" fmla="*/ 85 h 131"/>
                    <a:gd name="T20" fmla="*/ 853 w 1512"/>
                    <a:gd name="T21" fmla="*/ 81 h 131"/>
                    <a:gd name="T22" fmla="*/ 946 w 1512"/>
                    <a:gd name="T23" fmla="*/ 78 h 131"/>
                    <a:gd name="T24" fmla="*/ 1040 w 1512"/>
                    <a:gd name="T25" fmla="*/ 75 h 131"/>
                    <a:gd name="T26" fmla="*/ 1135 w 1512"/>
                    <a:gd name="T27" fmla="*/ 71 h 131"/>
                    <a:gd name="T28" fmla="*/ 1229 w 1512"/>
                    <a:gd name="T29" fmla="*/ 69 h 131"/>
                    <a:gd name="T30" fmla="*/ 1323 w 1512"/>
                    <a:gd name="T31" fmla="*/ 67 h 131"/>
                    <a:gd name="T32" fmla="*/ 1418 w 1512"/>
                    <a:gd name="T33" fmla="*/ 65 h 131"/>
                    <a:gd name="T34" fmla="*/ 1512 w 1512"/>
                    <a:gd name="T35" fmla="*/ 64 h 131"/>
                    <a:gd name="T36" fmla="*/ 1512 w 1512"/>
                    <a:gd name="T37" fmla="*/ 0 h 131"/>
                    <a:gd name="T38" fmla="*/ 1416 w 1512"/>
                    <a:gd name="T39" fmla="*/ 1 h 131"/>
                    <a:gd name="T40" fmla="*/ 1322 w 1512"/>
                    <a:gd name="T41" fmla="*/ 4 h 131"/>
                    <a:gd name="T42" fmla="*/ 1228 w 1512"/>
                    <a:gd name="T43" fmla="*/ 5 h 131"/>
                    <a:gd name="T44" fmla="*/ 1133 w 1512"/>
                    <a:gd name="T45" fmla="*/ 8 h 131"/>
                    <a:gd name="T46" fmla="*/ 1039 w 1512"/>
                    <a:gd name="T47" fmla="*/ 11 h 131"/>
                    <a:gd name="T48" fmla="*/ 945 w 1512"/>
                    <a:gd name="T49" fmla="*/ 14 h 131"/>
                    <a:gd name="T50" fmla="*/ 850 w 1512"/>
                    <a:gd name="T51" fmla="*/ 18 h 131"/>
                    <a:gd name="T52" fmla="*/ 756 w 1512"/>
                    <a:gd name="T53" fmla="*/ 22 h 131"/>
                    <a:gd name="T54" fmla="*/ 662 w 1512"/>
                    <a:gd name="T55" fmla="*/ 27 h 131"/>
                    <a:gd name="T56" fmla="*/ 567 w 1512"/>
                    <a:gd name="T57" fmla="*/ 30 h 131"/>
                    <a:gd name="T58" fmla="*/ 473 w 1512"/>
                    <a:gd name="T59" fmla="*/ 36 h 131"/>
                    <a:gd name="T60" fmla="*/ 378 w 1512"/>
                    <a:gd name="T61" fmla="*/ 42 h 131"/>
                    <a:gd name="T62" fmla="*/ 284 w 1512"/>
                    <a:gd name="T63" fmla="*/ 47 h 131"/>
                    <a:gd name="T64" fmla="*/ 190 w 1512"/>
                    <a:gd name="T65" fmla="*/ 53 h 131"/>
                    <a:gd name="T66" fmla="*/ 95 w 1512"/>
                    <a:gd name="T67" fmla="*/ 60 h 131"/>
                    <a:gd name="T68" fmla="*/ 0 w 1512"/>
                    <a:gd name="T69" fmla="*/ 67 h 131"/>
                    <a:gd name="T70" fmla="*/ 0 w 1512"/>
                    <a:gd name="T71" fmla="*/ 67 h 131"/>
                    <a:gd name="T72" fmla="*/ 0 w 1512"/>
                    <a:gd name="T73" fmla="*/ 67 h 131"/>
                    <a:gd name="T74" fmla="*/ 0 w 1512"/>
                    <a:gd name="T75" fmla="*/ 67 h 131"/>
                    <a:gd name="T76" fmla="*/ 0 w 1512"/>
                    <a:gd name="T77" fmla="*/ 67 h 131"/>
                    <a:gd name="T78" fmla="*/ 6 w 1512"/>
                    <a:gd name="T7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2" h="131">
                      <a:moveTo>
                        <a:pt x="6" y="131"/>
                      </a:moveTo>
                      <a:lnTo>
                        <a:pt x="5" y="131"/>
                      </a:lnTo>
                      <a:lnTo>
                        <a:pt x="99" y="124"/>
                      </a:lnTo>
                      <a:lnTo>
                        <a:pt x="194" y="117"/>
                      </a:lnTo>
                      <a:lnTo>
                        <a:pt x="288" y="111"/>
                      </a:lnTo>
                      <a:lnTo>
                        <a:pt x="382" y="106"/>
                      </a:lnTo>
                      <a:lnTo>
                        <a:pt x="477" y="99"/>
                      </a:lnTo>
                      <a:lnTo>
                        <a:pt x="570" y="94"/>
                      </a:lnTo>
                      <a:lnTo>
                        <a:pt x="664" y="90"/>
                      </a:lnTo>
                      <a:lnTo>
                        <a:pt x="758" y="85"/>
                      </a:lnTo>
                      <a:lnTo>
                        <a:pt x="853" y="81"/>
                      </a:lnTo>
                      <a:lnTo>
                        <a:pt x="946" y="78"/>
                      </a:lnTo>
                      <a:lnTo>
                        <a:pt x="1040" y="75"/>
                      </a:lnTo>
                      <a:lnTo>
                        <a:pt x="1135" y="71"/>
                      </a:lnTo>
                      <a:lnTo>
                        <a:pt x="1229" y="69"/>
                      </a:lnTo>
                      <a:lnTo>
                        <a:pt x="1323" y="67"/>
                      </a:lnTo>
                      <a:lnTo>
                        <a:pt x="1418" y="65"/>
                      </a:lnTo>
                      <a:lnTo>
                        <a:pt x="1512" y="64"/>
                      </a:lnTo>
                      <a:lnTo>
                        <a:pt x="1512" y="0"/>
                      </a:lnTo>
                      <a:lnTo>
                        <a:pt x="1416" y="1"/>
                      </a:lnTo>
                      <a:lnTo>
                        <a:pt x="1322" y="4"/>
                      </a:lnTo>
                      <a:lnTo>
                        <a:pt x="1228" y="5"/>
                      </a:lnTo>
                      <a:lnTo>
                        <a:pt x="1133" y="8"/>
                      </a:lnTo>
                      <a:lnTo>
                        <a:pt x="1039" y="11"/>
                      </a:lnTo>
                      <a:lnTo>
                        <a:pt x="945" y="14"/>
                      </a:lnTo>
                      <a:lnTo>
                        <a:pt x="850" y="18"/>
                      </a:lnTo>
                      <a:lnTo>
                        <a:pt x="756" y="22"/>
                      </a:lnTo>
                      <a:lnTo>
                        <a:pt x="662" y="27"/>
                      </a:lnTo>
                      <a:lnTo>
                        <a:pt x="567" y="30"/>
                      </a:lnTo>
                      <a:lnTo>
                        <a:pt x="473" y="36"/>
                      </a:lnTo>
                      <a:lnTo>
                        <a:pt x="378" y="42"/>
                      </a:lnTo>
                      <a:lnTo>
                        <a:pt x="284" y="47"/>
                      </a:lnTo>
                      <a:lnTo>
                        <a:pt x="190" y="53"/>
                      </a:lnTo>
                      <a:lnTo>
                        <a:pt x="95" y="60"/>
                      </a:lnTo>
                      <a:lnTo>
                        <a:pt x="0" y="67"/>
                      </a:lnTo>
                      <a:lnTo>
                        <a:pt x="0" y="67"/>
                      </a:lnTo>
                      <a:lnTo>
                        <a:pt x="0" y="67"/>
                      </a:lnTo>
                      <a:lnTo>
                        <a:pt x="0" y="67"/>
                      </a:lnTo>
                      <a:lnTo>
                        <a:pt x="0" y="67"/>
                      </a:lnTo>
                      <a:lnTo>
                        <a:pt x="6" y="13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28" name="Freeform 148"/>
                <p:cNvSpPr>
                  <a:spLocks/>
                </p:cNvSpPr>
                <p:nvPr/>
              </p:nvSpPr>
              <p:spPr bwMode="auto">
                <a:xfrm>
                  <a:off x="1673" y="3860"/>
                  <a:ext cx="469" cy="72"/>
                </a:xfrm>
                <a:custGeom>
                  <a:avLst/>
                  <a:gdLst>
                    <a:gd name="T0" fmla="*/ 10 w 1874"/>
                    <a:gd name="T1" fmla="*/ 291 h 291"/>
                    <a:gd name="T2" fmla="*/ 10 w 1874"/>
                    <a:gd name="T3" fmla="*/ 291 h 291"/>
                    <a:gd name="T4" fmla="*/ 126 w 1874"/>
                    <a:gd name="T5" fmla="*/ 273 h 291"/>
                    <a:gd name="T6" fmla="*/ 242 w 1874"/>
                    <a:gd name="T7" fmla="*/ 257 h 291"/>
                    <a:gd name="T8" fmla="*/ 358 w 1874"/>
                    <a:gd name="T9" fmla="*/ 240 h 291"/>
                    <a:gd name="T10" fmla="*/ 475 w 1874"/>
                    <a:gd name="T11" fmla="*/ 223 h 291"/>
                    <a:gd name="T12" fmla="*/ 592 w 1874"/>
                    <a:gd name="T13" fmla="*/ 208 h 291"/>
                    <a:gd name="T14" fmla="*/ 708 w 1874"/>
                    <a:gd name="T15" fmla="*/ 193 h 291"/>
                    <a:gd name="T16" fmla="*/ 824 w 1874"/>
                    <a:gd name="T17" fmla="*/ 178 h 291"/>
                    <a:gd name="T18" fmla="*/ 940 w 1874"/>
                    <a:gd name="T19" fmla="*/ 164 h 291"/>
                    <a:gd name="T20" fmla="*/ 1057 w 1874"/>
                    <a:gd name="T21" fmla="*/ 150 h 291"/>
                    <a:gd name="T22" fmla="*/ 1173 w 1874"/>
                    <a:gd name="T23" fmla="*/ 136 h 291"/>
                    <a:gd name="T24" fmla="*/ 1289 w 1874"/>
                    <a:gd name="T25" fmla="*/ 123 h 291"/>
                    <a:gd name="T26" fmla="*/ 1406 w 1874"/>
                    <a:gd name="T27" fmla="*/ 110 h 291"/>
                    <a:gd name="T28" fmla="*/ 1522 w 1874"/>
                    <a:gd name="T29" fmla="*/ 97 h 291"/>
                    <a:gd name="T30" fmla="*/ 1640 w 1874"/>
                    <a:gd name="T31" fmla="*/ 86 h 291"/>
                    <a:gd name="T32" fmla="*/ 1757 w 1874"/>
                    <a:gd name="T33" fmla="*/ 74 h 291"/>
                    <a:gd name="T34" fmla="*/ 1874 w 1874"/>
                    <a:gd name="T35" fmla="*/ 64 h 291"/>
                    <a:gd name="T36" fmla="*/ 1868 w 1874"/>
                    <a:gd name="T37" fmla="*/ 0 h 291"/>
                    <a:gd name="T38" fmla="*/ 1750 w 1874"/>
                    <a:gd name="T39" fmla="*/ 11 h 291"/>
                    <a:gd name="T40" fmla="*/ 1633 w 1874"/>
                    <a:gd name="T41" fmla="*/ 22 h 291"/>
                    <a:gd name="T42" fmla="*/ 1516 w 1874"/>
                    <a:gd name="T43" fmla="*/ 35 h 291"/>
                    <a:gd name="T44" fmla="*/ 1399 w 1874"/>
                    <a:gd name="T45" fmla="*/ 46 h 291"/>
                    <a:gd name="T46" fmla="*/ 1283 w 1874"/>
                    <a:gd name="T47" fmla="*/ 59 h 291"/>
                    <a:gd name="T48" fmla="*/ 1165 w 1874"/>
                    <a:gd name="T49" fmla="*/ 73 h 291"/>
                    <a:gd name="T50" fmla="*/ 1049 w 1874"/>
                    <a:gd name="T51" fmla="*/ 86 h 291"/>
                    <a:gd name="T52" fmla="*/ 932 w 1874"/>
                    <a:gd name="T53" fmla="*/ 100 h 291"/>
                    <a:gd name="T54" fmla="*/ 816 w 1874"/>
                    <a:gd name="T55" fmla="*/ 115 h 291"/>
                    <a:gd name="T56" fmla="*/ 700 w 1874"/>
                    <a:gd name="T57" fmla="*/ 129 h 291"/>
                    <a:gd name="T58" fmla="*/ 583 w 1874"/>
                    <a:gd name="T59" fmla="*/ 144 h 291"/>
                    <a:gd name="T60" fmla="*/ 467 w 1874"/>
                    <a:gd name="T61" fmla="*/ 161 h 291"/>
                    <a:gd name="T62" fmla="*/ 351 w 1874"/>
                    <a:gd name="T63" fmla="*/ 176 h 291"/>
                    <a:gd name="T64" fmla="*/ 233 w 1874"/>
                    <a:gd name="T65" fmla="*/ 193 h 291"/>
                    <a:gd name="T66" fmla="*/ 117 w 1874"/>
                    <a:gd name="T67" fmla="*/ 211 h 291"/>
                    <a:gd name="T68" fmla="*/ 0 w 1874"/>
                    <a:gd name="T69" fmla="*/ 227 h 291"/>
                    <a:gd name="T70" fmla="*/ 0 w 1874"/>
                    <a:gd name="T71" fmla="*/ 227 h 291"/>
                    <a:gd name="T72" fmla="*/ 0 w 1874"/>
                    <a:gd name="T73" fmla="*/ 227 h 291"/>
                    <a:gd name="T74" fmla="*/ 0 w 1874"/>
                    <a:gd name="T75" fmla="*/ 227 h 291"/>
                    <a:gd name="T76" fmla="*/ 0 w 1874"/>
                    <a:gd name="T77" fmla="*/ 227 h 291"/>
                    <a:gd name="T78" fmla="*/ 10 w 1874"/>
                    <a:gd name="T7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4" h="291">
                      <a:moveTo>
                        <a:pt x="10" y="291"/>
                      </a:moveTo>
                      <a:lnTo>
                        <a:pt x="10" y="291"/>
                      </a:lnTo>
                      <a:lnTo>
                        <a:pt x="126" y="273"/>
                      </a:lnTo>
                      <a:lnTo>
                        <a:pt x="242" y="257"/>
                      </a:lnTo>
                      <a:lnTo>
                        <a:pt x="358" y="240"/>
                      </a:lnTo>
                      <a:lnTo>
                        <a:pt x="475" y="223"/>
                      </a:lnTo>
                      <a:lnTo>
                        <a:pt x="592" y="208"/>
                      </a:lnTo>
                      <a:lnTo>
                        <a:pt x="708" y="193"/>
                      </a:lnTo>
                      <a:lnTo>
                        <a:pt x="824" y="178"/>
                      </a:lnTo>
                      <a:lnTo>
                        <a:pt x="940" y="164"/>
                      </a:lnTo>
                      <a:lnTo>
                        <a:pt x="1057" y="150"/>
                      </a:lnTo>
                      <a:lnTo>
                        <a:pt x="1173" y="136"/>
                      </a:lnTo>
                      <a:lnTo>
                        <a:pt x="1289" y="123"/>
                      </a:lnTo>
                      <a:lnTo>
                        <a:pt x="1406" y="110"/>
                      </a:lnTo>
                      <a:lnTo>
                        <a:pt x="1522" y="97"/>
                      </a:lnTo>
                      <a:lnTo>
                        <a:pt x="1640" y="86"/>
                      </a:lnTo>
                      <a:lnTo>
                        <a:pt x="1757" y="74"/>
                      </a:lnTo>
                      <a:lnTo>
                        <a:pt x="1874" y="64"/>
                      </a:lnTo>
                      <a:lnTo>
                        <a:pt x="1868" y="0"/>
                      </a:lnTo>
                      <a:lnTo>
                        <a:pt x="1750" y="11"/>
                      </a:lnTo>
                      <a:lnTo>
                        <a:pt x="1633" y="22"/>
                      </a:lnTo>
                      <a:lnTo>
                        <a:pt x="1516" y="35"/>
                      </a:lnTo>
                      <a:lnTo>
                        <a:pt x="1399" y="46"/>
                      </a:lnTo>
                      <a:lnTo>
                        <a:pt x="1283" y="59"/>
                      </a:lnTo>
                      <a:lnTo>
                        <a:pt x="1165" y="73"/>
                      </a:lnTo>
                      <a:lnTo>
                        <a:pt x="1049" y="86"/>
                      </a:lnTo>
                      <a:lnTo>
                        <a:pt x="932" y="100"/>
                      </a:lnTo>
                      <a:lnTo>
                        <a:pt x="816" y="115"/>
                      </a:lnTo>
                      <a:lnTo>
                        <a:pt x="700" y="129"/>
                      </a:lnTo>
                      <a:lnTo>
                        <a:pt x="583" y="144"/>
                      </a:lnTo>
                      <a:lnTo>
                        <a:pt x="467" y="161"/>
                      </a:lnTo>
                      <a:lnTo>
                        <a:pt x="351" y="176"/>
                      </a:lnTo>
                      <a:lnTo>
                        <a:pt x="233" y="193"/>
                      </a:lnTo>
                      <a:lnTo>
                        <a:pt x="117" y="211"/>
                      </a:lnTo>
                      <a:lnTo>
                        <a:pt x="0" y="227"/>
                      </a:lnTo>
                      <a:lnTo>
                        <a:pt x="0" y="227"/>
                      </a:lnTo>
                      <a:lnTo>
                        <a:pt x="0" y="227"/>
                      </a:lnTo>
                      <a:lnTo>
                        <a:pt x="0" y="227"/>
                      </a:lnTo>
                      <a:lnTo>
                        <a:pt x="0" y="227"/>
                      </a:lnTo>
                      <a:lnTo>
                        <a:pt x="10" y="291"/>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29" name="Freeform 149"/>
                <p:cNvSpPr>
                  <a:spLocks/>
                </p:cNvSpPr>
                <p:nvPr/>
              </p:nvSpPr>
              <p:spPr bwMode="auto">
                <a:xfrm>
                  <a:off x="1353" y="3916"/>
                  <a:ext cx="323" cy="73"/>
                </a:xfrm>
                <a:custGeom>
                  <a:avLst/>
                  <a:gdLst>
                    <a:gd name="T0" fmla="*/ 13 w 1290"/>
                    <a:gd name="T1" fmla="*/ 292 h 292"/>
                    <a:gd name="T2" fmla="*/ 92 w 1290"/>
                    <a:gd name="T3" fmla="*/ 276 h 292"/>
                    <a:gd name="T4" fmla="*/ 171 w 1290"/>
                    <a:gd name="T5" fmla="*/ 260 h 292"/>
                    <a:gd name="T6" fmla="*/ 251 w 1290"/>
                    <a:gd name="T7" fmla="*/ 246 h 292"/>
                    <a:gd name="T8" fmla="*/ 330 w 1290"/>
                    <a:gd name="T9" fmla="*/ 231 h 292"/>
                    <a:gd name="T10" fmla="*/ 410 w 1290"/>
                    <a:gd name="T11" fmla="*/ 216 h 292"/>
                    <a:gd name="T12" fmla="*/ 491 w 1290"/>
                    <a:gd name="T13" fmla="*/ 202 h 292"/>
                    <a:gd name="T14" fmla="*/ 570 w 1290"/>
                    <a:gd name="T15" fmla="*/ 186 h 292"/>
                    <a:gd name="T16" fmla="*/ 650 w 1290"/>
                    <a:gd name="T17" fmla="*/ 172 h 292"/>
                    <a:gd name="T18" fmla="*/ 729 w 1290"/>
                    <a:gd name="T19" fmla="*/ 158 h 292"/>
                    <a:gd name="T20" fmla="*/ 809 w 1290"/>
                    <a:gd name="T21" fmla="*/ 144 h 292"/>
                    <a:gd name="T22" fmla="*/ 890 w 1290"/>
                    <a:gd name="T23" fmla="*/ 130 h 292"/>
                    <a:gd name="T24" fmla="*/ 970 w 1290"/>
                    <a:gd name="T25" fmla="*/ 116 h 292"/>
                    <a:gd name="T26" fmla="*/ 1049 w 1290"/>
                    <a:gd name="T27" fmla="*/ 104 h 292"/>
                    <a:gd name="T28" fmla="*/ 1129 w 1290"/>
                    <a:gd name="T29" fmla="*/ 90 h 292"/>
                    <a:gd name="T30" fmla="*/ 1210 w 1290"/>
                    <a:gd name="T31" fmla="*/ 77 h 292"/>
                    <a:gd name="T32" fmla="*/ 1290 w 1290"/>
                    <a:gd name="T33" fmla="*/ 64 h 292"/>
                    <a:gd name="T34" fmla="*/ 1280 w 1290"/>
                    <a:gd name="T35" fmla="*/ 0 h 292"/>
                    <a:gd name="T36" fmla="*/ 1200 w 1290"/>
                    <a:gd name="T37" fmla="*/ 13 h 292"/>
                    <a:gd name="T38" fmla="*/ 1119 w 1290"/>
                    <a:gd name="T39" fmla="*/ 27 h 292"/>
                    <a:gd name="T40" fmla="*/ 1039 w 1290"/>
                    <a:gd name="T41" fmla="*/ 40 h 292"/>
                    <a:gd name="T42" fmla="*/ 959 w 1290"/>
                    <a:gd name="T43" fmla="*/ 54 h 292"/>
                    <a:gd name="T44" fmla="*/ 878 w 1290"/>
                    <a:gd name="T45" fmla="*/ 68 h 292"/>
                    <a:gd name="T46" fmla="*/ 799 w 1290"/>
                    <a:gd name="T47" fmla="*/ 82 h 292"/>
                    <a:gd name="T48" fmla="*/ 719 w 1290"/>
                    <a:gd name="T49" fmla="*/ 96 h 292"/>
                    <a:gd name="T50" fmla="*/ 639 w 1290"/>
                    <a:gd name="T51" fmla="*/ 110 h 292"/>
                    <a:gd name="T52" fmla="*/ 558 w 1290"/>
                    <a:gd name="T53" fmla="*/ 124 h 292"/>
                    <a:gd name="T54" fmla="*/ 479 w 1290"/>
                    <a:gd name="T55" fmla="*/ 139 h 292"/>
                    <a:gd name="T56" fmla="*/ 399 w 1290"/>
                    <a:gd name="T57" fmla="*/ 153 h 292"/>
                    <a:gd name="T58" fmla="*/ 319 w 1290"/>
                    <a:gd name="T59" fmla="*/ 169 h 292"/>
                    <a:gd name="T60" fmla="*/ 240 w 1290"/>
                    <a:gd name="T61" fmla="*/ 183 h 292"/>
                    <a:gd name="T62" fmla="*/ 159 w 1290"/>
                    <a:gd name="T63" fmla="*/ 198 h 292"/>
                    <a:gd name="T64" fmla="*/ 80 w 1290"/>
                    <a:gd name="T65" fmla="*/ 213 h 292"/>
                    <a:gd name="T66" fmla="*/ 0 w 1290"/>
                    <a:gd name="T67" fmla="*/ 228 h 292"/>
                    <a:gd name="T68" fmla="*/ 13 w 1290"/>
                    <a:gd name="T6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90" h="292">
                      <a:moveTo>
                        <a:pt x="13" y="292"/>
                      </a:moveTo>
                      <a:lnTo>
                        <a:pt x="92" y="276"/>
                      </a:lnTo>
                      <a:lnTo>
                        <a:pt x="171" y="260"/>
                      </a:lnTo>
                      <a:lnTo>
                        <a:pt x="251" y="246"/>
                      </a:lnTo>
                      <a:lnTo>
                        <a:pt x="330" y="231"/>
                      </a:lnTo>
                      <a:lnTo>
                        <a:pt x="410" y="216"/>
                      </a:lnTo>
                      <a:lnTo>
                        <a:pt x="491" y="202"/>
                      </a:lnTo>
                      <a:lnTo>
                        <a:pt x="570" y="186"/>
                      </a:lnTo>
                      <a:lnTo>
                        <a:pt x="650" y="172"/>
                      </a:lnTo>
                      <a:lnTo>
                        <a:pt x="729" y="158"/>
                      </a:lnTo>
                      <a:lnTo>
                        <a:pt x="809" y="144"/>
                      </a:lnTo>
                      <a:lnTo>
                        <a:pt x="890" y="130"/>
                      </a:lnTo>
                      <a:lnTo>
                        <a:pt x="970" y="116"/>
                      </a:lnTo>
                      <a:lnTo>
                        <a:pt x="1049" y="104"/>
                      </a:lnTo>
                      <a:lnTo>
                        <a:pt x="1129" y="90"/>
                      </a:lnTo>
                      <a:lnTo>
                        <a:pt x="1210" y="77"/>
                      </a:lnTo>
                      <a:lnTo>
                        <a:pt x="1290" y="64"/>
                      </a:lnTo>
                      <a:lnTo>
                        <a:pt x="1280" y="0"/>
                      </a:lnTo>
                      <a:lnTo>
                        <a:pt x="1200" y="13"/>
                      </a:lnTo>
                      <a:lnTo>
                        <a:pt x="1119" y="27"/>
                      </a:lnTo>
                      <a:lnTo>
                        <a:pt x="1039" y="40"/>
                      </a:lnTo>
                      <a:lnTo>
                        <a:pt x="959" y="54"/>
                      </a:lnTo>
                      <a:lnTo>
                        <a:pt x="878" y="68"/>
                      </a:lnTo>
                      <a:lnTo>
                        <a:pt x="799" y="82"/>
                      </a:lnTo>
                      <a:lnTo>
                        <a:pt x="719" y="96"/>
                      </a:lnTo>
                      <a:lnTo>
                        <a:pt x="639" y="110"/>
                      </a:lnTo>
                      <a:lnTo>
                        <a:pt x="558" y="124"/>
                      </a:lnTo>
                      <a:lnTo>
                        <a:pt x="479" y="139"/>
                      </a:lnTo>
                      <a:lnTo>
                        <a:pt x="399" y="153"/>
                      </a:lnTo>
                      <a:lnTo>
                        <a:pt x="319" y="169"/>
                      </a:lnTo>
                      <a:lnTo>
                        <a:pt x="240" y="183"/>
                      </a:lnTo>
                      <a:lnTo>
                        <a:pt x="159" y="198"/>
                      </a:lnTo>
                      <a:lnTo>
                        <a:pt x="80" y="213"/>
                      </a:lnTo>
                      <a:lnTo>
                        <a:pt x="0" y="228"/>
                      </a:lnTo>
                      <a:lnTo>
                        <a:pt x="13" y="292"/>
                      </a:lnTo>
                      <a:close/>
                    </a:path>
                  </a:pathLst>
                </a:custGeom>
                <a:solidFill>
                  <a:srgbClr val="962A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30" name="Freeform 150"/>
                <p:cNvSpPr>
                  <a:spLocks/>
                </p:cNvSpPr>
                <p:nvPr/>
              </p:nvSpPr>
              <p:spPr bwMode="auto">
                <a:xfrm>
                  <a:off x="999" y="3935"/>
                  <a:ext cx="194" cy="53"/>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31" name="Freeform 151"/>
                <p:cNvSpPr>
                  <a:spLocks/>
                </p:cNvSpPr>
                <p:nvPr/>
              </p:nvSpPr>
              <p:spPr bwMode="auto">
                <a:xfrm>
                  <a:off x="999" y="3935"/>
                  <a:ext cx="194" cy="53"/>
                </a:xfrm>
                <a:custGeom>
                  <a:avLst/>
                  <a:gdLst>
                    <a:gd name="T0" fmla="*/ 502 w 775"/>
                    <a:gd name="T1" fmla="*/ 213 h 214"/>
                    <a:gd name="T2" fmla="*/ 337 w 775"/>
                    <a:gd name="T3" fmla="*/ 214 h 214"/>
                    <a:gd name="T4" fmla="*/ 207 w 775"/>
                    <a:gd name="T5" fmla="*/ 214 h 214"/>
                    <a:gd name="T6" fmla="*/ 156 w 775"/>
                    <a:gd name="T7" fmla="*/ 214 h 214"/>
                    <a:gd name="T8" fmla="*/ 112 w 775"/>
                    <a:gd name="T9" fmla="*/ 213 h 214"/>
                    <a:gd name="T10" fmla="*/ 77 w 775"/>
                    <a:gd name="T11" fmla="*/ 211 h 214"/>
                    <a:gd name="T12" fmla="*/ 48 w 775"/>
                    <a:gd name="T13" fmla="*/ 208 h 214"/>
                    <a:gd name="T14" fmla="*/ 27 w 775"/>
                    <a:gd name="T15" fmla="*/ 205 h 214"/>
                    <a:gd name="T16" fmla="*/ 11 w 775"/>
                    <a:gd name="T17" fmla="*/ 203 h 214"/>
                    <a:gd name="T18" fmla="*/ 3 w 775"/>
                    <a:gd name="T19" fmla="*/ 199 h 214"/>
                    <a:gd name="T20" fmla="*/ 0 w 775"/>
                    <a:gd name="T21" fmla="*/ 195 h 214"/>
                    <a:gd name="T22" fmla="*/ 3 w 775"/>
                    <a:gd name="T23" fmla="*/ 191 h 214"/>
                    <a:gd name="T24" fmla="*/ 10 w 775"/>
                    <a:gd name="T25" fmla="*/ 186 h 214"/>
                    <a:gd name="T26" fmla="*/ 23 w 775"/>
                    <a:gd name="T27" fmla="*/ 180 h 214"/>
                    <a:gd name="T28" fmla="*/ 40 w 775"/>
                    <a:gd name="T29" fmla="*/ 175 h 214"/>
                    <a:gd name="T30" fmla="*/ 84 w 775"/>
                    <a:gd name="T31" fmla="*/ 161 h 214"/>
                    <a:gd name="T32" fmla="*/ 142 w 775"/>
                    <a:gd name="T33" fmla="*/ 146 h 214"/>
                    <a:gd name="T34" fmla="*/ 208 w 775"/>
                    <a:gd name="T35" fmla="*/ 129 h 214"/>
                    <a:gd name="T36" fmla="*/ 281 w 775"/>
                    <a:gd name="T37" fmla="*/ 109 h 214"/>
                    <a:gd name="T38" fmla="*/ 357 w 775"/>
                    <a:gd name="T39" fmla="*/ 87 h 214"/>
                    <a:gd name="T40" fmla="*/ 434 w 775"/>
                    <a:gd name="T41" fmla="*/ 64 h 214"/>
                    <a:gd name="T42" fmla="*/ 470 w 775"/>
                    <a:gd name="T43" fmla="*/ 51 h 214"/>
                    <a:gd name="T44" fmla="*/ 506 w 775"/>
                    <a:gd name="T45" fmla="*/ 38 h 214"/>
                    <a:gd name="T46" fmla="*/ 542 w 775"/>
                    <a:gd name="T47" fmla="*/ 24 h 214"/>
                    <a:gd name="T48" fmla="*/ 574 w 775"/>
                    <a:gd name="T49" fmla="*/ 10 h 214"/>
                    <a:gd name="T50" fmla="*/ 587 w 775"/>
                    <a:gd name="T51" fmla="*/ 7 h 214"/>
                    <a:gd name="T52" fmla="*/ 599 w 775"/>
                    <a:gd name="T53" fmla="*/ 4 h 214"/>
                    <a:gd name="T54" fmla="*/ 613 w 775"/>
                    <a:gd name="T55" fmla="*/ 2 h 214"/>
                    <a:gd name="T56" fmla="*/ 626 w 775"/>
                    <a:gd name="T57" fmla="*/ 2 h 214"/>
                    <a:gd name="T58" fmla="*/ 640 w 775"/>
                    <a:gd name="T59" fmla="*/ 0 h 214"/>
                    <a:gd name="T60" fmla="*/ 654 w 775"/>
                    <a:gd name="T61" fmla="*/ 2 h 214"/>
                    <a:gd name="T62" fmla="*/ 667 w 775"/>
                    <a:gd name="T63" fmla="*/ 3 h 214"/>
                    <a:gd name="T64" fmla="*/ 680 w 775"/>
                    <a:gd name="T65" fmla="*/ 5 h 214"/>
                    <a:gd name="T66" fmla="*/ 692 w 775"/>
                    <a:gd name="T67" fmla="*/ 8 h 214"/>
                    <a:gd name="T68" fmla="*/ 704 w 775"/>
                    <a:gd name="T69" fmla="*/ 12 h 214"/>
                    <a:gd name="T70" fmla="*/ 715 w 775"/>
                    <a:gd name="T71" fmla="*/ 16 h 214"/>
                    <a:gd name="T72" fmla="*/ 727 w 775"/>
                    <a:gd name="T73" fmla="*/ 21 h 214"/>
                    <a:gd name="T74" fmla="*/ 736 w 775"/>
                    <a:gd name="T75" fmla="*/ 26 h 214"/>
                    <a:gd name="T76" fmla="*/ 746 w 775"/>
                    <a:gd name="T77" fmla="*/ 31 h 214"/>
                    <a:gd name="T78" fmla="*/ 754 w 775"/>
                    <a:gd name="T79" fmla="*/ 37 h 214"/>
                    <a:gd name="T80" fmla="*/ 760 w 775"/>
                    <a:gd name="T81" fmla="*/ 44 h 214"/>
                    <a:gd name="T82" fmla="*/ 766 w 775"/>
                    <a:gd name="T83" fmla="*/ 51 h 214"/>
                    <a:gd name="T84" fmla="*/ 770 w 775"/>
                    <a:gd name="T85" fmla="*/ 58 h 214"/>
                    <a:gd name="T86" fmla="*/ 773 w 775"/>
                    <a:gd name="T87" fmla="*/ 65 h 214"/>
                    <a:gd name="T88" fmla="*/ 775 w 775"/>
                    <a:gd name="T89" fmla="*/ 73 h 214"/>
                    <a:gd name="T90" fmla="*/ 774 w 775"/>
                    <a:gd name="T91" fmla="*/ 81 h 214"/>
                    <a:gd name="T92" fmla="*/ 773 w 775"/>
                    <a:gd name="T93" fmla="*/ 89 h 214"/>
                    <a:gd name="T94" fmla="*/ 769 w 775"/>
                    <a:gd name="T95" fmla="*/ 97 h 214"/>
                    <a:gd name="T96" fmla="*/ 762 w 775"/>
                    <a:gd name="T97" fmla="*/ 106 h 214"/>
                    <a:gd name="T98" fmla="*/ 755 w 775"/>
                    <a:gd name="T99" fmla="*/ 115 h 214"/>
                    <a:gd name="T100" fmla="*/ 746 w 775"/>
                    <a:gd name="T101" fmla="*/ 123 h 214"/>
                    <a:gd name="T102" fmla="*/ 733 w 775"/>
                    <a:gd name="T103" fmla="*/ 132 h 214"/>
                    <a:gd name="T104" fmla="*/ 719 w 775"/>
                    <a:gd name="T105" fmla="*/ 140 h 214"/>
                    <a:gd name="T106" fmla="*/ 701 w 775"/>
                    <a:gd name="T107" fmla="*/ 148 h 214"/>
                    <a:gd name="T108" fmla="*/ 682 w 775"/>
                    <a:gd name="T109" fmla="*/ 157 h 214"/>
                    <a:gd name="T110" fmla="*/ 660 w 775"/>
                    <a:gd name="T111" fmla="*/ 165 h 214"/>
                    <a:gd name="T112" fmla="*/ 635 w 775"/>
                    <a:gd name="T113" fmla="*/ 172 h 214"/>
                    <a:gd name="T114" fmla="*/ 606 w 775"/>
                    <a:gd name="T115" fmla="*/ 181 h 214"/>
                    <a:gd name="T116" fmla="*/ 574 w 775"/>
                    <a:gd name="T117" fmla="*/ 191 h 214"/>
                    <a:gd name="T118" fmla="*/ 539 w 775"/>
                    <a:gd name="T119" fmla="*/ 202 h 214"/>
                    <a:gd name="T120" fmla="*/ 502 w 775"/>
                    <a:gd name="T121" fmla="*/ 21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4">
                      <a:moveTo>
                        <a:pt x="502" y="213"/>
                      </a:moveTo>
                      <a:lnTo>
                        <a:pt x="337" y="214"/>
                      </a:lnTo>
                      <a:lnTo>
                        <a:pt x="207" y="214"/>
                      </a:lnTo>
                      <a:lnTo>
                        <a:pt x="156" y="214"/>
                      </a:lnTo>
                      <a:lnTo>
                        <a:pt x="112" y="213"/>
                      </a:lnTo>
                      <a:lnTo>
                        <a:pt x="77" y="211"/>
                      </a:lnTo>
                      <a:lnTo>
                        <a:pt x="48" y="208"/>
                      </a:lnTo>
                      <a:lnTo>
                        <a:pt x="27" y="205"/>
                      </a:lnTo>
                      <a:lnTo>
                        <a:pt x="11" y="203"/>
                      </a:lnTo>
                      <a:lnTo>
                        <a:pt x="3" y="199"/>
                      </a:lnTo>
                      <a:lnTo>
                        <a:pt x="0" y="195"/>
                      </a:lnTo>
                      <a:lnTo>
                        <a:pt x="3" y="191"/>
                      </a:lnTo>
                      <a:lnTo>
                        <a:pt x="10" y="186"/>
                      </a:lnTo>
                      <a:lnTo>
                        <a:pt x="23" y="180"/>
                      </a:lnTo>
                      <a:lnTo>
                        <a:pt x="40" y="175"/>
                      </a:lnTo>
                      <a:lnTo>
                        <a:pt x="84" y="161"/>
                      </a:lnTo>
                      <a:lnTo>
                        <a:pt x="142" y="146"/>
                      </a:lnTo>
                      <a:lnTo>
                        <a:pt x="208" y="129"/>
                      </a:lnTo>
                      <a:lnTo>
                        <a:pt x="281" y="109"/>
                      </a:lnTo>
                      <a:lnTo>
                        <a:pt x="357" y="87"/>
                      </a:lnTo>
                      <a:lnTo>
                        <a:pt x="434" y="64"/>
                      </a:lnTo>
                      <a:lnTo>
                        <a:pt x="470" y="51"/>
                      </a:lnTo>
                      <a:lnTo>
                        <a:pt x="506" y="38"/>
                      </a:lnTo>
                      <a:lnTo>
                        <a:pt x="542" y="24"/>
                      </a:lnTo>
                      <a:lnTo>
                        <a:pt x="574" y="10"/>
                      </a:lnTo>
                      <a:lnTo>
                        <a:pt x="587" y="7"/>
                      </a:lnTo>
                      <a:lnTo>
                        <a:pt x="599" y="4"/>
                      </a:lnTo>
                      <a:lnTo>
                        <a:pt x="613" y="2"/>
                      </a:lnTo>
                      <a:lnTo>
                        <a:pt x="626" y="2"/>
                      </a:lnTo>
                      <a:lnTo>
                        <a:pt x="640" y="0"/>
                      </a:lnTo>
                      <a:lnTo>
                        <a:pt x="654" y="2"/>
                      </a:lnTo>
                      <a:lnTo>
                        <a:pt x="667" y="3"/>
                      </a:lnTo>
                      <a:lnTo>
                        <a:pt x="680" y="5"/>
                      </a:lnTo>
                      <a:lnTo>
                        <a:pt x="692" y="8"/>
                      </a:lnTo>
                      <a:lnTo>
                        <a:pt x="704" y="12"/>
                      </a:lnTo>
                      <a:lnTo>
                        <a:pt x="715" y="16"/>
                      </a:lnTo>
                      <a:lnTo>
                        <a:pt x="727" y="21"/>
                      </a:lnTo>
                      <a:lnTo>
                        <a:pt x="736" y="26"/>
                      </a:lnTo>
                      <a:lnTo>
                        <a:pt x="746" y="31"/>
                      </a:lnTo>
                      <a:lnTo>
                        <a:pt x="754" y="37"/>
                      </a:lnTo>
                      <a:lnTo>
                        <a:pt x="760" y="44"/>
                      </a:lnTo>
                      <a:lnTo>
                        <a:pt x="766" y="51"/>
                      </a:lnTo>
                      <a:lnTo>
                        <a:pt x="770" y="58"/>
                      </a:lnTo>
                      <a:lnTo>
                        <a:pt x="773" y="65"/>
                      </a:lnTo>
                      <a:lnTo>
                        <a:pt x="775" y="73"/>
                      </a:lnTo>
                      <a:lnTo>
                        <a:pt x="774" y="81"/>
                      </a:lnTo>
                      <a:lnTo>
                        <a:pt x="773" y="89"/>
                      </a:lnTo>
                      <a:lnTo>
                        <a:pt x="769" y="97"/>
                      </a:lnTo>
                      <a:lnTo>
                        <a:pt x="762" y="106"/>
                      </a:lnTo>
                      <a:lnTo>
                        <a:pt x="755" y="115"/>
                      </a:lnTo>
                      <a:lnTo>
                        <a:pt x="746" y="123"/>
                      </a:lnTo>
                      <a:lnTo>
                        <a:pt x="733" y="132"/>
                      </a:lnTo>
                      <a:lnTo>
                        <a:pt x="719" y="140"/>
                      </a:lnTo>
                      <a:lnTo>
                        <a:pt x="701" y="148"/>
                      </a:lnTo>
                      <a:lnTo>
                        <a:pt x="682" y="157"/>
                      </a:lnTo>
                      <a:lnTo>
                        <a:pt x="660" y="165"/>
                      </a:lnTo>
                      <a:lnTo>
                        <a:pt x="635" y="172"/>
                      </a:lnTo>
                      <a:lnTo>
                        <a:pt x="606" y="181"/>
                      </a:lnTo>
                      <a:lnTo>
                        <a:pt x="574" y="191"/>
                      </a:lnTo>
                      <a:lnTo>
                        <a:pt x="539" y="202"/>
                      </a:lnTo>
                      <a:lnTo>
                        <a:pt x="502" y="213"/>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32" name="Freeform 152"/>
                <p:cNvSpPr>
                  <a:spLocks/>
                </p:cNvSpPr>
                <p:nvPr/>
              </p:nvSpPr>
              <p:spPr bwMode="auto">
                <a:xfrm>
                  <a:off x="340" y="3105"/>
                  <a:ext cx="792" cy="24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33" name="Freeform 153"/>
                <p:cNvSpPr>
                  <a:spLocks/>
                </p:cNvSpPr>
                <p:nvPr/>
              </p:nvSpPr>
              <p:spPr bwMode="auto">
                <a:xfrm>
                  <a:off x="340" y="3105"/>
                  <a:ext cx="792" cy="240"/>
                </a:xfrm>
                <a:custGeom>
                  <a:avLst/>
                  <a:gdLst>
                    <a:gd name="T0" fmla="*/ 280 w 3167"/>
                    <a:gd name="T1" fmla="*/ 753 h 960"/>
                    <a:gd name="T2" fmla="*/ 526 w 3167"/>
                    <a:gd name="T3" fmla="*/ 683 h 960"/>
                    <a:gd name="T4" fmla="*/ 804 w 3167"/>
                    <a:gd name="T5" fmla="*/ 603 h 960"/>
                    <a:gd name="T6" fmla="*/ 1085 w 3167"/>
                    <a:gd name="T7" fmla="*/ 525 h 960"/>
                    <a:gd name="T8" fmla="*/ 1335 w 3167"/>
                    <a:gd name="T9" fmla="*/ 460 h 960"/>
                    <a:gd name="T10" fmla="*/ 1539 w 3167"/>
                    <a:gd name="T11" fmla="*/ 414 h 960"/>
                    <a:gd name="T12" fmla="*/ 1832 w 3167"/>
                    <a:gd name="T13" fmla="*/ 340 h 960"/>
                    <a:gd name="T14" fmla="*/ 2202 w 3167"/>
                    <a:gd name="T15" fmla="*/ 240 h 960"/>
                    <a:gd name="T16" fmla="*/ 2575 w 3167"/>
                    <a:gd name="T17" fmla="*/ 135 h 960"/>
                    <a:gd name="T18" fmla="*/ 2881 w 3167"/>
                    <a:gd name="T19" fmla="*/ 50 h 960"/>
                    <a:gd name="T20" fmla="*/ 3047 w 3167"/>
                    <a:gd name="T21" fmla="*/ 4 h 960"/>
                    <a:gd name="T22" fmla="*/ 3080 w 3167"/>
                    <a:gd name="T23" fmla="*/ 0 h 960"/>
                    <a:gd name="T24" fmla="*/ 3110 w 3167"/>
                    <a:gd name="T25" fmla="*/ 6 h 960"/>
                    <a:gd name="T26" fmla="*/ 3134 w 3167"/>
                    <a:gd name="T27" fmla="*/ 20 h 960"/>
                    <a:gd name="T28" fmla="*/ 3153 w 3167"/>
                    <a:gd name="T29" fmla="*/ 41 h 960"/>
                    <a:gd name="T30" fmla="*/ 3163 w 3167"/>
                    <a:gd name="T31" fmla="*/ 66 h 960"/>
                    <a:gd name="T32" fmla="*/ 3167 w 3167"/>
                    <a:gd name="T33" fmla="*/ 93 h 960"/>
                    <a:gd name="T34" fmla="*/ 3161 w 3167"/>
                    <a:gd name="T35" fmla="*/ 120 h 960"/>
                    <a:gd name="T36" fmla="*/ 3145 w 3167"/>
                    <a:gd name="T37" fmla="*/ 145 h 960"/>
                    <a:gd name="T38" fmla="*/ 3119 w 3167"/>
                    <a:gd name="T39" fmla="*/ 168 h 960"/>
                    <a:gd name="T40" fmla="*/ 3080 w 3167"/>
                    <a:gd name="T41" fmla="*/ 185 h 960"/>
                    <a:gd name="T42" fmla="*/ 3008 w 3167"/>
                    <a:gd name="T43" fmla="*/ 200 h 960"/>
                    <a:gd name="T44" fmla="*/ 2844 w 3167"/>
                    <a:gd name="T45" fmla="*/ 243 h 960"/>
                    <a:gd name="T46" fmla="*/ 2640 w 3167"/>
                    <a:gd name="T47" fmla="*/ 306 h 960"/>
                    <a:gd name="T48" fmla="*/ 2426 w 3167"/>
                    <a:gd name="T49" fmla="*/ 378 h 960"/>
                    <a:gd name="T50" fmla="*/ 2232 w 3167"/>
                    <a:gd name="T51" fmla="*/ 451 h 960"/>
                    <a:gd name="T52" fmla="*/ 2091 w 3167"/>
                    <a:gd name="T53" fmla="*/ 514 h 960"/>
                    <a:gd name="T54" fmla="*/ 1998 w 3167"/>
                    <a:gd name="T55" fmla="*/ 571 h 960"/>
                    <a:gd name="T56" fmla="*/ 1874 w 3167"/>
                    <a:gd name="T57" fmla="*/ 678 h 960"/>
                    <a:gd name="T58" fmla="*/ 1794 w 3167"/>
                    <a:gd name="T59" fmla="*/ 739 h 960"/>
                    <a:gd name="T60" fmla="*/ 1729 w 3167"/>
                    <a:gd name="T61" fmla="*/ 776 h 960"/>
                    <a:gd name="T62" fmla="*/ 1669 w 3167"/>
                    <a:gd name="T63" fmla="*/ 800 h 960"/>
                    <a:gd name="T64" fmla="*/ 1600 w 3167"/>
                    <a:gd name="T65" fmla="*/ 822 h 960"/>
                    <a:gd name="T66" fmla="*/ 1526 w 3167"/>
                    <a:gd name="T67" fmla="*/ 836 h 960"/>
                    <a:gd name="T68" fmla="*/ 1457 w 3167"/>
                    <a:gd name="T69" fmla="*/ 842 h 960"/>
                    <a:gd name="T70" fmla="*/ 1370 w 3167"/>
                    <a:gd name="T71" fmla="*/ 841 h 960"/>
                    <a:gd name="T72" fmla="*/ 1249 w 3167"/>
                    <a:gd name="T73" fmla="*/ 825 h 960"/>
                    <a:gd name="T74" fmla="*/ 1054 w 3167"/>
                    <a:gd name="T75" fmla="*/ 791 h 960"/>
                    <a:gd name="T76" fmla="*/ 975 w 3167"/>
                    <a:gd name="T77" fmla="*/ 786 h 960"/>
                    <a:gd name="T78" fmla="*/ 891 w 3167"/>
                    <a:gd name="T79" fmla="*/ 791 h 960"/>
                    <a:gd name="T80" fmla="*/ 747 w 3167"/>
                    <a:gd name="T81" fmla="*/ 813 h 960"/>
                    <a:gd name="T82" fmla="*/ 593 w 3167"/>
                    <a:gd name="T83" fmla="*/ 845 h 960"/>
                    <a:gd name="T84" fmla="*/ 350 w 3167"/>
                    <a:gd name="T85" fmla="*/ 906 h 960"/>
                    <a:gd name="T86" fmla="*/ 195 w 3167"/>
                    <a:gd name="T87" fmla="*/ 953 h 960"/>
                    <a:gd name="T88" fmla="*/ 153 w 3167"/>
                    <a:gd name="T89" fmla="*/ 960 h 960"/>
                    <a:gd name="T90" fmla="*/ 111 w 3167"/>
                    <a:gd name="T91" fmla="*/ 957 h 960"/>
                    <a:gd name="T92" fmla="*/ 71 w 3167"/>
                    <a:gd name="T93" fmla="*/ 950 h 960"/>
                    <a:gd name="T94" fmla="*/ 38 w 3167"/>
                    <a:gd name="T95" fmla="*/ 936 h 960"/>
                    <a:gd name="T96" fmla="*/ 14 w 3167"/>
                    <a:gd name="T97" fmla="*/ 916 h 960"/>
                    <a:gd name="T98" fmla="*/ 1 w 3167"/>
                    <a:gd name="T99" fmla="*/ 895 h 960"/>
                    <a:gd name="T100" fmla="*/ 2 w 3167"/>
                    <a:gd name="T101" fmla="*/ 870 h 960"/>
                    <a:gd name="T102" fmla="*/ 22 w 3167"/>
                    <a:gd name="T103" fmla="*/ 845 h 960"/>
                    <a:gd name="T104" fmla="*/ 61 w 3167"/>
                    <a:gd name="T105" fmla="*/ 820 h 960"/>
                    <a:gd name="T106" fmla="*/ 125 w 3167"/>
                    <a:gd name="T107" fmla="*/ 797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7" h="960">
                      <a:moveTo>
                        <a:pt x="152" y="789"/>
                      </a:moveTo>
                      <a:lnTo>
                        <a:pt x="212" y="772"/>
                      </a:lnTo>
                      <a:lnTo>
                        <a:pt x="280" y="753"/>
                      </a:lnTo>
                      <a:lnTo>
                        <a:pt x="357" y="732"/>
                      </a:lnTo>
                      <a:lnTo>
                        <a:pt x="440" y="709"/>
                      </a:lnTo>
                      <a:lnTo>
                        <a:pt x="526" y="683"/>
                      </a:lnTo>
                      <a:lnTo>
                        <a:pt x="617" y="656"/>
                      </a:lnTo>
                      <a:lnTo>
                        <a:pt x="710" y="630"/>
                      </a:lnTo>
                      <a:lnTo>
                        <a:pt x="804" y="603"/>
                      </a:lnTo>
                      <a:lnTo>
                        <a:pt x="899" y="576"/>
                      </a:lnTo>
                      <a:lnTo>
                        <a:pt x="993" y="549"/>
                      </a:lnTo>
                      <a:lnTo>
                        <a:pt x="1085" y="525"/>
                      </a:lnTo>
                      <a:lnTo>
                        <a:pt x="1173" y="501"/>
                      </a:lnTo>
                      <a:lnTo>
                        <a:pt x="1257" y="479"/>
                      </a:lnTo>
                      <a:lnTo>
                        <a:pt x="1335" y="460"/>
                      </a:lnTo>
                      <a:lnTo>
                        <a:pt x="1406" y="442"/>
                      </a:lnTo>
                      <a:lnTo>
                        <a:pt x="1470" y="429"/>
                      </a:lnTo>
                      <a:lnTo>
                        <a:pt x="1539" y="414"/>
                      </a:lnTo>
                      <a:lnTo>
                        <a:pt x="1623" y="394"/>
                      </a:lnTo>
                      <a:lnTo>
                        <a:pt x="1722" y="370"/>
                      </a:lnTo>
                      <a:lnTo>
                        <a:pt x="1832" y="340"/>
                      </a:lnTo>
                      <a:lnTo>
                        <a:pt x="1951" y="308"/>
                      </a:lnTo>
                      <a:lnTo>
                        <a:pt x="2074" y="275"/>
                      </a:lnTo>
                      <a:lnTo>
                        <a:pt x="2202" y="240"/>
                      </a:lnTo>
                      <a:lnTo>
                        <a:pt x="2329" y="204"/>
                      </a:lnTo>
                      <a:lnTo>
                        <a:pt x="2456" y="169"/>
                      </a:lnTo>
                      <a:lnTo>
                        <a:pt x="2575" y="135"/>
                      </a:lnTo>
                      <a:lnTo>
                        <a:pt x="2689" y="103"/>
                      </a:lnTo>
                      <a:lnTo>
                        <a:pt x="2792" y="74"/>
                      </a:lnTo>
                      <a:lnTo>
                        <a:pt x="2881" y="50"/>
                      </a:lnTo>
                      <a:lnTo>
                        <a:pt x="2957" y="28"/>
                      </a:lnTo>
                      <a:lnTo>
                        <a:pt x="3011" y="13"/>
                      </a:lnTo>
                      <a:lnTo>
                        <a:pt x="3047" y="4"/>
                      </a:lnTo>
                      <a:lnTo>
                        <a:pt x="3059" y="1"/>
                      </a:lnTo>
                      <a:lnTo>
                        <a:pt x="3070" y="0"/>
                      </a:lnTo>
                      <a:lnTo>
                        <a:pt x="3080" y="0"/>
                      </a:lnTo>
                      <a:lnTo>
                        <a:pt x="3090" y="1"/>
                      </a:lnTo>
                      <a:lnTo>
                        <a:pt x="3101" y="4"/>
                      </a:lnTo>
                      <a:lnTo>
                        <a:pt x="3110" y="6"/>
                      </a:lnTo>
                      <a:lnTo>
                        <a:pt x="3119" y="10"/>
                      </a:lnTo>
                      <a:lnTo>
                        <a:pt x="3127" y="15"/>
                      </a:lnTo>
                      <a:lnTo>
                        <a:pt x="3134" y="20"/>
                      </a:lnTo>
                      <a:lnTo>
                        <a:pt x="3141" y="27"/>
                      </a:lnTo>
                      <a:lnTo>
                        <a:pt x="3147" y="34"/>
                      </a:lnTo>
                      <a:lnTo>
                        <a:pt x="3153" y="41"/>
                      </a:lnTo>
                      <a:lnTo>
                        <a:pt x="3157" y="48"/>
                      </a:lnTo>
                      <a:lnTo>
                        <a:pt x="3161" y="57"/>
                      </a:lnTo>
                      <a:lnTo>
                        <a:pt x="3163" y="66"/>
                      </a:lnTo>
                      <a:lnTo>
                        <a:pt x="3166" y="74"/>
                      </a:lnTo>
                      <a:lnTo>
                        <a:pt x="3167" y="83"/>
                      </a:lnTo>
                      <a:lnTo>
                        <a:pt x="3167" y="93"/>
                      </a:lnTo>
                      <a:lnTo>
                        <a:pt x="3166" y="102"/>
                      </a:lnTo>
                      <a:lnTo>
                        <a:pt x="3163" y="111"/>
                      </a:lnTo>
                      <a:lnTo>
                        <a:pt x="3161" y="120"/>
                      </a:lnTo>
                      <a:lnTo>
                        <a:pt x="3157" y="129"/>
                      </a:lnTo>
                      <a:lnTo>
                        <a:pt x="3152" y="138"/>
                      </a:lnTo>
                      <a:lnTo>
                        <a:pt x="3145" y="145"/>
                      </a:lnTo>
                      <a:lnTo>
                        <a:pt x="3138" y="153"/>
                      </a:lnTo>
                      <a:lnTo>
                        <a:pt x="3129" y="160"/>
                      </a:lnTo>
                      <a:lnTo>
                        <a:pt x="3119" y="168"/>
                      </a:lnTo>
                      <a:lnTo>
                        <a:pt x="3107" y="174"/>
                      </a:lnTo>
                      <a:lnTo>
                        <a:pt x="3094" y="180"/>
                      </a:lnTo>
                      <a:lnTo>
                        <a:pt x="3080" y="185"/>
                      </a:lnTo>
                      <a:lnTo>
                        <a:pt x="3064" y="190"/>
                      </a:lnTo>
                      <a:lnTo>
                        <a:pt x="3047" y="192"/>
                      </a:lnTo>
                      <a:lnTo>
                        <a:pt x="3008" y="200"/>
                      </a:lnTo>
                      <a:lnTo>
                        <a:pt x="2959" y="211"/>
                      </a:lnTo>
                      <a:lnTo>
                        <a:pt x="2904" y="225"/>
                      </a:lnTo>
                      <a:lnTo>
                        <a:pt x="2844" y="243"/>
                      </a:lnTo>
                      <a:lnTo>
                        <a:pt x="2779" y="262"/>
                      </a:lnTo>
                      <a:lnTo>
                        <a:pt x="2711" y="283"/>
                      </a:lnTo>
                      <a:lnTo>
                        <a:pt x="2640" y="306"/>
                      </a:lnTo>
                      <a:lnTo>
                        <a:pt x="2569" y="329"/>
                      </a:lnTo>
                      <a:lnTo>
                        <a:pt x="2496" y="354"/>
                      </a:lnTo>
                      <a:lnTo>
                        <a:pt x="2426" y="378"/>
                      </a:lnTo>
                      <a:lnTo>
                        <a:pt x="2357" y="404"/>
                      </a:lnTo>
                      <a:lnTo>
                        <a:pt x="2294" y="428"/>
                      </a:lnTo>
                      <a:lnTo>
                        <a:pt x="2232" y="451"/>
                      </a:lnTo>
                      <a:lnTo>
                        <a:pt x="2178" y="474"/>
                      </a:lnTo>
                      <a:lnTo>
                        <a:pt x="2130" y="494"/>
                      </a:lnTo>
                      <a:lnTo>
                        <a:pt x="2091" y="514"/>
                      </a:lnTo>
                      <a:lnTo>
                        <a:pt x="2056" y="531"/>
                      </a:lnTo>
                      <a:lnTo>
                        <a:pt x="2026" y="551"/>
                      </a:lnTo>
                      <a:lnTo>
                        <a:pt x="1998" y="571"/>
                      </a:lnTo>
                      <a:lnTo>
                        <a:pt x="1971" y="591"/>
                      </a:lnTo>
                      <a:lnTo>
                        <a:pt x="1923" y="635"/>
                      </a:lnTo>
                      <a:lnTo>
                        <a:pt x="1874" y="678"/>
                      </a:lnTo>
                      <a:lnTo>
                        <a:pt x="1850" y="698"/>
                      </a:lnTo>
                      <a:lnTo>
                        <a:pt x="1823" y="719"/>
                      </a:lnTo>
                      <a:lnTo>
                        <a:pt x="1794" y="739"/>
                      </a:lnTo>
                      <a:lnTo>
                        <a:pt x="1763" y="758"/>
                      </a:lnTo>
                      <a:lnTo>
                        <a:pt x="1747" y="767"/>
                      </a:lnTo>
                      <a:lnTo>
                        <a:pt x="1729" y="776"/>
                      </a:lnTo>
                      <a:lnTo>
                        <a:pt x="1710" y="785"/>
                      </a:lnTo>
                      <a:lnTo>
                        <a:pt x="1691" y="793"/>
                      </a:lnTo>
                      <a:lnTo>
                        <a:pt x="1669" y="800"/>
                      </a:lnTo>
                      <a:lnTo>
                        <a:pt x="1647" y="808"/>
                      </a:lnTo>
                      <a:lnTo>
                        <a:pt x="1624" y="814"/>
                      </a:lnTo>
                      <a:lnTo>
                        <a:pt x="1600" y="822"/>
                      </a:lnTo>
                      <a:lnTo>
                        <a:pt x="1574" y="827"/>
                      </a:lnTo>
                      <a:lnTo>
                        <a:pt x="1550" y="832"/>
                      </a:lnTo>
                      <a:lnTo>
                        <a:pt x="1526" y="836"/>
                      </a:lnTo>
                      <a:lnTo>
                        <a:pt x="1503" y="839"/>
                      </a:lnTo>
                      <a:lnTo>
                        <a:pt x="1480" y="841"/>
                      </a:lnTo>
                      <a:lnTo>
                        <a:pt x="1457" y="842"/>
                      </a:lnTo>
                      <a:lnTo>
                        <a:pt x="1436" y="842"/>
                      </a:lnTo>
                      <a:lnTo>
                        <a:pt x="1414" y="842"/>
                      </a:lnTo>
                      <a:lnTo>
                        <a:pt x="1370" y="841"/>
                      </a:lnTo>
                      <a:lnTo>
                        <a:pt x="1330" y="836"/>
                      </a:lnTo>
                      <a:lnTo>
                        <a:pt x="1289" y="831"/>
                      </a:lnTo>
                      <a:lnTo>
                        <a:pt x="1249" y="825"/>
                      </a:lnTo>
                      <a:lnTo>
                        <a:pt x="1170" y="809"/>
                      </a:lnTo>
                      <a:lnTo>
                        <a:pt x="1094" y="797"/>
                      </a:lnTo>
                      <a:lnTo>
                        <a:pt x="1054" y="791"/>
                      </a:lnTo>
                      <a:lnTo>
                        <a:pt x="1015" y="788"/>
                      </a:lnTo>
                      <a:lnTo>
                        <a:pt x="994" y="786"/>
                      </a:lnTo>
                      <a:lnTo>
                        <a:pt x="975" y="786"/>
                      </a:lnTo>
                      <a:lnTo>
                        <a:pt x="955" y="786"/>
                      </a:lnTo>
                      <a:lnTo>
                        <a:pt x="933" y="788"/>
                      </a:lnTo>
                      <a:lnTo>
                        <a:pt x="891" y="791"/>
                      </a:lnTo>
                      <a:lnTo>
                        <a:pt x="845" y="798"/>
                      </a:lnTo>
                      <a:lnTo>
                        <a:pt x="797" y="804"/>
                      </a:lnTo>
                      <a:lnTo>
                        <a:pt x="747" y="813"/>
                      </a:lnTo>
                      <a:lnTo>
                        <a:pt x="696" y="823"/>
                      </a:lnTo>
                      <a:lnTo>
                        <a:pt x="645" y="834"/>
                      </a:lnTo>
                      <a:lnTo>
                        <a:pt x="593" y="845"/>
                      </a:lnTo>
                      <a:lnTo>
                        <a:pt x="542" y="856"/>
                      </a:lnTo>
                      <a:lnTo>
                        <a:pt x="442" y="882"/>
                      </a:lnTo>
                      <a:lnTo>
                        <a:pt x="350" y="906"/>
                      </a:lnTo>
                      <a:lnTo>
                        <a:pt x="271" y="929"/>
                      </a:lnTo>
                      <a:lnTo>
                        <a:pt x="208" y="950"/>
                      </a:lnTo>
                      <a:lnTo>
                        <a:pt x="195" y="953"/>
                      </a:lnTo>
                      <a:lnTo>
                        <a:pt x="181" y="956"/>
                      </a:lnTo>
                      <a:lnTo>
                        <a:pt x="167" y="958"/>
                      </a:lnTo>
                      <a:lnTo>
                        <a:pt x="153" y="960"/>
                      </a:lnTo>
                      <a:lnTo>
                        <a:pt x="139" y="960"/>
                      </a:lnTo>
                      <a:lnTo>
                        <a:pt x="125" y="958"/>
                      </a:lnTo>
                      <a:lnTo>
                        <a:pt x="111" y="957"/>
                      </a:lnTo>
                      <a:lnTo>
                        <a:pt x="97" y="956"/>
                      </a:lnTo>
                      <a:lnTo>
                        <a:pt x="84" y="952"/>
                      </a:lnTo>
                      <a:lnTo>
                        <a:pt x="71" y="950"/>
                      </a:lnTo>
                      <a:lnTo>
                        <a:pt x="60" y="944"/>
                      </a:lnTo>
                      <a:lnTo>
                        <a:pt x="48" y="941"/>
                      </a:lnTo>
                      <a:lnTo>
                        <a:pt x="38" y="936"/>
                      </a:lnTo>
                      <a:lnTo>
                        <a:pt x="29" y="929"/>
                      </a:lnTo>
                      <a:lnTo>
                        <a:pt x="22" y="923"/>
                      </a:lnTo>
                      <a:lnTo>
                        <a:pt x="14" y="916"/>
                      </a:lnTo>
                      <a:lnTo>
                        <a:pt x="9" y="909"/>
                      </a:lnTo>
                      <a:lnTo>
                        <a:pt x="4" y="902"/>
                      </a:lnTo>
                      <a:lnTo>
                        <a:pt x="1" y="895"/>
                      </a:lnTo>
                      <a:lnTo>
                        <a:pt x="0" y="887"/>
                      </a:lnTo>
                      <a:lnTo>
                        <a:pt x="1" y="878"/>
                      </a:lnTo>
                      <a:lnTo>
                        <a:pt x="2" y="870"/>
                      </a:lnTo>
                      <a:lnTo>
                        <a:pt x="8" y="862"/>
                      </a:lnTo>
                      <a:lnTo>
                        <a:pt x="14" y="854"/>
                      </a:lnTo>
                      <a:lnTo>
                        <a:pt x="22" y="845"/>
                      </a:lnTo>
                      <a:lnTo>
                        <a:pt x="33" y="837"/>
                      </a:lnTo>
                      <a:lnTo>
                        <a:pt x="46" y="828"/>
                      </a:lnTo>
                      <a:lnTo>
                        <a:pt x="61" y="820"/>
                      </a:lnTo>
                      <a:lnTo>
                        <a:pt x="80" y="812"/>
                      </a:lnTo>
                      <a:lnTo>
                        <a:pt x="101" y="804"/>
                      </a:lnTo>
                      <a:lnTo>
                        <a:pt x="125" y="797"/>
                      </a:lnTo>
                      <a:lnTo>
                        <a:pt x="152" y="789"/>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34" name="Freeform 154"/>
                <p:cNvSpPr>
                  <a:spLocks/>
                </p:cNvSpPr>
                <p:nvPr/>
              </p:nvSpPr>
              <p:spPr bwMode="auto">
                <a:xfrm>
                  <a:off x="705" y="3245"/>
                  <a:ext cx="94" cy="42"/>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35" name="Freeform 155"/>
                <p:cNvSpPr>
                  <a:spLocks/>
                </p:cNvSpPr>
                <p:nvPr/>
              </p:nvSpPr>
              <p:spPr bwMode="auto">
                <a:xfrm>
                  <a:off x="705" y="3245"/>
                  <a:ext cx="94" cy="42"/>
                </a:xfrm>
                <a:custGeom>
                  <a:avLst/>
                  <a:gdLst>
                    <a:gd name="T0" fmla="*/ 245 w 378"/>
                    <a:gd name="T1" fmla="*/ 1 h 171"/>
                    <a:gd name="T2" fmla="*/ 279 w 378"/>
                    <a:gd name="T3" fmla="*/ 5 h 171"/>
                    <a:gd name="T4" fmla="*/ 310 w 378"/>
                    <a:gd name="T5" fmla="*/ 13 h 171"/>
                    <a:gd name="T6" fmla="*/ 336 w 378"/>
                    <a:gd name="T7" fmla="*/ 23 h 171"/>
                    <a:gd name="T8" fmla="*/ 356 w 378"/>
                    <a:gd name="T9" fmla="*/ 36 h 171"/>
                    <a:gd name="T10" fmla="*/ 370 w 378"/>
                    <a:gd name="T11" fmla="*/ 50 h 171"/>
                    <a:gd name="T12" fmla="*/ 378 w 378"/>
                    <a:gd name="T13" fmla="*/ 65 h 171"/>
                    <a:gd name="T14" fmla="*/ 378 w 378"/>
                    <a:gd name="T15" fmla="*/ 82 h 171"/>
                    <a:gd name="T16" fmla="*/ 370 w 378"/>
                    <a:gd name="T17" fmla="*/ 100 h 171"/>
                    <a:gd name="T18" fmla="*/ 355 w 378"/>
                    <a:gd name="T19" fmla="*/ 116 h 171"/>
                    <a:gd name="T20" fmla="*/ 334 w 378"/>
                    <a:gd name="T21" fmla="*/ 130 h 171"/>
                    <a:gd name="T22" fmla="*/ 309 w 378"/>
                    <a:gd name="T23" fmla="*/ 144 h 171"/>
                    <a:gd name="T24" fmla="*/ 278 w 378"/>
                    <a:gd name="T25" fmla="*/ 154 h 171"/>
                    <a:gd name="T26" fmla="*/ 245 w 378"/>
                    <a:gd name="T27" fmla="*/ 163 h 171"/>
                    <a:gd name="T28" fmla="*/ 208 w 378"/>
                    <a:gd name="T29" fmla="*/ 168 h 171"/>
                    <a:gd name="T30" fmla="*/ 171 w 378"/>
                    <a:gd name="T31" fmla="*/ 171 h 171"/>
                    <a:gd name="T32" fmla="*/ 133 w 378"/>
                    <a:gd name="T33" fmla="*/ 170 h 171"/>
                    <a:gd name="T34" fmla="*/ 98 w 378"/>
                    <a:gd name="T35" fmla="*/ 166 h 171"/>
                    <a:gd name="T36" fmla="*/ 68 w 378"/>
                    <a:gd name="T37" fmla="*/ 158 h 171"/>
                    <a:gd name="T38" fmla="*/ 42 w 378"/>
                    <a:gd name="T39" fmla="*/ 148 h 171"/>
                    <a:gd name="T40" fmla="*/ 22 w 378"/>
                    <a:gd name="T41" fmla="*/ 137 h 171"/>
                    <a:gd name="T42" fmla="*/ 8 w 378"/>
                    <a:gd name="T43" fmla="*/ 123 h 171"/>
                    <a:gd name="T44" fmla="*/ 0 w 378"/>
                    <a:gd name="T45" fmla="*/ 106 h 171"/>
                    <a:gd name="T46" fmla="*/ 0 w 378"/>
                    <a:gd name="T47" fmla="*/ 89 h 171"/>
                    <a:gd name="T48" fmla="*/ 8 w 378"/>
                    <a:gd name="T49" fmla="*/ 72 h 171"/>
                    <a:gd name="T50" fmla="*/ 23 w 378"/>
                    <a:gd name="T51" fmla="*/ 56 h 171"/>
                    <a:gd name="T52" fmla="*/ 44 w 378"/>
                    <a:gd name="T53" fmla="*/ 41 h 171"/>
                    <a:gd name="T54" fmla="*/ 69 w 378"/>
                    <a:gd name="T55" fmla="*/ 28 h 171"/>
                    <a:gd name="T56" fmla="*/ 100 w 378"/>
                    <a:gd name="T57" fmla="*/ 17 h 171"/>
                    <a:gd name="T58" fmla="*/ 133 w 378"/>
                    <a:gd name="T59" fmla="*/ 8 h 171"/>
                    <a:gd name="T60" fmla="*/ 170 w 378"/>
                    <a:gd name="T61" fmla="*/ 3 h 171"/>
                    <a:gd name="T62" fmla="*/ 207 w 378"/>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171">
                      <a:moveTo>
                        <a:pt x="226" y="0"/>
                      </a:moveTo>
                      <a:lnTo>
                        <a:pt x="245" y="1"/>
                      </a:lnTo>
                      <a:lnTo>
                        <a:pt x="263" y="3"/>
                      </a:lnTo>
                      <a:lnTo>
                        <a:pt x="279" y="5"/>
                      </a:lnTo>
                      <a:lnTo>
                        <a:pt x="295" y="9"/>
                      </a:lnTo>
                      <a:lnTo>
                        <a:pt x="310" y="13"/>
                      </a:lnTo>
                      <a:lnTo>
                        <a:pt x="323" y="18"/>
                      </a:lnTo>
                      <a:lnTo>
                        <a:pt x="336" y="23"/>
                      </a:lnTo>
                      <a:lnTo>
                        <a:pt x="346" y="30"/>
                      </a:lnTo>
                      <a:lnTo>
                        <a:pt x="356" y="36"/>
                      </a:lnTo>
                      <a:lnTo>
                        <a:pt x="364" y="42"/>
                      </a:lnTo>
                      <a:lnTo>
                        <a:pt x="370" y="50"/>
                      </a:lnTo>
                      <a:lnTo>
                        <a:pt x="374" y="58"/>
                      </a:lnTo>
                      <a:lnTo>
                        <a:pt x="378" y="65"/>
                      </a:lnTo>
                      <a:lnTo>
                        <a:pt x="378" y="73"/>
                      </a:lnTo>
                      <a:lnTo>
                        <a:pt x="378" y="82"/>
                      </a:lnTo>
                      <a:lnTo>
                        <a:pt x="375" y="91"/>
                      </a:lnTo>
                      <a:lnTo>
                        <a:pt x="370" y="100"/>
                      </a:lnTo>
                      <a:lnTo>
                        <a:pt x="364" y="107"/>
                      </a:lnTo>
                      <a:lnTo>
                        <a:pt x="355" y="116"/>
                      </a:lnTo>
                      <a:lnTo>
                        <a:pt x="346" y="124"/>
                      </a:lnTo>
                      <a:lnTo>
                        <a:pt x="334" y="130"/>
                      </a:lnTo>
                      <a:lnTo>
                        <a:pt x="321" y="138"/>
                      </a:lnTo>
                      <a:lnTo>
                        <a:pt x="309" y="144"/>
                      </a:lnTo>
                      <a:lnTo>
                        <a:pt x="293" y="149"/>
                      </a:lnTo>
                      <a:lnTo>
                        <a:pt x="278" y="154"/>
                      </a:lnTo>
                      <a:lnTo>
                        <a:pt x="262" y="160"/>
                      </a:lnTo>
                      <a:lnTo>
                        <a:pt x="245" y="163"/>
                      </a:lnTo>
                      <a:lnTo>
                        <a:pt x="227" y="166"/>
                      </a:lnTo>
                      <a:lnTo>
                        <a:pt x="208"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3"/>
                      </a:lnTo>
                      <a:lnTo>
                        <a:pt x="22" y="137"/>
                      </a:lnTo>
                      <a:lnTo>
                        <a:pt x="14" y="129"/>
                      </a:lnTo>
                      <a:lnTo>
                        <a:pt x="8" y="123"/>
                      </a:lnTo>
                      <a:lnTo>
                        <a:pt x="4" y="115"/>
                      </a:lnTo>
                      <a:lnTo>
                        <a:pt x="0" y="106"/>
                      </a:lnTo>
                      <a:lnTo>
                        <a:pt x="0" y="98"/>
                      </a:lnTo>
                      <a:lnTo>
                        <a:pt x="0" y="89"/>
                      </a:lnTo>
                      <a:lnTo>
                        <a:pt x="4" y="80"/>
                      </a:lnTo>
                      <a:lnTo>
                        <a:pt x="8" y="72"/>
                      </a:lnTo>
                      <a:lnTo>
                        <a:pt x="14" y="64"/>
                      </a:lnTo>
                      <a:lnTo>
                        <a:pt x="23" y="56"/>
                      </a:lnTo>
                      <a:lnTo>
                        <a:pt x="32" y="49"/>
                      </a:lnTo>
                      <a:lnTo>
                        <a:pt x="44" y="41"/>
                      </a:lnTo>
                      <a:lnTo>
                        <a:pt x="56" y="35"/>
                      </a:lnTo>
                      <a:lnTo>
                        <a:pt x="69" y="28"/>
                      </a:lnTo>
                      <a:lnTo>
                        <a:pt x="84" y="22"/>
                      </a:lnTo>
                      <a:lnTo>
                        <a:pt x="100" y="17"/>
                      </a:lnTo>
                      <a:lnTo>
                        <a:pt x="116" y="13"/>
                      </a:lnTo>
                      <a:lnTo>
                        <a:pt x="133" y="8"/>
                      </a:lnTo>
                      <a:lnTo>
                        <a:pt x="151" y="5"/>
                      </a:lnTo>
                      <a:lnTo>
                        <a:pt x="170" y="3"/>
                      </a:lnTo>
                      <a:lnTo>
                        <a:pt x="188" y="1"/>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36" name="Freeform 156"/>
                <p:cNvSpPr>
                  <a:spLocks/>
                </p:cNvSpPr>
                <p:nvPr/>
              </p:nvSpPr>
              <p:spPr bwMode="auto">
                <a:xfrm>
                  <a:off x="1518" y="3073"/>
                  <a:ext cx="95" cy="42"/>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37" name="Freeform 157"/>
                <p:cNvSpPr>
                  <a:spLocks/>
                </p:cNvSpPr>
                <p:nvPr/>
              </p:nvSpPr>
              <p:spPr bwMode="auto">
                <a:xfrm>
                  <a:off x="1518" y="3073"/>
                  <a:ext cx="95" cy="42"/>
                </a:xfrm>
                <a:custGeom>
                  <a:avLst/>
                  <a:gdLst>
                    <a:gd name="T0" fmla="*/ 245 w 379"/>
                    <a:gd name="T1" fmla="*/ 1 h 171"/>
                    <a:gd name="T2" fmla="*/ 279 w 379"/>
                    <a:gd name="T3" fmla="*/ 5 h 171"/>
                    <a:gd name="T4" fmla="*/ 310 w 379"/>
                    <a:gd name="T5" fmla="*/ 13 h 171"/>
                    <a:gd name="T6" fmla="*/ 335 w 379"/>
                    <a:gd name="T7" fmla="*/ 23 h 171"/>
                    <a:gd name="T8" fmla="*/ 356 w 379"/>
                    <a:gd name="T9" fmla="*/ 35 h 171"/>
                    <a:gd name="T10" fmla="*/ 370 w 379"/>
                    <a:gd name="T11" fmla="*/ 49 h 171"/>
                    <a:gd name="T12" fmla="*/ 377 w 379"/>
                    <a:gd name="T13" fmla="*/ 65 h 171"/>
                    <a:gd name="T14" fmla="*/ 377 w 379"/>
                    <a:gd name="T15" fmla="*/ 82 h 171"/>
                    <a:gd name="T16" fmla="*/ 370 w 379"/>
                    <a:gd name="T17" fmla="*/ 98 h 171"/>
                    <a:gd name="T18" fmla="*/ 356 w 379"/>
                    <a:gd name="T19" fmla="*/ 115 h 171"/>
                    <a:gd name="T20" fmla="*/ 334 w 379"/>
                    <a:gd name="T21" fmla="*/ 130 h 171"/>
                    <a:gd name="T22" fmla="*/ 309 w 379"/>
                    <a:gd name="T23" fmla="*/ 143 h 171"/>
                    <a:gd name="T24" fmla="*/ 278 w 379"/>
                    <a:gd name="T25" fmla="*/ 154 h 171"/>
                    <a:gd name="T26" fmla="*/ 245 w 379"/>
                    <a:gd name="T27" fmla="*/ 162 h 171"/>
                    <a:gd name="T28" fmla="*/ 209 w 379"/>
                    <a:gd name="T29" fmla="*/ 168 h 171"/>
                    <a:gd name="T30" fmla="*/ 171 w 379"/>
                    <a:gd name="T31" fmla="*/ 171 h 171"/>
                    <a:gd name="T32" fmla="*/ 133 w 379"/>
                    <a:gd name="T33" fmla="*/ 170 h 171"/>
                    <a:gd name="T34" fmla="*/ 98 w 379"/>
                    <a:gd name="T35" fmla="*/ 166 h 171"/>
                    <a:gd name="T36" fmla="*/ 68 w 379"/>
                    <a:gd name="T37" fmla="*/ 158 h 171"/>
                    <a:gd name="T38" fmla="*/ 42 w 379"/>
                    <a:gd name="T39" fmla="*/ 148 h 171"/>
                    <a:gd name="T40" fmla="*/ 23 w 379"/>
                    <a:gd name="T41" fmla="*/ 135 h 171"/>
                    <a:gd name="T42" fmla="*/ 9 w 379"/>
                    <a:gd name="T43" fmla="*/ 121 h 171"/>
                    <a:gd name="T44" fmla="*/ 1 w 379"/>
                    <a:gd name="T45" fmla="*/ 106 h 171"/>
                    <a:gd name="T46" fmla="*/ 1 w 379"/>
                    <a:gd name="T47" fmla="*/ 89 h 171"/>
                    <a:gd name="T48" fmla="*/ 9 w 379"/>
                    <a:gd name="T49" fmla="*/ 71 h 171"/>
                    <a:gd name="T50" fmla="*/ 23 w 379"/>
                    <a:gd name="T51" fmla="*/ 55 h 171"/>
                    <a:gd name="T52" fmla="*/ 43 w 379"/>
                    <a:gd name="T53" fmla="*/ 41 h 171"/>
                    <a:gd name="T54" fmla="*/ 70 w 379"/>
                    <a:gd name="T55" fmla="*/ 27 h 171"/>
                    <a:gd name="T56" fmla="*/ 99 w 379"/>
                    <a:gd name="T57" fmla="*/ 17 h 171"/>
                    <a:gd name="T58" fmla="*/ 134 w 379"/>
                    <a:gd name="T59" fmla="*/ 8 h 171"/>
                    <a:gd name="T60" fmla="*/ 170 w 379"/>
                    <a:gd name="T61" fmla="*/ 3 h 171"/>
                    <a:gd name="T62" fmla="*/ 207 w 379"/>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171">
                      <a:moveTo>
                        <a:pt x="226" y="0"/>
                      </a:moveTo>
                      <a:lnTo>
                        <a:pt x="245" y="1"/>
                      </a:lnTo>
                      <a:lnTo>
                        <a:pt x="263" y="3"/>
                      </a:lnTo>
                      <a:lnTo>
                        <a:pt x="279" y="5"/>
                      </a:lnTo>
                      <a:lnTo>
                        <a:pt x="296" y="9"/>
                      </a:lnTo>
                      <a:lnTo>
                        <a:pt x="310" y="13"/>
                      </a:lnTo>
                      <a:lnTo>
                        <a:pt x="324" y="17"/>
                      </a:lnTo>
                      <a:lnTo>
                        <a:pt x="335" y="23"/>
                      </a:lnTo>
                      <a:lnTo>
                        <a:pt x="347" y="28"/>
                      </a:lnTo>
                      <a:lnTo>
                        <a:pt x="356" y="35"/>
                      </a:lnTo>
                      <a:lnTo>
                        <a:pt x="363" y="42"/>
                      </a:lnTo>
                      <a:lnTo>
                        <a:pt x="370" y="49"/>
                      </a:lnTo>
                      <a:lnTo>
                        <a:pt x="375" y="56"/>
                      </a:lnTo>
                      <a:lnTo>
                        <a:pt x="377" y="65"/>
                      </a:lnTo>
                      <a:lnTo>
                        <a:pt x="379" y="73"/>
                      </a:lnTo>
                      <a:lnTo>
                        <a:pt x="377" y="82"/>
                      </a:lnTo>
                      <a:lnTo>
                        <a:pt x="375" y="91"/>
                      </a:lnTo>
                      <a:lnTo>
                        <a:pt x="370" y="98"/>
                      </a:lnTo>
                      <a:lnTo>
                        <a:pt x="363" y="107"/>
                      </a:lnTo>
                      <a:lnTo>
                        <a:pt x="356" y="115"/>
                      </a:lnTo>
                      <a:lnTo>
                        <a:pt x="346" y="122"/>
                      </a:lnTo>
                      <a:lnTo>
                        <a:pt x="334" y="130"/>
                      </a:lnTo>
                      <a:lnTo>
                        <a:pt x="323" y="137"/>
                      </a:lnTo>
                      <a:lnTo>
                        <a:pt x="309" y="143"/>
                      </a:lnTo>
                      <a:lnTo>
                        <a:pt x="295" y="149"/>
                      </a:lnTo>
                      <a:lnTo>
                        <a:pt x="278" y="154"/>
                      </a:lnTo>
                      <a:lnTo>
                        <a:pt x="261" y="158"/>
                      </a:lnTo>
                      <a:lnTo>
                        <a:pt x="245" y="162"/>
                      </a:lnTo>
                      <a:lnTo>
                        <a:pt x="227" y="166"/>
                      </a:lnTo>
                      <a:lnTo>
                        <a:pt x="209" y="168"/>
                      </a:lnTo>
                      <a:lnTo>
                        <a:pt x="190" y="170"/>
                      </a:lnTo>
                      <a:lnTo>
                        <a:pt x="171" y="171"/>
                      </a:lnTo>
                      <a:lnTo>
                        <a:pt x="152" y="171"/>
                      </a:lnTo>
                      <a:lnTo>
                        <a:pt x="133" y="170"/>
                      </a:lnTo>
                      <a:lnTo>
                        <a:pt x="115" y="168"/>
                      </a:lnTo>
                      <a:lnTo>
                        <a:pt x="98" y="166"/>
                      </a:lnTo>
                      <a:lnTo>
                        <a:pt x="83" y="162"/>
                      </a:lnTo>
                      <a:lnTo>
                        <a:pt x="68" y="158"/>
                      </a:lnTo>
                      <a:lnTo>
                        <a:pt x="55" y="153"/>
                      </a:lnTo>
                      <a:lnTo>
                        <a:pt x="42" y="148"/>
                      </a:lnTo>
                      <a:lnTo>
                        <a:pt x="32" y="142"/>
                      </a:lnTo>
                      <a:lnTo>
                        <a:pt x="23" y="135"/>
                      </a:lnTo>
                      <a:lnTo>
                        <a:pt x="14" y="129"/>
                      </a:lnTo>
                      <a:lnTo>
                        <a:pt x="9" y="121"/>
                      </a:lnTo>
                      <a:lnTo>
                        <a:pt x="4" y="114"/>
                      </a:lnTo>
                      <a:lnTo>
                        <a:pt x="1" y="106"/>
                      </a:lnTo>
                      <a:lnTo>
                        <a:pt x="0" y="97"/>
                      </a:lnTo>
                      <a:lnTo>
                        <a:pt x="1" y="89"/>
                      </a:lnTo>
                      <a:lnTo>
                        <a:pt x="4" y="80"/>
                      </a:lnTo>
                      <a:lnTo>
                        <a:pt x="9" y="71"/>
                      </a:lnTo>
                      <a:lnTo>
                        <a:pt x="15" y="64"/>
                      </a:lnTo>
                      <a:lnTo>
                        <a:pt x="23" y="55"/>
                      </a:lnTo>
                      <a:lnTo>
                        <a:pt x="33" y="47"/>
                      </a:lnTo>
                      <a:lnTo>
                        <a:pt x="43" y="41"/>
                      </a:lnTo>
                      <a:lnTo>
                        <a:pt x="56" y="33"/>
                      </a:lnTo>
                      <a:lnTo>
                        <a:pt x="70" y="27"/>
                      </a:lnTo>
                      <a:lnTo>
                        <a:pt x="84" y="22"/>
                      </a:lnTo>
                      <a:lnTo>
                        <a:pt x="99" y="17"/>
                      </a:lnTo>
                      <a:lnTo>
                        <a:pt x="116" y="12"/>
                      </a:lnTo>
                      <a:lnTo>
                        <a:pt x="134" y="8"/>
                      </a:lnTo>
                      <a:lnTo>
                        <a:pt x="152" y="5"/>
                      </a:lnTo>
                      <a:lnTo>
                        <a:pt x="170" y="3"/>
                      </a:lnTo>
                      <a:lnTo>
                        <a:pt x="189" y="0"/>
                      </a:lnTo>
                      <a:lnTo>
                        <a:pt x="207" y="0"/>
                      </a:lnTo>
                      <a:lnTo>
                        <a:pt x="226" y="0"/>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38" name="Freeform 158"/>
                <p:cNvSpPr>
                  <a:spLocks/>
                </p:cNvSpPr>
                <p:nvPr/>
              </p:nvSpPr>
              <p:spPr bwMode="auto">
                <a:xfrm>
                  <a:off x="2345" y="2981"/>
                  <a:ext cx="93" cy="47"/>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39" name="Freeform 159"/>
                <p:cNvSpPr>
                  <a:spLocks/>
                </p:cNvSpPr>
                <p:nvPr/>
              </p:nvSpPr>
              <p:spPr bwMode="auto">
                <a:xfrm>
                  <a:off x="2345" y="2981"/>
                  <a:ext cx="93" cy="47"/>
                </a:xfrm>
                <a:custGeom>
                  <a:avLst/>
                  <a:gdLst>
                    <a:gd name="T0" fmla="*/ 265 w 371"/>
                    <a:gd name="T1" fmla="*/ 31 h 186"/>
                    <a:gd name="T2" fmla="*/ 296 w 371"/>
                    <a:gd name="T3" fmla="*/ 45 h 186"/>
                    <a:gd name="T4" fmla="*/ 322 w 371"/>
                    <a:gd name="T5" fmla="*/ 61 h 186"/>
                    <a:gd name="T6" fmla="*/ 344 w 371"/>
                    <a:gd name="T7" fmla="*/ 79 h 186"/>
                    <a:gd name="T8" fmla="*/ 359 w 371"/>
                    <a:gd name="T9" fmla="*/ 97 h 186"/>
                    <a:gd name="T10" fmla="*/ 368 w 371"/>
                    <a:gd name="T11" fmla="*/ 115 h 186"/>
                    <a:gd name="T12" fmla="*/ 371 w 371"/>
                    <a:gd name="T13" fmla="*/ 132 h 186"/>
                    <a:gd name="T14" fmla="*/ 366 w 371"/>
                    <a:gd name="T15" fmla="*/ 148 h 186"/>
                    <a:gd name="T16" fmla="*/ 353 w 371"/>
                    <a:gd name="T17" fmla="*/ 162 h 186"/>
                    <a:gd name="T18" fmla="*/ 334 w 371"/>
                    <a:gd name="T19" fmla="*/ 174 h 186"/>
                    <a:gd name="T20" fmla="*/ 310 w 371"/>
                    <a:gd name="T21" fmla="*/ 181 h 186"/>
                    <a:gd name="T22" fmla="*/ 280 w 371"/>
                    <a:gd name="T23" fmla="*/ 185 h 186"/>
                    <a:gd name="T24" fmla="*/ 249 w 371"/>
                    <a:gd name="T25" fmla="*/ 186 h 186"/>
                    <a:gd name="T26" fmla="*/ 214 w 371"/>
                    <a:gd name="T27" fmla="*/ 184 h 186"/>
                    <a:gd name="T28" fmla="*/ 178 w 371"/>
                    <a:gd name="T29" fmla="*/ 179 h 186"/>
                    <a:gd name="T30" fmla="*/ 141 w 371"/>
                    <a:gd name="T31" fmla="*/ 169 h 186"/>
                    <a:gd name="T32" fmla="*/ 106 w 371"/>
                    <a:gd name="T33" fmla="*/ 156 h 186"/>
                    <a:gd name="T34" fmla="*/ 74 w 371"/>
                    <a:gd name="T35" fmla="*/ 142 h 186"/>
                    <a:gd name="T36" fmla="*/ 48 w 371"/>
                    <a:gd name="T37" fmla="*/ 125 h 186"/>
                    <a:gd name="T38" fmla="*/ 27 w 371"/>
                    <a:gd name="T39" fmla="*/ 107 h 186"/>
                    <a:gd name="T40" fmla="*/ 11 w 371"/>
                    <a:gd name="T41" fmla="*/ 89 h 186"/>
                    <a:gd name="T42" fmla="*/ 2 w 371"/>
                    <a:gd name="T43" fmla="*/ 72 h 186"/>
                    <a:gd name="T44" fmla="*/ 0 w 371"/>
                    <a:gd name="T45" fmla="*/ 55 h 186"/>
                    <a:gd name="T46" fmla="*/ 5 w 371"/>
                    <a:gd name="T47" fmla="*/ 39 h 186"/>
                    <a:gd name="T48" fmla="*/ 18 w 371"/>
                    <a:gd name="T49" fmla="*/ 24 h 186"/>
                    <a:gd name="T50" fmla="*/ 37 w 371"/>
                    <a:gd name="T51" fmla="*/ 13 h 186"/>
                    <a:gd name="T52" fmla="*/ 61 w 371"/>
                    <a:gd name="T53" fmla="*/ 5 h 186"/>
                    <a:gd name="T54" fmla="*/ 89 w 371"/>
                    <a:gd name="T55" fmla="*/ 2 h 186"/>
                    <a:gd name="T56" fmla="*/ 122 w 371"/>
                    <a:gd name="T57" fmla="*/ 0 h 186"/>
                    <a:gd name="T58" fmla="*/ 157 w 371"/>
                    <a:gd name="T59" fmla="*/ 3 h 186"/>
                    <a:gd name="T60" fmla="*/ 192 w 371"/>
                    <a:gd name="T61" fmla="*/ 8 h 186"/>
                    <a:gd name="T62" fmla="*/ 229 w 371"/>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247" y="23"/>
                      </a:moveTo>
                      <a:lnTo>
                        <a:pt x="265" y="31"/>
                      </a:lnTo>
                      <a:lnTo>
                        <a:pt x="280" y="37"/>
                      </a:lnTo>
                      <a:lnTo>
                        <a:pt x="296" y="45"/>
                      </a:lnTo>
                      <a:lnTo>
                        <a:pt x="310" y="54"/>
                      </a:lnTo>
                      <a:lnTo>
                        <a:pt x="322" y="61"/>
                      </a:lnTo>
                      <a:lnTo>
                        <a:pt x="334" y="70"/>
                      </a:lnTo>
                      <a:lnTo>
                        <a:pt x="344" y="79"/>
                      </a:lnTo>
                      <a:lnTo>
                        <a:pt x="353" y="88"/>
                      </a:lnTo>
                      <a:lnTo>
                        <a:pt x="359" y="97"/>
                      </a:lnTo>
                      <a:lnTo>
                        <a:pt x="365" y="106"/>
                      </a:lnTo>
                      <a:lnTo>
                        <a:pt x="368" y="115"/>
                      </a:lnTo>
                      <a:lnTo>
                        <a:pt x="371" y="124"/>
                      </a:lnTo>
                      <a:lnTo>
                        <a:pt x="371" y="132"/>
                      </a:lnTo>
                      <a:lnTo>
                        <a:pt x="370" y="140"/>
                      </a:lnTo>
                      <a:lnTo>
                        <a:pt x="366" y="148"/>
                      </a:lnTo>
                      <a:lnTo>
                        <a:pt x="361" y="156"/>
                      </a:lnTo>
                      <a:lnTo>
                        <a:pt x="353" y="162"/>
                      </a:lnTo>
                      <a:lnTo>
                        <a:pt x="344" y="169"/>
                      </a:lnTo>
                      <a:lnTo>
                        <a:pt x="334" y="174"/>
                      </a:lnTo>
                      <a:lnTo>
                        <a:pt x="322" y="177"/>
                      </a:lnTo>
                      <a:lnTo>
                        <a:pt x="310" y="181"/>
                      </a:lnTo>
                      <a:lnTo>
                        <a:pt x="296" y="184"/>
                      </a:lnTo>
                      <a:lnTo>
                        <a:pt x="280" y="185"/>
                      </a:lnTo>
                      <a:lnTo>
                        <a:pt x="265" y="186"/>
                      </a:lnTo>
                      <a:lnTo>
                        <a:pt x="249" y="186"/>
                      </a:lnTo>
                      <a:lnTo>
                        <a:pt x="232" y="185"/>
                      </a:lnTo>
                      <a:lnTo>
                        <a:pt x="214" y="184"/>
                      </a:lnTo>
                      <a:lnTo>
                        <a:pt x="196" y="181"/>
                      </a:lnTo>
                      <a:lnTo>
                        <a:pt x="178" y="179"/>
                      </a:lnTo>
                      <a:lnTo>
                        <a:pt x="161" y="174"/>
                      </a:lnTo>
                      <a:lnTo>
                        <a:pt x="141" y="169"/>
                      </a:lnTo>
                      <a:lnTo>
                        <a:pt x="124" y="163"/>
                      </a:lnTo>
                      <a:lnTo>
                        <a:pt x="106" y="156"/>
                      </a:lnTo>
                      <a:lnTo>
                        <a:pt x="89" y="149"/>
                      </a:lnTo>
                      <a:lnTo>
                        <a:pt x="74" y="142"/>
                      </a:lnTo>
                      <a:lnTo>
                        <a:pt x="61" y="133"/>
                      </a:lnTo>
                      <a:lnTo>
                        <a:pt x="48" y="125"/>
                      </a:lnTo>
                      <a:lnTo>
                        <a:pt x="37" y="116"/>
                      </a:lnTo>
                      <a:lnTo>
                        <a:pt x="27" y="107"/>
                      </a:lnTo>
                      <a:lnTo>
                        <a:pt x="18" y="98"/>
                      </a:lnTo>
                      <a:lnTo>
                        <a:pt x="11" y="89"/>
                      </a:lnTo>
                      <a:lnTo>
                        <a:pt x="6" y="81"/>
                      </a:lnTo>
                      <a:lnTo>
                        <a:pt x="2" y="72"/>
                      </a:lnTo>
                      <a:lnTo>
                        <a:pt x="0" y="63"/>
                      </a:lnTo>
                      <a:lnTo>
                        <a:pt x="0" y="55"/>
                      </a:lnTo>
                      <a:lnTo>
                        <a:pt x="1" y="46"/>
                      </a:lnTo>
                      <a:lnTo>
                        <a:pt x="5" y="39"/>
                      </a:lnTo>
                      <a:lnTo>
                        <a:pt x="10" y="31"/>
                      </a:lnTo>
                      <a:lnTo>
                        <a:pt x="18" y="24"/>
                      </a:lnTo>
                      <a:lnTo>
                        <a:pt x="27" y="18"/>
                      </a:lnTo>
                      <a:lnTo>
                        <a:pt x="37" y="13"/>
                      </a:lnTo>
                      <a:lnTo>
                        <a:pt x="48" y="9"/>
                      </a:lnTo>
                      <a:lnTo>
                        <a:pt x="61" y="5"/>
                      </a:lnTo>
                      <a:lnTo>
                        <a:pt x="75" y="3"/>
                      </a:lnTo>
                      <a:lnTo>
                        <a:pt x="89" y="2"/>
                      </a:lnTo>
                      <a:lnTo>
                        <a:pt x="106" y="0"/>
                      </a:lnTo>
                      <a:lnTo>
                        <a:pt x="122" y="0"/>
                      </a:lnTo>
                      <a:lnTo>
                        <a:pt x="139" y="2"/>
                      </a:lnTo>
                      <a:lnTo>
                        <a:pt x="157" y="3"/>
                      </a:lnTo>
                      <a:lnTo>
                        <a:pt x="175" y="5"/>
                      </a:lnTo>
                      <a:lnTo>
                        <a:pt x="192" y="8"/>
                      </a:lnTo>
                      <a:lnTo>
                        <a:pt x="210" y="13"/>
                      </a:lnTo>
                      <a:lnTo>
                        <a:pt x="229" y="18"/>
                      </a:lnTo>
                      <a:lnTo>
                        <a:pt x="247" y="2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40" name="Freeform 160"/>
                <p:cNvSpPr>
                  <a:spLocks/>
                </p:cNvSpPr>
                <p:nvPr/>
              </p:nvSpPr>
              <p:spPr bwMode="auto">
                <a:xfrm>
                  <a:off x="3165" y="3036"/>
                  <a:ext cx="93" cy="47"/>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41" name="Freeform 161"/>
                <p:cNvSpPr>
                  <a:spLocks/>
                </p:cNvSpPr>
                <p:nvPr/>
              </p:nvSpPr>
              <p:spPr bwMode="auto">
                <a:xfrm>
                  <a:off x="3165" y="3036"/>
                  <a:ext cx="93" cy="47"/>
                </a:xfrm>
                <a:custGeom>
                  <a:avLst/>
                  <a:gdLst>
                    <a:gd name="T0" fmla="*/ 264 w 370"/>
                    <a:gd name="T1" fmla="*/ 30 h 186"/>
                    <a:gd name="T2" fmla="*/ 296 w 370"/>
                    <a:gd name="T3" fmla="*/ 46 h 186"/>
                    <a:gd name="T4" fmla="*/ 323 w 370"/>
                    <a:gd name="T5" fmla="*/ 62 h 186"/>
                    <a:gd name="T6" fmla="*/ 343 w 370"/>
                    <a:gd name="T7" fmla="*/ 79 h 186"/>
                    <a:gd name="T8" fmla="*/ 358 w 370"/>
                    <a:gd name="T9" fmla="*/ 97 h 186"/>
                    <a:gd name="T10" fmla="*/ 369 w 370"/>
                    <a:gd name="T11" fmla="*/ 115 h 186"/>
                    <a:gd name="T12" fmla="*/ 370 w 370"/>
                    <a:gd name="T13" fmla="*/ 132 h 186"/>
                    <a:gd name="T14" fmla="*/ 365 w 370"/>
                    <a:gd name="T15" fmla="*/ 148 h 186"/>
                    <a:gd name="T16" fmla="*/ 352 w 370"/>
                    <a:gd name="T17" fmla="*/ 162 h 186"/>
                    <a:gd name="T18" fmla="*/ 334 w 370"/>
                    <a:gd name="T19" fmla="*/ 173 h 186"/>
                    <a:gd name="T20" fmla="*/ 309 w 370"/>
                    <a:gd name="T21" fmla="*/ 181 h 186"/>
                    <a:gd name="T22" fmla="*/ 281 w 370"/>
                    <a:gd name="T23" fmla="*/ 186 h 186"/>
                    <a:gd name="T24" fmla="*/ 249 w 370"/>
                    <a:gd name="T25" fmla="*/ 186 h 186"/>
                    <a:gd name="T26" fmla="*/ 214 w 370"/>
                    <a:gd name="T27" fmla="*/ 185 h 186"/>
                    <a:gd name="T28" fmla="*/ 177 w 370"/>
                    <a:gd name="T29" fmla="*/ 178 h 186"/>
                    <a:gd name="T30" fmla="*/ 142 w 370"/>
                    <a:gd name="T31" fmla="*/ 169 h 186"/>
                    <a:gd name="T32" fmla="*/ 106 w 370"/>
                    <a:gd name="T33" fmla="*/ 157 h 186"/>
                    <a:gd name="T34" fmla="*/ 74 w 370"/>
                    <a:gd name="T35" fmla="*/ 141 h 186"/>
                    <a:gd name="T36" fmla="*/ 47 w 370"/>
                    <a:gd name="T37" fmla="*/ 125 h 186"/>
                    <a:gd name="T38" fmla="*/ 26 w 370"/>
                    <a:gd name="T39" fmla="*/ 108 h 186"/>
                    <a:gd name="T40" fmla="*/ 10 w 370"/>
                    <a:gd name="T41" fmla="*/ 90 h 186"/>
                    <a:gd name="T42" fmla="*/ 1 w 370"/>
                    <a:gd name="T43" fmla="*/ 72 h 186"/>
                    <a:gd name="T44" fmla="*/ 0 w 370"/>
                    <a:gd name="T45" fmla="*/ 55 h 186"/>
                    <a:gd name="T46" fmla="*/ 5 w 370"/>
                    <a:gd name="T47" fmla="*/ 38 h 186"/>
                    <a:gd name="T48" fmla="*/ 17 w 370"/>
                    <a:gd name="T49" fmla="*/ 24 h 186"/>
                    <a:gd name="T50" fmla="*/ 36 w 370"/>
                    <a:gd name="T51" fmla="*/ 14 h 186"/>
                    <a:gd name="T52" fmla="*/ 60 w 370"/>
                    <a:gd name="T53" fmla="*/ 6 h 186"/>
                    <a:gd name="T54" fmla="*/ 89 w 370"/>
                    <a:gd name="T55" fmla="*/ 1 h 186"/>
                    <a:gd name="T56" fmla="*/ 121 w 370"/>
                    <a:gd name="T57" fmla="*/ 0 h 186"/>
                    <a:gd name="T58" fmla="*/ 156 w 370"/>
                    <a:gd name="T59" fmla="*/ 2 h 186"/>
                    <a:gd name="T60" fmla="*/ 191 w 370"/>
                    <a:gd name="T61" fmla="*/ 9 h 186"/>
                    <a:gd name="T62" fmla="*/ 228 w 370"/>
                    <a:gd name="T63"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186">
                      <a:moveTo>
                        <a:pt x="246" y="24"/>
                      </a:moveTo>
                      <a:lnTo>
                        <a:pt x="264" y="30"/>
                      </a:lnTo>
                      <a:lnTo>
                        <a:pt x="281" y="38"/>
                      </a:lnTo>
                      <a:lnTo>
                        <a:pt x="296" y="46"/>
                      </a:lnTo>
                      <a:lnTo>
                        <a:pt x="310" y="53"/>
                      </a:lnTo>
                      <a:lnTo>
                        <a:pt x="323" y="62"/>
                      </a:lnTo>
                      <a:lnTo>
                        <a:pt x="334" y="70"/>
                      </a:lnTo>
                      <a:lnTo>
                        <a:pt x="343" y="79"/>
                      </a:lnTo>
                      <a:lnTo>
                        <a:pt x="352" y="88"/>
                      </a:lnTo>
                      <a:lnTo>
                        <a:pt x="358" y="97"/>
                      </a:lnTo>
                      <a:lnTo>
                        <a:pt x="365" y="106"/>
                      </a:lnTo>
                      <a:lnTo>
                        <a:pt x="369" y="115"/>
                      </a:lnTo>
                      <a:lnTo>
                        <a:pt x="370" y="123"/>
                      </a:lnTo>
                      <a:lnTo>
                        <a:pt x="370" y="132"/>
                      </a:lnTo>
                      <a:lnTo>
                        <a:pt x="369" y="140"/>
                      </a:lnTo>
                      <a:lnTo>
                        <a:pt x="365" y="148"/>
                      </a:lnTo>
                      <a:lnTo>
                        <a:pt x="360" y="155"/>
                      </a:lnTo>
                      <a:lnTo>
                        <a:pt x="352" y="162"/>
                      </a:lnTo>
                      <a:lnTo>
                        <a:pt x="344" y="168"/>
                      </a:lnTo>
                      <a:lnTo>
                        <a:pt x="334" y="173"/>
                      </a:lnTo>
                      <a:lnTo>
                        <a:pt x="321" y="177"/>
                      </a:lnTo>
                      <a:lnTo>
                        <a:pt x="309" y="181"/>
                      </a:lnTo>
                      <a:lnTo>
                        <a:pt x="296" y="183"/>
                      </a:lnTo>
                      <a:lnTo>
                        <a:pt x="281" y="186"/>
                      </a:lnTo>
                      <a:lnTo>
                        <a:pt x="265" y="186"/>
                      </a:lnTo>
                      <a:lnTo>
                        <a:pt x="249" y="186"/>
                      </a:lnTo>
                      <a:lnTo>
                        <a:pt x="231" y="186"/>
                      </a:lnTo>
                      <a:lnTo>
                        <a:pt x="214" y="185"/>
                      </a:lnTo>
                      <a:lnTo>
                        <a:pt x="197" y="182"/>
                      </a:lnTo>
                      <a:lnTo>
                        <a:pt x="177" y="178"/>
                      </a:lnTo>
                      <a:lnTo>
                        <a:pt x="160" y="174"/>
                      </a:lnTo>
                      <a:lnTo>
                        <a:pt x="142" y="169"/>
                      </a:lnTo>
                      <a:lnTo>
                        <a:pt x="124" y="163"/>
                      </a:lnTo>
                      <a:lnTo>
                        <a:pt x="106" y="157"/>
                      </a:lnTo>
                      <a:lnTo>
                        <a:pt x="89" y="149"/>
                      </a:lnTo>
                      <a:lnTo>
                        <a:pt x="74" y="141"/>
                      </a:lnTo>
                      <a:lnTo>
                        <a:pt x="60" y="134"/>
                      </a:lnTo>
                      <a:lnTo>
                        <a:pt x="47" y="125"/>
                      </a:lnTo>
                      <a:lnTo>
                        <a:pt x="36" y="116"/>
                      </a:lnTo>
                      <a:lnTo>
                        <a:pt x="26" y="108"/>
                      </a:lnTo>
                      <a:lnTo>
                        <a:pt x="18" y="99"/>
                      </a:lnTo>
                      <a:lnTo>
                        <a:pt x="10" y="90"/>
                      </a:lnTo>
                      <a:lnTo>
                        <a:pt x="5" y="80"/>
                      </a:lnTo>
                      <a:lnTo>
                        <a:pt x="1" y="72"/>
                      </a:lnTo>
                      <a:lnTo>
                        <a:pt x="0" y="64"/>
                      </a:lnTo>
                      <a:lnTo>
                        <a:pt x="0" y="55"/>
                      </a:lnTo>
                      <a:lnTo>
                        <a:pt x="1" y="47"/>
                      </a:lnTo>
                      <a:lnTo>
                        <a:pt x="5" y="38"/>
                      </a:lnTo>
                      <a:lnTo>
                        <a:pt x="10" y="32"/>
                      </a:lnTo>
                      <a:lnTo>
                        <a:pt x="17" y="24"/>
                      </a:lnTo>
                      <a:lnTo>
                        <a:pt x="26" y="19"/>
                      </a:lnTo>
                      <a:lnTo>
                        <a:pt x="36" y="14"/>
                      </a:lnTo>
                      <a:lnTo>
                        <a:pt x="47" y="9"/>
                      </a:lnTo>
                      <a:lnTo>
                        <a:pt x="60" y="6"/>
                      </a:lnTo>
                      <a:lnTo>
                        <a:pt x="74" y="4"/>
                      </a:lnTo>
                      <a:lnTo>
                        <a:pt x="89" y="1"/>
                      </a:lnTo>
                      <a:lnTo>
                        <a:pt x="105" y="0"/>
                      </a:lnTo>
                      <a:lnTo>
                        <a:pt x="121" y="0"/>
                      </a:lnTo>
                      <a:lnTo>
                        <a:pt x="138" y="1"/>
                      </a:lnTo>
                      <a:lnTo>
                        <a:pt x="156" y="2"/>
                      </a:lnTo>
                      <a:lnTo>
                        <a:pt x="174" y="5"/>
                      </a:lnTo>
                      <a:lnTo>
                        <a:pt x="191" y="9"/>
                      </a:lnTo>
                      <a:lnTo>
                        <a:pt x="211" y="13"/>
                      </a:lnTo>
                      <a:lnTo>
                        <a:pt x="228" y="18"/>
                      </a:lnTo>
                      <a:lnTo>
                        <a:pt x="246"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42" name="Freeform 162"/>
                <p:cNvSpPr>
                  <a:spLocks/>
                </p:cNvSpPr>
                <p:nvPr/>
              </p:nvSpPr>
              <p:spPr bwMode="auto">
                <a:xfrm>
                  <a:off x="3722" y="3083"/>
                  <a:ext cx="832" cy="190"/>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43" name="Freeform 163"/>
                <p:cNvSpPr>
                  <a:spLocks/>
                </p:cNvSpPr>
                <p:nvPr/>
              </p:nvSpPr>
              <p:spPr bwMode="auto">
                <a:xfrm>
                  <a:off x="3722" y="3083"/>
                  <a:ext cx="832" cy="190"/>
                </a:xfrm>
                <a:custGeom>
                  <a:avLst/>
                  <a:gdLst>
                    <a:gd name="T0" fmla="*/ 325 w 3330"/>
                    <a:gd name="T1" fmla="*/ 36 h 759"/>
                    <a:gd name="T2" fmla="*/ 585 w 3330"/>
                    <a:gd name="T3" fmla="*/ 79 h 759"/>
                    <a:gd name="T4" fmla="*/ 882 w 3330"/>
                    <a:gd name="T5" fmla="*/ 129 h 759"/>
                    <a:gd name="T6" fmla="*/ 1179 w 3330"/>
                    <a:gd name="T7" fmla="*/ 181 h 759"/>
                    <a:gd name="T8" fmla="*/ 1442 w 3330"/>
                    <a:gd name="T9" fmla="*/ 232 h 759"/>
                    <a:gd name="T10" fmla="*/ 1652 w 3330"/>
                    <a:gd name="T11" fmla="*/ 281 h 759"/>
                    <a:gd name="T12" fmla="*/ 1961 w 3330"/>
                    <a:gd name="T13" fmla="*/ 343 h 759"/>
                    <a:gd name="T14" fmla="*/ 2351 w 3330"/>
                    <a:gd name="T15" fmla="*/ 414 h 759"/>
                    <a:gd name="T16" fmla="*/ 2748 w 3330"/>
                    <a:gd name="T17" fmla="*/ 485 h 759"/>
                    <a:gd name="T18" fmla="*/ 3073 w 3330"/>
                    <a:gd name="T19" fmla="*/ 541 h 759"/>
                    <a:gd name="T20" fmla="*/ 3249 w 3330"/>
                    <a:gd name="T21" fmla="*/ 571 h 759"/>
                    <a:gd name="T22" fmla="*/ 3281 w 3330"/>
                    <a:gd name="T23" fmla="*/ 584 h 759"/>
                    <a:gd name="T24" fmla="*/ 3306 w 3330"/>
                    <a:gd name="T25" fmla="*/ 603 h 759"/>
                    <a:gd name="T26" fmla="*/ 3321 w 3330"/>
                    <a:gd name="T27" fmla="*/ 627 h 759"/>
                    <a:gd name="T28" fmla="*/ 3330 w 3330"/>
                    <a:gd name="T29" fmla="*/ 654 h 759"/>
                    <a:gd name="T30" fmla="*/ 3329 w 3330"/>
                    <a:gd name="T31" fmla="*/ 682 h 759"/>
                    <a:gd name="T32" fmla="*/ 3320 w 3330"/>
                    <a:gd name="T33" fmla="*/ 709 h 759"/>
                    <a:gd name="T34" fmla="*/ 3302 w 3330"/>
                    <a:gd name="T35" fmla="*/ 731 h 759"/>
                    <a:gd name="T36" fmla="*/ 3276 w 3330"/>
                    <a:gd name="T37" fmla="*/ 748 h 759"/>
                    <a:gd name="T38" fmla="*/ 3241 w 3330"/>
                    <a:gd name="T39" fmla="*/ 757 h 759"/>
                    <a:gd name="T40" fmla="*/ 3198 w 3330"/>
                    <a:gd name="T41" fmla="*/ 756 h 759"/>
                    <a:gd name="T42" fmla="*/ 3124 w 3330"/>
                    <a:gd name="T43" fmla="*/ 738 h 759"/>
                    <a:gd name="T44" fmla="*/ 2967 w 3330"/>
                    <a:gd name="T45" fmla="*/ 697 h 759"/>
                    <a:gd name="T46" fmla="*/ 2772 w 3330"/>
                    <a:gd name="T47" fmla="*/ 652 h 759"/>
                    <a:gd name="T48" fmla="*/ 2565 w 3330"/>
                    <a:gd name="T49" fmla="*/ 611 h 759"/>
                    <a:gd name="T50" fmla="*/ 2374 w 3330"/>
                    <a:gd name="T51" fmla="*/ 580 h 759"/>
                    <a:gd name="T52" fmla="*/ 2221 w 3330"/>
                    <a:gd name="T53" fmla="*/ 570 h 759"/>
                    <a:gd name="T54" fmla="*/ 2161 w 3330"/>
                    <a:gd name="T55" fmla="*/ 575 h 759"/>
                    <a:gd name="T56" fmla="*/ 2064 w 3330"/>
                    <a:gd name="T57" fmla="*/ 595 h 759"/>
                    <a:gd name="T58" fmla="*/ 1872 w 3330"/>
                    <a:gd name="T59" fmla="*/ 654 h 759"/>
                    <a:gd name="T60" fmla="*/ 1747 w 3330"/>
                    <a:gd name="T61" fmla="*/ 680 h 759"/>
                    <a:gd name="T62" fmla="*/ 1679 w 3330"/>
                    <a:gd name="T63" fmla="*/ 683 h 759"/>
                    <a:gd name="T64" fmla="*/ 1607 w 3330"/>
                    <a:gd name="T65" fmla="*/ 678 h 759"/>
                    <a:gd name="T66" fmla="*/ 1529 w 3330"/>
                    <a:gd name="T67" fmla="*/ 664 h 759"/>
                    <a:gd name="T68" fmla="*/ 1452 w 3330"/>
                    <a:gd name="T69" fmla="*/ 641 h 759"/>
                    <a:gd name="T70" fmla="*/ 1376 w 3330"/>
                    <a:gd name="T71" fmla="*/ 612 h 759"/>
                    <a:gd name="T72" fmla="*/ 1253 w 3330"/>
                    <a:gd name="T73" fmla="*/ 551 h 759"/>
                    <a:gd name="T74" fmla="*/ 1069 w 3330"/>
                    <a:gd name="T75" fmla="*/ 440 h 759"/>
                    <a:gd name="T76" fmla="*/ 896 w 3330"/>
                    <a:gd name="T77" fmla="*/ 339 h 759"/>
                    <a:gd name="T78" fmla="*/ 774 w 3330"/>
                    <a:gd name="T79" fmla="*/ 287 h 759"/>
                    <a:gd name="T80" fmla="*/ 645 w 3330"/>
                    <a:gd name="T81" fmla="*/ 251 h 759"/>
                    <a:gd name="T82" fmla="*/ 514 w 3330"/>
                    <a:gd name="T83" fmla="*/ 226 h 759"/>
                    <a:gd name="T84" fmla="*/ 305 w 3330"/>
                    <a:gd name="T85" fmla="*/ 202 h 759"/>
                    <a:gd name="T86" fmla="*/ 154 w 3330"/>
                    <a:gd name="T87" fmla="*/ 185 h 759"/>
                    <a:gd name="T88" fmla="*/ 114 w 3330"/>
                    <a:gd name="T89" fmla="*/ 171 h 759"/>
                    <a:gd name="T90" fmla="*/ 74 w 3330"/>
                    <a:gd name="T91" fmla="*/ 151 h 759"/>
                    <a:gd name="T92" fmla="*/ 42 w 3330"/>
                    <a:gd name="T93" fmla="*/ 125 h 759"/>
                    <a:gd name="T94" fmla="*/ 17 w 3330"/>
                    <a:gd name="T95" fmla="*/ 97 h 759"/>
                    <a:gd name="T96" fmla="*/ 3 w 3330"/>
                    <a:gd name="T97" fmla="*/ 69 h 759"/>
                    <a:gd name="T98" fmla="*/ 0 w 3330"/>
                    <a:gd name="T99" fmla="*/ 42 h 759"/>
                    <a:gd name="T100" fmla="*/ 13 w 3330"/>
                    <a:gd name="T101" fmla="*/ 21 h 759"/>
                    <a:gd name="T102" fmla="*/ 42 w 3330"/>
                    <a:gd name="T103" fmla="*/ 7 h 759"/>
                    <a:gd name="T104" fmla="*/ 91 w 3330"/>
                    <a:gd name="T105" fmla="*/ 0 h 759"/>
                    <a:gd name="T106" fmla="*/ 159 w 3330"/>
                    <a:gd name="T107" fmla="*/ 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0" h="759">
                      <a:moveTo>
                        <a:pt x="187" y="10"/>
                      </a:moveTo>
                      <a:lnTo>
                        <a:pt x="251" y="23"/>
                      </a:lnTo>
                      <a:lnTo>
                        <a:pt x="325" y="36"/>
                      </a:lnTo>
                      <a:lnTo>
                        <a:pt x="406" y="50"/>
                      </a:lnTo>
                      <a:lnTo>
                        <a:pt x="493" y="64"/>
                      </a:lnTo>
                      <a:lnTo>
                        <a:pt x="585" y="79"/>
                      </a:lnTo>
                      <a:lnTo>
                        <a:pt x="682" y="96"/>
                      </a:lnTo>
                      <a:lnTo>
                        <a:pt x="782" y="112"/>
                      </a:lnTo>
                      <a:lnTo>
                        <a:pt x="882" y="129"/>
                      </a:lnTo>
                      <a:lnTo>
                        <a:pt x="983" y="147"/>
                      </a:lnTo>
                      <a:lnTo>
                        <a:pt x="1083" y="165"/>
                      </a:lnTo>
                      <a:lnTo>
                        <a:pt x="1179" y="181"/>
                      </a:lnTo>
                      <a:lnTo>
                        <a:pt x="1273" y="199"/>
                      </a:lnTo>
                      <a:lnTo>
                        <a:pt x="1360" y="216"/>
                      </a:lnTo>
                      <a:lnTo>
                        <a:pt x="1442" y="232"/>
                      </a:lnTo>
                      <a:lnTo>
                        <a:pt x="1517" y="249"/>
                      </a:lnTo>
                      <a:lnTo>
                        <a:pt x="1582" y="264"/>
                      </a:lnTo>
                      <a:lnTo>
                        <a:pt x="1652" y="281"/>
                      </a:lnTo>
                      <a:lnTo>
                        <a:pt x="1742" y="300"/>
                      </a:lnTo>
                      <a:lnTo>
                        <a:pt x="1845" y="321"/>
                      </a:lnTo>
                      <a:lnTo>
                        <a:pt x="1961" y="343"/>
                      </a:lnTo>
                      <a:lnTo>
                        <a:pt x="2085" y="367"/>
                      </a:lnTo>
                      <a:lnTo>
                        <a:pt x="2216" y="390"/>
                      </a:lnTo>
                      <a:lnTo>
                        <a:pt x="2351" y="414"/>
                      </a:lnTo>
                      <a:lnTo>
                        <a:pt x="2486" y="439"/>
                      </a:lnTo>
                      <a:lnTo>
                        <a:pt x="2620" y="462"/>
                      </a:lnTo>
                      <a:lnTo>
                        <a:pt x="2748" y="485"/>
                      </a:lnTo>
                      <a:lnTo>
                        <a:pt x="2869" y="505"/>
                      </a:lnTo>
                      <a:lnTo>
                        <a:pt x="2977" y="524"/>
                      </a:lnTo>
                      <a:lnTo>
                        <a:pt x="3073" y="541"/>
                      </a:lnTo>
                      <a:lnTo>
                        <a:pt x="3152" y="555"/>
                      </a:lnTo>
                      <a:lnTo>
                        <a:pt x="3212" y="565"/>
                      </a:lnTo>
                      <a:lnTo>
                        <a:pt x="3249" y="571"/>
                      </a:lnTo>
                      <a:lnTo>
                        <a:pt x="3260" y="575"/>
                      </a:lnTo>
                      <a:lnTo>
                        <a:pt x="3270" y="579"/>
                      </a:lnTo>
                      <a:lnTo>
                        <a:pt x="3281" y="584"/>
                      </a:lnTo>
                      <a:lnTo>
                        <a:pt x="3291" y="589"/>
                      </a:lnTo>
                      <a:lnTo>
                        <a:pt x="3298" y="595"/>
                      </a:lnTo>
                      <a:lnTo>
                        <a:pt x="3306" y="603"/>
                      </a:lnTo>
                      <a:lnTo>
                        <a:pt x="3313" y="611"/>
                      </a:lnTo>
                      <a:lnTo>
                        <a:pt x="3318" y="618"/>
                      </a:lnTo>
                      <a:lnTo>
                        <a:pt x="3321" y="627"/>
                      </a:lnTo>
                      <a:lnTo>
                        <a:pt x="3325" y="636"/>
                      </a:lnTo>
                      <a:lnTo>
                        <a:pt x="3328" y="645"/>
                      </a:lnTo>
                      <a:lnTo>
                        <a:pt x="3330" y="654"/>
                      </a:lnTo>
                      <a:lnTo>
                        <a:pt x="3330" y="663"/>
                      </a:lnTo>
                      <a:lnTo>
                        <a:pt x="3330" y="673"/>
                      </a:lnTo>
                      <a:lnTo>
                        <a:pt x="3329" y="682"/>
                      </a:lnTo>
                      <a:lnTo>
                        <a:pt x="3327" y="691"/>
                      </a:lnTo>
                      <a:lnTo>
                        <a:pt x="3324" y="700"/>
                      </a:lnTo>
                      <a:lnTo>
                        <a:pt x="3320" y="709"/>
                      </a:lnTo>
                      <a:lnTo>
                        <a:pt x="3315" y="717"/>
                      </a:lnTo>
                      <a:lnTo>
                        <a:pt x="3309" y="724"/>
                      </a:lnTo>
                      <a:lnTo>
                        <a:pt x="3302" y="731"/>
                      </a:lnTo>
                      <a:lnTo>
                        <a:pt x="3295" y="738"/>
                      </a:lnTo>
                      <a:lnTo>
                        <a:pt x="3286" y="743"/>
                      </a:lnTo>
                      <a:lnTo>
                        <a:pt x="3276" y="748"/>
                      </a:lnTo>
                      <a:lnTo>
                        <a:pt x="3265" y="752"/>
                      </a:lnTo>
                      <a:lnTo>
                        <a:pt x="3254" y="755"/>
                      </a:lnTo>
                      <a:lnTo>
                        <a:pt x="3241" y="757"/>
                      </a:lnTo>
                      <a:lnTo>
                        <a:pt x="3227" y="759"/>
                      </a:lnTo>
                      <a:lnTo>
                        <a:pt x="3213" y="757"/>
                      </a:lnTo>
                      <a:lnTo>
                        <a:pt x="3198" y="756"/>
                      </a:lnTo>
                      <a:lnTo>
                        <a:pt x="3181" y="754"/>
                      </a:lnTo>
                      <a:lnTo>
                        <a:pt x="3163" y="748"/>
                      </a:lnTo>
                      <a:lnTo>
                        <a:pt x="3124" y="738"/>
                      </a:lnTo>
                      <a:lnTo>
                        <a:pt x="3077" y="725"/>
                      </a:lnTo>
                      <a:lnTo>
                        <a:pt x="3024" y="711"/>
                      </a:lnTo>
                      <a:lnTo>
                        <a:pt x="2967" y="697"/>
                      </a:lnTo>
                      <a:lnTo>
                        <a:pt x="2905" y="682"/>
                      </a:lnTo>
                      <a:lnTo>
                        <a:pt x="2839" y="667"/>
                      </a:lnTo>
                      <a:lnTo>
                        <a:pt x="2772" y="652"/>
                      </a:lnTo>
                      <a:lnTo>
                        <a:pt x="2703" y="638"/>
                      </a:lnTo>
                      <a:lnTo>
                        <a:pt x="2634" y="624"/>
                      </a:lnTo>
                      <a:lnTo>
                        <a:pt x="2565" y="611"/>
                      </a:lnTo>
                      <a:lnTo>
                        <a:pt x="2499" y="598"/>
                      </a:lnTo>
                      <a:lnTo>
                        <a:pt x="2434" y="588"/>
                      </a:lnTo>
                      <a:lnTo>
                        <a:pt x="2374" y="580"/>
                      </a:lnTo>
                      <a:lnTo>
                        <a:pt x="2317" y="574"/>
                      </a:lnTo>
                      <a:lnTo>
                        <a:pt x="2266" y="570"/>
                      </a:lnTo>
                      <a:lnTo>
                        <a:pt x="2221" y="570"/>
                      </a:lnTo>
                      <a:lnTo>
                        <a:pt x="2201" y="570"/>
                      </a:lnTo>
                      <a:lnTo>
                        <a:pt x="2182" y="573"/>
                      </a:lnTo>
                      <a:lnTo>
                        <a:pt x="2161" y="575"/>
                      </a:lnTo>
                      <a:lnTo>
                        <a:pt x="2142" y="578"/>
                      </a:lnTo>
                      <a:lnTo>
                        <a:pt x="2103" y="585"/>
                      </a:lnTo>
                      <a:lnTo>
                        <a:pt x="2064" y="595"/>
                      </a:lnTo>
                      <a:lnTo>
                        <a:pt x="1989" y="618"/>
                      </a:lnTo>
                      <a:lnTo>
                        <a:pt x="1911" y="643"/>
                      </a:lnTo>
                      <a:lnTo>
                        <a:pt x="1872" y="654"/>
                      </a:lnTo>
                      <a:lnTo>
                        <a:pt x="1832" y="664"/>
                      </a:lnTo>
                      <a:lnTo>
                        <a:pt x="1790" y="673"/>
                      </a:lnTo>
                      <a:lnTo>
                        <a:pt x="1747" y="680"/>
                      </a:lnTo>
                      <a:lnTo>
                        <a:pt x="1725" y="681"/>
                      </a:lnTo>
                      <a:lnTo>
                        <a:pt x="1702" y="682"/>
                      </a:lnTo>
                      <a:lnTo>
                        <a:pt x="1679" y="683"/>
                      </a:lnTo>
                      <a:lnTo>
                        <a:pt x="1656" y="682"/>
                      </a:lnTo>
                      <a:lnTo>
                        <a:pt x="1632" y="681"/>
                      </a:lnTo>
                      <a:lnTo>
                        <a:pt x="1607" y="678"/>
                      </a:lnTo>
                      <a:lnTo>
                        <a:pt x="1581" y="676"/>
                      </a:lnTo>
                      <a:lnTo>
                        <a:pt x="1556" y="671"/>
                      </a:lnTo>
                      <a:lnTo>
                        <a:pt x="1529" y="664"/>
                      </a:lnTo>
                      <a:lnTo>
                        <a:pt x="1503" y="658"/>
                      </a:lnTo>
                      <a:lnTo>
                        <a:pt x="1478" y="650"/>
                      </a:lnTo>
                      <a:lnTo>
                        <a:pt x="1452" y="641"/>
                      </a:lnTo>
                      <a:lnTo>
                        <a:pt x="1427" y="632"/>
                      </a:lnTo>
                      <a:lnTo>
                        <a:pt x="1401" y="622"/>
                      </a:lnTo>
                      <a:lnTo>
                        <a:pt x="1376" y="612"/>
                      </a:lnTo>
                      <a:lnTo>
                        <a:pt x="1352" y="601"/>
                      </a:lnTo>
                      <a:lnTo>
                        <a:pt x="1302" y="576"/>
                      </a:lnTo>
                      <a:lnTo>
                        <a:pt x="1253" y="551"/>
                      </a:lnTo>
                      <a:lnTo>
                        <a:pt x="1206" y="524"/>
                      </a:lnTo>
                      <a:lnTo>
                        <a:pt x="1160" y="496"/>
                      </a:lnTo>
                      <a:lnTo>
                        <a:pt x="1069" y="440"/>
                      </a:lnTo>
                      <a:lnTo>
                        <a:pt x="981" y="386"/>
                      </a:lnTo>
                      <a:lnTo>
                        <a:pt x="938" y="362"/>
                      </a:lnTo>
                      <a:lnTo>
                        <a:pt x="896" y="339"/>
                      </a:lnTo>
                      <a:lnTo>
                        <a:pt x="856" y="319"/>
                      </a:lnTo>
                      <a:lnTo>
                        <a:pt x="815" y="301"/>
                      </a:lnTo>
                      <a:lnTo>
                        <a:pt x="774" y="287"/>
                      </a:lnTo>
                      <a:lnTo>
                        <a:pt x="732" y="273"/>
                      </a:lnTo>
                      <a:lnTo>
                        <a:pt x="689" y="261"/>
                      </a:lnTo>
                      <a:lnTo>
                        <a:pt x="645" y="251"/>
                      </a:lnTo>
                      <a:lnTo>
                        <a:pt x="602" y="241"/>
                      </a:lnTo>
                      <a:lnTo>
                        <a:pt x="557" y="233"/>
                      </a:lnTo>
                      <a:lnTo>
                        <a:pt x="514" y="226"/>
                      </a:lnTo>
                      <a:lnTo>
                        <a:pt x="469" y="219"/>
                      </a:lnTo>
                      <a:lnTo>
                        <a:pt x="385" y="209"/>
                      </a:lnTo>
                      <a:lnTo>
                        <a:pt x="305" y="202"/>
                      </a:lnTo>
                      <a:lnTo>
                        <a:pt x="232" y="194"/>
                      </a:lnTo>
                      <a:lnTo>
                        <a:pt x="170" y="186"/>
                      </a:lnTo>
                      <a:lnTo>
                        <a:pt x="154" y="185"/>
                      </a:lnTo>
                      <a:lnTo>
                        <a:pt x="140" y="181"/>
                      </a:lnTo>
                      <a:lnTo>
                        <a:pt x="126" y="176"/>
                      </a:lnTo>
                      <a:lnTo>
                        <a:pt x="114" y="171"/>
                      </a:lnTo>
                      <a:lnTo>
                        <a:pt x="100" y="165"/>
                      </a:lnTo>
                      <a:lnTo>
                        <a:pt x="87" y="158"/>
                      </a:lnTo>
                      <a:lnTo>
                        <a:pt x="74" y="151"/>
                      </a:lnTo>
                      <a:lnTo>
                        <a:pt x="63" y="143"/>
                      </a:lnTo>
                      <a:lnTo>
                        <a:pt x="52" y="134"/>
                      </a:lnTo>
                      <a:lnTo>
                        <a:pt x="42" y="125"/>
                      </a:lnTo>
                      <a:lnTo>
                        <a:pt x="32" y="116"/>
                      </a:lnTo>
                      <a:lnTo>
                        <a:pt x="24" y="107"/>
                      </a:lnTo>
                      <a:lnTo>
                        <a:pt x="17" y="97"/>
                      </a:lnTo>
                      <a:lnTo>
                        <a:pt x="12" y="88"/>
                      </a:lnTo>
                      <a:lnTo>
                        <a:pt x="6" y="78"/>
                      </a:lnTo>
                      <a:lnTo>
                        <a:pt x="3" y="69"/>
                      </a:lnTo>
                      <a:lnTo>
                        <a:pt x="0" y="60"/>
                      </a:lnTo>
                      <a:lnTo>
                        <a:pt x="0" y="51"/>
                      </a:lnTo>
                      <a:lnTo>
                        <a:pt x="0" y="42"/>
                      </a:lnTo>
                      <a:lnTo>
                        <a:pt x="3" y="35"/>
                      </a:lnTo>
                      <a:lnTo>
                        <a:pt x="6" y="27"/>
                      </a:lnTo>
                      <a:lnTo>
                        <a:pt x="13" y="21"/>
                      </a:lnTo>
                      <a:lnTo>
                        <a:pt x="20" y="15"/>
                      </a:lnTo>
                      <a:lnTo>
                        <a:pt x="31" y="10"/>
                      </a:lnTo>
                      <a:lnTo>
                        <a:pt x="42" y="7"/>
                      </a:lnTo>
                      <a:lnTo>
                        <a:pt x="56" y="3"/>
                      </a:lnTo>
                      <a:lnTo>
                        <a:pt x="71" y="1"/>
                      </a:lnTo>
                      <a:lnTo>
                        <a:pt x="91" y="0"/>
                      </a:lnTo>
                      <a:lnTo>
                        <a:pt x="111" y="0"/>
                      </a:lnTo>
                      <a:lnTo>
                        <a:pt x="134" y="3"/>
                      </a:lnTo>
                      <a:lnTo>
                        <a:pt x="159" y="5"/>
                      </a:lnTo>
                      <a:lnTo>
                        <a:pt x="187" y="10"/>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44" name="Freeform 164"/>
                <p:cNvSpPr>
                  <a:spLocks/>
                </p:cNvSpPr>
                <p:nvPr/>
              </p:nvSpPr>
              <p:spPr bwMode="auto">
                <a:xfrm>
                  <a:off x="4067" y="3186"/>
                  <a:ext cx="97" cy="48"/>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45" name="Freeform 165"/>
                <p:cNvSpPr>
                  <a:spLocks/>
                </p:cNvSpPr>
                <p:nvPr/>
              </p:nvSpPr>
              <p:spPr bwMode="auto">
                <a:xfrm>
                  <a:off x="4067" y="3186"/>
                  <a:ext cx="97" cy="48"/>
                </a:xfrm>
                <a:custGeom>
                  <a:avLst/>
                  <a:gdLst>
                    <a:gd name="T0" fmla="*/ 276 w 385"/>
                    <a:gd name="T1" fmla="*/ 32 h 192"/>
                    <a:gd name="T2" fmla="*/ 308 w 385"/>
                    <a:gd name="T3" fmla="*/ 47 h 192"/>
                    <a:gd name="T4" fmla="*/ 336 w 385"/>
                    <a:gd name="T5" fmla="*/ 64 h 192"/>
                    <a:gd name="T6" fmla="*/ 357 w 385"/>
                    <a:gd name="T7" fmla="*/ 81 h 192"/>
                    <a:gd name="T8" fmla="*/ 374 w 385"/>
                    <a:gd name="T9" fmla="*/ 101 h 192"/>
                    <a:gd name="T10" fmla="*/ 383 w 385"/>
                    <a:gd name="T11" fmla="*/ 118 h 192"/>
                    <a:gd name="T12" fmla="*/ 385 w 385"/>
                    <a:gd name="T13" fmla="*/ 136 h 192"/>
                    <a:gd name="T14" fmla="*/ 380 w 385"/>
                    <a:gd name="T15" fmla="*/ 153 h 192"/>
                    <a:gd name="T16" fmla="*/ 368 w 385"/>
                    <a:gd name="T17" fmla="*/ 168 h 192"/>
                    <a:gd name="T18" fmla="*/ 347 w 385"/>
                    <a:gd name="T19" fmla="*/ 180 h 192"/>
                    <a:gd name="T20" fmla="*/ 322 w 385"/>
                    <a:gd name="T21" fmla="*/ 187 h 192"/>
                    <a:gd name="T22" fmla="*/ 292 w 385"/>
                    <a:gd name="T23" fmla="*/ 192 h 192"/>
                    <a:gd name="T24" fmla="*/ 259 w 385"/>
                    <a:gd name="T25" fmla="*/ 192 h 192"/>
                    <a:gd name="T26" fmla="*/ 224 w 385"/>
                    <a:gd name="T27" fmla="*/ 190 h 192"/>
                    <a:gd name="T28" fmla="*/ 185 w 385"/>
                    <a:gd name="T29" fmla="*/ 185 h 192"/>
                    <a:gd name="T30" fmla="*/ 148 w 385"/>
                    <a:gd name="T31" fmla="*/ 175 h 192"/>
                    <a:gd name="T32" fmla="*/ 111 w 385"/>
                    <a:gd name="T33" fmla="*/ 162 h 192"/>
                    <a:gd name="T34" fmla="*/ 78 w 385"/>
                    <a:gd name="T35" fmla="*/ 147 h 192"/>
                    <a:gd name="T36" fmla="*/ 50 w 385"/>
                    <a:gd name="T37" fmla="*/ 129 h 192"/>
                    <a:gd name="T38" fmla="*/ 28 w 385"/>
                    <a:gd name="T39" fmla="*/ 111 h 192"/>
                    <a:gd name="T40" fmla="*/ 13 w 385"/>
                    <a:gd name="T41" fmla="*/ 93 h 192"/>
                    <a:gd name="T42" fmla="*/ 3 w 385"/>
                    <a:gd name="T43" fmla="*/ 74 h 192"/>
                    <a:gd name="T44" fmla="*/ 0 w 385"/>
                    <a:gd name="T45" fmla="*/ 56 h 192"/>
                    <a:gd name="T46" fmla="*/ 7 w 385"/>
                    <a:gd name="T47" fmla="*/ 39 h 192"/>
                    <a:gd name="T48" fmla="*/ 20 w 385"/>
                    <a:gd name="T49" fmla="*/ 25 h 192"/>
                    <a:gd name="T50" fmla="*/ 39 w 385"/>
                    <a:gd name="T51" fmla="*/ 14 h 192"/>
                    <a:gd name="T52" fmla="*/ 64 w 385"/>
                    <a:gd name="T53" fmla="*/ 5 h 192"/>
                    <a:gd name="T54" fmla="*/ 94 w 385"/>
                    <a:gd name="T55" fmla="*/ 1 h 192"/>
                    <a:gd name="T56" fmla="*/ 128 w 385"/>
                    <a:gd name="T57" fmla="*/ 0 h 192"/>
                    <a:gd name="T58" fmla="*/ 164 w 385"/>
                    <a:gd name="T59" fmla="*/ 2 h 192"/>
                    <a:gd name="T60" fmla="*/ 201 w 385"/>
                    <a:gd name="T61" fmla="*/ 9 h 192"/>
                    <a:gd name="T62" fmla="*/ 239 w 385"/>
                    <a:gd name="T63" fmla="*/ 1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192">
                      <a:moveTo>
                        <a:pt x="257" y="24"/>
                      </a:moveTo>
                      <a:lnTo>
                        <a:pt x="276" y="32"/>
                      </a:lnTo>
                      <a:lnTo>
                        <a:pt x="292" y="38"/>
                      </a:lnTo>
                      <a:lnTo>
                        <a:pt x="308" y="47"/>
                      </a:lnTo>
                      <a:lnTo>
                        <a:pt x="323" y="55"/>
                      </a:lnTo>
                      <a:lnTo>
                        <a:pt x="336" y="64"/>
                      </a:lnTo>
                      <a:lnTo>
                        <a:pt x="347" y="73"/>
                      </a:lnTo>
                      <a:lnTo>
                        <a:pt x="357" y="81"/>
                      </a:lnTo>
                      <a:lnTo>
                        <a:pt x="366" y="90"/>
                      </a:lnTo>
                      <a:lnTo>
                        <a:pt x="374" y="101"/>
                      </a:lnTo>
                      <a:lnTo>
                        <a:pt x="379" y="110"/>
                      </a:lnTo>
                      <a:lnTo>
                        <a:pt x="383" y="118"/>
                      </a:lnTo>
                      <a:lnTo>
                        <a:pt x="385" y="127"/>
                      </a:lnTo>
                      <a:lnTo>
                        <a:pt x="385" y="136"/>
                      </a:lnTo>
                      <a:lnTo>
                        <a:pt x="384" y="145"/>
                      </a:lnTo>
                      <a:lnTo>
                        <a:pt x="380" y="153"/>
                      </a:lnTo>
                      <a:lnTo>
                        <a:pt x="374" y="161"/>
                      </a:lnTo>
                      <a:lnTo>
                        <a:pt x="368" y="168"/>
                      </a:lnTo>
                      <a:lnTo>
                        <a:pt x="357" y="175"/>
                      </a:lnTo>
                      <a:lnTo>
                        <a:pt x="347" y="180"/>
                      </a:lnTo>
                      <a:lnTo>
                        <a:pt x="336" y="183"/>
                      </a:lnTo>
                      <a:lnTo>
                        <a:pt x="322" y="187"/>
                      </a:lnTo>
                      <a:lnTo>
                        <a:pt x="308" y="190"/>
                      </a:lnTo>
                      <a:lnTo>
                        <a:pt x="292" y="192"/>
                      </a:lnTo>
                      <a:lnTo>
                        <a:pt x="276" y="192"/>
                      </a:lnTo>
                      <a:lnTo>
                        <a:pt x="259" y="192"/>
                      </a:lnTo>
                      <a:lnTo>
                        <a:pt x="241" y="192"/>
                      </a:lnTo>
                      <a:lnTo>
                        <a:pt x="224" y="190"/>
                      </a:lnTo>
                      <a:lnTo>
                        <a:pt x="204" y="187"/>
                      </a:lnTo>
                      <a:lnTo>
                        <a:pt x="185" y="185"/>
                      </a:lnTo>
                      <a:lnTo>
                        <a:pt x="167" y="180"/>
                      </a:lnTo>
                      <a:lnTo>
                        <a:pt x="148" y="175"/>
                      </a:lnTo>
                      <a:lnTo>
                        <a:pt x="129" y="168"/>
                      </a:lnTo>
                      <a:lnTo>
                        <a:pt x="111" y="162"/>
                      </a:lnTo>
                      <a:lnTo>
                        <a:pt x="94" y="154"/>
                      </a:lnTo>
                      <a:lnTo>
                        <a:pt x="78" y="147"/>
                      </a:lnTo>
                      <a:lnTo>
                        <a:pt x="64" y="138"/>
                      </a:lnTo>
                      <a:lnTo>
                        <a:pt x="50" y="129"/>
                      </a:lnTo>
                      <a:lnTo>
                        <a:pt x="39" y="120"/>
                      </a:lnTo>
                      <a:lnTo>
                        <a:pt x="28" y="111"/>
                      </a:lnTo>
                      <a:lnTo>
                        <a:pt x="20" y="102"/>
                      </a:lnTo>
                      <a:lnTo>
                        <a:pt x="13" y="93"/>
                      </a:lnTo>
                      <a:lnTo>
                        <a:pt x="7" y="83"/>
                      </a:lnTo>
                      <a:lnTo>
                        <a:pt x="3" y="74"/>
                      </a:lnTo>
                      <a:lnTo>
                        <a:pt x="2" y="65"/>
                      </a:lnTo>
                      <a:lnTo>
                        <a:pt x="0" y="56"/>
                      </a:lnTo>
                      <a:lnTo>
                        <a:pt x="3" y="48"/>
                      </a:lnTo>
                      <a:lnTo>
                        <a:pt x="7" y="39"/>
                      </a:lnTo>
                      <a:lnTo>
                        <a:pt x="12" y="32"/>
                      </a:lnTo>
                      <a:lnTo>
                        <a:pt x="20" y="25"/>
                      </a:lnTo>
                      <a:lnTo>
                        <a:pt x="28" y="19"/>
                      </a:lnTo>
                      <a:lnTo>
                        <a:pt x="39" y="14"/>
                      </a:lnTo>
                      <a:lnTo>
                        <a:pt x="51" y="9"/>
                      </a:lnTo>
                      <a:lnTo>
                        <a:pt x="64" y="5"/>
                      </a:lnTo>
                      <a:lnTo>
                        <a:pt x="78" y="2"/>
                      </a:lnTo>
                      <a:lnTo>
                        <a:pt x="94" y="1"/>
                      </a:lnTo>
                      <a:lnTo>
                        <a:pt x="110" y="0"/>
                      </a:lnTo>
                      <a:lnTo>
                        <a:pt x="128" y="0"/>
                      </a:lnTo>
                      <a:lnTo>
                        <a:pt x="145" y="1"/>
                      </a:lnTo>
                      <a:lnTo>
                        <a:pt x="164" y="2"/>
                      </a:lnTo>
                      <a:lnTo>
                        <a:pt x="181" y="5"/>
                      </a:lnTo>
                      <a:lnTo>
                        <a:pt x="201" y="9"/>
                      </a:lnTo>
                      <a:lnTo>
                        <a:pt x="220" y="13"/>
                      </a:lnTo>
                      <a:lnTo>
                        <a:pt x="239" y="18"/>
                      </a:lnTo>
                      <a:lnTo>
                        <a:pt x="257" y="24"/>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46" name="Freeform 166"/>
                <p:cNvSpPr>
                  <a:spLocks/>
                </p:cNvSpPr>
                <p:nvPr/>
              </p:nvSpPr>
              <p:spPr bwMode="auto">
                <a:xfrm>
                  <a:off x="4602" y="3259"/>
                  <a:ext cx="779" cy="166"/>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47" name="Freeform 167"/>
                <p:cNvSpPr>
                  <a:spLocks/>
                </p:cNvSpPr>
                <p:nvPr/>
              </p:nvSpPr>
              <p:spPr bwMode="auto">
                <a:xfrm>
                  <a:off x="4602" y="3259"/>
                  <a:ext cx="779" cy="166"/>
                </a:xfrm>
                <a:custGeom>
                  <a:avLst/>
                  <a:gdLst>
                    <a:gd name="T0" fmla="*/ 313 w 3119"/>
                    <a:gd name="T1" fmla="*/ 28 h 664"/>
                    <a:gd name="T2" fmla="*/ 550 w 3119"/>
                    <a:gd name="T3" fmla="*/ 56 h 664"/>
                    <a:gd name="T4" fmla="*/ 813 w 3119"/>
                    <a:gd name="T5" fmla="*/ 89 h 664"/>
                    <a:gd name="T6" fmla="*/ 1096 w 3119"/>
                    <a:gd name="T7" fmla="*/ 133 h 664"/>
                    <a:gd name="T8" fmla="*/ 1347 w 3119"/>
                    <a:gd name="T9" fmla="*/ 184 h 664"/>
                    <a:gd name="T10" fmla="*/ 1511 w 3119"/>
                    <a:gd name="T11" fmla="*/ 226 h 664"/>
                    <a:gd name="T12" fmla="*/ 1631 w 3119"/>
                    <a:gd name="T13" fmla="*/ 254 h 664"/>
                    <a:gd name="T14" fmla="*/ 1959 w 3119"/>
                    <a:gd name="T15" fmla="*/ 312 h 664"/>
                    <a:gd name="T16" fmla="*/ 2341 w 3119"/>
                    <a:gd name="T17" fmla="*/ 364 h 664"/>
                    <a:gd name="T18" fmla="*/ 2697 w 3119"/>
                    <a:gd name="T19" fmla="*/ 407 h 664"/>
                    <a:gd name="T20" fmla="*/ 2962 w 3119"/>
                    <a:gd name="T21" fmla="*/ 443 h 664"/>
                    <a:gd name="T22" fmla="*/ 3076 w 3119"/>
                    <a:gd name="T23" fmla="*/ 464 h 664"/>
                    <a:gd name="T24" fmla="*/ 3097 w 3119"/>
                    <a:gd name="T25" fmla="*/ 476 h 664"/>
                    <a:gd name="T26" fmla="*/ 3111 w 3119"/>
                    <a:gd name="T27" fmla="*/ 498 h 664"/>
                    <a:gd name="T28" fmla="*/ 3118 w 3119"/>
                    <a:gd name="T29" fmla="*/ 523 h 664"/>
                    <a:gd name="T30" fmla="*/ 3119 w 3119"/>
                    <a:gd name="T31" fmla="*/ 553 h 664"/>
                    <a:gd name="T32" fmla="*/ 3114 w 3119"/>
                    <a:gd name="T33" fmla="*/ 582 h 664"/>
                    <a:gd name="T34" fmla="*/ 3102 w 3119"/>
                    <a:gd name="T35" fmla="*/ 610 h 664"/>
                    <a:gd name="T36" fmla="*/ 3085 w 3119"/>
                    <a:gd name="T37" fmla="*/ 634 h 664"/>
                    <a:gd name="T38" fmla="*/ 3062 w 3119"/>
                    <a:gd name="T39" fmla="*/ 652 h 664"/>
                    <a:gd name="T40" fmla="*/ 3034 w 3119"/>
                    <a:gd name="T41" fmla="*/ 662 h 664"/>
                    <a:gd name="T42" fmla="*/ 2999 w 3119"/>
                    <a:gd name="T43" fmla="*/ 661 h 664"/>
                    <a:gd name="T44" fmla="*/ 2881 w 3119"/>
                    <a:gd name="T45" fmla="*/ 631 h 664"/>
                    <a:gd name="T46" fmla="*/ 2702 w 3119"/>
                    <a:gd name="T47" fmla="*/ 599 h 664"/>
                    <a:gd name="T48" fmla="*/ 2493 w 3119"/>
                    <a:gd name="T49" fmla="*/ 572 h 664"/>
                    <a:gd name="T50" fmla="*/ 2283 w 3119"/>
                    <a:gd name="T51" fmla="*/ 548 h 664"/>
                    <a:gd name="T52" fmla="*/ 2096 w 3119"/>
                    <a:gd name="T53" fmla="*/ 537 h 664"/>
                    <a:gd name="T54" fmla="*/ 2008 w 3119"/>
                    <a:gd name="T55" fmla="*/ 540 h 664"/>
                    <a:gd name="T56" fmla="*/ 1919 w 3119"/>
                    <a:gd name="T57" fmla="*/ 553 h 664"/>
                    <a:gd name="T58" fmla="*/ 1797 w 3119"/>
                    <a:gd name="T59" fmla="*/ 590 h 664"/>
                    <a:gd name="T60" fmla="*/ 1667 w 3119"/>
                    <a:gd name="T61" fmla="*/ 628 h 664"/>
                    <a:gd name="T62" fmla="*/ 1580 w 3119"/>
                    <a:gd name="T63" fmla="*/ 642 h 664"/>
                    <a:gd name="T64" fmla="*/ 1527 w 3119"/>
                    <a:gd name="T65" fmla="*/ 643 h 664"/>
                    <a:gd name="T66" fmla="*/ 1472 w 3119"/>
                    <a:gd name="T67" fmla="*/ 637 h 664"/>
                    <a:gd name="T68" fmla="*/ 1385 w 3119"/>
                    <a:gd name="T69" fmla="*/ 615 h 664"/>
                    <a:gd name="T70" fmla="*/ 1308 w 3119"/>
                    <a:gd name="T71" fmla="*/ 587 h 664"/>
                    <a:gd name="T72" fmla="*/ 1252 w 3119"/>
                    <a:gd name="T73" fmla="*/ 558 h 664"/>
                    <a:gd name="T74" fmla="*/ 1167 w 3119"/>
                    <a:gd name="T75" fmla="*/ 490 h 664"/>
                    <a:gd name="T76" fmla="*/ 1079 w 3119"/>
                    <a:gd name="T77" fmla="*/ 418 h 664"/>
                    <a:gd name="T78" fmla="*/ 1013 w 3119"/>
                    <a:gd name="T79" fmla="*/ 363 h 664"/>
                    <a:gd name="T80" fmla="*/ 963 w 3119"/>
                    <a:gd name="T81" fmla="*/ 330 h 664"/>
                    <a:gd name="T82" fmla="*/ 895 w 3119"/>
                    <a:gd name="T83" fmla="*/ 297 h 664"/>
                    <a:gd name="T84" fmla="*/ 800 w 3119"/>
                    <a:gd name="T85" fmla="*/ 262 h 664"/>
                    <a:gd name="T86" fmla="*/ 660 w 3119"/>
                    <a:gd name="T87" fmla="*/ 235 h 664"/>
                    <a:gd name="T88" fmla="*/ 499 w 3119"/>
                    <a:gd name="T89" fmla="*/ 212 h 664"/>
                    <a:gd name="T90" fmla="*/ 199 w 3119"/>
                    <a:gd name="T91" fmla="*/ 183 h 664"/>
                    <a:gd name="T92" fmla="*/ 105 w 3119"/>
                    <a:gd name="T93" fmla="*/ 173 h 664"/>
                    <a:gd name="T94" fmla="*/ 70 w 3119"/>
                    <a:gd name="T95" fmla="*/ 159 h 664"/>
                    <a:gd name="T96" fmla="*/ 41 w 3119"/>
                    <a:gd name="T97" fmla="*/ 138 h 664"/>
                    <a:gd name="T98" fmla="*/ 19 w 3119"/>
                    <a:gd name="T99" fmla="*/ 114 h 664"/>
                    <a:gd name="T100" fmla="*/ 5 w 3119"/>
                    <a:gd name="T101" fmla="*/ 89 h 664"/>
                    <a:gd name="T102" fmla="*/ 0 w 3119"/>
                    <a:gd name="T103" fmla="*/ 62 h 664"/>
                    <a:gd name="T104" fmla="*/ 5 w 3119"/>
                    <a:gd name="T105" fmla="*/ 39 h 664"/>
                    <a:gd name="T106" fmla="*/ 23 w 3119"/>
                    <a:gd name="T107" fmla="*/ 19 h 664"/>
                    <a:gd name="T108" fmla="*/ 51 w 3119"/>
                    <a:gd name="T109" fmla="*/ 5 h 664"/>
                    <a:gd name="T110" fmla="*/ 93 w 3119"/>
                    <a:gd name="T111" fmla="*/ 0 h 664"/>
                    <a:gd name="T112" fmla="*/ 150 w 3119"/>
                    <a:gd name="T113" fmla="*/ 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19" h="664">
                      <a:moveTo>
                        <a:pt x="150" y="5"/>
                      </a:moveTo>
                      <a:lnTo>
                        <a:pt x="232" y="17"/>
                      </a:lnTo>
                      <a:lnTo>
                        <a:pt x="313" y="28"/>
                      </a:lnTo>
                      <a:lnTo>
                        <a:pt x="392" y="38"/>
                      </a:lnTo>
                      <a:lnTo>
                        <a:pt x="470" y="47"/>
                      </a:lnTo>
                      <a:lnTo>
                        <a:pt x="550" y="56"/>
                      </a:lnTo>
                      <a:lnTo>
                        <a:pt x="633" y="66"/>
                      </a:lnTo>
                      <a:lnTo>
                        <a:pt x="719" y="76"/>
                      </a:lnTo>
                      <a:lnTo>
                        <a:pt x="813" y="89"/>
                      </a:lnTo>
                      <a:lnTo>
                        <a:pt x="908" y="103"/>
                      </a:lnTo>
                      <a:lnTo>
                        <a:pt x="1004" y="118"/>
                      </a:lnTo>
                      <a:lnTo>
                        <a:pt x="1096" y="133"/>
                      </a:lnTo>
                      <a:lnTo>
                        <a:pt x="1185" y="150"/>
                      </a:lnTo>
                      <a:lnTo>
                        <a:pt x="1269" y="167"/>
                      </a:lnTo>
                      <a:lnTo>
                        <a:pt x="1347" y="184"/>
                      </a:lnTo>
                      <a:lnTo>
                        <a:pt x="1418" y="201"/>
                      </a:lnTo>
                      <a:lnTo>
                        <a:pt x="1479" y="218"/>
                      </a:lnTo>
                      <a:lnTo>
                        <a:pt x="1511" y="226"/>
                      </a:lnTo>
                      <a:lnTo>
                        <a:pt x="1547" y="235"/>
                      </a:lnTo>
                      <a:lnTo>
                        <a:pt x="1586" y="244"/>
                      </a:lnTo>
                      <a:lnTo>
                        <a:pt x="1631" y="254"/>
                      </a:lnTo>
                      <a:lnTo>
                        <a:pt x="1729" y="274"/>
                      </a:lnTo>
                      <a:lnTo>
                        <a:pt x="1840" y="293"/>
                      </a:lnTo>
                      <a:lnTo>
                        <a:pt x="1959" y="312"/>
                      </a:lnTo>
                      <a:lnTo>
                        <a:pt x="2084" y="331"/>
                      </a:lnTo>
                      <a:lnTo>
                        <a:pt x="2212" y="349"/>
                      </a:lnTo>
                      <a:lnTo>
                        <a:pt x="2341" y="364"/>
                      </a:lnTo>
                      <a:lnTo>
                        <a:pt x="2467" y="379"/>
                      </a:lnTo>
                      <a:lnTo>
                        <a:pt x="2586" y="393"/>
                      </a:lnTo>
                      <a:lnTo>
                        <a:pt x="2697" y="407"/>
                      </a:lnTo>
                      <a:lnTo>
                        <a:pt x="2798" y="420"/>
                      </a:lnTo>
                      <a:lnTo>
                        <a:pt x="2887" y="432"/>
                      </a:lnTo>
                      <a:lnTo>
                        <a:pt x="2962" y="443"/>
                      </a:lnTo>
                      <a:lnTo>
                        <a:pt x="3023" y="452"/>
                      </a:lnTo>
                      <a:lnTo>
                        <a:pt x="3068" y="461"/>
                      </a:lnTo>
                      <a:lnTo>
                        <a:pt x="3076" y="464"/>
                      </a:lnTo>
                      <a:lnTo>
                        <a:pt x="3083" y="466"/>
                      </a:lnTo>
                      <a:lnTo>
                        <a:pt x="3091" y="471"/>
                      </a:lnTo>
                      <a:lnTo>
                        <a:pt x="3097" y="476"/>
                      </a:lnTo>
                      <a:lnTo>
                        <a:pt x="3102" y="483"/>
                      </a:lnTo>
                      <a:lnTo>
                        <a:pt x="3106" y="490"/>
                      </a:lnTo>
                      <a:lnTo>
                        <a:pt x="3111" y="498"/>
                      </a:lnTo>
                      <a:lnTo>
                        <a:pt x="3114" y="506"/>
                      </a:lnTo>
                      <a:lnTo>
                        <a:pt x="3116" y="515"/>
                      </a:lnTo>
                      <a:lnTo>
                        <a:pt x="3118" y="523"/>
                      </a:lnTo>
                      <a:lnTo>
                        <a:pt x="3119" y="534"/>
                      </a:lnTo>
                      <a:lnTo>
                        <a:pt x="3119" y="543"/>
                      </a:lnTo>
                      <a:lnTo>
                        <a:pt x="3119" y="553"/>
                      </a:lnTo>
                      <a:lnTo>
                        <a:pt x="3118" y="563"/>
                      </a:lnTo>
                      <a:lnTo>
                        <a:pt x="3116" y="573"/>
                      </a:lnTo>
                      <a:lnTo>
                        <a:pt x="3114" y="582"/>
                      </a:lnTo>
                      <a:lnTo>
                        <a:pt x="3110" y="592"/>
                      </a:lnTo>
                      <a:lnTo>
                        <a:pt x="3108" y="601"/>
                      </a:lnTo>
                      <a:lnTo>
                        <a:pt x="3102" y="610"/>
                      </a:lnTo>
                      <a:lnTo>
                        <a:pt x="3097" y="619"/>
                      </a:lnTo>
                      <a:lnTo>
                        <a:pt x="3091" y="627"/>
                      </a:lnTo>
                      <a:lnTo>
                        <a:pt x="3085" y="634"/>
                      </a:lnTo>
                      <a:lnTo>
                        <a:pt x="3078" y="642"/>
                      </a:lnTo>
                      <a:lnTo>
                        <a:pt x="3071" y="647"/>
                      </a:lnTo>
                      <a:lnTo>
                        <a:pt x="3062" y="652"/>
                      </a:lnTo>
                      <a:lnTo>
                        <a:pt x="3053" y="657"/>
                      </a:lnTo>
                      <a:lnTo>
                        <a:pt x="3044" y="660"/>
                      </a:lnTo>
                      <a:lnTo>
                        <a:pt x="3034" y="662"/>
                      </a:lnTo>
                      <a:lnTo>
                        <a:pt x="3022" y="664"/>
                      </a:lnTo>
                      <a:lnTo>
                        <a:pt x="3011" y="662"/>
                      </a:lnTo>
                      <a:lnTo>
                        <a:pt x="2999" y="661"/>
                      </a:lnTo>
                      <a:lnTo>
                        <a:pt x="2986" y="659"/>
                      </a:lnTo>
                      <a:lnTo>
                        <a:pt x="2934" y="643"/>
                      </a:lnTo>
                      <a:lnTo>
                        <a:pt x="2881" y="631"/>
                      </a:lnTo>
                      <a:lnTo>
                        <a:pt x="2823" y="619"/>
                      </a:lnTo>
                      <a:lnTo>
                        <a:pt x="2765" y="609"/>
                      </a:lnTo>
                      <a:lnTo>
                        <a:pt x="2702" y="599"/>
                      </a:lnTo>
                      <a:lnTo>
                        <a:pt x="2636" y="590"/>
                      </a:lnTo>
                      <a:lnTo>
                        <a:pt x="2567" y="581"/>
                      </a:lnTo>
                      <a:lnTo>
                        <a:pt x="2493" y="572"/>
                      </a:lnTo>
                      <a:lnTo>
                        <a:pt x="2419" y="563"/>
                      </a:lnTo>
                      <a:lnTo>
                        <a:pt x="2349" y="554"/>
                      </a:lnTo>
                      <a:lnTo>
                        <a:pt x="2283" y="548"/>
                      </a:lnTo>
                      <a:lnTo>
                        <a:pt x="2219" y="543"/>
                      </a:lnTo>
                      <a:lnTo>
                        <a:pt x="2156" y="539"/>
                      </a:lnTo>
                      <a:lnTo>
                        <a:pt x="2096" y="537"/>
                      </a:lnTo>
                      <a:lnTo>
                        <a:pt x="2067" y="537"/>
                      </a:lnTo>
                      <a:lnTo>
                        <a:pt x="2038" y="539"/>
                      </a:lnTo>
                      <a:lnTo>
                        <a:pt x="2008" y="540"/>
                      </a:lnTo>
                      <a:lnTo>
                        <a:pt x="1979" y="543"/>
                      </a:lnTo>
                      <a:lnTo>
                        <a:pt x="1949" y="546"/>
                      </a:lnTo>
                      <a:lnTo>
                        <a:pt x="1919" y="553"/>
                      </a:lnTo>
                      <a:lnTo>
                        <a:pt x="1889" y="560"/>
                      </a:lnTo>
                      <a:lnTo>
                        <a:pt x="1859" y="569"/>
                      </a:lnTo>
                      <a:lnTo>
                        <a:pt x="1797" y="590"/>
                      </a:lnTo>
                      <a:lnTo>
                        <a:pt x="1733" y="610"/>
                      </a:lnTo>
                      <a:lnTo>
                        <a:pt x="1700" y="620"/>
                      </a:lnTo>
                      <a:lnTo>
                        <a:pt x="1667" y="628"/>
                      </a:lnTo>
                      <a:lnTo>
                        <a:pt x="1632" y="636"/>
                      </a:lnTo>
                      <a:lnTo>
                        <a:pt x="1598" y="641"/>
                      </a:lnTo>
                      <a:lnTo>
                        <a:pt x="1580" y="642"/>
                      </a:lnTo>
                      <a:lnTo>
                        <a:pt x="1562" y="643"/>
                      </a:lnTo>
                      <a:lnTo>
                        <a:pt x="1544" y="643"/>
                      </a:lnTo>
                      <a:lnTo>
                        <a:pt x="1527" y="643"/>
                      </a:lnTo>
                      <a:lnTo>
                        <a:pt x="1509" y="642"/>
                      </a:lnTo>
                      <a:lnTo>
                        <a:pt x="1491" y="639"/>
                      </a:lnTo>
                      <a:lnTo>
                        <a:pt x="1472" y="637"/>
                      </a:lnTo>
                      <a:lnTo>
                        <a:pt x="1453" y="633"/>
                      </a:lnTo>
                      <a:lnTo>
                        <a:pt x="1417" y="624"/>
                      </a:lnTo>
                      <a:lnTo>
                        <a:pt x="1385" y="615"/>
                      </a:lnTo>
                      <a:lnTo>
                        <a:pt x="1357" y="606"/>
                      </a:lnTo>
                      <a:lnTo>
                        <a:pt x="1331" y="597"/>
                      </a:lnTo>
                      <a:lnTo>
                        <a:pt x="1308" y="587"/>
                      </a:lnTo>
                      <a:lnTo>
                        <a:pt x="1288" y="578"/>
                      </a:lnTo>
                      <a:lnTo>
                        <a:pt x="1269" y="568"/>
                      </a:lnTo>
                      <a:lnTo>
                        <a:pt x="1252" y="558"/>
                      </a:lnTo>
                      <a:lnTo>
                        <a:pt x="1222" y="536"/>
                      </a:lnTo>
                      <a:lnTo>
                        <a:pt x="1195" y="515"/>
                      </a:lnTo>
                      <a:lnTo>
                        <a:pt x="1167" y="490"/>
                      </a:lnTo>
                      <a:lnTo>
                        <a:pt x="1136" y="466"/>
                      </a:lnTo>
                      <a:lnTo>
                        <a:pt x="1106" y="441"/>
                      </a:lnTo>
                      <a:lnTo>
                        <a:pt x="1079" y="418"/>
                      </a:lnTo>
                      <a:lnTo>
                        <a:pt x="1053" y="395"/>
                      </a:lnTo>
                      <a:lnTo>
                        <a:pt x="1027" y="373"/>
                      </a:lnTo>
                      <a:lnTo>
                        <a:pt x="1013" y="363"/>
                      </a:lnTo>
                      <a:lnTo>
                        <a:pt x="997" y="351"/>
                      </a:lnTo>
                      <a:lnTo>
                        <a:pt x="981" y="341"/>
                      </a:lnTo>
                      <a:lnTo>
                        <a:pt x="963" y="330"/>
                      </a:lnTo>
                      <a:lnTo>
                        <a:pt x="943" y="318"/>
                      </a:lnTo>
                      <a:lnTo>
                        <a:pt x="921" y="308"/>
                      </a:lnTo>
                      <a:lnTo>
                        <a:pt x="895" y="297"/>
                      </a:lnTo>
                      <a:lnTo>
                        <a:pt x="869" y="285"/>
                      </a:lnTo>
                      <a:lnTo>
                        <a:pt x="837" y="274"/>
                      </a:lnTo>
                      <a:lnTo>
                        <a:pt x="800" y="262"/>
                      </a:lnTo>
                      <a:lnTo>
                        <a:pt x="756" y="253"/>
                      </a:lnTo>
                      <a:lnTo>
                        <a:pt x="711" y="243"/>
                      </a:lnTo>
                      <a:lnTo>
                        <a:pt x="660" y="235"/>
                      </a:lnTo>
                      <a:lnTo>
                        <a:pt x="607" y="226"/>
                      </a:lnTo>
                      <a:lnTo>
                        <a:pt x="554" y="220"/>
                      </a:lnTo>
                      <a:lnTo>
                        <a:pt x="499" y="212"/>
                      </a:lnTo>
                      <a:lnTo>
                        <a:pt x="389" y="201"/>
                      </a:lnTo>
                      <a:lnTo>
                        <a:pt x="287" y="192"/>
                      </a:lnTo>
                      <a:lnTo>
                        <a:pt x="199" y="183"/>
                      </a:lnTo>
                      <a:lnTo>
                        <a:pt x="132" y="178"/>
                      </a:lnTo>
                      <a:lnTo>
                        <a:pt x="119" y="175"/>
                      </a:lnTo>
                      <a:lnTo>
                        <a:pt x="105" y="173"/>
                      </a:lnTo>
                      <a:lnTo>
                        <a:pt x="93" y="169"/>
                      </a:lnTo>
                      <a:lnTo>
                        <a:pt x="81" y="164"/>
                      </a:lnTo>
                      <a:lnTo>
                        <a:pt x="70" y="159"/>
                      </a:lnTo>
                      <a:lnTo>
                        <a:pt x="60" y="153"/>
                      </a:lnTo>
                      <a:lnTo>
                        <a:pt x="50" y="146"/>
                      </a:lnTo>
                      <a:lnTo>
                        <a:pt x="41" y="138"/>
                      </a:lnTo>
                      <a:lnTo>
                        <a:pt x="32" y="131"/>
                      </a:lnTo>
                      <a:lnTo>
                        <a:pt x="26" y="123"/>
                      </a:lnTo>
                      <a:lnTo>
                        <a:pt x="19" y="114"/>
                      </a:lnTo>
                      <a:lnTo>
                        <a:pt x="13" y="105"/>
                      </a:lnTo>
                      <a:lnTo>
                        <a:pt x="9" y="98"/>
                      </a:lnTo>
                      <a:lnTo>
                        <a:pt x="5" y="89"/>
                      </a:lnTo>
                      <a:lnTo>
                        <a:pt x="3" y="80"/>
                      </a:lnTo>
                      <a:lnTo>
                        <a:pt x="0" y="71"/>
                      </a:lnTo>
                      <a:lnTo>
                        <a:pt x="0" y="62"/>
                      </a:lnTo>
                      <a:lnTo>
                        <a:pt x="2" y="54"/>
                      </a:lnTo>
                      <a:lnTo>
                        <a:pt x="3" y="47"/>
                      </a:lnTo>
                      <a:lnTo>
                        <a:pt x="5" y="39"/>
                      </a:lnTo>
                      <a:lnTo>
                        <a:pt x="11" y="31"/>
                      </a:lnTo>
                      <a:lnTo>
                        <a:pt x="16" y="25"/>
                      </a:lnTo>
                      <a:lnTo>
                        <a:pt x="23" y="19"/>
                      </a:lnTo>
                      <a:lnTo>
                        <a:pt x="31" y="14"/>
                      </a:lnTo>
                      <a:lnTo>
                        <a:pt x="41" y="8"/>
                      </a:lnTo>
                      <a:lnTo>
                        <a:pt x="51" y="5"/>
                      </a:lnTo>
                      <a:lnTo>
                        <a:pt x="64" y="2"/>
                      </a:lnTo>
                      <a:lnTo>
                        <a:pt x="78" y="1"/>
                      </a:lnTo>
                      <a:lnTo>
                        <a:pt x="93" y="0"/>
                      </a:lnTo>
                      <a:lnTo>
                        <a:pt x="111" y="0"/>
                      </a:lnTo>
                      <a:lnTo>
                        <a:pt x="129" y="1"/>
                      </a:lnTo>
                      <a:lnTo>
                        <a:pt x="150" y="5"/>
                      </a:lnTo>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48" name="Freeform 168"/>
                <p:cNvSpPr>
                  <a:spLocks/>
                </p:cNvSpPr>
                <p:nvPr/>
              </p:nvSpPr>
              <p:spPr bwMode="auto">
                <a:xfrm>
                  <a:off x="4921" y="3357"/>
                  <a:ext cx="96" cy="36"/>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49" name="Freeform 169"/>
                <p:cNvSpPr>
                  <a:spLocks/>
                </p:cNvSpPr>
                <p:nvPr/>
              </p:nvSpPr>
              <p:spPr bwMode="auto">
                <a:xfrm>
                  <a:off x="4921" y="3357"/>
                  <a:ext cx="96" cy="36"/>
                </a:xfrm>
                <a:custGeom>
                  <a:avLst/>
                  <a:gdLst>
                    <a:gd name="T0" fmla="*/ 257 w 386"/>
                    <a:gd name="T1" fmla="*/ 18 h 143"/>
                    <a:gd name="T2" fmla="*/ 276 w 386"/>
                    <a:gd name="T3" fmla="*/ 23 h 143"/>
                    <a:gd name="T4" fmla="*/ 293 w 386"/>
                    <a:gd name="T5" fmla="*/ 28 h 143"/>
                    <a:gd name="T6" fmla="*/ 308 w 386"/>
                    <a:gd name="T7" fmla="*/ 35 h 143"/>
                    <a:gd name="T8" fmla="*/ 323 w 386"/>
                    <a:gd name="T9" fmla="*/ 41 h 143"/>
                    <a:gd name="T10" fmla="*/ 336 w 386"/>
                    <a:gd name="T11" fmla="*/ 47 h 143"/>
                    <a:gd name="T12" fmla="*/ 348 w 386"/>
                    <a:gd name="T13" fmla="*/ 54 h 143"/>
                    <a:gd name="T14" fmla="*/ 358 w 386"/>
                    <a:gd name="T15" fmla="*/ 60 h 143"/>
                    <a:gd name="T16" fmla="*/ 367 w 386"/>
                    <a:gd name="T17" fmla="*/ 68 h 143"/>
                    <a:gd name="T18" fmla="*/ 374 w 386"/>
                    <a:gd name="T19" fmla="*/ 74 h 143"/>
                    <a:gd name="T20" fmla="*/ 380 w 386"/>
                    <a:gd name="T21" fmla="*/ 82 h 143"/>
                    <a:gd name="T22" fmla="*/ 383 w 386"/>
                    <a:gd name="T23" fmla="*/ 88 h 143"/>
                    <a:gd name="T24" fmla="*/ 386 w 386"/>
                    <a:gd name="T25" fmla="*/ 94 h 143"/>
                    <a:gd name="T26" fmla="*/ 386 w 386"/>
                    <a:gd name="T27" fmla="*/ 101 h 143"/>
                    <a:gd name="T28" fmla="*/ 385 w 386"/>
                    <a:gd name="T29" fmla="*/ 107 h 143"/>
                    <a:gd name="T30" fmla="*/ 381 w 386"/>
                    <a:gd name="T31" fmla="*/ 114 h 143"/>
                    <a:gd name="T32" fmla="*/ 376 w 386"/>
                    <a:gd name="T33" fmla="*/ 120 h 143"/>
                    <a:gd name="T34" fmla="*/ 368 w 386"/>
                    <a:gd name="T35" fmla="*/ 125 h 143"/>
                    <a:gd name="T36" fmla="*/ 359 w 386"/>
                    <a:gd name="T37" fmla="*/ 129 h 143"/>
                    <a:gd name="T38" fmla="*/ 348 w 386"/>
                    <a:gd name="T39" fmla="*/ 133 h 143"/>
                    <a:gd name="T40" fmla="*/ 336 w 386"/>
                    <a:gd name="T41" fmla="*/ 137 h 143"/>
                    <a:gd name="T42" fmla="*/ 322 w 386"/>
                    <a:gd name="T43" fmla="*/ 139 h 143"/>
                    <a:gd name="T44" fmla="*/ 308 w 386"/>
                    <a:gd name="T45" fmla="*/ 142 h 143"/>
                    <a:gd name="T46" fmla="*/ 293 w 386"/>
                    <a:gd name="T47" fmla="*/ 143 h 143"/>
                    <a:gd name="T48" fmla="*/ 276 w 386"/>
                    <a:gd name="T49" fmla="*/ 143 h 143"/>
                    <a:gd name="T50" fmla="*/ 260 w 386"/>
                    <a:gd name="T51" fmla="*/ 143 h 143"/>
                    <a:gd name="T52" fmla="*/ 242 w 386"/>
                    <a:gd name="T53" fmla="*/ 143 h 143"/>
                    <a:gd name="T54" fmla="*/ 223 w 386"/>
                    <a:gd name="T55" fmla="*/ 142 h 143"/>
                    <a:gd name="T56" fmla="*/ 205 w 386"/>
                    <a:gd name="T57" fmla="*/ 139 h 143"/>
                    <a:gd name="T58" fmla="*/ 186 w 386"/>
                    <a:gd name="T59" fmla="*/ 137 h 143"/>
                    <a:gd name="T60" fmla="*/ 167 w 386"/>
                    <a:gd name="T61" fmla="*/ 134 h 143"/>
                    <a:gd name="T62" fmla="*/ 148 w 386"/>
                    <a:gd name="T63" fmla="*/ 130 h 143"/>
                    <a:gd name="T64" fmla="*/ 128 w 386"/>
                    <a:gd name="T65" fmla="*/ 125 h 143"/>
                    <a:gd name="T66" fmla="*/ 111 w 386"/>
                    <a:gd name="T67" fmla="*/ 120 h 143"/>
                    <a:gd name="T68" fmla="*/ 94 w 386"/>
                    <a:gd name="T69" fmla="*/ 115 h 143"/>
                    <a:gd name="T70" fmla="*/ 77 w 386"/>
                    <a:gd name="T71" fmla="*/ 109 h 143"/>
                    <a:gd name="T72" fmla="*/ 63 w 386"/>
                    <a:gd name="T73" fmla="*/ 102 h 143"/>
                    <a:gd name="T74" fmla="*/ 51 w 386"/>
                    <a:gd name="T75" fmla="*/ 96 h 143"/>
                    <a:gd name="T76" fmla="*/ 38 w 386"/>
                    <a:gd name="T77" fmla="*/ 89 h 143"/>
                    <a:gd name="T78" fmla="*/ 28 w 386"/>
                    <a:gd name="T79" fmla="*/ 83 h 143"/>
                    <a:gd name="T80" fmla="*/ 19 w 386"/>
                    <a:gd name="T81" fmla="*/ 75 h 143"/>
                    <a:gd name="T82" fmla="*/ 12 w 386"/>
                    <a:gd name="T83" fmla="*/ 69 h 143"/>
                    <a:gd name="T84" fmla="*/ 6 w 386"/>
                    <a:gd name="T85" fmla="*/ 61 h 143"/>
                    <a:gd name="T86" fmla="*/ 2 w 386"/>
                    <a:gd name="T87" fmla="*/ 55 h 143"/>
                    <a:gd name="T88" fmla="*/ 1 w 386"/>
                    <a:gd name="T89" fmla="*/ 49 h 143"/>
                    <a:gd name="T90" fmla="*/ 0 w 386"/>
                    <a:gd name="T91" fmla="*/ 42 h 143"/>
                    <a:gd name="T92" fmla="*/ 2 w 386"/>
                    <a:gd name="T93" fmla="*/ 36 h 143"/>
                    <a:gd name="T94" fmla="*/ 6 w 386"/>
                    <a:gd name="T95" fmla="*/ 29 h 143"/>
                    <a:gd name="T96" fmla="*/ 11 w 386"/>
                    <a:gd name="T97" fmla="*/ 24 h 143"/>
                    <a:gd name="T98" fmla="*/ 19 w 386"/>
                    <a:gd name="T99" fmla="*/ 18 h 143"/>
                    <a:gd name="T100" fmla="*/ 28 w 386"/>
                    <a:gd name="T101" fmla="*/ 14 h 143"/>
                    <a:gd name="T102" fmla="*/ 38 w 386"/>
                    <a:gd name="T103" fmla="*/ 10 h 143"/>
                    <a:gd name="T104" fmla="*/ 51 w 386"/>
                    <a:gd name="T105" fmla="*/ 7 h 143"/>
                    <a:gd name="T106" fmla="*/ 63 w 386"/>
                    <a:gd name="T107" fmla="*/ 4 h 143"/>
                    <a:gd name="T108" fmla="*/ 79 w 386"/>
                    <a:gd name="T109" fmla="*/ 1 h 143"/>
                    <a:gd name="T110" fmla="*/ 94 w 386"/>
                    <a:gd name="T111" fmla="*/ 0 h 143"/>
                    <a:gd name="T112" fmla="*/ 111 w 386"/>
                    <a:gd name="T113" fmla="*/ 0 h 143"/>
                    <a:gd name="T114" fmla="*/ 145 w 386"/>
                    <a:gd name="T115" fmla="*/ 0 h 143"/>
                    <a:gd name="T116" fmla="*/ 182 w 386"/>
                    <a:gd name="T117" fmla="*/ 4 h 143"/>
                    <a:gd name="T118" fmla="*/ 201 w 386"/>
                    <a:gd name="T119" fmla="*/ 7 h 143"/>
                    <a:gd name="T120" fmla="*/ 219 w 386"/>
                    <a:gd name="T121" fmla="*/ 9 h 143"/>
                    <a:gd name="T122" fmla="*/ 238 w 386"/>
                    <a:gd name="T123" fmla="*/ 13 h 143"/>
                    <a:gd name="T124" fmla="*/ 257 w 386"/>
                    <a:gd name="T125"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3">
                      <a:moveTo>
                        <a:pt x="257" y="18"/>
                      </a:moveTo>
                      <a:lnTo>
                        <a:pt x="276" y="23"/>
                      </a:lnTo>
                      <a:lnTo>
                        <a:pt x="293" y="28"/>
                      </a:lnTo>
                      <a:lnTo>
                        <a:pt x="308" y="35"/>
                      </a:lnTo>
                      <a:lnTo>
                        <a:pt x="323" y="41"/>
                      </a:lnTo>
                      <a:lnTo>
                        <a:pt x="336" y="47"/>
                      </a:lnTo>
                      <a:lnTo>
                        <a:pt x="348" y="54"/>
                      </a:lnTo>
                      <a:lnTo>
                        <a:pt x="358" y="60"/>
                      </a:lnTo>
                      <a:lnTo>
                        <a:pt x="367" y="68"/>
                      </a:lnTo>
                      <a:lnTo>
                        <a:pt x="374" y="74"/>
                      </a:lnTo>
                      <a:lnTo>
                        <a:pt x="380" y="82"/>
                      </a:lnTo>
                      <a:lnTo>
                        <a:pt x="383" y="88"/>
                      </a:lnTo>
                      <a:lnTo>
                        <a:pt x="386" y="94"/>
                      </a:lnTo>
                      <a:lnTo>
                        <a:pt x="386" y="101"/>
                      </a:lnTo>
                      <a:lnTo>
                        <a:pt x="385" y="107"/>
                      </a:lnTo>
                      <a:lnTo>
                        <a:pt x="381" y="114"/>
                      </a:lnTo>
                      <a:lnTo>
                        <a:pt x="376" y="120"/>
                      </a:lnTo>
                      <a:lnTo>
                        <a:pt x="368" y="125"/>
                      </a:lnTo>
                      <a:lnTo>
                        <a:pt x="359" y="129"/>
                      </a:lnTo>
                      <a:lnTo>
                        <a:pt x="348" y="133"/>
                      </a:lnTo>
                      <a:lnTo>
                        <a:pt x="336" y="137"/>
                      </a:lnTo>
                      <a:lnTo>
                        <a:pt x="322" y="139"/>
                      </a:lnTo>
                      <a:lnTo>
                        <a:pt x="308" y="142"/>
                      </a:lnTo>
                      <a:lnTo>
                        <a:pt x="293" y="143"/>
                      </a:lnTo>
                      <a:lnTo>
                        <a:pt x="276" y="143"/>
                      </a:lnTo>
                      <a:lnTo>
                        <a:pt x="260" y="143"/>
                      </a:lnTo>
                      <a:lnTo>
                        <a:pt x="242" y="143"/>
                      </a:lnTo>
                      <a:lnTo>
                        <a:pt x="223" y="142"/>
                      </a:lnTo>
                      <a:lnTo>
                        <a:pt x="205" y="139"/>
                      </a:lnTo>
                      <a:lnTo>
                        <a:pt x="186" y="137"/>
                      </a:lnTo>
                      <a:lnTo>
                        <a:pt x="167" y="134"/>
                      </a:lnTo>
                      <a:lnTo>
                        <a:pt x="148" y="130"/>
                      </a:lnTo>
                      <a:lnTo>
                        <a:pt x="128" y="125"/>
                      </a:lnTo>
                      <a:lnTo>
                        <a:pt x="111" y="120"/>
                      </a:lnTo>
                      <a:lnTo>
                        <a:pt x="94" y="115"/>
                      </a:lnTo>
                      <a:lnTo>
                        <a:pt x="77" y="109"/>
                      </a:lnTo>
                      <a:lnTo>
                        <a:pt x="63" y="102"/>
                      </a:lnTo>
                      <a:lnTo>
                        <a:pt x="51" y="96"/>
                      </a:lnTo>
                      <a:lnTo>
                        <a:pt x="38" y="89"/>
                      </a:lnTo>
                      <a:lnTo>
                        <a:pt x="28" y="83"/>
                      </a:lnTo>
                      <a:lnTo>
                        <a:pt x="19" y="75"/>
                      </a:lnTo>
                      <a:lnTo>
                        <a:pt x="12" y="69"/>
                      </a:lnTo>
                      <a:lnTo>
                        <a:pt x="6" y="61"/>
                      </a:lnTo>
                      <a:lnTo>
                        <a:pt x="2" y="55"/>
                      </a:lnTo>
                      <a:lnTo>
                        <a:pt x="1" y="49"/>
                      </a:lnTo>
                      <a:lnTo>
                        <a:pt x="0" y="42"/>
                      </a:lnTo>
                      <a:lnTo>
                        <a:pt x="2" y="36"/>
                      </a:lnTo>
                      <a:lnTo>
                        <a:pt x="6" y="29"/>
                      </a:lnTo>
                      <a:lnTo>
                        <a:pt x="11" y="24"/>
                      </a:lnTo>
                      <a:lnTo>
                        <a:pt x="19" y="18"/>
                      </a:lnTo>
                      <a:lnTo>
                        <a:pt x="28" y="14"/>
                      </a:lnTo>
                      <a:lnTo>
                        <a:pt x="38" y="10"/>
                      </a:lnTo>
                      <a:lnTo>
                        <a:pt x="51" y="7"/>
                      </a:lnTo>
                      <a:lnTo>
                        <a:pt x="63" y="4"/>
                      </a:lnTo>
                      <a:lnTo>
                        <a:pt x="79" y="1"/>
                      </a:lnTo>
                      <a:lnTo>
                        <a:pt x="94" y="0"/>
                      </a:lnTo>
                      <a:lnTo>
                        <a:pt x="111" y="0"/>
                      </a:lnTo>
                      <a:lnTo>
                        <a:pt x="145" y="0"/>
                      </a:lnTo>
                      <a:lnTo>
                        <a:pt x="182" y="4"/>
                      </a:lnTo>
                      <a:lnTo>
                        <a:pt x="201" y="7"/>
                      </a:lnTo>
                      <a:lnTo>
                        <a:pt x="219" y="9"/>
                      </a:lnTo>
                      <a:lnTo>
                        <a:pt x="238" y="13"/>
                      </a:lnTo>
                      <a:lnTo>
                        <a:pt x="257" y="18"/>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50" name="Freeform 170"/>
                <p:cNvSpPr>
                  <a:spLocks/>
                </p:cNvSpPr>
                <p:nvPr/>
              </p:nvSpPr>
              <p:spPr bwMode="auto">
                <a:xfrm>
                  <a:off x="3614" y="3888"/>
                  <a:ext cx="518" cy="10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51" name="Freeform 171"/>
                <p:cNvSpPr>
                  <a:spLocks/>
                </p:cNvSpPr>
                <p:nvPr/>
              </p:nvSpPr>
              <p:spPr bwMode="auto">
                <a:xfrm>
                  <a:off x="3614" y="3888"/>
                  <a:ext cx="518" cy="100"/>
                </a:xfrm>
                <a:custGeom>
                  <a:avLst/>
                  <a:gdLst>
                    <a:gd name="T0" fmla="*/ 1064 w 2071"/>
                    <a:gd name="T1" fmla="*/ 400 h 400"/>
                    <a:gd name="T2" fmla="*/ 989 w 2071"/>
                    <a:gd name="T3" fmla="*/ 384 h 400"/>
                    <a:gd name="T4" fmla="*/ 912 w 2071"/>
                    <a:gd name="T5" fmla="*/ 368 h 400"/>
                    <a:gd name="T6" fmla="*/ 836 w 2071"/>
                    <a:gd name="T7" fmla="*/ 352 h 400"/>
                    <a:gd name="T8" fmla="*/ 759 w 2071"/>
                    <a:gd name="T9" fmla="*/ 335 h 400"/>
                    <a:gd name="T10" fmla="*/ 522 w 2071"/>
                    <a:gd name="T11" fmla="*/ 285 h 400"/>
                    <a:gd name="T12" fmla="*/ 314 w 2071"/>
                    <a:gd name="T13" fmla="*/ 242 h 400"/>
                    <a:gd name="T14" fmla="*/ 156 w 2071"/>
                    <a:gd name="T15" fmla="*/ 208 h 400"/>
                    <a:gd name="T16" fmla="*/ 69 w 2071"/>
                    <a:gd name="T17" fmla="*/ 189 h 400"/>
                    <a:gd name="T18" fmla="*/ 49 w 2071"/>
                    <a:gd name="T19" fmla="*/ 181 h 400"/>
                    <a:gd name="T20" fmla="*/ 31 w 2071"/>
                    <a:gd name="T21" fmla="*/ 169 h 400"/>
                    <a:gd name="T22" fmla="*/ 18 w 2071"/>
                    <a:gd name="T23" fmla="*/ 155 h 400"/>
                    <a:gd name="T24" fmla="*/ 8 w 2071"/>
                    <a:gd name="T25" fmla="*/ 140 h 400"/>
                    <a:gd name="T26" fmla="*/ 3 w 2071"/>
                    <a:gd name="T27" fmla="*/ 122 h 400"/>
                    <a:gd name="T28" fmla="*/ 0 w 2071"/>
                    <a:gd name="T29" fmla="*/ 103 h 400"/>
                    <a:gd name="T30" fmla="*/ 0 w 2071"/>
                    <a:gd name="T31" fmla="*/ 85 h 400"/>
                    <a:gd name="T32" fmla="*/ 4 w 2071"/>
                    <a:gd name="T33" fmla="*/ 66 h 400"/>
                    <a:gd name="T34" fmla="*/ 12 w 2071"/>
                    <a:gd name="T35" fmla="*/ 48 h 400"/>
                    <a:gd name="T36" fmla="*/ 23 w 2071"/>
                    <a:gd name="T37" fmla="*/ 33 h 400"/>
                    <a:gd name="T38" fmla="*/ 37 w 2071"/>
                    <a:gd name="T39" fmla="*/ 20 h 400"/>
                    <a:gd name="T40" fmla="*/ 55 w 2071"/>
                    <a:gd name="T41" fmla="*/ 9 h 400"/>
                    <a:gd name="T42" fmla="*/ 76 w 2071"/>
                    <a:gd name="T43" fmla="*/ 2 h 400"/>
                    <a:gd name="T44" fmla="*/ 100 w 2071"/>
                    <a:gd name="T45" fmla="*/ 0 h 400"/>
                    <a:gd name="T46" fmla="*/ 128 w 2071"/>
                    <a:gd name="T47" fmla="*/ 2 h 400"/>
                    <a:gd name="T48" fmla="*/ 158 w 2071"/>
                    <a:gd name="T49" fmla="*/ 10 h 400"/>
                    <a:gd name="T50" fmla="*/ 241 w 2071"/>
                    <a:gd name="T51" fmla="*/ 34 h 400"/>
                    <a:gd name="T52" fmla="*/ 354 w 2071"/>
                    <a:gd name="T53" fmla="*/ 62 h 400"/>
                    <a:gd name="T54" fmla="*/ 486 w 2071"/>
                    <a:gd name="T55" fmla="*/ 92 h 400"/>
                    <a:gd name="T56" fmla="*/ 629 w 2071"/>
                    <a:gd name="T57" fmla="*/ 120 h 400"/>
                    <a:gd name="T58" fmla="*/ 774 w 2071"/>
                    <a:gd name="T59" fmla="*/ 143 h 400"/>
                    <a:gd name="T60" fmla="*/ 912 w 2071"/>
                    <a:gd name="T61" fmla="*/ 162 h 400"/>
                    <a:gd name="T62" fmla="*/ 1032 w 2071"/>
                    <a:gd name="T63" fmla="*/ 172 h 400"/>
                    <a:gd name="T64" fmla="*/ 1083 w 2071"/>
                    <a:gd name="T65" fmla="*/ 173 h 400"/>
                    <a:gd name="T66" fmla="*/ 1125 w 2071"/>
                    <a:gd name="T67" fmla="*/ 172 h 400"/>
                    <a:gd name="T68" fmla="*/ 1162 w 2071"/>
                    <a:gd name="T69" fmla="*/ 168 h 400"/>
                    <a:gd name="T70" fmla="*/ 1196 w 2071"/>
                    <a:gd name="T71" fmla="*/ 162 h 400"/>
                    <a:gd name="T72" fmla="*/ 1258 w 2071"/>
                    <a:gd name="T73" fmla="*/ 143 h 400"/>
                    <a:gd name="T74" fmla="*/ 1314 w 2071"/>
                    <a:gd name="T75" fmla="*/ 121 h 400"/>
                    <a:gd name="T76" fmla="*/ 1367 w 2071"/>
                    <a:gd name="T77" fmla="*/ 97 h 400"/>
                    <a:gd name="T78" fmla="*/ 1423 w 2071"/>
                    <a:gd name="T79" fmla="*/ 78 h 400"/>
                    <a:gd name="T80" fmla="*/ 1454 w 2071"/>
                    <a:gd name="T81" fmla="*/ 70 h 400"/>
                    <a:gd name="T82" fmla="*/ 1486 w 2071"/>
                    <a:gd name="T83" fmla="*/ 66 h 400"/>
                    <a:gd name="T84" fmla="*/ 1520 w 2071"/>
                    <a:gd name="T85" fmla="*/ 64 h 400"/>
                    <a:gd name="T86" fmla="*/ 1558 w 2071"/>
                    <a:gd name="T87" fmla="*/ 66 h 400"/>
                    <a:gd name="T88" fmla="*/ 1599 w 2071"/>
                    <a:gd name="T89" fmla="*/ 71 h 400"/>
                    <a:gd name="T90" fmla="*/ 1645 w 2071"/>
                    <a:gd name="T91" fmla="*/ 81 h 400"/>
                    <a:gd name="T92" fmla="*/ 1690 w 2071"/>
                    <a:gd name="T93" fmla="*/ 97 h 400"/>
                    <a:gd name="T94" fmla="*/ 1732 w 2071"/>
                    <a:gd name="T95" fmla="*/ 115 h 400"/>
                    <a:gd name="T96" fmla="*/ 1771 w 2071"/>
                    <a:gd name="T97" fmla="*/ 135 h 400"/>
                    <a:gd name="T98" fmla="*/ 1807 w 2071"/>
                    <a:gd name="T99" fmla="*/ 158 h 400"/>
                    <a:gd name="T100" fmla="*/ 1873 w 2071"/>
                    <a:gd name="T101" fmla="*/ 209 h 400"/>
                    <a:gd name="T102" fmla="*/ 1933 w 2071"/>
                    <a:gd name="T103" fmla="*/ 264 h 400"/>
                    <a:gd name="T104" fmla="*/ 2000 w 2071"/>
                    <a:gd name="T105" fmla="*/ 334 h 400"/>
                    <a:gd name="T106" fmla="*/ 2033 w 2071"/>
                    <a:gd name="T107" fmla="*/ 367 h 400"/>
                    <a:gd name="T108" fmla="*/ 2071 w 2071"/>
                    <a:gd name="T10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71" h="400">
                      <a:moveTo>
                        <a:pt x="2071" y="400"/>
                      </a:moveTo>
                      <a:lnTo>
                        <a:pt x="1064" y="400"/>
                      </a:lnTo>
                      <a:lnTo>
                        <a:pt x="1027" y="392"/>
                      </a:lnTo>
                      <a:lnTo>
                        <a:pt x="989" y="384"/>
                      </a:lnTo>
                      <a:lnTo>
                        <a:pt x="950" y="376"/>
                      </a:lnTo>
                      <a:lnTo>
                        <a:pt x="912" y="368"/>
                      </a:lnTo>
                      <a:lnTo>
                        <a:pt x="874" y="359"/>
                      </a:lnTo>
                      <a:lnTo>
                        <a:pt x="836" y="352"/>
                      </a:lnTo>
                      <a:lnTo>
                        <a:pt x="797" y="343"/>
                      </a:lnTo>
                      <a:lnTo>
                        <a:pt x="759" y="335"/>
                      </a:lnTo>
                      <a:lnTo>
                        <a:pt x="638" y="310"/>
                      </a:lnTo>
                      <a:lnTo>
                        <a:pt x="522" y="285"/>
                      </a:lnTo>
                      <a:lnTo>
                        <a:pt x="412" y="262"/>
                      </a:lnTo>
                      <a:lnTo>
                        <a:pt x="314" y="242"/>
                      </a:lnTo>
                      <a:lnTo>
                        <a:pt x="227" y="223"/>
                      </a:lnTo>
                      <a:lnTo>
                        <a:pt x="156" y="208"/>
                      </a:lnTo>
                      <a:lnTo>
                        <a:pt x="102" y="196"/>
                      </a:lnTo>
                      <a:lnTo>
                        <a:pt x="69" y="189"/>
                      </a:lnTo>
                      <a:lnTo>
                        <a:pt x="58" y="185"/>
                      </a:lnTo>
                      <a:lnTo>
                        <a:pt x="49" y="181"/>
                      </a:lnTo>
                      <a:lnTo>
                        <a:pt x="40" y="176"/>
                      </a:lnTo>
                      <a:lnTo>
                        <a:pt x="31" y="169"/>
                      </a:lnTo>
                      <a:lnTo>
                        <a:pt x="25" y="163"/>
                      </a:lnTo>
                      <a:lnTo>
                        <a:pt x="18" y="155"/>
                      </a:lnTo>
                      <a:lnTo>
                        <a:pt x="13" y="148"/>
                      </a:lnTo>
                      <a:lnTo>
                        <a:pt x="8" y="140"/>
                      </a:lnTo>
                      <a:lnTo>
                        <a:pt x="5" y="131"/>
                      </a:lnTo>
                      <a:lnTo>
                        <a:pt x="3" y="122"/>
                      </a:lnTo>
                      <a:lnTo>
                        <a:pt x="0" y="113"/>
                      </a:lnTo>
                      <a:lnTo>
                        <a:pt x="0" y="103"/>
                      </a:lnTo>
                      <a:lnTo>
                        <a:pt x="0" y="94"/>
                      </a:lnTo>
                      <a:lnTo>
                        <a:pt x="0" y="85"/>
                      </a:lnTo>
                      <a:lnTo>
                        <a:pt x="2" y="75"/>
                      </a:lnTo>
                      <a:lnTo>
                        <a:pt x="4" y="66"/>
                      </a:lnTo>
                      <a:lnTo>
                        <a:pt x="8" y="57"/>
                      </a:lnTo>
                      <a:lnTo>
                        <a:pt x="12" y="48"/>
                      </a:lnTo>
                      <a:lnTo>
                        <a:pt x="17" y="41"/>
                      </a:lnTo>
                      <a:lnTo>
                        <a:pt x="23" y="33"/>
                      </a:lnTo>
                      <a:lnTo>
                        <a:pt x="30" y="27"/>
                      </a:lnTo>
                      <a:lnTo>
                        <a:pt x="37" y="20"/>
                      </a:lnTo>
                      <a:lnTo>
                        <a:pt x="46" y="14"/>
                      </a:lnTo>
                      <a:lnTo>
                        <a:pt x="55" y="9"/>
                      </a:lnTo>
                      <a:lnTo>
                        <a:pt x="65" y="5"/>
                      </a:lnTo>
                      <a:lnTo>
                        <a:pt x="76" y="2"/>
                      </a:lnTo>
                      <a:lnTo>
                        <a:pt x="88" y="1"/>
                      </a:lnTo>
                      <a:lnTo>
                        <a:pt x="100" y="0"/>
                      </a:lnTo>
                      <a:lnTo>
                        <a:pt x="114" y="0"/>
                      </a:lnTo>
                      <a:lnTo>
                        <a:pt x="128" y="2"/>
                      </a:lnTo>
                      <a:lnTo>
                        <a:pt x="143" y="5"/>
                      </a:lnTo>
                      <a:lnTo>
                        <a:pt x="158" y="10"/>
                      </a:lnTo>
                      <a:lnTo>
                        <a:pt x="195" y="22"/>
                      </a:lnTo>
                      <a:lnTo>
                        <a:pt x="241" y="34"/>
                      </a:lnTo>
                      <a:lnTo>
                        <a:pt x="294" y="48"/>
                      </a:lnTo>
                      <a:lnTo>
                        <a:pt x="354" y="62"/>
                      </a:lnTo>
                      <a:lnTo>
                        <a:pt x="417" y="76"/>
                      </a:lnTo>
                      <a:lnTo>
                        <a:pt x="486" y="92"/>
                      </a:lnTo>
                      <a:lnTo>
                        <a:pt x="556" y="106"/>
                      </a:lnTo>
                      <a:lnTo>
                        <a:pt x="629" y="120"/>
                      </a:lnTo>
                      <a:lnTo>
                        <a:pt x="702" y="131"/>
                      </a:lnTo>
                      <a:lnTo>
                        <a:pt x="774" y="143"/>
                      </a:lnTo>
                      <a:lnTo>
                        <a:pt x="844" y="153"/>
                      </a:lnTo>
                      <a:lnTo>
                        <a:pt x="912" y="162"/>
                      </a:lnTo>
                      <a:lnTo>
                        <a:pt x="974" y="168"/>
                      </a:lnTo>
                      <a:lnTo>
                        <a:pt x="1032" y="172"/>
                      </a:lnTo>
                      <a:lnTo>
                        <a:pt x="1057" y="173"/>
                      </a:lnTo>
                      <a:lnTo>
                        <a:pt x="1083" y="173"/>
                      </a:lnTo>
                      <a:lnTo>
                        <a:pt x="1105" y="173"/>
                      </a:lnTo>
                      <a:lnTo>
                        <a:pt x="1125" y="172"/>
                      </a:lnTo>
                      <a:lnTo>
                        <a:pt x="1144" y="171"/>
                      </a:lnTo>
                      <a:lnTo>
                        <a:pt x="1162" y="168"/>
                      </a:lnTo>
                      <a:lnTo>
                        <a:pt x="1180" y="166"/>
                      </a:lnTo>
                      <a:lnTo>
                        <a:pt x="1196" y="162"/>
                      </a:lnTo>
                      <a:lnTo>
                        <a:pt x="1228" y="153"/>
                      </a:lnTo>
                      <a:lnTo>
                        <a:pt x="1258" y="143"/>
                      </a:lnTo>
                      <a:lnTo>
                        <a:pt x="1286" y="132"/>
                      </a:lnTo>
                      <a:lnTo>
                        <a:pt x="1314" y="121"/>
                      </a:lnTo>
                      <a:lnTo>
                        <a:pt x="1340" y="108"/>
                      </a:lnTo>
                      <a:lnTo>
                        <a:pt x="1367" y="97"/>
                      </a:lnTo>
                      <a:lnTo>
                        <a:pt x="1395" y="87"/>
                      </a:lnTo>
                      <a:lnTo>
                        <a:pt x="1423" y="78"/>
                      </a:lnTo>
                      <a:lnTo>
                        <a:pt x="1439" y="74"/>
                      </a:lnTo>
                      <a:lnTo>
                        <a:pt x="1454" y="70"/>
                      </a:lnTo>
                      <a:lnTo>
                        <a:pt x="1469" y="67"/>
                      </a:lnTo>
                      <a:lnTo>
                        <a:pt x="1486" y="66"/>
                      </a:lnTo>
                      <a:lnTo>
                        <a:pt x="1502" y="65"/>
                      </a:lnTo>
                      <a:lnTo>
                        <a:pt x="1520" y="64"/>
                      </a:lnTo>
                      <a:lnTo>
                        <a:pt x="1539" y="65"/>
                      </a:lnTo>
                      <a:lnTo>
                        <a:pt x="1558" y="66"/>
                      </a:lnTo>
                      <a:lnTo>
                        <a:pt x="1579" y="67"/>
                      </a:lnTo>
                      <a:lnTo>
                        <a:pt x="1599" y="71"/>
                      </a:lnTo>
                      <a:lnTo>
                        <a:pt x="1622" y="76"/>
                      </a:lnTo>
                      <a:lnTo>
                        <a:pt x="1645" y="81"/>
                      </a:lnTo>
                      <a:lnTo>
                        <a:pt x="1668" y="89"/>
                      </a:lnTo>
                      <a:lnTo>
                        <a:pt x="1690" y="97"/>
                      </a:lnTo>
                      <a:lnTo>
                        <a:pt x="1711" y="104"/>
                      </a:lnTo>
                      <a:lnTo>
                        <a:pt x="1732" y="115"/>
                      </a:lnTo>
                      <a:lnTo>
                        <a:pt x="1752" y="124"/>
                      </a:lnTo>
                      <a:lnTo>
                        <a:pt x="1771" y="135"/>
                      </a:lnTo>
                      <a:lnTo>
                        <a:pt x="1789" y="145"/>
                      </a:lnTo>
                      <a:lnTo>
                        <a:pt x="1807" y="158"/>
                      </a:lnTo>
                      <a:lnTo>
                        <a:pt x="1841" y="182"/>
                      </a:lnTo>
                      <a:lnTo>
                        <a:pt x="1873" y="209"/>
                      </a:lnTo>
                      <a:lnTo>
                        <a:pt x="1904" y="236"/>
                      </a:lnTo>
                      <a:lnTo>
                        <a:pt x="1933" y="264"/>
                      </a:lnTo>
                      <a:lnTo>
                        <a:pt x="1969" y="301"/>
                      </a:lnTo>
                      <a:lnTo>
                        <a:pt x="2000" y="334"/>
                      </a:lnTo>
                      <a:lnTo>
                        <a:pt x="2016" y="350"/>
                      </a:lnTo>
                      <a:lnTo>
                        <a:pt x="2033" y="367"/>
                      </a:lnTo>
                      <a:lnTo>
                        <a:pt x="2051" y="384"/>
                      </a:lnTo>
                      <a:lnTo>
                        <a:pt x="2071" y="400"/>
                      </a:lnTo>
                    </a:path>
                  </a:pathLst>
                </a:custGeom>
                <a:noFill/>
                <a:ln w="3175">
                  <a:solidFill>
                    <a:srgbClr val="EB929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52" name="Freeform 172"/>
                <p:cNvSpPr>
                  <a:spLocks/>
                </p:cNvSpPr>
                <p:nvPr/>
              </p:nvSpPr>
              <p:spPr bwMode="auto">
                <a:xfrm>
                  <a:off x="3974" y="3924"/>
                  <a:ext cx="90" cy="52"/>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53" name="Freeform 173"/>
                <p:cNvSpPr>
                  <a:spLocks/>
                </p:cNvSpPr>
                <p:nvPr/>
              </p:nvSpPr>
              <p:spPr bwMode="auto">
                <a:xfrm>
                  <a:off x="3974" y="3924"/>
                  <a:ext cx="90" cy="52"/>
                </a:xfrm>
                <a:custGeom>
                  <a:avLst/>
                  <a:gdLst>
                    <a:gd name="T0" fmla="*/ 91 w 357"/>
                    <a:gd name="T1" fmla="*/ 155 h 210"/>
                    <a:gd name="T2" fmla="*/ 61 w 357"/>
                    <a:gd name="T3" fmla="*/ 136 h 210"/>
                    <a:gd name="T4" fmla="*/ 38 w 357"/>
                    <a:gd name="T5" fmla="*/ 117 h 210"/>
                    <a:gd name="T6" fmla="*/ 19 w 357"/>
                    <a:gd name="T7" fmla="*/ 97 h 210"/>
                    <a:gd name="T8" fmla="*/ 7 w 357"/>
                    <a:gd name="T9" fmla="*/ 76 h 210"/>
                    <a:gd name="T10" fmla="*/ 0 w 357"/>
                    <a:gd name="T11" fmla="*/ 57 h 210"/>
                    <a:gd name="T12" fmla="*/ 0 w 357"/>
                    <a:gd name="T13" fmla="*/ 40 h 210"/>
                    <a:gd name="T14" fmla="*/ 8 w 357"/>
                    <a:gd name="T15" fmla="*/ 25 h 210"/>
                    <a:gd name="T16" fmla="*/ 22 w 357"/>
                    <a:gd name="T17" fmla="*/ 12 h 210"/>
                    <a:gd name="T18" fmla="*/ 42 w 357"/>
                    <a:gd name="T19" fmla="*/ 5 h 210"/>
                    <a:gd name="T20" fmla="*/ 68 w 357"/>
                    <a:gd name="T21" fmla="*/ 0 h 210"/>
                    <a:gd name="T22" fmla="*/ 97 w 357"/>
                    <a:gd name="T23" fmla="*/ 0 h 210"/>
                    <a:gd name="T24" fmla="*/ 129 w 357"/>
                    <a:gd name="T25" fmla="*/ 3 h 210"/>
                    <a:gd name="T26" fmla="*/ 163 w 357"/>
                    <a:gd name="T27" fmla="*/ 11 h 210"/>
                    <a:gd name="T28" fmla="*/ 198 w 357"/>
                    <a:gd name="T29" fmla="*/ 21 h 210"/>
                    <a:gd name="T30" fmla="*/ 232 w 357"/>
                    <a:gd name="T31" fmla="*/ 37 h 210"/>
                    <a:gd name="T32" fmla="*/ 265 w 357"/>
                    <a:gd name="T33" fmla="*/ 53 h 210"/>
                    <a:gd name="T34" fmla="*/ 295 w 357"/>
                    <a:gd name="T35" fmla="*/ 74 h 210"/>
                    <a:gd name="T36" fmla="*/ 319 w 357"/>
                    <a:gd name="T37" fmla="*/ 93 h 210"/>
                    <a:gd name="T38" fmla="*/ 338 w 357"/>
                    <a:gd name="T39" fmla="*/ 113 h 210"/>
                    <a:gd name="T40" fmla="*/ 351 w 357"/>
                    <a:gd name="T41" fmla="*/ 133 h 210"/>
                    <a:gd name="T42" fmla="*/ 357 w 357"/>
                    <a:gd name="T43" fmla="*/ 153 h 210"/>
                    <a:gd name="T44" fmla="*/ 356 w 357"/>
                    <a:gd name="T45" fmla="*/ 169 h 210"/>
                    <a:gd name="T46" fmla="*/ 349 w 357"/>
                    <a:gd name="T47" fmla="*/ 184 h 210"/>
                    <a:gd name="T48" fmla="*/ 334 w 357"/>
                    <a:gd name="T49" fmla="*/ 197 h 210"/>
                    <a:gd name="T50" fmla="*/ 314 w 357"/>
                    <a:gd name="T51" fmla="*/ 205 h 210"/>
                    <a:gd name="T52" fmla="*/ 290 w 357"/>
                    <a:gd name="T53" fmla="*/ 209 h 210"/>
                    <a:gd name="T54" fmla="*/ 260 w 357"/>
                    <a:gd name="T55" fmla="*/ 210 h 210"/>
                    <a:gd name="T56" fmla="*/ 228 w 357"/>
                    <a:gd name="T57" fmla="*/ 206 h 210"/>
                    <a:gd name="T58" fmla="*/ 194 w 357"/>
                    <a:gd name="T59" fmla="*/ 198 h 210"/>
                    <a:gd name="T60" fmla="*/ 160 w 357"/>
                    <a:gd name="T61" fmla="*/ 188 h 210"/>
                    <a:gd name="T62" fmla="*/ 125 w 357"/>
                    <a:gd name="T63" fmla="*/ 17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7" h="210">
                      <a:moveTo>
                        <a:pt x="107" y="165"/>
                      </a:moveTo>
                      <a:lnTo>
                        <a:pt x="91" y="155"/>
                      </a:lnTo>
                      <a:lnTo>
                        <a:pt x="75" y="146"/>
                      </a:lnTo>
                      <a:lnTo>
                        <a:pt x="61" y="136"/>
                      </a:lnTo>
                      <a:lnTo>
                        <a:pt x="50" y="127"/>
                      </a:lnTo>
                      <a:lnTo>
                        <a:pt x="38" y="117"/>
                      </a:lnTo>
                      <a:lnTo>
                        <a:pt x="28" y="107"/>
                      </a:lnTo>
                      <a:lnTo>
                        <a:pt x="19" y="97"/>
                      </a:lnTo>
                      <a:lnTo>
                        <a:pt x="13" y="86"/>
                      </a:lnTo>
                      <a:lnTo>
                        <a:pt x="7" y="76"/>
                      </a:lnTo>
                      <a:lnTo>
                        <a:pt x="3" y="67"/>
                      </a:lnTo>
                      <a:lnTo>
                        <a:pt x="0" y="57"/>
                      </a:lnTo>
                      <a:lnTo>
                        <a:pt x="0" y="48"/>
                      </a:lnTo>
                      <a:lnTo>
                        <a:pt x="0" y="40"/>
                      </a:lnTo>
                      <a:lnTo>
                        <a:pt x="3" y="33"/>
                      </a:lnTo>
                      <a:lnTo>
                        <a:pt x="8" y="25"/>
                      </a:lnTo>
                      <a:lnTo>
                        <a:pt x="14" y="19"/>
                      </a:lnTo>
                      <a:lnTo>
                        <a:pt x="22" y="12"/>
                      </a:lnTo>
                      <a:lnTo>
                        <a:pt x="32" y="9"/>
                      </a:lnTo>
                      <a:lnTo>
                        <a:pt x="42" y="5"/>
                      </a:lnTo>
                      <a:lnTo>
                        <a:pt x="55" y="2"/>
                      </a:lnTo>
                      <a:lnTo>
                        <a:pt x="68" y="0"/>
                      </a:lnTo>
                      <a:lnTo>
                        <a:pt x="82" y="0"/>
                      </a:lnTo>
                      <a:lnTo>
                        <a:pt x="97" y="0"/>
                      </a:lnTo>
                      <a:lnTo>
                        <a:pt x="112" y="1"/>
                      </a:lnTo>
                      <a:lnTo>
                        <a:pt x="129" y="3"/>
                      </a:lnTo>
                      <a:lnTo>
                        <a:pt x="145" y="7"/>
                      </a:lnTo>
                      <a:lnTo>
                        <a:pt x="163" y="11"/>
                      </a:lnTo>
                      <a:lnTo>
                        <a:pt x="180" y="16"/>
                      </a:lnTo>
                      <a:lnTo>
                        <a:pt x="198" y="21"/>
                      </a:lnTo>
                      <a:lnTo>
                        <a:pt x="216" y="29"/>
                      </a:lnTo>
                      <a:lnTo>
                        <a:pt x="232" y="37"/>
                      </a:lnTo>
                      <a:lnTo>
                        <a:pt x="250" y="44"/>
                      </a:lnTo>
                      <a:lnTo>
                        <a:pt x="265" y="53"/>
                      </a:lnTo>
                      <a:lnTo>
                        <a:pt x="281" y="63"/>
                      </a:lnTo>
                      <a:lnTo>
                        <a:pt x="295" y="74"/>
                      </a:lnTo>
                      <a:lnTo>
                        <a:pt x="307" y="82"/>
                      </a:lnTo>
                      <a:lnTo>
                        <a:pt x="319" y="93"/>
                      </a:lnTo>
                      <a:lnTo>
                        <a:pt x="329" y="103"/>
                      </a:lnTo>
                      <a:lnTo>
                        <a:pt x="338" y="113"/>
                      </a:lnTo>
                      <a:lnTo>
                        <a:pt x="344" y="123"/>
                      </a:lnTo>
                      <a:lnTo>
                        <a:pt x="351" y="133"/>
                      </a:lnTo>
                      <a:lnTo>
                        <a:pt x="355" y="142"/>
                      </a:lnTo>
                      <a:lnTo>
                        <a:pt x="357" y="153"/>
                      </a:lnTo>
                      <a:lnTo>
                        <a:pt x="357" y="162"/>
                      </a:lnTo>
                      <a:lnTo>
                        <a:pt x="356" y="169"/>
                      </a:lnTo>
                      <a:lnTo>
                        <a:pt x="353" y="177"/>
                      </a:lnTo>
                      <a:lnTo>
                        <a:pt x="349" y="184"/>
                      </a:lnTo>
                      <a:lnTo>
                        <a:pt x="343" y="191"/>
                      </a:lnTo>
                      <a:lnTo>
                        <a:pt x="334" y="197"/>
                      </a:lnTo>
                      <a:lnTo>
                        <a:pt x="325" y="201"/>
                      </a:lnTo>
                      <a:lnTo>
                        <a:pt x="314" y="205"/>
                      </a:lnTo>
                      <a:lnTo>
                        <a:pt x="302" y="207"/>
                      </a:lnTo>
                      <a:lnTo>
                        <a:pt x="290" y="209"/>
                      </a:lnTo>
                      <a:lnTo>
                        <a:pt x="276" y="210"/>
                      </a:lnTo>
                      <a:lnTo>
                        <a:pt x="260" y="210"/>
                      </a:lnTo>
                      <a:lnTo>
                        <a:pt x="245" y="209"/>
                      </a:lnTo>
                      <a:lnTo>
                        <a:pt x="228" y="206"/>
                      </a:lnTo>
                      <a:lnTo>
                        <a:pt x="212" y="202"/>
                      </a:lnTo>
                      <a:lnTo>
                        <a:pt x="194" y="198"/>
                      </a:lnTo>
                      <a:lnTo>
                        <a:pt x="177" y="193"/>
                      </a:lnTo>
                      <a:lnTo>
                        <a:pt x="160" y="188"/>
                      </a:lnTo>
                      <a:lnTo>
                        <a:pt x="142" y="181"/>
                      </a:lnTo>
                      <a:lnTo>
                        <a:pt x="125" y="173"/>
                      </a:lnTo>
                      <a:lnTo>
                        <a:pt x="107" y="16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54" name="Freeform 174"/>
                <p:cNvSpPr>
                  <a:spLocks/>
                </p:cNvSpPr>
                <p:nvPr/>
              </p:nvSpPr>
              <p:spPr bwMode="auto">
                <a:xfrm>
                  <a:off x="2818" y="3751"/>
                  <a:ext cx="763" cy="163"/>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55" name="Freeform 175"/>
                <p:cNvSpPr>
                  <a:spLocks/>
                </p:cNvSpPr>
                <p:nvPr/>
              </p:nvSpPr>
              <p:spPr bwMode="auto">
                <a:xfrm>
                  <a:off x="2818" y="3751"/>
                  <a:ext cx="763" cy="163"/>
                </a:xfrm>
                <a:custGeom>
                  <a:avLst/>
                  <a:gdLst>
                    <a:gd name="T0" fmla="*/ 2755 w 3053"/>
                    <a:gd name="T1" fmla="*/ 627 h 654"/>
                    <a:gd name="T2" fmla="*/ 2516 w 3053"/>
                    <a:gd name="T3" fmla="*/ 594 h 654"/>
                    <a:gd name="T4" fmla="*/ 2244 w 3053"/>
                    <a:gd name="T5" fmla="*/ 558 h 654"/>
                    <a:gd name="T6" fmla="*/ 1971 w 3053"/>
                    <a:gd name="T7" fmla="*/ 521 h 654"/>
                    <a:gd name="T8" fmla="*/ 1730 w 3053"/>
                    <a:gd name="T9" fmla="*/ 483 h 654"/>
                    <a:gd name="T10" fmla="*/ 1538 w 3053"/>
                    <a:gd name="T11" fmla="*/ 442 h 654"/>
                    <a:gd name="T12" fmla="*/ 1256 w 3053"/>
                    <a:gd name="T13" fmla="*/ 392 h 654"/>
                    <a:gd name="T14" fmla="*/ 896 w 3053"/>
                    <a:gd name="T15" fmla="*/ 339 h 654"/>
                    <a:gd name="T16" fmla="*/ 533 w 3053"/>
                    <a:gd name="T17" fmla="*/ 287 h 654"/>
                    <a:gd name="T18" fmla="*/ 236 w 3053"/>
                    <a:gd name="T19" fmla="*/ 243 h 654"/>
                    <a:gd name="T20" fmla="*/ 75 w 3053"/>
                    <a:gd name="T21" fmla="*/ 219 h 654"/>
                    <a:gd name="T22" fmla="*/ 45 w 3053"/>
                    <a:gd name="T23" fmla="*/ 208 h 654"/>
                    <a:gd name="T24" fmla="*/ 23 w 3053"/>
                    <a:gd name="T25" fmla="*/ 190 h 654"/>
                    <a:gd name="T26" fmla="*/ 8 w 3053"/>
                    <a:gd name="T27" fmla="*/ 165 h 654"/>
                    <a:gd name="T28" fmla="*/ 0 w 3053"/>
                    <a:gd name="T29" fmla="*/ 139 h 654"/>
                    <a:gd name="T30" fmla="*/ 1 w 3053"/>
                    <a:gd name="T31" fmla="*/ 109 h 654"/>
                    <a:gd name="T32" fmla="*/ 9 w 3053"/>
                    <a:gd name="T33" fmla="*/ 83 h 654"/>
                    <a:gd name="T34" fmla="*/ 26 w 3053"/>
                    <a:gd name="T35" fmla="*/ 60 h 654"/>
                    <a:gd name="T36" fmla="*/ 50 w 3053"/>
                    <a:gd name="T37" fmla="*/ 41 h 654"/>
                    <a:gd name="T38" fmla="*/ 82 w 3053"/>
                    <a:gd name="T39" fmla="*/ 30 h 654"/>
                    <a:gd name="T40" fmla="*/ 123 w 3053"/>
                    <a:gd name="T41" fmla="*/ 29 h 654"/>
                    <a:gd name="T42" fmla="*/ 190 w 3053"/>
                    <a:gd name="T43" fmla="*/ 43 h 654"/>
                    <a:gd name="T44" fmla="*/ 351 w 3053"/>
                    <a:gd name="T45" fmla="*/ 74 h 654"/>
                    <a:gd name="T46" fmla="*/ 556 w 3053"/>
                    <a:gd name="T47" fmla="*/ 104 h 654"/>
                    <a:gd name="T48" fmla="*/ 777 w 3053"/>
                    <a:gd name="T49" fmla="*/ 127 h 654"/>
                    <a:gd name="T50" fmla="*/ 977 w 3053"/>
                    <a:gd name="T51" fmla="*/ 140 h 654"/>
                    <a:gd name="T52" fmla="*/ 1085 w 3053"/>
                    <a:gd name="T53" fmla="*/ 137 h 654"/>
                    <a:gd name="T54" fmla="*/ 1146 w 3053"/>
                    <a:gd name="T55" fmla="*/ 131 h 654"/>
                    <a:gd name="T56" fmla="*/ 1199 w 3053"/>
                    <a:gd name="T57" fmla="*/ 120 h 654"/>
                    <a:gd name="T58" fmla="*/ 1285 w 3053"/>
                    <a:gd name="T59" fmla="*/ 84 h 654"/>
                    <a:gd name="T60" fmla="*/ 1364 w 3053"/>
                    <a:gd name="T61" fmla="*/ 43 h 654"/>
                    <a:gd name="T62" fmla="*/ 1435 w 3053"/>
                    <a:gd name="T63" fmla="*/ 15 h 654"/>
                    <a:gd name="T64" fmla="*/ 1482 w 3053"/>
                    <a:gd name="T65" fmla="*/ 5 h 654"/>
                    <a:gd name="T66" fmla="*/ 1534 w 3053"/>
                    <a:gd name="T67" fmla="*/ 0 h 654"/>
                    <a:gd name="T68" fmla="*/ 1595 w 3053"/>
                    <a:gd name="T69" fmla="*/ 2 h 654"/>
                    <a:gd name="T70" fmla="*/ 1664 w 3053"/>
                    <a:gd name="T71" fmla="*/ 15 h 654"/>
                    <a:gd name="T72" fmla="*/ 1730 w 3053"/>
                    <a:gd name="T73" fmla="*/ 37 h 654"/>
                    <a:gd name="T74" fmla="*/ 1789 w 3053"/>
                    <a:gd name="T75" fmla="*/ 65 h 654"/>
                    <a:gd name="T76" fmla="*/ 1877 w 3053"/>
                    <a:gd name="T77" fmla="*/ 122 h 654"/>
                    <a:gd name="T78" fmla="*/ 1969 w 3053"/>
                    <a:gd name="T79" fmla="*/ 199 h 654"/>
                    <a:gd name="T80" fmla="*/ 2043 w 3053"/>
                    <a:gd name="T81" fmla="*/ 267 h 654"/>
                    <a:gd name="T82" fmla="*/ 2086 w 3053"/>
                    <a:gd name="T83" fmla="*/ 299 h 654"/>
                    <a:gd name="T84" fmla="*/ 2143 w 3053"/>
                    <a:gd name="T85" fmla="*/ 334 h 654"/>
                    <a:gd name="T86" fmla="*/ 2224 w 3053"/>
                    <a:gd name="T87" fmla="*/ 368 h 654"/>
                    <a:gd name="T88" fmla="*/ 2345 w 3053"/>
                    <a:gd name="T89" fmla="*/ 400 h 654"/>
                    <a:gd name="T90" fmla="*/ 2494 w 3053"/>
                    <a:gd name="T91" fmla="*/ 425 h 654"/>
                    <a:gd name="T92" fmla="*/ 2748 w 3053"/>
                    <a:gd name="T93" fmla="*/ 457 h 654"/>
                    <a:gd name="T94" fmla="*/ 2910 w 3053"/>
                    <a:gd name="T95" fmla="*/ 476 h 654"/>
                    <a:gd name="T96" fmla="*/ 2948 w 3053"/>
                    <a:gd name="T97" fmla="*/ 489 h 654"/>
                    <a:gd name="T98" fmla="*/ 2984 w 3053"/>
                    <a:gd name="T99" fmla="*/ 508 h 654"/>
                    <a:gd name="T100" fmla="*/ 3013 w 3053"/>
                    <a:gd name="T101" fmla="*/ 533 h 654"/>
                    <a:gd name="T102" fmla="*/ 3036 w 3053"/>
                    <a:gd name="T103" fmla="*/ 559 h 654"/>
                    <a:gd name="T104" fmla="*/ 3050 w 3053"/>
                    <a:gd name="T105" fmla="*/ 586 h 654"/>
                    <a:gd name="T106" fmla="*/ 3053 w 3053"/>
                    <a:gd name="T107" fmla="*/ 610 h 654"/>
                    <a:gd name="T108" fmla="*/ 3041 w 3053"/>
                    <a:gd name="T109" fmla="*/ 632 h 654"/>
                    <a:gd name="T110" fmla="*/ 3014 w 3053"/>
                    <a:gd name="T111" fmla="*/ 647 h 654"/>
                    <a:gd name="T112" fmla="*/ 2971 w 3053"/>
                    <a:gd name="T113" fmla="*/ 654 h 654"/>
                    <a:gd name="T114" fmla="*/ 2907 w 3053"/>
                    <a:gd name="T115" fmla="*/ 651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3" h="654">
                      <a:moveTo>
                        <a:pt x="2882" y="647"/>
                      </a:moveTo>
                      <a:lnTo>
                        <a:pt x="2822" y="637"/>
                      </a:lnTo>
                      <a:lnTo>
                        <a:pt x="2755" y="627"/>
                      </a:lnTo>
                      <a:lnTo>
                        <a:pt x="2681" y="617"/>
                      </a:lnTo>
                      <a:lnTo>
                        <a:pt x="2601" y="605"/>
                      </a:lnTo>
                      <a:lnTo>
                        <a:pt x="2516" y="594"/>
                      </a:lnTo>
                      <a:lnTo>
                        <a:pt x="2428" y="582"/>
                      </a:lnTo>
                      <a:lnTo>
                        <a:pt x="2337" y="571"/>
                      </a:lnTo>
                      <a:lnTo>
                        <a:pt x="2244" y="558"/>
                      </a:lnTo>
                      <a:lnTo>
                        <a:pt x="2152" y="545"/>
                      </a:lnTo>
                      <a:lnTo>
                        <a:pt x="2061" y="534"/>
                      </a:lnTo>
                      <a:lnTo>
                        <a:pt x="1971" y="521"/>
                      </a:lnTo>
                      <a:lnTo>
                        <a:pt x="1886" y="508"/>
                      </a:lnTo>
                      <a:lnTo>
                        <a:pt x="1806" y="496"/>
                      </a:lnTo>
                      <a:lnTo>
                        <a:pt x="1730" y="483"/>
                      </a:lnTo>
                      <a:lnTo>
                        <a:pt x="1661" y="469"/>
                      </a:lnTo>
                      <a:lnTo>
                        <a:pt x="1602" y="456"/>
                      </a:lnTo>
                      <a:lnTo>
                        <a:pt x="1538" y="442"/>
                      </a:lnTo>
                      <a:lnTo>
                        <a:pt x="1456" y="427"/>
                      </a:lnTo>
                      <a:lnTo>
                        <a:pt x="1362" y="410"/>
                      </a:lnTo>
                      <a:lnTo>
                        <a:pt x="1256" y="392"/>
                      </a:lnTo>
                      <a:lnTo>
                        <a:pt x="1141" y="375"/>
                      </a:lnTo>
                      <a:lnTo>
                        <a:pt x="1020" y="357"/>
                      </a:lnTo>
                      <a:lnTo>
                        <a:pt x="896" y="339"/>
                      </a:lnTo>
                      <a:lnTo>
                        <a:pt x="773" y="321"/>
                      </a:lnTo>
                      <a:lnTo>
                        <a:pt x="650" y="303"/>
                      </a:lnTo>
                      <a:lnTo>
                        <a:pt x="533" y="287"/>
                      </a:lnTo>
                      <a:lnTo>
                        <a:pt x="423" y="270"/>
                      </a:lnTo>
                      <a:lnTo>
                        <a:pt x="323" y="256"/>
                      </a:lnTo>
                      <a:lnTo>
                        <a:pt x="236" y="243"/>
                      </a:lnTo>
                      <a:lnTo>
                        <a:pt x="163" y="233"/>
                      </a:lnTo>
                      <a:lnTo>
                        <a:pt x="109" y="224"/>
                      </a:lnTo>
                      <a:lnTo>
                        <a:pt x="75" y="219"/>
                      </a:lnTo>
                      <a:lnTo>
                        <a:pt x="64" y="216"/>
                      </a:lnTo>
                      <a:lnTo>
                        <a:pt x="54" y="213"/>
                      </a:lnTo>
                      <a:lnTo>
                        <a:pt x="45" y="208"/>
                      </a:lnTo>
                      <a:lnTo>
                        <a:pt x="37" y="202"/>
                      </a:lnTo>
                      <a:lnTo>
                        <a:pt x="29" y="196"/>
                      </a:lnTo>
                      <a:lnTo>
                        <a:pt x="23" y="190"/>
                      </a:lnTo>
                      <a:lnTo>
                        <a:pt x="17" y="182"/>
                      </a:lnTo>
                      <a:lnTo>
                        <a:pt x="12" y="174"/>
                      </a:lnTo>
                      <a:lnTo>
                        <a:pt x="8" y="165"/>
                      </a:lnTo>
                      <a:lnTo>
                        <a:pt x="4" y="157"/>
                      </a:lnTo>
                      <a:lnTo>
                        <a:pt x="3" y="148"/>
                      </a:lnTo>
                      <a:lnTo>
                        <a:pt x="0" y="139"/>
                      </a:lnTo>
                      <a:lnTo>
                        <a:pt x="0" y="128"/>
                      </a:lnTo>
                      <a:lnTo>
                        <a:pt x="0" y="120"/>
                      </a:lnTo>
                      <a:lnTo>
                        <a:pt x="1" y="109"/>
                      </a:lnTo>
                      <a:lnTo>
                        <a:pt x="3" y="100"/>
                      </a:lnTo>
                      <a:lnTo>
                        <a:pt x="7" y="92"/>
                      </a:lnTo>
                      <a:lnTo>
                        <a:pt x="9" y="83"/>
                      </a:lnTo>
                      <a:lnTo>
                        <a:pt x="14" y="75"/>
                      </a:lnTo>
                      <a:lnTo>
                        <a:pt x="19" y="66"/>
                      </a:lnTo>
                      <a:lnTo>
                        <a:pt x="26" y="60"/>
                      </a:lnTo>
                      <a:lnTo>
                        <a:pt x="33" y="52"/>
                      </a:lnTo>
                      <a:lnTo>
                        <a:pt x="41" y="46"/>
                      </a:lnTo>
                      <a:lnTo>
                        <a:pt x="50" y="41"/>
                      </a:lnTo>
                      <a:lnTo>
                        <a:pt x="60" y="37"/>
                      </a:lnTo>
                      <a:lnTo>
                        <a:pt x="70" y="33"/>
                      </a:lnTo>
                      <a:lnTo>
                        <a:pt x="82" y="30"/>
                      </a:lnTo>
                      <a:lnTo>
                        <a:pt x="95" y="28"/>
                      </a:lnTo>
                      <a:lnTo>
                        <a:pt x="107" y="28"/>
                      </a:lnTo>
                      <a:lnTo>
                        <a:pt x="123" y="29"/>
                      </a:lnTo>
                      <a:lnTo>
                        <a:pt x="137" y="30"/>
                      </a:lnTo>
                      <a:lnTo>
                        <a:pt x="153" y="34"/>
                      </a:lnTo>
                      <a:lnTo>
                        <a:pt x="190" y="43"/>
                      </a:lnTo>
                      <a:lnTo>
                        <a:pt x="237" y="53"/>
                      </a:lnTo>
                      <a:lnTo>
                        <a:pt x="291" y="63"/>
                      </a:lnTo>
                      <a:lnTo>
                        <a:pt x="351" y="74"/>
                      </a:lnTo>
                      <a:lnTo>
                        <a:pt x="416" y="84"/>
                      </a:lnTo>
                      <a:lnTo>
                        <a:pt x="485" y="94"/>
                      </a:lnTo>
                      <a:lnTo>
                        <a:pt x="556" y="104"/>
                      </a:lnTo>
                      <a:lnTo>
                        <a:pt x="630" y="113"/>
                      </a:lnTo>
                      <a:lnTo>
                        <a:pt x="704" y="121"/>
                      </a:lnTo>
                      <a:lnTo>
                        <a:pt x="777" y="127"/>
                      </a:lnTo>
                      <a:lnTo>
                        <a:pt x="847" y="134"/>
                      </a:lnTo>
                      <a:lnTo>
                        <a:pt x="914" y="137"/>
                      </a:lnTo>
                      <a:lnTo>
                        <a:pt x="977" y="140"/>
                      </a:lnTo>
                      <a:lnTo>
                        <a:pt x="1035" y="140"/>
                      </a:lnTo>
                      <a:lnTo>
                        <a:pt x="1061" y="139"/>
                      </a:lnTo>
                      <a:lnTo>
                        <a:pt x="1085" y="137"/>
                      </a:lnTo>
                      <a:lnTo>
                        <a:pt x="1108" y="136"/>
                      </a:lnTo>
                      <a:lnTo>
                        <a:pt x="1129" y="134"/>
                      </a:lnTo>
                      <a:lnTo>
                        <a:pt x="1146" y="131"/>
                      </a:lnTo>
                      <a:lnTo>
                        <a:pt x="1164" y="127"/>
                      </a:lnTo>
                      <a:lnTo>
                        <a:pt x="1182" y="123"/>
                      </a:lnTo>
                      <a:lnTo>
                        <a:pt x="1199" y="120"/>
                      </a:lnTo>
                      <a:lnTo>
                        <a:pt x="1229" y="108"/>
                      </a:lnTo>
                      <a:lnTo>
                        <a:pt x="1259" y="97"/>
                      </a:lnTo>
                      <a:lnTo>
                        <a:pt x="1285" y="84"/>
                      </a:lnTo>
                      <a:lnTo>
                        <a:pt x="1312" y="70"/>
                      </a:lnTo>
                      <a:lnTo>
                        <a:pt x="1339" y="57"/>
                      </a:lnTo>
                      <a:lnTo>
                        <a:pt x="1364" y="43"/>
                      </a:lnTo>
                      <a:lnTo>
                        <a:pt x="1391" y="32"/>
                      </a:lnTo>
                      <a:lnTo>
                        <a:pt x="1419" y="20"/>
                      </a:lnTo>
                      <a:lnTo>
                        <a:pt x="1435" y="15"/>
                      </a:lnTo>
                      <a:lnTo>
                        <a:pt x="1450" y="11"/>
                      </a:lnTo>
                      <a:lnTo>
                        <a:pt x="1465" y="7"/>
                      </a:lnTo>
                      <a:lnTo>
                        <a:pt x="1482" y="5"/>
                      </a:lnTo>
                      <a:lnTo>
                        <a:pt x="1498" y="2"/>
                      </a:lnTo>
                      <a:lnTo>
                        <a:pt x="1516" y="0"/>
                      </a:lnTo>
                      <a:lnTo>
                        <a:pt x="1534" y="0"/>
                      </a:lnTo>
                      <a:lnTo>
                        <a:pt x="1553" y="0"/>
                      </a:lnTo>
                      <a:lnTo>
                        <a:pt x="1574" y="1"/>
                      </a:lnTo>
                      <a:lnTo>
                        <a:pt x="1595" y="2"/>
                      </a:lnTo>
                      <a:lnTo>
                        <a:pt x="1617" y="6"/>
                      </a:lnTo>
                      <a:lnTo>
                        <a:pt x="1641" y="10"/>
                      </a:lnTo>
                      <a:lnTo>
                        <a:pt x="1664" y="15"/>
                      </a:lnTo>
                      <a:lnTo>
                        <a:pt x="1687" y="21"/>
                      </a:lnTo>
                      <a:lnTo>
                        <a:pt x="1709" y="29"/>
                      </a:lnTo>
                      <a:lnTo>
                        <a:pt x="1730" y="37"/>
                      </a:lnTo>
                      <a:lnTo>
                        <a:pt x="1751" y="46"/>
                      </a:lnTo>
                      <a:lnTo>
                        <a:pt x="1770" y="55"/>
                      </a:lnTo>
                      <a:lnTo>
                        <a:pt x="1789" y="65"/>
                      </a:lnTo>
                      <a:lnTo>
                        <a:pt x="1808" y="75"/>
                      </a:lnTo>
                      <a:lnTo>
                        <a:pt x="1844" y="98"/>
                      </a:lnTo>
                      <a:lnTo>
                        <a:pt x="1877" y="122"/>
                      </a:lnTo>
                      <a:lnTo>
                        <a:pt x="1909" y="148"/>
                      </a:lnTo>
                      <a:lnTo>
                        <a:pt x="1939" y="173"/>
                      </a:lnTo>
                      <a:lnTo>
                        <a:pt x="1969" y="199"/>
                      </a:lnTo>
                      <a:lnTo>
                        <a:pt x="1993" y="222"/>
                      </a:lnTo>
                      <a:lnTo>
                        <a:pt x="2017" y="244"/>
                      </a:lnTo>
                      <a:lnTo>
                        <a:pt x="2043" y="267"/>
                      </a:lnTo>
                      <a:lnTo>
                        <a:pt x="2055" y="278"/>
                      </a:lnTo>
                      <a:lnTo>
                        <a:pt x="2071" y="289"/>
                      </a:lnTo>
                      <a:lnTo>
                        <a:pt x="2086" y="299"/>
                      </a:lnTo>
                      <a:lnTo>
                        <a:pt x="2104" y="311"/>
                      </a:lnTo>
                      <a:lnTo>
                        <a:pt x="2123" y="322"/>
                      </a:lnTo>
                      <a:lnTo>
                        <a:pt x="2143" y="334"/>
                      </a:lnTo>
                      <a:lnTo>
                        <a:pt x="2166" y="345"/>
                      </a:lnTo>
                      <a:lnTo>
                        <a:pt x="2193" y="357"/>
                      </a:lnTo>
                      <a:lnTo>
                        <a:pt x="2224" y="368"/>
                      </a:lnTo>
                      <a:lnTo>
                        <a:pt x="2259" y="380"/>
                      </a:lnTo>
                      <a:lnTo>
                        <a:pt x="2300" y="390"/>
                      </a:lnTo>
                      <a:lnTo>
                        <a:pt x="2345" y="400"/>
                      </a:lnTo>
                      <a:lnTo>
                        <a:pt x="2392" y="409"/>
                      </a:lnTo>
                      <a:lnTo>
                        <a:pt x="2443" y="418"/>
                      </a:lnTo>
                      <a:lnTo>
                        <a:pt x="2494" y="425"/>
                      </a:lnTo>
                      <a:lnTo>
                        <a:pt x="2546" y="433"/>
                      </a:lnTo>
                      <a:lnTo>
                        <a:pt x="2651" y="447"/>
                      </a:lnTo>
                      <a:lnTo>
                        <a:pt x="2748" y="457"/>
                      </a:lnTo>
                      <a:lnTo>
                        <a:pt x="2832" y="468"/>
                      </a:lnTo>
                      <a:lnTo>
                        <a:pt x="2897" y="474"/>
                      </a:lnTo>
                      <a:lnTo>
                        <a:pt x="2910" y="476"/>
                      </a:lnTo>
                      <a:lnTo>
                        <a:pt x="2922" y="480"/>
                      </a:lnTo>
                      <a:lnTo>
                        <a:pt x="2935" y="484"/>
                      </a:lnTo>
                      <a:lnTo>
                        <a:pt x="2948" y="489"/>
                      </a:lnTo>
                      <a:lnTo>
                        <a:pt x="2961" y="494"/>
                      </a:lnTo>
                      <a:lnTo>
                        <a:pt x="2972" y="501"/>
                      </a:lnTo>
                      <a:lnTo>
                        <a:pt x="2984" y="508"/>
                      </a:lnTo>
                      <a:lnTo>
                        <a:pt x="2994" y="516"/>
                      </a:lnTo>
                      <a:lnTo>
                        <a:pt x="3004" y="524"/>
                      </a:lnTo>
                      <a:lnTo>
                        <a:pt x="3013" y="533"/>
                      </a:lnTo>
                      <a:lnTo>
                        <a:pt x="3022" y="541"/>
                      </a:lnTo>
                      <a:lnTo>
                        <a:pt x="3030" y="549"/>
                      </a:lnTo>
                      <a:lnTo>
                        <a:pt x="3036" y="559"/>
                      </a:lnTo>
                      <a:lnTo>
                        <a:pt x="3042" y="568"/>
                      </a:lnTo>
                      <a:lnTo>
                        <a:pt x="3046" y="577"/>
                      </a:lnTo>
                      <a:lnTo>
                        <a:pt x="3050" y="586"/>
                      </a:lnTo>
                      <a:lnTo>
                        <a:pt x="3053" y="594"/>
                      </a:lnTo>
                      <a:lnTo>
                        <a:pt x="3053" y="603"/>
                      </a:lnTo>
                      <a:lnTo>
                        <a:pt x="3053" y="610"/>
                      </a:lnTo>
                      <a:lnTo>
                        <a:pt x="3050" y="618"/>
                      </a:lnTo>
                      <a:lnTo>
                        <a:pt x="3046" y="626"/>
                      </a:lnTo>
                      <a:lnTo>
                        <a:pt x="3041" y="632"/>
                      </a:lnTo>
                      <a:lnTo>
                        <a:pt x="3033" y="638"/>
                      </a:lnTo>
                      <a:lnTo>
                        <a:pt x="3026" y="643"/>
                      </a:lnTo>
                      <a:lnTo>
                        <a:pt x="3014" y="647"/>
                      </a:lnTo>
                      <a:lnTo>
                        <a:pt x="3002" y="650"/>
                      </a:lnTo>
                      <a:lnTo>
                        <a:pt x="2987" y="652"/>
                      </a:lnTo>
                      <a:lnTo>
                        <a:pt x="2971" y="654"/>
                      </a:lnTo>
                      <a:lnTo>
                        <a:pt x="2952" y="654"/>
                      </a:lnTo>
                      <a:lnTo>
                        <a:pt x="2930" y="654"/>
                      </a:lnTo>
                      <a:lnTo>
                        <a:pt x="2907" y="651"/>
                      </a:lnTo>
                      <a:lnTo>
                        <a:pt x="2882" y="647"/>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56" name="Freeform 176"/>
                <p:cNvSpPr>
                  <a:spLocks/>
                </p:cNvSpPr>
                <p:nvPr/>
              </p:nvSpPr>
              <p:spPr bwMode="auto">
                <a:xfrm>
                  <a:off x="2008" y="3703"/>
                  <a:ext cx="773" cy="125"/>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57" name="Freeform 177"/>
                <p:cNvSpPr>
                  <a:spLocks/>
                </p:cNvSpPr>
                <p:nvPr/>
              </p:nvSpPr>
              <p:spPr bwMode="auto">
                <a:xfrm>
                  <a:off x="2008" y="3703"/>
                  <a:ext cx="773" cy="125"/>
                </a:xfrm>
                <a:custGeom>
                  <a:avLst/>
                  <a:gdLst>
                    <a:gd name="T0" fmla="*/ 2802 w 3091"/>
                    <a:gd name="T1" fmla="*/ 395 h 499"/>
                    <a:gd name="T2" fmla="*/ 2561 w 3091"/>
                    <a:gd name="T3" fmla="*/ 407 h 499"/>
                    <a:gd name="T4" fmla="*/ 2287 w 3091"/>
                    <a:gd name="T5" fmla="*/ 423 h 499"/>
                    <a:gd name="T6" fmla="*/ 2013 w 3091"/>
                    <a:gd name="T7" fmla="*/ 438 h 499"/>
                    <a:gd name="T8" fmla="*/ 1768 w 3091"/>
                    <a:gd name="T9" fmla="*/ 446 h 499"/>
                    <a:gd name="T10" fmla="*/ 1571 w 3091"/>
                    <a:gd name="T11" fmla="*/ 443 h 499"/>
                    <a:gd name="T12" fmla="*/ 1285 w 3091"/>
                    <a:gd name="T13" fmla="*/ 447 h 499"/>
                    <a:gd name="T14" fmla="*/ 923 w 3091"/>
                    <a:gd name="T15" fmla="*/ 462 h 499"/>
                    <a:gd name="T16" fmla="*/ 556 w 3091"/>
                    <a:gd name="T17" fmla="*/ 479 h 499"/>
                    <a:gd name="T18" fmla="*/ 255 w 3091"/>
                    <a:gd name="T19" fmla="*/ 493 h 499"/>
                    <a:gd name="T20" fmla="*/ 93 w 3091"/>
                    <a:gd name="T21" fmla="*/ 499 h 499"/>
                    <a:gd name="T22" fmla="*/ 61 w 3091"/>
                    <a:gd name="T23" fmla="*/ 494 h 499"/>
                    <a:gd name="T24" fmla="*/ 36 w 3091"/>
                    <a:gd name="T25" fmla="*/ 480 h 499"/>
                    <a:gd name="T26" fmla="*/ 17 w 3091"/>
                    <a:gd name="T27" fmla="*/ 460 h 499"/>
                    <a:gd name="T28" fmla="*/ 5 w 3091"/>
                    <a:gd name="T29" fmla="*/ 434 h 499"/>
                    <a:gd name="T30" fmla="*/ 0 w 3091"/>
                    <a:gd name="T31" fmla="*/ 406 h 499"/>
                    <a:gd name="T32" fmla="*/ 4 w 3091"/>
                    <a:gd name="T33" fmla="*/ 378 h 499"/>
                    <a:gd name="T34" fmla="*/ 14 w 3091"/>
                    <a:gd name="T35" fmla="*/ 351 h 499"/>
                    <a:gd name="T36" fmla="*/ 34 w 3091"/>
                    <a:gd name="T37" fmla="*/ 330 h 499"/>
                    <a:gd name="T38" fmla="*/ 64 w 3091"/>
                    <a:gd name="T39" fmla="*/ 313 h 499"/>
                    <a:gd name="T40" fmla="*/ 103 w 3091"/>
                    <a:gd name="T41" fmla="*/ 304 h 499"/>
                    <a:gd name="T42" fmla="*/ 173 w 3091"/>
                    <a:gd name="T43" fmla="*/ 305 h 499"/>
                    <a:gd name="T44" fmla="*/ 337 w 3091"/>
                    <a:gd name="T45" fmla="*/ 305 h 499"/>
                    <a:gd name="T46" fmla="*/ 544 w 3091"/>
                    <a:gd name="T47" fmla="*/ 297 h 499"/>
                    <a:gd name="T48" fmla="*/ 765 w 3091"/>
                    <a:gd name="T49" fmla="*/ 277 h 499"/>
                    <a:gd name="T50" fmla="*/ 964 w 3091"/>
                    <a:gd name="T51" fmla="*/ 251 h 499"/>
                    <a:gd name="T52" fmla="*/ 1070 w 3091"/>
                    <a:gd name="T53" fmla="*/ 229 h 499"/>
                    <a:gd name="T54" fmla="*/ 1130 w 3091"/>
                    <a:gd name="T55" fmla="*/ 211 h 499"/>
                    <a:gd name="T56" fmla="*/ 1177 w 3091"/>
                    <a:gd name="T57" fmla="*/ 189 h 499"/>
                    <a:gd name="T58" fmla="*/ 1257 w 3091"/>
                    <a:gd name="T59" fmla="*/ 138 h 499"/>
                    <a:gd name="T60" fmla="*/ 1327 w 3091"/>
                    <a:gd name="T61" fmla="*/ 84 h 499"/>
                    <a:gd name="T62" fmla="*/ 1390 w 3091"/>
                    <a:gd name="T63" fmla="*/ 44 h 499"/>
                    <a:gd name="T64" fmla="*/ 1433 w 3091"/>
                    <a:gd name="T65" fmla="*/ 24 h 499"/>
                    <a:gd name="T66" fmla="*/ 1484 w 3091"/>
                    <a:gd name="T67" fmla="*/ 8 h 499"/>
                    <a:gd name="T68" fmla="*/ 1545 w 3091"/>
                    <a:gd name="T69" fmla="*/ 1 h 499"/>
                    <a:gd name="T70" fmla="*/ 1615 w 3091"/>
                    <a:gd name="T71" fmla="*/ 0 h 499"/>
                    <a:gd name="T72" fmla="*/ 1684 w 3091"/>
                    <a:gd name="T73" fmla="*/ 8 h 499"/>
                    <a:gd name="T74" fmla="*/ 1748 w 3091"/>
                    <a:gd name="T75" fmla="*/ 25 h 499"/>
                    <a:gd name="T76" fmla="*/ 1844 w 3091"/>
                    <a:gd name="T77" fmla="*/ 65 h 499"/>
                    <a:gd name="T78" fmla="*/ 1948 w 3091"/>
                    <a:gd name="T79" fmla="*/ 122 h 499"/>
                    <a:gd name="T80" fmla="*/ 2035 w 3091"/>
                    <a:gd name="T81" fmla="*/ 175 h 499"/>
                    <a:gd name="T82" fmla="*/ 2083 w 3091"/>
                    <a:gd name="T83" fmla="*/ 200 h 499"/>
                    <a:gd name="T84" fmla="*/ 2146 w 3091"/>
                    <a:gd name="T85" fmla="*/ 221 h 499"/>
                    <a:gd name="T86" fmla="*/ 2231 w 3091"/>
                    <a:gd name="T87" fmla="*/ 242 h 499"/>
                    <a:gd name="T88" fmla="*/ 2356 w 3091"/>
                    <a:gd name="T89" fmla="*/ 249 h 499"/>
                    <a:gd name="T90" fmla="*/ 2508 w 3091"/>
                    <a:gd name="T91" fmla="*/ 247 h 499"/>
                    <a:gd name="T92" fmla="*/ 2763 w 3091"/>
                    <a:gd name="T93" fmla="*/ 230 h 499"/>
                    <a:gd name="T94" fmla="*/ 2926 w 3091"/>
                    <a:gd name="T95" fmla="*/ 218 h 499"/>
                    <a:gd name="T96" fmla="*/ 2966 w 3091"/>
                    <a:gd name="T97" fmla="*/ 223 h 499"/>
                    <a:gd name="T98" fmla="*/ 3004 w 3091"/>
                    <a:gd name="T99" fmla="*/ 235 h 499"/>
                    <a:gd name="T100" fmla="*/ 3038 w 3091"/>
                    <a:gd name="T101" fmla="*/ 253 h 499"/>
                    <a:gd name="T102" fmla="*/ 3065 w 3091"/>
                    <a:gd name="T103" fmla="*/ 275 h 499"/>
                    <a:gd name="T104" fmla="*/ 3084 w 3091"/>
                    <a:gd name="T105" fmla="*/ 299 h 499"/>
                    <a:gd name="T106" fmla="*/ 3091 w 3091"/>
                    <a:gd name="T107" fmla="*/ 323 h 499"/>
                    <a:gd name="T108" fmla="*/ 3084 w 3091"/>
                    <a:gd name="T109" fmla="*/ 346 h 499"/>
                    <a:gd name="T110" fmla="*/ 3060 w 3091"/>
                    <a:gd name="T111" fmla="*/ 365 h 499"/>
                    <a:gd name="T112" fmla="*/ 3019 w 3091"/>
                    <a:gd name="T113" fmla="*/ 381 h 499"/>
                    <a:gd name="T114" fmla="*/ 2955 w 3091"/>
                    <a:gd name="T115" fmla="*/ 3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1" h="499">
                      <a:moveTo>
                        <a:pt x="2930" y="391"/>
                      </a:moveTo>
                      <a:lnTo>
                        <a:pt x="2870" y="392"/>
                      </a:lnTo>
                      <a:lnTo>
                        <a:pt x="2802" y="395"/>
                      </a:lnTo>
                      <a:lnTo>
                        <a:pt x="2727" y="399"/>
                      </a:lnTo>
                      <a:lnTo>
                        <a:pt x="2647" y="402"/>
                      </a:lnTo>
                      <a:lnTo>
                        <a:pt x="2561" y="407"/>
                      </a:lnTo>
                      <a:lnTo>
                        <a:pt x="2472" y="413"/>
                      </a:lnTo>
                      <a:lnTo>
                        <a:pt x="2380" y="418"/>
                      </a:lnTo>
                      <a:lnTo>
                        <a:pt x="2287" y="423"/>
                      </a:lnTo>
                      <a:lnTo>
                        <a:pt x="2194" y="429"/>
                      </a:lnTo>
                      <a:lnTo>
                        <a:pt x="2102" y="434"/>
                      </a:lnTo>
                      <a:lnTo>
                        <a:pt x="2013" y="438"/>
                      </a:lnTo>
                      <a:lnTo>
                        <a:pt x="1926" y="442"/>
                      </a:lnTo>
                      <a:lnTo>
                        <a:pt x="1844" y="444"/>
                      </a:lnTo>
                      <a:lnTo>
                        <a:pt x="1768" y="446"/>
                      </a:lnTo>
                      <a:lnTo>
                        <a:pt x="1698" y="446"/>
                      </a:lnTo>
                      <a:lnTo>
                        <a:pt x="1637" y="444"/>
                      </a:lnTo>
                      <a:lnTo>
                        <a:pt x="1571" y="443"/>
                      </a:lnTo>
                      <a:lnTo>
                        <a:pt x="1489" y="443"/>
                      </a:lnTo>
                      <a:lnTo>
                        <a:pt x="1392" y="444"/>
                      </a:lnTo>
                      <a:lnTo>
                        <a:pt x="1285" y="447"/>
                      </a:lnTo>
                      <a:lnTo>
                        <a:pt x="1169" y="451"/>
                      </a:lnTo>
                      <a:lnTo>
                        <a:pt x="1048" y="456"/>
                      </a:lnTo>
                      <a:lnTo>
                        <a:pt x="923" y="462"/>
                      </a:lnTo>
                      <a:lnTo>
                        <a:pt x="798" y="467"/>
                      </a:lnTo>
                      <a:lnTo>
                        <a:pt x="674" y="474"/>
                      </a:lnTo>
                      <a:lnTo>
                        <a:pt x="556" y="479"/>
                      </a:lnTo>
                      <a:lnTo>
                        <a:pt x="445" y="485"/>
                      </a:lnTo>
                      <a:lnTo>
                        <a:pt x="344" y="489"/>
                      </a:lnTo>
                      <a:lnTo>
                        <a:pt x="255" y="493"/>
                      </a:lnTo>
                      <a:lnTo>
                        <a:pt x="182" y="497"/>
                      </a:lnTo>
                      <a:lnTo>
                        <a:pt x="127" y="498"/>
                      </a:lnTo>
                      <a:lnTo>
                        <a:pt x="93" y="499"/>
                      </a:lnTo>
                      <a:lnTo>
                        <a:pt x="82" y="499"/>
                      </a:lnTo>
                      <a:lnTo>
                        <a:pt x="71" y="497"/>
                      </a:lnTo>
                      <a:lnTo>
                        <a:pt x="61" y="494"/>
                      </a:lnTo>
                      <a:lnTo>
                        <a:pt x="52" y="490"/>
                      </a:lnTo>
                      <a:lnTo>
                        <a:pt x="43" y="486"/>
                      </a:lnTo>
                      <a:lnTo>
                        <a:pt x="36" y="480"/>
                      </a:lnTo>
                      <a:lnTo>
                        <a:pt x="29" y="474"/>
                      </a:lnTo>
                      <a:lnTo>
                        <a:pt x="23" y="467"/>
                      </a:lnTo>
                      <a:lnTo>
                        <a:pt x="17" y="460"/>
                      </a:lnTo>
                      <a:lnTo>
                        <a:pt x="13" y="452"/>
                      </a:lnTo>
                      <a:lnTo>
                        <a:pt x="8" y="443"/>
                      </a:lnTo>
                      <a:lnTo>
                        <a:pt x="5" y="434"/>
                      </a:lnTo>
                      <a:lnTo>
                        <a:pt x="2" y="425"/>
                      </a:lnTo>
                      <a:lnTo>
                        <a:pt x="1" y="416"/>
                      </a:lnTo>
                      <a:lnTo>
                        <a:pt x="0" y="406"/>
                      </a:lnTo>
                      <a:lnTo>
                        <a:pt x="0" y="397"/>
                      </a:lnTo>
                      <a:lnTo>
                        <a:pt x="1" y="387"/>
                      </a:lnTo>
                      <a:lnTo>
                        <a:pt x="4" y="378"/>
                      </a:lnTo>
                      <a:lnTo>
                        <a:pt x="6" y="369"/>
                      </a:lnTo>
                      <a:lnTo>
                        <a:pt x="10" y="360"/>
                      </a:lnTo>
                      <a:lnTo>
                        <a:pt x="14" y="351"/>
                      </a:lnTo>
                      <a:lnTo>
                        <a:pt x="20" y="344"/>
                      </a:lnTo>
                      <a:lnTo>
                        <a:pt x="27" y="336"/>
                      </a:lnTo>
                      <a:lnTo>
                        <a:pt x="34" y="330"/>
                      </a:lnTo>
                      <a:lnTo>
                        <a:pt x="43" y="323"/>
                      </a:lnTo>
                      <a:lnTo>
                        <a:pt x="53" y="317"/>
                      </a:lnTo>
                      <a:lnTo>
                        <a:pt x="64" y="313"/>
                      </a:lnTo>
                      <a:lnTo>
                        <a:pt x="76" y="309"/>
                      </a:lnTo>
                      <a:lnTo>
                        <a:pt x="89" y="305"/>
                      </a:lnTo>
                      <a:lnTo>
                        <a:pt x="103" y="304"/>
                      </a:lnTo>
                      <a:lnTo>
                        <a:pt x="119" y="303"/>
                      </a:lnTo>
                      <a:lnTo>
                        <a:pt x="135" y="304"/>
                      </a:lnTo>
                      <a:lnTo>
                        <a:pt x="173" y="305"/>
                      </a:lnTo>
                      <a:lnTo>
                        <a:pt x="221" y="307"/>
                      </a:lnTo>
                      <a:lnTo>
                        <a:pt x="275" y="307"/>
                      </a:lnTo>
                      <a:lnTo>
                        <a:pt x="337" y="305"/>
                      </a:lnTo>
                      <a:lnTo>
                        <a:pt x="403" y="303"/>
                      </a:lnTo>
                      <a:lnTo>
                        <a:pt x="472" y="300"/>
                      </a:lnTo>
                      <a:lnTo>
                        <a:pt x="544" y="297"/>
                      </a:lnTo>
                      <a:lnTo>
                        <a:pt x="618" y="291"/>
                      </a:lnTo>
                      <a:lnTo>
                        <a:pt x="692" y="285"/>
                      </a:lnTo>
                      <a:lnTo>
                        <a:pt x="765" y="277"/>
                      </a:lnTo>
                      <a:lnTo>
                        <a:pt x="835" y="270"/>
                      </a:lnTo>
                      <a:lnTo>
                        <a:pt x="901" y="261"/>
                      </a:lnTo>
                      <a:lnTo>
                        <a:pt x="964" y="251"/>
                      </a:lnTo>
                      <a:lnTo>
                        <a:pt x="1021" y="240"/>
                      </a:lnTo>
                      <a:lnTo>
                        <a:pt x="1047" y="235"/>
                      </a:lnTo>
                      <a:lnTo>
                        <a:pt x="1070" y="229"/>
                      </a:lnTo>
                      <a:lnTo>
                        <a:pt x="1091" y="224"/>
                      </a:lnTo>
                      <a:lnTo>
                        <a:pt x="1112" y="218"/>
                      </a:lnTo>
                      <a:lnTo>
                        <a:pt x="1130" y="211"/>
                      </a:lnTo>
                      <a:lnTo>
                        <a:pt x="1146" y="205"/>
                      </a:lnTo>
                      <a:lnTo>
                        <a:pt x="1161" y="197"/>
                      </a:lnTo>
                      <a:lnTo>
                        <a:pt x="1177" y="189"/>
                      </a:lnTo>
                      <a:lnTo>
                        <a:pt x="1206" y="173"/>
                      </a:lnTo>
                      <a:lnTo>
                        <a:pt x="1232" y="156"/>
                      </a:lnTo>
                      <a:lnTo>
                        <a:pt x="1257" y="138"/>
                      </a:lnTo>
                      <a:lnTo>
                        <a:pt x="1280" y="121"/>
                      </a:lnTo>
                      <a:lnTo>
                        <a:pt x="1303" y="102"/>
                      </a:lnTo>
                      <a:lnTo>
                        <a:pt x="1327" y="84"/>
                      </a:lnTo>
                      <a:lnTo>
                        <a:pt x="1350" y="67"/>
                      </a:lnTo>
                      <a:lnTo>
                        <a:pt x="1376" y="51"/>
                      </a:lnTo>
                      <a:lnTo>
                        <a:pt x="1390" y="44"/>
                      </a:lnTo>
                      <a:lnTo>
                        <a:pt x="1404" y="36"/>
                      </a:lnTo>
                      <a:lnTo>
                        <a:pt x="1418" y="30"/>
                      </a:lnTo>
                      <a:lnTo>
                        <a:pt x="1433" y="24"/>
                      </a:lnTo>
                      <a:lnTo>
                        <a:pt x="1450" y="19"/>
                      </a:lnTo>
                      <a:lnTo>
                        <a:pt x="1466" y="14"/>
                      </a:lnTo>
                      <a:lnTo>
                        <a:pt x="1484" y="8"/>
                      </a:lnTo>
                      <a:lnTo>
                        <a:pt x="1503" y="5"/>
                      </a:lnTo>
                      <a:lnTo>
                        <a:pt x="1524" y="2"/>
                      </a:lnTo>
                      <a:lnTo>
                        <a:pt x="1545" y="1"/>
                      </a:lnTo>
                      <a:lnTo>
                        <a:pt x="1567" y="0"/>
                      </a:lnTo>
                      <a:lnTo>
                        <a:pt x="1591" y="0"/>
                      </a:lnTo>
                      <a:lnTo>
                        <a:pt x="1615" y="0"/>
                      </a:lnTo>
                      <a:lnTo>
                        <a:pt x="1640" y="2"/>
                      </a:lnTo>
                      <a:lnTo>
                        <a:pt x="1661" y="5"/>
                      </a:lnTo>
                      <a:lnTo>
                        <a:pt x="1684" y="8"/>
                      </a:lnTo>
                      <a:lnTo>
                        <a:pt x="1706" y="14"/>
                      </a:lnTo>
                      <a:lnTo>
                        <a:pt x="1726" y="19"/>
                      </a:lnTo>
                      <a:lnTo>
                        <a:pt x="1748" y="25"/>
                      </a:lnTo>
                      <a:lnTo>
                        <a:pt x="1767" y="31"/>
                      </a:lnTo>
                      <a:lnTo>
                        <a:pt x="1807" y="47"/>
                      </a:lnTo>
                      <a:lnTo>
                        <a:pt x="1844" y="65"/>
                      </a:lnTo>
                      <a:lnTo>
                        <a:pt x="1881" y="82"/>
                      </a:lnTo>
                      <a:lnTo>
                        <a:pt x="1916" y="103"/>
                      </a:lnTo>
                      <a:lnTo>
                        <a:pt x="1948" y="122"/>
                      </a:lnTo>
                      <a:lnTo>
                        <a:pt x="1977" y="141"/>
                      </a:lnTo>
                      <a:lnTo>
                        <a:pt x="2006" y="159"/>
                      </a:lnTo>
                      <a:lnTo>
                        <a:pt x="2035" y="175"/>
                      </a:lnTo>
                      <a:lnTo>
                        <a:pt x="2050" y="184"/>
                      </a:lnTo>
                      <a:lnTo>
                        <a:pt x="2065" y="192"/>
                      </a:lnTo>
                      <a:lnTo>
                        <a:pt x="2083" y="200"/>
                      </a:lnTo>
                      <a:lnTo>
                        <a:pt x="2102" y="207"/>
                      </a:lnTo>
                      <a:lnTo>
                        <a:pt x="2123" y="215"/>
                      </a:lnTo>
                      <a:lnTo>
                        <a:pt x="2146" y="221"/>
                      </a:lnTo>
                      <a:lnTo>
                        <a:pt x="2171" y="229"/>
                      </a:lnTo>
                      <a:lnTo>
                        <a:pt x="2199" y="235"/>
                      </a:lnTo>
                      <a:lnTo>
                        <a:pt x="2231" y="242"/>
                      </a:lnTo>
                      <a:lnTo>
                        <a:pt x="2268" y="246"/>
                      </a:lnTo>
                      <a:lnTo>
                        <a:pt x="2310" y="248"/>
                      </a:lnTo>
                      <a:lnTo>
                        <a:pt x="2356" y="249"/>
                      </a:lnTo>
                      <a:lnTo>
                        <a:pt x="2405" y="249"/>
                      </a:lnTo>
                      <a:lnTo>
                        <a:pt x="2456" y="248"/>
                      </a:lnTo>
                      <a:lnTo>
                        <a:pt x="2508" y="247"/>
                      </a:lnTo>
                      <a:lnTo>
                        <a:pt x="2561" y="244"/>
                      </a:lnTo>
                      <a:lnTo>
                        <a:pt x="2666" y="238"/>
                      </a:lnTo>
                      <a:lnTo>
                        <a:pt x="2763" y="230"/>
                      </a:lnTo>
                      <a:lnTo>
                        <a:pt x="2848" y="224"/>
                      </a:lnTo>
                      <a:lnTo>
                        <a:pt x="2912" y="219"/>
                      </a:lnTo>
                      <a:lnTo>
                        <a:pt x="2926" y="218"/>
                      </a:lnTo>
                      <a:lnTo>
                        <a:pt x="2939" y="219"/>
                      </a:lnTo>
                      <a:lnTo>
                        <a:pt x="2953" y="220"/>
                      </a:lnTo>
                      <a:lnTo>
                        <a:pt x="2966" y="223"/>
                      </a:lnTo>
                      <a:lnTo>
                        <a:pt x="2978" y="226"/>
                      </a:lnTo>
                      <a:lnTo>
                        <a:pt x="2991" y="230"/>
                      </a:lnTo>
                      <a:lnTo>
                        <a:pt x="3004" y="235"/>
                      </a:lnTo>
                      <a:lnTo>
                        <a:pt x="3015" y="240"/>
                      </a:lnTo>
                      <a:lnTo>
                        <a:pt x="3027" y="247"/>
                      </a:lnTo>
                      <a:lnTo>
                        <a:pt x="3038" y="253"/>
                      </a:lnTo>
                      <a:lnTo>
                        <a:pt x="3048" y="260"/>
                      </a:lnTo>
                      <a:lnTo>
                        <a:pt x="3057" y="267"/>
                      </a:lnTo>
                      <a:lnTo>
                        <a:pt x="3065" y="275"/>
                      </a:lnTo>
                      <a:lnTo>
                        <a:pt x="3073" y="283"/>
                      </a:lnTo>
                      <a:lnTo>
                        <a:pt x="3079" y="290"/>
                      </a:lnTo>
                      <a:lnTo>
                        <a:pt x="3084" y="299"/>
                      </a:lnTo>
                      <a:lnTo>
                        <a:pt x="3088" y="307"/>
                      </a:lnTo>
                      <a:lnTo>
                        <a:pt x="3089" y="314"/>
                      </a:lnTo>
                      <a:lnTo>
                        <a:pt x="3091" y="323"/>
                      </a:lnTo>
                      <a:lnTo>
                        <a:pt x="3091" y="331"/>
                      </a:lnTo>
                      <a:lnTo>
                        <a:pt x="3088" y="339"/>
                      </a:lnTo>
                      <a:lnTo>
                        <a:pt x="3084" y="346"/>
                      </a:lnTo>
                      <a:lnTo>
                        <a:pt x="3078" y="353"/>
                      </a:lnTo>
                      <a:lnTo>
                        <a:pt x="3070" y="359"/>
                      </a:lnTo>
                      <a:lnTo>
                        <a:pt x="3060" y="365"/>
                      </a:lnTo>
                      <a:lnTo>
                        <a:pt x="3048" y="372"/>
                      </a:lnTo>
                      <a:lnTo>
                        <a:pt x="3034" y="377"/>
                      </a:lnTo>
                      <a:lnTo>
                        <a:pt x="3019" y="381"/>
                      </a:lnTo>
                      <a:lnTo>
                        <a:pt x="3000" y="384"/>
                      </a:lnTo>
                      <a:lnTo>
                        <a:pt x="2980" y="387"/>
                      </a:lnTo>
                      <a:lnTo>
                        <a:pt x="2955" y="390"/>
                      </a:lnTo>
                      <a:lnTo>
                        <a:pt x="2930" y="391"/>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58" name="Freeform 178"/>
                <p:cNvSpPr>
                  <a:spLocks/>
                </p:cNvSpPr>
                <p:nvPr/>
              </p:nvSpPr>
              <p:spPr bwMode="auto">
                <a:xfrm>
                  <a:off x="2364" y="3727"/>
                  <a:ext cx="93" cy="47"/>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59" name="Freeform 179"/>
                <p:cNvSpPr>
                  <a:spLocks/>
                </p:cNvSpPr>
                <p:nvPr/>
              </p:nvSpPr>
              <p:spPr bwMode="auto">
                <a:xfrm>
                  <a:off x="2364" y="3727"/>
                  <a:ext cx="93" cy="47"/>
                </a:xfrm>
                <a:custGeom>
                  <a:avLst/>
                  <a:gdLst>
                    <a:gd name="T0" fmla="*/ 106 w 371"/>
                    <a:gd name="T1" fmla="*/ 157 h 186"/>
                    <a:gd name="T2" fmla="*/ 74 w 371"/>
                    <a:gd name="T3" fmla="*/ 142 h 186"/>
                    <a:gd name="T4" fmla="*/ 47 w 371"/>
                    <a:gd name="T5" fmla="*/ 125 h 186"/>
                    <a:gd name="T6" fmla="*/ 27 w 371"/>
                    <a:gd name="T7" fmla="*/ 107 h 186"/>
                    <a:gd name="T8" fmla="*/ 12 w 371"/>
                    <a:gd name="T9" fmla="*/ 89 h 186"/>
                    <a:gd name="T10" fmla="*/ 3 w 371"/>
                    <a:gd name="T11" fmla="*/ 72 h 186"/>
                    <a:gd name="T12" fmla="*/ 0 w 371"/>
                    <a:gd name="T13" fmla="*/ 55 h 186"/>
                    <a:gd name="T14" fmla="*/ 5 w 371"/>
                    <a:gd name="T15" fmla="*/ 38 h 186"/>
                    <a:gd name="T16" fmla="*/ 18 w 371"/>
                    <a:gd name="T17" fmla="*/ 24 h 186"/>
                    <a:gd name="T18" fmla="*/ 37 w 371"/>
                    <a:gd name="T19" fmla="*/ 13 h 186"/>
                    <a:gd name="T20" fmla="*/ 61 w 371"/>
                    <a:gd name="T21" fmla="*/ 5 h 186"/>
                    <a:gd name="T22" fmla="*/ 89 w 371"/>
                    <a:gd name="T23" fmla="*/ 1 h 186"/>
                    <a:gd name="T24" fmla="*/ 121 w 371"/>
                    <a:gd name="T25" fmla="*/ 0 h 186"/>
                    <a:gd name="T26" fmla="*/ 157 w 371"/>
                    <a:gd name="T27" fmla="*/ 3 h 186"/>
                    <a:gd name="T28" fmla="*/ 193 w 371"/>
                    <a:gd name="T29" fmla="*/ 9 h 186"/>
                    <a:gd name="T30" fmla="*/ 228 w 371"/>
                    <a:gd name="T31" fmla="*/ 18 h 186"/>
                    <a:gd name="T32" fmla="*/ 264 w 371"/>
                    <a:gd name="T33" fmla="*/ 31 h 186"/>
                    <a:gd name="T34" fmla="*/ 296 w 371"/>
                    <a:gd name="T35" fmla="*/ 46 h 186"/>
                    <a:gd name="T36" fmla="*/ 323 w 371"/>
                    <a:gd name="T37" fmla="*/ 61 h 186"/>
                    <a:gd name="T38" fmla="*/ 344 w 371"/>
                    <a:gd name="T39" fmla="*/ 79 h 186"/>
                    <a:gd name="T40" fmla="*/ 360 w 371"/>
                    <a:gd name="T41" fmla="*/ 97 h 186"/>
                    <a:gd name="T42" fmla="*/ 369 w 371"/>
                    <a:gd name="T43" fmla="*/ 115 h 186"/>
                    <a:gd name="T44" fmla="*/ 371 w 371"/>
                    <a:gd name="T45" fmla="*/ 131 h 186"/>
                    <a:gd name="T46" fmla="*/ 366 w 371"/>
                    <a:gd name="T47" fmla="*/ 148 h 186"/>
                    <a:gd name="T48" fmla="*/ 353 w 371"/>
                    <a:gd name="T49" fmla="*/ 162 h 186"/>
                    <a:gd name="T50" fmla="*/ 334 w 371"/>
                    <a:gd name="T51" fmla="*/ 173 h 186"/>
                    <a:gd name="T52" fmla="*/ 310 w 371"/>
                    <a:gd name="T53" fmla="*/ 181 h 186"/>
                    <a:gd name="T54" fmla="*/ 281 w 371"/>
                    <a:gd name="T55" fmla="*/ 185 h 186"/>
                    <a:gd name="T56" fmla="*/ 249 w 371"/>
                    <a:gd name="T57" fmla="*/ 186 h 186"/>
                    <a:gd name="T58" fmla="*/ 214 w 371"/>
                    <a:gd name="T59" fmla="*/ 184 h 186"/>
                    <a:gd name="T60" fmla="*/ 179 w 371"/>
                    <a:gd name="T61" fmla="*/ 179 h 186"/>
                    <a:gd name="T62" fmla="*/ 142 w 371"/>
                    <a:gd name="T63" fmla="*/ 1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6">
                      <a:moveTo>
                        <a:pt x="124" y="163"/>
                      </a:moveTo>
                      <a:lnTo>
                        <a:pt x="106" y="157"/>
                      </a:lnTo>
                      <a:lnTo>
                        <a:pt x="89" y="149"/>
                      </a:lnTo>
                      <a:lnTo>
                        <a:pt x="74" y="142"/>
                      </a:lnTo>
                      <a:lnTo>
                        <a:pt x="60" y="134"/>
                      </a:lnTo>
                      <a:lnTo>
                        <a:pt x="47" y="125"/>
                      </a:lnTo>
                      <a:lnTo>
                        <a:pt x="37" y="116"/>
                      </a:lnTo>
                      <a:lnTo>
                        <a:pt x="27" y="107"/>
                      </a:lnTo>
                      <a:lnTo>
                        <a:pt x="18" y="98"/>
                      </a:lnTo>
                      <a:lnTo>
                        <a:pt x="12" y="89"/>
                      </a:lnTo>
                      <a:lnTo>
                        <a:pt x="6" y="80"/>
                      </a:lnTo>
                      <a:lnTo>
                        <a:pt x="3" y="72"/>
                      </a:lnTo>
                      <a:lnTo>
                        <a:pt x="0" y="64"/>
                      </a:lnTo>
                      <a:lnTo>
                        <a:pt x="0" y="55"/>
                      </a:lnTo>
                      <a:lnTo>
                        <a:pt x="1" y="46"/>
                      </a:lnTo>
                      <a:lnTo>
                        <a:pt x="5" y="38"/>
                      </a:lnTo>
                      <a:lnTo>
                        <a:pt x="10" y="31"/>
                      </a:lnTo>
                      <a:lnTo>
                        <a:pt x="18" y="24"/>
                      </a:lnTo>
                      <a:lnTo>
                        <a:pt x="27" y="18"/>
                      </a:lnTo>
                      <a:lnTo>
                        <a:pt x="37" y="13"/>
                      </a:lnTo>
                      <a:lnTo>
                        <a:pt x="49" y="9"/>
                      </a:lnTo>
                      <a:lnTo>
                        <a:pt x="61" y="5"/>
                      </a:lnTo>
                      <a:lnTo>
                        <a:pt x="75" y="3"/>
                      </a:lnTo>
                      <a:lnTo>
                        <a:pt x="89" y="1"/>
                      </a:lnTo>
                      <a:lnTo>
                        <a:pt x="106" y="0"/>
                      </a:lnTo>
                      <a:lnTo>
                        <a:pt x="121" y="0"/>
                      </a:lnTo>
                      <a:lnTo>
                        <a:pt x="139" y="1"/>
                      </a:lnTo>
                      <a:lnTo>
                        <a:pt x="157" y="3"/>
                      </a:lnTo>
                      <a:lnTo>
                        <a:pt x="175" y="5"/>
                      </a:lnTo>
                      <a:lnTo>
                        <a:pt x="193" y="9"/>
                      </a:lnTo>
                      <a:lnTo>
                        <a:pt x="210" y="13"/>
                      </a:lnTo>
                      <a:lnTo>
                        <a:pt x="228" y="18"/>
                      </a:lnTo>
                      <a:lnTo>
                        <a:pt x="247" y="24"/>
                      </a:lnTo>
                      <a:lnTo>
                        <a:pt x="264" y="31"/>
                      </a:lnTo>
                      <a:lnTo>
                        <a:pt x="281" y="38"/>
                      </a:lnTo>
                      <a:lnTo>
                        <a:pt x="296" y="46"/>
                      </a:lnTo>
                      <a:lnTo>
                        <a:pt x="310" y="54"/>
                      </a:lnTo>
                      <a:lnTo>
                        <a:pt x="323" y="61"/>
                      </a:lnTo>
                      <a:lnTo>
                        <a:pt x="334" y="70"/>
                      </a:lnTo>
                      <a:lnTo>
                        <a:pt x="344" y="79"/>
                      </a:lnTo>
                      <a:lnTo>
                        <a:pt x="352" y="88"/>
                      </a:lnTo>
                      <a:lnTo>
                        <a:pt x="360" y="97"/>
                      </a:lnTo>
                      <a:lnTo>
                        <a:pt x="365" y="106"/>
                      </a:lnTo>
                      <a:lnTo>
                        <a:pt x="369" y="115"/>
                      </a:lnTo>
                      <a:lnTo>
                        <a:pt x="370" y="124"/>
                      </a:lnTo>
                      <a:lnTo>
                        <a:pt x="371" y="131"/>
                      </a:lnTo>
                      <a:lnTo>
                        <a:pt x="369" y="140"/>
                      </a:lnTo>
                      <a:lnTo>
                        <a:pt x="366" y="148"/>
                      </a:lnTo>
                      <a:lnTo>
                        <a:pt x="360" y="156"/>
                      </a:lnTo>
                      <a:lnTo>
                        <a:pt x="353" y="162"/>
                      </a:lnTo>
                      <a:lnTo>
                        <a:pt x="344" y="168"/>
                      </a:lnTo>
                      <a:lnTo>
                        <a:pt x="334" y="173"/>
                      </a:lnTo>
                      <a:lnTo>
                        <a:pt x="323" y="177"/>
                      </a:lnTo>
                      <a:lnTo>
                        <a:pt x="310" y="181"/>
                      </a:lnTo>
                      <a:lnTo>
                        <a:pt x="296" y="184"/>
                      </a:lnTo>
                      <a:lnTo>
                        <a:pt x="281" y="185"/>
                      </a:lnTo>
                      <a:lnTo>
                        <a:pt x="265" y="186"/>
                      </a:lnTo>
                      <a:lnTo>
                        <a:pt x="249" y="186"/>
                      </a:lnTo>
                      <a:lnTo>
                        <a:pt x="232" y="186"/>
                      </a:lnTo>
                      <a:lnTo>
                        <a:pt x="214" y="184"/>
                      </a:lnTo>
                      <a:lnTo>
                        <a:pt x="196" y="181"/>
                      </a:lnTo>
                      <a:lnTo>
                        <a:pt x="179" y="179"/>
                      </a:lnTo>
                      <a:lnTo>
                        <a:pt x="159" y="173"/>
                      </a:lnTo>
                      <a:lnTo>
                        <a:pt x="142" y="168"/>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60" name="Freeform 180"/>
                <p:cNvSpPr>
                  <a:spLocks/>
                </p:cNvSpPr>
                <p:nvPr/>
              </p:nvSpPr>
              <p:spPr bwMode="auto">
                <a:xfrm>
                  <a:off x="1215" y="3781"/>
                  <a:ext cx="766" cy="168"/>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solidFill>
                  <a:srgbClr val="F4C9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61" name="Freeform 181"/>
                <p:cNvSpPr>
                  <a:spLocks/>
                </p:cNvSpPr>
                <p:nvPr/>
              </p:nvSpPr>
              <p:spPr bwMode="auto">
                <a:xfrm>
                  <a:off x="1215" y="3781"/>
                  <a:ext cx="766" cy="168"/>
                </a:xfrm>
                <a:custGeom>
                  <a:avLst/>
                  <a:gdLst>
                    <a:gd name="T0" fmla="*/ 2785 w 3063"/>
                    <a:gd name="T1" fmla="*/ 260 h 669"/>
                    <a:gd name="T2" fmla="*/ 2547 w 3063"/>
                    <a:gd name="T3" fmla="*/ 299 h 669"/>
                    <a:gd name="T4" fmla="*/ 2276 w 3063"/>
                    <a:gd name="T5" fmla="*/ 347 h 669"/>
                    <a:gd name="T6" fmla="*/ 2005 w 3063"/>
                    <a:gd name="T7" fmla="*/ 392 h 669"/>
                    <a:gd name="T8" fmla="*/ 1763 w 3063"/>
                    <a:gd name="T9" fmla="*/ 427 h 669"/>
                    <a:gd name="T10" fmla="*/ 1566 w 3063"/>
                    <a:gd name="T11" fmla="*/ 446 h 669"/>
                    <a:gd name="T12" fmla="*/ 1283 w 3063"/>
                    <a:gd name="T13" fmla="*/ 483 h 669"/>
                    <a:gd name="T14" fmla="*/ 925 w 3063"/>
                    <a:gd name="T15" fmla="*/ 538 h 669"/>
                    <a:gd name="T16" fmla="*/ 561 w 3063"/>
                    <a:gd name="T17" fmla="*/ 596 h 669"/>
                    <a:gd name="T18" fmla="*/ 266 w 3063"/>
                    <a:gd name="T19" fmla="*/ 644 h 669"/>
                    <a:gd name="T20" fmla="*/ 105 w 3063"/>
                    <a:gd name="T21" fmla="*/ 668 h 669"/>
                    <a:gd name="T22" fmla="*/ 72 w 3063"/>
                    <a:gd name="T23" fmla="*/ 667 h 669"/>
                    <a:gd name="T24" fmla="*/ 45 w 3063"/>
                    <a:gd name="T25" fmla="*/ 656 h 669"/>
                    <a:gd name="T26" fmla="*/ 25 w 3063"/>
                    <a:gd name="T27" fmla="*/ 637 h 669"/>
                    <a:gd name="T28" fmla="*/ 9 w 3063"/>
                    <a:gd name="T29" fmla="*/ 614 h 669"/>
                    <a:gd name="T30" fmla="*/ 2 w 3063"/>
                    <a:gd name="T31" fmla="*/ 586 h 669"/>
                    <a:gd name="T32" fmla="*/ 2 w 3063"/>
                    <a:gd name="T33" fmla="*/ 558 h 669"/>
                    <a:gd name="T34" fmla="*/ 9 w 3063"/>
                    <a:gd name="T35" fmla="*/ 530 h 669"/>
                    <a:gd name="T36" fmla="*/ 27 w 3063"/>
                    <a:gd name="T37" fmla="*/ 506 h 669"/>
                    <a:gd name="T38" fmla="*/ 55 w 3063"/>
                    <a:gd name="T39" fmla="*/ 486 h 669"/>
                    <a:gd name="T40" fmla="*/ 92 w 3063"/>
                    <a:gd name="T41" fmla="*/ 473 h 669"/>
                    <a:gd name="T42" fmla="*/ 162 w 3063"/>
                    <a:gd name="T43" fmla="*/ 466 h 669"/>
                    <a:gd name="T44" fmla="*/ 324 w 3063"/>
                    <a:gd name="T45" fmla="*/ 449 h 669"/>
                    <a:gd name="T46" fmla="*/ 530 w 3063"/>
                    <a:gd name="T47" fmla="*/ 415 h 669"/>
                    <a:gd name="T48" fmla="*/ 746 w 3063"/>
                    <a:gd name="T49" fmla="*/ 372 h 669"/>
                    <a:gd name="T50" fmla="*/ 943 w 3063"/>
                    <a:gd name="T51" fmla="*/ 324 h 669"/>
                    <a:gd name="T52" fmla="*/ 1045 w 3063"/>
                    <a:gd name="T53" fmla="*/ 290 h 669"/>
                    <a:gd name="T54" fmla="*/ 1102 w 3063"/>
                    <a:gd name="T55" fmla="*/ 266 h 669"/>
                    <a:gd name="T56" fmla="*/ 1147 w 3063"/>
                    <a:gd name="T57" fmla="*/ 238 h 669"/>
                    <a:gd name="T58" fmla="*/ 1221 w 3063"/>
                    <a:gd name="T59" fmla="*/ 178 h 669"/>
                    <a:gd name="T60" fmla="*/ 1283 w 3063"/>
                    <a:gd name="T61" fmla="*/ 117 h 669"/>
                    <a:gd name="T62" fmla="*/ 1342 w 3063"/>
                    <a:gd name="T63" fmla="*/ 70 h 669"/>
                    <a:gd name="T64" fmla="*/ 1383 w 3063"/>
                    <a:gd name="T65" fmla="*/ 44 h 669"/>
                    <a:gd name="T66" fmla="*/ 1432 w 3063"/>
                    <a:gd name="T67" fmla="*/ 24 h 669"/>
                    <a:gd name="T68" fmla="*/ 1491 w 3063"/>
                    <a:gd name="T69" fmla="*/ 10 h 669"/>
                    <a:gd name="T70" fmla="*/ 1561 w 3063"/>
                    <a:gd name="T71" fmla="*/ 1 h 669"/>
                    <a:gd name="T72" fmla="*/ 1630 w 3063"/>
                    <a:gd name="T73" fmla="*/ 1 h 669"/>
                    <a:gd name="T74" fmla="*/ 1695 w 3063"/>
                    <a:gd name="T75" fmla="*/ 11 h 669"/>
                    <a:gd name="T76" fmla="*/ 1796 w 3063"/>
                    <a:gd name="T77" fmla="*/ 39 h 669"/>
                    <a:gd name="T78" fmla="*/ 1905 w 3063"/>
                    <a:gd name="T79" fmla="*/ 85 h 669"/>
                    <a:gd name="T80" fmla="*/ 1997 w 3063"/>
                    <a:gd name="T81" fmla="*/ 129 h 669"/>
                    <a:gd name="T82" fmla="*/ 2048 w 3063"/>
                    <a:gd name="T83" fmla="*/ 146 h 669"/>
                    <a:gd name="T84" fmla="*/ 2113 w 3063"/>
                    <a:gd name="T85" fmla="*/ 162 h 669"/>
                    <a:gd name="T86" fmla="*/ 2200 w 3063"/>
                    <a:gd name="T87" fmla="*/ 172 h 669"/>
                    <a:gd name="T88" fmla="*/ 2325 w 3063"/>
                    <a:gd name="T89" fmla="*/ 166 h 669"/>
                    <a:gd name="T90" fmla="*/ 2475 w 3063"/>
                    <a:gd name="T91" fmla="*/ 145 h 669"/>
                    <a:gd name="T92" fmla="*/ 2728 w 3063"/>
                    <a:gd name="T93" fmla="*/ 101 h 669"/>
                    <a:gd name="T94" fmla="*/ 2887 w 3063"/>
                    <a:gd name="T95" fmla="*/ 70 h 669"/>
                    <a:gd name="T96" fmla="*/ 2928 w 3063"/>
                    <a:gd name="T97" fmla="*/ 71 h 669"/>
                    <a:gd name="T98" fmla="*/ 2967 w 3063"/>
                    <a:gd name="T99" fmla="*/ 79 h 669"/>
                    <a:gd name="T100" fmla="*/ 3003 w 3063"/>
                    <a:gd name="T101" fmla="*/ 93 h 669"/>
                    <a:gd name="T102" fmla="*/ 3032 w 3063"/>
                    <a:gd name="T103" fmla="*/ 111 h 669"/>
                    <a:gd name="T104" fmla="*/ 3054 w 3063"/>
                    <a:gd name="T105" fmla="*/ 132 h 669"/>
                    <a:gd name="T106" fmla="*/ 3063 w 3063"/>
                    <a:gd name="T107" fmla="*/ 157 h 669"/>
                    <a:gd name="T108" fmla="*/ 3059 w 3063"/>
                    <a:gd name="T109" fmla="*/ 180 h 669"/>
                    <a:gd name="T110" fmla="*/ 3038 w 3063"/>
                    <a:gd name="T111" fmla="*/ 203 h 669"/>
                    <a:gd name="T112" fmla="*/ 2998 w 3063"/>
                    <a:gd name="T113" fmla="*/ 222 h 669"/>
                    <a:gd name="T114" fmla="*/ 2937 w 3063"/>
                    <a:gd name="T115" fmla="*/ 23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3" h="669">
                      <a:moveTo>
                        <a:pt x="2911" y="242"/>
                      </a:moveTo>
                      <a:lnTo>
                        <a:pt x="2851" y="250"/>
                      </a:lnTo>
                      <a:lnTo>
                        <a:pt x="2785" y="260"/>
                      </a:lnTo>
                      <a:lnTo>
                        <a:pt x="2711" y="273"/>
                      </a:lnTo>
                      <a:lnTo>
                        <a:pt x="2631" y="285"/>
                      </a:lnTo>
                      <a:lnTo>
                        <a:pt x="2547" y="299"/>
                      </a:lnTo>
                      <a:lnTo>
                        <a:pt x="2459" y="315"/>
                      </a:lnTo>
                      <a:lnTo>
                        <a:pt x="2368" y="330"/>
                      </a:lnTo>
                      <a:lnTo>
                        <a:pt x="2276" y="347"/>
                      </a:lnTo>
                      <a:lnTo>
                        <a:pt x="2185" y="362"/>
                      </a:lnTo>
                      <a:lnTo>
                        <a:pt x="2094" y="377"/>
                      </a:lnTo>
                      <a:lnTo>
                        <a:pt x="2005" y="392"/>
                      </a:lnTo>
                      <a:lnTo>
                        <a:pt x="1919" y="405"/>
                      </a:lnTo>
                      <a:lnTo>
                        <a:pt x="1838" y="418"/>
                      </a:lnTo>
                      <a:lnTo>
                        <a:pt x="1763" y="427"/>
                      </a:lnTo>
                      <a:lnTo>
                        <a:pt x="1694" y="435"/>
                      </a:lnTo>
                      <a:lnTo>
                        <a:pt x="1632" y="440"/>
                      </a:lnTo>
                      <a:lnTo>
                        <a:pt x="1566" y="446"/>
                      </a:lnTo>
                      <a:lnTo>
                        <a:pt x="1485" y="455"/>
                      </a:lnTo>
                      <a:lnTo>
                        <a:pt x="1389" y="468"/>
                      </a:lnTo>
                      <a:lnTo>
                        <a:pt x="1283" y="483"/>
                      </a:lnTo>
                      <a:lnTo>
                        <a:pt x="1168" y="500"/>
                      </a:lnTo>
                      <a:lnTo>
                        <a:pt x="1049" y="519"/>
                      </a:lnTo>
                      <a:lnTo>
                        <a:pt x="925" y="538"/>
                      </a:lnTo>
                      <a:lnTo>
                        <a:pt x="801" y="558"/>
                      </a:lnTo>
                      <a:lnTo>
                        <a:pt x="679" y="577"/>
                      </a:lnTo>
                      <a:lnTo>
                        <a:pt x="561" y="596"/>
                      </a:lnTo>
                      <a:lnTo>
                        <a:pt x="452" y="614"/>
                      </a:lnTo>
                      <a:lnTo>
                        <a:pt x="352" y="630"/>
                      </a:lnTo>
                      <a:lnTo>
                        <a:pt x="266" y="644"/>
                      </a:lnTo>
                      <a:lnTo>
                        <a:pt x="193" y="655"/>
                      </a:lnTo>
                      <a:lnTo>
                        <a:pt x="138" y="664"/>
                      </a:lnTo>
                      <a:lnTo>
                        <a:pt x="105" y="668"/>
                      </a:lnTo>
                      <a:lnTo>
                        <a:pt x="94" y="669"/>
                      </a:lnTo>
                      <a:lnTo>
                        <a:pt x="82" y="668"/>
                      </a:lnTo>
                      <a:lnTo>
                        <a:pt x="72" y="667"/>
                      </a:lnTo>
                      <a:lnTo>
                        <a:pt x="63" y="664"/>
                      </a:lnTo>
                      <a:lnTo>
                        <a:pt x="54" y="660"/>
                      </a:lnTo>
                      <a:lnTo>
                        <a:pt x="45" y="656"/>
                      </a:lnTo>
                      <a:lnTo>
                        <a:pt x="37" y="650"/>
                      </a:lnTo>
                      <a:lnTo>
                        <a:pt x="31" y="645"/>
                      </a:lnTo>
                      <a:lnTo>
                        <a:pt x="25" y="637"/>
                      </a:lnTo>
                      <a:lnTo>
                        <a:pt x="18" y="630"/>
                      </a:lnTo>
                      <a:lnTo>
                        <a:pt x="13" y="622"/>
                      </a:lnTo>
                      <a:lnTo>
                        <a:pt x="9" y="614"/>
                      </a:lnTo>
                      <a:lnTo>
                        <a:pt x="6" y="605"/>
                      </a:lnTo>
                      <a:lnTo>
                        <a:pt x="3" y="596"/>
                      </a:lnTo>
                      <a:lnTo>
                        <a:pt x="2" y="586"/>
                      </a:lnTo>
                      <a:lnTo>
                        <a:pt x="0" y="577"/>
                      </a:lnTo>
                      <a:lnTo>
                        <a:pt x="0" y="567"/>
                      </a:lnTo>
                      <a:lnTo>
                        <a:pt x="2" y="558"/>
                      </a:lnTo>
                      <a:lnTo>
                        <a:pt x="3" y="549"/>
                      </a:lnTo>
                      <a:lnTo>
                        <a:pt x="6" y="539"/>
                      </a:lnTo>
                      <a:lnTo>
                        <a:pt x="9" y="530"/>
                      </a:lnTo>
                      <a:lnTo>
                        <a:pt x="14" y="522"/>
                      </a:lnTo>
                      <a:lnTo>
                        <a:pt x="21" y="514"/>
                      </a:lnTo>
                      <a:lnTo>
                        <a:pt x="27" y="506"/>
                      </a:lnTo>
                      <a:lnTo>
                        <a:pt x="35" y="498"/>
                      </a:lnTo>
                      <a:lnTo>
                        <a:pt x="45" y="492"/>
                      </a:lnTo>
                      <a:lnTo>
                        <a:pt x="55" y="486"/>
                      </a:lnTo>
                      <a:lnTo>
                        <a:pt x="67" y="480"/>
                      </a:lnTo>
                      <a:lnTo>
                        <a:pt x="78" y="477"/>
                      </a:lnTo>
                      <a:lnTo>
                        <a:pt x="92" y="473"/>
                      </a:lnTo>
                      <a:lnTo>
                        <a:pt x="108" y="470"/>
                      </a:lnTo>
                      <a:lnTo>
                        <a:pt x="124" y="469"/>
                      </a:lnTo>
                      <a:lnTo>
                        <a:pt x="162" y="466"/>
                      </a:lnTo>
                      <a:lnTo>
                        <a:pt x="210" y="463"/>
                      </a:lnTo>
                      <a:lnTo>
                        <a:pt x="264" y="456"/>
                      </a:lnTo>
                      <a:lnTo>
                        <a:pt x="324" y="449"/>
                      </a:lnTo>
                      <a:lnTo>
                        <a:pt x="389" y="438"/>
                      </a:lnTo>
                      <a:lnTo>
                        <a:pt x="458" y="428"/>
                      </a:lnTo>
                      <a:lnTo>
                        <a:pt x="530" y="415"/>
                      </a:lnTo>
                      <a:lnTo>
                        <a:pt x="602" y="403"/>
                      </a:lnTo>
                      <a:lnTo>
                        <a:pt x="675" y="387"/>
                      </a:lnTo>
                      <a:lnTo>
                        <a:pt x="746" y="372"/>
                      </a:lnTo>
                      <a:lnTo>
                        <a:pt x="816" y="357"/>
                      </a:lnTo>
                      <a:lnTo>
                        <a:pt x="881" y="340"/>
                      </a:lnTo>
                      <a:lnTo>
                        <a:pt x="943" y="324"/>
                      </a:lnTo>
                      <a:lnTo>
                        <a:pt x="998" y="307"/>
                      </a:lnTo>
                      <a:lnTo>
                        <a:pt x="1022" y="299"/>
                      </a:lnTo>
                      <a:lnTo>
                        <a:pt x="1045" y="290"/>
                      </a:lnTo>
                      <a:lnTo>
                        <a:pt x="1066" y="283"/>
                      </a:lnTo>
                      <a:lnTo>
                        <a:pt x="1084" y="274"/>
                      </a:lnTo>
                      <a:lnTo>
                        <a:pt x="1102" y="266"/>
                      </a:lnTo>
                      <a:lnTo>
                        <a:pt x="1117" y="257"/>
                      </a:lnTo>
                      <a:lnTo>
                        <a:pt x="1133" y="248"/>
                      </a:lnTo>
                      <a:lnTo>
                        <a:pt x="1147" y="238"/>
                      </a:lnTo>
                      <a:lnTo>
                        <a:pt x="1173" y="219"/>
                      </a:lnTo>
                      <a:lnTo>
                        <a:pt x="1198" y="200"/>
                      </a:lnTo>
                      <a:lnTo>
                        <a:pt x="1221" y="178"/>
                      </a:lnTo>
                      <a:lnTo>
                        <a:pt x="1241" y="158"/>
                      </a:lnTo>
                      <a:lnTo>
                        <a:pt x="1263" y="138"/>
                      </a:lnTo>
                      <a:lnTo>
                        <a:pt x="1283" y="117"/>
                      </a:lnTo>
                      <a:lnTo>
                        <a:pt x="1306" y="98"/>
                      </a:lnTo>
                      <a:lnTo>
                        <a:pt x="1329" y="79"/>
                      </a:lnTo>
                      <a:lnTo>
                        <a:pt x="1342" y="70"/>
                      </a:lnTo>
                      <a:lnTo>
                        <a:pt x="1355" y="61"/>
                      </a:lnTo>
                      <a:lnTo>
                        <a:pt x="1369" y="53"/>
                      </a:lnTo>
                      <a:lnTo>
                        <a:pt x="1383" y="44"/>
                      </a:lnTo>
                      <a:lnTo>
                        <a:pt x="1398" y="38"/>
                      </a:lnTo>
                      <a:lnTo>
                        <a:pt x="1414" y="30"/>
                      </a:lnTo>
                      <a:lnTo>
                        <a:pt x="1432" y="24"/>
                      </a:lnTo>
                      <a:lnTo>
                        <a:pt x="1450" y="19"/>
                      </a:lnTo>
                      <a:lnTo>
                        <a:pt x="1471" y="14"/>
                      </a:lnTo>
                      <a:lnTo>
                        <a:pt x="1491" y="10"/>
                      </a:lnTo>
                      <a:lnTo>
                        <a:pt x="1514" y="6"/>
                      </a:lnTo>
                      <a:lnTo>
                        <a:pt x="1537" y="2"/>
                      </a:lnTo>
                      <a:lnTo>
                        <a:pt x="1561" y="1"/>
                      </a:lnTo>
                      <a:lnTo>
                        <a:pt x="1585" y="0"/>
                      </a:lnTo>
                      <a:lnTo>
                        <a:pt x="1608" y="1"/>
                      </a:lnTo>
                      <a:lnTo>
                        <a:pt x="1630" y="1"/>
                      </a:lnTo>
                      <a:lnTo>
                        <a:pt x="1653" y="4"/>
                      </a:lnTo>
                      <a:lnTo>
                        <a:pt x="1675" y="7"/>
                      </a:lnTo>
                      <a:lnTo>
                        <a:pt x="1695" y="11"/>
                      </a:lnTo>
                      <a:lnTo>
                        <a:pt x="1715" y="15"/>
                      </a:lnTo>
                      <a:lnTo>
                        <a:pt x="1756" y="27"/>
                      </a:lnTo>
                      <a:lnTo>
                        <a:pt x="1796" y="39"/>
                      </a:lnTo>
                      <a:lnTo>
                        <a:pt x="1834" y="53"/>
                      </a:lnTo>
                      <a:lnTo>
                        <a:pt x="1871" y="69"/>
                      </a:lnTo>
                      <a:lnTo>
                        <a:pt x="1905" y="85"/>
                      </a:lnTo>
                      <a:lnTo>
                        <a:pt x="1937" y="101"/>
                      </a:lnTo>
                      <a:lnTo>
                        <a:pt x="1967" y="115"/>
                      </a:lnTo>
                      <a:lnTo>
                        <a:pt x="1997" y="129"/>
                      </a:lnTo>
                      <a:lnTo>
                        <a:pt x="2014" y="135"/>
                      </a:lnTo>
                      <a:lnTo>
                        <a:pt x="2030" y="141"/>
                      </a:lnTo>
                      <a:lnTo>
                        <a:pt x="2048" y="146"/>
                      </a:lnTo>
                      <a:lnTo>
                        <a:pt x="2069" y="153"/>
                      </a:lnTo>
                      <a:lnTo>
                        <a:pt x="2090" y="158"/>
                      </a:lnTo>
                      <a:lnTo>
                        <a:pt x="2113" y="162"/>
                      </a:lnTo>
                      <a:lnTo>
                        <a:pt x="2139" y="166"/>
                      </a:lnTo>
                      <a:lnTo>
                        <a:pt x="2168" y="169"/>
                      </a:lnTo>
                      <a:lnTo>
                        <a:pt x="2200" y="172"/>
                      </a:lnTo>
                      <a:lnTo>
                        <a:pt x="2237" y="172"/>
                      </a:lnTo>
                      <a:lnTo>
                        <a:pt x="2279" y="169"/>
                      </a:lnTo>
                      <a:lnTo>
                        <a:pt x="2325" y="166"/>
                      </a:lnTo>
                      <a:lnTo>
                        <a:pt x="2373" y="160"/>
                      </a:lnTo>
                      <a:lnTo>
                        <a:pt x="2424" y="153"/>
                      </a:lnTo>
                      <a:lnTo>
                        <a:pt x="2475" y="145"/>
                      </a:lnTo>
                      <a:lnTo>
                        <a:pt x="2528" y="138"/>
                      </a:lnTo>
                      <a:lnTo>
                        <a:pt x="2631" y="118"/>
                      </a:lnTo>
                      <a:lnTo>
                        <a:pt x="2728" y="101"/>
                      </a:lnTo>
                      <a:lnTo>
                        <a:pt x="2811" y="84"/>
                      </a:lnTo>
                      <a:lnTo>
                        <a:pt x="2874" y="72"/>
                      </a:lnTo>
                      <a:lnTo>
                        <a:pt x="2887" y="70"/>
                      </a:lnTo>
                      <a:lnTo>
                        <a:pt x="2901" y="70"/>
                      </a:lnTo>
                      <a:lnTo>
                        <a:pt x="2914" y="70"/>
                      </a:lnTo>
                      <a:lnTo>
                        <a:pt x="2928" y="71"/>
                      </a:lnTo>
                      <a:lnTo>
                        <a:pt x="2941" y="72"/>
                      </a:lnTo>
                      <a:lnTo>
                        <a:pt x="2955" y="75"/>
                      </a:lnTo>
                      <a:lnTo>
                        <a:pt x="2967" y="79"/>
                      </a:lnTo>
                      <a:lnTo>
                        <a:pt x="2980" y="83"/>
                      </a:lnTo>
                      <a:lnTo>
                        <a:pt x="2992" y="88"/>
                      </a:lnTo>
                      <a:lnTo>
                        <a:pt x="3003" y="93"/>
                      </a:lnTo>
                      <a:lnTo>
                        <a:pt x="3013" y="98"/>
                      </a:lnTo>
                      <a:lnTo>
                        <a:pt x="3023" y="104"/>
                      </a:lnTo>
                      <a:lnTo>
                        <a:pt x="3032" y="111"/>
                      </a:lnTo>
                      <a:lnTo>
                        <a:pt x="3041" y="118"/>
                      </a:lnTo>
                      <a:lnTo>
                        <a:pt x="3048" y="126"/>
                      </a:lnTo>
                      <a:lnTo>
                        <a:pt x="3054" y="132"/>
                      </a:lnTo>
                      <a:lnTo>
                        <a:pt x="3058" y="140"/>
                      </a:lnTo>
                      <a:lnTo>
                        <a:pt x="3062" y="148"/>
                      </a:lnTo>
                      <a:lnTo>
                        <a:pt x="3063" y="157"/>
                      </a:lnTo>
                      <a:lnTo>
                        <a:pt x="3063" y="164"/>
                      </a:lnTo>
                      <a:lnTo>
                        <a:pt x="3062" y="172"/>
                      </a:lnTo>
                      <a:lnTo>
                        <a:pt x="3059" y="180"/>
                      </a:lnTo>
                      <a:lnTo>
                        <a:pt x="3054" y="187"/>
                      </a:lnTo>
                      <a:lnTo>
                        <a:pt x="3046" y="195"/>
                      </a:lnTo>
                      <a:lnTo>
                        <a:pt x="3038" y="203"/>
                      </a:lnTo>
                      <a:lnTo>
                        <a:pt x="3027" y="209"/>
                      </a:lnTo>
                      <a:lnTo>
                        <a:pt x="3013" y="215"/>
                      </a:lnTo>
                      <a:lnTo>
                        <a:pt x="2998" y="222"/>
                      </a:lnTo>
                      <a:lnTo>
                        <a:pt x="2980" y="228"/>
                      </a:lnTo>
                      <a:lnTo>
                        <a:pt x="2960" y="233"/>
                      </a:lnTo>
                      <a:lnTo>
                        <a:pt x="2937" y="237"/>
                      </a:lnTo>
                      <a:lnTo>
                        <a:pt x="2911" y="242"/>
                      </a:lnTo>
                      <a:close/>
                    </a:path>
                  </a:pathLst>
                </a:custGeom>
                <a:noFill/>
                <a:ln w="3175">
                  <a:solidFill>
                    <a:srgbClr val="EA8C8A"/>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62" name="Freeform 182"/>
                <p:cNvSpPr>
                  <a:spLocks/>
                </p:cNvSpPr>
                <p:nvPr/>
              </p:nvSpPr>
              <p:spPr bwMode="auto">
                <a:xfrm>
                  <a:off x="1562" y="3807"/>
                  <a:ext cx="94" cy="43"/>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63" name="Freeform 183"/>
                <p:cNvSpPr>
                  <a:spLocks/>
                </p:cNvSpPr>
                <p:nvPr/>
              </p:nvSpPr>
              <p:spPr bwMode="auto">
                <a:xfrm>
                  <a:off x="1562" y="3807"/>
                  <a:ext cx="94" cy="43"/>
                </a:xfrm>
                <a:custGeom>
                  <a:avLst/>
                  <a:gdLst>
                    <a:gd name="T0" fmla="*/ 117 w 377"/>
                    <a:gd name="T1" fmla="*/ 158 h 174"/>
                    <a:gd name="T2" fmla="*/ 84 w 377"/>
                    <a:gd name="T3" fmla="*/ 148 h 174"/>
                    <a:gd name="T4" fmla="*/ 54 w 377"/>
                    <a:gd name="T5" fmla="*/ 134 h 174"/>
                    <a:gd name="T6" fmla="*/ 32 w 377"/>
                    <a:gd name="T7" fmla="*/ 120 h 174"/>
                    <a:gd name="T8" fmla="*/ 15 w 377"/>
                    <a:gd name="T9" fmla="*/ 103 h 174"/>
                    <a:gd name="T10" fmla="*/ 3 w 377"/>
                    <a:gd name="T11" fmla="*/ 86 h 174"/>
                    <a:gd name="T12" fmla="*/ 0 w 377"/>
                    <a:gd name="T13" fmla="*/ 70 h 174"/>
                    <a:gd name="T14" fmla="*/ 3 w 377"/>
                    <a:gd name="T15" fmla="*/ 53 h 174"/>
                    <a:gd name="T16" fmla="*/ 14 w 377"/>
                    <a:gd name="T17" fmla="*/ 38 h 174"/>
                    <a:gd name="T18" fmla="*/ 32 w 377"/>
                    <a:gd name="T19" fmla="*/ 24 h 174"/>
                    <a:gd name="T20" fmla="*/ 54 w 377"/>
                    <a:gd name="T21" fmla="*/ 14 h 174"/>
                    <a:gd name="T22" fmla="*/ 83 w 377"/>
                    <a:gd name="T23" fmla="*/ 6 h 174"/>
                    <a:gd name="T24" fmla="*/ 114 w 377"/>
                    <a:gd name="T25" fmla="*/ 1 h 174"/>
                    <a:gd name="T26" fmla="*/ 149 w 377"/>
                    <a:gd name="T27" fmla="*/ 0 h 174"/>
                    <a:gd name="T28" fmla="*/ 186 w 377"/>
                    <a:gd name="T29" fmla="*/ 2 h 174"/>
                    <a:gd name="T30" fmla="*/ 223 w 377"/>
                    <a:gd name="T31" fmla="*/ 7 h 174"/>
                    <a:gd name="T32" fmla="*/ 260 w 377"/>
                    <a:gd name="T33" fmla="*/ 15 h 174"/>
                    <a:gd name="T34" fmla="*/ 293 w 377"/>
                    <a:gd name="T35" fmla="*/ 27 h 174"/>
                    <a:gd name="T36" fmla="*/ 321 w 377"/>
                    <a:gd name="T37" fmla="*/ 41 h 174"/>
                    <a:gd name="T38" fmla="*/ 344 w 377"/>
                    <a:gd name="T39" fmla="*/ 55 h 174"/>
                    <a:gd name="T40" fmla="*/ 362 w 377"/>
                    <a:gd name="T41" fmla="*/ 71 h 174"/>
                    <a:gd name="T42" fmla="*/ 372 w 377"/>
                    <a:gd name="T43" fmla="*/ 88 h 174"/>
                    <a:gd name="T44" fmla="*/ 377 w 377"/>
                    <a:gd name="T45" fmla="*/ 104 h 174"/>
                    <a:gd name="T46" fmla="*/ 373 w 377"/>
                    <a:gd name="T47" fmla="*/ 121 h 174"/>
                    <a:gd name="T48" fmla="*/ 363 w 377"/>
                    <a:gd name="T49" fmla="*/ 136 h 174"/>
                    <a:gd name="T50" fmla="*/ 345 w 377"/>
                    <a:gd name="T51" fmla="*/ 150 h 174"/>
                    <a:gd name="T52" fmla="*/ 321 w 377"/>
                    <a:gd name="T53" fmla="*/ 160 h 174"/>
                    <a:gd name="T54" fmla="*/ 293 w 377"/>
                    <a:gd name="T55" fmla="*/ 168 h 174"/>
                    <a:gd name="T56" fmla="*/ 262 w 377"/>
                    <a:gd name="T57" fmla="*/ 172 h 174"/>
                    <a:gd name="T58" fmla="*/ 227 w 377"/>
                    <a:gd name="T59" fmla="*/ 174 h 174"/>
                    <a:gd name="T60" fmla="*/ 191 w 377"/>
                    <a:gd name="T61" fmla="*/ 172 h 174"/>
                    <a:gd name="T62" fmla="*/ 154 w 377"/>
                    <a:gd name="T63"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174">
                      <a:moveTo>
                        <a:pt x="135" y="163"/>
                      </a:moveTo>
                      <a:lnTo>
                        <a:pt x="117" y="158"/>
                      </a:lnTo>
                      <a:lnTo>
                        <a:pt x="99" y="153"/>
                      </a:lnTo>
                      <a:lnTo>
                        <a:pt x="84" y="148"/>
                      </a:lnTo>
                      <a:lnTo>
                        <a:pt x="69" y="141"/>
                      </a:lnTo>
                      <a:lnTo>
                        <a:pt x="54" y="134"/>
                      </a:lnTo>
                      <a:lnTo>
                        <a:pt x="43" y="126"/>
                      </a:lnTo>
                      <a:lnTo>
                        <a:pt x="32" y="120"/>
                      </a:lnTo>
                      <a:lnTo>
                        <a:pt x="23" y="111"/>
                      </a:lnTo>
                      <a:lnTo>
                        <a:pt x="15" y="103"/>
                      </a:lnTo>
                      <a:lnTo>
                        <a:pt x="9" y="94"/>
                      </a:lnTo>
                      <a:lnTo>
                        <a:pt x="3" y="86"/>
                      </a:lnTo>
                      <a:lnTo>
                        <a:pt x="1" y="78"/>
                      </a:lnTo>
                      <a:lnTo>
                        <a:pt x="0" y="70"/>
                      </a:lnTo>
                      <a:lnTo>
                        <a:pt x="1" y="61"/>
                      </a:lnTo>
                      <a:lnTo>
                        <a:pt x="3" y="53"/>
                      </a:lnTo>
                      <a:lnTo>
                        <a:pt x="7" y="44"/>
                      </a:lnTo>
                      <a:lnTo>
                        <a:pt x="14" y="38"/>
                      </a:lnTo>
                      <a:lnTo>
                        <a:pt x="21" y="30"/>
                      </a:lnTo>
                      <a:lnTo>
                        <a:pt x="32" y="24"/>
                      </a:lnTo>
                      <a:lnTo>
                        <a:pt x="43" y="19"/>
                      </a:lnTo>
                      <a:lnTo>
                        <a:pt x="54" y="14"/>
                      </a:lnTo>
                      <a:lnTo>
                        <a:pt x="69" y="10"/>
                      </a:lnTo>
                      <a:lnTo>
                        <a:pt x="83" y="6"/>
                      </a:lnTo>
                      <a:lnTo>
                        <a:pt x="98" y="4"/>
                      </a:lnTo>
                      <a:lnTo>
                        <a:pt x="114" y="1"/>
                      </a:lnTo>
                      <a:lnTo>
                        <a:pt x="131" y="1"/>
                      </a:lnTo>
                      <a:lnTo>
                        <a:pt x="149" y="0"/>
                      </a:lnTo>
                      <a:lnTo>
                        <a:pt x="167" y="1"/>
                      </a:lnTo>
                      <a:lnTo>
                        <a:pt x="186" y="2"/>
                      </a:lnTo>
                      <a:lnTo>
                        <a:pt x="204" y="4"/>
                      </a:lnTo>
                      <a:lnTo>
                        <a:pt x="223" y="7"/>
                      </a:lnTo>
                      <a:lnTo>
                        <a:pt x="242" y="11"/>
                      </a:lnTo>
                      <a:lnTo>
                        <a:pt x="260" y="15"/>
                      </a:lnTo>
                      <a:lnTo>
                        <a:pt x="276" y="21"/>
                      </a:lnTo>
                      <a:lnTo>
                        <a:pt x="293" y="27"/>
                      </a:lnTo>
                      <a:lnTo>
                        <a:pt x="308" y="33"/>
                      </a:lnTo>
                      <a:lnTo>
                        <a:pt x="321" y="41"/>
                      </a:lnTo>
                      <a:lnTo>
                        <a:pt x="334" y="47"/>
                      </a:lnTo>
                      <a:lnTo>
                        <a:pt x="344" y="55"/>
                      </a:lnTo>
                      <a:lnTo>
                        <a:pt x="354" y="64"/>
                      </a:lnTo>
                      <a:lnTo>
                        <a:pt x="362" y="71"/>
                      </a:lnTo>
                      <a:lnTo>
                        <a:pt x="368" y="79"/>
                      </a:lnTo>
                      <a:lnTo>
                        <a:pt x="372" y="88"/>
                      </a:lnTo>
                      <a:lnTo>
                        <a:pt x="376" y="97"/>
                      </a:lnTo>
                      <a:lnTo>
                        <a:pt x="377" y="104"/>
                      </a:lnTo>
                      <a:lnTo>
                        <a:pt x="376" y="113"/>
                      </a:lnTo>
                      <a:lnTo>
                        <a:pt x="373" y="121"/>
                      </a:lnTo>
                      <a:lnTo>
                        <a:pt x="369" y="129"/>
                      </a:lnTo>
                      <a:lnTo>
                        <a:pt x="363" y="136"/>
                      </a:lnTo>
                      <a:lnTo>
                        <a:pt x="354" y="144"/>
                      </a:lnTo>
                      <a:lnTo>
                        <a:pt x="345" y="150"/>
                      </a:lnTo>
                      <a:lnTo>
                        <a:pt x="334" y="155"/>
                      </a:lnTo>
                      <a:lnTo>
                        <a:pt x="321" y="160"/>
                      </a:lnTo>
                      <a:lnTo>
                        <a:pt x="308" y="164"/>
                      </a:lnTo>
                      <a:lnTo>
                        <a:pt x="293" y="168"/>
                      </a:lnTo>
                      <a:lnTo>
                        <a:pt x="278" y="171"/>
                      </a:lnTo>
                      <a:lnTo>
                        <a:pt x="262" y="172"/>
                      </a:lnTo>
                      <a:lnTo>
                        <a:pt x="244" y="173"/>
                      </a:lnTo>
                      <a:lnTo>
                        <a:pt x="227" y="174"/>
                      </a:lnTo>
                      <a:lnTo>
                        <a:pt x="209" y="173"/>
                      </a:lnTo>
                      <a:lnTo>
                        <a:pt x="191" y="172"/>
                      </a:lnTo>
                      <a:lnTo>
                        <a:pt x="172" y="171"/>
                      </a:lnTo>
                      <a:lnTo>
                        <a:pt x="154" y="167"/>
                      </a:lnTo>
                      <a:lnTo>
                        <a:pt x="135"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64" name="Freeform 184"/>
                <p:cNvSpPr>
                  <a:spLocks/>
                </p:cNvSpPr>
                <p:nvPr/>
              </p:nvSpPr>
              <p:spPr bwMode="auto">
                <a:xfrm>
                  <a:off x="3172" y="3786"/>
                  <a:ext cx="93" cy="47"/>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close/>
                    </a:path>
                  </a:pathLst>
                </a:custGeom>
                <a:solidFill>
                  <a:srgbClr val="B667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65" name="Freeform 185"/>
                <p:cNvSpPr>
                  <a:spLocks/>
                </p:cNvSpPr>
                <p:nvPr/>
              </p:nvSpPr>
              <p:spPr bwMode="auto">
                <a:xfrm>
                  <a:off x="3172" y="3786"/>
                  <a:ext cx="93" cy="47"/>
                </a:xfrm>
                <a:custGeom>
                  <a:avLst/>
                  <a:gdLst>
                    <a:gd name="T0" fmla="*/ 106 w 371"/>
                    <a:gd name="T1" fmla="*/ 156 h 187"/>
                    <a:gd name="T2" fmla="*/ 75 w 371"/>
                    <a:gd name="T3" fmla="*/ 141 h 187"/>
                    <a:gd name="T4" fmla="*/ 48 w 371"/>
                    <a:gd name="T5" fmla="*/ 125 h 187"/>
                    <a:gd name="T6" fmla="*/ 27 w 371"/>
                    <a:gd name="T7" fmla="*/ 108 h 187"/>
                    <a:gd name="T8" fmla="*/ 11 w 371"/>
                    <a:gd name="T9" fmla="*/ 90 h 187"/>
                    <a:gd name="T10" fmla="*/ 3 w 371"/>
                    <a:gd name="T11" fmla="*/ 72 h 187"/>
                    <a:gd name="T12" fmla="*/ 0 w 371"/>
                    <a:gd name="T13" fmla="*/ 54 h 187"/>
                    <a:gd name="T14" fmla="*/ 5 w 371"/>
                    <a:gd name="T15" fmla="*/ 39 h 187"/>
                    <a:gd name="T16" fmla="*/ 18 w 371"/>
                    <a:gd name="T17" fmla="*/ 24 h 187"/>
                    <a:gd name="T18" fmla="*/ 37 w 371"/>
                    <a:gd name="T19" fmla="*/ 14 h 187"/>
                    <a:gd name="T20" fmla="*/ 61 w 371"/>
                    <a:gd name="T21" fmla="*/ 6 h 187"/>
                    <a:gd name="T22" fmla="*/ 90 w 371"/>
                    <a:gd name="T23" fmla="*/ 1 h 187"/>
                    <a:gd name="T24" fmla="*/ 122 w 371"/>
                    <a:gd name="T25" fmla="*/ 0 h 187"/>
                    <a:gd name="T26" fmla="*/ 157 w 371"/>
                    <a:gd name="T27" fmla="*/ 2 h 187"/>
                    <a:gd name="T28" fmla="*/ 192 w 371"/>
                    <a:gd name="T29" fmla="*/ 9 h 187"/>
                    <a:gd name="T30" fmla="*/ 229 w 371"/>
                    <a:gd name="T31" fmla="*/ 18 h 187"/>
                    <a:gd name="T32" fmla="*/ 265 w 371"/>
                    <a:gd name="T33" fmla="*/ 30 h 187"/>
                    <a:gd name="T34" fmla="*/ 297 w 371"/>
                    <a:gd name="T35" fmla="*/ 46 h 187"/>
                    <a:gd name="T36" fmla="*/ 323 w 371"/>
                    <a:gd name="T37" fmla="*/ 62 h 187"/>
                    <a:gd name="T38" fmla="*/ 344 w 371"/>
                    <a:gd name="T39" fmla="*/ 79 h 187"/>
                    <a:gd name="T40" fmla="*/ 360 w 371"/>
                    <a:gd name="T41" fmla="*/ 97 h 187"/>
                    <a:gd name="T42" fmla="*/ 368 w 371"/>
                    <a:gd name="T43" fmla="*/ 114 h 187"/>
                    <a:gd name="T44" fmla="*/ 371 w 371"/>
                    <a:gd name="T45" fmla="*/ 132 h 187"/>
                    <a:gd name="T46" fmla="*/ 366 w 371"/>
                    <a:gd name="T47" fmla="*/ 148 h 187"/>
                    <a:gd name="T48" fmla="*/ 353 w 371"/>
                    <a:gd name="T49" fmla="*/ 163 h 187"/>
                    <a:gd name="T50" fmla="*/ 334 w 371"/>
                    <a:gd name="T51" fmla="*/ 173 h 187"/>
                    <a:gd name="T52" fmla="*/ 310 w 371"/>
                    <a:gd name="T53" fmla="*/ 181 h 187"/>
                    <a:gd name="T54" fmla="*/ 282 w 371"/>
                    <a:gd name="T55" fmla="*/ 186 h 187"/>
                    <a:gd name="T56" fmla="*/ 249 w 371"/>
                    <a:gd name="T57" fmla="*/ 187 h 187"/>
                    <a:gd name="T58" fmla="*/ 214 w 371"/>
                    <a:gd name="T59" fmla="*/ 185 h 187"/>
                    <a:gd name="T60" fmla="*/ 178 w 371"/>
                    <a:gd name="T61" fmla="*/ 178 h 187"/>
                    <a:gd name="T62" fmla="*/ 141 w 371"/>
                    <a:gd name="T63" fmla="*/ 16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187">
                      <a:moveTo>
                        <a:pt x="124" y="163"/>
                      </a:moveTo>
                      <a:lnTo>
                        <a:pt x="106" y="156"/>
                      </a:lnTo>
                      <a:lnTo>
                        <a:pt x="90" y="149"/>
                      </a:lnTo>
                      <a:lnTo>
                        <a:pt x="75" y="141"/>
                      </a:lnTo>
                      <a:lnTo>
                        <a:pt x="61" y="134"/>
                      </a:lnTo>
                      <a:lnTo>
                        <a:pt x="48" y="125"/>
                      </a:lnTo>
                      <a:lnTo>
                        <a:pt x="37" y="117"/>
                      </a:lnTo>
                      <a:lnTo>
                        <a:pt x="27" y="108"/>
                      </a:lnTo>
                      <a:lnTo>
                        <a:pt x="18" y="99"/>
                      </a:lnTo>
                      <a:lnTo>
                        <a:pt x="11" y="90"/>
                      </a:lnTo>
                      <a:lnTo>
                        <a:pt x="6" y="81"/>
                      </a:lnTo>
                      <a:lnTo>
                        <a:pt x="3" y="72"/>
                      </a:lnTo>
                      <a:lnTo>
                        <a:pt x="0" y="63"/>
                      </a:lnTo>
                      <a:lnTo>
                        <a:pt x="0" y="54"/>
                      </a:lnTo>
                      <a:lnTo>
                        <a:pt x="1" y="47"/>
                      </a:lnTo>
                      <a:lnTo>
                        <a:pt x="5" y="39"/>
                      </a:lnTo>
                      <a:lnTo>
                        <a:pt x="10" y="32"/>
                      </a:lnTo>
                      <a:lnTo>
                        <a:pt x="18" y="24"/>
                      </a:lnTo>
                      <a:lnTo>
                        <a:pt x="27" y="19"/>
                      </a:lnTo>
                      <a:lnTo>
                        <a:pt x="37" y="14"/>
                      </a:lnTo>
                      <a:lnTo>
                        <a:pt x="48" y="9"/>
                      </a:lnTo>
                      <a:lnTo>
                        <a:pt x="61" y="6"/>
                      </a:lnTo>
                      <a:lnTo>
                        <a:pt x="75" y="4"/>
                      </a:lnTo>
                      <a:lnTo>
                        <a:pt x="90" y="1"/>
                      </a:lnTo>
                      <a:lnTo>
                        <a:pt x="106" y="1"/>
                      </a:lnTo>
                      <a:lnTo>
                        <a:pt x="122" y="0"/>
                      </a:lnTo>
                      <a:lnTo>
                        <a:pt x="139" y="1"/>
                      </a:lnTo>
                      <a:lnTo>
                        <a:pt x="157" y="2"/>
                      </a:lnTo>
                      <a:lnTo>
                        <a:pt x="175" y="5"/>
                      </a:lnTo>
                      <a:lnTo>
                        <a:pt x="192" y="9"/>
                      </a:lnTo>
                      <a:lnTo>
                        <a:pt x="210" y="12"/>
                      </a:lnTo>
                      <a:lnTo>
                        <a:pt x="229" y="18"/>
                      </a:lnTo>
                      <a:lnTo>
                        <a:pt x="247" y="24"/>
                      </a:lnTo>
                      <a:lnTo>
                        <a:pt x="265" y="30"/>
                      </a:lnTo>
                      <a:lnTo>
                        <a:pt x="282" y="38"/>
                      </a:lnTo>
                      <a:lnTo>
                        <a:pt x="297" y="46"/>
                      </a:lnTo>
                      <a:lnTo>
                        <a:pt x="310" y="53"/>
                      </a:lnTo>
                      <a:lnTo>
                        <a:pt x="323" y="62"/>
                      </a:lnTo>
                      <a:lnTo>
                        <a:pt x="334" y="70"/>
                      </a:lnTo>
                      <a:lnTo>
                        <a:pt x="344" y="79"/>
                      </a:lnTo>
                      <a:lnTo>
                        <a:pt x="353" y="88"/>
                      </a:lnTo>
                      <a:lnTo>
                        <a:pt x="360" y="97"/>
                      </a:lnTo>
                      <a:lnTo>
                        <a:pt x="365" y="105"/>
                      </a:lnTo>
                      <a:lnTo>
                        <a:pt x="368" y="114"/>
                      </a:lnTo>
                      <a:lnTo>
                        <a:pt x="371" y="123"/>
                      </a:lnTo>
                      <a:lnTo>
                        <a:pt x="371" y="132"/>
                      </a:lnTo>
                      <a:lnTo>
                        <a:pt x="370" y="140"/>
                      </a:lnTo>
                      <a:lnTo>
                        <a:pt x="366" y="148"/>
                      </a:lnTo>
                      <a:lnTo>
                        <a:pt x="361" y="155"/>
                      </a:lnTo>
                      <a:lnTo>
                        <a:pt x="353" y="163"/>
                      </a:lnTo>
                      <a:lnTo>
                        <a:pt x="344" y="168"/>
                      </a:lnTo>
                      <a:lnTo>
                        <a:pt x="334" y="173"/>
                      </a:lnTo>
                      <a:lnTo>
                        <a:pt x="323" y="178"/>
                      </a:lnTo>
                      <a:lnTo>
                        <a:pt x="310" y="181"/>
                      </a:lnTo>
                      <a:lnTo>
                        <a:pt x="296" y="183"/>
                      </a:lnTo>
                      <a:lnTo>
                        <a:pt x="282" y="186"/>
                      </a:lnTo>
                      <a:lnTo>
                        <a:pt x="265" y="186"/>
                      </a:lnTo>
                      <a:lnTo>
                        <a:pt x="249" y="187"/>
                      </a:lnTo>
                      <a:lnTo>
                        <a:pt x="232" y="186"/>
                      </a:lnTo>
                      <a:lnTo>
                        <a:pt x="214" y="185"/>
                      </a:lnTo>
                      <a:lnTo>
                        <a:pt x="196" y="182"/>
                      </a:lnTo>
                      <a:lnTo>
                        <a:pt x="178" y="178"/>
                      </a:lnTo>
                      <a:lnTo>
                        <a:pt x="161" y="174"/>
                      </a:lnTo>
                      <a:lnTo>
                        <a:pt x="141" y="169"/>
                      </a:lnTo>
                      <a:lnTo>
                        <a:pt x="124" y="163"/>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866" name="Freeform 186"/>
                <p:cNvSpPr>
                  <a:spLocks/>
                </p:cNvSpPr>
                <p:nvPr/>
              </p:nvSpPr>
              <p:spPr bwMode="auto">
                <a:xfrm>
                  <a:off x="504" y="3301"/>
                  <a:ext cx="87" cy="112"/>
                </a:xfrm>
                <a:custGeom>
                  <a:avLst/>
                  <a:gdLst>
                    <a:gd name="T0" fmla="*/ 350 w 350"/>
                    <a:gd name="T1" fmla="*/ 0 h 449"/>
                    <a:gd name="T2" fmla="*/ 350 w 350"/>
                    <a:gd name="T3" fmla="*/ 247 h 449"/>
                    <a:gd name="T4" fmla="*/ 245 w 350"/>
                    <a:gd name="T5" fmla="*/ 247 h 449"/>
                    <a:gd name="T6" fmla="*/ 241 w 350"/>
                    <a:gd name="T7" fmla="*/ 289 h 449"/>
                    <a:gd name="T8" fmla="*/ 235 w 350"/>
                    <a:gd name="T9" fmla="*/ 326 h 449"/>
                    <a:gd name="T10" fmla="*/ 232 w 350"/>
                    <a:gd name="T11" fmla="*/ 344 h 449"/>
                    <a:gd name="T12" fmla="*/ 228 w 350"/>
                    <a:gd name="T13" fmla="*/ 361 h 449"/>
                    <a:gd name="T14" fmla="*/ 225 w 350"/>
                    <a:gd name="T15" fmla="*/ 376 h 449"/>
                    <a:gd name="T16" fmla="*/ 220 w 350"/>
                    <a:gd name="T17" fmla="*/ 391 h 449"/>
                    <a:gd name="T18" fmla="*/ 214 w 350"/>
                    <a:gd name="T19" fmla="*/ 404 h 449"/>
                    <a:gd name="T20" fmla="*/ 209 w 350"/>
                    <a:gd name="T21" fmla="*/ 414 h 449"/>
                    <a:gd name="T22" fmla="*/ 204 w 350"/>
                    <a:gd name="T23" fmla="*/ 425 h 449"/>
                    <a:gd name="T24" fmla="*/ 198 w 350"/>
                    <a:gd name="T25" fmla="*/ 433 h 449"/>
                    <a:gd name="T26" fmla="*/ 193 w 350"/>
                    <a:gd name="T27" fmla="*/ 440 h 449"/>
                    <a:gd name="T28" fmla="*/ 186 w 350"/>
                    <a:gd name="T29" fmla="*/ 445 h 449"/>
                    <a:gd name="T30" fmla="*/ 180 w 350"/>
                    <a:gd name="T31" fmla="*/ 448 h 449"/>
                    <a:gd name="T32" fmla="*/ 174 w 350"/>
                    <a:gd name="T33" fmla="*/ 449 h 449"/>
                    <a:gd name="T34" fmla="*/ 166 w 350"/>
                    <a:gd name="T35" fmla="*/ 448 h 449"/>
                    <a:gd name="T36" fmla="*/ 160 w 350"/>
                    <a:gd name="T37" fmla="*/ 445 h 449"/>
                    <a:gd name="T38" fmla="*/ 154 w 350"/>
                    <a:gd name="T39" fmla="*/ 440 h 449"/>
                    <a:gd name="T40" fmla="*/ 148 w 350"/>
                    <a:gd name="T41" fmla="*/ 433 h 449"/>
                    <a:gd name="T42" fmla="*/ 142 w 350"/>
                    <a:gd name="T43" fmla="*/ 425 h 449"/>
                    <a:gd name="T44" fmla="*/ 137 w 350"/>
                    <a:gd name="T45" fmla="*/ 414 h 449"/>
                    <a:gd name="T46" fmla="*/ 132 w 350"/>
                    <a:gd name="T47" fmla="*/ 404 h 449"/>
                    <a:gd name="T48" fmla="*/ 126 w 350"/>
                    <a:gd name="T49" fmla="*/ 391 h 449"/>
                    <a:gd name="T50" fmla="*/ 123 w 350"/>
                    <a:gd name="T51" fmla="*/ 376 h 449"/>
                    <a:gd name="T52" fmla="*/ 118 w 350"/>
                    <a:gd name="T53" fmla="*/ 361 h 449"/>
                    <a:gd name="T54" fmla="*/ 114 w 350"/>
                    <a:gd name="T55" fmla="*/ 344 h 449"/>
                    <a:gd name="T56" fmla="*/ 111 w 350"/>
                    <a:gd name="T57" fmla="*/ 326 h 449"/>
                    <a:gd name="T58" fmla="*/ 105 w 350"/>
                    <a:gd name="T59" fmla="*/ 289 h 449"/>
                    <a:gd name="T60" fmla="*/ 101 w 350"/>
                    <a:gd name="T61" fmla="*/ 247 h 449"/>
                    <a:gd name="T62" fmla="*/ 0 w 350"/>
                    <a:gd name="T63" fmla="*/ 247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2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7"/>
                      </a:lnTo>
                      <a:lnTo>
                        <a:pt x="245" y="247"/>
                      </a:lnTo>
                      <a:lnTo>
                        <a:pt x="241" y="289"/>
                      </a:lnTo>
                      <a:lnTo>
                        <a:pt x="235" y="326"/>
                      </a:lnTo>
                      <a:lnTo>
                        <a:pt x="232" y="344"/>
                      </a:lnTo>
                      <a:lnTo>
                        <a:pt x="228" y="361"/>
                      </a:lnTo>
                      <a:lnTo>
                        <a:pt x="225" y="376"/>
                      </a:lnTo>
                      <a:lnTo>
                        <a:pt x="220" y="391"/>
                      </a:lnTo>
                      <a:lnTo>
                        <a:pt x="214" y="404"/>
                      </a:lnTo>
                      <a:lnTo>
                        <a:pt x="209" y="414"/>
                      </a:lnTo>
                      <a:lnTo>
                        <a:pt x="204" y="425"/>
                      </a:lnTo>
                      <a:lnTo>
                        <a:pt x="198" y="433"/>
                      </a:lnTo>
                      <a:lnTo>
                        <a:pt x="193" y="440"/>
                      </a:lnTo>
                      <a:lnTo>
                        <a:pt x="186" y="445"/>
                      </a:lnTo>
                      <a:lnTo>
                        <a:pt x="180" y="448"/>
                      </a:lnTo>
                      <a:lnTo>
                        <a:pt x="174" y="449"/>
                      </a:lnTo>
                      <a:lnTo>
                        <a:pt x="166" y="448"/>
                      </a:lnTo>
                      <a:lnTo>
                        <a:pt x="160" y="445"/>
                      </a:lnTo>
                      <a:lnTo>
                        <a:pt x="154" y="440"/>
                      </a:lnTo>
                      <a:lnTo>
                        <a:pt x="148" y="433"/>
                      </a:lnTo>
                      <a:lnTo>
                        <a:pt x="142" y="425"/>
                      </a:lnTo>
                      <a:lnTo>
                        <a:pt x="137" y="414"/>
                      </a:lnTo>
                      <a:lnTo>
                        <a:pt x="132" y="404"/>
                      </a:lnTo>
                      <a:lnTo>
                        <a:pt x="126" y="391"/>
                      </a:lnTo>
                      <a:lnTo>
                        <a:pt x="123" y="376"/>
                      </a:lnTo>
                      <a:lnTo>
                        <a:pt x="118" y="361"/>
                      </a:lnTo>
                      <a:lnTo>
                        <a:pt x="114" y="344"/>
                      </a:lnTo>
                      <a:lnTo>
                        <a:pt x="111" y="326"/>
                      </a:lnTo>
                      <a:lnTo>
                        <a:pt x="105" y="289"/>
                      </a:lnTo>
                      <a:lnTo>
                        <a:pt x="101" y="247"/>
                      </a:lnTo>
                      <a:lnTo>
                        <a:pt x="0" y="247"/>
                      </a:lnTo>
                      <a:lnTo>
                        <a:pt x="0" y="0"/>
                      </a:lnTo>
                      <a:lnTo>
                        <a:pt x="44" y="0"/>
                      </a:lnTo>
                      <a:lnTo>
                        <a:pt x="88" y="0"/>
                      </a:lnTo>
                      <a:lnTo>
                        <a:pt x="132" y="0"/>
                      </a:lnTo>
                      <a:lnTo>
                        <a:pt x="175" y="0"/>
                      </a:lnTo>
                      <a:lnTo>
                        <a:pt x="218" y="0"/>
                      </a:lnTo>
                      <a:lnTo>
                        <a:pt x="262"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67" name="Freeform 187"/>
                <p:cNvSpPr>
                  <a:spLocks/>
                </p:cNvSpPr>
                <p:nvPr/>
              </p:nvSpPr>
              <p:spPr bwMode="auto">
                <a:xfrm>
                  <a:off x="873" y="3193"/>
                  <a:ext cx="138" cy="107"/>
                </a:xfrm>
                <a:custGeom>
                  <a:avLst/>
                  <a:gdLst>
                    <a:gd name="T0" fmla="*/ 167 w 551"/>
                    <a:gd name="T1" fmla="*/ 276 h 429"/>
                    <a:gd name="T2" fmla="*/ 183 w 551"/>
                    <a:gd name="T3" fmla="*/ 278 h 429"/>
                    <a:gd name="T4" fmla="*/ 213 w 551"/>
                    <a:gd name="T5" fmla="*/ 285 h 429"/>
                    <a:gd name="T6" fmla="*/ 241 w 551"/>
                    <a:gd name="T7" fmla="*/ 301 h 429"/>
                    <a:gd name="T8" fmla="*/ 266 w 551"/>
                    <a:gd name="T9" fmla="*/ 320 h 429"/>
                    <a:gd name="T10" fmla="*/ 289 w 551"/>
                    <a:gd name="T11" fmla="*/ 320 h 429"/>
                    <a:gd name="T12" fmla="*/ 314 w 551"/>
                    <a:gd name="T13" fmla="*/ 301 h 429"/>
                    <a:gd name="T14" fmla="*/ 341 w 551"/>
                    <a:gd name="T15" fmla="*/ 285 h 429"/>
                    <a:gd name="T16" fmla="*/ 371 w 551"/>
                    <a:gd name="T17" fmla="*/ 278 h 429"/>
                    <a:gd name="T18" fmla="*/ 387 w 551"/>
                    <a:gd name="T19" fmla="*/ 276 h 429"/>
                    <a:gd name="T20" fmla="*/ 388 w 551"/>
                    <a:gd name="T21" fmla="*/ 276 h 429"/>
                    <a:gd name="T22" fmla="*/ 405 w 551"/>
                    <a:gd name="T23" fmla="*/ 276 h 429"/>
                    <a:gd name="T24" fmla="*/ 433 w 551"/>
                    <a:gd name="T25" fmla="*/ 281 h 429"/>
                    <a:gd name="T26" fmla="*/ 459 w 551"/>
                    <a:gd name="T27" fmla="*/ 292 h 429"/>
                    <a:gd name="T28" fmla="*/ 484 w 551"/>
                    <a:gd name="T29" fmla="*/ 306 h 429"/>
                    <a:gd name="T30" fmla="*/ 505 w 551"/>
                    <a:gd name="T31" fmla="*/ 323 h 429"/>
                    <a:gd name="T32" fmla="*/ 523 w 551"/>
                    <a:gd name="T33" fmla="*/ 345 h 429"/>
                    <a:gd name="T34" fmla="*/ 537 w 551"/>
                    <a:gd name="T35" fmla="*/ 369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7 w 551"/>
                    <a:gd name="T49" fmla="*/ 369 h 429"/>
                    <a:gd name="T50" fmla="*/ 32 w 551"/>
                    <a:gd name="T51" fmla="*/ 344 h 429"/>
                    <a:gd name="T52" fmla="*/ 53 w 551"/>
                    <a:gd name="T53" fmla="*/ 321 h 429"/>
                    <a:gd name="T54" fmla="*/ 77 w 551"/>
                    <a:gd name="T55" fmla="*/ 302 h 429"/>
                    <a:gd name="T56" fmla="*/ 104 w 551"/>
                    <a:gd name="T57" fmla="*/ 288 h 429"/>
                    <a:gd name="T58" fmla="*/ 133 w 551"/>
                    <a:gd name="T59" fmla="*/ 279 h 429"/>
                    <a:gd name="T60" fmla="*/ 165 w 551"/>
                    <a:gd name="T61" fmla="*/ 276 h 429"/>
                    <a:gd name="T62" fmla="*/ 166 w 551"/>
                    <a:gd name="T63" fmla="*/ 27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6"/>
                      </a:moveTo>
                      <a:lnTo>
                        <a:pt x="167" y="276"/>
                      </a:lnTo>
                      <a:lnTo>
                        <a:pt x="167" y="276"/>
                      </a:lnTo>
                      <a:lnTo>
                        <a:pt x="183" y="278"/>
                      </a:lnTo>
                      <a:lnTo>
                        <a:pt x="198" y="280"/>
                      </a:lnTo>
                      <a:lnTo>
                        <a:pt x="213" y="285"/>
                      </a:lnTo>
                      <a:lnTo>
                        <a:pt x="227" y="293"/>
                      </a:lnTo>
                      <a:lnTo>
                        <a:pt x="241" y="301"/>
                      </a:lnTo>
                      <a:lnTo>
                        <a:pt x="254" y="309"/>
                      </a:lnTo>
                      <a:lnTo>
                        <a:pt x="266" y="320"/>
                      </a:lnTo>
                      <a:lnTo>
                        <a:pt x="277" y="329"/>
                      </a:lnTo>
                      <a:lnTo>
                        <a:pt x="289" y="320"/>
                      </a:lnTo>
                      <a:lnTo>
                        <a:pt x="300" y="309"/>
                      </a:lnTo>
                      <a:lnTo>
                        <a:pt x="314" y="301"/>
                      </a:lnTo>
                      <a:lnTo>
                        <a:pt x="327" y="293"/>
                      </a:lnTo>
                      <a:lnTo>
                        <a:pt x="341" y="285"/>
                      </a:lnTo>
                      <a:lnTo>
                        <a:pt x="356" y="280"/>
                      </a:lnTo>
                      <a:lnTo>
                        <a:pt x="371" y="278"/>
                      </a:lnTo>
                      <a:lnTo>
                        <a:pt x="387" y="276"/>
                      </a:lnTo>
                      <a:lnTo>
                        <a:pt x="387" y="276"/>
                      </a:lnTo>
                      <a:lnTo>
                        <a:pt x="388" y="276"/>
                      </a:lnTo>
                      <a:lnTo>
                        <a:pt x="388" y="276"/>
                      </a:lnTo>
                      <a:lnTo>
                        <a:pt x="389" y="276"/>
                      </a:lnTo>
                      <a:lnTo>
                        <a:pt x="405" y="276"/>
                      </a:lnTo>
                      <a:lnTo>
                        <a:pt x="419" y="279"/>
                      </a:lnTo>
                      <a:lnTo>
                        <a:pt x="433" y="281"/>
                      </a:lnTo>
                      <a:lnTo>
                        <a:pt x="447" y="286"/>
                      </a:lnTo>
                      <a:lnTo>
                        <a:pt x="459" y="292"/>
                      </a:lnTo>
                      <a:lnTo>
                        <a:pt x="472" y="298"/>
                      </a:lnTo>
                      <a:lnTo>
                        <a:pt x="484" y="306"/>
                      </a:lnTo>
                      <a:lnTo>
                        <a:pt x="495" y="315"/>
                      </a:lnTo>
                      <a:lnTo>
                        <a:pt x="505" y="323"/>
                      </a:lnTo>
                      <a:lnTo>
                        <a:pt x="514" y="334"/>
                      </a:lnTo>
                      <a:lnTo>
                        <a:pt x="523" y="345"/>
                      </a:lnTo>
                      <a:lnTo>
                        <a:pt x="531" y="357"/>
                      </a:lnTo>
                      <a:lnTo>
                        <a:pt x="537" y="369"/>
                      </a:lnTo>
                      <a:lnTo>
                        <a:pt x="544" y="382"/>
                      </a:lnTo>
                      <a:lnTo>
                        <a:pt x="547" y="395"/>
                      </a:lnTo>
                      <a:lnTo>
                        <a:pt x="551" y="409"/>
                      </a:lnTo>
                      <a:lnTo>
                        <a:pt x="551" y="211"/>
                      </a:lnTo>
                      <a:lnTo>
                        <a:pt x="324" y="211"/>
                      </a:lnTo>
                      <a:lnTo>
                        <a:pt x="324" y="0"/>
                      </a:lnTo>
                      <a:lnTo>
                        <a:pt x="232" y="0"/>
                      </a:lnTo>
                      <a:lnTo>
                        <a:pt x="232" y="211"/>
                      </a:lnTo>
                      <a:lnTo>
                        <a:pt x="0" y="211"/>
                      </a:lnTo>
                      <a:lnTo>
                        <a:pt x="0" y="429"/>
                      </a:lnTo>
                      <a:lnTo>
                        <a:pt x="3" y="414"/>
                      </a:lnTo>
                      <a:lnTo>
                        <a:pt x="5" y="399"/>
                      </a:lnTo>
                      <a:lnTo>
                        <a:pt x="11" y="383"/>
                      </a:lnTo>
                      <a:lnTo>
                        <a:pt x="17" y="369"/>
                      </a:lnTo>
                      <a:lnTo>
                        <a:pt x="23" y="357"/>
                      </a:lnTo>
                      <a:lnTo>
                        <a:pt x="32" y="344"/>
                      </a:lnTo>
                      <a:lnTo>
                        <a:pt x="41" y="331"/>
                      </a:lnTo>
                      <a:lnTo>
                        <a:pt x="53" y="321"/>
                      </a:lnTo>
                      <a:lnTo>
                        <a:pt x="64" y="311"/>
                      </a:lnTo>
                      <a:lnTo>
                        <a:pt x="77" y="302"/>
                      </a:lnTo>
                      <a:lnTo>
                        <a:pt x="90" y="294"/>
                      </a:lnTo>
                      <a:lnTo>
                        <a:pt x="104" y="288"/>
                      </a:lnTo>
                      <a:lnTo>
                        <a:pt x="118" y="283"/>
                      </a:lnTo>
                      <a:lnTo>
                        <a:pt x="133" y="279"/>
                      </a:lnTo>
                      <a:lnTo>
                        <a:pt x="150" y="276"/>
                      </a:lnTo>
                      <a:lnTo>
                        <a:pt x="165" y="276"/>
                      </a:lnTo>
                      <a:lnTo>
                        <a:pt x="166"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68" name="Freeform 188"/>
                <p:cNvSpPr>
                  <a:spLocks/>
                </p:cNvSpPr>
                <p:nvPr/>
              </p:nvSpPr>
              <p:spPr bwMode="auto">
                <a:xfrm>
                  <a:off x="682" y="3307"/>
                  <a:ext cx="51" cy="100"/>
                </a:xfrm>
                <a:custGeom>
                  <a:avLst/>
                  <a:gdLst>
                    <a:gd name="T0" fmla="*/ 139 w 203"/>
                    <a:gd name="T1" fmla="*/ 207 h 402"/>
                    <a:gd name="T2" fmla="*/ 153 w 203"/>
                    <a:gd name="T3" fmla="*/ 213 h 402"/>
                    <a:gd name="T4" fmla="*/ 164 w 203"/>
                    <a:gd name="T5" fmla="*/ 222 h 402"/>
                    <a:gd name="T6" fmla="*/ 176 w 203"/>
                    <a:gd name="T7" fmla="*/ 232 h 402"/>
                    <a:gd name="T8" fmla="*/ 185 w 203"/>
                    <a:gd name="T9" fmla="*/ 244 h 402"/>
                    <a:gd name="T10" fmla="*/ 192 w 203"/>
                    <a:gd name="T11" fmla="*/ 256 h 402"/>
                    <a:gd name="T12" fmla="*/ 198 w 203"/>
                    <a:gd name="T13" fmla="*/ 270 h 402"/>
                    <a:gd name="T14" fmla="*/ 201 w 203"/>
                    <a:gd name="T15" fmla="*/ 284 h 402"/>
                    <a:gd name="T16" fmla="*/ 203 w 203"/>
                    <a:gd name="T17" fmla="*/ 301 h 402"/>
                    <a:gd name="T18" fmla="*/ 201 w 203"/>
                    <a:gd name="T19" fmla="*/ 311 h 402"/>
                    <a:gd name="T20" fmla="*/ 200 w 203"/>
                    <a:gd name="T21" fmla="*/ 321 h 402"/>
                    <a:gd name="T22" fmla="*/ 198 w 203"/>
                    <a:gd name="T23" fmla="*/ 330 h 402"/>
                    <a:gd name="T24" fmla="*/ 195 w 203"/>
                    <a:gd name="T25" fmla="*/ 340 h 402"/>
                    <a:gd name="T26" fmla="*/ 190 w 203"/>
                    <a:gd name="T27" fmla="*/ 349 h 402"/>
                    <a:gd name="T28" fmla="*/ 185 w 203"/>
                    <a:gd name="T29" fmla="*/ 357 h 402"/>
                    <a:gd name="T30" fmla="*/ 180 w 203"/>
                    <a:gd name="T31" fmla="*/ 365 h 402"/>
                    <a:gd name="T32" fmla="*/ 173 w 203"/>
                    <a:gd name="T33" fmla="*/ 372 h 402"/>
                    <a:gd name="T34" fmla="*/ 166 w 203"/>
                    <a:gd name="T35" fmla="*/ 379 h 402"/>
                    <a:gd name="T36" fmla="*/ 158 w 203"/>
                    <a:gd name="T37" fmla="*/ 385 h 402"/>
                    <a:gd name="T38" fmla="*/ 149 w 203"/>
                    <a:gd name="T39" fmla="*/ 390 h 402"/>
                    <a:gd name="T40" fmla="*/ 140 w 203"/>
                    <a:gd name="T41" fmla="*/ 394 h 402"/>
                    <a:gd name="T42" fmla="*/ 131 w 203"/>
                    <a:gd name="T43" fmla="*/ 398 h 402"/>
                    <a:gd name="T44" fmla="*/ 121 w 203"/>
                    <a:gd name="T45" fmla="*/ 400 h 402"/>
                    <a:gd name="T46" fmla="*/ 111 w 203"/>
                    <a:gd name="T47" fmla="*/ 402 h 402"/>
                    <a:gd name="T48" fmla="*/ 101 w 203"/>
                    <a:gd name="T49" fmla="*/ 402 h 402"/>
                    <a:gd name="T50" fmla="*/ 90 w 203"/>
                    <a:gd name="T51" fmla="*/ 402 h 402"/>
                    <a:gd name="T52" fmla="*/ 80 w 203"/>
                    <a:gd name="T53" fmla="*/ 400 h 402"/>
                    <a:gd name="T54" fmla="*/ 71 w 203"/>
                    <a:gd name="T55" fmla="*/ 398 h 402"/>
                    <a:gd name="T56" fmla="*/ 61 w 203"/>
                    <a:gd name="T57" fmla="*/ 394 h 402"/>
                    <a:gd name="T58" fmla="*/ 52 w 203"/>
                    <a:gd name="T59" fmla="*/ 390 h 402"/>
                    <a:gd name="T60" fmla="*/ 45 w 203"/>
                    <a:gd name="T61" fmla="*/ 385 h 402"/>
                    <a:gd name="T62" fmla="*/ 37 w 203"/>
                    <a:gd name="T63" fmla="*/ 379 h 402"/>
                    <a:gd name="T64" fmla="*/ 29 w 203"/>
                    <a:gd name="T65" fmla="*/ 372 h 402"/>
                    <a:gd name="T66" fmla="*/ 23 w 203"/>
                    <a:gd name="T67" fmla="*/ 365 h 402"/>
                    <a:gd name="T68" fmla="*/ 17 w 203"/>
                    <a:gd name="T69" fmla="*/ 357 h 402"/>
                    <a:gd name="T70" fmla="*/ 11 w 203"/>
                    <a:gd name="T71" fmla="*/ 349 h 402"/>
                    <a:gd name="T72" fmla="*/ 8 w 203"/>
                    <a:gd name="T73" fmla="*/ 340 h 402"/>
                    <a:gd name="T74" fmla="*/ 4 w 203"/>
                    <a:gd name="T75" fmla="*/ 330 h 402"/>
                    <a:gd name="T76" fmla="*/ 1 w 203"/>
                    <a:gd name="T77" fmla="*/ 321 h 402"/>
                    <a:gd name="T78" fmla="*/ 0 w 203"/>
                    <a:gd name="T79" fmla="*/ 311 h 402"/>
                    <a:gd name="T80" fmla="*/ 0 w 203"/>
                    <a:gd name="T81" fmla="*/ 301 h 402"/>
                    <a:gd name="T82" fmla="*/ 1 w 203"/>
                    <a:gd name="T83" fmla="*/ 284 h 402"/>
                    <a:gd name="T84" fmla="*/ 4 w 203"/>
                    <a:gd name="T85" fmla="*/ 270 h 402"/>
                    <a:gd name="T86" fmla="*/ 10 w 203"/>
                    <a:gd name="T87" fmla="*/ 256 h 402"/>
                    <a:gd name="T88" fmla="*/ 18 w 203"/>
                    <a:gd name="T89" fmla="*/ 244 h 402"/>
                    <a:gd name="T90" fmla="*/ 27 w 203"/>
                    <a:gd name="T91" fmla="*/ 232 h 402"/>
                    <a:gd name="T92" fmla="*/ 37 w 203"/>
                    <a:gd name="T93" fmla="*/ 222 h 402"/>
                    <a:gd name="T94" fmla="*/ 50 w 203"/>
                    <a:gd name="T95" fmla="*/ 213 h 402"/>
                    <a:gd name="T96" fmla="*/ 64 w 203"/>
                    <a:gd name="T97" fmla="*/ 207 h 402"/>
                    <a:gd name="T98" fmla="*/ 64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3" y="213"/>
                      </a:lnTo>
                      <a:lnTo>
                        <a:pt x="164" y="222"/>
                      </a:lnTo>
                      <a:lnTo>
                        <a:pt x="176" y="232"/>
                      </a:lnTo>
                      <a:lnTo>
                        <a:pt x="185" y="244"/>
                      </a:lnTo>
                      <a:lnTo>
                        <a:pt x="192" y="256"/>
                      </a:lnTo>
                      <a:lnTo>
                        <a:pt x="198" y="270"/>
                      </a:lnTo>
                      <a:lnTo>
                        <a:pt x="201" y="284"/>
                      </a:lnTo>
                      <a:lnTo>
                        <a:pt x="203" y="301"/>
                      </a:lnTo>
                      <a:lnTo>
                        <a:pt x="201" y="311"/>
                      </a:lnTo>
                      <a:lnTo>
                        <a:pt x="200" y="321"/>
                      </a:lnTo>
                      <a:lnTo>
                        <a:pt x="198" y="330"/>
                      </a:lnTo>
                      <a:lnTo>
                        <a:pt x="195" y="340"/>
                      </a:lnTo>
                      <a:lnTo>
                        <a:pt x="190" y="349"/>
                      </a:lnTo>
                      <a:lnTo>
                        <a:pt x="185" y="357"/>
                      </a:lnTo>
                      <a:lnTo>
                        <a:pt x="180" y="365"/>
                      </a:lnTo>
                      <a:lnTo>
                        <a:pt x="173" y="372"/>
                      </a:lnTo>
                      <a:lnTo>
                        <a:pt x="166" y="379"/>
                      </a:lnTo>
                      <a:lnTo>
                        <a:pt x="158" y="385"/>
                      </a:lnTo>
                      <a:lnTo>
                        <a:pt x="149" y="390"/>
                      </a:lnTo>
                      <a:lnTo>
                        <a:pt x="140" y="394"/>
                      </a:lnTo>
                      <a:lnTo>
                        <a:pt x="131" y="398"/>
                      </a:lnTo>
                      <a:lnTo>
                        <a:pt x="121" y="400"/>
                      </a:lnTo>
                      <a:lnTo>
                        <a:pt x="111" y="402"/>
                      </a:lnTo>
                      <a:lnTo>
                        <a:pt x="101" y="402"/>
                      </a:lnTo>
                      <a:lnTo>
                        <a:pt x="90" y="402"/>
                      </a:lnTo>
                      <a:lnTo>
                        <a:pt x="80" y="400"/>
                      </a:lnTo>
                      <a:lnTo>
                        <a:pt x="71" y="398"/>
                      </a:lnTo>
                      <a:lnTo>
                        <a:pt x="61" y="394"/>
                      </a:lnTo>
                      <a:lnTo>
                        <a:pt x="52" y="390"/>
                      </a:lnTo>
                      <a:lnTo>
                        <a:pt x="45" y="385"/>
                      </a:lnTo>
                      <a:lnTo>
                        <a:pt x="37" y="379"/>
                      </a:lnTo>
                      <a:lnTo>
                        <a:pt x="29" y="372"/>
                      </a:lnTo>
                      <a:lnTo>
                        <a:pt x="23" y="365"/>
                      </a:lnTo>
                      <a:lnTo>
                        <a:pt x="17" y="357"/>
                      </a:lnTo>
                      <a:lnTo>
                        <a:pt x="11" y="349"/>
                      </a:lnTo>
                      <a:lnTo>
                        <a:pt x="8" y="340"/>
                      </a:lnTo>
                      <a:lnTo>
                        <a:pt x="4" y="330"/>
                      </a:lnTo>
                      <a:lnTo>
                        <a:pt x="1" y="321"/>
                      </a:lnTo>
                      <a:lnTo>
                        <a:pt x="0" y="311"/>
                      </a:lnTo>
                      <a:lnTo>
                        <a:pt x="0" y="301"/>
                      </a:lnTo>
                      <a:lnTo>
                        <a:pt x="1" y="284"/>
                      </a:lnTo>
                      <a:lnTo>
                        <a:pt x="4" y="270"/>
                      </a:lnTo>
                      <a:lnTo>
                        <a:pt x="10" y="256"/>
                      </a:lnTo>
                      <a:lnTo>
                        <a:pt x="18" y="244"/>
                      </a:lnTo>
                      <a:lnTo>
                        <a:pt x="27" y="232"/>
                      </a:lnTo>
                      <a:lnTo>
                        <a:pt x="37"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69" name="Freeform 189"/>
                <p:cNvSpPr>
                  <a:spLocks/>
                </p:cNvSpPr>
                <p:nvPr/>
              </p:nvSpPr>
              <p:spPr bwMode="auto">
                <a:xfrm>
                  <a:off x="1046" y="3145"/>
                  <a:ext cx="68" cy="164"/>
                </a:xfrm>
                <a:custGeom>
                  <a:avLst/>
                  <a:gdLst>
                    <a:gd name="T0" fmla="*/ 203 w 273"/>
                    <a:gd name="T1" fmla="*/ 0 h 656"/>
                    <a:gd name="T2" fmla="*/ 179 w 273"/>
                    <a:gd name="T3" fmla="*/ 178 h 656"/>
                    <a:gd name="T4" fmla="*/ 133 w 273"/>
                    <a:gd name="T5" fmla="*/ 196 h 656"/>
                    <a:gd name="T6" fmla="*/ 94 w 273"/>
                    <a:gd name="T7" fmla="*/ 220 h 656"/>
                    <a:gd name="T8" fmla="*/ 62 w 273"/>
                    <a:gd name="T9" fmla="*/ 249 h 656"/>
                    <a:gd name="T10" fmla="*/ 36 w 273"/>
                    <a:gd name="T11" fmla="*/ 282 h 656"/>
                    <a:gd name="T12" fmla="*/ 17 w 273"/>
                    <a:gd name="T13" fmla="*/ 320 h 656"/>
                    <a:gd name="T14" fmla="*/ 6 w 273"/>
                    <a:gd name="T15" fmla="*/ 360 h 656"/>
                    <a:gd name="T16" fmla="*/ 0 w 273"/>
                    <a:gd name="T17" fmla="*/ 401 h 656"/>
                    <a:gd name="T18" fmla="*/ 2 w 273"/>
                    <a:gd name="T19" fmla="*/ 442 h 656"/>
                    <a:gd name="T20" fmla="*/ 9 w 273"/>
                    <a:gd name="T21" fmla="*/ 482 h 656"/>
                    <a:gd name="T22" fmla="*/ 25 w 273"/>
                    <a:gd name="T23" fmla="*/ 521 h 656"/>
                    <a:gd name="T24" fmla="*/ 46 w 273"/>
                    <a:gd name="T25" fmla="*/ 556 h 656"/>
                    <a:gd name="T26" fmla="*/ 74 w 273"/>
                    <a:gd name="T27" fmla="*/ 589 h 656"/>
                    <a:gd name="T28" fmla="*/ 110 w 273"/>
                    <a:gd name="T29" fmla="*/ 616 h 656"/>
                    <a:gd name="T30" fmla="*/ 152 w 273"/>
                    <a:gd name="T31" fmla="*/ 637 h 656"/>
                    <a:gd name="T32" fmla="*/ 201 w 273"/>
                    <a:gd name="T33" fmla="*/ 652 h 656"/>
                    <a:gd name="T34" fmla="*/ 225 w 273"/>
                    <a:gd name="T35" fmla="*/ 586 h 656"/>
                    <a:gd name="T36" fmla="*/ 188 w 273"/>
                    <a:gd name="T37" fmla="*/ 575 h 656"/>
                    <a:gd name="T38" fmla="*/ 155 w 273"/>
                    <a:gd name="T39" fmla="*/ 559 h 656"/>
                    <a:gd name="T40" fmla="*/ 128 w 273"/>
                    <a:gd name="T41" fmla="*/ 538 h 656"/>
                    <a:gd name="T42" fmla="*/ 108 w 273"/>
                    <a:gd name="T43" fmla="*/ 514 h 656"/>
                    <a:gd name="T44" fmla="*/ 91 w 273"/>
                    <a:gd name="T45" fmla="*/ 486 h 656"/>
                    <a:gd name="T46" fmla="*/ 81 w 273"/>
                    <a:gd name="T47" fmla="*/ 457 h 656"/>
                    <a:gd name="T48" fmla="*/ 76 w 273"/>
                    <a:gd name="T49" fmla="*/ 425 h 656"/>
                    <a:gd name="T50" fmla="*/ 77 w 273"/>
                    <a:gd name="T51" fmla="*/ 394 h 656"/>
                    <a:gd name="T52" fmla="*/ 82 w 273"/>
                    <a:gd name="T53" fmla="*/ 362 h 656"/>
                    <a:gd name="T54" fmla="*/ 94 w 273"/>
                    <a:gd name="T55" fmla="*/ 333 h 656"/>
                    <a:gd name="T56" fmla="*/ 110 w 273"/>
                    <a:gd name="T57" fmla="*/ 306 h 656"/>
                    <a:gd name="T58" fmla="*/ 132 w 273"/>
                    <a:gd name="T59" fmla="*/ 282 h 656"/>
                    <a:gd name="T60" fmla="*/ 160 w 273"/>
                    <a:gd name="T61" fmla="*/ 262 h 656"/>
                    <a:gd name="T62" fmla="*/ 192 w 273"/>
                    <a:gd name="T63" fmla="*/ 246 h 656"/>
                    <a:gd name="T64" fmla="*/ 230 w 273"/>
                    <a:gd name="T65" fmla="*/ 238 h 656"/>
                    <a:gd name="T66" fmla="*/ 273 w 273"/>
                    <a:gd name="T67" fmla="*/ 235 h 656"/>
                    <a:gd name="T68" fmla="*/ 269 w 273"/>
                    <a:gd name="T69" fmla="*/ 201 h 656"/>
                    <a:gd name="T70" fmla="*/ 269 w 273"/>
                    <a:gd name="T71" fmla="*/ 181 h 656"/>
                    <a:gd name="T72" fmla="*/ 272 w 273"/>
                    <a:gd name="T73" fmla="*/ 166 h 656"/>
                    <a:gd name="T74" fmla="*/ 262 w 273"/>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3" y="0"/>
                      </a:lnTo>
                      <a:lnTo>
                        <a:pt x="203" y="173"/>
                      </a:lnTo>
                      <a:lnTo>
                        <a:pt x="179" y="178"/>
                      </a:lnTo>
                      <a:lnTo>
                        <a:pt x="155" y="185"/>
                      </a:lnTo>
                      <a:lnTo>
                        <a:pt x="133" y="196"/>
                      </a:lnTo>
                      <a:lnTo>
                        <a:pt x="113" y="207"/>
                      </a:lnTo>
                      <a:lnTo>
                        <a:pt x="94" y="220"/>
                      </a:lnTo>
                      <a:lnTo>
                        <a:pt x="77" y="234"/>
                      </a:lnTo>
                      <a:lnTo>
                        <a:pt x="62" y="249"/>
                      </a:lnTo>
                      <a:lnTo>
                        <a:pt x="48" y="266"/>
                      </a:lnTo>
                      <a:lnTo>
                        <a:pt x="36" y="282"/>
                      </a:lnTo>
                      <a:lnTo>
                        <a:pt x="26" y="301"/>
                      </a:lnTo>
                      <a:lnTo>
                        <a:pt x="17" y="320"/>
                      </a:lnTo>
                      <a:lnTo>
                        <a:pt x="11" y="340"/>
                      </a:lnTo>
                      <a:lnTo>
                        <a:pt x="6" y="360"/>
                      </a:lnTo>
                      <a:lnTo>
                        <a:pt x="2" y="380"/>
                      </a:lnTo>
                      <a:lnTo>
                        <a:pt x="0" y="401"/>
                      </a:lnTo>
                      <a:lnTo>
                        <a:pt x="0" y="421"/>
                      </a:lnTo>
                      <a:lnTo>
                        <a:pt x="2" y="442"/>
                      </a:lnTo>
                      <a:lnTo>
                        <a:pt x="4" y="462"/>
                      </a:lnTo>
                      <a:lnTo>
                        <a:pt x="9" y="482"/>
                      </a:lnTo>
                      <a:lnTo>
                        <a:pt x="16" y="501"/>
                      </a:lnTo>
                      <a:lnTo>
                        <a:pt x="25" y="521"/>
                      </a:lnTo>
                      <a:lnTo>
                        <a:pt x="35" y="540"/>
                      </a:lnTo>
                      <a:lnTo>
                        <a:pt x="46" y="556"/>
                      </a:lnTo>
                      <a:lnTo>
                        <a:pt x="60" y="573"/>
                      </a:lnTo>
                      <a:lnTo>
                        <a:pt x="74" y="589"/>
                      </a:lnTo>
                      <a:lnTo>
                        <a:pt x="92" y="603"/>
                      </a:lnTo>
                      <a:lnTo>
                        <a:pt x="110" y="616"/>
                      </a:lnTo>
                      <a:lnTo>
                        <a:pt x="130" y="628"/>
                      </a:lnTo>
                      <a:lnTo>
                        <a:pt x="152" y="637"/>
                      </a:lnTo>
                      <a:lnTo>
                        <a:pt x="176" y="645"/>
                      </a:lnTo>
                      <a:lnTo>
                        <a:pt x="201" y="652"/>
                      </a:lnTo>
                      <a:lnTo>
                        <a:pt x="227" y="656"/>
                      </a:lnTo>
                      <a:lnTo>
                        <a:pt x="225" y="586"/>
                      </a:lnTo>
                      <a:lnTo>
                        <a:pt x="206" y="580"/>
                      </a:lnTo>
                      <a:lnTo>
                        <a:pt x="188" y="575"/>
                      </a:lnTo>
                      <a:lnTo>
                        <a:pt x="170" y="568"/>
                      </a:lnTo>
                      <a:lnTo>
                        <a:pt x="155" y="559"/>
                      </a:lnTo>
                      <a:lnTo>
                        <a:pt x="141" y="550"/>
                      </a:lnTo>
                      <a:lnTo>
                        <a:pt x="128" y="538"/>
                      </a:lnTo>
                      <a:lnTo>
                        <a:pt x="116" y="527"/>
                      </a:lnTo>
                      <a:lnTo>
                        <a:pt x="108" y="514"/>
                      </a:lnTo>
                      <a:lnTo>
                        <a:pt x="99" y="500"/>
                      </a:lnTo>
                      <a:lnTo>
                        <a:pt x="91" y="486"/>
                      </a:lnTo>
                      <a:lnTo>
                        <a:pt x="86" y="472"/>
                      </a:lnTo>
                      <a:lnTo>
                        <a:pt x="81" y="457"/>
                      </a:lnTo>
                      <a:lnTo>
                        <a:pt x="78" y="442"/>
                      </a:lnTo>
                      <a:lnTo>
                        <a:pt x="76" y="425"/>
                      </a:lnTo>
                      <a:lnTo>
                        <a:pt x="76" y="410"/>
                      </a:lnTo>
                      <a:lnTo>
                        <a:pt x="77" y="394"/>
                      </a:lnTo>
                      <a:lnTo>
                        <a:pt x="78" y="378"/>
                      </a:lnTo>
                      <a:lnTo>
                        <a:pt x="82" y="362"/>
                      </a:lnTo>
                      <a:lnTo>
                        <a:pt x="87" y="348"/>
                      </a:lnTo>
                      <a:lnTo>
                        <a:pt x="94" y="333"/>
                      </a:lnTo>
                      <a:lnTo>
                        <a:pt x="101" y="319"/>
                      </a:lnTo>
                      <a:lnTo>
                        <a:pt x="110" y="306"/>
                      </a:lnTo>
                      <a:lnTo>
                        <a:pt x="120" y="294"/>
                      </a:lnTo>
                      <a:lnTo>
                        <a:pt x="132" y="282"/>
                      </a:lnTo>
                      <a:lnTo>
                        <a:pt x="145" y="272"/>
                      </a:lnTo>
                      <a:lnTo>
                        <a:pt x="160" y="262"/>
                      </a:lnTo>
                      <a:lnTo>
                        <a:pt x="175" y="254"/>
                      </a:lnTo>
                      <a:lnTo>
                        <a:pt x="192" y="246"/>
                      </a:lnTo>
                      <a:lnTo>
                        <a:pt x="211" y="241"/>
                      </a:lnTo>
                      <a:lnTo>
                        <a:pt x="230" y="238"/>
                      </a:lnTo>
                      <a:lnTo>
                        <a:pt x="250" y="235"/>
                      </a:lnTo>
                      <a:lnTo>
                        <a:pt x="273" y="235"/>
                      </a:lnTo>
                      <a:lnTo>
                        <a:pt x="271" y="220"/>
                      </a:lnTo>
                      <a:lnTo>
                        <a:pt x="269" y="201"/>
                      </a:lnTo>
                      <a:lnTo>
                        <a:pt x="269" y="192"/>
                      </a:lnTo>
                      <a:lnTo>
                        <a:pt x="269" y="181"/>
                      </a:lnTo>
                      <a:lnTo>
                        <a:pt x="271" y="174"/>
                      </a:lnTo>
                      <a:lnTo>
                        <a:pt x="272" y="166"/>
                      </a:lnTo>
                      <a:lnTo>
                        <a:pt x="267" y="166"/>
                      </a:lnTo>
                      <a:lnTo>
                        <a:pt x="262" y="166"/>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0" name="Freeform 190"/>
                <p:cNvSpPr>
                  <a:spLocks/>
                </p:cNvSpPr>
                <p:nvPr/>
              </p:nvSpPr>
              <p:spPr bwMode="auto">
                <a:xfrm>
                  <a:off x="1296" y="3087"/>
                  <a:ext cx="88" cy="112"/>
                </a:xfrm>
                <a:custGeom>
                  <a:avLst/>
                  <a:gdLst>
                    <a:gd name="T0" fmla="*/ 349 w 349"/>
                    <a:gd name="T1" fmla="*/ 0 h 449"/>
                    <a:gd name="T2" fmla="*/ 349 w 349"/>
                    <a:gd name="T3" fmla="*/ 248 h 449"/>
                    <a:gd name="T4" fmla="*/ 243 w 349"/>
                    <a:gd name="T5" fmla="*/ 248 h 449"/>
                    <a:gd name="T6" fmla="*/ 240 w 349"/>
                    <a:gd name="T7" fmla="*/ 290 h 449"/>
                    <a:gd name="T8" fmla="*/ 234 w 349"/>
                    <a:gd name="T9" fmla="*/ 328 h 449"/>
                    <a:gd name="T10" fmla="*/ 231 w 349"/>
                    <a:gd name="T11" fmla="*/ 345 h 449"/>
                    <a:gd name="T12" fmla="*/ 227 w 349"/>
                    <a:gd name="T13" fmla="*/ 361 h 449"/>
                    <a:gd name="T14" fmla="*/ 223 w 349"/>
                    <a:gd name="T15" fmla="*/ 377 h 449"/>
                    <a:gd name="T16" fmla="*/ 219 w 349"/>
                    <a:gd name="T17" fmla="*/ 392 h 449"/>
                    <a:gd name="T18" fmla="*/ 214 w 349"/>
                    <a:gd name="T19" fmla="*/ 405 h 449"/>
                    <a:gd name="T20" fmla="*/ 209 w 349"/>
                    <a:gd name="T21" fmla="*/ 416 h 449"/>
                    <a:gd name="T22" fmla="*/ 203 w 349"/>
                    <a:gd name="T23" fmla="*/ 425 h 449"/>
                    <a:gd name="T24" fmla="*/ 197 w 349"/>
                    <a:gd name="T25" fmla="*/ 434 h 449"/>
                    <a:gd name="T26" fmla="*/ 191 w 349"/>
                    <a:gd name="T27" fmla="*/ 440 h 449"/>
                    <a:gd name="T28" fmla="*/ 185 w 349"/>
                    <a:gd name="T29" fmla="*/ 445 h 449"/>
                    <a:gd name="T30" fmla="*/ 178 w 349"/>
                    <a:gd name="T31" fmla="*/ 448 h 449"/>
                    <a:gd name="T32" fmla="*/ 172 w 349"/>
                    <a:gd name="T33" fmla="*/ 449 h 449"/>
                    <a:gd name="T34" fmla="*/ 166 w 349"/>
                    <a:gd name="T35" fmla="*/ 448 h 449"/>
                    <a:gd name="T36" fmla="*/ 159 w 349"/>
                    <a:gd name="T37" fmla="*/ 445 h 449"/>
                    <a:gd name="T38" fmla="*/ 153 w 349"/>
                    <a:gd name="T39" fmla="*/ 440 h 449"/>
                    <a:gd name="T40" fmla="*/ 148 w 349"/>
                    <a:gd name="T41" fmla="*/ 434 h 449"/>
                    <a:gd name="T42" fmla="*/ 141 w 349"/>
                    <a:gd name="T43" fmla="*/ 425 h 449"/>
                    <a:gd name="T44" fmla="*/ 136 w 349"/>
                    <a:gd name="T45" fmla="*/ 416 h 449"/>
                    <a:gd name="T46" fmla="*/ 131 w 349"/>
                    <a:gd name="T47" fmla="*/ 405 h 449"/>
                    <a:gd name="T48" fmla="*/ 126 w 349"/>
                    <a:gd name="T49" fmla="*/ 392 h 449"/>
                    <a:gd name="T50" fmla="*/ 121 w 349"/>
                    <a:gd name="T51" fmla="*/ 377 h 449"/>
                    <a:gd name="T52" fmla="*/ 117 w 349"/>
                    <a:gd name="T53" fmla="*/ 361 h 449"/>
                    <a:gd name="T54" fmla="*/ 113 w 349"/>
                    <a:gd name="T55" fmla="*/ 345 h 449"/>
                    <a:gd name="T56" fmla="*/ 110 w 349"/>
                    <a:gd name="T57" fmla="*/ 328 h 449"/>
                    <a:gd name="T58" fmla="*/ 104 w 349"/>
                    <a:gd name="T59" fmla="*/ 290 h 449"/>
                    <a:gd name="T60" fmla="*/ 101 w 349"/>
                    <a:gd name="T61" fmla="*/ 248 h 449"/>
                    <a:gd name="T62" fmla="*/ 0 w 349"/>
                    <a:gd name="T63" fmla="*/ 248 h 449"/>
                    <a:gd name="T64" fmla="*/ 0 w 349"/>
                    <a:gd name="T65" fmla="*/ 0 h 449"/>
                    <a:gd name="T66" fmla="*/ 43 w 349"/>
                    <a:gd name="T67" fmla="*/ 0 h 449"/>
                    <a:gd name="T68" fmla="*/ 87 w 349"/>
                    <a:gd name="T69" fmla="*/ 0 h 449"/>
                    <a:gd name="T70" fmla="*/ 130 w 349"/>
                    <a:gd name="T71" fmla="*/ 0 h 449"/>
                    <a:gd name="T72" fmla="*/ 175 w 349"/>
                    <a:gd name="T73" fmla="*/ 0 h 449"/>
                    <a:gd name="T74" fmla="*/ 218 w 349"/>
                    <a:gd name="T75" fmla="*/ 0 h 449"/>
                    <a:gd name="T76" fmla="*/ 261 w 349"/>
                    <a:gd name="T77" fmla="*/ 0 h 449"/>
                    <a:gd name="T78" fmla="*/ 305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40" y="290"/>
                      </a:lnTo>
                      <a:lnTo>
                        <a:pt x="234" y="328"/>
                      </a:lnTo>
                      <a:lnTo>
                        <a:pt x="231" y="345"/>
                      </a:lnTo>
                      <a:lnTo>
                        <a:pt x="227" y="361"/>
                      </a:lnTo>
                      <a:lnTo>
                        <a:pt x="223" y="377"/>
                      </a:lnTo>
                      <a:lnTo>
                        <a:pt x="219" y="392"/>
                      </a:lnTo>
                      <a:lnTo>
                        <a:pt x="214" y="405"/>
                      </a:lnTo>
                      <a:lnTo>
                        <a:pt x="209" y="416"/>
                      </a:lnTo>
                      <a:lnTo>
                        <a:pt x="203" y="425"/>
                      </a:lnTo>
                      <a:lnTo>
                        <a:pt x="197" y="434"/>
                      </a:lnTo>
                      <a:lnTo>
                        <a:pt x="191" y="440"/>
                      </a:lnTo>
                      <a:lnTo>
                        <a:pt x="185" y="445"/>
                      </a:lnTo>
                      <a:lnTo>
                        <a:pt x="178" y="448"/>
                      </a:lnTo>
                      <a:lnTo>
                        <a:pt x="172" y="449"/>
                      </a:lnTo>
                      <a:lnTo>
                        <a:pt x="166" y="448"/>
                      </a:lnTo>
                      <a:lnTo>
                        <a:pt x="159" y="445"/>
                      </a:lnTo>
                      <a:lnTo>
                        <a:pt x="153" y="440"/>
                      </a:lnTo>
                      <a:lnTo>
                        <a:pt x="148" y="434"/>
                      </a:lnTo>
                      <a:lnTo>
                        <a:pt x="141" y="425"/>
                      </a:lnTo>
                      <a:lnTo>
                        <a:pt x="136" y="416"/>
                      </a:lnTo>
                      <a:lnTo>
                        <a:pt x="131" y="405"/>
                      </a:lnTo>
                      <a:lnTo>
                        <a:pt x="126" y="392"/>
                      </a:lnTo>
                      <a:lnTo>
                        <a:pt x="121" y="377"/>
                      </a:lnTo>
                      <a:lnTo>
                        <a:pt x="117" y="361"/>
                      </a:lnTo>
                      <a:lnTo>
                        <a:pt x="113" y="345"/>
                      </a:lnTo>
                      <a:lnTo>
                        <a:pt x="110" y="328"/>
                      </a:lnTo>
                      <a:lnTo>
                        <a:pt x="104" y="290"/>
                      </a:lnTo>
                      <a:lnTo>
                        <a:pt x="101" y="248"/>
                      </a:lnTo>
                      <a:lnTo>
                        <a:pt x="0" y="248"/>
                      </a:lnTo>
                      <a:lnTo>
                        <a:pt x="0" y="0"/>
                      </a:lnTo>
                      <a:lnTo>
                        <a:pt x="43" y="0"/>
                      </a:lnTo>
                      <a:lnTo>
                        <a:pt x="87" y="0"/>
                      </a:lnTo>
                      <a:lnTo>
                        <a:pt x="130" y="0"/>
                      </a:lnTo>
                      <a:lnTo>
                        <a:pt x="175" y="0"/>
                      </a:lnTo>
                      <a:lnTo>
                        <a:pt x="218" y="0"/>
                      </a:lnTo>
                      <a:lnTo>
                        <a:pt x="261" y="0"/>
                      </a:lnTo>
                      <a:lnTo>
                        <a:pt x="305"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1" name="Freeform 191"/>
                <p:cNvSpPr>
                  <a:spLocks/>
                </p:cNvSpPr>
                <p:nvPr/>
              </p:nvSpPr>
              <p:spPr bwMode="auto">
                <a:xfrm>
                  <a:off x="1669" y="3030"/>
                  <a:ext cx="137" cy="107"/>
                </a:xfrm>
                <a:custGeom>
                  <a:avLst/>
                  <a:gdLst>
                    <a:gd name="T0" fmla="*/ 166 w 550"/>
                    <a:gd name="T1" fmla="*/ 276 h 430"/>
                    <a:gd name="T2" fmla="*/ 183 w 550"/>
                    <a:gd name="T3" fmla="*/ 277 h 430"/>
                    <a:gd name="T4" fmla="*/ 212 w 550"/>
                    <a:gd name="T5" fmla="*/ 286 h 430"/>
                    <a:gd name="T6" fmla="*/ 240 w 550"/>
                    <a:gd name="T7" fmla="*/ 301 h 430"/>
                    <a:gd name="T8" fmla="*/ 266 w 550"/>
                    <a:gd name="T9" fmla="*/ 319 h 430"/>
                    <a:gd name="T10" fmla="*/ 288 w 550"/>
                    <a:gd name="T11" fmla="*/ 319 h 430"/>
                    <a:gd name="T12" fmla="*/ 313 w 550"/>
                    <a:gd name="T13" fmla="*/ 301 h 430"/>
                    <a:gd name="T14" fmla="*/ 341 w 550"/>
                    <a:gd name="T15" fmla="*/ 286 h 430"/>
                    <a:gd name="T16" fmla="*/ 370 w 550"/>
                    <a:gd name="T17" fmla="*/ 277 h 430"/>
                    <a:gd name="T18" fmla="*/ 387 w 550"/>
                    <a:gd name="T19" fmla="*/ 276 h 430"/>
                    <a:gd name="T20" fmla="*/ 388 w 550"/>
                    <a:gd name="T21" fmla="*/ 276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4 h 430"/>
                    <a:gd name="T34" fmla="*/ 537 w 550"/>
                    <a:gd name="T35" fmla="*/ 369 h 430"/>
                    <a:gd name="T36" fmla="*/ 547 w 550"/>
                    <a:gd name="T37" fmla="*/ 395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6 w 550"/>
                    <a:gd name="T49" fmla="*/ 370 h 430"/>
                    <a:gd name="T50" fmla="*/ 32 w 550"/>
                    <a:gd name="T51" fmla="*/ 343 h 430"/>
                    <a:gd name="T52" fmla="*/ 51 w 550"/>
                    <a:gd name="T53" fmla="*/ 320 h 430"/>
                    <a:gd name="T54" fmla="*/ 76 w 550"/>
                    <a:gd name="T55" fmla="*/ 302 h 430"/>
                    <a:gd name="T56" fmla="*/ 102 w 550"/>
                    <a:gd name="T57" fmla="*/ 288 h 430"/>
                    <a:gd name="T58" fmla="*/ 133 w 550"/>
                    <a:gd name="T59" fmla="*/ 279 h 430"/>
                    <a:gd name="T60" fmla="*/ 165 w 550"/>
                    <a:gd name="T61" fmla="*/ 276 h 430"/>
                    <a:gd name="T62" fmla="*/ 166 w 550"/>
                    <a:gd name="T63" fmla="*/ 2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6"/>
                      </a:moveTo>
                      <a:lnTo>
                        <a:pt x="166" y="276"/>
                      </a:lnTo>
                      <a:lnTo>
                        <a:pt x="167" y="276"/>
                      </a:lnTo>
                      <a:lnTo>
                        <a:pt x="183" y="277"/>
                      </a:lnTo>
                      <a:lnTo>
                        <a:pt x="198" y="281"/>
                      </a:lnTo>
                      <a:lnTo>
                        <a:pt x="212" y="286"/>
                      </a:lnTo>
                      <a:lnTo>
                        <a:pt x="226" y="292"/>
                      </a:lnTo>
                      <a:lnTo>
                        <a:pt x="240" y="301"/>
                      </a:lnTo>
                      <a:lnTo>
                        <a:pt x="253" y="310"/>
                      </a:lnTo>
                      <a:lnTo>
                        <a:pt x="266" y="319"/>
                      </a:lnTo>
                      <a:lnTo>
                        <a:pt x="277" y="329"/>
                      </a:lnTo>
                      <a:lnTo>
                        <a:pt x="288" y="319"/>
                      </a:lnTo>
                      <a:lnTo>
                        <a:pt x="300" y="310"/>
                      </a:lnTo>
                      <a:lnTo>
                        <a:pt x="313" y="301"/>
                      </a:lnTo>
                      <a:lnTo>
                        <a:pt x="327" y="292"/>
                      </a:lnTo>
                      <a:lnTo>
                        <a:pt x="341" y="286"/>
                      </a:lnTo>
                      <a:lnTo>
                        <a:pt x="355" y="281"/>
                      </a:lnTo>
                      <a:lnTo>
                        <a:pt x="370" y="277"/>
                      </a:lnTo>
                      <a:lnTo>
                        <a:pt x="385" y="276"/>
                      </a:lnTo>
                      <a:lnTo>
                        <a:pt x="387" y="276"/>
                      </a:lnTo>
                      <a:lnTo>
                        <a:pt x="387" y="276"/>
                      </a:lnTo>
                      <a:lnTo>
                        <a:pt x="388" y="276"/>
                      </a:lnTo>
                      <a:lnTo>
                        <a:pt x="388" y="276"/>
                      </a:lnTo>
                      <a:lnTo>
                        <a:pt x="403" y="277"/>
                      </a:lnTo>
                      <a:lnTo>
                        <a:pt x="417" y="278"/>
                      </a:lnTo>
                      <a:lnTo>
                        <a:pt x="431" y="282"/>
                      </a:lnTo>
                      <a:lnTo>
                        <a:pt x="445" y="286"/>
                      </a:lnTo>
                      <a:lnTo>
                        <a:pt x="458" y="292"/>
                      </a:lnTo>
                      <a:lnTo>
                        <a:pt x="471" y="299"/>
                      </a:lnTo>
                      <a:lnTo>
                        <a:pt x="482" y="306"/>
                      </a:lnTo>
                      <a:lnTo>
                        <a:pt x="494" y="314"/>
                      </a:lnTo>
                      <a:lnTo>
                        <a:pt x="504" y="324"/>
                      </a:lnTo>
                      <a:lnTo>
                        <a:pt x="514" y="334"/>
                      </a:lnTo>
                      <a:lnTo>
                        <a:pt x="522" y="344"/>
                      </a:lnTo>
                      <a:lnTo>
                        <a:pt x="529" y="356"/>
                      </a:lnTo>
                      <a:lnTo>
                        <a:pt x="537" y="369"/>
                      </a:lnTo>
                      <a:lnTo>
                        <a:pt x="542" y="381"/>
                      </a:lnTo>
                      <a:lnTo>
                        <a:pt x="547" y="395"/>
                      </a:lnTo>
                      <a:lnTo>
                        <a:pt x="550" y="409"/>
                      </a:lnTo>
                      <a:lnTo>
                        <a:pt x="550" y="212"/>
                      </a:lnTo>
                      <a:lnTo>
                        <a:pt x="323" y="212"/>
                      </a:lnTo>
                      <a:lnTo>
                        <a:pt x="323" y="0"/>
                      </a:lnTo>
                      <a:lnTo>
                        <a:pt x="231" y="0"/>
                      </a:lnTo>
                      <a:lnTo>
                        <a:pt x="231" y="212"/>
                      </a:lnTo>
                      <a:lnTo>
                        <a:pt x="0" y="212"/>
                      </a:lnTo>
                      <a:lnTo>
                        <a:pt x="0" y="430"/>
                      </a:lnTo>
                      <a:lnTo>
                        <a:pt x="2" y="415"/>
                      </a:lnTo>
                      <a:lnTo>
                        <a:pt x="5" y="399"/>
                      </a:lnTo>
                      <a:lnTo>
                        <a:pt x="11" y="384"/>
                      </a:lnTo>
                      <a:lnTo>
                        <a:pt x="16" y="370"/>
                      </a:lnTo>
                      <a:lnTo>
                        <a:pt x="23" y="356"/>
                      </a:lnTo>
                      <a:lnTo>
                        <a:pt x="32" y="343"/>
                      </a:lnTo>
                      <a:lnTo>
                        <a:pt x="41" y="332"/>
                      </a:lnTo>
                      <a:lnTo>
                        <a:pt x="51" y="320"/>
                      </a:lnTo>
                      <a:lnTo>
                        <a:pt x="63" y="311"/>
                      </a:lnTo>
                      <a:lnTo>
                        <a:pt x="76" y="302"/>
                      </a:lnTo>
                      <a:lnTo>
                        <a:pt x="88" y="295"/>
                      </a:lnTo>
                      <a:lnTo>
                        <a:pt x="102" y="288"/>
                      </a:lnTo>
                      <a:lnTo>
                        <a:pt x="118" y="283"/>
                      </a:lnTo>
                      <a:lnTo>
                        <a:pt x="133" y="279"/>
                      </a:lnTo>
                      <a:lnTo>
                        <a:pt x="148" y="277"/>
                      </a:lnTo>
                      <a:lnTo>
                        <a:pt x="165" y="276"/>
                      </a:lnTo>
                      <a:lnTo>
                        <a:pt x="165" y="276"/>
                      </a:lnTo>
                      <a:lnTo>
                        <a:pt x="166" y="276"/>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2" name="Freeform 192"/>
                <p:cNvSpPr>
                  <a:spLocks/>
                </p:cNvSpPr>
                <p:nvPr/>
              </p:nvSpPr>
              <p:spPr bwMode="auto">
                <a:xfrm>
                  <a:off x="1486" y="3119"/>
                  <a:ext cx="50" cy="101"/>
                </a:xfrm>
                <a:custGeom>
                  <a:avLst/>
                  <a:gdLst>
                    <a:gd name="T0" fmla="*/ 139 w 203"/>
                    <a:gd name="T1" fmla="*/ 207 h 403"/>
                    <a:gd name="T2" fmla="*/ 153 w 203"/>
                    <a:gd name="T3" fmla="*/ 213 h 403"/>
                    <a:gd name="T4" fmla="*/ 166 w 203"/>
                    <a:gd name="T5" fmla="*/ 222 h 403"/>
                    <a:gd name="T6" fmla="*/ 176 w 203"/>
                    <a:gd name="T7" fmla="*/ 232 h 403"/>
                    <a:gd name="T8" fmla="*/ 185 w 203"/>
                    <a:gd name="T9" fmla="*/ 244 h 403"/>
                    <a:gd name="T10" fmla="*/ 193 w 203"/>
                    <a:gd name="T11" fmla="*/ 256 h 403"/>
                    <a:gd name="T12" fmla="*/ 199 w 203"/>
                    <a:gd name="T13" fmla="*/ 270 h 403"/>
                    <a:gd name="T14" fmla="*/ 202 w 203"/>
                    <a:gd name="T15" fmla="*/ 286 h 403"/>
                    <a:gd name="T16" fmla="*/ 203 w 203"/>
                    <a:gd name="T17" fmla="*/ 301 h 403"/>
                    <a:gd name="T18" fmla="*/ 203 w 203"/>
                    <a:gd name="T19" fmla="*/ 311 h 403"/>
                    <a:gd name="T20" fmla="*/ 202 w 203"/>
                    <a:gd name="T21" fmla="*/ 321 h 403"/>
                    <a:gd name="T22" fmla="*/ 199 w 203"/>
                    <a:gd name="T23" fmla="*/ 332 h 403"/>
                    <a:gd name="T24" fmla="*/ 195 w 203"/>
                    <a:gd name="T25" fmla="*/ 341 h 403"/>
                    <a:gd name="T26" fmla="*/ 191 w 203"/>
                    <a:gd name="T27" fmla="*/ 349 h 403"/>
                    <a:gd name="T28" fmla="*/ 186 w 203"/>
                    <a:gd name="T29" fmla="*/ 357 h 403"/>
                    <a:gd name="T30" fmla="*/ 180 w 203"/>
                    <a:gd name="T31" fmla="*/ 366 h 403"/>
                    <a:gd name="T32" fmla="*/ 174 w 203"/>
                    <a:gd name="T33" fmla="*/ 372 h 403"/>
                    <a:gd name="T34" fmla="*/ 166 w 203"/>
                    <a:gd name="T35" fmla="*/ 379 h 403"/>
                    <a:gd name="T36" fmla="*/ 158 w 203"/>
                    <a:gd name="T37" fmla="*/ 385 h 403"/>
                    <a:gd name="T38" fmla="*/ 151 w 203"/>
                    <a:gd name="T39" fmla="*/ 390 h 403"/>
                    <a:gd name="T40" fmla="*/ 142 w 203"/>
                    <a:gd name="T41" fmla="*/ 394 h 403"/>
                    <a:gd name="T42" fmla="*/ 132 w 203"/>
                    <a:gd name="T43" fmla="*/ 398 h 403"/>
                    <a:gd name="T44" fmla="*/ 123 w 203"/>
                    <a:gd name="T45" fmla="*/ 400 h 403"/>
                    <a:gd name="T46" fmla="*/ 112 w 203"/>
                    <a:gd name="T47" fmla="*/ 402 h 403"/>
                    <a:gd name="T48" fmla="*/ 102 w 203"/>
                    <a:gd name="T49" fmla="*/ 403 h 403"/>
                    <a:gd name="T50" fmla="*/ 92 w 203"/>
                    <a:gd name="T51" fmla="*/ 402 h 403"/>
                    <a:gd name="T52" fmla="*/ 82 w 203"/>
                    <a:gd name="T53" fmla="*/ 400 h 403"/>
                    <a:gd name="T54" fmla="*/ 72 w 203"/>
                    <a:gd name="T55" fmla="*/ 398 h 403"/>
                    <a:gd name="T56" fmla="*/ 63 w 203"/>
                    <a:gd name="T57" fmla="*/ 394 h 403"/>
                    <a:gd name="T58" fmla="*/ 54 w 203"/>
                    <a:gd name="T59" fmla="*/ 390 h 403"/>
                    <a:gd name="T60" fmla="*/ 45 w 203"/>
                    <a:gd name="T61" fmla="*/ 385 h 403"/>
                    <a:gd name="T62" fmla="*/ 37 w 203"/>
                    <a:gd name="T63" fmla="*/ 379 h 403"/>
                    <a:gd name="T64" fmla="*/ 30 w 203"/>
                    <a:gd name="T65" fmla="*/ 372 h 403"/>
                    <a:gd name="T66" fmla="*/ 23 w 203"/>
                    <a:gd name="T67" fmla="*/ 366 h 403"/>
                    <a:gd name="T68" fmla="*/ 18 w 203"/>
                    <a:gd name="T69" fmla="*/ 357 h 403"/>
                    <a:gd name="T70" fmla="*/ 13 w 203"/>
                    <a:gd name="T71" fmla="*/ 349 h 403"/>
                    <a:gd name="T72" fmla="*/ 8 w 203"/>
                    <a:gd name="T73" fmla="*/ 341 h 403"/>
                    <a:gd name="T74" fmla="*/ 5 w 203"/>
                    <a:gd name="T75" fmla="*/ 332 h 403"/>
                    <a:gd name="T76" fmla="*/ 3 w 203"/>
                    <a:gd name="T77" fmla="*/ 321 h 403"/>
                    <a:gd name="T78" fmla="*/ 1 w 203"/>
                    <a:gd name="T79" fmla="*/ 311 h 403"/>
                    <a:gd name="T80" fmla="*/ 0 w 203"/>
                    <a:gd name="T81" fmla="*/ 301 h 403"/>
                    <a:gd name="T82" fmla="*/ 1 w 203"/>
                    <a:gd name="T83" fmla="*/ 286 h 403"/>
                    <a:gd name="T84" fmla="*/ 5 w 203"/>
                    <a:gd name="T85" fmla="*/ 270 h 403"/>
                    <a:gd name="T86" fmla="*/ 10 w 203"/>
                    <a:gd name="T87" fmla="*/ 256 h 403"/>
                    <a:gd name="T88" fmla="*/ 18 w 203"/>
                    <a:gd name="T89" fmla="*/ 244 h 403"/>
                    <a:gd name="T90" fmla="*/ 27 w 203"/>
                    <a:gd name="T91" fmla="*/ 232 h 403"/>
                    <a:gd name="T92" fmla="*/ 38 w 203"/>
                    <a:gd name="T93" fmla="*/ 222 h 403"/>
                    <a:gd name="T94" fmla="*/ 50 w 203"/>
                    <a:gd name="T95" fmla="*/ 213 h 403"/>
                    <a:gd name="T96" fmla="*/ 64 w 203"/>
                    <a:gd name="T97" fmla="*/ 207 h 403"/>
                    <a:gd name="T98" fmla="*/ 64 w 203"/>
                    <a:gd name="T99" fmla="*/ 0 h 403"/>
                    <a:gd name="T100" fmla="*/ 139 w 203"/>
                    <a:gd name="T101" fmla="*/ 0 h 403"/>
                    <a:gd name="T102" fmla="*/ 139 w 203"/>
                    <a:gd name="T103" fmla="*/ 20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7"/>
                      </a:moveTo>
                      <a:lnTo>
                        <a:pt x="153" y="213"/>
                      </a:lnTo>
                      <a:lnTo>
                        <a:pt x="166" y="222"/>
                      </a:lnTo>
                      <a:lnTo>
                        <a:pt x="176" y="232"/>
                      </a:lnTo>
                      <a:lnTo>
                        <a:pt x="185" y="244"/>
                      </a:lnTo>
                      <a:lnTo>
                        <a:pt x="193" y="256"/>
                      </a:lnTo>
                      <a:lnTo>
                        <a:pt x="199" y="270"/>
                      </a:lnTo>
                      <a:lnTo>
                        <a:pt x="202" y="286"/>
                      </a:lnTo>
                      <a:lnTo>
                        <a:pt x="203" y="301"/>
                      </a:lnTo>
                      <a:lnTo>
                        <a:pt x="203" y="311"/>
                      </a:lnTo>
                      <a:lnTo>
                        <a:pt x="202" y="321"/>
                      </a:lnTo>
                      <a:lnTo>
                        <a:pt x="199" y="332"/>
                      </a:lnTo>
                      <a:lnTo>
                        <a:pt x="195" y="341"/>
                      </a:lnTo>
                      <a:lnTo>
                        <a:pt x="191" y="349"/>
                      </a:lnTo>
                      <a:lnTo>
                        <a:pt x="186" y="357"/>
                      </a:lnTo>
                      <a:lnTo>
                        <a:pt x="180" y="366"/>
                      </a:lnTo>
                      <a:lnTo>
                        <a:pt x="174" y="372"/>
                      </a:lnTo>
                      <a:lnTo>
                        <a:pt x="166" y="379"/>
                      </a:lnTo>
                      <a:lnTo>
                        <a:pt x="158" y="385"/>
                      </a:lnTo>
                      <a:lnTo>
                        <a:pt x="151" y="390"/>
                      </a:lnTo>
                      <a:lnTo>
                        <a:pt x="142" y="394"/>
                      </a:lnTo>
                      <a:lnTo>
                        <a:pt x="132" y="398"/>
                      </a:lnTo>
                      <a:lnTo>
                        <a:pt x="123" y="400"/>
                      </a:lnTo>
                      <a:lnTo>
                        <a:pt x="112" y="402"/>
                      </a:lnTo>
                      <a:lnTo>
                        <a:pt x="102" y="403"/>
                      </a:lnTo>
                      <a:lnTo>
                        <a:pt x="92" y="402"/>
                      </a:lnTo>
                      <a:lnTo>
                        <a:pt x="82" y="400"/>
                      </a:lnTo>
                      <a:lnTo>
                        <a:pt x="72" y="398"/>
                      </a:lnTo>
                      <a:lnTo>
                        <a:pt x="63" y="394"/>
                      </a:lnTo>
                      <a:lnTo>
                        <a:pt x="54" y="390"/>
                      </a:lnTo>
                      <a:lnTo>
                        <a:pt x="45" y="385"/>
                      </a:lnTo>
                      <a:lnTo>
                        <a:pt x="37" y="379"/>
                      </a:lnTo>
                      <a:lnTo>
                        <a:pt x="30" y="372"/>
                      </a:lnTo>
                      <a:lnTo>
                        <a:pt x="23" y="366"/>
                      </a:lnTo>
                      <a:lnTo>
                        <a:pt x="18" y="357"/>
                      </a:lnTo>
                      <a:lnTo>
                        <a:pt x="13" y="349"/>
                      </a:lnTo>
                      <a:lnTo>
                        <a:pt x="8" y="341"/>
                      </a:lnTo>
                      <a:lnTo>
                        <a:pt x="5" y="332"/>
                      </a:lnTo>
                      <a:lnTo>
                        <a:pt x="3" y="321"/>
                      </a:lnTo>
                      <a:lnTo>
                        <a:pt x="1" y="311"/>
                      </a:lnTo>
                      <a:lnTo>
                        <a:pt x="0" y="301"/>
                      </a:lnTo>
                      <a:lnTo>
                        <a:pt x="1" y="286"/>
                      </a:lnTo>
                      <a:lnTo>
                        <a:pt x="5" y="270"/>
                      </a:lnTo>
                      <a:lnTo>
                        <a:pt x="10" y="256"/>
                      </a:lnTo>
                      <a:lnTo>
                        <a:pt x="18" y="244"/>
                      </a:lnTo>
                      <a:lnTo>
                        <a:pt x="27" y="232"/>
                      </a:lnTo>
                      <a:lnTo>
                        <a:pt x="38" y="222"/>
                      </a:lnTo>
                      <a:lnTo>
                        <a:pt x="50" y="213"/>
                      </a:lnTo>
                      <a:lnTo>
                        <a:pt x="64" y="207"/>
                      </a:lnTo>
                      <a:lnTo>
                        <a:pt x="64"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3" name="Freeform 193"/>
                <p:cNvSpPr>
                  <a:spLocks/>
                </p:cNvSpPr>
                <p:nvPr/>
              </p:nvSpPr>
              <p:spPr bwMode="auto">
                <a:xfrm>
                  <a:off x="1868" y="3001"/>
                  <a:ext cx="69" cy="164"/>
                </a:xfrm>
                <a:custGeom>
                  <a:avLst/>
                  <a:gdLst>
                    <a:gd name="T0" fmla="*/ 204 w 274"/>
                    <a:gd name="T1" fmla="*/ 0 h 656"/>
                    <a:gd name="T2" fmla="*/ 178 w 274"/>
                    <a:gd name="T3" fmla="*/ 177 h 656"/>
                    <a:gd name="T4" fmla="*/ 134 w 274"/>
                    <a:gd name="T5" fmla="*/ 195 h 656"/>
                    <a:gd name="T6" fmla="*/ 94 w 274"/>
                    <a:gd name="T7" fmla="*/ 220 h 656"/>
                    <a:gd name="T8" fmla="*/ 62 w 274"/>
                    <a:gd name="T9" fmla="*/ 249 h 656"/>
                    <a:gd name="T10" fmla="*/ 37 w 274"/>
                    <a:gd name="T11" fmla="*/ 282 h 656"/>
                    <a:gd name="T12" fmla="*/ 18 w 274"/>
                    <a:gd name="T13" fmla="*/ 320 h 656"/>
                    <a:gd name="T14" fmla="*/ 6 w 274"/>
                    <a:gd name="T15" fmla="*/ 360 h 656"/>
                    <a:gd name="T16" fmla="*/ 1 w 274"/>
                    <a:gd name="T17" fmla="*/ 401 h 656"/>
                    <a:gd name="T18" fmla="*/ 2 w 274"/>
                    <a:gd name="T19" fmla="*/ 441 h 656"/>
                    <a:gd name="T20" fmla="*/ 10 w 274"/>
                    <a:gd name="T21" fmla="*/ 482 h 656"/>
                    <a:gd name="T22" fmla="*/ 25 w 274"/>
                    <a:gd name="T23" fmla="*/ 520 h 656"/>
                    <a:gd name="T24" fmla="*/ 47 w 274"/>
                    <a:gd name="T25" fmla="*/ 556 h 656"/>
                    <a:gd name="T26" fmla="*/ 75 w 274"/>
                    <a:gd name="T27" fmla="*/ 589 h 656"/>
                    <a:gd name="T28" fmla="*/ 111 w 274"/>
                    <a:gd name="T29" fmla="*/ 616 h 656"/>
                    <a:gd name="T30" fmla="*/ 153 w 274"/>
                    <a:gd name="T31" fmla="*/ 636 h 656"/>
                    <a:gd name="T32" fmla="*/ 201 w 274"/>
                    <a:gd name="T33" fmla="*/ 652 h 656"/>
                    <a:gd name="T34" fmla="*/ 226 w 274"/>
                    <a:gd name="T35" fmla="*/ 585 h 656"/>
                    <a:gd name="T36" fmla="*/ 187 w 274"/>
                    <a:gd name="T37" fmla="*/ 575 h 656"/>
                    <a:gd name="T38" fmla="*/ 155 w 274"/>
                    <a:gd name="T39" fmla="*/ 559 h 656"/>
                    <a:gd name="T40" fmla="*/ 129 w 274"/>
                    <a:gd name="T41" fmla="*/ 538 h 656"/>
                    <a:gd name="T42" fmla="*/ 107 w 274"/>
                    <a:gd name="T43" fmla="*/ 514 h 656"/>
                    <a:gd name="T44" fmla="*/ 92 w 274"/>
                    <a:gd name="T45" fmla="*/ 486 h 656"/>
                    <a:gd name="T46" fmla="*/ 82 w 274"/>
                    <a:gd name="T47" fmla="*/ 457 h 656"/>
                    <a:gd name="T48" fmla="*/ 76 w 274"/>
                    <a:gd name="T49" fmla="*/ 425 h 656"/>
                    <a:gd name="T50" fmla="*/ 76 w 274"/>
                    <a:gd name="T51" fmla="*/ 394 h 656"/>
                    <a:gd name="T52" fmla="*/ 83 w 274"/>
                    <a:gd name="T53" fmla="*/ 362 h 656"/>
                    <a:gd name="T54" fmla="*/ 94 w 274"/>
                    <a:gd name="T55" fmla="*/ 333 h 656"/>
                    <a:gd name="T56" fmla="*/ 111 w 274"/>
                    <a:gd name="T57" fmla="*/ 306 h 656"/>
                    <a:gd name="T58" fmla="*/ 133 w 274"/>
                    <a:gd name="T59" fmla="*/ 282 h 656"/>
                    <a:gd name="T60" fmla="*/ 159 w 274"/>
                    <a:gd name="T61" fmla="*/ 262 h 656"/>
                    <a:gd name="T62" fmla="*/ 192 w 274"/>
                    <a:gd name="T63" fmla="*/ 246 h 656"/>
                    <a:gd name="T64" fmla="*/ 231 w 274"/>
                    <a:gd name="T65" fmla="*/ 237 h 656"/>
                    <a:gd name="T66" fmla="*/ 274 w 274"/>
                    <a:gd name="T67" fmla="*/ 235 h 656"/>
                    <a:gd name="T68" fmla="*/ 269 w 274"/>
                    <a:gd name="T69" fmla="*/ 200 h 656"/>
                    <a:gd name="T70" fmla="*/ 270 w 274"/>
                    <a:gd name="T71" fmla="*/ 183 h 656"/>
                    <a:gd name="T72" fmla="*/ 273 w 274"/>
                    <a:gd name="T73" fmla="*/ 166 h 656"/>
                    <a:gd name="T74" fmla="*/ 263 w 274"/>
                    <a:gd name="T75" fmla="*/ 16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3" y="0"/>
                      </a:moveTo>
                      <a:lnTo>
                        <a:pt x="204" y="0"/>
                      </a:lnTo>
                      <a:lnTo>
                        <a:pt x="204" y="172"/>
                      </a:lnTo>
                      <a:lnTo>
                        <a:pt x="178" y="177"/>
                      </a:lnTo>
                      <a:lnTo>
                        <a:pt x="155" y="185"/>
                      </a:lnTo>
                      <a:lnTo>
                        <a:pt x="134" y="195"/>
                      </a:lnTo>
                      <a:lnTo>
                        <a:pt x="113" y="207"/>
                      </a:lnTo>
                      <a:lnTo>
                        <a:pt x="94" y="220"/>
                      </a:lnTo>
                      <a:lnTo>
                        <a:pt x="78" y="234"/>
                      </a:lnTo>
                      <a:lnTo>
                        <a:pt x="62" y="249"/>
                      </a:lnTo>
                      <a:lnTo>
                        <a:pt x="48" y="265"/>
                      </a:lnTo>
                      <a:lnTo>
                        <a:pt x="37" y="282"/>
                      </a:lnTo>
                      <a:lnTo>
                        <a:pt x="27" y="301"/>
                      </a:lnTo>
                      <a:lnTo>
                        <a:pt x="18" y="320"/>
                      </a:lnTo>
                      <a:lnTo>
                        <a:pt x="11" y="339"/>
                      </a:lnTo>
                      <a:lnTo>
                        <a:pt x="6" y="360"/>
                      </a:lnTo>
                      <a:lnTo>
                        <a:pt x="2" y="380"/>
                      </a:lnTo>
                      <a:lnTo>
                        <a:pt x="1" y="401"/>
                      </a:lnTo>
                      <a:lnTo>
                        <a:pt x="0" y="421"/>
                      </a:lnTo>
                      <a:lnTo>
                        <a:pt x="2" y="441"/>
                      </a:lnTo>
                      <a:lnTo>
                        <a:pt x="5" y="462"/>
                      </a:lnTo>
                      <a:lnTo>
                        <a:pt x="10" y="482"/>
                      </a:lnTo>
                      <a:lnTo>
                        <a:pt x="17" y="501"/>
                      </a:lnTo>
                      <a:lnTo>
                        <a:pt x="25" y="520"/>
                      </a:lnTo>
                      <a:lnTo>
                        <a:pt x="36" y="540"/>
                      </a:lnTo>
                      <a:lnTo>
                        <a:pt x="47" y="556"/>
                      </a:lnTo>
                      <a:lnTo>
                        <a:pt x="60" y="573"/>
                      </a:lnTo>
                      <a:lnTo>
                        <a:pt x="75" y="589"/>
                      </a:lnTo>
                      <a:lnTo>
                        <a:pt x="92" y="603"/>
                      </a:lnTo>
                      <a:lnTo>
                        <a:pt x="111" y="616"/>
                      </a:lnTo>
                      <a:lnTo>
                        <a:pt x="131" y="627"/>
                      </a:lnTo>
                      <a:lnTo>
                        <a:pt x="153" y="636"/>
                      </a:lnTo>
                      <a:lnTo>
                        <a:pt x="176" y="645"/>
                      </a:lnTo>
                      <a:lnTo>
                        <a:pt x="201" y="652"/>
                      </a:lnTo>
                      <a:lnTo>
                        <a:pt x="228" y="656"/>
                      </a:lnTo>
                      <a:lnTo>
                        <a:pt x="226" y="585"/>
                      </a:lnTo>
                      <a:lnTo>
                        <a:pt x="206" y="580"/>
                      </a:lnTo>
                      <a:lnTo>
                        <a:pt x="187" y="575"/>
                      </a:lnTo>
                      <a:lnTo>
                        <a:pt x="171" y="568"/>
                      </a:lnTo>
                      <a:lnTo>
                        <a:pt x="155" y="559"/>
                      </a:lnTo>
                      <a:lnTo>
                        <a:pt x="141" y="550"/>
                      </a:lnTo>
                      <a:lnTo>
                        <a:pt x="129" y="538"/>
                      </a:lnTo>
                      <a:lnTo>
                        <a:pt x="117" y="527"/>
                      </a:lnTo>
                      <a:lnTo>
                        <a:pt x="107" y="514"/>
                      </a:lnTo>
                      <a:lnTo>
                        <a:pt x="99" y="500"/>
                      </a:lnTo>
                      <a:lnTo>
                        <a:pt x="92" y="486"/>
                      </a:lnTo>
                      <a:lnTo>
                        <a:pt x="85" y="472"/>
                      </a:lnTo>
                      <a:lnTo>
                        <a:pt x="82" y="457"/>
                      </a:lnTo>
                      <a:lnTo>
                        <a:pt x="78" y="441"/>
                      </a:lnTo>
                      <a:lnTo>
                        <a:pt x="76" y="425"/>
                      </a:lnTo>
                      <a:lnTo>
                        <a:pt x="76" y="409"/>
                      </a:lnTo>
                      <a:lnTo>
                        <a:pt x="76" y="394"/>
                      </a:lnTo>
                      <a:lnTo>
                        <a:pt x="79" y="378"/>
                      </a:lnTo>
                      <a:lnTo>
                        <a:pt x="83" y="362"/>
                      </a:lnTo>
                      <a:lnTo>
                        <a:pt x="88" y="348"/>
                      </a:lnTo>
                      <a:lnTo>
                        <a:pt x="94" y="333"/>
                      </a:lnTo>
                      <a:lnTo>
                        <a:pt x="102" y="319"/>
                      </a:lnTo>
                      <a:lnTo>
                        <a:pt x="111" y="306"/>
                      </a:lnTo>
                      <a:lnTo>
                        <a:pt x="121" y="293"/>
                      </a:lnTo>
                      <a:lnTo>
                        <a:pt x="133" y="282"/>
                      </a:lnTo>
                      <a:lnTo>
                        <a:pt x="145" y="272"/>
                      </a:lnTo>
                      <a:lnTo>
                        <a:pt x="159" y="262"/>
                      </a:lnTo>
                      <a:lnTo>
                        <a:pt x="176" y="254"/>
                      </a:lnTo>
                      <a:lnTo>
                        <a:pt x="192" y="246"/>
                      </a:lnTo>
                      <a:lnTo>
                        <a:pt x="210" y="241"/>
                      </a:lnTo>
                      <a:lnTo>
                        <a:pt x="231" y="237"/>
                      </a:lnTo>
                      <a:lnTo>
                        <a:pt x="251" y="236"/>
                      </a:lnTo>
                      <a:lnTo>
                        <a:pt x="274" y="235"/>
                      </a:lnTo>
                      <a:lnTo>
                        <a:pt x="272" y="220"/>
                      </a:lnTo>
                      <a:lnTo>
                        <a:pt x="269" y="200"/>
                      </a:lnTo>
                      <a:lnTo>
                        <a:pt x="269" y="192"/>
                      </a:lnTo>
                      <a:lnTo>
                        <a:pt x="270" y="183"/>
                      </a:lnTo>
                      <a:lnTo>
                        <a:pt x="272" y="174"/>
                      </a:lnTo>
                      <a:lnTo>
                        <a:pt x="273" y="166"/>
                      </a:lnTo>
                      <a:lnTo>
                        <a:pt x="268" y="166"/>
                      </a:lnTo>
                      <a:lnTo>
                        <a:pt x="263" y="166"/>
                      </a:lnTo>
                      <a:lnTo>
                        <a:pt x="263"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4" name="Freeform 194"/>
                <p:cNvSpPr>
                  <a:spLocks/>
                </p:cNvSpPr>
                <p:nvPr/>
              </p:nvSpPr>
              <p:spPr bwMode="auto">
                <a:xfrm>
                  <a:off x="2113" y="2991"/>
                  <a:ext cx="88" cy="112"/>
                </a:xfrm>
                <a:custGeom>
                  <a:avLst/>
                  <a:gdLst>
                    <a:gd name="T0" fmla="*/ 349 w 349"/>
                    <a:gd name="T1" fmla="*/ 0 h 449"/>
                    <a:gd name="T2" fmla="*/ 349 w 349"/>
                    <a:gd name="T3" fmla="*/ 248 h 449"/>
                    <a:gd name="T4" fmla="*/ 243 w 349"/>
                    <a:gd name="T5" fmla="*/ 248 h 449"/>
                    <a:gd name="T6" fmla="*/ 239 w 349"/>
                    <a:gd name="T7" fmla="*/ 288 h 449"/>
                    <a:gd name="T8" fmla="*/ 234 w 349"/>
                    <a:gd name="T9" fmla="*/ 327 h 449"/>
                    <a:gd name="T10" fmla="*/ 230 w 349"/>
                    <a:gd name="T11" fmla="*/ 344 h 449"/>
                    <a:gd name="T12" fmla="*/ 227 w 349"/>
                    <a:gd name="T13" fmla="*/ 361 h 449"/>
                    <a:gd name="T14" fmla="*/ 223 w 349"/>
                    <a:gd name="T15" fmla="*/ 376 h 449"/>
                    <a:gd name="T16" fmla="*/ 219 w 349"/>
                    <a:gd name="T17" fmla="*/ 390 h 449"/>
                    <a:gd name="T18" fmla="*/ 214 w 349"/>
                    <a:gd name="T19" fmla="*/ 403 h 449"/>
                    <a:gd name="T20" fmla="*/ 209 w 349"/>
                    <a:gd name="T21" fmla="*/ 415 h 449"/>
                    <a:gd name="T22" fmla="*/ 202 w 349"/>
                    <a:gd name="T23" fmla="*/ 425 h 449"/>
                    <a:gd name="T24" fmla="*/ 197 w 349"/>
                    <a:gd name="T25" fmla="*/ 432 h 449"/>
                    <a:gd name="T26" fmla="*/ 191 w 349"/>
                    <a:gd name="T27" fmla="*/ 440 h 449"/>
                    <a:gd name="T28" fmla="*/ 185 w 349"/>
                    <a:gd name="T29" fmla="*/ 444 h 449"/>
                    <a:gd name="T30" fmla="*/ 178 w 349"/>
                    <a:gd name="T31" fmla="*/ 448 h 449"/>
                    <a:gd name="T32" fmla="*/ 172 w 349"/>
                    <a:gd name="T33" fmla="*/ 449 h 449"/>
                    <a:gd name="T34" fmla="*/ 165 w 349"/>
                    <a:gd name="T35" fmla="*/ 448 h 449"/>
                    <a:gd name="T36" fmla="*/ 159 w 349"/>
                    <a:gd name="T37" fmla="*/ 444 h 449"/>
                    <a:gd name="T38" fmla="*/ 153 w 349"/>
                    <a:gd name="T39" fmla="*/ 440 h 449"/>
                    <a:gd name="T40" fmla="*/ 146 w 349"/>
                    <a:gd name="T41" fmla="*/ 432 h 449"/>
                    <a:gd name="T42" fmla="*/ 141 w 349"/>
                    <a:gd name="T43" fmla="*/ 425 h 449"/>
                    <a:gd name="T44" fmla="*/ 136 w 349"/>
                    <a:gd name="T45" fmla="*/ 415 h 449"/>
                    <a:gd name="T46" fmla="*/ 131 w 349"/>
                    <a:gd name="T47" fmla="*/ 403 h 449"/>
                    <a:gd name="T48" fmla="*/ 126 w 349"/>
                    <a:gd name="T49" fmla="*/ 390 h 449"/>
                    <a:gd name="T50" fmla="*/ 121 w 349"/>
                    <a:gd name="T51" fmla="*/ 376 h 449"/>
                    <a:gd name="T52" fmla="*/ 117 w 349"/>
                    <a:gd name="T53" fmla="*/ 361 h 449"/>
                    <a:gd name="T54" fmla="*/ 113 w 349"/>
                    <a:gd name="T55" fmla="*/ 344 h 449"/>
                    <a:gd name="T56" fmla="*/ 109 w 349"/>
                    <a:gd name="T57" fmla="*/ 327 h 449"/>
                    <a:gd name="T58" fmla="*/ 104 w 349"/>
                    <a:gd name="T59" fmla="*/ 288 h 449"/>
                    <a:gd name="T60" fmla="*/ 100 w 349"/>
                    <a:gd name="T61" fmla="*/ 248 h 449"/>
                    <a:gd name="T62" fmla="*/ 0 w 349"/>
                    <a:gd name="T63" fmla="*/ 248 h 449"/>
                    <a:gd name="T64" fmla="*/ 0 w 349"/>
                    <a:gd name="T65" fmla="*/ 0 h 449"/>
                    <a:gd name="T66" fmla="*/ 43 w 349"/>
                    <a:gd name="T67" fmla="*/ 0 h 449"/>
                    <a:gd name="T68" fmla="*/ 86 w 349"/>
                    <a:gd name="T69" fmla="*/ 0 h 449"/>
                    <a:gd name="T70" fmla="*/ 130 w 349"/>
                    <a:gd name="T71" fmla="*/ 0 h 449"/>
                    <a:gd name="T72" fmla="*/ 174 w 349"/>
                    <a:gd name="T73" fmla="*/ 0 h 449"/>
                    <a:gd name="T74" fmla="*/ 218 w 349"/>
                    <a:gd name="T75" fmla="*/ 0 h 449"/>
                    <a:gd name="T76" fmla="*/ 261 w 349"/>
                    <a:gd name="T77" fmla="*/ 0 h 449"/>
                    <a:gd name="T78" fmla="*/ 304 w 349"/>
                    <a:gd name="T79" fmla="*/ 0 h 449"/>
                    <a:gd name="T80" fmla="*/ 349 w 349"/>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9">
                      <a:moveTo>
                        <a:pt x="349" y="0"/>
                      </a:moveTo>
                      <a:lnTo>
                        <a:pt x="349" y="248"/>
                      </a:lnTo>
                      <a:lnTo>
                        <a:pt x="243" y="248"/>
                      </a:lnTo>
                      <a:lnTo>
                        <a:pt x="239" y="288"/>
                      </a:lnTo>
                      <a:lnTo>
                        <a:pt x="234" y="327"/>
                      </a:lnTo>
                      <a:lnTo>
                        <a:pt x="230" y="344"/>
                      </a:lnTo>
                      <a:lnTo>
                        <a:pt x="227" y="361"/>
                      </a:lnTo>
                      <a:lnTo>
                        <a:pt x="223" y="376"/>
                      </a:lnTo>
                      <a:lnTo>
                        <a:pt x="219" y="390"/>
                      </a:lnTo>
                      <a:lnTo>
                        <a:pt x="214" y="403"/>
                      </a:lnTo>
                      <a:lnTo>
                        <a:pt x="209" y="415"/>
                      </a:lnTo>
                      <a:lnTo>
                        <a:pt x="202" y="425"/>
                      </a:lnTo>
                      <a:lnTo>
                        <a:pt x="197" y="432"/>
                      </a:lnTo>
                      <a:lnTo>
                        <a:pt x="191" y="440"/>
                      </a:lnTo>
                      <a:lnTo>
                        <a:pt x="185" y="444"/>
                      </a:lnTo>
                      <a:lnTo>
                        <a:pt x="178" y="448"/>
                      </a:lnTo>
                      <a:lnTo>
                        <a:pt x="172" y="449"/>
                      </a:lnTo>
                      <a:lnTo>
                        <a:pt x="165" y="448"/>
                      </a:lnTo>
                      <a:lnTo>
                        <a:pt x="159" y="444"/>
                      </a:lnTo>
                      <a:lnTo>
                        <a:pt x="153" y="440"/>
                      </a:lnTo>
                      <a:lnTo>
                        <a:pt x="146" y="432"/>
                      </a:lnTo>
                      <a:lnTo>
                        <a:pt x="141" y="425"/>
                      </a:lnTo>
                      <a:lnTo>
                        <a:pt x="136" y="415"/>
                      </a:lnTo>
                      <a:lnTo>
                        <a:pt x="131" y="403"/>
                      </a:lnTo>
                      <a:lnTo>
                        <a:pt x="126" y="390"/>
                      </a:lnTo>
                      <a:lnTo>
                        <a:pt x="121" y="376"/>
                      </a:lnTo>
                      <a:lnTo>
                        <a:pt x="117" y="361"/>
                      </a:lnTo>
                      <a:lnTo>
                        <a:pt x="113" y="344"/>
                      </a:lnTo>
                      <a:lnTo>
                        <a:pt x="109" y="327"/>
                      </a:lnTo>
                      <a:lnTo>
                        <a:pt x="104" y="288"/>
                      </a:lnTo>
                      <a:lnTo>
                        <a:pt x="100" y="248"/>
                      </a:lnTo>
                      <a:lnTo>
                        <a:pt x="0" y="248"/>
                      </a:lnTo>
                      <a:lnTo>
                        <a:pt x="0" y="0"/>
                      </a:lnTo>
                      <a:lnTo>
                        <a:pt x="43" y="0"/>
                      </a:lnTo>
                      <a:lnTo>
                        <a:pt x="86" y="0"/>
                      </a:lnTo>
                      <a:lnTo>
                        <a:pt x="130" y="0"/>
                      </a:lnTo>
                      <a:lnTo>
                        <a:pt x="174" y="0"/>
                      </a:lnTo>
                      <a:lnTo>
                        <a:pt x="218" y="0"/>
                      </a:lnTo>
                      <a:lnTo>
                        <a:pt x="261" y="0"/>
                      </a:lnTo>
                      <a:lnTo>
                        <a:pt x="304"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5" name="Freeform 195"/>
                <p:cNvSpPr>
                  <a:spLocks/>
                </p:cNvSpPr>
                <p:nvPr/>
              </p:nvSpPr>
              <p:spPr bwMode="auto">
                <a:xfrm>
                  <a:off x="2486" y="2983"/>
                  <a:ext cx="137" cy="107"/>
                </a:xfrm>
                <a:custGeom>
                  <a:avLst/>
                  <a:gdLst>
                    <a:gd name="T0" fmla="*/ 166 w 550"/>
                    <a:gd name="T1" fmla="*/ 277 h 430"/>
                    <a:gd name="T2" fmla="*/ 182 w 550"/>
                    <a:gd name="T3" fmla="*/ 277 h 430"/>
                    <a:gd name="T4" fmla="*/ 212 w 550"/>
                    <a:gd name="T5" fmla="*/ 286 h 430"/>
                    <a:gd name="T6" fmla="*/ 240 w 550"/>
                    <a:gd name="T7" fmla="*/ 301 h 430"/>
                    <a:gd name="T8" fmla="*/ 265 w 550"/>
                    <a:gd name="T9" fmla="*/ 320 h 430"/>
                    <a:gd name="T10" fmla="*/ 287 w 550"/>
                    <a:gd name="T11" fmla="*/ 320 h 430"/>
                    <a:gd name="T12" fmla="*/ 313 w 550"/>
                    <a:gd name="T13" fmla="*/ 301 h 430"/>
                    <a:gd name="T14" fmla="*/ 341 w 550"/>
                    <a:gd name="T15" fmla="*/ 286 h 430"/>
                    <a:gd name="T16" fmla="*/ 370 w 550"/>
                    <a:gd name="T17" fmla="*/ 277 h 430"/>
                    <a:gd name="T18" fmla="*/ 386 w 550"/>
                    <a:gd name="T19" fmla="*/ 277 h 430"/>
                    <a:gd name="T20" fmla="*/ 388 w 550"/>
                    <a:gd name="T21" fmla="*/ 277 h 430"/>
                    <a:gd name="T22" fmla="*/ 403 w 550"/>
                    <a:gd name="T23" fmla="*/ 277 h 430"/>
                    <a:gd name="T24" fmla="*/ 431 w 550"/>
                    <a:gd name="T25" fmla="*/ 282 h 430"/>
                    <a:gd name="T26" fmla="*/ 458 w 550"/>
                    <a:gd name="T27" fmla="*/ 292 h 430"/>
                    <a:gd name="T28" fmla="*/ 482 w 550"/>
                    <a:gd name="T29" fmla="*/ 306 h 430"/>
                    <a:gd name="T30" fmla="*/ 504 w 550"/>
                    <a:gd name="T31" fmla="*/ 324 h 430"/>
                    <a:gd name="T32" fmla="*/ 522 w 550"/>
                    <a:gd name="T33" fmla="*/ 346 h 430"/>
                    <a:gd name="T34" fmla="*/ 537 w 550"/>
                    <a:gd name="T35" fmla="*/ 370 h 430"/>
                    <a:gd name="T36" fmla="*/ 547 w 550"/>
                    <a:gd name="T37" fmla="*/ 396 h 430"/>
                    <a:gd name="T38" fmla="*/ 550 w 550"/>
                    <a:gd name="T39" fmla="*/ 212 h 430"/>
                    <a:gd name="T40" fmla="*/ 323 w 550"/>
                    <a:gd name="T41" fmla="*/ 0 h 430"/>
                    <a:gd name="T42" fmla="*/ 231 w 550"/>
                    <a:gd name="T43" fmla="*/ 212 h 430"/>
                    <a:gd name="T44" fmla="*/ 0 w 550"/>
                    <a:gd name="T45" fmla="*/ 430 h 430"/>
                    <a:gd name="T46" fmla="*/ 5 w 550"/>
                    <a:gd name="T47" fmla="*/ 399 h 430"/>
                    <a:gd name="T48" fmla="*/ 15 w 550"/>
                    <a:gd name="T49" fmla="*/ 370 h 430"/>
                    <a:gd name="T50" fmla="*/ 32 w 550"/>
                    <a:gd name="T51" fmla="*/ 345 h 430"/>
                    <a:gd name="T52" fmla="*/ 51 w 550"/>
                    <a:gd name="T53" fmla="*/ 322 h 430"/>
                    <a:gd name="T54" fmla="*/ 75 w 550"/>
                    <a:gd name="T55" fmla="*/ 302 h 430"/>
                    <a:gd name="T56" fmla="*/ 102 w 550"/>
                    <a:gd name="T57" fmla="*/ 288 h 430"/>
                    <a:gd name="T58" fmla="*/ 133 w 550"/>
                    <a:gd name="T59" fmla="*/ 280 h 430"/>
                    <a:gd name="T60" fmla="*/ 165 w 550"/>
                    <a:gd name="T61" fmla="*/ 277 h 430"/>
                    <a:gd name="T62" fmla="*/ 166 w 550"/>
                    <a:gd name="T63" fmla="*/ 27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6" y="277"/>
                      </a:moveTo>
                      <a:lnTo>
                        <a:pt x="166" y="277"/>
                      </a:lnTo>
                      <a:lnTo>
                        <a:pt x="167" y="277"/>
                      </a:lnTo>
                      <a:lnTo>
                        <a:pt x="182" y="277"/>
                      </a:lnTo>
                      <a:lnTo>
                        <a:pt x="198" y="281"/>
                      </a:lnTo>
                      <a:lnTo>
                        <a:pt x="212" y="286"/>
                      </a:lnTo>
                      <a:lnTo>
                        <a:pt x="226" y="294"/>
                      </a:lnTo>
                      <a:lnTo>
                        <a:pt x="240" y="301"/>
                      </a:lnTo>
                      <a:lnTo>
                        <a:pt x="253" y="310"/>
                      </a:lnTo>
                      <a:lnTo>
                        <a:pt x="265" y="320"/>
                      </a:lnTo>
                      <a:lnTo>
                        <a:pt x="277" y="329"/>
                      </a:lnTo>
                      <a:lnTo>
                        <a:pt x="287" y="320"/>
                      </a:lnTo>
                      <a:lnTo>
                        <a:pt x="300" y="310"/>
                      </a:lnTo>
                      <a:lnTo>
                        <a:pt x="313" y="301"/>
                      </a:lnTo>
                      <a:lnTo>
                        <a:pt x="327" y="294"/>
                      </a:lnTo>
                      <a:lnTo>
                        <a:pt x="341" y="286"/>
                      </a:lnTo>
                      <a:lnTo>
                        <a:pt x="355" y="281"/>
                      </a:lnTo>
                      <a:lnTo>
                        <a:pt x="370" y="277"/>
                      </a:lnTo>
                      <a:lnTo>
                        <a:pt x="385" y="277"/>
                      </a:lnTo>
                      <a:lnTo>
                        <a:pt x="386" y="277"/>
                      </a:lnTo>
                      <a:lnTo>
                        <a:pt x="386" y="277"/>
                      </a:lnTo>
                      <a:lnTo>
                        <a:pt x="388" y="277"/>
                      </a:lnTo>
                      <a:lnTo>
                        <a:pt x="388" y="277"/>
                      </a:lnTo>
                      <a:lnTo>
                        <a:pt x="403" y="277"/>
                      </a:lnTo>
                      <a:lnTo>
                        <a:pt x="417" y="280"/>
                      </a:lnTo>
                      <a:lnTo>
                        <a:pt x="431" y="282"/>
                      </a:lnTo>
                      <a:lnTo>
                        <a:pt x="445" y="287"/>
                      </a:lnTo>
                      <a:lnTo>
                        <a:pt x="458" y="292"/>
                      </a:lnTo>
                      <a:lnTo>
                        <a:pt x="471" y="299"/>
                      </a:lnTo>
                      <a:lnTo>
                        <a:pt x="482" y="306"/>
                      </a:lnTo>
                      <a:lnTo>
                        <a:pt x="494" y="315"/>
                      </a:lnTo>
                      <a:lnTo>
                        <a:pt x="504" y="324"/>
                      </a:lnTo>
                      <a:lnTo>
                        <a:pt x="514" y="334"/>
                      </a:lnTo>
                      <a:lnTo>
                        <a:pt x="522" y="346"/>
                      </a:lnTo>
                      <a:lnTo>
                        <a:pt x="529" y="357"/>
                      </a:lnTo>
                      <a:lnTo>
                        <a:pt x="537" y="370"/>
                      </a:lnTo>
                      <a:lnTo>
                        <a:pt x="542" y="383"/>
                      </a:lnTo>
                      <a:lnTo>
                        <a:pt x="547" y="396"/>
                      </a:lnTo>
                      <a:lnTo>
                        <a:pt x="550" y="410"/>
                      </a:lnTo>
                      <a:lnTo>
                        <a:pt x="550" y="212"/>
                      </a:lnTo>
                      <a:lnTo>
                        <a:pt x="323" y="212"/>
                      </a:lnTo>
                      <a:lnTo>
                        <a:pt x="323" y="0"/>
                      </a:lnTo>
                      <a:lnTo>
                        <a:pt x="231" y="0"/>
                      </a:lnTo>
                      <a:lnTo>
                        <a:pt x="231" y="212"/>
                      </a:lnTo>
                      <a:lnTo>
                        <a:pt x="0" y="212"/>
                      </a:lnTo>
                      <a:lnTo>
                        <a:pt x="0" y="430"/>
                      </a:lnTo>
                      <a:lnTo>
                        <a:pt x="1" y="415"/>
                      </a:lnTo>
                      <a:lnTo>
                        <a:pt x="5" y="399"/>
                      </a:lnTo>
                      <a:lnTo>
                        <a:pt x="10" y="384"/>
                      </a:lnTo>
                      <a:lnTo>
                        <a:pt x="15" y="370"/>
                      </a:lnTo>
                      <a:lnTo>
                        <a:pt x="23" y="357"/>
                      </a:lnTo>
                      <a:lnTo>
                        <a:pt x="32" y="345"/>
                      </a:lnTo>
                      <a:lnTo>
                        <a:pt x="41" y="332"/>
                      </a:lnTo>
                      <a:lnTo>
                        <a:pt x="51" y="322"/>
                      </a:lnTo>
                      <a:lnTo>
                        <a:pt x="63" y="311"/>
                      </a:lnTo>
                      <a:lnTo>
                        <a:pt x="75" y="302"/>
                      </a:lnTo>
                      <a:lnTo>
                        <a:pt x="88" y="295"/>
                      </a:lnTo>
                      <a:lnTo>
                        <a:pt x="102" y="288"/>
                      </a:lnTo>
                      <a:lnTo>
                        <a:pt x="117" y="283"/>
                      </a:lnTo>
                      <a:lnTo>
                        <a:pt x="133" y="280"/>
                      </a:lnTo>
                      <a:lnTo>
                        <a:pt x="148" y="277"/>
                      </a:lnTo>
                      <a:lnTo>
                        <a:pt x="165" y="277"/>
                      </a:lnTo>
                      <a:lnTo>
                        <a:pt x="165" y="277"/>
                      </a:lnTo>
                      <a:lnTo>
                        <a:pt x="166" y="277"/>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6" name="Freeform 196"/>
                <p:cNvSpPr>
                  <a:spLocks/>
                </p:cNvSpPr>
                <p:nvPr/>
              </p:nvSpPr>
              <p:spPr bwMode="auto">
                <a:xfrm>
                  <a:off x="2303" y="3023"/>
                  <a:ext cx="50" cy="100"/>
                </a:xfrm>
                <a:custGeom>
                  <a:avLst/>
                  <a:gdLst>
                    <a:gd name="T0" fmla="*/ 139 w 203"/>
                    <a:gd name="T1" fmla="*/ 206 h 402"/>
                    <a:gd name="T2" fmla="*/ 153 w 203"/>
                    <a:gd name="T3" fmla="*/ 213 h 402"/>
                    <a:gd name="T4" fmla="*/ 165 w 203"/>
                    <a:gd name="T5" fmla="*/ 222 h 402"/>
                    <a:gd name="T6" fmla="*/ 176 w 203"/>
                    <a:gd name="T7" fmla="*/ 232 h 402"/>
                    <a:gd name="T8" fmla="*/ 185 w 203"/>
                    <a:gd name="T9" fmla="*/ 243 h 402"/>
                    <a:gd name="T10" fmla="*/ 193 w 203"/>
                    <a:gd name="T11" fmla="*/ 256 h 402"/>
                    <a:gd name="T12" fmla="*/ 199 w 203"/>
                    <a:gd name="T13" fmla="*/ 270 h 402"/>
                    <a:gd name="T14" fmla="*/ 201 w 203"/>
                    <a:gd name="T15" fmla="*/ 284 h 402"/>
                    <a:gd name="T16" fmla="*/ 203 w 203"/>
                    <a:gd name="T17" fmla="*/ 301 h 402"/>
                    <a:gd name="T18" fmla="*/ 203 w 203"/>
                    <a:gd name="T19" fmla="*/ 311 h 402"/>
                    <a:gd name="T20" fmla="*/ 201 w 203"/>
                    <a:gd name="T21" fmla="*/ 321 h 402"/>
                    <a:gd name="T22" fmla="*/ 199 w 203"/>
                    <a:gd name="T23" fmla="*/ 330 h 402"/>
                    <a:gd name="T24" fmla="*/ 195 w 203"/>
                    <a:gd name="T25" fmla="*/ 340 h 402"/>
                    <a:gd name="T26" fmla="*/ 191 w 203"/>
                    <a:gd name="T27" fmla="*/ 349 h 402"/>
                    <a:gd name="T28" fmla="*/ 186 w 203"/>
                    <a:gd name="T29" fmla="*/ 357 h 402"/>
                    <a:gd name="T30" fmla="*/ 180 w 203"/>
                    <a:gd name="T31" fmla="*/ 365 h 402"/>
                    <a:gd name="T32" fmla="*/ 173 w 203"/>
                    <a:gd name="T33" fmla="*/ 372 h 402"/>
                    <a:gd name="T34" fmla="*/ 166 w 203"/>
                    <a:gd name="T35" fmla="*/ 379 h 402"/>
                    <a:gd name="T36" fmla="*/ 158 w 203"/>
                    <a:gd name="T37" fmla="*/ 385 h 402"/>
                    <a:gd name="T38" fmla="*/ 150 w 203"/>
                    <a:gd name="T39" fmla="*/ 390 h 402"/>
                    <a:gd name="T40" fmla="*/ 142 w 203"/>
                    <a:gd name="T41" fmla="*/ 394 h 402"/>
                    <a:gd name="T42" fmla="*/ 131 w 203"/>
                    <a:gd name="T43" fmla="*/ 398 h 402"/>
                    <a:gd name="T44" fmla="*/ 122 w 203"/>
                    <a:gd name="T45" fmla="*/ 400 h 402"/>
                    <a:gd name="T46" fmla="*/ 112 w 203"/>
                    <a:gd name="T47" fmla="*/ 402 h 402"/>
                    <a:gd name="T48" fmla="*/ 102 w 203"/>
                    <a:gd name="T49" fmla="*/ 402 h 402"/>
                    <a:gd name="T50" fmla="*/ 92 w 203"/>
                    <a:gd name="T51" fmla="*/ 402 h 402"/>
                    <a:gd name="T52" fmla="*/ 82 w 203"/>
                    <a:gd name="T53" fmla="*/ 400 h 402"/>
                    <a:gd name="T54" fmla="*/ 71 w 203"/>
                    <a:gd name="T55" fmla="*/ 398 h 402"/>
                    <a:gd name="T56" fmla="*/ 63 w 203"/>
                    <a:gd name="T57" fmla="*/ 394 h 402"/>
                    <a:gd name="T58" fmla="*/ 54 w 203"/>
                    <a:gd name="T59" fmla="*/ 390 h 402"/>
                    <a:gd name="T60" fmla="*/ 45 w 203"/>
                    <a:gd name="T61" fmla="*/ 385 h 402"/>
                    <a:gd name="T62" fmla="*/ 37 w 203"/>
                    <a:gd name="T63" fmla="*/ 379 h 402"/>
                    <a:gd name="T64" fmla="*/ 29 w 203"/>
                    <a:gd name="T65" fmla="*/ 372 h 402"/>
                    <a:gd name="T66" fmla="*/ 23 w 203"/>
                    <a:gd name="T67" fmla="*/ 365 h 402"/>
                    <a:gd name="T68" fmla="*/ 18 w 203"/>
                    <a:gd name="T69" fmla="*/ 357 h 402"/>
                    <a:gd name="T70" fmla="*/ 13 w 203"/>
                    <a:gd name="T71" fmla="*/ 349 h 402"/>
                    <a:gd name="T72" fmla="*/ 8 w 203"/>
                    <a:gd name="T73" fmla="*/ 340 h 402"/>
                    <a:gd name="T74" fmla="*/ 5 w 203"/>
                    <a:gd name="T75" fmla="*/ 330 h 402"/>
                    <a:gd name="T76" fmla="*/ 3 w 203"/>
                    <a:gd name="T77" fmla="*/ 321 h 402"/>
                    <a:gd name="T78" fmla="*/ 0 w 203"/>
                    <a:gd name="T79" fmla="*/ 311 h 402"/>
                    <a:gd name="T80" fmla="*/ 0 w 203"/>
                    <a:gd name="T81" fmla="*/ 301 h 402"/>
                    <a:gd name="T82" fmla="*/ 1 w 203"/>
                    <a:gd name="T83" fmla="*/ 284 h 402"/>
                    <a:gd name="T84" fmla="*/ 5 w 203"/>
                    <a:gd name="T85" fmla="*/ 270 h 402"/>
                    <a:gd name="T86" fmla="*/ 10 w 203"/>
                    <a:gd name="T87" fmla="*/ 256 h 402"/>
                    <a:gd name="T88" fmla="*/ 18 w 203"/>
                    <a:gd name="T89" fmla="*/ 243 h 402"/>
                    <a:gd name="T90" fmla="*/ 27 w 203"/>
                    <a:gd name="T91" fmla="*/ 232 h 402"/>
                    <a:gd name="T92" fmla="*/ 38 w 203"/>
                    <a:gd name="T93" fmla="*/ 222 h 402"/>
                    <a:gd name="T94" fmla="*/ 50 w 203"/>
                    <a:gd name="T95" fmla="*/ 213 h 402"/>
                    <a:gd name="T96" fmla="*/ 64 w 203"/>
                    <a:gd name="T97" fmla="*/ 206 h 402"/>
                    <a:gd name="T98" fmla="*/ 64 w 203"/>
                    <a:gd name="T99" fmla="*/ 0 h 402"/>
                    <a:gd name="T100" fmla="*/ 139 w 203"/>
                    <a:gd name="T101" fmla="*/ 0 h 402"/>
                    <a:gd name="T102" fmla="*/ 139 w 203"/>
                    <a:gd name="T103" fmla="*/ 20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6"/>
                      </a:moveTo>
                      <a:lnTo>
                        <a:pt x="153" y="213"/>
                      </a:lnTo>
                      <a:lnTo>
                        <a:pt x="165" y="222"/>
                      </a:lnTo>
                      <a:lnTo>
                        <a:pt x="176" y="232"/>
                      </a:lnTo>
                      <a:lnTo>
                        <a:pt x="185" y="243"/>
                      </a:lnTo>
                      <a:lnTo>
                        <a:pt x="193" y="256"/>
                      </a:lnTo>
                      <a:lnTo>
                        <a:pt x="199" y="270"/>
                      </a:lnTo>
                      <a:lnTo>
                        <a:pt x="201" y="284"/>
                      </a:lnTo>
                      <a:lnTo>
                        <a:pt x="203" y="301"/>
                      </a:lnTo>
                      <a:lnTo>
                        <a:pt x="203" y="311"/>
                      </a:lnTo>
                      <a:lnTo>
                        <a:pt x="201" y="321"/>
                      </a:lnTo>
                      <a:lnTo>
                        <a:pt x="199" y="330"/>
                      </a:lnTo>
                      <a:lnTo>
                        <a:pt x="195" y="340"/>
                      </a:lnTo>
                      <a:lnTo>
                        <a:pt x="191" y="349"/>
                      </a:lnTo>
                      <a:lnTo>
                        <a:pt x="186" y="357"/>
                      </a:lnTo>
                      <a:lnTo>
                        <a:pt x="180" y="365"/>
                      </a:lnTo>
                      <a:lnTo>
                        <a:pt x="173" y="372"/>
                      </a:lnTo>
                      <a:lnTo>
                        <a:pt x="166" y="379"/>
                      </a:lnTo>
                      <a:lnTo>
                        <a:pt x="158" y="385"/>
                      </a:lnTo>
                      <a:lnTo>
                        <a:pt x="150" y="390"/>
                      </a:lnTo>
                      <a:lnTo>
                        <a:pt x="142" y="394"/>
                      </a:lnTo>
                      <a:lnTo>
                        <a:pt x="131" y="398"/>
                      </a:lnTo>
                      <a:lnTo>
                        <a:pt x="122" y="400"/>
                      </a:lnTo>
                      <a:lnTo>
                        <a:pt x="112" y="402"/>
                      </a:lnTo>
                      <a:lnTo>
                        <a:pt x="102" y="402"/>
                      </a:lnTo>
                      <a:lnTo>
                        <a:pt x="92" y="402"/>
                      </a:lnTo>
                      <a:lnTo>
                        <a:pt x="82" y="400"/>
                      </a:lnTo>
                      <a:lnTo>
                        <a:pt x="71" y="398"/>
                      </a:lnTo>
                      <a:lnTo>
                        <a:pt x="63" y="394"/>
                      </a:lnTo>
                      <a:lnTo>
                        <a:pt x="54" y="390"/>
                      </a:lnTo>
                      <a:lnTo>
                        <a:pt x="45" y="385"/>
                      </a:lnTo>
                      <a:lnTo>
                        <a:pt x="37" y="379"/>
                      </a:lnTo>
                      <a:lnTo>
                        <a:pt x="29" y="372"/>
                      </a:lnTo>
                      <a:lnTo>
                        <a:pt x="23" y="365"/>
                      </a:lnTo>
                      <a:lnTo>
                        <a:pt x="18" y="357"/>
                      </a:lnTo>
                      <a:lnTo>
                        <a:pt x="13" y="349"/>
                      </a:lnTo>
                      <a:lnTo>
                        <a:pt x="8" y="340"/>
                      </a:lnTo>
                      <a:lnTo>
                        <a:pt x="5" y="330"/>
                      </a:lnTo>
                      <a:lnTo>
                        <a:pt x="3" y="321"/>
                      </a:lnTo>
                      <a:lnTo>
                        <a:pt x="0" y="311"/>
                      </a:lnTo>
                      <a:lnTo>
                        <a:pt x="0" y="301"/>
                      </a:lnTo>
                      <a:lnTo>
                        <a:pt x="1" y="284"/>
                      </a:lnTo>
                      <a:lnTo>
                        <a:pt x="5" y="270"/>
                      </a:lnTo>
                      <a:lnTo>
                        <a:pt x="10" y="256"/>
                      </a:lnTo>
                      <a:lnTo>
                        <a:pt x="18" y="243"/>
                      </a:lnTo>
                      <a:lnTo>
                        <a:pt x="27" y="232"/>
                      </a:lnTo>
                      <a:lnTo>
                        <a:pt x="38" y="222"/>
                      </a:lnTo>
                      <a:lnTo>
                        <a:pt x="50" y="213"/>
                      </a:lnTo>
                      <a:lnTo>
                        <a:pt x="64" y="206"/>
                      </a:lnTo>
                      <a:lnTo>
                        <a:pt x="64"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7" name="Freeform 197"/>
                <p:cNvSpPr>
                  <a:spLocks/>
                </p:cNvSpPr>
                <p:nvPr/>
              </p:nvSpPr>
              <p:spPr bwMode="auto">
                <a:xfrm>
                  <a:off x="2953" y="3002"/>
                  <a:ext cx="87" cy="112"/>
                </a:xfrm>
                <a:custGeom>
                  <a:avLst/>
                  <a:gdLst>
                    <a:gd name="T0" fmla="*/ 349 w 349"/>
                    <a:gd name="T1" fmla="*/ 0 h 448"/>
                    <a:gd name="T2" fmla="*/ 349 w 349"/>
                    <a:gd name="T3" fmla="*/ 246 h 448"/>
                    <a:gd name="T4" fmla="*/ 245 w 349"/>
                    <a:gd name="T5" fmla="*/ 246 h 448"/>
                    <a:gd name="T6" fmla="*/ 241 w 349"/>
                    <a:gd name="T7" fmla="*/ 288 h 448"/>
                    <a:gd name="T8" fmla="*/ 235 w 349"/>
                    <a:gd name="T9" fmla="*/ 326 h 448"/>
                    <a:gd name="T10" fmla="*/ 232 w 349"/>
                    <a:gd name="T11" fmla="*/ 344 h 448"/>
                    <a:gd name="T12" fmla="*/ 228 w 349"/>
                    <a:gd name="T13" fmla="*/ 361 h 448"/>
                    <a:gd name="T14" fmla="*/ 223 w 349"/>
                    <a:gd name="T15" fmla="*/ 376 h 448"/>
                    <a:gd name="T16" fmla="*/ 219 w 349"/>
                    <a:gd name="T17" fmla="*/ 390 h 448"/>
                    <a:gd name="T18" fmla="*/ 214 w 349"/>
                    <a:gd name="T19" fmla="*/ 403 h 448"/>
                    <a:gd name="T20" fmla="*/ 209 w 349"/>
                    <a:gd name="T21" fmla="*/ 414 h 448"/>
                    <a:gd name="T22" fmla="*/ 204 w 349"/>
                    <a:gd name="T23" fmla="*/ 425 h 448"/>
                    <a:gd name="T24" fmla="*/ 198 w 349"/>
                    <a:gd name="T25" fmla="*/ 432 h 448"/>
                    <a:gd name="T26" fmla="*/ 191 w 349"/>
                    <a:gd name="T27" fmla="*/ 439 h 448"/>
                    <a:gd name="T28" fmla="*/ 186 w 349"/>
                    <a:gd name="T29" fmla="*/ 444 h 448"/>
                    <a:gd name="T30" fmla="*/ 180 w 349"/>
                    <a:gd name="T31" fmla="*/ 446 h 448"/>
                    <a:gd name="T32" fmla="*/ 172 w 349"/>
                    <a:gd name="T33" fmla="*/ 448 h 448"/>
                    <a:gd name="T34" fmla="*/ 166 w 349"/>
                    <a:gd name="T35" fmla="*/ 446 h 448"/>
                    <a:gd name="T36" fmla="*/ 159 w 349"/>
                    <a:gd name="T37" fmla="*/ 444 h 448"/>
                    <a:gd name="T38" fmla="*/ 153 w 349"/>
                    <a:gd name="T39" fmla="*/ 439 h 448"/>
                    <a:gd name="T40" fmla="*/ 148 w 349"/>
                    <a:gd name="T41" fmla="*/ 432 h 448"/>
                    <a:gd name="T42" fmla="*/ 142 w 349"/>
                    <a:gd name="T43" fmla="*/ 425 h 448"/>
                    <a:gd name="T44" fmla="*/ 136 w 349"/>
                    <a:gd name="T45" fmla="*/ 414 h 448"/>
                    <a:gd name="T46" fmla="*/ 131 w 349"/>
                    <a:gd name="T47" fmla="*/ 403 h 448"/>
                    <a:gd name="T48" fmla="*/ 126 w 349"/>
                    <a:gd name="T49" fmla="*/ 390 h 448"/>
                    <a:gd name="T50" fmla="*/ 121 w 349"/>
                    <a:gd name="T51" fmla="*/ 376 h 448"/>
                    <a:gd name="T52" fmla="*/ 117 w 349"/>
                    <a:gd name="T53" fmla="*/ 361 h 448"/>
                    <a:gd name="T54" fmla="*/ 114 w 349"/>
                    <a:gd name="T55" fmla="*/ 344 h 448"/>
                    <a:gd name="T56" fmla="*/ 110 w 349"/>
                    <a:gd name="T57" fmla="*/ 326 h 448"/>
                    <a:gd name="T58" fmla="*/ 105 w 349"/>
                    <a:gd name="T59" fmla="*/ 288 h 448"/>
                    <a:gd name="T60" fmla="*/ 101 w 349"/>
                    <a:gd name="T61" fmla="*/ 246 h 448"/>
                    <a:gd name="T62" fmla="*/ 0 w 349"/>
                    <a:gd name="T63" fmla="*/ 246 h 448"/>
                    <a:gd name="T64" fmla="*/ 0 w 349"/>
                    <a:gd name="T65" fmla="*/ 0 h 448"/>
                    <a:gd name="T66" fmla="*/ 43 w 349"/>
                    <a:gd name="T67" fmla="*/ 0 h 448"/>
                    <a:gd name="T68" fmla="*/ 87 w 349"/>
                    <a:gd name="T69" fmla="*/ 0 h 448"/>
                    <a:gd name="T70" fmla="*/ 131 w 349"/>
                    <a:gd name="T71" fmla="*/ 0 h 448"/>
                    <a:gd name="T72" fmla="*/ 175 w 349"/>
                    <a:gd name="T73" fmla="*/ 0 h 448"/>
                    <a:gd name="T74" fmla="*/ 218 w 349"/>
                    <a:gd name="T75" fmla="*/ 0 h 448"/>
                    <a:gd name="T76" fmla="*/ 261 w 349"/>
                    <a:gd name="T77" fmla="*/ 0 h 448"/>
                    <a:gd name="T78" fmla="*/ 306 w 349"/>
                    <a:gd name="T79" fmla="*/ 0 h 448"/>
                    <a:gd name="T80" fmla="*/ 349 w 349"/>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0"/>
                      </a:moveTo>
                      <a:lnTo>
                        <a:pt x="349" y="246"/>
                      </a:lnTo>
                      <a:lnTo>
                        <a:pt x="245" y="246"/>
                      </a:lnTo>
                      <a:lnTo>
                        <a:pt x="241" y="288"/>
                      </a:lnTo>
                      <a:lnTo>
                        <a:pt x="235" y="326"/>
                      </a:lnTo>
                      <a:lnTo>
                        <a:pt x="232" y="344"/>
                      </a:lnTo>
                      <a:lnTo>
                        <a:pt x="228" y="361"/>
                      </a:lnTo>
                      <a:lnTo>
                        <a:pt x="223" y="376"/>
                      </a:lnTo>
                      <a:lnTo>
                        <a:pt x="219" y="390"/>
                      </a:lnTo>
                      <a:lnTo>
                        <a:pt x="214" y="403"/>
                      </a:lnTo>
                      <a:lnTo>
                        <a:pt x="209" y="414"/>
                      </a:lnTo>
                      <a:lnTo>
                        <a:pt x="204" y="425"/>
                      </a:lnTo>
                      <a:lnTo>
                        <a:pt x="198" y="432"/>
                      </a:lnTo>
                      <a:lnTo>
                        <a:pt x="191" y="439"/>
                      </a:lnTo>
                      <a:lnTo>
                        <a:pt x="186" y="444"/>
                      </a:lnTo>
                      <a:lnTo>
                        <a:pt x="180" y="446"/>
                      </a:lnTo>
                      <a:lnTo>
                        <a:pt x="172" y="448"/>
                      </a:lnTo>
                      <a:lnTo>
                        <a:pt x="166" y="446"/>
                      </a:lnTo>
                      <a:lnTo>
                        <a:pt x="159" y="444"/>
                      </a:lnTo>
                      <a:lnTo>
                        <a:pt x="153" y="439"/>
                      </a:lnTo>
                      <a:lnTo>
                        <a:pt x="148" y="432"/>
                      </a:lnTo>
                      <a:lnTo>
                        <a:pt x="142" y="425"/>
                      </a:lnTo>
                      <a:lnTo>
                        <a:pt x="136" y="414"/>
                      </a:lnTo>
                      <a:lnTo>
                        <a:pt x="131" y="403"/>
                      </a:lnTo>
                      <a:lnTo>
                        <a:pt x="126" y="390"/>
                      </a:lnTo>
                      <a:lnTo>
                        <a:pt x="121" y="376"/>
                      </a:lnTo>
                      <a:lnTo>
                        <a:pt x="117" y="361"/>
                      </a:lnTo>
                      <a:lnTo>
                        <a:pt x="114" y="344"/>
                      </a:lnTo>
                      <a:lnTo>
                        <a:pt x="110" y="326"/>
                      </a:lnTo>
                      <a:lnTo>
                        <a:pt x="105" y="288"/>
                      </a:lnTo>
                      <a:lnTo>
                        <a:pt x="101" y="246"/>
                      </a:lnTo>
                      <a:lnTo>
                        <a:pt x="0" y="246"/>
                      </a:lnTo>
                      <a:lnTo>
                        <a:pt x="0" y="0"/>
                      </a:lnTo>
                      <a:lnTo>
                        <a:pt x="43" y="0"/>
                      </a:lnTo>
                      <a:lnTo>
                        <a:pt x="87" y="0"/>
                      </a:lnTo>
                      <a:lnTo>
                        <a:pt x="131" y="0"/>
                      </a:lnTo>
                      <a:lnTo>
                        <a:pt x="175" y="0"/>
                      </a:lnTo>
                      <a:lnTo>
                        <a:pt x="218" y="0"/>
                      </a:lnTo>
                      <a:lnTo>
                        <a:pt x="261" y="0"/>
                      </a:lnTo>
                      <a:lnTo>
                        <a:pt x="306" y="0"/>
                      </a:lnTo>
                      <a:lnTo>
                        <a:pt x="349"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8" name="Freeform 198"/>
                <p:cNvSpPr>
                  <a:spLocks/>
                </p:cNvSpPr>
                <p:nvPr/>
              </p:nvSpPr>
              <p:spPr bwMode="auto">
                <a:xfrm>
                  <a:off x="3326" y="3062"/>
                  <a:ext cx="137" cy="108"/>
                </a:xfrm>
                <a:custGeom>
                  <a:avLst/>
                  <a:gdLst>
                    <a:gd name="T0" fmla="*/ 167 w 550"/>
                    <a:gd name="T1" fmla="*/ 275 h 430"/>
                    <a:gd name="T2" fmla="*/ 182 w 550"/>
                    <a:gd name="T3" fmla="*/ 277 h 430"/>
                    <a:gd name="T4" fmla="*/ 212 w 550"/>
                    <a:gd name="T5" fmla="*/ 286 h 430"/>
                    <a:gd name="T6" fmla="*/ 239 w 550"/>
                    <a:gd name="T7" fmla="*/ 301 h 430"/>
                    <a:gd name="T8" fmla="*/ 265 w 550"/>
                    <a:gd name="T9" fmla="*/ 319 h 430"/>
                    <a:gd name="T10" fmla="*/ 288 w 550"/>
                    <a:gd name="T11" fmla="*/ 319 h 430"/>
                    <a:gd name="T12" fmla="*/ 312 w 550"/>
                    <a:gd name="T13" fmla="*/ 301 h 430"/>
                    <a:gd name="T14" fmla="*/ 340 w 550"/>
                    <a:gd name="T15" fmla="*/ 286 h 430"/>
                    <a:gd name="T16" fmla="*/ 369 w 550"/>
                    <a:gd name="T17" fmla="*/ 277 h 430"/>
                    <a:gd name="T18" fmla="*/ 386 w 550"/>
                    <a:gd name="T19" fmla="*/ 275 h 430"/>
                    <a:gd name="T20" fmla="*/ 387 w 550"/>
                    <a:gd name="T21" fmla="*/ 275 h 430"/>
                    <a:gd name="T22" fmla="*/ 402 w 550"/>
                    <a:gd name="T23" fmla="*/ 277 h 430"/>
                    <a:gd name="T24" fmla="*/ 432 w 550"/>
                    <a:gd name="T25" fmla="*/ 282 h 430"/>
                    <a:gd name="T26" fmla="*/ 459 w 550"/>
                    <a:gd name="T27" fmla="*/ 292 h 430"/>
                    <a:gd name="T28" fmla="*/ 483 w 550"/>
                    <a:gd name="T29" fmla="*/ 306 h 430"/>
                    <a:gd name="T30" fmla="*/ 503 w 550"/>
                    <a:gd name="T31" fmla="*/ 324 h 430"/>
                    <a:gd name="T32" fmla="*/ 522 w 550"/>
                    <a:gd name="T33" fmla="*/ 344 h 430"/>
                    <a:gd name="T34" fmla="*/ 536 w 550"/>
                    <a:gd name="T35" fmla="*/ 368 h 430"/>
                    <a:gd name="T36" fmla="*/ 546 w 550"/>
                    <a:gd name="T37" fmla="*/ 395 h 430"/>
                    <a:gd name="T38" fmla="*/ 550 w 550"/>
                    <a:gd name="T39" fmla="*/ 212 h 430"/>
                    <a:gd name="T40" fmla="*/ 322 w 550"/>
                    <a:gd name="T41" fmla="*/ 0 h 430"/>
                    <a:gd name="T42" fmla="*/ 232 w 550"/>
                    <a:gd name="T43" fmla="*/ 212 h 430"/>
                    <a:gd name="T44" fmla="*/ 0 w 550"/>
                    <a:gd name="T45" fmla="*/ 430 h 430"/>
                    <a:gd name="T46" fmla="*/ 5 w 550"/>
                    <a:gd name="T47" fmla="*/ 399 h 430"/>
                    <a:gd name="T48" fmla="*/ 16 w 550"/>
                    <a:gd name="T49" fmla="*/ 370 h 430"/>
                    <a:gd name="T50" fmla="*/ 31 w 550"/>
                    <a:gd name="T51" fmla="*/ 343 h 430"/>
                    <a:gd name="T52" fmla="*/ 52 w 550"/>
                    <a:gd name="T53" fmla="*/ 320 h 430"/>
                    <a:gd name="T54" fmla="*/ 75 w 550"/>
                    <a:gd name="T55" fmla="*/ 302 h 430"/>
                    <a:gd name="T56" fmla="*/ 103 w 550"/>
                    <a:gd name="T57" fmla="*/ 288 h 430"/>
                    <a:gd name="T58" fmla="*/ 132 w 550"/>
                    <a:gd name="T59" fmla="*/ 279 h 430"/>
                    <a:gd name="T60" fmla="*/ 164 w 550"/>
                    <a:gd name="T61" fmla="*/ 275 h 430"/>
                    <a:gd name="T62" fmla="*/ 165 w 550"/>
                    <a:gd name="T63" fmla="*/ 2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30">
                      <a:moveTo>
                        <a:pt x="165" y="275"/>
                      </a:moveTo>
                      <a:lnTo>
                        <a:pt x="167" y="275"/>
                      </a:lnTo>
                      <a:lnTo>
                        <a:pt x="167" y="275"/>
                      </a:lnTo>
                      <a:lnTo>
                        <a:pt x="182" y="277"/>
                      </a:lnTo>
                      <a:lnTo>
                        <a:pt x="197" y="280"/>
                      </a:lnTo>
                      <a:lnTo>
                        <a:pt x="212" y="286"/>
                      </a:lnTo>
                      <a:lnTo>
                        <a:pt x="226" y="292"/>
                      </a:lnTo>
                      <a:lnTo>
                        <a:pt x="239" y="301"/>
                      </a:lnTo>
                      <a:lnTo>
                        <a:pt x="252" y="310"/>
                      </a:lnTo>
                      <a:lnTo>
                        <a:pt x="265" y="319"/>
                      </a:lnTo>
                      <a:lnTo>
                        <a:pt x="276" y="329"/>
                      </a:lnTo>
                      <a:lnTo>
                        <a:pt x="288" y="319"/>
                      </a:lnTo>
                      <a:lnTo>
                        <a:pt x="299" y="310"/>
                      </a:lnTo>
                      <a:lnTo>
                        <a:pt x="312" y="301"/>
                      </a:lnTo>
                      <a:lnTo>
                        <a:pt x="326" y="292"/>
                      </a:lnTo>
                      <a:lnTo>
                        <a:pt x="340" y="286"/>
                      </a:lnTo>
                      <a:lnTo>
                        <a:pt x="355" y="280"/>
                      </a:lnTo>
                      <a:lnTo>
                        <a:pt x="369" y="277"/>
                      </a:lnTo>
                      <a:lnTo>
                        <a:pt x="386" y="275"/>
                      </a:lnTo>
                      <a:lnTo>
                        <a:pt x="386" y="275"/>
                      </a:lnTo>
                      <a:lnTo>
                        <a:pt x="387" y="275"/>
                      </a:lnTo>
                      <a:lnTo>
                        <a:pt x="387" y="275"/>
                      </a:lnTo>
                      <a:lnTo>
                        <a:pt x="388" y="275"/>
                      </a:lnTo>
                      <a:lnTo>
                        <a:pt x="402" y="277"/>
                      </a:lnTo>
                      <a:lnTo>
                        <a:pt x="418" y="278"/>
                      </a:lnTo>
                      <a:lnTo>
                        <a:pt x="432" y="282"/>
                      </a:lnTo>
                      <a:lnTo>
                        <a:pt x="444" y="286"/>
                      </a:lnTo>
                      <a:lnTo>
                        <a:pt x="459" y="292"/>
                      </a:lnTo>
                      <a:lnTo>
                        <a:pt x="470" y="298"/>
                      </a:lnTo>
                      <a:lnTo>
                        <a:pt x="483" y="306"/>
                      </a:lnTo>
                      <a:lnTo>
                        <a:pt x="493" y="314"/>
                      </a:lnTo>
                      <a:lnTo>
                        <a:pt x="503" y="324"/>
                      </a:lnTo>
                      <a:lnTo>
                        <a:pt x="513" y="334"/>
                      </a:lnTo>
                      <a:lnTo>
                        <a:pt x="522" y="344"/>
                      </a:lnTo>
                      <a:lnTo>
                        <a:pt x="530" y="357"/>
                      </a:lnTo>
                      <a:lnTo>
                        <a:pt x="536" y="368"/>
                      </a:lnTo>
                      <a:lnTo>
                        <a:pt x="541" y="381"/>
                      </a:lnTo>
                      <a:lnTo>
                        <a:pt x="546" y="395"/>
                      </a:lnTo>
                      <a:lnTo>
                        <a:pt x="550" y="409"/>
                      </a:lnTo>
                      <a:lnTo>
                        <a:pt x="550" y="212"/>
                      </a:lnTo>
                      <a:lnTo>
                        <a:pt x="322" y="212"/>
                      </a:lnTo>
                      <a:lnTo>
                        <a:pt x="322" y="0"/>
                      </a:lnTo>
                      <a:lnTo>
                        <a:pt x="232" y="0"/>
                      </a:lnTo>
                      <a:lnTo>
                        <a:pt x="232" y="212"/>
                      </a:lnTo>
                      <a:lnTo>
                        <a:pt x="0" y="212"/>
                      </a:lnTo>
                      <a:lnTo>
                        <a:pt x="0" y="430"/>
                      </a:lnTo>
                      <a:lnTo>
                        <a:pt x="2" y="414"/>
                      </a:lnTo>
                      <a:lnTo>
                        <a:pt x="5" y="399"/>
                      </a:lnTo>
                      <a:lnTo>
                        <a:pt x="10" y="384"/>
                      </a:lnTo>
                      <a:lnTo>
                        <a:pt x="16" y="370"/>
                      </a:lnTo>
                      <a:lnTo>
                        <a:pt x="22" y="356"/>
                      </a:lnTo>
                      <a:lnTo>
                        <a:pt x="31" y="343"/>
                      </a:lnTo>
                      <a:lnTo>
                        <a:pt x="40" y="331"/>
                      </a:lnTo>
                      <a:lnTo>
                        <a:pt x="52" y="320"/>
                      </a:lnTo>
                      <a:lnTo>
                        <a:pt x="63" y="311"/>
                      </a:lnTo>
                      <a:lnTo>
                        <a:pt x="75" y="302"/>
                      </a:lnTo>
                      <a:lnTo>
                        <a:pt x="89" y="295"/>
                      </a:lnTo>
                      <a:lnTo>
                        <a:pt x="103" y="288"/>
                      </a:lnTo>
                      <a:lnTo>
                        <a:pt x="117" y="283"/>
                      </a:lnTo>
                      <a:lnTo>
                        <a:pt x="132" y="279"/>
                      </a:lnTo>
                      <a:lnTo>
                        <a:pt x="147" y="277"/>
                      </a:lnTo>
                      <a:lnTo>
                        <a:pt x="164"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79" name="Freeform 199"/>
                <p:cNvSpPr>
                  <a:spLocks/>
                </p:cNvSpPr>
                <p:nvPr/>
              </p:nvSpPr>
              <p:spPr bwMode="auto">
                <a:xfrm>
                  <a:off x="3142" y="3085"/>
                  <a:ext cx="51" cy="101"/>
                </a:xfrm>
                <a:custGeom>
                  <a:avLst/>
                  <a:gdLst>
                    <a:gd name="T0" fmla="*/ 141 w 204"/>
                    <a:gd name="T1" fmla="*/ 206 h 401"/>
                    <a:gd name="T2" fmla="*/ 153 w 204"/>
                    <a:gd name="T3" fmla="*/ 213 h 401"/>
                    <a:gd name="T4" fmla="*/ 166 w 204"/>
                    <a:gd name="T5" fmla="*/ 222 h 401"/>
                    <a:gd name="T6" fmla="*/ 176 w 204"/>
                    <a:gd name="T7" fmla="*/ 232 h 401"/>
                    <a:gd name="T8" fmla="*/ 187 w 204"/>
                    <a:gd name="T9" fmla="*/ 243 h 401"/>
                    <a:gd name="T10" fmla="*/ 193 w 204"/>
                    <a:gd name="T11" fmla="*/ 256 h 401"/>
                    <a:gd name="T12" fmla="*/ 199 w 204"/>
                    <a:gd name="T13" fmla="*/ 270 h 401"/>
                    <a:gd name="T14" fmla="*/ 203 w 204"/>
                    <a:gd name="T15" fmla="*/ 285 h 401"/>
                    <a:gd name="T16" fmla="*/ 204 w 204"/>
                    <a:gd name="T17" fmla="*/ 301 h 401"/>
                    <a:gd name="T18" fmla="*/ 203 w 204"/>
                    <a:gd name="T19" fmla="*/ 311 h 401"/>
                    <a:gd name="T20" fmla="*/ 202 w 204"/>
                    <a:gd name="T21" fmla="*/ 321 h 401"/>
                    <a:gd name="T22" fmla="*/ 199 w 204"/>
                    <a:gd name="T23" fmla="*/ 331 h 401"/>
                    <a:gd name="T24" fmla="*/ 195 w 204"/>
                    <a:gd name="T25" fmla="*/ 340 h 401"/>
                    <a:gd name="T26" fmla="*/ 192 w 204"/>
                    <a:gd name="T27" fmla="*/ 349 h 401"/>
                    <a:gd name="T28" fmla="*/ 187 w 204"/>
                    <a:gd name="T29" fmla="*/ 357 h 401"/>
                    <a:gd name="T30" fmla="*/ 180 w 204"/>
                    <a:gd name="T31" fmla="*/ 364 h 401"/>
                    <a:gd name="T32" fmla="*/ 174 w 204"/>
                    <a:gd name="T33" fmla="*/ 372 h 401"/>
                    <a:gd name="T34" fmla="*/ 167 w 204"/>
                    <a:gd name="T35" fmla="*/ 378 h 401"/>
                    <a:gd name="T36" fmla="*/ 158 w 204"/>
                    <a:gd name="T37" fmla="*/ 385 h 401"/>
                    <a:gd name="T38" fmla="*/ 151 w 204"/>
                    <a:gd name="T39" fmla="*/ 390 h 401"/>
                    <a:gd name="T40" fmla="*/ 142 w 204"/>
                    <a:gd name="T41" fmla="*/ 394 h 401"/>
                    <a:gd name="T42" fmla="*/ 133 w 204"/>
                    <a:gd name="T43" fmla="*/ 398 h 401"/>
                    <a:gd name="T44" fmla="*/ 123 w 204"/>
                    <a:gd name="T45" fmla="*/ 400 h 401"/>
                    <a:gd name="T46" fmla="*/ 113 w 204"/>
                    <a:gd name="T47" fmla="*/ 401 h 401"/>
                    <a:gd name="T48" fmla="*/ 102 w 204"/>
                    <a:gd name="T49" fmla="*/ 401 h 401"/>
                    <a:gd name="T50" fmla="*/ 92 w 204"/>
                    <a:gd name="T51" fmla="*/ 401 h 401"/>
                    <a:gd name="T52" fmla="*/ 82 w 204"/>
                    <a:gd name="T53" fmla="*/ 400 h 401"/>
                    <a:gd name="T54" fmla="*/ 72 w 204"/>
                    <a:gd name="T55" fmla="*/ 398 h 401"/>
                    <a:gd name="T56" fmla="*/ 63 w 204"/>
                    <a:gd name="T57" fmla="*/ 394 h 401"/>
                    <a:gd name="T58" fmla="*/ 54 w 204"/>
                    <a:gd name="T59" fmla="*/ 390 h 401"/>
                    <a:gd name="T60" fmla="*/ 46 w 204"/>
                    <a:gd name="T61" fmla="*/ 385 h 401"/>
                    <a:gd name="T62" fmla="*/ 37 w 204"/>
                    <a:gd name="T63" fmla="*/ 378 h 401"/>
                    <a:gd name="T64" fmla="*/ 31 w 204"/>
                    <a:gd name="T65" fmla="*/ 372 h 401"/>
                    <a:gd name="T66" fmla="*/ 25 w 204"/>
                    <a:gd name="T67" fmla="*/ 364 h 401"/>
                    <a:gd name="T68" fmla="*/ 18 w 204"/>
                    <a:gd name="T69" fmla="*/ 357 h 401"/>
                    <a:gd name="T70" fmla="*/ 13 w 204"/>
                    <a:gd name="T71" fmla="*/ 349 h 401"/>
                    <a:gd name="T72" fmla="*/ 9 w 204"/>
                    <a:gd name="T73" fmla="*/ 340 h 401"/>
                    <a:gd name="T74" fmla="*/ 5 w 204"/>
                    <a:gd name="T75" fmla="*/ 331 h 401"/>
                    <a:gd name="T76" fmla="*/ 3 w 204"/>
                    <a:gd name="T77" fmla="*/ 321 h 401"/>
                    <a:gd name="T78" fmla="*/ 2 w 204"/>
                    <a:gd name="T79" fmla="*/ 311 h 401"/>
                    <a:gd name="T80" fmla="*/ 0 w 204"/>
                    <a:gd name="T81" fmla="*/ 301 h 401"/>
                    <a:gd name="T82" fmla="*/ 2 w 204"/>
                    <a:gd name="T83" fmla="*/ 285 h 401"/>
                    <a:gd name="T84" fmla="*/ 5 w 204"/>
                    <a:gd name="T85" fmla="*/ 270 h 401"/>
                    <a:gd name="T86" fmla="*/ 11 w 204"/>
                    <a:gd name="T87" fmla="*/ 256 h 401"/>
                    <a:gd name="T88" fmla="*/ 18 w 204"/>
                    <a:gd name="T89" fmla="*/ 243 h 401"/>
                    <a:gd name="T90" fmla="*/ 28 w 204"/>
                    <a:gd name="T91" fmla="*/ 232 h 401"/>
                    <a:gd name="T92" fmla="*/ 39 w 204"/>
                    <a:gd name="T93" fmla="*/ 222 h 401"/>
                    <a:gd name="T94" fmla="*/ 51 w 204"/>
                    <a:gd name="T95" fmla="*/ 213 h 401"/>
                    <a:gd name="T96" fmla="*/ 64 w 204"/>
                    <a:gd name="T97" fmla="*/ 206 h 401"/>
                    <a:gd name="T98" fmla="*/ 64 w 204"/>
                    <a:gd name="T99" fmla="*/ 0 h 401"/>
                    <a:gd name="T100" fmla="*/ 141 w 204"/>
                    <a:gd name="T101" fmla="*/ 0 h 401"/>
                    <a:gd name="T102" fmla="*/ 141 w 204"/>
                    <a:gd name="T103" fmla="*/ 20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1" y="206"/>
                      </a:moveTo>
                      <a:lnTo>
                        <a:pt x="153" y="213"/>
                      </a:lnTo>
                      <a:lnTo>
                        <a:pt x="166" y="222"/>
                      </a:lnTo>
                      <a:lnTo>
                        <a:pt x="176" y="232"/>
                      </a:lnTo>
                      <a:lnTo>
                        <a:pt x="187" y="243"/>
                      </a:lnTo>
                      <a:lnTo>
                        <a:pt x="193" y="256"/>
                      </a:lnTo>
                      <a:lnTo>
                        <a:pt x="199" y="270"/>
                      </a:lnTo>
                      <a:lnTo>
                        <a:pt x="203" y="285"/>
                      </a:lnTo>
                      <a:lnTo>
                        <a:pt x="204" y="301"/>
                      </a:lnTo>
                      <a:lnTo>
                        <a:pt x="203" y="311"/>
                      </a:lnTo>
                      <a:lnTo>
                        <a:pt x="202" y="321"/>
                      </a:lnTo>
                      <a:lnTo>
                        <a:pt x="199" y="331"/>
                      </a:lnTo>
                      <a:lnTo>
                        <a:pt x="195" y="340"/>
                      </a:lnTo>
                      <a:lnTo>
                        <a:pt x="192" y="349"/>
                      </a:lnTo>
                      <a:lnTo>
                        <a:pt x="187" y="357"/>
                      </a:lnTo>
                      <a:lnTo>
                        <a:pt x="180" y="364"/>
                      </a:lnTo>
                      <a:lnTo>
                        <a:pt x="174" y="372"/>
                      </a:lnTo>
                      <a:lnTo>
                        <a:pt x="167" y="378"/>
                      </a:lnTo>
                      <a:lnTo>
                        <a:pt x="158" y="385"/>
                      </a:lnTo>
                      <a:lnTo>
                        <a:pt x="151" y="390"/>
                      </a:lnTo>
                      <a:lnTo>
                        <a:pt x="142" y="394"/>
                      </a:lnTo>
                      <a:lnTo>
                        <a:pt x="133" y="398"/>
                      </a:lnTo>
                      <a:lnTo>
                        <a:pt x="123" y="400"/>
                      </a:lnTo>
                      <a:lnTo>
                        <a:pt x="113" y="401"/>
                      </a:lnTo>
                      <a:lnTo>
                        <a:pt x="102" y="401"/>
                      </a:lnTo>
                      <a:lnTo>
                        <a:pt x="92" y="401"/>
                      </a:lnTo>
                      <a:lnTo>
                        <a:pt x="82" y="400"/>
                      </a:lnTo>
                      <a:lnTo>
                        <a:pt x="72" y="398"/>
                      </a:lnTo>
                      <a:lnTo>
                        <a:pt x="63" y="394"/>
                      </a:lnTo>
                      <a:lnTo>
                        <a:pt x="54" y="390"/>
                      </a:lnTo>
                      <a:lnTo>
                        <a:pt x="46" y="385"/>
                      </a:lnTo>
                      <a:lnTo>
                        <a:pt x="37" y="378"/>
                      </a:lnTo>
                      <a:lnTo>
                        <a:pt x="31" y="372"/>
                      </a:lnTo>
                      <a:lnTo>
                        <a:pt x="25" y="364"/>
                      </a:lnTo>
                      <a:lnTo>
                        <a:pt x="18" y="357"/>
                      </a:lnTo>
                      <a:lnTo>
                        <a:pt x="13" y="349"/>
                      </a:lnTo>
                      <a:lnTo>
                        <a:pt x="9" y="340"/>
                      </a:lnTo>
                      <a:lnTo>
                        <a:pt x="5" y="331"/>
                      </a:lnTo>
                      <a:lnTo>
                        <a:pt x="3" y="321"/>
                      </a:lnTo>
                      <a:lnTo>
                        <a:pt x="2" y="311"/>
                      </a:lnTo>
                      <a:lnTo>
                        <a:pt x="0" y="301"/>
                      </a:lnTo>
                      <a:lnTo>
                        <a:pt x="2" y="285"/>
                      </a:lnTo>
                      <a:lnTo>
                        <a:pt x="5" y="270"/>
                      </a:lnTo>
                      <a:lnTo>
                        <a:pt x="11" y="256"/>
                      </a:lnTo>
                      <a:lnTo>
                        <a:pt x="18" y="243"/>
                      </a:lnTo>
                      <a:lnTo>
                        <a:pt x="28" y="232"/>
                      </a:lnTo>
                      <a:lnTo>
                        <a:pt x="39" y="222"/>
                      </a:lnTo>
                      <a:lnTo>
                        <a:pt x="51" y="213"/>
                      </a:lnTo>
                      <a:lnTo>
                        <a:pt x="64" y="206"/>
                      </a:lnTo>
                      <a:lnTo>
                        <a:pt x="64" y="0"/>
                      </a:lnTo>
                      <a:lnTo>
                        <a:pt x="141" y="0"/>
                      </a:lnTo>
                      <a:lnTo>
                        <a:pt x="141"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0" name="Freeform 200"/>
                <p:cNvSpPr>
                  <a:spLocks/>
                </p:cNvSpPr>
                <p:nvPr/>
              </p:nvSpPr>
              <p:spPr bwMode="auto">
                <a:xfrm>
                  <a:off x="3525" y="3088"/>
                  <a:ext cx="68" cy="164"/>
                </a:xfrm>
                <a:custGeom>
                  <a:avLst/>
                  <a:gdLst>
                    <a:gd name="T0" fmla="*/ 204 w 273"/>
                    <a:gd name="T1" fmla="*/ 0 h 656"/>
                    <a:gd name="T2" fmla="*/ 179 w 273"/>
                    <a:gd name="T3" fmla="*/ 179 h 656"/>
                    <a:gd name="T4" fmla="*/ 133 w 273"/>
                    <a:gd name="T5" fmla="*/ 197 h 656"/>
                    <a:gd name="T6" fmla="*/ 93 w 273"/>
                    <a:gd name="T7" fmla="*/ 220 h 656"/>
                    <a:gd name="T8" fmla="*/ 62 w 273"/>
                    <a:gd name="T9" fmla="*/ 249 h 656"/>
                    <a:gd name="T10" fmla="*/ 36 w 273"/>
                    <a:gd name="T11" fmla="*/ 283 h 656"/>
                    <a:gd name="T12" fmla="*/ 17 w 273"/>
                    <a:gd name="T13" fmla="*/ 320 h 656"/>
                    <a:gd name="T14" fmla="*/ 5 w 273"/>
                    <a:gd name="T15" fmla="*/ 360 h 656"/>
                    <a:gd name="T16" fmla="*/ 0 w 273"/>
                    <a:gd name="T17" fmla="*/ 401 h 656"/>
                    <a:gd name="T18" fmla="*/ 2 w 273"/>
                    <a:gd name="T19" fmla="*/ 443 h 656"/>
                    <a:gd name="T20" fmla="*/ 9 w 273"/>
                    <a:gd name="T21" fmla="*/ 482 h 656"/>
                    <a:gd name="T22" fmla="*/ 25 w 273"/>
                    <a:gd name="T23" fmla="*/ 522 h 656"/>
                    <a:gd name="T24" fmla="*/ 46 w 273"/>
                    <a:gd name="T25" fmla="*/ 557 h 656"/>
                    <a:gd name="T26" fmla="*/ 74 w 273"/>
                    <a:gd name="T27" fmla="*/ 589 h 656"/>
                    <a:gd name="T28" fmla="*/ 110 w 273"/>
                    <a:gd name="T29" fmla="*/ 616 h 656"/>
                    <a:gd name="T30" fmla="*/ 152 w 273"/>
                    <a:gd name="T31" fmla="*/ 638 h 656"/>
                    <a:gd name="T32" fmla="*/ 201 w 273"/>
                    <a:gd name="T33" fmla="*/ 652 h 656"/>
                    <a:gd name="T34" fmla="*/ 225 w 273"/>
                    <a:gd name="T35" fmla="*/ 585 h 656"/>
                    <a:gd name="T36" fmla="*/ 188 w 273"/>
                    <a:gd name="T37" fmla="*/ 575 h 656"/>
                    <a:gd name="T38" fmla="*/ 155 w 273"/>
                    <a:gd name="T39" fmla="*/ 560 h 656"/>
                    <a:gd name="T40" fmla="*/ 128 w 273"/>
                    <a:gd name="T41" fmla="*/ 540 h 656"/>
                    <a:gd name="T42" fmla="*/ 107 w 273"/>
                    <a:gd name="T43" fmla="*/ 514 h 656"/>
                    <a:gd name="T44" fmla="*/ 91 w 273"/>
                    <a:gd name="T45" fmla="*/ 487 h 656"/>
                    <a:gd name="T46" fmla="*/ 81 w 273"/>
                    <a:gd name="T47" fmla="*/ 457 h 656"/>
                    <a:gd name="T48" fmla="*/ 76 w 273"/>
                    <a:gd name="T49" fmla="*/ 426 h 656"/>
                    <a:gd name="T50" fmla="*/ 77 w 273"/>
                    <a:gd name="T51" fmla="*/ 394 h 656"/>
                    <a:gd name="T52" fmla="*/ 82 w 273"/>
                    <a:gd name="T53" fmla="*/ 364 h 656"/>
                    <a:gd name="T54" fmla="*/ 93 w 273"/>
                    <a:gd name="T55" fmla="*/ 334 h 656"/>
                    <a:gd name="T56" fmla="*/ 110 w 273"/>
                    <a:gd name="T57" fmla="*/ 306 h 656"/>
                    <a:gd name="T58" fmla="*/ 132 w 273"/>
                    <a:gd name="T59" fmla="*/ 282 h 656"/>
                    <a:gd name="T60" fmla="*/ 160 w 273"/>
                    <a:gd name="T61" fmla="*/ 263 h 656"/>
                    <a:gd name="T62" fmla="*/ 192 w 273"/>
                    <a:gd name="T63" fmla="*/ 248 h 656"/>
                    <a:gd name="T64" fmla="*/ 230 w 273"/>
                    <a:gd name="T65" fmla="*/ 239 h 656"/>
                    <a:gd name="T66" fmla="*/ 273 w 273"/>
                    <a:gd name="T67" fmla="*/ 236 h 656"/>
                    <a:gd name="T68" fmla="*/ 269 w 273"/>
                    <a:gd name="T69" fmla="*/ 202 h 656"/>
                    <a:gd name="T70" fmla="*/ 269 w 273"/>
                    <a:gd name="T71" fmla="*/ 183 h 656"/>
                    <a:gd name="T72" fmla="*/ 272 w 273"/>
                    <a:gd name="T73" fmla="*/ 167 h 656"/>
                    <a:gd name="T74" fmla="*/ 262 w 273"/>
                    <a:gd name="T75" fmla="*/ 16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6">
                      <a:moveTo>
                        <a:pt x="262" y="0"/>
                      </a:moveTo>
                      <a:lnTo>
                        <a:pt x="204" y="0"/>
                      </a:lnTo>
                      <a:lnTo>
                        <a:pt x="204" y="172"/>
                      </a:lnTo>
                      <a:lnTo>
                        <a:pt x="179" y="179"/>
                      </a:lnTo>
                      <a:lnTo>
                        <a:pt x="155" y="186"/>
                      </a:lnTo>
                      <a:lnTo>
                        <a:pt x="133" y="197"/>
                      </a:lnTo>
                      <a:lnTo>
                        <a:pt x="113" y="207"/>
                      </a:lnTo>
                      <a:lnTo>
                        <a:pt x="93" y="220"/>
                      </a:lnTo>
                      <a:lnTo>
                        <a:pt x="77" y="234"/>
                      </a:lnTo>
                      <a:lnTo>
                        <a:pt x="62" y="249"/>
                      </a:lnTo>
                      <a:lnTo>
                        <a:pt x="49" y="265"/>
                      </a:lnTo>
                      <a:lnTo>
                        <a:pt x="36" y="283"/>
                      </a:lnTo>
                      <a:lnTo>
                        <a:pt x="26" y="301"/>
                      </a:lnTo>
                      <a:lnTo>
                        <a:pt x="17" y="320"/>
                      </a:lnTo>
                      <a:lnTo>
                        <a:pt x="11" y="341"/>
                      </a:lnTo>
                      <a:lnTo>
                        <a:pt x="5" y="360"/>
                      </a:lnTo>
                      <a:lnTo>
                        <a:pt x="2" y="380"/>
                      </a:lnTo>
                      <a:lnTo>
                        <a:pt x="0" y="401"/>
                      </a:lnTo>
                      <a:lnTo>
                        <a:pt x="0" y="422"/>
                      </a:lnTo>
                      <a:lnTo>
                        <a:pt x="2" y="443"/>
                      </a:lnTo>
                      <a:lnTo>
                        <a:pt x="4" y="463"/>
                      </a:lnTo>
                      <a:lnTo>
                        <a:pt x="9" y="482"/>
                      </a:lnTo>
                      <a:lnTo>
                        <a:pt x="17" y="503"/>
                      </a:lnTo>
                      <a:lnTo>
                        <a:pt x="25" y="522"/>
                      </a:lnTo>
                      <a:lnTo>
                        <a:pt x="35" y="540"/>
                      </a:lnTo>
                      <a:lnTo>
                        <a:pt x="46" y="557"/>
                      </a:lnTo>
                      <a:lnTo>
                        <a:pt x="60" y="574"/>
                      </a:lnTo>
                      <a:lnTo>
                        <a:pt x="74" y="589"/>
                      </a:lnTo>
                      <a:lnTo>
                        <a:pt x="92" y="603"/>
                      </a:lnTo>
                      <a:lnTo>
                        <a:pt x="110" y="616"/>
                      </a:lnTo>
                      <a:lnTo>
                        <a:pt x="130" y="627"/>
                      </a:lnTo>
                      <a:lnTo>
                        <a:pt x="152" y="638"/>
                      </a:lnTo>
                      <a:lnTo>
                        <a:pt x="176" y="645"/>
                      </a:lnTo>
                      <a:lnTo>
                        <a:pt x="201" y="652"/>
                      </a:lnTo>
                      <a:lnTo>
                        <a:pt x="229" y="656"/>
                      </a:lnTo>
                      <a:lnTo>
                        <a:pt x="225" y="585"/>
                      </a:lnTo>
                      <a:lnTo>
                        <a:pt x="206" y="582"/>
                      </a:lnTo>
                      <a:lnTo>
                        <a:pt x="188" y="575"/>
                      </a:lnTo>
                      <a:lnTo>
                        <a:pt x="171" y="569"/>
                      </a:lnTo>
                      <a:lnTo>
                        <a:pt x="155" y="560"/>
                      </a:lnTo>
                      <a:lnTo>
                        <a:pt x="141" y="550"/>
                      </a:lnTo>
                      <a:lnTo>
                        <a:pt x="128" y="540"/>
                      </a:lnTo>
                      <a:lnTo>
                        <a:pt x="118" y="527"/>
                      </a:lnTo>
                      <a:lnTo>
                        <a:pt x="107" y="514"/>
                      </a:lnTo>
                      <a:lnTo>
                        <a:pt x="99" y="501"/>
                      </a:lnTo>
                      <a:lnTo>
                        <a:pt x="91" y="487"/>
                      </a:lnTo>
                      <a:lnTo>
                        <a:pt x="86" y="472"/>
                      </a:lnTo>
                      <a:lnTo>
                        <a:pt x="81" y="457"/>
                      </a:lnTo>
                      <a:lnTo>
                        <a:pt x="78" y="441"/>
                      </a:lnTo>
                      <a:lnTo>
                        <a:pt x="76" y="426"/>
                      </a:lnTo>
                      <a:lnTo>
                        <a:pt x="76" y="411"/>
                      </a:lnTo>
                      <a:lnTo>
                        <a:pt x="77" y="394"/>
                      </a:lnTo>
                      <a:lnTo>
                        <a:pt x="78" y="379"/>
                      </a:lnTo>
                      <a:lnTo>
                        <a:pt x="82" y="364"/>
                      </a:lnTo>
                      <a:lnTo>
                        <a:pt x="87" y="348"/>
                      </a:lnTo>
                      <a:lnTo>
                        <a:pt x="93" y="334"/>
                      </a:lnTo>
                      <a:lnTo>
                        <a:pt x="101" y="320"/>
                      </a:lnTo>
                      <a:lnTo>
                        <a:pt x="110" y="306"/>
                      </a:lnTo>
                      <a:lnTo>
                        <a:pt x="120" y="295"/>
                      </a:lnTo>
                      <a:lnTo>
                        <a:pt x="132" y="282"/>
                      </a:lnTo>
                      <a:lnTo>
                        <a:pt x="144" y="272"/>
                      </a:lnTo>
                      <a:lnTo>
                        <a:pt x="160" y="263"/>
                      </a:lnTo>
                      <a:lnTo>
                        <a:pt x="175" y="254"/>
                      </a:lnTo>
                      <a:lnTo>
                        <a:pt x="192" y="248"/>
                      </a:lnTo>
                      <a:lnTo>
                        <a:pt x="211" y="242"/>
                      </a:lnTo>
                      <a:lnTo>
                        <a:pt x="230" y="239"/>
                      </a:lnTo>
                      <a:lnTo>
                        <a:pt x="250" y="236"/>
                      </a:lnTo>
                      <a:lnTo>
                        <a:pt x="273" y="236"/>
                      </a:lnTo>
                      <a:lnTo>
                        <a:pt x="271" y="220"/>
                      </a:lnTo>
                      <a:lnTo>
                        <a:pt x="269" y="202"/>
                      </a:lnTo>
                      <a:lnTo>
                        <a:pt x="269" y="192"/>
                      </a:lnTo>
                      <a:lnTo>
                        <a:pt x="269" y="183"/>
                      </a:lnTo>
                      <a:lnTo>
                        <a:pt x="271" y="175"/>
                      </a:lnTo>
                      <a:lnTo>
                        <a:pt x="272" y="167"/>
                      </a:lnTo>
                      <a:lnTo>
                        <a:pt x="267" y="167"/>
                      </a:lnTo>
                      <a:lnTo>
                        <a:pt x="262" y="167"/>
                      </a:lnTo>
                      <a:lnTo>
                        <a:pt x="262"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1" name="Freeform 201"/>
                <p:cNvSpPr>
                  <a:spLocks/>
                </p:cNvSpPr>
                <p:nvPr/>
              </p:nvSpPr>
              <p:spPr bwMode="auto">
                <a:xfrm>
                  <a:off x="3829" y="3140"/>
                  <a:ext cx="87" cy="112"/>
                </a:xfrm>
                <a:custGeom>
                  <a:avLst/>
                  <a:gdLst>
                    <a:gd name="T0" fmla="*/ 350 w 350"/>
                    <a:gd name="T1" fmla="*/ 0 h 448"/>
                    <a:gd name="T2" fmla="*/ 350 w 350"/>
                    <a:gd name="T3" fmla="*/ 246 h 448"/>
                    <a:gd name="T4" fmla="*/ 245 w 350"/>
                    <a:gd name="T5" fmla="*/ 246 h 448"/>
                    <a:gd name="T6" fmla="*/ 241 w 350"/>
                    <a:gd name="T7" fmla="*/ 288 h 448"/>
                    <a:gd name="T8" fmla="*/ 236 w 350"/>
                    <a:gd name="T9" fmla="*/ 327 h 448"/>
                    <a:gd name="T10" fmla="*/ 233 w 350"/>
                    <a:gd name="T11" fmla="*/ 345 h 448"/>
                    <a:gd name="T12" fmla="*/ 229 w 350"/>
                    <a:gd name="T13" fmla="*/ 361 h 448"/>
                    <a:gd name="T14" fmla="*/ 225 w 350"/>
                    <a:gd name="T15" fmla="*/ 376 h 448"/>
                    <a:gd name="T16" fmla="*/ 220 w 350"/>
                    <a:gd name="T17" fmla="*/ 390 h 448"/>
                    <a:gd name="T18" fmla="*/ 215 w 350"/>
                    <a:gd name="T19" fmla="*/ 403 h 448"/>
                    <a:gd name="T20" fmla="*/ 210 w 350"/>
                    <a:gd name="T21" fmla="*/ 415 h 448"/>
                    <a:gd name="T22" fmla="*/ 204 w 350"/>
                    <a:gd name="T23" fmla="*/ 425 h 448"/>
                    <a:gd name="T24" fmla="*/ 198 w 350"/>
                    <a:gd name="T25" fmla="*/ 432 h 448"/>
                    <a:gd name="T26" fmla="*/ 193 w 350"/>
                    <a:gd name="T27" fmla="*/ 439 h 448"/>
                    <a:gd name="T28" fmla="*/ 187 w 350"/>
                    <a:gd name="T29" fmla="*/ 444 h 448"/>
                    <a:gd name="T30" fmla="*/ 180 w 350"/>
                    <a:gd name="T31" fmla="*/ 447 h 448"/>
                    <a:gd name="T32" fmla="*/ 174 w 350"/>
                    <a:gd name="T33" fmla="*/ 448 h 448"/>
                    <a:gd name="T34" fmla="*/ 167 w 350"/>
                    <a:gd name="T35" fmla="*/ 447 h 448"/>
                    <a:gd name="T36" fmla="*/ 161 w 350"/>
                    <a:gd name="T37" fmla="*/ 444 h 448"/>
                    <a:gd name="T38" fmla="*/ 155 w 350"/>
                    <a:gd name="T39" fmla="*/ 439 h 448"/>
                    <a:gd name="T40" fmla="*/ 148 w 350"/>
                    <a:gd name="T41" fmla="*/ 432 h 448"/>
                    <a:gd name="T42" fmla="*/ 143 w 350"/>
                    <a:gd name="T43" fmla="*/ 425 h 448"/>
                    <a:gd name="T44" fmla="*/ 137 w 350"/>
                    <a:gd name="T45" fmla="*/ 415 h 448"/>
                    <a:gd name="T46" fmla="*/ 132 w 350"/>
                    <a:gd name="T47" fmla="*/ 403 h 448"/>
                    <a:gd name="T48" fmla="*/ 127 w 350"/>
                    <a:gd name="T49" fmla="*/ 390 h 448"/>
                    <a:gd name="T50" fmla="*/ 123 w 350"/>
                    <a:gd name="T51" fmla="*/ 376 h 448"/>
                    <a:gd name="T52" fmla="*/ 118 w 350"/>
                    <a:gd name="T53" fmla="*/ 361 h 448"/>
                    <a:gd name="T54" fmla="*/ 114 w 350"/>
                    <a:gd name="T55" fmla="*/ 345 h 448"/>
                    <a:gd name="T56" fmla="*/ 111 w 350"/>
                    <a:gd name="T57" fmla="*/ 327 h 448"/>
                    <a:gd name="T58" fmla="*/ 105 w 350"/>
                    <a:gd name="T59" fmla="*/ 288 h 448"/>
                    <a:gd name="T60" fmla="*/ 102 w 350"/>
                    <a:gd name="T61" fmla="*/ 246 h 448"/>
                    <a:gd name="T62" fmla="*/ 0 w 350"/>
                    <a:gd name="T63" fmla="*/ 246 h 448"/>
                    <a:gd name="T64" fmla="*/ 0 w 350"/>
                    <a:gd name="T65" fmla="*/ 0 h 448"/>
                    <a:gd name="T66" fmla="*/ 44 w 350"/>
                    <a:gd name="T67" fmla="*/ 0 h 448"/>
                    <a:gd name="T68" fmla="*/ 88 w 350"/>
                    <a:gd name="T69" fmla="*/ 0 h 448"/>
                    <a:gd name="T70" fmla="*/ 132 w 350"/>
                    <a:gd name="T71" fmla="*/ 0 h 448"/>
                    <a:gd name="T72" fmla="*/ 175 w 350"/>
                    <a:gd name="T73" fmla="*/ 0 h 448"/>
                    <a:gd name="T74" fmla="*/ 218 w 350"/>
                    <a:gd name="T75" fmla="*/ 0 h 448"/>
                    <a:gd name="T76" fmla="*/ 263 w 350"/>
                    <a:gd name="T77" fmla="*/ 0 h 448"/>
                    <a:gd name="T78" fmla="*/ 306 w 350"/>
                    <a:gd name="T79" fmla="*/ 0 h 448"/>
                    <a:gd name="T80" fmla="*/ 350 w 350"/>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0"/>
                      </a:moveTo>
                      <a:lnTo>
                        <a:pt x="350" y="246"/>
                      </a:lnTo>
                      <a:lnTo>
                        <a:pt x="245" y="246"/>
                      </a:lnTo>
                      <a:lnTo>
                        <a:pt x="241" y="288"/>
                      </a:lnTo>
                      <a:lnTo>
                        <a:pt x="236" y="327"/>
                      </a:lnTo>
                      <a:lnTo>
                        <a:pt x="233" y="345"/>
                      </a:lnTo>
                      <a:lnTo>
                        <a:pt x="229" y="361"/>
                      </a:lnTo>
                      <a:lnTo>
                        <a:pt x="225" y="376"/>
                      </a:lnTo>
                      <a:lnTo>
                        <a:pt x="220" y="390"/>
                      </a:lnTo>
                      <a:lnTo>
                        <a:pt x="215" y="403"/>
                      </a:lnTo>
                      <a:lnTo>
                        <a:pt x="210" y="415"/>
                      </a:lnTo>
                      <a:lnTo>
                        <a:pt x="204" y="425"/>
                      </a:lnTo>
                      <a:lnTo>
                        <a:pt x="198" y="432"/>
                      </a:lnTo>
                      <a:lnTo>
                        <a:pt x="193" y="439"/>
                      </a:lnTo>
                      <a:lnTo>
                        <a:pt x="187" y="444"/>
                      </a:lnTo>
                      <a:lnTo>
                        <a:pt x="180" y="447"/>
                      </a:lnTo>
                      <a:lnTo>
                        <a:pt x="174" y="448"/>
                      </a:lnTo>
                      <a:lnTo>
                        <a:pt x="167" y="447"/>
                      </a:lnTo>
                      <a:lnTo>
                        <a:pt x="161" y="444"/>
                      </a:lnTo>
                      <a:lnTo>
                        <a:pt x="155" y="439"/>
                      </a:lnTo>
                      <a:lnTo>
                        <a:pt x="148" y="432"/>
                      </a:lnTo>
                      <a:lnTo>
                        <a:pt x="143" y="425"/>
                      </a:lnTo>
                      <a:lnTo>
                        <a:pt x="137" y="415"/>
                      </a:lnTo>
                      <a:lnTo>
                        <a:pt x="132" y="403"/>
                      </a:lnTo>
                      <a:lnTo>
                        <a:pt x="127" y="390"/>
                      </a:lnTo>
                      <a:lnTo>
                        <a:pt x="123" y="376"/>
                      </a:lnTo>
                      <a:lnTo>
                        <a:pt x="118" y="361"/>
                      </a:lnTo>
                      <a:lnTo>
                        <a:pt x="114" y="345"/>
                      </a:lnTo>
                      <a:lnTo>
                        <a:pt x="111" y="327"/>
                      </a:lnTo>
                      <a:lnTo>
                        <a:pt x="105" y="288"/>
                      </a:lnTo>
                      <a:lnTo>
                        <a:pt x="102" y="246"/>
                      </a:lnTo>
                      <a:lnTo>
                        <a:pt x="0" y="246"/>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2" name="Freeform 202"/>
                <p:cNvSpPr>
                  <a:spLocks/>
                </p:cNvSpPr>
                <p:nvPr/>
              </p:nvSpPr>
              <p:spPr bwMode="auto">
                <a:xfrm>
                  <a:off x="4202" y="3220"/>
                  <a:ext cx="137" cy="107"/>
                </a:xfrm>
                <a:custGeom>
                  <a:avLst/>
                  <a:gdLst>
                    <a:gd name="T0" fmla="*/ 166 w 550"/>
                    <a:gd name="T1" fmla="*/ 275 h 429"/>
                    <a:gd name="T2" fmla="*/ 183 w 550"/>
                    <a:gd name="T3" fmla="*/ 276 h 429"/>
                    <a:gd name="T4" fmla="*/ 212 w 550"/>
                    <a:gd name="T5" fmla="*/ 285 h 429"/>
                    <a:gd name="T6" fmla="*/ 240 w 550"/>
                    <a:gd name="T7" fmla="*/ 299 h 429"/>
                    <a:gd name="T8" fmla="*/ 264 w 550"/>
                    <a:gd name="T9" fmla="*/ 318 h 429"/>
                    <a:gd name="T10" fmla="*/ 287 w 550"/>
                    <a:gd name="T11" fmla="*/ 318 h 429"/>
                    <a:gd name="T12" fmla="*/ 313 w 550"/>
                    <a:gd name="T13" fmla="*/ 299 h 429"/>
                    <a:gd name="T14" fmla="*/ 339 w 550"/>
                    <a:gd name="T15" fmla="*/ 285 h 429"/>
                    <a:gd name="T16" fmla="*/ 370 w 550"/>
                    <a:gd name="T17" fmla="*/ 276 h 429"/>
                    <a:gd name="T18" fmla="*/ 385 w 550"/>
                    <a:gd name="T19" fmla="*/ 275 h 429"/>
                    <a:gd name="T20" fmla="*/ 388 w 550"/>
                    <a:gd name="T21" fmla="*/ 275 h 429"/>
                    <a:gd name="T22" fmla="*/ 403 w 550"/>
                    <a:gd name="T23" fmla="*/ 275 h 429"/>
                    <a:gd name="T24" fmla="*/ 431 w 550"/>
                    <a:gd name="T25" fmla="*/ 280 h 429"/>
                    <a:gd name="T26" fmla="*/ 458 w 550"/>
                    <a:gd name="T27" fmla="*/ 290 h 429"/>
                    <a:gd name="T28" fmla="*/ 482 w 550"/>
                    <a:gd name="T29" fmla="*/ 304 h 429"/>
                    <a:gd name="T30" fmla="*/ 504 w 550"/>
                    <a:gd name="T31" fmla="*/ 322 h 429"/>
                    <a:gd name="T32" fmla="*/ 522 w 550"/>
                    <a:gd name="T33" fmla="*/ 344 h 429"/>
                    <a:gd name="T34" fmla="*/ 536 w 550"/>
                    <a:gd name="T35" fmla="*/ 368 h 429"/>
                    <a:gd name="T36" fmla="*/ 546 w 550"/>
                    <a:gd name="T37" fmla="*/ 395 h 429"/>
                    <a:gd name="T38" fmla="*/ 550 w 550"/>
                    <a:gd name="T39" fmla="*/ 211 h 429"/>
                    <a:gd name="T40" fmla="*/ 323 w 550"/>
                    <a:gd name="T41" fmla="*/ 0 h 429"/>
                    <a:gd name="T42" fmla="*/ 231 w 550"/>
                    <a:gd name="T43" fmla="*/ 211 h 429"/>
                    <a:gd name="T44" fmla="*/ 0 w 550"/>
                    <a:gd name="T45" fmla="*/ 429 h 429"/>
                    <a:gd name="T46" fmla="*/ 4 w 550"/>
                    <a:gd name="T47" fmla="*/ 397 h 429"/>
                    <a:gd name="T48" fmla="*/ 16 w 550"/>
                    <a:gd name="T49" fmla="*/ 368 h 429"/>
                    <a:gd name="T50" fmla="*/ 31 w 550"/>
                    <a:gd name="T51" fmla="*/ 343 h 429"/>
                    <a:gd name="T52" fmla="*/ 51 w 550"/>
                    <a:gd name="T53" fmla="*/ 320 h 429"/>
                    <a:gd name="T54" fmla="*/ 75 w 550"/>
                    <a:gd name="T55" fmla="*/ 301 h 429"/>
                    <a:gd name="T56" fmla="*/ 102 w 550"/>
                    <a:gd name="T57" fmla="*/ 287 h 429"/>
                    <a:gd name="T58" fmla="*/ 132 w 550"/>
                    <a:gd name="T59" fmla="*/ 278 h 429"/>
                    <a:gd name="T60" fmla="*/ 163 w 550"/>
                    <a:gd name="T61" fmla="*/ 275 h 429"/>
                    <a:gd name="T62" fmla="*/ 165 w 550"/>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5" y="275"/>
                      </a:moveTo>
                      <a:lnTo>
                        <a:pt x="166" y="275"/>
                      </a:lnTo>
                      <a:lnTo>
                        <a:pt x="166" y="275"/>
                      </a:lnTo>
                      <a:lnTo>
                        <a:pt x="183" y="276"/>
                      </a:lnTo>
                      <a:lnTo>
                        <a:pt x="197" y="279"/>
                      </a:lnTo>
                      <a:lnTo>
                        <a:pt x="212" y="285"/>
                      </a:lnTo>
                      <a:lnTo>
                        <a:pt x="226" y="292"/>
                      </a:lnTo>
                      <a:lnTo>
                        <a:pt x="240" y="299"/>
                      </a:lnTo>
                      <a:lnTo>
                        <a:pt x="253" y="308"/>
                      </a:lnTo>
                      <a:lnTo>
                        <a:pt x="264" y="318"/>
                      </a:lnTo>
                      <a:lnTo>
                        <a:pt x="276" y="329"/>
                      </a:lnTo>
                      <a:lnTo>
                        <a:pt x="287" y="318"/>
                      </a:lnTo>
                      <a:lnTo>
                        <a:pt x="300" y="308"/>
                      </a:lnTo>
                      <a:lnTo>
                        <a:pt x="313" y="299"/>
                      </a:lnTo>
                      <a:lnTo>
                        <a:pt x="325" y="292"/>
                      </a:lnTo>
                      <a:lnTo>
                        <a:pt x="339" y="285"/>
                      </a:lnTo>
                      <a:lnTo>
                        <a:pt x="355" y="279"/>
                      </a:lnTo>
                      <a:lnTo>
                        <a:pt x="370" y="276"/>
                      </a:lnTo>
                      <a:lnTo>
                        <a:pt x="385" y="275"/>
                      </a:lnTo>
                      <a:lnTo>
                        <a:pt x="385" y="275"/>
                      </a:lnTo>
                      <a:lnTo>
                        <a:pt x="387" y="275"/>
                      </a:lnTo>
                      <a:lnTo>
                        <a:pt x="388" y="275"/>
                      </a:lnTo>
                      <a:lnTo>
                        <a:pt x="388" y="275"/>
                      </a:lnTo>
                      <a:lnTo>
                        <a:pt x="403" y="275"/>
                      </a:lnTo>
                      <a:lnTo>
                        <a:pt x="417" y="278"/>
                      </a:lnTo>
                      <a:lnTo>
                        <a:pt x="431" y="280"/>
                      </a:lnTo>
                      <a:lnTo>
                        <a:pt x="445" y="285"/>
                      </a:lnTo>
                      <a:lnTo>
                        <a:pt x="458" y="290"/>
                      </a:lnTo>
                      <a:lnTo>
                        <a:pt x="471" y="297"/>
                      </a:lnTo>
                      <a:lnTo>
                        <a:pt x="482" y="304"/>
                      </a:lnTo>
                      <a:lnTo>
                        <a:pt x="494" y="313"/>
                      </a:lnTo>
                      <a:lnTo>
                        <a:pt x="504" y="322"/>
                      </a:lnTo>
                      <a:lnTo>
                        <a:pt x="513" y="332"/>
                      </a:lnTo>
                      <a:lnTo>
                        <a:pt x="522" y="344"/>
                      </a:lnTo>
                      <a:lnTo>
                        <a:pt x="529" y="355"/>
                      </a:lnTo>
                      <a:lnTo>
                        <a:pt x="536" y="368"/>
                      </a:lnTo>
                      <a:lnTo>
                        <a:pt x="542" y="381"/>
                      </a:lnTo>
                      <a:lnTo>
                        <a:pt x="546" y="395"/>
                      </a:lnTo>
                      <a:lnTo>
                        <a:pt x="550" y="409"/>
                      </a:lnTo>
                      <a:lnTo>
                        <a:pt x="550" y="211"/>
                      </a:lnTo>
                      <a:lnTo>
                        <a:pt x="323" y="211"/>
                      </a:lnTo>
                      <a:lnTo>
                        <a:pt x="323" y="0"/>
                      </a:lnTo>
                      <a:lnTo>
                        <a:pt x="231" y="0"/>
                      </a:lnTo>
                      <a:lnTo>
                        <a:pt x="231" y="211"/>
                      </a:lnTo>
                      <a:lnTo>
                        <a:pt x="0" y="211"/>
                      </a:lnTo>
                      <a:lnTo>
                        <a:pt x="0" y="429"/>
                      </a:lnTo>
                      <a:lnTo>
                        <a:pt x="1" y="413"/>
                      </a:lnTo>
                      <a:lnTo>
                        <a:pt x="4" y="397"/>
                      </a:lnTo>
                      <a:lnTo>
                        <a:pt x="9" y="383"/>
                      </a:lnTo>
                      <a:lnTo>
                        <a:pt x="16" y="368"/>
                      </a:lnTo>
                      <a:lnTo>
                        <a:pt x="23" y="355"/>
                      </a:lnTo>
                      <a:lnTo>
                        <a:pt x="31" y="343"/>
                      </a:lnTo>
                      <a:lnTo>
                        <a:pt x="41" y="331"/>
                      </a:lnTo>
                      <a:lnTo>
                        <a:pt x="51" y="320"/>
                      </a:lnTo>
                      <a:lnTo>
                        <a:pt x="63" y="310"/>
                      </a:lnTo>
                      <a:lnTo>
                        <a:pt x="75" y="301"/>
                      </a:lnTo>
                      <a:lnTo>
                        <a:pt x="88" y="293"/>
                      </a:lnTo>
                      <a:lnTo>
                        <a:pt x="102" y="287"/>
                      </a:lnTo>
                      <a:lnTo>
                        <a:pt x="116" y="281"/>
                      </a:lnTo>
                      <a:lnTo>
                        <a:pt x="132" y="278"/>
                      </a:lnTo>
                      <a:lnTo>
                        <a:pt x="148" y="275"/>
                      </a:lnTo>
                      <a:lnTo>
                        <a:pt x="163" y="275"/>
                      </a:lnTo>
                      <a:lnTo>
                        <a:pt x="165" y="275"/>
                      </a:lnTo>
                      <a:lnTo>
                        <a:pt x="165"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3" name="Freeform 203"/>
                <p:cNvSpPr>
                  <a:spLocks/>
                </p:cNvSpPr>
                <p:nvPr/>
              </p:nvSpPr>
              <p:spPr bwMode="auto">
                <a:xfrm>
                  <a:off x="4018" y="3220"/>
                  <a:ext cx="51" cy="100"/>
                </a:xfrm>
                <a:custGeom>
                  <a:avLst/>
                  <a:gdLst>
                    <a:gd name="T0" fmla="*/ 139 w 203"/>
                    <a:gd name="T1" fmla="*/ 206 h 403"/>
                    <a:gd name="T2" fmla="*/ 153 w 203"/>
                    <a:gd name="T3" fmla="*/ 214 h 403"/>
                    <a:gd name="T4" fmla="*/ 165 w 203"/>
                    <a:gd name="T5" fmla="*/ 222 h 403"/>
                    <a:gd name="T6" fmla="*/ 176 w 203"/>
                    <a:gd name="T7" fmla="*/ 232 h 403"/>
                    <a:gd name="T8" fmla="*/ 185 w 203"/>
                    <a:gd name="T9" fmla="*/ 243 h 403"/>
                    <a:gd name="T10" fmla="*/ 193 w 203"/>
                    <a:gd name="T11" fmla="*/ 256 h 403"/>
                    <a:gd name="T12" fmla="*/ 198 w 203"/>
                    <a:gd name="T13" fmla="*/ 270 h 403"/>
                    <a:gd name="T14" fmla="*/ 202 w 203"/>
                    <a:gd name="T15" fmla="*/ 285 h 403"/>
                    <a:gd name="T16" fmla="*/ 203 w 203"/>
                    <a:gd name="T17" fmla="*/ 301 h 403"/>
                    <a:gd name="T18" fmla="*/ 202 w 203"/>
                    <a:gd name="T19" fmla="*/ 311 h 403"/>
                    <a:gd name="T20" fmla="*/ 200 w 203"/>
                    <a:gd name="T21" fmla="*/ 321 h 403"/>
                    <a:gd name="T22" fmla="*/ 198 w 203"/>
                    <a:gd name="T23" fmla="*/ 331 h 403"/>
                    <a:gd name="T24" fmla="*/ 195 w 203"/>
                    <a:gd name="T25" fmla="*/ 340 h 403"/>
                    <a:gd name="T26" fmla="*/ 190 w 203"/>
                    <a:gd name="T27" fmla="*/ 349 h 403"/>
                    <a:gd name="T28" fmla="*/ 185 w 203"/>
                    <a:gd name="T29" fmla="*/ 358 h 403"/>
                    <a:gd name="T30" fmla="*/ 180 w 203"/>
                    <a:gd name="T31" fmla="*/ 366 h 403"/>
                    <a:gd name="T32" fmla="*/ 172 w 203"/>
                    <a:gd name="T33" fmla="*/ 372 h 403"/>
                    <a:gd name="T34" fmla="*/ 166 w 203"/>
                    <a:gd name="T35" fmla="*/ 378 h 403"/>
                    <a:gd name="T36" fmla="*/ 158 w 203"/>
                    <a:gd name="T37" fmla="*/ 385 h 403"/>
                    <a:gd name="T38" fmla="*/ 149 w 203"/>
                    <a:gd name="T39" fmla="*/ 390 h 403"/>
                    <a:gd name="T40" fmla="*/ 140 w 203"/>
                    <a:gd name="T41" fmla="*/ 394 h 403"/>
                    <a:gd name="T42" fmla="*/ 131 w 203"/>
                    <a:gd name="T43" fmla="*/ 397 h 403"/>
                    <a:gd name="T44" fmla="*/ 121 w 203"/>
                    <a:gd name="T45" fmla="*/ 400 h 403"/>
                    <a:gd name="T46" fmla="*/ 111 w 203"/>
                    <a:gd name="T47" fmla="*/ 401 h 403"/>
                    <a:gd name="T48" fmla="*/ 101 w 203"/>
                    <a:gd name="T49" fmla="*/ 403 h 403"/>
                    <a:gd name="T50" fmla="*/ 91 w 203"/>
                    <a:gd name="T51" fmla="*/ 401 h 403"/>
                    <a:gd name="T52" fmla="*/ 80 w 203"/>
                    <a:gd name="T53" fmla="*/ 400 h 403"/>
                    <a:gd name="T54" fmla="*/ 71 w 203"/>
                    <a:gd name="T55" fmla="*/ 397 h 403"/>
                    <a:gd name="T56" fmla="*/ 61 w 203"/>
                    <a:gd name="T57" fmla="*/ 394 h 403"/>
                    <a:gd name="T58" fmla="*/ 52 w 203"/>
                    <a:gd name="T59" fmla="*/ 390 h 403"/>
                    <a:gd name="T60" fmla="*/ 45 w 203"/>
                    <a:gd name="T61" fmla="*/ 385 h 403"/>
                    <a:gd name="T62" fmla="*/ 37 w 203"/>
                    <a:gd name="T63" fmla="*/ 378 h 403"/>
                    <a:gd name="T64" fmla="*/ 29 w 203"/>
                    <a:gd name="T65" fmla="*/ 372 h 403"/>
                    <a:gd name="T66" fmla="*/ 23 w 203"/>
                    <a:gd name="T67" fmla="*/ 366 h 403"/>
                    <a:gd name="T68" fmla="*/ 17 w 203"/>
                    <a:gd name="T69" fmla="*/ 358 h 403"/>
                    <a:gd name="T70" fmla="*/ 12 w 203"/>
                    <a:gd name="T71" fmla="*/ 349 h 403"/>
                    <a:gd name="T72" fmla="*/ 8 w 203"/>
                    <a:gd name="T73" fmla="*/ 340 h 403"/>
                    <a:gd name="T74" fmla="*/ 4 w 203"/>
                    <a:gd name="T75" fmla="*/ 331 h 403"/>
                    <a:gd name="T76" fmla="*/ 1 w 203"/>
                    <a:gd name="T77" fmla="*/ 321 h 403"/>
                    <a:gd name="T78" fmla="*/ 0 w 203"/>
                    <a:gd name="T79" fmla="*/ 311 h 403"/>
                    <a:gd name="T80" fmla="*/ 0 w 203"/>
                    <a:gd name="T81" fmla="*/ 301 h 403"/>
                    <a:gd name="T82" fmla="*/ 1 w 203"/>
                    <a:gd name="T83" fmla="*/ 285 h 403"/>
                    <a:gd name="T84" fmla="*/ 4 w 203"/>
                    <a:gd name="T85" fmla="*/ 270 h 403"/>
                    <a:gd name="T86" fmla="*/ 10 w 203"/>
                    <a:gd name="T87" fmla="*/ 256 h 403"/>
                    <a:gd name="T88" fmla="*/ 18 w 203"/>
                    <a:gd name="T89" fmla="*/ 243 h 403"/>
                    <a:gd name="T90" fmla="*/ 27 w 203"/>
                    <a:gd name="T91" fmla="*/ 232 h 403"/>
                    <a:gd name="T92" fmla="*/ 37 w 203"/>
                    <a:gd name="T93" fmla="*/ 222 h 403"/>
                    <a:gd name="T94" fmla="*/ 50 w 203"/>
                    <a:gd name="T95" fmla="*/ 214 h 403"/>
                    <a:gd name="T96" fmla="*/ 63 w 203"/>
                    <a:gd name="T97" fmla="*/ 206 h 403"/>
                    <a:gd name="T98" fmla="*/ 63 w 203"/>
                    <a:gd name="T99" fmla="*/ 0 h 403"/>
                    <a:gd name="T100" fmla="*/ 139 w 203"/>
                    <a:gd name="T101" fmla="*/ 0 h 403"/>
                    <a:gd name="T102" fmla="*/ 139 w 203"/>
                    <a:gd name="T103" fmla="*/ 20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206"/>
                      </a:moveTo>
                      <a:lnTo>
                        <a:pt x="153" y="214"/>
                      </a:lnTo>
                      <a:lnTo>
                        <a:pt x="165" y="222"/>
                      </a:lnTo>
                      <a:lnTo>
                        <a:pt x="176" y="232"/>
                      </a:lnTo>
                      <a:lnTo>
                        <a:pt x="185" y="243"/>
                      </a:lnTo>
                      <a:lnTo>
                        <a:pt x="193" y="256"/>
                      </a:lnTo>
                      <a:lnTo>
                        <a:pt x="198" y="270"/>
                      </a:lnTo>
                      <a:lnTo>
                        <a:pt x="202" y="285"/>
                      </a:lnTo>
                      <a:lnTo>
                        <a:pt x="203" y="301"/>
                      </a:lnTo>
                      <a:lnTo>
                        <a:pt x="202" y="311"/>
                      </a:lnTo>
                      <a:lnTo>
                        <a:pt x="200" y="321"/>
                      </a:lnTo>
                      <a:lnTo>
                        <a:pt x="198" y="331"/>
                      </a:lnTo>
                      <a:lnTo>
                        <a:pt x="195" y="340"/>
                      </a:lnTo>
                      <a:lnTo>
                        <a:pt x="190" y="349"/>
                      </a:lnTo>
                      <a:lnTo>
                        <a:pt x="185" y="358"/>
                      </a:lnTo>
                      <a:lnTo>
                        <a:pt x="180" y="366"/>
                      </a:lnTo>
                      <a:lnTo>
                        <a:pt x="172" y="372"/>
                      </a:lnTo>
                      <a:lnTo>
                        <a:pt x="166" y="378"/>
                      </a:lnTo>
                      <a:lnTo>
                        <a:pt x="158" y="385"/>
                      </a:lnTo>
                      <a:lnTo>
                        <a:pt x="149" y="390"/>
                      </a:lnTo>
                      <a:lnTo>
                        <a:pt x="140" y="394"/>
                      </a:lnTo>
                      <a:lnTo>
                        <a:pt x="131" y="397"/>
                      </a:lnTo>
                      <a:lnTo>
                        <a:pt x="121" y="400"/>
                      </a:lnTo>
                      <a:lnTo>
                        <a:pt x="111" y="401"/>
                      </a:lnTo>
                      <a:lnTo>
                        <a:pt x="101" y="403"/>
                      </a:lnTo>
                      <a:lnTo>
                        <a:pt x="91" y="401"/>
                      </a:lnTo>
                      <a:lnTo>
                        <a:pt x="80" y="400"/>
                      </a:lnTo>
                      <a:lnTo>
                        <a:pt x="71" y="397"/>
                      </a:lnTo>
                      <a:lnTo>
                        <a:pt x="61" y="394"/>
                      </a:lnTo>
                      <a:lnTo>
                        <a:pt x="52" y="390"/>
                      </a:lnTo>
                      <a:lnTo>
                        <a:pt x="45" y="385"/>
                      </a:lnTo>
                      <a:lnTo>
                        <a:pt x="37" y="378"/>
                      </a:lnTo>
                      <a:lnTo>
                        <a:pt x="29" y="372"/>
                      </a:lnTo>
                      <a:lnTo>
                        <a:pt x="23" y="366"/>
                      </a:lnTo>
                      <a:lnTo>
                        <a:pt x="17" y="358"/>
                      </a:lnTo>
                      <a:lnTo>
                        <a:pt x="12" y="349"/>
                      </a:lnTo>
                      <a:lnTo>
                        <a:pt x="8" y="340"/>
                      </a:lnTo>
                      <a:lnTo>
                        <a:pt x="4" y="331"/>
                      </a:lnTo>
                      <a:lnTo>
                        <a:pt x="1" y="321"/>
                      </a:lnTo>
                      <a:lnTo>
                        <a:pt x="0" y="311"/>
                      </a:lnTo>
                      <a:lnTo>
                        <a:pt x="0" y="301"/>
                      </a:lnTo>
                      <a:lnTo>
                        <a:pt x="1" y="285"/>
                      </a:lnTo>
                      <a:lnTo>
                        <a:pt x="4" y="270"/>
                      </a:lnTo>
                      <a:lnTo>
                        <a:pt x="10" y="256"/>
                      </a:lnTo>
                      <a:lnTo>
                        <a:pt x="18" y="243"/>
                      </a:lnTo>
                      <a:lnTo>
                        <a:pt x="27" y="232"/>
                      </a:lnTo>
                      <a:lnTo>
                        <a:pt x="37" y="222"/>
                      </a:lnTo>
                      <a:lnTo>
                        <a:pt x="50" y="214"/>
                      </a:lnTo>
                      <a:lnTo>
                        <a:pt x="63" y="206"/>
                      </a:lnTo>
                      <a:lnTo>
                        <a:pt x="63" y="0"/>
                      </a:lnTo>
                      <a:lnTo>
                        <a:pt x="139" y="0"/>
                      </a:lnTo>
                      <a:lnTo>
                        <a:pt x="139" y="20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4" name="Freeform 204"/>
                <p:cNvSpPr>
                  <a:spLocks/>
                </p:cNvSpPr>
                <p:nvPr/>
              </p:nvSpPr>
              <p:spPr bwMode="auto">
                <a:xfrm>
                  <a:off x="4400" y="3246"/>
                  <a:ext cx="69" cy="163"/>
                </a:xfrm>
                <a:custGeom>
                  <a:avLst/>
                  <a:gdLst>
                    <a:gd name="T0" fmla="*/ 204 w 273"/>
                    <a:gd name="T1" fmla="*/ 0 h 655"/>
                    <a:gd name="T2" fmla="*/ 178 w 273"/>
                    <a:gd name="T3" fmla="*/ 177 h 655"/>
                    <a:gd name="T4" fmla="*/ 132 w 273"/>
                    <a:gd name="T5" fmla="*/ 195 h 655"/>
                    <a:gd name="T6" fmla="*/ 94 w 273"/>
                    <a:gd name="T7" fmla="*/ 219 h 655"/>
                    <a:gd name="T8" fmla="*/ 61 w 273"/>
                    <a:gd name="T9" fmla="*/ 249 h 655"/>
                    <a:gd name="T10" fmla="*/ 36 w 273"/>
                    <a:gd name="T11" fmla="*/ 282 h 655"/>
                    <a:gd name="T12" fmla="*/ 18 w 273"/>
                    <a:gd name="T13" fmla="*/ 320 h 655"/>
                    <a:gd name="T14" fmla="*/ 5 w 273"/>
                    <a:gd name="T15" fmla="*/ 359 h 655"/>
                    <a:gd name="T16" fmla="*/ 0 w 273"/>
                    <a:gd name="T17" fmla="*/ 400 h 655"/>
                    <a:gd name="T18" fmla="*/ 1 w 273"/>
                    <a:gd name="T19" fmla="*/ 441 h 655"/>
                    <a:gd name="T20" fmla="*/ 10 w 273"/>
                    <a:gd name="T21" fmla="*/ 482 h 655"/>
                    <a:gd name="T22" fmla="*/ 24 w 273"/>
                    <a:gd name="T23" fmla="*/ 520 h 655"/>
                    <a:gd name="T24" fmla="*/ 46 w 273"/>
                    <a:gd name="T25" fmla="*/ 557 h 655"/>
                    <a:gd name="T26" fmla="*/ 75 w 273"/>
                    <a:gd name="T27" fmla="*/ 589 h 655"/>
                    <a:gd name="T28" fmla="*/ 109 w 273"/>
                    <a:gd name="T29" fmla="*/ 616 h 655"/>
                    <a:gd name="T30" fmla="*/ 152 w 273"/>
                    <a:gd name="T31" fmla="*/ 637 h 655"/>
                    <a:gd name="T32" fmla="*/ 201 w 273"/>
                    <a:gd name="T33" fmla="*/ 651 h 655"/>
                    <a:gd name="T34" fmla="*/ 225 w 273"/>
                    <a:gd name="T35" fmla="*/ 585 h 655"/>
                    <a:gd name="T36" fmla="*/ 187 w 273"/>
                    <a:gd name="T37" fmla="*/ 575 h 655"/>
                    <a:gd name="T38" fmla="*/ 155 w 273"/>
                    <a:gd name="T39" fmla="*/ 558 h 655"/>
                    <a:gd name="T40" fmla="*/ 129 w 273"/>
                    <a:gd name="T41" fmla="*/ 538 h 655"/>
                    <a:gd name="T42" fmla="*/ 107 w 273"/>
                    <a:gd name="T43" fmla="*/ 514 h 655"/>
                    <a:gd name="T44" fmla="*/ 92 w 273"/>
                    <a:gd name="T45" fmla="*/ 486 h 655"/>
                    <a:gd name="T46" fmla="*/ 81 w 273"/>
                    <a:gd name="T47" fmla="*/ 456 h 655"/>
                    <a:gd name="T48" fmla="*/ 76 w 273"/>
                    <a:gd name="T49" fmla="*/ 424 h 655"/>
                    <a:gd name="T50" fmla="*/ 76 w 273"/>
                    <a:gd name="T51" fmla="*/ 394 h 655"/>
                    <a:gd name="T52" fmla="*/ 83 w 273"/>
                    <a:gd name="T53" fmla="*/ 363 h 655"/>
                    <a:gd name="T54" fmla="*/ 93 w 273"/>
                    <a:gd name="T55" fmla="*/ 333 h 655"/>
                    <a:gd name="T56" fmla="*/ 109 w 273"/>
                    <a:gd name="T57" fmla="*/ 306 h 655"/>
                    <a:gd name="T58" fmla="*/ 132 w 273"/>
                    <a:gd name="T59" fmla="*/ 282 h 655"/>
                    <a:gd name="T60" fmla="*/ 159 w 273"/>
                    <a:gd name="T61" fmla="*/ 261 h 655"/>
                    <a:gd name="T62" fmla="*/ 192 w 273"/>
                    <a:gd name="T63" fmla="*/ 247 h 655"/>
                    <a:gd name="T64" fmla="*/ 229 w 273"/>
                    <a:gd name="T65" fmla="*/ 237 h 655"/>
                    <a:gd name="T66" fmla="*/ 273 w 273"/>
                    <a:gd name="T67" fmla="*/ 235 h 655"/>
                    <a:gd name="T68" fmla="*/ 269 w 273"/>
                    <a:gd name="T69" fmla="*/ 200 h 655"/>
                    <a:gd name="T70" fmla="*/ 269 w 273"/>
                    <a:gd name="T71" fmla="*/ 182 h 655"/>
                    <a:gd name="T72" fmla="*/ 273 w 273"/>
                    <a:gd name="T73" fmla="*/ 166 h 655"/>
                    <a:gd name="T74" fmla="*/ 261 w 273"/>
                    <a:gd name="T75" fmla="*/ 166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7"/>
                      </a:lnTo>
                      <a:lnTo>
                        <a:pt x="154" y="186"/>
                      </a:lnTo>
                      <a:lnTo>
                        <a:pt x="132" y="195"/>
                      </a:lnTo>
                      <a:lnTo>
                        <a:pt x="112" y="207"/>
                      </a:lnTo>
                      <a:lnTo>
                        <a:pt x="94" y="219"/>
                      </a:lnTo>
                      <a:lnTo>
                        <a:pt x="76" y="233"/>
                      </a:lnTo>
                      <a:lnTo>
                        <a:pt x="61" y="249"/>
                      </a:lnTo>
                      <a:lnTo>
                        <a:pt x="48" y="265"/>
                      </a:lnTo>
                      <a:lnTo>
                        <a:pt x="36" y="282"/>
                      </a:lnTo>
                      <a:lnTo>
                        <a:pt x="25" y="301"/>
                      </a:lnTo>
                      <a:lnTo>
                        <a:pt x="18" y="320"/>
                      </a:lnTo>
                      <a:lnTo>
                        <a:pt x="10" y="339"/>
                      </a:lnTo>
                      <a:lnTo>
                        <a:pt x="5" y="359"/>
                      </a:lnTo>
                      <a:lnTo>
                        <a:pt x="2" y="380"/>
                      </a:lnTo>
                      <a:lnTo>
                        <a:pt x="0" y="400"/>
                      </a:lnTo>
                      <a:lnTo>
                        <a:pt x="0" y="421"/>
                      </a:lnTo>
                      <a:lnTo>
                        <a:pt x="1" y="441"/>
                      </a:lnTo>
                      <a:lnTo>
                        <a:pt x="5" y="461"/>
                      </a:lnTo>
                      <a:lnTo>
                        <a:pt x="10" y="482"/>
                      </a:lnTo>
                      <a:lnTo>
                        <a:pt x="16" y="501"/>
                      </a:lnTo>
                      <a:lnTo>
                        <a:pt x="24" y="520"/>
                      </a:lnTo>
                      <a:lnTo>
                        <a:pt x="34" y="539"/>
                      </a:lnTo>
                      <a:lnTo>
                        <a:pt x="46" y="557"/>
                      </a:lnTo>
                      <a:lnTo>
                        <a:pt x="60" y="574"/>
                      </a:lnTo>
                      <a:lnTo>
                        <a:pt x="75" y="589"/>
                      </a:lnTo>
                      <a:lnTo>
                        <a:pt x="92" y="603"/>
                      </a:lnTo>
                      <a:lnTo>
                        <a:pt x="109" y="616"/>
                      </a:lnTo>
                      <a:lnTo>
                        <a:pt x="130" y="627"/>
                      </a:lnTo>
                      <a:lnTo>
                        <a:pt x="152" y="637"/>
                      </a:lnTo>
                      <a:lnTo>
                        <a:pt x="176" y="645"/>
                      </a:lnTo>
                      <a:lnTo>
                        <a:pt x="201" y="651"/>
                      </a:lnTo>
                      <a:lnTo>
                        <a:pt x="228" y="655"/>
                      </a:lnTo>
                      <a:lnTo>
                        <a:pt x="225" y="585"/>
                      </a:lnTo>
                      <a:lnTo>
                        <a:pt x="205" y="580"/>
                      </a:lnTo>
                      <a:lnTo>
                        <a:pt x="187" y="575"/>
                      </a:lnTo>
                      <a:lnTo>
                        <a:pt x="171" y="567"/>
                      </a:lnTo>
                      <a:lnTo>
                        <a:pt x="155" y="558"/>
                      </a:lnTo>
                      <a:lnTo>
                        <a:pt x="141" y="549"/>
                      </a:lnTo>
                      <a:lnTo>
                        <a:pt x="129" y="538"/>
                      </a:lnTo>
                      <a:lnTo>
                        <a:pt x="117" y="526"/>
                      </a:lnTo>
                      <a:lnTo>
                        <a:pt x="107" y="514"/>
                      </a:lnTo>
                      <a:lnTo>
                        <a:pt x="98" y="500"/>
                      </a:lnTo>
                      <a:lnTo>
                        <a:pt x="92" y="486"/>
                      </a:lnTo>
                      <a:lnTo>
                        <a:pt x="85" y="472"/>
                      </a:lnTo>
                      <a:lnTo>
                        <a:pt x="81" y="456"/>
                      </a:lnTo>
                      <a:lnTo>
                        <a:pt x="78" y="441"/>
                      </a:lnTo>
                      <a:lnTo>
                        <a:pt x="76" y="424"/>
                      </a:lnTo>
                      <a:lnTo>
                        <a:pt x="75" y="409"/>
                      </a:lnTo>
                      <a:lnTo>
                        <a:pt x="76" y="394"/>
                      </a:lnTo>
                      <a:lnTo>
                        <a:pt x="79" y="379"/>
                      </a:lnTo>
                      <a:lnTo>
                        <a:pt x="83" y="363"/>
                      </a:lnTo>
                      <a:lnTo>
                        <a:pt x="87" y="348"/>
                      </a:lnTo>
                      <a:lnTo>
                        <a:pt x="93" y="333"/>
                      </a:lnTo>
                      <a:lnTo>
                        <a:pt x="101" y="319"/>
                      </a:lnTo>
                      <a:lnTo>
                        <a:pt x="109" y="306"/>
                      </a:lnTo>
                      <a:lnTo>
                        <a:pt x="120" y="293"/>
                      </a:lnTo>
                      <a:lnTo>
                        <a:pt x="132" y="282"/>
                      </a:lnTo>
                      <a:lnTo>
                        <a:pt x="145" y="272"/>
                      </a:lnTo>
                      <a:lnTo>
                        <a:pt x="159" y="261"/>
                      </a:lnTo>
                      <a:lnTo>
                        <a:pt x="174" y="254"/>
                      </a:lnTo>
                      <a:lnTo>
                        <a:pt x="192" y="247"/>
                      </a:lnTo>
                      <a:lnTo>
                        <a:pt x="210" y="241"/>
                      </a:lnTo>
                      <a:lnTo>
                        <a:pt x="229" y="237"/>
                      </a:lnTo>
                      <a:lnTo>
                        <a:pt x="251" y="236"/>
                      </a:lnTo>
                      <a:lnTo>
                        <a:pt x="273" y="235"/>
                      </a:lnTo>
                      <a:lnTo>
                        <a:pt x="270" y="219"/>
                      </a:lnTo>
                      <a:lnTo>
                        <a:pt x="269" y="200"/>
                      </a:lnTo>
                      <a:lnTo>
                        <a:pt x="269" y="191"/>
                      </a:lnTo>
                      <a:lnTo>
                        <a:pt x="269" y="182"/>
                      </a:lnTo>
                      <a:lnTo>
                        <a:pt x="270" y="173"/>
                      </a:lnTo>
                      <a:lnTo>
                        <a:pt x="273" y="166"/>
                      </a:lnTo>
                      <a:lnTo>
                        <a:pt x="266" y="166"/>
                      </a:lnTo>
                      <a:lnTo>
                        <a:pt x="261" y="166"/>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5" name="Freeform 205"/>
                <p:cNvSpPr>
                  <a:spLocks/>
                </p:cNvSpPr>
                <p:nvPr/>
              </p:nvSpPr>
              <p:spPr bwMode="auto">
                <a:xfrm>
                  <a:off x="4682" y="3305"/>
                  <a:ext cx="87" cy="112"/>
                </a:xfrm>
                <a:custGeom>
                  <a:avLst/>
                  <a:gdLst>
                    <a:gd name="T0" fmla="*/ 350 w 350"/>
                    <a:gd name="T1" fmla="*/ 0 h 449"/>
                    <a:gd name="T2" fmla="*/ 350 w 350"/>
                    <a:gd name="T3" fmla="*/ 248 h 449"/>
                    <a:gd name="T4" fmla="*/ 245 w 350"/>
                    <a:gd name="T5" fmla="*/ 248 h 449"/>
                    <a:gd name="T6" fmla="*/ 241 w 350"/>
                    <a:gd name="T7" fmla="*/ 288 h 449"/>
                    <a:gd name="T8" fmla="*/ 236 w 350"/>
                    <a:gd name="T9" fmla="*/ 327 h 449"/>
                    <a:gd name="T10" fmla="*/ 232 w 350"/>
                    <a:gd name="T11" fmla="*/ 345 h 449"/>
                    <a:gd name="T12" fmla="*/ 229 w 350"/>
                    <a:gd name="T13" fmla="*/ 361 h 449"/>
                    <a:gd name="T14" fmla="*/ 225 w 350"/>
                    <a:gd name="T15" fmla="*/ 376 h 449"/>
                    <a:gd name="T16" fmla="*/ 220 w 350"/>
                    <a:gd name="T17" fmla="*/ 390 h 449"/>
                    <a:gd name="T18" fmla="*/ 215 w 350"/>
                    <a:gd name="T19" fmla="*/ 403 h 449"/>
                    <a:gd name="T20" fmla="*/ 209 w 350"/>
                    <a:gd name="T21" fmla="*/ 415 h 449"/>
                    <a:gd name="T22" fmla="*/ 204 w 350"/>
                    <a:gd name="T23" fmla="*/ 425 h 449"/>
                    <a:gd name="T24" fmla="*/ 198 w 350"/>
                    <a:gd name="T25" fmla="*/ 434 h 449"/>
                    <a:gd name="T26" fmla="*/ 193 w 350"/>
                    <a:gd name="T27" fmla="*/ 440 h 449"/>
                    <a:gd name="T28" fmla="*/ 187 w 350"/>
                    <a:gd name="T29" fmla="*/ 445 h 449"/>
                    <a:gd name="T30" fmla="*/ 180 w 350"/>
                    <a:gd name="T31" fmla="*/ 448 h 449"/>
                    <a:gd name="T32" fmla="*/ 174 w 350"/>
                    <a:gd name="T33" fmla="*/ 449 h 449"/>
                    <a:gd name="T34" fmla="*/ 167 w 350"/>
                    <a:gd name="T35" fmla="*/ 448 h 449"/>
                    <a:gd name="T36" fmla="*/ 161 w 350"/>
                    <a:gd name="T37" fmla="*/ 445 h 449"/>
                    <a:gd name="T38" fmla="*/ 155 w 350"/>
                    <a:gd name="T39" fmla="*/ 440 h 449"/>
                    <a:gd name="T40" fmla="*/ 148 w 350"/>
                    <a:gd name="T41" fmla="*/ 434 h 449"/>
                    <a:gd name="T42" fmla="*/ 143 w 350"/>
                    <a:gd name="T43" fmla="*/ 425 h 449"/>
                    <a:gd name="T44" fmla="*/ 137 w 350"/>
                    <a:gd name="T45" fmla="*/ 415 h 449"/>
                    <a:gd name="T46" fmla="*/ 132 w 350"/>
                    <a:gd name="T47" fmla="*/ 403 h 449"/>
                    <a:gd name="T48" fmla="*/ 127 w 350"/>
                    <a:gd name="T49" fmla="*/ 390 h 449"/>
                    <a:gd name="T50" fmla="*/ 123 w 350"/>
                    <a:gd name="T51" fmla="*/ 376 h 449"/>
                    <a:gd name="T52" fmla="*/ 118 w 350"/>
                    <a:gd name="T53" fmla="*/ 361 h 449"/>
                    <a:gd name="T54" fmla="*/ 114 w 350"/>
                    <a:gd name="T55" fmla="*/ 345 h 449"/>
                    <a:gd name="T56" fmla="*/ 111 w 350"/>
                    <a:gd name="T57" fmla="*/ 327 h 449"/>
                    <a:gd name="T58" fmla="*/ 105 w 350"/>
                    <a:gd name="T59" fmla="*/ 288 h 449"/>
                    <a:gd name="T60" fmla="*/ 102 w 350"/>
                    <a:gd name="T61" fmla="*/ 248 h 449"/>
                    <a:gd name="T62" fmla="*/ 0 w 350"/>
                    <a:gd name="T63" fmla="*/ 248 h 449"/>
                    <a:gd name="T64" fmla="*/ 0 w 350"/>
                    <a:gd name="T65" fmla="*/ 0 h 449"/>
                    <a:gd name="T66" fmla="*/ 44 w 350"/>
                    <a:gd name="T67" fmla="*/ 0 h 449"/>
                    <a:gd name="T68" fmla="*/ 88 w 350"/>
                    <a:gd name="T69" fmla="*/ 0 h 449"/>
                    <a:gd name="T70" fmla="*/ 132 w 350"/>
                    <a:gd name="T71" fmla="*/ 0 h 449"/>
                    <a:gd name="T72" fmla="*/ 175 w 350"/>
                    <a:gd name="T73" fmla="*/ 0 h 449"/>
                    <a:gd name="T74" fmla="*/ 218 w 350"/>
                    <a:gd name="T75" fmla="*/ 0 h 449"/>
                    <a:gd name="T76" fmla="*/ 263 w 350"/>
                    <a:gd name="T77" fmla="*/ 0 h 449"/>
                    <a:gd name="T78" fmla="*/ 306 w 350"/>
                    <a:gd name="T79" fmla="*/ 0 h 449"/>
                    <a:gd name="T80" fmla="*/ 350 w 350"/>
                    <a:gd name="T8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9">
                      <a:moveTo>
                        <a:pt x="350" y="0"/>
                      </a:moveTo>
                      <a:lnTo>
                        <a:pt x="350" y="248"/>
                      </a:lnTo>
                      <a:lnTo>
                        <a:pt x="245" y="248"/>
                      </a:lnTo>
                      <a:lnTo>
                        <a:pt x="241" y="288"/>
                      </a:lnTo>
                      <a:lnTo>
                        <a:pt x="236" y="327"/>
                      </a:lnTo>
                      <a:lnTo>
                        <a:pt x="232" y="345"/>
                      </a:lnTo>
                      <a:lnTo>
                        <a:pt x="229" y="361"/>
                      </a:lnTo>
                      <a:lnTo>
                        <a:pt x="225" y="376"/>
                      </a:lnTo>
                      <a:lnTo>
                        <a:pt x="220" y="390"/>
                      </a:lnTo>
                      <a:lnTo>
                        <a:pt x="215" y="403"/>
                      </a:lnTo>
                      <a:lnTo>
                        <a:pt x="209" y="415"/>
                      </a:lnTo>
                      <a:lnTo>
                        <a:pt x="204" y="425"/>
                      </a:lnTo>
                      <a:lnTo>
                        <a:pt x="198" y="434"/>
                      </a:lnTo>
                      <a:lnTo>
                        <a:pt x="193" y="440"/>
                      </a:lnTo>
                      <a:lnTo>
                        <a:pt x="187" y="445"/>
                      </a:lnTo>
                      <a:lnTo>
                        <a:pt x="180" y="448"/>
                      </a:lnTo>
                      <a:lnTo>
                        <a:pt x="174" y="449"/>
                      </a:lnTo>
                      <a:lnTo>
                        <a:pt x="167" y="448"/>
                      </a:lnTo>
                      <a:lnTo>
                        <a:pt x="161" y="445"/>
                      </a:lnTo>
                      <a:lnTo>
                        <a:pt x="155" y="440"/>
                      </a:lnTo>
                      <a:lnTo>
                        <a:pt x="148" y="434"/>
                      </a:lnTo>
                      <a:lnTo>
                        <a:pt x="143" y="425"/>
                      </a:lnTo>
                      <a:lnTo>
                        <a:pt x="137" y="415"/>
                      </a:lnTo>
                      <a:lnTo>
                        <a:pt x="132" y="403"/>
                      </a:lnTo>
                      <a:lnTo>
                        <a:pt x="127" y="390"/>
                      </a:lnTo>
                      <a:lnTo>
                        <a:pt x="123" y="376"/>
                      </a:lnTo>
                      <a:lnTo>
                        <a:pt x="118" y="361"/>
                      </a:lnTo>
                      <a:lnTo>
                        <a:pt x="114" y="345"/>
                      </a:lnTo>
                      <a:lnTo>
                        <a:pt x="111" y="327"/>
                      </a:lnTo>
                      <a:lnTo>
                        <a:pt x="105" y="288"/>
                      </a:lnTo>
                      <a:lnTo>
                        <a:pt x="102" y="248"/>
                      </a:lnTo>
                      <a:lnTo>
                        <a:pt x="0" y="248"/>
                      </a:lnTo>
                      <a:lnTo>
                        <a:pt x="0" y="0"/>
                      </a:lnTo>
                      <a:lnTo>
                        <a:pt x="44" y="0"/>
                      </a:lnTo>
                      <a:lnTo>
                        <a:pt x="88" y="0"/>
                      </a:lnTo>
                      <a:lnTo>
                        <a:pt x="132" y="0"/>
                      </a:lnTo>
                      <a:lnTo>
                        <a:pt x="175" y="0"/>
                      </a:lnTo>
                      <a:lnTo>
                        <a:pt x="218" y="0"/>
                      </a:lnTo>
                      <a:lnTo>
                        <a:pt x="263" y="0"/>
                      </a:lnTo>
                      <a:lnTo>
                        <a:pt x="306" y="0"/>
                      </a:lnTo>
                      <a:lnTo>
                        <a:pt x="350" y="0"/>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6" name="Freeform 206"/>
                <p:cNvSpPr>
                  <a:spLocks/>
                </p:cNvSpPr>
                <p:nvPr/>
              </p:nvSpPr>
              <p:spPr bwMode="auto">
                <a:xfrm>
                  <a:off x="5054" y="3384"/>
                  <a:ext cx="138" cy="108"/>
                </a:xfrm>
                <a:custGeom>
                  <a:avLst/>
                  <a:gdLst>
                    <a:gd name="T0" fmla="*/ 167 w 551"/>
                    <a:gd name="T1" fmla="*/ 275 h 429"/>
                    <a:gd name="T2" fmla="*/ 183 w 551"/>
                    <a:gd name="T3" fmla="*/ 276 h 429"/>
                    <a:gd name="T4" fmla="*/ 213 w 551"/>
                    <a:gd name="T5" fmla="*/ 285 h 429"/>
                    <a:gd name="T6" fmla="*/ 241 w 551"/>
                    <a:gd name="T7" fmla="*/ 301 h 429"/>
                    <a:gd name="T8" fmla="*/ 265 w 551"/>
                    <a:gd name="T9" fmla="*/ 318 h 429"/>
                    <a:gd name="T10" fmla="*/ 288 w 551"/>
                    <a:gd name="T11" fmla="*/ 318 h 429"/>
                    <a:gd name="T12" fmla="*/ 313 w 551"/>
                    <a:gd name="T13" fmla="*/ 301 h 429"/>
                    <a:gd name="T14" fmla="*/ 340 w 551"/>
                    <a:gd name="T15" fmla="*/ 285 h 429"/>
                    <a:gd name="T16" fmla="*/ 371 w 551"/>
                    <a:gd name="T17" fmla="*/ 276 h 429"/>
                    <a:gd name="T18" fmla="*/ 386 w 551"/>
                    <a:gd name="T19" fmla="*/ 275 h 429"/>
                    <a:gd name="T20" fmla="*/ 387 w 551"/>
                    <a:gd name="T21" fmla="*/ 275 h 429"/>
                    <a:gd name="T22" fmla="*/ 404 w 551"/>
                    <a:gd name="T23" fmla="*/ 276 h 429"/>
                    <a:gd name="T24" fmla="*/ 432 w 551"/>
                    <a:gd name="T25" fmla="*/ 282 h 429"/>
                    <a:gd name="T26" fmla="*/ 459 w 551"/>
                    <a:gd name="T27" fmla="*/ 292 h 429"/>
                    <a:gd name="T28" fmla="*/ 483 w 551"/>
                    <a:gd name="T29" fmla="*/ 306 h 429"/>
                    <a:gd name="T30" fmla="*/ 505 w 551"/>
                    <a:gd name="T31" fmla="*/ 324 h 429"/>
                    <a:gd name="T32" fmla="*/ 523 w 551"/>
                    <a:gd name="T33" fmla="*/ 344 h 429"/>
                    <a:gd name="T34" fmla="*/ 537 w 551"/>
                    <a:gd name="T35" fmla="*/ 368 h 429"/>
                    <a:gd name="T36" fmla="*/ 547 w 551"/>
                    <a:gd name="T37" fmla="*/ 395 h 429"/>
                    <a:gd name="T38" fmla="*/ 551 w 551"/>
                    <a:gd name="T39" fmla="*/ 211 h 429"/>
                    <a:gd name="T40" fmla="*/ 324 w 551"/>
                    <a:gd name="T41" fmla="*/ 0 h 429"/>
                    <a:gd name="T42" fmla="*/ 232 w 551"/>
                    <a:gd name="T43" fmla="*/ 211 h 429"/>
                    <a:gd name="T44" fmla="*/ 0 w 551"/>
                    <a:gd name="T45" fmla="*/ 429 h 429"/>
                    <a:gd name="T46" fmla="*/ 5 w 551"/>
                    <a:gd name="T47" fmla="*/ 399 h 429"/>
                    <a:gd name="T48" fmla="*/ 16 w 551"/>
                    <a:gd name="T49" fmla="*/ 369 h 429"/>
                    <a:gd name="T50" fmla="*/ 32 w 551"/>
                    <a:gd name="T51" fmla="*/ 343 h 429"/>
                    <a:gd name="T52" fmla="*/ 52 w 551"/>
                    <a:gd name="T53" fmla="*/ 320 h 429"/>
                    <a:gd name="T54" fmla="*/ 76 w 551"/>
                    <a:gd name="T55" fmla="*/ 302 h 429"/>
                    <a:gd name="T56" fmla="*/ 103 w 551"/>
                    <a:gd name="T57" fmla="*/ 288 h 429"/>
                    <a:gd name="T58" fmla="*/ 132 w 551"/>
                    <a:gd name="T59" fmla="*/ 279 h 429"/>
                    <a:gd name="T60" fmla="*/ 164 w 551"/>
                    <a:gd name="T61" fmla="*/ 275 h 429"/>
                    <a:gd name="T62" fmla="*/ 166 w 551"/>
                    <a:gd name="T63" fmla="*/ 27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29">
                      <a:moveTo>
                        <a:pt x="166" y="275"/>
                      </a:moveTo>
                      <a:lnTo>
                        <a:pt x="167" y="275"/>
                      </a:lnTo>
                      <a:lnTo>
                        <a:pt x="167" y="275"/>
                      </a:lnTo>
                      <a:lnTo>
                        <a:pt x="183" y="276"/>
                      </a:lnTo>
                      <a:lnTo>
                        <a:pt x="197" y="280"/>
                      </a:lnTo>
                      <a:lnTo>
                        <a:pt x="213" y="285"/>
                      </a:lnTo>
                      <a:lnTo>
                        <a:pt x="227" y="292"/>
                      </a:lnTo>
                      <a:lnTo>
                        <a:pt x="241" y="301"/>
                      </a:lnTo>
                      <a:lnTo>
                        <a:pt x="254" y="310"/>
                      </a:lnTo>
                      <a:lnTo>
                        <a:pt x="265" y="318"/>
                      </a:lnTo>
                      <a:lnTo>
                        <a:pt x="277" y="329"/>
                      </a:lnTo>
                      <a:lnTo>
                        <a:pt x="288" y="318"/>
                      </a:lnTo>
                      <a:lnTo>
                        <a:pt x="301" y="310"/>
                      </a:lnTo>
                      <a:lnTo>
                        <a:pt x="313" y="301"/>
                      </a:lnTo>
                      <a:lnTo>
                        <a:pt x="326" y="292"/>
                      </a:lnTo>
                      <a:lnTo>
                        <a:pt x="340" y="285"/>
                      </a:lnTo>
                      <a:lnTo>
                        <a:pt x="356" y="280"/>
                      </a:lnTo>
                      <a:lnTo>
                        <a:pt x="371" y="276"/>
                      </a:lnTo>
                      <a:lnTo>
                        <a:pt x="386" y="275"/>
                      </a:lnTo>
                      <a:lnTo>
                        <a:pt x="386" y="275"/>
                      </a:lnTo>
                      <a:lnTo>
                        <a:pt x="387" y="275"/>
                      </a:lnTo>
                      <a:lnTo>
                        <a:pt x="387" y="275"/>
                      </a:lnTo>
                      <a:lnTo>
                        <a:pt x="389" y="275"/>
                      </a:lnTo>
                      <a:lnTo>
                        <a:pt x="404" y="276"/>
                      </a:lnTo>
                      <a:lnTo>
                        <a:pt x="418" y="278"/>
                      </a:lnTo>
                      <a:lnTo>
                        <a:pt x="432" y="282"/>
                      </a:lnTo>
                      <a:lnTo>
                        <a:pt x="446" y="285"/>
                      </a:lnTo>
                      <a:lnTo>
                        <a:pt x="459" y="292"/>
                      </a:lnTo>
                      <a:lnTo>
                        <a:pt x="472" y="298"/>
                      </a:lnTo>
                      <a:lnTo>
                        <a:pt x="483" y="306"/>
                      </a:lnTo>
                      <a:lnTo>
                        <a:pt x="495" y="313"/>
                      </a:lnTo>
                      <a:lnTo>
                        <a:pt x="505" y="324"/>
                      </a:lnTo>
                      <a:lnTo>
                        <a:pt x="514" y="334"/>
                      </a:lnTo>
                      <a:lnTo>
                        <a:pt x="523" y="344"/>
                      </a:lnTo>
                      <a:lnTo>
                        <a:pt x="530" y="355"/>
                      </a:lnTo>
                      <a:lnTo>
                        <a:pt x="537" y="368"/>
                      </a:lnTo>
                      <a:lnTo>
                        <a:pt x="543" y="381"/>
                      </a:lnTo>
                      <a:lnTo>
                        <a:pt x="547" y="395"/>
                      </a:lnTo>
                      <a:lnTo>
                        <a:pt x="551" y="409"/>
                      </a:lnTo>
                      <a:lnTo>
                        <a:pt x="551" y="211"/>
                      </a:lnTo>
                      <a:lnTo>
                        <a:pt x="324" y="211"/>
                      </a:lnTo>
                      <a:lnTo>
                        <a:pt x="324" y="0"/>
                      </a:lnTo>
                      <a:lnTo>
                        <a:pt x="232" y="0"/>
                      </a:lnTo>
                      <a:lnTo>
                        <a:pt x="232" y="211"/>
                      </a:lnTo>
                      <a:lnTo>
                        <a:pt x="0" y="211"/>
                      </a:lnTo>
                      <a:lnTo>
                        <a:pt x="0" y="429"/>
                      </a:lnTo>
                      <a:lnTo>
                        <a:pt x="2" y="414"/>
                      </a:lnTo>
                      <a:lnTo>
                        <a:pt x="5" y="399"/>
                      </a:lnTo>
                      <a:lnTo>
                        <a:pt x="10" y="383"/>
                      </a:lnTo>
                      <a:lnTo>
                        <a:pt x="16" y="369"/>
                      </a:lnTo>
                      <a:lnTo>
                        <a:pt x="23" y="355"/>
                      </a:lnTo>
                      <a:lnTo>
                        <a:pt x="32" y="343"/>
                      </a:lnTo>
                      <a:lnTo>
                        <a:pt x="42" y="331"/>
                      </a:lnTo>
                      <a:lnTo>
                        <a:pt x="52" y="320"/>
                      </a:lnTo>
                      <a:lnTo>
                        <a:pt x="64" y="311"/>
                      </a:lnTo>
                      <a:lnTo>
                        <a:pt x="76" y="302"/>
                      </a:lnTo>
                      <a:lnTo>
                        <a:pt x="89" y="294"/>
                      </a:lnTo>
                      <a:lnTo>
                        <a:pt x="103" y="288"/>
                      </a:lnTo>
                      <a:lnTo>
                        <a:pt x="117" y="283"/>
                      </a:lnTo>
                      <a:lnTo>
                        <a:pt x="132" y="279"/>
                      </a:lnTo>
                      <a:lnTo>
                        <a:pt x="149" y="276"/>
                      </a:lnTo>
                      <a:lnTo>
                        <a:pt x="164" y="275"/>
                      </a:lnTo>
                      <a:lnTo>
                        <a:pt x="166" y="275"/>
                      </a:lnTo>
                      <a:lnTo>
                        <a:pt x="166" y="27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7" name="Freeform 207"/>
                <p:cNvSpPr>
                  <a:spLocks/>
                </p:cNvSpPr>
                <p:nvPr/>
              </p:nvSpPr>
              <p:spPr bwMode="auto">
                <a:xfrm>
                  <a:off x="4871" y="3385"/>
                  <a:ext cx="51" cy="100"/>
                </a:xfrm>
                <a:custGeom>
                  <a:avLst/>
                  <a:gdLst>
                    <a:gd name="T0" fmla="*/ 139 w 203"/>
                    <a:gd name="T1" fmla="*/ 207 h 402"/>
                    <a:gd name="T2" fmla="*/ 152 w 203"/>
                    <a:gd name="T3" fmla="*/ 213 h 402"/>
                    <a:gd name="T4" fmla="*/ 164 w 203"/>
                    <a:gd name="T5" fmla="*/ 222 h 402"/>
                    <a:gd name="T6" fmla="*/ 176 w 203"/>
                    <a:gd name="T7" fmla="*/ 231 h 402"/>
                    <a:gd name="T8" fmla="*/ 185 w 203"/>
                    <a:gd name="T9" fmla="*/ 244 h 402"/>
                    <a:gd name="T10" fmla="*/ 193 w 203"/>
                    <a:gd name="T11" fmla="*/ 256 h 402"/>
                    <a:gd name="T12" fmla="*/ 198 w 203"/>
                    <a:gd name="T13" fmla="*/ 270 h 402"/>
                    <a:gd name="T14" fmla="*/ 201 w 203"/>
                    <a:gd name="T15" fmla="*/ 284 h 402"/>
                    <a:gd name="T16" fmla="*/ 203 w 203"/>
                    <a:gd name="T17" fmla="*/ 300 h 402"/>
                    <a:gd name="T18" fmla="*/ 201 w 203"/>
                    <a:gd name="T19" fmla="*/ 311 h 402"/>
                    <a:gd name="T20" fmla="*/ 200 w 203"/>
                    <a:gd name="T21" fmla="*/ 320 h 402"/>
                    <a:gd name="T22" fmla="*/ 198 w 203"/>
                    <a:gd name="T23" fmla="*/ 330 h 402"/>
                    <a:gd name="T24" fmla="*/ 195 w 203"/>
                    <a:gd name="T25" fmla="*/ 339 h 402"/>
                    <a:gd name="T26" fmla="*/ 190 w 203"/>
                    <a:gd name="T27" fmla="*/ 348 h 402"/>
                    <a:gd name="T28" fmla="*/ 185 w 203"/>
                    <a:gd name="T29" fmla="*/ 357 h 402"/>
                    <a:gd name="T30" fmla="*/ 180 w 203"/>
                    <a:gd name="T31" fmla="*/ 365 h 402"/>
                    <a:gd name="T32" fmla="*/ 172 w 203"/>
                    <a:gd name="T33" fmla="*/ 372 h 402"/>
                    <a:gd name="T34" fmla="*/ 166 w 203"/>
                    <a:gd name="T35" fmla="*/ 379 h 402"/>
                    <a:gd name="T36" fmla="*/ 158 w 203"/>
                    <a:gd name="T37" fmla="*/ 384 h 402"/>
                    <a:gd name="T38" fmla="*/ 149 w 203"/>
                    <a:gd name="T39" fmla="*/ 389 h 402"/>
                    <a:gd name="T40" fmla="*/ 140 w 203"/>
                    <a:gd name="T41" fmla="*/ 394 h 402"/>
                    <a:gd name="T42" fmla="*/ 131 w 203"/>
                    <a:gd name="T43" fmla="*/ 397 h 402"/>
                    <a:gd name="T44" fmla="*/ 121 w 203"/>
                    <a:gd name="T45" fmla="*/ 399 h 402"/>
                    <a:gd name="T46" fmla="*/ 111 w 203"/>
                    <a:gd name="T47" fmla="*/ 402 h 402"/>
                    <a:gd name="T48" fmla="*/ 101 w 203"/>
                    <a:gd name="T49" fmla="*/ 402 h 402"/>
                    <a:gd name="T50" fmla="*/ 91 w 203"/>
                    <a:gd name="T51" fmla="*/ 402 h 402"/>
                    <a:gd name="T52" fmla="*/ 80 w 203"/>
                    <a:gd name="T53" fmla="*/ 399 h 402"/>
                    <a:gd name="T54" fmla="*/ 71 w 203"/>
                    <a:gd name="T55" fmla="*/ 397 h 402"/>
                    <a:gd name="T56" fmla="*/ 61 w 203"/>
                    <a:gd name="T57" fmla="*/ 394 h 402"/>
                    <a:gd name="T58" fmla="*/ 52 w 203"/>
                    <a:gd name="T59" fmla="*/ 389 h 402"/>
                    <a:gd name="T60" fmla="*/ 45 w 203"/>
                    <a:gd name="T61" fmla="*/ 384 h 402"/>
                    <a:gd name="T62" fmla="*/ 37 w 203"/>
                    <a:gd name="T63" fmla="*/ 379 h 402"/>
                    <a:gd name="T64" fmla="*/ 29 w 203"/>
                    <a:gd name="T65" fmla="*/ 372 h 402"/>
                    <a:gd name="T66" fmla="*/ 23 w 203"/>
                    <a:gd name="T67" fmla="*/ 365 h 402"/>
                    <a:gd name="T68" fmla="*/ 17 w 203"/>
                    <a:gd name="T69" fmla="*/ 357 h 402"/>
                    <a:gd name="T70" fmla="*/ 11 w 203"/>
                    <a:gd name="T71" fmla="*/ 348 h 402"/>
                    <a:gd name="T72" fmla="*/ 8 w 203"/>
                    <a:gd name="T73" fmla="*/ 339 h 402"/>
                    <a:gd name="T74" fmla="*/ 4 w 203"/>
                    <a:gd name="T75" fmla="*/ 330 h 402"/>
                    <a:gd name="T76" fmla="*/ 1 w 203"/>
                    <a:gd name="T77" fmla="*/ 320 h 402"/>
                    <a:gd name="T78" fmla="*/ 0 w 203"/>
                    <a:gd name="T79" fmla="*/ 311 h 402"/>
                    <a:gd name="T80" fmla="*/ 0 w 203"/>
                    <a:gd name="T81" fmla="*/ 300 h 402"/>
                    <a:gd name="T82" fmla="*/ 1 w 203"/>
                    <a:gd name="T83" fmla="*/ 284 h 402"/>
                    <a:gd name="T84" fmla="*/ 4 w 203"/>
                    <a:gd name="T85" fmla="*/ 270 h 402"/>
                    <a:gd name="T86" fmla="*/ 10 w 203"/>
                    <a:gd name="T87" fmla="*/ 256 h 402"/>
                    <a:gd name="T88" fmla="*/ 18 w 203"/>
                    <a:gd name="T89" fmla="*/ 244 h 402"/>
                    <a:gd name="T90" fmla="*/ 27 w 203"/>
                    <a:gd name="T91" fmla="*/ 231 h 402"/>
                    <a:gd name="T92" fmla="*/ 37 w 203"/>
                    <a:gd name="T93" fmla="*/ 222 h 402"/>
                    <a:gd name="T94" fmla="*/ 50 w 203"/>
                    <a:gd name="T95" fmla="*/ 213 h 402"/>
                    <a:gd name="T96" fmla="*/ 62 w 203"/>
                    <a:gd name="T97" fmla="*/ 207 h 402"/>
                    <a:gd name="T98" fmla="*/ 62 w 203"/>
                    <a:gd name="T99" fmla="*/ 0 h 402"/>
                    <a:gd name="T100" fmla="*/ 139 w 203"/>
                    <a:gd name="T101" fmla="*/ 0 h 402"/>
                    <a:gd name="T102" fmla="*/ 139 w 203"/>
                    <a:gd name="T103" fmla="*/ 20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207"/>
                      </a:moveTo>
                      <a:lnTo>
                        <a:pt x="152" y="213"/>
                      </a:lnTo>
                      <a:lnTo>
                        <a:pt x="164" y="222"/>
                      </a:lnTo>
                      <a:lnTo>
                        <a:pt x="176" y="231"/>
                      </a:lnTo>
                      <a:lnTo>
                        <a:pt x="185" y="244"/>
                      </a:lnTo>
                      <a:lnTo>
                        <a:pt x="193" y="256"/>
                      </a:lnTo>
                      <a:lnTo>
                        <a:pt x="198" y="270"/>
                      </a:lnTo>
                      <a:lnTo>
                        <a:pt x="201" y="284"/>
                      </a:lnTo>
                      <a:lnTo>
                        <a:pt x="203" y="300"/>
                      </a:lnTo>
                      <a:lnTo>
                        <a:pt x="201" y="311"/>
                      </a:lnTo>
                      <a:lnTo>
                        <a:pt x="200" y="320"/>
                      </a:lnTo>
                      <a:lnTo>
                        <a:pt x="198" y="330"/>
                      </a:lnTo>
                      <a:lnTo>
                        <a:pt x="195" y="339"/>
                      </a:lnTo>
                      <a:lnTo>
                        <a:pt x="190" y="348"/>
                      </a:lnTo>
                      <a:lnTo>
                        <a:pt x="185" y="357"/>
                      </a:lnTo>
                      <a:lnTo>
                        <a:pt x="180" y="365"/>
                      </a:lnTo>
                      <a:lnTo>
                        <a:pt x="172" y="372"/>
                      </a:lnTo>
                      <a:lnTo>
                        <a:pt x="166" y="379"/>
                      </a:lnTo>
                      <a:lnTo>
                        <a:pt x="158" y="384"/>
                      </a:lnTo>
                      <a:lnTo>
                        <a:pt x="149" y="389"/>
                      </a:lnTo>
                      <a:lnTo>
                        <a:pt x="140" y="394"/>
                      </a:lnTo>
                      <a:lnTo>
                        <a:pt x="131" y="397"/>
                      </a:lnTo>
                      <a:lnTo>
                        <a:pt x="121" y="399"/>
                      </a:lnTo>
                      <a:lnTo>
                        <a:pt x="111" y="402"/>
                      </a:lnTo>
                      <a:lnTo>
                        <a:pt x="101" y="402"/>
                      </a:lnTo>
                      <a:lnTo>
                        <a:pt x="91" y="402"/>
                      </a:lnTo>
                      <a:lnTo>
                        <a:pt x="80" y="399"/>
                      </a:lnTo>
                      <a:lnTo>
                        <a:pt x="71" y="397"/>
                      </a:lnTo>
                      <a:lnTo>
                        <a:pt x="61" y="394"/>
                      </a:lnTo>
                      <a:lnTo>
                        <a:pt x="52" y="389"/>
                      </a:lnTo>
                      <a:lnTo>
                        <a:pt x="45" y="384"/>
                      </a:lnTo>
                      <a:lnTo>
                        <a:pt x="37" y="379"/>
                      </a:lnTo>
                      <a:lnTo>
                        <a:pt x="29" y="372"/>
                      </a:lnTo>
                      <a:lnTo>
                        <a:pt x="23" y="365"/>
                      </a:lnTo>
                      <a:lnTo>
                        <a:pt x="17" y="357"/>
                      </a:lnTo>
                      <a:lnTo>
                        <a:pt x="11" y="348"/>
                      </a:lnTo>
                      <a:lnTo>
                        <a:pt x="8" y="339"/>
                      </a:lnTo>
                      <a:lnTo>
                        <a:pt x="4" y="330"/>
                      </a:lnTo>
                      <a:lnTo>
                        <a:pt x="1" y="320"/>
                      </a:lnTo>
                      <a:lnTo>
                        <a:pt x="0" y="311"/>
                      </a:lnTo>
                      <a:lnTo>
                        <a:pt x="0" y="300"/>
                      </a:lnTo>
                      <a:lnTo>
                        <a:pt x="1" y="284"/>
                      </a:lnTo>
                      <a:lnTo>
                        <a:pt x="4" y="270"/>
                      </a:lnTo>
                      <a:lnTo>
                        <a:pt x="10" y="256"/>
                      </a:lnTo>
                      <a:lnTo>
                        <a:pt x="18" y="244"/>
                      </a:lnTo>
                      <a:lnTo>
                        <a:pt x="27" y="231"/>
                      </a:lnTo>
                      <a:lnTo>
                        <a:pt x="37" y="222"/>
                      </a:lnTo>
                      <a:lnTo>
                        <a:pt x="50" y="213"/>
                      </a:lnTo>
                      <a:lnTo>
                        <a:pt x="62" y="207"/>
                      </a:lnTo>
                      <a:lnTo>
                        <a:pt x="62" y="0"/>
                      </a:lnTo>
                      <a:lnTo>
                        <a:pt x="139" y="0"/>
                      </a:lnTo>
                      <a:lnTo>
                        <a:pt x="139" y="207"/>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8" name="Freeform 208"/>
                <p:cNvSpPr>
                  <a:spLocks/>
                </p:cNvSpPr>
                <p:nvPr/>
              </p:nvSpPr>
              <p:spPr bwMode="auto">
                <a:xfrm>
                  <a:off x="5253" y="3410"/>
                  <a:ext cx="69" cy="164"/>
                </a:xfrm>
                <a:custGeom>
                  <a:avLst/>
                  <a:gdLst>
                    <a:gd name="T0" fmla="*/ 204 w 273"/>
                    <a:gd name="T1" fmla="*/ 0 h 655"/>
                    <a:gd name="T2" fmla="*/ 178 w 273"/>
                    <a:gd name="T3" fmla="*/ 179 h 655"/>
                    <a:gd name="T4" fmla="*/ 132 w 273"/>
                    <a:gd name="T5" fmla="*/ 195 h 655"/>
                    <a:gd name="T6" fmla="*/ 94 w 273"/>
                    <a:gd name="T7" fmla="*/ 219 h 655"/>
                    <a:gd name="T8" fmla="*/ 61 w 273"/>
                    <a:gd name="T9" fmla="*/ 249 h 655"/>
                    <a:gd name="T10" fmla="*/ 35 w 273"/>
                    <a:gd name="T11" fmla="*/ 283 h 655"/>
                    <a:gd name="T12" fmla="*/ 18 w 273"/>
                    <a:gd name="T13" fmla="*/ 320 h 655"/>
                    <a:gd name="T14" fmla="*/ 5 w 273"/>
                    <a:gd name="T15" fmla="*/ 360 h 655"/>
                    <a:gd name="T16" fmla="*/ 0 w 273"/>
                    <a:gd name="T17" fmla="*/ 400 h 655"/>
                    <a:gd name="T18" fmla="*/ 1 w 273"/>
                    <a:gd name="T19" fmla="*/ 442 h 655"/>
                    <a:gd name="T20" fmla="*/ 10 w 273"/>
                    <a:gd name="T21" fmla="*/ 482 h 655"/>
                    <a:gd name="T22" fmla="*/ 24 w 273"/>
                    <a:gd name="T23" fmla="*/ 521 h 655"/>
                    <a:gd name="T24" fmla="*/ 46 w 273"/>
                    <a:gd name="T25" fmla="*/ 557 h 655"/>
                    <a:gd name="T26" fmla="*/ 75 w 273"/>
                    <a:gd name="T27" fmla="*/ 589 h 655"/>
                    <a:gd name="T28" fmla="*/ 109 w 273"/>
                    <a:gd name="T29" fmla="*/ 616 h 655"/>
                    <a:gd name="T30" fmla="*/ 151 w 273"/>
                    <a:gd name="T31" fmla="*/ 637 h 655"/>
                    <a:gd name="T32" fmla="*/ 201 w 273"/>
                    <a:gd name="T33" fmla="*/ 651 h 655"/>
                    <a:gd name="T34" fmla="*/ 225 w 273"/>
                    <a:gd name="T35" fmla="*/ 585 h 655"/>
                    <a:gd name="T36" fmla="*/ 187 w 273"/>
                    <a:gd name="T37" fmla="*/ 575 h 655"/>
                    <a:gd name="T38" fmla="*/ 155 w 273"/>
                    <a:gd name="T39" fmla="*/ 560 h 655"/>
                    <a:gd name="T40" fmla="*/ 128 w 273"/>
                    <a:gd name="T41" fmla="*/ 539 h 655"/>
                    <a:gd name="T42" fmla="*/ 107 w 273"/>
                    <a:gd name="T43" fmla="*/ 514 h 655"/>
                    <a:gd name="T44" fmla="*/ 92 w 273"/>
                    <a:gd name="T45" fmla="*/ 487 h 655"/>
                    <a:gd name="T46" fmla="*/ 80 w 273"/>
                    <a:gd name="T47" fmla="*/ 456 h 655"/>
                    <a:gd name="T48" fmla="*/ 76 w 273"/>
                    <a:gd name="T49" fmla="*/ 426 h 655"/>
                    <a:gd name="T50" fmla="*/ 76 w 273"/>
                    <a:gd name="T51" fmla="*/ 394 h 655"/>
                    <a:gd name="T52" fmla="*/ 81 w 273"/>
                    <a:gd name="T53" fmla="*/ 363 h 655"/>
                    <a:gd name="T54" fmla="*/ 93 w 273"/>
                    <a:gd name="T55" fmla="*/ 334 h 655"/>
                    <a:gd name="T56" fmla="*/ 109 w 273"/>
                    <a:gd name="T57" fmla="*/ 306 h 655"/>
                    <a:gd name="T58" fmla="*/ 132 w 273"/>
                    <a:gd name="T59" fmla="*/ 282 h 655"/>
                    <a:gd name="T60" fmla="*/ 159 w 273"/>
                    <a:gd name="T61" fmla="*/ 263 h 655"/>
                    <a:gd name="T62" fmla="*/ 192 w 273"/>
                    <a:gd name="T63" fmla="*/ 247 h 655"/>
                    <a:gd name="T64" fmla="*/ 229 w 273"/>
                    <a:gd name="T65" fmla="*/ 238 h 655"/>
                    <a:gd name="T66" fmla="*/ 273 w 273"/>
                    <a:gd name="T67" fmla="*/ 236 h 655"/>
                    <a:gd name="T68" fmla="*/ 269 w 273"/>
                    <a:gd name="T69" fmla="*/ 201 h 655"/>
                    <a:gd name="T70" fmla="*/ 269 w 273"/>
                    <a:gd name="T71" fmla="*/ 182 h 655"/>
                    <a:gd name="T72" fmla="*/ 273 w 273"/>
                    <a:gd name="T73" fmla="*/ 167 h 655"/>
                    <a:gd name="T74" fmla="*/ 261 w 273"/>
                    <a:gd name="T75" fmla="*/ 167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655">
                      <a:moveTo>
                        <a:pt x="261" y="0"/>
                      </a:moveTo>
                      <a:lnTo>
                        <a:pt x="204" y="0"/>
                      </a:lnTo>
                      <a:lnTo>
                        <a:pt x="204" y="172"/>
                      </a:lnTo>
                      <a:lnTo>
                        <a:pt x="178" y="179"/>
                      </a:lnTo>
                      <a:lnTo>
                        <a:pt x="154" y="186"/>
                      </a:lnTo>
                      <a:lnTo>
                        <a:pt x="132" y="195"/>
                      </a:lnTo>
                      <a:lnTo>
                        <a:pt x="112" y="207"/>
                      </a:lnTo>
                      <a:lnTo>
                        <a:pt x="94" y="219"/>
                      </a:lnTo>
                      <a:lnTo>
                        <a:pt x="76" y="233"/>
                      </a:lnTo>
                      <a:lnTo>
                        <a:pt x="61" y="249"/>
                      </a:lnTo>
                      <a:lnTo>
                        <a:pt x="48" y="265"/>
                      </a:lnTo>
                      <a:lnTo>
                        <a:pt x="35" y="283"/>
                      </a:lnTo>
                      <a:lnTo>
                        <a:pt x="25" y="301"/>
                      </a:lnTo>
                      <a:lnTo>
                        <a:pt x="18" y="320"/>
                      </a:lnTo>
                      <a:lnTo>
                        <a:pt x="10" y="339"/>
                      </a:lnTo>
                      <a:lnTo>
                        <a:pt x="5" y="360"/>
                      </a:lnTo>
                      <a:lnTo>
                        <a:pt x="1" y="380"/>
                      </a:lnTo>
                      <a:lnTo>
                        <a:pt x="0" y="400"/>
                      </a:lnTo>
                      <a:lnTo>
                        <a:pt x="0" y="421"/>
                      </a:lnTo>
                      <a:lnTo>
                        <a:pt x="1" y="442"/>
                      </a:lnTo>
                      <a:lnTo>
                        <a:pt x="5" y="463"/>
                      </a:lnTo>
                      <a:lnTo>
                        <a:pt x="10" y="482"/>
                      </a:lnTo>
                      <a:lnTo>
                        <a:pt x="16" y="502"/>
                      </a:lnTo>
                      <a:lnTo>
                        <a:pt x="24" y="521"/>
                      </a:lnTo>
                      <a:lnTo>
                        <a:pt x="34" y="539"/>
                      </a:lnTo>
                      <a:lnTo>
                        <a:pt x="46" y="557"/>
                      </a:lnTo>
                      <a:lnTo>
                        <a:pt x="60" y="574"/>
                      </a:lnTo>
                      <a:lnTo>
                        <a:pt x="75" y="589"/>
                      </a:lnTo>
                      <a:lnTo>
                        <a:pt x="92" y="603"/>
                      </a:lnTo>
                      <a:lnTo>
                        <a:pt x="109" y="616"/>
                      </a:lnTo>
                      <a:lnTo>
                        <a:pt x="130" y="627"/>
                      </a:lnTo>
                      <a:lnTo>
                        <a:pt x="151" y="637"/>
                      </a:lnTo>
                      <a:lnTo>
                        <a:pt x="176" y="645"/>
                      </a:lnTo>
                      <a:lnTo>
                        <a:pt x="201" y="651"/>
                      </a:lnTo>
                      <a:lnTo>
                        <a:pt x="228" y="655"/>
                      </a:lnTo>
                      <a:lnTo>
                        <a:pt x="225" y="585"/>
                      </a:lnTo>
                      <a:lnTo>
                        <a:pt x="205" y="581"/>
                      </a:lnTo>
                      <a:lnTo>
                        <a:pt x="187" y="575"/>
                      </a:lnTo>
                      <a:lnTo>
                        <a:pt x="171" y="569"/>
                      </a:lnTo>
                      <a:lnTo>
                        <a:pt x="155" y="560"/>
                      </a:lnTo>
                      <a:lnTo>
                        <a:pt x="141" y="549"/>
                      </a:lnTo>
                      <a:lnTo>
                        <a:pt x="128" y="539"/>
                      </a:lnTo>
                      <a:lnTo>
                        <a:pt x="117" y="527"/>
                      </a:lnTo>
                      <a:lnTo>
                        <a:pt x="107" y="514"/>
                      </a:lnTo>
                      <a:lnTo>
                        <a:pt x="98" y="501"/>
                      </a:lnTo>
                      <a:lnTo>
                        <a:pt x="92" y="487"/>
                      </a:lnTo>
                      <a:lnTo>
                        <a:pt x="85" y="472"/>
                      </a:lnTo>
                      <a:lnTo>
                        <a:pt x="80" y="456"/>
                      </a:lnTo>
                      <a:lnTo>
                        <a:pt x="77" y="441"/>
                      </a:lnTo>
                      <a:lnTo>
                        <a:pt x="76" y="426"/>
                      </a:lnTo>
                      <a:lnTo>
                        <a:pt x="75" y="409"/>
                      </a:lnTo>
                      <a:lnTo>
                        <a:pt x="76" y="394"/>
                      </a:lnTo>
                      <a:lnTo>
                        <a:pt x="79" y="379"/>
                      </a:lnTo>
                      <a:lnTo>
                        <a:pt x="81" y="363"/>
                      </a:lnTo>
                      <a:lnTo>
                        <a:pt x="86" y="348"/>
                      </a:lnTo>
                      <a:lnTo>
                        <a:pt x="93" y="334"/>
                      </a:lnTo>
                      <a:lnTo>
                        <a:pt x="100" y="320"/>
                      </a:lnTo>
                      <a:lnTo>
                        <a:pt x="109" y="306"/>
                      </a:lnTo>
                      <a:lnTo>
                        <a:pt x="120" y="293"/>
                      </a:lnTo>
                      <a:lnTo>
                        <a:pt x="132" y="282"/>
                      </a:lnTo>
                      <a:lnTo>
                        <a:pt x="145" y="272"/>
                      </a:lnTo>
                      <a:lnTo>
                        <a:pt x="159" y="263"/>
                      </a:lnTo>
                      <a:lnTo>
                        <a:pt x="174" y="254"/>
                      </a:lnTo>
                      <a:lnTo>
                        <a:pt x="192" y="247"/>
                      </a:lnTo>
                      <a:lnTo>
                        <a:pt x="210" y="242"/>
                      </a:lnTo>
                      <a:lnTo>
                        <a:pt x="229" y="238"/>
                      </a:lnTo>
                      <a:lnTo>
                        <a:pt x="251" y="236"/>
                      </a:lnTo>
                      <a:lnTo>
                        <a:pt x="273" y="236"/>
                      </a:lnTo>
                      <a:lnTo>
                        <a:pt x="270" y="219"/>
                      </a:lnTo>
                      <a:lnTo>
                        <a:pt x="269" y="201"/>
                      </a:lnTo>
                      <a:lnTo>
                        <a:pt x="269" y="191"/>
                      </a:lnTo>
                      <a:lnTo>
                        <a:pt x="269" y="182"/>
                      </a:lnTo>
                      <a:lnTo>
                        <a:pt x="270" y="173"/>
                      </a:lnTo>
                      <a:lnTo>
                        <a:pt x="273" y="167"/>
                      </a:lnTo>
                      <a:lnTo>
                        <a:pt x="266" y="167"/>
                      </a:lnTo>
                      <a:lnTo>
                        <a:pt x="261" y="167"/>
                      </a:lnTo>
                      <a:lnTo>
                        <a:pt x="261" y="0"/>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89" name="Freeform 209"/>
                <p:cNvSpPr>
                  <a:spLocks/>
                </p:cNvSpPr>
                <p:nvPr/>
              </p:nvSpPr>
              <p:spPr bwMode="auto">
                <a:xfrm>
                  <a:off x="1289" y="3785"/>
                  <a:ext cx="87" cy="112"/>
                </a:xfrm>
                <a:custGeom>
                  <a:avLst/>
                  <a:gdLst>
                    <a:gd name="T0" fmla="*/ 350 w 350"/>
                    <a:gd name="T1" fmla="*/ 448 h 448"/>
                    <a:gd name="T2" fmla="*/ 350 w 350"/>
                    <a:gd name="T3" fmla="*/ 201 h 448"/>
                    <a:gd name="T4" fmla="*/ 245 w 350"/>
                    <a:gd name="T5" fmla="*/ 201 h 448"/>
                    <a:gd name="T6" fmla="*/ 241 w 350"/>
                    <a:gd name="T7" fmla="*/ 160 h 448"/>
                    <a:gd name="T8" fmla="*/ 236 w 350"/>
                    <a:gd name="T9" fmla="*/ 122 h 448"/>
                    <a:gd name="T10" fmla="*/ 232 w 350"/>
                    <a:gd name="T11" fmla="*/ 104 h 448"/>
                    <a:gd name="T12" fmla="*/ 228 w 350"/>
                    <a:gd name="T13" fmla="*/ 87 h 448"/>
                    <a:gd name="T14" fmla="*/ 225 w 350"/>
                    <a:gd name="T15" fmla="*/ 72 h 448"/>
                    <a:gd name="T16" fmla="*/ 220 w 350"/>
                    <a:gd name="T17" fmla="*/ 58 h 448"/>
                    <a:gd name="T18" fmla="*/ 214 w 350"/>
                    <a:gd name="T19" fmla="*/ 45 h 448"/>
                    <a:gd name="T20" fmla="*/ 209 w 350"/>
                    <a:gd name="T21" fmla="*/ 34 h 448"/>
                    <a:gd name="T22" fmla="*/ 204 w 350"/>
                    <a:gd name="T23" fmla="*/ 23 h 448"/>
                    <a:gd name="T24" fmla="*/ 198 w 350"/>
                    <a:gd name="T25" fmla="*/ 16 h 448"/>
                    <a:gd name="T26" fmla="*/ 193 w 350"/>
                    <a:gd name="T27" fmla="*/ 9 h 448"/>
                    <a:gd name="T28" fmla="*/ 186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6 h 448"/>
                    <a:gd name="T42" fmla="*/ 142 w 350"/>
                    <a:gd name="T43" fmla="*/ 23 h 448"/>
                    <a:gd name="T44" fmla="*/ 137 w 350"/>
                    <a:gd name="T45" fmla="*/ 34 h 448"/>
                    <a:gd name="T46" fmla="*/ 132 w 350"/>
                    <a:gd name="T47" fmla="*/ 45 h 448"/>
                    <a:gd name="T48" fmla="*/ 126 w 350"/>
                    <a:gd name="T49" fmla="*/ 58 h 448"/>
                    <a:gd name="T50" fmla="*/ 123 w 350"/>
                    <a:gd name="T51" fmla="*/ 72 h 448"/>
                    <a:gd name="T52" fmla="*/ 118 w 350"/>
                    <a:gd name="T53" fmla="*/ 87 h 448"/>
                    <a:gd name="T54" fmla="*/ 114 w 350"/>
                    <a:gd name="T55" fmla="*/ 104 h 448"/>
                    <a:gd name="T56" fmla="*/ 111 w 350"/>
                    <a:gd name="T57" fmla="*/ 122 h 448"/>
                    <a:gd name="T58" fmla="*/ 105 w 350"/>
                    <a:gd name="T59" fmla="*/ 160 h 448"/>
                    <a:gd name="T60" fmla="*/ 101 w 350"/>
                    <a:gd name="T61" fmla="*/ 201 h 448"/>
                    <a:gd name="T62" fmla="*/ 0 w 350"/>
                    <a:gd name="T63" fmla="*/ 201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1"/>
                      </a:lnTo>
                      <a:lnTo>
                        <a:pt x="245" y="201"/>
                      </a:lnTo>
                      <a:lnTo>
                        <a:pt x="241" y="160"/>
                      </a:lnTo>
                      <a:lnTo>
                        <a:pt x="236" y="122"/>
                      </a:lnTo>
                      <a:lnTo>
                        <a:pt x="232" y="104"/>
                      </a:lnTo>
                      <a:lnTo>
                        <a:pt x="228" y="87"/>
                      </a:lnTo>
                      <a:lnTo>
                        <a:pt x="225" y="72"/>
                      </a:lnTo>
                      <a:lnTo>
                        <a:pt x="220" y="58"/>
                      </a:lnTo>
                      <a:lnTo>
                        <a:pt x="214" y="45"/>
                      </a:lnTo>
                      <a:lnTo>
                        <a:pt x="209" y="34"/>
                      </a:lnTo>
                      <a:lnTo>
                        <a:pt x="204" y="23"/>
                      </a:lnTo>
                      <a:lnTo>
                        <a:pt x="198" y="16"/>
                      </a:lnTo>
                      <a:lnTo>
                        <a:pt x="193" y="9"/>
                      </a:lnTo>
                      <a:lnTo>
                        <a:pt x="186" y="4"/>
                      </a:lnTo>
                      <a:lnTo>
                        <a:pt x="180" y="0"/>
                      </a:lnTo>
                      <a:lnTo>
                        <a:pt x="174" y="0"/>
                      </a:lnTo>
                      <a:lnTo>
                        <a:pt x="166" y="0"/>
                      </a:lnTo>
                      <a:lnTo>
                        <a:pt x="160" y="4"/>
                      </a:lnTo>
                      <a:lnTo>
                        <a:pt x="155" y="9"/>
                      </a:lnTo>
                      <a:lnTo>
                        <a:pt x="148" y="16"/>
                      </a:lnTo>
                      <a:lnTo>
                        <a:pt x="142" y="23"/>
                      </a:lnTo>
                      <a:lnTo>
                        <a:pt x="137" y="34"/>
                      </a:lnTo>
                      <a:lnTo>
                        <a:pt x="132" y="45"/>
                      </a:lnTo>
                      <a:lnTo>
                        <a:pt x="126" y="58"/>
                      </a:lnTo>
                      <a:lnTo>
                        <a:pt x="123" y="72"/>
                      </a:lnTo>
                      <a:lnTo>
                        <a:pt x="118" y="87"/>
                      </a:lnTo>
                      <a:lnTo>
                        <a:pt x="114" y="104"/>
                      </a:lnTo>
                      <a:lnTo>
                        <a:pt x="111" y="122"/>
                      </a:lnTo>
                      <a:lnTo>
                        <a:pt x="105" y="160"/>
                      </a:lnTo>
                      <a:lnTo>
                        <a:pt x="101" y="201"/>
                      </a:lnTo>
                      <a:lnTo>
                        <a:pt x="0" y="201"/>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0" name="Freeform 210"/>
                <p:cNvSpPr>
                  <a:spLocks/>
                </p:cNvSpPr>
                <p:nvPr/>
              </p:nvSpPr>
              <p:spPr bwMode="auto">
                <a:xfrm>
                  <a:off x="1661" y="3720"/>
                  <a:ext cx="138" cy="108"/>
                </a:xfrm>
                <a:custGeom>
                  <a:avLst/>
                  <a:gdLst>
                    <a:gd name="T0" fmla="*/ 167 w 551"/>
                    <a:gd name="T1" fmla="*/ 155 h 430"/>
                    <a:gd name="T2" fmla="*/ 182 w 551"/>
                    <a:gd name="T3" fmla="*/ 153 h 430"/>
                    <a:gd name="T4" fmla="*/ 213 w 551"/>
                    <a:gd name="T5" fmla="*/ 144 h 430"/>
                    <a:gd name="T6" fmla="*/ 239 w 551"/>
                    <a:gd name="T7" fmla="*/ 130 h 430"/>
                    <a:gd name="T8" fmla="*/ 265 w 551"/>
                    <a:gd name="T9" fmla="*/ 111 h 430"/>
                    <a:gd name="T10" fmla="*/ 288 w 551"/>
                    <a:gd name="T11" fmla="*/ 111 h 430"/>
                    <a:gd name="T12" fmla="*/ 312 w 551"/>
                    <a:gd name="T13" fmla="*/ 130 h 430"/>
                    <a:gd name="T14" fmla="*/ 340 w 551"/>
                    <a:gd name="T15" fmla="*/ 144 h 430"/>
                    <a:gd name="T16" fmla="*/ 371 w 551"/>
                    <a:gd name="T17" fmla="*/ 153 h 430"/>
                    <a:gd name="T18" fmla="*/ 386 w 551"/>
                    <a:gd name="T19" fmla="*/ 155 h 430"/>
                    <a:gd name="T20" fmla="*/ 387 w 551"/>
                    <a:gd name="T21" fmla="*/ 155 h 430"/>
                    <a:gd name="T22" fmla="*/ 403 w 551"/>
                    <a:gd name="T23" fmla="*/ 153 h 430"/>
                    <a:gd name="T24" fmla="*/ 432 w 551"/>
                    <a:gd name="T25" fmla="*/ 148 h 430"/>
                    <a:gd name="T26" fmla="*/ 459 w 551"/>
                    <a:gd name="T27" fmla="*/ 139 h 430"/>
                    <a:gd name="T28" fmla="*/ 483 w 551"/>
                    <a:gd name="T29" fmla="*/ 125 h 430"/>
                    <a:gd name="T30" fmla="*/ 505 w 551"/>
                    <a:gd name="T31" fmla="*/ 107 h 430"/>
                    <a:gd name="T32" fmla="*/ 522 w 551"/>
                    <a:gd name="T33" fmla="*/ 86 h 430"/>
                    <a:gd name="T34" fmla="*/ 537 w 551"/>
                    <a:gd name="T35" fmla="*/ 62 h 430"/>
                    <a:gd name="T36" fmla="*/ 547 w 551"/>
                    <a:gd name="T37" fmla="*/ 35 h 430"/>
                    <a:gd name="T38" fmla="*/ 551 w 551"/>
                    <a:gd name="T39" fmla="*/ 218 h 430"/>
                    <a:gd name="T40" fmla="*/ 324 w 551"/>
                    <a:gd name="T41" fmla="*/ 430 h 430"/>
                    <a:gd name="T42" fmla="*/ 232 w 551"/>
                    <a:gd name="T43" fmla="*/ 218 h 430"/>
                    <a:gd name="T44" fmla="*/ 0 w 551"/>
                    <a:gd name="T45" fmla="*/ 0 h 430"/>
                    <a:gd name="T46" fmla="*/ 5 w 551"/>
                    <a:gd name="T47" fmla="*/ 32 h 430"/>
                    <a:gd name="T48" fmla="*/ 16 w 551"/>
                    <a:gd name="T49" fmla="*/ 60 h 430"/>
                    <a:gd name="T50" fmla="*/ 32 w 551"/>
                    <a:gd name="T51" fmla="*/ 87 h 430"/>
                    <a:gd name="T52" fmla="*/ 52 w 551"/>
                    <a:gd name="T53" fmla="*/ 110 h 430"/>
                    <a:gd name="T54" fmla="*/ 75 w 551"/>
                    <a:gd name="T55" fmla="*/ 129 h 430"/>
                    <a:gd name="T56" fmla="*/ 103 w 551"/>
                    <a:gd name="T57" fmla="*/ 143 h 430"/>
                    <a:gd name="T58" fmla="*/ 132 w 551"/>
                    <a:gd name="T59" fmla="*/ 152 h 430"/>
                    <a:gd name="T60" fmla="*/ 164 w 551"/>
                    <a:gd name="T61" fmla="*/ 155 h 430"/>
                    <a:gd name="T62" fmla="*/ 165 w 551"/>
                    <a:gd name="T63" fmla="*/ 15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430">
                      <a:moveTo>
                        <a:pt x="165" y="155"/>
                      </a:moveTo>
                      <a:lnTo>
                        <a:pt x="167" y="155"/>
                      </a:lnTo>
                      <a:lnTo>
                        <a:pt x="167" y="155"/>
                      </a:lnTo>
                      <a:lnTo>
                        <a:pt x="182" y="153"/>
                      </a:lnTo>
                      <a:lnTo>
                        <a:pt x="197" y="150"/>
                      </a:lnTo>
                      <a:lnTo>
                        <a:pt x="213" y="144"/>
                      </a:lnTo>
                      <a:lnTo>
                        <a:pt x="227" y="138"/>
                      </a:lnTo>
                      <a:lnTo>
                        <a:pt x="239" y="130"/>
                      </a:lnTo>
                      <a:lnTo>
                        <a:pt x="253" y="120"/>
                      </a:lnTo>
                      <a:lnTo>
                        <a:pt x="265" y="111"/>
                      </a:lnTo>
                      <a:lnTo>
                        <a:pt x="276" y="101"/>
                      </a:lnTo>
                      <a:lnTo>
                        <a:pt x="288" y="111"/>
                      </a:lnTo>
                      <a:lnTo>
                        <a:pt x="299" y="120"/>
                      </a:lnTo>
                      <a:lnTo>
                        <a:pt x="312" y="130"/>
                      </a:lnTo>
                      <a:lnTo>
                        <a:pt x="326" y="138"/>
                      </a:lnTo>
                      <a:lnTo>
                        <a:pt x="340" y="144"/>
                      </a:lnTo>
                      <a:lnTo>
                        <a:pt x="355" y="150"/>
                      </a:lnTo>
                      <a:lnTo>
                        <a:pt x="371" y="153"/>
                      </a:lnTo>
                      <a:lnTo>
                        <a:pt x="386" y="155"/>
                      </a:lnTo>
                      <a:lnTo>
                        <a:pt x="386" y="155"/>
                      </a:lnTo>
                      <a:lnTo>
                        <a:pt x="387" y="155"/>
                      </a:lnTo>
                      <a:lnTo>
                        <a:pt x="387" y="155"/>
                      </a:lnTo>
                      <a:lnTo>
                        <a:pt x="389" y="155"/>
                      </a:lnTo>
                      <a:lnTo>
                        <a:pt x="403" y="153"/>
                      </a:lnTo>
                      <a:lnTo>
                        <a:pt x="418" y="152"/>
                      </a:lnTo>
                      <a:lnTo>
                        <a:pt x="432" y="148"/>
                      </a:lnTo>
                      <a:lnTo>
                        <a:pt x="445" y="144"/>
                      </a:lnTo>
                      <a:lnTo>
                        <a:pt x="459" y="139"/>
                      </a:lnTo>
                      <a:lnTo>
                        <a:pt x="470" y="133"/>
                      </a:lnTo>
                      <a:lnTo>
                        <a:pt x="483" y="125"/>
                      </a:lnTo>
                      <a:lnTo>
                        <a:pt x="493" y="116"/>
                      </a:lnTo>
                      <a:lnTo>
                        <a:pt x="505" y="107"/>
                      </a:lnTo>
                      <a:lnTo>
                        <a:pt x="514" y="97"/>
                      </a:lnTo>
                      <a:lnTo>
                        <a:pt x="522" y="86"/>
                      </a:lnTo>
                      <a:lnTo>
                        <a:pt x="530" y="74"/>
                      </a:lnTo>
                      <a:lnTo>
                        <a:pt x="537" y="62"/>
                      </a:lnTo>
                      <a:lnTo>
                        <a:pt x="542" y="49"/>
                      </a:lnTo>
                      <a:lnTo>
                        <a:pt x="547" y="35"/>
                      </a:lnTo>
                      <a:lnTo>
                        <a:pt x="551" y="21"/>
                      </a:lnTo>
                      <a:lnTo>
                        <a:pt x="551" y="218"/>
                      </a:lnTo>
                      <a:lnTo>
                        <a:pt x="324" y="218"/>
                      </a:lnTo>
                      <a:lnTo>
                        <a:pt x="324" y="430"/>
                      </a:lnTo>
                      <a:lnTo>
                        <a:pt x="232" y="430"/>
                      </a:lnTo>
                      <a:lnTo>
                        <a:pt x="232" y="218"/>
                      </a:lnTo>
                      <a:lnTo>
                        <a:pt x="0" y="218"/>
                      </a:lnTo>
                      <a:lnTo>
                        <a:pt x="0" y="0"/>
                      </a:lnTo>
                      <a:lnTo>
                        <a:pt x="2" y="17"/>
                      </a:lnTo>
                      <a:lnTo>
                        <a:pt x="5" y="32"/>
                      </a:lnTo>
                      <a:lnTo>
                        <a:pt x="10" y="46"/>
                      </a:lnTo>
                      <a:lnTo>
                        <a:pt x="16" y="60"/>
                      </a:lnTo>
                      <a:lnTo>
                        <a:pt x="23" y="74"/>
                      </a:lnTo>
                      <a:lnTo>
                        <a:pt x="32" y="87"/>
                      </a:lnTo>
                      <a:lnTo>
                        <a:pt x="41" y="99"/>
                      </a:lnTo>
                      <a:lnTo>
                        <a:pt x="52" y="110"/>
                      </a:lnTo>
                      <a:lnTo>
                        <a:pt x="63" y="120"/>
                      </a:lnTo>
                      <a:lnTo>
                        <a:pt x="75" y="129"/>
                      </a:lnTo>
                      <a:lnTo>
                        <a:pt x="89" y="137"/>
                      </a:lnTo>
                      <a:lnTo>
                        <a:pt x="103" y="143"/>
                      </a:lnTo>
                      <a:lnTo>
                        <a:pt x="117" y="148"/>
                      </a:lnTo>
                      <a:lnTo>
                        <a:pt x="132" y="152"/>
                      </a:lnTo>
                      <a:lnTo>
                        <a:pt x="148" y="153"/>
                      </a:lnTo>
                      <a:lnTo>
                        <a:pt x="164" y="155"/>
                      </a:lnTo>
                      <a:lnTo>
                        <a:pt x="165" y="155"/>
                      </a:lnTo>
                      <a:lnTo>
                        <a:pt x="165" y="155"/>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1" name="Freeform 211"/>
                <p:cNvSpPr>
                  <a:spLocks/>
                </p:cNvSpPr>
                <p:nvPr/>
              </p:nvSpPr>
              <p:spPr bwMode="auto">
                <a:xfrm>
                  <a:off x="1478" y="3743"/>
                  <a:ext cx="51" cy="100"/>
                </a:xfrm>
                <a:custGeom>
                  <a:avLst/>
                  <a:gdLst>
                    <a:gd name="T0" fmla="*/ 140 w 204"/>
                    <a:gd name="T1" fmla="*/ 195 h 401"/>
                    <a:gd name="T2" fmla="*/ 153 w 204"/>
                    <a:gd name="T3" fmla="*/ 189 h 401"/>
                    <a:gd name="T4" fmla="*/ 165 w 204"/>
                    <a:gd name="T5" fmla="*/ 180 h 401"/>
                    <a:gd name="T6" fmla="*/ 176 w 204"/>
                    <a:gd name="T7" fmla="*/ 169 h 401"/>
                    <a:gd name="T8" fmla="*/ 186 w 204"/>
                    <a:gd name="T9" fmla="*/ 158 h 401"/>
                    <a:gd name="T10" fmla="*/ 193 w 204"/>
                    <a:gd name="T11" fmla="*/ 145 h 401"/>
                    <a:gd name="T12" fmla="*/ 199 w 204"/>
                    <a:gd name="T13" fmla="*/ 131 h 401"/>
                    <a:gd name="T14" fmla="*/ 202 w 204"/>
                    <a:gd name="T15" fmla="*/ 116 h 401"/>
                    <a:gd name="T16" fmla="*/ 204 w 204"/>
                    <a:gd name="T17" fmla="*/ 101 h 401"/>
                    <a:gd name="T18" fmla="*/ 202 w 204"/>
                    <a:gd name="T19" fmla="*/ 90 h 401"/>
                    <a:gd name="T20" fmla="*/ 201 w 204"/>
                    <a:gd name="T21" fmla="*/ 80 h 401"/>
                    <a:gd name="T22" fmla="*/ 199 w 204"/>
                    <a:gd name="T23" fmla="*/ 71 h 401"/>
                    <a:gd name="T24" fmla="*/ 195 w 204"/>
                    <a:gd name="T25" fmla="*/ 61 h 401"/>
                    <a:gd name="T26" fmla="*/ 191 w 204"/>
                    <a:gd name="T27" fmla="*/ 52 h 401"/>
                    <a:gd name="T28" fmla="*/ 186 w 204"/>
                    <a:gd name="T29" fmla="*/ 44 h 401"/>
                    <a:gd name="T30" fmla="*/ 179 w 204"/>
                    <a:gd name="T31" fmla="*/ 37 h 401"/>
                    <a:gd name="T32" fmla="*/ 173 w 204"/>
                    <a:gd name="T33" fmla="*/ 29 h 401"/>
                    <a:gd name="T34" fmla="*/ 167 w 204"/>
                    <a:gd name="T35" fmla="*/ 23 h 401"/>
                    <a:gd name="T36" fmla="*/ 158 w 204"/>
                    <a:gd name="T37" fmla="*/ 16 h 401"/>
                    <a:gd name="T38" fmla="*/ 150 w 204"/>
                    <a:gd name="T39" fmla="*/ 11 h 401"/>
                    <a:gd name="T40" fmla="*/ 141 w 204"/>
                    <a:gd name="T41" fmla="*/ 8 h 401"/>
                    <a:gd name="T42" fmla="*/ 132 w 204"/>
                    <a:gd name="T43" fmla="*/ 4 h 401"/>
                    <a:gd name="T44" fmla="*/ 122 w 204"/>
                    <a:gd name="T45" fmla="*/ 1 h 401"/>
                    <a:gd name="T46" fmla="*/ 112 w 204"/>
                    <a:gd name="T47" fmla="*/ 0 h 401"/>
                    <a:gd name="T48" fmla="*/ 102 w 204"/>
                    <a:gd name="T49" fmla="*/ 0 h 401"/>
                    <a:gd name="T50" fmla="*/ 91 w 204"/>
                    <a:gd name="T51" fmla="*/ 0 h 401"/>
                    <a:gd name="T52" fmla="*/ 81 w 204"/>
                    <a:gd name="T53" fmla="*/ 1 h 401"/>
                    <a:gd name="T54" fmla="*/ 71 w 204"/>
                    <a:gd name="T55" fmla="*/ 4 h 401"/>
                    <a:gd name="T56" fmla="*/ 62 w 204"/>
                    <a:gd name="T57" fmla="*/ 8 h 401"/>
                    <a:gd name="T58" fmla="*/ 53 w 204"/>
                    <a:gd name="T59" fmla="*/ 11 h 401"/>
                    <a:gd name="T60" fmla="*/ 46 w 204"/>
                    <a:gd name="T61" fmla="*/ 16 h 401"/>
                    <a:gd name="T62" fmla="*/ 37 w 204"/>
                    <a:gd name="T63" fmla="*/ 23 h 401"/>
                    <a:gd name="T64" fmla="*/ 30 w 204"/>
                    <a:gd name="T65" fmla="*/ 29 h 401"/>
                    <a:gd name="T66" fmla="*/ 24 w 204"/>
                    <a:gd name="T67" fmla="*/ 37 h 401"/>
                    <a:gd name="T68" fmla="*/ 17 w 204"/>
                    <a:gd name="T69" fmla="*/ 44 h 401"/>
                    <a:gd name="T70" fmla="*/ 12 w 204"/>
                    <a:gd name="T71" fmla="*/ 52 h 401"/>
                    <a:gd name="T72" fmla="*/ 9 w 204"/>
                    <a:gd name="T73" fmla="*/ 61 h 401"/>
                    <a:gd name="T74" fmla="*/ 5 w 204"/>
                    <a:gd name="T75" fmla="*/ 71 h 401"/>
                    <a:gd name="T76" fmla="*/ 2 w 204"/>
                    <a:gd name="T77" fmla="*/ 80 h 401"/>
                    <a:gd name="T78" fmla="*/ 1 w 204"/>
                    <a:gd name="T79" fmla="*/ 90 h 401"/>
                    <a:gd name="T80" fmla="*/ 0 w 204"/>
                    <a:gd name="T81" fmla="*/ 101 h 401"/>
                    <a:gd name="T82" fmla="*/ 1 w 204"/>
                    <a:gd name="T83" fmla="*/ 116 h 401"/>
                    <a:gd name="T84" fmla="*/ 5 w 204"/>
                    <a:gd name="T85" fmla="*/ 131 h 401"/>
                    <a:gd name="T86" fmla="*/ 11 w 204"/>
                    <a:gd name="T87" fmla="*/ 145 h 401"/>
                    <a:gd name="T88" fmla="*/ 17 w 204"/>
                    <a:gd name="T89" fmla="*/ 158 h 401"/>
                    <a:gd name="T90" fmla="*/ 28 w 204"/>
                    <a:gd name="T91" fmla="*/ 169 h 401"/>
                    <a:gd name="T92" fmla="*/ 38 w 204"/>
                    <a:gd name="T93" fmla="*/ 180 h 401"/>
                    <a:gd name="T94" fmla="*/ 51 w 204"/>
                    <a:gd name="T95" fmla="*/ 189 h 401"/>
                    <a:gd name="T96" fmla="*/ 63 w 204"/>
                    <a:gd name="T97" fmla="*/ 195 h 401"/>
                    <a:gd name="T98" fmla="*/ 63 w 204"/>
                    <a:gd name="T99" fmla="*/ 401 h 401"/>
                    <a:gd name="T100" fmla="*/ 140 w 204"/>
                    <a:gd name="T101" fmla="*/ 401 h 401"/>
                    <a:gd name="T102" fmla="*/ 140 w 204"/>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401">
                      <a:moveTo>
                        <a:pt x="140" y="195"/>
                      </a:moveTo>
                      <a:lnTo>
                        <a:pt x="153" y="189"/>
                      </a:lnTo>
                      <a:lnTo>
                        <a:pt x="165" y="180"/>
                      </a:lnTo>
                      <a:lnTo>
                        <a:pt x="176" y="169"/>
                      </a:lnTo>
                      <a:lnTo>
                        <a:pt x="186" y="158"/>
                      </a:lnTo>
                      <a:lnTo>
                        <a:pt x="193" y="145"/>
                      </a:lnTo>
                      <a:lnTo>
                        <a:pt x="199" y="131"/>
                      </a:lnTo>
                      <a:lnTo>
                        <a:pt x="202" y="116"/>
                      </a:lnTo>
                      <a:lnTo>
                        <a:pt x="204" y="101"/>
                      </a:lnTo>
                      <a:lnTo>
                        <a:pt x="202" y="90"/>
                      </a:lnTo>
                      <a:lnTo>
                        <a:pt x="201" y="80"/>
                      </a:lnTo>
                      <a:lnTo>
                        <a:pt x="199" y="71"/>
                      </a:lnTo>
                      <a:lnTo>
                        <a:pt x="195" y="61"/>
                      </a:lnTo>
                      <a:lnTo>
                        <a:pt x="191" y="52"/>
                      </a:lnTo>
                      <a:lnTo>
                        <a:pt x="186" y="44"/>
                      </a:lnTo>
                      <a:lnTo>
                        <a:pt x="179" y="37"/>
                      </a:lnTo>
                      <a:lnTo>
                        <a:pt x="173" y="29"/>
                      </a:lnTo>
                      <a:lnTo>
                        <a:pt x="167" y="23"/>
                      </a:lnTo>
                      <a:lnTo>
                        <a:pt x="158" y="16"/>
                      </a:lnTo>
                      <a:lnTo>
                        <a:pt x="150" y="11"/>
                      </a:lnTo>
                      <a:lnTo>
                        <a:pt x="141" y="8"/>
                      </a:lnTo>
                      <a:lnTo>
                        <a:pt x="132" y="4"/>
                      </a:lnTo>
                      <a:lnTo>
                        <a:pt x="122" y="1"/>
                      </a:lnTo>
                      <a:lnTo>
                        <a:pt x="112" y="0"/>
                      </a:lnTo>
                      <a:lnTo>
                        <a:pt x="102" y="0"/>
                      </a:lnTo>
                      <a:lnTo>
                        <a:pt x="91" y="0"/>
                      </a:lnTo>
                      <a:lnTo>
                        <a:pt x="81" y="1"/>
                      </a:lnTo>
                      <a:lnTo>
                        <a:pt x="71" y="4"/>
                      </a:lnTo>
                      <a:lnTo>
                        <a:pt x="62" y="8"/>
                      </a:lnTo>
                      <a:lnTo>
                        <a:pt x="53" y="11"/>
                      </a:lnTo>
                      <a:lnTo>
                        <a:pt x="46" y="16"/>
                      </a:lnTo>
                      <a:lnTo>
                        <a:pt x="37" y="23"/>
                      </a:lnTo>
                      <a:lnTo>
                        <a:pt x="30" y="29"/>
                      </a:lnTo>
                      <a:lnTo>
                        <a:pt x="24" y="37"/>
                      </a:lnTo>
                      <a:lnTo>
                        <a:pt x="17" y="44"/>
                      </a:lnTo>
                      <a:lnTo>
                        <a:pt x="12" y="52"/>
                      </a:lnTo>
                      <a:lnTo>
                        <a:pt x="9" y="61"/>
                      </a:lnTo>
                      <a:lnTo>
                        <a:pt x="5" y="71"/>
                      </a:lnTo>
                      <a:lnTo>
                        <a:pt x="2" y="80"/>
                      </a:lnTo>
                      <a:lnTo>
                        <a:pt x="1" y="90"/>
                      </a:lnTo>
                      <a:lnTo>
                        <a:pt x="0" y="101"/>
                      </a:lnTo>
                      <a:lnTo>
                        <a:pt x="1" y="116"/>
                      </a:lnTo>
                      <a:lnTo>
                        <a:pt x="5" y="131"/>
                      </a:lnTo>
                      <a:lnTo>
                        <a:pt x="11" y="145"/>
                      </a:lnTo>
                      <a:lnTo>
                        <a:pt x="17" y="158"/>
                      </a:lnTo>
                      <a:lnTo>
                        <a:pt x="28" y="169"/>
                      </a:lnTo>
                      <a:lnTo>
                        <a:pt x="38" y="180"/>
                      </a:lnTo>
                      <a:lnTo>
                        <a:pt x="51" y="189"/>
                      </a:lnTo>
                      <a:lnTo>
                        <a:pt x="63" y="195"/>
                      </a:lnTo>
                      <a:lnTo>
                        <a:pt x="63" y="401"/>
                      </a:lnTo>
                      <a:lnTo>
                        <a:pt x="140" y="401"/>
                      </a:lnTo>
                      <a:lnTo>
                        <a:pt x="140"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2" name="Freeform 212"/>
                <p:cNvSpPr>
                  <a:spLocks/>
                </p:cNvSpPr>
                <p:nvPr/>
              </p:nvSpPr>
              <p:spPr bwMode="auto">
                <a:xfrm>
                  <a:off x="1861" y="3650"/>
                  <a:ext cx="68" cy="164"/>
                </a:xfrm>
                <a:custGeom>
                  <a:avLst/>
                  <a:gdLst>
                    <a:gd name="T0" fmla="*/ 204 w 272"/>
                    <a:gd name="T1" fmla="*/ 655 h 655"/>
                    <a:gd name="T2" fmla="*/ 178 w 272"/>
                    <a:gd name="T3" fmla="*/ 476 h 655"/>
                    <a:gd name="T4" fmla="*/ 132 w 272"/>
                    <a:gd name="T5" fmla="*/ 460 h 655"/>
                    <a:gd name="T6" fmla="*/ 93 w 272"/>
                    <a:gd name="T7" fmla="*/ 436 h 655"/>
                    <a:gd name="T8" fmla="*/ 61 w 272"/>
                    <a:gd name="T9" fmla="*/ 406 h 655"/>
                    <a:gd name="T10" fmla="*/ 35 w 272"/>
                    <a:gd name="T11" fmla="*/ 372 h 655"/>
                    <a:gd name="T12" fmla="*/ 17 w 272"/>
                    <a:gd name="T13" fmla="*/ 335 h 655"/>
                    <a:gd name="T14" fmla="*/ 5 w 272"/>
                    <a:gd name="T15" fmla="*/ 295 h 655"/>
                    <a:gd name="T16" fmla="*/ 0 w 272"/>
                    <a:gd name="T17" fmla="*/ 255 h 655"/>
                    <a:gd name="T18" fmla="*/ 1 w 272"/>
                    <a:gd name="T19" fmla="*/ 214 h 655"/>
                    <a:gd name="T20" fmla="*/ 9 w 272"/>
                    <a:gd name="T21" fmla="*/ 173 h 655"/>
                    <a:gd name="T22" fmla="*/ 24 w 272"/>
                    <a:gd name="T23" fmla="*/ 135 h 655"/>
                    <a:gd name="T24" fmla="*/ 46 w 272"/>
                    <a:gd name="T25" fmla="*/ 98 h 655"/>
                    <a:gd name="T26" fmla="*/ 75 w 272"/>
                    <a:gd name="T27" fmla="*/ 66 h 655"/>
                    <a:gd name="T28" fmla="*/ 109 w 272"/>
                    <a:gd name="T29" fmla="*/ 39 h 655"/>
                    <a:gd name="T30" fmla="*/ 151 w 272"/>
                    <a:gd name="T31" fmla="*/ 17 h 655"/>
                    <a:gd name="T32" fmla="*/ 200 w 272"/>
                    <a:gd name="T33" fmla="*/ 3 h 655"/>
                    <a:gd name="T34" fmla="*/ 224 w 272"/>
                    <a:gd name="T35" fmla="*/ 70 h 655"/>
                    <a:gd name="T36" fmla="*/ 187 w 272"/>
                    <a:gd name="T37" fmla="*/ 80 h 655"/>
                    <a:gd name="T38" fmla="*/ 155 w 272"/>
                    <a:gd name="T39" fmla="*/ 95 h 655"/>
                    <a:gd name="T40" fmla="*/ 128 w 272"/>
                    <a:gd name="T41" fmla="*/ 117 h 655"/>
                    <a:gd name="T42" fmla="*/ 107 w 272"/>
                    <a:gd name="T43" fmla="*/ 141 h 655"/>
                    <a:gd name="T44" fmla="*/ 90 w 272"/>
                    <a:gd name="T45" fmla="*/ 169 h 655"/>
                    <a:gd name="T46" fmla="*/ 80 w 272"/>
                    <a:gd name="T47" fmla="*/ 199 h 655"/>
                    <a:gd name="T48" fmla="*/ 75 w 272"/>
                    <a:gd name="T49" fmla="*/ 229 h 655"/>
                    <a:gd name="T50" fmla="*/ 76 w 272"/>
                    <a:gd name="T51" fmla="*/ 261 h 655"/>
                    <a:gd name="T52" fmla="*/ 81 w 272"/>
                    <a:gd name="T53" fmla="*/ 292 h 655"/>
                    <a:gd name="T54" fmla="*/ 93 w 272"/>
                    <a:gd name="T55" fmla="*/ 322 h 655"/>
                    <a:gd name="T56" fmla="*/ 109 w 272"/>
                    <a:gd name="T57" fmla="*/ 349 h 655"/>
                    <a:gd name="T58" fmla="*/ 131 w 272"/>
                    <a:gd name="T59" fmla="*/ 373 h 655"/>
                    <a:gd name="T60" fmla="*/ 159 w 272"/>
                    <a:gd name="T61" fmla="*/ 394 h 655"/>
                    <a:gd name="T62" fmla="*/ 191 w 272"/>
                    <a:gd name="T63" fmla="*/ 408 h 655"/>
                    <a:gd name="T64" fmla="*/ 229 w 272"/>
                    <a:gd name="T65" fmla="*/ 418 h 655"/>
                    <a:gd name="T66" fmla="*/ 272 w 272"/>
                    <a:gd name="T67" fmla="*/ 420 h 655"/>
                    <a:gd name="T68" fmla="*/ 269 w 272"/>
                    <a:gd name="T69" fmla="*/ 455 h 655"/>
                    <a:gd name="T70" fmla="*/ 269 w 272"/>
                    <a:gd name="T71" fmla="*/ 473 h 655"/>
                    <a:gd name="T72" fmla="*/ 271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6"/>
                      </a:lnTo>
                      <a:lnTo>
                        <a:pt x="154" y="469"/>
                      </a:lnTo>
                      <a:lnTo>
                        <a:pt x="132" y="460"/>
                      </a:lnTo>
                      <a:lnTo>
                        <a:pt x="112" y="448"/>
                      </a:lnTo>
                      <a:lnTo>
                        <a:pt x="93" y="436"/>
                      </a:lnTo>
                      <a:lnTo>
                        <a:pt x="76" y="422"/>
                      </a:lnTo>
                      <a:lnTo>
                        <a:pt x="61" y="406"/>
                      </a:lnTo>
                      <a:lnTo>
                        <a:pt x="48" y="390"/>
                      </a:lnTo>
                      <a:lnTo>
                        <a:pt x="35" y="372"/>
                      </a:lnTo>
                      <a:lnTo>
                        <a:pt x="25" y="354"/>
                      </a:lnTo>
                      <a:lnTo>
                        <a:pt x="17" y="335"/>
                      </a:lnTo>
                      <a:lnTo>
                        <a:pt x="10" y="316"/>
                      </a:lnTo>
                      <a:lnTo>
                        <a:pt x="5" y="295"/>
                      </a:lnTo>
                      <a:lnTo>
                        <a:pt x="1" y="275"/>
                      </a:lnTo>
                      <a:lnTo>
                        <a:pt x="0" y="255"/>
                      </a:lnTo>
                      <a:lnTo>
                        <a:pt x="0" y="234"/>
                      </a:lnTo>
                      <a:lnTo>
                        <a:pt x="1" y="214"/>
                      </a:lnTo>
                      <a:lnTo>
                        <a:pt x="5" y="193"/>
                      </a:lnTo>
                      <a:lnTo>
                        <a:pt x="9" y="173"/>
                      </a:lnTo>
                      <a:lnTo>
                        <a:pt x="16" y="153"/>
                      </a:lnTo>
                      <a:lnTo>
                        <a:pt x="24" y="135"/>
                      </a:lnTo>
                      <a:lnTo>
                        <a:pt x="34" y="116"/>
                      </a:lnTo>
                      <a:lnTo>
                        <a:pt x="46" y="98"/>
                      </a:lnTo>
                      <a:lnTo>
                        <a:pt x="60" y="81"/>
                      </a:lnTo>
                      <a:lnTo>
                        <a:pt x="75" y="66"/>
                      </a:lnTo>
                      <a:lnTo>
                        <a:pt x="91" y="52"/>
                      </a:lnTo>
                      <a:lnTo>
                        <a:pt x="109" y="39"/>
                      </a:lnTo>
                      <a:lnTo>
                        <a:pt x="130" y="28"/>
                      </a:lnTo>
                      <a:lnTo>
                        <a:pt x="151" y="17"/>
                      </a:lnTo>
                      <a:lnTo>
                        <a:pt x="176" y="10"/>
                      </a:lnTo>
                      <a:lnTo>
                        <a:pt x="200" y="3"/>
                      </a:lnTo>
                      <a:lnTo>
                        <a:pt x="228" y="0"/>
                      </a:lnTo>
                      <a:lnTo>
                        <a:pt x="224" y="70"/>
                      </a:lnTo>
                      <a:lnTo>
                        <a:pt x="205" y="74"/>
                      </a:lnTo>
                      <a:lnTo>
                        <a:pt x="187" y="80"/>
                      </a:lnTo>
                      <a:lnTo>
                        <a:pt x="170" y="88"/>
                      </a:lnTo>
                      <a:lnTo>
                        <a:pt x="155" y="95"/>
                      </a:lnTo>
                      <a:lnTo>
                        <a:pt x="140" y="105"/>
                      </a:lnTo>
                      <a:lnTo>
                        <a:pt x="128" y="117"/>
                      </a:lnTo>
                      <a:lnTo>
                        <a:pt x="117" y="128"/>
                      </a:lnTo>
                      <a:lnTo>
                        <a:pt x="107" y="141"/>
                      </a:lnTo>
                      <a:lnTo>
                        <a:pt x="98" y="155"/>
                      </a:lnTo>
                      <a:lnTo>
                        <a:pt x="90" y="169"/>
                      </a:lnTo>
                      <a:lnTo>
                        <a:pt x="85" y="183"/>
                      </a:lnTo>
                      <a:lnTo>
                        <a:pt x="80" y="199"/>
                      </a:lnTo>
                      <a:lnTo>
                        <a:pt x="77" y="214"/>
                      </a:lnTo>
                      <a:lnTo>
                        <a:pt x="75" y="229"/>
                      </a:lnTo>
                      <a:lnTo>
                        <a:pt x="75" y="246"/>
                      </a:lnTo>
                      <a:lnTo>
                        <a:pt x="76" y="261"/>
                      </a:lnTo>
                      <a:lnTo>
                        <a:pt x="79" y="276"/>
                      </a:lnTo>
                      <a:lnTo>
                        <a:pt x="81" y="292"/>
                      </a:lnTo>
                      <a:lnTo>
                        <a:pt x="86" y="307"/>
                      </a:lnTo>
                      <a:lnTo>
                        <a:pt x="93" y="322"/>
                      </a:lnTo>
                      <a:lnTo>
                        <a:pt x="100" y="336"/>
                      </a:lnTo>
                      <a:lnTo>
                        <a:pt x="109" y="349"/>
                      </a:lnTo>
                      <a:lnTo>
                        <a:pt x="119" y="362"/>
                      </a:lnTo>
                      <a:lnTo>
                        <a:pt x="131" y="373"/>
                      </a:lnTo>
                      <a:lnTo>
                        <a:pt x="145" y="383"/>
                      </a:lnTo>
                      <a:lnTo>
                        <a:pt x="159" y="394"/>
                      </a:lnTo>
                      <a:lnTo>
                        <a:pt x="174" y="401"/>
                      </a:lnTo>
                      <a:lnTo>
                        <a:pt x="191" y="408"/>
                      </a:lnTo>
                      <a:lnTo>
                        <a:pt x="210" y="414"/>
                      </a:lnTo>
                      <a:lnTo>
                        <a:pt x="229" y="418"/>
                      </a:lnTo>
                      <a:lnTo>
                        <a:pt x="251" y="419"/>
                      </a:lnTo>
                      <a:lnTo>
                        <a:pt x="272" y="420"/>
                      </a:lnTo>
                      <a:lnTo>
                        <a:pt x="270" y="436"/>
                      </a:lnTo>
                      <a:lnTo>
                        <a:pt x="269" y="455"/>
                      </a:lnTo>
                      <a:lnTo>
                        <a:pt x="269" y="464"/>
                      </a:lnTo>
                      <a:lnTo>
                        <a:pt x="269" y="473"/>
                      </a:lnTo>
                      <a:lnTo>
                        <a:pt x="270" y="481"/>
                      </a:lnTo>
                      <a:lnTo>
                        <a:pt x="271"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3" name="Freeform 213"/>
                <p:cNvSpPr>
                  <a:spLocks/>
                </p:cNvSpPr>
                <p:nvPr/>
              </p:nvSpPr>
              <p:spPr bwMode="auto">
                <a:xfrm>
                  <a:off x="2063" y="3679"/>
                  <a:ext cx="87" cy="112"/>
                </a:xfrm>
                <a:custGeom>
                  <a:avLst/>
                  <a:gdLst>
                    <a:gd name="T0" fmla="*/ 350 w 350"/>
                    <a:gd name="T1" fmla="*/ 447 h 447"/>
                    <a:gd name="T2" fmla="*/ 350 w 350"/>
                    <a:gd name="T3" fmla="*/ 201 h 447"/>
                    <a:gd name="T4" fmla="*/ 245 w 350"/>
                    <a:gd name="T5" fmla="*/ 201 h 447"/>
                    <a:gd name="T6" fmla="*/ 241 w 350"/>
                    <a:gd name="T7" fmla="*/ 159 h 447"/>
                    <a:gd name="T8" fmla="*/ 236 w 350"/>
                    <a:gd name="T9" fmla="*/ 121 h 447"/>
                    <a:gd name="T10" fmla="*/ 232 w 350"/>
                    <a:gd name="T11" fmla="*/ 103 h 447"/>
                    <a:gd name="T12" fmla="*/ 228 w 350"/>
                    <a:gd name="T13" fmla="*/ 86 h 447"/>
                    <a:gd name="T14" fmla="*/ 225 w 350"/>
                    <a:gd name="T15" fmla="*/ 71 h 447"/>
                    <a:gd name="T16" fmla="*/ 220 w 350"/>
                    <a:gd name="T17" fmla="*/ 57 h 447"/>
                    <a:gd name="T18" fmla="*/ 214 w 350"/>
                    <a:gd name="T19" fmla="*/ 44 h 447"/>
                    <a:gd name="T20" fmla="*/ 209 w 350"/>
                    <a:gd name="T21" fmla="*/ 33 h 447"/>
                    <a:gd name="T22" fmla="*/ 204 w 350"/>
                    <a:gd name="T23" fmla="*/ 23 h 447"/>
                    <a:gd name="T24" fmla="*/ 198 w 350"/>
                    <a:gd name="T25" fmla="*/ 15 h 447"/>
                    <a:gd name="T26" fmla="*/ 193 w 350"/>
                    <a:gd name="T27" fmla="*/ 9 h 447"/>
                    <a:gd name="T28" fmla="*/ 186 w 350"/>
                    <a:gd name="T29" fmla="*/ 3 h 447"/>
                    <a:gd name="T30" fmla="*/ 180 w 350"/>
                    <a:gd name="T31" fmla="*/ 1 h 447"/>
                    <a:gd name="T32" fmla="*/ 174 w 350"/>
                    <a:gd name="T33" fmla="*/ 0 h 447"/>
                    <a:gd name="T34" fmla="*/ 167 w 350"/>
                    <a:gd name="T35" fmla="*/ 1 h 447"/>
                    <a:gd name="T36" fmla="*/ 161 w 350"/>
                    <a:gd name="T37" fmla="*/ 3 h 447"/>
                    <a:gd name="T38" fmla="*/ 155 w 350"/>
                    <a:gd name="T39" fmla="*/ 9 h 447"/>
                    <a:gd name="T40" fmla="*/ 148 w 350"/>
                    <a:gd name="T41" fmla="*/ 15 h 447"/>
                    <a:gd name="T42" fmla="*/ 143 w 350"/>
                    <a:gd name="T43" fmla="*/ 23 h 447"/>
                    <a:gd name="T44" fmla="*/ 137 w 350"/>
                    <a:gd name="T45" fmla="*/ 33 h 447"/>
                    <a:gd name="T46" fmla="*/ 132 w 350"/>
                    <a:gd name="T47" fmla="*/ 44 h 447"/>
                    <a:gd name="T48" fmla="*/ 126 w 350"/>
                    <a:gd name="T49" fmla="*/ 57 h 447"/>
                    <a:gd name="T50" fmla="*/ 123 w 350"/>
                    <a:gd name="T51" fmla="*/ 71 h 447"/>
                    <a:gd name="T52" fmla="*/ 118 w 350"/>
                    <a:gd name="T53" fmla="*/ 86 h 447"/>
                    <a:gd name="T54" fmla="*/ 114 w 350"/>
                    <a:gd name="T55" fmla="*/ 103 h 447"/>
                    <a:gd name="T56" fmla="*/ 111 w 350"/>
                    <a:gd name="T57" fmla="*/ 121 h 447"/>
                    <a:gd name="T58" fmla="*/ 106 w 350"/>
                    <a:gd name="T59" fmla="*/ 159 h 447"/>
                    <a:gd name="T60" fmla="*/ 102 w 350"/>
                    <a:gd name="T61" fmla="*/ 201 h 447"/>
                    <a:gd name="T62" fmla="*/ 0 w 350"/>
                    <a:gd name="T63" fmla="*/ 201 h 447"/>
                    <a:gd name="T64" fmla="*/ 0 w 350"/>
                    <a:gd name="T65" fmla="*/ 447 h 447"/>
                    <a:gd name="T66" fmla="*/ 45 w 350"/>
                    <a:gd name="T67" fmla="*/ 447 h 447"/>
                    <a:gd name="T68" fmla="*/ 88 w 350"/>
                    <a:gd name="T69" fmla="*/ 447 h 447"/>
                    <a:gd name="T70" fmla="*/ 132 w 350"/>
                    <a:gd name="T71" fmla="*/ 447 h 447"/>
                    <a:gd name="T72" fmla="*/ 175 w 350"/>
                    <a:gd name="T73" fmla="*/ 447 h 447"/>
                    <a:gd name="T74" fmla="*/ 218 w 350"/>
                    <a:gd name="T75" fmla="*/ 447 h 447"/>
                    <a:gd name="T76" fmla="*/ 263 w 350"/>
                    <a:gd name="T77" fmla="*/ 447 h 447"/>
                    <a:gd name="T78" fmla="*/ 306 w 350"/>
                    <a:gd name="T79" fmla="*/ 447 h 447"/>
                    <a:gd name="T80" fmla="*/ 350 w 350"/>
                    <a:gd name="T8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7">
                      <a:moveTo>
                        <a:pt x="350" y="447"/>
                      </a:moveTo>
                      <a:lnTo>
                        <a:pt x="350" y="201"/>
                      </a:lnTo>
                      <a:lnTo>
                        <a:pt x="245" y="201"/>
                      </a:lnTo>
                      <a:lnTo>
                        <a:pt x="241" y="159"/>
                      </a:lnTo>
                      <a:lnTo>
                        <a:pt x="236" y="121"/>
                      </a:lnTo>
                      <a:lnTo>
                        <a:pt x="232" y="103"/>
                      </a:lnTo>
                      <a:lnTo>
                        <a:pt x="228" y="86"/>
                      </a:lnTo>
                      <a:lnTo>
                        <a:pt x="225" y="71"/>
                      </a:lnTo>
                      <a:lnTo>
                        <a:pt x="220" y="57"/>
                      </a:lnTo>
                      <a:lnTo>
                        <a:pt x="214" y="44"/>
                      </a:lnTo>
                      <a:lnTo>
                        <a:pt x="209" y="33"/>
                      </a:lnTo>
                      <a:lnTo>
                        <a:pt x="204" y="23"/>
                      </a:lnTo>
                      <a:lnTo>
                        <a:pt x="198" y="15"/>
                      </a:lnTo>
                      <a:lnTo>
                        <a:pt x="193" y="9"/>
                      </a:lnTo>
                      <a:lnTo>
                        <a:pt x="186" y="3"/>
                      </a:lnTo>
                      <a:lnTo>
                        <a:pt x="180" y="1"/>
                      </a:lnTo>
                      <a:lnTo>
                        <a:pt x="174" y="0"/>
                      </a:lnTo>
                      <a:lnTo>
                        <a:pt x="167" y="1"/>
                      </a:lnTo>
                      <a:lnTo>
                        <a:pt x="161" y="3"/>
                      </a:lnTo>
                      <a:lnTo>
                        <a:pt x="155" y="9"/>
                      </a:lnTo>
                      <a:lnTo>
                        <a:pt x="148" y="15"/>
                      </a:lnTo>
                      <a:lnTo>
                        <a:pt x="143" y="23"/>
                      </a:lnTo>
                      <a:lnTo>
                        <a:pt x="137" y="33"/>
                      </a:lnTo>
                      <a:lnTo>
                        <a:pt x="132" y="44"/>
                      </a:lnTo>
                      <a:lnTo>
                        <a:pt x="126" y="57"/>
                      </a:lnTo>
                      <a:lnTo>
                        <a:pt x="123" y="71"/>
                      </a:lnTo>
                      <a:lnTo>
                        <a:pt x="118" y="86"/>
                      </a:lnTo>
                      <a:lnTo>
                        <a:pt x="114" y="103"/>
                      </a:lnTo>
                      <a:lnTo>
                        <a:pt x="111" y="121"/>
                      </a:lnTo>
                      <a:lnTo>
                        <a:pt x="106" y="159"/>
                      </a:lnTo>
                      <a:lnTo>
                        <a:pt x="102" y="201"/>
                      </a:lnTo>
                      <a:lnTo>
                        <a:pt x="0" y="201"/>
                      </a:lnTo>
                      <a:lnTo>
                        <a:pt x="0" y="447"/>
                      </a:lnTo>
                      <a:lnTo>
                        <a:pt x="45" y="447"/>
                      </a:lnTo>
                      <a:lnTo>
                        <a:pt x="88" y="447"/>
                      </a:lnTo>
                      <a:lnTo>
                        <a:pt x="132" y="447"/>
                      </a:lnTo>
                      <a:lnTo>
                        <a:pt x="175" y="447"/>
                      </a:lnTo>
                      <a:lnTo>
                        <a:pt x="218" y="447"/>
                      </a:lnTo>
                      <a:lnTo>
                        <a:pt x="263" y="447"/>
                      </a:lnTo>
                      <a:lnTo>
                        <a:pt x="306" y="447"/>
                      </a:lnTo>
                      <a:lnTo>
                        <a:pt x="350" y="447"/>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4" name="Freeform 214"/>
                <p:cNvSpPr>
                  <a:spLocks/>
                </p:cNvSpPr>
                <p:nvPr/>
              </p:nvSpPr>
              <p:spPr bwMode="auto">
                <a:xfrm>
                  <a:off x="2436" y="3640"/>
                  <a:ext cx="137" cy="107"/>
                </a:xfrm>
                <a:custGeom>
                  <a:avLst/>
                  <a:gdLst>
                    <a:gd name="T0" fmla="*/ 166 w 550"/>
                    <a:gd name="T1" fmla="*/ 154 h 429"/>
                    <a:gd name="T2" fmla="*/ 182 w 550"/>
                    <a:gd name="T3" fmla="*/ 153 h 429"/>
                    <a:gd name="T4" fmla="*/ 212 w 550"/>
                    <a:gd name="T5" fmla="*/ 144 h 429"/>
                    <a:gd name="T6" fmla="*/ 240 w 550"/>
                    <a:gd name="T7" fmla="*/ 129 h 429"/>
                    <a:gd name="T8" fmla="*/ 264 w 550"/>
                    <a:gd name="T9" fmla="*/ 111 h 429"/>
                    <a:gd name="T10" fmla="*/ 287 w 550"/>
                    <a:gd name="T11" fmla="*/ 111 h 429"/>
                    <a:gd name="T12" fmla="*/ 312 w 550"/>
                    <a:gd name="T13" fmla="*/ 129 h 429"/>
                    <a:gd name="T14" fmla="*/ 339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8 h 429"/>
                    <a:gd name="T26" fmla="*/ 458 w 550"/>
                    <a:gd name="T27" fmla="*/ 138 h 429"/>
                    <a:gd name="T28" fmla="*/ 482 w 550"/>
                    <a:gd name="T29" fmla="*/ 124 h 429"/>
                    <a:gd name="T30" fmla="*/ 504 w 550"/>
                    <a:gd name="T31" fmla="*/ 106 h 429"/>
                    <a:gd name="T32" fmla="*/ 521 w 550"/>
                    <a:gd name="T33" fmla="*/ 84 h 429"/>
                    <a:gd name="T34" fmla="*/ 535 w 550"/>
                    <a:gd name="T35" fmla="*/ 61 h 429"/>
                    <a:gd name="T36" fmla="*/ 546 w 550"/>
                    <a:gd name="T37" fmla="*/ 34 h 429"/>
                    <a:gd name="T38" fmla="*/ 550 w 550"/>
                    <a:gd name="T39" fmla="*/ 218 h 429"/>
                    <a:gd name="T40" fmla="*/ 323 w 550"/>
                    <a:gd name="T41" fmla="*/ 429 h 429"/>
                    <a:gd name="T42" fmla="*/ 231 w 550"/>
                    <a:gd name="T43" fmla="*/ 218 h 429"/>
                    <a:gd name="T44" fmla="*/ 0 w 550"/>
                    <a:gd name="T45" fmla="*/ 0 h 429"/>
                    <a:gd name="T46" fmla="*/ 4 w 550"/>
                    <a:gd name="T47" fmla="*/ 30 h 429"/>
                    <a:gd name="T48" fmla="*/ 15 w 550"/>
                    <a:gd name="T49" fmla="*/ 60 h 429"/>
                    <a:gd name="T50" fmla="*/ 31 w 550"/>
                    <a:gd name="T51" fmla="*/ 87 h 429"/>
                    <a:gd name="T52" fmla="*/ 51 w 550"/>
                    <a:gd name="T53" fmla="*/ 108 h 429"/>
                    <a:gd name="T54" fmla="*/ 75 w 550"/>
                    <a:gd name="T55" fmla="*/ 127 h 429"/>
                    <a:gd name="T56" fmla="*/ 102 w 550"/>
                    <a:gd name="T57" fmla="*/ 141 h 429"/>
                    <a:gd name="T58" fmla="*/ 131 w 550"/>
                    <a:gd name="T59" fmla="*/ 150 h 429"/>
                    <a:gd name="T60" fmla="*/ 163 w 550"/>
                    <a:gd name="T61" fmla="*/ 154 h 429"/>
                    <a:gd name="T62" fmla="*/ 164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4" y="154"/>
                      </a:moveTo>
                      <a:lnTo>
                        <a:pt x="166" y="154"/>
                      </a:lnTo>
                      <a:lnTo>
                        <a:pt x="166" y="154"/>
                      </a:lnTo>
                      <a:lnTo>
                        <a:pt x="182" y="153"/>
                      </a:lnTo>
                      <a:lnTo>
                        <a:pt x="198" y="149"/>
                      </a:lnTo>
                      <a:lnTo>
                        <a:pt x="212" y="144"/>
                      </a:lnTo>
                      <a:lnTo>
                        <a:pt x="226" y="136"/>
                      </a:lnTo>
                      <a:lnTo>
                        <a:pt x="240" y="129"/>
                      </a:lnTo>
                      <a:lnTo>
                        <a:pt x="252" y="120"/>
                      </a:lnTo>
                      <a:lnTo>
                        <a:pt x="264" y="111"/>
                      </a:lnTo>
                      <a:lnTo>
                        <a:pt x="275" y="101"/>
                      </a:lnTo>
                      <a:lnTo>
                        <a:pt x="287" y="111"/>
                      </a:lnTo>
                      <a:lnTo>
                        <a:pt x="300" y="120"/>
                      </a:lnTo>
                      <a:lnTo>
                        <a:pt x="312" y="129"/>
                      </a:lnTo>
                      <a:lnTo>
                        <a:pt x="325" y="136"/>
                      </a:lnTo>
                      <a:lnTo>
                        <a:pt x="339" y="144"/>
                      </a:lnTo>
                      <a:lnTo>
                        <a:pt x="354" y="149"/>
                      </a:lnTo>
                      <a:lnTo>
                        <a:pt x="370" y="153"/>
                      </a:lnTo>
                      <a:lnTo>
                        <a:pt x="385" y="154"/>
                      </a:lnTo>
                      <a:lnTo>
                        <a:pt x="386" y="154"/>
                      </a:lnTo>
                      <a:lnTo>
                        <a:pt x="386" y="154"/>
                      </a:lnTo>
                      <a:lnTo>
                        <a:pt x="388" y="154"/>
                      </a:lnTo>
                      <a:lnTo>
                        <a:pt x="388" y="154"/>
                      </a:lnTo>
                      <a:lnTo>
                        <a:pt x="403" y="153"/>
                      </a:lnTo>
                      <a:lnTo>
                        <a:pt x="417" y="152"/>
                      </a:lnTo>
                      <a:lnTo>
                        <a:pt x="431" y="148"/>
                      </a:lnTo>
                      <a:lnTo>
                        <a:pt x="445" y="144"/>
                      </a:lnTo>
                      <a:lnTo>
                        <a:pt x="458" y="138"/>
                      </a:lnTo>
                      <a:lnTo>
                        <a:pt x="470" y="131"/>
                      </a:lnTo>
                      <a:lnTo>
                        <a:pt x="482" y="124"/>
                      </a:lnTo>
                      <a:lnTo>
                        <a:pt x="493" y="116"/>
                      </a:lnTo>
                      <a:lnTo>
                        <a:pt x="504" y="106"/>
                      </a:lnTo>
                      <a:lnTo>
                        <a:pt x="513" y="95"/>
                      </a:lnTo>
                      <a:lnTo>
                        <a:pt x="521" y="84"/>
                      </a:lnTo>
                      <a:lnTo>
                        <a:pt x="529" y="73"/>
                      </a:lnTo>
                      <a:lnTo>
                        <a:pt x="535" y="61"/>
                      </a:lnTo>
                      <a:lnTo>
                        <a:pt x="542" y="47"/>
                      </a:lnTo>
                      <a:lnTo>
                        <a:pt x="546" y="34"/>
                      </a:lnTo>
                      <a:lnTo>
                        <a:pt x="550" y="20"/>
                      </a:lnTo>
                      <a:lnTo>
                        <a:pt x="550" y="218"/>
                      </a:lnTo>
                      <a:lnTo>
                        <a:pt x="323" y="218"/>
                      </a:lnTo>
                      <a:lnTo>
                        <a:pt x="323" y="429"/>
                      </a:lnTo>
                      <a:lnTo>
                        <a:pt x="231" y="429"/>
                      </a:lnTo>
                      <a:lnTo>
                        <a:pt x="231" y="218"/>
                      </a:lnTo>
                      <a:lnTo>
                        <a:pt x="0" y="218"/>
                      </a:lnTo>
                      <a:lnTo>
                        <a:pt x="0" y="0"/>
                      </a:lnTo>
                      <a:lnTo>
                        <a:pt x="1" y="15"/>
                      </a:lnTo>
                      <a:lnTo>
                        <a:pt x="4" y="30"/>
                      </a:lnTo>
                      <a:lnTo>
                        <a:pt x="9" y="46"/>
                      </a:lnTo>
                      <a:lnTo>
                        <a:pt x="15" y="60"/>
                      </a:lnTo>
                      <a:lnTo>
                        <a:pt x="23" y="74"/>
                      </a:lnTo>
                      <a:lnTo>
                        <a:pt x="31" y="87"/>
                      </a:lnTo>
                      <a:lnTo>
                        <a:pt x="41" y="98"/>
                      </a:lnTo>
                      <a:lnTo>
                        <a:pt x="51" y="108"/>
                      </a:lnTo>
                      <a:lnTo>
                        <a:pt x="62" y="118"/>
                      </a:lnTo>
                      <a:lnTo>
                        <a:pt x="75" y="127"/>
                      </a:lnTo>
                      <a:lnTo>
                        <a:pt x="88" y="135"/>
                      </a:lnTo>
                      <a:lnTo>
                        <a:pt x="102" y="141"/>
                      </a:lnTo>
                      <a:lnTo>
                        <a:pt x="116" y="146"/>
                      </a:lnTo>
                      <a:lnTo>
                        <a:pt x="131" y="150"/>
                      </a:lnTo>
                      <a:lnTo>
                        <a:pt x="148" y="153"/>
                      </a:lnTo>
                      <a:lnTo>
                        <a:pt x="163" y="154"/>
                      </a:lnTo>
                      <a:lnTo>
                        <a:pt x="164" y="154"/>
                      </a:lnTo>
                      <a:lnTo>
                        <a:pt x="164"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5" name="Freeform 215"/>
                <p:cNvSpPr>
                  <a:spLocks/>
                </p:cNvSpPr>
                <p:nvPr/>
              </p:nvSpPr>
              <p:spPr bwMode="auto">
                <a:xfrm>
                  <a:off x="2257" y="3670"/>
                  <a:ext cx="50" cy="100"/>
                </a:xfrm>
                <a:custGeom>
                  <a:avLst/>
                  <a:gdLst>
                    <a:gd name="T0" fmla="*/ 139 w 203"/>
                    <a:gd name="T1" fmla="*/ 195 h 401"/>
                    <a:gd name="T2" fmla="*/ 153 w 203"/>
                    <a:gd name="T3" fmla="*/ 189 h 401"/>
                    <a:gd name="T4" fmla="*/ 166 w 203"/>
                    <a:gd name="T5" fmla="*/ 180 h 401"/>
                    <a:gd name="T6" fmla="*/ 176 w 203"/>
                    <a:gd name="T7" fmla="*/ 169 h 401"/>
                    <a:gd name="T8" fmla="*/ 185 w 203"/>
                    <a:gd name="T9" fmla="*/ 158 h 401"/>
                    <a:gd name="T10" fmla="*/ 193 w 203"/>
                    <a:gd name="T11" fmla="*/ 145 h 401"/>
                    <a:gd name="T12" fmla="*/ 199 w 203"/>
                    <a:gd name="T13" fmla="*/ 131 h 401"/>
                    <a:gd name="T14" fmla="*/ 202 w 203"/>
                    <a:gd name="T15" fmla="*/ 117 h 401"/>
                    <a:gd name="T16" fmla="*/ 203 w 203"/>
                    <a:gd name="T17" fmla="*/ 101 h 401"/>
                    <a:gd name="T18" fmla="*/ 203 w 203"/>
                    <a:gd name="T19" fmla="*/ 90 h 401"/>
                    <a:gd name="T20" fmla="*/ 202 w 203"/>
                    <a:gd name="T21" fmla="*/ 80 h 401"/>
                    <a:gd name="T22" fmla="*/ 199 w 203"/>
                    <a:gd name="T23" fmla="*/ 71 h 401"/>
                    <a:gd name="T24" fmla="*/ 195 w 203"/>
                    <a:gd name="T25" fmla="*/ 62 h 401"/>
                    <a:gd name="T26" fmla="*/ 191 w 203"/>
                    <a:gd name="T27" fmla="*/ 53 h 401"/>
                    <a:gd name="T28" fmla="*/ 186 w 203"/>
                    <a:gd name="T29" fmla="*/ 45 h 401"/>
                    <a:gd name="T30" fmla="*/ 180 w 203"/>
                    <a:gd name="T31" fmla="*/ 37 h 401"/>
                    <a:gd name="T32" fmla="*/ 174 w 203"/>
                    <a:gd name="T33" fmla="*/ 29 h 401"/>
                    <a:gd name="T34" fmla="*/ 166 w 203"/>
                    <a:gd name="T35" fmla="*/ 23 h 401"/>
                    <a:gd name="T36" fmla="*/ 158 w 203"/>
                    <a:gd name="T37" fmla="*/ 18 h 401"/>
                    <a:gd name="T38" fmla="*/ 151 w 203"/>
                    <a:gd name="T39" fmla="*/ 13 h 401"/>
                    <a:gd name="T40" fmla="*/ 142 w 203"/>
                    <a:gd name="T41" fmla="*/ 8 h 401"/>
                    <a:gd name="T42" fmla="*/ 131 w 203"/>
                    <a:gd name="T43" fmla="*/ 4 h 401"/>
                    <a:gd name="T44" fmla="*/ 123 w 203"/>
                    <a:gd name="T45" fmla="*/ 3 h 401"/>
                    <a:gd name="T46" fmla="*/ 112 w 203"/>
                    <a:gd name="T47" fmla="*/ 0 h 401"/>
                    <a:gd name="T48" fmla="*/ 102 w 203"/>
                    <a:gd name="T49" fmla="*/ 0 h 401"/>
                    <a:gd name="T50" fmla="*/ 92 w 203"/>
                    <a:gd name="T51" fmla="*/ 0 h 401"/>
                    <a:gd name="T52" fmla="*/ 82 w 203"/>
                    <a:gd name="T53" fmla="*/ 3 h 401"/>
                    <a:gd name="T54" fmla="*/ 72 w 203"/>
                    <a:gd name="T55" fmla="*/ 4 h 401"/>
                    <a:gd name="T56" fmla="*/ 63 w 203"/>
                    <a:gd name="T57" fmla="*/ 8 h 401"/>
                    <a:gd name="T58" fmla="*/ 54 w 203"/>
                    <a:gd name="T59" fmla="*/ 13 h 401"/>
                    <a:gd name="T60" fmla="*/ 45 w 203"/>
                    <a:gd name="T61" fmla="*/ 18 h 401"/>
                    <a:gd name="T62" fmla="*/ 37 w 203"/>
                    <a:gd name="T63" fmla="*/ 23 h 401"/>
                    <a:gd name="T64" fmla="*/ 29 w 203"/>
                    <a:gd name="T65" fmla="*/ 29 h 401"/>
                    <a:gd name="T66" fmla="*/ 23 w 203"/>
                    <a:gd name="T67" fmla="*/ 37 h 401"/>
                    <a:gd name="T68" fmla="*/ 18 w 203"/>
                    <a:gd name="T69" fmla="*/ 45 h 401"/>
                    <a:gd name="T70" fmla="*/ 13 w 203"/>
                    <a:gd name="T71" fmla="*/ 53 h 401"/>
                    <a:gd name="T72" fmla="*/ 8 w 203"/>
                    <a:gd name="T73" fmla="*/ 62 h 401"/>
                    <a:gd name="T74" fmla="*/ 5 w 203"/>
                    <a:gd name="T75" fmla="*/ 71 h 401"/>
                    <a:gd name="T76" fmla="*/ 3 w 203"/>
                    <a:gd name="T77" fmla="*/ 80 h 401"/>
                    <a:gd name="T78" fmla="*/ 1 w 203"/>
                    <a:gd name="T79" fmla="*/ 90 h 401"/>
                    <a:gd name="T80" fmla="*/ 0 w 203"/>
                    <a:gd name="T81" fmla="*/ 101 h 401"/>
                    <a:gd name="T82" fmla="*/ 1 w 203"/>
                    <a:gd name="T83" fmla="*/ 117 h 401"/>
                    <a:gd name="T84" fmla="*/ 5 w 203"/>
                    <a:gd name="T85" fmla="*/ 131 h 401"/>
                    <a:gd name="T86" fmla="*/ 10 w 203"/>
                    <a:gd name="T87" fmla="*/ 145 h 401"/>
                    <a:gd name="T88" fmla="*/ 18 w 203"/>
                    <a:gd name="T89" fmla="*/ 158 h 401"/>
                    <a:gd name="T90" fmla="*/ 27 w 203"/>
                    <a:gd name="T91" fmla="*/ 169 h 401"/>
                    <a:gd name="T92" fmla="*/ 38 w 203"/>
                    <a:gd name="T93" fmla="*/ 180 h 401"/>
                    <a:gd name="T94" fmla="*/ 50 w 203"/>
                    <a:gd name="T95" fmla="*/ 189 h 401"/>
                    <a:gd name="T96" fmla="*/ 64 w 203"/>
                    <a:gd name="T97" fmla="*/ 195 h 401"/>
                    <a:gd name="T98" fmla="*/ 64 w 203"/>
                    <a:gd name="T99" fmla="*/ 401 h 401"/>
                    <a:gd name="T100" fmla="*/ 139 w 203"/>
                    <a:gd name="T101" fmla="*/ 401 h 401"/>
                    <a:gd name="T102" fmla="*/ 139 w 203"/>
                    <a:gd name="T103" fmla="*/ 19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1">
                      <a:moveTo>
                        <a:pt x="139" y="195"/>
                      </a:moveTo>
                      <a:lnTo>
                        <a:pt x="153" y="189"/>
                      </a:lnTo>
                      <a:lnTo>
                        <a:pt x="166" y="180"/>
                      </a:lnTo>
                      <a:lnTo>
                        <a:pt x="176" y="169"/>
                      </a:lnTo>
                      <a:lnTo>
                        <a:pt x="185" y="158"/>
                      </a:lnTo>
                      <a:lnTo>
                        <a:pt x="193" y="145"/>
                      </a:lnTo>
                      <a:lnTo>
                        <a:pt x="199" y="131"/>
                      </a:lnTo>
                      <a:lnTo>
                        <a:pt x="202" y="117"/>
                      </a:lnTo>
                      <a:lnTo>
                        <a:pt x="203" y="101"/>
                      </a:lnTo>
                      <a:lnTo>
                        <a:pt x="203" y="90"/>
                      </a:lnTo>
                      <a:lnTo>
                        <a:pt x="202" y="80"/>
                      </a:lnTo>
                      <a:lnTo>
                        <a:pt x="199" y="71"/>
                      </a:lnTo>
                      <a:lnTo>
                        <a:pt x="195" y="62"/>
                      </a:lnTo>
                      <a:lnTo>
                        <a:pt x="191" y="53"/>
                      </a:lnTo>
                      <a:lnTo>
                        <a:pt x="186" y="45"/>
                      </a:lnTo>
                      <a:lnTo>
                        <a:pt x="180" y="37"/>
                      </a:lnTo>
                      <a:lnTo>
                        <a:pt x="174" y="29"/>
                      </a:lnTo>
                      <a:lnTo>
                        <a:pt x="166" y="23"/>
                      </a:lnTo>
                      <a:lnTo>
                        <a:pt x="158" y="18"/>
                      </a:lnTo>
                      <a:lnTo>
                        <a:pt x="151" y="13"/>
                      </a:lnTo>
                      <a:lnTo>
                        <a:pt x="142" y="8"/>
                      </a:lnTo>
                      <a:lnTo>
                        <a:pt x="131" y="4"/>
                      </a:lnTo>
                      <a:lnTo>
                        <a:pt x="123" y="3"/>
                      </a:lnTo>
                      <a:lnTo>
                        <a:pt x="112" y="0"/>
                      </a:lnTo>
                      <a:lnTo>
                        <a:pt x="102" y="0"/>
                      </a:lnTo>
                      <a:lnTo>
                        <a:pt x="92" y="0"/>
                      </a:lnTo>
                      <a:lnTo>
                        <a:pt x="82" y="3"/>
                      </a:lnTo>
                      <a:lnTo>
                        <a:pt x="72" y="4"/>
                      </a:lnTo>
                      <a:lnTo>
                        <a:pt x="63" y="8"/>
                      </a:lnTo>
                      <a:lnTo>
                        <a:pt x="54" y="13"/>
                      </a:lnTo>
                      <a:lnTo>
                        <a:pt x="45" y="18"/>
                      </a:lnTo>
                      <a:lnTo>
                        <a:pt x="37" y="23"/>
                      </a:lnTo>
                      <a:lnTo>
                        <a:pt x="29" y="29"/>
                      </a:lnTo>
                      <a:lnTo>
                        <a:pt x="23" y="37"/>
                      </a:lnTo>
                      <a:lnTo>
                        <a:pt x="18" y="45"/>
                      </a:lnTo>
                      <a:lnTo>
                        <a:pt x="13" y="53"/>
                      </a:lnTo>
                      <a:lnTo>
                        <a:pt x="8" y="62"/>
                      </a:lnTo>
                      <a:lnTo>
                        <a:pt x="5" y="71"/>
                      </a:lnTo>
                      <a:lnTo>
                        <a:pt x="3" y="80"/>
                      </a:lnTo>
                      <a:lnTo>
                        <a:pt x="1" y="90"/>
                      </a:lnTo>
                      <a:lnTo>
                        <a:pt x="0" y="101"/>
                      </a:lnTo>
                      <a:lnTo>
                        <a:pt x="1" y="117"/>
                      </a:lnTo>
                      <a:lnTo>
                        <a:pt x="5" y="131"/>
                      </a:lnTo>
                      <a:lnTo>
                        <a:pt x="10" y="145"/>
                      </a:lnTo>
                      <a:lnTo>
                        <a:pt x="18" y="158"/>
                      </a:lnTo>
                      <a:lnTo>
                        <a:pt x="27" y="169"/>
                      </a:lnTo>
                      <a:lnTo>
                        <a:pt x="38" y="180"/>
                      </a:lnTo>
                      <a:lnTo>
                        <a:pt x="50" y="189"/>
                      </a:lnTo>
                      <a:lnTo>
                        <a:pt x="64" y="195"/>
                      </a:lnTo>
                      <a:lnTo>
                        <a:pt x="64" y="401"/>
                      </a:lnTo>
                      <a:lnTo>
                        <a:pt x="139" y="401"/>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6" name="Freeform 216"/>
                <p:cNvSpPr>
                  <a:spLocks/>
                </p:cNvSpPr>
                <p:nvPr/>
              </p:nvSpPr>
              <p:spPr bwMode="auto">
                <a:xfrm>
                  <a:off x="2635" y="3608"/>
                  <a:ext cx="68" cy="164"/>
                </a:xfrm>
                <a:custGeom>
                  <a:avLst/>
                  <a:gdLst>
                    <a:gd name="T0" fmla="*/ 204 w 272"/>
                    <a:gd name="T1" fmla="*/ 655 h 655"/>
                    <a:gd name="T2" fmla="*/ 178 w 272"/>
                    <a:gd name="T3" fmla="*/ 478 h 655"/>
                    <a:gd name="T4" fmla="*/ 132 w 272"/>
                    <a:gd name="T5" fmla="*/ 460 h 655"/>
                    <a:gd name="T6" fmla="*/ 94 w 272"/>
                    <a:gd name="T7" fmla="*/ 436 h 655"/>
                    <a:gd name="T8" fmla="*/ 61 w 272"/>
                    <a:gd name="T9" fmla="*/ 407 h 655"/>
                    <a:gd name="T10" fmla="*/ 35 w 272"/>
                    <a:gd name="T11" fmla="*/ 373 h 655"/>
                    <a:gd name="T12" fmla="*/ 17 w 272"/>
                    <a:gd name="T13" fmla="*/ 335 h 655"/>
                    <a:gd name="T14" fmla="*/ 5 w 272"/>
                    <a:gd name="T15" fmla="*/ 296 h 655"/>
                    <a:gd name="T16" fmla="*/ 0 w 272"/>
                    <a:gd name="T17" fmla="*/ 255 h 655"/>
                    <a:gd name="T18" fmla="*/ 1 w 272"/>
                    <a:gd name="T19" fmla="*/ 214 h 655"/>
                    <a:gd name="T20" fmla="*/ 10 w 272"/>
                    <a:gd name="T21" fmla="*/ 173 h 655"/>
                    <a:gd name="T22" fmla="*/ 24 w 272"/>
                    <a:gd name="T23" fmla="*/ 135 h 655"/>
                    <a:gd name="T24" fmla="*/ 45 w 272"/>
                    <a:gd name="T25" fmla="*/ 99 h 655"/>
                    <a:gd name="T26" fmla="*/ 75 w 272"/>
                    <a:gd name="T27" fmla="*/ 66 h 655"/>
                    <a:gd name="T28" fmla="*/ 109 w 272"/>
                    <a:gd name="T29" fmla="*/ 39 h 655"/>
                    <a:gd name="T30" fmla="*/ 151 w 272"/>
                    <a:gd name="T31" fmla="*/ 19 h 655"/>
                    <a:gd name="T32" fmla="*/ 201 w 272"/>
                    <a:gd name="T33" fmla="*/ 4 h 655"/>
                    <a:gd name="T34" fmla="*/ 225 w 272"/>
                    <a:gd name="T35" fmla="*/ 70 h 655"/>
                    <a:gd name="T36" fmla="*/ 187 w 272"/>
                    <a:gd name="T37" fmla="*/ 80 h 655"/>
                    <a:gd name="T38" fmla="*/ 155 w 272"/>
                    <a:gd name="T39" fmla="*/ 97 h 655"/>
                    <a:gd name="T40" fmla="*/ 128 w 272"/>
                    <a:gd name="T41" fmla="*/ 117 h 655"/>
                    <a:gd name="T42" fmla="*/ 107 w 272"/>
                    <a:gd name="T43" fmla="*/ 141 h 655"/>
                    <a:gd name="T44" fmla="*/ 91 w 272"/>
                    <a:gd name="T45" fmla="*/ 169 h 655"/>
                    <a:gd name="T46" fmla="*/ 81 w 272"/>
                    <a:gd name="T47" fmla="*/ 199 h 655"/>
                    <a:gd name="T48" fmla="*/ 76 w 272"/>
                    <a:gd name="T49" fmla="*/ 231 h 655"/>
                    <a:gd name="T50" fmla="*/ 76 w 272"/>
                    <a:gd name="T51" fmla="*/ 261 h 655"/>
                    <a:gd name="T52" fmla="*/ 82 w 272"/>
                    <a:gd name="T53" fmla="*/ 293 h 655"/>
                    <a:gd name="T54" fmla="*/ 93 w 272"/>
                    <a:gd name="T55" fmla="*/ 322 h 655"/>
                    <a:gd name="T56" fmla="*/ 109 w 272"/>
                    <a:gd name="T57" fmla="*/ 349 h 655"/>
                    <a:gd name="T58" fmla="*/ 132 w 272"/>
                    <a:gd name="T59" fmla="*/ 373 h 655"/>
                    <a:gd name="T60" fmla="*/ 159 w 272"/>
                    <a:gd name="T61" fmla="*/ 394 h 655"/>
                    <a:gd name="T62" fmla="*/ 192 w 272"/>
                    <a:gd name="T63" fmla="*/ 409 h 655"/>
                    <a:gd name="T64" fmla="*/ 229 w 272"/>
                    <a:gd name="T65" fmla="*/ 418 h 655"/>
                    <a:gd name="T66" fmla="*/ 272 w 272"/>
                    <a:gd name="T67" fmla="*/ 421 h 655"/>
                    <a:gd name="T68" fmla="*/ 269 w 272"/>
                    <a:gd name="T69" fmla="*/ 455 h 655"/>
                    <a:gd name="T70" fmla="*/ 269 w 272"/>
                    <a:gd name="T71" fmla="*/ 473 h 655"/>
                    <a:gd name="T72" fmla="*/ 272 w 272"/>
                    <a:gd name="T73" fmla="*/ 489 h 655"/>
                    <a:gd name="T74" fmla="*/ 261 w 272"/>
                    <a:gd name="T75" fmla="*/ 48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655">
                      <a:moveTo>
                        <a:pt x="261" y="655"/>
                      </a:moveTo>
                      <a:lnTo>
                        <a:pt x="204" y="655"/>
                      </a:lnTo>
                      <a:lnTo>
                        <a:pt x="204" y="483"/>
                      </a:lnTo>
                      <a:lnTo>
                        <a:pt x="178" y="478"/>
                      </a:lnTo>
                      <a:lnTo>
                        <a:pt x="154" y="470"/>
                      </a:lnTo>
                      <a:lnTo>
                        <a:pt x="132" y="460"/>
                      </a:lnTo>
                      <a:lnTo>
                        <a:pt x="112" y="449"/>
                      </a:lnTo>
                      <a:lnTo>
                        <a:pt x="94" y="436"/>
                      </a:lnTo>
                      <a:lnTo>
                        <a:pt x="76" y="422"/>
                      </a:lnTo>
                      <a:lnTo>
                        <a:pt x="61" y="407"/>
                      </a:lnTo>
                      <a:lnTo>
                        <a:pt x="48" y="390"/>
                      </a:lnTo>
                      <a:lnTo>
                        <a:pt x="35" y="373"/>
                      </a:lnTo>
                      <a:lnTo>
                        <a:pt x="25" y="354"/>
                      </a:lnTo>
                      <a:lnTo>
                        <a:pt x="17" y="335"/>
                      </a:lnTo>
                      <a:lnTo>
                        <a:pt x="10" y="316"/>
                      </a:lnTo>
                      <a:lnTo>
                        <a:pt x="5" y="296"/>
                      </a:lnTo>
                      <a:lnTo>
                        <a:pt x="2" y="275"/>
                      </a:lnTo>
                      <a:lnTo>
                        <a:pt x="0" y="255"/>
                      </a:lnTo>
                      <a:lnTo>
                        <a:pt x="0" y="234"/>
                      </a:lnTo>
                      <a:lnTo>
                        <a:pt x="1" y="214"/>
                      </a:lnTo>
                      <a:lnTo>
                        <a:pt x="5" y="194"/>
                      </a:lnTo>
                      <a:lnTo>
                        <a:pt x="10" y="173"/>
                      </a:lnTo>
                      <a:lnTo>
                        <a:pt x="16" y="154"/>
                      </a:lnTo>
                      <a:lnTo>
                        <a:pt x="24" y="135"/>
                      </a:lnTo>
                      <a:lnTo>
                        <a:pt x="34" y="116"/>
                      </a:lnTo>
                      <a:lnTo>
                        <a:pt x="45" y="99"/>
                      </a:lnTo>
                      <a:lnTo>
                        <a:pt x="60" y="83"/>
                      </a:lnTo>
                      <a:lnTo>
                        <a:pt x="75" y="66"/>
                      </a:lnTo>
                      <a:lnTo>
                        <a:pt x="91" y="52"/>
                      </a:lnTo>
                      <a:lnTo>
                        <a:pt x="109" y="39"/>
                      </a:lnTo>
                      <a:lnTo>
                        <a:pt x="130" y="28"/>
                      </a:lnTo>
                      <a:lnTo>
                        <a:pt x="151" y="19"/>
                      </a:lnTo>
                      <a:lnTo>
                        <a:pt x="176" y="10"/>
                      </a:lnTo>
                      <a:lnTo>
                        <a:pt x="201" y="4"/>
                      </a:lnTo>
                      <a:lnTo>
                        <a:pt x="228" y="0"/>
                      </a:lnTo>
                      <a:lnTo>
                        <a:pt x="225" y="70"/>
                      </a:lnTo>
                      <a:lnTo>
                        <a:pt x="205" y="75"/>
                      </a:lnTo>
                      <a:lnTo>
                        <a:pt x="187" y="80"/>
                      </a:lnTo>
                      <a:lnTo>
                        <a:pt x="170" y="88"/>
                      </a:lnTo>
                      <a:lnTo>
                        <a:pt x="155" y="97"/>
                      </a:lnTo>
                      <a:lnTo>
                        <a:pt x="141" y="106"/>
                      </a:lnTo>
                      <a:lnTo>
                        <a:pt x="128" y="117"/>
                      </a:lnTo>
                      <a:lnTo>
                        <a:pt x="117" y="129"/>
                      </a:lnTo>
                      <a:lnTo>
                        <a:pt x="107" y="141"/>
                      </a:lnTo>
                      <a:lnTo>
                        <a:pt x="98" y="155"/>
                      </a:lnTo>
                      <a:lnTo>
                        <a:pt x="91" y="169"/>
                      </a:lnTo>
                      <a:lnTo>
                        <a:pt x="85" y="183"/>
                      </a:lnTo>
                      <a:lnTo>
                        <a:pt x="81" y="199"/>
                      </a:lnTo>
                      <a:lnTo>
                        <a:pt x="77" y="214"/>
                      </a:lnTo>
                      <a:lnTo>
                        <a:pt x="76" y="231"/>
                      </a:lnTo>
                      <a:lnTo>
                        <a:pt x="75" y="246"/>
                      </a:lnTo>
                      <a:lnTo>
                        <a:pt x="76" y="261"/>
                      </a:lnTo>
                      <a:lnTo>
                        <a:pt x="79" y="278"/>
                      </a:lnTo>
                      <a:lnTo>
                        <a:pt x="82" y="293"/>
                      </a:lnTo>
                      <a:lnTo>
                        <a:pt x="86" y="307"/>
                      </a:lnTo>
                      <a:lnTo>
                        <a:pt x="93" y="322"/>
                      </a:lnTo>
                      <a:lnTo>
                        <a:pt x="100" y="336"/>
                      </a:lnTo>
                      <a:lnTo>
                        <a:pt x="109" y="349"/>
                      </a:lnTo>
                      <a:lnTo>
                        <a:pt x="119" y="362"/>
                      </a:lnTo>
                      <a:lnTo>
                        <a:pt x="132" y="373"/>
                      </a:lnTo>
                      <a:lnTo>
                        <a:pt x="145" y="384"/>
                      </a:lnTo>
                      <a:lnTo>
                        <a:pt x="159" y="394"/>
                      </a:lnTo>
                      <a:lnTo>
                        <a:pt x="174" y="401"/>
                      </a:lnTo>
                      <a:lnTo>
                        <a:pt x="192" y="409"/>
                      </a:lnTo>
                      <a:lnTo>
                        <a:pt x="210" y="414"/>
                      </a:lnTo>
                      <a:lnTo>
                        <a:pt x="229" y="418"/>
                      </a:lnTo>
                      <a:lnTo>
                        <a:pt x="251" y="419"/>
                      </a:lnTo>
                      <a:lnTo>
                        <a:pt x="272" y="421"/>
                      </a:lnTo>
                      <a:lnTo>
                        <a:pt x="270" y="436"/>
                      </a:lnTo>
                      <a:lnTo>
                        <a:pt x="269" y="455"/>
                      </a:lnTo>
                      <a:lnTo>
                        <a:pt x="269" y="464"/>
                      </a:lnTo>
                      <a:lnTo>
                        <a:pt x="269" y="473"/>
                      </a:lnTo>
                      <a:lnTo>
                        <a:pt x="270" y="482"/>
                      </a:lnTo>
                      <a:lnTo>
                        <a:pt x="272" y="489"/>
                      </a:lnTo>
                      <a:lnTo>
                        <a:pt x="266" y="489"/>
                      </a:lnTo>
                      <a:lnTo>
                        <a:pt x="261" y="489"/>
                      </a:lnTo>
                      <a:lnTo>
                        <a:pt x="261" y="655"/>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7" name="Freeform 217"/>
                <p:cNvSpPr>
                  <a:spLocks/>
                </p:cNvSpPr>
                <p:nvPr/>
              </p:nvSpPr>
              <p:spPr bwMode="auto">
                <a:xfrm>
                  <a:off x="2883" y="3671"/>
                  <a:ext cx="87" cy="112"/>
                </a:xfrm>
                <a:custGeom>
                  <a:avLst/>
                  <a:gdLst>
                    <a:gd name="T0" fmla="*/ 349 w 349"/>
                    <a:gd name="T1" fmla="*/ 448 h 448"/>
                    <a:gd name="T2" fmla="*/ 349 w 349"/>
                    <a:gd name="T3" fmla="*/ 201 h 448"/>
                    <a:gd name="T4" fmla="*/ 243 w 349"/>
                    <a:gd name="T5" fmla="*/ 201 h 448"/>
                    <a:gd name="T6" fmla="*/ 239 w 349"/>
                    <a:gd name="T7" fmla="*/ 159 h 448"/>
                    <a:gd name="T8" fmla="*/ 234 w 349"/>
                    <a:gd name="T9" fmla="*/ 121 h 448"/>
                    <a:gd name="T10" fmla="*/ 230 w 349"/>
                    <a:gd name="T11" fmla="*/ 104 h 448"/>
                    <a:gd name="T12" fmla="*/ 226 w 349"/>
                    <a:gd name="T13" fmla="*/ 88 h 448"/>
                    <a:gd name="T14" fmla="*/ 223 w 349"/>
                    <a:gd name="T15" fmla="*/ 71 h 448"/>
                    <a:gd name="T16" fmla="*/ 219 w 349"/>
                    <a:gd name="T17" fmla="*/ 57 h 448"/>
                    <a:gd name="T18" fmla="*/ 214 w 349"/>
                    <a:gd name="T19" fmla="*/ 44 h 448"/>
                    <a:gd name="T20" fmla="*/ 209 w 349"/>
                    <a:gd name="T21" fmla="*/ 33 h 448"/>
                    <a:gd name="T22" fmla="*/ 202 w 349"/>
                    <a:gd name="T23" fmla="*/ 24 h 448"/>
                    <a:gd name="T24" fmla="*/ 197 w 349"/>
                    <a:gd name="T25" fmla="*/ 15 h 448"/>
                    <a:gd name="T26" fmla="*/ 191 w 349"/>
                    <a:gd name="T27" fmla="*/ 9 h 448"/>
                    <a:gd name="T28" fmla="*/ 184 w 349"/>
                    <a:gd name="T29" fmla="*/ 4 h 448"/>
                    <a:gd name="T30" fmla="*/ 178 w 349"/>
                    <a:gd name="T31" fmla="*/ 1 h 448"/>
                    <a:gd name="T32" fmla="*/ 172 w 349"/>
                    <a:gd name="T33" fmla="*/ 0 h 448"/>
                    <a:gd name="T34" fmla="*/ 165 w 349"/>
                    <a:gd name="T35" fmla="*/ 1 h 448"/>
                    <a:gd name="T36" fmla="*/ 159 w 349"/>
                    <a:gd name="T37" fmla="*/ 4 h 448"/>
                    <a:gd name="T38" fmla="*/ 153 w 349"/>
                    <a:gd name="T39" fmla="*/ 9 h 448"/>
                    <a:gd name="T40" fmla="*/ 147 w 349"/>
                    <a:gd name="T41" fmla="*/ 15 h 448"/>
                    <a:gd name="T42" fmla="*/ 141 w 349"/>
                    <a:gd name="T43" fmla="*/ 24 h 448"/>
                    <a:gd name="T44" fmla="*/ 136 w 349"/>
                    <a:gd name="T45" fmla="*/ 33 h 448"/>
                    <a:gd name="T46" fmla="*/ 131 w 349"/>
                    <a:gd name="T47" fmla="*/ 44 h 448"/>
                    <a:gd name="T48" fmla="*/ 126 w 349"/>
                    <a:gd name="T49" fmla="*/ 57 h 448"/>
                    <a:gd name="T50" fmla="*/ 121 w 349"/>
                    <a:gd name="T51" fmla="*/ 71 h 448"/>
                    <a:gd name="T52" fmla="*/ 117 w 349"/>
                    <a:gd name="T53" fmla="*/ 88 h 448"/>
                    <a:gd name="T54" fmla="*/ 113 w 349"/>
                    <a:gd name="T55" fmla="*/ 104 h 448"/>
                    <a:gd name="T56" fmla="*/ 109 w 349"/>
                    <a:gd name="T57" fmla="*/ 121 h 448"/>
                    <a:gd name="T58" fmla="*/ 104 w 349"/>
                    <a:gd name="T59" fmla="*/ 159 h 448"/>
                    <a:gd name="T60" fmla="*/ 100 w 349"/>
                    <a:gd name="T61" fmla="*/ 201 h 448"/>
                    <a:gd name="T62" fmla="*/ 0 w 349"/>
                    <a:gd name="T63" fmla="*/ 201 h 448"/>
                    <a:gd name="T64" fmla="*/ 0 w 349"/>
                    <a:gd name="T65" fmla="*/ 448 h 448"/>
                    <a:gd name="T66" fmla="*/ 43 w 349"/>
                    <a:gd name="T67" fmla="*/ 448 h 448"/>
                    <a:gd name="T68" fmla="*/ 86 w 349"/>
                    <a:gd name="T69" fmla="*/ 448 h 448"/>
                    <a:gd name="T70" fmla="*/ 130 w 349"/>
                    <a:gd name="T71" fmla="*/ 448 h 448"/>
                    <a:gd name="T72" fmla="*/ 174 w 349"/>
                    <a:gd name="T73" fmla="*/ 448 h 448"/>
                    <a:gd name="T74" fmla="*/ 218 w 349"/>
                    <a:gd name="T75" fmla="*/ 448 h 448"/>
                    <a:gd name="T76" fmla="*/ 261 w 349"/>
                    <a:gd name="T77" fmla="*/ 448 h 448"/>
                    <a:gd name="T78" fmla="*/ 304 w 349"/>
                    <a:gd name="T79" fmla="*/ 448 h 448"/>
                    <a:gd name="T80" fmla="*/ 349 w 349"/>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448">
                      <a:moveTo>
                        <a:pt x="349" y="448"/>
                      </a:moveTo>
                      <a:lnTo>
                        <a:pt x="349" y="201"/>
                      </a:lnTo>
                      <a:lnTo>
                        <a:pt x="243" y="201"/>
                      </a:lnTo>
                      <a:lnTo>
                        <a:pt x="239" y="159"/>
                      </a:lnTo>
                      <a:lnTo>
                        <a:pt x="234" y="121"/>
                      </a:lnTo>
                      <a:lnTo>
                        <a:pt x="230" y="104"/>
                      </a:lnTo>
                      <a:lnTo>
                        <a:pt x="226" y="88"/>
                      </a:lnTo>
                      <a:lnTo>
                        <a:pt x="223" y="71"/>
                      </a:lnTo>
                      <a:lnTo>
                        <a:pt x="219" y="57"/>
                      </a:lnTo>
                      <a:lnTo>
                        <a:pt x="214" y="44"/>
                      </a:lnTo>
                      <a:lnTo>
                        <a:pt x="209" y="33"/>
                      </a:lnTo>
                      <a:lnTo>
                        <a:pt x="202" y="24"/>
                      </a:lnTo>
                      <a:lnTo>
                        <a:pt x="197" y="15"/>
                      </a:lnTo>
                      <a:lnTo>
                        <a:pt x="191" y="9"/>
                      </a:lnTo>
                      <a:lnTo>
                        <a:pt x="184" y="4"/>
                      </a:lnTo>
                      <a:lnTo>
                        <a:pt x="178" y="1"/>
                      </a:lnTo>
                      <a:lnTo>
                        <a:pt x="172" y="0"/>
                      </a:lnTo>
                      <a:lnTo>
                        <a:pt x="165" y="1"/>
                      </a:lnTo>
                      <a:lnTo>
                        <a:pt x="159" y="4"/>
                      </a:lnTo>
                      <a:lnTo>
                        <a:pt x="153" y="9"/>
                      </a:lnTo>
                      <a:lnTo>
                        <a:pt x="147" y="15"/>
                      </a:lnTo>
                      <a:lnTo>
                        <a:pt x="141" y="24"/>
                      </a:lnTo>
                      <a:lnTo>
                        <a:pt x="136" y="33"/>
                      </a:lnTo>
                      <a:lnTo>
                        <a:pt x="131" y="44"/>
                      </a:lnTo>
                      <a:lnTo>
                        <a:pt x="126" y="57"/>
                      </a:lnTo>
                      <a:lnTo>
                        <a:pt x="121" y="71"/>
                      </a:lnTo>
                      <a:lnTo>
                        <a:pt x="117" y="88"/>
                      </a:lnTo>
                      <a:lnTo>
                        <a:pt x="113" y="104"/>
                      </a:lnTo>
                      <a:lnTo>
                        <a:pt x="109" y="121"/>
                      </a:lnTo>
                      <a:lnTo>
                        <a:pt x="104" y="159"/>
                      </a:lnTo>
                      <a:lnTo>
                        <a:pt x="100" y="201"/>
                      </a:lnTo>
                      <a:lnTo>
                        <a:pt x="0" y="201"/>
                      </a:lnTo>
                      <a:lnTo>
                        <a:pt x="0" y="448"/>
                      </a:lnTo>
                      <a:lnTo>
                        <a:pt x="43" y="448"/>
                      </a:lnTo>
                      <a:lnTo>
                        <a:pt x="86" y="448"/>
                      </a:lnTo>
                      <a:lnTo>
                        <a:pt x="130" y="448"/>
                      </a:lnTo>
                      <a:lnTo>
                        <a:pt x="174" y="448"/>
                      </a:lnTo>
                      <a:lnTo>
                        <a:pt x="218" y="448"/>
                      </a:lnTo>
                      <a:lnTo>
                        <a:pt x="261" y="448"/>
                      </a:lnTo>
                      <a:lnTo>
                        <a:pt x="304" y="448"/>
                      </a:lnTo>
                      <a:lnTo>
                        <a:pt x="349"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8" name="Freeform 218"/>
                <p:cNvSpPr>
                  <a:spLocks/>
                </p:cNvSpPr>
                <p:nvPr/>
              </p:nvSpPr>
              <p:spPr bwMode="auto">
                <a:xfrm>
                  <a:off x="3256" y="3707"/>
                  <a:ext cx="137" cy="107"/>
                </a:xfrm>
                <a:custGeom>
                  <a:avLst/>
                  <a:gdLst>
                    <a:gd name="T0" fmla="*/ 166 w 550"/>
                    <a:gd name="T1" fmla="*/ 154 h 429"/>
                    <a:gd name="T2" fmla="*/ 182 w 550"/>
                    <a:gd name="T3" fmla="*/ 153 h 429"/>
                    <a:gd name="T4" fmla="*/ 212 w 550"/>
                    <a:gd name="T5" fmla="*/ 144 h 429"/>
                    <a:gd name="T6" fmla="*/ 240 w 550"/>
                    <a:gd name="T7" fmla="*/ 128 h 429"/>
                    <a:gd name="T8" fmla="*/ 265 w 550"/>
                    <a:gd name="T9" fmla="*/ 110 h 429"/>
                    <a:gd name="T10" fmla="*/ 288 w 550"/>
                    <a:gd name="T11" fmla="*/ 110 h 429"/>
                    <a:gd name="T12" fmla="*/ 312 w 550"/>
                    <a:gd name="T13" fmla="*/ 128 h 429"/>
                    <a:gd name="T14" fmla="*/ 340 w 550"/>
                    <a:gd name="T15" fmla="*/ 144 h 429"/>
                    <a:gd name="T16" fmla="*/ 370 w 550"/>
                    <a:gd name="T17" fmla="*/ 153 h 429"/>
                    <a:gd name="T18" fmla="*/ 386 w 550"/>
                    <a:gd name="T19" fmla="*/ 154 h 429"/>
                    <a:gd name="T20" fmla="*/ 388 w 550"/>
                    <a:gd name="T21" fmla="*/ 154 h 429"/>
                    <a:gd name="T22" fmla="*/ 403 w 550"/>
                    <a:gd name="T23" fmla="*/ 153 h 429"/>
                    <a:gd name="T24" fmla="*/ 431 w 550"/>
                    <a:gd name="T25" fmla="*/ 147 h 429"/>
                    <a:gd name="T26" fmla="*/ 458 w 550"/>
                    <a:gd name="T27" fmla="*/ 137 h 429"/>
                    <a:gd name="T28" fmla="*/ 482 w 550"/>
                    <a:gd name="T29" fmla="*/ 123 h 429"/>
                    <a:gd name="T30" fmla="*/ 504 w 550"/>
                    <a:gd name="T31" fmla="*/ 105 h 429"/>
                    <a:gd name="T32" fmla="*/ 521 w 550"/>
                    <a:gd name="T33" fmla="*/ 85 h 429"/>
                    <a:gd name="T34" fmla="*/ 537 w 550"/>
                    <a:gd name="T35" fmla="*/ 61 h 429"/>
                    <a:gd name="T36" fmla="*/ 547 w 550"/>
                    <a:gd name="T37" fmla="*/ 34 h 429"/>
                    <a:gd name="T38" fmla="*/ 550 w 550"/>
                    <a:gd name="T39" fmla="*/ 218 h 429"/>
                    <a:gd name="T40" fmla="*/ 323 w 550"/>
                    <a:gd name="T41" fmla="*/ 429 h 429"/>
                    <a:gd name="T42" fmla="*/ 232 w 550"/>
                    <a:gd name="T43" fmla="*/ 218 h 429"/>
                    <a:gd name="T44" fmla="*/ 0 w 550"/>
                    <a:gd name="T45" fmla="*/ 0 h 429"/>
                    <a:gd name="T46" fmla="*/ 5 w 550"/>
                    <a:gd name="T47" fmla="*/ 30 h 429"/>
                    <a:gd name="T48" fmla="*/ 15 w 550"/>
                    <a:gd name="T49" fmla="*/ 59 h 429"/>
                    <a:gd name="T50" fmla="*/ 32 w 550"/>
                    <a:gd name="T51" fmla="*/ 86 h 429"/>
                    <a:gd name="T52" fmla="*/ 51 w 550"/>
                    <a:gd name="T53" fmla="*/ 109 h 429"/>
                    <a:gd name="T54" fmla="*/ 75 w 550"/>
                    <a:gd name="T55" fmla="*/ 127 h 429"/>
                    <a:gd name="T56" fmla="*/ 102 w 550"/>
                    <a:gd name="T57" fmla="*/ 141 h 429"/>
                    <a:gd name="T58" fmla="*/ 133 w 550"/>
                    <a:gd name="T59" fmla="*/ 150 h 429"/>
                    <a:gd name="T60" fmla="*/ 164 w 550"/>
                    <a:gd name="T61" fmla="*/ 154 h 429"/>
                    <a:gd name="T62" fmla="*/ 166 w 550"/>
                    <a:gd name="T63" fmla="*/ 15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0" h="429">
                      <a:moveTo>
                        <a:pt x="166" y="154"/>
                      </a:moveTo>
                      <a:lnTo>
                        <a:pt x="166" y="154"/>
                      </a:lnTo>
                      <a:lnTo>
                        <a:pt x="167" y="154"/>
                      </a:lnTo>
                      <a:lnTo>
                        <a:pt x="182" y="153"/>
                      </a:lnTo>
                      <a:lnTo>
                        <a:pt x="198" y="149"/>
                      </a:lnTo>
                      <a:lnTo>
                        <a:pt x="212" y="144"/>
                      </a:lnTo>
                      <a:lnTo>
                        <a:pt x="227" y="137"/>
                      </a:lnTo>
                      <a:lnTo>
                        <a:pt x="240" y="128"/>
                      </a:lnTo>
                      <a:lnTo>
                        <a:pt x="252" y="119"/>
                      </a:lnTo>
                      <a:lnTo>
                        <a:pt x="265" y="110"/>
                      </a:lnTo>
                      <a:lnTo>
                        <a:pt x="277" y="100"/>
                      </a:lnTo>
                      <a:lnTo>
                        <a:pt x="288" y="110"/>
                      </a:lnTo>
                      <a:lnTo>
                        <a:pt x="300" y="119"/>
                      </a:lnTo>
                      <a:lnTo>
                        <a:pt x="312" y="128"/>
                      </a:lnTo>
                      <a:lnTo>
                        <a:pt x="326" y="137"/>
                      </a:lnTo>
                      <a:lnTo>
                        <a:pt x="340" y="144"/>
                      </a:lnTo>
                      <a:lnTo>
                        <a:pt x="354" y="149"/>
                      </a:lnTo>
                      <a:lnTo>
                        <a:pt x="370" y="153"/>
                      </a:lnTo>
                      <a:lnTo>
                        <a:pt x="385" y="154"/>
                      </a:lnTo>
                      <a:lnTo>
                        <a:pt x="386" y="154"/>
                      </a:lnTo>
                      <a:lnTo>
                        <a:pt x="386" y="154"/>
                      </a:lnTo>
                      <a:lnTo>
                        <a:pt x="388" y="154"/>
                      </a:lnTo>
                      <a:lnTo>
                        <a:pt x="388" y="154"/>
                      </a:lnTo>
                      <a:lnTo>
                        <a:pt x="403" y="153"/>
                      </a:lnTo>
                      <a:lnTo>
                        <a:pt x="417" y="151"/>
                      </a:lnTo>
                      <a:lnTo>
                        <a:pt x="431" y="147"/>
                      </a:lnTo>
                      <a:lnTo>
                        <a:pt x="445" y="144"/>
                      </a:lnTo>
                      <a:lnTo>
                        <a:pt x="458" y="137"/>
                      </a:lnTo>
                      <a:lnTo>
                        <a:pt x="470" y="131"/>
                      </a:lnTo>
                      <a:lnTo>
                        <a:pt x="482" y="123"/>
                      </a:lnTo>
                      <a:lnTo>
                        <a:pt x="493" y="116"/>
                      </a:lnTo>
                      <a:lnTo>
                        <a:pt x="504" y="105"/>
                      </a:lnTo>
                      <a:lnTo>
                        <a:pt x="514" y="95"/>
                      </a:lnTo>
                      <a:lnTo>
                        <a:pt x="521" y="85"/>
                      </a:lnTo>
                      <a:lnTo>
                        <a:pt x="529" y="72"/>
                      </a:lnTo>
                      <a:lnTo>
                        <a:pt x="537" y="61"/>
                      </a:lnTo>
                      <a:lnTo>
                        <a:pt x="542" y="48"/>
                      </a:lnTo>
                      <a:lnTo>
                        <a:pt x="547" y="34"/>
                      </a:lnTo>
                      <a:lnTo>
                        <a:pt x="550" y="20"/>
                      </a:lnTo>
                      <a:lnTo>
                        <a:pt x="550" y="218"/>
                      </a:lnTo>
                      <a:lnTo>
                        <a:pt x="323" y="218"/>
                      </a:lnTo>
                      <a:lnTo>
                        <a:pt x="323" y="429"/>
                      </a:lnTo>
                      <a:lnTo>
                        <a:pt x="232" y="429"/>
                      </a:lnTo>
                      <a:lnTo>
                        <a:pt x="232" y="218"/>
                      </a:lnTo>
                      <a:lnTo>
                        <a:pt x="0" y="218"/>
                      </a:lnTo>
                      <a:lnTo>
                        <a:pt x="0" y="0"/>
                      </a:lnTo>
                      <a:lnTo>
                        <a:pt x="1" y="15"/>
                      </a:lnTo>
                      <a:lnTo>
                        <a:pt x="5" y="30"/>
                      </a:lnTo>
                      <a:lnTo>
                        <a:pt x="10" y="45"/>
                      </a:lnTo>
                      <a:lnTo>
                        <a:pt x="15" y="59"/>
                      </a:lnTo>
                      <a:lnTo>
                        <a:pt x="23" y="73"/>
                      </a:lnTo>
                      <a:lnTo>
                        <a:pt x="32" y="86"/>
                      </a:lnTo>
                      <a:lnTo>
                        <a:pt x="41" y="98"/>
                      </a:lnTo>
                      <a:lnTo>
                        <a:pt x="51" y="109"/>
                      </a:lnTo>
                      <a:lnTo>
                        <a:pt x="62" y="118"/>
                      </a:lnTo>
                      <a:lnTo>
                        <a:pt x="75" y="127"/>
                      </a:lnTo>
                      <a:lnTo>
                        <a:pt x="88" y="135"/>
                      </a:lnTo>
                      <a:lnTo>
                        <a:pt x="102" y="141"/>
                      </a:lnTo>
                      <a:lnTo>
                        <a:pt x="117" y="146"/>
                      </a:lnTo>
                      <a:lnTo>
                        <a:pt x="133" y="150"/>
                      </a:lnTo>
                      <a:lnTo>
                        <a:pt x="148" y="153"/>
                      </a:lnTo>
                      <a:lnTo>
                        <a:pt x="164" y="154"/>
                      </a:lnTo>
                      <a:lnTo>
                        <a:pt x="164" y="154"/>
                      </a:lnTo>
                      <a:lnTo>
                        <a:pt x="166" y="154"/>
                      </a:lnTo>
                      <a:close/>
                    </a:path>
                  </a:pathLst>
                </a:custGeom>
                <a:solidFill>
                  <a:srgbClr val="F2ED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899" name="Freeform 219"/>
                <p:cNvSpPr>
                  <a:spLocks/>
                </p:cNvSpPr>
                <p:nvPr/>
              </p:nvSpPr>
              <p:spPr bwMode="auto">
                <a:xfrm>
                  <a:off x="3076" y="3694"/>
                  <a:ext cx="51" cy="100"/>
                </a:xfrm>
                <a:custGeom>
                  <a:avLst/>
                  <a:gdLst>
                    <a:gd name="T0" fmla="*/ 139 w 203"/>
                    <a:gd name="T1" fmla="*/ 195 h 402"/>
                    <a:gd name="T2" fmla="*/ 152 w 203"/>
                    <a:gd name="T3" fmla="*/ 189 h 402"/>
                    <a:gd name="T4" fmla="*/ 165 w 203"/>
                    <a:gd name="T5" fmla="*/ 181 h 402"/>
                    <a:gd name="T6" fmla="*/ 175 w 203"/>
                    <a:gd name="T7" fmla="*/ 171 h 402"/>
                    <a:gd name="T8" fmla="*/ 185 w 203"/>
                    <a:gd name="T9" fmla="*/ 160 h 402"/>
                    <a:gd name="T10" fmla="*/ 193 w 203"/>
                    <a:gd name="T11" fmla="*/ 147 h 402"/>
                    <a:gd name="T12" fmla="*/ 198 w 203"/>
                    <a:gd name="T13" fmla="*/ 133 h 402"/>
                    <a:gd name="T14" fmla="*/ 202 w 203"/>
                    <a:gd name="T15" fmla="*/ 118 h 402"/>
                    <a:gd name="T16" fmla="*/ 203 w 203"/>
                    <a:gd name="T17" fmla="*/ 102 h 402"/>
                    <a:gd name="T18" fmla="*/ 202 w 203"/>
                    <a:gd name="T19" fmla="*/ 92 h 402"/>
                    <a:gd name="T20" fmla="*/ 201 w 203"/>
                    <a:gd name="T21" fmla="*/ 82 h 402"/>
                    <a:gd name="T22" fmla="*/ 198 w 203"/>
                    <a:gd name="T23" fmla="*/ 72 h 402"/>
                    <a:gd name="T24" fmla="*/ 194 w 203"/>
                    <a:gd name="T25" fmla="*/ 63 h 402"/>
                    <a:gd name="T26" fmla="*/ 190 w 203"/>
                    <a:gd name="T27" fmla="*/ 54 h 402"/>
                    <a:gd name="T28" fmla="*/ 185 w 203"/>
                    <a:gd name="T29" fmla="*/ 45 h 402"/>
                    <a:gd name="T30" fmla="*/ 179 w 203"/>
                    <a:gd name="T31" fmla="*/ 37 h 402"/>
                    <a:gd name="T32" fmla="*/ 173 w 203"/>
                    <a:gd name="T33" fmla="*/ 30 h 402"/>
                    <a:gd name="T34" fmla="*/ 166 w 203"/>
                    <a:gd name="T35" fmla="*/ 23 h 402"/>
                    <a:gd name="T36" fmla="*/ 157 w 203"/>
                    <a:gd name="T37" fmla="*/ 18 h 402"/>
                    <a:gd name="T38" fmla="*/ 150 w 203"/>
                    <a:gd name="T39" fmla="*/ 13 h 402"/>
                    <a:gd name="T40" fmla="*/ 141 w 203"/>
                    <a:gd name="T41" fmla="*/ 8 h 402"/>
                    <a:gd name="T42" fmla="*/ 132 w 203"/>
                    <a:gd name="T43" fmla="*/ 5 h 402"/>
                    <a:gd name="T44" fmla="*/ 122 w 203"/>
                    <a:gd name="T45" fmla="*/ 3 h 402"/>
                    <a:gd name="T46" fmla="*/ 111 w 203"/>
                    <a:gd name="T47" fmla="*/ 0 h 402"/>
                    <a:gd name="T48" fmla="*/ 101 w 203"/>
                    <a:gd name="T49" fmla="*/ 0 h 402"/>
                    <a:gd name="T50" fmla="*/ 91 w 203"/>
                    <a:gd name="T51" fmla="*/ 0 h 402"/>
                    <a:gd name="T52" fmla="*/ 81 w 203"/>
                    <a:gd name="T53" fmla="*/ 3 h 402"/>
                    <a:gd name="T54" fmla="*/ 71 w 203"/>
                    <a:gd name="T55" fmla="*/ 5 h 402"/>
                    <a:gd name="T56" fmla="*/ 62 w 203"/>
                    <a:gd name="T57" fmla="*/ 8 h 402"/>
                    <a:gd name="T58" fmla="*/ 53 w 203"/>
                    <a:gd name="T59" fmla="*/ 13 h 402"/>
                    <a:gd name="T60" fmla="*/ 45 w 203"/>
                    <a:gd name="T61" fmla="*/ 18 h 402"/>
                    <a:gd name="T62" fmla="*/ 37 w 203"/>
                    <a:gd name="T63" fmla="*/ 23 h 402"/>
                    <a:gd name="T64" fmla="*/ 30 w 203"/>
                    <a:gd name="T65" fmla="*/ 30 h 402"/>
                    <a:gd name="T66" fmla="*/ 23 w 203"/>
                    <a:gd name="T67" fmla="*/ 37 h 402"/>
                    <a:gd name="T68" fmla="*/ 17 w 203"/>
                    <a:gd name="T69" fmla="*/ 45 h 402"/>
                    <a:gd name="T70" fmla="*/ 12 w 203"/>
                    <a:gd name="T71" fmla="*/ 54 h 402"/>
                    <a:gd name="T72" fmla="*/ 8 w 203"/>
                    <a:gd name="T73" fmla="*/ 63 h 402"/>
                    <a:gd name="T74" fmla="*/ 4 w 203"/>
                    <a:gd name="T75" fmla="*/ 72 h 402"/>
                    <a:gd name="T76" fmla="*/ 2 w 203"/>
                    <a:gd name="T77" fmla="*/ 82 h 402"/>
                    <a:gd name="T78" fmla="*/ 0 w 203"/>
                    <a:gd name="T79" fmla="*/ 92 h 402"/>
                    <a:gd name="T80" fmla="*/ 0 w 203"/>
                    <a:gd name="T81" fmla="*/ 102 h 402"/>
                    <a:gd name="T82" fmla="*/ 0 w 203"/>
                    <a:gd name="T83" fmla="*/ 118 h 402"/>
                    <a:gd name="T84" fmla="*/ 4 w 203"/>
                    <a:gd name="T85" fmla="*/ 133 h 402"/>
                    <a:gd name="T86" fmla="*/ 11 w 203"/>
                    <a:gd name="T87" fmla="*/ 147 h 402"/>
                    <a:gd name="T88" fmla="*/ 17 w 203"/>
                    <a:gd name="T89" fmla="*/ 160 h 402"/>
                    <a:gd name="T90" fmla="*/ 27 w 203"/>
                    <a:gd name="T91" fmla="*/ 171 h 402"/>
                    <a:gd name="T92" fmla="*/ 37 w 203"/>
                    <a:gd name="T93" fmla="*/ 181 h 402"/>
                    <a:gd name="T94" fmla="*/ 50 w 203"/>
                    <a:gd name="T95" fmla="*/ 189 h 402"/>
                    <a:gd name="T96" fmla="*/ 63 w 203"/>
                    <a:gd name="T97" fmla="*/ 195 h 402"/>
                    <a:gd name="T98" fmla="*/ 63 w 203"/>
                    <a:gd name="T99" fmla="*/ 402 h 402"/>
                    <a:gd name="T100" fmla="*/ 139 w 203"/>
                    <a:gd name="T101" fmla="*/ 402 h 402"/>
                    <a:gd name="T102" fmla="*/ 139 w 203"/>
                    <a:gd name="T103" fmla="*/ 19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2">
                      <a:moveTo>
                        <a:pt x="139" y="195"/>
                      </a:moveTo>
                      <a:lnTo>
                        <a:pt x="152" y="189"/>
                      </a:lnTo>
                      <a:lnTo>
                        <a:pt x="165" y="181"/>
                      </a:lnTo>
                      <a:lnTo>
                        <a:pt x="175" y="171"/>
                      </a:lnTo>
                      <a:lnTo>
                        <a:pt x="185" y="160"/>
                      </a:lnTo>
                      <a:lnTo>
                        <a:pt x="193" y="147"/>
                      </a:lnTo>
                      <a:lnTo>
                        <a:pt x="198" y="133"/>
                      </a:lnTo>
                      <a:lnTo>
                        <a:pt x="202" y="118"/>
                      </a:lnTo>
                      <a:lnTo>
                        <a:pt x="203" y="102"/>
                      </a:lnTo>
                      <a:lnTo>
                        <a:pt x="202" y="92"/>
                      </a:lnTo>
                      <a:lnTo>
                        <a:pt x="201" y="82"/>
                      </a:lnTo>
                      <a:lnTo>
                        <a:pt x="198" y="72"/>
                      </a:lnTo>
                      <a:lnTo>
                        <a:pt x="194" y="63"/>
                      </a:lnTo>
                      <a:lnTo>
                        <a:pt x="190" y="54"/>
                      </a:lnTo>
                      <a:lnTo>
                        <a:pt x="185" y="45"/>
                      </a:lnTo>
                      <a:lnTo>
                        <a:pt x="179" y="37"/>
                      </a:lnTo>
                      <a:lnTo>
                        <a:pt x="173" y="30"/>
                      </a:lnTo>
                      <a:lnTo>
                        <a:pt x="166" y="23"/>
                      </a:lnTo>
                      <a:lnTo>
                        <a:pt x="157" y="18"/>
                      </a:lnTo>
                      <a:lnTo>
                        <a:pt x="150" y="13"/>
                      </a:lnTo>
                      <a:lnTo>
                        <a:pt x="141" y="8"/>
                      </a:lnTo>
                      <a:lnTo>
                        <a:pt x="132" y="5"/>
                      </a:lnTo>
                      <a:lnTo>
                        <a:pt x="122" y="3"/>
                      </a:lnTo>
                      <a:lnTo>
                        <a:pt x="111" y="0"/>
                      </a:lnTo>
                      <a:lnTo>
                        <a:pt x="101" y="0"/>
                      </a:lnTo>
                      <a:lnTo>
                        <a:pt x="91" y="0"/>
                      </a:lnTo>
                      <a:lnTo>
                        <a:pt x="81" y="3"/>
                      </a:lnTo>
                      <a:lnTo>
                        <a:pt x="71" y="5"/>
                      </a:lnTo>
                      <a:lnTo>
                        <a:pt x="62" y="8"/>
                      </a:lnTo>
                      <a:lnTo>
                        <a:pt x="53" y="13"/>
                      </a:lnTo>
                      <a:lnTo>
                        <a:pt x="45" y="18"/>
                      </a:lnTo>
                      <a:lnTo>
                        <a:pt x="37" y="23"/>
                      </a:lnTo>
                      <a:lnTo>
                        <a:pt x="30" y="30"/>
                      </a:lnTo>
                      <a:lnTo>
                        <a:pt x="23" y="37"/>
                      </a:lnTo>
                      <a:lnTo>
                        <a:pt x="17" y="45"/>
                      </a:lnTo>
                      <a:lnTo>
                        <a:pt x="12" y="54"/>
                      </a:lnTo>
                      <a:lnTo>
                        <a:pt x="8" y="63"/>
                      </a:lnTo>
                      <a:lnTo>
                        <a:pt x="4" y="72"/>
                      </a:lnTo>
                      <a:lnTo>
                        <a:pt x="2" y="82"/>
                      </a:lnTo>
                      <a:lnTo>
                        <a:pt x="0" y="92"/>
                      </a:lnTo>
                      <a:lnTo>
                        <a:pt x="0" y="102"/>
                      </a:lnTo>
                      <a:lnTo>
                        <a:pt x="0" y="118"/>
                      </a:lnTo>
                      <a:lnTo>
                        <a:pt x="4" y="133"/>
                      </a:lnTo>
                      <a:lnTo>
                        <a:pt x="11" y="147"/>
                      </a:lnTo>
                      <a:lnTo>
                        <a:pt x="17" y="160"/>
                      </a:lnTo>
                      <a:lnTo>
                        <a:pt x="27" y="171"/>
                      </a:lnTo>
                      <a:lnTo>
                        <a:pt x="37" y="181"/>
                      </a:lnTo>
                      <a:lnTo>
                        <a:pt x="50" y="189"/>
                      </a:lnTo>
                      <a:lnTo>
                        <a:pt x="63" y="195"/>
                      </a:lnTo>
                      <a:lnTo>
                        <a:pt x="63" y="402"/>
                      </a:lnTo>
                      <a:lnTo>
                        <a:pt x="139" y="402"/>
                      </a:lnTo>
                      <a:lnTo>
                        <a:pt x="139" y="195"/>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00" name="Freeform 220"/>
                <p:cNvSpPr>
                  <a:spLocks/>
                </p:cNvSpPr>
                <p:nvPr/>
              </p:nvSpPr>
              <p:spPr bwMode="auto">
                <a:xfrm>
                  <a:off x="3454" y="3711"/>
                  <a:ext cx="69" cy="164"/>
                </a:xfrm>
                <a:custGeom>
                  <a:avLst/>
                  <a:gdLst>
                    <a:gd name="T0" fmla="*/ 204 w 274"/>
                    <a:gd name="T1" fmla="*/ 656 h 656"/>
                    <a:gd name="T2" fmla="*/ 178 w 274"/>
                    <a:gd name="T3" fmla="*/ 477 h 656"/>
                    <a:gd name="T4" fmla="*/ 133 w 274"/>
                    <a:gd name="T5" fmla="*/ 459 h 656"/>
                    <a:gd name="T6" fmla="*/ 94 w 274"/>
                    <a:gd name="T7" fmla="*/ 436 h 656"/>
                    <a:gd name="T8" fmla="*/ 62 w 274"/>
                    <a:gd name="T9" fmla="*/ 407 h 656"/>
                    <a:gd name="T10" fmla="*/ 37 w 274"/>
                    <a:gd name="T11" fmla="*/ 373 h 656"/>
                    <a:gd name="T12" fmla="*/ 17 w 274"/>
                    <a:gd name="T13" fmla="*/ 336 h 656"/>
                    <a:gd name="T14" fmla="*/ 6 w 274"/>
                    <a:gd name="T15" fmla="*/ 296 h 656"/>
                    <a:gd name="T16" fmla="*/ 1 w 274"/>
                    <a:gd name="T17" fmla="*/ 255 h 656"/>
                    <a:gd name="T18" fmla="*/ 2 w 274"/>
                    <a:gd name="T19" fmla="*/ 213 h 656"/>
                    <a:gd name="T20" fmla="*/ 10 w 274"/>
                    <a:gd name="T21" fmla="*/ 174 h 656"/>
                    <a:gd name="T22" fmla="*/ 25 w 274"/>
                    <a:gd name="T23" fmla="*/ 134 h 656"/>
                    <a:gd name="T24" fmla="*/ 47 w 274"/>
                    <a:gd name="T25" fmla="*/ 99 h 656"/>
                    <a:gd name="T26" fmla="*/ 75 w 274"/>
                    <a:gd name="T27" fmla="*/ 67 h 656"/>
                    <a:gd name="T28" fmla="*/ 111 w 274"/>
                    <a:gd name="T29" fmla="*/ 40 h 656"/>
                    <a:gd name="T30" fmla="*/ 153 w 274"/>
                    <a:gd name="T31" fmla="*/ 18 h 656"/>
                    <a:gd name="T32" fmla="*/ 201 w 274"/>
                    <a:gd name="T33" fmla="*/ 4 h 656"/>
                    <a:gd name="T34" fmla="*/ 225 w 274"/>
                    <a:gd name="T35" fmla="*/ 71 h 656"/>
                    <a:gd name="T36" fmla="*/ 187 w 274"/>
                    <a:gd name="T37" fmla="*/ 81 h 656"/>
                    <a:gd name="T38" fmla="*/ 155 w 274"/>
                    <a:gd name="T39" fmla="*/ 96 h 656"/>
                    <a:gd name="T40" fmla="*/ 128 w 274"/>
                    <a:gd name="T41" fmla="*/ 116 h 656"/>
                    <a:gd name="T42" fmla="*/ 108 w 274"/>
                    <a:gd name="T43" fmla="*/ 142 h 656"/>
                    <a:gd name="T44" fmla="*/ 91 w 274"/>
                    <a:gd name="T45" fmla="*/ 169 h 656"/>
                    <a:gd name="T46" fmla="*/ 81 w 274"/>
                    <a:gd name="T47" fmla="*/ 199 h 656"/>
                    <a:gd name="T48" fmla="*/ 76 w 274"/>
                    <a:gd name="T49" fmla="*/ 230 h 656"/>
                    <a:gd name="T50" fmla="*/ 76 w 274"/>
                    <a:gd name="T51" fmla="*/ 262 h 656"/>
                    <a:gd name="T52" fmla="*/ 82 w 274"/>
                    <a:gd name="T53" fmla="*/ 292 h 656"/>
                    <a:gd name="T54" fmla="*/ 94 w 274"/>
                    <a:gd name="T55" fmla="*/ 322 h 656"/>
                    <a:gd name="T56" fmla="*/ 111 w 274"/>
                    <a:gd name="T57" fmla="*/ 350 h 656"/>
                    <a:gd name="T58" fmla="*/ 132 w 274"/>
                    <a:gd name="T59" fmla="*/ 374 h 656"/>
                    <a:gd name="T60" fmla="*/ 159 w 274"/>
                    <a:gd name="T61" fmla="*/ 393 h 656"/>
                    <a:gd name="T62" fmla="*/ 192 w 274"/>
                    <a:gd name="T63" fmla="*/ 408 h 656"/>
                    <a:gd name="T64" fmla="*/ 230 w 274"/>
                    <a:gd name="T65" fmla="*/ 417 h 656"/>
                    <a:gd name="T66" fmla="*/ 274 w 274"/>
                    <a:gd name="T67" fmla="*/ 420 h 656"/>
                    <a:gd name="T68" fmla="*/ 269 w 274"/>
                    <a:gd name="T69" fmla="*/ 454 h 656"/>
                    <a:gd name="T70" fmla="*/ 270 w 274"/>
                    <a:gd name="T71" fmla="*/ 473 h 656"/>
                    <a:gd name="T72" fmla="*/ 272 w 274"/>
                    <a:gd name="T73" fmla="*/ 489 h 656"/>
                    <a:gd name="T74" fmla="*/ 262 w 274"/>
                    <a:gd name="T75" fmla="*/ 48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 h="656">
                      <a:moveTo>
                        <a:pt x="262" y="656"/>
                      </a:moveTo>
                      <a:lnTo>
                        <a:pt x="204" y="656"/>
                      </a:lnTo>
                      <a:lnTo>
                        <a:pt x="204" y="484"/>
                      </a:lnTo>
                      <a:lnTo>
                        <a:pt x="178" y="477"/>
                      </a:lnTo>
                      <a:lnTo>
                        <a:pt x="155" y="469"/>
                      </a:lnTo>
                      <a:lnTo>
                        <a:pt x="133" y="459"/>
                      </a:lnTo>
                      <a:lnTo>
                        <a:pt x="113" y="449"/>
                      </a:lnTo>
                      <a:lnTo>
                        <a:pt x="94" y="436"/>
                      </a:lnTo>
                      <a:lnTo>
                        <a:pt x="77" y="422"/>
                      </a:lnTo>
                      <a:lnTo>
                        <a:pt x="62" y="407"/>
                      </a:lnTo>
                      <a:lnTo>
                        <a:pt x="48" y="390"/>
                      </a:lnTo>
                      <a:lnTo>
                        <a:pt x="37" y="373"/>
                      </a:lnTo>
                      <a:lnTo>
                        <a:pt x="26" y="355"/>
                      </a:lnTo>
                      <a:lnTo>
                        <a:pt x="17" y="336"/>
                      </a:lnTo>
                      <a:lnTo>
                        <a:pt x="11" y="315"/>
                      </a:lnTo>
                      <a:lnTo>
                        <a:pt x="6" y="296"/>
                      </a:lnTo>
                      <a:lnTo>
                        <a:pt x="2" y="276"/>
                      </a:lnTo>
                      <a:lnTo>
                        <a:pt x="1" y="255"/>
                      </a:lnTo>
                      <a:lnTo>
                        <a:pt x="0" y="234"/>
                      </a:lnTo>
                      <a:lnTo>
                        <a:pt x="2" y="213"/>
                      </a:lnTo>
                      <a:lnTo>
                        <a:pt x="5" y="193"/>
                      </a:lnTo>
                      <a:lnTo>
                        <a:pt x="10" y="174"/>
                      </a:lnTo>
                      <a:lnTo>
                        <a:pt x="16" y="153"/>
                      </a:lnTo>
                      <a:lnTo>
                        <a:pt x="25" y="134"/>
                      </a:lnTo>
                      <a:lnTo>
                        <a:pt x="35" y="116"/>
                      </a:lnTo>
                      <a:lnTo>
                        <a:pt x="47" y="99"/>
                      </a:lnTo>
                      <a:lnTo>
                        <a:pt x="60" y="82"/>
                      </a:lnTo>
                      <a:lnTo>
                        <a:pt x="75" y="67"/>
                      </a:lnTo>
                      <a:lnTo>
                        <a:pt x="91" y="53"/>
                      </a:lnTo>
                      <a:lnTo>
                        <a:pt x="111" y="40"/>
                      </a:lnTo>
                      <a:lnTo>
                        <a:pt x="131" y="28"/>
                      </a:lnTo>
                      <a:lnTo>
                        <a:pt x="153" y="18"/>
                      </a:lnTo>
                      <a:lnTo>
                        <a:pt x="176" y="11"/>
                      </a:lnTo>
                      <a:lnTo>
                        <a:pt x="201" y="4"/>
                      </a:lnTo>
                      <a:lnTo>
                        <a:pt x="228" y="0"/>
                      </a:lnTo>
                      <a:lnTo>
                        <a:pt x="225" y="71"/>
                      </a:lnTo>
                      <a:lnTo>
                        <a:pt x="206" y="74"/>
                      </a:lnTo>
                      <a:lnTo>
                        <a:pt x="187" y="81"/>
                      </a:lnTo>
                      <a:lnTo>
                        <a:pt x="170" y="87"/>
                      </a:lnTo>
                      <a:lnTo>
                        <a:pt x="155" y="96"/>
                      </a:lnTo>
                      <a:lnTo>
                        <a:pt x="141" y="106"/>
                      </a:lnTo>
                      <a:lnTo>
                        <a:pt x="128" y="116"/>
                      </a:lnTo>
                      <a:lnTo>
                        <a:pt x="117" y="129"/>
                      </a:lnTo>
                      <a:lnTo>
                        <a:pt x="108" y="142"/>
                      </a:lnTo>
                      <a:lnTo>
                        <a:pt x="99" y="155"/>
                      </a:lnTo>
                      <a:lnTo>
                        <a:pt x="91" y="169"/>
                      </a:lnTo>
                      <a:lnTo>
                        <a:pt x="85" y="184"/>
                      </a:lnTo>
                      <a:lnTo>
                        <a:pt x="81" y="199"/>
                      </a:lnTo>
                      <a:lnTo>
                        <a:pt x="77" y="215"/>
                      </a:lnTo>
                      <a:lnTo>
                        <a:pt x="76" y="230"/>
                      </a:lnTo>
                      <a:lnTo>
                        <a:pt x="76" y="245"/>
                      </a:lnTo>
                      <a:lnTo>
                        <a:pt x="76" y="262"/>
                      </a:lnTo>
                      <a:lnTo>
                        <a:pt x="79" y="277"/>
                      </a:lnTo>
                      <a:lnTo>
                        <a:pt x="82" y="292"/>
                      </a:lnTo>
                      <a:lnTo>
                        <a:pt x="88" y="308"/>
                      </a:lnTo>
                      <a:lnTo>
                        <a:pt x="94" y="322"/>
                      </a:lnTo>
                      <a:lnTo>
                        <a:pt x="102" y="336"/>
                      </a:lnTo>
                      <a:lnTo>
                        <a:pt x="111" y="350"/>
                      </a:lnTo>
                      <a:lnTo>
                        <a:pt x="121" y="361"/>
                      </a:lnTo>
                      <a:lnTo>
                        <a:pt x="132" y="374"/>
                      </a:lnTo>
                      <a:lnTo>
                        <a:pt x="145" y="384"/>
                      </a:lnTo>
                      <a:lnTo>
                        <a:pt x="159" y="393"/>
                      </a:lnTo>
                      <a:lnTo>
                        <a:pt x="176" y="402"/>
                      </a:lnTo>
                      <a:lnTo>
                        <a:pt x="192" y="408"/>
                      </a:lnTo>
                      <a:lnTo>
                        <a:pt x="210" y="413"/>
                      </a:lnTo>
                      <a:lnTo>
                        <a:pt x="230" y="417"/>
                      </a:lnTo>
                      <a:lnTo>
                        <a:pt x="251" y="420"/>
                      </a:lnTo>
                      <a:lnTo>
                        <a:pt x="274" y="420"/>
                      </a:lnTo>
                      <a:lnTo>
                        <a:pt x="271" y="436"/>
                      </a:lnTo>
                      <a:lnTo>
                        <a:pt x="269" y="454"/>
                      </a:lnTo>
                      <a:lnTo>
                        <a:pt x="269" y="464"/>
                      </a:lnTo>
                      <a:lnTo>
                        <a:pt x="270" y="473"/>
                      </a:lnTo>
                      <a:lnTo>
                        <a:pt x="271" y="481"/>
                      </a:lnTo>
                      <a:lnTo>
                        <a:pt x="272" y="489"/>
                      </a:lnTo>
                      <a:lnTo>
                        <a:pt x="267" y="489"/>
                      </a:lnTo>
                      <a:lnTo>
                        <a:pt x="262" y="489"/>
                      </a:lnTo>
                      <a:lnTo>
                        <a:pt x="262" y="656"/>
                      </a:lnTo>
                      <a:close/>
                    </a:path>
                  </a:pathLst>
                </a:custGeom>
                <a:solidFill>
                  <a:srgbClr val="E7E7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01" name="Freeform 221"/>
                <p:cNvSpPr>
                  <a:spLocks/>
                </p:cNvSpPr>
                <p:nvPr/>
              </p:nvSpPr>
              <p:spPr bwMode="auto">
                <a:xfrm>
                  <a:off x="3691" y="3807"/>
                  <a:ext cx="87" cy="112"/>
                </a:xfrm>
                <a:custGeom>
                  <a:avLst/>
                  <a:gdLst>
                    <a:gd name="T0" fmla="*/ 350 w 350"/>
                    <a:gd name="T1" fmla="*/ 448 h 448"/>
                    <a:gd name="T2" fmla="*/ 350 w 350"/>
                    <a:gd name="T3" fmla="*/ 200 h 448"/>
                    <a:gd name="T4" fmla="*/ 245 w 350"/>
                    <a:gd name="T5" fmla="*/ 200 h 448"/>
                    <a:gd name="T6" fmla="*/ 241 w 350"/>
                    <a:gd name="T7" fmla="*/ 159 h 448"/>
                    <a:gd name="T8" fmla="*/ 235 w 350"/>
                    <a:gd name="T9" fmla="*/ 121 h 448"/>
                    <a:gd name="T10" fmla="*/ 232 w 350"/>
                    <a:gd name="T11" fmla="*/ 103 h 448"/>
                    <a:gd name="T12" fmla="*/ 229 w 350"/>
                    <a:gd name="T13" fmla="*/ 87 h 448"/>
                    <a:gd name="T14" fmla="*/ 225 w 350"/>
                    <a:gd name="T15" fmla="*/ 71 h 448"/>
                    <a:gd name="T16" fmla="*/ 220 w 350"/>
                    <a:gd name="T17" fmla="*/ 57 h 448"/>
                    <a:gd name="T18" fmla="*/ 215 w 350"/>
                    <a:gd name="T19" fmla="*/ 45 h 448"/>
                    <a:gd name="T20" fmla="*/ 209 w 350"/>
                    <a:gd name="T21" fmla="*/ 33 h 448"/>
                    <a:gd name="T22" fmla="*/ 204 w 350"/>
                    <a:gd name="T23" fmla="*/ 23 h 448"/>
                    <a:gd name="T24" fmla="*/ 198 w 350"/>
                    <a:gd name="T25" fmla="*/ 15 h 448"/>
                    <a:gd name="T26" fmla="*/ 193 w 350"/>
                    <a:gd name="T27" fmla="*/ 9 h 448"/>
                    <a:gd name="T28" fmla="*/ 187 w 350"/>
                    <a:gd name="T29" fmla="*/ 4 h 448"/>
                    <a:gd name="T30" fmla="*/ 180 w 350"/>
                    <a:gd name="T31" fmla="*/ 0 h 448"/>
                    <a:gd name="T32" fmla="*/ 174 w 350"/>
                    <a:gd name="T33" fmla="*/ 0 h 448"/>
                    <a:gd name="T34" fmla="*/ 166 w 350"/>
                    <a:gd name="T35" fmla="*/ 0 h 448"/>
                    <a:gd name="T36" fmla="*/ 160 w 350"/>
                    <a:gd name="T37" fmla="*/ 4 h 448"/>
                    <a:gd name="T38" fmla="*/ 155 w 350"/>
                    <a:gd name="T39" fmla="*/ 9 h 448"/>
                    <a:gd name="T40" fmla="*/ 148 w 350"/>
                    <a:gd name="T41" fmla="*/ 15 h 448"/>
                    <a:gd name="T42" fmla="*/ 142 w 350"/>
                    <a:gd name="T43" fmla="*/ 23 h 448"/>
                    <a:gd name="T44" fmla="*/ 137 w 350"/>
                    <a:gd name="T45" fmla="*/ 33 h 448"/>
                    <a:gd name="T46" fmla="*/ 132 w 350"/>
                    <a:gd name="T47" fmla="*/ 45 h 448"/>
                    <a:gd name="T48" fmla="*/ 127 w 350"/>
                    <a:gd name="T49" fmla="*/ 57 h 448"/>
                    <a:gd name="T50" fmla="*/ 123 w 350"/>
                    <a:gd name="T51" fmla="*/ 71 h 448"/>
                    <a:gd name="T52" fmla="*/ 118 w 350"/>
                    <a:gd name="T53" fmla="*/ 87 h 448"/>
                    <a:gd name="T54" fmla="*/ 114 w 350"/>
                    <a:gd name="T55" fmla="*/ 103 h 448"/>
                    <a:gd name="T56" fmla="*/ 111 w 350"/>
                    <a:gd name="T57" fmla="*/ 121 h 448"/>
                    <a:gd name="T58" fmla="*/ 105 w 350"/>
                    <a:gd name="T59" fmla="*/ 159 h 448"/>
                    <a:gd name="T60" fmla="*/ 101 w 350"/>
                    <a:gd name="T61" fmla="*/ 200 h 448"/>
                    <a:gd name="T62" fmla="*/ 0 w 350"/>
                    <a:gd name="T63" fmla="*/ 200 h 448"/>
                    <a:gd name="T64" fmla="*/ 0 w 350"/>
                    <a:gd name="T65" fmla="*/ 448 h 448"/>
                    <a:gd name="T66" fmla="*/ 44 w 350"/>
                    <a:gd name="T67" fmla="*/ 448 h 448"/>
                    <a:gd name="T68" fmla="*/ 88 w 350"/>
                    <a:gd name="T69" fmla="*/ 448 h 448"/>
                    <a:gd name="T70" fmla="*/ 132 w 350"/>
                    <a:gd name="T71" fmla="*/ 448 h 448"/>
                    <a:gd name="T72" fmla="*/ 175 w 350"/>
                    <a:gd name="T73" fmla="*/ 448 h 448"/>
                    <a:gd name="T74" fmla="*/ 218 w 350"/>
                    <a:gd name="T75" fmla="*/ 448 h 448"/>
                    <a:gd name="T76" fmla="*/ 262 w 350"/>
                    <a:gd name="T77" fmla="*/ 448 h 448"/>
                    <a:gd name="T78" fmla="*/ 306 w 350"/>
                    <a:gd name="T79" fmla="*/ 448 h 448"/>
                    <a:gd name="T80" fmla="*/ 350 w 350"/>
                    <a:gd name="T8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0" h="448">
                      <a:moveTo>
                        <a:pt x="350" y="448"/>
                      </a:moveTo>
                      <a:lnTo>
                        <a:pt x="350" y="200"/>
                      </a:lnTo>
                      <a:lnTo>
                        <a:pt x="245" y="200"/>
                      </a:lnTo>
                      <a:lnTo>
                        <a:pt x="241" y="159"/>
                      </a:lnTo>
                      <a:lnTo>
                        <a:pt x="235" y="121"/>
                      </a:lnTo>
                      <a:lnTo>
                        <a:pt x="232" y="103"/>
                      </a:lnTo>
                      <a:lnTo>
                        <a:pt x="229" y="87"/>
                      </a:lnTo>
                      <a:lnTo>
                        <a:pt x="225" y="71"/>
                      </a:lnTo>
                      <a:lnTo>
                        <a:pt x="220" y="57"/>
                      </a:lnTo>
                      <a:lnTo>
                        <a:pt x="215" y="45"/>
                      </a:lnTo>
                      <a:lnTo>
                        <a:pt x="209" y="33"/>
                      </a:lnTo>
                      <a:lnTo>
                        <a:pt x="204" y="23"/>
                      </a:lnTo>
                      <a:lnTo>
                        <a:pt x="198" y="15"/>
                      </a:lnTo>
                      <a:lnTo>
                        <a:pt x="193" y="9"/>
                      </a:lnTo>
                      <a:lnTo>
                        <a:pt x="187" y="4"/>
                      </a:lnTo>
                      <a:lnTo>
                        <a:pt x="180" y="0"/>
                      </a:lnTo>
                      <a:lnTo>
                        <a:pt x="174" y="0"/>
                      </a:lnTo>
                      <a:lnTo>
                        <a:pt x="166" y="0"/>
                      </a:lnTo>
                      <a:lnTo>
                        <a:pt x="160" y="4"/>
                      </a:lnTo>
                      <a:lnTo>
                        <a:pt x="155" y="9"/>
                      </a:lnTo>
                      <a:lnTo>
                        <a:pt x="148" y="15"/>
                      </a:lnTo>
                      <a:lnTo>
                        <a:pt x="142" y="23"/>
                      </a:lnTo>
                      <a:lnTo>
                        <a:pt x="137" y="33"/>
                      </a:lnTo>
                      <a:lnTo>
                        <a:pt x="132" y="45"/>
                      </a:lnTo>
                      <a:lnTo>
                        <a:pt x="127" y="57"/>
                      </a:lnTo>
                      <a:lnTo>
                        <a:pt x="123" y="71"/>
                      </a:lnTo>
                      <a:lnTo>
                        <a:pt x="118" y="87"/>
                      </a:lnTo>
                      <a:lnTo>
                        <a:pt x="114" y="103"/>
                      </a:lnTo>
                      <a:lnTo>
                        <a:pt x="111" y="121"/>
                      </a:lnTo>
                      <a:lnTo>
                        <a:pt x="105" y="159"/>
                      </a:lnTo>
                      <a:lnTo>
                        <a:pt x="101" y="200"/>
                      </a:lnTo>
                      <a:lnTo>
                        <a:pt x="0" y="200"/>
                      </a:lnTo>
                      <a:lnTo>
                        <a:pt x="0" y="448"/>
                      </a:lnTo>
                      <a:lnTo>
                        <a:pt x="44" y="448"/>
                      </a:lnTo>
                      <a:lnTo>
                        <a:pt x="88" y="448"/>
                      </a:lnTo>
                      <a:lnTo>
                        <a:pt x="132" y="448"/>
                      </a:lnTo>
                      <a:lnTo>
                        <a:pt x="175" y="448"/>
                      </a:lnTo>
                      <a:lnTo>
                        <a:pt x="218" y="448"/>
                      </a:lnTo>
                      <a:lnTo>
                        <a:pt x="262" y="448"/>
                      </a:lnTo>
                      <a:lnTo>
                        <a:pt x="306" y="448"/>
                      </a:lnTo>
                      <a:lnTo>
                        <a:pt x="350" y="448"/>
                      </a:lnTo>
                      <a:close/>
                    </a:path>
                  </a:pathLst>
                </a:custGeom>
                <a:solidFill>
                  <a:srgbClr val="3F96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02" name="Freeform 222"/>
                <p:cNvSpPr>
                  <a:spLocks/>
                </p:cNvSpPr>
                <p:nvPr/>
              </p:nvSpPr>
              <p:spPr bwMode="auto">
                <a:xfrm>
                  <a:off x="3884" y="3837"/>
                  <a:ext cx="51" cy="101"/>
                </a:xfrm>
                <a:custGeom>
                  <a:avLst/>
                  <a:gdLst>
                    <a:gd name="T0" fmla="*/ 139 w 203"/>
                    <a:gd name="T1" fmla="*/ 196 h 403"/>
                    <a:gd name="T2" fmla="*/ 153 w 203"/>
                    <a:gd name="T3" fmla="*/ 189 h 403"/>
                    <a:gd name="T4" fmla="*/ 165 w 203"/>
                    <a:gd name="T5" fmla="*/ 181 h 403"/>
                    <a:gd name="T6" fmla="*/ 176 w 203"/>
                    <a:gd name="T7" fmla="*/ 171 h 403"/>
                    <a:gd name="T8" fmla="*/ 185 w 203"/>
                    <a:gd name="T9" fmla="*/ 160 h 403"/>
                    <a:gd name="T10" fmla="*/ 193 w 203"/>
                    <a:gd name="T11" fmla="*/ 147 h 403"/>
                    <a:gd name="T12" fmla="*/ 198 w 203"/>
                    <a:gd name="T13" fmla="*/ 133 h 403"/>
                    <a:gd name="T14" fmla="*/ 202 w 203"/>
                    <a:gd name="T15" fmla="*/ 117 h 403"/>
                    <a:gd name="T16" fmla="*/ 203 w 203"/>
                    <a:gd name="T17" fmla="*/ 102 h 403"/>
                    <a:gd name="T18" fmla="*/ 203 w 203"/>
                    <a:gd name="T19" fmla="*/ 92 h 403"/>
                    <a:gd name="T20" fmla="*/ 200 w 203"/>
                    <a:gd name="T21" fmla="*/ 82 h 403"/>
                    <a:gd name="T22" fmla="*/ 198 w 203"/>
                    <a:gd name="T23" fmla="*/ 72 h 403"/>
                    <a:gd name="T24" fmla="*/ 195 w 203"/>
                    <a:gd name="T25" fmla="*/ 63 h 403"/>
                    <a:gd name="T26" fmla="*/ 190 w 203"/>
                    <a:gd name="T27" fmla="*/ 54 h 403"/>
                    <a:gd name="T28" fmla="*/ 185 w 203"/>
                    <a:gd name="T29" fmla="*/ 45 h 403"/>
                    <a:gd name="T30" fmla="*/ 180 w 203"/>
                    <a:gd name="T31" fmla="*/ 37 h 403"/>
                    <a:gd name="T32" fmla="*/ 174 w 203"/>
                    <a:gd name="T33" fmla="*/ 31 h 403"/>
                    <a:gd name="T34" fmla="*/ 166 w 203"/>
                    <a:gd name="T35" fmla="*/ 24 h 403"/>
                    <a:gd name="T36" fmla="*/ 158 w 203"/>
                    <a:gd name="T37" fmla="*/ 18 h 403"/>
                    <a:gd name="T38" fmla="*/ 149 w 203"/>
                    <a:gd name="T39" fmla="*/ 13 h 403"/>
                    <a:gd name="T40" fmla="*/ 141 w 203"/>
                    <a:gd name="T41" fmla="*/ 9 h 403"/>
                    <a:gd name="T42" fmla="*/ 132 w 203"/>
                    <a:gd name="T43" fmla="*/ 5 h 403"/>
                    <a:gd name="T44" fmla="*/ 121 w 203"/>
                    <a:gd name="T45" fmla="*/ 3 h 403"/>
                    <a:gd name="T46" fmla="*/ 113 w 203"/>
                    <a:gd name="T47" fmla="*/ 1 h 403"/>
                    <a:gd name="T48" fmla="*/ 101 w 203"/>
                    <a:gd name="T49" fmla="*/ 0 h 403"/>
                    <a:gd name="T50" fmla="*/ 91 w 203"/>
                    <a:gd name="T51" fmla="*/ 1 h 403"/>
                    <a:gd name="T52" fmla="*/ 81 w 203"/>
                    <a:gd name="T53" fmla="*/ 3 h 403"/>
                    <a:gd name="T54" fmla="*/ 72 w 203"/>
                    <a:gd name="T55" fmla="*/ 5 h 403"/>
                    <a:gd name="T56" fmla="*/ 62 w 203"/>
                    <a:gd name="T57" fmla="*/ 9 h 403"/>
                    <a:gd name="T58" fmla="*/ 54 w 203"/>
                    <a:gd name="T59" fmla="*/ 13 h 403"/>
                    <a:gd name="T60" fmla="*/ 45 w 203"/>
                    <a:gd name="T61" fmla="*/ 18 h 403"/>
                    <a:gd name="T62" fmla="*/ 37 w 203"/>
                    <a:gd name="T63" fmla="*/ 24 h 403"/>
                    <a:gd name="T64" fmla="*/ 30 w 203"/>
                    <a:gd name="T65" fmla="*/ 31 h 403"/>
                    <a:gd name="T66" fmla="*/ 23 w 203"/>
                    <a:gd name="T67" fmla="*/ 37 h 403"/>
                    <a:gd name="T68" fmla="*/ 17 w 203"/>
                    <a:gd name="T69" fmla="*/ 45 h 403"/>
                    <a:gd name="T70" fmla="*/ 12 w 203"/>
                    <a:gd name="T71" fmla="*/ 54 h 403"/>
                    <a:gd name="T72" fmla="*/ 8 w 203"/>
                    <a:gd name="T73" fmla="*/ 63 h 403"/>
                    <a:gd name="T74" fmla="*/ 4 w 203"/>
                    <a:gd name="T75" fmla="*/ 72 h 403"/>
                    <a:gd name="T76" fmla="*/ 2 w 203"/>
                    <a:gd name="T77" fmla="*/ 82 h 403"/>
                    <a:gd name="T78" fmla="*/ 0 w 203"/>
                    <a:gd name="T79" fmla="*/ 92 h 403"/>
                    <a:gd name="T80" fmla="*/ 0 w 203"/>
                    <a:gd name="T81" fmla="*/ 102 h 403"/>
                    <a:gd name="T82" fmla="*/ 2 w 203"/>
                    <a:gd name="T83" fmla="*/ 117 h 403"/>
                    <a:gd name="T84" fmla="*/ 5 w 203"/>
                    <a:gd name="T85" fmla="*/ 133 h 403"/>
                    <a:gd name="T86" fmla="*/ 11 w 203"/>
                    <a:gd name="T87" fmla="*/ 147 h 403"/>
                    <a:gd name="T88" fmla="*/ 18 w 203"/>
                    <a:gd name="T89" fmla="*/ 160 h 403"/>
                    <a:gd name="T90" fmla="*/ 27 w 203"/>
                    <a:gd name="T91" fmla="*/ 171 h 403"/>
                    <a:gd name="T92" fmla="*/ 39 w 203"/>
                    <a:gd name="T93" fmla="*/ 181 h 403"/>
                    <a:gd name="T94" fmla="*/ 50 w 203"/>
                    <a:gd name="T95" fmla="*/ 189 h 403"/>
                    <a:gd name="T96" fmla="*/ 64 w 203"/>
                    <a:gd name="T97" fmla="*/ 196 h 403"/>
                    <a:gd name="T98" fmla="*/ 64 w 203"/>
                    <a:gd name="T99" fmla="*/ 403 h 403"/>
                    <a:gd name="T100" fmla="*/ 139 w 203"/>
                    <a:gd name="T101" fmla="*/ 403 h 403"/>
                    <a:gd name="T102" fmla="*/ 139 w 203"/>
                    <a:gd name="T103" fmla="*/ 19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403">
                      <a:moveTo>
                        <a:pt x="139" y="196"/>
                      </a:moveTo>
                      <a:lnTo>
                        <a:pt x="153" y="189"/>
                      </a:lnTo>
                      <a:lnTo>
                        <a:pt x="165" y="181"/>
                      </a:lnTo>
                      <a:lnTo>
                        <a:pt x="176" y="171"/>
                      </a:lnTo>
                      <a:lnTo>
                        <a:pt x="185" y="160"/>
                      </a:lnTo>
                      <a:lnTo>
                        <a:pt x="193" y="147"/>
                      </a:lnTo>
                      <a:lnTo>
                        <a:pt x="198" y="133"/>
                      </a:lnTo>
                      <a:lnTo>
                        <a:pt x="202" y="117"/>
                      </a:lnTo>
                      <a:lnTo>
                        <a:pt x="203" y="102"/>
                      </a:lnTo>
                      <a:lnTo>
                        <a:pt x="203" y="92"/>
                      </a:lnTo>
                      <a:lnTo>
                        <a:pt x="200" y="82"/>
                      </a:lnTo>
                      <a:lnTo>
                        <a:pt x="198" y="72"/>
                      </a:lnTo>
                      <a:lnTo>
                        <a:pt x="195" y="63"/>
                      </a:lnTo>
                      <a:lnTo>
                        <a:pt x="190" y="54"/>
                      </a:lnTo>
                      <a:lnTo>
                        <a:pt x="185" y="45"/>
                      </a:lnTo>
                      <a:lnTo>
                        <a:pt x="180" y="37"/>
                      </a:lnTo>
                      <a:lnTo>
                        <a:pt x="174" y="31"/>
                      </a:lnTo>
                      <a:lnTo>
                        <a:pt x="166" y="24"/>
                      </a:lnTo>
                      <a:lnTo>
                        <a:pt x="158" y="18"/>
                      </a:lnTo>
                      <a:lnTo>
                        <a:pt x="149" y="13"/>
                      </a:lnTo>
                      <a:lnTo>
                        <a:pt x="141" y="9"/>
                      </a:lnTo>
                      <a:lnTo>
                        <a:pt x="132" y="5"/>
                      </a:lnTo>
                      <a:lnTo>
                        <a:pt x="121" y="3"/>
                      </a:lnTo>
                      <a:lnTo>
                        <a:pt x="113" y="1"/>
                      </a:lnTo>
                      <a:lnTo>
                        <a:pt x="101" y="0"/>
                      </a:lnTo>
                      <a:lnTo>
                        <a:pt x="91" y="1"/>
                      </a:lnTo>
                      <a:lnTo>
                        <a:pt x="81" y="3"/>
                      </a:lnTo>
                      <a:lnTo>
                        <a:pt x="72" y="5"/>
                      </a:lnTo>
                      <a:lnTo>
                        <a:pt x="62" y="9"/>
                      </a:lnTo>
                      <a:lnTo>
                        <a:pt x="54" y="13"/>
                      </a:lnTo>
                      <a:lnTo>
                        <a:pt x="45" y="18"/>
                      </a:lnTo>
                      <a:lnTo>
                        <a:pt x="37" y="24"/>
                      </a:lnTo>
                      <a:lnTo>
                        <a:pt x="30" y="31"/>
                      </a:lnTo>
                      <a:lnTo>
                        <a:pt x="23" y="37"/>
                      </a:lnTo>
                      <a:lnTo>
                        <a:pt x="17" y="45"/>
                      </a:lnTo>
                      <a:lnTo>
                        <a:pt x="12" y="54"/>
                      </a:lnTo>
                      <a:lnTo>
                        <a:pt x="8" y="63"/>
                      </a:lnTo>
                      <a:lnTo>
                        <a:pt x="4" y="72"/>
                      </a:lnTo>
                      <a:lnTo>
                        <a:pt x="2" y="82"/>
                      </a:lnTo>
                      <a:lnTo>
                        <a:pt x="0" y="92"/>
                      </a:lnTo>
                      <a:lnTo>
                        <a:pt x="0" y="102"/>
                      </a:lnTo>
                      <a:lnTo>
                        <a:pt x="2" y="117"/>
                      </a:lnTo>
                      <a:lnTo>
                        <a:pt x="5" y="133"/>
                      </a:lnTo>
                      <a:lnTo>
                        <a:pt x="11" y="147"/>
                      </a:lnTo>
                      <a:lnTo>
                        <a:pt x="18" y="160"/>
                      </a:lnTo>
                      <a:lnTo>
                        <a:pt x="27" y="171"/>
                      </a:lnTo>
                      <a:lnTo>
                        <a:pt x="39" y="181"/>
                      </a:lnTo>
                      <a:lnTo>
                        <a:pt x="50" y="189"/>
                      </a:lnTo>
                      <a:lnTo>
                        <a:pt x="64" y="196"/>
                      </a:lnTo>
                      <a:lnTo>
                        <a:pt x="64" y="403"/>
                      </a:lnTo>
                      <a:lnTo>
                        <a:pt x="139" y="403"/>
                      </a:lnTo>
                      <a:lnTo>
                        <a:pt x="139" y="196"/>
                      </a:lnTo>
                      <a:close/>
                    </a:path>
                  </a:pathLst>
                </a:custGeom>
                <a:solidFill>
                  <a:srgbClr val="62783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grpSp>
          <p:nvGrpSpPr>
            <p:cNvPr id="5" name="Group 223"/>
            <p:cNvGrpSpPr>
              <a:grpSpLocks/>
            </p:cNvGrpSpPr>
            <p:nvPr/>
          </p:nvGrpSpPr>
          <p:grpSpPr bwMode="auto">
            <a:xfrm rot="4872751">
              <a:off x="719137" y="3416301"/>
              <a:ext cx="1217613" cy="792162"/>
              <a:chOff x="537" y="2537"/>
              <a:chExt cx="767" cy="499"/>
            </a:xfrm>
          </p:grpSpPr>
          <p:sp>
            <p:nvSpPr>
              <p:cNvPr id="71904" name="Freeform 224"/>
              <p:cNvSpPr>
                <a:spLocks/>
              </p:cNvSpPr>
              <p:nvPr/>
            </p:nvSpPr>
            <p:spPr bwMode="auto">
              <a:xfrm>
                <a:off x="887" y="2540"/>
                <a:ext cx="414" cy="469"/>
              </a:xfrm>
              <a:custGeom>
                <a:avLst/>
                <a:gdLst>
                  <a:gd name="T0" fmla="*/ 203 w 3603"/>
                  <a:gd name="T1" fmla="*/ 1010 h 3852"/>
                  <a:gd name="T2" fmla="*/ 402 w 3603"/>
                  <a:gd name="T3" fmla="*/ 919 h 3852"/>
                  <a:gd name="T4" fmla="*/ 538 w 3603"/>
                  <a:gd name="T5" fmla="*/ 842 h 3852"/>
                  <a:gd name="T6" fmla="*/ 642 w 3603"/>
                  <a:gd name="T7" fmla="*/ 715 h 3852"/>
                  <a:gd name="T8" fmla="*/ 708 w 3603"/>
                  <a:gd name="T9" fmla="*/ 542 h 3852"/>
                  <a:gd name="T10" fmla="*/ 791 w 3603"/>
                  <a:gd name="T11" fmla="*/ 430 h 3852"/>
                  <a:gd name="T12" fmla="*/ 948 w 3603"/>
                  <a:gd name="T13" fmla="*/ 340 h 3852"/>
                  <a:gd name="T14" fmla="*/ 1146 w 3603"/>
                  <a:gd name="T15" fmla="*/ 304 h 3852"/>
                  <a:gd name="T16" fmla="*/ 1341 w 3603"/>
                  <a:gd name="T17" fmla="*/ 277 h 3852"/>
                  <a:gd name="T18" fmla="*/ 1437 w 3603"/>
                  <a:gd name="T19" fmla="*/ 207 h 3852"/>
                  <a:gd name="T20" fmla="*/ 1544 w 3603"/>
                  <a:gd name="T21" fmla="*/ 90 h 3852"/>
                  <a:gd name="T22" fmla="*/ 1703 w 3603"/>
                  <a:gd name="T23" fmla="*/ 12 h 3852"/>
                  <a:gd name="T24" fmla="*/ 1889 w 3603"/>
                  <a:gd name="T25" fmla="*/ 1 h 3852"/>
                  <a:gd name="T26" fmla="*/ 2080 w 3603"/>
                  <a:gd name="T27" fmla="*/ 42 h 3852"/>
                  <a:gd name="T28" fmla="*/ 2265 w 3603"/>
                  <a:gd name="T29" fmla="*/ 152 h 3852"/>
                  <a:gd name="T30" fmla="*/ 2528 w 3603"/>
                  <a:gd name="T31" fmla="*/ 273 h 3852"/>
                  <a:gd name="T32" fmla="*/ 2708 w 3603"/>
                  <a:gd name="T33" fmla="*/ 301 h 3852"/>
                  <a:gd name="T34" fmla="*/ 3033 w 3603"/>
                  <a:gd name="T35" fmla="*/ 313 h 3852"/>
                  <a:gd name="T36" fmla="*/ 3132 w 3603"/>
                  <a:gd name="T37" fmla="*/ 360 h 3852"/>
                  <a:gd name="T38" fmla="*/ 3254 w 3603"/>
                  <a:gd name="T39" fmla="*/ 491 h 3852"/>
                  <a:gd name="T40" fmla="*/ 3310 w 3603"/>
                  <a:gd name="T41" fmla="*/ 581 h 3852"/>
                  <a:gd name="T42" fmla="*/ 3297 w 3603"/>
                  <a:gd name="T43" fmla="*/ 685 h 3852"/>
                  <a:gd name="T44" fmla="*/ 3326 w 3603"/>
                  <a:gd name="T45" fmla="*/ 811 h 3852"/>
                  <a:gd name="T46" fmla="*/ 3516 w 3603"/>
                  <a:gd name="T47" fmla="*/ 1148 h 3852"/>
                  <a:gd name="T48" fmla="*/ 3581 w 3603"/>
                  <a:gd name="T49" fmla="*/ 1313 h 3852"/>
                  <a:gd name="T50" fmla="*/ 3602 w 3603"/>
                  <a:gd name="T51" fmla="*/ 1568 h 3852"/>
                  <a:gd name="T52" fmla="*/ 3560 w 3603"/>
                  <a:gd name="T53" fmla="*/ 1807 h 3852"/>
                  <a:gd name="T54" fmla="*/ 3494 w 3603"/>
                  <a:gd name="T55" fmla="*/ 1967 h 3852"/>
                  <a:gd name="T56" fmla="*/ 3450 w 3603"/>
                  <a:gd name="T57" fmla="*/ 2125 h 3852"/>
                  <a:gd name="T58" fmla="*/ 3460 w 3603"/>
                  <a:gd name="T59" fmla="*/ 2312 h 3852"/>
                  <a:gd name="T60" fmla="*/ 3509 w 3603"/>
                  <a:gd name="T61" fmla="*/ 2441 h 3852"/>
                  <a:gd name="T62" fmla="*/ 3528 w 3603"/>
                  <a:gd name="T63" fmla="*/ 2554 h 3852"/>
                  <a:gd name="T64" fmla="*/ 3501 w 3603"/>
                  <a:gd name="T65" fmla="*/ 2726 h 3852"/>
                  <a:gd name="T66" fmla="*/ 3383 w 3603"/>
                  <a:gd name="T67" fmla="*/ 2910 h 3852"/>
                  <a:gd name="T68" fmla="*/ 3213 w 3603"/>
                  <a:gd name="T69" fmla="*/ 3038 h 3852"/>
                  <a:gd name="T70" fmla="*/ 3014 w 3603"/>
                  <a:gd name="T71" fmla="*/ 3124 h 3852"/>
                  <a:gd name="T72" fmla="*/ 2837 w 3603"/>
                  <a:gd name="T73" fmla="*/ 3187 h 3852"/>
                  <a:gd name="T74" fmla="*/ 2740 w 3603"/>
                  <a:gd name="T75" fmla="*/ 3275 h 3852"/>
                  <a:gd name="T76" fmla="*/ 2643 w 3603"/>
                  <a:gd name="T77" fmla="*/ 3449 h 3852"/>
                  <a:gd name="T78" fmla="*/ 2486 w 3603"/>
                  <a:gd name="T79" fmla="*/ 3700 h 3852"/>
                  <a:gd name="T80" fmla="*/ 2373 w 3603"/>
                  <a:gd name="T81" fmla="*/ 3816 h 3852"/>
                  <a:gd name="T82" fmla="*/ 2296 w 3603"/>
                  <a:gd name="T83" fmla="*/ 3849 h 3852"/>
                  <a:gd name="T84" fmla="*/ 2127 w 3603"/>
                  <a:gd name="T85" fmla="*/ 3840 h 3852"/>
                  <a:gd name="T86" fmla="*/ 1894 w 3603"/>
                  <a:gd name="T87" fmla="*/ 3760 h 3852"/>
                  <a:gd name="T88" fmla="*/ 1566 w 3603"/>
                  <a:gd name="T89" fmla="*/ 3555 h 3852"/>
                  <a:gd name="T90" fmla="*/ 1380 w 3603"/>
                  <a:gd name="T91" fmla="*/ 3381 h 3852"/>
                  <a:gd name="T92" fmla="*/ 1246 w 3603"/>
                  <a:gd name="T93" fmla="*/ 3290 h 3852"/>
                  <a:gd name="T94" fmla="*/ 1094 w 3603"/>
                  <a:gd name="T95" fmla="*/ 3262 h 3852"/>
                  <a:gd name="T96" fmla="*/ 698 w 3603"/>
                  <a:gd name="T97" fmla="*/ 3278 h 3852"/>
                  <a:gd name="T98" fmla="*/ 465 w 3603"/>
                  <a:gd name="T99" fmla="*/ 3264 h 3852"/>
                  <a:gd name="T100" fmla="*/ 297 w 3603"/>
                  <a:gd name="T101" fmla="*/ 3199 h 3852"/>
                  <a:gd name="T102" fmla="*/ 116 w 3603"/>
                  <a:gd name="T103" fmla="*/ 3056 h 3852"/>
                  <a:gd name="T104" fmla="*/ 58 w 3603"/>
                  <a:gd name="T105" fmla="*/ 2959 h 3852"/>
                  <a:gd name="T106" fmla="*/ 33 w 3603"/>
                  <a:gd name="T107" fmla="*/ 2762 h 3852"/>
                  <a:gd name="T108" fmla="*/ 48 w 3603"/>
                  <a:gd name="T109" fmla="*/ 2585 h 3852"/>
                  <a:gd name="T110" fmla="*/ 99 w 3603"/>
                  <a:gd name="T111" fmla="*/ 2428 h 3852"/>
                  <a:gd name="T112" fmla="*/ 86 w 3603"/>
                  <a:gd name="T113" fmla="*/ 2114 h 3852"/>
                  <a:gd name="T114" fmla="*/ 36 w 3603"/>
                  <a:gd name="T115" fmla="*/ 1799 h 3852"/>
                  <a:gd name="T116" fmla="*/ 2 w 3603"/>
                  <a:gd name="T117" fmla="*/ 1519 h 3852"/>
                  <a:gd name="T118" fmla="*/ 10 w 3603"/>
                  <a:gd name="T119" fmla="*/ 1350 h 3852"/>
                  <a:gd name="T120" fmla="*/ 80 w 3603"/>
                  <a:gd name="T121" fmla="*/ 1164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3852">
                    <a:moveTo>
                      <a:pt x="112" y="1103"/>
                    </a:moveTo>
                    <a:lnTo>
                      <a:pt x="124" y="1085"/>
                    </a:lnTo>
                    <a:lnTo>
                      <a:pt x="137" y="1068"/>
                    </a:lnTo>
                    <a:lnTo>
                      <a:pt x="153" y="1052"/>
                    </a:lnTo>
                    <a:lnTo>
                      <a:pt x="168" y="1037"/>
                    </a:lnTo>
                    <a:lnTo>
                      <a:pt x="185" y="1024"/>
                    </a:lnTo>
                    <a:lnTo>
                      <a:pt x="203" y="1010"/>
                    </a:lnTo>
                    <a:lnTo>
                      <a:pt x="220" y="1000"/>
                    </a:lnTo>
                    <a:lnTo>
                      <a:pt x="237" y="990"/>
                    </a:lnTo>
                    <a:lnTo>
                      <a:pt x="268" y="973"/>
                    </a:lnTo>
                    <a:lnTo>
                      <a:pt x="302" y="959"/>
                    </a:lnTo>
                    <a:lnTo>
                      <a:pt x="335" y="946"/>
                    </a:lnTo>
                    <a:lnTo>
                      <a:pt x="369" y="932"/>
                    </a:lnTo>
                    <a:lnTo>
                      <a:pt x="402" y="919"/>
                    </a:lnTo>
                    <a:lnTo>
                      <a:pt x="436" y="906"/>
                    </a:lnTo>
                    <a:lnTo>
                      <a:pt x="452" y="899"/>
                    </a:lnTo>
                    <a:lnTo>
                      <a:pt x="468" y="890"/>
                    </a:lnTo>
                    <a:lnTo>
                      <a:pt x="483" y="882"/>
                    </a:lnTo>
                    <a:lnTo>
                      <a:pt x="498" y="872"/>
                    </a:lnTo>
                    <a:lnTo>
                      <a:pt x="519" y="859"/>
                    </a:lnTo>
                    <a:lnTo>
                      <a:pt x="538" y="842"/>
                    </a:lnTo>
                    <a:lnTo>
                      <a:pt x="557" y="826"/>
                    </a:lnTo>
                    <a:lnTo>
                      <a:pt x="575" y="806"/>
                    </a:lnTo>
                    <a:lnTo>
                      <a:pt x="592" y="787"/>
                    </a:lnTo>
                    <a:lnTo>
                      <a:pt x="608" y="768"/>
                    </a:lnTo>
                    <a:lnTo>
                      <a:pt x="622" y="748"/>
                    </a:lnTo>
                    <a:lnTo>
                      <a:pt x="635" y="728"/>
                    </a:lnTo>
                    <a:lnTo>
                      <a:pt x="642" y="715"/>
                    </a:lnTo>
                    <a:lnTo>
                      <a:pt x="650" y="700"/>
                    </a:lnTo>
                    <a:lnTo>
                      <a:pt x="656" y="685"/>
                    </a:lnTo>
                    <a:lnTo>
                      <a:pt x="662" y="670"/>
                    </a:lnTo>
                    <a:lnTo>
                      <a:pt x="674" y="637"/>
                    </a:lnTo>
                    <a:lnTo>
                      <a:pt x="684" y="605"/>
                    </a:lnTo>
                    <a:lnTo>
                      <a:pt x="695" y="574"/>
                    </a:lnTo>
                    <a:lnTo>
                      <a:pt x="708" y="542"/>
                    </a:lnTo>
                    <a:lnTo>
                      <a:pt x="716" y="528"/>
                    </a:lnTo>
                    <a:lnTo>
                      <a:pt x="723" y="514"/>
                    </a:lnTo>
                    <a:lnTo>
                      <a:pt x="731" y="500"/>
                    </a:lnTo>
                    <a:lnTo>
                      <a:pt x="740" y="487"/>
                    </a:lnTo>
                    <a:lnTo>
                      <a:pt x="755" y="468"/>
                    </a:lnTo>
                    <a:lnTo>
                      <a:pt x="773" y="449"/>
                    </a:lnTo>
                    <a:lnTo>
                      <a:pt x="791" y="430"/>
                    </a:lnTo>
                    <a:lnTo>
                      <a:pt x="810" y="413"/>
                    </a:lnTo>
                    <a:lnTo>
                      <a:pt x="831" y="397"/>
                    </a:lnTo>
                    <a:lnTo>
                      <a:pt x="852" y="383"/>
                    </a:lnTo>
                    <a:lnTo>
                      <a:pt x="874" y="370"/>
                    </a:lnTo>
                    <a:lnTo>
                      <a:pt x="896" y="359"/>
                    </a:lnTo>
                    <a:lnTo>
                      <a:pt x="922" y="348"/>
                    </a:lnTo>
                    <a:lnTo>
                      <a:pt x="948" y="340"/>
                    </a:lnTo>
                    <a:lnTo>
                      <a:pt x="976" y="332"/>
                    </a:lnTo>
                    <a:lnTo>
                      <a:pt x="1004" y="326"/>
                    </a:lnTo>
                    <a:lnTo>
                      <a:pt x="1032" y="322"/>
                    </a:lnTo>
                    <a:lnTo>
                      <a:pt x="1060" y="317"/>
                    </a:lnTo>
                    <a:lnTo>
                      <a:pt x="1088" y="313"/>
                    </a:lnTo>
                    <a:lnTo>
                      <a:pt x="1114" y="308"/>
                    </a:lnTo>
                    <a:lnTo>
                      <a:pt x="1146" y="304"/>
                    </a:lnTo>
                    <a:lnTo>
                      <a:pt x="1179" y="300"/>
                    </a:lnTo>
                    <a:lnTo>
                      <a:pt x="1212" y="298"/>
                    </a:lnTo>
                    <a:lnTo>
                      <a:pt x="1246" y="294"/>
                    </a:lnTo>
                    <a:lnTo>
                      <a:pt x="1278" y="290"/>
                    </a:lnTo>
                    <a:lnTo>
                      <a:pt x="1311" y="284"/>
                    </a:lnTo>
                    <a:lnTo>
                      <a:pt x="1325" y="281"/>
                    </a:lnTo>
                    <a:lnTo>
                      <a:pt x="1341" y="277"/>
                    </a:lnTo>
                    <a:lnTo>
                      <a:pt x="1354" y="271"/>
                    </a:lnTo>
                    <a:lnTo>
                      <a:pt x="1368" y="265"/>
                    </a:lnTo>
                    <a:lnTo>
                      <a:pt x="1380" y="258"/>
                    </a:lnTo>
                    <a:lnTo>
                      <a:pt x="1392" y="249"/>
                    </a:lnTo>
                    <a:lnTo>
                      <a:pt x="1404" y="240"/>
                    </a:lnTo>
                    <a:lnTo>
                      <a:pt x="1415" y="230"/>
                    </a:lnTo>
                    <a:lnTo>
                      <a:pt x="1437" y="207"/>
                    </a:lnTo>
                    <a:lnTo>
                      <a:pt x="1457" y="182"/>
                    </a:lnTo>
                    <a:lnTo>
                      <a:pt x="1478" y="157"/>
                    </a:lnTo>
                    <a:lnTo>
                      <a:pt x="1498" y="133"/>
                    </a:lnTo>
                    <a:lnTo>
                      <a:pt x="1509" y="121"/>
                    </a:lnTo>
                    <a:lnTo>
                      <a:pt x="1520" y="110"/>
                    </a:lnTo>
                    <a:lnTo>
                      <a:pt x="1532" y="99"/>
                    </a:lnTo>
                    <a:lnTo>
                      <a:pt x="1544" y="90"/>
                    </a:lnTo>
                    <a:lnTo>
                      <a:pt x="1566" y="75"/>
                    </a:lnTo>
                    <a:lnTo>
                      <a:pt x="1589" y="62"/>
                    </a:lnTo>
                    <a:lnTo>
                      <a:pt x="1613" y="48"/>
                    </a:lnTo>
                    <a:lnTo>
                      <a:pt x="1638" y="36"/>
                    </a:lnTo>
                    <a:lnTo>
                      <a:pt x="1664" y="25"/>
                    </a:lnTo>
                    <a:lnTo>
                      <a:pt x="1690" y="15"/>
                    </a:lnTo>
                    <a:lnTo>
                      <a:pt x="1703" y="12"/>
                    </a:lnTo>
                    <a:lnTo>
                      <a:pt x="1716" y="9"/>
                    </a:lnTo>
                    <a:lnTo>
                      <a:pt x="1730" y="7"/>
                    </a:lnTo>
                    <a:lnTo>
                      <a:pt x="1743" y="5"/>
                    </a:lnTo>
                    <a:lnTo>
                      <a:pt x="1778" y="1"/>
                    </a:lnTo>
                    <a:lnTo>
                      <a:pt x="1815" y="0"/>
                    </a:lnTo>
                    <a:lnTo>
                      <a:pt x="1851" y="0"/>
                    </a:lnTo>
                    <a:lnTo>
                      <a:pt x="1889" y="1"/>
                    </a:lnTo>
                    <a:lnTo>
                      <a:pt x="1926" y="5"/>
                    </a:lnTo>
                    <a:lnTo>
                      <a:pt x="1962" y="9"/>
                    </a:lnTo>
                    <a:lnTo>
                      <a:pt x="2000" y="17"/>
                    </a:lnTo>
                    <a:lnTo>
                      <a:pt x="2034" y="24"/>
                    </a:lnTo>
                    <a:lnTo>
                      <a:pt x="2050" y="29"/>
                    </a:lnTo>
                    <a:lnTo>
                      <a:pt x="2066" y="35"/>
                    </a:lnTo>
                    <a:lnTo>
                      <a:pt x="2080" y="42"/>
                    </a:lnTo>
                    <a:lnTo>
                      <a:pt x="2094" y="49"/>
                    </a:lnTo>
                    <a:lnTo>
                      <a:pt x="2124" y="66"/>
                    </a:lnTo>
                    <a:lnTo>
                      <a:pt x="2153" y="84"/>
                    </a:lnTo>
                    <a:lnTo>
                      <a:pt x="2181" y="103"/>
                    </a:lnTo>
                    <a:lnTo>
                      <a:pt x="2210" y="121"/>
                    </a:lnTo>
                    <a:lnTo>
                      <a:pt x="2237" y="138"/>
                    </a:lnTo>
                    <a:lnTo>
                      <a:pt x="2265" y="152"/>
                    </a:lnTo>
                    <a:lnTo>
                      <a:pt x="2304" y="171"/>
                    </a:lnTo>
                    <a:lnTo>
                      <a:pt x="2345" y="191"/>
                    </a:lnTo>
                    <a:lnTo>
                      <a:pt x="2385" y="211"/>
                    </a:lnTo>
                    <a:lnTo>
                      <a:pt x="2426" y="231"/>
                    </a:lnTo>
                    <a:lnTo>
                      <a:pt x="2466" y="249"/>
                    </a:lnTo>
                    <a:lnTo>
                      <a:pt x="2507" y="266"/>
                    </a:lnTo>
                    <a:lnTo>
                      <a:pt x="2528" y="273"/>
                    </a:lnTo>
                    <a:lnTo>
                      <a:pt x="2548" y="279"/>
                    </a:lnTo>
                    <a:lnTo>
                      <a:pt x="2568" y="284"/>
                    </a:lnTo>
                    <a:lnTo>
                      <a:pt x="2589" y="289"/>
                    </a:lnTo>
                    <a:lnTo>
                      <a:pt x="2618" y="294"/>
                    </a:lnTo>
                    <a:lnTo>
                      <a:pt x="2648" y="298"/>
                    </a:lnTo>
                    <a:lnTo>
                      <a:pt x="2678" y="300"/>
                    </a:lnTo>
                    <a:lnTo>
                      <a:pt x="2708" y="301"/>
                    </a:lnTo>
                    <a:lnTo>
                      <a:pt x="2768" y="302"/>
                    </a:lnTo>
                    <a:lnTo>
                      <a:pt x="2828" y="301"/>
                    </a:lnTo>
                    <a:lnTo>
                      <a:pt x="2888" y="301"/>
                    </a:lnTo>
                    <a:lnTo>
                      <a:pt x="2946" y="304"/>
                    </a:lnTo>
                    <a:lnTo>
                      <a:pt x="2975" y="306"/>
                    </a:lnTo>
                    <a:lnTo>
                      <a:pt x="3004" y="308"/>
                    </a:lnTo>
                    <a:lnTo>
                      <a:pt x="3033" y="313"/>
                    </a:lnTo>
                    <a:lnTo>
                      <a:pt x="3060" y="320"/>
                    </a:lnTo>
                    <a:lnTo>
                      <a:pt x="3074" y="324"/>
                    </a:lnTo>
                    <a:lnTo>
                      <a:pt x="3086" y="330"/>
                    </a:lnTo>
                    <a:lnTo>
                      <a:pt x="3098" y="336"/>
                    </a:lnTo>
                    <a:lnTo>
                      <a:pt x="3110" y="343"/>
                    </a:lnTo>
                    <a:lnTo>
                      <a:pt x="3122" y="352"/>
                    </a:lnTo>
                    <a:lnTo>
                      <a:pt x="3132" y="360"/>
                    </a:lnTo>
                    <a:lnTo>
                      <a:pt x="3143" y="370"/>
                    </a:lnTo>
                    <a:lnTo>
                      <a:pt x="3153" y="379"/>
                    </a:lnTo>
                    <a:lnTo>
                      <a:pt x="3173" y="400"/>
                    </a:lnTo>
                    <a:lnTo>
                      <a:pt x="3192" y="421"/>
                    </a:lnTo>
                    <a:lnTo>
                      <a:pt x="3210" y="443"/>
                    </a:lnTo>
                    <a:lnTo>
                      <a:pt x="3228" y="464"/>
                    </a:lnTo>
                    <a:lnTo>
                      <a:pt x="3254" y="491"/>
                    </a:lnTo>
                    <a:lnTo>
                      <a:pt x="3278" y="520"/>
                    </a:lnTo>
                    <a:lnTo>
                      <a:pt x="3290" y="534"/>
                    </a:lnTo>
                    <a:lnTo>
                      <a:pt x="3298" y="550"/>
                    </a:lnTo>
                    <a:lnTo>
                      <a:pt x="3303" y="557"/>
                    </a:lnTo>
                    <a:lnTo>
                      <a:pt x="3305" y="565"/>
                    </a:lnTo>
                    <a:lnTo>
                      <a:pt x="3309" y="572"/>
                    </a:lnTo>
                    <a:lnTo>
                      <a:pt x="3310" y="581"/>
                    </a:lnTo>
                    <a:lnTo>
                      <a:pt x="3312" y="590"/>
                    </a:lnTo>
                    <a:lnTo>
                      <a:pt x="3312" y="600"/>
                    </a:lnTo>
                    <a:lnTo>
                      <a:pt x="3312" y="611"/>
                    </a:lnTo>
                    <a:lnTo>
                      <a:pt x="3310" y="620"/>
                    </a:lnTo>
                    <a:lnTo>
                      <a:pt x="3306" y="642"/>
                    </a:lnTo>
                    <a:lnTo>
                      <a:pt x="3302" y="664"/>
                    </a:lnTo>
                    <a:lnTo>
                      <a:pt x="3297" y="685"/>
                    </a:lnTo>
                    <a:lnTo>
                      <a:pt x="3293" y="707"/>
                    </a:lnTo>
                    <a:lnTo>
                      <a:pt x="3293" y="716"/>
                    </a:lnTo>
                    <a:lnTo>
                      <a:pt x="3294" y="727"/>
                    </a:lnTo>
                    <a:lnTo>
                      <a:pt x="3296" y="738"/>
                    </a:lnTo>
                    <a:lnTo>
                      <a:pt x="3298" y="749"/>
                    </a:lnTo>
                    <a:lnTo>
                      <a:pt x="3311" y="780"/>
                    </a:lnTo>
                    <a:lnTo>
                      <a:pt x="3326" y="811"/>
                    </a:lnTo>
                    <a:lnTo>
                      <a:pt x="3341" y="842"/>
                    </a:lnTo>
                    <a:lnTo>
                      <a:pt x="3358" y="874"/>
                    </a:lnTo>
                    <a:lnTo>
                      <a:pt x="3393" y="935"/>
                    </a:lnTo>
                    <a:lnTo>
                      <a:pt x="3429" y="996"/>
                    </a:lnTo>
                    <a:lnTo>
                      <a:pt x="3466" y="1056"/>
                    </a:lnTo>
                    <a:lnTo>
                      <a:pt x="3501" y="1117"/>
                    </a:lnTo>
                    <a:lnTo>
                      <a:pt x="3516" y="1148"/>
                    </a:lnTo>
                    <a:lnTo>
                      <a:pt x="3532" y="1180"/>
                    </a:lnTo>
                    <a:lnTo>
                      <a:pt x="3546" y="1211"/>
                    </a:lnTo>
                    <a:lnTo>
                      <a:pt x="3560" y="1242"/>
                    </a:lnTo>
                    <a:lnTo>
                      <a:pt x="3566" y="1260"/>
                    </a:lnTo>
                    <a:lnTo>
                      <a:pt x="3572" y="1277"/>
                    </a:lnTo>
                    <a:lnTo>
                      <a:pt x="3576" y="1295"/>
                    </a:lnTo>
                    <a:lnTo>
                      <a:pt x="3581" y="1313"/>
                    </a:lnTo>
                    <a:lnTo>
                      <a:pt x="3588" y="1349"/>
                    </a:lnTo>
                    <a:lnTo>
                      <a:pt x="3594" y="1386"/>
                    </a:lnTo>
                    <a:lnTo>
                      <a:pt x="3598" y="1423"/>
                    </a:lnTo>
                    <a:lnTo>
                      <a:pt x="3600" y="1460"/>
                    </a:lnTo>
                    <a:lnTo>
                      <a:pt x="3603" y="1498"/>
                    </a:lnTo>
                    <a:lnTo>
                      <a:pt x="3603" y="1535"/>
                    </a:lnTo>
                    <a:lnTo>
                      <a:pt x="3602" y="1568"/>
                    </a:lnTo>
                    <a:lnTo>
                      <a:pt x="3599" y="1602"/>
                    </a:lnTo>
                    <a:lnTo>
                      <a:pt x="3596" y="1637"/>
                    </a:lnTo>
                    <a:lnTo>
                      <a:pt x="3590" y="1670"/>
                    </a:lnTo>
                    <a:lnTo>
                      <a:pt x="3584" y="1705"/>
                    </a:lnTo>
                    <a:lnTo>
                      <a:pt x="3576" y="1739"/>
                    </a:lnTo>
                    <a:lnTo>
                      <a:pt x="3568" y="1774"/>
                    </a:lnTo>
                    <a:lnTo>
                      <a:pt x="3560" y="1807"/>
                    </a:lnTo>
                    <a:lnTo>
                      <a:pt x="3556" y="1823"/>
                    </a:lnTo>
                    <a:lnTo>
                      <a:pt x="3551" y="1838"/>
                    </a:lnTo>
                    <a:lnTo>
                      <a:pt x="3545" y="1855"/>
                    </a:lnTo>
                    <a:lnTo>
                      <a:pt x="3538" y="1871"/>
                    </a:lnTo>
                    <a:lnTo>
                      <a:pt x="3525" y="1902"/>
                    </a:lnTo>
                    <a:lnTo>
                      <a:pt x="3509" y="1934"/>
                    </a:lnTo>
                    <a:lnTo>
                      <a:pt x="3494" y="1967"/>
                    </a:lnTo>
                    <a:lnTo>
                      <a:pt x="3479" y="1999"/>
                    </a:lnTo>
                    <a:lnTo>
                      <a:pt x="3473" y="2016"/>
                    </a:lnTo>
                    <a:lnTo>
                      <a:pt x="3467" y="2033"/>
                    </a:lnTo>
                    <a:lnTo>
                      <a:pt x="3462" y="2051"/>
                    </a:lnTo>
                    <a:lnTo>
                      <a:pt x="3459" y="2068"/>
                    </a:lnTo>
                    <a:lnTo>
                      <a:pt x="3454" y="2096"/>
                    </a:lnTo>
                    <a:lnTo>
                      <a:pt x="3450" y="2125"/>
                    </a:lnTo>
                    <a:lnTo>
                      <a:pt x="3448" y="2154"/>
                    </a:lnTo>
                    <a:lnTo>
                      <a:pt x="3448" y="2184"/>
                    </a:lnTo>
                    <a:lnTo>
                      <a:pt x="3449" y="2214"/>
                    </a:lnTo>
                    <a:lnTo>
                      <a:pt x="3452" y="2244"/>
                    </a:lnTo>
                    <a:lnTo>
                      <a:pt x="3454" y="2273"/>
                    </a:lnTo>
                    <a:lnTo>
                      <a:pt x="3459" y="2302"/>
                    </a:lnTo>
                    <a:lnTo>
                      <a:pt x="3460" y="2312"/>
                    </a:lnTo>
                    <a:lnTo>
                      <a:pt x="3464" y="2324"/>
                    </a:lnTo>
                    <a:lnTo>
                      <a:pt x="3466" y="2336"/>
                    </a:lnTo>
                    <a:lnTo>
                      <a:pt x="3471" y="2348"/>
                    </a:lnTo>
                    <a:lnTo>
                      <a:pt x="3479" y="2371"/>
                    </a:lnTo>
                    <a:lnTo>
                      <a:pt x="3490" y="2394"/>
                    </a:lnTo>
                    <a:lnTo>
                      <a:pt x="3500" y="2418"/>
                    </a:lnTo>
                    <a:lnTo>
                      <a:pt x="3509" y="2441"/>
                    </a:lnTo>
                    <a:lnTo>
                      <a:pt x="3513" y="2453"/>
                    </a:lnTo>
                    <a:lnTo>
                      <a:pt x="3516" y="2465"/>
                    </a:lnTo>
                    <a:lnTo>
                      <a:pt x="3519" y="2477"/>
                    </a:lnTo>
                    <a:lnTo>
                      <a:pt x="3521" y="2488"/>
                    </a:lnTo>
                    <a:lnTo>
                      <a:pt x="3524" y="2509"/>
                    </a:lnTo>
                    <a:lnTo>
                      <a:pt x="3526" y="2531"/>
                    </a:lnTo>
                    <a:lnTo>
                      <a:pt x="3528" y="2554"/>
                    </a:lnTo>
                    <a:lnTo>
                      <a:pt x="3530" y="2576"/>
                    </a:lnTo>
                    <a:lnTo>
                      <a:pt x="3530" y="2599"/>
                    </a:lnTo>
                    <a:lnTo>
                      <a:pt x="3528" y="2622"/>
                    </a:lnTo>
                    <a:lnTo>
                      <a:pt x="3526" y="2645"/>
                    </a:lnTo>
                    <a:lnTo>
                      <a:pt x="3521" y="2668"/>
                    </a:lnTo>
                    <a:lnTo>
                      <a:pt x="3513" y="2696"/>
                    </a:lnTo>
                    <a:lnTo>
                      <a:pt x="3501" y="2726"/>
                    </a:lnTo>
                    <a:lnTo>
                      <a:pt x="3488" y="2758"/>
                    </a:lnTo>
                    <a:lnTo>
                      <a:pt x="3473" y="2788"/>
                    </a:lnTo>
                    <a:lnTo>
                      <a:pt x="3456" y="2818"/>
                    </a:lnTo>
                    <a:lnTo>
                      <a:pt x="3437" y="2845"/>
                    </a:lnTo>
                    <a:lnTo>
                      <a:pt x="3417" y="2872"/>
                    </a:lnTo>
                    <a:lnTo>
                      <a:pt x="3396" y="2897"/>
                    </a:lnTo>
                    <a:lnTo>
                      <a:pt x="3383" y="2910"/>
                    </a:lnTo>
                    <a:lnTo>
                      <a:pt x="3370" y="2923"/>
                    </a:lnTo>
                    <a:lnTo>
                      <a:pt x="3356" y="2936"/>
                    </a:lnTo>
                    <a:lnTo>
                      <a:pt x="3341" y="2950"/>
                    </a:lnTo>
                    <a:lnTo>
                      <a:pt x="3311" y="2974"/>
                    </a:lnTo>
                    <a:lnTo>
                      <a:pt x="3280" y="2996"/>
                    </a:lnTo>
                    <a:lnTo>
                      <a:pt x="3246" y="3018"/>
                    </a:lnTo>
                    <a:lnTo>
                      <a:pt x="3213" y="3038"/>
                    </a:lnTo>
                    <a:lnTo>
                      <a:pt x="3178" y="3058"/>
                    </a:lnTo>
                    <a:lnTo>
                      <a:pt x="3142" y="3076"/>
                    </a:lnTo>
                    <a:lnTo>
                      <a:pt x="3123" y="3085"/>
                    </a:lnTo>
                    <a:lnTo>
                      <a:pt x="3101" y="3094"/>
                    </a:lnTo>
                    <a:lnTo>
                      <a:pt x="3080" y="3102"/>
                    </a:lnTo>
                    <a:lnTo>
                      <a:pt x="3058" y="3109"/>
                    </a:lnTo>
                    <a:lnTo>
                      <a:pt x="3014" y="3124"/>
                    </a:lnTo>
                    <a:lnTo>
                      <a:pt x="2968" y="3137"/>
                    </a:lnTo>
                    <a:lnTo>
                      <a:pt x="2945" y="3144"/>
                    </a:lnTo>
                    <a:lnTo>
                      <a:pt x="2922" y="3151"/>
                    </a:lnTo>
                    <a:lnTo>
                      <a:pt x="2901" y="3158"/>
                    </a:lnTo>
                    <a:lnTo>
                      <a:pt x="2879" y="3167"/>
                    </a:lnTo>
                    <a:lnTo>
                      <a:pt x="2858" y="3176"/>
                    </a:lnTo>
                    <a:lnTo>
                      <a:pt x="2837" y="3187"/>
                    </a:lnTo>
                    <a:lnTo>
                      <a:pt x="2818" y="3199"/>
                    </a:lnTo>
                    <a:lnTo>
                      <a:pt x="2799" y="3212"/>
                    </a:lnTo>
                    <a:lnTo>
                      <a:pt x="2786" y="3223"/>
                    </a:lnTo>
                    <a:lnTo>
                      <a:pt x="2774" y="3234"/>
                    </a:lnTo>
                    <a:lnTo>
                      <a:pt x="2762" y="3247"/>
                    </a:lnTo>
                    <a:lnTo>
                      <a:pt x="2751" y="3260"/>
                    </a:lnTo>
                    <a:lnTo>
                      <a:pt x="2740" y="3275"/>
                    </a:lnTo>
                    <a:lnTo>
                      <a:pt x="2730" y="3289"/>
                    </a:lnTo>
                    <a:lnTo>
                      <a:pt x="2722" y="3305"/>
                    </a:lnTo>
                    <a:lnTo>
                      <a:pt x="2712" y="3320"/>
                    </a:lnTo>
                    <a:lnTo>
                      <a:pt x="2696" y="3353"/>
                    </a:lnTo>
                    <a:lnTo>
                      <a:pt x="2679" y="3385"/>
                    </a:lnTo>
                    <a:lnTo>
                      <a:pt x="2662" y="3418"/>
                    </a:lnTo>
                    <a:lnTo>
                      <a:pt x="2643" y="3449"/>
                    </a:lnTo>
                    <a:lnTo>
                      <a:pt x="2619" y="3487"/>
                    </a:lnTo>
                    <a:lnTo>
                      <a:pt x="2595" y="3526"/>
                    </a:lnTo>
                    <a:lnTo>
                      <a:pt x="2572" y="3564"/>
                    </a:lnTo>
                    <a:lnTo>
                      <a:pt x="2548" y="3604"/>
                    </a:lnTo>
                    <a:lnTo>
                      <a:pt x="2524" y="3643"/>
                    </a:lnTo>
                    <a:lnTo>
                      <a:pt x="2499" y="3682"/>
                    </a:lnTo>
                    <a:lnTo>
                      <a:pt x="2486" y="3700"/>
                    </a:lnTo>
                    <a:lnTo>
                      <a:pt x="2472" y="3718"/>
                    </a:lnTo>
                    <a:lnTo>
                      <a:pt x="2459" y="3736"/>
                    </a:lnTo>
                    <a:lnTo>
                      <a:pt x="2445" y="3753"/>
                    </a:lnTo>
                    <a:lnTo>
                      <a:pt x="2429" y="3769"/>
                    </a:lnTo>
                    <a:lnTo>
                      <a:pt x="2411" y="3786"/>
                    </a:lnTo>
                    <a:lnTo>
                      <a:pt x="2393" y="3802"/>
                    </a:lnTo>
                    <a:lnTo>
                      <a:pt x="2373" y="3816"/>
                    </a:lnTo>
                    <a:lnTo>
                      <a:pt x="2363" y="3823"/>
                    </a:lnTo>
                    <a:lnTo>
                      <a:pt x="2352" y="3829"/>
                    </a:lnTo>
                    <a:lnTo>
                      <a:pt x="2342" y="3834"/>
                    </a:lnTo>
                    <a:lnTo>
                      <a:pt x="2331" y="3839"/>
                    </a:lnTo>
                    <a:lnTo>
                      <a:pt x="2319" y="3844"/>
                    </a:lnTo>
                    <a:lnTo>
                      <a:pt x="2308" y="3847"/>
                    </a:lnTo>
                    <a:lnTo>
                      <a:pt x="2296" y="3849"/>
                    </a:lnTo>
                    <a:lnTo>
                      <a:pt x="2284" y="3851"/>
                    </a:lnTo>
                    <a:lnTo>
                      <a:pt x="2265" y="3851"/>
                    </a:lnTo>
                    <a:lnTo>
                      <a:pt x="2246" y="3852"/>
                    </a:lnTo>
                    <a:lnTo>
                      <a:pt x="2226" y="3852"/>
                    </a:lnTo>
                    <a:lnTo>
                      <a:pt x="2207" y="3851"/>
                    </a:lnTo>
                    <a:lnTo>
                      <a:pt x="2166" y="3847"/>
                    </a:lnTo>
                    <a:lnTo>
                      <a:pt x="2127" y="3840"/>
                    </a:lnTo>
                    <a:lnTo>
                      <a:pt x="2087" y="3832"/>
                    </a:lnTo>
                    <a:lnTo>
                      <a:pt x="2048" y="3822"/>
                    </a:lnTo>
                    <a:lnTo>
                      <a:pt x="2009" y="3810"/>
                    </a:lnTo>
                    <a:lnTo>
                      <a:pt x="1972" y="3796"/>
                    </a:lnTo>
                    <a:lnTo>
                      <a:pt x="1946" y="3785"/>
                    </a:lnTo>
                    <a:lnTo>
                      <a:pt x="1920" y="3772"/>
                    </a:lnTo>
                    <a:lnTo>
                      <a:pt x="1894" y="3760"/>
                    </a:lnTo>
                    <a:lnTo>
                      <a:pt x="1868" y="3745"/>
                    </a:lnTo>
                    <a:lnTo>
                      <a:pt x="1816" y="3717"/>
                    </a:lnTo>
                    <a:lnTo>
                      <a:pt x="1766" y="3685"/>
                    </a:lnTo>
                    <a:lnTo>
                      <a:pt x="1715" y="3653"/>
                    </a:lnTo>
                    <a:lnTo>
                      <a:pt x="1665" y="3621"/>
                    </a:lnTo>
                    <a:lnTo>
                      <a:pt x="1616" y="3587"/>
                    </a:lnTo>
                    <a:lnTo>
                      <a:pt x="1566" y="3555"/>
                    </a:lnTo>
                    <a:lnTo>
                      <a:pt x="1545" y="3539"/>
                    </a:lnTo>
                    <a:lnTo>
                      <a:pt x="1523" y="3521"/>
                    </a:lnTo>
                    <a:lnTo>
                      <a:pt x="1502" y="3502"/>
                    </a:lnTo>
                    <a:lnTo>
                      <a:pt x="1481" y="3483"/>
                    </a:lnTo>
                    <a:lnTo>
                      <a:pt x="1440" y="3442"/>
                    </a:lnTo>
                    <a:lnTo>
                      <a:pt x="1401" y="3401"/>
                    </a:lnTo>
                    <a:lnTo>
                      <a:pt x="1380" y="3381"/>
                    </a:lnTo>
                    <a:lnTo>
                      <a:pt x="1360" y="3363"/>
                    </a:lnTo>
                    <a:lnTo>
                      <a:pt x="1338" y="3344"/>
                    </a:lnTo>
                    <a:lnTo>
                      <a:pt x="1317" y="3328"/>
                    </a:lnTo>
                    <a:lnTo>
                      <a:pt x="1294" y="3313"/>
                    </a:lnTo>
                    <a:lnTo>
                      <a:pt x="1270" y="3300"/>
                    </a:lnTo>
                    <a:lnTo>
                      <a:pt x="1258" y="3295"/>
                    </a:lnTo>
                    <a:lnTo>
                      <a:pt x="1246" y="3290"/>
                    </a:lnTo>
                    <a:lnTo>
                      <a:pt x="1233" y="3286"/>
                    </a:lnTo>
                    <a:lnTo>
                      <a:pt x="1220" y="3282"/>
                    </a:lnTo>
                    <a:lnTo>
                      <a:pt x="1199" y="3277"/>
                    </a:lnTo>
                    <a:lnTo>
                      <a:pt x="1179" y="3272"/>
                    </a:lnTo>
                    <a:lnTo>
                      <a:pt x="1157" y="3269"/>
                    </a:lnTo>
                    <a:lnTo>
                      <a:pt x="1137" y="3266"/>
                    </a:lnTo>
                    <a:lnTo>
                      <a:pt x="1094" y="3262"/>
                    </a:lnTo>
                    <a:lnTo>
                      <a:pt x="1050" y="3260"/>
                    </a:lnTo>
                    <a:lnTo>
                      <a:pt x="1007" y="3259"/>
                    </a:lnTo>
                    <a:lnTo>
                      <a:pt x="964" y="3262"/>
                    </a:lnTo>
                    <a:lnTo>
                      <a:pt x="920" y="3263"/>
                    </a:lnTo>
                    <a:lnTo>
                      <a:pt x="875" y="3266"/>
                    </a:lnTo>
                    <a:lnTo>
                      <a:pt x="786" y="3274"/>
                    </a:lnTo>
                    <a:lnTo>
                      <a:pt x="698" y="3278"/>
                    </a:lnTo>
                    <a:lnTo>
                      <a:pt x="653" y="3280"/>
                    </a:lnTo>
                    <a:lnTo>
                      <a:pt x="609" y="3280"/>
                    </a:lnTo>
                    <a:lnTo>
                      <a:pt x="564" y="3278"/>
                    </a:lnTo>
                    <a:lnTo>
                      <a:pt x="521" y="3274"/>
                    </a:lnTo>
                    <a:lnTo>
                      <a:pt x="502" y="3271"/>
                    </a:lnTo>
                    <a:lnTo>
                      <a:pt x="484" y="3269"/>
                    </a:lnTo>
                    <a:lnTo>
                      <a:pt x="465" y="3264"/>
                    </a:lnTo>
                    <a:lnTo>
                      <a:pt x="446" y="3259"/>
                    </a:lnTo>
                    <a:lnTo>
                      <a:pt x="426" y="3253"/>
                    </a:lnTo>
                    <a:lnTo>
                      <a:pt x="407" y="3247"/>
                    </a:lnTo>
                    <a:lnTo>
                      <a:pt x="388" y="3241"/>
                    </a:lnTo>
                    <a:lnTo>
                      <a:pt x="370" y="3233"/>
                    </a:lnTo>
                    <a:lnTo>
                      <a:pt x="333" y="3217"/>
                    </a:lnTo>
                    <a:lnTo>
                      <a:pt x="297" y="3199"/>
                    </a:lnTo>
                    <a:lnTo>
                      <a:pt x="262" y="3179"/>
                    </a:lnTo>
                    <a:lnTo>
                      <a:pt x="230" y="3157"/>
                    </a:lnTo>
                    <a:lnTo>
                      <a:pt x="203" y="3139"/>
                    </a:lnTo>
                    <a:lnTo>
                      <a:pt x="177" y="3118"/>
                    </a:lnTo>
                    <a:lnTo>
                      <a:pt x="152" y="3095"/>
                    </a:lnTo>
                    <a:lnTo>
                      <a:pt x="128" y="3070"/>
                    </a:lnTo>
                    <a:lnTo>
                      <a:pt x="116" y="3056"/>
                    </a:lnTo>
                    <a:lnTo>
                      <a:pt x="105" y="3043"/>
                    </a:lnTo>
                    <a:lnTo>
                      <a:pt x="95" y="3030"/>
                    </a:lnTo>
                    <a:lnTo>
                      <a:pt x="86" y="3017"/>
                    </a:lnTo>
                    <a:lnTo>
                      <a:pt x="77" y="3002"/>
                    </a:lnTo>
                    <a:lnTo>
                      <a:pt x="70" y="2988"/>
                    </a:lnTo>
                    <a:lnTo>
                      <a:pt x="63" y="2974"/>
                    </a:lnTo>
                    <a:lnTo>
                      <a:pt x="58" y="2959"/>
                    </a:lnTo>
                    <a:lnTo>
                      <a:pt x="52" y="2940"/>
                    </a:lnTo>
                    <a:lnTo>
                      <a:pt x="47" y="2922"/>
                    </a:lnTo>
                    <a:lnTo>
                      <a:pt x="44" y="2903"/>
                    </a:lnTo>
                    <a:lnTo>
                      <a:pt x="40" y="2882"/>
                    </a:lnTo>
                    <a:lnTo>
                      <a:pt x="35" y="2843"/>
                    </a:lnTo>
                    <a:lnTo>
                      <a:pt x="33" y="2803"/>
                    </a:lnTo>
                    <a:lnTo>
                      <a:pt x="33" y="2762"/>
                    </a:lnTo>
                    <a:lnTo>
                      <a:pt x="33" y="2722"/>
                    </a:lnTo>
                    <a:lnTo>
                      <a:pt x="35" y="2682"/>
                    </a:lnTo>
                    <a:lnTo>
                      <a:pt x="38" y="2644"/>
                    </a:lnTo>
                    <a:lnTo>
                      <a:pt x="39" y="2629"/>
                    </a:lnTo>
                    <a:lnTo>
                      <a:pt x="41" y="2615"/>
                    </a:lnTo>
                    <a:lnTo>
                      <a:pt x="45" y="2600"/>
                    </a:lnTo>
                    <a:lnTo>
                      <a:pt x="48" y="2585"/>
                    </a:lnTo>
                    <a:lnTo>
                      <a:pt x="58" y="2556"/>
                    </a:lnTo>
                    <a:lnTo>
                      <a:pt x="69" y="2527"/>
                    </a:lnTo>
                    <a:lnTo>
                      <a:pt x="80" y="2498"/>
                    </a:lnTo>
                    <a:lnTo>
                      <a:pt x="89" y="2470"/>
                    </a:lnTo>
                    <a:lnTo>
                      <a:pt x="94" y="2456"/>
                    </a:lnTo>
                    <a:lnTo>
                      <a:pt x="96" y="2442"/>
                    </a:lnTo>
                    <a:lnTo>
                      <a:pt x="99" y="2428"/>
                    </a:lnTo>
                    <a:lnTo>
                      <a:pt x="100" y="2414"/>
                    </a:lnTo>
                    <a:lnTo>
                      <a:pt x="101" y="2364"/>
                    </a:lnTo>
                    <a:lnTo>
                      <a:pt x="100" y="2315"/>
                    </a:lnTo>
                    <a:lnTo>
                      <a:pt x="98" y="2264"/>
                    </a:lnTo>
                    <a:lnTo>
                      <a:pt x="94" y="2214"/>
                    </a:lnTo>
                    <a:lnTo>
                      <a:pt x="90" y="2165"/>
                    </a:lnTo>
                    <a:lnTo>
                      <a:pt x="86" y="2114"/>
                    </a:lnTo>
                    <a:lnTo>
                      <a:pt x="82" y="2065"/>
                    </a:lnTo>
                    <a:lnTo>
                      <a:pt x="77" y="2017"/>
                    </a:lnTo>
                    <a:lnTo>
                      <a:pt x="71" y="1973"/>
                    </a:lnTo>
                    <a:lnTo>
                      <a:pt x="64" y="1930"/>
                    </a:lnTo>
                    <a:lnTo>
                      <a:pt x="56" y="1886"/>
                    </a:lnTo>
                    <a:lnTo>
                      <a:pt x="46" y="1842"/>
                    </a:lnTo>
                    <a:lnTo>
                      <a:pt x="36" y="1799"/>
                    </a:lnTo>
                    <a:lnTo>
                      <a:pt x="28" y="1756"/>
                    </a:lnTo>
                    <a:lnTo>
                      <a:pt x="20" y="1714"/>
                    </a:lnTo>
                    <a:lnTo>
                      <a:pt x="15" y="1670"/>
                    </a:lnTo>
                    <a:lnTo>
                      <a:pt x="11" y="1633"/>
                    </a:lnTo>
                    <a:lnTo>
                      <a:pt x="8" y="1596"/>
                    </a:lnTo>
                    <a:lnTo>
                      <a:pt x="5" y="1558"/>
                    </a:lnTo>
                    <a:lnTo>
                      <a:pt x="2" y="1519"/>
                    </a:lnTo>
                    <a:lnTo>
                      <a:pt x="0" y="1481"/>
                    </a:lnTo>
                    <a:lnTo>
                      <a:pt x="0" y="1442"/>
                    </a:lnTo>
                    <a:lnTo>
                      <a:pt x="2" y="1423"/>
                    </a:lnTo>
                    <a:lnTo>
                      <a:pt x="3" y="1404"/>
                    </a:lnTo>
                    <a:lnTo>
                      <a:pt x="4" y="1386"/>
                    </a:lnTo>
                    <a:lnTo>
                      <a:pt x="6" y="1367"/>
                    </a:lnTo>
                    <a:lnTo>
                      <a:pt x="10" y="1350"/>
                    </a:lnTo>
                    <a:lnTo>
                      <a:pt x="14" y="1332"/>
                    </a:lnTo>
                    <a:lnTo>
                      <a:pt x="18" y="1315"/>
                    </a:lnTo>
                    <a:lnTo>
                      <a:pt x="24" y="1297"/>
                    </a:lnTo>
                    <a:lnTo>
                      <a:pt x="35" y="1262"/>
                    </a:lnTo>
                    <a:lnTo>
                      <a:pt x="50" y="1229"/>
                    </a:lnTo>
                    <a:lnTo>
                      <a:pt x="64" y="1195"/>
                    </a:lnTo>
                    <a:lnTo>
                      <a:pt x="80" y="1164"/>
                    </a:lnTo>
                    <a:lnTo>
                      <a:pt x="96" y="1133"/>
                    </a:lnTo>
                    <a:lnTo>
                      <a:pt x="112" y="1103"/>
                    </a:lnTo>
                    <a:close/>
                  </a:path>
                </a:pathLst>
              </a:custGeom>
              <a:solidFill>
                <a:srgbClr val="F4AE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05" name="Freeform 225"/>
              <p:cNvSpPr>
                <a:spLocks/>
              </p:cNvSpPr>
              <p:nvPr/>
            </p:nvSpPr>
            <p:spPr bwMode="auto">
              <a:xfrm>
                <a:off x="897" y="2658"/>
                <a:ext cx="18" cy="17"/>
              </a:xfrm>
              <a:custGeom>
                <a:avLst/>
                <a:gdLst>
                  <a:gd name="T0" fmla="*/ 133 w 157"/>
                  <a:gd name="T1" fmla="*/ 0 h 145"/>
                  <a:gd name="T2" fmla="*/ 134 w 157"/>
                  <a:gd name="T3" fmla="*/ 0 h 145"/>
                  <a:gd name="T4" fmla="*/ 116 w 157"/>
                  <a:gd name="T5" fmla="*/ 9 h 145"/>
                  <a:gd name="T6" fmla="*/ 98 w 157"/>
                  <a:gd name="T7" fmla="*/ 21 h 145"/>
                  <a:gd name="T8" fmla="*/ 80 w 157"/>
                  <a:gd name="T9" fmla="*/ 34 h 145"/>
                  <a:gd name="T10" fmla="*/ 61 w 157"/>
                  <a:gd name="T11" fmla="*/ 50 h 145"/>
                  <a:gd name="T12" fmla="*/ 44 w 157"/>
                  <a:gd name="T13" fmla="*/ 66 h 145"/>
                  <a:gd name="T14" fmla="*/ 27 w 157"/>
                  <a:gd name="T15" fmla="*/ 84 h 145"/>
                  <a:gd name="T16" fmla="*/ 13 w 157"/>
                  <a:gd name="T17" fmla="*/ 102 h 145"/>
                  <a:gd name="T18" fmla="*/ 0 w 157"/>
                  <a:gd name="T19" fmla="*/ 121 h 145"/>
                  <a:gd name="T20" fmla="*/ 40 w 157"/>
                  <a:gd name="T21" fmla="*/ 145 h 145"/>
                  <a:gd name="T22" fmla="*/ 50 w 157"/>
                  <a:gd name="T23" fmla="*/ 129 h 145"/>
                  <a:gd name="T24" fmla="*/ 63 w 157"/>
                  <a:gd name="T25" fmla="*/ 114 h 145"/>
                  <a:gd name="T26" fmla="*/ 76 w 157"/>
                  <a:gd name="T27" fmla="*/ 99 h 145"/>
                  <a:gd name="T28" fmla="*/ 92 w 157"/>
                  <a:gd name="T29" fmla="*/ 85 h 145"/>
                  <a:gd name="T30" fmla="*/ 108 w 157"/>
                  <a:gd name="T31" fmla="*/ 72 h 145"/>
                  <a:gd name="T32" fmla="*/ 124 w 157"/>
                  <a:gd name="T33" fmla="*/ 60 h 145"/>
                  <a:gd name="T34" fmla="*/ 141 w 157"/>
                  <a:gd name="T35" fmla="*/ 49 h 145"/>
                  <a:gd name="T36" fmla="*/ 156 w 157"/>
                  <a:gd name="T37" fmla="*/ 40 h 145"/>
                  <a:gd name="T38" fmla="*/ 157 w 157"/>
                  <a:gd name="T39" fmla="*/ 40 h 145"/>
                  <a:gd name="T40" fmla="*/ 133 w 157"/>
                  <a:gd name="T4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45">
                    <a:moveTo>
                      <a:pt x="133" y="0"/>
                    </a:moveTo>
                    <a:lnTo>
                      <a:pt x="134" y="0"/>
                    </a:lnTo>
                    <a:lnTo>
                      <a:pt x="116" y="9"/>
                    </a:lnTo>
                    <a:lnTo>
                      <a:pt x="98" y="21"/>
                    </a:lnTo>
                    <a:lnTo>
                      <a:pt x="80" y="34"/>
                    </a:lnTo>
                    <a:lnTo>
                      <a:pt x="61" y="50"/>
                    </a:lnTo>
                    <a:lnTo>
                      <a:pt x="44" y="66"/>
                    </a:lnTo>
                    <a:lnTo>
                      <a:pt x="27" y="84"/>
                    </a:lnTo>
                    <a:lnTo>
                      <a:pt x="13" y="102"/>
                    </a:lnTo>
                    <a:lnTo>
                      <a:pt x="0" y="121"/>
                    </a:lnTo>
                    <a:lnTo>
                      <a:pt x="40" y="145"/>
                    </a:lnTo>
                    <a:lnTo>
                      <a:pt x="50" y="129"/>
                    </a:lnTo>
                    <a:lnTo>
                      <a:pt x="63" y="114"/>
                    </a:lnTo>
                    <a:lnTo>
                      <a:pt x="76" y="99"/>
                    </a:lnTo>
                    <a:lnTo>
                      <a:pt x="92" y="85"/>
                    </a:lnTo>
                    <a:lnTo>
                      <a:pt x="108" y="72"/>
                    </a:lnTo>
                    <a:lnTo>
                      <a:pt x="124" y="60"/>
                    </a:lnTo>
                    <a:lnTo>
                      <a:pt x="141" y="49"/>
                    </a:lnTo>
                    <a:lnTo>
                      <a:pt x="156" y="40"/>
                    </a:lnTo>
                    <a:lnTo>
                      <a:pt x="157" y="40"/>
                    </a:lnTo>
                    <a:lnTo>
                      <a:pt x="13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06" name="Freeform 226"/>
              <p:cNvSpPr>
                <a:spLocks/>
              </p:cNvSpPr>
              <p:nvPr/>
            </p:nvSpPr>
            <p:spPr bwMode="auto">
              <a:xfrm>
                <a:off x="913" y="2644"/>
                <a:ext cx="32" cy="19"/>
              </a:xfrm>
              <a:custGeom>
                <a:avLst/>
                <a:gdLst>
                  <a:gd name="T0" fmla="*/ 260 w 285"/>
                  <a:gd name="T1" fmla="*/ 0 h 157"/>
                  <a:gd name="T2" fmla="*/ 260 w 285"/>
                  <a:gd name="T3" fmla="*/ 0 h 157"/>
                  <a:gd name="T4" fmla="*/ 247 w 285"/>
                  <a:gd name="T5" fmla="*/ 9 h 157"/>
                  <a:gd name="T6" fmla="*/ 233 w 285"/>
                  <a:gd name="T7" fmla="*/ 17 h 157"/>
                  <a:gd name="T8" fmla="*/ 217 w 285"/>
                  <a:gd name="T9" fmla="*/ 24 h 157"/>
                  <a:gd name="T10" fmla="*/ 201 w 285"/>
                  <a:gd name="T11" fmla="*/ 31 h 157"/>
                  <a:gd name="T12" fmla="*/ 169 w 285"/>
                  <a:gd name="T13" fmla="*/ 45 h 157"/>
                  <a:gd name="T14" fmla="*/ 135 w 285"/>
                  <a:gd name="T15" fmla="*/ 58 h 157"/>
                  <a:gd name="T16" fmla="*/ 102 w 285"/>
                  <a:gd name="T17" fmla="*/ 71 h 157"/>
                  <a:gd name="T18" fmla="*/ 67 w 285"/>
                  <a:gd name="T19" fmla="*/ 84 h 157"/>
                  <a:gd name="T20" fmla="*/ 33 w 285"/>
                  <a:gd name="T21" fmla="*/ 100 h 157"/>
                  <a:gd name="T22" fmla="*/ 0 w 285"/>
                  <a:gd name="T23" fmla="*/ 117 h 157"/>
                  <a:gd name="T24" fmla="*/ 24 w 285"/>
                  <a:gd name="T25" fmla="*/ 157 h 157"/>
                  <a:gd name="T26" fmla="*/ 54 w 285"/>
                  <a:gd name="T27" fmla="*/ 142 h 157"/>
                  <a:gd name="T28" fmla="*/ 85 w 285"/>
                  <a:gd name="T29" fmla="*/ 127 h 157"/>
                  <a:gd name="T30" fmla="*/ 119 w 285"/>
                  <a:gd name="T31" fmla="*/ 114 h 157"/>
                  <a:gd name="T32" fmla="*/ 152 w 285"/>
                  <a:gd name="T33" fmla="*/ 101 h 157"/>
                  <a:gd name="T34" fmla="*/ 187 w 285"/>
                  <a:gd name="T35" fmla="*/ 88 h 157"/>
                  <a:gd name="T36" fmla="*/ 221 w 285"/>
                  <a:gd name="T37" fmla="*/ 75 h 157"/>
                  <a:gd name="T38" fmla="*/ 237 w 285"/>
                  <a:gd name="T39" fmla="*/ 66 h 157"/>
                  <a:gd name="T40" fmla="*/ 254 w 285"/>
                  <a:gd name="T41" fmla="*/ 58 h 157"/>
                  <a:gd name="T42" fmla="*/ 270 w 285"/>
                  <a:gd name="T43" fmla="*/ 49 h 157"/>
                  <a:gd name="T44" fmla="*/ 285 w 285"/>
                  <a:gd name="T45" fmla="*/ 40 h 157"/>
                  <a:gd name="T46" fmla="*/ 285 w 285"/>
                  <a:gd name="T47" fmla="*/ 40 h 157"/>
                  <a:gd name="T48" fmla="*/ 260 w 285"/>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5" h="157">
                    <a:moveTo>
                      <a:pt x="260" y="0"/>
                    </a:moveTo>
                    <a:lnTo>
                      <a:pt x="260" y="0"/>
                    </a:lnTo>
                    <a:lnTo>
                      <a:pt x="247" y="9"/>
                    </a:lnTo>
                    <a:lnTo>
                      <a:pt x="233" y="17"/>
                    </a:lnTo>
                    <a:lnTo>
                      <a:pt x="217" y="24"/>
                    </a:lnTo>
                    <a:lnTo>
                      <a:pt x="201" y="31"/>
                    </a:lnTo>
                    <a:lnTo>
                      <a:pt x="169" y="45"/>
                    </a:lnTo>
                    <a:lnTo>
                      <a:pt x="135" y="58"/>
                    </a:lnTo>
                    <a:lnTo>
                      <a:pt x="102" y="71"/>
                    </a:lnTo>
                    <a:lnTo>
                      <a:pt x="67" y="84"/>
                    </a:lnTo>
                    <a:lnTo>
                      <a:pt x="33" y="100"/>
                    </a:lnTo>
                    <a:lnTo>
                      <a:pt x="0" y="117"/>
                    </a:lnTo>
                    <a:lnTo>
                      <a:pt x="24" y="157"/>
                    </a:lnTo>
                    <a:lnTo>
                      <a:pt x="54" y="142"/>
                    </a:lnTo>
                    <a:lnTo>
                      <a:pt x="85" y="127"/>
                    </a:lnTo>
                    <a:lnTo>
                      <a:pt x="119" y="114"/>
                    </a:lnTo>
                    <a:lnTo>
                      <a:pt x="152" y="101"/>
                    </a:lnTo>
                    <a:lnTo>
                      <a:pt x="187" y="88"/>
                    </a:lnTo>
                    <a:lnTo>
                      <a:pt x="221" y="75"/>
                    </a:lnTo>
                    <a:lnTo>
                      <a:pt x="237" y="66"/>
                    </a:lnTo>
                    <a:lnTo>
                      <a:pt x="254" y="58"/>
                    </a:lnTo>
                    <a:lnTo>
                      <a:pt x="270" y="49"/>
                    </a:lnTo>
                    <a:lnTo>
                      <a:pt x="285" y="40"/>
                    </a:lnTo>
                    <a:lnTo>
                      <a:pt x="285" y="40"/>
                    </a:lnTo>
                    <a:lnTo>
                      <a:pt x="2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07" name="Freeform 227"/>
              <p:cNvSpPr>
                <a:spLocks/>
              </p:cNvSpPr>
              <p:nvPr/>
            </p:nvSpPr>
            <p:spPr bwMode="auto">
              <a:xfrm>
                <a:off x="943" y="2627"/>
                <a:ext cx="19" cy="22"/>
              </a:xfrm>
              <a:custGeom>
                <a:avLst/>
                <a:gdLst>
                  <a:gd name="T0" fmla="*/ 130 w 169"/>
                  <a:gd name="T1" fmla="*/ 2 h 177"/>
                  <a:gd name="T2" fmla="*/ 130 w 169"/>
                  <a:gd name="T3" fmla="*/ 0 h 177"/>
                  <a:gd name="T4" fmla="*/ 118 w 169"/>
                  <a:gd name="T5" fmla="*/ 18 h 177"/>
                  <a:gd name="T6" fmla="*/ 105 w 169"/>
                  <a:gd name="T7" fmla="*/ 38 h 177"/>
                  <a:gd name="T8" fmla="*/ 89 w 169"/>
                  <a:gd name="T9" fmla="*/ 57 h 177"/>
                  <a:gd name="T10" fmla="*/ 73 w 169"/>
                  <a:gd name="T11" fmla="*/ 75 h 177"/>
                  <a:gd name="T12" fmla="*/ 55 w 169"/>
                  <a:gd name="T13" fmla="*/ 93 h 177"/>
                  <a:gd name="T14" fmla="*/ 37 w 169"/>
                  <a:gd name="T15" fmla="*/ 110 h 177"/>
                  <a:gd name="T16" fmla="*/ 19 w 169"/>
                  <a:gd name="T17" fmla="*/ 124 h 177"/>
                  <a:gd name="T18" fmla="*/ 0 w 169"/>
                  <a:gd name="T19" fmla="*/ 137 h 177"/>
                  <a:gd name="T20" fmla="*/ 25 w 169"/>
                  <a:gd name="T21" fmla="*/ 177 h 177"/>
                  <a:gd name="T22" fmla="*/ 47 w 169"/>
                  <a:gd name="T23" fmla="*/ 161 h 177"/>
                  <a:gd name="T24" fmla="*/ 69 w 169"/>
                  <a:gd name="T25" fmla="*/ 144 h 177"/>
                  <a:gd name="T26" fmla="*/ 89 w 169"/>
                  <a:gd name="T27" fmla="*/ 126 h 177"/>
                  <a:gd name="T28" fmla="*/ 107 w 169"/>
                  <a:gd name="T29" fmla="*/ 106 h 177"/>
                  <a:gd name="T30" fmla="*/ 125 w 169"/>
                  <a:gd name="T31" fmla="*/ 87 h 177"/>
                  <a:gd name="T32" fmla="*/ 142 w 169"/>
                  <a:gd name="T33" fmla="*/ 65 h 177"/>
                  <a:gd name="T34" fmla="*/ 156 w 169"/>
                  <a:gd name="T35" fmla="*/ 45 h 177"/>
                  <a:gd name="T36" fmla="*/ 169 w 169"/>
                  <a:gd name="T37" fmla="*/ 26 h 177"/>
                  <a:gd name="T38" fmla="*/ 169 w 169"/>
                  <a:gd name="T39" fmla="*/ 24 h 177"/>
                  <a:gd name="T40" fmla="*/ 130 w 169"/>
                  <a:gd name="T41"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77">
                    <a:moveTo>
                      <a:pt x="130" y="2"/>
                    </a:moveTo>
                    <a:lnTo>
                      <a:pt x="130" y="0"/>
                    </a:lnTo>
                    <a:lnTo>
                      <a:pt x="118" y="18"/>
                    </a:lnTo>
                    <a:lnTo>
                      <a:pt x="105" y="38"/>
                    </a:lnTo>
                    <a:lnTo>
                      <a:pt x="89" y="57"/>
                    </a:lnTo>
                    <a:lnTo>
                      <a:pt x="73" y="75"/>
                    </a:lnTo>
                    <a:lnTo>
                      <a:pt x="55" y="93"/>
                    </a:lnTo>
                    <a:lnTo>
                      <a:pt x="37" y="110"/>
                    </a:lnTo>
                    <a:lnTo>
                      <a:pt x="19" y="124"/>
                    </a:lnTo>
                    <a:lnTo>
                      <a:pt x="0" y="137"/>
                    </a:lnTo>
                    <a:lnTo>
                      <a:pt x="25" y="177"/>
                    </a:lnTo>
                    <a:lnTo>
                      <a:pt x="47" y="161"/>
                    </a:lnTo>
                    <a:lnTo>
                      <a:pt x="69" y="144"/>
                    </a:lnTo>
                    <a:lnTo>
                      <a:pt x="89" y="126"/>
                    </a:lnTo>
                    <a:lnTo>
                      <a:pt x="107" y="106"/>
                    </a:lnTo>
                    <a:lnTo>
                      <a:pt x="125" y="87"/>
                    </a:lnTo>
                    <a:lnTo>
                      <a:pt x="142" y="65"/>
                    </a:lnTo>
                    <a:lnTo>
                      <a:pt x="156" y="45"/>
                    </a:lnTo>
                    <a:lnTo>
                      <a:pt x="169" y="26"/>
                    </a:lnTo>
                    <a:lnTo>
                      <a:pt x="169" y="24"/>
                    </a:lnTo>
                    <a:lnTo>
                      <a:pt x="130" y="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08" name="Freeform 228"/>
              <p:cNvSpPr>
                <a:spLocks/>
              </p:cNvSpPr>
              <p:nvPr/>
            </p:nvSpPr>
            <p:spPr bwMode="auto">
              <a:xfrm>
                <a:off x="957" y="2598"/>
                <a:ext cx="17" cy="33"/>
              </a:xfrm>
              <a:custGeom>
                <a:avLst/>
                <a:gdLst>
                  <a:gd name="T0" fmla="*/ 107 w 144"/>
                  <a:gd name="T1" fmla="*/ 1 h 267"/>
                  <a:gd name="T2" fmla="*/ 107 w 144"/>
                  <a:gd name="T3" fmla="*/ 0 h 267"/>
                  <a:gd name="T4" fmla="*/ 97 w 144"/>
                  <a:gd name="T5" fmla="*/ 14 h 267"/>
                  <a:gd name="T6" fmla="*/ 87 w 144"/>
                  <a:gd name="T7" fmla="*/ 30 h 267"/>
                  <a:gd name="T8" fmla="*/ 79 w 144"/>
                  <a:gd name="T9" fmla="*/ 44 h 267"/>
                  <a:gd name="T10" fmla="*/ 72 w 144"/>
                  <a:gd name="T11" fmla="*/ 61 h 267"/>
                  <a:gd name="T12" fmla="*/ 59 w 144"/>
                  <a:gd name="T13" fmla="*/ 92 h 267"/>
                  <a:gd name="T14" fmla="*/ 48 w 144"/>
                  <a:gd name="T15" fmla="*/ 125 h 267"/>
                  <a:gd name="T16" fmla="*/ 37 w 144"/>
                  <a:gd name="T17" fmla="*/ 157 h 267"/>
                  <a:gd name="T18" fmla="*/ 25 w 144"/>
                  <a:gd name="T19" fmla="*/ 188 h 267"/>
                  <a:gd name="T20" fmla="*/ 19 w 144"/>
                  <a:gd name="T21" fmla="*/ 203 h 267"/>
                  <a:gd name="T22" fmla="*/ 13 w 144"/>
                  <a:gd name="T23" fmla="*/ 217 h 267"/>
                  <a:gd name="T24" fmla="*/ 7 w 144"/>
                  <a:gd name="T25" fmla="*/ 231 h 267"/>
                  <a:gd name="T26" fmla="*/ 0 w 144"/>
                  <a:gd name="T27" fmla="*/ 245 h 267"/>
                  <a:gd name="T28" fmla="*/ 39 w 144"/>
                  <a:gd name="T29" fmla="*/ 267 h 267"/>
                  <a:gd name="T30" fmla="*/ 48 w 144"/>
                  <a:gd name="T31" fmla="*/ 252 h 267"/>
                  <a:gd name="T32" fmla="*/ 56 w 144"/>
                  <a:gd name="T33" fmla="*/ 236 h 267"/>
                  <a:gd name="T34" fmla="*/ 62 w 144"/>
                  <a:gd name="T35" fmla="*/ 221 h 267"/>
                  <a:gd name="T36" fmla="*/ 69 w 144"/>
                  <a:gd name="T37" fmla="*/ 204 h 267"/>
                  <a:gd name="T38" fmla="*/ 80 w 144"/>
                  <a:gd name="T39" fmla="*/ 173 h 267"/>
                  <a:gd name="T40" fmla="*/ 91 w 144"/>
                  <a:gd name="T41" fmla="*/ 140 h 267"/>
                  <a:gd name="T42" fmla="*/ 103 w 144"/>
                  <a:gd name="T43" fmla="*/ 109 h 267"/>
                  <a:gd name="T44" fmla="*/ 115 w 144"/>
                  <a:gd name="T45" fmla="*/ 79 h 267"/>
                  <a:gd name="T46" fmla="*/ 121 w 144"/>
                  <a:gd name="T47" fmla="*/ 66 h 267"/>
                  <a:gd name="T48" fmla="*/ 128 w 144"/>
                  <a:gd name="T49" fmla="*/ 53 h 267"/>
                  <a:gd name="T50" fmla="*/ 135 w 144"/>
                  <a:gd name="T51" fmla="*/ 41 h 267"/>
                  <a:gd name="T52" fmla="*/ 144 w 144"/>
                  <a:gd name="T53" fmla="*/ 29 h 267"/>
                  <a:gd name="T54" fmla="*/ 144 w 144"/>
                  <a:gd name="T55" fmla="*/ 27 h 267"/>
                  <a:gd name="T56" fmla="*/ 107 w 144"/>
                  <a:gd name="T57" fmla="*/ 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267">
                    <a:moveTo>
                      <a:pt x="107" y="1"/>
                    </a:moveTo>
                    <a:lnTo>
                      <a:pt x="107" y="0"/>
                    </a:lnTo>
                    <a:lnTo>
                      <a:pt x="97" y="14"/>
                    </a:lnTo>
                    <a:lnTo>
                      <a:pt x="87" y="30"/>
                    </a:lnTo>
                    <a:lnTo>
                      <a:pt x="79" y="44"/>
                    </a:lnTo>
                    <a:lnTo>
                      <a:pt x="72" y="61"/>
                    </a:lnTo>
                    <a:lnTo>
                      <a:pt x="59" y="92"/>
                    </a:lnTo>
                    <a:lnTo>
                      <a:pt x="48" y="125"/>
                    </a:lnTo>
                    <a:lnTo>
                      <a:pt x="37" y="157"/>
                    </a:lnTo>
                    <a:lnTo>
                      <a:pt x="25" y="188"/>
                    </a:lnTo>
                    <a:lnTo>
                      <a:pt x="19" y="203"/>
                    </a:lnTo>
                    <a:lnTo>
                      <a:pt x="13" y="217"/>
                    </a:lnTo>
                    <a:lnTo>
                      <a:pt x="7" y="231"/>
                    </a:lnTo>
                    <a:lnTo>
                      <a:pt x="0" y="245"/>
                    </a:lnTo>
                    <a:lnTo>
                      <a:pt x="39" y="267"/>
                    </a:lnTo>
                    <a:lnTo>
                      <a:pt x="48" y="252"/>
                    </a:lnTo>
                    <a:lnTo>
                      <a:pt x="56" y="236"/>
                    </a:lnTo>
                    <a:lnTo>
                      <a:pt x="62" y="221"/>
                    </a:lnTo>
                    <a:lnTo>
                      <a:pt x="69" y="204"/>
                    </a:lnTo>
                    <a:lnTo>
                      <a:pt x="80" y="173"/>
                    </a:lnTo>
                    <a:lnTo>
                      <a:pt x="91" y="140"/>
                    </a:lnTo>
                    <a:lnTo>
                      <a:pt x="103" y="109"/>
                    </a:lnTo>
                    <a:lnTo>
                      <a:pt x="115" y="79"/>
                    </a:lnTo>
                    <a:lnTo>
                      <a:pt x="121" y="66"/>
                    </a:lnTo>
                    <a:lnTo>
                      <a:pt x="128" y="53"/>
                    </a:lnTo>
                    <a:lnTo>
                      <a:pt x="135" y="41"/>
                    </a:lnTo>
                    <a:lnTo>
                      <a:pt x="144" y="29"/>
                    </a:lnTo>
                    <a:lnTo>
                      <a:pt x="144" y="27"/>
                    </a:lnTo>
                    <a:lnTo>
                      <a:pt x="107" y="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09" name="Freeform 229"/>
              <p:cNvSpPr>
                <a:spLocks/>
              </p:cNvSpPr>
              <p:nvPr/>
            </p:nvSpPr>
            <p:spPr bwMode="auto">
              <a:xfrm>
                <a:off x="970" y="2581"/>
                <a:ext cx="21" cy="20"/>
              </a:xfrm>
              <a:custGeom>
                <a:avLst/>
                <a:gdLst>
                  <a:gd name="T0" fmla="*/ 164 w 184"/>
                  <a:gd name="T1" fmla="*/ 0 h 162"/>
                  <a:gd name="T2" fmla="*/ 164 w 184"/>
                  <a:gd name="T3" fmla="*/ 0 h 162"/>
                  <a:gd name="T4" fmla="*/ 141 w 184"/>
                  <a:gd name="T5" fmla="*/ 11 h 162"/>
                  <a:gd name="T6" fmla="*/ 118 w 184"/>
                  <a:gd name="T7" fmla="*/ 26 h 162"/>
                  <a:gd name="T8" fmla="*/ 96 w 184"/>
                  <a:gd name="T9" fmla="*/ 40 h 162"/>
                  <a:gd name="T10" fmla="*/ 74 w 184"/>
                  <a:gd name="T11" fmla="*/ 57 h 162"/>
                  <a:gd name="T12" fmla="*/ 54 w 184"/>
                  <a:gd name="T13" fmla="*/ 75 h 162"/>
                  <a:gd name="T14" fmla="*/ 33 w 184"/>
                  <a:gd name="T15" fmla="*/ 94 h 162"/>
                  <a:gd name="T16" fmla="*/ 15 w 184"/>
                  <a:gd name="T17" fmla="*/ 114 h 162"/>
                  <a:gd name="T18" fmla="*/ 0 w 184"/>
                  <a:gd name="T19" fmla="*/ 136 h 162"/>
                  <a:gd name="T20" fmla="*/ 37 w 184"/>
                  <a:gd name="T21" fmla="*/ 162 h 162"/>
                  <a:gd name="T22" fmla="*/ 51 w 184"/>
                  <a:gd name="T23" fmla="*/ 144 h 162"/>
                  <a:gd name="T24" fmla="*/ 68 w 184"/>
                  <a:gd name="T25" fmla="*/ 126 h 162"/>
                  <a:gd name="T26" fmla="*/ 85 w 184"/>
                  <a:gd name="T27" fmla="*/ 110 h 162"/>
                  <a:gd name="T28" fmla="*/ 104 w 184"/>
                  <a:gd name="T29" fmla="*/ 93 h 162"/>
                  <a:gd name="T30" fmla="*/ 123 w 184"/>
                  <a:gd name="T31" fmla="*/ 78 h 162"/>
                  <a:gd name="T32" fmla="*/ 142 w 184"/>
                  <a:gd name="T33" fmla="*/ 65 h 162"/>
                  <a:gd name="T34" fmla="*/ 163 w 184"/>
                  <a:gd name="T35" fmla="*/ 53 h 162"/>
                  <a:gd name="T36" fmla="*/ 184 w 184"/>
                  <a:gd name="T37" fmla="*/ 42 h 162"/>
                  <a:gd name="T38" fmla="*/ 184 w 184"/>
                  <a:gd name="T39" fmla="*/ 42 h 162"/>
                  <a:gd name="T40" fmla="*/ 164 w 184"/>
                  <a:gd name="T4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62">
                    <a:moveTo>
                      <a:pt x="164" y="0"/>
                    </a:moveTo>
                    <a:lnTo>
                      <a:pt x="164" y="0"/>
                    </a:lnTo>
                    <a:lnTo>
                      <a:pt x="141" y="11"/>
                    </a:lnTo>
                    <a:lnTo>
                      <a:pt x="118" y="26"/>
                    </a:lnTo>
                    <a:lnTo>
                      <a:pt x="96" y="40"/>
                    </a:lnTo>
                    <a:lnTo>
                      <a:pt x="74" y="57"/>
                    </a:lnTo>
                    <a:lnTo>
                      <a:pt x="54" y="75"/>
                    </a:lnTo>
                    <a:lnTo>
                      <a:pt x="33" y="94"/>
                    </a:lnTo>
                    <a:lnTo>
                      <a:pt x="15" y="114"/>
                    </a:lnTo>
                    <a:lnTo>
                      <a:pt x="0" y="136"/>
                    </a:lnTo>
                    <a:lnTo>
                      <a:pt x="37" y="162"/>
                    </a:lnTo>
                    <a:lnTo>
                      <a:pt x="51" y="144"/>
                    </a:lnTo>
                    <a:lnTo>
                      <a:pt x="68" y="126"/>
                    </a:lnTo>
                    <a:lnTo>
                      <a:pt x="85" y="110"/>
                    </a:lnTo>
                    <a:lnTo>
                      <a:pt x="104" y="93"/>
                    </a:lnTo>
                    <a:lnTo>
                      <a:pt x="123" y="78"/>
                    </a:lnTo>
                    <a:lnTo>
                      <a:pt x="142" y="65"/>
                    </a:lnTo>
                    <a:lnTo>
                      <a:pt x="163" y="53"/>
                    </a:lnTo>
                    <a:lnTo>
                      <a:pt x="184" y="42"/>
                    </a:lnTo>
                    <a:lnTo>
                      <a:pt x="184" y="42"/>
                    </a:lnTo>
                    <a:lnTo>
                      <a:pt x="1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0" name="Freeform 230"/>
              <p:cNvSpPr>
                <a:spLocks/>
              </p:cNvSpPr>
              <p:nvPr/>
            </p:nvSpPr>
            <p:spPr bwMode="auto">
              <a:xfrm>
                <a:off x="989" y="2575"/>
                <a:ext cx="26" cy="12"/>
              </a:xfrm>
              <a:custGeom>
                <a:avLst/>
                <a:gdLst>
                  <a:gd name="T0" fmla="*/ 224 w 233"/>
                  <a:gd name="T1" fmla="*/ 0 h 94"/>
                  <a:gd name="T2" fmla="*/ 224 w 233"/>
                  <a:gd name="T3" fmla="*/ 0 h 94"/>
                  <a:gd name="T4" fmla="*/ 198 w 233"/>
                  <a:gd name="T5" fmla="*/ 3 h 94"/>
                  <a:gd name="T6" fmla="*/ 170 w 233"/>
                  <a:gd name="T7" fmla="*/ 8 h 94"/>
                  <a:gd name="T8" fmla="*/ 142 w 233"/>
                  <a:gd name="T9" fmla="*/ 13 h 94"/>
                  <a:gd name="T10" fmla="*/ 113 w 233"/>
                  <a:gd name="T11" fmla="*/ 18 h 94"/>
                  <a:gd name="T12" fmla="*/ 84 w 233"/>
                  <a:gd name="T13" fmla="*/ 24 h 94"/>
                  <a:gd name="T14" fmla="*/ 55 w 233"/>
                  <a:gd name="T15" fmla="*/ 31 h 94"/>
                  <a:gd name="T16" fmla="*/ 28 w 233"/>
                  <a:gd name="T17" fmla="*/ 40 h 94"/>
                  <a:gd name="T18" fmla="*/ 0 w 233"/>
                  <a:gd name="T19" fmla="*/ 52 h 94"/>
                  <a:gd name="T20" fmla="*/ 20 w 233"/>
                  <a:gd name="T21" fmla="*/ 94 h 94"/>
                  <a:gd name="T22" fmla="*/ 43 w 233"/>
                  <a:gd name="T23" fmla="*/ 85 h 94"/>
                  <a:gd name="T24" fmla="*/ 68 w 233"/>
                  <a:gd name="T25" fmla="*/ 76 h 94"/>
                  <a:gd name="T26" fmla="*/ 95 w 233"/>
                  <a:gd name="T27" fmla="*/ 69 h 94"/>
                  <a:gd name="T28" fmla="*/ 122 w 233"/>
                  <a:gd name="T29" fmla="*/ 63 h 94"/>
                  <a:gd name="T30" fmla="*/ 150 w 233"/>
                  <a:gd name="T31" fmla="*/ 58 h 94"/>
                  <a:gd name="T32" fmla="*/ 178 w 233"/>
                  <a:gd name="T33" fmla="*/ 54 h 94"/>
                  <a:gd name="T34" fmla="*/ 205 w 233"/>
                  <a:gd name="T35" fmla="*/ 50 h 94"/>
                  <a:gd name="T36" fmla="*/ 233 w 233"/>
                  <a:gd name="T37" fmla="*/ 45 h 94"/>
                  <a:gd name="T38" fmla="*/ 233 w 233"/>
                  <a:gd name="T39" fmla="*/ 45 h 94"/>
                  <a:gd name="T40" fmla="*/ 224 w 233"/>
                  <a:gd name="T4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94">
                    <a:moveTo>
                      <a:pt x="224" y="0"/>
                    </a:moveTo>
                    <a:lnTo>
                      <a:pt x="224" y="0"/>
                    </a:lnTo>
                    <a:lnTo>
                      <a:pt x="198" y="3"/>
                    </a:lnTo>
                    <a:lnTo>
                      <a:pt x="170" y="8"/>
                    </a:lnTo>
                    <a:lnTo>
                      <a:pt x="142" y="13"/>
                    </a:lnTo>
                    <a:lnTo>
                      <a:pt x="113" y="18"/>
                    </a:lnTo>
                    <a:lnTo>
                      <a:pt x="84" y="24"/>
                    </a:lnTo>
                    <a:lnTo>
                      <a:pt x="55" y="31"/>
                    </a:lnTo>
                    <a:lnTo>
                      <a:pt x="28" y="40"/>
                    </a:lnTo>
                    <a:lnTo>
                      <a:pt x="0" y="52"/>
                    </a:lnTo>
                    <a:lnTo>
                      <a:pt x="20" y="94"/>
                    </a:lnTo>
                    <a:lnTo>
                      <a:pt x="43" y="85"/>
                    </a:lnTo>
                    <a:lnTo>
                      <a:pt x="68" y="76"/>
                    </a:lnTo>
                    <a:lnTo>
                      <a:pt x="95" y="69"/>
                    </a:lnTo>
                    <a:lnTo>
                      <a:pt x="122" y="63"/>
                    </a:lnTo>
                    <a:lnTo>
                      <a:pt x="150" y="58"/>
                    </a:lnTo>
                    <a:lnTo>
                      <a:pt x="178" y="54"/>
                    </a:lnTo>
                    <a:lnTo>
                      <a:pt x="205" y="50"/>
                    </a:lnTo>
                    <a:lnTo>
                      <a:pt x="233" y="45"/>
                    </a:lnTo>
                    <a:lnTo>
                      <a:pt x="233" y="45"/>
                    </a:lnTo>
                    <a:lnTo>
                      <a:pt x="22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1" name="Freeform 231"/>
              <p:cNvSpPr>
                <a:spLocks/>
              </p:cNvSpPr>
              <p:nvPr/>
            </p:nvSpPr>
            <p:spPr bwMode="auto">
              <a:xfrm>
                <a:off x="1015" y="2570"/>
                <a:ext cx="30" cy="10"/>
              </a:xfrm>
              <a:custGeom>
                <a:avLst/>
                <a:gdLst>
                  <a:gd name="T0" fmla="*/ 248 w 268"/>
                  <a:gd name="T1" fmla="*/ 0 h 86"/>
                  <a:gd name="T2" fmla="*/ 248 w 268"/>
                  <a:gd name="T3" fmla="*/ 0 h 86"/>
                  <a:gd name="T4" fmla="*/ 236 w 268"/>
                  <a:gd name="T5" fmla="*/ 4 h 86"/>
                  <a:gd name="T6" fmla="*/ 222 w 268"/>
                  <a:gd name="T7" fmla="*/ 9 h 86"/>
                  <a:gd name="T8" fmla="*/ 209 w 268"/>
                  <a:gd name="T9" fmla="*/ 14 h 86"/>
                  <a:gd name="T10" fmla="*/ 196 w 268"/>
                  <a:gd name="T11" fmla="*/ 16 h 86"/>
                  <a:gd name="T12" fmla="*/ 165 w 268"/>
                  <a:gd name="T13" fmla="*/ 22 h 86"/>
                  <a:gd name="T14" fmla="*/ 134 w 268"/>
                  <a:gd name="T15" fmla="*/ 26 h 86"/>
                  <a:gd name="T16" fmla="*/ 100 w 268"/>
                  <a:gd name="T17" fmla="*/ 28 h 86"/>
                  <a:gd name="T18" fmla="*/ 66 w 268"/>
                  <a:gd name="T19" fmla="*/ 32 h 86"/>
                  <a:gd name="T20" fmla="*/ 33 w 268"/>
                  <a:gd name="T21" fmla="*/ 36 h 86"/>
                  <a:gd name="T22" fmla="*/ 0 w 268"/>
                  <a:gd name="T23" fmla="*/ 41 h 86"/>
                  <a:gd name="T24" fmla="*/ 9 w 268"/>
                  <a:gd name="T25" fmla="*/ 86 h 86"/>
                  <a:gd name="T26" fmla="*/ 39 w 268"/>
                  <a:gd name="T27" fmla="*/ 81 h 86"/>
                  <a:gd name="T28" fmla="*/ 71 w 268"/>
                  <a:gd name="T29" fmla="*/ 78 h 86"/>
                  <a:gd name="T30" fmla="*/ 104 w 268"/>
                  <a:gd name="T31" fmla="*/ 75 h 86"/>
                  <a:gd name="T32" fmla="*/ 138 w 268"/>
                  <a:gd name="T33" fmla="*/ 73 h 86"/>
                  <a:gd name="T34" fmla="*/ 172 w 268"/>
                  <a:gd name="T35" fmla="*/ 68 h 86"/>
                  <a:gd name="T36" fmla="*/ 204 w 268"/>
                  <a:gd name="T37" fmla="*/ 63 h 86"/>
                  <a:gd name="T38" fmla="*/ 221 w 268"/>
                  <a:gd name="T39" fmla="*/ 59 h 86"/>
                  <a:gd name="T40" fmla="*/ 238 w 268"/>
                  <a:gd name="T41" fmla="*/ 54 h 86"/>
                  <a:gd name="T42" fmla="*/ 254 w 268"/>
                  <a:gd name="T43" fmla="*/ 48 h 86"/>
                  <a:gd name="T44" fmla="*/ 268 w 268"/>
                  <a:gd name="T45" fmla="*/ 42 h 86"/>
                  <a:gd name="T46" fmla="*/ 268 w 268"/>
                  <a:gd name="T47" fmla="*/ 42 h 86"/>
                  <a:gd name="T48" fmla="*/ 248 w 268"/>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86">
                    <a:moveTo>
                      <a:pt x="248" y="0"/>
                    </a:moveTo>
                    <a:lnTo>
                      <a:pt x="248" y="0"/>
                    </a:lnTo>
                    <a:lnTo>
                      <a:pt x="236" y="4"/>
                    </a:lnTo>
                    <a:lnTo>
                      <a:pt x="222" y="9"/>
                    </a:lnTo>
                    <a:lnTo>
                      <a:pt x="209" y="14"/>
                    </a:lnTo>
                    <a:lnTo>
                      <a:pt x="196" y="16"/>
                    </a:lnTo>
                    <a:lnTo>
                      <a:pt x="165" y="22"/>
                    </a:lnTo>
                    <a:lnTo>
                      <a:pt x="134" y="26"/>
                    </a:lnTo>
                    <a:lnTo>
                      <a:pt x="100" y="28"/>
                    </a:lnTo>
                    <a:lnTo>
                      <a:pt x="66" y="32"/>
                    </a:lnTo>
                    <a:lnTo>
                      <a:pt x="33" y="36"/>
                    </a:lnTo>
                    <a:lnTo>
                      <a:pt x="0" y="41"/>
                    </a:lnTo>
                    <a:lnTo>
                      <a:pt x="9" y="86"/>
                    </a:lnTo>
                    <a:lnTo>
                      <a:pt x="39" y="81"/>
                    </a:lnTo>
                    <a:lnTo>
                      <a:pt x="71" y="78"/>
                    </a:lnTo>
                    <a:lnTo>
                      <a:pt x="104" y="75"/>
                    </a:lnTo>
                    <a:lnTo>
                      <a:pt x="138" y="73"/>
                    </a:lnTo>
                    <a:lnTo>
                      <a:pt x="172" y="68"/>
                    </a:lnTo>
                    <a:lnTo>
                      <a:pt x="204" y="63"/>
                    </a:lnTo>
                    <a:lnTo>
                      <a:pt x="221" y="59"/>
                    </a:lnTo>
                    <a:lnTo>
                      <a:pt x="238" y="54"/>
                    </a:lnTo>
                    <a:lnTo>
                      <a:pt x="254" y="48"/>
                    </a:lnTo>
                    <a:lnTo>
                      <a:pt x="268" y="42"/>
                    </a:lnTo>
                    <a:lnTo>
                      <a:pt x="268" y="42"/>
                    </a:lnTo>
                    <a:lnTo>
                      <a:pt x="24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2" name="Freeform 232"/>
              <p:cNvSpPr>
                <a:spLocks/>
              </p:cNvSpPr>
              <p:nvPr/>
            </p:nvSpPr>
            <p:spPr bwMode="auto">
              <a:xfrm>
                <a:off x="1043" y="2549"/>
                <a:ext cx="23" cy="26"/>
              </a:xfrm>
              <a:custGeom>
                <a:avLst/>
                <a:gdLst>
                  <a:gd name="T0" fmla="*/ 172 w 199"/>
                  <a:gd name="T1" fmla="*/ 0 h 216"/>
                  <a:gd name="T2" fmla="*/ 172 w 199"/>
                  <a:gd name="T3" fmla="*/ 1 h 216"/>
                  <a:gd name="T4" fmla="*/ 158 w 199"/>
                  <a:gd name="T5" fmla="*/ 10 h 216"/>
                  <a:gd name="T6" fmla="*/ 146 w 199"/>
                  <a:gd name="T7" fmla="*/ 22 h 216"/>
                  <a:gd name="T8" fmla="*/ 134 w 199"/>
                  <a:gd name="T9" fmla="*/ 33 h 216"/>
                  <a:gd name="T10" fmla="*/ 122 w 199"/>
                  <a:gd name="T11" fmla="*/ 46 h 216"/>
                  <a:gd name="T12" fmla="*/ 102 w 199"/>
                  <a:gd name="T13" fmla="*/ 72 h 216"/>
                  <a:gd name="T14" fmla="*/ 81 w 199"/>
                  <a:gd name="T15" fmla="*/ 97 h 216"/>
                  <a:gd name="T16" fmla="*/ 61 w 199"/>
                  <a:gd name="T17" fmla="*/ 121 h 216"/>
                  <a:gd name="T18" fmla="*/ 40 w 199"/>
                  <a:gd name="T19" fmla="*/ 142 h 216"/>
                  <a:gd name="T20" fmla="*/ 31 w 199"/>
                  <a:gd name="T21" fmla="*/ 152 h 216"/>
                  <a:gd name="T22" fmla="*/ 21 w 199"/>
                  <a:gd name="T23" fmla="*/ 160 h 216"/>
                  <a:gd name="T24" fmla="*/ 10 w 199"/>
                  <a:gd name="T25" fmla="*/ 168 h 216"/>
                  <a:gd name="T26" fmla="*/ 0 w 199"/>
                  <a:gd name="T27" fmla="*/ 174 h 216"/>
                  <a:gd name="T28" fmla="*/ 20 w 199"/>
                  <a:gd name="T29" fmla="*/ 216 h 216"/>
                  <a:gd name="T30" fmla="*/ 36 w 199"/>
                  <a:gd name="T31" fmla="*/ 207 h 216"/>
                  <a:gd name="T32" fmla="*/ 49 w 199"/>
                  <a:gd name="T33" fmla="*/ 198 h 216"/>
                  <a:gd name="T34" fmla="*/ 62 w 199"/>
                  <a:gd name="T35" fmla="*/ 187 h 216"/>
                  <a:gd name="T36" fmla="*/ 74 w 199"/>
                  <a:gd name="T37" fmla="*/ 175 h 216"/>
                  <a:gd name="T38" fmla="*/ 97 w 199"/>
                  <a:gd name="T39" fmla="*/ 151 h 216"/>
                  <a:gd name="T40" fmla="*/ 117 w 199"/>
                  <a:gd name="T41" fmla="*/ 126 h 216"/>
                  <a:gd name="T42" fmla="*/ 138 w 199"/>
                  <a:gd name="T43" fmla="*/ 100 h 216"/>
                  <a:gd name="T44" fmla="*/ 158 w 199"/>
                  <a:gd name="T45" fmla="*/ 76 h 216"/>
                  <a:gd name="T46" fmla="*/ 168 w 199"/>
                  <a:gd name="T47" fmla="*/ 66 h 216"/>
                  <a:gd name="T48" fmla="*/ 177 w 199"/>
                  <a:gd name="T49" fmla="*/ 56 h 216"/>
                  <a:gd name="T50" fmla="*/ 188 w 199"/>
                  <a:gd name="T51" fmla="*/ 46 h 216"/>
                  <a:gd name="T52" fmla="*/ 199 w 199"/>
                  <a:gd name="T53" fmla="*/ 38 h 216"/>
                  <a:gd name="T54" fmla="*/ 199 w 199"/>
                  <a:gd name="T55" fmla="*/ 39 h 216"/>
                  <a:gd name="T56" fmla="*/ 172 w 19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216">
                    <a:moveTo>
                      <a:pt x="172" y="0"/>
                    </a:moveTo>
                    <a:lnTo>
                      <a:pt x="172" y="1"/>
                    </a:lnTo>
                    <a:lnTo>
                      <a:pt x="158" y="10"/>
                    </a:lnTo>
                    <a:lnTo>
                      <a:pt x="146" y="22"/>
                    </a:lnTo>
                    <a:lnTo>
                      <a:pt x="134" y="33"/>
                    </a:lnTo>
                    <a:lnTo>
                      <a:pt x="122" y="46"/>
                    </a:lnTo>
                    <a:lnTo>
                      <a:pt x="102" y="72"/>
                    </a:lnTo>
                    <a:lnTo>
                      <a:pt x="81" y="97"/>
                    </a:lnTo>
                    <a:lnTo>
                      <a:pt x="61" y="121"/>
                    </a:lnTo>
                    <a:lnTo>
                      <a:pt x="40" y="142"/>
                    </a:lnTo>
                    <a:lnTo>
                      <a:pt x="31" y="152"/>
                    </a:lnTo>
                    <a:lnTo>
                      <a:pt x="21" y="160"/>
                    </a:lnTo>
                    <a:lnTo>
                      <a:pt x="10" y="168"/>
                    </a:lnTo>
                    <a:lnTo>
                      <a:pt x="0" y="174"/>
                    </a:lnTo>
                    <a:lnTo>
                      <a:pt x="20" y="216"/>
                    </a:lnTo>
                    <a:lnTo>
                      <a:pt x="36" y="207"/>
                    </a:lnTo>
                    <a:lnTo>
                      <a:pt x="49" y="198"/>
                    </a:lnTo>
                    <a:lnTo>
                      <a:pt x="62" y="187"/>
                    </a:lnTo>
                    <a:lnTo>
                      <a:pt x="74" y="175"/>
                    </a:lnTo>
                    <a:lnTo>
                      <a:pt x="97" y="151"/>
                    </a:lnTo>
                    <a:lnTo>
                      <a:pt x="117" y="126"/>
                    </a:lnTo>
                    <a:lnTo>
                      <a:pt x="138" y="100"/>
                    </a:lnTo>
                    <a:lnTo>
                      <a:pt x="158" y="76"/>
                    </a:lnTo>
                    <a:lnTo>
                      <a:pt x="168" y="66"/>
                    </a:lnTo>
                    <a:lnTo>
                      <a:pt x="177" y="56"/>
                    </a:lnTo>
                    <a:lnTo>
                      <a:pt x="188" y="46"/>
                    </a:lnTo>
                    <a:lnTo>
                      <a:pt x="199" y="38"/>
                    </a:lnTo>
                    <a:lnTo>
                      <a:pt x="199" y="39"/>
                    </a:lnTo>
                    <a:lnTo>
                      <a:pt x="17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3" name="Freeform 233"/>
              <p:cNvSpPr>
                <a:spLocks/>
              </p:cNvSpPr>
              <p:nvPr/>
            </p:nvSpPr>
            <p:spPr bwMode="auto">
              <a:xfrm>
                <a:off x="1063" y="2538"/>
                <a:ext cx="25" cy="16"/>
              </a:xfrm>
              <a:custGeom>
                <a:avLst/>
                <a:gdLst>
                  <a:gd name="T0" fmla="*/ 209 w 215"/>
                  <a:gd name="T1" fmla="*/ 0 h 128"/>
                  <a:gd name="T2" fmla="*/ 210 w 215"/>
                  <a:gd name="T3" fmla="*/ 0 h 128"/>
                  <a:gd name="T4" fmla="*/ 196 w 215"/>
                  <a:gd name="T5" fmla="*/ 1 h 128"/>
                  <a:gd name="T6" fmla="*/ 182 w 215"/>
                  <a:gd name="T7" fmla="*/ 5 h 128"/>
                  <a:gd name="T8" fmla="*/ 167 w 215"/>
                  <a:gd name="T9" fmla="*/ 8 h 128"/>
                  <a:gd name="T10" fmla="*/ 153 w 215"/>
                  <a:gd name="T11" fmla="*/ 12 h 128"/>
                  <a:gd name="T12" fmla="*/ 125 w 215"/>
                  <a:gd name="T13" fmla="*/ 21 h 128"/>
                  <a:gd name="T14" fmla="*/ 99 w 215"/>
                  <a:gd name="T15" fmla="*/ 32 h 128"/>
                  <a:gd name="T16" fmla="*/ 72 w 215"/>
                  <a:gd name="T17" fmla="*/ 45 h 128"/>
                  <a:gd name="T18" fmla="*/ 47 w 215"/>
                  <a:gd name="T19" fmla="*/ 60 h 128"/>
                  <a:gd name="T20" fmla="*/ 23 w 215"/>
                  <a:gd name="T21" fmla="*/ 74 h 128"/>
                  <a:gd name="T22" fmla="*/ 0 w 215"/>
                  <a:gd name="T23" fmla="*/ 89 h 128"/>
                  <a:gd name="T24" fmla="*/ 27 w 215"/>
                  <a:gd name="T25" fmla="*/ 128 h 128"/>
                  <a:gd name="T26" fmla="*/ 48 w 215"/>
                  <a:gd name="T27" fmla="*/ 114 h 128"/>
                  <a:gd name="T28" fmla="*/ 71 w 215"/>
                  <a:gd name="T29" fmla="*/ 99 h 128"/>
                  <a:gd name="T30" fmla="*/ 94 w 215"/>
                  <a:gd name="T31" fmla="*/ 86 h 128"/>
                  <a:gd name="T32" fmla="*/ 118 w 215"/>
                  <a:gd name="T33" fmla="*/ 75 h 128"/>
                  <a:gd name="T34" fmla="*/ 142 w 215"/>
                  <a:gd name="T35" fmla="*/ 65 h 128"/>
                  <a:gd name="T36" fmla="*/ 167 w 215"/>
                  <a:gd name="T37" fmla="*/ 56 h 128"/>
                  <a:gd name="T38" fmla="*/ 179 w 215"/>
                  <a:gd name="T39" fmla="*/ 53 h 128"/>
                  <a:gd name="T40" fmla="*/ 191 w 215"/>
                  <a:gd name="T41" fmla="*/ 50 h 128"/>
                  <a:gd name="T42" fmla="*/ 203 w 215"/>
                  <a:gd name="T43" fmla="*/ 48 h 128"/>
                  <a:gd name="T44" fmla="*/ 215 w 215"/>
                  <a:gd name="T45" fmla="*/ 45 h 128"/>
                  <a:gd name="T46" fmla="*/ 215 w 215"/>
                  <a:gd name="T47" fmla="*/ 45 h 128"/>
                  <a:gd name="T48" fmla="*/ 209 w 215"/>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128">
                    <a:moveTo>
                      <a:pt x="209" y="0"/>
                    </a:moveTo>
                    <a:lnTo>
                      <a:pt x="210" y="0"/>
                    </a:lnTo>
                    <a:lnTo>
                      <a:pt x="196" y="1"/>
                    </a:lnTo>
                    <a:lnTo>
                      <a:pt x="182" y="5"/>
                    </a:lnTo>
                    <a:lnTo>
                      <a:pt x="167" y="8"/>
                    </a:lnTo>
                    <a:lnTo>
                      <a:pt x="153" y="12"/>
                    </a:lnTo>
                    <a:lnTo>
                      <a:pt x="125" y="21"/>
                    </a:lnTo>
                    <a:lnTo>
                      <a:pt x="99" y="32"/>
                    </a:lnTo>
                    <a:lnTo>
                      <a:pt x="72" y="45"/>
                    </a:lnTo>
                    <a:lnTo>
                      <a:pt x="47" y="60"/>
                    </a:lnTo>
                    <a:lnTo>
                      <a:pt x="23" y="74"/>
                    </a:lnTo>
                    <a:lnTo>
                      <a:pt x="0" y="89"/>
                    </a:lnTo>
                    <a:lnTo>
                      <a:pt x="27" y="128"/>
                    </a:lnTo>
                    <a:lnTo>
                      <a:pt x="48" y="114"/>
                    </a:lnTo>
                    <a:lnTo>
                      <a:pt x="71" y="99"/>
                    </a:lnTo>
                    <a:lnTo>
                      <a:pt x="94" y="86"/>
                    </a:lnTo>
                    <a:lnTo>
                      <a:pt x="118" y="75"/>
                    </a:lnTo>
                    <a:lnTo>
                      <a:pt x="142" y="65"/>
                    </a:lnTo>
                    <a:lnTo>
                      <a:pt x="167" y="56"/>
                    </a:lnTo>
                    <a:lnTo>
                      <a:pt x="179" y="53"/>
                    </a:lnTo>
                    <a:lnTo>
                      <a:pt x="191" y="50"/>
                    </a:lnTo>
                    <a:lnTo>
                      <a:pt x="203" y="48"/>
                    </a:lnTo>
                    <a:lnTo>
                      <a:pt x="215" y="45"/>
                    </a:lnTo>
                    <a:lnTo>
                      <a:pt x="215" y="45"/>
                    </a:lnTo>
                    <a:lnTo>
                      <a:pt x="20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4" name="Freeform 234"/>
              <p:cNvSpPr>
                <a:spLocks/>
              </p:cNvSpPr>
              <p:nvPr/>
            </p:nvSpPr>
            <p:spPr bwMode="auto">
              <a:xfrm>
                <a:off x="1087" y="2537"/>
                <a:ext cx="35" cy="9"/>
              </a:xfrm>
              <a:custGeom>
                <a:avLst/>
                <a:gdLst>
                  <a:gd name="T0" fmla="*/ 303 w 303"/>
                  <a:gd name="T1" fmla="*/ 26 h 71"/>
                  <a:gd name="T2" fmla="*/ 301 w 303"/>
                  <a:gd name="T3" fmla="*/ 25 h 71"/>
                  <a:gd name="T4" fmla="*/ 265 w 303"/>
                  <a:gd name="T5" fmla="*/ 18 h 71"/>
                  <a:gd name="T6" fmla="*/ 227 w 303"/>
                  <a:gd name="T7" fmla="*/ 11 h 71"/>
                  <a:gd name="T8" fmla="*/ 190 w 303"/>
                  <a:gd name="T9" fmla="*/ 6 h 71"/>
                  <a:gd name="T10" fmla="*/ 151 w 303"/>
                  <a:gd name="T11" fmla="*/ 2 h 71"/>
                  <a:gd name="T12" fmla="*/ 113 w 303"/>
                  <a:gd name="T13" fmla="*/ 0 h 71"/>
                  <a:gd name="T14" fmla="*/ 75 w 303"/>
                  <a:gd name="T15" fmla="*/ 0 h 71"/>
                  <a:gd name="T16" fmla="*/ 37 w 303"/>
                  <a:gd name="T17" fmla="*/ 2 h 71"/>
                  <a:gd name="T18" fmla="*/ 0 w 303"/>
                  <a:gd name="T19" fmla="*/ 6 h 71"/>
                  <a:gd name="T20" fmla="*/ 6 w 303"/>
                  <a:gd name="T21" fmla="*/ 51 h 71"/>
                  <a:gd name="T22" fmla="*/ 41 w 303"/>
                  <a:gd name="T23" fmla="*/ 49 h 71"/>
                  <a:gd name="T24" fmla="*/ 76 w 303"/>
                  <a:gd name="T25" fmla="*/ 47 h 71"/>
                  <a:gd name="T26" fmla="*/ 112 w 303"/>
                  <a:gd name="T27" fmla="*/ 47 h 71"/>
                  <a:gd name="T28" fmla="*/ 148 w 303"/>
                  <a:gd name="T29" fmla="*/ 49 h 71"/>
                  <a:gd name="T30" fmla="*/ 184 w 303"/>
                  <a:gd name="T31" fmla="*/ 51 h 71"/>
                  <a:gd name="T32" fmla="*/ 220 w 303"/>
                  <a:gd name="T33" fmla="*/ 56 h 71"/>
                  <a:gd name="T34" fmla="*/ 256 w 303"/>
                  <a:gd name="T35" fmla="*/ 63 h 71"/>
                  <a:gd name="T36" fmla="*/ 291 w 303"/>
                  <a:gd name="T37" fmla="*/ 71 h 71"/>
                  <a:gd name="T38" fmla="*/ 289 w 303"/>
                  <a:gd name="T39" fmla="*/ 71 h 71"/>
                  <a:gd name="T40" fmla="*/ 303 w 303"/>
                  <a:gd name="T41"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71">
                    <a:moveTo>
                      <a:pt x="303" y="26"/>
                    </a:moveTo>
                    <a:lnTo>
                      <a:pt x="301" y="25"/>
                    </a:lnTo>
                    <a:lnTo>
                      <a:pt x="265" y="18"/>
                    </a:lnTo>
                    <a:lnTo>
                      <a:pt x="227" y="11"/>
                    </a:lnTo>
                    <a:lnTo>
                      <a:pt x="190" y="6"/>
                    </a:lnTo>
                    <a:lnTo>
                      <a:pt x="151" y="2"/>
                    </a:lnTo>
                    <a:lnTo>
                      <a:pt x="113" y="0"/>
                    </a:lnTo>
                    <a:lnTo>
                      <a:pt x="75" y="0"/>
                    </a:lnTo>
                    <a:lnTo>
                      <a:pt x="37" y="2"/>
                    </a:lnTo>
                    <a:lnTo>
                      <a:pt x="0" y="6"/>
                    </a:lnTo>
                    <a:lnTo>
                      <a:pt x="6" y="51"/>
                    </a:lnTo>
                    <a:lnTo>
                      <a:pt x="41" y="49"/>
                    </a:lnTo>
                    <a:lnTo>
                      <a:pt x="76" y="47"/>
                    </a:lnTo>
                    <a:lnTo>
                      <a:pt x="112" y="47"/>
                    </a:lnTo>
                    <a:lnTo>
                      <a:pt x="148" y="49"/>
                    </a:lnTo>
                    <a:lnTo>
                      <a:pt x="184" y="51"/>
                    </a:lnTo>
                    <a:lnTo>
                      <a:pt x="220" y="56"/>
                    </a:lnTo>
                    <a:lnTo>
                      <a:pt x="256" y="63"/>
                    </a:lnTo>
                    <a:lnTo>
                      <a:pt x="291" y="71"/>
                    </a:lnTo>
                    <a:lnTo>
                      <a:pt x="289" y="71"/>
                    </a:lnTo>
                    <a:lnTo>
                      <a:pt x="303" y="2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5" name="Freeform 235"/>
              <p:cNvSpPr>
                <a:spLocks/>
              </p:cNvSpPr>
              <p:nvPr/>
            </p:nvSpPr>
            <p:spPr bwMode="auto">
              <a:xfrm>
                <a:off x="1120" y="2540"/>
                <a:ext cx="28" cy="21"/>
              </a:xfrm>
              <a:custGeom>
                <a:avLst/>
                <a:gdLst>
                  <a:gd name="T0" fmla="*/ 246 w 246"/>
                  <a:gd name="T1" fmla="*/ 130 h 172"/>
                  <a:gd name="T2" fmla="*/ 246 w 246"/>
                  <a:gd name="T3" fmla="*/ 130 h 172"/>
                  <a:gd name="T4" fmla="*/ 221 w 246"/>
                  <a:gd name="T5" fmla="*/ 115 h 172"/>
                  <a:gd name="T6" fmla="*/ 194 w 246"/>
                  <a:gd name="T7" fmla="*/ 100 h 172"/>
                  <a:gd name="T8" fmla="*/ 166 w 246"/>
                  <a:gd name="T9" fmla="*/ 82 h 172"/>
                  <a:gd name="T10" fmla="*/ 137 w 246"/>
                  <a:gd name="T11" fmla="*/ 63 h 172"/>
                  <a:gd name="T12" fmla="*/ 108 w 246"/>
                  <a:gd name="T13" fmla="*/ 43 h 172"/>
                  <a:gd name="T14" fmla="*/ 78 w 246"/>
                  <a:gd name="T15" fmla="*/ 27 h 172"/>
                  <a:gd name="T16" fmla="*/ 63 w 246"/>
                  <a:gd name="T17" fmla="*/ 18 h 172"/>
                  <a:gd name="T18" fmla="*/ 46 w 246"/>
                  <a:gd name="T19" fmla="*/ 11 h 172"/>
                  <a:gd name="T20" fmla="*/ 30 w 246"/>
                  <a:gd name="T21" fmla="*/ 5 h 172"/>
                  <a:gd name="T22" fmla="*/ 14 w 246"/>
                  <a:gd name="T23" fmla="*/ 0 h 172"/>
                  <a:gd name="T24" fmla="*/ 0 w 246"/>
                  <a:gd name="T25" fmla="*/ 45 h 172"/>
                  <a:gd name="T26" fmla="*/ 15 w 246"/>
                  <a:gd name="T27" fmla="*/ 49 h 172"/>
                  <a:gd name="T28" fmla="*/ 28 w 246"/>
                  <a:gd name="T29" fmla="*/ 54 h 172"/>
                  <a:gd name="T30" fmla="*/ 42 w 246"/>
                  <a:gd name="T31" fmla="*/ 60 h 172"/>
                  <a:gd name="T32" fmla="*/ 56 w 246"/>
                  <a:gd name="T33" fmla="*/ 67 h 172"/>
                  <a:gd name="T34" fmla="*/ 84 w 246"/>
                  <a:gd name="T35" fmla="*/ 84 h 172"/>
                  <a:gd name="T36" fmla="*/ 112 w 246"/>
                  <a:gd name="T37" fmla="*/ 101 h 172"/>
                  <a:gd name="T38" fmla="*/ 141 w 246"/>
                  <a:gd name="T39" fmla="*/ 120 h 172"/>
                  <a:gd name="T40" fmla="*/ 168 w 246"/>
                  <a:gd name="T41" fmla="*/ 138 h 172"/>
                  <a:gd name="T42" fmla="*/ 197 w 246"/>
                  <a:gd name="T43" fmla="*/ 156 h 172"/>
                  <a:gd name="T44" fmla="*/ 227 w 246"/>
                  <a:gd name="T45" fmla="*/ 172 h 172"/>
                  <a:gd name="T46" fmla="*/ 227 w 246"/>
                  <a:gd name="T47" fmla="*/ 172 h 172"/>
                  <a:gd name="T48" fmla="*/ 246 w 246"/>
                  <a:gd name="T49"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72">
                    <a:moveTo>
                      <a:pt x="246" y="130"/>
                    </a:moveTo>
                    <a:lnTo>
                      <a:pt x="246" y="130"/>
                    </a:lnTo>
                    <a:lnTo>
                      <a:pt x="221" y="115"/>
                    </a:lnTo>
                    <a:lnTo>
                      <a:pt x="194" y="100"/>
                    </a:lnTo>
                    <a:lnTo>
                      <a:pt x="166" y="82"/>
                    </a:lnTo>
                    <a:lnTo>
                      <a:pt x="137" y="63"/>
                    </a:lnTo>
                    <a:lnTo>
                      <a:pt x="108" y="43"/>
                    </a:lnTo>
                    <a:lnTo>
                      <a:pt x="78" y="27"/>
                    </a:lnTo>
                    <a:lnTo>
                      <a:pt x="63" y="18"/>
                    </a:lnTo>
                    <a:lnTo>
                      <a:pt x="46" y="11"/>
                    </a:lnTo>
                    <a:lnTo>
                      <a:pt x="30" y="5"/>
                    </a:lnTo>
                    <a:lnTo>
                      <a:pt x="14" y="0"/>
                    </a:lnTo>
                    <a:lnTo>
                      <a:pt x="0" y="45"/>
                    </a:lnTo>
                    <a:lnTo>
                      <a:pt x="15" y="49"/>
                    </a:lnTo>
                    <a:lnTo>
                      <a:pt x="28" y="54"/>
                    </a:lnTo>
                    <a:lnTo>
                      <a:pt x="42" y="60"/>
                    </a:lnTo>
                    <a:lnTo>
                      <a:pt x="56" y="67"/>
                    </a:lnTo>
                    <a:lnTo>
                      <a:pt x="84" y="84"/>
                    </a:lnTo>
                    <a:lnTo>
                      <a:pt x="112" y="101"/>
                    </a:lnTo>
                    <a:lnTo>
                      <a:pt x="141" y="120"/>
                    </a:lnTo>
                    <a:lnTo>
                      <a:pt x="168" y="138"/>
                    </a:lnTo>
                    <a:lnTo>
                      <a:pt x="197" y="156"/>
                    </a:lnTo>
                    <a:lnTo>
                      <a:pt x="227" y="172"/>
                    </a:lnTo>
                    <a:lnTo>
                      <a:pt x="227" y="172"/>
                    </a:lnTo>
                    <a:lnTo>
                      <a:pt x="246" y="13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6" name="Freeform 236"/>
              <p:cNvSpPr>
                <a:spLocks/>
              </p:cNvSpPr>
              <p:nvPr/>
            </p:nvSpPr>
            <p:spPr bwMode="auto">
              <a:xfrm>
                <a:off x="1146" y="2556"/>
                <a:ext cx="39" cy="22"/>
              </a:xfrm>
              <a:custGeom>
                <a:avLst/>
                <a:gdLst>
                  <a:gd name="T0" fmla="*/ 339 w 339"/>
                  <a:gd name="T1" fmla="*/ 134 h 180"/>
                  <a:gd name="T2" fmla="*/ 337 w 339"/>
                  <a:gd name="T3" fmla="*/ 134 h 180"/>
                  <a:gd name="T4" fmla="*/ 318 w 339"/>
                  <a:gd name="T5" fmla="*/ 129 h 180"/>
                  <a:gd name="T6" fmla="*/ 299 w 339"/>
                  <a:gd name="T7" fmla="*/ 125 h 180"/>
                  <a:gd name="T8" fmla="*/ 280 w 339"/>
                  <a:gd name="T9" fmla="*/ 119 h 180"/>
                  <a:gd name="T10" fmla="*/ 261 w 339"/>
                  <a:gd name="T11" fmla="*/ 113 h 180"/>
                  <a:gd name="T12" fmla="*/ 220 w 339"/>
                  <a:gd name="T13" fmla="*/ 96 h 180"/>
                  <a:gd name="T14" fmla="*/ 180 w 339"/>
                  <a:gd name="T15" fmla="*/ 78 h 180"/>
                  <a:gd name="T16" fmla="*/ 141 w 339"/>
                  <a:gd name="T17" fmla="*/ 59 h 180"/>
                  <a:gd name="T18" fmla="*/ 100 w 339"/>
                  <a:gd name="T19" fmla="*/ 38 h 180"/>
                  <a:gd name="T20" fmla="*/ 60 w 339"/>
                  <a:gd name="T21" fmla="*/ 18 h 180"/>
                  <a:gd name="T22" fmla="*/ 19 w 339"/>
                  <a:gd name="T23" fmla="*/ 0 h 180"/>
                  <a:gd name="T24" fmla="*/ 0 w 339"/>
                  <a:gd name="T25" fmla="*/ 42 h 180"/>
                  <a:gd name="T26" fmla="*/ 40 w 339"/>
                  <a:gd name="T27" fmla="*/ 60 h 180"/>
                  <a:gd name="T28" fmla="*/ 79 w 339"/>
                  <a:gd name="T29" fmla="*/ 80 h 180"/>
                  <a:gd name="T30" fmla="*/ 119 w 339"/>
                  <a:gd name="T31" fmla="*/ 99 h 180"/>
                  <a:gd name="T32" fmla="*/ 161 w 339"/>
                  <a:gd name="T33" fmla="*/ 120 h 180"/>
                  <a:gd name="T34" fmla="*/ 202 w 339"/>
                  <a:gd name="T35" fmla="*/ 139 h 180"/>
                  <a:gd name="T36" fmla="*/ 244 w 339"/>
                  <a:gd name="T37" fmla="*/ 156 h 180"/>
                  <a:gd name="T38" fmla="*/ 265 w 339"/>
                  <a:gd name="T39" fmla="*/ 163 h 180"/>
                  <a:gd name="T40" fmla="*/ 287 w 339"/>
                  <a:gd name="T41" fmla="*/ 170 h 180"/>
                  <a:gd name="T42" fmla="*/ 307 w 339"/>
                  <a:gd name="T43" fmla="*/ 175 h 180"/>
                  <a:gd name="T44" fmla="*/ 329 w 339"/>
                  <a:gd name="T45" fmla="*/ 180 h 180"/>
                  <a:gd name="T46" fmla="*/ 329 w 339"/>
                  <a:gd name="T47" fmla="*/ 180 h 180"/>
                  <a:gd name="T48" fmla="*/ 339 w 339"/>
                  <a:gd name="T49"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80">
                    <a:moveTo>
                      <a:pt x="339" y="134"/>
                    </a:moveTo>
                    <a:lnTo>
                      <a:pt x="337" y="134"/>
                    </a:lnTo>
                    <a:lnTo>
                      <a:pt x="318" y="129"/>
                    </a:lnTo>
                    <a:lnTo>
                      <a:pt x="299" y="125"/>
                    </a:lnTo>
                    <a:lnTo>
                      <a:pt x="280" y="119"/>
                    </a:lnTo>
                    <a:lnTo>
                      <a:pt x="261" y="113"/>
                    </a:lnTo>
                    <a:lnTo>
                      <a:pt x="220" y="96"/>
                    </a:lnTo>
                    <a:lnTo>
                      <a:pt x="180" y="78"/>
                    </a:lnTo>
                    <a:lnTo>
                      <a:pt x="141" y="59"/>
                    </a:lnTo>
                    <a:lnTo>
                      <a:pt x="100" y="38"/>
                    </a:lnTo>
                    <a:lnTo>
                      <a:pt x="60" y="18"/>
                    </a:lnTo>
                    <a:lnTo>
                      <a:pt x="19" y="0"/>
                    </a:lnTo>
                    <a:lnTo>
                      <a:pt x="0" y="42"/>
                    </a:lnTo>
                    <a:lnTo>
                      <a:pt x="40" y="60"/>
                    </a:lnTo>
                    <a:lnTo>
                      <a:pt x="79" y="80"/>
                    </a:lnTo>
                    <a:lnTo>
                      <a:pt x="119" y="99"/>
                    </a:lnTo>
                    <a:lnTo>
                      <a:pt x="161" y="120"/>
                    </a:lnTo>
                    <a:lnTo>
                      <a:pt x="202" y="139"/>
                    </a:lnTo>
                    <a:lnTo>
                      <a:pt x="244" y="156"/>
                    </a:lnTo>
                    <a:lnTo>
                      <a:pt x="265" y="163"/>
                    </a:lnTo>
                    <a:lnTo>
                      <a:pt x="287" y="170"/>
                    </a:lnTo>
                    <a:lnTo>
                      <a:pt x="307" y="175"/>
                    </a:lnTo>
                    <a:lnTo>
                      <a:pt x="329" y="180"/>
                    </a:lnTo>
                    <a:lnTo>
                      <a:pt x="329" y="180"/>
                    </a:lnTo>
                    <a:lnTo>
                      <a:pt x="339" y="13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7" name="Freeform 237"/>
              <p:cNvSpPr>
                <a:spLocks/>
              </p:cNvSpPr>
              <p:nvPr/>
            </p:nvSpPr>
            <p:spPr bwMode="auto">
              <a:xfrm>
                <a:off x="1184" y="2573"/>
                <a:ext cx="56" cy="9"/>
              </a:xfrm>
              <a:custGeom>
                <a:avLst/>
                <a:gdLst>
                  <a:gd name="T0" fmla="*/ 482 w 482"/>
                  <a:gd name="T1" fmla="*/ 32 h 77"/>
                  <a:gd name="T2" fmla="*/ 482 w 482"/>
                  <a:gd name="T3" fmla="*/ 32 h 77"/>
                  <a:gd name="T4" fmla="*/ 454 w 482"/>
                  <a:gd name="T5" fmla="*/ 24 h 77"/>
                  <a:gd name="T6" fmla="*/ 424 w 482"/>
                  <a:gd name="T7" fmla="*/ 20 h 77"/>
                  <a:gd name="T8" fmla="*/ 394 w 482"/>
                  <a:gd name="T9" fmla="*/ 16 h 77"/>
                  <a:gd name="T10" fmla="*/ 364 w 482"/>
                  <a:gd name="T11" fmla="*/ 13 h 77"/>
                  <a:gd name="T12" fmla="*/ 304 w 482"/>
                  <a:gd name="T13" fmla="*/ 12 h 77"/>
                  <a:gd name="T14" fmla="*/ 244 w 482"/>
                  <a:gd name="T15" fmla="*/ 12 h 77"/>
                  <a:gd name="T16" fmla="*/ 184 w 482"/>
                  <a:gd name="T17" fmla="*/ 12 h 77"/>
                  <a:gd name="T18" fmla="*/ 124 w 482"/>
                  <a:gd name="T19" fmla="*/ 12 h 77"/>
                  <a:gd name="T20" fmla="*/ 95 w 482"/>
                  <a:gd name="T21" fmla="*/ 11 h 77"/>
                  <a:gd name="T22" fmla="*/ 66 w 482"/>
                  <a:gd name="T23" fmla="*/ 9 h 77"/>
                  <a:gd name="T24" fmla="*/ 37 w 482"/>
                  <a:gd name="T25" fmla="*/ 5 h 77"/>
                  <a:gd name="T26" fmla="*/ 10 w 482"/>
                  <a:gd name="T27" fmla="*/ 0 h 77"/>
                  <a:gd name="T28" fmla="*/ 0 w 482"/>
                  <a:gd name="T29" fmla="*/ 46 h 77"/>
                  <a:gd name="T30" fmla="*/ 31 w 482"/>
                  <a:gd name="T31" fmla="*/ 51 h 77"/>
                  <a:gd name="T32" fmla="*/ 61 w 482"/>
                  <a:gd name="T33" fmla="*/ 54 h 77"/>
                  <a:gd name="T34" fmla="*/ 92 w 482"/>
                  <a:gd name="T35" fmla="*/ 57 h 77"/>
                  <a:gd name="T36" fmla="*/ 122 w 482"/>
                  <a:gd name="T37" fmla="*/ 59 h 77"/>
                  <a:gd name="T38" fmla="*/ 184 w 482"/>
                  <a:gd name="T39" fmla="*/ 59 h 77"/>
                  <a:gd name="T40" fmla="*/ 244 w 482"/>
                  <a:gd name="T41" fmla="*/ 59 h 77"/>
                  <a:gd name="T42" fmla="*/ 304 w 482"/>
                  <a:gd name="T43" fmla="*/ 59 h 77"/>
                  <a:gd name="T44" fmla="*/ 361 w 482"/>
                  <a:gd name="T45" fmla="*/ 60 h 77"/>
                  <a:gd name="T46" fmla="*/ 389 w 482"/>
                  <a:gd name="T47" fmla="*/ 63 h 77"/>
                  <a:gd name="T48" fmla="*/ 416 w 482"/>
                  <a:gd name="T49" fmla="*/ 66 h 77"/>
                  <a:gd name="T50" fmla="*/ 444 w 482"/>
                  <a:gd name="T51" fmla="*/ 71 h 77"/>
                  <a:gd name="T52" fmla="*/ 470 w 482"/>
                  <a:gd name="T53" fmla="*/ 77 h 77"/>
                  <a:gd name="T54" fmla="*/ 470 w 482"/>
                  <a:gd name="T55" fmla="*/ 76 h 77"/>
                  <a:gd name="T56" fmla="*/ 482 w 482"/>
                  <a:gd name="T5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2" h="77">
                    <a:moveTo>
                      <a:pt x="482" y="32"/>
                    </a:moveTo>
                    <a:lnTo>
                      <a:pt x="482" y="32"/>
                    </a:lnTo>
                    <a:lnTo>
                      <a:pt x="454" y="24"/>
                    </a:lnTo>
                    <a:lnTo>
                      <a:pt x="424" y="20"/>
                    </a:lnTo>
                    <a:lnTo>
                      <a:pt x="394" y="16"/>
                    </a:lnTo>
                    <a:lnTo>
                      <a:pt x="364" y="13"/>
                    </a:lnTo>
                    <a:lnTo>
                      <a:pt x="304" y="12"/>
                    </a:lnTo>
                    <a:lnTo>
                      <a:pt x="244" y="12"/>
                    </a:lnTo>
                    <a:lnTo>
                      <a:pt x="184" y="12"/>
                    </a:lnTo>
                    <a:lnTo>
                      <a:pt x="124" y="12"/>
                    </a:lnTo>
                    <a:lnTo>
                      <a:pt x="95" y="11"/>
                    </a:lnTo>
                    <a:lnTo>
                      <a:pt x="66" y="9"/>
                    </a:lnTo>
                    <a:lnTo>
                      <a:pt x="37" y="5"/>
                    </a:lnTo>
                    <a:lnTo>
                      <a:pt x="10" y="0"/>
                    </a:lnTo>
                    <a:lnTo>
                      <a:pt x="0" y="46"/>
                    </a:lnTo>
                    <a:lnTo>
                      <a:pt x="31" y="51"/>
                    </a:lnTo>
                    <a:lnTo>
                      <a:pt x="61" y="54"/>
                    </a:lnTo>
                    <a:lnTo>
                      <a:pt x="92" y="57"/>
                    </a:lnTo>
                    <a:lnTo>
                      <a:pt x="122" y="59"/>
                    </a:lnTo>
                    <a:lnTo>
                      <a:pt x="184" y="59"/>
                    </a:lnTo>
                    <a:lnTo>
                      <a:pt x="244" y="59"/>
                    </a:lnTo>
                    <a:lnTo>
                      <a:pt x="304" y="59"/>
                    </a:lnTo>
                    <a:lnTo>
                      <a:pt x="361" y="60"/>
                    </a:lnTo>
                    <a:lnTo>
                      <a:pt x="389" y="63"/>
                    </a:lnTo>
                    <a:lnTo>
                      <a:pt x="416" y="66"/>
                    </a:lnTo>
                    <a:lnTo>
                      <a:pt x="444" y="71"/>
                    </a:lnTo>
                    <a:lnTo>
                      <a:pt x="470" y="77"/>
                    </a:lnTo>
                    <a:lnTo>
                      <a:pt x="470" y="76"/>
                    </a:lnTo>
                    <a:lnTo>
                      <a:pt x="482" y="3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8" name="Freeform 238"/>
              <p:cNvSpPr>
                <a:spLocks/>
              </p:cNvSpPr>
              <p:nvPr/>
            </p:nvSpPr>
            <p:spPr bwMode="auto">
              <a:xfrm>
                <a:off x="1238" y="2577"/>
                <a:ext cx="21" cy="22"/>
              </a:xfrm>
              <a:custGeom>
                <a:avLst/>
                <a:gdLst>
                  <a:gd name="T0" fmla="*/ 191 w 192"/>
                  <a:gd name="T1" fmla="*/ 151 h 182"/>
                  <a:gd name="T2" fmla="*/ 192 w 192"/>
                  <a:gd name="T3" fmla="*/ 151 h 182"/>
                  <a:gd name="T4" fmla="*/ 174 w 192"/>
                  <a:gd name="T5" fmla="*/ 130 h 182"/>
                  <a:gd name="T6" fmla="*/ 156 w 192"/>
                  <a:gd name="T7" fmla="*/ 109 h 182"/>
                  <a:gd name="T8" fmla="*/ 136 w 192"/>
                  <a:gd name="T9" fmla="*/ 86 h 182"/>
                  <a:gd name="T10" fmla="*/ 116 w 192"/>
                  <a:gd name="T11" fmla="*/ 64 h 182"/>
                  <a:gd name="T12" fmla="*/ 105 w 192"/>
                  <a:gd name="T13" fmla="*/ 54 h 182"/>
                  <a:gd name="T14" fmla="*/ 93 w 192"/>
                  <a:gd name="T15" fmla="*/ 44 h 182"/>
                  <a:gd name="T16" fmla="*/ 81 w 192"/>
                  <a:gd name="T17" fmla="*/ 34 h 182"/>
                  <a:gd name="T18" fmla="*/ 69 w 192"/>
                  <a:gd name="T19" fmla="*/ 26 h 182"/>
                  <a:gd name="T20" fmla="*/ 56 w 192"/>
                  <a:gd name="T21" fmla="*/ 18 h 182"/>
                  <a:gd name="T22" fmla="*/ 42 w 192"/>
                  <a:gd name="T23" fmla="*/ 10 h 182"/>
                  <a:gd name="T24" fmla="*/ 28 w 192"/>
                  <a:gd name="T25" fmla="*/ 4 h 182"/>
                  <a:gd name="T26" fmla="*/ 12 w 192"/>
                  <a:gd name="T27" fmla="*/ 0 h 182"/>
                  <a:gd name="T28" fmla="*/ 0 w 192"/>
                  <a:gd name="T29" fmla="*/ 44 h 182"/>
                  <a:gd name="T30" fmla="*/ 11 w 192"/>
                  <a:gd name="T31" fmla="*/ 48 h 182"/>
                  <a:gd name="T32" fmla="*/ 22 w 192"/>
                  <a:gd name="T33" fmla="*/ 52 h 182"/>
                  <a:gd name="T34" fmla="*/ 33 w 192"/>
                  <a:gd name="T35" fmla="*/ 58 h 182"/>
                  <a:gd name="T36" fmla="*/ 42 w 192"/>
                  <a:gd name="T37" fmla="*/ 64 h 182"/>
                  <a:gd name="T38" fmla="*/ 53 w 192"/>
                  <a:gd name="T39" fmla="*/ 72 h 182"/>
                  <a:gd name="T40" fmla="*/ 63 w 192"/>
                  <a:gd name="T41" fmla="*/ 80 h 182"/>
                  <a:gd name="T42" fmla="*/ 74 w 192"/>
                  <a:gd name="T43" fmla="*/ 88 h 182"/>
                  <a:gd name="T44" fmla="*/ 83 w 192"/>
                  <a:gd name="T45" fmla="*/ 98 h 182"/>
                  <a:gd name="T46" fmla="*/ 102 w 192"/>
                  <a:gd name="T47" fmla="*/ 117 h 182"/>
                  <a:gd name="T48" fmla="*/ 120 w 192"/>
                  <a:gd name="T49" fmla="*/ 139 h 182"/>
                  <a:gd name="T50" fmla="*/ 138 w 192"/>
                  <a:gd name="T51" fmla="*/ 160 h 182"/>
                  <a:gd name="T52" fmla="*/ 156 w 192"/>
                  <a:gd name="T53" fmla="*/ 181 h 182"/>
                  <a:gd name="T54" fmla="*/ 156 w 192"/>
                  <a:gd name="T55" fmla="*/ 182 h 182"/>
                  <a:gd name="T56" fmla="*/ 191 w 192"/>
                  <a:gd name="T57" fmla="*/ 1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2">
                    <a:moveTo>
                      <a:pt x="191" y="151"/>
                    </a:moveTo>
                    <a:lnTo>
                      <a:pt x="192" y="151"/>
                    </a:lnTo>
                    <a:lnTo>
                      <a:pt x="174" y="130"/>
                    </a:lnTo>
                    <a:lnTo>
                      <a:pt x="156" y="109"/>
                    </a:lnTo>
                    <a:lnTo>
                      <a:pt x="136" y="86"/>
                    </a:lnTo>
                    <a:lnTo>
                      <a:pt x="116" y="64"/>
                    </a:lnTo>
                    <a:lnTo>
                      <a:pt x="105" y="54"/>
                    </a:lnTo>
                    <a:lnTo>
                      <a:pt x="93" y="44"/>
                    </a:lnTo>
                    <a:lnTo>
                      <a:pt x="81" y="34"/>
                    </a:lnTo>
                    <a:lnTo>
                      <a:pt x="69" y="26"/>
                    </a:lnTo>
                    <a:lnTo>
                      <a:pt x="56" y="18"/>
                    </a:lnTo>
                    <a:lnTo>
                      <a:pt x="42" y="10"/>
                    </a:lnTo>
                    <a:lnTo>
                      <a:pt x="28" y="4"/>
                    </a:lnTo>
                    <a:lnTo>
                      <a:pt x="12" y="0"/>
                    </a:lnTo>
                    <a:lnTo>
                      <a:pt x="0" y="44"/>
                    </a:lnTo>
                    <a:lnTo>
                      <a:pt x="11" y="48"/>
                    </a:lnTo>
                    <a:lnTo>
                      <a:pt x="22" y="52"/>
                    </a:lnTo>
                    <a:lnTo>
                      <a:pt x="33" y="58"/>
                    </a:lnTo>
                    <a:lnTo>
                      <a:pt x="42" y="64"/>
                    </a:lnTo>
                    <a:lnTo>
                      <a:pt x="53" y="72"/>
                    </a:lnTo>
                    <a:lnTo>
                      <a:pt x="63" y="80"/>
                    </a:lnTo>
                    <a:lnTo>
                      <a:pt x="74" y="88"/>
                    </a:lnTo>
                    <a:lnTo>
                      <a:pt x="83" y="98"/>
                    </a:lnTo>
                    <a:lnTo>
                      <a:pt x="102" y="117"/>
                    </a:lnTo>
                    <a:lnTo>
                      <a:pt x="120" y="139"/>
                    </a:lnTo>
                    <a:lnTo>
                      <a:pt x="138" y="160"/>
                    </a:lnTo>
                    <a:lnTo>
                      <a:pt x="156" y="181"/>
                    </a:lnTo>
                    <a:lnTo>
                      <a:pt x="156" y="182"/>
                    </a:lnTo>
                    <a:lnTo>
                      <a:pt x="191" y="15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19" name="Freeform 239"/>
              <p:cNvSpPr>
                <a:spLocks/>
              </p:cNvSpPr>
              <p:nvPr/>
            </p:nvSpPr>
            <p:spPr bwMode="auto">
              <a:xfrm>
                <a:off x="1256" y="2596"/>
                <a:ext cx="14" cy="16"/>
              </a:xfrm>
              <a:custGeom>
                <a:avLst/>
                <a:gdLst>
                  <a:gd name="T0" fmla="*/ 123 w 123"/>
                  <a:gd name="T1" fmla="*/ 127 h 137"/>
                  <a:gd name="T2" fmla="*/ 123 w 123"/>
                  <a:gd name="T3" fmla="*/ 128 h 137"/>
                  <a:gd name="T4" fmla="*/ 120 w 123"/>
                  <a:gd name="T5" fmla="*/ 117 h 137"/>
                  <a:gd name="T6" fmla="*/ 118 w 123"/>
                  <a:gd name="T7" fmla="*/ 108 h 137"/>
                  <a:gd name="T8" fmla="*/ 113 w 123"/>
                  <a:gd name="T9" fmla="*/ 98 h 137"/>
                  <a:gd name="T10" fmla="*/ 108 w 123"/>
                  <a:gd name="T11" fmla="*/ 89 h 137"/>
                  <a:gd name="T12" fmla="*/ 99 w 123"/>
                  <a:gd name="T13" fmla="*/ 72 h 137"/>
                  <a:gd name="T14" fmla="*/ 86 w 123"/>
                  <a:gd name="T15" fmla="*/ 56 h 137"/>
                  <a:gd name="T16" fmla="*/ 60 w 123"/>
                  <a:gd name="T17" fmla="*/ 26 h 137"/>
                  <a:gd name="T18" fmla="*/ 35 w 123"/>
                  <a:gd name="T19" fmla="*/ 0 h 137"/>
                  <a:gd name="T20" fmla="*/ 0 w 123"/>
                  <a:gd name="T21" fmla="*/ 31 h 137"/>
                  <a:gd name="T22" fmla="*/ 26 w 123"/>
                  <a:gd name="T23" fmla="*/ 57 h 137"/>
                  <a:gd name="T24" fmla="*/ 50 w 123"/>
                  <a:gd name="T25" fmla="*/ 85 h 137"/>
                  <a:gd name="T26" fmla="*/ 60 w 123"/>
                  <a:gd name="T27" fmla="*/ 98 h 137"/>
                  <a:gd name="T28" fmla="*/ 69 w 123"/>
                  <a:gd name="T29" fmla="*/ 113 h 137"/>
                  <a:gd name="T30" fmla="*/ 71 w 123"/>
                  <a:gd name="T31" fmla="*/ 119 h 137"/>
                  <a:gd name="T32" fmla="*/ 74 w 123"/>
                  <a:gd name="T33" fmla="*/ 125 h 137"/>
                  <a:gd name="T34" fmla="*/ 76 w 123"/>
                  <a:gd name="T35" fmla="*/ 131 h 137"/>
                  <a:gd name="T36" fmla="*/ 77 w 123"/>
                  <a:gd name="T37" fmla="*/ 137 h 137"/>
                  <a:gd name="T38" fmla="*/ 77 w 123"/>
                  <a:gd name="T39" fmla="*/ 137 h 137"/>
                  <a:gd name="T40" fmla="*/ 123 w 123"/>
                  <a:gd name="T41"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37">
                    <a:moveTo>
                      <a:pt x="123" y="127"/>
                    </a:moveTo>
                    <a:lnTo>
                      <a:pt x="123" y="128"/>
                    </a:lnTo>
                    <a:lnTo>
                      <a:pt x="120" y="117"/>
                    </a:lnTo>
                    <a:lnTo>
                      <a:pt x="118" y="108"/>
                    </a:lnTo>
                    <a:lnTo>
                      <a:pt x="113" y="98"/>
                    </a:lnTo>
                    <a:lnTo>
                      <a:pt x="108" y="89"/>
                    </a:lnTo>
                    <a:lnTo>
                      <a:pt x="99" y="72"/>
                    </a:lnTo>
                    <a:lnTo>
                      <a:pt x="86" y="56"/>
                    </a:lnTo>
                    <a:lnTo>
                      <a:pt x="60" y="26"/>
                    </a:lnTo>
                    <a:lnTo>
                      <a:pt x="35" y="0"/>
                    </a:lnTo>
                    <a:lnTo>
                      <a:pt x="0" y="31"/>
                    </a:lnTo>
                    <a:lnTo>
                      <a:pt x="26" y="57"/>
                    </a:lnTo>
                    <a:lnTo>
                      <a:pt x="50" y="85"/>
                    </a:lnTo>
                    <a:lnTo>
                      <a:pt x="60" y="98"/>
                    </a:lnTo>
                    <a:lnTo>
                      <a:pt x="69" y="113"/>
                    </a:lnTo>
                    <a:lnTo>
                      <a:pt x="71" y="119"/>
                    </a:lnTo>
                    <a:lnTo>
                      <a:pt x="74" y="125"/>
                    </a:lnTo>
                    <a:lnTo>
                      <a:pt x="76" y="131"/>
                    </a:lnTo>
                    <a:lnTo>
                      <a:pt x="77" y="137"/>
                    </a:lnTo>
                    <a:lnTo>
                      <a:pt x="77" y="137"/>
                    </a:lnTo>
                    <a:lnTo>
                      <a:pt x="123" y="12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0" name="Freeform 240"/>
              <p:cNvSpPr>
                <a:spLocks/>
              </p:cNvSpPr>
              <p:nvPr/>
            </p:nvSpPr>
            <p:spPr bwMode="auto">
              <a:xfrm>
                <a:off x="1262" y="2610"/>
                <a:ext cx="8" cy="23"/>
              </a:xfrm>
              <a:custGeom>
                <a:avLst/>
                <a:gdLst>
                  <a:gd name="T0" fmla="*/ 51 w 65"/>
                  <a:gd name="T1" fmla="*/ 164 h 181"/>
                  <a:gd name="T2" fmla="*/ 51 w 65"/>
                  <a:gd name="T3" fmla="*/ 164 h 181"/>
                  <a:gd name="T4" fmla="*/ 48 w 65"/>
                  <a:gd name="T5" fmla="*/ 157 h 181"/>
                  <a:gd name="T6" fmla="*/ 47 w 65"/>
                  <a:gd name="T7" fmla="*/ 149 h 181"/>
                  <a:gd name="T8" fmla="*/ 47 w 65"/>
                  <a:gd name="T9" fmla="*/ 140 h 181"/>
                  <a:gd name="T10" fmla="*/ 47 w 65"/>
                  <a:gd name="T11" fmla="*/ 133 h 181"/>
                  <a:gd name="T12" fmla="*/ 50 w 65"/>
                  <a:gd name="T13" fmla="*/ 113 h 181"/>
                  <a:gd name="T14" fmla="*/ 54 w 65"/>
                  <a:gd name="T15" fmla="*/ 92 h 181"/>
                  <a:gd name="T16" fmla="*/ 59 w 65"/>
                  <a:gd name="T17" fmla="*/ 71 h 181"/>
                  <a:gd name="T18" fmla="*/ 64 w 65"/>
                  <a:gd name="T19" fmla="*/ 48 h 181"/>
                  <a:gd name="T20" fmla="*/ 65 w 65"/>
                  <a:gd name="T21" fmla="*/ 36 h 181"/>
                  <a:gd name="T22" fmla="*/ 65 w 65"/>
                  <a:gd name="T23" fmla="*/ 24 h 181"/>
                  <a:gd name="T24" fmla="*/ 65 w 65"/>
                  <a:gd name="T25" fmla="*/ 12 h 181"/>
                  <a:gd name="T26" fmla="*/ 63 w 65"/>
                  <a:gd name="T27" fmla="*/ 0 h 181"/>
                  <a:gd name="T28" fmla="*/ 17 w 65"/>
                  <a:gd name="T29" fmla="*/ 10 h 181"/>
                  <a:gd name="T30" fmla="*/ 18 w 65"/>
                  <a:gd name="T31" fmla="*/ 17 h 181"/>
                  <a:gd name="T32" fmla="*/ 18 w 65"/>
                  <a:gd name="T33" fmla="*/ 24 h 181"/>
                  <a:gd name="T34" fmla="*/ 18 w 65"/>
                  <a:gd name="T35" fmla="*/ 32 h 181"/>
                  <a:gd name="T36" fmla="*/ 17 w 65"/>
                  <a:gd name="T37" fmla="*/ 41 h 181"/>
                  <a:gd name="T38" fmla="*/ 14 w 65"/>
                  <a:gd name="T39" fmla="*/ 61 h 181"/>
                  <a:gd name="T40" fmla="*/ 9 w 65"/>
                  <a:gd name="T41" fmla="*/ 82 h 181"/>
                  <a:gd name="T42" fmla="*/ 4 w 65"/>
                  <a:gd name="T43" fmla="*/ 104 h 181"/>
                  <a:gd name="T44" fmla="*/ 0 w 65"/>
                  <a:gd name="T45" fmla="*/ 128 h 181"/>
                  <a:gd name="T46" fmla="*/ 0 w 65"/>
                  <a:gd name="T47" fmla="*/ 142 h 181"/>
                  <a:gd name="T48" fmla="*/ 0 w 65"/>
                  <a:gd name="T49" fmla="*/ 154 h 181"/>
                  <a:gd name="T50" fmla="*/ 3 w 65"/>
                  <a:gd name="T51" fmla="*/ 167 h 181"/>
                  <a:gd name="T52" fmla="*/ 6 w 65"/>
                  <a:gd name="T53" fmla="*/ 180 h 181"/>
                  <a:gd name="T54" fmla="*/ 6 w 65"/>
                  <a:gd name="T55" fmla="*/ 181 h 181"/>
                  <a:gd name="T56" fmla="*/ 51 w 65"/>
                  <a:gd name="T57"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1">
                    <a:moveTo>
                      <a:pt x="51" y="164"/>
                    </a:moveTo>
                    <a:lnTo>
                      <a:pt x="51" y="164"/>
                    </a:lnTo>
                    <a:lnTo>
                      <a:pt x="48" y="157"/>
                    </a:lnTo>
                    <a:lnTo>
                      <a:pt x="47" y="149"/>
                    </a:lnTo>
                    <a:lnTo>
                      <a:pt x="47" y="140"/>
                    </a:lnTo>
                    <a:lnTo>
                      <a:pt x="47" y="133"/>
                    </a:lnTo>
                    <a:lnTo>
                      <a:pt x="50" y="113"/>
                    </a:lnTo>
                    <a:lnTo>
                      <a:pt x="54" y="92"/>
                    </a:lnTo>
                    <a:lnTo>
                      <a:pt x="59" y="71"/>
                    </a:lnTo>
                    <a:lnTo>
                      <a:pt x="64" y="48"/>
                    </a:lnTo>
                    <a:lnTo>
                      <a:pt x="65" y="36"/>
                    </a:lnTo>
                    <a:lnTo>
                      <a:pt x="65" y="24"/>
                    </a:lnTo>
                    <a:lnTo>
                      <a:pt x="65" y="12"/>
                    </a:lnTo>
                    <a:lnTo>
                      <a:pt x="63" y="0"/>
                    </a:lnTo>
                    <a:lnTo>
                      <a:pt x="17" y="10"/>
                    </a:lnTo>
                    <a:lnTo>
                      <a:pt x="18" y="17"/>
                    </a:lnTo>
                    <a:lnTo>
                      <a:pt x="18" y="24"/>
                    </a:lnTo>
                    <a:lnTo>
                      <a:pt x="18" y="32"/>
                    </a:lnTo>
                    <a:lnTo>
                      <a:pt x="17" y="41"/>
                    </a:lnTo>
                    <a:lnTo>
                      <a:pt x="14" y="61"/>
                    </a:lnTo>
                    <a:lnTo>
                      <a:pt x="9" y="82"/>
                    </a:lnTo>
                    <a:lnTo>
                      <a:pt x="4" y="104"/>
                    </a:lnTo>
                    <a:lnTo>
                      <a:pt x="0" y="128"/>
                    </a:lnTo>
                    <a:lnTo>
                      <a:pt x="0" y="142"/>
                    </a:lnTo>
                    <a:lnTo>
                      <a:pt x="0" y="154"/>
                    </a:lnTo>
                    <a:lnTo>
                      <a:pt x="3" y="167"/>
                    </a:lnTo>
                    <a:lnTo>
                      <a:pt x="6" y="180"/>
                    </a:lnTo>
                    <a:lnTo>
                      <a:pt x="6" y="181"/>
                    </a:lnTo>
                    <a:lnTo>
                      <a:pt x="51" y="16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1" name="Freeform 241"/>
              <p:cNvSpPr>
                <a:spLocks/>
              </p:cNvSpPr>
              <p:nvPr/>
            </p:nvSpPr>
            <p:spPr bwMode="auto">
              <a:xfrm>
                <a:off x="1263" y="2631"/>
                <a:ext cx="35" cy="62"/>
              </a:xfrm>
              <a:custGeom>
                <a:avLst/>
                <a:gdLst>
                  <a:gd name="T0" fmla="*/ 305 w 305"/>
                  <a:gd name="T1" fmla="*/ 494 h 512"/>
                  <a:gd name="T2" fmla="*/ 305 w 305"/>
                  <a:gd name="T3" fmla="*/ 494 h 512"/>
                  <a:gd name="T4" fmla="*/ 292 w 305"/>
                  <a:gd name="T5" fmla="*/ 461 h 512"/>
                  <a:gd name="T6" fmla="*/ 278 w 305"/>
                  <a:gd name="T7" fmla="*/ 429 h 512"/>
                  <a:gd name="T8" fmla="*/ 262 w 305"/>
                  <a:gd name="T9" fmla="*/ 398 h 512"/>
                  <a:gd name="T10" fmla="*/ 245 w 305"/>
                  <a:gd name="T11" fmla="*/ 366 h 512"/>
                  <a:gd name="T12" fmla="*/ 209 w 305"/>
                  <a:gd name="T13" fmla="*/ 304 h 512"/>
                  <a:gd name="T14" fmla="*/ 173 w 305"/>
                  <a:gd name="T15" fmla="*/ 244 h 512"/>
                  <a:gd name="T16" fmla="*/ 137 w 305"/>
                  <a:gd name="T17" fmla="*/ 183 h 512"/>
                  <a:gd name="T18" fmla="*/ 102 w 305"/>
                  <a:gd name="T19" fmla="*/ 123 h 512"/>
                  <a:gd name="T20" fmla="*/ 87 w 305"/>
                  <a:gd name="T21" fmla="*/ 93 h 512"/>
                  <a:gd name="T22" fmla="*/ 71 w 305"/>
                  <a:gd name="T23" fmla="*/ 62 h 512"/>
                  <a:gd name="T24" fmla="*/ 57 w 305"/>
                  <a:gd name="T25" fmla="*/ 30 h 512"/>
                  <a:gd name="T26" fmla="*/ 45 w 305"/>
                  <a:gd name="T27" fmla="*/ 0 h 512"/>
                  <a:gd name="T28" fmla="*/ 0 w 305"/>
                  <a:gd name="T29" fmla="*/ 17 h 512"/>
                  <a:gd name="T30" fmla="*/ 15 w 305"/>
                  <a:gd name="T31" fmla="*/ 50 h 512"/>
                  <a:gd name="T32" fmla="*/ 29 w 305"/>
                  <a:gd name="T33" fmla="*/ 82 h 512"/>
                  <a:gd name="T34" fmla="*/ 45 w 305"/>
                  <a:gd name="T35" fmla="*/ 113 h 512"/>
                  <a:gd name="T36" fmla="*/ 62 w 305"/>
                  <a:gd name="T37" fmla="*/ 144 h 512"/>
                  <a:gd name="T38" fmla="*/ 96 w 305"/>
                  <a:gd name="T39" fmla="*/ 207 h 512"/>
                  <a:gd name="T40" fmla="*/ 134 w 305"/>
                  <a:gd name="T41" fmla="*/ 267 h 512"/>
                  <a:gd name="T42" fmla="*/ 170 w 305"/>
                  <a:gd name="T43" fmla="*/ 328 h 512"/>
                  <a:gd name="T44" fmla="*/ 204 w 305"/>
                  <a:gd name="T45" fmla="*/ 388 h 512"/>
                  <a:gd name="T46" fmla="*/ 220 w 305"/>
                  <a:gd name="T47" fmla="*/ 419 h 512"/>
                  <a:gd name="T48" fmla="*/ 236 w 305"/>
                  <a:gd name="T49" fmla="*/ 449 h 512"/>
                  <a:gd name="T50" fmla="*/ 249 w 305"/>
                  <a:gd name="T51" fmla="*/ 480 h 512"/>
                  <a:gd name="T52" fmla="*/ 262 w 305"/>
                  <a:gd name="T53" fmla="*/ 510 h 512"/>
                  <a:gd name="T54" fmla="*/ 262 w 305"/>
                  <a:gd name="T55" fmla="*/ 512 h 512"/>
                  <a:gd name="T56" fmla="*/ 305 w 305"/>
                  <a:gd name="T57" fmla="*/ 4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5" h="512">
                    <a:moveTo>
                      <a:pt x="305" y="494"/>
                    </a:moveTo>
                    <a:lnTo>
                      <a:pt x="305" y="494"/>
                    </a:lnTo>
                    <a:lnTo>
                      <a:pt x="292" y="461"/>
                    </a:lnTo>
                    <a:lnTo>
                      <a:pt x="278" y="429"/>
                    </a:lnTo>
                    <a:lnTo>
                      <a:pt x="262" y="398"/>
                    </a:lnTo>
                    <a:lnTo>
                      <a:pt x="245" y="366"/>
                    </a:lnTo>
                    <a:lnTo>
                      <a:pt x="209" y="304"/>
                    </a:lnTo>
                    <a:lnTo>
                      <a:pt x="173" y="244"/>
                    </a:lnTo>
                    <a:lnTo>
                      <a:pt x="137" y="183"/>
                    </a:lnTo>
                    <a:lnTo>
                      <a:pt x="102" y="123"/>
                    </a:lnTo>
                    <a:lnTo>
                      <a:pt x="87" y="93"/>
                    </a:lnTo>
                    <a:lnTo>
                      <a:pt x="71" y="62"/>
                    </a:lnTo>
                    <a:lnTo>
                      <a:pt x="57" y="30"/>
                    </a:lnTo>
                    <a:lnTo>
                      <a:pt x="45" y="0"/>
                    </a:lnTo>
                    <a:lnTo>
                      <a:pt x="0" y="17"/>
                    </a:lnTo>
                    <a:lnTo>
                      <a:pt x="15" y="50"/>
                    </a:lnTo>
                    <a:lnTo>
                      <a:pt x="29" y="82"/>
                    </a:lnTo>
                    <a:lnTo>
                      <a:pt x="45" y="113"/>
                    </a:lnTo>
                    <a:lnTo>
                      <a:pt x="62" y="144"/>
                    </a:lnTo>
                    <a:lnTo>
                      <a:pt x="96" y="207"/>
                    </a:lnTo>
                    <a:lnTo>
                      <a:pt x="134" y="267"/>
                    </a:lnTo>
                    <a:lnTo>
                      <a:pt x="170" y="328"/>
                    </a:lnTo>
                    <a:lnTo>
                      <a:pt x="204" y="388"/>
                    </a:lnTo>
                    <a:lnTo>
                      <a:pt x="220" y="419"/>
                    </a:lnTo>
                    <a:lnTo>
                      <a:pt x="236" y="449"/>
                    </a:lnTo>
                    <a:lnTo>
                      <a:pt x="249" y="480"/>
                    </a:lnTo>
                    <a:lnTo>
                      <a:pt x="262" y="510"/>
                    </a:lnTo>
                    <a:lnTo>
                      <a:pt x="262" y="512"/>
                    </a:lnTo>
                    <a:lnTo>
                      <a:pt x="305" y="49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2" name="Freeform 242"/>
              <p:cNvSpPr>
                <a:spLocks/>
              </p:cNvSpPr>
              <p:nvPr/>
            </p:nvSpPr>
            <p:spPr bwMode="auto">
              <a:xfrm>
                <a:off x="1294" y="2690"/>
                <a:ext cx="10" cy="37"/>
              </a:xfrm>
              <a:custGeom>
                <a:avLst/>
                <a:gdLst>
                  <a:gd name="T0" fmla="*/ 88 w 88"/>
                  <a:gd name="T1" fmla="*/ 301 h 301"/>
                  <a:gd name="T2" fmla="*/ 88 w 88"/>
                  <a:gd name="T3" fmla="*/ 301 h 301"/>
                  <a:gd name="T4" fmla="*/ 88 w 88"/>
                  <a:gd name="T5" fmla="*/ 264 h 301"/>
                  <a:gd name="T6" fmla="*/ 86 w 88"/>
                  <a:gd name="T7" fmla="*/ 225 h 301"/>
                  <a:gd name="T8" fmla="*/ 84 w 88"/>
                  <a:gd name="T9" fmla="*/ 187 h 301"/>
                  <a:gd name="T10" fmla="*/ 79 w 88"/>
                  <a:gd name="T11" fmla="*/ 148 h 301"/>
                  <a:gd name="T12" fmla="*/ 74 w 88"/>
                  <a:gd name="T13" fmla="*/ 110 h 301"/>
                  <a:gd name="T14" fmla="*/ 66 w 88"/>
                  <a:gd name="T15" fmla="*/ 73 h 301"/>
                  <a:gd name="T16" fmla="*/ 61 w 88"/>
                  <a:gd name="T17" fmla="*/ 55 h 301"/>
                  <a:gd name="T18" fmla="*/ 56 w 88"/>
                  <a:gd name="T19" fmla="*/ 36 h 301"/>
                  <a:gd name="T20" fmla="*/ 50 w 88"/>
                  <a:gd name="T21" fmla="*/ 18 h 301"/>
                  <a:gd name="T22" fmla="*/ 43 w 88"/>
                  <a:gd name="T23" fmla="*/ 0 h 301"/>
                  <a:gd name="T24" fmla="*/ 0 w 88"/>
                  <a:gd name="T25" fmla="*/ 18 h 301"/>
                  <a:gd name="T26" fmla="*/ 6 w 88"/>
                  <a:gd name="T27" fmla="*/ 33 h 301"/>
                  <a:gd name="T28" fmla="*/ 12 w 88"/>
                  <a:gd name="T29" fmla="*/ 50 h 301"/>
                  <a:gd name="T30" fmla="*/ 17 w 88"/>
                  <a:gd name="T31" fmla="*/ 67 h 301"/>
                  <a:gd name="T32" fmla="*/ 20 w 88"/>
                  <a:gd name="T33" fmla="*/ 84 h 301"/>
                  <a:gd name="T34" fmla="*/ 28 w 88"/>
                  <a:gd name="T35" fmla="*/ 118 h 301"/>
                  <a:gd name="T36" fmla="*/ 34 w 88"/>
                  <a:gd name="T37" fmla="*/ 154 h 301"/>
                  <a:gd name="T38" fmla="*/ 37 w 88"/>
                  <a:gd name="T39" fmla="*/ 190 h 301"/>
                  <a:gd name="T40" fmla="*/ 40 w 88"/>
                  <a:gd name="T41" fmla="*/ 228 h 301"/>
                  <a:gd name="T42" fmla="*/ 41 w 88"/>
                  <a:gd name="T43" fmla="*/ 264 h 301"/>
                  <a:gd name="T44" fmla="*/ 41 w 88"/>
                  <a:gd name="T45" fmla="*/ 301 h 301"/>
                  <a:gd name="T46" fmla="*/ 41 w 88"/>
                  <a:gd name="T47" fmla="*/ 301 h 301"/>
                  <a:gd name="T48" fmla="*/ 88 w 88"/>
                  <a:gd name="T4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301">
                    <a:moveTo>
                      <a:pt x="88" y="301"/>
                    </a:moveTo>
                    <a:lnTo>
                      <a:pt x="88" y="301"/>
                    </a:lnTo>
                    <a:lnTo>
                      <a:pt x="88" y="264"/>
                    </a:lnTo>
                    <a:lnTo>
                      <a:pt x="86" y="225"/>
                    </a:lnTo>
                    <a:lnTo>
                      <a:pt x="84" y="187"/>
                    </a:lnTo>
                    <a:lnTo>
                      <a:pt x="79" y="148"/>
                    </a:lnTo>
                    <a:lnTo>
                      <a:pt x="74" y="110"/>
                    </a:lnTo>
                    <a:lnTo>
                      <a:pt x="66" y="73"/>
                    </a:lnTo>
                    <a:lnTo>
                      <a:pt x="61" y="55"/>
                    </a:lnTo>
                    <a:lnTo>
                      <a:pt x="56" y="36"/>
                    </a:lnTo>
                    <a:lnTo>
                      <a:pt x="50" y="18"/>
                    </a:lnTo>
                    <a:lnTo>
                      <a:pt x="43" y="0"/>
                    </a:lnTo>
                    <a:lnTo>
                      <a:pt x="0" y="18"/>
                    </a:lnTo>
                    <a:lnTo>
                      <a:pt x="6" y="33"/>
                    </a:lnTo>
                    <a:lnTo>
                      <a:pt x="12" y="50"/>
                    </a:lnTo>
                    <a:lnTo>
                      <a:pt x="17" y="67"/>
                    </a:lnTo>
                    <a:lnTo>
                      <a:pt x="20" y="84"/>
                    </a:lnTo>
                    <a:lnTo>
                      <a:pt x="28" y="118"/>
                    </a:lnTo>
                    <a:lnTo>
                      <a:pt x="34" y="154"/>
                    </a:lnTo>
                    <a:lnTo>
                      <a:pt x="37" y="190"/>
                    </a:lnTo>
                    <a:lnTo>
                      <a:pt x="40" y="228"/>
                    </a:lnTo>
                    <a:lnTo>
                      <a:pt x="41" y="264"/>
                    </a:lnTo>
                    <a:lnTo>
                      <a:pt x="41" y="301"/>
                    </a:lnTo>
                    <a:lnTo>
                      <a:pt x="41" y="301"/>
                    </a:lnTo>
                    <a:lnTo>
                      <a:pt x="88" y="30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3" name="Freeform 243"/>
              <p:cNvSpPr>
                <a:spLocks/>
              </p:cNvSpPr>
              <p:nvPr/>
            </p:nvSpPr>
            <p:spPr bwMode="auto">
              <a:xfrm>
                <a:off x="1294" y="2727"/>
                <a:ext cx="10" cy="34"/>
              </a:xfrm>
              <a:custGeom>
                <a:avLst/>
                <a:gdLst>
                  <a:gd name="T0" fmla="*/ 45 w 89"/>
                  <a:gd name="T1" fmla="*/ 277 h 278"/>
                  <a:gd name="T2" fmla="*/ 45 w 89"/>
                  <a:gd name="T3" fmla="*/ 278 h 278"/>
                  <a:gd name="T4" fmla="*/ 54 w 89"/>
                  <a:gd name="T5" fmla="*/ 243 h 278"/>
                  <a:gd name="T6" fmla="*/ 62 w 89"/>
                  <a:gd name="T7" fmla="*/ 209 h 278"/>
                  <a:gd name="T8" fmla="*/ 69 w 89"/>
                  <a:gd name="T9" fmla="*/ 175 h 278"/>
                  <a:gd name="T10" fmla="*/ 77 w 89"/>
                  <a:gd name="T11" fmla="*/ 139 h 278"/>
                  <a:gd name="T12" fmla="*/ 81 w 89"/>
                  <a:gd name="T13" fmla="*/ 104 h 278"/>
                  <a:gd name="T14" fmla="*/ 85 w 89"/>
                  <a:gd name="T15" fmla="*/ 69 h 278"/>
                  <a:gd name="T16" fmla="*/ 89 w 89"/>
                  <a:gd name="T17" fmla="*/ 35 h 278"/>
                  <a:gd name="T18" fmla="*/ 89 w 89"/>
                  <a:gd name="T19" fmla="*/ 0 h 278"/>
                  <a:gd name="T20" fmla="*/ 42 w 89"/>
                  <a:gd name="T21" fmla="*/ 0 h 278"/>
                  <a:gd name="T22" fmla="*/ 42 w 89"/>
                  <a:gd name="T23" fmla="*/ 32 h 278"/>
                  <a:gd name="T24" fmla="*/ 39 w 89"/>
                  <a:gd name="T25" fmla="*/ 65 h 278"/>
                  <a:gd name="T26" fmla="*/ 36 w 89"/>
                  <a:gd name="T27" fmla="*/ 98 h 278"/>
                  <a:gd name="T28" fmla="*/ 30 w 89"/>
                  <a:gd name="T29" fmla="*/ 132 h 278"/>
                  <a:gd name="T30" fmla="*/ 24 w 89"/>
                  <a:gd name="T31" fmla="*/ 165 h 278"/>
                  <a:gd name="T32" fmla="*/ 17 w 89"/>
                  <a:gd name="T33" fmla="*/ 199 h 278"/>
                  <a:gd name="T34" fmla="*/ 8 w 89"/>
                  <a:gd name="T35" fmla="*/ 233 h 278"/>
                  <a:gd name="T36" fmla="*/ 0 w 89"/>
                  <a:gd name="T37" fmla="*/ 266 h 278"/>
                  <a:gd name="T38" fmla="*/ 0 w 89"/>
                  <a:gd name="T39" fmla="*/ 266 h 278"/>
                  <a:gd name="T40" fmla="*/ 45 w 89"/>
                  <a:gd name="T41"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278">
                    <a:moveTo>
                      <a:pt x="45" y="277"/>
                    </a:moveTo>
                    <a:lnTo>
                      <a:pt x="45" y="278"/>
                    </a:lnTo>
                    <a:lnTo>
                      <a:pt x="54" y="243"/>
                    </a:lnTo>
                    <a:lnTo>
                      <a:pt x="62" y="209"/>
                    </a:lnTo>
                    <a:lnTo>
                      <a:pt x="69" y="175"/>
                    </a:lnTo>
                    <a:lnTo>
                      <a:pt x="77" y="139"/>
                    </a:lnTo>
                    <a:lnTo>
                      <a:pt x="81" y="104"/>
                    </a:lnTo>
                    <a:lnTo>
                      <a:pt x="85" y="69"/>
                    </a:lnTo>
                    <a:lnTo>
                      <a:pt x="89" y="35"/>
                    </a:lnTo>
                    <a:lnTo>
                      <a:pt x="89" y="0"/>
                    </a:lnTo>
                    <a:lnTo>
                      <a:pt x="42" y="0"/>
                    </a:lnTo>
                    <a:lnTo>
                      <a:pt x="42" y="32"/>
                    </a:lnTo>
                    <a:lnTo>
                      <a:pt x="39" y="65"/>
                    </a:lnTo>
                    <a:lnTo>
                      <a:pt x="36" y="98"/>
                    </a:lnTo>
                    <a:lnTo>
                      <a:pt x="30" y="132"/>
                    </a:lnTo>
                    <a:lnTo>
                      <a:pt x="24" y="165"/>
                    </a:lnTo>
                    <a:lnTo>
                      <a:pt x="17" y="199"/>
                    </a:lnTo>
                    <a:lnTo>
                      <a:pt x="8" y="233"/>
                    </a:lnTo>
                    <a:lnTo>
                      <a:pt x="0" y="266"/>
                    </a:lnTo>
                    <a:lnTo>
                      <a:pt x="0" y="266"/>
                    </a:lnTo>
                    <a:lnTo>
                      <a:pt x="45" y="27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4" name="Freeform 244"/>
              <p:cNvSpPr>
                <a:spLocks/>
              </p:cNvSpPr>
              <p:nvPr/>
            </p:nvSpPr>
            <p:spPr bwMode="auto">
              <a:xfrm>
                <a:off x="1282" y="2759"/>
                <a:ext cx="17" cy="33"/>
              </a:xfrm>
              <a:custGeom>
                <a:avLst/>
                <a:gdLst>
                  <a:gd name="T0" fmla="*/ 46 w 146"/>
                  <a:gd name="T1" fmla="*/ 271 h 271"/>
                  <a:gd name="T2" fmla="*/ 46 w 146"/>
                  <a:gd name="T3" fmla="*/ 271 h 271"/>
                  <a:gd name="T4" fmla="*/ 49 w 146"/>
                  <a:gd name="T5" fmla="*/ 256 h 271"/>
                  <a:gd name="T6" fmla="*/ 54 w 146"/>
                  <a:gd name="T7" fmla="*/ 239 h 271"/>
                  <a:gd name="T8" fmla="*/ 59 w 146"/>
                  <a:gd name="T9" fmla="*/ 223 h 271"/>
                  <a:gd name="T10" fmla="*/ 65 w 146"/>
                  <a:gd name="T11" fmla="*/ 208 h 271"/>
                  <a:gd name="T12" fmla="*/ 79 w 146"/>
                  <a:gd name="T13" fmla="*/ 175 h 271"/>
                  <a:gd name="T14" fmla="*/ 95 w 146"/>
                  <a:gd name="T15" fmla="*/ 143 h 271"/>
                  <a:gd name="T16" fmla="*/ 109 w 146"/>
                  <a:gd name="T17" fmla="*/ 111 h 271"/>
                  <a:gd name="T18" fmla="*/ 124 w 146"/>
                  <a:gd name="T19" fmla="*/ 79 h 271"/>
                  <a:gd name="T20" fmla="*/ 131 w 146"/>
                  <a:gd name="T21" fmla="*/ 63 h 271"/>
                  <a:gd name="T22" fmla="*/ 137 w 146"/>
                  <a:gd name="T23" fmla="*/ 46 h 271"/>
                  <a:gd name="T24" fmla="*/ 142 w 146"/>
                  <a:gd name="T25" fmla="*/ 28 h 271"/>
                  <a:gd name="T26" fmla="*/ 146 w 146"/>
                  <a:gd name="T27" fmla="*/ 11 h 271"/>
                  <a:gd name="T28" fmla="*/ 101 w 146"/>
                  <a:gd name="T29" fmla="*/ 0 h 271"/>
                  <a:gd name="T30" fmla="*/ 97 w 146"/>
                  <a:gd name="T31" fmla="*/ 16 h 271"/>
                  <a:gd name="T32" fmla="*/ 92 w 146"/>
                  <a:gd name="T33" fmla="*/ 30 h 271"/>
                  <a:gd name="T34" fmla="*/ 88 w 146"/>
                  <a:gd name="T35" fmla="*/ 46 h 271"/>
                  <a:gd name="T36" fmla="*/ 82 w 146"/>
                  <a:gd name="T37" fmla="*/ 60 h 271"/>
                  <a:gd name="T38" fmla="*/ 67 w 146"/>
                  <a:gd name="T39" fmla="*/ 91 h 271"/>
                  <a:gd name="T40" fmla="*/ 52 w 146"/>
                  <a:gd name="T41" fmla="*/ 124 h 271"/>
                  <a:gd name="T42" fmla="*/ 37 w 146"/>
                  <a:gd name="T43" fmla="*/ 156 h 271"/>
                  <a:gd name="T44" fmla="*/ 22 w 146"/>
                  <a:gd name="T45" fmla="*/ 190 h 271"/>
                  <a:gd name="T46" fmla="*/ 16 w 146"/>
                  <a:gd name="T47" fmla="*/ 208 h 271"/>
                  <a:gd name="T48" fmla="*/ 10 w 146"/>
                  <a:gd name="T49" fmla="*/ 225 h 271"/>
                  <a:gd name="T50" fmla="*/ 4 w 146"/>
                  <a:gd name="T51" fmla="*/ 244 h 271"/>
                  <a:gd name="T52" fmla="*/ 0 w 146"/>
                  <a:gd name="T53" fmla="*/ 262 h 271"/>
                  <a:gd name="T54" fmla="*/ 0 w 146"/>
                  <a:gd name="T55" fmla="*/ 262 h 271"/>
                  <a:gd name="T56" fmla="*/ 46 w 146"/>
                  <a:gd name="T5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71">
                    <a:moveTo>
                      <a:pt x="46" y="271"/>
                    </a:moveTo>
                    <a:lnTo>
                      <a:pt x="46" y="271"/>
                    </a:lnTo>
                    <a:lnTo>
                      <a:pt x="49" y="256"/>
                    </a:lnTo>
                    <a:lnTo>
                      <a:pt x="54" y="239"/>
                    </a:lnTo>
                    <a:lnTo>
                      <a:pt x="59" y="223"/>
                    </a:lnTo>
                    <a:lnTo>
                      <a:pt x="65" y="208"/>
                    </a:lnTo>
                    <a:lnTo>
                      <a:pt x="79" y="175"/>
                    </a:lnTo>
                    <a:lnTo>
                      <a:pt x="95" y="143"/>
                    </a:lnTo>
                    <a:lnTo>
                      <a:pt x="109" y="111"/>
                    </a:lnTo>
                    <a:lnTo>
                      <a:pt x="124" y="79"/>
                    </a:lnTo>
                    <a:lnTo>
                      <a:pt x="131" y="63"/>
                    </a:lnTo>
                    <a:lnTo>
                      <a:pt x="137" y="46"/>
                    </a:lnTo>
                    <a:lnTo>
                      <a:pt x="142" y="28"/>
                    </a:lnTo>
                    <a:lnTo>
                      <a:pt x="146" y="11"/>
                    </a:lnTo>
                    <a:lnTo>
                      <a:pt x="101" y="0"/>
                    </a:lnTo>
                    <a:lnTo>
                      <a:pt x="97" y="16"/>
                    </a:lnTo>
                    <a:lnTo>
                      <a:pt x="92" y="30"/>
                    </a:lnTo>
                    <a:lnTo>
                      <a:pt x="88" y="46"/>
                    </a:lnTo>
                    <a:lnTo>
                      <a:pt x="82" y="60"/>
                    </a:lnTo>
                    <a:lnTo>
                      <a:pt x="67" y="91"/>
                    </a:lnTo>
                    <a:lnTo>
                      <a:pt x="52" y="124"/>
                    </a:lnTo>
                    <a:lnTo>
                      <a:pt x="37" y="156"/>
                    </a:lnTo>
                    <a:lnTo>
                      <a:pt x="22" y="190"/>
                    </a:lnTo>
                    <a:lnTo>
                      <a:pt x="16" y="208"/>
                    </a:lnTo>
                    <a:lnTo>
                      <a:pt x="10" y="225"/>
                    </a:lnTo>
                    <a:lnTo>
                      <a:pt x="4" y="244"/>
                    </a:lnTo>
                    <a:lnTo>
                      <a:pt x="0" y="262"/>
                    </a:lnTo>
                    <a:lnTo>
                      <a:pt x="0" y="262"/>
                    </a:lnTo>
                    <a:lnTo>
                      <a:pt x="46" y="27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5" name="Freeform 245"/>
              <p:cNvSpPr>
                <a:spLocks/>
              </p:cNvSpPr>
              <p:nvPr/>
            </p:nvSpPr>
            <p:spPr bwMode="auto">
              <a:xfrm>
                <a:off x="1281" y="2791"/>
                <a:ext cx="6" cy="29"/>
              </a:xfrm>
              <a:custGeom>
                <a:avLst/>
                <a:gdLst>
                  <a:gd name="T0" fmla="*/ 57 w 57"/>
                  <a:gd name="T1" fmla="*/ 235 h 242"/>
                  <a:gd name="T2" fmla="*/ 57 w 57"/>
                  <a:gd name="T3" fmla="*/ 235 h 242"/>
                  <a:gd name="T4" fmla="*/ 53 w 57"/>
                  <a:gd name="T5" fmla="*/ 207 h 242"/>
                  <a:gd name="T6" fmla="*/ 49 w 57"/>
                  <a:gd name="T7" fmla="*/ 179 h 242"/>
                  <a:gd name="T8" fmla="*/ 47 w 57"/>
                  <a:gd name="T9" fmla="*/ 150 h 242"/>
                  <a:gd name="T10" fmla="*/ 47 w 57"/>
                  <a:gd name="T11" fmla="*/ 121 h 242"/>
                  <a:gd name="T12" fmla="*/ 47 w 57"/>
                  <a:gd name="T13" fmla="*/ 92 h 242"/>
                  <a:gd name="T14" fmla="*/ 48 w 57"/>
                  <a:gd name="T15" fmla="*/ 63 h 242"/>
                  <a:gd name="T16" fmla="*/ 52 w 57"/>
                  <a:gd name="T17" fmla="*/ 36 h 242"/>
                  <a:gd name="T18" fmla="*/ 57 w 57"/>
                  <a:gd name="T19" fmla="*/ 9 h 242"/>
                  <a:gd name="T20" fmla="*/ 11 w 57"/>
                  <a:gd name="T21" fmla="*/ 0 h 242"/>
                  <a:gd name="T22" fmla="*/ 5 w 57"/>
                  <a:gd name="T23" fmla="*/ 30 h 242"/>
                  <a:gd name="T24" fmla="*/ 1 w 57"/>
                  <a:gd name="T25" fmla="*/ 60 h 242"/>
                  <a:gd name="T26" fmla="*/ 0 w 57"/>
                  <a:gd name="T27" fmla="*/ 91 h 242"/>
                  <a:gd name="T28" fmla="*/ 0 w 57"/>
                  <a:gd name="T29" fmla="*/ 121 h 242"/>
                  <a:gd name="T30" fmla="*/ 1 w 57"/>
                  <a:gd name="T31" fmla="*/ 152 h 242"/>
                  <a:gd name="T32" fmla="*/ 3 w 57"/>
                  <a:gd name="T33" fmla="*/ 183 h 242"/>
                  <a:gd name="T34" fmla="*/ 6 w 57"/>
                  <a:gd name="T35" fmla="*/ 212 h 242"/>
                  <a:gd name="T36" fmla="*/ 11 w 57"/>
                  <a:gd name="T37" fmla="*/ 242 h 242"/>
                  <a:gd name="T38" fmla="*/ 10 w 57"/>
                  <a:gd name="T39" fmla="*/ 241 h 242"/>
                  <a:gd name="T40" fmla="*/ 57 w 57"/>
                  <a:gd name="T41"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2">
                    <a:moveTo>
                      <a:pt x="57" y="235"/>
                    </a:moveTo>
                    <a:lnTo>
                      <a:pt x="57" y="235"/>
                    </a:lnTo>
                    <a:lnTo>
                      <a:pt x="53" y="207"/>
                    </a:lnTo>
                    <a:lnTo>
                      <a:pt x="49" y="179"/>
                    </a:lnTo>
                    <a:lnTo>
                      <a:pt x="47" y="150"/>
                    </a:lnTo>
                    <a:lnTo>
                      <a:pt x="47" y="121"/>
                    </a:lnTo>
                    <a:lnTo>
                      <a:pt x="47" y="92"/>
                    </a:lnTo>
                    <a:lnTo>
                      <a:pt x="48" y="63"/>
                    </a:lnTo>
                    <a:lnTo>
                      <a:pt x="52" y="36"/>
                    </a:lnTo>
                    <a:lnTo>
                      <a:pt x="57" y="9"/>
                    </a:lnTo>
                    <a:lnTo>
                      <a:pt x="11" y="0"/>
                    </a:lnTo>
                    <a:lnTo>
                      <a:pt x="5" y="30"/>
                    </a:lnTo>
                    <a:lnTo>
                      <a:pt x="1" y="60"/>
                    </a:lnTo>
                    <a:lnTo>
                      <a:pt x="0" y="91"/>
                    </a:lnTo>
                    <a:lnTo>
                      <a:pt x="0" y="121"/>
                    </a:lnTo>
                    <a:lnTo>
                      <a:pt x="1" y="152"/>
                    </a:lnTo>
                    <a:lnTo>
                      <a:pt x="3" y="183"/>
                    </a:lnTo>
                    <a:lnTo>
                      <a:pt x="6" y="212"/>
                    </a:lnTo>
                    <a:lnTo>
                      <a:pt x="11" y="242"/>
                    </a:lnTo>
                    <a:lnTo>
                      <a:pt x="10" y="241"/>
                    </a:lnTo>
                    <a:lnTo>
                      <a:pt x="57" y="23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6" name="Freeform 246"/>
              <p:cNvSpPr>
                <a:spLocks/>
              </p:cNvSpPr>
              <p:nvPr/>
            </p:nvSpPr>
            <p:spPr bwMode="auto">
              <a:xfrm>
                <a:off x="1282" y="2820"/>
                <a:ext cx="13" cy="23"/>
              </a:xfrm>
              <a:custGeom>
                <a:avLst/>
                <a:gdLst>
                  <a:gd name="T0" fmla="*/ 109 w 109"/>
                  <a:gd name="T1" fmla="*/ 187 h 193"/>
                  <a:gd name="T2" fmla="*/ 109 w 109"/>
                  <a:gd name="T3" fmla="*/ 187 h 193"/>
                  <a:gd name="T4" fmla="*/ 107 w 109"/>
                  <a:gd name="T5" fmla="*/ 174 h 193"/>
                  <a:gd name="T6" fmla="*/ 104 w 109"/>
                  <a:gd name="T7" fmla="*/ 161 h 193"/>
                  <a:gd name="T8" fmla="*/ 101 w 109"/>
                  <a:gd name="T9" fmla="*/ 148 h 193"/>
                  <a:gd name="T10" fmla="*/ 96 w 109"/>
                  <a:gd name="T11" fmla="*/ 136 h 193"/>
                  <a:gd name="T12" fmla="*/ 86 w 109"/>
                  <a:gd name="T13" fmla="*/ 112 h 193"/>
                  <a:gd name="T14" fmla="*/ 77 w 109"/>
                  <a:gd name="T15" fmla="*/ 88 h 193"/>
                  <a:gd name="T16" fmla="*/ 66 w 109"/>
                  <a:gd name="T17" fmla="*/ 65 h 193"/>
                  <a:gd name="T18" fmla="*/ 57 w 109"/>
                  <a:gd name="T19" fmla="*/ 42 h 193"/>
                  <a:gd name="T20" fmla="*/ 54 w 109"/>
                  <a:gd name="T21" fmla="*/ 31 h 193"/>
                  <a:gd name="T22" fmla="*/ 50 w 109"/>
                  <a:gd name="T23" fmla="*/ 20 h 193"/>
                  <a:gd name="T24" fmla="*/ 48 w 109"/>
                  <a:gd name="T25" fmla="*/ 11 h 193"/>
                  <a:gd name="T26" fmla="*/ 47 w 109"/>
                  <a:gd name="T27" fmla="*/ 0 h 193"/>
                  <a:gd name="T28" fmla="*/ 0 w 109"/>
                  <a:gd name="T29" fmla="*/ 6 h 193"/>
                  <a:gd name="T30" fmla="*/ 2 w 109"/>
                  <a:gd name="T31" fmla="*/ 19 h 193"/>
                  <a:gd name="T32" fmla="*/ 6 w 109"/>
                  <a:gd name="T33" fmla="*/ 32 h 193"/>
                  <a:gd name="T34" fmla="*/ 9 w 109"/>
                  <a:gd name="T35" fmla="*/ 46 h 193"/>
                  <a:gd name="T36" fmla="*/ 13 w 109"/>
                  <a:gd name="T37" fmla="*/ 58 h 193"/>
                  <a:gd name="T38" fmla="*/ 23 w 109"/>
                  <a:gd name="T39" fmla="*/ 82 h 193"/>
                  <a:gd name="T40" fmla="*/ 33 w 109"/>
                  <a:gd name="T41" fmla="*/ 106 h 193"/>
                  <a:gd name="T42" fmla="*/ 43 w 109"/>
                  <a:gd name="T43" fmla="*/ 128 h 193"/>
                  <a:gd name="T44" fmla="*/ 53 w 109"/>
                  <a:gd name="T45" fmla="*/ 151 h 193"/>
                  <a:gd name="T46" fmla="*/ 55 w 109"/>
                  <a:gd name="T47" fmla="*/ 162 h 193"/>
                  <a:gd name="T48" fmla="*/ 59 w 109"/>
                  <a:gd name="T49" fmla="*/ 173 h 193"/>
                  <a:gd name="T50" fmla="*/ 61 w 109"/>
                  <a:gd name="T51" fmla="*/ 182 h 193"/>
                  <a:gd name="T52" fmla="*/ 62 w 109"/>
                  <a:gd name="T53" fmla="*/ 193 h 193"/>
                  <a:gd name="T54" fmla="*/ 62 w 109"/>
                  <a:gd name="T55" fmla="*/ 193 h 193"/>
                  <a:gd name="T56" fmla="*/ 109 w 109"/>
                  <a:gd name="T57"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93">
                    <a:moveTo>
                      <a:pt x="109" y="187"/>
                    </a:moveTo>
                    <a:lnTo>
                      <a:pt x="109" y="187"/>
                    </a:lnTo>
                    <a:lnTo>
                      <a:pt x="107" y="174"/>
                    </a:lnTo>
                    <a:lnTo>
                      <a:pt x="104" y="161"/>
                    </a:lnTo>
                    <a:lnTo>
                      <a:pt x="101" y="148"/>
                    </a:lnTo>
                    <a:lnTo>
                      <a:pt x="96" y="136"/>
                    </a:lnTo>
                    <a:lnTo>
                      <a:pt x="86" y="112"/>
                    </a:lnTo>
                    <a:lnTo>
                      <a:pt x="77" y="88"/>
                    </a:lnTo>
                    <a:lnTo>
                      <a:pt x="66" y="65"/>
                    </a:lnTo>
                    <a:lnTo>
                      <a:pt x="57" y="42"/>
                    </a:lnTo>
                    <a:lnTo>
                      <a:pt x="54" y="31"/>
                    </a:lnTo>
                    <a:lnTo>
                      <a:pt x="50" y="20"/>
                    </a:lnTo>
                    <a:lnTo>
                      <a:pt x="48" y="11"/>
                    </a:lnTo>
                    <a:lnTo>
                      <a:pt x="47" y="0"/>
                    </a:lnTo>
                    <a:lnTo>
                      <a:pt x="0" y="6"/>
                    </a:lnTo>
                    <a:lnTo>
                      <a:pt x="2" y="19"/>
                    </a:lnTo>
                    <a:lnTo>
                      <a:pt x="6" y="32"/>
                    </a:lnTo>
                    <a:lnTo>
                      <a:pt x="9" y="46"/>
                    </a:lnTo>
                    <a:lnTo>
                      <a:pt x="13" y="58"/>
                    </a:lnTo>
                    <a:lnTo>
                      <a:pt x="23" y="82"/>
                    </a:lnTo>
                    <a:lnTo>
                      <a:pt x="33" y="106"/>
                    </a:lnTo>
                    <a:lnTo>
                      <a:pt x="43" y="128"/>
                    </a:lnTo>
                    <a:lnTo>
                      <a:pt x="53" y="151"/>
                    </a:lnTo>
                    <a:lnTo>
                      <a:pt x="55" y="162"/>
                    </a:lnTo>
                    <a:lnTo>
                      <a:pt x="59" y="173"/>
                    </a:lnTo>
                    <a:lnTo>
                      <a:pt x="61" y="182"/>
                    </a:lnTo>
                    <a:lnTo>
                      <a:pt x="62" y="193"/>
                    </a:lnTo>
                    <a:lnTo>
                      <a:pt x="62" y="193"/>
                    </a:lnTo>
                    <a:lnTo>
                      <a:pt x="109"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7" name="Freeform 247"/>
              <p:cNvSpPr>
                <a:spLocks/>
              </p:cNvSpPr>
              <p:nvPr/>
            </p:nvSpPr>
            <p:spPr bwMode="auto">
              <a:xfrm>
                <a:off x="1289" y="2843"/>
                <a:ext cx="7" cy="22"/>
              </a:xfrm>
              <a:custGeom>
                <a:avLst/>
                <a:gdLst>
                  <a:gd name="T0" fmla="*/ 47 w 57"/>
                  <a:gd name="T1" fmla="*/ 187 h 187"/>
                  <a:gd name="T2" fmla="*/ 47 w 57"/>
                  <a:gd name="T3" fmla="*/ 187 h 187"/>
                  <a:gd name="T4" fmla="*/ 52 w 57"/>
                  <a:gd name="T5" fmla="*/ 163 h 187"/>
                  <a:gd name="T6" fmla="*/ 54 w 57"/>
                  <a:gd name="T7" fmla="*/ 139 h 187"/>
                  <a:gd name="T8" fmla="*/ 57 w 57"/>
                  <a:gd name="T9" fmla="*/ 114 h 187"/>
                  <a:gd name="T10" fmla="*/ 55 w 57"/>
                  <a:gd name="T11" fmla="*/ 90 h 187"/>
                  <a:gd name="T12" fmla="*/ 54 w 57"/>
                  <a:gd name="T13" fmla="*/ 66 h 187"/>
                  <a:gd name="T14" fmla="*/ 53 w 57"/>
                  <a:gd name="T15" fmla="*/ 43 h 187"/>
                  <a:gd name="T16" fmla="*/ 49 w 57"/>
                  <a:gd name="T17" fmla="*/ 21 h 187"/>
                  <a:gd name="T18" fmla="*/ 47 w 57"/>
                  <a:gd name="T19" fmla="*/ 0 h 187"/>
                  <a:gd name="T20" fmla="*/ 0 w 57"/>
                  <a:gd name="T21" fmla="*/ 6 h 187"/>
                  <a:gd name="T22" fmla="*/ 4 w 57"/>
                  <a:gd name="T23" fmla="*/ 27 h 187"/>
                  <a:gd name="T24" fmla="*/ 6 w 57"/>
                  <a:gd name="T25" fmla="*/ 48 h 187"/>
                  <a:gd name="T26" fmla="*/ 9 w 57"/>
                  <a:gd name="T27" fmla="*/ 70 h 187"/>
                  <a:gd name="T28" fmla="*/ 10 w 57"/>
                  <a:gd name="T29" fmla="*/ 91 h 187"/>
                  <a:gd name="T30" fmla="*/ 10 w 57"/>
                  <a:gd name="T31" fmla="*/ 113 h 187"/>
                  <a:gd name="T32" fmla="*/ 9 w 57"/>
                  <a:gd name="T33" fmla="*/ 135 h 187"/>
                  <a:gd name="T34" fmla="*/ 5 w 57"/>
                  <a:gd name="T35" fmla="*/ 156 h 187"/>
                  <a:gd name="T36" fmla="*/ 1 w 57"/>
                  <a:gd name="T37" fmla="*/ 177 h 187"/>
                  <a:gd name="T38" fmla="*/ 1 w 57"/>
                  <a:gd name="T39" fmla="*/ 177 h 187"/>
                  <a:gd name="T40" fmla="*/ 47 w 57"/>
                  <a:gd name="T4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87">
                    <a:moveTo>
                      <a:pt x="47" y="187"/>
                    </a:moveTo>
                    <a:lnTo>
                      <a:pt x="47" y="187"/>
                    </a:lnTo>
                    <a:lnTo>
                      <a:pt x="52" y="163"/>
                    </a:lnTo>
                    <a:lnTo>
                      <a:pt x="54" y="139"/>
                    </a:lnTo>
                    <a:lnTo>
                      <a:pt x="57" y="114"/>
                    </a:lnTo>
                    <a:lnTo>
                      <a:pt x="55" y="90"/>
                    </a:lnTo>
                    <a:lnTo>
                      <a:pt x="54" y="66"/>
                    </a:lnTo>
                    <a:lnTo>
                      <a:pt x="53" y="43"/>
                    </a:lnTo>
                    <a:lnTo>
                      <a:pt x="49" y="21"/>
                    </a:lnTo>
                    <a:lnTo>
                      <a:pt x="47" y="0"/>
                    </a:lnTo>
                    <a:lnTo>
                      <a:pt x="0" y="6"/>
                    </a:lnTo>
                    <a:lnTo>
                      <a:pt x="4" y="27"/>
                    </a:lnTo>
                    <a:lnTo>
                      <a:pt x="6" y="48"/>
                    </a:lnTo>
                    <a:lnTo>
                      <a:pt x="9" y="70"/>
                    </a:lnTo>
                    <a:lnTo>
                      <a:pt x="10" y="91"/>
                    </a:lnTo>
                    <a:lnTo>
                      <a:pt x="10" y="113"/>
                    </a:lnTo>
                    <a:lnTo>
                      <a:pt x="9" y="135"/>
                    </a:lnTo>
                    <a:lnTo>
                      <a:pt x="5" y="156"/>
                    </a:lnTo>
                    <a:lnTo>
                      <a:pt x="1" y="177"/>
                    </a:lnTo>
                    <a:lnTo>
                      <a:pt x="1" y="177"/>
                    </a:lnTo>
                    <a:lnTo>
                      <a:pt x="47"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8" name="Freeform 248"/>
              <p:cNvSpPr>
                <a:spLocks/>
              </p:cNvSpPr>
              <p:nvPr/>
            </p:nvSpPr>
            <p:spPr bwMode="auto">
              <a:xfrm>
                <a:off x="1275" y="2864"/>
                <a:ext cx="20" cy="30"/>
              </a:xfrm>
              <a:custGeom>
                <a:avLst/>
                <a:gdLst>
                  <a:gd name="T0" fmla="*/ 35 w 166"/>
                  <a:gd name="T1" fmla="*/ 250 h 250"/>
                  <a:gd name="T2" fmla="*/ 35 w 166"/>
                  <a:gd name="T3" fmla="*/ 250 h 250"/>
                  <a:gd name="T4" fmla="*/ 58 w 166"/>
                  <a:gd name="T5" fmla="*/ 225 h 250"/>
                  <a:gd name="T6" fmla="*/ 78 w 166"/>
                  <a:gd name="T7" fmla="*/ 196 h 250"/>
                  <a:gd name="T8" fmla="*/ 98 w 166"/>
                  <a:gd name="T9" fmla="*/ 168 h 250"/>
                  <a:gd name="T10" fmla="*/ 116 w 166"/>
                  <a:gd name="T11" fmla="*/ 136 h 250"/>
                  <a:gd name="T12" fmla="*/ 131 w 166"/>
                  <a:gd name="T13" fmla="*/ 105 h 250"/>
                  <a:gd name="T14" fmla="*/ 146 w 166"/>
                  <a:gd name="T15" fmla="*/ 74 h 250"/>
                  <a:gd name="T16" fmla="*/ 156 w 166"/>
                  <a:gd name="T17" fmla="*/ 42 h 250"/>
                  <a:gd name="T18" fmla="*/ 166 w 166"/>
                  <a:gd name="T19" fmla="*/ 10 h 250"/>
                  <a:gd name="T20" fmla="*/ 120 w 166"/>
                  <a:gd name="T21" fmla="*/ 0 h 250"/>
                  <a:gd name="T22" fmla="*/ 112 w 166"/>
                  <a:gd name="T23" fmla="*/ 27 h 250"/>
                  <a:gd name="T24" fmla="*/ 101 w 166"/>
                  <a:gd name="T25" fmla="*/ 56 h 250"/>
                  <a:gd name="T26" fmla="*/ 89 w 166"/>
                  <a:gd name="T27" fmla="*/ 86 h 250"/>
                  <a:gd name="T28" fmla="*/ 75 w 166"/>
                  <a:gd name="T29" fmla="*/ 115 h 250"/>
                  <a:gd name="T30" fmla="*/ 58 w 166"/>
                  <a:gd name="T31" fmla="*/ 142 h 250"/>
                  <a:gd name="T32" fmla="*/ 40 w 166"/>
                  <a:gd name="T33" fmla="*/ 170 h 250"/>
                  <a:gd name="T34" fmla="*/ 21 w 166"/>
                  <a:gd name="T35" fmla="*/ 195 h 250"/>
                  <a:gd name="T36" fmla="*/ 2 w 166"/>
                  <a:gd name="T37" fmla="*/ 219 h 250"/>
                  <a:gd name="T38" fmla="*/ 0 w 166"/>
                  <a:gd name="T39" fmla="*/ 219 h 250"/>
                  <a:gd name="T40" fmla="*/ 35 w 166"/>
                  <a:gd name="T4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50">
                    <a:moveTo>
                      <a:pt x="35" y="250"/>
                    </a:moveTo>
                    <a:lnTo>
                      <a:pt x="35" y="250"/>
                    </a:lnTo>
                    <a:lnTo>
                      <a:pt x="58" y="225"/>
                    </a:lnTo>
                    <a:lnTo>
                      <a:pt x="78" y="196"/>
                    </a:lnTo>
                    <a:lnTo>
                      <a:pt x="98" y="168"/>
                    </a:lnTo>
                    <a:lnTo>
                      <a:pt x="116" y="136"/>
                    </a:lnTo>
                    <a:lnTo>
                      <a:pt x="131" y="105"/>
                    </a:lnTo>
                    <a:lnTo>
                      <a:pt x="146" y="74"/>
                    </a:lnTo>
                    <a:lnTo>
                      <a:pt x="156" y="42"/>
                    </a:lnTo>
                    <a:lnTo>
                      <a:pt x="166" y="10"/>
                    </a:lnTo>
                    <a:lnTo>
                      <a:pt x="120" y="0"/>
                    </a:lnTo>
                    <a:lnTo>
                      <a:pt x="112" y="27"/>
                    </a:lnTo>
                    <a:lnTo>
                      <a:pt x="101" y="56"/>
                    </a:lnTo>
                    <a:lnTo>
                      <a:pt x="89" y="86"/>
                    </a:lnTo>
                    <a:lnTo>
                      <a:pt x="75" y="115"/>
                    </a:lnTo>
                    <a:lnTo>
                      <a:pt x="58" y="142"/>
                    </a:lnTo>
                    <a:lnTo>
                      <a:pt x="40" y="170"/>
                    </a:lnTo>
                    <a:lnTo>
                      <a:pt x="21" y="195"/>
                    </a:lnTo>
                    <a:lnTo>
                      <a:pt x="2" y="219"/>
                    </a:lnTo>
                    <a:lnTo>
                      <a:pt x="0" y="219"/>
                    </a:lnTo>
                    <a:lnTo>
                      <a:pt x="35" y="25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29" name="Freeform 249"/>
              <p:cNvSpPr>
                <a:spLocks/>
              </p:cNvSpPr>
              <p:nvPr/>
            </p:nvSpPr>
            <p:spPr bwMode="auto">
              <a:xfrm>
                <a:off x="1247" y="2891"/>
                <a:ext cx="33" cy="26"/>
              </a:xfrm>
              <a:custGeom>
                <a:avLst/>
                <a:gdLst>
                  <a:gd name="T0" fmla="*/ 21 w 281"/>
                  <a:gd name="T1" fmla="*/ 215 h 215"/>
                  <a:gd name="T2" fmla="*/ 21 w 281"/>
                  <a:gd name="T3" fmla="*/ 215 h 215"/>
                  <a:gd name="T4" fmla="*/ 57 w 281"/>
                  <a:gd name="T5" fmla="*/ 197 h 215"/>
                  <a:gd name="T6" fmla="*/ 92 w 281"/>
                  <a:gd name="T7" fmla="*/ 178 h 215"/>
                  <a:gd name="T8" fmla="*/ 126 w 281"/>
                  <a:gd name="T9" fmla="*/ 156 h 215"/>
                  <a:gd name="T10" fmla="*/ 161 w 281"/>
                  <a:gd name="T11" fmla="*/ 135 h 215"/>
                  <a:gd name="T12" fmla="*/ 194 w 281"/>
                  <a:gd name="T13" fmla="*/ 111 h 215"/>
                  <a:gd name="T14" fmla="*/ 225 w 281"/>
                  <a:gd name="T15" fmla="*/ 87 h 215"/>
                  <a:gd name="T16" fmla="*/ 239 w 281"/>
                  <a:gd name="T17" fmla="*/ 73 h 215"/>
                  <a:gd name="T18" fmla="*/ 254 w 281"/>
                  <a:gd name="T19" fmla="*/ 59 h 215"/>
                  <a:gd name="T20" fmla="*/ 268 w 281"/>
                  <a:gd name="T21" fmla="*/ 46 h 215"/>
                  <a:gd name="T22" fmla="*/ 281 w 281"/>
                  <a:gd name="T23" fmla="*/ 31 h 215"/>
                  <a:gd name="T24" fmla="*/ 246 w 281"/>
                  <a:gd name="T25" fmla="*/ 0 h 215"/>
                  <a:gd name="T26" fmla="*/ 234 w 281"/>
                  <a:gd name="T27" fmla="*/ 13 h 215"/>
                  <a:gd name="T28" fmla="*/ 221 w 281"/>
                  <a:gd name="T29" fmla="*/ 25 h 215"/>
                  <a:gd name="T30" fmla="*/ 208 w 281"/>
                  <a:gd name="T31" fmla="*/ 39 h 215"/>
                  <a:gd name="T32" fmla="*/ 195 w 281"/>
                  <a:gd name="T33" fmla="*/ 51 h 215"/>
                  <a:gd name="T34" fmla="*/ 165 w 281"/>
                  <a:gd name="T35" fmla="*/ 73 h 215"/>
                  <a:gd name="T36" fmla="*/ 135 w 281"/>
                  <a:gd name="T37" fmla="*/ 96 h 215"/>
                  <a:gd name="T38" fmla="*/ 102 w 281"/>
                  <a:gd name="T39" fmla="*/ 118 h 215"/>
                  <a:gd name="T40" fmla="*/ 69 w 281"/>
                  <a:gd name="T41" fmla="*/ 137 h 215"/>
                  <a:gd name="T42" fmla="*/ 34 w 281"/>
                  <a:gd name="T43" fmla="*/ 156 h 215"/>
                  <a:gd name="T44" fmla="*/ 0 w 281"/>
                  <a:gd name="T45" fmla="*/ 174 h 215"/>
                  <a:gd name="T46" fmla="*/ 0 w 281"/>
                  <a:gd name="T47" fmla="*/ 174 h 215"/>
                  <a:gd name="T48" fmla="*/ 21 w 281"/>
                  <a:gd name="T49"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21" y="215"/>
                    </a:moveTo>
                    <a:lnTo>
                      <a:pt x="21" y="215"/>
                    </a:lnTo>
                    <a:lnTo>
                      <a:pt x="57" y="197"/>
                    </a:lnTo>
                    <a:lnTo>
                      <a:pt x="92" y="178"/>
                    </a:lnTo>
                    <a:lnTo>
                      <a:pt x="126" y="156"/>
                    </a:lnTo>
                    <a:lnTo>
                      <a:pt x="161" y="135"/>
                    </a:lnTo>
                    <a:lnTo>
                      <a:pt x="194" y="111"/>
                    </a:lnTo>
                    <a:lnTo>
                      <a:pt x="225" y="87"/>
                    </a:lnTo>
                    <a:lnTo>
                      <a:pt x="239" y="73"/>
                    </a:lnTo>
                    <a:lnTo>
                      <a:pt x="254" y="59"/>
                    </a:lnTo>
                    <a:lnTo>
                      <a:pt x="268" y="46"/>
                    </a:lnTo>
                    <a:lnTo>
                      <a:pt x="281" y="31"/>
                    </a:lnTo>
                    <a:lnTo>
                      <a:pt x="246" y="0"/>
                    </a:lnTo>
                    <a:lnTo>
                      <a:pt x="234" y="13"/>
                    </a:lnTo>
                    <a:lnTo>
                      <a:pt x="221" y="25"/>
                    </a:lnTo>
                    <a:lnTo>
                      <a:pt x="208" y="39"/>
                    </a:lnTo>
                    <a:lnTo>
                      <a:pt x="195" y="51"/>
                    </a:lnTo>
                    <a:lnTo>
                      <a:pt x="165" y="73"/>
                    </a:lnTo>
                    <a:lnTo>
                      <a:pt x="135" y="96"/>
                    </a:lnTo>
                    <a:lnTo>
                      <a:pt x="102" y="118"/>
                    </a:lnTo>
                    <a:lnTo>
                      <a:pt x="69" y="137"/>
                    </a:lnTo>
                    <a:lnTo>
                      <a:pt x="34" y="156"/>
                    </a:lnTo>
                    <a:lnTo>
                      <a:pt x="0" y="174"/>
                    </a:lnTo>
                    <a:lnTo>
                      <a:pt x="0" y="174"/>
                    </a:lnTo>
                    <a:lnTo>
                      <a:pt x="21" y="2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0" name="Freeform 250"/>
              <p:cNvSpPr>
                <a:spLocks/>
              </p:cNvSpPr>
              <p:nvPr/>
            </p:nvSpPr>
            <p:spPr bwMode="auto">
              <a:xfrm>
                <a:off x="1208" y="2911"/>
                <a:ext cx="41" cy="22"/>
              </a:xfrm>
              <a:custGeom>
                <a:avLst/>
                <a:gdLst>
                  <a:gd name="T0" fmla="*/ 27 w 367"/>
                  <a:gd name="T1" fmla="*/ 175 h 175"/>
                  <a:gd name="T2" fmla="*/ 27 w 367"/>
                  <a:gd name="T3" fmla="*/ 175 h 175"/>
                  <a:gd name="T4" fmla="*/ 45 w 367"/>
                  <a:gd name="T5" fmla="*/ 163 h 175"/>
                  <a:gd name="T6" fmla="*/ 63 w 367"/>
                  <a:gd name="T7" fmla="*/ 153 h 175"/>
                  <a:gd name="T8" fmla="*/ 82 w 367"/>
                  <a:gd name="T9" fmla="*/ 143 h 175"/>
                  <a:gd name="T10" fmla="*/ 103 w 367"/>
                  <a:gd name="T11" fmla="*/ 133 h 175"/>
                  <a:gd name="T12" fmla="*/ 123 w 367"/>
                  <a:gd name="T13" fmla="*/ 125 h 175"/>
                  <a:gd name="T14" fmla="*/ 145 w 367"/>
                  <a:gd name="T15" fmla="*/ 118 h 175"/>
                  <a:gd name="T16" fmla="*/ 166 w 367"/>
                  <a:gd name="T17" fmla="*/ 111 h 175"/>
                  <a:gd name="T18" fmla="*/ 188 w 367"/>
                  <a:gd name="T19" fmla="*/ 103 h 175"/>
                  <a:gd name="T20" fmla="*/ 234 w 367"/>
                  <a:gd name="T21" fmla="*/ 90 h 175"/>
                  <a:gd name="T22" fmla="*/ 279 w 367"/>
                  <a:gd name="T23" fmla="*/ 77 h 175"/>
                  <a:gd name="T24" fmla="*/ 302 w 367"/>
                  <a:gd name="T25" fmla="*/ 69 h 175"/>
                  <a:gd name="T26" fmla="*/ 324 w 367"/>
                  <a:gd name="T27" fmla="*/ 60 h 175"/>
                  <a:gd name="T28" fmla="*/ 346 w 367"/>
                  <a:gd name="T29" fmla="*/ 52 h 175"/>
                  <a:gd name="T30" fmla="*/ 367 w 367"/>
                  <a:gd name="T31" fmla="*/ 41 h 175"/>
                  <a:gd name="T32" fmla="*/ 346 w 367"/>
                  <a:gd name="T33" fmla="*/ 0 h 175"/>
                  <a:gd name="T34" fmla="*/ 327 w 367"/>
                  <a:gd name="T35" fmla="*/ 9 h 175"/>
                  <a:gd name="T36" fmla="*/ 307 w 367"/>
                  <a:gd name="T37" fmla="*/ 17 h 175"/>
                  <a:gd name="T38" fmla="*/ 286 w 367"/>
                  <a:gd name="T39" fmla="*/ 25 h 175"/>
                  <a:gd name="T40" fmla="*/ 265 w 367"/>
                  <a:gd name="T41" fmla="*/ 33 h 175"/>
                  <a:gd name="T42" fmla="*/ 220 w 367"/>
                  <a:gd name="T43" fmla="*/ 46 h 175"/>
                  <a:gd name="T44" fmla="*/ 176 w 367"/>
                  <a:gd name="T45" fmla="*/ 59 h 175"/>
                  <a:gd name="T46" fmla="*/ 152 w 367"/>
                  <a:gd name="T47" fmla="*/ 66 h 175"/>
                  <a:gd name="T48" fmla="*/ 129 w 367"/>
                  <a:gd name="T49" fmla="*/ 73 h 175"/>
                  <a:gd name="T50" fmla="*/ 106 w 367"/>
                  <a:gd name="T51" fmla="*/ 82 h 175"/>
                  <a:gd name="T52" fmla="*/ 85 w 367"/>
                  <a:gd name="T53" fmla="*/ 90 h 175"/>
                  <a:gd name="T54" fmla="*/ 62 w 367"/>
                  <a:gd name="T55" fmla="*/ 101 h 175"/>
                  <a:gd name="T56" fmla="*/ 40 w 367"/>
                  <a:gd name="T57" fmla="*/ 112 h 175"/>
                  <a:gd name="T58" fmla="*/ 19 w 367"/>
                  <a:gd name="T59" fmla="*/ 124 h 175"/>
                  <a:gd name="T60" fmla="*/ 0 w 367"/>
                  <a:gd name="T61" fmla="*/ 138 h 175"/>
                  <a:gd name="T62" fmla="*/ 0 w 367"/>
                  <a:gd name="T63" fmla="*/ 138 h 175"/>
                  <a:gd name="T64" fmla="*/ 27 w 367"/>
                  <a:gd name="T6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175">
                    <a:moveTo>
                      <a:pt x="27" y="175"/>
                    </a:moveTo>
                    <a:lnTo>
                      <a:pt x="27" y="175"/>
                    </a:lnTo>
                    <a:lnTo>
                      <a:pt x="45" y="163"/>
                    </a:lnTo>
                    <a:lnTo>
                      <a:pt x="63" y="153"/>
                    </a:lnTo>
                    <a:lnTo>
                      <a:pt x="82" y="143"/>
                    </a:lnTo>
                    <a:lnTo>
                      <a:pt x="103" y="133"/>
                    </a:lnTo>
                    <a:lnTo>
                      <a:pt x="123" y="125"/>
                    </a:lnTo>
                    <a:lnTo>
                      <a:pt x="145" y="118"/>
                    </a:lnTo>
                    <a:lnTo>
                      <a:pt x="166" y="111"/>
                    </a:lnTo>
                    <a:lnTo>
                      <a:pt x="188" y="103"/>
                    </a:lnTo>
                    <a:lnTo>
                      <a:pt x="234" y="90"/>
                    </a:lnTo>
                    <a:lnTo>
                      <a:pt x="279" y="77"/>
                    </a:lnTo>
                    <a:lnTo>
                      <a:pt x="302" y="69"/>
                    </a:lnTo>
                    <a:lnTo>
                      <a:pt x="324" y="60"/>
                    </a:lnTo>
                    <a:lnTo>
                      <a:pt x="346" y="52"/>
                    </a:lnTo>
                    <a:lnTo>
                      <a:pt x="367" y="41"/>
                    </a:lnTo>
                    <a:lnTo>
                      <a:pt x="346" y="0"/>
                    </a:lnTo>
                    <a:lnTo>
                      <a:pt x="327" y="9"/>
                    </a:lnTo>
                    <a:lnTo>
                      <a:pt x="307" y="17"/>
                    </a:lnTo>
                    <a:lnTo>
                      <a:pt x="286" y="25"/>
                    </a:lnTo>
                    <a:lnTo>
                      <a:pt x="265" y="33"/>
                    </a:lnTo>
                    <a:lnTo>
                      <a:pt x="220" y="46"/>
                    </a:lnTo>
                    <a:lnTo>
                      <a:pt x="176" y="59"/>
                    </a:lnTo>
                    <a:lnTo>
                      <a:pt x="152" y="66"/>
                    </a:lnTo>
                    <a:lnTo>
                      <a:pt x="129" y="73"/>
                    </a:lnTo>
                    <a:lnTo>
                      <a:pt x="106" y="82"/>
                    </a:lnTo>
                    <a:lnTo>
                      <a:pt x="85" y="90"/>
                    </a:lnTo>
                    <a:lnTo>
                      <a:pt x="62" y="101"/>
                    </a:lnTo>
                    <a:lnTo>
                      <a:pt x="40" y="112"/>
                    </a:lnTo>
                    <a:lnTo>
                      <a:pt x="19" y="124"/>
                    </a:lnTo>
                    <a:lnTo>
                      <a:pt x="0" y="138"/>
                    </a:lnTo>
                    <a:lnTo>
                      <a:pt x="0" y="138"/>
                    </a:lnTo>
                    <a:lnTo>
                      <a:pt x="27" y="17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1" name="Freeform 251"/>
              <p:cNvSpPr>
                <a:spLocks/>
              </p:cNvSpPr>
              <p:nvPr/>
            </p:nvSpPr>
            <p:spPr bwMode="auto">
              <a:xfrm>
                <a:off x="1189" y="2929"/>
                <a:ext cx="21" cy="32"/>
              </a:xfrm>
              <a:custGeom>
                <a:avLst/>
                <a:gdLst>
                  <a:gd name="T0" fmla="*/ 38 w 189"/>
                  <a:gd name="T1" fmla="*/ 269 h 269"/>
                  <a:gd name="T2" fmla="*/ 39 w 189"/>
                  <a:gd name="T3" fmla="*/ 269 h 269"/>
                  <a:gd name="T4" fmla="*/ 58 w 189"/>
                  <a:gd name="T5" fmla="*/ 237 h 269"/>
                  <a:gd name="T6" fmla="*/ 75 w 189"/>
                  <a:gd name="T7" fmla="*/ 203 h 269"/>
                  <a:gd name="T8" fmla="*/ 92 w 189"/>
                  <a:gd name="T9" fmla="*/ 171 h 269"/>
                  <a:gd name="T10" fmla="*/ 109 w 189"/>
                  <a:gd name="T11" fmla="*/ 138 h 269"/>
                  <a:gd name="T12" fmla="*/ 117 w 189"/>
                  <a:gd name="T13" fmla="*/ 124 h 269"/>
                  <a:gd name="T14" fmla="*/ 127 w 189"/>
                  <a:gd name="T15" fmla="*/ 109 h 269"/>
                  <a:gd name="T16" fmla="*/ 135 w 189"/>
                  <a:gd name="T17" fmla="*/ 95 h 269"/>
                  <a:gd name="T18" fmla="*/ 145 w 189"/>
                  <a:gd name="T19" fmla="*/ 82 h 269"/>
                  <a:gd name="T20" fmla="*/ 156 w 189"/>
                  <a:gd name="T21" fmla="*/ 70 h 269"/>
                  <a:gd name="T22" fmla="*/ 166 w 189"/>
                  <a:gd name="T23" fmla="*/ 58 h 269"/>
                  <a:gd name="T24" fmla="*/ 177 w 189"/>
                  <a:gd name="T25" fmla="*/ 47 h 269"/>
                  <a:gd name="T26" fmla="*/ 189 w 189"/>
                  <a:gd name="T27" fmla="*/ 37 h 269"/>
                  <a:gd name="T28" fmla="*/ 162 w 189"/>
                  <a:gd name="T29" fmla="*/ 0 h 269"/>
                  <a:gd name="T30" fmla="*/ 146 w 189"/>
                  <a:gd name="T31" fmla="*/ 12 h 269"/>
                  <a:gd name="T32" fmla="*/ 133 w 189"/>
                  <a:gd name="T33" fmla="*/ 25 h 269"/>
                  <a:gd name="T34" fmla="*/ 120 w 189"/>
                  <a:gd name="T35" fmla="*/ 39 h 269"/>
                  <a:gd name="T36" fmla="*/ 109 w 189"/>
                  <a:gd name="T37" fmla="*/ 53 h 269"/>
                  <a:gd name="T38" fmla="*/ 97 w 189"/>
                  <a:gd name="T39" fmla="*/ 69 h 269"/>
                  <a:gd name="T40" fmla="*/ 87 w 189"/>
                  <a:gd name="T41" fmla="*/ 84 h 269"/>
                  <a:gd name="T42" fmla="*/ 78 w 189"/>
                  <a:gd name="T43" fmla="*/ 100 h 269"/>
                  <a:gd name="T44" fmla="*/ 68 w 189"/>
                  <a:gd name="T45" fmla="*/ 117 h 269"/>
                  <a:gd name="T46" fmla="*/ 51 w 189"/>
                  <a:gd name="T47" fmla="*/ 149 h 269"/>
                  <a:gd name="T48" fmla="*/ 34 w 189"/>
                  <a:gd name="T49" fmla="*/ 182 h 269"/>
                  <a:gd name="T50" fmla="*/ 18 w 189"/>
                  <a:gd name="T51" fmla="*/ 214 h 269"/>
                  <a:gd name="T52" fmla="*/ 0 w 189"/>
                  <a:gd name="T53" fmla="*/ 244 h 269"/>
                  <a:gd name="T54" fmla="*/ 0 w 189"/>
                  <a:gd name="T55" fmla="*/ 244 h 269"/>
                  <a:gd name="T56" fmla="*/ 38 w 189"/>
                  <a:gd name="T5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9" h="269">
                    <a:moveTo>
                      <a:pt x="38" y="269"/>
                    </a:moveTo>
                    <a:lnTo>
                      <a:pt x="39" y="269"/>
                    </a:lnTo>
                    <a:lnTo>
                      <a:pt x="58" y="237"/>
                    </a:lnTo>
                    <a:lnTo>
                      <a:pt x="75" y="203"/>
                    </a:lnTo>
                    <a:lnTo>
                      <a:pt x="92" y="171"/>
                    </a:lnTo>
                    <a:lnTo>
                      <a:pt x="109" y="138"/>
                    </a:lnTo>
                    <a:lnTo>
                      <a:pt x="117" y="124"/>
                    </a:lnTo>
                    <a:lnTo>
                      <a:pt x="127" y="109"/>
                    </a:lnTo>
                    <a:lnTo>
                      <a:pt x="135" y="95"/>
                    </a:lnTo>
                    <a:lnTo>
                      <a:pt x="145" y="82"/>
                    </a:lnTo>
                    <a:lnTo>
                      <a:pt x="156" y="70"/>
                    </a:lnTo>
                    <a:lnTo>
                      <a:pt x="166" y="58"/>
                    </a:lnTo>
                    <a:lnTo>
                      <a:pt x="177" y="47"/>
                    </a:lnTo>
                    <a:lnTo>
                      <a:pt x="189" y="37"/>
                    </a:lnTo>
                    <a:lnTo>
                      <a:pt x="162" y="0"/>
                    </a:lnTo>
                    <a:lnTo>
                      <a:pt x="146" y="12"/>
                    </a:lnTo>
                    <a:lnTo>
                      <a:pt x="133" y="25"/>
                    </a:lnTo>
                    <a:lnTo>
                      <a:pt x="120" y="39"/>
                    </a:lnTo>
                    <a:lnTo>
                      <a:pt x="109" y="53"/>
                    </a:lnTo>
                    <a:lnTo>
                      <a:pt x="97" y="69"/>
                    </a:lnTo>
                    <a:lnTo>
                      <a:pt x="87" y="84"/>
                    </a:lnTo>
                    <a:lnTo>
                      <a:pt x="78" y="100"/>
                    </a:lnTo>
                    <a:lnTo>
                      <a:pt x="68" y="117"/>
                    </a:lnTo>
                    <a:lnTo>
                      <a:pt x="51" y="149"/>
                    </a:lnTo>
                    <a:lnTo>
                      <a:pt x="34" y="182"/>
                    </a:lnTo>
                    <a:lnTo>
                      <a:pt x="18" y="214"/>
                    </a:lnTo>
                    <a:lnTo>
                      <a:pt x="0" y="244"/>
                    </a:lnTo>
                    <a:lnTo>
                      <a:pt x="0" y="244"/>
                    </a:lnTo>
                    <a:lnTo>
                      <a:pt x="38" y="26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2" name="Freeform 252"/>
              <p:cNvSpPr>
                <a:spLocks/>
              </p:cNvSpPr>
              <p:nvPr/>
            </p:nvSpPr>
            <p:spPr bwMode="auto">
              <a:xfrm>
                <a:off x="1166" y="2958"/>
                <a:ext cx="27" cy="41"/>
              </a:xfrm>
              <a:custGeom>
                <a:avLst/>
                <a:gdLst>
                  <a:gd name="T0" fmla="*/ 35 w 235"/>
                  <a:gd name="T1" fmla="*/ 331 h 331"/>
                  <a:gd name="T2" fmla="*/ 35 w 235"/>
                  <a:gd name="T3" fmla="*/ 331 h 331"/>
                  <a:gd name="T4" fmla="*/ 50 w 235"/>
                  <a:gd name="T5" fmla="*/ 313 h 331"/>
                  <a:gd name="T6" fmla="*/ 65 w 235"/>
                  <a:gd name="T7" fmla="*/ 295 h 331"/>
                  <a:gd name="T8" fmla="*/ 78 w 235"/>
                  <a:gd name="T9" fmla="*/ 277 h 331"/>
                  <a:gd name="T10" fmla="*/ 91 w 235"/>
                  <a:gd name="T11" fmla="*/ 258 h 331"/>
                  <a:gd name="T12" fmla="*/ 117 w 235"/>
                  <a:gd name="T13" fmla="*/ 218 h 331"/>
                  <a:gd name="T14" fmla="*/ 141 w 235"/>
                  <a:gd name="T15" fmla="*/ 179 h 331"/>
                  <a:gd name="T16" fmla="*/ 165 w 235"/>
                  <a:gd name="T17" fmla="*/ 139 h 331"/>
                  <a:gd name="T18" fmla="*/ 188 w 235"/>
                  <a:gd name="T19" fmla="*/ 101 h 331"/>
                  <a:gd name="T20" fmla="*/ 212 w 235"/>
                  <a:gd name="T21" fmla="*/ 62 h 331"/>
                  <a:gd name="T22" fmla="*/ 235 w 235"/>
                  <a:gd name="T23" fmla="*/ 25 h 331"/>
                  <a:gd name="T24" fmla="*/ 197 w 235"/>
                  <a:gd name="T25" fmla="*/ 0 h 331"/>
                  <a:gd name="T26" fmla="*/ 173 w 235"/>
                  <a:gd name="T27" fmla="*/ 37 h 331"/>
                  <a:gd name="T28" fmla="*/ 149 w 235"/>
                  <a:gd name="T29" fmla="*/ 77 h 331"/>
                  <a:gd name="T30" fmla="*/ 125 w 235"/>
                  <a:gd name="T31" fmla="*/ 116 h 331"/>
                  <a:gd name="T32" fmla="*/ 102 w 235"/>
                  <a:gd name="T33" fmla="*/ 155 h 331"/>
                  <a:gd name="T34" fmla="*/ 78 w 235"/>
                  <a:gd name="T35" fmla="*/ 194 h 331"/>
                  <a:gd name="T36" fmla="*/ 53 w 235"/>
                  <a:gd name="T37" fmla="*/ 232 h 331"/>
                  <a:gd name="T38" fmla="*/ 41 w 235"/>
                  <a:gd name="T39" fmla="*/ 250 h 331"/>
                  <a:gd name="T40" fmla="*/ 27 w 235"/>
                  <a:gd name="T41" fmla="*/ 268 h 331"/>
                  <a:gd name="T42" fmla="*/ 14 w 235"/>
                  <a:gd name="T43" fmla="*/ 284 h 331"/>
                  <a:gd name="T44" fmla="*/ 0 w 235"/>
                  <a:gd name="T45" fmla="*/ 301 h 331"/>
                  <a:gd name="T46" fmla="*/ 0 w 235"/>
                  <a:gd name="T47" fmla="*/ 300 h 331"/>
                  <a:gd name="T48" fmla="*/ 35 w 235"/>
                  <a:gd name="T4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31">
                    <a:moveTo>
                      <a:pt x="35" y="331"/>
                    </a:moveTo>
                    <a:lnTo>
                      <a:pt x="35" y="331"/>
                    </a:lnTo>
                    <a:lnTo>
                      <a:pt x="50" y="313"/>
                    </a:lnTo>
                    <a:lnTo>
                      <a:pt x="65" y="295"/>
                    </a:lnTo>
                    <a:lnTo>
                      <a:pt x="78" y="277"/>
                    </a:lnTo>
                    <a:lnTo>
                      <a:pt x="91" y="258"/>
                    </a:lnTo>
                    <a:lnTo>
                      <a:pt x="117" y="218"/>
                    </a:lnTo>
                    <a:lnTo>
                      <a:pt x="141" y="179"/>
                    </a:lnTo>
                    <a:lnTo>
                      <a:pt x="165" y="139"/>
                    </a:lnTo>
                    <a:lnTo>
                      <a:pt x="188" y="101"/>
                    </a:lnTo>
                    <a:lnTo>
                      <a:pt x="212" y="62"/>
                    </a:lnTo>
                    <a:lnTo>
                      <a:pt x="235" y="25"/>
                    </a:lnTo>
                    <a:lnTo>
                      <a:pt x="197" y="0"/>
                    </a:lnTo>
                    <a:lnTo>
                      <a:pt x="173" y="37"/>
                    </a:lnTo>
                    <a:lnTo>
                      <a:pt x="149" y="77"/>
                    </a:lnTo>
                    <a:lnTo>
                      <a:pt x="125" y="116"/>
                    </a:lnTo>
                    <a:lnTo>
                      <a:pt x="102" y="155"/>
                    </a:lnTo>
                    <a:lnTo>
                      <a:pt x="78" y="194"/>
                    </a:lnTo>
                    <a:lnTo>
                      <a:pt x="53" y="232"/>
                    </a:lnTo>
                    <a:lnTo>
                      <a:pt x="41" y="250"/>
                    </a:lnTo>
                    <a:lnTo>
                      <a:pt x="27" y="268"/>
                    </a:lnTo>
                    <a:lnTo>
                      <a:pt x="14" y="284"/>
                    </a:lnTo>
                    <a:lnTo>
                      <a:pt x="0" y="301"/>
                    </a:lnTo>
                    <a:lnTo>
                      <a:pt x="0" y="300"/>
                    </a:lnTo>
                    <a:lnTo>
                      <a:pt x="35" y="33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3" name="Freeform 253"/>
              <p:cNvSpPr>
                <a:spLocks/>
              </p:cNvSpPr>
              <p:nvPr/>
            </p:nvSpPr>
            <p:spPr bwMode="auto">
              <a:xfrm>
                <a:off x="1150" y="2994"/>
                <a:ext cx="20" cy="17"/>
              </a:xfrm>
              <a:custGeom>
                <a:avLst/>
                <a:gdLst>
                  <a:gd name="T0" fmla="*/ 3 w 179"/>
                  <a:gd name="T1" fmla="*/ 137 h 137"/>
                  <a:gd name="T2" fmla="*/ 3 w 179"/>
                  <a:gd name="T3" fmla="*/ 137 h 137"/>
                  <a:gd name="T4" fmla="*/ 17 w 179"/>
                  <a:gd name="T5" fmla="*/ 136 h 137"/>
                  <a:gd name="T6" fmla="*/ 30 w 179"/>
                  <a:gd name="T7" fmla="*/ 132 h 137"/>
                  <a:gd name="T8" fmla="*/ 43 w 179"/>
                  <a:gd name="T9" fmla="*/ 128 h 137"/>
                  <a:gd name="T10" fmla="*/ 56 w 179"/>
                  <a:gd name="T11" fmla="*/ 124 h 137"/>
                  <a:gd name="T12" fmla="*/ 68 w 179"/>
                  <a:gd name="T13" fmla="*/ 119 h 137"/>
                  <a:gd name="T14" fmla="*/ 80 w 179"/>
                  <a:gd name="T15" fmla="*/ 113 h 137"/>
                  <a:gd name="T16" fmla="*/ 92 w 179"/>
                  <a:gd name="T17" fmla="*/ 106 h 137"/>
                  <a:gd name="T18" fmla="*/ 104 w 179"/>
                  <a:gd name="T19" fmla="*/ 98 h 137"/>
                  <a:gd name="T20" fmla="*/ 125 w 179"/>
                  <a:gd name="T21" fmla="*/ 83 h 137"/>
                  <a:gd name="T22" fmla="*/ 144 w 179"/>
                  <a:gd name="T23" fmla="*/ 66 h 137"/>
                  <a:gd name="T24" fmla="*/ 163 w 179"/>
                  <a:gd name="T25" fmla="*/ 49 h 137"/>
                  <a:gd name="T26" fmla="*/ 179 w 179"/>
                  <a:gd name="T27" fmla="*/ 31 h 137"/>
                  <a:gd name="T28" fmla="*/ 144 w 179"/>
                  <a:gd name="T29" fmla="*/ 0 h 137"/>
                  <a:gd name="T30" fmla="*/ 129 w 179"/>
                  <a:gd name="T31" fmla="*/ 16 h 137"/>
                  <a:gd name="T32" fmla="*/ 113 w 179"/>
                  <a:gd name="T33" fmla="*/ 31 h 137"/>
                  <a:gd name="T34" fmla="*/ 96 w 179"/>
                  <a:gd name="T35" fmla="*/ 47 h 137"/>
                  <a:gd name="T36" fmla="*/ 77 w 179"/>
                  <a:gd name="T37" fmla="*/ 60 h 137"/>
                  <a:gd name="T38" fmla="*/ 68 w 179"/>
                  <a:gd name="T39" fmla="*/ 66 h 137"/>
                  <a:gd name="T40" fmla="*/ 59 w 179"/>
                  <a:gd name="T41" fmla="*/ 72 h 137"/>
                  <a:gd name="T42" fmla="*/ 49 w 179"/>
                  <a:gd name="T43" fmla="*/ 77 h 137"/>
                  <a:gd name="T44" fmla="*/ 38 w 179"/>
                  <a:gd name="T45" fmla="*/ 80 h 137"/>
                  <a:gd name="T46" fmla="*/ 29 w 179"/>
                  <a:gd name="T47" fmla="*/ 84 h 137"/>
                  <a:gd name="T48" fmla="*/ 19 w 179"/>
                  <a:gd name="T49" fmla="*/ 88 h 137"/>
                  <a:gd name="T50" fmla="*/ 9 w 179"/>
                  <a:gd name="T51" fmla="*/ 89 h 137"/>
                  <a:gd name="T52" fmla="*/ 0 w 179"/>
                  <a:gd name="T53" fmla="*/ 90 h 137"/>
                  <a:gd name="T54" fmla="*/ 0 w 179"/>
                  <a:gd name="T55" fmla="*/ 90 h 137"/>
                  <a:gd name="T56" fmla="*/ 3 w 179"/>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37">
                    <a:moveTo>
                      <a:pt x="3" y="137"/>
                    </a:moveTo>
                    <a:lnTo>
                      <a:pt x="3" y="137"/>
                    </a:lnTo>
                    <a:lnTo>
                      <a:pt x="17" y="136"/>
                    </a:lnTo>
                    <a:lnTo>
                      <a:pt x="30" y="132"/>
                    </a:lnTo>
                    <a:lnTo>
                      <a:pt x="43" y="128"/>
                    </a:lnTo>
                    <a:lnTo>
                      <a:pt x="56" y="124"/>
                    </a:lnTo>
                    <a:lnTo>
                      <a:pt x="68" y="119"/>
                    </a:lnTo>
                    <a:lnTo>
                      <a:pt x="80" y="113"/>
                    </a:lnTo>
                    <a:lnTo>
                      <a:pt x="92" y="106"/>
                    </a:lnTo>
                    <a:lnTo>
                      <a:pt x="104" y="98"/>
                    </a:lnTo>
                    <a:lnTo>
                      <a:pt x="125" y="83"/>
                    </a:lnTo>
                    <a:lnTo>
                      <a:pt x="144" y="66"/>
                    </a:lnTo>
                    <a:lnTo>
                      <a:pt x="163" y="49"/>
                    </a:lnTo>
                    <a:lnTo>
                      <a:pt x="179" y="31"/>
                    </a:lnTo>
                    <a:lnTo>
                      <a:pt x="144" y="0"/>
                    </a:lnTo>
                    <a:lnTo>
                      <a:pt x="129" y="16"/>
                    </a:lnTo>
                    <a:lnTo>
                      <a:pt x="113" y="31"/>
                    </a:lnTo>
                    <a:lnTo>
                      <a:pt x="96" y="47"/>
                    </a:lnTo>
                    <a:lnTo>
                      <a:pt x="77" y="60"/>
                    </a:lnTo>
                    <a:lnTo>
                      <a:pt x="68" y="66"/>
                    </a:lnTo>
                    <a:lnTo>
                      <a:pt x="59" y="72"/>
                    </a:lnTo>
                    <a:lnTo>
                      <a:pt x="49" y="77"/>
                    </a:lnTo>
                    <a:lnTo>
                      <a:pt x="38" y="80"/>
                    </a:lnTo>
                    <a:lnTo>
                      <a:pt x="29" y="84"/>
                    </a:lnTo>
                    <a:lnTo>
                      <a:pt x="19" y="88"/>
                    </a:lnTo>
                    <a:lnTo>
                      <a:pt x="9" y="89"/>
                    </a:lnTo>
                    <a:lnTo>
                      <a:pt x="0" y="90"/>
                    </a:lnTo>
                    <a:lnTo>
                      <a:pt x="0" y="90"/>
                    </a:lnTo>
                    <a:lnTo>
                      <a:pt x="3" y="1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4" name="Freeform 254"/>
              <p:cNvSpPr>
                <a:spLocks/>
              </p:cNvSpPr>
              <p:nvPr/>
            </p:nvSpPr>
            <p:spPr bwMode="auto">
              <a:xfrm>
                <a:off x="1113" y="2999"/>
                <a:ext cx="37" cy="12"/>
              </a:xfrm>
              <a:custGeom>
                <a:avLst/>
                <a:gdLst>
                  <a:gd name="T0" fmla="*/ 0 w 322"/>
                  <a:gd name="T1" fmla="*/ 43 h 101"/>
                  <a:gd name="T2" fmla="*/ 0 w 322"/>
                  <a:gd name="T3" fmla="*/ 43 h 101"/>
                  <a:gd name="T4" fmla="*/ 38 w 322"/>
                  <a:gd name="T5" fmla="*/ 58 h 101"/>
                  <a:gd name="T6" fmla="*/ 78 w 322"/>
                  <a:gd name="T7" fmla="*/ 70 h 101"/>
                  <a:gd name="T8" fmla="*/ 118 w 322"/>
                  <a:gd name="T9" fmla="*/ 81 h 101"/>
                  <a:gd name="T10" fmla="*/ 159 w 322"/>
                  <a:gd name="T11" fmla="*/ 89 h 101"/>
                  <a:gd name="T12" fmla="*/ 200 w 322"/>
                  <a:gd name="T13" fmla="*/ 96 h 101"/>
                  <a:gd name="T14" fmla="*/ 241 w 322"/>
                  <a:gd name="T15" fmla="*/ 100 h 101"/>
                  <a:gd name="T16" fmla="*/ 261 w 322"/>
                  <a:gd name="T17" fmla="*/ 101 h 101"/>
                  <a:gd name="T18" fmla="*/ 282 w 322"/>
                  <a:gd name="T19" fmla="*/ 101 h 101"/>
                  <a:gd name="T20" fmla="*/ 302 w 322"/>
                  <a:gd name="T21" fmla="*/ 101 h 101"/>
                  <a:gd name="T22" fmla="*/ 322 w 322"/>
                  <a:gd name="T23" fmla="*/ 100 h 101"/>
                  <a:gd name="T24" fmla="*/ 319 w 322"/>
                  <a:gd name="T25" fmla="*/ 53 h 101"/>
                  <a:gd name="T26" fmla="*/ 301 w 322"/>
                  <a:gd name="T27" fmla="*/ 54 h 101"/>
                  <a:gd name="T28" fmla="*/ 282 w 322"/>
                  <a:gd name="T29" fmla="*/ 54 h 101"/>
                  <a:gd name="T30" fmla="*/ 264 w 322"/>
                  <a:gd name="T31" fmla="*/ 54 h 101"/>
                  <a:gd name="T32" fmla="*/ 244 w 322"/>
                  <a:gd name="T33" fmla="*/ 53 h 101"/>
                  <a:gd name="T34" fmla="*/ 206 w 322"/>
                  <a:gd name="T35" fmla="*/ 49 h 101"/>
                  <a:gd name="T36" fmla="*/ 168 w 322"/>
                  <a:gd name="T37" fmla="*/ 43 h 101"/>
                  <a:gd name="T38" fmla="*/ 129 w 322"/>
                  <a:gd name="T39" fmla="*/ 36 h 101"/>
                  <a:gd name="T40" fmla="*/ 91 w 322"/>
                  <a:gd name="T41" fmla="*/ 25 h 101"/>
                  <a:gd name="T42" fmla="*/ 54 w 322"/>
                  <a:gd name="T43" fmla="*/ 13 h 101"/>
                  <a:gd name="T44" fmla="*/ 18 w 322"/>
                  <a:gd name="T45" fmla="*/ 0 h 101"/>
                  <a:gd name="T46" fmla="*/ 18 w 322"/>
                  <a:gd name="T47" fmla="*/ 0 h 101"/>
                  <a:gd name="T48" fmla="*/ 0 w 322"/>
                  <a:gd name="T49"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101">
                    <a:moveTo>
                      <a:pt x="0" y="43"/>
                    </a:moveTo>
                    <a:lnTo>
                      <a:pt x="0" y="43"/>
                    </a:lnTo>
                    <a:lnTo>
                      <a:pt x="38" y="58"/>
                    </a:lnTo>
                    <a:lnTo>
                      <a:pt x="78" y="70"/>
                    </a:lnTo>
                    <a:lnTo>
                      <a:pt x="118" y="81"/>
                    </a:lnTo>
                    <a:lnTo>
                      <a:pt x="159" y="89"/>
                    </a:lnTo>
                    <a:lnTo>
                      <a:pt x="200" y="96"/>
                    </a:lnTo>
                    <a:lnTo>
                      <a:pt x="241" y="100"/>
                    </a:lnTo>
                    <a:lnTo>
                      <a:pt x="261" y="101"/>
                    </a:lnTo>
                    <a:lnTo>
                      <a:pt x="282" y="101"/>
                    </a:lnTo>
                    <a:lnTo>
                      <a:pt x="302" y="101"/>
                    </a:lnTo>
                    <a:lnTo>
                      <a:pt x="322" y="100"/>
                    </a:lnTo>
                    <a:lnTo>
                      <a:pt x="319" y="53"/>
                    </a:lnTo>
                    <a:lnTo>
                      <a:pt x="301" y="54"/>
                    </a:lnTo>
                    <a:lnTo>
                      <a:pt x="282" y="54"/>
                    </a:lnTo>
                    <a:lnTo>
                      <a:pt x="264" y="54"/>
                    </a:lnTo>
                    <a:lnTo>
                      <a:pt x="244" y="53"/>
                    </a:lnTo>
                    <a:lnTo>
                      <a:pt x="206" y="49"/>
                    </a:lnTo>
                    <a:lnTo>
                      <a:pt x="168" y="43"/>
                    </a:lnTo>
                    <a:lnTo>
                      <a:pt x="129" y="36"/>
                    </a:lnTo>
                    <a:lnTo>
                      <a:pt x="91" y="25"/>
                    </a:lnTo>
                    <a:lnTo>
                      <a:pt x="54" y="13"/>
                    </a:lnTo>
                    <a:lnTo>
                      <a:pt x="18" y="0"/>
                    </a:lnTo>
                    <a:lnTo>
                      <a:pt x="18" y="0"/>
                    </a:lnTo>
                    <a:lnTo>
                      <a:pt x="0" y="4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5" name="Freeform 255"/>
              <p:cNvSpPr>
                <a:spLocks/>
              </p:cNvSpPr>
              <p:nvPr/>
            </p:nvSpPr>
            <p:spPr bwMode="auto">
              <a:xfrm>
                <a:off x="1066" y="2970"/>
                <a:ext cx="49" cy="34"/>
              </a:xfrm>
              <a:custGeom>
                <a:avLst/>
                <a:gdLst>
                  <a:gd name="T0" fmla="*/ 0 w 428"/>
                  <a:gd name="T1" fmla="*/ 39 h 282"/>
                  <a:gd name="T2" fmla="*/ 0 w 428"/>
                  <a:gd name="T3" fmla="*/ 39 h 282"/>
                  <a:gd name="T4" fmla="*/ 48 w 428"/>
                  <a:gd name="T5" fmla="*/ 71 h 282"/>
                  <a:gd name="T6" fmla="*/ 98 w 428"/>
                  <a:gd name="T7" fmla="*/ 105 h 282"/>
                  <a:gd name="T8" fmla="*/ 148 w 428"/>
                  <a:gd name="T9" fmla="*/ 137 h 282"/>
                  <a:gd name="T10" fmla="*/ 198 w 428"/>
                  <a:gd name="T11" fmla="*/ 171 h 282"/>
                  <a:gd name="T12" fmla="*/ 250 w 428"/>
                  <a:gd name="T13" fmla="*/ 202 h 282"/>
                  <a:gd name="T14" fmla="*/ 303 w 428"/>
                  <a:gd name="T15" fmla="*/ 231 h 282"/>
                  <a:gd name="T16" fmla="*/ 329 w 428"/>
                  <a:gd name="T17" fmla="*/ 245 h 282"/>
                  <a:gd name="T18" fmla="*/ 356 w 428"/>
                  <a:gd name="T19" fmla="*/ 258 h 282"/>
                  <a:gd name="T20" fmla="*/ 383 w 428"/>
                  <a:gd name="T21" fmla="*/ 270 h 282"/>
                  <a:gd name="T22" fmla="*/ 410 w 428"/>
                  <a:gd name="T23" fmla="*/ 282 h 282"/>
                  <a:gd name="T24" fmla="*/ 428 w 428"/>
                  <a:gd name="T25" fmla="*/ 239 h 282"/>
                  <a:gd name="T26" fmla="*/ 401 w 428"/>
                  <a:gd name="T27" fmla="*/ 228 h 282"/>
                  <a:gd name="T28" fmla="*/ 376 w 428"/>
                  <a:gd name="T29" fmla="*/ 216 h 282"/>
                  <a:gd name="T30" fmla="*/ 351 w 428"/>
                  <a:gd name="T31" fmla="*/ 203 h 282"/>
                  <a:gd name="T32" fmla="*/ 326 w 428"/>
                  <a:gd name="T33" fmla="*/ 190 h 282"/>
                  <a:gd name="T34" fmla="*/ 274 w 428"/>
                  <a:gd name="T35" fmla="*/ 161 h 282"/>
                  <a:gd name="T36" fmla="*/ 224 w 428"/>
                  <a:gd name="T37" fmla="*/ 131 h 282"/>
                  <a:gd name="T38" fmla="*/ 173 w 428"/>
                  <a:gd name="T39" fmla="*/ 99 h 282"/>
                  <a:gd name="T40" fmla="*/ 124 w 428"/>
                  <a:gd name="T41" fmla="*/ 66 h 282"/>
                  <a:gd name="T42" fmla="*/ 75 w 428"/>
                  <a:gd name="T43" fmla="*/ 33 h 282"/>
                  <a:gd name="T44" fmla="*/ 26 w 428"/>
                  <a:gd name="T45" fmla="*/ 0 h 282"/>
                  <a:gd name="T46" fmla="*/ 26 w 428"/>
                  <a:gd name="T47" fmla="*/ 0 h 282"/>
                  <a:gd name="T48" fmla="*/ 0 w 428"/>
                  <a:gd name="T49" fmla="*/ 3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8" h="282">
                    <a:moveTo>
                      <a:pt x="0" y="39"/>
                    </a:moveTo>
                    <a:lnTo>
                      <a:pt x="0" y="39"/>
                    </a:lnTo>
                    <a:lnTo>
                      <a:pt x="48" y="71"/>
                    </a:lnTo>
                    <a:lnTo>
                      <a:pt x="98" y="105"/>
                    </a:lnTo>
                    <a:lnTo>
                      <a:pt x="148" y="137"/>
                    </a:lnTo>
                    <a:lnTo>
                      <a:pt x="198" y="171"/>
                    </a:lnTo>
                    <a:lnTo>
                      <a:pt x="250" y="202"/>
                    </a:lnTo>
                    <a:lnTo>
                      <a:pt x="303" y="231"/>
                    </a:lnTo>
                    <a:lnTo>
                      <a:pt x="329" y="245"/>
                    </a:lnTo>
                    <a:lnTo>
                      <a:pt x="356" y="258"/>
                    </a:lnTo>
                    <a:lnTo>
                      <a:pt x="383" y="270"/>
                    </a:lnTo>
                    <a:lnTo>
                      <a:pt x="410" y="282"/>
                    </a:lnTo>
                    <a:lnTo>
                      <a:pt x="428" y="239"/>
                    </a:lnTo>
                    <a:lnTo>
                      <a:pt x="401" y="228"/>
                    </a:lnTo>
                    <a:lnTo>
                      <a:pt x="376" y="216"/>
                    </a:lnTo>
                    <a:lnTo>
                      <a:pt x="351" y="203"/>
                    </a:lnTo>
                    <a:lnTo>
                      <a:pt x="326" y="190"/>
                    </a:lnTo>
                    <a:lnTo>
                      <a:pt x="274" y="161"/>
                    </a:lnTo>
                    <a:lnTo>
                      <a:pt x="224" y="131"/>
                    </a:lnTo>
                    <a:lnTo>
                      <a:pt x="173" y="99"/>
                    </a:lnTo>
                    <a:lnTo>
                      <a:pt x="124" y="66"/>
                    </a:lnTo>
                    <a:lnTo>
                      <a:pt x="75" y="33"/>
                    </a:lnTo>
                    <a:lnTo>
                      <a:pt x="26" y="0"/>
                    </a:lnTo>
                    <a:lnTo>
                      <a:pt x="26" y="0"/>
                    </a:lnTo>
                    <a:lnTo>
                      <a:pt x="0" y="3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6" name="Freeform 256"/>
              <p:cNvSpPr>
                <a:spLocks/>
              </p:cNvSpPr>
              <p:nvPr/>
            </p:nvSpPr>
            <p:spPr bwMode="auto">
              <a:xfrm>
                <a:off x="1027" y="2936"/>
                <a:ext cx="41" cy="39"/>
              </a:xfrm>
              <a:custGeom>
                <a:avLst/>
                <a:gdLst>
                  <a:gd name="T0" fmla="*/ 0 w 366"/>
                  <a:gd name="T1" fmla="*/ 46 h 315"/>
                  <a:gd name="T2" fmla="*/ 0 w 366"/>
                  <a:gd name="T3" fmla="*/ 46 h 315"/>
                  <a:gd name="T4" fmla="*/ 12 w 366"/>
                  <a:gd name="T5" fmla="*/ 49 h 315"/>
                  <a:gd name="T6" fmla="*/ 24 w 366"/>
                  <a:gd name="T7" fmla="*/ 53 h 315"/>
                  <a:gd name="T8" fmla="*/ 34 w 366"/>
                  <a:gd name="T9" fmla="*/ 58 h 315"/>
                  <a:gd name="T10" fmla="*/ 45 w 366"/>
                  <a:gd name="T11" fmla="*/ 63 h 315"/>
                  <a:gd name="T12" fmla="*/ 68 w 366"/>
                  <a:gd name="T13" fmla="*/ 75 h 315"/>
                  <a:gd name="T14" fmla="*/ 88 w 366"/>
                  <a:gd name="T15" fmla="*/ 88 h 315"/>
                  <a:gd name="T16" fmla="*/ 110 w 366"/>
                  <a:gd name="T17" fmla="*/ 104 h 315"/>
                  <a:gd name="T18" fmla="*/ 130 w 366"/>
                  <a:gd name="T19" fmla="*/ 120 h 315"/>
                  <a:gd name="T20" fmla="*/ 150 w 366"/>
                  <a:gd name="T21" fmla="*/ 140 h 315"/>
                  <a:gd name="T22" fmla="*/ 170 w 366"/>
                  <a:gd name="T23" fmla="*/ 159 h 315"/>
                  <a:gd name="T24" fmla="*/ 211 w 366"/>
                  <a:gd name="T25" fmla="*/ 200 h 315"/>
                  <a:gd name="T26" fmla="*/ 250 w 366"/>
                  <a:gd name="T27" fmla="*/ 240 h 315"/>
                  <a:gd name="T28" fmla="*/ 272 w 366"/>
                  <a:gd name="T29" fmla="*/ 261 h 315"/>
                  <a:gd name="T30" fmla="*/ 294 w 366"/>
                  <a:gd name="T31" fmla="*/ 280 h 315"/>
                  <a:gd name="T32" fmla="*/ 316 w 366"/>
                  <a:gd name="T33" fmla="*/ 298 h 315"/>
                  <a:gd name="T34" fmla="*/ 340 w 366"/>
                  <a:gd name="T35" fmla="*/ 315 h 315"/>
                  <a:gd name="T36" fmla="*/ 366 w 366"/>
                  <a:gd name="T37" fmla="*/ 276 h 315"/>
                  <a:gd name="T38" fmla="*/ 345 w 366"/>
                  <a:gd name="T39" fmla="*/ 261 h 315"/>
                  <a:gd name="T40" fmla="*/ 324 w 366"/>
                  <a:gd name="T41" fmla="*/ 244 h 315"/>
                  <a:gd name="T42" fmla="*/ 303 w 366"/>
                  <a:gd name="T43" fmla="*/ 226 h 315"/>
                  <a:gd name="T44" fmla="*/ 284 w 366"/>
                  <a:gd name="T45" fmla="*/ 207 h 315"/>
                  <a:gd name="T46" fmla="*/ 243 w 366"/>
                  <a:gd name="T47" fmla="*/ 166 h 315"/>
                  <a:gd name="T48" fmla="*/ 204 w 366"/>
                  <a:gd name="T49" fmla="*/ 125 h 315"/>
                  <a:gd name="T50" fmla="*/ 182 w 366"/>
                  <a:gd name="T51" fmla="*/ 105 h 315"/>
                  <a:gd name="T52" fmla="*/ 160 w 366"/>
                  <a:gd name="T53" fmla="*/ 85 h 315"/>
                  <a:gd name="T54" fmla="*/ 139 w 366"/>
                  <a:gd name="T55" fmla="*/ 67 h 315"/>
                  <a:gd name="T56" fmla="*/ 116 w 366"/>
                  <a:gd name="T57" fmla="*/ 49 h 315"/>
                  <a:gd name="T58" fmla="*/ 92 w 366"/>
                  <a:gd name="T59" fmla="*/ 34 h 315"/>
                  <a:gd name="T60" fmla="*/ 67 w 366"/>
                  <a:gd name="T61" fmla="*/ 21 h 315"/>
                  <a:gd name="T62" fmla="*/ 54 w 366"/>
                  <a:gd name="T63" fmla="*/ 15 h 315"/>
                  <a:gd name="T64" fmla="*/ 39 w 366"/>
                  <a:gd name="T65" fmla="*/ 9 h 315"/>
                  <a:gd name="T66" fmla="*/ 26 w 366"/>
                  <a:gd name="T67" fmla="*/ 4 h 315"/>
                  <a:gd name="T68" fmla="*/ 12 w 366"/>
                  <a:gd name="T69" fmla="*/ 0 h 315"/>
                  <a:gd name="T70" fmla="*/ 12 w 366"/>
                  <a:gd name="T71" fmla="*/ 0 h 315"/>
                  <a:gd name="T72" fmla="*/ 0 w 366"/>
                  <a:gd name="T73" fmla="*/ 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315">
                    <a:moveTo>
                      <a:pt x="0" y="46"/>
                    </a:moveTo>
                    <a:lnTo>
                      <a:pt x="0" y="46"/>
                    </a:lnTo>
                    <a:lnTo>
                      <a:pt x="12" y="49"/>
                    </a:lnTo>
                    <a:lnTo>
                      <a:pt x="24" y="53"/>
                    </a:lnTo>
                    <a:lnTo>
                      <a:pt x="34" y="58"/>
                    </a:lnTo>
                    <a:lnTo>
                      <a:pt x="45" y="63"/>
                    </a:lnTo>
                    <a:lnTo>
                      <a:pt x="68" y="75"/>
                    </a:lnTo>
                    <a:lnTo>
                      <a:pt x="88" y="88"/>
                    </a:lnTo>
                    <a:lnTo>
                      <a:pt x="110" y="104"/>
                    </a:lnTo>
                    <a:lnTo>
                      <a:pt x="130" y="120"/>
                    </a:lnTo>
                    <a:lnTo>
                      <a:pt x="150" y="140"/>
                    </a:lnTo>
                    <a:lnTo>
                      <a:pt x="170" y="159"/>
                    </a:lnTo>
                    <a:lnTo>
                      <a:pt x="211" y="200"/>
                    </a:lnTo>
                    <a:lnTo>
                      <a:pt x="250" y="240"/>
                    </a:lnTo>
                    <a:lnTo>
                      <a:pt x="272" y="261"/>
                    </a:lnTo>
                    <a:lnTo>
                      <a:pt x="294" y="280"/>
                    </a:lnTo>
                    <a:lnTo>
                      <a:pt x="316" y="298"/>
                    </a:lnTo>
                    <a:lnTo>
                      <a:pt x="340" y="315"/>
                    </a:lnTo>
                    <a:lnTo>
                      <a:pt x="366" y="276"/>
                    </a:lnTo>
                    <a:lnTo>
                      <a:pt x="345" y="261"/>
                    </a:lnTo>
                    <a:lnTo>
                      <a:pt x="324" y="244"/>
                    </a:lnTo>
                    <a:lnTo>
                      <a:pt x="303" y="226"/>
                    </a:lnTo>
                    <a:lnTo>
                      <a:pt x="284" y="207"/>
                    </a:lnTo>
                    <a:lnTo>
                      <a:pt x="243" y="166"/>
                    </a:lnTo>
                    <a:lnTo>
                      <a:pt x="204" y="125"/>
                    </a:lnTo>
                    <a:lnTo>
                      <a:pt x="182" y="105"/>
                    </a:lnTo>
                    <a:lnTo>
                      <a:pt x="160" y="85"/>
                    </a:lnTo>
                    <a:lnTo>
                      <a:pt x="139" y="67"/>
                    </a:lnTo>
                    <a:lnTo>
                      <a:pt x="116" y="49"/>
                    </a:lnTo>
                    <a:lnTo>
                      <a:pt x="92" y="34"/>
                    </a:lnTo>
                    <a:lnTo>
                      <a:pt x="67" y="21"/>
                    </a:lnTo>
                    <a:lnTo>
                      <a:pt x="54" y="15"/>
                    </a:lnTo>
                    <a:lnTo>
                      <a:pt x="39" y="9"/>
                    </a:lnTo>
                    <a:lnTo>
                      <a:pt x="26" y="4"/>
                    </a:lnTo>
                    <a:lnTo>
                      <a:pt x="12" y="0"/>
                    </a:lnTo>
                    <a:lnTo>
                      <a:pt x="12" y="0"/>
                    </a:lnTo>
                    <a:lnTo>
                      <a:pt x="0" y="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7" name="Freeform 257"/>
              <p:cNvSpPr>
                <a:spLocks/>
              </p:cNvSpPr>
              <p:nvPr/>
            </p:nvSpPr>
            <p:spPr bwMode="auto">
              <a:xfrm>
                <a:off x="946" y="2934"/>
                <a:ext cx="82" cy="8"/>
              </a:xfrm>
              <a:custGeom>
                <a:avLst/>
                <a:gdLst>
                  <a:gd name="T0" fmla="*/ 0 w 707"/>
                  <a:gd name="T1" fmla="*/ 62 h 69"/>
                  <a:gd name="T2" fmla="*/ 0 w 707"/>
                  <a:gd name="T3" fmla="*/ 62 h 69"/>
                  <a:gd name="T4" fmla="*/ 44 w 707"/>
                  <a:gd name="T5" fmla="*/ 65 h 69"/>
                  <a:gd name="T6" fmla="*/ 90 w 707"/>
                  <a:gd name="T7" fmla="*/ 68 h 69"/>
                  <a:gd name="T8" fmla="*/ 134 w 707"/>
                  <a:gd name="T9" fmla="*/ 68 h 69"/>
                  <a:gd name="T10" fmla="*/ 180 w 707"/>
                  <a:gd name="T11" fmla="*/ 66 h 69"/>
                  <a:gd name="T12" fmla="*/ 269 w 707"/>
                  <a:gd name="T13" fmla="*/ 60 h 69"/>
                  <a:gd name="T14" fmla="*/ 357 w 707"/>
                  <a:gd name="T15" fmla="*/ 53 h 69"/>
                  <a:gd name="T16" fmla="*/ 402 w 707"/>
                  <a:gd name="T17" fmla="*/ 51 h 69"/>
                  <a:gd name="T18" fmla="*/ 445 w 707"/>
                  <a:gd name="T19" fmla="*/ 48 h 69"/>
                  <a:gd name="T20" fmla="*/ 488 w 707"/>
                  <a:gd name="T21" fmla="*/ 47 h 69"/>
                  <a:gd name="T22" fmla="*/ 531 w 707"/>
                  <a:gd name="T23" fmla="*/ 47 h 69"/>
                  <a:gd name="T24" fmla="*/ 573 w 707"/>
                  <a:gd name="T25" fmla="*/ 50 h 69"/>
                  <a:gd name="T26" fmla="*/ 615 w 707"/>
                  <a:gd name="T27" fmla="*/ 53 h 69"/>
                  <a:gd name="T28" fmla="*/ 635 w 707"/>
                  <a:gd name="T29" fmla="*/ 56 h 69"/>
                  <a:gd name="T30" fmla="*/ 655 w 707"/>
                  <a:gd name="T31" fmla="*/ 59 h 69"/>
                  <a:gd name="T32" fmla="*/ 675 w 707"/>
                  <a:gd name="T33" fmla="*/ 64 h 69"/>
                  <a:gd name="T34" fmla="*/ 695 w 707"/>
                  <a:gd name="T35" fmla="*/ 69 h 69"/>
                  <a:gd name="T36" fmla="*/ 707 w 707"/>
                  <a:gd name="T37" fmla="*/ 23 h 69"/>
                  <a:gd name="T38" fmla="*/ 685 w 707"/>
                  <a:gd name="T39" fmla="*/ 18 h 69"/>
                  <a:gd name="T40" fmla="*/ 663 w 707"/>
                  <a:gd name="T41" fmla="*/ 14 h 69"/>
                  <a:gd name="T42" fmla="*/ 642 w 707"/>
                  <a:gd name="T43" fmla="*/ 10 h 69"/>
                  <a:gd name="T44" fmla="*/ 620 w 707"/>
                  <a:gd name="T45" fmla="*/ 6 h 69"/>
                  <a:gd name="T46" fmla="*/ 577 w 707"/>
                  <a:gd name="T47" fmla="*/ 3 h 69"/>
                  <a:gd name="T48" fmla="*/ 533 w 707"/>
                  <a:gd name="T49" fmla="*/ 0 h 69"/>
                  <a:gd name="T50" fmla="*/ 488 w 707"/>
                  <a:gd name="T51" fmla="*/ 0 h 69"/>
                  <a:gd name="T52" fmla="*/ 444 w 707"/>
                  <a:gd name="T53" fmla="*/ 2 h 69"/>
                  <a:gd name="T54" fmla="*/ 399 w 707"/>
                  <a:gd name="T55" fmla="*/ 4 h 69"/>
                  <a:gd name="T56" fmla="*/ 355 w 707"/>
                  <a:gd name="T57" fmla="*/ 8 h 69"/>
                  <a:gd name="T58" fmla="*/ 265 w 707"/>
                  <a:gd name="T59" fmla="*/ 14 h 69"/>
                  <a:gd name="T60" fmla="*/ 177 w 707"/>
                  <a:gd name="T61" fmla="*/ 20 h 69"/>
                  <a:gd name="T62" fmla="*/ 133 w 707"/>
                  <a:gd name="T63" fmla="*/ 21 h 69"/>
                  <a:gd name="T64" fmla="*/ 90 w 707"/>
                  <a:gd name="T65" fmla="*/ 21 h 69"/>
                  <a:gd name="T66" fmla="*/ 48 w 707"/>
                  <a:gd name="T67" fmla="*/ 18 h 69"/>
                  <a:gd name="T68" fmla="*/ 6 w 707"/>
                  <a:gd name="T69" fmla="*/ 15 h 69"/>
                  <a:gd name="T70" fmla="*/ 6 w 707"/>
                  <a:gd name="T71" fmla="*/ 15 h 69"/>
                  <a:gd name="T72" fmla="*/ 0 w 707"/>
                  <a:gd name="T73"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7" h="69">
                    <a:moveTo>
                      <a:pt x="0" y="62"/>
                    </a:moveTo>
                    <a:lnTo>
                      <a:pt x="0" y="62"/>
                    </a:lnTo>
                    <a:lnTo>
                      <a:pt x="44" y="65"/>
                    </a:lnTo>
                    <a:lnTo>
                      <a:pt x="90" y="68"/>
                    </a:lnTo>
                    <a:lnTo>
                      <a:pt x="134" y="68"/>
                    </a:lnTo>
                    <a:lnTo>
                      <a:pt x="180" y="66"/>
                    </a:lnTo>
                    <a:lnTo>
                      <a:pt x="269" y="60"/>
                    </a:lnTo>
                    <a:lnTo>
                      <a:pt x="357" y="53"/>
                    </a:lnTo>
                    <a:lnTo>
                      <a:pt x="402" y="51"/>
                    </a:lnTo>
                    <a:lnTo>
                      <a:pt x="445" y="48"/>
                    </a:lnTo>
                    <a:lnTo>
                      <a:pt x="488" y="47"/>
                    </a:lnTo>
                    <a:lnTo>
                      <a:pt x="531" y="47"/>
                    </a:lnTo>
                    <a:lnTo>
                      <a:pt x="573" y="50"/>
                    </a:lnTo>
                    <a:lnTo>
                      <a:pt x="615" y="53"/>
                    </a:lnTo>
                    <a:lnTo>
                      <a:pt x="635" y="56"/>
                    </a:lnTo>
                    <a:lnTo>
                      <a:pt x="655" y="59"/>
                    </a:lnTo>
                    <a:lnTo>
                      <a:pt x="675" y="64"/>
                    </a:lnTo>
                    <a:lnTo>
                      <a:pt x="695" y="69"/>
                    </a:lnTo>
                    <a:lnTo>
                      <a:pt x="707" y="23"/>
                    </a:lnTo>
                    <a:lnTo>
                      <a:pt x="685" y="18"/>
                    </a:lnTo>
                    <a:lnTo>
                      <a:pt x="663" y="14"/>
                    </a:lnTo>
                    <a:lnTo>
                      <a:pt x="642" y="10"/>
                    </a:lnTo>
                    <a:lnTo>
                      <a:pt x="620" y="6"/>
                    </a:lnTo>
                    <a:lnTo>
                      <a:pt x="577" y="3"/>
                    </a:lnTo>
                    <a:lnTo>
                      <a:pt x="533" y="0"/>
                    </a:lnTo>
                    <a:lnTo>
                      <a:pt x="488" y="0"/>
                    </a:lnTo>
                    <a:lnTo>
                      <a:pt x="444" y="2"/>
                    </a:lnTo>
                    <a:lnTo>
                      <a:pt x="399" y="4"/>
                    </a:lnTo>
                    <a:lnTo>
                      <a:pt x="355" y="8"/>
                    </a:lnTo>
                    <a:lnTo>
                      <a:pt x="265" y="14"/>
                    </a:lnTo>
                    <a:lnTo>
                      <a:pt x="177" y="20"/>
                    </a:lnTo>
                    <a:lnTo>
                      <a:pt x="133" y="21"/>
                    </a:lnTo>
                    <a:lnTo>
                      <a:pt x="90" y="21"/>
                    </a:lnTo>
                    <a:lnTo>
                      <a:pt x="48" y="18"/>
                    </a:lnTo>
                    <a:lnTo>
                      <a:pt x="6" y="15"/>
                    </a:lnTo>
                    <a:lnTo>
                      <a:pt x="6" y="15"/>
                    </a:lnTo>
                    <a:lnTo>
                      <a:pt x="0" y="6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8" name="Freeform 258"/>
              <p:cNvSpPr>
                <a:spLocks/>
              </p:cNvSpPr>
              <p:nvPr/>
            </p:nvSpPr>
            <p:spPr bwMode="auto">
              <a:xfrm>
                <a:off x="912" y="2922"/>
                <a:ext cx="36" cy="19"/>
              </a:xfrm>
              <a:custGeom>
                <a:avLst/>
                <a:gdLst>
                  <a:gd name="T0" fmla="*/ 0 w 309"/>
                  <a:gd name="T1" fmla="*/ 38 h 160"/>
                  <a:gd name="T2" fmla="*/ 0 w 309"/>
                  <a:gd name="T3" fmla="*/ 38 h 160"/>
                  <a:gd name="T4" fmla="*/ 34 w 309"/>
                  <a:gd name="T5" fmla="*/ 61 h 160"/>
                  <a:gd name="T6" fmla="*/ 70 w 309"/>
                  <a:gd name="T7" fmla="*/ 82 h 160"/>
                  <a:gd name="T8" fmla="*/ 106 w 309"/>
                  <a:gd name="T9" fmla="*/ 100 h 160"/>
                  <a:gd name="T10" fmla="*/ 144 w 309"/>
                  <a:gd name="T11" fmla="*/ 116 h 160"/>
                  <a:gd name="T12" fmla="*/ 164 w 309"/>
                  <a:gd name="T13" fmla="*/ 125 h 160"/>
                  <a:gd name="T14" fmla="*/ 184 w 309"/>
                  <a:gd name="T15" fmla="*/ 132 h 160"/>
                  <a:gd name="T16" fmla="*/ 203 w 309"/>
                  <a:gd name="T17" fmla="*/ 138 h 160"/>
                  <a:gd name="T18" fmla="*/ 224 w 309"/>
                  <a:gd name="T19" fmla="*/ 144 h 160"/>
                  <a:gd name="T20" fmla="*/ 243 w 309"/>
                  <a:gd name="T21" fmla="*/ 149 h 160"/>
                  <a:gd name="T22" fmla="*/ 263 w 309"/>
                  <a:gd name="T23" fmla="*/ 154 h 160"/>
                  <a:gd name="T24" fmla="*/ 284 w 309"/>
                  <a:gd name="T25" fmla="*/ 156 h 160"/>
                  <a:gd name="T26" fmla="*/ 303 w 309"/>
                  <a:gd name="T27" fmla="*/ 160 h 160"/>
                  <a:gd name="T28" fmla="*/ 309 w 309"/>
                  <a:gd name="T29" fmla="*/ 113 h 160"/>
                  <a:gd name="T30" fmla="*/ 290 w 309"/>
                  <a:gd name="T31" fmla="*/ 110 h 160"/>
                  <a:gd name="T32" fmla="*/ 272 w 309"/>
                  <a:gd name="T33" fmla="*/ 107 h 160"/>
                  <a:gd name="T34" fmla="*/ 254 w 309"/>
                  <a:gd name="T35" fmla="*/ 103 h 160"/>
                  <a:gd name="T36" fmla="*/ 236 w 309"/>
                  <a:gd name="T37" fmla="*/ 98 h 160"/>
                  <a:gd name="T38" fmla="*/ 216 w 309"/>
                  <a:gd name="T39" fmla="*/ 94 h 160"/>
                  <a:gd name="T40" fmla="*/ 198 w 309"/>
                  <a:gd name="T41" fmla="*/ 88 h 160"/>
                  <a:gd name="T42" fmla="*/ 180 w 309"/>
                  <a:gd name="T43" fmla="*/ 80 h 160"/>
                  <a:gd name="T44" fmla="*/ 162 w 309"/>
                  <a:gd name="T45" fmla="*/ 74 h 160"/>
                  <a:gd name="T46" fmla="*/ 126 w 309"/>
                  <a:gd name="T47" fmla="*/ 58 h 160"/>
                  <a:gd name="T48" fmla="*/ 92 w 309"/>
                  <a:gd name="T49" fmla="*/ 41 h 160"/>
                  <a:gd name="T50" fmla="*/ 58 w 309"/>
                  <a:gd name="T51" fmla="*/ 20 h 160"/>
                  <a:gd name="T52" fmla="*/ 27 w 309"/>
                  <a:gd name="T53" fmla="*/ 0 h 160"/>
                  <a:gd name="T54" fmla="*/ 26 w 309"/>
                  <a:gd name="T55" fmla="*/ 0 h 160"/>
                  <a:gd name="T56" fmla="*/ 0 w 309"/>
                  <a:gd name="T5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160">
                    <a:moveTo>
                      <a:pt x="0" y="38"/>
                    </a:moveTo>
                    <a:lnTo>
                      <a:pt x="0" y="38"/>
                    </a:lnTo>
                    <a:lnTo>
                      <a:pt x="34" y="61"/>
                    </a:lnTo>
                    <a:lnTo>
                      <a:pt x="70" y="82"/>
                    </a:lnTo>
                    <a:lnTo>
                      <a:pt x="106" y="100"/>
                    </a:lnTo>
                    <a:lnTo>
                      <a:pt x="144" y="116"/>
                    </a:lnTo>
                    <a:lnTo>
                      <a:pt x="164" y="125"/>
                    </a:lnTo>
                    <a:lnTo>
                      <a:pt x="184" y="132"/>
                    </a:lnTo>
                    <a:lnTo>
                      <a:pt x="203" y="138"/>
                    </a:lnTo>
                    <a:lnTo>
                      <a:pt x="224" y="144"/>
                    </a:lnTo>
                    <a:lnTo>
                      <a:pt x="243" y="149"/>
                    </a:lnTo>
                    <a:lnTo>
                      <a:pt x="263" y="154"/>
                    </a:lnTo>
                    <a:lnTo>
                      <a:pt x="284" y="156"/>
                    </a:lnTo>
                    <a:lnTo>
                      <a:pt x="303" y="160"/>
                    </a:lnTo>
                    <a:lnTo>
                      <a:pt x="309" y="113"/>
                    </a:lnTo>
                    <a:lnTo>
                      <a:pt x="290" y="110"/>
                    </a:lnTo>
                    <a:lnTo>
                      <a:pt x="272" y="107"/>
                    </a:lnTo>
                    <a:lnTo>
                      <a:pt x="254" y="103"/>
                    </a:lnTo>
                    <a:lnTo>
                      <a:pt x="236" y="98"/>
                    </a:lnTo>
                    <a:lnTo>
                      <a:pt x="216" y="94"/>
                    </a:lnTo>
                    <a:lnTo>
                      <a:pt x="198" y="88"/>
                    </a:lnTo>
                    <a:lnTo>
                      <a:pt x="180" y="80"/>
                    </a:lnTo>
                    <a:lnTo>
                      <a:pt x="162" y="74"/>
                    </a:lnTo>
                    <a:lnTo>
                      <a:pt x="126" y="58"/>
                    </a:lnTo>
                    <a:lnTo>
                      <a:pt x="92" y="41"/>
                    </a:lnTo>
                    <a:lnTo>
                      <a:pt x="58" y="20"/>
                    </a:lnTo>
                    <a:lnTo>
                      <a:pt x="27" y="0"/>
                    </a:lnTo>
                    <a:lnTo>
                      <a:pt x="26" y="0"/>
                    </a:lnTo>
                    <a:lnTo>
                      <a:pt x="0" y="3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39" name="Freeform 259"/>
              <p:cNvSpPr>
                <a:spLocks/>
              </p:cNvSpPr>
              <p:nvPr/>
            </p:nvSpPr>
            <p:spPr bwMode="auto">
              <a:xfrm>
                <a:off x="891" y="2899"/>
                <a:ext cx="24" cy="28"/>
              </a:xfrm>
              <a:custGeom>
                <a:avLst/>
                <a:gdLst>
                  <a:gd name="T0" fmla="*/ 0 w 207"/>
                  <a:gd name="T1" fmla="*/ 15 h 225"/>
                  <a:gd name="T2" fmla="*/ 0 w 207"/>
                  <a:gd name="T3" fmla="*/ 15 h 225"/>
                  <a:gd name="T4" fmla="*/ 6 w 207"/>
                  <a:gd name="T5" fmla="*/ 32 h 225"/>
                  <a:gd name="T6" fmla="*/ 13 w 207"/>
                  <a:gd name="T7" fmla="*/ 48 h 225"/>
                  <a:gd name="T8" fmla="*/ 22 w 207"/>
                  <a:gd name="T9" fmla="*/ 62 h 225"/>
                  <a:gd name="T10" fmla="*/ 31 w 207"/>
                  <a:gd name="T11" fmla="*/ 78 h 225"/>
                  <a:gd name="T12" fmla="*/ 41 w 207"/>
                  <a:gd name="T13" fmla="*/ 92 h 225"/>
                  <a:gd name="T14" fmla="*/ 52 w 207"/>
                  <a:gd name="T15" fmla="*/ 107 h 225"/>
                  <a:gd name="T16" fmla="*/ 63 w 207"/>
                  <a:gd name="T17" fmla="*/ 121 h 225"/>
                  <a:gd name="T18" fmla="*/ 75 w 207"/>
                  <a:gd name="T19" fmla="*/ 134 h 225"/>
                  <a:gd name="T20" fmla="*/ 100 w 207"/>
                  <a:gd name="T21" fmla="*/ 161 h 225"/>
                  <a:gd name="T22" fmla="*/ 126 w 207"/>
                  <a:gd name="T23" fmla="*/ 185 h 225"/>
                  <a:gd name="T24" fmla="*/ 154 w 207"/>
                  <a:gd name="T25" fmla="*/ 206 h 225"/>
                  <a:gd name="T26" fmla="*/ 181 w 207"/>
                  <a:gd name="T27" fmla="*/ 225 h 225"/>
                  <a:gd name="T28" fmla="*/ 207 w 207"/>
                  <a:gd name="T29" fmla="*/ 187 h 225"/>
                  <a:gd name="T30" fmla="*/ 181 w 207"/>
                  <a:gd name="T31" fmla="*/ 169 h 225"/>
                  <a:gd name="T32" fmla="*/ 156 w 207"/>
                  <a:gd name="T33" fmla="*/ 149 h 225"/>
                  <a:gd name="T34" fmla="*/ 132 w 207"/>
                  <a:gd name="T35" fmla="*/ 127 h 225"/>
                  <a:gd name="T36" fmla="*/ 109 w 207"/>
                  <a:gd name="T37" fmla="*/ 103 h 225"/>
                  <a:gd name="T38" fmla="*/ 99 w 207"/>
                  <a:gd name="T39" fmla="*/ 91 h 225"/>
                  <a:gd name="T40" fmla="*/ 89 w 207"/>
                  <a:gd name="T41" fmla="*/ 79 h 225"/>
                  <a:gd name="T42" fmla="*/ 79 w 207"/>
                  <a:gd name="T43" fmla="*/ 66 h 225"/>
                  <a:gd name="T44" fmla="*/ 71 w 207"/>
                  <a:gd name="T45" fmla="*/ 53 h 225"/>
                  <a:gd name="T46" fmla="*/ 63 w 207"/>
                  <a:gd name="T47" fmla="*/ 39 h 225"/>
                  <a:gd name="T48" fmla="*/ 55 w 207"/>
                  <a:gd name="T49" fmla="*/ 26 h 225"/>
                  <a:gd name="T50" fmla="*/ 49 w 207"/>
                  <a:gd name="T51" fmla="*/ 13 h 225"/>
                  <a:gd name="T52" fmla="*/ 45 w 207"/>
                  <a:gd name="T53" fmla="*/ 0 h 225"/>
                  <a:gd name="T54" fmla="*/ 45 w 207"/>
                  <a:gd name="T55" fmla="*/ 1 h 225"/>
                  <a:gd name="T56" fmla="*/ 0 w 207"/>
                  <a:gd name="T57"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25">
                    <a:moveTo>
                      <a:pt x="0" y="15"/>
                    </a:moveTo>
                    <a:lnTo>
                      <a:pt x="0" y="15"/>
                    </a:lnTo>
                    <a:lnTo>
                      <a:pt x="6" y="32"/>
                    </a:lnTo>
                    <a:lnTo>
                      <a:pt x="13" y="48"/>
                    </a:lnTo>
                    <a:lnTo>
                      <a:pt x="22" y="62"/>
                    </a:lnTo>
                    <a:lnTo>
                      <a:pt x="31" y="78"/>
                    </a:lnTo>
                    <a:lnTo>
                      <a:pt x="41" y="92"/>
                    </a:lnTo>
                    <a:lnTo>
                      <a:pt x="52" y="107"/>
                    </a:lnTo>
                    <a:lnTo>
                      <a:pt x="63" y="121"/>
                    </a:lnTo>
                    <a:lnTo>
                      <a:pt x="75" y="134"/>
                    </a:lnTo>
                    <a:lnTo>
                      <a:pt x="100" y="161"/>
                    </a:lnTo>
                    <a:lnTo>
                      <a:pt x="126" y="185"/>
                    </a:lnTo>
                    <a:lnTo>
                      <a:pt x="154" y="206"/>
                    </a:lnTo>
                    <a:lnTo>
                      <a:pt x="181" y="225"/>
                    </a:lnTo>
                    <a:lnTo>
                      <a:pt x="207" y="187"/>
                    </a:lnTo>
                    <a:lnTo>
                      <a:pt x="181" y="169"/>
                    </a:lnTo>
                    <a:lnTo>
                      <a:pt x="156" y="149"/>
                    </a:lnTo>
                    <a:lnTo>
                      <a:pt x="132" y="127"/>
                    </a:lnTo>
                    <a:lnTo>
                      <a:pt x="109" y="103"/>
                    </a:lnTo>
                    <a:lnTo>
                      <a:pt x="99" y="91"/>
                    </a:lnTo>
                    <a:lnTo>
                      <a:pt x="89" y="79"/>
                    </a:lnTo>
                    <a:lnTo>
                      <a:pt x="79" y="66"/>
                    </a:lnTo>
                    <a:lnTo>
                      <a:pt x="71" y="53"/>
                    </a:lnTo>
                    <a:lnTo>
                      <a:pt x="63" y="39"/>
                    </a:lnTo>
                    <a:lnTo>
                      <a:pt x="55" y="26"/>
                    </a:lnTo>
                    <a:lnTo>
                      <a:pt x="49" y="13"/>
                    </a:lnTo>
                    <a:lnTo>
                      <a:pt x="45" y="0"/>
                    </a:lnTo>
                    <a:lnTo>
                      <a:pt x="45" y="1"/>
                    </a:lnTo>
                    <a:lnTo>
                      <a:pt x="0" y="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40" name="Freeform 260"/>
              <p:cNvSpPr>
                <a:spLocks/>
              </p:cNvSpPr>
              <p:nvPr/>
            </p:nvSpPr>
            <p:spPr bwMode="auto">
              <a:xfrm>
                <a:off x="888" y="2862"/>
                <a:ext cx="8" cy="39"/>
              </a:xfrm>
              <a:custGeom>
                <a:avLst/>
                <a:gdLst>
                  <a:gd name="T0" fmla="*/ 6 w 71"/>
                  <a:gd name="T1" fmla="*/ 0 h 324"/>
                  <a:gd name="T2" fmla="*/ 6 w 71"/>
                  <a:gd name="T3" fmla="*/ 0 h 324"/>
                  <a:gd name="T4" fmla="*/ 3 w 71"/>
                  <a:gd name="T5" fmla="*/ 39 h 324"/>
                  <a:gd name="T6" fmla="*/ 1 w 71"/>
                  <a:gd name="T7" fmla="*/ 80 h 324"/>
                  <a:gd name="T8" fmla="*/ 0 w 71"/>
                  <a:gd name="T9" fmla="*/ 120 h 324"/>
                  <a:gd name="T10" fmla="*/ 1 w 71"/>
                  <a:gd name="T11" fmla="*/ 161 h 324"/>
                  <a:gd name="T12" fmla="*/ 3 w 71"/>
                  <a:gd name="T13" fmla="*/ 203 h 324"/>
                  <a:gd name="T14" fmla="*/ 8 w 71"/>
                  <a:gd name="T15" fmla="*/ 244 h 324"/>
                  <a:gd name="T16" fmla="*/ 12 w 71"/>
                  <a:gd name="T17" fmla="*/ 264 h 324"/>
                  <a:gd name="T18" fmla="*/ 15 w 71"/>
                  <a:gd name="T19" fmla="*/ 285 h 324"/>
                  <a:gd name="T20" fmla="*/ 20 w 71"/>
                  <a:gd name="T21" fmla="*/ 304 h 324"/>
                  <a:gd name="T22" fmla="*/ 26 w 71"/>
                  <a:gd name="T23" fmla="*/ 324 h 324"/>
                  <a:gd name="T24" fmla="*/ 71 w 71"/>
                  <a:gd name="T25" fmla="*/ 310 h 324"/>
                  <a:gd name="T26" fmla="*/ 66 w 71"/>
                  <a:gd name="T27" fmla="*/ 292 h 324"/>
                  <a:gd name="T28" fmla="*/ 61 w 71"/>
                  <a:gd name="T29" fmla="*/ 274 h 324"/>
                  <a:gd name="T30" fmla="*/ 57 w 71"/>
                  <a:gd name="T31" fmla="*/ 256 h 324"/>
                  <a:gd name="T32" fmla="*/ 54 w 71"/>
                  <a:gd name="T33" fmla="*/ 238 h 324"/>
                  <a:gd name="T34" fmla="*/ 50 w 71"/>
                  <a:gd name="T35" fmla="*/ 200 h 324"/>
                  <a:gd name="T36" fmla="*/ 48 w 71"/>
                  <a:gd name="T37" fmla="*/ 160 h 324"/>
                  <a:gd name="T38" fmla="*/ 47 w 71"/>
                  <a:gd name="T39" fmla="*/ 120 h 324"/>
                  <a:gd name="T40" fmla="*/ 48 w 71"/>
                  <a:gd name="T41" fmla="*/ 81 h 324"/>
                  <a:gd name="T42" fmla="*/ 50 w 71"/>
                  <a:gd name="T43" fmla="*/ 41 h 324"/>
                  <a:gd name="T44" fmla="*/ 53 w 71"/>
                  <a:gd name="T45" fmla="*/ 4 h 324"/>
                  <a:gd name="T46" fmla="*/ 53 w 71"/>
                  <a:gd name="T47" fmla="*/ 3 h 324"/>
                  <a:gd name="T48" fmla="*/ 6 w 71"/>
                  <a:gd name="T4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24">
                    <a:moveTo>
                      <a:pt x="6" y="0"/>
                    </a:moveTo>
                    <a:lnTo>
                      <a:pt x="6" y="0"/>
                    </a:lnTo>
                    <a:lnTo>
                      <a:pt x="3" y="39"/>
                    </a:lnTo>
                    <a:lnTo>
                      <a:pt x="1" y="80"/>
                    </a:lnTo>
                    <a:lnTo>
                      <a:pt x="0" y="120"/>
                    </a:lnTo>
                    <a:lnTo>
                      <a:pt x="1" y="161"/>
                    </a:lnTo>
                    <a:lnTo>
                      <a:pt x="3" y="203"/>
                    </a:lnTo>
                    <a:lnTo>
                      <a:pt x="8" y="244"/>
                    </a:lnTo>
                    <a:lnTo>
                      <a:pt x="12" y="264"/>
                    </a:lnTo>
                    <a:lnTo>
                      <a:pt x="15" y="285"/>
                    </a:lnTo>
                    <a:lnTo>
                      <a:pt x="20" y="304"/>
                    </a:lnTo>
                    <a:lnTo>
                      <a:pt x="26" y="324"/>
                    </a:lnTo>
                    <a:lnTo>
                      <a:pt x="71" y="310"/>
                    </a:lnTo>
                    <a:lnTo>
                      <a:pt x="66" y="292"/>
                    </a:lnTo>
                    <a:lnTo>
                      <a:pt x="61" y="274"/>
                    </a:lnTo>
                    <a:lnTo>
                      <a:pt x="57" y="256"/>
                    </a:lnTo>
                    <a:lnTo>
                      <a:pt x="54" y="238"/>
                    </a:lnTo>
                    <a:lnTo>
                      <a:pt x="50" y="200"/>
                    </a:lnTo>
                    <a:lnTo>
                      <a:pt x="48" y="160"/>
                    </a:lnTo>
                    <a:lnTo>
                      <a:pt x="47" y="120"/>
                    </a:lnTo>
                    <a:lnTo>
                      <a:pt x="48" y="81"/>
                    </a:lnTo>
                    <a:lnTo>
                      <a:pt x="50" y="41"/>
                    </a:lnTo>
                    <a:lnTo>
                      <a:pt x="53" y="4"/>
                    </a:lnTo>
                    <a:lnTo>
                      <a:pt x="53" y="3"/>
                    </a:lnTo>
                    <a:lnTo>
                      <a:pt x="6"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41" name="Freeform 261"/>
              <p:cNvSpPr>
                <a:spLocks/>
              </p:cNvSpPr>
              <p:nvPr/>
            </p:nvSpPr>
            <p:spPr bwMode="auto">
              <a:xfrm>
                <a:off x="888" y="2834"/>
                <a:ext cx="13" cy="28"/>
              </a:xfrm>
              <a:custGeom>
                <a:avLst/>
                <a:gdLst>
                  <a:gd name="T0" fmla="*/ 62 w 109"/>
                  <a:gd name="T1" fmla="*/ 0 h 232"/>
                  <a:gd name="T2" fmla="*/ 62 w 109"/>
                  <a:gd name="T3" fmla="*/ 0 h 232"/>
                  <a:gd name="T4" fmla="*/ 61 w 109"/>
                  <a:gd name="T5" fmla="*/ 12 h 232"/>
                  <a:gd name="T6" fmla="*/ 59 w 109"/>
                  <a:gd name="T7" fmla="*/ 24 h 232"/>
                  <a:gd name="T8" fmla="*/ 56 w 109"/>
                  <a:gd name="T9" fmla="*/ 37 h 232"/>
                  <a:gd name="T10" fmla="*/ 53 w 109"/>
                  <a:gd name="T11" fmla="*/ 51 h 232"/>
                  <a:gd name="T12" fmla="*/ 43 w 109"/>
                  <a:gd name="T13" fmla="*/ 78 h 232"/>
                  <a:gd name="T14" fmla="*/ 32 w 109"/>
                  <a:gd name="T15" fmla="*/ 106 h 232"/>
                  <a:gd name="T16" fmla="*/ 21 w 109"/>
                  <a:gd name="T17" fmla="*/ 136 h 232"/>
                  <a:gd name="T18" fmla="*/ 12 w 109"/>
                  <a:gd name="T19" fmla="*/ 166 h 232"/>
                  <a:gd name="T20" fmla="*/ 7 w 109"/>
                  <a:gd name="T21" fmla="*/ 181 h 232"/>
                  <a:gd name="T22" fmla="*/ 3 w 109"/>
                  <a:gd name="T23" fmla="*/ 197 h 232"/>
                  <a:gd name="T24" fmla="*/ 1 w 109"/>
                  <a:gd name="T25" fmla="*/ 214 h 232"/>
                  <a:gd name="T26" fmla="*/ 0 w 109"/>
                  <a:gd name="T27" fmla="*/ 229 h 232"/>
                  <a:gd name="T28" fmla="*/ 47 w 109"/>
                  <a:gd name="T29" fmla="*/ 232 h 232"/>
                  <a:gd name="T30" fmla="*/ 48 w 109"/>
                  <a:gd name="T31" fmla="*/ 219 h 232"/>
                  <a:gd name="T32" fmla="*/ 50 w 109"/>
                  <a:gd name="T33" fmla="*/ 205 h 232"/>
                  <a:gd name="T34" fmla="*/ 53 w 109"/>
                  <a:gd name="T35" fmla="*/ 192 h 232"/>
                  <a:gd name="T36" fmla="*/ 56 w 109"/>
                  <a:gd name="T37" fmla="*/ 179 h 232"/>
                  <a:gd name="T38" fmla="*/ 66 w 109"/>
                  <a:gd name="T39" fmla="*/ 151 h 232"/>
                  <a:gd name="T40" fmla="*/ 77 w 109"/>
                  <a:gd name="T41" fmla="*/ 123 h 232"/>
                  <a:gd name="T42" fmla="*/ 87 w 109"/>
                  <a:gd name="T43" fmla="*/ 94 h 232"/>
                  <a:gd name="T44" fmla="*/ 97 w 109"/>
                  <a:gd name="T45" fmla="*/ 64 h 232"/>
                  <a:gd name="T46" fmla="*/ 102 w 109"/>
                  <a:gd name="T47" fmla="*/ 48 h 232"/>
                  <a:gd name="T48" fmla="*/ 104 w 109"/>
                  <a:gd name="T49" fmla="*/ 34 h 232"/>
                  <a:gd name="T50" fmla="*/ 108 w 109"/>
                  <a:gd name="T51" fmla="*/ 18 h 232"/>
                  <a:gd name="T52" fmla="*/ 109 w 109"/>
                  <a:gd name="T53" fmla="*/ 3 h 232"/>
                  <a:gd name="T54" fmla="*/ 109 w 109"/>
                  <a:gd name="T55" fmla="*/ 1 h 232"/>
                  <a:gd name="T56" fmla="*/ 62 w 109"/>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232">
                    <a:moveTo>
                      <a:pt x="62" y="0"/>
                    </a:moveTo>
                    <a:lnTo>
                      <a:pt x="62" y="0"/>
                    </a:lnTo>
                    <a:lnTo>
                      <a:pt x="61" y="12"/>
                    </a:lnTo>
                    <a:lnTo>
                      <a:pt x="59" y="24"/>
                    </a:lnTo>
                    <a:lnTo>
                      <a:pt x="56" y="37"/>
                    </a:lnTo>
                    <a:lnTo>
                      <a:pt x="53" y="51"/>
                    </a:lnTo>
                    <a:lnTo>
                      <a:pt x="43" y="78"/>
                    </a:lnTo>
                    <a:lnTo>
                      <a:pt x="32" y="106"/>
                    </a:lnTo>
                    <a:lnTo>
                      <a:pt x="21" y="136"/>
                    </a:lnTo>
                    <a:lnTo>
                      <a:pt x="12" y="166"/>
                    </a:lnTo>
                    <a:lnTo>
                      <a:pt x="7" y="181"/>
                    </a:lnTo>
                    <a:lnTo>
                      <a:pt x="3" y="197"/>
                    </a:lnTo>
                    <a:lnTo>
                      <a:pt x="1" y="214"/>
                    </a:lnTo>
                    <a:lnTo>
                      <a:pt x="0" y="229"/>
                    </a:lnTo>
                    <a:lnTo>
                      <a:pt x="47" y="232"/>
                    </a:lnTo>
                    <a:lnTo>
                      <a:pt x="48" y="219"/>
                    </a:lnTo>
                    <a:lnTo>
                      <a:pt x="50" y="205"/>
                    </a:lnTo>
                    <a:lnTo>
                      <a:pt x="53" y="192"/>
                    </a:lnTo>
                    <a:lnTo>
                      <a:pt x="56" y="179"/>
                    </a:lnTo>
                    <a:lnTo>
                      <a:pt x="66" y="151"/>
                    </a:lnTo>
                    <a:lnTo>
                      <a:pt x="77" y="123"/>
                    </a:lnTo>
                    <a:lnTo>
                      <a:pt x="87" y="94"/>
                    </a:lnTo>
                    <a:lnTo>
                      <a:pt x="97" y="64"/>
                    </a:lnTo>
                    <a:lnTo>
                      <a:pt x="102" y="48"/>
                    </a:lnTo>
                    <a:lnTo>
                      <a:pt x="104" y="34"/>
                    </a:lnTo>
                    <a:lnTo>
                      <a:pt x="108" y="18"/>
                    </a:lnTo>
                    <a:lnTo>
                      <a:pt x="109" y="3"/>
                    </a:lnTo>
                    <a:lnTo>
                      <a:pt x="109" y="1"/>
                    </a:lnTo>
                    <a:lnTo>
                      <a:pt x="6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42" name="Freeform 262"/>
              <p:cNvSpPr>
                <a:spLocks/>
              </p:cNvSpPr>
              <p:nvPr/>
            </p:nvSpPr>
            <p:spPr bwMode="auto">
              <a:xfrm>
                <a:off x="893" y="2785"/>
                <a:ext cx="8" cy="49"/>
              </a:xfrm>
              <a:custGeom>
                <a:avLst/>
                <a:gdLst>
                  <a:gd name="T0" fmla="*/ 0 w 70"/>
                  <a:gd name="T1" fmla="*/ 5 h 399"/>
                  <a:gd name="T2" fmla="*/ 0 w 70"/>
                  <a:gd name="T3" fmla="*/ 5 h 399"/>
                  <a:gd name="T4" fmla="*/ 4 w 70"/>
                  <a:gd name="T5" fmla="*/ 53 h 399"/>
                  <a:gd name="T6" fmla="*/ 9 w 70"/>
                  <a:gd name="T7" fmla="*/ 102 h 399"/>
                  <a:gd name="T8" fmla="*/ 14 w 70"/>
                  <a:gd name="T9" fmla="*/ 151 h 399"/>
                  <a:gd name="T10" fmla="*/ 17 w 70"/>
                  <a:gd name="T11" fmla="*/ 200 h 399"/>
                  <a:gd name="T12" fmla="*/ 21 w 70"/>
                  <a:gd name="T13" fmla="*/ 251 h 399"/>
                  <a:gd name="T14" fmla="*/ 23 w 70"/>
                  <a:gd name="T15" fmla="*/ 300 h 399"/>
                  <a:gd name="T16" fmla="*/ 23 w 70"/>
                  <a:gd name="T17" fmla="*/ 349 h 399"/>
                  <a:gd name="T18" fmla="*/ 23 w 70"/>
                  <a:gd name="T19" fmla="*/ 398 h 399"/>
                  <a:gd name="T20" fmla="*/ 70 w 70"/>
                  <a:gd name="T21" fmla="*/ 399 h 399"/>
                  <a:gd name="T22" fmla="*/ 70 w 70"/>
                  <a:gd name="T23" fmla="*/ 349 h 399"/>
                  <a:gd name="T24" fmla="*/ 69 w 70"/>
                  <a:gd name="T25" fmla="*/ 299 h 399"/>
                  <a:gd name="T26" fmla="*/ 68 w 70"/>
                  <a:gd name="T27" fmla="*/ 248 h 399"/>
                  <a:gd name="T28" fmla="*/ 64 w 70"/>
                  <a:gd name="T29" fmla="*/ 198 h 399"/>
                  <a:gd name="T30" fmla="*/ 60 w 70"/>
                  <a:gd name="T31" fmla="*/ 147 h 399"/>
                  <a:gd name="T32" fmla="*/ 56 w 70"/>
                  <a:gd name="T33" fmla="*/ 97 h 399"/>
                  <a:gd name="T34" fmla="*/ 51 w 70"/>
                  <a:gd name="T35" fmla="*/ 49 h 399"/>
                  <a:gd name="T36" fmla="*/ 46 w 70"/>
                  <a:gd name="T37" fmla="*/ 0 h 399"/>
                  <a:gd name="T38" fmla="*/ 46 w 70"/>
                  <a:gd name="T39" fmla="*/ 0 h 399"/>
                  <a:gd name="T40" fmla="*/ 0 w 70"/>
                  <a:gd name="T41" fmla="*/ 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399">
                    <a:moveTo>
                      <a:pt x="0" y="5"/>
                    </a:moveTo>
                    <a:lnTo>
                      <a:pt x="0" y="5"/>
                    </a:lnTo>
                    <a:lnTo>
                      <a:pt x="4" y="53"/>
                    </a:lnTo>
                    <a:lnTo>
                      <a:pt x="9" y="102"/>
                    </a:lnTo>
                    <a:lnTo>
                      <a:pt x="14" y="151"/>
                    </a:lnTo>
                    <a:lnTo>
                      <a:pt x="17" y="200"/>
                    </a:lnTo>
                    <a:lnTo>
                      <a:pt x="21" y="251"/>
                    </a:lnTo>
                    <a:lnTo>
                      <a:pt x="23" y="300"/>
                    </a:lnTo>
                    <a:lnTo>
                      <a:pt x="23" y="349"/>
                    </a:lnTo>
                    <a:lnTo>
                      <a:pt x="23" y="398"/>
                    </a:lnTo>
                    <a:lnTo>
                      <a:pt x="70" y="399"/>
                    </a:lnTo>
                    <a:lnTo>
                      <a:pt x="70" y="349"/>
                    </a:lnTo>
                    <a:lnTo>
                      <a:pt x="69" y="299"/>
                    </a:lnTo>
                    <a:lnTo>
                      <a:pt x="68" y="248"/>
                    </a:lnTo>
                    <a:lnTo>
                      <a:pt x="64" y="198"/>
                    </a:lnTo>
                    <a:lnTo>
                      <a:pt x="60" y="147"/>
                    </a:lnTo>
                    <a:lnTo>
                      <a:pt x="56" y="97"/>
                    </a:lnTo>
                    <a:lnTo>
                      <a:pt x="51" y="49"/>
                    </a:lnTo>
                    <a:lnTo>
                      <a:pt x="46" y="0"/>
                    </a:lnTo>
                    <a:lnTo>
                      <a:pt x="46" y="0"/>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43" name="Freeform 263"/>
              <p:cNvSpPr>
                <a:spLocks/>
              </p:cNvSpPr>
              <p:nvPr/>
            </p:nvSpPr>
            <p:spPr bwMode="auto">
              <a:xfrm>
                <a:off x="885" y="2743"/>
                <a:ext cx="14" cy="42"/>
              </a:xfrm>
              <a:custGeom>
                <a:avLst/>
                <a:gdLst>
                  <a:gd name="T0" fmla="*/ 0 w 109"/>
                  <a:gd name="T1" fmla="*/ 5 h 352"/>
                  <a:gd name="T2" fmla="*/ 1 w 109"/>
                  <a:gd name="T3" fmla="*/ 5 h 352"/>
                  <a:gd name="T4" fmla="*/ 6 w 109"/>
                  <a:gd name="T5" fmla="*/ 49 h 352"/>
                  <a:gd name="T6" fmla="*/ 14 w 109"/>
                  <a:gd name="T7" fmla="*/ 92 h 352"/>
                  <a:gd name="T8" fmla="*/ 23 w 109"/>
                  <a:gd name="T9" fmla="*/ 136 h 352"/>
                  <a:gd name="T10" fmla="*/ 32 w 109"/>
                  <a:gd name="T11" fmla="*/ 179 h 352"/>
                  <a:gd name="T12" fmla="*/ 42 w 109"/>
                  <a:gd name="T13" fmla="*/ 223 h 352"/>
                  <a:gd name="T14" fmla="*/ 50 w 109"/>
                  <a:gd name="T15" fmla="*/ 265 h 352"/>
                  <a:gd name="T16" fmla="*/ 57 w 109"/>
                  <a:gd name="T17" fmla="*/ 308 h 352"/>
                  <a:gd name="T18" fmla="*/ 63 w 109"/>
                  <a:gd name="T19" fmla="*/ 352 h 352"/>
                  <a:gd name="T20" fmla="*/ 109 w 109"/>
                  <a:gd name="T21" fmla="*/ 347 h 352"/>
                  <a:gd name="T22" fmla="*/ 103 w 109"/>
                  <a:gd name="T23" fmla="*/ 302 h 352"/>
                  <a:gd name="T24" fmla="*/ 96 w 109"/>
                  <a:gd name="T25" fmla="*/ 257 h 352"/>
                  <a:gd name="T26" fmla="*/ 87 w 109"/>
                  <a:gd name="T27" fmla="*/ 214 h 352"/>
                  <a:gd name="T28" fmla="*/ 78 w 109"/>
                  <a:gd name="T29" fmla="*/ 169 h 352"/>
                  <a:gd name="T30" fmla="*/ 68 w 109"/>
                  <a:gd name="T31" fmla="*/ 126 h 352"/>
                  <a:gd name="T32" fmla="*/ 60 w 109"/>
                  <a:gd name="T33" fmla="*/ 84 h 352"/>
                  <a:gd name="T34" fmla="*/ 53 w 109"/>
                  <a:gd name="T35" fmla="*/ 42 h 352"/>
                  <a:gd name="T36" fmla="*/ 47 w 109"/>
                  <a:gd name="T37" fmla="*/ 0 h 352"/>
                  <a:gd name="T38" fmla="*/ 47 w 109"/>
                  <a:gd name="T39" fmla="*/ 1 h 352"/>
                  <a:gd name="T40" fmla="*/ 0 w 109"/>
                  <a:gd name="T41" fmla="*/ 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352">
                    <a:moveTo>
                      <a:pt x="0" y="5"/>
                    </a:moveTo>
                    <a:lnTo>
                      <a:pt x="1" y="5"/>
                    </a:lnTo>
                    <a:lnTo>
                      <a:pt x="6" y="49"/>
                    </a:lnTo>
                    <a:lnTo>
                      <a:pt x="14" y="92"/>
                    </a:lnTo>
                    <a:lnTo>
                      <a:pt x="23" y="136"/>
                    </a:lnTo>
                    <a:lnTo>
                      <a:pt x="32" y="179"/>
                    </a:lnTo>
                    <a:lnTo>
                      <a:pt x="42" y="223"/>
                    </a:lnTo>
                    <a:lnTo>
                      <a:pt x="50" y="265"/>
                    </a:lnTo>
                    <a:lnTo>
                      <a:pt x="57" y="308"/>
                    </a:lnTo>
                    <a:lnTo>
                      <a:pt x="63" y="352"/>
                    </a:lnTo>
                    <a:lnTo>
                      <a:pt x="109" y="347"/>
                    </a:lnTo>
                    <a:lnTo>
                      <a:pt x="103" y="302"/>
                    </a:lnTo>
                    <a:lnTo>
                      <a:pt x="96" y="257"/>
                    </a:lnTo>
                    <a:lnTo>
                      <a:pt x="87" y="214"/>
                    </a:lnTo>
                    <a:lnTo>
                      <a:pt x="78" y="169"/>
                    </a:lnTo>
                    <a:lnTo>
                      <a:pt x="68" y="126"/>
                    </a:lnTo>
                    <a:lnTo>
                      <a:pt x="60" y="84"/>
                    </a:lnTo>
                    <a:lnTo>
                      <a:pt x="53" y="42"/>
                    </a:lnTo>
                    <a:lnTo>
                      <a:pt x="47" y="0"/>
                    </a:lnTo>
                    <a:lnTo>
                      <a:pt x="47" y="1"/>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44" name="Freeform 264"/>
              <p:cNvSpPr>
                <a:spLocks/>
              </p:cNvSpPr>
              <p:nvPr/>
            </p:nvSpPr>
            <p:spPr bwMode="auto">
              <a:xfrm>
                <a:off x="884" y="2706"/>
                <a:ext cx="7" cy="38"/>
              </a:xfrm>
              <a:custGeom>
                <a:avLst/>
                <a:gdLst>
                  <a:gd name="T0" fmla="*/ 8 w 62"/>
                  <a:gd name="T1" fmla="*/ 0 h 310"/>
                  <a:gd name="T2" fmla="*/ 8 w 62"/>
                  <a:gd name="T3" fmla="*/ 0 h 310"/>
                  <a:gd name="T4" fmla="*/ 5 w 62"/>
                  <a:gd name="T5" fmla="*/ 19 h 310"/>
                  <a:gd name="T6" fmla="*/ 3 w 62"/>
                  <a:gd name="T7" fmla="*/ 39 h 310"/>
                  <a:gd name="T8" fmla="*/ 2 w 62"/>
                  <a:gd name="T9" fmla="*/ 59 h 310"/>
                  <a:gd name="T10" fmla="*/ 0 w 62"/>
                  <a:gd name="T11" fmla="*/ 78 h 310"/>
                  <a:gd name="T12" fmla="*/ 2 w 62"/>
                  <a:gd name="T13" fmla="*/ 118 h 310"/>
                  <a:gd name="T14" fmla="*/ 3 w 62"/>
                  <a:gd name="T15" fmla="*/ 157 h 310"/>
                  <a:gd name="T16" fmla="*/ 5 w 62"/>
                  <a:gd name="T17" fmla="*/ 196 h 310"/>
                  <a:gd name="T18" fmla="*/ 9 w 62"/>
                  <a:gd name="T19" fmla="*/ 235 h 310"/>
                  <a:gd name="T20" fmla="*/ 12 w 62"/>
                  <a:gd name="T21" fmla="*/ 273 h 310"/>
                  <a:gd name="T22" fmla="*/ 15 w 62"/>
                  <a:gd name="T23" fmla="*/ 310 h 310"/>
                  <a:gd name="T24" fmla="*/ 62 w 62"/>
                  <a:gd name="T25" fmla="*/ 306 h 310"/>
                  <a:gd name="T26" fmla="*/ 59 w 62"/>
                  <a:gd name="T27" fmla="*/ 269 h 310"/>
                  <a:gd name="T28" fmla="*/ 56 w 62"/>
                  <a:gd name="T29" fmla="*/ 231 h 310"/>
                  <a:gd name="T30" fmla="*/ 52 w 62"/>
                  <a:gd name="T31" fmla="*/ 192 h 310"/>
                  <a:gd name="T32" fmla="*/ 50 w 62"/>
                  <a:gd name="T33" fmla="*/ 155 h 310"/>
                  <a:gd name="T34" fmla="*/ 47 w 62"/>
                  <a:gd name="T35" fmla="*/ 117 h 310"/>
                  <a:gd name="T36" fmla="*/ 47 w 62"/>
                  <a:gd name="T37" fmla="*/ 79 h 310"/>
                  <a:gd name="T38" fmla="*/ 48 w 62"/>
                  <a:gd name="T39" fmla="*/ 61 h 310"/>
                  <a:gd name="T40" fmla="*/ 50 w 62"/>
                  <a:gd name="T41" fmla="*/ 43 h 310"/>
                  <a:gd name="T42" fmla="*/ 52 w 62"/>
                  <a:gd name="T43" fmla="*/ 25 h 310"/>
                  <a:gd name="T44" fmla="*/ 54 w 62"/>
                  <a:gd name="T45" fmla="*/ 7 h 310"/>
                  <a:gd name="T46" fmla="*/ 54 w 62"/>
                  <a:gd name="T47" fmla="*/ 7 h 310"/>
                  <a:gd name="T48" fmla="*/ 8 w 62"/>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10">
                    <a:moveTo>
                      <a:pt x="8" y="0"/>
                    </a:moveTo>
                    <a:lnTo>
                      <a:pt x="8" y="0"/>
                    </a:lnTo>
                    <a:lnTo>
                      <a:pt x="5" y="19"/>
                    </a:lnTo>
                    <a:lnTo>
                      <a:pt x="3" y="39"/>
                    </a:lnTo>
                    <a:lnTo>
                      <a:pt x="2" y="59"/>
                    </a:lnTo>
                    <a:lnTo>
                      <a:pt x="0" y="78"/>
                    </a:lnTo>
                    <a:lnTo>
                      <a:pt x="2" y="118"/>
                    </a:lnTo>
                    <a:lnTo>
                      <a:pt x="3" y="157"/>
                    </a:lnTo>
                    <a:lnTo>
                      <a:pt x="5" y="196"/>
                    </a:lnTo>
                    <a:lnTo>
                      <a:pt x="9" y="235"/>
                    </a:lnTo>
                    <a:lnTo>
                      <a:pt x="12" y="273"/>
                    </a:lnTo>
                    <a:lnTo>
                      <a:pt x="15" y="310"/>
                    </a:lnTo>
                    <a:lnTo>
                      <a:pt x="62" y="306"/>
                    </a:lnTo>
                    <a:lnTo>
                      <a:pt x="59" y="269"/>
                    </a:lnTo>
                    <a:lnTo>
                      <a:pt x="56" y="231"/>
                    </a:lnTo>
                    <a:lnTo>
                      <a:pt x="52" y="192"/>
                    </a:lnTo>
                    <a:lnTo>
                      <a:pt x="50" y="155"/>
                    </a:lnTo>
                    <a:lnTo>
                      <a:pt x="47" y="117"/>
                    </a:lnTo>
                    <a:lnTo>
                      <a:pt x="47" y="79"/>
                    </a:lnTo>
                    <a:lnTo>
                      <a:pt x="48" y="61"/>
                    </a:lnTo>
                    <a:lnTo>
                      <a:pt x="50" y="43"/>
                    </a:lnTo>
                    <a:lnTo>
                      <a:pt x="52" y="25"/>
                    </a:lnTo>
                    <a:lnTo>
                      <a:pt x="54" y="7"/>
                    </a:lnTo>
                    <a:lnTo>
                      <a:pt x="54" y="7"/>
                    </a:lnTo>
                    <a:lnTo>
                      <a:pt x="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45" name="Freeform 265"/>
              <p:cNvSpPr>
                <a:spLocks/>
              </p:cNvSpPr>
              <p:nvPr/>
            </p:nvSpPr>
            <p:spPr bwMode="auto">
              <a:xfrm>
                <a:off x="885" y="2673"/>
                <a:ext cx="17" cy="34"/>
              </a:xfrm>
              <a:custGeom>
                <a:avLst/>
                <a:gdLst>
                  <a:gd name="T0" fmla="*/ 108 w 148"/>
                  <a:gd name="T1" fmla="*/ 0 h 279"/>
                  <a:gd name="T2" fmla="*/ 108 w 148"/>
                  <a:gd name="T3" fmla="*/ 0 h 279"/>
                  <a:gd name="T4" fmla="*/ 91 w 148"/>
                  <a:gd name="T5" fmla="*/ 31 h 279"/>
                  <a:gd name="T6" fmla="*/ 75 w 148"/>
                  <a:gd name="T7" fmla="*/ 62 h 279"/>
                  <a:gd name="T8" fmla="*/ 58 w 148"/>
                  <a:gd name="T9" fmla="*/ 95 h 279"/>
                  <a:gd name="T10" fmla="*/ 44 w 148"/>
                  <a:gd name="T11" fmla="*/ 129 h 279"/>
                  <a:gd name="T12" fmla="*/ 30 w 148"/>
                  <a:gd name="T13" fmla="*/ 164 h 279"/>
                  <a:gd name="T14" fmla="*/ 18 w 148"/>
                  <a:gd name="T15" fmla="*/ 199 h 279"/>
                  <a:gd name="T16" fmla="*/ 12 w 148"/>
                  <a:gd name="T17" fmla="*/ 217 h 279"/>
                  <a:gd name="T18" fmla="*/ 7 w 148"/>
                  <a:gd name="T19" fmla="*/ 236 h 279"/>
                  <a:gd name="T20" fmla="*/ 3 w 148"/>
                  <a:gd name="T21" fmla="*/ 254 h 279"/>
                  <a:gd name="T22" fmla="*/ 0 w 148"/>
                  <a:gd name="T23" fmla="*/ 272 h 279"/>
                  <a:gd name="T24" fmla="*/ 46 w 148"/>
                  <a:gd name="T25" fmla="*/ 279 h 279"/>
                  <a:gd name="T26" fmla="*/ 49 w 148"/>
                  <a:gd name="T27" fmla="*/ 264 h 279"/>
                  <a:gd name="T28" fmla="*/ 52 w 148"/>
                  <a:gd name="T29" fmla="*/ 247 h 279"/>
                  <a:gd name="T30" fmla="*/ 57 w 148"/>
                  <a:gd name="T31" fmla="*/ 230 h 279"/>
                  <a:gd name="T32" fmla="*/ 62 w 148"/>
                  <a:gd name="T33" fmla="*/ 213 h 279"/>
                  <a:gd name="T34" fmla="*/ 74 w 148"/>
                  <a:gd name="T35" fmla="*/ 180 h 279"/>
                  <a:gd name="T36" fmla="*/ 87 w 148"/>
                  <a:gd name="T37" fmla="*/ 147 h 279"/>
                  <a:gd name="T38" fmla="*/ 102 w 148"/>
                  <a:gd name="T39" fmla="*/ 115 h 279"/>
                  <a:gd name="T40" fmla="*/ 117 w 148"/>
                  <a:gd name="T41" fmla="*/ 83 h 279"/>
                  <a:gd name="T42" fmla="*/ 133 w 148"/>
                  <a:gd name="T43" fmla="*/ 53 h 279"/>
                  <a:gd name="T44" fmla="*/ 148 w 148"/>
                  <a:gd name="T45" fmla="*/ 23 h 279"/>
                  <a:gd name="T46" fmla="*/ 148 w 148"/>
                  <a:gd name="T47" fmla="*/ 24 h 279"/>
                  <a:gd name="T48" fmla="*/ 108 w 148"/>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79">
                    <a:moveTo>
                      <a:pt x="108" y="0"/>
                    </a:moveTo>
                    <a:lnTo>
                      <a:pt x="108" y="0"/>
                    </a:lnTo>
                    <a:lnTo>
                      <a:pt x="91" y="31"/>
                    </a:lnTo>
                    <a:lnTo>
                      <a:pt x="75" y="62"/>
                    </a:lnTo>
                    <a:lnTo>
                      <a:pt x="58" y="95"/>
                    </a:lnTo>
                    <a:lnTo>
                      <a:pt x="44" y="129"/>
                    </a:lnTo>
                    <a:lnTo>
                      <a:pt x="30" y="164"/>
                    </a:lnTo>
                    <a:lnTo>
                      <a:pt x="18" y="199"/>
                    </a:lnTo>
                    <a:lnTo>
                      <a:pt x="12" y="217"/>
                    </a:lnTo>
                    <a:lnTo>
                      <a:pt x="7" y="236"/>
                    </a:lnTo>
                    <a:lnTo>
                      <a:pt x="3" y="254"/>
                    </a:lnTo>
                    <a:lnTo>
                      <a:pt x="0" y="272"/>
                    </a:lnTo>
                    <a:lnTo>
                      <a:pt x="46" y="279"/>
                    </a:lnTo>
                    <a:lnTo>
                      <a:pt x="49" y="264"/>
                    </a:lnTo>
                    <a:lnTo>
                      <a:pt x="52" y="247"/>
                    </a:lnTo>
                    <a:lnTo>
                      <a:pt x="57" y="230"/>
                    </a:lnTo>
                    <a:lnTo>
                      <a:pt x="62" y="213"/>
                    </a:lnTo>
                    <a:lnTo>
                      <a:pt x="74" y="180"/>
                    </a:lnTo>
                    <a:lnTo>
                      <a:pt x="87" y="147"/>
                    </a:lnTo>
                    <a:lnTo>
                      <a:pt x="102" y="115"/>
                    </a:lnTo>
                    <a:lnTo>
                      <a:pt x="117" y="83"/>
                    </a:lnTo>
                    <a:lnTo>
                      <a:pt x="133" y="53"/>
                    </a:lnTo>
                    <a:lnTo>
                      <a:pt x="148" y="23"/>
                    </a:lnTo>
                    <a:lnTo>
                      <a:pt x="148" y="24"/>
                    </a:lnTo>
                    <a:lnTo>
                      <a:pt x="10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46" name="Freeform 266"/>
              <p:cNvSpPr>
                <a:spLocks/>
              </p:cNvSpPr>
              <p:nvPr/>
            </p:nvSpPr>
            <p:spPr bwMode="auto">
              <a:xfrm>
                <a:off x="949" y="2737"/>
                <a:ext cx="191" cy="165"/>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solidFill>
                <a:srgbClr val="9947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47" name="Freeform 267"/>
              <p:cNvSpPr>
                <a:spLocks/>
              </p:cNvSpPr>
              <p:nvPr/>
            </p:nvSpPr>
            <p:spPr bwMode="auto">
              <a:xfrm>
                <a:off x="949" y="2737"/>
                <a:ext cx="191" cy="165"/>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noFill/>
              <a:ln w="1588">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948" name="Freeform 268"/>
              <p:cNvSpPr>
                <a:spLocks/>
              </p:cNvSpPr>
              <p:nvPr/>
            </p:nvSpPr>
            <p:spPr bwMode="auto">
              <a:xfrm>
                <a:off x="978" y="2645"/>
                <a:ext cx="16" cy="17"/>
              </a:xfrm>
              <a:custGeom>
                <a:avLst/>
                <a:gdLst>
                  <a:gd name="T0" fmla="*/ 60 w 137"/>
                  <a:gd name="T1" fmla="*/ 136 h 138"/>
                  <a:gd name="T2" fmla="*/ 59 w 137"/>
                  <a:gd name="T3" fmla="*/ 138 h 138"/>
                  <a:gd name="T4" fmla="*/ 65 w 137"/>
                  <a:gd name="T5" fmla="*/ 126 h 138"/>
                  <a:gd name="T6" fmla="*/ 72 w 137"/>
                  <a:gd name="T7" fmla="*/ 114 h 138"/>
                  <a:gd name="T8" fmla="*/ 82 w 137"/>
                  <a:gd name="T9" fmla="*/ 101 h 138"/>
                  <a:gd name="T10" fmla="*/ 91 w 137"/>
                  <a:gd name="T11" fmla="*/ 89 h 138"/>
                  <a:gd name="T12" fmla="*/ 115 w 137"/>
                  <a:gd name="T13" fmla="*/ 63 h 138"/>
                  <a:gd name="T14" fmla="*/ 137 w 137"/>
                  <a:gd name="T15" fmla="*/ 38 h 138"/>
                  <a:gd name="T16" fmla="*/ 86 w 137"/>
                  <a:gd name="T17" fmla="*/ 0 h 138"/>
                  <a:gd name="T18" fmla="*/ 68 w 137"/>
                  <a:gd name="T19" fmla="*/ 22 h 138"/>
                  <a:gd name="T20" fmla="*/ 44 w 137"/>
                  <a:gd name="T21" fmla="*/ 48 h 138"/>
                  <a:gd name="T22" fmla="*/ 32 w 137"/>
                  <a:gd name="T23" fmla="*/ 63 h 138"/>
                  <a:gd name="T24" fmla="*/ 20 w 137"/>
                  <a:gd name="T25" fmla="*/ 80 h 138"/>
                  <a:gd name="T26" fmla="*/ 10 w 137"/>
                  <a:gd name="T27" fmla="*/ 98 h 138"/>
                  <a:gd name="T28" fmla="*/ 1 w 137"/>
                  <a:gd name="T29" fmla="*/ 117 h 138"/>
                  <a:gd name="T30" fmla="*/ 0 w 137"/>
                  <a:gd name="T31" fmla="*/ 119 h 138"/>
                  <a:gd name="T32" fmla="*/ 60 w 137"/>
                  <a:gd name="T33"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8">
                    <a:moveTo>
                      <a:pt x="60" y="136"/>
                    </a:moveTo>
                    <a:lnTo>
                      <a:pt x="59" y="138"/>
                    </a:lnTo>
                    <a:lnTo>
                      <a:pt x="65" y="126"/>
                    </a:lnTo>
                    <a:lnTo>
                      <a:pt x="72" y="114"/>
                    </a:lnTo>
                    <a:lnTo>
                      <a:pt x="82" y="101"/>
                    </a:lnTo>
                    <a:lnTo>
                      <a:pt x="91" y="89"/>
                    </a:lnTo>
                    <a:lnTo>
                      <a:pt x="115" y="63"/>
                    </a:lnTo>
                    <a:lnTo>
                      <a:pt x="137" y="38"/>
                    </a:lnTo>
                    <a:lnTo>
                      <a:pt x="86" y="0"/>
                    </a:lnTo>
                    <a:lnTo>
                      <a:pt x="68" y="22"/>
                    </a:lnTo>
                    <a:lnTo>
                      <a:pt x="44" y="48"/>
                    </a:lnTo>
                    <a:lnTo>
                      <a:pt x="32" y="63"/>
                    </a:lnTo>
                    <a:lnTo>
                      <a:pt x="20" y="80"/>
                    </a:lnTo>
                    <a:lnTo>
                      <a:pt x="10" y="98"/>
                    </a:lnTo>
                    <a:lnTo>
                      <a:pt x="1" y="117"/>
                    </a:lnTo>
                    <a:lnTo>
                      <a:pt x="0" y="119"/>
                    </a:lnTo>
                    <a:lnTo>
                      <a:pt x="60" y="13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49" name="Freeform 269"/>
              <p:cNvSpPr>
                <a:spLocks/>
              </p:cNvSpPr>
              <p:nvPr/>
            </p:nvSpPr>
            <p:spPr bwMode="auto">
              <a:xfrm>
                <a:off x="978" y="2660"/>
                <a:ext cx="8" cy="13"/>
              </a:xfrm>
              <a:custGeom>
                <a:avLst/>
                <a:gdLst>
                  <a:gd name="T0" fmla="*/ 69 w 69"/>
                  <a:gd name="T1" fmla="*/ 109 h 109"/>
                  <a:gd name="T2" fmla="*/ 69 w 69"/>
                  <a:gd name="T3" fmla="*/ 109 h 109"/>
                  <a:gd name="T4" fmla="*/ 66 w 69"/>
                  <a:gd name="T5" fmla="*/ 81 h 109"/>
                  <a:gd name="T6" fmla="*/ 64 w 69"/>
                  <a:gd name="T7" fmla="*/ 53 h 109"/>
                  <a:gd name="T8" fmla="*/ 63 w 69"/>
                  <a:gd name="T9" fmla="*/ 41 h 109"/>
                  <a:gd name="T10" fmla="*/ 63 w 69"/>
                  <a:gd name="T11" fmla="*/ 31 h 109"/>
                  <a:gd name="T12" fmla="*/ 63 w 69"/>
                  <a:gd name="T13" fmla="*/ 23 h 109"/>
                  <a:gd name="T14" fmla="*/ 64 w 69"/>
                  <a:gd name="T15" fmla="*/ 17 h 109"/>
                  <a:gd name="T16" fmla="*/ 4 w 69"/>
                  <a:gd name="T17" fmla="*/ 0 h 109"/>
                  <a:gd name="T18" fmla="*/ 0 w 69"/>
                  <a:gd name="T19" fmla="*/ 16 h 109"/>
                  <a:gd name="T20" fmla="*/ 0 w 69"/>
                  <a:gd name="T21" fmla="*/ 30 h 109"/>
                  <a:gd name="T22" fmla="*/ 0 w 69"/>
                  <a:gd name="T23" fmla="*/ 46 h 109"/>
                  <a:gd name="T24" fmla="*/ 2 w 69"/>
                  <a:gd name="T25" fmla="*/ 59 h 109"/>
                  <a:gd name="T26" fmla="*/ 5 w 69"/>
                  <a:gd name="T27" fmla="*/ 85 h 109"/>
                  <a:gd name="T28" fmla="*/ 6 w 69"/>
                  <a:gd name="T29" fmla="*/ 109 h 109"/>
                  <a:gd name="T30" fmla="*/ 6 w 69"/>
                  <a:gd name="T31" fmla="*/ 109 h 109"/>
                  <a:gd name="T32" fmla="*/ 69 w 69"/>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69" y="109"/>
                    </a:moveTo>
                    <a:lnTo>
                      <a:pt x="69" y="109"/>
                    </a:lnTo>
                    <a:lnTo>
                      <a:pt x="66" y="81"/>
                    </a:lnTo>
                    <a:lnTo>
                      <a:pt x="64" y="53"/>
                    </a:lnTo>
                    <a:lnTo>
                      <a:pt x="63" y="41"/>
                    </a:lnTo>
                    <a:lnTo>
                      <a:pt x="63" y="31"/>
                    </a:lnTo>
                    <a:lnTo>
                      <a:pt x="63" y="23"/>
                    </a:lnTo>
                    <a:lnTo>
                      <a:pt x="64" y="17"/>
                    </a:lnTo>
                    <a:lnTo>
                      <a:pt x="4" y="0"/>
                    </a:lnTo>
                    <a:lnTo>
                      <a:pt x="0" y="16"/>
                    </a:lnTo>
                    <a:lnTo>
                      <a:pt x="0" y="30"/>
                    </a:lnTo>
                    <a:lnTo>
                      <a:pt x="0" y="46"/>
                    </a:lnTo>
                    <a:lnTo>
                      <a:pt x="2" y="59"/>
                    </a:lnTo>
                    <a:lnTo>
                      <a:pt x="5" y="85"/>
                    </a:lnTo>
                    <a:lnTo>
                      <a:pt x="6" y="109"/>
                    </a:lnTo>
                    <a:lnTo>
                      <a:pt x="6" y="109"/>
                    </a:lnTo>
                    <a:lnTo>
                      <a:pt x="69" y="10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0" name="Freeform 270"/>
              <p:cNvSpPr>
                <a:spLocks/>
              </p:cNvSpPr>
              <p:nvPr/>
            </p:nvSpPr>
            <p:spPr bwMode="auto">
              <a:xfrm>
                <a:off x="978" y="2668"/>
                <a:ext cx="8" cy="7"/>
              </a:xfrm>
              <a:custGeom>
                <a:avLst/>
                <a:gdLst>
                  <a:gd name="T0" fmla="*/ 21 w 63"/>
                  <a:gd name="T1" fmla="*/ 0 h 59"/>
                  <a:gd name="T2" fmla="*/ 0 w 63"/>
                  <a:gd name="T3" fmla="*/ 30 h 59"/>
                  <a:gd name="T4" fmla="*/ 0 w 63"/>
                  <a:gd name="T5" fmla="*/ 35 h 59"/>
                  <a:gd name="T6" fmla="*/ 63 w 63"/>
                  <a:gd name="T7" fmla="*/ 37 h 59"/>
                  <a:gd name="T8" fmla="*/ 0 w 63"/>
                  <a:gd name="T9" fmla="*/ 37 h 59"/>
                  <a:gd name="T10" fmla="*/ 63 w 63"/>
                  <a:gd name="T11" fmla="*/ 35 h 59"/>
                  <a:gd name="T12" fmla="*/ 63 w 63"/>
                  <a:gd name="T13" fmla="*/ 30 h 59"/>
                  <a:gd name="T14" fmla="*/ 42 w 63"/>
                  <a:gd name="T15" fmla="*/ 59 h 59"/>
                  <a:gd name="T16" fmla="*/ 21 w 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9">
                    <a:moveTo>
                      <a:pt x="21" y="0"/>
                    </a:moveTo>
                    <a:lnTo>
                      <a:pt x="0" y="30"/>
                    </a:lnTo>
                    <a:lnTo>
                      <a:pt x="0" y="35"/>
                    </a:lnTo>
                    <a:lnTo>
                      <a:pt x="63" y="37"/>
                    </a:lnTo>
                    <a:lnTo>
                      <a:pt x="0" y="37"/>
                    </a:lnTo>
                    <a:lnTo>
                      <a:pt x="63" y="35"/>
                    </a:lnTo>
                    <a:lnTo>
                      <a:pt x="63" y="30"/>
                    </a:lnTo>
                    <a:lnTo>
                      <a:pt x="42" y="59"/>
                    </a:lnTo>
                    <a:lnTo>
                      <a:pt x="2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1" name="Freeform 271"/>
              <p:cNvSpPr>
                <a:spLocks/>
              </p:cNvSpPr>
              <p:nvPr/>
            </p:nvSpPr>
            <p:spPr bwMode="auto">
              <a:xfrm>
                <a:off x="981" y="2656"/>
                <a:ext cx="38" cy="19"/>
              </a:xfrm>
              <a:custGeom>
                <a:avLst/>
                <a:gdLst>
                  <a:gd name="T0" fmla="*/ 319 w 329"/>
                  <a:gd name="T1" fmla="*/ 0 h 166"/>
                  <a:gd name="T2" fmla="*/ 308 w 329"/>
                  <a:gd name="T3" fmla="*/ 3 h 166"/>
                  <a:gd name="T4" fmla="*/ 271 w 329"/>
                  <a:gd name="T5" fmla="*/ 16 h 166"/>
                  <a:gd name="T6" fmla="*/ 231 w 329"/>
                  <a:gd name="T7" fmla="*/ 29 h 166"/>
                  <a:gd name="T8" fmla="*/ 193 w 329"/>
                  <a:gd name="T9" fmla="*/ 41 h 166"/>
                  <a:gd name="T10" fmla="*/ 153 w 329"/>
                  <a:gd name="T11" fmla="*/ 54 h 166"/>
                  <a:gd name="T12" fmla="*/ 114 w 329"/>
                  <a:gd name="T13" fmla="*/ 68 h 166"/>
                  <a:gd name="T14" fmla="*/ 75 w 329"/>
                  <a:gd name="T15" fmla="*/ 81 h 166"/>
                  <a:gd name="T16" fmla="*/ 37 w 329"/>
                  <a:gd name="T17" fmla="*/ 94 h 166"/>
                  <a:gd name="T18" fmla="*/ 0 w 329"/>
                  <a:gd name="T19" fmla="*/ 107 h 166"/>
                  <a:gd name="T20" fmla="*/ 21 w 329"/>
                  <a:gd name="T21" fmla="*/ 166 h 166"/>
                  <a:gd name="T22" fmla="*/ 59 w 329"/>
                  <a:gd name="T23" fmla="*/ 153 h 166"/>
                  <a:gd name="T24" fmla="*/ 96 w 329"/>
                  <a:gd name="T25" fmla="*/ 140 h 166"/>
                  <a:gd name="T26" fmla="*/ 134 w 329"/>
                  <a:gd name="T27" fmla="*/ 126 h 166"/>
                  <a:gd name="T28" fmla="*/ 174 w 329"/>
                  <a:gd name="T29" fmla="*/ 113 h 166"/>
                  <a:gd name="T30" fmla="*/ 212 w 329"/>
                  <a:gd name="T31" fmla="*/ 101 h 166"/>
                  <a:gd name="T32" fmla="*/ 252 w 329"/>
                  <a:gd name="T33" fmla="*/ 88 h 166"/>
                  <a:gd name="T34" fmla="*/ 290 w 329"/>
                  <a:gd name="T35" fmla="*/ 75 h 166"/>
                  <a:gd name="T36" fmla="*/ 329 w 329"/>
                  <a:gd name="T37" fmla="*/ 62 h 166"/>
                  <a:gd name="T38" fmla="*/ 319 w 329"/>
                  <a:gd name="T39" fmla="*/ 63 h 166"/>
                  <a:gd name="T40" fmla="*/ 319 w 329"/>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19" y="0"/>
                    </a:moveTo>
                    <a:lnTo>
                      <a:pt x="308" y="3"/>
                    </a:lnTo>
                    <a:lnTo>
                      <a:pt x="271" y="16"/>
                    </a:lnTo>
                    <a:lnTo>
                      <a:pt x="231" y="29"/>
                    </a:lnTo>
                    <a:lnTo>
                      <a:pt x="193" y="41"/>
                    </a:lnTo>
                    <a:lnTo>
                      <a:pt x="153" y="54"/>
                    </a:lnTo>
                    <a:lnTo>
                      <a:pt x="114" y="68"/>
                    </a:lnTo>
                    <a:lnTo>
                      <a:pt x="75" y="81"/>
                    </a:lnTo>
                    <a:lnTo>
                      <a:pt x="37" y="94"/>
                    </a:lnTo>
                    <a:lnTo>
                      <a:pt x="0" y="107"/>
                    </a:lnTo>
                    <a:lnTo>
                      <a:pt x="21" y="166"/>
                    </a:lnTo>
                    <a:lnTo>
                      <a:pt x="59" y="153"/>
                    </a:lnTo>
                    <a:lnTo>
                      <a:pt x="96" y="140"/>
                    </a:lnTo>
                    <a:lnTo>
                      <a:pt x="134" y="126"/>
                    </a:lnTo>
                    <a:lnTo>
                      <a:pt x="174" y="113"/>
                    </a:lnTo>
                    <a:lnTo>
                      <a:pt x="212" y="101"/>
                    </a:lnTo>
                    <a:lnTo>
                      <a:pt x="252" y="88"/>
                    </a:lnTo>
                    <a:lnTo>
                      <a:pt x="290" y="75"/>
                    </a:lnTo>
                    <a:lnTo>
                      <a:pt x="329" y="62"/>
                    </a:lnTo>
                    <a:lnTo>
                      <a:pt x="319" y="63"/>
                    </a:lnTo>
                    <a:lnTo>
                      <a:pt x="31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2" name="Freeform 272"/>
              <p:cNvSpPr>
                <a:spLocks/>
              </p:cNvSpPr>
              <p:nvPr/>
            </p:nvSpPr>
            <p:spPr bwMode="auto">
              <a:xfrm>
                <a:off x="1017" y="2656"/>
                <a:ext cx="1" cy="8"/>
              </a:xfrm>
              <a:custGeom>
                <a:avLst/>
                <a:gdLst>
                  <a:gd name="T0" fmla="*/ 0 h 63"/>
                  <a:gd name="T1" fmla="*/ 32 h 63"/>
                  <a:gd name="T2" fmla="*/ 32 h 63"/>
                  <a:gd name="T3" fmla="*/ 32 h 63"/>
                  <a:gd name="T4" fmla="*/ 32 h 63"/>
                  <a:gd name="T5" fmla="*/ 32 h 63"/>
                  <a:gd name="T6" fmla="*/ 32 h 63"/>
                  <a:gd name="T7" fmla="*/ 63 h 63"/>
                  <a:gd name="T8" fmla="*/ 0 h 6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3">
                    <a:moveTo>
                      <a:pt x="0" y="0"/>
                    </a:moveTo>
                    <a:lnTo>
                      <a:pt x="0" y="32"/>
                    </a:lnTo>
                    <a:lnTo>
                      <a:pt x="0" y="32"/>
                    </a:lnTo>
                    <a:lnTo>
                      <a:pt x="0" y="32"/>
                    </a:lnTo>
                    <a:lnTo>
                      <a:pt x="0" y="32"/>
                    </a:lnTo>
                    <a:lnTo>
                      <a:pt x="0" y="32"/>
                    </a:lnTo>
                    <a:lnTo>
                      <a:pt x="0" y="32"/>
                    </a:lnTo>
                    <a:lnTo>
                      <a:pt x="0" y="63"/>
                    </a:lnTo>
                    <a:lnTo>
                      <a:pt x="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3" name="Freeform 273"/>
              <p:cNvSpPr>
                <a:spLocks/>
              </p:cNvSpPr>
              <p:nvPr/>
            </p:nvSpPr>
            <p:spPr bwMode="auto">
              <a:xfrm>
                <a:off x="1017" y="2653"/>
                <a:ext cx="21" cy="11"/>
              </a:xfrm>
              <a:custGeom>
                <a:avLst/>
                <a:gdLst>
                  <a:gd name="T0" fmla="*/ 178 w 178"/>
                  <a:gd name="T1" fmla="*/ 22 h 87"/>
                  <a:gd name="T2" fmla="*/ 178 w 178"/>
                  <a:gd name="T3" fmla="*/ 22 h 87"/>
                  <a:gd name="T4" fmla="*/ 166 w 178"/>
                  <a:gd name="T5" fmla="*/ 12 h 87"/>
                  <a:gd name="T6" fmla="*/ 152 w 178"/>
                  <a:gd name="T7" fmla="*/ 5 h 87"/>
                  <a:gd name="T8" fmla="*/ 139 w 178"/>
                  <a:gd name="T9" fmla="*/ 2 h 87"/>
                  <a:gd name="T10" fmla="*/ 126 w 178"/>
                  <a:gd name="T11" fmla="*/ 0 h 87"/>
                  <a:gd name="T12" fmla="*/ 113 w 178"/>
                  <a:gd name="T13" fmla="*/ 0 h 87"/>
                  <a:gd name="T14" fmla="*/ 101 w 178"/>
                  <a:gd name="T15" fmla="*/ 2 h 87"/>
                  <a:gd name="T16" fmla="*/ 89 w 178"/>
                  <a:gd name="T17" fmla="*/ 4 h 87"/>
                  <a:gd name="T18" fmla="*/ 77 w 178"/>
                  <a:gd name="T19" fmla="*/ 6 h 87"/>
                  <a:gd name="T20" fmla="*/ 55 w 178"/>
                  <a:gd name="T21" fmla="*/ 12 h 87"/>
                  <a:gd name="T22" fmla="*/ 34 w 178"/>
                  <a:gd name="T23" fmla="*/ 20 h 87"/>
                  <a:gd name="T24" fmla="*/ 25 w 178"/>
                  <a:gd name="T25" fmla="*/ 22 h 87"/>
                  <a:gd name="T26" fmla="*/ 16 w 178"/>
                  <a:gd name="T27" fmla="*/ 23 h 87"/>
                  <a:gd name="T28" fmla="*/ 7 w 178"/>
                  <a:gd name="T29" fmla="*/ 24 h 87"/>
                  <a:gd name="T30" fmla="*/ 0 w 178"/>
                  <a:gd name="T31" fmla="*/ 24 h 87"/>
                  <a:gd name="T32" fmla="*/ 0 w 178"/>
                  <a:gd name="T33" fmla="*/ 87 h 87"/>
                  <a:gd name="T34" fmla="*/ 13 w 178"/>
                  <a:gd name="T35" fmla="*/ 87 h 87"/>
                  <a:gd name="T36" fmla="*/ 26 w 178"/>
                  <a:gd name="T37" fmla="*/ 84 h 87"/>
                  <a:gd name="T38" fmla="*/ 38 w 178"/>
                  <a:gd name="T39" fmla="*/ 82 h 87"/>
                  <a:gd name="T40" fmla="*/ 50 w 178"/>
                  <a:gd name="T41" fmla="*/ 78 h 87"/>
                  <a:gd name="T42" fmla="*/ 72 w 178"/>
                  <a:gd name="T43" fmla="*/ 72 h 87"/>
                  <a:gd name="T44" fmla="*/ 94 w 178"/>
                  <a:gd name="T45" fmla="*/ 66 h 87"/>
                  <a:gd name="T46" fmla="*/ 102 w 178"/>
                  <a:gd name="T47" fmla="*/ 65 h 87"/>
                  <a:gd name="T48" fmla="*/ 110 w 178"/>
                  <a:gd name="T49" fmla="*/ 63 h 87"/>
                  <a:gd name="T50" fmla="*/ 118 w 178"/>
                  <a:gd name="T51" fmla="*/ 63 h 87"/>
                  <a:gd name="T52" fmla="*/ 122 w 178"/>
                  <a:gd name="T53" fmla="*/ 62 h 87"/>
                  <a:gd name="T54" fmla="*/ 127 w 178"/>
                  <a:gd name="T55" fmla="*/ 63 h 87"/>
                  <a:gd name="T56" fmla="*/ 130 w 178"/>
                  <a:gd name="T57" fmla="*/ 63 h 87"/>
                  <a:gd name="T58" fmla="*/ 132 w 178"/>
                  <a:gd name="T59" fmla="*/ 64 h 87"/>
                  <a:gd name="T60" fmla="*/ 134 w 178"/>
                  <a:gd name="T61" fmla="*/ 66 h 87"/>
                  <a:gd name="T62" fmla="*/ 134 w 178"/>
                  <a:gd name="T63" fmla="*/ 66 h 87"/>
                  <a:gd name="T64" fmla="*/ 178 w 178"/>
                  <a:gd name="T65"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7">
                    <a:moveTo>
                      <a:pt x="178" y="22"/>
                    </a:moveTo>
                    <a:lnTo>
                      <a:pt x="178" y="22"/>
                    </a:lnTo>
                    <a:lnTo>
                      <a:pt x="166" y="12"/>
                    </a:lnTo>
                    <a:lnTo>
                      <a:pt x="152" y="5"/>
                    </a:lnTo>
                    <a:lnTo>
                      <a:pt x="139" y="2"/>
                    </a:lnTo>
                    <a:lnTo>
                      <a:pt x="126" y="0"/>
                    </a:lnTo>
                    <a:lnTo>
                      <a:pt x="113" y="0"/>
                    </a:lnTo>
                    <a:lnTo>
                      <a:pt x="101" y="2"/>
                    </a:lnTo>
                    <a:lnTo>
                      <a:pt x="89" y="4"/>
                    </a:lnTo>
                    <a:lnTo>
                      <a:pt x="77" y="6"/>
                    </a:lnTo>
                    <a:lnTo>
                      <a:pt x="55" y="12"/>
                    </a:lnTo>
                    <a:lnTo>
                      <a:pt x="34" y="20"/>
                    </a:lnTo>
                    <a:lnTo>
                      <a:pt x="25" y="22"/>
                    </a:lnTo>
                    <a:lnTo>
                      <a:pt x="16" y="23"/>
                    </a:lnTo>
                    <a:lnTo>
                      <a:pt x="7" y="24"/>
                    </a:lnTo>
                    <a:lnTo>
                      <a:pt x="0" y="24"/>
                    </a:lnTo>
                    <a:lnTo>
                      <a:pt x="0" y="87"/>
                    </a:lnTo>
                    <a:lnTo>
                      <a:pt x="13" y="87"/>
                    </a:lnTo>
                    <a:lnTo>
                      <a:pt x="26" y="84"/>
                    </a:lnTo>
                    <a:lnTo>
                      <a:pt x="38" y="82"/>
                    </a:lnTo>
                    <a:lnTo>
                      <a:pt x="50" y="78"/>
                    </a:lnTo>
                    <a:lnTo>
                      <a:pt x="72" y="72"/>
                    </a:lnTo>
                    <a:lnTo>
                      <a:pt x="94" y="66"/>
                    </a:lnTo>
                    <a:lnTo>
                      <a:pt x="102" y="65"/>
                    </a:lnTo>
                    <a:lnTo>
                      <a:pt x="110" y="63"/>
                    </a:lnTo>
                    <a:lnTo>
                      <a:pt x="118" y="63"/>
                    </a:lnTo>
                    <a:lnTo>
                      <a:pt x="122" y="62"/>
                    </a:lnTo>
                    <a:lnTo>
                      <a:pt x="127" y="63"/>
                    </a:lnTo>
                    <a:lnTo>
                      <a:pt x="130" y="63"/>
                    </a:lnTo>
                    <a:lnTo>
                      <a:pt x="132" y="64"/>
                    </a:lnTo>
                    <a:lnTo>
                      <a:pt x="134" y="66"/>
                    </a:lnTo>
                    <a:lnTo>
                      <a:pt x="134" y="66"/>
                    </a:lnTo>
                    <a:lnTo>
                      <a:pt x="178" y="2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4" name="Freeform 274"/>
              <p:cNvSpPr>
                <a:spLocks/>
              </p:cNvSpPr>
              <p:nvPr/>
            </p:nvSpPr>
            <p:spPr bwMode="auto">
              <a:xfrm>
                <a:off x="1031" y="2655"/>
                <a:ext cx="10" cy="22"/>
              </a:xfrm>
              <a:custGeom>
                <a:avLst/>
                <a:gdLst>
                  <a:gd name="T0" fmla="*/ 62 w 87"/>
                  <a:gd name="T1" fmla="*/ 180 h 180"/>
                  <a:gd name="T2" fmla="*/ 65 w 87"/>
                  <a:gd name="T3" fmla="*/ 163 h 180"/>
                  <a:gd name="T4" fmla="*/ 69 w 87"/>
                  <a:gd name="T5" fmla="*/ 144 h 180"/>
                  <a:gd name="T6" fmla="*/ 75 w 87"/>
                  <a:gd name="T7" fmla="*/ 122 h 180"/>
                  <a:gd name="T8" fmla="*/ 81 w 87"/>
                  <a:gd name="T9" fmla="*/ 101 h 180"/>
                  <a:gd name="T10" fmla="*/ 85 w 87"/>
                  <a:gd name="T11" fmla="*/ 89 h 180"/>
                  <a:gd name="T12" fmla="*/ 86 w 87"/>
                  <a:gd name="T13" fmla="*/ 77 h 180"/>
                  <a:gd name="T14" fmla="*/ 87 w 87"/>
                  <a:gd name="T15" fmla="*/ 64 h 180"/>
                  <a:gd name="T16" fmla="*/ 87 w 87"/>
                  <a:gd name="T17" fmla="*/ 52 h 180"/>
                  <a:gd name="T18" fmla="*/ 85 w 87"/>
                  <a:gd name="T19" fmla="*/ 38 h 180"/>
                  <a:gd name="T20" fmla="*/ 81 w 87"/>
                  <a:gd name="T21" fmla="*/ 25 h 180"/>
                  <a:gd name="T22" fmla="*/ 74 w 87"/>
                  <a:gd name="T23" fmla="*/ 12 h 180"/>
                  <a:gd name="T24" fmla="*/ 65 w 87"/>
                  <a:gd name="T25" fmla="*/ 0 h 180"/>
                  <a:gd name="T26" fmla="*/ 21 w 87"/>
                  <a:gd name="T27" fmla="*/ 44 h 180"/>
                  <a:gd name="T28" fmla="*/ 23 w 87"/>
                  <a:gd name="T29" fmla="*/ 47 h 180"/>
                  <a:gd name="T30" fmla="*/ 24 w 87"/>
                  <a:gd name="T31" fmla="*/ 48 h 180"/>
                  <a:gd name="T32" fmla="*/ 25 w 87"/>
                  <a:gd name="T33" fmla="*/ 52 h 180"/>
                  <a:gd name="T34" fmla="*/ 25 w 87"/>
                  <a:gd name="T35" fmla="*/ 55 h 180"/>
                  <a:gd name="T36" fmla="*/ 25 w 87"/>
                  <a:gd name="T37" fmla="*/ 61 h 180"/>
                  <a:gd name="T38" fmla="*/ 25 w 87"/>
                  <a:gd name="T39" fmla="*/ 68 h 180"/>
                  <a:gd name="T40" fmla="*/ 24 w 87"/>
                  <a:gd name="T41" fmla="*/ 77 h 180"/>
                  <a:gd name="T42" fmla="*/ 21 w 87"/>
                  <a:gd name="T43" fmla="*/ 85 h 180"/>
                  <a:gd name="T44" fmla="*/ 15 w 87"/>
                  <a:gd name="T45" fmla="*/ 106 h 180"/>
                  <a:gd name="T46" fmla="*/ 9 w 87"/>
                  <a:gd name="T47" fmla="*/ 127 h 180"/>
                  <a:gd name="T48" fmla="*/ 3 w 87"/>
                  <a:gd name="T49" fmla="*/ 151 h 180"/>
                  <a:gd name="T50" fmla="*/ 0 w 87"/>
                  <a:gd name="T51" fmla="*/ 175 h 180"/>
                  <a:gd name="T52" fmla="*/ 62 w 87"/>
                  <a:gd name="T5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80">
                    <a:moveTo>
                      <a:pt x="62" y="180"/>
                    </a:moveTo>
                    <a:lnTo>
                      <a:pt x="65" y="163"/>
                    </a:lnTo>
                    <a:lnTo>
                      <a:pt x="69" y="144"/>
                    </a:lnTo>
                    <a:lnTo>
                      <a:pt x="75" y="122"/>
                    </a:lnTo>
                    <a:lnTo>
                      <a:pt x="81" y="101"/>
                    </a:lnTo>
                    <a:lnTo>
                      <a:pt x="85" y="89"/>
                    </a:lnTo>
                    <a:lnTo>
                      <a:pt x="86" y="77"/>
                    </a:lnTo>
                    <a:lnTo>
                      <a:pt x="87" y="64"/>
                    </a:lnTo>
                    <a:lnTo>
                      <a:pt x="87" y="52"/>
                    </a:lnTo>
                    <a:lnTo>
                      <a:pt x="85" y="38"/>
                    </a:lnTo>
                    <a:lnTo>
                      <a:pt x="81" y="25"/>
                    </a:lnTo>
                    <a:lnTo>
                      <a:pt x="74" y="12"/>
                    </a:lnTo>
                    <a:lnTo>
                      <a:pt x="65" y="0"/>
                    </a:lnTo>
                    <a:lnTo>
                      <a:pt x="21" y="44"/>
                    </a:lnTo>
                    <a:lnTo>
                      <a:pt x="23" y="47"/>
                    </a:lnTo>
                    <a:lnTo>
                      <a:pt x="24" y="48"/>
                    </a:lnTo>
                    <a:lnTo>
                      <a:pt x="25" y="52"/>
                    </a:lnTo>
                    <a:lnTo>
                      <a:pt x="25" y="55"/>
                    </a:lnTo>
                    <a:lnTo>
                      <a:pt x="25" y="61"/>
                    </a:lnTo>
                    <a:lnTo>
                      <a:pt x="25" y="68"/>
                    </a:lnTo>
                    <a:lnTo>
                      <a:pt x="24" y="77"/>
                    </a:lnTo>
                    <a:lnTo>
                      <a:pt x="21" y="85"/>
                    </a:lnTo>
                    <a:lnTo>
                      <a:pt x="15" y="106"/>
                    </a:lnTo>
                    <a:lnTo>
                      <a:pt x="9" y="127"/>
                    </a:lnTo>
                    <a:lnTo>
                      <a:pt x="3" y="151"/>
                    </a:lnTo>
                    <a:lnTo>
                      <a:pt x="0" y="175"/>
                    </a:lnTo>
                    <a:lnTo>
                      <a:pt x="62" y="18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5" name="Freeform 275"/>
              <p:cNvSpPr>
                <a:spLocks/>
              </p:cNvSpPr>
              <p:nvPr/>
            </p:nvSpPr>
            <p:spPr bwMode="auto">
              <a:xfrm>
                <a:off x="1065" y="2608"/>
                <a:ext cx="20" cy="24"/>
              </a:xfrm>
              <a:custGeom>
                <a:avLst/>
                <a:gdLst>
                  <a:gd name="T0" fmla="*/ 157 w 176"/>
                  <a:gd name="T1" fmla="*/ 0 h 195"/>
                  <a:gd name="T2" fmla="*/ 157 w 176"/>
                  <a:gd name="T3" fmla="*/ 0 h 195"/>
                  <a:gd name="T4" fmla="*/ 143 w 176"/>
                  <a:gd name="T5" fmla="*/ 6 h 195"/>
                  <a:gd name="T6" fmla="*/ 129 w 176"/>
                  <a:gd name="T7" fmla="*/ 13 h 195"/>
                  <a:gd name="T8" fmla="*/ 117 w 176"/>
                  <a:gd name="T9" fmla="*/ 20 h 195"/>
                  <a:gd name="T10" fmla="*/ 105 w 176"/>
                  <a:gd name="T11" fmla="*/ 30 h 195"/>
                  <a:gd name="T12" fmla="*/ 86 w 176"/>
                  <a:gd name="T13" fmla="*/ 49 h 195"/>
                  <a:gd name="T14" fmla="*/ 67 w 176"/>
                  <a:gd name="T15" fmla="*/ 71 h 195"/>
                  <a:gd name="T16" fmla="*/ 50 w 176"/>
                  <a:gd name="T17" fmla="*/ 92 h 195"/>
                  <a:gd name="T18" fmla="*/ 33 w 176"/>
                  <a:gd name="T19" fmla="*/ 113 h 195"/>
                  <a:gd name="T20" fmla="*/ 17 w 176"/>
                  <a:gd name="T21" fmla="*/ 133 h 195"/>
                  <a:gd name="T22" fmla="*/ 0 w 176"/>
                  <a:gd name="T23" fmla="*/ 151 h 195"/>
                  <a:gd name="T24" fmla="*/ 44 w 176"/>
                  <a:gd name="T25" fmla="*/ 195 h 195"/>
                  <a:gd name="T26" fmla="*/ 63 w 176"/>
                  <a:gd name="T27" fmla="*/ 174 h 195"/>
                  <a:gd name="T28" fmla="*/ 81 w 176"/>
                  <a:gd name="T29" fmla="*/ 152 h 195"/>
                  <a:gd name="T30" fmla="*/ 99 w 176"/>
                  <a:gd name="T31" fmla="*/ 131 h 195"/>
                  <a:gd name="T32" fmla="*/ 115 w 176"/>
                  <a:gd name="T33" fmla="*/ 110 h 195"/>
                  <a:gd name="T34" fmla="*/ 131 w 176"/>
                  <a:gd name="T35" fmla="*/ 92 h 195"/>
                  <a:gd name="T36" fmla="*/ 147 w 176"/>
                  <a:gd name="T37" fmla="*/ 77 h 195"/>
                  <a:gd name="T38" fmla="*/ 153 w 176"/>
                  <a:gd name="T39" fmla="*/ 71 h 195"/>
                  <a:gd name="T40" fmla="*/ 162 w 176"/>
                  <a:gd name="T41" fmla="*/ 66 h 195"/>
                  <a:gd name="T42" fmla="*/ 169 w 176"/>
                  <a:gd name="T43" fmla="*/ 62 h 195"/>
                  <a:gd name="T44" fmla="*/ 176 w 176"/>
                  <a:gd name="T45" fmla="*/ 59 h 195"/>
                  <a:gd name="T46" fmla="*/ 176 w 176"/>
                  <a:gd name="T47" fmla="*/ 59 h 195"/>
                  <a:gd name="T48" fmla="*/ 157 w 176"/>
                  <a:gd name="T4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95">
                    <a:moveTo>
                      <a:pt x="157" y="0"/>
                    </a:moveTo>
                    <a:lnTo>
                      <a:pt x="157" y="0"/>
                    </a:lnTo>
                    <a:lnTo>
                      <a:pt x="143" y="6"/>
                    </a:lnTo>
                    <a:lnTo>
                      <a:pt x="129" y="13"/>
                    </a:lnTo>
                    <a:lnTo>
                      <a:pt x="117" y="20"/>
                    </a:lnTo>
                    <a:lnTo>
                      <a:pt x="105" y="30"/>
                    </a:lnTo>
                    <a:lnTo>
                      <a:pt x="86" y="49"/>
                    </a:lnTo>
                    <a:lnTo>
                      <a:pt x="67" y="71"/>
                    </a:lnTo>
                    <a:lnTo>
                      <a:pt x="50" y="92"/>
                    </a:lnTo>
                    <a:lnTo>
                      <a:pt x="33" y="113"/>
                    </a:lnTo>
                    <a:lnTo>
                      <a:pt x="17" y="133"/>
                    </a:lnTo>
                    <a:lnTo>
                      <a:pt x="0" y="151"/>
                    </a:lnTo>
                    <a:lnTo>
                      <a:pt x="44" y="195"/>
                    </a:lnTo>
                    <a:lnTo>
                      <a:pt x="63" y="174"/>
                    </a:lnTo>
                    <a:lnTo>
                      <a:pt x="81" y="152"/>
                    </a:lnTo>
                    <a:lnTo>
                      <a:pt x="99" y="131"/>
                    </a:lnTo>
                    <a:lnTo>
                      <a:pt x="115" y="110"/>
                    </a:lnTo>
                    <a:lnTo>
                      <a:pt x="131" y="92"/>
                    </a:lnTo>
                    <a:lnTo>
                      <a:pt x="147" y="77"/>
                    </a:lnTo>
                    <a:lnTo>
                      <a:pt x="153" y="71"/>
                    </a:lnTo>
                    <a:lnTo>
                      <a:pt x="162" y="66"/>
                    </a:lnTo>
                    <a:lnTo>
                      <a:pt x="169" y="62"/>
                    </a:lnTo>
                    <a:lnTo>
                      <a:pt x="176" y="59"/>
                    </a:lnTo>
                    <a:lnTo>
                      <a:pt x="176" y="59"/>
                    </a:lnTo>
                    <a:lnTo>
                      <a:pt x="15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6" name="Freeform 276"/>
              <p:cNvSpPr>
                <a:spLocks/>
              </p:cNvSpPr>
              <p:nvPr/>
            </p:nvSpPr>
            <p:spPr bwMode="auto">
              <a:xfrm>
                <a:off x="1082" y="2608"/>
                <a:ext cx="24" cy="12"/>
              </a:xfrm>
              <a:custGeom>
                <a:avLst/>
                <a:gdLst>
                  <a:gd name="T0" fmla="*/ 178 w 199"/>
                  <a:gd name="T1" fmla="*/ 37 h 101"/>
                  <a:gd name="T2" fmla="*/ 178 w 199"/>
                  <a:gd name="T3" fmla="*/ 36 h 101"/>
                  <a:gd name="T4" fmla="*/ 173 w 199"/>
                  <a:gd name="T5" fmla="*/ 37 h 101"/>
                  <a:gd name="T6" fmla="*/ 168 w 199"/>
                  <a:gd name="T7" fmla="*/ 38 h 101"/>
                  <a:gd name="T8" fmla="*/ 161 w 199"/>
                  <a:gd name="T9" fmla="*/ 37 h 101"/>
                  <a:gd name="T10" fmla="*/ 154 w 199"/>
                  <a:gd name="T11" fmla="*/ 36 h 101"/>
                  <a:gd name="T12" fmla="*/ 133 w 199"/>
                  <a:gd name="T13" fmla="*/ 30 h 101"/>
                  <a:gd name="T14" fmla="*/ 112 w 199"/>
                  <a:gd name="T15" fmla="*/ 22 h 101"/>
                  <a:gd name="T16" fmla="*/ 88 w 199"/>
                  <a:gd name="T17" fmla="*/ 12 h 101"/>
                  <a:gd name="T18" fmla="*/ 62 w 199"/>
                  <a:gd name="T19" fmla="*/ 4 h 101"/>
                  <a:gd name="T20" fmla="*/ 47 w 199"/>
                  <a:gd name="T21" fmla="*/ 1 h 101"/>
                  <a:gd name="T22" fmla="*/ 31 w 199"/>
                  <a:gd name="T23" fmla="*/ 0 h 101"/>
                  <a:gd name="T24" fmla="*/ 16 w 199"/>
                  <a:gd name="T25" fmla="*/ 1 h 101"/>
                  <a:gd name="T26" fmla="*/ 0 w 199"/>
                  <a:gd name="T27" fmla="*/ 5 h 101"/>
                  <a:gd name="T28" fmla="*/ 19 w 199"/>
                  <a:gd name="T29" fmla="*/ 64 h 101"/>
                  <a:gd name="T30" fmla="*/ 25 w 199"/>
                  <a:gd name="T31" fmla="*/ 62 h 101"/>
                  <a:gd name="T32" fmla="*/ 31 w 199"/>
                  <a:gd name="T33" fmla="*/ 62 h 101"/>
                  <a:gd name="T34" fmla="*/ 38 w 199"/>
                  <a:gd name="T35" fmla="*/ 62 h 101"/>
                  <a:gd name="T36" fmla="*/ 47 w 199"/>
                  <a:gd name="T37" fmla="*/ 64 h 101"/>
                  <a:gd name="T38" fmla="*/ 67 w 199"/>
                  <a:gd name="T39" fmla="*/ 71 h 101"/>
                  <a:gd name="T40" fmla="*/ 89 w 199"/>
                  <a:gd name="T41" fmla="*/ 79 h 101"/>
                  <a:gd name="T42" fmla="*/ 113 w 199"/>
                  <a:gd name="T43" fmla="*/ 89 h 101"/>
                  <a:gd name="T44" fmla="*/ 138 w 199"/>
                  <a:gd name="T45" fmla="*/ 96 h 101"/>
                  <a:gd name="T46" fmla="*/ 152 w 199"/>
                  <a:gd name="T47" fmla="*/ 100 h 101"/>
                  <a:gd name="T48" fmla="*/ 168 w 199"/>
                  <a:gd name="T49" fmla="*/ 101 h 101"/>
                  <a:gd name="T50" fmla="*/ 184 w 199"/>
                  <a:gd name="T51" fmla="*/ 100 h 101"/>
                  <a:gd name="T52" fmla="*/ 199 w 199"/>
                  <a:gd name="T53" fmla="*/ 95 h 101"/>
                  <a:gd name="T54" fmla="*/ 199 w 199"/>
                  <a:gd name="T55" fmla="*/ 95 h 101"/>
                  <a:gd name="T56" fmla="*/ 178 w 199"/>
                  <a:gd name="T5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101">
                    <a:moveTo>
                      <a:pt x="178" y="37"/>
                    </a:moveTo>
                    <a:lnTo>
                      <a:pt x="178" y="36"/>
                    </a:lnTo>
                    <a:lnTo>
                      <a:pt x="173" y="37"/>
                    </a:lnTo>
                    <a:lnTo>
                      <a:pt x="168" y="38"/>
                    </a:lnTo>
                    <a:lnTo>
                      <a:pt x="161" y="37"/>
                    </a:lnTo>
                    <a:lnTo>
                      <a:pt x="154" y="36"/>
                    </a:lnTo>
                    <a:lnTo>
                      <a:pt x="133" y="30"/>
                    </a:lnTo>
                    <a:lnTo>
                      <a:pt x="112" y="22"/>
                    </a:lnTo>
                    <a:lnTo>
                      <a:pt x="88" y="12"/>
                    </a:lnTo>
                    <a:lnTo>
                      <a:pt x="62" y="4"/>
                    </a:lnTo>
                    <a:lnTo>
                      <a:pt x="47" y="1"/>
                    </a:lnTo>
                    <a:lnTo>
                      <a:pt x="31" y="0"/>
                    </a:lnTo>
                    <a:lnTo>
                      <a:pt x="16" y="1"/>
                    </a:lnTo>
                    <a:lnTo>
                      <a:pt x="0" y="5"/>
                    </a:lnTo>
                    <a:lnTo>
                      <a:pt x="19" y="64"/>
                    </a:lnTo>
                    <a:lnTo>
                      <a:pt x="25" y="62"/>
                    </a:lnTo>
                    <a:lnTo>
                      <a:pt x="31" y="62"/>
                    </a:lnTo>
                    <a:lnTo>
                      <a:pt x="38" y="62"/>
                    </a:lnTo>
                    <a:lnTo>
                      <a:pt x="47" y="64"/>
                    </a:lnTo>
                    <a:lnTo>
                      <a:pt x="67" y="71"/>
                    </a:lnTo>
                    <a:lnTo>
                      <a:pt x="89" y="79"/>
                    </a:lnTo>
                    <a:lnTo>
                      <a:pt x="113" y="89"/>
                    </a:lnTo>
                    <a:lnTo>
                      <a:pt x="138" y="96"/>
                    </a:lnTo>
                    <a:lnTo>
                      <a:pt x="152" y="100"/>
                    </a:lnTo>
                    <a:lnTo>
                      <a:pt x="168" y="101"/>
                    </a:lnTo>
                    <a:lnTo>
                      <a:pt x="184" y="100"/>
                    </a:lnTo>
                    <a:lnTo>
                      <a:pt x="199" y="95"/>
                    </a:lnTo>
                    <a:lnTo>
                      <a:pt x="199" y="95"/>
                    </a:lnTo>
                    <a:lnTo>
                      <a:pt x="178" y="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7" name="Freeform 277"/>
              <p:cNvSpPr>
                <a:spLocks/>
              </p:cNvSpPr>
              <p:nvPr/>
            </p:nvSpPr>
            <p:spPr bwMode="auto">
              <a:xfrm>
                <a:off x="1103" y="2593"/>
                <a:ext cx="22" cy="27"/>
              </a:xfrm>
              <a:custGeom>
                <a:avLst/>
                <a:gdLst>
                  <a:gd name="T0" fmla="*/ 144 w 189"/>
                  <a:gd name="T1" fmla="*/ 0 h 217"/>
                  <a:gd name="T2" fmla="*/ 124 w 189"/>
                  <a:gd name="T3" fmla="*/ 22 h 217"/>
                  <a:gd name="T4" fmla="*/ 105 w 189"/>
                  <a:gd name="T5" fmla="*/ 48 h 217"/>
                  <a:gd name="T6" fmla="*/ 88 w 189"/>
                  <a:gd name="T7" fmla="*/ 72 h 217"/>
                  <a:gd name="T8" fmla="*/ 70 w 189"/>
                  <a:gd name="T9" fmla="*/ 96 h 217"/>
                  <a:gd name="T10" fmla="*/ 62 w 189"/>
                  <a:gd name="T11" fmla="*/ 106 h 217"/>
                  <a:gd name="T12" fmla="*/ 54 w 189"/>
                  <a:gd name="T13" fmla="*/ 117 h 217"/>
                  <a:gd name="T14" fmla="*/ 45 w 189"/>
                  <a:gd name="T15" fmla="*/ 126 h 217"/>
                  <a:gd name="T16" fmla="*/ 37 w 189"/>
                  <a:gd name="T17" fmla="*/ 135 h 217"/>
                  <a:gd name="T18" fmla="*/ 27 w 189"/>
                  <a:gd name="T19" fmla="*/ 142 h 217"/>
                  <a:gd name="T20" fmla="*/ 19 w 189"/>
                  <a:gd name="T21" fmla="*/ 148 h 217"/>
                  <a:gd name="T22" fmla="*/ 9 w 189"/>
                  <a:gd name="T23" fmla="*/ 154 h 217"/>
                  <a:gd name="T24" fmla="*/ 0 w 189"/>
                  <a:gd name="T25" fmla="*/ 159 h 217"/>
                  <a:gd name="T26" fmla="*/ 21 w 189"/>
                  <a:gd name="T27" fmla="*/ 217 h 217"/>
                  <a:gd name="T28" fmla="*/ 38 w 189"/>
                  <a:gd name="T29" fmla="*/ 210 h 217"/>
                  <a:gd name="T30" fmla="*/ 52 w 189"/>
                  <a:gd name="T31" fmla="*/ 201 h 217"/>
                  <a:gd name="T32" fmla="*/ 66 w 189"/>
                  <a:gd name="T33" fmla="*/ 192 h 217"/>
                  <a:gd name="T34" fmla="*/ 79 w 189"/>
                  <a:gd name="T35" fmla="*/ 181 h 217"/>
                  <a:gd name="T36" fmla="*/ 90 w 189"/>
                  <a:gd name="T37" fmla="*/ 170 h 217"/>
                  <a:gd name="T38" fmla="*/ 100 w 189"/>
                  <a:gd name="T39" fmla="*/ 158 h 217"/>
                  <a:gd name="T40" fmla="*/ 111 w 189"/>
                  <a:gd name="T41" fmla="*/ 146 h 217"/>
                  <a:gd name="T42" fmla="*/ 121 w 189"/>
                  <a:gd name="T43" fmla="*/ 133 h 217"/>
                  <a:gd name="T44" fmla="*/ 139 w 189"/>
                  <a:gd name="T45" fmla="*/ 108 h 217"/>
                  <a:gd name="T46" fmla="*/ 156 w 189"/>
                  <a:gd name="T47" fmla="*/ 84 h 217"/>
                  <a:gd name="T48" fmla="*/ 172 w 189"/>
                  <a:gd name="T49" fmla="*/ 61 h 217"/>
                  <a:gd name="T50" fmla="*/ 189 w 189"/>
                  <a:gd name="T51" fmla="*/ 42 h 217"/>
                  <a:gd name="T52" fmla="*/ 144 w 189"/>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217">
                    <a:moveTo>
                      <a:pt x="144" y="0"/>
                    </a:moveTo>
                    <a:lnTo>
                      <a:pt x="124" y="22"/>
                    </a:lnTo>
                    <a:lnTo>
                      <a:pt x="105" y="48"/>
                    </a:lnTo>
                    <a:lnTo>
                      <a:pt x="88" y="72"/>
                    </a:lnTo>
                    <a:lnTo>
                      <a:pt x="70" y="96"/>
                    </a:lnTo>
                    <a:lnTo>
                      <a:pt x="62" y="106"/>
                    </a:lnTo>
                    <a:lnTo>
                      <a:pt x="54" y="117"/>
                    </a:lnTo>
                    <a:lnTo>
                      <a:pt x="45" y="126"/>
                    </a:lnTo>
                    <a:lnTo>
                      <a:pt x="37" y="135"/>
                    </a:lnTo>
                    <a:lnTo>
                      <a:pt x="27" y="142"/>
                    </a:lnTo>
                    <a:lnTo>
                      <a:pt x="19" y="148"/>
                    </a:lnTo>
                    <a:lnTo>
                      <a:pt x="9" y="154"/>
                    </a:lnTo>
                    <a:lnTo>
                      <a:pt x="0" y="159"/>
                    </a:lnTo>
                    <a:lnTo>
                      <a:pt x="21" y="217"/>
                    </a:lnTo>
                    <a:lnTo>
                      <a:pt x="38" y="210"/>
                    </a:lnTo>
                    <a:lnTo>
                      <a:pt x="52" y="201"/>
                    </a:lnTo>
                    <a:lnTo>
                      <a:pt x="66" y="192"/>
                    </a:lnTo>
                    <a:lnTo>
                      <a:pt x="79" y="181"/>
                    </a:lnTo>
                    <a:lnTo>
                      <a:pt x="90" y="170"/>
                    </a:lnTo>
                    <a:lnTo>
                      <a:pt x="100" y="158"/>
                    </a:lnTo>
                    <a:lnTo>
                      <a:pt x="111" y="146"/>
                    </a:lnTo>
                    <a:lnTo>
                      <a:pt x="121" y="133"/>
                    </a:lnTo>
                    <a:lnTo>
                      <a:pt x="139" y="108"/>
                    </a:lnTo>
                    <a:lnTo>
                      <a:pt x="156" y="84"/>
                    </a:lnTo>
                    <a:lnTo>
                      <a:pt x="172" y="61"/>
                    </a:lnTo>
                    <a:lnTo>
                      <a:pt x="189" y="42"/>
                    </a:lnTo>
                    <a:lnTo>
                      <a:pt x="14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8" name="Freeform 278"/>
              <p:cNvSpPr>
                <a:spLocks/>
              </p:cNvSpPr>
              <p:nvPr/>
            </p:nvSpPr>
            <p:spPr bwMode="auto">
              <a:xfrm>
                <a:off x="1187" y="2836"/>
                <a:ext cx="15" cy="22"/>
              </a:xfrm>
              <a:custGeom>
                <a:avLst/>
                <a:gdLst>
                  <a:gd name="T0" fmla="*/ 132 w 132"/>
                  <a:gd name="T1" fmla="*/ 166 h 178"/>
                  <a:gd name="T2" fmla="*/ 132 w 132"/>
                  <a:gd name="T3" fmla="*/ 167 h 178"/>
                  <a:gd name="T4" fmla="*/ 128 w 132"/>
                  <a:gd name="T5" fmla="*/ 143 h 178"/>
                  <a:gd name="T6" fmla="*/ 120 w 132"/>
                  <a:gd name="T7" fmla="*/ 120 h 178"/>
                  <a:gd name="T8" fmla="*/ 111 w 132"/>
                  <a:gd name="T9" fmla="*/ 97 h 178"/>
                  <a:gd name="T10" fmla="*/ 99 w 132"/>
                  <a:gd name="T11" fmla="*/ 76 h 178"/>
                  <a:gd name="T12" fmla="*/ 76 w 132"/>
                  <a:gd name="T13" fmla="*/ 36 h 178"/>
                  <a:gd name="T14" fmla="*/ 54 w 132"/>
                  <a:gd name="T15" fmla="*/ 0 h 178"/>
                  <a:gd name="T16" fmla="*/ 0 w 132"/>
                  <a:gd name="T17" fmla="*/ 31 h 178"/>
                  <a:gd name="T18" fmla="*/ 23 w 132"/>
                  <a:gd name="T19" fmla="*/ 69 h 178"/>
                  <a:gd name="T20" fmla="*/ 45 w 132"/>
                  <a:gd name="T21" fmla="*/ 106 h 178"/>
                  <a:gd name="T22" fmla="*/ 53 w 132"/>
                  <a:gd name="T23" fmla="*/ 124 h 178"/>
                  <a:gd name="T24" fmla="*/ 62 w 132"/>
                  <a:gd name="T25" fmla="*/ 142 h 178"/>
                  <a:gd name="T26" fmla="*/ 68 w 132"/>
                  <a:gd name="T27" fmla="*/ 160 h 178"/>
                  <a:gd name="T28" fmla="*/ 71 w 132"/>
                  <a:gd name="T29" fmla="*/ 177 h 178"/>
                  <a:gd name="T30" fmla="*/ 71 w 132"/>
                  <a:gd name="T31" fmla="*/ 178 h 178"/>
                  <a:gd name="T32" fmla="*/ 132 w 132"/>
                  <a:gd name="T33"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78">
                    <a:moveTo>
                      <a:pt x="132" y="166"/>
                    </a:moveTo>
                    <a:lnTo>
                      <a:pt x="132" y="167"/>
                    </a:lnTo>
                    <a:lnTo>
                      <a:pt x="128" y="143"/>
                    </a:lnTo>
                    <a:lnTo>
                      <a:pt x="120" y="120"/>
                    </a:lnTo>
                    <a:lnTo>
                      <a:pt x="111" y="97"/>
                    </a:lnTo>
                    <a:lnTo>
                      <a:pt x="99" y="76"/>
                    </a:lnTo>
                    <a:lnTo>
                      <a:pt x="76" y="36"/>
                    </a:lnTo>
                    <a:lnTo>
                      <a:pt x="54" y="0"/>
                    </a:lnTo>
                    <a:lnTo>
                      <a:pt x="0" y="31"/>
                    </a:lnTo>
                    <a:lnTo>
                      <a:pt x="23" y="69"/>
                    </a:lnTo>
                    <a:lnTo>
                      <a:pt x="45" y="106"/>
                    </a:lnTo>
                    <a:lnTo>
                      <a:pt x="53" y="124"/>
                    </a:lnTo>
                    <a:lnTo>
                      <a:pt x="62" y="142"/>
                    </a:lnTo>
                    <a:lnTo>
                      <a:pt x="68" y="160"/>
                    </a:lnTo>
                    <a:lnTo>
                      <a:pt x="71" y="177"/>
                    </a:lnTo>
                    <a:lnTo>
                      <a:pt x="71" y="178"/>
                    </a:lnTo>
                    <a:lnTo>
                      <a:pt x="132" y="16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59" name="Freeform 279"/>
              <p:cNvSpPr>
                <a:spLocks/>
              </p:cNvSpPr>
              <p:nvPr/>
            </p:nvSpPr>
            <p:spPr bwMode="auto">
              <a:xfrm>
                <a:off x="1194" y="2857"/>
                <a:ext cx="9" cy="25"/>
              </a:xfrm>
              <a:custGeom>
                <a:avLst/>
                <a:gdLst>
                  <a:gd name="T0" fmla="*/ 61 w 72"/>
                  <a:gd name="T1" fmla="*/ 207 h 207"/>
                  <a:gd name="T2" fmla="*/ 61 w 72"/>
                  <a:gd name="T3" fmla="*/ 207 h 207"/>
                  <a:gd name="T4" fmla="*/ 66 w 72"/>
                  <a:gd name="T5" fmla="*/ 181 h 207"/>
                  <a:gd name="T6" fmla="*/ 70 w 72"/>
                  <a:gd name="T7" fmla="*/ 155 h 207"/>
                  <a:gd name="T8" fmla="*/ 72 w 72"/>
                  <a:gd name="T9" fmla="*/ 128 h 207"/>
                  <a:gd name="T10" fmla="*/ 72 w 72"/>
                  <a:gd name="T11" fmla="*/ 101 h 207"/>
                  <a:gd name="T12" fmla="*/ 71 w 72"/>
                  <a:gd name="T13" fmla="*/ 74 h 207"/>
                  <a:gd name="T14" fmla="*/ 69 w 72"/>
                  <a:gd name="T15" fmla="*/ 49 h 207"/>
                  <a:gd name="T16" fmla="*/ 65 w 72"/>
                  <a:gd name="T17" fmla="*/ 24 h 207"/>
                  <a:gd name="T18" fmla="*/ 61 w 72"/>
                  <a:gd name="T19" fmla="*/ 0 h 207"/>
                  <a:gd name="T20" fmla="*/ 0 w 72"/>
                  <a:gd name="T21" fmla="*/ 12 h 207"/>
                  <a:gd name="T22" fmla="*/ 4 w 72"/>
                  <a:gd name="T23" fmla="*/ 33 h 207"/>
                  <a:gd name="T24" fmla="*/ 7 w 72"/>
                  <a:gd name="T25" fmla="*/ 55 h 207"/>
                  <a:gd name="T26" fmla="*/ 9 w 72"/>
                  <a:gd name="T27" fmla="*/ 79 h 207"/>
                  <a:gd name="T28" fmla="*/ 10 w 72"/>
                  <a:gd name="T29" fmla="*/ 102 h 207"/>
                  <a:gd name="T30" fmla="*/ 10 w 72"/>
                  <a:gd name="T31" fmla="*/ 126 h 207"/>
                  <a:gd name="T32" fmla="*/ 7 w 72"/>
                  <a:gd name="T33" fmla="*/ 149 h 207"/>
                  <a:gd name="T34" fmla="*/ 5 w 72"/>
                  <a:gd name="T35" fmla="*/ 171 h 207"/>
                  <a:gd name="T36" fmla="*/ 0 w 72"/>
                  <a:gd name="T37" fmla="*/ 193 h 207"/>
                  <a:gd name="T38" fmla="*/ 0 w 72"/>
                  <a:gd name="T39" fmla="*/ 193 h 207"/>
                  <a:gd name="T40" fmla="*/ 61 w 72"/>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07">
                    <a:moveTo>
                      <a:pt x="61" y="207"/>
                    </a:moveTo>
                    <a:lnTo>
                      <a:pt x="61" y="207"/>
                    </a:lnTo>
                    <a:lnTo>
                      <a:pt x="66" y="181"/>
                    </a:lnTo>
                    <a:lnTo>
                      <a:pt x="70" y="155"/>
                    </a:lnTo>
                    <a:lnTo>
                      <a:pt x="72" y="128"/>
                    </a:lnTo>
                    <a:lnTo>
                      <a:pt x="72" y="101"/>
                    </a:lnTo>
                    <a:lnTo>
                      <a:pt x="71" y="74"/>
                    </a:lnTo>
                    <a:lnTo>
                      <a:pt x="69" y="49"/>
                    </a:lnTo>
                    <a:lnTo>
                      <a:pt x="65" y="24"/>
                    </a:lnTo>
                    <a:lnTo>
                      <a:pt x="61" y="0"/>
                    </a:lnTo>
                    <a:lnTo>
                      <a:pt x="0" y="12"/>
                    </a:lnTo>
                    <a:lnTo>
                      <a:pt x="4" y="33"/>
                    </a:lnTo>
                    <a:lnTo>
                      <a:pt x="7" y="55"/>
                    </a:lnTo>
                    <a:lnTo>
                      <a:pt x="9" y="79"/>
                    </a:lnTo>
                    <a:lnTo>
                      <a:pt x="10" y="102"/>
                    </a:lnTo>
                    <a:lnTo>
                      <a:pt x="10" y="126"/>
                    </a:lnTo>
                    <a:lnTo>
                      <a:pt x="7" y="149"/>
                    </a:lnTo>
                    <a:lnTo>
                      <a:pt x="5" y="171"/>
                    </a:lnTo>
                    <a:lnTo>
                      <a:pt x="0" y="193"/>
                    </a:lnTo>
                    <a:lnTo>
                      <a:pt x="0" y="193"/>
                    </a:lnTo>
                    <a:lnTo>
                      <a:pt x="61" y="20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60" name="Freeform 280"/>
              <p:cNvSpPr>
                <a:spLocks/>
              </p:cNvSpPr>
              <p:nvPr/>
            </p:nvSpPr>
            <p:spPr bwMode="auto">
              <a:xfrm>
                <a:off x="1184" y="2880"/>
                <a:ext cx="18" cy="12"/>
              </a:xfrm>
              <a:custGeom>
                <a:avLst/>
                <a:gdLst>
                  <a:gd name="T0" fmla="*/ 60 w 146"/>
                  <a:gd name="T1" fmla="*/ 97 h 97"/>
                  <a:gd name="T2" fmla="*/ 60 w 146"/>
                  <a:gd name="T3" fmla="*/ 96 h 97"/>
                  <a:gd name="T4" fmla="*/ 60 w 146"/>
                  <a:gd name="T5" fmla="*/ 96 h 97"/>
                  <a:gd name="T6" fmla="*/ 61 w 146"/>
                  <a:gd name="T7" fmla="*/ 95 h 97"/>
                  <a:gd name="T8" fmla="*/ 62 w 146"/>
                  <a:gd name="T9" fmla="*/ 92 h 97"/>
                  <a:gd name="T10" fmla="*/ 65 w 146"/>
                  <a:gd name="T11" fmla="*/ 91 h 97"/>
                  <a:gd name="T12" fmla="*/ 76 w 146"/>
                  <a:gd name="T13" fmla="*/ 83 h 97"/>
                  <a:gd name="T14" fmla="*/ 89 w 146"/>
                  <a:gd name="T15" fmla="*/ 74 h 97"/>
                  <a:gd name="T16" fmla="*/ 104 w 146"/>
                  <a:gd name="T17" fmla="*/ 65 h 97"/>
                  <a:gd name="T18" fmla="*/ 119 w 146"/>
                  <a:gd name="T19" fmla="*/ 54 h 97"/>
                  <a:gd name="T20" fmla="*/ 128 w 146"/>
                  <a:gd name="T21" fmla="*/ 47 h 97"/>
                  <a:gd name="T22" fmla="*/ 136 w 146"/>
                  <a:gd name="T23" fmla="*/ 37 h 97"/>
                  <a:gd name="T24" fmla="*/ 142 w 146"/>
                  <a:gd name="T25" fmla="*/ 26 h 97"/>
                  <a:gd name="T26" fmla="*/ 146 w 146"/>
                  <a:gd name="T27" fmla="*/ 14 h 97"/>
                  <a:gd name="T28" fmla="*/ 85 w 146"/>
                  <a:gd name="T29" fmla="*/ 0 h 97"/>
                  <a:gd name="T30" fmla="*/ 85 w 146"/>
                  <a:gd name="T31" fmla="*/ 0 h 97"/>
                  <a:gd name="T32" fmla="*/ 85 w 146"/>
                  <a:gd name="T33" fmla="*/ 1 h 97"/>
                  <a:gd name="T34" fmla="*/ 83 w 146"/>
                  <a:gd name="T35" fmla="*/ 4 h 97"/>
                  <a:gd name="T36" fmla="*/ 80 w 146"/>
                  <a:gd name="T37" fmla="*/ 6 h 97"/>
                  <a:gd name="T38" fmla="*/ 70 w 146"/>
                  <a:gd name="T39" fmla="*/ 13 h 97"/>
                  <a:gd name="T40" fmla="*/ 56 w 146"/>
                  <a:gd name="T41" fmla="*/ 22 h 97"/>
                  <a:gd name="T42" fmla="*/ 41 w 146"/>
                  <a:gd name="T43" fmla="*/ 31 h 97"/>
                  <a:gd name="T44" fmla="*/ 26 w 146"/>
                  <a:gd name="T45" fmla="*/ 42 h 97"/>
                  <a:gd name="T46" fmla="*/ 18 w 146"/>
                  <a:gd name="T47" fmla="*/ 50 h 97"/>
                  <a:gd name="T48" fmla="*/ 10 w 146"/>
                  <a:gd name="T49" fmla="*/ 59 h 97"/>
                  <a:gd name="T50" fmla="*/ 4 w 146"/>
                  <a:gd name="T51" fmla="*/ 70 h 97"/>
                  <a:gd name="T52" fmla="*/ 0 w 146"/>
                  <a:gd name="T53" fmla="*/ 83 h 97"/>
                  <a:gd name="T54" fmla="*/ 0 w 146"/>
                  <a:gd name="T55" fmla="*/ 82 h 97"/>
                  <a:gd name="T56" fmla="*/ 60 w 146"/>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97">
                    <a:moveTo>
                      <a:pt x="60" y="97"/>
                    </a:moveTo>
                    <a:lnTo>
                      <a:pt x="60" y="96"/>
                    </a:lnTo>
                    <a:lnTo>
                      <a:pt x="60" y="96"/>
                    </a:lnTo>
                    <a:lnTo>
                      <a:pt x="61" y="95"/>
                    </a:lnTo>
                    <a:lnTo>
                      <a:pt x="62" y="92"/>
                    </a:lnTo>
                    <a:lnTo>
                      <a:pt x="65" y="91"/>
                    </a:lnTo>
                    <a:lnTo>
                      <a:pt x="76" y="83"/>
                    </a:lnTo>
                    <a:lnTo>
                      <a:pt x="89" y="74"/>
                    </a:lnTo>
                    <a:lnTo>
                      <a:pt x="104" y="65"/>
                    </a:lnTo>
                    <a:lnTo>
                      <a:pt x="119" y="54"/>
                    </a:lnTo>
                    <a:lnTo>
                      <a:pt x="128" y="47"/>
                    </a:lnTo>
                    <a:lnTo>
                      <a:pt x="136" y="37"/>
                    </a:lnTo>
                    <a:lnTo>
                      <a:pt x="142" y="26"/>
                    </a:lnTo>
                    <a:lnTo>
                      <a:pt x="146" y="14"/>
                    </a:lnTo>
                    <a:lnTo>
                      <a:pt x="85" y="0"/>
                    </a:lnTo>
                    <a:lnTo>
                      <a:pt x="85" y="0"/>
                    </a:lnTo>
                    <a:lnTo>
                      <a:pt x="85" y="1"/>
                    </a:lnTo>
                    <a:lnTo>
                      <a:pt x="83" y="4"/>
                    </a:lnTo>
                    <a:lnTo>
                      <a:pt x="80" y="6"/>
                    </a:lnTo>
                    <a:lnTo>
                      <a:pt x="70" y="13"/>
                    </a:lnTo>
                    <a:lnTo>
                      <a:pt x="56" y="22"/>
                    </a:lnTo>
                    <a:lnTo>
                      <a:pt x="41" y="31"/>
                    </a:lnTo>
                    <a:lnTo>
                      <a:pt x="26" y="42"/>
                    </a:lnTo>
                    <a:lnTo>
                      <a:pt x="18" y="50"/>
                    </a:lnTo>
                    <a:lnTo>
                      <a:pt x="10" y="59"/>
                    </a:lnTo>
                    <a:lnTo>
                      <a:pt x="4" y="70"/>
                    </a:lnTo>
                    <a:lnTo>
                      <a:pt x="0" y="83"/>
                    </a:lnTo>
                    <a:lnTo>
                      <a:pt x="0" y="82"/>
                    </a:lnTo>
                    <a:lnTo>
                      <a:pt x="60" y="9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61" name="Freeform 281"/>
              <p:cNvSpPr>
                <a:spLocks/>
              </p:cNvSpPr>
              <p:nvPr/>
            </p:nvSpPr>
            <p:spPr bwMode="auto">
              <a:xfrm>
                <a:off x="1184" y="2890"/>
                <a:ext cx="7" cy="24"/>
              </a:xfrm>
              <a:custGeom>
                <a:avLst/>
                <a:gdLst>
                  <a:gd name="T0" fmla="*/ 69 w 69"/>
                  <a:gd name="T1" fmla="*/ 198 h 198"/>
                  <a:gd name="T2" fmla="*/ 68 w 69"/>
                  <a:gd name="T3" fmla="*/ 171 h 198"/>
                  <a:gd name="T4" fmla="*/ 67 w 69"/>
                  <a:gd name="T5" fmla="*/ 146 h 198"/>
                  <a:gd name="T6" fmla="*/ 64 w 69"/>
                  <a:gd name="T7" fmla="*/ 121 h 198"/>
                  <a:gd name="T8" fmla="*/ 63 w 69"/>
                  <a:gd name="T9" fmla="*/ 98 h 198"/>
                  <a:gd name="T10" fmla="*/ 62 w 69"/>
                  <a:gd name="T11" fmla="*/ 75 h 198"/>
                  <a:gd name="T12" fmla="*/ 62 w 69"/>
                  <a:gd name="T13" fmla="*/ 52 h 198"/>
                  <a:gd name="T14" fmla="*/ 63 w 69"/>
                  <a:gd name="T15" fmla="*/ 43 h 198"/>
                  <a:gd name="T16" fmla="*/ 64 w 69"/>
                  <a:gd name="T17" fmla="*/ 33 h 198"/>
                  <a:gd name="T18" fmla="*/ 66 w 69"/>
                  <a:gd name="T19" fmla="*/ 24 h 198"/>
                  <a:gd name="T20" fmla="*/ 68 w 69"/>
                  <a:gd name="T21" fmla="*/ 15 h 198"/>
                  <a:gd name="T22" fmla="*/ 8 w 69"/>
                  <a:gd name="T23" fmla="*/ 0 h 198"/>
                  <a:gd name="T24" fmla="*/ 4 w 69"/>
                  <a:gd name="T25" fmla="*/ 12 h 198"/>
                  <a:gd name="T26" fmla="*/ 2 w 69"/>
                  <a:gd name="T27" fmla="*/ 25 h 198"/>
                  <a:gd name="T28" fmla="*/ 1 w 69"/>
                  <a:gd name="T29" fmla="*/ 38 h 198"/>
                  <a:gd name="T30" fmla="*/ 1 w 69"/>
                  <a:gd name="T31" fmla="*/ 51 h 198"/>
                  <a:gd name="T32" fmla="*/ 0 w 69"/>
                  <a:gd name="T33" fmla="*/ 76 h 198"/>
                  <a:gd name="T34" fmla="*/ 1 w 69"/>
                  <a:gd name="T35" fmla="*/ 102 h 198"/>
                  <a:gd name="T36" fmla="*/ 3 w 69"/>
                  <a:gd name="T37" fmla="*/ 126 h 198"/>
                  <a:gd name="T38" fmla="*/ 4 w 69"/>
                  <a:gd name="T39" fmla="*/ 151 h 198"/>
                  <a:gd name="T40" fmla="*/ 6 w 69"/>
                  <a:gd name="T41" fmla="*/ 175 h 198"/>
                  <a:gd name="T42" fmla="*/ 7 w 69"/>
                  <a:gd name="T43" fmla="*/ 198 h 198"/>
                  <a:gd name="T44" fmla="*/ 69 w 69"/>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98">
                    <a:moveTo>
                      <a:pt x="69" y="198"/>
                    </a:moveTo>
                    <a:lnTo>
                      <a:pt x="68" y="171"/>
                    </a:lnTo>
                    <a:lnTo>
                      <a:pt x="67" y="146"/>
                    </a:lnTo>
                    <a:lnTo>
                      <a:pt x="64" y="121"/>
                    </a:lnTo>
                    <a:lnTo>
                      <a:pt x="63" y="98"/>
                    </a:lnTo>
                    <a:lnTo>
                      <a:pt x="62" y="75"/>
                    </a:lnTo>
                    <a:lnTo>
                      <a:pt x="62" y="52"/>
                    </a:lnTo>
                    <a:lnTo>
                      <a:pt x="63" y="43"/>
                    </a:lnTo>
                    <a:lnTo>
                      <a:pt x="64" y="33"/>
                    </a:lnTo>
                    <a:lnTo>
                      <a:pt x="66" y="24"/>
                    </a:lnTo>
                    <a:lnTo>
                      <a:pt x="68" y="15"/>
                    </a:lnTo>
                    <a:lnTo>
                      <a:pt x="8" y="0"/>
                    </a:lnTo>
                    <a:lnTo>
                      <a:pt x="4" y="12"/>
                    </a:lnTo>
                    <a:lnTo>
                      <a:pt x="2" y="25"/>
                    </a:lnTo>
                    <a:lnTo>
                      <a:pt x="1" y="38"/>
                    </a:lnTo>
                    <a:lnTo>
                      <a:pt x="1" y="51"/>
                    </a:lnTo>
                    <a:lnTo>
                      <a:pt x="0" y="76"/>
                    </a:lnTo>
                    <a:lnTo>
                      <a:pt x="1" y="102"/>
                    </a:lnTo>
                    <a:lnTo>
                      <a:pt x="3" y="126"/>
                    </a:lnTo>
                    <a:lnTo>
                      <a:pt x="4" y="151"/>
                    </a:lnTo>
                    <a:lnTo>
                      <a:pt x="6" y="175"/>
                    </a:lnTo>
                    <a:lnTo>
                      <a:pt x="7" y="198"/>
                    </a:lnTo>
                    <a:lnTo>
                      <a:pt x="69" y="19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62" name="Rectangle 282"/>
              <p:cNvSpPr>
                <a:spLocks noChangeArrowheads="1"/>
              </p:cNvSpPr>
              <p:nvPr/>
            </p:nvSpPr>
            <p:spPr bwMode="auto">
              <a:xfrm>
                <a:off x="675" y="2578"/>
                <a:ext cx="125"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rot="10800000" vert="eaVert" wrap="none" lIns="0" tIns="0" rIns="0" bIns="0">
                <a:spAutoFit/>
              </a:bodyPr>
              <a:lstStyle/>
              <a:p>
                <a:pPr algn="ctr"/>
                <a:endParaRPr lang="en-US" sz="1300" b="1"/>
              </a:p>
            </p:txBody>
          </p:sp>
          <p:sp>
            <p:nvSpPr>
              <p:cNvPr id="71963" name="Rectangle 283"/>
              <p:cNvSpPr>
                <a:spLocks noChangeArrowheads="1"/>
              </p:cNvSpPr>
              <p:nvPr/>
            </p:nvSpPr>
            <p:spPr bwMode="auto">
              <a:xfrm>
                <a:off x="778" y="2737"/>
                <a:ext cx="148" cy="13"/>
              </a:xfrm>
              <a:prstGeom prst="rect">
                <a:avLst/>
              </a:prstGeom>
              <a:solidFill>
                <a:srgbClr val="3D75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1964" name="Rectangle 284"/>
              <p:cNvSpPr>
                <a:spLocks noChangeArrowheads="1"/>
              </p:cNvSpPr>
              <p:nvPr/>
            </p:nvSpPr>
            <p:spPr bwMode="auto">
              <a:xfrm>
                <a:off x="672" y="2729"/>
                <a:ext cx="148" cy="28"/>
              </a:xfrm>
              <a:prstGeom prst="rect">
                <a:avLst/>
              </a:prstGeom>
              <a:solidFill>
                <a:srgbClr val="DD137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1965" name="Rectangle 285"/>
              <p:cNvSpPr>
                <a:spLocks noChangeArrowheads="1"/>
              </p:cNvSpPr>
              <p:nvPr/>
            </p:nvSpPr>
            <p:spPr bwMode="auto">
              <a:xfrm>
                <a:off x="672" y="2729"/>
                <a:ext cx="148" cy="28"/>
              </a:xfrm>
              <a:prstGeom prst="rect">
                <a:avLst/>
              </a:prstGeom>
              <a:noFill/>
              <a:ln w="0">
                <a:solidFill>
                  <a:srgbClr val="1F1A17"/>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966" name="Rectangle 286"/>
              <p:cNvSpPr>
                <a:spLocks noChangeArrowheads="1"/>
              </p:cNvSpPr>
              <p:nvPr/>
            </p:nvSpPr>
            <p:spPr bwMode="auto">
              <a:xfrm>
                <a:off x="537" y="2743"/>
                <a:ext cx="125"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rot="10800000" vert="eaVert" wrap="none" lIns="0" tIns="0" rIns="0" bIns="0">
                <a:spAutoFit/>
              </a:bodyPr>
              <a:lstStyle/>
              <a:p>
                <a:pPr algn="ctr"/>
                <a:endParaRPr lang="en-US" sz="1300" b="1"/>
              </a:p>
            </p:txBody>
          </p:sp>
          <p:sp>
            <p:nvSpPr>
              <p:cNvPr id="71967" name="Rectangle 287"/>
              <p:cNvSpPr>
                <a:spLocks noChangeArrowheads="1"/>
              </p:cNvSpPr>
              <p:nvPr/>
            </p:nvSpPr>
            <p:spPr bwMode="auto">
              <a:xfrm>
                <a:off x="767" y="2817"/>
                <a:ext cx="147" cy="29"/>
              </a:xfrm>
              <a:prstGeom prst="rect">
                <a:avLst/>
              </a:prstGeom>
              <a:solidFill>
                <a:srgbClr val="007C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1968" name="Freeform 288"/>
              <p:cNvSpPr>
                <a:spLocks/>
              </p:cNvSpPr>
              <p:nvPr/>
            </p:nvSpPr>
            <p:spPr bwMode="auto">
              <a:xfrm>
                <a:off x="709" y="2803"/>
                <a:ext cx="64" cy="59"/>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69" name="Freeform 289"/>
              <p:cNvSpPr>
                <a:spLocks/>
              </p:cNvSpPr>
              <p:nvPr/>
            </p:nvSpPr>
            <p:spPr bwMode="auto">
              <a:xfrm>
                <a:off x="709" y="2803"/>
                <a:ext cx="64" cy="59"/>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noFill/>
              <a:ln w="0">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970" name="Freeform 290"/>
              <p:cNvSpPr>
                <a:spLocks/>
              </p:cNvSpPr>
              <p:nvPr/>
            </p:nvSpPr>
            <p:spPr bwMode="auto">
              <a:xfrm>
                <a:off x="769" y="2906"/>
                <a:ext cx="160" cy="113"/>
              </a:xfrm>
              <a:custGeom>
                <a:avLst/>
                <a:gdLst>
                  <a:gd name="T0" fmla="*/ 1289 w 1396"/>
                  <a:gd name="T1" fmla="*/ 5 h 926"/>
                  <a:gd name="T2" fmla="*/ 1319 w 1396"/>
                  <a:gd name="T3" fmla="*/ 0 h 926"/>
                  <a:gd name="T4" fmla="*/ 1349 w 1396"/>
                  <a:gd name="T5" fmla="*/ 7 h 926"/>
                  <a:gd name="T6" fmla="*/ 1374 w 1396"/>
                  <a:gd name="T7" fmla="*/ 25 h 926"/>
                  <a:gd name="T8" fmla="*/ 1391 w 1396"/>
                  <a:gd name="T9" fmla="*/ 52 h 926"/>
                  <a:gd name="T10" fmla="*/ 1396 w 1396"/>
                  <a:gd name="T11" fmla="*/ 83 h 926"/>
                  <a:gd name="T12" fmla="*/ 1389 w 1396"/>
                  <a:gd name="T13" fmla="*/ 112 h 926"/>
                  <a:gd name="T14" fmla="*/ 1371 w 1396"/>
                  <a:gd name="T15" fmla="*/ 137 h 926"/>
                  <a:gd name="T16" fmla="*/ 802 w 1396"/>
                  <a:gd name="T17" fmla="*/ 494 h 926"/>
                  <a:gd name="T18" fmla="*/ 765 w 1396"/>
                  <a:gd name="T19" fmla="*/ 519 h 926"/>
                  <a:gd name="T20" fmla="*/ 715 w 1396"/>
                  <a:gd name="T21" fmla="*/ 537 h 926"/>
                  <a:gd name="T22" fmla="*/ 675 w 1396"/>
                  <a:gd name="T23" fmla="*/ 532 h 926"/>
                  <a:gd name="T24" fmla="*/ 649 w 1396"/>
                  <a:gd name="T25" fmla="*/ 514 h 926"/>
                  <a:gd name="T26" fmla="*/ 630 w 1396"/>
                  <a:gd name="T27" fmla="*/ 480 h 926"/>
                  <a:gd name="T28" fmla="*/ 621 w 1396"/>
                  <a:gd name="T29" fmla="*/ 419 h 926"/>
                  <a:gd name="T30" fmla="*/ 625 w 1396"/>
                  <a:gd name="T31" fmla="*/ 287 h 926"/>
                  <a:gd name="T32" fmla="*/ 616 w 1396"/>
                  <a:gd name="T33" fmla="*/ 250 h 926"/>
                  <a:gd name="T34" fmla="*/ 592 w 1396"/>
                  <a:gd name="T35" fmla="*/ 220 h 926"/>
                  <a:gd name="T36" fmla="*/ 549 w 1396"/>
                  <a:gd name="T37" fmla="*/ 201 h 926"/>
                  <a:gd name="T38" fmla="*/ 477 w 1396"/>
                  <a:gd name="T39" fmla="*/ 190 h 926"/>
                  <a:gd name="T40" fmla="*/ 421 w 1396"/>
                  <a:gd name="T41" fmla="*/ 198 h 926"/>
                  <a:gd name="T42" fmla="*/ 373 w 1396"/>
                  <a:gd name="T43" fmla="*/ 221 h 926"/>
                  <a:gd name="T44" fmla="*/ 275 w 1396"/>
                  <a:gd name="T45" fmla="*/ 281 h 926"/>
                  <a:gd name="T46" fmla="*/ 234 w 1396"/>
                  <a:gd name="T47" fmla="*/ 315 h 926"/>
                  <a:gd name="T48" fmla="*/ 202 w 1396"/>
                  <a:gd name="T49" fmla="*/ 360 h 926"/>
                  <a:gd name="T50" fmla="*/ 179 w 1396"/>
                  <a:gd name="T51" fmla="*/ 429 h 926"/>
                  <a:gd name="T52" fmla="*/ 178 w 1396"/>
                  <a:gd name="T53" fmla="*/ 476 h 926"/>
                  <a:gd name="T54" fmla="*/ 195 w 1396"/>
                  <a:gd name="T55" fmla="*/ 510 h 926"/>
                  <a:gd name="T56" fmla="*/ 223 w 1396"/>
                  <a:gd name="T57" fmla="*/ 537 h 926"/>
                  <a:gd name="T58" fmla="*/ 343 w 1396"/>
                  <a:gd name="T59" fmla="*/ 591 h 926"/>
                  <a:gd name="T60" fmla="*/ 395 w 1396"/>
                  <a:gd name="T61" fmla="*/ 627 h 926"/>
                  <a:gd name="T62" fmla="*/ 415 w 1396"/>
                  <a:gd name="T63" fmla="*/ 659 h 926"/>
                  <a:gd name="T64" fmla="*/ 420 w 1396"/>
                  <a:gd name="T65" fmla="*/ 689 h 926"/>
                  <a:gd name="T66" fmla="*/ 407 w 1396"/>
                  <a:gd name="T67" fmla="*/ 728 h 926"/>
                  <a:gd name="T68" fmla="*/ 369 w 1396"/>
                  <a:gd name="T69" fmla="*/ 765 h 926"/>
                  <a:gd name="T70" fmla="*/ 329 w 1396"/>
                  <a:gd name="T71" fmla="*/ 786 h 926"/>
                  <a:gd name="T72" fmla="*/ 106 w 1396"/>
                  <a:gd name="T73" fmla="*/ 921 h 926"/>
                  <a:gd name="T74" fmla="*/ 76 w 1396"/>
                  <a:gd name="T75" fmla="*/ 926 h 926"/>
                  <a:gd name="T76" fmla="*/ 47 w 1396"/>
                  <a:gd name="T77" fmla="*/ 920 h 926"/>
                  <a:gd name="T78" fmla="*/ 22 w 1396"/>
                  <a:gd name="T79" fmla="*/ 902 h 926"/>
                  <a:gd name="T80" fmla="*/ 5 w 1396"/>
                  <a:gd name="T81" fmla="*/ 874 h 926"/>
                  <a:gd name="T82" fmla="*/ 0 w 1396"/>
                  <a:gd name="T83" fmla="*/ 844 h 926"/>
                  <a:gd name="T84" fmla="*/ 7 w 1396"/>
                  <a:gd name="T85" fmla="*/ 815 h 926"/>
                  <a:gd name="T86" fmla="*/ 24 w 1396"/>
                  <a:gd name="T87" fmla="*/ 790 h 926"/>
                  <a:gd name="T88" fmla="*/ 225 w 1396"/>
                  <a:gd name="T89" fmla="*/ 658 h 926"/>
                  <a:gd name="T90" fmla="*/ 195 w 1396"/>
                  <a:gd name="T91" fmla="*/ 646 h 926"/>
                  <a:gd name="T92" fmla="*/ 161 w 1396"/>
                  <a:gd name="T93" fmla="*/ 617 h 926"/>
                  <a:gd name="T94" fmla="*/ 115 w 1396"/>
                  <a:gd name="T95" fmla="*/ 556 h 926"/>
                  <a:gd name="T96" fmla="*/ 82 w 1396"/>
                  <a:gd name="T97" fmla="*/ 486 h 926"/>
                  <a:gd name="T98" fmla="*/ 78 w 1396"/>
                  <a:gd name="T99" fmla="*/ 435 h 926"/>
                  <a:gd name="T100" fmla="*/ 89 w 1396"/>
                  <a:gd name="T101" fmla="*/ 382 h 926"/>
                  <a:gd name="T102" fmla="*/ 133 w 1396"/>
                  <a:gd name="T103" fmla="*/ 291 h 926"/>
                  <a:gd name="T104" fmla="*/ 207 w 1396"/>
                  <a:gd name="T105" fmla="*/ 201 h 926"/>
                  <a:gd name="T106" fmla="*/ 285 w 1396"/>
                  <a:gd name="T107" fmla="*/ 142 h 926"/>
                  <a:gd name="T108" fmla="*/ 387 w 1396"/>
                  <a:gd name="T109" fmla="*/ 106 h 926"/>
                  <a:gd name="T110" fmla="*/ 504 w 1396"/>
                  <a:gd name="T111" fmla="*/ 94 h 926"/>
                  <a:gd name="T112" fmla="*/ 574 w 1396"/>
                  <a:gd name="T113" fmla="*/ 103 h 926"/>
                  <a:gd name="T114" fmla="*/ 622 w 1396"/>
                  <a:gd name="T115" fmla="*/ 124 h 926"/>
                  <a:gd name="T116" fmla="*/ 661 w 1396"/>
                  <a:gd name="T117" fmla="*/ 156 h 926"/>
                  <a:gd name="T118" fmla="*/ 714 w 1396"/>
                  <a:gd name="T119" fmla="*/ 243 h 926"/>
                  <a:gd name="T120" fmla="*/ 732 w 1396"/>
                  <a:gd name="T121" fmla="*/ 289 h 926"/>
                  <a:gd name="T122" fmla="*/ 736 w 1396"/>
                  <a:gd name="T123" fmla="*/ 32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6" h="926">
                    <a:moveTo>
                      <a:pt x="732" y="350"/>
                    </a:moveTo>
                    <a:lnTo>
                      <a:pt x="1275" y="12"/>
                    </a:lnTo>
                    <a:lnTo>
                      <a:pt x="1282" y="9"/>
                    </a:lnTo>
                    <a:lnTo>
                      <a:pt x="1289" y="5"/>
                    </a:lnTo>
                    <a:lnTo>
                      <a:pt x="1296" y="4"/>
                    </a:lnTo>
                    <a:lnTo>
                      <a:pt x="1305" y="1"/>
                    </a:lnTo>
                    <a:lnTo>
                      <a:pt x="1312" y="1"/>
                    </a:lnTo>
                    <a:lnTo>
                      <a:pt x="1319" y="0"/>
                    </a:lnTo>
                    <a:lnTo>
                      <a:pt x="1327" y="1"/>
                    </a:lnTo>
                    <a:lnTo>
                      <a:pt x="1335" y="3"/>
                    </a:lnTo>
                    <a:lnTo>
                      <a:pt x="1342" y="5"/>
                    </a:lnTo>
                    <a:lnTo>
                      <a:pt x="1349" y="7"/>
                    </a:lnTo>
                    <a:lnTo>
                      <a:pt x="1356" y="11"/>
                    </a:lnTo>
                    <a:lnTo>
                      <a:pt x="1362" y="16"/>
                    </a:lnTo>
                    <a:lnTo>
                      <a:pt x="1368" y="19"/>
                    </a:lnTo>
                    <a:lnTo>
                      <a:pt x="1374" y="25"/>
                    </a:lnTo>
                    <a:lnTo>
                      <a:pt x="1379" y="31"/>
                    </a:lnTo>
                    <a:lnTo>
                      <a:pt x="1384" y="37"/>
                    </a:lnTo>
                    <a:lnTo>
                      <a:pt x="1387" y="45"/>
                    </a:lnTo>
                    <a:lnTo>
                      <a:pt x="1391" y="52"/>
                    </a:lnTo>
                    <a:lnTo>
                      <a:pt x="1393" y="60"/>
                    </a:lnTo>
                    <a:lnTo>
                      <a:pt x="1395" y="67"/>
                    </a:lnTo>
                    <a:lnTo>
                      <a:pt x="1396" y="75"/>
                    </a:lnTo>
                    <a:lnTo>
                      <a:pt x="1396" y="83"/>
                    </a:lnTo>
                    <a:lnTo>
                      <a:pt x="1395" y="90"/>
                    </a:lnTo>
                    <a:lnTo>
                      <a:pt x="1393" y="97"/>
                    </a:lnTo>
                    <a:lnTo>
                      <a:pt x="1391" y="105"/>
                    </a:lnTo>
                    <a:lnTo>
                      <a:pt x="1389" y="112"/>
                    </a:lnTo>
                    <a:lnTo>
                      <a:pt x="1385" y="119"/>
                    </a:lnTo>
                    <a:lnTo>
                      <a:pt x="1381" y="125"/>
                    </a:lnTo>
                    <a:lnTo>
                      <a:pt x="1377" y="131"/>
                    </a:lnTo>
                    <a:lnTo>
                      <a:pt x="1371" y="137"/>
                    </a:lnTo>
                    <a:lnTo>
                      <a:pt x="1365" y="142"/>
                    </a:lnTo>
                    <a:lnTo>
                      <a:pt x="1359" y="147"/>
                    </a:lnTo>
                    <a:lnTo>
                      <a:pt x="801" y="492"/>
                    </a:lnTo>
                    <a:lnTo>
                      <a:pt x="802" y="494"/>
                    </a:lnTo>
                    <a:lnTo>
                      <a:pt x="797" y="497"/>
                    </a:lnTo>
                    <a:lnTo>
                      <a:pt x="784" y="507"/>
                    </a:lnTo>
                    <a:lnTo>
                      <a:pt x="775" y="513"/>
                    </a:lnTo>
                    <a:lnTo>
                      <a:pt x="765" y="519"/>
                    </a:lnTo>
                    <a:lnTo>
                      <a:pt x="754" y="525"/>
                    </a:lnTo>
                    <a:lnTo>
                      <a:pt x="741" y="530"/>
                    </a:lnTo>
                    <a:lnTo>
                      <a:pt x="729" y="534"/>
                    </a:lnTo>
                    <a:lnTo>
                      <a:pt x="715" y="537"/>
                    </a:lnTo>
                    <a:lnTo>
                      <a:pt x="701" y="538"/>
                    </a:lnTo>
                    <a:lnTo>
                      <a:pt x="688" y="536"/>
                    </a:lnTo>
                    <a:lnTo>
                      <a:pt x="681" y="534"/>
                    </a:lnTo>
                    <a:lnTo>
                      <a:pt x="675" y="532"/>
                    </a:lnTo>
                    <a:lnTo>
                      <a:pt x="669" y="528"/>
                    </a:lnTo>
                    <a:lnTo>
                      <a:pt x="661" y="525"/>
                    </a:lnTo>
                    <a:lnTo>
                      <a:pt x="655" y="519"/>
                    </a:lnTo>
                    <a:lnTo>
                      <a:pt x="649" y="514"/>
                    </a:lnTo>
                    <a:lnTo>
                      <a:pt x="645" y="507"/>
                    </a:lnTo>
                    <a:lnTo>
                      <a:pt x="639" y="498"/>
                    </a:lnTo>
                    <a:lnTo>
                      <a:pt x="634" y="490"/>
                    </a:lnTo>
                    <a:lnTo>
                      <a:pt x="630" y="480"/>
                    </a:lnTo>
                    <a:lnTo>
                      <a:pt x="627" y="471"/>
                    </a:lnTo>
                    <a:lnTo>
                      <a:pt x="624" y="461"/>
                    </a:lnTo>
                    <a:lnTo>
                      <a:pt x="622" y="441"/>
                    </a:lnTo>
                    <a:lnTo>
                      <a:pt x="621" y="419"/>
                    </a:lnTo>
                    <a:lnTo>
                      <a:pt x="623" y="374"/>
                    </a:lnTo>
                    <a:lnTo>
                      <a:pt x="627" y="329"/>
                    </a:lnTo>
                    <a:lnTo>
                      <a:pt x="627" y="307"/>
                    </a:lnTo>
                    <a:lnTo>
                      <a:pt x="625" y="287"/>
                    </a:lnTo>
                    <a:lnTo>
                      <a:pt x="624" y="277"/>
                    </a:lnTo>
                    <a:lnTo>
                      <a:pt x="622" y="268"/>
                    </a:lnTo>
                    <a:lnTo>
                      <a:pt x="619" y="258"/>
                    </a:lnTo>
                    <a:lnTo>
                      <a:pt x="616" y="250"/>
                    </a:lnTo>
                    <a:lnTo>
                      <a:pt x="611" y="241"/>
                    </a:lnTo>
                    <a:lnTo>
                      <a:pt x="605" y="233"/>
                    </a:lnTo>
                    <a:lnTo>
                      <a:pt x="599" y="226"/>
                    </a:lnTo>
                    <a:lnTo>
                      <a:pt x="592" y="220"/>
                    </a:lnTo>
                    <a:lnTo>
                      <a:pt x="582" y="214"/>
                    </a:lnTo>
                    <a:lnTo>
                      <a:pt x="573" y="209"/>
                    </a:lnTo>
                    <a:lnTo>
                      <a:pt x="562" y="204"/>
                    </a:lnTo>
                    <a:lnTo>
                      <a:pt x="549" y="201"/>
                    </a:lnTo>
                    <a:lnTo>
                      <a:pt x="528" y="196"/>
                    </a:lnTo>
                    <a:lnTo>
                      <a:pt x="510" y="192"/>
                    </a:lnTo>
                    <a:lnTo>
                      <a:pt x="493" y="191"/>
                    </a:lnTo>
                    <a:lnTo>
                      <a:pt x="477" y="190"/>
                    </a:lnTo>
                    <a:lnTo>
                      <a:pt x="462" y="191"/>
                    </a:lnTo>
                    <a:lnTo>
                      <a:pt x="448" y="192"/>
                    </a:lnTo>
                    <a:lnTo>
                      <a:pt x="435" y="196"/>
                    </a:lnTo>
                    <a:lnTo>
                      <a:pt x="421" y="198"/>
                    </a:lnTo>
                    <a:lnTo>
                      <a:pt x="409" y="203"/>
                    </a:lnTo>
                    <a:lnTo>
                      <a:pt x="397" y="208"/>
                    </a:lnTo>
                    <a:lnTo>
                      <a:pt x="385" y="214"/>
                    </a:lnTo>
                    <a:lnTo>
                      <a:pt x="373" y="221"/>
                    </a:lnTo>
                    <a:lnTo>
                      <a:pt x="349" y="234"/>
                    </a:lnTo>
                    <a:lnTo>
                      <a:pt x="324" y="250"/>
                    </a:lnTo>
                    <a:lnTo>
                      <a:pt x="299" y="267"/>
                    </a:lnTo>
                    <a:lnTo>
                      <a:pt x="275" y="281"/>
                    </a:lnTo>
                    <a:lnTo>
                      <a:pt x="264" y="289"/>
                    </a:lnTo>
                    <a:lnTo>
                      <a:pt x="253" y="298"/>
                    </a:lnTo>
                    <a:lnTo>
                      <a:pt x="244" y="306"/>
                    </a:lnTo>
                    <a:lnTo>
                      <a:pt x="234" y="315"/>
                    </a:lnTo>
                    <a:lnTo>
                      <a:pt x="226" y="324"/>
                    </a:lnTo>
                    <a:lnTo>
                      <a:pt x="217" y="335"/>
                    </a:lnTo>
                    <a:lnTo>
                      <a:pt x="209" y="347"/>
                    </a:lnTo>
                    <a:lnTo>
                      <a:pt x="202" y="360"/>
                    </a:lnTo>
                    <a:lnTo>
                      <a:pt x="196" y="375"/>
                    </a:lnTo>
                    <a:lnTo>
                      <a:pt x="190" y="392"/>
                    </a:lnTo>
                    <a:lnTo>
                      <a:pt x="184" y="410"/>
                    </a:lnTo>
                    <a:lnTo>
                      <a:pt x="179" y="429"/>
                    </a:lnTo>
                    <a:lnTo>
                      <a:pt x="178" y="442"/>
                    </a:lnTo>
                    <a:lnTo>
                      <a:pt x="177" y="454"/>
                    </a:lnTo>
                    <a:lnTo>
                      <a:pt x="177" y="466"/>
                    </a:lnTo>
                    <a:lnTo>
                      <a:pt x="178" y="476"/>
                    </a:lnTo>
                    <a:lnTo>
                      <a:pt x="180" y="486"/>
                    </a:lnTo>
                    <a:lnTo>
                      <a:pt x="184" y="495"/>
                    </a:lnTo>
                    <a:lnTo>
                      <a:pt x="189" y="503"/>
                    </a:lnTo>
                    <a:lnTo>
                      <a:pt x="195" y="510"/>
                    </a:lnTo>
                    <a:lnTo>
                      <a:pt x="201" y="518"/>
                    </a:lnTo>
                    <a:lnTo>
                      <a:pt x="208" y="525"/>
                    </a:lnTo>
                    <a:lnTo>
                      <a:pt x="215" y="531"/>
                    </a:lnTo>
                    <a:lnTo>
                      <a:pt x="223" y="537"/>
                    </a:lnTo>
                    <a:lnTo>
                      <a:pt x="241" y="546"/>
                    </a:lnTo>
                    <a:lnTo>
                      <a:pt x="261" y="556"/>
                    </a:lnTo>
                    <a:lnTo>
                      <a:pt x="301" y="573"/>
                    </a:lnTo>
                    <a:lnTo>
                      <a:pt x="343" y="591"/>
                    </a:lnTo>
                    <a:lnTo>
                      <a:pt x="363" y="602"/>
                    </a:lnTo>
                    <a:lnTo>
                      <a:pt x="379" y="614"/>
                    </a:lnTo>
                    <a:lnTo>
                      <a:pt x="388" y="620"/>
                    </a:lnTo>
                    <a:lnTo>
                      <a:pt x="395" y="627"/>
                    </a:lnTo>
                    <a:lnTo>
                      <a:pt x="401" y="634"/>
                    </a:lnTo>
                    <a:lnTo>
                      <a:pt x="407" y="642"/>
                    </a:lnTo>
                    <a:lnTo>
                      <a:pt x="412" y="651"/>
                    </a:lnTo>
                    <a:lnTo>
                      <a:pt x="415" y="659"/>
                    </a:lnTo>
                    <a:lnTo>
                      <a:pt x="418" y="666"/>
                    </a:lnTo>
                    <a:lnTo>
                      <a:pt x="419" y="675"/>
                    </a:lnTo>
                    <a:lnTo>
                      <a:pt x="420" y="682"/>
                    </a:lnTo>
                    <a:lnTo>
                      <a:pt x="420" y="689"/>
                    </a:lnTo>
                    <a:lnTo>
                      <a:pt x="419" y="696"/>
                    </a:lnTo>
                    <a:lnTo>
                      <a:pt x="418" y="704"/>
                    </a:lnTo>
                    <a:lnTo>
                      <a:pt x="413" y="716"/>
                    </a:lnTo>
                    <a:lnTo>
                      <a:pt x="407" y="728"/>
                    </a:lnTo>
                    <a:lnTo>
                      <a:pt x="399" y="738"/>
                    </a:lnTo>
                    <a:lnTo>
                      <a:pt x="389" y="748"/>
                    </a:lnTo>
                    <a:lnTo>
                      <a:pt x="379" y="756"/>
                    </a:lnTo>
                    <a:lnTo>
                      <a:pt x="369" y="765"/>
                    </a:lnTo>
                    <a:lnTo>
                      <a:pt x="359" y="771"/>
                    </a:lnTo>
                    <a:lnTo>
                      <a:pt x="349" y="777"/>
                    </a:lnTo>
                    <a:lnTo>
                      <a:pt x="335" y="784"/>
                    </a:lnTo>
                    <a:lnTo>
                      <a:pt x="329" y="786"/>
                    </a:lnTo>
                    <a:lnTo>
                      <a:pt x="329" y="785"/>
                    </a:lnTo>
                    <a:lnTo>
                      <a:pt x="120" y="915"/>
                    </a:lnTo>
                    <a:lnTo>
                      <a:pt x="113" y="918"/>
                    </a:lnTo>
                    <a:lnTo>
                      <a:pt x="106" y="921"/>
                    </a:lnTo>
                    <a:lnTo>
                      <a:pt x="99" y="923"/>
                    </a:lnTo>
                    <a:lnTo>
                      <a:pt x="91" y="926"/>
                    </a:lnTo>
                    <a:lnTo>
                      <a:pt x="84" y="926"/>
                    </a:lnTo>
                    <a:lnTo>
                      <a:pt x="76" y="926"/>
                    </a:lnTo>
                    <a:lnTo>
                      <a:pt x="69" y="926"/>
                    </a:lnTo>
                    <a:lnTo>
                      <a:pt x="61" y="924"/>
                    </a:lnTo>
                    <a:lnTo>
                      <a:pt x="54" y="922"/>
                    </a:lnTo>
                    <a:lnTo>
                      <a:pt x="47" y="920"/>
                    </a:lnTo>
                    <a:lnTo>
                      <a:pt x="40" y="916"/>
                    </a:lnTo>
                    <a:lnTo>
                      <a:pt x="34" y="911"/>
                    </a:lnTo>
                    <a:lnTo>
                      <a:pt x="28" y="906"/>
                    </a:lnTo>
                    <a:lnTo>
                      <a:pt x="22" y="902"/>
                    </a:lnTo>
                    <a:lnTo>
                      <a:pt x="17" y="896"/>
                    </a:lnTo>
                    <a:lnTo>
                      <a:pt x="12" y="888"/>
                    </a:lnTo>
                    <a:lnTo>
                      <a:pt x="7" y="881"/>
                    </a:lnTo>
                    <a:lnTo>
                      <a:pt x="5" y="874"/>
                    </a:lnTo>
                    <a:lnTo>
                      <a:pt x="3" y="867"/>
                    </a:lnTo>
                    <a:lnTo>
                      <a:pt x="1" y="860"/>
                    </a:lnTo>
                    <a:lnTo>
                      <a:pt x="0" y="851"/>
                    </a:lnTo>
                    <a:lnTo>
                      <a:pt x="0" y="844"/>
                    </a:lnTo>
                    <a:lnTo>
                      <a:pt x="1" y="837"/>
                    </a:lnTo>
                    <a:lnTo>
                      <a:pt x="3" y="830"/>
                    </a:lnTo>
                    <a:lnTo>
                      <a:pt x="4" y="822"/>
                    </a:lnTo>
                    <a:lnTo>
                      <a:pt x="7" y="815"/>
                    </a:lnTo>
                    <a:lnTo>
                      <a:pt x="11" y="808"/>
                    </a:lnTo>
                    <a:lnTo>
                      <a:pt x="15" y="802"/>
                    </a:lnTo>
                    <a:lnTo>
                      <a:pt x="19" y="795"/>
                    </a:lnTo>
                    <a:lnTo>
                      <a:pt x="24" y="790"/>
                    </a:lnTo>
                    <a:lnTo>
                      <a:pt x="30" y="785"/>
                    </a:lnTo>
                    <a:lnTo>
                      <a:pt x="37" y="780"/>
                    </a:lnTo>
                    <a:lnTo>
                      <a:pt x="232" y="659"/>
                    </a:lnTo>
                    <a:lnTo>
                      <a:pt x="225" y="658"/>
                    </a:lnTo>
                    <a:lnTo>
                      <a:pt x="217" y="657"/>
                    </a:lnTo>
                    <a:lnTo>
                      <a:pt x="210" y="653"/>
                    </a:lnTo>
                    <a:lnTo>
                      <a:pt x="202" y="650"/>
                    </a:lnTo>
                    <a:lnTo>
                      <a:pt x="195" y="646"/>
                    </a:lnTo>
                    <a:lnTo>
                      <a:pt x="186" y="640"/>
                    </a:lnTo>
                    <a:lnTo>
                      <a:pt x="178" y="634"/>
                    </a:lnTo>
                    <a:lnTo>
                      <a:pt x="169" y="626"/>
                    </a:lnTo>
                    <a:lnTo>
                      <a:pt x="161" y="617"/>
                    </a:lnTo>
                    <a:lnTo>
                      <a:pt x="153" y="608"/>
                    </a:lnTo>
                    <a:lnTo>
                      <a:pt x="144" y="597"/>
                    </a:lnTo>
                    <a:lnTo>
                      <a:pt x="135" y="585"/>
                    </a:lnTo>
                    <a:lnTo>
                      <a:pt x="115" y="556"/>
                    </a:lnTo>
                    <a:lnTo>
                      <a:pt x="96" y="522"/>
                    </a:lnTo>
                    <a:lnTo>
                      <a:pt x="90" y="510"/>
                    </a:lnTo>
                    <a:lnTo>
                      <a:pt x="85" y="498"/>
                    </a:lnTo>
                    <a:lnTo>
                      <a:pt x="82" y="486"/>
                    </a:lnTo>
                    <a:lnTo>
                      <a:pt x="79" y="474"/>
                    </a:lnTo>
                    <a:lnTo>
                      <a:pt x="78" y="461"/>
                    </a:lnTo>
                    <a:lnTo>
                      <a:pt x="78" y="448"/>
                    </a:lnTo>
                    <a:lnTo>
                      <a:pt x="78" y="435"/>
                    </a:lnTo>
                    <a:lnTo>
                      <a:pt x="81" y="422"/>
                    </a:lnTo>
                    <a:lnTo>
                      <a:pt x="82" y="408"/>
                    </a:lnTo>
                    <a:lnTo>
                      <a:pt x="85" y="395"/>
                    </a:lnTo>
                    <a:lnTo>
                      <a:pt x="89" y="382"/>
                    </a:lnTo>
                    <a:lnTo>
                      <a:pt x="94" y="369"/>
                    </a:lnTo>
                    <a:lnTo>
                      <a:pt x="105" y="342"/>
                    </a:lnTo>
                    <a:lnTo>
                      <a:pt x="118" y="316"/>
                    </a:lnTo>
                    <a:lnTo>
                      <a:pt x="133" y="291"/>
                    </a:lnTo>
                    <a:lnTo>
                      <a:pt x="150" y="265"/>
                    </a:lnTo>
                    <a:lnTo>
                      <a:pt x="168" y="243"/>
                    </a:lnTo>
                    <a:lnTo>
                      <a:pt x="187" y="221"/>
                    </a:lnTo>
                    <a:lnTo>
                      <a:pt x="207" y="201"/>
                    </a:lnTo>
                    <a:lnTo>
                      <a:pt x="226" y="183"/>
                    </a:lnTo>
                    <a:lnTo>
                      <a:pt x="246" y="167"/>
                    </a:lnTo>
                    <a:lnTo>
                      <a:pt x="264" y="154"/>
                    </a:lnTo>
                    <a:lnTo>
                      <a:pt x="285" y="142"/>
                    </a:lnTo>
                    <a:lnTo>
                      <a:pt x="307" y="132"/>
                    </a:lnTo>
                    <a:lnTo>
                      <a:pt x="331" y="121"/>
                    </a:lnTo>
                    <a:lnTo>
                      <a:pt x="359" y="113"/>
                    </a:lnTo>
                    <a:lnTo>
                      <a:pt x="387" y="106"/>
                    </a:lnTo>
                    <a:lnTo>
                      <a:pt x="415" y="100"/>
                    </a:lnTo>
                    <a:lnTo>
                      <a:pt x="444" y="96"/>
                    </a:lnTo>
                    <a:lnTo>
                      <a:pt x="474" y="94"/>
                    </a:lnTo>
                    <a:lnTo>
                      <a:pt x="504" y="94"/>
                    </a:lnTo>
                    <a:lnTo>
                      <a:pt x="533" y="96"/>
                    </a:lnTo>
                    <a:lnTo>
                      <a:pt x="546" y="97"/>
                    </a:lnTo>
                    <a:lnTo>
                      <a:pt x="561" y="100"/>
                    </a:lnTo>
                    <a:lnTo>
                      <a:pt x="574" y="103"/>
                    </a:lnTo>
                    <a:lnTo>
                      <a:pt x="587" y="107"/>
                    </a:lnTo>
                    <a:lnTo>
                      <a:pt x="599" y="112"/>
                    </a:lnTo>
                    <a:lnTo>
                      <a:pt x="611" y="118"/>
                    </a:lnTo>
                    <a:lnTo>
                      <a:pt x="622" y="124"/>
                    </a:lnTo>
                    <a:lnTo>
                      <a:pt x="633" y="131"/>
                    </a:lnTo>
                    <a:lnTo>
                      <a:pt x="643" y="138"/>
                    </a:lnTo>
                    <a:lnTo>
                      <a:pt x="653" y="147"/>
                    </a:lnTo>
                    <a:lnTo>
                      <a:pt x="661" y="156"/>
                    </a:lnTo>
                    <a:lnTo>
                      <a:pt x="670" y="167"/>
                    </a:lnTo>
                    <a:lnTo>
                      <a:pt x="690" y="199"/>
                    </a:lnTo>
                    <a:lnTo>
                      <a:pt x="708" y="229"/>
                    </a:lnTo>
                    <a:lnTo>
                      <a:pt x="714" y="243"/>
                    </a:lnTo>
                    <a:lnTo>
                      <a:pt x="720" y="256"/>
                    </a:lnTo>
                    <a:lnTo>
                      <a:pt x="725" y="268"/>
                    </a:lnTo>
                    <a:lnTo>
                      <a:pt x="730" y="279"/>
                    </a:lnTo>
                    <a:lnTo>
                      <a:pt x="732" y="289"/>
                    </a:lnTo>
                    <a:lnTo>
                      <a:pt x="735" y="300"/>
                    </a:lnTo>
                    <a:lnTo>
                      <a:pt x="736" y="310"/>
                    </a:lnTo>
                    <a:lnTo>
                      <a:pt x="737" y="318"/>
                    </a:lnTo>
                    <a:lnTo>
                      <a:pt x="736" y="328"/>
                    </a:lnTo>
                    <a:lnTo>
                      <a:pt x="736" y="335"/>
                    </a:lnTo>
                    <a:lnTo>
                      <a:pt x="733" y="342"/>
                    </a:lnTo>
                    <a:lnTo>
                      <a:pt x="732" y="350"/>
                    </a:lnTo>
                    <a:close/>
                  </a:path>
                </a:pathLst>
              </a:custGeom>
              <a:solidFill>
                <a:srgbClr val="49577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71" name="Rectangle 291"/>
              <p:cNvSpPr>
                <a:spLocks noChangeArrowheads="1"/>
              </p:cNvSpPr>
              <p:nvPr/>
            </p:nvSpPr>
            <p:spPr bwMode="auto">
              <a:xfrm>
                <a:off x="561" y="2893"/>
                <a:ext cx="125"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rot="10800000" vert="eaVert" wrap="none" lIns="0" tIns="0" rIns="0" bIns="0">
                <a:spAutoFit/>
              </a:bodyPr>
              <a:lstStyle/>
              <a:p>
                <a:pPr algn="ctr"/>
                <a:endParaRPr lang="en-US" sz="1300" b="1"/>
              </a:p>
            </p:txBody>
          </p:sp>
          <p:sp>
            <p:nvSpPr>
              <p:cNvPr id="71972" name="Rectangle 292"/>
              <p:cNvSpPr>
                <a:spLocks noChangeArrowheads="1"/>
              </p:cNvSpPr>
              <p:nvPr/>
            </p:nvSpPr>
            <p:spPr bwMode="auto">
              <a:xfrm>
                <a:off x="626" y="3036"/>
                <a:ext cx="125"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rot="10800000" vert="eaVert" wrap="none" lIns="0" tIns="0" rIns="0" bIns="0">
                <a:spAutoFit/>
              </a:bodyPr>
              <a:lstStyle/>
              <a:p>
                <a:pPr algn="ctr"/>
                <a:endParaRPr lang="en-US" sz="1300" b="1"/>
              </a:p>
            </p:txBody>
          </p:sp>
          <p:grpSp>
            <p:nvGrpSpPr>
              <p:cNvPr id="6" name="Group 293"/>
              <p:cNvGrpSpPr>
                <a:grpSpLocks/>
              </p:cNvGrpSpPr>
              <p:nvPr/>
            </p:nvGrpSpPr>
            <p:grpSpPr bwMode="auto">
              <a:xfrm rot="-1448840">
                <a:off x="791" y="2582"/>
                <a:ext cx="177" cy="147"/>
                <a:chOff x="1633" y="1764"/>
                <a:chExt cx="384" cy="303"/>
              </a:xfrm>
            </p:grpSpPr>
            <p:sp>
              <p:nvSpPr>
                <p:cNvPr id="71974" name="AutoShape 294"/>
                <p:cNvSpPr>
                  <a:spLocks noChangeArrowheads="1"/>
                </p:cNvSpPr>
                <p:nvPr/>
              </p:nvSpPr>
              <p:spPr bwMode="auto">
                <a:xfrm rot="-3050957">
                  <a:off x="1792" y="1851"/>
                  <a:ext cx="68"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75" name="AutoShape 295"/>
                <p:cNvSpPr>
                  <a:spLocks noChangeArrowheads="1"/>
                </p:cNvSpPr>
                <p:nvPr/>
              </p:nvSpPr>
              <p:spPr bwMode="auto">
                <a:xfrm rot="-3050957">
                  <a:off x="1880" y="1890"/>
                  <a:ext cx="17" cy="93"/>
                </a:xfrm>
                <a:prstGeom prst="roundRect">
                  <a:avLst>
                    <a:gd name="adj" fmla="val 46810"/>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76" name="AutoShape 296"/>
                <p:cNvSpPr>
                  <a:spLocks noChangeArrowheads="1"/>
                </p:cNvSpPr>
                <p:nvPr/>
              </p:nvSpPr>
              <p:spPr bwMode="auto">
                <a:xfrm rot="-79166">
                  <a:off x="1740" y="1880"/>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77" name="AutoShape 297"/>
                <p:cNvSpPr>
                  <a:spLocks noChangeArrowheads="1"/>
                </p:cNvSpPr>
                <p:nvPr/>
              </p:nvSpPr>
              <p:spPr bwMode="auto">
                <a:xfrm rot="1907717">
                  <a:off x="1683" y="1866"/>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78" name="AutoShape 298"/>
                <p:cNvSpPr>
                  <a:spLocks noChangeArrowheads="1"/>
                </p:cNvSpPr>
                <p:nvPr/>
              </p:nvSpPr>
              <p:spPr bwMode="auto">
                <a:xfrm rot="3963610">
                  <a:off x="1648" y="1821"/>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79" name="AutoShape 299"/>
                <p:cNvSpPr>
                  <a:spLocks noChangeArrowheads="1"/>
                </p:cNvSpPr>
                <p:nvPr/>
              </p:nvSpPr>
              <p:spPr bwMode="auto">
                <a:xfrm rot="5989808">
                  <a:off x="1643" y="1763"/>
                  <a:ext cx="67"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80" name="AutoShape 300"/>
                <p:cNvSpPr>
                  <a:spLocks noChangeArrowheads="1"/>
                </p:cNvSpPr>
                <p:nvPr/>
              </p:nvSpPr>
              <p:spPr bwMode="auto">
                <a:xfrm rot="-3050957">
                  <a:off x="1932" y="1947"/>
                  <a:ext cx="67" cy="103"/>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81" name="Oval 301"/>
                <p:cNvSpPr>
                  <a:spLocks noChangeArrowheads="1"/>
                </p:cNvSpPr>
                <p:nvPr/>
              </p:nvSpPr>
              <p:spPr bwMode="auto">
                <a:xfrm rot="-3050957">
                  <a:off x="1934" y="2020"/>
                  <a:ext cx="47" cy="34"/>
                </a:xfrm>
                <a:prstGeom prst="ellipse">
                  <a:avLst/>
                </a:prstGeom>
                <a:solidFill>
                  <a:srgbClr val="F4AECB"/>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82" name="Oval 302"/>
                <p:cNvSpPr>
                  <a:spLocks noChangeArrowheads="1"/>
                </p:cNvSpPr>
                <p:nvPr/>
              </p:nvSpPr>
              <p:spPr bwMode="auto">
                <a:xfrm rot="-3050957">
                  <a:off x="1906" y="1997"/>
                  <a:ext cx="47" cy="34"/>
                </a:xfrm>
                <a:prstGeom prst="ellipse">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83" name="Oval 303"/>
                <p:cNvSpPr>
                  <a:spLocks noChangeArrowheads="1"/>
                </p:cNvSpPr>
                <p:nvPr/>
              </p:nvSpPr>
              <p:spPr bwMode="auto">
                <a:xfrm rot="-3050957">
                  <a:off x="1913" y="1987"/>
                  <a:ext cx="46" cy="38"/>
                </a:xfrm>
                <a:prstGeom prst="ellipse">
                  <a:avLst/>
                </a:prstGeom>
                <a:solidFill>
                  <a:srgbClr val="CC9900"/>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1984" name="Oval 304"/>
                <p:cNvSpPr>
                  <a:spLocks noChangeArrowheads="1"/>
                </p:cNvSpPr>
                <p:nvPr/>
              </p:nvSpPr>
              <p:spPr bwMode="auto">
                <a:xfrm rot="-3050957">
                  <a:off x="1930" y="2025"/>
                  <a:ext cx="46" cy="37"/>
                </a:xfrm>
                <a:prstGeom prst="ellipse">
                  <a:avLst/>
                </a:prstGeom>
                <a:solidFill>
                  <a:srgbClr val="F4AECB"/>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grpSp>
          <p:nvGrpSpPr>
            <p:cNvPr id="7" name="Group 305"/>
            <p:cNvGrpSpPr>
              <a:grpSpLocks/>
            </p:cNvGrpSpPr>
            <p:nvPr/>
          </p:nvGrpSpPr>
          <p:grpSpPr bwMode="auto">
            <a:xfrm>
              <a:off x="7688263" y="4205288"/>
              <a:ext cx="752475" cy="765175"/>
              <a:chOff x="4755" y="2569"/>
              <a:chExt cx="474" cy="482"/>
            </a:xfrm>
          </p:grpSpPr>
          <p:grpSp>
            <p:nvGrpSpPr>
              <p:cNvPr id="8" name="Group 306"/>
              <p:cNvGrpSpPr>
                <a:grpSpLocks/>
              </p:cNvGrpSpPr>
              <p:nvPr/>
            </p:nvGrpSpPr>
            <p:grpSpPr bwMode="auto">
              <a:xfrm>
                <a:off x="4846" y="2715"/>
                <a:ext cx="345" cy="336"/>
                <a:chOff x="4282" y="2521"/>
                <a:chExt cx="345" cy="336"/>
              </a:xfrm>
            </p:grpSpPr>
            <p:sp>
              <p:nvSpPr>
                <p:cNvPr id="71987" name="Freeform 307"/>
                <p:cNvSpPr>
                  <a:spLocks/>
                </p:cNvSpPr>
                <p:nvPr/>
              </p:nvSpPr>
              <p:spPr bwMode="auto">
                <a:xfrm>
                  <a:off x="4282" y="2521"/>
                  <a:ext cx="345" cy="336"/>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close/>
                    </a:path>
                  </a:pathLst>
                </a:custGeom>
                <a:solidFill>
                  <a:srgbClr val="8B92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88" name="Freeform 308"/>
                <p:cNvSpPr>
                  <a:spLocks/>
                </p:cNvSpPr>
                <p:nvPr/>
              </p:nvSpPr>
              <p:spPr bwMode="auto">
                <a:xfrm>
                  <a:off x="4282" y="2521"/>
                  <a:ext cx="345" cy="336"/>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path>
                  </a:pathLst>
                </a:custGeom>
                <a:noFill/>
                <a:ln w="3175">
                  <a:solidFill>
                    <a:srgbClr val="994779"/>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1989" name="Freeform 309"/>
                <p:cNvSpPr>
                  <a:spLocks/>
                </p:cNvSpPr>
                <p:nvPr/>
              </p:nvSpPr>
              <p:spPr bwMode="auto">
                <a:xfrm>
                  <a:off x="4332" y="2568"/>
                  <a:ext cx="270" cy="265"/>
                </a:xfrm>
                <a:custGeom>
                  <a:avLst/>
                  <a:gdLst>
                    <a:gd name="T0" fmla="*/ 3 w 1135"/>
                    <a:gd name="T1" fmla="*/ 623 h 1131"/>
                    <a:gd name="T2" fmla="*/ 18 w 1135"/>
                    <a:gd name="T3" fmla="*/ 706 h 1131"/>
                    <a:gd name="T4" fmla="*/ 45 w 1135"/>
                    <a:gd name="T5" fmla="*/ 785 h 1131"/>
                    <a:gd name="T6" fmla="*/ 83 w 1135"/>
                    <a:gd name="T7" fmla="*/ 858 h 1131"/>
                    <a:gd name="T8" fmla="*/ 130 w 1135"/>
                    <a:gd name="T9" fmla="*/ 925 h 1131"/>
                    <a:gd name="T10" fmla="*/ 186 w 1135"/>
                    <a:gd name="T11" fmla="*/ 984 h 1131"/>
                    <a:gd name="T12" fmla="*/ 251 w 1135"/>
                    <a:gd name="T13" fmla="*/ 1034 h 1131"/>
                    <a:gd name="T14" fmla="*/ 322 w 1135"/>
                    <a:gd name="T15" fmla="*/ 1076 h 1131"/>
                    <a:gd name="T16" fmla="*/ 399 w 1135"/>
                    <a:gd name="T17" fmla="*/ 1105 h 1131"/>
                    <a:gd name="T18" fmla="*/ 481 w 1135"/>
                    <a:gd name="T19" fmla="*/ 1124 h 1131"/>
                    <a:gd name="T20" fmla="*/ 568 w 1135"/>
                    <a:gd name="T21" fmla="*/ 1131 h 1131"/>
                    <a:gd name="T22" fmla="*/ 653 w 1135"/>
                    <a:gd name="T23" fmla="*/ 1124 h 1131"/>
                    <a:gd name="T24" fmla="*/ 736 w 1135"/>
                    <a:gd name="T25" fmla="*/ 1105 h 1131"/>
                    <a:gd name="T26" fmla="*/ 812 w 1135"/>
                    <a:gd name="T27" fmla="*/ 1076 h 1131"/>
                    <a:gd name="T28" fmla="*/ 884 w 1135"/>
                    <a:gd name="T29" fmla="*/ 1034 h 1131"/>
                    <a:gd name="T30" fmla="*/ 949 w 1135"/>
                    <a:gd name="T31" fmla="*/ 984 h 1131"/>
                    <a:gd name="T32" fmla="*/ 1005 w 1135"/>
                    <a:gd name="T33" fmla="*/ 925 h 1131"/>
                    <a:gd name="T34" fmla="*/ 1052 w 1135"/>
                    <a:gd name="T35" fmla="*/ 858 h 1131"/>
                    <a:gd name="T36" fmla="*/ 1090 w 1135"/>
                    <a:gd name="T37" fmla="*/ 785 h 1131"/>
                    <a:gd name="T38" fmla="*/ 1117 w 1135"/>
                    <a:gd name="T39" fmla="*/ 706 h 1131"/>
                    <a:gd name="T40" fmla="*/ 1131 w 1135"/>
                    <a:gd name="T41" fmla="*/ 623 h 1131"/>
                    <a:gd name="T42" fmla="*/ 1134 w 1135"/>
                    <a:gd name="T43" fmla="*/ 537 h 1131"/>
                    <a:gd name="T44" fmla="*/ 1124 w 1135"/>
                    <a:gd name="T45" fmla="*/ 451 h 1131"/>
                    <a:gd name="T46" fmla="*/ 1101 w 1135"/>
                    <a:gd name="T47" fmla="*/ 371 h 1131"/>
                    <a:gd name="T48" fmla="*/ 1066 w 1135"/>
                    <a:gd name="T49" fmla="*/ 296 h 1131"/>
                    <a:gd name="T50" fmla="*/ 1022 w 1135"/>
                    <a:gd name="T51" fmla="*/ 227 h 1131"/>
                    <a:gd name="T52" fmla="*/ 968 w 1135"/>
                    <a:gd name="T53" fmla="*/ 166 h 1131"/>
                    <a:gd name="T54" fmla="*/ 907 w 1135"/>
                    <a:gd name="T55" fmla="*/ 112 h 1131"/>
                    <a:gd name="T56" fmla="*/ 838 w 1135"/>
                    <a:gd name="T57" fmla="*/ 68 h 1131"/>
                    <a:gd name="T58" fmla="*/ 763 w 1135"/>
                    <a:gd name="T59" fmla="*/ 34 h 1131"/>
                    <a:gd name="T60" fmla="*/ 681 w 1135"/>
                    <a:gd name="T61" fmla="*/ 11 h 1131"/>
                    <a:gd name="T62" fmla="*/ 597 w 1135"/>
                    <a:gd name="T63" fmla="*/ 0 h 1131"/>
                    <a:gd name="T64" fmla="*/ 510 w 1135"/>
                    <a:gd name="T65" fmla="*/ 3 h 1131"/>
                    <a:gd name="T66" fmla="*/ 426 w 1135"/>
                    <a:gd name="T67" fmla="*/ 18 h 1131"/>
                    <a:gd name="T68" fmla="*/ 347 w 1135"/>
                    <a:gd name="T69" fmla="*/ 45 h 1131"/>
                    <a:gd name="T70" fmla="*/ 274 w 1135"/>
                    <a:gd name="T71" fmla="*/ 82 h 1131"/>
                    <a:gd name="T72" fmla="*/ 207 w 1135"/>
                    <a:gd name="T73" fmla="*/ 129 h 1131"/>
                    <a:gd name="T74" fmla="*/ 148 w 1135"/>
                    <a:gd name="T75" fmla="*/ 185 h 1131"/>
                    <a:gd name="T76" fmla="*/ 97 w 1135"/>
                    <a:gd name="T77" fmla="*/ 250 h 1131"/>
                    <a:gd name="T78" fmla="*/ 56 w 1135"/>
                    <a:gd name="T79" fmla="*/ 320 h 1131"/>
                    <a:gd name="T80" fmla="*/ 26 w 1135"/>
                    <a:gd name="T81" fmla="*/ 398 h 1131"/>
                    <a:gd name="T82" fmla="*/ 7 w 1135"/>
                    <a:gd name="T83" fmla="*/ 479 h 1131"/>
                    <a:gd name="T84" fmla="*/ 0 w 1135"/>
                    <a:gd name="T85" fmla="*/ 566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5" h="1131">
                      <a:moveTo>
                        <a:pt x="0" y="566"/>
                      </a:moveTo>
                      <a:lnTo>
                        <a:pt x="2" y="594"/>
                      </a:lnTo>
                      <a:lnTo>
                        <a:pt x="3" y="623"/>
                      </a:lnTo>
                      <a:lnTo>
                        <a:pt x="7" y="651"/>
                      </a:lnTo>
                      <a:lnTo>
                        <a:pt x="12" y="679"/>
                      </a:lnTo>
                      <a:lnTo>
                        <a:pt x="18" y="706"/>
                      </a:lnTo>
                      <a:lnTo>
                        <a:pt x="26" y="733"/>
                      </a:lnTo>
                      <a:lnTo>
                        <a:pt x="35" y="760"/>
                      </a:lnTo>
                      <a:lnTo>
                        <a:pt x="45" y="785"/>
                      </a:lnTo>
                      <a:lnTo>
                        <a:pt x="56" y="811"/>
                      </a:lnTo>
                      <a:lnTo>
                        <a:pt x="69" y="835"/>
                      </a:lnTo>
                      <a:lnTo>
                        <a:pt x="83" y="858"/>
                      </a:lnTo>
                      <a:lnTo>
                        <a:pt x="97" y="881"/>
                      </a:lnTo>
                      <a:lnTo>
                        <a:pt x="114" y="904"/>
                      </a:lnTo>
                      <a:lnTo>
                        <a:pt x="130" y="925"/>
                      </a:lnTo>
                      <a:lnTo>
                        <a:pt x="148" y="946"/>
                      </a:lnTo>
                      <a:lnTo>
                        <a:pt x="167" y="965"/>
                      </a:lnTo>
                      <a:lnTo>
                        <a:pt x="186" y="984"/>
                      </a:lnTo>
                      <a:lnTo>
                        <a:pt x="207" y="1002"/>
                      </a:lnTo>
                      <a:lnTo>
                        <a:pt x="229" y="1019"/>
                      </a:lnTo>
                      <a:lnTo>
                        <a:pt x="251" y="1034"/>
                      </a:lnTo>
                      <a:lnTo>
                        <a:pt x="274" y="1049"/>
                      </a:lnTo>
                      <a:lnTo>
                        <a:pt x="297" y="1063"/>
                      </a:lnTo>
                      <a:lnTo>
                        <a:pt x="322" y="1076"/>
                      </a:lnTo>
                      <a:lnTo>
                        <a:pt x="347" y="1086"/>
                      </a:lnTo>
                      <a:lnTo>
                        <a:pt x="373" y="1096"/>
                      </a:lnTo>
                      <a:lnTo>
                        <a:pt x="399" y="1105"/>
                      </a:lnTo>
                      <a:lnTo>
                        <a:pt x="426" y="1113"/>
                      </a:lnTo>
                      <a:lnTo>
                        <a:pt x="453" y="1119"/>
                      </a:lnTo>
                      <a:lnTo>
                        <a:pt x="481" y="1124"/>
                      </a:lnTo>
                      <a:lnTo>
                        <a:pt x="510" y="1128"/>
                      </a:lnTo>
                      <a:lnTo>
                        <a:pt x="538" y="1131"/>
                      </a:lnTo>
                      <a:lnTo>
                        <a:pt x="568" y="1131"/>
                      </a:lnTo>
                      <a:lnTo>
                        <a:pt x="597" y="1131"/>
                      </a:lnTo>
                      <a:lnTo>
                        <a:pt x="625" y="1128"/>
                      </a:lnTo>
                      <a:lnTo>
                        <a:pt x="653" y="1124"/>
                      </a:lnTo>
                      <a:lnTo>
                        <a:pt x="681" y="1119"/>
                      </a:lnTo>
                      <a:lnTo>
                        <a:pt x="709" y="1113"/>
                      </a:lnTo>
                      <a:lnTo>
                        <a:pt x="736" y="1105"/>
                      </a:lnTo>
                      <a:lnTo>
                        <a:pt x="763" y="1096"/>
                      </a:lnTo>
                      <a:lnTo>
                        <a:pt x="788" y="1086"/>
                      </a:lnTo>
                      <a:lnTo>
                        <a:pt x="812" y="1076"/>
                      </a:lnTo>
                      <a:lnTo>
                        <a:pt x="838" y="1063"/>
                      </a:lnTo>
                      <a:lnTo>
                        <a:pt x="861" y="1049"/>
                      </a:lnTo>
                      <a:lnTo>
                        <a:pt x="884" y="1034"/>
                      </a:lnTo>
                      <a:lnTo>
                        <a:pt x="907" y="1019"/>
                      </a:lnTo>
                      <a:lnTo>
                        <a:pt x="929" y="1002"/>
                      </a:lnTo>
                      <a:lnTo>
                        <a:pt x="949" y="984"/>
                      </a:lnTo>
                      <a:lnTo>
                        <a:pt x="968" y="965"/>
                      </a:lnTo>
                      <a:lnTo>
                        <a:pt x="987" y="946"/>
                      </a:lnTo>
                      <a:lnTo>
                        <a:pt x="1005" y="925"/>
                      </a:lnTo>
                      <a:lnTo>
                        <a:pt x="1022" y="904"/>
                      </a:lnTo>
                      <a:lnTo>
                        <a:pt x="1038" y="881"/>
                      </a:lnTo>
                      <a:lnTo>
                        <a:pt x="1052" y="858"/>
                      </a:lnTo>
                      <a:lnTo>
                        <a:pt x="1066" y="835"/>
                      </a:lnTo>
                      <a:lnTo>
                        <a:pt x="1079" y="811"/>
                      </a:lnTo>
                      <a:lnTo>
                        <a:pt x="1090" y="785"/>
                      </a:lnTo>
                      <a:lnTo>
                        <a:pt x="1101" y="760"/>
                      </a:lnTo>
                      <a:lnTo>
                        <a:pt x="1110" y="733"/>
                      </a:lnTo>
                      <a:lnTo>
                        <a:pt x="1117" y="706"/>
                      </a:lnTo>
                      <a:lnTo>
                        <a:pt x="1124" y="679"/>
                      </a:lnTo>
                      <a:lnTo>
                        <a:pt x="1129" y="651"/>
                      </a:lnTo>
                      <a:lnTo>
                        <a:pt x="1131" y="623"/>
                      </a:lnTo>
                      <a:lnTo>
                        <a:pt x="1134" y="594"/>
                      </a:lnTo>
                      <a:lnTo>
                        <a:pt x="1135" y="566"/>
                      </a:lnTo>
                      <a:lnTo>
                        <a:pt x="1134" y="537"/>
                      </a:lnTo>
                      <a:lnTo>
                        <a:pt x="1131" y="507"/>
                      </a:lnTo>
                      <a:lnTo>
                        <a:pt x="1129" y="479"/>
                      </a:lnTo>
                      <a:lnTo>
                        <a:pt x="1124" y="451"/>
                      </a:lnTo>
                      <a:lnTo>
                        <a:pt x="1117" y="424"/>
                      </a:lnTo>
                      <a:lnTo>
                        <a:pt x="1110" y="398"/>
                      </a:lnTo>
                      <a:lnTo>
                        <a:pt x="1101" y="371"/>
                      </a:lnTo>
                      <a:lnTo>
                        <a:pt x="1090" y="345"/>
                      </a:lnTo>
                      <a:lnTo>
                        <a:pt x="1079" y="320"/>
                      </a:lnTo>
                      <a:lnTo>
                        <a:pt x="1066" y="296"/>
                      </a:lnTo>
                      <a:lnTo>
                        <a:pt x="1052" y="273"/>
                      </a:lnTo>
                      <a:lnTo>
                        <a:pt x="1038" y="250"/>
                      </a:lnTo>
                      <a:lnTo>
                        <a:pt x="1022" y="227"/>
                      </a:lnTo>
                      <a:lnTo>
                        <a:pt x="1005" y="207"/>
                      </a:lnTo>
                      <a:lnTo>
                        <a:pt x="987" y="185"/>
                      </a:lnTo>
                      <a:lnTo>
                        <a:pt x="968" y="166"/>
                      </a:lnTo>
                      <a:lnTo>
                        <a:pt x="949" y="147"/>
                      </a:lnTo>
                      <a:lnTo>
                        <a:pt x="929" y="129"/>
                      </a:lnTo>
                      <a:lnTo>
                        <a:pt x="907" y="112"/>
                      </a:lnTo>
                      <a:lnTo>
                        <a:pt x="884" y="97"/>
                      </a:lnTo>
                      <a:lnTo>
                        <a:pt x="861" y="82"/>
                      </a:lnTo>
                      <a:lnTo>
                        <a:pt x="838" y="68"/>
                      </a:lnTo>
                      <a:lnTo>
                        <a:pt x="812" y="56"/>
                      </a:lnTo>
                      <a:lnTo>
                        <a:pt x="788" y="45"/>
                      </a:lnTo>
                      <a:lnTo>
                        <a:pt x="763" y="34"/>
                      </a:lnTo>
                      <a:lnTo>
                        <a:pt x="736" y="25"/>
                      </a:lnTo>
                      <a:lnTo>
                        <a:pt x="709" y="18"/>
                      </a:lnTo>
                      <a:lnTo>
                        <a:pt x="681" y="11"/>
                      </a:lnTo>
                      <a:lnTo>
                        <a:pt x="653" y="6"/>
                      </a:lnTo>
                      <a:lnTo>
                        <a:pt x="625" y="3"/>
                      </a:lnTo>
                      <a:lnTo>
                        <a:pt x="597" y="0"/>
                      </a:lnTo>
                      <a:lnTo>
                        <a:pt x="568" y="0"/>
                      </a:lnTo>
                      <a:lnTo>
                        <a:pt x="538" y="0"/>
                      </a:lnTo>
                      <a:lnTo>
                        <a:pt x="510" y="3"/>
                      </a:lnTo>
                      <a:lnTo>
                        <a:pt x="481" y="6"/>
                      </a:lnTo>
                      <a:lnTo>
                        <a:pt x="453" y="11"/>
                      </a:lnTo>
                      <a:lnTo>
                        <a:pt x="426" y="18"/>
                      </a:lnTo>
                      <a:lnTo>
                        <a:pt x="399" y="25"/>
                      </a:lnTo>
                      <a:lnTo>
                        <a:pt x="373" y="34"/>
                      </a:lnTo>
                      <a:lnTo>
                        <a:pt x="347" y="45"/>
                      </a:lnTo>
                      <a:lnTo>
                        <a:pt x="322" y="56"/>
                      </a:lnTo>
                      <a:lnTo>
                        <a:pt x="297" y="68"/>
                      </a:lnTo>
                      <a:lnTo>
                        <a:pt x="274" y="82"/>
                      </a:lnTo>
                      <a:lnTo>
                        <a:pt x="251" y="97"/>
                      </a:lnTo>
                      <a:lnTo>
                        <a:pt x="229" y="112"/>
                      </a:lnTo>
                      <a:lnTo>
                        <a:pt x="207" y="129"/>
                      </a:lnTo>
                      <a:lnTo>
                        <a:pt x="186" y="147"/>
                      </a:lnTo>
                      <a:lnTo>
                        <a:pt x="167" y="166"/>
                      </a:lnTo>
                      <a:lnTo>
                        <a:pt x="148" y="185"/>
                      </a:lnTo>
                      <a:lnTo>
                        <a:pt x="130" y="207"/>
                      </a:lnTo>
                      <a:lnTo>
                        <a:pt x="114" y="227"/>
                      </a:lnTo>
                      <a:lnTo>
                        <a:pt x="97" y="250"/>
                      </a:lnTo>
                      <a:lnTo>
                        <a:pt x="83" y="273"/>
                      </a:lnTo>
                      <a:lnTo>
                        <a:pt x="69" y="296"/>
                      </a:lnTo>
                      <a:lnTo>
                        <a:pt x="56" y="320"/>
                      </a:lnTo>
                      <a:lnTo>
                        <a:pt x="45" y="345"/>
                      </a:lnTo>
                      <a:lnTo>
                        <a:pt x="35" y="371"/>
                      </a:lnTo>
                      <a:lnTo>
                        <a:pt x="26" y="398"/>
                      </a:lnTo>
                      <a:lnTo>
                        <a:pt x="18" y="424"/>
                      </a:lnTo>
                      <a:lnTo>
                        <a:pt x="12" y="451"/>
                      </a:lnTo>
                      <a:lnTo>
                        <a:pt x="7" y="479"/>
                      </a:lnTo>
                      <a:lnTo>
                        <a:pt x="3" y="507"/>
                      </a:lnTo>
                      <a:lnTo>
                        <a:pt x="2" y="537"/>
                      </a:lnTo>
                      <a:lnTo>
                        <a:pt x="0" y="566"/>
                      </a:lnTo>
                      <a:close/>
                    </a:path>
                  </a:pathLst>
                </a:custGeom>
                <a:solidFill>
                  <a:srgbClr val="7C66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1990" name="Rectangle 310"/>
              <p:cNvSpPr>
                <a:spLocks noChangeArrowheads="1"/>
              </p:cNvSpPr>
              <p:nvPr/>
            </p:nvSpPr>
            <p:spPr bwMode="auto">
              <a:xfrm>
                <a:off x="4755" y="2569"/>
                <a:ext cx="474"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t>LINFOCITO</a:t>
                </a:r>
              </a:p>
            </p:txBody>
          </p:sp>
        </p:grpSp>
        <p:grpSp>
          <p:nvGrpSpPr>
            <p:cNvPr id="9" name="Group 311"/>
            <p:cNvGrpSpPr>
              <a:grpSpLocks/>
            </p:cNvGrpSpPr>
            <p:nvPr/>
          </p:nvGrpSpPr>
          <p:grpSpPr bwMode="auto">
            <a:xfrm>
              <a:off x="4899025" y="3940175"/>
              <a:ext cx="679450" cy="635000"/>
              <a:chOff x="6616" y="1210"/>
              <a:chExt cx="429" cy="406"/>
            </a:xfrm>
          </p:grpSpPr>
          <p:sp>
            <p:nvSpPr>
              <p:cNvPr id="71992" name="Freeform 312"/>
              <p:cNvSpPr>
                <a:spLocks/>
              </p:cNvSpPr>
              <p:nvPr/>
            </p:nvSpPr>
            <p:spPr bwMode="auto">
              <a:xfrm>
                <a:off x="6616" y="1210"/>
                <a:ext cx="429" cy="406"/>
              </a:xfrm>
              <a:custGeom>
                <a:avLst/>
                <a:gdLst>
                  <a:gd name="T0" fmla="*/ 1654 w 3001"/>
                  <a:gd name="T1" fmla="*/ 2833 h 2841"/>
                  <a:gd name="T2" fmla="*/ 1875 w 3001"/>
                  <a:gd name="T3" fmla="*/ 2796 h 2841"/>
                  <a:gd name="T4" fmla="*/ 2084 w 3001"/>
                  <a:gd name="T5" fmla="*/ 2729 h 2841"/>
                  <a:gd name="T6" fmla="*/ 2278 w 3001"/>
                  <a:gd name="T7" fmla="*/ 2635 h 2841"/>
                  <a:gd name="T8" fmla="*/ 2454 w 3001"/>
                  <a:gd name="T9" fmla="*/ 2516 h 2841"/>
                  <a:gd name="T10" fmla="*/ 2610 w 3001"/>
                  <a:gd name="T11" fmla="*/ 2375 h 2841"/>
                  <a:gd name="T12" fmla="*/ 2744 w 3001"/>
                  <a:gd name="T13" fmla="*/ 2214 h 2841"/>
                  <a:gd name="T14" fmla="*/ 2852 w 3001"/>
                  <a:gd name="T15" fmla="*/ 2036 h 2841"/>
                  <a:gd name="T16" fmla="*/ 2933 w 3001"/>
                  <a:gd name="T17" fmla="*/ 1842 h 2841"/>
                  <a:gd name="T18" fmla="*/ 2983 w 3001"/>
                  <a:gd name="T19" fmla="*/ 1636 h 2841"/>
                  <a:gd name="T20" fmla="*/ 3001 w 3001"/>
                  <a:gd name="T21" fmla="*/ 1421 h 2841"/>
                  <a:gd name="T22" fmla="*/ 2983 w 3001"/>
                  <a:gd name="T23" fmla="*/ 1205 h 2841"/>
                  <a:gd name="T24" fmla="*/ 2933 w 3001"/>
                  <a:gd name="T25" fmla="*/ 999 h 2841"/>
                  <a:gd name="T26" fmla="*/ 2852 w 3001"/>
                  <a:gd name="T27" fmla="*/ 806 h 2841"/>
                  <a:gd name="T28" fmla="*/ 2744 w 3001"/>
                  <a:gd name="T29" fmla="*/ 627 h 2841"/>
                  <a:gd name="T30" fmla="*/ 2610 w 3001"/>
                  <a:gd name="T31" fmla="*/ 466 h 2841"/>
                  <a:gd name="T32" fmla="*/ 2454 w 3001"/>
                  <a:gd name="T33" fmla="*/ 326 h 2841"/>
                  <a:gd name="T34" fmla="*/ 2278 w 3001"/>
                  <a:gd name="T35" fmla="*/ 206 h 2841"/>
                  <a:gd name="T36" fmla="*/ 2084 w 3001"/>
                  <a:gd name="T37" fmla="*/ 112 h 2841"/>
                  <a:gd name="T38" fmla="*/ 1875 w 3001"/>
                  <a:gd name="T39" fmla="*/ 45 h 2841"/>
                  <a:gd name="T40" fmla="*/ 1654 w 3001"/>
                  <a:gd name="T41" fmla="*/ 8 h 2841"/>
                  <a:gd name="T42" fmla="*/ 1423 w 3001"/>
                  <a:gd name="T43" fmla="*/ 2 h 2841"/>
                  <a:gd name="T44" fmla="*/ 1199 w 3001"/>
                  <a:gd name="T45" fmla="*/ 28 h 2841"/>
                  <a:gd name="T46" fmla="*/ 985 w 3001"/>
                  <a:gd name="T47" fmla="*/ 86 h 2841"/>
                  <a:gd name="T48" fmla="*/ 786 w 3001"/>
                  <a:gd name="T49" fmla="*/ 172 h 2841"/>
                  <a:gd name="T50" fmla="*/ 604 w 3001"/>
                  <a:gd name="T51" fmla="*/ 283 h 2841"/>
                  <a:gd name="T52" fmla="*/ 441 w 3001"/>
                  <a:gd name="T53" fmla="*/ 417 h 2841"/>
                  <a:gd name="T54" fmla="*/ 299 w 3001"/>
                  <a:gd name="T55" fmla="*/ 572 h 2841"/>
                  <a:gd name="T56" fmla="*/ 182 w 3001"/>
                  <a:gd name="T57" fmla="*/ 745 h 2841"/>
                  <a:gd name="T58" fmla="*/ 91 w 3001"/>
                  <a:gd name="T59" fmla="*/ 933 h 2841"/>
                  <a:gd name="T60" fmla="*/ 30 w 3001"/>
                  <a:gd name="T61" fmla="*/ 1135 h 2841"/>
                  <a:gd name="T62" fmla="*/ 2 w 3001"/>
                  <a:gd name="T63" fmla="*/ 1348 h 2841"/>
                  <a:gd name="T64" fmla="*/ 7 w 3001"/>
                  <a:gd name="T65" fmla="*/ 1565 h 2841"/>
                  <a:gd name="T66" fmla="*/ 48 w 3001"/>
                  <a:gd name="T67" fmla="*/ 1775 h 2841"/>
                  <a:gd name="T68" fmla="*/ 119 w 3001"/>
                  <a:gd name="T69" fmla="*/ 1972 h 2841"/>
                  <a:gd name="T70" fmla="*/ 218 w 3001"/>
                  <a:gd name="T71" fmla="*/ 2156 h 2841"/>
                  <a:gd name="T72" fmla="*/ 344 w 3001"/>
                  <a:gd name="T73" fmla="*/ 2323 h 2841"/>
                  <a:gd name="T74" fmla="*/ 493 w 3001"/>
                  <a:gd name="T75" fmla="*/ 2471 h 2841"/>
                  <a:gd name="T76" fmla="*/ 663 w 3001"/>
                  <a:gd name="T77" fmla="*/ 2598 h 2841"/>
                  <a:gd name="T78" fmla="*/ 851 w 3001"/>
                  <a:gd name="T79" fmla="*/ 2701 h 2841"/>
                  <a:gd name="T80" fmla="*/ 1055 w 3001"/>
                  <a:gd name="T81" fmla="*/ 2777 h 2841"/>
                  <a:gd name="T82" fmla="*/ 1273 w 3001"/>
                  <a:gd name="T83" fmla="*/ 2825 h 2841"/>
                  <a:gd name="T84" fmla="*/ 1500 w 3001"/>
                  <a:gd name="T85" fmla="*/ 2841 h 2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1" h="2841">
                    <a:moveTo>
                      <a:pt x="1500" y="2841"/>
                    </a:moveTo>
                    <a:lnTo>
                      <a:pt x="1578" y="2839"/>
                    </a:lnTo>
                    <a:lnTo>
                      <a:pt x="1654" y="2833"/>
                    </a:lnTo>
                    <a:lnTo>
                      <a:pt x="1728" y="2825"/>
                    </a:lnTo>
                    <a:lnTo>
                      <a:pt x="1802" y="2812"/>
                    </a:lnTo>
                    <a:lnTo>
                      <a:pt x="1875" y="2796"/>
                    </a:lnTo>
                    <a:lnTo>
                      <a:pt x="1946" y="2777"/>
                    </a:lnTo>
                    <a:lnTo>
                      <a:pt x="2015" y="2755"/>
                    </a:lnTo>
                    <a:lnTo>
                      <a:pt x="2084" y="2729"/>
                    </a:lnTo>
                    <a:lnTo>
                      <a:pt x="2150" y="2701"/>
                    </a:lnTo>
                    <a:lnTo>
                      <a:pt x="2214" y="2669"/>
                    </a:lnTo>
                    <a:lnTo>
                      <a:pt x="2278" y="2635"/>
                    </a:lnTo>
                    <a:lnTo>
                      <a:pt x="2339" y="2598"/>
                    </a:lnTo>
                    <a:lnTo>
                      <a:pt x="2397" y="2558"/>
                    </a:lnTo>
                    <a:lnTo>
                      <a:pt x="2454" y="2516"/>
                    </a:lnTo>
                    <a:lnTo>
                      <a:pt x="2508" y="2471"/>
                    </a:lnTo>
                    <a:lnTo>
                      <a:pt x="2561" y="2424"/>
                    </a:lnTo>
                    <a:lnTo>
                      <a:pt x="2610" y="2375"/>
                    </a:lnTo>
                    <a:lnTo>
                      <a:pt x="2658" y="2323"/>
                    </a:lnTo>
                    <a:lnTo>
                      <a:pt x="2702" y="2270"/>
                    </a:lnTo>
                    <a:lnTo>
                      <a:pt x="2744" y="2214"/>
                    </a:lnTo>
                    <a:lnTo>
                      <a:pt x="2783" y="2156"/>
                    </a:lnTo>
                    <a:lnTo>
                      <a:pt x="2819" y="2097"/>
                    </a:lnTo>
                    <a:lnTo>
                      <a:pt x="2852" y="2036"/>
                    </a:lnTo>
                    <a:lnTo>
                      <a:pt x="2882" y="1972"/>
                    </a:lnTo>
                    <a:lnTo>
                      <a:pt x="2909" y="1908"/>
                    </a:lnTo>
                    <a:lnTo>
                      <a:pt x="2933" y="1842"/>
                    </a:lnTo>
                    <a:lnTo>
                      <a:pt x="2953" y="1775"/>
                    </a:lnTo>
                    <a:lnTo>
                      <a:pt x="2970" y="1706"/>
                    </a:lnTo>
                    <a:lnTo>
                      <a:pt x="2983" y="1636"/>
                    </a:lnTo>
                    <a:lnTo>
                      <a:pt x="2993" y="1565"/>
                    </a:lnTo>
                    <a:lnTo>
                      <a:pt x="2998" y="1494"/>
                    </a:lnTo>
                    <a:lnTo>
                      <a:pt x="3001" y="1421"/>
                    </a:lnTo>
                    <a:lnTo>
                      <a:pt x="2998" y="1348"/>
                    </a:lnTo>
                    <a:lnTo>
                      <a:pt x="2993" y="1276"/>
                    </a:lnTo>
                    <a:lnTo>
                      <a:pt x="2983" y="1205"/>
                    </a:lnTo>
                    <a:lnTo>
                      <a:pt x="2970" y="1135"/>
                    </a:lnTo>
                    <a:lnTo>
                      <a:pt x="2953" y="1066"/>
                    </a:lnTo>
                    <a:lnTo>
                      <a:pt x="2933" y="999"/>
                    </a:lnTo>
                    <a:lnTo>
                      <a:pt x="2909" y="933"/>
                    </a:lnTo>
                    <a:lnTo>
                      <a:pt x="2882" y="869"/>
                    </a:lnTo>
                    <a:lnTo>
                      <a:pt x="2852" y="806"/>
                    </a:lnTo>
                    <a:lnTo>
                      <a:pt x="2819" y="745"/>
                    </a:lnTo>
                    <a:lnTo>
                      <a:pt x="2783" y="685"/>
                    </a:lnTo>
                    <a:lnTo>
                      <a:pt x="2744" y="627"/>
                    </a:lnTo>
                    <a:lnTo>
                      <a:pt x="2702" y="572"/>
                    </a:lnTo>
                    <a:lnTo>
                      <a:pt x="2658" y="518"/>
                    </a:lnTo>
                    <a:lnTo>
                      <a:pt x="2610" y="466"/>
                    </a:lnTo>
                    <a:lnTo>
                      <a:pt x="2561" y="417"/>
                    </a:lnTo>
                    <a:lnTo>
                      <a:pt x="2508" y="370"/>
                    </a:lnTo>
                    <a:lnTo>
                      <a:pt x="2454" y="326"/>
                    </a:lnTo>
                    <a:lnTo>
                      <a:pt x="2397" y="283"/>
                    </a:lnTo>
                    <a:lnTo>
                      <a:pt x="2339" y="243"/>
                    </a:lnTo>
                    <a:lnTo>
                      <a:pt x="2278" y="206"/>
                    </a:lnTo>
                    <a:lnTo>
                      <a:pt x="2214" y="172"/>
                    </a:lnTo>
                    <a:lnTo>
                      <a:pt x="2150" y="140"/>
                    </a:lnTo>
                    <a:lnTo>
                      <a:pt x="2084" y="112"/>
                    </a:lnTo>
                    <a:lnTo>
                      <a:pt x="2015" y="86"/>
                    </a:lnTo>
                    <a:lnTo>
                      <a:pt x="1946" y="64"/>
                    </a:lnTo>
                    <a:lnTo>
                      <a:pt x="1875" y="45"/>
                    </a:lnTo>
                    <a:lnTo>
                      <a:pt x="1802" y="28"/>
                    </a:lnTo>
                    <a:lnTo>
                      <a:pt x="1728" y="16"/>
                    </a:lnTo>
                    <a:lnTo>
                      <a:pt x="1654" y="8"/>
                    </a:lnTo>
                    <a:lnTo>
                      <a:pt x="1578" y="2"/>
                    </a:lnTo>
                    <a:lnTo>
                      <a:pt x="1500" y="0"/>
                    </a:lnTo>
                    <a:lnTo>
                      <a:pt x="1423" y="2"/>
                    </a:lnTo>
                    <a:lnTo>
                      <a:pt x="1348" y="8"/>
                    </a:lnTo>
                    <a:lnTo>
                      <a:pt x="1273" y="16"/>
                    </a:lnTo>
                    <a:lnTo>
                      <a:pt x="1199" y="28"/>
                    </a:lnTo>
                    <a:lnTo>
                      <a:pt x="1126" y="45"/>
                    </a:lnTo>
                    <a:lnTo>
                      <a:pt x="1055" y="64"/>
                    </a:lnTo>
                    <a:lnTo>
                      <a:pt x="985" y="86"/>
                    </a:lnTo>
                    <a:lnTo>
                      <a:pt x="918" y="112"/>
                    </a:lnTo>
                    <a:lnTo>
                      <a:pt x="851" y="140"/>
                    </a:lnTo>
                    <a:lnTo>
                      <a:pt x="786" y="172"/>
                    </a:lnTo>
                    <a:lnTo>
                      <a:pt x="724" y="206"/>
                    </a:lnTo>
                    <a:lnTo>
                      <a:pt x="663" y="243"/>
                    </a:lnTo>
                    <a:lnTo>
                      <a:pt x="604" y="283"/>
                    </a:lnTo>
                    <a:lnTo>
                      <a:pt x="548" y="326"/>
                    </a:lnTo>
                    <a:lnTo>
                      <a:pt x="493" y="370"/>
                    </a:lnTo>
                    <a:lnTo>
                      <a:pt x="441" y="417"/>
                    </a:lnTo>
                    <a:lnTo>
                      <a:pt x="391" y="466"/>
                    </a:lnTo>
                    <a:lnTo>
                      <a:pt x="344" y="518"/>
                    </a:lnTo>
                    <a:lnTo>
                      <a:pt x="299" y="572"/>
                    </a:lnTo>
                    <a:lnTo>
                      <a:pt x="257" y="627"/>
                    </a:lnTo>
                    <a:lnTo>
                      <a:pt x="218" y="685"/>
                    </a:lnTo>
                    <a:lnTo>
                      <a:pt x="182" y="745"/>
                    </a:lnTo>
                    <a:lnTo>
                      <a:pt x="149" y="806"/>
                    </a:lnTo>
                    <a:lnTo>
                      <a:pt x="119" y="869"/>
                    </a:lnTo>
                    <a:lnTo>
                      <a:pt x="91" y="933"/>
                    </a:lnTo>
                    <a:lnTo>
                      <a:pt x="67" y="999"/>
                    </a:lnTo>
                    <a:lnTo>
                      <a:pt x="48" y="1066"/>
                    </a:lnTo>
                    <a:lnTo>
                      <a:pt x="30" y="1135"/>
                    </a:lnTo>
                    <a:lnTo>
                      <a:pt x="17" y="1205"/>
                    </a:lnTo>
                    <a:lnTo>
                      <a:pt x="7" y="1276"/>
                    </a:lnTo>
                    <a:lnTo>
                      <a:pt x="2" y="1348"/>
                    </a:lnTo>
                    <a:lnTo>
                      <a:pt x="0" y="1421"/>
                    </a:lnTo>
                    <a:lnTo>
                      <a:pt x="2" y="1494"/>
                    </a:lnTo>
                    <a:lnTo>
                      <a:pt x="7" y="1565"/>
                    </a:lnTo>
                    <a:lnTo>
                      <a:pt x="17" y="1636"/>
                    </a:lnTo>
                    <a:lnTo>
                      <a:pt x="30" y="1706"/>
                    </a:lnTo>
                    <a:lnTo>
                      <a:pt x="48" y="1775"/>
                    </a:lnTo>
                    <a:lnTo>
                      <a:pt x="67" y="1842"/>
                    </a:lnTo>
                    <a:lnTo>
                      <a:pt x="91" y="1908"/>
                    </a:lnTo>
                    <a:lnTo>
                      <a:pt x="119" y="1972"/>
                    </a:lnTo>
                    <a:lnTo>
                      <a:pt x="149" y="2036"/>
                    </a:lnTo>
                    <a:lnTo>
                      <a:pt x="182" y="2097"/>
                    </a:lnTo>
                    <a:lnTo>
                      <a:pt x="218" y="2156"/>
                    </a:lnTo>
                    <a:lnTo>
                      <a:pt x="257" y="2214"/>
                    </a:lnTo>
                    <a:lnTo>
                      <a:pt x="299" y="2270"/>
                    </a:lnTo>
                    <a:lnTo>
                      <a:pt x="344" y="2323"/>
                    </a:lnTo>
                    <a:lnTo>
                      <a:pt x="391" y="2375"/>
                    </a:lnTo>
                    <a:lnTo>
                      <a:pt x="441" y="2424"/>
                    </a:lnTo>
                    <a:lnTo>
                      <a:pt x="493" y="2471"/>
                    </a:lnTo>
                    <a:lnTo>
                      <a:pt x="548" y="2516"/>
                    </a:lnTo>
                    <a:lnTo>
                      <a:pt x="604" y="2558"/>
                    </a:lnTo>
                    <a:lnTo>
                      <a:pt x="663" y="2598"/>
                    </a:lnTo>
                    <a:lnTo>
                      <a:pt x="724" y="2635"/>
                    </a:lnTo>
                    <a:lnTo>
                      <a:pt x="786" y="2669"/>
                    </a:lnTo>
                    <a:lnTo>
                      <a:pt x="851" y="2701"/>
                    </a:lnTo>
                    <a:lnTo>
                      <a:pt x="918" y="2729"/>
                    </a:lnTo>
                    <a:lnTo>
                      <a:pt x="985" y="2755"/>
                    </a:lnTo>
                    <a:lnTo>
                      <a:pt x="1055" y="2777"/>
                    </a:lnTo>
                    <a:lnTo>
                      <a:pt x="1126" y="2796"/>
                    </a:lnTo>
                    <a:lnTo>
                      <a:pt x="1199" y="2812"/>
                    </a:lnTo>
                    <a:lnTo>
                      <a:pt x="1273" y="2825"/>
                    </a:lnTo>
                    <a:lnTo>
                      <a:pt x="1348" y="2833"/>
                    </a:lnTo>
                    <a:lnTo>
                      <a:pt x="1423" y="2839"/>
                    </a:lnTo>
                    <a:lnTo>
                      <a:pt x="1500" y="2841"/>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93" name="Freeform 313"/>
              <p:cNvSpPr>
                <a:spLocks/>
              </p:cNvSpPr>
              <p:nvPr/>
            </p:nvSpPr>
            <p:spPr bwMode="auto">
              <a:xfrm>
                <a:off x="6616" y="1210"/>
                <a:ext cx="429" cy="406"/>
              </a:xfrm>
              <a:custGeom>
                <a:avLst/>
                <a:gdLst>
                  <a:gd name="T0" fmla="*/ 1654 w 3001"/>
                  <a:gd name="T1" fmla="*/ 2833 h 2841"/>
                  <a:gd name="T2" fmla="*/ 1875 w 3001"/>
                  <a:gd name="T3" fmla="*/ 2796 h 2841"/>
                  <a:gd name="T4" fmla="*/ 2084 w 3001"/>
                  <a:gd name="T5" fmla="*/ 2729 h 2841"/>
                  <a:gd name="T6" fmla="*/ 2278 w 3001"/>
                  <a:gd name="T7" fmla="*/ 2635 h 2841"/>
                  <a:gd name="T8" fmla="*/ 2454 w 3001"/>
                  <a:gd name="T9" fmla="*/ 2516 h 2841"/>
                  <a:gd name="T10" fmla="*/ 2610 w 3001"/>
                  <a:gd name="T11" fmla="*/ 2375 h 2841"/>
                  <a:gd name="T12" fmla="*/ 2744 w 3001"/>
                  <a:gd name="T13" fmla="*/ 2214 h 2841"/>
                  <a:gd name="T14" fmla="*/ 2852 w 3001"/>
                  <a:gd name="T15" fmla="*/ 2036 h 2841"/>
                  <a:gd name="T16" fmla="*/ 2933 w 3001"/>
                  <a:gd name="T17" fmla="*/ 1842 h 2841"/>
                  <a:gd name="T18" fmla="*/ 2983 w 3001"/>
                  <a:gd name="T19" fmla="*/ 1636 h 2841"/>
                  <a:gd name="T20" fmla="*/ 3001 w 3001"/>
                  <a:gd name="T21" fmla="*/ 1421 h 2841"/>
                  <a:gd name="T22" fmla="*/ 2983 w 3001"/>
                  <a:gd name="T23" fmla="*/ 1205 h 2841"/>
                  <a:gd name="T24" fmla="*/ 2933 w 3001"/>
                  <a:gd name="T25" fmla="*/ 999 h 2841"/>
                  <a:gd name="T26" fmla="*/ 2852 w 3001"/>
                  <a:gd name="T27" fmla="*/ 806 h 2841"/>
                  <a:gd name="T28" fmla="*/ 2744 w 3001"/>
                  <a:gd name="T29" fmla="*/ 627 h 2841"/>
                  <a:gd name="T30" fmla="*/ 2610 w 3001"/>
                  <a:gd name="T31" fmla="*/ 466 h 2841"/>
                  <a:gd name="T32" fmla="*/ 2454 w 3001"/>
                  <a:gd name="T33" fmla="*/ 326 h 2841"/>
                  <a:gd name="T34" fmla="*/ 2278 w 3001"/>
                  <a:gd name="T35" fmla="*/ 206 h 2841"/>
                  <a:gd name="T36" fmla="*/ 2084 w 3001"/>
                  <a:gd name="T37" fmla="*/ 112 h 2841"/>
                  <a:gd name="T38" fmla="*/ 1875 w 3001"/>
                  <a:gd name="T39" fmla="*/ 45 h 2841"/>
                  <a:gd name="T40" fmla="*/ 1654 w 3001"/>
                  <a:gd name="T41" fmla="*/ 8 h 2841"/>
                  <a:gd name="T42" fmla="*/ 1423 w 3001"/>
                  <a:gd name="T43" fmla="*/ 2 h 2841"/>
                  <a:gd name="T44" fmla="*/ 1199 w 3001"/>
                  <a:gd name="T45" fmla="*/ 28 h 2841"/>
                  <a:gd name="T46" fmla="*/ 985 w 3001"/>
                  <a:gd name="T47" fmla="*/ 86 h 2841"/>
                  <a:gd name="T48" fmla="*/ 786 w 3001"/>
                  <a:gd name="T49" fmla="*/ 172 h 2841"/>
                  <a:gd name="T50" fmla="*/ 604 w 3001"/>
                  <a:gd name="T51" fmla="*/ 283 h 2841"/>
                  <a:gd name="T52" fmla="*/ 441 w 3001"/>
                  <a:gd name="T53" fmla="*/ 417 h 2841"/>
                  <a:gd name="T54" fmla="*/ 299 w 3001"/>
                  <a:gd name="T55" fmla="*/ 572 h 2841"/>
                  <a:gd name="T56" fmla="*/ 182 w 3001"/>
                  <a:gd name="T57" fmla="*/ 745 h 2841"/>
                  <a:gd name="T58" fmla="*/ 91 w 3001"/>
                  <a:gd name="T59" fmla="*/ 933 h 2841"/>
                  <a:gd name="T60" fmla="*/ 30 w 3001"/>
                  <a:gd name="T61" fmla="*/ 1135 h 2841"/>
                  <a:gd name="T62" fmla="*/ 2 w 3001"/>
                  <a:gd name="T63" fmla="*/ 1348 h 2841"/>
                  <a:gd name="T64" fmla="*/ 7 w 3001"/>
                  <a:gd name="T65" fmla="*/ 1565 h 2841"/>
                  <a:gd name="T66" fmla="*/ 48 w 3001"/>
                  <a:gd name="T67" fmla="*/ 1775 h 2841"/>
                  <a:gd name="T68" fmla="*/ 119 w 3001"/>
                  <a:gd name="T69" fmla="*/ 1972 h 2841"/>
                  <a:gd name="T70" fmla="*/ 218 w 3001"/>
                  <a:gd name="T71" fmla="*/ 2156 h 2841"/>
                  <a:gd name="T72" fmla="*/ 344 w 3001"/>
                  <a:gd name="T73" fmla="*/ 2323 h 2841"/>
                  <a:gd name="T74" fmla="*/ 493 w 3001"/>
                  <a:gd name="T75" fmla="*/ 2471 h 2841"/>
                  <a:gd name="T76" fmla="*/ 663 w 3001"/>
                  <a:gd name="T77" fmla="*/ 2598 h 2841"/>
                  <a:gd name="T78" fmla="*/ 851 w 3001"/>
                  <a:gd name="T79" fmla="*/ 2701 h 2841"/>
                  <a:gd name="T80" fmla="*/ 1055 w 3001"/>
                  <a:gd name="T81" fmla="*/ 2777 h 2841"/>
                  <a:gd name="T82" fmla="*/ 1273 w 3001"/>
                  <a:gd name="T83" fmla="*/ 2825 h 2841"/>
                  <a:gd name="T84" fmla="*/ 1500 w 3001"/>
                  <a:gd name="T85" fmla="*/ 2841 h 2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1" h="2841">
                    <a:moveTo>
                      <a:pt x="1500" y="2841"/>
                    </a:moveTo>
                    <a:lnTo>
                      <a:pt x="1578" y="2839"/>
                    </a:lnTo>
                    <a:lnTo>
                      <a:pt x="1654" y="2833"/>
                    </a:lnTo>
                    <a:lnTo>
                      <a:pt x="1728" y="2825"/>
                    </a:lnTo>
                    <a:lnTo>
                      <a:pt x="1802" y="2812"/>
                    </a:lnTo>
                    <a:lnTo>
                      <a:pt x="1875" y="2796"/>
                    </a:lnTo>
                    <a:lnTo>
                      <a:pt x="1946" y="2777"/>
                    </a:lnTo>
                    <a:lnTo>
                      <a:pt x="2015" y="2755"/>
                    </a:lnTo>
                    <a:lnTo>
                      <a:pt x="2084" y="2729"/>
                    </a:lnTo>
                    <a:lnTo>
                      <a:pt x="2150" y="2701"/>
                    </a:lnTo>
                    <a:lnTo>
                      <a:pt x="2214" y="2669"/>
                    </a:lnTo>
                    <a:lnTo>
                      <a:pt x="2278" y="2635"/>
                    </a:lnTo>
                    <a:lnTo>
                      <a:pt x="2339" y="2598"/>
                    </a:lnTo>
                    <a:lnTo>
                      <a:pt x="2397" y="2558"/>
                    </a:lnTo>
                    <a:lnTo>
                      <a:pt x="2454" y="2516"/>
                    </a:lnTo>
                    <a:lnTo>
                      <a:pt x="2508" y="2471"/>
                    </a:lnTo>
                    <a:lnTo>
                      <a:pt x="2561" y="2424"/>
                    </a:lnTo>
                    <a:lnTo>
                      <a:pt x="2610" y="2375"/>
                    </a:lnTo>
                    <a:lnTo>
                      <a:pt x="2658" y="2323"/>
                    </a:lnTo>
                    <a:lnTo>
                      <a:pt x="2702" y="2270"/>
                    </a:lnTo>
                    <a:lnTo>
                      <a:pt x="2744" y="2214"/>
                    </a:lnTo>
                    <a:lnTo>
                      <a:pt x="2783" y="2156"/>
                    </a:lnTo>
                    <a:lnTo>
                      <a:pt x="2819" y="2097"/>
                    </a:lnTo>
                    <a:lnTo>
                      <a:pt x="2852" y="2036"/>
                    </a:lnTo>
                    <a:lnTo>
                      <a:pt x="2882" y="1972"/>
                    </a:lnTo>
                    <a:lnTo>
                      <a:pt x="2909" y="1908"/>
                    </a:lnTo>
                    <a:lnTo>
                      <a:pt x="2933" y="1842"/>
                    </a:lnTo>
                    <a:lnTo>
                      <a:pt x="2953" y="1775"/>
                    </a:lnTo>
                    <a:lnTo>
                      <a:pt x="2970" y="1706"/>
                    </a:lnTo>
                    <a:lnTo>
                      <a:pt x="2983" y="1636"/>
                    </a:lnTo>
                    <a:lnTo>
                      <a:pt x="2993" y="1565"/>
                    </a:lnTo>
                    <a:lnTo>
                      <a:pt x="2998" y="1494"/>
                    </a:lnTo>
                    <a:lnTo>
                      <a:pt x="3001" y="1421"/>
                    </a:lnTo>
                    <a:lnTo>
                      <a:pt x="2998" y="1348"/>
                    </a:lnTo>
                    <a:lnTo>
                      <a:pt x="2993" y="1276"/>
                    </a:lnTo>
                    <a:lnTo>
                      <a:pt x="2983" y="1205"/>
                    </a:lnTo>
                    <a:lnTo>
                      <a:pt x="2970" y="1135"/>
                    </a:lnTo>
                    <a:lnTo>
                      <a:pt x="2953" y="1066"/>
                    </a:lnTo>
                    <a:lnTo>
                      <a:pt x="2933" y="999"/>
                    </a:lnTo>
                    <a:lnTo>
                      <a:pt x="2909" y="933"/>
                    </a:lnTo>
                    <a:lnTo>
                      <a:pt x="2882" y="869"/>
                    </a:lnTo>
                    <a:lnTo>
                      <a:pt x="2852" y="806"/>
                    </a:lnTo>
                    <a:lnTo>
                      <a:pt x="2819" y="745"/>
                    </a:lnTo>
                    <a:lnTo>
                      <a:pt x="2783" y="685"/>
                    </a:lnTo>
                    <a:lnTo>
                      <a:pt x="2744" y="627"/>
                    </a:lnTo>
                    <a:lnTo>
                      <a:pt x="2702" y="572"/>
                    </a:lnTo>
                    <a:lnTo>
                      <a:pt x="2658" y="518"/>
                    </a:lnTo>
                    <a:lnTo>
                      <a:pt x="2610" y="466"/>
                    </a:lnTo>
                    <a:lnTo>
                      <a:pt x="2561" y="417"/>
                    </a:lnTo>
                    <a:lnTo>
                      <a:pt x="2508" y="370"/>
                    </a:lnTo>
                    <a:lnTo>
                      <a:pt x="2454" y="326"/>
                    </a:lnTo>
                    <a:lnTo>
                      <a:pt x="2397" y="283"/>
                    </a:lnTo>
                    <a:lnTo>
                      <a:pt x="2339" y="243"/>
                    </a:lnTo>
                    <a:lnTo>
                      <a:pt x="2278" y="206"/>
                    </a:lnTo>
                    <a:lnTo>
                      <a:pt x="2214" y="172"/>
                    </a:lnTo>
                    <a:lnTo>
                      <a:pt x="2150" y="140"/>
                    </a:lnTo>
                    <a:lnTo>
                      <a:pt x="2084" y="112"/>
                    </a:lnTo>
                    <a:lnTo>
                      <a:pt x="2015" y="86"/>
                    </a:lnTo>
                    <a:lnTo>
                      <a:pt x="1946" y="64"/>
                    </a:lnTo>
                    <a:lnTo>
                      <a:pt x="1875" y="45"/>
                    </a:lnTo>
                    <a:lnTo>
                      <a:pt x="1802" y="28"/>
                    </a:lnTo>
                    <a:lnTo>
                      <a:pt x="1728" y="16"/>
                    </a:lnTo>
                    <a:lnTo>
                      <a:pt x="1654" y="8"/>
                    </a:lnTo>
                    <a:lnTo>
                      <a:pt x="1578" y="2"/>
                    </a:lnTo>
                    <a:lnTo>
                      <a:pt x="1500" y="0"/>
                    </a:lnTo>
                    <a:lnTo>
                      <a:pt x="1423" y="2"/>
                    </a:lnTo>
                    <a:lnTo>
                      <a:pt x="1348" y="8"/>
                    </a:lnTo>
                    <a:lnTo>
                      <a:pt x="1273" y="16"/>
                    </a:lnTo>
                    <a:lnTo>
                      <a:pt x="1199" y="28"/>
                    </a:lnTo>
                    <a:lnTo>
                      <a:pt x="1126" y="45"/>
                    </a:lnTo>
                    <a:lnTo>
                      <a:pt x="1055" y="64"/>
                    </a:lnTo>
                    <a:lnTo>
                      <a:pt x="985" y="86"/>
                    </a:lnTo>
                    <a:lnTo>
                      <a:pt x="918" y="112"/>
                    </a:lnTo>
                    <a:lnTo>
                      <a:pt x="851" y="140"/>
                    </a:lnTo>
                    <a:lnTo>
                      <a:pt x="786" y="172"/>
                    </a:lnTo>
                    <a:lnTo>
                      <a:pt x="724" y="206"/>
                    </a:lnTo>
                    <a:lnTo>
                      <a:pt x="663" y="243"/>
                    </a:lnTo>
                    <a:lnTo>
                      <a:pt x="604" y="283"/>
                    </a:lnTo>
                    <a:lnTo>
                      <a:pt x="548" y="326"/>
                    </a:lnTo>
                    <a:lnTo>
                      <a:pt x="493" y="370"/>
                    </a:lnTo>
                    <a:lnTo>
                      <a:pt x="441" y="417"/>
                    </a:lnTo>
                    <a:lnTo>
                      <a:pt x="391" y="466"/>
                    </a:lnTo>
                    <a:lnTo>
                      <a:pt x="344" y="518"/>
                    </a:lnTo>
                    <a:lnTo>
                      <a:pt x="299" y="572"/>
                    </a:lnTo>
                    <a:lnTo>
                      <a:pt x="257" y="627"/>
                    </a:lnTo>
                    <a:lnTo>
                      <a:pt x="218" y="685"/>
                    </a:lnTo>
                    <a:lnTo>
                      <a:pt x="182" y="745"/>
                    </a:lnTo>
                    <a:lnTo>
                      <a:pt x="149" y="806"/>
                    </a:lnTo>
                    <a:lnTo>
                      <a:pt x="119" y="869"/>
                    </a:lnTo>
                    <a:lnTo>
                      <a:pt x="91" y="933"/>
                    </a:lnTo>
                    <a:lnTo>
                      <a:pt x="67" y="999"/>
                    </a:lnTo>
                    <a:lnTo>
                      <a:pt x="48" y="1066"/>
                    </a:lnTo>
                    <a:lnTo>
                      <a:pt x="30" y="1135"/>
                    </a:lnTo>
                    <a:lnTo>
                      <a:pt x="17" y="1205"/>
                    </a:lnTo>
                    <a:lnTo>
                      <a:pt x="7" y="1276"/>
                    </a:lnTo>
                    <a:lnTo>
                      <a:pt x="2" y="1348"/>
                    </a:lnTo>
                    <a:lnTo>
                      <a:pt x="0" y="1421"/>
                    </a:lnTo>
                    <a:lnTo>
                      <a:pt x="2" y="1494"/>
                    </a:lnTo>
                    <a:lnTo>
                      <a:pt x="7" y="1565"/>
                    </a:lnTo>
                    <a:lnTo>
                      <a:pt x="17" y="1636"/>
                    </a:lnTo>
                    <a:lnTo>
                      <a:pt x="30" y="1706"/>
                    </a:lnTo>
                    <a:lnTo>
                      <a:pt x="48" y="1775"/>
                    </a:lnTo>
                    <a:lnTo>
                      <a:pt x="67" y="1842"/>
                    </a:lnTo>
                    <a:lnTo>
                      <a:pt x="91" y="1908"/>
                    </a:lnTo>
                    <a:lnTo>
                      <a:pt x="119" y="1972"/>
                    </a:lnTo>
                    <a:lnTo>
                      <a:pt x="149" y="2036"/>
                    </a:lnTo>
                    <a:lnTo>
                      <a:pt x="182" y="2097"/>
                    </a:lnTo>
                    <a:lnTo>
                      <a:pt x="218" y="2156"/>
                    </a:lnTo>
                    <a:lnTo>
                      <a:pt x="257" y="2214"/>
                    </a:lnTo>
                    <a:lnTo>
                      <a:pt x="299" y="2270"/>
                    </a:lnTo>
                    <a:lnTo>
                      <a:pt x="344" y="2323"/>
                    </a:lnTo>
                    <a:lnTo>
                      <a:pt x="391" y="2375"/>
                    </a:lnTo>
                    <a:lnTo>
                      <a:pt x="441" y="2424"/>
                    </a:lnTo>
                    <a:lnTo>
                      <a:pt x="493" y="2471"/>
                    </a:lnTo>
                    <a:lnTo>
                      <a:pt x="548" y="2516"/>
                    </a:lnTo>
                    <a:lnTo>
                      <a:pt x="604" y="2558"/>
                    </a:lnTo>
                    <a:lnTo>
                      <a:pt x="663" y="2598"/>
                    </a:lnTo>
                    <a:lnTo>
                      <a:pt x="724" y="2635"/>
                    </a:lnTo>
                    <a:lnTo>
                      <a:pt x="786" y="2669"/>
                    </a:lnTo>
                    <a:lnTo>
                      <a:pt x="851" y="2701"/>
                    </a:lnTo>
                    <a:lnTo>
                      <a:pt x="918" y="2729"/>
                    </a:lnTo>
                    <a:lnTo>
                      <a:pt x="985" y="2755"/>
                    </a:lnTo>
                    <a:lnTo>
                      <a:pt x="1055" y="2777"/>
                    </a:lnTo>
                    <a:lnTo>
                      <a:pt x="1126" y="2796"/>
                    </a:lnTo>
                    <a:lnTo>
                      <a:pt x="1199" y="2812"/>
                    </a:lnTo>
                    <a:lnTo>
                      <a:pt x="1273" y="2825"/>
                    </a:lnTo>
                    <a:lnTo>
                      <a:pt x="1348" y="2833"/>
                    </a:lnTo>
                    <a:lnTo>
                      <a:pt x="1423" y="2839"/>
                    </a:lnTo>
                    <a:lnTo>
                      <a:pt x="1500" y="2841"/>
                    </a:lnTo>
                    <a:close/>
                  </a:path>
                </a:pathLst>
              </a:custGeom>
              <a:solidFill>
                <a:schemeClr val="tx2"/>
              </a:solidFill>
              <a:ln w="3175">
                <a:solidFill>
                  <a:srgbClr val="1F1A17"/>
                </a:solidFill>
                <a:prstDash val="solid"/>
                <a:round/>
                <a:headEnd/>
                <a:tailEnd/>
              </a:ln>
            </p:spPr>
            <p:txBody>
              <a:bodyPr/>
              <a:lstStyle/>
              <a:p>
                <a:endParaRPr lang="it-IT"/>
              </a:p>
            </p:txBody>
          </p:sp>
          <p:sp>
            <p:nvSpPr>
              <p:cNvPr id="71994" name="Freeform 314"/>
              <p:cNvSpPr>
                <a:spLocks/>
              </p:cNvSpPr>
              <p:nvPr/>
            </p:nvSpPr>
            <p:spPr bwMode="auto">
              <a:xfrm>
                <a:off x="6735" y="1272"/>
                <a:ext cx="197" cy="236"/>
              </a:xfrm>
              <a:custGeom>
                <a:avLst/>
                <a:gdLst>
                  <a:gd name="T0" fmla="*/ 381 w 1377"/>
                  <a:gd name="T1" fmla="*/ 189 h 1646"/>
                  <a:gd name="T2" fmla="*/ 398 w 1377"/>
                  <a:gd name="T3" fmla="*/ 114 h 1646"/>
                  <a:gd name="T4" fmla="*/ 417 w 1377"/>
                  <a:gd name="T5" fmla="*/ 74 h 1646"/>
                  <a:gd name="T6" fmla="*/ 446 w 1377"/>
                  <a:gd name="T7" fmla="*/ 39 h 1646"/>
                  <a:gd name="T8" fmla="*/ 488 w 1377"/>
                  <a:gd name="T9" fmla="*/ 15 h 1646"/>
                  <a:gd name="T10" fmla="*/ 542 w 1377"/>
                  <a:gd name="T11" fmla="*/ 7 h 1646"/>
                  <a:gd name="T12" fmla="*/ 655 w 1377"/>
                  <a:gd name="T13" fmla="*/ 4 h 1646"/>
                  <a:gd name="T14" fmla="*/ 806 w 1377"/>
                  <a:gd name="T15" fmla="*/ 2 h 1646"/>
                  <a:gd name="T16" fmla="*/ 921 w 1377"/>
                  <a:gd name="T17" fmla="*/ 19 h 1646"/>
                  <a:gd name="T18" fmla="*/ 1107 w 1377"/>
                  <a:gd name="T19" fmla="*/ 79 h 1646"/>
                  <a:gd name="T20" fmla="*/ 1227 w 1377"/>
                  <a:gd name="T21" fmla="*/ 126 h 1646"/>
                  <a:gd name="T22" fmla="*/ 1365 w 1377"/>
                  <a:gd name="T23" fmla="*/ 204 h 1646"/>
                  <a:gd name="T24" fmla="*/ 1374 w 1377"/>
                  <a:gd name="T25" fmla="*/ 251 h 1646"/>
                  <a:gd name="T26" fmla="*/ 1329 w 1377"/>
                  <a:gd name="T27" fmla="*/ 330 h 1646"/>
                  <a:gd name="T28" fmla="*/ 1240 w 1377"/>
                  <a:gd name="T29" fmla="*/ 426 h 1646"/>
                  <a:gd name="T30" fmla="*/ 1116 w 1377"/>
                  <a:gd name="T31" fmla="*/ 521 h 1646"/>
                  <a:gd name="T32" fmla="*/ 965 w 1377"/>
                  <a:gd name="T33" fmla="*/ 595 h 1646"/>
                  <a:gd name="T34" fmla="*/ 796 w 1377"/>
                  <a:gd name="T35" fmla="*/ 632 h 1646"/>
                  <a:gd name="T36" fmla="*/ 618 w 1377"/>
                  <a:gd name="T37" fmla="*/ 615 h 1646"/>
                  <a:gd name="T38" fmla="*/ 441 w 1377"/>
                  <a:gd name="T39" fmla="*/ 523 h 1646"/>
                  <a:gd name="T40" fmla="*/ 421 w 1377"/>
                  <a:gd name="T41" fmla="*/ 549 h 1646"/>
                  <a:gd name="T42" fmla="*/ 395 w 1377"/>
                  <a:gd name="T43" fmla="*/ 631 h 1646"/>
                  <a:gd name="T44" fmla="*/ 371 w 1377"/>
                  <a:gd name="T45" fmla="*/ 746 h 1646"/>
                  <a:gd name="T46" fmla="*/ 361 w 1377"/>
                  <a:gd name="T47" fmla="*/ 870 h 1646"/>
                  <a:gd name="T48" fmla="*/ 375 w 1377"/>
                  <a:gd name="T49" fmla="*/ 980 h 1646"/>
                  <a:gd name="T50" fmla="*/ 420 w 1377"/>
                  <a:gd name="T51" fmla="*/ 1054 h 1646"/>
                  <a:gd name="T52" fmla="*/ 508 w 1377"/>
                  <a:gd name="T53" fmla="*/ 1068 h 1646"/>
                  <a:gd name="T54" fmla="*/ 651 w 1377"/>
                  <a:gd name="T55" fmla="*/ 1000 h 1646"/>
                  <a:gd name="T56" fmla="*/ 814 w 1377"/>
                  <a:gd name="T57" fmla="*/ 922 h 1646"/>
                  <a:gd name="T58" fmla="*/ 956 w 1377"/>
                  <a:gd name="T59" fmla="*/ 916 h 1646"/>
                  <a:gd name="T60" fmla="*/ 1077 w 1377"/>
                  <a:gd name="T61" fmla="*/ 964 h 1646"/>
                  <a:gd name="T62" fmla="*/ 1177 w 1377"/>
                  <a:gd name="T63" fmla="*/ 1048 h 1646"/>
                  <a:gd name="T64" fmla="*/ 1254 w 1377"/>
                  <a:gd name="T65" fmla="*/ 1150 h 1646"/>
                  <a:gd name="T66" fmla="*/ 1309 w 1377"/>
                  <a:gd name="T67" fmla="*/ 1252 h 1646"/>
                  <a:gd name="T68" fmla="*/ 1341 w 1377"/>
                  <a:gd name="T69" fmla="*/ 1338 h 1646"/>
                  <a:gd name="T70" fmla="*/ 1350 w 1377"/>
                  <a:gd name="T71" fmla="*/ 1387 h 1646"/>
                  <a:gd name="T72" fmla="*/ 1327 w 1377"/>
                  <a:gd name="T73" fmla="*/ 1417 h 1646"/>
                  <a:gd name="T74" fmla="*/ 1272 w 1377"/>
                  <a:gd name="T75" fmla="*/ 1452 h 1646"/>
                  <a:gd name="T76" fmla="*/ 1102 w 1377"/>
                  <a:gd name="T77" fmla="*/ 1529 h 1646"/>
                  <a:gd name="T78" fmla="*/ 923 w 1377"/>
                  <a:gd name="T79" fmla="*/ 1593 h 1646"/>
                  <a:gd name="T80" fmla="*/ 830 w 1377"/>
                  <a:gd name="T81" fmla="*/ 1617 h 1646"/>
                  <a:gd name="T82" fmla="*/ 689 w 1377"/>
                  <a:gd name="T83" fmla="*/ 1632 h 1646"/>
                  <a:gd name="T84" fmla="*/ 471 w 1377"/>
                  <a:gd name="T85" fmla="*/ 1646 h 1646"/>
                  <a:gd name="T86" fmla="*/ 357 w 1377"/>
                  <a:gd name="T87" fmla="*/ 1643 h 1646"/>
                  <a:gd name="T88" fmla="*/ 254 w 1377"/>
                  <a:gd name="T89" fmla="*/ 1628 h 1646"/>
                  <a:gd name="T90" fmla="*/ 173 w 1377"/>
                  <a:gd name="T91" fmla="*/ 1596 h 1646"/>
                  <a:gd name="T92" fmla="*/ 126 w 1377"/>
                  <a:gd name="T93" fmla="*/ 1545 h 1646"/>
                  <a:gd name="T94" fmla="*/ 32 w 1377"/>
                  <a:gd name="T95" fmla="*/ 1330 h 1646"/>
                  <a:gd name="T96" fmla="*/ 5 w 1377"/>
                  <a:gd name="T97" fmla="*/ 1243 h 1646"/>
                  <a:gd name="T98" fmla="*/ 2 w 1377"/>
                  <a:gd name="T99" fmla="*/ 1172 h 1646"/>
                  <a:gd name="T100" fmla="*/ 9 w 1377"/>
                  <a:gd name="T101" fmla="*/ 1023 h 1646"/>
                  <a:gd name="T102" fmla="*/ 24 w 1377"/>
                  <a:gd name="T103" fmla="*/ 944 h 1646"/>
                  <a:gd name="T104" fmla="*/ 51 w 1377"/>
                  <a:gd name="T105" fmla="*/ 893 h 1646"/>
                  <a:gd name="T106" fmla="*/ 78 w 1377"/>
                  <a:gd name="T107" fmla="*/ 865 h 1646"/>
                  <a:gd name="T108" fmla="*/ 99 w 1377"/>
                  <a:gd name="T109" fmla="*/ 831 h 1646"/>
                  <a:gd name="T110" fmla="*/ 114 w 1377"/>
                  <a:gd name="T111" fmla="*/ 772 h 1646"/>
                  <a:gd name="T112" fmla="*/ 115 w 1377"/>
                  <a:gd name="T113" fmla="*/ 697 h 1646"/>
                  <a:gd name="T114" fmla="*/ 108 w 1377"/>
                  <a:gd name="T115" fmla="*/ 641 h 1646"/>
                  <a:gd name="T116" fmla="*/ 118 w 1377"/>
                  <a:gd name="T117" fmla="*/ 533 h 1646"/>
                  <a:gd name="T118" fmla="*/ 122 w 1377"/>
                  <a:gd name="T119" fmla="*/ 443 h 1646"/>
                  <a:gd name="T120" fmla="*/ 119 w 1377"/>
                  <a:gd name="T121" fmla="*/ 439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7" h="1646">
                    <a:moveTo>
                      <a:pt x="119" y="439"/>
                    </a:moveTo>
                    <a:lnTo>
                      <a:pt x="379" y="223"/>
                    </a:lnTo>
                    <a:lnTo>
                      <a:pt x="379" y="214"/>
                    </a:lnTo>
                    <a:lnTo>
                      <a:pt x="381" y="189"/>
                    </a:lnTo>
                    <a:lnTo>
                      <a:pt x="383" y="172"/>
                    </a:lnTo>
                    <a:lnTo>
                      <a:pt x="386" y="153"/>
                    </a:lnTo>
                    <a:lnTo>
                      <a:pt x="392" y="133"/>
                    </a:lnTo>
                    <a:lnTo>
                      <a:pt x="398" y="114"/>
                    </a:lnTo>
                    <a:lnTo>
                      <a:pt x="402" y="103"/>
                    </a:lnTo>
                    <a:lnTo>
                      <a:pt x="406" y="93"/>
                    </a:lnTo>
                    <a:lnTo>
                      <a:pt x="412" y="83"/>
                    </a:lnTo>
                    <a:lnTo>
                      <a:pt x="417" y="74"/>
                    </a:lnTo>
                    <a:lnTo>
                      <a:pt x="424" y="64"/>
                    </a:lnTo>
                    <a:lnTo>
                      <a:pt x="430" y="55"/>
                    </a:lnTo>
                    <a:lnTo>
                      <a:pt x="438" y="46"/>
                    </a:lnTo>
                    <a:lnTo>
                      <a:pt x="446" y="39"/>
                    </a:lnTo>
                    <a:lnTo>
                      <a:pt x="455" y="32"/>
                    </a:lnTo>
                    <a:lnTo>
                      <a:pt x="465" y="26"/>
                    </a:lnTo>
                    <a:lnTo>
                      <a:pt x="476" y="20"/>
                    </a:lnTo>
                    <a:lnTo>
                      <a:pt x="488" y="15"/>
                    </a:lnTo>
                    <a:lnTo>
                      <a:pt x="500" y="12"/>
                    </a:lnTo>
                    <a:lnTo>
                      <a:pt x="513" y="8"/>
                    </a:lnTo>
                    <a:lnTo>
                      <a:pt x="527" y="7"/>
                    </a:lnTo>
                    <a:lnTo>
                      <a:pt x="542" y="7"/>
                    </a:lnTo>
                    <a:lnTo>
                      <a:pt x="573" y="7"/>
                    </a:lnTo>
                    <a:lnTo>
                      <a:pt x="601" y="6"/>
                    </a:lnTo>
                    <a:lnTo>
                      <a:pt x="628" y="6"/>
                    </a:lnTo>
                    <a:lnTo>
                      <a:pt x="655" y="4"/>
                    </a:lnTo>
                    <a:lnTo>
                      <a:pt x="705" y="2"/>
                    </a:lnTo>
                    <a:lnTo>
                      <a:pt x="756" y="0"/>
                    </a:lnTo>
                    <a:lnTo>
                      <a:pt x="781" y="1"/>
                    </a:lnTo>
                    <a:lnTo>
                      <a:pt x="806" y="2"/>
                    </a:lnTo>
                    <a:lnTo>
                      <a:pt x="833" y="4"/>
                    </a:lnTo>
                    <a:lnTo>
                      <a:pt x="860" y="7"/>
                    </a:lnTo>
                    <a:lnTo>
                      <a:pt x="889" y="13"/>
                    </a:lnTo>
                    <a:lnTo>
                      <a:pt x="921" y="19"/>
                    </a:lnTo>
                    <a:lnTo>
                      <a:pt x="954" y="29"/>
                    </a:lnTo>
                    <a:lnTo>
                      <a:pt x="989" y="40"/>
                    </a:lnTo>
                    <a:lnTo>
                      <a:pt x="1054" y="62"/>
                    </a:lnTo>
                    <a:lnTo>
                      <a:pt x="1107" y="79"/>
                    </a:lnTo>
                    <a:lnTo>
                      <a:pt x="1151" y="95"/>
                    </a:lnTo>
                    <a:lnTo>
                      <a:pt x="1190" y="110"/>
                    </a:lnTo>
                    <a:lnTo>
                      <a:pt x="1209" y="118"/>
                    </a:lnTo>
                    <a:lnTo>
                      <a:pt x="1227" y="126"/>
                    </a:lnTo>
                    <a:lnTo>
                      <a:pt x="1247" y="136"/>
                    </a:lnTo>
                    <a:lnTo>
                      <a:pt x="1266" y="147"/>
                    </a:lnTo>
                    <a:lnTo>
                      <a:pt x="1311" y="172"/>
                    </a:lnTo>
                    <a:lnTo>
                      <a:pt x="1365" y="204"/>
                    </a:lnTo>
                    <a:lnTo>
                      <a:pt x="1373" y="212"/>
                    </a:lnTo>
                    <a:lnTo>
                      <a:pt x="1376" y="223"/>
                    </a:lnTo>
                    <a:lnTo>
                      <a:pt x="1377" y="236"/>
                    </a:lnTo>
                    <a:lnTo>
                      <a:pt x="1374" y="251"/>
                    </a:lnTo>
                    <a:lnTo>
                      <a:pt x="1367" y="268"/>
                    </a:lnTo>
                    <a:lnTo>
                      <a:pt x="1358" y="288"/>
                    </a:lnTo>
                    <a:lnTo>
                      <a:pt x="1345" y="309"/>
                    </a:lnTo>
                    <a:lnTo>
                      <a:pt x="1329" y="330"/>
                    </a:lnTo>
                    <a:lnTo>
                      <a:pt x="1311" y="353"/>
                    </a:lnTo>
                    <a:lnTo>
                      <a:pt x="1289" y="377"/>
                    </a:lnTo>
                    <a:lnTo>
                      <a:pt x="1266" y="402"/>
                    </a:lnTo>
                    <a:lnTo>
                      <a:pt x="1240" y="426"/>
                    </a:lnTo>
                    <a:lnTo>
                      <a:pt x="1212" y="451"/>
                    </a:lnTo>
                    <a:lnTo>
                      <a:pt x="1181" y="475"/>
                    </a:lnTo>
                    <a:lnTo>
                      <a:pt x="1150" y="498"/>
                    </a:lnTo>
                    <a:lnTo>
                      <a:pt x="1116" y="521"/>
                    </a:lnTo>
                    <a:lnTo>
                      <a:pt x="1080" y="542"/>
                    </a:lnTo>
                    <a:lnTo>
                      <a:pt x="1043" y="561"/>
                    </a:lnTo>
                    <a:lnTo>
                      <a:pt x="1005" y="580"/>
                    </a:lnTo>
                    <a:lnTo>
                      <a:pt x="965" y="595"/>
                    </a:lnTo>
                    <a:lnTo>
                      <a:pt x="924" y="608"/>
                    </a:lnTo>
                    <a:lnTo>
                      <a:pt x="882" y="619"/>
                    </a:lnTo>
                    <a:lnTo>
                      <a:pt x="839" y="628"/>
                    </a:lnTo>
                    <a:lnTo>
                      <a:pt x="796" y="632"/>
                    </a:lnTo>
                    <a:lnTo>
                      <a:pt x="752" y="633"/>
                    </a:lnTo>
                    <a:lnTo>
                      <a:pt x="708" y="631"/>
                    </a:lnTo>
                    <a:lnTo>
                      <a:pt x="663" y="624"/>
                    </a:lnTo>
                    <a:lnTo>
                      <a:pt x="618" y="615"/>
                    </a:lnTo>
                    <a:lnTo>
                      <a:pt x="574" y="599"/>
                    </a:lnTo>
                    <a:lnTo>
                      <a:pt x="529" y="579"/>
                    </a:lnTo>
                    <a:lnTo>
                      <a:pt x="486" y="554"/>
                    </a:lnTo>
                    <a:lnTo>
                      <a:pt x="441" y="523"/>
                    </a:lnTo>
                    <a:lnTo>
                      <a:pt x="438" y="523"/>
                    </a:lnTo>
                    <a:lnTo>
                      <a:pt x="433" y="527"/>
                    </a:lnTo>
                    <a:lnTo>
                      <a:pt x="428" y="536"/>
                    </a:lnTo>
                    <a:lnTo>
                      <a:pt x="421" y="549"/>
                    </a:lnTo>
                    <a:lnTo>
                      <a:pt x="415" y="566"/>
                    </a:lnTo>
                    <a:lnTo>
                      <a:pt x="408" y="585"/>
                    </a:lnTo>
                    <a:lnTo>
                      <a:pt x="402" y="607"/>
                    </a:lnTo>
                    <a:lnTo>
                      <a:pt x="395" y="631"/>
                    </a:lnTo>
                    <a:lnTo>
                      <a:pt x="389" y="658"/>
                    </a:lnTo>
                    <a:lnTo>
                      <a:pt x="382" y="685"/>
                    </a:lnTo>
                    <a:lnTo>
                      <a:pt x="377" y="716"/>
                    </a:lnTo>
                    <a:lnTo>
                      <a:pt x="371" y="746"/>
                    </a:lnTo>
                    <a:lnTo>
                      <a:pt x="367" y="777"/>
                    </a:lnTo>
                    <a:lnTo>
                      <a:pt x="364" y="808"/>
                    </a:lnTo>
                    <a:lnTo>
                      <a:pt x="361" y="839"/>
                    </a:lnTo>
                    <a:lnTo>
                      <a:pt x="361" y="870"/>
                    </a:lnTo>
                    <a:lnTo>
                      <a:pt x="361" y="900"/>
                    </a:lnTo>
                    <a:lnTo>
                      <a:pt x="364" y="928"/>
                    </a:lnTo>
                    <a:lnTo>
                      <a:pt x="368" y="955"/>
                    </a:lnTo>
                    <a:lnTo>
                      <a:pt x="375" y="980"/>
                    </a:lnTo>
                    <a:lnTo>
                      <a:pt x="382" y="1003"/>
                    </a:lnTo>
                    <a:lnTo>
                      <a:pt x="392" y="1024"/>
                    </a:lnTo>
                    <a:lnTo>
                      <a:pt x="405" y="1040"/>
                    </a:lnTo>
                    <a:lnTo>
                      <a:pt x="420" y="1054"/>
                    </a:lnTo>
                    <a:lnTo>
                      <a:pt x="438" y="1064"/>
                    </a:lnTo>
                    <a:lnTo>
                      <a:pt x="458" y="1071"/>
                    </a:lnTo>
                    <a:lnTo>
                      <a:pt x="482" y="1072"/>
                    </a:lnTo>
                    <a:lnTo>
                      <a:pt x="508" y="1068"/>
                    </a:lnTo>
                    <a:lnTo>
                      <a:pt x="539" y="1060"/>
                    </a:lnTo>
                    <a:lnTo>
                      <a:pt x="573" y="1046"/>
                    </a:lnTo>
                    <a:lnTo>
                      <a:pt x="610" y="1026"/>
                    </a:lnTo>
                    <a:lnTo>
                      <a:pt x="651" y="1000"/>
                    </a:lnTo>
                    <a:lnTo>
                      <a:pt x="694" y="973"/>
                    </a:lnTo>
                    <a:lnTo>
                      <a:pt x="735" y="951"/>
                    </a:lnTo>
                    <a:lnTo>
                      <a:pt x="775" y="934"/>
                    </a:lnTo>
                    <a:lnTo>
                      <a:pt x="814" y="922"/>
                    </a:lnTo>
                    <a:lnTo>
                      <a:pt x="851" y="914"/>
                    </a:lnTo>
                    <a:lnTo>
                      <a:pt x="887" y="911"/>
                    </a:lnTo>
                    <a:lnTo>
                      <a:pt x="922" y="912"/>
                    </a:lnTo>
                    <a:lnTo>
                      <a:pt x="956" y="916"/>
                    </a:lnTo>
                    <a:lnTo>
                      <a:pt x="989" y="924"/>
                    </a:lnTo>
                    <a:lnTo>
                      <a:pt x="1019" y="935"/>
                    </a:lnTo>
                    <a:lnTo>
                      <a:pt x="1048" y="948"/>
                    </a:lnTo>
                    <a:lnTo>
                      <a:pt x="1077" y="964"/>
                    </a:lnTo>
                    <a:lnTo>
                      <a:pt x="1104" y="982"/>
                    </a:lnTo>
                    <a:lnTo>
                      <a:pt x="1129" y="1002"/>
                    </a:lnTo>
                    <a:lnTo>
                      <a:pt x="1154" y="1025"/>
                    </a:lnTo>
                    <a:lnTo>
                      <a:pt x="1177" y="1048"/>
                    </a:lnTo>
                    <a:lnTo>
                      <a:pt x="1198" y="1073"/>
                    </a:lnTo>
                    <a:lnTo>
                      <a:pt x="1218" y="1098"/>
                    </a:lnTo>
                    <a:lnTo>
                      <a:pt x="1237" y="1124"/>
                    </a:lnTo>
                    <a:lnTo>
                      <a:pt x="1254" y="1150"/>
                    </a:lnTo>
                    <a:lnTo>
                      <a:pt x="1269" y="1176"/>
                    </a:lnTo>
                    <a:lnTo>
                      <a:pt x="1284" y="1202"/>
                    </a:lnTo>
                    <a:lnTo>
                      <a:pt x="1297" y="1228"/>
                    </a:lnTo>
                    <a:lnTo>
                      <a:pt x="1309" y="1252"/>
                    </a:lnTo>
                    <a:lnTo>
                      <a:pt x="1318" y="1276"/>
                    </a:lnTo>
                    <a:lnTo>
                      <a:pt x="1327" y="1299"/>
                    </a:lnTo>
                    <a:lnTo>
                      <a:pt x="1335" y="1319"/>
                    </a:lnTo>
                    <a:lnTo>
                      <a:pt x="1341" y="1338"/>
                    </a:lnTo>
                    <a:lnTo>
                      <a:pt x="1346" y="1355"/>
                    </a:lnTo>
                    <a:lnTo>
                      <a:pt x="1348" y="1369"/>
                    </a:lnTo>
                    <a:lnTo>
                      <a:pt x="1350" y="1380"/>
                    </a:lnTo>
                    <a:lnTo>
                      <a:pt x="1350" y="1387"/>
                    </a:lnTo>
                    <a:lnTo>
                      <a:pt x="1348" y="1394"/>
                    </a:lnTo>
                    <a:lnTo>
                      <a:pt x="1344" y="1402"/>
                    </a:lnTo>
                    <a:lnTo>
                      <a:pt x="1336" y="1409"/>
                    </a:lnTo>
                    <a:lnTo>
                      <a:pt x="1327" y="1417"/>
                    </a:lnTo>
                    <a:lnTo>
                      <a:pt x="1316" y="1426"/>
                    </a:lnTo>
                    <a:lnTo>
                      <a:pt x="1303" y="1434"/>
                    </a:lnTo>
                    <a:lnTo>
                      <a:pt x="1288" y="1443"/>
                    </a:lnTo>
                    <a:lnTo>
                      <a:pt x="1272" y="1452"/>
                    </a:lnTo>
                    <a:lnTo>
                      <a:pt x="1235" y="1471"/>
                    </a:lnTo>
                    <a:lnTo>
                      <a:pt x="1193" y="1491"/>
                    </a:lnTo>
                    <a:lnTo>
                      <a:pt x="1149" y="1510"/>
                    </a:lnTo>
                    <a:lnTo>
                      <a:pt x="1102" y="1529"/>
                    </a:lnTo>
                    <a:lnTo>
                      <a:pt x="1055" y="1547"/>
                    </a:lnTo>
                    <a:lnTo>
                      <a:pt x="1009" y="1565"/>
                    </a:lnTo>
                    <a:lnTo>
                      <a:pt x="965" y="1580"/>
                    </a:lnTo>
                    <a:lnTo>
                      <a:pt x="923" y="1593"/>
                    </a:lnTo>
                    <a:lnTo>
                      <a:pt x="886" y="1604"/>
                    </a:lnTo>
                    <a:lnTo>
                      <a:pt x="855" y="1613"/>
                    </a:lnTo>
                    <a:lnTo>
                      <a:pt x="842" y="1615"/>
                    </a:lnTo>
                    <a:lnTo>
                      <a:pt x="830" y="1617"/>
                    </a:lnTo>
                    <a:lnTo>
                      <a:pt x="821" y="1618"/>
                    </a:lnTo>
                    <a:lnTo>
                      <a:pt x="814" y="1618"/>
                    </a:lnTo>
                    <a:lnTo>
                      <a:pt x="770" y="1624"/>
                    </a:lnTo>
                    <a:lnTo>
                      <a:pt x="689" y="1632"/>
                    </a:lnTo>
                    <a:lnTo>
                      <a:pt x="640" y="1637"/>
                    </a:lnTo>
                    <a:lnTo>
                      <a:pt x="587" y="1641"/>
                    </a:lnTo>
                    <a:lnTo>
                      <a:pt x="530" y="1644"/>
                    </a:lnTo>
                    <a:lnTo>
                      <a:pt x="471" y="1646"/>
                    </a:lnTo>
                    <a:lnTo>
                      <a:pt x="443" y="1646"/>
                    </a:lnTo>
                    <a:lnTo>
                      <a:pt x="414" y="1646"/>
                    </a:lnTo>
                    <a:lnTo>
                      <a:pt x="385" y="1645"/>
                    </a:lnTo>
                    <a:lnTo>
                      <a:pt x="357" y="1643"/>
                    </a:lnTo>
                    <a:lnTo>
                      <a:pt x="330" y="1641"/>
                    </a:lnTo>
                    <a:lnTo>
                      <a:pt x="303" y="1638"/>
                    </a:lnTo>
                    <a:lnTo>
                      <a:pt x="278" y="1633"/>
                    </a:lnTo>
                    <a:lnTo>
                      <a:pt x="254" y="1628"/>
                    </a:lnTo>
                    <a:lnTo>
                      <a:pt x="231" y="1623"/>
                    </a:lnTo>
                    <a:lnTo>
                      <a:pt x="209" y="1615"/>
                    </a:lnTo>
                    <a:lnTo>
                      <a:pt x="191" y="1606"/>
                    </a:lnTo>
                    <a:lnTo>
                      <a:pt x="173" y="1596"/>
                    </a:lnTo>
                    <a:lnTo>
                      <a:pt x="158" y="1587"/>
                    </a:lnTo>
                    <a:lnTo>
                      <a:pt x="145" y="1574"/>
                    </a:lnTo>
                    <a:lnTo>
                      <a:pt x="134" y="1560"/>
                    </a:lnTo>
                    <a:lnTo>
                      <a:pt x="126" y="1545"/>
                    </a:lnTo>
                    <a:lnTo>
                      <a:pt x="100" y="1486"/>
                    </a:lnTo>
                    <a:lnTo>
                      <a:pt x="74" y="1431"/>
                    </a:lnTo>
                    <a:lnTo>
                      <a:pt x="51" y="1379"/>
                    </a:lnTo>
                    <a:lnTo>
                      <a:pt x="32" y="1330"/>
                    </a:lnTo>
                    <a:lnTo>
                      <a:pt x="23" y="1307"/>
                    </a:lnTo>
                    <a:lnTo>
                      <a:pt x="15" y="1284"/>
                    </a:lnTo>
                    <a:lnTo>
                      <a:pt x="10" y="1263"/>
                    </a:lnTo>
                    <a:lnTo>
                      <a:pt x="5" y="1243"/>
                    </a:lnTo>
                    <a:lnTo>
                      <a:pt x="2" y="1224"/>
                    </a:lnTo>
                    <a:lnTo>
                      <a:pt x="0" y="1206"/>
                    </a:lnTo>
                    <a:lnTo>
                      <a:pt x="1" y="1188"/>
                    </a:lnTo>
                    <a:lnTo>
                      <a:pt x="2" y="1172"/>
                    </a:lnTo>
                    <a:lnTo>
                      <a:pt x="5" y="1139"/>
                    </a:lnTo>
                    <a:lnTo>
                      <a:pt x="6" y="1102"/>
                    </a:lnTo>
                    <a:lnTo>
                      <a:pt x="6" y="1063"/>
                    </a:lnTo>
                    <a:lnTo>
                      <a:pt x="9" y="1023"/>
                    </a:lnTo>
                    <a:lnTo>
                      <a:pt x="11" y="1002"/>
                    </a:lnTo>
                    <a:lnTo>
                      <a:pt x="14" y="982"/>
                    </a:lnTo>
                    <a:lnTo>
                      <a:pt x="18" y="963"/>
                    </a:lnTo>
                    <a:lnTo>
                      <a:pt x="24" y="944"/>
                    </a:lnTo>
                    <a:lnTo>
                      <a:pt x="32" y="926"/>
                    </a:lnTo>
                    <a:lnTo>
                      <a:pt x="40" y="908"/>
                    </a:lnTo>
                    <a:lnTo>
                      <a:pt x="46" y="901"/>
                    </a:lnTo>
                    <a:lnTo>
                      <a:pt x="51" y="893"/>
                    </a:lnTo>
                    <a:lnTo>
                      <a:pt x="58" y="886"/>
                    </a:lnTo>
                    <a:lnTo>
                      <a:pt x="64" y="879"/>
                    </a:lnTo>
                    <a:lnTo>
                      <a:pt x="72" y="871"/>
                    </a:lnTo>
                    <a:lnTo>
                      <a:pt x="78" y="865"/>
                    </a:lnTo>
                    <a:lnTo>
                      <a:pt x="85" y="856"/>
                    </a:lnTo>
                    <a:lnTo>
                      <a:pt x="90" y="849"/>
                    </a:lnTo>
                    <a:lnTo>
                      <a:pt x="95" y="840"/>
                    </a:lnTo>
                    <a:lnTo>
                      <a:pt x="99" y="831"/>
                    </a:lnTo>
                    <a:lnTo>
                      <a:pt x="102" y="821"/>
                    </a:lnTo>
                    <a:lnTo>
                      <a:pt x="106" y="812"/>
                    </a:lnTo>
                    <a:lnTo>
                      <a:pt x="111" y="793"/>
                    </a:lnTo>
                    <a:lnTo>
                      <a:pt x="114" y="772"/>
                    </a:lnTo>
                    <a:lnTo>
                      <a:pt x="115" y="753"/>
                    </a:lnTo>
                    <a:lnTo>
                      <a:pt x="116" y="733"/>
                    </a:lnTo>
                    <a:lnTo>
                      <a:pt x="116" y="715"/>
                    </a:lnTo>
                    <a:lnTo>
                      <a:pt x="115" y="697"/>
                    </a:lnTo>
                    <a:lnTo>
                      <a:pt x="114" y="682"/>
                    </a:lnTo>
                    <a:lnTo>
                      <a:pt x="112" y="668"/>
                    </a:lnTo>
                    <a:lnTo>
                      <a:pt x="109" y="648"/>
                    </a:lnTo>
                    <a:lnTo>
                      <a:pt x="108" y="641"/>
                    </a:lnTo>
                    <a:lnTo>
                      <a:pt x="109" y="631"/>
                    </a:lnTo>
                    <a:lnTo>
                      <a:pt x="111" y="607"/>
                    </a:lnTo>
                    <a:lnTo>
                      <a:pt x="114" y="572"/>
                    </a:lnTo>
                    <a:lnTo>
                      <a:pt x="118" y="533"/>
                    </a:lnTo>
                    <a:lnTo>
                      <a:pt x="121" y="495"/>
                    </a:lnTo>
                    <a:lnTo>
                      <a:pt x="122" y="463"/>
                    </a:lnTo>
                    <a:lnTo>
                      <a:pt x="122" y="451"/>
                    </a:lnTo>
                    <a:lnTo>
                      <a:pt x="122" y="443"/>
                    </a:lnTo>
                    <a:lnTo>
                      <a:pt x="122" y="439"/>
                    </a:lnTo>
                    <a:lnTo>
                      <a:pt x="121" y="438"/>
                    </a:lnTo>
                    <a:lnTo>
                      <a:pt x="120" y="438"/>
                    </a:lnTo>
                    <a:lnTo>
                      <a:pt x="119" y="439"/>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95" name="Freeform 315"/>
              <p:cNvSpPr>
                <a:spLocks/>
              </p:cNvSpPr>
              <p:nvPr/>
            </p:nvSpPr>
            <p:spPr bwMode="auto">
              <a:xfrm>
                <a:off x="7002" y="1408"/>
                <a:ext cx="20" cy="19"/>
              </a:xfrm>
              <a:custGeom>
                <a:avLst/>
                <a:gdLst>
                  <a:gd name="T0" fmla="*/ 77 w 140"/>
                  <a:gd name="T1" fmla="*/ 130 h 130"/>
                  <a:gd name="T2" fmla="*/ 91 w 140"/>
                  <a:gd name="T3" fmla="*/ 128 h 130"/>
                  <a:gd name="T4" fmla="*/ 103 w 140"/>
                  <a:gd name="T5" fmla="*/ 123 h 130"/>
                  <a:gd name="T6" fmla="*/ 114 w 140"/>
                  <a:gd name="T7" fmla="*/ 115 h 130"/>
                  <a:gd name="T8" fmla="*/ 123 w 140"/>
                  <a:gd name="T9" fmla="*/ 106 h 130"/>
                  <a:gd name="T10" fmla="*/ 131 w 140"/>
                  <a:gd name="T11" fmla="*/ 97 h 130"/>
                  <a:gd name="T12" fmla="*/ 136 w 140"/>
                  <a:gd name="T13" fmla="*/ 85 h 130"/>
                  <a:gd name="T14" fmla="*/ 139 w 140"/>
                  <a:gd name="T15" fmla="*/ 72 h 130"/>
                  <a:gd name="T16" fmla="*/ 139 w 140"/>
                  <a:gd name="T17" fmla="*/ 59 h 130"/>
                  <a:gd name="T18" fmla="*/ 136 w 140"/>
                  <a:gd name="T19" fmla="*/ 45 h 130"/>
                  <a:gd name="T20" fmla="*/ 131 w 140"/>
                  <a:gd name="T21" fmla="*/ 33 h 130"/>
                  <a:gd name="T22" fmla="*/ 123 w 140"/>
                  <a:gd name="T23" fmla="*/ 24 h 130"/>
                  <a:gd name="T24" fmla="*/ 114 w 140"/>
                  <a:gd name="T25" fmla="*/ 15 h 130"/>
                  <a:gd name="T26" fmla="*/ 103 w 140"/>
                  <a:gd name="T27" fmla="*/ 7 h 130"/>
                  <a:gd name="T28" fmla="*/ 91 w 140"/>
                  <a:gd name="T29" fmla="*/ 2 h 130"/>
                  <a:gd name="T30" fmla="*/ 77 w 140"/>
                  <a:gd name="T31" fmla="*/ 0 h 130"/>
                  <a:gd name="T32" fmla="*/ 62 w 140"/>
                  <a:gd name="T33" fmla="*/ 0 h 130"/>
                  <a:gd name="T34" fmla="*/ 49 w 140"/>
                  <a:gd name="T35" fmla="*/ 2 h 130"/>
                  <a:gd name="T36" fmla="*/ 36 w 140"/>
                  <a:gd name="T37" fmla="*/ 7 h 130"/>
                  <a:gd name="T38" fmla="*/ 25 w 140"/>
                  <a:gd name="T39" fmla="*/ 15 h 130"/>
                  <a:gd name="T40" fmla="*/ 16 w 140"/>
                  <a:gd name="T41" fmla="*/ 24 h 130"/>
                  <a:gd name="T42" fmla="*/ 9 w 140"/>
                  <a:gd name="T43" fmla="*/ 33 h 130"/>
                  <a:gd name="T44" fmla="*/ 4 w 140"/>
                  <a:gd name="T45" fmla="*/ 45 h 130"/>
                  <a:gd name="T46" fmla="*/ 0 w 140"/>
                  <a:gd name="T47" fmla="*/ 59 h 130"/>
                  <a:gd name="T48" fmla="*/ 0 w 140"/>
                  <a:gd name="T49" fmla="*/ 72 h 130"/>
                  <a:gd name="T50" fmla="*/ 4 w 140"/>
                  <a:gd name="T51" fmla="*/ 85 h 130"/>
                  <a:gd name="T52" fmla="*/ 9 w 140"/>
                  <a:gd name="T53" fmla="*/ 97 h 130"/>
                  <a:gd name="T54" fmla="*/ 16 w 140"/>
                  <a:gd name="T55" fmla="*/ 106 h 130"/>
                  <a:gd name="T56" fmla="*/ 25 w 140"/>
                  <a:gd name="T57" fmla="*/ 115 h 130"/>
                  <a:gd name="T58" fmla="*/ 36 w 140"/>
                  <a:gd name="T59" fmla="*/ 123 h 130"/>
                  <a:gd name="T60" fmla="*/ 49 w 140"/>
                  <a:gd name="T61" fmla="*/ 128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7" y="130"/>
                    </a:lnTo>
                    <a:lnTo>
                      <a:pt x="84" y="129"/>
                    </a:lnTo>
                    <a:lnTo>
                      <a:pt x="91" y="128"/>
                    </a:lnTo>
                    <a:lnTo>
                      <a:pt x="97" y="125"/>
                    </a:lnTo>
                    <a:lnTo>
                      <a:pt x="103" y="123"/>
                    </a:lnTo>
                    <a:lnTo>
                      <a:pt x="108" y="119"/>
                    </a:lnTo>
                    <a:lnTo>
                      <a:pt x="114" y="115"/>
                    </a:lnTo>
                    <a:lnTo>
                      <a:pt x="119" y="112"/>
                    </a:lnTo>
                    <a:lnTo>
                      <a:pt x="123" y="106"/>
                    </a:lnTo>
                    <a:lnTo>
                      <a:pt x="128" y="102"/>
                    </a:lnTo>
                    <a:lnTo>
                      <a:pt x="131" y="97"/>
                    </a:lnTo>
                    <a:lnTo>
                      <a:pt x="134" y="90"/>
                    </a:lnTo>
                    <a:lnTo>
                      <a:pt x="136" y="85"/>
                    </a:lnTo>
                    <a:lnTo>
                      <a:pt x="138" y="78"/>
                    </a:lnTo>
                    <a:lnTo>
                      <a:pt x="139" y="72"/>
                    </a:lnTo>
                    <a:lnTo>
                      <a:pt x="140" y="65"/>
                    </a:lnTo>
                    <a:lnTo>
                      <a:pt x="139" y="59"/>
                    </a:lnTo>
                    <a:lnTo>
                      <a:pt x="138" y="52"/>
                    </a:lnTo>
                    <a:lnTo>
                      <a:pt x="136" y="45"/>
                    </a:lnTo>
                    <a:lnTo>
                      <a:pt x="134" y="40"/>
                    </a:lnTo>
                    <a:lnTo>
                      <a:pt x="131" y="33"/>
                    </a:lnTo>
                    <a:lnTo>
                      <a:pt x="128" y="28"/>
                    </a:lnTo>
                    <a:lnTo>
                      <a:pt x="123" y="24"/>
                    </a:lnTo>
                    <a:lnTo>
                      <a:pt x="119" y="18"/>
                    </a:lnTo>
                    <a:lnTo>
                      <a:pt x="114" y="15"/>
                    </a:lnTo>
                    <a:lnTo>
                      <a:pt x="108" y="11"/>
                    </a:lnTo>
                    <a:lnTo>
                      <a:pt x="103" y="7"/>
                    </a:lnTo>
                    <a:lnTo>
                      <a:pt x="97" y="5"/>
                    </a:lnTo>
                    <a:lnTo>
                      <a:pt x="91" y="2"/>
                    </a:lnTo>
                    <a:lnTo>
                      <a:pt x="84" y="1"/>
                    </a:lnTo>
                    <a:lnTo>
                      <a:pt x="77" y="0"/>
                    </a:lnTo>
                    <a:lnTo>
                      <a:pt x="70" y="0"/>
                    </a:lnTo>
                    <a:lnTo>
                      <a:pt x="62" y="0"/>
                    </a:lnTo>
                    <a:lnTo>
                      <a:pt x="56" y="1"/>
                    </a:lnTo>
                    <a:lnTo>
                      <a:pt x="49" y="2"/>
                    </a:lnTo>
                    <a:lnTo>
                      <a:pt x="43" y="5"/>
                    </a:lnTo>
                    <a:lnTo>
                      <a:pt x="36" y="7"/>
                    </a:lnTo>
                    <a:lnTo>
                      <a:pt x="31" y="11"/>
                    </a:lnTo>
                    <a:lnTo>
                      <a:pt x="25" y="15"/>
                    </a:lnTo>
                    <a:lnTo>
                      <a:pt x="21" y="18"/>
                    </a:lnTo>
                    <a:lnTo>
                      <a:pt x="16" y="24"/>
                    </a:lnTo>
                    <a:lnTo>
                      <a:pt x="12" y="28"/>
                    </a:lnTo>
                    <a:lnTo>
                      <a:pt x="9" y="33"/>
                    </a:lnTo>
                    <a:lnTo>
                      <a:pt x="6" y="40"/>
                    </a:lnTo>
                    <a:lnTo>
                      <a:pt x="4" y="45"/>
                    </a:lnTo>
                    <a:lnTo>
                      <a:pt x="1" y="52"/>
                    </a:lnTo>
                    <a:lnTo>
                      <a:pt x="0" y="59"/>
                    </a:lnTo>
                    <a:lnTo>
                      <a:pt x="0" y="65"/>
                    </a:lnTo>
                    <a:lnTo>
                      <a:pt x="0" y="72"/>
                    </a:lnTo>
                    <a:lnTo>
                      <a:pt x="1" y="78"/>
                    </a:lnTo>
                    <a:lnTo>
                      <a:pt x="4" y="85"/>
                    </a:lnTo>
                    <a:lnTo>
                      <a:pt x="6" y="90"/>
                    </a:lnTo>
                    <a:lnTo>
                      <a:pt x="9" y="97"/>
                    </a:lnTo>
                    <a:lnTo>
                      <a:pt x="12" y="102"/>
                    </a:lnTo>
                    <a:lnTo>
                      <a:pt x="16" y="106"/>
                    </a:lnTo>
                    <a:lnTo>
                      <a:pt x="21" y="112"/>
                    </a:lnTo>
                    <a:lnTo>
                      <a:pt x="25" y="115"/>
                    </a:lnTo>
                    <a:lnTo>
                      <a:pt x="31" y="119"/>
                    </a:lnTo>
                    <a:lnTo>
                      <a:pt x="36" y="123"/>
                    </a:lnTo>
                    <a:lnTo>
                      <a:pt x="43" y="125"/>
                    </a:lnTo>
                    <a:lnTo>
                      <a:pt x="49" y="128"/>
                    </a:lnTo>
                    <a:lnTo>
                      <a:pt x="56" y="129"/>
                    </a:lnTo>
                    <a:lnTo>
                      <a:pt x="62" y="130"/>
                    </a:lnTo>
                    <a:lnTo>
                      <a:pt x="70"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96" name="Freeform 316"/>
              <p:cNvSpPr>
                <a:spLocks/>
              </p:cNvSpPr>
              <p:nvPr/>
            </p:nvSpPr>
            <p:spPr bwMode="auto">
              <a:xfrm>
                <a:off x="6972" y="1361"/>
                <a:ext cx="20" cy="18"/>
              </a:xfrm>
              <a:custGeom>
                <a:avLst/>
                <a:gdLst>
                  <a:gd name="T0" fmla="*/ 76 w 138"/>
                  <a:gd name="T1" fmla="*/ 130 h 130"/>
                  <a:gd name="T2" fmla="*/ 89 w 138"/>
                  <a:gd name="T3" fmla="*/ 128 h 130"/>
                  <a:gd name="T4" fmla="*/ 103 w 138"/>
                  <a:gd name="T5" fmla="*/ 123 h 130"/>
                  <a:gd name="T6" fmla="*/ 113 w 138"/>
                  <a:gd name="T7" fmla="*/ 116 h 130"/>
                  <a:gd name="T8" fmla="*/ 123 w 138"/>
                  <a:gd name="T9" fmla="*/ 107 h 130"/>
                  <a:gd name="T10" fmla="*/ 131 w 138"/>
                  <a:gd name="T11" fmla="*/ 97 h 130"/>
                  <a:gd name="T12" fmla="*/ 135 w 138"/>
                  <a:gd name="T13" fmla="*/ 85 h 130"/>
                  <a:gd name="T14" fmla="*/ 138 w 138"/>
                  <a:gd name="T15" fmla="*/ 72 h 130"/>
                  <a:gd name="T16" fmla="*/ 138 w 138"/>
                  <a:gd name="T17" fmla="*/ 59 h 130"/>
                  <a:gd name="T18" fmla="*/ 135 w 138"/>
                  <a:gd name="T19" fmla="*/ 46 h 130"/>
                  <a:gd name="T20" fmla="*/ 131 w 138"/>
                  <a:gd name="T21" fmla="*/ 35 h 130"/>
                  <a:gd name="T22" fmla="*/ 123 w 138"/>
                  <a:gd name="T23" fmla="*/ 24 h 130"/>
                  <a:gd name="T24" fmla="*/ 113 w 138"/>
                  <a:gd name="T25" fmla="*/ 15 h 130"/>
                  <a:gd name="T26" fmla="*/ 103 w 138"/>
                  <a:gd name="T27" fmla="*/ 7 h 130"/>
                  <a:gd name="T28" fmla="*/ 89 w 138"/>
                  <a:gd name="T29" fmla="*/ 3 h 130"/>
                  <a:gd name="T30" fmla="*/ 76 w 138"/>
                  <a:gd name="T31" fmla="*/ 0 h 130"/>
                  <a:gd name="T32" fmla="*/ 62 w 138"/>
                  <a:gd name="T33" fmla="*/ 0 h 130"/>
                  <a:gd name="T34" fmla="*/ 49 w 138"/>
                  <a:gd name="T35" fmla="*/ 3 h 130"/>
                  <a:gd name="T36" fmla="*/ 36 w 138"/>
                  <a:gd name="T37" fmla="*/ 7 h 130"/>
                  <a:gd name="T38" fmla="*/ 25 w 138"/>
                  <a:gd name="T39" fmla="*/ 15 h 130"/>
                  <a:gd name="T40" fmla="*/ 15 w 138"/>
                  <a:gd name="T41" fmla="*/ 24 h 130"/>
                  <a:gd name="T42" fmla="*/ 8 w 138"/>
                  <a:gd name="T43" fmla="*/ 35 h 130"/>
                  <a:gd name="T44" fmla="*/ 3 w 138"/>
                  <a:gd name="T45" fmla="*/ 46 h 130"/>
                  <a:gd name="T46" fmla="*/ 0 w 138"/>
                  <a:gd name="T47" fmla="*/ 59 h 130"/>
                  <a:gd name="T48" fmla="*/ 0 w 138"/>
                  <a:gd name="T49" fmla="*/ 72 h 130"/>
                  <a:gd name="T50" fmla="*/ 3 w 138"/>
                  <a:gd name="T51" fmla="*/ 85 h 130"/>
                  <a:gd name="T52" fmla="*/ 8 w 138"/>
                  <a:gd name="T53" fmla="*/ 97 h 130"/>
                  <a:gd name="T54" fmla="*/ 15 w 138"/>
                  <a:gd name="T55" fmla="*/ 107 h 130"/>
                  <a:gd name="T56" fmla="*/ 25 w 138"/>
                  <a:gd name="T57" fmla="*/ 116 h 130"/>
                  <a:gd name="T58" fmla="*/ 36 w 138"/>
                  <a:gd name="T59" fmla="*/ 123 h 130"/>
                  <a:gd name="T60" fmla="*/ 49 w 138"/>
                  <a:gd name="T61" fmla="*/ 128 h 130"/>
                  <a:gd name="T62" fmla="*/ 62 w 138"/>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0">
                    <a:moveTo>
                      <a:pt x="69" y="130"/>
                    </a:moveTo>
                    <a:lnTo>
                      <a:pt x="76" y="130"/>
                    </a:lnTo>
                    <a:lnTo>
                      <a:pt x="83" y="129"/>
                    </a:lnTo>
                    <a:lnTo>
                      <a:pt x="89" y="128"/>
                    </a:lnTo>
                    <a:lnTo>
                      <a:pt x="96" y="126"/>
                    </a:lnTo>
                    <a:lnTo>
                      <a:pt x="103" y="123"/>
                    </a:lnTo>
                    <a:lnTo>
                      <a:pt x="108" y="120"/>
                    </a:lnTo>
                    <a:lnTo>
                      <a:pt x="113" y="116"/>
                    </a:lnTo>
                    <a:lnTo>
                      <a:pt x="119" y="112"/>
                    </a:lnTo>
                    <a:lnTo>
                      <a:pt x="123" y="107"/>
                    </a:lnTo>
                    <a:lnTo>
                      <a:pt x="126" y="102"/>
                    </a:lnTo>
                    <a:lnTo>
                      <a:pt x="131" y="97"/>
                    </a:lnTo>
                    <a:lnTo>
                      <a:pt x="133" y="91"/>
                    </a:lnTo>
                    <a:lnTo>
                      <a:pt x="135" y="85"/>
                    </a:lnTo>
                    <a:lnTo>
                      <a:pt x="137" y="78"/>
                    </a:lnTo>
                    <a:lnTo>
                      <a:pt x="138" y="72"/>
                    </a:lnTo>
                    <a:lnTo>
                      <a:pt x="138" y="65"/>
                    </a:lnTo>
                    <a:lnTo>
                      <a:pt x="138" y="59"/>
                    </a:lnTo>
                    <a:lnTo>
                      <a:pt x="137" y="52"/>
                    </a:lnTo>
                    <a:lnTo>
                      <a:pt x="135" y="46"/>
                    </a:lnTo>
                    <a:lnTo>
                      <a:pt x="133" y="40"/>
                    </a:lnTo>
                    <a:lnTo>
                      <a:pt x="131" y="35"/>
                    </a:lnTo>
                    <a:lnTo>
                      <a:pt x="126" y="29"/>
                    </a:lnTo>
                    <a:lnTo>
                      <a:pt x="123" y="24"/>
                    </a:lnTo>
                    <a:lnTo>
                      <a:pt x="119" y="19"/>
                    </a:lnTo>
                    <a:lnTo>
                      <a:pt x="113" y="15"/>
                    </a:lnTo>
                    <a:lnTo>
                      <a:pt x="108" y="11"/>
                    </a:lnTo>
                    <a:lnTo>
                      <a:pt x="103" y="7"/>
                    </a:lnTo>
                    <a:lnTo>
                      <a:pt x="96" y="5"/>
                    </a:lnTo>
                    <a:lnTo>
                      <a:pt x="89" y="3"/>
                    </a:lnTo>
                    <a:lnTo>
                      <a:pt x="83" y="1"/>
                    </a:lnTo>
                    <a:lnTo>
                      <a:pt x="76" y="0"/>
                    </a:lnTo>
                    <a:lnTo>
                      <a:pt x="69" y="0"/>
                    </a:lnTo>
                    <a:lnTo>
                      <a:pt x="62" y="0"/>
                    </a:lnTo>
                    <a:lnTo>
                      <a:pt x="56" y="1"/>
                    </a:lnTo>
                    <a:lnTo>
                      <a:pt x="49" y="3"/>
                    </a:lnTo>
                    <a:lnTo>
                      <a:pt x="43" y="5"/>
                    </a:lnTo>
                    <a:lnTo>
                      <a:pt x="36" y="7"/>
                    </a:lnTo>
                    <a:lnTo>
                      <a:pt x="31" y="11"/>
                    </a:lnTo>
                    <a:lnTo>
                      <a:pt x="25" y="15"/>
                    </a:lnTo>
                    <a:lnTo>
                      <a:pt x="20" y="19"/>
                    </a:lnTo>
                    <a:lnTo>
                      <a:pt x="15" y="24"/>
                    </a:lnTo>
                    <a:lnTo>
                      <a:pt x="12" y="29"/>
                    </a:lnTo>
                    <a:lnTo>
                      <a:pt x="8" y="35"/>
                    </a:lnTo>
                    <a:lnTo>
                      <a:pt x="6" y="40"/>
                    </a:lnTo>
                    <a:lnTo>
                      <a:pt x="3" y="46"/>
                    </a:lnTo>
                    <a:lnTo>
                      <a:pt x="1" y="52"/>
                    </a:lnTo>
                    <a:lnTo>
                      <a:pt x="0" y="59"/>
                    </a:lnTo>
                    <a:lnTo>
                      <a:pt x="0" y="65"/>
                    </a:lnTo>
                    <a:lnTo>
                      <a:pt x="0" y="72"/>
                    </a:lnTo>
                    <a:lnTo>
                      <a:pt x="1" y="78"/>
                    </a:lnTo>
                    <a:lnTo>
                      <a:pt x="3" y="85"/>
                    </a:lnTo>
                    <a:lnTo>
                      <a:pt x="6" y="91"/>
                    </a:lnTo>
                    <a:lnTo>
                      <a:pt x="8" y="97"/>
                    </a:lnTo>
                    <a:lnTo>
                      <a:pt x="12" y="102"/>
                    </a:lnTo>
                    <a:lnTo>
                      <a:pt x="15" y="107"/>
                    </a:lnTo>
                    <a:lnTo>
                      <a:pt x="20" y="112"/>
                    </a:lnTo>
                    <a:lnTo>
                      <a:pt x="25" y="116"/>
                    </a:lnTo>
                    <a:lnTo>
                      <a:pt x="31" y="120"/>
                    </a:lnTo>
                    <a:lnTo>
                      <a:pt x="36" y="123"/>
                    </a:lnTo>
                    <a:lnTo>
                      <a:pt x="43" y="126"/>
                    </a:lnTo>
                    <a:lnTo>
                      <a:pt x="49" y="128"/>
                    </a:lnTo>
                    <a:lnTo>
                      <a:pt x="56" y="129"/>
                    </a:lnTo>
                    <a:lnTo>
                      <a:pt x="62" y="130"/>
                    </a:lnTo>
                    <a:lnTo>
                      <a:pt x="69"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97" name="Freeform 317"/>
              <p:cNvSpPr>
                <a:spLocks/>
              </p:cNvSpPr>
              <p:nvPr/>
            </p:nvSpPr>
            <p:spPr bwMode="auto">
              <a:xfrm>
                <a:off x="6955" y="1445"/>
                <a:ext cx="20" cy="18"/>
              </a:xfrm>
              <a:custGeom>
                <a:avLst/>
                <a:gdLst>
                  <a:gd name="T0" fmla="*/ 77 w 139"/>
                  <a:gd name="T1" fmla="*/ 131 h 131"/>
                  <a:gd name="T2" fmla="*/ 90 w 139"/>
                  <a:gd name="T3" fmla="*/ 128 h 131"/>
                  <a:gd name="T4" fmla="*/ 103 w 139"/>
                  <a:gd name="T5" fmla="*/ 124 h 131"/>
                  <a:gd name="T6" fmla="*/ 114 w 139"/>
                  <a:gd name="T7" fmla="*/ 116 h 131"/>
                  <a:gd name="T8" fmla="*/ 123 w 139"/>
                  <a:gd name="T9" fmla="*/ 107 h 131"/>
                  <a:gd name="T10" fmla="*/ 131 w 139"/>
                  <a:gd name="T11" fmla="*/ 96 h 131"/>
                  <a:gd name="T12" fmla="*/ 135 w 139"/>
                  <a:gd name="T13" fmla="*/ 86 h 131"/>
                  <a:gd name="T14" fmla="*/ 139 w 139"/>
                  <a:gd name="T15" fmla="*/ 72 h 131"/>
                  <a:gd name="T16" fmla="*/ 139 w 139"/>
                  <a:gd name="T17" fmla="*/ 59 h 131"/>
                  <a:gd name="T18" fmla="*/ 135 w 139"/>
                  <a:gd name="T19" fmla="*/ 46 h 131"/>
                  <a:gd name="T20" fmla="*/ 131 w 139"/>
                  <a:gd name="T21" fmla="*/ 34 h 131"/>
                  <a:gd name="T22" fmla="*/ 123 w 139"/>
                  <a:gd name="T23" fmla="*/ 23 h 131"/>
                  <a:gd name="T24" fmla="*/ 114 w 139"/>
                  <a:gd name="T25" fmla="*/ 15 h 131"/>
                  <a:gd name="T26" fmla="*/ 103 w 139"/>
                  <a:gd name="T27" fmla="*/ 8 h 131"/>
                  <a:gd name="T28" fmla="*/ 90 w 139"/>
                  <a:gd name="T29" fmla="*/ 3 h 131"/>
                  <a:gd name="T30" fmla="*/ 77 w 139"/>
                  <a:gd name="T31" fmla="*/ 1 h 131"/>
                  <a:gd name="T32" fmla="*/ 62 w 139"/>
                  <a:gd name="T33" fmla="*/ 1 h 131"/>
                  <a:gd name="T34" fmla="*/ 49 w 139"/>
                  <a:gd name="T35" fmla="*/ 3 h 131"/>
                  <a:gd name="T36" fmla="*/ 36 w 139"/>
                  <a:gd name="T37" fmla="*/ 8 h 131"/>
                  <a:gd name="T38" fmla="*/ 25 w 139"/>
                  <a:gd name="T39" fmla="*/ 15 h 131"/>
                  <a:gd name="T40" fmla="*/ 16 w 139"/>
                  <a:gd name="T41" fmla="*/ 23 h 131"/>
                  <a:gd name="T42" fmla="*/ 8 w 139"/>
                  <a:gd name="T43" fmla="*/ 34 h 131"/>
                  <a:gd name="T44" fmla="*/ 2 w 139"/>
                  <a:gd name="T45" fmla="*/ 46 h 131"/>
                  <a:gd name="T46" fmla="*/ 0 w 139"/>
                  <a:gd name="T47" fmla="*/ 59 h 131"/>
                  <a:gd name="T48" fmla="*/ 0 w 139"/>
                  <a:gd name="T49" fmla="*/ 72 h 131"/>
                  <a:gd name="T50" fmla="*/ 2 w 139"/>
                  <a:gd name="T51" fmla="*/ 86 h 131"/>
                  <a:gd name="T52" fmla="*/ 8 w 139"/>
                  <a:gd name="T53" fmla="*/ 96 h 131"/>
                  <a:gd name="T54" fmla="*/ 16 w 139"/>
                  <a:gd name="T55" fmla="*/ 107 h 131"/>
                  <a:gd name="T56" fmla="*/ 25 w 139"/>
                  <a:gd name="T57" fmla="*/ 116 h 131"/>
                  <a:gd name="T58" fmla="*/ 36 w 139"/>
                  <a:gd name="T59" fmla="*/ 124 h 131"/>
                  <a:gd name="T60" fmla="*/ 49 w 139"/>
                  <a:gd name="T61" fmla="*/ 128 h 131"/>
                  <a:gd name="T62" fmla="*/ 62 w 139"/>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1">
                    <a:moveTo>
                      <a:pt x="69" y="131"/>
                    </a:moveTo>
                    <a:lnTo>
                      <a:pt x="77" y="131"/>
                    </a:lnTo>
                    <a:lnTo>
                      <a:pt x="83" y="130"/>
                    </a:lnTo>
                    <a:lnTo>
                      <a:pt x="90" y="128"/>
                    </a:lnTo>
                    <a:lnTo>
                      <a:pt x="96" y="126"/>
                    </a:lnTo>
                    <a:lnTo>
                      <a:pt x="103" y="124"/>
                    </a:lnTo>
                    <a:lnTo>
                      <a:pt x="108" y="120"/>
                    </a:lnTo>
                    <a:lnTo>
                      <a:pt x="114" y="116"/>
                    </a:lnTo>
                    <a:lnTo>
                      <a:pt x="119" y="112"/>
                    </a:lnTo>
                    <a:lnTo>
                      <a:pt x="123" y="107"/>
                    </a:lnTo>
                    <a:lnTo>
                      <a:pt x="127" y="102"/>
                    </a:lnTo>
                    <a:lnTo>
                      <a:pt x="131" y="96"/>
                    </a:lnTo>
                    <a:lnTo>
                      <a:pt x="133" y="91"/>
                    </a:lnTo>
                    <a:lnTo>
                      <a:pt x="135" y="86"/>
                    </a:lnTo>
                    <a:lnTo>
                      <a:pt x="138" y="79"/>
                    </a:lnTo>
                    <a:lnTo>
                      <a:pt x="139" y="72"/>
                    </a:lnTo>
                    <a:lnTo>
                      <a:pt x="139" y="66"/>
                    </a:lnTo>
                    <a:lnTo>
                      <a:pt x="139" y="59"/>
                    </a:lnTo>
                    <a:lnTo>
                      <a:pt x="138" y="53"/>
                    </a:lnTo>
                    <a:lnTo>
                      <a:pt x="135" y="46"/>
                    </a:lnTo>
                    <a:lnTo>
                      <a:pt x="133" y="40"/>
                    </a:lnTo>
                    <a:lnTo>
                      <a:pt x="131" y="34"/>
                    </a:lnTo>
                    <a:lnTo>
                      <a:pt x="127" y="29"/>
                    </a:lnTo>
                    <a:lnTo>
                      <a:pt x="123" y="23"/>
                    </a:lnTo>
                    <a:lnTo>
                      <a:pt x="119" y="19"/>
                    </a:lnTo>
                    <a:lnTo>
                      <a:pt x="114" y="15"/>
                    </a:lnTo>
                    <a:lnTo>
                      <a:pt x="108" y="12"/>
                    </a:lnTo>
                    <a:lnTo>
                      <a:pt x="103" y="8"/>
                    </a:lnTo>
                    <a:lnTo>
                      <a:pt x="96" y="5"/>
                    </a:lnTo>
                    <a:lnTo>
                      <a:pt x="90" y="3"/>
                    </a:lnTo>
                    <a:lnTo>
                      <a:pt x="83" y="2"/>
                    </a:lnTo>
                    <a:lnTo>
                      <a:pt x="77" y="1"/>
                    </a:lnTo>
                    <a:lnTo>
                      <a:pt x="69" y="0"/>
                    </a:lnTo>
                    <a:lnTo>
                      <a:pt x="62" y="1"/>
                    </a:lnTo>
                    <a:lnTo>
                      <a:pt x="56" y="2"/>
                    </a:lnTo>
                    <a:lnTo>
                      <a:pt x="49" y="3"/>
                    </a:lnTo>
                    <a:lnTo>
                      <a:pt x="43" y="5"/>
                    </a:lnTo>
                    <a:lnTo>
                      <a:pt x="36" y="8"/>
                    </a:lnTo>
                    <a:lnTo>
                      <a:pt x="31" y="12"/>
                    </a:lnTo>
                    <a:lnTo>
                      <a:pt x="25" y="15"/>
                    </a:lnTo>
                    <a:lnTo>
                      <a:pt x="20" y="19"/>
                    </a:lnTo>
                    <a:lnTo>
                      <a:pt x="16" y="23"/>
                    </a:lnTo>
                    <a:lnTo>
                      <a:pt x="12" y="29"/>
                    </a:lnTo>
                    <a:lnTo>
                      <a:pt x="8" y="34"/>
                    </a:lnTo>
                    <a:lnTo>
                      <a:pt x="6" y="40"/>
                    </a:lnTo>
                    <a:lnTo>
                      <a:pt x="2" y="46"/>
                    </a:lnTo>
                    <a:lnTo>
                      <a:pt x="1" y="53"/>
                    </a:lnTo>
                    <a:lnTo>
                      <a:pt x="0" y="59"/>
                    </a:lnTo>
                    <a:lnTo>
                      <a:pt x="0" y="66"/>
                    </a:lnTo>
                    <a:lnTo>
                      <a:pt x="0" y="72"/>
                    </a:lnTo>
                    <a:lnTo>
                      <a:pt x="1" y="79"/>
                    </a:lnTo>
                    <a:lnTo>
                      <a:pt x="2" y="86"/>
                    </a:lnTo>
                    <a:lnTo>
                      <a:pt x="6" y="91"/>
                    </a:lnTo>
                    <a:lnTo>
                      <a:pt x="8" y="96"/>
                    </a:lnTo>
                    <a:lnTo>
                      <a:pt x="12" y="102"/>
                    </a:lnTo>
                    <a:lnTo>
                      <a:pt x="16" y="107"/>
                    </a:lnTo>
                    <a:lnTo>
                      <a:pt x="20" y="112"/>
                    </a:lnTo>
                    <a:lnTo>
                      <a:pt x="25" y="116"/>
                    </a:lnTo>
                    <a:lnTo>
                      <a:pt x="31" y="120"/>
                    </a:lnTo>
                    <a:lnTo>
                      <a:pt x="36" y="124"/>
                    </a:lnTo>
                    <a:lnTo>
                      <a:pt x="43" y="126"/>
                    </a:lnTo>
                    <a:lnTo>
                      <a:pt x="49" y="128"/>
                    </a:lnTo>
                    <a:lnTo>
                      <a:pt x="56" y="130"/>
                    </a:lnTo>
                    <a:lnTo>
                      <a:pt x="62" y="131"/>
                    </a:lnTo>
                    <a:lnTo>
                      <a:pt x="69" y="131"/>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98" name="Freeform 318"/>
              <p:cNvSpPr>
                <a:spLocks/>
              </p:cNvSpPr>
              <p:nvPr/>
            </p:nvSpPr>
            <p:spPr bwMode="auto">
              <a:xfrm>
                <a:off x="6952" y="1400"/>
                <a:ext cx="20" cy="19"/>
              </a:xfrm>
              <a:custGeom>
                <a:avLst/>
                <a:gdLst>
                  <a:gd name="T0" fmla="*/ 77 w 139"/>
                  <a:gd name="T1" fmla="*/ 132 h 132"/>
                  <a:gd name="T2" fmla="*/ 90 w 139"/>
                  <a:gd name="T3" fmla="*/ 128 h 132"/>
                  <a:gd name="T4" fmla="*/ 102 w 139"/>
                  <a:gd name="T5" fmla="*/ 124 h 132"/>
                  <a:gd name="T6" fmla="*/ 114 w 139"/>
                  <a:gd name="T7" fmla="*/ 117 h 132"/>
                  <a:gd name="T8" fmla="*/ 123 w 139"/>
                  <a:gd name="T9" fmla="*/ 108 h 132"/>
                  <a:gd name="T10" fmla="*/ 130 w 139"/>
                  <a:gd name="T11" fmla="*/ 97 h 132"/>
                  <a:gd name="T12" fmla="*/ 136 w 139"/>
                  <a:gd name="T13" fmla="*/ 86 h 132"/>
                  <a:gd name="T14" fmla="*/ 139 w 139"/>
                  <a:gd name="T15" fmla="*/ 73 h 132"/>
                  <a:gd name="T16" fmla="*/ 139 w 139"/>
                  <a:gd name="T17" fmla="*/ 59 h 132"/>
                  <a:gd name="T18" fmla="*/ 136 w 139"/>
                  <a:gd name="T19" fmla="*/ 47 h 132"/>
                  <a:gd name="T20" fmla="*/ 130 w 139"/>
                  <a:gd name="T21" fmla="*/ 35 h 132"/>
                  <a:gd name="T22" fmla="*/ 123 w 139"/>
                  <a:gd name="T23" fmla="*/ 24 h 132"/>
                  <a:gd name="T24" fmla="*/ 114 w 139"/>
                  <a:gd name="T25" fmla="*/ 15 h 132"/>
                  <a:gd name="T26" fmla="*/ 102 w 139"/>
                  <a:gd name="T27" fmla="*/ 9 h 132"/>
                  <a:gd name="T28" fmla="*/ 90 w 139"/>
                  <a:gd name="T29" fmla="*/ 3 h 132"/>
                  <a:gd name="T30" fmla="*/ 77 w 139"/>
                  <a:gd name="T31" fmla="*/ 1 h 132"/>
                  <a:gd name="T32" fmla="*/ 63 w 139"/>
                  <a:gd name="T33" fmla="*/ 1 h 132"/>
                  <a:gd name="T34" fmla="*/ 49 w 139"/>
                  <a:gd name="T35" fmla="*/ 3 h 132"/>
                  <a:gd name="T36" fmla="*/ 37 w 139"/>
                  <a:gd name="T37" fmla="*/ 9 h 132"/>
                  <a:gd name="T38" fmla="*/ 25 w 139"/>
                  <a:gd name="T39" fmla="*/ 15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6 h 132"/>
                  <a:gd name="T52" fmla="*/ 8 w 139"/>
                  <a:gd name="T53" fmla="*/ 97 h 132"/>
                  <a:gd name="T54" fmla="*/ 16 w 139"/>
                  <a:gd name="T55" fmla="*/ 108 h 132"/>
                  <a:gd name="T56" fmla="*/ 25 w 139"/>
                  <a:gd name="T57" fmla="*/ 117 h 132"/>
                  <a:gd name="T58" fmla="*/ 37 w 139"/>
                  <a:gd name="T59" fmla="*/ 124 h 132"/>
                  <a:gd name="T60" fmla="*/ 49 w 139"/>
                  <a:gd name="T61" fmla="*/ 128 h 132"/>
                  <a:gd name="T62" fmla="*/ 63 w 139"/>
                  <a:gd name="T6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2"/>
                    </a:lnTo>
                    <a:lnTo>
                      <a:pt x="83" y="131"/>
                    </a:lnTo>
                    <a:lnTo>
                      <a:pt x="90" y="128"/>
                    </a:lnTo>
                    <a:lnTo>
                      <a:pt x="96" y="126"/>
                    </a:lnTo>
                    <a:lnTo>
                      <a:pt x="102" y="124"/>
                    </a:lnTo>
                    <a:lnTo>
                      <a:pt x="108" y="121"/>
                    </a:lnTo>
                    <a:lnTo>
                      <a:pt x="114" y="117"/>
                    </a:lnTo>
                    <a:lnTo>
                      <a:pt x="118" y="112"/>
                    </a:lnTo>
                    <a:lnTo>
                      <a:pt x="123" y="108"/>
                    </a:lnTo>
                    <a:lnTo>
                      <a:pt x="127" y="102"/>
                    </a:lnTo>
                    <a:lnTo>
                      <a:pt x="130" y="97"/>
                    </a:lnTo>
                    <a:lnTo>
                      <a:pt x="133" y="91"/>
                    </a:lnTo>
                    <a:lnTo>
                      <a:pt x="136" y="86"/>
                    </a:lnTo>
                    <a:lnTo>
                      <a:pt x="138" y="80"/>
                    </a:lnTo>
                    <a:lnTo>
                      <a:pt x="139" y="73"/>
                    </a:lnTo>
                    <a:lnTo>
                      <a:pt x="139" y="66"/>
                    </a:lnTo>
                    <a:lnTo>
                      <a:pt x="139" y="59"/>
                    </a:lnTo>
                    <a:lnTo>
                      <a:pt x="138" y="53"/>
                    </a:lnTo>
                    <a:lnTo>
                      <a:pt x="136" y="47"/>
                    </a:lnTo>
                    <a:lnTo>
                      <a:pt x="133" y="40"/>
                    </a:lnTo>
                    <a:lnTo>
                      <a:pt x="130" y="35"/>
                    </a:lnTo>
                    <a:lnTo>
                      <a:pt x="127" y="29"/>
                    </a:lnTo>
                    <a:lnTo>
                      <a:pt x="123" y="24"/>
                    </a:lnTo>
                    <a:lnTo>
                      <a:pt x="118" y="20"/>
                    </a:lnTo>
                    <a:lnTo>
                      <a:pt x="114" y="15"/>
                    </a:lnTo>
                    <a:lnTo>
                      <a:pt x="108" y="12"/>
                    </a:lnTo>
                    <a:lnTo>
                      <a:pt x="102" y="9"/>
                    </a:lnTo>
                    <a:lnTo>
                      <a:pt x="96" y="5"/>
                    </a:lnTo>
                    <a:lnTo>
                      <a:pt x="90" y="3"/>
                    </a:lnTo>
                    <a:lnTo>
                      <a:pt x="83" y="2"/>
                    </a:lnTo>
                    <a:lnTo>
                      <a:pt x="77" y="1"/>
                    </a:lnTo>
                    <a:lnTo>
                      <a:pt x="69" y="0"/>
                    </a:lnTo>
                    <a:lnTo>
                      <a:pt x="63" y="1"/>
                    </a:lnTo>
                    <a:lnTo>
                      <a:pt x="55" y="2"/>
                    </a:lnTo>
                    <a:lnTo>
                      <a:pt x="49" y="3"/>
                    </a:lnTo>
                    <a:lnTo>
                      <a:pt x="42" y="5"/>
                    </a:lnTo>
                    <a:lnTo>
                      <a:pt x="37" y="9"/>
                    </a:lnTo>
                    <a:lnTo>
                      <a:pt x="30" y="12"/>
                    </a:lnTo>
                    <a:lnTo>
                      <a:pt x="25" y="15"/>
                    </a:lnTo>
                    <a:lnTo>
                      <a:pt x="20" y="20"/>
                    </a:lnTo>
                    <a:lnTo>
                      <a:pt x="16" y="24"/>
                    </a:lnTo>
                    <a:lnTo>
                      <a:pt x="12" y="29"/>
                    </a:lnTo>
                    <a:lnTo>
                      <a:pt x="8" y="35"/>
                    </a:lnTo>
                    <a:lnTo>
                      <a:pt x="5" y="40"/>
                    </a:lnTo>
                    <a:lnTo>
                      <a:pt x="3" y="47"/>
                    </a:lnTo>
                    <a:lnTo>
                      <a:pt x="1" y="53"/>
                    </a:lnTo>
                    <a:lnTo>
                      <a:pt x="1" y="59"/>
                    </a:lnTo>
                    <a:lnTo>
                      <a:pt x="0" y="66"/>
                    </a:lnTo>
                    <a:lnTo>
                      <a:pt x="1" y="73"/>
                    </a:lnTo>
                    <a:lnTo>
                      <a:pt x="1" y="80"/>
                    </a:lnTo>
                    <a:lnTo>
                      <a:pt x="3" y="86"/>
                    </a:lnTo>
                    <a:lnTo>
                      <a:pt x="5" y="91"/>
                    </a:lnTo>
                    <a:lnTo>
                      <a:pt x="8" y="97"/>
                    </a:lnTo>
                    <a:lnTo>
                      <a:pt x="12" y="102"/>
                    </a:lnTo>
                    <a:lnTo>
                      <a:pt x="16" y="108"/>
                    </a:lnTo>
                    <a:lnTo>
                      <a:pt x="20" y="112"/>
                    </a:lnTo>
                    <a:lnTo>
                      <a:pt x="25" y="117"/>
                    </a:lnTo>
                    <a:lnTo>
                      <a:pt x="30" y="121"/>
                    </a:lnTo>
                    <a:lnTo>
                      <a:pt x="37" y="124"/>
                    </a:lnTo>
                    <a:lnTo>
                      <a:pt x="42" y="126"/>
                    </a:lnTo>
                    <a:lnTo>
                      <a:pt x="49" y="128"/>
                    </a:lnTo>
                    <a:lnTo>
                      <a:pt x="55" y="131"/>
                    </a:lnTo>
                    <a:lnTo>
                      <a:pt x="63" y="132"/>
                    </a:lnTo>
                    <a:lnTo>
                      <a:pt x="69"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1999" name="Freeform 319"/>
              <p:cNvSpPr>
                <a:spLocks/>
              </p:cNvSpPr>
              <p:nvPr/>
            </p:nvSpPr>
            <p:spPr bwMode="auto">
              <a:xfrm>
                <a:off x="6956" y="1507"/>
                <a:ext cx="20" cy="19"/>
              </a:xfrm>
              <a:custGeom>
                <a:avLst/>
                <a:gdLst>
                  <a:gd name="T0" fmla="*/ 76 w 139"/>
                  <a:gd name="T1" fmla="*/ 131 h 132"/>
                  <a:gd name="T2" fmla="*/ 90 w 139"/>
                  <a:gd name="T3" fmla="*/ 128 h 132"/>
                  <a:gd name="T4" fmla="*/ 102 w 139"/>
                  <a:gd name="T5" fmla="*/ 123 h 132"/>
                  <a:gd name="T6" fmla="*/ 113 w 139"/>
                  <a:gd name="T7" fmla="*/ 116 h 132"/>
                  <a:gd name="T8" fmla="*/ 123 w 139"/>
                  <a:gd name="T9" fmla="*/ 108 h 132"/>
                  <a:gd name="T10" fmla="*/ 131 w 139"/>
                  <a:gd name="T11" fmla="*/ 97 h 132"/>
                  <a:gd name="T12" fmla="*/ 136 w 139"/>
                  <a:gd name="T13" fmla="*/ 85 h 132"/>
                  <a:gd name="T14" fmla="*/ 138 w 139"/>
                  <a:gd name="T15" fmla="*/ 73 h 132"/>
                  <a:gd name="T16" fmla="*/ 138 w 139"/>
                  <a:gd name="T17" fmla="*/ 59 h 132"/>
                  <a:gd name="T18" fmla="*/ 136 w 139"/>
                  <a:gd name="T19" fmla="*/ 47 h 132"/>
                  <a:gd name="T20" fmla="*/ 131 w 139"/>
                  <a:gd name="T21" fmla="*/ 35 h 132"/>
                  <a:gd name="T22" fmla="*/ 123 w 139"/>
                  <a:gd name="T23" fmla="*/ 24 h 132"/>
                  <a:gd name="T24" fmla="*/ 113 w 139"/>
                  <a:gd name="T25" fmla="*/ 15 h 132"/>
                  <a:gd name="T26" fmla="*/ 102 w 139"/>
                  <a:gd name="T27" fmla="*/ 9 h 132"/>
                  <a:gd name="T28" fmla="*/ 90 w 139"/>
                  <a:gd name="T29" fmla="*/ 3 h 132"/>
                  <a:gd name="T30" fmla="*/ 76 w 139"/>
                  <a:gd name="T31" fmla="*/ 1 h 132"/>
                  <a:gd name="T32" fmla="*/ 62 w 139"/>
                  <a:gd name="T33" fmla="*/ 1 h 132"/>
                  <a:gd name="T34" fmla="*/ 49 w 139"/>
                  <a:gd name="T35" fmla="*/ 3 h 132"/>
                  <a:gd name="T36" fmla="*/ 36 w 139"/>
                  <a:gd name="T37" fmla="*/ 9 h 132"/>
                  <a:gd name="T38" fmla="*/ 25 w 139"/>
                  <a:gd name="T39" fmla="*/ 15 h 132"/>
                  <a:gd name="T40" fmla="*/ 16 w 139"/>
                  <a:gd name="T41" fmla="*/ 24 h 132"/>
                  <a:gd name="T42" fmla="*/ 9 w 139"/>
                  <a:gd name="T43" fmla="*/ 35 h 132"/>
                  <a:gd name="T44" fmla="*/ 3 w 139"/>
                  <a:gd name="T45" fmla="*/ 47 h 132"/>
                  <a:gd name="T46" fmla="*/ 0 w 139"/>
                  <a:gd name="T47" fmla="*/ 59 h 132"/>
                  <a:gd name="T48" fmla="*/ 0 w 139"/>
                  <a:gd name="T49" fmla="*/ 73 h 132"/>
                  <a:gd name="T50" fmla="*/ 3 w 139"/>
                  <a:gd name="T51" fmla="*/ 85 h 132"/>
                  <a:gd name="T52" fmla="*/ 9 w 139"/>
                  <a:gd name="T53" fmla="*/ 97 h 132"/>
                  <a:gd name="T54" fmla="*/ 16 w 139"/>
                  <a:gd name="T55" fmla="*/ 108 h 132"/>
                  <a:gd name="T56" fmla="*/ 25 w 139"/>
                  <a:gd name="T57" fmla="*/ 116 h 132"/>
                  <a:gd name="T58" fmla="*/ 36 w 139"/>
                  <a:gd name="T59" fmla="*/ 123 h 132"/>
                  <a:gd name="T60" fmla="*/ 49 w 139"/>
                  <a:gd name="T61" fmla="*/ 128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6" y="131"/>
                    </a:lnTo>
                    <a:lnTo>
                      <a:pt x="84" y="130"/>
                    </a:lnTo>
                    <a:lnTo>
                      <a:pt x="90" y="128"/>
                    </a:lnTo>
                    <a:lnTo>
                      <a:pt x="97" y="126"/>
                    </a:lnTo>
                    <a:lnTo>
                      <a:pt x="102" y="123"/>
                    </a:lnTo>
                    <a:lnTo>
                      <a:pt x="108" y="120"/>
                    </a:lnTo>
                    <a:lnTo>
                      <a:pt x="113" y="116"/>
                    </a:lnTo>
                    <a:lnTo>
                      <a:pt x="119" y="112"/>
                    </a:lnTo>
                    <a:lnTo>
                      <a:pt x="123" y="108"/>
                    </a:lnTo>
                    <a:lnTo>
                      <a:pt x="127" y="102"/>
                    </a:lnTo>
                    <a:lnTo>
                      <a:pt x="131" y="97"/>
                    </a:lnTo>
                    <a:lnTo>
                      <a:pt x="134" y="91"/>
                    </a:lnTo>
                    <a:lnTo>
                      <a:pt x="136" y="85"/>
                    </a:lnTo>
                    <a:lnTo>
                      <a:pt x="137" y="79"/>
                    </a:lnTo>
                    <a:lnTo>
                      <a:pt x="138" y="73"/>
                    </a:lnTo>
                    <a:lnTo>
                      <a:pt x="139" y="65"/>
                    </a:lnTo>
                    <a:lnTo>
                      <a:pt x="138" y="59"/>
                    </a:lnTo>
                    <a:lnTo>
                      <a:pt x="137" y="52"/>
                    </a:lnTo>
                    <a:lnTo>
                      <a:pt x="136" y="47"/>
                    </a:lnTo>
                    <a:lnTo>
                      <a:pt x="134" y="40"/>
                    </a:lnTo>
                    <a:lnTo>
                      <a:pt x="131" y="35"/>
                    </a:lnTo>
                    <a:lnTo>
                      <a:pt x="127" y="29"/>
                    </a:lnTo>
                    <a:lnTo>
                      <a:pt x="123" y="24"/>
                    </a:lnTo>
                    <a:lnTo>
                      <a:pt x="119" y="20"/>
                    </a:lnTo>
                    <a:lnTo>
                      <a:pt x="113" y="15"/>
                    </a:lnTo>
                    <a:lnTo>
                      <a:pt x="108" y="12"/>
                    </a:lnTo>
                    <a:lnTo>
                      <a:pt x="102" y="9"/>
                    </a:lnTo>
                    <a:lnTo>
                      <a:pt x="97" y="5"/>
                    </a:lnTo>
                    <a:lnTo>
                      <a:pt x="90" y="3"/>
                    </a:lnTo>
                    <a:lnTo>
                      <a:pt x="84" y="1"/>
                    </a:lnTo>
                    <a:lnTo>
                      <a:pt x="76" y="1"/>
                    </a:lnTo>
                    <a:lnTo>
                      <a:pt x="70" y="0"/>
                    </a:lnTo>
                    <a:lnTo>
                      <a:pt x="62" y="1"/>
                    </a:lnTo>
                    <a:lnTo>
                      <a:pt x="56" y="1"/>
                    </a:lnTo>
                    <a:lnTo>
                      <a:pt x="49" y="3"/>
                    </a:lnTo>
                    <a:lnTo>
                      <a:pt x="42" y="5"/>
                    </a:lnTo>
                    <a:lnTo>
                      <a:pt x="36" y="9"/>
                    </a:lnTo>
                    <a:lnTo>
                      <a:pt x="31" y="12"/>
                    </a:lnTo>
                    <a:lnTo>
                      <a:pt x="25" y="15"/>
                    </a:lnTo>
                    <a:lnTo>
                      <a:pt x="21" y="20"/>
                    </a:lnTo>
                    <a:lnTo>
                      <a:pt x="16" y="24"/>
                    </a:lnTo>
                    <a:lnTo>
                      <a:pt x="12" y="29"/>
                    </a:lnTo>
                    <a:lnTo>
                      <a:pt x="9" y="35"/>
                    </a:lnTo>
                    <a:lnTo>
                      <a:pt x="5" y="40"/>
                    </a:lnTo>
                    <a:lnTo>
                      <a:pt x="3" y="47"/>
                    </a:lnTo>
                    <a:lnTo>
                      <a:pt x="1" y="52"/>
                    </a:lnTo>
                    <a:lnTo>
                      <a:pt x="0" y="59"/>
                    </a:lnTo>
                    <a:lnTo>
                      <a:pt x="0" y="65"/>
                    </a:lnTo>
                    <a:lnTo>
                      <a:pt x="0" y="73"/>
                    </a:lnTo>
                    <a:lnTo>
                      <a:pt x="1" y="79"/>
                    </a:lnTo>
                    <a:lnTo>
                      <a:pt x="3" y="85"/>
                    </a:lnTo>
                    <a:lnTo>
                      <a:pt x="5" y="91"/>
                    </a:lnTo>
                    <a:lnTo>
                      <a:pt x="9" y="97"/>
                    </a:lnTo>
                    <a:lnTo>
                      <a:pt x="12" y="102"/>
                    </a:lnTo>
                    <a:lnTo>
                      <a:pt x="16" y="108"/>
                    </a:lnTo>
                    <a:lnTo>
                      <a:pt x="21" y="112"/>
                    </a:lnTo>
                    <a:lnTo>
                      <a:pt x="25" y="116"/>
                    </a:lnTo>
                    <a:lnTo>
                      <a:pt x="31" y="120"/>
                    </a:lnTo>
                    <a:lnTo>
                      <a:pt x="36" y="123"/>
                    </a:lnTo>
                    <a:lnTo>
                      <a:pt x="42" y="126"/>
                    </a:lnTo>
                    <a:lnTo>
                      <a:pt x="49" y="128"/>
                    </a:lnTo>
                    <a:lnTo>
                      <a:pt x="56" y="130"/>
                    </a:lnTo>
                    <a:lnTo>
                      <a:pt x="62" y="131"/>
                    </a:lnTo>
                    <a:lnTo>
                      <a:pt x="70"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0" name="Freeform 320"/>
              <p:cNvSpPr>
                <a:spLocks/>
              </p:cNvSpPr>
              <p:nvPr/>
            </p:nvSpPr>
            <p:spPr bwMode="auto">
              <a:xfrm>
                <a:off x="6924" y="1545"/>
                <a:ext cx="20" cy="18"/>
              </a:xfrm>
              <a:custGeom>
                <a:avLst/>
                <a:gdLst>
                  <a:gd name="T0" fmla="*/ 77 w 139"/>
                  <a:gd name="T1" fmla="*/ 130 h 130"/>
                  <a:gd name="T2" fmla="*/ 90 w 139"/>
                  <a:gd name="T3" fmla="*/ 128 h 130"/>
                  <a:gd name="T4" fmla="*/ 103 w 139"/>
                  <a:gd name="T5" fmla="*/ 123 h 130"/>
                  <a:gd name="T6" fmla="*/ 114 w 139"/>
                  <a:gd name="T7" fmla="*/ 115 h 130"/>
                  <a:gd name="T8" fmla="*/ 123 w 139"/>
                  <a:gd name="T9" fmla="*/ 106 h 130"/>
                  <a:gd name="T10" fmla="*/ 131 w 139"/>
                  <a:gd name="T11" fmla="*/ 96 h 130"/>
                  <a:gd name="T12" fmla="*/ 136 w 139"/>
                  <a:gd name="T13" fmla="*/ 85 h 130"/>
                  <a:gd name="T14" fmla="*/ 139 w 139"/>
                  <a:gd name="T15" fmla="*/ 71 h 130"/>
                  <a:gd name="T16" fmla="*/ 139 w 139"/>
                  <a:gd name="T17" fmla="*/ 58 h 130"/>
                  <a:gd name="T18" fmla="*/ 136 w 139"/>
                  <a:gd name="T19" fmla="*/ 45 h 130"/>
                  <a:gd name="T20" fmla="*/ 131 w 139"/>
                  <a:gd name="T21" fmla="*/ 33 h 130"/>
                  <a:gd name="T22" fmla="*/ 123 w 139"/>
                  <a:gd name="T23" fmla="*/ 24 h 130"/>
                  <a:gd name="T24" fmla="*/ 114 w 139"/>
                  <a:gd name="T25" fmla="*/ 15 h 130"/>
                  <a:gd name="T26" fmla="*/ 103 w 139"/>
                  <a:gd name="T27" fmla="*/ 7 h 130"/>
                  <a:gd name="T28" fmla="*/ 90 w 139"/>
                  <a:gd name="T29" fmla="*/ 2 h 130"/>
                  <a:gd name="T30" fmla="*/ 77 w 139"/>
                  <a:gd name="T31" fmla="*/ 0 h 130"/>
                  <a:gd name="T32" fmla="*/ 63 w 139"/>
                  <a:gd name="T33" fmla="*/ 0 h 130"/>
                  <a:gd name="T34" fmla="*/ 49 w 139"/>
                  <a:gd name="T35" fmla="*/ 2 h 130"/>
                  <a:gd name="T36" fmla="*/ 37 w 139"/>
                  <a:gd name="T37" fmla="*/ 7 h 130"/>
                  <a:gd name="T38" fmla="*/ 26 w 139"/>
                  <a:gd name="T39" fmla="*/ 15 h 130"/>
                  <a:gd name="T40" fmla="*/ 16 w 139"/>
                  <a:gd name="T41" fmla="*/ 24 h 130"/>
                  <a:gd name="T42" fmla="*/ 9 w 139"/>
                  <a:gd name="T43" fmla="*/ 33 h 130"/>
                  <a:gd name="T44" fmla="*/ 3 w 139"/>
                  <a:gd name="T45" fmla="*/ 45 h 130"/>
                  <a:gd name="T46" fmla="*/ 1 w 139"/>
                  <a:gd name="T47" fmla="*/ 58 h 130"/>
                  <a:gd name="T48" fmla="*/ 1 w 139"/>
                  <a:gd name="T49" fmla="*/ 71 h 130"/>
                  <a:gd name="T50" fmla="*/ 3 w 139"/>
                  <a:gd name="T51" fmla="*/ 85 h 130"/>
                  <a:gd name="T52" fmla="*/ 9 w 139"/>
                  <a:gd name="T53" fmla="*/ 96 h 130"/>
                  <a:gd name="T54" fmla="*/ 16 w 139"/>
                  <a:gd name="T55" fmla="*/ 106 h 130"/>
                  <a:gd name="T56" fmla="*/ 26 w 139"/>
                  <a:gd name="T57" fmla="*/ 115 h 130"/>
                  <a:gd name="T58" fmla="*/ 37 w 139"/>
                  <a:gd name="T59" fmla="*/ 123 h 130"/>
                  <a:gd name="T60" fmla="*/ 49 w 139"/>
                  <a:gd name="T61" fmla="*/ 128 h 130"/>
                  <a:gd name="T62" fmla="*/ 63 w 139"/>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0">
                    <a:moveTo>
                      <a:pt x="70" y="130"/>
                    </a:moveTo>
                    <a:lnTo>
                      <a:pt x="77" y="130"/>
                    </a:lnTo>
                    <a:lnTo>
                      <a:pt x="84" y="129"/>
                    </a:lnTo>
                    <a:lnTo>
                      <a:pt x="90" y="128"/>
                    </a:lnTo>
                    <a:lnTo>
                      <a:pt x="97" y="126"/>
                    </a:lnTo>
                    <a:lnTo>
                      <a:pt x="103" y="123"/>
                    </a:lnTo>
                    <a:lnTo>
                      <a:pt x="109" y="119"/>
                    </a:lnTo>
                    <a:lnTo>
                      <a:pt x="114" y="115"/>
                    </a:lnTo>
                    <a:lnTo>
                      <a:pt x="119" y="112"/>
                    </a:lnTo>
                    <a:lnTo>
                      <a:pt x="123" y="106"/>
                    </a:lnTo>
                    <a:lnTo>
                      <a:pt x="127" y="102"/>
                    </a:lnTo>
                    <a:lnTo>
                      <a:pt x="131" y="96"/>
                    </a:lnTo>
                    <a:lnTo>
                      <a:pt x="134" y="90"/>
                    </a:lnTo>
                    <a:lnTo>
                      <a:pt x="136" y="85"/>
                    </a:lnTo>
                    <a:lnTo>
                      <a:pt x="138" y="78"/>
                    </a:lnTo>
                    <a:lnTo>
                      <a:pt x="139" y="71"/>
                    </a:lnTo>
                    <a:lnTo>
                      <a:pt x="139" y="65"/>
                    </a:lnTo>
                    <a:lnTo>
                      <a:pt x="139" y="58"/>
                    </a:lnTo>
                    <a:lnTo>
                      <a:pt x="138" y="52"/>
                    </a:lnTo>
                    <a:lnTo>
                      <a:pt x="136" y="45"/>
                    </a:lnTo>
                    <a:lnTo>
                      <a:pt x="134" y="40"/>
                    </a:lnTo>
                    <a:lnTo>
                      <a:pt x="131" y="33"/>
                    </a:lnTo>
                    <a:lnTo>
                      <a:pt x="127" y="28"/>
                    </a:lnTo>
                    <a:lnTo>
                      <a:pt x="123" y="24"/>
                    </a:lnTo>
                    <a:lnTo>
                      <a:pt x="119" y="18"/>
                    </a:lnTo>
                    <a:lnTo>
                      <a:pt x="114" y="15"/>
                    </a:lnTo>
                    <a:lnTo>
                      <a:pt x="109" y="11"/>
                    </a:lnTo>
                    <a:lnTo>
                      <a:pt x="103" y="7"/>
                    </a:lnTo>
                    <a:lnTo>
                      <a:pt x="97" y="5"/>
                    </a:lnTo>
                    <a:lnTo>
                      <a:pt x="90" y="2"/>
                    </a:lnTo>
                    <a:lnTo>
                      <a:pt x="84" y="1"/>
                    </a:lnTo>
                    <a:lnTo>
                      <a:pt x="77" y="0"/>
                    </a:lnTo>
                    <a:lnTo>
                      <a:pt x="70" y="0"/>
                    </a:lnTo>
                    <a:lnTo>
                      <a:pt x="63" y="0"/>
                    </a:lnTo>
                    <a:lnTo>
                      <a:pt x="56" y="1"/>
                    </a:lnTo>
                    <a:lnTo>
                      <a:pt x="49" y="2"/>
                    </a:lnTo>
                    <a:lnTo>
                      <a:pt x="42" y="5"/>
                    </a:lnTo>
                    <a:lnTo>
                      <a:pt x="37" y="7"/>
                    </a:lnTo>
                    <a:lnTo>
                      <a:pt x="32" y="11"/>
                    </a:lnTo>
                    <a:lnTo>
                      <a:pt x="26" y="15"/>
                    </a:lnTo>
                    <a:lnTo>
                      <a:pt x="21" y="18"/>
                    </a:lnTo>
                    <a:lnTo>
                      <a:pt x="16" y="24"/>
                    </a:lnTo>
                    <a:lnTo>
                      <a:pt x="12" y="28"/>
                    </a:lnTo>
                    <a:lnTo>
                      <a:pt x="9" y="33"/>
                    </a:lnTo>
                    <a:lnTo>
                      <a:pt x="5" y="40"/>
                    </a:lnTo>
                    <a:lnTo>
                      <a:pt x="3" y="45"/>
                    </a:lnTo>
                    <a:lnTo>
                      <a:pt x="2" y="52"/>
                    </a:lnTo>
                    <a:lnTo>
                      <a:pt x="1" y="58"/>
                    </a:lnTo>
                    <a:lnTo>
                      <a:pt x="0" y="65"/>
                    </a:lnTo>
                    <a:lnTo>
                      <a:pt x="1" y="71"/>
                    </a:lnTo>
                    <a:lnTo>
                      <a:pt x="2" y="78"/>
                    </a:lnTo>
                    <a:lnTo>
                      <a:pt x="3" y="85"/>
                    </a:lnTo>
                    <a:lnTo>
                      <a:pt x="5" y="90"/>
                    </a:lnTo>
                    <a:lnTo>
                      <a:pt x="9" y="96"/>
                    </a:lnTo>
                    <a:lnTo>
                      <a:pt x="12" y="102"/>
                    </a:lnTo>
                    <a:lnTo>
                      <a:pt x="16" y="106"/>
                    </a:lnTo>
                    <a:lnTo>
                      <a:pt x="21" y="112"/>
                    </a:lnTo>
                    <a:lnTo>
                      <a:pt x="26" y="115"/>
                    </a:lnTo>
                    <a:lnTo>
                      <a:pt x="32" y="119"/>
                    </a:lnTo>
                    <a:lnTo>
                      <a:pt x="37" y="123"/>
                    </a:lnTo>
                    <a:lnTo>
                      <a:pt x="42" y="126"/>
                    </a:lnTo>
                    <a:lnTo>
                      <a:pt x="49" y="128"/>
                    </a:lnTo>
                    <a:lnTo>
                      <a:pt x="56" y="129"/>
                    </a:lnTo>
                    <a:lnTo>
                      <a:pt x="63" y="130"/>
                    </a:lnTo>
                    <a:lnTo>
                      <a:pt x="70"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1" name="Freeform 321"/>
              <p:cNvSpPr>
                <a:spLocks/>
              </p:cNvSpPr>
              <p:nvPr/>
            </p:nvSpPr>
            <p:spPr bwMode="auto">
              <a:xfrm>
                <a:off x="6897" y="1500"/>
                <a:ext cx="20" cy="19"/>
              </a:xfrm>
              <a:custGeom>
                <a:avLst/>
                <a:gdLst>
                  <a:gd name="T0" fmla="*/ 76 w 138"/>
                  <a:gd name="T1" fmla="*/ 131 h 131"/>
                  <a:gd name="T2" fmla="*/ 89 w 138"/>
                  <a:gd name="T3" fmla="*/ 127 h 131"/>
                  <a:gd name="T4" fmla="*/ 102 w 138"/>
                  <a:gd name="T5" fmla="*/ 123 h 131"/>
                  <a:gd name="T6" fmla="*/ 113 w 138"/>
                  <a:gd name="T7" fmla="*/ 116 h 131"/>
                  <a:gd name="T8" fmla="*/ 123 w 138"/>
                  <a:gd name="T9" fmla="*/ 107 h 131"/>
                  <a:gd name="T10" fmla="*/ 129 w 138"/>
                  <a:gd name="T11" fmla="*/ 97 h 131"/>
                  <a:gd name="T12" fmla="*/ 135 w 138"/>
                  <a:gd name="T13" fmla="*/ 85 h 131"/>
                  <a:gd name="T14" fmla="*/ 138 w 138"/>
                  <a:gd name="T15" fmla="*/ 72 h 131"/>
                  <a:gd name="T16" fmla="*/ 138 w 138"/>
                  <a:gd name="T17" fmla="*/ 59 h 131"/>
                  <a:gd name="T18" fmla="*/ 135 w 138"/>
                  <a:gd name="T19" fmla="*/ 46 h 131"/>
                  <a:gd name="T20" fmla="*/ 129 w 138"/>
                  <a:gd name="T21" fmla="*/ 34 h 131"/>
                  <a:gd name="T22" fmla="*/ 123 w 138"/>
                  <a:gd name="T23" fmla="*/ 24 h 131"/>
                  <a:gd name="T24" fmla="*/ 113 w 138"/>
                  <a:gd name="T25" fmla="*/ 14 h 131"/>
                  <a:gd name="T26" fmla="*/ 102 w 138"/>
                  <a:gd name="T27" fmla="*/ 8 h 131"/>
                  <a:gd name="T28" fmla="*/ 89 w 138"/>
                  <a:gd name="T29" fmla="*/ 2 h 131"/>
                  <a:gd name="T30" fmla="*/ 76 w 138"/>
                  <a:gd name="T31" fmla="*/ 0 h 131"/>
                  <a:gd name="T32" fmla="*/ 62 w 138"/>
                  <a:gd name="T33" fmla="*/ 0 h 131"/>
                  <a:gd name="T34" fmla="*/ 47 w 138"/>
                  <a:gd name="T35" fmla="*/ 2 h 131"/>
                  <a:gd name="T36" fmla="*/ 35 w 138"/>
                  <a:gd name="T37" fmla="*/ 8 h 131"/>
                  <a:gd name="T38" fmla="*/ 25 w 138"/>
                  <a:gd name="T39" fmla="*/ 14 h 131"/>
                  <a:gd name="T40" fmla="*/ 15 w 138"/>
                  <a:gd name="T41" fmla="*/ 24 h 131"/>
                  <a:gd name="T42" fmla="*/ 7 w 138"/>
                  <a:gd name="T43" fmla="*/ 34 h 131"/>
                  <a:gd name="T44" fmla="*/ 2 w 138"/>
                  <a:gd name="T45" fmla="*/ 46 h 131"/>
                  <a:gd name="T46" fmla="*/ 0 w 138"/>
                  <a:gd name="T47" fmla="*/ 59 h 131"/>
                  <a:gd name="T48" fmla="*/ 0 w 138"/>
                  <a:gd name="T49" fmla="*/ 72 h 131"/>
                  <a:gd name="T50" fmla="*/ 2 w 138"/>
                  <a:gd name="T51" fmla="*/ 85 h 131"/>
                  <a:gd name="T52" fmla="*/ 7 w 138"/>
                  <a:gd name="T53" fmla="*/ 97 h 131"/>
                  <a:gd name="T54" fmla="*/ 15 w 138"/>
                  <a:gd name="T55" fmla="*/ 107 h 131"/>
                  <a:gd name="T56" fmla="*/ 25 w 138"/>
                  <a:gd name="T57" fmla="*/ 116 h 131"/>
                  <a:gd name="T58" fmla="*/ 35 w 138"/>
                  <a:gd name="T59" fmla="*/ 123 h 131"/>
                  <a:gd name="T60" fmla="*/ 47 w 138"/>
                  <a:gd name="T61" fmla="*/ 127 h 131"/>
                  <a:gd name="T62" fmla="*/ 62 w 138"/>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1">
                    <a:moveTo>
                      <a:pt x="68" y="131"/>
                    </a:moveTo>
                    <a:lnTo>
                      <a:pt x="76" y="131"/>
                    </a:lnTo>
                    <a:lnTo>
                      <a:pt x="82" y="130"/>
                    </a:lnTo>
                    <a:lnTo>
                      <a:pt x="89" y="127"/>
                    </a:lnTo>
                    <a:lnTo>
                      <a:pt x="95" y="125"/>
                    </a:lnTo>
                    <a:lnTo>
                      <a:pt x="102" y="123"/>
                    </a:lnTo>
                    <a:lnTo>
                      <a:pt x="107" y="120"/>
                    </a:lnTo>
                    <a:lnTo>
                      <a:pt x="113" y="116"/>
                    </a:lnTo>
                    <a:lnTo>
                      <a:pt x="117" y="111"/>
                    </a:lnTo>
                    <a:lnTo>
                      <a:pt x="123" y="107"/>
                    </a:lnTo>
                    <a:lnTo>
                      <a:pt x="126" y="102"/>
                    </a:lnTo>
                    <a:lnTo>
                      <a:pt x="129" y="97"/>
                    </a:lnTo>
                    <a:lnTo>
                      <a:pt x="132" y="90"/>
                    </a:lnTo>
                    <a:lnTo>
                      <a:pt x="135" y="85"/>
                    </a:lnTo>
                    <a:lnTo>
                      <a:pt x="137" y="79"/>
                    </a:lnTo>
                    <a:lnTo>
                      <a:pt x="138" y="72"/>
                    </a:lnTo>
                    <a:lnTo>
                      <a:pt x="138" y="65"/>
                    </a:lnTo>
                    <a:lnTo>
                      <a:pt x="138" y="59"/>
                    </a:lnTo>
                    <a:lnTo>
                      <a:pt x="137" y="52"/>
                    </a:lnTo>
                    <a:lnTo>
                      <a:pt x="135" y="46"/>
                    </a:lnTo>
                    <a:lnTo>
                      <a:pt x="132" y="40"/>
                    </a:lnTo>
                    <a:lnTo>
                      <a:pt x="129" y="34"/>
                    </a:lnTo>
                    <a:lnTo>
                      <a:pt x="126" y="28"/>
                    </a:lnTo>
                    <a:lnTo>
                      <a:pt x="123" y="24"/>
                    </a:lnTo>
                    <a:lnTo>
                      <a:pt x="117" y="19"/>
                    </a:lnTo>
                    <a:lnTo>
                      <a:pt x="113" y="14"/>
                    </a:lnTo>
                    <a:lnTo>
                      <a:pt x="107" y="11"/>
                    </a:lnTo>
                    <a:lnTo>
                      <a:pt x="102" y="8"/>
                    </a:lnTo>
                    <a:lnTo>
                      <a:pt x="95" y="4"/>
                    </a:lnTo>
                    <a:lnTo>
                      <a:pt x="89" y="2"/>
                    </a:lnTo>
                    <a:lnTo>
                      <a:pt x="82" y="1"/>
                    </a:lnTo>
                    <a:lnTo>
                      <a:pt x="76" y="0"/>
                    </a:lnTo>
                    <a:lnTo>
                      <a:pt x="68" y="0"/>
                    </a:lnTo>
                    <a:lnTo>
                      <a:pt x="62" y="0"/>
                    </a:lnTo>
                    <a:lnTo>
                      <a:pt x="54" y="1"/>
                    </a:lnTo>
                    <a:lnTo>
                      <a:pt x="47" y="2"/>
                    </a:lnTo>
                    <a:lnTo>
                      <a:pt x="42" y="4"/>
                    </a:lnTo>
                    <a:lnTo>
                      <a:pt x="35" y="8"/>
                    </a:lnTo>
                    <a:lnTo>
                      <a:pt x="30" y="11"/>
                    </a:lnTo>
                    <a:lnTo>
                      <a:pt x="25" y="14"/>
                    </a:lnTo>
                    <a:lnTo>
                      <a:pt x="19" y="19"/>
                    </a:lnTo>
                    <a:lnTo>
                      <a:pt x="15" y="24"/>
                    </a:lnTo>
                    <a:lnTo>
                      <a:pt x="10" y="28"/>
                    </a:lnTo>
                    <a:lnTo>
                      <a:pt x="7" y="34"/>
                    </a:lnTo>
                    <a:lnTo>
                      <a:pt x="5" y="40"/>
                    </a:lnTo>
                    <a:lnTo>
                      <a:pt x="2" y="46"/>
                    </a:lnTo>
                    <a:lnTo>
                      <a:pt x="1" y="52"/>
                    </a:lnTo>
                    <a:lnTo>
                      <a:pt x="0" y="59"/>
                    </a:lnTo>
                    <a:lnTo>
                      <a:pt x="0" y="65"/>
                    </a:lnTo>
                    <a:lnTo>
                      <a:pt x="0" y="72"/>
                    </a:lnTo>
                    <a:lnTo>
                      <a:pt x="1" y="79"/>
                    </a:lnTo>
                    <a:lnTo>
                      <a:pt x="2" y="85"/>
                    </a:lnTo>
                    <a:lnTo>
                      <a:pt x="5" y="90"/>
                    </a:lnTo>
                    <a:lnTo>
                      <a:pt x="7" y="97"/>
                    </a:lnTo>
                    <a:lnTo>
                      <a:pt x="10" y="102"/>
                    </a:lnTo>
                    <a:lnTo>
                      <a:pt x="15" y="107"/>
                    </a:lnTo>
                    <a:lnTo>
                      <a:pt x="19" y="111"/>
                    </a:lnTo>
                    <a:lnTo>
                      <a:pt x="25" y="116"/>
                    </a:lnTo>
                    <a:lnTo>
                      <a:pt x="30" y="120"/>
                    </a:lnTo>
                    <a:lnTo>
                      <a:pt x="35" y="123"/>
                    </a:lnTo>
                    <a:lnTo>
                      <a:pt x="42" y="125"/>
                    </a:lnTo>
                    <a:lnTo>
                      <a:pt x="47" y="127"/>
                    </a:lnTo>
                    <a:lnTo>
                      <a:pt x="54" y="130"/>
                    </a:lnTo>
                    <a:lnTo>
                      <a:pt x="62" y="131"/>
                    </a:lnTo>
                    <a:lnTo>
                      <a:pt x="68" y="131"/>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2" name="Freeform 322"/>
              <p:cNvSpPr>
                <a:spLocks/>
              </p:cNvSpPr>
              <p:nvPr/>
            </p:nvSpPr>
            <p:spPr bwMode="auto">
              <a:xfrm>
                <a:off x="6987" y="1465"/>
                <a:ext cx="20" cy="19"/>
              </a:xfrm>
              <a:custGeom>
                <a:avLst/>
                <a:gdLst>
                  <a:gd name="T0" fmla="*/ 76 w 138"/>
                  <a:gd name="T1" fmla="*/ 132 h 132"/>
                  <a:gd name="T2" fmla="*/ 90 w 138"/>
                  <a:gd name="T3" fmla="*/ 129 h 132"/>
                  <a:gd name="T4" fmla="*/ 102 w 138"/>
                  <a:gd name="T5" fmla="*/ 124 h 132"/>
                  <a:gd name="T6" fmla="*/ 113 w 138"/>
                  <a:gd name="T7" fmla="*/ 117 h 132"/>
                  <a:gd name="T8" fmla="*/ 123 w 138"/>
                  <a:gd name="T9" fmla="*/ 108 h 132"/>
                  <a:gd name="T10" fmla="*/ 130 w 138"/>
                  <a:gd name="T11" fmla="*/ 97 h 132"/>
                  <a:gd name="T12" fmla="*/ 136 w 138"/>
                  <a:gd name="T13" fmla="*/ 86 h 132"/>
                  <a:gd name="T14" fmla="*/ 138 w 138"/>
                  <a:gd name="T15" fmla="*/ 73 h 132"/>
                  <a:gd name="T16" fmla="*/ 138 w 138"/>
                  <a:gd name="T17" fmla="*/ 60 h 132"/>
                  <a:gd name="T18" fmla="*/ 136 w 138"/>
                  <a:gd name="T19" fmla="*/ 47 h 132"/>
                  <a:gd name="T20" fmla="*/ 130 w 138"/>
                  <a:gd name="T21" fmla="*/ 35 h 132"/>
                  <a:gd name="T22" fmla="*/ 123 w 138"/>
                  <a:gd name="T23" fmla="*/ 24 h 132"/>
                  <a:gd name="T24" fmla="*/ 113 w 138"/>
                  <a:gd name="T25" fmla="*/ 15 h 132"/>
                  <a:gd name="T26" fmla="*/ 102 w 138"/>
                  <a:gd name="T27" fmla="*/ 9 h 132"/>
                  <a:gd name="T28" fmla="*/ 90 w 138"/>
                  <a:gd name="T29" fmla="*/ 3 h 132"/>
                  <a:gd name="T30" fmla="*/ 76 w 138"/>
                  <a:gd name="T31" fmla="*/ 1 h 132"/>
                  <a:gd name="T32" fmla="*/ 62 w 138"/>
                  <a:gd name="T33" fmla="*/ 1 h 132"/>
                  <a:gd name="T34" fmla="*/ 49 w 138"/>
                  <a:gd name="T35" fmla="*/ 3 h 132"/>
                  <a:gd name="T36" fmla="*/ 36 w 138"/>
                  <a:gd name="T37" fmla="*/ 9 h 132"/>
                  <a:gd name="T38" fmla="*/ 25 w 138"/>
                  <a:gd name="T39" fmla="*/ 15 h 132"/>
                  <a:gd name="T40" fmla="*/ 15 w 138"/>
                  <a:gd name="T41" fmla="*/ 24 h 132"/>
                  <a:gd name="T42" fmla="*/ 7 w 138"/>
                  <a:gd name="T43" fmla="*/ 35 h 132"/>
                  <a:gd name="T44" fmla="*/ 3 w 138"/>
                  <a:gd name="T45" fmla="*/ 47 h 132"/>
                  <a:gd name="T46" fmla="*/ 0 w 138"/>
                  <a:gd name="T47" fmla="*/ 60 h 132"/>
                  <a:gd name="T48" fmla="*/ 0 w 138"/>
                  <a:gd name="T49" fmla="*/ 73 h 132"/>
                  <a:gd name="T50" fmla="*/ 3 w 138"/>
                  <a:gd name="T51" fmla="*/ 86 h 132"/>
                  <a:gd name="T52" fmla="*/ 7 w 138"/>
                  <a:gd name="T53" fmla="*/ 97 h 132"/>
                  <a:gd name="T54" fmla="*/ 15 w 138"/>
                  <a:gd name="T55" fmla="*/ 108 h 132"/>
                  <a:gd name="T56" fmla="*/ 25 w 138"/>
                  <a:gd name="T57" fmla="*/ 117 h 132"/>
                  <a:gd name="T58" fmla="*/ 36 w 138"/>
                  <a:gd name="T59" fmla="*/ 124 h 132"/>
                  <a:gd name="T60" fmla="*/ 49 w 138"/>
                  <a:gd name="T61" fmla="*/ 129 h 132"/>
                  <a:gd name="T62" fmla="*/ 62 w 138"/>
                  <a:gd name="T6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2">
                    <a:moveTo>
                      <a:pt x="69" y="132"/>
                    </a:moveTo>
                    <a:lnTo>
                      <a:pt x="76" y="132"/>
                    </a:lnTo>
                    <a:lnTo>
                      <a:pt x="83" y="131"/>
                    </a:lnTo>
                    <a:lnTo>
                      <a:pt x="90" y="129"/>
                    </a:lnTo>
                    <a:lnTo>
                      <a:pt x="96" y="126"/>
                    </a:lnTo>
                    <a:lnTo>
                      <a:pt x="102" y="124"/>
                    </a:lnTo>
                    <a:lnTo>
                      <a:pt x="108" y="121"/>
                    </a:lnTo>
                    <a:lnTo>
                      <a:pt x="113" y="117"/>
                    </a:lnTo>
                    <a:lnTo>
                      <a:pt x="118" y="112"/>
                    </a:lnTo>
                    <a:lnTo>
                      <a:pt x="123" y="108"/>
                    </a:lnTo>
                    <a:lnTo>
                      <a:pt x="127" y="102"/>
                    </a:lnTo>
                    <a:lnTo>
                      <a:pt x="130" y="97"/>
                    </a:lnTo>
                    <a:lnTo>
                      <a:pt x="133" y="92"/>
                    </a:lnTo>
                    <a:lnTo>
                      <a:pt x="136" y="86"/>
                    </a:lnTo>
                    <a:lnTo>
                      <a:pt x="137" y="80"/>
                    </a:lnTo>
                    <a:lnTo>
                      <a:pt x="138" y="73"/>
                    </a:lnTo>
                    <a:lnTo>
                      <a:pt x="138" y="67"/>
                    </a:lnTo>
                    <a:lnTo>
                      <a:pt x="138" y="60"/>
                    </a:lnTo>
                    <a:lnTo>
                      <a:pt x="137" y="53"/>
                    </a:lnTo>
                    <a:lnTo>
                      <a:pt x="136" y="47"/>
                    </a:lnTo>
                    <a:lnTo>
                      <a:pt x="133" y="40"/>
                    </a:lnTo>
                    <a:lnTo>
                      <a:pt x="130" y="35"/>
                    </a:lnTo>
                    <a:lnTo>
                      <a:pt x="127" y="30"/>
                    </a:lnTo>
                    <a:lnTo>
                      <a:pt x="123" y="24"/>
                    </a:lnTo>
                    <a:lnTo>
                      <a:pt x="118" y="20"/>
                    </a:lnTo>
                    <a:lnTo>
                      <a:pt x="113" y="15"/>
                    </a:lnTo>
                    <a:lnTo>
                      <a:pt x="108" y="12"/>
                    </a:lnTo>
                    <a:lnTo>
                      <a:pt x="102" y="9"/>
                    </a:lnTo>
                    <a:lnTo>
                      <a:pt x="96" y="6"/>
                    </a:lnTo>
                    <a:lnTo>
                      <a:pt x="90" y="3"/>
                    </a:lnTo>
                    <a:lnTo>
                      <a:pt x="83" y="2"/>
                    </a:lnTo>
                    <a:lnTo>
                      <a:pt x="76" y="1"/>
                    </a:lnTo>
                    <a:lnTo>
                      <a:pt x="69" y="0"/>
                    </a:lnTo>
                    <a:lnTo>
                      <a:pt x="62" y="1"/>
                    </a:lnTo>
                    <a:lnTo>
                      <a:pt x="55" y="2"/>
                    </a:lnTo>
                    <a:lnTo>
                      <a:pt x="49" y="3"/>
                    </a:lnTo>
                    <a:lnTo>
                      <a:pt x="42" y="6"/>
                    </a:lnTo>
                    <a:lnTo>
                      <a:pt x="36" y="9"/>
                    </a:lnTo>
                    <a:lnTo>
                      <a:pt x="30" y="12"/>
                    </a:lnTo>
                    <a:lnTo>
                      <a:pt x="25" y="15"/>
                    </a:lnTo>
                    <a:lnTo>
                      <a:pt x="20" y="20"/>
                    </a:lnTo>
                    <a:lnTo>
                      <a:pt x="15" y="24"/>
                    </a:lnTo>
                    <a:lnTo>
                      <a:pt x="12" y="30"/>
                    </a:lnTo>
                    <a:lnTo>
                      <a:pt x="7" y="35"/>
                    </a:lnTo>
                    <a:lnTo>
                      <a:pt x="5" y="40"/>
                    </a:lnTo>
                    <a:lnTo>
                      <a:pt x="3" y="47"/>
                    </a:lnTo>
                    <a:lnTo>
                      <a:pt x="1" y="53"/>
                    </a:lnTo>
                    <a:lnTo>
                      <a:pt x="0" y="60"/>
                    </a:lnTo>
                    <a:lnTo>
                      <a:pt x="0" y="67"/>
                    </a:lnTo>
                    <a:lnTo>
                      <a:pt x="0" y="73"/>
                    </a:lnTo>
                    <a:lnTo>
                      <a:pt x="1" y="80"/>
                    </a:lnTo>
                    <a:lnTo>
                      <a:pt x="3" y="86"/>
                    </a:lnTo>
                    <a:lnTo>
                      <a:pt x="5" y="92"/>
                    </a:lnTo>
                    <a:lnTo>
                      <a:pt x="7" y="97"/>
                    </a:lnTo>
                    <a:lnTo>
                      <a:pt x="12" y="102"/>
                    </a:lnTo>
                    <a:lnTo>
                      <a:pt x="15" y="108"/>
                    </a:lnTo>
                    <a:lnTo>
                      <a:pt x="20" y="112"/>
                    </a:lnTo>
                    <a:lnTo>
                      <a:pt x="25" y="117"/>
                    </a:lnTo>
                    <a:lnTo>
                      <a:pt x="30" y="121"/>
                    </a:lnTo>
                    <a:lnTo>
                      <a:pt x="36" y="124"/>
                    </a:lnTo>
                    <a:lnTo>
                      <a:pt x="42" y="126"/>
                    </a:lnTo>
                    <a:lnTo>
                      <a:pt x="49" y="129"/>
                    </a:lnTo>
                    <a:lnTo>
                      <a:pt x="55" y="131"/>
                    </a:lnTo>
                    <a:lnTo>
                      <a:pt x="62" y="132"/>
                    </a:lnTo>
                    <a:lnTo>
                      <a:pt x="69"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3" name="Freeform 323"/>
              <p:cNvSpPr>
                <a:spLocks/>
              </p:cNvSpPr>
              <p:nvPr/>
            </p:nvSpPr>
            <p:spPr bwMode="auto">
              <a:xfrm>
                <a:off x="6757" y="1517"/>
                <a:ext cx="20" cy="19"/>
              </a:xfrm>
              <a:custGeom>
                <a:avLst/>
                <a:gdLst>
                  <a:gd name="T0" fmla="*/ 77 w 139"/>
                  <a:gd name="T1" fmla="*/ 131 h 132"/>
                  <a:gd name="T2" fmla="*/ 90 w 139"/>
                  <a:gd name="T3" fmla="*/ 128 h 132"/>
                  <a:gd name="T4" fmla="*/ 102 w 139"/>
                  <a:gd name="T5" fmla="*/ 123 h 132"/>
                  <a:gd name="T6" fmla="*/ 114 w 139"/>
                  <a:gd name="T7" fmla="*/ 117 h 132"/>
                  <a:gd name="T8" fmla="*/ 123 w 139"/>
                  <a:gd name="T9" fmla="*/ 108 h 132"/>
                  <a:gd name="T10" fmla="*/ 130 w 139"/>
                  <a:gd name="T11" fmla="*/ 97 h 132"/>
                  <a:gd name="T12" fmla="*/ 136 w 139"/>
                  <a:gd name="T13" fmla="*/ 85 h 132"/>
                  <a:gd name="T14" fmla="*/ 139 w 139"/>
                  <a:gd name="T15" fmla="*/ 73 h 132"/>
                  <a:gd name="T16" fmla="*/ 139 w 139"/>
                  <a:gd name="T17" fmla="*/ 59 h 132"/>
                  <a:gd name="T18" fmla="*/ 136 w 139"/>
                  <a:gd name="T19" fmla="*/ 47 h 132"/>
                  <a:gd name="T20" fmla="*/ 130 w 139"/>
                  <a:gd name="T21" fmla="*/ 35 h 132"/>
                  <a:gd name="T22" fmla="*/ 123 w 139"/>
                  <a:gd name="T23" fmla="*/ 24 h 132"/>
                  <a:gd name="T24" fmla="*/ 114 w 139"/>
                  <a:gd name="T25" fmla="*/ 15 h 132"/>
                  <a:gd name="T26" fmla="*/ 102 w 139"/>
                  <a:gd name="T27" fmla="*/ 9 h 132"/>
                  <a:gd name="T28" fmla="*/ 90 w 139"/>
                  <a:gd name="T29" fmla="*/ 3 h 132"/>
                  <a:gd name="T30" fmla="*/ 77 w 139"/>
                  <a:gd name="T31" fmla="*/ 1 h 132"/>
                  <a:gd name="T32" fmla="*/ 63 w 139"/>
                  <a:gd name="T33" fmla="*/ 1 h 132"/>
                  <a:gd name="T34" fmla="*/ 49 w 139"/>
                  <a:gd name="T35" fmla="*/ 3 h 132"/>
                  <a:gd name="T36" fmla="*/ 37 w 139"/>
                  <a:gd name="T37" fmla="*/ 9 h 132"/>
                  <a:gd name="T38" fmla="*/ 26 w 139"/>
                  <a:gd name="T39" fmla="*/ 15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5 h 132"/>
                  <a:gd name="T52" fmla="*/ 8 w 139"/>
                  <a:gd name="T53" fmla="*/ 97 h 132"/>
                  <a:gd name="T54" fmla="*/ 16 w 139"/>
                  <a:gd name="T55" fmla="*/ 108 h 132"/>
                  <a:gd name="T56" fmla="*/ 26 w 139"/>
                  <a:gd name="T57" fmla="*/ 117 h 132"/>
                  <a:gd name="T58" fmla="*/ 37 w 139"/>
                  <a:gd name="T59" fmla="*/ 123 h 132"/>
                  <a:gd name="T60" fmla="*/ 49 w 139"/>
                  <a:gd name="T61" fmla="*/ 128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1"/>
                    </a:lnTo>
                    <a:lnTo>
                      <a:pt x="83" y="131"/>
                    </a:lnTo>
                    <a:lnTo>
                      <a:pt x="90" y="128"/>
                    </a:lnTo>
                    <a:lnTo>
                      <a:pt x="97" y="126"/>
                    </a:lnTo>
                    <a:lnTo>
                      <a:pt x="102" y="123"/>
                    </a:lnTo>
                    <a:lnTo>
                      <a:pt x="109" y="120"/>
                    </a:lnTo>
                    <a:lnTo>
                      <a:pt x="114" y="117"/>
                    </a:lnTo>
                    <a:lnTo>
                      <a:pt x="118" y="112"/>
                    </a:lnTo>
                    <a:lnTo>
                      <a:pt x="123" y="108"/>
                    </a:lnTo>
                    <a:lnTo>
                      <a:pt x="127" y="102"/>
                    </a:lnTo>
                    <a:lnTo>
                      <a:pt x="130" y="97"/>
                    </a:lnTo>
                    <a:lnTo>
                      <a:pt x="134" y="91"/>
                    </a:lnTo>
                    <a:lnTo>
                      <a:pt x="136" y="85"/>
                    </a:lnTo>
                    <a:lnTo>
                      <a:pt x="138" y="80"/>
                    </a:lnTo>
                    <a:lnTo>
                      <a:pt x="139" y="73"/>
                    </a:lnTo>
                    <a:lnTo>
                      <a:pt x="139" y="66"/>
                    </a:lnTo>
                    <a:lnTo>
                      <a:pt x="139" y="59"/>
                    </a:lnTo>
                    <a:lnTo>
                      <a:pt x="138" y="52"/>
                    </a:lnTo>
                    <a:lnTo>
                      <a:pt x="136" y="47"/>
                    </a:lnTo>
                    <a:lnTo>
                      <a:pt x="134" y="40"/>
                    </a:lnTo>
                    <a:lnTo>
                      <a:pt x="130" y="35"/>
                    </a:lnTo>
                    <a:lnTo>
                      <a:pt x="127" y="29"/>
                    </a:lnTo>
                    <a:lnTo>
                      <a:pt x="123" y="24"/>
                    </a:lnTo>
                    <a:lnTo>
                      <a:pt x="118" y="20"/>
                    </a:lnTo>
                    <a:lnTo>
                      <a:pt x="114" y="15"/>
                    </a:lnTo>
                    <a:lnTo>
                      <a:pt x="109" y="12"/>
                    </a:lnTo>
                    <a:lnTo>
                      <a:pt x="102" y="9"/>
                    </a:lnTo>
                    <a:lnTo>
                      <a:pt x="97" y="5"/>
                    </a:lnTo>
                    <a:lnTo>
                      <a:pt x="90" y="3"/>
                    </a:lnTo>
                    <a:lnTo>
                      <a:pt x="83" y="2"/>
                    </a:lnTo>
                    <a:lnTo>
                      <a:pt x="77" y="1"/>
                    </a:lnTo>
                    <a:lnTo>
                      <a:pt x="69" y="0"/>
                    </a:lnTo>
                    <a:lnTo>
                      <a:pt x="63" y="1"/>
                    </a:lnTo>
                    <a:lnTo>
                      <a:pt x="55" y="2"/>
                    </a:lnTo>
                    <a:lnTo>
                      <a:pt x="49" y="3"/>
                    </a:lnTo>
                    <a:lnTo>
                      <a:pt x="42" y="5"/>
                    </a:lnTo>
                    <a:lnTo>
                      <a:pt x="37" y="9"/>
                    </a:lnTo>
                    <a:lnTo>
                      <a:pt x="30" y="12"/>
                    </a:lnTo>
                    <a:lnTo>
                      <a:pt x="26" y="15"/>
                    </a:lnTo>
                    <a:lnTo>
                      <a:pt x="20" y="20"/>
                    </a:lnTo>
                    <a:lnTo>
                      <a:pt x="16" y="24"/>
                    </a:lnTo>
                    <a:lnTo>
                      <a:pt x="12" y="29"/>
                    </a:lnTo>
                    <a:lnTo>
                      <a:pt x="8" y="35"/>
                    </a:lnTo>
                    <a:lnTo>
                      <a:pt x="5" y="40"/>
                    </a:lnTo>
                    <a:lnTo>
                      <a:pt x="3" y="47"/>
                    </a:lnTo>
                    <a:lnTo>
                      <a:pt x="2" y="52"/>
                    </a:lnTo>
                    <a:lnTo>
                      <a:pt x="1" y="59"/>
                    </a:lnTo>
                    <a:lnTo>
                      <a:pt x="0" y="66"/>
                    </a:lnTo>
                    <a:lnTo>
                      <a:pt x="1" y="73"/>
                    </a:lnTo>
                    <a:lnTo>
                      <a:pt x="2" y="80"/>
                    </a:lnTo>
                    <a:lnTo>
                      <a:pt x="3" y="85"/>
                    </a:lnTo>
                    <a:lnTo>
                      <a:pt x="5" y="91"/>
                    </a:lnTo>
                    <a:lnTo>
                      <a:pt x="8" y="97"/>
                    </a:lnTo>
                    <a:lnTo>
                      <a:pt x="12" y="102"/>
                    </a:lnTo>
                    <a:lnTo>
                      <a:pt x="16" y="108"/>
                    </a:lnTo>
                    <a:lnTo>
                      <a:pt x="20" y="112"/>
                    </a:lnTo>
                    <a:lnTo>
                      <a:pt x="26" y="117"/>
                    </a:lnTo>
                    <a:lnTo>
                      <a:pt x="30" y="120"/>
                    </a:lnTo>
                    <a:lnTo>
                      <a:pt x="37" y="123"/>
                    </a:lnTo>
                    <a:lnTo>
                      <a:pt x="42" y="126"/>
                    </a:lnTo>
                    <a:lnTo>
                      <a:pt x="49" y="128"/>
                    </a:lnTo>
                    <a:lnTo>
                      <a:pt x="55" y="131"/>
                    </a:lnTo>
                    <a:lnTo>
                      <a:pt x="63" y="131"/>
                    </a:lnTo>
                    <a:lnTo>
                      <a:pt x="69"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4" name="Freeform 324"/>
              <p:cNvSpPr>
                <a:spLocks/>
              </p:cNvSpPr>
              <p:nvPr/>
            </p:nvSpPr>
            <p:spPr bwMode="auto">
              <a:xfrm>
                <a:off x="6765" y="1577"/>
                <a:ext cx="20" cy="19"/>
              </a:xfrm>
              <a:custGeom>
                <a:avLst/>
                <a:gdLst>
                  <a:gd name="T0" fmla="*/ 77 w 139"/>
                  <a:gd name="T1" fmla="*/ 131 h 132"/>
                  <a:gd name="T2" fmla="*/ 90 w 139"/>
                  <a:gd name="T3" fmla="*/ 129 h 132"/>
                  <a:gd name="T4" fmla="*/ 103 w 139"/>
                  <a:gd name="T5" fmla="*/ 123 h 132"/>
                  <a:gd name="T6" fmla="*/ 114 w 139"/>
                  <a:gd name="T7" fmla="*/ 117 h 132"/>
                  <a:gd name="T8" fmla="*/ 124 w 139"/>
                  <a:gd name="T9" fmla="*/ 108 h 132"/>
                  <a:gd name="T10" fmla="*/ 130 w 139"/>
                  <a:gd name="T11" fmla="*/ 97 h 132"/>
                  <a:gd name="T12" fmla="*/ 136 w 139"/>
                  <a:gd name="T13" fmla="*/ 85 h 132"/>
                  <a:gd name="T14" fmla="*/ 139 w 139"/>
                  <a:gd name="T15" fmla="*/ 73 h 132"/>
                  <a:gd name="T16" fmla="*/ 139 w 139"/>
                  <a:gd name="T17" fmla="*/ 59 h 132"/>
                  <a:gd name="T18" fmla="*/ 136 w 139"/>
                  <a:gd name="T19" fmla="*/ 47 h 132"/>
                  <a:gd name="T20" fmla="*/ 130 w 139"/>
                  <a:gd name="T21" fmla="*/ 35 h 132"/>
                  <a:gd name="T22" fmla="*/ 124 w 139"/>
                  <a:gd name="T23" fmla="*/ 24 h 132"/>
                  <a:gd name="T24" fmla="*/ 114 w 139"/>
                  <a:gd name="T25" fmla="*/ 15 h 132"/>
                  <a:gd name="T26" fmla="*/ 103 w 139"/>
                  <a:gd name="T27" fmla="*/ 9 h 132"/>
                  <a:gd name="T28" fmla="*/ 90 w 139"/>
                  <a:gd name="T29" fmla="*/ 3 h 132"/>
                  <a:gd name="T30" fmla="*/ 77 w 139"/>
                  <a:gd name="T31" fmla="*/ 1 h 132"/>
                  <a:gd name="T32" fmla="*/ 63 w 139"/>
                  <a:gd name="T33" fmla="*/ 1 h 132"/>
                  <a:gd name="T34" fmla="*/ 49 w 139"/>
                  <a:gd name="T35" fmla="*/ 3 h 132"/>
                  <a:gd name="T36" fmla="*/ 37 w 139"/>
                  <a:gd name="T37" fmla="*/ 9 h 132"/>
                  <a:gd name="T38" fmla="*/ 26 w 139"/>
                  <a:gd name="T39" fmla="*/ 15 h 132"/>
                  <a:gd name="T40" fmla="*/ 16 w 139"/>
                  <a:gd name="T41" fmla="*/ 24 h 132"/>
                  <a:gd name="T42" fmla="*/ 9 w 139"/>
                  <a:gd name="T43" fmla="*/ 35 h 132"/>
                  <a:gd name="T44" fmla="*/ 3 w 139"/>
                  <a:gd name="T45" fmla="*/ 47 h 132"/>
                  <a:gd name="T46" fmla="*/ 1 w 139"/>
                  <a:gd name="T47" fmla="*/ 59 h 132"/>
                  <a:gd name="T48" fmla="*/ 1 w 139"/>
                  <a:gd name="T49" fmla="*/ 73 h 132"/>
                  <a:gd name="T50" fmla="*/ 3 w 139"/>
                  <a:gd name="T51" fmla="*/ 85 h 132"/>
                  <a:gd name="T52" fmla="*/ 9 w 139"/>
                  <a:gd name="T53" fmla="*/ 97 h 132"/>
                  <a:gd name="T54" fmla="*/ 16 w 139"/>
                  <a:gd name="T55" fmla="*/ 108 h 132"/>
                  <a:gd name="T56" fmla="*/ 26 w 139"/>
                  <a:gd name="T57" fmla="*/ 117 h 132"/>
                  <a:gd name="T58" fmla="*/ 37 w 139"/>
                  <a:gd name="T59" fmla="*/ 123 h 132"/>
                  <a:gd name="T60" fmla="*/ 49 w 139"/>
                  <a:gd name="T61" fmla="*/ 129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7" y="131"/>
                    </a:lnTo>
                    <a:lnTo>
                      <a:pt x="84" y="131"/>
                    </a:lnTo>
                    <a:lnTo>
                      <a:pt x="90" y="129"/>
                    </a:lnTo>
                    <a:lnTo>
                      <a:pt x="97" y="126"/>
                    </a:lnTo>
                    <a:lnTo>
                      <a:pt x="103" y="123"/>
                    </a:lnTo>
                    <a:lnTo>
                      <a:pt x="109" y="120"/>
                    </a:lnTo>
                    <a:lnTo>
                      <a:pt x="114" y="117"/>
                    </a:lnTo>
                    <a:lnTo>
                      <a:pt x="119" y="112"/>
                    </a:lnTo>
                    <a:lnTo>
                      <a:pt x="124" y="108"/>
                    </a:lnTo>
                    <a:lnTo>
                      <a:pt x="127" y="102"/>
                    </a:lnTo>
                    <a:lnTo>
                      <a:pt x="130" y="97"/>
                    </a:lnTo>
                    <a:lnTo>
                      <a:pt x="134" y="92"/>
                    </a:lnTo>
                    <a:lnTo>
                      <a:pt x="136" y="85"/>
                    </a:lnTo>
                    <a:lnTo>
                      <a:pt x="138" y="80"/>
                    </a:lnTo>
                    <a:lnTo>
                      <a:pt x="139" y="73"/>
                    </a:lnTo>
                    <a:lnTo>
                      <a:pt x="139" y="67"/>
                    </a:lnTo>
                    <a:lnTo>
                      <a:pt x="139" y="59"/>
                    </a:lnTo>
                    <a:lnTo>
                      <a:pt x="138" y="52"/>
                    </a:lnTo>
                    <a:lnTo>
                      <a:pt x="136" y="47"/>
                    </a:lnTo>
                    <a:lnTo>
                      <a:pt x="134" y="40"/>
                    </a:lnTo>
                    <a:lnTo>
                      <a:pt x="130" y="35"/>
                    </a:lnTo>
                    <a:lnTo>
                      <a:pt x="127" y="30"/>
                    </a:lnTo>
                    <a:lnTo>
                      <a:pt x="124" y="24"/>
                    </a:lnTo>
                    <a:lnTo>
                      <a:pt x="119" y="20"/>
                    </a:lnTo>
                    <a:lnTo>
                      <a:pt x="114" y="15"/>
                    </a:lnTo>
                    <a:lnTo>
                      <a:pt x="109" y="12"/>
                    </a:lnTo>
                    <a:lnTo>
                      <a:pt x="103" y="9"/>
                    </a:lnTo>
                    <a:lnTo>
                      <a:pt x="97" y="6"/>
                    </a:lnTo>
                    <a:lnTo>
                      <a:pt x="90" y="3"/>
                    </a:lnTo>
                    <a:lnTo>
                      <a:pt x="84" y="2"/>
                    </a:lnTo>
                    <a:lnTo>
                      <a:pt x="77" y="1"/>
                    </a:lnTo>
                    <a:lnTo>
                      <a:pt x="70" y="0"/>
                    </a:lnTo>
                    <a:lnTo>
                      <a:pt x="63" y="1"/>
                    </a:lnTo>
                    <a:lnTo>
                      <a:pt x="55" y="2"/>
                    </a:lnTo>
                    <a:lnTo>
                      <a:pt x="49" y="3"/>
                    </a:lnTo>
                    <a:lnTo>
                      <a:pt x="42" y="6"/>
                    </a:lnTo>
                    <a:lnTo>
                      <a:pt x="37" y="9"/>
                    </a:lnTo>
                    <a:lnTo>
                      <a:pt x="31" y="12"/>
                    </a:lnTo>
                    <a:lnTo>
                      <a:pt x="26" y="15"/>
                    </a:lnTo>
                    <a:lnTo>
                      <a:pt x="21" y="20"/>
                    </a:lnTo>
                    <a:lnTo>
                      <a:pt x="16" y="24"/>
                    </a:lnTo>
                    <a:lnTo>
                      <a:pt x="12" y="30"/>
                    </a:lnTo>
                    <a:lnTo>
                      <a:pt x="9" y="35"/>
                    </a:lnTo>
                    <a:lnTo>
                      <a:pt x="5" y="40"/>
                    </a:lnTo>
                    <a:lnTo>
                      <a:pt x="3" y="47"/>
                    </a:lnTo>
                    <a:lnTo>
                      <a:pt x="2" y="52"/>
                    </a:lnTo>
                    <a:lnTo>
                      <a:pt x="1" y="59"/>
                    </a:lnTo>
                    <a:lnTo>
                      <a:pt x="0" y="67"/>
                    </a:lnTo>
                    <a:lnTo>
                      <a:pt x="1" y="73"/>
                    </a:lnTo>
                    <a:lnTo>
                      <a:pt x="2" y="80"/>
                    </a:lnTo>
                    <a:lnTo>
                      <a:pt x="3" y="85"/>
                    </a:lnTo>
                    <a:lnTo>
                      <a:pt x="5" y="92"/>
                    </a:lnTo>
                    <a:lnTo>
                      <a:pt x="9" y="97"/>
                    </a:lnTo>
                    <a:lnTo>
                      <a:pt x="12" y="102"/>
                    </a:lnTo>
                    <a:lnTo>
                      <a:pt x="16" y="108"/>
                    </a:lnTo>
                    <a:lnTo>
                      <a:pt x="21" y="112"/>
                    </a:lnTo>
                    <a:lnTo>
                      <a:pt x="26" y="117"/>
                    </a:lnTo>
                    <a:lnTo>
                      <a:pt x="31" y="120"/>
                    </a:lnTo>
                    <a:lnTo>
                      <a:pt x="37" y="123"/>
                    </a:lnTo>
                    <a:lnTo>
                      <a:pt x="42" y="126"/>
                    </a:lnTo>
                    <a:lnTo>
                      <a:pt x="49" y="129"/>
                    </a:lnTo>
                    <a:lnTo>
                      <a:pt x="55" y="131"/>
                    </a:lnTo>
                    <a:lnTo>
                      <a:pt x="63" y="131"/>
                    </a:lnTo>
                    <a:lnTo>
                      <a:pt x="70"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5" name="Freeform 325"/>
              <p:cNvSpPr>
                <a:spLocks/>
              </p:cNvSpPr>
              <p:nvPr/>
            </p:nvSpPr>
            <p:spPr bwMode="auto">
              <a:xfrm>
                <a:off x="6876" y="1540"/>
                <a:ext cx="20" cy="18"/>
              </a:xfrm>
              <a:custGeom>
                <a:avLst/>
                <a:gdLst>
                  <a:gd name="T0" fmla="*/ 77 w 139"/>
                  <a:gd name="T1" fmla="*/ 130 h 130"/>
                  <a:gd name="T2" fmla="*/ 90 w 139"/>
                  <a:gd name="T3" fmla="*/ 128 h 130"/>
                  <a:gd name="T4" fmla="*/ 103 w 139"/>
                  <a:gd name="T5" fmla="*/ 123 h 130"/>
                  <a:gd name="T6" fmla="*/ 114 w 139"/>
                  <a:gd name="T7" fmla="*/ 115 h 130"/>
                  <a:gd name="T8" fmla="*/ 124 w 139"/>
                  <a:gd name="T9" fmla="*/ 106 h 130"/>
                  <a:gd name="T10" fmla="*/ 130 w 139"/>
                  <a:gd name="T11" fmla="*/ 96 h 130"/>
                  <a:gd name="T12" fmla="*/ 135 w 139"/>
                  <a:gd name="T13" fmla="*/ 85 h 130"/>
                  <a:gd name="T14" fmla="*/ 139 w 139"/>
                  <a:gd name="T15" fmla="*/ 71 h 130"/>
                  <a:gd name="T16" fmla="*/ 139 w 139"/>
                  <a:gd name="T17" fmla="*/ 58 h 130"/>
                  <a:gd name="T18" fmla="*/ 135 w 139"/>
                  <a:gd name="T19" fmla="*/ 45 h 130"/>
                  <a:gd name="T20" fmla="*/ 130 w 139"/>
                  <a:gd name="T21" fmla="*/ 33 h 130"/>
                  <a:gd name="T22" fmla="*/ 124 w 139"/>
                  <a:gd name="T23" fmla="*/ 24 h 130"/>
                  <a:gd name="T24" fmla="*/ 114 w 139"/>
                  <a:gd name="T25" fmla="*/ 15 h 130"/>
                  <a:gd name="T26" fmla="*/ 103 w 139"/>
                  <a:gd name="T27" fmla="*/ 7 h 130"/>
                  <a:gd name="T28" fmla="*/ 90 w 139"/>
                  <a:gd name="T29" fmla="*/ 2 h 130"/>
                  <a:gd name="T30" fmla="*/ 77 w 139"/>
                  <a:gd name="T31" fmla="*/ 0 h 130"/>
                  <a:gd name="T32" fmla="*/ 63 w 139"/>
                  <a:gd name="T33" fmla="*/ 0 h 130"/>
                  <a:gd name="T34" fmla="*/ 48 w 139"/>
                  <a:gd name="T35" fmla="*/ 2 h 130"/>
                  <a:gd name="T36" fmla="*/ 36 w 139"/>
                  <a:gd name="T37" fmla="*/ 7 h 130"/>
                  <a:gd name="T38" fmla="*/ 26 w 139"/>
                  <a:gd name="T39" fmla="*/ 15 h 130"/>
                  <a:gd name="T40" fmla="*/ 16 w 139"/>
                  <a:gd name="T41" fmla="*/ 24 h 130"/>
                  <a:gd name="T42" fmla="*/ 8 w 139"/>
                  <a:gd name="T43" fmla="*/ 33 h 130"/>
                  <a:gd name="T44" fmla="*/ 3 w 139"/>
                  <a:gd name="T45" fmla="*/ 45 h 130"/>
                  <a:gd name="T46" fmla="*/ 0 w 139"/>
                  <a:gd name="T47" fmla="*/ 58 h 130"/>
                  <a:gd name="T48" fmla="*/ 0 w 139"/>
                  <a:gd name="T49" fmla="*/ 71 h 130"/>
                  <a:gd name="T50" fmla="*/ 3 w 139"/>
                  <a:gd name="T51" fmla="*/ 85 h 130"/>
                  <a:gd name="T52" fmla="*/ 8 w 139"/>
                  <a:gd name="T53" fmla="*/ 96 h 130"/>
                  <a:gd name="T54" fmla="*/ 16 w 139"/>
                  <a:gd name="T55" fmla="*/ 106 h 130"/>
                  <a:gd name="T56" fmla="*/ 26 w 139"/>
                  <a:gd name="T57" fmla="*/ 115 h 130"/>
                  <a:gd name="T58" fmla="*/ 36 w 139"/>
                  <a:gd name="T59" fmla="*/ 123 h 130"/>
                  <a:gd name="T60" fmla="*/ 48 w 139"/>
                  <a:gd name="T61" fmla="*/ 128 h 130"/>
                  <a:gd name="T62" fmla="*/ 63 w 139"/>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0">
                    <a:moveTo>
                      <a:pt x="69" y="130"/>
                    </a:moveTo>
                    <a:lnTo>
                      <a:pt x="77" y="130"/>
                    </a:lnTo>
                    <a:lnTo>
                      <a:pt x="83" y="129"/>
                    </a:lnTo>
                    <a:lnTo>
                      <a:pt x="90" y="128"/>
                    </a:lnTo>
                    <a:lnTo>
                      <a:pt x="96" y="125"/>
                    </a:lnTo>
                    <a:lnTo>
                      <a:pt x="103" y="123"/>
                    </a:lnTo>
                    <a:lnTo>
                      <a:pt x="108" y="119"/>
                    </a:lnTo>
                    <a:lnTo>
                      <a:pt x="114" y="115"/>
                    </a:lnTo>
                    <a:lnTo>
                      <a:pt x="118" y="112"/>
                    </a:lnTo>
                    <a:lnTo>
                      <a:pt x="124" y="106"/>
                    </a:lnTo>
                    <a:lnTo>
                      <a:pt x="127" y="102"/>
                    </a:lnTo>
                    <a:lnTo>
                      <a:pt x="130" y="96"/>
                    </a:lnTo>
                    <a:lnTo>
                      <a:pt x="133" y="90"/>
                    </a:lnTo>
                    <a:lnTo>
                      <a:pt x="135" y="85"/>
                    </a:lnTo>
                    <a:lnTo>
                      <a:pt x="138" y="78"/>
                    </a:lnTo>
                    <a:lnTo>
                      <a:pt x="139" y="71"/>
                    </a:lnTo>
                    <a:lnTo>
                      <a:pt x="139" y="65"/>
                    </a:lnTo>
                    <a:lnTo>
                      <a:pt x="139" y="58"/>
                    </a:lnTo>
                    <a:lnTo>
                      <a:pt x="138" y="52"/>
                    </a:lnTo>
                    <a:lnTo>
                      <a:pt x="135" y="45"/>
                    </a:lnTo>
                    <a:lnTo>
                      <a:pt x="133" y="40"/>
                    </a:lnTo>
                    <a:lnTo>
                      <a:pt x="130" y="33"/>
                    </a:lnTo>
                    <a:lnTo>
                      <a:pt x="127" y="28"/>
                    </a:lnTo>
                    <a:lnTo>
                      <a:pt x="124" y="24"/>
                    </a:lnTo>
                    <a:lnTo>
                      <a:pt x="118" y="18"/>
                    </a:lnTo>
                    <a:lnTo>
                      <a:pt x="114" y="15"/>
                    </a:lnTo>
                    <a:lnTo>
                      <a:pt x="108" y="10"/>
                    </a:lnTo>
                    <a:lnTo>
                      <a:pt x="103" y="7"/>
                    </a:lnTo>
                    <a:lnTo>
                      <a:pt x="96" y="4"/>
                    </a:lnTo>
                    <a:lnTo>
                      <a:pt x="90" y="2"/>
                    </a:lnTo>
                    <a:lnTo>
                      <a:pt x="83" y="1"/>
                    </a:lnTo>
                    <a:lnTo>
                      <a:pt x="77" y="0"/>
                    </a:lnTo>
                    <a:lnTo>
                      <a:pt x="69" y="0"/>
                    </a:lnTo>
                    <a:lnTo>
                      <a:pt x="63" y="0"/>
                    </a:lnTo>
                    <a:lnTo>
                      <a:pt x="56" y="1"/>
                    </a:lnTo>
                    <a:lnTo>
                      <a:pt x="48" y="2"/>
                    </a:lnTo>
                    <a:lnTo>
                      <a:pt x="43" y="4"/>
                    </a:lnTo>
                    <a:lnTo>
                      <a:pt x="36" y="7"/>
                    </a:lnTo>
                    <a:lnTo>
                      <a:pt x="31" y="10"/>
                    </a:lnTo>
                    <a:lnTo>
                      <a:pt x="26" y="15"/>
                    </a:lnTo>
                    <a:lnTo>
                      <a:pt x="20" y="18"/>
                    </a:lnTo>
                    <a:lnTo>
                      <a:pt x="16" y="24"/>
                    </a:lnTo>
                    <a:lnTo>
                      <a:pt x="11" y="28"/>
                    </a:lnTo>
                    <a:lnTo>
                      <a:pt x="8" y="33"/>
                    </a:lnTo>
                    <a:lnTo>
                      <a:pt x="6" y="40"/>
                    </a:lnTo>
                    <a:lnTo>
                      <a:pt x="3" y="45"/>
                    </a:lnTo>
                    <a:lnTo>
                      <a:pt x="2" y="52"/>
                    </a:lnTo>
                    <a:lnTo>
                      <a:pt x="0" y="58"/>
                    </a:lnTo>
                    <a:lnTo>
                      <a:pt x="0" y="65"/>
                    </a:lnTo>
                    <a:lnTo>
                      <a:pt x="0" y="71"/>
                    </a:lnTo>
                    <a:lnTo>
                      <a:pt x="2" y="78"/>
                    </a:lnTo>
                    <a:lnTo>
                      <a:pt x="3" y="85"/>
                    </a:lnTo>
                    <a:lnTo>
                      <a:pt x="6" y="90"/>
                    </a:lnTo>
                    <a:lnTo>
                      <a:pt x="8" y="96"/>
                    </a:lnTo>
                    <a:lnTo>
                      <a:pt x="11" y="102"/>
                    </a:lnTo>
                    <a:lnTo>
                      <a:pt x="16" y="106"/>
                    </a:lnTo>
                    <a:lnTo>
                      <a:pt x="20" y="112"/>
                    </a:lnTo>
                    <a:lnTo>
                      <a:pt x="26" y="115"/>
                    </a:lnTo>
                    <a:lnTo>
                      <a:pt x="31" y="119"/>
                    </a:lnTo>
                    <a:lnTo>
                      <a:pt x="36" y="123"/>
                    </a:lnTo>
                    <a:lnTo>
                      <a:pt x="43" y="125"/>
                    </a:lnTo>
                    <a:lnTo>
                      <a:pt x="48" y="128"/>
                    </a:lnTo>
                    <a:lnTo>
                      <a:pt x="56" y="129"/>
                    </a:lnTo>
                    <a:lnTo>
                      <a:pt x="63" y="130"/>
                    </a:lnTo>
                    <a:lnTo>
                      <a:pt x="69"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6" name="Freeform 326"/>
              <p:cNvSpPr>
                <a:spLocks/>
              </p:cNvSpPr>
              <p:nvPr/>
            </p:nvSpPr>
            <p:spPr bwMode="auto">
              <a:xfrm>
                <a:off x="6804" y="1559"/>
                <a:ext cx="19" cy="19"/>
              </a:xfrm>
              <a:custGeom>
                <a:avLst/>
                <a:gdLst>
                  <a:gd name="T0" fmla="*/ 77 w 139"/>
                  <a:gd name="T1" fmla="*/ 131 h 132"/>
                  <a:gd name="T2" fmla="*/ 90 w 139"/>
                  <a:gd name="T3" fmla="*/ 128 h 132"/>
                  <a:gd name="T4" fmla="*/ 102 w 139"/>
                  <a:gd name="T5" fmla="*/ 123 h 132"/>
                  <a:gd name="T6" fmla="*/ 114 w 139"/>
                  <a:gd name="T7" fmla="*/ 116 h 132"/>
                  <a:gd name="T8" fmla="*/ 123 w 139"/>
                  <a:gd name="T9" fmla="*/ 108 h 132"/>
                  <a:gd name="T10" fmla="*/ 131 w 139"/>
                  <a:gd name="T11" fmla="*/ 97 h 132"/>
                  <a:gd name="T12" fmla="*/ 136 w 139"/>
                  <a:gd name="T13" fmla="*/ 85 h 132"/>
                  <a:gd name="T14" fmla="*/ 139 w 139"/>
                  <a:gd name="T15" fmla="*/ 72 h 132"/>
                  <a:gd name="T16" fmla="*/ 139 w 139"/>
                  <a:gd name="T17" fmla="*/ 59 h 132"/>
                  <a:gd name="T18" fmla="*/ 136 w 139"/>
                  <a:gd name="T19" fmla="*/ 46 h 132"/>
                  <a:gd name="T20" fmla="*/ 131 w 139"/>
                  <a:gd name="T21" fmla="*/ 35 h 132"/>
                  <a:gd name="T22" fmla="*/ 123 w 139"/>
                  <a:gd name="T23" fmla="*/ 24 h 132"/>
                  <a:gd name="T24" fmla="*/ 114 w 139"/>
                  <a:gd name="T25" fmla="*/ 15 h 132"/>
                  <a:gd name="T26" fmla="*/ 102 w 139"/>
                  <a:gd name="T27" fmla="*/ 8 h 132"/>
                  <a:gd name="T28" fmla="*/ 90 w 139"/>
                  <a:gd name="T29" fmla="*/ 3 h 132"/>
                  <a:gd name="T30" fmla="*/ 77 w 139"/>
                  <a:gd name="T31" fmla="*/ 0 h 132"/>
                  <a:gd name="T32" fmla="*/ 63 w 139"/>
                  <a:gd name="T33" fmla="*/ 0 h 132"/>
                  <a:gd name="T34" fmla="*/ 49 w 139"/>
                  <a:gd name="T35" fmla="*/ 3 h 132"/>
                  <a:gd name="T36" fmla="*/ 37 w 139"/>
                  <a:gd name="T37" fmla="*/ 8 h 132"/>
                  <a:gd name="T38" fmla="*/ 25 w 139"/>
                  <a:gd name="T39" fmla="*/ 15 h 132"/>
                  <a:gd name="T40" fmla="*/ 16 w 139"/>
                  <a:gd name="T41" fmla="*/ 24 h 132"/>
                  <a:gd name="T42" fmla="*/ 9 w 139"/>
                  <a:gd name="T43" fmla="*/ 35 h 132"/>
                  <a:gd name="T44" fmla="*/ 3 w 139"/>
                  <a:gd name="T45" fmla="*/ 46 h 132"/>
                  <a:gd name="T46" fmla="*/ 1 w 139"/>
                  <a:gd name="T47" fmla="*/ 59 h 132"/>
                  <a:gd name="T48" fmla="*/ 1 w 139"/>
                  <a:gd name="T49" fmla="*/ 72 h 132"/>
                  <a:gd name="T50" fmla="*/ 3 w 139"/>
                  <a:gd name="T51" fmla="*/ 85 h 132"/>
                  <a:gd name="T52" fmla="*/ 9 w 139"/>
                  <a:gd name="T53" fmla="*/ 97 h 132"/>
                  <a:gd name="T54" fmla="*/ 16 w 139"/>
                  <a:gd name="T55" fmla="*/ 108 h 132"/>
                  <a:gd name="T56" fmla="*/ 25 w 139"/>
                  <a:gd name="T57" fmla="*/ 116 h 132"/>
                  <a:gd name="T58" fmla="*/ 37 w 139"/>
                  <a:gd name="T59" fmla="*/ 123 h 132"/>
                  <a:gd name="T60" fmla="*/ 49 w 139"/>
                  <a:gd name="T61" fmla="*/ 128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7" y="131"/>
                    </a:lnTo>
                    <a:lnTo>
                      <a:pt x="84" y="129"/>
                    </a:lnTo>
                    <a:lnTo>
                      <a:pt x="90" y="128"/>
                    </a:lnTo>
                    <a:lnTo>
                      <a:pt x="97" y="126"/>
                    </a:lnTo>
                    <a:lnTo>
                      <a:pt x="102" y="123"/>
                    </a:lnTo>
                    <a:lnTo>
                      <a:pt x="109" y="120"/>
                    </a:lnTo>
                    <a:lnTo>
                      <a:pt x="114" y="116"/>
                    </a:lnTo>
                    <a:lnTo>
                      <a:pt x="119" y="112"/>
                    </a:lnTo>
                    <a:lnTo>
                      <a:pt x="123" y="108"/>
                    </a:lnTo>
                    <a:lnTo>
                      <a:pt x="127" y="102"/>
                    </a:lnTo>
                    <a:lnTo>
                      <a:pt x="131" y="97"/>
                    </a:lnTo>
                    <a:lnTo>
                      <a:pt x="134" y="91"/>
                    </a:lnTo>
                    <a:lnTo>
                      <a:pt x="136" y="85"/>
                    </a:lnTo>
                    <a:lnTo>
                      <a:pt x="138" y="78"/>
                    </a:lnTo>
                    <a:lnTo>
                      <a:pt x="139" y="72"/>
                    </a:lnTo>
                    <a:lnTo>
                      <a:pt x="139" y="65"/>
                    </a:lnTo>
                    <a:lnTo>
                      <a:pt x="139" y="59"/>
                    </a:lnTo>
                    <a:lnTo>
                      <a:pt x="138" y="52"/>
                    </a:lnTo>
                    <a:lnTo>
                      <a:pt x="136" y="46"/>
                    </a:lnTo>
                    <a:lnTo>
                      <a:pt x="134" y="40"/>
                    </a:lnTo>
                    <a:lnTo>
                      <a:pt x="131" y="35"/>
                    </a:lnTo>
                    <a:lnTo>
                      <a:pt x="127" y="29"/>
                    </a:lnTo>
                    <a:lnTo>
                      <a:pt x="123" y="24"/>
                    </a:lnTo>
                    <a:lnTo>
                      <a:pt x="119" y="20"/>
                    </a:lnTo>
                    <a:lnTo>
                      <a:pt x="114" y="15"/>
                    </a:lnTo>
                    <a:lnTo>
                      <a:pt x="109" y="11"/>
                    </a:lnTo>
                    <a:lnTo>
                      <a:pt x="102" y="8"/>
                    </a:lnTo>
                    <a:lnTo>
                      <a:pt x="97" y="5"/>
                    </a:lnTo>
                    <a:lnTo>
                      <a:pt x="90" y="3"/>
                    </a:lnTo>
                    <a:lnTo>
                      <a:pt x="84" y="1"/>
                    </a:lnTo>
                    <a:lnTo>
                      <a:pt x="77" y="0"/>
                    </a:lnTo>
                    <a:lnTo>
                      <a:pt x="70" y="0"/>
                    </a:lnTo>
                    <a:lnTo>
                      <a:pt x="63" y="0"/>
                    </a:lnTo>
                    <a:lnTo>
                      <a:pt x="56" y="1"/>
                    </a:lnTo>
                    <a:lnTo>
                      <a:pt x="49" y="3"/>
                    </a:lnTo>
                    <a:lnTo>
                      <a:pt x="42" y="5"/>
                    </a:lnTo>
                    <a:lnTo>
                      <a:pt x="37" y="8"/>
                    </a:lnTo>
                    <a:lnTo>
                      <a:pt x="31" y="11"/>
                    </a:lnTo>
                    <a:lnTo>
                      <a:pt x="25" y="15"/>
                    </a:lnTo>
                    <a:lnTo>
                      <a:pt x="21" y="20"/>
                    </a:lnTo>
                    <a:lnTo>
                      <a:pt x="16" y="24"/>
                    </a:lnTo>
                    <a:lnTo>
                      <a:pt x="12" y="29"/>
                    </a:lnTo>
                    <a:lnTo>
                      <a:pt x="9" y="35"/>
                    </a:lnTo>
                    <a:lnTo>
                      <a:pt x="5" y="40"/>
                    </a:lnTo>
                    <a:lnTo>
                      <a:pt x="3" y="46"/>
                    </a:lnTo>
                    <a:lnTo>
                      <a:pt x="2" y="52"/>
                    </a:lnTo>
                    <a:lnTo>
                      <a:pt x="1" y="59"/>
                    </a:lnTo>
                    <a:lnTo>
                      <a:pt x="0" y="65"/>
                    </a:lnTo>
                    <a:lnTo>
                      <a:pt x="1" y="72"/>
                    </a:lnTo>
                    <a:lnTo>
                      <a:pt x="2" y="78"/>
                    </a:lnTo>
                    <a:lnTo>
                      <a:pt x="3" y="85"/>
                    </a:lnTo>
                    <a:lnTo>
                      <a:pt x="5" y="91"/>
                    </a:lnTo>
                    <a:lnTo>
                      <a:pt x="9" y="97"/>
                    </a:lnTo>
                    <a:lnTo>
                      <a:pt x="12" y="102"/>
                    </a:lnTo>
                    <a:lnTo>
                      <a:pt x="16" y="108"/>
                    </a:lnTo>
                    <a:lnTo>
                      <a:pt x="21" y="112"/>
                    </a:lnTo>
                    <a:lnTo>
                      <a:pt x="25" y="116"/>
                    </a:lnTo>
                    <a:lnTo>
                      <a:pt x="31" y="120"/>
                    </a:lnTo>
                    <a:lnTo>
                      <a:pt x="37" y="123"/>
                    </a:lnTo>
                    <a:lnTo>
                      <a:pt x="42" y="126"/>
                    </a:lnTo>
                    <a:lnTo>
                      <a:pt x="49" y="128"/>
                    </a:lnTo>
                    <a:lnTo>
                      <a:pt x="56" y="129"/>
                    </a:lnTo>
                    <a:lnTo>
                      <a:pt x="63" y="131"/>
                    </a:lnTo>
                    <a:lnTo>
                      <a:pt x="70"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7" name="Freeform 327"/>
              <p:cNvSpPr>
                <a:spLocks/>
              </p:cNvSpPr>
              <p:nvPr/>
            </p:nvSpPr>
            <p:spPr bwMode="auto">
              <a:xfrm>
                <a:off x="6825" y="1523"/>
                <a:ext cx="20" cy="19"/>
              </a:xfrm>
              <a:custGeom>
                <a:avLst/>
                <a:gdLst>
                  <a:gd name="T0" fmla="*/ 77 w 140"/>
                  <a:gd name="T1" fmla="*/ 131 h 131"/>
                  <a:gd name="T2" fmla="*/ 91 w 140"/>
                  <a:gd name="T3" fmla="*/ 129 h 131"/>
                  <a:gd name="T4" fmla="*/ 103 w 140"/>
                  <a:gd name="T5" fmla="*/ 123 h 131"/>
                  <a:gd name="T6" fmla="*/ 114 w 140"/>
                  <a:gd name="T7" fmla="*/ 117 h 131"/>
                  <a:gd name="T8" fmla="*/ 123 w 140"/>
                  <a:gd name="T9" fmla="*/ 107 h 131"/>
                  <a:gd name="T10" fmla="*/ 131 w 140"/>
                  <a:gd name="T11" fmla="*/ 97 h 131"/>
                  <a:gd name="T12" fmla="*/ 136 w 140"/>
                  <a:gd name="T13" fmla="*/ 85 h 131"/>
                  <a:gd name="T14" fmla="*/ 139 w 140"/>
                  <a:gd name="T15" fmla="*/ 72 h 131"/>
                  <a:gd name="T16" fmla="*/ 139 w 140"/>
                  <a:gd name="T17" fmla="*/ 59 h 131"/>
                  <a:gd name="T18" fmla="*/ 136 w 140"/>
                  <a:gd name="T19" fmla="*/ 46 h 131"/>
                  <a:gd name="T20" fmla="*/ 131 w 140"/>
                  <a:gd name="T21" fmla="*/ 35 h 131"/>
                  <a:gd name="T22" fmla="*/ 123 w 140"/>
                  <a:gd name="T23" fmla="*/ 24 h 131"/>
                  <a:gd name="T24" fmla="*/ 114 w 140"/>
                  <a:gd name="T25" fmla="*/ 16 h 131"/>
                  <a:gd name="T26" fmla="*/ 103 w 140"/>
                  <a:gd name="T27" fmla="*/ 8 h 131"/>
                  <a:gd name="T28" fmla="*/ 91 w 140"/>
                  <a:gd name="T29" fmla="*/ 4 h 131"/>
                  <a:gd name="T30" fmla="*/ 77 w 140"/>
                  <a:gd name="T31" fmla="*/ 0 h 131"/>
                  <a:gd name="T32" fmla="*/ 62 w 140"/>
                  <a:gd name="T33" fmla="*/ 0 h 131"/>
                  <a:gd name="T34" fmla="*/ 49 w 140"/>
                  <a:gd name="T35" fmla="*/ 4 h 131"/>
                  <a:gd name="T36" fmla="*/ 36 w 140"/>
                  <a:gd name="T37" fmla="*/ 8 h 131"/>
                  <a:gd name="T38" fmla="*/ 25 w 140"/>
                  <a:gd name="T39" fmla="*/ 16 h 131"/>
                  <a:gd name="T40" fmla="*/ 17 w 140"/>
                  <a:gd name="T41" fmla="*/ 24 h 131"/>
                  <a:gd name="T42" fmla="*/ 9 w 140"/>
                  <a:gd name="T43" fmla="*/ 35 h 131"/>
                  <a:gd name="T44" fmla="*/ 4 w 140"/>
                  <a:gd name="T45" fmla="*/ 46 h 131"/>
                  <a:gd name="T46" fmla="*/ 0 w 140"/>
                  <a:gd name="T47" fmla="*/ 59 h 131"/>
                  <a:gd name="T48" fmla="*/ 0 w 140"/>
                  <a:gd name="T49" fmla="*/ 72 h 131"/>
                  <a:gd name="T50" fmla="*/ 4 w 140"/>
                  <a:gd name="T51" fmla="*/ 85 h 131"/>
                  <a:gd name="T52" fmla="*/ 9 w 140"/>
                  <a:gd name="T53" fmla="*/ 97 h 131"/>
                  <a:gd name="T54" fmla="*/ 17 w 140"/>
                  <a:gd name="T55" fmla="*/ 107 h 131"/>
                  <a:gd name="T56" fmla="*/ 25 w 140"/>
                  <a:gd name="T57" fmla="*/ 117 h 131"/>
                  <a:gd name="T58" fmla="*/ 36 w 140"/>
                  <a:gd name="T59" fmla="*/ 123 h 131"/>
                  <a:gd name="T60" fmla="*/ 49 w 140"/>
                  <a:gd name="T61" fmla="*/ 129 h 131"/>
                  <a:gd name="T62" fmla="*/ 62 w 140"/>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1">
                    <a:moveTo>
                      <a:pt x="70" y="131"/>
                    </a:moveTo>
                    <a:lnTo>
                      <a:pt x="77" y="131"/>
                    </a:lnTo>
                    <a:lnTo>
                      <a:pt x="84" y="130"/>
                    </a:lnTo>
                    <a:lnTo>
                      <a:pt x="91" y="129"/>
                    </a:lnTo>
                    <a:lnTo>
                      <a:pt x="97" y="127"/>
                    </a:lnTo>
                    <a:lnTo>
                      <a:pt x="103" y="123"/>
                    </a:lnTo>
                    <a:lnTo>
                      <a:pt x="108" y="120"/>
                    </a:lnTo>
                    <a:lnTo>
                      <a:pt x="114" y="117"/>
                    </a:lnTo>
                    <a:lnTo>
                      <a:pt x="119" y="112"/>
                    </a:lnTo>
                    <a:lnTo>
                      <a:pt x="123" y="107"/>
                    </a:lnTo>
                    <a:lnTo>
                      <a:pt x="128" y="103"/>
                    </a:lnTo>
                    <a:lnTo>
                      <a:pt x="131" y="97"/>
                    </a:lnTo>
                    <a:lnTo>
                      <a:pt x="134" y="92"/>
                    </a:lnTo>
                    <a:lnTo>
                      <a:pt x="136" y="85"/>
                    </a:lnTo>
                    <a:lnTo>
                      <a:pt x="138" y="79"/>
                    </a:lnTo>
                    <a:lnTo>
                      <a:pt x="139" y="72"/>
                    </a:lnTo>
                    <a:lnTo>
                      <a:pt x="140" y="66"/>
                    </a:lnTo>
                    <a:lnTo>
                      <a:pt x="139" y="59"/>
                    </a:lnTo>
                    <a:lnTo>
                      <a:pt x="138" y="53"/>
                    </a:lnTo>
                    <a:lnTo>
                      <a:pt x="136" y="46"/>
                    </a:lnTo>
                    <a:lnTo>
                      <a:pt x="134" y="41"/>
                    </a:lnTo>
                    <a:lnTo>
                      <a:pt x="131" y="35"/>
                    </a:lnTo>
                    <a:lnTo>
                      <a:pt x="128" y="30"/>
                    </a:lnTo>
                    <a:lnTo>
                      <a:pt x="123" y="24"/>
                    </a:lnTo>
                    <a:lnTo>
                      <a:pt x="119" y="20"/>
                    </a:lnTo>
                    <a:lnTo>
                      <a:pt x="114" y="16"/>
                    </a:lnTo>
                    <a:lnTo>
                      <a:pt x="108" y="11"/>
                    </a:lnTo>
                    <a:lnTo>
                      <a:pt x="103" y="8"/>
                    </a:lnTo>
                    <a:lnTo>
                      <a:pt x="97" y="6"/>
                    </a:lnTo>
                    <a:lnTo>
                      <a:pt x="91" y="4"/>
                    </a:lnTo>
                    <a:lnTo>
                      <a:pt x="84" y="1"/>
                    </a:lnTo>
                    <a:lnTo>
                      <a:pt x="77" y="0"/>
                    </a:lnTo>
                    <a:lnTo>
                      <a:pt x="70" y="0"/>
                    </a:lnTo>
                    <a:lnTo>
                      <a:pt x="62" y="0"/>
                    </a:lnTo>
                    <a:lnTo>
                      <a:pt x="56" y="1"/>
                    </a:lnTo>
                    <a:lnTo>
                      <a:pt x="49" y="4"/>
                    </a:lnTo>
                    <a:lnTo>
                      <a:pt x="43" y="6"/>
                    </a:lnTo>
                    <a:lnTo>
                      <a:pt x="36" y="8"/>
                    </a:lnTo>
                    <a:lnTo>
                      <a:pt x="31" y="11"/>
                    </a:lnTo>
                    <a:lnTo>
                      <a:pt x="25" y="16"/>
                    </a:lnTo>
                    <a:lnTo>
                      <a:pt x="21" y="20"/>
                    </a:lnTo>
                    <a:lnTo>
                      <a:pt x="17" y="24"/>
                    </a:lnTo>
                    <a:lnTo>
                      <a:pt x="12" y="30"/>
                    </a:lnTo>
                    <a:lnTo>
                      <a:pt x="9" y="35"/>
                    </a:lnTo>
                    <a:lnTo>
                      <a:pt x="6" y="41"/>
                    </a:lnTo>
                    <a:lnTo>
                      <a:pt x="4" y="46"/>
                    </a:lnTo>
                    <a:lnTo>
                      <a:pt x="1" y="53"/>
                    </a:lnTo>
                    <a:lnTo>
                      <a:pt x="0" y="59"/>
                    </a:lnTo>
                    <a:lnTo>
                      <a:pt x="0" y="66"/>
                    </a:lnTo>
                    <a:lnTo>
                      <a:pt x="0" y="72"/>
                    </a:lnTo>
                    <a:lnTo>
                      <a:pt x="1" y="79"/>
                    </a:lnTo>
                    <a:lnTo>
                      <a:pt x="4" y="85"/>
                    </a:lnTo>
                    <a:lnTo>
                      <a:pt x="6" y="92"/>
                    </a:lnTo>
                    <a:lnTo>
                      <a:pt x="9" y="97"/>
                    </a:lnTo>
                    <a:lnTo>
                      <a:pt x="12" y="103"/>
                    </a:lnTo>
                    <a:lnTo>
                      <a:pt x="17" y="107"/>
                    </a:lnTo>
                    <a:lnTo>
                      <a:pt x="21" y="112"/>
                    </a:lnTo>
                    <a:lnTo>
                      <a:pt x="25" y="117"/>
                    </a:lnTo>
                    <a:lnTo>
                      <a:pt x="31" y="120"/>
                    </a:lnTo>
                    <a:lnTo>
                      <a:pt x="36" y="123"/>
                    </a:lnTo>
                    <a:lnTo>
                      <a:pt x="43" y="127"/>
                    </a:lnTo>
                    <a:lnTo>
                      <a:pt x="49" y="129"/>
                    </a:lnTo>
                    <a:lnTo>
                      <a:pt x="56" y="130"/>
                    </a:lnTo>
                    <a:lnTo>
                      <a:pt x="62" y="131"/>
                    </a:lnTo>
                    <a:lnTo>
                      <a:pt x="70" y="131"/>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8" name="Freeform 328"/>
              <p:cNvSpPr>
                <a:spLocks/>
              </p:cNvSpPr>
              <p:nvPr/>
            </p:nvSpPr>
            <p:spPr bwMode="auto">
              <a:xfrm>
                <a:off x="6712" y="1485"/>
                <a:ext cx="20" cy="19"/>
              </a:xfrm>
              <a:custGeom>
                <a:avLst/>
                <a:gdLst>
                  <a:gd name="T0" fmla="*/ 76 w 139"/>
                  <a:gd name="T1" fmla="*/ 131 h 131"/>
                  <a:gd name="T2" fmla="*/ 90 w 139"/>
                  <a:gd name="T3" fmla="*/ 128 h 131"/>
                  <a:gd name="T4" fmla="*/ 102 w 139"/>
                  <a:gd name="T5" fmla="*/ 124 h 131"/>
                  <a:gd name="T6" fmla="*/ 113 w 139"/>
                  <a:gd name="T7" fmla="*/ 116 h 131"/>
                  <a:gd name="T8" fmla="*/ 123 w 139"/>
                  <a:gd name="T9" fmla="*/ 107 h 131"/>
                  <a:gd name="T10" fmla="*/ 130 w 139"/>
                  <a:gd name="T11" fmla="*/ 97 h 131"/>
                  <a:gd name="T12" fmla="*/ 136 w 139"/>
                  <a:gd name="T13" fmla="*/ 86 h 131"/>
                  <a:gd name="T14" fmla="*/ 138 w 139"/>
                  <a:gd name="T15" fmla="*/ 73 h 131"/>
                  <a:gd name="T16" fmla="*/ 138 w 139"/>
                  <a:gd name="T17" fmla="*/ 59 h 131"/>
                  <a:gd name="T18" fmla="*/ 136 w 139"/>
                  <a:gd name="T19" fmla="*/ 47 h 131"/>
                  <a:gd name="T20" fmla="*/ 130 w 139"/>
                  <a:gd name="T21" fmla="*/ 35 h 131"/>
                  <a:gd name="T22" fmla="*/ 123 w 139"/>
                  <a:gd name="T23" fmla="*/ 24 h 131"/>
                  <a:gd name="T24" fmla="*/ 113 w 139"/>
                  <a:gd name="T25" fmla="*/ 15 h 131"/>
                  <a:gd name="T26" fmla="*/ 102 w 139"/>
                  <a:gd name="T27" fmla="*/ 8 h 131"/>
                  <a:gd name="T28" fmla="*/ 90 w 139"/>
                  <a:gd name="T29" fmla="*/ 3 h 131"/>
                  <a:gd name="T30" fmla="*/ 76 w 139"/>
                  <a:gd name="T31" fmla="*/ 1 h 131"/>
                  <a:gd name="T32" fmla="*/ 62 w 139"/>
                  <a:gd name="T33" fmla="*/ 1 h 131"/>
                  <a:gd name="T34" fmla="*/ 49 w 139"/>
                  <a:gd name="T35" fmla="*/ 3 h 131"/>
                  <a:gd name="T36" fmla="*/ 36 w 139"/>
                  <a:gd name="T37" fmla="*/ 8 h 131"/>
                  <a:gd name="T38" fmla="*/ 25 w 139"/>
                  <a:gd name="T39" fmla="*/ 15 h 131"/>
                  <a:gd name="T40" fmla="*/ 15 w 139"/>
                  <a:gd name="T41" fmla="*/ 24 h 131"/>
                  <a:gd name="T42" fmla="*/ 9 w 139"/>
                  <a:gd name="T43" fmla="*/ 35 h 131"/>
                  <a:gd name="T44" fmla="*/ 3 w 139"/>
                  <a:gd name="T45" fmla="*/ 47 h 131"/>
                  <a:gd name="T46" fmla="*/ 0 w 139"/>
                  <a:gd name="T47" fmla="*/ 59 h 131"/>
                  <a:gd name="T48" fmla="*/ 0 w 139"/>
                  <a:gd name="T49" fmla="*/ 73 h 131"/>
                  <a:gd name="T50" fmla="*/ 3 w 139"/>
                  <a:gd name="T51" fmla="*/ 86 h 131"/>
                  <a:gd name="T52" fmla="*/ 9 w 139"/>
                  <a:gd name="T53" fmla="*/ 97 h 131"/>
                  <a:gd name="T54" fmla="*/ 15 w 139"/>
                  <a:gd name="T55" fmla="*/ 107 h 131"/>
                  <a:gd name="T56" fmla="*/ 25 w 139"/>
                  <a:gd name="T57" fmla="*/ 116 h 131"/>
                  <a:gd name="T58" fmla="*/ 36 w 139"/>
                  <a:gd name="T59" fmla="*/ 124 h 131"/>
                  <a:gd name="T60" fmla="*/ 49 w 139"/>
                  <a:gd name="T61" fmla="*/ 128 h 131"/>
                  <a:gd name="T62" fmla="*/ 62 w 139"/>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1">
                    <a:moveTo>
                      <a:pt x="70" y="131"/>
                    </a:moveTo>
                    <a:lnTo>
                      <a:pt x="76" y="131"/>
                    </a:lnTo>
                    <a:lnTo>
                      <a:pt x="84" y="130"/>
                    </a:lnTo>
                    <a:lnTo>
                      <a:pt x="90" y="128"/>
                    </a:lnTo>
                    <a:lnTo>
                      <a:pt x="97" y="126"/>
                    </a:lnTo>
                    <a:lnTo>
                      <a:pt x="102" y="124"/>
                    </a:lnTo>
                    <a:lnTo>
                      <a:pt x="108" y="121"/>
                    </a:lnTo>
                    <a:lnTo>
                      <a:pt x="113" y="116"/>
                    </a:lnTo>
                    <a:lnTo>
                      <a:pt x="119" y="112"/>
                    </a:lnTo>
                    <a:lnTo>
                      <a:pt x="123" y="107"/>
                    </a:lnTo>
                    <a:lnTo>
                      <a:pt x="127" y="102"/>
                    </a:lnTo>
                    <a:lnTo>
                      <a:pt x="130" y="97"/>
                    </a:lnTo>
                    <a:lnTo>
                      <a:pt x="133" y="91"/>
                    </a:lnTo>
                    <a:lnTo>
                      <a:pt x="136" y="86"/>
                    </a:lnTo>
                    <a:lnTo>
                      <a:pt x="137" y="79"/>
                    </a:lnTo>
                    <a:lnTo>
                      <a:pt x="138" y="73"/>
                    </a:lnTo>
                    <a:lnTo>
                      <a:pt x="139" y="66"/>
                    </a:lnTo>
                    <a:lnTo>
                      <a:pt x="138" y="59"/>
                    </a:lnTo>
                    <a:lnTo>
                      <a:pt x="137" y="53"/>
                    </a:lnTo>
                    <a:lnTo>
                      <a:pt x="136" y="47"/>
                    </a:lnTo>
                    <a:lnTo>
                      <a:pt x="133" y="40"/>
                    </a:lnTo>
                    <a:lnTo>
                      <a:pt x="130" y="35"/>
                    </a:lnTo>
                    <a:lnTo>
                      <a:pt x="127" y="29"/>
                    </a:lnTo>
                    <a:lnTo>
                      <a:pt x="123" y="24"/>
                    </a:lnTo>
                    <a:lnTo>
                      <a:pt x="119" y="19"/>
                    </a:lnTo>
                    <a:lnTo>
                      <a:pt x="113" y="15"/>
                    </a:lnTo>
                    <a:lnTo>
                      <a:pt x="108" y="12"/>
                    </a:lnTo>
                    <a:lnTo>
                      <a:pt x="102" y="8"/>
                    </a:lnTo>
                    <a:lnTo>
                      <a:pt x="97" y="5"/>
                    </a:lnTo>
                    <a:lnTo>
                      <a:pt x="90" y="3"/>
                    </a:lnTo>
                    <a:lnTo>
                      <a:pt x="84" y="2"/>
                    </a:lnTo>
                    <a:lnTo>
                      <a:pt x="76" y="1"/>
                    </a:lnTo>
                    <a:lnTo>
                      <a:pt x="70" y="0"/>
                    </a:lnTo>
                    <a:lnTo>
                      <a:pt x="62" y="1"/>
                    </a:lnTo>
                    <a:lnTo>
                      <a:pt x="55" y="2"/>
                    </a:lnTo>
                    <a:lnTo>
                      <a:pt x="49" y="3"/>
                    </a:lnTo>
                    <a:lnTo>
                      <a:pt x="42" y="5"/>
                    </a:lnTo>
                    <a:lnTo>
                      <a:pt x="36" y="8"/>
                    </a:lnTo>
                    <a:lnTo>
                      <a:pt x="30" y="12"/>
                    </a:lnTo>
                    <a:lnTo>
                      <a:pt x="25" y="15"/>
                    </a:lnTo>
                    <a:lnTo>
                      <a:pt x="21" y="19"/>
                    </a:lnTo>
                    <a:lnTo>
                      <a:pt x="15" y="24"/>
                    </a:lnTo>
                    <a:lnTo>
                      <a:pt x="12" y="29"/>
                    </a:lnTo>
                    <a:lnTo>
                      <a:pt x="9" y="35"/>
                    </a:lnTo>
                    <a:lnTo>
                      <a:pt x="5" y="40"/>
                    </a:lnTo>
                    <a:lnTo>
                      <a:pt x="3" y="47"/>
                    </a:lnTo>
                    <a:lnTo>
                      <a:pt x="1" y="53"/>
                    </a:lnTo>
                    <a:lnTo>
                      <a:pt x="0" y="59"/>
                    </a:lnTo>
                    <a:lnTo>
                      <a:pt x="0" y="66"/>
                    </a:lnTo>
                    <a:lnTo>
                      <a:pt x="0" y="73"/>
                    </a:lnTo>
                    <a:lnTo>
                      <a:pt x="1" y="79"/>
                    </a:lnTo>
                    <a:lnTo>
                      <a:pt x="3" y="86"/>
                    </a:lnTo>
                    <a:lnTo>
                      <a:pt x="5" y="91"/>
                    </a:lnTo>
                    <a:lnTo>
                      <a:pt x="9" y="97"/>
                    </a:lnTo>
                    <a:lnTo>
                      <a:pt x="12" y="102"/>
                    </a:lnTo>
                    <a:lnTo>
                      <a:pt x="15" y="107"/>
                    </a:lnTo>
                    <a:lnTo>
                      <a:pt x="21" y="112"/>
                    </a:lnTo>
                    <a:lnTo>
                      <a:pt x="25" y="116"/>
                    </a:lnTo>
                    <a:lnTo>
                      <a:pt x="30" y="121"/>
                    </a:lnTo>
                    <a:lnTo>
                      <a:pt x="36" y="124"/>
                    </a:lnTo>
                    <a:lnTo>
                      <a:pt x="42" y="126"/>
                    </a:lnTo>
                    <a:lnTo>
                      <a:pt x="49" y="128"/>
                    </a:lnTo>
                    <a:lnTo>
                      <a:pt x="55" y="130"/>
                    </a:lnTo>
                    <a:lnTo>
                      <a:pt x="62" y="131"/>
                    </a:lnTo>
                    <a:lnTo>
                      <a:pt x="70" y="131"/>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09" name="Freeform 329"/>
              <p:cNvSpPr>
                <a:spLocks/>
              </p:cNvSpPr>
              <p:nvPr/>
            </p:nvSpPr>
            <p:spPr bwMode="auto">
              <a:xfrm>
                <a:off x="6711" y="1531"/>
                <a:ext cx="20" cy="19"/>
              </a:xfrm>
              <a:custGeom>
                <a:avLst/>
                <a:gdLst>
                  <a:gd name="T0" fmla="*/ 76 w 138"/>
                  <a:gd name="T1" fmla="*/ 132 h 132"/>
                  <a:gd name="T2" fmla="*/ 89 w 138"/>
                  <a:gd name="T3" fmla="*/ 128 h 132"/>
                  <a:gd name="T4" fmla="*/ 102 w 138"/>
                  <a:gd name="T5" fmla="*/ 124 h 132"/>
                  <a:gd name="T6" fmla="*/ 113 w 138"/>
                  <a:gd name="T7" fmla="*/ 116 h 132"/>
                  <a:gd name="T8" fmla="*/ 123 w 138"/>
                  <a:gd name="T9" fmla="*/ 108 h 132"/>
                  <a:gd name="T10" fmla="*/ 130 w 138"/>
                  <a:gd name="T11" fmla="*/ 97 h 132"/>
                  <a:gd name="T12" fmla="*/ 135 w 138"/>
                  <a:gd name="T13" fmla="*/ 85 h 132"/>
                  <a:gd name="T14" fmla="*/ 138 w 138"/>
                  <a:gd name="T15" fmla="*/ 73 h 132"/>
                  <a:gd name="T16" fmla="*/ 138 w 138"/>
                  <a:gd name="T17" fmla="*/ 59 h 132"/>
                  <a:gd name="T18" fmla="*/ 135 w 138"/>
                  <a:gd name="T19" fmla="*/ 47 h 132"/>
                  <a:gd name="T20" fmla="*/ 130 w 138"/>
                  <a:gd name="T21" fmla="*/ 35 h 132"/>
                  <a:gd name="T22" fmla="*/ 123 w 138"/>
                  <a:gd name="T23" fmla="*/ 24 h 132"/>
                  <a:gd name="T24" fmla="*/ 113 w 138"/>
                  <a:gd name="T25" fmla="*/ 15 h 132"/>
                  <a:gd name="T26" fmla="*/ 102 w 138"/>
                  <a:gd name="T27" fmla="*/ 9 h 132"/>
                  <a:gd name="T28" fmla="*/ 89 w 138"/>
                  <a:gd name="T29" fmla="*/ 3 h 132"/>
                  <a:gd name="T30" fmla="*/ 76 w 138"/>
                  <a:gd name="T31" fmla="*/ 1 h 132"/>
                  <a:gd name="T32" fmla="*/ 62 w 138"/>
                  <a:gd name="T33" fmla="*/ 1 h 132"/>
                  <a:gd name="T34" fmla="*/ 48 w 138"/>
                  <a:gd name="T35" fmla="*/ 3 h 132"/>
                  <a:gd name="T36" fmla="*/ 36 w 138"/>
                  <a:gd name="T37" fmla="*/ 9 h 132"/>
                  <a:gd name="T38" fmla="*/ 25 w 138"/>
                  <a:gd name="T39" fmla="*/ 15 h 132"/>
                  <a:gd name="T40" fmla="*/ 15 w 138"/>
                  <a:gd name="T41" fmla="*/ 24 h 132"/>
                  <a:gd name="T42" fmla="*/ 8 w 138"/>
                  <a:gd name="T43" fmla="*/ 35 h 132"/>
                  <a:gd name="T44" fmla="*/ 2 w 138"/>
                  <a:gd name="T45" fmla="*/ 47 h 132"/>
                  <a:gd name="T46" fmla="*/ 0 w 138"/>
                  <a:gd name="T47" fmla="*/ 59 h 132"/>
                  <a:gd name="T48" fmla="*/ 0 w 138"/>
                  <a:gd name="T49" fmla="*/ 73 h 132"/>
                  <a:gd name="T50" fmla="*/ 2 w 138"/>
                  <a:gd name="T51" fmla="*/ 85 h 132"/>
                  <a:gd name="T52" fmla="*/ 8 w 138"/>
                  <a:gd name="T53" fmla="*/ 97 h 132"/>
                  <a:gd name="T54" fmla="*/ 15 w 138"/>
                  <a:gd name="T55" fmla="*/ 108 h 132"/>
                  <a:gd name="T56" fmla="*/ 25 w 138"/>
                  <a:gd name="T57" fmla="*/ 116 h 132"/>
                  <a:gd name="T58" fmla="*/ 36 w 138"/>
                  <a:gd name="T59" fmla="*/ 124 h 132"/>
                  <a:gd name="T60" fmla="*/ 48 w 138"/>
                  <a:gd name="T61" fmla="*/ 128 h 132"/>
                  <a:gd name="T62" fmla="*/ 62 w 138"/>
                  <a:gd name="T6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2">
                    <a:moveTo>
                      <a:pt x="69" y="132"/>
                    </a:moveTo>
                    <a:lnTo>
                      <a:pt x="76" y="132"/>
                    </a:lnTo>
                    <a:lnTo>
                      <a:pt x="83" y="131"/>
                    </a:lnTo>
                    <a:lnTo>
                      <a:pt x="89" y="128"/>
                    </a:lnTo>
                    <a:lnTo>
                      <a:pt x="96" y="126"/>
                    </a:lnTo>
                    <a:lnTo>
                      <a:pt x="102" y="124"/>
                    </a:lnTo>
                    <a:lnTo>
                      <a:pt x="108" y="121"/>
                    </a:lnTo>
                    <a:lnTo>
                      <a:pt x="113" y="116"/>
                    </a:lnTo>
                    <a:lnTo>
                      <a:pt x="118" y="112"/>
                    </a:lnTo>
                    <a:lnTo>
                      <a:pt x="123" y="108"/>
                    </a:lnTo>
                    <a:lnTo>
                      <a:pt x="126" y="102"/>
                    </a:lnTo>
                    <a:lnTo>
                      <a:pt x="130" y="97"/>
                    </a:lnTo>
                    <a:lnTo>
                      <a:pt x="133" y="91"/>
                    </a:lnTo>
                    <a:lnTo>
                      <a:pt x="135" y="85"/>
                    </a:lnTo>
                    <a:lnTo>
                      <a:pt x="137" y="79"/>
                    </a:lnTo>
                    <a:lnTo>
                      <a:pt x="138" y="73"/>
                    </a:lnTo>
                    <a:lnTo>
                      <a:pt x="138" y="66"/>
                    </a:lnTo>
                    <a:lnTo>
                      <a:pt x="138" y="59"/>
                    </a:lnTo>
                    <a:lnTo>
                      <a:pt x="137" y="52"/>
                    </a:lnTo>
                    <a:lnTo>
                      <a:pt x="135" y="47"/>
                    </a:lnTo>
                    <a:lnTo>
                      <a:pt x="133" y="40"/>
                    </a:lnTo>
                    <a:lnTo>
                      <a:pt x="130" y="35"/>
                    </a:lnTo>
                    <a:lnTo>
                      <a:pt x="126" y="29"/>
                    </a:lnTo>
                    <a:lnTo>
                      <a:pt x="123" y="24"/>
                    </a:lnTo>
                    <a:lnTo>
                      <a:pt x="118" y="20"/>
                    </a:lnTo>
                    <a:lnTo>
                      <a:pt x="113" y="15"/>
                    </a:lnTo>
                    <a:lnTo>
                      <a:pt x="108" y="12"/>
                    </a:lnTo>
                    <a:lnTo>
                      <a:pt x="102" y="9"/>
                    </a:lnTo>
                    <a:lnTo>
                      <a:pt x="96" y="5"/>
                    </a:lnTo>
                    <a:lnTo>
                      <a:pt x="89" y="3"/>
                    </a:lnTo>
                    <a:lnTo>
                      <a:pt x="83" y="2"/>
                    </a:lnTo>
                    <a:lnTo>
                      <a:pt x="76" y="1"/>
                    </a:lnTo>
                    <a:lnTo>
                      <a:pt x="69" y="0"/>
                    </a:lnTo>
                    <a:lnTo>
                      <a:pt x="62" y="1"/>
                    </a:lnTo>
                    <a:lnTo>
                      <a:pt x="56" y="2"/>
                    </a:lnTo>
                    <a:lnTo>
                      <a:pt x="48" y="3"/>
                    </a:lnTo>
                    <a:lnTo>
                      <a:pt x="43" y="5"/>
                    </a:lnTo>
                    <a:lnTo>
                      <a:pt x="36" y="9"/>
                    </a:lnTo>
                    <a:lnTo>
                      <a:pt x="31" y="12"/>
                    </a:lnTo>
                    <a:lnTo>
                      <a:pt x="25" y="15"/>
                    </a:lnTo>
                    <a:lnTo>
                      <a:pt x="20" y="20"/>
                    </a:lnTo>
                    <a:lnTo>
                      <a:pt x="15" y="24"/>
                    </a:lnTo>
                    <a:lnTo>
                      <a:pt x="11" y="29"/>
                    </a:lnTo>
                    <a:lnTo>
                      <a:pt x="8" y="35"/>
                    </a:lnTo>
                    <a:lnTo>
                      <a:pt x="6" y="40"/>
                    </a:lnTo>
                    <a:lnTo>
                      <a:pt x="2" y="47"/>
                    </a:lnTo>
                    <a:lnTo>
                      <a:pt x="1" y="52"/>
                    </a:lnTo>
                    <a:lnTo>
                      <a:pt x="0" y="59"/>
                    </a:lnTo>
                    <a:lnTo>
                      <a:pt x="0" y="66"/>
                    </a:lnTo>
                    <a:lnTo>
                      <a:pt x="0" y="73"/>
                    </a:lnTo>
                    <a:lnTo>
                      <a:pt x="1" y="79"/>
                    </a:lnTo>
                    <a:lnTo>
                      <a:pt x="2" y="85"/>
                    </a:lnTo>
                    <a:lnTo>
                      <a:pt x="6" y="91"/>
                    </a:lnTo>
                    <a:lnTo>
                      <a:pt x="8" y="97"/>
                    </a:lnTo>
                    <a:lnTo>
                      <a:pt x="11" y="102"/>
                    </a:lnTo>
                    <a:lnTo>
                      <a:pt x="15" y="108"/>
                    </a:lnTo>
                    <a:lnTo>
                      <a:pt x="20" y="112"/>
                    </a:lnTo>
                    <a:lnTo>
                      <a:pt x="25" y="116"/>
                    </a:lnTo>
                    <a:lnTo>
                      <a:pt x="31" y="121"/>
                    </a:lnTo>
                    <a:lnTo>
                      <a:pt x="36" y="124"/>
                    </a:lnTo>
                    <a:lnTo>
                      <a:pt x="43" y="126"/>
                    </a:lnTo>
                    <a:lnTo>
                      <a:pt x="48" y="128"/>
                    </a:lnTo>
                    <a:lnTo>
                      <a:pt x="56" y="131"/>
                    </a:lnTo>
                    <a:lnTo>
                      <a:pt x="62" y="132"/>
                    </a:lnTo>
                    <a:lnTo>
                      <a:pt x="69"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0" name="Freeform 330"/>
              <p:cNvSpPr>
                <a:spLocks/>
              </p:cNvSpPr>
              <p:nvPr/>
            </p:nvSpPr>
            <p:spPr bwMode="auto">
              <a:xfrm>
                <a:off x="6671" y="1513"/>
                <a:ext cx="19" cy="18"/>
              </a:xfrm>
              <a:custGeom>
                <a:avLst/>
                <a:gdLst>
                  <a:gd name="T0" fmla="*/ 77 w 139"/>
                  <a:gd name="T1" fmla="*/ 131 h 131"/>
                  <a:gd name="T2" fmla="*/ 90 w 139"/>
                  <a:gd name="T3" fmla="*/ 129 h 131"/>
                  <a:gd name="T4" fmla="*/ 104 w 139"/>
                  <a:gd name="T5" fmla="*/ 123 h 131"/>
                  <a:gd name="T6" fmla="*/ 114 w 139"/>
                  <a:gd name="T7" fmla="*/ 117 h 131"/>
                  <a:gd name="T8" fmla="*/ 123 w 139"/>
                  <a:gd name="T9" fmla="*/ 107 h 131"/>
                  <a:gd name="T10" fmla="*/ 131 w 139"/>
                  <a:gd name="T11" fmla="*/ 97 h 131"/>
                  <a:gd name="T12" fmla="*/ 136 w 139"/>
                  <a:gd name="T13" fmla="*/ 85 h 131"/>
                  <a:gd name="T14" fmla="*/ 139 w 139"/>
                  <a:gd name="T15" fmla="*/ 72 h 131"/>
                  <a:gd name="T16" fmla="*/ 139 w 139"/>
                  <a:gd name="T17" fmla="*/ 59 h 131"/>
                  <a:gd name="T18" fmla="*/ 136 w 139"/>
                  <a:gd name="T19" fmla="*/ 46 h 131"/>
                  <a:gd name="T20" fmla="*/ 131 w 139"/>
                  <a:gd name="T21" fmla="*/ 34 h 131"/>
                  <a:gd name="T22" fmla="*/ 123 w 139"/>
                  <a:gd name="T23" fmla="*/ 24 h 131"/>
                  <a:gd name="T24" fmla="*/ 114 w 139"/>
                  <a:gd name="T25" fmla="*/ 16 h 131"/>
                  <a:gd name="T26" fmla="*/ 104 w 139"/>
                  <a:gd name="T27" fmla="*/ 8 h 131"/>
                  <a:gd name="T28" fmla="*/ 90 w 139"/>
                  <a:gd name="T29" fmla="*/ 4 h 131"/>
                  <a:gd name="T30" fmla="*/ 77 w 139"/>
                  <a:gd name="T31" fmla="*/ 0 h 131"/>
                  <a:gd name="T32" fmla="*/ 63 w 139"/>
                  <a:gd name="T33" fmla="*/ 0 h 131"/>
                  <a:gd name="T34" fmla="*/ 49 w 139"/>
                  <a:gd name="T35" fmla="*/ 4 h 131"/>
                  <a:gd name="T36" fmla="*/ 37 w 139"/>
                  <a:gd name="T37" fmla="*/ 8 h 131"/>
                  <a:gd name="T38" fmla="*/ 26 w 139"/>
                  <a:gd name="T39" fmla="*/ 16 h 131"/>
                  <a:gd name="T40" fmla="*/ 16 w 139"/>
                  <a:gd name="T41" fmla="*/ 24 h 131"/>
                  <a:gd name="T42" fmla="*/ 9 w 139"/>
                  <a:gd name="T43" fmla="*/ 34 h 131"/>
                  <a:gd name="T44" fmla="*/ 3 w 139"/>
                  <a:gd name="T45" fmla="*/ 46 h 131"/>
                  <a:gd name="T46" fmla="*/ 1 w 139"/>
                  <a:gd name="T47" fmla="*/ 59 h 131"/>
                  <a:gd name="T48" fmla="*/ 1 w 139"/>
                  <a:gd name="T49" fmla="*/ 72 h 131"/>
                  <a:gd name="T50" fmla="*/ 3 w 139"/>
                  <a:gd name="T51" fmla="*/ 85 h 131"/>
                  <a:gd name="T52" fmla="*/ 9 w 139"/>
                  <a:gd name="T53" fmla="*/ 97 h 131"/>
                  <a:gd name="T54" fmla="*/ 16 w 139"/>
                  <a:gd name="T55" fmla="*/ 107 h 131"/>
                  <a:gd name="T56" fmla="*/ 26 w 139"/>
                  <a:gd name="T57" fmla="*/ 117 h 131"/>
                  <a:gd name="T58" fmla="*/ 37 w 139"/>
                  <a:gd name="T59" fmla="*/ 123 h 131"/>
                  <a:gd name="T60" fmla="*/ 49 w 139"/>
                  <a:gd name="T61" fmla="*/ 129 h 131"/>
                  <a:gd name="T62" fmla="*/ 63 w 139"/>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1">
                    <a:moveTo>
                      <a:pt x="70" y="131"/>
                    </a:moveTo>
                    <a:lnTo>
                      <a:pt x="77" y="131"/>
                    </a:lnTo>
                    <a:lnTo>
                      <a:pt x="84" y="130"/>
                    </a:lnTo>
                    <a:lnTo>
                      <a:pt x="90" y="129"/>
                    </a:lnTo>
                    <a:lnTo>
                      <a:pt x="97" y="127"/>
                    </a:lnTo>
                    <a:lnTo>
                      <a:pt x="104" y="123"/>
                    </a:lnTo>
                    <a:lnTo>
                      <a:pt x="109" y="120"/>
                    </a:lnTo>
                    <a:lnTo>
                      <a:pt x="114" y="117"/>
                    </a:lnTo>
                    <a:lnTo>
                      <a:pt x="119" y="112"/>
                    </a:lnTo>
                    <a:lnTo>
                      <a:pt x="123" y="107"/>
                    </a:lnTo>
                    <a:lnTo>
                      <a:pt x="128" y="103"/>
                    </a:lnTo>
                    <a:lnTo>
                      <a:pt x="131" y="97"/>
                    </a:lnTo>
                    <a:lnTo>
                      <a:pt x="134" y="92"/>
                    </a:lnTo>
                    <a:lnTo>
                      <a:pt x="136" y="85"/>
                    </a:lnTo>
                    <a:lnTo>
                      <a:pt x="138" y="79"/>
                    </a:lnTo>
                    <a:lnTo>
                      <a:pt x="139" y="72"/>
                    </a:lnTo>
                    <a:lnTo>
                      <a:pt x="139" y="66"/>
                    </a:lnTo>
                    <a:lnTo>
                      <a:pt x="139" y="59"/>
                    </a:lnTo>
                    <a:lnTo>
                      <a:pt x="138" y="53"/>
                    </a:lnTo>
                    <a:lnTo>
                      <a:pt x="136" y="46"/>
                    </a:lnTo>
                    <a:lnTo>
                      <a:pt x="134" y="41"/>
                    </a:lnTo>
                    <a:lnTo>
                      <a:pt x="131" y="34"/>
                    </a:lnTo>
                    <a:lnTo>
                      <a:pt x="128" y="29"/>
                    </a:lnTo>
                    <a:lnTo>
                      <a:pt x="123" y="24"/>
                    </a:lnTo>
                    <a:lnTo>
                      <a:pt x="119" y="20"/>
                    </a:lnTo>
                    <a:lnTo>
                      <a:pt x="114" y="16"/>
                    </a:lnTo>
                    <a:lnTo>
                      <a:pt x="109" y="11"/>
                    </a:lnTo>
                    <a:lnTo>
                      <a:pt x="104" y="8"/>
                    </a:lnTo>
                    <a:lnTo>
                      <a:pt x="97" y="6"/>
                    </a:lnTo>
                    <a:lnTo>
                      <a:pt x="90" y="4"/>
                    </a:lnTo>
                    <a:lnTo>
                      <a:pt x="84" y="1"/>
                    </a:lnTo>
                    <a:lnTo>
                      <a:pt x="77" y="0"/>
                    </a:lnTo>
                    <a:lnTo>
                      <a:pt x="70" y="0"/>
                    </a:lnTo>
                    <a:lnTo>
                      <a:pt x="63" y="0"/>
                    </a:lnTo>
                    <a:lnTo>
                      <a:pt x="56" y="1"/>
                    </a:lnTo>
                    <a:lnTo>
                      <a:pt x="49" y="4"/>
                    </a:lnTo>
                    <a:lnTo>
                      <a:pt x="43" y="6"/>
                    </a:lnTo>
                    <a:lnTo>
                      <a:pt x="37" y="8"/>
                    </a:lnTo>
                    <a:lnTo>
                      <a:pt x="32" y="11"/>
                    </a:lnTo>
                    <a:lnTo>
                      <a:pt x="26" y="16"/>
                    </a:lnTo>
                    <a:lnTo>
                      <a:pt x="21" y="20"/>
                    </a:lnTo>
                    <a:lnTo>
                      <a:pt x="16" y="24"/>
                    </a:lnTo>
                    <a:lnTo>
                      <a:pt x="12" y="29"/>
                    </a:lnTo>
                    <a:lnTo>
                      <a:pt x="9" y="34"/>
                    </a:lnTo>
                    <a:lnTo>
                      <a:pt x="6" y="41"/>
                    </a:lnTo>
                    <a:lnTo>
                      <a:pt x="3" y="46"/>
                    </a:lnTo>
                    <a:lnTo>
                      <a:pt x="2" y="53"/>
                    </a:lnTo>
                    <a:lnTo>
                      <a:pt x="1" y="59"/>
                    </a:lnTo>
                    <a:lnTo>
                      <a:pt x="0" y="66"/>
                    </a:lnTo>
                    <a:lnTo>
                      <a:pt x="1" y="72"/>
                    </a:lnTo>
                    <a:lnTo>
                      <a:pt x="2" y="79"/>
                    </a:lnTo>
                    <a:lnTo>
                      <a:pt x="3" y="85"/>
                    </a:lnTo>
                    <a:lnTo>
                      <a:pt x="6" y="92"/>
                    </a:lnTo>
                    <a:lnTo>
                      <a:pt x="9" y="97"/>
                    </a:lnTo>
                    <a:lnTo>
                      <a:pt x="12" y="103"/>
                    </a:lnTo>
                    <a:lnTo>
                      <a:pt x="16" y="107"/>
                    </a:lnTo>
                    <a:lnTo>
                      <a:pt x="21" y="112"/>
                    </a:lnTo>
                    <a:lnTo>
                      <a:pt x="26" y="117"/>
                    </a:lnTo>
                    <a:lnTo>
                      <a:pt x="32" y="120"/>
                    </a:lnTo>
                    <a:lnTo>
                      <a:pt x="37" y="123"/>
                    </a:lnTo>
                    <a:lnTo>
                      <a:pt x="43" y="127"/>
                    </a:lnTo>
                    <a:lnTo>
                      <a:pt x="49" y="129"/>
                    </a:lnTo>
                    <a:lnTo>
                      <a:pt x="56" y="130"/>
                    </a:lnTo>
                    <a:lnTo>
                      <a:pt x="63" y="131"/>
                    </a:lnTo>
                    <a:lnTo>
                      <a:pt x="70" y="131"/>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1" name="Freeform 331"/>
              <p:cNvSpPr>
                <a:spLocks/>
              </p:cNvSpPr>
              <p:nvPr/>
            </p:nvSpPr>
            <p:spPr bwMode="auto">
              <a:xfrm>
                <a:off x="6637" y="1377"/>
                <a:ext cx="19" cy="19"/>
              </a:xfrm>
              <a:custGeom>
                <a:avLst/>
                <a:gdLst>
                  <a:gd name="T0" fmla="*/ 77 w 139"/>
                  <a:gd name="T1" fmla="*/ 131 h 132"/>
                  <a:gd name="T2" fmla="*/ 90 w 139"/>
                  <a:gd name="T3" fmla="*/ 129 h 132"/>
                  <a:gd name="T4" fmla="*/ 102 w 139"/>
                  <a:gd name="T5" fmla="*/ 124 h 132"/>
                  <a:gd name="T6" fmla="*/ 114 w 139"/>
                  <a:gd name="T7" fmla="*/ 117 h 132"/>
                  <a:gd name="T8" fmla="*/ 123 w 139"/>
                  <a:gd name="T9" fmla="*/ 108 h 132"/>
                  <a:gd name="T10" fmla="*/ 130 w 139"/>
                  <a:gd name="T11" fmla="*/ 97 h 132"/>
                  <a:gd name="T12" fmla="*/ 136 w 139"/>
                  <a:gd name="T13" fmla="*/ 85 h 132"/>
                  <a:gd name="T14" fmla="*/ 139 w 139"/>
                  <a:gd name="T15" fmla="*/ 73 h 132"/>
                  <a:gd name="T16" fmla="*/ 139 w 139"/>
                  <a:gd name="T17" fmla="*/ 59 h 132"/>
                  <a:gd name="T18" fmla="*/ 136 w 139"/>
                  <a:gd name="T19" fmla="*/ 47 h 132"/>
                  <a:gd name="T20" fmla="*/ 130 w 139"/>
                  <a:gd name="T21" fmla="*/ 35 h 132"/>
                  <a:gd name="T22" fmla="*/ 123 w 139"/>
                  <a:gd name="T23" fmla="*/ 24 h 132"/>
                  <a:gd name="T24" fmla="*/ 114 w 139"/>
                  <a:gd name="T25" fmla="*/ 16 h 132"/>
                  <a:gd name="T26" fmla="*/ 102 w 139"/>
                  <a:gd name="T27" fmla="*/ 9 h 132"/>
                  <a:gd name="T28" fmla="*/ 90 w 139"/>
                  <a:gd name="T29" fmla="*/ 4 h 132"/>
                  <a:gd name="T30" fmla="*/ 77 w 139"/>
                  <a:gd name="T31" fmla="*/ 1 h 132"/>
                  <a:gd name="T32" fmla="*/ 62 w 139"/>
                  <a:gd name="T33" fmla="*/ 1 h 132"/>
                  <a:gd name="T34" fmla="*/ 49 w 139"/>
                  <a:gd name="T35" fmla="*/ 4 h 132"/>
                  <a:gd name="T36" fmla="*/ 37 w 139"/>
                  <a:gd name="T37" fmla="*/ 9 h 132"/>
                  <a:gd name="T38" fmla="*/ 25 w 139"/>
                  <a:gd name="T39" fmla="*/ 16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5 h 132"/>
                  <a:gd name="T52" fmla="*/ 8 w 139"/>
                  <a:gd name="T53" fmla="*/ 97 h 132"/>
                  <a:gd name="T54" fmla="*/ 16 w 139"/>
                  <a:gd name="T55" fmla="*/ 108 h 132"/>
                  <a:gd name="T56" fmla="*/ 25 w 139"/>
                  <a:gd name="T57" fmla="*/ 117 h 132"/>
                  <a:gd name="T58" fmla="*/ 37 w 139"/>
                  <a:gd name="T59" fmla="*/ 124 h 132"/>
                  <a:gd name="T60" fmla="*/ 49 w 139"/>
                  <a:gd name="T61" fmla="*/ 129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1"/>
                    </a:lnTo>
                    <a:lnTo>
                      <a:pt x="84" y="131"/>
                    </a:lnTo>
                    <a:lnTo>
                      <a:pt x="90" y="129"/>
                    </a:lnTo>
                    <a:lnTo>
                      <a:pt x="97" y="127"/>
                    </a:lnTo>
                    <a:lnTo>
                      <a:pt x="102" y="124"/>
                    </a:lnTo>
                    <a:lnTo>
                      <a:pt x="109" y="121"/>
                    </a:lnTo>
                    <a:lnTo>
                      <a:pt x="114" y="117"/>
                    </a:lnTo>
                    <a:lnTo>
                      <a:pt x="118" y="112"/>
                    </a:lnTo>
                    <a:lnTo>
                      <a:pt x="123" y="108"/>
                    </a:lnTo>
                    <a:lnTo>
                      <a:pt x="127" y="103"/>
                    </a:lnTo>
                    <a:lnTo>
                      <a:pt x="130" y="97"/>
                    </a:lnTo>
                    <a:lnTo>
                      <a:pt x="134" y="92"/>
                    </a:lnTo>
                    <a:lnTo>
                      <a:pt x="136" y="85"/>
                    </a:lnTo>
                    <a:lnTo>
                      <a:pt x="138" y="80"/>
                    </a:lnTo>
                    <a:lnTo>
                      <a:pt x="139" y="73"/>
                    </a:lnTo>
                    <a:lnTo>
                      <a:pt x="139" y="67"/>
                    </a:lnTo>
                    <a:lnTo>
                      <a:pt x="139" y="59"/>
                    </a:lnTo>
                    <a:lnTo>
                      <a:pt x="138" y="53"/>
                    </a:lnTo>
                    <a:lnTo>
                      <a:pt x="136" y="47"/>
                    </a:lnTo>
                    <a:lnTo>
                      <a:pt x="134" y="41"/>
                    </a:lnTo>
                    <a:lnTo>
                      <a:pt x="130" y="35"/>
                    </a:lnTo>
                    <a:lnTo>
                      <a:pt x="127" y="30"/>
                    </a:lnTo>
                    <a:lnTo>
                      <a:pt x="123" y="24"/>
                    </a:lnTo>
                    <a:lnTo>
                      <a:pt x="118" y="20"/>
                    </a:lnTo>
                    <a:lnTo>
                      <a:pt x="114" y="16"/>
                    </a:lnTo>
                    <a:lnTo>
                      <a:pt x="109" y="12"/>
                    </a:lnTo>
                    <a:lnTo>
                      <a:pt x="102" y="9"/>
                    </a:lnTo>
                    <a:lnTo>
                      <a:pt x="97" y="6"/>
                    </a:lnTo>
                    <a:lnTo>
                      <a:pt x="90" y="4"/>
                    </a:lnTo>
                    <a:lnTo>
                      <a:pt x="84" y="2"/>
                    </a:lnTo>
                    <a:lnTo>
                      <a:pt x="77" y="1"/>
                    </a:lnTo>
                    <a:lnTo>
                      <a:pt x="69" y="0"/>
                    </a:lnTo>
                    <a:lnTo>
                      <a:pt x="62" y="1"/>
                    </a:lnTo>
                    <a:lnTo>
                      <a:pt x="55" y="2"/>
                    </a:lnTo>
                    <a:lnTo>
                      <a:pt x="49" y="4"/>
                    </a:lnTo>
                    <a:lnTo>
                      <a:pt x="42" y="6"/>
                    </a:lnTo>
                    <a:lnTo>
                      <a:pt x="37" y="9"/>
                    </a:lnTo>
                    <a:lnTo>
                      <a:pt x="30" y="12"/>
                    </a:lnTo>
                    <a:lnTo>
                      <a:pt x="25" y="16"/>
                    </a:lnTo>
                    <a:lnTo>
                      <a:pt x="20" y="20"/>
                    </a:lnTo>
                    <a:lnTo>
                      <a:pt x="16" y="24"/>
                    </a:lnTo>
                    <a:lnTo>
                      <a:pt x="12" y="30"/>
                    </a:lnTo>
                    <a:lnTo>
                      <a:pt x="8" y="35"/>
                    </a:lnTo>
                    <a:lnTo>
                      <a:pt x="5" y="41"/>
                    </a:lnTo>
                    <a:lnTo>
                      <a:pt x="3" y="47"/>
                    </a:lnTo>
                    <a:lnTo>
                      <a:pt x="1" y="53"/>
                    </a:lnTo>
                    <a:lnTo>
                      <a:pt x="1" y="59"/>
                    </a:lnTo>
                    <a:lnTo>
                      <a:pt x="0" y="67"/>
                    </a:lnTo>
                    <a:lnTo>
                      <a:pt x="1" y="73"/>
                    </a:lnTo>
                    <a:lnTo>
                      <a:pt x="1" y="80"/>
                    </a:lnTo>
                    <a:lnTo>
                      <a:pt x="3" y="85"/>
                    </a:lnTo>
                    <a:lnTo>
                      <a:pt x="5" y="92"/>
                    </a:lnTo>
                    <a:lnTo>
                      <a:pt x="8" y="97"/>
                    </a:lnTo>
                    <a:lnTo>
                      <a:pt x="12" y="103"/>
                    </a:lnTo>
                    <a:lnTo>
                      <a:pt x="16" y="108"/>
                    </a:lnTo>
                    <a:lnTo>
                      <a:pt x="20" y="112"/>
                    </a:lnTo>
                    <a:lnTo>
                      <a:pt x="25" y="117"/>
                    </a:lnTo>
                    <a:lnTo>
                      <a:pt x="30" y="121"/>
                    </a:lnTo>
                    <a:lnTo>
                      <a:pt x="37" y="124"/>
                    </a:lnTo>
                    <a:lnTo>
                      <a:pt x="42" y="127"/>
                    </a:lnTo>
                    <a:lnTo>
                      <a:pt x="49" y="129"/>
                    </a:lnTo>
                    <a:lnTo>
                      <a:pt x="55" y="131"/>
                    </a:lnTo>
                    <a:lnTo>
                      <a:pt x="62" y="131"/>
                    </a:lnTo>
                    <a:lnTo>
                      <a:pt x="69"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2" name="Freeform 332"/>
              <p:cNvSpPr>
                <a:spLocks/>
              </p:cNvSpPr>
              <p:nvPr/>
            </p:nvSpPr>
            <p:spPr bwMode="auto">
              <a:xfrm>
                <a:off x="6665" y="1340"/>
                <a:ext cx="20" cy="18"/>
              </a:xfrm>
              <a:custGeom>
                <a:avLst/>
                <a:gdLst>
                  <a:gd name="T0" fmla="*/ 76 w 140"/>
                  <a:gd name="T1" fmla="*/ 130 h 130"/>
                  <a:gd name="T2" fmla="*/ 91 w 140"/>
                  <a:gd name="T3" fmla="*/ 128 h 130"/>
                  <a:gd name="T4" fmla="*/ 103 w 140"/>
                  <a:gd name="T5" fmla="*/ 123 h 130"/>
                  <a:gd name="T6" fmla="*/ 113 w 140"/>
                  <a:gd name="T7" fmla="*/ 115 h 130"/>
                  <a:gd name="T8" fmla="*/ 123 w 140"/>
                  <a:gd name="T9" fmla="*/ 106 h 130"/>
                  <a:gd name="T10" fmla="*/ 131 w 140"/>
                  <a:gd name="T11" fmla="*/ 97 h 130"/>
                  <a:gd name="T12" fmla="*/ 136 w 140"/>
                  <a:gd name="T13" fmla="*/ 85 h 130"/>
                  <a:gd name="T14" fmla="*/ 138 w 140"/>
                  <a:gd name="T15" fmla="*/ 72 h 130"/>
                  <a:gd name="T16" fmla="*/ 138 w 140"/>
                  <a:gd name="T17" fmla="*/ 59 h 130"/>
                  <a:gd name="T18" fmla="*/ 136 w 140"/>
                  <a:gd name="T19" fmla="*/ 46 h 130"/>
                  <a:gd name="T20" fmla="*/ 131 w 140"/>
                  <a:gd name="T21" fmla="*/ 34 h 130"/>
                  <a:gd name="T22" fmla="*/ 123 w 140"/>
                  <a:gd name="T23" fmla="*/ 24 h 130"/>
                  <a:gd name="T24" fmla="*/ 113 w 140"/>
                  <a:gd name="T25" fmla="*/ 15 h 130"/>
                  <a:gd name="T26" fmla="*/ 103 w 140"/>
                  <a:gd name="T27" fmla="*/ 7 h 130"/>
                  <a:gd name="T28" fmla="*/ 91 w 140"/>
                  <a:gd name="T29" fmla="*/ 2 h 130"/>
                  <a:gd name="T30" fmla="*/ 76 w 140"/>
                  <a:gd name="T31" fmla="*/ 0 h 130"/>
                  <a:gd name="T32" fmla="*/ 62 w 140"/>
                  <a:gd name="T33" fmla="*/ 0 h 130"/>
                  <a:gd name="T34" fmla="*/ 49 w 140"/>
                  <a:gd name="T35" fmla="*/ 2 h 130"/>
                  <a:gd name="T36" fmla="*/ 37 w 140"/>
                  <a:gd name="T37" fmla="*/ 7 h 130"/>
                  <a:gd name="T38" fmla="*/ 25 w 140"/>
                  <a:gd name="T39" fmla="*/ 15 h 130"/>
                  <a:gd name="T40" fmla="*/ 17 w 140"/>
                  <a:gd name="T41" fmla="*/ 24 h 130"/>
                  <a:gd name="T42" fmla="*/ 9 w 140"/>
                  <a:gd name="T43" fmla="*/ 34 h 130"/>
                  <a:gd name="T44" fmla="*/ 3 w 140"/>
                  <a:gd name="T45" fmla="*/ 46 h 130"/>
                  <a:gd name="T46" fmla="*/ 0 w 140"/>
                  <a:gd name="T47" fmla="*/ 59 h 130"/>
                  <a:gd name="T48" fmla="*/ 0 w 140"/>
                  <a:gd name="T49" fmla="*/ 72 h 130"/>
                  <a:gd name="T50" fmla="*/ 3 w 140"/>
                  <a:gd name="T51" fmla="*/ 85 h 130"/>
                  <a:gd name="T52" fmla="*/ 9 w 140"/>
                  <a:gd name="T53" fmla="*/ 97 h 130"/>
                  <a:gd name="T54" fmla="*/ 17 w 140"/>
                  <a:gd name="T55" fmla="*/ 106 h 130"/>
                  <a:gd name="T56" fmla="*/ 25 w 140"/>
                  <a:gd name="T57" fmla="*/ 115 h 130"/>
                  <a:gd name="T58" fmla="*/ 37 w 140"/>
                  <a:gd name="T59" fmla="*/ 123 h 130"/>
                  <a:gd name="T60" fmla="*/ 49 w 140"/>
                  <a:gd name="T61" fmla="*/ 128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6" y="130"/>
                    </a:lnTo>
                    <a:lnTo>
                      <a:pt x="84" y="129"/>
                    </a:lnTo>
                    <a:lnTo>
                      <a:pt x="91" y="128"/>
                    </a:lnTo>
                    <a:lnTo>
                      <a:pt x="97" y="125"/>
                    </a:lnTo>
                    <a:lnTo>
                      <a:pt x="103" y="123"/>
                    </a:lnTo>
                    <a:lnTo>
                      <a:pt x="109" y="120"/>
                    </a:lnTo>
                    <a:lnTo>
                      <a:pt x="113" y="115"/>
                    </a:lnTo>
                    <a:lnTo>
                      <a:pt x="119" y="112"/>
                    </a:lnTo>
                    <a:lnTo>
                      <a:pt x="123" y="106"/>
                    </a:lnTo>
                    <a:lnTo>
                      <a:pt x="128" y="102"/>
                    </a:lnTo>
                    <a:lnTo>
                      <a:pt x="131" y="97"/>
                    </a:lnTo>
                    <a:lnTo>
                      <a:pt x="134" y="90"/>
                    </a:lnTo>
                    <a:lnTo>
                      <a:pt x="136" y="85"/>
                    </a:lnTo>
                    <a:lnTo>
                      <a:pt x="137" y="78"/>
                    </a:lnTo>
                    <a:lnTo>
                      <a:pt x="138" y="72"/>
                    </a:lnTo>
                    <a:lnTo>
                      <a:pt x="140" y="65"/>
                    </a:lnTo>
                    <a:lnTo>
                      <a:pt x="138" y="59"/>
                    </a:lnTo>
                    <a:lnTo>
                      <a:pt x="137" y="52"/>
                    </a:lnTo>
                    <a:lnTo>
                      <a:pt x="136" y="46"/>
                    </a:lnTo>
                    <a:lnTo>
                      <a:pt x="134" y="40"/>
                    </a:lnTo>
                    <a:lnTo>
                      <a:pt x="131" y="34"/>
                    </a:lnTo>
                    <a:lnTo>
                      <a:pt x="128" y="28"/>
                    </a:lnTo>
                    <a:lnTo>
                      <a:pt x="123" y="24"/>
                    </a:lnTo>
                    <a:lnTo>
                      <a:pt x="119" y="18"/>
                    </a:lnTo>
                    <a:lnTo>
                      <a:pt x="113" y="15"/>
                    </a:lnTo>
                    <a:lnTo>
                      <a:pt x="109" y="11"/>
                    </a:lnTo>
                    <a:lnTo>
                      <a:pt x="103" y="7"/>
                    </a:lnTo>
                    <a:lnTo>
                      <a:pt x="97" y="5"/>
                    </a:lnTo>
                    <a:lnTo>
                      <a:pt x="91" y="2"/>
                    </a:lnTo>
                    <a:lnTo>
                      <a:pt x="84" y="1"/>
                    </a:lnTo>
                    <a:lnTo>
                      <a:pt x="76" y="0"/>
                    </a:lnTo>
                    <a:lnTo>
                      <a:pt x="70" y="0"/>
                    </a:lnTo>
                    <a:lnTo>
                      <a:pt x="62" y="0"/>
                    </a:lnTo>
                    <a:lnTo>
                      <a:pt x="56" y="1"/>
                    </a:lnTo>
                    <a:lnTo>
                      <a:pt x="49" y="2"/>
                    </a:lnTo>
                    <a:lnTo>
                      <a:pt x="43" y="5"/>
                    </a:lnTo>
                    <a:lnTo>
                      <a:pt x="37" y="7"/>
                    </a:lnTo>
                    <a:lnTo>
                      <a:pt x="31" y="11"/>
                    </a:lnTo>
                    <a:lnTo>
                      <a:pt x="25" y="15"/>
                    </a:lnTo>
                    <a:lnTo>
                      <a:pt x="21" y="18"/>
                    </a:lnTo>
                    <a:lnTo>
                      <a:pt x="17" y="24"/>
                    </a:lnTo>
                    <a:lnTo>
                      <a:pt x="12" y="28"/>
                    </a:lnTo>
                    <a:lnTo>
                      <a:pt x="9" y="34"/>
                    </a:lnTo>
                    <a:lnTo>
                      <a:pt x="6" y="40"/>
                    </a:lnTo>
                    <a:lnTo>
                      <a:pt x="3" y="46"/>
                    </a:lnTo>
                    <a:lnTo>
                      <a:pt x="1" y="52"/>
                    </a:lnTo>
                    <a:lnTo>
                      <a:pt x="0" y="59"/>
                    </a:lnTo>
                    <a:lnTo>
                      <a:pt x="0" y="65"/>
                    </a:lnTo>
                    <a:lnTo>
                      <a:pt x="0" y="72"/>
                    </a:lnTo>
                    <a:lnTo>
                      <a:pt x="1" y="78"/>
                    </a:lnTo>
                    <a:lnTo>
                      <a:pt x="3" y="85"/>
                    </a:lnTo>
                    <a:lnTo>
                      <a:pt x="6" y="90"/>
                    </a:lnTo>
                    <a:lnTo>
                      <a:pt x="9" y="97"/>
                    </a:lnTo>
                    <a:lnTo>
                      <a:pt x="12" y="102"/>
                    </a:lnTo>
                    <a:lnTo>
                      <a:pt x="17" y="106"/>
                    </a:lnTo>
                    <a:lnTo>
                      <a:pt x="21" y="112"/>
                    </a:lnTo>
                    <a:lnTo>
                      <a:pt x="25" y="115"/>
                    </a:lnTo>
                    <a:lnTo>
                      <a:pt x="31" y="120"/>
                    </a:lnTo>
                    <a:lnTo>
                      <a:pt x="37" y="123"/>
                    </a:lnTo>
                    <a:lnTo>
                      <a:pt x="43" y="125"/>
                    </a:lnTo>
                    <a:lnTo>
                      <a:pt x="49" y="128"/>
                    </a:lnTo>
                    <a:lnTo>
                      <a:pt x="56" y="129"/>
                    </a:lnTo>
                    <a:lnTo>
                      <a:pt x="62" y="130"/>
                    </a:lnTo>
                    <a:lnTo>
                      <a:pt x="70"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3" name="Freeform 333"/>
              <p:cNvSpPr>
                <a:spLocks/>
              </p:cNvSpPr>
              <p:nvPr/>
            </p:nvSpPr>
            <p:spPr bwMode="auto">
              <a:xfrm>
                <a:off x="6664" y="1294"/>
                <a:ext cx="20" cy="18"/>
              </a:xfrm>
              <a:custGeom>
                <a:avLst/>
                <a:gdLst>
                  <a:gd name="T0" fmla="*/ 76 w 140"/>
                  <a:gd name="T1" fmla="*/ 130 h 130"/>
                  <a:gd name="T2" fmla="*/ 91 w 140"/>
                  <a:gd name="T3" fmla="*/ 128 h 130"/>
                  <a:gd name="T4" fmla="*/ 103 w 140"/>
                  <a:gd name="T5" fmla="*/ 123 h 130"/>
                  <a:gd name="T6" fmla="*/ 113 w 140"/>
                  <a:gd name="T7" fmla="*/ 116 h 130"/>
                  <a:gd name="T8" fmla="*/ 123 w 140"/>
                  <a:gd name="T9" fmla="*/ 106 h 130"/>
                  <a:gd name="T10" fmla="*/ 131 w 140"/>
                  <a:gd name="T11" fmla="*/ 96 h 130"/>
                  <a:gd name="T12" fmla="*/ 136 w 140"/>
                  <a:gd name="T13" fmla="*/ 85 h 130"/>
                  <a:gd name="T14" fmla="*/ 138 w 140"/>
                  <a:gd name="T15" fmla="*/ 71 h 130"/>
                  <a:gd name="T16" fmla="*/ 138 w 140"/>
                  <a:gd name="T17" fmla="*/ 58 h 130"/>
                  <a:gd name="T18" fmla="*/ 136 w 140"/>
                  <a:gd name="T19" fmla="*/ 45 h 130"/>
                  <a:gd name="T20" fmla="*/ 131 w 140"/>
                  <a:gd name="T21" fmla="*/ 33 h 130"/>
                  <a:gd name="T22" fmla="*/ 123 w 140"/>
                  <a:gd name="T23" fmla="*/ 24 h 130"/>
                  <a:gd name="T24" fmla="*/ 113 w 140"/>
                  <a:gd name="T25" fmla="*/ 15 h 130"/>
                  <a:gd name="T26" fmla="*/ 103 w 140"/>
                  <a:gd name="T27" fmla="*/ 7 h 130"/>
                  <a:gd name="T28" fmla="*/ 91 w 140"/>
                  <a:gd name="T29" fmla="*/ 3 h 130"/>
                  <a:gd name="T30" fmla="*/ 76 w 140"/>
                  <a:gd name="T31" fmla="*/ 0 h 130"/>
                  <a:gd name="T32" fmla="*/ 62 w 140"/>
                  <a:gd name="T33" fmla="*/ 0 h 130"/>
                  <a:gd name="T34" fmla="*/ 49 w 140"/>
                  <a:gd name="T35" fmla="*/ 3 h 130"/>
                  <a:gd name="T36" fmla="*/ 36 w 140"/>
                  <a:gd name="T37" fmla="*/ 7 h 130"/>
                  <a:gd name="T38" fmla="*/ 25 w 140"/>
                  <a:gd name="T39" fmla="*/ 15 h 130"/>
                  <a:gd name="T40" fmla="*/ 17 w 140"/>
                  <a:gd name="T41" fmla="*/ 24 h 130"/>
                  <a:gd name="T42" fmla="*/ 9 w 140"/>
                  <a:gd name="T43" fmla="*/ 33 h 130"/>
                  <a:gd name="T44" fmla="*/ 3 w 140"/>
                  <a:gd name="T45" fmla="*/ 45 h 130"/>
                  <a:gd name="T46" fmla="*/ 0 w 140"/>
                  <a:gd name="T47" fmla="*/ 58 h 130"/>
                  <a:gd name="T48" fmla="*/ 0 w 140"/>
                  <a:gd name="T49" fmla="*/ 71 h 130"/>
                  <a:gd name="T50" fmla="*/ 3 w 140"/>
                  <a:gd name="T51" fmla="*/ 85 h 130"/>
                  <a:gd name="T52" fmla="*/ 9 w 140"/>
                  <a:gd name="T53" fmla="*/ 96 h 130"/>
                  <a:gd name="T54" fmla="*/ 17 w 140"/>
                  <a:gd name="T55" fmla="*/ 106 h 130"/>
                  <a:gd name="T56" fmla="*/ 25 w 140"/>
                  <a:gd name="T57" fmla="*/ 116 h 130"/>
                  <a:gd name="T58" fmla="*/ 36 w 140"/>
                  <a:gd name="T59" fmla="*/ 123 h 130"/>
                  <a:gd name="T60" fmla="*/ 49 w 140"/>
                  <a:gd name="T61" fmla="*/ 128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6" y="130"/>
                    </a:lnTo>
                    <a:lnTo>
                      <a:pt x="84" y="129"/>
                    </a:lnTo>
                    <a:lnTo>
                      <a:pt x="91" y="128"/>
                    </a:lnTo>
                    <a:lnTo>
                      <a:pt x="97" y="126"/>
                    </a:lnTo>
                    <a:lnTo>
                      <a:pt x="103" y="123"/>
                    </a:lnTo>
                    <a:lnTo>
                      <a:pt x="109" y="119"/>
                    </a:lnTo>
                    <a:lnTo>
                      <a:pt x="113" y="116"/>
                    </a:lnTo>
                    <a:lnTo>
                      <a:pt x="119" y="112"/>
                    </a:lnTo>
                    <a:lnTo>
                      <a:pt x="123" y="106"/>
                    </a:lnTo>
                    <a:lnTo>
                      <a:pt x="128" y="102"/>
                    </a:lnTo>
                    <a:lnTo>
                      <a:pt x="131" y="96"/>
                    </a:lnTo>
                    <a:lnTo>
                      <a:pt x="134" y="90"/>
                    </a:lnTo>
                    <a:lnTo>
                      <a:pt x="136" y="85"/>
                    </a:lnTo>
                    <a:lnTo>
                      <a:pt x="137" y="78"/>
                    </a:lnTo>
                    <a:lnTo>
                      <a:pt x="138" y="71"/>
                    </a:lnTo>
                    <a:lnTo>
                      <a:pt x="140" y="65"/>
                    </a:lnTo>
                    <a:lnTo>
                      <a:pt x="138" y="58"/>
                    </a:lnTo>
                    <a:lnTo>
                      <a:pt x="137" y="52"/>
                    </a:lnTo>
                    <a:lnTo>
                      <a:pt x="136" y="45"/>
                    </a:lnTo>
                    <a:lnTo>
                      <a:pt x="134" y="40"/>
                    </a:lnTo>
                    <a:lnTo>
                      <a:pt x="131" y="33"/>
                    </a:lnTo>
                    <a:lnTo>
                      <a:pt x="128" y="28"/>
                    </a:lnTo>
                    <a:lnTo>
                      <a:pt x="123" y="24"/>
                    </a:lnTo>
                    <a:lnTo>
                      <a:pt x="119" y="18"/>
                    </a:lnTo>
                    <a:lnTo>
                      <a:pt x="113" y="15"/>
                    </a:lnTo>
                    <a:lnTo>
                      <a:pt x="109" y="10"/>
                    </a:lnTo>
                    <a:lnTo>
                      <a:pt x="103" y="7"/>
                    </a:lnTo>
                    <a:lnTo>
                      <a:pt x="97" y="5"/>
                    </a:lnTo>
                    <a:lnTo>
                      <a:pt x="91" y="3"/>
                    </a:lnTo>
                    <a:lnTo>
                      <a:pt x="84" y="1"/>
                    </a:lnTo>
                    <a:lnTo>
                      <a:pt x="76" y="0"/>
                    </a:lnTo>
                    <a:lnTo>
                      <a:pt x="70" y="0"/>
                    </a:lnTo>
                    <a:lnTo>
                      <a:pt x="62" y="0"/>
                    </a:lnTo>
                    <a:lnTo>
                      <a:pt x="56" y="1"/>
                    </a:lnTo>
                    <a:lnTo>
                      <a:pt x="49" y="3"/>
                    </a:lnTo>
                    <a:lnTo>
                      <a:pt x="43" y="5"/>
                    </a:lnTo>
                    <a:lnTo>
                      <a:pt x="36" y="7"/>
                    </a:lnTo>
                    <a:lnTo>
                      <a:pt x="31" y="10"/>
                    </a:lnTo>
                    <a:lnTo>
                      <a:pt x="25" y="15"/>
                    </a:lnTo>
                    <a:lnTo>
                      <a:pt x="21" y="18"/>
                    </a:lnTo>
                    <a:lnTo>
                      <a:pt x="17" y="24"/>
                    </a:lnTo>
                    <a:lnTo>
                      <a:pt x="12" y="28"/>
                    </a:lnTo>
                    <a:lnTo>
                      <a:pt x="9" y="33"/>
                    </a:lnTo>
                    <a:lnTo>
                      <a:pt x="6" y="40"/>
                    </a:lnTo>
                    <a:lnTo>
                      <a:pt x="3" y="45"/>
                    </a:lnTo>
                    <a:lnTo>
                      <a:pt x="1" y="52"/>
                    </a:lnTo>
                    <a:lnTo>
                      <a:pt x="0" y="58"/>
                    </a:lnTo>
                    <a:lnTo>
                      <a:pt x="0" y="65"/>
                    </a:lnTo>
                    <a:lnTo>
                      <a:pt x="0" y="71"/>
                    </a:lnTo>
                    <a:lnTo>
                      <a:pt x="1" y="78"/>
                    </a:lnTo>
                    <a:lnTo>
                      <a:pt x="3" y="85"/>
                    </a:lnTo>
                    <a:lnTo>
                      <a:pt x="6" y="90"/>
                    </a:lnTo>
                    <a:lnTo>
                      <a:pt x="9" y="96"/>
                    </a:lnTo>
                    <a:lnTo>
                      <a:pt x="12" y="102"/>
                    </a:lnTo>
                    <a:lnTo>
                      <a:pt x="17" y="106"/>
                    </a:lnTo>
                    <a:lnTo>
                      <a:pt x="21" y="112"/>
                    </a:lnTo>
                    <a:lnTo>
                      <a:pt x="25" y="116"/>
                    </a:lnTo>
                    <a:lnTo>
                      <a:pt x="31" y="119"/>
                    </a:lnTo>
                    <a:lnTo>
                      <a:pt x="36" y="123"/>
                    </a:lnTo>
                    <a:lnTo>
                      <a:pt x="43" y="126"/>
                    </a:lnTo>
                    <a:lnTo>
                      <a:pt x="49" y="128"/>
                    </a:lnTo>
                    <a:lnTo>
                      <a:pt x="56" y="129"/>
                    </a:lnTo>
                    <a:lnTo>
                      <a:pt x="62" y="130"/>
                    </a:lnTo>
                    <a:lnTo>
                      <a:pt x="70"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4" name="Freeform 334"/>
              <p:cNvSpPr>
                <a:spLocks/>
              </p:cNvSpPr>
              <p:nvPr/>
            </p:nvSpPr>
            <p:spPr bwMode="auto">
              <a:xfrm>
                <a:off x="6758" y="1296"/>
                <a:ext cx="20" cy="19"/>
              </a:xfrm>
              <a:custGeom>
                <a:avLst/>
                <a:gdLst>
                  <a:gd name="T0" fmla="*/ 76 w 139"/>
                  <a:gd name="T1" fmla="*/ 131 h 132"/>
                  <a:gd name="T2" fmla="*/ 90 w 139"/>
                  <a:gd name="T3" fmla="*/ 129 h 132"/>
                  <a:gd name="T4" fmla="*/ 102 w 139"/>
                  <a:gd name="T5" fmla="*/ 123 h 132"/>
                  <a:gd name="T6" fmla="*/ 113 w 139"/>
                  <a:gd name="T7" fmla="*/ 117 h 132"/>
                  <a:gd name="T8" fmla="*/ 123 w 139"/>
                  <a:gd name="T9" fmla="*/ 108 h 132"/>
                  <a:gd name="T10" fmla="*/ 131 w 139"/>
                  <a:gd name="T11" fmla="*/ 97 h 132"/>
                  <a:gd name="T12" fmla="*/ 136 w 139"/>
                  <a:gd name="T13" fmla="*/ 85 h 132"/>
                  <a:gd name="T14" fmla="*/ 138 w 139"/>
                  <a:gd name="T15" fmla="*/ 73 h 132"/>
                  <a:gd name="T16" fmla="*/ 138 w 139"/>
                  <a:gd name="T17" fmla="*/ 59 h 132"/>
                  <a:gd name="T18" fmla="*/ 136 w 139"/>
                  <a:gd name="T19" fmla="*/ 47 h 132"/>
                  <a:gd name="T20" fmla="*/ 131 w 139"/>
                  <a:gd name="T21" fmla="*/ 35 h 132"/>
                  <a:gd name="T22" fmla="*/ 123 w 139"/>
                  <a:gd name="T23" fmla="*/ 24 h 132"/>
                  <a:gd name="T24" fmla="*/ 113 w 139"/>
                  <a:gd name="T25" fmla="*/ 15 h 132"/>
                  <a:gd name="T26" fmla="*/ 102 w 139"/>
                  <a:gd name="T27" fmla="*/ 8 h 132"/>
                  <a:gd name="T28" fmla="*/ 90 w 139"/>
                  <a:gd name="T29" fmla="*/ 3 h 132"/>
                  <a:gd name="T30" fmla="*/ 76 w 139"/>
                  <a:gd name="T31" fmla="*/ 0 h 132"/>
                  <a:gd name="T32" fmla="*/ 62 w 139"/>
                  <a:gd name="T33" fmla="*/ 0 h 132"/>
                  <a:gd name="T34" fmla="*/ 49 w 139"/>
                  <a:gd name="T35" fmla="*/ 3 h 132"/>
                  <a:gd name="T36" fmla="*/ 36 w 139"/>
                  <a:gd name="T37" fmla="*/ 8 h 132"/>
                  <a:gd name="T38" fmla="*/ 25 w 139"/>
                  <a:gd name="T39" fmla="*/ 15 h 132"/>
                  <a:gd name="T40" fmla="*/ 16 w 139"/>
                  <a:gd name="T41" fmla="*/ 24 h 132"/>
                  <a:gd name="T42" fmla="*/ 9 w 139"/>
                  <a:gd name="T43" fmla="*/ 35 h 132"/>
                  <a:gd name="T44" fmla="*/ 3 w 139"/>
                  <a:gd name="T45" fmla="*/ 47 h 132"/>
                  <a:gd name="T46" fmla="*/ 0 w 139"/>
                  <a:gd name="T47" fmla="*/ 59 h 132"/>
                  <a:gd name="T48" fmla="*/ 0 w 139"/>
                  <a:gd name="T49" fmla="*/ 73 h 132"/>
                  <a:gd name="T50" fmla="*/ 3 w 139"/>
                  <a:gd name="T51" fmla="*/ 85 h 132"/>
                  <a:gd name="T52" fmla="*/ 9 w 139"/>
                  <a:gd name="T53" fmla="*/ 97 h 132"/>
                  <a:gd name="T54" fmla="*/ 16 w 139"/>
                  <a:gd name="T55" fmla="*/ 108 h 132"/>
                  <a:gd name="T56" fmla="*/ 25 w 139"/>
                  <a:gd name="T57" fmla="*/ 117 h 132"/>
                  <a:gd name="T58" fmla="*/ 36 w 139"/>
                  <a:gd name="T59" fmla="*/ 123 h 132"/>
                  <a:gd name="T60" fmla="*/ 49 w 139"/>
                  <a:gd name="T61" fmla="*/ 129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6" y="131"/>
                    </a:lnTo>
                    <a:lnTo>
                      <a:pt x="84" y="130"/>
                    </a:lnTo>
                    <a:lnTo>
                      <a:pt x="90" y="129"/>
                    </a:lnTo>
                    <a:lnTo>
                      <a:pt x="97" y="126"/>
                    </a:lnTo>
                    <a:lnTo>
                      <a:pt x="102" y="123"/>
                    </a:lnTo>
                    <a:lnTo>
                      <a:pt x="109" y="120"/>
                    </a:lnTo>
                    <a:lnTo>
                      <a:pt x="113" y="117"/>
                    </a:lnTo>
                    <a:lnTo>
                      <a:pt x="119" y="112"/>
                    </a:lnTo>
                    <a:lnTo>
                      <a:pt x="123" y="108"/>
                    </a:lnTo>
                    <a:lnTo>
                      <a:pt x="127" y="103"/>
                    </a:lnTo>
                    <a:lnTo>
                      <a:pt x="131" y="97"/>
                    </a:lnTo>
                    <a:lnTo>
                      <a:pt x="134" y="92"/>
                    </a:lnTo>
                    <a:lnTo>
                      <a:pt x="136" y="85"/>
                    </a:lnTo>
                    <a:lnTo>
                      <a:pt x="137" y="80"/>
                    </a:lnTo>
                    <a:lnTo>
                      <a:pt x="138" y="73"/>
                    </a:lnTo>
                    <a:lnTo>
                      <a:pt x="139" y="66"/>
                    </a:lnTo>
                    <a:lnTo>
                      <a:pt x="138" y="59"/>
                    </a:lnTo>
                    <a:lnTo>
                      <a:pt x="137" y="52"/>
                    </a:lnTo>
                    <a:lnTo>
                      <a:pt x="136" y="47"/>
                    </a:lnTo>
                    <a:lnTo>
                      <a:pt x="134" y="40"/>
                    </a:lnTo>
                    <a:lnTo>
                      <a:pt x="131" y="35"/>
                    </a:lnTo>
                    <a:lnTo>
                      <a:pt x="127" y="30"/>
                    </a:lnTo>
                    <a:lnTo>
                      <a:pt x="123" y="24"/>
                    </a:lnTo>
                    <a:lnTo>
                      <a:pt x="119" y="20"/>
                    </a:lnTo>
                    <a:lnTo>
                      <a:pt x="113" y="15"/>
                    </a:lnTo>
                    <a:lnTo>
                      <a:pt x="109" y="11"/>
                    </a:lnTo>
                    <a:lnTo>
                      <a:pt x="102" y="8"/>
                    </a:lnTo>
                    <a:lnTo>
                      <a:pt x="97" y="6"/>
                    </a:lnTo>
                    <a:lnTo>
                      <a:pt x="90" y="3"/>
                    </a:lnTo>
                    <a:lnTo>
                      <a:pt x="84" y="1"/>
                    </a:lnTo>
                    <a:lnTo>
                      <a:pt x="76" y="0"/>
                    </a:lnTo>
                    <a:lnTo>
                      <a:pt x="70" y="0"/>
                    </a:lnTo>
                    <a:lnTo>
                      <a:pt x="62" y="0"/>
                    </a:lnTo>
                    <a:lnTo>
                      <a:pt x="55" y="1"/>
                    </a:lnTo>
                    <a:lnTo>
                      <a:pt x="49" y="3"/>
                    </a:lnTo>
                    <a:lnTo>
                      <a:pt x="42" y="6"/>
                    </a:lnTo>
                    <a:lnTo>
                      <a:pt x="36" y="8"/>
                    </a:lnTo>
                    <a:lnTo>
                      <a:pt x="30" y="11"/>
                    </a:lnTo>
                    <a:lnTo>
                      <a:pt x="25" y="15"/>
                    </a:lnTo>
                    <a:lnTo>
                      <a:pt x="21" y="20"/>
                    </a:lnTo>
                    <a:lnTo>
                      <a:pt x="16" y="24"/>
                    </a:lnTo>
                    <a:lnTo>
                      <a:pt x="12" y="30"/>
                    </a:lnTo>
                    <a:lnTo>
                      <a:pt x="9" y="35"/>
                    </a:lnTo>
                    <a:lnTo>
                      <a:pt x="5" y="40"/>
                    </a:lnTo>
                    <a:lnTo>
                      <a:pt x="3" y="47"/>
                    </a:lnTo>
                    <a:lnTo>
                      <a:pt x="1" y="52"/>
                    </a:lnTo>
                    <a:lnTo>
                      <a:pt x="0" y="59"/>
                    </a:lnTo>
                    <a:lnTo>
                      <a:pt x="0" y="66"/>
                    </a:lnTo>
                    <a:lnTo>
                      <a:pt x="0" y="73"/>
                    </a:lnTo>
                    <a:lnTo>
                      <a:pt x="1" y="80"/>
                    </a:lnTo>
                    <a:lnTo>
                      <a:pt x="3" y="85"/>
                    </a:lnTo>
                    <a:lnTo>
                      <a:pt x="5" y="92"/>
                    </a:lnTo>
                    <a:lnTo>
                      <a:pt x="9" y="97"/>
                    </a:lnTo>
                    <a:lnTo>
                      <a:pt x="12" y="103"/>
                    </a:lnTo>
                    <a:lnTo>
                      <a:pt x="16" y="108"/>
                    </a:lnTo>
                    <a:lnTo>
                      <a:pt x="21" y="112"/>
                    </a:lnTo>
                    <a:lnTo>
                      <a:pt x="25" y="117"/>
                    </a:lnTo>
                    <a:lnTo>
                      <a:pt x="30" y="120"/>
                    </a:lnTo>
                    <a:lnTo>
                      <a:pt x="36" y="123"/>
                    </a:lnTo>
                    <a:lnTo>
                      <a:pt x="42" y="126"/>
                    </a:lnTo>
                    <a:lnTo>
                      <a:pt x="49" y="129"/>
                    </a:lnTo>
                    <a:lnTo>
                      <a:pt x="55" y="130"/>
                    </a:lnTo>
                    <a:lnTo>
                      <a:pt x="62" y="131"/>
                    </a:lnTo>
                    <a:lnTo>
                      <a:pt x="70"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5" name="Freeform 335"/>
              <p:cNvSpPr>
                <a:spLocks/>
              </p:cNvSpPr>
              <p:nvPr/>
            </p:nvSpPr>
            <p:spPr bwMode="auto">
              <a:xfrm>
                <a:off x="6742" y="1250"/>
                <a:ext cx="20" cy="19"/>
              </a:xfrm>
              <a:custGeom>
                <a:avLst/>
                <a:gdLst>
                  <a:gd name="T0" fmla="*/ 76 w 139"/>
                  <a:gd name="T1" fmla="*/ 131 h 132"/>
                  <a:gd name="T2" fmla="*/ 90 w 139"/>
                  <a:gd name="T3" fmla="*/ 128 h 132"/>
                  <a:gd name="T4" fmla="*/ 102 w 139"/>
                  <a:gd name="T5" fmla="*/ 123 h 132"/>
                  <a:gd name="T6" fmla="*/ 114 w 139"/>
                  <a:gd name="T7" fmla="*/ 116 h 132"/>
                  <a:gd name="T8" fmla="*/ 123 w 139"/>
                  <a:gd name="T9" fmla="*/ 108 h 132"/>
                  <a:gd name="T10" fmla="*/ 131 w 139"/>
                  <a:gd name="T11" fmla="*/ 97 h 132"/>
                  <a:gd name="T12" fmla="*/ 136 w 139"/>
                  <a:gd name="T13" fmla="*/ 85 h 132"/>
                  <a:gd name="T14" fmla="*/ 138 w 139"/>
                  <a:gd name="T15" fmla="*/ 73 h 132"/>
                  <a:gd name="T16" fmla="*/ 138 w 139"/>
                  <a:gd name="T17" fmla="*/ 59 h 132"/>
                  <a:gd name="T18" fmla="*/ 136 w 139"/>
                  <a:gd name="T19" fmla="*/ 47 h 132"/>
                  <a:gd name="T20" fmla="*/ 131 w 139"/>
                  <a:gd name="T21" fmla="*/ 35 h 132"/>
                  <a:gd name="T22" fmla="*/ 123 w 139"/>
                  <a:gd name="T23" fmla="*/ 24 h 132"/>
                  <a:gd name="T24" fmla="*/ 114 w 139"/>
                  <a:gd name="T25" fmla="*/ 15 h 132"/>
                  <a:gd name="T26" fmla="*/ 102 w 139"/>
                  <a:gd name="T27" fmla="*/ 9 h 132"/>
                  <a:gd name="T28" fmla="*/ 90 w 139"/>
                  <a:gd name="T29" fmla="*/ 3 h 132"/>
                  <a:gd name="T30" fmla="*/ 76 w 139"/>
                  <a:gd name="T31" fmla="*/ 1 h 132"/>
                  <a:gd name="T32" fmla="*/ 62 w 139"/>
                  <a:gd name="T33" fmla="*/ 1 h 132"/>
                  <a:gd name="T34" fmla="*/ 49 w 139"/>
                  <a:gd name="T35" fmla="*/ 3 h 132"/>
                  <a:gd name="T36" fmla="*/ 37 w 139"/>
                  <a:gd name="T37" fmla="*/ 9 h 132"/>
                  <a:gd name="T38" fmla="*/ 25 w 139"/>
                  <a:gd name="T39" fmla="*/ 15 h 132"/>
                  <a:gd name="T40" fmla="*/ 16 w 139"/>
                  <a:gd name="T41" fmla="*/ 24 h 132"/>
                  <a:gd name="T42" fmla="*/ 9 w 139"/>
                  <a:gd name="T43" fmla="*/ 35 h 132"/>
                  <a:gd name="T44" fmla="*/ 3 w 139"/>
                  <a:gd name="T45" fmla="*/ 47 h 132"/>
                  <a:gd name="T46" fmla="*/ 0 w 139"/>
                  <a:gd name="T47" fmla="*/ 59 h 132"/>
                  <a:gd name="T48" fmla="*/ 0 w 139"/>
                  <a:gd name="T49" fmla="*/ 73 h 132"/>
                  <a:gd name="T50" fmla="*/ 3 w 139"/>
                  <a:gd name="T51" fmla="*/ 85 h 132"/>
                  <a:gd name="T52" fmla="*/ 9 w 139"/>
                  <a:gd name="T53" fmla="*/ 97 h 132"/>
                  <a:gd name="T54" fmla="*/ 16 w 139"/>
                  <a:gd name="T55" fmla="*/ 108 h 132"/>
                  <a:gd name="T56" fmla="*/ 25 w 139"/>
                  <a:gd name="T57" fmla="*/ 116 h 132"/>
                  <a:gd name="T58" fmla="*/ 37 w 139"/>
                  <a:gd name="T59" fmla="*/ 123 h 132"/>
                  <a:gd name="T60" fmla="*/ 49 w 139"/>
                  <a:gd name="T61" fmla="*/ 128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6" y="131"/>
                    </a:lnTo>
                    <a:lnTo>
                      <a:pt x="84" y="130"/>
                    </a:lnTo>
                    <a:lnTo>
                      <a:pt x="90" y="128"/>
                    </a:lnTo>
                    <a:lnTo>
                      <a:pt x="97" y="126"/>
                    </a:lnTo>
                    <a:lnTo>
                      <a:pt x="102" y="123"/>
                    </a:lnTo>
                    <a:lnTo>
                      <a:pt x="109" y="120"/>
                    </a:lnTo>
                    <a:lnTo>
                      <a:pt x="114" y="116"/>
                    </a:lnTo>
                    <a:lnTo>
                      <a:pt x="119" y="112"/>
                    </a:lnTo>
                    <a:lnTo>
                      <a:pt x="123" y="108"/>
                    </a:lnTo>
                    <a:lnTo>
                      <a:pt x="127" y="102"/>
                    </a:lnTo>
                    <a:lnTo>
                      <a:pt x="131" y="97"/>
                    </a:lnTo>
                    <a:lnTo>
                      <a:pt x="134" y="91"/>
                    </a:lnTo>
                    <a:lnTo>
                      <a:pt x="136" y="85"/>
                    </a:lnTo>
                    <a:lnTo>
                      <a:pt x="138" y="79"/>
                    </a:lnTo>
                    <a:lnTo>
                      <a:pt x="138" y="73"/>
                    </a:lnTo>
                    <a:lnTo>
                      <a:pt x="139" y="65"/>
                    </a:lnTo>
                    <a:lnTo>
                      <a:pt x="138" y="59"/>
                    </a:lnTo>
                    <a:lnTo>
                      <a:pt x="138" y="52"/>
                    </a:lnTo>
                    <a:lnTo>
                      <a:pt x="136" y="47"/>
                    </a:lnTo>
                    <a:lnTo>
                      <a:pt x="134" y="40"/>
                    </a:lnTo>
                    <a:lnTo>
                      <a:pt x="131" y="35"/>
                    </a:lnTo>
                    <a:lnTo>
                      <a:pt x="127" y="29"/>
                    </a:lnTo>
                    <a:lnTo>
                      <a:pt x="123" y="24"/>
                    </a:lnTo>
                    <a:lnTo>
                      <a:pt x="119" y="20"/>
                    </a:lnTo>
                    <a:lnTo>
                      <a:pt x="114" y="15"/>
                    </a:lnTo>
                    <a:lnTo>
                      <a:pt x="109" y="12"/>
                    </a:lnTo>
                    <a:lnTo>
                      <a:pt x="102" y="9"/>
                    </a:lnTo>
                    <a:lnTo>
                      <a:pt x="97" y="5"/>
                    </a:lnTo>
                    <a:lnTo>
                      <a:pt x="90" y="3"/>
                    </a:lnTo>
                    <a:lnTo>
                      <a:pt x="84" y="1"/>
                    </a:lnTo>
                    <a:lnTo>
                      <a:pt x="76" y="1"/>
                    </a:lnTo>
                    <a:lnTo>
                      <a:pt x="70" y="0"/>
                    </a:lnTo>
                    <a:lnTo>
                      <a:pt x="62" y="1"/>
                    </a:lnTo>
                    <a:lnTo>
                      <a:pt x="56" y="1"/>
                    </a:lnTo>
                    <a:lnTo>
                      <a:pt x="49" y="3"/>
                    </a:lnTo>
                    <a:lnTo>
                      <a:pt x="43" y="5"/>
                    </a:lnTo>
                    <a:lnTo>
                      <a:pt x="37" y="9"/>
                    </a:lnTo>
                    <a:lnTo>
                      <a:pt x="31" y="12"/>
                    </a:lnTo>
                    <a:lnTo>
                      <a:pt x="25" y="15"/>
                    </a:lnTo>
                    <a:lnTo>
                      <a:pt x="21" y="20"/>
                    </a:lnTo>
                    <a:lnTo>
                      <a:pt x="16" y="24"/>
                    </a:lnTo>
                    <a:lnTo>
                      <a:pt x="12" y="29"/>
                    </a:lnTo>
                    <a:lnTo>
                      <a:pt x="9" y="35"/>
                    </a:lnTo>
                    <a:lnTo>
                      <a:pt x="5" y="40"/>
                    </a:lnTo>
                    <a:lnTo>
                      <a:pt x="3" y="47"/>
                    </a:lnTo>
                    <a:lnTo>
                      <a:pt x="1" y="52"/>
                    </a:lnTo>
                    <a:lnTo>
                      <a:pt x="0" y="59"/>
                    </a:lnTo>
                    <a:lnTo>
                      <a:pt x="0" y="65"/>
                    </a:lnTo>
                    <a:lnTo>
                      <a:pt x="0" y="73"/>
                    </a:lnTo>
                    <a:lnTo>
                      <a:pt x="1" y="79"/>
                    </a:lnTo>
                    <a:lnTo>
                      <a:pt x="3" y="85"/>
                    </a:lnTo>
                    <a:lnTo>
                      <a:pt x="5" y="91"/>
                    </a:lnTo>
                    <a:lnTo>
                      <a:pt x="9" y="97"/>
                    </a:lnTo>
                    <a:lnTo>
                      <a:pt x="12" y="102"/>
                    </a:lnTo>
                    <a:lnTo>
                      <a:pt x="16" y="108"/>
                    </a:lnTo>
                    <a:lnTo>
                      <a:pt x="21" y="112"/>
                    </a:lnTo>
                    <a:lnTo>
                      <a:pt x="25" y="116"/>
                    </a:lnTo>
                    <a:lnTo>
                      <a:pt x="31" y="120"/>
                    </a:lnTo>
                    <a:lnTo>
                      <a:pt x="37" y="123"/>
                    </a:lnTo>
                    <a:lnTo>
                      <a:pt x="43" y="126"/>
                    </a:lnTo>
                    <a:lnTo>
                      <a:pt x="49" y="128"/>
                    </a:lnTo>
                    <a:lnTo>
                      <a:pt x="56" y="130"/>
                    </a:lnTo>
                    <a:lnTo>
                      <a:pt x="62" y="131"/>
                    </a:lnTo>
                    <a:lnTo>
                      <a:pt x="70"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6" name="Freeform 336"/>
              <p:cNvSpPr>
                <a:spLocks/>
              </p:cNvSpPr>
              <p:nvPr/>
            </p:nvSpPr>
            <p:spPr bwMode="auto">
              <a:xfrm>
                <a:off x="6713" y="1378"/>
                <a:ext cx="20" cy="19"/>
              </a:xfrm>
              <a:custGeom>
                <a:avLst/>
                <a:gdLst>
                  <a:gd name="T0" fmla="*/ 77 w 139"/>
                  <a:gd name="T1" fmla="*/ 130 h 130"/>
                  <a:gd name="T2" fmla="*/ 90 w 139"/>
                  <a:gd name="T3" fmla="*/ 127 h 130"/>
                  <a:gd name="T4" fmla="*/ 102 w 139"/>
                  <a:gd name="T5" fmla="*/ 123 h 130"/>
                  <a:gd name="T6" fmla="*/ 114 w 139"/>
                  <a:gd name="T7" fmla="*/ 115 h 130"/>
                  <a:gd name="T8" fmla="*/ 123 w 139"/>
                  <a:gd name="T9" fmla="*/ 107 h 130"/>
                  <a:gd name="T10" fmla="*/ 130 w 139"/>
                  <a:gd name="T11" fmla="*/ 97 h 130"/>
                  <a:gd name="T12" fmla="*/ 136 w 139"/>
                  <a:gd name="T13" fmla="*/ 85 h 130"/>
                  <a:gd name="T14" fmla="*/ 139 w 139"/>
                  <a:gd name="T15" fmla="*/ 72 h 130"/>
                  <a:gd name="T16" fmla="*/ 139 w 139"/>
                  <a:gd name="T17" fmla="*/ 59 h 130"/>
                  <a:gd name="T18" fmla="*/ 136 w 139"/>
                  <a:gd name="T19" fmla="*/ 46 h 130"/>
                  <a:gd name="T20" fmla="*/ 130 w 139"/>
                  <a:gd name="T21" fmla="*/ 34 h 130"/>
                  <a:gd name="T22" fmla="*/ 123 w 139"/>
                  <a:gd name="T23" fmla="*/ 24 h 130"/>
                  <a:gd name="T24" fmla="*/ 114 w 139"/>
                  <a:gd name="T25" fmla="*/ 14 h 130"/>
                  <a:gd name="T26" fmla="*/ 102 w 139"/>
                  <a:gd name="T27" fmla="*/ 7 h 130"/>
                  <a:gd name="T28" fmla="*/ 90 w 139"/>
                  <a:gd name="T29" fmla="*/ 2 h 130"/>
                  <a:gd name="T30" fmla="*/ 77 w 139"/>
                  <a:gd name="T31" fmla="*/ 0 h 130"/>
                  <a:gd name="T32" fmla="*/ 63 w 139"/>
                  <a:gd name="T33" fmla="*/ 0 h 130"/>
                  <a:gd name="T34" fmla="*/ 49 w 139"/>
                  <a:gd name="T35" fmla="*/ 2 h 130"/>
                  <a:gd name="T36" fmla="*/ 37 w 139"/>
                  <a:gd name="T37" fmla="*/ 7 h 130"/>
                  <a:gd name="T38" fmla="*/ 25 w 139"/>
                  <a:gd name="T39" fmla="*/ 14 h 130"/>
                  <a:gd name="T40" fmla="*/ 16 w 139"/>
                  <a:gd name="T41" fmla="*/ 24 h 130"/>
                  <a:gd name="T42" fmla="*/ 8 w 139"/>
                  <a:gd name="T43" fmla="*/ 34 h 130"/>
                  <a:gd name="T44" fmla="*/ 3 w 139"/>
                  <a:gd name="T45" fmla="*/ 46 h 130"/>
                  <a:gd name="T46" fmla="*/ 1 w 139"/>
                  <a:gd name="T47" fmla="*/ 59 h 130"/>
                  <a:gd name="T48" fmla="*/ 1 w 139"/>
                  <a:gd name="T49" fmla="*/ 72 h 130"/>
                  <a:gd name="T50" fmla="*/ 3 w 139"/>
                  <a:gd name="T51" fmla="*/ 85 h 130"/>
                  <a:gd name="T52" fmla="*/ 8 w 139"/>
                  <a:gd name="T53" fmla="*/ 97 h 130"/>
                  <a:gd name="T54" fmla="*/ 16 w 139"/>
                  <a:gd name="T55" fmla="*/ 107 h 130"/>
                  <a:gd name="T56" fmla="*/ 25 w 139"/>
                  <a:gd name="T57" fmla="*/ 115 h 130"/>
                  <a:gd name="T58" fmla="*/ 37 w 139"/>
                  <a:gd name="T59" fmla="*/ 123 h 130"/>
                  <a:gd name="T60" fmla="*/ 49 w 139"/>
                  <a:gd name="T61" fmla="*/ 127 h 130"/>
                  <a:gd name="T62" fmla="*/ 63 w 139"/>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0">
                    <a:moveTo>
                      <a:pt x="69" y="130"/>
                    </a:moveTo>
                    <a:lnTo>
                      <a:pt x="77" y="130"/>
                    </a:lnTo>
                    <a:lnTo>
                      <a:pt x="83" y="129"/>
                    </a:lnTo>
                    <a:lnTo>
                      <a:pt x="90" y="127"/>
                    </a:lnTo>
                    <a:lnTo>
                      <a:pt x="96" y="125"/>
                    </a:lnTo>
                    <a:lnTo>
                      <a:pt x="102" y="123"/>
                    </a:lnTo>
                    <a:lnTo>
                      <a:pt x="108" y="120"/>
                    </a:lnTo>
                    <a:lnTo>
                      <a:pt x="114" y="115"/>
                    </a:lnTo>
                    <a:lnTo>
                      <a:pt x="118" y="111"/>
                    </a:lnTo>
                    <a:lnTo>
                      <a:pt x="123" y="107"/>
                    </a:lnTo>
                    <a:lnTo>
                      <a:pt x="127" y="101"/>
                    </a:lnTo>
                    <a:lnTo>
                      <a:pt x="130" y="97"/>
                    </a:lnTo>
                    <a:lnTo>
                      <a:pt x="133" y="90"/>
                    </a:lnTo>
                    <a:lnTo>
                      <a:pt x="136" y="85"/>
                    </a:lnTo>
                    <a:lnTo>
                      <a:pt x="138" y="78"/>
                    </a:lnTo>
                    <a:lnTo>
                      <a:pt x="139" y="72"/>
                    </a:lnTo>
                    <a:lnTo>
                      <a:pt x="139" y="65"/>
                    </a:lnTo>
                    <a:lnTo>
                      <a:pt x="139" y="59"/>
                    </a:lnTo>
                    <a:lnTo>
                      <a:pt x="138" y="52"/>
                    </a:lnTo>
                    <a:lnTo>
                      <a:pt x="136" y="46"/>
                    </a:lnTo>
                    <a:lnTo>
                      <a:pt x="133" y="39"/>
                    </a:lnTo>
                    <a:lnTo>
                      <a:pt x="130" y="34"/>
                    </a:lnTo>
                    <a:lnTo>
                      <a:pt x="127" y="28"/>
                    </a:lnTo>
                    <a:lnTo>
                      <a:pt x="123" y="24"/>
                    </a:lnTo>
                    <a:lnTo>
                      <a:pt x="118" y="18"/>
                    </a:lnTo>
                    <a:lnTo>
                      <a:pt x="114" y="14"/>
                    </a:lnTo>
                    <a:lnTo>
                      <a:pt x="108" y="11"/>
                    </a:lnTo>
                    <a:lnTo>
                      <a:pt x="102" y="7"/>
                    </a:lnTo>
                    <a:lnTo>
                      <a:pt x="96" y="4"/>
                    </a:lnTo>
                    <a:lnTo>
                      <a:pt x="90" y="2"/>
                    </a:lnTo>
                    <a:lnTo>
                      <a:pt x="83" y="1"/>
                    </a:lnTo>
                    <a:lnTo>
                      <a:pt x="77" y="0"/>
                    </a:lnTo>
                    <a:lnTo>
                      <a:pt x="69" y="0"/>
                    </a:lnTo>
                    <a:lnTo>
                      <a:pt x="63" y="0"/>
                    </a:lnTo>
                    <a:lnTo>
                      <a:pt x="55" y="1"/>
                    </a:lnTo>
                    <a:lnTo>
                      <a:pt x="49" y="2"/>
                    </a:lnTo>
                    <a:lnTo>
                      <a:pt x="42" y="4"/>
                    </a:lnTo>
                    <a:lnTo>
                      <a:pt x="37" y="7"/>
                    </a:lnTo>
                    <a:lnTo>
                      <a:pt x="30" y="11"/>
                    </a:lnTo>
                    <a:lnTo>
                      <a:pt x="25" y="14"/>
                    </a:lnTo>
                    <a:lnTo>
                      <a:pt x="20" y="18"/>
                    </a:lnTo>
                    <a:lnTo>
                      <a:pt x="16" y="24"/>
                    </a:lnTo>
                    <a:lnTo>
                      <a:pt x="12" y="28"/>
                    </a:lnTo>
                    <a:lnTo>
                      <a:pt x="8" y="34"/>
                    </a:lnTo>
                    <a:lnTo>
                      <a:pt x="5" y="39"/>
                    </a:lnTo>
                    <a:lnTo>
                      <a:pt x="3" y="46"/>
                    </a:lnTo>
                    <a:lnTo>
                      <a:pt x="1" y="52"/>
                    </a:lnTo>
                    <a:lnTo>
                      <a:pt x="1" y="59"/>
                    </a:lnTo>
                    <a:lnTo>
                      <a:pt x="0" y="65"/>
                    </a:lnTo>
                    <a:lnTo>
                      <a:pt x="1" y="72"/>
                    </a:lnTo>
                    <a:lnTo>
                      <a:pt x="1" y="78"/>
                    </a:lnTo>
                    <a:lnTo>
                      <a:pt x="3" y="85"/>
                    </a:lnTo>
                    <a:lnTo>
                      <a:pt x="5" y="90"/>
                    </a:lnTo>
                    <a:lnTo>
                      <a:pt x="8" y="97"/>
                    </a:lnTo>
                    <a:lnTo>
                      <a:pt x="12" y="101"/>
                    </a:lnTo>
                    <a:lnTo>
                      <a:pt x="16" y="107"/>
                    </a:lnTo>
                    <a:lnTo>
                      <a:pt x="20" y="111"/>
                    </a:lnTo>
                    <a:lnTo>
                      <a:pt x="25" y="115"/>
                    </a:lnTo>
                    <a:lnTo>
                      <a:pt x="30" y="120"/>
                    </a:lnTo>
                    <a:lnTo>
                      <a:pt x="37" y="123"/>
                    </a:lnTo>
                    <a:lnTo>
                      <a:pt x="42" y="125"/>
                    </a:lnTo>
                    <a:lnTo>
                      <a:pt x="49" y="127"/>
                    </a:lnTo>
                    <a:lnTo>
                      <a:pt x="55" y="129"/>
                    </a:lnTo>
                    <a:lnTo>
                      <a:pt x="63" y="130"/>
                    </a:lnTo>
                    <a:lnTo>
                      <a:pt x="69"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7" name="Freeform 337"/>
              <p:cNvSpPr>
                <a:spLocks/>
              </p:cNvSpPr>
              <p:nvPr/>
            </p:nvSpPr>
            <p:spPr bwMode="auto">
              <a:xfrm>
                <a:off x="6705" y="1332"/>
                <a:ext cx="20" cy="19"/>
              </a:xfrm>
              <a:custGeom>
                <a:avLst/>
                <a:gdLst>
                  <a:gd name="T0" fmla="*/ 76 w 138"/>
                  <a:gd name="T1" fmla="*/ 130 h 130"/>
                  <a:gd name="T2" fmla="*/ 89 w 138"/>
                  <a:gd name="T3" fmla="*/ 127 h 130"/>
                  <a:gd name="T4" fmla="*/ 102 w 138"/>
                  <a:gd name="T5" fmla="*/ 123 h 130"/>
                  <a:gd name="T6" fmla="*/ 113 w 138"/>
                  <a:gd name="T7" fmla="*/ 115 h 130"/>
                  <a:gd name="T8" fmla="*/ 123 w 138"/>
                  <a:gd name="T9" fmla="*/ 106 h 130"/>
                  <a:gd name="T10" fmla="*/ 130 w 138"/>
                  <a:gd name="T11" fmla="*/ 97 h 130"/>
                  <a:gd name="T12" fmla="*/ 135 w 138"/>
                  <a:gd name="T13" fmla="*/ 85 h 130"/>
                  <a:gd name="T14" fmla="*/ 138 w 138"/>
                  <a:gd name="T15" fmla="*/ 71 h 130"/>
                  <a:gd name="T16" fmla="*/ 138 w 138"/>
                  <a:gd name="T17" fmla="*/ 58 h 130"/>
                  <a:gd name="T18" fmla="*/ 135 w 138"/>
                  <a:gd name="T19" fmla="*/ 45 h 130"/>
                  <a:gd name="T20" fmla="*/ 130 w 138"/>
                  <a:gd name="T21" fmla="*/ 33 h 130"/>
                  <a:gd name="T22" fmla="*/ 123 w 138"/>
                  <a:gd name="T23" fmla="*/ 24 h 130"/>
                  <a:gd name="T24" fmla="*/ 113 w 138"/>
                  <a:gd name="T25" fmla="*/ 14 h 130"/>
                  <a:gd name="T26" fmla="*/ 102 w 138"/>
                  <a:gd name="T27" fmla="*/ 7 h 130"/>
                  <a:gd name="T28" fmla="*/ 89 w 138"/>
                  <a:gd name="T29" fmla="*/ 2 h 130"/>
                  <a:gd name="T30" fmla="*/ 76 w 138"/>
                  <a:gd name="T31" fmla="*/ 0 h 130"/>
                  <a:gd name="T32" fmla="*/ 62 w 138"/>
                  <a:gd name="T33" fmla="*/ 0 h 130"/>
                  <a:gd name="T34" fmla="*/ 49 w 138"/>
                  <a:gd name="T35" fmla="*/ 2 h 130"/>
                  <a:gd name="T36" fmla="*/ 36 w 138"/>
                  <a:gd name="T37" fmla="*/ 7 h 130"/>
                  <a:gd name="T38" fmla="*/ 25 w 138"/>
                  <a:gd name="T39" fmla="*/ 14 h 130"/>
                  <a:gd name="T40" fmla="*/ 15 w 138"/>
                  <a:gd name="T41" fmla="*/ 24 h 130"/>
                  <a:gd name="T42" fmla="*/ 7 w 138"/>
                  <a:gd name="T43" fmla="*/ 33 h 130"/>
                  <a:gd name="T44" fmla="*/ 3 w 138"/>
                  <a:gd name="T45" fmla="*/ 45 h 130"/>
                  <a:gd name="T46" fmla="*/ 0 w 138"/>
                  <a:gd name="T47" fmla="*/ 58 h 130"/>
                  <a:gd name="T48" fmla="*/ 0 w 138"/>
                  <a:gd name="T49" fmla="*/ 71 h 130"/>
                  <a:gd name="T50" fmla="*/ 3 w 138"/>
                  <a:gd name="T51" fmla="*/ 85 h 130"/>
                  <a:gd name="T52" fmla="*/ 7 w 138"/>
                  <a:gd name="T53" fmla="*/ 97 h 130"/>
                  <a:gd name="T54" fmla="*/ 15 w 138"/>
                  <a:gd name="T55" fmla="*/ 106 h 130"/>
                  <a:gd name="T56" fmla="*/ 25 w 138"/>
                  <a:gd name="T57" fmla="*/ 115 h 130"/>
                  <a:gd name="T58" fmla="*/ 36 w 138"/>
                  <a:gd name="T59" fmla="*/ 123 h 130"/>
                  <a:gd name="T60" fmla="*/ 49 w 138"/>
                  <a:gd name="T61" fmla="*/ 127 h 130"/>
                  <a:gd name="T62" fmla="*/ 62 w 138"/>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0">
                    <a:moveTo>
                      <a:pt x="69" y="130"/>
                    </a:moveTo>
                    <a:lnTo>
                      <a:pt x="76" y="130"/>
                    </a:lnTo>
                    <a:lnTo>
                      <a:pt x="82" y="129"/>
                    </a:lnTo>
                    <a:lnTo>
                      <a:pt x="89" y="127"/>
                    </a:lnTo>
                    <a:lnTo>
                      <a:pt x="95" y="125"/>
                    </a:lnTo>
                    <a:lnTo>
                      <a:pt x="102" y="123"/>
                    </a:lnTo>
                    <a:lnTo>
                      <a:pt x="107" y="119"/>
                    </a:lnTo>
                    <a:lnTo>
                      <a:pt x="113" y="115"/>
                    </a:lnTo>
                    <a:lnTo>
                      <a:pt x="118" y="111"/>
                    </a:lnTo>
                    <a:lnTo>
                      <a:pt x="123" y="106"/>
                    </a:lnTo>
                    <a:lnTo>
                      <a:pt x="126" y="102"/>
                    </a:lnTo>
                    <a:lnTo>
                      <a:pt x="130" y="97"/>
                    </a:lnTo>
                    <a:lnTo>
                      <a:pt x="132" y="90"/>
                    </a:lnTo>
                    <a:lnTo>
                      <a:pt x="135" y="85"/>
                    </a:lnTo>
                    <a:lnTo>
                      <a:pt x="137" y="78"/>
                    </a:lnTo>
                    <a:lnTo>
                      <a:pt x="138" y="71"/>
                    </a:lnTo>
                    <a:lnTo>
                      <a:pt x="138" y="65"/>
                    </a:lnTo>
                    <a:lnTo>
                      <a:pt x="138" y="58"/>
                    </a:lnTo>
                    <a:lnTo>
                      <a:pt x="137" y="52"/>
                    </a:lnTo>
                    <a:lnTo>
                      <a:pt x="135" y="45"/>
                    </a:lnTo>
                    <a:lnTo>
                      <a:pt x="132" y="39"/>
                    </a:lnTo>
                    <a:lnTo>
                      <a:pt x="130" y="33"/>
                    </a:lnTo>
                    <a:lnTo>
                      <a:pt x="126" y="28"/>
                    </a:lnTo>
                    <a:lnTo>
                      <a:pt x="123" y="24"/>
                    </a:lnTo>
                    <a:lnTo>
                      <a:pt x="118" y="18"/>
                    </a:lnTo>
                    <a:lnTo>
                      <a:pt x="113" y="14"/>
                    </a:lnTo>
                    <a:lnTo>
                      <a:pt x="107" y="11"/>
                    </a:lnTo>
                    <a:lnTo>
                      <a:pt x="102" y="7"/>
                    </a:lnTo>
                    <a:lnTo>
                      <a:pt x="95" y="4"/>
                    </a:lnTo>
                    <a:lnTo>
                      <a:pt x="89" y="2"/>
                    </a:lnTo>
                    <a:lnTo>
                      <a:pt x="82" y="1"/>
                    </a:lnTo>
                    <a:lnTo>
                      <a:pt x="76" y="0"/>
                    </a:lnTo>
                    <a:lnTo>
                      <a:pt x="69" y="0"/>
                    </a:lnTo>
                    <a:lnTo>
                      <a:pt x="62" y="0"/>
                    </a:lnTo>
                    <a:lnTo>
                      <a:pt x="55" y="1"/>
                    </a:lnTo>
                    <a:lnTo>
                      <a:pt x="49" y="2"/>
                    </a:lnTo>
                    <a:lnTo>
                      <a:pt x="42" y="4"/>
                    </a:lnTo>
                    <a:lnTo>
                      <a:pt x="36" y="7"/>
                    </a:lnTo>
                    <a:lnTo>
                      <a:pt x="30" y="11"/>
                    </a:lnTo>
                    <a:lnTo>
                      <a:pt x="25" y="14"/>
                    </a:lnTo>
                    <a:lnTo>
                      <a:pt x="19" y="18"/>
                    </a:lnTo>
                    <a:lnTo>
                      <a:pt x="15" y="24"/>
                    </a:lnTo>
                    <a:lnTo>
                      <a:pt x="12" y="28"/>
                    </a:lnTo>
                    <a:lnTo>
                      <a:pt x="7" y="33"/>
                    </a:lnTo>
                    <a:lnTo>
                      <a:pt x="5" y="39"/>
                    </a:lnTo>
                    <a:lnTo>
                      <a:pt x="3" y="45"/>
                    </a:lnTo>
                    <a:lnTo>
                      <a:pt x="1" y="52"/>
                    </a:lnTo>
                    <a:lnTo>
                      <a:pt x="0" y="58"/>
                    </a:lnTo>
                    <a:lnTo>
                      <a:pt x="0" y="65"/>
                    </a:lnTo>
                    <a:lnTo>
                      <a:pt x="0" y="71"/>
                    </a:lnTo>
                    <a:lnTo>
                      <a:pt x="1" y="78"/>
                    </a:lnTo>
                    <a:lnTo>
                      <a:pt x="3" y="85"/>
                    </a:lnTo>
                    <a:lnTo>
                      <a:pt x="5" y="90"/>
                    </a:lnTo>
                    <a:lnTo>
                      <a:pt x="7" y="97"/>
                    </a:lnTo>
                    <a:lnTo>
                      <a:pt x="12" y="102"/>
                    </a:lnTo>
                    <a:lnTo>
                      <a:pt x="15" y="106"/>
                    </a:lnTo>
                    <a:lnTo>
                      <a:pt x="19" y="111"/>
                    </a:lnTo>
                    <a:lnTo>
                      <a:pt x="25" y="115"/>
                    </a:lnTo>
                    <a:lnTo>
                      <a:pt x="30" y="119"/>
                    </a:lnTo>
                    <a:lnTo>
                      <a:pt x="36" y="123"/>
                    </a:lnTo>
                    <a:lnTo>
                      <a:pt x="42" y="125"/>
                    </a:lnTo>
                    <a:lnTo>
                      <a:pt x="49" y="127"/>
                    </a:lnTo>
                    <a:lnTo>
                      <a:pt x="55" y="129"/>
                    </a:lnTo>
                    <a:lnTo>
                      <a:pt x="62" y="130"/>
                    </a:lnTo>
                    <a:lnTo>
                      <a:pt x="69"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8" name="Freeform 338"/>
              <p:cNvSpPr>
                <a:spLocks/>
              </p:cNvSpPr>
              <p:nvPr/>
            </p:nvSpPr>
            <p:spPr bwMode="auto">
              <a:xfrm>
                <a:off x="6658" y="1442"/>
                <a:ext cx="20" cy="19"/>
              </a:xfrm>
              <a:custGeom>
                <a:avLst/>
                <a:gdLst>
                  <a:gd name="T0" fmla="*/ 77 w 139"/>
                  <a:gd name="T1" fmla="*/ 131 h 132"/>
                  <a:gd name="T2" fmla="*/ 90 w 139"/>
                  <a:gd name="T3" fmla="*/ 128 h 132"/>
                  <a:gd name="T4" fmla="*/ 102 w 139"/>
                  <a:gd name="T5" fmla="*/ 123 h 132"/>
                  <a:gd name="T6" fmla="*/ 114 w 139"/>
                  <a:gd name="T7" fmla="*/ 116 h 132"/>
                  <a:gd name="T8" fmla="*/ 123 w 139"/>
                  <a:gd name="T9" fmla="*/ 108 h 132"/>
                  <a:gd name="T10" fmla="*/ 130 w 139"/>
                  <a:gd name="T11" fmla="*/ 97 h 132"/>
                  <a:gd name="T12" fmla="*/ 136 w 139"/>
                  <a:gd name="T13" fmla="*/ 85 h 132"/>
                  <a:gd name="T14" fmla="*/ 138 w 139"/>
                  <a:gd name="T15" fmla="*/ 73 h 132"/>
                  <a:gd name="T16" fmla="*/ 138 w 139"/>
                  <a:gd name="T17" fmla="*/ 59 h 132"/>
                  <a:gd name="T18" fmla="*/ 136 w 139"/>
                  <a:gd name="T19" fmla="*/ 47 h 132"/>
                  <a:gd name="T20" fmla="*/ 130 w 139"/>
                  <a:gd name="T21" fmla="*/ 35 h 132"/>
                  <a:gd name="T22" fmla="*/ 123 w 139"/>
                  <a:gd name="T23" fmla="*/ 24 h 132"/>
                  <a:gd name="T24" fmla="*/ 114 w 139"/>
                  <a:gd name="T25" fmla="*/ 15 h 132"/>
                  <a:gd name="T26" fmla="*/ 102 w 139"/>
                  <a:gd name="T27" fmla="*/ 8 h 132"/>
                  <a:gd name="T28" fmla="*/ 90 w 139"/>
                  <a:gd name="T29" fmla="*/ 3 h 132"/>
                  <a:gd name="T30" fmla="*/ 77 w 139"/>
                  <a:gd name="T31" fmla="*/ 0 h 132"/>
                  <a:gd name="T32" fmla="*/ 62 w 139"/>
                  <a:gd name="T33" fmla="*/ 0 h 132"/>
                  <a:gd name="T34" fmla="*/ 49 w 139"/>
                  <a:gd name="T35" fmla="*/ 3 h 132"/>
                  <a:gd name="T36" fmla="*/ 37 w 139"/>
                  <a:gd name="T37" fmla="*/ 8 h 132"/>
                  <a:gd name="T38" fmla="*/ 25 w 139"/>
                  <a:gd name="T39" fmla="*/ 15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5 h 132"/>
                  <a:gd name="T52" fmla="*/ 8 w 139"/>
                  <a:gd name="T53" fmla="*/ 97 h 132"/>
                  <a:gd name="T54" fmla="*/ 16 w 139"/>
                  <a:gd name="T55" fmla="*/ 108 h 132"/>
                  <a:gd name="T56" fmla="*/ 25 w 139"/>
                  <a:gd name="T57" fmla="*/ 116 h 132"/>
                  <a:gd name="T58" fmla="*/ 37 w 139"/>
                  <a:gd name="T59" fmla="*/ 123 h 132"/>
                  <a:gd name="T60" fmla="*/ 49 w 139"/>
                  <a:gd name="T61" fmla="*/ 128 h 132"/>
                  <a:gd name="T62" fmla="*/ 62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1"/>
                    </a:lnTo>
                    <a:lnTo>
                      <a:pt x="84" y="129"/>
                    </a:lnTo>
                    <a:lnTo>
                      <a:pt x="90" y="128"/>
                    </a:lnTo>
                    <a:lnTo>
                      <a:pt x="97" y="126"/>
                    </a:lnTo>
                    <a:lnTo>
                      <a:pt x="102" y="123"/>
                    </a:lnTo>
                    <a:lnTo>
                      <a:pt x="109" y="120"/>
                    </a:lnTo>
                    <a:lnTo>
                      <a:pt x="114" y="116"/>
                    </a:lnTo>
                    <a:lnTo>
                      <a:pt x="118" y="112"/>
                    </a:lnTo>
                    <a:lnTo>
                      <a:pt x="123" y="108"/>
                    </a:lnTo>
                    <a:lnTo>
                      <a:pt x="127" y="102"/>
                    </a:lnTo>
                    <a:lnTo>
                      <a:pt x="130" y="97"/>
                    </a:lnTo>
                    <a:lnTo>
                      <a:pt x="134" y="91"/>
                    </a:lnTo>
                    <a:lnTo>
                      <a:pt x="136" y="85"/>
                    </a:lnTo>
                    <a:lnTo>
                      <a:pt x="138" y="78"/>
                    </a:lnTo>
                    <a:lnTo>
                      <a:pt x="138" y="73"/>
                    </a:lnTo>
                    <a:lnTo>
                      <a:pt x="139" y="65"/>
                    </a:lnTo>
                    <a:lnTo>
                      <a:pt x="138" y="59"/>
                    </a:lnTo>
                    <a:lnTo>
                      <a:pt x="138" y="52"/>
                    </a:lnTo>
                    <a:lnTo>
                      <a:pt x="136" y="47"/>
                    </a:lnTo>
                    <a:lnTo>
                      <a:pt x="134" y="40"/>
                    </a:lnTo>
                    <a:lnTo>
                      <a:pt x="130" y="35"/>
                    </a:lnTo>
                    <a:lnTo>
                      <a:pt x="127" y="29"/>
                    </a:lnTo>
                    <a:lnTo>
                      <a:pt x="123" y="24"/>
                    </a:lnTo>
                    <a:lnTo>
                      <a:pt x="118" y="20"/>
                    </a:lnTo>
                    <a:lnTo>
                      <a:pt x="114" y="15"/>
                    </a:lnTo>
                    <a:lnTo>
                      <a:pt x="109" y="11"/>
                    </a:lnTo>
                    <a:lnTo>
                      <a:pt x="102" y="8"/>
                    </a:lnTo>
                    <a:lnTo>
                      <a:pt x="97" y="5"/>
                    </a:lnTo>
                    <a:lnTo>
                      <a:pt x="90" y="3"/>
                    </a:lnTo>
                    <a:lnTo>
                      <a:pt x="84" y="1"/>
                    </a:lnTo>
                    <a:lnTo>
                      <a:pt x="77" y="0"/>
                    </a:lnTo>
                    <a:lnTo>
                      <a:pt x="69" y="0"/>
                    </a:lnTo>
                    <a:lnTo>
                      <a:pt x="62" y="0"/>
                    </a:lnTo>
                    <a:lnTo>
                      <a:pt x="55" y="1"/>
                    </a:lnTo>
                    <a:lnTo>
                      <a:pt x="49" y="3"/>
                    </a:lnTo>
                    <a:lnTo>
                      <a:pt x="42" y="5"/>
                    </a:lnTo>
                    <a:lnTo>
                      <a:pt x="37" y="8"/>
                    </a:lnTo>
                    <a:lnTo>
                      <a:pt x="30" y="11"/>
                    </a:lnTo>
                    <a:lnTo>
                      <a:pt x="25" y="15"/>
                    </a:lnTo>
                    <a:lnTo>
                      <a:pt x="20" y="20"/>
                    </a:lnTo>
                    <a:lnTo>
                      <a:pt x="16" y="24"/>
                    </a:lnTo>
                    <a:lnTo>
                      <a:pt x="12" y="29"/>
                    </a:lnTo>
                    <a:lnTo>
                      <a:pt x="8" y="35"/>
                    </a:lnTo>
                    <a:lnTo>
                      <a:pt x="5" y="40"/>
                    </a:lnTo>
                    <a:lnTo>
                      <a:pt x="3" y="47"/>
                    </a:lnTo>
                    <a:lnTo>
                      <a:pt x="1" y="52"/>
                    </a:lnTo>
                    <a:lnTo>
                      <a:pt x="1" y="59"/>
                    </a:lnTo>
                    <a:lnTo>
                      <a:pt x="0" y="65"/>
                    </a:lnTo>
                    <a:lnTo>
                      <a:pt x="1" y="73"/>
                    </a:lnTo>
                    <a:lnTo>
                      <a:pt x="1" y="78"/>
                    </a:lnTo>
                    <a:lnTo>
                      <a:pt x="3" y="85"/>
                    </a:lnTo>
                    <a:lnTo>
                      <a:pt x="5" y="91"/>
                    </a:lnTo>
                    <a:lnTo>
                      <a:pt x="8" y="97"/>
                    </a:lnTo>
                    <a:lnTo>
                      <a:pt x="12" y="102"/>
                    </a:lnTo>
                    <a:lnTo>
                      <a:pt x="16" y="108"/>
                    </a:lnTo>
                    <a:lnTo>
                      <a:pt x="20" y="112"/>
                    </a:lnTo>
                    <a:lnTo>
                      <a:pt x="25" y="116"/>
                    </a:lnTo>
                    <a:lnTo>
                      <a:pt x="30" y="120"/>
                    </a:lnTo>
                    <a:lnTo>
                      <a:pt x="37" y="123"/>
                    </a:lnTo>
                    <a:lnTo>
                      <a:pt x="42" y="126"/>
                    </a:lnTo>
                    <a:lnTo>
                      <a:pt x="49" y="128"/>
                    </a:lnTo>
                    <a:lnTo>
                      <a:pt x="55" y="129"/>
                    </a:lnTo>
                    <a:lnTo>
                      <a:pt x="62" y="131"/>
                    </a:lnTo>
                    <a:lnTo>
                      <a:pt x="69"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19" name="Freeform 339"/>
              <p:cNvSpPr>
                <a:spLocks/>
              </p:cNvSpPr>
              <p:nvPr/>
            </p:nvSpPr>
            <p:spPr bwMode="auto">
              <a:xfrm>
                <a:off x="6696" y="1443"/>
                <a:ext cx="20" cy="19"/>
              </a:xfrm>
              <a:custGeom>
                <a:avLst/>
                <a:gdLst>
                  <a:gd name="T0" fmla="*/ 77 w 139"/>
                  <a:gd name="T1" fmla="*/ 130 h 130"/>
                  <a:gd name="T2" fmla="*/ 90 w 139"/>
                  <a:gd name="T3" fmla="*/ 128 h 130"/>
                  <a:gd name="T4" fmla="*/ 102 w 139"/>
                  <a:gd name="T5" fmla="*/ 123 h 130"/>
                  <a:gd name="T6" fmla="*/ 114 w 139"/>
                  <a:gd name="T7" fmla="*/ 116 h 130"/>
                  <a:gd name="T8" fmla="*/ 123 w 139"/>
                  <a:gd name="T9" fmla="*/ 107 h 130"/>
                  <a:gd name="T10" fmla="*/ 130 w 139"/>
                  <a:gd name="T11" fmla="*/ 97 h 130"/>
                  <a:gd name="T12" fmla="*/ 136 w 139"/>
                  <a:gd name="T13" fmla="*/ 85 h 130"/>
                  <a:gd name="T14" fmla="*/ 139 w 139"/>
                  <a:gd name="T15" fmla="*/ 71 h 130"/>
                  <a:gd name="T16" fmla="*/ 139 w 139"/>
                  <a:gd name="T17" fmla="*/ 58 h 130"/>
                  <a:gd name="T18" fmla="*/ 136 w 139"/>
                  <a:gd name="T19" fmla="*/ 45 h 130"/>
                  <a:gd name="T20" fmla="*/ 130 w 139"/>
                  <a:gd name="T21" fmla="*/ 34 h 130"/>
                  <a:gd name="T22" fmla="*/ 123 w 139"/>
                  <a:gd name="T23" fmla="*/ 24 h 130"/>
                  <a:gd name="T24" fmla="*/ 114 w 139"/>
                  <a:gd name="T25" fmla="*/ 15 h 130"/>
                  <a:gd name="T26" fmla="*/ 102 w 139"/>
                  <a:gd name="T27" fmla="*/ 7 h 130"/>
                  <a:gd name="T28" fmla="*/ 90 w 139"/>
                  <a:gd name="T29" fmla="*/ 3 h 130"/>
                  <a:gd name="T30" fmla="*/ 77 w 139"/>
                  <a:gd name="T31" fmla="*/ 0 h 130"/>
                  <a:gd name="T32" fmla="*/ 63 w 139"/>
                  <a:gd name="T33" fmla="*/ 0 h 130"/>
                  <a:gd name="T34" fmla="*/ 49 w 139"/>
                  <a:gd name="T35" fmla="*/ 3 h 130"/>
                  <a:gd name="T36" fmla="*/ 37 w 139"/>
                  <a:gd name="T37" fmla="*/ 7 h 130"/>
                  <a:gd name="T38" fmla="*/ 25 w 139"/>
                  <a:gd name="T39" fmla="*/ 15 h 130"/>
                  <a:gd name="T40" fmla="*/ 16 w 139"/>
                  <a:gd name="T41" fmla="*/ 24 h 130"/>
                  <a:gd name="T42" fmla="*/ 8 w 139"/>
                  <a:gd name="T43" fmla="*/ 34 h 130"/>
                  <a:gd name="T44" fmla="*/ 3 w 139"/>
                  <a:gd name="T45" fmla="*/ 45 h 130"/>
                  <a:gd name="T46" fmla="*/ 1 w 139"/>
                  <a:gd name="T47" fmla="*/ 58 h 130"/>
                  <a:gd name="T48" fmla="*/ 1 w 139"/>
                  <a:gd name="T49" fmla="*/ 71 h 130"/>
                  <a:gd name="T50" fmla="*/ 3 w 139"/>
                  <a:gd name="T51" fmla="*/ 85 h 130"/>
                  <a:gd name="T52" fmla="*/ 8 w 139"/>
                  <a:gd name="T53" fmla="*/ 97 h 130"/>
                  <a:gd name="T54" fmla="*/ 16 w 139"/>
                  <a:gd name="T55" fmla="*/ 107 h 130"/>
                  <a:gd name="T56" fmla="*/ 25 w 139"/>
                  <a:gd name="T57" fmla="*/ 116 h 130"/>
                  <a:gd name="T58" fmla="*/ 37 w 139"/>
                  <a:gd name="T59" fmla="*/ 123 h 130"/>
                  <a:gd name="T60" fmla="*/ 49 w 139"/>
                  <a:gd name="T61" fmla="*/ 128 h 130"/>
                  <a:gd name="T62" fmla="*/ 63 w 139"/>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0">
                    <a:moveTo>
                      <a:pt x="69" y="130"/>
                    </a:moveTo>
                    <a:lnTo>
                      <a:pt x="77" y="130"/>
                    </a:lnTo>
                    <a:lnTo>
                      <a:pt x="84" y="129"/>
                    </a:lnTo>
                    <a:lnTo>
                      <a:pt x="90" y="128"/>
                    </a:lnTo>
                    <a:lnTo>
                      <a:pt x="97" y="126"/>
                    </a:lnTo>
                    <a:lnTo>
                      <a:pt x="102" y="123"/>
                    </a:lnTo>
                    <a:lnTo>
                      <a:pt x="109" y="119"/>
                    </a:lnTo>
                    <a:lnTo>
                      <a:pt x="114" y="116"/>
                    </a:lnTo>
                    <a:lnTo>
                      <a:pt x="118" y="112"/>
                    </a:lnTo>
                    <a:lnTo>
                      <a:pt x="123" y="107"/>
                    </a:lnTo>
                    <a:lnTo>
                      <a:pt x="127" y="102"/>
                    </a:lnTo>
                    <a:lnTo>
                      <a:pt x="130" y="97"/>
                    </a:lnTo>
                    <a:lnTo>
                      <a:pt x="134" y="91"/>
                    </a:lnTo>
                    <a:lnTo>
                      <a:pt x="136" y="85"/>
                    </a:lnTo>
                    <a:lnTo>
                      <a:pt x="138" y="78"/>
                    </a:lnTo>
                    <a:lnTo>
                      <a:pt x="139" y="71"/>
                    </a:lnTo>
                    <a:lnTo>
                      <a:pt x="139" y="65"/>
                    </a:lnTo>
                    <a:lnTo>
                      <a:pt x="139" y="58"/>
                    </a:lnTo>
                    <a:lnTo>
                      <a:pt x="138" y="52"/>
                    </a:lnTo>
                    <a:lnTo>
                      <a:pt x="136" y="45"/>
                    </a:lnTo>
                    <a:lnTo>
                      <a:pt x="134" y="40"/>
                    </a:lnTo>
                    <a:lnTo>
                      <a:pt x="130" y="34"/>
                    </a:lnTo>
                    <a:lnTo>
                      <a:pt x="127" y="29"/>
                    </a:lnTo>
                    <a:lnTo>
                      <a:pt x="123" y="24"/>
                    </a:lnTo>
                    <a:lnTo>
                      <a:pt x="118" y="19"/>
                    </a:lnTo>
                    <a:lnTo>
                      <a:pt x="114" y="15"/>
                    </a:lnTo>
                    <a:lnTo>
                      <a:pt x="109" y="11"/>
                    </a:lnTo>
                    <a:lnTo>
                      <a:pt x="102" y="7"/>
                    </a:lnTo>
                    <a:lnTo>
                      <a:pt x="97" y="5"/>
                    </a:lnTo>
                    <a:lnTo>
                      <a:pt x="90" y="3"/>
                    </a:lnTo>
                    <a:lnTo>
                      <a:pt x="84" y="1"/>
                    </a:lnTo>
                    <a:lnTo>
                      <a:pt x="77" y="0"/>
                    </a:lnTo>
                    <a:lnTo>
                      <a:pt x="69" y="0"/>
                    </a:lnTo>
                    <a:lnTo>
                      <a:pt x="63" y="0"/>
                    </a:lnTo>
                    <a:lnTo>
                      <a:pt x="55" y="1"/>
                    </a:lnTo>
                    <a:lnTo>
                      <a:pt x="49" y="3"/>
                    </a:lnTo>
                    <a:lnTo>
                      <a:pt x="42" y="5"/>
                    </a:lnTo>
                    <a:lnTo>
                      <a:pt x="37" y="7"/>
                    </a:lnTo>
                    <a:lnTo>
                      <a:pt x="30" y="11"/>
                    </a:lnTo>
                    <a:lnTo>
                      <a:pt x="25" y="15"/>
                    </a:lnTo>
                    <a:lnTo>
                      <a:pt x="20" y="19"/>
                    </a:lnTo>
                    <a:lnTo>
                      <a:pt x="16" y="24"/>
                    </a:lnTo>
                    <a:lnTo>
                      <a:pt x="12" y="29"/>
                    </a:lnTo>
                    <a:lnTo>
                      <a:pt x="8" y="34"/>
                    </a:lnTo>
                    <a:lnTo>
                      <a:pt x="5" y="40"/>
                    </a:lnTo>
                    <a:lnTo>
                      <a:pt x="3" y="45"/>
                    </a:lnTo>
                    <a:lnTo>
                      <a:pt x="1" y="52"/>
                    </a:lnTo>
                    <a:lnTo>
                      <a:pt x="1" y="58"/>
                    </a:lnTo>
                    <a:lnTo>
                      <a:pt x="0" y="65"/>
                    </a:lnTo>
                    <a:lnTo>
                      <a:pt x="1" y="71"/>
                    </a:lnTo>
                    <a:lnTo>
                      <a:pt x="1" y="78"/>
                    </a:lnTo>
                    <a:lnTo>
                      <a:pt x="3" y="85"/>
                    </a:lnTo>
                    <a:lnTo>
                      <a:pt x="5" y="91"/>
                    </a:lnTo>
                    <a:lnTo>
                      <a:pt x="8" y="97"/>
                    </a:lnTo>
                    <a:lnTo>
                      <a:pt x="12" y="102"/>
                    </a:lnTo>
                    <a:lnTo>
                      <a:pt x="16" y="107"/>
                    </a:lnTo>
                    <a:lnTo>
                      <a:pt x="20" y="112"/>
                    </a:lnTo>
                    <a:lnTo>
                      <a:pt x="25" y="116"/>
                    </a:lnTo>
                    <a:lnTo>
                      <a:pt x="30" y="119"/>
                    </a:lnTo>
                    <a:lnTo>
                      <a:pt x="37" y="123"/>
                    </a:lnTo>
                    <a:lnTo>
                      <a:pt x="42" y="126"/>
                    </a:lnTo>
                    <a:lnTo>
                      <a:pt x="49" y="128"/>
                    </a:lnTo>
                    <a:lnTo>
                      <a:pt x="55" y="129"/>
                    </a:lnTo>
                    <a:lnTo>
                      <a:pt x="63" y="130"/>
                    </a:lnTo>
                    <a:lnTo>
                      <a:pt x="69"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20" name="Freeform 340"/>
              <p:cNvSpPr>
                <a:spLocks/>
              </p:cNvSpPr>
              <p:nvPr/>
            </p:nvSpPr>
            <p:spPr bwMode="auto">
              <a:xfrm>
                <a:off x="6659" y="1399"/>
                <a:ext cx="20" cy="19"/>
              </a:xfrm>
              <a:custGeom>
                <a:avLst/>
                <a:gdLst>
                  <a:gd name="T0" fmla="*/ 76 w 138"/>
                  <a:gd name="T1" fmla="*/ 130 h 130"/>
                  <a:gd name="T2" fmla="*/ 89 w 138"/>
                  <a:gd name="T3" fmla="*/ 128 h 130"/>
                  <a:gd name="T4" fmla="*/ 102 w 138"/>
                  <a:gd name="T5" fmla="*/ 123 h 130"/>
                  <a:gd name="T6" fmla="*/ 113 w 138"/>
                  <a:gd name="T7" fmla="*/ 115 h 130"/>
                  <a:gd name="T8" fmla="*/ 123 w 138"/>
                  <a:gd name="T9" fmla="*/ 107 h 130"/>
                  <a:gd name="T10" fmla="*/ 129 w 138"/>
                  <a:gd name="T11" fmla="*/ 97 h 130"/>
                  <a:gd name="T12" fmla="*/ 135 w 138"/>
                  <a:gd name="T13" fmla="*/ 85 h 130"/>
                  <a:gd name="T14" fmla="*/ 138 w 138"/>
                  <a:gd name="T15" fmla="*/ 72 h 130"/>
                  <a:gd name="T16" fmla="*/ 138 w 138"/>
                  <a:gd name="T17" fmla="*/ 59 h 130"/>
                  <a:gd name="T18" fmla="*/ 135 w 138"/>
                  <a:gd name="T19" fmla="*/ 46 h 130"/>
                  <a:gd name="T20" fmla="*/ 129 w 138"/>
                  <a:gd name="T21" fmla="*/ 34 h 130"/>
                  <a:gd name="T22" fmla="*/ 123 w 138"/>
                  <a:gd name="T23" fmla="*/ 24 h 130"/>
                  <a:gd name="T24" fmla="*/ 113 w 138"/>
                  <a:gd name="T25" fmla="*/ 15 h 130"/>
                  <a:gd name="T26" fmla="*/ 102 w 138"/>
                  <a:gd name="T27" fmla="*/ 7 h 130"/>
                  <a:gd name="T28" fmla="*/ 89 w 138"/>
                  <a:gd name="T29" fmla="*/ 2 h 130"/>
                  <a:gd name="T30" fmla="*/ 76 w 138"/>
                  <a:gd name="T31" fmla="*/ 0 h 130"/>
                  <a:gd name="T32" fmla="*/ 62 w 138"/>
                  <a:gd name="T33" fmla="*/ 0 h 130"/>
                  <a:gd name="T34" fmla="*/ 47 w 138"/>
                  <a:gd name="T35" fmla="*/ 2 h 130"/>
                  <a:gd name="T36" fmla="*/ 35 w 138"/>
                  <a:gd name="T37" fmla="*/ 7 h 130"/>
                  <a:gd name="T38" fmla="*/ 25 w 138"/>
                  <a:gd name="T39" fmla="*/ 15 h 130"/>
                  <a:gd name="T40" fmla="*/ 15 w 138"/>
                  <a:gd name="T41" fmla="*/ 24 h 130"/>
                  <a:gd name="T42" fmla="*/ 7 w 138"/>
                  <a:gd name="T43" fmla="*/ 34 h 130"/>
                  <a:gd name="T44" fmla="*/ 2 w 138"/>
                  <a:gd name="T45" fmla="*/ 46 h 130"/>
                  <a:gd name="T46" fmla="*/ 0 w 138"/>
                  <a:gd name="T47" fmla="*/ 59 h 130"/>
                  <a:gd name="T48" fmla="*/ 0 w 138"/>
                  <a:gd name="T49" fmla="*/ 72 h 130"/>
                  <a:gd name="T50" fmla="*/ 2 w 138"/>
                  <a:gd name="T51" fmla="*/ 85 h 130"/>
                  <a:gd name="T52" fmla="*/ 7 w 138"/>
                  <a:gd name="T53" fmla="*/ 97 h 130"/>
                  <a:gd name="T54" fmla="*/ 15 w 138"/>
                  <a:gd name="T55" fmla="*/ 107 h 130"/>
                  <a:gd name="T56" fmla="*/ 25 w 138"/>
                  <a:gd name="T57" fmla="*/ 115 h 130"/>
                  <a:gd name="T58" fmla="*/ 35 w 138"/>
                  <a:gd name="T59" fmla="*/ 123 h 130"/>
                  <a:gd name="T60" fmla="*/ 47 w 138"/>
                  <a:gd name="T61" fmla="*/ 128 h 130"/>
                  <a:gd name="T62" fmla="*/ 62 w 138"/>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30">
                    <a:moveTo>
                      <a:pt x="68" y="130"/>
                    </a:moveTo>
                    <a:lnTo>
                      <a:pt x="76" y="130"/>
                    </a:lnTo>
                    <a:lnTo>
                      <a:pt x="82" y="129"/>
                    </a:lnTo>
                    <a:lnTo>
                      <a:pt x="89" y="128"/>
                    </a:lnTo>
                    <a:lnTo>
                      <a:pt x="95" y="125"/>
                    </a:lnTo>
                    <a:lnTo>
                      <a:pt x="102" y="123"/>
                    </a:lnTo>
                    <a:lnTo>
                      <a:pt x="107" y="120"/>
                    </a:lnTo>
                    <a:lnTo>
                      <a:pt x="113" y="115"/>
                    </a:lnTo>
                    <a:lnTo>
                      <a:pt x="117" y="112"/>
                    </a:lnTo>
                    <a:lnTo>
                      <a:pt x="123" y="107"/>
                    </a:lnTo>
                    <a:lnTo>
                      <a:pt x="126" y="102"/>
                    </a:lnTo>
                    <a:lnTo>
                      <a:pt x="129" y="97"/>
                    </a:lnTo>
                    <a:lnTo>
                      <a:pt x="132" y="90"/>
                    </a:lnTo>
                    <a:lnTo>
                      <a:pt x="135" y="85"/>
                    </a:lnTo>
                    <a:lnTo>
                      <a:pt x="137" y="78"/>
                    </a:lnTo>
                    <a:lnTo>
                      <a:pt x="138" y="72"/>
                    </a:lnTo>
                    <a:lnTo>
                      <a:pt x="138" y="65"/>
                    </a:lnTo>
                    <a:lnTo>
                      <a:pt x="138" y="59"/>
                    </a:lnTo>
                    <a:lnTo>
                      <a:pt x="137" y="52"/>
                    </a:lnTo>
                    <a:lnTo>
                      <a:pt x="135" y="46"/>
                    </a:lnTo>
                    <a:lnTo>
                      <a:pt x="132" y="40"/>
                    </a:lnTo>
                    <a:lnTo>
                      <a:pt x="129" y="34"/>
                    </a:lnTo>
                    <a:lnTo>
                      <a:pt x="126" y="28"/>
                    </a:lnTo>
                    <a:lnTo>
                      <a:pt x="123" y="24"/>
                    </a:lnTo>
                    <a:lnTo>
                      <a:pt x="117" y="18"/>
                    </a:lnTo>
                    <a:lnTo>
                      <a:pt x="113" y="15"/>
                    </a:lnTo>
                    <a:lnTo>
                      <a:pt x="107" y="11"/>
                    </a:lnTo>
                    <a:lnTo>
                      <a:pt x="102" y="7"/>
                    </a:lnTo>
                    <a:lnTo>
                      <a:pt x="95" y="5"/>
                    </a:lnTo>
                    <a:lnTo>
                      <a:pt x="89" y="2"/>
                    </a:lnTo>
                    <a:lnTo>
                      <a:pt x="82" y="1"/>
                    </a:lnTo>
                    <a:lnTo>
                      <a:pt x="76" y="0"/>
                    </a:lnTo>
                    <a:lnTo>
                      <a:pt x="68" y="0"/>
                    </a:lnTo>
                    <a:lnTo>
                      <a:pt x="62" y="0"/>
                    </a:lnTo>
                    <a:lnTo>
                      <a:pt x="54" y="1"/>
                    </a:lnTo>
                    <a:lnTo>
                      <a:pt x="47" y="2"/>
                    </a:lnTo>
                    <a:lnTo>
                      <a:pt x="42" y="5"/>
                    </a:lnTo>
                    <a:lnTo>
                      <a:pt x="35" y="7"/>
                    </a:lnTo>
                    <a:lnTo>
                      <a:pt x="30" y="11"/>
                    </a:lnTo>
                    <a:lnTo>
                      <a:pt x="25" y="15"/>
                    </a:lnTo>
                    <a:lnTo>
                      <a:pt x="19" y="18"/>
                    </a:lnTo>
                    <a:lnTo>
                      <a:pt x="15" y="24"/>
                    </a:lnTo>
                    <a:lnTo>
                      <a:pt x="10" y="28"/>
                    </a:lnTo>
                    <a:lnTo>
                      <a:pt x="7" y="34"/>
                    </a:lnTo>
                    <a:lnTo>
                      <a:pt x="5" y="40"/>
                    </a:lnTo>
                    <a:lnTo>
                      <a:pt x="2" y="46"/>
                    </a:lnTo>
                    <a:lnTo>
                      <a:pt x="1" y="52"/>
                    </a:lnTo>
                    <a:lnTo>
                      <a:pt x="0" y="59"/>
                    </a:lnTo>
                    <a:lnTo>
                      <a:pt x="0" y="65"/>
                    </a:lnTo>
                    <a:lnTo>
                      <a:pt x="0" y="72"/>
                    </a:lnTo>
                    <a:lnTo>
                      <a:pt x="1" y="78"/>
                    </a:lnTo>
                    <a:lnTo>
                      <a:pt x="2" y="85"/>
                    </a:lnTo>
                    <a:lnTo>
                      <a:pt x="5" y="90"/>
                    </a:lnTo>
                    <a:lnTo>
                      <a:pt x="7" y="97"/>
                    </a:lnTo>
                    <a:lnTo>
                      <a:pt x="10" y="102"/>
                    </a:lnTo>
                    <a:lnTo>
                      <a:pt x="15" y="107"/>
                    </a:lnTo>
                    <a:lnTo>
                      <a:pt x="19" y="112"/>
                    </a:lnTo>
                    <a:lnTo>
                      <a:pt x="25" y="115"/>
                    </a:lnTo>
                    <a:lnTo>
                      <a:pt x="30" y="120"/>
                    </a:lnTo>
                    <a:lnTo>
                      <a:pt x="35" y="123"/>
                    </a:lnTo>
                    <a:lnTo>
                      <a:pt x="42" y="125"/>
                    </a:lnTo>
                    <a:lnTo>
                      <a:pt x="47" y="128"/>
                    </a:lnTo>
                    <a:lnTo>
                      <a:pt x="54" y="129"/>
                    </a:lnTo>
                    <a:lnTo>
                      <a:pt x="62" y="130"/>
                    </a:lnTo>
                    <a:lnTo>
                      <a:pt x="68"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21" name="Freeform 341"/>
              <p:cNvSpPr>
                <a:spLocks/>
              </p:cNvSpPr>
              <p:nvPr/>
            </p:nvSpPr>
            <p:spPr bwMode="auto">
              <a:xfrm>
                <a:off x="6708" y="1282"/>
                <a:ext cx="20" cy="18"/>
              </a:xfrm>
              <a:custGeom>
                <a:avLst/>
                <a:gdLst>
                  <a:gd name="T0" fmla="*/ 77 w 140"/>
                  <a:gd name="T1" fmla="*/ 130 h 130"/>
                  <a:gd name="T2" fmla="*/ 91 w 140"/>
                  <a:gd name="T3" fmla="*/ 128 h 130"/>
                  <a:gd name="T4" fmla="*/ 103 w 140"/>
                  <a:gd name="T5" fmla="*/ 123 h 130"/>
                  <a:gd name="T6" fmla="*/ 114 w 140"/>
                  <a:gd name="T7" fmla="*/ 116 h 130"/>
                  <a:gd name="T8" fmla="*/ 123 w 140"/>
                  <a:gd name="T9" fmla="*/ 107 h 130"/>
                  <a:gd name="T10" fmla="*/ 131 w 140"/>
                  <a:gd name="T11" fmla="*/ 97 h 130"/>
                  <a:gd name="T12" fmla="*/ 136 w 140"/>
                  <a:gd name="T13" fmla="*/ 85 h 130"/>
                  <a:gd name="T14" fmla="*/ 139 w 140"/>
                  <a:gd name="T15" fmla="*/ 72 h 130"/>
                  <a:gd name="T16" fmla="*/ 139 w 140"/>
                  <a:gd name="T17" fmla="*/ 59 h 130"/>
                  <a:gd name="T18" fmla="*/ 136 w 140"/>
                  <a:gd name="T19" fmla="*/ 46 h 130"/>
                  <a:gd name="T20" fmla="*/ 131 w 140"/>
                  <a:gd name="T21" fmla="*/ 34 h 130"/>
                  <a:gd name="T22" fmla="*/ 123 w 140"/>
                  <a:gd name="T23" fmla="*/ 24 h 130"/>
                  <a:gd name="T24" fmla="*/ 114 w 140"/>
                  <a:gd name="T25" fmla="*/ 15 h 130"/>
                  <a:gd name="T26" fmla="*/ 103 w 140"/>
                  <a:gd name="T27" fmla="*/ 7 h 130"/>
                  <a:gd name="T28" fmla="*/ 91 w 140"/>
                  <a:gd name="T29" fmla="*/ 3 h 130"/>
                  <a:gd name="T30" fmla="*/ 77 w 140"/>
                  <a:gd name="T31" fmla="*/ 0 h 130"/>
                  <a:gd name="T32" fmla="*/ 62 w 140"/>
                  <a:gd name="T33" fmla="*/ 0 h 130"/>
                  <a:gd name="T34" fmla="*/ 49 w 140"/>
                  <a:gd name="T35" fmla="*/ 3 h 130"/>
                  <a:gd name="T36" fmla="*/ 37 w 140"/>
                  <a:gd name="T37" fmla="*/ 7 h 130"/>
                  <a:gd name="T38" fmla="*/ 25 w 140"/>
                  <a:gd name="T39" fmla="*/ 15 h 130"/>
                  <a:gd name="T40" fmla="*/ 17 w 140"/>
                  <a:gd name="T41" fmla="*/ 24 h 130"/>
                  <a:gd name="T42" fmla="*/ 9 w 140"/>
                  <a:gd name="T43" fmla="*/ 34 h 130"/>
                  <a:gd name="T44" fmla="*/ 4 w 140"/>
                  <a:gd name="T45" fmla="*/ 46 h 130"/>
                  <a:gd name="T46" fmla="*/ 0 w 140"/>
                  <a:gd name="T47" fmla="*/ 59 h 130"/>
                  <a:gd name="T48" fmla="*/ 0 w 140"/>
                  <a:gd name="T49" fmla="*/ 72 h 130"/>
                  <a:gd name="T50" fmla="*/ 4 w 140"/>
                  <a:gd name="T51" fmla="*/ 85 h 130"/>
                  <a:gd name="T52" fmla="*/ 9 w 140"/>
                  <a:gd name="T53" fmla="*/ 97 h 130"/>
                  <a:gd name="T54" fmla="*/ 17 w 140"/>
                  <a:gd name="T55" fmla="*/ 107 h 130"/>
                  <a:gd name="T56" fmla="*/ 25 w 140"/>
                  <a:gd name="T57" fmla="*/ 116 h 130"/>
                  <a:gd name="T58" fmla="*/ 37 w 140"/>
                  <a:gd name="T59" fmla="*/ 123 h 130"/>
                  <a:gd name="T60" fmla="*/ 49 w 140"/>
                  <a:gd name="T61" fmla="*/ 128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7" y="130"/>
                    </a:lnTo>
                    <a:lnTo>
                      <a:pt x="84" y="129"/>
                    </a:lnTo>
                    <a:lnTo>
                      <a:pt x="91" y="128"/>
                    </a:lnTo>
                    <a:lnTo>
                      <a:pt x="97" y="126"/>
                    </a:lnTo>
                    <a:lnTo>
                      <a:pt x="103" y="123"/>
                    </a:lnTo>
                    <a:lnTo>
                      <a:pt x="109" y="120"/>
                    </a:lnTo>
                    <a:lnTo>
                      <a:pt x="114" y="116"/>
                    </a:lnTo>
                    <a:lnTo>
                      <a:pt x="119" y="112"/>
                    </a:lnTo>
                    <a:lnTo>
                      <a:pt x="123" y="107"/>
                    </a:lnTo>
                    <a:lnTo>
                      <a:pt x="128" y="102"/>
                    </a:lnTo>
                    <a:lnTo>
                      <a:pt x="131" y="97"/>
                    </a:lnTo>
                    <a:lnTo>
                      <a:pt x="134" y="91"/>
                    </a:lnTo>
                    <a:lnTo>
                      <a:pt x="136" y="85"/>
                    </a:lnTo>
                    <a:lnTo>
                      <a:pt x="138" y="78"/>
                    </a:lnTo>
                    <a:lnTo>
                      <a:pt x="139" y="72"/>
                    </a:lnTo>
                    <a:lnTo>
                      <a:pt x="140" y="65"/>
                    </a:lnTo>
                    <a:lnTo>
                      <a:pt x="139" y="59"/>
                    </a:lnTo>
                    <a:lnTo>
                      <a:pt x="138" y="52"/>
                    </a:lnTo>
                    <a:lnTo>
                      <a:pt x="136" y="46"/>
                    </a:lnTo>
                    <a:lnTo>
                      <a:pt x="134" y="40"/>
                    </a:lnTo>
                    <a:lnTo>
                      <a:pt x="131" y="34"/>
                    </a:lnTo>
                    <a:lnTo>
                      <a:pt x="128" y="28"/>
                    </a:lnTo>
                    <a:lnTo>
                      <a:pt x="123" y="24"/>
                    </a:lnTo>
                    <a:lnTo>
                      <a:pt x="119" y="19"/>
                    </a:lnTo>
                    <a:lnTo>
                      <a:pt x="114" y="15"/>
                    </a:lnTo>
                    <a:lnTo>
                      <a:pt x="109" y="11"/>
                    </a:lnTo>
                    <a:lnTo>
                      <a:pt x="103" y="7"/>
                    </a:lnTo>
                    <a:lnTo>
                      <a:pt x="97" y="5"/>
                    </a:lnTo>
                    <a:lnTo>
                      <a:pt x="91" y="3"/>
                    </a:lnTo>
                    <a:lnTo>
                      <a:pt x="84" y="1"/>
                    </a:lnTo>
                    <a:lnTo>
                      <a:pt x="77" y="0"/>
                    </a:lnTo>
                    <a:lnTo>
                      <a:pt x="70" y="0"/>
                    </a:lnTo>
                    <a:lnTo>
                      <a:pt x="62" y="0"/>
                    </a:lnTo>
                    <a:lnTo>
                      <a:pt x="56" y="1"/>
                    </a:lnTo>
                    <a:lnTo>
                      <a:pt x="49" y="3"/>
                    </a:lnTo>
                    <a:lnTo>
                      <a:pt x="43" y="5"/>
                    </a:lnTo>
                    <a:lnTo>
                      <a:pt x="37" y="7"/>
                    </a:lnTo>
                    <a:lnTo>
                      <a:pt x="31" y="11"/>
                    </a:lnTo>
                    <a:lnTo>
                      <a:pt x="25" y="15"/>
                    </a:lnTo>
                    <a:lnTo>
                      <a:pt x="21" y="19"/>
                    </a:lnTo>
                    <a:lnTo>
                      <a:pt x="17" y="24"/>
                    </a:lnTo>
                    <a:lnTo>
                      <a:pt x="12" y="28"/>
                    </a:lnTo>
                    <a:lnTo>
                      <a:pt x="9" y="34"/>
                    </a:lnTo>
                    <a:lnTo>
                      <a:pt x="6" y="40"/>
                    </a:lnTo>
                    <a:lnTo>
                      <a:pt x="4" y="46"/>
                    </a:lnTo>
                    <a:lnTo>
                      <a:pt x="1" y="52"/>
                    </a:lnTo>
                    <a:lnTo>
                      <a:pt x="0" y="59"/>
                    </a:lnTo>
                    <a:lnTo>
                      <a:pt x="0" y="65"/>
                    </a:lnTo>
                    <a:lnTo>
                      <a:pt x="0" y="72"/>
                    </a:lnTo>
                    <a:lnTo>
                      <a:pt x="1" y="78"/>
                    </a:lnTo>
                    <a:lnTo>
                      <a:pt x="4" y="85"/>
                    </a:lnTo>
                    <a:lnTo>
                      <a:pt x="6" y="91"/>
                    </a:lnTo>
                    <a:lnTo>
                      <a:pt x="9" y="97"/>
                    </a:lnTo>
                    <a:lnTo>
                      <a:pt x="12" y="102"/>
                    </a:lnTo>
                    <a:lnTo>
                      <a:pt x="17" y="107"/>
                    </a:lnTo>
                    <a:lnTo>
                      <a:pt x="21" y="112"/>
                    </a:lnTo>
                    <a:lnTo>
                      <a:pt x="25" y="116"/>
                    </a:lnTo>
                    <a:lnTo>
                      <a:pt x="31" y="120"/>
                    </a:lnTo>
                    <a:lnTo>
                      <a:pt x="37" y="123"/>
                    </a:lnTo>
                    <a:lnTo>
                      <a:pt x="43" y="126"/>
                    </a:lnTo>
                    <a:lnTo>
                      <a:pt x="49" y="128"/>
                    </a:lnTo>
                    <a:lnTo>
                      <a:pt x="56" y="129"/>
                    </a:lnTo>
                    <a:lnTo>
                      <a:pt x="62" y="130"/>
                    </a:lnTo>
                    <a:lnTo>
                      <a:pt x="70"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22" name="Freeform 342"/>
              <p:cNvSpPr>
                <a:spLocks/>
              </p:cNvSpPr>
              <p:nvPr/>
            </p:nvSpPr>
            <p:spPr bwMode="auto">
              <a:xfrm>
                <a:off x="6786" y="1249"/>
                <a:ext cx="20" cy="19"/>
              </a:xfrm>
              <a:custGeom>
                <a:avLst/>
                <a:gdLst>
                  <a:gd name="T0" fmla="*/ 77 w 140"/>
                  <a:gd name="T1" fmla="*/ 131 h 132"/>
                  <a:gd name="T2" fmla="*/ 91 w 140"/>
                  <a:gd name="T3" fmla="*/ 129 h 132"/>
                  <a:gd name="T4" fmla="*/ 103 w 140"/>
                  <a:gd name="T5" fmla="*/ 124 h 132"/>
                  <a:gd name="T6" fmla="*/ 114 w 140"/>
                  <a:gd name="T7" fmla="*/ 117 h 132"/>
                  <a:gd name="T8" fmla="*/ 123 w 140"/>
                  <a:gd name="T9" fmla="*/ 108 h 132"/>
                  <a:gd name="T10" fmla="*/ 131 w 140"/>
                  <a:gd name="T11" fmla="*/ 97 h 132"/>
                  <a:gd name="T12" fmla="*/ 136 w 140"/>
                  <a:gd name="T13" fmla="*/ 85 h 132"/>
                  <a:gd name="T14" fmla="*/ 140 w 140"/>
                  <a:gd name="T15" fmla="*/ 73 h 132"/>
                  <a:gd name="T16" fmla="*/ 140 w 140"/>
                  <a:gd name="T17" fmla="*/ 59 h 132"/>
                  <a:gd name="T18" fmla="*/ 136 w 140"/>
                  <a:gd name="T19" fmla="*/ 47 h 132"/>
                  <a:gd name="T20" fmla="*/ 131 w 140"/>
                  <a:gd name="T21" fmla="*/ 35 h 132"/>
                  <a:gd name="T22" fmla="*/ 123 w 140"/>
                  <a:gd name="T23" fmla="*/ 24 h 132"/>
                  <a:gd name="T24" fmla="*/ 114 w 140"/>
                  <a:gd name="T25" fmla="*/ 16 h 132"/>
                  <a:gd name="T26" fmla="*/ 103 w 140"/>
                  <a:gd name="T27" fmla="*/ 9 h 132"/>
                  <a:gd name="T28" fmla="*/ 91 w 140"/>
                  <a:gd name="T29" fmla="*/ 4 h 132"/>
                  <a:gd name="T30" fmla="*/ 77 w 140"/>
                  <a:gd name="T31" fmla="*/ 1 h 132"/>
                  <a:gd name="T32" fmla="*/ 63 w 140"/>
                  <a:gd name="T33" fmla="*/ 1 h 132"/>
                  <a:gd name="T34" fmla="*/ 49 w 140"/>
                  <a:gd name="T35" fmla="*/ 4 h 132"/>
                  <a:gd name="T36" fmla="*/ 37 w 140"/>
                  <a:gd name="T37" fmla="*/ 9 h 132"/>
                  <a:gd name="T38" fmla="*/ 25 w 140"/>
                  <a:gd name="T39" fmla="*/ 16 h 132"/>
                  <a:gd name="T40" fmla="*/ 17 w 140"/>
                  <a:gd name="T41" fmla="*/ 24 h 132"/>
                  <a:gd name="T42" fmla="*/ 9 w 140"/>
                  <a:gd name="T43" fmla="*/ 35 h 132"/>
                  <a:gd name="T44" fmla="*/ 3 w 140"/>
                  <a:gd name="T45" fmla="*/ 47 h 132"/>
                  <a:gd name="T46" fmla="*/ 1 w 140"/>
                  <a:gd name="T47" fmla="*/ 59 h 132"/>
                  <a:gd name="T48" fmla="*/ 1 w 140"/>
                  <a:gd name="T49" fmla="*/ 73 h 132"/>
                  <a:gd name="T50" fmla="*/ 3 w 140"/>
                  <a:gd name="T51" fmla="*/ 85 h 132"/>
                  <a:gd name="T52" fmla="*/ 9 w 140"/>
                  <a:gd name="T53" fmla="*/ 97 h 132"/>
                  <a:gd name="T54" fmla="*/ 17 w 140"/>
                  <a:gd name="T55" fmla="*/ 108 h 132"/>
                  <a:gd name="T56" fmla="*/ 25 w 140"/>
                  <a:gd name="T57" fmla="*/ 117 h 132"/>
                  <a:gd name="T58" fmla="*/ 37 w 140"/>
                  <a:gd name="T59" fmla="*/ 124 h 132"/>
                  <a:gd name="T60" fmla="*/ 49 w 140"/>
                  <a:gd name="T61" fmla="*/ 129 h 132"/>
                  <a:gd name="T62" fmla="*/ 63 w 140"/>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2">
                    <a:moveTo>
                      <a:pt x="70" y="132"/>
                    </a:moveTo>
                    <a:lnTo>
                      <a:pt x="77" y="131"/>
                    </a:lnTo>
                    <a:lnTo>
                      <a:pt x="84" y="131"/>
                    </a:lnTo>
                    <a:lnTo>
                      <a:pt x="91" y="129"/>
                    </a:lnTo>
                    <a:lnTo>
                      <a:pt x="97" y="127"/>
                    </a:lnTo>
                    <a:lnTo>
                      <a:pt x="103" y="124"/>
                    </a:lnTo>
                    <a:lnTo>
                      <a:pt x="109" y="121"/>
                    </a:lnTo>
                    <a:lnTo>
                      <a:pt x="114" y="117"/>
                    </a:lnTo>
                    <a:lnTo>
                      <a:pt x="119" y="112"/>
                    </a:lnTo>
                    <a:lnTo>
                      <a:pt x="123" y="108"/>
                    </a:lnTo>
                    <a:lnTo>
                      <a:pt x="128" y="103"/>
                    </a:lnTo>
                    <a:lnTo>
                      <a:pt x="131" y="97"/>
                    </a:lnTo>
                    <a:lnTo>
                      <a:pt x="134" y="92"/>
                    </a:lnTo>
                    <a:lnTo>
                      <a:pt x="136" y="85"/>
                    </a:lnTo>
                    <a:lnTo>
                      <a:pt x="138" y="80"/>
                    </a:lnTo>
                    <a:lnTo>
                      <a:pt x="140" y="73"/>
                    </a:lnTo>
                    <a:lnTo>
                      <a:pt x="140" y="67"/>
                    </a:lnTo>
                    <a:lnTo>
                      <a:pt x="140" y="59"/>
                    </a:lnTo>
                    <a:lnTo>
                      <a:pt x="138" y="53"/>
                    </a:lnTo>
                    <a:lnTo>
                      <a:pt x="136" y="47"/>
                    </a:lnTo>
                    <a:lnTo>
                      <a:pt x="134" y="41"/>
                    </a:lnTo>
                    <a:lnTo>
                      <a:pt x="131" y="35"/>
                    </a:lnTo>
                    <a:lnTo>
                      <a:pt x="128" y="30"/>
                    </a:lnTo>
                    <a:lnTo>
                      <a:pt x="123" y="24"/>
                    </a:lnTo>
                    <a:lnTo>
                      <a:pt x="119" y="20"/>
                    </a:lnTo>
                    <a:lnTo>
                      <a:pt x="114" y="16"/>
                    </a:lnTo>
                    <a:lnTo>
                      <a:pt x="109" y="12"/>
                    </a:lnTo>
                    <a:lnTo>
                      <a:pt x="103" y="9"/>
                    </a:lnTo>
                    <a:lnTo>
                      <a:pt x="97" y="6"/>
                    </a:lnTo>
                    <a:lnTo>
                      <a:pt x="91" y="4"/>
                    </a:lnTo>
                    <a:lnTo>
                      <a:pt x="84" y="2"/>
                    </a:lnTo>
                    <a:lnTo>
                      <a:pt x="77" y="1"/>
                    </a:lnTo>
                    <a:lnTo>
                      <a:pt x="70" y="0"/>
                    </a:lnTo>
                    <a:lnTo>
                      <a:pt x="63" y="1"/>
                    </a:lnTo>
                    <a:lnTo>
                      <a:pt x="56" y="2"/>
                    </a:lnTo>
                    <a:lnTo>
                      <a:pt x="49" y="4"/>
                    </a:lnTo>
                    <a:lnTo>
                      <a:pt x="43" y="6"/>
                    </a:lnTo>
                    <a:lnTo>
                      <a:pt x="37" y="9"/>
                    </a:lnTo>
                    <a:lnTo>
                      <a:pt x="31" y="12"/>
                    </a:lnTo>
                    <a:lnTo>
                      <a:pt x="25" y="16"/>
                    </a:lnTo>
                    <a:lnTo>
                      <a:pt x="21" y="20"/>
                    </a:lnTo>
                    <a:lnTo>
                      <a:pt x="17" y="24"/>
                    </a:lnTo>
                    <a:lnTo>
                      <a:pt x="12" y="30"/>
                    </a:lnTo>
                    <a:lnTo>
                      <a:pt x="9" y="35"/>
                    </a:lnTo>
                    <a:lnTo>
                      <a:pt x="6" y="41"/>
                    </a:lnTo>
                    <a:lnTo>
                      <a:pt x="3" y="47"/>
                    </a:lnTo>
                    <a:lnTo>
                      <a:pt x="2" y="53"/>
                    </a:lnTo>
                    <a:lnTo>
                      <a:pt x="1" y="59"/>
                    </a:lnTo>
                    <a:lnTo>
                      <a:pt x="0" y="67"/>
                    </a:lnTo>
                    <a:lnTo>
                      <a:pt x="1" y="73"/>
                    </a:lnTo>
                    <a:lnTo>
                      <a:pt x="2" y="80"/>
                    </a:lnTo>
                    <a:lnTo>
                      <a:pt x="3" y="85"/>
                    </a:lnTo>
                    <a:lnTo>
                      <a:pt x="6" y="92"/>
                    </a:lnTo>
                    <a:lnTo>
                      <a:pt x="9" y="97"/>
                    </a:lnTo>
                    <a:lnTo>
                      <a:pt x="12" y="103"/>
                    </a:lnTo>
                    <a:lnTo>
                      <a:pt x="17" y="108"/>
                    </a:lnTo>
                    <a:lnTo>
                      <a:pt x="21" y="112"/>
                    </a:lnTo>
                    <a:lnTo>
                      <a:pt x="25" y="117"/>
                    </a:lnTo>
                    <a:lnTo>
                      <a:pt x="31" y="121"/>
                    </a:lnTo>
                    <a:lnTo>
                      <a:pt x="37" y="124"/>
                    </a:lnTo>
                    <a:lnTo>
                      <a:pt x="43" y="127"/>
                    </a:lnTo>
                    <a:lnTo>
                      <a:pt x="49" y="129"/>
                    </a:lnTo>
                    <a:lnTo>
                      <a:pt x="56" y="131"/>
                    </a:lnTo>
                    <a:lnTo>
                      <a:pt x="63" y="131"/>
                    </a:lnTo>
                    <a:lnTo>
                      <a:pt x="70"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23" name="Freeform 343"/>
              <p:cNvSpPr>
                <a:spLocks/>
              </p:cNvSpPr>
              <p:nvPr/>
            </p:nvSpPr>
            <p:spPr bwMode="auto">
              <a:xfrm>
                <a:off x="6845" y="1229"/>
                <a:ext cx="20" cy="18"/>
              </a:xfrm>
              <a:custGeom>
                <a:avLst/>
                <a:gdLst>
                  <a:gd name="T0" fmla="*/ 77 w 140"/>
                  <a:gd name="T1" fmla="*/ 131 h 131"/>
                  <a:gd name="T2" fmla="*/ 91 w 140"/>
                  <a:gd name="T3" fmla="*/ 128 h 131"/>
                  <a:gd name="T4" fmla="*/ 103 w 140"/>
                  <a:gd name="T5" fmla="*/ 124 h 131"/>
                  <a:gd name="T6" fmla="*/ 114 w 140"/>
                  <a:gd name="T7" fmla="*/ 116 h 131"/>
                  <a:gd name="T8" fmla="*/ 123 w 140"/>
                  <a:gd name="T9" fmla="*/ 107 h 131"/>
                  <a:gd name="T10" fmla="*/ 131 w 140"/>
                  <a:gd name="T11" fmla="*/ 97 h 131"/>
                  <a:gd name="T12" fmla="*/ 137 w 140"/>
                  <a:gd name="T13" fmla="*/ 86 h 131"/>
                  <a:gd name="T14" fmla="*/ 139 w 140"/>
                  <a:gd name="T15" fmla="*/ 73 h 131"/>
                  <a:gd name="T16" fmla="*/ 139 w 140"/>
                  <a:gd name="T17" fmla="*/ 58 h 131"/>
                  <a:gd name="T18" fmla="*/ 137 w 140"/>
                  <a:gd name="T19" fmla="*/ 47 h 131"/>
                  <a:gd name="T20" fmla="*/ 131 w 140"/>
                  <a:gd name="T21" fmla="*/ 35 h 131"/>
                  <a:gd name="T22" fmla="*/ 123 w 140"/>
                  <a:gd name="T23" fmla="*/ 24 h 131"/>
                  <a:gd name="T24" fmla="*/ 114 w 140"/>
                  <a:gd name="T25" fmla="*/ 15 h 131"/>
                  <a:gd name="T26" fmla="*/ 103 w 140"/>
                  <a:gd name="T27" fmla="*/ 8 h 131"/>
                  <a:gd name="T28" fmla="*/ 91 w 140"/>
                  <a:gd name="T29" fmla="*/ 3 h 131"/>
                  <a:gd name="T30" fmla="*/ 77 w 140"/>
                  <a:gd name="T31" fmla="*/ 1 h 131"/>
                  <a:gd name="T32" fmla="*/ 63 w 140"/>
                  <a:gd name="T33" fmla="*/ 1 h 131"/>
                  <a:gd name="T34" fmla="*/ 49 w 140"/>
                  <a:gd name="T35" fmla="*/ 3 h 131"/>
                  <a:gd name="T36" fmla="*/ 36 w 140"/>
                  <a:gd name="T37" fmla="*/ 8 h 131"/>
                  <a:gd name="T38" fmla="*/ 26 w 140"/>
                  <a:gd name="T39" fmla="*/ 15 h 131"/>
                  <a:gd name="T40" fmla="*/ 16 w 140"/>
                  <a:gd name="T41" fmla="*/ 24 h 131"/>
                  <a:gd name="T42" fmla="*/ 9 w 140"/>
                  <a:gd name="T43" fmla="*/ 35 h 131"/>
                  <a:gd name="T44" fmla="*/ 4 w 140"/>
                  <a:gd name="T45" fmla="*/ 47 h 131"/>
                  <a:gd name="T46" fmla="*/ 0 w 140"/>
                  <a:gd name="T47" fmla="*/ 58 h 131"/>
                  <a:gd name="T48" fmla="*/ 0 w 140"/>
                  <a:gd name="T49" fmla="*/ 73 h 131"/>
                  <a:gd name="T50" fmla="*/ 4 w 140"/>
                  <a:gd name="T51" fmla="*/ 86 h 131"/>
                  <a:gd name="T52" fmla="*/ 9 w 140"/>
                  <a:gd name="T53" fmla="*/ 97 h 131"/>
                  <a:gd name="T54" fmla="*/ 16 w 140"/>
                  <a:gd name="T55" fmla="*/ 107 h 131"/>
                  <a:gd name="T56" fmla="*/ 26 w 140"/>
                  <a:gd name="T57" fmla="*/ 116 h 131"/>
                  <a:gd name="T58" fmla="*/ 36 w 140"/>
                  <a:gd name="T59" fmla="*/ 124 h 131"/>
                  <a:gd name="T60" fmla="*/ 49 w 140"/>
                  <a:gd name="T61" fmla="*/ 128 h 131"/>
                  <a:gd name="T62" fmla="*/ 63 w 140"/>
                  <a:gd name="T6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1">
                    <a:moveTo>
                      <a:pt x="70" y="131"/>
                    </a:moveTo>
                    <a:lnTo>
                      <a:pt x="77" y="131"/>
                    </a:lnTo>
                    <a:lnTo>
                      <a:pt x="84" y="130"/>
                    </a:lnTo>
                    <a:lnTo>
                      <a:pt x="91" y="128"/>
                    </a:lnTo>
                    <a:lnTo>
                      <a:pt x="97" y="126"/>
                    </a:lnTo>
                    <a:lnTo>
                      <a:pt x="103" y="124"/>
                    </a:lnTo>
                    <a:lnTo>
                      <a:pt x="108" y="121"/>
                    </a:lnTo>
                    <a:lnTo>
                      <a:pt x="114" y="116"/>
                    </a:lnTo>
                    <a:lnTo>
                      <a:pt x="119" y="112"/>
                    </a:lnTo>
                    <a:lnTo>
                      <a:pt x="123" y="107"/>
                    </a:lnTo>
                    <a:lnTo>
                      <a:pt x="128" y="102"/>
                    </a:lnTo>
                    <a:lnTo>
                      <a:pt x="131" y="97"/>
                    </a:lnTo>
                    <a:lnTo>
                      <a:pt x="134" y="91"/>
                    </a:lnTo>
                    <a:lnTo>
                      <a:pt x="137" y="86"/>
                    </a:lnTo>
                    <a:lnTo>
                      <a:pt x="138" y="79"/>
                    </a:lnTo>
                    <a:lnTo>
                      <a:pt x="139" y="73"/>
                    </a:lnTo>
                    <a:lnTo>
                      <a:pt x="140" y="66"/>
                    </a:lnTo>
                    <a:lnTo>
                      <a:pt x="139" y="58"/>
                    </a:lnTo>
                    <a:lnTo>
                      <a:pt x="138" y="53"/>
                    </a:lnTo>
                    <a:lnTo>
                      <a:pt x="137" y="47"/>
                    </a:lnTo>
                    <a:lnTo>
                      <a:pt x="134" y="40"/>
                    </a:lnTo>
                    <a:lnTo>
                      <a:pt x="131" y="35"/>
                    </a:lnTo>
                    <a:lnTo>
                      <a:pt x="128" y="29"/>
                    </a:lnTo>
                    <a:lnTo>
                      <a:pt x="123" y="24"/>
                    </a:lnTo>
                    <a:lnTo>
                      <a:pt x="119" y="19"/>
                    </a:lnTo>
                    <a:lnTo>
                      <a:pt x="114" y="15"/>
                    </a:lnTo>
                    <a:lnTo>
                      <a:pt x="108" y="12"/>
                    </a:lnTo>
                    <a:lnTo>
                      <a:pt x="103" y="8"/>
                    </a:lnTo>
                    <a:lnTo>
                      <a:pt x="97" y="5"/>
                    </a:lnTo>
                    <a:lnTo>
                      <a:pt x="91" y="3"/>
                    </a:lnTo>
                    <a:lnTo>
                      <a:pt x="84" y="2"/>
                    </a:lnTo>
                    <a:lnTo>
                      <a:pt x="77" y="1"/>
                    </a:lnTo>
                    <a:lnTo>
                      <a:pt x="70" y="0"/>
                    </a:lnTo>
                    <a:lnTo>
                      <a:pt x="63" y="1"/>
                    </a:lnTo>
                    <a:lnTo>
                      <a:pt x="56" y="2"/>
                    </a:lnTo>
                    <a:lnTo>
                      <a:pt x="49" y="3"/>
                    </a:lnTo>
                    <a:lnTo>
                      <a:pt x="43" y="5"/>
                    </a:lnTo>
                    <a:lnTo>
                      <a:pt x="36" y="8"/>
                    </a:lnTo>
                    <a:lnTo>
                      <a:pt x="31" y="12"/>
                    </a:lnTo>
                    <a:lnTo>
                      <a:pt x="26" y="15"/>
                    </a:lnTo>
                    <a:lnTo>
                      <a:pt x="21" y="19"/>
                    </a:lnTo>
                    <a:lnTo>
                      <a:pt x="16" y="24"/>
                    </a:lnTo>
                    <a:lnTo>
                      <a:pt x="12" y="29"/>
                    </a:lnTo>
                    <a:lnTo>
                      <a:pt x="9" y="35"/>
                    </a:lnTo>
                    <a:lnTo>
                      <a:pt x="6" y="40"/>
                    </a:lnTo>
                    <a:lnTo>
                      <a:pt x="4" y="47"/>
                    </a:lnTo>
                    <a:lnTo>
                      <a:pt x="2" y="53"/>
                    </a:lnTo>
                    <a:lnTo>
                      <a:pt x="0" y="58"/>
                    </a:lnTo>
                    <a:lnTo>
                      <a:pt x="0" y="66"/>
                    </a:lnTo>
                    <a:lnTo>
                      <a:pt x="0" y="73"/>
                    </a:lnTo>
                    <a:lnTo>
                      <a:pt x="2" y="79"/>
                    </a:lnTo>
                    <a:lnTo>
                      <a:pt x="4" y="86"/>
                    </a:lnTo>
                    <a:lnTo>
                      <a:pt x="6" y="91"/>
                    </a:lnTo>
                    <a:lnTo>
                      <a:pt x="9" y="97"/>
                    </a:lnTo>
                    <a:lnTo>
                      <a:pt x="12" y="102"/>
                    </a:lnTo>
                    <a:lnTo>
                      <a:pt x="16" y="107"/>
                    </a:lnTo>
                    <a:lnTo>
                      <a:pt x="21" y="112"/>
                    </a:lnTo>
                    <a:lnTo>
                      <a:pt x="26" y="116"/>
                    </a:lnTo>
                    <a:lnTo>
                      <a:pt x="31" y="121"/>
                    </a:lnTo>
                    <a:lnTo>
                      <a:pt x="36" y="124"/>
                    </a:lnTo>
                    <a:lnTo>
                      <a:pt x="43" y="126"/>
                    </a:lnTo>
                    <a:lnTo>
                      <a:pt x="49" y="128"/>
                    </a:lnTo>
                    <a:lnTo>
                      <a:pt x="56" y="130"/>
                    </a:lnTo>
                    <a:lnTo>
                      <a:pt x="63" y="131"/>
                    </a:lnTo>
                    <a:lnTo>
                      <a:pt x="70" y="131"/>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24" name="Freeform 344"/>
              <p:cNvSpPr>
                <a:spLocks/>
              </p:cNvSpPr>
              <p:nvPr/>
            </p:nvSpPr>
            <p:spPr bwMode="auto">
              <a:xfrm>
                <a:off x="6886" y="1253"/>
                <a:ext cx="20" cy="19"/>
              </a:xfrm>
              <a:custGeom>
                <a:avLst/>
                <a:gdLst>
                  <a:gd name="T0" fmla="*/ 77 w 140"/>
                  <a:gd name="T1" fmla="*/ 130 h 130"/>
                  <a:gd name="T2" fmla="*/ 91 w 140"/>
                  <a:gd name="T3" fmla="*/ 127 h 130"/>
                  <a:gd name="T4" fmla="*/ 103 w 140"/>
                  <a:gd name="T5" fmla="*/ 123 h 130"/>
                  <a:gd name="T6" fmla="*/ 114 w 140"/>
                  <a:gd name="T7" fmla="*/ 115 h 130"/>
                  <a:gd name="T8" fmla="*/ 123 w 140"/>
                  <a:gd name="T9" fmla="*/ 106 h 130"/>
                  <a:gd name="T10" fmla="*/ 131 w 140"/>
                  <a:gd name="T11" fmla="*/ 95 h 130"/>
                  <a:gd name="T12" fmla="*/ 136 w 140"/>
                  <a:gd name="T13" fmla="*/ 85 h 130"/>
                  <a:gd name="T14" fmla="*/ 139 w 140"/>
                  <a:gd name="T15" fmla="*/ 72 h 130"/>
                  <a:gd name="T16" fmla="*/ 139 w 140"/>
                  <a:gd name="T17" fmla="*/ 58 h 130"/>
                  <a:gd name="T18" fmla="*/ 136 w 140"/>
                  <a:gd name="T19" fmla="*/ 45 h 130"/>
                  <a:gd name="T20" fmla="*/ 131 w 140"/>
                  <a:gd name="T21" fmla="*/ 33 h 130"/>
                  <a:gd name="T22" fmla="*/ 123 w 140"/>
                  <a:gd name="T23" fmla="*/ 23 h 130"/>
                  <a:gd name="T24" fmla="*/ 114 w 140"/>
                  <a:gd name="T25" fmla="*/ 14 h 130"/>
                  <a:gd name="T26" fmla="*/ 103 w 140"/>
                  <a:gd name="T27" fmla="*/ 7 h 130"/>
                  <a:gd name="T28" fmla="*/ 91 w 140"/>
                  <a:gd name="T29" fmla="*/ 2 h 130"/>
                  <a:gd name="T30" fmla="*/ 77 w 140"/>
                  <a:gd name="T31" fmla="*/ 0 h 130"/>
                  <a:gd name="T32" fmla="*/ 62 w 140"/>
                  <a:gd name="T33" fmla="*/ 0 h 130"/>
                  <a:gd name="T34" fmla="*/ 49 w 140"/>
                  <a:gd name="T35" fmla="*/ 2 h 130"/>
                  <a:gd name="T36" fmla="*/ 37 w 140"/>
                  <a:gd name="T37" fmla="*/ 7 h 130"/>
                  <a:gd name="T38" fmla="*/ 25 w 140"/>
                  <a:gd name="T39" fmla="*/ 14 h 130"/>
                  <a:gd name="T40" fmla="*/ 17 w 140"/>
                  <a:gd name="T41" fmla="*/ 23 h 130"/>
                  <a:gd name="T42" fmla="*/ 9 w 140"/>
                  <a:gd name="T43" fmla="*/ 33 h 130"/>
                  <a:gd name="T44" fmla="*/ 4 w 140"/>
                  <a:gd name="T45" fmla="*/ 45 h 130"/>
                  <a:gd name="T46" fmla="*/ 0 w 140"/>
                  <a:gd name="T47" fmla="*/ 58 h 130"/>
                  <a:gd name="T48" fmla="*/ 0 w 140"/>
                  <a:gd name="T49" fmla="*/ 72 h 130"/>
                  <a:gd name="T50" fmla="*/ 4 w 140"/>
                  <a:gd name="T51" fmla="*/ 85 h 130"/>
                  <a:gd name="T52" fmla="*/ 9 w 140"/>
                  <a:gd name="T53" fmla="*/ 95 h 130"/>
                  <a:gd name="T54" fmla="*/ 17 w 140"/>
                  <a:gd name="T55" fmla="*/ 106 h 130"/>
                  <a:gd name="T56" fmla="*/ 25 w 140"/>
                  <a:gd name="T57" fmla="*/ 115 h 130"/>
                  <a:gd name="T58" fmla="*/ 37 w 140"/>
                  <a:gd name="T59" fmla="*/ 123 h 130"/>
                  <a:gd name="T60" fmla="*/ 49 w 140"/>
                  <a:gd name="T61" fmla="*/ 127 h 130"/>
                  <a:gd name="T62" fmla="*/ 62 w 140"/>
                  <a:gd name="T6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0">
                    <a:moveTo>
                      <a:pt x="70" y="130"/>
                    </a:moveTo>
                    <a:lnTo>
                      <a:pt x="77" y="130"/>
                    </a:lnTo>
                    <a:lnTo>
                      <a:pt x="84" y="129"/>
                    </a:lnTo>
                    <a:lnTo>
                      <a:pt x="91" y="127"/>
                    </a:lnTo>
                    <a:lnTo>
                      <a:pt x="97" y="125"/>
                    </a:lnTo>
                    <a:lnTo>
                      <a:pt x="103" y="123"/>
                    </a:lnTo>
                    <a:lnTo>
                      <a:pt x="109" y="119"/>
                    </a:lnTo>
                    <a:lnTo>
                      <a:pt x="114" y="115"/>
                    </a:lnTo>
                    <a:lnTo>
                      <a:pt x="119" y="111"/>
                    </a:lnTo>
                    <a:lnTo>
                      <a:pt x="123" y="106"/>
                    </a:lnTo>
                    <a:lnTo>
                      <a:pt x="128" y="101"/>
                    </a:lnTo>
                    <a:lnTo>
                      <a:pt x="131" y="95"/>
                    </a:lnTo>
                    <a:lnTo>
                      <a:pt x="134" y="90"/>
                    </a:lnTo>
                    <a:lnTo>
                      <a:pt x="136" y="85"/>
                    </a:lnTo>
                    <a:lnTo>
                      <a:pt x="138" y="78"/>
                    </a:lnTo>
                    <a:lnTo>
                      <a:pt x="139" y="72"/>
                    </a:lnTo>
                    <a:lnTo>
                      <a:pt x="140" y="65"/>
                    </a:lnTo>
                    <a:lnTo>
                      <a:pt x="139" y="58"/>
                    </a:lnTo>
                    <a:lnTo>
                      <a:pt x="138" y="52"/>
                    </a:lnTo>
                    <a:lnTo>
                      <a:pt x="136" y="45"/>
                    </a:lnTo>
                    <a:lnTo>
                      <a:pt x="134" y="39"/>
                    </a:lnTo>
                    <a:lnTo>
                      <a:pt x="131" y="33"/>
                    </a:lnTo>
                    <a:lnTo>
                      <a:pt x="128" y="28"/>
                    </a:lnTo>
                    <a:lnTo>
                      <a:pt x="123" y="23"/>
                    </a:lnTo>
                    <a:lnTo>
                      <a:pt x="119" y="18"/>
                    </a:lnTo>
                    <a:lnTo>
                      <a:pt x="114" y="14"/>
                    </a:lnTo>
                    <a:lnTo>
                      <a:pt x="109" y="11"/>
                    </a:lnTo>
                    <a:lnTo>
                      <a:pt x="103" y="7"/>
                    </a:lnTo>
                    <a:lnTo>
                      <a:pt x="97" y="4"/>
                    </a:lnTo>
                    <a:lnTo>
                      <a:pt x="91" y="2"/>
                    </a:lnTo>
                    <a:lnTo>
                      <a:pt x="84" y="1"/>
                    </a:lnTo>
                    <a:lnTo>
                      <a:pt x="77" y="0"/>
                    </a:lnTo>
                    <a:lnTo>
                      <a:pt x="70" y="0"/>
                    </a:lnTo>
                    <a:lnTo>
                      <a:pt x="62" y="0"/>
                    </a:lnTo>
                    <a:lnTo>
                      <a:pt x="56" y="1"/>
                    </a:lnTo>
                    <a:lnTo>
                      <a:pt x="49" y="2"/>
                    </a:lnTo>
                    <a:lnTo>
                      <a:pt x="43" y="4"/>
                    </a:lnTo>
                    <a:lnTo>
                      <a:pt x="37" y="7"/>
                    </a:lnTo>
                    <a:lnTo>
                      <a:pt x="31" y="11"/>
                    </a:lnTo>
                    <a:lnTo>
                      <a:pt x="25" y="14"/>
                    </a:lnTo>
                    <a:lnTo>
                      <a:pt x="21" y="18"/>
                    </a:lnTo>
                    <a:lnTo>
                      <a:pt x="17" y="23"/>
                    </a:lnTo>
                    <a:lnTo>
                      <a:pt x="12" y="28"/>
                    </a:lnTo>
                    <a:lnTo>
                      <a:pt x="9" y="33"/>
                    </a:lnTo>
                    <a:lnTo>
                      <a:pt x="6" y="39"/>
                    </a:lnTo>
                    <a:lnTo>
                      <a:pt x="4" y="45"/>
                    </a:lnTo>
                    <a:lnTo>
                      <a:pt x="1" y="52"/>
                    </a:lnTo>
                    <a:lnTo>
                      <a:pt x="0" y="58"/>
                    </a:lnTo>
                    <a:lnTo>
                      <a:pt x="0" y="65"/>
                    </a:lnTo>
                    <a:lnTo>
                      <a:pt x="0" y="72"/>
                    </a:lnTo>
                    <a:lnTo>
                      <a:pt x="1" y="78"/>
                    </a:lnTo>
                    <a:lnTo>
                      <a:pt x="4" y="85"/>
                    </a:lnTo>
                    <a:lnTo>
                      <a:pt x="6" y="90"/>
                    </a:lnTo>
                    <a:lnTo>
                      <a:pt x="9" y="95"/>
                    </a:lnTo>
                    <a:lnTo>
                      <a:pt x="12" y="101"/>
                    </a:lnTo>
                    <a:lnTo>
                      <a:pt x="17" y="106"/>
                    </a:lnTo>
                    <a:lnTo>
                      <a:pt x="21" y="111"/>
                    </a:lnTo>
                    <a:lnTo>
                      <a:pt x="25" y="115"/>
                    </a:lnTo>
                    <a:lnTo>
                      <a:pt x="31" y="119"/>
                    </a:lnTo>
                    <a:lnTo>
                      <a:pt x="37" y="123"/>
                    </a:lnTo>
                    <a:lnTo>
                      <a:pt x="43" y="125"/>
                    </a:lnTo>
                    <a:lnTo>
                      <a:pt x="49" y="127"/>
                    </a:lnTo>
                    <a:lnTo>
                      <a:pt x="56" y="129"/>
                    </a:lnTo>
                    <a:lnTo>
                      <a:pt x="62" y="130"/>
                    </a:lnTo>
                    <a:lnTo>
                      <a:pt x="70" y="13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25" name="Freeform 345"/>
              <p:cNvSpPr>
                <a:spLocks/>
              </p:cNvSpPr>
              <p:nvPr/>
            </p:nvSpPr>
            <p:spPr bwMode="auto">
              <a:xfrm>
                <a:off x="6962" y="1286"/>
                <a:ext cx="20" cy="19"/>
              </a:xfrm>
              <a:custGeom>
                <a:avLst/>
                <a:gdLst>
                  <a:gd name="T0" fmla="*/ 77 w 139"/>
                  <a:gd name="T1" fmla="*/ 131 h 132"/>
                  <a:gd name="T2" fmla="*/ 91 w 139"/>
                  <a:gd name="T3" fmla="*/ 129 h 132"/>
                  <a:gd name="T4" fmla="*/ 103 w 139"/>
                  <a:gd name="T5" fmla="*/ 123 h 132"/>
                  <a:gd name="T6" fmla="*/ 114 w 139"/>
                  <a:gd name="T7" fmla="*/ 117 h 132"/>
                  <a:gd name="T8" fmla="*/ 124 w 139"/>
                  <a:gd name="T9" fmla="*/ 108 h 132"/>
                  <a:gd name="T10" fmla="*/ 131 w 139"/>
                  <a:gd name="T11" fmla="*/ 97 h 132"/>
                  <a:gd name="T12" fmla="*/ 137 w 139"/>
                  <a:gd name="T13" fmla="*/ 85 h 132"/>
                  <a:gd name="T14" fmla="*/ 139 w 139"/>
                  <a:gd name="T15" fmla="*/ 72 h 132"/>
                  <a:gd name="T16" fmla="*/ 139 w 139"/>
                  <a:gd name="T17" fmla="*/ 59 h 132"/>
                  <a:gd name="T18" fmla="*/ 137 w 139"/>
                  <a:gd name="T19" fmla="*/ 46 h 132"/>
                  <a:gd name="T20" fmla="*/ 131 w 139"/>
                  <a:gd name="T21" fmla="*/ 35 h 132"/>
                  <a:gd name="T22" fmla="*/ 124 w 139"/>
                  <a:gd name="T23" fmla="*/ 24 h 132"/>
                  <a:gd name="T24" fmla="*/ 114 w 139"/>
                  <a:gd name="T25" fmla="*/ 15 h 132"/>
                  <a:gd name="T26" fmla="*/ 103 w 139"/>
                  <a:gd name="T27" fmla="*/ 8 h 132"/>
                  <a:gd name="T28" fmla="*/ 91 w 139"/>
                  <a:gd name="T29" fmla="*/ 3 h 132"/>
                  <a:gd name="T30" fmla="*/ 77 w 139"/>
                  <a:gd name="T31" fmla="*/ 0 h 132"/>
                  <a:gd name="T32" fmla="*/ 63 w 139"/>
                  <a:gd name="T33" fmla="*/ 0 h 132"/>
                  <a:gd name="T34" fmla="*/ 49 w 139"/>
                  <a:gd name="T35" fmla="*/ 3 h 132"/>
                  <a:gd name="T36" fmla="*/ 36 w 139"/>
                  <a:gd name="T37" fmla="*/ 8 h 132"/>
                  <a:gd name="T38" fmla="*/ 26 w 139"/>
                  <a:gd name="T39" fmla="*/ 15 h 132"/>
                  <a:gd name="T40" fmla="*/ 16 w 139"/>
                  <a:gd name="T41" fmla="*/ 24 h 132"/>
                  <a:gd name="T42" fmla="*/ 8 w 139"/>
                  <a:gd name="T43" fmla="*/ 35 h 132"/>
                  <a:gd name="T44" fmla="*/ 4 w 139"/>
                  <a:gd name="T45" fmla="*/ 46 h 132"/>
                  <a:gd name="T46" fmla="*/ 0 w 139"/>
                  <a:gd name="T47" fmla="*/ 59 h 132"/>
                  <a:gd name="T48" fmla="*/ 0 w 139"/>
                  <a:gd name="T49" fmla="*/ 72 h 132"/>
                  <a:gd name="T50" fmla="*/ 4 w 139"/>
                  <a:gd name="T51" fmla="*/ 85 h 132"/>
                  <a:gd name="T52" fmla="*/ 8 w 139"/>
                  <a:gd name="T53" fmla="*/ 97 h 132"/>
                  <a:gd name="T54" fmla="*/ 16 w 139"/>
                  <a:gd name="T55" fmla="*/ 108 h 132"/>
                  <a:gd name="T56" fmla="*/ 26 w 139"/>
                  <a:gd name="T57" fmla="*/ 117 h 132"/>
                  <a:gd name="T58" fmla="*/ 36 w 139"/>
                  <a:gd name="T59" fmla="*/ 123 h 132"/>
                  <a:gd name="T60" fmla="*/ 49 w 139"/>
                  <a:gd name="T61" fmla="*/ 129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70" y="132"/>
                    </a:moveTo>
                    <a:lnTo>
                      <a:pt x="77" y="131"/>
                    </a:lnTo>
                    <a:lnTo>
                      <a:pt x="83" y="130"/>
                    </a:lnTo>
                    <a:lnTo>
                      <a:pt x="91" y="129"/>
                    </a:lnTo>
                    <a:lnTo>
                      <a:pt x="96" y="126"/>
                    </a:lnTo>
                    <a:lnTo>
                      <a:pt x="103" y="123"/>
                    </a:lnTo>
                    <a:lnTo>
                      <a:pt x="108" y="120"/>
                    </a:lnTo>
                    <a:lnTo>
                      <a:pt x="114" y="117"/>
                    </a:lnTo>
                    <a:lnTo>
                      <a:pt x="119" y="112"/>
                    </a:lnTo>
                    <a:lnTo>
                      <a:pt x="124" y="108"/>
                    </a:lnTo>
                    <a:lnTo>
                      <a:pt x="128" y="102"/>
                    </a:lnTo>
                    <a:lnTo>
                      <a:pt x="131" y="97"/>
                    </a:lnTo>
                    <a:lnTo>
                      <a:pt x="133" y="92"/>
                    </a:lnTo>
                    <a:lnTo>
                      <a:pt x="137" y="85"/>
                    </a:lnTo>
                    <a:lnTo>
                      <a:pt x="138" y="79"/>
                    </a:lnTo>
                    <a:lnTo>
                      <a:pt x="139" y="72"/>
                    </a:lnTo>
                    <a:lnTo>
                      <a:pt x="139" y="65"/>
                    </a:lnTo>
                    <a:lnTo>
                      <a:pt x="139" y="59"/>
                    </a:lnTo>
                    <a:lnTo>
                      <a:pt x="138" y="52"/>
                    </a:lnTo>
                    <a:lnTo>
                      <a:pt x="137" y="46"/>
                    </a:lnTo>
                    <a:lnTo>
                      <a:pt x="133" y="40"/>
                    </a:lnTo>
                    <a:lnTo>
                      <a:pt x="131" y="35"/>
                    </a:lnTo>
                    <a:lnTo>
                      <a:pt x="128" y="30"/>
                    </a:lnTo>
                    <a:lnTo>
                      <a:pt x="124" y="24"/>
                    </a:lnTo>
                    <a:lnTo>
                      <a:pt x="119" y="20"/>
                    </a:lnTo>
                    <a:lnTo>
                      <a:pt x="114" y="15"/>
                    </a:lnTo>
                    <a:lnTo>
                      <a:pt x="108" y="11"/>
                    </a:lnTo>
                    <a:lnTo>
                      <a:pt x="103" y="8"/>
                    </a:lnTo>
                    <a:lnTo>
                      <a:pt x="96" y="6"/>
                    </a:lnTo>
                    <a:lnTo>
                      <a:pt x="91" y="3"/>
                    </a:lnTo>
                    <a:lnTo>
                      <a:pt x="83" y="1"/>
                    </a:lnTo>
                    <a:lnTo>
                      <a:pt x="77" y="0"/>
                    </a:lnTo>
                    <a:lnTo>
                      <a:pt x="70" y="0"/>
                    </a:lnTo>
                    <a:lnTo>
                      <a:pt x="63" y="0"/>
                    </a:lnTo>
                    <a:lnTo>
                      <a:pt x="56" y="1"/>
                    </a:lnTo>
                    <a:lnTo>
                      <a:pt x="49" y="3"/>
                    </a:lnTo>
                    <a:lnTo>
                      <a:pt x="43" y="6"/>
                    </a:lnTo>
                    <a:lnTo>
                      <a:pt x="36" y="8"/>
                    </a:lnTo>
                    <a:lnTo>
                      <a:pt x="31" y="11"/>
                    </a:lnTo>
                    <a:lnTo>
                      <a:pt x="26" y="15"/>
                    </a:lnTo>
                    <a:lnTo>
                      <a:pt x="21" y="20"/>
                    </a:lnTo>
                    <a:lnTo>
                      <a:pt x="16" y="24"/>
                    </a:lnTo>
                    <a:lnTo>
                      <a:pt x="12" y="30"/>
                    </a:lnTo>
                    <a:lnTo>
                      <a:pt x="8" y="35"/>
                    </a:lnTo>
                    <a:lnTo>
                      <a:pt x="6" y="40"/>
                    </a:lnTo>
                    <a:lnTo>
                      <a:pt x="4" y="46"/>
                    </a:lnTo>
                    <a:lnTo>
                      <a:pt x="2" y="52"/>
                    </a:lnTo>
                    <a:lnTo>
                      <a:pt x="0" y="59"/>
                    </a:lnTo>
                    <a:lnTo>
                      <a:pt x="0" y="65"/>
                    </a:lnTo>
                    <a:lnTo>
                      <a:pt x="0" y="72"/>
                    </a:lnTo>
                    <a:lnTo>
                      <a:pt x="2" y="79"/>
                    </a:lnTo>
                    <a:lnTo>
                      <a:pt x="4" y="85"/>
                    </a:lnTo>
                    <a:lnTo>
                      <a:pt x="6" y="92"/>
                    </a:lnTo>
                    <a:lnTo>
                      <a:pt x="8" y="97"/>
                    </a:lnTo>
                    <a:lnTo>
                      <a:pt x="12" y="102"/>
                    </a:lnTo>
                    <a:lnTo>
                      <a:pt x="16" y="108"/>
                    </a:lnTo>
                    <a:lnTo>
                      <a:pt x="21" y="112"/>
                    </a:lnTo>
                    <a:lnTo>
                      <a:pt x="26" y="117"/>
                    </a:lnTo>
                    <a:lnTo>
                      <a:pt x="31" y="120"/>
                    </a:lnTo>
                    <a:lnTo>
                      <a:pt x="36" y="123"/>
                    </a:lnTo>
                    <a:lnTo>
                      <a:pt x="43" y="126"/>
                    </a:lnTo>
                    <a:lnTo>
                      <a:pt x="49" y="129"/>
                    </a:lnTo>
                    <a:lnTo>
                      <a:pt x="56" y="130"/>
                    </a:lnTo>
                    <a:lnTo>
                      <a:pt x="63" y="131"/>
                    </a:lnTo>
                    <a:lnTo>
                      <a:pt x="70"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26" name="Freeform 346"/>
              <p:cNvSpPr>
                <a:spLocks/>
              </p:cNvSpPr>
              <p:nvPr/>
            </p:nvSpPr>
            <p:spPr bwMode="auto">
              <a:xfrm>
                <a:off x="6953" y="1313"/>
                <a:ext cx="20" cy="19"/>
              </a:xfrm>
              <a:custGeom>
                <a:avLst/>
                <a:gdLst>
                  <a:gd name="T0" fmla="*/ 77 w 139"/>
                  <a:gd name="T1" fmla="*/ 131 h 132"/>
                  <a:gd name="T2" fmla="*/ 90 w 139"/>
                  <a:gd name="T3" fmla="*/ 128 h 132"/>
                  <a:gd name="T4" fmla="*/ 103 w 139"/>
                  <a:gd name="T5" fmla="*/ 123 h 132"/>
                  <a:gd name="T6" fmla="*/ 114 w 139"/>
                  <a:gd name="T7" fmla="*/ 116 h 132"/>
                  <a:gd name="T8" fmla="*/ 123 w 139"/>
                  <a:gd name="T9" fmla="*/ 108 h 132"/>
                  <a:gd name="T10" fmla="*/ 130 w 139"/>
                  <a:gd name="T11" fmla="*/ 97 h 132"/>
                  <a:gd name="T12" fmla="*/ 136 w 139"/>
                  <a:gd name="T13" fmla="*/ 85 h 132"/>
                  <a:gd name="T14" fmla="*/ 139 w 139"/>
                  <a:gd name="T15" fmla="*/ 73 h 132"/>
                  <a:gd name="T16" fmla="*/ 139 w 139"/>
                  <a:gd name="T17" fmla="*/ 59 h 132"/>
                  <a:gd name="T18" fmla="*/ 136 w 139"/>
                  <a:gd name="T19" fmla="*/ 47 h 132"/>
                  <a:gd name="T20" fmla="*/ 130 w 139"/>
                  <a:gd name="T21" fmla="*/ 35 h 132"/>
                  <a:gd name="T22" fmla="*/ 123 w 139"/>
                  <a:gd name="T23" fmla="*/ 24 h 132"/>
                  <a:gd name="T24" fmla="*/ 114 w 139"/>
                  <a:gd name="T25" fmla="*/ 15 h 132"/>
                  <a:gd name="T26" fmla="*/ 103 w 139"/>
                  <a:gd name="T27" fmla="*/ 8 h 132"/>
                  <a:gd name="T28" fmla="*/ 90 w 139"/>
                  <a:gd name="T29" fmla="*/ 3 h 132"/>
                  <a:gd name="T30" fmla="*/ 77 w 139"/>
                  <a:gd name="T31" fmla="*/ 0 h 132"/>
                  <a:gd name="T32" fmla="*/ 63 w 139"/>
                  <a:gd name="T33" fmla="*/ 0 h 132"/>
                  <a:gd name="T34" fmla="*/ 49 w 139"/>
                  <a:gd name="T35" fmla="*/ 3 h 132"/>
                  <a:gd name="T36" fmla="*/ 37 w 139"/>
                  <a:gd name="T37" fmla="*/ 8 h 132"/>
                  <a:gd name="T38" fmla="*/ 26 w 139"/>
                  <a:gd name="T39" fmla="*/ 15 h 132"/>
                  <a:gd name="T40" fmla="*/ 16 w 139"/>
                  <a:gd name="T41" fmla="*/ 24 h 132"/>
                  <a:gd name="T42" fmla="*/ 8 w 139"/>
                  <a:gd name="T43" fmla="*/ 35 h 132"/>
                  <a:gd name="T44" fmla="*/ 3 w 139"/>
                  <a:gd name="T45" fmla="*/ 47 h 132"/>
                  <a:gd name="T46" fmla="*/ 1 w 139"/>
                  <a:gd name="T47" fmla="*/ 59 h 132"/>
                  <a:gd name="T48" fmla="*/ 1 w 139"/>
                  <a:gd name="T49" fmla="*/ 73 h 132"/>
                  <a:gd name="T50" fmla="*/ 3 w 139"/>
                  <a:gd name="T51" fmla="*/ 85 h 132"/>
                  <a:gd name="T52" fmla="*/ 8 w 139"/>
                  <a:gd name="T53" fmla="*/ 97 h 132"/>
                  <a:gd name="T54" fmla="*/ 16 w 139"/>
                  <a:gd name="T55" fmla="*/ 108 h 132"/>
                  <a:gd name="T56" fmla="*/ 26 w 139"/>
                  <a:gd name="T57" fmla="*/ 116 h 132"/>
                  <a:gd name="T58" fmla="*/ 37 w 139"/>
                  <a:gd name="T59" fmla="*/ 123 h 132"/>
                  <a:gd name="T60" fmla="*/ 49 w 139"/>
                  <a:gd name="T61" fmla="*/ 128 h 132"/>
                  <a:gd name="T62" fmla="*/ 63 w 139"/>
                  <a:gd name="T63"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32">
                    <a:moveTo>
                      <a:pt x="69" y="132"/>
                    </a:moveTo>
                    <a:lnTo>
                      <a:pt x="77" y="131"/>
                    </a:lnTo>
                    <a:lnTo>
                      <a:pt x="83" y="129"/>
                    </a:lnTo>
                    <a:lnTo>
                      <a:pt x="90" y="128"/>
                    </a:lnTo>
                    <a:lnTo>
                      <a:pt x="96" y="126"/>
                    </a:lnTo>
                    <a:lnTo>
                      <a:pt x="103" y="123"/>
                    </a:lnTo>
                    <a:lnTo>
                      <a:pt x="108" y="120"/>
                    </a:lnTo>
                    <a:lnTo>
                      <a:pt x="114" y="116"/>
                    </a:lnTo>
                    <a:lnTo>
                      <a:pt x="118" y="112"/>
                    </a:lnTo>
                    <a:lnTo>
                      <a:pt x="123" y="108"/>
                    </a:lnTo>
                    <a:lnTo>
                      <a:pt x="127" y="102"/>
                    </a:lnTo>
                    <a:lnTo>
                      <a:pt x="130" y="97"/>
                    </a:lnTo>
                    <a:lnTo>
                      <a:pt x="133" y="91"/>
                    </a:lnTo>
                    <a:lnTo>
                      <a:pt x="136" y="85"/>
                    </a:lnTo>
                    <a:lnTo>
                      <a:pt x="138" y="79"/>
                    </a:lnTo>
                    <a:lnTo>
                      <a:pt x="139" y="73"/>
                    </a:lnTo>
                    <a:lnTo>
                      <a:pt x="139" y="65"/>
                    </a:lnTo>
                    <a:lnTo>
                      <a:pt x="139" y="59"/>
                    </a:lnTo>
                    <a:lnTo>
                      <a:pt x="138" y="52"/>
                    </a:lnTo>
                    <a:lnTo>
                      <a:pt x="136" y="47"/>
                    </a:lnTo>
                    <a:lnTo>
                      <a:pt x="133" y="40"/>
                    </a:lnTo>
                    <a:lnTo>
                      <a:pt x="130" y="35"/>
                    </a:lnTo>
                    <a:lnTo>
                      <a:pt x="127" y="29"/>
                    </a:lnTo>
                    <a:lnTo>
                      <a:pt x="123" y="24"/>
                    </a:lnTo>
                    <a:lnTo>
                      <a:pt x="118" y="20"/>
                    </a:lnTo>
                    <a:lnTo>
                      <a:pt x="114" y="15"/>
                    </a:lnTo>
                    <a:lnTo>
                      <a:pt x="108" y="11"/>
                    </a:lnTo>
                    <a:lnTo>
                      <a:pt x="103" y="8"/>
                    </a:lnTo>
                    <a:lnTo>
                      <a:pt x="96" y="5"/>
                    </a:lnTo>
                    <a:lnTo>
                      <a:pt x="90" y="3"/>
                    </a:lnTo>
                    <a:lnTo>
                      <a:pt x="83" y="1"/>
                    </a:lnTo>
                    <a:lnTo>
                      <a:pt x="77" y="0"/>
                    </a:lnTo>
                    <a:lnTo>
                      <a:pt x="69" y="0"/>
                    </a:lnTo>
                    <a:lnTo>
                      <a:pt x="63" y="0"/>
                    </a:lnTo>
                    <a:lnTo>
                      <a:pt x="55" y="1"/>
                    </a:lnTo>
                    <a:lnTo>
                      <a:pt x="49" y="3"/>
                    </a:lnTo>
                    <a:lnTo>
                      <a:pt x="42" y="5"/>
                    </a:lnTo>
                    <a:lnTo>
                      <a:pt x="37" y="8"/>
                    </a:lnTo>
                    <a:lnTo>
                      <a:pt x="30" y="11"/>
                    </a:lnTo>
                    <a:lnTo>
                      <a:pt x="26" y="15"/>
                    </a:lnTo>
                    <a:lnTo>
                      <a:pt x="20" y="20"/>
                    </a:lnTo>
                    <a:lnTo>
                      <a:pt x="16" y="24"/>
                    </a:lnTo>
                    <a:lnTo>
                      <a:pt x="11" y="29"/>
                    </a:lnTo>
                    <a:lnTo>
                      <a:pt x="8" y="35"/>
                    </a:lnTo>
                    <a:lnTo>
                      <a:pt x="5" y="40"/>
                    </a:lnTo>
                    <a:lnTo>
                      <a:pt x="3" y="47"/>
                    </a:lnTo>
                    <a:lnTo>
                      <a:pt x="2" y="52"/>
                    </a:lnTo>
                    <a:lnTo>
                      <a:pt x="1" y="59"/>
                    </a:lnTo>
                    <a:lnTo>
                      <a:pt x="0" y="65"/>
                    </a:lnTo>
                    <a:lnTo>
                      <a:pt x="1" y="73"/>
                    </a:lnTo>
                    <a:lnTo>
                      <a:pt x="2" y="79"/>
                    </a:lnTo>
                    <a:lnTo>
                      <a:pt x="3" y="85"/>
                    </a:lnTo>
                    <a:lnTo>
                      <a:pt x="5" y="91"/>
                    </a:lnTo>
                    <a:lnTo>
                      <a:pt x="8" y="97"/>
                    </a:lnTo>
                    <a:lnTo>
                      <a:pt x="11" y="102"/>
                    </a:lnTo>
                    <a:lnTo>
                      <a:pt x="16" y="108"/>
                    </a:lnTo>
                    <a:lnTo>
                      <a:pt x="20" y="112"/>
                    </a:lnTo>
                    <a:lnTo>
                      <a:pt x="26" y="116"/>
                    </a:lnTo>
                    <a:lnTo>
                      <a:pt x="30" y="120"/>
                    </a:lnTo>
                    <a:lnTo>
                      <a:pt x="37" y="123"/>
                    </a:lnTo>
                    <a:lnTo>
                      <a:pt x="42" y="126"/>
                    </a:lnTo>
                    <a:lnTo>
                      <a:pt x="49" y="128"/>
                    </a:lnTo>
                    <a:lnTo>
                      <a:pt x="55" y="129"/>
                    </a:lnTo>
                    <a:lnTo>
                      <a:pt x="63" y="131"/>
                    </a:lnTo>
                    <a:lnTo>
                      <a:pt x="69"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27" name="Freeform 347"/>
              <p:cNvSpPr>
                <a:spLocks/>
              </p:cNvSpPr>
              <p:nvPr/>
            </p:nvSpPr>
            <p:spPr bwMode="auto">
              <a:xfrm>
                <a:off x="6848" y="1579"/>
                <a:ext cx="20" cy="18"/>
              </a:xfrm>
              <a:custGeom>
                <a:avLst/>
                <a:gdLst>
                  <a:gd name="T0" fmla="*/ 77 w 140"/>
                  <a:gd name="T1" fmla="*/ 130 h 132"/>
                  <a:gd name="T2" fmla="*/ 91 w 140"/>
                  <a:gd name="T3" fmla="*/ 128 h 132"/>
                  <a:gd name="T4" fmla="*/ 103 w 140"/>
                  <a:gd name="T5" fmla="*/ 123 h 132"/>
                  <a:gd name="T6" fmla="*/ 114 w 140"/>
                  <a:gd name="T7" fmla="*/ 116 h 132"/>
                  <a:gd name="T8" fmla="*/ 123 w 140"/>
                  <a:gd name="T9" fmla="*/ 108 h 132"/>
                  <a:gd name="T10" fmla="*/ 131 w 140"/>
                  <a:gd name="T11" fmla="*/ 97 h 132"/>
                  <a:gd name="T12" fmla="*/ 137 w 140"/>
                  <a:gd name="T13" fmla="*/ 85 h 132"/>
                  <a:gd name="T14" fmla="*/ 139 w 140"/>
                  <a:gd name="T15" fmla="*/ 73 h 132"/>
                  <a:gd name="T16" fmla="*/ 139 w 140"/>
                  <a:gd name="T17" fmla="*/ 59 h 132"/>
                  <a:gd name="T18" fmla="*/ 137 w 140"/>
                  <a:gd name="T19" fmla="*/ 47 h 132"/>
                  <a:gd name="T20" fmla="*/ 131 w 140"/>
                  <a:gd name="T21" fmla="*/ 35 h 132"/>
                  <a:gd name="T22" fmla="*/ 123 w 140"/>
                  <a:gd name="T23" fmla="*/ 24 h 132"/>
                  <a:gd name="T24" fmla="*/ 114 w 140"/>
                  <a:gd name="T25" fmla="*/ 15 h 132"/>
                  <a:gd name="T26" fmla="*/ 103 w 140"/>
                  <a:gd name="T27" fmla="*/ 7 h 132"/>
                  <a:gd name="T28" fmla="*/ 91 w 140"/>
                  <a:gd name="T29" fmla="*/ 3 h 132"/>
                  <a:gd name="T30" fmla="*/ 77 w 140"/>
                  <a:gd name="T31" fmla="*/ 0 h 132"/>
                  <a:gd name="T32" fmla="*/ 62 w 140"/>
                  <a:gd name="T33" fmla="*/ 0 h 132"/>
                  <a:gd name="T34" fmla="*/ 49 w 140"/>
                  <a:gd name="T35" fmla="*/ 3 h 132"/>
                  <a:gd name="T36" fmla="*/ 37 w 140"/>
                  <a:gd name="T37" fmla="*/ 7 h 132"/>
                  <a:gd name="T38" fmla="*/ 25 w 140"/>
                  <a:gd name="T39" fmla="*/ 15 h 132"/>
                  <a:gd name="T40" fmla="*/ 17 w 140"/>
                  <a:gd name="T41" fmla="*/ 24 h 132"/>
                  <a:gd name="T42" fmla="*/ 9 w 140"/>
                  <a:gd name="T43" fmla="*/ 35 h 132"/>
                  <a:gd name="T44" fmla="*/ 4 w 140"/>
                  <a:gd name="T45" fmla="*/ 47 h 132"/>
                  <a:gd name="T46" fmla="*/ 0 w 140"/>
                  <a:gd name="T47" fmla="*/ 59 h 132"/>
                  <a:gd name="T48" fmla="*/ 0 w 140"/>
                  <a:gd name="T49" fmla="*/ 73 h 132"/>
                  <a:gd name="T50" fmla="*/ 4 w 140"/>
                  <a:gd name="T51" fmla="*/ 85 h 132"/>
                  <a:gd name="T52" fmla="*/ 9 w 140"/>
                  <a:gd name="T53" fmla="*/ 97 h 132"/>
                  <a:gd name="T54" fmla="*/ 17 w 140"/>
                  <a:gd name="T55" fmla="*/ 108 h 132"/>
                  <a:gd name="T56" fmla="*/ 25 w 140"/>
                  <a:gd name="T57" fmla="*/ 116 h 132"/>
                  <a:gd name="T58" fmla="*/ 37 w 140"/>
                  <a:gd name="T59" fmla="*/ 123 h 132"/>
                  <a:gd name="T60" fmla="*/ 49 w 140"/>
                  <a:gd name="T61" fmla="*/ 128 h 132"/>
                  <a:gd name="T62" fmla="*/ 62 w 140"/>
                  <a:gd name="T63" fmla="*/ 13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2">
                    <a:moveTo>
                      <a:pt x="70" y="132"/>
                    </a:moveTo>
                    <a:lnTo>
                      <a:pt x="77" y="130"/>
                    </a:lnTo>
                    <a:lnTo>
                      <a:pt x="84" y="129"/>
                    </a:lnTo>
                    <a:lnTo>
                      <a:pt x="91" y="128"/>
                    </a:lnTo>
                    <a:lnTo>
                      <a:pt x="97" y="126"/>
                    </a:lnTo>
                    <a:lnTo>
                      <a:pt x="103" y="123"/>
                    </a:lnTo>
                    <a:lnTo>
                      <a:pt x="109" y="120"/>
                    </a:lnTo>
                    <a:lnTo>
                      <a:pt x="114" y="116"/>
                    </a:lnTo>
                    <a:lnTo>
                      <a:pt x="119" y="112"/>
                    </a:lnTo>
                    <a:lnTo>
                      <a:pt x="123" y="108"/>
                    </a:lnTo>
                    <a:lnTo>
                      <a:pt x="128" y="102"/>
                    </a:lnTo>
                    <a:lnTo>
                      <a:pt x="131" y="97"/>
                    </a:lnTo>
                    <a:lnTo>
                      <a:pt x="134" y="91"/>
                    </a:lnTo>
                    <a:lnTo>
                      <a:pt x="137" y="85"/>
                    </a:lnTo>
                    <a:lnTo>
                      <a:pt x="138" y="79"/>
                    </a:lnTo>
                    <a:lnTo>
                      <a:pt x="139" y="73"/>
                    </a:lnTo>
                    <a:lnTo>
                      <a:pt x="140" y="65"/>
                    </a:lnTo>
                    <a:lnTo>
                      <a:pt x="139" y="59"/>
                    </a:lnTo>
                    <a:lnTo>
                      <a:pt x="138" y="52"/>
                    </a:lnTo>
                    <a:lnTo>
                      <a:pt x="137" y="47"/>
                    </a:lnTo>
                    <a:lnTo>
                      <a:pt x="134" y="40"/>
                    </a:lnTo>
                    <a:lnTo>
                      <a:pt x="131" y="35"/>
                    </a:lnTo>
                    <a:lnTo>
                      <a:pt x="128" y="29"/>
                    </a:lnTo>
                    <a:lnTo>
                      <a:pt x="123" y="24"/>
                    </a:lnTo>
                    <a:lnTo>
                      <a:pt x="119" y="19"/>
                    </a:lnTo>
                    <a:lnTo>
                      <a:pt x="114" y="15"/>
                    </a:lnTo>
                    <a:lnTo>
                      <a:pt x="109" y="11"/>
                    </a:lnTo>
                    <a:lnTo>
                      <a:pt x="103" y="7"/>
                    </a:lnTo>
                    <a:lnTo>
                      <a:pt x="97" y="5"/>
                    </a:lnTo>
                    <a:lnTo>
                      <a:pt x="91" y="3"/>
                    </a:lnTo>
                    <a:lnTo>
                      <a:pt x="84" y="1"/>
                    </a:lnTo>
                    <a:lnTo>
                      <a:pt x="77" y="0"/>
                    </a:lnTo>
                    <a:lnTo>
                      <a:pt x="70" y="0"/>
                    </a:lnTo>
                    <a:lnTo>
                      <a:pt x="62" y="0"/>
                    </a:lnTo>
                    <a:lnTo>
                      <a:pt x="56" y="1"/>
                    </a:lnTo>
                    <a:lnTo>
                      <a:pt x="49" y="3"/>
                    </a:lnTo>
                    <a:lnTo>
                      <a:pt x="43" y="5"/>
                    </a:lnTo>
                    <a:lnTo>
                      <a:pt x="37" y="7"/>
                    </a:lnTo>
                    <a:lnTo>
                      <a:pt x="31" y="11"/>
                    </a:lnTo>
                    <a:lnTo>
                      <a:pt x="25" y="15"/>
                    </a:lnTo>
                    <a:lnTo>
                      <a:pt x="21" y="19"/>
                    </a:lnTo>
                    <a:lnTo>
                      <a:pt x="17" y="24"/>
                    </a:lnTo>
                    <a:lnTo>
                      <a:pt x="12" y="29"/>
                    </a:lnTo>
                    <a:lnTo>
                      <a:pt x="9" y="35"/>
                    </a:lnTo>
                    <a:lnTo>
                      <a:pt x="6" y="40"/>
                    </a:lnTo>
                    <a:lnTo>
                      <a:pt x="4" y="47"/>
                    </a:lnTo>
                    <a:lnTo>
                      <a:pt x="2" y="52"/>
                    </a:lnTo>
                    <a:lnTo>
                      <a:pt x="0" y="59"/>
                    </a:lnTo>
                    <a:lnTo>
                      <a:pt x="0" y="65"/>
                    </a:lnTo>
                    <a:lnTo>
                      <a:pt x="0" y="73"/>
                    </a:lnTo>
                    <a:lnTo>
                      <a:pt x="2" y="79"/>
                    </a:lnTo>
                    <a:lnTo>
                      <a:pt x="4" y="85"/>
                    </a:lnTo>
                    <a:lnTo>
                      <a:pt x="6" y="91"/>
                    </a:lnTo>
                    <a:lnTo>
                      <a:pt x="9" y="97"/>
                    </a:lnTo>
                    <a:lnTo>
                      <a:pt x="12" y="102"/>
                    </a:lnTo>
                    <a:lnTo>
                      <a:pt x="17" y="108"/>
                    </a:lnTo>
                    <a:lnTo>
                      <a:pt x="21" y="112"/>
                    </a:lnTo>
                    <a:lnTo>
                      <a:pt x="25" y="116"/>
                    </a:lnTo>
                    <a:lnTo>
                      <a:pt x="31" y="120"/>
                    </a:lnTo>
                    <a:lnTo>
                      <a:pt x="37" y="123"/>
                    </a:lnTo>
                    <a:lnTo>
                      <a:pt x="43" y="126"/>
                    </a:lnTo>
                    <a:lnTo>
                      <a:pt x="49" y="128"/>
                    </a:lnTo>
                    <a:lnTo>
                      <a:pt x="56" y="129"/>
                    </a:lnTo>
                    <a:lnTo>
                      <a:pt x="62" y="130"/>
                    </a:lnTo>
                    <a:lnTo>
                      <a:pt x="70" y="132"/>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2028" name="Rectangle 348"/>
            <p:cNvSpPr>
              <a:spLocks noChangeArrowheads="1"/>
            </p:cNvSpPr>
            <p:nvPr/>
          </p:nvSpPr>
          <p:spPr bwMode="auto">
            <a:xfrm>
              <a:off x="4775200" y="3570288"/>
              <a:ext cx="92392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t>NEUTRÓFILO</a:t>
              </a:r>
            </a:p>
            <a:p>
              <a:pPr algn="ctr"/>
              <a:r>
                <a:rPr lang="pt-BR" sz="1100" b="1"/>
                <a:t>APOPTOTICO</a:t>
              </a:r>
            </a:p>
          </p:txBody>
        </p:sp>
        <p:grpSp>
          <p:nvGrpSpPr>
            <p:cNvPr id="10" name="Group 349"/>
            <p:cNvGrpSpPr>
              <a:grpSpLocks/>
            </p:cNvGrpSpPr>
            <p:nvPr/>
          </p:nvGrpSpPr>
          <p:grpSpPr bwMode="auto">
            <a:xfrm>
              <a:off x="4849813" y="4165600"/>
              <a:ext cx="276225" cy="250825"/>
              <a:chOff x="6655" y="1484"/>
              <a:chExt cx="234" cy="222"/>
            </a:xfrm>
          </p:grpSpPr>
          <p:sp>
            <p:nvSpPr>
              <p:cNvPr id="72030" name="Freeform 350"/>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31" name="Freeform 351"/>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2032" name="Freeform 352"/>
            <p:cNvSpPr>
              <a:spLocks/>
            </p:cNvSpPr>
            <p:nvPr/>
          </p:nvSpPr>
          <p:spPr bwMode="auto">
            <a:xfrm>
              <a:off x="5233988" y="4422775"/>
              <a:ext cx="95250" cy="106363"/>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33" name="Freeform 353"/>
            <p:cNvSpPr>
              <a:spLocks/>
            </p:cNvSpPr>
            <p:nvPr/>
          </p:nvSpPr>
          <p:spPr bwMode="auto">
            <a:xfrm>
              <a:off x="514350" y="2627313"/>
              <a:ext cx="711200" cy="501650"/>
            </a:xfrm>
            <a:custGeom>
              <a:avLst/>
              <a:gdLst>
                <a:gd name="T0" fmla="*/ 28 w 1793"/>
                <a:gd name="T1" fmla="*/ 373 h 1267"/>
                <a:gd name="T2" fmla="*/ 9 w 1793"/>
                <a:gd name="T3" fmla="*/ 417 h 1267"/>
                <a:gd name="T4" fmla="*/ 0 w 1793"/>
                <a:gd name="T5" fmla="*/ 866 h 1267"/>
                <a:gd name="T6" fmla="*/ 70 w 1793"/>
                <a:gd name="T7" fmla="*/ 974 h 1267"/>
                <a:gd name="T8" fmla="*/ 167 w 1793"/>
                <a:gd name="T9" fmla="*/ 1066 h 1267"/>
                <a:gd name="T10" fmla="*/ 286 w 1793"/>
                <a:gd name="T11" fmla="*/ 1141 h 1267"/>
                <a:gd name="T12" fmla="*/ 423 w 1793"/>
                <a:gd name="T13" fmla="*/ 1200 h 1267"/>
                <a:gd name="T14" fmla="*/ 572 w 1793"/>
                <a:gd name="T15" fmla="*/ 1239 h 1267"/>
                <a:gd name="T16" fmla="*/ 732 w 1793"/>
                <a:gd name="T17" fmla="*/ 1262 h 1267"/>
                <a:gd name="T18" fmla="*/ 895 w 1793"/>
                <a:gd name="T19" fmla="*/ 1267 h 1267"/>
                <a:gd name="T20" fmla="*/ 1057 w 1793"/>
                <a:gd name="T21" fmla="*/ 1252 h 1267"/>
                <a:gd name="T22" fmla="*/ 1214 w 1793"/>
                <a:gd name="T23" fmla="*/ 1219 h 1267"/>
                <a:gd name="T24" fmla="*/ 1360 w 1793"/>
                <a:gd name="T25" fmla="*/ 1165 h 1267"/>
                <a:gd name="T26" fmla="*/ 1494 w 1793"/>
                <a:gd name="T27" fmla="*/ 1093 h 1267"/>
                <a:gd name="T28" fmla="*/ 1608 w 1793"/>
                <a:gd name="T29" fmla="*/ 998 h 1267"/>
                <a:gd name="T30" fmla="*/ 1698 w 1793"/>
                <a:gd name="T31" fmla="*/ 885 h 1267"/>
                <a:gd name="T32" fmla="*/ 1761 w 1793"/>
                <a:gd name="T33" fmla="*/ 749 h 1267"/>
                <a:gd name="T34" fmla="*/ 1791 w 1793"/>
                <a:gd name="T35" fmla="*/ 592 h 1267"/>
                <a:gd name="T36" fmla="*/ 1785 w 1793"/>
                <a:gd name="T37" fmla="*/ 412 h 1267"/>
                <a:gd name="T38" fmla="*/ 1754 w 1793"/>
                <a:gd name="T39" fmla="*/ 327 h 1267"/>
                <a:gd name="T40" fmla="*/ 1691 w 1793"/>
                <a:gd name="T41" fmla="*/ 249 h 1267"/>
                <a:gd name="T42" fmla="*/ 1600 w 1793"/>
                <a:gd name="T43" fmla="*/ 183 h 1267"/>
                <a:gd name="T44" fmla="*/ 1487 w 1793"/>
                <a:gd name="T45" fmla="*/ 125 h 1267"/>
                <a:gd name="T46" fmla="*/ 1355 w 1793"/>
                <a:gd name="T47" fmla="*/ 78 h 1267"/>
                <a:gd name="T48" fmla="*/ 1210 w 1793"/>
                <a:gd name="T49" fmla="*/ 42 h 1267"/>
                <a:gd name="T50" fmla="*/ 1056 w 1793"/>
                <a:gd name="T51" fmla="*/ 17 h 1267"/>
                <a:gd name="T52" fmla="*/ 898 w 1793"/>
                <a:gd name="T53" fmla="*/ 3 h 1267"/>
                <a:gd name="T54" fmla="*/ 740 w 1793"/>
                <a:gd name="T55" fmla="*/ 2 h 1267"/>
                <a:gd name="T56" fmla="*/ 587 w 1793"/>
                <a:gd name="T57" fmla="*/ 12 h 1267"/>
                <a:gd name="T58" fmla="*/ 444 w 1793"/>
                <a:gd name="T59" fmla="*/ 35 h 1267"/>
                <a:gd name="T60" fmla="*/ 315 w 1793"/>
                <a:gd name="T61" fmla="*/ 70 h 1267"/>
                <a:gd name="T62" fmla="*/ 207 w 1793"/>
                <a:gd name="T63" fmla="*/ 120 h 1267"/>
                <a:gd name="T64" fmla="*/ 120 w 1793"/>
                <a:gd name="T65" fmla="*/ 183 h 1267"/>
                <a:gd name="T66" fmla="*/ 64 w 1793"/>
                <a:gd name="T67" fmla="*/ 259 h 1267"/>
                <a:gd name="T68" fmla="*/ 40 w 1793"/>
                <a:gd name="T69" fmla="*/ 35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3" h="1267">
                  <a:moveTo>
                    <a:pt x="40" y="350"/>
                  </a:moveTo>
                  <a:lnTo>
                    <a:pt x="28" y="373"/>
                  </a:lnTo>
                  <a:lnTo>
                    <a:pt x="18" y="396"/>
                  </a:lnTo>
                  <a:lnTo>
                    <a:pt x="9" y="417"/>
                  </a:lnTo>
                  <a:lnTo>
                    <a:pt x="0" y="439"/>
                  </a:lnTo>
                  <a:lnTo>
                    <a:pt x="0" y="866"/>
                  </a:lnTo>
                  <a:lnTo>
                    <a:pt x="32" y="922"/>
                  </a:lnTo>
                  <a:lnTo>
                    <a:pt x="70" y="974"/>
                  </a:lnTo>
                  <a:lnTo>
                    <a:pt x="115" y="1023"/>
                  </a:lnTo>
                  <a:lnTo>
                    <a:pt x="167" y="1066"/>
                  </a:lnTo>
                  <a:lnTo>
                    <a:pt x="224" y="1106"/>
                  </a:lnTo>
                  <a:lnTo>
                    <a:pt x="286" y="1141"/>
                  </a:lnTo>
                  <a:lnTo>
                    <a:pt x="353" y="1173"/>
                  </a:lnTo>
                  <a:lnTo>
                    <a:pt x="423" y="1200"/>
                  </a:lnTo>
                  <a:lnTo>
                    <a:pt x="497" y="1222"/>
                  </a:lnTo>
                  <a:lnTo>
                    <a:pt x="572" y="1239"/>
                  </a:lnTo>
                  <a:lnTo>
                    <a:pt x="652" y="1253"/>
                  </a:lnTo>
                  <a:lnTo>
                    <a:pt x="732" y="1262"/>
                  </a:lnTo>
                  <a:lnTo>
                    <a:pt x="813" y="1267"/>
                  </a:lnTo>
                  <a:lnTo>
                    <a:pt x="895" y="1267"/>
                  </a:lnTo>
                  <a:lnTo>
                    <a:pt x="975" y="1262"/>
                  </a:lnTo>
                  <a:lnTo>
                    <a:pt x="1057" y="1252"/>
                  </a:lnTo>
                  <a:lnTo>
                    <a:pt x="1136" y="1238"/>
                  </a:lnTo>
                  <a:lnTo>
                    <a:pt x="1214" y="1219"/>
                  </a:lnTo>
                  <a:lnTo>
                    <a:pt x="1289" y="1195"/>
                  </a:lnTo>
                  <a:lnTo>
                    <a:pt x="1360" y="1165"/>
                  </a:lnTo>
                  <a:lnTo>
                    <a:pt x="1429" y="1131"/>
                  </a:lnTo>
                  <a:lnTo>
                    <a:pt x="1494" y="1093"/>
                  </a:lnTo>
                  <a:lnTo>
                    <a:pt x="1553" y="1048"/>
                  </a:lnTo>
                  <a:lnTo>
                    <a:pt x="1608" y="998"/>
                  </a:lnTo>
                  <a:lnTo>
                    <a:pt x="1656" y="944"/>
                  </a:lnTo>
                  <a:lnTo>
                    <a:pt x="1698" y="885"/>
                  </a:lnTo>
                  <a:lnTo>
                    <a:pt x="1734" y="819"/>
                  </a:lnTo>
                  <a:lnTo>
                    <a:pt x="1761" y="749"/>
                  </a:lnTo>
                  <a:lnTo>
                    <a:pt x="1781" y="673"/>
                  </a:lnTo>
                  <a:lnTo>
                    <a:pt x="1791" y="592"/>
                  </a:lnTo>
                  <a:lnTo>
                    <a:pt x="1793" y="505"/>
                  </a:lnTo>
                  <a:lnTo>
                    <a:pt x="1785" y="412"/>
                  </a:lnTo>
                  <a:lnTo>
                    <a:pt x="1774" y="369"/>
                  </a:lnTo>
                  <a:lnTo>
                    <a:pt x="1754" y="327"/>
                  </a:lnTo>
                  <a:lnTo>
                    <a:pt x="1726" y="287"/>
                  </a:lnTo>
                  <a:lnTo>
                    <a:pt x="1691" y="249"/>
                  </a:lnTo>
                  <a:lnTo>
                    <a:pt x="1649" y="214"/>
                  </a:lnTo>
                  <a:lnTo>
                    <a:pt x="1600" y="183"/>
                  </a:lnTo>
                  <a:lnTo>
                    <a:pt x="1547" y="152"/>
                  </a:lnTo>
                  <a:lnTo>
                    <a:pt x="1487" y="125"/>
                  </a:lnTo>
                  <a:lnTo>
                    <a:pt x="1423" y="100"/>
                  </a:lnTo>
                  <a:lnTo>
                    <a:pt x="1355" y="78"/>
                  </a:lnTo>
                  <a:lnTo>
                    <a:pt x="1284" y="59"/>
                  </a:lnTo>
                  <a:lnTo>
                    <a:pt x="1210" y="42"/>
                  </a:lnTo>
                  <a:lnTo>
                    <a:pt x="1133" y="28"/>
                  </a:lnTo>
                  <a:lnTo>
                    <a:pt x="1056" y="17"/>
                  </a:lnTo>
                  <a:lnTo>
                    <a:pt x="977" y="8"/>
                  </a:lnTo>
                  <a:lnTo>
                    <a:pt x="898" y="3"/>
                  </a:lnTo>
                  <a:lnTo>
                    <a:pt x="819" y="0"/>
                  </a:lnTo>
                  <a:lnTo>
                    <a:pt x="740" y="2"/>
                  </a:lnTo>
                  <a:lnTo>
                    <a:pt x="663" y="5"/>
                  </a:lnTo>
                  <a:lnTo>
                    <a:pt x="587" y="12"/>
                  </a:lnTo>
                  <a:lnTo>
                    <a:pt x="514" y="22"/>
                  </a:lnTo>
                  <a:lnTo>
                    <a:pt x="444" y="35"/>
                  </a:lnTo>
                  <a:lnTo>
                    <a:pt x="377" y="51"/>
                  </a:lnTo>
                  <a:lnTo>
                    <a:pt x="315" y="70"/>
                  </a:lnTo>
                  <a:lnTo>
                    <a:pt x="258" y="93"/>
                  </a:lnTo>
                  <a:lnTo>
                    <a:pt x="207" y="120"/>
                  </a:lnTo>
                  <a:lnTo>
                    <a:pt x="159" y="149"/>
                  </a:lnTo>
                  <a:lnTo>
                    <a:pt x="120" y="183"/>
                  </a:lnTo>
                  <a:lnTo>
                    <a:pt x="88" y="218"/>
                  </a:lnTo>
                  <a:lnTo>
                    <a:pt x="64" y="259"/>
                  </a:lnTo>
                  <a:lnTo>
                    <a:pt x="47" y="302"/>
                  </a:lnTo>
                  <a:lnTo>
                    <a:pt x="40" y="350"/>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34" name="Freeform 354"/>
            <p:cNvSpPr>
              <a:spLocks/>
            </p:cNvSpPr>
            <p:nvPr/>
          </p:nvSpPr>
          <p:spPr bwMode="auto">
            <a:xfrm>
              <a:off x="1185863" y="2528888"/>
              <a:ext cx="777875" cy="550862"/>
            </a:xfrm>
            <a:custGeom>
              <a:avLst/>
              <a:gdLst>
                <a:gd name="T0" fmla="*/ 135 w 1959"/>
                <a:gd name="T1" fmla="*/ 312 h 1386"/>
                <a:gd name="T2" fmla="*/ 251 w 1959"/>
                <a:gd name="T3" fmla="*/ 414 h 1386"/>
                <a:gd name="T4" fmla="*/ 324 w 1959"/>
                <a:gd name="T5" fmla="*/ 512 h 1386"/>
                <a:gd name="T6" fmla="*/ 362 w 1959"/>
                <a:gd name="T7" fmla="*/ 609 h 1386"/>
                <a:gd name="T8" fmla="*/ 373 w 1959"/>
                <a:gd name="T9" fmla="*/ 703 h 1386"/>
                <a:gd name="T10" fmla="*/ 361 w 1959"/>
                <a:gd name="T11" fmla="*/ 799 h 1386"/>
                <a:gd name="T12" fmla="*/ 336 w 1959"/>
                <a:gd name="T13" fmla="*/ 898 h 1386"/>
                <a:gd name="T14" fmla="*/ 282 w 1959"/>
                <a:gd name="T15" fmla="*/ 1073 h 1386"/>
                <a:gd name="T16" fmla="*/ 254 w 1959"/>
                <a:gd name="T17" fmla="*/ 1186 h 1386"/>
                <a:gd name="T18" fmla="*/ 239 w 1959"/>
                <a:gd name="T19" fmla="*/ 1309 h 1386"/>
                <a:gd name="T20" fmla="*/ 250 w 1959"/>
                <a:gd name="T21" fmla="*/ 1365 h 1386"/>
                <a:gd name="T22" fmla="*/ 313 w 1959"/>
                <a:gd name="T23" fmla="*/ 1378 h 1386"/>
                <a:gd name="T24" fmla="*/ 418 w 1959"/>
                <a:gd name="T25" fmla="*/ 1384 h 1386"/>
                <a:gd name="T26" fmla="*/ 722 w 1959"/>
                <a:gd name="T27" fmla="*/ 1384 h 1386"/>
                <a:gd name="T28" fmla="*/ 1076 w 1959"/>
                <a:gd name="T29" fmla="*/ 1372 h 1386"/>
                <a:gd name="T30" fmla="*/ 1404 w 1959"/>
                <a:gd name="T31" fmla="*/ 1358 h 1386"/>
                <a:gd name="T32" fmla="*/ 1625 w 1959"/>
                <a:gd name="T33" fmla="*/ 1352 h 1386"/>
                <a:gd name="T34" fmla="*/ 1752 w 1959"/>
                <a:gd name="T35" fmla="*/ 1343 h 1386"/>
                <a:gd name="T36" fmla="*/ 1845 w 1959"/>
                <a:gd name="T37" fmla="*/ 1321 h 1386"/>
                <a:gd name="T38" fmla="*/ 1908 w 1959"/>
                <a:gd name="T39" fmla="*/ 1286 h 1386"/>
                <a:gd name="T40" fmla="*/ 1943 w 1959"/>
                <a:gd name="T41" fmla="*/ 1241 h 1386"/>
                <a:gd name="T42" fmla="*/ 1959 w 1959"/>
                <a:gd name="T43" fmla="*/ 1189 h 1386"/>
                <a:gd name="T44" fmla="*/ 1954 w 1959"/>
                <a:gd name="T45" fmla="*/ 1133 h 1386"/>
                <a:gd name="T46" fmla="*/ 1936 w 1959"/>
                <a:gd name="T47" fmla="*/ 1073 h 1386"/>
                <a:gd name="T48" fmla="*/ 1908 w 1959"/>
                <a:gd name="T49" fmla="*/ 1014 h 1386"/>
                <a:gd name="T50" fmla="*/ 1835 w 1959"/>
                <a:gd name="T51" fmla="*/ 905 h 1386"/>
                <a:gd name="T52" fmla="*/ 1808 w 1959"/>
                <a:gd name="T53" fmla="*/ 850 h 1386"/>
                <a:gd name="T54" fmla="*/ 1825 w 1959"/>
                <a:gd name="T55" fmla="*/ 747 h 1386"/>
                <a:gd name="T56" fmla="*/ 1877 w 1959"/>
                <a:gd name="T57" fmla="*/ 503 h 1386"/>
                <a:gd name="T58" fmla="*/ 1901 w 1959"/>
                <a:gd name="T59" fmla="*/ 367 h 1386"/>
                <a:gd name="T60" fmla="*/ 1914 w 1959"/>
                <a:gd name="T61" fmla="*/ 237 h 1386"/>
                <a:gd name="T62" fmla="*/ 1911 w 1959"/>
                <a:gd name="T63" fmla="*/ 125 h 1386"/>
                <a:gd name="T64" fmla="*/ 1883 w 1959"/>
                <a:gd name="T65" fmla="*/ 42 h 1386"/>
                <a:gd name="T66" fmla="*/ 1826 w 1959"/>
                <a:gd name="T67" fmla="*/ 2 h 1386"/>
                <a:gd name="T68" fmla="*/ 1732 w 1959"/>
                <a:gd name="T69" fmla="*/ 15 h 1386"/>
                <a:gd name="T70" fmla="*/ 1630 w 1959"/>
                <a:gd name="T71" fmla="*/ 68 h 1386"/>
                <a:gd name="T72" fmla="*/ 1567 w 1959"/>
                <a:gd name="T73" fmla="*/ 86 h 1386"/>
                <a:gd name="T74" fmla="*/ 1480 w 1959"/>
                <a:gd name="T75" fmla="*/ 98 h 1386"/>
                <a:gd name="T76" fmla="*/ 1299 w 1959"/>
                <a:gd name="T77" fmla="*/ 104 h 1386"/>
                <a:gd name="T78" fmla="*/ 1047 w 1959"/>
                <a:gd name="T79" fmla="*/ 96 h 1386"/>
                <a:gd name="T80" fmla="*/ 795 w 1959"/>
                <a:gd name="T81" fmla="*/ 84 h 1386"/>
                <a:gd name="T82" fmla="*/ 583 w 1959"/>
                <a:gd name="T83" fmla="*/ 74 h 1386"/>
                <a:gd name="T84" fmla="*/ 482 w 1959"/>
                <a:gd name="T85" fmla="*/ 75 h 1386"/>
                <a:gd name="T86" fmla="*/ 384 w 1959"/>
                <a:gd name="T87" fmla="*/ 88 h 1386"/>
                <a:gd name="T88" fmla="*/ 231 w 1959"/>
                <a:gd name="T89" fmla="*/ 123 h 1386"/>
                <a:gd name="T90" fmla="*/ 98 w 1959"/>
                <a:gd name="T91" fmla="*/ 168 h 1386"/>
                <a:gd name="T92" fmla="*/ 35 w 1959"/>
                <a:gd name="T93" fmla="*/ 196 h 1386"/>
                <a:gd name="T94" fmla="*/ 8 w 1959"/>
                <a:gd name="T95" fmla="*/ 215 h 1386"/>
                <a:gd name="T96" fmla="*/ 0 w 1959"/>
                <a:gd name="T97" fmla="*/ 230 h 1386"/>
                <a:gd name="T98" fmla="*/ 18 w 1959"/>
                <a:gd name="T99" fmla="*/ 239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9" h="1386">
                  <a:moveTo>
                    <a:pt x="30" y="241"/>
                  </a:moveTo>
                  <a:lnTo>
                    <a:pt x="86" y="277"/>
                  </a:lnTo>
                  <a:lnTo>
                    <a:pt x="135" y="312"/>
                  </a:lnTo>
                  <a:lnTo>
                    <a:pt x="179" y="346"/>
                  </a:lnTo>
                  <a:lnTo>
                    <a:pt x="217" y="381"/>
                  </a:lnTo>
                  <a:lnTo>
                    <a:pt x="251" y="414"/>
                  </a:lnTo>
                  <a:lnTo>
                    <a:pt x="279" y="447"/>
                  </a:lnTo>
                  <a:lnTo>
                    <a:pt x="305" y="480"/>
                  </a:lnTo>
                  <a:lnTo>
                    <a:pt x="324" y="512"/>
                  </a:lnTo>
                  <a:lnTo>
                    <a:pt x="341" y="545"/>
                  </a:lnTo>
                  <a:lnTo>
                    <a:pt x="353" y="577"/>
                  </a:lnTo>
                  <a:lnTo>
                    <a:pt x="362" y="609"/>
                  </a:lnTo>
                  <a:lnTo>
                    <a:pt x="369" y="640"/>
                  </a:lnTo>
                  <a:lnTo>
                    <a:pt x="371" y="671"/>
                  </a:lnTo>
                  <a:lnTo>
                    <a:pt x="373" y="703"/>
                  </a:lnTo>
                  <a:lnTo>
                    <a:pt x="370" y="735"/>
                  </a:lnTo>
                  <a:lnTo>
                    <a:pt x="366" y="767"/>
                  </a:lnTo>
                  <a:lnTo>
                    <a:pt x="361" y="799"/>
                  </a:lnTo>
                  <a:lnTo>
                    <a:pt x="353" y="832"/>
                  </a:lnTo>
                  <a:lnTo>
                    <a:pt x="344" y="865"/>
                  </a:lnTo>
                  <a:lnTo>
                    <a:pt x="336" y="898"/>
                  </a:lnTo>
                  <a:lnTo>
                    <a:pt x="314" y="966"/>
                  </a:lnTo>
                  <a:lnTo>
                    <a:pt x="292" y="1036"/>
                  </a:lnTo>
                  <a:lnTo>
                    <a:pt x="282" y="1073"/>
                  </a:lnTo>
                  <a:lnTo>
                    <a:pt x="272" y="1110"/>
                  </a:lnTo>
                  <a:lnTo>
                    <a:pt x="262" y="1148"/>
                  </a:lnTo>
                  <a:lnTo>
                    <a:pt x="254" y="1186"/>
                  </a:lnTo>
                  <a:lnTo>
                    <a:pt x="246" y="1226"/>
                  </a:lnTo>
                  <a:lnTo>
                    <a:pt x="241" y="1267"/>
                  </a:lnTo>
                  <a:lnTo>
                    <a:pt x="239" y="1309"/>
                  </a:lnTo>
                  <a:lnTo>
                    <a:pt x="237" y="1352"/>
                  </a:lnTo>
                  <a:lnTo>
                    <a:pt x="240" y="1358"/>
                  </a:lnTo>
                  <a:lnTo>
                    <a:pt x="250" y="1365"/>
                  </a:lnTo>
                  <a:lnTo>
                    <a:pt x="265" y="1370"/>
                  </a:lnTo>
                  <a:lnTo>
                    <a:pt x="287" y="1374"/>
                  </a:lnTo>
                  <a:lnTo>
                    <a:pt x="313" y="1378"/>
                  </a:lnTo>
                  <a:lnTo>
                    <a:pt x="344" y="1380"/>
                  </a:lnTo>
                  <a:lnTo>
                    <a:pt x="379" y="1383"/>
                  </a:lnTo>
                  <a:lnTo>
                    <a:pt x="418" y="1384"/>
                  </a:lnTo>
                  <a:lnTo>
                    <a:pt x="509" y="1386"/>
                  </a:lnTo>
                  <a:lnTo>
                    <a:pt x="611" y="1385"/>
                  </a:lnTo>
                  <a:lnTo>
                    <a:pt x="722" y="1384"/>
                  </a:lnTo>
                  <a:lnTo>
                    <a:pt x="838" y="1380"/>
                  </a:lnTo>
                  <a:lnTo>
                    <a:pt x="958" y="1376"/>
                  </a:lnTo>
                  <a:lnTo>
                    <a:pt x="1076" y="1372"/>
                  </a:lnTo>
                  <a:lnTo>
                    <a:pt x="1192" y="1367"/>
                  </a:lnTo>
                  <a:lnTo>
                    <a:pt x="1303" y="1362"/>
                  </a:lnTo>
                  <a:lnTo>
                    <a:pt x="1404" y="1358"/>
                  </a:lnTo>
                  <a:lnTo>
                    <a:pt x="1493" y="1355"/>
                  </a:lnTo>
                  <a:lnTo>
                    <a:pt x="1568" y="1352"/>
                  </a:lnTo>
                  <a:lnTo>
                    <a:pt x="1625" y="1352"/>
                  </a:lnTo>
                  <a:lnTo>
                    <a:pt x="1672" y="1351"/>
                  </a:lnTo>
                  <a:lnTo>
                    <a:pt x="1714" y="1348"/>
                  </a:lnTo>
                  <a:lnTo>
                    <a:pt x="1752" y="1343"/>
                  </a:lnTo>
                  <a:lnTo>
                    <a:pt x="1786" y="1338"/>
                  </a:lnTo>
                  <a:lnTo>
                    <a:pt x="1817" y="1330"/>
                  </a:lnTo>
                  <a:lnTo>
                    <a:pt x="1845" y="1321"/>
                  </a:lnTo>
                  <a:lnTo>
                    <a:pt x="1869" y="1310"/>
                  </a:lnTo>
                  <a:lnTo>
                    <a:pt x="1890" y="1299"/>
                  </a:lnTo>
                  <a:lnTo>
                    <a:pt x="1908" y="1286"/>
                  </a:lnTo>
                  <a:lnTo>
                    <a:pt x="1923" y="1272"/>
                  </a:lnTo>
                  <a:lnTo>
                    <a:pt x="1934" y="1258"/>
                  </a:lnTo>
                  <a:lnTo>
                    <a:pt x="1943" y="1241"/>
                  </a:lnTo>
                  <a:lnTo>
                    <a:pt x="1951" y="1225"/>
                  </a:lnTo>
                  <a:lnTo>
                    <a:pt x="1956" y="1207"/>
                  </a:lnTo>
                  <a:lnTo>
                    <a:pt x="1959" y="1189"/>
                  </a:lnTo>
                  <a:lnTo>
                    <a:pt x="1959" y="1171"/>
                  </a:lnTo>
                  <a:lnTo>
                    <a:pt x="1957" y="1152"/>
                  </a:lnTo>
                  <a:lnTo>
                    <a:pt x="1954" y="1133"/>
                  </a:lnTo>
                  <a:lnTo>
                    <a:pt x="1950" y="1112"/>
                  </a:lnTo>
                  <a:lnTo>
                    <a:pt x="1943" y="1093"/>
                  </a:lnTo>
                  <a:lnTo>
                    <a:pt x="1936" y="1073"/>
                  </a:lnTo>
                  <a:lnTo>
                    <a:pt x="1927" y="1054"/>
                  </a:lnTo>
                  <a:lnTo>
                    <a:pt x="1918" y="1033"/>
                  </a:lnTo>
                  <a:lnTo>
                    <a:pt x="1908" y="1014"/>
                  </a:lnTo>
                  <a:lnTo>
                    <a:pt x="1885" y="976"/>
                  </a:lnTo>
                  <a:lnTo>
                    <a:pt x="1860" y="939"/>
                  </a:lnTo>
                  <a:lnTo>
                    <a:pt x="1835" y="905"/>
                  </a:lnTo>
                  <a:lnTo>
                    <a:pt x="1811" y="874"/>
                  </a:lnTo>
                  <a:lnTo>
                    <a:pt x="1808" y="865"/>
                  </a:lnTo>
                  <a:lnTo>
                    <a:pt x="1808" y="850"/>
                  </a:lnTo>
                  <a:lnTo>
                    <a:pt x="1809" y="831"/>
                  </a:lnTo>
                  <a:lnTo>
                    <a:pt x="1813" y="806"/>
                  </a:lnTo>
                  <a:lnTo>
                    <a:pt x="1825" y="747"/>
                  </a:lnTo>
                  <a:lnTo>
                    <a:pt x="1840" y="674"/>
                  </a:lnTo>
                  <a:lnTo>
                    <a:pt x="1859" y="591"/>
                  </a:lnTo>
                  <a:lnTo>
                    <a:pt x="1877" y="503"/>
                  </a:lnTo>
                  <a:lnTo>
                    <a:pt x="1886" y="457"/>
                  </a:lnTo>
                  <a:lnTo>
                    <a:pt x="1894" y="411"/>
                  </a:lnTo>
                  <a:lnTo>
                    <a:pt x="1901" y="367"/>
                  </a:lnTo>
                  <a:lnTo>
                    <a:pt x="1906" y="322"/>
                  </a:lnTo>
                  <a:lnTo>
                    <a:pt x="1911" y="277"/>
                  </a:lnTo>
                  <a:lnTo>
                    <a:pt x="1914" y="237"/>
                  </a:lnTo>
                  <a:lnTo>
                    <a:pt x="1915" y="196"/>
                  </a:lnTo>
                  <a:lnTo>
                    <a:pt x="1914" y="159"/>
                  </a:lnTo>
                  <a:lnTo>
                    <a:pt x="1911" y="125"/>
                  </a:lnTo>
                  <a:lnTo>
                    <a:pt x="1905" y="93"/>
                  </a:lnTo>
                  <a:lnTo>
                    <a:pt x="1896" y="65"/>
                  </a:lnTo>
                  <a:lnTo>
                    <a:pt x="1883" y="42"/>
                  </a:lnTo>
                  <a:lnTo>
                    <a:pt x="1868" y="24"/>
                  </a:lnTo>
                  <a:lnTo>
                    <a:pt x="1849" y="10"/>
                  </a:lnTo>
                  <a:lnTo>
                    <a:pt x="1826" y="2"/>
                  </a:lnTo>
                  <a:lnTo>
                    <a:pt x="1799" y="0"/>
                  </a:lnTo>
                  <a:lnTo>
                    <a:pt x="1769" y="5"/>
                  </a:lnTo>
                  <a:lnTo>
                    <a:pt x="1732" y="15"/>
                  </a:lnTo>
                  <a:lnTo>
                    <a:pt x="1691" y="34"/>
                  </a:lnTo>
                  <a:lnTo>
                    <a:pt x="1645" y="60"/>
                  </a:lnTo>
                  <a:lnTo>
                    <a:pt x="1630" y="68"/>
                  </a:lnTo>
                  <a:lnTo>
                    <a:pt x="1612" y="75"/>
                  </a:lnTo>
                  <a:lnTo>
                    <a:pt x="1590" y="81"/>
                  </a:lnTo>
                  <a:lnTo>
                    <a:pt x="1567" y="86"/>
                  </a:lnTo>
                  <a:lnTo>
                    <a:pt x="1540" y="91"/>
                  </a:lnTo>
                  <a:lnTo>
                    <a:pt x="1511" y="95"/>
                  </a:lnTo>
                  <a:lnTo>
                    <a:pt x="1480" y="98"/>
                  </a:lnTo>
                  <a:lnTo>
                    <a:pt x="1447" y="100"/>
                  </a:lnTo>
                  <a:lnTo>
                    <a:pt x="1376" y="103"/>
                  </a:lnTo>
                  <a:lnTo>
                    <a:pt x="1299" y="104"/>
                  </a:lnTo>
                  <a:lnTo>
                    <a:pt x="1218" y="103"/>
                  </a:lnTo>
                  <a:lnTo>
                    <a:pt x="1132" y="100"/>
                  </a:lnTo>
                  <a:lnTo>
                    <a:pt x="1047" y="96"/>
                  </a:lnTo>
                  <a:lnTo>
                    <a:pt x="962" y="93"/>
                  </a:lnTo>
                  <a:lnTo>
                    <a:pt x="876" y="89"/>
                  </a:lnTo>
                  <a:lnTo>
                    <a:pt x="795" y="84"/>
                  </a:lnTo>
                  <a:lnTo>
                    <a:pt x="718" y="80"/>
                  </a:lnTo>
                  <a:lnTo>
                    <a:pt x="647" y="76"/>
                  </a:lnTo>
                  <a:lnTo>
                    <a:pt x="583" y="74"/>
                  </a:lnTo>
                  <a:lnTo>
                    <a:pt x="527" y="74"/>
                  </a:lnTo>
                  <a:lnTo>
                    <a:pt x="505" y="74"/>
                  </a:lnTo>
                  <a:lnTo>
                    <a:pt x="482" y="75"/>
                  </a:lnTo>
                  <a:lnTo>
                    <a:pt x="459" y="77"/>
                  </a:lnTo>
                  <a:lnTo>
                    <a:pt x="435" y="80"/>
                  </a:lnTo>
                  <a:lnTo>
                    <a:pt x="384" y="88"/>
                  </a:lnTo>
                  <a:lnTo>
                    <a:pt x="333" y="98"/>
                  </a:lnTo>
                  <a:lnTo>
                    <a:pt x="282" y="109"/>
                  </a:lnTo>
                  <a:lnTo>
                    <a:pt x="231" y="123"/>
                  </a:lnTo>
                  <a:lnTo>
                    <a:pt x="184" y="137"/>
                  </a:lnTo>
                  <a:lnTo>
                    <a:pt x="139" y="153"/>
                  </a:lnTo>
                  <a:lnTo>
                    <a:pt x="98" y="168"/>
                  </a:lnTo>
                  <a:lnTo>
                    <a:pt x="64" y="182"/>
                  </a:lnTo>
                  <a:lnTo>
                    <a:pt x="49" y="190"/>
                  </a:lnTo>
                  <a:lnTo>
                    <a:pt x="35" y="196"/>
                  </a:lnTo>
                  <a:lnTo>
                    <a:pt x="24" y="202"/>
                  </a:lnTo>
                  <a:lnTo>
                    <a:pt x="14" y="209"/>
                  </a:lnTo>
                  <a:lnTo>
                    <a:pt x="8" y="215"/>
                  </a:lnTo>
                  <a:lnTo>
                    <a:pt x="3" y="220"/>
                  </a:lnTo>
                  <a:lnTo>
                    <a:pt x="0" y="225"/>
                  </a:lnTo>
                  <a:lnTo>
                    <a:pt x="0" y="230"/>
                  </a:lnTo>
                  <a:lnTo>
                    <a:pt x="4" y="234"/>
                  </a:lnTo>
                  <a:lnTo>
                    <a:pt x="9" y="237"/>
                  </a:lnTo>
                  <a:lnTo>
                    <a:pt x="18" y="239"/>
                  </a:lnTo>
                  <a:lnTo>
                    <a:pt x="30" y="241"/>
                  </a:lnTo>
                  <a:close/>
                </a:path>
              </a:pathLst>
            </a:custGeom>
            <a:solidFill>
              <a:srgbClr val="C7B4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35" name="Freeform 355"/>
            <p:cNvSpPr>
              <a:spLocks/>
            </p:cNvSpPr>
            <p:nvPr/>
          </p:nvSpPr>
          <p:spPr bwMode="auto">
            <a:xfrm>
              <a:off x="649288" y="3198813"/>
              <a:ext cx="577850" cy="493712"/>
            </a:xfrm>
            <a:custGeom>
              <a:avLst/>
              <a:gdLst>
                <a:gd name="T0" fmla="*/ 1123 w 1456"/>
                <a:gd name="T1" fmla="*/ 0 h 1245"/>
                <a:gd name="T2" fmla="*/ 1189 w 1456"/>
                <a:gd name="T3" fmla="*/ 5 h 1245"/>
                <a:gd name="T4" fmla="*/ 1252 w 1456"/>
                <a:gd name="T5" fmla="*/ 16 h 1245"/>
                <a:gd name="T6" fmla="*/ 1308 w 1456"/>
                <a:gd name="T7" fmla="*/ 35 h 1245"/>
                <a:gd name="T8" fmla="*/ 1358 w 1456"/>
                <a:gd name="T9" fmla="*/ 61 h 1245"/>
                <a:gd name="T10" fmla="*/ 1398 w 1456"/>
                <a:gd name="T11" fmla="*/ 92 h 1245"/>
                <a:gd name="T12" fmla="*/ 1415 w 1456"/>
                <a:gd name="T13" fmla="*/ 109 h 1245"/>
                <a:gd name="T14" fmla="*/ 1429 w 1456"/>
                <a:gd name="T15" fmla="*/ 127 h 1245"/>
                <a:gd name="T16" fmla="*/ 1440 w 1456"/>
                <a:gd name="T17" fmla="*/ 146 h 1245"/>
                <a:gd name="T18" fmla="*/ 1448 w 1456"/>
                <a:gd name="T19" fmla="*/ 165 h 1245"/>
                <a:gd name="T20" fmla="*/ 1453 w 1456"/>
                <a:gd name="T21" fmla="*/ 187 h 1245"/>
                <a:gd name="T22" fmla="*/ 1456 w 1456"/>
                <a:gd name="T23" fmla="*/ 208 h 1245"/>
                <a:gd name="T24" fmla="*/ 1454 w 1456"/>
                <a:gd name="T25" fmla="*/ 1048 h 1245"/>
                <a:gd name="T26" fmla="*/ 1452 w 1456"/>
                <a:gd name="T27" fmla="*/ 1069 h 1245"/>
                <a:gd name="T28" fmla="*/ 1444 w 1456"/>
                <a:gd name="T29" fmla="*/ 1090 h 1245"/>
                <a:gd name="T30" fmla="*/ 1435 w 1456"/>
                <a:gd name="T31" fmla="*/ 1109 h 1245"/>
                <a:gd name="T32" fmla="*/ 1423 w 1456"/>
                <a:gd name="T33" fmla="*/ 1127 h 1245"/>
                <a:gd name="T34" fmla="*/ 1407 w 1456"/>
                <a:gd name="T35" fmla="*/ 1144 h 1245"/>
                <a:gd name="T36" fmla="*/ 1379 w 1456"/>
                <a:gd name="T37" fmla="*/ 1169 h 1245"/>
                <a:gd name="T38" fmla="*/ 1333 w 1456"/>
                <a:gd name="T39" fmla="*/ 1198 h 1245"/>
                <a:gd name="T40" fmla="*/ 1281 w 1456"/>
                <a:gd name="T41" fmla="*/ 1220 h 1245"/>
                <a:gd name="T42" fmla="*/ 1221 w 1456"/>
                <a:gd name="T43" fmla="*/ 1235 h 1245"/>
                <a:gd name="T44" fmla="*/ 1156 w 1456"/>
                <a:gd name="T45" fmla="*/ 1244 h 1245"/>
                <a:gd name="T46" fmla="*/ 332 w 1456"/>
                <a:gd name="T47" fmla="*/ 1245 h 1245"/>
                <a:gd name="T48" fmla="*/ 266 w 1456"/>
                <a:gd name="T49" fmla="*/ 1240 h 1245"/>
                <a:gd name="T50" fmla="*/ 204 w 1456"/>
                <a:gd name="T51" fmla="*/ 1229 h 1245"/>
                <a:gd name="T52" fmla="*/ 148 w 1456"/>
                <a:gd name="T53" fmla="*/ 1210 h 1245"/>
                <a:gd name="T54" fmla="*/ 98 w 1456"/>
                <a:gd name="T55" fmla="*/ 1184 h 1245"/>
                <a:gd name="T56" fmla="*/ 57 w 1456"/>
                <a:gd name="T57" fmla="*/ 1153 h 1245"/>
                <a:gd name="T58" fmla="*/ 41 w 1456"/>
                <a:gd name="T59" fmla="*/ 1136 h 1245"/>
                <a:gd name="T60" fmla="*/ 26 w 1456"/>
                <a:gd name="T61" fmla="*/ 1118 h 1245"/>
                <a:gd name="T62" fmla="*/ 15 w 1456"/>
                <a:gd name="T63" fmla="*/ 1099 h 1245"/>
                <a:gd name="T64" fmla="*/ 7 w 1456"/>
                <a:gd name="T65" fmla="*/ 1079 h 1245"/>
                <a:gd name="T66" fmla="*/ 2 w 1456"/>
                <a:gd name="T67" fmla="*/ 1059 h 1245"/>
                <a:gd name="T68" fmla="*/ 0 w 1456"/>
                <a:gd name="T69" fmla="*/ 1037 h 1245"/>
                <a:gd name="T70" fmla="*/ 1 w 1456"/>
                <a:gd name="T71" fmla="*/ 197 h 1245"/>
                <a:gd name="T72" fmla="*/ 4 w 1456"/>
                <a:gd name="T73" fmla="*/ 176 h 1245"/>
                <a:gd name="T74" fmla="*/ 11 w 1456"/>
                <a:gd name="T75" fmla="*/ 157 h 1245"/>
                <a:gd name="T76" fmla="*/ 20 w 1456"/>
                <a:gd name="T77" fmla="*/ 136 h 1245"/>
                <a:gd name="T78" fmla="*/ 33 w 1456"/>
                <a:gd name="T79" fmla="*/ 118 h 1245"/>
                <a:gd name="T80" fmla="*/ 48 w 1456"/>
                <a:gd name="T81" fmla="*/ 100 h 1245"/>
                <a:gd name="T82" fmla="*/ 76 w 1456"/>
                <a:gd name="T83" fmla="*/ 76 h 1245"/>
                <a:gd name="T84" fmla="*/ 121 w 1456"/>
                <a:gd name="T85" fmla="*/ 48 h 1245"/>
                <a:gd name="T86" fmla="*/ 174 w 1456"/>
                <a:gd name="T87" fmla="*/ 25 h 1245"/>
                <a:gd name="T88" fmla="*/ 234 w 1456"/>
                <a:gd name="T89" fmla="*/ 10 h 1245"/>
                <a:gd name="T90" fmla="*/ 299 w 1456"/>
                <a:gd name="T91" fmla="*/ 1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6" h="1245">
                  <a:moveTo>
                    <a:pt x="332" y="0"/>
                  </a:moveTo>
                  <a:lnTo>
                    <a:pt x="1123" y="0"/>
                  </a:lnTo>
                  <a:lnTo>
                    <a:pt x="1156" y="1"/>
                  </a:lnTo>
                  <a:lnTo>
                    <a:pt x="1189" y="5"/>
                  </a:lnTo>
                  <a:lnTo>
                    <a:pt x="1221" y="10"/>
                  </a:lnTo>
                  <a:lnTo>
                    <a:pt x="1252" y="16"/>
                  </a:lnTo>
                  <a:lnTo>
                    <a:pt x="1281" y="25"/>
                  </a:lnTo>
                  <a:lnTo>
                    <a:pt x="1308" y="35"/>
                  </a:lnTo>
                  <a:lnTo>
                    <a:pt x="1333" y="48"/>
                  </a:lnTo>
                  <a:lnTo>
                    <a:pt x="1358" y="61"/>
                  </a:lnTo>
                  <a:lnTo>
                    <a:pt x="1379" y="76"/>
                  </a:lnTo>
                  <a:lnTo>
                    <a:pt x="1398" y="92"/>
                  </a:lnTo>
                  <a:lnTo>
                    <a:pt x="1407" y="100"/>
                  </a:lnTo>
                  <a:lnTo>
                    <a:pt x="1415" y="109"/>
                  </a:lnTo>
                  <a:lnTo>
                    <a:pt x="1423" y="118"/>
                  </a:lnTo>
                  <a:lnTo>
                    <a:pt x="1429" y="127"/>
                  </a:lnTo>
                  <a:lnTo>
                    <a:pt x="1435" y="136"/>
                  </a:lnTo>
                  <a:lnTo>
                    <a:pt x="1440" y="146"/>
                  </a:lnTo>
                  <a:lnTo>
                    <a:pt x="1444" y="157"/>
                  </a:lnTo>
                  <a:lnTo>
                    <a:pt x="1448" y="165"/>
                  </a:lnTo>
                  <a:lnTo>
                    <a:pt x="1452" y="176"/>
                  </a:lnTo>
                  <a:lnTo>
                    <a:pt x="1453" y="187"/>
                  </a:lnTo>
                  <a:lnTo>
                    <a:pt x="1454" y="197"/>
                  </a:lnTo>
                  <a:lnTo>
                    <a:pt x="1456" y="208"/>
                  </a:lnTo>
                  <a:lnTo>
                    <a:pt x="1456" y="1037"/>
                  </a:lnTo>
                  <a:lnTo>
                    <a:pt x="1454" y="1048"/>
                  </a:lnTo>
                  <a:lnTo>
                    <a:pt x="1453" y="1059"/>
                  </a:lnTo>
                  <a:lnTo>
                    <a:pt x="1452" y="1069"/>
                  </a:lnTo>
                  <a:lnTo>
                    <a:pt x="1448" y="1079"/>
                  </a:lnTo>
                  <a:lnTo>
                    <a:pt x="1444" y="1090"/>
                  </a:lnTo>
                  <a:lnTo>
                    <a:pt x="1440" y="1099"/>
                  </a:lnTo>
                  <a:lnTo>
                    <a:pt x="1435" y="1109"/>
                  </a:lnTo>
                  <a:lnTo>
                    <a:pt x="1429" y="1118"/>
                  </a:lnTo>
                  <a:lnTo>
                    <a:pt x="1423" y="1127"/>
                  </a:lnTo>
                  <a:lnTo>
                    <a:pt x="1415" y="1136"/>
                  </a:lnTo>
                  <a:lnTo>
                    <a:pt x="1407" y="1144"/>
                  </a:lnTo>
                  <a:lnTo>
                    <a:pt x="1398" y="1153"/>
                  </a:lnTo>
                  <a:lnTo>
                    <a:pt x="1379" y="1169"/>
                  </a:lnTo>
                  <a:lnTo>
                    <a:pt x="1358" y="1184"/>
                  </a:lnTo>
                  <a:lnTo>
                    <a:pt x="1333" y="1198"/>
                  </a:lnTo>
                  <a:lnTo>
                    <a:pt x="1308" y="1210"/>
                  </a:lnTo>
                  <a:lnTo>
                    <a:pt x="1281" y="1220"/>
                  </a:lnTo>
                  <a:lnTo>
                    <a:pt x="1252" y="1229"/>
                  </a:lnTo>
                  <a:lnTo>
                    <a:pt x="1221" y="1235"/>
                  </a:lnTo>
                  <a:lnTo>
                    <a:pt x="1189" y="1240"/>
                  </a:lnTo>
                  <a:lnTo>
                    <a:pt x="1156" y="1244"/>
                  </a:lnTo>
                  <a:lnTo>
                    <a:pt x="1123" y="1245"/>
                  </a:lnTo>
                  <a:lnTo>
                    <a:pt x="332" y="1245"/>
                  </a:lnTo>
                  <a:lnTo>
                    <a:pt x="299" y="1244"/>
                  </a:lnTo>
                  <a:lnTo>
                    <a:pt x="266" y="1240"/>
                  </a:lnTo>
                  <a:lnTo>
                    <a:pt x="234" y="1235"/>
                  </a:lnTo>
                  <a:lnTo>
                    <a:pt x="204" y="1229"/>
                  </a:lnTo>
                  <a:lnTo>
                    <a:pt x="174" y="1220"/>
                  </a:lnTo>
                  <a:lnTo>
                    <a:pt x="148" y="1210"/>
                  </a:lnTo>
                  <a:lnTo>
                    <a:pt x="121" y="1198"/>
                  </a:lnTo>
                  <a:lnTo>
                    <a:pt x="98" y="1184"/>
                  </a:lnTo>
                  <a:lnTo>
                    <a:pt x="76" y="1169"/>
                  </a:lnTo>
                  <a:lnTo>
                    <a:pt x="57" y="1153"/>
                  </a:lnTo>
                  <a:lnTo>
                    <a:pt x="48" y="1144"/>
                  </a:lnTo>
                  <a:lnTo>
                    <a:pt x="41" y="1136"/>
                  </a:lnTo>
                  <a:lnTo>
                    <a:pt x="33" y="1127"/>
                  </a:lnTo>
                  <a:lnTo>
                    <a:pt x="26" y="1118"/>
                  </a:lnTo>
                  <a:lnTo>
                    <a:pt x="20" y="1109"/>
                  </a:lnTo>
                  <a:lnTo>
                    <a:pt x="15" y="1099"/>
                  </a:lnTo>
                  <a:lnTo>
                    <a:pt x="11" y="1090"/>
                  </a:lnTo>
                  <a:lnTo>
                    <a:pt x="7" y="1079"/>
                  </a:lnTo>
                  <a:lnTo>
                    <a:pt x="4" y="1069"/>
                  </a:lnTo>
                  <a:lnTo>
                    <a:pt x="2" y="1059"/>
                  </a:lnTo>
                  <a:lnTo>
                    <a:pt x="1" y="1048"/>
                  </a:lnTo>
                  <a:lnTo>
                    <a:pt x="0" y="1037"/>
                  </a:lnTo>
                  <a:lnTo>
                    <a:pt x="0" y="208"/>
                  </a:lnTo>
                  <a:lnTo>
                    <a:pt x="1" y="197"/>
                  </a:lnTo>
                  <a:lnTo>
                    <a:pt x="2" y="187"/>
                  </a:lnTo>
                  <a:lnTo>
                    <a:pt x="4" y="176"/>
                  </a:lnTo>
                  <a:lnTo>
                    <a:pt x="7" y="165"/>
                  </a:lnTo>
                  <a:lnTo>
                    <a:pt x="11" y="157"/>
                  </a:lnTo>
                  <a:lnTo>
                    <a:pt x="15" y="146"/>
                  </a:lnTo>
                  <a:lnTo>
                    <a:pt x="20" y="136"/>
                  </a:lnTo>
                  <a:lnTo>
                    <a:pt x="26" y="127"/>
                  </a:lnTo>
                  <a:lnTo>
                    <a:pt x="33" y="118"/>
                  </a:lnTo>
                  <a:lnTo>
                    <a:pt x="41" y="109"/>
                  </a:lnTo>
                  <a:lnTo>
                    <a:pt x="48" y="100"/>
                  </a:lnTo>
                  <a:lnTo>
                    <a:pt x="57" y="92"/>
                  </a:lnTo>
                  <a:lnTo>
                    <a:pt x="76" y="76"/>
                  </a:lnTo>
                  <a:lnTo>
                    <a:pt x="98" y="61"/>
                  </a:lnTo>
                  <a:lnTo>
                    <a:pt x="121" y="48"/>
                  </a:lnTo>
                  <a:lnTo>
                    <a:pt x="148" y="35"/>
                  </a:lnTo>
                  <a:lnTo>
                    <a:pt x="174" y="25"/>
                  </a:lnTo>
                  <a:lnTo>
                    <a:pt x="204" y="16"/>
                  </a:lnTo>
                  <a:lnTo>
                    <a:pt x="234" y="10"/>
                  </a:lnTo>
                  <a:lnTo>
                    <a:pt x="266" y="5"/>
                  </a:lnTo>
                  <a:lnTo>
                    <a:pt x="299" y="1"/>
                  </a:lnTo>
                  <a:lnTo>
                    <a:pt x="332"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36" name="Freeform 356"/>
            <p:cNvSpPr>
              <a:spLocks/>
            </p:cNvSpPr>
            <p:nvPr/>
          </p:nvSpPr>
          <p:spPr bwMode="auto">
            <a:xfrm>
              <a:off x="1357313" y="3171825"/>
              <a:ext cx="614362" cy="506413"/>
            </a:xfrm>
            <a:custGeom>
              <a:avLst/>
              <a:gdLst>
                <a:gd name="T0" fmla="*/ 1098 w 1547"/>
                <a:gd name="T1" fmla="*/ 0 h 1278"/>
                <a:gd name="T2" fmla="*/ 1165 w 1547"/>
                <a:gd name="T3" fmla="*/ 1 h 1278"/>
                <a:gd name="T4" fmla="*/ 1228 w 1547"/>
                <a:gd name="T5" fmla="*/ 12 h 1278"/>
                <a:gd name="T6" fmla="*/ 1287 w 1547"/>
                <a:gd name="T7" fmla="*/ 28 h 1278"/>
                <a:gd name="T8" fmla="*/ 1339 w 1547"/>
                <a:gd name="T9" fmla="*/ 51 h 1278"/>
                <a:gd name="T10" fmla="*/ 1383 w 1547"/>
                <a:gd name="T11" fmla="*/ 81 h 1278"/>
                <a:gd name="T12" fmla="*/ 1402 w 1547"/>
                <a:gd name="T13" fmla="*/ 96 h 1278"/>
                <a:gd name="T14" fmla="*/ 1418 w 1547"/>
                <a:gd name="T15" fmla="*/ 114 h 1278"/>
                <a:gd name="T16" fmla="*/ 1431 w 1547"/>
                <a:gd name="T17" fmla="*/ 133 h 1278"/>
                <a:gd name="T18" fmla="*/ 1441 w 1547"/>
                <a:gd name="T19" fmla="*/ 152 h 1278"/>
                <a:gd name="T20" fmla="*/ 1449 w 1547"/>
                <a:gd name="T21" fmla="*/ 172 h 1278"/>
                <a:gd name="T22" fmla="*/ 1453 w 1547"/>
                <a:gd name="T23" fmla="*/ 193 h 1278"/>
                <a:gd name="T24" fmla="*/ 1547 w 1547"/>
                <a:gd name="T25" fmla="*/ 1031 h 1278"/>
                <a:gd name="T26" fmla="*/ 1546 w 1547"/>
                <a:gd name="T27" fmla="*/ 1052 h 1278"/>
                <a:gd name="T28" fmla="*/ 1542 w 1547"/>
                <a:gd name="T29" fmla="*/ 1072 h 1278"/>
                <a:gd name="T30" fmla="*/ 1534 w 1547"/>
                <a:gd name="T31" fmla="*/ 1093 h 1278"/>
                <a:gd name="T32" fmla="*/ 1524 w 1547"/>
                <a:gd name="T33" fmla="*/ 1112 h 1278"/>
                <a:gd name="T34" fmla="*/ 1510 w 1547"/>
                <a:gd name="T35" fmla="*/ 1130 h 1278"/>
                <a:gd name="T36" fmla="*/ 1486 w 1547"/>
                <a:gd name="T37" fmla="*/ 1155 h 1278"/>
                <a:gd name="T38" fmla="*/ 1444 w 1547"/>
                <a:gd name="T39" fmla="*/ 1186 h 1278"/>
                <a:gd name="T40" fmla="*/ 1393 w 1547"/>
                <a:gd name="T41" fmla="*/ 1210 h 1278"/>
                <a:gd name="T42" fmla="*/ 1335 w 1547"/>
                <a:gd name="T43" fmla="*/ 1229 h 1278"/>
                <a:gd name="T44" fmla="*/ 1272 w 1547"/>
                <a:gd name="T45" fmla="*/ 1239 h 1278"/>
                <a:gd name="T46" fmla="*/ 451 w 1547"/>
                <a:gd name="T47" fmla="*/ 1276 h 1278"/>
                <a:gd name="T48" fmla="*/ 383 w 1547"/>
                <a:gd name="T49" fmla="*/ 1275 h 1278"/>
                <a:gd name="T50" fmla="*/ 319 w 1547"/>
                <a:gd name="T51" fmla="*/ 1266 h 1278"/>
                <a:gd name="T52" fmla="*/ 261 w 1547"/>
                <a:gd name="T53" fmla="*/ 1249 h 1278"/>
                <a:gd name="T54" fmla="*/ 210 w 1547"/>
                <a:gd name="T55" fmla="*/ 1227 h 1278"/>
                <a:gd name="T56" fmla="*/ 165 w 1547"/>
                <a:gd name="T57" fmla="*/ 1197 h 1278"/>
                <a:gd name="T58" fmla="*/ 146 w 1547"/>
                <a:gd name="T59" fmla="*/ 1181 h 1278"/>
                <a:gd name="T60" fmla="*/ 130 w 1547"/>
                <a:gd name="T61" fmla="*/ 1164 h 1278"/>
                <a:gd name="T62" fmla="*/ 116 w 1547"/>
                <a:gd name="T63" fmla="*/ 1145 h 1278"/>
                <a:gd name="T64" fmla="*/ 106 w 1547"/>
                <a:gd name="T65" fmla="*/ 1126 h 1278"/>
                <a:gd name="T66" fmla="*/ 99 w 1547"/>
                <a:gd name="T67" fmla="*/ 1105 h 1278"/>
                <a:gd name="T68" fmla="*/ 95 w 1547"/>
                <a:gd name="T69" fmla="*/ 1085 h 1278"/>
                <a:gd name="T70" fmla="*/ 0 w 1547"/>
                <a:gd name="T71" fmla="*/ 246 h 1278"/>
                <a:gd name="T72" fmla="*/ 2 w 1547"/>
                <a:gd name="T73" fmla="*/ 226 h 1278"/>
                <a:gd name="T74" fmla="*/ 6 w 1547"/>
                <a:gd name="T75" fmla="*/ 204 h 1278"/>
                <a:gd name="T76" fmla="*/ 13 w 1547"/>
                <a:gd name="T77" fmla="*/ 185 h 1278"/>
                <a:gd name="T78" fmla="*/ 25 w 1547"/>
                <a:gd name="T79" fmla="*/ 166 h 1278"/>
                <a:gd name="T80" fmla="*/ 37 w 1547"/>
                <a:gd name="T81" fmla="*/ 148 h 1278"/>
                <a:gd name="T82" fmla="*/ 63 w 1547"/>
                <a:gd name="T83" fmla="*/ 123 h 1278"/>
                <a:gd name="T84" fmla="*/ 105 w 1547"/>
                <a:gd name="T85" fmla="*/ 92 h 1278"/>
                <a:gd name="T86" fmla="*/ 155 w 1547"/>
                <a:gd name="T87" fmla="*/ 68 h 1278"/>
                <a:gd name="T88" fmla="*/ 212 w 1547"/>
                <a:gd name="T89" fmla="*/ 49 h 1278"/>
                <a:gd name="T90" fmla="*/ 276 w 1547"/>
                <a:gd name="T91" fmla="*/ 38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7" h="1278">
                  <a:moveTo>
                    <a:pt x="310" y="35"/>
                  </a:moveTo>
                  <a:lnTo>
                    <a:pt x="1098" y="0"/>
                  </a:lnTo>
                  <a:lnTo>
                    <a:pt x="1131" y="0"/>
                  </a:lnTo>
                  <a:lnTo>
                    <a:pt x="1165" y="1"/>
                  </a:lnTo>
                  <a:lnTo>
                    <a:pt x="1198" y="5"/>
                  </a:lnTo>
                  <a:lnTo>
                    <a:pt x="1228" y="12"/>
                  </a:lnTo>
                  <a:lnTo>
                    <a:pt x="1259" y="19"/>
                  </a:lnTo>
                  <a:lnTo>
                    <a:pt x="1287" y="28"/>
                  </a:lnTo>
                  <a:lnTo>
                    <a:pt x="1314" y="38"/>
                  </a:lnTo>
                  <a:lnTo>
                    <a:pt x="1339" y="51"/>
                  </a:lnTo>
                  <a:lnTo>
                    <a:pt x="1362" y="65"/>
                  </a:lnTo>
                  <a:lnTo>
                    <a:pt x="1383" y="81"/>
                  </a:lnTo>
                  <a:lnTo>
                    <a:pt x="1393" y="88"/>
                  </a:lnTo>
                  <a:lnTo>
                    <a:pt x="1402" y="96"/>
                  </a:lnTo>
                  <a:lnTo>
                    <a:pt x="1411" y="105"/>
                  </a:lnTo>
                  <a:lnTo>
                    <a:pt x="1418" y="114"/>
                  </a:lnTo>
                  <a:lnTo>
                    <a:pt x="1425" y="123"/>
                  </a:lnTo>
                  <a:lnTo>
                    <a:pt x="1431" y="133"/>
                  </a:lnTo>
                  <a:lnTo>
                    <a:pt x="1436" y="142"/>
                  </a:lnTo>
                  <a:lnTo>
                    <a:pt x="1441" y="152"/>
                  </a:lnTo>
                  <a:lnTo>
                    <a:pt x="1445" y="162"/>
                  </a:lnTo>
                  <a:lnTo>
                    <a:pt x="1449" y="172"/>
                  </a:lnTo>
                  <a:lnTo>
                    <a:pt x="1451" y="183"/>
                  </a:lnTo>
                  <a:lnTo>
                    <a:pt x="1453" y="193"/>
                  </a:lnTo>
                  <a:lnTo>
                    <a:pt x="1547" y="1021"/>
                  </a:lnTo>
                  <a:lnTo>
                    <a:pt x="1547" y="1031"/>
                  </a:lnTo>
                  <a:lnTo>
                    <a:pt x="1547" y="1042"/>
                  </a:lnTo>
                  <a:lnTo>
                    <a:pt x="1546" y="1052"/>
                  </a:lnTo>
                  <a:lnTo>
                    <a:pt x="1544" y="1062"/>
                  </a:lnTo>
                  <a:lnTo>
                    <a:pt x="1542" y="1072"/>
                  </a:lnTo>
                  <a:lnTo>
                    <a:pt x="1538" y="1082"/>
                  </a:lnTo>
                  <a:lnTo>
                    <a:pt x="1534" y="1093"/>
                  </a:lnTo>
                  <a:lnTo>
                    <a:pt x="1529" y="1102"/>
                  </a:lnTo>
                  <a:lnTo>
                    <a:pt x="1524" y="1112"/>
                  </a:lnTo>
                  <a:lnTo>
                    <a:pt x="1518" y="1121"/>
                  </a:lnTo>
                  <a:lnTo>
                    <a:pt x="1510" y="1130"/>
                  </a:lnTo>
                  <a:lnTo>
                    <a:pt x="1502" y="1139"/>
                  </a:lnTo>
                  <a:lnTo>
                    <a:pt x="1486" y="1155"/>
                  </a:lnTo>
                  <a:lnTo>
                    <a:pt x="1465" y="1172"/>
                  </a:lnTo>
                  <a:lnTo>
                    <a:pt x="1444" y="1186"/>
                  </a:lnTo>
                  <a:lnTo>
                    <a:pt x="1420" y="1198"/>
                  </a:lnTo>
                  <a:lnTo>
                    <a:pt x="1393" y="1210"/>
                  </a:lnTo>
                  <a:lnTo>
                    <a:pt x="1365" y="1220"/>
                  </a:lnTo>
                  <a:lnTo>
                    <a:pt x="1335" y="1229"/>
                  </a:lnTo>
                  <a:lnTo>
                    <a:pt x="1305" y="1235"/>
                  </a:lnTo>
                  <a:lnTo>
                    <a:pt x="1272" y="1239"/>
                  </a:lnTo>
                  <a:lnTo>
                    <a:pt x="1238" y="1242"/>
                  </a:lnTo>
                  <a:lnTo>
                    <a:pt x="451" y="1276"/>
                  </a:lnTo>
                  <a:lnTo>
                    <a:pt x="416" y="1278"/>
                  </a:lnTo>
                  <a:lnTo>
                    <a:pt x="383" y="1275"/>
                  </a:lnTo>
                  <a:lnTo>
                    <a:pt x="351" y="1272"/>
                  </a:lnTo>
                  <a:lnTo>
                    <a:pt x="319" y="1266"/>
                  </a:lnTo>
                  <a:lnTo>
                    <a:pt x="290" y="1258"/>
                  </a:lnTo>
                  <a:lnTo>
                    <a:pt x="261" y="1249"/>
                  </a:lnTo>
                  <a:lnTo>
                    <a:pt x="234" y="1239"/>
                  </a:lnTo>
                  <a:lnTo>
                    <a:pt x="210" y="1227"/>
                  </a:lnTo>
                  <a:lnTo>
                    <a:pt x="185" y="1212"/>
                  </a:lnTo>
                  <a:lnTo>
                    <a:pt x="165" y="1197"/>
                  </a:lnTo>
                  <a:lnTo>
                    <a:pt x="155" y="1190"/>
                  </a:lnTo>
                  <a:lnTo>
                    <a:pt x="146" y="1181"/>
                  </a:lnTo>
                  <a:lnTo>
                    <a:pt x="138" y="1173"/>
                  </a:lnTo>
                  <a:lnTo>
                    <a:pt x="130" y="1164"/>
                  </a:lnTo>
                  <a:lnTo>
                    <a:pt x="123" y="1155"/>
                  </a:lnTo>
                  <a:lnTo>
                    <a:pt x="116" y="1145"/>
                  </a:lnTo>
                  <a:lnTo>
                    <a:pt x="111" y="1136"/>
                  </a:lnTo>
                  <a:lnTo>
                    <a:pt x="106" y="1126"/>
                  </a:lnTo>
                  <a:lnTo>
                    <a:pt x="102" y="1116"/>
                  </a:lnTo>
                  <a:lnTo>
                    <a:pt x="99" y="1105"/>
                  </a:lnTo>
                  <a:lnTo>
                    <a:pt x="96" y="1095"/>
                  </a:lnTo>
                  <a:lnTo>
                    <a:pt x="95" y="1085"/>
                  </a:lnTo>
                  <a:lnTo>
                    <a:pt x="2" y="256"/>
                  </a:lnTo>
                  <a:lnTo>
                    <a:pt x="0" y="246"/>
                  </a:lnTo>
                  <a:lnTo>
                    <a:pt x="0" y="236"/>
                  </a:lnTo>
                  <a:lnTo>
                    <a:pt x="2" y="226"/>
                  </a:lnTo>
                  <a:lnTo>
                    <a:pt x="3" y="214"/>
                  </a:lnTo>
                  <a:lnTo>
                    <a:pt x="6" y="204"/>
                  </a:lnTo>
                  <a:lnTo>
                    <a:pt x="9" y="195"/>
                  </a:lnTo>
                  <a:lnTo>
                    <a:pt x="13" y="185"/>
                  </a:lnTo>
                  <a:lnTo>
                    <a:pt x="18" y="175"/>
                  </a:lnTo>
                  <a:lnTo>
                    <a:pt x="25" y="166"/>
                  </a:lnTo>
                  <a:lnTo>
                    <a:pt x="31" y="157"/>
                  </a:lnTo>
                  <a:lnTo>
                    <a:pt x="37" y="148"/>
                  </a:lnTo>
                  <a:lnTo>
                    <a:pt x="45" y="139"/>
                  </a:lnTo>
                  <a:lnTo>
                    <a:pt x="63" y="123"/>
                  </a:lnTo>
                  <a:lnTo>
                    <a:pt x="82" y="106"/>
                  </a:lnTo>
                  <a:lnTo>
                    <a:pt x="105" y="92"/>
                  </a:lnTo>
                  <a:lnTo>
                    <a:pt x="129" y="79"/>
                  </a:lnTo>
                  <a:lnTo>
                    <a:pt x="155" y="68"/>
                  </a:lnTo>
                  <a:lnTo>
                    <a:pt x="183" y="58"/>
                  </a:lnTo>
                  <a:lnTo>
                    <a:pt x="212" y="49"/>
                  </a:lnTo>
                  <a:lnTo>
                    <a:pt x="244" y="42"/>
                  </a:lnTo>
                  <a:lnTo>
                    <a:pt x="276" y="38"/>
                  </a:lnTo>
                  <a:lnTo>
                    <a:pt x="310" y="35"/>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37" name="Freeform 357"/>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38" name="Freeform 358"/>
            <p:cNvSpPr>
              <a:spLocks/>
            </p:cNvSpPr>
            <p:nvPr/>
          </p:nvSpPr>
          <p:spPr bwMode="auto">
            <a:xfrm>
              <a:off x="863600" y="3500438"/>
              <a:ext cx="177800" cy="98425"/>
            </a:xfrm>
            <a:custGeom>
              <a:avLst/>
              <a:gdLst>
                <a:gd name="T0" fmla="*/ 248 w 449"/>
                <a:gd name="T1" fmla="*/ 245 h 246"/>
                <a:gd name="T2" fmla="*/ 291 w 449"/>
                <a:gd name="T3" fmla="*/ 240 h 246"/>
                <a:gd name="T4" fmla="*/ 332 w 449"/>
                <a:gd name="T5" fmla="*/ 231 h 246"/>
                <a:gd name="T6" fmla="*/ 368 w 449"/>
                <a:gd name="T7" fmla="*/ 218 h 246"/>
                <a:gd name="T8" fmla="*/ 398 w 449"/>
                <a:gd name="T9" fmla="*/ 201 h 246"/>
                <a:gd name="T10" fmla="*/ 423 w 449"/>
                <a:gd name="T11" fmla="*/ 181 h 246"/>
                <a:gd name="T12" fmla="*/ 439 w 449"/>
                <a:gd name="T13" fmla="*/ 159 h 246"/>
                <a:gd name="T14" fmla="*/ 448 w 449"/>
                <a:gd name="T15" fmla="*/ 135 h 246"/>
                <a:gd name="T16" fmla="*/ 448 w 449"/>
                <a:gd name="T17" fmla="*/ 111 h 246"/>
                <a:gd name="T18" fmla="*/ 439 w 449"/>
                <a:gd name="T19" fmla="*/ 87 h 246"/>
                <a:gd name="T20" fmla="*/ 423 w 449"/>
                <a:gd name="T21" fmla="*/ 65 h 246"/>
                <a:gd name="T22" fmla="*/ 398 w 449"/>
                <a:gd name="T23" fmla="*/ 45 h 246"/>
                <a:gd name="T24" fmla="*/ 368 w 449"/>
                <a:gd name="T25" fmla="*/ 28 h 246"/>
                <a:gd name="T26" fmla="*/ 332 w 449"/>
                <a:gd name="T27" fmla="*/ 15 h 246"/>
                <a:gd name="T28" fmla="*/ 291 w 449"/>
                <a:gd name="T29" fmla="*/ 6 h 246"/>
                <a:gd name="T30" fmla="*/ 248 w 449"/>
                <a:gd name="T31" fmla="*/ 1 h 246"/>
                <a:gd name="T32" fmla="*/ 202 w 449"/>
                <a:gd name="T33" fmla="*/ 1 h 246"/>
                <a:gd name="T34" fmla="*/ 159 w 449"/>
                <a:gd name="T35" fmla="*/ 6 h 246"/>
                <a:gd name="T36" fmla="*/ 118 w 449"/>
                <a:gd name="T37" fmla="*/ 15 h 246"/>
                <a:gd name="T38" fmla="*/ 82 w 449"/>
                <a:gd name="T39" fmla="*/ 28 h 246"/>
                <a:gd name="T40" fmla="*/ 51 w 449"/>
                <a:gd name="T41" fmla="*/ 45 h 246"/>
                <a:gd name="T42" fmla="*/ 27 w 449"/>
                <a:gd name="T43" fmla="*/ 65 h 246"/>
                <a:gd name="T44" fmla="*/ 11 w 449"/>
                <a:gd name="T45" fmla="*/ 87 h 246"/>
                <a:gd name="T46" fmla="*/ 2 w 449"/>
                <a:gd name="T47" fmla="*/ 111 h 246"/>
                <a:gd name="T48" fmla="*/ 2 w 449"/>
                <a:gd name="T49" fmla="*/ 135 h 246"/>
                <a:gd name="T50" fmla="*/ 11 w 449"/>
                <a:gd name="T51" fmla="*/ 159 h 246"/>
                <a:gd name="T52" fmla="*/ 27 w 449"/>
                <a:gd name="T53" fmla="*/ 181 h 246"/>
                <a:gd name="T54" fmla="*/ 51 w 449"/>
                <a:gd name="T55" fmla="*/ 201 h 246"/>
                <a:gd name="T56" fmla="*/ 82 w 449"/>
                <a:gd name="T57" fmla="*/ 218 h 246"/>
                <a:gd name="T58" fmla="*/ 118 w 449"/>
                <a:gd name="T59" fmla="*/ 231 h 246"/>
                <a:gd name="T60" fmla="*/ 159 w 449"/>
                <a:gd name="T61" fmla="*/ 240 h 246"/>
                <a:gd name="T62" fmla="*/ 202 w 449"/>
                <a:gd name="T6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9" h="246">
                  <a:moveTo>
                    <a:pt x="225" y="246"/>
                  </a:moveTo>
                  <a:lnTo>
                    <a:pt x="248" y="245"/>
                  </a:lnTo>
                  <a:lnTo>
                    <a:pt x="270" y="244"/>
                  </a:lnTo>
                  <a:lnTo>
                    <a:pt x="291" y="240"/>
                  </a:lnTo>
                  <a:lnTo>
                    <a:pt x="312" y="236"/>
                  </a:lnTo>
                  <a:lnTo>
                    <a:pt x="332" y="231"/>
                  </a:lnTo>
                  <a:lnTo>
                    <a:pt x="350" y="224"/>
                  </a:lnTo>
                  <a:lnTo>
                    <a:pt x="368" y="218"/>
                  </a:lnTo>
                  <a:lnTo>
                    <a:pt x="383" y="209"/>
                  </a:lnTo>
                  <a:lnTo>
                    <a:pt x="398" y="201"/>
                  </a:lnTo>
                  <a:lnTo>
                    <a:pt x="411" y="191"/>
                  </a:lnTo>
                  <a:lnTo>
                    <a:pt x="423" y="181"/>
                  </a:lnTo>
                  <a:lnTo>
                    <a:pt x="431" y="171"/>
                  </a:lnTo>
                  <a:lnTo>
                    <a:pt x="439" y="159"/>
                  </a:lnTo>
                  <a:lnTo>
                    <a:pt x="444" y="148"/>
                  </a:lnTo>
                  <a:lnTo>
                    <a:pt x="448" y="135"/>
                  </a:lnTo>
                  <a:lnTo>
                    <a:pt x="449" y="122"/>
                  </a:lnTo>
                  <a:lnTo>
                    <a:pt x="448" y="111"/>
                  </a:lnTo>
                  <a:lnTo>
                    <a:pt x="444" y="98"/>
                  </a:lnTo>
                  <a:lnTo>
                    <a:pt x="439" y="87"/>
                  </a:lnTo>
                  <a:lnTo>
                    <a:pt x="431" y="75"/>
                  </a:lnTo>
                  <a:lnTo>
                    <a:pt x="423" y="65"/>
                  </a:lnTo>
                  <a:lnTo>
                    <a:pt x="411" y="55"/>
                  </a:lnTo>
                  <a:lnTo>
                    <a:pt x="398" y="45"/>
                  </a:lnTo>
                  <a:lnTo>
                    <a:pt x="383" y="37"/>
                  </a:lnTo>
                  <a:lnTo>
                    <a:pt x="368" y="28"/>
                  </a:lnTo>
                  <a:lnTo>
                    <a:pt x="350" y="22"/>
                  </a:lnTo>
                  <a:lnTo>
                    <a:pt x="332" y="15"/>
                  </a:lnTo>
                  <a:lnTo>
                    <a:pt x="312" y="10"/>
                  </a:lnTo>
                  <a:lnTo>
                    <a:pt x="291" y="6"/>
                  </a:lnTo>
                  <a:lnTo>
                    <a:pt x="270" y="3"/>
                  </a:lnTo>
                  <a:lnTo>
                    <a:pt x="248" y="1"/>
                  </a:lnTo>
                  <a:lnTo>
                    <a:pt x="225" y="0"/>
                  </a:lnTo>
                  <a:lnTo>
                    <a:pt x="202" y="1"/>
                  </a:lnTo>
                  <a:lnTo>
                    <a:pt x="179" y="3"/>
                  </a:lnTo>
                  <a:lnTo>
                    <a:pt x="159" y="6"/>
                  </a:lnTo>
                  <a:lnTo>
                    <a:pt x="137" y="10"/>
                  </a:lnTo>
                  <a:lnTo>
                    <a:pt x="118" y="15"/>
                  </a:lnTo>
                  <a:lnTo>
                    <a:pt x="100" y="22"/>
                  </a:lnTo>
                  <a:lnTo>
                    <a:pt x="82" y="28"/>
                  </a:lnTo>
                  <a:lnTo>
                    <a:pt x="67" y="37"/>
                  </a:lnTo>
                  <a:lnTo>
                    <a:pt x="51" y="45"/>
                  </a:lnTo>
                  <a:lnTo>
                    <a:pt x="39" y="55"/>
                  </a:lnTo>
                  <a:lnTo>
                    <a:pt x="27" y="65"/>
                  </a:lnTo>
                  <a:lnTo>
                    <a:pt x="18" y="75"/>
                  </a:lnTo>
                  <a:lnTo>
                    <a:pt x="11" y="87"/>
                  </a:lnTo>
                  <a:lnTo>
                    <a:pt x="4" y="98"/>
                  </a:lnTo>
                  <a:lnTo>
                    <a:pt x="2" y="111"/>
                  </a:lnTo>
                  <a:lnTo>
                    <a:pt x="0" y="122"/>
                  </a:lnTo>
                  <a:lnTo>
                    <a:pt x="2" y="135"/>
                  </a:lnTo>
                  <a:lnTo>
                    <a:pt x="4" y="148"/>
                  </a:lnTo>
                  <a:lnTo>
                    <a:pt x="11" y="159"/>
                  </a:lnTo>
                  <a:lnTo>
                    <a:pt x="18" y="171"/>
                  </a:lnTo>
                  <a:lnTo>
                    <a:pt x="27" y="181"/>
                  </a:lnTo>
                  <a:lnTo>
                    <a:pt x="39" y="191"/>
                  </a:lnTo>
                  <a:lnTo>
                    <a:pt x="51" y="201"/>
                  </a:lnTo>
                  <a:lnTo>
                    <a:pt x="67" y="209"/>
                  </a:lnTo>
                  <a:lnTo>
                    <a:pt x="82" y="218"/>
                  </a:lnTo>
                  <a:lnTo>
                    <a:pt x="100" y="224"/>
                  </a:lnTo>
                  <a:lnTo>
                    <a:pt x="118" y="231"/>
                  </a:lnTo>
                  <a:lnTo>
                    <a:pt x="137" y="236"/>
                  </a:lnTo>
                  <a:lnTo>
                    <a:pt x="159" y="240"/>
                  </a:lnTo>
                  <a:lnTo>
                    <a:pt x="179" y="244"/>
                  </a:lnTo>
                  <a:lnTo>
                    <a:pt x="202" y="245"/>
                  </a:lnTo>
                  <a:lnTo>
                    <a:pt x="225" y="246"/>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039" name="Freeform 359"/>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40" name="Freeform 360"/>
            <p:cNvSpPr>
              <a:spLocks/>
            </p:cNvSpPr>
            <p:nvPr/>
          </p:nvSpPr>
          <p:spPr bwMode="auto">
            <a:xfrm>
              <a:off x="1574800" y="3473450"/>
              <a:ext cx="179388" cy="96838"/>
            </a:xfrm>
            <a:custGeom>
              <a:avLst/>
              <a:gdLst>
                <a:gd name="T0" fmla="*/ 247 w 448"/>
                <a:gd name="T1" fmla="*/ 244 h 245"/>
                <a:gd name="T2" fmla="*/ 290 w 448"/>
                <a:gd name="T3" fmla="*/ 239 h 245"/>
                <a:gd name="T4" fmla="*/ 330 w 448"/>
                <a:gd name="T5" fmla="*/ 230 h 245"/>
                <a:gd name="T6" fmla="*/ 366 w 448"/>
                <a:gd name="T7" fmla="*/ 217 h 245"/>
                <a:gd name="T8" fmla="*/ 396 w 448"/>
                <a:gd name="T9" fmla="*/ 200 h 245"/>
                <a:gd name="T10" fmla="*/ 420 w 448"/>
                <a:gd name="T11" fmla="*/ 180 h 245"/>
                <a:gd name="T12" fmla="*/ 438 w 448"/>
                <a:gd name="T13" fmla="*/ 158 h 245"/>
                <a:gd name="T14" fmla="*/ 447 w 448"/>
                <a:gd name="T15" fmla="*/ 134 h 245"/>
                <a:gd name="T16" fmla="*/ 447 w 448"/>
                <a:gd name="T17" fmla="*/ 110 h 245"/>
                <a:gd name="T18" fmla="*/ 438 w 448"/>
                <a:gd name="T19" fmla="*/ 86 h 245"/>
                <a:gd name="T20" fmla="*/ 420 w 448"/>
                <a:gd name="T21" fmla="*/ 64 h 245"/>
                <a:gd name="T22" fmla="*/ 396 w 448"/>
                <a:gd name="T23" fmla="*/ 45 h 245"/>
                <a:gd name="T24" fmla="*/ 366 w 448"/>
                <a:gd name="T25" fmla="*/ 28 h 245"/>
                <a:gd name="T26" fmla="*/ 330 w 448"/>
                <a:gd name="T27" fmla="*/ 14 h 245"/>
                <a:gd name="T28" fmla="*/ 290 w 448"/>
                <a:gd name="T29" fmla="*/ 5 h 245"/>
                <a:gd name="T30" fmla="*/ 247 w 448"/>
                <a:gd name="T31" fmla="*/ 0 h 245"/>
                <a:gd name="T32" fmla="*/ 201 w 448"/>
                <a:gd name="T33" fmla="*/ 0 h 245"/>
                <a:gd name="T34" fmla="*/ 157 w 448"/>
                <a:gd name="T35" fmla="*/ 5 h 245"/>
                <a:gd name="T36" fmla="*/ 117 w 448"/>
                <a:gd name="T37" fmla="*/ 14 h 245"/>
                <a:gd name="T38" fmla="*/ 81 w 448"/>
                <a:gd name="T39" fmla="*/ 28 h 245"/>
                <a:gd name="T40" fmla="*/ 51 w 448"/>
                <a:gd name="T41" fmla="*/ 45 h 245"/>
                <a:gd name="T42" fmla="*/ 26 w 448"/>
                <a:gd name="T43" fmla="*/ 64 h 245"/>
                <a:gd name="T44" fmla="*/ 10 w 448"/>
                <a:gd name="T45" fmla="*/ 86 h 245"/>
                <a:gd name="T46" fmla="*/ 1 w 448"/>
                <a:gd name="T47" fmla="*/ 110 h 245"/>
                <a:gd name="T48" fmla="*/ 1 w 448"/>
                <a:gd name="T49" fmla="*/ 134 h 245"/>
                <a:gd name="T50" fmla="*/ 10 w 448"/>
                <a:gd name="T51" fmla="*/ 158 h 245"/>
                <a:gd name="T52" fmla="*/ 26 w 448"/>
                <a:gd name="T53" fmla="*/ 180 h 245"/>
                <a:gd name="T54" fmla="*/ 51 w 448"/>
                <a:gd name="T55" fmla="*/ 200 h 245"/>
                <a:gd name="T56" fmla="*/ 81 w 448"/>
                <a:gd name="T57" fmla="*/ 217 h 245"/>
                <a:gd name="T58" fmla="*/ 117 w 448"/>
                <a:gd name="T59" fmla="*/ 230 h 245"/>
                <a:gd name="T60" fmla="*/ 157 w 448"/>
                <a:gd name="T61" fmla="*/ 239 h 245"/>
                <a:gd name="T62" fmla="*/ 201 w 448"/>
                <a:gd name="T6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8" h="245">
                  <a:moveTo>
                    <a:pt x="224" y="245"/>
                  </a:moveTo>
                  <a:lnTo>
                    <a:pt x="247" y="244"/>
                  </a:lnTo>
                  <a:lnTo>
                    <a:pt x="269" y="242"/>
                  </a:lnTo>
                  <a:lnTo>
                    <a:pt x="290" y="239"/>
                  </a:lnTo>
                  <a:lnTo>
                    <a:pt x="311" y="235"/>
                  </a:lnTo>
                  <a:lnTo>
                    <a:pt x="330" y="230"/>
                  </a:lnTo>
                  <a:lnTo>
                    <a:pt x="349" y="223"/>
                  </a:lnTo>
                  <a:lnTo>
                    <a:pt x="366" y="217"/>
                  </a:lnTo>
                  <a:lnTo>
                    <a:pt x="382" y="208"/>
                  </a:lnTo>
                  <a:lnTo>
                    <a:pt x="396" y="200"/>
                  </a:lnTo>
                  <a:lnTo>
                    <a:pt x="410" y="190"/>
                  </a:lnTo>
                  <a:lnTo>
                    <a:pt x="420" y="180"/>
                  </a:lnTo>
                  <a:lnTo>
                    <a:pt x="431" y="170"/>
                  </a:lnTo>
                  <a:lnTo>
                    <a:pt x="438" y="158"/>
                  </a:lnTo>
                  <a:lnTo>
                    <a:pt x="443" y="147"/>
                  </a:lnTo>
                  <a:lnTo>
                    <a:pt x="447" y="134"/>
                  </a:lnTo>
                  <a:lnTo>
                    <a:pt x="448" y="123"/>
                  </a:lnTo>
                  <a:lnTo>
                    <a:pt x="447" y="110"/>
                  </a:lnTo>
                  <a:lnTo>
                    <a:pt x="443" y="97"/>
                  </a:lnTo>
                  <a:lnTo>
                    <a:pt x="438" y="86"/>
                  </a:lnTo>
                  <a:lnTo>
                    <a:pt x="431" y="74"/>
                  </a:lnTo>
                  <a:lnTo>
                    <a:pt x="420" y="64"/>
                  </a:lnTo>
                  <a:lnTo>
                    <a:pt x="410" y="54"/>
                  </a:lnTo>
                  <a:lnTo>
                    <a:pt x="396" y="45"/>
                  </a:lnTo>
                  <a:lnTo>
                    <a:pt x="382" y="36"/>
                  </a:lnTo>
                  <a:lnTo>
                    <a:pt x="366" y="28"/>
                  </a:lnTo>
                  <a:lnTo>
                    <a:pt x="349" y="21"/>
                  </a:lnTo>
                  <a:lnTo>
                    <a:pt x="330" y="14"/>
                  </a:lnTo>
                  <a:lnTo>
                    <a:pt x="311" y="9"/>
                  </a:lnTo>
                  <a:lnTo>
                    <a:pt x="290" y="5"/>
                  </a:lnTo>
                  <a:lnTo>
                    <a:pt x="269" y="3"/>
                  </a:lnTo>
                  <a:lnTo>
                    <a:pt x="247" y="0"/>
                  </a:lnTo>
                  <a:lnTo>
                    <a:pt x="224" y="0"/>
                  </a:lnTo>
                  <a:lnTo>
                    <a:pt x="201" y="0"/>
                  </a:lnTo>
                  <a:lnTo>
                    <a:pt x="178" y="3"/>
                  </a:lnTo>
                  <a:lnTo>
                    <a:pt x="157" y="5"/>
                  </a:lnTo>
                  <a:lnTo>
                    <a:pt x="136" y="9"/>
                  </a:lnTo>
                  <a:lnTo>
                    <a:pt x="117" y="14"/>
                  </a:lnTo>
                  <a:lnTo>
                    <a:pt x="98" y="21"/>
                  </a:lnTo>
                  <a:lnTo>
                    <a:pt x="81" y="28"/>
                  </a:lnTo>
                  <a:lnTo>
                    <a:pt x="65" y="36"/>
                  </a:lnTo>
                  <a:lnTo>
                    <a:pt x="51" y="45"/>
                  </a:lnTo>
                  <a:lnTo>
                    <a:pt x="38" y="54"/>
                  </a:lnTo>
                  <a:lnTo>
                    <a:pt x="26" y="64"/>
                  </a:lnTo>
                  <a:lnTo>
                    <a:pt x="18" y="74"/>
                  </a:lnTo>
                  <a:lnTo>
                    <a:pt x="10" y="86"/>
                  </a:lnTo>
                  <a:lnTo>
                    <a:pt x="4" y="97"/>
                  </a:lnTo>
                  <a:lnTo>
                    <a:pt x="1" y="110"/>
                  </a:lnTo>
                  <a:lnTo>
                    <a:pt x="0" y="123"/>
                  </a:lnTo>
                  <a:lnTo>
                    <a:pt x="1" y="134"/>
                  </a:lnTo>
                  <a:lnTo>
                    <a:pt x="4" y="147"/>
                  </a:lnTo>
                  <a:lnTo>
                    <a:pt x="10" y="158"/>
                  </a:lnTo>
                  <a:lnTo>
                    <a:pt x="18" y="170"/>
                  </a:lnTo>
                  <a:lnTo>
                    <a:pt x="26" y="180"/>
                  </a:lnTo>
                  <a:lnTo>
                    <a:pt x="38" y="190"/>
                  </a:lnTo>
                  <a:lnTo>
                    <a:pt x="51" y="200"/>
                  </a:lnTo>
                  <a:lnTo>
                    <a:pt x="65" y="208"/>
                  </a:lnTo>
                  <a:lnTo>
                    <a:pt x="81" y="217"/>
                  </a:lnTo>
                  <a:lnTo>
                    <a:pt x="98" y="223"/>
                  </a:lnTo>
                  <a:lnTo>
                    <a:pt x="117" y="230"/>
                  </a:lnTo>
                  <a:lnTo>
                    <a:pt x="136" y="235"/>
                  </a:lnTo>
                  <a:lnTo>
                    <a:pt x="157" y="239"/>
                  </a:lnTo>
                  <a:lnTo>
                    <a:pt x="178" y="242"/>
                  </a:lnTo>
                  <a:lnTo>
                    <a:pt x="201" y="244"/>
                  </a:lnTo>
                  <a:lnTo>
                    <a:pt x="224" y="245"/>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041" name="Freeform 361"/>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42" name="Freeform 362"/>
            <p:cNvSpPr>
              <a:spLocks/>
            </p:cNvSpPr>
            <p:nvPr/>
          </p:nvSpPr>
          <p:spPr bwMode="auto">
            <a:xfrm>
              <a:off x="1549400" y="2874963"/>
              <a:ext cx="158750" cy="87312"/>
            </a:xfrm>
            <a:custGeom>
              <a:avLst/>
              <a:gdLst>
                <a:gd name="T0" fmla="*/ 222 w 402"/>
                <a:gd name="T1" fmla="*/ 218 h 219"/>
                <a:gd name="T2" fmla="*/ 260 w 402"/>
                <a:gd name="T3" fmla="*/ 214 h 219"/>
                <a:gd name="T4" fmla="*/ 297 w 402"/>
                <a:gd name="T5" fmla="*/ 205 h 219"/>
                <a:gd name="T6" fmla="*/ 329 w 402"/>
                <a:gd name="T7" fmla="*/ 194 h 219"/>
                <a:gd name="T8" fmla="*/ 356 w 402"/>
                <a:gd name="T9" fmla="*/ 180 h 219"/>
                <a:gd name="T10" fmla="*/ 378 w 402"/>
                <a:gd name="T11" fmla="*/ 162 h 219"/>
                <a:gd name="T12" fmla="*/ 393 w 402"/>
                <a:gd name="T13" fmla="*/ 141 h 219"/>
                <a:gd name="T14" fmla="*/ 401 w 402"/>
                <a:gd name="T15" fmla="*/ 121 h 219"/>
                <a:gd name="T16" fmla="*/ 401 w 402"/>
                <a:gd name="T17" fmla="*/ 98 h 219"/>
                <a:gd name="T18" fmla="*/ 393 w 402"/>
                <a:gd name="T19" fmla="*/ 76 h 219"/>
                <a:gd name="T20" fmla="*/ 378 w 402"/>
                <a:gd name="T21" fmla="*/ 57 h 219"/>
                <a:gd name="T22" fmla="*/ 356 w 402"/>
                <a:gd name="T23" fmla="*/ 39 h 219"/>
                <a:gd name="T24" fmla="*/ 329 w 402"/>
                <a:gd name="T25" fmla="*/ 25 h 219"/>
                <a:gd name="T26" fmla="*/ 297 w 402"/>
                <a:gd name="T27" fmla="*/ 13 h 219"/>
                <a:gd name="T28" fmla="*/ 260 w 402"/>
                <a:gd name="T29" fmla="*/ 5 h 219"/>
                <a:gd name="T30" fmla="*/ 222 w 402"/>
                <a:gd name="T31" fmla="*/ 0 h 219"/>
                <a:gd name="T32" fmla="*/ 181 w 402"/>
                <a:gd name="T33" fmla="*/ 0 h 219"/>
                <a:gd name="T34" fmla="*/ 142 w 402"/>
                <a:gd name="T35" fmla="*/ 5 h 219"/>
                <a:gd name="T36" fmla="*/ 106 w 402"/>
                <a:gd name="T37" fmla="*/ 13 h 219"/>
                <a:gd name="T38" fmla="*/ 74 w 402"/>
                <a:gd name="T39" fmla="*/ 25 h 219"/>
                <a:gd name="T40" fmla="*/ 46 w 402"/>
                <a:gd name="T41" fmla="*/ 39 h 219"/>
                <a:gd name="T42" fmla="*/ 25 w 402"/>
                <a:gd name="T43" fmla="*/ 57 h 219"/>
                <a:gd name="T44" fmla="*/ 9 w 402"/>
                <a:gd name="T45" fmla="*/ 76 h 219"/>
                <a:gd name="T46" fmla="*/ 2 w 402"/>
                <a:gd name="T47" fmla="*/ 98 h 219"/>
                <a:gd name="T48" fmla="*/ 2 w 402"/>
                <a:gd name="T49" fmla="*/ 121 h 219"/>
                <a:gd name="T50" fmla="*/ 9 w 402"/>
                <a:gd name="T51" fmla="*/ 141 h 219"/>
                <a:gd name="T52" fmla="*/ 25 w 402"/>
                <a:gd name="T53" fmla="*/ 162 h 219"/>
                <a:gd name="T54" fmla="*/ 46 w 402"/>
                <a:gd name="T55" fmla="*/ 180 h 219"/>
                <a:gd name="T56" fmla="*/ 74 w 402"/>
                <a:gd name="T57" fmla="*/ 194 h 219"/>
                <a:gd name="T58" fmla="*/ 106 w 402"/>
                <a:gd name="T59" fmla="*/ 205 h 219"/>
                <a:gd name="T60" fmla="*/ 142 w 402"/>
                <a:gd name="T61" fmla="*/ 214 h 219"/>
                <a:gd name="T62" fmla="*/ 181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2" y="219"/>
                  </a:moveTo>
                  <a:lnTo>
                    <a:pt x="222" y="218"/>
                  </a:lnTo>
                  <a:lnTo>
                    <a:pt x="241" y="217"/>
                  </a:lnTo>
                  <a:lnTo>
                    <a:pt x="260" y="214"/>
                  </a:lnTo>
                  <a:lnTo>
                    <a:pt x="280" y="210"/>
                  </a:lnTo>
                  <a:lnTo>
                    <a:pt x="297" y="205"/>
                  </a:lnTo>
                  <a:lnTo>
                    <a:pt x="314" y="200"/>
                  </a:lnTo>
                  <a:lnTo>
                    <a:pt x="329" y="194"/>
                  </a:lnTo>
                  <a:lnTo>
                    <a:pt x="343" y="187"/>
                  </a:lnTo>
                  <a:lnTo>
                    <a:pt x="356" y="180"/>
                  </a:lnTo>
                  <a:lnTo>
                    <a:pt x="368" y="171"/>
                  </a:lnTo>
                  <a:lnTo>
                    <a:pt x="378" y="162"/>
                  </a:lnTo>
                  <a:lnTo>
                    <a:pt x="387" y="152"/>
                  </a:lnTo>
                  <a:lnTo>
                    <a:pt x="393" y="141"/>
                  </a:lnTo>
                  <a:lnTo>
                    <a:pt x="398" y="131"/>
                  </a:lnTo>
                  <a:lnTo>
                    <a:pt x="401" y="121"/>
                  </a:lnTo>
                  <a:lnTo>
                    <a:pt x="402" y="110"/>
                  </a:lnTo>
                  <a:lnTo>
                    <a:pt x="401" y="98"/>
                  </a:lnTo>
                  <a:lnTo>
                    <a:pt x="398" y="88"/>
                  </a:lnTo>
                  <a:lnTo>
                    <a:pt x="393" y="76"/>
                  </a:lnTo>
                  <a:lnTo>
                    <a:pt x="387" y="66"/>
                  </a:lnTo>
                  <a:lnTo>
                    <a:pt x="378" y="57"/>
                  </a:lnTo>
                  <a:lnTo>
                    <a:pt x="368" y="48"/>
                  </a:lnTo>
                  <a:lnTo>
                    <a:pt x="356" y="39"/>
                  </a:lnTo>
                  <a:lnTo>
                    <a:pt x="343" y="32"/>
                  </a:lnTo>
                  <a:lnTo>
                    <a:pt x="329" y="25"/>
                  </a:lnTo>
                  <a:lnTo>
                    <a:pt x="314" y="19"/>
                  </a:lnTo>
                  <a:lnTo>
                    <a:pt x="297" y="13"/>
                  </a:lnTo>
                  <a:lnTo>
                    <a:pt x="280" y="9"/>
                  </a:lnTo>
                  <a:lnTo>
                    <a:pt x="260" y="5"/>
                  </a:lnTo>
                  <a:lnTo>
                    <a:pt x="241" y="3"/>
                  </a:lnTo>
                  <a:lnTo>
                    <a:pt x="222" y="0"/>
                  </a:lnTo>
                  <a:lnTo>
                    <a:pt x="202" y="0"/>
                  </a:lnTo>
                  <a:lnTo>
                    <a:pt x="181" y="0"/>
                  </a:lnTo>
                  <a:lnTo>
                    <a:pt x="161" y="3"/>
                  </a:lnTo>
                  <a:lnTo>
                    <a:pt x="142" y="5"/>
                  </a:lnTo>
                  <a:lnTo>
                    <a:pt x="123" y="9"/>
                  </a:lnTo>
                  <a:lnTo>
                    <a:pt x="106" y="13"/>
                  </a:lnTo>
                  <a:lnTo>
                    <a:pt x="90" y="19"/>
                  </a:lnTo>
                  <a:lnTo>
                    <a:pt x="74" y="25"/>
                  </a:lnTo>
                  <a:lnTo>
                    <a:pt x="59" y="32"/>
                  </a:lnTo>
                  <a:lnTo>
                    <a:pt x="46" y="39"/>
                  </a:lnTo>
                  <a:lnTo>
                    <a:pt x="35" y="48"/>
                  </a:lnTo>
                  <a:lnTo>
                    <a:pt x="25" y="57"/>
                  </a:lnTo>
                  <a:lnTo>
                    <a:pt x="17" y="66"/>
                  </a:lnTo>
                  <a:lnTo>
                    <a:pt x="9" y="76"/>
                  </a:lnTo>
                  <a:lnTo>
                    <a:pt x="4" y="88"/>
                  </a:lnTo>
                  <a:lnTo>
                    <a:pt x="2" y="98"/>
                  </a:lnTo>
                  <a:lnTo>
                    <a:pt x="0" y="110"/>
                  </a:lnTo>
                  <a:lnTo>
                    <a:pt x="2" y="121"/>
                  </a:lnTo>
                  <a:lnTo>
                    <a:pt x="4" y="131"/>
                  </a:lnTo>
                  <a:lnTo>
                    <a:pt x="9" y="141"/>
                  </a:lnTo>
                  <a:lnTo>
                    <a:pt x="17" y="152"/>
                  </a:lnTo>
                  <a:lnTo>
                    <a:pt x="25" y="162"/>
                  </a:lnTo>
                  <a:lnTo>
                    <a:pt x="35" y="171"/>
                  </a:lnTo>
                  <a:lnTo>
                    <a:pt x="46" y="180"/>
                  </a:lnTo>
                  <a:lnTo>
                    <a:pt x="59" y="187"/>
                  </a:lnTo>
                  <a:lnTo>
                    <a:pt x="74" y="194"/>
                  </a:lnTo>
                  <a:lnTo>
                    <a:pt x="90" y="200"/>
                  </a:lnTo>
                  <a:lnTo>
                    <a:pt x="106" y="205"/>
                  </a:lnTo>
                  <a:lnTo>
                    <a:pt x="123" y="210"/>
                  </a:lnTo>
                  <a:lnTo>
                    <a:pt x="142" y="214"/>
                  </a:lnTo>
                  <a:lnTo>
                    <a:pt x="161" y="217"/>
                  </a:lnTo>
                  <a:lnTo>
                    <a:pt x="181" y="218"/>
                  </a:lnTo>
                  <a:lnTo>
                    <a:pt x="202"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043" name="Freeform 363"/>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44" name="Freeform 364"/>
            <p:cNvSpPr>
              <a:spLocks/>
            </p:cNvSpPr>
            <p:nvPr/>
          </p:nvSpPr>
          <p:spPr bwMode="auto">
            <a:xfrm>
              <a:off x="722313" y="2917825"/>
              <a:ext cx="158750" cy="87313"/>
            </a:xfrm>
            <a:custGeom>
              <a:avLst/>
              <a:gdLst>
                <a:gd name="T0" fmla="*/ 222 w 402"/>
                <a:gd name="T1" fmla="*/ 218 h 219"/>
                <a:gd name="T2" fmla="*/ 260 w 402"/>
                <a:gd name="T3" fmla="*/ 214 h 219"/>
                <a:gd name="T4" fmla="*/ 296 w 402"/>
                <a:gd name="T5" fmla="*/ 205 h 219"/>
                <a:gd name="T6" fmla="*/ 329 w 402"/>
                <a:gd name="T7" fmla="*/ 194 h 219"/>
                <a:gd name="T8" fmla="*/ 356 w 402"/>
                <a:gd name="T9" fmla="*/ 178 h 219"/>
                <a:gd name="T10" fmla="*/ 377 w 402"/>
                <a:gd name="T11" fmla="*/ 162 h 219"/>
                <a:gd name="T12" fmla="*/ 393 w 402"/>
                <a:gd name="T13" fmla="*/ 141 h 219"/>
                <a:gd name="T14" fmla="*/ 400 w 402"/>
                <a:gd name="T15" fmla="*/ 121 h 219"/>
                <a:gd name="T16" fmla="*/ 400 w 402"/>
                <a:gd name="T17" fmla="*/ 98 h 219"/>
                <a:gd name="T18" fmla="*/ 393 w 402"/>
                <a:gd name="T19" fmla="*/ 76 h 219"/>
                <a:gd name="T20" fmla="*/ 377 w 402"/>
                <a:gd name="T21" fmla="*/ 57 h 219"/>
                <a:gd name="T22" fmla="*/ 356 w 402"/>
                <a:gd name="T23" fmla="*/ 39 h 219"/>
                <a:gd name="T24" fmla="*/ 329 w 402"/>
                <a:gd name="T25" fmla="*/ 24 h 219"/>
                <a:gd name="T26" fmla="*/ 296 w 402"/>
                <a:gd name="T27" fmla="*/ 13 h 219"/>
                <a:gd name="T28" fmla="*/ 260 w 402"/>
                <a:gd name="T29" fmla="*/ 5 h 219"/>
                <a:gd name="T30" fmla="*/ 222 w 402"/>
                <a:gd name="T31" fmla="*/ 0 h 219"/>
                <a:gd name="T32" fmla="*/ 180 w 402"/>
                <a:gd name="T33" fmla="*/ 0 h 219"/>
                <a:gd name="T34" fmla="*/ 142 w 402"/>
                <a:gd name="T35" fmla="*/ 5 h 219"/>
                <a:gd name="T36" fmla="*/ 105 w 402"/>
                <a:gd name="T37" fmla="*/ 13 h 219"/>
                <a:gd name="T38" fmla="*/ 73 w 402"/>
                <a:gd name="T39" fmla="*/ 24 h 219"/>
                <a:gd name="T40" fmla="*/ 46 w 402"/>
                <a:gd name="T41" fmla="*/ 39 h 219"/>
                <a:gd name="T42" fmla="*/ 24 w 402"/>
                <a:gd name="T43" fmla="*/ 57 h 219"/>
                <a:gd name="T44" fmla="*/ 9 w 402"/>
                <a:gd name="T45" fmla="*/ 76 h 219"/>
                <a:gd name="T46" fmla="*/ 1 w 402"/>
                <a:gd name="T47" fmla="*/ 98 h 219"/>
                <a:gd name="T48" fmla="*/ 1 w 402"/>
                <a:gd name="T49" fmla="*/ 121 h 219"/>
                <a:gd name="T50" fmla="*/ 9 w 402"/>
                <a:gd name="T51" fmla="*/ 141 h 219"/>
                <a:gd name="T52" fmla="*/ 24 w 402"/>
                <a:gd name="T53" fmla="*/ 162 h 219"/>
                <a:gd name="T54" fmla="*/ 46 w 402"/>
                <a:gd name="T55" fmla="*/ 178 h 219"/>
                <a:gd name="T56" fmla="*/ 73 w 402"/>
                <a:gd name="T57" fmla="*/ 194 h 219"/>
                <a:gd name="T58" fmla="*/ 105 w 402"/>
                <a:gd name="T59" fmla="*/ 205 h 219"/>
                <a:gd name="T60" fmla="*/ 142 w 402"/>
                <a:gd name="T61" fmla="*/ 214 h 219"/>
                <a:gd name="T62" fmla="*/ 180 w 402"/>
                <a:gd name="T63"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 h="219">
                  <a:moveTo>
                    <a:pt x="200" y="219"/>
                  </a:moveTo>
                  <a:lnTo>
                    <a:pt x="222" y="218"/>
                  </a:lnTo>
                  <a:lnTo>
                    <a:pt x="241" y="217"/>
                  </a:lnTo>
                  <a:lnTo>
                    <a:pt x="260" y="214"/>
                  </a:lnTo>
                  <a:lnTo>
                    <a:pt x="279" y="210"/>
                  </a:lnTo>
                  <a:lnTo>
                    <a:pt x="296" y="205"/>
                  </a:lnTo>
                  <a:lnTo>
                    <a:pt x="312" y="200"/>
                  </a:lnTo>
                  <a:lnTo>
                    <a:pt x="329" y="194"/>
                  </a:lnTo>
                  <a:lnTo>
                    <a:pt x="343" y="187"/>
                  </a:lnTo>
                  <a:lnTo>
                    <a:pt x="356" y="178"/>
                  </a:lnTo>
                  <a:lnTo>
                    <a:pt x="367" y="171"/>
                  </a:lnTo>
                  <a:lnTo>
                    <a:pt x="377" y="162"/>
                  </a:lnTo>
                  <a:lnTo>
                    <a:pt x="386" y="152"/>
                  </a:lnTo>
                  <a:lnTo>
                    <a:pt x="393" y="141"/>
                  </a:lnTo>
                  <a:lnTo>
                    <a:pt x="398" y="131"/>
                  </a:lnTo>
                  <a:lnTo>
                    <a:pt x="400" y="121"/>
                  </a:lnTo>
                  <a:lnTo>
                    <a:pt x="402" y="109"/>
                  </a:lnTo>
                  <a:lnTo>
                    <a:pt x="400" y="98"/>
                  </a:lnTo>
                  <a:lnTo>
                    <a:pt x="398" y="87"/>
                  </a:lnTo>
                  <a:lnTo>
                    <a:pt x="393" y="76"/>
                  </a:lnTo>
                  <a:lnTo>
                    <a:pt x="386" y="66"/>
                  </a:lnTo>
                  <a:lnTo>
                    <a:pt x="377" y="57"/>
                  </a:lnTo>
                  <a:lnTo>
                    <a:pt x="367" y="48"/>
                  </a:lnTo>
                  <a:lnTo>
                    <a:pt x="356" y="39"/>
                  </a:lnTo>
                  <a:lnTo>
                    <a:pt x="343" y="32"/>
                  </a:lnTo>
                  <a:lnTo>
                    <a:pt x="329" y="24"/>
                  </a:lnTo>
                  <a:lnTo>
                    <a:pt x="312" y="19"/>
                  </a:lnTo>
                  <a:lnTo>
                    <a:pt x="296" y="13"/>
                  </a:lnTo>
                  <a:lnTo>
                    <a:pt x="279" y="9"/>
                  </a:lnTo>
                  <a:lnTo>
                    <a:pt x="260" y="5"/>
                  </a:lnTo>
                  <a:lnTo>
                    <a:pt x="241" y="2"/>
                  </a:lnTo>
                  <a:lnTo>
                    <a:pt x="222" y="0"/>
                  </a:lnTo>
                  <a:lnTo>
                    <a:pt x="200" y="0"/>
                  </a:lnTo>
                  <a:lnTo>
                    <a:pt x="180" y="0"/>
                  </a:lnTo>
                  <a:lnTo>
                    <a:pt x="161" y="2"/>
                  </a:lnTo>
                  <a:lnTo>
                    <a:pt x="142" y="5"/>
                  </a:lnTo>
                  <a:lnTo>
                    <a:pt x="122" y="9"/>
                  </a:lnTo>
                  <a:lnTo>
                    <a:pt x="105" y="13"/>
                  </a:lnTo>
                  <a:lnTo>
                    <a:pt x="89" y="19"/>
                  </a:lnTo>
                  <a:lnTo>
                    <a:pt x="73" y="24"/>
                  </a:lnTo>
                  <a:lnTo>
                    <a:pt x="59" y="32"/>
                  </a:lnTo>
                  <a:lnTo>
                    <a:pt x="46" y="39"/>
                  </a:lnTo>
                  <a:lnTo>
                    <a:pt x="34" y="48"/>
                  </a:lnTo>
                  <a:lnTo>
                    <a:pt x="24" y="57"/>
                  </a:lnTo>
                  <a:lnTo>
                    <a:pt x="15" y="66"/>
                  </a:lnTo>
                  <a:lnTo>
                    <a:pt x="9" y="76"/>
                  </a:lnTo>
                  <a:lnTo>
                    <a:pt x="4" y="87"/>
                  </a:lnTo>
                  <a:lnTo>
                    <a:pt x="1" y="98"/>
                  </a:lnTo>
                  <a:lnTo>
                    <a:pt x="0" y="109"/>
                  </a:lnTo>
                  <a:lnTo>
                    <a:pt x="1" y="121"/>
                  </a:lnTo>
                  <a:lnTo>
                    <a:pt x="4" y="131"/>
                  </a:lnTo>
                  <a:lnTo>
                    <a:pt x="9" y="141"/>
                  </a:lnTo>
                  <a:lnTo>
                    <a:pt x="15" y="152"/>
                  </a:lnTo>
                  <a:lnTo>
                    <a:pt x="24" y="162"/>
                  </a:lnTo>
                  <a:lnTo>
                    <a:pt x="34" y="171"/>
                  </a:lnTo>
                  <a:lnTo>
                    <a:pt x="46" y="178"/>
                  </a:lnTo>
                  <a:lnTo>
                    <a:pt x="59" y="187"/>
                  </a:lnTo>
                  <a:lnTo>
                    <a:pt x="73" y="194"/>
                  </a:lnTo>
                  <a:lnTo>
                    <a:pt x="89" y="200"/>
                  </a:lnTo>
                  <a:lnTo>
                    <a:pt x="105" y="205"/>
                  </a:lnTo>
                  <a:lnTo>
                    <a:pt x="122" y="210"/>
                  </a:lnTo>
                  <a:lnTo>
                    <a:pt x="142" y="214"/>
                  </a:lnTo>
                  <a:lnTo>
                    <a:pt x="161" y="217"/>
                  </a:lnTo>
                  <a:lnTo>
                    <a:pt x="180" y="218"/>
                  </a:lnTo>
                  <a:lnTo>
                    <a:pt x="200" y="219"/>
                  </a:lnTo>
                </a:path>
              </a:pathLst>
            </a:custGeom>
            <a:noFill/>
            <a:ln w="3175">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11" name="Group 365"/>
            <p:cNvGrpSpPr>
              <a:grpSpLocks/>
            </p:cNvGrpSpPr>
            <p:nvPr/>
          </p:nvGrpSpPr>
          <p:grpSpPr bwMode="auto">
            <a:xfrm>
              <a:off x="727075" y="3284538"/>
              <a:ext cx="157163" cy="177800"/>
              <a:chOff x="6655" y="1484"/>
              <a:chExt cx="234" cy="222"/>
            </a:xfrm>
          </p:grpSpPr>
          <p:sp>
            <p:nvSpPr>
              <p:cNvPr id="72046" name="Freeform 366"/>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47" name="Freeform 367"/>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2048" name="Oval 368"/>
            <p:cNvSpPr>
              <a:spLocks noChangeArrowheads="1"/>
            </p:cNvSpPr>
            <p:nvPr/>
          </p:nvSpPr>
          <p:spPr bwMode="auto">
            <a:xfrm>
              <a:off x="611188" y="2781300"/>
              <a:ext cx="1223962" cy="1152525"/>
            </a:xfrm>
            <a:prstGeom prst="ellipse">
              <a:avLst/>
            </a:prstGeom>
            <a:noFill/>
            <a:ln w="28575">
              <a:solidFill>
                <a:srgbClr val="FF0000"/>
              </a:solidFill>
              <a:prstDash val="dash"/>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nvGrpSpPr>
            <p:cNvPr id="12" name="Group 369"/>
            <p:cNvGrpSpPr>
              <a:grpSpLocks/>
            </p:cNvGrpSpPr>
            <p:nvPr/>
          </p:nvGrpSpPr>
          <p:grpSpPr bwMode="auto">
            <a:xfrm>
              <a:off x="985838" y="3284538"/>
              <a:ext cx="157162" cy="177800"/>
              <a:chOff x="6655" y="1484"/>
              <a:chExt cx="234" cy="222"/>
            </a:xfrm>
          </p:grpSpPr>
          <p:sp>
            <p:nvSpPr>
              <p:cNvPr id="72050" name="Freeform 370"/>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51" name="Freeform 371"/>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3" name="Group 372"/>
            <p:cNvGrpSpPr>
              <a:grpSpLocks/>
            </p:cNvGrpSpPr>
            <p:nvPr/>
          </p:nvGrpSpPr>
          <p:grpSpPr bwMode="auto">
            <a:xfrm>
              <a:off x="1390650" y="3357563"/>
              <a:ext cx="157163" cy="177800"/>
              <a:chOff x="6655" y="1484"/>
              <a:chExt cx="234" cy="222"/>
            </a:xfrm>
          </p:grpSpPr>
          <p:sp>
            <p:nvSpPr>
              <p:cNvPr id="72053" name="Freeform 373"/>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54" name="Freeform 374"/>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14" name="Group 375"/>
            <p:cNvGrpSpPr>
              <a:grpSpLocks/>
            </p:cNvGrpSpPr>
            <p:nvPr/>
          </p:nvGrpSpPr>
          <p:grpSpPr bwMode="auto">
            <a:xfrm>
              <a:off x="1619250" y="3213100"/>
              <a:ext cx="157163" cy="177800"/>
              <a:chOff x="6655" y="1484"/>
              <a:chExt cx="234" cy="222"/>
            </a:xfrm>
          </p:grpSpPr>
          <p:sp>
            <p:nvSpPr>
              <p:cNvPr id="72056" name="Freeform 376"/>
              <p:cNvSpPr>
                <a:spLocks/>
              </p:cNvSpPr>
              <p:nvPr/>
            </p:nvSpPr>
            <p:spPr bwMode="auto">
              <a:xfrm>
                <a:off x="6655" y="1484"/>
                <a:ext cx="234" cy="222"/>
              </a:xfrm>
              <a:custGeom>
                <a:avLst/>
                <a:gdLst>
                  <a:gd name="T0" fmla="*/ 253 w 1876"/>
                  <a:gd name="T1" fmla="*/ 249 h 1776"/>
                  <a:gd name="T2" fmla="*/ 624 w 1876"/>
                  <a:gd name="T3" fmla="*/ 489 h 1776"/>
                  <a:gd name="T4" fmla="*/ 703 w 1876"/>
                  <a:gd name="T5" fmla="*/ 452 h 1776"/>
                  <a:gd name="T6" fmla="*/ 833 w 1876"/>
                  <a:gd name="T7" fmla="*/ 408 h 1776"/>
                  <a:gd name="T8" fmla="*/ 891 w 1876"/>
                  <a:gd name="T9" fmla="*/ 395 h 1776"/>
                  <a:gd name="T10" fmla="*/ 933 w 1876"/>
                  <a:gd name="T11" fmla="*/ 0 h 1776"/>
                  <a:gd name="T12" fmla="*/ 1020 w 1876"/>
                  <a:gd name="T13" fmla="*/ 389 h 1776"/>
                  <a:gd name="T14" fmla="*/ 1100 w 1876"/>
                  <a:gd name="T15" fmla="*/ 403 h 1776"/>
                  <a:gd name="T16" fmla="*/ 1173 w 1876"/>
                  <a:gd name="T17" fmla="*/ 425 h 1776"/>
                  <a:gd name="T18" fmla="*/ 1230 w 1876"/>
                  <a:gd name="T19" fmla="*/ 452 h 1776"/>
                  <a:gd name="T20" fmla="*/ 1296 w 1876"/>
                  <a:gd name="T21" fmla="*/ 497 h 1776"/>
                  <a:gd name="T22" fmla="*/ 1356 w 1876"/>
                  <a:gd name="T23" fmla="*/ 571 h 1776"/>
                  <a:gd name="T24" fmla="*/ 1391 w 1876"/>
                  <a:gd name="T25" fmla="*/ 618 h 1776"/>
                  <a:gd name="T26" fmla="*/ 1422 w 1876"/>
                  <a:gd name="T27" fmla="*/ 676 h 1776"/>
                  <a:gd name="T28" fmla="*/ 1445 w 1876"/>
                  <a:gd name="T29" fmla="*/ 739 h 1776"/>
                  <a:gd name="T30" fmla="*/ 1469 w 1876"/>
                  <a:gd name="T31" fmla="*/ 824 h 1776"/>
                  <a:gd name="T32" fmla="*/ 1876 w 1876"/>
                  <a:gd name="T33" fmla="*/ 885 h 1776"/>
                  <a:gd name="T34" fmla="*/ 1467 w 1876"/>
                  <a:gd name="T35" fmla="*/ 946 h 1776"/>
                  <a:gd name="T36" fmla="*/ 1452 w 1876"/>
                  <a:gd name="T37" fmla="*/ 1004 h 1776"/>
                  <a:gd name="T38" fmla="*/ 1430 w 1876"/>
                  <a:gd name="T39" fmla="*/ 1071 h 1776"/>
                  <a:gd name="T40" fmla="*/ 1402 w 1876"/>
                  <a:gd name="T41" fmla="*/ 1136 h 1776"/>
                  <a:gd name="T42" fmla="*/ 1370 w 1876"/>
                  <a:gd name="T43" fmla="*/ 1195 h 1776"/>
                  <a:gd name="T44" fmla="*/ 1584 w 1876"/>
                  <a:gd name="T45" fmla="*/ 1505 h 1776"/>
                  <a:gd name="T46" fmla="*/ 1294 w 1876"/>
                  <a:gd name="T47" fmla="*/ 1271 h 1776"/>
                  <a:gd name="T48" fmla="*/ 1244 w 1876"/>
                  <a:gd name="T49" fmla="*/ 1301 h 1776"/>
                  <a:gd name="T50" fmla="*/ 1181 w 1876"/>
                  <a:gd name="T51" fmla="*/ 1333 h 1776"/>
                  <a:gd name="T52" fmla="*/ 1112 w 1876"/>
                  <a:gd name="T53" fmla="*/ 1361 h 1776"/>
                  <a:gd name="T54" fmla="*/ 1044 w 1876"/>
                  <a:gd name="T55" fmla="*/ 1385 h 1776"/>
                  <a:gd name="T56" fmla="*/ 980 w 1876"/>
                  <a:gd name="T57" fmla="*/ 1399 h 1776"/>
                  <a:gd name="T58" fmla="*/ 903 w 1876"/>
                  <a:gd name="T59" fmla="*/ 1389 h 1776"/>
                  <a:gd name="T60" fmla="*/ 856 w 1876"/>
                  <a:gd name="T61" fmla="*/ 1380 h 1776"/>
                  <a:gd name="T62" fmla="*/ 753 w 1876"/>
                  <a:gd name="T63" fmla="*/ 1349 h 1776"/>
                  <a:gd name="T64" fmla="*/ 644 w 1876"/>
                  <a:gd name="T65" fmla="*/ 1303 h 1776"/>
                  <a:gd name="T66" fmla="*/ 587 w 1876"/>
                  <a:gd name="T67" fmla="*/ 1272 h 1776"/>
                  <a:gd name="T68" fmla="*/ 499 w 1876"/>
                  <a:gd name="T69" fmla="*/ 1217 h 1776"/>
                  <a:gd name="T70" fmla="*/ 469 w 1876"/>
                  <a:gd name="T71" fmla="*/ 1174 h 1776"/>
                  <a:gd name="T72" fmla="*/ 447 w 1876"/>
                  <a:gd name="T73" fmla="*/ 1122 h 1776"/>
                  <a:gd name="T74" fmla="*/ 427 w 1876"/>
                  <a:gd name="T75" fmla="*/ 1043 h 1776"/>
                  <a:gd name="T76" fmla="*/ 405 w 1876"/>
                  <a:gd name="T77" fmla="*/ 929 h 1776"/>
                  <a:gd name="T78" fmla="*/ 410 w 1876"/>
                  <a:gd name="T79" fmla="*/ 857 h 1776"/>
                  <a:gd name="T80" fmla="*/ 447 w 1876"/>
                  <a:gd name="T81" fmla="*/ 737 h 1776"/>
                  <a:gd name="T82" fmla="*/ 482 w 1876"/>
                  <a:gd name="T83" fmla="*/ 660 h 1776"/>
                  <a:gd name="T84" fmla="*/ 511 w 1876"/>
                  <a:gd name="T85" fmla="*/ 612 h 1776"/>
                  <a:gd name="T86" fmla="*/ 540 w 1876"/>
                  <a:gd name="T87" fmla="*/ 5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6" h="1776">
                    <a:moveTo>
                      <a:pt x="540" y="575"/>
                    </a:moveTo>
                    <a:lnTo>
                      <a:pt x="253" y="254"/>
                    </a:lnTo>
                    <a:lnTo>
                      <a:pt x="253" y="249"/>
                    </a:lnTo>
                    <a:lnTo>
                      <a:pt x="592" y="509"/>
                    </a:lnTo>
                    <a:lnTo>
                      <a:pt x="607" y="499"/>
                    </a:lnTo>
                    <a:lnTo>
                      <a:pt x="624" y="489"/>
                    </a:lnTo>
                    <a:lnTo>
                      <a:pt x="642" y="481"/>
                    </a:lnTo>
                    <a:lnTo>
                      <a:pt x="662" y="471"/>
                    </a:lnTo>
                    <a:lnTo>
                      <a:pt x="703" y="452"/>
                    </a:lnTo>
                    <a:lnTo>
                      <a:pt x="747" y="436"/>
                    </a:lnTo>
                    <a:lnTo>
                      <a:pt x="790" y="421"/>
                    </a:lnTo>
                    <a:lnTo>
                      <a:pt x="833" y="408"/>
                    </a:lnTo>
                    <a:lnTo>
                      <a:pt x="853" y="403"/>
                    </a:lnTo>
                    <a:lnTo>
                      <a:pt x="873" y="398"/>
                    </a:lnTo>
                    <a:lnTo>
                      <a:pt x="891" y="395"/>
                    </a:lnTo>
                    <a:lnTo>
                      <a:pt x="909" y="393"/>
                    </a:lnTo>
                    <a:lnTo>
                      <a:pt x="933" y="5"/>
                    </a:lnTo>
                    <a:lnTo>
                      <a:pt x="933" y="0"/>
                    </a:lnTo>
                    <a:lnTo>
                      <a:pt x="973" y="387"/>
                    </a:lnTo>
                    <a:lnTo>
                      <a:pt x="995" y="387"/>
                    </a:lnTo>
                    <a:lnTo>
                      <a:pt x="1020" y="389"/>
                    </a:lnTo>
                    <a:lnTo>
                      <a:pt x="1046" y="394"/>
                    </a:lnTo>
                    <a:lnTo>
                      <a:pt x="1073" y="398"/>
                    </a:lnTo>
                    <a:lnTo>
                      <a:pt x="1100" y="403"/>
                    </a:lnTo>
                    <a:lnTo>
                      <a:pt x="1127" y="410"/>
                    </a:lnTo>
                    <a:lnTo>
                      <a:pt x="1152" y="418"/>
                    </a:lnTo>
                    <a:lnTo>
                      <a:pt x="1173" y="425"/>
                    </a:lnTo>
                    <a:lnTo>
                      <a:pt x="1194" y="434"/>
                    </a:lnTo>
                    <a:lnTo>
                      <a:pt x="1213" y="443"/>
                    </a:lnTo>
                    <a:lnTo>
                      <a:pt x="1230" y="452"/>
                    </a:lnTo>
                    <a:lnTo>
                      <a:pt x="1245" y="461"/>
                    </a:lnTo>
                    <a:lnTo>
                      <a:pt x="1272" y="480"/>
                    </a:lnTo>
                    <a:lnTo>
                      <a:pt x="1296" y="497"/>
                    </a:lnTo>
                    <a:lnTo>
                      <a:pt x="1624" y="260"/>
                    </a:lnTo>
                    <a:lnTo>
                      <a:pt x="1343" y="558"/>
                    </a:lnTo>
                    <a:lnTo>
                      <a:pt x="1356" y="571"/>
                    </a:lnTo>
                    <a:lnTo>
                      <a:pt x="1368" y="585"/>
                    </a:lnTo>
                    <a:lnTo>
                      <a:pt x="1380" y="600"/>
                    </a:lnTo>
                    <a:lnTo>
                      <a:pt x="1391" y="618"/>
                    </a:lnTo>
                    <a:lnTo>
                      <a:pt x="1402" y="636"/>
                    </a:lnTo>
                    <a:lnTo>
                      <a:pt x="1412" y="655"/>
                    </a:lnTo>
                    <a:lnTo>
                      <a:pt x="1422" y="676"/>
                    </a:lnTo>
                    <a:lnTo>
                      <a:pt x="1430" y="696"/>
                    </a:lnTo>
                    <a:lnTo>
                      <a:pt x="1438" y="717"/>
                    </a:lnTo>
                    <a:lnTo>
                      <a:pt x="1445" y="739"/>
                    </a:lnTo>
                    <a:lnTo>
                      <a:pt x="1453" y="760"/>
                    </a:lnTo>
                    <a:lnTo>
                      <a:pt x="1460" y="782"/>
                    </a:lnTo>
                    <a:lnTo>
                      <a:pt x="1469" y="824"/>
                    </a:lnTo>
                    <a:lnTo>
                      <a:pt x="1478" y="863"/>
                    </a:lnTo>
                    <a:lnTo>
                      <a:pt x="1876" y="879"/>
                    </a:lnTo>
                    <a:lnTo>
                      <a:pt x="1876" y="885"/>
                    </a:lnTo>
                    <a:lnTo>
                      <a:pt x="1472" y="913"/>
                    </a:lnTo>
                    <a:lnTo>
                      <a:pt x="1470" y="928"/>
                    </a:lnTo>
                    <a:lnTo>
                      <a:pt x="1467" y="946"/>
                    </a:lnTo>
                    <a:lnTo>
                      <a:pt x="1463" y="964"/>
                    </a:lnTo>
                    <a:lnTo>
                      <a:pt x="1459" y="984"/>
                    </a:lnTo>
                    <a:lnTo>
                      <a:pt x="1452" y="1004"/>
                    </a:lnTo>
                    <a:lnTo>
                      <a:pt x="1445" y="1026"/>
                    </a:lnTo>
                    <a:lnTo>
                      <a:pt x="1438" y="1048"/>
                    </a:lnTo>
                    <a:lnTo>
                      <a:pt x="1430" y="1071"/>
                    </a:lnTo>
                    <a:lnTo>
                      <a:pt x="1422" y="1092"/>
                    </a:lnTo>
                    <a:lnTo>
                      <a:pt x="1412" y="1114"/>
                    </a:lnTo>
                    <a:lnTo>
                      <a:pt x="1402" y="1136"/>
                    </a:lnTo>
                    <a:lnTo>
                      <a:pt x="1392" y="1157"/>
                    </a:lnTo>
                    <a:lnTo>
                      <a:pt x="1381" y="1176"/>
                    </a:lnTo>
                    <a:lnTo>
                      <a:pt x="1370" y="1195"/>
                    </a:lnTo>
                    <a:lnTo>
                      <a:pt x="1359" y="1212"/>
                    </a:lnTo>
                    <a:lnTo>
                      <a:pt x="1349" y="1227"/>
                    </a:lnTo>
                    <a:lnTo>
                      <a:pt x="1584" y="1505"/>
                    </a:lnTo>
                    <a:lnTo>
                      <a:pt x="1577" y="1510"/>
                    </a:lnTo>
                    <a:lnTo>
                      <a:pt x="1307" y="1261"/>
                    </a:lnTo>
                    <a:lnTo>
                      <a:pt x="1294" y="1271"/>
                    </a:lnTo>
                    <a:lnTo>
                      <a:pt x="1279" y="1281"/>
                    </a:lnTo>
                    <a:lnTo>
                      <a:pt x="1263" y="1291"/>
                    </a:lnTo>
                    <a:lnTo>
                      <a:pt x="1244" y="1301"/>
                    </a:lnTo>
                    <a:lnTo>
                      <a:pt x="1225" y="1312"/>
                    </a:lnTo>
                    <a:lnTo>
                      <a:pt x="1203" y="1322"/>
                    </a:lnTo>
                    <a:lnTo>
                      <a:pt x="1181" y="1333"/>
                    </a:lnTo>
                    <a:lnTo>
                      <a:pt x="1159" y="1343"/>
                    </a:lnTo>
                    <a:lnTo>
                      <a:pt x="1136" y="1353"/>
                    </a:lnTo>
                    <a:lnTo>
                      <a:pt x="1112" y="1361"/>
                    </a:lnTo>
                    <a:lnTo>
                      <a:pt x="1090" y="1370"/>
                    </a:lnTo>
                    <a:lnTo>
                      <a:pt x="1066" y="1378"/>
                    </a:lnTo>
                    <a:lnTo>
                      <a:pt x="1044" y="1385"/>
                    </a:lnTo>
                    <a:lnTo>
                      <a:pt x="1021" y="1391"/>
                    </a:lnTo>
                    <a:lnTo>
                      <a:pt x="999" y="1396"/>
                    </a:lnTo>
                    <a:lnTo>
                      <a:pt x="980" y="1399"/>
                    </a:lnTo>
                    <a:lnTo>
                      <a:pt x="938" y="1776"/>
                    </a:lnTo>
                    <a:lnTo>
                      <a:pt x="938" y="1771"/>
                    </a:lnTo>
                    <a:lnTo>
                      <a:pt x="903" y="1389"/>
                    </a:lnTo>
                    <a:lnTo>
                      <a:pt x="889" y="1386"/>
                    </a:lnTo>
                    <a:lnTo>
                      <a:pt x="873" y="1384"/>
                    </a:lnTo>
                    <a:lnTo>
                      <a:pt x="856" y="1380"/>
                    </a:lnTo>
                    <a:lnTo>
                      <a:pt x="837" y="1375"/>
                    </a:lnTo>
                    <a:lnTo>
                      <a:pt x="797" y="1363"/>
                    </a:lnTo>
                    <a:lnTo>
                      <a:pt x="753" y="1349"/>
                    </a:lnTo>
                    <a:lnTo>
                      <a:pt x="710" y="1332"/>
                    </a:lnTo>
                    <a:lnTo>
                      <a:pt x="666" y="1313"/>
                    </a:lnTo>
                    <a:lnTo>
                      <a:pt x="644" y="1303"/>
                    </a:lnTo>
                    <a:lnTo>
                      <a:pt x="624" y="1293"/>
                    </a:lnTo>
                    <a:lnTo>
                      <a:pt x="605" y="1283"/>
                    </a:lnTo>
                    <a:lnTo>
                      <a:pt x="587" y="1272"/>
                    </a:lnTo>
                    <a:lnTo>
                      <a:pt x="265" y="1543"/>
                    </a:lnTo>
                    <a:lnTo>
                      <a:pt x="270" y="1521"/>
                    </a:lnTo>
                    <a:lnTo>
                      <a:pt x="499" y="1217"/>
                    </a:lnTo>
                    <a:lnTo>
                      <a:pt x="488" y="1203"/>
                    </a:lnTo>
                    <a:lnTo>
                      <a:pt x="479" y="1189"/>
                    </a:lnTo>
                    <a:lnTo>
                      <a:pt x="469" y="1174"/>
                    </a:lnTo>
                    <a:lnTo>
                      <a:pt x="462" y="1157"/>
                    </a:lnTo>
                    <a:lnTo>
                      <a:pt x="454" y="1139"/>
                    </a:lnTo>
                    <a:lnTo>
                      <a:pt x="447" y="1122"/>
                    </a:lnTo>
                    <a:lnTo>
                      <a:pt x="442" y="1102"/>
                    </a:lnTo>
                    <a:lnTo>
                      <a:pt x="437" y="1084"/>
                    </a:lnTo>
                    <a:lnTo>
                      <a:pt x="427" y="1043"/>
                    </a:lnTo>
                    <a:lnTo>
                      <a:pt x="419" y="1004"/>
                    </a:lnTo>
                    <a:lnTo>
                      <a:pt x="412" y="966"/>
                    </a:lnTo>
                    <a:lnTo>
                      <a:pt x="405" y="929"/>
                    </a:lnTo>
                    <a:lnTo>
                      <a:pt x="0" y="885"/>
                    </a:lnTo>
                    <a:lnTo>
                      <a:pt x="7" y="879"/>
                    </a:lnTo>
                    <a:lnTo>
                      <a:pt x="410" y="857"/>
                    </a:lnTo>
                    <a:lnTo>
                      <a:pt x="421" y="817"/>
                    </a:lnTo>
                    <a:lnTo>
                      <a:pt x="433" y="777"/>
                    </a:lnTo>
                    <a:lnTo>
                      <a:pt x="447" y="737"/>
                    </a:lnTo>
                    <a:lnTo>
                      <a:pt x="464" y="697"/>
                    </a:lnTo>
                    <a:lnTo>
                      <a:pt x="472" y="679"/>
                    </a:lnTo>
                    <a:lnTo>
                      <a:pt x="482" y="660"/>
                    </a:lnTo>
                    <a:lnTo>
                      <a:pt x="491" y="644"/>
                    </a:lnTo>
                    <a:lnTo>
                      <a:pt x="501" y="628"/>
                    </a:lnTo>
                    <a:lnTo>
                      <a:pt x="511" y="612"/>
                    </a:lnTo>
                    <a:lnTo>
                      <a:pt x="520" y="598"/>
                    </a:lnTo>
                    <a:lnTo>
                      <a:pt x="530" y="586"/>
                    </a:lnTo>
                    <a:lnTo>
                      <a:pt x="540" y="575"/>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57" name="Freeform 377"/>
              <p:cNvSpPr>
                <a:spLocks/>
              </p:cNvSpPr>
              <p:nvPr/>
            </p:nvSpPr>
            <p:spPr bwMode="auto">
              <a:xfrm>
                <a:off x="6731" y="1547"/>
                <a:ext cx="81" cy="94"/>
              </a:xfrm>
              <a:custGeom>
                <a:avLst/>
                <a:gdLst>
                  <a:gd name="T0" fmla="*/ 0 w 644"/>
                  <a:gd name="T1" fmla="*/ 192 h 752"/>
                  <a:gd name="T2" fmla="*/ 321 w 644"/>
                  <a:gd name="T3" fmla="*/ 0 h 752"/>
                  <a:gd name="T4" fmla="*/ 644 w 644"/>
                  <a:gd name="T5" fmla="*/ 193 h 752"/>
                  <a:gd name="T6" fmla="*/ 644 w 644"/>
                  <a:gd name="T7" fmla="*/ 561 h 752"/>
                  <a:gd name="T8" fmla="*/ 321 w 644"/>
                  <a:gd name="T9" fmla="*/ 752 h 752"/>
                  <a:gd name="T10" fmla="*/ 0 w 644"/>
                  <a:gd name="T11" fmla="*/ 562 h 752"/>
                  <a:gd name="T12" fmla="*/ 0 w 644"/>
                  <a:gd name="T13" fmla="*/ 192 h 752"/>
                </a:gdLst>
                <a:ahLst/>
                <a:cxnLst>
                  <a:cxn ang="0">
                    <a:pos x="T0" y="T1"/>
                  </a:cxn>
                  <a:cxn ang="0">
                    <a:pos x="T2" y="T3"/>
                  </a:cxn>
                  <a:cxn ang="0">
                    <a:pos x="T4" y="T5"/>
                  </a:cxn>
                  <a:cxn ang="0">
                    <a:pos x="T6" y="T7"/>
                  </a:cxn>
                  <a:cxn ang="0">
                    <a:pos x="T8" y="T9"/>
                  </a:cxn>
                  <a:cxn ang="0">
                    <a:pos x="T10" y="T11"/>
                  </a:cxn>
                  <a:cxn ang="0">
                    <a:pos x="T12" y="T13"/>
                  </a:cxn>
                </a:cxnLst>
                <a:rect l="0" t="0" r="r" b="b"/>
                <a:pathLst>
                  <a:path w="644" h="752">
                    <a:moveTo>
                      <a:pt x="0" y="192"/>
                    </a:moveTo>
                    <a:lnTo>
                      <a:pt x="321" y="0"/>
                    </a:lnTo>
                    <a:lnTo>
                      <a:pt x="644" y="193"/>
                    </a:lnTo>
                    <a:lnTo>
                      <a:pt x="644" y="561"/>
                    </a:lnTo>
                    <a:lnTo>
                      <a:pt x="321" y="752"/>
                    </a:lnTo>
                    <a:lnTo>
                      <a:pt x="0" y="562"/>
                    </a:lnTo>
                    <a:lnTo>
                      <a:pt x="0" y="192"/>
                    </a:lnTo>
                    <a:close/>
                  </a:path>
                </a:pathLst>
              </a:custGeom>
              <a:solidFill>
                <a:srgbClr val="0092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2058" name="Rectangle 378"/>
            <p:cNvSpPr>
              <a:spLocks noChangeArrowheads="1"/>
            </p:cNvSpPr>
            <p:nvPr/>
          </p:nvSpPr>
          <p:spPr bwMode="auto">
            <a:xfrm>
              <a:off x="871538" y="2897188"/>
              <a:ext cx="738187"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t>Células</a:t>
              </a:r>
            </a:p>
            <a:p>
              <a:pPr algn="ctr"/>
              <a:r>
                <a:rPr lang="en-US" sz="1100" b="1"/>
                <a:t>infectadas!</a:t>
              </a:r>
            </a:p>
          </p:txBody>
        </p:sp>
        <p:grpSp>
          <p:nvGrpSpPr>
            <p:cNvPr id="15" name="Group 379"/>
            <p:cNvGrpSpPr>
              <a:grpSpLocks/>
            </p:cNvGrpSpPr>
            <p:nvPr/>
          </p:nvGrpSpPr>
          <p:grpSpPr bwMode="auto">
            <a:xfrm>
              <a:off x="5314950" y="3775075"/>
              <a:ext cx="1214438" cy="925513"/>
              <a:chOff x="520" y="2499"/>
              <a:chExt cx="765" cy="583"/>
            </a:xfrm>
          </p:grpSpPr>
          <p:sp>
            <p:nvSpPr>
              <p:cNvPr id="72060" name="Freeform 380"/>
              <p:cNvSpPr>
                <a:spLocks/>
              </p:cNvSpPr>
              <p:nvPr/>
            </p:nvSpPr>
            <p:spPr bwMode="auto">
              <a:xfrm>
                <a:off x="868" y="2526"/>
                <a:ext cx="414" cy="469"/>
              </a:xfrm>
              <a:custGeom>
                <a:avLst/>
                <a:gdLst>
                  <a:gd name="T0" fmla="*/ 203 w 3603"/>
                  <a:gd name="T1" fmla="*/ 1010 h 3852"/>
                  <a:gd name="T2" fmla="*/ 402 w 3603"/>
                  <a:gd name="T3" fmla="*/ 919 h 3852"/>
                  <a:gd name="T4" fmla="*/ 538 w 3603"/>
                  <a:gd name="T5" fmla="*/ 842 h 3852"/>
                  <a:gd name="T6" fmla="*/ 642 w 3603"/>
                  <a:gd name="T7" fmla="*/ 715 h 3852"/>
                  <a:gd name="T8" fmla="*/ 708 w 3603"/>
                  <a:gd name="T9" fmla="*/ 542 h 3852"/>
                  <a:gd name="T10" fmla="*/ 791 w 3603"/>
                  <a:gd name="T11" fmla="*/ 430 h 3852"/>
                  <a:gd name="T12" fmla="*/ 948 w 3603"/>
                  <a:gd name="T13" fmla="*/ 340 h 3852"/>
                  <a:gd name="T14" fmla="*/ 1146 w 3603"/>
                  <a:gd name="T15" fmla="*/ 304 h 3852"/>
                  <a:gd name="T16" fmla="*/ 1341 w 3603"/>
                  <a:gd name="T17" fmla="*/ 277 h 3852"/>
                  <a:gd name="T18" fmla="*/ 1437 w 3603"/>
                  <a:gd name="T19" fmla="*/ 207 h 3852"/>
                  <a:gd name="T20" fmla="*/ 1544 w 3603"/>
                  <a:gd name="T21" fmla="*/ 90 h 3852"/>
                  <a:gd name="T22" fmla="*/ 1703 w 3603"/>
                  <a:gd name="T23" fmla="*/ 12 h 3852"/>
                  <a:gd name="T24" fmla="*/ 1889 w 3603"/>
                  <a:gd name="T25" fmla="*/ 1 h 3852"/>
                  <a:gd name="T26" fmla="*/ 2080 w 3603"/>
                  <a:gd name="T27" fmla="*/ 42 h 3852"/>
                  <a:gd name="T28" fmla="*/ 2265 w 3603"/>
                  <a:gd name="T29" fmla="*/ 152 h 3852"/>
                  <a:gd name="T30" fmla="*/ 2528 w 3603"/>
                  <a:gd name="T31" fmla="*/ 273 h 3852"/>
                  <a:gd name="T32" fmla="*/ 2708 w 3603"/>
                  <a:gd name="T33" fmla="*/ 301 h 3852"/>
                  <a:gd name="T34" fmla="*/ 3033 w 3603"/>
                  <a:gd name="T35" fmla="*/ 313 h 3852"/>
                  <a:gd name="T36" fmla="*/ 3132 w 3603"/>
                  <a:gd name="T37" fmla="*/ 360 h 3852"/>
                  <a:gd name="T38" fmla="*/ 3254 w 3603"/>
                  <a:gd name="T39" fmla="*/ 491 h 3852"/>
                  <a:gd name="T40" fmla="*/ 3310 w 3603"/>
                  <a:gd name="T41" fmla="*/ 581 h 3852"/>
                  <a:gd name="T42" fmla="*/ 3297 w 3603"/>
                  <a:gd name="T43" fmla="*/ 685 h 3852"/>
                  <a:gd name="T44" fmla="*/ 3326 w 3603"/>
                  <a:gd name="T45" fmla="*/ 811 h 3852"/>
                  <a:gd name="T46" fmla="*/ 3516 w 3603"/>
                  <a:gd name="T47" fmla="*/ 1148 h 3852"/>
                  <a:gd name="T48" fmla="*/ 3581 w 3603"/>
                  <a:gd name="T49" fmla="*/ 1313 h 3852"/>
                  <a:gd name="T50" fmla="*/ 3602 w 3603"/>
                  <a:gd name="T51" fmla="*/ 1568 h 3852"/>
                  <a:gd name="T52" fmla="*/ 3560 w 3603"/>
                  <a:gd name="T53" fmla="*/ 1807 h 3852"/>
                  <a:gd name="T54" fmla="*/ 3494 w 3603"/>
                  <a:gd name="T55" fmla="*/ 1967 h 3852"/>
                  <a:gd name="T56" fmla="*/ 3450 w 3603"/>
                  <a:gd name="T57" fmla="*/ 2125 h 3852"/>
                  <a:gd name="T58" fmla="*/ 3460 w 3603"/>
                  <a:gd name="T59" fmla="*/ 2312 h 3852"/>
                  <a:gd name="T60" fmla="*/ 3509 w 3603"/>
                  <a:gd name="T61" fmla="*/ 2441 h 3852"/>
                  <a:gd name="T62" fmla="*/ 3528 w 3603"/>
                  <a:gd name="T63" fmla="*/ 2554 h 3852"/>
                  <a:gd name="T64" fmla="*/ 3501 w 3603"/>
                  <a:gd name="T65" fmla="*/ 2726 h 3852"/>
                  <a:gd name="T66" fmla="*/ 3383 w 3603"/>
                  <a:gd name="T67" fmla="*/ 2910 h 3852"/>
                  <a:gd name="T68" fmla="*/ 3213 w 3603"/>
                  <a:gd name="T69" fmla="*/ 3038 h 3852"/>
                  <a:gd name="T70" fmla="*/ 3014 w 3603"/>
                  <a:gd name="T71" fmla="*/ 3124 h 3852"/>
                  <a:gd name="T72" fmla="*/ 2837 w 3603"/>
                  <a:gd name="T73" fmla="*/ 3187 h 3852"/>
                  <a:gd name="T74" fmla="*/ 2740 w 3603"/>
                  <a:gd name="T75" fmla="*/ 3275 h 3852"/>
                  <a:gd name="T76" fmla="*/ 2643 w 3603"/>
                  <a:gd name="T77" fmla="*/ 3449 h 3852"/>
                  <a:gd name="T78" fmla="*/ 2486 w 3603"/>
                  <a:gd name="T79" fmla="*/ 3700 h 3852"/>
                  <a:gd name="T80" fmla="*/ 2373 w 3603"/>
                  <a:gd name="T81" fmla="*/ 3816 h 3852"/>
                  <a:gd name="T82" fmla="*/ 2296 w 3603"/>
                  <a:gd name="T83" fmla="*/ 3849 h 3852"/>
                  <a:gd name="T84" fmla="*/ 2127 w 3603"/>
                  <a:gd name="T85" fmla="*/ 3840 h 3852"/>
                  <a:gd name="T86" fmla="*/ 1894 w 3603"/>
                  <a:gd name="T87" fmla="*/ 3760 h 3852"/>
                  <a:gd name="T88" fmla="*/ 1566 w 3603"/>
                  <a:gd name="T89" fmla="*/ 3555 h 3852"/>
                  <a:gd name="T90" fmla="*/ 1380 w 3603"/>
                  <a:gd name="T91" fmla="*/ 3381 h 3852"/>
                  <a:gd name="T92" fmla="*/ 1246 w 3603"/>
                  <a:gd name="T93" fmla="*/ 3290 h 3852"/>
                  <a:gd name="T94" fmla="*/ 1094 w 3603"/>
                  <a:gd name="T95" fmla="*/ 3262 h 3852"/>
                  <a:gd name="T96" fmla="*/ 698 w 3603"/>
                  <a:gd name="T97" fmla="*/ 3278 h 3852"/>
                  <a:gd name="T98" fmla="*/ 465 w 3603"/>
                  <a:gd name="T99" fmla="*/ 3264 h 3852"/>
                  <a:gd name="T100" fmla="*/ 297 w 3603"/>
                  <a:gd name="T101" fmla="*/ 3199 h 3852"/>
                  <a:gd name="T102" fmla="*/ 116 w 3603"/>
                  <a:gd name="T103" fmla="*/ 3056 h 3852"/>
                  <a:gd name="T104" fmla="*/ 58 w 3603"/>
                  <a:gd name="T105" fmla="*/ 2959 h 3852"/>
                  <a:gd name="T106" fmla="*/ 33 w 3603"/>
                  <a:gd name="T107" fmla="*/ 2762 h 3852"/>
                  <a:gd name="T108" fmla="*/ 48 w 3603"/>
                  <a:gd name="T109" fmla="*/ 2585 h 3852"/>
                  <a:gd name="T110" fmla="*/ 99 w 3603"/>
                  <a:gd name="T111" fmla="*/ 2428 h 3852"/>
                  <a:gd name="T112" fmla="*/ 86 w 3603"/>
                  <a:gd name="T113" fmla="*/ 2114 h 3852"/>
                  <a:gd name="T114" fmla="*/ 36 w 3603"/>
                  <a:gd name="T115" fmla="*/ 1799 h 3852"/>
                  <a:gd name="T116" fmla="*/ 2 w 3603"/>
                  <a:gd name="T117" fmla="*/ 1519 h 3852"/>
                  <a:gd name="T118" fmla="*/ 10 w 3603"/>
                  <a:gd name="T119" fmla="*/ 1350 h 3852"/>
                  <a:gd name="T120" fmla="*/ 80 w 3603"/>
                  <a:gd name="T121" fmla="*/ 1164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3852">
                    <a:moveTo>
                      <a:pt x="112" y="1103"/>
                    </a:moveTo>
                    <a:lnTo>
                      <a:pt x="124" y="1085"/>
                    </a:lnTo>
                    <a:lnTo>
                      <a:pt x="137" y="1068"/>
                    </a:lnTo>
                    <a:lnTo>
                      <a:pt x="153" y="1052"/>
                    </a:lnTo>
                    <a:lnTo>
                      <a:pt x="168" y="1037"/>
                    </a:lnTo>
                    <a:lnTo>
                      <a:pt x="185" y="1024"/>
                    </a:lnTo>
                    <a:lnTo>
                      <a:pt x="203" y="1010"/>
                    </a:lnTo>
                    <a:lnTo>
                      <a:pt x="220" y="1000"/>
                    </a:lnTo>
                    <a:lnTo>
                      <a:pt x="237" y="990"/>
                    </a:lnTo>
                    <a:lnTo>
                      <a:pt x="268" y="973"/>
                    </a:lnTo>
                    <a:lnTo>
                      <a:pt x="302" y="959"/>
                    </a:lnTo>
                    <a:lnTo>
                      <a:pt x="335" y="946"/>
                    </a:lnTo>
                    <a:lnTo>
                      <a:pt x="369" y="932"/>
                    </a:lnTo>
                    <a:lnTo>
                      <a:pt x="402" y="919"/>
                    </a:lnTo>
                    <a:lnTo>
                      <a:pt x="436" y="906"/>
                    </a:lnTo>
                    <a:lnTo>
                      <a:pt x="452" y="899"/>
                    </a:lnTo>
                    <a:lnTo>
                      <a:pt x="468" y="890"/>
                    </a:lnTo>
                    <a:lnTo>
                      <a:pt x="483" y="882"/>
                    </a:lnTo>
                    <a:lnTo>
                      <a:pt x="498" y="872"/>
                    </a:lnTo>
                    <a:lnTo>
                      <a:pt x="519" y="859"/>
                    </a:lnTo>
                    <a:lnTo>
                      <a:pt x="538" y="842"/>
                    </a:lnTo>
                    <a:lnTo>
                      <a:pt x="557" y="826"/>
                    </a:lnTo>
                    <a:lnTo>
                      <a:pt x="575" y="806"/>
                    </a:lnTo>
                    <a:lnTo>
                      <a:pt x="592" y="787"/>
                    </a:lnTo>
                    <a:lnTo>
                      <a:pt x="608" y="768"/>
                    </a:lnTo>
                    <a:lnTo>
                      <a:pt x="622" y="748"/>
                    </a:lnTo>
                    <a:lnTo>
                      <a:pt x="635" y="728"/>
                    </a:lnTo>
                    <a:lnTo>
                      <a:pt x="642" y="715"/>
                    </a:lnTo>
                    <a:lnTo>
                      <a:pt x="650" y="700"/>
                    </a:lnTo>
                    <a:lnTo>
                      <a:pt x="656" y="685"/>
                    </a:lnTo>
                    <a:lnTo>
                      <a:pt x="662" y="670"/>
                    </a:lnTo>
                    <a:lnTo>
                      <a:pt x="674" y="637"/>
                    </a:lnTo>
                    <a:lnTo>
                      <a:pt x="684" y="605"/>
                    </a:lnTo>
                    <a:lnTo>
                      <a:pt x="695" y="574"/>
                    </a:lnTo>
                    <a:lnTo>
                      <a:pt x="708" y="542"/>
                    </a:lnTo>
                    <a:lnTo>
                      <a:pt x="716" y="528"/>
                    </a:lnTo>
                    <a:lnTo>
                      <a:pt x="723" y="514"/>
                    </a:lnTo>
                    <a:lnTo>
                      <a:pt x="731" y="500"/>
                    </a:lnTo>
                    <a:lnTo>
                      <a:pt x="740" y="487"/>
                    </a:lnTo>
                    <a:lnTo>
                      <a:pt x="755" y="468"/>
                    </a:lnTo>
                    <a:lnTo>
                      <a:pt x="773" y="449"/>
                    </a:lnTo>
                    <a:lnTo>
                      <a:pt x="791" y="430"/>
                    </a:lnTo>
                    <a:lnTo>
                      <a:pt x="810" y="413"/>
                    </a:lnTo>
                    <a:lnTo>
                      <a:pt x="831" y="397"/>
                    </a:lnTo>
                    <a:lnTo>
                      <a:pt x="852" y="383"/>
                    </a:lnTo>
                    <a:lnTo>
                      <a:pt x="874" y="370"/>
                    </a:lnTo>
                    <a:lnTo>
                      <a:pt x="896" y="359"/>
                    </a:lnTo>
                    <a:lnTo>
                      <a:pt x="922" y="348"/>
                    </a:lnTo>
                    <a:lnTo>
                      <a:pt x="948" y="340"/>
                    </a:lnTo>
                    <a:lnTo>
                      <a:pt x="976" y="332"/>
                    </a:lnTo>
                    <a:lnTo>
                      <a:pt x="1004" y="326"/>
                    </a:lnTo>
                    <a:lnTo>
                      <a:pt x="1032" y="322"/>
                    </a:lnTo>
                    <a:lnTo>
                      <a:pt x="1060" y="317"/>
                    </a:lnTo>
                    <a:lnTo>
                      <a:pt x="1088" y="313"/>
                    </a:lnTo>
                    <a:lnTo>
                      <a:pt x="1114" y="308"/>
                    </a:lnTo>
                    <a:lnTo>
                      <a:pt x="1146" y="304"/>
                    </a:lnTo>
                    <a:lnTo>
                      <a:pt x="1179" y="300"/>
                    </a:lnTo>
                    <a:lnTo>
                      <a:pt x="1212" y="298"/>
                    </a:lnTo>
                    <a:lnTo>
                      <a:pt x="1246" y="294"/>
                    </a:lnTo>
                    <a:lnTo>
                      <a:pt x="1278" y="290"/>
                    </a:lnTo>
                    <a:lnTo>
                      <a:pt x="1311" y="284"/>
                    </a:lnTo>
                    <a:lnTo>
                      <a:pt x="1325" y="281"/>
                    </a:lnTo>
                    <a:lnTo>
                      <a:pt x="1341" y="277"/>
                    </a:lnTo>
                    <a:lnTo>
                      <a:pt x="1354" y="271"/>
                    </a:lnTo>
                    <a:lnTo>
                      <a:pt x="1368" y="265"/>
                    </a:lnTo>
                    <a:lnTo>
                      <a:pt x="1380" y="258"/>
                    </a:lnTo>
                    <a:lnTo>
                      <a:pt x="1392" y="249"/>
                    </a:lnTo>
                    <a:lnTo>
                      <a:pt x="1404" y="240"/>
                    </a:lnTo>
                    <a:lnTo>
                      <a:pt x="1415" y="230"/>
                    </a:lnTo>
                    <a:lnTo>
                      <a:pt x="1437" y="207"/>
                    </a:lnTo>
                    <a:lnTo>
                      <a:pt x="1457" y="182"/>
                    </a:lnTo>
                    <a:lnTo>
                      <a:pt x="1478" y="157"/>
                    </a:lnTo>
                    <a:lnTo>
                      <a:pt x="1498" y="133"/>
                    </a:lnTo>
                    <a:lnTo>
                      <a:pt x="1509" y="121"/>
                    </a:lnTo>
                    <a:lnTo>
                      <a:pt x="1520" y="110"/>
                    </a:lnTo>
                    <a:lnTo>
                      <a:pt x="1532" y="99"/>
                    </a:lnTo>
                    <a:lnTo>
                      <a:pt x="1544" y="90"/>
                    </a:lnTo>
                    <a:lnTo>
                      <a:pt x="1566" y="75"/>
                    </a:lnTo>
                    <a:lnTo>
                      <a:pt x="1589" y="62"/>
                    </a:lnTo>
                    <a:lnTo>
                      <a:pt x="1613" y="48"/>
                    </a:lnTo>
                    <a:lnTo>
                      <a:pt x="1638" y="36"/>
                    </a:lnTo>
                    <a:lnTo>
                      <a:pt x="1664" y="25"/>
                    </a:lnTo>
                    <a:lnTo>
                      <a:pt x="1690" y="15"/>
                    </a:lnTo>
                    <a:lnTo>
                      <a:pt x="1703" y="12"/>
                    </a:lnTo>
                    <a:lnTo>
                      <a:pt x="1716" y="9"/>
                    </a:lnTo>
                    <a:lnTo>
                      <a:pt x="1730" y="7"/>
                    </a:lnTo>
                    <a:lnTo>
                      <a:pt x="1743" y="5"/>
                    </a:lnTo>
                    <a:lnTo>
                      <a:pt x="1778" y="1"/>
                    </a:lnTo>
                    <a:lnTo>
                      <a:pt x="1815" y="0"/>
                    </a:lnTo>
                    <a:lnTo>
                      <a:pt x="1851" y="0"/>
                    </a:lnTo>
                    <a:lnTo>
                      <a:pt x="1889" y="1"/>
                    </a:lnTo>
                    <a:lnTo>
                      <a:pt x="1926" y="5"/>
                    </a:lnTo>
                    <a:lnTo>
                      <a:pt x="1962" y="9"/>
                    </a:lnTo>
                    <a:lnTo>
                      <a:pt x="2000" y="17"/>
                    </a:lnTo>
                    <a:lnTo>
                      <a:pt x="2034" y="24"/>
                    </a:lnTo>
                    <a:lnTo>
                      <a:pt x="2050" y="29"/>
                    </a:lnTo>
                    <a:lnTo>
                      <a:pt x="2066" y="35"/>
                    </a:lnTo>
                    <a:lnTo>
                      <a:pt x="2080" y="42"/>
                    </a:lnTo>
                    <a:lnTo>
                      <a:pt x="2094" y="49"/>
                    </a:lnTo>
                    <a:lnTo>
                      <a:pt x="2124" y="66"/>
                    </a:lnTo>
                    <a:lnTo>
                      <a:pt x="2153" y="84"/>
                    </a:lnTo>
                    <a:lnTo>
                      <a:pt x="2181" y="103"/>
                    </a:lnTo>
                    <a:lnTo>
                      <a:pt x="2210" y="121"/>
                    </a:lnTo>
                    <a:lnTo>
                      <a:pt x="2237" y="138"/>
                    </a:lnTo>
                    <a:lnTo>
                      <a:pt x="2265" y="152"/>
                    </a:lnTo>
                    <a:lnTo>
                      <a:pt x="2304" y="171"/>
                    </a:lnTo>
                    <a:lnTo>
                      <a:pt x="2345" y="191"/>
                    </a:lnTo>
                    <a:lnTo>
                      <a:pt x="2385" y="211"/>
                    </a:lnTo>
                    <a:lnTo>
                      <a:pt x="2426" y="231"/>
                    </a:lnTo>
                    <a:lnTo>
                      <a:pt x="2466" y="249"/>
                    </a:lnTo>
                    <a:lnTo>
                      <a:pt x="2507" y="266"/>
                    </a:lnTo>
                    <a:lnTo>
                      <a:pt x="2528" y="273"/>
                    </a:lnTo>
                    <a:lnTo>
                      <a:pt x="2548" y="279"/>
                    </a:lnTo>
                    <a:lnTo>
                      <a:pt x="2568" y="284"/>
                    </a:lnTo>
                    <a:lnTo>
                      <a:pt x="2589" y="289"/>
                    </a:lnTo>
                    <a:lnTo>
                      <a:pt x="2618" y="294"/>
                    </a:lnTo>
                    <a:lnTo>
                      <a:pt x="2648" y="298"/>
                    </a:lnTo>
                    <a:lnTo>
                      <a:pt x="2678" y="300"/>
                    </a:lnTo>
                    <a:lnTo>
                      <a:pt x="2708" y="301"/>
                    </a:lnTo>
                    <a:lnTo>
                      <a:pt x="2768" y="302"/>
                    </a:lnTo>
                    <a:lnTo>
                      <a:pt x="2828" y="301"/>
                    </a:lnTo>
                    <a:lnTo>
                      <a:pt x="2888" y="301"/>
                    </a:lnTo>
                    <a:lnTo>
                      <a:pt x="2946" y="304"/>
                    </a:lnTo>
                    <a:lnTo>
                      <a:pt x="2975" y="306"/>
                    </a:lnTo>
                    <a:lnTo>
                      <a:pt x="3004" y="308"/>
                    </a:lnTo>
                    <a:lnTo>
                      <a:pt x="3033" y="313"/>
                    </a:lnTo>
                    <a:lnTo>
                      <a:pt x="3060" y="320"/>
                    </a:lnTo>
                    <a:lnTo>
                      <a:pt x="3074" y="324"/>
                    </a:lnTo>
                    <a:lnTo>
                      <a:pt x="3086" y="330"/>
                    </a:lnTo>
                    <a:lnTo>
                      <a:pt x="3098" y="336"/>
                    </a:lnTo>
                    <a:lnTo>
                      <a:pt x="3110" y="343"/>
                    </a:lnTo>
                    <a:lnTo>
                      <a:pt x="3122" y="352"/>
                    </a:lnTo>
                    <a:lnTo>
                      <a:pt x="3132" y="360"/>
                    </a:lnTo>
                    <a:lnTo>
                      <a:pt x="3143" y="370"/>
                    </a:lnTo>
                    <a:lnTo>
                      <a:pt x="3153" y="379"/>
                    </a:lnTo>
                    <a:lnTo>
                      <a:pt x="3173" y="400"/>
                    </a:lnTo>
                    <a:lnTo>
                      <a:pt x="3192" y="421"/>
                    </a:lnTo>
                    <a:lnTo>
                      <a:pt x="3210" y="443"/>
                    </a:lnTo>
                    <a:lnTo>
                      <a:pt x="3228" y="464"/>
                    </a:lnTo>
                    <a:lnTo>
                      <a:pt x="3254" y="491"/>
                    </a:lnTo>
                    <a:lnTo>
                      <a:pt x="3278" y="520"/>
                    </a:lnTo>
                    <a:lnTo>
                      <a:pt x="3290" y="534"/>
                    </a:lnTo>
                    <a:lnTo>
                      <a:pt x="3298" y="550"/>
                    </a:lnTo>
                    <a:lnTo>
                      <a:pt x="3303" y="557"/>
                    </a:lnTo>
                    <a:lnTo>
                      <a:pt x="3305" y="565"/>
                    </a:lnTo>
                    <a:lnTo>
                      <a:pt x="3309" y="572"/>
                    </a:lnTo>
                    <a:lnTo>
                      <a:pt x="3310" y="581"/>
                    </a:lnTo>
                    <a:lnTo>
                      <a:pt x="3312" y="590"/>
                    </a:lnTo>
                    <a:lnTo>
                      <a:pt x="3312" y="600"/>
                    </a:lnTo>
                    <a:lnTo>
                      <a:pt x="3312" y="611"/>
                    </a:lnTo>
                    <a:lnTo>
                      <a:pt x="3310" y="620"/>
                    </a:lnTo>
                    <a:lnTo>
                      <a:pt x="3306" y="642"/>
                    </a:lnTo>
                    <a:lnTo>
                      <a:pt x="3302" y="664"/>
                    </a:lnTo>
                    <a:lnTo>
                      <a:pt x="3297" y="685"/>
                    </a:lnTo>
                    <a:lnTo>
                      <a:pt x="3293" y="707"/>
                    </a:lnTo>
                    <a:lnTo>
                      <a:pt x="3293" y="716"/>
                    </a:lnTo>
                    <a:lnTo>
                      <a:pt x="3294" y="727"/>
                    </a:lnTo>
                    <a:lnTo>
                      <a:pt x="3296" y="738"/>
                    </a:lnTo>
                    <a:lnTo>
                      <a:pt x="3298" y="749"/>
                    </a:lnTo>
                    <a:lnTo>
                      <a:pt x="3311" y="780"/>
                    </a:lnTo>
                    <a:lnTo>
                      <a:pt x="3326" y="811"/>
                    </a:lnTo>
                    <a:lnTo>
                      <a:pt x="3341" y="842"/>
                    </a:lnTo>
                    <a:lnTo>
                      <a:pt x="3358" y="874"/>
                    </a:lnTo>
                    <a:lnTo>
                      <a:pt x="3393" y="935"/>
                    </a:lnTo>
                    <a:lnTo>
                      <a:pt x="3429" y="996"/>
                    </a:lnTo>
                    <a:lnTo>
                      <a:pt x="3466" y="1056"/>
                    </a:lnTo>
                    <a:lnTo>
                      <a:pt x="3501" y="1117"/>
                    </a:lnTo>
                    <a:lnTo>
                      <a:pt x="3516" y="1148"/>
                    </a:lnTo>
                    <a:lnTo>
                      <a:pt x="3532" y="1180"/>
                    </a:lnTo>
                    <a:lnTo>
                      <a:pt x="3546" y="1211"/>
                    </a:lnTo>
                    <a:lnTo>
                      <a:pt x="3560" y="1242"/>
                    </a:lnTo>
                    <a:lnTo>
                      <a:pt x="3566" y="1260"/>
                    </a:lnTo>
                    <a:lnTo>
                      <a:pt x="3572" y="1277"/>
                    </a:lnTo>
                    <a:lnTo>
                      <a:pt x="3576" y="1295"/>
                    </a:lnTo>
                    <a:lnTo>
                      <a:pt x="3581" y="1313"/>
                    </a:lnTo>
                    <a:lnTo>
                      <a:pt x="3588" y="1349"/>
                    </a:lnTo>
                    <a:lnTo>
                      <a:pt x="3594" y="1386"/>
                    </a:lnTo>
                    <a:lnTo>
                      <a:pt x="3598" y="1423"/>
                    </a:lnTo>
                    <a:lnTo>
                      <a:pt x="3600" y="1460"/>
                    </a:lnTo>
                    <a:lnTo>
                      <a:pt x="3603" y="1498"/>
                    </a:lnTo>
                    <a:lnTo>
                      <a:pt x="3603" y="1535"/>
                    </a:lnTo>
                    <a:lnTo>
                      <a:pt x="3602" y="1568"/>
                    </a:lnTo>
                    <a:lnTo>
                      <a:pt x="3599" y="1602"/>
                    </a:lnTo>
                    <a:lnTo>
                      <a:pt x="3596" y="1637"/>
                    </a:lnTo>
                    <a:lnTo>
                      <a:pt x="3590" y="1670"/>
                    </a:lnTo>
                    <a:lnTo>
                      <a:pt x="3584" y="1705"/>
                    </a:lnTo>
                    <a:lnTo>
                      <a:pt x="3576" y="1739"/>
                    </a:lnTo>
                    <a:lnTo>
                      <a:pt x="3568" y="1774"/>
                    </a:lnTo>
                    <a:lnTo>
                      <a:pt x="3560" y="1807"/>
                    </a:lnTo>
                    <a:lnTo>
                      <a:pt x="3556" y="1823"/>
                    </a:lnTo>
                    <a:lnTo>
                      <a:pt x="3551" y="1838"/>
                    </a:lnTo>
                    <a:lnTo>
                      <a:pt x="3545" y="1855"/>
                    </a:lnTo>
                    <a:lnTo>
                      <a:pt x="3538" y="1871"/>
                    </a:lnTo>
                    <a:lnTo>
                      <a:pt x="3525" y="1902"/>
                    </a:lnTo>
                    <a:lnTo>
                      <a:pt x="3509" y="1934"/>
                    </a:lnTo>
                    <a:lnTo>
                      <a:pt x="3494" y="1967"/>
                    </a:lnTo>
                    <a:lnTo>
                      <a:pt x="3479" y="1999"/>
                    </a:lnTo>
                    <a:lnTo>
                      <a:pt x="3473" y="2016"/>
                    </a:lnTo>
                    <a:lnTo>
                      <a:pt x="3467" y="2033"/>
                    </a:lnTo>
                    <a:lnTo>
                      <a:pt x="3462" y="2051"/>
                    </a:lnTo>
                    <a:lnTo>
                      <a:pt x="3459" y="2068"/>
                    </a:lnTo>
                    <a:lnTo>
                      <a:pt x="3454" y="2096"/>
                    </a:lnTo>
                    <a:lnTo>
                      <a:pt x="3450" y="2125"/>
                    </a:lnTo>
                    <a:lnTo>
                      <a:pt x="3448" y="2154"/>
                    </a:lnTo>
                    <a:lnTo>
                      <a:pt x="3448" y="2184"/>
                    </a:lnTo>
                    <a:lnTo>
                      <a:pt x="3449" y="2214"/>
                    </a:lnTo>
                    <a:lnTo>
                      <a:pt x="3452" y="2244"/>
                    </a:lnTo>
                    <a:lnTo>
                      <a:pt x="3454" y="2273"/>
                    </a:lnTo>
                    <a:lnTo>
                      <a:pt x="3459" y="2302"/>
                    </a:lnTo>
                    <a:lnTo>
                      <a:pt x="3460" y="2312"/>
                    </a:lnTo>
                    <a:lnTo>
                      <a:pt x="3464" y="2324"/>
                    </a:lnTo>
                    <a:lnTo>
                      <a:pt x="3466" y="2336"/>
                    </a:lnTo>
                    <a:lnTo>
                      <a:pt x="3471" y="2348"/>
                    </a:lnTo>
                    <a:lnTo>
                      <a:pt x="3479" y="2371"/>
                    </a:lnTo>
                    <a:lnTo>
                      <a:pt x="3490" y="2394"/>
                    </a:lnTo>
                    <a:lnTo>
                      <a:pt x="3500" y="2418"/>
                    </a:lnTo>
                    <a:lnTo>
                      <a:pt x="3509" y="2441"/>
                    </a:lnTo>
                    <a:lnTo>
                      <a:pt x="3513" y="2453"/>
                    </a:lnTo>
                    <a:lnTo>
                      <a:pt x="3516" y="2465"/>
                    </a:lnTo>
                    <a:lnTo>
                      <a:pt x="3519" y="2477"/>
                    </a:lnTo>
                    <a:lnTo>
                      <a:pt x="3521" y="2488"/>
                    </a:lnTo>
                    <a:lnTo>
                      <a:pt x="3524" y="2509"/>
                    </a:lnTo>
                    <a:lnTo>
                      <a:pt x="3526" y="2531"/>
                    </a:lnTo>
                    <a:lnTo>
                      <a:pt x="3528" y="2554"/>
                    </a:lnTo>
                    <a:lnTo>
                      <a:pt x="3530" y="2576"/>
                    </a:lnTo>
                    <a:lnTo>
                      <a:pt x="3530" y="2599"/>
                    </a:lnTo>
                    <a:lnTo>
                      <a:pt x="3528" y="2622"/>
                    </a:lnTo>
                    <a:lnTo>
                      <a:pt x="3526" y="2645"/>
                    </a:lnTo>
                    <a:lnTo>
                      <a:pt x="3521" y="2668"/>
                    </a:lnTo>
                    <a:lnTo>
                      <a:pt x="3513" y="2696"/>
                    </a:lnTo>
                    <a:lnTo>
                      <a:pt x="3501" y="2726"/>
                    </a:lnTo>
                    <a:lnTo>
                      <a:pt x="3488" y="2758"/>
                    </a:lnTo>
                    <a:lnTo>
                      <a:pt x="3473" y="2788"/>
                    </a:lnTo>
                    <a:lnTo>
                      <a:pt x="3456" y="2818"/>
                    </a:lnTo>
                    <a:lnTo>
                      <a:pt x="3437" y="2845"/>
                    </a:lnTo>
                    <a:lnTo>
                      <a:pt x="3417" y="2872"/>
                    </a:lnTo>
                    <a:lnTo>
                      <a:pt x="3396" y="2897"/>
                    </a:lnTo>
                    <a:lnTo>
                      <a:pt x="3383" y="2910"/>
                    </a:lnTo>
                    <a:lnTo>
                      <a:pt x="3370" y="2923"/>
                    </a:lnTo>
                    <a:lnTo>
                      <a:pt x="3356" y="2936"/>
                    </a:lnTo>
                    <a:lnTo>
                      <a:pt x="3341" y="2950"/>
                    </a:lnTo>
                    <a:lnTo>
                      <a:pt x="3311" y="2974"/>
                    </a:lnTo>
                    <a:lnTo>
                      <a:pt x="3280" y="2996"/>
                    </a:lnTo>
                    <a:lnTo>
                      <a:pt x="3246" y="3018"/>
                    </a:lnTo>
                    <a:lnTo>
                      <a:pt x="3213" y="3038"/>
                    </a:lnTo>
                    <a:lnTo>
                      <a:pt x="3178" y="3058"/>
                    </a:lnTo>
                    <a:lnTo>
                      <a:pt x="3142" y="3076"/>
                    </a:lnTo>
                    <a:lnTo>
                      <a:pt x="3123" y="3085"/>
                    </a:lnTo>
                    <a:lnTo>
                      <a:pt x="3101" y="3094"/>
                    </a:lnTo>
                    <a:lnTo>
                      <a:pt x="3080" y="3102"/>
                    </a:lnTo>
                    <a:lnTo>
                      <a:pt x="3058" y="3109"/>
                    </a:lnTo>
                    <a:lnTo>
                      <a:pt x="3014" y="3124"/>
                    </a:lnTo>
                    <a:lnTo>
                      <a:pt x="2968" y="3137"/>
                    </a:lnTo>
                    <a:lnTo>
                      <a:pt x="2945" y="3144"/>
                    </a:lnTo>
                    <a:lnTo>
                      <a:pt x="2922" y="3151"/>
                    </a:lnTo>
                    <a:lnTo>
                      <a:pt x="2901" y="3158"/>
                    </a:lnTo>
                    <a:lnTo>
                      <a:pt x="2879" y="3167"/>
                    </a:lnTo>
                    <a:lnTo>
                      <a:pt x="2858" y="3176"/>
                    </a:lnTo>
                    <a:lnTo>
                      <a:pt x="2837" y="3187"/>
                    </a:lnTo>
                    <a:lnTo>
                      <a:pt x="2818" y="3199"/>
                    </a:lnTo>
                    <a:lnTo>
                      <a:pt x="2799" y="3212"/>
                    </a:lnTo>
                    <a:lnTo>
                      <a:pt x="2786" y="3223"/>
                    </a:lnTo>
                    <a:lnTo>
                      <a:pt x="2774" y="3234"/>
                    </a:lnTo>
                    <a:lnTo>
                      <a:pt x="2762" y="3247"/>
                    </a:lnTo>
                    <a:lnTo>
                      <a:pt x="2751" y="3260"/>
                    </a:lnTo>
                    <a:lnTo>
                      <a:pt x="2740" y="3275"/>
                    </a:lnTo>
                    <a:lnTo>
                      <a:pt x="2730" y="3289"/>
                    </a:lnTo>
                    <a:lnTo>
                      <a:pt x="2722" y="3305"/>
                    </a:lnTo>
                    <a:lnTo>
                      <a:pt x="2712" y="3320"/>
                    </a:lnTo>
                    <a:lnTo>
                      <a:pt x="2696" y="3353"/>
                    </a:lnTo>
                    <a:lnTo>
                      <a:pt x="2679" y="3385"/>
                    </a:lnTo>
                    <a:lnTo>
                      <a:pt x="2662" y="3418"/>
                    </a:lnTo>
                    <a:lnTo>
                      <a:pt x="2643" y="3449"/>
                    </a:lnTo>
                    <a:lnTo>
                      <a:pt x="2619" y="3487"/>
                    </a:lnTo>
                    <a:lnTo>
                      <a:pt x="2595" y="3526"/>
                    </a:lnTo>
                    <a:lnTo>
                      <a:pt x="2572" y="3564"/>
                    </a:lnTo>
                    <a:lnTo>
                      <a:pt x="2548" y="3604"/>
                    </a:lnTo>
                    <a:lnTo>
                      <a:pt x="2524" y="3643"/>
                    </a:lnTo>
                    <a:lnTo>
                      <a:pt x="2499" y="3682"/>
                    </a:lnTo>
                    <a:lnTo>
                      <a:pt x="2486" y="3700"/>
                    </a:lnTo>
                    <a:lnTo>
                      <a:pt x="2472" y="3718"/>
                    </a:lnTo>
                    <a:lnTo>
                      <a:pt x="2459" y="3736"/>
                    </a:lnTo>
                    <a:lnTo>
                      <a:pt x="2445" y="3753"/>
                    </a:lnTo>
                    <a:lnTo>
                      <a:pt x="2429" y="3769"/>
                    </a:lnTo>
                    <a:lnTo>
                      <a:pt x="2411" y="3786"/>
                    </a:lnTo>
                    <a:lnTo>
                      <a:pt x="2393" y="3802"/>
                    </a:lnTo>
                    <a:lnTo>
                      <a:pt x="2373" y="3816"/>
                    </a:lnTo>
                    <a:lnTo>
                      <a:pt x="2363" y="3823"/>
                    </a:lnTo>
                    <a:lnTo>
                      <a:pt x="2352" y="3829"/>
                    </a:lnTo>
                    <a:lnTo>
                      <a:pt x="2342" y="3834"/>
                    </a:lnTo>
                    <a:lnTo>
                      <a:pt x="2331" y="3839"/>
                    </a:lnTo>
                    <a:lnTo>
                      <a:pt x="2319" y="3844"/>
                    </a:lnTo>
                    <a:lnTo>
                      <a:pt x="2308" y="3847"/>
                    </a:lnTo>
                    <a:lnTo>
                      <a:pt x="2296" y="3849"/>
                    </a:lnTo>
                    <a:lnTo>
                      <a:pt x="2284" y="3851"/>
                    </a:lnTo>
                    <a:lnTo>
                      <a:pt x="2265" y="3851"/>
                    </a:lnTo>
                    <a:lnTo>
                      <a:pt x="2246" y="3852"/>
                    </a:lnTo>
                    <a:lnTo>
                      <a:pt x="2226" y="3852"/>
                    </a:lnTo>
                    <a:lnTo>
                      <a:pt x="2207" y="3851"/>
                    </a:lnTo>
                    <a:lnTo>
                      <a:pt x="2166" y="3847"/>
                    </a:lnTo>
                    <a:lnTo>
                      <a:pt x="2127" y="3840"/>
                    </a:lnTo>
                    <a:lnTo>
                      <a:pt x="2087" y="3832"/>
                    </a:lnTo>
                    <a:lnTo>
                      <a:pt x="2048" y="3822"/>
                    </a:lnTo>
                    <a:lnTo>
                      <a:pt x="2009" y="3810"/>
                    </a:lnTo>
                    <a:lnTo>
                      <a:pt x="1972" y="3796"/>
                    </a:lnTo>
                    <a:lnTo>
                      <a:pt x="1946" y="3785"/>
                    </a:lnTo>
                    <a:lnTo>
                      <a:pt x="1920" y="3772"/>
                    </a:lnTo>
                    <a:lnTo>
                      <a:pt x="1894" y="3760"/>
                    </a:lnTo>
                    <a:lnTo>
                      <a:pt x="1868" y="3745"/>
                    </a:lnTo>
                    <a:lnTo>
                      <a:pt x="1816" y="3717"/>
                    </a:lnTo>
                    <a:lnTo>
                      <a:pt x="1766" y="3685"/>
                    </a:lnTo>
                    <a:lnTo>
                      <a:pt x="1715" y="3653"/>
                    </a:lnTo>
                    <a:lnTo>
                      <a:pt x="1665" y="3621"/>
                    </a:lnTo>
                    <a:lnTo>
                      <a:pt x="1616" y="3587"/>
                    </a:lnTo>
                    <a:lnTo>
                      <a:pt x="1566" y="3555"/>
                    </a:lnTo>
                    <a:lnTo>
                      <a:pt x="1545" y="3539"/>
                    </a:lnTo>
                    <a:lnTo>
                      <a:pt x="1523" y="3521"/>
                    </a:lnTo>
                    <a:lnTo>
                      <a:pt x="1502" y="3502"/>
                    </a:lnTo>
                    <a:lnTo>
                      <a:pt x="1481" y="3483"/>
                    </a:lnTo>
                    <a:lnTo>
                      <a:pt x="1440" y="3442"/>
                    </a:lnTo>
                    <a:lnTo>
                      <a:pt x="1401" y="3401"/>
                    </a:lnTo>
                    <a:lnTo>
                      <a:pt x="1380" y="3381"/>
                    </a:lnTo>
                    <a:lnTo>
                      <a:pt x="1360" y="3363"/>
                    </a:lnTo>
                    <a:lnTo>
                      <a:pt x="1338" y="3344"/>
                    </a:lnTo>
                    <a:lnTo>
                      <a:pt x="1317" y="3328"/>
                    </a:lnTo>
                    <a:lnTo>
                      <a:pt x="1294" y="3313"/>
                    </a:lnTo>
                    <a:lnTo>
                      <a:pt x="1270" y="3300"/>
                    </a:lnTo>
                    <a:lnTo>
                      <a:pt x="1258" y="3295"/>
                    </a:lnTo>
                    <a:lnTo>
                      <a:pt x="1246" y="3290"/>
                    </a:lnTo>
                    <a:lnTo>
                      <a:pt x="1233" y="3286"/>
                    </a:lnTo>
                    <a:lnTo>
                      <a:pt x="1220" y="3282"/>
                    </a:lnTo>
                    <a:lnTo>
                      <a:pt x="1199" y="3277"/>
                    </a:lnTo>
                    <a:lnTo>
                      <a:pt x="1179" y="3272"/>
                    </a:lnTo>
                    <a:lnTo>
                      <a:pt x="1157" y="3269"/>
                    </a:lnTo>
                    <a:lnTo>
                      <a:pt x="1137" y="3266"/>
                    </a:lnTo>
                    <a:lnTo>
                      <a:pt x="1094" y="3262"/>
                    </a:lnTo>
                    <a:lnTo>
                      <a:pt x="1050" y="3260"/>
                    </a:lnTo>
                    <a:lnTo>
                      <a:pt x="1007" y="3259"/>
                    </a:lnTo>
                    <a:lnTo>
                      <a:pt x="964" y="3262"/>
                    </a:lnTo>
                    <a:lnTo>
                      <a:pt x="920" y="3263"/>
                    </a:lnTo>
                    <a:lnTo>
                      <a:pt x="875" y="3266"/>
                    </a:lnTo>
                    <a:lnTo>
                      <a:pt x="786" y="3274"/>
                    </a:lnTo>
                    <a:lnTo>
                      <a:pt x="698" y="3278"/>
                    </a:lnTo>
                    <a:lnTo>
                      <a:pt x="653" y="3280"/>
                    </a:lnTo>
                    <a:lnTo>
                      <a:pt x="609" y="3280"/>
                    </a:lnTo>
                    <a:lnTo>
                      <a:pt x="564" y="3278"/>
                    </a:lnTo>
                    <a:lnTo>
                      <a:pt x="521" y="3274"/>
                    </a:lnTo>
                    <a:lnTo>
                      <a:pt x="502" y="3271"/>
                    </a:lnTo>
                    <a:lnTo>
                      <a:pt x="484" y="3269"/>
                    </a:lnTo>
                    <a:lnTo>
                      <a:pt x="465" y="3264"/>
                    </a:lnTo>
                    <a:lnTo>
                      <a:pt x="446" y="3259"/>
                    </a:lnTo>
                    <a:lnTo>
                      <a:pt x="426" y="3253"/>
                    </a:lnTo>
                    <a:lnTo>
                      <a:pt x="407" y="3247"/>
                    </a:lnTo>
                    <a:lnTo>
                      <a:pt x="388" y="3241"/>
                    </a:lnTo>
                    <a:lnTo>
                      <a:pt x="370" y="3233"/>
                    </a:lnTo>
                    <a:lnTo>
                      <a:pt x="333" y="3217"/>
                    </a:lnTo>
                    <a:lnTo>
                      <a:pt x="297" y="3199"/>
                    </a:lnTo>
                    <a:lnTo>
                      <a:pt x="262" y="3179"/>
                    </a:lnTo>
                    <a:lnTo>
                      <a:pt x="230" y="3157"/>
                    </a:lnTo>
                    <a:lnTo>
                      <a:pt x="203" y="3139"/>
                    </a:lnTo>
                    <a:lnTo>
                      <a:pt x="177" y="3118"/>
                    </a:lnTo>
                    <a:lnTo>
                      <a:pt x="152" y="3095"/>
                    </a:lnTo>
                    <a:lnTo>
                      <a:pt x="128" y="3070"/>
                    </a:lnTo>
                    <a:lnTo>
                      <a:pt x="116" y="3056"/>
                    </a:lnTo>
                    <a:lnTo>
                      <a:pt x="105" y="3043"/>
                    </a:lnTo>
                    <a:lnTo>
                      <a:pt x="95" y="3030"/>
                    </a:lnTo>
                    <a:lnTo>
                      <a:pt x="86" y="3017"/>
                    </a:lnTo>
                    <a:lnTo>
                      <a:pt x="77" y="3002"/>
                    </a:lnTo>
                    <a:lnTo>
                      <a:pt x="70" y="2988"/>
                    </a:lnTo>
                    <a:lnTo>
                      <a:pt x="63" y="2974"/>
                    </a:lnTo>
                    <a:lnTo>
                      <a:pt x="58" y="2959"/>
                    </a:lnTo>
                    <a:lnTo>
                      <a:pt x="52" y="2940"/>
                    </a:lnTo>
                    <a:lnTo>
                      <a:pt x="47" y="2922"/>
                    </a:lnTo>
                    <a:lnTo>
                      <a:pt x="44" y="2903"/>
                    </a:lnTo>
                    <a:lnTo>
                      <a:pt x="40" y="2882"/>
                    </a:lnTo>
                    <a:lnTo>
                      <a:pt x="35" y="2843"/>
                    </a:lnTo>
                    <a:lnTo>
                      <a:pt x="33" y="2803"/>
                    </a:lnTo>
                    <a:lnTo>
                      <a:pt x="33" y="2762"/>
                    </a:lnTo>
                    <a:lnTo>
                      <a:pt x="33" y="2722"/>
                    </a:lnTo>
                    <a:lnTo>
                      <a:pt x="35" y="2682"/>
                    </a:lnTo>
                    <a:lnTo>
                      <a:pt x="38" y="2644"/>
                    </a:lnTo>
                    <a:lnTo>
                      <a:pt x="39" y="2629"/>
                    </a:lnTo>
                    <a:lnTo>
                      <a:pt x="41" y="2615"/>
                    </a:lnTo>
                    <a:lnTo>
                      <a:pt x="45" y="2600"/>
                    </a:lnTo>
                    <a:lnTo>
                      <a:pt x="48" y="2585"/>
                    </a:lnTo>
                    <a:lnTo>
                      <a:pt x="58" y="2556"/>
                    </a:lnTo>
                    <a:lnTo>
                      <a:pt x="69" y="2527"/>
                    </a:lnTo>
                    <a:lnTo>
                      <a:pt x="80" y="2498"/>
                    </a:lnTo>
                    <a:lnTo>
                      <a:pt x="89" y="2470"/>
                    </a:lnTo>
                    <a:lnTo>
                      <a:pt x="94" y="2456"/>
                    </a:lnTo>
                    <a:lnTo>
                      <a:pt x="96" y="2442"/>
                    </a:lnTo>
                    <a:lnTo>
                      <a:pt x="99" y="2428"/>
                    </a:lnTo>
                    <a:lnTo>
                      <a:pt x="100" y="2414"/>
                    </a:lnTo>
                    <a:lnTo>
                      <a:pt x="101" y="2364"/>
                    </a:lnTo>
                    <a:lnTo>
                      <a:pt x="100" y="2315"/>
                    </a:lnTo>
                    <a:lnTo>
                      <a:pt x="98" y="2264"/>
                    </a:lnTo>
                    <a:lnTo>
                      <a:pt x="94" y="2214"/>
                    </a:lnTo>
                    <a:lnTo>
                      <a:pt x="90" y="2165"/>
                    </a:lnTo>
                    <a:lnTo>
                      <a:pt x="86" y="2114"/>
                    </a:lnTo>
                    <a:lnTo>
                      <a:pt x="82" y="2065"/>
                    </a:lnTo>
                    <a:lnTo>
                      <a:pt x="77" y="2017"/>
                    </a:lnTo>
                    <a:lnTo>
                      <a:pt x="71" y="1973"/>
                    </a:lnTo>
                    <a:lnTo>
                      <a:pt x="64" y="1930"/>
                    </a:lnTo>
                    <a:lnTo>
                      <a:pt x="56" y="1886"/>
                    </a:lnTo>
                    <a:lnTo>
                      <a:pt x="46" y="1842"/>
                    </a:lnTo>
                    <a:lnTo>
                      <a:pt x="36" y="1799"/>
                    </a:lnTo>
                    <a:lnTo>
                      <a:pt x="28" y="1756"/>
                    </a:lnTo>
                    <a:lnTo>
                      <a:pt x="20" y="1714"/>
                    </a:lnTo>
                    <a:lnTo>
                      <a:pt x="15" y="1670"/>
                    </a:lnTo>
                    <a:lnTo>
                      <a:pt x="11" y="1633"/>
                    </a:lnTo>
                    <a:lnTo>
                      <a:pt x="8" y="1596"/>
                    </a:lnTo>
                    <a:lnTo>
                      <a:pt x="5" y="1558"/>
                    </a:lnTo>
                    <a:lnTo>
                      <a:pt x="2" y="1519"/>
                    </a:lnTo>
                    <a:lnTo>
                      <a:pt x="0" y="1481"/>
                    </a:lnTo>
                    <a:lnTo>
                      <a:pt x="0" y="1442"/>
                    </a:lnTo>
                    <a:lnTo>
                      <a:pt x="2" y="1423"/>
                    </a:lnTo>
                    <a:lnTo>
                      <a:pt x="3" y="1404"/>
                    </a:lnTo>
                    <a:lnTo>
                      <a:pt x="4" y="1386"/>
                    </a:lnTo>
                    <a:lnTo>
                      <a:pt x="6" y="1367"/>
                    </a:lnTo>
                    <a:lnTo>
                      <a:pt x="10" y="1350"/>
                    </a:lnTo>
                    <a:lnTo>
                      <a:pt x="14" y="1332"/>
                    </a:lnTo>
                    <a:lnTo>
                      <a:pt x="18" y="1315"/>
                    </a:lnTo>
                    <a:lnTo>
                      <a:pt x="24" y="1297"/>
                    </a:lnTo>
                    <a:lnTo>
                      <a:pt x="35" y="1262"/>
                    </a:lnTo>
                    <a:lnTo>
                      <a:pt x="50" y="1229"/>
                    </a:lnTo>
                    <a:lnTo>
                      <a:pt x="64" y="1195"/>
                    </a:lnTo>
                    <a:lnTo>
                      <a:pt x="80" y="1164"/>
                    </a:lnTo>
                    <a:lnTo>
                      <a:pt x="96" y="1133"/>
                    </a:lnTo>
                    <a:lnTo>
                      <a:pt x="112" y="1103"/>
                    </a:lnTo>
                    <a:close/>
                  </a:path>
                </a:pathLst>
              </a:custGeom>
              <a:solidFill>
                <a:srgbClr val="F4AE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61" name="Freeform 381"/>
              <p:cNvSpPr>
                <a:spLocks/>
              </p:cNvSpPr>
              <p:nvPr/>
            </p:nvSpPr>
            <p:spPr bwMode="auto">
              <a:xfrm>
                <a:off x="878" y="2644"/>
                <a:ext cx="18" cy="17"/>
              </a:xfrm>
              <a:custGeom>
                <a:avLst/>
                <a:gdLst>
                  <a:gd name="T0" fmla="*/ 133 w 157"/>
                  <a:gd name="T1" fmla="*/ 0 h 145"/>
                  <a:gd name="T2" fmla="*/ 134 w 157"/>
                  <a:gd name="T3" fmla="*/ 0 h 145"/>
                  <a:gd name="T4" fmla="*/ 116 w 157"/>
                  <a:gd name="T5" fmla="*/ 9 h 145"/>
                  <a:gd name="T6" fmla="*/ 98 w 157"/>
                  <a:gd name="T7" fmla="*/ 21 h 145"/>
                  <a:gd name="T8" fmla="*/ 80 w 157"/>
                  <a:gd name="T9" fmla="*/ 34 h 145"/>
                  <a:gd name="T10" fmla="*/ 61 w 157"/>
                  <a:gd name="T11" fmla="*/ 50 h 145"/>
                  <a:gd name="T12" fmla="*/ 44 w 157"/>
                  <a:gd name="T13" fmla="*/ 66 h 145"/>
                  <a:gd name="T14" fmla="*/ 27 w 157"/>
                  <a:gd name="T15" fmla="*/ 84 h 145"/>
                  <a:gd name="T16" fmla="*/ 13 w 157"/>
                  <a:gd name="T17" fmla="*/ 102 h 145"/>
                  <a:gd name="T18" fmla="*/ 0 w 157"/>
                  <a:gd name="T19" fmla="*/ 121 h 145"/>
                  <a:gd name="T20" fmla="*/ 40 w 157"/>
                  <a:gd name="T21" fmla="*/ 145 h 145"/>
                  <a:gd name="T22" fmla="*/ 50 w 157"/>
                  <a:gd name="T23" fmla="*/ 129 h 145"/>
                  <a:gd name="T24" fmla="*/ 63 w 157"/>
                  <a:gd name="T25" fmla="*/ 114 h 145"/>
                  <a:gd name="T26" fmla="*/ 76 w 157"/>
                  <a:gd name="T27" fmla="*/ 99 h 145"/>
                  <a:gd name="T28" fmla="*/ 92 w 157"/>
                  <a:gd name="T29" fmla="*/ 85 h 145"/>
                  <a:gd name="T30" fmla="*/ 108 w 157"/>
                  <a:gd name="T31" fmla="*/ 72 h 145"/>
                  <a:gd name="T32" fmla="*/ 124 w 157"/>
                  <a:gd name="T33" fmla="*/ 60 h 145"/>
                  <a:gd name="T34" fmla="*/ 141 w 157"/>
                  <a:gd name="T35" fmla="*/ 49 h 145"/>
                  <a:gd name="T36" fmla="*/ 156 w 157"/>
                  <a:gd name="T37" fmla="*/ 40 h 145"/>
                  <a:gd name="T38" fmla="*/ 157 w 157"/>
                  <a:gd name="T39" fmla="*/ 40 h 145"/>
                  <a:gd name="T40" fmla="*/ 133 w 157"/>
                  <a:gd name="T4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45">
                    <a:moveTo>
                      <a:pt x="133" y="0"/>
                    </a:moveTo>
                    <a:lnTo>
                      <a:pt x="134" y="0"/>
                    </a:lnTo>
                    <a:lnTo>
                      <a:pt x="116" y="9"/>
                    </a:lnTo>
                    <a:lnTo>
                      <a:pt x="98" y="21"/>
                    </a:lnTo>
                    <a:lnTo>
                      <a:pt x="80" y="34"/>
                    </a:lnTo>
                    <a:lnTo>
                      <a:pt x="61" y="50"/>
                    </a:lnTo>
                    <a:lnTo>
                      <a:pt x="44" y="66"/>
                    </a:lnTo>
                    <a:lnTo>
                      <a:pt x="27" y="84"/>
                    </a:lnTo>
                    <a:lnTo>
                      <a:pt x="13" y="102"/>
                    </a:lnTo>
                    <a:lnTo>
                      <a:pt x="0" y="121"/>
                    </a:lnTo>
                    <a:lnTo>
                      <a:pt x="40" y="145"/>
                    </a:lnTo>
                    <a:lnTo>
                      <a:pt x="50" y="129"/>
                    </a:lnTo>
                    <a:lnTo>
                      <a:pt x="63" y="114"/>
                    </a:lnTo>
                    <a:lnTo>
                      <a:pt x="76" y="99"/>
                    </a:lnTo>
                    <a:lnTo>
                      <a:pt x="92" y="85"/>
                    </a:lnTo>
                    <a:lnTo>
                      <a:pt x="108" y="72"/>
                    </a:lnTo>
                    <a:lnTo>
                      <a:pt x="124" y="60"/>
                    </a:lnTo>
                    <a:lnTo>
                      <a:pt x="141" y="49"/>
                    </a:lnTo>
                    <a:lnTo>
                      <a:pt x="156" y="40"/>
                    </a:lnTo>
                    <a:lnTo>
                      <a:pt x="157" y="40"/>
                    </a:lnTo>
                    <a:lnTo>
                      <a:pt x="13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62" name="Freeform 382"/>
              <p:cNvSpPr>
                <a:spLocks/>
              </p:cNvSpPr>
              <p:nvPr/>
            </p:nvSpPr>
            <p:spPr bwMode="auto">
              <a:xfrm>
                <a:off x="894" y="2630"/>
                <a:ext cx="32" cy="19"/>
              </a:xfrm>
              <a:custGeom>
                <a:avLst/>
                <a:gdLst>
                  <a:gd name="T0" fmla="*/ 260 w 285"/>
                  <a:gd name="T1" fmla="*/ 0 h 157"/>
                  <a:gd name="T2" fmla="*/ 260 w 285"/>
                  <a:gd name="T3" fmla="*/ 0 h 157"/>
                  <a:gd name="T4" fmla="*/ 247 w 285"/>
                  <a:gd name="T5" fmla="*/ 9 h 157"/>
                  <a:gd name="T6" fmla="*/ 233 w 285"/>
                  <a:gd name="T7" fmla="*/ 17 h 157"/>
                  <a:gd name="T8" fmla="*/ 217 w 285"/>
                  <a:gd name="T9" fmla="*/ 24 h 157"/>
                  <a:gd name="T10" fmla="*/ 201 w 285"/>
                  <a:gd name="T11" fmla="*/ 31 h 157"/>
                  <a:gd name="T12" fmla="*/ 169 w 285"/>
                  <a:gd name="T13" fmla="*/ 45 h 157"/>
                  <a:gd name="T14" fmla="*/ 135 w 285"/>
                  <a:gd name="T15" fmla="*/ 58 h 157"/>
                  <a:gd name="T16" fmla="*/ 102 w 285"/>
                  <a:gd name="T17" fmla="*/ 71 h 157"/>
                  <a:gd name="T18" fmla="*/ 67 w 285"/>
                  <a:gd name="T19" fmla="*/ 84 h 157"/>
                  <a:gd name="T20" fmla="*/ 33 w 285"/>
                  <a:gd name="T21" fmla="*/ 100 h 157"/>
                  <a:gd name="T22" fmla="*/ 0 w 285"/>
                  <a:gd name="T23" fmla="*/ 117 h 157"/>
                  <a:gd name="T24" fmla="*/ 24 w 285"/>
                  <a:gd name="T25" fmla="*/ 157 h 157"/>
                  <a:gd name="T26" fmla="*/ 54 w 285"/>
                  <a:gd name="T27" fmla="*/ 142 h 157"/>
                  <a:gd name="T28" fmla="*/ 85 w 285"/>
                  <a:gd name="T29" fmla="*/ 127 h 157"/>
                  <a:gd name="T30" fmla="*/ 119 w 285"/>
                  <a:gd name="T31" fmla="*/ 114 h 157"/>
                  <a:gd name="T32" fmla="*/ 152 w 285"/>
                  <a:gd name="T33" fmla="*/ 101 h 157"/>
                  <a:gd name="T34" fmla="*/ 187 w 285"/>
                  <a:gd name="T35" fmla="*/ 88 h 157"/>
                  <a:gd name="T36" fmla="*/ 221 w 285"/>
                  <a:gd name="T37" fmla="*/ 75 h 157"/>
                  <a:gd name="T38" fmla="*/ 237 w 285"/>
                  <a:gd name="T39" fmla="*/ 66 h 157"/>
                  <a:gd name="T40" fmla="*/ 254 w 285"/>
                  <a:gd name="T41" fmla="*/ 58 h 157"/>
                  <a:gd name="T42" fmla="*/ 270 w 285"/>
                  <a:gd name="T43" fmla="*/ 49 h 157"/>
                  <a:gd name="T44" fmla="*/ 285 w 285"/>
                  <a:gd name="T45" fmla="*/ 40 h 157"/>
                  <a:gd name="T46" fmla="*/ 285 w 285"/>
                  <a:gd name="T47" fmla="*/ 40 h 157"/>
                  <a:gd name="T48" fmla="*/ 260 w 285"/>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5" h="157">
                    <a:moveTo>
                      <a:pt x="260" y="0"/>
                    </a:moveTo>
                    <a:lnTo>
                      <a:pt x="260" y="0"/>
                    </a:lnTo>
                    <a:lnTo>
                      <a:pt x="247" y="9"/>
                    </a:lnTo>
                    <a:lnTo>
                      <a:pt x="233" y="17"/>
                    </a:lnTo>
                    <a:lnTo>
                      <a:pt x="217" y="24"/>
                    </a:lnTo>
                    <a:lnTo>
                      <a:pt x="201" y="31"/>
                    </a:lnTo>
                    <a:lnTo>
                      <a:pt x="169" y="45"/>
                    </a:lnTo>
                    <a:lnTo>
                      <a:pt x="135" y="58"/>
                    </a:lnTo>
                    <a:lnTo>
                      <a:pt x="102" y="71"/>
                    </a:lnTo>
                    <a:lnTo>
                      <a:pt x="67" y="84"/>
                    </a:lnTo>
                    <a:lnTo>
                      <a:pt x="33" y="100"/>
                    </a:lnTo>
                    <a:lnTo>
                      <a:pt x="0" y="117"/>
                    </a:lnTo>
                    <a:lnTo>
                      <a:pt x="24" y="157"/>
                    </a:lnTo>
                    <a:lnTo>
                      <a:pt x="54" y="142"/>
                    </a:lnTo>
                    <a:lnTo>
                      <a:pt x="85" y="127"/>
                    </a:lnTo>
                    <a:lnTo>
                      <a:pt x="119" y="114"/>
                    </a:lnTo>
                    <a:lnTo>
                      <a:pt x="152" y="101"/>
                    </a:lnTo>
                    <a:lnTo>
                      <a:pt x="187" y="88"/>
                    </a:lnTo>
                    <a:lnTo>
                      <a:pt x="221" y="75"/>
                    </a:lnTo>
                    <a:lnTo>
                      <a:pt x="237" y="66"/>
                    </a:lnTo>
                    <a:lnTo>
                      <a:pt x="254" y="58"/>
                    </a:lnTo>
                    <a:lnTo>
                      <a:pt x="270" y="49"/>
                    </a:lnTo>
                    <a:lnTo>
                      <a:pt x="285" y="40"/>
                    </a:lnTo>
                    <a:lnTo>
                      <a:pt x="285" y="40"/>
                    </a:lnTo>
                    <a:lnTo>
                      <a:pt x="2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63" name="Freeform 383"/>
              <p:cNvSpPr>
                <a:spLocks/>
              </p:cNvSpPr>
              <p:nvPr/>
            </p:nvSpPr>
            <p:spPr bwMode="auto">
              <a:xfrm>
                <a:off x="924" y="2613"/>
                <a:ext cx="19" cy="22"/>
              </a:xfrm>
              <a:custGeom>
                <a:avLst/>
                <a:gdLst>
                  <a:gd name="T0" fmla="*/ 130 w 169"/>
                  <a:gd name="T1" fmla="*/ 2 h 177"/>
                  <a:gd name="T2" fmla="*/ 130 w 169"/>
                  <a:gd name="T3" fmla="*/ 0 h 177"/>
                  <a:gd name="T4" fmla="*/ 118 w 169"/>
                  <a:gd name="T5" fmla="*/ 18 h 177"/>
                  <a:gd name="T6" fmla="*/ 105 w 169"/>
                  <a:gd name="T7" fmla="*/ 38 h 177"/>
                  <a:gd name="T8" fmla="*/ 89 w 169"/>
                  <a:gd name="T9" fmla="*/ 57 h 177"/>
                  <a:gd name="T10" fmla="*/ 73 w 169"/>
                  <a:gd name="T11" fmla="*/ 75 h 177"/>
                  <a:gd name="T12" fmla="*/ 55 w 169"/>
                  <a:gd name="T13" fmla="*/ 93 h 177"/>
                  <a:gd name="T14" fmla="*/ 37 w 169"/>
                  <a:gd name="T15" fmla="*/ 110 h 177"/>
                  <a:gd name="T16" fmla="*/ 19 w 169"/>
                  <a:gd name="T17" fmla="*/ 124 h 177"/>
                  <a:gd name="T18" fmla="*/ 0 w 169"/>
                  <a:gd name="T19" fmla="*/ 137 h 177"/>
                  <a:gd name="T20" fmla="*/ 25 w 169"/>
                  <a:gd name="T21" fmla="*/ 177 h 177"/>
                  <a:gd name="T22" fmla="*/ 47 w 169"/>
                  <a:gd name="T23" fmla="*/ 161 h 177"/>
                  <a:gd name="T24" fmla="*/ 69 w 169"/>
                  <a:gd name="T25" fmla="*/ 144 h 177"/>
                  <a:gd name="T26" fmla="*/ 89 w 169"/>
                  <a:gd name="T27" fmla="*/ 126 h 177"/>
                  <a:gd name="T28" fmla="*/ 107 w 169"/>
                  <a:gd name="T29" fmla="*/ 106 h 177"/>
                  <a:gd name="T30" fmla="*/ 125 w 169"/>
                  <a:gd name="T31" fmla="*/ 87 h 177"/>
                  <a:gd name="T32" fmla="*/ 142 w 169"/>
                  <a:gd name="T33" fmla="*/ 65 h 177"/>
                  <a:gd name="T34" fmla="*/ 156 w 169"/>
                  <a:gd name="T35" fmla="*/ 45 h 177"/>
                  <a:gd name="T36" fmla="*/ 169 w 169"/>
                  <a:gd name="T37" fmla="*/ 26 h 177"/>
                  <a:gd name="T38" fmla="*/ 169 w 169"/>
                  <a:gd name="T39" fmla="*/ 24 h 177"/>
                  <a:gd name="T40" fmla="*/ 130 w 169"/>
                  <a:gd name="T41"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77">
                    <a:moveTo>
                      <a:pt x="130" y="2"/>
                    </a:moveTo>
                    <a:lnTo>
                      <a:pt x="130" y="0"/>
                    </a:lnTo>
                    <a:lnTo>
                      <a:pt x="118" y="18"/>
                    </a:lnTo>
                    <a:lnTo>
                      <a:pt x="105" y="38"/>
                    </a:lnTo>
                    <a:lnTo>
                      <a:pt x="89" y="57"/>
                    </a:lnTo>
                    <a:lnTo>
                      <a:pt x="73" y="75"/>
                    </a:lnTo>
                    <a:lnTo>
                      <a:pt x="55" y="93"/>
                    </a:lnTo>
                    <a:lnTo>
                      <a:pt x="37" y="110"/>
                    </a:lnTo>
                    <a:lnTo>
                      <a:pt x="19" y="124"/>
                    </a:lnTo>
                    <a:lnTo>
                      <a:pt x="0" y="137"/>
                    </a:lnTo>
                    <a:lnTo>
                      <a:pt x="25" y="177"/>
                    </a:lnTo>
                    <a:lnTo>
                      <a:pt x="47" y="161"/>
                    </a:lnTo>
                    <a:lnTo>
                      <a:pt x="69" y="144"/>
                    </a:lnTo>
                    <a:lnTo>
                      <a:pt x="89" y="126"/>
                    </a:lnTo>
                    <a:lnTo>
                      <a:pt x="107" y="106"/>
                    </a:lnTo>
                    <a:lnTo>
                      <a:pt x="125" y="87"/>
                    </a:lnTo>
                    <a:lnTo>
                      <a:pt x="142" y="65"/>
                    </a:lnTo>
                    <a:lnTo>
                      <a:pt x="156" y="45"/>
                    </a:lnTo>
                    <a:lnTo>
                      <a:pt x="169" y="26"/>
                    </a:lnTo>
                    <a:lnTo>
                      <a:pt x="169" y="24"/>
                    </a:lnTo>
                    <a:lnTo>
                      <a:pt x="130" y="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64" name="Freeform 384"/>
              <p:cNvSpPr>
                <a:spLocks/>
              </p:cNvSpPr>
              <p:nvPr/>
            </p:nvSpPr>
            <p:spPr bwMode="auto">
              <a:xfrm>
                <a:off x="938" y="2584"/>
                <a:ext cx="17" cy="33"/>
              </a:xfrm>
              <a:custGeom>
                <a:avLst/>
                <a:gdLst>
                  <a:gd name="T0" fmla="*/ 107 w 144"/>
                  <a:gd name="T1" fmla="*/ 1 h 267"/>
                  <a:gd name="T2" fmla="*/ 107 w 144"/>
                  <a:gd name="T3" fmla="*/ 0 h 267"/>
                  <a:gd name="T4" fmla="*/ 97 w 144"/>
                  <a:gd name="T5" fmla="*/ 14 h 267"/>
                  <a:gd name="T6" fmla="*/ 87 w 144"/>
                  <a:gd name="T7" fmla="*/ 30 h 267"/>
                  <a:gd name="T8" fmla="*/ 79 w 144"/>
                  <a:gd name="T9" fmla="*/ 44 h 267"/>
                  <a:gd name="T10" fmla="*/ 72 w 144"/>
                  <a:gd name="T11" fmla="*/ 61 h 267"/>
                  <a:gd name="T12" fmla="*/ 59 w 144"/>
                  <a:gd name="T13" fmla="*/ 92 h 267"/>
                  <a:gd name="T14" fmla="*/ 48 w 144"/>
                  <a:gd name="T15" fmla="*/ 125 h 267"/>
                  <a:gd name="T16" fmla="*/ 37 w 144"/>
                  <a:gd name="T17" fmla="*/ 157 h 267"/>
                  <a:gd name="T18" fmla="*/ 25 w 144"/>
                  <a:gd name="T19" fmla="*/ 188 h 267"/>
                  <a:gd name="T20" fmla="*/ 19 w 144"/>
                  <a:gd name="T21" fmla="*/ 203 h 267"/>
                  <a:gd name="T22" fmla="*/ 13 w 144"/>
                  <a:gd name="T23" fmla="*/ 217 h 267"/>
                  <a:gd name="T24" fmla="*/ 7 w 144"/>
                  <a:gd name="T25" fmla="*/ 231 h 267"/>
                  <a:gd name="T26" fmla="*/ 0 w 144"/>
                  <a:gd name="T27" fmla="*/ 245 h 267"/>
                  <a:gd name="T28" fmla="*/ 39 w 144"/>
                  <a:gd name="T29" fmla="*/ 267 h 267"/>
                  <a:gd name="T30" fmla="*/ 48 w 144"/>
                  <a:gd name="T31" fmla="*/ 252 h 267"/>
                  <a:gd name="T32" fmla="*/ 56 w 144"/>
                  <a:gd name="T33" fmla="*/ 236 h 267"/>
                  <a:gd name="T34" fmla="*/ 62 w 144"/>
                  <a:gd name="T35" fmla="*/ 221 h 267"/>
                  <a:gd name="T36" fmla="*/ 69 w 144"/>
                  <a:gd name="T37" fmla="*/ 204 h 267"/>
                  <a:gd name="T38" fmla="*/ 80 w 144"/>
                  <a:gd name="T39" fmla="*/ 173 h 267"/>
                  <a:gd name="T40" fmla="*/ 91 w 144"/>
                  <a:gd name="T41" fmla="*/ 140 h 267"/>
                  <a:gd name="T42" fmla="*/ 103 w 144"/>
                  <a:gd name="T43" fmla="*/ 109 h 267"/>
                  <a:gd name="T44" fmla="*/ 115 w 144"/>
                  <a:gd name="T45" fmla="*/ 79 h 267"/>
                  <a:gd name="T46" fmla="*/ 121 w 144"/>
                  <a:gd name="T47" fmla="*/ 66 h 267"/>
                  <a:gd name="T48" fmla="*/ 128 w 144"/>
                  <a:gd name="T49" fmla="*/ 53 h 267"/>
                  <a:gd name="T50" fmla="*/ 135 w 144"/>
                  <a:gd name="T51" fmla="*/ 41 h 267"/>
                  <a:gd name="T52" fmla="*/ 144 w 144"/>
                  <a:gd name="T53" fmla="*/ 29 h 267"/>
                  <a:gd name="T54" fmla="*/ 144 w 144"/>
                  <a:gd name="T55" fmla="*/ 27 h 267"/>
                  <a:gd name="T56" fmla="*/ 107 w 144"/>
                  <a:gd name="T57" fmla="*/ 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267">
                    <a:moveTo>
                      <a:pt x="107" y="1"/>
                    </a:moveTo>
                    <a:lnTo>
                      <a:pt x="107" y="0"/>
                    </a:lnTo>
                    <a:lnTo>
                      <a:pt x="97" y="14"/>
                    </a:lnTo>
                    <a:lnTo>
                      <a:pt x="87" y="30"/>
                    </a:lnTo>
                    <a:lnTo>
                      <a:pt x="79" y="44"/>
                    </a:lnTo>
                    <a:lnTo>
                      <a:pt x="72" y="61"/>
                    </a:lnTo>
                    <a:lnTo>
                      <a:pt x="59" y="92"/>
                    </a:lnTo>
                    <a:lnTo>
                      <a:pt x="48" y="125"/>
                    </a:lnTo>
                    <a:lnTo>
                      <a:pt x="37" y="157"/>
                    </a:lnTo>
                    <a:lnTo>
                      <a:pt x="25" y="188"/>
                    </a:lnTo>
                    <a:lnTo>
                      <a:pt x="19" y="203"/>
                    </a:lnTo>
                    <a:lnTo>
                      <a:pt x="13" y="217"/>
                    </a:lnTo>
                    <a:lnTo>
                      <a:pt x="7" y="231"/>
                    </a:lnTo>
                    <a:lnTo>
                      <a:pt x="0" y="245"/>
                    </a:lnTo>
                    <a:lnTo>
                      <a:pt x="39" y="267"/>
                    </a:lnTo>
                    <a:lnTo>
                      <a:pt x="48" y="252"/>
                    </a:lnTo>
                    <a:lnTo>
                      <a:pt x="56" y="236"/>
                    </a:lnTo>
                    <a:lnTo>
                      <a:pt x="62" y="221"/>
                    </a:lnTo>
                    <a:lnTo>
                      <a:pt x="69" y="204"/>
                    </a:lnTo>
                    <a:lnTo>
                      <a:pt x="80" y="173"/>
                    </a:lnTo>
                    <a:lnTo>
                      <a:pt x="91" y="140"/>
                    </a:lnTo>
                    <a:lnTo>
                      <a:pt x="103" y="109"/>
                    </a:lnTo>
                    <a:lnTo>
                      <a:pt x="115" y="79"/>
                    </a:lnTo>
                    <a:lnTo>
                      <a:pt x="121" y="66"/>
                    </a:lnTo>
                    <a:lnTo>
                      <a:pt x="128" y="53"/>
                    </a:lnTo>
                    <a:lnTo>
                      <a:pt x="135" y="41"/>
                    </a:lnTo>
                    <a:lnTo>
                      <a:pt x="144" y="29"/>
                    </a:lnTo>
                    <a:lnTo>
                      <a:pt x="144" y="27"/>
                    </a:lnTo>
                    <a:lnTo>
                      <a:pt x="107" y="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65" name="Freeform 385"/>
              <p:cNvSpPr>
                <a:spLocks/>
              </p:cNvSpPr>
              <p:nvPr/>
            </p:nvSpPr>
            <p:spPr bwMode="auto">
              <a:xfrm>
                <a:off x="951" y="2567"/>
                <a:ext cx="21" cy="20"/>
              </a:xfrm>
              <a:custGeom>
                <a:avLst/>
                <a:gdLst>
                  <a:gd name="T0" fmla="*/ 164 w 184"/>
                  <a:gd name="T1" fmla="*/ 0 h 162"/>
                  <a:gd name="T2" fmla="*/ 164 w 184"/>
                  <a:gd name="T3" fmla="*/ 0 h 162"/>
                  <a:gd name="T4" fmla="*/ 141 w 184"/>
                  <a:gd name="T5" fmla="*/ 11 h 162"/>
                  <a:gd name="T6" fmla="*/ 118 w 184"/>
                  <a:gd name="T7" fmla="*/ 26 h 162"/>
                  <a:gd name="T8" fmla="*/ 96 w 184"/>
                  <a:gd name="T9" fmla="*/ 40 h 162"/>
                  <a:gd name="T10" fmla="*/ 74 w 184"/>
                  <a:gd name="T11" fmla="*/ 57 h 162"/>
                  <a:gd name="T12" fmla="*/ 54 w 184"/>
                  <a:gd name="T13" fmla="*/ 75 h 162"/>
                  <a:gd name="T14" fmla="*/ 33 w 184"/>
                  <a:gd name="T15" fmla="*/ 94 h 162"/>
                  <a:gd name="T16" fmla="*/ 15 w 184"/>
                  <a:gd name="T17" fmla="*/ 114 h 162"/>
                  <a:gd name="T18" fmla="*/ 0 w 184"/>
                  <a:gd name="T19" fmla="*/ 136 h 162"/>
                  <a:gd name="T20" fmla="*/ 37 w 184"/>
                  <a:gd name="T21" fmla="*/ 162 h 162"/>
                  <a:gd name="T22" fmla="*/ 51 w 184"/>
                  <a:gd name="T23" fmla="*/ 144 h 162"/>
                  <a:gd name="T24" fmla="*/ 68 w 184"/>
                  <a:gd name="T25" fmla="*/ 126 h 162"/>
                  <a:gd name="T26" fmla="*/ 85 w 184"/>
                  <a:gd name="T27" fmla="*/ 110 h 162"/>
                  <a:gd name="T28" fmla="*/ 104 w 184"/>
                  <a:gd name="T29" fmla="*/ 93 h 162"/>
                  <a:gd name="T30" fmla="*/ 123 w 184"/>
                  <a:gd name="T31" fmla="*/ 78 h 162"/>
                  <a:gd name="T32" fmla="*/ 142 w 184"/>
                  <a:gd name="T33" fmla="*/ 65 h 162"/>
                  <a:gd name="T34" fmla="*/ 163 w 184"/>
                  <a:gd name="T35" fmla="*/ 53 h 162"/>
                  <a:gd name="T36" fmla="*/ 184 w 184"/>
                  <a:gd name="T37" fmla="*/ 42 h 162"/>
                  <a:gd name="T38" fmla="*/ 184 w 184"/>
                  <a:gd name="T39" fmla="*/ 42 h 162"/>
                  <a:gd name="T40" fmla="*/ 164 w 184"/>
                  <a:gd name="T4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62">
                    <a:moveTo>
                      <a:pt x="164" y="0"/>
                    </a:moveTo>
                    <a:lnTo>
                      <a:pt x="164" y="0"/>
                    </a:lnTo>
                    <a:lnTo>
                      <a:pt x="141" y="11"/>
                    </a:lnTo>
                    <a:lnTo>
                      <a:pt x="118" y="26"/>
                    </a:lnTo>
                    <a:lnTo>
                      <a:pt x="96" y="40"/>
                    </a:lnTo>
                    <a:lnTo>
                      <a:pt x="74" y="57"/>
                    </a:lnTo>
                    <a:lnTo>
                      <a:pt x="54" y="75"/>
                    </a:lnTo>
                    <a:lnTo>
                      <a:pt x="33" y="94"/>
                    </a:lnTo>
                    <a:lnTo>
                      <a:pt x="15" y="114"/>
                    </a:lnTo>
                    <a:lnTo>
                      <a:pt x="0" y="136"/>
                    </a:lnTo>
                    <a:lnTo>
                      <a:pt x="37" y="162"/>
                    </a:lnTo>
                    <a:lnTo>
                      <a:pt x="51" y="144"/>
                    </a:lnTo>
                    <a:lnTo>
                      <a:pt x="68" y="126"/>
                    </a:lnTo>
                    <a:lnTo>
                      <a:pt x="85" y="110"/>
                    </a:lnTo>
                    <a:lnTo>
                      <a:pt x="104" y="93"/>
                    </a:lnTo>
                    <a:lnTo>
                      <a:pt x="123" y="78"/>
                    </a:lnTo>
                    <a:lnTo>
                      <a:pt x="142" y="65"/>
                    </a:lnTo>
                    <a:lnTo>
                      <a:pt x="163" y="53"/>
                    </a:lnTo>
                    <a:lnTo>
                      <a:pt x="184" y="42"/>
                    </a:lnTo>
                    <a:lnTo>
                      <a:pt x="184" y="42"/>
                    </a:lnTo>
                    <a:lnTo>
                      <a:pt x="1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66" name="Freeform 386"/>
              <p:cNvSpPr>
                <a:spLocks/>
              </p:cNvSpPr>
              <p:nvPr/>
            </p:nvSpPr>
            <p:spPr bwMode="auto">
              <a:xfrm>
                <a:off x="970" y="2561"/>
                <a:ext cx="26" cy="12"/>
              </a:xfrm>
              <a:custGeom>
                <a:avLst/>
                <a:gdLst>
                  <a:gd name="T0" fmla="*/ 224 w 233"/>
                  <a:gd name="T1" fmla="*/ 0 h 94"/>
                  <a:gd name="T2" fmla="*/ 224 w 233"/>
                  <a:gd name="T3" fmla="*/ 0 h 94"/>
                  <a:gd name="T4" fmla="*/ 198 w 233"/>
                  <a:gd name="T5" fmla="*/ 3 h 94"/>
                  <a:gd name="T6" fmla="*/ 170 w 233"/>
                  <a:gd name="T7" fmla="*/ 8 h 94"/>
                  <a:gd name="T8" fmla="*/ 142 w 233"/>
                  <a:gd name="T9" fmla="*/ 13 h 94"/>
                  <a:gd name="T10" fmla="*/ 113 w 233"/>
                  <a:gd name="T11" fmla="*/ 18 h 94"/>
                  <a:gd name="T12" fmla="*/ 84 w 233"/>
                  <a:gd name="T13" fmla="*/ 24 h 94"/>
                  <a:gd name="T14" fmla="*/ 55 w 233"/>
                  <a:gd name="T15" fmla="*/ 31 h 94"/>
                  <a:gd name="T16" fmla="*/ 28 w 233"/>
                  <a:gd name="T17" fmla="*/ 40 h 94"/>
                  <a:gd name="T18" fmla="*/ 0 w 233"/>
                  <a:gd name="T19" fmla="*/ 52 h 94"/>
                  <a:gd name="T20" fmla="*/ 20 w 233"/>
                  <a:gd name="T21" fmla="*/ 94 h 94"/>
                  <a:gd name="T22" fmla="*/ 43 w 233"/>
                  <a:gd name="T23" fmla="*/ 85 h 94"/>
                  <a:gd name="T24" fmla="*/ 68 w 233"/>
                  <a:gd name="T25" fmla="*/ 76 h 94"/>
                  <a:gd name="T26" fmla="*/ 95 w 233"/>
                  <a:gd name="T27" fmla="*/ 69 h 94"/>
                  <a:gd name="T28" fmla="*/ 122 w 233"/>
                  <a:gd name="T29" fmla="*/ 63 h 94"/>
                  <a:gd name="T30" fmla="*/ 150 w 233"/>
                  <a:gd name="T31" fmla="*/ 58 h 94"/>
                  <a:gd name="T32" fmla="*/ 178 w 233"/>
                  <a:gd name="T33" fmla="*/ 54 h 94"/>
                  <a:gd name="T34" fmla="*/ 205 w 233"/>
                  <a:gd name="T35" fmla="*/ 50 h 94"/>
                  <a:gd name="T36" fmla="*/ 233 w 233"/>
                  <a:gd name="T37" fmla="*/ 45 h 94"/>
                  <a:gd name="T38" fmla="*/ 233 w 233"/>
                  <a:gd name="T39" fmla="*/ 45 h 94"/>
                  <a:gd name="T40" fmla="*/ 224 w 233"/>
                  <a:gd name="T4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94">
                    <a:moveTo>
                      <a:pt x="224" y="0"/>
                    </a:moveTo>
                    <a:lnTo>
                      <a:pt x="224" y="0"/>
                    </a:lnTo>
                    <a:lnTo>
                      <a:pt x="198" y="3"/>
                    </a:lnTo>
                    <a:lnTo>
                      <a:pt x="170" y="8"/>
                    </a:lnTo>
                    <a:lnTo>
                      <a:pt x="142" y="13"/>
                    </a:lnTo>
                    <a:lnTo>
                      <a:pt x="113" y="18"/>
                    </a:lnTo>
                    <a:lnTo>
                      <a:pt x="84" y="24"/>
                    </a:lnTo>
                    <a:lnTo>
                      <a:pt x="55" y="31"/>
                    </a:lnTo>
                    <a:lnTo>
                      <a:pt x="28" y="40"/>
                    </a:lnTo>
                    <a:lnTo>
                      <a:pt x="0" y="52"/>
                    </a:lnTo>
                    <a:lnTo>
                      <a:pt x="20" y="94"/>
                    </a:lnTo>
                    <a:lnTo>
                      <a:pt x="43" y="85"/>
                    </a:lnTo>
                    <a:lnTo>
                      <a:pt x="68" y="76"/>
                    </a:lnTo>
                    <a:lnTo>
                      <a:pt x="95" y="69"/>
                    </a:lnTo>
                    <a:lnTo>
                      <a:pt x="122" y="63"/>
                    </a:lnTo>
                    <a:lnTo>
                      <a:pt x="150" y="58"/>
                    </a:lnTo>
                    <a:lnTo>
                      <a:pt x="178" y="54"/>
                    </a:lnTo>
                    <a:lnTo>
                      <a:pt x="205" y="50"/>
                    </a:lnTo>
                    <a:lnTo>
                      <a:pt x="233" y="45"/>
                    </a:lnTo>
                    <a:lnTo>
                      <a:pt x="233" y="45"/>
                    </a:lnTo>
                    <a:lnTo>
                      <a:pt x="22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67" name="Freeform 387"/>
              <p:cNvSpPr>
                <a:spLocks/>
              </p:cNvSpPr>
              <p:nvPr/>
            </p:nvSpPr>
            <p:spPr bwMode="auto">
              <a:xfrm>
                <a:off x="996" y="2556"/>
                <a:ext cx="30" cy="10"/>
              </a:xfrm>
              <a:custGeom>
                <a:avLst/>
                <a:gdLst>
                  <a:gd name="T0" fmla="*/ 248 w 268"/>
                  <a:gd name="T1" fmla="*/ 0 h 86"/>
                  <a:gd name="T2" fmla="*/ 248 w 268"/>
                  <a:gd name="T3" fmla="*/ 0 h 86"/>
                  <a:gd name="T4" fmla="*/ 236 w 268"/>
                  <a:gd name="T5" fmla="*/ 4 h 86"/>
                  <a:gd name="T6" fmla="*/ 222 w 268"/>
                  <a:gd name="T7" fmla="*/ 9 h 86"/>
                  <a:gd name="T8" fmla="*/ 209 w 268"/>
                  <a:gd name="T9" fmla="*/ 14 h 86"/>
                  <a:gd name="T10" fmla="*/ 196 w 268"/>
                  <a:gd name="T11" fmla="*/ 16 h 86"/>
                  <a:gd name="T12" fmla="*/ 165 w 268"/>
                  <a:gd name="T13" fmla="*/ 22 h 86"/>
                  <a:gd name="T14" fmla="*/ 134 w 268"/>
                  <a:gd name="T15" fmla="*/ 26 h 86"/>
                  <a:gd name="T16" fmla="*/ 100 w 268"/>
                  <a:gd name="T17" fmla="*/ 28 h 86"/>
                  <a:gd name="T18" fmla="*/ 66 w 268"/>
                  <a:gd name="T19" fmla="*/ 32 h 86"/>
                  <a:gd name="T20" fmla="*/ 33 w 268"/>
                  <a:gd name="T21" fmla="*/ 36 h 86"/>
                  <a:gd name="T22" fmla="*/ 0 w 268"/>
                  <a:gd name="T23" fmla="*/ 41 h 86"/>
                  <a:gd name="T24" fmla="*/ 9 w 268"/>
                  <a:gd name="T25" fmla="*/ 86 h 86"/>
                  <a:gd name="T26" fmla="*/ 39 w 268"/>
                  <a:gd name="T27" fmla="*/ 81 h 86"/>
                  <a:gd name="T28" fmla="*/ 71 w 268"/>
                  <a:gd name="T29" fmla="*/ 78 h 86"/>
                  <a:gd name="T30" fmla="*/ 104 w 268"/>
                  <a:gd name="T31" fmla="*/ 75 h 86"/>
                  <a:gd name="T32" fmla="*/ 138 w 268"/>
                  <a:gd name="T33" fmla="*/ 73 h 86"/>
                  <a:gd name="T34" fmla="*/ 172 w 268"/>
                  <a:gd name="T35" fmla="*/ 68 h 86"/>
                  <a:gd name="T36" fmla="*/ 204 w 268"/>
                  <a:gd name="T37" fmla="*/ 63 h 86"/>
                  <a:gd name="T38" fmla="*/ 221 w 268"/>
                  <a:gd name="T39" fmla="*/ 59 h 86"/>
                  <a:gd name="T40" fmla="*/ 238 w 268"/>
                  <a:gd name="T41" fmla="*/ 54 h 86"/>
                  <a:gd name="T42" fmla="*/ 254 w 268"/>
                  <a:gd name="T43" fmla="*/ 48 h 86"/>
                  <a:gd name="T44" fmla="*/ 268 w 268"/>
                  <a:gd name="T45" fmla="*/ 42 h 86"/>
                  <a:gd name="T46" fmla="*/ 268 w 268"/>
                  <a:gd name="T47" fmla="*/ 42 h 86"/>
                  <a:gd name="T48" fmla="*/ 248 w 268"/>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86">
                    <a:moveTo>
                      <a:pt x="248" y="0"/>
                    </a:moveTo>
                    <a:lnTo>
                      <a:pt x="248" y="0"/>
                    </a:lnTo>
                    <a:lnTo>
                      <a:pt x="236" y="4"/>
                    </a:lnTo>
                    <a:lnTo>
                      <a:pt x="222" y="9"/>
                    </a:lnTo>
                    <a:lnTo>
                      <a:pt x="209" y="14"/>
                    </a:lnTo>
                    <a:lnTo>
                      <a:pt x="196" y="16"/>
                    </a:lnTo>
                    <a:lnTo>
                      <a:pt x="165" y="22"/>
                    </a:lnTo>
                    <a:lnTo>
                      <a:pt x="134" y="26"/>
                    </a:lnTo>
                    <a:lnTo>
                      <a:pt x="100" y="28"/>
                    </a:lnTo>
                    <a:lnTo>
                      <a:pt x="66" y="32"/>
                    </a:lnTo>
                    <a:lnTo>
                      <a:pt x="33" y="36"/>
                    </a:lnTo>
                    <a:lnTo>
                      <a:pt x="0" y="41"/>
                    </a:lnTo>
                    <a:lnTo>
                      <a:pt x="9" y="86"/>
                    </a:lnTo>
                    <a:lnTo>
                      <a:pt x="39" y="81"/>
                    </a:lnTo>
                    <a:lnTo>
                      <a:pt x="71" y="78"/>
                    </a:lnTo>
                    <a:lnTo>
                      <a:pt x="104" y="75"/>
                    </a:lnTo>
                    <a:lnTo>
                      <a:pt x="138" y="73"/>
                    </a:lnTo>
                    <a:lnTo>
                      <a:pt x="172" y="68"/>
                    </a:lnTo>
                    <a:lnTo>
                      <a:pt x="204" y="63"/>
                    </a:lnTo>
                    <a:lnTo>
                      <a:pt x="221" y="59"/>
                    </a:lnTo>
                    <a:lnTo>
                      <a:pt x="238" y="54"/>
                    </a:lnTo>
                    <a:lnTo>
                      <a:pt x="254" y="48"/>
                    </a:lnTo>
                    <a:lnTo>
                      <a:pt x="268" y="42"/>
                    </a:lnTo>
                    <a:lnTo>
                      <a:pt x="268" y="42"/>
                    </a:lnTo>
                    <a:lnTo>
                      <a:pt x="24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68" name="Freeform 388"/>
              <p:cNvSpPr>
                <a:spLocks/>
              </p:cNvSpPr>
              <p:nvPr/>
            </p:nvSpPr>
            <p:spPr bwMode="auto">
              <a:xfrm>
                <a:off x="1024" y="2535"/>
                <a:ext cx="23" cy="26"/>
              </a:xfrm>
              <a:custGeom>
                <a:avLst/>
                <a:gdLst>
                  <a:gd name="T0" fmla="*/ 172 w 199"/>
                  <a:gd name="T1" fmla="*/ 0 h 216"/>
                  <a:gd name="T2" fmla="*/ 172 w 199"/>
                  <a:gd name="T3" fmla="*/ 1 h 216"/>
                  <a:gd name="T4" fmla="*/ 158 w 199"/>
                  <a:gd name="T5" fmla="*/ 10 h 216"/>
                  <a:gd name="T6" fmla="*/ 146 w 199"/>
                  <a:gd name="T7" fmla="*/ 22 h 216"/>
                  <a:gd name="T8" fmla="*/ 134 w 199"/>
                  <a:gd name="T9" fmla="*/ 33 h 216"/>
                  <a:gd name="T10" fmla="*/ 122 w 199"/>
                  <a:gd name="T11" fmla="*/ 46 h 216"/>
                  <a:gd name="T12" fmla="*/ 102 w 199"/>
                  <a:gd name="T13" fmla="*/ 72 h 216"/>
                  <a:gd name="T14" fmla="*/ 81 w 199"/>
                  <a:gd name="T15" fmla="*/ 97 h 216"/>
                  <a:gd name="T16" fmla="*/ 61 w 199"/>
                  <a:gd name="T17" fmla="*/ 121 h 216"/>
                  <a:gd name="T18" fmla="*/ 40 w 199"/>
                  <a:gd name="T19" fmla="*/ 142 h 216"/>
                  <a:gd name="T20" fmla="*/ 31 w 199"/>
                  <a:gd name="T21" fmla="*/ 152 h 216"/>
                  <a:gd name="T22" fmla="*/ 21 w 199"/>
                  <a:gd name="T23" fmla="*/ 160 h 216"/>
                  <a:gd name="T24" fmla="*/ 10 w 199"/>
                  <a:gd name="T25" fmla="*/ 168 h 216"/>
                  <a:gd name="T26" fmla="*/ 0 w 199"/>
                  <a:gd name="T27" fmla="*/ 174 h 216"/>
                  <a:gd name="T28" fmla="*/ 20 w 199"/>
                  <a:gd name="T29" fmla="*/ 216 h 216"/>
                  <a:gd name="T30" fmla="*/ 36 w 199"/>
                  <a:gd name="T31" fmla="*/ 207 h 216"/>
                  <a:gd name="T32" fmla="*/ 49 w 199"/>
                  <a:gd name="T33" fmla="*/ 198 h 216"/>
                  <a:gd name="T34" fmla="*/ 62 w 199"/>
                  <a:gd name="T35" fmla="*/ 187 h 216"/>
                  <a:gd name="T36" fmla="*/ 74 w 199"/>
                  <a:gd name="T37" fmla="*/ 175 h 216"/>
                  <a:gd name="T38" fmla="*/ 97 w 199"/>
                  <a:gd name="T39" fmla="*/ 151 h 216"/>
                  <a:gd name="T40" fmla="*/ 117 w 199"/>
                  <a:gd name="T41" fmla="*/ 126 h 216"/>
                  <a:gd name="T42" fmla="*/ 138 w 199"/>
                  <a:gd name="T43" fmla="*/ 100 h 216"/>
                  <a:gd name="T44" fmla="*/ 158 w 199"/>
                  <a:gd name="T45" fmla="*/ 76 h 216"/>
                  <a:gd name="T46" fmla="*/ 168 w 199"/>
                  <a:gd name="T47" fmla="*/ 66 h 216"/>
                  <a:gd name="T48" fmla="*/ 177 w 199"/>
                  <a:gd name="T49" fmla="*/ 56 h 216"/>
                  <a:gd name="T50" fmla="*/ 188 w 199"/>
                  <a:gd name="T51" fmla="*/ 46 h 216"/>
                  <a:gd name="T52" fmla="*/ 199 w 199"/>
                  <a:gd name="T53" fmla="*/ 38 h 216"/>
                  <a:gd name="T54" fmla="*/ 199 w 199"/>
                  <a:gd name="T55" fmla="*/ 39 h 216"/>
                  <a:gd name="T56" fmla="*/ 172 w 19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216">
                    <a:moveTo>
                      <a:pt x="172" y="0"/>
                    </a:moveTo>
                    <a:lnTo>
                      <a:pt x="172" y="1"/>
                    </a:lnTo>
                    <a:lnTo>
                      <a:pt x="158" y="10"/>
                    </a:lnTo>
                    <a:lnTo>
                      <a:pt x="146" y="22"/>
                    </a:lnTo>
                    <a:lnTo>
                      <a:pt x="134" y="33"/>
                    </a:lnTo>
                    <a:lnTo>
                      <a:pt x="122" y="46"/>
                    </a:lnTo>
                    <a:lnTo>
                      <a:pt x="102" y="72"/>
                    </a:lnTo>
                    <a:lnTo>
                      <a:pt x="81" y="97"/>
                    </a:lnTo>
                    <a:lnTo>
                      <a:pt x="61" y="121"/>
                    </a:lnTo>
                    <a:lnTo>
                      <a:pt x="40" y="142"/>
                    </a:lnTo>
                    <a:lnTo>
                      <a:pt x="31" y="152"/>
                    </a:lnTo>
                    <a:lnTo>
                      <a:pt x="21" y="160"/>
                    </a:lnTo>
                    <a:lnTo>
                      <a:pt x="10" y="168"/>
                    </a:lnTo>
                    <a:lnTo>
                      <a:pt x="0" y="174"/>
                    </a:lnTo>
                    <a:lnTo>
                      <a:pt x="20" y="216"/>
                    </a:lnTo>
                    <a:lnTo>
                      <a:pt x="36" y="207"/>
                    </a:lnTo>
                    <a:lnTo>
                      <a:pt x="49" y="198"/>
                    </a:lnTo>
                    <a:lnTo>
                      <a:pt x="62" y="187"/>
                    </a:lnTo>
                    <a:lnTo>
                      <a:pt x="74" y="175"/>
                    </a:lnTo>
                    <a:lnTo>
                      <a:pt x="97" y="151"/>
                    </a:lnTo>
                    <a:lnTo>
                      <a:pt x="117" y="126"/>
                    </a:lnTo>
                    <a:lnTo>
                      <a:pt x="138" y="100"/>
                    </a:lnTo>
                    <a:lnTo>
                      <a:pt x="158" y="76"/>
                    </a:lnTo>
                    <a:lnTo>
                      <a:pt x="168" y="66"/>
                    </a:lnTo>
                    <a:lnTo>
                      <a:pt x="177" y="56"/>
                    </a:lnTo>
                    <a:lnTo>
                      <a:pt x="188" y="46"/>
                    </a:lnTo>
                    <a:lnTo>
                      <a:pt x="199" y="38"/>
                    </a:lnTo>
                    <a:lnTo>
                      <a:pt x="199" y="39"/>
                    </a:lnTo>
                    <a:lnTo>
                      <a:pt x="17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69" name="Freeform 389"/>
              <p:cNvSpPr>
                <a:spLocks/>
              </p:cNvSpPr>
              <p:nvPr/>
            </p:nvSpPr>
            <p:spPr bwMode="auto">
              <a:xfrm>
                <a:off x="1044" y="2524"/>
                <a:ext cx="25" cy="16"/>
              </a:xfrm>
              <a:custGeom>
                <a:avLst/>
                <a:gdLst>
                  <a:gd name="T0" fmla="*/ 209 w 215"/>
                  <a:gd name="T1" fmla="*/ 0 h 128"/>
                  <a:gd name="T2" fmla="*/ 210 w 215"/>
                  <a:gd name="T3" fmla="*/ 0 h 128"/>
                  <a:gd name="T4" fmla="*/ 196 w 215"/>
                  <a:gd name="T5" fmla="*/ 1 h 128"/>
                  <a:gd name="T6" fmla="*/ 182 w 215"/>
                  <a:gd name="T7" fmla="*/ 5 h 128"/>
                  <a:gd name="T8" fmla="*/ 167 w 215"/>
                  <a:gd name="T9" fmla="*/ 8 h 128"/>
                  <a:gd name="T10" fmla="*/ 153 w 215"/>
                  <a:gd name="T11" fmla="*/ 12 h 128"/>
                  <a:gd name="T12" fmla="*/ 125 w 215"/>
                  <a:gd name="T13" fmla="*/ 21 h 128"/>
                  <a:gd name="T14" fmla="*/ 99 w 215"/>
                  <a:gd name="T15" fmla="*/ 32 h 128"/>
                  <a:gd name="T16" fmla="*/ 72 w 215"/>
                  <a:gd name="T17" fmla="*/ 45 h 128"/>
                  <a:gd name="T18" fmla="*/ 47 w 215"/>
                  <a:gd name="T19" fmla="*/ 60 h 128"/>
                  <a:gd name="T20" fmla="*/ 23 w 215"/>
                  <a:gd name="T21" fmla="*/ 74 h 128"/>
                  <a:gd name="T22" fmla="*/ 0 w 215"/>
                  <a:gd name="T23" fmla="*/ 89 h 128"/>
                  <a:gd name="T24" fmla="*/ 27 w 215"/>
                  <a:gd name="T25" fmla="*/ 128 h 128"/>
                  <a:gd name="T26" fmla="*/ 48 w 215"/>
                  <a:gd name="T27" fmla="*/ 114 h 128"/>
                  <a:gd name="T28" fmla="*/ 71 w 215"/>
                  <a:gd name="T29" fmla="*/ 99 h 128"/>
                  <a:gd name="T30" fmla="*/ 94 w 215"/>
                  <a:gd name="T31" fmla="*/ 86 h 128"/>
                  <a:gd name="T32" fmla="*/ 118 w 215"/>
                  <a:gd name="T33" fmla="*/ 75 h 128"/>
                  <a:gd name="T34" fmla="*/ 142 w 215"/>
                  <a:gd name="T35" fmla="*/ 65 h 128"/>
                  <a:gd name="T36" fmla="*/ 167 w 215"/>
                  <a:gd name="T37" fmla="*/ 56 h 128"/>
                  <a:gd name="T38" fmla="*/ 179 w 215"/>
                  <a:gd name="T39" fmla="*/ 53 h 128"/>
                  <a:gd name="T40" fmla="*/ 191 w 215"/>
                  <a:gd name="T41" fmla="*/ 50 h 128"/>
                  <a:gd name="T42" fmla="*/ 203 w 215"/>
                  <a:gd name="T43" fmla="*/ 48 h 128"/>
                  <a:gd name="T44" fmla="*/ 215 w 215"/>
                  <a:gd name="T45" fmla="*/ 45 h 128"/>
                  <a:gd name="T46" fmla="*/ 215 w 215"/>
                  <a:gd name="T47" fmla="*/ 45 h 128"/>
                  <a:gd name="T48" fmla="*/ 209 w 215"/>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128">
                    <a:moveTo>
                      <a:pt x="209" y="0"/>
                    </a:moveTo>
                    <a:lnTo>
                      <a:pt x="210" y="0"/>
                    </a:lnTo>
                    <a:lnTo>
                      <a:pt x="196" y="1"/>
                    </a:lnTo>
                    <a:lnTo>
                      <a:pt x="182" y="5"/>
                    </a:lnTo>
                    <a:lnTo>
                      <a:pt x="167" y="8"/>
                    </a:lnTo>
                    <a:lnTo>
                      <a:pt x="153" y="12"/>
                    </a:lnTo>
                    <a:lnTo>
                      <a:pt x="125" y="21"/>
                    </a:lnTo>
                    <a:lnTo>
                      <a:pt x="99" y="32"/>
                    </a:lnTo>
                    <a:lnTo>
                      <a:pt x="72" y="45"/>
                    </a:lnTo>
                    <a:lnTo>
                      <a:pt x="47" y="60"/>
                    </a:lnTo>
                    <a:lnTo>
                      <a:pt x="23" y="74"/>
                    </a:lnTo>
                    <a:lnTo>
                      <a:pt x="0" y="89"/>
                    </a:lnTo>
                    <a:lnTo>
                      <a:pt x="27" y="128"/>
                    </a:lnTo>
                    <a:lnTo>
                      <a:pt x="48" y="114"/>
                    </a:lnTo>
                    <a:lnTo>
                      <a:pt x="71" y="99"/>
                    </a:lnTo>
                    <a:lnTo>
                      <a:pt x="94" y="86"/>
                    </a:lnTo>
                    <a:lnTo>
                      <a:pt x="118" y="75"/>
                    </a:lnTo>
                    <a:lnTo>
                      <a:pt x="142" y="65"/>
                    </a:lnTo>
                    <a:lnTo>
                      <a:pt x="167" y="56"/>
                    </a:lnTo>
                    <a:lnTo>
                      <a:pt x="179" y="53"/>
                    </a:lnTo>
                    <a:lnTo>
                      <a:pt x="191" y="50"/>
                    </a:lnTo>
                    <a:lnTo>
                      <a:pt x="203" y="48"/>
                    </a:lnTo>
                    <a:lnTo>
                      <a:pt x="215" y="45"/>
                    </a:lnTo>
                    <a:lnTo>
                      <a:pt x="215" y="45"/>
                    </a:lnTo>
                    <a:lnTo>
                      <a:pt x="20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0" name="Freeform 390"/>
              <p:cNvSpPr>
                <a:spLocks/>
              </p:cNvSpPr>
              <p:nvPr/>
            </p:nvSpPr>
            <p:spPr bwMode="auto">
              <a:xfrm>
                <a:off x="1068" y="2523"/>
                <a:ext cx="35" cy="9"/>
              </a:xfrm>
              <a:custGeom>
                <a:avLst/>
                <a:gdLst>
                  <a:gd name="T0" fmla="*/ 303 w 303"/>
                  <a:gd name="T1" fmla="*/ 26 h 71"/>
                  <a:gd name="T2" fmla="*/ 301 w 303"/>
                  <a:gd name="T3" fmla="*/ 25 h 71"/>
                  <a:gd name="T4" fmla="*/ 265 w 303"/>
                  <a:gd name="T5" fmla="*/ 18 h 71"/>
                  <a:gd name="T6" fmla="*/ 227 w 303"/>
                  <a:gd name="T7" fmla="*/ 11 h 71"/>
                  <a:gd name="T8" fmla="*/ 190 w 303"/>
                  <a:gd name="T9" fmla="*/ 6 h 71"/>
                  <a:gd name="T10" fmla="*/ 151 w 303"/>
                  <a:gd name="T11" fmla="*/ 2 h 71"/>
                  <a:gd name="T12" fmla="*/ 113 w 303"/>
                  <a:gd name="T13" fmla="*/ 0 h 71"/>
                  <a:gd name="T14" fmla="*/ 75 w 303"/>
                  <a:gd name="T15" fmla="*/ 0 h 71"/>
                  <a:gd name="T16" fmla="*/ 37 w 303"/>
                  <a:gd name="T17" fmla="*/ 2 h 71"/>
                  <a:gd name="T18" fmla="*/ 0 w 303"/>
                  <a:gd name="T19" fmla="*/ 6 h 71"/>
                  <a:gd name="T20" fmla="*/ 6 w 303"/>
                  <a:gd name="T21" fmla="*/ 51 h 71"/>
                  <a:gd name="T22" fmla="*/ 41 w 303"/>
                  <a:gd name="T23" fmla="*/ 49 h 71"/>
                  <a:gd name="T24" fmla="*/ 76 w 303"/>
                  <a:gd name="T25" fmla="*/ 47 h 71"/>
                  <a:gd name="T26" fmla="*/ 112 w 303"/>
                  <a:gd name="T27" fmla="*/ 47 h 71"/>
                  <a:gd name="T28" fmla="*/ 148 w 303"/>
                  <a:gd name="T29" fmla="*/ 49 h 71"/>
                  <a:gd name="T30" fmla="*/ 184 w 303"/>
                  <a:gd name="T31" fmla="*/ 51 h 71"/>
                  <a:gd name="T32" fmla="*/ 220 w 303"/>
                  <a:gd name="T33" fmla="*/ 56 h 71"/>
                  <a:gd name="T34" fmla="*/ 256 w 303"/>
                  <a:gd name="T35" fmla="*/ 63 h 71"/>
                  <a:gd name="T36" fmla="*/ 291 w 303"/>
                  <a:gd name="T37" fmla="*/ 71 h 71"/>
                  <a:gd name="T38" fmla="*/ 289 w 303"/>
                  <a:gd name="T39" fmla="*/ 71 h 71"/>
                  <a:gd name="T40" fmla="*/ 303 w 303"/>
                  <a:gd name="T41"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71">
                    <a:moveTo>
                      <a:pt x="303" y="26"/>
                    </a:moveTo>
                    <a:lnTo>
                      <a:pt x="301" y="25"/>
                    </a:lnTo>
                    <a:lnTo>
                      <a:pt x="265" y="18"/>
                    </a:lnTo>
                    <a:lnTo>
                      <a:pt x="227" y="11"/>
                    </a:lnTo>
                    <a:lnTo>
                      <a:pt x="190" y="6"/>
                    </a:lnTo>
                    <a:lnTo>
                      <a:pt x="151" y="2"/>
                    </a:lnTo>
                    <a:lnTo>
                      <a:pt x="113" y="0"/>
                    </a:lnTo>
                    <a:lnTo>
                      <a:pt x="75" y="0"/>
                    </a:lnTo>
                    <a:lnTo>
                      <a:pt x="37" y="2"/>
                    </a:lnTo>
                    <a:lnTo>
                      <a:pt x="0" y="6"/>
                    </a:lnTo>
                    <a:lnTo>
                      <a:pt x="6" y="51"/>
                    </a:lnTo>
                    <a:lnTo>
                      <a:pt x="41" y="49"/>
                    </a:lnTo>
                    <a:lnTo>
                      <a:pt x="76" y="47"/>
                    </a:lnTo>
                    <a:lnTo>
                      <a:pt x="112" y="47"/>
                    </a:lnTo>
                    <a:lnTo>
                      <a:pt x="148" y="49"/>
                    </a:lnTo>
                    <a:lnTo>
                      <a:pt x="184" y="51"/>
                    </a:lnTo>
                    <a:lnTo>
                      <a:pt x="220" y="56"/>
                    </a:lnTo>
                    <a:lnTo>
                      <a:pt x="256" y="63"/>
                    </a:lnTo>
                    <a:lnTo>
                      <a:pt x="291" y="71"/>
                    </a:lnTo>
                    <a:lnTo>
                      <a:pt x="289" y="71"/>
                    </a:lnTo>
                    <a:lnTo>
                      <a:pt x="303" y="2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1" name="Freeform 391"/>
              <p:cNvSpPr>
                <a:spLocks/>
              </p:cNvSpPr>
              <p:nvPr/>
            </p:nvSpPr>
            <p:spPr bwMode="auto">
              <a:xfrm>
                <a:off x="1101" y="2526"/>
                <a:ext cx="28" cy="21"/>
              </a:xfrm>
              <a:custGeom>
                <a:avLst/>
                <a:gdLst>
                  <a:gd name="T0" fmla="*/ 246 w 246"/>
                  <a:gd name="T1" fmla="*/ 130 h 172"/>
                  <a:gd name="T2" fmla="*/ 246 w 246"/>
                  <a:gd name="T3" fmla="*/ 130 h 172"/>
                  <a:gd name="T4" fmla="*/ 221 w 246"/>
                  <a:gd name="T5" fmla="*/ 115 h 172"/>
                  <a:gd name="T6" fmla="*/ 194 w 246"/>
                  <a:gd name="T7" fmla="*/ 100 h 172"/>
                  <a:gd name="T8" fmla="*/ 166 w 246"/>
                  <a:gd name="T9" fmla="*/ 82 h 172"/>
                  <a:gd name="T10" fmla="*/ 137 w 246"/>
                  <a:gd name="T11" fmla="*/ 63 h 172"/>
                  <a:gd name="T12" fmla="*/ 108 w 246"/>
                  <a:gd name="T13" fmla="*/ 43 h 172"/>
                  <a:gd name="T14" fmla="*/ 78 w 246"/>
                  <a:gd name="T15" fmla="*/ 27 h 172"/>
                  <a:gd name="T16" fmla="*/ 63 w 246"/>
                  <a:gd name="T17" fmla="*/ 18 h 172"/>
                  <a:gd name="T18" fmla="*/ 46 w 246"/>
                  <a:gd name="T19" fmla="*/ 11 h 172"/>
                  <a:gd name="T20" fmla="*/ 30 w 246"/>
                  <a:gd name="T21" fmla="*/ 5 h 172"/>
                  <a:gd name="T22" fmla="*/ 14 w 246"/>
                  <a:gd name="T23" fmla="*/ 0 h 172"/>
                  <a:gd name="T24" fmla="*/ 0 w 246"/>
                  <a:gd name="T25" fmla="*/ 45 h 172"/>
                  <a:gd name="T26" fmla="*/ 15 w 246"/>
                  <a:gd name="T27" fmla="*/ 49 h 172"/>
                  <a:gd name="T28" fmla="*/ 28 w 246"/>
                  <a:gd name="T29" fmla="*/ 54 h 172"/>
                  <a:gd name="T30" fmla="*/ 42 w 246"/>
                  <a:gd name="T31" fmla="*/ 60 h 172"/>
                  <a:gd name="T32" fmla="*/ 56 w 246"/>
                  <a:gd name="T33" fmla="*/ 67 h 172"/>
                  <a:gd name="T34" fmla="*/ 84 w 246"/>
                  <a:gd name="T35" fmla="*/ 84 h 172"/>
                  <a:gd name="T36" fmla="*/ 112 w 246"/>
                  <a:gd name="T37" fmla="*/ 101 h 172"/>
                  <a:gd name="T38" fmla="*/ 141 w 246"/>
                  <a:gd name="T39" fmla="*/ 120 h 172"/>
                  <a:gd name="T40" fmla="*/ 168 w 246"/>
                  <a:gd name="T41" fmla="*/ 138 h 172"/>
                  <a:gd name="T42" fmla="*/ 197 w 246"/>
                  <a:gd name="T43" fmla="*/ 156 h 172"/>
                  <a:gd name="T44" fmla="*/ 227 w 246"/>
                  <a:gd name="T45" fmla="*/ 172 h 172"/>
                  <a:gd name="T46" fmla="*/ 227 w 246"/>
                  <a:gd name="T47" fmla="*/ 172 h 172"/>
                  <a:gd name="T48" fmla="*/ 246 w 246"/>
                  <a:gd name="T49"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72">
                    <a:moveTo>
                      <a:pt x="246" y="130"/>
                    </a:moveTo>
                    <a:lnTo>
                      <a:pt x="246" y="130"/>
                    </a:lnTo>
                    <a:lnTo>
                      <a:pt x="221" y="115"/>
                    </a:lnTo>
                    <a:lnTo>
                      <a:pt x="194" y="100"/>
                    </a:lnTo>
                    <a:lnTo>
                      <a:pt x="166" y="82"/>
                    </a:lnTo>
                    <a:lnTo>
                      <a:pt x="137" y="63"/>
                    </a:lnTo>
                    <a:lnTo>
                      <a:pt x="108" y="43"/>
                    </a:lnTo>
                    <a:lnTo>
                      <a:pt x="78" y="27"/>
                    </a:lnTo>
                    <a:lnTo>
                      <a:pt x="63" y="18"/>
                    </a:lnTo>
                    <a:lnTo>
                      <a:pt x="46" y="11"/>
                    </a:lnTo>
                    <a:lnTo>
                      <a:pt x="30" y="5"/>
                    </a:lnTo>
                    <a:lnTo>
                      <a:pt x="14" y="0"/>
                    </a:lnTo>
                    <a:lnTo>
                      <a:pt x="0" y="45"/>
                    </a:lnTo>
                    <a:lnTo>
                      <a:pt x="15" y="49"/>
                    </a:lnTo>
                    <a:lnTo>
                      <a:pt x="28" y="54"/>
                    </a:lnTo>
                    <a:lnTo>
                      <a:pt x="42" y="60"/>
                    </a:lnTo>
                    <a:lnTo>
                      <a:pt x="56" y="67"/>
                    </a:lnTo>
                    <a:lnTo>
                      <a:pt x="84" y="84"/>
                    </a:lnTo>
                    <a:lnTo>
                      <a:pt x="112" y="101"/>
                    </a:lnTo>
                    <a:lnTo>
                      <a:pt x="141" y="120"/>
                    </a:lnTo>
                    <a:lnTo>
                      <a:pt x="168" y="138"/>
                    </a:lnTo>
                    <a:lnTo>
                      <a:pt x="197" y="156"/>
                    </a:lnTo>
                    <a:lnTo>
                      <a:pt x="227" y="172"/>
                    </a:lnTo>
                    <a:lnTo>
                      <a:pt x="227" y="172"/>
                    </a:lnTo>
                    <a:lnTo>
                      <a:pt x="246" y="13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2" name="Freeform 392"/>
              <p:cNvSpPr>
                <a:spLocks/>
              </p:cNvSpPr>
              <p:nvPr/>
            </p:nvSpPr>
            <p:spPr bwMode="auto">
              <a:xfrm>
                <a:off x="1127" y="2542"/>
                <a:ext cx="39" cy="22"/>
              </a:xfrm>
              <a:custGeom>
                <a:avLst/>
                <a:gdLst>
                  <a:gd name="T0" fmla="*/ 339 w 339"/>
                  <a:gd name="T1" fmla="*/ 134 h 180"/>
                  <a:gd name="T2" fmla="*/ 337 w 339"/>
                  <a:gd name="T3" fmla="*/ 134 h 180"/>
                  <a:gd name="T4" fmla="*/ 318 w 339"/>
                  <a:gd name="T5" fmla="*/ 129 h 180"/>
                  <a:gd name="T6" fmla="*/ 299 w 339"/>
                  <a:gd name="T7" fmla="*/ 125 h 180"/>
                  <a:gd name="T8" fmla="*/ 280 w 339"/>
                  <a:gd name="T9" fmla="*/ 119 h 180"/>
                  <a:gd name="T10" fmla="*/ 261 w 339"/>
                  <a:gd name="T11" fmla="*/ 113 h 180"/>
                  <a:gd name="T12" fmla="*/ 220 w 339"/>
                  <a:gd name="T13" fmla="*/ 96 h 180"/>
                  <a:gd name="T14" fmla="*/ 180 w 339"/>
                  <a:gd name="T15" fmla="*/ 78 h 180"/>
                  <a:gd name="T16" fmla="*/ 141 w 339"/>
                  <a:gd name="T17" fmla="*/ 59 h 180"/>
                  <a:gd name="T18" fmla="*/ 100 w 339"/>
                  <a:gd name="T19" fmla="*/ 38 h 180"/>
                  <a:gd name="T20" fmla="*/ 60 w 339"/>
                  <a:gd name="T21" fmla="*/ 18 h 180"/>
                  <a:gd name="T22" fmla="*/ 19 w 339"/>
                  <a:gd name="T23" fmla="*/ 0 h 180"/>
                  <a:gd name="T24" fmla="*/ 0 w 339"/>
                  <a:gd name="T25" fmla="*/ 42 h 180"/>
                  <a:gd name="T26" fmla="*/ 40 w 339"/>
                  <a:gd name="T27" fmla="*/ 60 h 180"/>
                  <a:gd name="T28" fmla="*/ 79 w 339"/>
                  <a:gd name="T29" fmla="*/ 80 h 180"/>
                  <a:gd name="T30" fmla="*/ 119 w 339"/>
                  <a:gd name="T31" fmla="*/ 99 h 180"/>
                  <a:gd name="T32" fmla="*/ 161 w 339"/>
                  <a:gd name="T33" fmla="*/ 120 h 180"/>
                  <a:gd name="T34" fmla="*/ 202 w 339"/>
                  <a:gd name="T35" fmla="*/ 139 h 180"/>
                  <a:gd name="T36" fmla="*/ 244 w 339"/>
                  <a:gd name="T37" fmla="*/ 156 h 180"/>
                  <a:gd name="T38" fmla="*/ 265 w 339"/>
                  <a:gd name="T39" fmla="*/ 163 h 180"/>
                  <a:gd name="T40" fmla="*/ 287 w 339"/>
                  <a:gd name="T41" fmla="*/ 170 h 180"/>
                  <a:gd name="T42" fmla="*/ 307 w 339"/>
                  <a:gd name="T43" fmla="*/ 175 h 180"/>
                  <a:gd name="T44" fmla="*/ 329 w 339"/>
                  <a:gd name="T45" fmla="*/ 180 h 180"/>
                  <a:gd name="T46" fmla="*/ 329 w 339"/>
                  <a:gd name="T47" fmla="*/ 180 h 180"/>
                  <a:gd name="T48" fmla="*/ 339 w 339"/>
                  <a:gd name="T49"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80">
                    <a:moveTo>
                      <a:pt x="339" y="134"/>
                    </a:moveTo>
                    <a:lnTo>
                      <a:pt x="337" y="134"/>
                    </a:lnTo>
                    <a:lnTo>
                      <a:pt x="318" y="129"/>
                    </a:lnTo>
                    <a:lnTo>
                      <a:pt x="299" y="125"/>
                    </a:lnTo>
                    <a:lnTo>
                      <a:pt x="280" y="119"/>
                    </a:lnTo>
                    <a:lnTo>
                      <a:pt x="261" y="113"/>
                    </a:lnTo>
                    <a:lnTo>
                      <a:pt x="220" y="96"/>
                    </a:lnTo>
                    <a:lnTo>
                      <a:pt x="180" y="78"/>
                    </a:lnTo>
                    <a:lnTo>
                      <a:pt x="141" y="59"/>
                    </a:lnTo>
                    <a:lnTo>
                      <a:pt x="100" y="38"/>
                    </a:lnTo>
                    <a:lnTo>
                      <a:pt x="60" y="18"/>
                    </a:lnTo>
                    <a:lnTo>
                      <a:pt x="19" y="0"/>
                    </a:lnTo>
                    <a:lnTo>
                      <a:pt x="0" y="42"/>
                    </a:lnTo>
                    <a:lnTo>
                      <a:pt x="40" y="60"/>
                    </a:lnTo>
                    <a:lnTo>
                      <a:pt x="79" y="80"/>
                    </a:lnTo>
                    <a:lnTo>
                      <a:pt x="119" y="99"/>
                    </a:lnTo>
                    <a:lnTo>
                      <a:pt x="161" y="120"/>
                    </a:lnTo>
                    <a:lnTo>
                      <a:pt x="202" y="139"/>
                    </a:lnTo>
                    <a:lnTo>
                      <a:pt x="244" y="156"/>
                    </a:lnTo>
                    <a:lnTo>
                      <a:pt x="265" y="163"/>
                    </a:lnTo>
                    <a:lnTo>
                      <a:pt x="287" y="170"/>
                    </a:lnTo>
                    <a:lnTo>
                      <a:pt x="307" y="175"/>
                    </a:lnTo>
                    <a:lnTo>
                      <a:pt x="329" y="180"/>
                    </a:lnTo>
                    <a:lnTo>
                      <a:pt x="329" y="180"/>
                    </a:lnTo>
                    <a:lnTo>
                      <a:pt x="339" y="13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3" name="Freeform 393"/>
              <p:cNvSpPr>
                <a:spLocks/>
              </p:cNvSpPr>
              <p:nvPr/>
            </p:nvSpPr>
            <p:spPr bwMode="auto">
              <a:xfrm>
                <a:off x="1165" y="2559"/>
                <a:ext cx="56" cy="9"/>
              </a:xfrm>
              <a:custGeom>
                <a:avLst/>
                <a:gdLst>
                  <a:gd name="T0" fmla="*/ 482 w 482"/>
                  <a:gd name="T1" fmla="*/ 32 h 77"/>
                  <a:gd name="T2" fmla="*/ 482 w 482"/>
                  <a:gd name="T3" fmla="*/ 32 h 77"/>
                  <a:gd name="T4" fmla="*/ 454 w 482"/>
                  <a:gd name="T5" fmla="*/ 24 h 77"/>
                  <a:gd name="T6" fmla="*/ 424 w 482"/>
                  <a:gd name="T7" fmla="*/ 20 h 77"/>
                  <a:gd name="T8" fmla="*/ 394 w 482"/>
                  <a:gd name="T9" fmla="*/ 16 h 77"/>
                  <a:gd name="T10" fmla="*/ 364 w 482"/>
                  <a:gd name="T11" fmla="*/ 13 h 77"/>
                  <a:gd name="T12" fmla="*/ 304 w 482"/>
                  <a:gd name="T13" fmla="*/ 12 h 77"/>
                  <a:gd name="T14" fmla="*/ 244 w 482"/>
                  <a:gd name="T15" fmla="*/ 12 h 77"/>
                  <a:gd name="T16" fmla="*/ 184 w 482"/>
                  <a:gd name="T17" fmla="*/ 12 h 77"/>
                  <a:gd name="T18" fmla="*/ 124 w 482"/>
                  <a:gd name="T19" fmla="*/ 12 h 77"/>
                  <a:gd name="T20" fmla="*/ 95 w 482"/>
                  <a:gd name="T21" fmla="*/ 11 h 77"/>
                  <a:gd name="T22" fmla="*/ 66 w 482"/>
                  <a:gd name="T23" fmla="*/ 9 h 77"/>
                  <a:gd name="T24" fmla="*/ 37 w 482"/>
                  <a:gd name="T25" fmla="*/ 5 h 77"/>
                  <a:gd name="T26" fmla="*/ 10 w 482"/>
                  <a:gd name="T27" fmla="*/ 0 h 77"/>
                  <a:gd name="T28" fmla="*/ 0 w 482"/>
                  <a:gd name="T29" fmla="*/ 46 h 77"/>
                  <a:gd name="T30" fmla="*/ 31 w 482"/>
                  <a:gd name="T31" fmla="*/ 51 h 77"/>
                  <a:gd name="T32" fmla="*/ 61 w 482"/>
                  <a:gd name="T33" fmla="*/ 54 h 77"/>
                  <a:gd name="T34" fmla="*/ 92 w 482"/>
                  <a:gd name="T35" fmla="*/ 57 h 77"/>
                  <a:gd name="T36" fmla="*/ 122 w 482"/>
                  <a:gd name="T37" fmla="*/ 59 h 77"/>
                  <a:gd name="T38" fmla="*/ 184 w 482"/>
                  <a:gd name="T39" fmla="*/ 59 h 77"/>
                  <a:gd name="T40" fmla="*/ 244 w 482"/>
                  <a:gd name="T41" fmla="*/ 59 h 77"/>
                  <a:gd name="T42" fmla="*/ 304 w 482"/>
                  <a:gd name="T43" fmla="*/ 59 h 77"/>
                  <a:gd name="T44" fmla="*/ 361 w 482"/>
                  <a:gd name="T45" fmla="*/ 60 h 77"/>
                  <a:gd name="T46" fmla="*/ 389 w 482"/>
                  <a:gd name="T47" fmla="*/ 63 h 77"/>
                  <a:gd name="T48" fmla="*/ 416 w 482"/>
                  <a:gd name="T49" fmla="*/ 66 h 77"/>
                  <a:gd name="T50" fmla="*/ 444 w 482"/>
                  <a:gd name="T51" fmla="*/ 71 h 77"/>
                  <a:gd name="T52" fmla="*/ 470 w 482"/>
                  <a:gd name="T53" fmla="*/ 77 h 77"/>
                  <a:gd name="T54" fmla="*/ 470 w 482"/>
                  <a:gd name="T55" fmla="*/ 76 h 77"/>
                  <a:gd name="T56" fmla="*/ 482 w 482"/>
                  <a:gd name="T5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2" h="77">
                    <a:moveTo>
                      <a:pt x="482" y="32"/>
                    </a:moveTo>
                    <a:lnTo>
                      <a:pt x="482" y="32"/>
                    </a:lnTo>
                    <a:lnTo>
                      <a:pt x="454" y="24"/>
                    </a:lnTo>
                    <a:lnTo>
                      <a:pt x="424" y="20"/>
                    </a:lnTo>
                    <a:lnTo>
                      <a:pt x="394" y="16"/>
                    </a:lnTo>
                    <a:lnTo>
                      <a:pt x="364" y="13"/>
                    </a:lnTo>
                    <a:lnTo>
                      <a:pt x="304" y="12"/>
                    </a:lnTo>
                    <a:lnTo>
                      <a:pt x="244" y="12"/>
                    </a:lnTo>
                    <a:lnTo>
                      <a:pt x="184" y="12"/>
                    </a:lnTo>
                    <a:lnTo>
                      <a:pt x="124" y="12"/>
                    </a:lnTo>
                    <a:lnTo>
                      <a:pt x="95" y="11"/>
                    </a:lnTo>
                    <a:lnTo>
                      <a:pt x="66" y="9"/>
                    </a:lnTo>
                    <a:lnTo>
                      <a:pt x="37" y="5"/>
                    </a:lnTo>
                    <a:lnTo>
                      <a:pt x="10" y="0"/>
                    </a:lnTo>
                    <a:lnTo>
                      <a:pt x="0" y="46"/>
                    </a:lnTo>
                    <a:lnTo>
                      <a:pt x="31" y="51"/>
                    </a:lnTo>
                    <a:lnTo>
                      <a:pt x="61" y="54"/>
                    </a:lnTo>
                    <a:lnTo>
                      <a:pt x="92" y="57"/>
                    </a:lnTo>
                    <a:lnTo>
                      <a:pt x="122" y="59"/>
                    </a:lnTo>
                    <a:lnTo>
                      <a:pt x="184" y="59"/>
                    </a:lnTo>
                    <a:lnTo>
                      <a:pt x="244" y="59"/>
                    </a:lnTo>
                    <a:lnTo>
                      <a:pt x="304" y="59"/>
                    </a:lnTo>
                    <a:lnTo>
                      <a:pt x="361" y="60"/>
                    </a:lnTo>
                    <a:lnTo>
                      <a:pt x="389" y="63"/>
                    </a:lnTo>
                    <a:lnTo>
                      <a:pt x="416" y="66"/>
                    </a:lnTo>
                    <a:lnTo>
                      <a:pt x="444" y="71"/>
                    </a:lnTo>
                    <a:lnTo>
                      <a:pt x="470" y="77"/>
                    </a:lnTo>
                    <a:lnTo>
                      <a:pt x="470" y="76"/>
                    </a:lnTo>
                    <a:lnTo>
                      <a:pt x="482" y="3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4" name="Freeform 394"/>
              <p:cNvSpPr>
                <a:spLocks/>
              </p:cNvSpPr>
              <p:nvPr/>
            </p:nvSpPr>
            <p:spPr bwMode="auto">
              <a:xfrm>
                <a:off x="1219" y="2563"/>
                <a:ext cx="21" cy="22"/>
              </a:xfrm>
              <a:custGeom>
                <a:avLst/>
                <a:gdLst>
                  <a:gd name="T0" fmla="*/ 191 w 192"/>
                  <a:gd name="T1" fmla="*/ 151 h 182"/>
                  <a:gd name="T2" fmla="*/ 192 w 192"/>
                  <a:gd name="T3" fmla="*/ 151 h 182"/>
                  <a:gd name="T4" fmla="*/ 174 w 192"/>
                  <a:gd name="T5" fmla="*/ 130 h 182"/>
                  <a:gd name="T6" fmla="*/ 156 w 192"/>
                  <a:gd name="T7" fmla="*/ 109 h 182"/>
                  <a:gd name="T8" fmla="*/ 136 w 192"/>
                  <a:gd name="T9" fmla="*/ 86 h 182"/>
                  <a:gd name="T10" fmla="*/ 116 w 192"/>
                  <a:gd name="T11" fmla="*/ 64 h 182"/>
                  <a:gd name="T12" fmla="*/ 105 w 192"/>
                  <a:gd name="T13" fmla="*/ 54 h 182"/>
                  <a:gd name="T14" fmla="*/ 93 w 192"/>
                  <a:gd name="T15" fmla="*/ 44 h 182"/>
                  <a:gd name="T16" fmla="*/ 81 w 192"/>
                  <a:gd name="T17" fmla="*/ 34 h 182"/>
                  <a:gd name="T18" fmla="*/ 69 w 192"/>
                  <a:gd name="T19" fmla="*/ 26 h 182"/>
                  <a:gd name="T20" fmla="*/ 56 w 192"/>
                  <a:gd name="T21" fmla="*/ 18 h 182"/>
                  <a:gd name="T22" fmla="*/ 42 w 192"/>
                  <a:gd name="T23" fmla="*/ 10 h 182"/>
                  <a:gd name="T24" fmla="*/ 28 w 192"/>
                  <a:gd name="T25" fmla="*/ 4 h 182"/>
                  <a:gd name="T26" fmla="*/ 12 w 192"/>
                  <a:gd name="T27" fmla="*/ 0 h 182"/>
                  <a:gd name="T28" fmla="*/ 0 w 192"/>
                  <a:gd name="T29" fmla="*/ 44 h 182"/>
                  <a:gd name="T30" fmla="*/ 11 w 192"/>
                  <a:gd name="T31" fmla="*/ 48 h 182"/>
                  <a:gd name="T32" fmla="*/ 22 w 192"/>
                  <a:gd name="T33" fmla="*/ 52 h 182"/>
                  <a:gd name="T34" fmla="*/ 33 w 192"/>
                  <a:gd name="T35" fmla="*/ 58 h 182"/>
                  <a:gd name="T36" fmla="*/ 42 w 192"/>
                  <a:gd name="T37" fmla="*/ 64 h 182"/>
                  <a:gd name="T38" fmla="*/ 53 w 192"/>
                  <a:gd name="T39" fmla="*/ 72 h 182"/>
                  <a:gd name="T40" fmla="*/ 63 w 192"/>
                  <a:gd name="T41" fmla="*/ 80 h 182"/>
                  <a:gd name="T42" fmla="*/ 74 w 192"/>
                  <a:gd name="T43" fmla="*/ 88 h 182"/>
                  <a:gd name="T44" fmla="*/ 83 w 192"/>
                  <a:gd name="T45" fmla="*/ 98 h 182"/>
                  <a:gd name="T46" fmla="*/ 102 w 192"/>
                  <a:gd name="T47" fmla="*/ 117 h 182"/>
                  <a:gd name="T48" fmla="*/ 120 w 192"/>
                  <a:gd name="T49" fmla="*/ 139 h 182"/>
                  <a:gd name="T50" fmla="*/ 138 w 192"/>
                  <a:gd name="T51" fmla="*/ 160 h 182"/>
                  <a:gd name="T52" fmla="*/ 156 w 192"/>
                  <a:gd name="T53" fmla="*/ 181 h 182"/>
                  <a:gd name="T54" fmla="*/ 156 w 192"/>
                  <a:gd name="T55" fmla="*/ 182 h 182"/>
                  <a:gd name="T56" fmla="*/ 191 w 192"/>
                  <a:gd name="T57" fmla="*/ 1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2">
                    <a:moveTo>
                      <a:pt x="191" y="151"/>
                    </a:moveTo>
                    <a:lnTo>
                      <a:pt x="192" y="151"/>
                    </a:lnTo>
                    <a:lnTo>
                      <a:pt x="174" y="130"/>
                    </a:lnTo>
                    <a:lnTo>
                      <a:pt x="156" y="109"/>
                    </a:lnTo>
                    <a:lnTo>
                      <a:pt x="136" y="86"/>
                    </a:lnTo>
                    <a:lnTo>
                      <a:pt x="116" y="64"/>
                    </a:lnTo>
                    <a:lnTo>
                      <a:pt x="105" y="54"/>
                    </a:lnTo>
                    <a:lnTo>
                      <a:pt x="93" y="44"/>
                    </a:lnTo>
                    <a:lnTo>
                      <a:pt x="81" y="34"/>
                    </a:lnTo>
                    <a:lnTo>
                      <a:pt x="69" y="26"/>
                    </a:lnTo>
                    <a:lnTo>
                      <a:pt x="56" y="18"/>
                    </a:lnTo>
                    <a:lnTo>
                      <a:pt x="42" y="10"/>
                    </a:lnTo>
                    <a:lnTo>
                      <a:pt x="28" y="4"/>
                    </a:lnTo>
                    <a:lnTo>
                      <a:pt x="12" y="0"/>
                    </a:lnTo>
                    <a:lnTo>
                      <a:pt x="0" y="44"/>
                    </a:lnTo>
                    <a:lnTo>
                      <a:pt x="11" y="48"/>
                    </a:lnTo>
                    <a:lnTo>
                      <a:pt x="22" y="52"/>
                    </a:lnTo>
                    <a:lnTo>
                      <a:pt x="33" y="58"/>
                    </a:lnTo>
                    <a:lnTo>
                      <a:pt x="42" y="64"/>
                    </a:lnTo>
                    <a:lnTo>
                      <a:pt x="53" y="72"/>
                    </a:lnTo>
                    <a:lnTo>
                      <a:pt x="63" y="80"/>
                    </a:lnTo>
                    <a:lnTo>
                      <a:pt x="74" y="88"/>
                    </a:lnTo>
                    <a:lnTo>
                      <a:pt x="83" y="98"/>
                    </a:lnTo>
                    <a:lnTo>
                      <a:pt x="102" y="117"/>
                    </a:lnTo>
                    <a:lnTo>
                      <a:pt x="120" y="139"/>
                    </a:lnTo>
                    <a:lnTo>
                      <a:pt x="138" y="160"/>
                    </a:lnTo>
                    <a:lnTo>
                      <a:pt x="156" y="181"/>
                    </a:lnTo>
                    <a:lnTo>
                      <a:pt x="156" y="182"/>
                    </a:lnTo>
                    <a:lnTo>
                      <a:pt x="191" y="15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5" name="Freeform 395"/>
              <p:cNvSpPr>
                <a:spLocks/>
              </p:cNvSpPr>
              <p:nvPr/>
            </p:nvSpPr>
            <p:spPr bwMode="auto">
              <a:xfrm>
                <a:off x="1237" y="2582"/>
                <a:ext cx="14" cy="16"/>
              </a:xfrm>
              <a:custGeom>
                <a:avLst/>
                <a:gdLst>
                  <a:gd name="T0" fmla="*/ 123 w 123"/>
                  <a:gd name="T1" fmla="*/ 127 h 137"/>
                  <a:gd name="T2" fmla="*/ 123 w 123"/>
                  <a:gd name="T3" fmla="*/ 128 h 137"/>
                  <a:gd name="T4" fmla="*/ 120 w 123"/>
                  <a:gd name="T5" fmla="*/ 117 h 137"/>
                  <a:gd name="T6" fmla="*/ 118 w 123"/>
                  <a:gd name="T7" fmla="*/ 108 h 137"/>
                  <a:gd name="T8" fmla="*/ 113 w 123"/>
                  <a:gd name="T9" fmla="*/ 98 h 137"/>
                  <a:gd name="T10" fmla="*/ 108 w 123"/>
                  <a:gd name="T11" fmla="*/ 89 h 137"/>
                  <a:gd name="T12" fmla="*/ 99 w 123"/>
                  <a:gd name="T13" fmla="*/ 72 h 137"/>
                  <a:gd name="T14" fmla="*/ 86 w 123"/>
                  <a:gd name="T15" fmla="*/ 56 h 137"/>
                  <a:gd name="T16" fmla="*/ 60 w 123"/>
                  <a:gd name="T17" fmla="*/ 26 h 137"/>
                  <a:gd name="T18" fmla="*/ 35 w 123"/>
                  <a:gd name="T19" fmla="*/ 0 h 137"/>
                  <a:gd name="T20" fmla="*/ 0 w 123"/>
                  <a:gd name="T21" fmla="*/ 31 h 137"/>
                  <a:gd name="T22" fmla="*/ 26 w 123"/>
                  <a:gd name="T23" fmla="*/ 57 h 137"/>
                  <a:gd name="T24" fmla="*/ 50 w 123"/>
                  <a:gd name="T25" fmla="*/ 85 h 137"/>
                  <a:gd name="T26" fmla="*/ 60 w 123"/>
                  <a:gd name="T27" fmla="*/ 98 h 137"/>
                  <a:gd name="T28" fmla="*/ 69 w 123"/>
                  <a:gd name="T29" fmla="*/ 113 h 137"/>
                  <a:gd name="T30" fmla="*/ 71 w 123"/>
                  <a:gd name="T31" fmla="*/ 119 h 137"/>
                  <a:gd name="T32" fmla="*/ 74 w 123"/>
                  <a:gd name="T33" fmla="*/ 125 h 137"/>
                  <a:gd name="T34" fmla="*/ 76 w 123"/>
                  <a:gd name="T35" fmla="*/ 131 h 137"/>
                  <a:gd name="T36" fmla="*/ 77 w 123"/>
                  <a:gd name="T37" fmla="*/ 137 h 137"/>
                  <a:gd name="T38" fmla="*/ 77 w 123"/>
                  <a:gd name="T39" fmla="*/ 137 h 137"/>
                  <a:gd name="T40" fmla="*/ 123 w 123"/>
                  <a:gd name="T41"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37">
                    <a:moveTo>
                      <a:pt x="123" y="127"/>
                    </a:moveTo>
                    <a:lnTo>
                      <a:pt x="123" y="128"/>
                    </a:lnTo>
                    <a:lnTo>
                      <a:pt x="120" y="117"/>
                    </a:lnTo>
                    <a:lnTo>
                      <a:pt x="118" y="108"/>
                    </a:lnTo>
                    <a:lnTo>
                      <a:pt x="113" y="98"/>
                    </a:lnTo>
                    <a:lnTo>
                      <a:pt x="108" y="89"/>
                    </a:lnTo>
                    <a:lnTo>
                      <a:pt x="99" y="72"/>
                    </a:lnTo>
                    <a:lnTo>
                      <a:pt x="86" y="56"/>
                    </a:lnTo>
                    <a:lnTo>
                      <a:pt x="60" y="26"/>
                    </a:lnTo>
                    <a:lnTo>
                      <a:pt x="35" y="0"/>
                    </a:lnTo>
                    <a:lnTo>
                      <a:pt x="0" y="31"/>
                    </a:lnTo>
                    <a:lnTo>
                      <a:pt x="26" y="57"/>
                    </a:lnTo>
                    <a:lnTo>
                      <a:pt x="50" y="85"/>
                    </a:lnTo>
                    <a:lnTo>
                      <a:pt x="60" y="98"/>
                    </a:lnTo>
                    <a:lnTo>
                      <a:pt x="69" y="113"/>
                    </a:lnTo>
                    <a:lnTo>
                      <a:pt x="71" y="119"/>
                    </a:lnTo>
                    <a:lnTo>
                      <a:pt x="74" y="125"/>
                    </a:lnTo>
                    <a:lnTo>
                      <a:pt x="76" y="131"/>
                    </a:lnTo>
                    <a:lnTo>
                      <a:pt x="77" y="137"/>
                    </a:lnTo>
                    <a:lnTo>
                      <a:pt x="77" y="137"/>
                    </a:lnTo>
                    <a:lnTo>
                      <a:pt x="123" y="12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6" name="Freeform 396"/>
              <p:cNvSpPr>
                <a:spLocks/>
              </p:cNvSpPr>
              <p:nvPr/>
            </p:nvSpPr>
            <p:spPr bwMode="auto">
              <a:xfrm>
                <a:off x="1243" y="2596"/>
                <a:ext cx="8" cy="23"/>
              </a:xfrm>
              <a:custGeom>
                <a:avLst/>
                <a:gdLst>
                  <a:gd name="T0" fmla="*/ 51 w 65"/>
                  <a:gd name="T1" fmla="*/ 164 h 181"/>
                  <a:gd name="T2" fmla="*/ 51 w 65"/>
                  <a:gd name="T3" fmla="*/ 164 h 181"/>
                  <a:gd name="T4" fmla="*/ 48 w 65"/>
                  <a:gd name="T5" fmla="*/ 157 h 181"/>
                  <a:gd name="T6" fmla="*/ 47 w 65"/>
                  <a:gd name="T7" fmla="*/ 149 h 181"/>
                  <a:gd name="T8" fmla="*/ 47 w 65"/>
                  <a:gd name="T9" fmla="*/ 140 h 181"/>
                  <a:gd name="T10" fmla="*/ 47 w 65"/>
                  <a:gd name="T11" fmla="*/ 133 h 181"/>
                  <a:gd name="T12" fmla="*/ 50 w 65"/>
                  <a:gd name="T13" fmla="*/ 113 h 181"/>
                  <a:gd name="T14" fmla="*/ 54 w 65"/>
                  <a:gd name="T15" fmla="*/ 92 h 181"/>
                  <a:gd name="T16" fmla="*/ 59 w 65"/>
                  <a:gd name="T17" fmla="*/ 71 h 181"/>
                  <a:gd name="T18" fmla="*/ 64 w 65"/>
                  <a:gd name="T19" fmla="*/ 48 h 181"/>
                  <a:gd name="T20" fmla="*/ 65 w 65"/>
                  <a:gd name="T21" fmla="*/ 36 h 181"/>
                  <a:gd name="T22" fmla="*/ 65 w 65"/>
                  <a:gd name="T23" fmla="*/ 24 h 181"/>
                  <a:gd name="T24" fmla="*/ 65 w 65"/>
                  <a:gd name="T25" fmla="*/ 12 h 181"/>
                  <a:gd name="T26" fmla="*/ 63 w 65"/>
                  <a:gd name="T27" fmla="*/ 0 h 181"/>
                  <a:gd name="T28" fmla="*/ 17 w 65"/>
                  <a:gd name="T29" fmla="*/ 10 h 181"/>
                  <a:gd name="T30" fmla="*/ 18 w 65"/>
                  <a:gd name="T31" fmla="*/ 17 h 181"/>
                  <a:gd name="T32" fmla="*/ 18 w 65"/>
                  <a:gd name="T33" fmla="*/ 24 h 181"/>
                  <a:gd name="T34" fmla="*/ 18 w 65"/>
                  <a:gd name="T35" fmla="*/ 32 h 181"/>
                  <a:gd name="T36" fmla="*/ 17 w 65"/>
                  <a:gd name="T37" fmla="*/ 41 h 181"/>
                  <a:gd name="T38" fmla="*/ 14 w 65"/>
                  <a:gd name="T39" fmla="*/ 61 h 181"/>
                  <a:gd name="T40" fmla="*/ 9 w 65"/>
                  <a:gd name="T41" fmla="*/ 82 h 181"/>
                  <a:gd name="T42" fmla="*/ 4 w 65"/>
                  <a:gd name="T43" fmla="*/ 104 h 181"/>
                  <a:gd name="T44" fmla="*/ 0 w 65"/>
                  <a:gd name="T45" fmla="*/ 128 h 181"/>
                  <a:gd name="T46" fmla="*/ 0 w 65"/>
                  <a:gd name="T47" fmla="*/ 142 h 181"/>
                  <a:gd name="T48" fmla="*/ 0 w 65"/>
                  <a:gd name="T49" fmla="*/ 154 h 181"/>
                  <a:gd name="T50" fmla="*/ 3 w 65"/>
                  <a:gd name="T51" fmla="*/ 167 h 181"/>
                  <a:gd name="T52" fmla="*/ 6 w 65"/>
                  <a:gd name="T53" fmla="*/ 180 h 181"/>
                  <a:gd name="T54" fmla="*/ 6 w 65"/>
                  <a:gd name="T55" fmla="*/ 181 h 181"/>
                  <a:gd name="T56" fmla="*/ 51 w 65"/>
                  <a:gd name="T57"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1">
                    <a:moveTo>
                      <a:pt x="51" y="164"/>
                    </a:moveTo>
                    <a:lnTo>
                      <a:pt x="51" y="164"/>
                    </a:lnTo>
                    <a:lnTo>
                      <a:pt x="48" y="157"/>
                    </a:lnTo>
                    <a:lnTo>
                      <a:pt x="47" y="149"/>
                    </a:lnTo>
                    <a:lnTo>
                      <a:pt x="47" y="140"/>
                    </a:lnTo>
                    <a:lnTo>
                      <a:pt x="47" y="133"/>
                    </a:lnTo>
                    <a:lnTo>
                      <a:pt x="50" y="113"/>
                    </a:lnTo>
                    <a:lnTo>
                      <a:pt x="54" y="92"/>
                    </a:lnTo>
                    <a:lnTo>
                      <a:pt x="59" y="71"/>
                    </a:lnTo>
                    <a:lnTo>
                      <a:pt x="64" y="48"/>
                    </a:lnTo>
                    <a:lnTo>
                      <a:pt x="65" y="36"/>
                    </a:lnTo>
                    <a:lnTo>
                      <a:pt x="65" y="24"/>
                    </a:lnTo>
                    <a:lnTo>
                      <a:pt x="65" y="12"/>
                    </a:lnTo>
                    <a:lnTo>
                      <a:pt x="63" y="0"/>
                    </a:lnTo>
                    <a:lnTo>
                      <a:pt x="17" y="10"/>
                    </a:lnTo>
                    <a:lnTo>
                      <a:pt x="18" y="17"/>
                    </a:lnTo>
                    <a:lnTo>
                      <a:pt x="18" y="24"/>
                    </a:lnTo>
                    <a:lnTo>
                      <a:pt x="18" y="32"/>
                    </a:lnTo>
                    <a:lnTo>
                      <a:pt x="17" y="41"/>
                    </a:lnTo>
                    <a:lnTo>
                      <a:pt x="14" y="61"/>
                    </a:lnTo>
                    <a:lnTo>
                      <a:pt x="9" y="82"/>
                    </a:lnTo>
                    <a:lnTo>
                      <a:pt x="4" y="104"/>
                    </a:lnTo>
                    <a:lnTo>
                      <a:pt x="0" y="128"/>
                    </a:lnTo>
                    <a:lnTo>
                      <a:pt x="0" y="142"/>
                    </a:lnTo>
                    <a:lnTo>
                      <a:pt x="0" y="154"/>
                    </a:lnTo>
                    <a:lnTo>
                      <a:pt x="3" y="167"/>
                    </a:lnTo>
                    <a:lnTo>
                      <a:pt x="6" y="180"/>
                    </a:lnTo>
                    <a:lnTo>
                      <a:pt x="6" y="181"/>
                    </a:lnTo>
                    <a:lnTo>
                      <a:pt x="51" y="16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7" name="Freeform 397"/>
              <p:cNvSpPr>
                <a:spLocks/>
              </p:cNvSpPr>
              <p:nvPr/>
            </p:nvSpPr>
            <p:spPr bwMode="auto">
              <a:xfrm>
                <a:off x="1244" y="2617"/>
                <a:ext cx="35" cy="62"/>
              </a:xfrm>
              <a:custGeom>
                <a:avLst/>
                <a:gdLst>
                  <a:gd name="T0" fmla="*/ 305 w 305"/>
                  <a:gd name="T1" fmla="*/ 494 h 512"/>
                  <a:gd name="T2" fmla="*/ 305 w 305"/>
                  <a:gd name="T3" fmla="*/ 494 h 512"/>
                  <a:gd name="T4" fmla="*/ 292 w 305"/>
                  <a:gd name="T5" fmla="*/ 461 h 512"/>
                  <a:gd name="T6" fmla="*/ 278 w 305"/>
                  <a:gd name="T7" fmla="*/ 429 h 512"/>
                  <a:gd name="T8" fmla="*/ 262 w 305"/>
                  <a:gd name="T9" fmla="*/ 398 h 512"/>
                  <a:gd name="T10" fmla="*/ 245 w 305"/>
                  <a:gd name="T11" fmla="*/ 366 h 512"/>
                  <a:gd name="T12" fmla="*/ 209 w 305"/>
                  <a:gd name="T13" fmla="*/ 304 h 512"/>
                  <a:gd name="T14" fmla="*/ 173 w 305"/>
                  <a:gd name="T15" fmla="*/ 244 h 512"/>
                  <a:gd name="T16" fmla="*/ 137 w 305"/>
                  <a:gd name="T17" fmla="*/ 183 h 512"/>
                  <a:gd name="T18" fmla="*/ 102 w 305"/>
                  <a:gd name="T19" fmla="*/ 123 h 512"/>
                  <a:gd name="T20" fmla="*/ 87 w 305"/>
                  <a:gd name="T21" fmla="*/ 93 h 512"/>
                  <a:gd name="T22" fmla="*/ 71 w 305"/>
                  <a:gd name="T23" fmla="*/ 62 h 512"/>
                  <a:gd name="T24" fmla="*/ 57 w 305"/>
                  <a:gd name="T25" fmla="*/ 30 h 512"/>
                  <a:gd name="T26" fmla="*/ 45 w 305"/>
                  <a:gd name="T27" fmla="*/ 0 h 512"/>
                  <a:gd name="T28" fmla="*/ 0 w 305"/>
                  <a:gd name="T29" fmla="*/ 17 h 512"/>
                  <a:gd name="T30" fmla="*/ 15 w 305"/>
                  <a:gd name="T31" fmla="*/ 50 h 512"/>
                  <a:gd name="T32" fmla="*/ 29 w 305"/>
                  <a:gd name="T33" fmla="*/ 82 h 512"/>
                  <a:gd name="T34" fmla="*/ 45 w 305"/>
                  <a:gd name="T35" fmla="*/ 113 h 512"/>
                  <a:gd name="T36" fmla="*/ 62 w 305"/>
                  <a:gd name="T37" fmla="*/ 144 h 512"/>
                  <a:gd name="T38" fmla="*/ 96 w 305"/>
                  <a:gd name="T39" fmla="*/ 207 h 512"/>
                  <a:gd name="T40" fmla="*/ 134 w 305"/>
                  <a:gd name="T41" fmla="*/ 267 h 512"/>
                  <a:gd name="T42" fmla="*/ 170 w 305"/>
                  <a:gd name="T43" fmla="*/ 328 h 512"/>
                  <a:gd name="T44" fmla="*/ 204 w 305"/>
                  <a:gd name="T45" fmla="*/ 388 h 512"/>
                  <a:gd name="T46" fmla="*/ 220 w 305"/>
                  <a:gd name="T47" fmla="*/ 419 h 512"/>
                  <a:gd name="T48" fmla="*/ 236 w 305"/>
                  <a:gd name="T49" fmla="*/ 449 h 512"/>
                  <a:gd name="T50" fmla="*/ 249 w 305"/>
                  <a:gd name="T51" fmla="*/ 480 h 512"/>
                  <a:gd name="T52" fmla="*/ 262 w 305"/>
                  <a:gd name="T53" fmla="*/ 510 h 512"/>
                  <a:gd name="T54" fmla="*/ 262 w 305"/>
                  <a:gd name="T55" fmla="*/ 512 h 512"/>
                  <a:gd name="T56" fmla="*/ 305 w 305"/>
                  <a:gd name="T57" fmla="*/ 4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5" h="512">
                    <a:moveTo>
                      <a:pt x="305" y="494"/>
                    </a:moveTo>
                    <a:lnTo>
                      <a:pt x="305" y="494"/>
                    </a:lnTo>
                    <a:lnTo>
                      <a:pt x="292" y="461"/>
                    </a:lnTo>
                    <a:lnTo>
                      <a:pt x="278" y="429"/>
                    </a:lnTo>
                    <a:lnTo>
                      <a:pt x="262" y="398"/>
                    </a:lnTo>
                    <a:lnTo>
                      <a:pt x="245" y="366"/>
                    </a:lnTo>
                    <a:lnTo>
                      <a:pt x="209" y="304"/>
                    </a:lnTo>
                    <a:lnTo>
                      <a:pt x="173" y="244"/>
                    </a:lnTo>
                    <a:lnTo>
                      <a:pt x="137" y="183"/>
                    </a:lnTo>
                    <a:lnTo>
                      <a:pt x="102" y="123"/>
                    </a:lnTo>
                    <a:lnTo>
                      <a:pt x="87" y="93"/>
                    </a:lnTo>
                    <a:lnTo>
                      <a:pt x="71" y="62"/>
                    </a:lnTo>
                    <a:lnTo>
                      <a:pt x="57" y="30"/>
                    </a:lnTo>
                    <a:lnTo>
                      <a:pt x="45" y="0"/>
                    </a:lnTo>
                    <a:lnTo>
                      <a:pt x="0" y="17"/>
                    </a:lnTo>
                    <a:lnTo>
                      <a:pt x="15" y="50"/>
                    </a:lnTo>
                    <a:lnTo>
                      <a:pt x="29" y="82"/>
                    </a:lnTo>
                    <a:lnTo>
                      <a:pt x="45" y="113"/>
                    </a:lnTo>
                    <a:lnTo>
                      <a:pt x="62" y="144"/>
                    </a:lnTo>
                    <a:lnTo>
                      <a:pt x="96" y="207"/>
                    </a:lnTo>
                    <a:lnTo>
                      <a:pt x="134" y="267"/>
                    </a:lnTo>
                    <a:lnTo>
                      <a:pt x="170" y="328"/>
                    </a:lnTo>
                    <a:lnTo>
                      <a:pt x="204" y="388"/>
                    </a:lnTo>
                    <a:lnTo>
                      <a:pt x="220" y="419"/>
                    </a:lnTo>
                    <a:lnTo>
                      <a:pt x="236" y="449"/>
                    </a:lnTo>
                    <a:lnTo>
                      <a:pt x="249" y="480"/>
                    </a:lnTo>
                    <a:lnTo>
                      <a:pt x="262" y="510"/>
                    </a:lnTo>
                    <a:lnTo>
                      <a:pt x="262" y="512"/>
                    </a:lnTo>
                    <a:lnTo>
                      <a:pt x="305" y="49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8" name="Freeform 398"/>
              <p:cNvSpPr>
                <a:spLocks/>
              </p:cNvSpPr>
              <p:nvPr/>
            </p:nvSpPr>
            <p:spPr bwMode="auto">
              <a:xfrm>
                <a:off x="1275" y="2676"/>
                <a:ext cx="10" cy="37"/>
              </a:xfrm>
              <a:custGeom>
                <a:avLst/>
                <a:gdLst>
                  <a:gd name="T0" fmla="*/ 88 w 88"/>
                  <a:gd name="T1" fmla="*/ 301 h 301"/>
                  <a:gd name="T2" fmla="*/ 88 w 88"/>
                  <a:gd name="T3" fmla="*/ 301 h 301"/>
                  <a:gd name="T4" fmla="*/ 88 w 88"/>
                  <a:gd name="T5" fmla="*/ 264 h 301"/>
                  <a:gd name="T6" fmla="*/ 86 w 88"/>
                  <a:gd name="T7" fmla="*/ 225 h 301"/>
                  <a:gd name="T8" fmla="*/ 84 w 88"/>
                  <a:gd name="T9" fmla="*/ 187 h 301"/>
                  <a:gd name="T10" fmla="*/ 79 w 88"/>
                  <a:gd name="T11" fmla="*/ 148 h 301"/>
                  <a:gd name="T12" fmla="*/ 74 w 88"/>
                  <a:gd name="T13" fmla="*/ 110 h 301"/>
                  <a:gd name="T14" fmla="*/ 66 w 88"/>
                  <a:gd name="T15" fmla="*/ 73 h 301"/>
                  <a:gd name="T16" fmla="*/ 61 w 88"/>
                  <a:gd name="T17" fmla="*/ 55 h 301"/>
                  <a:gd name="T18" fmla="*/ 56 w 88"/>
                  <a:gd name="T19" fmla="*/ 36 h 301"/>
                  <a:gd name="T20" fmla="*/ 50 w 88"/>
                  <a:gd name="T21" fmla="*/ 18 h 301"/>
                  <a:gd name="T22" fmla="*/ 43 w 88"/>
                  <a:gd name="T23" fmla="*/ 0 h 301"/>
                  <a:gd name="T24" fmla="*/ 0 w 88"/>
                  <a:gd name="T25" fmla="*/ 18 h 301"/>
                  <a:gd name="T26" fmla="*/ 6 w 88"/>
                  <a:gd name="T27" fmla="*/ 33 h 301"/>
                  <a:gd name="T28" fmla="*/ 12 w 88"/>
                  <a:gd name="T29" fmla="*/ 50 h 301"/>
                  <a:gd name="T30" fmla="*/ 17 w 88"/>
                  <a:gd name="T31" fmla="*/ 67 h 301"/>
                  <a:gd name="T32" fmla="*/ 20 w 88"/>
                  <a:gd name="T33" fmla="*/ 84 h 301"/>
                  <a:gd name="T34" fmla="*/ 28 w 88"/>
                  <a:gd name="T35" fmla="*/ 118 h 301"/>
                  <a:gd name="T36" fmla="*/ 34 w 88"/>
                  <a:gd name="T37" fmla="*/ 154 h 301"/>
                  <a:gd name="T38" fmla="*/ 37 w 88"/>
                  <a:gd name="T39" fmla="*/ 190 h 301"/>
                  <a:gd name="T40" fmla="*/ 40 w 88"/>
                  <a:gd name="T41" fmla="*/ 228 h 301"/>
                  <a:gd name="T42" fmla="*/ 41 w 88"/>
                  <a:gd name="T43" fmla="*/ 264 h 301"/>
                  <a:gd name="T44" fmla="*/ 41 w 88"/>
                  <a:gd name="T45" fmla="*/ 301 h 301"/>
                  <a:gd name="T46" fmla="*/ 41 w 88"/>
                  <a:gd name="T47" fmla="*/ 301 h 301"/>
                  <a:gd name="T48" fmla="*/ 88 w 88"/>
                  <a:gd name="T4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301">
                    <a:moveTo>
                      <a:pt x="88" y="301"/>
                    </a:moveTo>
                    <a:lnTo>
                      <a:pt x="88" y="301"/>
                    </a:lnTo>
                    <a:lnTo>
                      <a:pt x="88" y="264"/>
                    </a:lnTo>
                    <a:lnTo>
                      <a:pt x="86" y="225"/>
                    </a:lnTo>
                    <a:lnTo>
                      <a:pt x="84" y="187"/>
                    </a:lnTo>
                    <a:lnTo>
                      <a:pt x="79" y="148"/>
                    </a:lnTo>
                    <a:lnTo>
                      <a:pt x="74" y="110"/>
                    </a:lnTo>
                    <a:lnTo>
                      <a:pt x="66" y="73"/>
                    </a:lnTo>
                    <a:lnTo>
                      <a:pt x="61" y="55"/>
                    </a:lnTo>
                    <a:lnTo>
                      <a:pt x="56" y="36"/>
                    </a:lnTo>
                    <a:lnTo>
                      <a:pt x="50" y="18"/>
                    </a:lnTo>
                    <a:lnTo>
                      <a:pt x="43" y="0"/>
                    </a:lnTo>
                    <a:lnTo>
                      <a:pt x="0" y="18"/>
                    </a:lnTo>
                    <a:lnTo>
                      <a:pt x="6" y="33"/>
                    </a:lnTo>
                    <a:lnTo>
                      <a:pt x="12" y="50"/>
                    </a:lnTo>
                    <a:lnTo>
                      <a:pt x="17" y="67"/>
                    </a:lnTo>
                    <a:lnTo>
                      <a:pt x="20" y="84"/>
                    </a:lnTo>
                    <a:lnTo>
                      <a:pt x="28" y="118"/>
                    </a:lnTo>
                    <a:lnTo>
                      <a:pt x="34" y="154"/>
                    </a:lnTo>
                    <a:lnTo>
                      <a:pt x="37" y="190"/>
                    </a:lnTo>
                    <a:lnTo>
                      <a:pt x="40" y="228"/>
                    </a:lnTo>
                    <a:lnTo>
                      <a:pt x="41" y="264"/>
                    </a:lnTo>
                    <a:lnTo>
                      <a:pt x="41" y="301"/>
                    </a:lnTo>
                    <a:lnTo>
                      <a:pt x="41" y="301"/>
                    </a:lnTo>
                    <a:lnTo>
                      <a:pt x="88" y="30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79" name="Freeform 399"/>
              <p:cNvSpPr>
                <a:spLocks/>
              </p:cNvSpPr>
              <p:nvPr/>
            </p:nvSpPr>
            <p:spPr bwMode="auto">
              <a:xfrm>
                <a:off x="1275" y="2713"/>
                <a:ext cx="10" cy="34"/>
              </a:xfrm>
              <a:custGeom>
                <a:avLst/>
                <a:gdLst>
                  <a:gd name="T0" fmla="*/ 45 w 89"/>
                  <a:gd name="T1" fmla="*/ 277 h 278"/>
                  <a:gd name="T2" fmla="*/ 45 w 89"/>
                  <a:gd name="T3" fmla="*/ 278 h 278"/>
                  <a:gd name="T4" fmla="*/ 54 w 89"/>
                  <a:gd name="T5" fmla="*/ 243 h 278"/>
                  <a:gd name="T6" fmla="*/ 62 w 89"/>
                  <a:gd name="T7" fmla="*/ 209 h 278"/>
                  <a:gd name="T8" fmla="*/ 69 w 89"/>
                  <a:gd name="T9" fmla="*/ 175 h 278"/>
                  <a:gd name="T10" fmla="*/ 77 w 89"/>
                  <a:gd name="T11" fmla="*/ 139 h 278"/>
                  <a:gd name="T12" fmla="*/ 81 w 89"/>
                  <a:gd name="T13" fmla="*/ 104 h 278"/>
                  <a:gd name="T14" fmla="*/ 85 w 89"/>
                  <a:gd name="T15" fmla="*/ 69 h 278"/>
                  <a:gd name="T16" fmla="*/ 89 w 89"/>
                  <a:gd name="T17" fmla="*/ 35 h 278"/>
                  <a:gd name="T18" fmla="*/ 89 w 89"/>
                  <a:gd name="T19" fmla="*/ 0 h 278"/>
                  <a:gd name="T20" fmla="*/ 42 w 89"/>
                  <a:gd name="T21" fmla="*/ 0 h 278"/>
                  <a:gd name="T22" fmla="*/ 42 w 89"/>
                  <a:gd name="T23" fmla="*/ 32 h 278"/>
                  <a:gd name="T24" fmla="*/ 39 w 89"/>
                  <a:gd name="T25" fmla="*/ 65 h 278"/>
                  <a:gd name="T26" fmla="*/ 36 w 89"/>
                  <a:gd name="T27" fmla="*/ 98 h 278"/>
                  <a:gd name="T28" fmla="*/ 30 w 89"/>
                  <a:gd name="T29" fmla="*/ 132 h 278"/>
                  <a:gd name="T30" fmla="*/ 24 w 89"/>
                  <a:gd name="T31" fmla="*/ 165 h 278"/>
                  <a:gd name="T32" fmla="*/ 17 w 89"/>
                  <a:gd name="T33" fmla="*/ 199 h 278"/>
                  <a:gd name="T34" fmla="*/ 8 w 89"/>
                  <a:gd name="T35" fmla="*/ 233 h 278"/>
                  <a:gd name="T36" fmla="*/ 0 w 89"/>
                  <a:gd name="T37" fmla="*/ 266 h 278"/>
                  <a:gd name="T38" fmla="*/ 0 w 89"/>
                  <a:gd name="T39" fmla="*/ 266 h 278"/>
                  <a:gd name="T40" fmla="*/ 45 w 89"/>
                  <a:gd name="T41"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278">
                    <a:moveTo>
                      <a:pt x="45" y="277"/>
                    </a:moveTo>
                    <a:lnTo>
                      <a:pt x="45" y="278"/>
                    </a:lnTo>
                    <a:lnTo>
                      <a:pt x="54" y="243"/>
                    </a:lnTo>
                    <a:lnTo>
                      <a:pt x="62" y="209"/>
                    </a:lnTo>
                    <a:lnTo>
                      <a:pt x="69" y="175"/>
                    </a:lnTo>
                    <a:lnTo>
                      <a:pt x="77" y="139"/>
                    </a:lnTo>
                    <a:lnTo>
                      <a:pt x="81" y="104"/>
                    </a:lnTo>
                    <a:lnTo>
                      <a:pt x="85" y="69"/>
                    </a:lnTo>
                    <a:lnTo>
                      <a:pt x="89" y="35"/>
                    </a:lnTo>
                    <a:lnTo>
                      <a:pt x="89" y="0"/>
                    </a:lnTo>
                    <a:lnTo>
                      <a:pt x="42" y="0"/>
                    </a:lnTo>
                    <a:lnTo>
                      <a:pt x="42" y="32"/>
                    </a:lnTo>
                    <a:lnTo>
                      <a:pt x="39" y="65"/>
                    </a:lnTo>
                    <a:lnTo>
                      <a:pt x="36" y="98"/>
                    </a:lnTo>
                    <a:lnTo>
                      <a:pt x="30" y="132"/>
                    </a:lnTo>
                    <a:lnTo>
                      <a:pt x="24" y="165"/>
                    </a:lnTo>
                    <a:lnTo>
                      <a:pt x="17" y="199"/>
                    </a:lnTo>
                    <a:lnTo>
                      <a:pt x="8" y="233"/>
                    </a:lnTo>
                    <a:lnTo>
                      <a:pt x="0" y="266"/>
                    </a:lnTo>
                    <a:lnTo>
                      <a:pt x="0" y="266"/>
                    </a:lnTo>
                    <a:lnTo>
                      <a:pt x="45" y="27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0" name="Freeform 400"/>
              <p:cNvSpPr>
                <a:spLocks/>
              </p:cNvSpPr>
              <p:nvPr/>
            </p:nvSpPr>
            <p:spPr bwMode="auto">
              <a:xfrm>
                <a:off x="1263" y="2745"/>
                <a:ext cx="17" cy="33"/>
              </a:xfrm>
              <a:custGeom>
                <a:avLst/>
                <a:gdLst>
                  <a:gd name="T0" fmla="*/ 46 w 146"/>
                  <a:gd name="T1" fmla="*/ 271 h 271"/>
                  <a:gd name="T2" fmla="*/ 46 w 146"/>
                  <a:gd name="T3" fmla="*/ 271 h 271"/>
                  <a:gd name="T4" fmla="*/ 49 w 146"/>
                  <a:gd name="T5" fmla="*/ 256 h 271"/>
                  <a:gd name="T6" fmla="*/ 54 w 146"/>
                  <a:gd name="T7" fmla="*/ 239 h 271"/>
                  <a:gd name="T8" fmla="*/ 59 w 146"/>
                  <a:gd name="T9" fmla="*/ 223 h 271"/>
                  <a:gd name="T10" fmla="*/ 65 w 146"/>
                  <a:gd name="T11" fmla="*/ 208 h 271"/>
                  <a:gd name="T12" fmla="*/ 79 w 146"/>
                  <a:gd name="T13" fmla="*/ 175 h 271"/>
                  <a:gd name="T14" fmla="*/ 95 w 146"/>
                  <a:gd name="T15" fmla="*/ 143 h 271"/>
                  <a:gd name="T16" fmla="*/ 109 w 146"/>
                  <a:gd name="T17" fmla="*/ 111 h 271"/>
                  <a:gd name="T18" fmla="*/ 124 w 146"/>
                  <a:gd name="T19" fmla="*/ 79 h 271"/>
                  <a:gd name="T20" fmla="*/ 131 w 146"/>
                  <a:gd name="T21" fmla="*/ 63 h 271"/>
                  <a:gd name="T22" fmla="*/ 137 w 146"/>
                  <a:gd name="T23" fmla="*/ 46 h 271"/>
                  <a:gd name="T24" fmla="*/ 142 w 146"/>
                  <a:gd name="T25" fmla="*/ 28 h 271"/>
                  <a:gd name="T26" fmla="*/ 146 w 146"/>
                  <a:gd name="T27" fmla="*/ 11 h 271"/>
                  <a:gd name="T28" fmla="*/ 101 w 146"/>
                  <a:gd name="T29" fmla="*/ 0 h 271"/>
                  <a:gd name="T30" fmla="*/ 97 w 146"/>
                  <a:gd name="T31" fmla="*/ 16 h 271"/>
                  <a:gd name="T32" fmla="*/ 92 w 146"/>
                  <a:gd name="T33" fmla="*/ 30 h 271"/>
                  <a:gd name="T34" fmla="*/ 88 w 146"/>
                  <a:gd name="T35" fmla="*/ 46 h 271"/>
                  <a:gd name="T36" fmla="*/ 82 w 146"/>
                  <a:gd name="T37" fmla="*/ 60 h 271"/>
                  <a:gd name="T38" fmla="*/ 67 w 146"/>
                  <a:gd name="T39" fmla="*/ 91 h 271"/>
                  <a:gd name="T40" fmla="*/ 52 w 146"/>
                  <a:gd name="T41" fmla="*/ 124 h 271"/>
                  <a:gd name="T42" fmla="*/ 37 w 146"/>
                  <a:gd name="T43" fmla="*/ 156 h 271"/>
                  <a:gd name="T44" fmla="*/ 22 w 146"/>
                  <a:gd name="T45" fmla="*/ 190 h 271"/>
                  <a:gd name="T46" fmla="*/ 16 w 146"/>
                  <a:gd name="T47" fmla="*/ 208 h 271"/>
                  <a:gd name="T48" fmla="*/ 10 w 146"/>
                  <a:gd name="T49" fmla="*/ 225 h 271"/>
                  <a:gd name="T50" fmla="*/ 4 w 146"/>
                  <a:gd name="T51" fmla="*/ 244 h 271"/>
                  <a:gd name="T52" fmla="*/ 0 w 146"/>
                  <a:gd name="T53" fmla="*/ 262 h 271"/>
                  <a:gd name="T54" fmla="*/ 0 w 146"/>
                  <a:gd name="T55" fmla="*/ 262 h 271"/>
                  <a:gd name="T56" fmla="*/ 46 w 146"/>
                  <a:gd name="T5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71">
                    <a:moveTo>
                      <a:pt x="46" y="271"/>
                    </a:moveTo>
                    <a:lnTo>
                      <a:pt x="46" y="271"/>
                    </a:lnTo>
                    <a:lnTo>
                      <a:pt x="49" y="256"/>
                    </a:lnTo>
                    <a:lnTo>
                      <a:pt x="54" y="239"/>
                    </a:lnTo>
                    <a:lnTo>
                      <a:pt x="59" y="223"/>
                    </a:lnTo>
                    <a:lnTo>
                      <a:pt x="65" y="208"/>
                    </a:lnTo>
                    <a:lnTo>
                      <a:pt x="79" y="175"/>
                    </a:lnTo>
                    <a:lnTo>
                      <a:pt x="95" y="143"/>
                    </a:lnTo>
                    <a:lnTo>
                      <a:pt x="109" y="111"/>
                    </a:lnTo>
                    <a:lnTo>
                      <a:pt x="124" y="79"/>
                    </a:lnTo>
                    <a:lnTo>
                      <a:pt x="131" y="63"/>
                    </a:lnTo>
                    <a:lnTo>
                      <a:pt x="137" y="46"/>
                    </a:lnTo>
                    <a:lnTo>
                      <a:pt x="142" y="28"/>
                    </a:lnTo>
                    <a:lnTo>
                      <a:pt x="146" y="11"/>
                    </a:lnTo>
                    <a:lnTo>
                      <a:pt x="101" y="0"/>
                    </a:lnTo>
                    <a:lnTo>
                      <a:pt x="97" y="16"/>
                    </a:lnTo>
                    <a:lnTo>
                      <a:pt x="92" y="30"/>
                    </a:lnTo>
                    <a:lnTo>
                      <a:pt x="88" y="46"/>
                    </a:lnTo>
                    <a:lnTo>
                      <a:pt x="82" y="60"/>
                    </a:lnTo>
                    <a:lnTo>
                      <a:pt x="67" y="91"/>
                    </a:lnTo>
                    <a:lnTo>
                      <a:pt x="52" y="124"/>
                    </a:lnTo>
                    <a:lnTo>
                      <a:pt x="37" y="156"/>
                    </a:lnTo>
                    <a:lnTo>
                      <a:pt x="22" y="190"/>
                    </a:lnTo>
                    <a:lnTo>
                      <a:pt x="16" y="208"/>
                    </a:lnTo>
                    <a:lnTo>
                      <a:pt x="10" y="225"/>
                    </a:lnTo>
                    <a:lnTo>
                      <a:pt x="4" y="244"/>
                    </a:lnTo>
                    <a:lnTo>
                      <a:pt x="0" y="262"/>
                    </a:lnTo>
                    <a:lnTo>
                      <a:pt x="0" y="262"/>
                    </a:lnTo>
                    <a:lnTo>
                      <a:pt x="46" y="27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1" name="Freeform 401"/>
              <p:cNvSpPr>
                <a:spLocks/>
              </p:cNvSpPr>
              <p:nvPr/>
            </p:nvSpPr>
            <p:spPr bwMode="auto">
              <a:xfrm>
                <a:off x="1262" y="2777"/>
                <a:ext cx="6" cy="29"/>
              </a:xfrm>
              <a:custGeom>
                <a:avLst/>
                <a:gdLst>
                  <a:gd name="T0" fmla="*/ 57 w 57"/>
                  <a:gd name="T1" fmla="*/ 235 h 242"/>
                  <a:gd name="T2" fmla="*/ 57 w 57"/>
                  <a:gd name="T3" fmla="*/ 235 h 242"/>
                  <a:gd name="T4" fmla="*/ 53 w 57"/>
                  <a:gd name="T5" fmla="*/ 207 h 242"/>
                  <a:gd name="T6" fmla="*/ 49 w 57"/>
                  <a:gd name="T7" fmla="*/ 179 h 242"/>
                  <a:gd name="T8" fmla="*/ 47 w 57"/>
                  <a:gd name="T9" fmla="*/ 150 h 242"/>
                  <a:gd name="T10" fmla="*/ 47 w 57"/>
                  <a:gd name="T11" fmla="*/ 121 h 242"/>
                  <a:gd name="T12" fmla="*/ 47 w 57"/>
                  <a:gd name="T13" fmla="*/ 92 h 242"/>
                  <a:gd name="T14" fmla="*/ 48 w 57"/>
                  <a:gd name="T15" fmla="*/ 63 h 242"/>
                  <a:gd name="T16" fmla="*/ 52 w 57"/>
                  <a:gd name="T17" fmla="*/ 36 h 242"/>
                  <a:gd name="T18" fmla="*/ 57 w 57"/>
                  <a:gd name="T19" fmla="*/ 9 h 242"/>
                  <a:gd name="T20" fmla="*/ 11 w 57"/>
                  <a:gd name="T21" fmla="*/ 0 h 242"/>
                  <a:gd name="T22" fmla="*/ 5 w 57"/>
                  <a:gd name="T23" fmla="*/ 30 h 242"/>
                  <a:gd name="T24" fmla="*/ 1 w 57"/>
                  <a:gd name="T25" fmla="*/ 60 h 242"/>
                  <a:gd name="T26" fmla="*/ 0 w 57"/>
                  <a:gd name="T27" fmla="*/ 91 h 242"/>
                  <a:gd name="T28" fmla="*/ 0 w 57"/>
                  <a:gd name="T29" fmla="*/ 121 h 242"/>
                  <a:gd name="T30" fmla="*/ 1 w 57"/>
                  <a:gd name="T31" fmla="*/ 152 h 242"/>
                  <a:gd name="T32" fmla="*/ 3 w 57"/>
                  <a:gd name="T33" fmla="*/ 183 h 242"/>
                  <a:gd name="T34" fmla="*/ 6 w 57"/>
                  <a:gd name="T35" fmla="*/ 212 h 242"/>
                  <a:gd name="T36" fmla="*/ 11 w 57"/>
                  <a:gd name="T37" fmla="*/ 242 h 242"/>
                  <a:gd name="T38" fmla="*/ 10 w 57"/>
                  <a:gd name="T39" fmla="*/ 241 h 242"/>
                  <a:gd name="T40" fmla="*/ 57 w 57"/>
                  <a:gd name="T41"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2">
                    <a:moveTo>
                      <a:pt x="57" y="235"/>
                    </a:moveTo>
                    <a:lnTo>
                      <a:pt x="57" y="235"/>
                    </a:lnTo>
                    <a:lnTo>
                      <a:pt x="53" y="207"/>
                    </a:lnTo>
                    <a:lnTo>
                      <a:pt x="49" y="179"/>
                    </a:lnTo>
                    <a:lnTo>
                      <a:pt x="47" y="150"/>
                    </a:lnTo>
                    <a:lnTo>
                      <a:pt x="47" y="121"/>
                    </a:lnTo>
                    <a:lnTo>
                      <a:pt x="47" y="92"/>
                    </a:lnTo>
                    <a:lnTo>
                      <a:pt x="48" y="63"/>
                    </a:lnTo>
                    <a:lnTo>
                      <a:pt x="52" y="36"/>
                    </a:lnTo>
                    <a:lnTo>
                      <a:pt x="57" y="9"/>
                    </a:lnTo>
                    <a:lnTo>
                      <a:pt x="11" y="0"/>
                    </a:lnTo>
                    <a:lnTo>
                      <a:pt x="5" y="30"/>
                    </a:lnTo>
                    <a:lnTo>
                      <a:pt x="1" y="60"/>
                    </a:lnTo>
                    <a:lnTo>
                      <a:pt x="0" y="91"/>
                    </a:lnTo>
                    <a:lnTo>
                      <a:pt x="0" y="121"/>
                    </a:lnTo>
                    <a:lnTo>
                      <a:pt x="1" y="152"/>
                    </a:lnTo>
                    <a:lnTo>
                      <a:pt x="3" y="183"/>
                    </a:lnTo>
                    <a:lnTo>
                      <a:pt x="6" y="212"/>
                    </a:lnTo>
                    <a:lnTo>
                      <a:pt x="11" y="242"/>
                    </a:lnTo>
                    <a:lnTo>
                      <a:pt x="10" y="241"/>
                    </a:lnTo>
                    <a:lnTo>
                      <a:pt x="57" y="23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2" name="Freeform 402"/>
              <p:cNvSpPr>
                <a:spLocks/>
              </p:cNvSpPr>
              <p:nvPr/>
            </p:nvSpPr>
            <p:spPr bwMode="auto">
              <a:xfrm>
                <a:off x="1263" y="2806"/>
                <a:ext cx="13" cy="23"/>
              </a:xfrm>
              <a:custGeom>
                <a:avLst/>
                <a:gdLst>
                  <a:gd name="T0" fmla="*/ 109 w 109"/>
                  <a:gd name="T1" fmla="*/ 187 h 193"/>
                  <a:gd name="T2" fmla="*/ 109 w 109"/>
                  <a:gd name="T3" fmla="*/ 187 h 193"/>
                  <a:gd name="T4" fmla="*/ 107 w 109"/>
                  <a:gd name="T5" fmla="*/ 174 h 193"/>
                  <a:gd name="T6" fmla="*/ 104 w 109"/>
                  <a:gd name="T7" fmla="*/ 161 h 193"/>
                  <a:gd name="T8" fmla="*/ 101 w 109"/>
                  <a:gd name="T9" fmla="*/ 148 h 193"/>
                  <a:gd name="T10" fmla="*/ 96 w 109"/>
                  <a:gd name="T11" fmla="*/ 136 h 193"/>
                  <a:gd name="T12" fmla="*/ 86 w 109"/>
                  <a:gd name="T13" fmla="*/ 112 h 193"/>
                  <a:gd name="T14" fmla="*/ 77 w 109"/>
                  <a:gd name="T15" fmla="*/ 88 h 193"/>
                  <a:gd name="T16" fmla="*/ 66 w 109"/>
                  <a:gd name="T17" fmla="*/ 65 h 193"/>
                  <a:gd name="T18" fmla="*/ 57 w 109"/>
                  <a:gd name="T19" fmla="*/ 42 h 193"/>
                  <a:gd name="T20" fmla="*/ 54 w 109"/>
                  <a:gd name="T21" fmla="*/ 31 h 193"/>
                  <a:gd name="T22" fmla="*/ 50 w 109"/>
                  <a:gd name="T23" fmla="*/ 20 h 193"/>
                  <a:gd name="T24" fmla="*/ 48 w 109"/>
                  <a:gd name="T25" fmla="*/ 11 h 193"/>
                  <a:gd name="T26" fmla="*/ 47 w 109"/>
                  <a:gd name="T27" fmla="*/ 0 h 193"/>
                  <a:gd name="T28" fmla="*/ 0 w 109"/>
                  <a:gd name="T29" fmla="*/ 6 h 193"/>
                  <a:gd name="T30" fmla="*/ 2 w 109"/>
                  <a:gd name="T31" fmla="*/ 19 h 193"/>
                  <a:gd name="T32" fmla="*/ 6 w 109"/>
                  <a:gd name="T33" fmla="*/ 32 h 193"/>
                  <a:gd name="T34" fmla="*/ 9 w 109"/>
                  <a:gd name="T35" fmla="*/ 46 h 193"/>
                  <a:gd name="T36" fmla="*/ 13 w 109"/>
                  <a:gd name="T37" fmla="*/ 58 h 193"/>
                  <a:gd name="T38" fmla="*/ 23 w 109"/>
                  <a:gd name="T39" fmla="*/ 82 h 193"/>
                  <a:gd name="T40" fmla="*/ 33 w 109"/>
                  <a:gd name="T41" fmla="*/ 106 h 193"/>
                  <a:gd name="T42" fmla="*/ 43 w 109"/>
                  <a:gd name="T43" fmla="*/ 128 h 193"/>
                  <a:gd name="T44" fmla="*/ 53 w 109"/>
                  <a:gd name="T45" fmla="*/ 151 h 193"/>
                  <a:gd name="T46" fmla="*/ 55 w 109"/>
                  <a:gd name="T47" fmla="*/ 162 h 193"/>
                  <a:gd name="T48" fmla="*/ 59 w 109"/>
                  <a:gd name="T49" fmla="*/ 173 h 193"/>
                  <a:gd name="T50" fmla="*/ 61 w 109"/>
                  <a:gd name="T51" fmla="*/ 182 h 193"/>
                  <a:gd name="T52" fmla="*/ 62 w 109"/>
                  <a:gd name="T53" fmla="*/ 193 h 193"/>
                  <a:gd name="T54" fmla="*/ 62 w 109"/>
                  <a:gd name="T55" fmla="*/ 193 h 193"/>
                  <a:gd name="T56" fmla="*/ 109 w 109"/>
                  <a:gd name="T57"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93">
                    <a:moveTo>
                      <a:pt x="109" y="187"/>
                    </a:moveTo>
                    <a:lnTo>
                      <a:pt x="109" y="187"/>
                    </a:lnTo>
                    <a:lnTo>
                      <a:pt x="107" y="174"/>
                    </a:lnTo>
                    <a:lnTo>
                      <a:pt x="104" y="161"/>
                    </a:lnTo>
                    <a:lnTo>
                      <a:pt x="101" y="148"/>
                    </a:lnTo>
                    <a:lnTo>
                      <a:pt x="96" y="136"/>
                    </a:lnTo>
                    <a:lnTo>
                      <a:pt x="86" y="112"/>
                    </a:lnTo>
                    <a:lnTo>
                      <a:pt x="77" y="88"/>
                    </a:lnTo>
                    <a:lnTo>
                      <a:pt x="66" y="65"/>
                    </a:lnTo>
                    <a:lnTo>
                      <a:pt x="57" y="42"/>
                    </a:lnTo>
                    <a:lnTo>
                      <a:pt x="54" y="31"/>
                    </a:lnTo>
                    <a:lnTo>
                      <a:pt x="50" y="20"/>
                    </a:lnTo>
                    <a:lnTo>
                      <a:pt x="48" y="11"/>
                    </a:lnTo>
                    <a:lnTo>
                      <a:pt x="47" y="0"/>
                    </a:lnTo>
                    <a:lnTo>
                      <a:pt x="0" y="6"/>
                    </a:lnTo>
                    <a:lnTo>
                      <a:pt x="2" y="19"/>
                    </a:lnTo>
                    <a:lnTo>
                      <a:pt x="6" y="32"/>
                    </a:lnTo>
                    <a:lnTo>
                      <a:pt x="9" y="46"/>
                    </a:lnTo>
                    <a:lnTo>
                      <a:pt x="13" y="58"/>
                    </a:lnTo>
                    <a:lnTo>
                      <a:pt x="23" y="82"/>
                    </a:lnTo>
                    <a:lnTo>
                      <a:pt x="33" y="106"/>
                    </a:lnTo>
                    <a:lnTo>
                      <a:pt x="43" y="128"/>
                    </a:lnTo>
                    <a:lnTo>
                      <a:pt x="53" y="151"/>
                    </a:lnTo>
                    <a:lnTo>
                      <a:pt x="55" y="162"/>
                    </a:lnTo>
                    <a:lnTo>
                      <a:pt x="59" y="173"/>
                    </a:lnTo>
                    <a:lnTo>
                      <a:pt x="61" y="182"/>
                    </a:lnTo>
                    <a:lnTo>
                      <a:pt x="62" y="193"/>
                    </a:lnTo>
                    <a:lnTo>
                      <a:pt x="62" y="193"/>
                    </a:lnTo>
                    <a:lnTo>
                      <a:pt x="109"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3" name="Freeform 403"/>
              <p:cNvSpPr>
                <a:spLocks/>
              </p:cNvSpPr>
              <p:nvPr/>
            </p:nvSpPr>
            <p:spPr bwMode="auto">
              <a:xfrm>
                <a:off x="1270" y="2829"/>
                <a:ext cx="7" cy="22"/>
              </a:xfrm>
              <a:custGeom>
                <a:avLst/>
                <a:gdLst>
                  <a:gd name="T0" fmla="*/ 47 w 57"/>
                  <a:gd name="T1" fmla="*/ 187 h 187"/>
                  <a:gd name="T2" fmla="*/ 47 w 57"/>
                  <a:gd name="T3" fmla="*/ 187 h 187"/>
                  <a:gd name="T4" fmla="*/ 52 w 57"/>
                  <a:gd name="T5" fmla="*/ 163 h 187"/>
                  <a:gd name="T6" fmla="*/ 54 w 57"/>
                  <a:gd name="T7" fmla="*/ 139 h 187"/>
                  <a:gd name="T8" fmla="*/ 57 w 57"/>
                  <a:gd name="T9" fmla="*/ 114 h 187"/>
                  <a:gd name="T10" fmla="*/ 55 w 57"/>
                  <a:gd name="T11" fmla="*/ 90 h 187"/>
                  <a:gd name="T12" fmla="*/ 54 w 57"/>
                  <a:gd name="T13" fmla="*/ 66 h 187"/>
                  <a:gd name="T14" fmla="*/ 53 w 57"/>
                  <a:gd name="T15" fmla="*/ 43 h 187"/>
                  <a:gd name="T16" fmla="*/ 49 w 57"/>
                  <a:gd name="T17" fmla="*/ 21 h 187"/>
                  <a:gd name="T18" fmla="*/ 47 w 57"/>
                  <a:gd name="T19" fmla="*/ 0 h 187"/>
                  <a:gd name="T20" fmla="*/ 0 w 57"/>
                  <a:gd name="T21" fmla="*/ 6 h 187"/>
                  <a:gd name="T22" fmla="*/ 4 w 57"/>
                  <a:gd name="T23" fmla="*/ 27 h 187"/>
                  <a:gd name="T24" fmla="*/ 6 w 57"/>
                  <a:gd name="T25" fmla="*/ 48 h 187"/>
                  <a:gd name="T26" fmla="*/ 9 w 57"/>
                  <a:gd name="T27" fmla="*/ 70 h 187"/>
                  <a:gd name="T28" fmla="*/ 10 w 57"/>
                  <a:gd name="T29" fmla="*/ 91 h 187"/>
                  <a:gd name="T30" fmla="*/ 10 w 57"/>
                  <a:gd name="T31" fmla="*/ 113 h 187"/>
                  <a:gd name="T32" fmla="*/ 9 w 57"/>
                  <a:gd name="T33" fmla="*/ 135 h 187"/>
                  <a:gd name="T34" fmla="*/ 5 w 57"/>
                  <a:gd name="T35" fmla="*/ 156 h 187"/>
                  <a:gd name="T36" fmla="*/ 1 w 57"/>
                  <a:gd name="T37" fmla="*/ 177 h 187"/>
                  <a:gd name="T38" fmla="*/ 1 w 57"/>
                  <a:gd name="T39" fmla="*/ 177 h 187"/>
                  <a:gd name="T40" fmla="*/ 47 w 57"/>
                  <a:gd name="T4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87">
                    <a:moveTo>
                      <a:pt x="47" y="187"/>
                    </a:moveTo>
                    <a:lnTo>
                      <a:pt x="47" y="187"/>
                    </a:lnTo>
                    <a:lnTo>
                      <a:pt x="52" y="163"/>
                    </a:lnTo>
                    <a:lnTo>
                      <a:pt x="54" y="139"/>
                    </a:lnTo>
                    <a:lnTo>
                      <a:pt x="57" y="114"/>
                    </a:lnTo>
                    <a:lnTo>
                      <a:pt x="55" y="90"/>
                    </a:lnTo>
                    <a:lnTo>
                      <a:pt x="54" y="66"/>
                    </a:lnTo>
                    <a:lnTo>
                      <a:pt x="53" y="43"/>
                    </a:lnTo>
                    <a:lnTo>
                      <a:pt x="49" y="21"/>
                    </a:lnTo>
                    <a:lnTo>
                      <a:pt x="47" y="0"/>
                    </a:lnTo>
                    <a:lnTo>
                      <a:pt x="0" y="6"/>
                    </a:lnTo>
                    <a:lnTo>
                      <a:pt x="4" y="27"/>
                    </a:lnTo>
                    <a:lnTo>
                      <a:pt x="6" y="48"/>
                    </a:lnTo>
                    <a:lnTo>
                      <a:pt x="9" y="70"/>
                    </a:lnTo>
                    <a:lnTo>
                      <a:pt x="10" y="91"/>
                    </a:lnTo>
                    <a:lnTo>
                      <a:pt x="10" y="113"/>
                    </a:lnTo>
                    <a:lnTo>
                      <a:pt x="9" y="135"/>
                    </a:lnTo>
                    <a:lnTo>
                      <a:pt x="5" y="156"/>
                    </a:lnTo>
                    <a:lnTo>
                      <a:pt x="1" y="177"/>
                    </a:lnTo>
                    <a:lnTo>
                      <a:pt x="1" y="177"/>
                    </a:lnTo>
                    <a:lnTo>
                      <a:pt x="47"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4" name="Freeform 404"/>
              <p:cNvSpPr>
                <a:spLocks/>
              </p:cNvSpPr>
              <p:nvPr/>
            </p:nvSpPr>
            <p:spPr bwMode="auto">
              <a:xfrm>
                <a:off x="1256" y="2850"/>
                <a:ext cx="20" cy="30"/>
              </a:xfrm>
              <a:custGeom>
                <a:avLst/>
                <a:gdLst>
                  <a:gd name="T0" fmla="*/ 35 w 166"/>
                  <a:gd name="T1" fmla="*/ 250 h 250"/>
                  <a:gd name="T2" fmla="*/ 35 w 166"/>
                  <a:gd name="T3" fmla="*/ 250 h 250"/>
                  <a:gd name="T4" fmla="*/ 58 w 166"/>
                  <a:gd name="T5" fmla="*/ 225 h 250"/>
                  <a:gd name="T6" fmla="*/ 78 w 166"/>
                  <a:gd name="T7" fmla="*/ 196 h 250"/>
                  <a:gd name="T8" fmla="*/ 98 w 166"/>
                  <a:gd name="T9" fmla="*/ 168 h 250"/>
                  <a:gd name="T10" fmla="*/ 116 w 166"/>
                  <a:gd name="T11" fmla="*/ 136 h 250"/>
                  <a:gd name="T12" fmla="*/ 131 w 166"/>
                  <a:gd name="T13" fmla="*/ 105 h 250"/>
                  <a:gd name="T14" fmla="*/ 146 w 166"/>
                  <a:gd name="T15" fmla="*/ 74 h 250"/>
                  <a:gd name="T16" fmla="*/ 156 w 166"/>
                  <a:gd name="T17" fmla="*/ 42 h 250"/>
                  <a:gd name="T18" fmla="*/ 166 w 166"/>
                  <a:gd name="T19" fmla="*/ 10 h 250"/>
                  <a:gd name="T20" fmla="*/ 120 w 166"/>
                  <a:gd name="T21" fmla="*/ 0 h 250"/>
                  <a:gd name="T22" fmla="*/ 112 w 166"/>
                  <a:gd name="T23" fmla="*/ 27 h 250"/>
                  <a:gd name="T24" fmla="*/ 101 w 166"/>
                  <a:gd name="T25" fmla="*/ 56 h 250"/>
                  <a:gd name="T26" fmla="*/ 89 w 166"/>
                  <a:gd name="T27" fmla="*/ 86 h 250"/>
                  <a:gd name="T28" fmla="*/ 75 w 166"/>
                  <a:gd name="T29" fmla="*/ 115 h 250"/>
                  <a:gd name="T30" fmla="*/ 58 w 166"/>
                  <a:gd name="T31" fmla="*/ 142 h 250"/>
                  <a:gd name="T32" fmla="*/ 40 w 166"/>
                  <a:gd name="T33" fmla="*/ 170 h 250"/>
                  <a:gd name="T34" fmla="*/ 21 w 166"/>
                  <a:gd name="T35" fmla="*/ 195 h 250"/>
                  <a:gd name="T36" fmla="*/ 2 w 166"/>
                  <a:gd name="T37" fmla="*/ 219 h 250"/>
                  <a:gd name="T38" fmla="*/ 0 w 166"/>
                  <a:gd name="T39" fmla="*/ 219 h 250"/>
                  <a:gd name="T40" fmla="*/ 35 w 166"/>
                  <a:gd name="T4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50">
                    <a:moveTo>
                      <a:pt x="35" y="250"/>
                    </a:moveTo>
                    <a:lnTo>
                      <a:pt x="35" y="250"/>
                    </a:lnTo>
                    <a:lnTo>
                      <a:pt x="58" y="225"/>
                    </a:lnTo>
                    <a:lnTo>
                      <a:pt x="78" y="196"/>
                    </a:lnTo>
                    <a:lnTo>
                      <a:pt x="98" y="168"/>
                    </a:lnTo>
                    <a:lnTo>
                      <a:pt x="116" y="136"/>
                    </a:lnTo>
                    <a:lnTo>
                      <a:pt x="131" y="105"/>
                    </a:lnTo>
                    <a:lnTo>
                      <a:pt x="146" y="74"/>
                    </a:lnTo>
                    <a:lnTo>
                      <a:pt x="156" y="42"/>
                    </a:lnTo>
                    <a:lnTo>
                      <a:pt x="166" y="10"/>
                    </a:lnTo>
                    <a:lnTo>
                      <a:pt x="120" y="0"/>
                    </a:lnTo>
                    <a:lnTo>
                      <a:pt x="112" y="27"/>
                    </a:lnTo>
                    <a:lnTo>
                      <a:pt x="101" y="56"/>
                    </a:lnTo>
                    <a:lnTo>
                      <a:pt x="89" y="86"/>
                    </a:lnTo>
                    <a:lnTo>
                      <a:pt x="75" y="115"/>
                    </a:lnTo>
                    <a:lnTo>
                      <a:pt x="58" y="142"/>
                    </a:lnTo>
                    <a:lnTo>
                      <a:pt x="40" y="170"/>
                    </a:lnTo>
                    <a:lnTo>
                      <a:pt x="21" y="195"/>
                    </a:lnTo>
                    <a:lnTo>
                      <a:pt x="2" y="219"/>
                    </a:lnTo>
                    <a:lnTo>
                      <a:pt x="0" y="219"/>
                    </a:lnTo>
                    <a:lnTo>
                      <a:pt x="35" y="25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5" name="Freeform 405"/>
              <p:cNvSpPr>
                <a:spLocks/>
              </p:cNvSpPr>
              <p:nvPr/>
            </p:nvSpPr>
            <p:spPr bwMode="auto">
              <a:xfrm>
                <a:off x="1228" y="2877"/>
                <a:ext cx="33" cy="26"/>
              </a:xfrm>
              <a:custGeom>
                <a:avLst/>
                <a:gdLst>
                  <a:gd name="T0" fmla="*/ 21 w 281"/>
                  <a:gd name="T1" fmla="*/ 215 h 215"/>
                  <a:gd name="T2" fmla="*/ 21 w 281"/>
                  <a:gd name="T3" fmla="*/ 215 h 215"/>
                  <a:gd name="T4" fmla="*/ 57 w 281"/>
                  <a:gd name="T5" fmla="*/ 197 h 215"/>
                  <a:gd name="T6" fmla="*/ 92 w 281"/>
                  <a:gd name="T7" fmla="*/ 178 h 215"/>
                  <a:gd name="T8" fmla="*/ 126 w 281"/>
                  <a:gd name="T9" fmla="*/ 156 h 215"/>
                  <a:gd name="T10" fmla="*/ 161 w 281"/>
                  <a:gd name="T11" fmla="*/ 135 h 215"/>
                  <a:gd name="T12" fmla="*/ 194 w 281"/>
                  <a:gd name="T13" fmla="*/ 111 h 215"/>
                  <a:gd name="T14" fmla="*/ 225 w 281"/>
                  <a:gd name="T15" fmla="*/ 87 h 215"/>
                  <a:gd name="T16" fmla="*/ 239 w 281"/>
                  <a:gd name="T17" fmla="*/ 73 h 215"/>
                  <a:gd name="T18" fmla="*/ 254 w 281"/>
                  <a:gd name="T19" fmla="*/ 59 h 215"/>
                  <a:gd name="T20" fmla="*/ 268 w 281"/>
                  <a:gd name="T21" fmla="*/ 46 h 215"/>
                  <a:gd name="T22" fmla="*/ 281 w 281"/>
                  <a:gd name="T23" fmla="*/ 31 h 215"/>
                  <a:gd name="T24" fmla="*/ 246 w 281"/>
                  <a:gd name="T25" fmla="*/ 0 h 215"/>
                  <a:gd name="T26" fmla="*/ 234 w 281"/>
                  <a:gd name="T27" fmla="*/ 13 h 215"/>
                  <a:gd name="T28" fmla="*/ 221 w 281"/>
                  <a:gd name="T29" fmla="*/ 25 h 215"/>
                  <a:gd name="T30" fmla="*/ 208 w 281"/>
                  <a:gd name="T31" fmla="*/ 39 h 215"/>
                  <a:gd name="T32" fmla="*/ 195 w 281"/>
                  <a:gd name="T33" fmla="*/ 51 h 215"/>
                  <a:gd name="T34" fmla="*/ 165 w 281"/>
                  <a:gd name="T35" fmla="*/ 73 h 215"/>
                  <a:gd name="T36" fmla="*/ 135 w 281"/>
                  <a:gd name="T37" fmla="*/ 96 h 215"/>
                  <a:gd name="T38" fmla="*/ 102 w 281"/>
                  <a:gd name="T39" fmla="*/ 118 h 215"/>
                  <a:gd name="T40" fmla="*/ 69 w 281"/>
                  <a:gd name="T41" fmla="*/ 137 h 215"/>
                  <a:gd name="T42" fmla="*/ 34 w 281"/>
                  <a:gd name="T43" fmla="*/ 156 h 215"/>
                  <a:gd name="T44" fmla="*/ 0 w 281"/>
                  <a:gd name="T45" fmla="*/ 174 h 215"/>
                  <a:gd name="T46" fmla="*/ 0 w 281"/>
                  <a:gd name="T47" fmla="*/ 174 h 215"/>
                  <a:gd name="T48" fmla="*/ 21 w 281"/>
                  <a:gd name="T49"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21" y="215"/>
                    </a:moveTo>
                    <a:lnTo>
                      <a:pt x="21" y="215"/>
                    </a:lnTo>
                    <a:lnTo>
                      <a:pt x="57" y="197"/>
                    </a:lnTo>
                    <a:lnTo>
                      <a:pt x="92" y="178"/>
                    </a:lnTo>
                    <a:lnTo>
                      <a:pt x="126" y="156"/>
                    </a:lnTo>
                    <a:lnTo>
                      <a:pt x="161" y="135"/>
                    </a:lnTo>
                    <a:lnTo>
                      <a:pt x="194" y="111"/>
                    </a:lnTo>
                    <a:lnTo>
                      <a:pt x="225" y="87"/>
                    </a:lnTo>
                    <a:lnTo>
                      <a:pt x="239" y="73"/>
                    </a:lnTo>
                    <a:lnTo>
                      <a:pt x="254" y="59"/>
                    </a:lnTo>
                    <a:lnTo>
                      <a:pt x="268" y="46"/>
                    </a:lnTo>
                    <a:lnTo>
                      <a:pt x="281" y="31"/>
                    </a:lnTo>
                    <a:lnTo>
                      <a:pt x="246" y="0"/>
                    </a:lnTo>
                    <a:lnTo>
                      <a:pt x="234" y="13"/>
                    </a:lnTo>
                    <a:lnTo>
                      <a:pt x="221" y="25"/>
                    </a:lnTo>
                    <a:lnTo>
                      <a:pt x="208" y="39"/>
                    </a:lnTo>
                    <a:lnTo>
                      <a:pt x="195" y="51"/>
                    </a:lnTo>
                    <a:lnTo>
                      <a:pt x="165" y="73"/>
                    </a:lnTo>
                    <a:lnTo>
                      <a:pt x="135" y="96"/>
                    </a:lnTo>
                    <a:lnTo>
                      <a:pt x="102" y="118"/>
                    </a:lnTo>
                    <a:lnTo>
                      <a:pt x="69" y="137"/>
                    </a:lnTo>
                    <a:lnTo>
                      <a:pt x="34" y="156"/>
                    </a:lnTo>
                    <a:lnTo>
                      <a:pt x="0" y="174"/>
                    </a:lnTo>
                    <a:lnTo>
                      <a:pt x="0" y="174"/>
                    </a:lnTo>
                    <a:lnTo>
                      <a:pt x="21" y="2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6" name="Freeform 406"/>
              <p:cNvSpPr>
                <a:spLocks/>
              </p:cNvSpPr>
              <p:nvPr/>
            </p:nvSpPr>
            <p:spPr bwMode="auto">
              <a:xfrm>
                <a:off x="1189" y="2897"/>
                <a:ext cx="41" cy="22"/>
              </a:xfrm>
              <a:custGeom>
                <a:avLst/>
                <a:gdLst>
                  <a:gd name="T0" fmla="*/ 27 w 367"/>
                  <a:gd name="T1" fmla="*/ 175 h 175"/>
                  <a:gd name="T2" fmla="*/ 27 w 367"/>
                  <a:gd name="T3" fmla="*/ 175 h 175"/>
                  <a:gd name="T4" fmla="*/ 45 w 367"/>
                  <a:gd name="T5" fmla="*/ 163 h 175"/>
                  <a:gd name="T6" fmla="*/ 63 w 367"/>
                  <a:gd name="T7" fmla="*/ 153 h 175"/>
                  <a:gd name="T8" fmla="*/ 82 w 367"/>
                  <a:gd name="T9" fmla="*/ 143 h 175"/>
                  <a:gd name="T10" fmla="*/ 103 w 367"/>
                  <a:gd name="T11" fmla="*/ 133 h 175"/>
                  <a:gd name="T12" fmla="*/ 123 w 367"/>
                  <a:gd name="T13" fmla="*/ 125 h 175"/>
                  <a:gd name="T14" fmla="*/ 145 w 367"/>
                  <a:gd name="T15" fmla="*/ 118 h 175"/>
                  <a:gd name="T16" fmla="*/ 166 w 367"/>
                  <a:gd name="T17" fmla="*/ 111 h 175"/>
                  <a:gd name="T18" fmla="*/ 188 w 367"/>
                  <a:gd name="T19" fmla="*/ 103 h 175"/>
                  <a:gd name="T20" fmla="*/ 234 w 367"/>
                  <a:gd name="T21" fmla="*/ 90 h 175"/>
                  <a:gd name="T22" fmla="*/ 279 w 367"/>
                  <a:gd name="T23" fmla="*/ 77 h 175"/>
                  <a:gd name="T24" fmla="*/ 302 w 367"/>
                  <a:gd name="T25" fmla="*/ 69 h 175"/>
                  <a:gd name="T26" fmla="*/ 324 w 367"/>
                  <a:gd name="T27" fmla="*/ 60 h 175"/>
                  <a:gd name="T28" fmla="*/ 346 w 367"/>
                  <a:gd name="T29" fmla="*/ 52 h 175"/>
                  <a:gd name="T30" fmla="*/ 367 w 367"/>
                  <a:gd name="T31" fmla="*/ 41 h 175"/>
                  <a:gd name="T32" fmla="*/ 346 w 367"/>
                  <a:gd name="T33" fmla="*/ 0 h 175"/>
                  <a:gd name="T34" fmla="*/ 327 w 367"/>
                  <a:gd name="T35" fmla="*/ 9 h 175"/>
                  <a:gd name="T36" fmla="*/ 307 w 367"/>
                  <a:gd name="T37" fmla="*/ 17 h 175"/>
                  <a:gd name="T38" fmla="*/ 286 w 367"/>
                  <a:gd name="T39" fmla="*/ 25 h 175"/>
                  <a:gd name="T40" fmla="*/ 265 w 367"/>
                  <a:gd name="T41" fmla="*/ 33 h 175"/>
                  <a:gd name="T42" fmla="*/ 220 w 367"/>
                  <a:gd name="T43" fmla="*/ 46 h 175"/>
                  <a:gd name="T44" fmla="*/ 176 w 367"/>
                  <a:gd name="T45" fmla="*/ 59 h 175"/>
                  <a:gd name="T46" fmla="*/ 152 w 367"/>
                  <a:gd name="T47" fmla="*/ 66 h 175"/>
                  <a:gd name="T48" fmla="*/ 129 w 367"/>
                  <a:gd name="T49" fmla="*/ 73 h 175"/>
                  <a:gd name="T50" fmla="*/ 106 w 367"/>
                  <a:gd name="T51" fmla="*/ 82 h 175"/>
                  <a:gd name="T52" fmla="*/ 85 w 367"/>
                  <a:gd name="T53" fmla="*/ 90 h 175"/>
                  <a:gd name="T54" fmla="*/ 62 w 367"/>
                  <a:gd name="T55" fmla="*/ 101 h 175"/>
                  <a:gd name="T56" fmla="*/ 40 w 367"/>
                  <a:gd name="T57" fmla="*/ 112 h 175"/>
                  <a:gd name="T58" fmla="*/ 19 w 367"/>
                  <a:gd name="T59" fmla="*/ 124 h 175"/>
                  <a:gd name="T60" fmla="*/ 0 w 367"/>
                  <a:gd name="T61" fmla="*/ 138 h 175"/>
                  <a:gd name="T62" fmla="*/ 0 w 367"/>
                  <a:gd name="T63" fmla="*/ 138 h 175"/>
                  <a:gd name="T64" fmla="*/ 27 w 367"/>
                  <a:gd name="T6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175">
                    <a:moveTo>
                      <a:pt x="27" y="175"/>
                    </a:moveTo>
                    <a:lnTo>
                      <a:pt x="27" y="175"/>
                    </a:lnTo>
                    <a:lnTo>
                      <a:pt x="45" y="163"/>
                    </a:lnTo>
                    <a:lnTo>
                      <a:pt x="63" y="153"/>
                    </a:lnTo>
                    <a:lnTo>
                      <a:pt x="82" y="143"/>
                    </a:lnTo>
                    <a:lnTo>
                      <a:pt x="103" y="133"/>
                    </a:lnTo>
                    <a:lnTo>
                      <a:pt x="123" y="125"/>
                    </a:lnTo>
                    <a:lnTo>
                      <a:pt x="145" y="118"/>
                    </a:lnTo>
                    <a:lnTo>
                      <a:pt x="166" y="111"/>
                    </a:lnTo>
                    <a:lnTo>
                      <a:pt x="188" y="103"/>
                    </a:lnTo>
                    <a:lnTo>
                      <a:pt x="234" y="90"/>
                    </a:lnTo>
                    <a:lnTo>
                      <a:pt x="279" y="77"/>
                    </a:lnTo>
                    <a:lnTo>
                      <a:pt x="302" y="69"/>
                    </a:lnTo>
                    <a:lnTo>
                      <a:pt x="324" y="60"/>
                    </a:lnTo>
                    <a:lnTo>
                      <a:pt x="346" y="52"/>
                    </a:lnTo>
                    <a:lnTo>
                      <a:pt x="367" y="41"/>
                    </a:lnTo>
                    <a:lnTo>
                      <a:pt x="346" y="0"/>
                    </a:lnTo>
                    <a:lnTo>
                      <a:pt x="327" y="9"/>
                    </a:lnTo>
                    <a:lnTo>
                      <a:pt x="307" y="17"/>
                    </a:lnTo>
                    <a:lnTo>
                      <a:pt x="286" y="25"/>
                    </a:lnTo>
                    <a:lnTo>
                      <a:pt x="265" y="33"/>
                    </a:lnTo>
                    <a:lnTo>
                      <a:pt x="220" y="46"/>
                    </a:lnTo>
                    <a:lnTo>
                      <a:pt x="176" y="59"/>
                    </a:lnTo>
                    <a:lnTo>
                      <a:pt x="152" y="66"/>
                    </a:lnTo>
                    <a:lnTo>
                      <a:pt x="129" y="73"/>
                    </a:lnTo>
                    <a:lnTo>
                      <a:pt x="106" y="82"/>
                    </a:lnTo>
                    <a:lnTo>
                      <a:pt x="85" y="90"/>
                    </a:lnTo>
                    <a:lnTo>
                      <a:pt x="62" y="101"/>
                    </a:lnTo>
                    <a:lnTo>
                      <a:pt x="40" y="112"/>
                    </a:lnTo>
                    <a:lnTo>
                      <a:pt x="19" y="124"/>
                    </a:lnTo>
                    <a:lnTo>
                      <a:pt x="0" y="138"/>
                    </a:lnTo>
                    <a:lnTo>
                      <a:pt x="0" y="138"/>
                    </a:lnTo>
                    <a:lnTo>
                      <a:pt x="27" y="17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7" name="Freeform 407"/>
              <p:cNvSpPr>
                <a:spLocks/>
              </p:cNvSpPr>
              <p:nvPr/>
            </p:nvSpPr>
            <p:spPr bwMode="auto">
              <a:xfrm>
                <a:off x="1170" y="2915"/>
                <a:ext cx="21" cy="32"/>
              </a:xfrm>
              <a:custGeom>
                <a:avLst/>
                <a:gdLst>
                  <a:gd name="T0" fmla="*/ 38 w 189"/>
                  <a:gd name="T1" fmla="*/ 269 h 269"/>
                  <a:gd name="T2" fmla="*/ 39 w 189"/>
                  <a:gd name="T3" fmla="*/ 269 h 269"/>
                  <a:gd name="T4" fmla="*/ 58 w 189"/>
                  <a:gd name="T5" fmla="*/ 237 h 269"/>
                  <a:gd name="T6" fmla="*/ 75 w 189"/>
                  <a:gd name="T7" fmla="*/ 203 h 269"/>
                  <a:gd name="T8" fmla="*/ 92 w 189"/>
                  <a:gd name="T9" fmla="*/ 171 h 269"/>
                  <a:gd name="T10" fmla="*/ 109 w 189"/>
                  <a:gd name="T11" fmla="*/ 138 h 269"/>
                  <a:gd name="T12" fmla="*/ 117 w 189"/>
                  <a:gd name="T13" fmla="*/ 124 h 269"/>
                  <a:gd name="T14" fmla="*/ 127 w 189"/>
                  <a:gd name="T15" fmla="*/ 109 h 269"/>
                  <a:gd name="T16" fmla="*/ 135 w 189"/>
                  <a:gd name="T17" fmla="*/ 95 h 269"/>
                  <a:gd name="T18" fmla="*/ 145 w 189"/>
                  <a:gd name="T19" fmla="*/ 82 h 269"/>
                  <a:gd name="T20" fmla="*/ 156 w 189"/>
                  <a:gd name="T21" fmla="*/ 70 h 269"/>
                  <a:gd name="T22" fmla="*/ 166 w 189"/>
                  <a:gd name="T23" fmla="*/ 58 h 269"/>
                  <a:gd name="T24" fmla="*/ 177 w 189"/>
                  <a:gd name="T25" fmla="*/ 47 h 269"/>
                  <a:gd name="T26" fmla="*/ 189 w 189"/>
                  <a:gd name="T27" fmla="*/ 37 h 269"/>
                  <a:gd name="T28" fmla="*/ 162 w 189"/>
                  <a:gd name="T29" fmla="*/ 0 h 269"/>
                  <a:gd name="T30" fmla="*/ 146 w 189"/>
                  <a:gd name="T31" fmla="*/ 12 h 269"/>
                  <a:gd name="T32" fmla="*/ 133 w 189"/>
                  <a:gd name="T33" fmla="*/ 25 h 269"/>
                  <a:gd name="T34" fmla="*/ 120 w 189"/>
                  <a:gd name="T35" fmla="*/ 39 h 269"/>
                  <a:gd name="T36" fmla="*/ 109 w 189"/>
                  <a:gd name="T37" fmla="*/ 53 h 269"/>
                  <a:gd name="T38" fmla="*/ 97 w 189"/>
                  <a:gd name="T39" fmla="*/ 69 h 269"/>
                  <a:gd name="T40" fmla="*/ 87 w 189"/>
                  <a:gd name="T41" fmla="*/ 84 h 269"/>
                  <a:gd name="T42" fmla="*/ 78 w 189"/>
                  <a:gd name="T43" fmla="*/ 100 h 269"/>
                  <a:gd name="T44" fmla="*/ 68 w 189"/>
                  <a:gd name="T45" fmla="*/ 117 h 269"/>
                  <a:gd name="T46" fmla="*/ 51 w 189"/>
                  <a:gd name="T47" fmla="*/ 149 h 269"/>
                  <a:gd name="T48" fmla="*/ 34 w 189"/>
                  <a:gd name="T49" fmla="*/ 182 h 269"/>
                  <a:gd name="T50" fmla="*/ 18 w 189"/>
                  <a:gd name="T51" fmla="*/ 214 h 269"/>
                  <a:gd name="T52" fmla="*/ 0 w 189"/>
                  <a:gd name="T53" fmla="*/ 244 h 269"/>
                  <a:gd name="T54" fmla="*/ 0 w 189"/>
                  <a:gd name="T55" fmla="*/ 244 h 269"/>
                  <a:gd name="T56" fmla="*/ 38 w 189"/>
                  <a:gd name="T5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9" h="269">
                    <a:moveTo>
                      <a:pt x="38" y="269"/>
                    </a:moveTo>
                    <a:lnTo>
                      <a:pt x="39" y="269"/>
                    </a:lnTo>
                    <a:lnTo>
                      <a:pt x="58" y="237"/>
                    </a:lnTo>
                    <a:lnTo>
                      <a:pt x="75" y="203"/>
                    </a:lnTo>
                    <a:lnTo>
                      <a:pt x="92" y="171"/>
                    </a:lnTo>
                    <a:lnTo>
                      <a:pt x="109" y="138"/>
                    </a:lnTo>
                    <a:lnTo>
                      <a:pt x="117" y="124"/>
                    </a:lnTo>
                    <a:lnTo>
                      <a:pt x="127" y="109"/>
                    </a:lnTo>
                    <a:lnTo>
                      <a:pt x="135" y="95"/>
                    </a:lnTo>
                    <a:lnTo>
                      <a:pt x="145" y="82"/>
                    </a:lnTo>
                    <a:lnTo>
                      <a:pt x="156" y="70"/>
                    </a:lnTo>
                    <a:lnTo>
                      <a:pt x="166" y="58"/>
                    </a:lnTo>
                    <a:lnTo>
                      <a:pt x="177" y="47"/>
                    </a:lnTo>
                    <a:lnTo>
                      <a:pt x="189" y="37"/>
                    </a:lnTo>
                    <a:lnTo>
                      <a:pt x="162" y="0"/>
                    </a:lnTo>
                    <a:lnTo>
                      <a:pt x="146" y="12"/>
                    </a:lnTo>
                    <a:lnTo>
                      <a:pt x="133" y="25"/>
                    </a:lnTo>
                    <a:lnTo>
                      <a:pt x="120" y="39"/>
                    </a:lnTo>
                    <a:lnTo>
                      <a:pt x="109" y="53"/>
                    </a:lnTo>
                    <a:lnTo>
                      <a:pt x="97" y="69"/>
                    </a:lnTo>
                    <a:lnTo>
                      <a:pt x="87" y="84"/>
                    </a:lnTo>
                    <a:lnTo>
                      <a:pt x="78" y="100"/>
                    </a:lnTo>
                    <a:lnTo>
                      <a:pt x="68" y="117"/>
                    </a:lnTo>
                    <a:lnTo>
                      <a:pt x="51" y="149"/>
                    </a:lnTo>
                    <a:lnTo>
                      <a:pt x="34" y="182"/>
                    </a:lnTo>
                    <a:lnTo>
                      <a:pt x="18" y="214"/>
                    </a:lnTo>
                    <a:lnTo>
                      <a:pt x="0" y="244"/>
                    </a:lnTo>
                    <a:lnTo>
                      <a:pt x="0" y="244"/>
                    </a:lnTo>
                    <a:lnTo>
                      <a:pt x="38" y="26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8" name="Freeform 408"/>
              <p:cNvSpPr>
                <a:spLocks/>
              </p:cNvSpPr>
              <p:nvPr/>
            </p:nvSpPr>
            <p:spPr bwMode="auto">
              <a:xfrm>
                <a:off x="1147" y="2944"/>
                <a:ext cx="27" cy="41"/>
              </a:xfrm>
              <a:custGeom>
                <a:avLst/>
                <a:gdLst>
                  <a:gd name="T0" fmla="*/ 35 w 235"/>
                  <a:gd name="T1" fmla="*/ 331 h 331"/>
                  <a:gd name="T2" fmla="*/ 35 w 235"/>
                  <a:gd name="T3" fmla="*/ 331 h 331"/>
                  <a:gd name="T4" fmla="*/ 50 w 235"/>
                  <a:gd name="T5" fmla="*/ 313 h 331"/>
                  <a:gd name="T6" fmla="*/ 65 w 235"/>
                  <a:gd name="T7" fmla="*/ 295 h 331"/>
                  <a:gd name="T8" fmla="*/ 78 w 235"/>
                  <a:gd name="T9" fmla="*/ 277 h 331"/>
                  <a:gd name="T10" fmla="*/ 91 w 235"/>
                  <a:gd name="T11" fmla="*/ 258 h 331"/>
                  <a:gd name="T12" fmla="*/ 117 w 235"/>
                  <a:gd name="T13" fmla="*/ 218 h 331"/>
                  <a:gd name="T14" fmla="*/ 141 w 235"/>
                  <a:gd name="T15" fmla="*/ 179 h 331"/>
                  <a:gd name="T16" fmla="*/ 165 w 235"/>
                  <a:gd name="T17" fmla="*/ 139 h 331"/>
                  <a:gd name="T18" fmla="*/ 188 w 235"/>
                  <a:gd name="T19" fmla="*/ 101 h 331"/>
                  <a:gd name="T20" fmla="*/ 212 w 235"/>
                  <a:gd name="T21" fmla="*/ 62 h 331"/>
                  <a:gd name="T22" fmla="*/ 235 w 235"/>
                  <a:gd name="T23" fmla="*/ 25 h 331"/>
                  <a:gd name="T24" fmla="*/ 197 w 235"/>
                  <a:gd name="T25" fmla="*/ 0 h 331"/>
                  <a:gd name="T26" fmla="*/ 173 w 235"/>
                  <a:gd name="T27" fmla="*/ 37 h 331"/>
                  <a:gd name="T28" fmla="*/ 149 w 235"/>
                  <a:gd name="T29" fmla="*/ 77 h 331"/>
                  <a:gd name="T30" fmla="*/ 125 w 235"/>
                  <a:gd name="T31" fmla="*/ 116 h 331"/>
                  <a:gd name="T32" fmla="*/ 102 w 235"/>
                  <a:gd name="T33" fmla="*/ 155 h 331"/>
                  <a:gd name="T34" fmla="*/ 78 w 235"/>
                  <a:gd name="T35" fmla="*/ 194 h 331"/>
                  <a:gd name="T36" fmla="*/ 53 w 235"/>
                  <a:gd name="T37" fmla="*/ 232 h 331"/>
                  <a:gd name="T38" fmla="*/ 41 w 235"/>
                  <a:gd name="T39" fmla="*/ 250 h 331"/>
                  <a:gd name="T40" fmla="*/ 27 w 235"/>
                  <a:gd name="T41" fmla="*/ 268 h 331"/>
                  <a:gd name="T42" fmla="*/ 14 w 235"/>
                  <a:gd name="T43" fmla="*/ 284 h 331"/>
                  <a:gd name="T44" fmla="*/ 0 w 235"/>
                  <a:gd name="T45" fmla="*/ 301 h 331"/>
                  <a:gd name="T46" fmla="*/ 0 w 235"/>
                  <a:gd name="T47" fmla="*/ 300 h 331"/>
                  <a:gd name="T48" fmla="*/ 35 w 235"/>
                  <a:gd name="T4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31">
                    <a:moveTo>
                      <a:pt x="35" y="331"/>
                    </a:moveTo>
                    <a:lnTo>
                      <a:pt x="35" y="331"/>
                    </a:lnTo>
                    <a:lnTo>
                      <a:pt x="50" y="313"/>
                    </a:lnTo>
                    <a:lnTo>
                      <a:pt x="65" y="295"/>
                    </a:lnTo>
                    <a:lnTo>
                      <a:pt x="78" y="277"/>
                    </a:lnTo>
                    <a:lnTo>
                      <a:pt x="91" y="258"/>
                    </a:lnTo>
                    <a:lnTo>
                      <a:pt x="117" y="218"/>
                    </a:lnTo>
                    <a:lnTo>
                      <a:pt x="141" y="179"/>
                    </a:lnTo>
                    <a:lnTo>
                      <a:pt x="165" y="139"/>
                    </a:lnTo>
                    <a:lnTo>
                      <a:pt x="188" y="101"/>
                    </a:lnTo>
                    <a:lnTo>
                      <a:pt x="212" y="62"/>
                    </a:lnTo>
                    <a:lnTo>
                      <a:pt x="235" y="25"/>
                    </a:lnTo>
                    <a:lnTo>
                      <a:pt x="197" y="0"/>
                    </a:lnTo>
                    <a:lnTo>
                      <a:pt x="173" y="37"/>
                    </a:lnTo>
                    <a:lnTo>
                      <a:pt x="149" y="77"/>
                    </a:lnTo>
                    <a:lnTo>
                      <a:pt x="125" y="116"/>
                    </a:lnTo>
                    <a:lnTo>
                      <a:pt x="102" y="155"/>
                    </a:lnTo>
                    <a:lnTo>
                      <a:pt x="78" y="194"/>
                    </a:lnTo>
                    <a:lnTo>
                      <a:pt x="53" y="232"/>
                    </a:lnTo>
                    <a:lnTo>
                      <a:pt x="41" y="250"/>
                    </a:lnTo>
                    <a:lnTo>
                      <a:pt x="27" y="268"/>
                    </a:lnTo>
                    <a:lnTo>
                      <a:pt x="14" y="284"/>
                    </a:lnTo>
                    <a:lnTo>
                      <a:pt x="0" y="301"/>
                    </a:lnTo>
                    <a:lnTo>
                      <a:pt x="0" y="300"/>
                    </a:lnTo>
                    <a:lnTo>
                      <a:pt x="35" y="33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89" name="Freeform 409"/>
              <p:cNvSpPr>
                <a:spLocks/>
              </p:cNvSpPr>
              <p:nvPr/>
            </p:nvSpPr>
            <p:spPr bwMode="auto">
              <a:xfrm>
                <a:off x="1131" y="2980"/>
                <a:ext cx="20" cy="17"/>
              </a:xfrm>
              <a:custGeom>
                <a:avLst/>
                <a:gdLst>
                  <a:gd name="T0" fmla="*/ 3 w 179"/>
                  <a:gd name="T1" fmla="*/ 137 h 137"/>
                  <a:gd name="T2" fmla="*/ 3 w 179"/>
                  <a:gd name="T3" fmla="*/ 137 h 137"/>
                  <a:gd name="T4" fmla="*/ 17 w 179"/>
                  <a:gd name="T5" fmla="*/ 136 h 137"/>
                  <a:gd name="T6" fmla="*/ 30 w 179"/>
                  <a:gd name="T7" fmla="*/ 132 h 137"/>
                  <a:gd name="T8" fmla="*/ 43 w 179"/>
                  <a:gd name="T9" fmla="*/ 128 h 137"/>
                  <a:gd name="T10" fmla="*/ 56 w 179"/>
                  <a:gd name="T11" fmla="*/ 124 h 137"/>
                  <a:gd name="T12" fmla="*/ 68 w 179"/>
                  <a:gd name="T13" fmla="*/ 119 h 137"/>
                  <a:gd name="T14" fmla="*/ 80 w 179"/>
                  <a:gd name="T15" fmla="*/ 113 h 137"/>
                  <a:gd name="T16" fmla="*/ 92 w 179"/>
                  <a:gd name="T17" fmla="*/ 106 h 137"/>
                  <a:gd name="T18" fmla="*/ 104 w 179"/>
                  <a:gd name="T19" fmla="*/ 98 h 137"/>
                  <a:gd name="T20" fmla="*/ 125 w 179"/>
                  <a:gd name="T21" fmla="*/ 83 h 137"/>
                  <a:gd name="T22" fmla="*/ 144 w 179"/>
                  <a:gd name="T23" fmla="*/ 66 h 137"/>
                  <a:gd name="T24" fmla="*/ 163 w 179"/>
                  <a:gd name="T25" fmla="*/ 49 h 137"/>
                  <a:gd name="T26" fmla="*/ 179 w 179"/>
                  <a:gd name="T27" fmla="*/ 31 h 137"/>
                  <a:gd name="T28" fmla="*/ 144 w 179"/>
                  <a:gd name="T29" fmla="*/ 0 h 137"/>
                  <a:gd name="T30" fmla="*/ 129 w 179"/>
                  <a:gd name="T31" fmla="*/ 16 h 137"/>
                  <a:gd name="T32" fmla="*/ 113 w 179"/>
                  <a:gd name="T33" fmla="*/ 31 h 137"/>
                  <a:gd name="T34" fmla="*/ 96 w 179"/>
                  <a:gd name="T35" fmla="*/ 47 h 137"/>
                  <a:gd name="T36" fmla="*/ 77 w 179"/>
                  <a:gd name="T37" fmla="*/ 60 h 137"/>
                  <a:gd name="T38" fmla="*/ 68 w 179"/>
                  <a:gd name="T39" fmla="*/ 66 h 137"/>
                  <a:gd name="T40" fmla="*/ 59 w 179"/>
                  <a:gd name="T41" fmla="*/ 72 h 137"/>
                  <a:gd name="T42" fmla="*/ 49 w 179"/>
                  <a:gd name="T43" fmla="*/ 77 h 137"/>
                  <a:gd name="T44" fmla="*/ 38 w 179"/>
                  <a:gd name="T45" fmla="*/ 80 h 137"/>
                  <a:gd name="T46" fmla="*/ 29 w 179"/>
                  <a:gd name="T47" fmla="*/ 84 h 137"/>
                  <a:gd name="T48" fmla="*/ 19 w 179"/>
                  <a:gd name="T49" fmla="*/ 88 h 137"/>
                  <a:gd name="T50" fmla="*/ 9 w 179"/>
                  <a:gd name="T51" fmla="*/ 89 h 137"/>
                  <a:gd name="T52" fmla="*/ 0 w 179"/>
                  <a:gd name="T53" fmla="*/ 90 h 137"/>
                  <a:gd name="T54" fmla="*/ 0 w 179"/>
                  <a:gd name="T55" fmla="*/ 90 h 137"/>
                  <a:gd name="T56" fmla="*/ 3 w 179"/>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37">
                    <a:moveTo>
                      <a:pt x="3" y="137"/>
                    </a:moveTo>
                    <a:lnTo>
                      <a:pt x="3" y="137"/>
                    </a:lnTo>
                    <a:lnTo>
                      <a:pt x="17" y="136"/>
                    </a:lnTo>
                    <a:lnTo>
                      <a:pt x="30" y="132"/>
                    </a:lnTo>
                    <a:lnTo>
                      <a:pt x="43" y="128"/>
                    </a:lnTo>
                    <a:lnTo>
                      <a:pt x="56" y="124"/>
                    </a:lnTo>
                    <a:lnTo>
                      <a:pt x="68" y="119"/>
                    </a:lnTo>
                    <a:lnTo>
                      <a:pt x="80" y="113"/>
                    </a:lnTo>
                    <a:lnTo>
                      <a:pt x="92" y="106"/>
                    </a:lnTo>
                    <a:lnTo>
                      <a:pt x="104" y="98"/>
                    </a:lnTo>
                    <a:lnTo>
                      <a:pt x="125" y="83"/>
                    </a:lnTo>
                    <a:lnTo>
                      <a:pt x="144" y="66"/>
                    </a:lnTo>
                    <a:lnTo>
                      <a:pt x="163" y="49"/>
                    </a:lnTo>
                    <a:lnTo>
                      <a:pt x="179" y="31"/>
                    </a:lnTo>
                    <a:lnTo>
                      <a:pt x="144" y="0"/>
                    </a:lnTo>
                    <a:lnTo>
                      <a:pt x="129" y="16"/>
                    </a:lnTo>
                    <a:lnTo>
                      <a:pt x="113" y="31"/>
                    </a:lnTo>
                    <a:lnTo>
                      <a:pt x="96" y="47"/>
                    </a:lnTo>
                    <a:lnTo>
                      <a:pt x="77" y="60"/>
                    </a:lnTo>
                    <a:lnTo>
                      <a:pt x="68" y="66"/>
                    </a:lnTo>
                    <a:lnTo>
                      <a:pt x="59" y="72"/>
                    </a:lnTo>
                    <a:lnTo>
                      <a:pt x="49" y="77"/>
                    </a:lnTo>
                    <a:lnTo>
                      <a:pt x="38" y="80"/>
                    </a:lnTo>
                    <a:lnTo>
                      <a:pt x="29" y="84"/>
                    </a:lnTo>
                    <a:lnTo>
                      <a:pt x="19" y="88"/>
                    </a:lnTo>
                    <a:lnTo>
                      <a:pt x="9" y="89"/>
                    </a:lnTo>
                    <a:lnTo>
                      <a:pt x="0" y="90"/>
                    </a:lnTo>
                    <a:lnTo>
                      <a:pt x="0" y="90"/>
                    </a:lnTo>
                    <a:lnTo>
                      <a:pt x="3" y="1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0" name="Freeform 410"/>
              <p:cNvSpPr>
                <a:spLocks/>
              </p:cNvSpPr>
              <p:nvPr/>
            </p:nvSpPr>
            <p:spPr bwMode="auto">
              <a:xfrm>
                <a:off x="1094" y="2985"/>
                <a:ext cx="37" cy="12"/>
              </a:xfrm>
              <a:custGeom>
                <a:avLst/>
                <a:gdLst>
                  <a:gd name="T0" fmla="*/ 0 w 322"/>
                  <a:gd name="T1" fmla="*/ 43 h 101"/>
                  <a:gd name="T2" fmla="*/ 0 w 322"/>
                  <a:gd name="T3" fmla="*/ 43 h 101"/>
                  <a:gd name="T4" fmla="*/ 38 w 322"/>
                  <a:gd name="T5" fmla="*/ 58 h 101"/>
                  <a:gd name="T6" fmla="*/ 78 w 322"/>
                  <a:gd name="T7" fmla="*/ 70 h 101"/>
                  <a:gd name="T8" fmla="*/ 118 w 322"/>
                  <a:gd name="T9" fmla="*/ 81 h 101"/>
                  <a:gd name="T10" fmla="*/ 159 w 322"/>
                  <a:gd name="T11" fmla="*/ 89 h 101"/>
                  <a:gd name="T12" fmla="*/ 200 w 322"/>
                  <a:gd name="T13" fmla="*/ 96 h 101"/>
                  <a:gd name="T14" fmla="*/ 241 w 322"/>
                  <a:gd name="T15" fmla="*/ 100 h 101"/>
                  <a:gd name="T16" fmla="*/ 261 w 322"/>
                  <a:gd name="T17" fmla="*/ 101 h 101"/>
                  <a:gd name="T18" fmla="*/ 282 w 322"/>
                  <a:gd name="T19" fmla="*/ 101 h 101"/>
                  <a:gd name="T20" fmla="*/ 302 w 322"/>
                  <a:gd name="T21" fmla="*/ 101 h 101"/>
                  <a:gd name="T22" fmla="*/ 322 w 322"/>
                  <a:gd name="T23" fmla="*/ 100 h 101"/>
                  <a:gd name="T24" fmla="*/ 319 w 322"/>
                  <a:gd name="T25" fmla="*/ 53 h 101"/>
                  <a:gd name="T26" fmla="*/ 301 w 322"/>
                  <a:gd name="T27" fmla="*/ 54 h 101"/>
                  <a:gd name="T28" fmla="*/ 282 w 322"/>
                  <a:gd name="T29" fmla="*/ 54 h 101"/>
                  <a:gd name="T30" fmla="*/ 264 w 322"/>
                  <a:gd name="T31" fmla="*/ 54 h 101"/>
                  <a:gd name="T32" fmla="*/ 244 w 322"/>
                  <a:gd name="T33" fmla="*/ 53 h 101"/>
                  <a:gd name="T34" fmla="*/ 206 w 322"/>
                  <a:gd name="T35" fmla="*/ 49 h 101"/>
                  <a:gd name="T36" fmla="*/ 168 w 322"/>
                  <a:gd name="T37" fmla="*/ 43 h 101"/>
                  <a:gd name="T38" fmla="*/ 129 w 322"/>
                  <a:gd name="T39" fmla="*/ 36 h 101"/>
                  <a:gd name="T40" fmla="*/ 91 w 322"/>
                  <a:gd name="T41" fmla="*/ 25 h 101"/>
                  <a:gd name="T42" fmla="*/ 54 w 322"/>
                  <a:gd name="T43" fmla="*/ 13 h 101"/>
                  <a:gd name="T44" fmla="*/ 18 w 322"/>
                  <a:gd name="T45" fmla="*/ 0 h 101"/>
                  <a:gd name="T46" fmla="*/ 18 w 322"/>
                  <a:gd name="T47" fmla="*/ 0 h 101"/>
                  <a:gd name="T48" fmla="*/ 0 w 322"/>
                  <a:gd name="T49"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101">
                    <a:moveTo>
                      <a:pt x="0" y="43"/>
                    </a:moveTo>
                    <a:lnTo>
                      <a:pt x="0" y="43"/>
                    </a:lnTo>
                    <a:lnTo>
                      <a:pt x="38" y="58"/>
                    </a:lnTo>
                    <a:lnTo>
                      <a:pt x="78" y="70"/>
                    </a:lnTo>
                    <a:lnTo>
                      <a:pt x="118" y="81"/>
                    </a:lnTo>
                    <a:lnTo>
                      <a:pt x="159" y="89"/>
                    </a:lnTo>
                    <a:lnTo>
                      <a:pt x="200" y="96"/>
                    </a:lnTo>
                    <a:lnTo>
                      <a:pt x="241" y="100"/>
                    </a:lnTo>
                    <a:lnTo>
                      <a:pt x="261" y="101"/>
                    </a:lnTo>
                    <a:lnTo>
                      <a:pt x="282" y="101"/>
                    </a:lnTo>
                    <a:lnTo>
                      <a:pt x="302" y="101"/>
                    </a:lnTo>
                    <a:lnTo>
                      <a:pt x="322" y="100"/>
                    </a:lnTo>
                    <a:lnTo>
                      <a:pt x="319" y="53"/>
                    </a:lnTo>
                    <a:lnTo>
                      <a:pt x="301" y="54"/>
                    </a:lnTo>
                    <a:lnTo>
                      <a:pt x="282" y="54"/>
                    </a:lnTo>
                    <a:lnTo>
                      <a:pt x="264" y="54"/>
                    </a:lnTo>
                    <a:lnTo>
                      <a:pt x="244" y="53"/>
                    </a:lnTo>
                    <a:lnTo>
                      <a:pt x="206" y="49"/>
                    </a:lnTo>
                    <a:lnTo>
                      <a:pt x="168" y="43"/>
                    </a:lnTo>
                    <a:lnTo>
                      <a:pt x="129" y="36"/>
                    </a:lnTo>
                    <a:lnTo>
                      <a:pt x="91" y="25"/>
                    </a:lnTo>
                    <a:lnTo>
                      <a:pt x="54" y="13"/>
                    </a:lnTo>
                    <a:lnTo>
                      <a:pt x="18" y="0"/>
                    </a:lnTo>
                    <a:lnTo>
                      <a:pt x="18" y="0"/>
                    </a:lnTo>
                    <a:lnTo>
                      <a:pt x="0" y="4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1" name="Freeform 411"/>
              <p:cNvSpPr>
                <a:spLocks/>
              </p:cNvSpPr>
              <p:nvPr/>
            </p:nvSpPr>
            <p:spPr bwMode="auto">
              <a:xfrm>
                <a:off x="1047" y="2956"/>
                <a:ext cx="49" cy="34"/>
              </a:xfrm>
              <a:custGeom>
                <a:avLst/>
                <a:gdLst>
                  <a:gd name="T0" fmla="*/ 0 w 428"/>
                  <a:gd name="T1" fmla="*/ 39 h 282"/>
                  <a:gd name="T2" fmla="*/ 0 w 428"/>
                  <a:gd name="T3" fmla="*/ 39 h 282"/>
                  <a:gd name="T4" fmla="*/ 48 w 428"/>
                  <a:gd name="T5" fmla="*/ 71 h 282"/>
                  <a:gd name="T6" fmla="*/ 98 w 428"/>
                  <a:gd name="T7" fmla="*/ 105 h 282"/>
                  <a:gd name="T8" fmla="*/ 148 w 428"/>
                  <a:gd name="T9" fmla="*/ 137 h 282"/>
                  <a:gd name="T10" fmla="*/ 198 w 428"/>
                  <a:gd name="T11" fmla="*/ 171 h 282"/>
                  <a:gd name="T12" fmla="*/ 250 w 428"/>
                  <a:gd name="T13" fmla="*/ 202 h 282"/>
                  <a:gd name="T14" fmla="*/ 303 w 428"/>
                  <a:gd name="T15" fmla="*/ 231 h 282"/>
                  <a:gd name="T16" fmla="*/ 329 w 428"/>
                  <a:gd name="T17" fmla="*/ 245 h 282"/>
                  <a:gd name="T18" fmla="*/ 356 w 428"/>
                  <a:gd name="T19" fmla="*/ 258 h 282"/>
                  <a:gd name="T20" fmla="*/ 383 w 428"/>
                  <a:gd name="T21" fmla="*/ 270 h 282"/>
                  <a:gd name="T22" fmla="*/ 410 w 428"/>
                  <a:gd name="T23" fmla="*/ 282 h 282"/>
                  <a:gd name="T24" fmla="*/ 428 w 428"/>
                  <a:gd name="T25" fmla="*/ 239 h 282"/>
                  <a:gd name="T26" fmla="*/ 401 w 428"/>
                  <a:gd name="T27" fmla="*/ 228 h 282"/>
                  <a:gd name="T28" fmla="*/ 376 w 428"/>
                  <a:gd name="T29" fmla="*/ 216 h 282"/>
                  <a:gd name="T30" fmla="*/ 351 w 428"/>
                  <a:gd name="T31" fmla="*/ 203 h 282"/>
                  <a:gd name="T32" fmla="*/ 326 w 428"/>
                  <a:gd name="T33" fmla="*/ 190 h 282"/>
                  <a:gd name="T34" fmla="*/ 274 w 428"/>
                  <a:gd name="T35" fmla="*/ 161 h 282"/>
                  <a:gd name="T36" fmla="*/ 224 w 428"/>
                  <a:gd name="T37" fmla="*/ 131 h 282"/>
                  <a:gd name="T38" fmla="*/ 173 w 428"/>
                  <a:gd name="T39" fmla="*/ 99 h 282"/>
                  <a:gd name="T40" fmla="*/ 124 w 428"/>
                  <a:gd name="T41" fmla="*/ 66 h 282"/>
                  <a:gd name="T42" fmla="*/ 75 w 428"/>
                  <a:gd name="T43" fmla="*/ 33 h 282"/>
                  <a:gd name="T44" fmla="*/ 26 w 428"/>
                  <a:gd name="T45" fmla="*/ 0 h 282"/>
                  <a:gd name="T46" fmla="*/ 26 w 428"/>
                  <a:gd name="T47" fmla="*/ 0 h 282"/>
                  <a:gd name="T48" fmla="*/ 0 w 428"/>
                  <a:gd name="T49" fmla="*/ 3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8" h="282">
                    <a:moveTo>
                      <a:pt x="0" y="39"/>
                    </a:moveTo>
                    <a:lnTo>
                      <a:pt x="0" y="39"/>
                    </a:lnTo>
                    <a:lnTo>
                      <a:pt x="48" y="71"/>
                    </a:lnTo>
                    <a:lnTo>
                      <a:pt x="98" y="105"/>
                    </a:lnTo>
                    <a:lnTo>
                      <a:pt x="148" y="137"/>
                    </a:lnTo>
                    <a:lnTo>
                      <a:pt x="198" y="171"/>
                    </a:lnTo>
                    <a:lnTo>
                      <a:pt x="250" y="202"/>
                    </a:lnTo>
                    <a:lnTo>
                      <a:pt x="303" y="231"/>
                    </a:lnTo>
                    <a:lnTo>
                      <a:pt x="329" y="245"/>
                    </a:lnTo>
                    <a:lnTo>
                      <a:pt x="356" y="258"/>
                    </a:lnTo>
                    <a:lnTo>
                      <a:pt x="383" y="270"/>
                    </a:lnTo>
                    <a:lnTo>
                      <a:pt x="410" y="282"/>
                    </a:lnTo>
                    <a:lnTo>
                      <a:pt x="428" y="239"/>
                    </a:lnTo>
                    <a:lnTo>
                      <a:pt x="401" y="228"/>
                    </a:lnTo>
                    <a:lnTo>
                      <a:pt x="376" y="216"/>
                    </a:lnTo>
                    <a:lnTo>
                      <a:pt x="351" y="203"/>
                    </a:lnTo>
                    <a:lnTo>
                      <a:pt x="326" y="190"/>
                    </a:lnTo>
                    <a:lnTo>
                      <a:pt x="274" y="161"/>
                    </a:lnTo>
                    <a:lnTo>
                      <a:pt x="224" y="131"/>
                    </a:lnTo>
                    <a:lnTo>
                      <a:pt x="173" y="99"/>
                    </a:lnTo>
                    <a:lnTo>
                      <a:pt x="124" y="66"/>
                    </a:lnTo>
                    <a:lnTo>
                      <a:pt x="75" y="33"/>
                    </a:lnTo>
                    <a:lnTo>
                      <a:pt x="26" y="0"/>
                    </a:lnTo>
                    <a:lnTo>
                      <a:pt x="26" y="0"/>
                    </a:lnTo>
                    <a:lnTo>
                      <a:pt x="0" y="3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2" name="Freeform 412"/>
              <p:cNvSpPr>
                <a:spLocks/>
              </p:cNvSpPr>
              <p:nvPr/>
            </p:nvSpPr>
            <p:spPr bwMode="auto">
              <a:xfrm>
                <a:off x="1008" y="2922"/>
                <a:ext cx="41" cy="39"/>
              </a:xfrm>
              <a:custGeom>
                <a:avLst/>
                <a:gdLst>
                  <a:gd name="T0" fmla="*/ 0 w 366"/>
                  <a:gd name="T1" fmla="*/ 46 h 315"/>
                  <a:gd name="T2" fmla="*/ 0 w 366"/>
                  <a:gd name="T3" fmla="*/ 46 h 315"/>
                  <a:gd name="T4" fmla="*/ 12 w 366"/>
                  <a:gd name="T5" fmla="*/ 49 h 315"/>
                  <a:gd name="T6" fmla="*/ 24 w 366"/>
                  <a:gd name="T7" fmla="*/ 53 h 315"/>
                  <a:gd name="T8" fmla="*/ 34 w 366"/>
                  <a:gd name="T9" fmla="*/ 58 h 315"/>
                  <a:gd name="T10" fmla="*/ 45 w 366"/>
                  <a:gd name="T11" fmla="*/ 63 h 315"/>
                  <a:gd name="T12" fmla="*/ 68 w 366"/>
                  <a:gd name="T13" fmla="*/ 75 h 315"/>
                  <a:gd name="T14" fmla="*/ 88 w 366"/>
                  <a:gd name="T15" fmla="*/ 88 h 315"/>
                  <a:gd name="T16" fmla="*/ 110 w 366"/>
                  <a:gd name="T17" fmla="*/ 104 h 315"/>
                  <a:gd name="T18" fmla="*/ 130 w 366"/>
                  <a:gd name="T19" fmla="*/ 120 h 315"/>
                  <a:gd name="T20" fmla="*/ 150 w 366"/>
                  <a:gd name="T21" fmla="*/ 140 h 315"/>
                  <a:gd name="T22" fmla="*/ 170 w 366"/>
                  <a:gd name="T23" fmla="*/ 159 h 315"/>
                  <a:gd name="T24" fmla="*/ 211 w 366"/>
                  <a:gd name="T25" fmla="*/ 200 h 315"/>
                  <a:gd name="T26" fmla="*/ 250 w 366"/>
                  <a:gd name="T27" fmla="*/ 240 h 315"/>
                  <a:gd name="T28" fmla="*/ 272 w 366"/>
                  <a:gd name="T29" fmla="*/ 261 h 315"/>
                  <a:gd name="T30" fmla="*/ 294 w 366"/>
                  <a:gd name="T31" fmla="*/ 280 h 315"/>
                  <a:gd name="T32" fmla="*/ 316 w 366"/>
                  <a:gd name="T33" fmla="*/ 298 h 315"/>
                  <a:gd name="T34" fmla="*/ 340 w 366"/>
                  <a:gd name="T35" fmla="*/ 315 h 315"/>
                  <a:gd name="T36" fmla="*/ 366 w 366"/>
                  <a:gd name="T37" fmla="*/ 276 h 315"/>
                  <a:gd name="T38" fmla="*/ 345 w 366"/>
                  <a:gd name="T39" fmla="*/ 261 h 315"/>
                  <a:gd name="T40" fmla="*/ 324 w 366"/>
                  <a:gd name="T41" fmla="*/ 244 h 315"/>
                  <a:gd name="T42" fmla="*/ 303 w 366"/>
                  <a:gd name="T43" fmla="*/ 226 h 315"/>
                  <a:gd name="T44" fmla="*/ 284 w 366"/>
                  <a:gd name="T45" fmla="*/ 207 h 315"/>
                  <a:gd name="T46" fmla="*/ 243 w 366"/>
                  <a:gd name="T47" fmla="*/ 166 h 315"/>
                  <a:gd name="T48" fmla="*/ 204 w 366"/>
                  <a:gd name="T49" fmla="*/ 125 h 315"/>
                  <a:gd name="T50" fmla="*/ 182 w 366"/>
                  <a:gd name="T51" fmla="*/ 105 h 315"/>
                  <a:gd name="T52" fmla="*/ 160 w 366"/>
                  <a:gd name="T53" fmla="*/ 85 h 315"/>
                  <a:gd name="T54" fmla="*/ 139 w 366"/>
                  <a:gd name="T55" fmla="*/ 67 h 315"/>
                  <a:gd name="T56" fmla="*/ 116 w 366"/>
                  <a:gd name="T57" fmla="*/ 49 h 315"/>
                  <a:gd name="T58" fmla="*/ 92 w 366"/>
                  <a:gd name="T59" fmla="*/ 34 h 315"/>
                  <a:gd name="T60" fmla="*/ 67 w 366"/>
                  <a:gd name="T61" fmla="*/ 21 h 315"/>
                  <a:gd name="T62" fmla="*/ 54 w 366"/>
                  <a:gd name="T63" fmla="*/ 15 h 315"/>
                  <a:gd name="T64" fmla="*/ 39 w 366"/>
                  <a:gd name="T65" fmla="*/ 9 h 315"/>
                  <a:gd name="T66" fmla="*/ 26 w 366"/>
                  <a:gd name="T67" fmla="*/ 4 h 315"/>
                  <a:gd name="T68" fmla="*/ 12 w 366"/>
                  <a:gd name="T69" fmla="*/ 0 h 315"/>
                  <a:gd name="T70" fmla="*/ 12 w 366"/>
                  <a:gd name="T71" fmla="*/ 0 h 315"/>
                  <a:gd name="T72" fmla="*/ 0 w 366"/>
                  <a:gd name="T73" fmla="*/ 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315">
                    <a:moveTo>
                      <a:pt x="0" y="46"/>
                    </a:moveTo>
                    <a:lnTo>
                      <a:pt x="0" y="46"/>
                    </a:lnTo>
                    <a:lnTo>
                      <a:pt x="12" y="49"/>
                    </a:lnTo>
                    <a:lnTo>
                      <a:pt x="24" y="53"/>
                    </a:lnTo>
                    <a:lnTo>
                      <a:pt x="34" y="58"/>
                    </a:lnTo>
                    <a:lnTo>
                      <a:pt x="45" y="63"/>
                    </a:lnTo>
                    <a:lnTo>
                      <a:pt x="68" y="75"/>
                    </a:lnTo>
                    <a:lnTo>
                      <a:pt x="88" y="88"/>
                    </a:lnTo>
                    <a:lnTo>
                      <a:pt x="110" y="104"/>
                    </a:lnTo>
                    <a:lnTo>
                      <a:pt x="130" y="120"/>
                    </a:lnTo>
                    <a:lnTo>
                      <a:pt x="150" y="140"/>
                    </a:lnTo>
                    <a:lnTo>
                      <a:pt x="170" y="159"/>
                    </a:lnTo>
                    <a:lnTo>
                      <a:pt x="211" y="200"/>
                    </a:lnTo>
                    <a:lnTo>
                      <a:pt x="250" y="240"/>
                    </a:lnTo>
                    <a:lnTo>
                      <a:pt x="272" y="261"/>
                    </a:lnTo>
                    <a:lnTo>
                      <a:pt x="294" y="280"/>
                    </a:lnTo>
                    <a:lnTo>
                      <a:pt x="316" y="298"/>
                    </a:lnTo>
                    <a:lnTo>
                      <a:pt x="340" y="315"/>
                    </a:lnTo>
                    <a:lnTo>
                      <a:pt x="366" y="276"/>
                    </a:lnTo>
                    <a:lnTo>
                      <a:pt x="345" y="261"/>
                    </a:lnTo>
                    <a:lnTo>
                      <a:pt x="324" y="244"/>
                    </a:lnTo>
                    <a:lnTo>
                      <a:pt x="303" y="226"/>
                    </a:lnTo>
                    <a:lnTo>
                      <a:pt x="284" y="207"/>
                    </a:lnTo>
                    <a:lnTo>
                      <a:pt x="243" y="166"/>
                    </a:lnTo>
                    <a:lnTo>
                      <a:pt x="204" y="125"/>
                    </a:lnTo>
                    <a:lnTo>
                      <a:pt x="182" y="105"/>
                    </a:lnTo>
                    <a:lnTo>
                      <a:pt x="160" y="85"/>
                    </a:lnTo>
                    <a:lnTo>
                      <a:pt x="139" y="67"/>
                    </a:lnTo>
                    <a:lnTo>
                      <a:pt x="116" y="49"/>
                    </a:lnTo>
                    <a:lnTo>
                      <a:pt x="92" y="34"/>
                    </a:lnTo>
                    <a:lnTo>
                      <a:pt x="67" y="21"/>
                    </a:lnTo>
                    <a:lnTo>
                      <a:pt x="54" y="15"/>
                    </a:lnTo>
                    <a:lnTo>
                      <a:pt x="39" y="9"/>
                    </a:lnTo>
                    <a:lnTo>
                      <a:pt x="26" y="4"/>
                    </a:lnTo>
                    <a:lnTo>
                      <a:pt x="12" y="0"/>
                    </a:lnTo>
                    <a:lnTo>
                      <a:pt x="12" y="0"/>
                    </a:lnTo>
                    <a:lnTo>
                      <a:pt x="0" y="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3" name="Freeform 413"/>
              <p:cNvSpPr>
                <a:spLocks/>
              </p:cNvSpPr>
              <p:nvPr/>
            </p:nvSpPr>
            <p:spPr bwMode="auto">
              <a:xfrm>
                <a:off x="927" y="2920"/>
                <a:ext cx="82" cy="8"/>
              </a:xfrm>
              <a:custGeom>
                <a:avLst/>
                <a:gdLst>
                  <a:gd name="T0" fmla="*/ 0 w 707"/>
                  <a:gd name="T1" fmla="*/ 62 h 69"/>
                  <a:gd name="T2" fmla="*/ 0 w 707"/>
                  <a:gd name="T3" fmla="*/ 62 h 69"/>
                  <a:gd name="T4" fmla="*/ 44 w 707"/>
                  <a:gd name="T5" fmla="*/ 65 h 69"/>
                  <a:gd name="T6" fmla="*/ 90 w 707"/>
                  <a:gd name="T7" fmla="*/ 68 h 69"/>
                  <a:gd name="T8" fmla="*/ 134 w 707"/>
                  <a:gd name="T9" fmla="*/ 68 h 69"/>
                  <a:gd name="T10" fmla="*/ 180 w 707"/>
                  <a:gd name="T11" fmla="*/ 66 h 69"/>
                  <a:gd name="T12" fmla="*/ 269 w 707"/>
                  <a:gd name="T13" fmla="*/ 60 h 69"/>
                  <a:gd name="T14" fmla="*/ 357 w 707"/>
                  <a:gd name="T15" fmla="*/ 53 h 69"/>
                  <a:gd name="T16" fmla="*/ 402 w 707"/>
                  <a:gd name="T17" fmla="*/ 51 h 69"/>
                  <a:gd name="T18" fmla="*/ 445 w 707"/>
                  <a:gd name="T19" fmla="*/ 48 h 69"/>
                  <a:gd name="T20" fmla="*/ 488 w 707"/>
                  <a:gd name="T21" fmla="*/ 47 h 69"/>
                  <a:gd name="T22" fmla="*/ 531 w 707"/>
                  <a:gd name="T23" fmla="*/ 47 h 69"/>
                  <a:gd name="T24" fmla="*/ 573 w 707"/>
                  <a:gd name="T25" fmla="*/ 50 h 69"/>
                  <a:gd name="T26" fmla="*/ 615 w 707"/>
                  <a:gd name="T27" fmla="*/ 53 h 69"/>
                  <a:gd name="T28" fmla="*/ 635 w 707"/>
                  <a:gd name="T29" fmla="*/ 56 h 69"/>
                  <a:gd name="T30" fmla="*/ 655 w 707"/>
                  <a:gd name="T31" fmla="*/ 59 h 69"/>
                  <a:gd name="T32" fmla="*/ 675 w 707"/>
                  <a:gd name="T33" fmla="*/ 64 h 69"/>
                  <a:gd name="T34" fmla="*/ 695 w 707"/>
                  <a:gd name="T35" fmla="*/ 69 h 69"/>
                  <a:gd name="T36" fmla="*/ 707 w 707"/>
                  <a:gd name="T37" fmla="*/ 23 h 69"/>
                  <a:gd name="T38" fmla="*/ 685 w 707"/>
                  <a:gd name="T39" fmla="*/ 18 h 69"/>
                  <a:gd name="T40" fmla="*/ 663 w 707"/>
                  <a:gd name="T41" fmla="*/ 14 h 69"/>
                  <a:gd name="T42" fmla="*/ 642 w 707"/>
                  <a:gd name="T43" fmla="*/ 10 h 69"/>
                  <a:gd name="T44" fmla="*/ 620 w 707"/>
                  <a:gd name="T45" fmla="*/ 6 h 69"/>
                  <a:gd name="T46" fmla="*/ 577 w 707"/>
                  <a:gd name="T47" fmla="*/ 3 h 69"/>
                  <a:gd name="T48" fmla="*/ 533 w 707"/>
                  <a:gd name="T49" fmla="*/ 0 h 69"/>
                  <a:gd name="T50" fmla="*/ 488 w 707"/>
                  <a:gd name="T51" fmla="*/ 0 h 69"/>
                  <a:gd name="T52" fmla="*/ 444 w 707"/>
                  <a:gd name="T53" fmla="*/ 2 h 69"/>
                  <a:gd name="T54" fmla="*/ 399 w 707"/>
                  <a:gd name="T55" fmla="*/ 4 h 69"/>
                  <a:gd name="T56" fmla="*/ 355 w 707"/>
                  <a:gd name="T57" fmla="*/ 8 h 69"/>
                  <a:gd name="T58" fmla="*/ 265 w 707"/>
                  <a:gd name="T59" fmla="*/ 14 h 69"/>
                  <a:gd name="T60" fmla="*/ 177 w 707"/>
                  <a:gd name="T61" fmla="*/ 20 h 69"/>
                  <a:gd name="T62" fmla="*/ 133 w 707"/>
                  <a:gd name="T63" fmla="*/ 21 h 69"/>
                  <a:gd name="T64" fmla="*/ 90 w 707"/>
                  <a:gd name="T65" fmla="*/ 21 h 69"/>
                  <a:gd name="T66" fmla="*/ 48 w 707"/>
                  <a:gd name="T67" fmla="*/ 18 h 69"/>
                  <a:gd name="T68" fmla="*/ 6 w 707"/>
                  <a:gd name="T69" fmla="*/ 15 h 69"/>
                  <a:gd name="T70" fmla="*/ 6 w 707"/>
                  <a:gd name="T71" fmla="*/ 15 h 69"/>
                  <a:gd name="T72" fmla="*/ 0 w 707"/>
                  <a:gd name="T73"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7" h="69">
                    <a:moveTo>
                      <a:pt x="0" y="62"/>
                    </a:moveTo>
                    <a:lnTo>
                      <a:pt x="0" y="62"/>
                    </a:lnTo>
                    <a:lnTo>
                      <a:pt x="44" y="65"/>
                    </a:lnTo>
                    <a:lnTo>
                      <a:pt x="90" y="68"/>
                    </a:lnTo>
                    <a:lnTo>
                      <a:pt x="134" y="68"/>
                    </a:lnTo>
                    <a:lnTo>
                      <a:pt x="180" y="66"/>
                    </a:lnTo>
                    <a:lnTo>
                      <a:pt x="269" y="60"/>
                    </a:lnTo>
                    <a:lnTo>
                      <a:pt x="357" y="53"/>
                    </a:lnTo>
                    <a:lnTo>
                      <a:pt x="402" y="51"/>
                    </a:lnTo>
                    <a:lnTo>
                      <a:pt x="445" y="48"/>
                    </a:lnTo>
                    <a:lnTo>
                      <a:pt x="488" y="47"/>
                    </a:lnTo>
                    <a:lnTo>
                      <a:pt x="531" y="47"/>
                    </a:lnTo>
                    <a:lnTo>
                      <a:pt x="573" y="50"/>
                    </a:lnTo>
                    <a:lnTo>
                      <a:pt x="615" y="53"/>
                    </a:lnTo>
                    <a:lnTo>
                      <a:pt x="635" y="56"/>
                    </a:lnTo>
                    <a:lnTo>
                      <a:pt x="655" y="59"/>
                    </a:lnTo>
                    <a:lnTo>
                      <a:pt x="675" y="64"/>
                    </a:lnTo>
                    <a:lnTo>
                      <a:pt x="695" y="69"/>
                    </a:lnTo>
                    <a:lnTo>
                      <a:pt x="707" y="23"/>
                    </a:lnTo>
                    <a:lnTo>
                      <a:pt x="685" y="18"/>
                    </a:lnTo>
                    <a:lnTo>
                      <a:pt x="663" y="14"/>
                    </a:lnTo>
                    <a:lnTo>
                      <a:pt x="642" y="10"/>
                    </a:lnTo>
                    <a:lnTo>
                      <a:pt x="620" y="6"/>
                    </a:lnTo>
                    <a:lnTo>
                      <a:pt x="577" y="3"/>
                    </a:lnTo>
                    <a:lnTo>
                      <a:pt x="533" y="0"/>
                    </a:lnTo>
                    <a:lnTo>
                      <a:pt x="488" y="0"/>
                    </a:lnTo>
                    <a:lnTo>
                      <a:pt x="444" y="2"/>
                    </a:lnTo>
                    <a:lnTo>
                      <a:pt x="399" y="4"/>
                    </a:lnTo>
                    <a:lnTo>
                      <a:pt x="355" y="8"/>
                    </a:lnTo>
                    <a:lnTo>
                      <a:pt x="265" y="14"/>
                    </a:lnTo>
                    <a:lnTo>
                      <a:pt x="177" y="20"/>
                    </a:lnTo>
                    <a:lnTo>
                      <a:pt x="133" y="21"/>
                    </a:lnTo>
                    <a:lnTo>
                      <a:pt x="90" y="21"/>
                    </a:lnTo>
                    <a:lnTo>
                      <a:pt x="48" y="18"/>
                    </a:lnTo>
                    <a:lnTo>
                      <a:pt x="6" y="15"/>
                    </a:lnTo>
                    <a:lnTo>
                      <a:pt x="6" y="15"/>
                    </a:lnTo>
                    <a:lnTo>
                      <a:pt x="0" y="6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4" name="Freeform 414"/>
              <p:cNvSpPr>
                <a:spLocks/>
              </p:cNvSpPr>
              <p:nvPr/>
            </p:nvSpPr>
            <p:spPr bwMode="auto">
              <a:xfrm>
                <a:off x="893" y="2908"/>
                <a:ext cx="36" cy="19"/>
              </a:xfrm>
              <a:custGeom>
                <a:avLst/>
                <a:gdLst>
                  <a:gd name="T0" fmla="*/ 0 w 309"/>
                  <a:gd name="T1" fmla="*/ 38 h 160"/>
                  <a:gd name="T2" fmla="*/ 0 w 309"/>
                  <a:gd name="T3" fmla="*/ 38 h 160"/>
                  <a:gd name="T4" fmla="*/ 34 w 309"/>
                  <a:gd name="T5" fmla="*/ 61 h 160"/>
                  <a:gd name="T6" fmla="*/ 70 w 309"/>
                  <a:gd name="T7" fmla="*/ 82 h 160"/>
                  <a:gd name="T8" fmla="*/ 106 w 309"/>
                  <a:gd name="T9" fmla="*/ 100 h 160"/>
                  <a:gd name="T10" fmla="*/ 144 w 309"/>
                  <a:gd name="T11" fmla="*/ 116 h 160"/>
                  <a:gd name="T12" fmla="*/ 164 w 309"/>
                  <a:gd name="T13" fmla="*/ 125 h 160"/>
                  <a:gd name="T14" fmla="*/ 184 w 309"/>
                  <a:gd name="T15" fmla="*/ 132 h 160"/>
                  <a:gd name="T16" fmla="*/ 203 w 309"/>
                  <a:gd name="T17" fmla="*/ 138 h 160"/>
                  <a:gd name="T18" fmla="*/ 224 w 309"/>
                  <a:gd name="T19" fmla="*/ 144 h 160"/>
                  <a:gd name="T20" fmla="*/ 243 w 309"/>
                  <a:gd name="T21" fmla="*/ 149 h 160"/>
                  <a:gd name="T22" fmla="*/ 263 w 309"/>
                  <a:gd name="T23" fmla="*/ 154 h 160"/>
                  <a:gd name="T24" fmla="*/ 284 w 309"/>
                  <a:gd name="T25" fmla="*/ 156 h 160"/>
                  <a:gd name="T26" fmla="*/ 303 w 309"/>
                  <a:gd name="T27" fmla="*/ 160 h 160"/>
                  <a:gd name="T28" fmla="*/ 309 w 309"/>
                  <a:gd name="T29" fmla="*/ 113 h 160"/>
                  <a:gd name="T30" fmla="*/ 290 w 309"/>
                  <a:gd name="T31" fmla="*/ 110 h 160"/>
                  <a:gd name="T32" fmla="*/ 272 w 309"/>
                  <a:gd name="T33" fmla="*/ 107 h 160"/>
                  <a:gd name="T34" fmla="*/ 254 w 309"/>
                  <a:gd name="T35" fmla="*/ 103 h 160"/>
                  <a:gd name="T36" fmla="*/ 236 w 309"/>
                  <a:gd name="T37" fmla="*/ 98 h 160"/>
                  <a:gd name="T38" fmla="*/ 216 w 309"/>
                  <a:gd name="T39" fmla="*/ 94 h 160"/>
                  <a:gd name="T40" fmla="*/ 198 w 309"/>
                  <a:gd name="T41" fmla="*/ 88 h 160"/>
                  <a:gd name="T42" fmla="*/ 180 w 309"/>
                  <a:gd name="T43" fmla="*/ 80 h 160"/>
                  <a:gd name="T44" fmla="*/ 162 w 309"/>
                  <a:gd name="T45" fmla="*/ 74 h 160"/>
                  <a:gd name="T46" fmla="*/ 126 w 309"/>
                  <a:gd name="T47" fmla="*/ 58 h 160"/>
                  <a:gd name="T48" fmla="*/ 92 w 309"/>
                  <a:gd name="T49" fmla="*/ 41 h 160"/>
                  <a:gd name="T50" fmla="*/ 58 w 309"/>
                  <a:gd name="T51" fmla="*/ 20 h 160"/>
                  <a:gd name="T52" fmla="*/ 27 w 309"/>
                  <a:gd name="T53" fmla="*/ 0 h 160"/>
                  <a:gd name="T54" fmla="*/ 26 w 309"/>
                  <a:gd name="T55" fmla="*/ 0 h 160"/>
                  <a:gd name="T56" fmla="*/ 0 w 309"/>
                  <a:gd name="T5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160">
                    <a:moveTo>
                      <a:pt x="0" y="38"/>
                    </a:moveTo>
                    <a:lnTo>
                      <a:pt x="0" y="38"/>
                    </a:lnTo>
                    <a:lnTo>
                      <a:pt x="34" y="61"/>
                    </a:lnTo>
                    <a:lnTo>
                      <a:pt x="70" y="82"/>
                    </a:lnTo>
                    <a:lnTo>
                      <a:pt x="106" y="100"/>
                    </a:lnTo>
                    <a:lnTo>
                      <a:pt x="144" y="116"/>
                    </a:lnTo>
                    <a:lnTo>
                      <a:pt x="164" y="125"/>
                    </a:lnTo>
                    <a:lnTo>
                      <a:pt x="184" y="132"/>
                    </a:lnTo>
                    <a:lnTo>
                      <a:pt x="203" y="138"/>
                    </a:lnTo>
                    <a:lnTo>
                      <a:pt x="224" y="144"/>
                    </a:lnTo>
                    <a:lnTo>
                      <a:pt x="243" y="149"/>
                    </a:lnTo>
                    <a:lnTo>
                      <a:pt x="263" y="154"/>
                    </a:lnTo>
                    <a:lnTo>
                      <a:pt x="284" y="156"/>
                    </a:lnTo>
                    <a:lnTo>
                      <a:pt x="303" y="160"/>
                    </a:lnTo>
                    <a:lnTo>
                      <a:pt x="309" y="113"/>
                    </a:lnTo>
                    <a:lnTo>
                      <a:pt x="290" y="110"/>
                    </a:lnTo>
                    <a:lnTo>
                      <a:pt x="272" y="107"/>
                    </a:lnTo>
                    <a:lnTo>
                      <a:pt x="254" y="103"/>
                    </a:lnTo>
                    <a:lnTo>
                      <a:pt x="236" y="98"/>
                    </a:lnTo>
                    <a:lnTo>
                      <a:pt x="216" y="94"/>
                    </a:lnTo>
                    <a:lnTo>
                      <a:pt x="198" y="88"/>
                    </a:lnTo>
                    <a:lnTo>
                      <a:pt x="180" y="80"/>
                    </a:lnTo>
                    <a:lnTo>
                      <a:pt x="162" y="74"/>
                    </a:lnTo>
                    <a:lnTo>
                      <a:pt x="126" y="58"/>
                    </a:lnTo>
                    <a:lnTo>
                      <a:pt x="92" y="41"/>
                    </a:lnTo>
                    <a:lnTo>
                      <a:pt x="58" y="20"/>
                    </a:lnTo>
                    <a:lnTo>
                      <a:pt x="27" y="0"/>
                    </a:lnTo>
                    <a:lnTo>
                      <a:pt x="26" y="0"/>
                    </a:lnTo>
                    <a:lnTo>
                      <a:pt x="0" y="3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5" name="Freeform 415"/>
              <p:cNvSpPr>
                <a:spLocks/>
              </p:cNvSpPr>
              <p:nvPr/>
            </p:nvSpPr>
            <p:spPr bwMode="auto">
              <a:xfrm>
                <a:off x="872" y="2885"/>
                <a:ext cx="24" cy="28"/>
              </a:xfrm>
              <a:custGeom>
                <a:avLst/>
                <a:gdLst>
                  <a:gd name="T0" fmla="*/ 0 w 207"/>
                  <a:gd name="T1" fmla="*/ 15 h 225"/>
                  <a:gd name="T2" fmla="*/ 0 w 207"/>
                  <a:gd name="T3" fmla="*/ 15 h 225"/>
                  <a:gd name="T4" fmla="*/ 6 w 207"/>
                  <a:gd name="T5" fmla="*/ 32 h 225"/>
                  <a:gd name="T6" fmla="*/ 13 w 207"/>
                  <a:gd name="T7" fmla="*/ 48 h 225"/>
                  <a:gd name="T8" fmla="*/ 22 w 207"/>
                  <a:gd name="T9" fmla="*/ 62 h 225"/>
                  <a:gd name="T10" fmla="*/ 31 w 207"/>
                  <a:gd name="T11" fmla="*/ 78 h 225"/>
                  <a:gd name="T12" fmla="*/ 41 w 207"/>
                  <a:gd name="T13" fmla="*/ 92 h 225"/>
                  <a:gd name="T14" fmla="*/ 52 w 207"/>
                  <a:gd name="T15" fmla="*/ 107 h 225"/>
                  <a:gd name="T16" fmla="*/ 63 w 207"/>
                  <a:gd name="T17" fmla="*/ 121 h 225"/>
                  <a:gd name="T18" fmla="*/ 75 w 207"/>
                  <a:gd name="T19" fmla="*/ 134 h 225"/>
                  <a:gd name="T20" fmla="*/ 100 w 207"/>
                  <a:gd name="T21" fmla="*/ 161 h 225"/>
                  <a:gd name="T22" fmla="*/ 126 w 207"/>
                  <a:gd name="T23" fmla="*/ 185 h 225"/>
                  <a:gd name="T24" fmla="*/ 154 w 207"/>
                  <a:gd name="T25" fmla="*/ 206 h 225"/>
                  <a:gd name="T26" fmla="*/ 181 w 207"/>
                  <a:gd name="T27" fmla="*/ 225 h 225"/>
                  <a:gd name="T28" fmla="*/ 207 w 207"/>
                  <a:gd name="T29" fmla="*/ 187 h 225"/>
                  <a:gd name="T30" fmla="*/ 181 w 207"/>
                  <a:gd name="T31" fmla="*/ 169 h 225"/>
                  <a:gd name="T32" fmla="*/ 156 w 207"/>
                  <a:gd name="T33" fmla="*/ 149 h 225"/>
                  <a:gd name="T34" fmla="*/ 132 w 207"/>
                  <a:gd name="T35" fmla="*/ 127 h 225"/>
                  <a:gd name="T36" fmla="*/ 109 w 207"/>
                  <a:gd name="T37" fmla="*/ 103 h 225"/>
                  <a:gd name="T38" fmla="*/ 99 w 207"/>
                  <a:gd name="T39" fmla="*/ 91 h 225"/>
                  <a:gd name="T40" fmla="*/ 89 w 207"/>
                  <a:gd name="T41" fmla="*/ 79 h 225"/>
                  <a:gd name="T42" fmla="*/ 79 w 207"/>
                  <a:gd name="T43" fmla="*/ 66 h 225"/>
                  <a:gd name="T44" fmla="*/ 71 w 207"/>
                  <a:gd name="T45" fmla="*/ 53 h 225"/>
                  <a:gd name="T46" fmla="*/ 63 w 207"/>
                  <a:gd name="T47" fmla="*/ 39 h 225"/>
                  <a:gd name="T48" fmla="*/ 55 w 207"/>
                  <a:gd name="T49" fmla="*/ 26 h 225"/>
                  <a:gd name="T50" fmla="*/ 49 w 207"/>
                  <a:gd name="T51" fmla="*/ 13 h 225"/>
                  <a:gd name="T52" fmla="*/ 45 w 207"/>
                  <a:gd name="T53" fmla="*/ 0 h 225"/>
                  <a:gd name="T54" fmla="*/ 45 w 207"/>
                  <a:gd name="T55" fmla="*/ 1 h 225"/>
                  <a:gd name="T56" fmla="*/ 0 w 207"/>
                  <a:gd name="T57"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25">
                    <a:moveTo>
                      <a:pt x="0" y="15"/>
                    </a:moveTo>
                    <a:lnTo>
                      <a:pt x="0" y="15"/>
                    </a:lnTo>
                    <a:lnTo>
                      <a:pt x="6" y="32"/>
                    </a:lnTo>
                    <a:lnTo>
                      <a:pt x="13" y="48"/>
                    </a:lnTo>
                    <a:lnTo>
                      <a:pt x="22" y="62"/>
                    </a:lnTo>
                    <a:lnTo>
                      <a:pt x="31" y="78"/>
                    </a:lnTo>
                    <a:lnTo>
                      <a:pt x="41" y="92"/>
                    </a:lnTo>
                    <a:lnTo>
                      <a:pt x="52" y="107"/>
                    </a:lnTo>
                    <a:lnTo>
                      <a:pt x="63" y="121"/>
                    </a:lnTo>
                    <a:lnTo>
                      <a:pt x="75" y="134"/>
                    </a:lnTo>
                    <a:lnTo>
                      <a:pt x="100" y="161"/>
                    </a:lnTo>
                    <a:lnTo>
                      <a:pt x="126" y="185"/>
                    </a:lnTo>
                    <a:lnTo>
                      <a:pt x="154" y="206"/>
                    </a:lnTo>
                    <a:lnTo>
                      <a:pt x="181" y="225"/>
                    </a:lnTo>
                    <a:lnTo>
                      <a:pt x="207" y="187"/>
                    </a:lnTo>
                    <a:lnTo>
                      <a:pt x="181" y="169"/>
                    </a:lnTo>
                    <a:lnTo>
                      <a:pt x="156" y="149"/>
                    </a:lnTo>
                    <a:lnTo>
                      <a:pt x="132" y="127"/>
                    </a:lnTo>
                    <a:lnTo>
                      <a:pt x="109" y="103"/>
                    </a:lnTo>
                    <a:lnTo>
                      <a:pt x="99" y="91"/>
                    </a:lnTo>
                    <a:lnTo>
                      <a:pt x="89" y="79"/>
                    </a:lnTo>
                    <a:lnTo>
                      <a:pt x="79" y="66"/>
                    </a:lnTo>
                    <a:lnTo>
                      <a:pt x="71" y="53"/>
                    </a:lnTo>
                    <a:lnTo>
                      <a:pt x="63" y="39"/>
                    </a:lnTo>
                    <a:lnTo>
                      <a:pt x="55" y="26"/>
                    </a:lnTo>
                    <a:lnTo>
                      <a:pt x="49" y="13"/>
                    </a:lnTo>
                    <a:lnTo>
                      <a:pt x="45" y="0"/>
                    </a:lnTo>
                    <a:lnTo>
                      <a:pt x="45" y="1"/>
                    </a:lnTo>
                    <a:lnTo>
                      <a:pt x="0" y="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6" name="Freeform 416"/>
              <p:cNvSpPr>
                <a:spLocks/>
              </p:cNvSpPr>
              <p:nvPr/>
            </p:nvSpPr>
            <p:spPr bwMode="auto">
              <a:xfrm>
                <a:off x="869" y="2848"/>
                <a:ext cx="8" cy="39"/>
              </a:xfrm>
              <a:custGeom>
                <a:avLst/>
                <a:gdLst>
                  <a:gd name="T0" fmla="*/ 6 w 71"/>
                  <a:gd name="T1" fmla="*/ 0 h 324"/>
                  <a:gd name="T2" fmla="*/ 6 w 71"/>
                  <a:gd name="T3" fmla="*/ 0 h 324"/>
                  <a:gd name="T4" fmla="*/ 3 w 71"/>
                  <a:gd name="T5" fmla="*/ 39 h 324"/>
                  <a:gd name="T6" fmla="*/ 1 w 71"/>
                  <a:gd name="T7" fmla="*/ 80 h 324"/>
                  <a:gd name="T8" fmla="*/ 0 w 71"/>
                  <a:gd name="T9" fmla="*/ 120 h 324"/>
                  <a:gd name="T10" fmla="*/ 1 w 71"/>
                  <a:gd name="T11" fmla="*/ 161 h 324"/>
                  <a:gd name="T12" fmla="*/ 3 w 71"/>
                  <a:gd name="T13" fmla="*/ 203 h 324"/>
                  <a:gd name="T14" fmla="*/ 8 w 71"/>
                  <a:gd name="T15" fmla="*/ 244 h 324"/>
                  <a:gd name="T16" fmla="*/ 12 w 71"/>
                  <a:gd name="T17" fmla="*/ 264 h 324"/>
                  <a:gd name="T18" fmla="*/ 15 w 71"/>
                  <a:gd name="T19" fmla="*/ 285 h 324"/>
                  <a:gd name="T20" fmla="*/ 20 w 71"/>
                  <a:gd name="T21" fmla="*/ 304 h 324"/>
                  <a:gd name="T22" fmla="*/ 26 w 71"/>
                  <a:gd name="T23" fmla="*/ 324 h 324"/>
                  <a:gd name="T24" fmla="*/ 71 w 71"/>
                  <a:gd name="T25" fmla="*/ 310 h 324"/>
                  <a:gd name="T26" fmla="*/ 66 w 71"/>
                  <a:gd name="T27" fmla="*/ 292 h 324"/>
                  <a:gd name="T28" fmla="*/ 61 w 71"/>
                  <a:gd name="T29" fmla="*/ 274 h 324"/>
                  <a:gd name="T30" fmla="*/ 57 w 71"/>
                  <a:gd name="T31" fmla="*/ 256 h 324"/>
                  <a:gd name="T32" fmla="*/ 54 w 71"/>
                  <a:gd name="T33" fmla="*/ 238 h 324"/>
                  <a:gd name="T34" fmla="*/ 50 w 71"/>
                  <a:gd name="T35" fmla="*/ 200 h 324"/>
                  <a:gd name="T36" fmla="*/ 48 w 71"/>
                  <a:gd name="T37" fmla="*/ 160 h 324"/>
                  <a:gd name="T38" fmla="*/ 47 w 71"/>
                  <a:gd name="T39" fmla="*/ 120 h 324"/>
                  <a:gd name="T40" fmla="*/ 48 w 71"/>
                  <a:gd name="T41" fmla="*/ 81 h 324"/>
                  <a:gd name="T42" fmla="*/ 50 w 71"/>
                  <a:gd name="T43" fmla="*/ 41 h 324"/>
                  <a:gd name="T44" fmla="*/ 53 w 71"/>
                  <a:gd name="T45" fmla="*/ 4 h 324"/>
                  <a:gd name="T46" fmla="*/ 53 w 71"/>
                  <a:gd name="T47" fmla="*/ 3 h 324"/>
                  <a:gd name="T48" fmla="*/ 6 w 71"/>
                  <a:gd name="T4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24">
                    <a:moveTo>
                      <a:pt x="6" y="0"/>
                    </a:moveTo>
                    <a:lnTo>
                      <a:pt x="6" y="0"/>
                    </a:lnTo>
                    <a:lnTo>
                      <a:pt x="3" y="39"/>
                    </a:lnTo>
                    <a:lnTo>
                      <a:pt x="1" y="80"/>
                    </a:lnTo>
                    <a:lnTo>
                      <a:pt x="0" y="120"/>
                    </a:lnTo>
                    <a:lnTo>
                      <a:pt x="1" y="161"/>
                    </a:lnTo>
                    <a:lnTo>
                      <a:pt x="3" y="203"/>
                    </a:lnTo>
                    <a:lnTo>
                      <a:pt x="8" y="244"/>
                    </a:lnTo>
                    <a:lnTo>
                      <a:pt x="12" y="264"/>
                    </a:lnTo>
                    <a:lnTo>
                      <a:pt x="15" y="285"/>
                    </a:lnTo>
                    <a:lnTo>
                      <a:pt x="20" y="304"/>
                    </a:lnTo>
                    <a:lnTo>
                      <a:pt x="26" y="324"/>
                    </a:lnTo>
                    <a:lnTo>
                      <a:pt x="71" y="310"/>
                    </a:lnTo>
                    <a:lnTo>
                      <a:pt x="66" y="292"/>
                    </a:lnTo>
                    <a:lnTo>
                      <a:pt x="61" y="274"/>
                    </a:lnTo>
                    <a:lnTo>
                      <a:pt x="57" y="256"/>
                    </a:lnTo>
                    <a:lnTo>
                      <a:pt x="54" y="238"/>
                    </a:lnTo>
                    <a:lnTo>
                      <a:pt x="50" y="200"/>
                    </a:lnTo>
                    <a:lnTo>
                      <a:pt x="48" y="160"/>
                    </a:lnTo>
                    <a:lnTo>
                      <a:pt x="47" y="120"/>
                    </a:lnTo>
                    <a:lnTo>
                      <a:pt x="48" y="81"/>
                    </a:lnTo>
                    <a:lnTo>
                      <a:pt x="50" y="41"/>
                    </a:lnTo>
                    <a:lnTo>
                      <a:pt x="53" y="4"/>
                    </a:lnTo>
                    <a:lnTo>
                      <a:pt x="53" y="3"/>
                    </a:lnTo>
                    <a:lnTo>
                      <a:pt x="6"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7" name="Freeform 417"/>
              <p:cNvSpPr>
                <a:spLocks/>
              </p:cNvSpPr>
              <p:nvPr/>
            </p:nvSpPr>
            <p:spPr bwMode="auto">
              <a:xfrm>
                <a:off x="869" y="2820"/>
                <a:ext cx="13" cy="28"/>
              </a:xfrm>
              <a:custGeom>
                <a:avLst/>
                <a:gdLst>
                  <a:gd name="T0" fmla="*/ 62 w 109"/>
                  <a:gd name="T1" fmla="*/ 0 h 232"/>
                  <a:gd name="T2" fmla="*/ 62 w 109"/>
                  <a:gd name="T3" fmla="*/ 0 h 232"/>
                  <a:gd name="T4" fmla="*/ 61 w 109"/>
                  <a:gd name="T5" fmla="*/ 12 h 232"/>
                  <a:gd name="T6" fmla="*/ 59 w 109"/>
                  <a:gd name="T7" fmla="*/ 24 h 232"/>
                  <a:gd name="T8" fmla="*/ 56 w 109"/>
                  <a:gd name="T9" fmla="*/ 37 h 232"/>
                  <a:gd name="T10" fmla="*/ 53 w 109"/>
                  <a:gd name="T11" fmla="*/ 51 h 232"/>
                  <a:gd name="T12" fmla="*/ 43 w 109"/>
                  <a:gd name="T13" fmla="*/ 78 h 232"/>
                  <a:gd name="T14" fmla="*/ 32 w 109"/>
                  <a:gd name="T15" fmla="*/ 106 h 232"/>
                  <a:gd name="T16" fmla="*/ 21 w 109"/>
                  <a:gd name="T17" fmla="*/ 136 h 232"/>
                  <a:gd name="T18" fmla="*/ 12 w 109"/>
                  <a:gd name="T19" fmla="*/ 166 h 232"/>
                  <a:gd name="T20" fmla="*/ 7 w 109"/>
                  <a:gd name="T21" fmla="*/ 181 h 232"/>
                  <a:gd name="T22" fmla="*/ 3 w 109"/>
                  <a:gd name="T23" fmla="*/ 197 h 232"/>
                  <a:gd name="T24" fmla="*/ 1 w 109"/>
                  <a:gd name="T25" fmla="*/ 214 h 232"/>
                  <a:gd name="T26" fmla="*/ 0 w 109"/>
                  <a:gd name="T27" fmla="*/ 229 h 232"/>
                  <a:gd name="T28" fmla="*/ 47 w 109"/>
                  <a:gd name="T29" fmla="*/ 232 h 232"/>
                  <a:gd name="T30" fmla="*/ 48 w 109"/>
                  <a:gd name="T31" fmla="*/ 219 h 232"/>
                  <a:gd name="T32" fmla="*/ 50 w 109"/>
                  <a:gd name="T33" fmla="*/ 205 h 232"/>
                  <a:gd name="T34" fmla="*/ 53 w 109"/>
                  <a:gd name="T35" fmla="*/ 192 h 232"/>
                  <a:gd name="T36" fmla="*/ 56 w 109"/>
                  <a:gd name="T37" fmla="*/ 179 h 232"/>
                  <a:gd name="T38" fmla="*/ 66 w 109"/>
                  <a:gd name="T39" fmla="*/ 151 h 232"/>
                  <a:gd name="T40" fmla="*/ 77 w 109"/>
                  <a:gd name="T41" fmla="*/ 123 h 232"/>
                  <a:gd name="T42" fmla="*/ 87 w 109"/>
                  <a:gd name="T43" fmla="*/ 94 h 232"/>
                  <a:gd name="T44" fmla="*/ 97 w 109"/>
                  <a:gd name="T45" fmla="*/ 64 h 232"/>
                  <a:gd name="T46" fmla="*/ 102 w 109"/>
                  <a:gd name="T47" fmla="*/ 48 h 232"/>
                  <a:gd name="T48" fmla="*/ 104 w 109"/>
                  <a:gd name="T49" fmla="*/ 34 h 232"/>
                  <a:gd name="T50" fmla="*/ 108 w 109"/>
                  <a:gd name="T51" fmla="*/ 18 h 232"/>
                  <a:gd name="T52" fmla="*/ 109 w 109"/>
                  <a:gd name="T53" fmla="*/ 3 h 232"/>
                  <a:gd name="T54" fmla="*/ 109 w 109"/>
                  <a:gd name="T55" fmla="*/ 1 h 232"/>
                  <a:gd name="T56" fmla="*/ 62 w 109"/>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232">
                    <a:moveTo>
                      <a:pt x="62" y="0"/>
                    </a:moveTo>
                    <a:lnTo>
                      <a:pt x="62" y="0"/>
                    </a:lnTo>
                    <a:lnTo>
                      <a:pt x="61" y="12"/>
                    </a:lnTo>
                    <a:lnTo>
                      <a:pt x="59" y="24"/>
                    </a:lnTo>
                    <a:lnTo>
                      <a:pt x="56" y="37"/>
                    </a:lnTo>
                    <a:lnTo>
                      <a:pt x="53" y="51"/>
                    </a:lnTo>
                    <a:lnTo>
                      <a:pt x="43" y="78"/>
                    </a:lnTo>
                    <a:lnTo>
                      <a:pt x="32" y="106"/>
                    </a:lnTo>
                    <a:lnTo>
                      <a:pt x="21" y="136"/>
                    </a:lnTo>
                    <a:lnTo>
                      <a:pt x="12" y="166"/>
                    </a:lnTo>
                    <a:lnTo>
                      <a:pt x="7" y="181"/>
                    </a:lnTo>
                    <a:lnTo>
                      <a:pt x="3" y="197"/>
                    </a:lnTo>
                    <a:lnTo>
                      <a:pt x="1" y="214"/>
                    </a:lnTo>
                    <a:lnTo>
                      <a:pt x="0" y="229"/>
                    </a:lnTo>
                    <a:lnTo>
                      <a:pt x="47" y="232"/>
                    </a:lnTo>
                    <a:lnTo>
                      <a:pt x="48" y="219"/>
                    </a:lnTo>
                    <a:lnTo>
                      <a:pt x="50" y="205"/>
                    </a:lnTo>
                    <a:lnTo>
                      <a:pt x="53" y="192"/>
                    </a:lnTo>
                    <a:lnTo>
                      <a:pt x="56" y="179"/>
                    </a:lnTo>
                    <a:lnTo>
                      <a:pt x="66" y="151"/>
                    </a:lnTo>
                    <a:lnTo>
                      <a:pt x="77" y="123"/>
                    </a:lnTo>
                    <a:lnTo>
                      <a:pt x="87" y="94"/>
                    </a:lnTo>
                    <a:lnTo>
                      <a:pt x="97" y="64"/>
                    </a:lnTo>
                    <a:lnTo>
                      <a:pt x="102" y="48"/>
                    </a:lnTo>
                    <a:lnTo>
                      <a:pt x="104" y="34"/>
                    </a:lnTo>
                    <a:lnTo>
                      <a:pt x="108" y="18"/>
                    </a:lnTo>
                    <a:lnTo>
                      <a:pt x="109" y="3"/>
                    </a:lnTo>
                    <a:lnTo>
                      <a:pt x="109" y="1"/>
                    </a:lnTo>
                    <a:lnTo>
                      <a:pt x="6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8" name="Freeform 418"/>
              <p:cNvSpPr>
                <a:spLocks/>
              </p:cNvSpPr>
              <p:nvPr/>
            </p:nvSpPr>
            <p:spPr bwMode="auto">
              <a:xfrm>
                <a:off x="874" y="2771"/>
                <a:ext cx="8" cy="49"/>
              </a:xfrm>
              <a:custGeom>
                <a:avLst/>
                <a:gdLst>
                  <a:gd name="T0" fmla="*/ 0 w 70"/>
                  <a:gd name="T1" fmla="*/ 5 h 399"/>
                  <a:gd name="T2" fmla="*/ 0 w 70"/>
                  <a:gd name="T3" fmla="*/ 5 h 399"/>
                  <a:gd name="T4" fmla="*/ 4 w 70"/>
                  <a:gd name="T5" fmla="*/ 53 h 399"/>
                  <a:gd name="T6" fmla="*/ 9 w 70"/>
                  <a:gd name="T7" fmla="*/ 102 h 399"/>
                  <a:gd name="T8" fmla="*/ 14 w 70"/>
                  <a:gd name="T9" fmla="*/ 151 h 399"/>
                  <a:gd name="T10" fmla="*/ 17 w 70"/>
                  <a:gd name="T11" fmla="*/ 200 h 399"/>
                  <a:gd name="T12" fmla="*/ 21 w 70"/>
                  <a:gd name="T13" fmla="*/ 251 h 399"/>
                  <a:gd name="T14" fmla="*/ 23 w 70"/>
                  <a:gd name="T15" fmla="*/ 300 h 399"/>
                  <a:gd name="T16" fmla="*/ 23 w 70"/>
                  <a:gd name="T17" fmla="*/ 349 h 399"/>
                  <a:gd name="T18" fmla="*/ 23 w 70"/>
                  <a:gd name="T19" fmla="*/ 398 h 399"/>
                  <a:gd name="T20" fmla="*/ 70 w 70"/>
                  <a:gd name="T21" fmla="*/ 399 h 399"/>
                  <a:gd name="T22" fmla="*/ 70 w 70"/>
                  <a:gd name="T23" fmla="*/ 349 h 399"/>
                  <a:gd name="T24" fmla="*/ 69 w 70"/>
                  <a:gd name="T25" fmla="*/ 299 h 399"/>
                  <a:gd name="T26" fmla="*/ 68 w 70"/>
                  <a:gd name="T27" fmla="*/ 248 h 399"/>
                  <a:gd name="T28" fmla="*/ 64 w 70"/>
                  <a:gd name="T29" fmla="*/ 198 h 399"/>
                  <a:gd name="T30" fmla="*/ 60 w 70"/>
                  <a:gd name="T31" fmla="*/ 147 h 399"/>
                  <a:gd name="T32" fmla="*/ 56 w 70"/>
                  <a:gd name="T33" fmla="*/ 97 h 399"/>
                  <a:gd name="T34" fmla="*/ 51 w 70"/>
                  <a:gd name="T35" fmla="*/ 49 h 399"/>
                  <a:gd name="T36" fmla="*/ 46 w 70"/>
                  <a:gd name="T37" fmla="*/ 0 h 399"/>
                  <a:gd name="T38" fmla="*/ 46 w 70"/>
                  <a:gd name="T39" fmla="*/ 0 h 399"/>
                  <a:gd name="T40" fmla="*/ 0 w 70"/>
                  <a:gd name="T41" fmla="*/ 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399">
                    <a:moveTo>
                      <a:pt x="0" y="5"/>
                    </a:moveTo>
                    <a:lnTo>
                      <a:pt x="0" y="5"/>
                    </a:lnTo>
                    <a:lnTo>
                      <a:pt x="4" y="53"/>
                    </a:lnTo>
                    <a:lnTo>
                      <a:pt x="9" y="102"/>
                    </a:lnTo>
                    <a:lnTo>
                      <a:pt x="14" y="151"/>
                    </a:lnTo>
                    <a:lnTo>
                      <a:pt x="17" y="200"/>
                    </a:lnTo>
                    <a:lnTo>
                      <a:pt x="21" y="251"/>
                    </a:lnTo>
                    <a:lnTo>
                      <a:pt x="23" y="300"/>
                    </a:lnTo>
                    <a:lnTo>
                      <a:pt x="23" y="349"/>
                    </a:lnTo>
                    <a:lnTo>
                      <a:pt x="23" y="398"/>
                    </a:lnTo>
                    <a:lnTo>
                      <a:pt x="70" y="399"/>
                    </a:lnTo>
                    <a:lnTo>
                      <a:pt x="70" y="349"/>
                    </a:lnTo>
                    <a:lnTo>
                      <a:pt x="69" y="299"/>
                    </a:lnTo>
                    <a:lnTo>
                      <a:pt x="68" y="248"/>
                    </a:lnTo>
                    <a:lnTo>
                      <a:pt x="64" y="198"/>
                    </a:lnTo>
                    <a:lnTo>
                      <a:pt x="60" y="147"/>
                    </a:lnTo>
                    <a:lnTo>
                      <a:pt x="56" y="97"/>
                    </a:lnTo>
                    <a:lnTo>
                      <a:pt x="51" y="49"/>
                    </a:lnTo>
                    <a:lnTo>
                      <a:pt x="46" y="0"/>
                    </a:lnTo>
                    <a:lnTo>
                      <a:pt x="46" y="0"/>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099" name="Freeform 419"/>
              <p:cNvSpPr>
                <a:spLocks/>
              </p:cNvSpPr>
              <p:nvPr/>
            </p:nvSpPr>
            <p:spPr bwMode="auto">
              <a:xfrm>
                <a:off x="866" y="2729"/>
                <a:ext cx="14" cy="42"/>
              </a:xfrm>
              <a:custGeom>
                <a:avLst/>
                <a:gdLst>
                  <a:gd name="T0" fmla="*/ 0 w 109"/>
                  <a:gd name="T1" fmla="*/ 5 h 352"/>
                  <a:gd name="T2" fmla="*/ 1 w 109"/>
                  <a:gd name="T3" fmla="*/ 5 h 352"/>
                  <a:gd name="T4" fmla="*/ 6 w 109"/>
                  <a:gd name="T5" fmla="*/ 49 h 352"/>
                  <a:gd name="T6" fmla="*/ 14 w 109"/>
                  <a:gd name="T7" fmla="*/ 92 h 352"/>
                  <a:gd name="T8" fmla="*/ 23 w 109"/>
                  <a:gd name="T9" fmla="*/ 136 h 352"/>
                  <a:gd name="T10" fmla="*/ 32 w 109"/>
                  <a:gd name="T11" fmla="*/ 179 h 352"/>
                  <a:gd name="T12" fmla="*/ 42 w 109"/>
                  <a:gd name="T13" fmla="*/ 223 h 352"/>
                  <a:gd name="T14" fmla="*/ 50 w 109"/>
                  <a:gd name="T15" fmla="*/ 265 h 352"/>
                  <a:gd name="T16" fmla="*/ 57 w 109"/>
                  <a:gd name="T17" fmla="*/ 308 h 352"/>
                  <a:gd name="T18" fmla="*/ 63 w 109"/>
                  <a:gd name="T19" fmla="*/ 352 h 352"/>
                  <a:gd name="T20" fmla="*/ 109 w 109"/>
                  <a:gd name="T21" fmla="*/ 347 h 352"/>
                  <a:gd name="T22" fmla="*/ 103 w 109"/>
                  <a:gd name="T23" fmla="*/ 302 h 352"/>
                  <a:gd name="T24" fmla="*/ 96 w 109"/>
                  <a:gd name="T25" fmla="*/ 257 h 352"/>
                  <a:gd name="T26" fmla="*/ 87 w 109"/>
                  <a:gd name="T27" fmla="*/ 214 h 352"/>
                  <a:gd name="T28" fmla="*/ 78 w 109"/>
                  <a:gd name="T29" fmla="*/ 169 h 352"/>
                  <a:gd name="T30" fmla="*/ 68 w 109"/>
                  <a:gd name="T31" fmla="*/ 126 h 352"/>
                  <a:gd name="T32" fmla="*/ 60 w 109"/>
                  <a:gd name="T33" fmla="*/ 84 h 352"/>
                  <a:gd name="T34" fmla="*/ 53 w 109"/>
                  <a:gd name="T35" fmla="*/ 42 h 352"/>
                  <a:gd name="T36" fmla="*/ 47 w 109"/>
                  <a:gd name="T37" fmla="*/ 0 h 352"/>
                  <a:gd name="T38" fmla="*/ 47 w 109"/>
                  <a:gd name="T39" fmla="*/ 1 h 352"/>
                  <a:gd name="T40" fmla="*/ 0 w 109"/>
                  <a:gd name="T41" fmla="*/ 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352">
                    <a:moveTo>
                      <a:pt x="0" y="5"/>
                    </a:moveTo>
                    <a:lnTo>
                      <a:pt x="1" y="5"/>
                    </a:lnTo>
                    <a:lnTo>
                      <a:pt x="6" y="49"/>
                    </a:lnTo>
                    <a:lnTo>
                      <a:pt x="14" y="92"/>
                    </a:lnTo>
                    <a:lnTo>
                      <a:pt x="23" y="136"/>
                    </a:lnTo>
                    <a:lnTo>
                      <a:pt x="32" y="179"/>
                    </a:lnTo>
                    <a:lnTo>
                      <a:pt x="42" y="223"/>
                    </a:lnTo>
                    <a:lnTo>
                      <a:pt x="50" y="265"/>
                    </a:lnTo>
                    <a:lnTo>
                      <a:pt x="57" y="308"/>
                    </a:lnTo>
                    <a:lnTo>
                      <a:pt x="63" y="352"/>
                    </a:lnTo>
                    <a:lnTo>
                      <a:pt x="109" y="347"/>
                    </a:lnTo>
                    <a:lnTo>
                      <a:pt x="103" y="302"/>
                    </a:lnTo>
                    <a:lnTo>
                      <a:pt x="96" y="257"/>
                    </a:lnTo>
                    <a:lnTo>
                      <a:pt x="87" y="214"/>
                    </a:lnTo>
                    <a:lnTo>
                      <a:pt x="78" y="169"/>
                    </a:lnTo>
                    <a:lnTo>
                      <a:pt x="68" y="126"/>
                    </a:lnTo>
                    <a:lnTo>
                      <a:pt x="60" y="84"/>
                    </a:lnTo>
                    <a:lnTo>
                      <a:pt x="53" y="42"/>
                    </a:lnTo>
                    <a:lnTo>
                      <a:pt x="47" y="0"/>
                    </a:lnTo>
                    <a:lnTo>
                      <a:pt x="47" y="1"/>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00" name="Freeform 420"/>
              <p:cNvSpPr>
                <a:spLocks/>
              </p:cNvSpPr>
              <p:nvPr/>
            </p:nvSpPr>
            <p:spPr bwMode="auto">
              <a:xfrm>
                <a:off x="865" y="2692"/>
                <a:ext cx="7" cy="38"/>
              </a:xfrm>
              <a:custGeom>
                <a:avLst/>
                <a:gdLst>
                  <a:gd name="T0" fmla="*/ 8 w 62"/>
                  <a:gd name="T1" fmla="*/ 0 h 310"/>
                  <a:gd name="T2" fmla="*/ 8 w 62"/>
                  <a:gd name="T3" fmla="*/ 0 h 310"/>
                  <a:gd name="T4" fmla="*/ 5 w 62"/>
                  <a:gd name="T5" fmla="*/ 19 h 310"/>
                  <a:gd name="T6" fmla="*/ 3 w 62"/>
                  <a:gd name="T7" fmla="*/ 39 h 310"/>
                  <a:gd name="T8" fmla="*/ 2 w 62"/>
                  <a:gd name="T9" fmla="*/ 59 h 310"/>
                  <a:gd name="T10" fmla="*/ 0 w 62"/>
                  <a:gd name="T11" fmla="*/ 78 h 310"/>
                  <a:gd name="T12" fmla="*/ 2 w 62"/>
                  <a:gd name="T13" fmla="*/ 118 h 310"/>
                  <a:gd name="T14" fmla="*/ 3 w 62"/>
                  <a:gd name="T15" fmla="*/ 157 h 310"/>
                  <a:gd name="T16" fmla="*/ 5 w 62"/>
                  <a:gd name="T17" fmla="*/ 196 h 310"/>
                  <a:gd name="T18" fmla="*/ 9 w 62"/>
                  <a:gd name="T19" fmla="*/ 235 h 310"/>
                  <a:gd name="T20" fmla="*/ 12 w 62"/>
                  <a:gd name="T21" fmla="*/ 273 h 310"/>
                  <a:gd name="T22" fmla="*/ 15 w 62"/>
                  <a:gd name="T23" fmla="*/ 310 h 310"/>
                  <a:gd name="T24" fmla="*/ 62 w 62"/>
                  <a:gd name="T25" fmla="*/ 306 h 310"/>
                  <a:gd name="T26" fmla="*/ 59 w 62"/>
                  <a:gd name="T27" fmla="*/ 269 h 310"/>
                  <a:gd name="T28" fmla="*/ 56 w 62"/>
                  <a:gd name="T29" fmla="*/ 231 h 310"/>
                  <a:gd name="T30" fmla="*/ 52 w 62"/>
                  <a:gd name="T31" fmla="*/ 192 h 310"/>
                  <a:gd name="T32" fmla="*/ 50 w 62"/>
                  <a:gd name="T33" fmla="*/ 155 h 310"/>
                  <a:gd name="T34" fmla="*/ 47 w 62"/>
                  <a:gd name="T35" fmla="*/ 117 h 310"/>
                  <a:gd name="T36" fmla="*/ 47 w 62"/>
                  <a:gd name="T37" fmla="*/ 79 h 310"/>
                  <a:gd name="T38" fmla="*/ 48 w 62"/>
                  <a:gd name="T39" fmla="*/ 61 h 310"/>
                  <a:gd name="T40" fmla="*/ 50 w 62"/>
                  <a:gd name="T41" fmla="*/ 43 h 310"/>
                  <a:gd name="T42" fmla="*/ 52 w 62"/>
                  <a:gd name="T43" fmla="*/ 25 h 310"/>
                  <a:gd name="T44" fmla="*/ 54 w 62"/>
                  <a:gd name="T45" fmla="*/ 7 h 310"/>
                  <a:gd name="T46" fmla="*/ 54 w 62"/>
                  <a:gd name="T47" fmla="*/ 7 h 310"/>
                  <a:gd name="T48" fmla="*/ 8 w 62"/>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10">
                    <a:moveTo>
                      <a:pt x="8" y="0"/>
                    </a:moveTo>
                    <a:lnTo>
                      <a:pt x="8" y="0"/>
                    </a:lnTo>
                    <a:lnTo>
                      <a:pt x="5" y="19"/>
                    </a:lnTo>
                    <a:lnTo>
                      <a:pt x="3" y="39"/>
                    </a:lnTo>
                    <a:lnTo>
                      <a:pt x="2" y="59"/>
                    </a:lnTo>
                    <a:lnTo>
                      <a:pt x="0" y="78"/>
                    </a:lnTo>
                    <a:lnTo>
                      <a:pt x="2" y="118"/>
                    </a:lnTo>
                    <a:lnTo>
                      <a:pt x="3" y="157"/>
                    </a:lnTo>
                    <a:lnTo>
                      <a:pt x="5" y="196"/>
                    </a:lnTo>
                    <a:lnTo>
                      <a:pt x="9" y="235"/>
                    </a:lnTo>
                    <a:lnTo>
                      <a:pt x="12" y="273"/>
                    </a:lnTo>
                    <a:lnTo>
                      <a:pt x="15" y="310"/>
                    </a:lnTo>
                    <a:lnTo>
                      <a:pt x="62" y="306"/>
                    </a:lnTo>
                    <a:lnTo>
                      <a:pt x="59" y="269"/>
                    </a:lnTo>
                    <a:lnTo>
                      <a:pt x="56" y="231"/>
                    </a:lnTo>
                    <a:lnTo>
                      <a:pt x="52" y="192"/>
                    </a:lnTo>
                    <a:lnTo>
                      <a:pt x="50" y="155"/>
                    </a:lnTo>
                    <a:lnTo>
                      <a:pt x="47" y="117"/>
                    </a:lnTo>
                    <a:lnTo>
                      <a:pt x="47" y="79"/>
                    </a:lnTo>
                    <a:lnTo>
                      <a:pt x="48" y="61"/>
                    </a:lnTo>
                    <a:lnTo>
                      <a:pt x="50" y="43"/>
                    </a:lnTo>
                    <a:lnTo>
                      <a:pt x="52" y="25"/>
                    </a:lnTo>
                    <a:lnTo>
                      <a:pt x="54" y="7"/>
                    </a:lnTo>
                    <a:lnTo>
                      <a:pt x="54" y="7"/>
                    </a:lnTo>
                    <a:lnTo>
                      <a:pt x="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01" name="Freeform 421"/>
              <p:cNvSpPr>
                <a:spLocks/>
              </p:cNvSpPr>
              <p:nvPr/>
            </p:nvSpPr>
            <p:spPr bwMode="auto">
              <a:xfrm>
                <a:off x="866" y="2659"/>
                <a:ext cx="17" cy="34"/>
              </a:xfrm>
              <a:custGeom>
                <a:avLst/>
                <a:gdLst>
                  <a:gd name="T0" fmla="*/ 108 w 148"/>
                  <a:gd name="T1" fmla="*/ 0 h 279"/>
                  <a:gd name="T2" fmla="*/ 108 w 148"/>
                  <a:gd name="T3" fmla="*/ 0 h 279"/>
                  <a:gd name="T4" fmla="*/ 91 w 148"/>
                  <a:gd name="T5" fmla="*/ 31 h 279"/>
                  <a:gd name="T6" fmla="*/ 75 w 148"/>
                  <a:gd name="T7" fmla="*/ 62 h 279"/>
                  <a:gd name="T8" fmla="*/ 58 w 148"/>
                  <a:gd name="T9" fmla="*/ 95 h 279"/>
                  <a:gd name="T10" fmla="*/ 44 w 148"/>
                  <a:gd name="T11" fmla="*/ 129 h 279"/>
                  <a:gd name="T12" fmla="*/ 30 w 148"/>
                  <a:gd name="T13" fmla="*/ 164 h 279"/>
                  <a:gd name="T14" fmla="*/ 18 w 148"/>
                  <a:gd name="T15" fmla="*/ 199 h 279"/>
                  <a:gd name="T16" fmla="*/ 12 w 148"/>
                  <a:gd name="T17" fmla="*/ 217 h 279"/>
                  <a:gd name="T18" fmla="*/ 7 w 148"/>
                  <a:gd name="T19" fmla="*/ 236 h 279"/>
                  <a:gd name="T20" fmla="*/ 3 w 148"/>
                  <a:gd name="T21" fmla="*/ 254 h 279"/>
                  <a:gd name="T22" fmla="*/ 0 w 148"/>
                  <a:gd name="T23" fmla="*/ 272 h 279"/>
                  <a:gd name="T24" fmla="*/ 46 w 148"/>
                  <a:gd name="T25" fmla="*/ 279 h 279"/>
                  <a:gd name="T26" fmla="*/ 49 w 148"/>
                  <a:gd name="T27" fmla="*/ 264 h 279"/>
                  <a:gd name="T28" fmla="*/ 52 w 148"/>
                  <a:gd name="T29" fmla="*/ 247 h 279"/>
                  <a:gd name="T30" fmla="*/ 57 w 148"/>
                  <a:gd name="T31" fmla="*/ 230 h 279"/>
                  <a:gd name="T32" fmla="*/ 62 w 148"/>
                  <a:gd name="T33" fmla="*/ 213 h 279"/>
                  <a:gd name="T34" fmla="*/ 74 w 148"/>
                  <a:gd name="T35" fmla="*/ 180 h 279"/>
                  <a:gd name="T36" fmla="*/ 87 w 148"/>
                  <a:gd name="T37" fmla="*/ 147 h 279"/>
                  <a:gd name="T38" fmla="*/ 102 w 148"/>
                  <a:gd name="T39" fmla="*/ 115 h 279"/>
                  <a:gd name="T40" fmla="*/ 117 w 148"/>
                  <a:gd name="T41" fmla="*/ 83 h 279"/>
                  <a:gd name="T42" fmla="*/ 133 w 148"/>
                  <a:gd name="T43" fmla="*/ 53 h 279"/>
                  <a:gd name="T44" fmla="*/ 148 w 148"/>
                  <a:gd name="T45" fmla="*/ 23 h 279"/>
                  <a:gd name="T46" fmla="*/ 148 w 148"/>
                  <a:gd name="T47" fmla="*/ 24 h 279"/>
                  <a:gd name="T48" fmla="*/ 108 w 148"/>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79">
                    <a:moveTo>
                      <a:pt x="108" y="0"/>
                    </a:moveTo>
                    <a:lnTo>
                      <a:pt x="108" y="0"/>
                    </a:lnTo>
                    <a:lnTo>
                      <a:pt x="91" y="31"/>
                    </a:lnTo>
                    <a:lnTo>
                      <a:pt x="75" y="62"/>
                    </a:lnTo>
                    <a:lnTo>
                      <a:pt x="58" y="95"/>
                    </a:lnTo>
                    <a:lnTo>
                      <a:pt x="44" y="129"/>
                    </a:lnTo>
                    <a:lnTo>
                      <a:pt x="30" y="164"/>
                    </a:lnTo>
                    <a:lnTo>
                      <a:pt x="18" y="199"/>
                    </a:lnTo>
                    <a:lnTo>
                      <a:pt x="12" y="217"/>
                    </a:lnTo>
                    <a:lnTo>
                      <a:pt x="7" y="236"/>
                    </a:lnTo>
                    <a:lnTo>
                      <a:pt x="3" y="254"/>
                    </a:lnTo>
                    <a:lnTo>
                      <a:pt x="0" y="272"/>
                    </a:lnTo>
                    <a:lnTo>
                      <a:pt x="46" y="279"/>
                    </a:lnTo>
                    <a:lnTo>
                      <a:pt x="49" y="264"/>
                    </a:lnTo>
                    <a:lnTo>
                      <a:pt x="52" y="247"/>
                    </a:lnTo>
                    <a:lnTo>
                      <a:pt x="57" y="230"/>
                    </a:lnTo>
                    <a:lnTo>
                      <a:pt x="62" y="213"/>
                    </a:lnTo>
                    <a:lnTo>
                      <a:pt x="74" y="180"/>
                    </a:lnTo>
                    <a:lnTo>
                      <a:pt x="87" y="147"/>
                    </a:lnTo>
                    <a:lnTo>
                      <a:pt x="102" y="115"/>
                    </a:lnTo>
                    <a:lnTo>
                      <a:pt x="117" y="83"/>
                    </a:lnTo>
                    <a:lnTo>
                      <a:pt x="133" y="53"/>
                    </a:lnTo>
                    <a:lnTo>
                      <a:pt x="148" y="23"/>
                    </a:lnTo>
                    <a:lnTo>
                      <a:pt x="148" y="24"/>
                    </a:lnTo>
                    <a:lnTo>
                      <a:pt x="10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02" name="Freeform 422"/>
              <p:cNvSpPr>
                <a:spLocks/>
              </p:cNvSpPr>
              <p:nvPr/>
            </p:nvSpPr>
            <p:spPr bwMode="auto">
              <a:xfrm>
                <a:off x="930" y="2723"/>
                <a:ext cx="191" cy="165"/>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solidFill>
                <a:srgbClr val="9947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03" name="Freeform 423"/>
              <p:cNvSpPr>
                <a:spLocks/>
              </p:cNvSpPr>
              <p:nvPr/>
            </p:nvSpPr>
            <p:spPr bwMode="auto">
              <a:xfrm>
                <a:off x="930" y="2723"/>
                <a:ext cx="191" cy="165"/>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noFill/>
              <a:ln w="1588">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104" name="Freeform 424"/>
              <p:cNvSpPr>
                <a:spLocks/>
              </p:cNvSpPr>
              <p:nvPr/>
            </p:nvSpPr>
            <p:spPr bwMode="auto">
              <a:xfrm>
                <a:off x="959" y="2631"/>
                <a:ext cx="16" cy="17"/>
              </a:xfrm>
              <a:custGeom>
                <a:avLst/>
                <a:gdLst>
                  <a:gd name="T0" fmla="*/ 60 w 137"/>
                  <a:gd name="T1" fmla="*/ 136 h 138"/>
                  <a:gd name="T2" fmla="*/ 59 w 137"/>
                  <a:gd name="T3" fmla="*/ 138 h 138"/>
                  <a:gd name="T4" fmla="*/ 65 w 137"/>
                  <a:gd name="T5" fmla="*/ 126 h 138"/>
                  <a:gd name="T6" fmla="*/ 72 w 137"/>
                  <a:gd name="T7" fmla="*/ 114 h 138"/>
                  <a:gd name="T8" fmla="*/ 82 w 137"/>
                  <a:gd name="T9" fmla="*/ 101 h 138"/>
                  <a:gd name="T10" fmla="*/ 91 w 137"/>
                  <a:gd name="T11" fmla="*/ 89 h 138"/>
                  <a:gd name="T12" fmla="*/ 115 w 137"/>
                  <a:gd name="T13" fmla="*/ 63 h 138"/>
                  <a:gd name="T14" fmla="*/ 137 w 137"/>
                  <a:gd name="T15" fmla="*/ 38 h 138"/>
                  <a:gd name="T16" fmla="*/ 86 w 137"/>
                  <a:gd name="T17" fmla="*/ 0 h 138"/>
                  <a:gd name="T18" fmla="*/ 68 w 137"/>
                  <a:gd name="T19" fmla="*/ 22 h 138"/>
                  <a:gd name="T20" fmla="*/ 44 w 137"/>
                  <a:gd name="T21" fmla="*/ 48 h 138"/>
                  <a:gd name="T22" fmla="*/ 32 w 137"/>
                  <a:gd name="T23" fmla="*/ 63 h 138"/>
                  <a:gd name="T24" fmla="*/ 20 w 137"/>
                  <a:gd name="T25" fmla="*/ 80 h 138"/>
                  <a:gd name="T26" fmla="*/ 10 w 137"/>
                  <a:gd name="T27" fmla="*/ 98 h 138"/>
                  <a:gd name="T28" fmla="*/ 1 w 137"/>
                  <a:gd name="T29" fmla="*/ 117 h 138"/>
                  <a:gd name="T30" fmla="*/ 0 w 137"/>
                  <a:gd name="T31" fmla="*/ 119 h 138"/>
                  <a:gd name="T32" fmla="*/ 60 w 137"/>
                  <a:gd name="T33"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8">
                    <a:moveTo>
                      <a:pt x="60" y="136"/>
                    </a:moveTo>
                    <a:lnTo>
                      <a:pt x="59" y="138"/>
                    </a:lnTo>
                    <a:lnTo>
                      <a:pt x="65" y="126"/>
                    </a:lnTo>
                    <a:lnTo>
                      <a:pt x="72" y="114"/>
                    </a:lnTo>
                    <a:lnTo>
                      <a:pt x="82" y="101"/>
                    </a:lnTo>
                    <a:lnTo>
                      <a:pt x="91" y="89"/>
                    </a:lnTo>
                    <a:lnTo>
                      <a:pt x="115" y="63"/>
                    </a:lnTo>
                    <a:lnTo>
                      <a:pt x="137" y="38"/>
                    </a:lnTo>
                    <a:lnTo>
                      <a:pt x="86" y="0"/>
                    </a:lnTo>
                    <a:lnTo>
                      <a:pt x="68" y="22"/>
                    </a:lnTo>
                    <a:lnTo>
                      <a:pt x="44" y="48"/>
                    </a:lnTo>
                    <a:lnTo>
                      <a:pt x="32" y="63"/>
                    </a:lnTo>
                    <a:lnTo>
                      <a:pt x="20" y="80"/>
                    </a:lnTo>
                    <a:lnTo>
                      <a:pt x="10" y="98"/>
                    </a:lnTo>
                    <a:lnTo>
                      <a:pt x="1" y="117"/>
                    </a:lnTo>
                    <a:lnTo>
                      <a:pt x="0" y="119"/>
                    </a:lnTo>
                    <a:lnTo>
                      <a:pt x="60" y="13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05" name="Freeform 425"/>
              <p:cNvSpPr>
                <a:spLocks/>
              </p:cNvSpPr>
              <p:nvPr/>
            </p:nvSpPr>
            <p:spPr bwMode="auto">
              <a:xfrm>
                <a:off x="959" y="2646"/>
                <a:ext cx="8" cy="13"/>
              </a:xfrm>
              <a:custGeom>
                <a:avLst/>
                <a:gdLst>
                  <a:gd name="T0" fmla="*/ 69 w 69"/>
                  <a:gd name="T1" fmla="*/ 109 h 109"/>
                  <a:gd name="T2" fmla="*/ 69 w 69"/>
                  <a:gd name="T3" fmla="*/ 109 h 109"/>
                  <a:gd name="T4" fmla="*/ 66 w 69"/>
                  <a:gd name="T5" fmla="*/ 81 h 109"/>
                  <a:gd name="T6" fmla="*/ 64 w 69"/>
                  <a:gd name="T7" fmla="*/ 53 h 109"/>
                  <a:gd name="T8" fmla="*/ 63 w 69"/>
                  <a:gd name="T9" fmla="*/ 41 h 109"/>
                  <a:gd name="T10" fmla="*/ 63 w 69"/>
                  <a:gd name="T11" fmla="*/ 31 h 109"/>
                  <a:gd name="T12" fmla="*/ 63 w 69"/>
                  <a:gd name="T13" fmla="*/ 23 h 109"/>
                  <a:gd name="T14" fmla="*/ 64 w 69"/>
                  <a:gd name="T15" fmla="*/ 17 h 109"/>
                  <a:gd name="T16" fmla="*/ 4 w 69"/>
                  <a:gd name="T17" fmla="*/ 0 h 109"/>
                  <a:gd name="T18" fmla="*/ 0 w 69"/>
                  <a:gd name="T19" fmla="*/ 16 h 109"/>
                  <a:gd name="T20" fmla="*/ 0 w 69"/>
                  <a:gd name="T21" fmla="*/ 30 h 109"/>
                  <a:gd name="T22" fmla="*/ 0 w 69"/>
                  <a:gd name="T23" fmla="*/ 46 h 109"/>
                  <a:gd name="T24" fmla="*/ 2 w 69"/>
                  <a:gd name="T25" fmla="*/ 59 h 109"/>
                  <a:gd name="T26" fmla="*/ 5 w 69"/>
                  <a:gd name="T27" fmla="*/ 85 h 109"/>
                  <a:gd name="T28" fmla="*/ 6 w 69"/>
                  <a:gd name="T29" fmla="*/ 109 h 109"/>
                  <a:gd name="T30" fmla="*/ 6 w 69"/>
                  <a:gd name="T31" fmla="*/ 109 h 109"/>
                  <a:gd name="T32" fmla="*/ 69 w 69"/>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69" y="109"/>
                    </a:moveTo>
                    <a:lnTo>
                      <a:pt x="69" y="109"/>
                    </a:lnTo>
                    <a:lnTo>
                      <a:pt x="66" y="81"/>
                    </a:lnTo>
                    <a:lnTo>
                      <a:pt x="64" y="53"/>
                    </a:lnTo>
                    <a:lnTo>
                      <a:pt x="63" y="41"/>
                    </a:lnTo>
                    <a:lnTo>
                      <a:pt x="63" y="31"/>
                    </a:lnTo>
                    <a:lnTo>
                      <a:pt x="63" y="23"/>
                    </a:lnTo>
                    <a:lnTo>
                      <a:pt x="64" y="17"/>
                    </a:lnTo>
                    <a:lnTo>
                      <a:pt x="4" y="0"/>
                    </a:lnTo>
                    <a:lnTo>
                      <a:pt x="0" y="16"/>
                    </a:lnTo>
                    <a:lnTo>
                      <a:pt x="0" y="30"/>
                    </a:lnTo>
                    <a:lnTo>
                      <a:pt x="0" y="46"/>
                    </a:lnTo>
                    <a:lnTo>
                      <a:pt x="2" y="59"/>
                    </a:lnTo>
                    <a:lnTo>
                      <a:pt x="5" y="85"/>
                    </a:lnTo>
                    <a:lnTo>
                      <a:pt x="6" y="109"/>
                    </a:lnTo>
                    <a:lnTo>
                      <a:pt x="6" y="109"/>
                    </a:lnTo>
                    <a:lnTo>
                      <a:pt x="69" y="10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06" name="Freeform 426"/>
              <p:cNvSpPr>
                <a:spLocks/>
              </p:cNvSpPr>
              <p:nvPr/>
            </p:nvSpPr>
            <p:spPr bwMode="auto">
              <a:xfrm>
                <a:off x="959" y="2654"/>
                <a:ext cx="8" cy="7"/>
              </a:xfrm>
              <a:custGeom>
                <a:avLst/>
                <a:gdLst>
                  <a:gd name="T0" fmla="*/ 21 w 63"/>
                  <a:gd name="T1" fmla="*/ 0 h 59"/>
                  <a:gd name="T2" fmla="*/ 0 w 63"/>
                  <a:gd name="T3" fmla="*/ 30 h 59"/>
                  <a:gd name="T4" fmla="*/ 0 w 63"/>
                  <a:gd name="T5" fmla="*/ 35 h 59"/>
                  <a:gd name="T6" fmla="*/ 63 w 63"/>
                  <a:gd name="T7" fmla="*/ 37 h 59"/>
                  <a:gd name="T8" fmla="*/ 0 w 63"/>
                  <a:gd name="T9" fmla="*/ 37 h 59"/>
                  <a:gd name="T10" fmla="*/ 63 w 63"/>
                  <a:gd name="T11" fmla="*/ 35 h 59"/>
                  <a:gd name="T12" fmla="*/ 63 w 63"/>
                  <a:gd name="T13" fmla="*/ 30 h 59"/>
                  <a:gd name="T14" fmla="*/ 42 w 63"/>
                  <a:gd name="T15" fmla="*/ 59 h 59"/>
                  <a:gd name="T16" fmla="*/ 21 w 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9">
                    <a:moveTo>
                      <a:pt x="21" y="0"/>
                    </a:moveTo>
                    <a:lnTo>
                      <a:pt x="0" y="30"/>
                    </a:lnTo>
                    <a:lnTo>
                      <a:pt x="0" y="35"/>
                    </a:lnTo>
                    <a:lnTo>
                      <a:pt x="63" y="37"/>
                    </a:lnTo>
                    <a:lnTo>
                      <a:pt x="0" y="37"/>
                    </a:lnTo>
                    <a:lnTo>
                      <a:pt x="63" y="35"/>
                    </a:lnTo>
                    <a:lnTo>
                      <a:pt x="63" y="30"/>
                    </a:lnTo>
                    <a:lnTo>
                      <a:pt x="42" y="59"/>
                    </a:lnTo>
                    <a:lnTo>
                      <a:pt x="2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07" name="Freeform 427"/>
              <p:cNvSpPr>
                <a:spLocks/>
              </p:cNvSpPr>
              <p:nvPr/>
            </p:nvSpPr>
            <p:spPr bwMode="auto">
              <a:xfrm>
                <a:off x="962" y="2642"/>
                <a:ext cx="38" cy="19"/>
              </a:xfrm>
              <a:custGeom>
                <a:avLst/>
                <a:gdLst>
                  <a:gd name="T0" fmla="*/ 319 w 329"/>
                  <a:gd name="T1" fmla="*/ 0 h 166"/>
                  <a:gd name="T2" fmla="*/ 308 w 329"/>
                  <a:gd name="T3" fmla="*/ 3 h 166"/>
                  <a:gd name="T4" fmla="*/ 271 w 329"/>
                  <a:gd name="T5" fmla="*/ 16 h 166"/>
                  <a:gd name="T6" fmla="*/ 231 w 329"/>
                  <a:gd name="T7" fmla="*/ 29 h 166"/>
                  <a:gd name="T8" fmla="*/ 193 w 329"/>
                  <a:gd name="T9" fmla="*/ 41 h 166"/>
                  <a:gd name="T10" fmla="*/ 153 w 329"/>
                  <a:gd name="T11" fmla="*/ 54 h 166"/>
                  <a:gd name="T12" fmla="*/ 114 w 329"/>
                  <a:gd name="T13" fmla="*/ 68 h 166"/>
                  <a:gd name="T14" fmla="*/ 75 w 329"/>
                  <a:gd name="T15" fmla="*/ 81 h 166"/>
                  <a:gd name="T16" fmla="*/ 37 w 329"/>
                  <a:gd name="T17" fmla="*/ 94 h 166"/>
                  <a:gd name="T18" fmla="*/ 0 w 329"/>
                  <a:gd name="T19" fmla="*/ 107 h 166"/>
                  <a:gd name="T20" fmla="*/ 21 w 329"/>
                  <a:gd name="T21" fmla="*/ 166 h 166"/>
                  <a:gd name="T22" fmla="*/ 59 w 329"/>
                  <a:gd name="T23" fmla="*/ 153 h 166"/>
                  <a:gd name="T24" fmla="*/ 96 w 329"/>
                  <a:gd name="T25" fmla="*/ 140 h 166"/>
                  <a:gd name="T26" fmla="*/ 134 w 329"/>
                  <a:gd name="T27" fmla="*/ 126 h 166"/>
                  <a:gd name="T28" fmla="*/ 174 w 329"/>
                  <a:gd name="T29" fmla="*/ 113 h 166"/>
                  <a:gd name="T30" fmla="*/ 212 w 329"/>
                  <a:gd name="T31" fmla="*/ 101 h 166"/>
                  <a:gd name="T32" fmla="*/ 252 w 329"/>
                  <a:gd name="T33" fmla="*/ 88 h 166"/>
                  <a:gd name="T34" fmla="*/ 290 w 329"/>
                  <a:gd name="T35" fmla="*/ 75 h 166"/>
                  <a:gd name="T36" fmla="*/ 329 w 329"/>
                  <a:gd name="T37" fmla="*/ 62 h 166"/>
                  <a:gd name="T38" fmla="*/ 319 w 329"/>
                  <a:gd name="T39" fmla="*/ 63 h 166"/>
                  <a:gd name="T40" fmla="*/ 319 w 329"/>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19" y="0"/>
                    </a:moveTo>
                    <a:lnTo>
                      <a:pt x="308" y="3"/>
                    </a:lnTo>
                    <a:lnTo>
                      <a:pt x="271" y="16"/>
                    </a:lnTo>
                    <a:lnTo>
                      <a:pt x="231" y="29"/>
                    </a:lnTo>
                    <a:lnTo>
                      <a:pt x="193" y="41"/>
                    </a:lnTo>
                    <a:lnTo>
                      <a:pt x="153" y="54"/>
                    </a:lnTo>
                    <a:lnTo>
                      <a:pt x="114" y="68"/>
                    </a:lnTo>
                    <a:lnTo>
                      <a:pt x="75" y="81"/>
                    </a:lnTo>
                    <a:lnTo>
                      <a:pt x="37" y="94"/>
                    </a:lnTo>
                    <a:lnTo>
                      <a:pt x="0" y="107"/>
                    </a:lnTo>
                    <a:lnTo>
                      <a:pt x="21" y="166"/>
                    </a:lnTo>
                    <a:lnTo>
                      <a:pt x="59" y="153"/>
                    </a:lnTo>
                    <a:lnTo>
                      <a:pt x="96" y="140"/>
                    </a:lnTo>
                    <a:lnTo>
                      <a:pt x="134" y="126"/>
                    </a:lnTo>
                    <a:lnTo>
                      <a:pt x="174" y="113"/>
                    </a:lnTo>
                    <a:lnTo>
                      <a:pt x="212" y="101"/>
                    </a:lnTo>
                    <a:lnTo>
                      <a:pt x="252" y="88"/>
                    </a:lnTo>
                    <a:lnTo>
                      <a:pt x="290" y="75"/>
                    </a:lnTo>
                    <a:lnTo>
                      <a:pt x="329" y="62"/>
                    </a:lnTo>
                    <a:lnTo>
                      <a:pt x="319" y="63"/>
                    </a:lnTo>
                    <a:lnTo>
                      <a:pt x="31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08" name="Freeform 428"/>
              <p:cNvSpPr>
                <a:spLocks/>
              </p:cNvSpPr>
              <p:nvPr/>
            </p:nvSpPr>
            <p:spPr bwMode="auto">
              <a:xfrm>
                <a:off x="998" y="2642"/>
                <a:ext cx="1" cy="8"/>
              </a:xfrm>
              <a:custGeom>
                <a:avLst/>
                <a:gdLst>
                  <a:gd name="T0" fmla="*/ 0 h 63"/>
                  <a:gd name="T1" fmla="*/ 32 h 63"/>
                  <a:gd name="T2" fmla="*/ 32 h 63"/>
                  <a:gd name="T3" fmla="*/ 32 h 63"/>
                  <a:gd name="T4" fmla="*/ 32 h 63"/>
                  <a:gd name="T5" fmla="*/ 32 h 63"/>
                  <a:gd name="T6" fmla="*/ 32 h 63"/>
                  <a:gd name="T7" fmla="*/ 63 h 63"/>
                  <a:gd name="T8" fmla="*/ 0 h 6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3">
                    <a:moveTo>
                      <a:pt x="0" y="0"/>
                    </a:moveTo>
                    <a:lnTo>
                      <a:pt x="0" y="32"/>
                    </a:lnTo>
                    <a:lnTo>
                      <a:pt x="0" y="32"/>
                    </a:lnTo>
                    <a:lnTo>
                      <a:pt x="0" y="32"/>
                    </a:lnTo>
                    <a:lnTo>
                      <a:pt x="0" y="32"/>
                    </a:lnTo>
                    <a:lnTo>
                      <a:pt x="0" y="32"/>
                    </a:lnTo>
                    <a:lnTo>
                      <a:pt x="0" y="32"/>
                    </a:lnTo>
                    <a:lnTo>
                      <a:pt x="0" y="63"/>
                    </a:lnTo>
                    <a:lnTo>
                      <a:pt x="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09" name="Freeform 429"/>
              <p:cNvSpPr>
                <a:spLocks/>
              </p:cNvSpPr>
              <p:nvPr/>
            </p:nvSpPr>
            <p:spPr bwMode="auto">
              <a:xfrm>
                <a:off x="998" y="2639"/>
                <a:ext cx="21" cy="11"/>
              </a:xfrm>
              <a:custGeom>
                <a:avLst/>
                <a:gdLst>
                  <a:gd name="T0" fmla="*/ 178 w 178"/>
                  <a:gd name="T1" fmla="*/ 22 h 87"/>
                  <a:gd name="T2" fmla="*/ 178 w 178"/>
                  <a:gd name="T3" fmla="*/ 22 h 87"/>
                  <a:gd name="T4" fmla="*/ 166 w 178"/>
                  <a:gd name="T5" fmla="*/ 12 h 87"/>
                  <a:gd name="T6" fmla="*/ 152 w 178"/>
                  <a:gd name="T7" fmla="*/ 5 h 87"/>
                  <a:gd name="T8" fmla="*/ 139 w 178"/>
                  <a:gd name="T9" fmla="*/ 2 h 87"/>
                  <a:gd name="T10" fmla="*/ 126 w 178"/>
                  <a:gd name="T11" fmla="*/ 0 h 87"/>
                  <a:gd name="T12" fmla="*/ 113 w 178"/>
                  <a:gd name="T13" fmla="*/ 0 h 87"/>
                  <a:gd name="T14" fmla="*/ 101 w 178"/>
                  <a:gd name="T15" fmla="*/ 2 h 87"/>
                  <a:gd name="T16" fmla="*/ 89 w 178"/>
                  <a:gd name="T17" fmla="*/ 4 h 87"/>
                  <a:gd name="T18" fmla="*/ 77 w 178"/>
                  <a:gd name="T19" fmla="*/ 6 h 87"/>
                  <a:gd name="T20" fmla="*/ 55 w 178"/>
                  <a:gd name="T21" fmla="*/ 12 h 87"/>
                  <a:gd name="T22" fmla="*/ 34 w 178"/>
                  <a:gd name="T23" fmla="*/ 20 h 87"/>
                  <a:gd name="T24" fmla="*/ 25 w 178"/>
                  <a:gd name="T25" fmla="*/ 22 h 87"/>
                  <a:gd name="T26" fmla="*/ 16 w 178"/>
                  <a:gd name="T27" fmla="*/ 23 h 87"/>
                  <a:gd name="T28" fmla="*/ 7 w 178"/>
                  <a:gd name="T29" fmla="*/ 24 h 87"/>
                  <a:gd name="T30" fmla="*/ 0 w 178"/>
                  <a:gd name="T31" fmla="*/ 24 h 87"/>
                  <a:gd name="T32" fmla="*/ 0 w 178"/>
                  <a:gd name="T33" fmla="*/ 87 h 87"/>
                  <a:gd name="T34" fmla="*/ 13 w 178"/>
                  <a:gd name="T35" fmla="*/ 87 h 87"/>
                  <a:gd name="T36" fmla="*/ 26 w 178"/>
                  <a:gd name="T37" fmla="*/ 84 h 87"/>
                  <a:gd name="T38" fmla="*/ 38 w 178"/>
                  <a:gd name="T39" fmla="*/ 82 h 87"/>
                  <a:gd name="T40" fmla="*/ 50 w 178"/>
                  <a:gd name="T41" fmla="*/ 78 h 87"/>
                  <a:gd name="T42" fmla="*/ 72 w 178"/>
                  <a:gd name="T43" fmla="*/ 72 h 87"/>
                  <a:gd name="T44" fmla="*/ 94 w 178"/>
                  <a:gd name="T45" fmla="*/ 66 h 87"/>
                  <a:gd name="T46" fmla="*/ 102 w 178"/>
                  <a:gd name="T47" fmla="*/ 65 h 87"/>
                  <a:gd name="T48" fmla="*/ 110 w 178"/>
                  <a:gd name="T49" fmla="*/ 63 h 87"/>
                  <a:gd name="T50" fmla="*/ 118 w 178"/>
                  <a:gd name="T51" fmla="*/ 63 h 87"/>
                  <a:gd name="T52" fmla="*/ 122 w 178"/>
                  <a:gd name="T53" fmla="*/ 62 h 87"/>
                  <a:gd name="T54" fmla="*/ 127 w 178"/>
                  <a:gd name="T55" fmla="*/ 63 h 87"/>
                  <a:gd name="T56" fmla="*/ 130 w 178"/>
                  <a:gd name="T57" fmla="*/ 63 h 87"/>
                  <a:gd name="T58" fmla="*/ 132 w 178"/>
                  <a:gd name="T59" fmla="*/ 64 h 87"/>
                  <a:gd name="T60" fmla="*/ 134 w 178"/>
                  <a:gd name="T61" fmla="*/ 66 h 87"/>
                  <a:gd name="T62" fmla="*/ 134 w 178"/>
                  <a:gd name="T63" fmla="*/ 66 h 87"/>
                  <a:gd name="T64" fmla="*/ 178 w 178"/>
                  <a:gd name="T65"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7">
                    <a:moveTo>
                      <a:pt x="178" y="22"/>
                    </a:moveTo>
                    <a:lnTo>
                      <a:pt x="178" y="22"/>
                    </a:lnTo>
                    <a:lnTo>
                      <a:pt x="166" y="12"/>
                    </a:lnTo>
                    <a:lnTo>
                      <a:pt x="152" y="5"/>
                    </a:lnTo>
                    <a:lnTo>
                      <a:pt x="139" y="2"/>
                    </a:lnTo>
                    <a:lnTo>
                      <a:pt x="126" y="0"/>
                    </a:lnTo>
                    <a:lnTo>
                      <a:pt x="113" y="0"/>
                    </a:lnTo>
                    <a:lnTo>
                      <a:pt x="101" y="2"/>
                    </a:lnTo>
                    <a:lnTo>
                      <a:pt x="89" y="4"/>
                    </a:lnTo>
                    <a:lnTo>
                      <a:pt x="77" y="6"/>
                    </a:lnTo>
                    <a:lnTo>
                      <a:pt x="55" y="12"/>
                    </a:lnTo>
                    <a:lnTo>
                      <a:pt x="34" y="20"/>
                    </a:lnTo>
                    <a:lnTo>
                      <a:pt x="25" y="22"/>
                    </a:lnTo>
                    <a:lnTo>
                      <a:pt x="16" y="23"/>
                    </a:lnTo>
                    <a:lnTo>
                      <a:pt x="7" y="24"/>
                    </a:lnTo>
                    <a:lnTo>
                      <a:pt x="0" y="24"/>
                    </a:lnTo>
                    <a:lnTo>
                      <a:pt x="0" y="87"/>
                    </a:lnTo>
                    <a:lnTo>
                      <a:pt x="13" y="87"/>
                    </a:lnTo>
                    <a:lnTo>
                      <a:pt x="26" y="84"/>
                    </a:lnTo>
                    <a:lnTo>
                      <a:pt x="38" y="82"/>
                    </a:lnTo>
                    <a:lnTo>
                      <a:pt x="50" y="78"/>
                    </a:lnTo>
                    <a:lnTo>
                      <a:pt x="72" y="72"/>
                    </a:lnTo>
                    <a:lnTo>
                      <a:pt x="94" y="66"/>
                    </a:lnTo>
                    <a:lnTo>
                      <a:pt x="102" y="65"/>
                    </a:lnTo>
                    <a:lnTo>
                      <a:pt x="110" y="63"/>
                    </a:lnTo>
                    <a:lnTo>
                      <a:pt x="118" y="63"/>
                    </a:lnTo>
                    <a:lnTo>
                      <a:pt x="122" y="62"/>
                    </a:lnTo>
                    <a:lnTo>
                      <a:pt x="127" y="63"/>
                    </a:lnTo>
                    <a:lnTo>
                      <a:pt x="130" y="63"/>
                    </a:lnTo>
                    <a:lnTo>
                      <a:pt x="132" y="64"/>
                    </a:lnTo>
                    <a:lnTo>
                      <a:pt x="134" y="66"/>
                    </a:lnTo>
                    <a:lnTo>
                      <a:pt x="134" y="66"/>
                    </a:lnTo>
                    <a:lnTo>
                      <a:pt x="178" y="2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10" name="Freeform 430"/>
              <p:cNvSpPr>
                <a:spLocks/>
              </p:cNvSpPr>
              <p:nvPr/>
            </p:nvSpPr>
            <p:spPr bwMode="auto">
              <a:xfrm>
                <a:off x="1012" y="2641"/>
                <a:ext cx="10" cy="22"/>
              </a:xfrm>
              <a:custGeom>
                <a:avLst/>
                <a:gdLst>
                  <a:gd name="T0" fmla="*/ 62 w 87"/>
                  <a:gd name="T1" fmla="*/ 180 h 180"/>
                  <a:gd name="T2" fmla="*/ 65 w 87"/>
                  <a:gd name="T3" fmla="*/ 163 h 180"/>
                  <a:gd name="T4" fmla="*/ 69 w 87"/>
                  <a:gd name="T5" fmla="*/ 144 h 180"/>
                  <a:gd name="T6" fmla="*/ 75 w 87"/>
                  <a:gd name="T7" fmla="*/ 122 h 180"/>
                  <a:gd name="T8" fmla="*/ 81 w 87"/>
                  <a:gd name="T9" fmla="*/ 101 h 180"/>
                  <a:gd name="T10" fmla="*/ 85 w 87"/>
                  <a:gd name="T11" fmla="*/ 89 h 180"/>
                  <a:gd name="T12" fmla="*/ 86 w 87"/>
                  <a:gd name="T13" fmla="*/ 77 h 180"/>
                  <a:gd name="T14" fmla="*/ 87 w 87"/>
                  <a:gd name="T15" fmla="*/ 64 h 180"/>
                  <a:gd name="T16" fmla="*/ 87 w 87"/>
                  <a:gd name="T17" fmla="*/ 52 h 180"/>
                  <a:gd name="T18" fmla="*/ 85 w 87"/>
                  <a:gd name="T19" fmla="*/ 38 h 180"/>
                  <a:gd name="T20" fmla="*/ 81 w 87"/>
                  <a:gd name="T21" fmla="*/ 25 h 180"/>
                  <a:gd name="T22" fmla="*/ 74 w 87"/>
                  <a:gd name="T23" fmla="*/ 12 h 180"/>
                  <a:gd name="T24" fmla="*/ 65 w 87"/>
                  <a:gd name="T25" fmla="*/ 0 h 180"/>
                  <a:gd name="T26" fmla="*/ 21 w 87"/>
                  <a:gd name="T27" fmla="*/ 44 h 180"/>
                  <a:gd name="T28" fmla="*/ 23 w 87"/>
                  <a:gd name="T29" fmla="*/ 47 h 180"/>
                  <a:gd name="T30" fmla="*/ 24 w 87"/>
                  <a:gd name="T31" fmla="*/ 48 h 180"/>
                  <a:gd name="T32" fmla="*/ 25 w 87"/>
                  <a:gd name="T33" fmla="*/ 52 h 180"/>
                  <a:gd name="T34" fmla="*/ 25 w 87"/>
                  <a:gd name="T35" fmla="*/ 55 h 180"/>
                  <a:gd name="T36" fmla="*/ 25 w 87"/>
                  <a:gd name="T37" fmla="*/ 61 h 180"/>
                  <a:gd name="T38" fmla="*/ 25 w 87"/>
                  <a:gd name="T39" fmla="*/ 68 h 180"/>
                  <a:gd name="T40" fmla="*/ 24 w 87"/>
                  <a:gd name="T41" fmla="*/ 77 h 180"/>
                  <a:gd name="T42" fmla="*/ 21 w 87"/>
                  <a:gd name="T43" fmla="*/ 85 h 180"/>
                  <a:gd name="T44" fmla="*/ 15 w 87"/>
                  <a:gd name="T45" fmla="*/ 106 h 180"/>
                  <a:gd name="T46" fmla="*/ 9 w 87"/>
                  <a:gd name="T47" fmla="*/ 127 h 180"/>
                  <a:gd name="T48" fmla="*/ 3 w 87"/>
                  <a:gd name="T49" fmla="*/ 151 h 180"/>
                  <a:gd name="T50" fmla="*/ 0 w 87"/>
                  <a:gd name="T51" fmla="*/ 175 h 180"/>
                  <a:gd name="T52" fmla="*/ 62 w 87"/>
                  <a:gd name="T5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80">
                    <a:moveTo>
                      <a:pt x="62" y="180"/>
                    </a:moveTo>
                    <a:lnTo>
                      <a:pt x="65" y="163"/>
                    </a:lnTo>
                    <a:lnTo>
                      <a:pt x="69" y="144"/>
                    </a:lnTo>
                    <a:lnTo>
                      <a:pt x="75" y="122"/>
                    </a:lnTo>
                    <a:lnTo>
                      <a:pt x="81" y="101"/>
                    </a:lnTo>
                    <a:lnTo>
                      <a:pt x="85" y="89"/>
                    </a:lnTo>
                    <a:lnTo>
                      <a:pt x="86" y="77"/>
                    </a:lnTo>
                    <a:lnTo>
                      <a:pt x="87" y="64"/>
                    </a:lnTo>
                    <a:lnTo>
                      <a:pt x="87" y="52"/>
                    </a:lnTo>
                    <a:lnTo>
                      <a:pt x="85" y="38"/>
                    </a:lnTo>
                    <a:lnTo>
                      <a:pt x="81" y="25"/>
                    </a:lnTo>
                    <a:lnTo>
                      <a:pt x="74" y="12"/>
                    </a:lnTo>
                    <a:lnTo>
                      <a:pt x="65" y="0"/>
                    </a:lnTo>
                    <a:lnTo>
                      <a:pt x="21" y="44"/>
                    </a:lnTo>
                    <a:lnTo>
                      <a:pt x="23" y="47"/>
                    </a:lnTo>
                    <a:lnTo>
                      <a:pt x="24" y="48"/>
                    </a:lnTo>
                    <a:lnTo>
                      <a:pt x="25" y="52"/>
                    </a:lnTo>
                    <a:lnTo>
                      <a:pt x="25" y="55"/>
                    </a:lnTo>
                    <a:lnTo>
                      <a:pt x="25" y="61"/>
                    </a:lnTo>
                    <a:lnTo>
                      <a:pt x="25" y="68"/>
                    </a:lnTo>
                    <a:lnTo>
                      <a:pt x="24" y="77"/>
                    </a:lnTo>
                    <a:lnTo>
                      <a:pt x="21" y="85"/>
                    </a:lnTo>
                    <a:lnTo>
                      <a:pt x="15" y="106"/>
                    </a:lnTo>
                    <a:lnTo>
                      <a:pt x="9" y="127"/>
                    </a:lnTo>
                    <a:lnTo>
                      <a:pt x="3" y="151"/>
                    </a:lnTo>
                    <a:lnTo>
                      <a:pt x="0" y="175"/>
                    </a:lnTo>
                    <a:lnTo>
                      <a:pt x="62" y="18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11" name="Freeform 431"/>
              <p:cNvSpPr>
                <a:spLocks/>
              </p:cNvSpPr>
              <p:nvPr/>
            </p:nvSpPr>
            <p:spPr bwMode="auto">
              <a:xfrm>
                <a:off x="1046" y="2594"/>
                <a:ext cx="20" cy="24"/>
              </a:xfrm>
              <a:custGeom>
                <a:avLst/>
                <a:gdLst>
                  <a:gd name="T0" fmla="*/ 157 w 176"/>
                  <a:gd name="T1" fmla="*/ 0 h 195"/>
                  <a:gd name="T2" fmla="*/ 157 w 176"/>
                  <a:gd name="T3" fmla="*/ 0 h 195"/>
                  <a:gd name="T4" fmla="*/ 143 w 176"/>
                  <a:gd name="T5" fmla="*/ 6 h 195"/>
                  <a:gd name="T6" fmla="*/ 129 w 176"/>
                  <a:gd name="T7" fmla="*/ 13 h 195"/>
                  <a:gd name="T8" fmla="*/ 117 w 176"/>
                  <a:gd name="T9" fmla="*/ 20 h 195"/>
                  <a:gd name="T10" fmla="*/ 105 w 176"/>
                  <a:gd name="T11" fmla="*/ 30 h 195"/>
                  <a:gd name="T12" fmla="*/ 86 w 176"/>
                  <a:gd name="T13" fmla="*/ 49 h 195"/>
                  <a:gd name="T14" fmla="*/ 67 w 176"/>
                  <a:gd name="T15" fmla="*/ 71 h 195"/>
                  <a:gd name="T16" fmla="*/ 50 w 176"/>
                  <a:gd name="T17" fmla="*/ 92 h 195"/>
                  <a:gd name="T18" fmla="*/ 33 w 176"/>
                  <a:gd name="T19" fmla="*/ 113 h 195"/>
                  <a:gd name="T20" fmla="*/ 17 w 176"/>
                  <a:gd name="T21" fmla="*/ 133 h 195"/>
                  <a:gd name="T22" fmla="*/ 0 w 176"/>
                  <a:gd name="T23" fmla="*/ 151 h 195"/>
                  <a:gd name="T24" fmla="*/ 44 w 176"/>
                  <a:gd name="T25" fmla="*/ 195 h 195"/>
                  <a:gd name="T26" fmla="*/ 63 w 176"/>
                  <a:gd name="T27" fmla="*/ 174 h 195"/>
                  <a:gd name="T28" fmla="*/ 81 w 176"/>
                  <a:gd name="T29" fmla="*/ 152 h 195"/>
                  <a:gd name="T30" fmla="*/ 99 w 176"/>
                  <a:gd name="T31" fmla="*/ 131 h 195"/>
                  <a:gd name="T32" fmla="*/ 115 w 176"/>
                  <a:gd name="T33" fmla="*/ 110 h 195"/>
                  <a:gd name="T34" fmla="*/ 131 w 176"/>
                  <a:gd name="T35" fmla="*/ 92 h 195"/>
                  <a:gd name="T36" fmla="*/ 147 w 176"/>
                  <a:gd name="T37" fmla="*/ 77 h 195"/>
                  <a:gd name="T38" fmla="*/ 153 w 176"/>
                  <a:gd name="T39" fmla="*/ 71 h 195"/>
                  <a:gd name="T40" fmla="*/ 162 w 176"/>
                  <a:gd name="T41" fmla="*/ 66 h 195"/>
                  <a:gd name="T42" fmla="*/ 169 w 176"/>
                  <a:gd name="T43" fmla="*/ 62 h 195"/>
                  <a:gd name="T44" fmla="*/ 176 w 176"/>
                  <a:gd name="T45" fmla="*/ 59 h 195"/>
                  <a:gd name="T46" fmla="*/ 176 w 176"/>
                  <a:gd name="T47" fmla="*/ 59 h 195"/>
                  <a:gd name="T48" fmla="*/ 157 w 176"/>
                  <a:gd name="T4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95">
                    <a:moveTo>
                      <a:pt x="157" y="0"/>
                    </a:moveTo>
                    <a:lnTo>
                      <a:pt x="157" y="0"/>
                    </a:lnTo>
                    <a:lnTo>
                      <a:pt x="143" y="6"/>
                    </a:lnTo>
                    <a:lnTo>
                      <a:pt x="129" y="13"/>
                    </a:lnTo>
                    <a:lnTo>
                      <a:pt x="117" y="20"/>
                    </a:lnTo>
                    <a:lnTo>
                      <a:pt x="105" y="30"/>
                    </a:lnTo>
                    <a:lnTo>
                      <a:pt x="86" y="49"/>
                    </a:lnTo>
                    <a:lnTo>
                      <a:pt x="67" y="71"/>
                    </a:lnTo>
                    <a:lnTo>
                      <a:pt x="50" y="92"/>
                    </a:lnTo>
                    <a:lnTo>
                      <a:pt x="33" y="113"/>
                    </a:lnTo>
                    <a:lnTo>
                      <a:pt x="17" y="133"/>
                    </a:lnTo>
                    <a:lnTo>
                      <a:pt x="0" y="151"/>
                    </a:lnTo>
                    <a:lnTo>
                      <a:pt x="44" y="195"/>
                    </a:lnTo>
                    <a:lnTo>
                      <a:pt x="63" y="174"/>
                    </a:lnTo>
                    <a:lnTo>
                      <a:pt x="81" y="152"/>
                    </a:lnTo>
                    <a:lnTo>
                      <a:pt x="99" y="131"/>
                    </a:lnTo>
                    <a:lnTo>
                      <a:pt x="115" y="110"/>
                    </a:lnTo>
                    <a:lnTo>
                      <a:pt x="131" y="92"/>
                    </a:lnTo>
                    <a:lnTo>
                      <a:pt x="147" y="77"/>
                    </a:lnTo>
                    <a:lnTo>
                      <a:pt x="153" y="71"/>
                    </a:lnTo>
                    <a:lnTo>
                      <a:pt x="162" y="66"/>
                    </a:lnTo>
                    <a:lnTo>
                      <a:pt x="169" y="62"/>
                    </a:lnTo>
                    <a:lnTo>
                      <a:pt x="176" y="59"/>
                    </a:lnTo>
                    <a:lnTo>
                      <a:pt x="176" y="59"/>
                    </a:lnTo>
                    <a:lnTo>
                      <a:pt x="15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12" name="Freeform 432"/>
              <p:cNvSpPr>
                <a:spLocks/>
              </p:cNvSpPr>
              <p:nvPr/>
            </p:nvSpPr>
            <p:spPr bwMode="auto">
              <a:xfrm>
                <a:off x="1063" y="2594"/>
                <a:ext cx="24" cy="12"/>
              </a:xfrm>
              <a:custGeom>
                <a:avLst/>
                <a:gdLst>
                  <a:gd name="T0" fmla="*/ 178 w 199"/>
                  <a:gd name="T1" fmla="*/ 37 h 101"/>
                  <a:gd name="T2" fmla="*/ 178 w 199"/>
                  <a:gd name="T3" fmla="*/ 36 h 101"/>
                  <a:gd name="T4" fmla="*/ 173 w 199"/>
                  <a:gd name="T5" fmla="*/ 37 h 101"/>
                  <a:gd name="T6" fmla="*/ 168 w 199"/>
                  <a:gd name="T7" fmla="*/ 38 h 101"/>
                  <a:gd name="T8" fmla="*/ 161 w 199"/>
                  <a:gd name="T9" fmla="*/ 37 h 101"/>
                  <a:gd name="T10" fmla="*/ 154 w 199"/>
                  <a:gd name="T11" fmla="*/ 36 h 101"/>
                  <a:gd name="T12" fmla="*/ 133 w 199"/>
                  <a:gd name="T13" fmla="*/ 30 h 101"/>
                  <a:gd name="T14" fmla="*/ 112 w 199"/>
                  <a:gd name="T15" fmla="*/ 22 h 101"/>
                  <a:gd name="T16" fmla="*/ 88 w 199"/>
                  <a:gd name="T17" fmla="*/ 12 h 101"/>
                  <a:gd name="T18" fmla="*/ 62 w 199"/>
                  <a:gd name="T19" fmla="*/ 4 h 101"/>
                  <a:gd name="T20" fmla="*/ 47 w 199"/>
                  <a:gd name="T21" fmla="*/ 1 h 101"/>
                  <a:gd name="T22" fmla="*/ 31 w 199"/>
                  <a:gd name="T23" fmla="*/ 0 h 101"/>
                  <a:gd name="T24" fmla="*/ 16 w 199"/>
                  <a:gd name="T25" fmla="*/ 1 h 101"/>
                  <a:gd name="T26" fmla="*/ 0 w 199"/>
                  <a:gd name="T27" fmla="*/ 5 h 101"/>
                  <a:gd name="T28" fmla="*/ 19 w 199"/>
                  <a:gd name="T29" fmla="*/ 64 h 101"/>
                  <a:gd name="T30" fmla="*/ 25 w 199"/>
                  <a:gd name="T31" fmla="*/ 62 h 101"/>
                  <a:gd name="T32" fmla="*/ 31 w 199"/>
                  <a:gd name="T33" fmla="*/ 62 h 101"/>
                  <a:gd name="T34" fmla="*/ 38 w 199"/>
                  <a:gd name="T35" fmla="*/ 62 h 101"/>
                  <a:gd name="T36" fmla="*/ 47 w 199"/>
                  <a:gd name="T37" fmla="*/ 64 h 101"/>
                  <a:gd name="T38" fmla="*/ 67 w 199"/>
                  <a:gd name="T39" fmla="*/ 71 h 101"/>
                  <a:gd name="T40" fmla="*/ 89 w 199"/>
                  <a:gd name="T41" fmla="*/ 79 h 101"/>
                  <a:gd name="T42" fmla="*/ 113 w 199"/>
                  <a:gd name="T43" fmla="*/ 89 h 101"/>
                  <a:gd name="T44" fmla="*/ 138 w 199"/>
                  <a:gd name="T45" fmla="*/ 96 h 101"/>
                  <a:gd name="T46" fmla="*/ 152 w 199"/>
                  <a:gd name="T47" fmla="*/ 100 h 101"/>
                  <a:gd name="T48" fmla="*/ 168 w 199"/>
                  <a:gd name="T49" fmla="*/ 101 h 101"/>
                  <a:gd name="T50" fmla="*/ 184 w 199"/>
                  <a:gd name="T51" fmla="*/ 100 h 101"/>
                  <a:gd name="T52" fmla="*/ 199 w 199"/>
                  <a:gd name="T53" fmla="*/ 95 h 101"/>
                  <a:gd name="T54" fmla="*/ 199 w 199"/>
                  <a:gd name="T55" fmla="*/ 95 h 101"/>
                  <a:gd name="T56" fmla="*/ 178 w 199"/>
                  <a:gd name="T5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101">
                    <a:moveTo>
                      <a:pt x="178" y="37"/>
                    </a:moveTo>
                    <a:lnTo>
                      <a:pt x="178" y="36"/>
                    </a:lnTo>
                    <a:lnTo>
                      <a:pt x="173" y="37"/>
                    </a:lnTo>
                    <a:lnTo>
                      <a:pt x="168" y="38"/>
                    </a:lnTo>
                    <a:lnTo>
                      <a:pt x="161" y="37"/>
                    </a:lnTo>
                    <a:lnTo>
                      <a:pt x="154" y="36"/>
                    </a:lnTo>
                    <a:lnTo>
                      <a:pt x="133" y="30"/>
                    </a:lnTo>
                    <a:lnTo>
                      <a:pt x="112" y="22"/>
                    </a:lnTo>
                    <a:lnTo>
                      <a:pt x="88" y="12"/>
                    </a:lnTo>
                    <a:lnTo>
                      <a:pt x="62" y="4"/>
                    </a:lnTo>
                    <a:lnTo>
                      <a:pt x="47" y="1"/>
                    </a:lnTo>
                    <a:lnTo>
                      <a:pt x="31" y="0"/>
                    </a:lnTo>
                    <a:lnTo>
                      <a:pt x="16" y="1"/>
                    </a:lnTo>
                    <a:lnTo>
                      <a:pt x="0" y="5"/>
                    </a:lnTo>
                    <a:lnTo>
                      <a:pt x="19" y="64"/>
                    </a:lnTo>
                    <a:lnTo>
                      <a:pt x="25" y="62"/>
                    </a:lnTo>
                    <a:lnTo>
                      <a:pt x="31" y="62"/>
                    </a:lnTo>
                    <a:lnTo>
                      <a:pt x="38" y="62"/>
                    </a:lnTo>
                    <a:lnTo>
                      <a:pt x="47" y="64"/>
                    </a:lnTo>
                    <a:lnTo>
                      <a:pt x="67" y="71"/>
                    </a:lnTo>
                    <a:lnTo>
                      <a:pt x="89" y="79"/>
                    </a:lnTo>
                    <a:lnTo>
                      <a:pt x="113" y="89"/>
                    </a:lnTo>
                    <a:lnTo>
                      <a:pt x="138" y="96"/>
                    </a:lnTo>
                    <a:lnTo>
                      <a:pt x="152" y="100"/>
                    </a:lnTo>
                    <a:lnTo>
                      <a:pt x="168" y="101"/>
                    </a:lnTo>
                    <a:lnTo>
                      <a:pt x="184" y="100"/>
                    </a:lnTo>
                    <a:lnTo>
                      <a:pt x="199" y="95"/>
                    </a:lnTo>
                    <a:lnTo>
                      <a:pt x="199" y="95"/>
                    </a:lnTo>
                    <a:lnTo>
                      <a:pt x="178" y="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13" name="Freeform 433"/>
              <p:cNvSpPr>
                <a:spLocks/>
              </p:cNvSpPr>
              <p:nvPr/>
            </p:nvSpPr>
            <p:spPr bwMode="auto">
              <a:xfrm>
                <a:off x="1084" y="2579"/>
                <a:ext cx="22" cy="27"/>
              </a:xfrm>
              <a:custGeom>
                <a:avLst/>
                <a:gdLst>
                  <a:gd name="T0" fmla="*/ 144 w 189"/>
                  <a:gd name="T1" fmla="*/ 0 h 217"/>
                  <a:gd name="T2" fmla="*/ 124 w 189"/>
                  <a:gd name="T3" fmla="*/ 22 h 217"/>
                  <a:gd name="T4" fmla="*/ 105 w 189"/>
                  <a:gd name="T5" fmla="*/ 48 h 217"/>
                  <a:gd name="T6" fmla="*/ 88 w 189"/>
                  <a:gd name="T7" fmla="*/ 72 h 217"/>
                  <a:gd name="T8" fmla="*/ 70 w 189"/>
                  <a:gd name="T9" fmla="*/ 96 h 217"/>
                  <a:gd name="T10" fmla="*/ 62 w 189"/>
                  <a:gd name="T11" fmla="*/ 106 h 217"/>
                  <a:gd name="T12" fmla="*/ 54 w 189"/>
                  <a:gd name="T13" fmla="*/ 117 h 217"/>
                  <a:gd name="T14" fmla="*/ 45 w 189"/>
                  <a:gd name="T15" fmla="*/ 126 h 217"/>
                  <a:gd name="T16" fmla="*/ 37 w 189"/>
                  <a:gd name="T17" fmla="*/ 135 h 217"/>
                  <a:gd name="T18" fmla="*/ 27 w 189"/>
                  <a:gd name="T19" fmla="*/ 142 h 217"/>
                  <a:gd name="T20" fmla="*/ 19 w 189"/>
                  <a:gd name="T21" fmla="*/ 148 h 217"/>
                  <a:gd name="T22" fmla="*/ 9 w 189"/>
                  <a:gd name="T23" fmla="*/ 154 h 217"/>
                  <a:gd name="T24" fmla="*/ 0 w 189"/>
                  <a:gd name="T25" fmla="*/ 159 h 217"/>
                  <a:gd name="T26" fmla="*/ 21 w 189"/>
                  <a:gd name="T27" fmla="*/ 217 h 217"/>
                  <a:gd name="T28" fmla="*/ 38 w 189"/>
                  <a:gd name="T29" fmla="*/ 210 h 217"/>
                  <a:gd name="T30" fmla="*/ 52 w 189"/>
                  <a:gd name="T31" fmla="*/ 201 h 217"/>
                  <a:gd name="T32" fmla="*/ 66 w 189"/>
                  <a:gd name="T33" fmla="*/ 192 h 217"/>
                  <a:gd name="T34" fmla="*/ 79 w 189"/>
                  <a:gd name="T35" fmla="*/ 181 h 217"/>
                  <a:gd name="T36" fmla="*/ 90 w 189"/>
                  <a:gd name="T37" fmla="*/ 170 h 217"/>
                  <a:gd name="T38" fmla="*/ 100 w 189"/>
                  <a:gd name="T39" fmla="*/ 158 h 217"/>
                  <a:gd name="T40" fmla="*/ 111 w 189"/>
                  <a:gd name="T41" fmla="*/ 146 h 217"/>
                  <a:gd name="T42" fmla="*/ 121 w 189"/>
                  <a:gd name="T43" fmla="*/ 133 h 217"/>
                  <a:gd name="T44" fmla="*/ 139 w 189"/>
                  <a:gd name="T45" fmla="*/ 108 h 217"/>
                  <a:gd name="T46" fmla="*/ 156 w 189"/>
                  <a:gd name="T47" fmla="*/ 84 h 217"/>
                  <a:gd name="T48" fmla="*/ 172 w 189"/>
                  <a:gd name="T49" fmla="*/ 61 h 217"/>
                  <a:gd name="T50" fmla="*/ 189 w 189"/>
                  <a:gd name="T51" fmla="*/ 42 h 217"/>
                  <a:gd name="T52" fmla="*/ 144 w 189"/>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217">
                    <a:moveTo>
                      <a:pt x="144" y="0"/>
                    </a:moveTo>
                    <a:lnTo>
                      <a:pt x="124" y="22"/>
                    </a:lnTo>
                    <a:lnTo>
                      <a:pt x="105" y="48"/>
                    </a:lnTo>
                    <a:lnTo>
                      <a:pt x="88" y="72"/>
                    </a:lnTo>
                    <a:lnTo>
                      <a:pt x="70" y="96"/>
                    </a:lnTo>
                    <a:lnTo>
                      <a:pt x="62" y="106"/>
                    </a:lnTo>
                    <a:lnTo>
                      <a:pt x="54" y="117"/>
                    </a:lnTo>
                    <a:lnTo>
                      <a:pt x="45" y="126"/>
                    </a:lnTo>
                    <a:lnTo>
                      <a:pt x="37" y="135"/>
                    </a:lnTo>
                    <a:lnTo>
                      <a:pt x="27" y="142"/>
                    </a:lnTo>
                    <a:lnTo>
                      <a:pt x="19" y="148"/>
                    </a:lnTo>
                    <a:lnTo>
                      <a:pt x="9" y="154"/>
                    </a:lnTo>
                    <a:lnTo>
                      <a:pt x="0" y="159"/>
                    </a:lnTo>
                    <a:lnTo>
                      <a:pt x="21" y="217"/>
                    </a:lnTo>
                    <a:lnTo>
                      <a:pt x="38" y="210"/>
                    </a:lnTo>
                    <a:lnTo>
                      <a:pt x="52" y="201"/>
                    </a:lnTo>
                    <a:lnTo>
                      <a:pt x="66" y="192"/>
                    </a:lnTo>
                    <a:lnTo>
                      <a:pt x="79" y="181"/>
                    </a:lnTo>
                    <a:lnTo>
                      <a:pt x="90" y="170"/>
                    </a:lnTo>
                    <a:lnTo>
                      <a:pt x="100" y="158"/>
                    </a:lnTo>
                    <a:lnTo>
                      <a:pt x="111" y="146"/>
                    </a:lnTo>
                    <a:lnTo>
                      <a:pt x="121" y="133"/>
                    </a:lnTo>
                    <a:lnTo>
                      <a:pt x="139" y="108"/>
                    </a:lnTo>
                    <a:lnTo>
                      <a:pt x="156" y="84"/>
                    </a:lnTo>
                    <a:lnTo>
                      <a:pt x="172" y="61"/>
                    </a:lnTo>
                    <a:lnTo>
                      <a:pt x="189" y="42"/>
                    </a:lnTo>
                    <a:lnTo>
                      <a:pt x="14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14" name="Freeform 434"/>
              <p:cNvSpPr>
                <a:spLocks/>
              </p:cNvSpPr>
              <p:nvPr/>
            </p:nvSpPr>
            <p:spPr bwMode="auto">
              <a:xfrm>
                <a:off x="1168" y="2822"/>
                <a:ext cx="15" cy="22"/>
              </a:xfrm>
              <a:custGeom>
                <a:avLst/>
                <a:gdLst>
                  <a:gd name="T0" fmla="*/ 132 w 132"/>
                  <a:gd name="T1" fmla="*/ 166 h 178"/>
                  <a:gd name="T2" fmla="*/ 132 w 132"/>
                  <a:gd name="T3" fmla="*/ 167 h 178"/>
                  <a:gd name="T4" fmla="*/ 128 w 132"/>
                  <a:gd name="T5" fmla="*/ 143 h 178"/>
                  <a:gd name="T6" fmla="*/ 120 w 132"/>
                  <a:gd name="T7" fmla="*/ 120 h 178"/>
                  <a:gd name="T8" fmla="*/ 111 w 132"/>
                  <a:gd name="T9" fmla="*/ 97 h 178"/>
                  <a:gd name="T10" fmla="*/ 99 w 132"/>
                  <a:gd name="T11" fmla="*/ 76 h 178"/>
                  <a:gd name="T12" fmla="*/ 76 w 132"/>
                  <a:gd name="T13" fmla="*/ 36 h 178"/>
                  <a:gd name="T14" fmla="*/ 54 w 132"/>
                  <a:gd name="T15" fmla="*/ 0 h 178"/>
                  <a:gd name="T16" fmla="*/ 0 w 132"/>
                  <a:gd name="T17" fmla="*/ 31 h 178"/>
                  <a:gd name="T18" fmla="*/ 23 w 132"/>
                  <a:gd name="T19" fmla="*/ 69 h 178"/>
                  <a:gd name="T20" fmla="*/ 45 w 132"/>
                  <a:gd name="T21" fmla="*/ 106 h 178"/>
                  <a:gd name="T22" fmla="*/ 53 w 132"/>
                  <a:gd name="T23" fmla="*/ 124 h 178"/>
                  <a:gd name="T24" fmla="*/ 62 w 132"/>
                  <a:gd name="T25" fmla="*/ 142 h 178"/>
                  <a:gd name="T26" fmla="*/ 68 w 132"/>
                  <a:gd name="T27" fmla="*/ 160 h 178"/>
                  <a:gd name="T28" fmla="*/ 71 w 132"/>
                  <a:gd name="T29" fmla="*/ 177 h 178"/>
                  <a:gd name="T30" fmla="*/ 71 w 132"/>
                  <a:gd name="T31" fmla="*/ 178 h 178"/>
                  <a:gd name="T32" fmla="*/ 132 w 132"/>
                  <a:gd name="T33"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78">
                    <a:moveTo>
                      <a:pt x="132" y="166"/>
                    </a:moveTo>
                    <a:lnTo>
                      <a:pt x="132" y="167"/>
                    </a:lnTo>
                    <a:lnTo>
                      <a:pt x="128" y="143"/>
                    </a:lnTo>
                    <a:lnTo>
                      <a:pt x="120" y="120"/>
                    </a:lnTo>
                    <a:lnTo>
                      <a:pt x="111" y="97"/>
                    </a:lnTo>
                    <a:lnTo>
                      <a:pt x="99" y="76"/>
                    </a:lnTo>
                    <a:lnTo>
                      <a:pt x="76" y="36"/>
                    </a:lnTo>
                    <a:lnTo>
                      <a:pt x="54" y="0"/>
                    </a:lnTo>
                    <a:lnTo>
                      <a:pt x="0" y="31"/>
                    </a:lnTo>
                    <a:lnTo>
                      <a:pt x="23" y="69"/>
                    </a:lnTo>
                    <a:lnTo>
                      <a:pt x="45" y="106"/>
                    </a:lnTo>
                    <a:lnTo>
                      <a:pt x="53" y="124"/>
                    </a:lnTo>
                    <a:lnTo>
                      <a:pt x="62" y="142"/>
                    </a:lnTo>
                    <a:lnTo>
                      <a:pt x="68" y="160"/>
                    </a:lnTo>
                    <a:lnTo>
                      <a:pt x="71" y="177"/>
                    </a:lnTo>
                    <a:lnTo>
                      <a:pt x="71" y="178"/>
                    </a:lnTo>
                    <a:lnTo>
                      <a:pt x="132" y="16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15" name="Freeform 435"/>
              <p:cNvSpPr>
                <a:spLocks/>
              </p:cNvSpPr>
              <p:nvPr/>
            </p:nvSpPr>
            <p:spPr bwMode="auto">
              <a:xfrm>
                <a:off x="1175" y="2843"/>
                <a:ext cx="9" cy="25"/>
              </a:xfrm>
              <a:custGeom>
                <a:avLst/>
                <a:gdLst>
                  <a:gd name="T0" fmla="*/ 61 w 72"/>
                  <a:gd name="T1" fmla="*/ 207 h 207"/>
                  <a:gd name="T2" fmla="*/ 61 w 72"/>
                  <a:gd name="T3" fmla="*/ 207 h 207"/>
                  <a:gd name="T4" fmla="*/ 66 w 72"/>
                  <a:gd name="T5" fmla="*/ 181 h 207"/>
                  <a:gd name="T6" fmla="*/ 70 w 72"/>
                  <a:gd name="T7" fmla="*/ 155 h 207"/>
                  <a:gd name="T8" fmla="*/ 72 w 72"/>
                  <a:gd name="T9" fmla="*/ 128 h 207"/>
                  <a:gd name="T10" fmla="*/ 72 w 72"/>
                  <a:gd name="T11" fmla="*/ 101 h 207"/>
                  <a:gd name="T12" fmla="*/ 71 w 72"/>
                  <a:gd name="T13" fmla="*/ 74 h 207"/>
                  <a:gd name="T14" fmla="*/ 69 w 72"/>
                  <a:gd name="T15" fmla="*/ 49 h 207"/>
                  <a:gd name="T16" fmla="*/ 65 w 72"/>
                  <a:gd name="T17" fmla="*/ 24 h 207"/>
                  <a:gd name="T18" fmla="*/ 61 w 72"/>
                  <a:gd name="T19" fmla="*/ 0 h 207"/>
                  <a:gd name="T20" fmla="*/ 0 w 72"/>
                  <a:gd name="T21" fmla="*/ 12 h 207"/>
                  <a:gd name="T22" fmla="*/ 4 w 72"/>
                  <a:gd name="T23" fmla="*/ 33 h 207"/>
                  <a:gd name="T24" fmla="*/ 7 w 72"/>
                  <a:gd name="T25" fmla="*/ 55 h 207"/>
                  <a:gd name="T26" fmla="*/ 9 w 72"/>
                  <a:gd name="T27" fmla="*/ 79 h 207"/>
                  <a:gd name="T28" fmla="*/ 10 w 72"/>
                  <a:gd name="T29" fmla="*/ 102 h 207"/>
                  <a:gd name="T30" fmla="*/ 10 w 72"/>
                  <a:gd name="T31" fmla="*/ 126 h 207"/>
                  <a:gd name="T32" fmla="*/ 7 w 72"/>
                  <a:gd name="T33" fmla="*/ 149 h 207"/>
                  <a:gd name="T34" fmla="*/ 5 w 72"/>
                  <a:gd name="T35" fmla="*/ 171 h 207"/>
                  <a:gd name="T36" fmla="*/ 0 w 72"/>
                  <a:gd name="T37" fmla="*/ 193 h 207"/>
                  <a:gd name="T38" fmla="*/ 0 w 72"/>
                  <a:gd name="T39" fmla="*/ 193 h 207"/>
                  <a:gd name="T40" fmla="*/ 61 w 72"/>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07">
                    <a:moveTo>
                      <a:pt x="61" y="207"/>
                    </a:moveTo>
                    <a:lnTo>
                      <a:pt x="61" y="207"/>
                    </a:lnTo>
                    <a:lnTo>
                      <a:pt x="66" y="181"/>
                    </a:lnTo>
                    <a:lnTo>
                      <a:pt x="70" y="155"/>
                    </a:lnTo>
                    <a:lnTo>
                      <a:pt x="72" y="128"/>
                    </a:lnTo>
                    <a:lnTo>
                      <a:pt x="72" y="101"/>
                    </a:lnTo>
                    <a:lnTo>
                      <a:pt x="71" y="74"/>
                    </a:lnTo>
                    <a:lnTo>
                      <a:pt x="69" y="49"/>
                    </a:lnTo>
                    <a:lnTo>
                      <a:pt x="65" y="24"/>
                    </a:lnTo>
                    <a:lnTo>
                      <a:pt x="61" y="0"/>
                    </a:lnTo>
                    <a:lnTo>
                      <a:pt x="0" y="12"/>
                    </a:lnTo>
                    <a:lnTo>
                      <a:pt x="4" y="33"/>
                    </a:lnTo>
                    <a:lnTo>
                      <a:pt x="7" y="55"/>
                    </a:lnTo>
                    <a:lnTo>
                      <a:pt x="9" y="79"/>
                    </a:lnTo>
                    <a:lnTo>
                      <a:pt x="10" y="102"/>
                    </a:lnTo>
                    <a:lnTo>
                      <a:pt x="10" y="126"/>
                    </a:lnTo>
                    <a:lnTo>
                      <a:pt x="7" y="149"/>
                    </a:lnTo>
                    <a:lnTo>
                      <a:pt x="5" y="171"/>
                    </a:lnTo>
                    <a:lnTo>
                      <a:pt x="0" y="193"/>
                    </a:lnTo>
                    <a:lnTo>
                      <a:pt x="0" y="193"/>
                    </a:lnTo>
                    <a:lnTo>
                      <a:pt x="61" y="20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16" name="Freeform 436"/>
              <p:cNvSpPr>
                <a:spLocks/>
              </p:cNvSpPr>
              <p:nvPr/>
            </p:nvSpPr>
            <p:spPr bwMode="auto">
              <a:xfrm>
                <a:off x="1165" y="2866"/>
                <a:ext cx="18" cy="12"/>
              </a:xfrm>
              <a:custGeom>
                <a:avLst/>
                <a:gdLst>
                  <a:gd name="T0" fmla="*/ 60 w 146"/>
                  <a:gd name="T1" fmla="*/ 97 h 97"/>
                  <a:gd name="T2" fmla="*/ 60 w 146"/>
                  <a:gd name="T3" fmla="*/ 96 h 97"/>
                  <a:gd name="T4" fmla="*/ 60 w 146"/>
                  <a:gd name="T5" fmla="*/ 96 h 97"/>
                  <a:gd name="T6" fmla="*/ 61 w 146"/>
                  <a:gd name="T7" fmla="*/ 95 h 97"/>
                  <a:gd name="T8" fmla="*/ 62 w 146"/>
                  <a:gd name="T9" fmla="*/ 92 h 97"/>
                  <a:gd name="T10" fmla="*/ 65 w 146"/>
                  <a:gd name="T11" fmla="*/ 91 h 97"/>
                  <a:gd name="T12" fmla="*/ 76 w 146"/>
                  <a:gd name="T13" fmla="*/ 83 h 97"/>
                  <a:gd name="T14" fmla="*/ 89 w 146"/>
                  <a:gd name="T15" fmla="*/ 74 h 97"/>
                  <a:gd name="T16" fmla="*/ 104 w 146"/>
                  <a:gd name="T17" fmla="*/ 65 h 97"/>
                  <a:gd name="T18" fmla="*/ 119 w 146"/>
                  <a:gd name="T19" fmla="*/ 54 h 97"/>
                  <a:gd name="T20" fmla="*/ 128 w 146"/>
                  <a:gd name="T21" fmla="*/ 47 h 97"/>
                  <a:gd name="T22" fmla="*/ 136 w 146"/>
                  <a:gd name="T23" fmla="*/ 37 h 97"/>
                  <a:gd name="T24" fmla="*/ 142 w 146"/>
                  <a:gd name="T25" fmla="*/ 26 h 97"/>
                  <a:gd name="T26" fmla="*/ 146 w 146"/>
                  <a:gd name="T27" fmla="*/ 14 h 97"/>
                  <a:gd name="T28" fmla="*/ 85 w 146"/>
                  <a:gd name="T29" fmla="*/ 0 h 97"/>
                  <a:gd name="T30" fmla="*/ 85 w 146"/>
                  <a:gd name="T31" fmla="*/ 0 h 97"/>
                  <a:gd name="T32" fmla="*/ 85 w 146"/>
                  <a:gd name="T33" fmla="*/ 1 h 97"/>
                  <a:gd name="T34" fmla="*/ 83 w 146"/>
                  <a:gd name="T35" fmla="*/ 4 h 97"/>
                  <a:gd name="T36" fmla="*/ 80 w 146"/>
                  <a:gd name="T37" fmla="*/ 6 h 97"/>
                  <a:gd name="T38" fmla="*/ 70 w 146"/>
                  <a:gd name="T39" fmla="*/ 13 h 97"/>
                  <a:gd name="T40" fmla="*/ 56 w 146"/>
                  <a:gd name="T41" fmla="*/ 22 h 97"/>
                  <a:gd name="T42" fmla="*/ 41 w 146"/>
                  <a:gd name="T43" fmla="*/ 31 h 97"/>
                  <a:gd name="T44" fmla="*/ 26 w 146"/>
                  <a:gd name="T45" fmla="*/ 42 h 97"/>
                  <a:gd name="T46" fmla="*/ 18 w 146"/>
                  <a:gd name="T47" fmla="*/ 50 h 97"/>
                  <a:gd name="T48" fmla="*/ 10 w 146"/>
                  <a:gd name="T49" fmla="*/ 59 h 97"/>
                  <a:gd name="T50" fmla="*/ 4 w 146"/>
                  <a:gd name="T51" fmla="*/ 70 h 97"/>
                  <a:gd name="T52" fmla="*/ 0 w 146"/>
                  <a:gd name="T53" fmla="*/ 83 h 97"/>
                  <a:gd name="T54" fmla="*/ 0 w 146"/>
                  <a:gd name="T55" fmla="*/ 82 h 97"/>
                  <a:gd name="T56" fmla="*/ 60 w 146"/>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97">
                    <a:moveTo>
                      <a:pt x="60" y="97"/>
                    </a:moveTo>
                    <a:lnTo>
                      <a:pt x="60" y="96"/>
                    </a:lnTo>
                    <a:lnTo>
                      <a:pt x="60" y="96"/>
                    </a:lnTo>
                    <a:lnTo>
                      <a:pt x="61" y="95"/>
                    </a:lnTo>
                    <a:lnTo>
                      <a:pt x="62" y="92"/>
                    </a:lnTo>
                    <a:lnTo>
                      <a:pt x="65" y="91"/>
                    </a:lnTo>
                    <a:lnTo>
                      <a:pt x="76" y="83"/>
                    </a:lnTo>
                    <a:lnTo>
                      <a:pt x="89" y="74"/>
                    </a:lnTo>
                    <a:lnTo>
                      <a:pt x="104" y="65"/>
                    </a:lnTo>
                    <a:lnTo>
                      <a:pt x="119" y="54"/>
                    </a:lnTo>
                    <a:lnTo>
                      <a:pt x="128" y="47"/>
                    </a:lnTo>
                    <a:lnTo>
                      <a:pt x="136" y="37"/>
                    </a:lnTo>
                    <a:lnTo>
                      <a:pt x="142" y="26"/>
                    </a:lnTo>
                    <a:lnTo>
                      <a:pt x="146" y="14"/>
                    </a:lnTo>
                    <a:lnTo>
                      <a:pt x="85" y="0"/>
                    </a:lnTo>
                    <a:lnTo>
                      <a:pt x="85" y="0"/>
                    </a:lnTo>
                    <a:lnTo>
                      <a:pt x="85" y="1"/>
                    </a:lnTo>
                    <a:lnTo>
                      <a:pt x="83" y="4"/>
                    </a:lnTo>
                    <a:lnTo>
                      <a:pt x="80" y="6"/>
                    </a:lnTo>
                    <a:lnTo>
                      <a:pt x="70" y="13"/>
                    </a:lnTo>
                    <a:lnTo>
                      <a:pt x="56" y="22"/>
                    </a:lnTo>
                    <a:lnTo>
                      <a:pt x="41" y="31"/>
                    </a:lnTo>
                    <a:lnTo>
                      <a:pt x="26" y="42"/>
                    </a:lnTo>
                    <a:lnTo>
                      <a:pt x="18" y="50"/>
                    </a:lnTo>
                    <a:lnTo>
                      <a:pt x="10" y="59"/>
                    </a:lnTo>
                    <a:lnTo>
                      <a:pt x="4" y="70"/>
                    </a:lnTo>
                    <a:lnTo>
                      <a:pt x="0" y="83"/>
                    </a:lnTo>
                    <a:lnTo>
                      <a:pt x="0" y="82"/>
                    </a:lnTo>
                    <a:lnTo>
                      <a:pt x="60" y="9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17" name="Freeform 437"/>
              <p:cNvSpPr>
                <a:spLocks/>
              </p:cNvSpPr>
              <p:nvPr/>
            </p:nvSpPr>
            <p:spPr bwMode="auto">
              <a:xfrm>
                <a:off x="1165" y="2876"/>
                <a:ext cx="7" cy="24"/>
              </a:xfrm>
              <a:custGeom>
                <a:avLst/>
                <a:gdLst>
                  <a:gd name="T0" fmla="*/ 69 w 69"/>
                  <a:gd name="T1" fmla="*/ 198 h 198"/>
                  <a:gd name="T2" fmla="*/ 68 w 69"/>
                  <a:gd name="T3" fmla="*/ 171 h 198"/>
                  <a:gd name="T4" fmla="*/ 67 w 69"/>
                  <a:gd name="T5" fmla="*/ 146 h 198"/>
                  <a:gd name="T6" fmla="*/ 64 w 69"/>
                  <a:gd name="T7" fmla="*/ 121 h 198"/>
                  <a:gd name="T8" fmla="*/ 63 w 69"/>
                  <a:gd name="T9" fmla="*/ 98 h 198"/>
                  <a:gd name="T10" fmla="*/ 62 w 69"/>
                  <a:gd name="T11" fmla="*/ 75 h 198"/>
                  <a:gd name="T12" fmla="*/ 62 w 69"/>
                  <a:gd name="T13" fmla="*/ 52 h 198"/>
                  <a:gd name="T14" fmla="*/ 63 w 69"/>
                  <a:gd name="T15" fmla="*/ 43 h 198"/>
                  <a:gd name="T16" fmla="*/ 64 w 69"/>
                  <a:gd name="T17" fmla="*/ 33 h 198"/>
                  <a:gd name="T18" fmla="*/ 66 w 69"/>
                  <a:gd name="T19" fmla="*/ 24 h 198"/>
                  <a:gd name="T20" fmla="*/ 68 w 69"/>
                  <a:gd name="T21" fmla="*/ 15 h 198"/>
                  <a:gd name="T22" fmla="*/ 8 w 69"/>
                  <a:gd name="T23" fmla="*/ 0 h 198"/>
                  <a:gd name="T24" fmla="*/ 4 w 69"/>
                  <a:gd name="T25" fmla="*/ 12 h 198"/>
                  <a:gd name="T26" fmla="*/ 2 w 69"/>
                  <a:gd name="T27" fmla="*/ 25 h 198"/>
                  <a:gd name="T28" fmla="*/ 1 w 69"/>
                  <a:gd name="T29" fmla="*/ 38 h 198"/>
                  <a:gd name="T30" fmla="*/ 1 w 69"/>
                  <a:gd name="T31" fmla="*/ 51 h 198"/>
                  <a:gd name="T32" fmla="*/ 0 w 69"/>
                  <a:gd name="T33" fmla="*/ 76 h 198"/>
                  <a:gd name="T34" fmla="*/ 1 w 69"/>
                  <a:gd name="T35" fmla="*/ 102 h 198"/>
                  <a:gd name="T36" fmla="*/ 3 w 69"/>
                  <a:gd name="T37" fmla="*/ 126 h 198"/>
                  <a:gd name="T38" fmla="*/ 4 w 69"/>
                  <a:gd name="T39" fmla="*/ 151 h 198"/>
                  <a:gd name="T40" fmla="*/ 6 w 69"/>
                  <a:gd name="T41" fmla="*/ 175 h 198"/>
                  <a:gd name="T42" fmla="*/ 7 w 69"/>
                  <a:gd name="T43" fmla="*/ 198 h 198"/>
                  <a:gd name="T44" fmla="*/ 69 w 69"/>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98">
                    <a:moveTo>
                      <a:pt x="69" y="198"/>
                    </a:moveTo>
                    <a:lnTo>
                      <a:pt x="68" y="171"/>
                    </a:lnTo>
                    <a:lnTo>
                      <a:pt x="67" y="146"/>
                    </a:lnTo>
                    <a:lnTo>
                      <a:pt x="64" y="121"/>
                    </a:lnTo>
                    <a:lnTo>
                      <a:pt x="63" y="98"/>
                    </a:lnTo>
                    <a:lnTo>
                      <a:pt x="62" y="75"/>
                    </a:lnTo>
                    <a:lnTo>
                      <a:pt x="62" y="52"/>
                    </a:lnTo>
                    <a:lnTo>
                      <a:pt x="63" y="43"/>
                    </a:lnTo>
                    <a:lnTo>
                      <a:pt x="64" y="33"/>
                    </a:lnTo>
                    <a:lnTo>
                      <a:pt x="66" y="24"/>
                    </a:lnTo>
                    <a:lnTo>
                      <a:pt x="68" y="15"/>
                    </a:lnTo>
                    <a:lnTo>
                      <a:pt x="8" y="0"/>
                    </a:lnTo>
                    <a:lnTo>
                      <a:pt x="4" y="12"/>
                    </a:lnTo>
                    <a:lnTo>
                      <a:pt x="2" y="25"/>
                    </a:lnTo>
                    <a:lnTo>
                      <a:pt x="1" y="38"/>
                    </a:lnTo>
                    <a:lnTo>
                      <a:pt x="1" y="51"/>
                    </a:lnTo>
                    <a:lnTo>
                      <a:pt x="0" y="76"/>
                    </a:lnTo>
                    <a:lnTo>
                      <a:pt x="1" y="102"/>
                    </a:lnTo>
                    <a:lnTo>
                      <a:pt x="3" y="126"/>
                    </a:lnTo>
                    <a:lnTo>
                      <a:pt x="4" y="151"/>
                    </a:lnTo>
                    <a:lnTo>
                      <a:pt x="6" y="175"/>
                    </a:lnTo>
                    <a:lnTo>
                      <a:pt x="7" y="198"/>
                    </a:lnTo>
                    <a:lnTo>
                      <a:pt x="69" y="19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18" name="Rectangle 438"/>
              <p:cNvSpPr>
                <a:spLocks noChangeArrowheads="1"/>
              </p:cNvSpPr>
              <p:nvPr/>
            </p:nvSpPr>
            <p:spPr bwMode="auto">
              <a:xfrm>
                <a:off x="658" y="2499"/>
                <a:ext cx="0" cy="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endParaRPr lang="en-US" sz="1300" b="1"/>
              </a:p>
            </p:txBody>
          </p:sp>
          <p:sp>
            <p:nvSpPr>
              <p:cNvPr id="72119" name="Rectangle 439"/>
              <p:cNvSpPr>
                <a:spLocks noChangeArrowheads="1"/>
              </p:cNvSpPr>
              <p:nvPr/>
            </p:nvSpPr>
            <p:spPr bwMode="auto">
              <a:xfrm>
                <a:off x="759" y="2723"/>
                <a:ext cx="148" cy="13"/>
              </a:xfrm>
              <a:prstGeom prst="rect">
                <a:avLst/>
              </a:prstGeom>
              <a:solidFill>
                <a:srgbClr val="3D75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2120" name="Rectangle 440"/>
              <p:cNvSpPr>
                <a:spLocks noChangeArrowheads="1"/>
              </p:cNvSpPr>
              <p:nvPr/>
            </p:nvSpPr>
            <p:spPr bwMode="auto">
              <a:xfrm>
                <a:off x="653" y="2715"/>
                <a:ext cx="148" cy="28"/>
              </a:xfrm>
              <a:prstGeom prst="rect">
                <a:avLst/>
              </a:prstGeom>
              <a:solidFill>
                <a:srgbClr val="DD137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2121" name="Rectangle 441"/>
              <p:cNvSpPr>
                <a:spLocks noChangeArrowheads="1"/>
              </p:cNvSpPr>
              <p:nvPr/>
            </p:nvSpPr>
            <p:spPr bwMode="auto">
              <a:xfrm>
                <a:off x="653" y="2715"/>
                <a:ext cx="148" cy="28"/>
              </a:xfrm>
              <a:prstGeom prst="rect">
                <a:avLst/>
              </a:prstGeom>
              <a:noFill/>
              <a:ln w="0">
                <a:solidFill>
                  <a:srgbClr val="1F1A17"/>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122" name="Rectangle 442"/>
              <p:cNvSpPr>
                <a:spLocks noChangeArrowheads="1"/>
              </p:cNvSpPr>
              <p:nvPr/>
            </p:nvSpPr>
            <p:spPr bwMode="auto">
              <a:xfrm>
                <a:off x="520" y="2664"/>
                <a:ext cx="0" cy="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endParaRPr lang="en-US" sz="1300" b="1"/>
              </a:p>
            </p:txBody>
          </p:sp>
          <p:sp>
            <p:nvSpPr>
              <p:cNvPr id="72123" name="Rectangle 443"/>
              <p:cNvSpPr>
                <a:spLocks noChangeArrowheads="1"/>
              </p:cNvSpPr>
              <p:nvPr/>
            </p:nvSpPr>
            <p:spPr bwMode="auto">
              <a:xfrm>
                <a:off x="748" y="2803"/>
                <a:ext cx="147" cy="29"/>
              </a:xfrm>
              <a:prstGeom prst="rect">
                <a:avLst/>
              </a:prstGeom>
              <a:solidFill>
                <a:srgbClr val="007C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2124" name="Freeform 444"/>
              <p:cNvSpPr>
                <a:spLocks/>
              </p:cNvSpPr>
              <p:nvPr/>
            </p:nvSpPr>
            <p:spPr bwMode="auto">
              <a:xfrm>
                <a:off x="690" y="2789"/>
                <a:ext cx="64" cy="59"/>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25" name="Freeform 445"/>
              <p:cNvSpPr>
                <a:spLocks/>
              </p:cNvSpPr>
              <p:nvPr/>
            </p:nvSpPr>
            <p:spPr bwMode="auto">
              <a:xfrm>
                <a:off x="690" y="2789"/>
                <a:ext cx="64" cy="59"/>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noFill/>
              <a:ln w="0">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126" name="Freeform 446"/>
              <p:cNvSpPr>
                <a:spLocks/>
              </p:cNvSpPr>
              <p:nvPr/>
            </p:nvSpPr>
            <p:spPr bwMode="auto">
              <a:xfrm>
                <a:off x="750" y="2892"/>
                <a:ext cx="160" cy="113"/>
              </a:xfrm>
              <a:custGeom>
                <a:avLst/>
                <a:gdLst>
                  <a:gd name="T0" fmla="*/ 1289 w 1396"/>
                  <a:gd name="T1" fmla="*/ 5 h 926"/>
                  <a:gd name="T2" fmla="*/ 1319 w 1396"/>
                  <a:gd name="T3" fmla="*/ 0 h 926"/>
                  <a:gd name="T4" fmla="*/ 1349 w 1396"/>
                  <a:gd name="T5" fmla="*/ 7 h 926"/>
                  <a:gd name="T6" fmla="*/ 1374 w 1396"/>
                  <a:gd name="T7" fmla="*/ 25 h 926"/>
                  <a:gd name="T8" fmla="*/ 1391 w 1396"/>
                  <a:gd name="T9" fmla="*/ 52 h 926"/>
                  <a:gd name="T10" fmla="*/ 1396 w 1396"/>
                  <a:gd name="T11" fmla="*/ 83 h 926"/>
                  <a:gd name="T12" fmla="*/ 1389 w 1396"/>
                  <a:gd name="T13" fmla="*/ 112 h 926"/>
                  <a:gd name="T14" fmla="*/ 1371 w 1396"/>
                  <a:gd name="T15" fmla="*/ 137 h 926"/>
                  <a:gd name="T16" fmla="*/ 802 w 1396"/>
                  <a:gd name="T17" fmla="*/ 494 h 926"/>
                  <a:gd name="T18" fmla="*/ 765 w 1396"/>
                  <a:gd name="T19" fmla="*/ 519 h 926"/>
                  <a:gd name="T20" fmla="*/ 715 w 1396"/>
                  <a:gd name="T21" fmla="*/ 537 h 926"/>
                  <a:gd name="T22" fmla="*/ 675 w 1396"/>
                  <a:gd name="T23" fmla="*/ 532 h 926"/>
                  <a:gd name="T24" fmla="*/ 649 w 1396"/>
                  <a:gd name="T25" fmla="*/ 514 h 926"/>
                  <a:gd name="T26" fmla="*/ 630 w 1396"/>
                  <a:gd name="T27" fmla="*/ 480 h 926"/>
                  <a:gd name="T28" fmla="*/ 621 w 1396"/>
                  <a:gd name="T29" fmla="*/ 419 h 926"/>
                  <a:gd name="T30" fmla="*/ 625 w 1396"/>
                  <a:gd name="T31" fmla="*/ 287 h 926"/>
                  <a:gd name="T32" fmla="*/ 616 w 1396"/>
                  <a:gd name="T33" fmla="*/ 250 h 926"/>
                  <a:gd name="T34" fmla="*/ 592 w 1396"/>
                  <a:gd name="T35" fmla="*/ 220 h 926"/>
                  <a:gd name="T36" fmla="*/ 549 w 1396"/>
                  <a:gd name="T37" fmla="*/ 201 h 926"/>
                  <a:gd name="T38" fmla="*/ 477 w 1396"/>
                  <a:gd name="T39" fmla="*/ 190 h 926"/>
                  <a:gd name="T40" fmla="*/ 421 w 1396"/>
                  <a:gd name="T41" fmla="*/ 198 h 926"/>
                  <a:gd name="T42" fmla="*/ 373 w 1396"/>
                  <a:gd name="T43" fmla="*/ 221 h 926"/>
                  <a:gd name="T44" fmla="*/ 275 w 1396"/>
                  <a:gd name="T45" fmla="*/ 281 h 926"/>
                  <a:gd name="T46" fmla="*/ 234 w 1396"/>
                  <a:gd name="T47" fmla="*/ 315 h 926"/>
                  <a:gd name="T48" fmla="*/ 202 w 1396"/>
                  <a:gd name="T49" fmla="*/ 360 h 926"/>
                  <a:gd name="T50" fmla="*/ 179 w 1396"/>
                  <a:gd name="T51" fmla="*/ 429 h 926"/>
                  <a:gd name="T52" fmla="*/ 178 w 1396"/>
                  <a:gd name="T53" fmla="*/ 476 h 926"/>
                  <a:gd name="T54" fmla="*/ 195 w 1396"/>
                  <a:gd name="T55" fmla="*/ 510 h 926"/>
                  <a:gd name="T56" fmla="*/ 223 w 1396"/>
                  <a:gd name="T57" fmla="*/ 537 h 926"/>
                  <a:gd name="T58" fmla="*/ 343 w 1396"/>
                  <a:gd name="T59" fmla="*/ 591 h 926"/>
                  <a:gd name="T60" fmla="*/ 395 w 1396"/>
                  <a:gd name="T61" fmla="*/ 627 h 926"/>
                  <a:gd name="T62" fmla="*/ 415 w 1396"/>
                  <a:gd name="T63" fmla="*/ 659 h 926"/>
                  <a:gd name="T64" fmla="*/ 420 w 1396"/>
                  <a:gd name="T65" fmla="*/ 689 h 926"/>
                  <a:gd name="T66" fmla="*/ 407 w 1396"/>
                  <a:gd name="T67" fmla="*/ 728 h 926"/>
                  <a:gd name="T68" fmla="*/ 369 w 1396"/>
                  <a:gd name="T69" fmla="*/ 765 h 926"/>
                  <a:gd name="T70" fmla="*/ 329 w 1396"/>
                  <a:gd name="T71" fmla="*/ 786 h 926"/>
                  <a:gd name="T72" fmla="*/ 106 w 1396"/>
                  <a:gd name="T73" fmla="*/ 921 h 926"/>
                  <a:gd name="T74" fmla="*/ 76 w 1396"/>
                  <a:gd name="T75" fmla="*/ 926 h 926"/>
                  <a:gd name="T76" fmla="*/ 47 w 1396"/>
                  <a:gd name="T77" fmla="*/ 920 h 926"/>
                  <a:gd name="T78" fmla="*/ 22 w 1396"/>
                  <a:gd name="T79" fmla="*/ 902 h 926"/>
                  <a:gd name="T80" fmla="*/ 5 w 1396"/>
                  <a:gd name="T81" fmla="*/ 874 h 926"/>
                  <a:gd name="T82" fmla="*/ 0 w 1396"/>
                  <a:gd name="T83" fmla="*/ 844 h 926"/>
                  <a:gd name="T84" fmla="*/ 7 w 1396"/>
                  <a:gd name="T85" fmla="*/ 815 h 926"/>
                  <a:gd name="T86" fmla="*/ 24 w 1396"/>
                  <a:gd name="T87" fmla="*/ 790 h 926"/>
                  <a:gd name="T88" fmla="*/ 225 w 1396"/>
                  <a:gd name="T89" fmla="*/ 658 h 926"/>
                  <a:gd name="T90" fmla="*/ 195 w 1396"/>
                  <a:gd name="T91" fmla="*/ 646 h 926"/>
                  <a:gd name="T92" fmla="*/ 161 w 1396"/>
                  <a:gd name="T93" fmla="*/ 617 h 926"/>
                  <a:gd name="T94" fmla="*/ 115 w 1396"/>
                  <a:gd name="T95" fmla="*/ 556 h 926"/>
                  <a:gd name="T96" fmla="*/ 82 w 1396"/>
                  <a:gd name="T97" fmla="*/ 486 h 926"/>
                  <a:gd name="T98" fmla="*/ 78 w 1396"/>
                  <a:gd name="T99" fmla="*/ 435 h 926"/>
                  <a:gd name="T100" fmla="*/ 89 w 1396"/>
                  <a:gd name="T101" fmla="*/ 382 h 926"/>
                  <a:gd name="T102" fmla="*/ 133 w 1396"/>
                  <a:gd name="T103" fmla="*/ 291 h 926"/>
                  <a:gd name="T104" fmla="*/ 207 w 1396"/>
                  <a:gd name="T105" fmla="*/ 201 h 926"/>
                  <a:gd name="T106" fmla="*/ 285 w 1396"/>
                  <a:gd name="T107" fmla="*/ 142 h 926"/>
                  <a:gd name="T108" fmla="*/ 387 w 1396"/>
                  <a:gd name="T109" fmla="*/ 106 h 926"/>
                  <a:gd name="T110" fmla="*/ 504 w 1396"/>
                  <a:gd name="T111" fmla="*/ 94 h 926"/>
                  <a:gd name="T112" fmla="*/ 574 w 1396"/>
                  <a:gd name="T113" fmla="*/ 103 h 926"/>
                  <a:gd name="T114" fmla="*/ 622 w 1396"/>
                  <a:gd name="T115" fmla="*/ 124 h 926"/>
                  <a:gd name="T116" fmla="*/ 661 w 1396"/>
                  <a:gd name="T117" fmla="*/ 156 h 926"/>
                  <a:gd name="T118" fmla="*/ 714 w 1396"/>
                  <a:gd name="T119" fmla="*/ 243 h 926"/>
                  <a:gd name="T120" fmla="*/ 732 w 1396"/>
                  <a:gd name="T121" fmla="*/ 289 h 926"/>
                  <a:gd name="T122" fmla="*/ 736 w 1396"/>
                  <a:gd name="T123" fmla="*/ 32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6" h="926">
                    <a:moveTo>
                      <a:pt x="732" y="350"/>
                    </a:moveTo>
                    <a:lnTo>
                      <a:pt x="1275" y="12"/>
                    </a:lnTo>
                    <a:lnTo>
                      <a:pt x="1282" y="9"/>
                    </a:lnTo>
                    <a:lnTo>
                      <a:pt x="1289" y="5"/>
                    </a:lnTo>
                    <a:lnTo>
                      <a:pt x="1296" y="4"/>
                    </a:lnTo>
                    <a:lnTo>
                      <a:pt x="1305" y="1"/>
                    </a:lnTo>
                    <a:lnTo>
                      <a:pt x="1312" y="1"/>
                    </a:lnTo>
                    <a:lnTo>
                      <a:pt x="1319" y="0"/>
                    </a:lnTo>
                    <a:lnTo>
                      <a:pt x="1327" y="1"/>
                    </a:lnTo>
                    <a:lnTo>
                      <a:pt x="1335" y="3"/>
                    </a:lnTo>
                    <a:lnTo>
                      <a:pt x="1342" y="5"/>
                    </a:lnTo>
                    <a:lnTo>
                      <a:pt x="1349" y="7"/>
                    </a:lnTo>
                    <a:lnTo>
                      <a:pt x="1356" y="11"/>
                    </a:lnTo>
                    <a:lnTo>
                      <a:pt x="1362" y="16"/>
                    </a:lnTo>
                    <a:lnTo>
                      <a:pt x="1368" y="19"/>
                    </a:lnTo>
                    <a:lnTo>
                      <a:pt x="1374" y="25"/>
                    </a:lnTo>
                    <a:lnTo>
                      <a:pt x="1379" y="31"/>
                    </a:lnTo>
                    <a:lnTo>
                      <a:pt x="1384" y="37"/>
                    </a:lnTo>
                    <a:lnTo>
                      <a:pt x="1387" y="45"/>
                    </a:lnTo>
                    <a:lnTo>
                      <a:pt x="1391" y="52"/>
                    </a:lnTo>
                    <a:lnTo>
                      <a:pt x="1393" y="60"/>
                    </a:lnTo>
                    <a:lnTo>
                      <a:pt x="1395" y="67"/>
                    </a:lnTo>
                    <a:lnTo>
                      <a:pt x="1396" y="75"/>
                    </a:lnTo>
                    <a:lnTo>
                      <a:pt x="1396" y="83"/>
                    </a:lnTo>
                    <a:lnTo>
                      <a:pt x="1395" y="90"/>
                    </a:lnTo>
                    <a:lnTo>
                      <a:pt x="1393" y="97"/>
                    </a:lnTo>
                    <a:lnTo>
                      <a:pt x="1391" y="105"/>
                    </a:lnTo>
                    <a:lnTo>
                      <a:pt x="1389" y="112"/>
                    </a:lnTo>
                    <a:lnTo>
                      <a:pt x="1385" y="119"/>
                    </a:lnTo>
                    <a:lnTo>
                      <a:pt x="1381" y="125"/>
                    </a:lnTo>
                    <a:lnTo>
                      <a:pt x="1377" y="131"/>
                    </a:lnTo>
                    <a:lnTo>
                      <a:pt x="1371" y="137"/>
                    </a:lnTo>
                    <a:lnTo>
                      <a:pt x="1365" y="142"/>
                    </a:lnTo>
                    <a:lnTo>
                      <a:pt x="1359" y="147"/>
                    </a:lnTo>
                    <a:lnTo>
                      <a:pt x="801" y="492"/>
                    </a:lnTo>
                    <a:lnTo>
                      <a:pt x="802" y="494"/>
                    </a:lnTo>
                    <a:lnTo>
                      <a:pt x="797" y="497"/>
                    </a:lnTo>
                    <a:lnTo>
                      <a:pt x="784" y="507"/>
                    </a:lnTo>
                    <a:lnTo>
                      <a:pt x="775" y="513"/>
                    </a:lnTo>
                    <a:lnTo>
                      <a:pt x="765" y="519"/>
                    </a:lnTo>
                    <a:lnTo>
                      <a:pt x="754" y="525"/>
                    </a:lnTo>
                    <a:lnTo>
                      <a:pt x="741" y="530"/>
                    </a:lnTo>
                    <a:lnTo>
                      <a:pt x="729" y="534"/>
                    </a:lnTo>
                    <a:lnTo>
                      <a:pt x="715" y="537"/>
                    </a:lnTo>
                    <a:lnTo>
                      <a:pt x="701" y="538"/>
                    </a:lnTo>
                    <a:lnTo>
                      <a:pt x="688" y="536"/>
                    </a:lnTo>
                    <a:lnTo>
                      <a:pt x="681" y="534"/>
                    </a:lnTo>
                    <a:lnTo>
                      <a:pt x="675" y="532"/>
                    </a:lnTo>
                    <a:lnTo>
                      <a:pt x="669" y="528"/>
                    </a:lnTo>
                    <a:lnTo>
                      <a:pt x="661" y="525"/>
                    </a:lnTo>
                    <a:lnTo>
                      <a:pt x="655" y="519"/>
                    </a:lnTo>
                    <a:lnTo>
                      <a:pt x="649" y="514"/>
                    </a:lnTo>
                    <a:lnTo>
                      <a:pt x="645" y="507"/>
                    </a:lnTo>
                    <a:lnTo>
                      <a:pt x="639" y="498"/>
                    </a:lnTo>
                    <a:lnTo>
                      <a:pt x="634" y="490"/>
                    </a:lnTo>
                    <a:lnTo>
                      <a:pt x="630" y="480"/>
                    </a:lnTo>
                    <a:lnTo>
                      <a:pt x="627" y="471"/>
                    </a:lnTo>
                    <a:lnTo>
                      <a:pt x="624" y="461"/>
                    </a:lnTo>
                    <a:lnTo>
                      <a:pt x="622" y="441"/>
                    </a:lnTo>
                    <a:lnTo>
                      <a:pt x="621" y="419"/>
                    </a:lnTo>
                    <a:lnTo>
                      <a:pt x="623" y="374"/>
                    </a:lnTo>
                    <a:lnTo>
                      <a:pt x="627" y="329"/>
                    </a:lnTo>
                    <a:lnTo>
                      <a:pt x="627" y="307"/>
                    </a:lnTo>
                    <a:lnTo>
                      <a:pt x="625" y="287"/>
                    </a:lnTo>
                    <a:lnTo>
                      <a:pt x="624" y="277"/>
                    </a:lnTo>
                    <a:lnTo>
                      <a:pt x="622" y="268"/>
                    </a:lnTo>
                    <a:lnTo>
                      <a:pt x="619" y="258"/>
                    </a:lnTo>
                    <a:lnTo>
                      <a:pt x="616" y="250"/>
                    </a:lnTo>
                    <a:lnTo>
                      <a:pt x="611" y="241"/>
                    </a:lnTo>
                    <a:lnTo>
                      <a:pt x="605" y="233"/>
                    </a:lnTo>
                    <a:lnTo>
                      <a:pt x="599" y="226"/>
                    </a:lnTo>
                    <a:lnTo>
                      <a:pt x="592" y="220"/>
                    </a:lnTo>
                    <a:lnTo>
                      <a:pt x="582" y="214"/>
                    </a:lnTo>
                    <a:lnTo>
                      <a:pt x="573" y="209"/>
                    </a:lnTo>
                    <a:lnTo>
                      <a:pt x="562" y="204"/>
                    </a:lnTo>
                    <a:lnTo>
                      <a:pt x="549" y="201"/>
                    </a:lnTo>
                    <a:lnTo>
                      <a:pt x="528" y="196"/>
                    </a:lnTo>
                    <a:lnTo>
                      <a:pt x="510" y="192"/>
                    </a:lnTo>
                    <a:lnTo>
                      <a:pt x="493" y="191"/>
                    </a:lnTo>
                    <a:lnTo>
                      <a:pt x="477" y="190"/>
                    </a:lnTo>
                    <a:lnTo>
                      <a:pt x="462" y="191"/>
                    </a:lnTo>
                    <a:lnTo>
                      <a:pt x="448" y="192"/>
                    </a:lnTo>
                    <a:lnTo>
                      <a:pt x="435" y="196"/>
                    </a:lnTo>
                    <a:lnTo>
                      <a:pt x="421" y="198"/>
                    </a:lnTo>
                    <a:lnTo>
                      <a:pt x="409" y="203"/>
                    </a:lnTo>
                    <a:lnTo>
                      <a:pt x="397" y="208"/>
                    </a:lnTo>
                    <a:lnTo>
                      <a:pt x="385" y="214"/>
                    </a:lnTo>
                    <a:lnTo>
                      <a:pt x="373" y="221"/>
                    </a:lnTo>
                    <a:lnTo>
                      <a:pt x="349" y="234"/>
                    </a:lnTo>
                    <a:lnTo>
                      <a:pt x="324" y="250"/>
                    </a:lnTo>
                    <a:lnTo>
                      <a:pt x="299" y="267"/>
                    </a:lnTo>
                    <a:lnTo>
                      <a:pt x="275" y="281"/>
                    </a:lnTo>
                    <a:lnTo>
                      <a:pt x="264" y="289"/>
                    </a:lnTo>
                    <a:lnTo>
                      <a:pt x="253" y="298"/>
                    </a:lnTo>
                    <a:lnTo>
                      <a:pt x="244" y="306"/>
                    </a:lnTo>
                    <a:lnTo>
                      <a:pt x="234" y="315"/>
                    </a:lnTo>
                    <a:lnTo>
                      <a:pt x="226" y="324"/>
                    </a:lnTo>
                    <a:lnTo>
                      <a:pt x="217" y="335"/>
                    </a:lnTo>
                    <a:lnTo>
                      <a:pt x="209" y="347"/>
                    </a:lnTo>
                    <a:lnTo>
                      <a:pt x="202" y="360"/>
                    </a:lnTo>
                    <a:lnTo>
                      <a:pt x="196" y="375"/>
                    </a:lnTo>
                    <a:lnTo>
                      <a:pt x="190" y="392"/>
                    </a:lnTo>
                    <a:lnTo>
                      <a:pt x="184" y="410"/>
                    </a:lnTo>
                    <a:lnTo>
                      <a:pt x="179" y="429"/>
                    </a:lnTo>
                    <a:lnTo>
                      <a:pt x="178" y="442"/>
                    </a:lnTo>
                    <a:lnTo>
                      <a:pt x="177" y="454"/>
                    </a:lnTo>
                    <a:lnTo>
                      <a:pt x="177" y="466"/>
                    </a:lnTo>
                    <a:lnTo>
                      <a:pt x="178" y="476"/>
                    </a:lnTo>
                    <a:lnTo>
                      <a:pt x="180" y="486"/>
                    </a:lnTo>
                    <a:lnTo>
                      <a:pt x="184" y="495"/>
                    </a:lnTo>
                    <a:lnTo>
                      <a:pt x="189" y="503"/>
                    </a:lnTo>
                    <a:lnTo>
                      <a:pt x="195" y="510"/>
                    </a:lnTo>
                    <a:lnTo>
                      <a:pt x="201" y="518"/>
                    </a:lnTo>
                    <a:lnTo>
                      <a:pt x="208" y="525"/>
                    </a:lnTo>
                    <a:lnTo>
                      <a:pt x="215" y="531"/>
                    </a:lnTo>
                    <a:lnTo>
                      <a:pt x="223" y="537"/>
                    </a:lnTo>
                    <a:lnTo>
                      <a:pt x="241" y="546"/>
                    </a:lnTo>
                    <a:lnTo>
                      <a:pt x="261" y="556"/>
                    </a:lnTo>
                    <a:lnTo>
                      <a:pt x="301" y="573"/>
                    </a:lnTo>
                    <a:lnTo>
                      <a:pt x="343" y="591"/>
                    </a:lnTo>
                    <a:lnTo>
                      <a:pt x="363" y="602"/>
                    </a:lnTo>
                    <a:lnTo>
                      <a:pt x="379" y="614"/>
                    </a:lnTo>
                    <a:lnTo>
                      <a:pt x="388" y="620"/>
                    </a:lnTo>
                    <a:lnTo>
                      <a:pt x="395" y="627"/>
                    </a:lnTo>
                    <a:lnTo>
                      <a:pt x="401" y="634"/>
                    </a:lnTo>
                    <a:lnTo>
                      <a:pt x="407" y="642"/>
                    </a:lnTo>
                    <a:lnTo>
                      <a:pt x="412" y="651"/>
                    </a:lnTo>
                    <a:lnTo>
                      <a:pt x="415" y="659"/>
                    </a:lnTo>
                    <a:lnTo>
                      <a:pt x="418" y="666"/>
                    </a:lnTo>
                    <a:lnTo>
                      <a:pt x="419" y="675"/>
                    </a:lnTo>
                    <a:lnTo>
                      <a:pt x="420" y="682"/>
                    </a:lnTo>
                    <a:lnTo>
                      <a:pt x="420" y="689"/>
                    </a:lnTo>
                    <a:lnTo>
                      <a:pt x="419" y="696"/>
                    </a:lnTo>
                    <a:lnTo>
                      <a:pt x="418" y="704"/>
                    </a:lnTo>
                    <a:lnTo>
                      <a:pt x="413" y="716"/>
                    </a:lnTo>
                    <a:lnTo>
                      <a:pt x="407" y="728"/>
                    </a:lnTo>
                    <a:lnTo>
                      <a:pt x="399" y="738"/>
                    </a:lnTo>
                    <a:lnTo>
                      <a:pt x="389" y="748"/>
                    </a:lnTo>
                    <a:lnTo>
                      <a:pt x="379" y="756"/>
                    </a:lnTo>
                    <a:lnTo>
                      <a:pt x="369" y="765"/>
                    </a:lnTo>
                    <a:lnTo>
                      <a:pt x="359" y="771"/>
                    </a:lnTo>
                    <a:lnTo>
                      <a:pt x="349" y="777"/>
                    </a:lnTo>
                    <a:lnTo>
                      <a:pt x="335" y="784"/>
                    </a:lnTo>
                    <a:lnTo>
                      <a:pt x="329" y="786"/>
                    </a:lnTo>
                    <a:lnTo>
                      <a:pt x="329" y="785"/>
                    </a:lnTo>
                    <a:lnTo>
                      <a:pt x="120" y="915"/>
                    </a:lnTo>
                    <a:lnTo>
                      <a:pt x="113" y="918"/>
                    </a:lnTo>
                    <a:lnTo>
                      <a:pt x="106" y="921"/>
                    </a:lnTo>
                    <a:lnTo>
                      <a:pt x="99" y="923"/>
                    </a:lnTo>
                    <a:lnTo>
                      <a:pt x="91" y="926"/>
                    </a:lnTo>
                    <a:lnTo>
                      <a:pt x="84" y="926"/>
                    </a:lnTo>
                    <a:lnTo>
                      <a:pt x="76" y="926"/>
                    </a:lnTo>
                    <a:lnTo>
                      <a:pt x="69" y="926"/>
                    </a:lnTo>
                    <a:lnTo>
                      <a:pt x="61" y="924"/>
                    </a:lnTo>
                    <a:lnTo>
                      <a:pt x="54" y="922"/>
                    </a:lnTo>
                    <a:lnTo>
                      <a:pt x="47" y="920"/>
                    </a:lnTo>
                    <a:lnTo>
                      <a:pt x="40" y="916"/>
                    </a:lnTo>
                    <a:lnTo>
                      <a:pt x="34" y="911"/>
                    </a:lnTo>
                    <a:lnTo>
                      <a:pt x="28" y="906"/>
                    </a:lnTo>
                    <a:lnTo>
                      <a:pt x="22" y="902"/>
                    </a:lnTo>
                    <a:lnTo>
                      <a:pt x="17" y="896"/>
                    </a:lnTo>
                    <a:lnTo>
                      <a:pt x="12" y="888"/>
                    </a:lnTo>
                    <a:lnTo>
                      <a:pt x="7" y="881"/>
                    </a:lnTo>
                    <a:lnTo>
                      <a:pt x="5" y="874"/>
                    </a:lnTo>
                    <a:lnTo>
                      <a:pt x="3" y="867"/>
                    </a:lnTo>
                    <a:lnTo>
                      <a:pt x="1" y="860"/>
                    </a:lnTo>
                    <a:lnTo>
                      <a:pt x="0" y="851"/>
                    </a:lnTo>
                    <a:lnTo>
                      <a:pt x="0" y="844"/>
                    </a:lnTo>
                    <a:lnTo>
                      <a:pt x="1" y="837"/>
                    </a:lnTo>
                    <a:lnTo>
                      <a:pt x="3" y="830"/>
                    </a:lnTo>
                    <a:lnTo>
                      <a:pt x="4" y="822"/>
                    </a:lnTo>
                    <a:lnTo>
                      <a:pt x="7" y="815"/>
                    </a:lnTo>
                    <a:lnTo>
                      <a:pt x="11" y="808"/>
                    </a:lnTo>
                    <a:lnTo>
                      <a:pt x="15" y="802"/>
                    </a:lnTo>
                    <a:lnTo>
                      <a:pt x="19" y="795"/>
                    </a:lnTo>
                    <a:lnTo>
                      <a:pt x="24" y="790"/>
                    </a:lnTo>
                    <a:lnTo>
                      <a:pt x="30" y="785"/>
                    </a:lnTo>
                    <a:lnTo>
                      <a:pt x="37" y="780"/>
                    </a:lnTo>
                    <a:lnTo>
                      <a:pt x="232" y="659"/>
                    </a:lnTo>
                    <a:lnTo>
                      <a:pt x="225" y="658"/>
                    </a:lnTo>
                    <a:lnTo>
                      <a:pt x="217" y="657"/>
                    </a:lnTo>
                    <a:lnTo>
                      <a:pt x="210" y="653"/>
                    </a:lnTo>
                    <a:lnTo>
                      <a:pt x="202" y="650"/>
                    </a:lnTo>
                    <a:lnTo>
                      <a:pt x="195" y="646"/>
                    </a:lnTo>
                    <a:lnTo>
                      <a:pt x="186" y="640"/>
                    </a:lnTo>
                    <a:lnTo>
                      <a:pt x="178" y="634"/>
                    </a:lnTo>
                    <a:lnTo>
                      <a:pt x="169" y="626"/>
                    </a:lnTo>
                    <a:lnTo>
                      <a:pt x="161" y="617"/>
                    </a:lnTo>
                    <a:lnTo>
                      <a:pt x="153" y="608"/>
                    </a:lnTo>
                    <a:lnTo>
                      <a:pt x="144" y="597"/>
                    </a:lnTo>
                    <a:lnTo>
                      <a:pt x="135" y="585"/>
                    </a:lnTo>
                    <a:lnTo>
                      <a:pt x="115" y="556"/>
                    </a:lnTo>
                    <a:lnTo>
                      <a:pt x="96" y="522"/>
                    </a:lnTo>
                    <a:lnTo>
                      <a:pt x="90" y="510"/>
                    </a:lnTo>
                    <a:lnTo>
                      <a:pt x="85" y="498"/>
                    </a:lnTo>
                    <a:lnTo>
                      <a:pt x="82" y="486"/>
                    </a:lnTo>
                    <a:lnTo>
                      <a:pt x="79" y="474"/>
                    </a:lnTo>
                    <a:lnTo>
                      <a:pt x="78" y="461"/>
                    </a:lnTo>
                    <a:lnTo>
                      <a:pt x="78" y="448"/>
                    </a:lnTo>
                    <a:lnTo>
                      <a:pt x="78" y="435"/>
                    </a:lnTo>
                    <a:lnTo>
                      <a:pt x="81" y="422"/>
                    </a:lnTo>
                    <a:lnTo>
                      <a:pt x="82" y="408"/>
                    </a:lnTo>
                    <a:lnTo>
                      <a:pt x="85" y="395"/>
                    </a:lnTo>
                    <a:lnTo>
                      <a:pt x="89" y="382"/>
                    </a:lnTo>
                    <a:lnTo>
                      <a:pt x="94" y="369"/>
                    </a:lnTo>
                    <a:lnTo>
                      <a:pt x="105" y="342"/>
                    </a:lnTo>
                    <a:lnTo>
                      <a:pt x="118" y="316"/>
                    </a:lnTo>
                    <a:lnTo>
                      <a:pt x="133" y="291"/>
                    </a:lnTo>
                    <a:lnTo>
                      <a:pt x="150" y="265"/>
                    </a:lnTo>
                    <a:lnTo>
                      <a:pt x="168" y="243"/>
                    </a:lnTo>
                    <a:lnTo>
                      <a:pt x="187" y="221"/>
                    </a:lnTo>
                    <a:lnTo>
                      <a:pt x="207" y="201"/>
                    </a:lnTo>
                    <a:lnTo>
                      <a:pt x="226" y="183"/>
                    </a:lnTo>
                    <a:lnTo>
                      <a:pt x="246" y="167"/>
                    </a:lnTo>
                    <a:lnTo>
                      <a:pt x="264" y="154"/>
                    </a:lnTo>
                    <a:lnTo>
                      <a:pt x="285" y="142"/>
                    </a:lnTo>
                    <a:lnTo>
                      <a:pt x="307" y="132"/>
                    </a:lnTo>
                    <a:lnTo>
                      <a:pt x="331" y="121"/>
                    </a:lnTo>
                    <a:lnTo>
                      <a:pt x="359" y="113"/>
                    </a:lnTo>
                    <a:lnTo>
                      <a:pt x="387" y="106"/>
                    </a:lnTo>
                    <a:lnTo>
                      <a:pt x="415" y="100"/>
                    </a:lnTo>
                    <a:lnTo>
                      <a:pt x="444" y="96"/>
                    </a:lnTo>
                    <a:lnTo>
                      <a:pt x="474" y="94"/>
                    </a:lnTo>
                    <a:lnTo>
                      <a:pt x="504" y="94"/>
                    </a:lnTo>
                    <a:lnTo>
                      <a:pt x="533" y="96"/>
                    </a:lnTo>
                    <a:lnTo>
                      <a:pt x="546" y="97"/>
                    </a:lnTo>
                    <a:lnTo>
                      <a:pt x="561" y="100"/>
                    </a:lnTo>
                    <a:lnTo>
                      <a:pt x="574" y="103"/>
                    </a:lnTo>
                    <a:lnTo>
                      <a:pt x="587" y="107"/>
                    </a:lnTo>
                    <a:lnTo>
                      <a:pt x="599" y="112"/>
                    </a:lnTo>
                    <a:lnTo>
                      <a:pt x="611" y="118"/>
                    </a:lnTo>
                    <a:lnTo>
                      <a:pt x="622" y="124"/>
                    </a:lnTo>
                    <a:lnTo>
                      <a:pt x="633" y="131"/>
                    </a:lnTo>
                    <a:lnTo>
                      <a:pt x="643" y="138"/>
                    </a:lnTo>
                    <a:lnTo>
                      <a:pt x="653" y="147"/>
                    </a:lnTo>
                    <a:lnTo>
                      <a:pt x="661" y="156"/>
                    </a:lnTo>
                    <a:lnTo>
                      <a:pt x="670" y="167"/>
                    </a:lnTo>
                    <a:lnTo>
                      <a:pt x="690" y="199"/>
                    </a:lnTo>
                    <a:lnTo>
                      <a:pt x="708" y="229"/>
                    </a:lnTo>
                    <a:lnTo>
                      <a:pt x="714" y="243"/>
                    </a:lnTo>
                    <a:lnTo>
                      <a:pt x="720" y="256"/>
                    </a:lnTo>
                    <a:lnTo>
                      <a:pt x="725" y="268"/>
                    </a:lnTo>
                    <a:lnTo>
                      <a:pt x="730" y="279"/>
                    </a:lnTo>
                    <a:lnTo>
                      <a:pt x="732" y="289"/>
                    </a:lnTo>
                    <a:lnTo>
                      <a:pt x="735" y="300"/>
                    </a:lnTo>
                    <a:lnTo>
                      <a:pt x="736" y="310"/>
                    </a:lnTo>
                    <a:lnTo>
                      <a:pt x="737" y="318"/>
                    </a:lnTo>
                    <a:lnTo>
                      <a:pt x="736" y="328"/>
                    </a:lnTo>
                    <a:lnTo>
                      <a:pt x="736" y="335"/>
                    </a:lnTo>
                    <a:lnTo>
                      <a:pt x="733" y="342"/>
                    </a:lnTo>
                    <a:lnTo>
                      <a:pt x="732" y="350"/>
                    </a:lnTo>
                    <a:close/>
                  </a:path>
                </a:pathLst>
              </a:custGeom>
              <a:solidFill>
                <a:srgbClr val="49577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27" name="Rectangle 447"/>
              <p:cNvSpPr>
                <a:spLocks noChangeArrowheads="1"/>
              </p:cNvSpPr>
              <p:nvPr/>
            </p:nvSpPr>
            <p:spPr bwMode="auto">
              <a:xfrm>
                <a:off x="544" y="2814"/>
                <a:ext cx="0" cy="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endParaRPr lang="en-US" sz="1300" b="1"/>
              </a:p>
            </p:txBody>
          </p:sp>
          <p:sp>
            <p:nvSpPr>
              <p:cNvPr id="72128" name="Rectangle 448"/>
              <p:cNvSpPr>
                <a:spLocks noChangeArrowheads="1"/>
              </p:cNvSpPr>
              <p:nvPr/>
            </p:nvSpPr>
            <p:spPr bwMode="auto">
              <a:xfrm>
                <a:off x="609" y="2957"/>
                <a:ext cx="0" cy="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endParaRPr lang="en-US" sz="1300" b="1"/>
              </a:p>
            </p:txBody>
          </p:sp>
          <p:grpSp>
            <p:nvGrpSpPr>
              <p:cNvPr id="16" name="Group 449"/>
              <p:cNvGrpSpPr>
                <a:grpSpLocks/>
              </p:cNvGrpSpPr>
              <p:nvPr/>
            </p:nvGrpSpPr>
            <p:grpSpPr bwMode="auto">
              <a:xfrm rot="-1448840">
                <a:off x="772" y="2568"/>
                <a:ext cx="177" cy="147"/>
                <a:chOff x="1633" y="1764"/>
                <a:chExt cx="384" cy="303"/>
              </a:xfrm>
            </p:grpSpPr>
            <p:sp>
              <p:nvSpPr>
                <p:cNvPr id="72130" name="AutoShape 450"/>
                <p:cNvSpPr>
                  <a:spLocks noChangeArrowheads="1"/>
                </p:cNvSpPr>
                <p:nvPr/>
              </p:nvSpPr>
              <p:spPr bwMode="auto">
                <a:xfrm rot="-3050957">
                  <a:off x="1792" y="1851"/>
                  <a:ext cx="68"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31" name="AutoShape 451"/>
                <p:cNvSpPr>
                  <a:spLocks noChangeArrowheads="1"/>
                </p:cNvSpPr>
                <p:nvPr/>
              </p:nvSpPr>
              <p:spPr bwMode="auto">
                <a:xfrm rot="-3050957">
                  <a:off x="1880" y="1890"/>
                  <a:ext cx="17" cy="93"/>
                </a:xfrm>
                <a:prstGeom prst="roundRect">
                  <a:avLst>
                    <a:gd name="adj" fmla="val 46810"/>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32" name="AutoShape 452"/>
                <p:cNvSpPr>
                  <a:spLocks noChangeArrowheads="1"/>
                </p:cNvSpPr>
                <p:nvPr/>
              </p:nvSpPr>
              <p:spPr bwMode="auto">
                <a:xfrm rot="-79166">
                  <a:off x="1740" y="1880"/>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33" name="AutoShape 453"/>
                <p:cNvSpPr>
                  <a:spLocks noChangeArrowheads="1"/>
                </p:cNvSpPr>
                <p:nvPr/>
              </p:nvSpPr>
              <p:spPr bwMode="auto">
                <a:xfrm rot="1907717">
                  <a:off x="1683" y="1866"/>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34" name="AutoShape 454"/>
                <p:cNvSpPr>
                  <a:spLocks noChangeArrowheads="1"/>
                </p:cNvSpPr>
                <p:nvPr/>
              </p:nvSpPr>
              <p:spPr bwMode="auto">
                <a:xfrm rot="3963610">
                  <a:off x="1648" y="1821"/>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35" name="AutoShape 455"/>
                <p:cNvSpPr>
                  <a:spLocks noChangeArrowheads="1"/>
                </p:cNvSpPr>
                <p:nvPr/>
              </p:nvSpPr>
              <p:spPr bwMode="auto">
                <a:xfrm rot="5989808">
                  <a:off x="1643" y="1763"/>
                  <a:ext cx="67"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36" name="AutoShape 456"/>
                <p:cNvSpPr>
                  <a:spLocks noChangeArrowheads="1"/>
                </p:cNvSpPr>
                <p:nvPr/>
              </p:nvSpPr>
              <p:spPr bwMode="auto">
                <a:xfrm rot="-3050957">
                  <a:off x="1932" y="1947"/>
                  <a:ext cx="67" cy="103"/>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37" name="Oval 457"/>
                <p:cNvSpPr>
                  <a:spLocks noChangeArrowheads="1"/>
                </p:cNvSpPr>
                <p:nvPr/>
              </p:nvSpPr>
              <p:spPr bwMode="auto">
                <a:xfrm rot="-3050957">
                  <a:off x="1934" y="2020"/>
                  <a:ext cx="47" cy="34"/>
                </a:xfrm>
                <a:prstGeom prst="ellipse">
                  <a:avLst/>
                </a:prstGeom>
                <a:solidFill>
                  <a:srgbClr val="F4AECB"/>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38" name="Oval 458"/>
                <p:cNvSpPr>
                  <a:spLocks noChangeArrowheads="1"/>
                </p:cNvSpPr>
                <p:nvPr/>
              </p:nvSpPr>
              <p:spPr bwMode="auto">
                <a:xfrm rot="-3050957">
                  <a:off x="1906" y="1997"/>
                  <a:ext cx="47" cy="34"/>
                </a:xfrm>
                <a:prstGeom prst="ellipse">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39" name="Oval 459"/>
                <p:cNvSpPr>
                  <a:spLocks noChangeArrowheads="1"/>
                </p:cNvSpPr>
                <p:nvPr/>
              </p:nvSpPr>
              <p:spPr bwMode="auto">
                <a:xfrm rot="-3050957">
                  <a:off x="1913" y="1987"/>
                  <a:ext cx="46" cy="38"/>
                </a:xfrm>
                <a:prstGeom prst="ellipse">
                  <a:avLst/>
                </a:prstGeom>
                <a:solidFill>
                  <a:srgbClr val="CC9900"/>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140" name="Oval 460"/>
                <p:cNvSpPr>
                  <a:spLocks noChangeArrowheads="1"/>
                </p:cNvSpPr>
                <p:nvPr/>
              </p:nvSpPr>
              <p:spPr bwMode="auto">
                <a:xfrm rot="-3050957">
                  <a:off x="1930" y="2025"/>
                  <a:ext cx="46" cy="37"/>
                </a:xfrm>
                <a:prstGeom prst="ellipse">
                  <a:avLst/>
                </a:prstGeom>
                <a:solidFill>
                  <a:srgbClr val="F4AECB"/>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grpSp>
          <p:nvGrpSpPr>
            <p:cNvPr id="17" name="Group 461"/>
            <p:cNvGrpSpPr>
              <a:grpSpLocks/>
            </p:cNvGrpSpPr>
            <p:nvPr/>
          </p:nvGrpSpPr>
          <p:grpSpPr bwMode="auto">
            <a:xfrm>
              <a:off x="3384550" y="3330575"/>
              <a:ext cx="1214438" cy="925513"/>
              <a:chOff x="520" y="2499"/>
              <a:chExt cx="765" cy="583"/>
            </a:xfrm>
          </p:grpSpPr>
          <p:sp>
            <p:nvSpPr>
              <p:cNvPr id="72142" name="Freeform 462"/>
              <p:cNvSpPr>
                <a:spLocks/>
              </p:cNvSpPr>
              <p:nvPr/>
            </p:nvSpPr>
            <p:spPr bwMode="auto">
              <a:xfrm>
                <a:off x="868" y="2526"/>
                <a:ext cx="414" cy="469"/>
              </a:xfrm>
              <a:custGeom>
                <a:avLst/>
                <a:gdLst>
                  <a:gd name="T0" fmla="*/ 203 w 3603"/>
                  <a:gd name="T1" fmla="*/ 1010 h 3852"/>
                  <a:gd name="T2" fmla="*/ 402 w 3603"/>
                  <a:gd name="T3" fmla="*/ 919 h 3852"/>
                  <a:gd name="T4" fmla="*/ 538 w 3603"/>
                  <a:gd name="T5" fmla="*/ 842 h 3852"/>
                  <a:gd name="T6" fmla="*/ 642 w 3603"/>
                  <a:gd name="T7" fmla="*/ 715 h 3852"/>
                  <a:gd name="T8" fmla="*/ 708 w 3603"/>
                  <a:gd name="T9" fmla="*/ 542 h 3852"/>
                  <a:gd name="T10" fmla="*/ 791 w 3603"/>
                  <a:gd name="T11" fmla="*/ 430 h 3852"/>
                  <a:gd name="T12" fmla="*/ 948 w 3603"/>
                  <a:gd name="T13" fmla="*/ 340 h 3852"/>
                  <a:gd name="T14" fmla="*/ 1146 w 3603"/>
                  <a:gd name="T15" fmla="*/ 304 h 3852"/>
                  <a:gd name="T16" fmla="*/ 1341 w 3603"/>
                  <a:gd name="T17" fmla="*/ 277 h 3852"/>
                  <a:gd name="T18" fmla="*/ 1437 w 3603"/>
                  <a:gd name="T19" fmla="*/ 207 h 3852"/>
                  <a:gd name="T20" fmla="*/ 1544 w 3603"/>
                  <a:gd name="T21" fmla="*/ 90 h 3852"/>
                  <a:gd name="T22" fmla="*/ 1703 w 3603"/>
                  <a:gd name="T23" fmla="*/ 12 h 3852"/>
                  <a:gd name="T24" fmla="*/ 1889 w 3603"/>
                  <a:gd name="T25" fmla="*/ 1 h 3852"/>
                  <a:gd name="T26" fmla="*/ 2080 w 3603"/>
                  <a:gd name="T27" fmla="*/ 42 h 3852"/>
                  <a:gd name="T28" fmla="*/ 2265 w 3603"/>
                  <a:gd name="T29" fmla="*/ 152 h 3852"/>
                  <a:gd name="T30" fmla="*/ 2528 w 3603"/>
                  <a:gd name="T31" fmla="*/ 273 h 3852"/>
                  <a:gd name="T32" fmla="*/ 2708 w 3603"/>
                  <a:gd name="T33" fmla="*/ 301 h 3852"/>
                  <a:gd name="T34" fmla="*/ 3033 w 3603"/>
                  <a:gd name="T35" fmla="*/ 313 h 3852"/>
                  <a:gd name="T36" fmla="*/ 3132 w 3603"/>
                  <a:gd name="T37" fmla="*/ 360 h 3852"/>
                  <a:gd name="T38" fmla="*/ 3254 w 3603"/>
                  <a:gd name="T39" fmla="*/ 491 h 3852"/>
                  <a:gd name="T40" fmla="*/ 3310 w 3603"/>
                  <a:gd name="T41" fmla="*/ 581 h 3852"/>
                  <a:gd name="T42" fmla="*/ 3297 w 3603"/>
                  <a:gd name="T43" fmla="*/ 685 h 3852"/>
                  <a:gd name="T44" fmla="*/ 3326 w 3603"/>
                  <a:gd name="T45" fmla="*/ 811 h 3852"/>
                  <a:gd name="T46" fmla="*/ 3516 w 3603"/>
                  <a:gd name="T47" fmla="*/ 1148 h 3852"/>
                  <a:gd name="T48" fmla="*/ 3581 w 3603"/>
                  <a:gd name="T49" fmla="*/ 1313 h 3852"/>
                  <a:gd name="T50" fmla="*/ 3602 w 3603"/>
                  <a:gd name="T51" fmla="*/ 1568 h 3852"/>
                  <a:gd name="T52" fmla="*/ 3560 w 3603"/>
                  <a:gd name="T53" fmla="*/ 1807 h 3852"/>
                  <a:gd name="T54" fmla="*/ 3494 w 3603"/>
                  <a:gd name="T55" fmla="*/ 1967 h 3852"/>
                  <a:gd name="T56" fmla="*/ 3450 w 3603"/>
                  <a:gd name="T57" fmla="*/ 2125 h 3852"/>
                  <a:gd name="T58" fmla="*/ 3460 w 3603"/>
                  <a:gd name="T59" fmla="*/ 2312 h 3852"/>
                  <a:gd name="T60" fmla="*/ 3509 w 3603"/>
                  <a:gd name="T61" fmla="*/ 2441 h 3852"/>
                  <a:gd name="T62" fmla="*/ 3528 w 3603"/>
                  <a:gd name="T63" fmla="*/ 2554 h 3852"/>
                  <a:gd name="T64" fmla="*/ 3501 w 3603"/>
                  <a:gd name="T65" fmla="*/ 2726 h 3852"/>
                  <a:gd name="T66" fmla="*/ 3383 w 3603"/>
                  <a:gd name="T67" fmla="*/ 2910 h 3852"/>
                  <a:gd name="T68" fmla="*/ 3213 w 3603"/>
                  <a:gd name="T69" fmla="*/ 3038 h 3852"/>
                  <a:gd name="T70" fmla="*/ 3014 w 3603"/>
                  <a:gd name="T71" fmla="*/ 3124 h 3852"/>
                  <a:gd name="T72" fmla="*/ 2837 w 3603"/>
                  <a:gd name="T73" fmla="*/ 3187 h 3852"/>
                  <a:gd name="T74" fmla="*/ 2740 w 3603"/>
                  <a:gd name="T75" fmla="*/ 3275 h 3852"/>
                  <a:gd name="T76" fmla="*/ 2643 w 3603"/>
                  <a:gd name="T77" fmla="*/ 3449 h 3852"/>
                  <a:gd name="T78" fmla="*/ 2486 w 3603"/>
                  <a:gd name="T79" fmla="*/ 3700 h 3852"/>
                  <a:gd name="T80" fmla="*/ 2373 w 3603"/>
                  <a:gd name="T81" fmla="*/ 3816 h 3852"/>
                  <a:gd name="T82" fmla="*/ 2296 w 3603"/>
                  <a:gd name="T83" fmla="*/ 3849 h 3852"/>
                  <a:gd name="T84" fmla="*/ 2127 w 3603"/>
                  <a:gd name="T85" fmla="*/ 3840 h 3852"/>
                  <a:gd name="T86" fmla="*/ 1894 w 3603"/>
                  <a:gd name="T87" fmla="*/ 3760 h 3852"/>
                  <a:gd name="T88" fmla="*/ 1566 w 3603"/>
                  <a:gd name="T89" fmla="*/ 3555 h 3852"/>
                  <a:gd name="T90" fmla="*/ 1380 w 3603"/>
                  <a:gd name="T91" fmla="*/ 3381 h 3852"/>
                  <a:gd name="T92" fmla="*/ 1246 w 3603"/>
                  <a:gd name="T93" fmla="*/ 3290 h 3852"/>
                  <a:gd name="T94" fmla="*/ 1094 w 3603"/>
                  <a:gd name="T95" fmla="*/ 3262 h 3852"/>
                  <a:gd name="T96" fmla="*/ 698 w 3603"/>
                  <a:gd name="T97" fmla="*/ 3278 h 3852"/>
                  <a:gd name="T98" fmla="*/ 465 w 3603"/>
                  <a:gd name="T99" fmla="*/ 3264 h 3852"/>
                  <a:gd name="T100" fmla="*/ 297 w 3603"/>
                  <a:gd name="T101" fmla="*/ 3199 h 3852"/>
                  <a:gd name="T102" fmla="*/ 116 w 3603"/>
                  <a:gd name="T103" fmla="*/ 3056 h 3852"/>
                  <a:gd name="T104" fmla="*/ 58 w 3603"/>
                  <a:gd name="T105" fmla="*/ 2959 h 3852"/>
                  <a:gd name="T106" fmla="*/ 33 w 3603"/>
                  <a:gd name="T107" fmla="*/ 2762 h 3852"/>
                  <a:gd name="T108" fmla="*/ 48 w 3603"/>
                  <a:gd name="T109" fmla="*/ 2585 h 3852"/>
                  <a:gd name="T110" fmla="*/ 99 w 3603"/>
                  <a:gd name="T111" fmla="*/ 2428 h 3852"/>
                  <a:gd name="T112" fmla="*/ 86 w 3603"/>
                  <a:gd name="T113" fmla="*/ 2114 h 3852"/>
                  <a:gd name="T114" fmla="*/ 36 w 3603"/>
                  <a:gd name="T115" fmla="*/ 1799 h 3852"/>
                  <a:gd name="T116" fmla="*/ 2 w 3603"/>
                  <a:gd name="T117" fmla="*/ 1519 h 3852"/>
                  <a:gd name="T118" fmla="*/ 10 w 3603"/>
                  <a:gd name="T119" fmla="*/ 1350 h 3852"/>
                  <a:gd name="T120" fmla="*/ 80 w 3603"/>
                  <a:gd name="T121" fmla="*/ 1164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3852">
                    <a:moveTo>
                      <a:pt x="112" y="1103"/>
                    </a:moveTo>
                    <a:lnTo>
                      <a:pt x="124" y="1085"/>
                    </a:lnTo>
                    <a:lnTo>
                      <a:pt x="137" y="1068"/>
                    </a:lnTo>
                    <a:lnTo>
                      <a:pt x="153" y="1052"/>
                    </a:lnTo>
                    <a:lnTo>
                      <a:pt x="168" y="1037"/>
                    </a:lnTo>
                    <a:lnTo>
                      <a:pt x="185" y="1024"/>
                    </a:lnTo>
                    <a:lnTo>
                      <a:pt x="203" y="1010"/>
                    </a:lnTo>
                    <a:lnTo>
                      <a:pt x="220" y="1000"/>
                    </a:lnTo>
                    <a:lnTo>
                      <a:pt x="237" y="990"/>
                    </a:lnTo>
                    <a:lnTo>
                      <a:pt x="268" y="973"/>
                    </a:lnTo>
                    <a:lnTo>
                      <a:pt x="302" y="959"/>
                    </a:lnTo>
                    <a:lnTo>
                      <a:pt x="335" y="946"/>
                    </a:lnTo>
                    <a:lnTo>
                      <a:pt x="369" y="932"/>
                    </a:lnTo>
                    <a:lnTo>
                      <a:pt x="402" y="919"/>
                    </a:lnTo>
                    <a:lnTo>
                      <a:pt x="436" y="906"/>
                    </a:lnTo>
                    <a:lnTo>
                      <a:pt x="452" y="899"/>
                    </a:lnTo>
                    <a:lnTo>
                      <a:pt x="468" y="890"/>
                    </a:lnTo>
                    <a:lnTo>
                      <a:pt x="483" y="882"/>
                    </a:lnTo>
                    <a:lnTo>
                      <a:pt x="498" y="872"/>
                    </a:lnTo>
                    <a:lnTo>
                      <a:pt x="519" y="859"/>
                    </a:lnTo>
                    <a:lnTo>
                      <a:pt x="538" y="842"/>
                    </a:lnTo>
                    <a:lnTo>
                      <a:pt x="557" y="826"/>
                    </a:lnTo>
                    <a:lnTo>
                      <a:pt x="575" y="806"/>
                    </a:lnTo>
                    <a:lnTo>
                      <a:pt x="592" y="787"/>
                    </a:lnTo>
                    <a:lnTo>
                      <a:pt x="608" y="768"/>
                    </a:lnTo>
                    <a:lnTo>
                      <a:pt x="622" y="748"/>
                    </a:lnTo>
                    <a:lnTo>
                      <a:pt x="635" y="728"/>
                    </a:lnTo>
                    <a:lnTo>
                      <a:pt x="642" y="715"/>
                    </a:lnTo>
                    <a:lnTo>
                      <a:pt x="650" y="700"/>
                    </a:lnTo>
                    <a:lnTo>
                      <a:pt x="656" y="685"/>
                    </a:lnTo>
                    <a:lnTo>
                      <a:pt x="662" y="670"/>
                    </a:lnTo>
                    <a:lnTo>
                      <a:pt x="674" y="637"/>
                    </a:lnTo>
                    <a:lnTo>
                      <a:pt x="684" y="605"/>
                    </a:lnTo>
                    <a:lnTo>
                      <a:pt x="695" y="574"/>
                    </a:lnTo>
                    <a:lnTo>
                      <a:pt x="708" y="542"/>
                    </a:lnTo>
                    <a:lnTo>
                      <a:pt x="716" y="528"/>
                    </a:lnTo>
                    <a:lnTo>
                      <a:pt x="723" y="514"/>
                    </a:lnTo>
                    <a:lnTo>
                      <a:pt x="731" y="500"/>
                    </a:lnTo>
                    <a:lnTo>
                      <a:pt x="740" y="487"/>
                    </a:lnTo>
                    <a:lnTo>
                      <a:pt x="755" y="468"/>
                    </a:lnTo>
                    <a:lnTo>
                      <a:pt x="773" y="449"/>
                    </a:lnTo>
                    <a:lnTo>
                      <a:pt x="791" y="430"/>
                    </a:lnTo>
                    <a:lnTo>
                      <a:pt x="810" y="413"/>
                    </a:lnTo>
                    <a:lnTo>
                      <a:pt x="831" y="397"/>
                    </a:lnTo>
                    <a:lnTo>
                      <a:pt x="852" y="383"/>
                    </a:lnTo>
                    <a:lnTo>
                      <a:pt x="874" y="370"/>
                    </a:lnTo>
                    <a:lnTo>
                      <a:pt x="896" y="359"/>
                    </a:lnTo>
                    <a:lnTo>
                      <a:pt x="922" y="348"/>
                    </a:lnTo>
                    <a:lnTo>
                      <a:pt x="948" y="340"/>
                    </a:lnTo>
                    <a:lnTo>
                      <a:pt x="976" y="332"/>
                    </a:lnTo>
                    <a:lnTo>
                      <a:pt x="1004" y="326"/>
                    </a:lnTo>
                    <a:lnTo>
                      <a:pt x="1032" y="322"/>
                    </a:lnTo>
                    <a:lnTo>
                      <a:pt x="1060" y="317"/>
                    </a:lnTo>
                    <a:lnTo>
                      <a:pt x="1088" y="313"/>
                    </a:lnTo>
                    <a:lnTo>
                      <a:pt x="1114" y="308"/>
                    </a:lnTo>
                    <a:lnTo>
                      <a:pt x="1146" y="304"/>
                    </a:lnTo>
                    <a:lnTo>
                      <a:pt x="1179" y="300"/>
                    </a:lnTo>
                    <a:lnTo>
                      <a:pt x="1212" y="298"/>
                    </a:lnTo>
                    <a:lnTo>
                      <a:pt x="1246" y="294"/>
                    </a:lnTo>
                    <a:lnTo>
                      <a:pt x="1278" y="290"/>
                    </a:lnTo>
                    <a:lnTo>
                      <a:pt x="1311" y="284"/>
                    </a:lnTo>
                    <a:lnTo>
                      <a:pt x="1325" y="281"/>
                    </a:lnTo>
                    <a:lnTo>
                      <a:pt x="1341" y="277"/>
                    </a:lnTo>
                    <a:lnTo>
                      <a:pt x="1354" y="271"/>
                    </a:lnTo>
                    <a:lnTo>
                      <a:pt x="1368" y="265"/>
                    </a:lnTo>
                    <a:lnTo>
                      <a:pt x="1380" y="258"/>
                    </a:lnTo>
                    <a:lnTo>
                      <a:pt x="1392" y="249"/>
                    </a:lnTo>
                    <a:lnTo>
                      <a:pt x="1404" y="240"/>
                    </a:lnTo>
                    <a:lnTo>
                      <a:pt x="1415" y="230"/>
                    </a:lnTo>
                    <a:lnTo>
                      <a:pt x="1437" y="207"/>
                    </a:lnTo>
                    <a:lnTo>
                      <a:pt x="1457" y="182"/>
                    </a:lnTo>
                    <a:lnTo>
                      <a:pt x="1478" y="157"/>
                    </a:lnTo>
                    <a:lnTo>
                      <a:pt x="1498" y="133"/>
                    </a:lnTo>
                    <a:lnTo>
                      <a:pt x="1509" y="121"/>
                    </a:lnTo>
                    <a:lnTo>
                      <a:pt x="1520" y="110"/>
                    </a:lnTo>
                    <a:lnTo>
                      <a:pt x="1532" y="99"/>
                    </a:lnTo>
                    <a:lnTo>
                      <a:pt x="1544" y="90"/>
                    </a:lnTo>
                    <a:lnTo>
                      <a:pt x="1566" y="75"/>
                    </a:lnTo>
                    <a:lnTo>
                      <a:pt x="1589" y="62"/>
                    </a:lnTo>
                    <a:lnTo>
                      <a:pt x="1613" y="48"/>
                    </a:lnTo>
                    <a:lnTo>
                      <a:pt x="1638" y="36"/>
                    </a:lnTo>
                    <a:lnTo>
                      <a:pt x="1664" y="25"/>
                    </a:lnTo>
                    <a:lnTo>
                      <a:pt x="1690" y="15"/>
                    </a:lnTo>
                    <a:lnTo>
                      <a:pt x="1703" y="12"/>
                    </a:lnTo>
                    <a:lnTo>
                      <a:pt x="1716" y="9"/>
                    </a:lnTo>
                    <a:lnTo>
                      <a:pt x="1730" y="7"/>
                    </a:lnTo>
                    <a:lnTo>
                      <a:pt x="1743" y="5"/>
                    </a:lnTo>
                    <a:lnTo>
                      <a:pt x="1778" y="1"/>
                    </a:lnTo>
                    <a:lnTo>
                      <a:pt x="1815" y="0"/>
                    </a:lnTo>
                    <a:lnTo>
                      <a:pt x="1851" y="0"/>
                    </a:lnTo>
                    <a:lnTo>
                      <a:pt x="1889" y="1"/>
                    </a:lnTo>
                    <a:lnTo>
                      <a:pt x="1926" y="5"/>
                    </a:lnTo>
                    <a:lnTo>
                      <a:pt x="1962" y="9"/>
                    </a:lnTo>
                    <a:lnTo>
                      <a:pt x="2000" y="17"/>
                    </a:lnTo>
                    <a:lnTo>
                      <a:pt x="2034" y="24"/>
                    </a:lnTo>
                    <a:lnTo>
                      <a:pt x="2050" y="29"/>
                    </a:lnTo>
                    <a:lnTo>
                      <a:pt x="2066" y="35"/>
                    </a:lnTo>
                    <a:lnTo>
                      <a:pt x="2080" y="42"/>
                    </a:lnTo>
                    <a:lnTo>
                      <a:pt x="2094" y="49"/>
                    </a:lnTo>
                    <a:lnTo>
                      <a:pt x="2124" y="66"/>
                    </a:lnTo>
                    <a:lnTo>
                      <a:pt x="2153" y="84"/>
                    </a:lnTo>
                    <a:lnTo>
                      <a:pt x="2181" y="103"/>
                    </a:lnTo>
                    <a:lnTo>
                      <a:pt x="2210" y="121"/>
                    </a:lnTo>
                    <a:lnTo>
                      <a:pt x="2237" y="138"/>
                    </a:lnTo>
                    <a:lnTo>
                      <a:pt x="2265" y="152"/>
                    </a:lnTo>
                    <a:lnTo>
                      <a:pt x="2304" y="171"/>
                    </a:lnTo>
                    <a:lnTo>
                      <a:pt x="2345" y="191"/>
                    </a:lnTo>
                    <a:lnTo>
                      <a:pt x="2385" y="211"/>
                    </a:lnTo>
                    <a:lnTo>
                      <a:pt x="2426" y="231"/>
                    </a:lnTo>
                    <a:lnTo>
                      <a:pt x="2466" y="249"/>
                    </a:lnTo>
                    <a:lnTo>
                      <a:pt x="2507" y="266"/>
                    </a:lnTo>
                    <a:lnTo>
                      <a:pt x="2528" y="273"/>
                    </a:lnTo>
                    <a:lnTo>
                      <a:pt x="2548" y="279"/>
                    </a:lnTo>
                    <a:lnTo>
                      <a:pt x="2568" y="284"/>
                    </a:lnTo>
                    <a:lnTo>
                      <a:pt x="2589" y="289"/>
                    </a:lnTo>
                    <a:lnTo>
                      <a:pt x="2618" y="294"/>
                    </a:lnTo>
                    <a:lnTo>
                      <a:pt x="2648" y="298"/>
                    </a:lnTo>
                    <a:lnTo>
                      <a:pt x="2678" y="300"/>
                    </a:lnTo>
                    <a:lnTo>
                      <a:pt x="2708" y="301"/>
                    </a:lnTo>
                    <a:lnTo>
                      <a:pt x="2768" y="302"/>
                    </a:lnTo>
                    <a:lnTo>
                      <a:pt x="2828" y="301"/>
                    </a:lnTo>
                    <a:lnTo>
                      <a:pt x="2888" y="301"/>
                    </a:lnTo>
                    <a:lnTo>
                      <a:pt x="2946" y="304"/>
                    </a:lnTo>
                    <a:lnTo>
                      <a:pt x="2975" y="306"/>
                    </a:lnTo>
                    <a:lnTo>
                      <a:pt x="3004" y="308"/>
                    </a:lnTo>
                    <a:lnTo>
                      <a:pt x="3033" y="313"/>
                    </a:lnTo>
                    <a:lnTo>
                      <a:pt x="3060" y="320"/>
                    </a:lnTo>
                    <a:lnTo>
                      <a:pt x="3074" y="324"/>
                    </a:lnTo>
                    <a:lnTo>
                      <a:pt x="3086" y="330"/>
                    </a:lnTo>
                    <a:lnTo>
                      <a:pt x="3098" y="336"/>
                    </a:lnTo>
                    <a:lnTo>
                      <a:pt x="3110" y="343"/>
                    </a:lnTo>
                    <a:lnTo>
                      <a:pt x="3122" y="352"/>
                    </a:lnTo>
                    <a:lnTo>
                      <a:pt x="3132" y="360"/>
                    </a:lnTo>
                    <a:lnTo>
                      <a:pt x="3143" y="370"/>
                    </a:lnTo>
                    <a:lnTo>
                      <a:pt x="3153" y="379"/>
                    </a:lnTo>
                    <a:lnTo>
                      <a:pt x="3173" y="400"/>
                    </a:lnTo>
                    <a:lnTo>
                      <a:pt x="3192" y="421"/>
                    </a:lnTo>
                    <a:lnTo>
                      <a:pt x="3210" y="443"/>
                    </a:lnTo>
                    <a:lnTo>
                      <a:pt x="3228" y="464"/>
                    </a:lnTo>
                    <a:lnTo>
                      <a:pt x="3254" y="491"/>
                    </a:lnTo>
                    <a:lnTo>
                      <a:pt x="3278" y="520"/>
                    </a:lnTo>
                    <a:lnTo>
                      <a:pt x="3290" y="534"/>
                    </a:lnTo>
                    <a:lnTo>
                      <a:pt x="3298" y="550"/>
                    </a:lnTo>
                    <a:lnTo>
                      <a:pt x="3303" y="557"/>
                    </a:lnTo>
                    <a:lnTo>
                      <a:pt x="3305" y="565"/>
                    </a:lnTo>
                    <a:lnTo>
                      <a:pt x="3309" y="572"/>
                    </a:lnTo>
                    <a:lnTo>
                      <a:pt x="3310" y="581"/>
                    </a:lnTo>
                    <a:lnTo>
                      <a:pt x="3312" y="590"/>
                    </a:lnTo>
                    <a:lnTo>
                      <a:pt x="3312" y="600"/>
                    </a:lnTo>
                    <a:lnTo>
                      <a:pt x="3312" y="611"/>
                    </a:lnTo>
                    <a:lnTo>
                      <a:pt x="3310" y="620"/>
                    </a:lnTo>
                    <a:lnTo>
                      <a:pt x="3306" y="642"/>
                    </a:lnTo>
                    <a:lnTo>
                      <a:pt x="3302" y="664"/>
                    </a:lnTo>
                    <a:lnTo>
                      <a:pt x="3297" y="685"/>
                    </a:lnTo>
                    <a:lnTo>
                      <a:pt x="3293" y="707"/>
                    </a:lnTo>
                    <a:lnTo>
                      <a:pt x="3293" y="716"/>
                    </a:lnTo>
                    <a:lnTo>
                      <a:pt x="3294" y="727"/>
                    </a:lnTo>
                    <a:lnTo>
                      <a:pt x="3296" y="738"/>
                    </a:lnTo>
                    <a:lnTo>
                      <a:pt x="3298" y="749"/>
                    </a:lnTo>
                    <a:lnTo>
                      <a:pt x="3311" y="780"/>
                    </a:lnTo>
                    <a:lnTo>
                      <a:pt x="3326" y="811"/>
                    </a:lnTo>
                    <a:lnTo>
                      <a:pt x="3341" y="842"/>
                    </a:lnTo>
                    <a:lnTo>
                      <a:pt x="3358" y="874"/>
                    </a:lnTo>
                    <a:lnTo>
                      <a:pt x="3393" y="935"/>
                    </a:lnTo>
                    <a:lnTo>
                      <a:pt x="3429" y="996"/>
                    </a:lnTo>
                    <a:lnTo>
                      <a:pt x="3466" y="1056"/>
                    </a:lnTo>
                    <a:lnTo>
                      <a:pt x="3501" y="1117"/>
                    </a:lnTo>
                    <a:lnTo>
                      <a:pt x="3516" y="1148"/>
                    </a:lnTo>
                    <a:lnTo>
                      <a:pt x="3532" y="1180"/>
                    </a:lnTo>
                    <a:lnTo>
                      <a:pt x="3546" y="1211"/>
                    </a:lnTo>
                    <a:lnTo>
                      <a:pt x="3560" y="1242"/>
                    </a:lnTo>
                    <a:lnTo>
                      <a:pt x="3566" y="1260"/>
                    </a:lnTo>
                    <a:lnTo>
                      <a:pt x="3572" y="1277"/>
                    </a:lnTo>
                    <a:lnTo>
                      <a:pt x="3576" y="1295"/>
                    </a:lnTo>
                    <a:lnTo>
                      <a:pt x="3581" y="1313"/>
                    </a:lnTo>
                    <a:lnTo>
                      <a:pt x="3588" y="1349"/>
                    </a:lnTo>
                    <a:lnTo>
                      <a:pt x="3594" y="1386"/>
                    </a:lnTo>
                    <a:lnTo>
                      <a:pt x="3598" y="1423"/>
                    </a:lnTo>
                    <a:lnTo>
                      <a:pt x="3600" y="1460"/>
                    </a:lnTo>
                    <a:lnTo>
                      <a:pt x="3603" y="1498"/>
                    </a:lnTo>
                    <a:lnTo>
                      <a:pt x="3603" y="1535"/>
                    </a:lnTo>
                    <a:lnTo>
                      <a:pt x="3602" y="1568"/>
                    </a:lnTo>
                    <a:lnTo>
                      <a:pt x="3599" y="1602"/>
                    </a:lnTo>
                    <a:lnTo>
                      <a:pt x="3596" y="1637"/>
                    </a:lnTo>
                    <a:lnTo>
                      <a:pt x="3590" y="1670"/>
                    </a:lnTo>
                    <a:lnTo>
                      <a:pt x="3584" y="1705"/>
                    </a:lnTo>
                    <a:lnTo>
                      <a:pt x="3576" y="1739"/>
                    </a:lnTo>
                    <a:lnTo>
                      <a:pt x="3568" y="1774"/>
                    </a:lnTo>
                    <a:lnTo>
                      <a:pt x="3560" y="1807"/>
                    </a:lnTo>
                    <a:lnTo>
                      <a:pt x="3556" y="1823"/>
                    </a:lnTo>
                    <a:lnTo>
                      <a:pt x="3551" y="1838"/>
                    </a:lnTo>
                    <a:lnTo>
                      <a:pt x="3545" y="1855"/>
                    </a:lnTo>
                    <a:lnTo>
                      <a:pt x="3538" y="1871"/>
                    </a:lnTo>
                    <a:lnTo>
                      <a:pt x="3525" y="1902"/>
                    </a:lnTo>
                    <a:lnTo>
                      <a:pt x="3509" y="1934"/>
                    </a:lnTo>
                    <a:lnTo>
                      <a:pt x="3494" y="1967"/>
                    </a:lnTo>
                    <a:lnTo>
                      <a:pt x="3479" y="1999"/>
                    </a:lnTo>
                    <a:lnTo>
                      <a:pt x="3473" y="2016"/>
                    </a:lnTo>
                    <a:lnTo>
                      <a:pt x="3467" y="2033"/>
                    </a:lnTo>
                    <a:lnTo>
                      <a:pt x="3462" y="2051"/>
                    </a:lnTo>
                    <a:lnTo>
                      <a:pt x="3459" y="2068"/>
                    </a:lnTo>
                    <a:lnTo>
                      <a:pt x="3454" y="2096"/>
                    </a:lnTo>
                    <a:lnTo>
                      <a:pt x="3450" y="2125"/>
                    </a:lnTo>
                    <a:lnTo>
                      <a:pt x="3448" y="2154"/>
                    </a:lnTo>
                    <a:lnTo>
                      <a:pt x="3448" y="2184"/>
                    </a:lnTo>
                    <a:lnTo>
                      <a:pt x="3449" y="2214"/>
                    </a:lnTo>
                    <a:lnTo>
                      <a:pt x="3452" y="2244"/>
                    </a:lnTo>
                    <a:lnTo>
                      <a:pt x="3454" y="2273"/>
                    </a:lnTo>
                    <a:lnTo>
                      <a:pt x="3459" y="2302"/>
                    </a:lnTo>
                    <a:lnTo>
                      <a:pt x="3460" y="2312"/>
                    </a:lnTo>
                    <a:lnTo>
                      <a:pt x="3464" y="2324"/>
                    </a:lnTo>
                    <a:lnTo>
                      <a:pt x="3466" y="2336"/>
                    </a:lnTo>
                    <a:lnTo>
                      <a:pt x="3471" y="2348"/>
                    </a:lnTo>
                    <a:lnTo>
                      <a:pt x="3479" y="2371"/>
                    </a:lnTo>
                    <a:lnTo>
                      <a:pt x="3490" y="2394"/>
                    </a:lnTo>
                    <a:lnTo>
                      <a:pt x="3500" y="2418"/>
                    </a:lnTo>
                    <a:lnTo>
                      <a:pt x="3509" y="2441"/>
                    </a:lnTo>
                    <a:lnTo>
                      <a:pt x="3513" y="2453"/>
                    </a:lnTo>
                    <a:lnTo>
                      <a:pt x="3516" y="2465"/>
                    </a:lnTo>
                    <a:lnTo>
                      <a:pt x="3519" y="2477"/>
                    </a:lnTo>
                    <a:lnTo>
                      <a:pt x="3521" y="2488"/>
                    </a:lnTo>
                    <a:lnTo>
                      <a:pt x="3524" y="2509"/>
                    </a:lnTo>
                    <a:lnTo>
                      <a:pt x="3526" y="2531"/>
                    </a:lnTo>
                    <a:lnTo>
                      <a:pt x="3528" y="2554"/>
                    </a:lnTo>
                    <a:lnTo>
                      <a:pt x="3530" y="2576"/>
                    </a:lnTo>
                    <a:lnTo>
                      <a:pt x="3530" y="2599"/>
                    </a:lnTo>
                    <a:lnTo>
                      <a:pt x="3528" y="2622"/>
                    </a:lnTo>
                    <a:lnTo>
                      <a:pt x="3526" y="2645"/>
                    </a:lnTo>
                    <a:lnTo>
                      <a:pt x="3521" y="2668"/>
                    </a:lnTo>
                    <a:lnTo>
                      <a:pt x="3513" y="2696"/>
                    </a:lnTo>
                    <a:lnTo>
                      <a:pt x="3501" y="2726"/>
                    </a:lnTo>
                    <a:lnTo>
                      <a:pt x="3488" y="2758"/>
                    </a:lnTo>
                    <a:lnTo>
                      <a:pt x="3473" y="2788"/>
                    </a:lnTo>
                    <a:lnTo>
                      <a:pt x="3456" y="2818"/>
                    </a:lnTo>
                    <a:lnTo>
                      <a:pt x="3437" y="2845"/>
                    </a:lnTo>
                    <a:lnTo>
                      <a:pt x="3417" y="2872"/>
                    </a:lnTo>
                    <a:lnTo>
                      <a:pt x="3396" y="2897"/>
                    </a:lnTo>
                    <a:lnTo>
                      <a:pt x="3383" y="2910"/>
                    </a:lnTo>
                    <a:lnTo>
                      <a:pt x="3370" y="2923"/>
                    </a:lnTo>
                    <a:lnTo>
                      <a:pt x="3356" y="2936"/>
                    </a:lnTo>
                    <a:lnTo>
                      <a:pt x="3341" y="2950"/>
                    </a:lnTo>
                    <a:lnTo>
                      <a:pt x="3311" y="2974"/>
                    </a:lnTo>
                    <a:lnTo>
                      <a:pt x="3280" y="2996"/>
                    </a:lnTo>
                    <a:lnTo>
                      <a:pt x="3246" y="3018"/>
                    </a:lnTo>
                    <a:lnTo>
                      <a:pt x="3213" y="3038"/>
                    </a:lnTo>
                    <a:lnTo>
                      <a:pt x="3178" y="3058"/>
                    </a:lnTo>
                    <a:lnTo>
                      <a:pt x="3142" y="3076"/>
                    </a:lnTo>
                    <a:lnTo>
                      <a:pt x="3123" y="3085"/>
                    </a:lnTo>
                    <a:lnTo>
                      <a:pt x="3101" y="3094"/>
                    </a:lnTo>
                    <a:lnTo>
                      <a:pt x="3080" y="3102"/>
                    </a:lnTo>
                    <a:lnTo>
                      <a:pt x="3058" y="3109"/>
                    </a:lnTo>
                    <a:lnTo>
                      <a:pt x="3014" y="3124"/>
                    </a:lnTo>
                    <a:lnTo>
                      <a:pt x="2968" y="3137"/>
                    </a:lnTo>
                    <a:lnTo>
                      <a:pt x="2945" y="3144"/>
                    </a:lnTo>
                    <a:lnTo>
                      <a:pt x="2922" y="3151"/>
                    </a:lnTo>
                    <a:lnTo>
                      <a:pt x="2901" y="3158"/>
                    </a:lnTo>
                    <a:lnTo>
                      <a:pt x="2879" y="3167"/>
                    </a:lnTo>
                    <a:lnTo>
                      <a:pt x="2858" y="3176"/>
                    </a:lnTo>
                    <a:lnTo>
                      <a:pt x="2837" y="3187"/>
                    </a:lnTo>
                    <a:lnTo>
                      <a:pt x="2818" y="3199"/>
                    </a:lnTo>
                    <a:lnTo>
                      <a:pt x="2799" y="3212"/>
                    </a:lnTo>
                    <a:lnTo>
                      <a:pt x="2786" y="3223"/>
                    </a:lnTo>
                    <a:lnTo>
                      <a:pt x="2774" y="3234"/>
                    </a:lnTo>
                    <a:lnTo>
                      <a:pt x="2762" y="3247"/>
                    </a:lnTo>
                    <a:lnTo>
                      <a:pt x="2751" y="3260"/>
                    </a:lnTo>
                    <a:lnTo>
                      <a:pt x="2740" y="3275"/>
                    </a:lnTo>
                    <a:lnTo>
                      <a:pt x="2730" y="3289"/>
                    </a:lnTo>
                    <a:lnTo>
                      <a:pt x="2722" y="3305"/>
                    </a:lnTo>
                    <a:lnTo>
                      <a:pt x="2712" y="3320"/>
                    </a:lnTo>
                    <a:lnTo>
                      <a:pt x="2696" y="3353"/>
                    </a:lnTo>
                    <a:lnTo>
                      <a:pt x="2679" y="3385"/>
                    </a:lnTo>
                    <a:lnTo>
                      <a:pt x="2662" y="3418"/>
                    </a:lnTo>
                    <a:lnTo>
                      <a:pt x="2643" y="3449"/>
                    </a:lnTo>
                    <a:lnTo>
                      <a:pt x="2619" y="3487"/>
                    </a:lnTo>
                    <a:lnTo>
                      <a:pt x="2595" y="3526"/>
                    </a:lnTo>
                    <a:lnTo>
                      <a:pt x="2572" y="3564"/>
                    </a:lnTo>
                    <a:lnTo>
                      <a:pt x="2548" y="3604"/>
                    </a:lnTo>
                    <a:lnTo>
                      <a:pt x="2524" y="3643"/>
                    </a:lnTo>
                    <a:lnTo>
                      <a:pt x="2499" y="3682"/>
                    </a:lnTo>
                    <a:lnTo>
                      <a:pt x="2486" y="3700"/>
                    </a:lnTo>
                    <a:lnTo>
                      <a:pt x="2472" y="3718"/>
                    </a:lnTo>
                    <a:lnTo>
                      <a:pt x="2459" y="3736"/>
                    </a:lnTo>
                    <a:lnTo>
                      <a:pt x="2445" y="3753"/>
                    </a:lnTo>
                    <a:lnTo>
                      <a:pt x="2429" y="3769"/>
                    </a:lnTo>
                    <a:lnTo>
                      <a:pt x="2411" y="3786"/>
                    </a:lnTo>
                    <a:lnTo>
                      <a:pt x="2393" y="3802"/>
                    </a:lnTo>
                    <a:lnTo>
                      <a:pt x="2373" y="3816"/>
                    </a:lnTo>
                    <a:lnTo>
                      <a:pt x="2363" y="3823"/>
                    </a:lnTo>
                    <a:lnTo>
                      <a:pt x="2352" y="3829"/>
                    </a:lnTo>
                    <a:lnTo>
                      <a:pt x="2342" y="3834"/>
                    </a:lnTo>
                    <a:lnTo>
                      <a:pt x="2331" y="3839"/>
                    </a:lnTo>
                    <a:lnTo>
                      <a:pt x="2319" y="3844"/>
                    </a:lnTo>
                    <a:lnTo>
                      <a:pt x="2308" y="3847"/>
                    </a:lnTo>
                    <a:lnTo>
                      <a:pt x="2296" y="3849"/>
                    </a:lnTo>
                    <a:lnTo>
                      <a:pt x="2284" y="3851"/>
                    </a:lnTo>
                    <a:lnTo>
                      <a:pt x="2265" y="3851"/>
                    </a:lnTo>
                    <a:lnTo>
                      <a:pt x="2246" y="3852"/>
                    </a:lnTo>
                    <a:lnTo>
                      <a:pt x="2226" y="3852"/>
                    </a:lnTo>
                    <a:lnTo>
                      <a:pt x="2207" y="3851"/>
                    </a:lnTo>
                    <a:lnTo>
                      <a:pt x="2166" y="3847"/>
                    </a:lnTo>
                    <a:lnTo>
                      <a:pt x="2127" y="3840"/>
                    </a:lnTo>
                    <a:lnTo>
                      <a:pt x="2087" y="3832"/>
                    </a:lnTo>
                    <a:lnTo>
                      <a:pt x="2048" y="3822"/>
                    </a:lnTo>
                    <a:lnTo>
                      <a:pt x="2009" y="3810"/>
                    </a:lnTo>
                    <a:lnTo>
                      <a:pt x="1972" y="3796"/>
                    </a:lnTo>
                    <a:lnTo>
                      <a:pt x="1946" y="3785"/>
                    </a:lnTo>
                    <a:lnTo>
                      <a:pt x="1920" y="3772"/>
                    </a:lnTo>
                    <a:lnTo>
                      <a:pt x="1894" y="3760"/>
                    </a:lnTo>
                    <a:lnTo>
                      <a:pt x="1868" y="3745"/>
                    </a:lnTo>
                    <a:lnTo>
                      <a:pt x="1816" y="3717"/>
                    </a:lnTo>
                    <a:lnTo>
                      <a:pt x="1766" y="3685"/>
                    </a:lnTo>
                    <a:lnTo>
                      <a:pt x="1715" y="3653"/>
                    </a:lnTo>
                    <a:lnTo>
                      <a:pt x="1665" y="3621"/>
                    </a:lnTo>
                    <a:lnTo>
                      <a:pt x="1616" y="3587"/>
                    </a:lnTo>
                    <a:lnTo>
                      <a:pt x="1566" y="3555"/>
                    </a:lnTo>
                    <a:lnTo>
                      <a:pt x="1545" y="3539"/>
                    </a:lnTo>
                    <a:lnTo>
                      <a:pt x="1523" y="3521"/>
                    </a:lnTo>
                    <a:lnTo>
                      <a:pt x="1502" y="3502"/>
                    </a:lnTo>
                    <a:lnTo>
                      <a:pt x="1481" y="3483"/>
                    </a:lnTo>
                    <a:lnTo>
                      <a:pt x="1440" y="3442"/>
                    </a:lnTo>
                    <a:lnTo>
                      <a:pt x="1401" y="3401"/>
                    </a:lnTo>
                    <a:lnTo>
                      <a:pt x="1380" y="3381"/>
                    </a:lnTo>
                    <a:lnTo>
                      <a:pt x="1360" y="3363"/>
                    </a:lnTo>
                    <a:lnTo>
                      <a:pt x="1338" y="3344"/>
                    </a:lnTo>
                    <a:lnTo>
                      <a:pt x="1317" y="3328"/>
                    </a:lnTo>
                    <a:lnTo>
                      <a:pt x="1294" y="3313"/>
                    </a:lnTo>
                    <a:lnTo>
                      <a:pt x="1270" y="3300"/>
                    </a:lnTo>
                    <a:lnTo>
                      <a:pt x="1258" y="3295"/>
                    </a:lnTo>
                    <a:lnTo>
                      <a:pt x="1246" y="3290"/>
                    </a:lnTo>
                    <a:lnTo>
                      <a:pt x="1233" y="3286"/>
                    </a:lnTo>
                    <a:lnTo>
                      <a:pt x="1220" y="3282"/>
                    </a:lnTo>
                    <a:lnTo>
                      <a:pt x="1199" y="3277"/>
                    </a:lnTo>
                    <a:lnTo>
                      <a:pt x="1179" y="3272"/>
                    </a:lnTo>
                    <a:lnTo>
                      <a:pt x="1157" y="3269"/>
                    </a:lnTo>
                    <a:lnTo>
                      <a:pt x="1137" y="3266"/>
                    </a:lnTo>
                    <a:lnTo>
                      <a:pt x="1094" y="3262"/>
                    </a:lnTo>
                    <a:lnTo>
                      <a:pt x="1050" y="3260"/>
                    </a:lnTo>
                    <a:lnTo>
                      <a:pt x="1007" y="3259"/>
                    </a:lnTo>
                    <a:lnTo>
                      <a:pt x="964" y="3262"/>
                    </a:lnTo>
                    <a:lnTo>
                      <a:pt x="920" y="3263"/>
                    </a:lnTo>
                    <a:lnTo>
                      <a:pt x="875" y="3266"/>
                    </a:lnTo>
                    <a:lnTo>
                      <a:pt x="786" y="3274"/>
                    </a:lnTo>
                    <a:lnTo>
                      <a:pt x="698" y="3278"/>
                    </a:lnTo>
                    <a:lnTo>
                      <a:pt x="653" y="3280"/>
                    </a:lnTo>
                    <a:lnTo>
                      <a:pt x="609" y="3280"/>
                    </a:lnTo>
                    <a:lnTo>
                      <a:pt x="564" y="3278"/>
                    </a:lnTo>
                    <a:lnTo>
                      <a:pt x="521" y="3274"/>
                    </a:lnTo>
                    <a:lnTo>
                      <a:pt x="502" y="3271"/>
                    </a:lnTo>
                    <a:lnTo>
                      <a:pt x="484" y="3269"/>
                    </a:lnTo>
                    <a:lnTo>
                      <a:pt x="465" y="3264"/>
                    </a:lnTo>
                    <a:lnTo>
                      <a:pt x="446" y="3259"/>
                    </a:lnTo>
                    <a:lnTo>
                      <a:pt x="426" y="3253"/>
                    </a:lnTo>
                    <a:lnTo>
                      <a:pt x="407" y="3247"/>
                    </a:lnTo>
                    <a:lnTo>
                      <a:pt x="388" y="3241"/>
                    </a:lnTo>
                    <a:lnTo>
                      <a:pt x="370" y="3233"/>
                    </a:lnTo>
                    <a:lnTo>
                      <a:pt x="333" y="3217"/>
                    </a:lnTo>
                    <a:lnTo>
                      <a:pt x="297" y="3199"/>
                    </a:lnTo>
                    <a:lnTo>
                      <a:pt x="262" y="3179"/>
                    </a:lnTo>
                    <a:lnTo>
                      <a:pt x="230" y="3157"/>
                    </a:lnTo>
                    <a:lnTo>
                      <a:pt x="203" y="3139"/>
                    </a:lnTo>
                    <a:lnTo>
                      <a:pt x="177" y="3118"/>
                    </a:lnTo>
                    <a:lnTo>
                      <a:pt x="152" y="3095"/>
                    </a:lnTo>
                    <a:lnTo>
                      <a:pt x="128" y="3070"/>
                    </a:lnTo>
                    <a:lnTo>
                      <a:pt x="116" y="3056"/>
                    </a:lnTo>
                    <a:lnTo>
                      <a:pt x="105" y="3043"/>
                    </a:lnTo>
                    <a:lnTo>
                      <a:pt x="95" y="3030"/>
                    </a:lnTo>
                    <a:lnTo>
                      <a:pt x="86" y="3017"/>
                    </a:lnTo>
                    <a:lnTo>
                      <a:pt x="77" y="3002"/>
                    </a:lnTo>
                    <a:lnTo>
                      <a:pt x="70" y="2988"/>
                    </a:lnTo>
                    <a:lnTo>
                      <a:pt x="63" y="2974"/>
                    </a:lnTo>
                    <a:lnTo>
                      <a:pt x="58" y="2959"/>
                    </a:lnTo>
                    <a:lnTo>
                      <a:pt x="52" y="2940"/>
                    </a:lnTo>
                    <a:lnTo>
                      <a:pt x="47" y="2922"/>
                    </a:lnTo>
                    <a:lnTo>
                      <a:pt x="44" y="2903"/>
                    </a:lnTo>
                    <a:lnTo>
                      <a:pt x="40" y="2882"/>
                    </a:lnTo>
                    <a:lnTo>
                      <a:pt x="35" y="2843"/>
                    </a:lnTo>
                    <a:lnTo>
                      <a:pt x="33" y="2803"/>
                    </a:lnTo>
                    <a:lnTo>
                      <a:pt x="33" y="2762"/>
                    </a:lnTo>
                    <a:lnTo>
                      <a:pt x="33" y="2722"/>
                    </a:lnTo>
                    <a:lnTo>
                      <a:pt x="35" y="2682"/>
                    </a:lnTo>
                    <a:lnTo>
                      <a:pt x="38" y="2644"/>
                    </a:lnTo>
                    <a:lnTo>
                      <a:pt x="39" y="2629"/>
                    </a:lnTo>
                    <a:lnTo>
                      <a:pt x="41" y="2615"/>
                    </a:lnTo>
                    <a:lnTo>
                      <a:pt x="45" y="2600"/>
                    </a:lnTo>
                    <a:lnTo>
                      <a:pt x="48" y="2585"/>
                    </a:lnTo>
                    <a:lnTo>
                      <a:pt x="58" y="2556"/>
                    </a:lnTo>
                    <a:lnTo>
                      <a:pt x="69" y="2527"/>
                    </a:lnTo>
                    <a:lnTo>
                      <a:pt x="80" y="2498"/>
                    </a:lnTo>
                    <a:lnTo>
                      <a:pt x="89" y="2470"/>
                    </a:lnTo>
                    <a:lnTo>
                      <a:pt x="94" y="2456"/>
                    </a:lnTo>
                    <a:lnTo>
                      <a:pt x="96" y="2442"/>
                    </a:lnTo>
                    <a:lnTo>
                      <a:pt x="99" y="2428"/>
                    </a:lnTo>
                    <a:lnTo>
                      <a:pt x="100" y="2414"/>
                    </a:lnTo>
                    <a:lnTo>
                      <a:pt x="101" y="2364"/>
                    </a:lnTo>
                    <a:lnTo>
                      <a:pt x="100" y="2315"/>
                    </a:lnTo>
                    <a:lnTo>
                      <a:pt x="98" y="2264"/>
                    </a:lnTo>
                    <a:lnTo>
                      <a:pt x="94" y="2214"/>
                    </a:lnTo>
                    <a:lnTo>
                      <a:pt x="90" y="2165"/>
                    </a:lnTo>
                    <a:lnTo>
                      <a:pt x="86" y="2114"/>
                    </a:lnTo>
                    <a:lnTo>
                      <a:pt x="82" y="2065"/>
                    </a:lnTo>
                    <a:lnTo>
                      <a:pt x="77" y="2017"/>
                    </a:lnTo>
                    <a:lnTo>
                      <a:pt x="71" y="1973"/>
                    </a:lnTo>
                    <a:lnTo>
                      <a:pt x="64" y="1930"/>
                    </a:lnTo>
                    <a:lnTo>
                      <a:pt x="56" y="1886"/>
                    </a:lnTo>
                    <a:lnTo>
                      <a:pt x="46" y="1842"/>
                    </a:lnTo>
                    <a:lnTo>
                      <a:pt x="36" y="1799"/>
                    </a:lnTo>
                    <a:lnTo>
                      <a:pt x="28" y="1756"/>
                    </a:lnTo>
                    <a:lnTo>
                      <a:pt x="20" y="1714"/>
                    </a:lnTo>
                    <a:lnTo>
                      <a:pt x="15" y="1670"/>
                    </a:lnTo>
                    <a:lnTo>
                      <a:pt x="11" y="1633"/>
                    </a:lnTo>
                    <a:lnTo>
                      <a:pt x="8" y="1596"/>
                    </a:lnTo>
                    <a:lnTo>
                      <a:pt x="5" y="1558"/>
                    </a:lnTo>
                    <a:lnTo>
                      <a:pt x="2" y="1519"/>
                    </a:lnTo>
                    <a:lnTo>
                      <a:pt x="0" y="1481"/>
                    </a:lnTo>
                    <a:lnTo>
                      <a:pt x="0" y="1442"/>
                    </a:lnTo>
                    <a:lnTo>
                      <a:pt x="2" y="1423"/>
                    </a:lnTo>
                    <a:lnTo>
                      <a:pt x="3" y="1404"/>
                    </a:lnTo>
                    <a:lnTo>
                      <a:pt x="4" y="1386"/>
                    </a:lnTo>
                    <a:lnTo>
                      <a:pt x="6" y="1367"/>
                    </a:lnTo>
                    <a:lnTo>
                      <a:pt x="10" y="1350"/>
                    </a:lnTo>
                    <a:lnTo>
                      <a:pt x="14" y="1332"/>
                    </a:lnTo>
                    <a:lnTo>
                      <a:pt x="18" y="1315"/>
                    </a:lnTo>
                    <a:lnTo>
                      <a:pt x="24" y="1297"/>
                    </a:lnTo>
                    <a:lnTo>
                      <a:pt x="35" y="1262"/>
                    </a:lnTo>
                    <a:lnTo>
                      <a:pt x="50" y="1229"/>
                    </a:lnTo>
                    <a:lnTo>
                      <a:pt x="64" y="1195"/>
                    </a:lnTo>
                    <a:lnTo>
                      <a:pt x="80" y="1164"/>
                    </a:lnTo>
                    <a:lnTo>
                      <a:pt x="96" y="1133"/>
                    </a:lnTo>
                    <a:lnTo>
                      <a:pt x="112" y="1103"/>
                    </a:lnTo>
                    <a:close/>
                  </a:path>
                </a:pathLst>
              </a:custGeom>
              <a:solidFill>
                <a:srgbClr val="F4AE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43" name="Freeform 463"/>
              <p:cNvSpPr>
                <a:spLocks/>
              </p:cNvSpPr>
              <p:nvPr/>
            </p:nvSpPr>
            <p:spPr bwMode="auto">
              <a:xfrm>
                <a:off x="878" y="2644"/>
                <a:ext cx="18" cy="17"/>
              </a:xfrm>
              <a:custGeom>
                <a:avLst/>
                <a:gdLst>
                  <a:gd name="T0" fmla="*/ 133 w 157"/>
                  <a:gd name="T1" fmla="*/ 0 h 145"/>
                  <a:gd name="T2" fmla="*/ 134 w 157"/>
                  <a:gd name="T3" fmla="*/ 0 h 145"/>
                  <a:gd name="T4" fmla="*/ 116 w 157"/>
                  <a:gd name="T5" fmla="*/ 9 h 145"/>
                  <a:gd name="T6" fmla="*/ 98 w 157"/>
                  <a:gd name="T7" fmla="*/ 21 h 145"/>
                  <a:gd name="T8" fmla="*/ 80 w 157"/>
                  <a:gd name="T9" fmla="*/ 34 h 145"/>
                  <a:gd name="T10" fmla="*/ 61 w 157"/>
                  <a:gd name="T11" fmla="*/ 50 h 145"/>
                  <a:gd name="T12" fmla="*/ 44 w 157"/>
                  <a:gd name="T13" fmla="*/ 66 h 145"/>
                  <a:gd name="T14" fmla="*/ 27 w 157"/>
                  <a:gd name="T15" fmla="*/ 84 h 145"/>
                  <a:gd name="T16" fmla="*/ 13 w 157"/>
                  <a:gd name="T17" fmla="*/ 102 h 145"/>
                  <a:gd name="T18" fmla="*/ 0 w 157"/>
                  <a:gd name="T19" fmla="*/ 121 h 145"/>
                  <a:gd name="T20" fmla="*/ 40 w 157"/>
                  <a:gd name="T21" fmla="*/ 145 h 145"/>
                  <a:gd name="T22" fmla="*/ 50 w 157"/>
                  <a:gd name="T23" fmla="*/ 129 h 145"/>
                  <a:gd name="T24" fmla="*/ 63 w 157"/>
                  <a:gd name="T25" fmla="*/ 114 h 145"/>
                  <a:gd name="T26" fmla="*/ 76 w 157"/>
                  <a:gd name="T27" fmla="*/ 99 h 145"/>
                  <a:gd name="T28" fmla="*/ 92 w 157"/>
                  <a:gd name="T29" fmla="*/ 85 h 145"/>
                  <a:gd name="T30" fmla="*/ 108 w 157"/>
                  <a:gd name="T31" fmla="*/ 72 h 145"/>
                  <a:gd name="T32" fmla="*/ 124 w 157"/>
                  <a:gd name="T33" fmla="*/ 60 h 145"/>
                  <a:gd name="T34" fmla="*/ 141 w 157"/>
                  <a:gd name="T35" fmla="*/ 49 h 145"/>
                  <a:gd name="T36" fmla="*/ 156 w 157"/>
                  <a:gd name="T37" fmla="*/ 40 h 145"/>
                  <a:gd name="T38" fmla="*/ 157 w 157"/>
                  <a:gd name="T39" fmla="*/ 40 h 145"/>
                  <a:gd name="T40" fmla="*/ 133 w 157"/>
                  <a:gd name="T4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45">
                    <a:moveTo>
                      <a:pt x="133" y="0"/>
                    </a:moveTo>
                    <a:lnTo>
                      <a:pt x="134" y="0"/>
                    </a:lnTo>
                    <a:lnTo>
                      <a:pt x="116" y="9"/>
                    </a:lnTo>
                    <a:lnTo>
                      <a:pt x="98" y="21"/>
                    </a:lnTo>
                    <a:lnTo>
                      <a:pt x="80" y="34"/>
                    </a:lnTo>
                    <a:lnTo>
                      <a:pt x="61" y="50"/>
                    </a:lnTo>
                    <a:lnTo>
                      <a:pt x="44" y="66"/>
                    </a:lnTo>
                    <a:lnTo>
                      <a:pt x="27" y="84"/>
                    </a:lnTo>
                    <a:lnTo>
                      <a:pt x="13" y="102"/>
                    </a:lnTo>
                    <a:lnTo>
                      <a:pt x="0" y="121"/>
                    </a:lnTo>
                    <a:lnTo>
                      <a:pt x="40" y="145"/>
                    </a:lnTo>
                    <a:lnTo>
                      <a:pt x="50" y="129"/>
                    </a:lnTo>
                    <a:lnTo>
                      <a:pt x="63" y="114"/>
                    </a:lnTo>
                    <a:lnTo>
                      <a:pt x="76" y="99"/>
                    </a:lnTo>
                    <a:lnTo>
                      <a:pt x="92" y="85"/>
                    </a:lnTo>
                    <a:lnTo>
                      <a:pt x="108" y="72"/>
                    </a:lnTo>
                    <a:lnTo>
                      <a:pt x="124" y="60"/>
                    </a:lnTo>
                    <a:lnTo>
                      <a:pt x="141" y="49"/>
                    </a:lnTo>
                    <a:lnTo>
                      <a:pt x="156" y="40"/>
                    </a:lnTo>
                    <a:lnTo>
                      <a:pt x="157" y="40"/>
                    </a:lnTo>
                    <a:lnTo>
                      <a:pt x="133"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44" name="Freeform 464"/>
              <p:cNvSpPr>
                <a:spLocks/>
              </p:cNvSpPr>
              <p:nvPr/>
            </p:nvSpPr>
            <p:spPr bwMode="auto">
              <a:xfrm>
                <a:off x="894" y="2630"/>
                <a:ext cx="32" cy="19"/>
              </a:xfrm>
              <a:custGeom>
                <a:avLst/>
                <a:gdLst>
                  <a:gd name="T0" fmla="*/ 260 w 285"/>
                  <a:gd name="T1" fmla="*/ 0 h 157"/>
                  <a:gd name="T2" fmla="*/ 260 w 285"/>
                  <a:gd name="T3" fmla="*/ 0 h 157"/>
                  <a:gd name="T4" fmla="*/ 247 w 285"/>
                  <a:gd name="T5" fmla="*/ 9 h 157"/>
                  <a:gd name="T6" fmla="*/ 233 w 285"/>
                  <a:gd name="T7" fmla="*/ 17 h 157"/>
                  <a:gd name="T8" fmla="*/ 217 w 285"/>
                  <a:gd name="T9" fmla="*/ 24 h 157"/>
                  <a:gd name="T10" fmla="*/ 201 w 285"/>
                  <a:gd name="T11" fmla="*/ 31 h 157"/>
                  <a:gd name="T12" fmla="*/ 169 w 285"/>
                  <a:gd name="T13" fmla="*/ 45 h 157"/>
                  <a:gd name="T14" fmla="*/ 135 w 285"/>
                  <a:gd name="T15" fmla="*/ 58 h 157"/>
                  <a:gd name="T16" fmla="*/ 102 w 285"/>
                  <a:gd name="T17" fmla="*/ 71 h 157"/>
                  <a:gd name="T18" fmla="*/ 67 w 285"/>
                  <a:gd name="T19" fmla="*/ 84 h 157"/>
                  <a:gd name="T20" fmla="*/ 33 w 285"/>
                  <a:gd name="T21" fmla="*/ 100 h 157"/>
                  <a:gd name="T22" fmla="*/ 0 w 285"/>
                  <a:gd name="T23" fmla="*/ 117 h 157"/>
                  <a:gd name="T24" fmla="*/ 24 w 285"/>
                  <a:gd name="T25" fmla="*/ 157 h 157"/>
                  <a:gd name="T26" fmla="*/ 54 w 285"/>
                  <a:gd name="T27" fmla="*/ 142 h 157"/>
                  <a:gd name="T28" fmla="*/ 85 w 285"/>
                  <a:gd name="T29" fmla="*/ 127 h 157"/>
                  <a:gd name="T30" fmla="*/ 119 w 285"/>
                  <a:gd name="T31" fmla="*/ 114 h 157"/>
                  <a:gd name="T32" fmla="*/ 152 w 285"/>
                  <a:gd name="T33" fmla="*/ 101 h 157"/>
                  <a:gd name="T34" fmla="*/ 187 w 285"/>
                  <a:gd name="T35" fmla="*/ 88 h 157"/>
                  <a:gd name="T36" fmla="*/ 221 w 285"/>
                  <a:gd name="T37" fmla="*/ 75 h 157"/>
                  <a:gd name="T38" fmla="*/ 237 w 285"/>
                  <a:gd name="T39" fmla="*/ 66 h 157"/>
                  <a:gd name="T40" fmla="*/ 254 w 285"/>
                  <a:gd name="T41" fmla="*/ 58 h 157"/>
                  <a:gd name="T42" fmla="*/ 270 w 285"/>
                  <a:gd name="T43" fmla="*/ 49 h 157"/>
                  <a:gd name="T44" fmla="*/ 285 w 285"/>
                  <a:gd name="T45" fmla="*/ 40 h 157"/>
                  <a:gd name="T46" fmla="*/ 285 w 285"/>
                  <a:gd name="T47" fmla="*/ 40 h 157"/>
                  <a:gd name="T48" fmla="*/ 260 w 285"/>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5" h="157">
                    <a:moveTo>
                      <a:pt x="260" y="0"/>
                    </a:moveTo>
                    <a:lnTo>
                      <a:pt x="260" y="0"/>
                    </a:lnTo>
                    <a:lnTo>
                      <a:pt x="247" y="9"/>
                    </a:lnTo>
                    <a:lnTo>
                      <a:pt x="233" y="17"/>
                    </a:lnTo>
                    <a:lnTo>
                      <a:pt x="217" y="24"/>
                    </a:lnTo>
                    <a:lnTo>
                      <a:pt x="201" y="31"/>
                    </a:lnTo>
                    <a:lnTo>
                      <a:pt x="169" y="45"/>
                    </a:lnTo>
                    <a:lnTo>
                      <a:pt x="135" y="58"/>
                    </a:lnTo>
                    <a:lnTo>
                      <a:pt x="102" y="71"/>
                    </a:lnTo>
                    <a:lnTo>
                      <a:pt x="67" y="84"/>
                    </a:lnTo>
                    <a:lnTo>
                      <a:pt x="33" y="100"/>
                    </a:lnTo>
                    <a:lnTo>
                      <a:pt x="0" y="117"/>
                    </a:lnTo>
                    <a:lnTo>
                      <a:pt x="24" y="157"/>
                    </a:lnTo>
                    <a:lnTo>
                      <a:pt x="54" y="142"/>
                    </a:lnTo>
                    <a:lnTo>
                      <a:pt x="85" y="127"/>
                    </a:lnTo>
                    <a:lnTo>
                      <a:pt x="119" y="114"/>
                    </a:lnTo>
                    <a:lnTo>
                      <a:pt x="152" y="101"/>
                    </a:lnTo>
                    <a:lnTo>
                      <a:pt x="187" y="88"/>
                    </a:lnTo>
                    <a:lnTo>
                      <a:pt x="221" y="75"/>
                    </a:lnTo>
                    <a:lnTo>
                      <a:pt x="237" y="66"/>
                    </a:lnTo>
                    <a:lnTo>
                      <a:pt x="254" y="58"/>
                    </a:lnTo>
                    <a:lnTo>
                      <a:pt x="270" y="49"/>
                    </a:lnTo>
                    <a:lnTo>
                      <a:pt x="285" y="40"/>
                    </a:lnTo>
                    <a:lnTo>
                      <a:pt x="285" y="40"/>
                    </a:lnTo>
                    <a:lnTo>
                      <a:pt x="26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45" name="Freeform 465"/>
              <p:cNvSpPr>
                <a:spLocks/>
              </p:cNvSpPr>
              <p:nvPr/>
            </p:nvSpPr>
            <p:spPr bwMode="auto">
              <a:xfrm>
                <a:off x="924" y="2613"/>
                <a:ext cx="19" cy="22"/>
              </a:xfrm>
              <a:custGeom>
                <a:avLst/>
                <a:gdLst>
                  <a:gd name="T0" fmla="*/ 130 w 169"/>
                  <a:gd name="T1" fmla="*/ 2 h 177"/>
                  <a:gd name="T2" fmla="*/ 130 w 169"/>
                  <a:gd name="T3" fmla="*/ 0 h 177"/>
                  <a:gd name="T4" fmla="*/ 118 w 169"/>
                  <a:gd name="T5" fmla="*/ 18 h 177"/>
                  <a:gd name="T6" fmla="*/ 105 w 169"/>
                  <a:gd name="T7" fmla="*/ 38 h 177"/>
                  <a:gd name="T8" fmla="*/ 89 w 169"/>
                  <a:gd name="T9" fmla="*/ 57 h 177"/>
                  <a:gd name="T10" fmla="*/ 73 w 169"/>
                  <a:gd name="T11" fmla="*/ 75 h 177"/>
                  <a:gd name="T12" fmla="*/ 55 w 169"/>
                  <a:gd name="T13" fmla="*/ 93 h 177"/>
                  <a:gd name="T14" fmla="*/ 37 w 169"/>
                  <a:gd name="T15" fmla="*/ 110 h 177"/>
                  <a:gd name="T16" fmla="*/ 19 w 169"/>
                  <a:gd name="T17" fmla="*/ 124 h 177"/>
                  <a:gd name="T18" fmla="*/ 0 w 169"/>
                  <a:gd name="T19" fmla="*/ 137 h 177"/>
                  <a:gd name="T20" fmla="*/ 25 w 169"/>
                  <a:gd name="T21" fmla="*/ 177 h 177"/>
                  <a:gd name="T22" fmla="*/ 47 w 169"/>
                  <a:gd name="T23" fmla="*/ 161 h 177"/>
                  <a:gd name="T24" fmla="*/ 69 w 169"/>
                  <a:gd name="T25" fmla="*/ 144 h 177"/>
                  <a:gd name="T26" fmla="*/ 89 w 169"/>
                  <a:gd name="T27" fmla="*/ 126 h 177"/>
                  <a:gd name="T28" fmla="*/ 107 w 169"/>
                  <a:gd name="T29" fmla="*/ 106 h 177"/>
                  <a:gd name="T30" fmla="*/ 125 w 169"/>
                  <a:gd name="T31" fmla="*/ 87 h 177"/>
                  <a:gd name="T32" fmla="*/ 142 w 169"/>
                  <a:gd name="T33" fmla="*/ 65 h 177"/>
                  <a:gd name="T34" fmla="*/ 156 w 169"/>
                  <a:gd name="T35" fmla="*/ 45 h 177"/>
                  <a:gd name="T36" fmla="*/ 169 w 169"/>
                  <a:gd name="T37" fmla="*/ 26 h 177"/>
                  <a:gd name="T38" fmla="*/ 169 w 169"/>
                  <a:gd name="T39" fmla="*/ 24 h 177"/>
                  <a:gd name="T40" fmla="*/ 130 w 169"/>
                  <a:gd name="T41"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77">
                    <a:moveTo>
                      <a:pt x="130" y="2"/>
                    </a:moveTo>
                    <a:lnTo>
                      <a:pt x="130" y="0"/>
                    </a:lnTo>
                    <a:lnTo>
                      <a:pt x="118" y="18"/>
                    </a:lnTo>
                    <a:lnTo>
                      <a:pt x="105" y="38"/>
                    </a:lnTo>
                    <a:lnTo>
                      <a:pt x="89" y="57"/>
                    </a:lnTo>
                    <a:lnTo>
                      <a:pt x="73" y="75"/>
                    </a:lnTo>
                    <a:lnTo>
                      <a:pt x="55" y="93"/>
                    </a:lnTo>
                    <a:lnTo>
                      <a:pt x="37" y="110"/>
                    </a:lnTo>
                    <a:lnTo>
                      <a:pt x="19" y="124"/>
                    </a:lnTo>
                    <a:lnTo>
                      <a:pt x="0" y="137"/>
                    </a:lnTo>
                    <a:lnTo>
                      <a:pt x="25" y="177"/>
                    </a:lnTo>
                    <a:lnTo>
                      <a:pt x="47" y="161"/>
                    </a:lnTo>
                    <a:lnTo>
                      <a:pt x="69" y="144"/>
                    </a:lnTo>
                    <a:lnTo>
                      <a:pt x="89" y="126"/>
                    </a:lnTo>
                    <a:lnTo>
                      <a:pt x="107" y="106"/>
                    </a:lnTo>
                    <a:lnTo>
                      <a:pt x="125" y="87"/>
                    </a:lnTo>
                    <a:lnTo>
                      <a:pt x="142" y="65"/>
                    </a:lnTo>
                    <a:lnTo>
                      <a:pt x="156" y="45"/>
                    </a:lnTo>
                    <a:lnTo>
                      <a:pt x="169" y="26"/>
                    </a:lnTo>
                    <a:lnTo>
                      <a:pt x="169" y="24"/>
                    </a:lnTo>
                    <a:lnTo>
                      <a:pt x="130" y="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46" name="Freeform 466"/>
              <p:cNvSpPr>
                <a:spLocks/>
              </p:cNvSpPr>
              <p:nvPr/>
            </p:nvSpPr>
            <p:spPr bwMode="auto">
              <a:xfrm>
                <a:off x="938" y="2584"/>
                <a:ext cx="17" cy="33"/>
              </a:xfrm>
              <a:custGeom>
                <a:avLst/>
                <a:gdLst>
                  <a:gd name="T0" fmla="*/ 107 w 144"/>
                  <a:gd name="T1" fmla="*/ 1 h 267"/>
                  <a:gd name="T2" fmla="*/ 107 w 144"/>
                  <a:gd name="T3" fmla="*/ 0 h 267"/>
                  <a:gd name="T4" fmla="*/ 97 w 144"/>
                  <a:gd name="T5" fmla="*/ 14 h 267"/>
                  <a:gd name="T6" fmla="*/ 87 w 144"/>
                  <a:gd name="T7" fmla="*/ 30 h 267"/>
                  <a:gd name="T8" fmla="*/ 79 w 144"/>
                  <a:gd name="T9" fmla="*/ 44 h 267"/>
                  <a:gd name="T10" fmla="*/ 72 w 144"/>
                  <a:gd name="T11" fmla="*/ 61 h 267"/>
                  <a:gd name="T12" fmla="*/ 59 w 144"/>
                  <a:gd name="T13" fmla="*/ 92 h 267"/>
                  <a:gd name="T14" fmla="*/ 48 w 144"/>
                  <a:gd name="T15" fmla="*/ 125 h 267"/>
                  <a:gd name="T16" fmla="*/ 37 w 144"/>
                  <a:gd name="T17" fmla="*/ 157 h 267"/>
                  <a:gd name="T18" fmla="*/ 25 w 144"/>
                  <a:gd name="T19" fmla="*/ 188 h 267"/>
                  <a:gd name="T20" fmla="*/ 19 w 144"/>
                  <a:gd name="T21" fmla="*/ 203 h 267"/>
                  <a:gd name="T22" fmla="*/ 13 w 144"/>
                  <a:gd name="T23" fmla="*/ 217 h 267"/>
                  <a:gd name="T24" fmla="*/ 7 w 144"/>
                  <a:gd name="T25" fmla="*/ 231 h 267"/>
                  <a:gd name="T26" fmla="*/ 0 w 144"/>
                  <a:gd name="T27" fmla="*/ 245 h 267"/>
                  <a:gd name="T28" fmla="*/ 39 w 144"/>
                  <a:gd name="T29" fmla="*/ 267 h 267"/>
                  <a:gd name="T30" fmla="*/ 48 w 144"/>
                  <a:gd name="T31" fmla="*/ 252 h 267"/>
                  <a:gd name="T32" fmla="*/ 56 w 144"/>
                  <a:gd name="T33" fmla="*/ 236 h 267"/>
                  <a:gd name="T34" fmla="*/ 62 w 144"/>
                  <a:gd name="T35" fmla="*/ 221 h 267"/>
                  <a:gd name="T36" fmla="*/ 69 w 144"/>
                  <a:gd name="T37" fmla="*/ 204 h 267"/>
                  <a:gd name="T38" fmla="*/ 80 w 144"/>
                  <a:gd name="T39" fmla="*/ 173 h 267"/>
                  <a:gd name="T40" fmla="*/ 91 w 144"/>
                  <a:gd name="T41" fmla="*/ 140 h 267"/>
                  <a:gd name="T42" fmla="*/ 103 w 144"/>
                  <a:gd name="T43" fmla="*/ 109 h 267"/>
                  <a:gd name="T44" fmla="*/ 115 w 144"/>
                  <a:gd name="T45" fmla="*/ 79 h 267"/>
                  <a:gd name="T46" fmla="*/ 121 w 144"/>
                  <a:gd name="T47" fmla="*/ 66 h 267"/>
                  <a:gd name="T48" fmla="*/ 128 w 144"/>
                  <a:gd name="T49" fmla="*/ 53 h 267"/>
                  <a:gd name="T50" fmla="*/ 135 w 144"/>
                  <a:gd name="T51" fmla="*/ 41 h 267"/>
                  <a:gd name="T52" fmla="*/ 144 w 144"/>
                  <a:gd name="T53" fmla="*/ 29 h 267"/>
                  <a:gd name="T54" fmla="*/ 144 w 144"/>
                  <a:gd name="T55" fmla="*/ 27 h 267"/>
                  <a:gd name="T56" fmla="*/ 107 w 144"/>
                  <a:gd name="T57" fmla="*/ 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267">
                    <a:moveTo>
                      <a:pt x="107" y="1"/>
                    </a:moveTo>
                    <a:lnTo>
                      <a:pt x="107" y="0"/>
                    </a:lnTo>
                    <a:lnTo>
                      <a:pt x="97" y="14"/>
                    </a:lnTo>
                    <a:lnTo>
                      <a:pt x="87" y="30"/>
                    </a:lnTo>
                    <a:lnTo>
                      <a:pt x="79" y="44"/>
                    </a:lnTo>
                    <a:lnTo>
                      <a:pt x="72" y="61"/>
                    </a:lnTo>
                    <a:lnTo>
                      <a:pt x="59" y="92"/>
                    </a:lnTo>
                    <a:lnTo>
                      <a:pt x="48" y="125"/>
                    </a:lnTo>
                    <a:lnTo>
                      <a:pt x="37" y="157"/>
                    </a:lnTo>
                    <a:lnTo>
                      <a:pt x="25" y="188"/>
                    </a:lnTo>
                    <a:lnTo>
                      <a:pt x="19" y="203"/>
                    </a:lnTo>
                    <a:lnTo>
                      <a:pt x="13" y="217"/>
                    </a:lnTo>
                    <a:lnTo>
                      <a:pt x="7" y="231"/>
                    </a:lnTo>
                    <a:lnTo>
                      <a:pt x="0" y="245"/>
                    </a:lnTo>
                    <a:lnTo>
                      <a:pt x="39" y="267"/>
                    </a:lnTo>
                    <a:lnTo>
                      <a:pt x="48" y="252"/>
                    </a:lnTo>
                    <a:lnTo>
                      <a:pt x="56" y="236"/>
                    </a:lnTo>
                    <a:lnTo>
                      <a:pt x="62" y="221"/>
                    </a:lnTo>
                    <a:lnTo>
                      <a:pt x="69" y="204"/>
                    </a:lnTo>
                    <a:lnTo>
                      <a:pt x="80" y="173"/>
                    </a:lnTo>
                    <a:lnTo>
                      <a:pt x="91" y="140"/>
                    </a:lnTo>
                    <a:lnTo>
                      <a:pt x="103" y="109"/>
                    </a:lnTo>
                    <a:lnTo>
                      <a:pt x="115" y="79"/>
                    </a:lnTo>
                    <a:lnTo>
                      <a:pt x="121" y="66"/>
                    </a:lnTo>
                    <a:lnTo>
                      <a:pt x="128" y="53"/>
                    </a:lnTo>
                    <a:lnTo>
                      <a:pt x="135" y="41"/>
                    </a:lnTo>
                    <a:lnTo>
                      <a:pt x="144" y="29"/>
                    </a:lnTo>
                    <a:lnTo>
                      <a:pt x="144" y="27"/>
                    </a:lnTo>
                    <a:lnTo>
                      <a:pt x="107" y="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47" name="Freeform 467"/>
              <p:cNvSpPr>
                <a:spLocks/>
              </p:cNvSpPr>
              <p:nvPr/>
            </p:nvSpPr>
            <p:spPr bwMode="auto">
              <a:xfrm>
                <a:off x="951" y="2567"/>
                <a:ext cx="21" cy="20"/>
              </a:xfrm>
              <a:custGeom>
                <a:avLst/>
                <a:gdLst>
                  <a:gd name="T0" fmla="*/ 164 w 184"/>
                  <a:gd name="T1" fmla="*/ 0 h 162"/>
                  <a:gd name="T2" fmla="*/ 164 w 184"/>
                  <a:gd name="T3" fmla="*/ 0 h 162"/>
                  <a:gd name="T4" fmla="*/ 141 w 184"/>
                  <a:gd name="T5" fmla="*/ 11 h 162"/>
                  <a:gd name="T6" fmla="*/ 118 w 184"/>
                  <a:gd name="T7" fmla="*/ 26 h 162"/>
                  <a:gd name="T8" fmla="*/ 96 w 184"/>
                  <a:gd name="T9" fmla="*/ 40 h 162"/>
                  <a:gd name="T10" fmla="*/ 74 w 184"/>
                  <a:gd name="T11" fmla="*/ 57 h 162"/>
                  <a:gd name="T12" fmla="*/ 54 w 184"/>
                  <a:gd name="T13" fmla="*/ 75 h 162"/>
                  <a:gd name="T14" fmla="*/ 33 w 184"/>
                  <a:gd name="T15" fmla="*/ 94 h 162"/>
                  <a:gd name="T16" fmla="*/ 15 w 184"/>
                  <a:gd name="T17" fmla="*/ 114 h 162"/>
                  <a:gd name="T18" fmla="*/ 0 w 184"/>
                  <a:gd name="T19" fmla="*/ 136 h 162"/>
                  <a:gd name="T20" fmla="*/ 37 w 184"/>
                  <a:gd name="T21" fmla="*/ 162 h 162"/>
                  <a:gd name="T22" fmla="*/ 51 w 184"/>
                  <a:gd name="T23" fmla="*/ 144 h 162"/>
                  <a:gd name="T24" fmla="*/ 68 w 184"/>
                  <a:gd name="T25" fmla="*/ 126 h 162"/>
                  <a:gd name="T26" fmla="*/ 85 w 184"/>
                  <a:gd name="T27" fmla="*/ 110 h 162"/>
                  <a:gd name="T28" fmla="*/ 104 w 184"/>
                  <a:gd name="T29" fmla="*/ 93 h 162"/>
                  <a:gd name="T30" fmla="*/ 123 w 184"/>
                  <a:gd name="T31" fmla="*/ 78 h 162"/>
                  <a:gd name="T32" fmla="*/ 142 w 184"/>
                  <a:gd name="T33" fmla="*/ 65 h 162"/>
                  <a:gd name="T34" fmla="*/ 163 w 184"/>
                  <a:gd name="T35" fmla="*/ 53 h 162"/>
                  <a:gd name="T36" fmla="*/ 184 w 184"/>
                  <a:gd name="T37" fmla="*/ 42 h 162"/>
                  <a:gd name="T38" fmla="*/ 184 w 184"/>
                  <a:gd name="T39" fmla="*/ 42 h 162"/>
                  <a:gd name="T40" fmla="*/ 164 w 184"/>
                  <a:gd name="T4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62">
                    <a:moveTo>
                      <a:pt x="164" y="0"/>
                    </a:moveTo>
                    <a:lnTo>
                      <a:pt x="164" y="0"/>
                    </a:lnTo>
                    <a:lnTo>
                      <a:pt x="141" y="11"/>
                    </a:lnTo>
                    <a:lnTo>
                      <a:pt x="118" y="26"/>
                    </a:lnTo>
                    <a:lnTo>
                      <a:pt x="96" y="40"/>
                    </a:lnTo>
                    <a:lnTo>
                      <a:pt x="74" y="57"/>
                    </a:lnTo>
                    <a:lnTo>
                      <a:pt x="54" y="75"/>
                    </a:lnTo>
                    <a:lnTo>
                      <a:pt x="33" y="94"/>
                    </a:lnTo>
                    <a:lnTo>
                      <a:pt x="15" y="114"/>
                    </a:lnTo>
                    <a:lnTo>
                      <a:pt x="0" y="136"/>
                    </a:lnTo>
                    <a:lnTo>
                      <a:pt x="37" y="162"/>
                    </a:lnTo>
                    <a:lnTo>
                      <a:pt x="51" y="144"/>
                    </a:lnTo>
                    <a:lnTo>
                      <a:pt x="68" y="126"/>
                    </a:lnTo>
                    <a:lnTo>
                      <a:pt x="85" y="110"/>
                    </a:lnTo>
                    <a:lnTo>
                      <a:pt x="104" y="93"/>
                    </a:lnTo>
                    <a:lnTo>
                      <a:pt x="123" y="78"/>
                    </a:lnTo>
                    <a:lnTo>
                      <a:pt x="142" y="65"/>
                    </a:lnTo>
                    <a:lnTo>
                      <a:pt x="163" y="53"/>
                    </a:lnTo>
                    <a:lnTo>
                      <a:pt x="184" y="42"/>
                    </a:lnTo>
                    <a:lnTo>
                      <a:pt x="184" y="42"/>
                    </a:lnTo>
                    <a:lnTo>
                      <a:pt x="16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48" name="Freeform 468"/>
              <p:cNvSpPr>
                <a:spLocks/>
              </p:cNvSpPr>
              <p:nvPr/>
            </p:nvSpPr>
            <p:spPr bwMode="auto">
              <a:xfrm>
                <a:off x="970" y="2561"/>
                <a:ext cx="26" cy="12"/>
              </a:xfrm>
              <a:custGeom>
                <a:avLst/>
                <a:gdLst>
                  <a:gd name="T0" fmla="*/ 224 w 233"/>
                  <a:gd name="T1" fmla="*/ 0 h 94"/>
                  <a:gd name="T2" fmla="*/ 224 w 233"/>
                  <a:gd name="T3" fmla="*/ 0 h 94"/>
                  <a:gd name="T4" fmla="*/ 198 w 233"/>
                  <a:gd name="T5" fmla="*/ 3 h 94"/>
                  <a:gd name="T6" fmla="*/ 170 w 233"/>
                  <a:gd name="T7" fmla="*/ 8 h 94"/>
                  <a:gd name="T8" fmla="*/ 142 w 233"/>
                  <a:gd name="T9" fmla="*/ 13 h 94"/>
                  <a:gd name="T10" fmla="*/ 113 w 233"/>
                  <a:gd name="T11" fmla="*/ 18 h 94"/>
                  <a:gd name="T12" fmla="*/ 84 w 233"/>
                  <a:gd name="T13" fmla="*/ 24 h 94"/>
                  <a:gd name="T14" fmla="*/ 55 w 233"/>
                  <a:gd name="T15" fmla="*/ 31 h 94"/>
                  <a:gd name="T16" fmla="*/ 28 w 233"/>
                  <a:gd name="T17" fmla="*/ 40 h 94"/>
                  <a:gd name="T18" fmla="*/ 0 w 233"/>
                  <a:gd name="T19" fmla="*/ 52 h 94"/>
                  <a:gd name="T20" fmla="*/ 20 w 233"/>
                  <a:gd name="T21" fmla="*/ 94 h 94"/>
                  <a:gd name="T22" fmla="*/ 43 w 233"/>
                  <a:gd name="T23" fmla="*/ 85 h 94"/>
                  <a:gd name="T24" fmla="*/ 68 w 233"/>
                  <a:gd name="T25" fmla="*/ 76 h 94"/>
                  <a:gd name="T26" fmla="*/ 95 w 233"/>
                  <a:gd name="T27" fmla="*/ 69 h 94"/>
                  <a:gd name="T28" fmla="*/ 122 w 233"/>
                  <a:gd name="T29" fmla="*/ 63 h 94"/>
                  <a:gd name="T30" fmla="*/ 150 w 233"/>
                  <a:gd name="T31" fmla="*/ 58 h 94"/>
                  <a:gd name="T32" fmla="*/ 178 w 233"/>
                  <a:gd name="T33" fmla="*/ 54 h 94"/>
                  <a:gd name="T34" fmla="*/ 205 w 233"/>
                  <a:gd name="T35" fmla="*/ 50 h 94"/>
                  <a:gd name="T36" fmla="*/ 233 w 233"/>
                  <a:gd name="T37" fmla="*/ 45 h 94"/>
                  <a:gd name="T38" fmla="*/ 233 w 233"/>
                  <a:gd name="T39" fmla="*/ 45 h 94"/>
                  <a:gd name="T40" fmla="*/ 224 w 233"/>
                  <a:gd name="T4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94">
                    <a:moveTo>
                      <a:pt x="224" y="0"/>
                    </a:moveTo>
                    <a:lnTo>
                      <a:pt x="224" y="0"/>
                    </a:lnTo>
                    <a:lnTo>
                      <a:pt x="198" y="3"/>
                    </a:lnTo>
                    <a:lnTo>
                      <a:pt x="170" y="8"/>
                    </a:lnTo>
                    <a:lnTo>
                      <a:pt x="142" y="13"/>
                    </a:lnTo>
                    <a:lnTo>
                      <a:pt x="113" y="18"/>
                    </a:lnTo>
                    <a:lnTo>
                      <a:pt x="84" y="24"/>
                    </a:lnTo>
                    <a:lnTo>
                      <a:pt x="55" y="31"/>
                    </a:lnTo>
                    <a:lnTo>
                      <a:pt x="28" y="40"/>
                    </a:lnTo>
                    <a:lnTo>
                      <a:pt x="0" y="52"/>
                    </a:lnTo>
                    <a:lnTo>
                      <a:pt x="20" y="94"/>
                    </a:lnTo>
                    <a:lnTo>
                      <a:pt x="43" y="85"/>
                    </a:lnTo>
                    <a:lnTo>
                      <a:pt x="68" y="76"/>
                    </a:lnTo>
                    <a:lnTo>
                      <a:pt x="95" y="69"/>
                    </a:lnTo>
                    <a:lnTo>
                      <a:pt x="122" y="63"/>
                    </a:lnTo>
                    <a:lnTo>
                      <a:pt x="150" y="58"/>
                    </a:lnTo>
                    <a:lnTo>
                      <a:pt x="178" y="54"/>
                    </a:lnTo>
                    <a:lnTo>
                      <a:pt x="205" y="50"/>
                    </a:lnTo>
                    <a:lnTo>
                      <a:pt x="233" y="45"/>
                    </a:lnTo>
                    <a:lnTo>
                      <a:pt x="233" y="45"/>
                    </a:lnTo>
                    <a:lnTo>
                      <a:pt x="22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49" name="Freeform 469"/>
              <p:cNvSpPr>
                <a:spLocks/>
              </p:cNvSpPr>
              <p:nvPr/>
            </p:nvSpPr>
            <p:spPr bwMode="auto">
              <a:xfrm>
                <a:off x="996" y="2556"/>
                <a:ext cx="30" cy="10"/>
              </a:xfrm>
              <a:custGeom>
                <a:avLst/>
                <a:gdLst>
                  <a:gd name="T0" fmla="*/ 248 w 268"/>
                  <a:gd name="T1" fmla="*/ 0 h 86"/>
                  <a:gd name="T2" fmla="*/ 248 w 268"/>
                  <a:gd name="T3" fmla="*/ 0 h 86"/>
                  <a:gd name="T4" fmla="*/ 236 w 268"/>
                  <a:gd name="T5" fmla="*/ 4 h 86"/>
                  <a:gd name="T6" fmla="*/ 222 w 268"/>
                  <a:gd name="T7" fmla="*/ 9 h 86"/>
                  <a:gd name="T8" fmla="*/ 209 w 268"/>
                  <a:gd name="T9" fmla="*/ 14 h 86"/>
                  <a:gd name="T10" fmla="*/ 196 w 268"/>
                  <a:gd name="T11" fmla="*/ 16 h 86"/>
                  <a:gd name="T12" fmla="*/ 165 w 268"/>
                  <a:gd name="T13" fmla="*/ 22 h 86"/>
                  <a:gd name="T14" fmla="*/ 134 w 268"/>
                  <a:gd name="T15" fmla="*/ 26 h 86"/>
                  <a:gd name="T16" fmla="*/ 100 w 268"/>
                  <a:gd name="T17" fmla="*/ 28 h 86"/>
                  <a:gd name="T18" fmla="*/ 66 w 268"/>
                  <a:gd name="T19" fmla="*/ 32 h 86"/>
                  <a:gd name="T20" fmla="*/ 33 w 268"/>
                  <a:gd name="T21" fmla="*/ 36 h 86"/>
                  <a:gd name="T22" fmla="*/ 0 w 268"/>
                  <a:gd name="T23" fmla="*/ 41 h 86"/>
                  <a:gd name="T24" fmla="*/ 9 w 268"/>
                  <a:gd name="T25" fmla="*/ 86 h 86"/>
                  <a:gd name="T26" fmla="*/ 39 w 268"/>
                  <a:gd name="T27" fmla="*/ 81 h 86"/>
                  <a:gd name="T28" fmla="*/ 71 w 268"/>
                  <a:gd name="T29" fmla="*/ 78 h 86"/>
                  <a:gd name="T30" fmla="*/ 104 w 268"/>
                  <a:gd name="T31" fmla="*/ 75 h 86"/>
                  <a:gd name="T32" fmla="*/ 138 w 268"/>
                  <a:gd name="T33" fmla="*/ 73 h 86"/>
                  <a:gd name="T34" fmla="*/ 172 w 268"/>
                  <a:gd name="T35" fmla="*/ 68 h 86"/>
                  <a:gd name="T36" fmla="*/ 204 w 268"/>
                  <a:gd name="T37" fmla="*/ 63 h 86"/>
                  <a:gd name="T38" fmla="*/ 221 w 268"/>
                  <a:gd name="T39" fmla="*/ 59 h 86"/>
                  <a:gd name="T40" fmla="*/ 238 w 268"/>
                  <a:gd name="T41" fmla="*/ 54 h 86"/>
                  <a:gd name="T42" fmla="*/ 254 w 268"/>
                  <a:gd name="T43" fmla="*/ 48 h 86"/>
                  <a:gd name="T44" fmla="*/ 268 w 268"/>
                  <a:gd name="T45" fmla="*/ 42 h 86"/>
                  <a:gd name="T46" fmla="*/ 268 w 268"/>
                  <a:gd name="T47" fmla="*/ 42 h 86"/>
                  <a:gd name="T48" fmla="*/ 248 w 268"/>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86">
                    <a:moveTo>
                      <a:pt x="248" y="0"/>
                    </a:moveTo>
                    <a:lnTo>
                      <a:pt x="248" y="0"/>
                    </a:lnTo>
                    <a:lnTo>
                      <a:pt x="236" y="4"/>
                    </a:lnTo>
                    <a:lnTo>
                      <a:pt x="222" y="9"/>
                    </a:lnTo>
                    <a:lnTo>
                      <a:pt x="209" y="14"/>
                    </a:lnTo>
                    <a:lnTo>
                      <a:pt x="196" y="16"/>
                    </a:lnTo>
                    <a:lnTo>
                      <a:pt x="165" y="22"/>
                    </a:lnTo>
                    <a:lnTo>
                      <a:pt x="134" y="26"/>
                    </a:lnTo>
                    <a:lnTo>
                      <a:pt x="100" y="28"/>
                    </a:lnTo>
                    <a:lnTo>
                      <a:pt x="66" y="32"/>
                    </a:lnTo>
                    <a:lnTo>
                      <a:pt x="33" y="36"/>
                    </a:lnTo>
                    <a:lnTo>
                      <a:pt x="0" y="41"/>
                    </a:lnTo>
                    <a:lnTo>
                      <a:pt x="9" y="86"/>
                    </a:lnTo>
                    <a:lnTo>
                      <a:pt x="39" y="81"/>
                    </a:lnTo>
                    <a:lnTo>
                      <a:pt x="71" y="78"/>
                    </a:lnTo>
                    <a:lnTo>
                      <a:pt x="104" y="75"/>
                    </a:lnTo>
                    <a:lnTo>
                      <a:pt x="138" y="73"/>
                    </a:lnTo>
                    <a:lnTo>
                      <a:pt x="172" y="68"/>
                    </a:lnTo>
                    <a:lnTo>
                      <a:pt x="204" y="63"/>
                    </a:lnTo>
                    <a:lnTo>
                      <a:pt x="221" y="59"/>
                    </a:lnTo>
                    <a:lnTo>
                      <a:pt x="238" y="54"/>
                    </a:lnTo>
                    <a:lnTo>
                      <a:pt x="254" y="48"/>
                    </a:lnTo>
                    <a:lnTo>
                      <a:pt x="268" y="42"/>
                    </a:lnTo>
                    <a:lnTo>
                      <a:pt x="268" y="42"/>
                    </a:lnTo>
                    <a:lnTo>
                      <a:pt x="24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0" name="Freeform 470"/>
              <p:cNvSpPr>
                <a:spLocks/>
              </p:cNvSpPr>
              <p:nvPr/>
            </p:nvSpPr>
            <p:spPr bwMode="auto">
              <a:xfrm>
                <a:off x="1024" y="2535"/>
                <a:ext cx="23" cy="26"/>
              </a:xfrm>
              <a:custGeom>
                <a:avLst/>
                <a:gdLst>
                  <a:gd name="T0" fmla="*/ 172 w 199"/>
                  <a:gd name="T1" fmla="*/ 0 h 216"/>
                  <a:gd name="T2" fmla="*/ 172 w 199"/>
                  <a:gd name="T3" fmla="*/ 1 h 216"/>
                  <a:gd name="T4" fmla="*/ 158 w 199"/>
                  <a:gd name="T5" fmla="*/ 10 h 216"/>
                  <a:gd name="T6" fmla="*/ 146 w 199"/>
                  <a:gd name="T7" fmla="*/ 22 h 216"/>
                  <a:gd name="T8" fmla="*/ 134 w 199"/>
                  <a:gd name="T9" fmla="*/ 33 h 216"/>
                  <a:gd name="T10" fmla="*/ 122 w 199"/>
                  <a:gd name="T11" fmla="*/ 46 h 216"/>
                  <a:gd name="T12" fmla="*/ 102 w 199"/>
                  <a:gd name="T13" fmla="*/ 72 h 216"/>
                  <a:gd name="T14" fmla="*/ 81 w 199"/>
                  <a:gd name="T15" fmla="*/ 97 h 216"/>
                  <a:gd name="T16" fmla="*/ 61 w 199"/>
                  <a:gd name="T17" fmla="*/ 121 h 216"/>
                  <a:gd name="T18" fmla="*/ 40 w 199"/>
                  <a:gd name="T19" fmla="*/ 142 h 216"/>
                  <a:gd name="T20" fmla="*/ 31 w 199"/>
                  <a:gd name="T21" fmla="*/ 152 h 216"/>
                  <a:gd name="T22" fmla="*/ 21 w 199"/>
                  <a:gd name="T23" fmla="*/ 160 h 216"/>
                  <a:gd name="T24" fmla="*/ 10 w 199"/>
                  <a:gd name="T25" fmla="*/ 168 h 216"/>
                  <a:gd name="T26" fmla="*/ 0 w 199"/>
                  <a:gd name="T27" fmla="*/ 174 h 216"/>
                  <a:gd name="T28" fmla="*/ 20 w 199"/>
                  <a:gd name="T29" fmla="*/ 216 h 216"/>
                  <a:gd name="T30" fmla="*/ 36 w 199"/>
                  <a:gd name="T31" fmla="*/ 207 h 216"/>
                  <a:gd name="T32" fmla="*/ 49 w 199"/>
                  <a:gd name="T33" fmla="*/ 198 h 216"/>
                  <a:gd name="T34" fmla="*/ 62 w 199"/>
                  <a:gd name="T35" fmla="*/ 187 h 216"/>
                  <a:gd name="T36" fmla="*/ 74 w 199"/>
                  <a:gd name="T37" fmla="*/ 175 h 216"/>
                  <a:gd name="T38" fmla="*/ 97 w 199"/>
                  <a:gd name="T39" fmla="*/ 151 h 216"/>
                  <a:gd name="T40" fmla="*/ 117 w 199"/>
                  <a:gd name="T41" fmla="*/ 126 h 216"/>
                  <a:gd name="T42" fmla="*/ 138 w 199"/>
                  <a:gd name="T43" fmla="*/ 100 h 216"/>
                  <a:gd name="T44" fmla="*/ 158 w 199"/>
                  <a:gd name="T45" fmla="*/ 76 h 216"/>
                  <a:gd name="T46" fmla="*/ 168 w 199"/>
                  <a:gd name="T47" fmla="*/ 66 h 216"/>
                  <a:gd name="T48" fmla="*/ 177 w 199"/>
                  <a:gd name="T49" fmla="*/ 56 h 216"/>
                  <a:gd name="T50" fmla="*/ 188 w 199"/>
                  <a:gd name="T51" fmla="*/ 46 h 216"/>
                  <a:gd name="T52" fmla="*/ 199 w 199"/>
                  <a:gd name="T53" fmla="*/ 38 h 216"/>
                  <a:gd name="T54" fmla="*/ 199 w 199"/>
                  <a:gd name="T55" fmla="*/ 39 h 216"/>
                  <a:gd name="T56" fmla="*/ 172 w 19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216">
                    <a:moveTo>
                      <a:pt x="172" y="0"/>
                    </a:moveTo>
                    <a:lnTo>
                      <a:pt x="172" y="1"/>
                    </a:lnTo>
                    <a:lnTo>
                      <a:pt x="158" y="10"/>
                    </a:lnTo>
                    <a:lnTo>
                      <a:pt x="146" y="22"/>
                    </a:lnTo>
                    <a:lnTo>
                      <a:pt x="134" y="33"/>
                    </a:lnTo>
                    <a:lnTo>
                      <a:pt x="122" y="46"/>
                    </a:lnTo>
                    <a:lnTo>
                      <a:pt x="102" y="72"/>
                    </a:lnTo>
                    <a:lnTo>
                      <a:pt x="81" y="97"/>
                    </a:lnTo>
                    <a:lnTo>
                      <a:pt x="61" y="121"/>
                    </a:lnTo>
                    <a:lnTo>
                      <a:pt x="40" y="142"/>
                    </a:lnTo>
                    <a:lnTo>
                      <a:pt x="31" y="152"/>
                    </a:lnTo>
                    <a:lnTo>
                      <a:pt x="21" y="160"/>
                    </a:lnTo>
                    <a:lnTo>
                      <a:pt x="10" y="168"/>
                    </a:lnTo>
                    <a:lnTo>
                      <a:pt x="0" y="174"/>
                    </a:lnTo>
                    <a:lnTo>
                      <a:pt x="20" y="216"/>
                    </a:lnTo>
                    <a:lnTo>
                      <a:pt x="36" y="207"/>
                    </a:lnTo>
                    <a:lnTo>
                      <a:pt x="49" y="198"/>
                    </a:lnTo>
                    <a:lnTo>
                      <a:pt x="62" y="187"/>
                    </a:lnTo>
                    <a:lnTo>
                      <a:pt x="74" y="175"/>
                    </a:lnTo>
                    <a:lnTo>
                      <a:pt x="97" y="151"/>
                    </a:lnTo>
                    <a:lnTo>
                      <a:pt x="117" y="126"/>
                    </a:lnTo>
                    <a:lnTo>
                      <a:pt x="138" y="100"/>
                    </a:lnTo>
                    <a:lnTo>
                      <a:pt x="158" y="76"/>
                    </a:lnTo>
                    <a:lnTo>
                      <a:pt x="168" y="66"/>
                    </a:lnTo>
                    <a:lnTo>
                      <a:pt x="177" y="56"/>
                    </a:lnTo>
                    <a:lnTo>
                      <a:pt x="188" y="46"/>
                    </a:lnTo>
                    <a:lnTo>
                      <a:pt x="199" y="38"/>
                    </a:lnTo>
                    <a:lnTo>
                      <a:pt x="199" y="39"/>
                    </a:lnTo>
                    <a:lnTo>
                      <a:pt x="17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1" name="Freeform 471"/>
              <p:cNvSpPr>
                <a:spLocks/>
              </p:cNvSpPr>
              <p:nvPr/>
            </p:nvSpPr>
            <p:spPr bwMode="auto">
              <a:xfrm>
                <a:off x="1044" y="2524"/>
                <a:ext cx="25" cy="16"/>
              </a:xfrm>
              <a:custGeom>
                <a:avLst/>
                <a:gdLst>
                  <a:gd name="T0" fmla="*/ 209 w 215"/>
                  <a:gd name="T1" fmla="*/ 0 h 128"/>
                  <a:gd name="T2" fmla="*/ 210 w 215"/>
                  <a:gd name="T3" fmla="*/ 0 h 128"/>
                  <a:gd name="T4" fmla="*/ 196 w 215"/>
                  <a:gd name="T5" fmla="*/ 1 h 128"/>
                  <a:gd name="T6" fmla="*/ 182 w 215"/>
                  <a:gd name="T7" fmla="*/ 5 h 128"/>
                  <a:gd name="T8" fmla="*/ 167 w 215"/>
                  <a:gd name="T9" fmla="*/ 8 h 128"/>
                  <a:gd name="T10" fmla="*/ 153 w 215"/>
                  <a:gd name="T11" fmla="*/ 12 h 128"/>
                  <a:gd name="T12" fmla="*/ 125 w 215"/>
                  <a:gd name="T13" fmla="*/ 21 h 128"/>
                  <a:gd name="T14" fmla="*/ 99 w 215"/>
                  <a:gd name="T15" fmla="*/ 32 h 128"/>
                  <a:gd name="T16" fmla="*/ 72 w 215"/>
                  <a:gd name="T17" fmla="*/ 45 h 128"/>
                  <a:gd name="T18" fmla="*/ 47 w 215"/>
                  <a:gd name="T19" fmla="*/ 60 h 128"/>
                  <a:gd name="T20" fmla="*/ 23 w 215"/>
                  <a:gd name="T21" fmla="*/ 74 h 128"/>
                  <a:gd name="T22" fmla="*/ 0 w 215"/>
                  <a:gd name="T23" fmla="*/ 89 h 128"/>
                  <a:gd name="T24" fmla="*/ 27 w 215"/>
                  <a:gd name="T25" fmla="*/ 128 h 128"/>
                  <a:gd name="T26" fmla="*/ 48 w 215"/>
                  <a:gd name="T27" fmla="*/ 114 h 128"/>
                  <a:gd name="T28" fmla="*/ 71 w 215"/>
                  <a:gd name="T29" fmla="*/ 99 h 128"/>
                  <a:gd name="T30" fmla="*/ 94 w 215"/>
                  <a:gd name="T31" fmla="*/ 86 h 128"/>
                  <a:gd name="T32" fmla="*/ 118 w 215"/>
                  <a:gd name="T33" fmla="*/ 75 h 128"/>
                  <a:gd name="T34" fmla="*/ 142 w 215"/>
                  <a:gd name="T35" fmla="*/ 65 h 128"/>
                  <a:gd name="T36" fmla="*/ 167 w 215"/>
                  <a:gd name="T37" fmla="*/ 56 h 128"/>
                  <a:gd name="T38" fmla="*/ 179 w 215"/>
                  <a:gd name="T39" fmla="*/ 53 h 128"/>
                  <a:gd name="T40" fmla="*/ 191 w 215"/>
                  <a:gd name="T41" fmla="*/ 50 h 128"/>
                  <a:gd name="T42" fmla="*/ 203 w 215"/>
                  <a:gd name="T43" fmla="*/ 48 h 128"/>
                  <a:gd name="T44" fmla="*/ 215 w 215"/>
                  <a:gd name="T45" fmla="*/ 45 h 128"/>
                  <a:gd name="T46" fmla="*/ 215 w 215"/>
                  <a:gd name="T47" fmla="*/ 45 h 128"/>
                  <a:gd name="T48" fmla="*/ 209 w 215"/>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128">
                    <a:moveTo>
                      <a:pt x="209" y="0"/>
                    </a:moveTo>
                    <a:lnTo>
                      <a:pt x="210" y="0"/>
                    </a:lnTo>
                    <a:lnTo>
                      <a:pt x="196" y="1"/>
                    </a:lnTo>
                    <a:lnTo>
                      <a:pt x="182" y="5"/>
                    </a:lnTo>
                    <a:lnTo>
                      <a:pt x="167" y="8"/>
                    </a:lnTo>
                    <a:lnTo>
                      <a:pt x="153" y="12"/>
                    </a:lnTo>
                    <a:lnTo>
                      <a:pt x="125" y="21"/>
                    </a:lnTo>
                    <a:lnTo>
                      <a:pt x="99" y="32"/>
                    </a:lnTo>
                    <a:lnTo>
                      <a:pt x="72" y="45"/>
                    </a:lnTo>
                    <a:lnTo>
                      <a:pt x="47" y="60"/>
                    </a:lnTo>
                    <a:lnTo>
                      <a:pt x="23" y="74"/>
                    </a:lnTo>
                    <a:lnTo>
                      <a:pt x="0" y="89"/>
                    </a:lnTo>
                    <a:lnTo>
                      <a:pt x="27" y="128"/>
                    </a:lnTo>
                    <a:lnTo>
                      <a:pt x="48" y="114"/>
                    </a:lnTo>
                    <a:lnTo>
                      <a:pt x="71" y="99"/>
                    </a:lnTo>
                    <a:lnTo>
                      <a:pt x="94" y="86"/>
                    </a:lnTo>
                    <a:lnTo>
                      <a:pt x="118" y="75"/>
                    </a:lnTo>
                    <a:lnTo>
                      <a:pt x="142" y="65"/>
                    </a:lnTo>
                    <a:lnTo>
                      <a:pt x="167" y="56"/>
                    </a:lnTo>
                    <a:lnTo>
                      <a:pt x="179" y="53"/>
                    </a:lnTo>
                    <a:lnTo>
                      <a:pt x="191" y="50"/>
                    </a:lnTo>
                    <a:lnTo>
                      <a:pt x="203" y="48"/>
                    </a:lnTo>
                    <a:lnTo>
                      <a:pt x="215" y="45"/>
                    </a:lnTo>
                    <a:lnTo>
                      <a:pt x="215" y="45"/>
                    </a:lnTo>
                    <a:lnTo>
                      <a:pt x="20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2" name="Freeform 472"/>
              <p:cNvSpPr>
                <a:spLocks/>
              </p:cNvSpPr>
              <p:nvPr/>
            </p:nvSpPr>
            <p:spPr bwMode="auto">
              <a:xfrm>
                <a:off x="1068" y="2523"/>
                <a:ext cx="35" cy="9"/>
              </a:xfrm>
              <a:custGeom>
                <a:avLst/>
                <a:gdLst>
                  <a:gd name="T0" fmla="*/ 303 w 303"/>
                  <a:gd name="T1" fmla="*/ 26 h 71"/>
                  <a:gd name="T2" fmla="*/ 301 w 303"/>
                  <a:gd name="T3" fmla="*/ 25 h 71"/>
                  <a:gd name="T4" fmla="*/ 265 w 303"/>
                  <a:gd name="T5" fmla="*/ 18 h 71"/>
                  <a:gd name="T6" fmla="*/ 227 w 303"/>
                  <a:gd name="T7" fmla="*/ 11 h 71"/>
                  <a:gd name="T8" fmla="*/ 190 w 303"/>
                  <a:gd name="T9" fmla="*/ 6 h 71"/>
                  <a:gd name="T10" fmla="*/ 151 w 303"/>
                  <a:gd name="T11" fmla="*/ 2 h 71"/>
                  <a:gd name="T12" fmla="*/ 113 w 303"/>
                  <a:gd name="T13" fmla="*/ 0 h 71"/>
                  <a:gd name="T14" fmla="*/ 75 w 303"/>
                  <a:gd name="T15" fmla="*/ 0 h 71"/>
                  <a:gd name="T16" fmla="*/ 37 w 303"/>
                  <a:gd name="T17" fmla="*/ 2 h 71"/>
                  <a:gd name="T18" fmla="*/ 0 w 303"/>
                  <a:gd name="T19" fmla="*/ 6 h 71"/>
                  <a:gd name="T20" fmla="*/ 6 w 303"/>
                  <a:gd name="T21" fmla="*/ 51 h 71"/>
                  <a:gd name="T22" fmla="*/ 41 w 303"/>
                  <a:gd name="T23" fmla="*/ 49 h 71"/>
                  <a:gd name="T24" fmla="*/ 76 w 303"/>
                  <a:gd name="T25" fmla="*/ 47 h 71"/>
                  <a:gd name="T26" fmla="*/ 112 w 303"/>
                  <a:gd name="T27" fmla="*/ 47 h 71"/>
                  <a:gd name="T28" fmla="*/ 148 w 303"/>
                  <a:gd name="T29" fmla="*/ 49 h 71"/>
                  <a:gd name="T30" fmla="*/ 184 w 303"/>
                  <a:gd name="T31" fmla="*/ 51 h 71"/>
                  <a:gd name="T32" fmla="*/ 220 w 303"/>
                  <a:gd name="T33" fmla="*/ 56 h 71"/>
                  <a:gd name="T34" fmla="*/ 256 w 303"/>
                  <a:gd name="T35" fmla="*/ 63 h 71"/>
                  <a:gd name="T36" fmla="*/ 291 w 303"/>
                  <a:gd name="T37" fmla="*/ 71 h 71"/>
                  <a:gd name="T38" fmla="*/ 289 w 303"/>
                  <a:gd name="T39" fmla="*/ 71 h 71"/>
                  <a:gd name="T40" fmla="*/ 303 w 303"/>
                  <a:gd name="T41"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71">
                    <a:moveTo>
                      <a:pt x="303" y="26"/>
                    </a:moveTo>
                    <a:lnTo>
                      <a:pt x="301" y="25"/>
                    </a:lnTo>
                    <a:lnTo>
                      <a:pt x="265" y="18"/>
                    </a:lnTo>
                    <a:lnTo>
                      <a:pt x="227" y="11"/>
                    </a:lnTo>
                    <a:lnTo>
                      <a:pt x="190" y="6"/>
                    </a:lnTo>
                    <a:lnTo>
                      <a:pt x="151" y="2"/>
                    </a:lnTo>
                    <a:lnTo>
                      <a:pt x="113" y="0"/>
                    </a:lnTo>
                    <a:lnTo>
                      <a:pt x="75" y="0"/>
                    </a:lnTo>
                    <a:lnTo>
                      <a:pt x="37" y="2"/>
                    </a:lnTo>
                    <a:lnTo>
                      <a:pt x="0" y="6"/>
                    </a:lnTo>
                    <a:lnTo>
                      <a:pt x="6" y="51"/>
                    </a:lnTo>
                    <a:lnTo>
                      <a:pt x="41" y="49"/>
                    </a:lnTo>
                    <a:lnTo>
                      <a:pt x="76" y="47"/>
                    </a:lnTo>
                    <a:lnTo>
                      <a:pt x="112" y="47"/>
                    </a:lnTo>
                    <a:lnTo>
                      <a:pt x="148" y="49"/>
                    </a:lnTo>
                    <a:lnTo>
                      <a:pt x="184" y="51"/>
                    </a:lnTo>
                    <a:lnTo>
                      <a:pt x="220" y="56"/>
                    </a:lnTo>
                    <a:lnTo>
                      <a:pt x="256" y="63"/>
                    </a:lnTo>
                    <a:lnTo>
                      <a:pt x="291" y="71"/>
                    </a:lnTo>
                    <a:lnTo>
                      <a:pt x="289" y="71"/>
                    </a:lnTo>
                    <a:lnTo>
                      <a:pt x="303" y="2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3" name="Freeform 473"/>
              <p:cNvSpPr>
                <a:spLocks/>
              </p:cNvSpPr>
              <p:nvPr/>
            </p:nvSpPr>
            <p:spPr bwMode="auto">
              <a:xfrm>
                <a:off x="1101" y="2526"/>
                <a:ext cx="28" cy="21"/>
              </a:xfrm>
              <a:custGeom>
                <a:avLst/>
                <a:gdLst>
                  <a:gd name="T0" fmla="*/ 246 w 246"/>
                  <a:gd name="T1" fmla="*/ 130 h 172"/>
                  <a:gd name="T2" fmla="*/ 246 w 246"/>
                  <a:gd name="T3" fmla="*/ 130 h 172"/>
                  <a:gd name="T4" fmla="*/ 221 w 246"/>
                  <a:gd name="T5" fmla="*/ 115 h 172"/>
                  <a:gd name="T6" fmla="*/ 194 w 246"/>
                  <a:gd name="T7" fmla="*/ 100 h 172"/>
                  <a:gd name="T8" fmla="*/ 166 w 246"/>
                  <a:gd name="T9" fmla="*/ 82 h 172"/>
                  <a:gd name="T10" fmla="*/ 137 w 246"/>
                  <a:gd name="T11" fmla="*/ 63 h 172"/>
                  <a:gd name="T12" fmla="*/ 108 w 246"/>
                  <a:gd name="T13" fmla="*/ 43 h 172"/>
                  <a:gd name="T14" fmla="*/ 78 w 246"/>
                  <a:gd name="T15" fmla="*/ 27 h 172"/>
                  <a:gd name="T16" fmla="*/ 63 w 246"/>
                  <a:gd name="T17" fmla="*/ 18 h 172"/>
                  <a:gd name="T18" fmla="*/ 46 w 246"/>
                  <a:gd name="T19" fmla="*/ 11 h 172"/>
                  <a:gd name="T20" fmla="*/ 30 w 246"/>
                  <a:gd name="T21" fmla="*/ 5 h 172"/>
                  <a:gd name="T22" fmla="*/ 14 w 246"/>
                  <a:gd name="T23" fmla="*/ 0 h 172"/>
                  <a:gd name="T24" fmla="*/ 0 w 246"/>
                  <a:gd name="T25" fmla="*/ 45 h 172"/>
                  <a:gd name="T26" fmla="*/ 15 w 246"/>
                  <a:gd name="T27" fmla="*/ 49 h 172"/>
                  <a:gd name="T28" fmla="*/ 28 w 246"/>
                  <a:gd name="T29" fmla="*/ 54 h 172"/>
                  <a:gd name="T30" fmla="*/ 42 w 246"/>
                  <a:gd name="T31" fmla="*/ 60 h 172"/>
                  <a:gd name="T32" fmla="*/ 56 w 246"/>
                  <a:gd name="T33" fmla="*/ 67 h 172"/>
                  <a:gd name="T34" fmla="*/ 84 w 246"/>
                  <a:gd name="T35" fmla="*/ 84 h 172"/>
                  <a:gd name="T36" fmla="*/ 112 w 246"/>
                  <a:gd name="T37" fmla="*/ 101 h 172"/>
                  <a:gd name="T38" fmla="*/ 141 w 246"/>
                  <a:gd name="T39" fmla="*/ 120 h 172"/>
                  <a:gd name="T40" fmla="*/ 168 w 246"/>
                  <a:gd name="T41" fmla="*/ 138 h 172"/>
                  <a:gd name="T42" fmla="*/ 197 w 246"/>
                  <a:gd name="T43" fmla="*/ 156 h 172"/>
                  <a:gd name="T44" fmla="*/ 227 w 246"/>
                  <a:gd name="T45" fmla="*/ 172 h 172"/>
                  <a:gd name="T46" fmla="*/ 227 w 246"/>
                  <a:gd name="T47" fmla="*/ 172 h 172"/>
                  <a:gd name="T48" fmla="*/ 246 w 246"/>
                  <a:gd name="T49"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72">
                    <a:moveTo>
                      <a:pt x="246" y="130"/>
                    </a:moveTo>
                    <a:lnTo>
                      <a:pt x="246" y="130"/>
                    </a:lnTo>
                    <a:lnTo>
                      <a:pt x="221" y="115"/>
                    </a:lnTo>
                    <a:lnTo>
                      <a:pt x="194" y="100"/>
                    </a:lnTo>
                    <a:lnTo>
                      <a:pt x="166" y="82"/>
                    </a:lnTo>
                    <a:lnTo>
                      <a:pt x="137" y="63"/>
                    </a:lnTo>
                    <a:lnTo>
                      <a:pt x="108" y="43"/>
                    </a:lnTo>
                    <a:lnTo>
                      <a:pt x="78" y="27"/>
                    </a:lnTo>
                    <a:lnTo>
                      <a:pt x="63" y="18"/>
                    </a:lnTo>
                    <a:lnTo>
                      <a:pt x="46" y="11"/>
                    </a:lnTo>
                    <a:lnTo>
                      <a:pt x="30" y="5"/>
                    </a:lnTo>
                    <a:lnTo>
                      <a:pt x="14" y="0"/>
                    </a:lnTo>
                    <a:lnTo>
                      <a:pt x="0" y="45"/>
                    </a:lnTo>
                    <a:lnTo>
                      <a:pt x="15" y="49"/>
                    </a:lnTo>
                    <a:lnTo>
                      <a:pt x="28" y="54"/>
                    </a:lnTo>
                    <a:lnTo>
                      <a:pt x="42" y="60"/>
                    </a:lnTo>
                    <a:lnTo>
                      <a:pt x="56" y="67"/>
                    </a:lnTo>
                    <a:lnTo>
                      <a:pt x="84" y="84"/>
                    </a:lnTo>
                    <a:lnTo>
                      <a:pt x="112" y="101"/>
                    </a:lnTo>
                    <a:lnTo>
                      <a:pt x="141" y="120"/>
                    </a:lnTo>
                    <a:lnTo>
                      <a:pt x="168" y="138"/>
                    </a:lnTo>
                    <a:lnTo>
                      <a:pt x="197" y="156"/>
                    </a:lnTo>
                    <a:lnTo>
                      <a:pt x="227" y="172"/>
                    </a:lnTo>
                    <a:lnTo>
                      <a:pt x="227" y="172"/>
                    </a:lnTo>
                    <a:lnTo>
                      <a:pt x="246" y="13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4" name="Freeform 474"/>
              <p:cNvSpPr>
                <a:spLocks/>
              </p:cNvSpPr>
              <p:nvPr/>
            </p:nvSpPr>
            <p:spPr bwMode="auto">
              <a:xfrm>
                <a:off x="1127" y="2542"/>
                <a:ext cx="39" cy="22"/>
              </a:xfrm>
              <a:custGeom>
                <a:avLst/>
                <a:gdLst>
                  <a:gd name="T0" fmla="*/ 339 w 339"/>
                  <a:gd name="T1" fmla="*/ 134 h 180"/>
                  <a:gd name="T2" fmla="*/ 337 w 339"/>
                  <a:gd name="T3" fmla="*/ 134 h 180"/>
                  <a:gd name="T4" fmla="*/ 318 w 339"/>
                  <a:gd name="T5" fmla="*/ 129 h 180"/>
                  <a:gd name="T6" fmla="*/ 299 w 339"/>
                  <a:gd name="T7" fmla="*/ 125 h 180"/>
                  <a:gd name="T8" fmla="*/ 280 w 339"/>
                  <a:gd name="T9" fmla="*/ 119 h 180"/>
                  <a:gd name="T10" fmla="*/ 261 w 339"/>
                  <a:gd name="T11" fmla="*/ 113 h 180"/>
                  <a:gd name="T12" fmla="*/ 220 w 339"/>
                  <a:gd name="T13" fmla="*/ 96 h 180"/>
                  <a:gd name="T14" fmla="*/ 180 w 339"/>
                  <a:gd name="T15" fmla="*/ 78 h 180"/>
                  <a:gd name="T16" fmla="*/ 141 w 339"/>
                  <a:gd name="T17" fmla="*/ 59 h 180"/>
                  <a:gd name="T18" fmla="*/ 100 w 339"/>
                  <a:gd name="T19" fmla="*/ 38 h 180"/>
                  <a:gd name="T20" fmla="*/ 60 w 339"/>
                  <a:gd name="T21" fmla="*/ 18 h 180"/>
                  <a:gd name="T22" fmla="*/ 19 w 339"/>
                  <a:gd name="T23" fmla="*/ 0 h 180"/>
                  <a:gd name="T24" fmla="*/ 0 w 339"/>
                  <a:gd name="T25" fmla="*/ 42 h 180"/>
                  <a:gd name="T26" fmla="*/ 40 w 339"/>
                  <a:gd name="T27" fmla="*/ 60 h 180"/>
                  <a:gd name="T28" fmla="*/ 79 w 339"/>
                  <a:gd name="T29" fmla="*/ 80 h 180"/>
                  <a:gd name="T30" fmla="*/ 119 w 339"/>
                  <a:gd name="T31" fmla="*/ 99 h 180"/>
                  <a:gd name="T32" fmla="*/ 161 w 339"/>
                  <a:gd name="T33" fmla="*/ 120 h 180"/>
                  <a:gd name="T34" fmla="*/ 202 w 339"/>
                  <a:gd name="T35" fmla="*/ 139 h 180"/>
                  <a:gd name="T36" fmla="*/ 244 w 339"/>
                  <a:gd name="T37" fmla="*/ 156 h 180"/>
                  <a:gd name="T38" fmla="*/ 265 w 339"/>
                  <a:gd name="T39" fmla="*/ 163 h 180"/>
                  <a:gd name="T40" fmla="*/ 287 w 339"/>
                  <a:gd name="T41" fmla="*/ 170 h 180"/>
                  <a:gd name="T42" fmla="*/ 307 w 339"/>
                  <a:gd name="T43" fmla="*/ 175 h 180"/>
                  <a:gd name="T44" fmla="*/ 329 w 339"/>
                  <a:gd name="T45" fmla="*/ 180 h 180"/>
                  <a:gd name="T46" fmla="*/ 329 w 339"/>
                  <a:gd name="T47" fmla="*/ 180 h 180"/>
                  <a:gd name="T48" fmla="*/ 339 w 339"/>
                  <a:gd name="T49"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80">
                    <a:moveTo>
                      <a:pt x="339" y="134"/>
                    </a:moveTo>
                    <a:lnTo>
                      <a:pt x="337" y="134"/>
                    </a:lnTo>
                    <a:lnTo>
                      <a:pt x="318" y="129"/>
                    </a:lnTo>
                    <a:lnTo>
                      <a:pt x="299" y="125"/>
                    </a:lnTo>
                    <a:lnTo>
                      <a:pt x="280" y="119"/>
                    </a:lnTo>
                    <a:lnTo>
                      <a:pt x="261" y="113"/>
                    </a:lnTo>
                    <a:lnTo>
                      <a:pt x="220" y="96"/>
                    </a:lnTo>
                    <a:lnTo>
                      <a:pt x="180" y="78"/>
                    </a:lnTo>
                    <a:lnTo>
                      <a:pt x="141" y="59"/>
                    </a:lnTo>
                    <a:lnTo>
                      <a:pt x="100" y="38"/>
                    </a:lnTo>
                    <a:lnTo>
                      <a:pt x="60" y="18"/>
                    </a:lnTo>
                    <a:lnTo>
                      <a:pt x="19" y="0"/>
                    </a:lnTo>
                    <a:lnTo>
                      <a:pt x="0" y="42"/>
                    </a:lnTo>
                    <a:lnTo>
                      <a:pt x="40" y="60"/>
                    </a:lnTo>
                    <a:lnTo>
                      <a:pt x="79" y="80"/>
                    </a:lnTo>
                    <a:lnTo>
                      <a:pt x="119" y="99"/>
                    </a:lnTo>
                    <a:lnTo>
                      <a:pt x="161" y="120"/>
                    </a:lnTo>
                    <a:lnTo>
                      <a:pt x="202" y="139"/>
                    </a:lnTo>
                    <a:lnTo>
                      <a:pt x="244" y="156"/>
                    </a:lnTo>
                    <a:lnTo>
                      <a:pt x="265" y="163"/>
                    </a:lnTo>
                    <a:lnTo>
                      <a:pt x="287" y="170"/>
                    </a:lnTo>
                    <a:lnTo>
                      <a:pt x="307" y="175"/>
                    </a:lnTo>
                    <a:lnTo>
                      <a:pt x="329" y="180"/>
                    </a:lnTo>
                    <a:lnTo>
                      <a:pt x="329" y="180"/>
                    </a:lnTo>
                    <a:lnTo>
                      <a:pt x="339" y="13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5" name="Freeform 475"/>
              <p:cNvSpPr>
                <a:spLocks/>
              </p:cNvSpPr>
              <p:nvPr/>
            </p:nvSpPr>
            <p:spPr bwMode="auto">
              <a:xfrm>
                <a:off x="1165" y="2559"/>
                <a:ext cx="56" cy="9"/>
              </a:xfrm>
              <a:custGeom>
                <a:avLst/>
                <a:gdLst>
                  <a:gd name="T0" fmla="*/ 482 w 482"/>
                  <a:gd name="T1" fmla="*/ 32 h 77"/>
                  <a:gd name="T2" fmla="*/ 482 w 482"/>
                  <a:gd name="T3" fmla="*/ 32 h 77"/>
                  <a:gd name="T4" fmla="*/ 454 w 482"/>
                  <a:gd name="T5" fmla="*/ 24 h 77"/>
                  <a:gd name="T6" fmla="*/ 424 w 482"/>
                  <a:gd name="T7" fmla="*/ 20 h 77"/>
                  <a:gd name="T8" fmla="*/ 394 w 482"/>
                  <a:gd name="T9" fmla="*/ 16 h 77"/>
                  <a:gd name="T10" fmla="*/ 364 w 482"/>
                  <a:gd name="T11" fmla="*/ 13 h 77"/>
                  <a:gd name="T12" fmla="*/ 304 w 482"/>
                  <a:gd name="T13" fmla="*/ 12 h 77"/>
                  <a:gd name="T14" fmla="*/ 244 w 482"/>
                  <a:gd name="T15" fmla="*/ 12 h 77"/>
                  <a:gd name="T16" fmla="*/ 184 w 482"/>
                  <a:gd name="T17" fmla="*/ 12 h 77"/>
                  <a:gd name="T18" fmla="*/ 124 w 482"/>
                  <a:gd name="T19" fmla="*/ 12 h 77"/>
                  <a:gd name="T20" fmla="*/ 95 w 482"/>
                  <a:gd name="T21" fmla="*/ 11 h 77"/>
                  <a:gd name="T22" fmla="*/ 66 w 482"/>
                  <a:gd name="T23" fmla="*/ 9 h 77"/>
                  <a:gd name="T24" fmla="*/ 37 w 482"/>
                  <a:gd name="T25" fmla="*/ 5 h 77"/>
                  <a:gd name="T26" fmla="*/ 10 w 482"/>
                  <a:gd name="T27" fmla="*/ 0 h 77"/>
                  <a:gd name="T28" fmla="*/ 0 w 482"/>
                  <a:gd name="T29" fmla="*/ 46 h 77"/>
                  <a:gd name="T30" fmla="*/ 31 w 482"/>
                  <a:gd name="T31" fmla="*/ 51 h 77"/>
                  <a:gd name="T32" fmla="*/ 61 w 482"/>
                  <a:gd name="T33" fmla="*/ 54 h 77"/>
                  <a:gd name="T34" fmla="*/ 92 w 482"/>
                  <a:gd name="T35" fmla="*/ 57 h 77"/>
                  <a:gd name="T36" fmla="*/ 122 w 482"/>
                  <a:gd name="T37" fmla="*/ 59 h 77"/>
                  <a:gd name="T38" fmla="*/ 184 w 482"/>
                  <a:gd name="T39" fmla="*/ 59 h 77"/>
                  <a:gd name="T40" fmla="*/ 244 w 482"/>
                  <a:gd name="T41" fmla="*/ 59 h 77"/>
                  <a:gd name="T42" fmla="*/ 304 w 482"/>
                  <a:gd name="T43" fmla="*/ 59 h 77"/>
                  <a:gd name="T44" fmla="*/ 361 w 482"/>
                  <a:gd name="T45" fmla="*/ 60 h 77"/>
                  <a:gd name="T46" fmla="*/ 389 w 482"/>
                  <a:gd name="T47" fmla="*/ 63 h 77"/>
                  <a:gd name="T48" fmla="*/ 416 w 482"/>
                  <a:gd name="T49" fmla="*/ 66 h 77"/>
                  <a:gd name="T50" fmla="*/ 444 w 482"/>
                  <a:gd name="T51" fmla="*/ 71 h 77"/>
                  <a:gd name="T52" fmla="*/ 470 w 482"/>
                  <a:gd name="T53" fmla="*/ 77 h 77"/>
                  <a:gd name="T54" fmla="*/ 470 w 482"/>
                  <a:gd name="T55" fmla="*/ 76 h 77"/>
                  <a:gd name="T56" fmla="*/ 482 w 482"/>
                  <a:gd name="T5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2" h="77">
                    <a:moveTo>
                      <a:pt x="482" y="32"/>
                    </a:moveTo>
                    <a:lnTo>
                      <a:pt x="482" y="32"/>
                    </a:lnTo>
                    <a:lnTo>
                      <a:pt x="454" y="24"/>
                    </a:lnTo>
                    <a:lnTo>
                      <a:pt x="424" y="20"/>
                    </a:lnTo>
                    <a:lnTo>
                      <a:pt x="394" y="16"/>
                    </a:lnTo>
                    <a:lnTo>
                      <a:pt x="364" y="13"/>
                    </a:lnTo>
                    <a:lnTo>
                      <a:pt x="304" y="12"/>
                    </a:lnTo>
                    <a:lnTo>
                      <a:pt x="244" y="12"/>
                    </a:lnTo>
                    <a:lnTo>
                      <a:pt x="184" y="12"/>
                    </a:lnTo>
                    <a:lnTo>
                      <a:pt x="124" y="12"/>
                    </a:lnTo>
                    <a:lnTo>
                      <a:pt x="95" y="11"/>
                    </a:lnTo>
                    <a:lnTo>
                      <a:pt x="66" y="9"/>
                    </a:lnTo>
                    <a:lnTo>
                      <a:pt x="37" y="5"/>
                    </a:lnTo>
                    <a:lnTo>
                      <a:pt x="10" y="0"/>
                    </a:lnTo>
                    <a:lnTo>
                      <a:pt x="0" y="46"/>
                    </a:lnTo>
                    <a:lnTo>
                      <a:pt x="31" y="51"/>
                    </a:lnTo>
                    <a:lnTo>
                      <a:pt x="61" y="54"/>
                    </a:lnTo>
                    <a:lnTo>
                      <a:pt x="92" y="57"/>
                    </a:lnTo>
                    <a:lnTo>
                      <a:pt x="122" y="59"/>
                    </a:lnTo>
                    <a:lnTo>
                      <a:pt x="184" y="59"/>
                    </a:lnTo>
                    <a:lnTo>
                      <a:pt x="244" y="59"/>
                    </a:lnTo>
                    <a:lnTo>
                      <a:pt x="304" y="59"/>
                    </a:lnTo>
                    <a:lnTo>
                      <a:pt x="361" y="60"/>
                    </a:lnTo>
                    <a:lnTo>
                      <a:pt x="389" y="63"/>
                    </a:lnTo>
                    <a:lnTo>
                      <a:pt x="416" y="66"/>
                    </a:lnTo>
                    <a:lnTo>
                      <a:pt x="444" y="71"/>
                    </a:lnTo>
                    <a:lnTo>
                      <a:pt x="470" y="77"/>
                    </a:lnTo>
                    <a:lnTo>
                      <a:pt x="470" y="76"/>
                    </a:lnTo>
                    <a:lnTo>
                      <a:pt x="482" y="3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6" name="Freeform 476"/>
              <p:cNvSpPr>
                <a:spLocks/>
              </p:cNvSpPr>
              <p:nvPr/>
            </p:nvSpPr>
            <p:spPr bwMode="auto">
              <a:xfrm>
                <a:off x="1219" y="2563"/>
                <a:ext cx="21" cy="22"/>
              </a:xfrm>
              <a:custGeom>
                <a:avLst/>
                <a:gdLst>
                  <a:gd name="T0" fmla="*/ 191 w 192"/>
                  <a:gd name="T1" fmla="*/ 151 h 182"/>
                  <a:gd name="T2" fmla="*/ 192 w 192"/>
                  <a:gd name="T3" fmla="*/ 151 h 182"/>
                  <a:gd name="T4" fmla="*/ 174 w 192"/>
                  <a:gd name="T5" fmla="*/ 130 h 182"/>
                  <a:gd name="T6" fmla="*/ 156 w 192"/>
                  <a:gd name="T7" fmla="*/ 109 h 182"/>
                  <a:gd name="T8" fmla="*/ 136 w 192"/>
                  <a:gd name="T9" fmla="*/ 86 h 182"/>
                  <a:gd name="T10" fmla="*/ 116 w 192"/>
                  <a:gd name="T11" fmla="*/ 64 h 182"/>
                  <a:gd name="T12" fmla="*/ 105 w 192"/>
                  <a:gd name="T13" fmla="*/ 54 h 182"/>
                  <a:gd name="T14" fmla="*/ 93 w 192"/>
                  <a:gd name="T15" fmla="*/ 44 h 182"/>
                  <a:gd name="T16" fmla="*/ 81 w 192"/>
                  <a:gd name="T17" fmla="*/ 34 h 182"/>
                  <a:gd name="T18" fmla="*/ 69 w 192"/>
                  <a:gd name="T19" fmla="*/ 26 h 182"/>
                  <a:gd name="T20" fmla="*/ 56 w 192"/>
                  <a:gd name="T21" fmla="*/ 18 h 182"/>
                  <a:gd name="T22" fmla="*/ 42 w 192"/>
                  <a:gd name="T23" fmla="*/ 10 h 182"/>
                  <a:gd name="T24" fmla="*/ 28 w 192"/>
                  <a:gd name="T25" fmla="*/ 4 h 182"/>
                  <a:gd name="T26" fmla="*/ 12 w 192"/>
                  <a:gd name="T27" fmla="*/ 0 h 182"/>
                  <a:gd name="T28" fmla="*/ 0 w 192"/>
                  <a:gd name="T29" fmla="*/ 44 h 182"/>
                  <a:gd name="T30" fmla="*/ 11 w 192"/>
                  <a:gd name="T31" fmla="*/ 48 h 182"/>
                  <a:gd name="T32" fmla="*/ 22 w 192"/>
                  <a:gd name="T33" fmla="*/ 52 h 182"/>
                  <a:gd name="T34" fmla="*/ 33 w 192"/>
                  <a:gd name="T35" fmla="*/ 58 h 182"/>
                  <a:gd name="T36" fmla="*/ 42 w 192"/>
                  <a:gd name="T37" fmla="*/ 64 h 182"/>
                  <a:gd name="T38" fmla="*/ 53 w 192"/>
                  <a:gd name="T39" fmla="*/ 72 h 182"/>
                  <a:gd name="T40" fmla="*/ 63 w 192"/>
                  <a:gd name="T41" fmla="*/ 80 h 182"/>
                  <a:gd name="T42" fmla="*/ 74 w 192"/>
                  <a:gd name="T43" fmla="*/ 88 h 182"/>
                  <a:gd name="T44" fmla="*/ 83 w 192"/>
                  <a:gd name="T45" fmla="*/ 98 h 182"/>
                  <a:gd name="T46" fmla="*/ 102 w 192"/>
                  <a:gd name="T47" fmla="*/ 117 h 182"/>
                  <a:gd name="T48" fmla="*/ 120 w 192"/>
                  <a:gd name="T49" fmla="*/ 139 h 182"/>
                  <a:gd name="T50" fmla="*/ 138 w 192"/>
                  <a:gd name="T51" fmla="*/ 160 h 182"/>
                  <a:gd name="T52" fmla="*/ 156 w 192"/>
                  <a:gd name="T53" fmla="*/ 181 h 182"/>
                  <a:gd name="T54" fmla="*/ 156 w 192"/>
                  <a:gd name="T55" fmla="*/ 182 h 182"/>
                  <a:gd name="T56" fmla="*/ 191 w 192"/>
                  <a:gd name="T57" fmla="*/ 1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2">
                    <a:moveTo>
                      <a:pt x="191" y="151"/>
                    </a:moveTo>
                    <a:lnTo>
                      <a:pt x="192" y="151"/>
                    </a:lnTo>
                    <a:lnTo>
                      <a:pt x="174" y="130"/>
                    </a:lnTo>
                    <a:lnTo>
                      <a:pt x="156" y="109"/>
                    </a:lnTo>
                    <a:lnTo>
                      <a:pt x="136" y="86"/>
                    </a:lnTo>
                    <a:lnTo>
                      <a:pt x="116" y="64"/>
                    </a:lnTo>
                    <a:lnTo>
                      <a:pt x="105" y="54"/>
                    </a:lnTo>
                    <a:lnTo>
                      <a:pt x="93" y="44"/>
                    </a:lnTo>
                    <a:lnTo>
                      <a:pt x="81" y="34"/>
                    </a:lnTo>
                    <a:lnTo>
                      <a:pt x="69" y="26"/>
                    </a:lnTo>
                    <a:lnTo>
                      <a:pt x="56" y="18"/>
                    </a:lnTo>
                    <a:lnTo>
                      <a:pt x="42" y="10"/>
                    </a:lnTo>
                    <a:lnTo>
                      <a:pt x="28" y="4"/>
                    </a:lnTo>
                    <a:lnTo>
                      <a:pt x="12" y="0"/>
                    </a:lnTo>
                    <a:lnTo>
                      <a:pt x="0" y="44"/>
                    </a:lnTo>
                    <a:lnTo>
                      <a:pt x="11" y="48"/>
                    </a:lnTo>
                    <a:lnTo>
                      <a:pt x="22" y="52"/>
                    </a:lnTo>
                    <a:lnTo>
                      <a:pt x="33" y="58"/>
                    </a:lnTo>
                    <a:lnTo>
                      <a:pt x="42" y="64"/>
                    </a:lnTo>
                    <a:lnTo>
                      <a:pt x="53" y="72"/>
                    </a:lnTo>
                    <a:lnTo>
                      <a:pt x="63" y="80"/>
                    </a:lnTo>
                    <a:lnTo>
                      <a:pt x="74" y="88"/>
                    </a:lnTo>
                    <a:lnTo>
                      <a:pt x="83" y="98"/>
                    </a:lnTo>
                    <a:lnTo>
                      <a:pt x="102" y="117"/>
                    </a:lnTo>
                    <a:lnTo>
                      <a:pt x="120" y="139"/>
                    </a:lnTo>
                    <a:lnTo>
                      <a:pt x="138" y="160"/>
                    </a:lnTo>
                    <a:lnTo>
                      <a:pt x="156" y="181"/>
                    </a:lnTo>
                    <a:lnTo>
                      <a:pt x="156" y="182"/>
                    </a:lnTo>
                    <a:lnTo>
                      <a:pt x="191" y="15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7" name="Freeform 477"/>
              <p:cNvSpPr>
                <a:spLocks/>
              </p:cNvSpPr>
              <p:nvPr/>
            </p:nvSpPr>
            <p:spPr bwMode="auto">
              <a:xfrm>
                <a:off x="1237" y="2582"/>
                <a:ext cx="14" cy="16"/>
              </a:xfrm>
              <a:custGeom>
                <a:avLst/>
                <a:gdLst>
                  <a:gd name="T0" fmla="*/ 123 w 123"/>
                  <a:gd name="T1" fmla="*/ 127 h 137"/>
                  <a:gd name="T2" fmla="*/ 123 w 123"/>
                  <a:gd name="T3" fmla="*/ 128 h 137"/>
                  <a:gd name="T4" fmla="*/ 120 w 123"/>
                  <a:gd name="T5" fmla="*/ 117 h 137"/>
                  <a:gd name="T6" fmla="*/ 118 w 123"/>
                  <a:gd name="T7" fmla="*/ 108 h 137"/>
                  <a:gd name="T8" fmla="*/ 113 w 123"/>
                  <a:gd name="T9" fmla="*/ 98 h 137"/>
                  <a:gd name="T10" fmla="*/ 108 w 123"/>
                  <a:gd name="T11" fmla="*/ 89 h 137"/>
                  <a:gd name="T12" fmla="*/ 99 w 123"/>
                  <a:gd name="T13" fmla="*/ 72 h 137"/>
                  <a:gd name="T14" fmla="*/ 86 w 123"/>
                  <a:gd name="T15" fmla="*/ 56 h 137"/>
                  <a:gd name="T16" fmla="*/ 60 w 123"/>
                  <a:gd name="T17" fmla="*/ 26 h 137"/>
                  <a:gd name="T18" fmla="*/ 35 w 123"/>
                  <a:gd name="T19" fmla="*/ 0 h 137"/>
                  <a:gd name="T20" fmla="*/ 0 w 123"/>
                  <a:gd name="T21" fmla="*/ 31 h 137"/>
                  <a:gd name="T22" fmla="*/ 26 w 123"/>
                  <a:gd name="T23" fmla="*/ 57 h 137"/>
                  <a:gd name="T24" fmla="*/ 50 w 123"/>
                  <a:gd name="T25" fmla="*/ 85 h 137"/>
                  <a:gd name="T26" fmla="*/ 60 w 123"/>
                  <a:gd name="T27" fmla="*/ 98 h 137"/>
                  <a:gd name="T28" fmla="*/ 69 w 123"/>
                  <a:gd name="T29" fmla="*/ 113 h 137"/>
                  <a:gd name="T30" fmla="*/ 71 w 123"/>
                  <a:gd name="T31" fmla="*/ 119 h 137"/>
                  <a:gd name="T32" fmla="*/ 74 w 123"/>
                  <a:gd name="T33" fmla="*/ 125 h 137"/>
                  <a:gd name="T34" fmla="*/ 76 w 123"/>
                  <a:gd name="T35" fmla="*/ 131 h 137"/>
                  <a:gd name="T36" fmla="*/ 77 w 123"/>
                  <a:gd name="T37" fmla="*/ 137 h 137"/>
                  <a:gd name="T38" fmla="*/ 77 w 123"/>
                  <a:gd name="T39" fmla="*/ 137 h 137"/>
                  <a:gd name="T40" fmla="*/ 123 w 123"/>
                  <a:gd name="T41"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37">
                    <a:moveTo>
                      <a:pt x="123" y="127"/>
                    </a:moveTo>
                    <a:lnTo>
                      <a:pt x="123" y="128"/>
                    </a:lnTo>
                    <a:lnTo>
                      <a:pt x="120" y="117"/>
                    </a:lnTo>
                    <a:lnTo>
                      <a:pt x="118" y="108"/>
                    </a:lnTo>
                    <a:lnTo>
                      <a:pt x="113" y="98"/>
                    </a:lnTo>
                    <a:lnTo>
                      <a:pt x="108" y="89"/>
                    </a:lnTo>
                    <a:lnTo>
                      <a:pt x="99" y="72"/>
                    </a:lnTo>
                    <a:lnTo>
                      <a:pt x="86" y="56"/>
                    </a:lnTo>
                    <a:lnTo>
                      <a:pt x="60" y="26"/>
                    </a:lnTo>
                    <a:lnTo>
                      <a:pt x="35" y="0"/>
                    </a:lnTo>
                    <a:lnTo>
                      <a:pt x="0" y="31"/>
                    </a:lnTo>
                    <a:lnTo>
                      <a:pt x="26" y="57"/>
                    </a:lnTo>
                    <a:lnTo>
                      <a:pt x="50" y="85"/>
                    </a:lnTo>
                    <a:lnTo>
                      <a:pt x="60" y="98"/>
                    </a:lnTo>
                    <a:lnTo>
                      <a:pt x="69" y="113"/>
                    </a:lnTo>
                    <a:lnTo>
                      <a:pt x="71" y="119"/>
                    </a:lnTo>
                    <a:lnTo>
                      <a:pt x="74" y="125"/>
                    </a:lnTo>
                    <a:lnTo>
                      <a:pt x="76" y="131"/>
                    </a:lnTo>
                    <a:lnTo>
                      <a:pt x="77" y="137"/>
                    </a:lnTo>
                    <a:lnTo>
                      <a:pt x="77" y="137"/>
                    </a:lnTo>
                    <a:lnTo>
                      <a:pt x="123" y="12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8" name="Freeform 478"/>
              <p:cNvSpPr>
                <a:spLocks/>
              </p:cNvSpPr>
              <p:nvPr/>
            </p:nvSpPr>
            <p:spPr bwMode="auto">
              <a:xfrm>
                <a:off x="1243" y="2596"/>
                <a:ext cx="8" cy="23"/>
              </a:xfrm>
              <a:custGeom>
                <a:avLst/>
                <a:gdLst>
                  <a:gd name="T0" fmla="*/ 51 w 65"/>
                  <a:gd name="T1" fmla="*/ 164 h 181"/>
                  <a:gd name="T2" fmla="*/ 51 w 65"/>
                  <a:gd name="T3" fmla="*/ 164 h 181"/>
                  <a:gd name="T4" fmla="*/ 48 w 65"/>
                  <a:gd name="T5" fmla="*/ 157 h 181"/>
                  <a:gd name="T6" fmla="*/ 47 w 65"/>
                  <a:gd name="T7" fmla="*/ 149 h 181"/>
                  <a:gd name="T8" fmla="*/ 47 w 65"/>
                  <a:gd name="T9" fmla="*/ 140 h 181"/>
                  <a:gd name="T10" fmla="*/ 47 w 65"/>
                  <a:gd name="T11" fmla="*/ 133 h 181"/>
                  <a:gd name="T12" fmla="*/ 50 w 65"/>
                  <a:gd name="T13" fmla="*/ 113 h 181"/>
                  <a:gd name="T14" fmla="*/ 54 w 65"/>
                  <a:gd name="T15" fmla="*/ 92 h 181"/>
                  <a:gd name="T16" fmla="*/ 59 w 65"/>
                  <a:gd name="T17" fmla="*/ 71 h 181"/>
                  <a:gd name="T18" fmla="*/ 64 w 65"/>
                  <a:gd name="T19" fmla="*/ 48 h 181"/>
                  <a:gd name="T20" fmla="*/ 65 w 65"/>
                  <a:gd name="T21" fmla="*/ 36 h 181"/>
                  <a:gd name="T22" fmla="*/ 65 w 65"/>
                  <a:gd name="T23" fmla="*/ 24 h 181"/>
                  <a:gd name="T24" fmla="*/ 65 w 65"/>
                  <a:gd name="T25" fmla="*/ 12 h 181"/>
                  <a:gd name="T26" fmla="*/ 63 w 65"/>
                  <a:gd name="T27" fmla="*/ 0 h 181"/>
                  <a:gd name="T28" fmla="*/ 17 w 65"/>
                  <a:gd name="T29" fmla="*/ 10 h 181"/>
                  <a:gd name="T30" fmla="*/ 18 w 65"/>
                  <a:gd name="T31" fmla="*/ 17 h 181"/>
                  <a:gd name="T32" fmla="*/ 18 w 65"/>
                  <a:gd name="T33" fmla="*/ 24 h 181"/>
                  <a:gd name="T34" fmla="*/ 18 w 65"/>
                  <a:gd name="T35" fmla="*/ 32 h 181"/>
                  <a:gd name="T36" fmla="*/ 17 w 65"/>
                  <a:gd name="T37" fmla="*/ 41 h 181"/>
                  <a:gd name="T38" fmla="*/ 14 w 65"/>
                  <a:gd name="T39" fmla="*/ 61 h 181"/>
                  <a:gd name="T40" fmla="*/ 9 w 65"/>
                  <a:gd name="T41" fmla="*/ 82 h 181"/>
                  <a:gd name="T42" fmla="*/ 4 w 65"/>
                  <a:gd name="T43" fmla="*/ 104 h 181"/>
                  <a:gd name="T44" fmla="*/ 0 w 65"/>
                  <a:gd name="T45" fmla="*/ 128 h 181"/>
                  <a:gd name="T46" fmla="*/ 0 w 65"/>
                  <a:gd name="T47" fmla="*/ 142 h 181"/>
                  <a:gd name="T48" fmla="*/ 0 w 65"/>
                  <a:gd name="T49" fmla="*/ 154 h 181"/>
                  <a:gd name="T50" fmla="*/ 3 w 65"/>
                  <a:gd name="T51" fmla="*/ 167 h 181"/>
                  <a:gd name="T52" fmla="*/ 6 w 65"/>
                  <a:gd name="T53" fmla="*/ 180 h 181"/>
                  <a:gd name="T54" fmla="*/ 6 w 65"/>
                  <a:gd name="T55" fmla="*/ 181 h 181"/>
                  <a:gd name="T56" fmla="*/ 51 w 65"/>
                  <a:gd name="T57"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1">
                    <a:moveTo>
                      <a:pt x="51" y="164"/>
                    </a:moveTo>
                    <a:lnTo>
                      <a:pt x="51" y="164"/>
                    </a:lnTo>
                    <a:lnTo>
                      <a:pt x="48" y="157"/>
                    </a:lnTo>
                    <a:lnTo>
                      <a:pt x="47" y="149"/>
                    </a:lnTo>
                    <a:lnTo>
                      <a:pt x="47" y="140"/>
                    </a:lnTo>
                    <a:lnTo>
                      <a:pt x="47" y="133"/>
                    </a:lnTo>
                    <a:lnTo>
                      <a:pt x="50" y="113"/>
                    </a:lnTo>
                    <a:lnTo>
                      <a:pt x="54" y="92"/>
                    </a:lnTo>
                    <a:lnTo>
                      <a:pt x="59" y="71"/>
                    </a:lnTo>
                    <a:lnTo>
                      <a:pt x="64" y="48"/>
                    </a:lnTo>
                    <a:lnTo>
                      <a:pt x="65" y="36"/>
                    </a:lnTo>
                    <a:lnTo>
                      <a:pt x="65" y="24"/>
                    </a:lnTo>
                    <a:lnTo>
                      <a:pt x="65" y="12"/>
                    </a:lnTo>
                    <a:lnTo>
                      <a:pt x="63" y="0"/>
                    </a:lnTo>
                    <a:lnTo>
                      <a:pt x="17" y="10"/>
                    </a:lnTo>
                    <a:lnTo>
                      <a:pt x="18" y="17"/>
                    </a:lnTo>
                    <a:lnTo>
                      <a:pt x="18" y="24"/>
                    </a:lnTo>
                    <a:lnTo>
                      <a:pt x="18" y="32"/>
                    </a:lnTo>
                    <a:lnTo>
                      <a:pt x="17" y="41"/>
                    </a:lnTo>
                    <a:lnTo>
                      <a:pt x="14" y="61"/>
                    </a:lnTo>
                    <a:lnTo>
                      <a:pt x="9" y="82"/>
                    </a:lnTo>
                    <a:lnTo>
                      <a:pt x="4" y="104"/>
                    </a:lnTo>
                    <a:lnTo>
                      <a:pt x="0" y="128"/>
                    </a:lnTo>
                    <a:lnTo>
                      <a:pt x="0" y="142"/>
                    </a:lnTo>
                    <a:lnTo>
                      <a:pt x="0" y="154"/>
                    </a:lnTo>
                    <a:lnTo>
                      <a:pt x="3" y="167"/>
                    </a:lnTo>
                    <a:lnTo>
                      <a:pt x="6" y="180"/>
                    </a:lnTo>
                    <a:lnTo>
                      <a:pt x="6" y="181"/>
                    </a:lnTo>
                    <a:lnTo>
                      <a:pt x="51" y="16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59" name="Freeform 479"/>
              <p:cNvSpPr>
                <a:spLocks/>
              </p:cNvSpPr>
              <p:nvPr/>
            </p:nvSpPr>
            <p:spPr bwMode="auto">
              <a:xfrm>
                <a:off x="1244" y="2617"/>
                <a:ext cx="35" cy="62"/>
              </a:xfrm>
              <a:custGeom>
                <a:avLst/>
                <a:gdLst>
                  <a:gd name="T0" fmla="*/ 305 w 305"/>
                  <a:gd name="T1" fmla="*/ 494 h 512"/>
                  <a:gd name="T2" fmla="*/ 305 w 305"/>
                  <a:gd name="T3" fmla="*/ 494 h 512"/>
                  <a:gd name="T4" fmla="*/ 292 w 305"/>
                  <a:gd name="T5" fmla="*/ 461 h 512"/>
                  <a:gd name="T6" fmla="*/ 278 w 305"/>
                  <a:gd name="T7" fmla="*/ 429 h 512"/>
                  <a:gd name="T8" fmla="*/ 262 w 305"/>
                  <a:gd name="T9" fmla="*/ 398 h 512"/>
                  <a:gd name="T10" fmla="*/ 245 w 305"/>
                  <a:gd name="T11" fmla="*/ 366 h 512"/>
                  <a:gd name="T12" fmla="*/ 209 w 305"/>
                  <a:gd name="T13" fmla="*/ 304 h 512"/>
                  <a:gd name="T14" fmla="*/ 173 w 305"/>
                  <a:gd name="T15" fmla="*/ 244 h 512"/>
                  <a:gd name="T16" fmla="*/ 137 w 305"/>
                  <a:gd name="T17" fmla="*/ 183 h 512"/>
                  <a:gd name="T18" fmla="*/ 102 w 305"/>
                  <a:gd name="T19" fmla="*/ 123 h 512"/>
                  <a:gd name="T20" fmla="*/ 87 w 305"/>
                  <a:gd name="T21" fmla="*/ 93 h 512"/>
                  <a:gd name="T22" fmla="*/ 71 w 305"/>
                  <a:gd name="T23" fmla="*/ 62 h 512"/>
                  <a:gd name="T24" fmla="*/ 57 w 305"/>
                  <a:gd name="T25" fmla="*/ 30 h 512"/>
                  <a:gd name="T26" fmla="*/ 45 w 305"/>
                  <a:gd name="T27" fmla="*/ 0 h 512"/>
                  <a:gd name="T28" fmla="*/ 0 w 305"/>
                  <a:gd name="T29" fmla="*/ 17 h 512"/>
                  <a:gd name="T30" fmla="*/ 15 w 305"/>
                  <a:gd name="T31" fmla="*/ 50 h 512"/>
                  <a:gd name="T32" fmla="*/ 29 w 305"/>
                  <a:gd name="T33" fmla="*/ 82 h 512"/>
                  <a:gd name="T34" fmla="*/ 45 w 305"/>
                  <a:gd name="T35" fmla="*/ 113 h 512"/>
                  <a:gd name="T36" fmla="*/ 62 w 305"/>
                  <a:gd name="T37" fmla="*/ 144 h 512"/>
                  <a:gd name="T38" fmla="*/ 96 w 305"/>
                  <a:gd name="T39" fmla="*/ 207 h 512"/>
                  <a:gd name="T40" fmla="*/ 134 w 305"/>
                  <a:gd name="T41" fmla="*/ 267 h 512"/>
                  <a:gd name="T42" fmla="*/ 170 w 305"/>
                  <a:gd name="T43" fmla="*/ 328 h 512"/>
                  <a:gd name="T44" fmla="*/ 204 w 305"/>
                  <a:gd name="T45" fmla="*/ 388 h 512"/>
                  <a:gd name="T46" fmla="*/ 220 w 305"/>
                  <a:gd name="T47" fmla="*/ 419 h 512"/>
                  <a:gd name="T48" fmla="*/ 236 w 305"/>
                  <a:gd name="T49" fmla="*/ 449 h 512"/>
                  <a:gd name="T50" fmla="*/ 249 w 305"/>
                  <a:gd name="T51" fmla="*/ 480 h 512"/>
                  <a:gd name="T52" fmla="*/ 262 w 305"/>
                  <a:gd name="T53" fmla="*/ 510 h 512"/>
                  <a:gd name="T54" fmla="*/ 262 w 305"/>
                  <a:gd name="T55" fmla="*/ 512 h 512"/>
                  <a:gd name="T56" fmla="*/ 305 w 305"/>
                  <a:gd name="T57" fmla="*/ 4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5" h="512">
                    <a:moveTo>
                      <a:pt x="305" y="494"/>
                    </a:moveTo>
                    <a:lnTo>
                      <a:pt x="305" y="494"/>
                    </a:lnTo>
                    <a:lnTo>
                      <a:pt x="292" y="461"/>
                    </a:lnTo>
                    <a:lnTo>
                      <a:pt x="278" y="429"/>
                    </a:lnTo>
                    <a:lnTo>
                      <a:pt x="262" y="398"/>
                    </a:lnTo>
                    <a:lnTo>
                      <a:pt x="245" y="366"/>
                    </a:lnTo>
                    <a:lnTo>
                      <a:pt x="209" y="304"/>
                    </a:lnTo>
                    <a:lnTo>
                      <a:pt x="173" y="244"/>
                    </a:lnTo>
                    <a:lnTo>
                      <a:pt x="137" y="183"/>
                    </a:lnTo>
                    <a:lnTo>
                      <a:pt x="102" y="123"/>
                    </a:lnTo>
                    <a:lnTo>
                      <a:pt x="87" y="93"/>
                    </a:lnTo>
                    <a:lnTo>
                      <a:pt x="71" y="62"/>
                    </a:lnTo>
                    <a:lnTo>
                      <a:pt x="57" y="30"/>
                    </a:lnTo>
                    <a:lnTo>
                      <a:pt x="45" y="0"/>
                    </a:lnTo>
                    <a:lnTo>
                      <a:pt x="0" y="17"/>
                    </a:lnTo>
                    <a:lnTo>
                      <a:pt x="15" y="50"/>
                    </a:lnTo>
                    <a:lnTo>
                      <a:pt x="29" y="82"/>
                    </a:lnTo>
                    <a:lnTo>
                      <a:pt x="45" y="113"/>
                    </a:lnTo>
                    <a:lnTo>
                      <a:pt x="62" y="144"/>
                    </a:lnTo>
                    <a:lnTo>
                      <a:pt x="96" y="207"/>
                    </a:lnTo>
                    <a:lnTo>
                      <a:pt x="134" y="267"/>
                    </a:lnTo>
                    <a:lnTo>
                      <a:pt x="170" y="328"/>
                    </a:lnTo>
                    <a:lnTo>
                      <a:pt x="204" y="388"/>
                    </a:lnTo>
                    <a:lnTo>
                      <a:pt x="220" y="419"/>
                    </a:lnTo>
                    <a:lnTo>
                      <a:pt x="236" y="449"/>
                    </a:lnTo>
                    <a:lnTo>
                      <a:pt x="249" y="480"/>
                    </a:lnTo>
                    <a:lnTo>
                      <a:pt x="262" y="510"/>
                    </a:lnTo>
                    <a:lnTo>
                      <a:pt x="262" y="512"/>
                    </a:lnTo>
                    <a:lnTo>
                      <a:pt x="305" y="494"/>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0" name="Freeform 480"/>
              <p:cNvSpPr>
                <a:spLocks/>
              </p:cNvSpPr>
              <p:nvPr/>
            </p:nvSpPr>
            <p:spPr bwMode="auto">
              <a:xfrm>
                <a:off x="1275" y="2676"/>
                <a:ext cx="10" cy="37"/>
              </a:xfrm>
              <a:custGeom>
                <a:avLst/>
                <a:gdLst>
                  <a:gd name="T0" fmla="*/ 88 w 88"/>
                  <a:gd name="T1" fmla="*/ 301 h 301"/>
                  <a:gd name="T2" fmla="*/ 88 w 88"/>
                  <a:gd name="T3" fmla="*/ 301 h 301"/>
                  <a:gd name="T4" fmla="*/ 88 w 88"/>
                  <a:gd name="T5" fmla="*/ 264 h 301"/>
                  <a:gd name="T6" fmla="*/ 86 w 88"/>
                  <a:gd name="T7" fmla="*/ 225 h 301"/>
                  <a:gd name="T8" fmla="*/ 84 w 88"/>
                  <a:gd name="T9" fmla="*/ 187 h 301"/>
                  <a:gd name="T10" fmla="*/ 79 w 88"/>
                  <a:gd name="T11" fmla="*/ 148 h 301"/>
                  <a:gd name="T12" fmla="*/ 74 w 88"/>
                  <a:gd name="T13" fmla="*/ 110 h 301"/>
                  <a:gd name="T14" fmla="*/ 66 w 88"/>
                  <a:gd name="T15" fmla="*/ 73 h 301"/>
                  <a:gd name="T16" fmla="*/ 61 w 88"/>
                  <a:gd name="T17" fmla="*/ 55 h 301"/>
                  <a:gd name="T18" fmla="*/ 56 w 88"/>
                  <a:gd name="T19" fmla="*/ 36 h 301"/>
                  <a:gd name="T20" fmla="*/ 50 w 88"/>
                  <a:gd name="T21" fmla="*/ 18 h 301"/>
                  <a:gd name="T22" fmla="*/ 43 w 88"/>
                  <a:gd name="T23" fmla="*/ 0 h 301"/>
                  <a:gd name="T24" fmla="*/ 0 w 88"/>
                  <a:gd name="T25" fmla="*/ 18 h 301"/>
                  <a:gd name="T26" fmla="*/ 6 w 88"/>
                  <a:gd name="T27" fmla="*/ 33 h 301"/>
                  <a:gd name="T28" fmla="*/ 12 w 88"/>
                  <a:gd name="T29" fmla="*/ 50 h 301"/>
                  <a:gd name="T30" fmla="*/ 17 w 88"/>
                  <a:gd name="T31" fmla="*/ 67 h 301"/>
                  <a:gd name="T32" fmla="*/ 20 w 88"/>
                  <a:gd name="T33" fmla="*/ 84 h 301"/>
                  <a:gd name="T34" fmla="*/ 28 w 88"/>
                  <a:gd name="T35" fmla="*/ 118 h 301"/>
                  <a:gd name="T36" fmla="*/ 34 w 88"/>
                  <a:gd name="T37" fmla="*/ 154 h 301"/>
                  <a:gd name="T38" fmla="*/ 37 w 88"/>
                  <a:gd name="T39" fmla="*/ 190 h 301"/>
                  <a:gd name="T40" fmla="*/ 40 w 88"/>
                  <a:gd name="T41" fmla="*/ 228 h 301"/>
                  <a:gd name="T42" fmla="*/ 41 w 88"/>
                  <a:gd name="T43" fmla="*/ 264 h 301"/>
                  <a:gd name="T44" fmla="*/ 41 w 88"/>
                  <a:gd name="T45" fmla="*/ 301 h 301"/>
                  <a:gd name="T46" fmla="*/ 41 w 88"/>
                  <a:gd name="T47" fmla="*/ 301 h 301"/>
                  <a:gd name="T48" fmla="*/ 88 w 88"/>
                  <a:gd name="T4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301">
                    <a:moveTo>
                      <a:pt x="88" y="301"/>
                    </a:moveTo>
                    <a:lnTo>
                      <a:pt x="88" y="301"/>
                    </a:lnTo>
                    <a:lnTo>
                      <a:pt x="88" y="264"/>
                    </a:lnTo>
                    <a:lnTo>
                      <a:pt x="86" y="225"/>
                    </a:lnTo>
                    <a:lnTo>
                      <a:pt x="84" y="187"/>
                    </a:lnTo>
                    <a:lnTo>
                      <a:pt x="79" y="148"/>
                    </a:lnTo>
                    <a:lnTo>
                      <a:pt x="74" y="110"/>
                    </a:lnTo>
                    <a:lnTo>
                      <a:pt x="66" y="73"/>
                    </a:lnTo>
                    <a:lnTo>
                      <a:pt x="61" y="55"/>
                    </a:lnTo>
                    <a:lnTo>
                      <a:pt x="56" y="36"/>
                    </a:lnTo>
                    <a:lnTo>
                      <a:pt x="50" y="18"/>
                    </a:lnTo>
                    <a:lnTo>
                      <a:pt x="43" y="0"/>
                    </a:lnTo>
                    <a:lnTo>
                      <a:pt x="0" y="18"/>
                    </a:lnTo>
                    <a:lnTo>
                      <a:pt x="6" y="33"/>
                    </a:lnTo>
                    <a:lnTo>
                      <a:pt x="12" y="50"/>
                    </a:lnTo>
                    <a:lnTo>
                      <a:pt x="17" y="67"/>
                    </a:lnTo>
                    <a:lnTo>
                      <a:pt x="20" y="84"/>
                    </a:lnTo>
                    <a:lnTo>
                      <a:pt x="28" y="118"/>
                    </a:lnTo>
                    <a:lnTo>
                      <a:pt x="34" y="154"/>
                    </a:lnTo>
                    <a:lnTo>
                      <a:pt x="37" y="190"/>
                    </a:lnTo>
                    <a:lnTo>
                      <a:pt x="40" y="228"/>
                    </a:lnTo>
                    <a:lnTo>
                      <a:pt x="41" y="264"/>
                    </a:lnTo>
                    <a:lnTo>
                      <a:pt x="41" y="301"/>
                    </a:lnTo>
                    <a:lnTo>
                      <a:pt x="41" y="301"/>
                    </a:lnTo>
                    <a:lnTo>
                      <a:pt x="88" y="30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1" name="Freeform 481"/>
              <p:cNvSpPr>
                <a:spLocks/>
              </p:cNvSpPr>
              <p:nvPr/>
            </p:nvSpPr>
            <p:spPr bwMode="auto">
              <a:xfrm>
                <a:off x="1275" y="2713"/>
                <a:ext cx="10" cy="34"/>
              </a:xfrm>
              <a:custGeom>
                <a:avLst/>
                <a:gdLst>
                  <a:gd name="T0" fmla="*/ 45 w 89"/>
                  <a:gd name="T1" fmla="*/ 277 h 278"/>
                  <a:gd name="T2" fmla="*/ 45 w 89"/>
                  <a:gd name="T3" fmla="*/ 278 h 278"/>
                  <a:gd name="T4" fmla="*/ 54 w 89"/>
                  <a:gd name="T5" fmla="*/ 243 h 278"/>
                  <a:gd name="T6" fmla="*/ 62 w 89"/>
                  <a:gd name="T7" fmla="*/ 209 h 278"/>
                  <a:gd name="T8" fmla="*/ 69 w 89"/>
                  <a:gd name="T9" fmla="*/ 175 h 278"/>
                  <a:gd name="T10" fmla="*/ 77 w 89"/>
                  <a:gd name="T11" fmla="*/ 139 h 278"/>
                  <a:gd name="T12" fmla="*/ 81 w 89"/>
                  <a:gd name="T13" fmla="*/ 104 h 278"/>
                  <a:gd name="T14" fmla="*/ 85 w 89"/>
                  <a:gd name="T15" fmla="*/ 69 h 278"/>
                  <a:gd name="T16" fmla="*/ 89 w 89"/>
                  <a:gd name="T17" fmla="*/ 35 h 278"/>
                  <a:gd name="T18" fmla="*/ 89 w 89"/>
                  <a:gd name="T19" fmla="*/ 0 h 278"/>
                  <a:gd name="T20" fmla="*/ 42 w 89"/>
                  <a:gd name="T21" fmla="*/ 0 h 278"/>
                  <a:gd name="T22" fmla="*/ 42 w 89"/>
                  <a:gd name="T23" fmla="*/ 32 h 278"/>
                  <a:gd name="T24" fmla="*/ 39 w 89"/>
                  <a:gd name="T25" fmla="*/ 65 h 278"/>
                  <a:gd name="T26" fmla="*/ 36 w 89"/>
                  <a:gd name="T27" fmla="*/ 98 h 278"/>
                  <a:gd name="T28" fmla="*/ 30 w 89"/>
                  <a:gd name="T29" fmla="*/ 132 h 278"/>
                  <a:gd name="T30" fmla="*/ 24 w 89"/>
                  <a:gd name="T31" fmla="*/ 165 h 278"/>
                  <a:gd name="T32" fmla="*/ 17 w 89"/>
                  <a:gd name="T33" fmla="*/ 199 h 278"/>
                  <a:gd name="T34" fmla="*/ 8 w 89"/>
                  <a:gd name="T35" fmla="*/ 233 h 278"/>
                  <a:gd name="T36" fmla="*/ 0 w 89"/>
                  <a:gd name="T37" fmla="*/ 266 h 278"/>
                  <a:gd name="T38" fmla="*/ 0 w 89"/>
                  <a:gd name="T39" fmla="*/ 266 h 278"/>
                  <a:gd name="T40" fmla="*/ 45 w 89"/>
                  <a:gd name="T41"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278">
                    <a:moveTo>
                      <a:pt x="45" y="277"/>
                    </a:moveTo>
                    <a:lnTo>
                      <a:pt x="45" y="278"/>
                    </a:lnTo>
                    <a:lnTo>
                      <a:pt x="54" y="243"/>
                    </a:lnTo>
                    <a:lnTo>
                      <a:pt x="62" y="209"/>
                    </a:lnTo>
                    <a:lnTo>
                      <a:pt x="69" y="175"/>
                    </a:lnTo>
                    <a:lnTo>
                      <a:pt x="77" y="139"/>
                    </a:lnTo>
                    <a:lnTo>
                      <a:pt x="81" y="104"/>
                    </a:lnTo>
                    <a:lnTo>
                      <a:pt x="85" y="69"/>
                    </a:lnTo>
                    <a:lnTo>
                      <a:pt x="89" y="35"/>
                    </a:lnTo>
                    <a:lnTo>
                      <a:pt x="89" y="0"/>
                    </a:lnTo>
                    <a:lnTo>
                      <a:pt x="42" y="0"/>
                    </a:lnTo>
                    <a:lnTo>
                      <a:pt x="42" y="32"/>
                    </a:lnTo>
                    <a:lnTo>
                      <a:pt x="39" y="65"/>
                    </a:lnTo>
                    <a:lnTo>
                      <a:pt x="36" y="98"/>
                    </a:lnTo>
                    <a:lnTo>
                      <a:pt x="30" y="132"/>
                    </a:lnTo>
                    <a:lnTo>
                      <a:pt x="24" y="165"/>
                    </a:lnTo>
                    <a:lnTo>
                      <a:pt x="17" y="199"/>
                    </a:lnTo>
                    <a:lnTo>
                      <a:pt x="8" y="233"/>
                    </a:lnTo>
                    <a:lnTo>
                      <a:pt x="0" y="266"/>
                    </a:lnTo>
                    <a:lnTo>
                      <a:pt x="0" y="266"/>
                    </a:lnTo>
                    <a:lnTo>
                      <a:pt x="45" y="27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2" name="Freeform 482"/>
              <p:cNvSpPr>
                <a:spLocks/>
              </p:cNvSpPr>
              <p:nvPr/>
            </p:nvSpPr>
            <p:spPr bwMode="auto">
              <a:xfrm>
                <a:off x="1263" y="2745"/>
                <a:ext cx="17" cy="33"/>
              </a:xfrm>
              <a:custGeom>
                <a:avLst/>
                <a:gdLst>
                  <a:gd name="T0" fmla="*/ 46 w 146"/>
                  <a:gd name="T1" fmla="*/ 271 h 271"/>
                  <a:gd name="T2" fmla="*/ 46 w 146"/>
                  <a:gd name="T3" fmla="*/ 271 h 271"/>
                  <a:gd name="T4" fmla="*/ 49 w 146"/>
                  <a:gd name="T5" fmla="*/ 256 h 271"/>
                  <a:gd name="T6" fmla="*/ 54 w 146"/>
                  <a:gd name="T7" fmla="*/ 239 h 271"/>
                  <a:gd name="T8" fmla="*/ 59 w 146"/>
                  <a:gd name="T9" fmla="*/ 223 h 271"/>
                  <a:gd name="T10" fmla="*/ 65 w 146"/>
                  <a:gd name="T11" fmla="*/ 208 h 271"/>
                  <a:gd name="T12" fmla="*/ 79 w 146"/>
                  <a:gd name="T13" fmla="*/ 175 h 271"/>
                  <a:gd name="T14" fmla="*/ 95 w 146"/>
                  <a:gd name="T15" fmla="*/ 143 h 271"/>
                  <a:gd name="T16" fmla="*/ 109 w 146"/>
                  <a:gd name="T17" fmla="*/ 111 h 271"/>
                  <a:gd name="T18" fmla="*/ 124 w 146"/>
                  <a:gd name="T19" fmla="*/ 79 h 271"/>
                  <a:gd name="T20" fmla="*/ 131 w 146"/>
                  <a:gd name="T21" fmla="*/ 63 h 271"/>
                  <a:gd name="T22" fmla="*/ 137 w 146"/>
                  <a:gd name="T23" fmla="*/ 46 h 271"/>
                  <a:gd name="T24" fmla="*/ 142 w 146"/>
                  <a:gd name="T25" fmla="*/ 28 h 271"/>
                  <a:gd name="T26" fmla="*/ 146 w 146"/>
                  <a:gd name="T27" fmla="*/ 11 h 271"/>
                  <a:gd name="T28" fmla="*/ 101 w 146"/>
                  <a:gd name="T29" fmla="*/ 0 h 271"/>
                  <a:gd name="T30" fmla="*/ 97 w 146"/>
                  <a:gd name="T31" fmla="*/ 16 h 271"/>
                  <a:gd name="T32" fmla="*/ 92 w 146"/>
                  <a:gd name="T33" fmla="*/ 30 h 271"/>
                  <a:gd name="T34" fmla="*/ 88 w 146"/>
                  <a:gd name="T35" fmla="*/ 46 h 271"/>
                  <a:gd name="T36" fmla="*/ 82 w 146"/>
                  <a:gd name="T37" fmla="*/ 60 h 271"/>
                  <a:gd name="T38" fmla="*/ 67 w 146"/>
                  <a:gd name="T39" fmla="*/ 91 h 271"/>
                  <a:gd name="T40" fmla="*/ 52 w 146"/>
                  <a:gd name="T41" fmla="*/ 124 h 271"/>
                  <a:gd name="T42" fmla="*/ 37 w 146"/>
                  <a:gd name="T43" fmla="*/ 156 h 271"/>
                  <a:gd name="T44" fmla="*/ 22 w 146"/>
                  <a:gd name="T45" fmla="*/ 190 h 271"/>
                  <a:gd name="T46" fmla="*/ 16 w 146"/>
                  <a:gd name="T47" fmla="*/ 208 h 271"/>
                  <a:gd name="T48" fmla="*/ 10 w 146"/>
                  <a:gd name="T49" fmla="*/ 225 h 271"/>
                  <a:gd name="T50" fmla="*/ 4 w 146"/>
                  <a:gd name="T51" fmla="*/ 244 h 271"/>
                  <a:gd name="T52" fmla="*/ 0 w 146"/>
                  <a:gd name="T53" fmla="*/ 262 h 271"/>
                  <a:gd name="T54" fmla="*/ 0 w 146"/>
                  <a:gd name="T55" fmla="*/ 262 h 271"/>
                  <a:gd name="T56" fmla="*/ 46 w 146"/>
                  <a:gd name="T5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71">
                    <a:moveTo>
                      <a:pt x="46" y="271"/>
                    </a:moveTo>
                    <a:lnTo>
                      <a:pt x="46" y="271"/>
                    </a:lnTo>
                    <a:lnTo>
                      <a:pt x="49" y="256"/>
                    </a:lnTo>
                    <a:lnTo>
                      <a:pt x="54" y="239"/>
                    </a:lnTo>
                    <a:lnTo>
                      <a:pt x="59" y="223"/>
                    </a:lnTo>
                    <a:lnTo>
                      <a:pt x="65" y="208"/>
                    </a:lnTo>
                    <a:lnTo>
                      <a:pt x="79" y="175"/>
                    </a:lnTo>
                    <a:lnTo>
                      <a:pt x="95" y="143"/>
                    </a:lnTo>
                    <a:lnTo>
                      <a:pt x="109" y="111"/>
                    </a:lnTo>
                    <a:lnTo>
                      <a:pt x="124" y="79"/>
                    </a:lnTo>
                    <a:lnTo>
                      <a:pt x="131" y="63"/>
                    </a:lnTo>
                    <a:lnTo>
                      <a:pt x="137" y="46"/>
                    </a:lnTo>
                    <a:lnTo>
                      <a:pt x="142" y="28"/>
                    </a:lnTo>
                    <a:lnTo>
                      <a:pt x="146" y="11"/>
                    </a:lnTo>
                    <a:lnTo>
                      <a:pt x="101" y="0"/>
                    </a:lnTo>
                    <a:lnTo>
                      <a:pt x="97" y="16"/>
                    </a:lnTo>
                    <a:lnTo>
                      <a:pt x="92" y="30"/>
                    </a:lnTo>
                    <a:lnTo>
                      <a:pt x="88" y="46"/>
                    </a:lnTo>
                    <a:lnTo>
                      <a:pt x="82" y="60"/>
                    </a:lnTo>
                    <a:lnTo>
                      <a:pt x="67" y="91"/>
                    </a:lnTo>
                    <a:lnTo>
                      <a:pt x="52" y="124"/>
                    </a:lnTo>
                    <a:lnTo>
                      <a:pt x="37" y="156"/>
                    </a:lnTo>
                    <a:lnTo>
                      <a:pt x="22" y="190"/>
                    </a:lnTo>
                    <a:lnTo>
                      <a:pt x="16" y="208"/>
                    </a:lnTo>
                    <a:lnTo>
                      <a:pt x="10" y="225"/>
                    </a:lnTo>
                    <a:lnTo>
                      <a:pt x="4" y="244"/>
                    </a:lnTo>
                    <a:lnTo>
                      <a:pt x="0" y="262"/>
                    </a:lnTo>
                    <a:lnTo>
                      <a:pt x="0" y="262"/>
                    </a:lnTo>
                    <a:lnTo>
                      <a:pt x="46" y="27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3" name="Freeform 483"/>
              <p:cNvSpPr>
                <a:spLocks/>
              </p:cNvSpPr>
              <p:nvPr/>
            </p:nvSpPr>
            <p:spPr bwMode="auto">
              <a:xfrm>
                <a:off x="1262" y="2777"/>
                <a:ext cx="6" cy="29"/>
              </a:xfrm>
              <a:custGeom>
                <a:avLst/>
                <a:gdLst>
                  <a:gd name="T0" fmla="*/ 57 w 57"/>
                  <a:gd name="T1" fmla="*/ 235 h 242"/>
                  <a:gd name="T2" fmla="*/ 57 w 57"/>
                  <a:gd name="T3" fmla="*/ 235 h 242"/>
                  <a:gd name="T4" fmla="*/ 53 w 57"/>
                  <a:gd name="T5" fmla="*/ 207 h 242"/>
                  <a:gd name="T6" fmla="*/ 49 w 57"/>
                  <a:gd name="T7" fmla="*/ 179 h 242"/>
                  <a:gd name="T8" fmla="*/ 47 w 57"/>
                  <a:gd name="T9" fmla="*/ 150 h 242"/>
                  <a:gd name="T10" fmla="*/ 47 w 57"/>
                  <a:gd name="T11" fmla="*/ 121 h 242"/>
                  <a:gd name="T12" fmla="*/ 47 w 57"/>
                  <a:gd name="T13" fmla="*/ 92 h 242"/>
                  <a:gd name="T14" fmla="*/ 48 w 57"/>
                  <a:gd name="T15" fmla="*/ 63 h 242"/>
                  <a:gd name="T16" fmla="*/ 52 w 57"/>
                  <a:gd name="T17" fmla="*/ 36 h 242"/>
                  <a:gd name="T18" fmla="*/ 57 w 57"/>
                  <a:gd name="T19" fmla="*/ 9 h 242"/>
                  <a:gd name="T20" fmla="*/ 11 w 57"/>
                  <a:gd name="T21" fmla="*/ 0 h 242"/>
                  <a:gd name="T22" fmla="*/ 5 w 57"/>
                  <a:gd name="T23" fmla="*/ 30 h 242"/>
                  <a:gd name="T24" fmla="*/ 1 w 57"/>
                  <a:gd name="T25" fmla="*/ 60 h 242"/>
                  <a:gd name="T26" fmla="*/ 0 w 57"/>
                  <a:gd name="T27" fmla="*/ 91 h 242"/>
                  <a:gd name="T28" fmla="*/ 0 w 57"/>
                  <a:gd name="T29" fmla="*/ 121 h 242"/>
                  <a:gd name="T30" fmla="*/ 1 w 57"/>
                  <a:gd name="T31" fmla="*/ 152 h 242"/>
                  <a:gd name="T32" fmla="*/ 3 w 57"/>
                  <a:gd name="T33" fmla="*/ 183 h 242"/>
                  <a:gd name="T34" fmla="*/ 6 w 57"/>
                  <a:gd name="T35" fmla="*/ 212 h 242"/>
                  <a:gd name="T36" fmla="*/ 11 w 57"/>
                  <a:gd name="T37" fmla="*/ 242 h 242"/>
                  <a:gd name="T38" fmla="*/ 10 w 57"/>
                  <a:gd name="T39" fmla="*/ 241 h 242"/>
                  <a:gd name="T40" fmla="*/ 57 w 57"/>
                  <a:gd name="T41"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2">
                    <a:moveTo>
                      <a:pt x="57" y="235"/>
                    </a:moveTo>
                    <a:lnTo>
                      <a:pt x="57" y="235"/>
                    </a:lnTo>
                    <a:lnTo>
                      <a:pt x="53" y="207"/>
                    </a:lnTo>
                    <a:lnTo>
                      <a:pt x="49" y="179"/>
                    </a:lnTo>
                    <a:lnTo>
                      <a:pt x="47" y="150"/>
                    </a:lnTo>
                    <a:lnTo>
                      <a:pt x="47" y="121"/>
                    </a:lnTo>
                    <a:lnTo>
                      <a:pt x="47" y="92"/>
                    </a:lnTo>
                    <a:lnTo>
                      <a:pt x="48" y="63"/>
                    </a:lnTo>
                    <a:lnTo>
                      <a:pt x="52" y="36"/>
                    </a:lnTo>
                    <a:lnTo>
                      <a:pt x="57" y="9"/>
                    </a:lnTo>
                    <a:lnTo>
                      <a:pt x="11" y="0"/>
                    </a:lnTo>
                    <a:lnTo>
                      <a:pt x="5" y="30"/>
                    </a:lnTo>
                    <a:lnTo>
                      <a:pt x="1" y="60"/>
                    </a:lnTo>
                    <a:lnTo>
                      <a:pt x="0" y="91"/>
                    </a:lnTo>
                    <a:lnTo>
                      <a:pt x="0" y="121"/>
                    </a:lnTo>
                    <a:lnTo>
                      <a:pt x="1" y="152"/>
                    </a:lnTo>
                    <a:lnTo>
                      <a:pt x="3" y="183"/>
                    </a:lnTo>
                    <a:lnTo>
                      <a:pt x="6" y="212"/>
                    </a:lnTo>
                    <a:lnTo>
                      <a:pt x="11" y="242"/>
                    </a:lnTo>
                    <a:lnTo>
                      <a:pt x="10" y="241"/>
                    </a:lnTo>
                    <a:lnTo>
                      <a:pt x="57" y="23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4" name="Freeform 484"/>
              <p:cNvSpPr>
                <a:spLocks/>
              </p:cNvSpPr>
              <p:nvPr/>
            </p:nvSpPr>
            <p:spPr bwMode="auto">
              <a:xfrm>
                <a:off x="1263" y="2806"/>
                <a:ext cx="13" cy="23"/>
              </a:xfrm>
              <a:custGeom>
                <a:avLst/>
                <a:gdLst>
                  <a:gd name="T0" fmla="*/ 109 w 109"/>
                  <a:gd name="T1" fmla="*/ 187 h 193"/>
                  <a:gd name="T2" fmla="*/ 109 w 109"/>
                  <a:gd name="T3" fmla="*/ 187 h 193"/>
                  <a:gd name="T4" fmla="*/ 107 w 109"/>
                  <a:gd name="T5" fmla="*/ 174 h 193"/>
                  <a:gd name="T6" fmla="*/ 104 w 109"/>
                  <a:gd name="T7" fmla="*/ 161 h 193"/>
                  <a:gd name="T8" fmla="*/ 101 w 109"/>
                  <a:gd name="T9" fmla="*/ 148 h 193"/>
                  <a:gd name="T10" fmla="*/ 96 w 109"/>
                  <a:gd name="T11" fmla="*/ 136 h 193"/>
                  <a:gd name="T12" fmla="*/ 86 w 109"/>
                  <a:gd name="T13" fmla="*/ 112 h 193"/>
                  <a:gd name="T14" fmla="*/ 77 w 109"/>
                  <a:gd name="T15" fmla="*/ 88 h 193"/>
                  <a:gd name="T16" fmla="*/ 66 w 109"/>
                  <a:gd name="T17" fmla="*/ 65 h 193"/>
                  <a:gd name="T18" fmla="*/ 57 w 109"/>
                  <a:gd name="T19" fmla="*/ 42 h 193"/>
                  <a:gd name="T20" fmla="*/ 54 w 109"/>
                  <a:gd name="T21" fmla="*/ 31 h 193"/>
                  <a:gd name="T22" fmla="*/ 50 w 109"/>
                  <a:gd name="T23" fmla="*/ 20 h 193"/>
                  <a:gd name="T24" fmla="*/ 48 w 109"/>
                  <a:gd name="T25" fmla="*/ 11 h 193"/>
                  <a:gd name="T26" fmla="*/ 47 w 109"/>
                  <a:gd name="T27" fmla="*/ 0 h 193"/>
                  <a:gd name="T28" fmla="*/ 0 w 109"/>
                  <a:gd name="T29" fmla="*/ 6 h 193"/>
                  <a:gd name="T30" fmla="*/ 2 w 109"/>
                  <a:gd name="T31" fmla="*/ 19 h 193"/>
                  <a:gd name="T32" fmla="*/ 6 w 109"/>
                  <a:gd name="T33" fmla="*/ 32 h 193"/>
                  <a:gd name="T34" fmla="*/ 9 w 109"/>
                  <a:gd name="T35" fmla="*/ 46 h 193"/>
                  <a:gd name="T36" fmla="*/ 13 w 109"/>
                  <a:gd name="T37" fmla="*/ 58 h 193"/>
                  <a:gd name="T38" fmla="*/ 23 w 109"/>
                  <a:gd name="T39" fmla="*/ 82 h 193"/>
                  <a:gd name="T40" fmla="*/ 33 w 109"/>
                  <a:gd name="T41" fmla="*/ 106 h 193"/>
                  <a:gd name="T42" fmla="*/ 43 w 109"/>
                  <a:gd name="T43" fmla="*/ 128 h 193"/>
                  <a:gd name="T44" fmla="*/ 53 w 109"/>
                  <a:gd name="T45" fmla="*/ 151 h 193"/>
                  <a:gd name="T46" fmla="*/ 55 w 109"/>
                  <a:gd name="T47" fmla="*/ 162 h 193"/>
                  <a:gd name="T48" fmla="*/ 59 w 109"/>
                  <a:gd name="T49" fmla="*/ 173 h 193"/>
                  <a:gd name="T50" fmla="*/ 61 w 109"/>
                  <a:gd name="T51" fmla="*/ 182 h 193"/>
                  <a:gd name="T52" fmla="*/ 62 w 109"/>
                  <a:gd name="T53" fmla="*/ 193 h 193"/>
                  <a:gd name="T54" fmla="*/ 62 w 109"/>
                  <a:gd name="T55" fmla="*/ 193 h 193"/>
                  <a:gd name="T56" fmla="*/ 109 w 109"/>
                  <a:gd name="T57"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93">
                    <a:moveTo>
                      <a:pt x="109" y="187"/>
                    </a:moveTo>
                    <a:lnTo>
                      <a:pt x="109" y="187"/>
                    </a:lnTo>
                    <a:lnTo>
                      <a:pt x="107" y="174"/>
                    </a:lnTo>
                    <a:lnTo>
                      <a:pt x="104" y="161"/>
                    </a:lnTo>
                    <a:lnTo>
                      <a:pt x="101" y="148"/>
                    </a:lnTo>
                    <a:lnTo>
                      <a:pt x="96" y="136"/>
                    </a:lnTo>
                    <a:lnTo>
                      <a:pt x="86" y="112"/>
                    </a:lnTo>
                    <a:lnTo>
                      <a:pt x="77" y="88"/>
                    </a:lnTo>
                    <a:lnTo>
                      <a:pt x="66" y="65"/>
                    </a:lnTo>
                    <a:lnTo>
                      <a:pt x="57" y="42"/>
                    </a:lnTo>
                    <a:lnTo>
                      <a:pt x="54" y="31"/>
                    </a:lnTo>
                    <a:lnTo>
                      <a:pt x="50" y="20"/>
                    </a:lnTo>
                    <a:lnTo>
                      <a:pt x="48" y="11"/>
                    </a:lnTo>
                    <a:lnTo>
                      <a:pt x="47" y="0"/>
                    </a:lnTo>
                    <a:lnTo>
                      <a:pt x="0" y="6"/>
                    </a:lnTo>
                    <a:lnTo>
                      <a:pt x="2" y="19"/>
                    </a:lnTo>
                    <a:lnTo>
                      <a:pt x="6" y="32"/>
                    </a:lnTo>
                    <a:lnTo>
                      <a:pt x="9" y="46"/>
                    </a:lnTo>
                    <a:lnTo>
                      <a:pt x="13" y="58"/>
                    </a:lnTo>
                    <a:lnTo>
                      <a:pt x="23" y="82"/>
                    </a:lnTo>
                    <a:lnTo>
                      <a:pt x="33" y="106"/>
                    </a:lnTo>
                    <a:lnTo>
                      <a:pt x="43" y="128"/>
                    </a:lnTo>
                    <a:lnTo>
                      <a:pt x="53" y="151"/>
                    </a:lnTo>
                    <a:lnTo>
                      <a:pt x="55" y="162"/>
                    </a:lnTo>
                    <a:lnTo>
                      <a:pt x="59" y="173"/>
                    </a:lnTo>
                    <a:lnTo>
                      <a:pt x="61" y="182"/>
                    </a:lnTo>
                    <a:lnTo>
                      <a:pt x="62" y="193"/>
                    </a:lnTo>
                    <a:lnTo>
                      <a:pt x="62" y="193"/>
                    </a:lnTo>
                    <a:lnTo>
                      <a:pt x="109"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5" name="Freeform 485"/>
              <p:cNvSpPr>
                <a:spLocks/>
              </p:cNvSpPr>
              <p:nvPr/>
            </p:nvSpPr>
            <p:spPr bwMode="auto">
              <a:xfrm>
                <a:off x="1270" y="2829"/>
                <a:ext cx="7" cy="22"/>
              </a:xfrm>
              <a:custGeom>
                <a:avLst/>
                <a:gdLst>
                  <a:gd name="T0" fmla="*/ 47 w 57"/>
                  <a:gd name="T1" fmla="*/ 187 h 187"/>
                  <a:gd name="T2" fmla="*/ 47 w 57"/>
                  <a:gd name="T3" fmla="*/ 187 h 187"/>
                  <a:gd name="T4" fmla="*/ 52 w 57"/>
                  <a:gd name="T5" fmla="*/ 163 h 187"/>
                  <a:gd name="T6" fmla="*/ 54 w 57"/>
                  <a:gd name="T7" fmla="*/ 139 h 187"/>
                  <a:gd name="T8" fmla="*/ 57 w 57"/>
                  <a:gd name="T9" fmla="*/ 114 h 187"/>
                  <a:gd name="T10" fmla="*/ 55 w 57"/>
                  <a:gd name="T11" fmla="*/ 90 h 187"/>
                  <a:gd name="T12" fmla="*/ 54 w 57"/>
                  <a:gd name="T13" fmla="*/ 66 h 187"/>
                  <a:gd name="T14" fmla="*/ 53 w 57"/>
                  <a:gd name="T15" fmla="*/ 43 h 187"/>
                  <a:gd name="T16" fmla="*/ 49 w 57"/>
                  <a:gd name="T17" fmla="*/ 21 h 187"/>
                  <a:gd name="T18" fmla="*/ 47 w 57"/>
                  <a:gd name="T19" fmla="*/ 0 h 187"/>
                  <a:gd name="T20" fmla="*/ 0 w 57"/>
                  <a:gd name="T21" fmla="*/ 6 h 187"/>
                  <a:gd name="T22" fmla="*/ 4 w 57"/>
                  <a:gd name="T23" fmla="*/ 27 h 187"/>
                  <a:gd name="T24" fmla="*/ 6 w 57"/>
                  <a:gd name="T25" fmla="*/ 48 h 187"/>
                  <a:gd name="T26" fmla="*/ 9 w 57"/>
                  <a:gd name="T27" fmla="*/ 70 h 187"/>
                  <a:gd name="T28" fmla="*/ 10 w 57"/>
                  <a:gd name="T29" fmla="*/ 91 h 187"/>
                  <a:gd name="T30" fmla="*/ 10 w 57"/>
                  <a:gd name="T31" fmla="*/ 113 h 187"/>
                  <a:gd name="T32" fmla="*/ 9 w 57"/>
                  <a:gd name="T33" fmla="*/ 135 h 187"/>
                  <a:gd name="T34" fmla="*/ 5 w 57"/>
                  <a:gd name="T35" fmla="*/ 156 h 187"/>
                  <a:gd name="T36" fmla="*/ 1 w 57"/>
                  <a:gd name="T37" fmla="*/ 177 h 187"/>
                  <a:gd name="T38" fmla="*/ 1 w 57"/>
                  <a:gd name="T39" fmla="*/ 177 h 187"/>
                  <a:gd name="T40" fmla="*/ 47 w 57"/>
                  <a:gd name="T4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87">
                    <a:moveTo>
                      <a:pt x="47" y="187"/>
                    </a:moveTo>
                    <a:lnTo>
                      <a:pt x="47" y="187"/>
                    </a:lnTo>
                    <a:lnTo>
                      <a:pt x="52" y="163"/>
                    </a:lnTo>
                    <a:lnTo>
                      <a:pt x="54" y="139"/>
                    </a:lnTo>
                    <a:lnTo>
                      <a:pt x="57" y="114"/>
                    </a:lnTo>
                    <a:lnTo>
                      <a:pt x="55" y="90"/>
                    </a:lnTo>
                    <a:lnTo>
                      <a:pt x="54" y="66"/>
                    </a:lnTo>
                    <a:lnTo>
                      <a:pt x="53" y="43"/>
                    </a:lnTo>
                    <a:lnTo>
                      <a:pt x="49" y="21"/>
                    </a:lnTo>
                    <a:lnTo>
                      <a:pt x="47" y="0"/>
                    </a:lnTo>
                    <a:lnTo>
                      <a:pt x="0" y="6"/>
                    </a:lnTo>
                    <a:lnTo>
                      <a:pt x="4" y="27"/>
                    </a:lnTo>
                    <a:lnTo>
                      <a:pt x="6" y="48"/>
                    </a:lnTo>
                    <a:lnTo>
                      <a:pt x="9" y="70"/>
                    </a:lnTo>
                    <a:lnTo>
                      <a:pt x="10" y="91"/>
                    </a:lnTo>
                    <a:lnTo>
                      <a:pt x="10" y="113"/>
                    </a:lnTo>
                    <a:lnTo>
                      <a:pt x="9" y="135"/>
                    </a:lnTo>
                    <a:lnTo>
                      <a:pt x="5" y="156"/>
                    </a:lnTo>
                    <a:lnTo>
                      <a:pt x="1" y="177"/>
                    </a:lnTo>
                    <a:lnTo>
                      <a:pt x="1" y="177"/>
                    </a:lnTo>
                    <a:lnTo>
                      <a:pt x="47" y="18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6" name="Freeform 486"/>
              <p:cNvSpPr>
                <a:spLocks/>
              </p:cNvSpPr>
              <p:nvPr/>
            </p:nvSpPr>
            <p:spPr bwMode="auto">
              <a:xfrm>
                <a:off x="1256" y="2850"/>
                <a:ext cx="20" cy="30"/>
              </a:xfrm>
              <a:custGeom>
                <a:avLst/>
                <a:gdLst>
                  <a:gd name="T0" fmla="*/ 35 w 166"/>
                  <a:gd name="T1" fmla="*/ 250 h 250"/>
                  <a:gd name="T2" fmla="*/ 35 w 166"/>
                  <a:gd name="T3" fmla="*/ 250 h 250"/>
                  <a:gd name="T4" fmla="*/ 58 w 166"/>
                  <a:gd name="T5" fmla="*/ 225 h 250"/>
                  <a:gd name="T6" fmla="*/ 78 w 166"/>
                  <a:gd name="T7" fmla="*/ 196 h 250"/>
                  <a:gd name="T8" fmla="*/ 98 w 166"/>
                  <a:gd name="T9" fmla="*/ 168 h 250"/>
                  <a:gd name="T10" fmla="*/ 116 w 166"/>
                  <a:gd name="T11" fmla="*/ 136 h 250"/>
                  <a:gd name="T12" fmla="*/ 131 w 166"/>
                  <a:gd name="T13" fmla="*/ 105 h 250"/>
                  <a:gd name="T14" fmla="*/ 146 w 166"/>
                  <a:gd name="T15" fmla="*/ 74 h 250"/>
                  <a:gd name="T16" fmla="*/ 156 w 166"/>
                  <a:gd name="T17" fmla="*/ 42 h 250"/>
                  <a:gd name="T18" fmla="*/ 166 w 166"/>
                  <a:gd name="T19" fmla="*/ 10 h 250"/>
                  <a:gd name="T20" fmla="*/ 120 w 166"/>
                  <a:gd name="T21" fmla="*/ 0 h 250"/>
                  <a:gd name="T22" fmla="*/ 112 w 166"/>
                  <a:gd name="T23" fmla="*/ 27 h 250"/>
                  <a:gd name="T24" fmla="*/ 101 w 166"/>
                  <a:gd name="T25" fmla="*/ 56 h 250"/>
                  <a:gd name="T26" fmla="*/ 89 w 166"/>
                  <a:gd name="T27" fmla="*/ 86 h 250"/>
                  <a:gd name="T28" fmla="*/ 75 w 166"/>
                  <a:gd name="T29" fmla="*/ 115 h 250"/>
                  <a:gd name="T30" fmla="*/ 58 w 166"/>
                  <a:gd name="T31" fmla="*/ 142 h 250"/>
                  <a:gd name="T32" fmla="*/ 40 w 166"/>
                  <a:gd name="T33" fmla="*/ 170 h 250"/>
                  <a:gd name="T34" fmla="*/ 21 w 166"/>
                  <a:gd name="T35" fmla="*/ 195 h 250"/>
                  <a:gd name="T36" fmla="*/ 2 w 166"/>
                  <a:gd name="T37" fmla="*/ 219 h 250"/>
                  <a:gd name="T38" fmla="*/ 0 w 166"/>
                  <a:gd name="T39" fmla="*/ 219 h 250"/>
                  <a:gd name="T40" fmla="*/ 35 w 166"/>
                  <a:gd name="T4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50">
                    <a:moveTo>
                      <a:pt x="35" y="250"/>
                    </a:moveTo>
                    <a:lnTo>
                      <a:pt x="35" y="250"/>
                    </a:lnTo>
                    <a:lnTo>
                      <a:pt x="58" y="225"/>
                    </a:lnTo>
                    <a:lnTo>
                      <a:pt x="78" y="196"/>
                    </a:lnTo>
                    <a:lnTo>
                      <a:pt x="98" y="168"/>
                    </a:lnTo>
                    <a:lnTo>
                      <a:pt x="116" y="136"/>
                    </a:lnTo>
                    <a:lnTo>
                      <a:pt x="131" y="105"/>
                    </a:lnTo>
                    <a:lnTo>
                      <a:pt x="146" y="74"/>
                    </a:lnTo>
                    <a:lnTo>
                      <a:pt x="156" y="42"/>
                    </a:lnTo>
                    <a:lnTo>
                      <a:pt x="166" y="10"/>
                    </a:lnTo>
                    <a:lnTo>
                      <a:pt x="120" y="0"/>
                    </a:lnTo>
                    <a:lnTo>
                      <a:pt x="112" y="27"/>
                    </a:lnTo>
                    <a:lnTo>
                      <a:pt x="101" y="56"/>
                    </a:lnTo>
                    <a:lnTo>
                      <a:pt x="89" y="86"/>
                    </a:lnTo>
                    <a:lnTo>
                      <a:pt x="75" y="115"/>
                    </a:lnTo>
                    <a:lnTo>
                      <a:pt x="58" y="142"/>
                    </a:lnTo>
                    <a:lnTo>
                      <a:pt x="40" y="170"/>
                    </a:lnTo>
                    <a:lnTo>
                      <a:pt x="21" y="195"/>
                    </a:lnTo>
                    <a:lnTo>
                      <a:pt x="2" y="219"/>
                    </a:lnTo>
                    <a:lnTo>
                      <a:pt x="0" y="219"/>
                    </a:lnTo>
                    <a:lnTo>
                      <a:pt x="35" y="25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7" name="Freeform 487"/>
              <p:cNvSpPr>
                <a:spLocks/>
              </p:cNvSpPr>
              <p:nvPr/>
            </p:nvSpPr>
            <p:spPr bwMode="auto">
              <a:xfrm>
                <a:off x="1228" y="2877"/>
                <a:ext cx="33" cy="26"/>
              </a:xfrm>
              <a:custGeom>
                <a:avLst/>
                <a:gdLst>
                  <a:gd name="T0" fmla="*/ 21 w 281"/>
                  <a:gd name="T1" fmla="*/ 215 h 215"/>
                  <a:gd name="T2" fmla="*/ 21 w 281"/>
                  <a:gd name="T3" fmla="*/ 215 h 215"/>
                  <a:gd name="T4" fmla="*/ 57 w 281"/>
                  <a:gd name="T5" fmla="*/ 197 h 215"/>
                  <a:gd name="T6" fmla="*/ 92 w 281"/>
                  <a:gd name="T7" fmla="*/ 178 h 215"/>
                  <a:gd name="T8" fmla="*/ 126 w 281"/>
                  <a:gd name="T9" fmla="*/ 156 h 215"/>
                  <a:gd name="T10" fmla="*/ 161 w 281"/>
                  <a:gd name="T11" fmla="*/ 135 h 215"/>
                  <a:gd name="T12" fmla="*/ 194 w 281"/>
                  <a:gd name="T13" fmla="*/ 111 h 215"/>
                  <a:gd name="T14" fmla="*/ 225 w 281"/>
                  <a:gd name="T15" fmla="*/ 87 h 215"/>
                  <a:gd name="T16" fmla="*/ 239 w 281"/>
                  <a:gd name="T17" fmla="*/ 73 h 215"/>
                  <a:gd name="T18" fmla="*/ 254 w 281"/>
                  <a:gd name="T19" fmla="*/ 59 h 215"/>
                  <a:gd name="T20" fmla="*/ 268 w 281"/>
                  <a:gd name="T21" fmla="*/ 46 h 215"/>
                  <a:gd name="T22" fmla="*/ 281 w 281"/>
                  <a:gd name="T23" fmla="*/ 31 h 215"/>
                  <a:gd name="T24" fmla="*/ 246 w 281"/>
                  <a:gd name="T25" fmla="*/ 0 h 215"/>
                  <a:gd name="T26" fmla="*/ 234 w 281"/>
                  <a:gd name="T27" fmla="*/ 13 h 215"/>
                  <a:gd name="T28" fmla="*/ 221 w 281"/>
                  <a:gd name="T29" fmla="*/ 25 h 215"/>
                  <a:gd name="T30" fmla="*/ 208 w 281"/>
                  <a:gd name="T31" fmla="*/ 39 h 215"/>
                  <a:gd name="T32" fmla="*/ 195 w 281"/>
                  <a:gd name="T33" fmla="*/ 51 h 215"/>
                  <a:gd name="T34" fmla="*/ 165 w 281"/>
                  <a:gd name="T35" fmla="*/ 73 h 215"/>
                  <a:gd name="T36" fmla="*/ 135 w 281"/>
                  <a:gd name="T37" fmla="*/ 96 h 215"/>
                  <a:gd name="T38" fmla="*/ 102 w 281"/>
                  <a:gd name="T39" fmla="*/ 118 h 215"/>
                  <a:gd name="T40" fmla="*/ 69 w 281"/>
                  <a:gd name="T41" fmla="*/ 137 h 215"/>
                  <a:gd name="T42" fmla="*/ 34 w 281"/>
                  <a:gd name="T43" fmla="*/ 156 h 215"/>
                  <a:gd name="T44" fmla="*/ 0 w 281"/>
                  <a:gd name="T45" fmla="*/ 174 h 215"/>
                  <a:gd name="T46" fmla="*/ 0 w 281"/>
                  <a:gd name="T47" fmla="*/ 174 h 215"/>
                  <a:gd name="T48" fmla="*/ 21 w 281"/>
                  <a:gd name="T49"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21" y="215"/>
                    </a:moveTo>
                    <a:lnTo>
                      <a:pt x="21" y="215"/>
                    </a:lnTo>
                    <a:lnTo>
                      <a:pt x="57" y="197"/>
                    </a:lnTo>
                    <a:lnTo>
                      <a:pt x="92" y="178"/>
                    </a:lnTo>
                    <a:lnTo>
                      <a:pt x="126" y="156"/>
                    </a:lnTo>
                    <a:lnTo>
                      <a:pt x="161" y="135"/>
                    </a:lnTo>
                    <a:lnTo>
                      <a:pt x="194" y="111"/>
                    </a:lnTo>
                    <a:lnTo>
                      <a:pt x="225" y="87"/>
                    </a:lnTo>
                    <a:lnTo>
                      <a:pt x="239" y="73"/>
                    </a:lnTo>
                    <a:lnTo>
                      <a:pt x="254" y="59"/>
                    </a:lnTo>
                    <a:lnTo>
                      <a:pt x="268" y="46"/>
                    </a:lnTo>
                    <a:lnTo>
                      <a:pt x="281" y="31"/>
                    </a:lnTo>
                    <a:lnTo>
                      <a:pt x="246" y="0"/>
                    </a:lnTo>
                    <a:lnTo>
                      <a:pt x="234" y="13"/>
                    </a:lnTo>
                    <a:lnTo>
                      <a:pt x="221" y="25"/>
                    </a:lnTo>
                    <a:lnTo>
                      <a:pt x="208" y="39"/>
                    </a:lnTo>
                    <a:lnTo>
                      <a:pt x="195" y="51"/>
                    </a:lnTo>
                    <a:lnTo>
                      <a:pt x="165" y="73"/>
                    </a:lnTo>
                    <a:lnTo>
                      <a:pt x="135" y="96"/>
                    </a:lnTo>
                    <a:lnTo>
                      <a:pt x="102" y="118"/>
                    </a:lnTo>
                    <a:lnTo>
                      <a:pt x="69" y="137"/>
                    </a:lnTo>
                    <a:lnTo>
                      <a:pt x="34" y="156"/>
                    </a:lnTo>
                    <a:lnTo>
                      <a:pt x="0" y="174"/>
                    </a:lnTo>
                    <a:lnTo>
                      <a:pt x="0" y="174"/>
                    </a:lnTo>
                    <a:lnTo>
                      <a:pt x="21" y="2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8" name="Freeform 488"/>
              <p:cNvSpPr>
                <a:spLocks/>
              </p:cNvSpPr>
              <p:nvPr/>
            </p:nvSpPr>
            <p:spPr bwMode="auto">
              <a:xfrm>
                <a:off x="1189" y="2897"/>
                <a:ext cx="41" cy="22"/>
              </a:xfrm>
              <a:custGeom>
                <a:avLst/>
                <a:gdLst>
                  <a:gd name="T0" fmla="*/ 27 w 367"/>
                  <a:gd name="T1" fmla="*/ 175 h 175"/>
                  <a:gd name="T2" fmla="*/ 27 w 367"/>
                  <a:gd name="T3" fmla="*/ 175 h 175"/>
                  <a:gd name="T4" fmla="*/ 45 w 367"/>
                  <a:gd name="T5" fmla="*/ 163 h 175"/>
                  <a:gd name="T6" fmla="*/ 63 w 367"/>
                  <a:gd name="T7" fmla="*/ 153 h 175"/>
                  <a:gd name="T8" fmla="*/ 82 w 367"/>
                  <a:gd name="T9" fmla="*/ 143 h 175"/>
                  <a:gd name="T10" fmla="*/ 103 w 367"/>
                  <a:gd name="T11" fmla="*/ 133 h 175"/>
                  <a:gd name="T12" fmla="*/ 123 w 367"/>
                  <a:gd name="T13" fmla="*/ 125 h 175"/>
                  <a:gd name="T14" fmla="*/ 145 w 367"/>
                  <a:gd name="T15" fmla="*/ 118 h 175"/>
                  <a:gd name="T16" fmla="*/ 166 w 367"/>
                  <a:gd name="T17" fmla="*/ 111 h 175"/>
                  <a:gd name="T18" fmla="*/ 188 w 367"/>
                  <a:gd name="T19" fmla="*/ 103 h 175"/>
                  <a:gd name="T20" fmla="*/ 234 w 367"/>
                  <a:gd name="T21" fmla="*/ 90 h 175"/>
                  <a:gd name="T22" fmla="*/ 279 w 367"/>
                  <a:gd name="T23" fmla="*/ 77 h 175"/>
                  <a:gd name="T24" fmla="*/ 302 w 367"/>
                  <a:gd name="T25" fmla="*/ 69 h 175"/>
                  <a:gd name="T26" fmla="*/ 324 w 367"/>
                  <a:gd name="T27" fmla="*/ 60 h 175"/>
                  <a:gd name="T28" fmla="*/ 346 w 367"/>
                  <a:gd name="T29" fmla="*/ 52 h 175"/>
                  <a:gd name="T30" fmla="*/ 367 w 367"/>
                  <a:gd name="T31" fmla="*/ 41 h 175"/>
                  <a:gd name="T32" fmla="*/ 346 w 367"/>
                  <a:gd name="T33" fmla="*/ 0 h 175"/>
                  <a:gd name="T34" fmla="*/ 327 w 367"/>
                  <a:gd name="T35" fmla="*/ 9 h 175"/>
                  <a:gd name="T36" fmla="*/ 307 w 367"/>
                  <a:gd name="T37" fmla="*/ 17 h 175"/>
                  <a:gd name="T38" fmla="*/ 286 w 367"/>
                  <a:gd name="T39" fmla="*/ 25 h 175"/>
                  <a:gd name="T40" fmla="*/ 265 w 367"/>
                  <a:gd name="T41" fmla="*/ 33 h 175"/>
                  <a:gd name="T42" fmla="*/ 220 w 367"/>
                  <a:gd name="T43" fmla="*/ 46 h 175"/>
                  <a:gd name="T44" fmla="*/ 176 w 367"/>
                  <a:gd name="T45" fmla="*/ 59 h 175"/>
                  <a:gd name="T46" fmla="*/ 152 w 367"/>
                  <a:gd name="T47" fmla="*/ 66 h 175"/>
                  <a:gd name="T48" fmla="*/ 129 w 367"/>
                  <a:gd name="T49" fmla="*/ 73 h 175"/>
                  <a:gd name="T50" fmla="*/ 106 w 367"/>
                  <a:gd name="T51" fmla="*/ 82 h 175"/>
                  <a:gd name="T52" fmla="*/ 85 w 367"/>
                  <a:gd name="T53" fmla="*/ 90 h 175"/>
                  <a:gd name="T54" fmla="*/ 62 w 367"/>
                  <a:gd name="T55" fmla="*/ 101 h 175"/>
                  <a:gd name="T56" fmla="*/ 40 w 367"/>
                  <a:gd name="T57" fmla="*/ 112 h 175"/>
                  <a:gd name="T58" fmla="*/ 19 w 367"/>
                  <a:gd name="T59" fmla="*/ 124 h 175"/>
                  <a:gd name="T60" fmla="*/ 0 w 367"/>
                  <a:gd name="T61" fmla="*/ 138 h 175"/>
                  <a:gd name="T62" fmla="*/ 0 w 367"/>
                  <a:gd name="T63" fmla="*/ 138 h 175"/>
                  <a:gd name="T64" fmla="*/ 27 w 367"/>
                  <a:gd name="T6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175">
                    <a:moveTo>
                      <a:pt x="27" y="175"/>
                    </a:moveTo>
                    <a:lnTo>
                      <a:pt x="27" y="175"/>
                    </a:lnTo>
                    <a:lnTo>
                      <a:pt x="45" y="163"/>
                    </a:lnTo>
                    <a:lnTo>
                      <a:pt x="63" y="153"/>
                    </a:lnTo>
                    <a:lnTo>
                      <a:pt x="82" y="143"/>
                    </a:lnTo>
                    <a:lnTo>
                      <a:pt x="103" y="133"/>
                    </a:lnTo>
                    <a:lnTo>
                      <a:pt x="123" y="125"/>
                    </a:lnTo>
                    <a:lnTo>
                      <a:pt x="145" y="118"/>
                    </a:lnTo>
                    <a:lnTo>
                      <a:pt x="166" y="111"/>
                    </a:lnTo>
                    <a:lnTo>
                      <a:pt x="188" y="103"/>
                    </a:lnTo>
                    <a:lnTo>
                      <a:pt x="234" y="90"/>
                    </a:lnTo>
                    <a:lnTo>
                      <a:pt x="279" y="77"/>
                    </a:lnTo>
                    <a:lnTo>
                      <a:pt x="302" y="69"/>
                    </a:lnTo>
                    <a:lnTo>
                      <a:pt x="324" y="60"/>
                    </a:lnTo>
                    <a:lnTo>
                      <a:pt x="346" y="52"/>
                    </a:lnTo>
                    <a:lnTo>
                      <a:pt x="367" y="41"/>
                    </a:lnTo>
                    <a:lnTo>
                      <a:pt x="346" y="0"/>
                    </a:lnTo>
                    <a:lnTo>
                      <a:pt x="327" y="9"/>
                    </a:lnTo>
                    <a:lnTo>
                      <a:pt x="307" y="17"/>
                    </a:lnTo>
                    <a:lnTo>
                      <a:pt x="286" y="25"/>
                    </a:lnTo>
                    <a:lnTo>
                      <a:pt x="265" y="33"/>
                    </a:lnTo>
                    <a:lnTo>
                      <a:pt x="220" y="46"/>
                    </a:lnTo>
                    <a:lnTo>
                      <a:pt x="176" y="59"/>
                    </a:lnTo>
                    <a:lnTo>
                      <a:pt x="152" y="66"/>
                    </a:lnTo>
                    <a:lnTo>
                      <a:pt x="129" y="73"/>
                    </a:lnTo>
                    <a:lnTo>
                      <a:pt x="106" y="82"/>
                    </a:lnTo>
                    <a:lnTo>
                      <a:pt x="85" y="90"/>
                    </a:lnTo>
                    <a:lnTo>
                      <a:pt x="62" y="101"/>
                    </a:lnTo>
                    <a:lnTo>
                      <a:pt x="40" y="112"/>
                    </a:lnTo>
                    <a:lnTo>
                      <a:pt x="19" y="124"/>
                    </a:lnTo>
                    <a:lnTo>
                      <a:pt x="0" y="138"/>
                    </a:lnTo>
                    <a:lnTo>
                      <a:pt x="0" y="138"/>
                    </a:lnTo>
                    <a:lnTo>
                      <a:pt x="27" y="17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69" name="Freeform 489"/>
              <p:cNvSpPr>
                <a:spLocks/>
              </p:cNvSpPr>
              <p:nvPr/>
            </p:nvSpPr>
            <p:spPr bwMode="auto">
              <a:xfrm>
                <a:off x="1170" y="2915"/>
                <a:ext cx="21" cy="32"/>
              </a:xfrm>
              <a:custGeom>
                <a:avLst/>
                <a:gdLst>
                  <a:gd name="T0" fmla="*/ 38 w 189"/>
                  <a:gd name="T1" fmla="*/ 269 h 269"/>
                  <a:gd name="T2" fmla="*/ 39 w 189"/>
                  <a:gd name="T3" fmla="*/ 269 h 269"/>
                  <a:gd name="T4" fmla="*/ 58 w 189"/>
                  <a:gd name="T5" fmla="*/ 237 h 269"/>
                  <a:gd name="T6" fmla="*/ 75 w 189"/>
                  <a:gd name="T7" fmla="*/ 203 h 269"/>
                  <a:gd name="T8" fmla="*/ 92 w 189"/>
                  <a:gd name="T9" fmla="*/ 171 h 269"/>
                  <a:gd name="T10" fmla="*/ 109 w 189"/>
                  <a:gd name="T11" fmla="*/ 138 h 269"/>
                  <a:gd name="T12" fmla="*/ 117 w 189"/>
                  <a:gd name="T13" fmla="*/ 124 h 269"/>
                  <a:gd name="T14" fmla="*/ 127 w 189"/>
                  <a:gd name="T15" fmla="*/ 109 h 269"/>
                  <a:gd name="T16" fmla="*/ 135 w 189"/>
                  <a:gd name="T17" fmla="*/ 95 h 269"/>
                  <a:gd name="T18" fmla="*/ 145 w 189"/>
                  <a:gd name="T19" fmla="*/ 82 h 269"/>
                  <a:gd name="T20" fmla="*/ 156 w 189"/>
                  <a:gd name="T21" fmla="*/ 70 h 269"/>
                  <a:gd name="T22" fmla="*/ 166 w 189"/>
                  <a:gd name="T23" fmla="*/ 58 h 269"/>
                  <a:gd name="T24" fmla="*/ 177 w 189"/>
                  <a:gd name="T25" fmla="*/ 47 h 269"/>
                  <a:gd name="T26" fmla="*/ 189 w 189"/>
                  <a:gd name="T27" fmla="*/ 37 h 269"/>
                  <a:gd name="T28" fmla="*/ 162 w 189"/>
                  <a:gd name="T29" fmla="*/ 0 h 269"/>
                  <a:gd name="T30" fmla="*/ 146 w 189"/>
                  <a:gd name="T31" fmla="*/ 12 h 269"/>
                  <a:gd name="T32" fmla="*/ 133 w 189"/>
                  <a:gd name="T33" fmla="*/ 25 h 269"/>
                  <a:gd name="T34" fmla="*/ 120 w 189"/>
                  <a:gd name="T35" fmla="*/ 39 h 269"/>
                  <a:gd name="T36" fmla="*/ 109 w 189"/>
                  <a:gd name="T37" fmla="*/ 53 h 269"/>
                  <a:gd name="T38" fmla="*/ 97 w 189"/>
                  <a:gd name="T39" fmla="*/ 69 h 269"/>
                  <a:gd name="T40" fmla="*/ 87 w 189"/>
                  <a:gd name="T41" fmla="*/ 84 h 269"/>
                  <a:gd name="T42" fmla="*/ 78 w 189"/>
                  <a:gd name="T43" fmla="*/ 100 h 269"/>
                  <a:gd name="T44" fmla="*/ 68 w 189"/>
                  <a:gd name="T45" fmla="*/ 117 h 269"/>
                  <a:gd name="T46" fmla="*/ 51 w 189"/>
                  <a:gd name="T47" fmla="*/ 149 h 269"/>
                  <a:gd name="T48" fmla="*/ 34 w 189"/>
                  <a:gd name="T49" fmla="*/ 182 h 269"/>
                  <a:gd name="T50" fmla="*/ 18 w 189"/>
                  <a:gd name="T51" fmla="*/ 214 h 269"/>
                  <a:gd name="T52" fmla="*/ 0 w 189"/>
                  <a:gd name="T53" fmla="*/ 244 h 269"/>
                  <a:gd name="T54" fmla="*/ 0 w 189"/>
                  <a:gd name="T55" fmla="*/ 244 h 269"/>
                  <a:gd name="T56" fmla="*/ 38 w 189"/>
                  <a:gd name="T5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9" h="269">
                    <a:moveTo>
                      <a:pt x="38" y="269"/>
                    </a:moveTo>
                    <a:lnTo>
                      <a:pt x="39" y="269"/>
                    </a:lnTo>
                    <a:lnTo>
                      <a:pt x="58" y="237"/>
                    </a:lnTo>
                    <a:lnTo>
                      <a:pt x="75" y="203"/>
                    </a:lnTo>
                    <a:lnTo>
                      <a:pt x="92" y="171"/>
                    </a:lnTo>
                    <a:lnTo>
                      <a:pt x="109" y="138"/>
                    </a:lnTo>
                    <a:lnTo>
                      <a:pt x="117" y="124"/>
                    </a:lnTo>
                    <a:lnTo>
                      <a:pt x="127" y="109"/>
                    </a:lnTo>
                    <a:lnTo>
                      <a:pt x="135" y="95"/>
                    </a:lnTo>
                    <a:lnTo>
                      <a:pt x="145" y="82"/>
                    </a:lnTo>
                    <a:lnTo>
                      <a:pt x="156" y="70"/>
                    </a:lnTo>
                    <a:lnTo>
                      <a:pt x="166" y="58"/>
                    </a:lnTo>
                    <a:lnTo>
                      <a:pt x="177" y="47"/>
                    </a:lnTo>
                    <a:lnTo>
                      <a:pt x="189" y="37"/>
                    </a:lnTo>
                    <a:lnTo>
                      <a:pt x="162" y="0"/>
                    </a:lnTo>
                    <a:lnTo>
                      <a:pt x="146" y="12"/>
                    </a:lnTo>
                    <a:lnTo>
                      <a:pt x="133" y="25"/>
                    </a:lnTo>
                    <a:lnTo>
                      <a:pt x="120" y="39"/>
                    </a:lnTo>
                    <a:lnTo>
                      <a:pt x="109" y="53"/>
                    </a:lnTo>
                    <a:lnTo>
                      <a:pt x="97" y="69"/>
                    </a:lnTo>
                    <a:lnTo>
                      <a:pt x="87" y="84"/>
                    </a:lnTo>
                    <a:lnTo>
                      <a:pt x="78" y="100"/>
                    </a:lnTo>
                    <a:lnTo>
                      <a:pt x="68" y="117"/>
                    </a:lnTo>
                    <a:lnTo>
                      <a:pt x="51" y="149"/>
                    </a:lnTo>
                    <a:lnTo>
                      <a:pt x="34" y="182"/>
                    </a:lnTo>
                    <a:lnTo>
                      <a:pt x="18" y="214"/>
                    </a:lnTo>
                    <a:lnTo>
                      <a:pt x="0" y="244"/>
                    </a:lnTo>
                    <a:lnTo>
                      <a:pt x="0" y="244"/>
                    </a:lnTo>
                    <a:lnTo>
                      <a:pt x="38" y="26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0" name="Freeform 490"/>
              <p:cNvSpPr>
                <a:spLocks/>
              </p:cNvSpPr>
              <p:nvPr/>
            </p:nvSpPr>
            <p:spPr bwMode="auto">
              <a:xfrm>
                <a:off x="1147" y="2944"/>
                <a:ext cx="27" cy="41"/>
              </a:xfrm>
              <a:custGeom>
                <a:avLst/>
                <a:gdLst>
                  <a:gd name="T0" fmla="*/ 35 w 235"/>
                  <a:gd name="T1" fmla="*/ 331 h 331"/>
                  <a:gd name="T2" fmla="*/ 35 w 235"/>
                  <a:gd name="T3" fmla="*/ 331 h 331"/>
                  <a:gd name="T4" fmla="*/ 50 w 235"/>
                  <a:gd name="T5" fmla="*/ 313 h 331"/>
                  <a:gd name="T6" fmla="*/ 65 w 235"/>
                  <a:gd name="T7" fmla="*/ 295 h 331"/>
                  <a:gd name="T8" fmla="*/ 78 w 235"/>
                  <a:gd name="T9" fmla="*/ 277 h 331"/>
                  <a:gd name="T10" fmla="*/ 91 w 235"/>
                  <a:gd name="T11" fmla="*/ 258 h 331"/>
                  <a:gd name="T12" fmla="*/ 117 w 235"/>
                  <a:gd name="T13" fmla="*/ 218 h 331"/>
                  <a:gd name="T14" fmla="*/ 141 w 235"/>
                  <a:gd name="T15" fmla="*/ 179 h 331"/>
                  <a:gd name="T16" fmla="*/ 165 w 235"/>
                  <a:gd name="T17" fmla="*/ 139 h 331"/>
                  <a:gd name="T18" fmla="*/ 188 w 235"/>
                  <a:gd name="T19" fmla="*/ 101 h 331"/>
                  <a:gd name="T20" fmla="*/ 212 w 235"/>
                  <a:gd name="T21" fmla="*/ 62 h 331"/>
                  <a:gd name="T22" fmla="*/ 235 w 235"/>
                  <a:gd name="T23" fmla="*/ 25 h 331"/>
                  <a:gd name="T24" fmla="*/ 197 w 235"/>
                  <a:gd name="T25" fmla="*/ 0 h 331"/>
                  <a:gd name="T26" fmla="*/ 173 w 235"/>
                  <a:gd name="T27" fmla="*/ 37 h 331"/>
                  <a:gd name="T28" fmla="*/ 149 w 235"/>
                  <a:gd name="T29" fmla="*/ 77 h 331"/>
                  <a:gd name="T30" fmla="*/ 125 w 235"/>
                  <a:gd name="T31" fmla="*/ 116 h 331"/>
                  <a:gd name="T32" fmla="*/ 102 w 235"/>
                  <a:gd name="T33" fmla="*/ 155 h 331"/>
                  <a:gd name="T34" fmla="*/ 78 w 235"/>
                  <a:gd name="T35" fmla="*/ 194 h 331"/>
                  <a:gd name="T36" fmla="*/ 53 w 235"/>
                  <a:gd name="T37" fmla="*/ 232 h 331"/>
                  <a:gd name="T38" fmla="*/ 41 w 235"/>
                  <a:gd name="T39" fmla="*/ 250 h 331"/>
                  <a:gd name="T40" fmla="*/ 27 w 235"/>
                  <a:gd name="T41" fmla="*/ 268 h 331"/>
                  <a:gd name="T42" fmla="*/ 14 w 235"/>
                  <a:gd name="T43" fmla="*/ 284 h 331"/>
                  <a:gd name="T44" fmla="*/ 0 w 235"/>
                  <a:gd name="T45" fmla="*/ 301 h 331"/>
                  <a:gd name="T46" fmla="*/ 0 w 235"/>
                  <a:gd name="T47" fmla="*/ 300 h 331"/>
                  <a:gd name="T48" fmla="*/ 35 w 235"/>
                  <a:gd name="T4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31">
                    <a:moveTo>
                      <a:pt x="35" y="331"/>
                    </a:moveTo>
                    <a:lnTo>
                      <a:pt x="35" y="331"/>
                    </a:lnTo>
                    <a:lnTo>
                      <a:pt x="50" y="313"/>
                    </a:lnTo>
                    <a:lnTo>
                      <a:pt x="65" y="295"/>
                    </a:lnTo>
                    <a:lnTo>
                      <a:pt x="78" y="277"/>
                    </a:lnTo>
                    <a:lnTo>
                      <a:pt x="91" y="258"/>
                    </a:lnTo>
                    <a:lnTo>
                      <a:pt x="117" y="218"/>
                    </a:lnTo>
                    <a:lnTo>
                      <a:pt x="141" y="179"/>
                    </a:lnTo>
                    <a:lnTo>
                      <a:pt x="165" y="139"/>
                    </a:lnTo>
                    <a:lnTo>
                      <a:pt x="188" y="101"/>
                    </a:lnTo>
                    <a:lnTo>
                      <a:pt x="212" y="62"/>
                    </a:lnTo>
                    <a:lnTo>
                      <a:pt x="235" y="25"/>
                    </a:lnTo>
                    <a:lnTo>
                      <a:pt x="197" y="0"/>
                    </a:lnTo>
                    <a:lnTo>
                      <a:pt x="173" y="37"/>
                    </a:lnTo>
                    <a:lnTo>
                      <a:pt x="149" y="77"/>
                    </a:lnTo>
                    <a:lnTo>
                      <a:pt x="125" y="116"/>
                    </a:lnTo>
                    <a:lnTo>
                      <a:pt x="102" y="155"/>
                    </a:lnTo>
                    <a:lnTo>
                      <a:pt x="78" y="194"/>
                    </a:lnTo>
                    <a:lnTo>
                      <a:pt x="53" y="232"/>
                    </a:lnTo>
                    <a:lnTo>
                      <a:pt x="41" y="250"/>
                    </a:lnTo>
                    <a:lnTo>
                      <a:pt x="27" y="268"/>
                    </a:lnTo>
                    <a:lnTo>
                      <a:pt x="14" y="284"/>
                    </a:lnTo>
                    <a:lnTo>
                      <a:pt x="0" y="301"/>
                    </a:lnTo>
                    <a:lnTo>
                      <a:pt x="0" y="300"/>
                    </a:lnTo>
                    <a:lnTo>
                      <a:pt x="35" y="331"/>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1" name="Freeform 491"/>
              <p:cNvSpPr>
                <a:spLocks/>
              </p:cNvSpPr>
              <p:nvPr/>
            </p:nvSpPr>
            <p:spPr bwMode="auto">
              <a:xfrm>
                <a:off x="1131" y="2980"/>
                <a:ext cx="20" cy="17"/>
              </a:xfrm>
              <a:custGeom>
                <a:avLst/>
                <a:gdLst>
                  <a:gd name="T0" fmla="*/ 3 w 179"/>
                  <a:gd name="T1" fmla="*/ 137 h 137"/>
                  <a:gd name="T2" fmla="*/ 3 w 179"/>
                  <a:gd name="T3" fmla="*/ 137 h 137"/>
                  <a:gd name="T4" fmla="*/ 17 w 179"/>
                  <a:gd name="T5" fmla="*/ 136 h 137"/>
                  <a:gd name="T6" fmla="*/ 30 w 179"/>
                  <a:gd name="T7" fmla="*/ 132 h 137"/>
                  <a:gd name="T8" fmla="*/ 43 w 179"/>
                  <a:gd name="T9" fmla="*/ 128 h 137"/>
                  <a:gd name="T10" fmla="*/ 56 w 179"/>
                  <a:gd name="T11" fmla="*/ 124 h 137"/>
                  <a:gd name="T12" fmla="*/ 68 w 179"/>
                  <a:gd name="T13" fmla="*/ 119 h 137"/>
                  <a:gd name="T14" fmla="*/ 80 w 179"/>
                  <a:gd name="T15" fmla="*/ 113 h 137"/>
                  <a:gd name="T16" fmla="*/ 92 w 179"/>
                  <a:gd name="T17" fmla="*/ 106 h 137"/>
                  <a:gd name="T18" fmla="*/ 104 w 179"/>
                  <a:gd name="T19" fmla="*/ 98 h 137"/>
                  <a:gd name="T20" fmla="*/ 125 w 179"/>
                  <a:gd name="T21" fmla="*/ 83 h 137"/>
                  <a:gd name="T22" fmla="*/ 144 w 179"/>
                  <a:gd name="T23" fmla="*/ 66 h 137"/>
                  <a:gd name="T24" fmla="*/ 163 w 179"/>
                  <a:gd name="T25" fmla="*/ 49 h 137"/>
                  <a:gd name="T26" fmla="*/ 179 w 179"/>
                  <a:gd name="T27" fmla="*/ 31 h 137"/>
                  <a:gd name="T28" fmla="*/ 144 w 179"/>
                  <a:gd name="T29" fmla="*/ 0 h 137"/>
                  <a:gd name="T30" fmla="*/ 129 w 179"/>
                  <a:gd name="T31" fmla="*/ 16 h 137"/>
                  <a:gd name="T32" fmla="*/ 113 w 179"/>
                  <a:gd name="T33" fmla="*/ 31 h 137"/>
                  <a:gd name="T34" fmla="*/ 96 w 179"/>
                  <a:gd name="T35" fmla="*/ 47 h 137"/>
                  <a:gd name="T36" fmla="*/ 77 w 179"/>
                  <a:gd name="T37" fmla="*/ 60 h 137"/>
                  <a:gd name="T38" fmla="*/ 68 w 179"/>
                  <a:gd name="T39" fmla="*/ 66 h 137"/>
                  <a:gd name="T40" fmla="*/ 59 w 179"/>
                  <a:gd name="T41" fmla="*/ 72 h 137"/>
                  <a:gd name="T42" fmla="*/ 49 w 179"/>
                  <a:gd name="T43" fmla="*/ 77 h 137"/>
                  <a:gd name="T44" fmla="*/ 38 w 179"/>
                  <a:gd name="T45" fmla="*/ 80 h 137"/>
                  <a:gd name="T46" fmla="*/ 29 w 179"/>
                  <a:gd name="T47" fmla="*/ 84 h 137"/>
                  <a:gd name="T48" fmla="*/ 19 w 179"/>
                  <a:gd name="T49" fmla="*/ 88 h 137"/>
                  <a:gd name="T50" fmla="*/ 9 w 179"/>
                  <a:gd name="T51" fmla="*/ 89 h 137"/>
                  <a:gd name="T52" fmla="*/ 0 w 179"/>
                  <a:gd name="T53" fmla="*/ 90 h 137"/>
                  <a:gd name="T54" fmla="*/ 0 w 179"/>
                  <a:gd name="T55" fmla="*/ 90 h 137"/>
                  <a:gd name="T56" fmla="*/ 3 w 179"/>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37">
                    <a:moveTo>
                      <a:pt x="3" y="137"/>
                    </a:moveTo>
                    <a:lnTo>
                      <a:pt x="3" y="137"/>
                    </a:lnTo>
                    <a:lnTo>
                      <a:pt x="17" y="136"/>
                    </a:lnTo>
                    <a:lnTo>
                      <a:pt x="30" y="132"/>
                    </a:lnTo>
                    <a:lnTo>
                      <a:pt x="43" y="128"/>
                    </a:lnTo>
                    <a:lnTo>
                      <a:pt x="56" y="124"/>
                    </a:lnTo>
                    <a:lnTo>
                      <a:pt x="68" y="119"/>
                    </a:lnTo>
                    <a:lnTo>
                      <a:pt x="80" y="113"/>
                    </a:lnTo>
                    <a:lnTo>
                      <a:pt x="92" y="106"/>
                    </a:lnTo>
                    <a:lnTo>
                      <a:pt x="104" y="98"/>
                    </a:lnTo>
                    <a:lnTo>
                      <a:pt x="125" y="83"/>
                    </a:lnTo>
                    <a:lnTo>
                      <a:pt x="144" y="66"/>
                    </a:lnTo>
                    <a:lnTo>
                      <a:pt x="163" y="49"/>
                    </a:lnTo>
                    <a:lnTo>
                      <a:pt x="179" y="31"/>
                    </a:lnTo>
                    <a:lnTo>
                      <a:pt x="144" y="0"/>
                    </a:lnTo>
                    <a:lnTo>
                      <a:pt x="129" y="16"/>
                    </a:lnTo>
                    <a:lnTo>
                      <a:pt x="113" y="31"/>
                    </a:lnTo>
                    <a:lnTo>
                      <a:pt x="96" y="47"/>
                    </a:lnTo>
                    <a:lnTo>
                      <a:pt x="77" y="60"/>
                    </a:lnTo>
                    <a:lnTo>
                      <a:pt x="68" y="66"/>
                    </a:lnTo>
                    <a:lnTo>
                      <a:pt x="59" y="72"/>
                    </a:lnTo>
                    <a:lnTo>
                      <a:pt x="49" y="77"/>
                    </a:lnTo>
                    <a:lnTo>
                      <a:pt x="38" y="80"/>
                    </a:lnTo>
                    <a:lnTo>
                      <a:pt x="29" y="84"/>
                    </a:lnTo>
                    <a:lnTo>
                      <a:pt x="19" y="88"/>
                    </a:lnTo>
                    <a:lnTo>
                      <a:pt x="9" y="89"/>
                    </a:lnTo>
                    <a:lnTo>
                      <a:pt x="0" y="90"/>
                    </a:lnTo>
                    <a:lnTo>
                      <a:pt x="0" y="90"/>
                    </a:lnTo>
                    <a:lnTo>
                      <a:pt x="3" y="1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2" name="Freeform 492"/>
              <p:cNvSpPr>
                <a:spLocks/>
              </p:cNvSpPr>
              <p:nvPr/>
            </p:nvSpPr>
            <p:spPr bwMode="auto">
              <a:xfrm>
                <a:off x="1094" y="2985"/>
                <a:ext cx="37" cy="12"/>
              </a:xfrm>
              <a:custGeom>
                <a:avLst/>
                <a:gdLst>
                  <a:gd name="T0" fmla="*/ 0 w 322"/>
                  <a:gd name="T1" fmla="*/ 43 h 101"/>
                  <a:gd name="T2" fmla="*/ 0 w 322"/>
                  <a:gd name="T3" fmla="*/ 43 h 101"/>
                  <a:gd name="T4" fmla="*/ 38 w 322"/>
                  <a:gd name="T5" fmla="*/ 58 h 101"/>
                  <a:gd name="T6" fmla="*/ 78 w 322"/>
                  <a:gd name="T7" fmla="*/ 70 h 101"/>
                  <a:gd name="T8" fmla="*/ 118 w 322"/>
                  <a:gd name="T9" fmla="*/ 81 h 101"/>
                  <a:gd name="T10" fmla="*/ 159 w 322"/>
                  <a:gd name="T11" fmla="*/ 89 h 101"/>
                  <a:gd name="T12" fmla="*/ 200 w 322"/>
                  <a:gd name="T13" fmla="*/ 96 h 101"/>
                  <a:gd name="T14" fmla="*/ 241 w 322"/>
                  <a:gd name="T15" fmla="*/ 100 h 101"/>
                  <a:gd name="T16" fmla="*/ 261 w 322"/>
                  <a:gd name="T17" fmla="*/ 101 h 101"/>
                  <a:gd name="T18" fmla="*/ 282 w 322"/>
                  <a:gd name="T19" fmla="*/ 101 h 101"/>
                  <a:gd name="T20" fmla="*/ 302 w 322"/>
                  <a:gd name="T21" fmla="*/ 101 h 101"/>
                  <a:gd name="T22" fmla="*/ 322 w 322"/>
                  <a:gd name="T23" fmla="*/ 100 h 101"/>
                  <a:gd name="T24" fmla="*/ 319 w 322"/>
                  <a:gd name="T25" fmla="*/ 53 h 101"/>
                  <a:gd name="T26" fmla="*/ 301 w 322"/>
                  <a:gd name="T27" fmla="*/ 54 h 101"/>
                  <a:gd name="T28" fmla="*/ 282 w 322"/>
                  <a:gd name="T29" fmla="*/ 54 h 101"/>
                  <a:gd name="T30" fmla="*/ 264 w 322"/>
                  <a:gd name="T31" fmla="*/ 54 h 101"/>
                  <a:gd name="T32" fmla="*/ 244 w 322"/>
                  <a:gd name="T33" fmla="*/ 53 h 101"/>
                  <a:gd name="T34" fmla="*/ 206 w 322"/>
                  <a:gd name="T35" fmla="*/ 49 h 101"/>
                  <a:gd name="T36" fmla="*/ 168 w 322"/>
                  <a:gd name="T37" fmla="*/ 43 h 101"/>
                  <a:gd name="T38" fmla="*/ 129 w 322"/>
                  <a:gd name="T39" fmla="*/ 36 h 101"/>
                  <a:gd name="T40" fmla="*/ 91 w 322"/>
                  <a:gd name="T41" fmla="*/ 25 h 101"/>
                  <a:gd name="T42" fmla="*/ 54 w 322"/>
                  <a:gd name="T43" fmla="*/ 13 h 101"/>
                  <a:gd name="T44" fmla="*/ 18 w 322"/>
                  <a:gd name="T45" fmla="*/ 0 h 101"/>
                  <a:gd name="T46" fmla="*/ 18 w 322"/>
                  <a:gd name="T47" fmla="*/ 0 h 101"/>
                  <a:gd name="T48" fmla="*/ 0 w 322"/>
                  <a:gd name="T49"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101">
                    <a:moveTo>
                      <a:pt x="0" y="43"/>
                    </a:moveTo>
                    <a:lnTo>
                      <a:pt x="0" y="43"/>
                    </a:lnTo>
                    <a:lnTo>
                      <a:pt x="38" y="58"/>
                    </a:lnTo>
                    <a:lnTo>
                      <a:pt x="78" y="70"/>
                    </a:lnTo>
                    <a:lnTo>
                      <a:pt x="118" y="81"/>
                    </a:lnTo>
                    <a:lnTo>
                      <a:pt x="159" y="89"/>
                    </a:lnTo>
                    <a:lnTo>
                      <a:pt x="200" y="96"/>
                    </a:lnTo>
                    <a:lnTo>
                      <a:pt x="241" y="100"/>
                    </a:lnTo>
                    <a:lnTo>
                      <a:pt x="261" y="101"/>
                    </a:lnTo>
                    <a:lnTo>
                      <a:pt x="282" y="101"/>
                    </a:lnTo>
                    <a:lnTo>
                      <a:pt x="302" y="101"/>
                    </a:lnTo>
                    <a:lnTo>
                      <a:pt x="322" y="100"/>
                    </a:lnTo>
                    <a:lnTo>
                      <a:pt x="319" y="53"/>
                    </a:lnTo>
                    <a:lnTo>
                      <a:pt x="301" y="54"/>
                    </a:lnTo>
                    <a:lnTo>
                      <a:pt x="282" y="54"/>
                    </a:lnTo>
                    <a:lnTo>
                      <a:pt x="264" y="54"/>
                    </a:lnTo>
                    <a:lnTo>
                      <a:pt x="244" y="53"/>
                    </a:lnTo>
                    <a:lnTo>
                      <a:pt x="206" y="49"/>
                    </a:lnTo>
                    <a:lnTo>
                      <a:pt x="168" y="43"/>
                    </a:lnTo>
                    <a:lnTo>
                      <a:pt x="129" y="36"/>
                    </a:lnTo>
                    <a:lnTo>
                      <a:pt x="91" y="25"/>
                    </a:lnTo>
                    <a:lnTo>
                      <a:pt x="54" y="13"/>
                    </a:lnTo>
                    <a:lnTo>
                      <a:pt x="18" y="0"/>
                    </a:lnTo>
                    <a:lnTo>
                      <a:pt x="18" y="0"/>
                    </a:lnTo>
                    <a:lnTo>
                      <a:pt x="0" y="43"/>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3" name="Freeform 493"/>
              <p:cNvSpPr>
                <a:spLocks/>
              </p:cNvSpPr>
              <p:nvPr/>
            </p:nvSpPr>
            <p:spPr bwMode="auto">
              <a:xfrm>
                <a:off x="1047" y="2956"/>
                <a:ext cx="49" cy="34"/>
              </a:xfrm>
              <a:custGeom>
                <a:avLst/>
                <a:gdLst>
                  <a:gd name="T0" fmla="*/ 0 w 428"/>
                  <a:gd name="T1" fmla="*/ 39 h 282"/>
                  <a:gd name="T2" fmla="*/ 0 w 428"/>
                  <a:gd name="T3" fmla="*/ 39 h 282"/>
                  <a:gd name="T4" fmla="*/ 48 w 428"/>
                  <a:gd name="T5" fmla="*/ 71 h 282"/>
                  <a:gd name="T6" fmla="*/ 98 w 428"/>
                  <a:gd name="T7" fmla="*/ 105 h 282"/>
                  <a:gd name="T8" fmla="*/ 148 w 428"/>
                  <a:gd name="T9" fmla="*/ 137 h 282"/>
                  <a:gd name="T10" fmla="*/ 198 w 428"/>
                  <a:gd name="T11" fmla="*/ 171 h 282"/>
                  <a:gd name="T12" fmla="*/ 250 w 428"/>
                  <a:gd name="T13" fmla="*/ 202 h 282"/>
                  <a:gd name="T14" fmla="*/ 303 w 428"/>
                  <a:gd name="T15" fmla="*/ 231 h 282"/>
                  <a:gd name="T16" fmla="*/ 329 w 428"/>
                  <a:gd name="T17" fmla="*/ 245 h 282"/>
                  <a:gd name="T18" fmla="*/ 356 w 428"/>
                  <a:gd name="T19" fmla="*/ 258 h 282"/>
                  <a:gd name="T20" fmla="*/ 383 w 428"/>
                  <a:gd name="T21" fmla="*/ 270 h 282"/>
                  <a:gd name="T22" fmla="*/ 410 w 428"/>
                  <a:gd name="T23" fmla="*/ 282 h 282"/>
                  <a:gd name="T24" fmla="*/ 428 w 428"/>
                  <a:gd name="T25" fmla="*/ 239 h 282"/>
                  <a:gd name="T26" fmla="*/ 401 w 428"/>
                  <a:gd name="T27" fmla="*/ 228 h 282"/>
                  <a:gd name="T28" fmla="*/ 376 w 428"/>
                  <a:gd name="T29" fmla="*/ 216 h 282"/>
                  <a:gd name="T30" fmla="*/ 351 w 428"/>
                  <a:gd name="T31" fmla="*/ 203 h 282"/>
                  <a:gd name="T32" fmla="*/ 326 w 428"/>
                  <a:gd name="T33" fmla="*/ 190 h 282"/>
                  <a:gd name="T34" fmla="*/ 274 w 428"/>
                  <a:gd name="T35" fmla="*/ 161 h 282"/>
                  <a:gd name="T36" fmla="*/ 224 w 428"/>
                  <a:gd name="T37" fmla="*/ 131 h 282"/>
                  <a:gd name="T38" fmla="*/ 173 w 428"/>
                  <a:gd name="T39" fmla="*/ 99 h 282"/>
                  <a:gd name="T40" fmla="*/ 124 w 428"/>
                  <a:gd name="T41" fmla="*/ 66 h 282"/>
                  <a:gd name="T42" fmla="*/ 75 w 428"/>
                  <a:gd name="T43" fmla="*/ 33 h 282"/>
                  <a:gd name="T44" fmla="*/ 26 w 428"/>
                  <a:gd name="T45" fmla="*/ 0 h 282"/>
                  <a:gd name="T46" fmla="*/ 26 w 428"/>
                  <a:gd name="T47" fmla="*/ 0 h 282"/>
                  <a:gd name="T48" fmla="*/ 0 w 428"/>
                  <a:gd name="T49" fmla="*/ 3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8" h="282">
                    <a:moveTo>
                      <a:pt x="0" y="39"/>
                    </a:moveTo>
                    <a:lnTo>
                      <a:pt x="0" y="39"/>
                    </a:lnTo>
                    <a:lnTo>
                      <a:pt x="48" y="71"/>
                    </a:lnTo>
                    <a:lnTo>
                      <a:pt x="98" y="105"/>
                    </a:lnTo>
                    <a:lnTo>
                      <a:pt x="148" y="137"/>
                    </a:lnTo>
                    <a:lnTo>
                      <a:pt x="198" y="171"/>
                    </a:lnTo>
                    <a:lnTo>
                      <a:pt x="250" y="202"/>
                    </a:lnTo>
                    <a:lnTo>
                      <a:pt x="303" y="231"/>
                    </a:lnTo>
                    <a:lnTo>
                      <a:pt x="329" y="245"/>
                    </a:lnTo>
                    <a:lnTo>
                      <a:pt x="356" y="258"/>
                    </a:lnTo>
                    <a:lnTo>
                      <a:pt x="383" y="270"/>
                    </a:lnTo>
                    <a:lnTo>
                      <a:pt x="410" y="282"/>
                    </a:lnTo>
                    <a:lnTo>
                      <a:pt x="428" y="239"/>
                    </a:lnTo>
                    <a:lnTo>
                      <a:pt x="401" y="228"/>
                    </a:lnTo>
                    <a:lnTo>
                      <a:pt x="376" y="216"/>
                    </a:lnTo>
                    <a:lnTo>
                      <a:pt x="351" y="203"/>
                    </a:lnTo>
                    <a:lnTo>
                      <a:pt x="326" y="190"/>
                    </a:lnTo>
                    <a:lnTo>
                      <a:pt x="274" y="161"/>
                    </a:lnTo>
                    <a:lnTo>
                      <a:pt x="224" y="131"/>
                    </a:lnTo>
                    <a:lnTo>
                      <a:pt x="173" y="99"/>
                    </a:lnTo>
                    <a:lnTo>
                      <a:pt x="124" y="66"/>
                    </a:lnTo>
                    <a:lnTo>
                      <a:pt x="75" y="33"/>
                    </a:lnTo>
                    <a:lnTo>
                      <a:pt x="26" y="0"/>
                    </a:lnTo>
                    <a:lnTo>
                      <a:pt x="26" y="0"/>
                    </a:lnTo>
                    <a:lnTo>
                      <a:pt x="0" y="3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4" name="Freeform 494"/>
              <p:cNvSpPr>
                <a:spLocks/>
              </p:cNvSpPr>
              <p:nvPr/>
            </p:nvSpPr>
            <p:spPr bwMode="auto">
              <a:xfrm>
                <a:off x="1008" y="2922"/>
                <a:ext cx="41" cy="39"/>
              </a:xfrm>
              <a:custGeom>
                <a:avLst/>
                <a:gdLst>
                  <a:gd name="T0" fmla="*/ 0 w 366"/>
                  <a:gd name="T1" fmla="*/ 46 h 315"/>
                  <a:gd name="T2" fmla="*/ 0 w 366"/>
                  <a:gd name="T3" fmla="*/ 46 h 315"/>
                  <a:gd name="T4" fmla="*/ 12 w 366"/>
                  <a:gd name="T5" fmla="*/ 49 h 315"/>
                  <a:gd name="T6" fmla="*/ 24 w 366"/>
                  <a:gd name="T7" fmla="*/ 53 h 315"/>
                  <a:gd name="T8" fmla="*/ 34 w 366"/>
                  <a:gd name="T9" fmla="*/ 58 h 315"/>
                  <a:gd name="T10" fmla="*/ 45 w 366"/>
                  <a:gd name="T11" fmla="*/ 63 h 315"/>
                  <a:gd name="T12" fmla="*/ 68 w 366"/>
                  <a:gd name="T13" fmla="*/ 75 h 315"/>
                  <a:gd name="T14" fmla="*/ 88 w 366"/>
                  <a:gd name="T15" fmla="*/ 88 h 315"/>
                  <a:gd name="T16" fmla="*/ 110 w 366"/>
                  <a:gd name="T17" fmla="*/ 104 h 315"/>
                  <a:gd name="T18" fmla="*/ 130 w 366"/>
                  <a:gd name="T19" fmla="*/ 120 h 315"/>
                  <a:gd name="T20" fmla="*/ 150 w 366"/>
                  <a:gd name="T21" fmla="*/ 140 h 315"/>
                  <a:gd name="T22" fmla="*/ 170 w 366"/>
                  <a:gd name="T23" fmla="*/ 159 h 315"/>
                  <a:gd name="T24" fmla="*/ 211 w 366"/>
                  <a:gd name="T25" fmla="*/ 200 h 315"/>
                  <a:gd name="T26" fmla="*/ 250 w 366"/>
                  <a:gd name="T27" fmla="*/ 240 h 315"/>
                  <a:gd name="T28" fmla="*/ 272 w 366"/>
                  <a:gd name="T29" fmla="*/ 261 h 315"/>
                  <a:gd name="T30" fmla="*/ 294 w 366"/>
                  <a:gd name="T31" fmla="*/ 280 h 315"/>
                  <a:gd name="T32" fmla="*/ 316 w 366"/>
                  <a:gd name="T33" fmla="*/ 298 h 315"/>
                  <a:gd name="T34" fmla="*/ 340 w 366"/>
                  <a:gd name="T35" fmla="*/ 315 h 315"/>
                  <a:gd name="T36" fmla="*/ 366 w 366"/>
                  <a:gd name="T37" fmla="*/ 276 h 315"/>
                  <a:gd name="T38" fmla="*/ 345 w 366"/>
                  <a:gd name="T39" fmla="*/ 261 h 315"/>
                  <a:gd name="T40" fmla="*/ 324 w 366"/>
                  <a:gd name="T41" fmla="*/ 244 h 315"/>
                  <a:gd name="T42" fmla="*/ 303 w 366"/>
                  <a:gd name="T43" fmla="*/ 226 h 315"/>
                  <a:gd name="T44" fmla="*/ 284 w 366"/>
                  <a:gd name="T45" fmla="*/ 207 h 315"/>
                  <a:gd name="T46" fmla="*/ 243 w 366"/>
                  <a:gd name="T47" fmla="*/ 166 h 315"/>
                  <a:gd name="T48" fmla="*/ 204 w 366"/>
                  <a:gd name="T49" fmla="*/ 125 h 315"/>
                  <a:gd name="T50" fmla="*/ 182 w 366"/>
                  <a:gd name="T51" fmla="*/ 105 h 315"/>
                  <a:gd name="T52" fmla="*/ 160 w 366"/>
                  <a:gd name="T53" fmla="*/ 85 h 315"/>
                  <a:gd name="T54" fmla="*/ 139 w 366"/>
                  <a:gd name="T55" fmla="*/ 67 h 315"/>
                  <a:gd name="T56" fmla="*/ 116 w 366"/>
                  <a:gd name="T57" fmla="*/ 49 h 315"/>
                  <a:gd name="T58" fmla="*/ 92 w 366"/>
                  <a:gd name="T59" fmla="*/ 34 h 315"/>
                  <a:gd name="T60" fmla="*/ 67 w 366"/>
                  <a:gd name="T61" fmla="*/ 21 h 315"/>
                  <a:gd name="T62" fmla="*/ 54 w 366"/>
                  <a:gd name="T63" fmla="*/ 15 h 315"/>
                  <a:gd name="T64" fmla="*/ 39 w 366"/>
                  <a:gd name="T65" fmla="*/ 9 h 315"/>
                  <a:gd name="T66" fmla="*/ 26 w 366"/>
                  <a:gd name="T67" fmla="*/ 4 h 315"/>
                  <a:gd name="T68" fmla="*/ 12 w 366"/>
                  <a:gd name="T69" fmla="*/ 0 h 315"/>
                  <a:gd name="T70" fmla="*/ 12 w 366"/>
                  <a:gd name="T71" fmla="*/ 0 h 315"/>
                  <a:gd name="T72" fmla="*/ 0 w 366"/>
                  <a:gd name="T73" fmla="*/ 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315">
                    <a:moveTo>
                      <a:pt x="0" y="46"/>
                    </a:moveTo>
                    <a:lnTo>
                      <a:pt x="0" y="46"/>
                    </a:lnTo>
                    <a:lnTo>
                      <a:pt x="12" y="49"/>
                    </a:lnTo>
                    <a:lnTo>
                      <a:pt x="24" y="53"/>
                    </a:lnTo>
                    <a:lnTo>
                      <a:pt x="34" y="58"/>
                    </a:lnTo>
                    <a:lnTo>
                      <a:pt x="45" y="63"/>
                    </a:lnTo>
                    <a:lnTo>
                      <a:pt x="68" y="75"/>
                    </a:lnTo>
                    <a:lnTo>
                      <a:pt x="88" y="88"/>
                    </a:lnTo>
                    <a:lnTo>
                      <a:pt x="110" y="104"/>
                    </a:lnTo>
                    <a:lnTo>
                      <a:pt x="130" y="120"/>
                    </a:lnTo>
                    <a:lnTo>
                      <a:pt x="150" y="140"/>
                    </a:lnTo>
                    <a:lnTo>
                      <a:pt x="170" y="159"/>
                    </a:lnTo>
                    <a:lnTo>
                      <a:pt x="211" y="200"/>
                    </a:lnTo>
                    <a:lnTo>
                      <a:pt x="250" y="240"/>
                    </a:lnTo>
                    <a:lnTo>
                      <a:pt x="272" y="261"/>
                    </a:lnTo>
                    <a:lnTo>
                      <a:pt x="294" y="280"/>
                    </a:lnTo>
                    <a:lnTo>
                      <a:pt x="316" y="298"/>
                    </a:lnTo>
                    <a:lnTo>
                      <a:pt x="340" y="315"/>
                    </a:lnTo>
                    <a:lnTo>
                      <a:pt x="366" y="276"/>
                    </a:lnTo>
                    <a:lnTo>
                      <a:pt x="345" y="261"/>
                    </a:lnTo>
                    <a:lnTo>
                      <a:pt x="324" y="244"/>
                    </a:lnTo>
                    <a:lnTo>
                      <a:pt x="303" y="226"/>
                    </a:lnTo>
                    <a:lnTo>
                      <a:pt x="284" y="207"/>
                    </a:lnTo>
                    <a:lnTo>
                      <a:pt x="243" y="166"/>
                    </a:lnTo>
                    <a:lnTo>
                      <a:pt x="204" y="125"/>
                    </a:lnTo>
                    <a:lnTo>
                      <a:pt x="182" y="105"/>
                    </a:lnTo>
                    <a:lnTo>
                      <a:pt x="160" y="85"/>
                    </a:lnTo>
                    <a:lnTo>
                      <a:pt x="139" y="67"/>
                    </a:lnTo>
                    <a:lnTo>
                      <a:pt x="116" y="49"/>
                    </a:lnTo>
                    <a:lnTo>
                      <a:pt x="92" y="34"/>
                    </a:lnTo>
                    <a:lnTo>
                      <a:pt x="67" y="21"/>
                    </a:lnTo>
                    <a:lnTo>
                      <a:pt x="54" y="15"/>
                    </a:lnTo>
                    <a:lnTo>
                      <a:pt x="39" y="9"/>
                    </a:lnTo>
                    <a:lnTo>
                      <a:pt x="26" y="4"/>
                    </a:lnTo>
                    <a:lnTo>
                      <a:pt x="12" y="0"/>
                    </a:lnTo>
                    <a:lnTo>
                      <a:pt x="12" y="0"/>
                    </a:lnTo>
                    <a:lnTo>
                      <a:pt x="0" y="4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5" name="Freeform 495"/>
              <p:cNvSpPr>
                <a:spLocks/>
              </p:cNvSpPr>
              <p:nvPr/>
            </p:nvSpPr>
            <p:spPr bwMode="auto">
              <a:xfrm>
                <a:off x="927" y="2920"/>
                <a:ext cx="82" cy="8"/>
              </a:xfrm>
              <a:custGeom>
                <a:avLst/>
                <a:gdLst>
                  <a:gd name="T0" fmla="*/ 0 w 707"/>
                  <a:gd name="T1" fmla="*/ 62 h 69"/>
                  <a:gd name="T2" fmla="*/ 0 w 707"/>
                  <a:gd name="T3" fmla="*/ 62 h 69"/>
                  <a:gd name="T4" fmla="*/ 44 w 707"/>
                  <a:gd name="T5" fmla="*/ 65 h 69"/>
                  <a:gd name="T6" fmla="*/ 90 w 707"/>
                  <a:gd name="T7" fmla="*/ 68 h 69"/>
                  <a:gd name="T8" fmla="*/ 134 w 707"/>
                  <a:gd name="T9" fmla="*/ 68 h 69"/>
                  <a:gd name="T10" fmla="*/ 180 w 707"/>
                  <a:gd name="T11" fmla="*/ 66 h 69"/>
                  <a:gd name="T12" fmla="*/ 269 w 707"/>
                  <a:gd name="T13" fmla="*/ 60 h 69"/>
                  <a:gd name="T14" fmla="*/ 357 w 707"/>
                  <a:gd name="T15" fmla="*/ 53 h 69"/>
                  <a:gd name="T16" fmla="*/ 402 w 707"/>
                  <a:gd name="T17" fmla="*/ 51 h 69"/>
                  <a:gd name="T18" fmla="*/ 445 w 707"/>
                  <a:gd name="T19" fmla="*/ 48 h 69"/>
                  <a:gd name="T20" fmla="*/ 488 w 707"/>
                  <a:gd name="T21" fmla="*/ 47 h 69"/>
                  <a:gd name="T22" fmla="*/ 531 w 707"/>
                  <a:gd name="T23" fmla="*/ 47 h 69"/>
                  <a:gd name="T24" fmla="*/ 573 w 707"/>
                  <a:gd name="T25" fmla="*/ 50 h 69"/>
                  <a:gd name="T26" fmla="*/ 615 w 707"/>
                  <a:gd name="T27" fmla="*/ 53 h 69"/>
                  <a:gd name="T28" fmla="*/ 635 w 707"/>
                  <a:gd name="T29" fmla="*/ 56 h 69"/>
                  <a:gd name="T30" fmla="*/ 655 w 707"/>
                  <a:gd name="T31" fmla="*/ 59 h 69"/>
                  <a:gd name="T32" fmla="*/ 675 w 707"/>
                  <a:gd name="T33" fmla="*/ 64 h 69"/>
                  <a:gd name="T34" fmla="*/ 695 w 707"/>
                  <a:gd name="T35" fmla="*/ 69 h 69"/>
                  <a:gd name="T36" fmla="*/ 707 w 707"/>
                  <a:gd name="T37" fmla="*/ 23 h 69"/>
                  <a:gd name="T38" fmla="*/ 685 w 707"/>
                  <a:gd name="T39" fmla="*/ 18 h 69"/>
                  <a:gd name="T40" fmla="*/ 663 w 707"/>
                  <a:gd name="T41" fmla="*/ 14 h 69"/>
                  <a:gd name="T42" fmla="*/ 642 w 707"/>
                  <a:gd name="T43" fmla="*/ 10 h 69"/>
                  <a:gd name="T44" fmla="*/ 620 w 707"/>
                  <a:gd name="T45" fmla="*/ 6 h 69"/>
                  <a:gd name="T46" fmla="*/ 577 w 707"/>
                  <a:gd name="T47" fmla="*/ 3 h 69"/>
                  <a:gd name="T48" fmla="*/ 533 w 707"/>
                  <a:gd name="T49" fmla="*/ 0 h 69"/>
                  <a:gd name="T50" fmla="*/ 488 w 707"/>
                  <a:gd name="T51" fmla="*/ 0 h 69"/>
                  <a:gd name="T52" fmla="*/ 444 w 707"/>
                  <a:gd name="T53" fmla="*/ 2 h 69"/>
                  <a:gd name="T54" fmla="*/ 399 w 707"/>
                  <a:gd name="T55" fmla="*/ 4 h 69"/>
                  <a:gd name="T56" fmla="*/ 355 w 707"/>
                  <a:gd name="T57" fmla="*/ 8 h 69"/>
                  <a:gd name="T58" fmla="*/ 265 w 707"/>
                  <a:gd name="T59" fmla="*/ 14 h 69"/>
                  <a:gd name="T60" fmla="*/ 177 w 707"/>
                  <a:gd name="T61" fmla="*/ 20 h 69"/>
                  <a:gd name="T62" fmla="*/ 133 w 707"/>
                  <a:gd name="T63" fmla="*/ 21 h 69"/>
                  <a:gd name="T64" fmla="*/ 90 w 707"/>
                  <a:gd name="T65" fmla="*/ 21 h 69"/>
                  <a:gd name="T66" fmla="*/ 48 w 707"/>
                  <a:gd name="T67" fmla="*/ 18 h 69"/>
                  <a:gd name="T68" fmla="*/ 6 w 707"/>
                  <a:gd name="T69" fmla="*/ 15 h 69"/>
                  <a:gd name="T70" fmla="*/ 6 w 707"/>
                  <a:gd name="T71" fmla="*/ 15 h 69"/>
                  <a:gd name="T72" fmla="*/ 0 w 707"/>
                  <a:gd name="T73"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7" h="69">
                    <a:moveTo>
                      <a:pt x="0" y="62"/>
                    </a:moveTo>
                    <a:lnTo>
                      <a:pt x="0" y="62"/>
                    </a:lnTo>
                    <a:lnTo>
                      <a:pt x="44" y="65"/>
                    </a:lnTo>
                    <a:lnTo>
                      <a:pt x="90" y="68"/>
                    </a:lnTo>
                    <a:lnTo>
                      <a:pt x="134" y="68"/>
                    </a:lnTo>
                    <a:lnTo>
                      <a:pt x="180" y="66"/>
                    </a:lnTo>
                    <a:lnTo>
                      <a:pt x="269" y="60"/>
                    </a:lnTo>
                    <a:lnTo>
                      <a:pt x="357" y="53"/>
                    </a:lnTo>
                    <a:lnTo>
                      <a:pt x="402" y="51"/>
                    </a:lnTo>
                    <a:lnTo>
                      <a:pt x="445" y="48"/>
                    </a:lnTo>
                    <a:lnTo>
                      <a:pt x="488" y="47"/>
                    </a:lnTo>
                    <a:lnTo>
                      <a:pt x="531" y="47"/>
                    </a:lnTo>
                    <a:lnTo>
                      <a:pt x="573" y="50"/>
                    </a:lnTo>
                    <a:lnTo>
                      <a:pt x="615" y="53"/>
                    </a:lnTo>
                    <a:lnTo>
                      <a:pt x="635" y="56"/>
                    </a:lnTo>
                    <a:lnTo>
                      <a:pt x="655" y="59"/>
                    </a:lnTo>
                    <a:lnTo>
                      <a:pt x="675" y="64"/>
                    </a:lnTo>
                    <a:lnTo>
                      <a:pt x="695" y="69"/>
                    </a:lnTo>
                    <a:lnTo>
                      <a:pt x="707" y="23"/>
                    </a:lnTo>
                    <a:lnTo>
                      <a:pt x="685" y="18"/>
                    </a:lnTo>
                    <a:lnTo>
                      <a:pt x="663" y="14"/>
                    </a:lnTo>
                    <a:lnTo>
                      <a:pt x="642" y="10"/>
                    </a:lnTo>
                    <a:lnTo>
                      <a:pt x="620" y="6"/>
                    </a:lnTo>
                    <a:lnTo>
                      <a:pt x="577" y="3"/>
                    </a:lnTo>
                    <a:lnTo>
                      <a:pt x="533" y="0"/>
                    </a:lnTo>
                    <a:lnTo>
                      <a:pt x="488" y="0"/>
                    </a:lnTo>
                    <a:lnTo>
                      <a:pt x="444" y="2"/>
                    </a:lnTo>
                    <a:lnTo>
                      <a:pt x="399" y="4"/>
                    </a:lnTo>
                    <a:lnTo>
                      <a:pt x="355" y="8"/>
                    </a:lnTo>
                    <a:lnTo>
                      <a:pt x="265" y="14"/>
                    </a:lnTo>
                    <a:lnTo>
                      <a:pt x="177" y="20"/>
                    </a:lnTo>
                    <a:lnTo>
                      <a:pt x="133" y="21"/>
                    </a:lnTo>
                    <a:lnTo>
                      <a:pt x="90" y="21"/>
                    </a:lnTo>
                    <a:lnTo>
                      <a:pt x="48" y="18"/>
                    </a:lnTo>
                    <a:lnTo>
                      <a:pt x="6" y="15"/>
                    </a:lnTo>
                    <a:lnTo>
                      <a:pt x="6" y="15"/>
                    </a:lnTo>
                    <a:lnTo>
                      <a:pt x="0" y="6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6" name="Freeform 496"/>
              <p:cNvSpPr>
                <a:spLocks/>
              </p:cNvSpPr>
              <p:nvPr/>
            </p:nvSpPr>
            <p:spPr bwMode="auto">
              <a:xfrm>
                <a:off x="893" y="2908"/>
                <a:ext cx="36" cy="19"/>
              </a:xfrm>
              <a:custGeom>
                <a:avLst/>
                <a:gdLst>
                  <a:gd name="T0" fmla="*/ 0 w 309"/>
                  <a:gd name="T1" fmla="*/ 38 h 160"/>
                  <a:gd name="T2" fmla="*/ 0 w 309"/>
                  <a:gd name="T3" fmla="*/ 38 h 160"/>
                  <a:gd name="T4" fmla="*/ 34 w 309"/>
                  <a:gd name="T5" fmla="*/ 61 h 160"/>
                  <a:gd name="T6" fmla="*/ 70 w 309"/>
                  <a:gd name="T7" fmla="*/ 82 h 160"/>
                  <a:gd name="T8" fmla="*/ 106 w 309"/>
                  <a:gd name="T9" fmla="*/ 100 h 160"/>
                  <a:gd name="T10" fmla="*/ 144 w 309"/>
                  <a:gd name="T11" fmla="*/ 116 h 160"/>
                  <a:gd name="T12" fmla="*/ 164 w 309"/>
                  <a:gd name="T13" fmla="*/ 125 h 160"/>
                  <a:gd name="T14" fmla="*/ 184 w 309"/>
                  <a:gd name="T15" fmla="*/ 132 h 160"/>
                  <a:gd name="T16" fmla="*/ 203 w 309"/>
                  <a:gd name="T17" fmla="*/ 138 h 160"/>
                  <a:gd name="T18" fmla="*/ 224 w 309"/>
                  <a:gd name="T19" fmla="*/ 144 h 160"/>
                  <a:gd name="T20" fmla="*/ 243 w 309"/>
                  <a:gd name="T21" fmla="*/ 149 h 160"/>
                  <a:gd name="T22" fmla="*/ 263 w 309"/>
                  <a:gd name="T23" fmla="*/ 154 h 160"/>
                  <a:gd name="T24" fmla="*/ 284 w 309"/>
                  <a:gd name="T25" fmla="*/ 156 h 160"/>
                  <a:gd name="T26" fmla="*/ 303 w 309"/>
                  <a:gd name="T27" fmla="*/ 160 h 160"/>
                  <a:gd name="T28" fmla="*/ 309 w 309"/>
                  <a:gd name="T29" fmla="*/ 113 h 160"/>
                  <a:gd name="T30" fmla="*/ 290 w 309"/>
                  <a:gd name="T31" fmla="*/ 110 h 160"/>
                  <a:gd name="T32" fmla="*/ 272 w 309"/>
                  <a:gd name="T33" fmla="*/ 107 h 160"/>
                  <a:gd name="T34" fmla="*/ 254 w 309"/>
                  <a:gd name="T35" fmla="*/ 103 h 160"/>
                  <a:gd name="T36" fmla="*/ 236 w 309"/>
                  <a:gd name="T37" fmla="*/ 98 h 160"/>
                  <a:gd name="T38" fmla="*/ 216 w 309"/>
                  <a:gd name="T39" fmla="*/ 94 h 160"/>
                  <a:gd name="T40" fmla="*/ 198 w 309"/>
                  <a:gd name="T41" fmla="*/ 88 h 160"/>
                  <a:gd name="T42" fmla="*/ 180 w 309"/>
                  <a:gd name="T43" fmla="*/ 80 h 160"/>
                  <a:gd name="T44" fmla="*/ 162 w 309"/>
                  <a:gd name="T45" fmla="*/ 74 h 160"/>
                  <a:gd name="T46" fmla="*/ 126 w 309"/>
                  <a:gd name="T47" fmla="*/ 58 h 160"/>
                  <a:gd name="T48" fmla="*/ 92 w 309"/>
                  <a:gd name="T49" fmla="*/ 41 h 160"/>
                  <a:gd name="T50" fmla="*/ 58 w 309"/>
                  <a:gd name="T51" fmla="*/ 20 h 160"/>
                  <a:gd name="T52" fmla="*/ 27 w 309"/>
                  <a:gd name="T53" fmla="*/ 0 h 160"/>
                  <a:gd name="T54" fmla="*/ 26 w 309"/>
                  <a:gd name="T55" fmla="*/ 0 h 160"/>
                  <a:gd name="T56" fmla="*/ 0 w 309"/>
                  <a:gd name="T5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160">
                    <a:moveTo>
                      <a:pt x="0" y="38"/>
                    </a:moveTo>
                    <a:lnTo>
                      <a:pt x="0" y="38"/>
                    </a:lnTo>
                    <a:lnTo>
                      <a:pt x="34" y="61"/>
                    </a:lnTo>
                    <a:lnTo>
                      <a:pt x="70" y="82"/>
                    </a:lnTo>
                    <a:lnTo>
                      <a:pt x="106" y="100"/>
                    </a:lnTo>
                    <a:lnTo>
                      <a:pt x="144" y="116"/>
                    </a:lnTo>
                    <a:lnTo>
                      <a:pt x="164" y="125"/>
                    </a:lnTo>
                    <a:lnTo>
                      <a:pt x="184" y="132"/>
                    </a:lnTo>
                    <a:lnTo>
                      <a:pt x="203" y="138"/>
                    </a:lnTo>
                    <a:lnTo>
                      <a:pt x="224" y="144"/>
                    </a:lnTo>
                    <a:lnTo>
                      <a:pt x="243" y="149"/>
                    </a:lnTo>
                    <a:lnTo>
                      <a:pt x="263" y="154"/>
                    </a:lnTo>
                    <a:lnTo>
                      <a:pt x="284" y="156"/>
                    </a:lnTo>
                    <a:lnTo>
                      <a:pt x="303" y="160"/>
                    </a:lnTo>
                    <a:lnTo>
                      <a:pt x="309" y="113"/>
                    </a:lnTo>
                    <a:lnTo>
                      <a:pt x="290" y="110"/>
                    </a:lnTo>
                    <a:lnTo>
                      <a:pt x="272" y="107"/>
                    </a:lnTo>
                    <a:lnTo>
                      <a:pt x="254" y="103"/>
                    </a:lnTo>
                    <a:lnTo>
                      <a:pt x="236" y="98"/>
                    </a:lnTo>
                    <a:lnTo>
                      <a:pt x="216" y="94"/>
                    </a:lnTo>
                    <a:lnTo>
                      <a:pt x="198" y="88"/>
                    </a:lnTo>
                    <a:lnTo>
                      <a:pt x="180" y="80"/>
                    </a:lnTo>
                    <a:lnTo>
                      <a:pt x="162" y="74"/>
                    </a:lnTo>
                    <a:lnTo>
                      <a:pt x="126" y="58"/>
                    </a:lnTo>
                    <a:lnTo>
                      <a:pt x="92" y="41"/>
                    </a:lnTo>
                    <a:lnTo>
                      <a:pt x="58" y="20"/>
                    </a:lnTo>
                    <a:lnTo>
                      <a:pt x="27" y="0"/>
                    </a:lnTo>
                    <a:lnTo>
                      <a:pt x="26" y="0"/>
                    </a:lnTo>
                    <a:lnTo>
                      <a:pt x="0" y="3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7" name="Freeform 497"/>
              <p:cNvSpPr>
                <a:spLocks/>
              </p:cNvSpPr>
              <p:nvPr/>
            </p:nvSpPr>
            <p:spPr bwMode="auto">
              <a:xfrm>
                <a:off x="872" y="2885"/>
                <a:ext cx="24" cy="28"/>
              </a:xfrm>
              <a:custGeom>
                <a:avLst/>
                <a:gdLst>
                  <a:gd name="T0" fmla="*/ 0 w 207"/>
                  <a:gd name="T1" fmla="*/ 15 h 225"/>
                  <a:gd name="T2" fmla="*/ 0 w 207"/>
                  <a:gd name="T3" fmla="*/ 15 h 225"/>
                  <a:gd name="T4" fmla="*/ 6 w 207"/>
                  <a:gd name="T5" fmla="*/ 32 h 225"/>
                  <a:gd name="T6" fmla="*/ 13 w 207"/>
                  <a:gd name="T7" fmla="*/ 48 h 225"/>
                  <a:gd name="T8" fmla="*/ 22 w 207"/>
                  <a:gd name="T9" fmla="*/ 62 h 225"/>
                  <a:gd name="T10" fmla="*/ 31 w 207"/>
                  <a:gd name="T11" fmla="*/ 78 h 225"/>
                  <a:gd name="T12" fmla="*/ 41 w 207"/>
                  <a:gd name="T13" fmla="*/ 92 h 225"/>
                  <a:gd name="T14" fmla="*/ 52 w 207"/>
                  <a:gd name="T15" fmla="*/ 107 h 225"/>
                  <a:gd name="T16" fmla="*/ 63 w 207"/>
                  <a:gd name="T17" fmla="*/ 121 h 225"/>
                  <a:gd name="T18" fmla="*/ 75 w 207"/>
                  <a:gd name="T19" fmla="*/ 134 h 225"/>
                  <a:gd name="T20" fmla="*/ 100 w 207"/>
                  <a:gd name="T21" fmla="*/ 161 h 225"/>
                  <a:gd name="T22" fmla="*/ 126 w 207"/>
                  <a:gd name="T23" fmla="*/ 185 h 225"/>
                  <a:gd name="T24" fmla="*/ 154 w 207"/>
                  <a:gd name="T25" fmla="*/ 206 h 225"/>
                  <a:gd name="T26" fmla="*/ 181 w 207"/>
                  <a:gd name="T27" fmla="*/ 225 h 225"/>
                  <a:gd name="T28" fmla="*/ 207 w 207"/>
                  <a:gd name="T29" fmla="*/ 187 h 225"/>
                  <a:gd name="T30" fmla="*/ 181 w 207"/>
                  <a:gd name="T31" fmla="*/ 169 h 225"/>
                  <a:gd name="T32" fmla="*/ 156 w 207"/>
                  <a:gd name="T33" fmla="*/ 149 h 225"/>
                  <a:gd name="T34" fmla="*/ 132 w 207"/>
                  <a:gd name="T35" fmla="*/ 127 h 225"/>
                  <a:gd name="T36" fmla="*/ 109 w 207"/>
                  <a:gd name="T37" fmla="*/ 103 h 225"/>
                  <a:gd name="T38" fmla="*/ 99 w 207"/>
                  <a:gd name="T39" fmla="*/ 91 h 225"/>
                  <a:gd name="T40" fmla="*/ 89 w 207"/>
                  <a:gd name="T41" fmla="*/ 79 h 225"/>
                  <a:gd name="T42" fmla="*/ 79 w 207"/>
                  <a:gd name="T43" fmla="*/ 66 h 225"/>
                  <a:gd name="T44" fmla="*/ 71 w 207"/>
                  <a:gd name="T45" fmla="*/ 53 h 225"/>
                  <a:gd name="T46" fmla="*/ 63 w 207"/>
                  <a:gd name="T47" fmla="*/ 39 h 225"/>
                  <a:gd name="T48" fmla="*/ 55 w 207"/>
                  <a:gd name="T49" fmla="*/ 26 h 225"/>
                  <a:gd name="T50" fmla="*/ 49 w 207"/>
                  <a:gd name="T51" fmla="*/ 13 h 225"/>
                  <a:gd name="T52" fmla="*/ 45 w 207"/>
                  <a:gd name="T53" fmla="*/ 0 h 225"/>
                  <a:gd name="T54" fmla="*/ 45 w 207"/>
                  <a:gd name="T55" fmla="*/ 1 h 225"/>
                  <a:gd name="T56" fmla="*/ 0 w 207"/>
                  <a:gd name="T57"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25">
                    <a:moveTo>
                      <a:pt x="0" y="15"/>
                    </a:moveTo>
                    <a:lnTo>
                      <a:pt x="0" y="15"/>
                    </a:lnTo>
                    <a:lnTo>
                      <a:pt x="6" y="32"/>
                    </a:lnTo>
                    <a:lnTo>
                      <a:pt x="13" y="48"/>
                    </a:lnTo>
                    <a:lnTo>
                      <a:pt x="22" y="62"/>
                    </a:lnTo>
                    <a:lnTo>
                      <a:pt x="31" y="78"/>
                    </a:lnTo>
                    <a:lnTo>
                      <a:pt x="41" y="92"/>
                    </a:lnTo>
                    <a:lnTo>
                      <a:pt x="52" y="107"/>
                    </a:lnTo>
                    <a:lnTo>
                      <a:pt x="63" y="121"/>
                    </a:lnTo>
                    <a:lnTo>
                      <a:pt x="75" y="134"/>
                    </a:lnTo>
                    <a:lnTo>
                      <a:pt x="100" y="161"/>
                    </a:lnTo>
                    <a:lnTo>
                      <a:pt x="126" y="185"/>
                    </a:lnTo>
                    <a:lnTo>
                      <a:pt x="154" y="206"/>
                    </a:lnTo>
                    <a:lnTo>
                      <a:pt x="181" y="225"/>
                    </a:lnTo>
                    <a:lnTo>
                      <a:pt x="207" y="187"/>
                    </a:lnTo>
                    <a:lnTo>
                      <a:pt x="181" y="169"/>
                    </a:lnTo>
                    <a:lnTo>
                      <a:pt x="156" y="149"/>
                    </a:lnTo>
                    <a:lnTo>
                      <a:pt x="132" y="127"/>
                    </a:lnTo>
                    <a:lnTo>
                      <a:pt x="109" y="103"/>
                    </a:lnTo>
                    <a:lnTo>
                      <a:pt x="99" y="91"/>
                    </a:lnTo>
                    <a:lnTo>
                      <a:pt x="89" y="79"/>
                    </a:lnTo>
                    <a:lnTo>
                      <a:pt x="79" y="66"/>
                    </a:lnTo>
                    <a:lnTo>
                      <a:pt x="71" y="53"/>
                    </a:lnTo>
                    <a:lnTo>
                      <a:pt x="63" y="39"/>
                    </a:lnTo>
                    <a:lnTo>
                      <a:pt x="55" y="26"/>
                    </a:lnTo>
                    <a:lnTo>
                      <a:pt x="49" y="13"/>
                    </a:lnTo>
                    <a:lnTo>
                      <a:pt x="45" y="0"/>
                    </a:lnTo>
                    <a:lnTo>
                      <a:pt x="45" y="1"/>
                    </a:lnTo>
                    <a:lnTo>
                      <a:pt x="0" y="1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8" name="Freeform 498"/>
              <p:cNvSpPr>
                <a:spLocks/>
              </p:cNvSpPr>
              <p:nvPr/>
            </p:nvSpPr>
            <p:spPr bwMode="auto">
              <a:xfrm>
                <a:off x="869" y="2848"/>
                <a:ext cx="8" cy="39"/>
              </a:xfrm>
              <a:custGeom>
                <a:avLst/>
                <a:gdLst>
                  <a:gd name="T0" fmla="*/ 6 w 71"/>
                  <a:gd name="T1" fmla="*/ 0 h 324"/>
                  <a:gd name="T2" fmla="*/ 6 w 71"/>
                  <a:gd name="T3" fmla="*/ 0 h 324"/>
                  <a:gd name="T4" fmla="*/ 3 w 71"/>
                  <a:gd name="T5" fmla="*/ 39 h 324"/>
                  <a:gd name="T6" fmla="*/ 1 w 71"/>
                  <a:gd name="T7" fmla="*/ 80 h 324"/>
                  <a:gd name="T8" fmla="*/ 0 w 71"/>
                  <a:gd name="T9" fmla="*/ 120 h 324"/>
                  <a:gd name="T10" fmla="*/ 1 w 71"/>
                  <a:gd name="T11" fmla="*/ 161 h 324"/>
                  <a:gd name="T12" fmla="*/ 3 w 71"/>
                  <a:gd name="T13" fmla="*/ 203 h 324"/>
                  <a:gd name="T14" fmla="*/ 8 w 71"/>
                  <a:gd name="T15" fmla="*/ 244 h 324"/>
                  <a:gd name="T16" fmla="*/ 12 w 71"/>
                  <a:gd name="T17" fmla="*/ 264 h 324"/>
                  <a:gd name="T18" fmla="*/ 15 w 71"/>
                  <a:gd name="T19" fmla="*/ 285 h 324"/>
                  <a:gd name="T20" fmla="*/ 20 w 71"/>
                  <a:gd name="T21" fmla="*/ 304 h 324"/>
                  <a:gd name="T22" fmla="*/ 26 w 71"/>
                  <a:gd name="T23" fmla="*/ 324 h 324"/>
                  <a:gd name="T24" fmla="*/ 71 w 71"/>
                  <a:gd name="T25" fmla="*/ 310 h 324"/>
                  <a:gd name="T26" fmla="*/ 66 w 71"/>
                  <a:gd name="T27" fmla="*/ 292 h 324"/>
                  <a:gd name="T28" fmla="*/ 61 w 71"/>
                  <a:gd name="T29" fmla="*/ 274 h 324"/>
                  <a:gd name="T30" fmla="*/ 57 w 71"/>
                  <a:gd name="T31" fmla="*/ 256 h 324"/>
                  <a:gd name="T32" fmla="*/ 54 w 71"/>
                  <a:gd name="T33" fmla="*/ 238 h 324"/>
                  <a:gd name="T34" fmla="*/ 50 w 71"/>
                  <a:gd name="T35" fmla="*/ 200 h 324"/>
                  <a:gd name="T36" fmla="*/ 48 w 71"/>
                  <a:gd name="T37" fmla="*/ 160 h 324"/>
                  <a:gd name="T38" fmla="*/ 47 w 71"/>
                  <a:gd name="T39" fmla="*/ 120 h 324"/>
                  <a:gd name="T40" fmla="*/ 48 w 71"/>
                  <a:gd name="T41" fmla="*/ 81 h 324"/>
                  <a:gd name="T42" fmla="*/ 50 w 71"/>
                  <a:gd name="T43" fmla="*/ 41 h 324"/>
                  <a:gd name="T44" fmla="*/ 53 w 71"/>
                  <a:gd name="T45" fmla="*/ 4 h 324"/>
                  <a:gd name="T46" fmla="*/ 53 w 71"/>
                  <a:gd name="T47" fmla="*/ 3 h 324"/>
                  <a:gd name="T48" fmla="*/ 6 w 71"/>
                  <a:gd name="T4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24">
                    <a:moveTo>
                      <a:pt x="6" y="0"/>
                    </a:moveTo>
                    <a:lnTo>
                      <a:pt x="6" y="0"/>
                    </a:lnTo>
                    <a:lnTo>
                      <a:pt x="3" y="39"/>
                    </a:lnTo>
                    <a:lnTo>
                      <a:pt x="1" y="80"/>
                    </a:lnTo>
                    <a:lnTo>
                      <a:pt x="0" y="120"/>
                    </a:lnTo>
                    <a:lnTo>
                      <a:pt x="1" y="161"/>
                    </a:lnTo>
                    <a:lnTo>
                      <a:pt x="3" y="203"/>
                    </a:lnTo>
                    <a:lnTo>
                      <a:pt x="8" y="244"/>
                    </a:lnTo>
                    <a:lnTo>
                      <a:pt x="12" y="264"/>
                    </a:lnTo>
                    <a:lnTo>
                      <a:pt x="15" y="285"/>
                    </a:lnTo>
                    <a:lnTo>
                      <a:pt x="20" y="304"/>
                    </a:lnTo>
                    <a:lnTo>
                      <a:pt x="26" y="324"/>
                    </a:lnTo>
                    <a:lnTo>
                      <a:pt x="71" y="310"/>
                    </a:lnTo>
                    <a:lnTo>
                      <a:pt x="66" y="292"/>
                    </a:lnTo>
                    <a:lnTo>
                      <a:pt x="61" y="274"/>
                    </a:lnTo>
                    <a:lnTo>
                      <a:pt x="57" y="256"/>
                    </a:lnTo>
                    <a:lnTo>
                      <a:pt x="54" y="238"/>
                    </a:lnTo>
                    <a:lnTo>
                      <a:pt x="50" y="200"/>
                    </a:lnTo>
                    <a:lnTo>
                      <a:pt x="48" y="160"/>
                    </a:lnTo>
                    <a:lnTo>
                      <a:pt x="47" y="120"/>
                    </a:lnTo>
                    <a:lnTo>
                      <a:pt x="48" y="81"/>
                    </a:lnTo>
                    <a:lnTo>
                      <a:pt x="50" y="41"/>
                    </a:lnTo>
                    <a:lnTo>
                      <a:pt x="53" y="4"/>
                    </a:lnTo>
                    <a:lnTo>
                      <a:pt x="53" y="3"/>
                    </a:lnTo>
                    <a:lnTo>
                      <a:pt x="6"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79" name="Freeform 499"/>
              <p:cNvSpPr>
                <a:spLocks/>
              </p:cNvSpPr>
              <p:nvPr/>
            </p:nvSpPr>
            <p:spPr bwMode="auto">
              <a:xfrm>
                <a:off x="869" y="2820"/>
                <a:ext cx="13" cy="28"/>
              </a:xfrm>
              <a:custGeom>
                <a:avLst/>
                <a:gdLst>
                  <a:gd name="T0" fmla="*/ 62 w 109"/>
                  <a:gd name="T1" fmla="*/ 0 h 232"/>
                  <a:gd name="T2" fmla="*/ 62 w 109"/>
                  <a:gd name="T3" fmla="*/ 0 h 232"/>
                  <a:gd name="T4" fmla="*/ 61 w 109"/>
                  <a:gd name="T5" fmla="*/ 12 h 232"/>
                  <a:gd name="T6" fmla="*/ 59 w 109"/>
                  <a:gd name="T7" fmla="*/ 24 h 232"/>
                  <a:gd name="T8" fmla="*/ 56 w 109"/>
                  <a:gd name="T9" fmla="*/ 37 h 232"/>
                  <a:gd name="T10" fmla="*/ 53 w 109"/>
                  <a:gd name="T11" fmla="*/ 51 h 232"/>
                  <a:gd name="T12" fmla="*/ 43 w 109"/>
                  <a:gd name="T13" fmla="*/ 78 h 232"/>
                  <a:gd name="T14" fmla="*/ 32 w 109"/>
                  <a:gd name="T15" fmla="*/ 106 h 232"/>
                  <a:gd name="T16" fmla="*/ 21 w 109"/>
                  <a:gd name="T17" fmla="*/ 136 h 232"/>
                  <a:gd name="T18" fmla="*/ 12 w 109"/>
                  <a:gd name="T19" fmla="*/ 166 h 232"/>
                  <a:gd name="T20" fmla="*/ 7 w 109"/>
                  <a:gd name="T21" fmla="*/ 181 h 232"/>
                  <a:gd name="T22" fmla="*/ 3 w 109"/>
                  <a:gd name="T23" fmla="*/ 197 h 232"/>
                  <a:gd name="T24" fmla="*/ 1 w 109"/>
                  <a:gd name="T25" fmla="*/ 214 h 232"/>
                  <a:gd name="T26" fmla="*/ 0 w 109"/>
                  <a:gd name="T27" fmla="*/ 229 h 232"/>
                  <a:gd name="T28" fmla="*/ 47 w 109"/>
                  <a:gd name="T29" fmla="*/ 232 h 232"/>
                  <a:gd name="T30" fmla="*/ 48 w 109"/>
                  <a:gd name="T31" fmla="*/ 219 h 232"/>
                  <a:gd name="T32" fmla="*/ 50 w 109"/>
                  <a:gd name="T33" fmla="*/ 205 h 232"/>
                  <a:gd name="T34" fmla="*/ 53 w 109"/>
                  <a:gd name="T35" fmla="*/ 192 h 232"/>
                  <a:gd name="T36" fmla="*/ 56 w 109"/>
                  <a:gd name="T37" fmla="*/ 179 h 232"/>
                  <a:gd name="T38" fmla="*/ 66 w 109"/>
                  <a:gd name="T39" fmla="*/ 151 h 232"/>
                  <a:gd name="T40" fmla="*/ 77 w 109"/>
                  <a:gd name="T41" fmla="*/ 123 h 232"/>
                  <a:gd name="T42" fmla="*/ 87 w 109"/>
                  <a:gd name="T43" fmla="*/ 94 h 232"/>
                  <a:gd name="T44" fmla="*/ 97 w 109"/>
                  <a:gd name="T45" fmla="*/ 64 h 232"/>
                  <a:gd name="T46" fmla="*/ 102 w 109"/>
                  <a:gd name="T47" fmla="*/ 48 h 232"/>
                  <a:gd name="T48" fmla="*/ 104 w 109"/>
                  <a:gd name="T49" fmla="*/ 34 h 232"/>
                  <a:gd name="T50" fmla="*/ 108 w 109"/>
                  <a:gd name="T51" fmla="*/ 18 h 232"/>
                  <a:gd name="T52" fmla="*/ 109 w 109"/>
                  <a:gd name="T53" fmla="*/ 3 h 232"/>
                  <a:gd name="T54" fmla="*/ 109 w 109"/>
                  <a:gd name="T55" fmla="*/ 1 h 232"/>
                  <a:gd name="T56" fmla="*/ 62 w 109"/>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232">
                    <a:moveTo>
                      <a:pt x="62" y="0"/>
                    </a:moveTo>
                    <a:lnTo>
                      <a:pt x="62" y="0"/>
                    </a:lnTo>
                    <a:lnTo>
                      <a:pt x="61" y="12"/>
                    </a:lnTo>
                    <a:lnTo>
                      <a:pt x="59" y="24"/>
                    </a:lnTo>
                    <a:lnTo>
                      <a:pt x="56" y="37"/>
                    </a:lnTo>
                    <a:lnTo>
                      <a:pt x="53" y="51"/>
                    </a:lnTo>
                    <a:lnTo>
                      <a:pt x="43" y="78"/>
                    </a:lnTo>
                    <a:lnTo>
                      <a:pt x="32" y="106"/>
                    </a:lnTo>
                    <a:lnTo>
                      <a:pt x="21" y="136"/>
                    </a:lnTo>
                    <a:lnTo>
                      <a:pt x="12" y="166"/>
                    </a:lnTo>
                    <a:lnTo>
                      <a:pt x="7" y="181"/>
                    </a:lnTo>
                    <a:lnTo>
                      <a:pt x="3" y="197"/>
                    </a:lnTo>
                    <a:lnTo>
                      <a:pt x="1" y="214"/>
                    </a:lnTo>
                    <a:lnTo>
                      <a:pt x="0" y="229"/>
                    </a:lnTo>
                    <a:lnTo>
                      <a:pt x="47" y="232"/>
                    </a:lnTo>
                    <a:lnTo>
                      <a:pt x="48" y="219"/>
                    </a:lnTo>
                    <a:lnTo>
                      <a:pt x="50" y="205"/>
                    </a:lnTo>
                    <a:lnTo>
                      <a:pt x="53" y="192"/>
                    </a:lnTo>
                    <a:lnTo>
                      <a:pt x="56" y="179"/>
                    </a:lnTo>
                    <a:lnTo>
                      <a:pt x="66" y="151"/>
                    </a:lnTo>
                    <a:lnTo>
                      <a:pt x="77" y="123"/>
                    </a:lnTo>
                    <a:lnTo>
                      <a:pt x="87" y="94"/>
                    </a:lnTo>
                    <a:lnTo>
                      <a:pt x="97" y="64"/>
                    </a:lnTo>
                    <a:lnTo>
                      <a:pt x="102" y="48"/>
                    </a:lnTo>
                    <a:lnTo>
                      <a:pt x="104" y="34"/>
                    </a:lnTo>
                    <a:lnTo>
                      <a:pt x="108" y="18"/>
                    </a:lnTo>
                    <a:lnTo>
                      <a:pt x="109" y="3"/>
                    </a:lnTo>
                    <a:lnTo>
                      <a:pt x="109" y="1"/>
                    </a:lnTo>
                    <a:lnTo>
                      <a:pt x="62"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80" name="Freeform 500"/>
              <p:cNvSpPr>
                <a:spLocks/>
              </p:cNvSpPr>
              <p:nvPr/>
            </p:nvSpPr>
            <p:spPr bwMode="auto">
              <a:xfrm>
                <a:off x="874" y="2771"/>
                <a:ext cx="8" cy="49"/>
              </a:xfrm>
              <a:custGeom>
                <a:avLst/>
                <a:gdLst>
                  <a:gd name="T0" fmla="*/ 0 w 70"/>
                  <a:gd name="T1" fmla="*/ 5 h 399"/>
                  <a:gd name="T2" fmla="*/ 0 w 70"/>
                  <a:gd name="T3" fmla="*/ 5 h 399"/>
                  <a:gd name="T4" fmla="*/ 4 w 70"/>
                  <a:gd name="T5" fmla="*/ 53 h 399"/>
                  <a:gd name="T6" fmla="*/ 9 w 70"/>
                  <a:gd name="T7" fmla="*/ 102 h 399"/>
                  <a:gd name="T8" fmla="*/ 14 w 70"/>
                  <a:gd name="T9" fmla="*/ 151 h 399"/>
                  <a:gd name="T10" fmla="*/ 17 w 70"/>
                  <a:gd name="T11" fmla="*/ 200 h 399"/>
                  <a:gd name="T12" fmla="*/ 21 w 70"/>
                  <a:gd name="T13" fmla="*/ 251 h 399"/>
                  <a:gd name="T14" fmla="*/ 23 w 70"/>
                  <a:gd name="T15" fmla="*/ 300 h 399"/>
                  <a:gd name="T16" fmla="*/ 23 w 70"/>
                  <a:gd name="T17" fmla="*/ 349 h 399"/>
                  <a:gd name="T18" fmla="*/ 23 w 70"/>
                  <a:gd name="T19" fmla="*/ 398 h 399"/>
                  <a:gd name="T20" fmla="*/ 70 w 70"/>
                  <a:gd name="T21" fmla="*/ 399 h 399"/>
                  <a:gd name="T22" fmla="*/ 70 w 70"/>
                  <a:gd name="T23" fmla="*/ 349 h 399"/>
                  <a:gd name="T24" fmla="*/ 69 w 70"/>
                  <a:gd name="T25" fmla="*/ 299 h 399"/>
                  <a:gd name="T26" fmla="*/ 68 w 70"/>
                  <a:gd name="T27" fmla="*/ 248 h 399"/>
                  <a:gd name="T28" fmla="*/ 64 w 70"/>
                  <a:gd name="T29" fmla="*/ 198 h 399"/>
                  <a:gd name="T30" fmla="*/ 60 w 70"/>
                  <a:gd name="T31" fmla="*/ 147 h 399"/>
                  <a:gd name="T32" fmla="*/ 56 w 70"/>
                  <a:gd name="T33" fmla="*/ 97 h 399"/>
                  <a:gd name="T34" fmla="*/ 51 w 70"/>
                  <a:gd name="T35" fmla="*/ 49 h 399"/>
                  <a:gd name="T36" fmla="*/ 46 w 70"/>
                  <a:gd name="T37" fmla="*/ 0 h 399"/>
                  <a:gd name="T38" fmla="*/ 46 w 70"/>
                  <a:gd name="T39" fmla="*/ 0 h 399"/>
                  <a:gd name="T40" fmla="*/ 0 w 70"/>
                  <a:gd name="T41" fmla="*/ 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399">
                    <a:moveTo>
                      <a:pt x="0" y="5"/>
                    </a:moveTo>
                    <a:lnTo>
                      <a:pt x="0" y="5"/>
                    </a:lnTo>
                    <a:lnTo>
                      <a:pt x="4" y="53"/>
                    </a:lnTo>
                    <a:lnTo>
                      <a:pt x="9" y="102"/>
                    </a:lnTo>
                    <a:lnTo>
                      <a:pt x="14" y="151"/>
                    </a:lnTo>
                    <a:lnTo>
                      <a:pt x="17" y="200"/>
                    </a:lnTo>
                    <a:lnTo>
                      <a:pt x="21" y="251"/>
                    </a:lnTo>
                    <a:lnTo>
                      <a:pt x="23" y="300"/>
                    </a:lnTo>
                    <a:lnTo>
                      <a:pt x="23" y="349"/>
                    </a:lnTo>
                    <a:lnTo>
                      <a:pt x="23" y="398"/>
                    </a:lnTo>
                    <a:lnTo>
                      <a:pt x="70" y="399"/>
                    </a:lnTo>
                    <a:lnTo>
                      <a:pt x="70" y="349"/>
                    </a:lnTo>
                    <a:lnTo>
                      <a:pt x="69" y="299"/>
                    </a:lnTo>
                    <a:lnTo>
                      <a:pt x="68" y="248"/>
                    </a:lnTo>
                    <a:lnTo>
                      <a:pt x="64" y="198"/>
                    </a:lnTo>
                    <a:lnTo>
                      <a:pt x="60" y="147"/>
                    </a:lnTo>
                    <a:lnTo>
                      <a:pt x="56" y="97"/>
                    </a:lnTo>
                    <a:lnTo>
                      <a:pt x="51" y="49"/>
                    </a:lnTo>
                    <a:lnTo>
                      <a:pt x="46" y="0"/>
                    </a:lnTo>
                    <a:lnTo>
                      <a:pt x="46" y="0"/>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81" name="Freeform 501"/>
              <p:cNvSpPr>
                <a:spLocks/>
              </p:cNvSpPr>
              <p:nvPr/>
            </p:nvSpPr>
            <p:spPr bwMode="auto">
              <a:xfrm>
                <a:off x="866" y="2729"/>
                <a:ext cx="14" cy="42"/>
              </a:xfrm>
              <a:custGeom>
                <a:avLst/>
                <a:gdLst>
                  <a:gd name="T0" fmla="*/ 0 w 109"/>
                  <a:gd name="T1" fmla="*/ 5 h 352"/>
                  <a:gd name="T2" fmla="*/ 1 w 109"/>
                  <a:gd name="T3" fmla="*/ 5 h 352"/>
                  <a:gd name="T4" fmla="*/ 6 w 109"/>
                  <a:gd name="T5" fmla="*/ 49 h 352"/>
                  <a:gd name="T6" fmla="*/ 14 w 109"/>
                  <a:gd name="T7" fmla="*/ 92 h 352"/>
                  <a:gd name="T8" fmla="*/ 23 w 109"/>
                  <a:gd name="T9" fmla="*/ 136 h 352"/>
                  <a:gd name="T10" fmla="*/ 32 w 109"/>
                  <a:gd name="T11" fmla="*/ 179 h 352"/>
                  <a:gd name="T12" fmla="*/ 42 w 109"/>
                  <a:gd name="T13" fmla="*/ 223 h 352"/>
                  <a:gd name="T14" fmla="*/ 50 w 109"/>
                  <a:gd name="T15" fmla="*/ 265 h 352"/>
                  <a:gd name="T16" fmla="*/ 57 w 109"/>
                  <a:gd name="T17" fmla="*/ 308 h 352"/>
                  <a:gd name="T18" fmla="*/ 63 w 109"/>
                  <a:gd name="T19" fmla="*/ 352 h 352"/>
                  <a:gd name="T20" fmla="*/ 109 w 109"/>
                  <a:gd name="T21" fmla="*/ 347 h 352"/>
                  <a:gd name="T22" fmla="*/ 103 w 109"/>
                  <a:gd name="T23" fmla="*/ 302 h 352"/>
                  <a:gd name="T24" fmla="*/ 96 w 109"/>
                  <a:gd name="T25" fmla="*/ 257 h 352"/>
                  <a:gd name="T26" fmla="*/ 87 w 109"/>
                  <a:gd name="T27" fmla="*/ 214 h 352"/>
                  <a:gd name="T28" fmla="*/ 78 w 109"/>
                  <a:gd name="T29" fmla="*/ 169 h 352"/>
                  <a:gd name="T30" fmla="*/ 68 w 109"/>
                  <a:gd name="T31" fmla="*/ 126 h 352"/>
                  <a:gd name="T32" fmla="*/ 60 w 109"/>
                  <a:gd name="T33" fmla="*/ 84 h 352"/>
                  <a:gd name="T34" fmla="*/ 53 w 109"/>
                  <a:gd name="T35" fmla="*/ 42 h 352"/>
                  <a:gd name="T36" fmla="*/ 47 w 109"/>
                  <a:gd name="T37" fmla="*/ 0 h 352"/>
                  <a:gd name="T38" fmla="*/ 47 w 109"/>
                  <a:gd name="T39" fmla="*/ 1 h 352"/>
                  <a:gd name="T40" fmla="*/ 0 w 109"/>
                  <a:gd name="T41" fmla="*/ 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352">
                    <a:moveTo>
                      <a:pt x="0" y="5"/>
                    </a:moveTo>
                    <a:lnTo>
                      <a:pt x="1" y="5"/>
                    </a:lnTo>
                    <a:lnTo>
                      <a:pt x="6" y="49"/>
                    </a:lnTo>
                    <a:lnTo>
                      <a:pt x="14" y="92"/>
                    </a:lnTo>
                    <a:lnTo>
                      <a:pt x="23" y="136"/>
                    </a:lnTo>
                    <a:lnTo>
                      <a:pt x="32" y="179"/>
                    </a:lnTo>
                    <a:lnTo>
                      <a:pt x="42" y="223"/>
                    </a:lnTo>
                    <a:lnTo>
                      <a:pt x="50" y="265"/>
                    </a:lnTo>
                    <a:lnTo>
                      <a:pt x="57" y="308"/>
                    </a:lnTo>
                    <a:lnTo>
                      <a:pt x="63" y="352"/>
                    </a:lnTo>
                    <a:lnTo>
                      <a:pt x="109" y="347"/>
                    </a:lnTo>
                    <a:lnTo>
                      <a:pt x="103" y="302"/>
                    </a:lnTo>
                    <a:lnTo>
                      <a:pt x="96" y="257"/>
                    </a:lnTo>
                    <a:lnTo>
                      <a:pt x="87" y="214"/>
                    </a:lnTo>
                    <a:lnTo>
                      <a:pt x="78" y="169"/>
                    </a:lnTo>
                    <a:lnTo>
                      <a:pt x="68" y="126"/>
                    </a:lnTo>
                    <a:lnTo>
                      <a:pt x="60" y="84"/>
                    </a:lnTo>
                    <a:lnTo>
                      <a:pt x="53" y="42"/>
                    </a:lnTo>
                    <a:lnTo>
                      <a:pt x="47" y="0"/>
                    </a:lnTo>
                    <a:lnTo>
                      <a:pt x="47" y="1"/>
                    </a:lnTo>
                    <a:lnTo>
                      <a:pt x="0" y="5"/>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82" name="Freeform 502"/>
              <p:cNvSpPr>
                <a:spLocks/>
              </p:cNvSpPr>
              <p:nvPr/>
            </p:nvSpPr>
            <p:spPr bwMode="auto">
              <a:xfrm>
                <a:off x="865" y="2692"/>
                <a:ext cx="7" cy="38"/>
              </a:xfrm>
              <a:custGeom>
                <a:avLst/>
                <a:gdLst>
                  <a:gd name="T0" fmla="*/ 8 w 62"/>
                  <a:gd name="T1" fmla="*/ 0 h 310"/>
                  <a:gd name="T2" fmla="*/ 8 w 62"/>
                  <a:gd name="T3" fmla="*/ 0 h 310"/>
                  <a:gd name="T4" fmla="*/ 5 w 62"/>
                  <a:gd name="T5" fmla="*/ 19 h 310"/>
                  <a:gd name="T6" fmla="*/ 3 w 62"/>
                  <a:gd name="T7" fmla="*/ 39 h 310"/>
                  <a:gd name="T8" fmla="*/ 2 w 62"/>
                  <a:gd name="T9" fmla="*/ 59 h 310"/>
                  <a:gd name="T10" fmla="*/ 0 w 62"/>
                  <a:gd name="T11" fmla="*/ 78 h 310"/>
                  <a:gd name="T12" fmla="*/ 2 w 62"/>
                  <a:gd name="T13" fmla="*/ 118 h 310"/>
                  <a:gd name="T14" fmla="*/ 3 w 62"/>
                  <a:gd name="T15" fmla="*/ 157 h 310"/>
                  <a:gd name="T16" fmla="*/ 5 w 62"/>
                  <a:gd name="T17" fmla="*/ 196 h 310"/>
                  <a:gd name="T18" fmla="*/ 9 w 62"/>
                  <a:gd name="T19" fmla="*/ 235 h 310"/>
                  <a:gd name="T20" fmla="*/ 12 w 62"/>
                  <a:gd name="T21" fmla="*/ 273 h 310"/>
                  <a:gd name="T22" fmla="*/ 15 w 62"/>
                  <a:gd name="T23" fmla="*/ 310 h 310"/>
                  <a:gd name="T24" fmla="*/ 62 w 62"/>
                  <a:gd name="T25" fmla="*/ 306 h 310"/>
                  <a:gd name="T26" fmla="*/ 59 w 62"/>
                  <a:gd name="T27" fmla="*/ 269 h 310"/>
                  <a:gd name="T28" fmla="*/ 56 w 62"/>
                  <a:gd name="T29" fmla="*/ 231 h 310"/>
                  <a:gd name="T30" fmla="*/ 52 w 62"/>
                  <a:gd name="T31" fmla="*/ 192 h 310"/>
                  <a:gd name="T32" fmla="*/ 50 w 62"/>
                  <a:gd name="T33" fmla="*/ 155 h 310"/>
                  <a:gd name="T34" fmla="*/ 47 w 62"/>
                  <a:gd name="T35" fmla="*/ 117 h 310"/>
                  <a:gd name="T36" fmla="*/ 47 w 62"/>
                  <a:gd name="T37" fmla="*/ 79 h 310"/>
                  <a:gd name="T38" fmla="*/ 48 w 62"/>
                  <a:gd name="T39" fmla="*/ 61 h 310"/>
                  <a:gd name="T40" fmla="*/ 50 w 62"/>
                  <a:gd name="T41" fmla="*/ 43 h 310"/>
                  <a:gd name="T42" fmla="*/ 52 w 62"/>
                  <a:gd name="T43" fmla="*/ 25 h 310"/>
                  <a:gd name="T44" fmla="*/ 54 w 62"/>
                  <a:gd name="T45" fmla="*/ 7 h 310"/>
                  <a:gd name="T46" fmla="*/ 54 w 62"/>
                  <a:gd name="T47" fmla="*/ 7 h 310"/>
                  <a:gd name="T48" fmla="*/ 8 w 62"/>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10">
                    <a:moveTo>
                      <a:pt x="8" y="0"/>
                    </a:moveTo>
                    <a:lnTo>
                      <a:pt x="8" y="0"/>
                    </a:lnTo>
                    <a:lnTo>
                      <a:pt x="5" y="19"/>
                    </a:lnTo>
                    <a:lnTo>
                      <a:pt x="3" y="39"/>
                    </a:lnTo>
                    <a:lnTo>
                      <a:pt x="2" y="59"/>
                    </a:lnTo>
                    <a:lnTo>
                      <a:pt x="0" y="78"/>
                    </a:lnTo>
                    <a:lnTo>
                      <a:pt x="2" y="118"/>
                    </a:lnTo>
                    <a:lnTo>
                      <a:pt x="3" y="157"/>
                    </a:lnTo>
                    <a:lnTo>
                      <a:pt x="5" y="196"/>
                    </a:lnTo>
                    <a:lnTo>
                      <a:pt x="9" y="235"/>
                    </a:lnTo>
                    <a:lnTo>
                      <a:pt x="12" y="273"/>
                    </a:lnTo>
                    <a:lnTo>
                      <a:pt x="15" y="310"/>
                    </a:lnTo>
                    <a:lnTo>
                      <a:pt x="62" y="306"/>
                    </a:lnTo>
                    <a:lnTo>
                      <a:pt x="59" y="269"/>
                    </a:lnTo>
                    <a:lnTo>
                      <a:pt x="56" y="231"/>
                    </a:lnTo>
                    <a:lnTo>
                      <a:pt x="52" y="192"/>
                    </a:lnTo>
                    <a:lnTo>
                      <a:pt x="50" y="155"/>
                    </a:lnTo>
                    <a:lnTo>
                      <a:pt x="47" y="117"/>
                    </a:lnTo>
                    <a:lnTo>
                      <a:pt x="47" y="79"/>
                    </a:lnTo>
                    <a:lnTo>
                      <a:pt x="48" y="61"/>
                    </a:lnTo>
                    <a:lnTo>
                      <a:pt x="50" y="43"/>
                    </a:lnTo>
                    <a:lnTo>
                      <a:pt x="52" y="25"/>
                    </a:lnTo>
                    <a:lnTo>
                      <a:pt x="54" y="7"/>
                    </a:lnTo>
                    <a:lnTo>
                      <a:pt x="54" y="7"/>
                    </a:lnTo>
                    <a:lnTo>
                      <a:pt x="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83" name="Freeform 503"/>
              <p:cNvSpPr>
                <a:spLocks/>
              </p:cNvSpPr>
              <p:nvPr/>
            </p:nvSpPr>
            <p:spPr bwMode="auto">
              <a:xfrm>
                <a:off x="866" y="2659"/>
                <a:ext cx="17" cy="34"/>
              </a:xfrm>
              <a:custGeom>
                <a:avLst/>
                <a:gdLst>
                  <a:gd name="T0" fmla="*/ 108 w 148"/>
                  <a:gd name="T1" fmla="*/ 0 h 279"/>
                  <a:gd name="T2" fmla="*/ 108 w 148"/>
                  <a:gd name="T3" fmla="*/ 0 h 279"/>
                  <a:gd name="T4" fmla="*/ 91 w 148"/>
                  <a:gd name="T5" fmla="*/ 31 h 279"/>
                  <a:gd name="T6" fmla="*/ 75 w 148"/>
                  <a:gd name="T7" fmla="*/ 62 h 279"/>
                  <a:gd name="T8" fmla="*/ 58 w 148"/>
                  <a:gd name="T9" fmla="*/ 95 h 279"/>
                  <a:gd name="T10" fmla="*/ 44 w 148"/>
                  <a:gd name="T11" fmla="*/ 129 h 279"/>
                  <a:gd name="T12" fmla="*/ 30 w 148"/>
                  <a:gd name="T13" fmla="*/ 164 h 279"/>
                  <a:gd name="T14" fmla="*/ 18 w 148"/>
                  <a:gd name="T15" fmla="*/ 199 h 279"/>
                  <a:gd name="T16" fmla="*/ 12 w 148"/>
                  <a:gd name="T17" fmla="*/ 217 h 279"/>
                  <a:gd name="T18" fmla="*/ 7 w 148"/>
                  <a:gd name="T19" fmla="*/ 236 h 279"/>
                  <a:gd name="T20" fmla="*/ 3 w 148"/>
                  <a:gd name="T21" fmla="*/ 254 h 279"/>
                  <a:gd name="T22" fmla="*/ 0 w 148"/>
                  <a:gd name="T23" fmla="*/ 272 h 279"/>
                  <a:gd name="T24" fmla="*/ 46 w 148"/>
                  <a:gd name="T25" fmla="*/ 279 h 279"/>
                  <a:gd name="T26" fmla="*/ 49 w 148"/>
                  <a:gd name="T27" fmla="*/ 264 h 279"/>
                  <a:gd name="T28" fmla="*/ 52 w 148"/>
                  <a:gd name="T29" fmla="*/ 247 h 279"/>
                  <a:gd name="T30" fmla="*/ 57 w 148"/>
                  <a:gd name="T31" fmla="*/ 230 h 279"/>
                  <a:gd name="T32" fmla="*/ 62 w 148"/>
                  <a:gd name="T33" fmla="*/ 213 h 279"/>
                  <a:gd name="T34" fmla="*/ 74 w 148"/>
                  <a:gd name="T35" fmla="*/ 180 h 279"/>
                  <a:gd name="T36" fmla="*/ 87 w 148"/>
                  <a:gd name="T37" fmla="*/ 147 h 279"/>
                  <a:gd name="T38" fmla="*/ 102 w 148"/>
                  <a:gd name="T39" fmla="*/ 115 h 279"/>
                  <a:gd name="T40" fmla="*/ 117 w 148"/>
                  <a:gd name="T41" fmla="*/ 83 h 279"/>
                  <a:gd name="T42" fmla="*/ 133 w 148"/>
                  <a:gd name="T43" fmla="*/ 53 h 279"/>
                  <a:gd name="T44" fmla="*/ 148 w 148"/>
                  <a:gd name="T45" fmla="*/ 23 h 279"/>
                  <a:gd name="T46" fmla="*/ 148 w 148"/>
                  <a:gd name="T47" fmla="*/ 24 h 279"/>
                  <a:gd name="T48" fmla="*/ 108 w 148"/>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79">
                    <a:moveTo>
                      <a:pt x="108" y="0"/>
                    </a:moveTo>
                    <a:lnTo>
                      <a:pt x="108" y="0"/>
                    </a:lnTo>
                    <a:lnTo>
                      <a:pt x="91" y="31"/>
                    </a:lnTo>
                    <a:lnTo>
                      <a:pt x="75" y="62"/>
                    </a:lnTo>
                    <a:lnTo>
                      <a:pt x="58" y="95"/>
                    </a:lnTo>
                    <a:lnTo>
                      <a:pt x="44" y="129"/>
                    </a:lnTo>
                    <a:lnTo>
                      <a:pt x="30" y="164"/>
                    </a:lnTo>
                    <a:lnTo>
                      <a:pt x="18" y="199"/>
                    </a:lnTo>
                    <a:lnTo>
                      <a:pt x="12" y="217"/>
                    </a:lnTo>
                    <a:lnTo>
                      <a:pt x="7" y="236"/>
                    </a:lnTo>
                    <a:lnTo>
                      <a:pt x="3" y="254"/>
                    </a:lnTo>
                    <a:lnTo>
                      <a:pt x="0" y="272"/>
                    </a:lnTo>
                    <a:lnTo>
                      <a:pt x="46" y="279"/>
                    </a:lnTo>
                    <a:lnTo>
                      <a:pt x="49" y="264"/>
                    </a:lnTo>
                    <a:lnTo>
                      <a:pt x="52" y="247"/>
                    </a:lnTo>
                    <a:lnTo>
                      <a:pt x="57" y="230"/>
                    </a:lnTo>
                    <a:lnTo>
                      <a:pt x="62" y="213"/>
                    </a:lnTo>
                    <a:lnTo>
                      <a:pt x="74" y="180"/>
                    </a:lnTo>
                    <a:lnTo>
                      <a:pt x="87" y="147"/>
                    </a:lnTo>
                    <a:lnTo>
                      <a:pt x="102" y="115"/>
                    </a:lnTo>
                    <a:lnTo>
                      <a:pt x="117" y="83"/>
                    </a:lnTo>
                    <a:lnTo>
                      <a:pt x="133" y="53"/>
                    </a:lnTo>
                    <a:lnTo>
                      <a:pt x="148" y="23"/>
                    </a:lnTo>
                    <a:lnTo>
                      <a:pt x="148" y="24"/>
                    </a:lnTo>
                    <a:lnTo>
                      <a:pt x="108"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84" name="Freeform 504"/>
              <p:cNvSpPr>
                <a:spLocks/>
              </p:cNvSpPr>
              <p:nvPr/>
            </p:nvSpPr>
            <p:spPr bwMode="auto">
              <a:xfrm>
                <a:off x="930" y="2723"/>
                <a:ext cx="191" cy="165"/>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solidFill>
                <a:srgbClr val="9947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85" name="Freeform 505"/>
              <p:cNvSpPr>
                <a:spLocks/>
              </p:cNvSpPr>
              <p:nvPr/>
            </p:nvSpPr>
            <p:spPr bwMode="auto">
              <a:xfrm>
                <a:off x="930" y="2723"/>
                <a:ext cx="191" cy="165"/>
              </a:xfrm>
              <a:custGeom>
                <a:avLst/>
                <a:gdLst>
                  <a:gd name="T0" fmla="*/ 91 w 1665"/>
                  <a:gd name="T1" fmla="*/ 209 h 1355"/>
                  <a:gd name="T2" fmla="*/ 132 w 1665"/>
                  <a:gd name="T3" fmla="*/ 146 h 1355"/>
                  <a:gd name="T4" fmla="*/ 173 w 1665"/>
                  <a:gd name="T5" fmla="*/ 108 h 1355"/>
                  <a:gd name="T6" fmla="*/ 221 w 1665"/>
                  <a:gd name="T7" fmla="*/ 86 h 1355"/>
                  <a:gd name="T8" fmla="*/ 277 w 1665"/>
                  <a:gd name="T9" fmla="*/ 79 h 1355"/>
                  <a:gd name="T10" fmla="*/ 377 w 1665"/>
                  <a:gd name="T11" fmla="*/ 86 h 1355"/>
                  <a:gd name="T12" fmla="*/ 432 w 1665"/>
                  <a:gd name="T13" fmla="*/ 96 h 1355"/>
                  <a:gd name="T14" fmla="*/ 500 w 1665"/>
                  <a:gd name="T15" fmla="*/ 128 h 1355"/>
                  <a:gd name="T16" fmla="*/ 577 w 1665"/>
                  <a:gd name="T17" fmla="*/ 156 h 1355"/>
                  <a:gd name="T18" fmla="*/ 659 w 1665"/>
                  <a:gd name="T19" fmla="*/ 163 h 1355"/>
                  <a:gd name="T20" fmla="*/ 705 w 1665"/>
                  <a:gd name="T21" fmla="*/ 155 h 1355"/>
                  <a:gd name="T22" fmla="*/ 753 w 1665"/>
                  <a:gd name="T23" fmla="*/ 130 h 1355"/>
                  <a:gd name="T24" fmla="*/ 837 w 1665"/>
                  <a:gd name="T25" fmla="*/ 58 h 1355"/>
                  <a:gd name="T26" fmla="*/ 900 w 1665"/>
                  <a:gd name="T27" fmla="*/ 13 h 1355"/>
                  <a:gd name="T28" fmla="*/ 966 w 1665"/>
                  <a:gd name="T29" fmla="*/ 0 h 1355"/>
                  <a:gd name="T30" fmla="*/ 1035 w 1665"/>
                  <a:gd name="T31" fmla="*/ 13 h 1355"/>
                  <a:gd name="T32" fmla="*/ 1074 w 1665"/>
                  <a:gd name="T33" fmla="*/ 37 h 1355"/>
                  <a:gd name="T34" fmla="*/ 1122 w 1665"/>
                  <a:gd name="T35" fmla="*/ 95 h 1355"/>
                  <a:gd name="T36" fmla="*/ 1163 w 1665"/>
                  <a:gd name="T37" fmla="*/ 168 h 1355"/>
                  <a:gd name="T38" fmla="*/ 1185 w 1665"/>
                  <a:gd name="T39" fmla="*/ 239 h 1355"/>
                  <a:gd name="T40" fmla="*/ 1195 w 1665"/>
                  <a:gd name="T41" fmla="*/ 310 h 1355"/>
                  <a:gd name="T42" fmla="*/ 1189 w 1665"/>
                  <a:gd name="T43" fmla="*/ 404 h 1355"/>
                  <a:gd name="T44" fmla="*/ 1183 w 1665"/>
                  <a:gd name="T45" fmla="*/ 499 h 1355"/>
                  <a:gd name="T46" fmla="*/ 1197 w 1665"/>
                  <a:gd name="T47" fmla="*/ 568 h 1355"/>
                  <a:gd name="T48" fmla="*/ 1235 w 1665"/>
                  <a:gd name="T49" fmla="*/ 619 h 1355"/>
                  <a:gd name="T50" fmla="*/ 1290 w 1665"/>
                  <a:gd name="T51" fmla="*/ 653 h 1355"/>
                  <a:gd name="T52" fmla="*/ 1383 w 1665"/>
                  <a:gd name="T53" fmla="*/ 694 h 1355"/>
                  <a:gd name="T54" fmla="*/ 1449 w 1665"/>
                  <a:gd name="T55" fmla="*/ 743 h 1355"/>
                  <a:gd name="T56" fmla="*/ 1541 w 1665"/>
                  <a:gd name="T57" fmla="*/ 848 h 1355"/>
                  <a:gd name="T58" fmla="*/ 1623 w 1665"/>
                  <a:gd name="T59" fmla="*/ 958 h 1355"/>
                  <a:gd name="T60" fmla="*/ 1662 w 1665"/>
                  <a:gd name="T61" fmla="*/ 1028 h 1355"/>
                  <a:gd name="T62" fmla="*/ 1663 w 1665"/>
                  <a:gd name="T63" fmla="*/ 1081 h 1355"/>
                  <a:gd name="T64" fmla="*/ 1629 w 1665"/>
                  <a:gd name="T65" fmla="*/ 1186 h 1355"/>
                  <a:gd name="T66" fmla="*/ 1568 w 1665"/>
                  <a:gd name="T67" fmla="*/ 1274 h 1355"/>
                  <a:gd name="T68" fmla="*/ 1487 w 1665"/>
                  <a:gd name="T69" fmla="*/ 1330 h 1355"/>
                  <a:gd name="T70" fmla="*/ 1428 w 1665"/>
                  <a:gd name="T71" fmla="*/ 1349 h 1355"/>
                  <a:gd name="T72" fmla="*/ 1285 w 1665"/>
                  <a:gd name="T73" fmla="*/ 1355 h 1355"/>
                  <a:gd name="T74" fmla="*/ 1105 w 1665"/>
                  <a:gd name="T75" fmla="*/ 1336 h 1355"/>
                  <a:gd name="T76" fmla="*/ 1011 w 1665"/>
                  <a:gd name="T77" fmla="*/ 1313 h 1355"/>
                  <a:gd name="T78" fmla="*/ 900 w 1665"/>
                  <a:gd name="T79" fmla="*/ 1258 h 1355"/>
                  <a:gd name="T80" fmla="*/ 817 w 1665"/>
                  <a:gd name="T81" fmla="*/ 1225 h 1355"/>
                  <a:gd name="T82" fmla="*/ 722 w 1665"/>
                  <a:gd name="T83" fmla="*/ 1214 h 1355"/>
                  <a:gd name="T84" fmla="*/ 536 w 1665"/>
                  <a:gd name="T85" fmla="*/ 1219 h 1355"/>
                  <a:gd name="T86" fmla="*/ 404 w 1665"/>
                  <a:gd name="T87" fmla="*/ 1218 h 1355"/>
                  <a:gd name="T88" fmla="*/ 355 w 1665"/>
                  <a:gd name="T89" fmla="*/ 1210 h 1355"/>
                  <a:gd name="T90" fmla="*/ 302 w 1665"/>
                  <a:gd name="T91" fmla="*/ 1178 h 1355"/>
                  <a:gd name="T92" fmla="*/ 253 w 1665"/>
                  <a:gd name="T93" fmla="*/ 1123 h 1355"/>
                  <a:gd name="T94" fmla="*/ 211 w 1665"/>
                  <a:gd name="T95" fmla="*/ 1046 h 1355"/>
                  <a:gd name="T96" fmla="*/ 189 w 1665"/>
                  <a:gd name="T97" fmla="*/ 976 h 1355"/>
                  <a:gd name="T98" fmla="*/ 191 w 1665"/>
                  <a:gd name="T99" fmla="*/ 924 h 1355"/>
                  <a:gd name="T100" fmla="*/ 197 w 1665"/>
                  <a:gd name="T101" fmla="*/ 853 h 1355"/>
                  <a:gd name="T102" fmla="*/ 186 w 1665"/>
                  <a:gd name="T103" fmla="*/ 814 h 1355"/>
                  <a:gd name="T104" fmla="*/ 147 w 1665"/>
                  <a:gd name="T105" fmla="*/ 764 h 1355"/>
                  <a:gd name="T106" fmla="*/ 79 w 1665"/>
                  <a:gd name="T107" fmla="*/ 701 h 1355"/>
                  <a:gd name="T108" fmla="*/ 44 w 1665"/>
                  <a:gd name="T109" fmla="*/ 652 h 1355"/>
                  <a:gd name="T110" fmla="*/ 11 w 1665"/>
                  <a:gd name="T111" fmla="*/ 574 h 1355"/>
                  <a:gd name="T112" fmla="*/ 1 w 1665"/>
                  <a:gd name="T113" fmla="*/ 485 h 1355"/>
                  <a:gd name="T114" fmla="*/ 25 w 1665"/>
                  <a:gd name="T115" fmla="*/ 366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5" h="1355">
                    <a:moveTo>
                      <a:pt x="55" y="288"/>
                    </a:moveTo>
                    <a:lnTo>
                      <a:pt x="66" y="263"/>
                    </a:lnTo>
                    <a:lnTo>
                      <a:pt x="78" y="236"/>
                    </a:lnTo>
                    <a:lnTo>
                      <a:pt x="91" y="209"/>
                    </a:lnTo>
                    <a:lnTo>
                      <a:pt x="107" y="184"/>
                    </a:lnTo>
                    <a:lnTo>
                      <a:pt x="114" y="170"/>
                    </a:lnTo>
                    <a:lnTo>
                      <a:pt x="122" y="158"/>
                    </a:lnTo>
                    <a:lnTo>
                      <a:pt x="132" y="146"/>
                    </a:lnTo>
                    <a:lnTo>
                      <a:pt x="141" y="136"/>
                    </a:lnTo>
                    <a:lnTo>
                      <a:pt x="151" y="126"/>
                    </a:lnTo>
                    <a:lnTo>
                      <a:pt x="162" y="116"/>
                    </a:lnTo>
                    <a:lnTo>
                      <a:pt x="173" y="108"/>
                    </a:lnTo>
                    <a:lnTo>
                      <a:pt x="183" y="101"/>
                    </a:lnTo>
                    <a:lnTo>
                      <a:pt x="195" y="95"/>
                    </a:lnTo>
                    <a:lnTo>
                      <a:pt x="209" y="90"/>
                    </a:lnTo>
                    <a:lnTo>
                      <a:pt x="221" y="86"/>
                    </a:lnTo>
                    <a:lnTo>
                      <a:pt x="235" y="84"/>
                    </a:lnTo>
                    <a:lnTo>
                      <a:pt x="248" y="82"/>
                    </a:lnTo>
                    <a:lnTo>
                      <a:pt x="263" y="80"/>
                    </a:lnTo>
                    <a:lnTo>
                      <a:pt x="277" y="79"/>
                    </a:lnTo>
                    <a:lnTo>
                      <a:pt x="291" y="79"/>
                    </a:lnTo>
                    <a:lnTo>
                      <a:pt x="320" y="80"/>
                    </a:lnTo>
                    <a:lnTo>
                      <a:pt x="349" y="83"/>
                    </a:lnTo>
                    <a:lnTo>
                      <a:pt x="377" y="86"/>
                    </a:lnTo>
                    <a:lnTo>
                      <a:pt x="402" y="90"/>
                    </a:lnTo>
                    <a:lnTo>
                      <a:pt x="413" y="91"/>
                    </a:lnTo>
                    <a:lnTo>
                      <a:pt x="422" y="92"/>
                    </a:lnTo>
                    <a:lnTo>
                      <a:pt x="432" y="96"/>
                    </a:lnTo>
                    <a:lnTo>
                      <a:pt x="443" y="100"/>
                    </a:lnTo>
                    <a:lnTo>
                      <a:pt x="462" y="108"/>
                    </a:lnTo>
                    <a:lnTo>
                      <a:pt x="481" y="118"/>
                    </a:lnTo>
                    <a:lnTo>
                      <a:pt x="500" y="128"/>
                    </a:lnTo>
                    <a:lnTo>
                      <a:pt x="519" y="138"/>
                    </a:lnTo>
                    <a:lnTo>
                      <a:pt x="539" y="146"/>
                    </a:lnTo>
                    <a:lnTo>
                      <a:pt x="558" y="152"/>
                    </a:lnTo>
                    <a:lnTo>
                      <a:pt x="577" y="156"/>
                    </a:lnTo>
                    <a:lnTo>
                      <a:pt x="597" y="160"/>
                    </a:lnTo>
                    <a:lnTo>
                      <a:pt x="618" y="162"/>
                    </a:lnTo>
                    <a:lnTo>
                      <a:pt x="639" y="163"/>
                    </a:lnTo>
                    <a:lnTo>
                      <a:pt x="659" y="163"/>
                    </a:lnTo>
                    <a:lnTo>
                      <a:pt x="679" y="162"/>
                    </a:lnTo>
                    <a:lnTo>
                      <a:pt x="687" y="160"/>
                    </a:lnTo>
                    <a:lnTo>
                      <a:pt x="697" y="158"/>
                    </a:lnTo>
                    <a:lnTo>
                      <a:pt x="705" y="155"/>
                    </a:lnTo>
                    <a:lnTo>
                      <a:pt x="714" y="152"/>
                    </a:lnTo>
                    <a:lnTo>
                      <a:pt x="727" y="145"/>
                    </a:lnTo>
                    <a:lnTo>
                      <a:pt x="740" y="138"/>
                    </a:lnTo>
                    <a:lnTo>
                      <a:pt x="753" y="130"/>
                    </a:lnTo>
                    <a:lnTo>
                      <a:pt x="765" y="120"/>
                    </a:lnTo>
                    <a:lnTo>
                      <a:pt x="789" y="100"/>
                    </a:lnTo>
                    <a:lnTo>
                      <a:pt x="813" y="78"/>
                    </a:lnTo>
                    <a:lnTo>
                      <a:pt x="837" y="58"/>
                    </a:lnTo>
                    <a:lnTo>
                      <a:pt x="861" y="37"/>
                    </a:lnTo>
                    <a:lnTo>
                      <a:pt x="873" y="29"/>
                    </a:lnTo>
                    <a:lnTo>
                      <a:pt x="887" y="20"/>
                    </a:lnTo>
                    <a:lnTo>
                      <a:pt x="900" y="13"/>
                    </a:lnTo>
                    <a:lnTo>
                      <a:pt x="913" y="8"/>
                    </a:lnTo>
                    <a:lnTo>
                      <a:pt x="930" y="4"/>
                    </a:lnTo>
                    <a:lnTo>
                      <a:pt x="948" y="0"/>
                    </a:lnTo>
                    <a:lnTo>
                      <a:pt x="966" y="0"/>
                    </a:lnTo>
                    <a:lnTo>
                      <a:pt x="984" y="0"/>
                    </a:lnTo>
                    <a:lnTo>
                      <a:pt x="1002" y="4"/>
                    </a:lnTo>
                    <a:lnTo>
                      <a:pt x="1020" y="7"/>
                    </a:lnTo>
                    <a:lnTo>
                      <a:pt x="1035" y="13"/>
                    </a:lnTo>
                    <a:lnTo>
                      <a:pt x="1050" y="19"/>
                    </a:lnTo>
                    <a:lnTo>
                      <a:pt x="1058" y="25"/>
                    </a:lnTo>
                    <a:lnTo>
                      <a:pt x="1067" y="31"/>
                    </a:lnTo>
                    <a:lnTo>
                      <a:pt x="1074" y="37"/>
                    </a:lnTo>
                    <a:lnTo>
                      <a:pt x="1082" y="44"/>
                    </a:lnTo>
                    <a:lnTo>
                      <a:pt x="1097" y="60"/>
                    </a:lnTo>
                    <a:lnTo>
                      <a:pt x="1110" y="77"/>
                    </a:lnTo>
                    <a:lnTo>
                      <a:pt x="1122" y="95"/>
                    </a:lnTo>
                    <a:lnTo>
                      <a:pt x="1134" y="114"/>
                    </a:lnTo>
                    <a:lnTo>
                      <a:pt x="1145" y="133"/>
                    </a:lnTo>
                    <a:lnTo>
                      <a:pt x="1154" y="152"/>
                    </a:lnTo>
                    <a:lnTo>
                      <a:pt x="1163" y="168"/>
                    </a:lnTo>
                    <a:lnTo>
                      <a:pt x="1170" y="185"/>
                    </a:lnTo>
                    <a:lnTo>
                      <a:pt x="1176" y="203"/>
                    </a:lnTo>
                    <a:lnTo>
                      <a:pt x="1182" y="221"/>
                    </a:lnTo>
                    <a:lnTo>
                      <a:pt x="1185" y="239"/>
                    </a:lnTo>
                    <a:lnTo>
                      <a:pt x="1189" y="257"/>
                    </a:lnTo>
                    <a:lnTo>
                      <a:pt x="1191" y="275"/>
                    </a:lnTo>
                    <a:lnTo>
                      <a:pt x="1194" y="292"/>
                    </a:lnTo>
                    <a:lnTo>
                      <a:pt x="1195" y="310"/>
                    </a:lnTo>
                    <a:lnTo>
                      <a:pt x="1195" y="328"/>
                    </a:lnTo>
                    <a:lnTo>
                      <a:pt x="1194" y="347"/>
                    </a:lnTo>
                    <a:lnTo>
                      <a:pt x="1193" y="366"/>
                    </a:lnTo>
                    <a:lnTo>
                      <a:pt x="1189" y="404"/>
                    </a:lnTo>
                    <a:lnTo>
                      <a:pt x="1185" y="443"/>
                    </a:lnTo>
                    <a:lnTo>
                      <a:pt x="1184" y="461"/>
                    </a:lnTo>
                    <a:lnTo>
                      <a:pt x="1183" y="480"/>
                    </a:lnTo>
                    <a:lnTo>
                      <a:pt x="1183" y="499"/>
                    </a:lnTo>
                    <a:lnTo>
                      <a:pt x="1185" y="517"/>
                    </a:lnTo>
                    <a:lnTo>
                      <a:pt x="1188" y="535"/>
                    </a:lnTo>
                    <a:lnTo>
                      <a:pt x="1191" y="552"/>
                    </a:lnTo>
                    <a:lnTo>
                      <a:pt x="1197" y="568"/>
                    </a:lnTo>
                    <a:lnTo>
                      <a:pt x="1206" y="584"/>
                    </a:lnTo>
                    <a:lnTo>
                      <a:pt x="1213" y="598"/>
                    </a:lnTo>
                    <a:lnTo>
                      <a:pt x="1224" y="608"/>
                    </a:lnTo>
                    <a:lnTo>
                      <a:pt x="1235" y="619"/>
                    </a:lnTo>
                    <a:lnTo>
                      <a:pt x="1247" y="629"/>
                    </a:lnTo>
                    <a:lnTo>
                      <a:pt x="1261" y="637"/>
                    </a:lnTo>
                    <a:lnTo>
                      <a:pt x="1275" y="646"/>
                    </a:lnTo>
                    <a:lnTo>
                      <a:pt x="1290" y="653"/>
                    </a:lnTo>
                    <a:lnTo>
                      <a:pt x="1305" y="659"/>
                    </a:lnTo>
                    <a:lnTo>
                      <a:pt x="1338" y="672"/>
                    </a:lnTo>
                    <a:lnTo>
                      <a:pt x="1369" y="686"/>
                    </a:lnTo>
                    <a:lnTo>
                      <a:pt x="1383" y="694"/>
                    </a:lnTo>
                    <a:lnTo>
                      <a:pt x="1398" y="702"/>
                    </a:lnTo>
                    <a:lnTo>
                      <a:pt x="1411" y="710"/>
                    </a:lnTo>
                    <a:lnTo>
                      <a:pt x="1424" y="720"/>
                    </a:lnTo>
                    <a:lnTo>
                      <a:pt x="1449" y="743"/>
                    </a:lnTo>
                    <a:lnTo>
                      <a:pt x="1473" y="768"/>
                    </a:lnTo>
                    <a:lnTo>
                      <a:pt x="1497" y="793"/>
                    </a:lnTo>
                    <a:lnTo>
                      <a:pt x="1519" y="821"/>
                    </a:lnTo>
                    <a:lnTo>
                      <a:pt x="1541" y="848"/>
                    </a:lnTo>
                    <a:lnTo>
                      <a:pt x="1562" y="876"/>
                    </a:lnTo>
                    <a:lnTo>
                      <a:pt x="1583" y="904"/>
                    </a:lnTo>
                    <a:lnTo>
                      <a:pt x="1603" y="930"/>
                    </a:lnTo>
                    <a:lnTo>
                      <a:pt x="1623" y="958"/>
                    </a:lnTo>
                    <a:lnTo>
                      <a:pt x="1643" y="988"/>
                    </a:lnTo>
                    <a:lnTo>
                      <a:pt x="1652" y="1004"/>
                    </a:lnTo>
                    <a:lnTo>
                      <a:pt x="1659" y="1020"/>
                    </a:lnTo>
                    <a:lnTo>
                      <a:pt x="1662" y="1028"/>
                    </a:lnTo>
                    <a:lnTo>
                      <a:pt x="1664" y="1038"/>
                    </a:lnTo>
                    <a:lnTo>
                      <a:pt x="1665" y="1046"/>
                    </a:lnTo>
                    <a:lnTo>
                      <a:pt x="1665" y="1055"/>
                    </a:lnTo>
                    <a:lnTo>
                      <a:pt x="1663" y="1081"/>
                    </a:lnTo>
                    <a:lnTo>
                      <a:pt x="1658" y="1108"/>
                    </a:lnTo>
                    <a:lnTo>
                      <a:pt x="1650" y="1134"/>
                    </a:lnTo>
                    <a:lnTo>
                      <a:pt x="1640" y="1160"/>
                    </a:lnTo>
                    <a:lnTo>
                      <a:pt x="1629" y="1186"/>
                    </a:lnTo>
                    <a:lnTo>
                      <a:pt x="1616" y="1211"/>
                    </a:lnTo>
                    <a:lnTo>
                      <a:pt x="1601" y="1235"/>
                    </a:lnTo>
                    <a:lnTo>
                      <a:pt x="1584" y="1258"/>
                    </a:lnTo>
                    <a:lnTo>
                      <a:pt x="1568" y="1274"/>
                    </a:lnTo>
                    <a:lnTo>
                      <a:pt x="1550" y="1290"/>
                    </a:lnTo>
                    <a:lnTo>
                      <a:pt x="1530" y="1306"/>
                    </a:lnTo>
                    <a:lnTo>
                      <a:pt x="1508" y="1319"/>
                    </a:lnTo>
                    <a:lnTo>
                      <a:pt x="1487" y="1330"/>
                    </a:lnTo>
                    <a:lnTo>
                      <a:pt x="1463" y="1339"/>
                    </a:lnTo>
                    <a:lnTo>
                      <a:pt x="1452" y="1343"/>
                    </a:lnTo>
                    <a:lnTo>
                      <a:pt x="1440" y="1346"/>
                    </a:lnTo>
                    <a:lnTo>
                      <a:pt x="1428" y="1349"/>
                    </a:lnTo>
                    <a:lnTo>
                      <a:pt x="1416" y="1350"/>
                    </a:lnTo>
                    <a:lnTo>
                      <a:pt x="1373" y="1354"/>
                    </a:lnTo>
                    <a:lnTo>
                      <a:pt x="1329" y="1355"/>
                    </a:lnTo>
                    <a:lnTo>
                      <a:pt x="1285" y="1355"/>
                    </a:lnTo>
                    <a:lnTo>
                      <a:pt x="1239" y="1352"/>
                    </a:lnTo>
                    <a:lnTo>
                      <a:pt x="1195" y="1348"/>
                    </a:lnTo>
                    <a:lnTo>
                      <a:pt x="1149" y="1343"/>
                    </a:lnTo>
                    <a:lnTo>
                      <a:pt x="1105" y="1336"/>
                    </a:lnTo>
                    <a:lnTo>
                      <a:pt x="1061" y="1327"/>
                    </a:lnTo>
                    <a:lnTo>
                      <a:pt x="1044" y="1324"/>
                    </a:lnTo>
                    <a:lnTo>
                      <a:pt x="1028" y="1319"/>
                    </a:lnTo>
                    <a:lnTo>
                      <a:pt x="1011" y="1313"/>
                    </a:lnTo>
                    <a:lnTo>
                      <a:pt x="996" y="1307"/>
                    </a:lnTo>
                    <a:lnTo>
                      <a:pt x="963" y="1291"/>
                    </a:lnTo>
                    <a:lnTo>
                      <a:pt x="932" y="1274"/>
                    </a:lnTo>
                    <a:lnTo>
                      <a:pt x="900" y="1258"/>
                    </a:lnTo>
                    <a:lnTo>
                      <a:pt x="867" y="1243"/>
                    </a:lnTo>
                    <a:lnTo>
                      <a:pt x="851" y="1236"/>
                    </a:lnTo>
                    <a:lnTo>
                      <a:pt x="834" y="1230"/>
                    </a:lnTo>
                    <a:lnTo>
                      <a:pt x="817" y="1225"/>
                    </a:lnTo>
                    <a:lnTo>
                      <a:pt x="800" y="1222"/>
                    </a:lnTo>
                    <a:lnTo>
                      <a:pt x="774" y="1218"/>
                    </a:lnTo>
                    <a:lnTo>
                      <a:pt x="749" y="1216"/>
                    </a:lnTo>
                    <a:lnTo>
                      <a:pt x="722" y="1214"/>
                    </a:lnTo>
                    <a:lnTo>
                      <a:pt x="696" y="1214"/>
                    </a:lnTo>
                    <a:lnTo>
                      <a:pt x="643" y="1214"/>
                    </a:lnTo>
                    <a:lnTo>
                      <a:pt x="589" y="1217"/>
                    </a:lnTo>
                    <a:lnTo>
                      <a:pt x="536" y="1219"/>
                    </a:lnTo>
                    <a:lnTo>
                      <a:pt x="482" y="1220"/>
                    </a:lnTo>
                    <a:lnTo>
                      <a:pt x="457" y="1220"/>
                    </a:lnTo>
                    <a:lnTo>
                      <a:pt x="431" y="1219"/>
                    </a:lnTo>
                    <a:lnTo>
                      <a:pt x="404" y="1218"/>
                    </a:lnTo>
                    <a:lnTo>
                      <a:pt x="379" y="1214"/>
                    </a:lnTo>
                    <a:lnTo>
                      <a:pt x="371" y="1213"/>
                    </a:lnTo>
                    <a:lnTo>
                      <a:pt x="362" y="1212"/>
                    </a:lnTo>
                    <a:lnTo>
                      <a:pt x="355" y="1210"/>
                    </a:lnTo>
                    <a:lnTo>
                      <a:pt x="347" y="1206"/>
                    </a:lnTo>
                    <a:lnTo>
                      <a:pt x="331" y="1199"/>
                    </a:lnTo>
                    <a:lnTo>
                      <a:pt x="317" y="1189"/>
                    </a:lnTo>
                    <a:lnTo>
                      <a:pt x="302" y="1178"/>
                    </a:lnTo>
                    <a:lnTo>
                      <a:pt x="289" y="1166"/>
                    </a:lnTo>
                    <a:lnTo>
                      <a:pt x="276" y="1153"/>
                    </a:lnTo>
                    <a:lnTo>
                      <a:pt x="265" y="1140"/>
                    </a:lnTo>
                    <a:lnTo>
                      <a:pt x="253" y="1123"/>
                    </a:lnTo>
                    <a:lnTo>
                      <a:pt x="241" y="1105"/>
                    </a:lnTo>
                    <a:lnTo>
                      <a:pt x="230" y="1087"/>
                    </a:lnTo>
                    <a:lnTo>
                      <a:pt x="219" y="1067"/>
                    </a:lnTo>
                    <a:lnTo>
                      <a:pt x="211" y="1046"/>
                    </a:lnTo>
                    <a:lnTo>
                      <a:pt x="203" y="1026"/>
                    </a:lnTo>
                    <a:lnTo>
                      <a:pt x="197" y="1006"/>
                    </a:lnTo>
                    <a:lnTo>
                      <a:pt x="192" y="985"/>
                    </a:lnTo>
                    <a:lnTo>
                      <a:pt x="189" y="976"/>
                    </a:lnTo>
                    <a:lnTo>
                      <a:pt x="188" y="965"/>
                    </a:lnTo>
                    <a:lnTo>
                      <a:pt x="188" y="955"/>
                    </a:lnTo>
                    <a:lnTo>
                      <a:pt x="188" y="946"/>
                    </a:lnTo>
                    <a:lnTo>
                      <a:pt x="191" y="924"/>
                    </a:lnTo>
                    <a:lnTo>
                      <a:pt x="193" y="904"/>
                    </a:lnTo>
                    <a:lnTo>
                      <a:pt x="195" y="883"/>
                    </a:lnTo>
                    <a:lnTo>
                      <a:pt x="197" y="863"/>
                    </a:lnTo>
                    <a:lnTo>
                      <a:pt x="197" y="853"/>
                    </a:lnTo>
                    <a:lnTo>
                      <a:pt x="195" y="844"/>
                    </a:lnTo>
                    <a:lnTo>
                      <a:pt x="194" y="834"/>
                    </a:lnTo>
                    <a:lnTo>
                      <a:pt x="192" y="826"/>
                    </a:lnTo>
                    <a:lnTo>
                      <a:pt x="186" y="814"/>
                    </a:lnTo>
                    <a:lnTo>
                      <a:pt x="180" y="803"/>
                    </a:lnTo>
                    <a:lnTo>
                      <a:pt x="173" y="793"/>
                    </a:lnTo>
                    <a:lnTo>
                      <a:pt x="165" y="782"/>
                    </a:lnTo>
                    <a:lnTo>
                      <a:pt x="147" y="764"/>
                    </a:lnTo>
                    <a:lnTo>
                      <a:pt x="127" y="746"/>
                    </a:lnTo>
                    <a:lnTo>
                      <a:pt x="108" y="728"/>
                    </a:lnTo>
                    <a:lnTo>
                      <a:pt x="87" y="709"/>
                    </a:lnTo>
                    <a:lnTo>
                      <a:pt x="79" y="701"/>
                    </a:lnTo>
                    <a:lnTo>
                      <a:pt x="69" y="690"/>
                    </a:lnTo>
                    <a:lnTo>
                      <a:pt x="62" y="680"/>
                    </a:lnTo>
                    <a:lnTo>
                      <a:pt x="55" y="670"/>
                    </a:lnTo>
                    <a:lnTo>
                      <a:pt x="44" y="652"/>
                    </a:lnTo>
                    <a:lnTo>
                      <a:pt x="35" y="632"/>
                    </a:lnTo>
                    <a:lnTo>
                      <a:pt x="25" y="613"/>
                    </a:lnTo>
                    <a:lnTo>
                      <a:pt x="18" y="593"/>
                    </a:lnTo>
                    <a:lnTo>
                      <a:pt x="11" y="574"/>
                    </a:lnTo>
                    <a:lnTo>
                      <a:pt x="5" y="553"/>
                    </a:lnTo>
                    <a:lnTo>
                      <a:pt x="1" y="533"/>
                    </a:lnTo>
                    <a:lnTo>
                      <a:pt x="0" y="514"/>
                    </a:lnTo>
                    <a:lnTo>
                      <a:pt x="1" y="485"/>
                    </a:lnTo>
                    <a:lnTo>
                      <a:pt x="5" y="455"/>
                    </a:lnTo>
                    <a:lnTo>
                      <a:pt x="11" y="425"/>
                    </a:lnTo>
                    <a:lnTo>
                      <a:pt x="18" y="395"/>
                    </a:lnTo>
                    <a:lnTo>
                      <a:pt x="25" y="366"/>
                    </a:lnTo>
                    <a:lnTo>
                      <a:pt x="35" y="338"/>
                    </a:lnTo>
                    <a:lnTo>
                      <a:pt x="44" y="312"/>
                    </a:lnTo>
                    <a:lnTo>
                      <a:pt x="55" y="288"/>
                    </a:lnTo>
                    <a:close/>
                  </a:path>
                </a:pathLst>
              </a:custGeom>
              <a:noFill/>
              <a:ln w="1588">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186" name="Freeform 506"/>
              <p:cNvSpPr>
                <a:spLocks/>
              </p:cNvSpPr>
              <p:nvPr/>
            </p:nvSpPr>
            <p:spPr bwMode="auto">
              <a:xfrm>
                <a:off x="959" y="2631"/>
                <a:ext cx="16" cy="17"/>
              </a:xfrm>
              <a:custGeom>
                <a:avLst/>
                <a:gdLst>
                  <a:gd name="T0" fmla="*/ 60 w 137"/>
                  <a:gd name="T1" fmla="*/ 136 h 138"/>
                  <a:gd name="T2" fmla="*/ 59 w 137"/>
                  <a:gd name="T3" fmla="*/ 138 h 138"/>
                  <a:gd name="T4" fmla="*/ 65 w 137"/>
                  <a:gd name="T5" fmla="*/ 126 h 138"/>
                  <a:gd name="T6" fmla="*/ 72 w 137"/>
                  <a:gd name="T7" fmla="*/ 114 h 138"/>
                  <a:gd name="T8" fmla="*/ 82 w 137"/>
                  <a:gd name="T9" fmla="*/ 101 h 138"/>
                  <a:gd name="T10" fmla="*/ 91 w 137"/>
                  <a:gd name="T11" fmla="*/ 89 h 138"/>
                  <a:gd name="T12" fmla="*/ 115 w 137"/>
                  <a:gd name="T13" fmla="*/ 63 h 138"/>
                  <a:gd name="T14" fmla="*/ 137 w 137"/>
                  <a:gd name="T15" fmla="*/ 38 h 138"/>
                  <a:gd name="T16" fmla="*/ 86 w 137"/>
                  <a:gd name="T17" fmla="*/ 0 h 138"/>
                  <a:gd name="T18" fmla="*/ 68 w 137"/>
                  <a:gd name="T19" fmla="*/ 22 h 138"/>
                  <a:gd name="T20" fmla="*/ 44 w 137"/>
                  <a:gd name="T21" fmla="*/ 48 h 138"/>
                  <a:gd name="T22" fmla="*/ 32 w 137"/>
                  <a:gd name="T23" fmla="*/ 63 h 138"/>
                  <a:gd name="T24" fmla="*/ 20 w 137"/>
                  <a:gd name="T25" fmla="*/ 80 h 138"/>
                  <a:gd name="T26" fmla="*/ 10 w 137"/>
                  <a:gd name="T27" fmla="*/ 98 h 138"/>
                  <a:gd name="T28" fmla="*/ 1 w 137"/>
                  <a:gd name="T29" fmla="*/ 117 h 138"/>
                  <a:gd name="T30" fmla="*/ 0 w 137"/>
                  <a:gd name="T31" fmla="*/ 119 h 138"/>
                  <a:gd name="T32" fmla="*/ 60 w 137"/>
                  <a:gd name="T33"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8">
                    <a:moveTo>
                      <a:pt x="60" y="136"/>
                    </a:moveTo>
                    <a:lnTo>
                      <a:pt x="59" y="138"/>
                    </a:lnTo>
                    <a:lnTo>
                      <a:pt x="65" y="126"/>
                    </a:lnTo>
                    <a:lnTo>
                      <a:pt x="72" y="114"/>
                    </a:lnTo>
                    <a:lnTo>
                      <a:pt x="82" y="101"/>
                    </a:lnTo>
                    <a:lnTo>
                      <a:pt x="91" y="89"/>
                    </a:lnTo>
                    <a:lnTo>
                      <a:pt x="115" y="63"/>
                    </a:lnTo>
                    <a:lnTo>
                      <a:pt x="137" y="38"/>
                    </a:lnTo>
                    <a:lnTo>
                      <a:pt x="86" y="0"/>
                    </a:lnTo>
                    <a:lnTo>
                      <a:pt x="68" y="22"/>
                    </a:lnTo>
                    <a:lnTo>
                      <a:pt x="44" y="48"/>
                    </a:lnTo>
                    <a:lnTo>
                      <a:pt x="32" y="63"/>
                    </a:lnTo>
                    <a:lnTo>
                      <a:pt x="20" y="80"/>
                    </a:lnTo>
                    <a:lnTo>
                      <a:pt x="10" y="98"/>
                    </a:lnTo>
                    <a:lnTo>
                      <a:pt x="1" y="117"/>
                    </a:lnTo>
                    <a:lnTo>
                      <a:pt x="0" y="119"/>
                    </a:lnTo>
                    <a:lnTo>
                      <a:pt x="60" y="13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87" name="Freeform 507"/>
              <p:cNvSpPr>
                <a:spLocks/>
              </p:cNvSpPr>
              <p:nvPr/>
            </p:nvSpPr>
            <p:spPr bwMode="auto">
              <a:xfrm>
                <a:off x="959" y="2646"/>
                <a:ext cx="8" cy="13"/>
              </a:xfrm>
              <a:custGeom>
                <a:avLst/>
                <a:gdLst>
                  <a:gd name="T0" fmla="*/ 69 w 69"/>
                  <a:gd name="T1" fmla="*/ 109 h 109"/>
                  <a:gd name="T2" fmla="*/ 69 w 69"/>
                  <a:gd name="T3" fmla="*/ 109 h 109"/>
                  <a:gd name="T4" fmla="*/ 66 w 69"/>
                  <a:gd name="T5" fmla="*/ 81 h 109"/>
                  <a:gd name="T6" fmla="*/ 64 w 69"/>
                  <a:gd name="T7" fmla="*/ 53 h 109"/>
                  <a:gd name="T8" fmla="*/ 63 w 69"/>
                  <a:gd name="T9" fmla="*/ 41 h 109"/>
                  <a:gd name="T10" fmla="*/ 63 w 69"/>
                  <a:gd name="T11" fmla="*/ 31 h 109"/>
                  <a:gd name="T12" fmla="*/ 63 w 69"/>
                  <a:gd name="T13" fmla="*/ 23 h 109"/>
                  <a:gd name="T14" fmla="*/ 64 w 69"/>
                  <a:gd name="T15" fmla="*/ 17 h 109"/>
                  <a:gd name="T16" fmla="*/ 4 w 69"/>
                  <a:gd name="T17" fmla="*/ 0 h 109"/>
                  <a:gd name="T18" fmla="*/ 0 w 69"/>
                  <a:gd name="T19" fmla="*/ 16 h 109"/>
                  <a:gd name="T20" fmla="*/ 0 w 69"/>
                  <a:gd name="T21" fmla="*/ 30 h 109"/>
                  <a:gd name="T22" fmla="*/ 0 w 69"/>
                  <a:gd name="T23" fmla="*/ 46 h 109"/>
                  <a:gd name="T24" fmla="*/ 2 w 69"/>
                  <a:gd name="T25" fmla="*/ 59 h 109"/>
                  <a:gd name="T26" fmla="*/ 5 w 69"/>
                  <a:gd name="T27" fmla="*/ 85 h 109"/>
                  <a:gd name="T28" fmla="*/ 6 w 69"/>
                  <a:gd name="T29" fmla="*/ 109 h 109"/>
                  <a:gd name="T30" fmla="*/ 6 w 69"/>
                  <a:gd name="T31" fmla="*/ 109 h 109"/>
                  <a:gd name="T32" fmla="*/ 69 w 69"/>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69" y="109"/>
                    </a:moveTo>
                    <a:lnTo>
                      <a:pt x="69" y="109"/>
                    </a:lnTo>
                    <a:lnTo>
                      <a:pt x="66" y="81"/>
                    </a:lnTo>
                    <a:lnTo>
                      <a:pt x="64" y="53"/>
                    </a:lnTo>
                    <a:lnTo>
                      <a:pt x="63" y="41"/>
                    </a:lnTo>
                    <a:lnTo>
                      <a:pt x="63" y="31"/>
                    </a:lnTo>
                    <a:lnTo>
                      <a:pt x="63" y="23"/>
                    </a:lnTo>
                    <a:lnTo>
                      <a:pt x="64" y="17"/>
                    </a:lnTo>
                    <a:lnTo>
                      <a:pt x="4" y="0"/>
                    </a:lnTo>
                    <a:lnTo>
                      <a:pt x="0" y="16"/>
                    </a:lnTo>
                    <a:lnTo>
                      <a:pt x="0" y="30"/>
                    </a:lnTo>
                    <a:lnTo>
                      <a:pt x="0" y="46"/>
                    </a:lnTo>
                    <a:lnTo>
                      <a:pt x="2" y="59"/>
                    </a:lnTo>
                    <a:lnTo>
                      <a:pt x="5" y="85"/>
                    </a:lnTo>
                    <a:lnTo>
                      <a:pt x="6" y="109"/>
                    </a:lnTo>
                    <a:lnTo>
                      <a:pt x="6" y="109"/>
                    </a:lnTo>
                    <a:lnTo>
                      <a:pt x="69" y="109"/>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88" name="Freeform 508"/>
              <p:cNvSpPr>
                <a:spLocks/>
              </p:cNvSpPr>
              <p:nvPr/>
            </p:nvSpPr>
            <p:spPr bwMode="auto">
              <a:xfrm>
                <a:off x="959" y="2654"/>
                <a:ext cx="8" cy="7"/>
              </a:xfrm>
              <a:custGeom>
                <a:avLst/>
                <a:gdLst>
                  <a:gd name="T0" fmla="*/ 21 w 63"/>
                  <a:gd name="T1" fmla="*/ 0 h 59"/>
                  <a:gd name="T2" fmla="*/ 0 w 63"/>
                  <a:gd name="T3" fmla="*/ 30 h 59"/>
                  <a:gd name="T4" fmla="*/ 0 w 63"/>
                  <a:gd name="T5" fmla="*/ 35 h 59"/>
                  <a:gd name="T6" fmla="*/ 63 w 63"/>
                  <a:gd name="T7" fmla="*/ 37 h 59"/>
                  <a:gd name="T8" fmla="*/ 0 w 63"/>
                  <a:gd name="T9" fmla="*/ 37 h 59"/>
                  <a:gd name="T10" fmla="*/ 63 w 63"/>
                  <a:gd name="T11" fmla="*/ 35 h 59"/>
                  <a:gd name="T12" fmla="*/ 63 w 63"/>
                  <a:gd name="T13" fmla="*/ 30 h 59"/>
                  <a:gd name="T14" fmla="*/ 42 w 63"/>
                  <a:gd name="T15" fmla="*/ 59 h 59"/>
                  <a:gd name="T16" fmla="*/ 21 w 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9">
                    <a:moveTo>
                      <a:pt x="21" y="0"/>
                    </a:moveTo>
                    <a:lnTo>
                      <a:pt x="0" y="30"/>
                    </a:lnTo>
                    <a:lnTo>
                      <a:pt x="0" y="35"/>
                    </a:lnTo>
                    <a:lnTo>
                      <a:pt x="63" y="37"/>
                    </a:lnTo>
                    <a:lnTo>
                      <a:pt x="0" y="37"/>
                    </a:lnTo>
                    <a:lnTo>
                      <a:pt x="63" y="35"/>
                    </a:lnTo>
                    <a:lnTo>
                      <a:pt x="63" y="30"/>
                    </a:lnTo>
                    <a:lnTo>
                      <a:pt x="42" y="59"/>
                    </a:lnTo>
                    <a:lnTo>
                      <a:pt x="21"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89" name="Freeform 509"/>
              <p:cNvSpPr>
                <a:spLocks/>
              </p:cNvSpPr>
              <p:nvPr/>
            </p:nvSpPr>
            <p:spPr bwMode="auto">
              <a:xfrm>
                <a:off x="962" y="2642"/>
                <a:ext cx="38" cy="19"/>
              </a:xfrm>
              <a:custGeom>
                <a:avLst/>
                <a:gdLst>
                  <a:gd name="T0" fmla="*/ 319 w 329"/>
                  <a:gd name="T1" fmla="*/ 0 h 166"/>
                  <a:gd name="T2" fmla="*/ 308 w 329"/>
                  <a:gd name="T3" fmla="*/ 3 h 166"/>
                  <a:gd name="T4" fmla="*/ 271 w 329"/>
                  <a:gd name="T5" fmla="*/ 16 h 166"/>
                  <a:gd name="T6" fmla="*/ 231 w 329"/>
                  <a:gd name="T7" fmla="*/ 29 h 166"/>
                  <a:gd name="T8" fmla="*/ 193 w 329"/>
                  <a:gd name="T9" fmla="*/ 41 h 166"/>
                  <a:gd name="T10" fmla="*/ 153 w 329"/>
                  <a:gd name="T11" fmla="*/ 54 h 166"/>
                  <a:gd name="T12" fmla="*/ 114 w 329"/>
                  <a:gd name="T13" fmla="*/ 68 h 166"/>
                  <a:gd name="T14" fmla="*/ 75 w 329"/>
                  <a:gd name="T15" fmla="*/ 81 h 166"/>
                  <a:gd name="T16" fmla="*/ 37 w 329"/>
                  <a:gd name="T17" fmla="*/ 94 h 166"/>
                  <a:gd name="T18" fmla="*/ 0 w 329"/>
                  <a:gd name="T19" fmla="*/ 107 h 166"/>
                  <a:gd name="T20" fmla="*/ 21 w 329"/>
                  <a:gd name="T21" fmla="*/ 166 h 166"/>
                  <a:gd name="T22" fmla="*/ 59 w 329"/>
                  <a:gd name="T23" fmla="*/ 153 h 166"/>
                  <a:gd name="T24" fmla="*/ 96 w 329"/>
                  <a:gd name="T25" fmla="*/ 140 h 166"/>
                  <a:gd name="T26" fmla="*/ 134 w 329"/>
                  <a:gd name="T27" fmla="*/ 126 h 166"/>
                  <a:gd name="T28" fmla="*/ 174 w 329"/>
                  <a:gd name="T29" fmla="*/ 113 h 166"/>
                  <a:gd name="T30" fmla="*/ 212 w 329"/>
                  <a:gd name="T31" fmla="*/ 101 h 166"/>
                  <a:gd name="T32" fmla="*/ 252 w 329"/>
                  <a:gd name="T33" fmla="*/ 88 h 166"/>
                  <a:gd name="T34" fmla="*/ 290 w 329"/>
                  <a:gd name="T35" fmla="*/ 75 h 166"/>
                  <a:gd name="T36" fmla="*/ 329 w 329"/>
                  <a:gd name="T37" fmla="*/ 62 h 166"/>
                  <a:gd name="T38" fmla="*/ 319 w 329"/>
                  <a:gd name="T39" fmla="*/ 63 h 166"/>
                  <a:gd name="T40" fmla="*/ 319 w 329"/>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19" y="0"/>
                    </a:moveTo>
                    <a:lnTo>
                      <a:pt x="308" y="3"/>
                    </a:lnTo>
                    <a:lnTo>
                      <a:pt x="271" y="16"/>
                    </a:lnTo>
                    <a:lnTo>
                      <a:pt x="231" y="29"/>
                    </a:lnTo>
                    <a:lnTo>
                      <a:pt x="193" y="41"/>
                    </a:lnTo>
                    <a:lnTo>
                      <a:pt x="153" y="54"/>
                    </a:lnTo>
                    <a:lnTo>
                      <a:pt x="114" y="68"/>
                    </a:lnTo>
                    <a:lnTo>
                      <a:pt x="75" y="81"/>
                    </a:lnTo>
                    <a:lnTo>
                      <a:pt x="37" y="94"/>
                    </a:lnTo>
                    <a:lnTo>
                      <a:pt x="0" y="107"/>
                    </a:lnTo>
                    <a:lnTo>
                      <a:pt x="21" y="166"/>
                    </a:lnTo>
                    <a:lnTo>
                      <a:pt x="59" y="153"/>
                    </a:lnTo>
                    <a:lnTo>
                      <a:pt x="96" y="140"/>
                    </a:lnTo>
                    <a:lnTo>
                      <a:pt x="134" y="126"/>
                    </a:lnTo>
                    <a:lnTo>
                      <a:pt x="174" y="113"/>
                    </a:lnTo>
                    <a:lnTo>
                      <a:pt x="212" y="101"/>
                    </a:lnTo>
                    <a:lnTo>
                      <a:pt x="252" y="88"/>
                    </a:lnTo>
                    <a:lnTo>
                      <a:pt x="290" y="75"/>
                    </a:lnTo>
                    <a:lnTo>
                      <a:pt x="329" y="62"/>
                    </a:lnTo>
                    <a:lnTo>
                      <a:pt x="319" y="63"/>
                    </a:lnTo>
                    <a:lnTo>
                      <a:pt x="319"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0" name="Freeform 510"/>
              <p:cNvSpPr>
                <a:spLocks/>
              </p:cNvSpPr>
              <p:nvPr/>
            </p:nvSpPr>
            <p:spPr bwMode="auto">
              <a:xfrm>
                <a:off x="998" y="2642"/>
                <a:ext cx="1" cy="8"/>
              </a:xfrm>
              <a:custGeom>
                <a:avLst/>
                <a:gdLst>
                  <a:gd name="T0" fmla="*/ 0 h 63"/>
                  <a:gd name="T1" fmla="*/ 32 h 63"/>
                  <a:gd name="T2" fmla="*/ 32 h 63"/>
                  <a:gd name="T3" fmla="*/ 32 h 63"/>
                  <a:gd name="T4" fmla="*/ 32 h 63"/>
                  <a:gd name="T5" fmla="*/ 32 h 63"/>
                  <a:gd name="T6" fmla="*/ 32 h 63"/>
                  <a:gd name="T7" fmla="*/ 63 h 63"/>
                  <a:gd name="T8" fmla="*/ 0 h 6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3">
                    <a:moveTo>
                      <a:pt x="0" y="0"/>
                    </a:moveTo>
                    <a:lnTo>
                      <a:pt x="0" y="32"/>
                    </a:lnTo>
                    <a:lnTo>
                      <a:pt x="0" y="32"/>
                    </a:lnTo>
                    <a:lnTo>
                      <a:pt x="0" y="32"/>
                    </a:lnTo>
                    <a:lnTo>
                      <a:pt x="0" y="32"/>
                    </a:lnTo>
                    <a:lnTo>
                      <a:pt x="0" y="32"/>
                    </a:lnTo>
                    <a:lnTo>
                      <a:pt x="0" y="32"/>
                    </a:lnTo>
                    <a:lnTo>
                      <a:pt x="0" y="63"/>
                    </a:lnTo>
                    <a:lnTo>
                      <a:pt x="0"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1" name="Freeform 511"/>
              <p:cNvSpPr>
                <a:spLocks/>
              </p:cNvSpPr>
              <p:nvPr/>
            </p:nvSpPr>
            <p:spPr bwMode="auto">
              <a:xfrm>
                <a:off x="998" y="2639"/>
                <a:ext cx="21" cy="11"/>
              </a:xfrm>
              <a:custGeom>
                <a:avLst/>
                <a:gdLst>
                  <a:gd name="T0" fmla="*/ 178 w 178"/>
                  <a:gd name="T1" fmla="*/ 22 h 87"/>
                  <a:gd name="T2" fmla="*/ 178 w 178"/>
                  <a:gd name="T3" fmla="*/ 22 h 87"/>
                  <a:gd name="T4" fmla="*/ 166 w 178"/>
                  <a:gd name="T5" fmla="*/ 12 h 87"/>
                  <a:gd name="T6" fmla="*/ 152 w 178"/>
                  <a:gd name="T7" fmla="*/ 5 h 87"/>
                  <a:gd name="T8" fmla="*/ 139 w 178"/>
                  <a:gd name="T9" fmla="*/ 2 h 87"/>
                  <a:gd name="T10" fmla="*/ 126 w 178"/>
                  <a:gd name="T11" fmla="*/ 0 h 87"/>
                  <a:gd name="T12" fmla="*/ 113 w 178"/>
                  <a:gd name="T13" fmla="*/ 0 h 87"/>
                  <a:gd name="T14" fmla="*/ 101 w 178"/>
                  <a:gd name="T15" fmla="*/ 2 h 87"/>
                  <a:gd name="T16" fmla="*/ 89 w 178"/>
                  <a:gd name="T17" fmla="*/ 4 h 87"/>
                  <a:gd name="T18" fmla="*/ 77 w 178"/>
                  <a:gd name="T19" fmla="*/ 6 h 87"/>
                  <a:gd name="T20" fmla="*/ 55 w 178"/>
                  <a:gd name="T21" fmla="*/ 12 h 87"/>
                  <a:gd name="T22" fmla="*/ 34 w 178"/>
                  <a:gd name="T23" fmla="*/ 20 h 87"/>
                  <a:gd name="T24" fmla="*/ 25 w 178"/>
                  <a:gd name="T25" fmla="*/ 22 h 87"/>
                  <a:gd name="T26" fmla="*/ 16 w 178"/>
                  <a:gd name="T27" fmla="*/ 23 h 87"/>
                  <a:gd name="T28" fmla="*/ 7 w 178"/>
                  <a:gd name="T29" fmla="*/ 24 h 87"/>
                  <a:gd name="T30" fmla="*/ 0 w 178"/>
                  <a:gd name="T31" fmla="*/ 24 h 87"/>
                  <a:gd name="T32" fmla="*/ 0 w 178"/>
                  <a:gd name="T33" fmla="*/ 87 h 87"/>
                  <a:gd name="T34" fmla="*/ 13 w 178"/>
                  <a:gd name="T35" fmla="*/ 87 h 87"/>
                  <a:gd name="T36" fmla="*/ 26 w 178"/>
                  <a:gd name="T37" fmla="*/ 84 h 87"/>
                  <a:gd name="T38" fmla="*/ 38 w 178"/>
                  <a:gd name="T39" fmla="*/ 82 h 87"/>
                  <a:gd name="T40" fmla="*/ 50 w 178"/>
                  <a:gd name="T41" fmla="*/ 78 h 87"/>
                  <a:gd name="T42" fmla="*/ 72 w 178"/>
                  <a:gd name="T43" fmla="*/ 72 h 87"/>
                  <a:gd name="T44" fmla="*/ 94 w 178"/>
                  <a:gd name="T45" fmla="*/ 66 h 87"/>
                  <a:gd name="T46" fmla="*/ 102 w 178"/>
                  <a:gd name="T47" fmla="*/ 65 h 87"/>
                  <a:gd name="T48" fmla="*/ 110 w 178"/>
                  <a:gd name="T49" fmla="*/ 63 h 87"/>
                  <a:gd name="T50" fmla="*/ 118 w 178"/>
                  <a:gd name="T51" fmla="*/ 63 h 87"/>
                  <a:gd name="T52" fmla="*/ 122 w 178"/>
                  <a:gd name="T53" fmla="*/ 62 h 87"/>
                  <a:gd name="T54" fmla="*/ 127 w 178"/>
                  <a:gd name="T55" fmla="*/ 63 h 87"/>
                  <a:gd name="T56" fmla="*/ 130 w 178"/>
                  <a:gd name="T57" fmla="*/ 63 h 87"/>
                  <a:gd name="T58" fmla="*/ 132 w 178"/>
                  <a:gd name="T59" fmla="*/ 64 h 87"/>
                  <a:gd name="T60" fmla="*/ 134 w 178"/>
                  <a:gd name="T61" fmla="*/ 66 h 87"/>
                  <a:gd name="T62" fmla="*/ 134 w 178"/>
                  <a:gd name="T63" fmla="*/ 66 h 87"/>
                  <a:gd name="T64" fmla="*/ 178 w 178"/>
                  <a:gd name="T65"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7">
                    <a:moveTo>
                      <a:pt x="178" y="22"/>
                    </a:moveTo>
                    <a:lnTo>
                      <a:pt x="178" y="22"/>
                    </a:lnTo>
                    <a:lnTo>
                      <a:pt x="166" y="12"/>
                    </a:lnTo>
                    <a:lnTo>
                      <a:pt x="152" y="5"/>
                    </a:lnTo>
                    <a:lnTo>
                      <a:pt x="139" y="2"/>
                    </a:lnTo>
                    <a:lnTo>
                      <a:pt x="126" y="0"/>
                    </a:lnTo>
                    <a:lnTo>
                      <a:pt x="113" y="0"/>
                    </a:lnTo>
                    <a:lnTo>
                      <a:pt x="101" y="2"/>
                    </a:lnTo>
                    <a:lnTo>
                      <a:pt x="89" y="4"/>
                    </a:lnTo>
                    <a:lnTo>
                      <a:pt x="77" y="6"/>
                    </a:lnTo>
                    <a:lnTo>
                      <a:pt x="55" y="12"/>
                    </a:lnTo>
                    <a:lnTo>
                      <a:pt x="34" y="20"/>
                    </a:lnTo>
                    <a:lnTo>
                      <a:pt x="25" y="22"/>
                    </a:lnTo>
                    <a:lnTo>
                      <a:pt x="16" y="23"/>
                    </a:lnTo>
                    <a:lnTo>
                      <a:pt x="7" y="24"/>
                    </a:lnTo>
                    <a:lnTo>
                      <a:pt x="0" y="24"/>
                    </a:lnTo>
                    <a:lnTo>
                      <a:pt x="0" y="87"/>
                    </a:lnTo>
                    <a:lnTo>
                      <a:pt x="13" y="87"/>
                    </a:lnTo>
                    <a:lnTo>
                      <a:pt x="26" y="84"/>
                    </a:lnTo>
                    <a:lnTo>
                      <a:pt x="38" y="82"/>
                    </a:lnTo>
                    <a:lnTo>
                      <a:pt x="50" y="78"/>
                    </a:lnTo>
                    <a:lnTo>
                      <a:pt x="72" y="72"/>
                    </a:lnTo>
                    <a:lnTo>
                      <a:pt x="94" y="66"/>
                    </a:lnTo>
                    <a:lnTo>
                      <a:pt x="102" y="65"/>
                    </a:lnTo>
                    <a:lnTo>
                      <a:pt x="110" y="63"/>
                    </a:lnTo>
                    <a:lnTo>
                      <a:pt x="118" y="63"/>
                    </a:lnTo>
                    <a:lnTo>
                      <a:pt x="122" y="62"/>
                    </a:lnTo>
                    <a:lnTo>
                      <a:pt x="127" y="63"/>
                    </a:lnTo>
                    <a:lnTo>
                      <a:pt x="130" y="63"/>
                    </a:lnTo>
                    <a:lnTo>
                      <a:pt x="132" y="64"/>
                    </a:lnTo>
                    <a:lnTo>
                      <a:pt x="134" y="66"/>
                    </a:lnTo>
                    <a:lnTo>
                      <a:pt x="134" y="66"/>
                    </a:lnTo>
                    <a:lnTo>
                      <a:pt x="178" y="22"/>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2" name="Freeform 512"/>
              <p:cNvSpPr>
                <a:spLocks/>
              </p:cNvSpPr>
              <p:nvPr/>
            </p:nvSpPr>
            <p:spPr bwMode="auto">
              <a:xfrm>
                <a:off x="1012" y="2641"/>
                <a:ext cx="10" cy="22"/>
              </a:xfrm>
              <a:custGeom>
                <a:avLst/>
                <a:gdLst>
                  <a:gd name="T0" fmla="*/ 62 w 87"/>
                  <a:gd name="T1" fmla="*/ 180 h 180"/>
                  <a:gd name="T2" fmla="*/ 65 w 87"/>
                  <a:gd name="T3" fmla="*/ 163 h 180"/>
                  <a:gd name="T4" fmla="*/ 69 w 87"/>
                  <a:gd name="T5" fmla="*/ 144 h 180"/>
                  <a:gd name="T6" fmla="*/ 75 w 87"/>
                  <a:gd name="T7" fmla="*/ 122 h 180"/>
                  <a:gd name="T8" fmla="*/ 81 w 87"/>
                  <a:gd name="T9" fmla="*/ 101 h 180"/>
                  <a:gd name="T10" fmla="*/ 85 w 87"/>
                  <a:gd name="T11" fmla="*/ 89 h 180"/>
                  <a:gd name="T12" fmla="*/ 86 w 87"/>
                  <a:gd name="T13" fmla="*/ 77 h 180"/>
                  <a:gd name="T14" fmla="*/ 87 w 87"/>
                  <a:gd name="T15" fmla="*/ 64 h 180"/>
                  <a:gd name="T16" fmla="*/ 87 w 87"/>
                  <a:gd name="T17" fmla="*/ 52 h 180"/>
                  <a:gd name="T18" fmla="*/ 85 w 87"/>
                  <a:gd name="T19" fmla="*/ 38 h 180"/>
                  <a:gd name="T20" fmla="*/ 81 w 87"/>
                  <a:gd name="T21" fmla="*/ 25 h 180"/>
                  <a:gd name="T22" fmla="*/ 74 w 87"/>
                  <a:gd name="T23" fmla="*/ 12 h 180"/>
                  <a:gd name="T24" fmla="*/ 65 w 87"/>
                  <a:gd name="T25" fmla="*/ 0 h 180"/>
                  <a:gd name="T26" fmla="*/ 21 w 87"/>
                  <a:gd name="T27" fmla="*/ 44 h 180"/>
                  <a:gd name="T28" fmla="*/ 23 w 87"/>
                  <a:gd name="T29" fmla="*/ 47 h 180"/>
                  <a:gd name="T30" fmla="*/ 24 w 87"/>
                  <a:gd name="T31" fmla="*/ 48 h 180"/>
                  <a:gd name="T32" fmla="*/ 25 w 87"/>
                  <a:gd name="T33" fmla="*/ 52 h 180"/>
                  <a:gd name="T34" fmla="*/ 25 w 87"/>
                  <a:gd name="T35" fmla="*/ 55 h 180"/>
                  <a:gd name="T36" fmla="*/ 25 w 87"/>
                  <a:gd name="T37" fmla="*/ 61 h 180"/>
                  <a:gd name="T38" fmla="*/ 25 w 87"/>
                  <a:gd name="T39" fmla="*/ 68 h 180"/>
                  <a:gd name="T40" fmla="*/ 24 w 87"/>
                  <a:gd name="T41" fmla="*/ 77 h 180"/>
                  <a:gd name="T42" fmla="*/ 21 w 87"/>
                  <a:gd name="T43" fmla="*/ 85 h 180"/>
                  <a:gd name="T44" fmla="*/ 15 w 87"/>
                  <a:gd name="T45" fmla="*/ 106 h 180"/>
                  <a:gd name="T46" fmla="*/ 9 w 87"/>
                  <a:gd name="T47" fmla="*/ 127 h 180"/>
                  <a:gd name="T48" fmla="*/ 3 w 87"/>
                  <a:gd name="T49" fmla="*/ 151 h 180"/>
                  <a:gd name="T50" fmla="*/ 0 w 87"/>
                  <a:gd name="T51" fmla="*/ 175 h 180"/>
                  <a:gd name="T52" fmla="*/ 62 w 87"/>
                  <a:gd name="T5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80">
                    <a:moveTo>
                      <a:pt x="62" y="180"/>
                    </a:moveTo>
                    <a:lnTo>
                      <a:pt x="65" y="163"/>
                    </a:lnTo>
                    <a:lnTo>
                      <a:pt x="69" y="144"/>
                    </a:lnTo>
                    <a:lnTo>
                      <a:pt x="75" y="122"/>
                    </a:lnTo>
                    <a:lnTo>
                      <a:pt x="81" y="101"/>
                    </a:lnTo>
                    <a:lnTo>
                      <a:pt x="85" y="89"/>
                    </a:lnTo>
                    <a:lnTo>
                      <a:pt x="86" y="77"/>
                    </a:lnTo>
                    <a:lnTo>
                      <a:pt x="87" y="64"/>
                    </a:lnTo>
                    <a:lnTo>
                      <a:pt x="87" y="52"/>
                    </a:lnTo>
                    <a:lnTo>
                      <a:pt x="85" y="38"/>
                    </a:lnTo>
                    <a:lnTo>
                      <a:pt x="81" y="25"/>
                    </a:lnTo>
                    <a:lnTo>
                      <a:pt x="74" y="12"/>
                    </a:lnTo>
                    <a:lnTo>
                      <a:pt x="65" y="0"/>
                    </a:lnTo>
                    <a:lnTo>
                      <a:pt x="21" y="44"/>
                    </a:lnTo>
                    <a:lnTo>
                      <a:pt x="23" y="47"/>
                    </a:lnTo>
                    <a:lnTo>
                      <a:pt x="24" y="48"/>
                    </a:lnTo>
                    <a:lnTo>
                      <a:pt x="25" y="52"/>
                    </a:lnTo>
                    <a:lnTo>
                      <a:pt x="25" y="55"/>
                    </a:lnTo>
                    <a:lnTo>
                      <a:pt x="25" y="61"/>
                    </a:lnTo>
                    <a:lnTo>
                      <a:pt x="25" y="68"/>
                    </a:lnTo>
                    <a:lnTo>
                      <a:pt x="24" y="77"/>
                    </a:lnTo>
                    <a:lnTo>
                      <a:pt x="21" y="85"/>
                    </a:lnTo>
                    <a:lnTo>
                      <a:pt x="15" y="106"/>
                    </a:lnTo>
                    <a:lnTo>
                      <a:pt x="9" y="127"/>
                    </a:lnTo>
                    <a:lnTo>
                      <a:pt x="3" y="151"/>
                    </a:lnTo>
                    <a:lnTo>
                      <a:pt x="0" y="175"/>
                    </a:lnTo>
                    <a:lnTo>
                      <a:pt x="62" y="18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3" name="Freeform 513"/>
              <p:cNvSpPr>
                <a:spLocks/>
              </p:cNvSpPr>
              <p:nvPr/>
            </p:nvSpPr>
            <p:spPr bwMode="auto">
              <a:xfrm>
                <a:off x="1046" y="2594"/>
                <a:ext cx="20" cy="24"/>
              </a:xfrm>
              <a:custGeom>
                <a:avLst/>
                <a:gdLst>
                  <a:gd name="T0" fmla="*/ 157 w 176"/>
                  <a:gd name="T1" fmla="*/ 0 h 195"/>
                  <a:gd name="T2" fmla="*/ 157 w 176"/>
                  <a:gd name="T3" fmla="*/ 0 h 195"/>
                  <a:gd name="T4" fmla="*/ 143 w 176"/>
                  <a:gd name="T5" fmla="*/ 6 h 195"/>
                  <a:gd name="T6" fmla="*/ 129 w 176"/>
                  <a:gd name="T7" fmla="*/ 13 h 195"/>
                  <a:gd name="T8" fmla="*/ 117 w 176"/>
                  <a:gd name="T9" fmla="*/ 20 h 195"/>
                  <a:gd name="T10" fmla="*/ 105 w 176"/>
                  <a:gd name="T11" fmla="*/ 30 h 195"/>
                  <a:gd name="T12" fmla="*/ 86 w 176"/>
                  <a:gd name="T13" fmla="*/ 49 h 195"/>
                  <a:gd name="T14" fmla="*/ 67 w 176"/>
                  <a:gd name="T15" fmla="*/ 71 h 195"/>
                  <a:gd name="T16" fmla="*/ 50 w 176"/>
                  <a:gd name="T17" fmla="*/ 92 h 195"/>
                  <a:gd name="T18" fmla="*/ 33 w 176"/>
                  <a:gd name="T19" fmla="*/ 113 h 195"/>
                  <a:gd name="T20" fmla="*/ 17 w 176"/>
                  <a:gd name="T21" fmla="*/ 133 h 195"/>
                  <a:gd name="T22" fmla="*/ 0 w 176"/>
                  <a:gd name="T23" fmla="*/ 151 h 195"/>
                  <a:gd name="T24" fmla="*/ 44 w 176"/>
                  <a:gd name="T25" fmla="*/ 195 h 195"/>
                  <a:gd name="T26" fmla="*/ 63 w 176"/>
                  <a:gd name="T27" fmla="*/ 174 h 195"/>
                  <a:gd name="T28" fmla="*/ 81 w 176"/>
                  <a:gd name="T29" fmla="*/ 152 h 195"/>
                  <a:gd name="T30" fmla="*/ 99 w 176"/>
                  <a:gd name="T31" fmla="*/ 131 h 195"/>
                  <a:gd name="T32" fmla="*/ 115 w 176"/>
                  <a:gd name="T33" fmla="*/ 110 h 195"/>
                  <a:gd name="T34" fmla="*/ 131 w 176"/>
                  <a:gd name="T35" fmla="*/ 92 h 195"/>
                  <a:gd name="T36" fmla="*/ 147 w 176"/>
                  <a:gd name="T37" fmla="*/ 77 h 195"/>
                  <a:gd name="T38" fmla="*/ 153 w 176"/>
                  <a:gd name="T39" fmla="*/ 71 h 195"/>
                  <a:gd name="T40" fmla="*/ 162 w 176"/>
                  <a:gd name="T41" fmla="*/ 66 h 195"/>
                  <a:gd name="T42" fmla="*/ 169 w 176"/>
                  <a:gd name="T43" fmla="*/ 62 h 195"/>
                  <a:gd name="T44" fmla="*/ 176 w 176"/>
                  <a:gd name="T45" fmla="*/ 59 h 195"/>
                  <a:gd name="T46" fmla="*/ 176 w 176"/>
                  <a:gd name="T47" fmla="*/ 59 h 195"/>
                  <a:gd name="T48" fmla="*/ 157 w 176"/>
                  <a:gd name="T4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95">
                    <a:moveTo>
                      <a:pt x="157" y="0"/>
                    </a:moveTo>
                    <a:lnTo>
                      <a:pt x="157" y="0"/>
                    </a:lnTo>
                    <a:lnTo>
                      <a:pt x="143" y="6"/>
                    </a:lnTo>
                    <a:lnTo>
                      <a:pt x="129" y="13"/>
                    </a:lnTo>
                    <a:lnTo>
                      <a:pt x="117" y="20"/>
                    </a:lnTo>
                    <a:lnTo>
                      <a:pt x="105" y="30"/>
                    </a:lnTo>
                    <a:lnTo>
                      <a:pt x="86" y="49"/>
                    </a:lnTo>
                    <a:lnTo>
                      <a:pt x="67" y="71"/>
                    </a:lnTo>
                    <a:lnTo>
                      <a:pt x="50" y="92"/>
                    </a:lnTo>
                    <a:lnTo>
                      <a:pt x="33" y="113"/>
                    </a:lnTo>
                    <a:lnTo>
                      <a:pt x="17" y="133"/>
                    </a:lnTo>
                    <a:lnTo>
                      <a:pt x="0" y="151"/>
                    </a:lnTo>
                    <a:lnTo>
                      <a:pt x="44" y="195"/>
                    </a:lnTo>
                    <a:lnTo>
                      <a:pt x="63" y="174"/>
                    </a:lnTo>
                    <a:lnTo>
                      <a:pt x="81" y="152"/>
                    </a:lnTo>
                    <a:lnTo>
                      <a:pt x="99" y="131"/>
                    </a:lnTo>
                    <a:lnTo>
                      <a:pt x="115" y="110"/>
                    </a:lnTo>
                    <a:lnTo>
                      <a:pt x="131" y="92"/>
                    </a:lnTo>
                    <a:lnTo>
                      <a:pt x="147" y="77"/>
                    </a:lnTo>
                    <a:lnTo>
                      <a:pt x="153" y="71"/>
                    </a:lnTo>
                    <a:lnTo>
                      <a:pt x="162" y="66"/>
                    </a:lnTo>
                    <a:lnTo>
                      <a:pt x="169" y="62"/>
                    </a:lnTo>
                    <a:lnTo>
                      <a:pt x="176" y="59"/>
                    </a:lnTo>
                    <a:lnTo>
                      <a:pt x="176" y="59"/>
                    </a:lnTo>
                    <a:lnTo>
                      <a:pt x="157"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4" name="Freeform 514"/>
              <p:cNvSpPr>
                <a:spLocks/>
              </p:cNvSpPr>
              <p:nvPr/>
            </p:nvSpPr>
            <p:spPr bwMode="auto">
              <a:xfrm>
                <a:off x="1063" y="2594"/>
                <a:ext cx="24" cy="12"/>
              </a:xfrm>
              <a:custGeom>
                <a:avLst/>
                <a:gdLst>
                  <a:gd name="T0" fmla="*/ 178 w 199"/>
                  <a:gd name="T1" fmla="*/ 37 h 101"/>
                  <a:gd name="T2" fmla="*/ 178 w 199"/>
                  <a:gd name="T3" fmla="*/ 36 h 101"/>
                  <a:gd name="T4" fmla="*/ 173 w 199"/>
                  <a:gd name="T5" fmla="*/ 37 h 101"/>
                  <a:gd name="T6" fmla="*/ 168 w 199"/>
                  <a:gd name="T7" fmla="*/ 38 h 101"/>
                  <a:gd name="T8" fmla="*/ 161 w 199"/>
                  <a:gd name="T9" fmla="*/ 37 h 101"/>
                  <a:gd name="T10" fmla="*/ 154 w 199"/>
                  <a:gd name="T11" fmla="*/ 36 h 101"/>
                  <a:gd name="T12" fmla="*/ 133 w 199"/>
                  <a:gd name="T13" fmla="*/ 30 h 101"/>
                  <a:gd name="T14" fmla="*/ 112 w 199"/>
                  <a:gd name="T15" fmla="*/ 22 h 101"/>
                  <a:gd name="T16" fmla="*/ 88 w 199"/>
                  <a:gd name="T17" fmla="*/ 12 h 101"/>
                  <a:gd name="T18" fmla="*/ 62 w 199"/>
                  <a:gd name="T19" fmla="*/ 4 h 101"/>
                  <a:gd name="T20" fmla="*/ 47 w 199"/>
                  <a:gd name="T21" fmla="*/ 1 h 101"/>
                  <a:gd name="T22" fmla="*/ 31 w 199"/>
                  <a:gd name="T23" fmla="*/ 0 h 101"/>
                  <a:gd name="T24" fmla="*/ 16 w 199"/>
                  <a:gd name="T25" fmla="*/ 1 h 101"/>
                  <a:gd name="T26" fmla="*/ 0 w 199"/>
                  <a:gd name="T27" fmla="*/ 5 h 101"/>
                  <a:gd name="T28" fmla="*/ 19 w 199"/>
                  <a:gd name="T29" fmla="*/ 64 h 101"/>
                  <a:gd name="T30" fmla="*/ 25 w 199"/>
                  <a:gd name="T31" fmla="*/ 62 h 101"/>
                  <a:gd name="T32" fmla="*/ 31 w 199"/>
                  <a:gd name="T33" fmla="*/ 62 h 101"/>
                  <a:gd name="T34" fmla="*/ 38 w 199"/>
                  <a:gd name="T35" fmla="*/ 62 h 101"/>
                  <a:gd name="T36" fmla="*/ 47 w 199"/>
                  <a:gd name="T37" fmla="*/ 64 h 101"/>
                  <a:gd name="T38" fmla="*/ 67 w 199"/>
                  <a:gd name="T39" fmla="*/ 71 h 101"/>
                  <a:gd name="T40" fmla="*/ 89 w 199"/>
                  <a:gd name="T41" fmla="*/ 79 h 101"/>
                  <a:gd name="T42" fmla="*/ 113 w 199"/>
                  <a:gd name="T43" fmla="*/ 89 h 101"/>
                  <a:gd name="T44" fmla="*/ 138 w 199"/>
                  <a:gd name="T45" fmla="*/ 96 h 101"/>
                  <a:gd name="T46" fmla="*/ 152 w 199"/>
                  <a:gd name="T47" fmla="*/ 100 h 101"/>
                  <a:gd name="T48" fmla="*/ 168 w 199"/>
                  <a:gd name="T49" fmla="*/ 101 h 101"/>
                  <a:gd name="T50" fmla="*/ 184 w 199"/>
                  <a:gd name="T51" fmla="*/ 100 h 101"/>
                  <a:gd name="T52" fmla="*/ 199 w 199"/>
                  <a:gd name="T53" fmla="*/ 95 h 101"/>
                  <a:gd name="T54" fmla="*/ 199 w 199"/>
                  <a:gd name="T55" fmla="*/ 95 h 101"/>
                  <a:gd name="T56" fmla="*/ 178 w 199"/>
                  <a:gd name="T5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9" h="101">
                    <a:moveTo>
                      <a:pt x="178" y="37"/>
                    </a:moveTo>
                    <a:lnTo>
                      <a:pt x="178" y="36"/>
                    </a:lnTo>
                    <a:lnTo>
                      <a:pt x="173" y="37"/>
                    </a:lnTo>
                    <a:lnTo>
                      <a:pt x="168" y="38"/>
                    </a:lnTo>
                    <a:lnTo>
                      <a:pt x="161" y="37"/>
                    </a:lnTo>
                    <a:lnTo>
                      <a:pt x="154" y="36"/>
                    </a:lnTo>
                    <a:lnTo>
                      <a:pt x="133" y="30"/>
                    </a:lnTo>
                    <a:lnTo>
                      <a:pt x="112" y="22"/>
                    </a:lnTo>
                    <a:lnTo>
                      <a:pt x="88" y="12"/>
                    </a:lnTo>
                    <a:lnTo>
                      <a:pt x="62" y="4"/>
                    </a:lnTo>
                    <a:lnTo>
                      <a:pt x="47" y="1"/>
                    </a:lnTo>
                    <a:lnTo>
                      <a:pt x="31" y="0"/>
                    </a:lnTo>
                    <a:lnTo>
                      <a:pt x="16" y="1"/>
                    </a:lnTo>
                    <a:lnTo>
                      <a:pt x="0" y="5"/>
                    </a:lnTo>
                    <a:lnTo>
                      <a:pt x="19" y="64"/>
                    </a:lnTo>
                    <a:lnTo>
                      <a:pt x="25" y="62"/>
                    </a:lnTo>
                    <a:lnTo>
                      <a:pt x="31" y="62"/>
                    </a:lnTo>
                    <a:lnTo>
                      <a:pt x="38" y="62"/>
                    </a:lnTo>
                    <a:lnTo>
                      <a:pt x="47" y="64"/>
                    </a:lnTo>
                    <a:lnTo>
                      <a:pt x="67" y="71"/>
                    </a:lnTo>
                    <a:lnTo>
                      <a:pt x="89" y="79"/>
                    </a:lnTo>
                    <a:lnTo>
                      <a:pt x="113" y="89"/>
                    </a:lnTo>
                    <a:lnTo>
                      <a:pt x="138" y="96"/>
                    </a:lnTo>
                    <a:lnTo>
                      <a:pt x="152" y="100"/>
                    </a:lnTo>
                    <a:lnTo>
                      <a:pt x="168" y="101"/>
                    </a:lnTo>
                    <a:lnTo>
                      <a:pt x="184" y="100"/>
                    </a:lnTo>
                    <a:lnTo>
                      <a:pt x="199" y="95"/>
                    </a:lnTo>
                    <a:lnTo>
                      <a:pt x="199" y="95"/>
                    </a:lnTo>
                    <a:lnTo>
                      <a:pt x="178" y="3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5" name="Freeform 515"/>
              <p:cNvSpPr>
                <a:spLocks/>
              </p:cNvSpPr>
              <p:nvPr/>
            </p:nvSpPr>
            <p:spPr bwMode="auto">
              <a:xfrm>
                <a:off x="1084" y="2579"/>
                <a:ext cx="22" cy="27"/>
              </a:xfrm>
              <a:custGeom>
                <a:avLst/>
                <a:gdLst>
                  <a:gd name="T0" fmla="*/ 144 w 189"/>
                  <a:gd name="T1" fmla="*/ 0 h 217"/>
                  <a:gd name="T2" fmla="*/ 124 w 189"/>
                  <a:gd name="T3" fmla="*/ 22 h 217"/>
                  <a:gd name="T4" fmla="*/ 105 w 189"/>
                  <a:gd name="T5" fmla="*/ 48 h 217"/>
                  <a:gd name="T6" fmla="*/ 88 w 189"/>
                  <a:gd name="T7" fmla="*/ 72 h 217"/>
                  <a:gd name="T8" fmla="*/ 70 w 189"/>
                  <a:gd name="T9" fmla="*/ 96 h 217"/>
                  <a:gd name="T10" fmla="*/ 62 w 189"/>
                  <a:gd name="T11" fmla="*/ 106 h 217"/>
                  <a:gd name="T12" fmla="*/ 54 w 189"/>
                  <a:gd name="T13" fmla="*/ 117 h 217"/>
                  <a:gd name="T14" fmla="*/ 45 w 189"/>
                  <a:gd name="T15" fmla="*/ 126 h 217"/>
                  <a:gd name="T16" fmla="*/ 37 w 189"/>
                  <a:gd name="T17" fmla="*/ 135 h 217"/>
                  <a:gd name="T18" fmla="*/ 27 w 189"/>
                  <a:gd name="T19" fmla="*/ 142 h 217"/>
                  <a:gd name="T20" fmla="*/ 19 w 189"/>
                  <a:gd name="T21" fmla="*/ 148 h 217"/>
                  <a:gd name="T22" fmla="*/ 9 w 189"/>
                  <a:gd name="T23" fmla="*/ 154 h 217"/>
                  <a:gd name="T24" fmla="*/ 0 w 189"/>
                  <a:gd name="T25" fmla="*/ 159 h 217"/>
                  <a:gd name="T26" fmla="*/ 21 w 189"/>
                  <a:gd name="T27" fmla="*/ 217 h 217"/>
                  <a:gd name="T28" fmla="*/ 38 w 189"/>
                  <a:gd name="T29" fmla="*/ 210 h 217"/>
                  <a:gd name="T30" fmla="*/ 52 w 189"/>
                  <a:gd name="T31" fmla="*/ 201 h 217"/>
                  <a:gd name="T32" fmla="*/ 66 w 189"/>
                  <a:gd name="T33" fmla="*/ 192 h 217"/>
                  <a:gd name="T34" fmla="*/ 79 w 189"/>
                  <a:gd name="T35" fmla="*/ 181 h 217"/>
                  <a:gd name="T36" fmla="*/ 90 w 189"/>
                  <a:gd name="T37" fmla="*/ 170 h 217"/>
                  <a:gd name="T38" fmla="*/ 100 w 189"/>
                  <a:gd name="T39" fmla="*/ 158 h 217"/>
                  <a:gd name="T40" fmla="*/ 111 w 189"/>
                  <a:gd name="T41" fmla="*/ 146 h 217"/>
                  <a:gd name="T42" fmla="*/ 121 w 189"/>
                  <a:gd name="T43" fmla="*/ 133 h 217"/>
                  <a:gd name="T44" fmla="*/ 139 w 189"/>
                  <a:gd name="T45" fmla="*/ 108 h 217"/>
                  <a:gd name="T46" fmla="*/ 156 w 189"/>
                  <a:gd name="T47" fmla="*/ 84 h 217"/>
                  <a:gd name="T48" fmla="*/ 172 w 189"/>
                  <a:gd name="T49" fmla="*/ 61 h 217"/>
                  <a:gd name="T50" fmla="*/ 189 w 189"/>
                  <a:gd name="T51" fmla="*/ 42 h 217"/>
                  <a:gd name="T52" fmla="*/ 144 w 189"/>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217">
                    <a:moveTo>
                      <a:pt x="144" y="0"/>
                    </a:moveTo>
                    <a:lnTo>
                      <a:pt x="124" y="22"/>
                    </a:lnTo>
                    <a:lnTo>
                      <a:pt x="105" y="48"/>
                    </a:lnTo>
                    <a:lnTo>
                      <a:pt x="88" y="72"/>
                    </a:lnTo>
                    <a:lnTo>
                      <a:pt x="70" y="96"/>
                    </a:lnTo>
                    <a:lnTo>
                      <a:pt x="62" y="106"/>
                    </a:lnTo>
                    <a:lnTo>
                      <a:pt x="54" y="117"/>
                    </a:lnTo>
                    <a:lnTo>
                      <a:pt x="45" y="126"/>
                    </a:lnTo>
                    <a:lnTo>
                      <a:pt x="37" y="135"/>
                    </a:lnTo>
                    <a:lnTo>
                      <a:pt x="27" y="142"/>
                    </a:lnTo>
                    <a:lnTo>
                      <a:pt x="19" y="148"/>
                    </a:lnTo>
                    <a:lnTo>
                      <a:pt x="9" y="154"/>
                    </a:lnTo>
                    <a:lnTo>
                      <a:pt x="0" y="159"/>
                    </a:lnTo>
                    <a:lnTo>
                      <a:pt x="21" y="217"/>
                    </a:lnTo>
                    <a:lnTo>
                      <a:pt x="38" y="210"/>
                    </a:lnTo>
                    <a:lnTo>
                      <a:pt x="52" y="201"/>
                    </a:lnTo>
                    <a:lnTo>
                      <a:pt x="66" y="192"/>
                    </a:lnTo>
                    <a:lnTo>
                      <a:pt x="79" y="181"/>
                    </a:lnTo>
                    <a:lnTo>
                      <a:pt x="90" y="170"/>
                    </a:lnTo>
                    <a:lnTo>
                      <a:pt x="100" y="158"/>
                    </a:lnTo>
                    <a:lnTo>
                      <a:pt x="111" y="146"/>
                    </a:lnTo>
                    <a:lnTo>
                      <a:pt x="121" y="133"/>
                    </a:lnTo>
                    <a:lnTo>
                      <a:pt x="139" y="108"/>
                    </a:lnTo>
                    <a:lnTo>
                      <a:pt x="156" y="84"/>
                    </a:lnTo>
                    <a:lnTo>
                      <a:pt x="172" y="61"/>
                    </a:lnTo>
                    <a:lnTo>
                      <a:pt x="189" y="42"/>
                    </a:lnTo>
                    <a:lnTo>
                      <a:pt x="144" y="0"/>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6" name="Freeform 516"/>
              <p:cNvSpPr>
                <a:spLocks/>
              </p:cNvSpPr>
              <p:nvPr/>
            </p:nvSpPr>
            <p:spPr bwMode="auto">
              <a:xfrm>
                <a:off x="1168" y="2822"/>
                <a:ext cx="15" cy="22"/>
              </a:xfrm>
              <a:custGeom>
                <a:avLst/>
                <a:gdLst>
                  <a:gd name="T0" fmla="*/ 132 w 132"/>
                  <a:gd name="T1" fmla="*/ 166 h 178"/>
                  <a:gd name="T2" fmla="*/ 132 w 132"/>
                  <a:gd name="T3" fmla="*/ 167 h 178"/>
                  <a:gd name="T4" fmla="*/ 128 w 132"/>
                  <a:gd name="T5" fmla="*/ 143 h 178"/>
                  <a:gd name="T6" fmla="*/ 120 w 132"/>
                  <a:gd name="T7" fmla="*/ 120 h 178"/>
                  <a:gd name="T8" fmla="*/ 111 w 132"/>
                  <a:gd name="T9" fmla="*/ 97 h 178"/>
                  <a:gd name="T10" fmla="*/ 99 w 132"/>
                  <a:gd name="T11" fmla="*/ 76 h 178"/>
                  <a:gd name="T12" fmla="*/ 76 w 132"/>
                  <a:gd name="T13" fmla="*/ 36 h 178"/>
                  <a:gd name="T14" fmla="*/ 54 w 132"/>
                  <a:gd name="T15" fmla="*/ 0 h 178"/>
                  <a:gd name="T16" fmla="*/ 0 w 132"/>
                  <a:gd name="T17" fmla="*/ 31 h 178"/>
                  <a:gd name="T18" fmla="*/ 23 w 132"/>
                  <a:gd name="T19" fmla="*/ 69 h 178"/>
                  <a:gd name="T20" fmla="*/ 45 w 132"/>
                  <a:gd name="T21" fmla="*/ 106 h 178"/>
                  <a:gd name="T22" fmla="*/ 53 w 132"/>
                  <a:gd name="T23" fmla="*/ 124 h 178"/>
                  <a:gd name="T24" fmla="*/ 62 w 132"/>
                  <a:gd name="T25" fmla="*/ 142 h 178"/>
                  <a:gd name="T26" fmla="*/ 68 w 132"/>
                  <a:gd name="T27" fmla="*/ 160 h 178"/>
                  <a:gd name="T28" fmla="*/ 71 w 132"/>
                  <a:gd name="T29" fmla="*/ 177 h 178"/>
                  <a:gd name="T30" fmla="*/ 71 w 132"/>
                  <a:gd name="T31" fmla="*/ 178 h 178"/>
                  <a:gd name="T32" fmla="*/ 132 w 132"/>
                  <a:gd name="T33"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78">
                    <a:moveTo>
                      <a:pt x="132" y="166"/>
                    </a:moveTo>
                    <a:lnTo>
                      <a:pt x="132" y="167"/>
                    </a:lnTo>
                    <a:lnTo>
                      <a:pt x="128" y="143"/>
                    </a:lnTo>
                    <a:lnTo>
                      <a:pt x="120" y="120"/>
                    </a:lnTo>
                    <a:lnTo>
                      <a:pt x="111" y="97"/>
                    </a:lnTo>
                    <a:lnTo>
                      <a:pt x="99" y="76"/>
                    </a:lnTo>
                    <a:lnTo>
                      <a:pt x="76" y="36"/>
                    </a:lnTo>
                    <a:lnTo>
                      <a:pt x="54" y="0"/>
                    </a:lnTo>
                    <a:lnTo>
                      <a:pt x="0" y="31"/>
                    </a:lnTo>
                    <a:lnTo>
                      <a:pt x="23" y="69"/>
                    </a:lnTo>
                    <a:lnTo>
                      <a:pt x="45" y="106"/>
                    </a:lnTo>
                    <a:lnTo>
                      <a:pt x="53" y="124"/>
                    </a:lnTo>
                    <a:lnTo>
                      <a:pt x="62" y="142"/>
                    </a:lnTo>
                    <a:lnTo>
                      <a:pt x="68" y="160"/>
                    </a:lnTo>
                    <a:lnTo>
                      <a:pt x="71" y="177"/>
                    </a:lnTo>
                    <a:lnTo>
                      <a:pt x="71" y="178"/>
                    </a:lnTo>
                    <a:lnTo>
                      <a:pt x="132" y="166"/>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7" name="Freeform 517"/>
              <p:cNvSpPr>
                <a:spLocks/>
              </p:cNvSpPr>
              <p:nvPr/>
            </p:nvSpPr>
            <p:spPr bwMode="auto">
              <a:xfrm>
                <a:off x="1175" y="2843"/>
                <a:ext cx="9" cy="25"/>
              </a:xfrm>
              <a:custGeom>
                <a:avLst/>
                <a:gdLst>
                  <a:gd name="T0" fmla="*/ 61 w 72"/>
                  <a:gd name="T1" fmla="*/ 207 h 207"/>
                  <a:gd name="T2" fmla="*/ 61 w 72"/>
                  <a:gd name="T3" fmla="*/ 207 h 207"/>
                  <a:gd name="T4" fmla="*/ 66 w 72"/>
                  <a:gd name="T5" fmla="*/ 181 h 207"/>
                  <a:gd name="T6" fmla="*/ 70 w 72"/>
                  <a:gd name="T7" fmla="*/ 155 h 207"/>
                  <a:gd name="T8" fmla="*/ 72 w 72"/>
                  <a:gd name="T9" fmla="*/ 128 h 207"/>
                  <a:gd name="T10" fmla="*/ 72 w 72"/>
                  <a:gd name="T11" fmla="*/ 101 h 207"/>
                  <a:gd name="T12" fmla="*/ 71 w 72"/>
                  <a:gd name="T13" fmla="*/ 74 h 207"/>
                  <a:gd name="T14" fmla="*/ 69 w 72"/>
                  <a:gd name="T15" fmla="*/ 49 h 207"/>
                  <a:gd name="T16" fmla="*/ 65 w 72"/>
                  <a:gd name="T17" fmla="*/ 24 h 207"/>
                  <a:gd name="T18" fmla="*/ 61 w 72"/>
                  <a:gd name="T19" fmla="*/ 0 h 207"/>
                  <a:gd name="T20" fmla="*/ 0 w 72"/>
                  <a:gd name="T21" fmla="*/ 12 h 207"/>
                  <a:gd name="T22" fmla="*/ 4 w 72"/>
                  <a:gd name="T23" fmla="*/ 33 h 207"/>
                  <a:gd name="T24" fmla="*/ 7 w 72"/>
                  <a:gd name="T25" fmla="*/ 55 h 207"/>
                  <a:gd name="T26" fmla="*/ 9 w 72"/>
                  <a:gd name="T27" fmla="*/ 79 h 207"/>
                  <a:gd name="T28" fmla="*/ 10 w 72"/>
                  <a:gd name="T29" fmla="*/ 102 h 207"/>
                  <a:gd name="T30" fmla="*/ 10 w 72"/>
                  <a:gd name="T31" fmla="*/ 126 h 207"/>
                  <a:gd name="T32" fmla="*/ 7 w 72"/>
                  <a:gd name="T33" fmla="*/ 149 h 207"/>
                  <a:gd name="T34" fmla="*/ 5 w 72"/>
                  <a:gd name="T35" fmla="*/ 171 h 207"/>
                  <a:gd name="T36" fmla="*/ 0 w 72"/>
                  <a:gd name="T37" fmla="*/ 193 h 207"/>
                  <a:gd name="T38" fmla="*/ 0 w 72"/>
                  <a:gd name="T39" fmla="*/ 193 h 207"/>
                  <a:gd name="T40" fmla="*/ 61 w 72"/>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07">
                    <a:moveTo>
                      <a:pt x="61" y="207"/>
                    </a:moveTo>
                    <a:lnTo>
                      <a:pt x="61" y="207"/>
                    </a:lnTo>
                    <a:lnTo>
                      <a:pt x="66" y="181"/>
                    </a:lnTo>
                    <a:lnTo>
                      <a:pt x="70" y="155"/>
                    </a:lnTo>
                    <a:lnTo>
                      <a:pt x="72" y="128"/>
                    </a:lnTo>
                    <a:lnTo>
                      <a:pt x="72" y="101"/>
                    </a:lnTo>
                    <a:lnTo>
                      <a:pt x="71" y="74"/>
                    </a:lnTo>
                    <a:lnTo>
                      <a:pt x="69" y="49"/>
                    </a:lnTo>
                    <a:lnTo>
                      <a:pt x="65" y="24"/>
                    </a:lnTo>
                    <a:lnTo>
                      <a:pt x="61" y="0"/>
                    </a:lnTo>
                    <a:lnTo>
                      <a:pt x="0" y="12"/>
                    </a:lnTo>
                    <a:lnTo>
                      <a:pt x="4" y="33"/>
                    </a:lnTo>
                    <a:lnTo>
                      <a:pt x="7" y="55"/>
                    </a:lnTo>
                    <a:lnTo>
                      <a:pt x="9" y="79"/>
                    </a:lnTo>
                    <a:lnTo>
                      <a:pt x="10" y="102"/>
                    </a:lnTo>
                    <a:lnTo>
                      <a:pt x="10" y="126"/>
                    </a:lnTo>
                    <a:lnTo>
                      <a:pt x="7" y="149"/>
                    </a:lnTo>
                    <a:lnTo>
                      <a:pt x="5" y="171"/>
                    </a:lnTo>
                    <a:lnTo>
                      <a:pt x="0" y="193"/>
                    </a:lnTo>
                    <a:lnTo>
                      <a:pt x="0" y="193"/>
                    </a:lnTo>
                    <a:lnTo>
                      <a:pt x="61" y="20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8" name="Freeform 518"/>
              <p:cNvSpPr>
                <a:spLocks/>
              </p:cNvSpPr>
              <p:nvPr/>
            </p:nvSpPr>
            <p:spPr bwMode="auto">
              <a:xfrm>
                <a:off x="1165" y="2866"/>
                <a:ext cx="18" cy="12"/>
              </a:xfrm>
              <a:custGeom>
                <a:avLst/>
                <a:gdLst>
                  <a:gd name="T0" fmla="*/ 60 w 146"/>
                  <a:gd name="T1" fmla="*/ 97 h 97"/>
                  <a:gd name="T2" fmla="*/ 60 w 146"/>
                  <a:gd name="T3" fmla="*/ 96 h 97"/>
                  <a:gd name="T4" fmla="*/ 60 w 146"/>
                  <a:gd name="T5" fmla="*/ 96 h 97"/>
                  <a:gd name="T6" fmla="*/ 61 w 146"/>
                  <a:gd name="T7" fmla="*/ 95 h 97"/>
                  <a:gd name="T8" fmla="*/ 62 w 146"/>
                  <a:gd name="T9" fmla="*/ 92 h 97"/>
                  <a:gd name="T10" fmla="*/ 65 w 146"/>
                  <a:gd name="T11" fmla="*/ 91 h 97"/>
                  <a:gd name="T12" fmla="*/ 76 w 146"/>
                  <a:gd name="T13" fmla="*/ 83 h 97"/>
                  <a:gd name="T14" fmla="*/ 89 w 146"/>
                  <a:gd name="T15" fmla="*/ 74 h 97"/>
                  <a:gd name="T16" fmla="*/ 104 w 146"/>
                  <a:gd name="T17" fmla="*/ 65 h 97"/>
                  <a:gd name="T18" fmla="*/ 119 w 146"/>
                  <a:gd name="T19" fmla="*/ 54 h 97"/>
                  <a:gd name="T20" fmla="*/ 128 w 146"/>
                  <a:gd name="T21" fmla="*/ 47 h 97"/>
                  <a:gd name="T22" fmla="*/ 136 w 146"/>
                  <a:gd name="T23" fmla="*/ 37 h 97"/>
                  <a:gd name="T24" fmla="*/ 142 w 146"/>
                  <a:gd name="T25" fmla="*/ 26 h 97"/>
                  <a:gd name="T26" fmla="*/ 146 w 146"/>
                  <a:gd name="T27" fmla="*/ 14 h 97"/>
                  <a:gd name="T28" fmla="*/ 85 w 146"/>
                  <a:gd name="T29" fmla="*/ 0 h 97"/>
                  <a:gd name="T30" fmla="*/ 85 w 146"/>
                  <a:gd name="T31" fmla="*/ 0 h 97"/>
                  <a:gd name="T32" fmla="*/ 85 w 146"/>
                  <a:gd name="T33" fmla="*/ 1 h 97"/>
                  <a:gd name="T34" fmla="*/ 83 w 146"/>
                  <a:gd name="T35" fmla="*/ 4 h 97"/>
                  <a:gd name="T36" fmla="*/ 80 w 146"/>
                  <a:gd name="T37" fmla="*/ 6 h 97"/>
                  <a:gd name="T38" fmla="*/ 70 w 146"/>
                  <a:gd name="T39" fmla="*/ 13 h 97"/>
                  <a:gd name="T40" fmla="*/ 56 w 146"/>
                  <a:gd name="T41" fmla="*/ 22 h 97"/>
                  <a:gd name="T42" fmla="*/ 41 w 146"/>
                  <a:gd name="T43" fmla="*/ 31 h 97"/>
                  <a:gd name="T44" fmla="*/ 26 w 146"/>
                  <a:gd name="T45" fmla="*/ 42 h 97"/>
                  <a:gd name="T46" fmla="*/ 18 w 146"/>
                  <a:gd name="T47" fmla="*/ 50 h 97"/>
                  <a:gd name="T48" fmla="*/ 10 w 146"/>
                  <a:gd name="T49" fmla="*/ 59 h 97"/>
                  <a:gd name="T50" fmla="*/ 4 w 146"/>
                  <a:gd name="T51" fmla="*/ 70 h 97"/>
                  <a:gd name="T52" fmla="*/ 0 w 146"/>
                  <a:gd name="T53" fmla="*/ 83 h 97"/>
                  <a:gd name="T54" fmla="*/ 0 w 146"/>
                  <a:gd name="T55" fmla="*/ 82 h 97"/>
                  <a:gd name="T56" fmla="*/ 60 w 146"/>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97">
                    <a:moveTo>
                      <a:pt x="60" y="97"/>
                    </a:moveTo>
                    <a:lnTo>
                      <a:pt x="60" y="96"/>
                    </a:lnTo>
                    <a:lnTo>
                      <a:pt x="60" y="96"/>
                    </a:lnTo>
                    <a:lnTo>
                      <a:pt x="61" y="95"/>
                    </a:lnTo>
                    <a:lnTo>
                      <a:pt x="62" y="92"/>
                    </a:lnTo>
                    <a:lnTo>
                      <a:pt x="65" y="91"/>
                    </a:lnTo>
                    <a:lnTo>
                      <a:pt x="76" y="83"/>
                    </a:lnTo>
                    <a:lnTo>
                      <a:pt x="89" y="74"/>
                    </a:lnTo>
                    <a:lnTo>
                      <a:pt x="104" y="65"/>
                    </a:lnTo>
                    <a:lnTo>
                      <a:pt x="119" y="54"/>
                    </a:lnTo>
                    <a:lnTo>
                      <a:pt x="128" y="47"/>
                    </a:lnTo>
                    <a:lnTo>
                      <a:pt x="136" y="37"/>
                    </a:lnTo>
                    <a:lnTo>
                      <a:pt x="142" y="26"/>
                    </a:lnTo>
                    <a:lnTo>
                      <a:pt x="146" y="14"/>
                    </a:lnTo>
                    <a:lnTo>
                      <a:pt x="85" y="0"/>
                    </a:lnTo>
                    <a:lnTo>
                      <a:pt x="85" y="0"/>
                    </a:lnTo>
                    <a:lnTo>
                      <a:pt x="85" y="1"/>
                    </a:lnTo>
                    <a:lnTo>
                      <a:pt x="83" y="4"/>
                    </a:lnTo>
                    <a:lnTo>
                      <a:pt x="80" y="6"/>
                    </a:lnTo>
                    <a:lnTo>
                      <a:pt x="70" y="13"/>
                    </a:lnTo>
                    <a:lnTo>
                      <a:pt x="56" y="22"/>
                    </a:lnTo>
                    <a:lnTo>
                      <a:pt x="41" y="31"/>
                    </a:lnTo>
                    <a:lnTo>
                      <a:pt x="26" y="42"/>
                    </a:lnTo>
                    <a:lnTo>
                      <a:pt x="18" y="50"/>
                    </a:lnTo>
                    <a:lnTo>
                      <a:pt x="10" y="59"/>
                    </a:lnTo>
                    <a:lnTo>
                      <a:pt x="4" y="70"/>
                    </a:lnTo>
                    <a:lnTo>
                      <a:pt x="0" y="83"/>
                    </a:lnTo>
                    <a:lnTo>
                      <a:pt x="0" y="82"/>
                    </a:lnTo>
                    <a:lnTo>
                      <a:pt x="60" y="97"/>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199" name="Freeform 519"/>
              <p:cNvSpPr>
                <a:spLocks/>
              </p:cNvSpPr>
              <p:nvPr/>
            </p:nvSpPr>
            <p:spPr bwMode="auto">
              <a:xfrm>
                <a:off x="1165" y="2876"/>
                <a:ext cx="7" cy="24"/>
              </a:xfrm>
              <a:custGeom>
                <a:avLst/>
                <a:gdLst>
                  <a:gd name="T0" fmla="*/ 69 w 69"/>
                  <a:gd name="T1" fmla="*/ 198 h 198"/>
                  <a:gd name="T2" fmla="*/ 68 w 69"/>
                  <a:gd name="T3" fmla="*/ 171 h 198"/>
                  <a:gd name="T4" fmla="*/ 67 w 69"/>
                  <a:gd name="T5" fmla="*/ 146 h 198"/>
                  <a:gd name="T6" fmla="*/ 64 w 69"/>
                  <a:gd name="T7" fmla="*/ 121 h 198"/>
                  <a:gd name="T8" fmla="*/ 63 w 69"/>
                  <a:gd name="T9" fmla="*/ 98 h 198"/>
                  <a:gd name="T10" fmla="*/ 62 w 69"/>
                  <a:gd name="T11" fmla="*/ 75 h 198"/>
                  <a:gd name="T12" fmla="*/ 62 w 69"/>
                  <a:gd name="T13" fmla="*/ 52 h 198"/>
                  <a:gd name="T14" fmla="*/ 63 w 69"/>
                  <a:gd name="T15" fmla="*/ 43 h 198"/>
                  <a:gd name="T16" fmla="*/ 64 w 69"/>
                  <a:gd name="T17" fmla="*/ 33 h 198"/>
                  <a:gd name="T18" fmla="*/ 66 w 69"/>
                  <a:gd name="T19" fmla="*/ 24 h 198"/>
                  <a:gd name="T20" fmla="*/ 68 w 69"/>
                  <a:gd name="T21" fmla="*/ 15 h 198"/>
                  <a:gd name="T22" fmla="*/ 8 w 69"/>
                  <a:gd name="T23" fmla="*/ 0 h 198"/>
                  <a:gd name="T24" fmla="*/ 4 w 69"/>
                  <a:gd name="T25" fmla="*/ 12 h 198"/>
                  <a:gd name="T26" fmla="*/ 2 w 69"/>
                  <a:gd name="T27" fmla="*/ 25 h 198"/>
                  <a:gd name="T28" fmla="*/ 1 w 69"/>
                  <a:gd name="T29" fmla="*/ 38 h 198"/>
                  <a:gd name="T30" fmla="*/ 1 w 69"/>
                  <a:gd name="T31" fmla="*/ 51 h 198"/>
                  <a:gd name="T32" fmla="*/ 0 w 69"/>
                  <a:gd name="T33" fmla="*/ 76 h 198"/>
                  <a:gd name="T34" fmla="*/ 1 w 69"/>
                  <a:gd name="T35" fmla="*/ 102 h 198"/>
                  <a:gd name="T36" fmla="*/ 3 w 69"/>
                  <a:gd name="T37" fmla="*/ 126 h 198"/>
                  <a:gd name="T38" fmla="*/ 4 w 69"/>
                  <a:gd name="T39" fmla="*/ 151 h 198"/>
                  <a:gd name="T40" fmla="*/ 6 w 69"/>
                  <a:gd name="T41" fmla="*/ 175 h 198"/>
                  <a:gd name="T42" fmla="*/ 7 w 69"/>
                  <a:gd name="T43" fmla="*/ 198 h 198"/>
                  <a:gd name="T44" fmla="*/ 69 w 69"/>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98">
                    <a:moveTo>
                      <a:pt x="69" y="198"/>
                    </a:moveTo>
                    <a:lnTo>
                      <a:pt x="68" y="171"/>
                    </a:lnTo>
                    <a:lnTo>
                      <a:pt x="67" y="146"/>
                    </a:lnTo>
                    <a:lnTo>
                      <a:pt x="64" y="121"/>
                    </a:lnTo>
                    <a:lnTo>
                      <a:pt x="63" y="98"/>
                    </a:lnTo>
                    <a:lnTo>
                      <a:pt x="62" y="75"/>
                    </a:lnTo>
                    <a:lnTo>
                      <a:pt x="62" y="52"/>
                    </a:lnTo>
                    <a:lnTo>
                      <a:pt x="63" y="43"/>
                    </a:lnTo>
                    <a:lnTo>
                      <a:pt x="64" y="33"/>
                    </a:lnTo>
                    <a:lnTo>
                      <a:pt x="66" y="24"/>
                    </a:lnTo>
                    <a:lnTo>
                      <a:pt x="68" y="15"/>
                    </a:lnTo>
                    <a:lnTo>
                      <a:pt x="8" y="0"/>
                    </a:lnTo>
                    <a:lnTo>
                      <a:pt x="4" y="12"/>
                    </a:lnTo>
                    <a:lnTo>
                      <a:pt x="2" y="25"/>
                    </a:lnTo>
                    <a:lnTo>
                      <a:pt x="1" y="38"/>
                    </a:lnTo>
                    <a:lnTo>
                      <a:pt x="1" y="51"/>
                    </a:lnTo>
                    <a:lnTo>
                      <a:pt x="0" y="76"/>
                    </a:lnTo>
                    <a:lnTo>
                      <a:pt x="1" y="102"/>
                    </a:lnTo>
                    <a:lnTo>
                      <a:pt x="3" y="126"/>
                    </a:lnTo>
                    <a:lnTo>
                      <a:pt x="4" y="151"/>
                    </a:lnTo>
                    <a:lnTo>
                      <a:pt x="6" y="175"/>
                    </a:lnTo>
                    <a:lnTo>
                      <a:pt x="7" y="198"/>
                    </a:lnTo>
                    <a:lnTo>
                      <a:pt x="69" y="198"/>
                    </a:lnTo>
                    <a:close/>
                  </a:path>
                </a:pathLst>
              </a:custGeom>
              <a:solidFill>
                <a:srgbClr val="1F1A1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200" name="Rectangle 520"/>
              <p:cNvSpPr>
                <a:spLocks noChangeArrowheads="1"/>
              </p:cNvSpPr>
              <p:nvPr/>
            </p:nvSpPr>
            <p:spPr bwMode="auto">
              <a:xfrm>
                <a:off x="658" y="2499"/>
                <a:ext cx="0" cy="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endParaRPr lang="en-US" sz="1300" b="1"/>
              </a:p>
            </p:txBody>
          </p:sp>
          <p:sp>
            <p:nvSpPr>
              <p:cNvPr id="72201" name="Rectangle 521"/>
              <p:cNvSpPr>
                <a:spLocks noChangeArrowheads="1"/>
              </p:cNvSpPr>
              <p:nvPr/>
            </p:nvSpPr>
            <p:spPr bwMode="auto">
              <a:xfrm>
                <a:off x="759" y="2723"/>
                <a:ext cx="148" cy="13"/>
              </a:xfrm>
              <a:prstGeom prst="rect">
                <a:avLst/>
              </a:prstGeom>
              <a:solidFill>
                <a:srgbClr val="3D75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2202" name="Rectangle 522"/>
              <p:cNvSpPr>
                <a:spLocks noChangeArrowheads="1"/>
              </p:cNvSpPr>
              <p:nvPr/>
            </p:nvSpPr>
            <p:spPr bwMode="auto">
              <a:xfrm>
                <a:off x="653" y="2715"/>
                <a:ext cx="148" cy="28"/>
              </a:xfrm>
              <a:prstGeom prst="rect">
                <a:avLst/>
              </a:prstGeom>
              <a:solidFill>
                <a:srgbClr val="DD137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2203" name="Rectangle 523"/>
              <p:cNvSpPr>
                <a:spLocks noChangeArrowheads="1"/>
              </p:cNvSpPr>
              <p:nvPr/>
            </p:nvSpPr>
            <p:spPr bwMode="auto">
              <a:xfrm>
                <a:off x="653" y="2715"/>
                <a:ext cx="148" cy="28"/>
              </a:xfrm>
              <a:prstGeom prst="rect">
                <a:avLst/>
              </a:prstGeom>
              <a:noFill/>
              <a:ln w="0">
                <a:solidFill>
                  <a:srgbClr val="1F1A17"/>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204" name="Rectangle 524"/>
              <p:cNvSpPr>
                <a:spLocks noChangeArrowheads="1"/>
              </p:cNvSpPr>
              <p:nvPr/>
            </p:nvSpPr>
            <p:spPr bwMode="auto">
              <a:xfrm>
                <a:off x="520" y="2664"/>
                <a:ext cx="0" cy="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endParaRPr lang="en-US" sz="1300" b="1"/>
              </a:p>
            </p:txBody>
          </p:sp>
          <p:sp>
            <p:nvSpPr>
              <p:cNvPr id="72205" name="Rectangle 525"/>
              <p:cNvSpPr>
                <a:spLocks noChangeArrowheads="1"/>
              </p:cNvSpPr>
              <p:nvPr/>
            </p:nvSpPr>
            <p:spPr bwMode="auto">
              <a:xfrm>
                <a:off x="748" y="2803"/>
                <a:ext cx="147" cy="29"/>
              </a:xfrm>
              <a:prstGeom prst="rect">
                <a:avLst/>
              </a:prstGeom>
              <a:solidFill>
                <a:srgbClr val="007C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72206" name="Freeform 526"/>
              <p:cNvSpPr>
                <a:spLocks/>
              </p:cNvSpPr>
              <p:nvPr/>
            </p:nvSpPr>
            <p:spPr bwMode="auto">
              <a:xfrm>
                <a:off x="690" y="2789"/>
                <a:ext cx="64" cy="59"/>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solidFill>
                <a:srgbClr val="DA25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207" name="Freeform 527"/>
              <p:cNvSpPr>
                <a:spLocks/>
              </p:cNvSpPr>
              <p:nvPr/>
            </p:nvSpPr>
            <p:spPr bwMode="auto">
              <a:xfrm>
                <a:off x="690" y="2789"/>
                <a:ext cx="64" cy="59"/>
              </a:xfrm>
              <a:custGeom>
                <a:avLst/>
                <a:gdLst>
                  <a:gd name="T0" fmla="*/ 0 w 548"/>
                  <a:gd name="T1" fmla="*/ 238 h 475"/>
                  <a:gd name="T2" fmla="*/ 68 w 548"/>
                  <a:gd name="T3" fmla="*/ 119 h 475"/>
                  <a:gd name="T4" fmla="*/ 136 w 548"/>
                  <a:gd name="T5" fmla="*/ 0 h 475"/>
                  <a:gd name="T6" fmla="*/ 273 w 548"/>
                  <a:gd name="T7" fmla="*/ 0 h 475"/>
                  <a:gd name="T8" fmla="*/ 411 w 548"/>
                  <a:gd name="T9" fmla="*/ 0 h 475"/>
                  <a:gd name="T10" fmla="*/ 480 w 548"/>
                  <a:gd name="T11" fmla="*/ 119 h 475"/>
                  <a:gd name="T12" fmla="*/ 548 w 548"/>
                  <a:gd name="T13" fmla="*/ 238 h 475"/>
                  <a:gd name="T14" fmla="*/ 480 w 548"/>
                  <a:gd name="T15" fmla="*/ 356 h 475"/>
                  <a:gd name="T16" fmla="*/ 411 w 548"/>
                  <a:gd name="T17" fmla="*/ 475 h 475"/>
                  <a:gd name="T18" fmla="*/ 273 w 548"/>
                  <a:gd name="T19" fmla="*/ 475 h 475"/>
                  <a:gd name="T20" fmla="*/ 136 w 548"/>
                  <a:gd name="T21" fmla="*/ 475 h 475"/>
                  <a:gd name="T22" fmla="*/ 68 w 548"/>
                  <a:gd name="T23" fmla="*/ 356 h 475"/>
                  <a:gd name="T24" fmla="*/ 0 w 548"/>
                  <a:gd name="T25" fmla="*/ 23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475">
                    <a:moveTo>
                      <a:pt x="0" y="238"/>
                    </a:moveTo>
                    <a:lnTo>
                      <a:pt x="68" y="119"/>
                    </a:lnTo>
                    <a:lnTo>
                      <a:pt x="136" y="0"/>
                    </a:lnTo>
                    <a:lnTo>
                      <a:pt x="273" y="0"/>
                    </a:lnTo>
                    <a:lnTo>
                      <a:pt x="411" y="0"/>
                    </a:lnTo>
                    <a:lnTo>
                      <a:pt x="480" y="119"/>
                    </a:lnTo>
                    <a:lnTo>
                      <a:pt x="548" y="238"/>
                    </a:lnTo>
                    <a:lnTo>
                      <a:pt x="480" y="356"/>
                    </a:lnTo>
                    <a:lnTo>
                      <a:pt x="411" y="475"/>
                    </a:lnTo>
                    <a:lnTo>
                      <a:pt x="273" y="475"/>
                    </a:lnTo>
                    <a:lnTo>
                      <a:pt x="136" y="475"/>
                    </a:lnTo>
                    <a:lnTo>
                      <a:pt x="68" y="356"/>
                    </a:lnTo>
                    <a:lnTo>
                      <a:pt x="0" y="238"/>
                    </a:lnTo>
                    <a:close/>
                  </a:path>
                </a:pathLst>
              </a:custGeom>
              <a:noFill/>
              <a:ln w="0">
                <a:solidFill>
                  <a:srgbClr val="1F1A17"/>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208" name="Freeform 528"/>
              <p:cNvSpPr>
                <a:spLocks/>
              </p:cNvSpPr>
              <p:nvPr/>
            </p:nvSpPr>
            <p:spPr bwMode="auto">
              <a:xfrm>
                <a:off x="750" y="2892"/>
                <a:ext cx="160" cy="113"/>
              </a:xfrm>
              <a:custGeom>
                <a:avLst/>
                <a:gdLst>
                  <a:gd name="T0" fmla="*/ 1289 w 1396"/>
                  <a:gd name="T1" fmla="*/ 5 h 926"/>
                  <a:gd name="T2" fmla="*/ 1319 w 1396"/>
                  <a:gd name="T3" fmla="*/ 0 h 926"/>
                  <a:gd name="T4" fmla="*/ 1349 w 1396"/>
                  <a:gd name="T5" fmla="*/ 7 h 926"/>
                  <a:gd name="T6" fmla="*/ 1374 w 1396"/>
                  <a:gd name="T7" fmla="*/ 25 h 926"/>
                  <a:gd name="T8" fmla="*/ 1391 w 1396"/>
                  <a:gd name="T9" fmla="*/ 52 h 926"/>
                  <a:gd name="T10" fmla="*/ 1396 w 1396"/>
                  <a:gd name="T11" fmla="*/ 83 h 926"/>
                  <a:gd name="T12" fmla="*/ 1389 w 1396"/>
                  <a:gd name="T13" fmla="*/ 112 h 926"/>
                  <a:gd name="T14" fmla="*/ 1371 w 1396"/>
                  <a:gd name="T15" fmla="*/ 137 h 926"/>
                  <a:gd name="T16" fmla="*/ 802 w 1396"/>
                  <a:gd name="T17" fmla="*/ 494 h 926"/>
                  <a:gd name="T18" fmla="*/ 765 w 1396"/>
                  <a:gd name="T19" fmla="*/ 519 h 926"/>
                  <a:gd name="T20" fmla="*/ 715 w 1396"/>
                  <a:gd name="T21" fmla="*/ 537 h 926"/>
                  <a:gd name="T22" fmla="*/ 675 w 1396"/>
                  <a:gd name="T23" fmla="*/ 532 h 926"/>
                  <a:gd name="T24" fmla="*/ 649 w 1396"/>
                  <a:gd name="T25" fmla="*/ 514 h 926"/>
                  <a:gd name="T26" fmla="*/ 630 w 1396"/>
                  <a:gd name="T27" fmla="*/ 480 h 926"/>
                  <a:gd name="T28" fmla="*/ 621 w 1396"/>
                  <a:gd name="T29" fmla="*/ 419 h 926"/>
                  <a:gd name="T30" fmla="*/ 625 w 1396"/>
                  <a:gd name="T31" fmla="*/ 287 h 926"/>
                  <a:gd name="T32" fmla="*/ 616 w 1396"/>
                  <a:gd name="T33" fmla="*/ 250 h 926"/>
                  <a:gd name="T34" fmla="*/ 592 w 1396"/>
                  <a:gd name="T35" fmla="*/ 220 h 926"/>
                  <a:gd name="T36" fmla="*/ 549 w 1396"/>
                  <a:gd name="T37" fmla="*/ 201 h 926"/>
                  <a:gd name="T38" fmla="*/ 477 w 1396"/>
                  <a:gd name="T39" fmla="*/ 190 h 926"/>
                  <a:gd name="T40" fmla="*/ 421 w 1396"/>
                  <a:gd name="T41" fmla="*/ 198 h 926"/>
                  <a:gd name="T42" fmla="*/ 373 w 1396"/>
                  <a:gd name="T43" fmla="*/ 221 h 926"/>
                  <a:gd name="T44" fmla="*/ 275 w 1396"/>
                  <a:gd name="T45" fmla="*/ 281 h 926"/>
                  <a:gd name="T46" fmla="*/ 234 w 1396"/>
                  <a:gd name="T47" fmla="*/ 315 h 926"/>
                  <a:gd name="T48" fmla="*/ 202 w 1396"/>
                  <a:gd name="T49" fmla="*/ 360 h 926"/>
                  <a:gd name="T50" fmla="*/ 179 w 1396"/>
                  <a:gd name="T51" fmla="*/ 429 h 926"/>
                  <a:gd name="T52" fmla="*/ 178 w 1396"/>
                  <a:gd name="T53" fmla="*/ 476 h 926"/>
                  <a:gd name="T54" fmla="*/ 195 w 1396"/>
                  <a:gd name="T55" fmla="*/ 510 h 926"/>
                  <a:gd name="T56" fmla="*/ 223 w 1396"/>
                  <a:gd name="T57" fmla="*/ 537 h 926"/>
                  <a:gd name="T58" fmla="*/ 343 w 1396"/>
                  <a:gd name="T59" fmla="*/ 591 h 926"/>
                  <a:gd name="T60" fmla="*/ 395 w 1396"/>
                  <a:gd name="T61" fmla="*/ 627 h 926"/>
                  <a:gd name="T62" fmla="*/ 415 w 1396"/>
                  <a:gd name="T63" fmla="*/ 659 h 926"/>
                  <a:gd name="T64" fmla="*/ 420 w 1396"/>
                  <a:gd name="T65" fmla="*/ 689 h 926"/>
                  <a:gd name="T66" fmla="*/ 407 w 1396"/>
                  <a:gd name="T67" fmla="*/ 728 h 926"/>
                  <a:gd name="T68" fmla="*/ 369 w 1396"/>
                  <a:gd name="T69" fmla="*/ 765 h 926"/>
                  <a:gd name="T70" fmla="*/ 329 w 1396"/>
                  <a:gd name="T71" fmla="*/ 786 h 926"/>
                  <a:gd name="T72" fmla="*/ 106 w 1396"/>
                  <a:gd name="T73" fmla="*/ 921 h 926"/>
                  <a:gd name="T74" fmla="*/ 76 w 1396"/>
                  <a:gd name="T75" fmla="*/ 926 h 926"/>
                  <a:gd name="T76" fmla="*/ 47 w 1396"/>
                  <a:gd name="T77" fmla="*/ 920 h 926"/>
                  <a:gd name="T78" fmla="*/ 22 w 1396"/>
                  <a:gd name="T79" fmla="*/ 902 h 926"/>
                  <a:gd name="T80" fmla="*/ 5 w 1396"/>
                  <a:gd name="T81" fmla="*/ 874 h 926"/>
                  <a:gd name="T82" fmla="*/ 0 w 1396"/>
                  <a:gd name="T83" fmla="*/ 844 h 926"/>
                  <a:gd name="T84" fmla="*/ 7 w 1396"/>
                  <a:gd name="T85" fmla="*/ 815 h 926"/>
                  <a:gd name="T86" fmla="*/ 24 w 1396"/>
                  <a:gd name="T87" fmla="*/ 790 h 926"/>
                  <a:gd name="T88" fmla="*/ 225 w 1396"/>
                  <a:gd name="T89" fmla="*/ 658 h 926"/>
                  <a:gd name="T90" fmla="*/ 195 w 1396"/>
                  <a:gd name="T91" fmla="*/ 646 h 926"/>
                  <a:gd name="T92" fmla="*/ 161 w 1396"/>
                  <a:gd name="T93" fmla="*/ 617 h 926"/>
                  <a:gd name="T94" fmla="*/ 115 w 1396"/>
                  <a:gd name="T95" fmla="*/ 556 h 926"/>
                  <a:gd name="T96" fmla="*/ 82 w 1396"/>
                  <a:gd name="T97" fmla="*/ 486 h 926"/>
                  <a:gd name="T98" fmla="*/ 78 w 1396"/>
                  <a:gd name="T99" fmla="*/ 435 h 926"/>
                  <a:gd name="T100" fmla="*/ 89 w 1396"/>
                  <a:gd name="T101" fmla="*/ 382 h 926"/>
                  <a:gd name="T102" fmla="*/ 133 w 1396"/>
                  <a:gd name="T103" fmla="*/ 291 h 926"/>
                  <a:gd name="T104" fmla="*/ 207 w 1396"/>
                  <a:gd name="T105" fmla="*/ 201 h 926"/>
                  <a:gd name="T106" fmla="*/ 285 w 1396"/>
                  <a:gd name="T107" fmla="*/ 142 h 926"/>
                  <a:gd name="T108" fmla="*/ 387 w 1396"/>
                  <a:gd name="T109" fmla="*/ 106 h 926"/>
                  <a:gd name="T110" fmla="*/ 504 w 1396"/>
                  <a:gd name="T111" fmla="*/ 94 h 926"/>
                  <a:gd name="T112" fmla="*/ 574 w 1396"/>
                  <a:gd name="T113" fmla="*/ 103 h 926"/>
                  <a:gd name="T114" fmla="*/ 622 w 1396"/>
                  <a:gd name="T115" fmla="*/ 124 h 926"/>
                  <a:gd name="T116" fmla="*/ 661 w 1396"/>
                  <a:gd name="T117" fmla="*/ 156 h 926"/>
                  <a:gd name="T118" fmla="*/ 714 w 1396"/>
                  <a:gd name="T119" fmla="*/ 243 h 926"/>
                  <a:gd name="T120" fmla="*/ 732 w 1396"/>
                  <a:gd name="T121" fmla="*/ 289 h 926"/>
                  <a:gd name="T122" fmla="*/ 736 w 1396"/>
                  <a:gd name="T123" fmla="*/ 32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6" h="926">
                    <a:moveTo>
                      <a:pt x="732" y="350"/>
                    </a:moveTo>
                    <a:lnTo>
                      <a:pt x="1275" y="12"/>
                    </a:lnTo>
                    <a:lnTo>
                      <a:pt x="1282" y="9"/>
                    </a:lnTo>
                    <a:lnTo>
                      <a:pt x="1289" y="5"/>
                    </a:lnTo>
                    <a:lnTo>
                      <a:pt x="1296" y="4"/>
                    </a:lnTo>
                    <a:lnTo>
                      <a:pt x="1305" y="1"/>
                    </a:lnTo>
                    <a:lnTo>
                      <a:pt x="1312" y="1"/>
                    </a:lnTo>
                    <a:lnTo>
                      <a:pt x="1319" y="0"/>
                    </a:lnTo>
                    <a:lnTo>
                      <a:pt x="1327" y="1"/>
                    </a:lnTo>
                    <a:lnTo>
                      <a:pt x="1335" y="3"/>
                    </a:lnTo>
                    <a:lnTo>
                      <a:pt x="1342" y="5"/>
                    </a:lnTo>
                    <a:lnTo>
                      <a:pt x="1349" y="7"/>
                    </a:lnTo>
                    <a:lnTo>
                      <a:pt x="1356" y="11"/>
                    </a:lnTo>
                    <a:lnTo>
                      <a:pt x="1362" y="16"/>
                    </a:lnTo>
                    <a:lnTo>
                      <a:pt x="1368" y="19"/>
                    </a:lnTo>
                    <a:lnTo>
                      <a:pt x="1374" y="25"/>
                    </a:lnTo>
                    <a:lnTo>
                      <a:pt x="1379" y="31"/>
                    </a:lnTo>
                    <a:lnTo>
                      <a:pt x="1384" y="37"/>
                    </a:lnTo>
                    <a:lnTo>
                      <a:pt x="1387" y="45"/>
                    </a:lnTo>
                    <a:lnTo>
                      <a:pt x="1391" y="52"/>
                    </a:lnTo>
                    <a:lnTo>
                      <a:pt x="1393" y="60"/>
                    </a:lnTo>
                    <a:lnTo>
                      <a:pt x="1395" y="67"/>
                    </a:lnTo>
                    <a:lnTo>
                      <a:pt x="1396" y="75"/>
                    </a:lnTo>
                    <a:lnTo>
                      <a:pt x="1396" y="83"/>
                    </a:lnTo>
                    <a:lnTo>
                      <a:pt x="1395" y="90"/>
                    </a:lnTo>
                    <a:lnTo>
                      <a:pt x="1393" y="97"/>
                    </a:lnTo>
                    <a:lnTo>
                      <a:pt x="1391" y="105"/>
                    </a:lnTo>
                    <a:lnTo>
                      <a:pt x="1389" y="112"/>
                    </a:lnTo>
                    <a:lnTo>
                      <a:pt x="1385" y="119"/>
                    </a:lnTo>
                    <a:lnTo>
                      <a:pt x="1381" y="125"/>
                    </a:lnTo>
                    <a:lnTo>
                      <a:pt x="1377" y="131"/>
                    </a:lnTo>
                    <a:lnTo>
                      <a:pt x="1371" y="137"/>
                    </a:lnTo>
                    <a:lnTo>
                      <a:pt x="1365" y="142"/>
                    </a:lnTo>
                    <a:lnTo>
                      <a:pt x="1359" y="147"/>
                    </a:lnTo>
                    <a:lnTo>
                      <a:pt x="801" y="492"/>
                    </a:lnTo>
                    <a:lnTo>
                      <a:pt x="802" y="494"/>
                    </a:lnTo>
                    <a:lnTo>
                      <a:pt x="797" y="497"/>
                    </a:lnTo>
                    <a:lnTo>
                      <a:pt x="784" y="507"/>
                    </a:lnTo>
                    <a:lnTo>
                      <a:pt x="775" y="513"/>
                    </a:lnTo>
                    <a:lnTo>
                      <a:pt x="765" y="519"/>
                    </a:lnTo>
                    <a:lnTo>
                      <a:pt x="754" y="525"/>
                    </a:lnTo>
                    <a:lnTo>
                      <a:pt x="741" y="530"/>
                    </a:lnTo>
                    <a:lnTo>
                      <a:pt x="729" y="534"/>
                    </a:lnTo>
                    <a:lnTo>
                      <a:pt x="715" y="537"/>
                    </a:lnTo>
                    <a:lnTo>
                      <a:pt x="701" y="538"/>
                    </a:lnTo>
                    <a:lnTo>
                      <a:pt x="688" y="536"/>
                    </a:lnTo>
                    <a:lnTo>
                      <a:pt x="681" y="534"/>
                    </a:lnTo>
                    <a:lnTo>
                      <a:pt x="675" y="532"/>
                    </a:lnTo>
                    <a:lnTo>
                      <a:pt x="669" y="528"/>
                    </a:lnTo>
                    <a:lnTo>
                      <a:pt x="661" y="525"/>
                    </a:lnTo>
                    <a:lnTo>
                      <a:pt x="655" y="519"/>
                    </a:lnTo>
                    <a:lnTo>
                      <a:pt x="649" y="514"/>
                    </a:lnTo>
                    <a:lnTo>
                      <a:pt x="645" y="507"/>
                    </a:lnTo>
                    <a:lnTo>
                      <a:pt x="639" y="498"/>
                    </a:lnTo>
                    <a:lnTo>
                      <a:pt x="634" y="490"/>
                    </a:lnTo>
                    <a:lnTo>
                      <a:pt x="630" y="480"/>
                    </a:lnTo>
                    <a:lnTo>
                      <a:pt x="627" y="471"/>
                    </a:lnTo>
                    <a:lnTo>
                      <a:pt x="624" y="461"/>
                    </a:lnTo>
                    <a:lnTo>
                      <a:pt x="622" y="441"/>
                    </a:lnTo>
                    <a:lnTo>
                      <a:pt x="621" y="419"/>
                    </a:lnTo>
                    <a:lnTo>
                      <a:pt x="623" y="374"/>
                    </a:lnTo>
                    <a:lnTo>
                      <a:pt x="627" y="329"/>
                    </a:lnTo>
                    <a:lnTo>
                      <a:pt x="627" y="307"/>
                    </a:lnTo>
                    <a:lnTo>
                      <a:pt x="625" y="287"/>
                    </a:lnTo>
                    <a:lnTo>
                      <a:pt x="624" y="277"/>
                    </a:lnTo>
                    <a:lnTo>
                      <a:pt x="622" y="268"/>
                    </a:lnTo>
                    <a:lnTo>
                      <a:pt x="619" y="258"/>
                    </a:lnTo>
                    <a:lnTo>
                      <a:pt x="616" y="250"/>
                    </a:lnTo>
                    <a:lnTo>
                      <a:pt x="611" y="241"/>
                    </a:lnTo>
                    <a:lnTo>
                      <a:pt x="605" y="233"/>
                    </a:lnTo>
                    <a:lnTo>
                      <a:pt x="599" y="226"/>
                    </a:lnTo>
                    <a:lnTo>
                      <a:pt x="592" y="220"/>
                    </a:lnTo>
                    <a:lnTo>
                      <a:pt x="582" y="214"/>
                    </a:lnTo>
                    <a:lnTo>
                      <a:pt x="573" y="209"/>
                    </a:lnTo>
                    <a:lnTo>
                      <a:pt x="562" y="204"/>
                    </a:lnTo>
                    <a:lnTo>
                      <a:pt x="549" y="201"/>
                    </a:lnTo>
                    <a:lnTo>
                      <a:pt x="528" y="196"/>
                    </a:lnTo>
                    <a:lnTo>
                      <a:pt x="510" y="192"/>
                    </a:lnTo>
                    <a:lnTo>
                      <a:pt x="493" y="191"/>
                    </a:lnTo>
                    <a:lnTo>
                      <a:pt x="477" y="190"/>
                    </a:lnTo>
                    <a:lnTo>
                      <a:pt x="462" y="191"/>
                    </a:lnTo>
                    <a:lnTo>
                      <a:pt x="448" y="192"/>
                    </a:lnTo>
                    <a:lnTo>
                      <a:pt x="435" y="196"/>
                    </a:lnTo>
                    <a:lnTo>
                      <a:pt x="421" y="198"/>
                    </a:lnTo>
                    <a:lnTo>
                      <a:pt x="409" y="203"/>
                    </a:lnTo>
                    <a:lnTo>
                      <a:pt x="397" y="208"/>
                    </a:lnTo>
                    <a:lnTo>
                      <a:pt x="385" y="214"/>
                    </a:lnTo>
                    <a:lnTo>
                      <a:pt x="373" y="221"/>
                    </a:lnTo>
                    <a:lnTo>
                      <a:pt x="349" y="234"/>
                    </a:lnTo>
                    <a:lnTo>
                      <a:pt x="324" y="250"/>
                    </a:lnTo>
                    <a:lnTo>
                      <a:pt x="299" y="267"/>
                    </a:lnTo>
                    <a:lnTo>
                      <a:pt x="275" y="281"/>
                    </a:lnTo>
                    <a:lnTo>
                      <a:pt x="264" y="289"/>
                    </a:lnTo>
                    <a:lnTo>
                      <a:pt x="253" y="298"/>
                    </a:lnTo>
                    <a:lnTo>
                      <a:pt x="244" y="306"/>
                    </a:lnTo>
                    <a:lnTo>
                      <a:pt x="234" y="315"/>
                    </a:lnTo>
                    <a:lnTo>
                      <a:pt x="226" y="324"/>
                    </a:lnTo>
                    <a:lnTo>
                      <a:pt x="217" y="335"/>
                    </a:lnTo>
                    <a:lnTo>
                      <a:pt x="209" y="347"/>
                    </a:lnTo>
                    <a:lnTo>
                      <a:pt x="202" y="360"/>
                    </a:lnTo>
                    <a:lnTo>
                      <a:pt x="196" y="375"/>
                    </a:lnTo>
                    <a:lnTo>
                      <a:pt x="190" y="392"/>
                    </a:lnTo>
                    <a:lnTo>
                      <a:pt x="184" y="410"/>
                    </a:lnTo>
                    <a:lnTo>
                      <a:pt x="179" y="429"/>
                    </a:lnTo>
                    <a:lnTo>
                      <a:pt x="178" y="442"/>
                    </a:lnTo>
                    <a:lnTo>
                      <a:pt x="177" y="454"/>
                    </a:lnTo>
                    <a:lnTo>
                      <a:pt x="177" y="466"/>
                    </a:lnTo>
                    <a:lnTo>
                      <a:pt x="178" y="476"/>
                    </a:lnTo>
                    <a:lnTo>
                      <a:pt x="180" y="486"/>
                    </a:lnTo>
                    <a:lnTo>
                      <a:pt x="184" y="495"/>
                    </a:lnTo>
                    <a:lnTo>
                      <a:pt x="189" y="503"/>
                    </a:lnTo>
                    <a:lnTo>
                      <a:pt x="195" y="510"/>
                    </a:lnTo>
                    <a:lnTo>
                      <a:pt x="201" y="518"/>
                    </a:lnTo>
                    <a:lnTo>
                      <a:pt x="208" y="525"/>
                    </a:lnTo>
                    <a:lnTo>
                      <a:pt x="215" y="531"/>
                    </a:lnTo>
                    <a:lnTo>
                      <a:pt x="223" y="537"/>
                    </a:lnTo>
                    <a:lnTo>
                      <a:pt x="241" y="546"/>
                    </a:lnTo>
                    <a:lnTo>
                      <a:pt x="261" y="556"/>
                    </a:lnTo>
                    <a:lnTo>
                      <a:pt x="301" y="573"/>
                    </a:lnTo>
                    <a:lnTo>
                      <a:pt x="343" y="591"/>
                    </a:lnTo>
                    <a:lnTo>
                      <a:pt x="363" y="602"/>
                    </a:lnTo>
                    <a:lnTo>
                      <a:pt x="379" y="614"/>
                    </a:lnTo>
                    <a:lnTo>
                      <a:pt x="388" y="620"/>
                    </a:lnTo>
                    <a:lnTo>
                      <a:pt x="395" y="627"/>
                    </a:lnTo>
                    <a:lnTo>
                      <a:pt x="401" y="634"/>
                    </a:lnTo>
                    <a:lnTo>
                      <a:pt x="407" y="642"/>
                    </a:lnTo>
                    <a:lnTo>
                      <a:pt x="412" y="651"/>
                    </a:lnTo>
                    <a:lnTo>
                      <a:pt x="415" y="659"/>
                    </a:lnTo>
                    <a:lnTo>
                      <a:pt x="418" y="666"/>
                    </a:lnTo>
                    <a:lnTo>
                      <a:pt x="419" y="675"/>
                    </a:lnTo>
                    <a:lnTo>
                      <a:pt x="420" y="682"/>
                    </a:lnTo>
                    <a:lnTo>
                      <a:pt x="420" y="689"/>
                    </a:lnTo>
                    <a:lnTo>
                      <a:pt x="419" y="696"/>
                    </a:lnTo>
                    <a:lnTo>
                      <a:pt x="418" y="704"/>
                    </a:lnTo>
                    <a:lnTo>
                      <a:pt x="413" y="716"/>
                    </a:lnTo>
                    <a:lnTo>
                      <a:pt x="407" y="728"/>
                    </a:lnTo>
                    <a:lnTo>
                      <a:pt x="399" y="738"/>
                    </a:lnTo>
                    <a:lnTo>
                      <a:pt x="389" y="748"/>
                    </a:lnTo>
                    <a:lnTo>
                      <a:pt x="379" y="756"/>
                    </a:lnTo>
                    <a:lnTo>
                      <a:pt x="369" y="765"/>
                    </a:lnTo>
                    <a:lnTo>
                      <a:pt x="359" y="771"/>
                    </a:lnTo>
                    <a:lnTo>
                      <a:pt x="349" y="777"/>
                    </a:lnTo>
                    <a:lnTo>
                      <a:pt x="335" y="784"/>
                    </a:lnTo>
                    <a:lnTo>
                      <a:pt x="329" y="786"/>
                    </a:lnTo>
                    <a:lnTo>
                      <a:pt x="329" y="785"/>
                    </a:lnTo>
                    <a:lnTo>
                      <a:pt x="120" y="915"/>
                    </a:lnTo>
                    <a:lnTo>
                      <a:pt x="113" y="918"/>
                    </a:lnTo>
                    <a:lnTo>
                      <a:pt x="106" y="921"/>
                    </a:lnTo>
                    <a:lnTo>
                      <a:pt x="99" y="923"/>
                    </a:lnTo>
                    <a:lnTo>
                      <a:pt x="91" y="926"/>
                    </a:lnTo>
                    <a:lnTo>
                      <a:pt x="84" y="926"/>
                    </a:lnTo>
                    <a:lnTo>
                      <a:pt x="76" y="926"/>
                    </a:lnTo>
                    <a:lnTo>
                      <a:pt x="69" y="926"/>
                    </a:lnTo>
                    <a:lnTo>
                      <a:pt x="61" y="924"/>
                    </a:lnTo>
                    <a:lnTo>
                      <a:pt x="54" y="922"/>
                    </a:lnTo>
                    <a:lnTo>
                      <a:pt x="47" y="920"/>
                    </a:lnTo>
                    <a:lnTo>
                      <a:pt x="40" y="916"/>
                    </a:lnTo>
                    <a:lnTo>
                      <a:pt x="34" y="911"/>
                    </a:lnTo>
                    <a:lnTo>
                      <a:pt x="28" y="906"/>
                    </a:lnTo>
                    <a:lnTo>
                      <a:pt x="22" y="902"/>
                    </a:lnTo>
                    <a:lnTo>
                      <a:pt x="17" y="896"/>
                    </a:lnTo>
                    <a:lnTo>
                      <a:pt x="12" y="888"/>
                    </a:lnTo>
                    <a:lnTo>
                      <a:pt x="7" y="881"/>
                    </a:lnTo>
                    <a:lnTo>
                      <a:pt x="5" y="874"/>
                    </a:lnTo>
                    <a:lnTo>
                      <a:pt x="3" y="867"/>
                    </a:lnTo>
                    <a:lnTo>
                      <a:pt x="1" y="860"/>
                    </a:lnTo>
                    <a:lnTo>
                      <a:pt x="0" y="851"/>
                    </a:lnTo>
                    <a:lnTo>
                      <a:pt x="0" y="844"/>
                    </a:lnTo>
                    <a:lnTo>
                      <a:pt x="1" y="837"/>
                    </a:lnTo>
                    <a:lnTo>
                      <a:pt x="3" y="830"/>
                    </a:lnTo>
                    <a:lnTo>
                      <a:pt x="4" y="822"/>
                    </a:lnTo>
                    <a:lnTo>
                      <a:pt x="7" y="815"/>
                    </a:lnTo>
                    <a:lnTo>
                      <a:pt x="11" y="808"/>
                    </a:lnTo>
                    <a:lnTo>
                      <a:pt x="15" y="802"/>
                    </a:lnTo>
                    <a:lnTo>
                      <a:pt x="19" y="795"/>
                    </a:lnTo>
                    <a:lnTo>
                      <a:pt x="24" y="790"/>
                    </a:lnTo>
                    <a:lnTo>
                      <a:pt x="30" y="785"/>
                    </a:lnTo>
                    <a:lnTo>
                      <a:pt x="37" y="780"/>
                    </a:lnTo>
                    <a:lnTo>
                      <a:pt x="232" y="659"/>
                    </a:lnTo>
                    <a:lnTo>
                      <a:pt x="225" y="658"/>
                    </a:lnTo>
                    <a:lnTo>
                      <a:pt x="217" y="657"/>
                    </a:lnTo>
                    <a:lnTo>
                      <a:pt x="210" y="653"/>
                    </a:lnTo>
                    <a:lnTo>
                      <a:pt x="202" y="650"/>
                    </a:lnTo>
                    <a:lnTo>
                      <a:pt x="195" y="646"/>
                    </a:lnTo>
                    <a:lnTo>
                      <a:pt x="186" y="640"/>
                    </a:lnTo>
                    <a:lnTo>
                      <a:pt x="178" y="634"/>
                    </a:lnTo>
                    <a:lnTo>
                      <a:pt x="169" y="626"/>
                    </a:lnTo>
                    <a:lnTo>
                      <a:pt x="161" y="617"/>
                    </a:lnTo>
                    <a:lnTo>
                      <a:pt x="153" y="608"/>
                    </a:lnTo>
                    <a:lnTo>
                      <a:pt x="144" y="597"/>
                    </a:lnTo>
                    <a:lnTo>
                      <a:pt x="135" y="585"/>
                    </a:lnTo>
                    <a:lnTo>
                      <a:pt x="115" y="556"/>
                    </a:lnTo>
                    <a:lnTo>
                      <a:pt x="96" y="522"/>
                    </a:lnTo>
                    <a:lnTo>
                      <a:pt x="90" y="510"/>
                    </a:lnTo>
                    <a:lnTo>
                      <a:pt x="85" y="498"/>
                    </a:lnTo>
                    <a:lnTo>
                      <a:pt x="82" y="486"/>
                    </a:lnTo>
                    <a:lnTo>
                      <a:pt x="79" y="474"/>
                    </a:lnTo>
                    <a:lnTo>
                      <a:pt x="78" y="461"/>
                    </a:lnTo>
                    <a:lnTo>
                      <a:pt x="78" y="448"/>
                    </a:lnTo>
                    <a:lnTo>
                      <a:pt x="78" y="435"/>
                    </a:lnTo>
                    <a:lnTo>
                      <a:pt x="81" y="422"/>
                    </a:lnTo>
                    <a:lnTo>
                      <a:pt x="82" y="408"/>
                    </a:lnTo>
                    <a:lnTo>
                      <a:pt x="85" y="395"/>
                    </a:lnTo>
                    <a:lnTo>
                      <a:pt x="89" y="382"/>
                    </a:lnTo>
                    <a:lnTo>
                      <a:pt x="94" y="369"/>
                    </a:lnTo>
                    <a:lnTo>
                      <a:pt x="105" y="342"/>
                    </a:lnTo>
                    <a:lnTo>
                      <a:pt x="118" y="316"/>
                    </a:lnTo>
                    <a:lnTo>
                      <a:pt x="133" y="291"/>
                    </a:lnTo>
                    <a:lnTo>
                      <a:pt x="150" y="265"/>
                    </a:lnTo>
                    <a:lnTo>
                      <a:pt x="168" y="243"/>
                    </a:lnTo>
                    <a:lnTo>
                      <a:pt x="187" y="221"/>
                    </a:lnTo>
                    <a:lnTo>
                      <a:pt x="207" y="201"/>
                    </a:lnTo>
                    <a:lnTo>
                      <a:pt x="226" y="183"/>
                    </a:lnTo>
                    <a:lnTo>
                      <a:pt x="246" y="167"/>
                    </a:lnTo>
                    <a:lnTo>
                      <a:pt x="264" y="154"/>
                    </a:lnTo>
                    <a:lnTo>
                      <a:pt x="285" y="142"/>
                    </a:lnTo>
                    <a:lnTo>
                      <a:pt x="307" y="132"/>
                    </a:lnTo>
                    <a:lnTo>
                      <a:pt x="331" y="121"/>
                    </a:lnTo>
                    <a:lnTo>
                      <a:pt x="359" y="113"/>
                    </a:lnTo>
                    <a:lnTo>
                      <a:pt x="387" y="106"/>
                    </a:lnTo>
                    <a:lnTo>
                      <a:pt x="415" y="100"/>
                    </a:lnTo>
                    <a:lnTo>
                      <a:pt x="444" y="96"/>
                    </a:lnTo>
                    <a:lnTo>
                      <a:pt x="474" y="94"/>
                    </a:lnTo>
                    <a:lnTo>
                      <a:pt x="504" y="94"/>
                    </a:lnTo>
                    <a:lnTo>
                      <a:pt x="533" y="96"/>
                    </a:lnTo>
                    <a:lnTo>
                      <a:pt x="546" y="97"/>
                    </a:lnTo>
                    <a:lnTo>
                      <a:pt x="561" y="100"/>
                    </a:lnTo>
                    <a:lnTo>
                      <a:pt x="574" y="103"/>
                    </a:lnTo>
                    <a:lnTo>
                      <a:pt x="587" y="107"/>
                    </a:lnTo>
                    <a:lnTo>
                      <a:pt x="599" y="112"/>
                    </a:lnTo>
                    <a:lnTo>
                      <a:pt x="611" y="118"/>
                    </a:lnTo>
                    <a:lnTo>
                      <a:pt x="622" y="124"/>
                    </a:lnTo>
                    <a:lnTo>
                      <a:pt x="633" y="131"/>
                    </a:lnTo>
                    <a:lnTo>
                      <a:pt x="643" y="138"/>
                    </a:lnTo>
                    <a:lnTo>
                      <a:pt x="653" y="147"/>
                    </a:lnTo>
                    <a:lnTo>
                      <a:pt x="661" y="156"/>
                    </a:lnTo>
                    <a:lnTo>
                      <a:pt x="670" y="167"/>
                    </a:lnTo>
                    <a:lnTo>
                      <a:pt x="690" y="199"/>
                    </a:lnTo>
                    <a:lnTo>
                      <a:pt x="708" y="229"/>
                    </a:lnTo>
                    <a:lnTo>
                      <a:pt x="714" y="243"/>
                    </a:lnTo>
                    <a:lnTo>
                      <a:pt x="720" y="256"/>
                    </a:lnTo>
                    <a:lnTo>
                      <a:pt x="725" y="268"/>
                    </a:lnTo>
                    <a:lnTo>
                      <a:pt x="730" y="279"/>
                    </a:lnTo>
                    <a:lnTo>
                      <a:pt x="732" y="289"/>
                    </a:lnTo>
                    <a:lnTo>
                      <a:pt x="735" y="300"/>
                    </a:lnTo>
                    <a:lnTo>
                      <a:pt x="736" y="310"/>
                    </a:lnTo>
                    <a:lnTo>
                      <a:pt x="737" y="318"/>
                    </a:lnTo>
                    <a:lnTo>
                      <a:pt x="736" y="328"/>
                    </a:lnTo>
                    <a:lnTo>
                      <a:pt x="736" y="335"/>
                    </a:lnTo>
                    <a:lnTo>
                      <a:pt x="733" y="342"/>
                    </a:lnTo>
                    <a:lnTo>
                      <a:pt x="732" y="350"/>
                    </a:lnTo>
                    <a:close/>
                  </a:path>
                </a:pathLst>
              </a:custGeom>
              <a:solidFill>
                <a:srgbClr val="49577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209" name="Rectangle 529"/>
              <p:cNvSpPr>
                <a:spLocks noChangeArrowheads="1"/>
              </p:cNvSpPr>
              <p:nvPr/>
            </p:nvSpPr>
            <p:spPr bwMode="auto">
              <a:xfrm>
                <a:off x="544" y="2814"/>
                <a:ext cx="0" cy="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endParaRPr lang="en-US" sz="1300" b="1"/>
              </a:p>
            </p:txBody>
          </p:sp>
          <p:sp>
            <p:nvSpPr>
              <p:cNvPr id="72210" name="Rectangle 530"/>
              <p:cNvSpPr>
                <a:spLocks noChangeArrowheads="1"/>
              </p:cNvSpPr>
              <p:nvPr/>
            </p:nvSpPr>
            <p:spPr bwMode="auto">
              <a:xfrm>
                <a:off x="609" y="2957"/>
                <a:ext cx="0" cy="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endParaRPr lang="en-US" sz="1300" b="1"/>
              </a:p>
            </p:txBody>
          </p:sp>
          <p:grpSp>
            <p:nvGrpSpPr>
              <p:cNvPr id="18" name="Group 531"/>
              <p:cNvGrpSpPr>
                <a:grpSpLocks/>
              </p:cNvGrpSpPr>
              <p:nvPr/>
            </p:nvGrpSpPr>
            <p:grpSpPr bwMode="auto">
              <a:xfrm rot="-1448840">
                <a:off x="772" y="2568"/>
                <a:ext cx="177" cy="147"/>
                <a:chOff x="1633" y="1764"/>
                <a:chExt cx="384" cy="303"/>
              </a:xfrm>
            </p:grpSpPr>
            <p:sp>
              <p:nvSpPr>
                <p:cNvPr id="72212" name="AutoShape 532"/>
                <p:cNvSpPr>
                  <a:spLocks noChangeArrowheads="1"/>
                </p:cNvSpPr>
                <p:nvPr/>
              </p:nvSpPr>
              <p:spPr bwMode="auto">
                <a:xfrm rot="-3050957">
                  <a:off x="1792" y="1851"/>
                  <a:ext cx="68"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13" name="AutoShape 533"/>
                <p:cNvSpPr>
                  <a:spLocks noChangeArrowheads="1"/>
                </p:cNvSpPr>
                <p:nvPr/>
              </p:nvSpPr>
              <p:spPr bwMode="auto">
                <a:xfrm rot="-3050957">
                  <a:off x="1880" y="1890"/>
                  <a:ext cx="17" cy="93"/>
                </a:xfrm>
                <a:prstGeom prst="roundRect">
                  <a:avLst>
                    <a:gd name="adj" fmla="val 46810"/>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14" name="AutoShape 534"/>
                <p:cNvSpPr>
                  <a:spLocks noChangeArrowheads="1"/>
                </p:cNvSpPr>
                <p:nvPr/>
              </p:nvSpPr>
              <p:spPr bwMode="auto">
                <a:xfrm rot="-79166">
                  <a:off x="1740" y="1880"/>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15" name="AutoShape 535"/>
                <p:cNvSpPr>
                  <a:spLocks noChangeArrowheads="1"/>
                </p:cNvSpPr>
                <p:nvPr/>
              </p:nvSpPr>
              <p:spPr bwMode="auto">
                <a:xfrm rot="1907717">
                  <a:off x="1683" y="1866"/>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16" name="AutoShape 536"/>
                <p:cNvSpPr>
                  <a:spLocks noChangeArrowheads="1"/>
                </p:cNvSpPr>
                <p:nvPr/>
              </p:nvSpPr>
              <p:spPr bwMode="auto">
                <a:xfrm rot="3963610">
                  <a:off x="1648" y="1821"/>
                  <a:ext cx="55" cy="85"/>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17" name="AutoShape 537"/>
                <p:cNvSpPr>
                  <a:spLocks noChangeArrowheads="1"/>
                </p:cNvSpPr>
                <p:nvPr/>
              </p:nvSpPr>
              <p:spPr bwMode="auto">
                <a:xfrm rot="5989808">
                  <a:off x="1643" y="1763"/>
                  <a:ext cx="67" cy="69"/>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18" name="AutoShape 538"/>
                <p:cNvSpPr>
                  <a:spLocks noChangeArrowheads="1"/>
                </p:cNvSpPr>
                <p:nvPr/>
              </p:nvSpPr>
              <p:spPr bwMode="auto">
                <a:xfrm rot="-3050957">
                  <a:off x="1932" y="1947"/>
                  <a:ext cx="67" cy="103"/>
                </a:xfrm>
                <a:prstGeom prst="roundRect">
                  <a:avLst>
                    <a:gd name="adj" fmla="val 35940"/>
                  </a:avLst>
                </a:prstGeom>
                <a:solidFill>
                  <a:srgbClr val="CC99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19" name="Oval 539"/>
                <p:cNvSpPr>
                  <a:spLocks noChangeArrowheads="1"/>
                </p:cNvSpPr>
                <p:nvPr/>
              </p:nvSpPr>
              <p:spPr bwMode="auto">
                <a:xfrm rot="-3050957">
                  <a:off x="1934" y="2020"/>
                  <a:ext cx="47" cy="34"/>
                </a:xfrm>
                <a:prstGeom prst="ellipse">
                  <a:avLst/>
                </a:prstGeom>
                <a:solidFill>
                  <a:srgbClr val="F4AECB"/>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20" name="Oval 540"/>
                <p:cNvSpPr>
                  <a:spLocks noChangeArrowheads="1"/>
                </p:cNvSpPr>
                <p:nvPr/>
              </p:nvSpPr>
              <p:spPr bwMode="auto">
                <a:xfrm rot="-3050957">
                  <a:off x="1906" y="1997"/>
                  <a:ext cx="47" cy="34"/>
                </a:xfrm>
                <a:prstGeom prst="ellipse">
                  <a:avLst/>
                </a:prstGeom>
                <a:solidFill>
                  <a:srgbClr val="CC9900"/>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21" name="Oval 541"/>
                <p:cNvSpPr>
                  <a:spLocks noChangeArrowheads="1"/>
                </p:cNvSpPr>
                <p:nvPr/>
              </p:nvSpPr>
              <p:spPr bwMode="auto">
                <a:xfrm rot="-3050957">
                  <a:off x="1913" y="1987"/>
                  <a:ext cx="46" cy="38"/>
                </a:xfrm>
                <a:prstGeom prst="ellipse">
                  <a:avLst/>
                </a:prstGeom>
                <a:solidFill>
                  <a:srgbClr val="CC9900"/>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sp>
              <p:nvSpPr>
                <p:cNvPr id="72222" name="Oval 542"/>
                <p:cNvSpPr>
                  <a:spLocks noChangeArrowheads="1"/>
                </p:cNvSpPr>
                <p:nvPr/>
              </p:nvSpPr>
              <p:spPr bwMode="auto">
                <a:xfrm rot="-3050957">
                  <a:off x="1930" y="2025"/>
                  <a:ext cx="46" cy="37"/>
                </a:xfrm>
                <a:prstGeom prst="ellipse">
                  <a:avLst/>
                </a:prstGeom>
                <a:solidFill>
                  <a:srgbClr val="F4AECB"/>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grpSp>
          <p:nvGrpSpPr>
            <p:cNvPr id="19" name="Group 543"/>
            <p:cNvGrpSpPr>
              <a:grpSpLocks/>
            </p:cNvGrpSpPr>
            <p:nvPr/>
          </p:nvGrpSpPr>
          <p:grpSpPr bwMode="auto">
            <a:xfrm>
              <a:off x="6862763" y="3875088"/>
              <a:ext cx="752475" cy="765175"/>
              <a:chOff x="4755" y="2569"/>
              <a:chExt cx="474" cy="482"/>
            </a:xfrm>
          </p:grpSpPr>
          <p:grpSp>
            <p:nvGrpSpPr>
              <p:cNvPr id="20" name="Group 544"/>
              <p:cNvGrpSpPr>
                <a:grpSpLocks/>
              </p:cNvGrpSpPr>
              <p:nvPr/>
            </p:nvGrpSpPr>
            <p:grpSpPr bwMode="auto">
              <a:xfrm>
                <a:off x="4846" y="2715"/>
                <a:ext cx="345" cy="336"/>
                <a:chOff x="4282" y="2521"/>
                <a:chExt cx="345" cy="336"/>
              </a:xfrm>
            </p:grpSpPr>
            <p:sp>
              <p:nvSpPr>
                <p:cNvPr id="72225" name="Freeform 545"/>
                <p:cNvSpPr>
                  <a:spLocks/>
                </p:cNvSpPr>
                <p:nvPr/>
              </p:nvSpPr>
              <p:spPr bwMode="auto">
                <a:xfrm>
                  <a:off x="4282" y="2521"/>
                  <a:ext cx="345" cy="336"/>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close/>
                    </a:path>
                  </a:pathLst>
                </a:custGeom>
                <a:solidFill>
                  <a:srgbClr val="8B92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72226" name="Freeform 546"/>
                <p:cNvSpPr>
                  <a:spLocks/>
                </p:cNvSpPr>
                <p:nvPr/>
              </p:nvSpPr>
              <p:spPr bwMode="auto">
                <a:xfrm>
                  <a:off x="4282" y="2521"/>
                  <a:ext cx="345" cy="336"/>
                </a:xfrm>
                <a:custGeom>
                  <a:avLst/>
                  <a:gdLst>
                    <a:gd name="T0" fmla="*/ 4 w 1444"/>
                    <a:gd name="T1" fmla="*/ 795 h 1442"/>
                    <a:gd name="T2" fmla="*/ 23 w 1444"/>
                    <a:gd name="T3" fmla="*/ 900 h 1442"/>
                    <a:gd name="T4" fmla="*/ 56 w 1444"/>
                    <a:gd name="T5" fmla="*/ 1001 h 1442"/>
                    <a:gd name="T6" fmla="*/ 104 w 1444"/>
                    <a:gd name="T7" fmla="*/ 1094 h 1442"/>
                    <a:gd name="T8" fmla="*/ 164 w 1444"/>
                    <a:gd name="T9" fmla="*/ 1180 h 1442"/>
                    <a:gd name="T10" fmla="*/ 237 w 1444"/>
                    <a:gd name="T11" fmla="*/ 1255 h 1442"/>
                    <a:gd name="T12" fmla="*/ 319 w 1444"/>
                    <a:gd name="T13" fmla="*/ 1319 h 1442"/>
                    <a:gd name="T14" fmla="*/ 409 w 1444"/>
                    <a:gd name="T15" fmla="*/ 1371 h 1442"/>
                    <a:gd name="T16" fmla="*/ 507 w 1444"/>
                    <a:gd name="T17" fmla="*/ 1409 h 1442"/>
                    <a:gd name="T18" fmla="*/ 612 w 1444"/>
                    <a:gd name="T19" fmla="*/ 1433 h 1442"/>
                    <a:gd name="T20" fmla="*/ 723 w 1444"/>
                    <a:gd name="T21" fmla="*/ 1442 h 1442"/>
                    <a:gd name="T22" fmla="*/ 832 w 1444"/>
                    <a:gd name="T23" fmla="*/ 1433 h 1442"/>
                    <a:gd name="T24" fmla="*/ 937 w 1444"/>
                    <a:gd name="T25" fmla="*/ 1409 h 1442"/>
                    <a:gd name="T26" fmla="*/ 1035 w 1444"/>
                    <a:gd name="T27" fmla="*/ 1371 h 1442"/>
                    <a:gd name="T28" fmla="*/ 1126 w 1444"/>
                    <a:gd name="T29" fmla="*/ 1319 h 1442"/>
                    <a:gd name="T30" fmla="*/ 1207 w 1444"/>
                    <a:gd name="T31" fmla="*/ 1255 h 1442"/>
                    <a:gd name="T32" fmla="*/ 1280 w 1444"/>
                    <a:gd name="T33" fmla="*/ 1180 h 1442"/>
                    <a:gd name="T34" fmla="*/ 1340 w 1444"/>
                    <a:gd name="T35" fmla="*/ 1094 h 1442"/>
                    <a:gd name="T36" fmla="*/ 1388 w 1444"/>
                    <a:gd name="T37" fmla="*/ 1001 h 1442"/>
                    <a:gd name="T38" fmla="*/ 1421 w 1444"/>
                    <a:gd name="T39" fmla="*/ 900 h 1442"/>
                    <a:gd name="T40" fmla="*/ 1441 w 1444"/>
                    <a:gd name="T41" fmla="*/ 795 h 1442"/>
                    <a:gd name="T42" fmla="*/ 1444 w 1444"/>
                    <a:gd name="T43" fmla="*/ 684 h 1442"/>
                    <a:gd name="T44" fmla="*/ 1430 w 1444"/>
                    <a:gd name="T45" fmla="*/ 577 h 1442"/>
                    <a:gd name="T46" fmla="*/ 1401 w 1444"/>
                    <a:gd name="T47" fmla="*/ 473 h 1442"/>
                    <a:gd name="T48" fmla="*/ 1358 w 1444"/>
                    <a:gd name="T49" fmla="*/ 378 h 1442"/>
                    <a:gd name="T50" fmla="*/ 1302 w 1444"/>
                    <a:gd name="T51" fmla="*/ 290 h 1442"/>
                    <a:gd name="T52" fmla="*/ 1233 w 1444"/>
                    <a:gd name="T53" fmla="*/ 212 h 1442"/>
                    <a:gd name="T54" fmla="*/ 1154 w 1444"/>
                    <a:gd name="T55" fmla="*/ 143 h 1442"/>
                    <a:gd name="T56" fmla="*/ 1066 w 1444"/>
                    <a:gd name="T57" fmla="*/ 87 h 1442"/>
                    <a:gd name="T58" fmla="*/ 970 w 1444"/>
                    <a:gd name="T59" fmla="*/ 44 h 1442"/>
                    <a:gd name="T60" fmla="*/ 868 w 1444"/>
                    <a:gd name="T61" fmla="*/ 15 h 1442"/>
                    <a:gd name="T62" fmla="*/ 760 w 1444"/>
                    <a:gd name="T63" fmla="*/ 0 h 1442"/>
                    <a:gd name="T64" fmla="*/ 649 w 1444"/>
                    <a:gd name="T65" fmla="*/ 4 h 1442"/>
                    <a:gd name="T66" fmla="*/ 542 w 1444"/>
                    <a:gd name="T67" fmla="*/ 23 h 1442"/>
                    <a:gd name="T68" fmla="*/ 441 w 1444"/>
                    <a:gd name="T69" fmla="*/ 57 h 1442"/>
                    <a:gd name="T70" fmla="*/ 348 w 1444"/>
                    <a:gd name="T71" fmla="*/ 105 h 1442"/>
                    <a:gd name="T72" fmla="*/ 262 w 1444"/>
                    <a:gd name="T73" fmla="*/ 165 h 1442"/>
                    <a:gd name="T74" fmla="*/ 187 w 1444"/>
                    <a:gd name="T75" fmla="*/ 236 h 1442"/>
                    <a:gd name="T76" fmla="*/ 123 w 1444"/>
                    <a:gd name="T77" fmla="*/ 318 h 1442"/>
                    <a:gd name="T78" fmla="*/ 71 w 1444"/>
                    <a:gd name="T79" fmla="*/ 408 h 1442"/>
                    <a:gd name="T80" fmla="*/ 32 w 1444"/>
                    <a:gd name="T81" fmla="*/ 507 h 1442"/>
                    <a:gd name="T82" fmla="*/ 7 w 1444"/>
                    <a:gd name="T83" fmla="*/ 611 h 1442"/>
                    <a:gd name="T84" fmla="*/ 0 w 1444"/>
                    <a:gd name="T85" fmla="*/ 721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4" h="1442">
                      <a:moveTo>
                        <a:pt x="0" y="721"/>
                      </a:moveTo>
                      <a:lnTo>
                        <a:pt x="1" y="758"/>
                      </a:lnTo>
                      <a:lnTo>
                        <a:pt x="4" y="795"/>
                      </a:lnTo>
                      <a:lnTo>
                        <a:pt x="7" y="830"/>
                      </a:lnTo>
                      <a:lnTo>
                        <a:pt x="14" y="866"/>
                      </a:lnTo>
                      <a:lnTo>
                        <a:pt x="23" y="900"/>
                      </a:lnTo>
                      <a:lnTo>
                        <a:pt x="32" y="935"/>
                      </a:lnTo>
                      <a:lnTo>
                        <a:pt x="43" y="969"/>
                      </a:lnTo>
                      <a:lnTo>
                        <a:pt x="56" y="1001"/>
                      </a:lnTo>
                      <a:lnTo>
                        <a:pt x="71" y="1033"/>
                      </a:lnTo>
                      <a:lnTo>
                        <a:pt x="86" y="1065"/>
                      </a:lnTo>
                      <a:lnTo>
                        <a:pt x="104" y="1094"/>
                      </a:lnTo>
                      <a:lnTo>
                        <a:pt x="123" y="1124"/>
                      </a:lnTo>
                      <a:lnTo>
                        <a:pt x="144" y="1152"/>
                      </a:lnTo>
                      <a:lnTo>
                        <a:pt x="164" y="1180"/>
                      </a:lnTo>
                      <a:lnTo>
                        <a:pt x="187" y="1205"/>
                      </a:lnTo>
                      <a:lnTo>
                        <a:pt x="211" y="1231"/>
                      </a:lnTo>
                      <a:lnTo>
                        <a:pt x="237" y="1255"/>
                      </a:lnTo>
                      <a:lnTo>
                        <a:pt x="262" y="1278"/>
                      </a:lnTo>
                      <a:lnTo>
                        <a:pt x="290" y="1298"/>
                      </a:lnTo>
                      <a:lnTo>
                        <a:pt x="319" y="1319"/>
                      </a:lnTo>
                      <a:lnTo>
                        <a:pt x="348" y="1338"/>
                      </a:lnTo>
                      <a:lnTo>
                        <a:pt x="378" y="1356"/>
                      </a:lnTo>
                      <a:lnTo>
                        <a:pt x="409" y="1371"/>
                      </a:lnTo>
                      <a:lnTo>
                        <a:pt x="441" y="1385"/>
                      </a:lnTo>
                      <a:lnTo>
                        <a:pt x="474" y="1399"/>
                      </a:lnTo>
                      <a:lnTo>
                        <a:pt x="507" y="1409"/>
                      </a:lnTo>
                      <a:lnTo>
                        <a:pt x="542" y="1419"/>
                      </a:lnTo>
                      <a:lnTo>
                        <a:pt x="577" y="1427"/>
                      </a:lnTo>
                      <a:lnTo>
                        <a:pt x="612" y="1433"/>
                      </a:lnTo>
                      <a:lnTo>
                        <a:pt x="649" y="1438"/>
                      </a:lnTo>
                      <a:lnTo>
                        <a:pt x="684" y="1441"/>
                      </a:lnTo>
                      <a:lnTo>
                        <a:pt x="723" y="1442"/>
                      </a:lnTo>
                      <a:lnTo>
                        <a:pt x="760" y="1441"/>
                      </a:lnTo>
                      <a:lnTo>
                        <a:pt x="795" y="1438"/>
                      </a:lnTo>
                      <a:lnTo>
                        <a:pt x="832" y="1433"/>
                      </a:lnTo>
                      <a:lnTo>
                        <a:pt x="868" y="1427"/>
                      </a:lnTo>
                      <a:lnTo>
                        <a:pt x="902" y="1419"/>
                      </a:lnTo>
                      <a:lnTo>
                        <a:pt x="937" y="1409"/>
                      </a:lnTo>
                      <a:lnTo>
                        <a:pt x="970" y="1399"/>
                      </a:lnTo>
                      <a:lnTo>
                        <a:pt x="1003" y="1385"/>
                      </a:lnTo>
                      <a:lnTo>
                        <a:pt x="1035" y="1371"/>
                      </a:lnTo>
                      <a:lnTo>
                        <a:pt x="1066" y="1356"/>
                      </a:lnTo>
                      <a:lnTo>
                        <a:pt x="1096" y="1338"/>
                      </a:lnTo>
                      <a:lnTo>
                        <a:pt x="1126" y="1319"/>
                      </a:lnTo>
                      <a:lnTo>
                        <a:pt x="1154" y="1298"/>
                      </a:lnTo>
                      <a:lnTo>
                        <a:pt x="1182" y="1278"/>
                      </a:lnTo>
                      <a:lnTo>
                        <a:pt x="1207" y="1255"/>
                      </a:lnTo>
                      <a:lnTo>
                        <a:pt x="1233" y="1231"/>
                      </a:lnTo>
                      <a:lnTo>
                        <a:pt x="1257" y="1205"/>
                      </a:lnTo>
                      <a:lnTo>
                        <a:pt x="1280" y="1180"/>
                      </a:lnTo>
                      <a:lnTo>
                        <a:pt x="1302" y="1152"/>
                      </a:lnTo>
                      <a:lnTo>
                        <a:pt x="1321" y="1124"/>
                      </a:lnTo>
                      <a:lnTo>
                        <a:pt x="1340" y="1094"/>
                      </a:lnTo>
                      <a:lnTo>
                        <a:pt x="1358" y="1065"/>
                      </a:lnTo>
                      <a:lnTo>
                        <a:pt x="1373" y="1033"/>
                      </a:lnTo>
                      <a:lnTo>
                        <a:pt x="1388" y="1001"/>
                      </a:lnTo>
                      <a:lnTo>
                        <a:pt x="1401" y="969"/>
                      </a:lnTo>
                      <a:lnTo>
                        <a:pt x="1412" y="935"/>
                      </a:lnTo>
                      <a:lnTo>
                        <a:pt x="1421" y="900"/>
                      </a:lnTo>
                      <a:lnTo>
                        <a:pt x="1430" y="866"/>
                      </a:lnTo>
                      <a:lnTo>
                        <a:pt x="1437" y="830"/>
                      </a:lnTo>
                      <a:lnTo>
                        <a:pt x="1441" y="795"/>
                      </a:lnTo>
                      <a:lnTo>
                        <a:pt x="1444" y="758"/>
                      </a:lnTo>
                      <a:lnTo>
                        <a:pt x="1444" y="721"/>
                      </a:lnTo>
                      <a:lnTo>
                        <a:pt x="1444" y="684"/>
                      </a:lnTo>
                      <a:lnTo>
                        <a:pt x="1441" y="648"/>
                      </a:lnTo>
                      <a:lnTo>
                        <a:pt x="1437" y="611"/>
                      </a:lnTo>
                      <a:lnTo>
                        <a:pt x="1430" y="577"/>
                      </a:lnTo>
                      <a:lnTo>
                        <a:pt x="1421" y="541"/>
                      </a:lnTo>
                      <a:lnTo>
                        <a:pt x="1412" y="507"/>
                      </a:lnTo>
                      <a:lnTo>
                        <a:pt x="1401" y="473"/>
                      </a:lnTo>
                      <a:lnTo>
                        <a:pt x="1388" y="442"/>
                      </a:lnTo>
                      <a:lnTo>
                        <a:pt x="1373" y="408"/>
                      </a:lnTo>
                      <a:lnTo>
                        <a:pt x="1358" y="378"/>
                      </a:lnTo>
                      <a:lnTo>
                        <a:pt x="1340" y="347"/>
                      </a:lnTo>
                      <a:lnTo>
                        <a:pt x="1321" y="318"/>
                      </a:lnTo>
                      <a:lnTo>
                        <a:pt x="1302" y="290"/>
                      </a:lnTo>
                      <a:lnTo>
                        <a:pt x="1280" y="263"/>
                      </a:lnTo>
                      <a:lnTo>
                        <a:pt x="1257" y="236"/>
                      </a:lnTo>
                      <a:lnTo>
                        <a:pt x="1233" y="212"/>
                      </a:lnTo>
                      <a:lnTo>
                        <a:pt x="1207" y="188"/>
                      </a:lnTo>
                      <a:lnTo>
                        <a:pt x="1182" y="165"/>
                      </a:lnTo>
                      <a:lnTo>
                        <a:pt x="1154" y="143"/>
                      </a:lnTo>
                      <a:lnTo>
                        <a:pt x="1126" y="124"/>
                      </a:lnTo>
                      <a:lnTo>
                        <a:pt x="1096" y="105"/>
                      </a:lnTo>
                      <a:lnTo>
                        <a:pt x="1066" y="87"/>
                      </a:lnTo>
                      <a:lnTo>
                        <a:pt x="1035" y="72"/>
                      </a:lnTo>
                      <a:lnTo>
                        <a:pt x="1003" y="57"/>
                      </a:lnTo>
                      <a:lnTo>
                        <a:pt x="970" y="44"/>
                      </a:lnTo>
                      <a:lnTo>
                        <a:pt x="937" y="32"/>
                      </a:lnTo>
                      <a:lnTo>
                        <a:pt x="902" y="23"/>
                      </a:lnTo>
                      <a:lnTo>
                        <a:pt x="868" y="15"/>
                      </a:lnTo>
                      <a:lnTo>
                        <a:pt x="832" y="8"/>
                      </a:lnTo>
                      <a:lnTo>
                        <a:pt x="795" y="4"/>
                      </a:lnTo>
                      <a:lnTo>
                        <a:pt x="760" y="0"/>
                      </a:lnTo>
                      <a:lnTo>
                        <a:pt x="723" y="0"/>
                      </a:lnTo>
                      <a:lnTo>
                        <a:pt x="684" y="0"/>
                      </a:lnTo>
                      <a:lnTo>
                        <a:pt x="649" y="4"/>
                      </a:lnTo>
                      <a:lnTo>
                        <a:pt x="612" y="8"/>
                      </a:lnTo>
                      <a:lnTo>
                        <a:pt x="577" y="15"/>
                      </a:lnTo>
                      <a:lnTo>
                        <a:pt x="542" y="23"/>
                      </a:lnTo>
                      <a:lnTo>
                        <a:pt x="507" y="32"/>
                      </a:lnTo>
                      <a:lnTo>
                        <a:pt x="474" y="44"/>
                      </a:lnTo>
                      <a:lnTo>
                        <a:pt x="441" y="57"/>
                      </a:lnTo>
                      <a:lnTo>
                        <a:pt x="409" y="72"/>
                      </a:lnTo>
                      <a:lnTo>
                        <a:pt x="378" y="87"/>
                      </a:lnTo>
                      <a:lnTo>
                        <a:pt x="348" y="105"/>
                      </a:lnTo>
                      <a:lnTo>
                        <a:pt x="319" y="124"/>
                      </a:lnTo>
                      <a:lnTo>
                        <a:pt x="290" y="143"/>
                      </a:lnTo>
                      <a:lnTo>
                        <a:pt x="262" y="165"/>
                      </a:lnTo>
                      <a:lnTo>
                        <a:pt x="237" y="188"/>
                      </a:lnTo>
                      <a:lnTo>
                        <a:pt x="211" y="212"/>
                      </a:lnTo>
                      <a:lnTo>
                        <a:pt x="187" y="236"/>
                      </a:lnTo>
                      <a:lnTo>
                        <a:pt x="164" y="263"/>
                      </a:lnTo>
                      <a:lnTo>
                        <a:pt x="144" y="290"/>
                      </a:lnTo>
                      <a:lnTo>
                        <a:pt x="123" y="318"/>
                      </a:lnTo>
                      <a:lnTo>
                        <a:pt x="104" y="347"/>
                      </a:lnTo>
                      <a:lnTo>
                        <a:pt x="86" y="378"/>
                      </a:lnTo>
                      <a:lnTo>
                        <a:pt x="71" y="408"/>
                      </a:lnTo>
                      <a:lnTo>
                        <a:pt x="56" y="442"/>
                      </a:lnTo>
                      <a:lnTo>
                        <a:pt x="43" y="473"/>
                      </a:lnTo>
                      <a:lnTo>
                        <a:pt x="32" y="507"/>
                      </a:lnTo>
                      <a:lnTo>
                        <a:pt x="23" y="541"/>
                      </a:lnTo>
                      <a:lnTo>
                        <a:pt x="14" y="577"/>
                      </a:lnTo>
                      <a:lnTo>
                        <a:pt x="7" y="611"/>
                      </a:lnTo>
                      <a:lnTo>
                        <a:pt x="4" y="648"/>
                      </a:lnTo>
                      <a:lnTo>
                        <a:pt x="1" y="684"/>
                      </a:lnTo>
                      <a:lnTo>
                        <a:pt x="0" y="721"/>
                      </a:lnTo>
                    </a:path>
                  </a:pathLst>
                </a:custGeom>
                <a:noFill/>
                <a:ln w="3175">
                  <a:solidFill>
                    <a:srgbClr val="994779"/>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72227" name="Freeform 547"/>
                <p:cNvSpPr>
                  <a:spLocks/>
                </p:cNvSpPr>
                <p:nvPr/>
              </p:nvSpPr>
              <p:spPr bwMode="auto">
                <a:xfrm>
                  <a:off x="4332" y="2568"/>
                  <a:ext cx="270" cy="265"/>
                </a:xfrm>
                <a:custGeom>
                  <a:avLst/>
                  <a:gdLst>
                    <a:gd name="T0" fmla="*/ 3 w 1135"/>
                    <a:gd name="T1" fmla="*/ 623 h 1131"/>
                    <a:gd name="T2" fmla="*/ 18 w 1135"/>
                    <a:gd name="T3" fmla="*/ 706 h 1131"/>
                    <a:gd name="T4" fmla="*/ 45 w 1135"/>
                    <a:gd name="T5" fmla="*/ 785 h 1131"/>
                    <a:gd name="T6" fmla="*/ 83 w 1135"/>
                    <a:gd name="T7" fmla="*/ 858 h 1131"/>
                    <a:gd name="T8" fmla="*/ 130 w 1135"/>
                    <a:gd name="T9" fmla="*/ 925 h 1131"/>
                    <a:gd name="T10" fmla="*/ 186 w 1135"/>
                    <a:gd name="T11" fmla="*/ 984 h 1131"/>
                    <a:gd name="T12" fmla="*/ 251 w 1135"/>
                    <a:gd name="T13" fmla="*/ 1034 h 1131"/>
                    <a:gd name="T14" fmla="*/ 322 w 1135"/>
                    <a:gd name="T15" fmla="*/ 1076 h 1131"/>
                    <a:gd name="T16" fmla="*/ 399 w 1135"/>
                    <a:gd name="T17" fmla="*/ 1105 h 1131"/>
                    <a:gd name="T18" fmla="*/ 481 w 1135"/>
                    <a:gd name="T19" fmla="*/ 1124 h 1131"/>
                    <a:gd name="T20" fmla="*/ 568 w 1135"/>
                    <a:gd name="T21" fmla="*/ 1131 h 1131"/>
                    <a:gd name="T22" fmla="*/ 653 w 1135"/>
                    <a:gd name="T23" fmla="*/ 1124 h 1131"/>
                    <a:gd name="T24" fmla="*/ 736 w 1135"/>
                    <a:gd name="T25" fmla="*/ 1105 h 1131"/>
                    <a:gd name="T26" fmla="*/ 812 w 1135"/>
                    <a:gd name="T27" fmla="*/ 1076 h 1131"/>
                    <a:gd name="T28" fmla="*/ 884 w 1135"/>
                    <a:gd name="T29" fmla="*/ 1034 h 1131"/>
                    <a:gd name="T30" fmla="*/ 949 w 1135"/>
                    <a:gd name="T31" fmla="*/ 984 h 1131"/>
                    <a:gd name="T32" fmla="*/ 1005 w 1135"/>
                    <a:gd name="T33" fmla="*/ 925 h 1131"/>
                    <a:gd name="T34" fmla="*/ 1052 w 1135"/>
                    <a:gd name="T35" fmla="*/ 858 h 1131"/>
                    <a:gd name="T36" fmla="*/ 1090 w 1135"/>
                    <a:gd name="T37" fmla="*/ 785 h 1131"/>
                    <a:gd name="T38" fmla="*/ 1117 w 1135"/>
                    <a:gd name="T39" fmla="*/ 706 h 1131"/>
                    <a:gd name="T40" fmla="*/ 1131 w 1135"/>
                    <a:gd name="T41" fmla="*/ 623 h 1131"/>
                    <a:gd name="T42" fmla="*/ 1134 w 1135"/>
                    <a:gd name="T43" fmla="*/ 537 h 1131"/>
                    <a:gd name="T44" fmla="*/ 1124 w 1135"/>
                    <a:gd name="T45" fmla="*/ 451 h 1131"/>
                    <a:gd name="T46" fmla="*/ 1101 w 1135"/>
                    <a:gd name="T47" fmla="*/ 371 h 1131"/>
                    <a:gd name="T48" fmla="*/ 1066 w 1135"/>
                    <a:gd name="T49" fmla="*/ 296 h 1131"/>
                    <a:gd name="T50" fmla="*/ 1022 w 1135"/>
                    <a:gd name="T51" fmla="*/ 227 h 1131"/>
                    <a:gd name="T52" fmla="*/ 968 w 1135"/>
                    <a:gd name="T53" fmla="*/ 166 h 1131"/>
                    <a:gd name="T54" fmla="*/ 907 w 1135"/>
                    <a:gd name="T55" fmla="*/ 112 h 1131"/>
                    <a:gd name="T56" fmla="*/ 838 w 1135"/>
                    <a:gd name="T57" fmla="*/ 68 h 1131"/>
                    <a:gd name="T58" fmla="*/ 763 w 1135"/>
                    <a:gd name="T59" fmla="*/ 34 h 1131"/>
                    <a:gd name="T60" fmla="*/ 681 w 1135"/>
                    <a:gd name="T61" fmla="*/ 11 h 1131"/>
                    <a:gd name="T62" fmla="*/ 597 w 1135"/>
                    <a:gd name="T63" fmla="*/ 0 h 1131"/>
                    <a:gd name="T64" fmla="*/ 510 w 1135"/>
                    <a:gd name="T65" fmla="*/ 3 h 1131"/>
                    <a:gd name="T66" fmla="*/ 426 w 1135"/>
                    <a:gd name="T67" fmla="*/ 18 h 1131"/>
                    <a:gd name="T68" fmla="*/ 347 w 1135"/>
                    <a:gd name="T69" fmla="*/ 45 h 1131"/>
                    <a:gd name="T70" fmla="*/ 274 w 1135"/>
                    <a:gd name="T71" fmla="*/ 82 h 1131"/>
                    <a:gd name="T72" fmla="*/ 207 w 1135"/>
                    <a:gd name="T73" fmla="*/ 129 h 1131"/>
                    <a:gd name="T74" fmla="*/ 148 w 1135"/>
                    <a:gd name="T75" fmla="*/ 185 h 1131"/>
                    <a:gd name="T76" fmla="*/ 97 w 1135"/>
                    <a:gd name="T77" fmla="*/ 250 h 1131"/>
                    <a:gd name="T78" fmla="*/ 56 w 1135"/>
                    <a:gd name="T79" fmla="*/ 320 h 1131"/>
                    <a:gd name="T80" fmla="*/ 26 w 1135"/>
                    <a:gd name="T81" fmla="*/ 398 h 1131"/>
                    <a:gd name="T82" fmla="*/ 7 w 1135"/>
                    <a:gd name="T83" fmla="*/ 479 h 1131"/>
                    <a:gd name="T84" fmla="*/ 0 w 1135"/>
                    <a:gd name="T85" fmla="*/ 566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5" h="1131">
                      <a:moveTo>
                        <a:pt x="0" y="566"/>
                      </a:moveTo>
                      <a:lnTo>
                        <a:pt x="2" y="594"/>
                      </a:lnTo>
                      <a:lnTo>
                        <a:pt x="3" y="623"/>
                      </a:lnTo>
                      <a:lnTo>
                        <a:pt x="7" y="651"/>
                      </a:lnTo>
                      <a:lnTo>
                        <a:pt x="12" y="679"/>
                      </a:lnTo>
                      <a:lnTo>
                        <a:pt x="18" y="706"/>
                      </a:lnTo>
                      <a:lnTo>
                        <a:pt x="26" y="733"/>
                      </a:lnTo>
                      <a:lnTo>
                        <a:pt x="35" y="760"/>
                      </a:lnTo>
                      <a:lnTo>
                        <a:pt x="45" y="785"/>
                      </a:lnTo>
                      <a:lnTo>
                        <a:pt x="56" y="811"/>
                      </a:lnTo>
                      <a:lnTo>
                        <a:pt x="69" y="835"/>
                      </a:lnTo>
                      <a:lnTo>
                        <a:pt x="83" y="858"/>
                      </a:lnTo>
                      <a:lnTo>
                        <a:pt x="97" y="881"/>
                      </a:lnTo>
                      <a:lnTo>
                        <a:pt x="114" y="904"/>
                      </a:lnTo>
                      <a:lnTo>
                        <a:pt x="130" y="925"/>
                      </a:lnTo>
                      <a:lnTo>
                        <a:pt x="148" y="946"/>
                      </a:lnTo>
                      <a:lnTo>
                        <a:pt x="167" y="965"/>
                      </a:lnTo>
                      <a:lnTo>
                        <a:pt x="186" y="984"/>
                      </a:lnTo>
                      <a:lnTo>
                        <a:pt x="207" y="1002"/>
                      </a:lnTo>
                      <a:lnTo>
                        <a:pt x="229" y="1019"/>
                      </a:lnTo>
                      <a:lnTo>
                        <a:pt x="251" y="1034"/>
                      </a:lnTo>
                      <a:lnTo>
                        <a:pt x="274" y="1049"/>
                      </a:lnTo>
                      <a:lnTo>
                        <a:pt x="297" y="1063"/>
                      </a:lnTo>
                      <a:lnTo>
                        <a:pt x="322" y="1076"/>
                      </a:lnTo>
                      <a:lnTo>
                        <a:pt x="347" y="1086"/>
                      </a:lnTo>
                      <a:lnTo>
                        <a:pt x="373" y="1096"/>
                      </a:lnTo>
                      <a:lnTo>
                        <a:pt x="399" y="1105"/>
                      </a:lnTo>
                      <a:lnTo>
                        <a:pt x="426" y="1113"/>
                      </a:lnTo>
                      <a:lnTo>
                        <a:pt x="453" y="1119"/>
                      </a:lnTo>
                      <a:lnTo>
                        <a:pt x="481" y="1124"/>
                      </a:lnTo>
                      <a:lnTo>
                        <a:pt x="510" y="1128"/>
                      </a:lnTo>
                      <a:lnTo>
                        <a:pt x="538" y="1131"/>
                      </a:lnTo>
                      <a:lnTo>
                        <a:pt x="568" y="1131"/>
                      </a:lnTo>
                      <a:lnTo>
                        <a:pt x="597" y="1131"/>
                      </a:lnTo>
                      <a:lnTo>
                        <a:pt x="625" y="1128"/>
                      </a:lnTo>
                      <a:lnTo>
                        <a:pt x="653" y="1124"/>
                      </a:lnTo>
                      <a:lnTo>
                        <a:pt x="681" y="1119"/>
                      </a:lnTo>
                      <a:lnTo>
                        <a:pt x="709" y="1113"/>
                      </a:lnTo>
                      <a:lnTo>
                        <a:pt x="736" y="1105"/>
                      </a:lnTo>
                      <a:lnTo>
                        <a:pt x="763" y="1096"/>
                      </a:lnTo>
                      <a:lnTo>
                        <a:pt x="788" y="1086"/>
                      </a:lnTo>
                      <a:lnTo>
                        <a:pt x="812" y="1076"/>
                      </a:lnTo>
                      <a:lnTo>
                        <a:pt x="838" y="1063"/>
                      </a:lnTo>
                      <a:lnTo>
                        <a:pt x="861" y="1049"/>
                      </a:lnTo>
                      <a:lnTo>
                        <a:pt x="884" y="1034"/>
                      </a:lnTo>
                      <a:lnTo>
                        <a:pt x="907" y="1019"/>
                      </a:lnTo>
                      <a:lnTo>
                        <a:pt x="929" y="1002"/>
                      </a:lnTo>
                      <a:lnTo>
                        <a:pt x="949" y="984"/>
                      </a:lnTo>
                      <a:lnTo>
                        <a:pt x="968" y="965"/>
                      </a:lnTo>
                      <a:lnTo>
                        <a:pt x="987" y="946"/>
                      </a:lnTo>
                      <a:lnTo>
                        <a:pt x="1005" y="925"/>
                      </a:lnTo>
                      <a:lnTo>
                        <a:pt x="1022" y="904"/>
                      </a:lnTo>
                      <a:lnTo>
                        <a:pt x="1038" y="881"/>
                      </a:lnTo>
                      <a:lnTo>
                        <a:pt x="1052" y="858"/>
                      </a:lnTo>
                      <a:lnTo>
                        <a:pt x="1066" y="835"/>
                      </a:lnTo>
                      <a:lnTo>
                        <a:pt x="1079" y="811"/>
                      </a:lnTo>
                      <a:lnTo>
                        <a:pt x="1090" y="785"/>
                      </a:lnTo>
                      <a:lnTo>
                        <a:pt x="1101" y="760"/>
                      </a:lnTo>
                      <a:lnTo>
                        <a:pt x="1110" y="733"/>
                      </a:lnTo>
                      <a:lnTo>
                        <a:pt x="1117" y="706"/>
                      </a:lnTo>
                      <a:lnTo>
                        <a:pt x="1124" y="679"/>
                      </a:lnTo>
                      <a:lnTo>
                        <a:pt x="1129" y="651"/>
                      </a:lnTo>
                      <a:lnTo>
                        <a:pt x="1131" y="623"/>
                      </a:lnTo>
                      <a:lnTo>
                        <a:pt x="1134" y="594"/>
                      </a:lnTo>
                      <a:lnTo>
                        <a:pt x="1135" y="566"/>
                      </a:lnTo>
                      <a:lnTo>
                        <a:pt x="1134" y="537"/>
                      </a:lnTo>
                      <a:lnTo>
                        <a:pt x="1131" y="507"/>
                      </a:lnTo>
                      <a:lnTo>
                        <a:pt x="1129" y="479"/>
                      </a:lnTo>
                      <a:lnTo>
                        <a:pt x="1124" y="451"/>
                      </a:lnTo>
                      <a:lnTo>
                        <a:pt x="1117" y="424"/>
                      </a:lnTo>
                      <a:lnTo>
                        <a:pt x="1110" y="398"/>
                      </a:lnTo>
                      <a:lnTo>
                        <a:pt x="1101" y="371"/>
                      </a:lnTo>
                      <a:lnTo>
                        <a:pt x="1090" y="345"/>
                      </a:lnTo>
                      <a:lnTo>
                        <a:pt x="1079" y="320"/>
                      </a:lnTo>
                      <a:lnTo>
                        <a:pt x="1066" y="296"/>
                      </a:lnTo>
                      <a:lnTo>
                        <a:pt x="1052" y="273"/>
                      </a:lnTo>
                      <a:lnTo>
                        <a:pt x="1038" y="250"/>
                      </a:lnTo>
                      <a:lnTo>
                        <a:pt x="1022" y="227"/>
                      </a:lnTo>
                      <a:lnTo>
                        <a:pt x="1005" y="207"/>
                      </a:lnTo>
                      <a:lnTo>
                        <a:pt x="987" y="185"/>
                      </a:lnTo>
                      <a:lnTo>
                        <a:pt x="968" y="166"/>
                      </a:lnTo>
                      <a:lnTo>
                        <a:pt x="949" y="147"/>
                      </a:lnTo>
                      <a:lnTo>
                        <a:pt x="929" y="129"/>
                      </a:lnTo>
                      <a:lnTo>
                        <a:pt x="907" y="112"/>
                      </a:lnTo>
                      <a:lnTo>
                        <a:pt x="884" y="97"/>
                      </a:lnTo>
                      <a:lnTo>
                        <a:pt x="861" y="82"/>
                      </a:lnTo>
                      <a:lnTo>
                        <a:pt x="838" y="68"/>
                      </a:lnTo>
                      <a:lnTo>
                        <a:pt x="812" y="56"/>
                      </a:lnTo>
                      <a:lnTo>
                        <a:pt x="788" y="45"/>
                      </a:lnTo>
                      <a:lnTo>
                        <a:pt x="763" y="34"/>
                      </a:lnTo>
                      <a:lnTo>
                        <a:pt x="736" y="25"/>
                      </a:lnTo>
                      <a:lnTo>
                        <a:pt x="709" y="18"/>
                      </a:lnTo>
                      <a:lnTo>
                        <a:pt x="681" y="11"/>
                      </a:lnTo>
                      <a:lnTo>
                        <a:pt x="653" y="6"/>
                      </a:lnTo>
                      <a:lnTo>
                        <a:pt x="625" y="3"/>
                      </a:lnTo>
                      <a:lnTo>
                        <a:pt x="597" y="0"/>
                      </a:lnTo>
                      <a:lnTo>
                        <a:pt x="568" y="0"/>
                      </a:lnTo>
                      <a:lnTo>
                        <a:pt x="538" y="0"/>
                      </a:lnTo>
                      <a:lnTo>
                        <a:pt x="510" y="3"/>
                      </a:lnTo>
                      <a:lnTo>
                        <a:pt x="481" y="6"/>
                      </a:lnTo>
                      <a:lnTo>
                        <a:pt x="453" y="11"/>
                      </a:lnTo>
                      <a:lnTo>
                        <a:pt x="426" y="18"/>
                      </a:lnTo>
                      <a:lnTo>
                        <a:pt x="399" y="25"/>
                      </a:lnTo>
                      <a:lnTo>
                        <a:pt x="373" y="34"/>
                      </a:lnTo>
                      <a:lnTo>
                        <a:pt x="347" y="45"/>
                      </a:lnTo>
                      <a:lnTo>
                        <a:pt x="322" y="56"/>
                      </a:lnTo>
                      <a:lnTo>
                        <a:pt x="297" y="68"/>
                      </a:lnTo>
                      <a:lnTo>
                        <a:pt x="274" y="82"/>
                      </a:lnTo>
                      <a:lnTo>
                        <a:pt x="251" y="97"/>
                      </a:lnTo>
                      <a:lnTo>
                        <a:pt x="229" y="112"/>
                      </a:lnTo>
                      <a:lnTo>
                        <a:pt x="207" y="129"/>
                      </a:lnTo>
                      <a:lnTo>
                        <a:pt x="186" y="147"/>
                      </a:lnTo>
                      <a:lnTo>
                        <a:pt x="167" y="166"/>
                      </a:lnTo>
                      <a:lnTo>
                        <a:pt x="148" y="185"/>
                      </a:lnTo>
                      <a:lnTo>
                        <a:pt x="130" y="207"/>
                      </a:lnTo>
                      <a:lnTo>
                        <a:pt x="114" y="227"/>
                      </a:lnTo>
                      <a:lnTo>
                        <a:pt x="97" y="250"/>
                      </a:lnTo>
                      <a:lnTo>
                        <a:pt x="83" y="273"/>
                      </a:lnTo>
                      <a:lnTo>
                        <a:pt x="69" y="296"/>
                      </a:lnTo>
                      <a:lnTo>
                        <a:pt x="56" y="320"/>
                      </a:lnTo>
                      <a:lnTo>
                        <a:pt x="45" y="345"/>
                      </a:lnTo>
                      <a:lnTo>
                        <a:pt x="35" y="371"/>
                      </a:lnTo>
                      <a:lnTo>
                        <a:pt x="26" y="398"/>
                      </a:lnTo>
                      <a:lnTo>
                        <a:pt x="18" y="424"/>
                      </a:lnTo>
                      <a:lnTo>
                        <a:pt x="12" y="451"/>
                      </a:lnTo>
                      <a:lnTo>
                        <a:pt x="7" y="479"/>
                      </a:lnTo>
                      <a:lnTo>
                        <a:pt x="3" y="507"/>
                      </a:lnTo>
                      <a:lnTo>
                        <a:pt x="2" y="537"/>
                      </a:lnTo>
                      <a:lnTo>
                        <a:pt x="0" y="566"/>
                      </a:lnTo>
                      <a:close/>
                    </a:path>
                  </a:pathLst>
                </a:custGeom>
                <a:solidFill>
                  <a:srgbClr val="7C667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72228" name="Rectangle 548"/>
              <p:cNvSpPr>
                <a:spLocks noChangeArrowheads="1"/>
              </p:cNvSpPr>
              <p:nvPr/>
            </p:nvSpPr>
            <p:spPr bwMode="auto">
              <a:xfrm>
                <a:off x="4755" y="2569"/>
                <a:ext cx="474"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t>LINFOCITO</a:t>
                </a:r>
              </a:p>
            </p:txBody>
          </p:sp>
        </p:grpSp>
        <p:grpSp>
          <p:nvGrpSpPr>
            <p:cNvPr id="21" name="Group 549"/>
            <p:cNvGrpSpPr>
              <a:grpSpLocks/>
            </p:cNvGrpSpPr>
            <p:nvPr/>
          </p:nvGrpSpPr>
          <p:grpSpPr bwMode="auto">
            <a:xfrm flipH="1" flipV="1">
              <a:off x="1384300" y="4576763"/>
              <a:ext cx="393700" cy="1023937"/>
              <a:chOff x="1048" y="2883"/>
              <a:chExt cx="248" cy="645"/>
            </a:xfrm>
          </p:grpSpPr>
          <p:sp>
            <p:nvSpPr>
              <p:cNvPr id="72230" name="Line 550"/>
              <p:cNvSpPr>
                <a:spLocks noChangeShapeType="1"/>
              </p:cNvSpPr>
              <p:nvPr/>
            </p:nvSpPr>
            <p:spPr bwMode="auto">
              <a:xfrm flipH="1" flipV="1">
                <a:off x="1048" y="2883"/>
                <a:ext cx="172" cy="371"/>
              </a:xfrm>
              <a:prstGeom prst="line">
                <a:avLst/>
              </a:prstGeom>
              <a:noFill/>
              <a:ln w="57150">
                <a:solidFill>
                  <a:srgbClr val="0000FF"/>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it-IT"/>
              </a:p>
            </p:txBody>
          </p:sp>
          <p:sp>
            <p:nvSpPr>
              <p:cNvPr id="72231" name="Arco 551"/>
              <p:cNvSpPr>
                <a:spLocks/>
              </p:cNvSpPr>
              <p:nvPr/>
            </p:nvSpPr>
            <p:spPr bwMode="auto">
              <a:xfrm rot="8985134" flipH="1">
                <a:off x="1096" y="3308"/>
                <a:ext cx="200" cy="2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57150">
                <a:solidFill>
                  <a:srgbClr val="0000FF"/>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nvGrpSpPr>
            <p:cNvPr id="22" name="Group 552"/>
            <p:cNvGrpSpPr>
              <a:grpSpLocks/>
            </p:cNvGrpSpPr>
            <p:nvPr/>
          </p:nvGrpSpPr>
          <p:grpSpPr bwMode="auto">
            <a:xfrm flipH="1" flipV="1">
              <a:off x="1778000" y="4564063"/>
              <a:ext cx="393700" cy="1023937"/>
              <a:chOff x="1048" y="2883"/>
              <a:chExt cx="248" cy="645"/>
            </a:xfrm>
          </p:grpSpPr>
          <p:sp>
            <p:nvSpPr>
              <p:cNvPr id="72233" name="Line 553"/>
              <p:cNvSpPr>
                <a:spLocks noChangeShapeType="1"/>
              </p:cNvSpPr>
              <p:nvPr/>
            </p:nvSpPr>
            <p:spPr bwMode="auto">
              <a:xfrm flipH="1" flipV="1">
                <a:off x="1048" y="2883"/>
                <a:ext cx="172" cy="371"/>
              </a:xfrm>
              <a:prstGeom prst="line">
                <a:avLst/>
              </a:prstGeom>
              <a:noFill/>
              <a:ln w="57150">
                <a:solidFill>
                  <a:srgbClr val="0000FF"/>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it-IT"/>
              </a:p>
            </p:txBody>
          </p:sp>
          <p:sp>
            <p:nvSpPr>
              <p:cNvPr id="72234" name="Arco 554"/>
              <p:cNvSpPr>
                <a:spLocks/>
              </p:cNvSpPr>
              <p:nvPr/>
            </p:nvSpPr>
            <p:spPr bwMode="auto">
              <a:xfrm rot="8985134" flipH="1">
                <a:off x="1096" y="3308"/>
                <a:ext cx="200" cy="2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57150">
                <a:solidFill>
                  <a:srgbClr val="0000FF"/>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nvGrpSpPr>
            <p:cNvPr id="23" name="Group 555"/>
            <p:cNvGrpSpPr>
              <a:grpSpLocks/>
            </p:cNvGrpSpPr>
            <p:nvPr/>
          </p:nvGrpSpPr>
          <p:grpSpPr bwMode="auto">
            <a:xfrm flipH="1" flipV="1">
              <a:off x="6718300" y="4741863"/>
              <a:ext cx="393700" cy="1023937"/>
              <a:chOff x="1048" y="2883"/>
              <a:chExt cx="248" cy="645"/>
            </a:xfrm>
          </p:grpSpPr>
          <p:sp>
            <p:nvSpPr>
              <p:cNvPr id="72236" name="Line 556"/>
              <p:cNvSpPr>
                <a:spLocks noChangeShapeType="1"/>
              </p:cNvSpPr>
              <p:nvPr/>
            </p:nvSpPr>
            <p:spPr bwMode="auto">
              <a:xfrm flipH="1" flipV="1">
                <a:off x="1048" y="2883"/>
                <a:ext cx="172" cy="371"/>
              </a:xfrm>
              <a:prstGeom prst="line">
                <a:avLst/>
              </a:prstGeom>
              <a:noFill/>
              <a:ln w="57150">
                <a:solidFill>
                  <a:srgbClr val="0000FF"/>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it-IT"/>
              </a:p>
            </p:txBody>
          </p:sp>
          <p:sp>
            <p:nvSpPr>
              <p:cNvPr id="72237" name="Arco 557"/>
              <p:cNvSpPr>
                <a:spLocks/>
              </p:cNvSpPr>
              <p:nvPr/>
            </p:nvSpPr>
            <p:spPr bwMode="auto">
              <a:xfrm rot="8985134" flipH="1">
                <a:off x="1096" y="3308"/>
                <a:ext cx="200" cy="2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57150">
                <a:solidFill>
                  <a:srgbClr val="0000FF"/>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grpSp>
          <p:nvGrpSpPr>
            <p:cNvPr id="24" name="Group 558"/>
            <p:cNvGrpSpPr>
              <a:grpSpLocks/>
            </p:cNvGrpSpPr>
            <p:nvPr/>
          </p:nvGrpSpPr>
          <p:grpSpPr bwMode="auto">
            <a:xfrm flipH="1" flipV="1">
              <a:off x="7035800" y="4805363"/>
              <a:ext cx="393700" cy="1023937"/>
              <a:chOff x="1048" y="2883"/>
              <a:chExt cx="248" cy="645"/>
            </a:xfrm>
          </p:grpSpPr>
          <p:sp>
            <p:nvSpPr>
              <p:cNvPr id="72239" name="Line 559"/>
              <p:cNvSpPr>
                <a:spLocks noChangeShapeType="1"/>
              </p:cNvSpPr>
              <p:nvPr/>
            </p:nvSpPr>
            <p:spPr bwMode="auto">
              <a:xfrm flipH="1" flipV="1">
                <a:off x="1048" y="2883"/>
                <a:ext cx="172" cy="371"/>
              </a:xfrm>
              <a:prstGeom prst="line">
                <a:avLst/>
              </a:prstGeom>
              <a:noFill/>
              <a:ln w="57150">
                <a:solidFill>
                  <a:srgbClr val="0000FF"/>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it-IT"/>
              </a:p>
            </p:txBody>
          </p:sp>
          <p:sp>
            <p:nvSpPr>
              <p:cNvPr id="72240" name="Arco 560"/>
              <p:cNvSpPr>
                <a:spLocks/>
              </p:cNvSpPr>
              <p:nvPr/>
            </p:nvSpPr>
            <p:spPr bwMode="auto">
              <a:xfrm rot="8985134" flipH="1">
                <a:off x="1096" y="3308"/>
                <a:ext cx="200" cy="2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57150">
                <a:solidFill>
                  <a:srgbClr val="0000FF"/>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it-IT"/>
              </a:p>
            </p:txBody>
          </p:sp>
        </p:grpSp>
        <p:sp>
          <p:nvSpPr>
            <p:cNvPr id="72241" name="Rectangle 561"/>
            <p:cNvSpPr>
              <a:spLocks noChangeArrowheads="1"/>
            </p:cNvSpPr>
            <p:nvPr/>
          </p:nvSpPr>
          <p:spPr bwMode="auto">
            <a:xfrm>
              <a:off x="600075" y="5441950"/>
              <a:ext cx="94615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0000FF"/>
                  </a:solidFill>
                </a:rPr>
                <a:t>Absorbimento</a:t>
              </a:r>
            </a:p>
            <a:p>
              <a:pPr algn="ctr"/>
              <a:r>
                <a:rPr lang="en-US" sz="1100" b="1">
                  <a:solidFill>
                    <a:srgbClr val="0000FF"/>
                  </a:solidFill>
                </a:rPr>
                <a:t>do edema</a:t>
              </a:r>
            </a:p>
          </p:txBody>
        </p:sp>
        <p:sp>
          <p:nvSpPr>
            <p:cNvPr id="72242" name="Rectangle 562"/>
            <p:cNvSpPr>
              <a:spLocks noChangeArrowheads="1"/>
            </p:cNvSpPr>
            <p:nvPr/>
          </p:nvSpPr>
          <p:spPr bwMode="auto">
            <a:xfrm>
              <a:off x="7593013" y="5746750"/>
              <a:ext cx="90805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sz="1100" b="1">
                  <a:solidFill>
                    <a:srgbClr val="0000FF"/>
                  </a:solidFill>
                </a:rPr>
                <a:t>Ricorcolaçao</a:t>
              </a:r>
            </a:p>
            <a:p>
              <a:pPr algn="ctr"/>
              <a:r>
                <a:rPr lang="en-US" sz="1100" b="1">
                  <a:solidFill>
                    <a:srgbClr val="0000FF"/>
                  </a:solidFill>
                </a:rPr>
                <a:t>dos linfocitos</a:t>
              </a:r>
            </a:p>
          </p:txBody>
        </p:sp>
        <p:sp>
          <p:nvSpPr>
            <p:cNvPr id="72243" name="Rectangle 563"/>
            <p:cNvSpPr>
              <a:spLocks noChangeArrowheads="1"/>
            </p:cNvSpPr>
            <p:nvPr/>
          </p:nvSpPr>
          <p:spPr bwMode="auto">
            <a:xfrm>
              <a:off x="1793875" y="3748088"/>
              <a:ext cx="170815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pt-BR" sz="1100" b="1"/>
                <a:t>FAGOCITOSE DE </a:t>
              </a:r>
            </a:p>
            <a:p>
              <a:pPr algn="ctr"/>
              <a:r>
                <a:rPr lang="pt-BR" sz="1100" b="1"/>
                <a:t>CELULAS APOPTOTICAS</a:t>
              </a:r>
            </a:p>
          </p:txBody>
        </p:sp>
      </p:grpSp>
    </p:spTree>
    <p:extLst>
      <p:ext uri="{BB962C8B-B14F-4D97-AF65-F5344CB8AC3E}">
        <p14:creationId xmlns:p14="http://schemas.microsoft.com/office/powerpoint/2010/main" xmlns="" val="1475166034"/>
      </p:ext>
    </p:extLst>
  </p:cSld>
  <p:clrMapOvr>
    <a:masterClrMapping/>
  </p:clrMapOvr>
  <p:transition>
    <p:wipe dir="d"/>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Box 4"/>
          <p:cNvSpPr txBox="1">
            <a:spLocks noChangeArrowheads="1"/>
          </p:cNvSpPr>
          <p:nvPr/>
        </p:nvSpPr>
        <p:spPr bwMode="auto">
          <a:xfrm>
            <a:off x="1625600" y="0"/>
            <a:ext cx="72136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3200" b="1" dirty="0" err="1" smtClean="0">
                <a:latin typeface="Calibri" charset="0"/>
              </a:rPr>
              <a:t>Ações</a:t>
            </a:r>
            <a:r>
              <a:rPr lang="en-US" sz="3200" b="1" dirty="0" smtClean="0">
                <a:latin typeface="Calibri" charset="0"/>
              </a:rPr>
              <a:t> de </a:t>
            </a:r>
            <a:r>
              <a:rPr lang="en-US" sz="3200" b="1" dirty="0" err="1" smtClean="0">
                <a:latin typeface="Calibri" charset="0"/>
              </a:rPr>
              <a:t>citocinas</a:t>
            </a:r>
            <a:r>
              <a:rPr lang="en-US" sz="3200" b="1" dirty="0" smtClean="0">
                <a:latin typeface="Calibri" charset="0"/>
              </a:rPr>
              <a:t> </a:t>
            </a:r>
            <a:r>
              <a:rPr lang="en-US" sz="3200" b="1" dirty="0" err="1" smtClean="0">
                <a:latin typeface="Calibri" charset="0"/>
              </a:rPr>
              <a:t>na</a:t>
            </a:r>
            <a:r>
              <a:rPr lang="en-US" sz="3200" b="1" dirty="0" smtClean="0">
                <a:latin typeface="Calibri" charset="0"/>
              </a:rPr>
              <a:t> </a:t>
            </a:r>
            <a:r>
              <a:rPr lang="en-US" sz="3200" b="1" dirty="0" err="1" smtClean="0">
                <a:latin typeface="Calibri" charset="0"/>
              </a:rPr>
              <a:t>Inflamação</a:t>
            </a:r>
            <a:r>
              <a:rPr lang="en-US" sz="3200" b="1" dirty="0" smtClean="0">
                <a:latin typeface="Calibri" charset="0"/>
              </a:rPr>
              <a:t> </a:t>
            </a:r>
            <a:r>
              <a:rPr lang="en-US" sz="3200" b="1" dirty="0">
                <a:latin typeface="Calibri" charset="0"/>
              </a:rPr>
              <a:t>(1)</a:t>
            </a:r>
          </a:p>
        </p:txBody>
      </p:sp>
      <p:pic>
        <p:nvPicPr>
          <p:cNvPr id="32771" name="Picture 2" descr="C:\Users\Andrew\Documents\Book\CMI 7th\Slide Set Project\CMI7 Slides Ch 4\4.14a.jpg"/>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16013" y="1268413"/>
            <a:ext cx="6910387" cy="4646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2" name="TextBox 3"/>
          <p:cNvSpPr txBox="1">
            <a:spLocks noChangeArrowheads="1"/>
          </p:cNvSpPr>
          <p:nvPr/>
        </p:nvSpPr>
        <p:spPr bwMode="auto">
          <a:xfrm>
            <a:off x="0" y="6170613"/>
            <a:ext cx="895350"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600">
                <a:latin typeface="Calibri" charset="0"/>
              </a:rPr>
              <a:t>Fig. 4-14</a:t>
            </a:r>
          </a:p>
        </p:txBody>
      </p:sp>
    </p:spTree>
    <p:extLst>
      <p:ext uri="{BB962C8B-B14F-4D97-AF65-F5344CB8AC3E}">
        <p14:creationId xmlns:p14="http://schemas.microsoft.com/office/powerpoint/2010/main" xmlns="" val="370530444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Text Box 2"/>
          <p:cNvSpPr txBox="1">
            <a:spLocks noChangeArrowheads="1"/>
          </p:cNvSpPr>
          <p:nvPr/>
        </p:nvSpPr>
        <p:spPr bwMode="auto">
          <a:xfrm>
            <a:off x="395288" y="381000"/>
            <a:ext cx="8397875" cy="457200"/>
          </a:xfrm>
          <a:prstGeom prst="rect">
            <a:avLst/>
          </a:prstGeom>
          <a:noFill/>
          <a:ln w="9525">
            <a:noFill/>
            <a:miter lim="800000"/>
            <a:headEnd/>
            <a:tailEnd/>
          </a:ln>
          <a:effectLst/>
        </p:spPr>
        <p:txBody>
          <a:bodyPr wrap="none">
            <a:spAutoFit/>
          </a:bodyPr>
          <a:lstStyle/>
          <a:p>
            <a:pPr algn="ctr"/>
            <a:r>
              <a:rPr lang="pt-BR" b="1" u="none">
                <a:solidFill>
                  <a:srgbClr val="800000"/>
                </a:solidFill>
              </a:rPr>
              <a:t>DIFERENCIAÇÃO DAS CÉLULAS IMUNOCOMPETENTES</a:t>
            </a:r>
          </a:p>
        </p:txBody>
      </p:sp>
      <p:sp>
        <p:nvSpPr>
          <p:cNvPr id="442371" name="AutoShape 3"/>
          <p:cNvSpPr>
            <a:spLocks noChangeArrowheads="1"/>
          </p:cNvSpPr>
          <p:nvPr/>
        </p:nvSpPr>
        <p:spPr bwMode="auto">
          <a:xfrm>
            <a:off x="152400" y="1371600"/>
            <a:ext cx="8839200" cy="5181600"/>
          </a:xfrm>
          <a:prstGeom prst="roundRect">
            <a:avLst>
              <a:gd name="adj" fmla="val 8060"/>
            </a:avLst>
          </a:prstGeom>
          <a:solidFill>
            <a:srgbClr val="29166F"/>
          </a:solidFill>
          <a:ln w="28575">
            <a:solidFill>
              <a:schemeClr val="bg1"/>
            </a:solidFill>
            <a:round/>
            <a:headEnd/>
            <a:tailEnd/>
          </a:ln>
          <a:effectLst/>
        </p:spPr>
        <p:txBody>
          <a:bodyPr vert="eaVert" anchor="ctr">
            <a:spAutoFit/>
          </a:bodyPr>
          <a:lstStyle/>
          <a:p>
            <a:endParaRPr lang="pt-BR"/>
          </a:p>
        </p:txBody>
      </p:sp>
      <p:pic>
        <p:nvPicPr>
          <p:cNvPr id="442372" name="Picture 4" descr="01"/>
          <p:cNvPicPr>
            <a:picLocks noChangeAspect="1" noChangeArrowheads="1"/>
          </p:cNvPicPr>
          <p:nvPr/>
        </p:nvPicPr>
        <p:blipFill>
          <a:blip r:embed="rId3" cstate="print"/>
          <a:srcRect/>
          <a:stretch>
            <a:fillRect/>
          </a:stretch>
        </p:blipFill>
        <p:spPr bwMode="auto">
          <a:xfrm>
            <a:off x="746125" y="1514475"/>
            <a:ext cx="4433888" cy="2638425"/>
          </a:xfrm>
          <a:prstGeom prst="rect">
            <a:avLst/>
          </a:prstGeom>
          <a:noFill/>
        </p:spPr>
      </p:pic>
      <p:pic>
        <p:nvPicPr>
          <p:cNvPr id="442373" name="Picture 5" descr="01"/>
          <p:cNvPicPr>
            <a:picLocks noChangeAspect="1" noChangeArrowheads="1"/>
          </p:cNvPicPr>
          <p:nvPr/>
        </p:nvPicPr>
        <p:blipFill>
          <a:blip r:embed="rId4" cstate="print"/>
          <a:srcRect/>
          <a:stretch>
            <a:fillRect/>
          </a:stretch>
        </p:blipFill>
        <p:spPr bwMode="auto">
          <a:xfrm>
            <a:off x="3692525" y="1676400"/>
            <a:ext cx="530225" cy="492125"/>
          </a:xfrm>
          <a:prstGeom prst="rect">
            <a:avLst/>
          </a:prstGeom>
          <a:noFill/>
        </p:spPr>
      </p:pic>
      <p:pic>
        <p:nvPicPr>
          <p:cNvPr id="442374" name="Picture 6" descr="01"/>
          <p:cNvPicPr>
            <a:picLocks noChangeAspect="1" noChangeArrowheads="1"/>
          </p:cNvPicPr>
          <p:nvPr/>
        </p:nvPicPr>
        <p:blipFill>
          <a:blip r:embed="rId5" cstate="print"/>
          <a:srcRect/>
          <a:stretch>
            <a:fillRect/>
          </a:stretch>
        </p:blipFill>
        <p:spPr bwMode="auto">
          <a:xfrm>
            <a:off x="3584575" y="2209800"/>
            <a:ext cx="763588" cy="1135063"/>
          </a:xfrm>
          <a:prstGeom prst="rect">
            <a:avLst/>
          </a:prstGeom>
          <a:noFill/>
        </p:spPr>
      </p:pic>
      <p:pic>
        <p:nvPicPr>
          <p:cNvPr id="442375" name="Picture 7" descr="01"/>
          <p:cNvPicPr>
            <a:picLocks noChangeAspect="1" noChangeArrowheads="1"/>
          </p:cNvPicPr>
          <p:nvPr/>
        </p:nvPicPr>
        <p:blipFill>
          <a:blip r:embed="rId6" cstate="print"/>
          <a:srcRect/>
          <a:stretch>
            <a:fillRect/>
          </a:stretch>
        </p:blipFill>
        <p:spPr bwMode="auto">
          <a:xfrm>
            <a:off x="5280025" y="3424238"/>
            <a:ext cx="3586163" cy="2117725"/>
          </a:xfrm>
          <a:prstGeom prst="rect">
            <a:avLst/>
          </a:prstGeom>
          <a:noFill/>
        </p:spPr>
      </p:pic>
      <p:pic>
        <p:nvPicPr>
          <p:cNvPr id="442376" name="Picture 8" descr="01"/>
          <p:cNvPicPr>
            <a:picLocks noChangeAspect="1" noChangeArrowheads="1"/>
          </p:cNvPicPr>
          <p:nvPr/>
        </p:nvPicPr>
        <p:blipFill>
          <a:blip r:embed="rId7" cstate="print"/>
          <a:srcRect/>
          <a:stretch>
            <a:fillRect/>
          </a:stretch>
        </p:blipFill>
        <p:spPr bwMode="auto">
          <a:xfrm>
            <a:off x="958850" y="2057400"/>
            <a:ext cx="3121025" cy="3076575"/>
          </a:xfrm>
          <a:prstGeom prst="rect">
            <a:avLst/>
          </a:prstGeom>
          <a:noFill/>
        </p:spPr>
      </p:pic>
      <p:pic>
        <p:nvPicPr>
          <p:cNvPr id="442377" name="Picture 9" descr="CDR000757"/>
          <p:cNvPicPr>
            <a:picLocks noChangeAspect="1" noChangeArrowheads="1"/>
          </p:cNvPicPr>
          <p:nvPr/>
        </p:nvPicPr>
        <p:blipFill>
          <a:blip r:embed="rId8" cstate="print"/>
          <a:srcRect/>
          <a:stretch>
            <a:fillRect/>
          </a:stretch>
        </p:blipFill>
        <p:spPr bwMode="auto">
          <a:xfrm>
            <a:off x="220663" y="4991100"/>
            <a:ext cx="3860800" cy="1346200"/>
          </a:xfrm>
          <a:prstGeom prst="rect">
            <a:avLst/>
          </a:prstGeom>
          <a:noFill/>
        </p:spPr>
      </p:pic>
      <p:grpSp>
        <p:nvGrpSpPr>
          <p:cNvPr id="442378" name="Group 10"/>
          <p:cNvGrpSpPr>
            <a:grpSpLocks/>
          </p:cNvGrpSpPr>
          <p:nvPr/>
        </p:nvGrpSpPr>
        <p:grpSpPr bwMode="auto">
          <a:xfrm>
            <a:off x="4191000" y="1847850"/>
            <a:ext cx="896938" cy="915988"/>
            <a:chOff x="2688" y="1248"/>
            <a:chExt cx="565" cy="577"/>
          </a:xfrm>
        </p:grpSpPr>
        <p:pic>
          <p:nvPicPr>
            <p:cNvPr id="442379" name="Picture 11" descr="CDR000773"/>
            <p:cNvPicPr>
              <a:picLocks noChangeAspect="1" noChangeArrowheads="1"/>
            </p:cNvPicPr>
            <p:nvPr/>
          </p:nvPicPr>
          <p:blipFill>
            <a:blip r:embed="rId9" cstate="print"/>
            <a:srcRect/>
            <a:stretch>
              <a:fillRect/>
            </a:stretch>
          </p:blipFill>
          <p:spPr bwMode="auto">
            <a:xfrm>
              <a:off x="2736" y="1248"/>
              <a:ext cx="517" cy="577"/>
            </a:xfrm>
            <a:prstGeom prst="rect">
              <a:avLst/>
            </a:prstGeom>
            <a:noFill/>
          </p:spPr>
        </p:pic>
        <p:sp>
          <p:nvSpPr>
            <p:cNvPr id="442380" name="Line 12"/>
            <p:cNvSpPr>
              <a:spLocks noChangeShapeType="1"/>
            </p:cNvSpPr>
            <p:nvPr/>
          </p:nvSpPr>
          <p:spPr bwMode="auto">
            <a:xfrm>
              <a:off x="2688" y="1440"/>
              <a:ext cx="144" cy="144"/>
            </a:xfrm>
            <a:prstGeom prst="line">
              <a:avLst/>
            </a:prstGeom>
            <a:noFill/>
            <a:ln w="9525">
              <a:solidFill>
                <a:schemeClr val="bg1"/>
              </a:solidFill>
              <a:round/>
              <a:headEnd/>
              <a:tailEnd type="triangle" w="med" len="med"/>
            </a:ln>
            <a:effectLst/>
          </p:spPr>
          <p:txBody>
            <a:bodyPr/>
            <a:lstStyle/>
            <a:p>
              <a:endParaRPr lang="pt-BR"/>
            </a:p>
          </p:txBody>
        </p:sp>
      </p:grpSp>
      <p:pic>
        <p:nvPicPr>
          <p:cNvPr id="442381" name="Picture 13" descr="CDR000773"/>
          <p:cNvPicPr>
            <a:picLocks noChangeAspect="1" noChangeArrowheads="1"/>
          </p:cNvPicPr>
          <p:nvPr/>
        </p:nvPicPr>
        <p:blipFill>
          <a:blip r:embed="rId10" cstate="print"/>
          <a:srcRect/>
          <a:stretch>
            <a:fillRect/>
          </a:stretch>
        </p:blipFill>
        <p:spPr bwMode="auto">
          <a:xfrm>
            <a:off x="5332413" y="3470275"/>
            <a:ext cx="3582987" cy="2930525"/>
          </a:xfrm>
          <a:prstGeom prst="rect">
            <a:avLst/>
          </a:prstGeom>
          <a:noFill/>
        </p:spPr>
      </p:pic>
      <p:pic>
        <p:nvPicPr>
          <p:cNvPr id="442382" name="Picture 14" descr="CDR000773"/>
          <p:cNvPicPr>
            <a:picLocks noChangeAspect="1" noChangeArrowheads="1"/>
          </p:cNvPicPr>
          <p:nvPr/>
        </p:nvPicPr>
        <p:blipFill>
          <a:blip r:embed="rId11" cstate="print"/>
          <a:srcRect/>
          <a:stretch>
            <a:fillRect/>
          </a:stretch>
        </p:blipFill>
        <p:spPr bwMode="auto">
          <a:xfrm>
            <a:off x="4225925" y="2870200"/>
            <a:ext cx="2089150" cy="917575"/>
          </a:xfrm>
          <a:prstGeom prst="rect">
            <a:avLst/>
          </a:prstGeom>
          <a:noFill/>
        </p:spPr>
      </p:pic>
      <p:pic>
        <p:nvPicPr>
          <p:cNvPr id="442383" name="Picture 15" descr="CDR000773"/>
          <p:cNvPicPr>
            <a:picLocks noChangeAspect="1" noChangeArrowheads="1"/>
          </p:cNvPicPr>
          <p:nvPr/>
        </p:nvPicPr>
        <p:blipFill>
          <a:blip r:embed="rId12" cstate="print"/>
          <a:srcRect/>
          <a:stretch>
            <a:fillRect/>
          </a:stretch>
        </p:blipFill>
        <p:spPr bwMode="auto">
          <a:xfrm>
            <a:off x="5029200" y="1419225"/>
            <a:ext cx="3073400" cy="2009775"/>
          </a:xfrm>
          <a:prstGeom prst="rect">
            <a:avLst/>
          </a:prstGeom>
          <a:noFill/>
        </p:spPr>
      </p:pic>
      <p:grpSp>
        <p:nvGrpSpPr>
          <p:cNvPr id="442384" name="Group 16"/>
          <p:cNvGrpSpPr>
            <a:grpSpLocks/>
          </p:cNvGrpSpPr>
          <p:nvPr/>
        </p:nvGrpSpPr>
        <p:grpSpPr bwMode="auto">
          <a:xfrm>
            <a:off x="4113213" y="3067050"/>
            <a:ext cx="1076325" cy="2079625"/>
            <a:chOff x="2591" y="1932"/>
            <a:chExt cx="678" cy="1310"/>
          </a:xfrm>
        </p:grpSpPr>
        <p:grpSp>
          <p:nvGrpSpPr>
            <p:cNvPr id="442385" name="Group 17"/>
            <p:cNvGrpSpPr>
              <a:grpSpLocks/>
            </p:cNvGrpSpPr>
            <p:nvPr/>
          </p:nvGrpSpPr>
          <p:grpSpPr bwMode="auto">
            <a:xfrm rot="5323681">
              <a:off x="2856" y="2606"/>
              <a:ext cx="194" cy="372"/>
              <a:chOff x="3702" y="1344"/>
              <a:chExt cx="397" cy="579"/>
            </a:xfrm>
          </p:grpSpPr>
          <p:sp>
            <p:nvSpPr>
              <p:cNvPr id="442386" name="Freeform 18"/>
              <p:cNvSpPr>
                <a:spLocks/>
              </p:cNvSpPr>
              <p:nvPr/>
            </p:nvSpPr>
            <p:spPr bwMode="auto">
              <a:xfrm>
                <a:off x="3709" y="1344"/>
                <a:ext cx="372" cy="568"/>
              </a:xfrm>
              <a:custGeom>
                <a:avLst/>
                <a:gdLst/>
                <a:ahLst/>
                <a:cxnLst>
                  <a:cxn ang="0">
                    <a:pos x="212" y="392"/>
                  </a:cxn>
                  <a:cxn ang="0">
                    <a:pos x="264" y="717"/>
                  </a:cxn>
                  <a:cxn ang="0">
                    <a:pos x="299" y="1069"/>
                  </a:cxn>
                  <a:cxn ang="0">
                    <a:pos x="312" y="1473"/>
                  </a:cxn>
                  <a:cxn ang="0">
                    <a:pos x="286" y="1904"/>
                  </a:cxn>
                  <a:cxn ang="0">
                    <a:pos x="204" y="2337"/>
                  </a:cxn>
                  <a:cxn ang="0">
                    <a:pos x="51" y="2744"/>
                  </a:cxn>
                  <a:cxn ang="0">
                    <a:pos x="36" y="2830"/>
                  </a:cxn>
                  <a:cxn ang="0">
                    <a:pos x="112" y="2802"/>
                  </a:cxn>
                  <a:cxn ang="0">
                    <a:pos x="192" y="2757"/>
                  </a:cxn>
                  <a:cxn ang="0">
                    <a:pos x="282" y="2686"/>
                  </a:cxn>
                  <a:cxn ang="0">
                    <a:pos x="377" y="2584"/>
                  </a:cxn>
                  <a:cxn ang="0">
                    <a:pos x="469" y="2445"/>
                  </a:cxn>
                  <a:cxn ang="0">
                    <a:pos x="550" y="2263"/>
                  </a:cxn>
                  <a:cxn ang="0">
                    <a:pos x="594" y="2314"/>
                  </a:cxn>
                  <a:cxn ang="0">
                    <a:pos x="636" y="2420"/>
                  </a:cxn>
                  <a:cxn ang="0">
                    <a:pos x="690" y="2519"/>
                  </a:cxn>
                  <a:cxn ang="0">
                    <a:pos x="765" y="2621"/>
                  </a:cxn>
                  <a:cxn ang="0">
                    <a:pos x="864" y="2720"/>
                  </a:cxn>
                  <a:cxn ang="0">
                    <a:pos x="991" y="2809"/>
                  </a:cxn>
                  <a:cxn ang="0">
                    <a:pos x="983" y="2766"/>
                  </a:cxn>
                  <a:cxn ang="0">
                    <a:pos x="929" y="2659"/>
                  </a:cxn>
                  <a:cxn ang="0">
                    <a:pos x="905" y="2579"/>
                  </a:cxn>
                  <a:cxn ang="0">
                    <a:pos x="892" y="2488"/>
                  </a:cxn>
                  <a:cxn ang="0">
                    <a:pos x="897" y="2388"/>
                  </a:cxn>
                  <a:cxn ang="0">
                    <a:pos x="919" y="2312"/>
                  </a:cxn>
                  <a:cxn ang="0">
                    <a:pos x="1001" y="2374"/>
                  </a:cxn>
                  <a:cxn ang="0">
                    <a:pos x="1110" y="2438"/>
                  </a:cxn>
                  <a:cxn ang="0">
                    <a:pos x="1231" y="2495"/>
                  </a:cxn>
                  <a:cxn ang="0">
                    <a:pos x="1386" y="2548"/>
                  </a:cxn>
                  <a:cxn ang="0">
                    <a:pos x="1573" y="2595"/>
                  </a:cxn>
                  <a:cxn ang="0">
                    <a:pos x="1796" y="2627"/>
                  </a:cxn>
                  <a:cxn ang="0">
                    <a:pos x="1790" y="2624"/>
                  </a:cxn>
                  <a:cxn ang="0">
                    <a:pos x="1633" y="2542"/>
                  </a:cxn>
                  <a:cxn ang="0">
                    <a:pos x="1441" y="2380"/>
                  </a:cxn>
                  <a:cxn ang="0">
                    <a:pos x="1258" y="2144"/>
                  </a:cxn>
                  <a:cxn ang="0">
                    <a:pos x="1132" y="1836"/>
                  </a:cxn>
                  <a:cxn ang="0">
                    <a:pos x="1105" y="1460"/>
                  </a:cxn>
                  <a:cxn ang="0">
                    <a:pos x="1223" y="1019"/>
                  </a:cxn>
                  <a:cxn ang="0">
                    <a:pos x="1529" y="517"/>
                  </a:cxn>
                  <a:cxn ang="0">
                    <a:pos x="1525" y="508"/>
                  </a:cxn>
                  <a:cxn ang="0">
                    <a:pos x="1331" y="706"/>
                  </a:cxn>
                  <a:cxn ang="0">
                    <a:pos x="1153" y="867"/>
                  </a:cxn>
                  <a:cxn ang="0">
                    <a:pos x="1069" y="928"/>
                  </a:cxn>
                  <a:cxn ang="0">
                    <a:pos x="1010" y="950"/>
                  </a:cxn>
                  <a:cxn ang="0">
                    <a:pos x="983" y="898"/>
                  </a:cxn>
                  <a:cxn ang="0">
                    <a:pos x="982" y="780"/>
                  </a:cxn>
                  <a:cxn ang="0">
                    <a:pos x="1007" y="577"/>
                  </a:cxn>
                  <a:cxn ang="0">
                    <a:pos x="1075" y="227"/>
                  </a:cxn>
                  <a:cxn ang="0">
                    <a:pos x="1125" y="11"/>
                  </a:cxn>
                  <a:cxn ang="0">
                    <a:pos x="1094" y="85"/>
                  </a:cxn>
                  <a:cxn ang="0">
                    <a:pos x="971" y="372"/>
                  </a:cxn>
                  <a:cxn ang="0">
                    <a:pos x="867" y="584"/>
                  </a:cxn>
                  <a:cxn ang="0">
                    <a:pos x="776" y="739"/>
                  </a:cxn>
                  <a:cxn ang="0">
                    <a:pos x="687" y="857"/>
                  </a:cxn>
                  <a:cxn ang="0">
                    <a:pos x="603" y="916"/>
                  </a:cxn>
                  <a:cxn ang="0">
                    <a:pos x="527" y="905"/>
                  </a:cxn>
                  <a:cxn ang="0">
                    <a:pos x="453" y="839"/>
                  </a:cxn>
                  <a:cxn ang="0">
                    <a:pos x="384" y="737"/>
                  </a:cxn>
                  <a:cxn ang="0">
                    <a:pos x="320" y="614"/>
                  </a:cxn>
                  <a:cxn ang="0">
                    <a:pos x="232" y="397"/>
                  </a:cxn>
                </a:cxnLst>
                <a:rect l="0" t="0" r="r" b="b"/>
                <a:pathLst>
                  <a:path w="1859" h="2839">
                    <a:moveTo>
                      <a:pt x="179" y="237"/>
                    </a:moveTo>
                    <a:lnTo>
                      <a:pt x="184" y="256"/>
                    </a:lnTo>
                    <a:lnTo>
                      <a:pt x="195" y="309"/>
                    </a:lnTo>
                    <a:lnTo>
                      <a:pt x="212" y="392"/>
                    </a:lnTo>
                    <a:lnTo>
                      <a:pt x="232" y="504"/>
                    </a:lnTo>
                    <a:lnTo>
                      <a:pt x="242" y="570"/>
                    </a:lnTo>
                    <a:lnTo>
                      <a:pt x="253" y="641"/>
                    </a:lnTo>
                    <a:lnTo>
                      <a:pt x="264" y="717"/>
                    </a:lnTo>
                    <a:lnTo>
                      <a:pt x="274" y="799"/>
                    </a:lnTo>
                    <a:lnTo>
                      <a:pt x="284" y="884"/>
                    </a:lnTo>
                    <a:lnTo>
                      <a:pt x="292" y="975"/>
                    </a:lnTo>
                    <a:lnTo>
                      <a:pt x="299" y="1069"/>
                    </a:lnTo>
                    <a:lnTo>
                      <a:pt x="306" y="1165"/>
                    </a:lnTo>
                    <a:lnTo>
                      <a:pt x="310" y="1265"/>
                    </a:lnTo>
                    <a:lnTo>
                      <a:pt x="312" y="1369"/>
                    </a:lnTo>
                    <a:lnTo>
                      <a:pt x="312" y="1473"/>
                    </a:lnTo>
                    <a:lnTo>
                      <a:pt x="310" y="1579"/>
                    </a:lnTo>
                    <a:lnTo>
                      <a:pt x="305" y="1687"/>
                    </a:lnTo>
                    <a:lnTo>
                      <a:pt x="297" y="1796"/>
                    </a:lnTo>
                    <a:lnTo>
                      <a:pt x="286" y="1904"/>
                    </a:lnTo>
                    <a:lnTo>
                      <a:pt x="271" y="2014"/>
                    </a:lnTo>
                    <a:lnTo>
                      <a:pt x="253" y="2122"/>
                    </a:lnTo>
                    <a:lnTo>
                      <a:pt x="231" y="2230"/>
                    </a:lnTo>
                    <a:lnTo>
                      <a:pt x="204" y="2337"/>
                    </a:lnTo>
                    <a:lnTo>
                      <a:pt x="173" y="2442"/>
                    </a:lnTo>
                    <a:lnTo>
                      <a:pt x="137" y="2545"/>
                    </a:lnTo>
                    <a:lnTo>
                      <a:pt x="97" y="2646"/>
                    </a:lnTo>
                    <a:lnTo>
                      <a:pt x="51" y="2744"/>
                    </a:lnTo>
                    <a:lnTo>
                      <a:pt x="0" y="2839"/>
                    </a:lnTo>
                    <a:lnTo>
                      <a:pt x="5" y="2838"/>
                    </a:lnTo>
                    <a:lnTo>
                      <a:pt x="17" y="2836"/>
                    </a:lnTo>
                    <a:lnTo>
                      <a:pt x="36" y="2830"/>
                    </a:lnTo>
                    <a:lnTo>
                      <a:pt x="62" y="2822"/>
                    </a:lnTo>
                    <a:lnTo>
                      <a:pt x="77" y="2817"/>
                    </a:lnTo>
                    <a:lnTo>
                      <a:pt x="94" y="2809"/>
                    </a:lnTo>
                    <a:lnTo>
                      <a:pt x="112" y="2802"/>
                    </a:lnTo>
                    <a:lnTo>
                      <a:pt x="130" y="2792"/>
                    </a:lnTo>
                    <a:lnTo>
                      <a:pt x="150" y="2782"/>
                    </a:lnTo>
                    <a:lnTo>
                      <a:pt x="171" y="2770"/>
                    </a:lnTo>
                    <a:lnTo>
                      <a:pt x="192" y="2757"/>
                    </a:lnTo>
                    <a:lnTo>
                      <a:pt x="214" y="2741"/>
                    </a:lnTo>
                    <a:lnTo>
                      <a:pt x="236" y="2725"/>
                    </a:lnTo>
                    <a:lnTo>
                      <a:pt x="259" y="2706"/>
                    </a:lnTo>
                    <a:lnTo>
                      <a:pt x="282" y="2686"/>
                    </a:lnTo>
                    <a:lnTo>
                      <a:pt x="306" y="2663"/>
                    </a:lnTo>
                    <a:lnTo>
                      <a:pt x="330" y="2639"/>
                    </a:lnTo>
                    <a:lnTo>
                      <a:pt x="353" y="2613"/>
                    </a:lnTo>
                    <a:lnTo>
                      <a:pt x="377" y="2584"/>
                    </a:lnTo>
                    <a:lnTo>
                      <a:pt x="400" y="2553"/>
                    </a:lnTo>
                    <a:lnTo>
                      <a:pt x="424" y="2519"/>
                    </a:lnTo>
                    <a:lnTo>
                      <a:pt x="447" y="2483"/>
                    </a:lnTo>
                    <a:lnTo>
                      <a:pt x="469" y="2445"/>
                    </a:lnTo>
                    <a:lnTo>
                      <a:pt x="490" y="2404"/>
                    </a:lnTo>
                    <a:lnTo>
                      <a:pt x="511" y="2360"/>
                    </a:lnTo>
                    <a:lnTo>
                      <a:pt x="531" y="2314"/>
                    </a:lnTo>
                    <a:lnTo>
                      <a:pt x="550" y="2263"/>
                    </a:lnTo>
                    <a:lnTo>
                      <a:pt x="569" y="2210"/>
                    </a:lnTo>
                    <a:lnTo>
                      <a:pt x="572" y="2229"/>
                    </a:lnTo>
                    <a:lnTo>
                      <a:pt x="584" y="2279"/>
                    </a:lnTo>
                    <a:lnTo>
                      <a:pt x="594" y="2314"/>
                    </a:lnTo>
                    <a:lnTo>
                      <a:pt x="608" y="2353"/>
                    </a:lnTo>
                    <a:lnTo>
                      <a:pt x="616" y="2375"/>
                    </a:lnTo>
                    <a:lnTo>
                      <a:pt x="626" y="2397"/>
                    </a:lnTo>
                    <a:lnTo>
                      <a:pt x="636" y="2420"/>
                    </a:lnTo>
                    <a:lnTo>
                      <a:pt x="648" y="2444"/>
                    </a:lnTo>
                    <a:lnTo>
                      <a:pt x="660" y="2468"/>
                    </a:lnTo>
                    <a:lnTo>
                      <a:pt x="674" y="2493"/>
                    </a:lnTo>
                    <a:lnTo>
                      <a:pt x="690" y="2519"/>
                    </a:lnTo>
                    <a:lnTo>
                      <a:pt x="706" y="2544"/>
                    </a:lnTo>
                    <a:lnTo>
                      <a:pt x="724" y="2569"/>
                    </a:lnTo>
                    <a:lnTo>
                      <a:pt x="744" y="2596"/>
                    </a:lnTo>
                    <a:lnTo>
                      <a:pt x="765" y="2621"/>
                    </a:lnTo>
                    <a:lnTo>
                      <a:pt x="787" y="2646"/>
                    </a:lnTo>
                    <a:lnTo>
                      <a:pt x="811" y="2671"/>
                    </a:lnTo>
                    <a:lnTo>
                      <a:pt x="836" y="2696"/>
                    </a:lnTo>
                    <a:lnTo>
                      <a:pt x="864" y="2720"/>
                    </a:lnTo>
                    <a:lnTo>
                      <a:pt x="892" y="2744"/>
                    </a:lnTo>
                    <a:lnTo>
                      <a:pt x="924" y="2766"/>
                    </a:lnTo>
                    <a:lnTo>
                      <a:pt x="956" y="2788"/>
                    </a:lnTo>
                    <a:lnTo>
                      <a:pt x="991" y="2809"/>
                    </a:lnTo>
                    <a:lnTo>
                      <a:pt x="1027" y="2828"/>
                    </a:lnTo>
                    <a:lnTo>
                      <a:pt x="1018" y="2818"/>
                    </a:lnTo>
                    <a:lnTo>
                      <a:pt x="996" y="2788"/>
                    </a:lnTo>
                    <a:lnTo>
                      <a:pt x="983" y="2766"/>
                    </a:lnTo>
                    <a:lnTo>
                      <a:pt x="968" y="2740"/>
                    </a:lnTo>
                    <a:lnTo>
                      <a:pt x="952" y="2710"/>
                    </a:lnTo>
                    <a:lnTo>
                      <a:pt x="936" y="2677"/>
                    </a:lnTo>
                    <a:lnTo>
                      <a:pt x="929" y="2659"/>
                    </a:lnTo>
                    <a:lnTo>
                      <a:pt x="923" y="2640"/>
                    </a:lnTo>
                    <a:lnTo>
                      <a:pt x="916" y="2621"/>
                    </a:lnTo>
                    <a:lnTo>
                      <a:pt x="910" y="2600"/>
                    </a:lnTo>
                    <a:lnTo>
                      <a:pt x="905" y="2579"/>
                    </a:lnTo>
                    <a:lnTo>
                      <a:pt x="900" y="2558"/>
                    </a:lnTo>
                    <a:lnTo>
                      <a:pt x="897" y="2535"/>
                    </a:lnTo>
                    <a:lnTo>
                      <a:pt x="894" y="2511"/>
                    </a:lnTo>
                    <a:lnTo>
                      <a:pt x="892" y="2488"/>
                    </a:lnTo>
                    <a:lnTo>
                      <a:pt x="892" y="2464"/>
                    </a:lnTo>
                    <a:lnTo>
                      <a:pt x="892" y="2439"/>
                    </a:lnTo>
                    <a:lnTo>
                      <a:pt x="894" y="2414"/>
                    </a:lnTo>
                    <a:lnTo>
                      <a:pt x="897" y="2388"/>
                    </a:lnTo>
                    <a:lnTo>
                      <a:pt x="903" y="2362"/>
                    </a:lnTo>
                    <a:lnTo>
                      <a:pt x="909" y="2336"/>
                    </a:lnTo>
                    <a:lnTo>
                      <a:pt x="916" y="2308"/>
                    </a:lnTo>
                    <a:lnTo>
                      <a:pt x="919" y="2312"/>
                    </a:lnTo>
                    <a:lnTo>
                      <a:pt x="930" y="2321"/>
                    </a:lnTo>
                    <a:lnTo>
                      <a:pt x="946" y="2335"/>
                    </a:lnTo>
                    <a:lnTo>
                      <a:pt x="970" y="2353"/>
                    </a:lnTo>
                    <a:lnTo>
                      <a:pt x="1001" y="2374"/>
                    </a:lnTo>
                    <a:lnTo>
                      <a:pt x="1038" y="2398"/>
                    </a:lnTo>
                    <a:lnTo>
                      <a:pt x="1061" y="2412"/>
                    </a:lnTo>
                    <a:lnTo>
                      <a:pt x="1084" y="2424"/>
                    </a:lnTo>
                    <a:lnTo>
                      <a:pt x="1110" y="2438"/>
                    </a:lnTo>
                    <a:lnTo>
                      <a:pt x="1137" y="2453"/>
                    </a:lnTo>
                    <a:lnTo>
                      <a:pt x="1167" y="2466"/>
                    </a:lnTo>
                    <a:lnTo>
                      <a:pt x="1198" y="2480"/>
                    </a:lnTo>
                    <a:lnTo>
                      <a:pt x="1231" y="2495"/>
                    </a:lnTo>
                    <a:lnTo>
                      <a:pt x="1267" y="2508"/>
                    </a:lnTo>
                    <a:lnTo>
                      <a:pt x="1305" y="2522"/>
                    </a:lnTo>
                    <a:lnTo>
                      <a:pt x="1344" y="2536"/>
                    </a:lnTo>
                    <a:lnTo>
                      <a:pt x="1386" y="2548"/>
                    </a:lnTo>
                    <a:lnTo>
                      <a:pt x="1430" y="2561"/>
                    </a:lnTo>
                    <a:lnTo>
                      <a:pt x="1475" y="2573"/>
                    </a:lnTo>
                    <a:lnTo>
                      <a:pt x="1524" y="2584"/>
                    </a:lnTo>
                    <a:lnTo>
                      <a:pt x="1573" y="2595"/>
                    </a:lnTo>
                    <a:lnTo>
                      <a:pt x="1626" y="2604"/>
                    </a:lnTo>
                    <a:lnTo>
                      <a:pt x="1681" y="2613"/>
                    </a:lnTo>
                    <a:lnTo>
                      <a:pt x="1737" y="2620"/>
                    </a:lnTo>
                    <a:lnTo>
                      <a:pt x="1796" y="2627"/>
                    </a:lnTo>
                    <a:lnTo>
                      <a:pt x="1859" y="2631"/>
                    </a:lnTo>
                    <a:lnTo>
                      <a:pt x="1842" y="2635"/>
                    </a:lnTo>
                    <a:lnTo>
                      <a:pt x="1819" y="2631"/>
                    </a:lnTo>
                    <a:lnTo>
                      <a:pt x="1790" y="2624"/>
                    </a:lnTo>
                    <a:lnTo>
                      <a:pt x="1756" y="2610"/>
                    </a:lnTo>
                    <a:lnTo>
                      <a:pt x="1719" y="2593"/>
                    </a:lnTo>
                    <a:lnTo>
                      <a:pt x="1677" y="2569"/>
                    </a:lnTo>
                    <a:lnTo>
                      <a:pt x="1633" y="2542"/>
                    </a:lnTo>
                    <a:lnTo>
                      <a:pt x="1587" y="2508"/>
                    </a:lnTo>
                    <a:lnTo>
                      <a:pt x="1538" y="2470"/>
                    </a:lnTo>
                    <a:lnTo>
                      <a:pt x="1490" y="2428"/>
                    </a:lnTo>
                    <a:lnTo>
                      <a:pt x="1441" y="2380"/>
                    </a:lnTo>
                    <a:lnTo>
                      <a:pt x="1393" y="2328"/>
                    </a:lnTo>
                    <a:lnTo>
                      <a:pt x="1346" y="2272"/>
                    </a:lnTo>
                    <a:lnTo>
                      <a:pt x="1301" y="2210"/>
                    </a:lnTo>
                    <a:lnTo>
                      <a:pt x="1258" y="2144"/>
                    </a:lnTo>
                    <a:lnTo>
                      <a:pt x="1221" y="2074"/>
                    </a:lnTo>
                    <a:lnTo>
                      <a:pt x="1186" y="1999"/>
                    </a:lnTo>
                    <a:lnTo>
                      <a:pt x="1156" y="1920"/>
                    </a:lnTo>
                    <a:lnTo>
                      <a:pt x="1132" y="1836"/>
                    </a:lnTo>
                    <a:lnTo>
                      <a:pt x="1114" y="1748"/>
                    </a:lnTo>
                    <a:lnTo>
                      <a:pt x="1103" y="1657"/>
                    </a:lnTo>
                    <a:lnTo>
                      <a:pt x="1099" y="1560"/>
                    </a:lnTo>
                    <a:lnTo>
                      <a:pt x="1105" y="1460"/>
                    </a:lnTo>
                    <a:lnTo>
                      <a:pt x="1118" y="1356"/>
                    </a:lnTo>
                    <a:lnTo>
                      <a:pt x="1143" y="1248"/>
                    </a:lnTo>
                    <a:lnTo>
                      <a:pt x="1176" y="1135"/>
                    </a:lnTo>
                    <a:lnTo>
                      <a:pt x="1223" y="1019"/>
                    </a:lnTo>
                    <a:lnTo>
                      <a:pt x="1279" y="899"/>
                    </a:lnTo>
                    <a:lnTo>
                      <a:pt x="1349" y="776"/>
                    </a:lnTo>
                    <a:lnTo>
                      <a:pt x="1432" y="649"/>
                    </a:lnTo>
                    <a:lnTo>
                      <a:pt x="1529" y="517"/>
                    </a:lnTo>
                    <a:lnTo>
                      <a:pt x="1641" y="382"/>
                    </a:lnTo>
                    <a:lnTo>
                      <a:pt x="1621" y="406"/>
                    </a:lnTo>
                    <a:lnTo>
                      <a:pt x="1564" y="467"/>
                    </a:lnTo>
                    <a:lnTo>
                      <a:pt x="1525" y="508"/>
                    </a:lnTo>
                    <a:lnTo>
                      <a:pt x="1482" y="553"/>
                    </a:lnTo>
                    <a:lnTo>
                      <a:pt x="1434" y="602"/>
                    </a:lnTo>
                    <a:lnTo>
                      <a:pt x="1384" y="654"/>
                    </a:lnTo>
                    <a:lnTo>
                      <a:pt x="1331" y="706"/>
                    </a:lnTo>
                    <a:lnTo>
                      <a:pt x="1278" y="756"/>
                    </a:lnTo>
                    <a:lnTo>
                      <a:pt x="1227" y="803"/>
                    </a:lnTo>
                    <a:lnTo>
                      <a:pt x="1176" y="848"/>
                    </a:lnTo>
                    <a:lnTo>
                      <a:pt x="1153" y="867"/>
                    </a:lnTo>
                    <a:lnTo>
                      <a:pt x="1130" y="885"/>
                    </a:lnTo>
                    <a:lnTo>
                      <a:pt x="1109" y="901"/>
                    </a:lnTo>
                    <a:lnTo>
                      <a:pt x="1088" y="916"/>
                    </a:lnTo>
                    <a:lnTo>
                      <a:pt x="1069" y="928"/>
                    </a:lnTo>
                    <a:lnTo>
                      <a:pt x="1051" y="938"/>
                    </a:lnTo>
                    <a:lnTo>
                      <a:pt x="1035" y="945"/>
                    </a:lnTo>
                    <a:lnTo>
                      <a:pt x="1022" y="950"/>
                    </a:lnTo>
                    <a:lnTo>
                      <a:pt x="1010" y="950"/>
                    </a:lnTo>
                    <a:lnTo>
                      <a:pt x="999" y="944"/>
                    </a:lnTo>
                    <a:lnTo>
                      <a:pt x="992" y="934"/>
                    </a:lnTo>
                    <a:lnTo>
                      <a:pt x="987" y="918"/>
                    </a:lnTo>
                    <a:lnTo>
                      <a:pt x="983" y="898"/>
                    </a:lnTo>
                    <a:lnTo>
                      <a:pt x="979" y="874"/>
                    </a:lnTo>
                    <a:lnTo>
                      <a:pt x="979" y="847"/>
                    </a:lnTo>
                    <a:lnTo>
                      <a:pt x="979" y="815"/>
                    </a:lnTo>
                    <a:lnTo>
                      <a:pt x="982" y="780"/>
                    </a:lnTo>
                    <a:lnTo>
                      <a:pt x="985" y="743"/>
                    </a:lnTo>
                    <a:lnTo>
                      <a:pt x="989" y="704"/>
                    </a:lnTo>
                    <a:lnTo>
                      <a:pt x="994" y="663"/>
                    </a:lnTo>
                    <a:lnTo>
                      <a:pt x="1007" y="577"/>
                    </a:lnTo>
                    <a:lnTo>
                      <a:pt x="1023" y="487"/>
                    </a:lnTo>
                    <a:lnTo>
                      <a:pt x="1039" y="397"/>
                    </a:lnTo>
                    <a:lnTo>
                      <a:pt x="1057" y="309"/>
                    </a:lnTo>
                    <a:lnTo>
                      <a:pt x="1075" y="227"/>
                    </a:lnTo>
                    <a:lnTo>
                      <a:pt x="1091" y="153"/>
                    </a:lnTo>
                    <a:lnTo>
                      <a:pt x="1106" y="91"/>
                    </a:lnTo>
                    <a:lnTo>
                      <a:pt x="1117" y="42"/>
                    </a:lnTo>
                    <a:lnTo>
                      <a:pt x="1125" y="11"/>
                    </a:lnTo>
                    <a:lnTo>
                      <a:pt x="1127" y="0"/>
                    </a:lnTo>
                    <a:lnTo>
                      <a:pt x="1124" y="10"/>
                    </a:lnTo>
                    <a:lnTo>
                      <a:pt x="1112" y="39"/>
                    </a:lnTo>
                    <a:lnTo>
                      <a:pt x="1094" y="85"/>
                    </a:lnTo>
                    <a:lnTo>
                      <a:pt x="1071" y="142"/>
                    </a:lnTo>
                    <a:lnTo>
                      <a:pt x="1042" y="212"/>
                    </a:lnTo>
                    <a:lnTo>
                      <a:pt x="1009" y="289"/>
                    </a:lnTo>
                    <a:lnTo>
                      <a:pt x="971" y="372"/>
                    </a:lnTo>
                    <a:lnTo>
                      <a:pt x="931" y="457"/>
                    </a:lnTo>
                    <a:lnTo>
                      <a:pt x="910" y="499"/>
                    </a:lnTo>
                    <a:lnTo>
                      <a:pt x="889" y="542"/>
                    </a:lnTo>
                    <a:lnTo>
                      <a:pt x="867" y="584"/>
                    </a:lnTo>
                    <a:lnTo>
                      <a:pt x="845" y="626"/>
                    </a:lnTo>
                    <a:lnTo>
                      <a:pt x="822" y="664"/>
                    </a:lnTo>
                    <a:lnTo>
                      <a:pt x="799" y="702"/>
                    </a:lnTo>
                    <a:lnTo>
                      <a:pt x="776" y="739"/>
                    </a:lnTo>
                    <a:lnTo>
                      <a:pt x="754" y="773"/>
                    </a:lnTo>
                    <a:lnTo>
                      <a:pt x="731" y="803"/>
                    </a:lnTo>
                    <a:lnTo>
                      <a:pt x="709" y="832"/>
                    </a:lnTo>
                    <a:lnTo>
                      <a:pt x="687" y="857"/>
                    </a:lnTo>
                    <a:lnTo>
                      <a:pt x="665" y="878"/>
                    </a:lnTo>
                    <a:lnTo>
                      <a:pt x="644" y="895"/>
                    </a:lnTo>
                    <a:lnTo>
                      <a:pt x="623" y="909"/>
                    </a:lnTo>
                    <a:lnTo>
                      <a:pt x="603" y="916"/>
                    </a:lnTo>
                    <a:lnTo>
                      <a:pt x="584" y="920"/>
                    </a:lnTo>
                    <a:lnTo>
                      <a:pt x="565" y="919"/>
                    </a:lnTo>
                    <a:lnTo>
                      <a:pt x="546" y="914"/>
                    </a:lnTo>
                    <a:lnTo>
                      <a:pt x="527" y="905"/>
                    </a:lnTo>
                    <a:lnTo>
                      <a:pt x="508" y="893"/>
                    </a:lnTo>
                    <a:lnTo>
                      <a:pt x="490" y="878"/>
                    </a:lnTo>
                    <a:lnTo>
                      <a:pt x="471" y="860"/>
                    </a:lnTo>
                    <a:lnTo>
                      <a:pt x="453" y="839"/>
                    </a:lnTo>
                    <a:lnTo>
                      <a:pt x="435" y="817"/>
                    </a:lnTo>
                    <a:lnTo>
                      <a:pt x="417" y="792"/>
                    </a:lnTo>
                    <a:lnTo>
                      <a:pt x="400" y="765"/>
                    </a:lnTo>
                    <a:lnTo>
                      <a:pt x="384" y="737"/>
                    </a:lnTo>
                    <a:lnTo>
                      <a:pt x="367" y="708"/>
                    </a:lnTo>
                    <a:lnTo>
                      <a:pt x="351" y="677"/>
                    </a:lnTo>
                    <a:lnTo>
                      <a:pt x="335" y="646"/>
                    </a:lnTo>
                    <a:lnTo>
                      <a:pt x="320" y="614"/>
                    </a:lnTo>
                    <a:lnTo>
                      <a:pt x="306" y="582"/>
                    </a:lnTo>
                    <a:lnTo>
                      <a:pt x="278" y="518"/>
                    </a:lnTo>
                    <a:lnTo>
                      <a:pt x="254" y="456"/>
                    </a:lnTo>
                    <a:lnTo>
                      <a:pt x="232" y="397"/>
                    </a:lnTo>
                    <a:lnTo>
                      <a:pt x="214" y="346"/>
                    </a:lnTo>
                    <a:lnTo>
                      <a:pt x="188" y="267"/>
                    </a:lnTo>
                    <a:lnTo>
                      <a:pt x="179" y="237"/>
                    </a:lnTo>
                    <a:close/>
                  </a:path>
                </a:pathLst>
              </a:custGeom>
              <a:solidFill>
                <a:srgbClr val="808000"/>
              </a:solidFill>
              <a:ln w="9525">
                <a:solidFill>
                  <a:srgbClr val="808000"/>
                </a:solidFill>
                <a:round/>
                <a:headEnd/>
                <a:tailEnd/>
              </a:ln>
            </p:spPr>
            <p:txBody>
              <a:bodyPr/>
              <a:lstStyle/>
              <a:p>
                <a:endParaRPr lang="pt-BR"/>
              </a:p>
            </p:txBody>
          </p:sp>
          <p:sp>
            <p:nvSpPr>
              <p:cNvPr id="442387" name="Freeform 19"/>
              <p:cNvSpPr>
                <a:spLocks/>
              </p:cNvSpPr>
              <p:nvPr/>
            </p:nvSpPr>
            <p:spPr bwMode="auto">
              <a:xfrm>
                <a:off x="3702" y="1392"/>
                <a:ext cx="74" cy="526"/>
              </a:xfrm>
              <a:custGeom>
                <a:avLst/>
                <a:gdLst/>
                <a:ahLst/>
                <a:cxnLst>
                  <a:cxn ang="0">
                    <a:pos x="55" y="2616"/>
                  </a:cxn>
                  <a:cxn ang="0">
                    <a:pos x="107" y="2519"/>
                  </a:cxn>
                  <a:cxn ang="0">
                    <a:pos x="153" y="2421"/>
                  </a:cxn>
                  <a:cxn ang="0">
                    <a:pos x="194" y="2320"/>
                  </a:cxn>
                  <a:cxn ang="0">
                    <a:pos x="230" y="2215"/>
                  </a:cxn>
                  <a:cxn ang="0">
                    <a:pos x="262" y="2109"/>
                  </a:cxn>
                  <a:cxn ang="0">
                    <a:pos x="288" y="2002"/>
                  </a:cxn>
                  <a:cxn ang="0">
                    <a:pos x="310" y="1893"/>
                  </a:cxn>
                  <a:cxn ang="0">
                    <a:pos x="329" y="1784"/>
                  </a:cxn>
                  <a:cxn ang="0">
                    <a:pos x="344" y="1673"/>
                  </a:cxn>
                  <a:cxn ang="0">
                    <a:pos x="354" y="1564"/>
                  </a:cxn>
                  <a:cxn ang="0">
                    <a:pos x="363" y="1455"/>
                  </a:cxn>
                  <a:cxn ang="0">
                    <a:pos x="368" y="1347"/>
                  </a:cxn>
                  <a:cxn ang="0">
                    <a:pos x="370" y="1240"/>
                  </a:cxn>
                  <a:cxn ang="0">
                    <a:pos x="370" y="1136"/>
                  </a:cxn>
                  <a:cxn ang="0">
                    <a:pos x="364" y="931"/>
                  </a:cxn>
                  <a:cxn ang="0">
                    <a:pos x="350" y="740"/>
                  </a:cxn>
                  <a:cxn ang="0">
                    <a:pos x="332" y="563"/>
                  </a:cxn>
                  <a:cxn ang="0">
                    <a:pos x="311" y="405"/>
                  </a:cxn>
                  <a:cxn ang="0">
                    <a:pos x="290" y="268"/>
                  </a:cxn>
                  <a:cxn ang="0">
                    <a:pos x="252" y="72"/>
                  </a:cxn>
                  <a:cxn ang="0">
                    <a:pos x="236" y="0"/>
                  </a:cxn>
                  <a:cxn ang="0">
                    <a:pos x="202" y="27"/>
                  </a:cxn>
                  <a:cxn ang="0">
                    <a:pos x="230" y="163"/>
                  </a:cxn>
                  <a:cxn ang="0">
                    <a:pos x="260" y="340"/>
                  </a:cxn>
                  <a:cxn ang="0">
                    <a:pos x="283" y="487"/>
                  </a:cxn>
                  <a:cxn ang="0">
                    <a:pos x="302" y="654"/>
                  </a:cxn>
                  <a:cxn ang="0">
                    <a:pos x="317" y="837"/>
                  </a:cxn>
                  <a:cxn ang="0">
                    <a:pos x="328" y="1033"/>
                  </a:cxn>
                  <a:cxn ang="0">
                    <a:pos x="330" y="1187"/>
                  </a:cxn>
                  <a:cxn ang="0">
                    <a:pos x="329" y="1292"/>
                  </a:cxn>
                  <a:cxn ang="0">
                    <a:pos x="326" y="1400"/>
                  </a:cxn>
                  <a:cxn ang="0">
                    <a:pos x="319" y="1507"/>
                  </a:cxn>
                  <a:cxn ang="0">
                    <a:pos x="310" y="1615"/>
                  </a:cxn>
                  <a:cxn ang="0">
                    <a:pos x="297" y="1724"/>
                  </a:cxn>
                  <a:cxn ang="0">
                    <a:pos x="280" y="1831"/>
                  </a:cxn>
                  <a:cxn ang="0">
                    <a:pos x="260" y="1940"/>
                  </a:cxn>
                  <a:cxn ang="0">
                    <a:pos x="236" y="2046"/>
                  </a:cxn>
                  <a:cxn ang="0">
                    <a:pos x="208" y="2151"/>
                  </a:cxn>
                  <a:cxn ang="0">
                    <a:pos x="175" y="2254"/>
                  </a:cxn>
                  <a:cxn ang="0">
                    <a:pos x="137" y="2355"/>
                  </a:cxn>
                  <a:cxn ang="0">
                    <a:pos x="94" y="2454"/>
                  </a:cxn>
                  <a:cxn ang="0">
                    <a:pos x="47" y="2549"/>
                  </a:cxn>
                  <a:cxn ang="0">
                    <a:pos x="40" y="2626"/>
                  </a:cxn>
                  <a:cxn ang="0">
                    <a:pos x="0" y="2630"/>
                  </a:cxn>
                  <a:cxn ang="0">
                    <a:pos x="35" y="2586"/>
                  </a:cxn>
                </a:cxnLst>
                <a:rect l="0" t="0" r="r" b="b"/>
                <a:pathLst>
                  <a:path w="370" h="2630">
                    <a:moveTo>
                      <a:pt x="35" y="2586"/>
                    </a:moveTo>
                    <a:lnTo>
                      <a:pt x="55" y="2616"/>
                    </a:lnTo>
                    <a:lnTo>
                      <a:pt x="81" y="2568"/>
                    </a:lnTo>
                    <a:lnTo>
                      <a:pt x="107" y="2519"/>
                    </a:lnTo>
                    <a:lnTo>
                      <a:pt x="131" y="2471"/>
                    </a:lnTo>
                    <a:lnTo>
                      <a:pt x="153" y="2421"/>
                    </a:lnTo>
                    <a:lnTo>
                      <a:pt x="174" y="2370"/>
                    </a:lnTo>
                    <a:lnTo>
                      <a:pt x="194" y="2320"/>
                    </a:lnTo>
                    <a:lnTo>
                      <a:pt x="213" y="2267"/>
                    </a:lnTo>
                    <a:lnTo>
                      <a:pt x="230" y="2215"/>
                    </a:lnTo>
                    <a:lnTo>
                      <a:pt x="246" y="2163"/>
                    </a:lnTo>
                    <a:lnTo>
                      <a:pt x="262" y="2109"/>
                    </a:lnTo>
                    <a:lnTo>
                      <a:pt x="275" y="2055"/>
                    </a:lnTo>
                    <a:lnTo>
                      <a:pt x="288" y="2002"/>
                    </a:lnTo>
                    <a:lnTo>
                      <a:pt x="299" y="1947"/>
                    </a:lnTo>
                    <a:lnTo>
                      <a:pt x="310" y="1893"/>
                    </a:lnTo>
                    <a:lnTo>
                      <a:pt x="320" y="1839"/>
                    </a:lnTo>
                    <a:lnTo>
                      <a:pt x="329" y="1784"/>
                    </a:lnTo>
                    <a:lnTo>
                      <a:pt x="336" y="1728"/>
                    </a:lnTo>
                    <a:lnTo>
                      <a:pt x="344" y="1673"/>
                    </a:lnTo>
                    <a:lnTo>
                      <a:pt x="349" y="1619"/>
                    </a:lnTo>
                    <a:lnTo>
                      <a:pt x="354" y="1564"/>
                    </a:lnTo>
                    <a:lnTo>
                      <a:pt x="359" y="1509"/>
                    </a:lnTo>
                    <a:lnTo>
                      <a:pt x="363" y="1455"/>
                    </a:lnTo>
                    <a:lnTo>
                      <a:pt x="366" y="1401"/>
                    </a:lnTo>
                    <a:lnTo>
                      <a:pt x="368" y="1347"/>
                    </a:lnTo>
                    <a:lnTo>
                      <a:pt x="369" y="1293"/>
                    </a:lnTo>
                    <a:lnTo>
                      <a:pt x="370" y="1240"/>
                    </a:lnTo>
                    <a:lnTo>
                      <a:pt x="370" y="1187"/>
                    </a:lnTo>
                    <a:lnTo>
                      <a:pt x="370" y="1136"/>
                    </a:lnTo>
                    <a:lnTo>
                      <a:pt x="368" y="1032"/>
                    </a:lnTo>
                    <a:lnTo>
                      <a:pt x="364" y="931"/>
                    </a:lnTo>
                    <a:lnTo>
                      <a:pt x="357" y="835"/>
                    </a:lnTo>
                    <a:lnTo>
                      <a:pt x="350" y="740"/>
                    </a:lnTo>
                    <a:lnTo>
                      <a:pt x="342" y="649"/>
                    </a:lnTo>
                    <a:lnTo>
                      <a:pt x="332" y="563"/>
                    </a:lnTo>
                    <a:lnTo>
                      <a:pt x="322" y="482"/>
                    </a:lnTo>
                    <a:lnTo>
                      <a:pt x="311" y="405"/>
                    </a:lnTo>
                    <a:lnTo>
                      <a:pt x="300" y="334"/>
                    </a:lnTo>
                    <a:lnTo>
                      <a:pt x="290" y="268"/>
                    </a:lnTo>
                    <a:lnTo>
                      <a:pt x="269" y="156"/>
                    </a:lnTo>
                    <a:lnTo>
                      <a:pt x="252" y="72"/>
                    </a:lnTo>
                    <a:lnTo>
                      <a:pt x="240" y="18"/>
                    </a:lnTo>
                    <a:lnTo>
                      <a:pt x="236" y="0"/>
                    </a:lnTo>
                    <a:lnTo>
                      <a:pt x="197" y="9"/>
                    </a:lnTo>
                    <a:lnTo>
                      <a:pt x="202" y="27"/>
                    </a:lnTo>
                    <a:lnTo>
                      <a:pt x="213" y="80"/>
                    </a:lnTo>
                    <a:lnTo>
                      <a:pt x="230" y="163"/>
                    </a:lnTo>
                    <a:lnTo>
                      <a:pt x="250" y="275"/>
                    </a:lnTo>
                    <a:lnTo>
                      <a:pt x="260" y="340"/>
                    </a:lnTo>
                    <a:lnTo>
                      <a:pt x="272" y="410"/>
                    </a:lnTo>
                    <a:lnTo>
                      <a:pt x="283" y="487"/>
                    </a:lnTo>
                    <a:lnTo>
                      <a:pt x="292" y="568"/>
                    </a:lnTo>
                    <a:lnTo>
                      <a:pt x="302" y="654"/>
                    </a:lnTo>
                    <a:lnTo>
                      <a:pt x="310" y="744"/>
                    </a:lnTo>
                    <a:lnTo>
                      <a:pt x="317" y="837"/>
                    </a:lnTo>
                    <a:lnTo>
                      <a:pt x="324" y="933"/>
                    </a:lnTo>
                    <a:lnTo>
                      <a:pt x="328" y="1033"/>
                    </a:lnTo>
                    <a:lnTo>
                      <a:pt x="330" y="1136"/>
                    </a:lnTo>
                    <a:lnTo>
                      <a:pt x="330" y="1187"/>
                    </a:lnTo>
                    <a:lnTo>
                      <a:pt x="330" y="1240"/>
                    </a:lnTo>
                    <a:lnTo>
                      <a:pt x="329" y="1292"/>
                    </a:lnTo>
                    <a:lnTo>
                      <a:pt x="328" y="1346"/>
                    </a:lnTo>
                    <a:lnTo>
                      <a:pt x="326" y="1400"/>
                    </a:lnTo>
                    <a:lnTo>
                      <a:pt x="323" y="1453"/>
                    </a:lnTo>
                    <a:lnTo>
                      <a:pt x="319" y="1507"/>
                    </a:lnTo>
                    <a:lnTo>
                      <a:pt x="315" y="1561"/>
                    </a:lnTo>
                    <a:lnTo>
                      <a:pt x="310" y="1615"/>
                    </a:lnTo>
                    <a:lnTo>
                      <a:pt x="304" y="1669"/>
                    </a:lnTo>
                    <a:lnTo>
                      <a:pt x="297" y="1724"/>
                    </a:lnTo>
                    <a:lnTo>
                      <a:pt x="289" y="1778"/>
                    </a:lnTo>
                    <a:lnTo>
                      <a:pt x="280" y="1831"/>
                    </a:lnTo>
                    <a:lnTo>
                      <a:pt x="271" y="1886"/>
                    </a:lnTo>
                    <a:lnTo>
                      <a:pt x="260" y="1940"/>
                    </a:lnTo>
                    <a:lnTo>
                      <a:pt x="249" y="1992"/>
                    </a:lnTo>
                    <a:lnTo>
                      <a:pt x="236" y="2046"/>
                    </a:lnTo>
                    <a:lnTo>
                      <a:pt x="223" y="2099"/>
                    </a:lnTo>
                    <a:lnTo>
                      <a:pt x="208" y="2151"/>
                    </a:lnTo>
                    <a:lnTo>
                      <a:pt x="192" y="2203"/>
                    </a:lnTo>
                    <a:lnTo>
                      <a:pt x="175" y="2254"/>
                    </a:lnTo>
                    <a:lnTo>
                      <a:pt x="157" y="2305"/>
                    </a:lnTo>
                    <a:lnTo>
                      <a:pt x="137" y="2355"/>
                    </a:lnTo>
                    <a:lnTo>
                      <a:pt x="116" y="2405"/>
                    </a:lnTo>
                    <a:lnTo>
                      <a:pt x="94" y="2454"/>
                    </a:lnTo>
                    <a:lnTo>
                      <a:pt x="71" y="2502"/>
                    </a:lnTo>
                    <a:lnTo>
                      <a:pt x="47" y="2549"/>
                    </a:lnTo>
                    <a:lnTo>
                      <a:pt x="20" y="2596"/>
                    </a:lnTo>
                    <a:lnTo>
                      <a:pt x="40" y="2626"/>
                    </a:lnTo>
                    <a:lnTo>
                      <a:pt x="20" y="2596"/>
                    </a:lnTo>
                    <a:lnTo>
                      <a:pt x="0" y="2630"/>
                    </a:lnTo>
                    <a:lnTo>
                      <a:pt x="40" y="2626"/>
                    </a:lnTo>
                    <a:lnTo>
                      <a:pt x="35" y="2586"/>
                    </a:lnTo>
                    <a:close/>
                  </a:path>
                </a:pathLst>
              </a:custGeom>
              <a:solidFill>
                <a:srgbClr val="EBC0CD"/>
              </a:solidFill>
              <a:ln w="9525">
                <a:solidFill>
                  <a:srgbClr val="ACA800"/>
                </a:solidFill>
                <a:round/>
                <a:headEnd/>
                <a:tailEnd/>
              </a:ln>
            </p:spPr>
            <p:txBody>
              <a:bodyPr/>
              <a:lstStyle/>
              <a:p>
                <a:endParaRPr lang="pt-BR"/>
              </a:p>
            </p:txBody>
          </p:sp>
          <p:sp>
            <p:nvSpPr>
              <p:cNvPr id="442388" name="Freeform 20"/>
              <p:cNvSpPr>
                <a:spLocks/>
              </p:cNvSpPr>
              <p:nvPr/>
            </p:nvSpPr>
            <p:spPr bwMode="auto">
              <a:xfrm>
                <a:off x="3709" y="1770"/>
                <a:ext cx="118" cy="147"/>
              </a:xfrm>
              <a:custGeom>
                <a:avLst/>
                <a:gdLst/>
                <a:ahLst/>
                <a:cxnLst>
                  <a:cxn ang="0">
                    <a:pos x="553" y="80"/>
                  </a:cxn>
                  <a:cxn ang="0">
                    <a:pos x="516" y="180"/>
                  </a:cxn>
                  <a:cxn ang="0">
                    <a:pos x="475" y="270"/>
                  </a:cxn>
                  <a:cxn ang="0">
                    <a:pos x="432" y="348"/>
                  </a:cxn>
                  <a:cxn ang="0">
                    <a:pos x="388" y="416"/>
                  </a:cxn>
                  <a:cxn ang="0">
                    <a:pos x="341" y="475"/>
                  </a:cxn>
                  <a:cxn ang="0">
                    <a:pos x="295" y="524"/>
                  </a:cxn>
                  <a:cxn ang="0">
                    <a:pos x="250" y="565"/>
                  </a:cxn>
                  <a:cxn ang="0">
                    <a:pos x="205" y="600"/>
                  </a:cxn>
                  <a:cxn ang="0">
                    <a:pos x="163" y="627"/>
                  </a:cxn>
                  <a:cxn ang="0">
                    <a:pos x="124" y="650"/>
                  </a:cxn>
                  <a:cxn ang="0">
                    <a:pos x="89" y="666"/>
                  </a:cxn>
                  <a:cxn ang="0">
                    <a:pos x="59" y="678"/>
                  </a:cxn>
                  <a:cxn ang="0">
                    <a:pos x="15" y="692"/>
                  </a:cxn>
                  <a:cxn ang="0">
                    <a:pos x="0" y="694"/>
                  </a:cxn>
                  <a:cxn ang="0">
                    <a:pos x="11" y="733"/>
                  </a:cxn>
                  <a:cxn ang="0">
                    <a:pos x="45" y="724"/>
                  </a:cxn>
                  <a:cxn ang="0">
                    <a:pos x="88" y="710"/>
                  </a:cxn>
                  <a:cxn ang="0">
                    <a:pos x="123" y="695"/>
                  </a:cxn>
                  <a:cxn ang="0">
                    <a:pos x="162" y="674"/>
                  </a:cxn>
                  <a:cxn ang="0">
                    <a:pos x="205" y="649"/>
                  </a:cxn>
                  <a:cxn ang="0">
                    <a:pos x="252" y="615"/>
                  </a:cxn>
                  <a:cxn ang="0">
                    <a:pos x="299" y="575"/>
                  </a:cxn>
                  <a:cxn ang="0">
                    <a:pos x="348" y="528"/>
                  </a:cxn>
                  <a:cxn ang="0">
                    <a:pos x="396" y="471"/>
                  </a:cxn>
                  <a:cxn ang="0">
                    <a:pos x="443" y="405"/>
                  </a:cxn>
                  <a:cxn ang="0">
                    <a:pos x="489" y="330"/>
                  </a:cxn>
                  <a:cxn ang="0">
                    <a:pos x="532" y="243"/>
                  </a:cxn>
                  <a:cxn ang="0">
                    <a:pos x="572" y="145"/>
                  </a:cxn>
                  <a:cxn ang="0">
                    <a:pos x="552" y="89"/>
                  </a:cxn>
                  <a:cxn ang="0">
                    <a:pos x="579" y="0"/>
                  </a:cxn>
                  <a:cxn ang="0">
                    <a:pos x="592" y="83"/>
                  </a:cxn>
                </a:cxnLst>
                <a:rect l="0" t="0" r="r" b="b"/>
                <a:pathLst>
                  <a:path w="592" h="734">
                    <a:moveTo>
                      <a:pt x="592" y="83"/>
                    </a:moveTo>
                    <a:lnTo>
                      <a:pt x="553" y="80"/>
                    </a:lnTo>
                    <a:lnTo>
                      <a:pt x="535" y="132"/>
                    </a:lnTo>
                    <a:lnTo>
                      <a:pt x="516" y="180"/>
                    </a:lnTo>
                    <a:lnTo>
                      <a:pt x="496" y="227"/>
                    </a:lnTo>
                    <a:lnTo>
                      <a:pt x="475" y="270"/>
                    </a:lnTo>
                    <a:lnTo>
                      <a:pt x="454" y="311"/>
                    </a:lnTo>
                    <a:lnTo>
                      <a:pt x="432" y="348"/>
                    </a:lnTo>
                    <a:lnTo>
                      <a:pt x="410" y="383"/>
                    </a:lnTo>
                    <a:lnTo>
                      <a:pt x="388" y="416"/>
                    </a:lnTo>
                    <a:lnTo>
                      <a:pt x="364" y="446"/>
                    </a:lnTo>
                    <a:lnTo>
                      <a:pt x="341" y="475"/>
                    </a:lnTo>
                    <a:lnTo>
                      <a:pt x="318" y="500"/>
                    </a:lnTo>
                    <a:lnTo>
                      <a:pt x="295" y="524"/>
                    </a:lnTo>
                    <a:lnTo>
                      <a:pt x="272" y="546"/>
                    </a:lnTo>
                    <a:lnTo>
                      <a:pt x="250" y="565"/>
                    </a:lnTo>
                    <a:lnTo>
                      <a:pt x="228" y="584"/>
                    </a:lnTo>
                    <a:lnTo>
                      <a:pt x="205" y="600"/>
                    </a:lnTo>
                    <a:lnTo>
                      <a:pt x="183" y="615"/>
                    </a:lnTo>
                    <a:lnTo>
                      <a:pt x="163" y="627"/>
                    </a:lnTo>
                    <a:lnTo>
                      <a:pt x="143" y="639"/>
                    </a:lnTo>
                    <a:lnTo>
                      <a:pt x="124" y="650"/>
                    </a:lnTo>
                    <a:lnTo>
                      <a:pt x="107" y="659"/>
                    </a:lnTo>
                    <a:lnTo>
                      <a:pt x="89" y="666"/>
                    </a:lnTo>
                    <a:lnTo>
                      <a:pt x="73" y="673"/>
                    </a:lnTo>
                    <a:lnTo>
                      <a:pt x="59" y="678"/>
                    </a:lnTo>
                    <a:lnTo>
                      <a:pt x="34" y="686"/>
                    </a:lnTo>
                    <a:lnTo>
                      <a:pt x="15" y="692"/>
                    </a:lnTo>
                    <a:lnTo>
                      <a:pt x="3" y="694"/>
                    </a:lnTo>
                    <a:lnTo>
                      <a:pt x="0" y="694"/>
                    </a:lnTo>
                    <a:lnTo>
                      <a:pt x="5" y="734"/>
                    </a:lnTo>
                    <a:lnTo>
                      <a:pt x="11" y="733"/>
                    </a:lnTo>
                    <a:lnTo>
                      <a:pt x="24" y="730"/>
                    </a:lnTo>
                    <a:lnTo>
                      <a:pt x="45" y="724"/>
                    </a:lnTo>
                    <a:lnTo>
                      <a:pt x="72" y="716"/>
                    </a:lnTo>
                    <a:lnTo>
                      <a:pt x="88" y="710"/>
                    </a:lnTo>
                    <a:lnTo>
                      <a:pt x="104" y="703"/>
                    </a:lnTo>
                    <a:lnTo>
                      <a:pt x="123" y="695"/>
                    </a:lnTo>
                    <a:lnTo>
                      <a:pt x="142" y="685"/>
                    </a:lnTo>
                    <a:lnTo>
                      <a:pt x="162" y="674"/>
                    </a:lnTo>
                    <a:lnTo>
                      <a:pt x="183" y="662"/>
                    </a:lnTo>
                    <a:lnTo>
                      <a:pt x="205" y="649"/>
                    </a:lnTo>
                    <a:lnTo>
                      <a:pt x="229" y="633"/>
                    </a:lnTo>
                    <a:lnTo>
                      <a:pt x="252" y="615"/>
                    </a:lnTo>
                    <a:lnTo>
                      <a:pt x="275" y="596"/>
                    </a:lnTo>
                    <a:lnTo>
                      <a:pt x="299" y="575"/>
                    </a:lnTo>
                    <a:lnTo>
                      <a:pt x="323" y="553"/>
                    </a:lnTo>
                    <a:lnTo>
                      <a:pt x="348" y="528"/>
                    </a:lnTo>
                    <a:lnTo>
                      <a:pt x="372" y="500"/>
                    </a:lnTo>
                    <a:lnTo>
                      <a:pt x="396" y="471"/>
                    </a:lnTo>
                    <a:lnTo>
                      <a:pt x="419" y="439"/>
                    </a:lnTo>
                    <a:lnTo>
                      <a:pt x="443" y="405"/>
                    </a:lnTo>
                    <a:lnTo>
                      <a:pt x="467" y="369"/>
                    </a:lnTo>
                    <a:lnTo>
                      <a:pt x="489" y="330"/>
                    </a:lnTo>
                    <a:lnTo>
                      <a:pt x="511" y="288"/>
                    </a:lnTo>
                    <a:lnTo>
                      <a:pt x="532" y="243"/>
                    </a:lnTo>
                    <a:lnTo>
                      <a:pt x="553" y="196"/>
                    </a:lnTo>
                    <a:lnTo>
                      <a:pt x="572" y="145"/>
                    </a:lnTo>
                    <a:lnTo>
                      <a:pt x="591" y="92"/>
                    </a:lnTo>
                    <a:lnTo>
                      <a:pt x="552" y="89"/>
                    </a:lnTo>
                    <a:lnTo>
                      <a:pt x="592" y="83"/>
                    </a:lnTo>
                    <a:lnTo>
                      <a:pt x="579" y="0"/>
                    </a:lnTo>
                    <a:lnTo>
                      <a:pt x="553" y="80"/>
                    </a:lnTo>
                    <a:lnTo>
                      <a:pt x="592" y="83"/>
                    </a:lnTo>
                    <a:close/>
                  </a:path>
                </a:pathLst>
              </a:custGeom>
              <a:solidFill>
                <a:srgbClr val="EBC0CD"/>
              </a:solidFill>
              <a:ln w="9525">
                <a:solidFill>
                  <a:srgbClr val="ACA800"/>
                </a:solidFill>
                <a:round/>
                <a:headEnd/>
                <a:tailEnd/>
              </a:ln>
            </p:spPr>
            <p:txBody>
              <a:bodyPr/>
              <a:lstStyle/>
              <a:p>
                <a:endParaRPr lang="pt-BR"/>
              </a:p>
            </p:txBody>
          </p:sp>
          <p:sp>
            <p:nvSpPr>
              <p:cNvPr id="442389" name="Freeform 21"/>
              <p:cNvSpPr>
                <a:spLocks/>
              </p:cNvSpPr>
              <p:nvPr/>
            </p:nvSpPr>
            <p:spPr bwMode="auto">
              <a:xfrm>
                <a:off x="3819" y="1787"/>
                <a:ext cx="111" cy="136"/>
              </a:xfrm>
              <a:custGeom>
                <a:avLst/>
                <a:gdLst/>
                <a:ahLst/>
                <a:cxnLst>
                  <a:cxn ang="0">
                    <a:pos x="463" y="634"/>
                  </a:cxn>
                  <a:cxn ang="0">
                    <a:pos x="487" y="602"/>
                  </a:cxn>
                  <a:cxn ang="0">
                    <a:pos x="452" y="583"/>
                  </a:cxn>
                  <a:cxn ang="0">
                    <a:pos x="418" y="563"/>
                  </a:cxn>
                  <a:cxn ang="0">
                    <a:pos x="385" y="542"/>
                  </a:cxn>
                  <a:cxn ang="0">
                    <a:pos x="356" y="520"/>
                  </a:cxn>
                  <a:cxn ang="0">
                    <a:pos x="327" y="497"/>
                  </a:cxn>
                  <a:cxn ang="0">
                    <a:pos x="301" y="474"/>
                  </a:cxn>
                  <a:cxn ang="0">
                    <a:pos x="276" y="450"/>
                  </a:cxn>
                  <a:cxn ang="0">
                    <a:pos x="253" y="425"/>
                  </a:cxn>
                  <a:cxn ang="0">
                    <a:pos x="230" y="400"/>
                  </a:cxn>
                  <a:cxn ang="0">
                    <a:pos x="210" y="375"/>
                  </a:cxn>
                  <a:cxn ang="0">
                    <a:pos x="191" y="350"/>
                  </a:cxn>
                  <a:cxn ang="0">
                    <a:pos x="174" y="325"/>
                  </a:cxn>
                  <a:cxn ang="0">
                    <a:pos x="158" y="300"/>
                  </a:cxn>
                  <a:cxn ang="0">
                    <a:pos x="143" y="275"/>
                  </a:cxn>
                  <a:cxn ang="0">
                    <a:pos x="129" y="251"/>
                  </a:cxn>
                  <a:cxn ang="0">
                    <a:pos x="117" y="227"/>
                  </a:cxn>
                  <a:cxn ang="0">
                    <a:pos x="105" y="204"/>
                  </a:cxn>
                  <a:cxn ang="0">
                    <a:pos x="95" y="180"/>
                  </a:cxn>
                  <a:cxn ang="0">
                    <a:pos x="86" y="159"/>
                  </a:cxn>
                  <a:cxn ang="0">
                    <a:pos x="78" y="138"/>
                  </a:cxn>
                  <a:cxn ang="0">
                    <a:pos x="64" y="99"/>
                  </a:cxn>
                  <a:cxn ang="0">
                    <a:pos x="55" y="66"/>
                  </a:cxn>
                  <a:cxn ang="0">
                    <a:pos x="42" y="17"/>
                  </a:cxn>
                  <a:cxn ang="0">
                    <a:pos x="40" y="0"/>
                  </a:cxn>
                  <a:cxn ang="0">
                    <a:pos x="0" y="6"/>
                  </a:cxn>
                  <a:cxn ang="0">
                    <a:pos x="3" y="26"/>
                  </a:cxn>
                  <a:cxn ang="0">
                    <a:pos x="16" y="76"/>
                  </a:cxn>
                  <a:cxn ang="0">
                    <a:pos x="26" y="112"/>
                  </a:cxn>
                  <a:cxn ang="0">
                    <a:pos x="40" y="152"/>
                  </a:cxn>
                  <a:cxn ang="0">
                    <a:pos x="49" y="174"/>
                  </a:cxn>
                  <a:cxn ang="0">
                    <a:pos x="59" y="196"/>
                  </a:cxn>
                  <a:cxn ang="0">
                    <a:pos x="69" y="220"/>
                  </a:cxn>
                  <a:cxn ang="0">
                    <a:pos x="81" y="245"/>
                  </a:cxn>
                  <a:cxn ang="0">
                    <a:pos x="94" y="270"/>
                  </a:cxn>
                  <a:cxn ang="0">
                    <a:pos x="108" y="295"/>
                  </a:cxn>
                  <a:cxn ang="0">
                    <a:pos x="124" y="321"/>
                  </a:cxn>
                  <a:cxn ang="0">
                    <a:pos x="141" y="347"/>
                  </a:cxn>
                  <a:cxn ang="0">
                    <a:pos x="159" y="373"/>
                  </a:cxn>
                  <a:cxn ang="0">
                    <a:pos x="179" y="399"/>
                  </a:cxn>
                  <a:cxn ang="0">
                    <a:pos x="200" y="426"/>
                  </a:cxn>
                  <a:cxn ang="0">
                    <a:pos x="223" y="452"/>
                  </a:cxn>
                  <a:cxn ang="0">
                    <a:pos x="247" y="477"/>
                  </a:cxn>
                  <a:cxn ang="0">
                    <a:pos x="274" y="502"/>
                  </a:cxn>
                  <a:cxn ang="0">
                    <a:pos x="302" y="528"/>
                  </a:cxn>
                  <a:cxn ang="0">
                    <a:pos x="331" y="552"/>
                  </a:cxn>
                  <a:cxn ang="0">
                    <a:pos x="363" y="575"/>
                  </a:cxn>
                  <a:cxn ang="0">
                    <a:pos x="397" y="597"/>
                  </a:cxn>
                  <a:cxn ang="0">
                    <a:pos x="432" y="618"/>
                  </a:cxn>
                  <a:cxn ang="0">
                    <a:pos x="469" y="638"/>
                  </a:cxn>
                  <a:cxn ang="0">
                    <a:pos x="493" y="608"/>
                  </a:cxn>
                  <a:cxn ang="0">
                    <a:pos x="469" y="638"/>
                  </a:cxn>
                  <a:cxn ang="0">
                    <a:pos x="556" y="680"/>
                  </a:cxn>
                  <a:cxn ang="0">
                    <a:pos x="493" y="608"/>
                  </a:cxn>
                  <a:cxn ang="0">
                    <a:pos x="463" y="634"/>
                  </a:cxn>
                </a:cxnLst>
                <a:rect l="0" t="0" r="r" b="b"/>
                <a:pathLst>
                  <a:path w="556" h="680">
                    <a:moveTo>
                      <a:pt x="463" y="634"/>
                    </a:moveTo>
                    <a:lnTo>
                      <a:pt x="487" y="602"/>
                    </a:lnTo>
                    <a:lnTo>
                      <a:pt x="452" y="583"/>
                    </a:lnTo>
                    <a:lnTo>
                      <a:pt x="418" y="563"/>
                    </a:lnTo>
                    <a:lnTo>
                      <a:pt x="385" y="542"/>
                    </a:lnTo>
                    <a:lnTo>
                      <a:pt x="356" y="520"/>
                    </a:lnTo>
                    <a:lnTo>
                      <a:pt x="327" y="497"/>
                    </a:lnTo>
                    <a:lnTo>
                      <a:pt x="301" y="474"/>
                    </a:lnTo>
                    <a:lnTo>
                      <a:pt x="276" y="450"/>
                    </a:lnTo>
                    <a:lnTo>
                      <a:pt x="253" y="425"/>
                    </a:lnTo>
                    <a:lnTo>
                      <a:pt x="230" y="400"/>
                    </a:lnTo>
                    <a:lnTo>
                      <a:pt x="210" y="375"/>
                    </a:lnTo>
                    <a:lnTo>
                      <a:pt x="191" y="350"/>
                    </a:lnTo>
                    <a:lnTo>
                      <a:pt x="174" y="325"/>
                    </a:lnTo>
                    <a:lnTo>
                      <a:pt x="158" y="300"/>
                    </a:lnTo>
                    <a:lnTo>
                      <a:pt x="143" y="275"/>
                    </a:lnTo>
                    <a:lnTo>
                      <a:pt x="129" y="251"/>
                    </a:lnTo>
                    <a:lnTo>
                      <a:pt x="117" y="227"/>
                    </a:lnTo>
                    <a:lnTo>
                      <a:pt x="105" y="204"/>
                    </a:lnTo>
                    <a:lnTo>
                      <a:pt x="95" y="180"/>
                    </a:lnTo>
                    <a:lnTo>
                      <a:pt x="86" y="159"/>
                    </a:lnTo>
                    <a:lnTo>
                      <a:pt x="78" y="138"/>
                    </a:lnTo>
                    <a:lnTo>
                      <a:pt x="64" y="99"/>
                    </a:lnTo>
                    <a:lnTo>
                      <a:pt x="55" y="66"/>
                    </a:lnTo>
                    <a:lnTo>
                      <a:pt x="42" y="17"/>
                    </a:lnTo>
                    <a:lnTo>
                      <a:pt x="40" y="0"/>
                    </a:lnTo>
                    <a:lnTo>
                      <a:pt x="0" y="6"/>
                    </a:lnTo>
                    <a:lnTo>
                      <a:pt x="3" y="26"/>
                    </a:lnTo>
                    <a:lnTo>
                      <a:pt x="16" y="76"/>
                    </a:lnTo>
                    <a:lnTo>
                      <a:pt x="26" y="112"/>
                    </a:lnTo>
                    <a:lnTo>
                      <a:pt x="40" y="152"/>
                    </a:lnTo>
                    <a:lnTo>
                      <a:pt x="49" y="174"/>
                    </a:lnTo>
                    <a:lnTo>
                      <a:pt x="59" y="196"/>
                    </a:lnTo>
                    <a:lnTo>
                      <a:pt x="69" y="220"/>
                    </a:lnTo>
                    <a:lnTo>
                      <a:pt x="81" y="245"/>
                    </a:lnTo>
                    <a:lnTo>
                      <a:pt x="94" y="270"/>
                    </a:lnTo>
                    <a:lnTo>
                      <a:pt x="108" y="295"/>
                    </a:lnTo>
                    <a:lnTo>
                      <a:pt x="124" y="321"/>
                    </a:lnTo>
                    <a:lnTo>
                      <a:pt x="141" y="347"/>
                    </a:lnTo>
                    <a:lnTo>
                      <a:pt x="159" y="373"/>
                    </a:lnTo>
                    <a:lnTo>
                      <a:pt x="179" y="399"/>
                    </a:lnTo>
                    <a:lnTo>
                      <a:pt x="200" y="426"/>
                    </a:lnTo>
                    <a:lnTo>
                      <a:pt x="223" y="452"/>
                    </a:lnTo>
                    <a:lnTo>
                      <a:pt x="247" y="477"/>
                    </a:lnTo>
                    <a:lnTo>
                      <a:pt x="274" y="502"/>
                    </a:lnTo>
                    <a:lnTo>
                      <a:pt x="302" y="528"/>
                    </a:lnTo>
                    <a:lnTo>
                      <a:pt x="331" y="552"/>
                    </a:lnTo>
                    <a:lnTo>
                      <a:pt x="363" y="575"/>
                    </a:lnTo>
                    <a:lnTo>
                      <a:pt x="397" y="597"/>
                    </a:lnTo>
                    <a:lnTo>
                      <a:pt x="432" y="618"/>
                    </a:lnTo>
                    <a:lnTo>
                      <a:pt x="469" y="638"/>
                    </a:lnTo>
                    <a:lnTo>
                      <a:pt x="493" y="608"/>
                    </a:lnTo>
                    <a:lnTo>
                      <a:pt x="469" y="638"/>
                    </a:lnTo>
                    <a:lnTo>
                      <a:pt x="556" y="680"/>
                    </a:lnTo>
                    <a:lnTo>
                      <a:pt x="493" y="608"/>
                    </a:lnTo>
                    <a:lnTo>
                      <a:pt x="463" y="634"/>
                    </a:lnTo>
                    <a:close/>
                  </a:path>
                </a:pathLst>
              </a:custGeom>
              <a:solidFill>
                <a:srgbClr val="EBC0CD"/>
              </a:solidFill>
              <a:ln w="9525">
                <a:solidFill>
                  <a:srgbClr val="ACA800"/>
                </a:solidFill>
                <a:round/>
                <a:headEnd/>
                <a:tailEnd/>
              </a:ln>
            </p:spPr>
            <p:txBody>
              <a:bodyPr/>
              <a:lstStyle/>
              <a:p>
                <a:endParaRPr lang="pt-BR"/>
              </a:p>
            </p:txBody>
          </p:sp>
          <p:sp>
            <p:nvSpPr>
              <p:cNvPr id="442390" name="Freeform 22"/>
              <p:cNvSpPr>
                <a:spLocks/>
              </p:cNvSpPr>
              <p:nvPr/>
            </p:nvSpPr>
            <p:spPr bwMode="auto">
              <a:xfrm>
                <a:off x="3884" y="1800"/>
                <a:ext cx="34" cy="114"/>
              </a:xfrm>
              <a:custGeom>
                <a:avLst/>
                <a:gdLst/>
                <a:ahLst/>
                <a:cxnLst>
                  <a:cxn ang="0">
                    <a:pos x="59" y="23"/>
                  </a:cxn>
                  <a:cxn ang="0">
                    <a:pos x="25" y="31"/>
                  </a:cxn>
                  <a:cxn ang="0">
                    <a:pos x="17" y="58"/>
                  </a:cxn>
                  <a:cxn ang="0">
                    <a:pos x="11" y="86"/>
                  </a:cxn>
                  <a:cxn ang="0">
                    <a:pos x="6" y="113"/>
                  </a:cxn>
                  <a:cxn ang="0">
                    <a:pos x="2" y="141"/>
                  </a:cxn>
                  <a:cxn ang="0">
                    <a:pos x="0" y="166"/>
                  </a:cxn>
                  <a:cxn ang="0">
                    <a:pos x="0" y="192"/>
                  </a:cxn>
                  <a:cxn ang="0">
                    <a:pos x="1" y="217"/>
                  </a:cxn>
                  <a:cxn ang="0">
                    <a:pos x="2" y="242"/>
                  </a:cxn>
                  <a:cxn ang="0">
                    <a:pos x="5" y="266"/>
                  </a:cxn>
                  <a:cxn ang="0">
                    <a:pos x="8" y="289"/>
                  </a:cxn>
                  <a:cxn ang="0">
                    <a:pos x="14" y="311"/>
                  </a:cxn>
                  <a:cxn ang="0">
                    <a:pos x="19" y="333"/>
                  </a:cxn>
                  <a:cxn ang="0">
                    <a:pos x="25" y="354"/>
                  </a:cxn>
                  <a:cxn ang="0">
                    <a:pos x="32" y="374"/>
                  </a:cxn>
                  <a:cxn ang="0">
                    <a:pos x="39" y="394"/>
                  </a:cxn>
                  <a:cxn ang="0">
                    <a:pos x="46" y="413"/>
                  </a:cxn>
                  <a:cxn ang="0">
                    <a:pos x="62" y="447"/>
                  </a:cxn>
                  <a:cxn ang="0">
                    <a:pos x="78" y="477"/>
                  </a:cxn>
                  <a:cxn ang="0">
                    <a:pos x="94" y="505"/>
                  </a:cxn>
                  <a:cxn ang="0">
                    <a:pos x="109" y="527"/>
                  </a:cxn>
                  <a:cxn ang="0">
                    <a:pos x="131" y="558"/>
                  </a:cxn>
                  <a:cxn ang="0">
                    <a:pos x="140" y="570"/>
                  </a:cxn>
                  <a:cxn ang="0">
                    <a:pos x="170" y="544"/>
                  </a:cxn>
                  <a:cxn ang="0">
                    <a:pos x="162" y="534"/>
                  </a:cxn>
                  <a:cxn ang="0">
                    <a:pos x="141" y="505"/>
                  </a:cxn>
                  <a:cxn ang="0">
                    <a:pos x="127" y="484"/>
                  </a:cxn>
                  <a:cxn ang="0">
                    <a:pos x="113" y="458"/>
                  </a:cxn>
                  <a:cxn ang="0">
                    <a:pos x="98" y="430"/>
                  </a:cxn>
                  <a:cxn ang="0">
                    <a:pos x="83" y="397"/>
                  </a:cxn>
                  <a:cxn ang="0">
                    <a:pos x="76" y="379"/>
                  </a:cxn>
                  <a:cxn ang="0">
                    <a:pos x="70" y="362"/>
                  </a:cxn>
                  <a:cxn ang="0">
                    <a:pos x="63" y="343"/>
                  </a:cxn>
                  <a:cxn ang="0">
                    <a:pos x="58" y="323"/>
                  </a:cxn>
                  <a:cxn ang="0">
                    <a:pos x="53" y="303"/>
                  </a:cxn>
                  <a:cxn ang="0">
                    <a:pos x="48" y="282"/>
                  </a:cxn>
                  <a:cxn ang="0">
                    <a:pos x="44" y="261"/>
                  </a:cxn>
                  <a:cxn ang="0">
                    <a:pos x="42" y="238"/>
                  </a:cxn>
                  <a:cxn ang="0">
                    <a:pos x="40" y="215"/>
                  </a:cxn>
                  <a:cxn ang="0">
                    <a:pos x="40" y="192"/>
                  </a:cxn>
                  <a:cxn ang="0">
                    <a:pos x="40" y="168"/>
                  </a:cxn>
                  <a:cxn ang="0">
                    <a:pos x="42" y="144"/>
                  </a:cxn>
                  <a:cxn ang="0">
                    <a:pos x="45" y="120"/>
                  </a:cxn>
                  <a:cxn ang="0">
                    <a:pos x="50" y="94"/>
                  </a:cxn>
                  <a:cxn ang="0">
                    <a:pos x="56" y="69"/>
                  </a:cxn>
                  <a:cxn ang="0">
                    <a:pos x="63" y="43"/>
                  </a:cxn>
                  <a:cxn ang="0">
                    <a:pos x="31" y="51"/>
                  </a:cxn>
                  <a:cxn ang="0">
                    <a:pos x="59" y="23"/>
                  </a:cxn>
                  <a:cxn ang="0">
                    <a:pos x="36" y="0"/>
                  </a:cxn>
                  <a:cxn ang="0">
                    <a:pos x="25" y="31"/>
                  </a:cxn>
                  <a:cxn ang="0">
                    <a:pos x="59" y="23"/>
                  </a:cxn>
                </a:cxnLst>
                <a:rect l="0" t="0" r="r" b="b"/>
                <a:pathLst>
                  <a:path w="170" h="570">
                    <a:moveTo>
                      <a:pt x="59" y="23"/>
                    </a:moveTo>
                    <a:lnTo>
                      <a:pt x="25" y="31"/>
                    </a:lnTo>
                    <a:lnTo>
                      <a:pt x="17" y="58"/>
                    </a:lnTo>
                    <a:lnTo>
                      <a:pt x="11" y="86"/>
                    </a:lnTo>
                    <a:lnTo>
                      <a:pt x="6" y="113"/>
                    </a:lnTo>
                    <a:lnTo>
                      <a:pt x="2" y="141"/>
                    </a:lnTo>
                    <a:lnTo>
                      <a:pt x="0" y="166"/>
                    </a:lnTo>
                    <a:lnTo>
                      <a:pt x="0" y="192"/>
                    </a:lnTo>
                    <a:lnTo>
                      <a:pt x="1" y="217"/>
                    </a:lnTo>
                    <a:lnTo>
                      <a:pt x="2" y="242"/>
                    </a:lnTo>
                    <a:lnTo>
                      <a:pt x="5" y="266"/>
                    </a:lnTo>
                    <a:lnTo>
                      <a:pt x="8" y="289"/>
                    </a:lnTo>
                    <a:lnTo>
                      <a:pt x="14" y="311"/>
                    </a:lnTo>
                    <a:lnTo>
                      <a:pt x="19" y="333"/>
                    </a:lnTo>
                    <a:lnTo>
                      <a:pt x="25" y="354"/>
                    </a:lnTo>
                    <a:lnTo>
                      <a:pt x="32" y="374"/>
                    </a:lnTo>
                    <a:lnTo>
                      <a:pt x="39" y="394"/>
                    </a:lnTo>
                    <a:lnTo>
                      <a:pt x="46" y="413"/>
                    </a:lnTo>
                    <a:lnTo>
                      <a:pt x="62" y="447"/>
                    </a:lnTo>
                    <a:lnTo>
                      <a:pt x="78" y="477"/>
                    </a:lnTo>
                    <a:lnTo>
                      <a:pt x="94" y="505"/>
                    </a:lnTo>
                    <a:lnTo>
                      <a:pt x="109" y="527"/>
                    </a:lnTo>
                    <a:lnTo>
                      <a:pt x="131" y="558"/>
                    </a:lnTo>
                    <a:lnTo>
                      <a:pt x="140" y="570"/>
                    </a:lnTo>
                    <a:lnTo>
                      <a:pt x="170" y="544"/>
                    </a:lnTo>
                    <a:lnTo>
                      <a:pt x="162" y="534"/>
                    </a:lnTo>
                    <a:lnTo>
                      <a:pt x="141" y="505"/>
                    </a:lnTo>
                    <a:lnTo>
                      <a:pt x="127" y="484"/>
                    </a:lnTo>
                    <a:lnTo>
                      <a:pt x="113" y="458"/>
                    </a:lnTo>
                    <a:lnTo>
                      <a:pt x="98" y="430"/>
                    </a:lnTo>
                    <a:lnTo>
                      <a:pt x="83" y="397"/>
                    </a:lnTo>
                    <a:lnTo>
                      <a:pt x="76" y="379"/>
                    </a:lnTo>
                    <a:lnTo>
                      <a:pt x="70" y="362"/>
                    </a:lnTo>
                    <a:lnTo>
                      <a:pt x="63" y="343"/>
                    </a:lnTo>
                    <a:lnTo>
                      <a:pt x="58" y="323"/>
                    </a:lnTo>
                    <a:lnTo>
                      <a:pt x="53" y="303"/>
                    </a:lnTo>
                    <a:lnTo>
                      <a:pt x="48" y="282"/>
                    </a:lnTo>
                    <a:lnTo>
                      <a:pt x="44" y="261"/>
                    </a:lnTo>
                    <a:lnTo>
                      <a:pt x="42" y="238"/>
                    </a:lnTo>
                    <a:lnTo>
                      <a:pt x="40" y="215"/>
                    </a:lnTo>
                    <a:lnTo>
                      <a:pt x="40" y="192"/>
                    </a:lnTo>
                    <a:lnTo>
                      <a:pt x="40" y="168"/>
                    </a:lnTo>
                    <a:lnTo>
                      <a:pt x="42" y="144"/>
                    </a:lnTo>
                    <a:lnTo>
                      <a:pt x="45" y="120"/>
                    </a:lnTo>
                    <a:lnTo>
                      <a:pt x="50" y="94"/>
                    </a:lnTo>
                    <a:lnTo>
                      <a:pt x="56" y="69"/>
                    </a:lnTo>
                    <a:lnTo>
                      <a:pt x="63" y="43"/>
                    </a:lnTo>
                    <a:lnTo>
                      <a:pt x="31" y="51"/>
                    </a:lnTo>
                    <a:lnTo>
                      <a:pt x="59" y="23"/>
                    </a:lnTo>
                    <a:lnTo>
                      <a:pt x="36" y="0"/>
                    </a:lnTo>
                    <a:lnTo>
                      <a:pt x="25" y="31"/>
                    </a:lnTo>
                    <a:lnTo>
                      <a:pt x="59" y="23"/>
                    </a:lnTo>
                    <a:close/>
                  </a:path>
                </a:pathLst>
              </a:custGeom>
              <a:solidFill>
                <a:srgbClr val="EBC0CD"/>
              </a:solidFill>
              <a:ln w="9525">
                <a:solidFill>
                  <a:srgbClr val="ACA800"/>
                </a:solidFill>
                <a:round/>
                <a:headEnd/>
                <a:tailEnd/>
              </a:ln>
            </p:spPr>
            <p:txBody>
              <a:bodyPr/>
              <a:lstStyle/>
              <a:p>
                <a:endParaRPr lang="pt-BR"/>
              </a:p>
            </p:txBody>
          </p:sp>
          <p:sp>
            <p:nvSpPr>
              <p:cNvPr id="442391" name="Freeform 23"/>
              <p:cNvSpPr>
                <a:spLocks/>
              </p:cNvSpPr>
              <p:nvPr/>
            </p:nvSpPr>
            <p:spPr bwMode="auto">
              <a:xfrm>
                <a:off x="3890" y="1804"/>
                <a:ext cx="209" cy="72"/>
              </a:xfrm>
              <a:custGeom>
                <a:avLst/>
                <a:gdLst/>
                <a:ahLst/>
                <a:cxnLst>
                  <a:cxn ang="0">
                    <a:pos x="963" y="355"/>
                  </a:cxn>
                  <a:cxn ang="0">
                    <a:pos x="957" y="318"/>
                  </a:cxn>
                  <a:cxn ang="0">
                    <a:pos x="896" y="312"/>
                  </a:cxn>
                  <a:cxn ang="0">
                    <a:pos x="837" y="306"/>
                  </a:cxn>
                  <a:cxn ang="0">
                    <a:pos x="781" y="298"/>
                  </a:cxn>
                  <a:cxn ang="0">
                    <a:pos x="726" y="289"/>
                  </a:cxn>
                  <a:cxn ang="0">
                    <a:pos x="674" y="280"/>
                  </a:cxn>
                  <a:cxn ang="0">
                    <a:pos x="625" y="269"/>
                  </a:cxn>
                  <a:cxn ang="0">
                    <a:pos x="578" y="259"/>
                  </a:cxn>
                  <a:cxn ang="0">
                    <a:pos x="532" y="247"/>
                  </a:cxn>
                  <a:cxn ang="0">
                    <a:pos x="488" y="234"/>
                  </a:cxn>
                  <a:cxn ang="0">
                    <a:pos x="447" y="222"/>
                  </a:cxn>
                  <a:cxn ang="0">
                    <a:pos x="408" y="208"/>
                  </a:cxn>
                  <a:cxn ang="0">
                    <a:pos x="371" y="194"/>
                  </a:cxn>
                  <a:cxn ang="0">
                    <a:pos x="336" y="181"/>
                  </a:cxn>
                  <a:cxn ang="0">
                    <a:pos x="303" y="167"/>
                  </a:cxn>
                  <a:cxn ang="0">
                    <a:pos x="272" y="153"/>
                  </a:cxn>
                  <a:cxn ang="0">
                    <a:pos x="243" y="140"/>
                  </a:cxn>
                  <a:cxn ang="0">
                    <a:pos x="215" y="126"/>
                  </a:cxn>
                  <a:cxn ang="0">
                    <a:pos x="190" y="112"/>
                  </a:cxn>
                  <a:cxn ang="0">
                    <a:pos x="167" y="99"/>
                  </a:cxn>
                  <a:cxn ang="0">
                    <a:pos x="146" y="86"/>
                  </a:cxn>
                  <a:cxn ang="0">
                    <a:pos x="109" y="63"/>
                  </a:cxn>
                  <a:cxn ang="0">
                    <a:pos x="79" y="42"/>
                  </a:cxn>
                  <a:cxn ang="0">
                    <a:pos x="55" y="24"/>
                  </a:cxn>
                  <a:cxn ang="0">
                    <a:pos x="40" y="10"/>
                  </a:cxn>
                  <a:cxn ang="0">
                    <a:pos x="30" y="2"/>
                  </a:cxn>
                  <a:cxn ang="0">
                    <a:pos x="28" y="0"/>
                  </a:cxn>
                  <a:cxn ang="0">
                    <a:pos x="0" y="28"/>
                  </a:cxn>
                  <a:cxn ang="0">
                    <a:pos x="4" y="31"/>
                  </a:cxn>
                  <a:cxn ang="0">
                    <a:pos x="13" y="41"/>
                  </a:cxn>
                  <a:cxn ang="0">
                    <a:pos x="31" y="55"/>
                  </a:cxn>
                  <a:cxn ang="0">
                    <a:pos x="55" y="73"/>
                  </a:cxn>
                  <a:cxn ang="0">
                    <a:pos x="87" y="95"/>
                  </a:cxn>
                  <a:cxn ang="0">
                    <a:pos x="125" y="121"/>
                  </a:cxn>
                  <a:cxn ang="0">
                    <a:pos x="147" y="133"/>
                  </a:cxn>
                  <a:cxn ang="0">
                    <a:pos x="171" y="147"/>
                  </a:cxn>
                  <a:cxn ang="0">
                    <a:pos x="198" y="161"/>
                  </a:cxn>
                  <a:cxn ang="0">
                    <a:pos x="225" y="175"/>
                  </a:cxn>
                  <a:cxn ang="0">
                    <a:pos x="255" y="189"/>
                  </a:cxn>
                  <a:cxn ang="0">
                    <a:pos x="287" y="204"/>
                  </a:cxn>
                  <a:cxn ang="0">
                    <a:pos x="321" y="218"/>
                  </a:cxn>
                  <a:cxn ang="0">
                    <a:pos x="356" y="232"/>
                  </a:cxn>
                  <a:cxn ang="0">
                    <a:pos x="395" y="246"/>
                  </a:cxn>
                  <a:cxn ang="0">
                    <a:pos x="435" y="260"/>
                  </a:cxn>
                  <a:cxn ang="0">
                    <a:pos x="478" y="272"/>
                  </a:cxn>
                  <a:cxn ang="0">
                    <a:pos x="522" y="285"/>
                  </a:cxn>
                  <a:cxn ang="0">
                    <a:pos x="568" y="298"/>
                  </a:cxn>
                  <a:cxn ang="0">
                    <a:pos x="617" y="309"/>
                  </a:cxn>
                  <a:cxn ang="0">
                    <a:pos x="667" y="320"/>
                  </a:cxn>
                  <a:cxn ang="0">
                    <a:pos x="720" y="329"/>
                  </a:cxn>
                  <a:cxn ang="0">
                    <a:pos x="776" y="338"/>
                  </a:cxn>
                  <a:cxn ang="0">
                    <a:pos x="832" y="345"/>
                  </a:cxn>
                  <a:cxn ang="0">
                    <a:pos x="892" y="351"/>
                  </a:cxn>
                  <a:cxn ang="0">
                    <a:pos x="953" y="356"/>
                  </a:cxn>
                  <a:cxn ang="0">
                    <a:pos x="948" y="319"/>
                  </a:cxn>
                  <a:cxn ang="0">
                    <a:pos x="963" y="355"/>
                  </a:cxn>
                  <a:cxn ang="0">
                    <a:pos x="1043" y="324"/>
                  </a:cxn>
                  <a:cxn ang="0">
                    <a:pos x="957" y="318"/>
                  </a:cxn>
                  <a:cxn ang="0">
                    <a:pos x="963" y="355"/>
                  </a:cxn>
                </a:cxnLst>
                <a:rect l="0" t="0" r="r" b="b"/>
                <a:pathLst>
                  <a:path w="1043" h="356">
                    <a:moveTo>
                      <a:pt x="963" y="355"/>
                    </a:moveTo>
                    <a:lnTo>
                      <a:pt x="957" y="318"/>
                    </a:lnTo>
                    <a:lnTo>
                      <a:pt x="896" y="312"/>
                    </a:lnTo>
                    <a:lnTo>
                      <a:pt x="837" y="306"/>
                    </a:lnTo>
                    <a:lnTo>
                      <a:pt x="781" y="298"/>
                    </a:lnTo>
                    <a:lnTo>
                      <a:pt x="726" y="289"/>
                    </a:lnTo>
                    <a:lnTo>
                      <a:pt x="674" y="280"/>
                    </a:lnTo>
                    <a:lnTo>
                      <a:pt x="625" y="269"/>
                    </a:lnTo>
                    <a:lnTo>
                      <a:pt x="578" y="259"/>
                    </a:lnTo>
                    <a:lnTo>
                      <a:pt x="532" y="247"/>
                    </a:lnTo>
                    <a:lnTo>
                      <a:pt x="488" y="234"/>
                    </a:lnTo>
                    <a:lnTo>
                      <a:pt x="447" y="222"/>
                    </a:lnTo>
                    <a:lnTo>
                      <a:pt x="408" y="208"/>
                    </a:lnTo>
                    <a:lnTo>
                      <a:pt x="371" y="194"/>
                    </a:lnTo>
                    <a:lnTo>
                      <a:pt x="336" y="181"/>
                    </a:lnTo>
                    <a:lnTo>
                      <a:pt x="303" y="167"/>
                    </a:lnTo>
                    <a:lnTo>
                      <a:pt x="272" y="153"/>
                    </a:lnTo>
                    <a:lnTo>
                      <a:pt x="243" y="140"/>
                    </a:lnTo>
                    <a:lnTo>
                      <a:pt x="215" y="126"/>
                    </a:lnTo>
                    <a:lnTo>
                      <a:pt x="190" y="112"/>
                    </a:lnTo>
                    <a:lnTo>
                      <a:pt x="167" y="99"/>
                    </a:lnTo>
                    <a:lnTo>
                      <a:pt x="146" y="86"/>
                    </a:lnTo>
                    <a:lnTo>
                      <a:pt x="109" y="63"/>
                    </a:lnTo>
                    <a:lnTo>
                      <a:pt x="79" y="42"/>
                    </a:lnTo>
                    <a:lnTo>
                      <a:pt x="55" y="24"/>
                    </a:lnTo>
                    <a:lnTo>
                      <a:pt x="40" y="10"/>
                    </a:lnTo>
                    <a:lnTo>
                      <a:pt x="30" y="2"/>
                    </a:lnTo>
                    <a:lnTo>
                      <a:pt x="28" y="0"/>
                    </a:lnTo>
                    <a:lnTo>
                      <a:pt x="0" y="28"/>
                    </a:lnTo>
                    <a:lnTo>
                      <a:pt x="4" y="31"/>
                    </a:lnTo>
                    <a:lnTo>
                      <a:pt x="13" y="41"/>
                    </a:lnTo>
                    <a:lnTo>
                      <a:pt x="31" y="55"/>
                    </a:lnTo>
                    <a:lnTo>
                      <a:pt x="55" y="73"/>
                    </a:lnTo>
                    <a:lnTo>
                      <a:pt x="87" y="95"/>
                    </a:lnTo>
                    <a:lnTo>
                      <a:pt x="125" y="121"/>
                    </a:lnTo>
                    <a:lnTo>
                      <a:pt x="147" y="133"/>
                    </a:lnTo>
                    <a:lnTo>
                      <a:pt x="171" y="147"/>
                    </a:lnTo>
                    <a:lnTo>
                      <a:pt x="198" y="161"/>
                    </a:lnTo>
                    <a:lnTo>
                      <a:pt x="225" y="175"/>
                    </a:lnTo>
                    <a:lnTo>
                      <a:pt x="255" y="189"/>
                    </a:lnTo>
                    <a:lnTo>
                      <a:pt x="287" y="204"/>
                    </a:lnTo>
                    <a:lnTo>
                      <a:pt x="321" y="218"/>
                    </a:lnTo>
                    <a:lnTo>
                      <a:pt x="356" y="232"/>
                    </a:lnTo>
                    <a:lnTo>
                      <a:pt x="395" y="246"/>
                    </a:lnTo>
                    <a:lnTo>
                      <a:pt x="435" y="260"/>
                    </a:lnTo>
                    <a:lnTo>
                      <a:pt x="478" y="272"/>
                    </a:lnTo>
                    <a:lnTo>
                      <a:pt x="522" y="285"/>
                    </a:lnTo>
                    <a:lnTo>
                      <a:pt x="568" y="298"/>
                    </a:lnTo>
                    <a:lnTo>
                      <a:pt x="617" y="309"/>
                    </a:lnTo>
                    <a:lnTo>
                      <a:pt x="667" y="320"/>
                    </a:lnTo>
                    <a:lnTo>
                      <a:pt x="720" y="329"/>
                    </a:lnTo>
                    <a:lnTo>
                      <a:pt x="776" y="338"/>
                    </a:lnTo>
                    <a:lnTo>
                      <a:pt x="832" y="345"/>
                    </a:lnTo>
                    <a:lnTo>
                      <a:pt x="892" y="351"/>
                    </a:lnTo>
                    <a:lnTo>
                      <a:pt x="953" y="356"/>
                    </a:lnTo>
                    <a:lnTo>
                      <a:pt x="948" y="319"/>
                    </a:lnTo>
                    <a:lnTo>
                      <a:pt x="963" y="355"/>
                    </a:lnTo>
                    <a:lnTo>
                      <a:pt x="1043" y="324"/>
                    </a:lnTo>
                    <a:lnTo>
                      <a:pt x="957" y="318"/>
                    </a:lnTo>
                    <a:lnTo>
                      <a:pt x="963" y="355"/>
                    </a:lnTo>
                    <a:close/>
                  </a:path>
                </a:pathLst>
              </a:custGeom>
              <a:solidFill>
                <a:srgbClr val="EBC0CD"/>
              </a:solidFill>
              <a:ln w="9525">
                <a:solidFill>
                  <a:srgbClr val="ACA800"/>
                </a:solidFill>
                <a:round/>
                <a:headEnd/>
                <a:tailEnd/>
              </a:ln>
            </p:spPr>
            <p:txBody>
              <a:bodyPr/>
              <a:lstStyle/>
              <a:p>
                <a:endParaRPr lang="pt-BR"/>
              </a:p>
            </p:txBody>
          </p:sp>
          <p:sp>
            <p:nvSpPr>
              <p:cNvPr id="442392" name="Freeform 24"/>
              <p:cNvSpPr>
                <a:spLocks/>
              </p:cNvSpPr>
              <p:nvPr/>
            </p:nvSpPr>
            <p:spPr bwMode="auto">
              <a:xfrm>
                <a:off x="3925" y="1413"/>
                <a:ext cx="158" cy="463"/>
              </a:xfrm>
              <a:custGeom>
                <a:avLst/>
                <a:gdLst/>
                <a:ahLst/>
                <a:cxnLst>
                  <a:cxn ang="0">
                    <a:pos x="517" y="67"/>
                  </a:cxn>
                  <a:cxn ang="0">
                    <a:pos x="434" y="168"/>
                  </a:cxn>
                  <a:cxn ang="0">
                    <a:pos x="361" y="268"/>
                  </a:cxn>
                  <a:cxn ang="0">
                    <a:pos x="293" y="365"/>
                  </a:cxn>
                  <a:cxn ang="0">
                    <a:pos x="234" y="461"/>
                  </a:cxn>
                  <a:cxn ang="0">
                    <a:pos x="183" y="554"/>
                  </a:cxn>
                  <a:cxn ang="0">
                    <a:pos x="138" y="645"/>
                  </a:cxn>
                  <a:cxn ang="0">
                    <a:pos x="100" y="735"/>
                  </a:cxn>
                  <a:cxn ang="0">
                    <a:pos x="69" y="822"/>
                  </a:cxn>
                  <a:cxn ang="0">
                    <a:pos x="45" y="906"/>
                  </a:cxn>
                  <a:cxn ang="0">
                    <a:pos x="25" y="989"/>
                  </a:cxn>
                  <a:cxn ang="0">
                    <a:pos x="12" y="1069"/>
                  </a:cxn>
                  <a:cxn ang="0">
                    <a:pos x="4" y="1148"/>
                  </a:cxn>
                  <a:cxn ang="0">
                    <a:pos x="0" y="1224"/>
                  </a:cxn>
                  <a:cxn ang="0">
                    <a:pos x="9" y="1369"/>
                  </a:cxn>
                  <a:cxn ang="0">
                    <a:pos x="33" y="1505"/>
                  </a:cxn>
                  <a:cxn ang="0">
                    <a:pos x="72" y="1630"/>
                  </a:cxn>
                  <a:cxn ang="0">
                    <a:pos x="124" y="1747"/>
                  </a:cxn>
                  <a:cxn ang="0">
                    <a:pos x="184" y="1852"/>
                  </a:cxn>
                  <a:cxn ang="0">
                    <a:pos x="251" y="1948"/>
                  </a:cxn>
                  <a:cxn ang="0">
                    <a:pos x="323" y="2032"/>
                  </a:cxn>
                  <a:cxn ang="0">
                    <a:pos x="397" y="2107"/>
                  </a:cxn>
                  <a:cxn ang="0">
                    <a:pos x="471" y="2170"/>
                  </a:cxn>
                  <a:cxn ang="0">
                    <a:pos x="543" y="2222"/>
                  </a:cxn>
                  <a:cxn ang="0">
                    <a:pos x="610" y="2263"/>
                  </a:cxn>
                  <a:cxn ang="0">
                    <a:pos x="670" y="2293"/>
                  </a:cxn>
                  <a:cxn ang="0">
                    <a:pos x="721" y="2311"/>
                  </a:cxn>
                  <a:cxn ang="0">
                    <a:pos x="763" y="2319"/>
                  </a:cxn>
                  <a:cxn ang="0">
                    <a:pos x="772" y="2278"/>
                  </a:cxn>
                  <a:cxn ang="0">
                    <a:pos x="754" y="2278"/>
                  </a:cxn>
                  <a:cxn ang="0">
                    <a:pos x="717" y="2269"/>
                  </a:cxn>
                  <a:cxn ang="0">
                    <a:pos x="668" y="2248"/>
                  </a:cxn>
                  <a:cxn ang="0">
                    <a:pos x="609" y="2217"/>
                  </a:cxn>
                  <a:cxn ang="0">
                    <a:pos x="543" y="2173"/>
                  </a:cxn>
                  <a:cxn ang="0">
                    <a:pos x="472" y="2120"/>
                  </a:cxn>
                  <a:cxn ang="0">
                    <a:pos x="401" y="2054"/>
                  </a:cxn>
                  <a:cxn ang="0">
                    <a:pos x="329" y="1979"/>
                  </a:cxn>
                  <a:cxn ang="0">
                    <a:pos x="261" y="1893"/>
                  </a:cxn>
                  <a:cxn ang="0">
                    <a:pos x="197" y="1798"/>
                  </a:cxn>
                  <a:cxn ang="0">
                    <a:pos x="142" y="1692"/>
                  </a:cxn>
                  <a:cxn ang="0">
                    <a:pos x="96" y="1578"/>
                  </a:cxn>
                  <a:cxn ang="0">
                    <a:pos x="63" y="1452"/>
                  </a:cxn>
                  <a:cxn ang="0">
                    <a:pos x="44" y="1319"/>
                  </a:cxn>
                  <a:cxn ang="0">
                    <a:pos x="42" y="1200"/>
                  </a:cxn>
                  <a:cxn ang="0">
                    <a:pos x="46" y="1126"/>
                  </a:cxn>
                  <a:cxn ang="0">
                    <a:pos x="55" y="1049"/>
                  </a:cxn>
                  <a:cxn ang="0">
                    <a:pos x="70" y="970"/>
                  </a:cxn>
                  <a:cxn ang="0">
                    <a:pos x="90" y="889"/>
                  </a:cxn>
                  <a:cxn ang="0">
                    <a:pos x="116" y="806"/>
                  </a:cxn>
                  <a:cxn ang="0">
                    <a:pos x="149" y="720"/>
                  </a:cxn>
                  <a:cxn ang="0">
                    <a:pos x="188" y="633"/>
                  </a:cxn>
                  <a:cxn ang="0">
                    <a:pos x="234" y="542"/>
                  </a:cxn>
                  <a:cxn ang="0">
                    <a:pos x="287" y="449"/>
                  </a:cxn>
                  <a:cxn ang="0">
                    <a:pos x="348" y="356"/>
                  </a:cxn>
                  <a:cxn ang="0">
                    <a:pos x="416" y="259"/>
                  </a:cxn>
                  <a:cxn ang="0">
                    <a:pos x="492" y="160"/>
                  </a:cxn>
                  <a:cxn ang="0">
                    <a:pos x="577" y="60"/>
                  </a:cxn>
                  <a:cxn ang="0">
                    <a:pos x="593" y="0"/>
                  </a:cxn>
                </a:cxnLst>
                <a:rect l="0" t="0" r="r" b="b"/>
                <a:pathLst>
                  <a:path w="787" h="2319">
                    <a:moveTo>
                      <a:pt x="577" y="60"/>
                    </a:moveTo>
                    <a:lnTo>
                      <a:pt x="547" y="34"/>
                    </a:lnTo>
                    <a:lnTo>
                      <a:pt x="517" y="67"/>
                    </a:lnTo>
                    <a:lnTo>
                      <a:pt x="489" y="101"/>
                    </a:lnTo>
                    <a:lnTo>
                      <a:pt x="462" y="135"/>
                    </a:lnTo>
                    <a:lnTo>
                      <a:pt x="434" y="168"/>
                    </a:lnTo>
                    <a:lnTo>
                      <a:pt x="409" y="202"/>
                    </a:lnTo>
                    <a:lnTo>
                      <a:pt x="384" y="235"/>
                    </a:lnTo>
                    <a:lnTo>
                      <a:pt x="361" y="268"/>
                    </a:lnTo>
                    <a:lnTo>
                      <a:pt x="337" y="301"/>
                    </a:lnTo>
                    <a:lnTo>
                      <a:pt x="314" y="334"/>
                    </a:lnTo>
                    <a:lnTo>
                      <a:pt x="293" y="365"/>
                    </a:lnTo>
                    <a:lnTo>
                      <a:pt x="273" y="398"/>
                    </a:lnTo>
                    <a:lnTo>
                      <a:pt x="253" y="429"/>
                    </a:lnTo>
                    <a:lnTo>
                      <a:pt x="234" y="461"/>
                    </a:lnTo>
                    <a:lnTo>
                      <a:pt x="216" y="493"/>
                    </a:lnTo>
                    <a:lnTo>
                      <a:pt x="199" y="523"/>
                    </a:lnTo>
                    <a:lnTo>
                      <a:pt x="183" y="554"/>
                    </a:lnTo>
                    <a:lnTo>
                      <a:pt x="167" y="585"/>
                    </a:lnTo>
                    <a:lnTo>
                      <a:pt x="152" y="615"/>
                    </a:lnTo>
                    <a:lnTo>
                      <a:pt x="138" y="645"/>
                    </a:lnTo>
                    <a:lnTo>
                      <a:pt x="125" y="676"/>
                    </a:lnTo>
                    <a:lnTo>
                      <a:pt x="112" y="705"/>
                    </a:lnTo>
                    <a:lnTo>
                      <a:pt x="100" y="735"/>
                    </a:lnTo>
                    <a:lnTo>
                      <a:pt x="89" y="764"/>
                    </a:lnTo>
                    <a:lnTo>
                      <a:pt x="79" y="793"/>
                    </a:lnTo>
                    <a:lnTo>
                      <a:pt x="69" y="822"/>
                    </a:lnTo>
                    <a:lnTo>
                      <a:pt x="60" y="850"/>
                    </a:lnTo>
                    <a:lnTo>
                      <a:pt x="52" y="879"/>
                    </a:lnTo>
                    <a:lnTo>
                      <a:pt x="45" y="906"/>
                    </a:lnTo>
                    <a:lnTo>
                      <a:pt x="37" y="935"/>
                    </a:lnTo>
                    <a:lnTo>
                      <a:pt x="31" y="962"/>
                    </a:lnTo>
                    <a:lnTo>
                      <a:pt x="25" y="989"/>
                    </a:lnTo>
                    <a:lnTo>
                      <a:pt x="20" y="1017"/>
                    </a:lnTo>
                    <a:lnTo>
                      <a:pt x="15" y="1043"/>
                    </a:lnTo>
                    <a:lnTo>
                      <a:pt x="12" y="1069"/>
                    </a:lnTo>
                    <a:lnTo>
                      <a:pt x="9" y="1097"/>
                    </a:lnTo>
                    <a:lnTo>
                      <a:pt x="6" y="1122"/>
                    </a:lnTo>
                    <a:lnTo>
                      <a:pt x="4" y="1148"/>
                    </a:lnTo>
                    <a:lnTo>
                      <a:pt x="3" y="1174"/>
                    </a:lnTo>
                    <a:lnTo>
                      <a:pt x="2" y="1199"/>
                    </a:lnTo>
                    <a:lnTo>
                      <a:pt x="0" y="1224"/>
                    </a:lnTo>
                    <a:lnTo>
                      <a:pt x="2" y="1274"/>
                    </a:lnTo>
                    <a:lnTo>
                      <a:pt x="4" y="1322"/>
                    </a:lnTo>
                    <a:lnTo>
                      <a:pt x="9" y="1369"/>
                    </a:lnTo>
                    <a:lnTo>
                      <a:pt x="15" y="1416"/>
                    </a:lnTo>
                    <a:lnTo>
                      <a:pt x="24" y="1461"/>
                    </a:lnTo>
                    <a:lnTo>
                      <a:pt x="33" y="1505"/>
                    </a:lnTo>
                    <a:lnTo>
                      <a:pt x="45" y="1548"/>
                    </a:lnTo>
                    <a:lnTo>
                      <a:pt x="58" y="1590"/>
                    </a:lnTo>
                    <a:lnTo>
                      <a:pt x="72" y="1630"/>
                    </a:lnTo>
                    <a:lnTo>
                      <a:pt x="88" y="1670"/>
                    </a:lnTo>
                    <a:lnTo>
                      <a:pt x="106" y="1709"/>
                    </a:lnTo>
                    <a:lnTo>
                      <a:pt x="124" y="1747"/>
                    </a:lnTo>
                    <a:lnTo>
                      <a:pt x="143" y="1783"/>
                    </a:lnTo>
                    <a:lnTo>
                      <a:pt x="163" y="1819"/>
                    </a:lnTo>
                    <a:lnTo>
                      <a:pt x="184" y="1852"/>
                    </a:lnTo>
                    <a:lnTo>
                      <a:pt x="206" y="1885"/>
                    </a:lnTo>
                    <a:lnTo>
                      <a:pt x="228" y="1917"/>
                    </a:lnTo>
                    <a:lnTo>
                      <a:pt x="251" y="1948"/>
                    </a:lnTo>
                    <a:lnTo>
                      <a:pt x="274" y="1978"/>
                    </a:lnTo>
                    <a:lnTo>
                      <a:pt x="298" y="2005"/>
                    </a:lnTo>
                    <a:lnTo>
                      <a:pt x="323" y="2032"/>
                    </a:lnTo>
                    <a:lnTo>
                      <a:pt x="348" y="2059"/>
                    </a:lnTo>
                    <a:lnTo>
                      <a:pt x="372" y="2083"/>
                    </a:lnTo>
                    <a:lnTo>
                      <a:pt x="397" y="2107"/>
                    </a:lnTo>
                    <a:lnTo>
                      <a:pt x="422" y="2129"/>
                    </a:lnTo>
                    <a:lnTo>
                      <a:pt x="447" y="2150"/>
                    </a:lnTo>
                    <a:lnTo>
                      <a:pt x="471" y="2170"/>
                    </a:lnTo>
                    <a:lnTo>
                      <a:pt x="495" y="2188"/>
                    </a:lnTo>
                    <a:lnTo>
                      <a:pt x="520" y="2206"/>
                    </a:lnTo>
                    <a:lnTo>
                      <a:pt x="543" y="2222"/>
                    </a:lnTo>
                    <a:lnTo>
                      <a:pt x="566" y="2237"/>
                    </a:lnTo>
                    <a:lnTo>
                      <a:pt x="588" y="2250"/>
                    </a:lnTo>
                    <a:lnTo>
                      <a:pt x="610" y="2263"/>
                    </a:lnTo>
                    <a:lnTo>
                      <a:pt x="631" y="2274"/>
                    </a:lnTo>
                    <a:lnTo>
                      <a:pt x="650" y="2285"/>
                    </a:lnTo>
                    <a:lnTo>
                      <a:pt x="670" y="2293"/>
                    </a:lnTo>
                    <a:lnTo>
                      <a:pt x="688" y="2301"/>
                    </a:lnTo>
                    <a:lnTo>
                      <a:pt x="705" y="2307"/>
                    </a:lnTo>
                    <a:lnTo>
                      <a:pt x="721" y="2311"/>
                    </a:lnTo>
                    <a:lnTo>
                      <a:pt x="735" y="2315"/>
                    </a:lnTo>
                    <a:lnTo>
                      <a:pt x="750" y="2318"/>
                    </a:lnTo>
                    <a:lnTo>
                      <a:pt x="763" y="2319"/>
                    </a:lnTo>
                    <a:lnTo>
                      <a:pt x="775" y="2318"/>
                    </a:lnTo>
                    <a:lnTo>
                      <a:pt x="787" y="2314"/>
                    </a:lnTo>
                    <a:lnTo>
                      <a:pt x="772" y="2278"/>
                    </a:lnTo>
                    <a:lnTo>
                      <a:pt x="769" y="2279"/>
                    </a:lnTo>
                    <a:lnTo>
                      <a:pt x="763" y="2279"/>
                    </a:lnTo>
                    <a:lnTo>
                      <a:pt x="754" y="2278"/>
                    </a:lnTo>
                    <a:lnTo>
                      <a:pt x="744" y="2277"/>
                    </a:lnTo>
                    <a:lnTo>
                      <a:pt x="731" y="2273"/>
                    </a:lnTo>
                    <a:lnTo>
                      <a:pt x="717" y="2269"/>
                    </a:lnTo>
                    <a:lnTo>
                      <a:pt x="703" y="2264"/>
                    </a:lnTo>
                    <a:lnTo>
                      <a:pt x="686" y="2257"/>
                    </a:lnTo>
                    <a:lnTo>
                      <a:pt x="668" y="2248"/>
                    </a:lnTo>
                    <a:lnTo>
                      <a:pt x="649" y="2239"/>
                    </a:lnTo>
                    <a:lnTo>
                      <a:pt x="629" y="2228"/>
                    </a:lnTo>
                    <a:lnTo>
                      <a:pt x="609" y="2217"/>
                    </a:lnTo>
                    <a:lnTo>
                      <a:pt x="587" y="2203"/>
                    </a:lnTo>
                    <a:lnTo>
                      <a:pt x="565" y="2189"/>
                    </a:lnTo>
                    <a:lnTo>
                      <a:pt x="543" y="2173"/>
                    </a:lnTo>
                    <a:lnTo>
                      <a:pt x="520" y="2157"/>
                    </a:lnTo>
                    <a:lnTo>
                      <a:pt x="496" y="2139"/>
                    </a:lnTo>
                    <a:lnTo>
                      <a:pt x="472" y="2120"/>
                    </a:lnTo>
                    <a:lnTo>
                      <a:pt x="448" y="2099"/>
                    </a:lnTo>
                    <a:lnTo>
                      <a:pt x="425" y="2078"/>
                    </a:lnTo>
                    <a:lnTo>
                      <a:pt x="401" y="2054"/>
                    </a:lnTo>
                    <a:lnTo>
                      <a:pt x="376" y="2030"/>
                    </a:lnTo>
                    <a:lnTo>
                      <a:pt x="352" y="2005"/>
                    </a:lnTo>
                    <a:lnTo>
                      <a:pt x="329" y="1979"/>
                    </a:lnTo>
                    <a:lnTo>
                      <a:pt x="306" y="1951"/>
                    </a:lnTo>
                    <a:lnTo>
                      <a:pt x="283" y="1923"/>
                    </a:lnTo>
                    <a:lnTo>
                      <a:pt x="261" y="1893"/>
                    </a:lnTo>
                    <a:lnTo>
                      <a:pt x="238" y="1863"/>
                    </a:lnTo>
                    <a:lnTo>
                      <a:pt x="217" y="1831"/>
                    </a:lnTo>
                    <a:lnTo>
                      <a:pt x="197" y="1798"/>
                    </a:lnTo>
                    <a:lnTo>
                      <a:pt x="177" y="1764"/>
                    </a:lnTo>
                    <a:lnTo>
                      <a:pt x="159" y="1729"/>
                    </a:lnTo>
                    <a:lnTo>
                      <a:pt x="142" y="1692"/>
                    </a:lnTo>
                    <a:lnTo>
                      <a:pt x="125" y="1656"/>
                    </a:lnTo>
                    <a:lnTo>
                      <a:pt x="110" y="1617"/>
                    </a:lnTo>
                    <a:lnTo>
                      <a:pt x="96" y="1578"/>
                    </a:lnTo>
                    <a:lnTo>
                      <a:pt x="84" y="1537"/>
                    </a:lnTo>
                    <a:lnTo>
                      <a:pt x="72" y="1496"/>
                    </a:lnTo>
                    <a:lnTo>
                      <a:pt x="63" y="1452"/>
                    </a:lnTo>
                    <a:lnTo>
                      <a:pt x="54" y="1409"/>
                    </a:lnTo>
                    <a:lnTo>
                      <a:pt x="49" y="1365"/>
                    </a:lnTo>
                    <a:lnTo>
                      <a:pt x="44" y="1319"/>
                    </a:lnTo>
                    <a:lnTo>
                      <a:pt x="42" y="1272"/>
                    </a:lnTo>
                    <a:lnTo>
                      <a:pt x="40" y="1224"/>
                    </a:lnTo>
                    <a:lnTo>
                      <a:pt x="42" y="1200"/>
                    </a:lnTo>
                    <a:lnTo>
                      <a:pt x="42" y="1176"/>
                    </a:lnTo>
                    <a:lnTo>
                      <a:pt x="44" y="1151"/>
                    </a:lnTo>
                    <a:lnTo>
                      <a:pt x="46" y="1126"/>
                    </a:lnTo>
                    <a:lnTo>
                      <a:pt x="48" y="1101"/>
                    </a:lnTo>
                    <a:lnTo>
                      <a:pt x="51" y="1075"/>
                    </a:lnTo>
                    <a:lnTo>
                      <a:pt x="55" y="1049"/>
                    </a:lnTo>
                    <a:lnTo>
                      <a:pt x="59" y="1023"/>
                    </a:lnTo>
                    <a:lnTo>
                      <a:pt x="65" y="997"/>
                    </a:lnTo>
                    <a:lnTo>
                      <a:pt x="70" y="970"/>
                    </a:lnTo>
                    <a:lnTo>
                      <a:pt x="76" y="944"/>
                    </a:lnTo>
                    <a:lnTo>
                      <a:pt x="83" y="917"/>
                    </a:lnTo>
                    <a:lnTo>
                      <a:pt x="90" y="889"/>
                    </a:lnTo>
                    <a:lnTo>
                      <a:pt x="98" y="862"/>
                    </a:lnTo>
                    <a:lnTo>
                      <a:pt x="107" y="834"/>
                    </a:lnTo>
                    <a:lnTo>
                      <a:pt x="116" y="806"/>
                    </a:lnTo>
                    <a:lnTo>
                      <a:pt x="127" y="778"/>
                    </a:lnTo>
                    <a:lnTo>
                      <a:pt x="137" y="749"/>
                    </a:lnTo>
                    <a:lnTo>
                      <a:pt x="149" y="720"/>
                    </a:lnTo>
                    <a:lnTo>
                      <a:pt x="162" y="692"/>
                    </a:lnTo>
                    <a:lnTo>
                      <a:pt x="174" y="662"/>
                    </a:lnTo>
                    <a:lnTo>
                      <a:pt x="188" y="633"/>
                    </a:lnTo>
                    <a:lnTo>
                      <a:pt x="203" y="602"/>
                    </a:lnTo>
                    <a:lnTo>
                      <a:pt x="218" y="573"/>
                    </a:lnTo>
                    <a:lnTo>
                      <a:pt x="234" y="542"/>
                    </a:lnTo>
                    <a:lnTo>
                      <a:pt x="251" y="512"/>
                    </a:lnTo>
                    <a:lnTo>
                      <a:pt x="269" y="481"/>
                    </a:lnTo>
                    <a:lnTo>
                      <a:pt x="287" y="449"/>
                    </a:lnTo>
                    <a:lnTo>
                      <a:pt x="307" y="419"/>
                    </a:lnTo>
                    <a:lnTo>
                      <a:pt x="327" y="387"/>
                    </a:lnTo>
                    <a:lnTo>
                      <a:pt x="348" y="356"/>
                    </a:lnTo>
                    <a:lnTo>
                      <a:pt x="370" y="323"/>
                    </a:lnTo>
                    <a:lnTo>
                      <a:pt x="392" y="292"/>
                    </a:lnTo>
                    <a:lnTo>
                      <a:pt x="416" y="259"/>
                    </a:lnTo>
                    <a:lnTo>
                      <a:pt x="441" y="226"/>
                    </a:lnTo>
                    <a:lnTo>
                      <a:pt x="466" y="194"/>
                    </a:lnTo>
                    <a:lnTo>
                      <a:pt x="492" y="160"/>
                    </a:lnTo>
                    <a:lnTo>
                      <a:pt x="520" y="127"/>
                    </a:lnTo>
                    <a:lnTo>
                      <a:pt x="548" y="94"/>
                    </a:lnTo>
                    <a:lnTo>
                      <a:pt x="577" y="60"/>
                    </a:lnTo>
                    <a:lnTo>
                      <a:pt x="547" y="33"/>
                    </a:lnTo>
                    <a:lnTo>
                      <a:pt x="577" y="60"/>
                    </a:lnTo>
                    <a:lnTo>
                      <a:pt x="593" y="0"/>
                    </a:lnTo>
                    <a:lnTo>
                      <a:pt x="547" y="33"/>
                    </a:lnTo>
                    <a:lnTo>
                      <a:pt x="577" y="60"/>
                    </a:lnTo>
                    <a:close/>
                  </a:path>
                </a:pathLst>
              </a:custGeom>
              <a:solidFill>
                <a:srgbClr val="EBC0CD"/>
              </a:solidFill>
              <a:ln w="9525">
                <a:solidFill>
                  <a:srgbClr val="ACA800"/>
                </a:solidFill>
                <a:round/>
                <a:headEnd/>
                <a:tailEnd/>
              </a:ln>
            </p:spPr>
            <p:txBody>
              <a:bodyPr/>
              <a:lstStyle/>
              <a:p>
                <a:endParaRPr lang="pt-BR"/>
              </a:p>
            </p:txBody>
          </p:sp>
          <p:sp>
            <p:nvSpPr>
              <p:cNvPr id="442393" name="Freeform 25"/>
              <p:cNvSpPr>
                <a:spLocks/>
              </p:cNvSpPr>
              <p:nvPr/>
            </p:nvSpPr>
            <p:spPr bwMode="auto">
              <a:xfrm>
                <a:off x="3913" y="1419"/>
                <a:ext cx="128" cy="120"/>
              </a:xfrm>
              <a:custGeom>
                <a:avLst/>
                <a:gdLst/>
                <a:ahLst/>
                <a:cxnLst>
                  <a:cxn ang="0">
                    <a:pos x="9" y="600"/>
                  </a:cxn>
                  <a:cxn ang="0">
                    <a:pos x="9" y="600"/>
                  </a:cxn>
                  <a:cxn ang="0">
                    <a:pos x="26" y="594"/>
                  </a:cxn>
                  <a:cxn ang="0">
                    <a:pos x="44" y="586"/>
                  </a:cxn>
                  <a:cxn ang="0">
                    <a:pos x="62" y="576"/>
                  </a:cxn>
                  <a:cxn ang="0">
                    <a:pos x="82" y="563"/>
                  </a:cxn>
                  <a:cxn ang="0">
                    <a:pos x="104" y="548"/>
                  </a:cxn>
                  <a:cxn ang="0">
                    <a:pos x="126" y="532"/>
                  </a:cxn>
                  <a:cxn ang="0">
                    <a:pos x="149" y="513"/>
                  </a:cxn>
                  <a:cxn ang="0">
                    <a:pos x="173" y="493"/>
                  </a:cxn>
                  <a:cxn ang="0">
                    <a:pos x="222" y="449"/>
                  </a:cxn>
                  <a:cxn ang="0">
                    <a:pos x="275" y="401"/>
                  </a:cxn>
                  <a:cxn ang="0">
                    <a:pos x="328" y="350"/>
                  </a:cxn>
                  <a:cxn ang="0">
                    <a:pos x="380" y="299"/>
                  </a:cxn>
                  <a:cxn ang="0">
                    <a:pos x="431" y="247"/>
                  </a:cxn>
                  <a:cxn ang="0">
                    <a:pos x="479" y="198"/>
                  </a:cxn>
                  <a:cxn ang="0">
                    <a:pos x="523" y="152"/>
                  </a:cxn>
                  <a:cxn ang="0">
                    <a:pos x="561" y="111"/>
                  </a:cxn>
                  <a:cxn ang="0">
                    <a:pos x="617" y="50"/>
                  </a:cxn>
                  <a:cxn ang="0">
                    <a:pos x="639" y="27"/>
                  </a:cxn>
                  <a:cxn ang="0">
                    <a:pos x="609" y="0"/>
                  </a:cxn>
                  <a:cxn ang="0">
                    <a:pos x="589" y="23"/>
                  </a:cxn>
                  <a:cxn ang="0">
                    <a:pos x="532" y="84"/>
                  </a:cxn>
                  <a:cxn ang="0">
                    <a:pos x="494" y="125"/>
                  </a:cxn>
                  <a:cxn ang="0">
                    <a:pos x="450" y="170"/>
                  </a:cxn>
                  <a:cxn ang="0">
                    <a:pos x="403" y="220"/>
                  </a:cxn>
                  <a:cxn ang="0">
                    <a:pos x="352" y="270"/>
                  </a:cxn>
                  <a:cxn ang="0">
                    <a:pos x="300" y="322"/>
                  </a:cxn>
                  <a:cxn ang="0">
                    <a:pos x="248" y="372"/>
                  </a:cxn>
                  <a:cxn ang="0">
                    <a:pos x="196" y="420"/>
                  </a:cxn>
                  <a:cxn ang="0">
                    <a:pos x="147" y="463"/>
                  </a:cxn>
                  <a:cxn ang="0">
                    <a:pos x="124" y="483"/>
                  </a:cxn>
                  <a:cxn ang="0">
                    <a:pos x="101" y="501"/>
                  </a:cxn>
                  <a:cxn ang="0">
                    <a:pos x="79" y="516"/>
                  </a:cxn>
                  <a:cxn ang="0">
                    <a:pos x="60" y="530"/>
                  </a:cxn>
                  <a:cxn ang="0">
                    <a:pos x="41" y="542"/>
                  </a:cxn>
                  <a:cxn ang="0">
                    <a:pos x="26" y="551"/>
                  </a:cxn>
                  <a:cxn ang="0">
                    <a:pos x="11" y="558"/>
                  </a:cxn>
                  <a:cxn ang="0">
                    <a:pos x="0" y="561"/>
                  </a:cxn>
                  <a:cxn ang="0">
                    <a:pos x="0" y="561"/>
                  </a:cxn>
                  <a:cxn ang="0">
                    <a:pos x="9" y="600"/>
                  </a:cxn>
                </a:cxnLst>
                <a:rect l="0" t="0" r="r" b="b"/>
                <a:pathLst>
                  <a:path w="639" h="600">
                    <a:moveTo>
                      <a:pt x="9" y="600"/>
                    </a:moveTo>
                    <a:lnTo>
                      <a:pt x="9" y="600"/>
                    </a:lnTo>
                    <a:lnTo>
                      <a:pt x="26" y="594"/>
                    </a:lnTo>
                    <a:lnTo>
                      <a:pt x="44" y="586"/>
                    </a:lnTo>
                    <a:lnTo>
                      <a:pt x="62" y="576"/>
                    </a:lnTo>
                    <a:lnTo>
                      <a:pt x="82" y="563"/>
                    </a:lnTo>
                    <a:lnTo>
                      <a:pt x="104" y="548"/>
                    </a:lnTo>
                    <a:lnTo>
                      <a:pt x="126" y="532"/>
                    </a:lnTo>
                    <a:lnTo>
                      <a:pt x="149" y="513"/>
                    </a:lnTo>
                    <a:lnTo>
                      <a:pt x="173" y="493"/>
                    </a:lnTo>
                    <a:lnTo>
                      <a:pt x="222" y="449"/>
                    </a:lnTo>
                    <a:lnTo>
                      <a:pt x="275" y="401"/>
                    </a:lnTo>
                    <a:lnTo>
                      <a:pt x="328" y="350"/>
                    </a:lnTo>
                    <a:lnTo>
                      <a:pt x="380" y="299"/>
                    </a:lnTo>
                    <a:lnTo>
                      <a:pt x="431" y="247"/>
                    </a:lnTo>
                    <a:lnTo>
                      <a:pt x="479" y="198"/>
                    </a:lnTo>
                    <a:lnTo>
                      <a:pt x="523" y="152"/>
                    </a:lnTo>
                    <a:lnTo>
                      <a:pt x="561" y="111"/>
                    </a:lnTo>
                    <a:lnTo>
                      <a:pt x="617" y="50"/>
                    </a:lnTo>
                    <a:lnTo>
                      <a:pt x="639" y="27"/>
                    </a:lnTo>
                    <a:lnTo>
                      <a:pt x="609" y="0"/>
                    </a:lnTo>
                    <a:lnTo>
                      <a:pt x="589" y="23"/>
                    </a:lnTo>
                    <a:lnTo>
                      <a:pt x="532" y="84"/>
                    </a:lnTo>
                    <a:lnTo>
                      <a:pt x="494" y="125"/>
                    </a:lnTo>
                    <a:lnTo>
                      <a:pt x="450" y="170"/>
                    </a:lnTo>
                    <a:lnTo>
                      <a:pt x="403" y="220"/>
                    </a:lnTo>
                    <a:lnTo>
                      <a:pt x="352" y="270"/>
                    </a:lnTo>
                    <a:lnTo>
                      <a:pt x="300" y="322"/>
                    </a:lnTo>
                    <a:lnTo>
                      <a:pt x="248" y="372"/>
                    </a:lnTo>
                    <a:lnTo>
                      <a:pt x="196" y="420"/>
                    </a:lnTo>
                    <a:lnTo>
                      <a:pt x="147" y="463"/>
                    </a:lnTo>
                    <a:lnTo>
                      <a:pt x="124" y="483"/>
                    </a:lnTo>
                    <a:lnTo>
                      <a:pt x="101" y="501"/>
                    </a:lnTo>
                    <a:lnTo>
                      <a:pt x="79" y="516"/>
                    </a:lnTo>
                    <a:lnTo>
                      <a:pt x="60" y="530"/>
                    </a:lnTo>
                    <a:lnTo>
                      <a:pt x="41" y="542"/>
                    </a:lnTo>
                    <a:lnTo>
                      <a:pt x="26" y="551"/>
                    </a:lnTo>
                    <a:lnTo>
                      <a:pt x="11" y="558"/>
                    </a:lnTo>
                    <a:lnTo>
                      <a:pt x="0" y="561"/>
                    </a:lnTo>
                    <a:lnTo>
                      <a:pt x="0" y="561"/>
                    </a:lnTo>
                    <a:lnTo>
                      <a:pt x="9" y="600"/>
                    </a:lnTo>
                    <a:close/>
                  </a:path>
                </a:pathLst>
              </a:custGeom>
              <a:solidFill>
                <a:srgbClr val="EBC0CD"/>
              </a:solidFill>
              <a:ln w="9525">
                <a:solidFill>
                  <a:srgbClr val="ACA800"/>
                </a:solidFill>
                <a:round/>
                <a:headEnd/>
                <a:tailEnd/>
              </a:ln>
            </p:spPr>
            <p:txBody>
              <a:bodyPr/>
              <a:lstStyle/>
              <a:p>
                <a:endParaRPr lang="pt-BR"/>
              </a:p>
            </p:txBody>
          </p:sp>
          <p:sp>
            <p:nvSpPr>
              <p:cNvPr id="442394" name="Freeform 26"/>
              <p:cNvSpPr>
                <a:spLocks/>
              </p:cNvSpPr>
              <p:nvPr/>
            </p:nvSpPr>
            <p:spPr bwMode="auto">
              <a:xfrm>
                <a:off x="3901" y="1344"/>
                <a:ext cx="38" cy="196"/>
              </a:xfrm>
              <a:custGeom>
                <a:avLst/>
                <a:gdLst/>
                <a:ahLst/>
                <a:cxnLst>
                  <a:cxn ang="0">
                    <a:pos x="187" y="14"/>
                  </a:cxn>
                  <a:cxn ang="0">
                    <a:pos x="149" y="2"/>
                  </a:cxn>
                  <a:cxn ang="0">
                    <a:pos x="147" y="14"/>
                  </a:cxn>
                  <a:cxn ang="0">
                    <a:pos x="138" y="44"/>
                  </a:cxn>
                  <a:cxn ang="0">
                    <a:pos x="127" y="93"/>
                  </a:cxn>
                  <a:cxn ang="0">
                    <a:pos x="113" y="156"/>
                  </a:cxn>
                  <a:cxn ang="0">
                    <a:pos x="96" y="229"/>
                  </a:cxn>
                  <a:cxn ang="0">
                    <a:pos x="78" y="312"/>
                  </a:cxn>
                  <a:cxn ang="0">
                    <a:pos x="60" y="400"/>
                  </a:cxn>
                  <a:cxn ang="0">
                    <a:pos x="44" y="490"/>
                  </a:cxn>
                  <a:cxn ang="0">
                    <a:pos x="29" y="581"/>
                  </a:cxn>
                  <a:cxn ang="0">
                    <a:pos x="15" y="667"/>
                  </a:cxn>
                  <a:cxn ang="0">
                    <a:pos x="10" y="709"/>
                  </a:cxn>
                  <a:cxn ang="0">
                    <a:pos x="6" y="749"/>
                  </a:cxn>
                  <a:cxn ang="0">
                    <a:pos x="3" y="786"/>
                  </a:cxn>
                  <a:cxn ang="0">
                    <a:pos x="0" y="821"/>
                  </a:cxn>
                  <a:cxn ang="0">
                    <a:pos x="0" y="854"/>
                  </a:cxn>
                  <a:cxn ang="0">
                    <a:pos x="0" y="882"/>
                  </a:cxn>
                  <a:cxn ang="0">
                    <a:pos x="1" y="896"/>
                  </a:cxn>
                  <a:cxn ang="0">
                    <a:pos x="4" y="908"/>
                  </a:cxn>
                  <a:cxn ang="0">
                    <a:pos x="6" y="920"/>
                  </a:cxn>
                  <a:cxn ang="0">
                    <a:pos x="8" y="930"/>
                  </a:cxn>
                  <a:cxn ang="0">
                    <a:pos x="11" y="941"/>
                  </a:cxn>
                  <a:cxn ang="0">
                    <a:pos x="15" y="949"/>
                  </a:cxn>
                  <a:cxn ang="0">
                    <a:pos x="20" y="959"/>
                  </a:cxn>
                  <a:cxn ang="0">
                    <a:pos x="28" y="966"/>
                  </a:cxn>
                  <a:cxn ang="0">
                    <a:pos x="36" y="972"/>
                  </a:cxn>
                  <a:cxn ang="0">
                    <a:pos x="46" y="976"/>
                  </a:cxn>
                  <a:cxn ang="0">
                    <a:pos x="56" y="978"/>
                  </a:cxn>
                  <a:cxn ang="0">
                    <a:pos x="67" y="976"/>
                  </a:cxn>
                  <a:cxn ang="0">
                    <a:pos x="58" y="937"/>
                  </a:cxn>
                  <a:cxn ang="0">
                    <a:pos x="56" y="938"/>
                  </a:cxn>
                  <a:cxn ang="0">
                    <a:pos x="55" y="938"/>
                  </a:cxn>
                  <a:cxn ang="0">
                    <a:pos x="55" y="937"/>
                  </a:cxn>
                  <a:cxn ang="0">
                    <a:pos x="54" y="937"/>
                  </a:cxn>
                  <a:cxn ang="0">
                    <a:pos x="53" y="935"/>
                  </a:cxn>
                  <a:cxn ang="0">
                    <a:pos x="51" y="931"/>
                  </a:cxn>
                  <a:cxn ang="0">
                    <a:pos x="49" y="926"/>
                  </a:cxn>
                  <a:cxn ang="0">
                    <a:pos x="47" y="920"/>
                  </a:cxn>
                  <a:cxn ang="0">
                    <a:pos x="45" y="911"/>
                  </a:cxn>
                  <a:cxn ang="0">
                    <a:pos x="43" y="902"/>
                  </a:cxn>
                  <a:cxn ang="0">
                    <a:pos x="42" y="891"/>
                  </a:cxn>
                  <a:cxn ang="0">
                    <a:pos x="40" y="880"/>
                  </a:cxn>
                  <a:cxn ang="0">
                    <a:pos x="40" y="854"/>
                  </a:cxn>
                  <a:cxn ang="0">
                    <a:pos x="40" y="823"/>
                  </a:cxn>
                  <a:cxn ang="0">
                    <a:pos x="43" y="789"/>
                  </a:cxn>
                  <a:cxn ang="0">
                    <a:pos x="46" y="752"/>
                  </a:cxn>
                  <a:cxn ang="0">
                    <a:pos x="50" y="714"/>
                  </a:cxn>
                  <a:cxn ang="0">
                    <a:pos x="55" y="674"/>
                  </a:cxn>
                  <a:cxn ang="0">
                    <a:pos x="68" y="587"/>
                  </a:cxn>
                  <a:cxn ang="0">
                    <a:pos x="84" y="498"/>
                  </a:cxn>
                  <a:cxn ang="0">
                    <a:pos x="100" y="407"/>
                  </a:cxn>
                  <a:cxn ang="0">
                    <a:pos x="118" y="320"/>
                  </a:cxn>
                  <a:cxn ang="0">
                    <a:pos x="135" y="238"/>
                  </a:cxn>
                  <a:cxn ang="0">
                    <a:pos x="152" y="164"/>
                  </a:cxn>
                  <a:cxn ang="0">
                    <a:pos x="166" y="102"/>
                  </a:cxn>
                  <a:cxn ang="0">
                    <a:pos x="177" y="54"/>
                  </a:cxn>
                  <a:cxn ang="0">
                    <a:pos x="185" y="23"/>
                  </a:cxn>
                  <a:cxn ang="0">
                    <a:pos x="188" y="12"/>
                  </a:cxn>
                  <a:cxn ang="0">
                    <a:pos x="150" y="0"/>
                  </a:cxn>
                  <a:cxn ang="0">
                    <a:pos x="187" y="14"/>
                  </a:cxn>
                </a:cxnLst>
                <a:rect l="0" t="0" r="r" b="b"/>
                <a:pathLst>
                  <a:path w="188" h="978">
                    <a:moveTo>
                      <a:pt x="187" y="14"/>
                    </a:moveTo>
                    <a:lnTo>
                      <a:pt x="149" y="2"/>
                    </a:lnTo>
                    <a:lnTo>
                      <a:pt x="147" y="14"/>
                    </a:lnTo>
                    <a:lnTo>
                      <a:pt x="138" y="44"/>
                    </a:lnTo>
                    <a:lnTo>
                      <a:pt x="127" y="93"/>
                    </a:lnTo>
                    <a:lnTo>
                      <a:pt x="113" y="156"/>
                    </a:lnTo>
                    <a:lnTo>
                      <a:pt x="96" y="229"/>
                    </a:lnTo>
                    <a:lnTo>
                      <a:pt x="78" y="312"/>
                    </a:lnTo>
                    <a:lnTo>
                      <a:pt x="60" y="400"/>
                    </a:lnTo>
                    <a:lnTo>
                      <a:pt x="44" y="490"/>
                    </a:lnTo>
                    <a:lnTo>
                      <a:pt x="29" y="581"/>
                    </a:lnTo>
                    <a:lnTo>
                      <a:pt x="15" y="667"/>
                    </a:lnTo>
                    <a:lnTo>
                      <a:pt x="10" y="709"/>
                    </a:lnTo>
                    <a:lnTo>
                      <a:pt x="6" y="749"/>
                    </a:lnTo>
                    <a:lnTo>
                      <a:pt x="3" y="786"/>
                    </a:lnTo>
                    <a:lnTo>
                      <a:pt x="0" y="821"/>
                    </a:lnTo>
                    <a:lnTo>
                      <a:pt x="0" y="854"/>
                    </a:lnTo>
                    <a:lnTo>
                      <a:pt x="0" y="882"/>
                    </a:lnTo>
                    <a:lnTo>
                      <a:pt x="1" y="896"/>
                    </a:lnTo>
                    <a:lnTo>
                      <a:pt x="4" y="908"/>
                    </a:lnTo>
                    <a:lnTo>
                      <a:pt x="6" y="920"/>
                    </a:lnTo>
                    <a:lnTo>
                      <a:pt x="8" y="930"/>
                    </a:lnTo>
                    <a:lnTo>
                      <a:pt x="11" y="941"/>
                    </a:lnTo>
                    <a:lnTo>
                      <a:pt x="15" y="949"/>
                    </a:lnTo>
                    <a:lnTo>
                      <a:pt x="20" y="959"/>
                    </a:lnTo>
                    <a:lnTo>
                      <a:pt x="28" y="966"/>
                    </a:lnTo>
                    <a:lnTo>
                      <a:pt x="36" y="972"/>
                    </a:lnTo>
                    <a:lnTo>
                      <a:pt x="46" y="976"/>
                    </a:lnTo>
                    <a:lnTo>
                      <a:pt x="56" y="978"/>
                    </a:lnTo>
                    <a:lnTo>
                      <a:pt x="67" y="976"/>
                    </a:lnTo>
                    <a:lnTo>
                      <a:pt x="58" y="937"/>
                    </a:lnTo>
                    <a:lnTo>
                      <a:pt x="56" y="938"/>
                    </a:lnTo>
                    <a:lnTo>
                      <a:pt x="55" y="938"/>
                    </a:lnTo>
                    <a:lnTo>
                      <a:pt x="55" y="937"/>
                    </a:lnTo>
                    <a:lnTo>
                      <a:pt x="54" y="937"/>
                    </a:lnTo>
                    <a:lnTo>
                      <a:pt x="53" y="935"/>
                    </a:lnTo>
                    <a:lnTo>
                      <a:pt x="51" y="931"/>
                    </a:lnTo>
                    <a:lnTo>
                      <a:pt x="49" y="926"/>
                    </a:lnTo>
                    <a:lnTo>
                      <a:pt x="47" y="920"/>
                    </a:lnTo>
                    <a:lnTo>
                      <a:pt x="45" y="911"/>
                    </a:lnTo>
                    <a:lnTo>
                      <a:pt x="43" y="902"/>
                    </a:lnTo>
                    <a:lnTo>
                      <a:pt x="42" y="891"/>
                    </a:lnTo>
                    <a:lnTo>
                      <a:pt x="40" y="880"/>
                    </a:lnTo>
                    <a:lnTo>
                      <a:pt x="40" y="854"/>
                    </a:lnTo>
                    <a:lnTo>
                      <a:pt x="40" y="823"/>
                    </a:lnTo>
                    <a:lnTo>
                      <a:pt x="43" y="789"/>
                    </a:lnTo>
                    <a:lnTo>
                      <a:pt x="46" y="752"/>
                    </a:lnTo>
                    <a:lnTo>
                      <a:pt x="50" y="714"/>
                    </a:lnTo>
                    <a:lnTo>
                      <a:pt x="55" y="674"/>
                    </a:lnTo>
                    <a:lnTo>
                      <a:pt x="68" y="587"/>
                    </a:lnTo>
                    <a:lnTo>
                      <a:pt x="84" y="498"/>
                    </a:lnTo>
                    <a:lnTo>
                      <a:pt x="100" y="407"/>
                    </a:lnTo>
                    <a:lnTo>
                      <a:pt x="118" y="320"/>
                    </a:lnTo>
                    <a:lnTo>
                      <a:pt x="135" y="238"/>
                    </a:lnTo>
                    <a:lnTo>
                      <a:pt x="152" y="164"/>
                    </a:lnTo>
                    <a:lnTo>
                      <a:pt x="166" y="102"/>
                    </a:lnTo>
                    <a:lnTo>
                      <a:pt x="177" y="54"/>
                    </a:lnTo>
                    <a:lnTo>
                      <a:pt x="185" y="23"/>
                    </a:lnTo>
                    <a:lnTo>
                      <a:pt x="188" y="12"/>
                    </a:lnTo>
                    <a:lnTo>
                      <a:pt x="150" y="0"/>
                    </a:lnTo>
                    <a:lnTo>
                      <a:pt x="187" y="14"/>
                    </a:lnTo>
                    <a:close/>
                  </a:path>
                </a:pathLst>
              </a:custGeom>
              <a:solidFill>
                <a:srgbClr val="EBC0CD"/>
              </a:solidFill>
              <a:ln w="9525">
                <a:solidFill>
                  <a:srgbClr val="ACA800"/>
                </a:solidFill>
                <a:round/>
                <a:headEnd/>
                <a:tailEnd/>
              </a:ln>
            </p:spPr>
            <p:txBody>
              <a:bodyPr/>
              <a:lstStyle/>
              <a:p>
                <a:endParaRPr lang="pt-BR"/>
              </a:p>
            </p:txBody>
          </p:sp>
          <p:sp>
            <p:nvSpPr>
              <p:cNvPr id="442395" name="Freeform 27"/>
              <p:cNvSpPr>
                <a:spLocks/>
              </p:cNvSpPr>
              <p:nvPr/>
            </p:nvSpPr>
            <p:spPr bwMode="auto">
              <a:xfrm>
                <a:off x="3826" y="1344"/>
                <a:ext cx="113" cy="189"/>
              </a:xfrm>
              <a:custGeom>
                <a:avLst/>
                <a:gdLst/>
                <a:ahLst/>
                <a:cxnLst>
                  <a:cxn ang="0">
                    <a:pos x="2" y="947"/>
                  </a:cxn>
                  <a:cxn ang="0">
                    <a:pos x="26" y="943"/>
                  </a:cxn>
                  <a:cxn ang="0">
                    <a:pos x="49" y="932"/>
                  </a:cxn>
                  <a:cxn ang="0">
                    <a:pos x="72" y="919"/>
                  </a:cxn>
                  <a:cxn ang="0">
                    <a:pos x="95" y="900"/>
                  </a:cxn>
                  <a:cxn ang="0">
                    <a:pos x="119" y="878"/>
                  </a:cxn>
                  <a:cxn ang="0">
                    <a:pos x="142" y="851"/>
                  </a:cxn>
                  <a:cxn ang="0">
                    <a:pos x="187" y="791"/>
                  </a:cxn>
                  <a:cxn ang="0">
                    <a:pos x="233" y="720"/>
                  </a:cxn>
                  <a:cxn ang="0">
                    <a:pos x="279" y="642"/>
                  </a:cxn>
                  <a:cxn ang="0">
                    <a:pos x="324" y="558"/>
                  </a:cxn>
                  <a:cxn ang="0">
                    <a:pos x="366" y="473"/>
                  </a:cxn>
                  <a:cxn ang="0">
                    <a:pos x="444" y="304"/>
                  </a:cxn>
                  <a:cxn ang="0">
                    <a:pos x="506" y="157"/>
                  </a:cxn>
                  <a:cxn ang="0">
                    <a:pos x="548" y="54"/>
                  </a:cxn>
                  <a:cxn ang="0">
                    <a:pos x="563" y="14"/>
                  </a:cxn>
                  <a:cxn ang="0">
                    <a:pos x="522" y="11"/>
                  </a:cxn>
                  <a:cxn ang="0">
                    <a:pos x="493" y="84"/>
                  </a:cxn>
                  <a:cxn ang="0">
                    <a:pos x="441" y="210"/>
                  </a:cxn>
                  <a:cxn ang="0">
                    <a:pos x="370" y="370"/>
                  </a:cxn>
                  <a:cxn ang="0">
                    <a:pos x="309" y="498"/>
                  </a:cxn>
                  <a:cxn ang="0">
                    <a:pos x="266" y="582"/>
                  </a:cxn>
                  <a:cxn ang="0">
                    <a:pos x="222" y="662"/>
                  </a:cxn>
                  <a:cxn ang="0">
                    <a:pos x="176" y="735"/>
                  </a:cxn>
                  <a:cxn ang="0">
                    <a:pos x="132" y="799"/>
                  </a:cxn>
                  <a:cxn ang="0">
                    <a:pos x="100" y="839"/>
                  </a:cxn>
                  <a:cxn ang="0">
                    <a:pos x="78" y="861"/>
                  </a:cxn>
                  <a:cxn ang="0">
                    <a:pos x="58" y="879"/>
                  </a:cxn>
                  <a:cxn ang="0">
                    <a:pos x="40" y="892"/>
                  </a:cxn>
                  <a:cxn ang="0">
                    <a:pos x="23" y="902"/>
                  </a:cxn>
                  <a:cxn ang="0">
                    <a:pos x="7" y="906"/>
                  </a:cxn>
                  <a:cxn ang="0">
                    <a:pos x="0" y="907"/>
                  </a:cxn>
                  <a:cxn ang="0">
                    <a:pos x="2" y="947"/>
                  </a:cxn>
                </a:cxnLst>
                <a:rect l="0" t="0" r="r" b="b"/>
                <a:pathLst>
                  <a:path w="563" h="947">
                    <a:moveTo>
                      <a:pt x="2" y="947"/>
                    </a:moveTo>
                    <a:lnTo>
                      <a:pt x="2" y="947"/>
                    </a:lnTo>
                    <a:lnTo>
                      <a:pt x="13" y="945"/>
                    </a:lnTo>
                    <a:lnTo>
                      <a:pt x="26" y="943"/>
                    </a:lnTo>
                    <a:lnTo>
                      <a:pt x="37" y="939"/>
                    </a:lnTo>
                    <a:lnTo>
                      <a:pt x="49" y="932"/>
                    </a:lnTo>
                    <a:lnTo>
                      <a:pt x="61" y="926"/>
                    </a:lnTo>
                    <a:lnTo>
                      <a:pt x="72" y="919"/>
                    </a:lnTo>
                    <a:lnTo>
                      <a:pt x="84" y="909"/>
                    </a:lnTo>
                    <a:lnTo>
                      <a:pt x="95" y="900"/>
                    </a:lnTo>
                    <a:lnTo>
                      <a:pt x="107" y="889"/>
                    </a:lnTo>
                    <a:lnTo>
                      <a:pt x="119" y="878"/>
                    </a:lnTo>
                    <a:lnTo>
                      <a:pt x="130" y="865"/>
                    </a:lnTo>
                    <a:lnTo>
                      <a:pt x="142" y="851"/>
                    </a:lnTo>
                    <a:lnTo>
                      <a:pt x="164" y="823"/>
                    </a:lnTo>
                    <a:lnTo>
                      <a:pt x="187" y="791"/>
                    </a:lnTo>
                    <a:lnTo>
                      <a:pt x="210" y="757"/>
                    </a:lnTo>
                    <a:lnTo>
                      <a:pt x="233" y="720"/>
                    </a:lnTo>
                    <a:lnTo>
                      <a:pt x="256" y="682"/>
                    </a:lnTo>
                    <a:lnTo>
                      <a:pt x="279" y="642"/>
                    </a:lnTo>
                    <a:lnTo>
                      <a:pt x="302" y="601"/>
                    </a:lnTo>
                    <a:lnTo>
                      <a:pt x="324" y="558"/>
                    </a:lnTo>
                    <a:lnTo>
                      <a:pt x="345" y="516"/>
                    </a:lnTo>
                    <a:lnTo>
                      <a:pt x="366" y="473"/>
                    </a:lnTo>
                    <a:lnTo>
                      <a:pt x="407" y="386"/>
                    </a:lnTo>
                    <a:lnTo>
                      <a:pt x="444" y="304"/>
                    </a:lnTo>
                    <a:lnTo>
                      <a:pt x="478" y="226"/>
                    </a:lnTo>
                    <a:lnTo>
                      <a:pt x="506" y="157"/>
                    </a:lnTo>
                    <a:lnTo>
                      <a:pt x="530" y="99"/>
                    </a:lnTo>
                    <a:lnTo>
                      <a:pt x="548" y="54"/>
                    </a:lnTo>
                    <a:lnTo>
                      <a:pt x="559" y="24"/>
                    </a:lnTo>
                    <a:lnTo>
                      <a:pt x="563" y="14"/>
                    </a:lnTo>
                    <a:lnTo>
                      <a:pt x="526" y="0"/>
                    </a:lnTo>
                    <a:lnTo>
                      <a:pt x="522" y="11"/>
                    </a:lnTo>
                    <a:lnTo>
                      <a:pt x="511" y="39"/>
                    </a:lnTo>
                    <a:lnTo>
                      <a:pt x="493" y="84"/>
                    </a:lnTo>
                    <a:lnTo>
                      <a:pt x="469" y="142"/>
                    </a:lnTo>
                    <a:lnTo>
                      <a:pt x="441" y="210"/>
                    </a:lnTo>
                    <a:lnTo>
                      <a:pt x="407" y="287"/>
                    </a:lnTo>
                    <a:lnTo>
                      <a:pt x="370" y="370"/>
                    </a:lnTo>
                    <a:lnTo>
                      <a:pt x="330" y="455"/>
                    </a:lnTo>
                    <a:lnTo>
                      <a:pt x="309" y="498"/>
                    </a:lnTo>
                    <a:lnTo>
                      <a:pt x="288" y="540"/>
                    </a:lnTo>
                    <a:lnTo>
                      <a:pt x="266" y="582"/>
                    </a:lnTo>
                    <a:lnTo>
                      <a:pt x="244" y="622"/>
                    </a:lnTo>
                    <a:lnTo>
                      <a:pt x="222" y="662"/>
                    </a:lnTo>
                    <a:lnTo>
                      <a:pt x="200" y="699"/>
                    </a:lnTo>
                    <a:lnTo>
                      <a:pt x="176" y="735"/>
                    </a:lnTo>
                    <a:lnTo>
                      <a:pt x="154" y="768"/>
                    </a:lnTo>
                    <a:lnTo>
                      <a:pt x="132" y="799"/>
                    </a:lnTo>
                    <a:lnTo>
                      <a:pt x="110" y="826"/>
                    </a:lnTo>
                    <a:lnTo>
                      <a:pt x="100" y="839"/>
                    </a:lnTo>
                    <a:lnTo>
                      <a:pt x="89" y="850"/>
                    </a:lnTo>
                    <a:lnTo>
                      <a:pt x="78" y="861"/>
                    </a:lnTo>
                    <a:lnTo>
                      <a:pt x="69" y="870"/>
                    </a:lnTo>
                    <a:lnTo>
                      <a:pt x="58" y="879"/>
                    </a:lnTo>
                    <a:lnTo>
                      <a:pt x="49" y="886"/>
                    </a:lnTo>
                    <a:lnTo>
                      <a:pt x="40" y="892"/>
                    </a:lnTo>
                    <a:lnTo>
                      <a:pt x="31" y="898"/>
                    </a:lnTo>
                    <a:lnTo>
                      <a:pt x="23" y="902"/>
                    </a:lnTo>
                    <a:lnTo>
                      <a:pt x="14" y="904"/>
                    </a:lnTo>
                    <a:lnTo>
                      <a:pt x="7" y="906"/>
                    </a:lnTo>
                    <a:lnTo>
                      <a:pt x="0" y="907"/>
                    </a:lnTo>
                    <a:lnTo>
                      <a:pt x="0" y="907"/>
                    </a:lnTo>
                    <a:lnTo>
                      <a:pt x="2" y="947"/>
                    </a:lnTo>
                    <a:lnTo>
                      <a:pt x="2" y="947"/>
                    </a:lnTo>
                    <a:lnTo>
                      <a:pt x="2" y="947"/>
                    </a:lnTo>
                    <a:close/>
                  </a:path>
                </a:pathLst>
              </a:custGeom>
              <a:solidFill>
                <a:srgbClr val="EBC0CD"/>
              </a:solidFill>
              <a:ln w="9525">
                <a:solidFill>
                  <a:srgbClr val="ACA800"/>
                </a:solidFill>
                <a:round/>
                <a:headEnd/>
                <a:tailEnd/>
              </a:ln>
            </p:spPr>
            <p:txBody>
              <a:bodyPr/>
              <a:lstStyle/>
              <a:p>
                <a:endParaRPr lang="pt-BR"/>
              </a:p>
            </p:txBody>
          </p:sp>
          <p:sp>
            <p:nvSpPr>
              <p:cNvPr id="442396" name="Freeform 28"/>
              <p:cNvSpPr>
                <a:spLocks/>
              </p:cNvSpPr>
              <p:nvPr/>
            </p:nvSpPr>
            <p:spPr bwMode="auto">
              <a:xfrm>
                <a:off x="3741" y="1392"/>
                <a:ext cx="85" cy="141"/>
              </a:xfrm>
              <a:custGeom>
                <a:avLst/>
                <a:gdLst/>
                <a:ahLst/>
                <a:cxnLst>
                  <a:cxn ang="0">
                    <a:pos x="39" y="1"/>
                  </a:cxn>
                  <a:cxn ang="0">
                    <a:pos x="0" y="11"/>
                  </a:cxn>
                  <a:cxn ang="0">
                    <a:pos x="10" y="41"/>
                  </a:cxn>
                  <a:cxn ang="0">
                    <a:pos x="36" y="120"/>
                  </a:cxn>
                  <a:cxn ang="0">
                    <a:pos x="54" y="173"/>
                  </a:cxn>
                  <a:cxn ang="0">
                    <a:pos x="76" y="230"/>
                  </a:cxn>
                  <a:cxn ang="0">
                    <a:pos x="100" y="294"/>
                  </a:cxn>
                  <a:cxn ang="0">
                    <a:pos x="128" y="358"/>
                  </a:cxn>
                  <a:cxn ang="0">
                    <a:pos x="142" y="390"/>
                  </a:cxn>
                  <a:cxn ang="0">
                    <a:pos x="158" y="423"/>
                  </a:cxn>
                  <a:cxn ang="0">
                    <a:pos x="174" y="455"/>
                  </a:cxn>
                  <a:cxn ang="0">
                    <a:pos x="190" y="485"/>
                  </a:cxn>
                  <a:cxn ang="0">
                    <a:pos x="207" y="516"/>
                  </a:cxn>
                  <a:cxn ang="0">
                    <a:pos x="225" y="544"/>
                  </a:cxn>
                  <a:cxn ang="0">
                    <a:pos x="242" y="571"/>
                  </a:cxn>
                  <a:cxn ang="0">
                    <a:pos x="260" y="597"/>
                  </a:cxn>
                  <a:cxn ang="0">
                    <a:pos x="278" y="621"/>
                  </a:cxn>
                  <a:cxn ang="0">
                    <a:pos x="297" y="642"/>
                  </a:cxn>
                  <a:cxn ang="0">
                    <a:pos x="308" y="651"/>
                  </a:cxn>
                  <a:cxn ang="0">
                    <a:pos x="317" y="661"/>
                  </a:cxn>
                  <a:cxn ang="0">
                    <a:pos x="328" y="669"/>
                  </a:cxn>
                  <a:cxn ang="0">
                    <a:pos x="337" y="678"/>
                  </a:cxn>
                  <a:cxn ang="0">
                    <a:pos x="348" y="684"/>
                  </a:cxn>
                  <a:cxn ang="0">
                    <a:pos x="358" y="690"/>
                  </a:cxn>
                  <a:cxn ang="0">
                    <a:pos x="369" y="696"/>
                  </a:cxn>
                  <a:cxn ang="0">
                    <a:pos x="380" y="701"/>
                  </a:cxn>
                  <a:cxn ang="0">
                    <a:pos x="391" y="704"/>
                  </a:cxn>
                  <a:cxn ang="0">
                    <a:pos x="402" y="706"/>
                  </a:cxn>
                  <a:cxn ang="0">
                    <a:pos x="414" y="708"/>
                  </a:cxn>
                  <a:cxn ang="0">
                    <a:pos x="426" y="708"/>
                  </a:cxn>
                  <a:cxn ang="0">
                    <a:pos x="424" y="668"/>
                  </a:cxn>
                  <a:cxn ang="0">
                    <a:pos x="416" y="668"/>
                  </a:cxn>
                  <a:cxn ang="0">
                    <a:pos x="409" y="667"/>
                  </a:cxn>
                  <a:cxn ang="0">
                    <a:pos x="401" y="665"/>
                  </a:cxn>
                  <a:cxn ang="0">
                    <a:pos x="394" y="663"/>
                  </a:cxn>
                  <a:cxn ang="0">
                    <a:pos x="386" y="660"/>
                  </a:cxn>
                  <a:cxn ang="0">
                    <a:pos x="377" y="656"/>
                  </a:cxn>
                  <a:cxn ang="0">
                    <a:pos x="369" y="650"/>
                  </a:cxn>
                  <a:cxn ang="0">
                    <a:pos x="361" y="645"/>
                  </a:cxn>
                  <a:cxn ang="0">
                    <a:pos x="352" y="639"/>
                  </a:cxn>
                  <a:cxn ang="0">
                    <a:pos x="344" y="631"/>
                  </a:cxn>
                  <a:cxn ang="0">
                    <a:pos x="335" y="623"/>
                  </a:cxn>
                  <a:cxn ang="0">
                    <a:pos x="327" y="615"/>
                  </a:cxn>
                  <a:cxn ang="0">
                    <a:pos x="310" y="595"/>
                  </a:cxn>
                  <a:cxn ang="0">
                    <a:pos x="292" y="573"/>
                  </a:cxn>
                  <a:cxn ang="0">
                    <a:pos x="275" y="549"/>
                  </a:cxn>
                  <a:cxn ang="0">
                    <a:pos x="258" y="523"/>
                  </a:cxn>
                  <a:cxn ang="0">
                    <a:pos x="241" y="496"/>
                  </a:cxn>
                  <a:cxn ang="0">
                    <a:pos x="226" y="466"/>
                  </a:cxn>
                  <a:cxn ang="0">
                    <a:pos x="210" y="437"/>
                  </a:cxn>
                  <a:cxn ang="0">
                    <a:pos x="194" y="405"/>
                  </a:cxn>
                  <a:cxn ang="0">
                    <a:pos x="179" y="374"/>
                  </a:cxn>
                  <a:cxn ang="0">
                    <a:pos x="165" y="342"/>
                  </a:cxn>
                  <a:cxn ang="0">
                    <a:pos x="137" y="278"/>
                  </a:cxn>
                  <a:cxn ang="0">
                    <a:pos x="113" y="217"/>
                  </a:cxn>
                  <a:cxn ang="0">
                    <a:pos x="92" y="159"/>
                  </a:cxn>
                  <a:cxn ang="0">
                    <a:pos x="74" y="107"/>
                  </a:cxn>
                  <a:cxn ang="0">
                    <a:pos x="48" y="29"/>
                  </a:cxn>
                  <a:cxn ang="0">
                    <a:pos x="39" y="0"/>
                  </a:cxn>
                  <a:cxn ang="0">
                    <a:pos x="0" y="10"/>
                  </a:cxn>
                  <a:cxn ang="0">
                    <a:pos x="39" y="1"/>
                  </a:cxn>
                </a:cxnLst>
                <a:rect l="0" t="0" r="r" b="b"/>
                <a:pathLst>
                  <a:path w="426" h="708">
                    <a:moveTo>
                      <a:pt x="39" y="1"/>
                    </a:moveTo>
                    <a:lnTo>
                      <a:pt x="0" y="11"/>
                    </a:lnTo>
                    <a:lnTo>
                      <a:pt x="10" y="41"/>
                    </a:lnTo>
                    <a:lnTo>
                      <a:pt x="36" y="120"/>
                    </a:lnTo>
                    <a:lnTo>
                      <a:pt x="54" y="173"/>
                    </a:lnTo>
                    <a:lnTo>
                      <a:pt x="76" y="230"/>
                    </a:lnTo>
                    <a:lnTo>
                      <a:pt x="100" y="294"/>
                    </a:lnTo>
                    <a:lnTo>
                      <a:pt x="128" y="358"/>
                    </a:lnTo>
                    <a:lnTo>
                      <a:pt x="142" y="390"/>
                    </a:lnTo>
                    <a:lnTo>
                      <a:pt x="158" y="423"/>
                    </a:lnTo>
                    <a:lnTo>
                      <a:pt x="174" y="455"/>
                    </a:lnTo>
                    <a:lnTo>
                      <a:pt x="190" y="485"/>
                    </a:lnTo>
                    <a:lnTo>
                      <a:pt x="207" y="516"/>
                    </a:lnTo>
                    <a:lnTo>
                      <a:pt x="225" y="544"/>
                    </a:lnTo>
                    <a:lnTo>
                      <a:pt x="242" y="571"/>
                    </a:lnTo>
                    <a:lnTo>
                      <a:pt x="260" y="597"/>
                    </a:lnTo>
                    <a:lnTo>
                      <a:pt x="278" y="621"/>
                    </a:lnTo>
                    <a:lnTo>
                      <a:pt x="297" y="642"/>
                    </a:lnTo>
                    <a:lnTo>
                      <a:pt x="308" y="651"/>
                    </a:lnTo>
                    <a:lnTo>
                      <a:pt x="317" y="661"/>
                    </a:lnTo>
                    <a:lnTo>
                      <a:pt x="328" y="669"/>
                    </a:lnTo>
                    <a:lnTo>
                      <a:pt x="337" y="678"/>
                    </a:lnTo>
                    <a:lnTo>
                      <a:pt x="348" y="684"/>
                    </a:lnTo>
                    <a:lnTo>
                      <a:pt x="358" y="690"/>
                    </a:lnTo>
                    <a:lnTo>
                      <a:pt x="369" y="696"/>
                    </a:lnTo>
                    <a:lnTo>
                      <a:pt x="380" y="701"/>
                    </a:lnTo>
                    <a:lnTo>
                      <a:pt x="391" y="704"/>
                    </a:lnTo>
                    <a:lnTo>
                      <a:pt x="402" y="706"/>
                    </a:lnTo>
                    <a:lnTo>
                      <a:pt x="414" y="708"/>
                    </a:lnTo>
                    <a:lnTo>
                      <a:pt x="426" y="708"/>
                    </a:lnTo>
                    <a:lnTo>
                      <a:pt x="424" y="668"/>
                    </a:lnTo>
                    <a:lnTo>
                      <a:pt x="416" y="668"/>
                    </a:lnTo>
                    <a:lnTo>
                      <a:pt x="409" y="667"/>
                    </a:lnTo>
                    <a:lnTo>
                      <a:pt x="401" y="665"/>
                    </a:lnTo>
                    <a:lnTo>
                      <a:pt x="394" y="663"/>
                    </a:lnTo>
                    <a:lnTo>
                      <a:pt x="386" y="660"/>
                    </a:lnTo>
                    <a:lnTo>
                      <a:pt x="377" y="656"/>
                    </a:lnTo>
                    <a:lnTo>
                      <a:pt x="369" y="650"/>
                    </a:lnTo>
                    <a:lnTo>
                      <a:pt x="361" y="645"/>
                    </a:lnTo>
                    <a:lnTo>
                      <a:pt x="352" y="639"/>
                    </a:lnTo>
                    <a:lnTo>
                      <a:pt x="344" y="631"/>
                    </a:lnTo>
                    <a:lnTo>
                      <a:pt x="335" y="623"/>
                    </a:lnTo>
                    <a:lnTo>
                      <a:pt x="327" y="615"/>
                    </a:lnTo>
                    <a:lnTo>
                      <a:pt x="310" y="595"/>
                    </a:lnTo>
                    <a:lnTo>
                      <a:pt x="292" y="573"/>
                    </a:lnTo>
                    <a:lnTo>
                      <a:pt x="275" y="549"/>
                    </a:lnTo>
                    <a:lnTo>
                      <a:pt x="258" y="523"/>
                    </a:lnTo>
                    <a:lnTo>
                      <a:pt x="241" y="496"/>
                    </a:lnTo>
                    <a:lnTo>
                      <a:pt x="226" y="466"/>
                    </a:lnTo>
                    <a:lnTo>
                      <a:pt x="210" y="437"/>
                    </a:lnTo>
                    <a:lnTo>
                      <a:pt x="194" y="405"/>
                    </a:lnTo>
                    <a:lnTo>
                      <a:pt x="179" y="374"/>
                    </a:lnTo>
                    <a:lnTo>
                      <a:pt x="165" y="342"/>
                    </a:lnTo>
                    <a:lnTo>
                      <a:pt x="137" y="278"/>
                    </a:lnTo>
                    <a:lnTo>
                      <a:pt x="113" y="217"/>
                    </a:lnTo>
                    <a:lnTo>
                      <a:pt x="92" y="159"/>
                    </a:lnTo>
                    <a:lnTo>
                      <a:pt x="74" y="107"/>
                    </a:lnTo>
                    <a:lnTo>
                      <a:pt x="48" y="29"/>
                    </a:lnTo>
                    <a:lnTo>
                      <a:pt x="39" y="0"/>
                    </a:lnTo>
                    <a:lnTo>
                      <a:pt x="0" y="10"/>
                    </a:lnTo>
                    <a:lnTo>
                      <a:pt x="39" y="1"/>
                    </a:lnTo>
                    <a:close/>
                  </a:path>
                </a:pathLst>
              </a:custGeom>
              <a:solidFill>
                <a:srgbClr val="EBC0CD"/>
              </a:solidFill>
              <a:ln w="9525">
                <a:solidFill>
                  <a:srgbClr val="ACA800"/>
                </a:solidFill>
                <a:round/>
                <a:headEnd/>
                <a:tailEnd/>
              </a:ln>
            </p:spPr>
            <p:txBody>
              <a:bodyPr/>
              <a:lstStyle/>
              <a:p>
                <a:endParaRPr lang="pt-BR"/>
              </a:p>
            </p:txBody>
          </p:sp>
          <p:sp>
            <p:nvSpPr>
              <p:cNvPr id="442397" name="Freeform 29"/>
              <p:cNvSpPr>
                <a:spLocks/>
              </p:cNvSpPr>
              <p:nvPr/>
            </p:nvSpPr>
            <p:spPr bwMode="auto">
              <a:xfrm>
                <a:off x="3851" y="1621"/>
                <a:ext cx="60" cy="91"/>
              </a:xfrm>
              <a:custGeom>
                <a:avLst/>
                <a:gdLst/>
                <a:ahLst/>
                <a:cxnLst>
                  <a:cxn ang="0">
                    <a:pos x="157" y="458"/>
                  </a:cxn>
                  <a:cxn ang="0">
                    <a:pos x="172" y="456"/>
                  </a:cxn>
                  <a:cxn ang="0">
                    <a:pos x="186" y="450"/>
                  </a:cxn>
                  <a:cxn ang="0">
                    <a:pos x="201" y="444"/>
                  </a:cxn>
                  <a:cxn ang="0">
                    <a:pos x="221" y="430"/>
                  </a:cxn>
                  <a:cxn ang="0">
                    <a:pos x="244" y="406"/>
                  </a:cxn>
                  <a:cxn ang="0">
                    <a:pos x="265" y="375"/>
                  </a:cxn>
                  <a:cxn ang="0">
                    <a:pos x="281" y="338"/>
                  </a:cxn>
                  <a:cxn ang="0">
                    <a:pos x="293" y="297"/>
                  </a:cxn>
                  <a:cxn ang="0">
                    <a:pos x="298" y="252"/>
                  </a:cxn>
                  <a:cxn ang="0">
                    <a:pos x="298" y="205"/>
                  </a:cxn>
                  <a:cxn ang="0">
                    <a:pos x="293" y="161"/>
                  </a:cxn>
                  <a:cxn ang="0">
                    <a:pos x="281" y="120"/>
                  </a:cxn>
                  <a:cxn ang="0">
                    <a:pos x="265" y="83"/>
                  </a:cxn>
                  <a:cxn ang="0">
                    <a:pos x="244" y="53"/>
                  </a:cxn>
                  <a:cxn ang="0">
                    <a:pos x="221" y="27"/>
                  </a:cxn>
                  <a:cxn ang="0">
                    <a:pos x="194" y="10"/>
                  </a:cxn>
                  <a:cxn ang="0">
                    <a:pos x="172" y="3"/>
                  </a:cxn>
                  <a:cxn ang="0">
                    <a:pos x="157" y="0"/>
                  </a:cxn>
                  <a:cxn ang="0">
                    <a:pos x="142" y="0"/>
                  </a:cxn>
                  <a:cxn ang="0">
                    <a:pos x="126" y="3"/>
                  </a:cxn>
                  <a:cxn ang="0">
                    <a:pos x="111" y="7"/>
                  </a:cxn>
                  <a:cxn ang="0">
                    <a:pos x="98" y="14"/>
                  </a:cxn>
                  <a:cxn ang="0">
                    <a:pos x="78" y="27"/>
                  </a:cxn>
                  <a:cxn ang="0">
                    <a:pos x="55" y="53"/>
                  </a:cxn>
                  <a:cxn ang="0">
                    <a:pos x="34" y="83"/>
                  </a:cxn>
                  <a:cxn ang="0">
                    <a:pos x="18" y="120"/>
                  </a:cxn>
                  <a:cxn ang="0">
                    <a:pos x="6" y="161"/>
                  </a:cxn>
                  <a:cxn ang="0">
                    <a:pos x="0" y="205"/>
                  </a:cxn>
                  <a:cxn ang="0">
                    <a:pos x="0" y="252"/>
                  </a:cxn>
                  <a:cxn ang="0">
                    <a:pos x="6" y="297"/>
                  </a:cxn>
                  <a:cxn ang="0">
                    <a:pos x="18" y="338"/>
                  </a:cxn>
                  <a:cxn ang="0">
                    <a:pos x="34" y="375"/>
                  </a:cxn>
                  <a:cxn ang="0">
                    <a:pos x="55" y="406"/>
                  </a:cxn>
                  <a:cxn ang="0">
                    <a:pos x="78" y="430"/>
                  </a:cxn>
                  <a:cxn ang="0">
                    <a:pos x="98" y="444"/>
                  </a:cxn>
                  <a:cxn ang="0">
                    <a:pos x="111" y="450"/>
                  </a:cxn>
                  <a:cxn ang="0">
                    <a:pos x="126" y="456"/>
                  </a:cxn>
                  <a:cxn ang="0">
                    <a:pos x="142" y="458"/>
                  </a:cxn>
                </a:cxnLst>
                <a:rect l="0" t="0" r="r" b="b"/>
                <a:pathLst>
                  <a:path w="299" h="458">
                    <a:moveTo>
                      <a:pt x="149" y="458"/>
                    </a:moveTo>
                    <a:lnTo>
                      <a:pt x="157" y="458"/>
                    </a:lnTo>
                    <a:lnTo>
                      <a:pt x="164" y="457"/>
                    </a:lnTo>
                    <a:lnTo>
                      <a:pt x="172" y="456"/>
                    </a:lnTo>
                    <a:lnTo>
                      <a:pt x="180" y="454"/>
                    </a:lnTo>
                    <a:lnTo>
                      <a:pt x="186" y="450"/>
                    </a:lnTo>
                    <a:lnTo>
                      <a:pt x="194" y="447"/>
                    </a:lnTo>
                    <a:lnTo>
                      <a:pt x="201" y="444"/>
                    </a:lnTo>
                    <a:lnTo>
                      <a:pt x="207" y="440"/>
                    </a:lnTo>
                    <a:lnTo>
                      <a:pt x="221" y="430"/>
                    </a:lnTo>
                    <a:lnTo>
                      <a:pt x="232" y="419"/>
                    </a:lnTo>
                    <a:lnTo>
                      <a:pt x="244" y="406"/>
                    </a:lnTo>
                    <a:lnTo>
                      <a:pt x="255" y="390"/>
                    </a:lnTo>
                    <a:lnTo>
                      <a:pt x="265" y="375"/>
                    </a:lnTo>
                    <a:lnTo>
                      <a:pt x="274" y="357"/>
                    </a:lnTo>
                    <a:lnTo>
                      <a:pt x="281" y="338"/>
                    </a:lnTo>
                    <a:lnTo>
                      <a:pt x="287" y="318"/>
                    </a:lnTo>
                    <a:lnTo>
                      <a:pt x="293" y="297"/>
                    </a:lnTo>
                    <a:lnTo>
                      <a:pt x="296" y="275"/>
                    </a:lnTo>
                    <a:lnTo>
                      <a:pt x="298" y="252"/>
                    </a:lnTo>
                    <a:lnTo>
                      <a:pt x="299" y="229"/>
                    </a:lnTo>
                    <a:lnTo>
                      <a:pt x="298" y="205"/>
                    </a:lnTo>
                    <a:lnTo>
                      <a:pt x="296" y="183"/>
                    </a:lnTo>
                    <a:lnTo>
                      <a:pt x="293" y="161"/>
                    </a:lnTo>
                    <a:lnTo>
                      <a:pt x="287" y="140"/>
                    </a:lnTo>
                    <a:lnTo>
                      <a:pt x="281" y="120"/>
                    </a:lnTo>
                    <a:lnTo>
                      <a:pt x="274" y="101"/>
                    </a:lnTo>
                    <a:lnTo>
                      <a:pt x="265" y="83"/>
                    </a:lnTo>
                    <a:lnTo>
                      <a:pt x="255" y="67"/>
                    </a:lnTo>
                    <a:lnTo>
                      <a:pt x="244" y="53"/>
                    </a:lnTo>
                    <a:lnTo>
                      <a:pt x="232" y="39"/>
                    </a:lnTo>
                    <a:lnTo>
                      <a:pt x="221" y="27"/>
                    </a:lnTo>
                    <a:lnTo>
                      <a:pt x="207" y="18"/>
                    </a:lnTo>
                    <a:lnTo>
                      <a:pt x="194" y="10"/>
                    </a:lnTo>
                    <a:lnTo>
                      <a:pt x="180" y="4"/>
                    </a:lnTo>
                    <a:lnTo>
                      <a:pt x="172" y="3"/>
                    </a:lnTo>
                    <a:lnTo>
                      <a:pt x="164" y="1"/>
                    </a:lnTo>
                    <a:lnTo>
                      <a:pt x="157" y="0"/>
                    </a:lnTo>
                    <a:lnTo>
                      <a:pt x="149" y="0"/>
                    </a:lnTo>
                    <a:lnTo>
                      <a:pt x="142" y="0"/>
                    </a:lnTo>
                    <a:lnTo>
                      <a:pt x="134" y="1"/>
                    </a:lnTo>
                    <a:lnTo>
                      <a:pt x="126" y="3"/>
                    </a:lnTo>
                    <a:lnTo>
                      <a:pt x="119" y="4"/>
                    </a:lnTo>
                    <a:lnTo>
                      <a:pt x="111" y="7"/>
                    </a:lnTo>
                    <a:lnTo>
                      <a:pt x="105" y="10"/>
                    </a:lnTo>
                    <a:lnTo>
                      <a:pt x="98" y="14"/>
                    </a:lnTo>
                    <a:lnTo>
                      <a:pt x="91" y="18"/>
                    </a:lnTo>
                    <a:lnTo>
                      <a:pt x="78" y="27"/>
                    </a:lnTo>
                    <a:lnTo>
                      <a:pt x="65" y="39"/>
                    </a:lnTo>
                    <a:lnTo>
                      <a:pt x="55" y="53"/>
                    </a:lnTo>
                    <a:lnTo>
                      <a:pt x="43" y="67"/>
                    </a:lnTo>
                    <a:lnTo>
                      <a:pt x="34" y="83"/>
                    </a:lnTo>
                    <a:lnTo>
                      <a:pt x="25" y="101"/>
                    </a:lnTo>
                    <a:lnTo>
                      <a:pt x="18" y="120"/>
                    </a:lnTo>
                    <a:lnTo>
                      <a:pt x="11" y="140"/>
                    </a:lnTo>
                    <a:lnTo>
                      <a:pt x="6" y="161"/>
                    </a:lnTo>
                    <a:lnTo>
                      <a:pt x="3" y="183"/>
                    </a:lnTo>
                    <a:lnTo>
                      <a:pt x="0" y="205"/>
                    </a:lnTo>
                    <a:lnTo>
                      <a:pt x="0" y="229"/>
                    </a:lnTo>
                    <a:lnTo>
                      <a:pt x="0" y="252"/>
                    </a:lnTo>
                    <a:lnTo>
                      <a:pt x="3" y="275"/>
                    </a:lnTo>
                    <a:lnTo>
                      <a:pt x="6" y="297"/>
                    </a:lnTo>
                    <a:lnTo>
                      <a:pt x="11" y="318"/>
                    </a:lnTo>
                    <a:lnTo>
                      <a:pt x="18" y="338"/>
                    </a:lnTo>
                    <a:lnTo>
                      <a:pt x="25" y="357"/>
                    </a:lnTo>
                    <a:lnTo>
                      <a:pt x="34" y="375"/>
                    </a:lnTo>
                    <a:lnTo>
                      <a:pt x="43" y="390"/>
                    </a:lnTo>
                    <a:lnTo>
                      <a:pt x="55" y="406"/>
                    </a:lnTo>
                    <a:lnTo>
                      <a:pt x="65" y="419"/>
                    </a:lnTo>
                    <a:lnTo>
                      <a:pt x="78" y="430"/>
                    </a:lnTo>
                    <a:lnTo>
                      <a:pt x="91" y="440"/>
                    </a:lnTo>
                    <a:lnTo>
                      <a:pt x="98" y="444"/>
                    </a:lnTo>
                    <a:lnTo>
                      <a:pt x="105" y="447"/>
                    </a:lnTo>
                    <a:lnTo>
                      <a:pt x="111" y="450"/>
                    </a:lnTo>
                    <a:lnTo>
                      <a:pt x="119" y="454"/>
                    </a:lnTo>
                    <a:lnTo>
                      <a:pt x="126" y="456"/>
                    </a:lnTo>
                    <a:lnTo>
                      <a:pt x="134" y="457"/>
                    </a:lnTo>
                    <a:lnTo>
                      <a:pt x="142" y="458"/>
                    </a:lnTo>
                    <a:lnTo>
                      <a:pt x="149" y="458"/>
                    </a:lnTo>
                    <a:close/>
                  </a:path>
                </a:pathLst>
              </a:custGeom>
              <a:solidFill>
                <a:srgbClr val="3D3C00"/>
              </a:solidFill>
              <a:ln w="9525">
                <a:noFill/>
                <a:round/>
                <a:headEnd/>
                <a:tailEnd/>
              </a:ln>
            </p:spPr>
            <p:txBody>
              <a:bodyPr/>
              <a:lstStyle/>
              <a:p>
                <a:endParaRPr lang="pt-BR"/>
              </a:p>
            </p:txBody>
          </p:sp>
          <p:sp>
            <p:nvSpPr>
              <p:cNvPr id="442398" name="Freeform 30"/>
              <p:cNvSpPr>
                <a:spLocks/>
              </p:cNvSpPr>
              <p:nvPr/>
            </p:nvSpPr>
            <p:spPr bwMode="auto">
              <a:xfrm>
                <a:off x="3881" y="1666"/>
                <a:ext cx="38" cy="54"/>
              </a:xfrm>
              <a:custGeom>
                <a:avLst/>
                <a:gdLst/>
                <a:ahLst/>
                <a:cxnLst>
                  <a:cxn ang="0">
                    <a:pos x="110" y="0"/>
                  </a:cxn>
                  <a:cxn ang="0">
                    <a:pos x="110" y="0"/>
                  </a:cxn>
                  <a:cxn ang="0">
                    <a:pos x="110" y="20"/>
                  </a:cxn>
                  <a:cxn ang="0">
                    <a:pos x="108" y="41"/>
                  </a:cxn>
                  <a:cxn ang="0">
                    <a:pos x="105" y="60"/>
                  </a:cxn>
                  <a:cxn ang="0">
                    <a:pos x="99" y="78"/>
                  </a:cxn>
                  <a:cxn ang="0">
                    <a:pos x="94" y="96"/>
                  </a:cxn>
                  <a:cxn ang="0">
                    <a:pos x="88" y="112"/>
                  </a:cxn>
                  <a:cxn ang="0">
                    <a:pos x="80" y="127"/>
                  </a:cxn>
                  <a:cxn ang="0">
                    <a:pos x="73" y="140"/>
                  </a:cxn>
                  <a:cxn ang="0">
                    <a:pos x="65" y="152"/>
                  </a:cxn>
                  <a:cxn ang="0">
                    <a:pos x="55" y="162"/>
                  </a:cxn>
                  <a:cxn ang="0">
                    <a:pos x="46" y="171"/>
                  </a:cxn>
                  <a:cxn ang="0">
                    <a:pos x="36" y="178"/>
                  </a:cxn>
                  <a:cxn ang="0">
                    <a:pos x="32" y="180"/>
                  </a:cxn>
                  <a:cxn ang="0">
                    <a:pos x="28" y="182"/>
                  </a:cxn>
                  <a:cxn ang="0">
                    <a:pos x="22" y="185"/>
                  </a:cxn>
                  <a:cxn ang="0">
                    <a:pos x="18" y="187"/>
                  </a:cxn>
                  <a:cxn ang="0">
                    <a:pos x="14" y="188"/>
                  </a:cxn>
                  <a:cxn ang="0">
                    <a:pos x="10" y="189"/>
                  </a:cxn>
                  <a:cxn ang="0">
                    <a:pos x="5" y="189"/>
                  </a:cxn>
                  <a:cxn ang="0">
                    <a:pos x="0" y="189"/>
                  </a:cxn>
                  <a:cxn ang="0">
                    <a:pos x="0" y="269"/>
                  </a:cxn>
                  <a:cxn ang="0">
                    <a:pos x="11" y="269"/>
                  </a:cxn>
                  <a:cxn ang="0">
                    <a:pos x="21" y="268"/>
                  </a:cxn>
                  <a:cxn ang="0">
                    <a:pos x="32" y="266"/>
                  </a:cxn>
                  <a:cxn ang="0">
                    <a:pos x="42" y="262"/>
                  </a:cxn>
                  <a:cxn ang="0">
                    <a:pos x="52" y="259"/>
                  </a:cxn>
                  <a:cxn ang="0">
                    <a:pos x="61" y="255"/>
                  </a:cxn>
                  <a:cxn ang="0">
                    <a:pos x="71" y="250"/>
                  </a:cxn>
                  <a:cxn ang="0">
                    <a:pos x="81" y="243"/>
                  </a:cxn>
                  <a:cxn ang="0">
                    <a:pos x="97" y="232"/>
                  </a:cxn>
                  <a:cxn ang="0">
                    <a:pos x="113" y="217"/>
                  </a:cxn>
                  <a:cxn ang="0">
                    <a:pos x="127" y="201"/>
                  </a:cxn>
                  <a:cxn ang="0">
                    <a:pos x="139" y="183"/>
                  </a:cxn>
                  <a:cxn ang="0">
                    <a:pos x="151" y="165"/>
                  </a:cxn>
                  <a:cxn ang="0">
                    <a:pos x="160" y="143"/>
                  </a:cxn>
                  <a:cxn ang="0">
                    <a:pos x="170" y="122"/>
                  </a:cxn>
                  <a:cxn ang="0">
                    <a:pos x="176" y="99"/>
                  </a:cxn>
                  <a:cxn ang="0">
                    <a:pos x="182" y="76"/>
                  </a:cxn>
                  <a:cxn ang="0">
                    <a:pos x="187" y="51"/>
                  </a:cxn>
                  <a:cxn ang="0">
                    <a:pos x="189" y="26"/>
                  </a:cxn>
                  <a:cxn ang="0">
                    <a:pos x="190" y="0"/>
                  </a:cxn>
                  <a:cxn ang="0">
                    <a:pos x="190" y="0"/>
                  </a:cxn>
                  <a:cxn ang="0">
                    <a:pos x="110" y="0"/>
                  </a:cxn>
                </a:cxnLst>
                <a:rect l="0" t="0" r="r" b="b"/>
                <a:pathLst>
                  <a:path w="190" h="269">
                    <a:moveTo>
                      <a:pt x="110" y="0"/>
                    </a:moveTo>
                    <a:lnTo>
                      <a:pt x="110" y="0"/>
                    </a:lnTo>
                    <a:lnTo>
                      <a:pt x="110" y="20"/>
                    </a:lnTo>
                    <a:lnTo>
                      <a:pt x="108" y="41"/>
                    </a:lnTo>
                    <a:lnTo>
                      <a:pt x="105" y="60"/>
                    </a:lnTo>
                    <a:lnTo>
                      <a:pt x="99" y="78"/>
                    </a:lnTo>
                    <a:lnTo>
                      <a:pt x="94" y="96"/>
                    </a:lnTo>
                    <a:lnTo>
                      <a:pt x="88" y="112"/>
                    </a:lnTo>
                    <a:lnTo>
                      <a:pt x="80" y="127"/>
                    </a:lnTo>
                    <a:lnTo>
                      <a:pt x="73" y="140"/>
                    </a:lnTo>
                    <a:lnTo>
                      <a:pt x="65" y="152"/>
                    </a:lnTo>
                    <a:lnTo>
                      <a:pt x="55" y="162"/>
                    </a:lnTo>
                    <a:lnTo>
                      <a:pt x="46" y="171"/>
                    </a:lnTo>
                    <a:lnTo>
                      <a:pt x="36" y="178"/>
                    </a:lnTo>
                    <a:lnTo>
                      <a:pt x="32" y="180"/>
                    </a:lnTo>
                    <a:lnTo>
                      <a:pt x="28" y="182"/>
                    </a:lnTo>
                    <a:lnTo>
                      <a:pt x="22" y="185"/>
                    </a:lnTo>
                    <a:lnTo>
                      <a:pt x="18" y="187"/>
                    </a:lnTo>
                    <a:lnTo>
                      <a:pt x="14" y="188"/>
                    </a:lnTo>
                    <a:lnTo>
                      <a:pt x="10" y="189"/>
                    </a:lnTo>
                    <a:lnTo>
                      <a:pt x="5" y="189"/>
                    </a:lnTo>
                    <a:lnTo>
                      <a:pt x="0" y="189"/>
                    </a:lnTo>
                    <a:lnTo>
                      <a:pt x="0" y="269"/>
                    </a:lnTo>
                    <a:lnTo>
                      <a:pt x="11" y="269"/>
                    </a:lnTo>
                    <a:lnTo>
                      <a:pt x="21" y="268"/>
                    </a:lnTo>
                    <a:lnTo>
                      <a:pt x="32" y="266"/>
                    </a:lnTo>
                    <a:lnTo>
                      <a:pt x="42" y="262"/>
                    </a:lnTo>
                    <a:lnTo>
                      <a:pt x="52" y="259"/>
                    </a:lnTo>
                    <a:lnTo>
                      <a:pt x="61" y="255"/>
                    </a:lnTo>
                    <a:lnTo>
                      <a:pt x="71" y="250"/>
                    </a:lnTo>
                    <a:lnTo>
                      <a:pt x="81" y="243"/>
                    </a:lnTo>
                    <a:lnTo>
                      <a:pt x="97" y="232"/>
                    </a:lnTo>
                    <a:lnTo>
                      <a:pt x="113" y="217"/>
                    </a:lnTo>
                    <a:lnTo>
                      <a:pt x="127" y="201"/>
                    </a:lnTo>
                    <a:lnTo>
                      <a:pt x="139" y="183"/>
                    </a:lnTo>
                    <a:lnTo>
                      <a:pt x="151" y="165"/>
                    </a:lnTo>
                    <a:lnTo>
                      <a:pt x="160" y="143"/>
                    </a:lnTo>
                    <a:lnTo>
                      <a:pt x="170" y="122"/>
                    </a:lnTo>
                    <a:lnTo>
                      <a:pt x="176" y="99"/>
                    </a:lnTo>
                    <a:lnTo>
                      <a:pt x="182" y="76"/>
                    </a:lnTo>
                    <a:lnTo>
                      <a:pt x="187" y="51"/>
                    </a:lnTo>
                    <a:lnTo>
                      <a:pt x="189" y="26"/>
                    </a:lnTo>
                    <a:lnTo>
                      <a:pt x="190" y="0"/>
                    </a:lnTo>
                    <a:lnTo>
                      <a:pt x="190" y="0"/>
                    </a:lnTo>
                    <a:lnTo>
                      <a:pt x="110" y="0"/>
                    </a:lnTo>
                    <a:close/>
                  </a:path>
                </a:pathLst>
              </a:custGeom>
              <a:solidFill>
                <a:srgbClr val="ACA800"/>
              </a:solidFill>
              <a:ln w="9525">
                <a:noFill/>
                <a:round/>
                <a:headEnd/>
                <a:tailEnd/>
              </a:ln>
            </p:spPr>
            <p:txBody>
              <a:bodyPr/>
              <a:lstStyle/>
              <a:p>
                <a:endParaRPr lang="pt-BR"/>
              </a:p>
            </p:txBody>
          </p:sp>
          <p:sp>
            <p:nvSpPr>
              <p:cNvPr id="442399" name="Freeform 31"/>
              <p:cNvSpPr>
                <a:spLocks/>
              </p:cNvSpPr>
              <p:nvPr/>
            </p:nvSpPr>
            <p:spPr bwMode="auto">
              <a:xfrm>
                <a:off x="3881" y="1613"/>
                <a:ext cx="38" cy="53"/>
              </a:xfrm>
              <a:custGeom>
                <a:avLst/>
                <a:gdLst/>
                <a:ahLst/>
                <a:cxnLst>
                  <a:cxn ang="0">
                    <a:pos x="0" y="80"/>
                  </a:cxn>
                  <a:cxn ang="0">
                    <a:pos x="0" y="80"/>
                  </a:cxn>
                  <a:cxn ang="0">
                    <a:pos x="5" y="80"/>
                  </a:cxn>
                  <a:cxn ang="0">
                    <a:pos x="10" y="81"/>
                  </a:cxn>
                  <a:cxn ang="0">
                    <a:pos x="14" y="81"/>
                  </a:cxn>
                  <a:cxn ang="0">
                    <a:pos x="17" y="82"/>
                  </a:cxn>
                  <a:cxn ang="0">
                    <a:pos x="28" y="86"/>
                  </a:cxn>
                  <a:cxn ang="0">
                    <a:pos x="37" y="91"/>
                  </a:cxn>
                  <a:cxn ang="0">
                    <a:pos x="46" y="98"/>
                  </a:cxn>
                  <a:cxn ang="0">
                    <a:pos x="55" y="107"/>
                  </a:cxn>
                  <a:cxn ang="0">
                    <a:pos x="65" y="117"/>
                  </a:cxn>
                  <a:cxn ang="0">
                    <a:pos x="73" y="129"/>
                  </a:cxn>
                  <a:cxn ang="0">
                    <a:pos x="80" y="142"/>
                  </a:cxn>
                  <a:cxn ang="0">
                    <a:pos x="88" y="157"/>
                  </a:cxn>
                  <a:cxn ang="0">
                    <a:pos x="94" y="174"/>
                  </a:cxn>
                  <a:cxn ang="0">
                    <a:pos x="99" y="190"/>
                  </a:cxn>
                  <a:cxn ang="0">
                    <a:pos x="105" y="209"/>
                  </a:cxn>
                  <a:cxn ang="0">
                    <a:pos x="108" y="228"/>
                  </a:cxn>
                  <a:cxn ang="0">
                    <a:pos x="110" y="248"/>
                  </a:cxn>
                  <a:cxn ang="0">
                    <a:pos x="110" y="269"/>
                  </a:cxn>
                  <a:cxn ang="0">
                    <a:pos x="190" y="269"/>
                  </a:cxn>
                  <a:cxn ang="0">
                    <a:pos x="189" y="243"/>
                  </a:cxn>
                  <a:cxn ang="0">
                    <a:pos x="187" y="218"/>
                  </a:cxn>
                  <a:cxn ang="0">
                    <a:pos x="182" y="193"/>
                  </a:cxn>
                  <a:cxn ang="0">
                    <a:pos x="176" y="169"/>
                  </a:cxn>
                  <a:cxn ang="0">
                    <a:pos x="170" y="146"/>
                  </a:cxn>
                  <a:cxn ang="0">
                    <a:pos x="160" y="125"/>
                  </a:cxn>
                  <a:cxn ang="0">
                    <a:pos x="151" y="104"/>
                  </a:cxn>
                  <a:cxn ang="0">
                    <a:pos x="139" y="85"/>
                  </a:cxn>
                  <a:cxn ang="0">
                    <a:pos x="127" y="67"/>
                  </a:cxn>
                  <a:cxn ang="0">
                    <a:pos x="113" y="51"/>
                  </a:cxn>
                  <a:cxn ang="0">
                    <a:pos x="97" y="37"/>
                  </a:cxn>
                  <a:cxn ang="0">
                    <a:pos x="80" y="24"/>
                  </a:cxn>
                  <a:cxn ang="0">
                    <a:pos x="61" y="15"/>
                  </a:cxn>
                  <a:cxn ang="0">
                    <a:pos x="43" y="7"/>
                  </a:cxn>
                  <a:cxn ang="0">
                    <a:pos x="32" y="4"/>
                  </a:cxn>
                  <a:cxn ang="0">
                    <a:pos x="21" y="2"/>
                  </a:cxn>
                  <a:cxn ang="0">
                    <a:pos x="11" y="0"/>
                  </a:cxn>
                  <a:cxn ang="0">
                    <a:pos x="0" y="0"/>
                  </a:cxn>
                  <a:cxn ang="0">
                    <a:pos x="0" y="0"/>
                  </a:cxn>
                  <a:cxn ang="0">
                    <a:pos x="0" y="80"/>
                  </a:cxn>
                </a:cxnLst>
                <a:rect l="0" t="0" r="r" b="b"/>
                <a:pathLst>
                  <a:path w="190" h="269">
                    <a:moveTo>
                      <a:pt x="0" y="80"/>
                    </a:moveTo>
                    <a:lnTo>
                      <a:pt x="0" y="80"/>
                    </a:lnTo>
                    <a:lnTo>
                      <a:pt x="5" y="80"/>
                    </a:lnTo>
                    <a:lnTo>
                      <a:pt x="10" y="81"/>
                    </a:lnTo>
                    <a:lnTo>
                      <a:pt x="14" y="81"/>
                    </a:lnTo>
                    <a:lnTo>
                      <a:pt x="17" y="82"/>
                    </a:lnTo>
                    <a:lnTo>
                      <a:pt x="28" y="86"/>
                    </a:lnTo>
                    <a:lnTo>
                      <a:pt x="37" y="91"/>
                    </a:lnTo>
                    <a:lnTo>
                      <a:pt x="46" y="98"/>
                    </a:lnTo>
                    <a:lnTo>
                      <a:pt x="55" y="107"/>
                    </a:lnTo>
                    <a:lnTo>
                      <a:pt x="65" y="117"/>
                    </a:lnTo>
                    <a:lnTo>
                      <a:pt x="73" y="129"/>
                    </a:lnTo>
                    <a:lnTo>
                      <a:pt x="80" y="142"/>
                    </a:lnTo>
                    <a:lnTo>
                      <a:pt x="88" y="157"/>
                    </a:lnTo>
                    <a:lnTo>
                      <a:pt x="94" y="174"/>
                    </a:lnTo>
                    <a:lnTo>
                      <a:pt x="99" y="190"/>
                    </a:lnTo>
                    <a:lnTo>
                      <a:pt x="105" y="209"/>
                    </a:lnTo>
                    <a:lnTo>
                      <a:pt x="108" y="228"/>
                    </a:lnTo>
                    <a:lnTo>
                      <a:pt x="110" y="248"/>
                    </a:lnTo>
                    <a:lnTo>
                      <a:pt x="110" y="269"/>
                    </a:lnTo>
                    <a:lnTo>
                      <a:pt x="190" y="269"/>
                    </a:lnTo>
                    <a:lnTo>
                      <a:pt x="189" y="243"/>
                    </a:lnTo>
                    <a:lnTo>
                      <a:pt x="187" y="218"/>
                    </a:lnTo>
                    <a:lnTo>
                      <a:pt x="182" y="193"/>
                    </a:lnTo>
                    <a:lnTo>
                      <a:pt x="176" y="169"/>
                    </a:lnTo>
                    <a:lnTo>
                      <a:pt x="170" y="146"/>
                    </a:lnTo>
                    <a:lnTo>
                      <a:pt x="160" y="125"/>
                    </a:lnTo>
                    <a:lnTo>
                      <a:pt x="151" y="104"/>
                    </a:lnTo>
                    <a:lnTo>
                      <a:pt x="139" y="85"/>
                    </a:lnTo>
                    <a:lnTo>
                      <a:pt x="127" y="67"/>
                    </a:lnTo>
                    <a:lnTo>
                      <a:pt x="113" y="51"/>
                    </a:lnTo>
                    <a:lnTo>
                      <a:pt x="97" y="37"/>
                    </a:lnTo>
                    <a:lnTo>
                      <a:pt x="80" y="24"/>
                    </a:lnTo>
                    <a:lnTo>
                      <a:pt x="61" y="15"/>
                    </a:lnTo>
                    <a:lnTo>
                      <a:pt x="43" y="7"/>
                    </a:lnTo>
                    <a:lnTo>
                      <a:pt x="32" y="4"/>
                    </a:lnTo>
                    <a:lnTo>
                      <a:pt x="21" y="2"/>
                    </a:lnTo>
                    <a:lnTo>
                      <a:pt x="11" y="0"/>
                    </a:lnTo>
                    <a:lnTo>
                      <a:pt x="0" y="0"/>
                    </a:lnTo>
                    <a:lnTo>
                      <a:pt x="0" y="0"/>
                    </a:lnTo>
                    <a:lnTo>
                      <a:pt x="0" y="80"/>
                    </a:lnTo>
                    <a:close/>
                  </a:path>
                </a:pathLst>
              </a:custGeom>
              <a:solidFill>
                <a:srgbClr val="ACA800"/>
              </a:solidFill>
              <a:ln w="9525">
                <a:noFill/>
                <a:round/>
                <a:headEnd/>
                <a:tailEnd/>
              </a:ln>
            </p:spPr>
            <p:txBody>
              <a:bodyPr/>
              <a:lstStyle/>
              <a:p>
                <a:endParaRPr lang="pt-BR"/>
              </a:p>
            </p:txBody>
          </p:sp>
          <p:sp>
            <p:nvSpPr>
              <p:cNvPr id="442400" name="Freeform 32"/>
              <p:cNvSpPr>
                <a:spLocks/>
              </p:cNvSpPr>
              <p:nvPr/>
            </p:nvSpPr>
            <p:spPr bwMode="auto">
              <a:xfrm>
                <a:off x="3843" y="1613"/>
                <a:ext cx="38" cy="53"/>
              </a:xfrm>
              <a:custGeom>
                <a:avLst/>
                <a:gdLst/>
                <a:ahLst/>
                <a:cxnLst>
                  <a:cxn ang="0">
                    <a:pos x="80" y="269"/>
                  </a:cxn>
                  <a:cxn ang="0">
                    <a:pos x="80" y="269"/>
                  </a:cxn>
                  <a:cxn ang="0">
                    <a:pos x="80" y="248"/>
                  </a:cxn>
                  <a:cxn ang="0">
                    <a:pos x="82" y="228"/>
                  </a:cxn>
                  <a:cxn ang="0">
                    <a:pos x="85" y="209"/>
                  </a:cxn>
                  <a:cxn ang="0">
                    <a:pos x="89" y="190"/>
                  </a:cxn>
                  <a:cxn ang="0">
                    <a:pos x="96" y="174"/>
                  </a:cxn>
                  <a:cxn ang="0">
                    <a:pos x="102" y="157"/>
                  </a:cxn>
                  <a:cxn ang="0">
                    <a:pos x="109" y="142"/>
                  </a:cxn>
                  <a:cxn ang="0">
                    <a:pos x="117" y="129"/>
                  </a:cxn>
                  <a:cxn ang="0">
                    <a:pos x="125" y="117"/>
                  </a:cxn>
                  <a:cxn ang="0">
                    <a:pos x="135" y="107"/>
                  </a:cxn>
                  <a:cxn ang="0">
                    <a:pos x="143" y="98"/>
                  </a:cxn>
                  <a:cxn ang="0">
                    <a:pos x="154" y="90"/>
                  </a:cxn>
                  <a:cxn ang="0">
                    <a:pos x="158" y="88"/>
                  </a:cxn>
                  <a:cxn ang="0">
                    <a:pos x="162" y="86"/>
                  </a:cxn>
                  <a:cxn ang="0">
                    <a:pos x="166" y="84"/>
                  </a:cxn>
                  <a:cxn ang="0">
                    <a:pos x="171" y="83"/>
                  </a:cxn>
                  <a:cxn ang="0">
                    <a:pos x="176" y="81"/>
                  </a:cxn>
                  <a:cxn ang="0">
                    <a:pos x="180" y="81"/>
                  </a:cxn>
                  <a:cxn ang="0">
                    <a:pos x="185" y="80"/>
                  </a:cxn>
                  <a:cxn ang="0">
                    <a:pos x="189" y="80"/>
                  </a:cxn>
                  <a:cxn ang="0">
                    <a:pos x="189" y="0"/>
                  </a:cxn>
                  <a:cxn ang="0">
                    <a:pos x="179" y="0"/>
                  </a:cxn>
                  <a:cxn ang="0">
                    <a:pos x="168" y="2"/>
                  </a:cxn>
                  <a:cxn ang="0">
                    <a:pos x="158" y="4"/>
                  </a:cxn>
                  <a:cxn ang="0">
                    <a:pos x="147" y="6"/>
                  </a:cxn>
                  <a:cxn ang="0">
                    <a:pos x="137" y="10"/>
                  </a:cxn>
                  <a:cxn ang="0">
                    <a:pos x="127" y="15"/>
                  </a:cxn>
                  <a:cxn ang="0">
                    <a:pos x="119" y="19"/>
                  </a:cxn>
                  <a:cxn ang="0">
                    <a:pos x="108" y="25"/>
                  </a:cxn>
                  <a:cxn ang="0">
                    <a:pos x="92" y="37"/>
                  </a:cxn>
                  <a:cxn ang="0">
                    <a:pos x="77" y="51"/>
                  </a:cxn>
                  <a:cxn ang="0">
                    <a:pos x="63" y="67"/>
                  </a:cxn>
                  <a:cxn ang="0">
                    <a:pos x="50" y="85"/>
                  </a:cxn>
                  <a:cxn ang="0">
                    <a:pos x="39" y="104"/>
                  </a:cxn>
                  <a:cxn ang="0">
                    <a:pos x="28" y="125"/>
                  </a:cxn>
                  <a:cxn ang="0">
                    <a:pos x="20" y="146"/>
                  </a:cxn>
                  <a:cxn ang="0">
                    <a:pos x="12" y="169"/>
                  </a:cxn>
                  <a:cxn ang="0">
                    <a:pos x="7" y="193"/>
                  </a:cxn>
                  <a:cxn ang="0">
                    <a:pos x="3" y="218"/>
                  </a:cxn>
                  <a:cxn ang="0">
                    <a:pos x="1" y="243"/>
                  </a:cxn>
                  <a:cxn ang="0">
                    <a:pos x="0" y="269"/>
                  </a:cxn>
                  <a:cxn ang="0">
                    <a:pos x="0" y="269"/>
                  </a:cxn>
                  <a:cxn ang="0">
                    <a:pos x="80" y="269"/>
                  </a:cxn>
                </a:cxnLst>
                <a:rect l="0" t="0" r="r" b="b"/>
                <a:pathLst>
                  <a:path w="189" h="269">
                    <a:moveTo>
                      <a:pt x="80" y="269"/>
                    </a:moveTo>
                    <a:lnTo>
                      <a:pt x="80" y="269"/>
                    </a:lnTo>
                    <a:lnTo>
                      <a:pt x="80" y="248"/>
                    </a:lnTo>
                    <a:lnTo>
                      <a:pt x="82" y="228"/>
                    </a:lnTo>
                    <a:lnTo>
                      <a:pt x="85" y="209"/>
                    </a:lnTo>
                    <a:lnTo>
                      <a:pt x="89" y="190"/>
                    </a:lnTo>
                    <a:lnTo>
                      <a:pt x="96" y="174"/>
                    </a:lnTo>
                    <a:lnTo>
                      <a:pt x="102" y="157"/>
                    </a:lnTo>
                    <a:lnTo>
                      <a:pt x="109" y="142"/>
                    </a:lnTo>
                    <a:lnTo>
                      <a:pt x="117" y="129"/>
                    </a:lnTo>
                    <a:lnTo>
                      <a:pt x="125" y="117"/>
                    </a:lnTo>
                    <a:lnTo>
                      <a:pt x="135" y="107"/>
                    </a:lnTo>
                    <a:lnTo>
                      <a:pt x="143" y="98"/>
                    </a:lnTo>
                    <a:lnTo>
                      <a:pt x="154" y="90"/>
                    </a:lnTo>
                    <a:lnTo>
                      <a:pt x="158" y="88"/>
                    </a:lnTo>
                    <a:lnTo>
                      <a:pt x="162" y="86"/>
                    </a:lnTo>
                    <a:lnTo>
                      <a:pt x="166" y="84"/>
                    </a:lnTo>
                    <a:lnTo>
                      <a:pt x="171" y="83"/>
                    </a:lnTo>
                    <a:lnTo>
                      <a:pt x="176" y="81"/>
                    </a:lnTo>
                    <a:lnTo>
                      <a:pt x="180" y="81"/>
                    </a:lnTo>
                    <a:lnTo>
                      <a:pt x="185" y="80"/>
                    </a:lnTo>
                    <a:lnTo>
                      <a:pt x="189" y="80"/>
                    </a:lnTo>
                    <a:lnTo>
                      <a:pt x="189" y="0"/>
                    </a:lnTo>
                    <a:lnTo>
                      <a:pt x="179" y="0"/>
                    </a:lnTo>
                    <a:lnTo>
                      <a:pt x="168" y="2"/>
                    </a:lnTo>
                    <a:lnTo>
                      <a:pt x="158" y="4"/>
                    </a:lnTo>
                    <a:lnTo>
                      <a:pt x="147" y="6"/>
                    </a:lnTo>
                    <a:lnTo>
                      <a:pt x="137" y="10"/>
                    </a:lnTo>
                    <a:lnTo>
                      <a:pt x="127" y="15"/>
                    </a:lnTo>
                    <a:lnTo>
                      <a:pt x="119" y="19"/>
                    </a:lnTo>
                    <a:lnTo>
                      <a:pt x="108" y="25"/>
                    </a:lnTo>
                    <a:lnTo>
                      <a:pt x="92" y="37"/>
                    </a:lnTo>
                    <a:lnTo>
                      <a:pt x="77" y="51"/>
                    </a:lnTo>
                    <a:lnTo>
                      <a:pt x="63" y="67"/>
                    </a:lnTo>
                    <a:lnTo>
                      <a:pt x="50" y="85"/>
                    </a:lnTo>
                    <a:lnTo>
                      <a:pt x="39" y="104"/>
                    </a:lnTo>
                    <a:lnTo>
                      <a:pt x="28" y="125"/>
                    </a:lnTo>
                    <a:lnTo>
                      <a:pt x="20" y="146"/>
                    </a:lnTo>
                    <a:lnTo>
                      <a:pt x="12" y="169"/>
                    </a:lnTo>
                    <a:lnTo>
                      <a:pt x="7" y="193"/>
                    </a:lnTo>
                    <a:lnTo>
                      <a:pt x="3" y="218"/>
                    </a:lnTo>
                    <a:lnTo>
                      <a:pt x="1" y="243"/>
                    </a:lnTo>
                    <a:lnTo>
                      <a:pt x="0" y="269"/>
                    </a:lnTo>
                    <a:lnTo>
                      <a:pt x="0" y="269"/>
                    </a:lnTo>
                    <a:lnTo>
                      <a:pt x="80" y="269"/>
                    </a:lnTo>
                    <a:close/>
                  </a:path>
                </a:pathLst>
              </a:custGeom>
              <a:solidFill>
                <a:srgbClr val="ACA800"/>
              </a:solidFill>
              <a:ln w="9525">
                <a:noFill/>
                <a:round/>
                <a:headEnd/>
                <a:tailEnd/>
              </a:ln>
            </p:spPr>
            <p:txBody>
              <a:bodyPr/>
              <a:lstStyle/>
              <a:p>
                <a:endParaRPr lang="pt-BR"/>
              </a:p>
            </p:txBody>
          </p:sp>
          <p:sp>
            <p:nvSpPr>
              <p:cNvPr id="442401" name="Freeform 33"/>
              <p:cNvSpPr>
                <a:spLocks/>
              </p:cNvSpPr>
              <p:nvPr/>
            </p:nvSpPr>
            <p:spPr bwMode="auto">
              <a:xfrm>
                <a:off x="3843" y="1666"/>
                <a:ext cx="38" cy="54"/>
              </a:xfrm>
              <a:custGeom>
                <a:avLst/>
                <a:gdLst/>
                <a:ahLst/>
                <a:cxnLst>
                  <a:cxn ang="0">
                    <a:pos x="189" y="189"/>
                  </a:cxn>
                  <a:cxn ang="0">
                    <a:pos x="189" y="189"/>
                  </a:cxn>
                  <a:cxn ang="0">
                    <a:pos x="184" y="189"/>
                  </a:cxn>
                  <a:cxn ang="0">
                    <a:pos x="180" y="189"/>
                  </a:cxn>
                  <a:cxn ang="0">
                    <a:pos x="176" y="188"/>
                  </a:cxn>
                  <a:cxn ang="0">
                    <a:pos x="171" y="187"/>
                  </a:cxn>
                  <a:cxn ang="0">
                    <a:pos x="166" y="185"/>
                  </a:cxn>
                  <a:cxn ang="0">
                    <a:pos x="162" y="182"/>
                  </a:cxn>
                  <a:cxn ang="0">
                    <a:pos x="158" y="180"/>
                  </a:cxn>
                  <a:cxn ang="0">
                    <a:pos x="154" y="178"/>
                  </a:cxn>
                  <a:cxn ang="0">
                    <a:pos x="143" y="171"/>
                  </a:cxn>
                  <a:cxn ang="0">
                    <a:pos x="135" y="162"/>
                  </a:cxn>
                  <a:cxn ang="0">
                    <a:pos x="125" y="152"/>
                  </a:cxn>
                  <a:cxn ang="0">
                    <a:pos x="117" y="140"/>
                  </a:cxn>
                  <a:cxn ang="0">
                    <a:pos x="109" y="127"/>
                  </a:cxn>
                  <a:cxn ang="0">
                    <a:pos x="102" y="112"/>
                  </a:cxn>
                  <a:cxn ang="0">
                    <a:pos x="96" y="96"/>
                  </a:cxn>
                  <a:cxn ang="0">
                    <a:pos x="89" y="78"/>
                  </a:cxn>
                  <a:cxn ang="0">
                    <a:pos x="85" y="60"/>
                  </a:cxn>
                  <a:cxn ang="0">
                    <a:pos x="82" y="41"/>
                  </a:cxn>
                  <a:cxn ang="0">
                    <a:pos x="80" y="20"/>
                  </a:cxn>
                  <a:cxn ang="0">
                    <a:pos x="80" y="0"/>
                  </a:cxn>
                  <a:cxn ang="0">
                    <a:pos x="0" y="0"/>
                  </a:cxn>
                  <a:cxn ang="0">
                    <a:pos x="1" y="26"/>
                  </a:cxn>
                  <a:cxn ang="0">
                    <a:pos x="3" y="51"/>
                  </a:cxn>
                  <a:cxn ang="0">
                    <a:pos x="7" y="76"/>
                  </a:cxn>
                  <a:cxn ang="0">
                    <a:pos x="12" y="99"/>
                  </a:cxn>
                  <a:cxn ang="0">
                    <a:pos x="20" y="122"/>
                  </a:cxn>
                  <a:cxn ang="0">
                    <a:pos x="28" y="143"/>
                  </a:cxn>
                  <a:cxn ang="0">
                    <a:pos x="39" y="165"/>
                  </a:cxn>
                  <a:cxn ang="0">
                    <a:pos x="50" y="183"/>
                  </a:cxn>
                  <a:cxn ang="0">
                    <a:pos x="63" y="201"/>
                  </a:cxn>
                  <a:cxn ang="0">
                    <a:pos x="77" y="217"/>
                  </a:cxn>
                  <a:cxn ang="0">
                    <a:pos x="92" y="232"/>
                  </a:cxn>
                  <a:cxn ang="0">
                    <a:pos x="108" y="243"/>
                  </a:cxn>
                  <a:cxn ang="0">
                    <a:pos x="119" y="250"/>
                  </a:cxn>
                  <a:cxn ang="0">
                    <a:pos x="127" y="255"/>
                  </a:cxn>
                  <a:cxn ang="0">
                    <a:pos x="137" y="259"/>
                  </a:cxn>
                  <a:cxn ang="0">
                    <a:pos x="147" y="262"/>
                  </a:cxn>
                  <a:cxn ang="0">
                    <a:pos x="158" y="266"/>
                  </a:cxn>
                  <a:cxn ang="0">
                    <a:pos x="168" y="268"/>
                  </a:cxn>
                  <a:cxn ang="0">
                    <a:pos x="179" y="269"/>
                  </a:cxn>
                  <a:cxn ang="0">
                    <a:pos x="189" y="269"/>
                  </a:cxn>
                  <a:cxn ang="0">
                    <a:pos x="189" y="269"/>
                  </a:cxn>
                  <a:cxn ang="0">
                    <a:pos x="189" y="189"/>
                  </a:cxn>
                </a:cxnLst>
                <a:rect l="0" t="0" r="r" b="b"/>
                <a:pathLst>
                  <a:path w="189" h="269">
                    <a:moveTo>
                      <a:pt x="189" y="189"/>
                    </a:moveTo>
                    <a:lnTo>
                      <a:pt x="189" y="189"/>
                    </a:lnTo>
                    <a:lnTo>
                      <a:pt x="184" y="189"/>
                    </a:lnTo>
                    <a:lnTo>
                      <a:pt x="180" y="189"/>
                    </a:lnTo>
                    <a:lnTo>
                      <a:pt x="176" y="188"/>
                    </a:lnTo>
                    <a:lnTo>
                      <a:pt x="171" y="187"/>
                    </a:lnTo>
                    <a:lnTo>
                      <a:pt x="166" y="185"/>
                    </a:lnTo>
                    <a:lnTo>
                      <a:pt x="162" y="182"/>
                    </a:lnTo>
                    <a:lnTo>
                      <a:pt x="158" y="180"/>
                    </a:lnTo>
                    <a:lnTo>
                      <a:pt x="154" y="178"/>
                    </a:lnTo>
                    <a:lnTo>
                      <a:pt x="143" y="171"/>
                    </a:lnTo>
                    <a:lnTo>
                      <a:pt x="135" y="162"/>
                    </a:lnTo>
                    <a:lnTo>
                      <a:pt x="125" y="152"/>
                    </a:lnTo>
                    <a:lnTo>
                      <a:pt x="117" y="140"/>
                    </a:lnTo>
                    <a:lnTo>
                      <a:pt x="109" y="127"/>
                    </a:lnTo>
                    <a:lnTo>
                      <a:pt x="102" y="112"/>
                    </a:lnTo>
                    <a:lnTo>
                      <a:pt x="96" y="96"/>
                    </a:lnTo>
                    <a:lnTo>
                      <a:pt x="89" y="78"/>
                    </a:lnTo>
                    <a:lnTo>
                      <a:pt x="85" y="60"/>
                    </a:lnTo>
                    <a:lnTo>
                      <a:pt x="82" y="41"/>
                    </a:lnTo>
                    <a:lnTo>
                      <a:pt x="80" y="20"/>
                    </a:lnTo>
                    <a:lnTo>
                      <a:pt x="80" y="0"/>
                    </a:lnTo>
                    <a:lnTo>
                      <a:pt x="0" y="0"/>
                    </a:lnTo>
                    <a:lnTo>
                      <a:pt x="1" y="26"/>
                    </a:lnTo>
                    <a:lnTo>
                      <a:pt x="3" y="51"/>
                    </a:lnTo>
                    <a:lnTo>
                      <a:pt x="7" y="76"/>
                    </a:lnTo>
                    <a:lnTo>
                      <a:pt x="12" y="99"/>
                    </a:lnTo>
                    <a:lnTo>
                      <a:pt x="20" y="122"/>
                    </a:lnTo>
                    <a:lnTo>
                      <a:pt x="28" y="143"/>
                    </a:lnTo>
                    <a:lnTo>
                      <a:pt x="39" y="165"/>
                    </a:lnTo>
                    <a:lnTo>
                      <a:pt x="50" y="183"/>
                    </a:lnTo>
                    <a:lnTo>
                      <a:pt x="63" y="201"/>
                    </a:lnTo>
                    <a:lnTo>
                      <a:pt x="77" y="217"/>
                    </a:lnTo>
                    <a:lnTo>
                      <a:pt x="92" y="232"/>
                    </a:lnTo>
                    <a:lnTo>
                      <a:pt x="108" y="243"/>
                    </a:lnTo>
                    <a:lnTo>
                      <a:pt x="119" y="250"/>
                    </a:lnTo>
                    <a:lnTo>
                      <a:pt x="127" y="255"/>
                    </a:lnTo>
                    <a:lnTo>
                      <a:pt x="137" y="259"/>
                    </a:lnTo>
                    <a:lnTo>
                      <a:pt x="147" y="262"/>
                    </a:lnTo>
                    <a:lnTo>
                      <a:pt x="158" y="266"/>
                    </a:lnTo>
                    <a:lnTo>
                      <a:pt x="168" y="268"/>
                    </a:lnTo>
                    <a:lnTo>
                      <a:pt x="179" y="269"/>
                    </a:lnTo>
                    <a:lnTo>
                      <a:pt x="189" y="269"/>
                    </a:lnTo>
                    <a:lnTo>
                      <a:pt x="189" y="269"/>
                    </a:lnTo>
                    <a:lnTo>
                      <a:pt x="189" y="189"/>
                    </a:lnTo>
                    <a:close/>
                  </a:path>
                </a:pathLst>
              </a:custGeom>
              <a:solidFill>
                <a:srgbClr val="ACA800"/>
              </a:solidFill>
              <a:ln w="9525">
                <a:noFill/>
                <a:round/>
                <a:headEnd/>
                <a:tailEnd/>
              </a:ln>
            </p:spPr>
            <p:txBody>
              <a:bodyPr/>
              <a:lstStyle/>
              <a:p>
                <a:endParaRPr lang="pt-BR"/>
              </a:p>
            </p:txBody>
          </p:sp>
        </p:grpSp>
        <p:sp>
          <p:nvSpPr>
            <p:cNvPr id="442402" name="Rectangle 34"/>
            <p:cNvSpPr>
              <a:spLocks noChangeArrowheads="1"/>
            </p:cNvSpPr>
            <p:nvPr/>
          </p:nvSpPr>
          <p:spPr bwMode="auto">
            <a:xfrm>
              <a:off x="2591" y="2897"/>
              <a:ext cx="678" cy="345"/>
            </a:xfrm>
            <a:prstGeom prst="rect">
              <a:avLst/>
            </a:prstGeom>
            <a:noFill/>
            <a:ln w="9525">
              <a:noFill/>
              <a:miter lim="800000"/>
              <a:headEnd/>
              <a:tailEnd/>
            </a:ln>
          </p:spPr>
          <p:txBody>
            <a:bodyPr wrap="none" lIns="0" tIns="0" rIns="0" bIns="0">
              <a:spAutoFit/>
            </a:bodyPr>
            <a:lstStyle/>
            <a:p>
              <a:pPr algn="ctr"/>
              <a:r>
                <a:rPr lang="en-US" sz="1200" b="1" u="none">
                  <a:solidFill>
                    <a:srgbClr val="FFFFFF"/>
                  </a:solidFill>
                </a:rPr>
                <a:t>Célula</a:t>
              </a:r>
            </a:p>
            <a:p>
              <a:pPr algn="ctr"/>
              <a:r>
                <a:rPr lang="en-US" sz="1200" b="1" u="none">
                  <a:solidFill>
                    <a:srgbClr val="FFFFFF"/>
                  </a:solidFill>
                </a:rPr>
                <a:t>Dendrítica</a:t>
              </a:r>
            </a:p>
            <a:p>
              <a:pPr algn="ctr"/>
              <a:r>
                <a:rPr lang="en-US" sz="1200" b="1" u="none">
                  <a:solidFill>
                    <a:srgbClr val="FFFFFF"/>
                  </a:solidFill>
                </a:rPr>
                <a:t> Plasmocitóide</a:t>
              </a:r>
              <a:endParaRPr lang="en-US" sz="1200" u="none">
                <a:latin typeface="Times New Roman" pitchFamily="18" charset="0"/>
              </a:endParaRPr>
            </a:p>
          </p:txBody>
        </p:sp>
        <p:sp>
          <p:nvSpPr>
            <p:cNvPr id="442403" name="Line 35"/>
            <p:cNvSpPr>
              <a:spLocks noChangeShapeType="1"/>
            </p:cNvSpPr>
            <p:nvPr/>
          </p:nvSpPr>
          <p:spPr bwMode="auto">
            <a:xfrm>
              <a:off x="2928" y="1932"/>
              <a:ext cx="0" cy="720"/>
            </a:xfrm>
            <a:prstGeom prst="line">
              <a:avLst/>
            </a:prstGeom>
            <a:noFill/>
            <a:ln w="12700">
              <a:solidFill>
                <a:schemeClr val="bg1"/>
              </a:solidFill>
              <a:round/>
              <a:headEnd/>
              <a:tailEnd type="triangle" w="med" len="med"/>
            </a:ln>
            <a:effectLst/>
          </p:spPr>
          <p:txBody>
            <a:bodyPr wrap="none" anchor="ctr"/>
            <a:lstStyle/>
            <a:p>
              <a:endParaRPr lang="pt-BR"/>
            </a:p>
          </p:txBody>
        </p:sp>
      </p:grpSp>
      <p:sp>
        <p:nvSpPr>
          <p:cNvPr id="442404" name="Text Box 36"/>
          <p:cNvSpPr txBox="1">
            <a:spLocks noChangeArrowheads="1"/>
          </p:cNvSpPr>
          <p:nvPr/>
        </p:nvSpPr>
        <p:spPr bwMode="auto">
          <a:xfrm>
            <a:off x="3009900" y="1638300"/>
            <a:ext cx="735013" cy="517525"/>
          </a:xfrm>
          <a:prstGeom prst="rect">
            <a:avLst/>
          </a:prstGeom>
          <a:noFill/>
          <a:ln w="9525">
            <a:noFill/>
            <a:miter lim="800000"/>
            <a:headEnd/>
            <a:tailEnd/>
          </a:ln>
          <a:effectLst/>
        </p:spPr>
        <p:txBody>
          <a:bodyPr wrap="none">
            <a:spAutoFit/>
          </a:bodyPr>
          <a:lstStyle/>
          <a:p>
            <a:r>
              <a:rPr lang="pt-BR" sz="1400" b="1" u="none">
                <a:solidFill>
                  <a:schemeClr val="bg1"/>
                </a:solidFill>
              </a:rPr>
              <a:t>Célula</a:t>
            </a:r>
          </a:p>
          <a:p>
            <a:r>
              <a:rPr lang="pt-BR" sz="1400" b="1" u="none">
                <a:solidFill>
                  <a:schemeClr val="bg1"/>
                </a:solidFill>
              </a:rPr>
              <a:t>tronco</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1000"/>
                                  </p:stCondLst>
                                  <p:childTnLst>
                                    <p:set>
                                      <p:cBhvr>
                                        <p:cTn id="6" dur="1" fill="hold">
                                          <p:stCondLst>
                                            <p:cond delay="0"/>
                                          </p:stCondLst>
                                        </p:cTn>
                                        <p:tgtEl>
                                          <p:spTgt spid="442378"/>
                                        </p:tgtEl>
                                        <p:attrNameLst>
                                          <p:attrName>style.visibility</p:attrName>
                                        </p:attrNameLst>
                                      </p:cBhvr>
                                      <p:to>
                                        <p:strVal val="visible"/>
                                      </p:to>
                                    </p:set>
                                    <p:animEffect transition="in" filter="dissolve">
                                      <p:cBhvr>
                                        <p:cTn id="7" dur="500"/>
                                        <p:tgtEl>
                                          <p:spTgt spid="442378"/>
                                        </p:tgtEl>
                                      </p:cBhvr>
                                    </p:animEffect>
                                  </p:childTnLst>
                                </p:cTn>
                              </p:par>
                            </p:childTnLst>
                          </p:cTn>
                        </p:par>
                        <p:par>
                          <p:cTn id="8" fill="hold">
                            <p:stCondLst>
                              <p:cond delay="1500"/>
                            </p:stCondLst>
                            <p:childTnLst>
                              <p:par>
                                <p:cTn id="9" presetID="22" presetClass="entr" presetSubtype="8" fill="hold" nodeType="afterEffect">
                                  <p:stCondLst>
                                    <p:cond delay="0"/>
                                  </p:stCondLst>
                                  <p:childTnLst>
                                    <p:set>
                                      <p:cBhvr>
                                        <p:cTn id="10" dur="1" fill="hold">
                                          <p:stCondLst>
                                            <p:cond delay="0"/>
                                          </p:stCondLst>
                                        </p:cTn>
                                        <p:tgtEl>
                                          <p:spTgt spid="442383"/>
                                        </p:tgtEl>
                                        <p:attrNameLst>
                                          <p:attrName>style.visibility</p:attrName>
                                        </p:attrNameLst>
                                      </p:cBhvr>
                                      <p:to>
                                        <p:strVal val="visible"/>
                                      </p:to>
                                    </p:set>
                                    <p:animEffect transition="in" filter="wipe(left)">
                                      <p:cBhvr>
                                        <p:cTn id="11" dur="500"/>
                                        <p:tgtEl>
                                          <p:spTgt spid="44238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442374"/>
                                        </p:tgtEl>
                                        <p:attrNameLst>
                                          <p:attrName>style.visibility</p:attrName>
                                        </p:attrNameLst>
                                      </p:cBhvr>
                                      <p:to>
                                        <p:strVal val="visible"/>
                                      </p:to>
                                    </p:set>
                                    <p:animEffect transition="in" filter="wipe(up)">
                                      <p:cBhvr>
                                        <p:cTn id="16" dur="500"/>
                                        <p:tgtEl>
                                          <p:spTgt spid="442374"/>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42376"/>
                                        </p:tgtEl>
                                        <p:attrNameLst>
                                          <p:attrName>style.visibility</p:attrName>
                                        </p:attrNameLst>
                                      </p:cBhvr>
                                      <p:to>
                                        <p:strVal val="visible"/>
                                      </p:to>
                                    </p:set>
                                    <p:animEffect transition="in" filter="wipe(right)">
                                      <p:cBhvr>
                                        <p:cTn id="20" dur="500"/>
                                        <p:tgtEl>
                                          <p:spTgt spid="442376"/>
                                        </p:tgtEl>
                                      </p:cBhvr>
                                    </p:animEffect>
                                  </p:childTnLst>
                                </p:cTn>
                              </p:par>
                            </p:childTnLst>
                          </p:cTn>
                        </p:par>
                        <p:par>
                          <p:cTn id="21" fill="hold">
                            <p:stCondLst>
                              <p:cond delay="1000"/>
                            </p:stCondLst>
                            <p:childTnLst>
                              <p:par>
                                <p:cTn id="22" presetID="22" presetClass="entr" presetSubtype="1" fill="hold" nodeType="afterEffect">
                                  <p:stCondLst>
                                    <p:cond delay="1000"/>
                                  </p:stCondLst>
                                  <p:childTnLst>
                                    <p:set>
                                      <p:cBhvr>
                                        <p:cTn id="23" dur="1" fill="hold">
                                          <p:stCondLst>
                                            <p:cond delay="0"/>
                                          </p:stCondLst>
                                        </p:cTn>
                                        <p:tgtEl>
                                          <p:spTgt spid="442377"/>
                                        </p:tgtEl>
                                        <p:attrNameLst>
                                          <p:attrName>style.visibility</p:attrName>
                                        </p:attrNameLst>
                                      </p:cBhvr>
                                      <p:to>
                                        <p:strVal val="visible"/>
                                      </p:to>
                                    </p:set>
                                    <p:animEffect transition="in" filter="wipe(up)">
                                      <p:cBhvr>
                                        <p:cTn id="24" dur="500"/>
                                        <p:tgtEl>
                                          <p:spTgt spid="44237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442382"/>
                                        </p:tgtEl>
                                        <p:attrNameLst>
                                          <p:attrName>style.visibility</p:attrName>
                                        </p:attrNameLst>
                                      </p:cBhvr>
                                      <p:to>
                                        <p:strVal val="visible"/>
                                      </p:to>
                                    </p:set>
                                    <p:animEffect transition="in" filter="wipe(left)">
                                      <p:cBhvr>
                                        <p:cTn id="29" dur="500"/>
                                        <p:tgtEl>
                                          <p:spTgt spid="442382"/>
                                        </p:tgtEl>
                                      </p:cBhvr>
                                    </p:animEffect>
                                  </p:childTnLst>
                                </p:cTn>
                              </p:par>
                            </p:childTnLst>
                          </p:cTn>
                        </p:par>
                        <p:par>
                          <p:cTn id="30" fill="hold">
                            <p:stCondLst>
                              <p:cond delay="500"/>
                            </p:stCondLst>
                            <p:childTnLst>
                              <p:par>
                                <p:cTn id="31" presetID="22" presetClass="entr" presetSubtype="1" fill="hold" nodeType="afterEffect">
                                  <p:stCondLst>
                                    <p:cond delay="1000"/>
                                  </p:stCondLst>
                                  <p:childTnLst>
                                    <p:set>
                                      <p:cBhvr>
                                        <p:cTn id="32" dur="1" fill="hold">
                                          <p:stCondLst>
                                            <p:cond delay="0"/>
                                          </p:stCondLst>
                                        </p:cTn>
                                        <p:tgtEl>
                                          <p:spTgt spid="442384"/>
                                        </p:tgtEl>
                                        <p:attrNameLst>
                                          <p:attrName>style.visibility</p:attrName>
                                        </p:attrNameLst>
                                      </p:cBhvr>
                                      <p:to>
                                        <p:strVal val="visible"/>
                                      </p:to>
                                    </p:set>
                                    <p:animEffect transition="in" filter="wipe(up)">
                                      <p:cBhvr>
                                        <p:cTn id="33" dur="500"/>
                                        <p:tgtEl>
                                          <p:spTgt spid="442384"/>
                                        </p:tgtEl>
                                      </p:cBhvr>
                                    </p:animEffect>
                                  </p:childTnLst>
                                </p:cTn>
                              </p:par>
                            </p:childTnLst>
                          </p:cTn>
                        </p:par>
                        <p:par>
                          <p:cTn id="34" fill="hold">
                            <p:stCondLst>
                              <p:cond delay="2000"/>
                            </p:stCondLst>
                            <p:childTnLst>
                              <p:par>
                                <p:cTn id="35" presetID="22" presetClass="entr" presetSubtype="1" fill="hold" nodeType="afterEffect">
                                  <p:stCondLst>
                                    <p:cond delay="0"/>
                                  </p:stCondLst>
                                  <p:childTnLst>
                                    <p:set>
                                      <p:cBhvr>
                                        <p:cTn id="36" dur="1" fill="hold">
                                          <p:stCondLst>
                                            <p:cond delay="0"/>
                                          </p:stCondLst>
                                        </p:cTn>
                                        <p:tgtEl>
                                          <p:spTgt spid="442381"/>
                                        </p:tgtEl>
                                        <p:attrNameLst>
                                          <p:attrName>style.visibility</p:attrName>
                                        </p:attrNameLst>
                                      </p:cBhvr>
                                      <p:to>
                                        <p:strVal val="visible"/>
                                      </p:to>
                                    </p:set>
                                    <p:animEffect transition="in" filter="wipe(up)">
                                      <p:cBhvr>
                                        <p:cTn id="37" dur="500"/>
                                        <p:tgtEl>
                                          <p:spTgt spid="442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5" name="Picture 4" descr="C:\Users\Andrew\Documents\Book\CMI 7th\Slide Set Project\CMI7 Slides Ch 4\4-14b.jpg"/>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827088" y="1125538"/>
            <a:ext cx="7227887" cy="4606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6" name="TextBox 3"/>
          <p:cNvSpPr txBox="1">
            <a:spLocks noChangeArrowheads="1"/>
          </p:cNvSpPr>
          <p:nvPr/>
        </p:nvSpPr>
        <p:spPr bwMode="auto">
          <a:xfrm>
            <a:off x="0" y="6196013"/>
            <a:ext cx="895350"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600">
                <a:latin typeface="Calibri" charset="0"/>
              </a:rPr>
              <a:t>Fig. 4-14</a:t>
            </a:r>
          </a:p>
        </p:txBody>
      </p:sp>
      <p:sp>
        <p:nvSpPr>
          <p:cNvPr id="5" name="TextBox 4"/>
          <p:cNvSpPr txBox="1">
            <a:spLocks noChangeArrowheads="1"/>
          </p:cNvSpPr>
          <p:nvPr/>
        </p:nvSpPr>
        <p:spPr bwMode="auto">
          <a:xfrm>
            <a:off x="1357290" y="0"/>
            <a:ext cx="72136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3200" b="1" dirty="0" err="1" smtClean="0">
                <a:latin typeface="Calibri" charset="0"/>
              </a:rPr>
              <a:t>Ações</a:t>
            </a:r>
            <a:r>
              <a:rPr lang="en-US" sz="3200" b="1" dirty="0" smtClean="0">
                <a:latin typeface="Calibri" charset="0"/>
              </a:rPr>
              <a:t> de </a:t>
            </a:r>
            <a:r>
              <a:rPr lang="en-US" sz="3200" b="1" dirty="0" err="1" smtClean="0">
                <a:latin typeface="Calibri" charset="0"/>
              </a:rPr>
              <a:t>citocinas</a:t>
            </a:r>
            <a:r>
              <a:rPr lang="en-US" sz="3200" b="1" dirty="0" smtClean="0">
                <a:latin typeface="Calibri" charset="0"/>
              </a:rPr>
              <a:t> </a:t>
            </a:r>
            <a:r>
              <a:rPr lang="en-US" sz="3200" b="1" dirty="0" err="1" smtClean="0">
                <a:latin typeface="Calibri" charset="0"/>
              </a:rPr>
              <a:t>na</a:t>
            </a:r>
            <a:r>
              <a:rPr lang="en-US" sz="3200" b="1" dirty="0" smtClean="0">
                <a:latin typeface="Calibri" charset="0"/>
              </a:rPr>
              <a:t> </a:t>
            </a:r>
            <a:r>
              <a:rPr lang="en-US" sz="3200" b="1" dirty="0" err="1" smtClean="0">
                <a:latin typeface="Calibri" charset="0"/>
              </a:rPr>
              <a:t>inflamação</a:t>
            </a:r>
            <a:r>
              <a:rPr lang="en-US" sz="3200" b="1" dirty="0" smtClean="0">
                <a:latin typeface="Calibri" charset="0"/>
              </a:rPr>
              <a:t> (2)</a:t>
            </a:r>
            <a:endParaRPr lang="en-US" sz="3200" b="1" dirty="0">
              <a:latin typeface="Calibri" charset="0"/>
            </a:endParaRPr>
          </a:p>
        </p:txBody>
      </p:sp>
    </p:spTree>
    <p:extLst>
      <p:ext uri="{BB962C8B-B14F-4D97-AF65-F5344CB8AC3E}">
        <p14:creationId xmlns:p14="http://schemas.microsoft.com/office/powerpoint/2010/main" xmlns="" val="206866108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9" name="Picture 2" descr="C:\Users\Andrew\Documents\Book\CMI 7th\Slide Set Project\CMI7 Slides Ch 4\4-14c.jpg"/>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68313" y="1268413"/>
            <a:ext cx="8008937" cy="3455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0" name="TextBox 3"/>
          <p:cNvSpPr txBox="1">
            <a:spLocks noChangeArrowheads="1"/>
          </p:cNvSpPr>
          <p:nvPr/>
        </p:nvSpPr>
        <p:spPr bwMode="auto">
          <a:xfrm>
            <a:off x="0" y="6196013"/>
            <a:ext cx="895350"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600">
                <a:latin typeface="Calibri" charset="0"/>
              </a:rPr>
              <a:t>Fig. 4-14</a:t>
            </a:r>
          </a:p>
        </p:txBody>
      </p:sp>
      <p:sp>
        <p:nvSpPr>
          <p:cNvPr id="5" name="TextBox 4"/>
          <p:cNvSpPr txBox="1">
            <a:spLocks noChangeArrowheads="1"/>
          </p:cNvSpPr>
          <p:nvPr/>
        </p:nvSpPr>
        <p:spPr bwMode="auto">
          <a:xfrm>
            <a:off x="1625600" y="0"/>
            <a:ext cx="7213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3200" b="1" dirty="0" err="1" smtClean="0">
                <a:latin typeface="Calibri" charset="0"/>
              </a:rPr>
              <a:t>Ações</a:t>
            </a:r>
            <a:r>
              <a:rPr lang="en-US" sz="3200" b="1" dirty="0" smtClean="0">
                <a:latin typeface="Calibri" charset="0"/>
              </a:rPr>
              <a:t> de </a:t>
            </a:r>
            <a:r>
              <a:rPr lang="en-US" sz="3200" b="1" dirty="0" err="1" smtClean="0">
                <a:latin typeface="Calibri" charset="0"/>
              </a:rPr>
              <a:t>citocinas</a:t>
            </a:r>
            <a:r>
              <a:rPr lang="en-US" sz="3200" b="1" dirty="0" smtClean="0">
                <a:latin typeface="Calibri" charset="0"/>
              </a:rPr>
              <a:t> </a:t>
            </a:r>
            <a:r>
              <a:rPr lang="en-US" sz="3200" b="1" dirty="0" err="1" smtClean="0">
                <a:latin typeface="Calibri" charset="0"/>
              </a:rPr>
              <a:t>na</a:t>
            </a:r>
            <a:r>
              <a:rPr lang="en-US" sz="3200" b="1" dirty="0" smtClean="0">
                <a:latin typeface="Calibri" charset="0"/>
              </a:rPr>
              <a:t> </a:t>
            </a:r>
            <a:r>
              <a:rPr lang="en-US" sz="3200" b="1" dirty="0" err="1" smtClean="0">
                <a:latin typeface="Calibri" charset="0"/>
              </a:rPr>
              <a:t>inflamação</a:t>
            </a:r>
            <a:r>
              <a:rPr lang="en-US" sz="3200" b="1" dirty="0" smtClean="0">
                <a:latin typeface="Calibri" charset="0"/>
              </a:rPr>
              <a:t> (3) : </a:t>
            </a:r>
            <a:r>
              <a:rPr lang="en-US" sz="3200" b="1" dirty="0" err="1" smtClean="0">
                <a:latin typeface="Calibri" charset="0"/>
              </a:rPr>
              <a:t>deletérios</a:t>
            </a:r>
            <a:endParaRPr lang="en-US" sz="3200" b="1" dirty="0">
              <a:latin typeface="Calibri" charset="0"/>
            </a:endParaRPr>
          </a:p>
        </p:txBody>
      </p:sp>
    </p:spTree>
    <p:extLst>
      <p:ext uri="{BB962C8B-B14F-4D97-AF65-F5344CB8AC3E}">
        <p14:creationId xmlns:p14="http://schemas.microsoft.com/office/powerpoint/2010/main" xmlns="" val="294977362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063" name="Group 7"/>
          <p:cNvGrpSpPr>
            <a:grpSpLocks/>
          </p:cNvGrpSpPr>
          <p:nvPr/>
        </p:nvGrpSpPr>
        <p:grpSpPr bwMode="auto">
          <a:xfrm>
            <a:off x="-3175" y="0"/>
            <a:ext cx="9147175" cy="6858000"/>
            <a:chOff x="-2" y="0"/>
            <a:chExt cx="5762" cy="4320"/>
          </a:xfrm>
        </p:grpSpPr>
        <p:pic>
          <p:nvPicPr>
            <p:cNvPr id="45058" name="Picture 2" descr="FundoPreto"/>
            <p:cNvPicPr>
              <a:picLocks noChangeAspect="1" noChangeArrowheads="1"/>
            </p:cNvPicPr>
            <p:nvPr/>
          </p:nvPicPr>
          <p:blipFill>
            <a:blip r:embed="rId3" cstate="print"/>
            <a:srcRect/>
            <a:stretch>
              <a:fillRect/>
            </a:stretch>
          </p:blipFill>
          <p:spPr bwMode="auto">
            <a:xfrm>
              <a:off x="-2" y="0"/>
              <a:ext cx="5762" cy="4320"/>
            </a:xfrm>
            <a:prstGeom prst="rect">
              <a:avLst/>
            </a:prstGeom>
            <a:noFill/>
          </p:spPr>
        </p:pic>
        <p:sp>
          <p:nvSpPr>
            <p:cNvPr id="45061" name="Rectangle 5"/>
            <p:cNvSpPr>
              <a:spLocks noChangeArrowheads="1"/>
            </p:cNvSpPr>
            <p:nvPr/>
          </p:nvSpPr>
          <p:spPr bwMode="auto">
            <a:xfrm>
              <a:off x="192" y="2112"/>
              <a:ext cx="5184" cy="2016"/>
            </a:xfrm>
            <a:prstGeom prst="rect">
              <a:avLst/>
            </a:prstGeom>
            <a:solidFill>
              <a:schemeClr val="tx1"/>
            </a:solidFill>
            <a:ln w="9525">
              <a:solidFill>
                <a:schemeClr val="tx1"/>
              </a:solidFill>
              <a:miter lim="800000"/>
              <a:headEnd/>
              <a:tailEnd/>
            </a:ln>
            <a:effectLst/>
          </p:spPr>
          <p:txBody>
            <a:bodyPr wrap="none" anchor="ctr"/>
            <a:lstStyle/>
            <a:p>
              <a:endParaRPr lang="pt-BR"/>
            </a:p>
          </p:txBody>
        </p:sp>
        <p:sp>
          <p:nvSpPr>
            <p:cNvPr id="45060" name="Text Box 4"/>
            <p:cNvSpPr txBox="1">
              <a:spLocks noChangeArrowheads="1"/>
            </p:cNvSpPr>
            <p:nvPr/>
          </p:nvSpPr>
          <p:spPr bwMode="auto">
            <a:xfrm>
              <a:off x="288" y="2404"/>
              <a:ext cx="4921" cy="1450"/>
            </a:xfrm>
            <a:prstGeom prst="rect">
              <a:avLst/>
            </a:prstGeom>
            <a:solidFill>
              <a:schemeClr val="tx1"/>
            </a:solidFill>
            <a:ln w="9525">
              <a:noFill/>
              <a:miter lim="800000"/>
              <a:headEnd/>
              <a:tailEnd/>
            </a:ln>
            <a:effectLst/>
          </p:spPr>
          <p:txBody>
            <a:bodyPr>
              <a:spAutoFit/>
            </a:bodyPr>
            <a:lstStyle/>
            <a:p>
              <a:pPr algn="ctr">
                <a:lnSpc>
                  <a:spcPct val="125000"/>
                </a:lnSpc>
              </a:pPr>
              <a:r>
                <a:rPr lang="pt-BR" sz="2000" b="1" u="none">
                  <a:solidFill>
                    <a:schemeClr val="bg1"/>
                  </a:solidFill>
                </a:rPr>
                <a:t>Universidade de São Paulo</a:t>
              </a:r>
            </a:p>
            <a:p>
              <a:pPr algn="ctr">
                <a:lnSpc>
                  <a:spcPct val="125000"/>
                </a:lnSpc>
              </a:pPr>
              <a:r>
                <a:rPr lang="pt-BR" sz="2000" b="1" u="none">
                  <a:solidFill>
                    <a:schemeClr val="bg1"/>
                  </a:solidFill>
                </a:rPr>
                <a:t>Instituto de Medicina Tropical</a:t>
              </a:r>
            </a:p>
            <a:p>
              <a:pPr algn="ctr">
                <a:lnSpc>
                  <a:spcPct val="125000"/>
                </a:lnSpc>
              </a:pPr>
              <a:r>
                <a:rPr lang="pt-BR" sz="2000" b="1" u="none">
                  <a:solidFill>
                    <a:schemeClr val="bg1"/>
                  </a:solidFill>
                </a:rPr>
                <a:t>Departamento de Dermatologia</a:t>
              </a:r>
            </a:p>
            <a:p>
              <a:pPr algn="ctr">
                <a:lnSpc>
                  <a:spcPct val="125000"/>
                </a:lnSpc>
              </a:pPr>
              <a:r>
                <a:rPr lang="pt-BR" sz="2000" b="1" u="none">
                  <a:solidFill>
                    <a:schemeClr val="bg1"/>
                  </a:solidFill>
                </a:rPr>
                <a:t>Laboratório de Investigação Médica Unidade 56 (LIM56)</a:t>
              </a:r>
            </a:p>
            <a:p>
              <a:pPr algn="ctr">
                <a:lnSpc>
                  <a:spcPct val="125000"/>
                </a:lnSpc>
              </a:pPr>
              <a:r>
                <a:rPr lang="pt-BR" sz="1800" b="1" u="none">
                  <a:solidFill>
                    <a:schemeClr val="bg1"/>
                  </a:solidFill>
                </a:rPr>
                <a:t>e-mail: </a:t>
              </a:r>
              <a:r>
                <a:rPr lang="pt-BR" sz="1800" b="1">
                  <a:solidFill>
                    <a:schemeClr val="bg1"/>
                  </a:solidFill>
                  <a:hlinkClick r:id="rId4"/>
                </a:rPr>
                <a:t>jcasseb@usp.br</a:t>
              </a:r>
              <a:endParaRPr lang="pt-BR" sz="1800" b="1">
                <a:solidFill>
                  <a:schemeClr val="bg1"/>
                </a:solidFill>
              </a:endParaRPr>
            </a:p>
            <a:p>
              <a:pPr algn="ctr">
                <a:lnSpc>
                  <a:spcPct val="125000"/>
                </a:lnSpc>
              </a:pPr>
              <a:r>
                <a:rPr lang="pt-BR" sz="1800" b="1" u="none">
                  <a:solidFill>
                    <a:schemeClr val="bg1"/>
                  </a:solidFill>
                </a:rPr>
                <a:t>Tel: (0XX11) 3066- 7457 Fax: (0XX11) 3081-7190</a:t>
              </a:r>
            </a:p>
          </p:txBody>
        </p:sp>
      </p:grpSp>
    </p:spTree>
  </p:cSld>
  <p:clrMapOvr>
    <a:masterClrMapping/>
  </p:clrMapOvr>
  <p:transition>
    <p:wipe dir="d"/>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016" name="AutoShape 640"/>
          <p:cNvSpPr>
            <a:spLocks noChangeArrowheads="1"/>
          </p:cNvSpPr>
          <p:nvPr/>
        </p:nvSpPr>
        <p:spPr bwMode="auto">
          <a:xfrm>
            <a:off x="533400" y="1981200"/>
            <a:ext cx="8153400" cy="4038600"/>
          </a:xfrm>
          <a:prstGeom prst="roundRect">
            <a:avLst>
              <a:gd name="adj" fmla="val 8060"/>
            </a:avLst>
          </a:prstGeom>
          <a:solidFill>
            <a:srgbClr val="291670"/>
          </a:solidFill>
          <a:ln w="19050">
            <a:solidFill>
              <a:schemeClr val="bg1"/>
            </a:solidFill>
            <a:round/>
            <a:headEnd/>
            <a:tailEnd/>
          </a:ln>
          <a:effectLst/>
        </p:spPr>
        <p:txBody>
          <a:bodyPr vert="eaVert" anchor="ctr">
            <a:spAutoFit/>
          </a:bodyPr>
          <a:lstStyle/>
          <a:p>
            <a:endParaRPr lang="pt-BR"/>
          </a:p>
        </p:txBody>
      </p:sp>
      <p:grpSp>
        <p:nvGrpSpPr>
          <p:cNvPr id="356354" name="Group 2"/>
          <p:cNvGrpSpPr>
            <a:grpSpLocks/>
          </p:cNvGrpSpPr>
          <p:nvPr/>
        </p:nvGrpSpPr>
        <p:grpSpPr bwMode="auto">
          <a:xfrm>
            <a:off x="696913" y="2501900"/>
            <a:ext cx="1306512" cy="3367088"/>
            <a:chOff x="727" y="1335"/>
            <a:chExt cx="823" cy="2121"/>
          </a:xfrm>
        </p:grpSpPr>
        <p:sp>
          <p:nvSpPr>
            <p:cNvPr id="356355" name="Freeform 3"/>
            <p:cNvSpPr>
              <a:spLocks/>
            </p:cNvSpPr>
            <p:nvPr/>
          </p:nvSpPr>
          <p:spPr bwMode="auto">
            <a:xfrm>
              <a:off x="988" y="3294"/>
              <a:ext cx="165" cy="162"/>
            </a:xfrm>
            <a:custGeom>
              <a:avLst/>
              <a:gdLst/>
              <a:ahLst/>
              <a:cxnLst>
                <a:cxn ang="0">
                  <a:pos x="119" y="10"/>
                </a:cxn>
                <a:cxn ang="0">
                  <a:pos x="128" y="12"/>
                </a:cxn>
                <a:cxn ang="0">
                  <a:pos x="136" y="12"/>
                </a:cxn>
                <a:cxn ang="0">
                  <a:pos x="144" y="14"/>
                </a:cxn>
                <a:cxn ang="0">
                  <a:pos x="149" y="18"/>
                </a:cxn>
                <a:cxn ang="0">
                  <a:pos x="157" y="35"/>
                </a:cxn>
                <a:cxn ang="0">
                  <a:pos x="165" y="52"/>
                </a:cxn>
                <a:cxn ang="0">
                  <a:pos x="165" y="79"/>
                </a:cxn>
                <a:cxn ang="0">
                  <a:pos x="163" y="110"/>
                </a:cxn>
                <a:cxn ang="0">
                  <a:pos x="163" y="114"/>
                </a:cxn>
                <a:cxn ang="0">
                  <a:pos x="159" y="119"/>
                </a:cxn>
                <a:cxn ang="0">
                  <a:pos x="155" y="123"/>
                </a:cxn>
                <a:cxn ang="0">
                  <a:pos x="151" y="127"/>
                </a:cxn>
                <a:cxn ang="0">
                  <a:pos x="138" y="135"/>
                </a:cxn>
                <a:cxn ang="0">
                  <a:pos x="128" y="141"/>
                </a:cxn>
                <a:cxn ang="0">
                  <a:pos x="117" y="152"/>
                </a:cxn>
                <a:cxn ang="0">
                  <a:pos x="105" y="162"/>
                </a:cxn>
                <a:cxn ang="0">
                  <a:pos x="99" y="162"/>
                </a:cxn>
                <a:cxn ang="0">
                  <a:pos x="88" y="162"/>
                </a:cxn>
                <a:cxn ang="0">
                  <a:pos x="73" y="162"/>
                </a:cxn>
                <a:cxn ang="0">
                  <a:pos x="55" y="158"/>
                </a:cxn>
                <a:cxn ang="0">
                  <a:pos x="38" y="156"/>
                </a:cxn>
                <a:cxn ang="0">
                  <a:pos x="23" y="150"/>
                </a:cxn>
                <a:cxn ang="0">
                  <a:pos x="13" y="144"/>
                </a:cxn>
                <a:cxn ang="0">
                  <a:pos x="7" y="139"/>
                </a:cxn>
                <a:cxn ang="0">
                  <a:pos x="3" y="129"/>
                </a:cxn>
                <a:cxn ang="0">
                  <a:pos x="2" y="121"/>
                </a:cxn>
                <a:cxn ang="0">
                  <a:pos x="0" y="116"/>
                </a:cxn>
                <a:cxn ang="0">
                  <a:pos x="0" y="106"/>
                </a:cxn>
                <a:cxn ang="0">
                  <a:pos x="0" y="91"/>
                </a:cxn>
                <a:cxn ang="0">
                  <a:pos x="0" y="71"/>
                </a:cxn>
                <a:cxn ang="0">
                  <a:pos x="0" y="62"/>
                </a:cxn>
                <a:cxn ang="0">
                  <a:pos x="0" y="52"/>
                </a:cxn>
                <a:cxn ang="0">
                  <a:pos x="3" y="47"/>
                </a:cxn>
                <a:cxn ang="0">
                  <a:pos x="7" y="41"/>
                </a:cxn>
                <a:cxn ang="0">
                  <a:pos x="32" y="25"/>
                </a:cxn>
                <a:cxn ang="0">
                  <a:pos x="61" y="10"/>
                </a:cxn>
                <a:cxn ang="0">
                  <a:pos x="73" y="4"/>
                </a:cxn>
                <a:cxn ang="0">
                  <a:pos x="80" y="0"/>
                </a:cxn>
                <a:cxn ang="0">
                  <a:pos x="86" y="0"/>
                </a:cxn>
                <a:cxn ang="0">
                  <a:pos x="90" y="0"/>
                </a:cxn>
                <a:cxn ang="0">
                  <a:pos x="99" y="4"/>
                </a:cxn>
                <a:cxn ang="0">
                  <a:pos x="119" y="10"/>
                </a:cxn>
              </a:cxnLst>
              <a:rect l="0" t="0" r="r" b="b"/>
              <a:pathLst>
                <a:path w="165" h="162">
                  <a:moveTo>
                    <a:pt x="119" y="10"/>
                  </a:moveTo>
                  <a:lnTo>
                    <a:pt x="128" y="12"/>
                  </a:lnTo>
                  <a:lnTo>
                    <a:pt x="136" y="12"/>
                  </a:lnTo>
                  <a:lnTo>
                    <a:pt x="144" y="14"/>
                  </a:lnTo>
                  <a:lnTo>
                    <a:pt x="149" y="18"/>
                  </a:lnTo>
                  <a:lnTo>
                    <a:pt x="157" y="35"/>
                  </a:lnTo>
                  <a:lnTo>
                    <a:pt x="165" y="52"/>
                  </a:lnTo>
                  <a:lnTo>
                    <a:pt x="165" y="79"/>
                  </a:lnTo>
                  <a:lnTo>
                    <a:pt x="163" y="110"/>
                  </a:lnTo>
                  <a:lnTo>
                    <a:pt x="163" y="114"/>
                  </a:lnTo>
                  <a:lnTo>
                    <a:pt x="159" y="119"/>
                  </a:lnTo>
                  <a:lnTo>
                    <a:pt x="155" y="123"/>
                  </a:lnTo>
                  <a:lnTo>
                    <a:pt x="151" y="127"/>
                  </a:lnTo>
                  <a:lnTo>
                    <a:pt x="138" y="135"/>
                  </a:lnTo>
                  <a:lnTo>
                    <a:pt x="128" y="141"/>
                  </a:lnTo>
                  <a:lnTo>
                    <a:pt x="117" y="152"/>
                  </a:lnTo>
                  <a:lnTo>
                    <a:pt x="105" y="162"/>
                  </a:lnTo>
                  <a:lnTo>
                    <a:pt x="99" y="162"/>
                  </a:lnTo>
                  <a:lnTo>
                    <a:pt x="88" y="162"/>
                  </a:lnTo>
                  <a:lnTo>
                    <a:pt x="73" y="162"/>
                  </a:lnTo>
                  <a:lnTo>
                    <a:pt x="55" y="158"/>
                  </a:lnTo>
                  <a:lnTo>
                    <a:pt x="38" y="156"/>
                  </a:lnTo>
                  <a:lnTo>
                    <a:pt x="23" y="150"/>
                  </a:lnTo>
                  <a:lnTo>
                    <a:pt x="13" y="144"/>
                  </a:lnTo>
                  <a:lnTo>
                    <a:pt x="7" y="139"/>
                  </a:lnTo>
                  <a:lnTo>
                    <a:pt x="3" y="129"/>
                  </a:lnTo>
                  <a:lnTo>
                    <a:pt x="2" y="121"/>
                  </a:lnTo>
                  <a:lnTo>
                    <a:pt x="0" y="116"/>
                  </a:lnTo>
                  <a:lnTo>
                    <a:pt x="0" y="106"/>
                  </a:lnTo>
                  <a:lnTo>
                    <a:pt x="0" y="91"/>
                  </a:lnTo>
                  <a:lnTo>
                    <a:pt x="0" y="71"/>
                  </a:lnTo>
                  <a:lnTo>
                    <a:pt x="0" y="62"/>
                  </a:lnTo>
                  <a:lnTo>
                    <a:pt x="0" y="52"/>
                  </a:lnTo>
                  <a:lnTo>
                    <a:pt x="3" y="47"/>
                  </a:lnTo>
                  <a:lnTo>
                    <a:pt x="7" y="41"/>
                  </a:lnTo>
                  <a:lnTo>
                    <a:pt x="32" y="25"/>
                  </a:lnTo>
                  <a:lnTo>
                    <a:pt x="61" y="10"/>
                  </a:lnTo>
                  <a:lnTo>
                    <a:pt x="73" y="4"/>
                  </a:lnTo>
                  <a:lnTo>
                    <a:pt x="80" y="0"/>
                  </a:lnTo>
                  <a:lnTo>
                    <a:pt x="86" y="0"/>
                  </a:lnTo>
                  <a:lnTo>
                    <a:pt x="90" y="0"/>
                  </a:lnTo>
                  <a:lnTo>
                    <a:pt x="99" y="4"/>
                  </a:lnTo>
                  <a:lnTo>
                    <a:pt x="119" y="10"/>
                  </a:lnTo>
                  <a:close/>
                </a:path>
              </a:pathLst>
            </a:custGeom>
            <a:solidFill>
              <a:srgbClr val="E7E7E8"/>
            </a:solidFill>
            <a:ln w="9525">
              <a:noFill/>
              <a:round/>
              <a:headEnd/>
              <a:tailEnd/>
            </a:ln>
          </p:spPr>
          <p:txBody>
            <a:bodyPr/>
            <a:lstStyle/>
            <a:p>
              <a:endParaRPr lang="pt-BR"/>
            </a:p>
          </p:txBody>
        </p:sp>
        <p:sp>
          <p:nvSpPr>
            <p:cNvPr id="356356" name="Freeform 4"/>
            <p:cNvSpPr>
              <a:spLocks/>
            </p:cNvSpPr>
            <p:nvPr/>
          </p:nvSpPr>
          <p:spPr bwMode="auto">
            <a:xfrm>
              <a:off x="1034" y="3344"/>
              <a:ext cx="78" cy="60"/>
            </a:xfrm>
            <a:custGeom>
              <a:avLst/>
              <a:gdLst/>
              <a:ahLst/>
              <a:cxnLst>
                <a:cxn ang="0">
                  <a:pos x="2" y="12"/>
                </a:cxn>
                <a:cxn ang="0">
                  <a:pos x="3" y="8"/>
                </a:cxn>
                <a:cxn ang="0">
                  <a:pos x="7" y="4"/>
                </a:cxn>
                <a:cxn ang="0">
                  <a:pos x="13" y="2"/>
                </a:cxn>
                <a:cxn ang="0">
                  <a:pos x="17" y="4"/>
                </a:cxn>
                <a:cxn ang="0">
                  <a:pos x="21" y="4"/>
                </a:cxn>
                <a:cxn ang="0">
                  <a:pos x="25" y="6"/>
                </a:cxn>
                <a:cxn ang="0">
                  <a:pos x="28" y="6"/>
                </a:cxn>
                <a:cxn ang="0">
                  <a:pos x="32" y="6"/>
                </a:cxn>
                <a:cxn ang="0">
                  <a:pos x="38" y="2"/>
                </a:cxn>
                <a:cxn ang="0">
                  <a:pos x="42" y="0"/>
                </a:cxn>
                <a:cxn ang="0">
                  <a:pos x="46" y="0"/>
                </a:cxn>
                <a:cxn ang="0">
                  <a:pos x="48" y="0"/>
                </a:cxn>
                <a:cxn ang="0">
                  <a:pos x="51" y="2"/>
                </a:cxn>
                <a:cxn ang="0">
                  <a:pos x="53" y="6"/>
                </a:cxn>
                <a:cxn ang="0">
                  <a:pos x="55" y="10"/>
                </a:cxn>
                <a:cxn ang="0">
                  <a:pos x="55" y="12"/>
                </a:cxn>
                <a:cxn ang="0">
                  <a:pos x="55" y="20"/>
                </a:cxn>
                <a:cxn ang="0">
                  <a:pos x="55" y="25"/>
                </a:cxn>
                <a:cxn ang="0">
                  <a:pos x="61" y="29"/>
                </a:cxn>
                <a:cxn ang="0">
                  <a:pos x="67" y="31"/>
                </a:cxn>
                <a:cxn ang="0">
                  <a:pos x="71" y="37"/>
                </a:cxn>
                <a:cxn ang="0">
                  <a:pos x="74" y="41"/>
                </a:cxn>
                <a:cxn ang="0">
                  <a:pos x="76" y="44"/>
                </a:cxn>
                <a:cxn ang="0">
                  <a:pos x="78" y="46"/>
                </a:cxn>
                <a:cxn ang="0">
                  <a:pos x="76" y="52"/>
                </a:cxn>
                <a:cxn ang="0">
                  <a:pos x="74" y="56"/>
                </a:cxn>
                <a:cxn ang="0">
                  <a:pos x="71" y="58"/>
                </a:cxn>
                <a:cxn ang="0">
                  <a:pos x="67" y="60"/>
                </a:cxn>
                <a:cxn ang="0">
                  <a:pos x="57" y="60"/>
                </a:cxn>
                <a:cxn ang="0">
                  <a:pos x="50" y="60"/>
                </a:cxn>
                <a:cxn ang="0">
                  <a:pos x="44" y="56"/>
                </a:cxn>
                <a:cxn ang="0">
                  <a:pos x="36" y="54"/>
                </a:cxn>
                <a:cxn ang="0">
                  <a:pos x="27" y="54"/>
                </a:cxn>
                <a:cxn ang="0">
                  <a:pos x="17" y="54"/>
                </a:cxn>
                <a:cxn ang="0">
                  <a:pos x="13" y="52"/>
                </a:cxn>
                <a:cxn ang="0">
                  <a:pos x="11" y="50"/>
                </a:cxn>
                <a:cxn ang="0">
                  <a:pos x="9" y="46"/>
                </a:cxn>
                <a:cxn ang="0">
                  <a:pos x="7" y="44"/>
                </a:cxn>
                <a:cxn ang="0">
                  <a:pos x="7" y="41"/>
                </a:cxn>
                <a:cxn ang="0">
                  <a:pos x="7" y="37"/>
                </a:cxn>
                <a:cxn ang="0">
                  <a:pos x="5" y="33"/>
                </a:cxn>
                <a:cxn ang="0">
                  <a:pos x="2" y="29"/>
                </a:cxn>
                <a:cxn ang="0">
                  <a:pos x="0" y="25"/>
                </a:cxn>
                <a:cxn ang="0">
                  <a:pos x="0" y="23"/>
                </a:cxn>
                <a:cxn ang="0">
                  <a:pos x="0" y="18"/>
                </a:cxn>
                <a:cxn ang="0">
                  <a:pos x="2" y="12"/>
                </a:cxn>
              </a:cxnLst>
              <a:rect l="0" t="0" r="r" b="b"/>
              <a:pathLst>
                <a:path w="78" h="60">
                  <a:moveTo>
                    <a:pt x="2" y="12"/>
                  </a:moveTo>
                  <a:lnTo>
                    <a:pt x="3" y="8"/>
                  </a:lnTo>
                  <a:lnTo>
                    <a:pt x="7" y="4"/>
                  </a:lnTo>
                  <a:lnTo>
                    <a:pt x="13" y="2"/>
                  </a:lnTo>
                  <a:lnTo>
                    <a:pt x="17" y="4"/>
                  </a:lnTo>
                  <a:lnTo>
                    <a:pt x="21" y="4"/>
                  </a:lnTo>
                  <a:lnTo>
                    <a:pt x="25" y="6"/>
                  </a:lnTo>
                  <a:lnTo>
                    <a:pt x="28" y="6"/>
                  </a:lnTo>
                  <a:lnTo>
                    <a:pt x="32" y="6"/>
                  </a:lnTo>
                  <a:lnTo>
                    <a:pt x="38" y="2"/>
                  </a:lnTo>
                  <a:lnTo>
                    <a:pt x="42" y="0"/>
                  </a:lnTo>
                  <a:lnTo>
                    <a:pt x="46" y="0"/>
                  </a:lnTo>
                  <a:lnTo>
                    <a:pt x="48" y="0"/>
                  </a:lnTo>
                  <a:lnTo>
                    <a:pt x="51" y="2"/>
                  </a:lnTo>
                  <a:lnTo>
                    <a:pt x="53" y="6"/>
                  </a:lnTo>
                  <a:lnTo>
                    <a:pt x="55" y="10"/>
                  </a:lnTo>
                  <a:lnTo>
                    <a:pt x="55" y="12"/>
                  </a:lnTo>
                  <a:lnTo>
                    <a:pt x="55" y="20"/>
                  </a:lnTo>
                  <a:lnTo>
                    <a:pt x="55" y="25"/>
                  </a:lnTo>
                  <a:lnTo>
                    <a:pt x="61" y="29"/>
                  </a:lnTo>
                  <a:lnTo>
                    <a:pt x="67" y="31"/>
                  </a:lnTo>
                  <a:lnTo>
                    <a:pt x="71" y="37"/>
                  </a:lnTo>
                  <a:lnTo>
                    <a:pt x="74" y="41"/>
                  </a:lnTo>
                  <a:lnTo>
                    <a:pt x="76" y="44"/>
                  </a:lnTo>
                  <a:lnTo>
                    <a:pt x="78" y="46"/>
                  </a:lnTo>
                  <a:lnTo>
                    <a:pt x="76" y="52"/>
                  </a:lnTo>
                  <a:lnTo>
                    <a:pt x="74" y="56"/>
                  </a:lnTo>
                  <a:lnTo>
                    <a:pt x="71" y="58"/>
                  </a:lnTo>
                  <a:lnTo>
                    <a:pt x="67" y="60"/>
                  </a:lnTo>
                  <a:lnTo>
                    <a:pt x="57" y="60"/>
                  </a:lnTo>
                  <a:lnTo>
                    <a:pt x="50" y="60"/>
                  </a:lnTo>
                  <a:lnTo>
                    <a:pt x="44" y="56"/>
                  </a:lnTo>
                  <a:lnTo>
                    <a:pt x="36" y="54"/>
                  </a:lnTo>
                  <a:lnTo>
                    <a:pt x="27" y="54"/>
                  </a:lnTo>
                  <a:lnTo>
                    <a:pt x="17" y="54"/>
                  </a:lnTo>
                  <a:lnTo>
                    <a:pt x="13" y="52"/>
                  </a:lnTo>
                  <a:lnTo>
                    <a:pt x="11" y="50"/>
                  </a:lnTo>
                  <a:lnTo>
                    <a:pt x="9" y="46"/>
                  </a:lnTo>
                  <a:lnTo>
                    <a:pt x="7" y="44"/>
                  </a:lnTo>
                  <a:lnTo>
                    <a:pt x="7" y="41"/>
                  </a:lnTo>
                  <a:lnTo>
                    <a:pt x="7" y="37"/>
                  </a:lnTo>
                  <a:lnTo>
                    <a:pt x="5" y="33"/>
                  </a:lnTo>
                  <a:lnTo>
                    <a:pt x="2" y="29"/>
                  </a:lnTo>
                  <a:lnTo>
                    <a:pt x="0" y="25"/>
                  </a:lnTo>
                  <a:lnTo>
                    <a:pt x="0" y="23"/>
                  </a:lnTo>
                  <a:lnTo>
                    <a:pt x="0" y="18"/>
                  </a:lnTo>
                  <a:lnTo>
                    <a:pt x="2" y="12"/>
                  </a:lnTo>
                  <a:close/>
                </a:path>
              </a:pathLst>
            </a:custGeom>
            <a:solidFill>
              <a:srgbClr val="994779"/>
            </a:solidFill>
            <a:ln w="9525">
              <a:noFill/>
              <a:round/>
              <a:headEnd/>
              <a:tailEnd/>
            </a:ln>
          </p:spPr>
          <p:txBody>
            <a:bodyPr/>
            <a:lstStyle/>
            <a:p>
              <a:endParaRPr lang="pt-BR"/>
            </a:p>
          </p:txBody>
        </p:sp>
        <p:sp>
          <p:nvSpPr>
            <p:cNvPr id="356357" name="Freeform 5"/>
            <p:cNvSpPr>
              <a:spLocks/>
            </p:cNvSpPr>
            <p:nvPr/>
          </p:nvSpPr>
          <p:spPr bwMode="auto">
            <a:xfrm>
              <a:off x="1034" y="3344"/>
              <a:ext cx="78" cy="60"/>
            </a:xfrm>
            <a:custGeom>
              <a:avLst/>
              <a:gdLst/>
              <a:ahLst/>
              <a:cxnLst>
                <a:cxn ang="0">
                  <a:pos x="2" y="12"/>
                </a:cxn>
                <a:cxn ang="0">
                  <a:pos x="3" y="8"/>
                </a:cxn>
                <a:cxn ang="0">
                  <a:pos x="7" y="4"/>
                </a:cxn>
                <a:cxn ang="0">
                  <a:pos x="13" y="2"/>
                </a:cxn>
                <a:cxn ang="0">
                  <a:pos x="17" y="4"/>
                </a:cxn>
                <a:cxn ang="0">
                  <a:pos x="21" y="4"/>
                </a:cxn>
                <a:cxn ang="0">
                  <a:pos x="25" y="6"/>
                </a:cxn>
                <a:cxn ang="0">
                  <a:pos x="28" y="6"/>
                </a:cxn>
                <a:cxn ang="0">
                  <a:pos x="32" y="6"/>
                </a:cxn>
                <a:cxn ang="0">
                  <a:pos x="38" y="2"/>
                </a:cxn>
                <a:cxn ang="0">
                  <a:pos x="42" y="0"/>
                </a:cxn>
                <a:cxn ang="0">
                  <a:pos x="46" y="0"/>
                </a:cxn>
                <a:cxn ang="0">
                  <a:pos x="48" y="0"/>
                </a:cxn>
                <a:cxn ang="0">
                  <a:pos x="51" y="2"/>
                </a:cxn>
                <a:cxn ang="0">
                  <a:pos x="53" y="6"/>
                </a:cxn>
                <a:cxn ang="0">
                  <a:pos x="55" y="10"/>
                </a:cxn>
                <a:cxn ang="0">
                  <a:pos x="55" y="12"/>
                </a:cxn>
                <a:cxn ang="0">
                  <a:pos x="55" y="20"/>
                </a:cxn>
                <a:cxn ang="0">
                  <a:pos x="55" y="25"/>
                </a:cxn>
                <a:cxn ang="0">
                  <a:pos x="61" y="29"/>
                </a:cxn>
                <a:cxn ang="0">
                  <a:pos x="67" y="31"/>
                </a:cxn>
                <a:cxn ang="0">
                  <a:pos x="71" y="37"/>
                </a:cxn>
                <a:cxn ang="0">
                  <a:pos x="74" y="41"/>
                </a:cxn>
                <a:cxn ang="0">
                  <a:pos x="76" y="44"/>
                </a:cxn>
                <a:cxn ang="0">
                  <a:pos x="78" y="46"/>
                </a:cxn>
                <a:cxn ang="0">
                  <a:pos x="76" y="52"/>
                </a:cxn>
                <a:cxn ang="0">
                  <a:pos x="74" y="56"/>
                </a:cxn>
                <a:cxn ang="0">
                  <a:pos x="71" y="58"/>
                </a:cxn>
                <a:cxn ang="0">
                  <a:pos x="67" y="60"/>
                </a:cxn>
                <a:cxn ang="0">
                  <a:pos x="57" y="60"/>
                </a:cxn>
                <a:cxn ang="0">
                  <a:pos x="50" y="60"/>
                </a:cxn>
                <a:cxn ang="0">
                  <a:pos x="44" y="56"/>
                </a:cxn>
                <a:cxn ang="0">
                  <a:pos x="36" y="54"/>
                </a:cxn>
                <a:cxn ang="0">
                  <a:pos x="27" y="54"/>
                </a:cxn>
                <a:cxn ang="0">
                  <a:pos x="17" y="54"/>
                </a:cxn>
                <a:cxn ang="0">
                  <a:pos x="13" y="52"/>
                </a:cxn>
                <a:cxn ang="0">
                  <a:pos x="11" y="50"/>
                </a:cxn>
                <a:cxn ang="0">
                  <a:pos x="9" y="46"/>
                </a:cxn>
                <a:cxn ang="0">
                  <a:pos x="7" y="44"/>
                </a:cxn>
                <a:cxn ang="0">
                  <a:pos x="7" y="41"/>
                </a:cxn>
                <a:cxn ang="0">
                  <a:pos x="7" y="37"/>
                </a:cxn>
                <a:cxn ang="0">
                  <a:pos x="5" y="33"/>
                </a:cxn>
                <a:cxn ang="0">
                  <a:pos x="2" y="29"/>
                </a:cxn>
                <a:cxn ang="0">
                  <a:pos x="0" y="25"/>
                </a:cxn>
                <a:cxn ang="0">
                  <a:pos x="0" y="23"/>
                </a:cxn>
                <a:cxn ang="0">
                  <a:pos x="0" y="18"/>
                </a:cxn>
                <a:cxn ang="0">
                  <a:pos x="2" y="12"/>
                </a:cxn>
              </a:cxnLst>
              <a:rect l="0" t="0" r="r" b="b"/>
              <a:pathLst>
                <a:path w="78" h="60">
                  <a:moveTo>
                    <a:pt x="2" y="12"/>
                  </a:moveTo>
                  <a:lnTo>
                    <a:pt x="3" y="8"/>
                  </a:lnTo>
                  <a:lnTo>
                    <a:pt x="7" y="4"/>
                  </a:lnTo>
                  <a:lnTo>
                    <a:pt x="13" y="2"/>
                  </a:lnTo>
                  <a:lnTo>
                    <a:pt x="17" y="4"/>
                  </a:lnTo>
                  <a:lnTo>
                    <a:pt x="21" y="4"/>
                  </a:lnTo>
                  <a:lnTo>
                    <a:pt x="25" y="6"/>
                  </a:lnTo>
                  <a:lnTo>
                    <a:pt x="28" y="6"/>
                  </a:lnTo>
                  <a:lnTo>
                    <a:pt x="32" y="6"/>
                  </a:lnTo>
                  <a:lnTo>
                    <a:pt x="38" y="2"/>
                  </a:lnTo>
                  <a:lnTo>
                    <a:pt x="42" y="0"/>
                  </a:lnTo>
                  <a:lnTo>
                    <a:pt x="46" y="0"/>
                  </a:lnTo>
                  <a:lnTo>
                    <a:pt x="48" y="0"/>
                  </a:lnTo>
                  <a:lnTo>
                    <a:pt x="51" y="2"/>
                  </a:lnTo>
                  <a:lnTo>
                    <a:pt x="53" y="6"/>
                  </a:lnTo>
                  <a:lnTo>
                    <a:pt x="55" y="10"/>
                  </a:lnTo>
                  <a:lnTo>
                    <a:pt x="55" y="12"/>
                  </a:lnTo>
                  <a:lnTo>
                    <a:pt x="55" y="20"/>
                  </a:lnTo>
                  <a:lnTo>
                    <a:pt x="55" y="25"/>
                  </a:lnTo>
                  <a:lnTo>
                    <a:pt x="61" y="29"/>
                  </a:lnTo>
                  <a:lnTo>
                    <a:pt x="67" y="31"/>
                  </a:lnTo>
                  <a:lnTo>
                    <a:pt x="71" y="37"/>
                  </a:lnTo>
                  <a:lnTo>
                    <a:pt x="74" y="41"/>
                  </a:lnTo>
                  <a:lnTo>
                    <a:pt x="76" y="44"/>
                  </a:lnTo>
                  <a:lnTo>
                    <a:pt x="78" y="46"/>
                  </a:lnTo>
                  <a:lnTo>
                    <a:pt x="76" y="52"/>
                  </a:lnTo>
                  <a:lnTo>
                    <a:pt x="74" y="56"/>
                  </a:lnTo>
                  <a:lnTo>
                    <a:pt x="71" y="58"/>
                  </a:lnTo>
                  <a:lnTo>
                    <a:pt x="67" y="60"/>
                  </a:lnTo>
                  <a:lnTo>
                    <a:pt x="57" y="60"/>
                  </a:lnTo>
                  <a:lnTo>
                    <a:pt x="50" y="60"/>
                  </a:lnTo>
                  <a:lnTo>
                    <a:pt x="44" y="56"/>
                  </a:lnTo>
                  <a:lnTo>
                    <a:pt x="36" y="54"/>
                  </a:lnTo>
                  <a:lnTo>
                    <a:pt x="27" y="54"/>
                  </a:lnTo>
                  <a:lnTo>
                    <a:pt x="17" y="54"/>
                  </a:lnTo>
                  <a:lnTo>
                    <a:pt x="13" y="52"/>
                  </a:lnTo>
                  <a:lnTo>
                    <a:pt x="11" y="50"/>
                  </a:lnTo>
                  <a:lnTo>
                    <a:pt x="9" y="46"/>
                  </a:lnTo>
                  <a:lnTo>
                    <a:pt x="7" y="44"/>
                  </a:lnTo>
                  <a:lnTo>
                    <a:pt x="7" y="41"/>
                  </a:lnTo>
                  <a:lnTo>
                    <a:pt x="7" y="37"/>
                  </a:lnTo>
                  <a:lnTo>
                    <a:pt x="5" y="33"/>
                  </a:lnTo>
                  <a:lnTo>
                    <a:pt x="2" y="29"/>
                  </a:lnTo>
                  <a:lnTo>
                    <a:pt x="0" y="25"/>
                  </a:lnTo>
                  <a:lnTo>
                    <a:pt x="0" y="23"/>
                  </a:lnTo>
                  <a:lnTo>
                    <a:pt x="0" y="18"/>
                  </a:lnTo>
                  <a:lnTo>
                    <a:pt x="2" y="12"/>
                  </a:lnTo>
                </a:path>
              </a:pathLst>
            </a:custGeom>
            <a:noFill/>
            <a:ln w="3175">
              <a:solidFill>
                <a:srgbClr val="1F1A17"/>
              </a:solidFill>
              <a:prstDash val="solid"/>
              <a:round/>
              <a:headEnd/>
              <a:tailEnd/>
            </a:ln>
          </p:spPr>
          <p:txBody>
            <a:bodyPr/>
            <a:lstStyle/>
            <a:p>
              <a:endParaRPr lang="pt-BR"/>
            </a:p>
          </p:txBody>
        </p:sp>
        <p:sp>
          <p:nvSpPr>
            <p:cNvPr id="356358" name="Freeform 6"/>
            <p:cNvSpPr>
              <a:spLocks/>
            </p:cNvSpPr>
            <p:nvPr/>
          </p:nvSpPr>
          <p:spPr bwMode="auto">
            <a:xfrm>
              <a:off x="1016" y="3329"/>
              <a:ext cx="6" cy="8"/>
            </a:xfrm>
            <a:custGeom>
              <a:avLst/>
              <a:gdLst/>
              <a:ahLst/>
              <a:cxnLst>
                <a:cxn ang="0">
                  <a:pos x="2" y="8"/>
                </a:cxn>
                <a:cxn ang="0">
                  <a:pos x="2" y="8"/>
                </a:cxn>
                <a:cxn ang="0">
                  <a:pos x="4" y="4"/>
                </a:cxn>
                <a:cxn ang="0">
                  <a:pos x="6" y="2"/>
                </a:cxn>
                <a:cxn ang="0">
                  <a:pos x="4" y="0"/>
                </a:cxn>
                <a:cxn ang="0">
                  <a:pos x="2" y="4"/>
                </a:cxn>
                <a:cxn ang="0">
                  <a:pos x="0" y="6"/>
                </a:cxn>
                <a:cxn ang="0">
                  <a:pos x="0" y="6"/>
                </a:cxn>
                <a:cxn ang="0">
                  <a:pos x="2" y="8"/>
                </a:cxn>
              </a:cxnLst>
              <a:rect l="0" t="0" r="r" b="b"/>
              <a:pathLst>
                <a:path w="6" h="8">
                  <a:moveTo>
                    <a:pt x="2" y="8"/>
                  </a:moveTo>
                  <a:lnTo>
                    <a:pt x="2" y="8"/>
                  </a:lnTo>
                  <a:lnTo>
                    <a:pt x="4" y="4"/>
                  </a:lnTo>
                  <a:lnTo>
                    <a:pt x="6" y="2"/>
                  </a:lnTo>
                  <a:lnTo>
                    <a:pt x="4" y="0"/>
                  </a:lnTo>
                  <a:lnTo>
                    <a:pt x="2" y="4"/>
                  </a:lnTo>
                  <a:lnTo>
                    <a:pt x="0" y="6"/>
                  </a:lnTo>
                  <a:lnTo>
                    <a:pt x="0" y="6"/>
                  </a:lnTo>
                  <a:lnTo>
                    <a:pt x="2" y="8"/>
                  </a:lnTo>
                  <a:close/>
                </a:path>
              </a:pathLst>
            </a:custGeom>
            <a:solidFill>
              <a:srgbClr val="1F1A17"/>
            </a:solidFill>
            <a:ln w="9525">
              <a:noFill/>
              <a:round/>
              <a:headEnd/>
              <a:tailEnd/>
            </a:ln>
          </p:spPr>
          <p:txBody>
            <a:bodyPr/>
            <a:lstStyle/>
            <a:p>
              <a:endParaRPr lang="pt-BR"/>
            </a:p>
          </p:txBody>
        </p:sp>
        <p:sp>
          <p:nvSpPr>
            <p:cNvPr id="356359" name="Freeform 7"/>
            <p:cNvSpPr>
              <a:spLocks/>
            </p:cNvSpPr>
            <p:nvPr/>
          </p:nvSpPr>
          <p:spPr bwMode="auto">
            <a:xfrm>
              <a:off x="1016" y="3335"/>
              <a:ext cx="4" cy="6"/>
            </a:xfrm>
            <a:custGeom>
              <a:avLst/>
              <a:gdLst/>
              <a:ahLst/>
              <a:cxnLst>
                <a:cxn ang="0">
                  <a:pos x="4" y="6"/>
                </a:cxn>
                <a:cxn ang="0">
                  <a:pos x="4" y="6"/>
                </a:cxn>
                <a:cxn ang="0">
                  <a:pos x="2" y="2"/>
                </a:cxn>
                <a:cxn ang="0">
                  <a:pos x="2" y="2"/>
                </a:cxn>
                <a:cxn ang="0">
                  <a:pos x="0" y="0"/>
                </a:cxn>
                <a:cxn ang="0">
                  <a:pos x="0" y="4"/>
                </a:cxn>
                <a:cxn ang="0">
                  <a:pos x="0" y="6"/>
                </a:cxn>
                <a:cxn ang="0">
                  <a:pos x="0" y="6"/>
                </a:cxn>
                <a:cxn ang="0">
                  <a:pos x="4" y="6"/>
                </a:cxn>
              </a:cxnLst>
              <a:rect l="0" t="0" r="r" b="b"/>
              <a:pathLst>
                <a:path w="4" h="6">
                  <a:moveTo>
                    <a:pt x="4" y="6"/>
                  </a:moveTo>
                  <a:lnTo>
                    <a:pt x="4" y="6"/>
                  </a:lnTo>
                  <a:lnTo>
                    <a:pt x="2" y="2"/>
                  </a:lnTo>
                  <a:lnTo>
                    <a:pt x="2" y="2"/>
                  </a:lnTo>
                  <a:lnTo>
                    <a:pt x="0" y="0"/>
                  </a:lnTo>
                  <a:lnTo>
                    <a:pt x="0" y="4"/>
                  </a:lnTo>
                  <a:lnTo>
                    <a:pt x="0" y="6"/>
                  </a:lnTo>
                  <a:lnTo>
                    <a:pt x="0" y="6"/>
                  </a:lnTo>
                  <a:lnTo>
                    <a:pt x="4" y="6"/>
                  </a:lnTo>
                  <a:close/>
                </a:path>
              </a:pathLst>
            </a:custGeom>
            <a:solidFill>
              <a:srgbClr val="1F1A17"/>
            </a:solidFill>
            <a:ln w="9525">
              <a:noFill/>
              <a:round/>
              <a:headEnd/>
              <a:tailEnd/>
            </a:ln>
          </p:spPr>
          <p:txBody>
            <a:bodyPr/>
            <a:lstStyle/>
            <a:p>
              <a:endParaRPr lang="pt-BR"/>
            </a:p>
          </p:txBody>
        </p:sp>
        <p:sp>
          <p:nvSpPr>
            <p:cNvPr id="356360" name="Freeform 8"/>
            <p:cNvSpPr>
              <a:spLocks/>
            </p:cNvSpPr>
            <p:nvPr/>
          </p:nvSpPr>
          <p:spPr bwMode="auto">
            <a:xfrm>
              <a:off x="1016" y="3339"/>
              <a:ext cx="4" cy="2"/>
            </a:xfrm>
            <a:custGeom>
              <a:avLst/>
              <a:gdLst/>
              <a:ahLst/>
              <a:cxnLst>
                <a:cxn ang="0">
                  <a:pos x="2" y="0"/>
                </a:cxn>
                <a:cxn ang="0">
                  <a:pos x="0" y="2"/>
                </a:cxn>
                <a:cxn ang="0">
                  <a:pos x="0" y="2"/>
                </a:cxn>
                <a:cxn ang="0">
                  <a:pos x="4" y="2"/>
                </a:cxn>
                <a:cxn ang="0">
                  <a:pos x="0" y="2"/>
                </a:cxn>
                <a:cxn ang="0">
                  <a:pos x="4" y="2"/>
                </a:cxn>
                <a:cxn ang="0">
                  <a:pos x="4" y="2"/>
                </a:cxn>
                <a:cxn ang="0">
                  <a:pos x="2" y="2"/>
                </a:cxn>
                <a:cxn ang="0">
                  <a:pos x="2" y="0"/>
                </a:cxn>
              </a:cxnLst>
              <a:rect l="0" t="0" r="r" b="b"/>
              <a:pathLst>
                <a:path w="4" h="2">
                  <a:moveTo>
                    <a:pt x="2" y="0"/>
                  </a:moveTo>
                  <a:lnTo>
                    <a:pt x="0" y="2"/>
                  </a:lnTo>
                  <a:lnTo>
                    <a:pt x="0" y="2"/>
                  </a:lnTo>
                  <a:lnTo>
                    <a:pt x="4" y="2"/>
                  </a:lnTo>
                  <a:lnTo>
                    <a:pt x="0" y="2"/>
                  </a:lnTo>
                  <a:lnTo>
                    <a:pt x="4" y="2"/>
                  </a:lnTo>
                  <a:lnTo>
                    <a:pt x="4" y="2"/>
                  </a:lnTo>
                  <a:lnTo>
                    <a:pt x="2" y="2"/>
                  </a:lnTo>
                  <a:lnTo>
                    <a:pt x="2" y="0"/>
                  </a:lnTo>
                  <a:close/>
                </a:path>
              </a:pathLst>
            </a:custGeom>
            <a:solidFill>
              <a:srgbClr val="1F1A17"/>
            </a:solidFill>
            <a:ln w="9525">
              <a:noFill/>
              <a:round/>
              <a:headEnd/>
              <a:tailEnd/>
            </a:ln>
          </p:spPr>
          <p:txBody>
            <a:bodyPr/>
            <a:lstStyle/>
            <a:p>
              <a:endParaRPr lang="pt-BR"/>
            </a:p>
          </p:txBody>
        </p:sp>
        <p:sp>
          <p:nvSpPr>
            <p:cNvPr id="356361" name="Freeform 9"/>
            <p:cNvSpPr>
              <a:spLocks/>
            </p:cNvSpPr>
            <p:nvPr/>
          </p:nvSpPr>
          <p:spPr bwMode="auto">
            <a:xfrm>
              <a:off x="1018" y="3333"/>
              <a:ext cx="16" cy="8"/>
            </a:xfrm>
            <a:custGeom>
              <a:avLst/>
              <a:gdLst/>
              <a:ahLst/>
              <a:cxnLst>
                <a:cxn ang="0">
                  <a:pos x="14" y="0"/>
                </a:cxn>
                <a:cxn ang="0">
                  <a:pos x="14" y="0"/>
                </a:cxn>
                <a:cxn ang="0">
                  <a:pos x="6" y="4"/>
                </a:cxn>
                <a:cxn ang="0">
                  <a:pos x="0" y="6"/>
                </a:cxn>
                <a:cxn ang="0">
                  <a:pos x="0" y="8"/>
                </a:cxn>
                <a:cxn ang="0">
                  <a:pos x="8" y="6"/>
                </a:cxn>
                <a:cxn ang="0">
                  <a:pos x="16" y="4"/>
                </a:cxn>
                <a:cxn ang="0">
                  <a:pos x="14" y="4"/>
                </a:cxn>
                <a:cxn ang="0">
                  <a:pos x="14" y="0"/>
                </a:cxn>
              </a:cxnLst>
              <a:rect l="0" t="0" r="r" b="b"/>
              <a:pathLst>
                <a:path w="16" h="8">
                  <a:moveTo>
                    <a:pt x="14" y="0"/>
                  </a:moveTo>
                  <a:lnTo>
                    <a:pt x="14" y="0"/>
                  </a:lnTo>
                  <a:lnTo>
                    <a:pt x="6" y="4"/>
                  </a:lnTo>
                  <a:lnTo>
                    <a:pt x="0" y="6"/>
                  </a:lnTo>
                  <a:lnTo>
                    <a:pt x="0" y="8"/>
                  </a:lnTo>
                  <a:lnTo>
                    <a:pt x="8" y="6"/>
                  </a:lnTo>
                  <a:lnTo>
                    <a:pt x="16" y="4"/>
                  </a:lnTo>
                  <a:lnTo>
                    <a:pt x="14" y="4"/>
                  </a:lnTo>
                  <a:lnTo>
                    <a:pt x="14" y="0"/>
                  </a:lnTo>
                  <a:close/>
                </a:path>
              </a:pathLst>
            </a:custGeom>
            <a:solidFill>
              <a:srgbClr val="1F1A17"/>
            </a:solidFill>
            <a:ln w="9525">
              <a:noFill/>
              <a:round/>
              <a:headEnd/>
              <a:tailEnd/>
            </a:ln>
          </p:spPr>
          <p:txBody>
            <a:bodyPr/>
            <a:lstStyle/>
            <a:p>
              <a:endParaRPr lang="pt-BR"/>
            </a:p>
          </p:txBody>
        </p:sp>
        <p:sp>
          <p:nvSpPr>
            <p:cNvPr id="356362" name="Freeform 10"/>
            <p:cNvSpPr>
              <a:spLocks/>
            </p:cNvSpPr>
            <p:nvPr/>
          </p:nvSpPr>
          <p:spPr bwMode="auto">
            <a:xfrm>
              <a:off x="1032" y="3333"/>
              <a:ext cx="9" cy="4"/>
            </a:xfrm>
            <a:custGeom>
              <a:avLst/>
              <a:gdLst/>
              <a:ahLst/>
              <a:cxnLst>
                <a:cxn ang="0">
                  <a:pos x="9" y="0"/>
                </a:cxn>
                <a:cxn ang="0">
                  <a:pos x="9" y="0"/>
                </a:cxn>
                <a:cxn ang="0">
                  <a:pos x="4" y="0"/>
                </a:cxn>
                <a:cxn ang="0">
                  <a:pos x="0" y="0"/>
                </a:cxn>
                <a:cxn ang="0">
                  <a:pos x="0" y="4"/>
                </a:cxn>
                <a:cxn ang="0">
                  <a:pos x="5" y="2"/>
                </a:cxn>
                <a:cxn ang="0">
                  <a:pos x="7" y="2"/>
                </a:cxn>
                <a:cxn ang="0">
                  <a:pos x="7" y="2"/>
                </a:cxn>
                <a:cxn ang="0">
                  <a:pos x="9" y="0"/>
                </a:cxn>
              </a:cxnLst>
              <a:rect l="0" t="0" r="r" b="b"/>
              <a:pathLst>
                <a:path w="9" h="4">
                  <a:moveTo>
                    <a:pt x="9" y="0"/>
                  </a:moveTo>
                  <a:lnTo>
                    <a:pt x="9" y="0"/>
                  </a:lnTo>
                  <a:lnTo>
                    <a:pt x="4" y="0"/>
                  </a:lnTo>
                  <a:lnTo>
                    <a:pt x="0" y="0"/>
                  </a:lnTo>
                  <a:lnTo>
                    <a:pt x="0" y="4"/>
                  </a:lnTo>
                  <a:lnTo>
                    <a:pt x="5" y="2"/>
                  </a:lnTo>
                  <a:lnTo>
                    <a:pt x="7" y="2"/>
                  </a:lnTo>
                  <a:lnTo>
                    <a:pt x="7" y="2"/>
                  </a:lnTo>
                  <a:lnTo>
                    <a:pt x="9" y="0"/>
                  </a:lnTo>
                  <a:close/>
                </a:path>
              </a:pathLst>
            </a:custGeom>
            <a:solidFill>
              <a:srgbClr val="1F1A17"/>
            </a:solidFill>
            <a:ln w="9525">
              <a:noFill/>
              <a:round/>
              <a:headEnd/>
              <a:tailEnd/>
            </a:ln>
          </p:spPr>
          <p:txBody>
            <a:bodyPr/>
            <a:lstStyle/>
            <a:p>
              <a:endParaRPr lang="pt-BR"/>
            </a:p>
          </p:txBody>
        </p:sp>
        <p:sp>
          <p:nvSpPr>
            <p:cNvPr id="356363" name="Freeform 11"/>
            <p:cNvSpPr>
              <a:spLocks/>
            </p:cNvSpPr>
            <p:nvPr/>
          </p:nvSpPr>
          <p:spPr bwMode="auto">
            <a:xfrm>
              <a:off x="1037" y="3333"/>
              <a:ext cx="4" cy="9"/>
            </a:xfrm>
            <a:custGeom>
              <a:avLst/>
              <a:gdLst/>
              <a:ahLst/>
              <a:cxnLst>
                <a:cxn ang="0">
                  <a:pos x="4" y="9"/>
                </a:cxn>
                <a:cxn ang="0">
                  <a:pos x="4" y="6"/>
                </a:cxn>
                <a:cxn ang="0">
                  <a:pos x="4" y="0"/>
                </a:cxn>
                <a:cxn ang="0">
                  <a:pos x="2" y="2"/>
                </a:cxn>
                <a:cxn ang="0">
                  <a:pos x="2" y="4"/>
                </a:cxn>
                <a:cxn ang="0">
                  <a:pos x="0" y="8"/>
                </a:cxn>
                <a:cxn ang="0">
                  <a:pos x="4" y="9"/>
                </a:cxn>
              </a:cxnLst>
              <a:rect l="0" t="0" r="r" b="b"/>
              <a:pathLst>
                <a:path w="4" h="9">
                  <a:moveTo>
                    <a:pt x="4" y="9"/>
                  </a:moveTo>
                  <a:lnTo>
                    <a:pt x="4" y="6"/>
                  </a:lnTo>
                  <a:lnTo>
                    <a:pt x="4" y="0"/>
                  </a:lnTo>
                  <a:lnTo>
                    <a:pt x="2" y="2"/>
                  </a:lnTo>
                  <a:lnTo>
                    <a:pt x="2" y="4"/>
                  </a:lnTo>
                  <a:lnTo>
                    <a:pt x="0" y="8"/>
                  </a:lnTo>
                  <a:lnTo>
                    <a:pt x="4" y="9"/>
                  </a:lnTo>
                  <a:close/>
                </a:path>
              </a:pathLst>
            </a:custGeom>
            <a:solidFill>
              <a:srgbClr val="1F1A17"/>
            </a:solidFill>
            <a:ln w="9525">
              <a:noFill/>
              <a:round/>
              <a:headEnd/>
              <a:tailEnd/>
            </a:ln>
          </p:spPr>
          <p:txBody>
            <a:bodyPr/>
            <a:lstStyle/>
            <a:p>
              <a:endParaRPr lang="pt-BR"/>
            </a:p>
          </p:txBody>
        </p:sp>
        <p:sp>
          <p:nvSpPr>
            <p:cNvPr id="356364" name="Freeform 12"/>
            <p:cNvSpPr>
              <a:spLocks/>
            </p:cNvSpPr>
            <p:nvPr/>
          </p:nvSpPr>
          <p:spPr bwMode="auto">
            <a:xfrm>
              <a:off x="1076" y="3317"/>
              <a:ext cx="9" cy="8"/>
            </a:xfrm>
            <a:custGeom>
              <a:avLst/>
              <a:gdLst/>
              <a:ahLst/>
              <a:cxnLst>
                <a:cxn ang="0">
                  <a:pos x="8" y="0"/>
                </a:cxn>
                <a:cxn ang="0">
                  <a:pos x="8" y="0"/>
                </a:cxn>
                <a:cxn ang="0">
                  <a:pos x="4" y="2"/>
                </a:cxn>
                <a:cxn ang="0">
                  <a:pos x="0" y="6"/>
                </a:cxn>
                <a:cxn ang="0">
                  <a:pos x="2" y="8"/>
                </a:cxn>
                <a:cxn ang="0">
                  <a:pos x="6" y="4"/>
                </a:cxn>
                <a:cxn ang="0">
                  <a:pos x="9" y="2"/>
                </a:cxn>
                <a:cxn ang="0">
                  <a:pos x="9" y="2"/>
                </a:cxn>
                <a:cxn ang="0">
                  <a:pos x="8" y="0"/>
                </a:cxn>
              </a:cxnLst>
              <a:rect l="0" t="0" r="r" b="b"/>
              <a:pathLst>
                <a:path w="9" h="8">
                  <a:moveTo>
                    <a:pt x="8" y="0"/>
                  </a:moveTo>
                  <a:lnTo>
                    <a:pt x="8" y="0"/>
                  </a:lnTo>
                  <a:lnTo>
                    <a:pt x="4" y="2"/>
                  </a:lnTo>
                  <a:lnTo>
                    <a:pt x="0" y="6"/>
                  </a:lnTo>
                  <a:lnTo>
                    <a:pt x="2" y="8"/>
                  </a:lnTo>
                  <a:lnTo>
                    <a:pt x="6" y="4"/>
                  </a:lnTo>
                  <a:lnTo>
                    <a:pt x="9" y="2"/>
                  </a:lnTo>
                  <a:lnTo>
                    <a:pt x="9" y="2"/>
                  </a:lnTo>
                  <a:lnTo>
                    <a:pt x="8" y="0"/>
                  </a:lnTo>
                  <a:close/>
                </a:path>
              </a:pathLst>
            </a:custGeom>
            <a:solidFill>
              <a:srgbClr val="1F1A17"/>
            </a:solidFill>
            <a:ln w="9525">
              <a:noFill/>
              <a:round/>
              <a:headEnd/>
              <a:tailEnd/>
            </a:ln>
          </p:spPr>
          <p:txBody>
            <a:bodyPr/>
            <a:lstStyle/>
            <a:p>
              <a:endParaRPr lang="pt-BR"/>
            </a:p>
          </p:txBody>
        </p:sp>
        <p:sp>
          <p:nvSpPr>
            <p:cNvPr id="356365" name="Freeform 13"/>
            <p:cNvSpPr>
              <a:spLocks/>
            </p:cNvSpPr>
            <p:nvPr/>
          </p:nvSpPr>
          <p:spPr bwMode="auto">
            <a:xfrm>
              <a:off x="1084" y="3317"/>
              <a:ext cx="9" cy="4"/>
            </a:xfrm>
            <a:custGeom>
              <a:avLst/>
              <a:gdLst/>
              <a:ahLst/>
              <a:cxnLst>
                <a:cxn ang="0">
                  <a:pos x="9" y="0"/>
                </a:cxn>
                <a:cxn ang="0">
                  <a:pos x="9" y="0"/>
                </a:cxn>
                <a:cxn ang="0">
                  <a:pos x="5" y="0"/>
                </a:cxn>
                <a:cxn ang="0">
                  <a:pos x="0" y="0"/>
                </a:cxn>
                <a:cxn ang="0">
                  <a:pos x="1" y="2"/>
                </a:cxn>
                <a:cxn ang="0">
                  <a:pos x="3" y="2"/>
                </a:cxn>
                <a:cxn ang="0">
                  <a:pos x="9" y="4"/>
                </a:cxn>
                <a:cxn ang="0">
                  <a:pos x="9" y="4"/>
                </a:cxn>
                <a:cxn ang="0">
                  <a:pos x="9" y="0"/>
                </a:cxn>
              </a:cxnLst>
              <a:rect l="0" t="0" r="r" b="b"/>
              <a:pathLst>
                <a:path w="9" h="4">
                  <a:moveTo>
                    <a:pt x="9" y="0"/>
                  </a:moveTo>
                  <a:lnTo>
                    <a:pt x="9" y="0"/>
                  </a:lnTo>
                  <a:lnTo>
                    <a:pt x="5" y="0"/>
                  </a:lnTo>
                  <a:lnTo>
                    <a:pt x="0" y="0"/>
                  </a:lnTo>
                  <a:lnTo>
                    <a:pt x="1" y="2"/>
                  </a:lnTo>
                  <a:lnTo>
                    <a:pt x="3" y="2"/>
                  </a:lnTo>
                  <a:lnTo>
                    <a:pt x="9" y="4"/>
                  </a:lnTo>
                  <a:lnTo>
                    <a:pt x="9" y="4"/>
                  </a:lnTo>
                  <a:lnTo>
                    <a:pt x="9" y="0"/>
                  </a:lnTo>
                  <a:close/>
                </a:path>
              </a:pathLst>
            </a:custGeom>
            <a:solidFill>
              <a:srgbClr val="1F1A17"/>
            </a:solidFill>
            <a:ln w="9525">
              <a:noFill/>
              <a:round/>
              <a:headEnd/>
              <a:tailEnd/>
            </a:ln>
          </p:spPr>
          <p:txBody>
            <a:bodyPr/>
            <a:lstStyle/>
            <a:p>
              <a:endParaRPr lang="pt-BR"/>
            </a:p>
          </p:txBody>
        </p:sp>
        <p:sp>
          <p:nvSpPr>
            <p:cNvPr id="356366" name="Freeform 14"/>
            <p:cNvSpPr>
              <a:spLocks/>
            </p:cNvSpPr>
            <p:nvPr/>
          </p:nvSpPr>
          <p:spPr bwMode="auto">
            <a:xfrm>
              <a:off x="1093" y="3312"/>
              <a:ext cx="8" cy="9"/>
            </a:xfrm>
            <a:custGeom>
              <a:avLst/>
              <a:gdLst/>
              <a:ahLst/>
              <a:cxnLst>
                <a:cxn ang="0">
                  <a:pos x="6" y="0"/>
                </a:cxn>
                <a:cxn ang="0">
                  <a:pos x="2" y="4"/>
                </a:cxn>
                <a:cxn ang="0">
                  <a:pos x="0" y="5"/>
                </a:cxn>
                <a:cxn ang="0">
                  <a:pos x="0" y="9"/>
                </a:cxn>
                <a:cxn ang="0">
                  <a:pos x="4" y="5"/>
                </a:cxn>
                <a:cxn ang="0">
                  <a:pos x="8" y="2"/>
                </a:cxn>
                <a:cxn ang="0">
                  <a:pos x="6" y="0"/>
                </a:cxn>
              </a:cxnLst>
              <a:rect l="0" t="0" r="r" b="b"/>
              <a:pathLst>
                <a:path w="8" h="9">
                  <a:moveTo>
                    <a:pt x="6" y="0"/>
                  </a:moveTo>
                  <a:lnTo>
                    <a:pt x="2" y="4"/>
                  </a:lnTo>
                  <a:lnTo>
                    <a:pt x="0" y="5"/>
                  </a:lnTo>
                  <a:lnTo>
                    <a:pt x="0" y="9"/>
                  </a:lnTo>
                  <a:lnTo>
                    <a:pt x="4" y="5"/>
                  </a:lnTo>
                  <a:lnTo>
                    <a:pt x="8" y="2"/>
                  </a:lnTo>
                  <a:lnTo>
                    <a:pt x="6" y="0"/>
                  </a:lnTo>
                  <a:close/>
                </a:path>
              </a:pathLst>
            </a:custGeom>
            <a:solidFill>
              <a:srgbClr val="1F1A17"/>
            </a:solidFill>
            <a:ln w="9525">
              <a:noFill/>
              <a:round/>
              <a:headEnd/>
              <a:tailEnd/>
            </a:ln>
          </p:spPr>
          <p:txBody>
            <a:bodyPr/>
            <a:lstStyle/>
            <a:p>
              <a:endParaRPr lang="pt-BR"/>
            </a:p>
          </p:txBody>
        </p:sp>
        <p:sp>
          <p:nvSpPr>
            <p:cNvPr id="356367" name="Freeform 15"/>
            <p:cNvSpPr>
              <a:spLocks/>
            </p:cNvSpPr>
            <p:nvPr/>
          </p:nvSpPr>
          <p:spPr bwMode="auto">
            <a:xfrm>
              <a:off x="1124" y="3339"/>
              <a:ext cx="9" cy="5"/>
            </a:xfrm>
            <a:custGeom>
              <a:avLst/>
              <a:gdLst/>
              <a:ahLst/>
              <a:cxnLst>
                <a:cxn ang="0">
                  <a:pos x="4" y="5"/>
                </a:cxn>
                <a:cxn ang="0">
                  <a:pos x="4" y="5"/>
                </a:cxn>
                <a:cxn ang="0">
                  <a:pos x="6" y="3"/>
                </a:cxn>
                <a:cxn ang="0">
                  <a:pos x="9" y="2"/>
                </a:cxn>
                <a:cxn ang="0">
                  <a:pos x="8" y="0"/>
                </a:cxn>
                <a:cxn ang="0">
                  <a:pos x="4" y="2"/>
                </a:cxn>
                <a:cxn ang="0">
                  <a:pos x="0" y="5"/>
                </a:cxn>
                <a:cxn ang="0">
                  <a:pos x="0" y="5"/>
                </a:cxn>
                <a:cxn ang="0">
                  <a:pos x="4" y="5"/>
                </a:cxn>
              </a:cxnLst>
              <a:rect l="0" t="0" r="r" b="b"/>
              <a:pathLst>
                <a:path w="9" h="5">
                  <a:moveTo>
                    <a:pt x="4" y="5"/>
                  </a:moveTo>
                  <a:lnTo>
                    <a:pt x="4" y="5"/>
                  </a:lnTo>
                  <a:lnTo>
                    <a:pt x="6" y="3"/>
                  </a:lnTo>
                  <a:lnTo>
                    <a:pt x="9" y="2"/>
                  </a:lnTo>
                  <a:lnTo>
                    <a:pt x="8" y="0"/>
                  </a:lnTo>
                  <a:lnTo>
                    <a:pt x="4" y="2"/>
                  </a:lnTo>
                  <a:lnTo>
                    <a:pt x="0" y="5"/>
                  </a:lnTo>
                  <a:lnTo>
                    <a:pt x="0" y="5"/>
                  </a:lnTo>
                  <a:lnTo>
                    <a:pt x="4" y="5"/>
                  </a:lnTo>
                  <a:close/>
                </a:path>
              </a:pathLst>
            </a:custGeom>
            <a:solidFill>
              <a:srgbClr val="1F1A17"/>
            </a:solidFill>
            <a:ln w="9525">
              <a:noFill/>
              <a:round/>
              <a:headEnd/>
              <a:tailEnd/>
            </a:ln>
          </p:spPr>
          <p:txBody>
            <a:bodyPr/>
            <a:lstStyle/>
            <a:p>
              <a:endParaRPr lang="pt-BR"/>
            </a:p>
          </p:txBody>
        </p:sp>
        <p:sp>
          <p:nvSpPr>
            <p:cNvPr id="356368" name="Freeform 16"/>
            <p:cNvSpPr>
              <a:spLocks/>
            </p:cNvSpPr>
            <p:nvPr/>
          </p:nvSpPr>
          <p:spPr bwMode="auto">
            <a:xfrm>
              <a:off x="1124" y="3344"/>
              <a:ext cx="8" cy="10"/>
            </a:xfrm>
            <a:custGeom>
              <a:avLst/>
              <a:gdLst/>
              <a:ahLst/>
              <a:cxnLst>
                <a:cxn ang="0">
                  <a:pos x="8" y="8"/>
                </a:cxn>
                <a:cxn ang="0">
                  <a:pos x="8" y="8"/>
                </a:cxn>
                <a:cxn ang="0">
                  <a:pos x="4" y="4"/>
                </a:cxn>
                <a:cxn ang="0">
                  <a:pos x="4" y="0"/>
                </a:cxn>
                <a:cxn ang="0">
                  <a:pos x="0" y="0"/>
                </a:cxn>
                <a:cxn ang="0">
                  <a:pos x="2" y="6"/>
                </a:cxn>
                <a:cxn ang="0">
                  <a:pos x="6" y="10"/>
                </a:cxn>
                <a:cxn ang="0">
                  <a:pos x="6" y="10"/>
                </a:cxn>
                <a:cxn ang="0">
                  <a:pos x="8" y="8"/>
                </a:cxn>
              </a:cxnLst>
              <a:rect l="0" t="0" r="r" b="b"/>
              <a:pathLst>
                <a:path w="8" h="10">
                  <a:moveTo>
                    <a:pt x="8" y="8"/>
                  </a:moveTo>
                  <a:lnTo>
                    <a:pt x="8" y="8"/>
                  </a:lnTo>
                  <a:lnTo>
                    <a:pt x="4" y="4"/>
                  </a:lnTo>
                  <a:lnTo>
                    <a:pt x="4" y="0"/>
                  </a:lnTo>
                  <a:lnTo>
                    <a:pt x="0" y="0"/>
                  </a:lnTo>
                  <a:lnTo>
                    <a:pt x="2" y="6"/>
                  </a:lnTo>
                  <a:lnTo>
                    <a:pt x="6" y="10"/>
                  </a:lnTo>
                  <a:lnTo>
                    <a:pt x="6" y="10"/>
                  </a:lnTo>
                  <a:lnTo>
                    <a:pt x="8" y="8"/>
                  </a:lnTo>
                  <a:close/>
                </a:path>
              </a:pathLst>
            </a:custGeom>
            <a:solidFill>
              <a:srgbClr val="1F1A17"/>
            </a:solidFill>
            <a:ln w="9525">
              <a:noFill/>
              <a:round/>
              <a:headEnd/>
              <a:tailEnd/>
            </a:ln>
          </p:spPr>
          <p:txBody>
            <a:bodyPr/>
            <a:lstStyle/>
            <a:p>
              <a:endParaRPr lang="pt-BR"/>
            </a:p>
          </p:txBody>
        </p:sp>
        <p:sp>
          <p:nvSpPr>
            <p:cNvPr id="356369" name="Freeform 17"/>
            <p:cNvSpPr>
              <a:spLocks/>
            </p:cNvSpPr>
            <p:nvPr/>
          </p:nvSpPr>
          <p:spPr bwMode="auto">
            <a:xfrm>
              <a:off x="1130" y="3352"/>
              <a:ext cx="5" cy="8"/>
            </a:xfrm>
            <a:custGeom>
              <a:avLst/>
              <a:gdLst/>
              <a:ahLst/>
              <a:cxnLst>
                <a:cxn ang="0">
                  <a:pos x="5" y="8"/>
                </a:cxn>
                <a:cxn ang="0">
                  <a:pos x="5" y="8"/>
                </a:cxn>
                <a:cxn ang="0">
                  <a:pos x="3" y="4"/>
                </a:cxn>
                <a:cxn ang="0">
                  <a:pos x="2" y="0"/>
                </a:cxn>
                <a:cxn ang="0">
                  <a:pos x="0" y="2"/>
                </a:cxn>
                <a:cxn ang="0">
                  <a:pos x="2" y="6"/>
                </a:cxn>
                <a:cxn ang="0">
                  <a:pos x="2" y="8"/>
                </a:cxn>
                <a:cxn ang="0">
                  <a:pos x="2" y="8"/>
                </a:cxn>
                <a:cxn ang="0">
                  <a:pos x="5" y="8"/>
                </a:cxn>
              </a:cxnLst>
              <a:rect l="0" t="0" r="r" b="b"/>
              <a:pathLst>
                <a:path w="5" h="8">
                  <a:moveTo>
                    <a:pt x="5" y="8"/>
                  </a:moveTo>
                  <a:lnTo>
                    <a:pt x="5" y="8"/>
                  </a:lnTo>
                  <a:lnTo>
                    <a:pt x="3" y="4"/>
                  </a:lnTo>
                  <a:lnTo>
                    <a:pt x="2" y="0"/>
                  </a:lnTo>
                  <a:lnTo>
                    <a:pt x="0" y="2"/>
                  </a:lnTo>
                  <a:lnTo>
                    <a:pt x="2" y="6"/>
                  </a:lnTo>
                  <a:lnTo>
                    <a:pt x="2" y="8"/>
                  </a:lnTo>
                  <a:lnTo>
                    <a:pt x="2" y="8"/>
                  </a:lnTo>
                  <a:lnTo>
                    <a:pt x="5" y="8"/>
                  </a:lnTo>
                  <a:close/>
                </a:path>
              </a:pathLst>
            </a:custGeom>
            <a:solidFill>
              <a:srgbClr val="1F1A17"/>
            </a:solidFill>
            <a:ln w="9525">
              <a:noFill/>
              <a:round/>
              <a:headEnd/>
              <a:tailEnd/>
            </a:ln>
          </p:spPr>
          <p:txBody>
            <a:bodyPr/>
            <a:lstStyle/>
            <a:p>
              <a:endParaRPr lang="pt-BR"/>
            </a:p>
          </p:txBody>
        </p:sp>
        <p:sp>
          <p:nvSpPr>
            <p:cNvPr id="356370" name="Freeform 18"/>
            <p:cNvSpPr>
              <a:spLocks/>
            </p:cNvSpPr>
            <p:nvPr/>
          </p:nvSpPr>
          <p:spPr bwMode="auto">
            <a:xfrm>
              <a:off x="1132" y="3360"/>
              <a:ext cx="3" cy="2"/>
            </a:xfrm>
            <a:custGeom>
              <a:avLst/>
              <a:gdLst/>
              <a:ahLst/>
              <a:cxnLst>
                <a:cxn ang="0">
                  <a:pos x="0" y="0"/>
                </a:cxn>
                <a:cxn ang="0">
                  <a:pos x="3" y="0"/>
                </a:cxn>
                <a:cxn ang="0">
                  <a:pos x="3" y="0"/>
                </a:cxn>
                <a:cxn ang="0">
                  <a:pos x="0" y="0"/>
                </a:cxn>
                <a:cxn ang="0">
                  <a:pos x="1" y="2"/>
                </a:cxn>
                <a:cxn ang="0">
                  <a:pos x="3" y="0"/>
                </a:cxn>
                <a:cxn ang="0">
                  <a:pos x="0" y="0"/>
                </a:cxn>
              </a:cxnLst>
              <a:rect l="0" t="0" r="r" b="b"/>
              <a:pathLst>
                <a:path w="3" h="2">
                  <a:moveTo>
                    <a:pt x="0" y="0"/>
                  </a:moveTo>
                  <a:lnTo>
                    <a:pt x="3" y="0"/>
                  </a:lnTo>
                  <a:lnTo>
                    <a:pt x="3" y="0"/>
                  </a:lnTo>
                  <a:lnTo>
                    <a:pt x="0" y="0"/>
                  </a:lnTo>
                  <a:lnTo>
                    <a:pt x="1" y="2"/>
                  </a:lnTo>
                  <a:lnTo>
                    <a:pt x="3" y="0"/>
                  </a:lnTo>
                  <a:lnTo>
                    <a:pt x="0" y="0"/>
                  </a:lnTo>
                  <a:close/>
                </a:path>
              </a:pathLst>
            </a:custGeom>
            <a:solidFill>
              <a:srgbClr val="1F1A17"/>
            </a:solidFill>
            <a:ln w="9525">
              <a:noFill/>
              <a:round/>
              <a:headEnd/>
              <a:tailEnd/>
            </a:ln>
          </p:spPr>
          <p:txBody>
            <a:bodyPr/>
            <a:lstStyle/>
            <a:p>
              <a:endParaRPr lang="pt-BR"/>
            </a:p>
          </p:txBody>
        </p:sp>
        <p:sp>
          <p:nvSpPr>
            <p:cNvPr id="356371" name="Freeform 19"/>
            <p:cNvSpPr>
              <a:spLocks/>
            </p:cNvSpPr>
            <p:nvPr/>
          </p:nvSpPr>
          <p:spPr bwMode="auto">
            <a:xfrm>
              <a:off x="1072" y="3421"/>
              <a:ext cx="8" cy="8"/>
            </a:xfrm>
            <a:custGeom>
              <a:avLst/>
              <a:gdLst/>
              <a:ahLst/>
              <a:cxnLst>
                <a:cxn ang="0">
                  <a:pos x="8" y="0"/>
                </a:cxn>
                <a:cxn ang="0">
                  <a:pos x="8" y="0"/>
                </a:cxn>
                <a:cxn ang="0">
                  <a:pos x="4" y="2"/>
                </a:cxn>
                <a:cxn ang="0">
                  <a:pos x="0" y="4"/>
                </a:cxn>
                <a:cxn ang="0">
                  <a:pos x="0" y="8"/>
                </a:cxn>
                <a:cxn ang="0">
                  <a:pos x="4" y="4"/>
                </a:cxn>
                <a:cxn ang="0">
                  <a:pos x="8" y="4"/>
                </a:cxn>
                <a:cxn ang="0">
                  <a:pos x="8" y="4"/>
                </a:cxn>
                <a:cxn ang="0">
                  <a:pos x="8" y="0"/>
                </a:cxn>
              </a:cxnLst>
              <a:rect l="0" t="0" r="r" b="b"/>
              <a:pathLst>
                <a:path w="8" h="8">
                  <a:moveTo>
                    <a:pt x="8" y="0"/>
                  </a:moveTo>
                  <a:lnTo>
                    <a:pt x="8" y="0"/>
                  </a:lnTo>
                  <a:lnTo>
                    <a:pt x="4" y="2"/>
                  </a:lnTo>
                  <a:lnTo>
                    <a:pt x="0" y="4"/>
                  </a:lnTo>
                  <a:lnTo>
                    <a:pt x="0" y="8"/>
                  </a:lnTo>
                  <a:lnTo>
                    <a:pt x="4" y="4"/>
                  </a:lnTo>
                  <a:lnTo>
                    <a:pt x="8" y="4"/>
                  </a:lnTo>
                  <a:lnTo>
                    <a:pt x="8" y="4"/>
                  </a:lnTo>
                  <a:lnTo>
                    <a:pt x="8" y="0"/>
                  </a:lnTo>
                  <a:close/>
                </a:path>
              </a:pathLst>
            </a:custGeom>
            <a:solidFill>
              <a:srgbClr val="1F1A17"/>
            </a:solidFill>
            <a:ln w="9525">
              <a:noFill/>
              <a:round/>
              <a:headEnd/>
              <a:tailEnd/>
            </a:ln>
          </p:spPr>
          <p:txBody>
            <a:bodyPr/>
            <a:lstStyle/>
            <a:p>
              <a:endParaRPr lang="pt-BR"/>
            </a:p>
          </p:txBody>
        </p:sp>
        <p:sp>
          <p:nvSpPr>
            <p:cNvPr id="356372" name="Freeform 20"/>
            <p:cNvSpPr>
              <a:spLocks/>
            </p:cNvSpPr>
            <p:nvPr/>
          </p:nvSpPr>
          <p:spPr bwMode="auto">
            <a:xfrm>
              <a:off x="1080" y="3421"/>
              <a:ext cx="7" cy="6"/>
            </a:xfrm>
            <a:custGeom>
              <a:avLst/>
              <a:gdLst/>
              <a:ahLst/>
              <a:cxnLst>
                <a:cxn ang="0">
                  <a:pos x="7" y="4"/>
                </a:cxn>
                <a:cxn ang="0">
                  <a:pos x="7" y="4"/>
                </a:cxn>
                <a:cxn ang="0">
                  <a:pos x="5" y="2"/>
                </a:cxn>
                <a:cxn ang="0">
                  <a:pos x="0" y="0"/>
                </a:cxn>
                <a:cxn ang="0">
                  <a:pos x="0" y="4"/>
                </a:cxn>
                <a:cxn ang="0">
                  <a:pos x="4" y="4"/>
                </a:cxn>
                <a:cxn ang="0">
                  <a:pos x="5" y="6"/>
                </a:cxn>
                <a:cxn ang="0">
                  <a:pos x="5" y="6"/>
                </a:cxn>
                <a:cxn ang="0">
                  <a:pos x="7" y="4"/>
                </a:cxn>
              </a:cxnLst>
              <a:rect l="0" t="0" r="r" b="b"/>
              <a:pathLst>
                <a:path w="7" h="6">
                  <a:moveTo>
                    <a:pt x="7" y="4"/>
                  </a:moveTo>
                  <a:lnTo>
                    <a:pt x="7" y="4"/>
                  </a:lnTo>
                  <a:lnTo>
                    <a:pt x="5" y="2"/>
                  </a:lnTo>
                  <a:lnTo>
                    <a:pt x="0" y="0"/>
                  </a:lnTo>
                  <a:lnTo>
                    <a:pt x="0" y="4"/>
                  </a:lnTo>
                  <a:lnTo>
                    <a:pt x="4" y="4"/>
                  </a:lnTo>
                  <a:lnTo>
                    <a:pt x="5" y="6"/>
                  </a:lnTo>
                  <a:lnTo>
                    <a:pt x="5" y="6"/>
                  </a:lnTo>
                  <a:lnTo>
                    <a:pt x="7" y="4"/>
                  </a:lnTo>
                  <a:close/>
                </a:path>
              </a:pathLst>
            </a:custGeom>
            <a:solidFill>
              <a:srgbClr val="1F1A17"/>
            </a:solidFill>
            <a:ln w="9525">
              <a:noFill/>
              <a:round/>
              <a:headEnd/>
              <a:tailEnd/>
            </a:ln>
          </p:spPr>
          <p:txBody>
            <a:bodyPr/>
            <a:lstStyle/>
            <a:p>
              <a:endParaRPr lang="pt-BR"/>
            </a:p>
          </p:txBody>
        </p:sp>
        <p:sp>
          <p:nvSpPr>
            <p:cNvPr id="356373" name="Freeform 21"/>
            <p:cNvSpPr>
              <a:spLocks/>
            </p:cNvSpPr>
            <p:nvPr/>
          </p:nvSpPr>
          <p:spPr bwMode="auto">
            <a:xfrm>
              <a:off x="1085" y="3425"/>
              <a:ext cx="4" cy="8"/>
            </a:xfrm>
            <a:custGeom>
              <a:avLst/>
              <a:gdLst/>
              <a:ahLst/>
              <a:cxnLst>
                <a:cxn ang="0">
                  <a:pos x="2" y="8"/>
                </a:cxn>
                <a:cxn ang="0">
                  <a:pos x="2" y="8"/>
                </a:cxn>
                <a:cxn ang="0">
                  <a:pos x="4" y="4"/>
                </a:cxn>
                <a:cxn ang="0">
                  <a:pos x="2" y="0"/>
                </a:cxn>
                <a:cxn ang="0">
                  <a:pos x="0" y="2"/>
                </a:cxn>
                <a:cxn ang="0">
                  <a:pos x="0" y="4"/>
                </a:cxn>
                <a:cxn ang="0">
                  <a:pos x="0" y="8"/>
                </a:cxn>
                <a:cxn ang="0">
                  <a:pos x="0" y="8"/>
                </a:cxn>
                <a:cxn ang="0">
                  <a:pos x="2" y="8"/>
                </a:cxn>
              </a:cxnLst>
              <a:rect l="0" t="0" r="r" b="b"/>
              <a:pathLst>
                <a:path w="4" h="8">
                  <a:moveTo>
                    <a:pt x="2" y="8"/>
                  </a:moveTo>
                  <a:lnTo>
                    <a:pt x="2" y="8"/>
                  </a:lnTo>
                  <a:lnTo>
                    <a:pt x="4" y="4"/>
                  </a:lnTo>
                  <a:lnTo>
                    <a:pt x="2" y="0"/>
                  </a:lnTo>
                  <a:lnTo>
                    <a:pt x="0" y="2"/>
                  </a:lnTo>
                  <a:lnTo>
                    <a:pt x="0" y="4"/>
                  </a:lnTo>
                  <a:lnTo>
                    <a:pt x="0" y="8"/>
                  </a:lnTo>
                  <a:lnTo>
                    <a:pt x="0" y="8"/>
                  </a:lnTo>
                  <a:lnTo>
                    <a:pt x="2" y="8"/>
                  </a:lnTo>
                  <a:close/>
                </a:path>
              </a:pathLst>
            </a:custGeom>
            <a:solidFill>
              <a:srgbClr val="1F1A17"/>
            </a:solidFill>
            <a:ln w="9525">
              <a:noFill/>
              <a:round/>
              <a:headEnd/>
              <a:tailEnd/>
            </a:ln>
          </p:spPr>
          <p:txBody>
            <a:bodyPr/>
            <a:lstStyle/>
            <a:p>
              <a:endParaRPr lang="pt-BR"/>
            </a:p>
          </p:txBody>
        </p:sp>
        <p:sp>
          <p:nvSpPr>
            <p:cNvPr id="356374" name="Freeform 22"/>
            <p:cNvSpPr>
              <a:spLocks/>
            </p:cNvSpPr>
            <p:nvPr/>
          </p:nvSpPr>
          <p:spPr bwMode="auto">
            <a:xfrm>
              <a:off x="1082" y="3433"/>
              <a:ext cx="5" cy="9"/>
            </a:xfrm>
            <a:custGeom>
              <a:avLst/>
              <a:gdLst/>
              <a:ahLst/>
              <a:cxnLst>
                <a:cxn ang="0">
                  <a:pos x="2" y="9"/>
                </a:cxn>
                <a:cxn ang="0">
                  <a:pos x="5" y="5"/>
                </a:cxn>
                <a:cxn ang="0">
                  <a:pos x="5" y="0"/>
                </a:cxn>
                <a:cxn ang="0">
                  <a:pos x="3" y="0"/>
                </a:cxn>
                <a:cxn ang="0">
                  <a:pos x="2" y="3"/>
                </a:cxn>
                <a:cxn ang="0">
                  <a:pos x="0" y="9"/>
                </a:cxn>
                <a:cxn ang="0">
                  <a:pos x="2" y="9"/>
                </a:cxn>
              </a:cxnLst>
              <a:rect l="0" t="0" r="r" b="b"/>
              <a:pathLst>
                <a:path w="5" h="9">
                  <a:moveTo>
                    <a:pt x="2" y="9"/>
                  </a:moveTo>
                  <a:lnTo>
                    <a:pt x="5" y="5"/>
                  </a:lnTo>
                  <a:lnTo>
                    <a:pt x="5" y="0"/>
                  </a:lnTo>
                  <a:lnTo>
                    <a:pt x="3" y="0"/>
                  </a:lnTo>
                  <a:lnTo>
                    <a:pt x="2" y="3"/>
                  </a:lnTo>
                  <a:lnTo>
                    <a:pt x="0" y="9"/>
                  </a:lnTo>
                  <a:lnTo>
                    <a:pt x="2" y="9"/>
                  </a:lnTo>
                  <a:close/>
                </a:path>
              </a:pathLst>
            </a:custGeom>
            <a:solidFill>
              <a:srgbClr val="1F1A17"/>
            </a:solidFill>
            <a:ln w="9525">
              <a:noFill/>
              <a:round/>
              <a:headEnd/>
              <a:tailEnd/>
            </a:ln>
          </p:spPr>
          <p:txBody>
            <a:bodyPr/>
            <a:lstStyle/>
            <a:p>
              <a:endParaRPr lang="pt-BR"/>
            </a:p>
          </p:txBody>
        </p:sp>
        <p:sp>
          <p:nvSpPr>
            <p:cNvPr id="356375" name="Freeform 23"/>
            <p:cNvSpPr>
              <a:spLocks/>
            </p:cNvSpPr>
            <p:nvPr/>
          </p:nvSpPr>
          <p:spPr bwMode="auto">
            <a:xfrm>
              <a:off x="1003" y="3390"/>
              <a:ext cx="6" cy="10"/>
            </a:xfrm>
            <a:custGeom>
              <a:avLst/>
              <a:gdLst/>
              <a:ahLst/>
              <a:cxnLst>
                <a:cxn ang="0">
                  <a:pos x="6" y="8"/>
                </a:cxn>
                <a:cxn ang="0">
                  <a:pos x="6" y="8"/>
                </a:cxn>
                <a:cxn ang="0">
                  <a:pos x="4" y="4"/>
                </a:cxn>
                <a:cxn ang="0">
                  <a:pos x="2" y="0"/>
                </a:cxn>
                <a:cxn ang="0">
                  <a:pos x="0" y="2"/>
                </a:cxn>
                <a:cxn ang="0">
                  <a:pos x="2" y="6"/>
                </a:cxn>
                <a:cxn ang="0">
                  <a:pos x="2" y="10"/>
                </a:cxn>
                <a:cxn ang="0">
                  <a:pos x="2" y="10"/>
                </a:cxn>
                <a:cxn ang="0">
                  <a:pos x="6" y="8"/>
                </a:cxn>
              </a:cxnLst>
              <a:rect l="0" t="0" r="r" b="b"/>
              <a:pathLst>
                <a:path w="6" h="10">
                  <a:moveTo>
                    <a:pt x="6" y="8"/>
                  </a:moveTo>
                  <a:lnTo>
                    <a:pt x="6" y="8"/>
                  </a:lnTo>
                  <a:lnTo>
                    <a:pt x="4" y="4"/>
                  </a:lnTo>
                  <a:lnTo>
                    <a:pt x="2" y="0"/>
                  </a:lnTo>
                  <a:lnTo>
                    <a:pt x="0" y="2"/>
                  </a:lnTo>
                  <a:lnTo>
                    <a:pt x="2" y="6"/>
                  </a:lnTo>
                  <a:lnTo>
                    <a:pt x="2" y="10"/>
                  </a:lnTo>
                  <a:lnTo>
                    <a:pt x="2" y="10"/>
                  </a:lnTo>
                  <a:lnTo>
                    <a:pt x="6" y="8"/>
                  </a:lnTo>
                  <a:close/>
                </a:path>
              </a:pathLst>
            </a:custGeom>
            <a:solidFill>
              <a:srgbClr val="1F1A17"/>
            </a:solidFill>
            <a:ln w="9525">
              <a:noFill/>
              <a:round/>
              <a:headEnd/>
              <a:tailEnd/>
            </a:ln>
          </p:spPr>
          <p:txBody>
            <a:bodyPr/>
            <a:lstStyle/>
            <a:p>
              <a:endParaRPr lang="pt-BR"/>
            </a:p>
          </p:txBody>
        </p:sp>
        <p:sp>
          <p:nvSpPr>
            <p:cNvPr id="356376" name="Freeform 24"/>
            <p:cNvSpPr>
              <a:spLocks/>
            </p:cNvSpPr>
            <p:nvPr/>
          </p:nvSpPr>
          <p:spPr bwMode="auto">
            <a:xfrm>
              <a:off x="1005" y="3398"/>
              <a:ext cx="4" cy="10"/>
            </a:xfrm>
            <a:custGeom>
              <a:avLst/>
              <a:gdLst/>
              <a:ahLst/>
              <a:cxnLst>
                <a:cxn ang="0">
                  <a:pos x="4" y="10"/>
                </a:cxn>
                <a:cxn ang="0">
                  <a:pos x="4" y="10"/>
                </a:cxn>
                <a:cxn ang="0">
                  <a:pos x="4" y="6"/>
                </a:cxn>
                <a:cxn ang="0">
                  <a:pos x="4" y="0"/>
                </a:cxn>
                <a:cxn ang="0">
                  <a:pos x="0" y="2"/>
                </a:cxn>
                <a:cxn ang="0">
                  <a:pos x="2" y="6"/>
                </a:cxn>
                <a:cxn ang="0">
                  <a:pos x="0" y="10"/>
                </a:cxn>
                <a:cxn ang="0">
                  <a:pos x="0" y="10"/>
                </a:cxn>
                <a:cxn ang="0">
                  <a:pos x="4" y="10"/>
                </a:cxn>
              </a:cxnLst>
              <a:rect l="0" t="0" r="r" b="b"/>
              <a:pathLst>
                <a:path w="4" h="10">
                  <a:moveTo>
                    <a:pt x="4" y="10"/>
                  </a:moveTo>
                  <a:lnTo>
                    <a:pt x="4" y="10"/>
                  </a:lnTo>
                  <a:lnTo>
                    <a:pt x="4" y="6"/>
                  </a:lnTo>
                  <a:lnTo>
                    <a:pt x="4" y="0"/>
                  </a:lnTo>
                  <a:lnTo>
                    <a:pt x="0" y="2"/>
                  </a:lnTo>
                  <a:lnTo>
                    <a:pt x="2" y="6"/>
                  </a:lnTo>
                  <a:lnTo>
                    <a:pt x="0" y="10"/>
                  </a:lnTo>
                  <a:lnTo>
                    <a:pt x="0" y="10"/>
                  </a:lnTo>
                  <a:lnTo>
                    <a:pt x="4" y="10"/>
                  </a:lnTo>
                  <a:close/>
                </a:path>
              </a:pathLst>
            </a:custGeom>
            <a:solidFill>
              <a:srgbClr val="1F1A17"/>
            </a:solidFill>
            <a:ln w="9525">
              <a:noFill/>
              <a:round/>
              <a:headEnd/>
              <a:tailEnd/>
            </a:ln>
          </p:spPr>
          <p:txBody>
            <a:bodyPr/>
            <a:lstStyle/>
            <a:p>
              <a:endParaRPr lang="pt-BR"/>
            </a:p>
          </p:txBody>
        </p:sp>
        <p:sp>
          <p:nvSpPr>
            <p:cNvPr id="356377" name="Freeform 25"/>
            <p:cNvSpPr>
              <a:spLocks/>
            </p:cNvSpPr>
            <p:nvPr/>
          </p:nvSpPr>
          <p:spPr bwMode="auto">
            <a:xfrm>
              <a:off x="1001" y="3408"/>
              <a:ext cx="8" cy="3"/>
            </a:xfrm>
            <a:custGeom>
              <a:avLst/>
              <a:gdLst/>
              <a:ahLst/>
              <a:cxnLst>
                <a:cxn ang="0">
                  <a:pos x="4" y="3"/>
                </a:cxn>
                <a:cxn ang="0">
                  <a:pos x="4" y="3"/>
                </a:cxn>
                <a:cxn ang="0">
                  <a:pos x="6" y="2"/>
                </a:cxn>
                <a:cxn ang="0">
                  <a:pos x="8" y="0"/>
                </a:cxn>
                <a:cxn ang="0">
                  <a:pos x="4" y="0"/>
                </a:cxn>
                <a:cxn ang="0">
                  <a:pos x="4" y="0"/>
                </a:cxn>
                <a:cxn ang="0">
                  <a:pos x="0" y="3"/>
                </a:cxn>
                <a:cxn ang="0">
                  <a:pos x="0" y="3"/>
                </a:cxn>
                <a:cxn ang="0">
                  <a:pos x="4" y="3"/>
                </a:cxn>
              </a:cxnLst>
              <a:rect l="0" t="0" r="r" b="b"/>
              <a:pathLst>
                <a:path w="8" h="3">
                  <a:moveTo>
                    <a:pt x="4" y="3"/>
                  </a:moveTo>
                  <a:lnTo>
                    <a:pt x="4" y="3"/>
                  </a:lnTo>
                  <a:lnTo>
                    <a:pt x="6" y="2"/>
                  </a:lnTo>
                  <a:lnTo>
                    <a:pt x="8" y="0"/>
                  </a:lnTo>
                  <a:lnTo>
                    <a:pt x="4" y="0"/>
                  </a:lnTo>
                  <a:lnTo>
                    <a:pt x="4" y="0"/>
                  </a:lnTo>
                  <a:lnTo>
                    <a:pt x="0" y="3"/>
                  </a:lnTo>
                  <a:lnTo>
                    <a:pt x="0" y="3"/>
                  </a:lnTo>
                  <a:lnTo>
                    <a:pt x="4" y="3"/>
                  </a:lnTo>
                  <a:close/>
                </a:path>
              </a:pathLst>
            </a:custGeom>
            <a:solidFill>
              <a:srgbClr val="1F1A17"/>
            </a:solidFill>
            <a:ln w="9525">
              <a:noFill/>
              <a:round/>
              <a:headEnd/>
              <a:tailEnd/>
            </a:ln>
          </p:spPr>
          <p:txBody>
            <a:bodyPr/>
            <a:lstStyle/>
            <a:p>
              <a:endParaRPr lang="pt-BR"/>
            </a:p>
          </p:txBody>
        </p:sp>
        <p:sp>
          <p:nvSpPr>
            <p:cNvPr id="356378" name="Freeform 26"/>
            <p:cNvSpPr>
              <a:spLocks/>
            </p:cNvSpPr>
            <p:nvPr/>
          </p:nvSpPr>
          <p:spPr bwMode="auto">
            <a:xfrm>
              <a:off x="1001" y="3411"/>
              <a:ext cx="4" cy="8"/>
            </a:xfrm>
            <a:custGeom>
              <a:avLst/>
              <a:gdLst/>
              <a:ahLst/>
              <a:cxnLst>
                <a:cxn ang="0">
                  <a:pos x="4" y="8"/>
                </a:cxn>
                <a:cxn ang="0">
                  <a:pos x="4" y="4"/>
                </a:cxn>
                <a:cxn ang="0">
                  <a:pos x="4" y="0"/>
                </a:cxn>
                <a:cxn ang="0">
                  <a:pos x="0" y="0"/>
                </a:cxn>
                <a:cxn ang="0">
                  <a:pos x="0" y="4"/>
                </a:cxn>
                <a:cxn ang="0">
                  <a:pos x="0" y="8"/>
                </a:cxn>
                <a:cxn ang="0">
                  <a:pos x="4" y="8"/>
                </a:cxn>
              </a:cxnLst>
              <a:rect l="0" t="0" r="r" b="b"/>
              <a:pathLst>
                <a:path w="4" h="8">
                  <a:moveTo>
                    <a:pt x="4" y="8"/>
                  </a:moveTo>
                  <a:lnTo>
                    <a:pt x="4" y="4"/>
                  </a:lnTo>
                  <a:lnTo>
                    <a:pt x="4" y="0"/>
                  </a:lnTo>
                  <a:lnTo>
                    <a:pt x="0" y="0"/>
                  </a:lnTo>
                  <a:lnTo>
                    <a:pt x="0" y="4"/>
                  </a:lnTo>
                  <a:lnTo>
                    <a:pt x="0" y="8"/>
                  </a:lnTo>
                  <a:lnTo>
                    <a:pt x="4" y="8"/>
                  </a:lnTo>
                  <a:close/>
                </a:path>
              </a:pathLst>
            </a:custGeom>
            <a:solidFill>
              <a:srgbClr val="1F1A17"/>
            </a:solidFill>
            <a:ln w="9525">
              <a:noFill/>
              <a:round/>
              <a:headEnd/>
              <a:tailEnd/>
            </a:ln>
          </p:spPr>
          <p:txBody>
            <a:bodyPr/>
            <a:lstStyle/>
            <a:p>
              <a:endParaRPr lang="pt-BR"/>
            </a:p>
          </p:txBody>
        </p:sp>
        <p:sp>
          <p:nvSpPr>
            <p:cNvPr id="356379" name="Freeform 27"/>
            <p:cNvSpPr>
              <a:spLocks/>
            </p:cNvSpPr>
            <p:nvPr/>
          </p:nvSpPr>
          <p:spPr bwMode="auto">
            <a:xfrm>
              <a:off x="727" y="2899"/>
              <a:ext cx="188" cy="182"/>
            </a:xfrm>
            <a:custGeom>
              <a:avLst/>
              <a:gdLst/>
              <a:ahLst/>
              <a:cxnLst>
                <a:cxn ang="0">
                  <a:pos x="134" y="12"/>
                </a:cxn>
                <a:cxn ang="0">
                  <a:pos x="145" y="14"/>
                </a:cxn>
                <a:cxn ang="0">
                  <a:pos x="153" y="14"/>
                </a:cxn>
                <a:cxn ang="0">
                  <a:pos x="161" y="16"/>
                </a:cxn>
                <a:cxn ang="0">
                  <a:pos x="168" y="21"/>
                </a:cxn>
                <a:cxn ang="0">
                  <a:pos x="176" y="40"/>
                </a:cxn>
                <a:cxn ang="0">
                  <a:pos x="186" y="60"/>
                </a:cxn>
                <a:cxn ang="0">
                  <a:pos x="188" y="73"/>
                </a:cxn>
                <a:cxn ang="0">
                  <a:pos x="186" y="90"/>
                </a:cxn>
                <a:cxn ang="0">
                  <a:pos x="184" y="108"/>
                </a:cxn>
                <a:cxn ang="0">
                  <a:pos x="184" y="123"/>
                </a:cxn>
                <a:cxn ang="0">
                  <a:pos x="184" y="129"/>
                </a:cxn>
                <a:cxn ang="0">
                  <a:pos x="180" y="133"/>
                </a:cxn>
                <a:cxn ang="0">
                  <a:pos x="176" y="138"/>
                </a:cxn>
                <a:cxn ang="0">
                  <a:pos x="170" y="144"/>
                </a:cxn>
                <a:cxn ang="0">
                  <a:pos x="157" y="152"/>
                </a:cxn>
                <a:cxn ang="0">
                  <a:pos x="145" y="159"/>
                </a:cxn>
                <a:cxn ang="0">
                  <a:pos x="132" y="171"/>
                </a:cxn>
                <a:cxn ang="0">
                  <a:pos x="119" y="181"/>
                </a:cxn>
                <a:cxn ang="0">
                  <a:pos x="111" y="182"/>
                </a:cxn>
                <a:cxn ang="0">
                  <a:pos x="99" y="182"/>
                </a:cxn>
                <a:cxn ang="0">
                  <a:pos x="82" y="181"/>
                </a:cxn>
                <a:cxn ang="0">
                  <a:pos x="63" y="179"/>
                </a:cxn>
                <a:cxn ang="0">
                  <a:pos x="44" y="175"/>
                </a:cxn>
                <a:cxn ang="0">
                  <a:pos x="28" y="169"/>
                </a:cxn>
                <a:cxn ang="0">
                  <a:pos x="21" y="167"/>
                </a:cxn>
                <a:cxn ang="0">
                  <a:pos x="15" y="163"/>
                </a:cxn>
                <a:cxn ang="0">
                  <a:pos x="11" y="159"/>
                </a:cxn>
                <a:cxn ang="0">
                  <a:pos x="9" y="156"/>
                </a:cxn>
                <a:cxn ang="0">
                  <a:pos x="5" y="146"/>
                </a:cxn>
                <a:cxn ang="0">
                  <a:pos x="3" y="136"/>
                </a:cxn>
                <a:cxn ang="0">
                  <a:pos x="2" y="129"/>
                </a:cxn>
                <a:cxn ang="0">
                  <a:pos x="2" y="119"/>
                </a:cxn>
                <a:cxn ang="0">
                  <a:pos x="2" y="102"/>
                </a:cxn>
                <a:cxn ang="0">
                  <a:pos x="0" y="81"/>
                </a:cxn>
                <a:cxn ang="0">
                  <a:pos x="0" y="69"/>
                </a:cxn>
                <a:cxn ang="0">
                  <a:pos x="2" y="60"/>
                </a:cxn>
                <a:cxn ang="0">
                  <a:pos x="3" y="52"/>
                </a:cxn>
                <a:cxn ang="0">
                  <a:pos x="9" y="48"/>
                </a:cxn>
                <a:cxn ang="0">
                  <a:pos x="25" y="39"/>
                </a:cxn>
                <a:cxn ang="0">
                  <a:pos x="38" y="29"/>
                </a:cxn>
                <a:cxn ang="0">
                  <a:pos x="51" y="21"/>
                </a:cxn>
                <a:cxn ang="0">
                  <a:pos x="69" y="12"/>
                </a:cxn>
                <a:cxn ang="0">
                  <a:pos x="82" y="6"/>
                </a:cxn>
                <a:cxn ang="0">
                  <a:pos x="92" y="2"/>
                </a:cxn>
                <a:cxn ang="0">
                  <a:pos x="97" y="0"/>
                </a:cxn>
                <a:cxn ang="0">
                  <a:pos x="101" y="2"/>
                </a:cxn>
                <a:cxn ang="0">
                  <a:pos x="113" y="6"/>
                </a:cxn>
                <a:cxn ang="0">
                  <a:pos x="134" y="12"/>
                </a:cxn>
              </a:cxnLst>
              <a:rect l="0" t="0" r="r" b="b"/>
              <a:pathLst>
                <a:path w="188" h="182">
                  <a:moveTo>
                    <a:pt x="134" y="12"/>
                  </a:moveTo>
                  <a:lnTo>
                    <a:pt x="145" y="14"/>
                  </a:lnTo>
                  <a:lnTo>
                    <a:pt x="153" y="14"/>
                  </a:lnTo>
                  <a:lnTo>
                    <a:pt x="161" y="16"/>
                  </a:lnTo>
                  <a:lnTo>
                    <a:pt x="168" y="21"/>
                  </a:lnTo>
                  <a:lnTo>
                    <a:pt x="176" y="40"/>
                  </a:lnTo>
                  <a:lnTo>
                    <a:pt x="186" y="60"/>
                  </a:lnTo>
                  <a:lnTo>
                    <a:pt x="188" y="73"/>
                  </a:lnTo>
                  <a:lnTo>
                    <a:pt x="186" y="90"/>
                  </a:lnTo>
                  <a:lnTo>
                    <a:pt x="184" y="108"/>
                  </a:lnTo>
                  <a:lnTo>
                    <a:pt x="184" y="123"/>
                  </a:lnTo>
                  <a:lnTo>
                    <a:pt x="184" y="129"/>
                  </a:lnTo>
                  <a:lnTo>
                    <a:pt x="180" y="133"/>
                  </a:lnTo>
                  <a:lnTo>
                    <a:pt x="176" y="138"/>
                  </a:lnTo>
                  <a:lnTo>
                    <a:pt x="170" y="144"/>
                  </a:lnTo>
                  <a:lnTo>
                    <a:pt x="157" y="152"/>
                  </a:lnTo>
                  <a:lnTo>
                    <a:pt x="145" y="159"/>
                  </a:lnTo>
                  <a:lnTo>
                    <a:pt x="132" y="171"/>
                  </a:lnTo>
                  <a:lnTo>
                    <a:pt x="119" y="181"/>
                  </a:lnTo>
                  <a:lnTo>
                    <a:pt x="111" y="182"/>
                  </a:lnTo>
                  <a:lnTo>
                    <a:pt x="99" y="182"/>
                  </a:lnTo>
                  <a:lnTo>
                    <a:pt x="82" y="181"/>
                  </a:lnTo>
                  <a:lnTo>
                    <a:pt x="63" y="179"/>
                  </a:lnTo>
                  <a:lnTo>
                    <a:pt x="44" y="175"/>
                  </a:lnTo>
                  <a:lnTo>
                    <a:pt x="28" y="169"/>
                  </a:lnTo>
                  <a:lnTo>
                    <a:pt x="21" y="167"/>
                  </a:lnTo>
                  <a:lnTo>
                    <a:pt x="15" y="163"/>
                  </a:lnTo>
                  <a:lnTo>
                    <a:pt x="11" y="159"/>
                  </a:lnTo>
                  <a:lnTo>
                    <a:pt x="9" y="156"/>
                  </a:lnTo>
                  <a:lnTo>
                    <a:pt x="5" y="146"/>
                  </a:lnTo>
                  <a:lnTo>
                    <a:pt x="3" y="136"/>
                  </a:lnTo>
                  <a:lnTo>
                    <a:pt x="2" y="129"/>
                  </a:lnTo>
                  <a:lnTo>
                    <a:pt x="2" y="119"/>
                  </a:lnTo>
                  <a:lnTo>
                    <a:pt x="2" y="102"/>
                  </a:lnTo>
                  <a:lnTo>
                    <a:pt x="0" y="81"/>
                  </a:lnTo>
                  <a:lnTo>
                    <a:pt x="0" y="69"/>
                  </a:lnTo>
                  <a:lnTo>
                    <a:pt x="2" y="60"/>
                  </a:lnTo>
                  <a:lnTo>
                    <a:pt x="3" y="52"/>
                  </a:lnTo>
                  <a:lnTo>
                    <a:pt x="9" y="48"/>
                  </a:lnTo>
                  <a:lnTo>
                    <a:pt x="25" y="39"/>
                  </a:lnTo>
                  <a:lnTo>
                    <a:pt x="38" y="29"/>
                  </a:lnTo>
                  <a:lnTo>
                    <a:pt x="51" y="21"/>
                  </a:lnTo>
                  <a:lnTo>
                    <a:pt x="69" y="12"/>
                  </a:lnTo>
                  <a:lnTo>
                    <a:pt x="82" y="6"/>
                  </a:lnTo>
                  <a:lnTo>
                    <a:pt x="92" y="2"/>
                  </a:lnTo>
                  <a:lnTo>
                    <a:pt x="97" y="0"/>
                  </a:lnTo>
                  <a:lnTo>
                    <a:pt x="101" y="2"/>
                  </a:lnTo>
                  <a:lnTo>
                    <a:pt x="113" y="6"/>
                  </a:lnTo>
                  <a:lnTo>
                    <a:pt x="134" y="12"/>
                  </a:lnTo>
                  <a:close/>
                </a:path>
              </a:pathLst>
            </a:custGeom>
            <a:solidFill>
              <a:srgbClr val="E7E7E8"/>
            </a:solidFill>
            <a:ln w="9525">
              <a:noFill/>
              <a:round/>
              <a:headEnd/>
              <a:tailEnd/>
            </a:ln>
          </p:spPr>
          <p:txBody>
            <a:bodyPr/>
            <a:lstStyle/>
            <a:p>
              <a:endParaRPr lang="pt-BR"/>
            </a:p>
          </p:txBody>
        </p:sp>
        <p:sp>
          <p:nvSpPr>
            <p:cNvPr id="356380" name="Freeform 28"/>
            <p:cNvSpPr>
              <a:spLocks/>
            </p:cNvSpPr>
            <p:nvPr/>
          </p:nvSpPr>
          <p:spPr bwMode="auto">
            <a:xfrm>
              <a:off x="778" y="2955"/>
              <a:ext cx="89" cy="67"/>
            </a:xfrm>
            <a:custGeom>
              <a:avLst/>
              <a:gdLst/>
              <a:ahLst/>
              <a:cxnLst>
                <a:cxn ang="0">
                  <a:pos x="4" y="15"/>
                </a:cxn>
                <a:cxn ang="0">
                  <a:pos x="6" y="9"/>
                </a:cxn>
                <a:cxn ang="0">
                  <a:pos x="10" y="6"/>
                </a:cxn>
                <a:cxn ang="0">
                  <a:pos x="16" y="4"/>
                </a:cxn>
                <a:cxn ang="0">
                  <a:pos x="22" y="4"/>
                </a:cxn>
                <a:cxn ang="0">
                  <a:pos x="25" y="6"/>
                </a:cxn>
                <a:cxn ang="0">
                  <a:pos x="29" y="8"/>
                </a:cxn>
                <a:cxn ang="0">
                  <a:pos x="35" y="8"/>
                </a:cxn>
                <a:cxn ang="0">
                  <a:pos x="39" y="8"/>
                </a:cxn>
                <a:cxn ang="0">
                  <a:pos x="45" y="4"/>
                </a:cxn>
                <a:cxn ang="0">
                  <a:pos x="48" y="0"/>
                </a:cxn>
                <a:cxn ang="0">
                  <a:pos x="52" y="0"/>
                </a:cxn>
                <a:cxn ang="0">
                  <a:pos x="56" y="2"/>
                </a:cxn>
                <a:cxn ang="0">
                  <a:pos x="60" y="4"/>
                </a:cxn>
                <a:cxn ang="0">
                  <a:pos x="62" y="8"/>
                </a:cxn>
                <a:cxn ang="0">
                  <a:pos x="64" y="11"/>
                </a:cxn>
                <a:cxn ang="0">
                  <a:pos x="64" y="15"/>
                </a:cxn>
                <a:cxn ang="0">
                  <a:pos x="64" y="23"/>
                </a:cxn>
                <a:cxn ang="0">
                  <a:pos x="64" y="29"/>
                </a:cxn>
                <a:cxn ang="0">
                  <a:pos x="69" y="32"/>
                </a:cxn>
                <a:cxn ang="0">
                  <a:pos x="75" y="36"/>
                </a:cxn>
                <a:cxn ang="0">
                  <a:pos x="81" y="42"/>
                </a:cxn>
                <a:cxn ang="0">
                  <a:pos x="85" y="46"/>
                </a:cxn>
                <a:cxn ang="0">
                  <a:pos x="87" y="50"/>
                </a:cxn>
                <a:cxn ang="0">
                  <a:pos x="89" y="54"/>
                </a:cxn>
                <a:cxn ang="0">
                  <a:pos x="87" y="57"/>
                </a:cxn>
                <a:cxn ang="0">
                  <a:pos x="85" y="63"/>
                </a:cxn>
                <a:cxn ang="0">
                  <a:pos x="81" y="67"/>
                </a:cxn>
                <a:cxn ang="0">
                  <a:pos x="75" y="67"/>
                </a:cxn>
                <a:cxn ang="0">
                  <a:pos x="66" y="67"/>
                </a:cxn>
                <a:cxn ang="0">
                  <a:pos x="56" y="67"/>
                </a:cxn>
                <a:cxn ang="0">
                  <a:pos x="50" y="63"/>
                </a:cxn>
                <a:cxn ang="0">
                  <a:pos x="43" y="61"/>
                </a:cxn>
                <a:cxn ang="0">
                  <a:pos x="31" y="61"/>
                </a:cxn>
                <a:cxn ang="0">
                  <a:pos x="20" y="61"/>
                </a:cxn>
                <a:cxn ang="0">
                  <a:pos x="18" y="59"/>
                </a:cxn>
                <a:cxn ang="0">
                  <a:pos x="14" y="57"/>
                </a:cxn>
                <a:cxn ang="0">
                  <a:pos x="12" y="54"/>
                </a:cxn>
                <a:cxn ang="0">
                  <a:pos x="10" y="50"/>
                </a:cxn>
                <a:cxn ang="0">
                  <a:pos x="10" y="46"/>
                </a:cxn>
                <a:cxn ang="0">
                  <a:pos x="10" y="42"/>
                </a:cxn>
                <a:cxn ang="0">
                  <a:pos x="8" y="38"/>
                </a:cxn>
                <a:cxn ang="0">
                  <a:pos x="4" y="34"/>
                </a:cxn>
                <a:cxn ang="0">
                  <a:pos x="0" y="31"/>
                </a:cxn>
                <a:cxn ang="0">
                  <a:pos x="0" y="27"/>
                </a:cxn>
                <a:cxn ang="0">
                  <a:pos x="0" y="19"/>
                </a:cxn>
                <a:cxn ang="0">
                  <a:pos x="4" y="15"/>
                </a:cxn>
              </a:cxnLst>
              <a:rect l="0" t="0" r="r" b="b"/>
              <a:pathLst>
                <a:path w="89" h="67">
                  <a:moveTo>
                    <a:pt x="4" y="15"/>
                  </a:moveTo>
                  <a:lnTo>
                    <a:pt x="6" y="9"/>
                  </a:lnTo>
                  <a:lnTo>
                    <a:pt x="10" y="6"/>
                  </a:lnTo>
                  <a:lnTo>
                    <a:pt x="16" y="4"/>
                  </a:lnTo>
                  <a:lnTo>
                    <a:pt x="22" y="4"/>
                  </a:lnTo>
                  <a:lnTo>
                    <a:pt x="25" y="6"/>
                  </a:lnTo>
                  <a:lnTo>
                    <a:pt x="29" y="8"/>
                  </a:lnTo>
                  <a:lnTo>
                    <a:pt x="35" y="8"/>
                  </a:lnTo>
                  <a:lnTo>
                    <a:pt x="39" y="8"/>
                  </a:lnTo>
                  <a:lnTo>
                    <a:pt x="45" y="4"/>
                  </a:lnTo>
                  <a:lnTo>
                    <a:pt x="48" y="0"/>
                  </a:lnTo>
                  <a:lnTo>
                    <a:pt x="52" y="0"/>
                  </a:lnTo>
                  <a:lnTo>
                    <a:pt x="56" y="2"/>
                  </a:lnTo>
                  <a:lnTo>
                    <a:pt x="60" y="4"/>
                  </a:lnTo>
                  <a:lnTo>
                    <a:pt x="62" y="8"/>
                  </a:lnTo>
                  <a:lnTo>
                    <a:pt x="64" y="11"/>
                  </a:lnTo>
                  <a:lnTo>
                    <a:pt x="64" y="15"/>
                  </a:lnTo>
                  <a:lnTo>
                    <a:pt x="64" y="23"/>
                  </a:lnTo>
                  <a:lnTo>
                    <a:pt x="64" y="29"/>
                  </a:lnTo>
                  <a:lnTo>
                    <a:pt x="69" y="32"/>
                  </a:lnTo>
                  <a:lnTo>
                    <a:pt x="75" y="36"/>
                  </a:lnTo>
                  <a:lnTo>
                    <a:pt x="81" y="42"/>
                  </a:lnTo>
                  <a:lnTo>
                    <a:pt x="85" y="46"/>
                  </a:lnTo>
                  <a:lnTo>
                    <a:pt x="87" y="50"/>
                  </a:lnTo>
                  <a:lnTo>
                    <a:pt x="89" y="54"/>
                  </a:lnTo>
                  <a:lnTo>
                    <a:pt x="87" y="57"/>
                  </a:lnTo>
                  <a:lnTo>
                    <a:pt x="85" y="63"/>
                  </a:lnTo>
                  <a:lnTo>
                    <a:pt x="81" y="67"/>
                  </a:lnTo>
                  <a:lnTo>
                    <a:pt x="75" y="67"/>
                  </a:lnTo>
                  <a:lnTo>
                    <a:pt x="66" y="67"/>
                  </a:lnTo>
                  <a:lnTo>
                    <a:pt x="56" y="67"/>
                  </a:lnTo>
                  <a:lnTo>
                    <a:pt x="50" y="63"/>
                  </a:lnTo>
                  <a:lnTo>
                    <a:pt x="43" y="61"/>
                  </a:lnTo>
                  <a:lnTo>
                    <a:pt x="31" y="61"/>
                  </a:lnTo>
                  <a:lnTo>
                    <a:pt x="20" y="61"/>
                  </a:lnTo>
                  <a:lnTo>
                    <a:pt x="18" y="59"/>
                  </a:lnTo>
                  <a:lnTo>
                    <a:pt x="14" y="57"/>
                  </a:lnTo>
                  <a:lnTo>
                    <a:pt x="12" y="54"/>
                  </a:lnTo>
                  <a:lnTo>
                    <a:pt x="10" y="50"/>
                  </a:lnTo>
                  <a:lnTo>
                    <a:pt x="10" y="46"/>
                  </a:lnTo>
                  <a:lnTo>
                    <a:pt x="10" y="42"/>
                  </a:lnTo>
                  <a:lnTo>
                    <a:pt x="8" y="38"/>
                  </a:lnTo>
                  <a:lnTo>
                    <a:pt x="4" y="34"/>
                  </a:lnTo>
                  <a:lnTo>
                    <a:pt x="0" y="31"/>
                  </a:lnTo>
                  <a:lnTo>
                    <a:pt x="0" y="27"/>
                  </a:lnTo>
                  <a:lnTo>
                    <a:pt x="0" y="19"/>
                  </a:lnTo>
                  <a:lnTo>
                    <a:pt x="4" y="15"/>
                  </a:lnTo>
                  <a:close/>
                </a:path>
              </a:pathLst>
            </a:custGeom>
            <a:solidFill>
              <a:srgbClr val="994779"/>
            </a:solidFill>
            <a:ln w="9525">
              <a:noFill/>
              <a:round/>
              <a:headEnd/>
              <a:tailEnd/>
            </a:ln>
          </p:spPr>
          <p:txBody>
            <a:bodyPr/>
            <a:lstStyle/>
            <a:p>
              <a:endParaRPr lang="pt-BR"/>
            </a:p>
          </p:txBody>
        </p:sp>
        <p:sp>
          <p:nvSpPr>
            <p:cNvPr id="356381" name="Freeform 29"/>
            <p:cNvSpPr>
              <a:spLocks/>
            </p:cNvSpPr>
            <p:nvPr/>
          </p:nvSpPr>
          <p:spPr bwMode="auto">
            <a:xfrm>
              <a:off x="778" y="2955"/>
              <a:ext cx="89" cy="67"/>
            </a:xfrm>
            <a:custGeom>
              <a:avLst/>
              <a:gdLst/>
              <a:ahLst/>
              <a:cxnLst>
                <a:cxn ang="0">
                  <a:pos x="4" y="15"/>
                </a:cxn>
                <a:cxn ang="0">
                  <a:pos x="6" y="9"/>
                </a:cxn>
                <a:cxn ang="0">
                  <a:pos x="10" y="6"/>
                </a:cxn>
                <a:cxn ang="0">
                  <a:pos x="16" y="4"/>
                </a:cxn>
                <a:cxn ang="0">
                  <a:pos x="22" y="4"/>
                </a:cxn>
                <a:cxn ang="0">
                  <a:pos x="25" y="6"/>
                </a:cxn>
                <a:cxn ang="0">
                  <a:pos x="29" y="8"/>
                </a:cxn>
                <a:cxn ang="0">
                  <a:pos x="35" y="8"/>
                </a:cxn>
                <a:cxn ang="0">
                  <a:pos x="39" y="8"/>
                </a:cxn>
                <a:cxn ang="0">
                  <a:pos x="45" y="4"/>
                </a:cxn>
                <a:cxn ang="0">
                  <a:pos x="48" y="0"/>
                </a:cxn>
                <a:cxn ang="0">
                  <a:pos x="52" y="0"/>
                </a:cxn>
                <a:cxn ang="0">
                  <a:pos x="56" y="2"/>
                </a:cxn>
                <a:cxn ang="0">
                  <a:pos x="60" y="4"/>
                </a:cxn>
                <a:cxn ang="0">
                  <a:pos x="62" y="8"/>
                </a:cxn>
                <a:cxn ang="0">
                  <a:pos x="64" y="11"/>
                </a:cxn>
                <a:cxn ang="0">
                  <a:pos x="64" y="15"/>
                </a:cxn>
                <a:cxn ang="0">
                  <a:pos x="64" y="23"/>
                </a:cxn>
                <a:cxn ang="0">
                  <a:pos x="64" y="29"/>
                </a:cxn>
                <a:cxn ang="0">
                  <a:pos x="69" y="32"/>
                </a:cxn>
                <a:cxn ang="0">
                  <a:pos x="75" y="36"/>
                </a:cxn>
                <a:cxn ang="0">
                  <a:pos x="81" y="42"/>
                </a:cxn>
                <a:cxn ang="0">
                  <a:pos x="85" y="46"/>
                </a:cxn>
                <a:cxn ang="0">
                  <a:pos x="87" y="50"/>
                </a:cxn>
                <a:cxn ang="0">
                  <a:pos x="89" y="54"/>
                </a:cxn>
                <a:cxn ang="0">
                  <a:pos x="87" y="57"/>
                </a:cxn>
                <a:cxn ang="0">
                  <a:pos x="85" y="63"/>
                </a:cxn>
                <a:cxn ang="0">
                  <a:pos x="81" y="67"/>
                </a:cxn>
                <a:cxn ang="0">
                  <a:pos x="75" y="67"/>
                </a:cxn>
                <a:cxn ang="0">
                  <a:pos x="66" y="67"/>
                </a:cxn>
                <a:cxn ang="0">
                  <a:pos x="56" y="67"/>
                </a:cxn>
                <a:cxn ang="0">
                  <a:pos x="50" y="63"/>
                </a:cxn>
                <a:cxn ang="0">
                  <a:pos x="43" y="61"/>
                </a:cxn>
                <a:cxn ang="0">
                  <a:pos x="31" y="61"/>
                </a:cxn>
                <a:cxn ang="0">
                  <a:pos x="20" y="61"/>
                </a:cxn>
                <a:cxn ang="0">
                  <a:pos x="18" y="59"/>
                </a:cxn>
                <a:cxn ang="0">
                  <a:pos x="14" y="57"/>
                </a:cxn>
                <a:cxn ang="0">
                  <a:pos x="12" y="54"/>
                </a:cxn>
                <a:cxn ang="0">
                  <a:pos x="10" y="50"/>
                </a:cxn>
                <a:cxn ang="0">
                  <a:pos x="10" y="46"/>
                </a:cxn>
                <a:cxn ang="0">
                  <a:pos x="10" y="42"/>
                </a:cxn>
                <a:cxn ang="0">
                  <a:pos x="8" y="38"/>
                </a:cxn>
                <a:cxn ang="0">
                  <a:pos x="4" y="34"/>
                </a:cxn>
                <a:cxn ang="0">
                  <a:pos x="0" y="31"/>
                </a:cxn>
                <a:cxn ang="0">
                  <a:pos x="0" y="27"/>
                </a:cxn>
                <a:cxn ang="0">
                  <a:pos x="0" y="19"/>
                </a:cxn>
                <a:cxn ang="0">
                  <a:pos x="4" y="15"/>
                </a:cxn>
              </a:cxnLst>
              <a:rect l="0" t="0" r="r" b="b"/>
              <a:pathLst>
                <a:path w="89" h="67">
                  <a:moveTo>
                    <a:pt x="4" y="15"/>
                  </a:moveTo>
                  <a:lnTo>
                    <a:pt x="6" y="9"/>
                  </a:lnTo>
                  <a:lnTo>
                    <a:pt x="10" y="6"/>
                  </a:lnTo>
                  <a:lnTo>
                    <a:pt x="16" y="4"/>
                  </a:lnTo>
                  <a:lnTo>
                    <a:pt x="22" y="4"/>
                  </a:lnTo>
                  <a:lnTo>
                    <a:pt x="25" y="6"/>
                  </a:lnTo>
                  <a:lnTo>
                    <a:pt x="29" y="8"/>
                  </a:lnTo>
                  <a:lnTo>
                    <a:pt x="35" y="8"/>
                  </a:lnTo>
                  <a:lnTo>
                    <a:pt x="39" y="8"/>
                  </a:lnTo>
                  <a:lnTo>
                    <a:pt x="45" y="4"/>
                  </a:lnTo>
                  <a:lnTo>
                    <a:pt x="48" y="0"/>
                  </a:lnTo>
                  <a:lnTo>
                    <a:pt x="52" y="0"/>
                  </a:lnTo>
                  <a:lnTo>
                    <a:pt x="56" y="2"/>
                  </a:lnTo>
                  <a:lnTo>
                    <a:pt x="60" y="4"/>
                  </a:lnTo>
                  <a:lnTo>
                    <a:pt x="62" y="8"/>
                  </a:lnTo>
                  <a:lnTo>
                    <a:pt x="64" y="11"/>
                  </a:lnTo>
                  <a:lnTo>
                    <a:pt x="64" y="15"/>
                  </a:lnTo>
                  <a:lnTo>
                    <a:pt x="64" y="23"/>
                  </a:lnTo>
                  <a:lnTo>
                    <a:pt x="64" y="29"/>
                  </a:lnTo>
                  <a:lnTo>
                    <a:pt x="69" y="32"/>
                  </a:lnTo>
                  <a:lnTo>
                    <a:pt x="75" y="36"/>
                  </a:lnTo>
                  <a:lnTo>
                    <a:pt x="81" y="42"/>
                  </a:lnTo>
                  <a:lnTo>
                    <a:pt x="85" y="46"/>
                  </a:lnTo>
                  <a:lnTo>
                    <a:pt x="87" y="50"/>
                  </a:lnTo>
                  <a:lnTo>
                    <a:pt x="89" y="54"/>
                  </a:lnTo>
                  <a:lnTo>
                    <a:pt x="87" y="57"/>
                  </a:lnTo>
                  <a:lnTo>
                    <a:pt x="85" y="63"/>
                  </a:lnTo>
                  <a:lnTo>
                    <a:pt x="81" y="67"/>
                  </a:lnTo>
                  <a:lnTo>
                    <a:pt x="75" y="67"/>
                  </a:lnTo>
                  <a:lnTo>
                    <a:pt x="66" y="67"/>
                  </a:lnTo>
                  <a:lnTo>
                    <a:pt x="56" y="67"/>
                  </a:lnTo>
                  <a:lnTo>
                    <a:pt x="50" y="63"/>
                  </a:lnTo>
                  <a:lnTo>
                    <a:pt x="43" y="61"/>
                  </a:lnTo>
                  <a:lnTo>
                    <a:pt x="31" y="61"/>
                  </a:lnTo>
                  <a:lnTo>
                    <a:pt x="20" y="61"/>
                  </a:lnTo>
                  <a:lnTo>
                    <a:pt x="18" y="59"/>
                  </a:lnTo>
                  <a:lnTo>
                    <a:pt x="14" y="57"/>
                  </a:lnTo>
                  <a:lnTo>
                    <a:pt x="12" y="54"/>
                  </a:lnTo>
                  <a:lnTo>
                    <a:pt x="10" y="50"/>
                  </a:lnTo>
                  <a:lnTo>
                    <a:pt x="10" y="46"/>
                  </a:lnTo>
                  <a:lnTo>
                    <a:pt x="10" y="42"/>
                  </a:lnTo>
                  <a:lnTo>
                    <a:pt x="8" y="38"/>
                  </a:lnTo>
                  <a:lnTo>
                    <a:pt x="4" y="34"/>
                  </a:lnTo>
                  <a:lnTo>
                    <a:pt x="0" y="31"/>
                  </a:lnTo>
                  <a:lnTo>
                    <a:pt x="0" y="27"/>
                  </a:lnTo>
                  <a:lnTo>
                    <a:pt x="0" y="19"/>
                  </a:lnTo>
                  <a:lnTo>
                    <a:pt x="4" y="15"/>
                  </a:lnTo>
                </a:path>
              </a:pathLst>
            </a:custGeom>
            <a:noFill/>
            <a:ln w="3175">
              <a:solidFill>
                <a:srgbClr val="1F1A17"/>
              </a:solidFill>
              <a:prstDash val="solid"/>
              <a:round/>
              <a:headEnd/>
              <a:tailEnd/>
            </a:ln>
          </p:spPr>
          <p:txBody>
            <a:bodyPr/>
            <a:lstStyle/>
            <a:p>
              <a:endParaRPr lang="pt-BR"/>
            </a:p>
          </p:txBody>
        </p:sp>
        <p:sp>
          <p:nvSpPr>
            <p:cNvPr id="356382" name="Freeform 30"/>
            <p:cNvSpPr>
              <a:spLocks/>
            </p:cNvSpPr>
            <p:nvPr/>
          </p:nvSpPr>
          <p:spPr bwMode="auto">
            <a:xfrm>
              <a:off x="759" y="2939"/>
              <a:ext cx="8" cy="8"/>
            </a:xfrm>
            <a:custGeom>
              <a:avLst/>
              <a:gdLst/>
              <a:ahLst/>
              <a:cxnLst>
                <a:cxn ang="0">
                  <a:pos x="4" y="8"/>
                </a:cxn>
                <a:cxn ang="0">
                  <a:pos x="4" y="8"/>
                </a:cxn>
                <a:cxn ang="0">
                  <a:pos x="6" y="4"/>
                </a:cxn>
                <a:cxn ang="0">
                  <a:pos x="8" y="2"/>
                </a:cxn>
                <a:cxn ang="0">
                  <a:pos x="6" y="0"/>
                </a:cxn>
                <a:cxn ang="0">
                  <a:pos x="4" y="2"/>
                </a:cxn>
                <a:cxn ang="0">
                  <a:pos x="0" y="6"/>
                </a:cxn>
                <a:cxn ang="0">
                  <a:pos x="0" y="6"/>
                </a:cxn>
                <a:cxn ang="0">
                  <a:pos x="4" y="8"/>
                </a:cxn>
              </a:cxnLst>
              <a:rect l="0" t="0" r="r" b="b"/>
              <a:pathLst>
                <a:path w="8" h="8">
                  <a:moveTo>
                    <a:pt x="4" y="8"/>
                  </a:moveTo>
                  <a:lnTo>
                    <a:pt x="4" y="8"/>
                  </a:lnTo>
                  <a:lnTo>
                    <a:pt x="6" y="4"/>
                  </a:lnTo>
                  <a:lnTo>
                    <a:pt x="8" y="2"/>
                  </a:lnTo>
                  <a:lnTo>
                    <a:pt x="6" y="0"/>
                  </a:lnTo>
                  <a:lnTo>
                    <a:pt x="4" y="2"/>
                  </a:lnTo>
                  <a:lnTo>
                    <a:pt x="0" y="6"/>
                  </a:lnTo>
                  <a:lnTo>
                    <a:pt x="0" y="6"/>
                  </a:lnTo>
                  <a:lnTo>
                    <a:pt x="4" y="8"/>
                  </a:lnTo>
                  <a:close/>
                </a:path>
              </a:pathLst>
            </a:custGeom>
            <a:solidFill>
              <a:srgbClr val="1F1A17"/>
            </a:solidFill>
            <a:ln w="9525">
              <a:noFill/>
              <a:round/>
              <a:headEnd/>
              <a:tailEnd/>
            </a:ln>
          </p:spPr>
          <p:txBody>
            <a:bodyPr/>
            <a:lstStyle/>
            <a:p>
              <a:endParaRPr lang="pt-BR"/>
            </a:p>
          </p:txBody>
        </p:sp>
        <p:sp>
          <p:nvSpPr>
            <p:cNvPr id="356383" name="Freeform 31"/>
            <p:cNvSpPr>
              <a:spLocks/>
            </p:cNvSpPr>
            <p:nvPr/>
          </p:nvSpPr>
          <p:spPr bwMode="auto">
            <a:xfrm>
              <a:off x="759" y="2945"/>
              <a:ext cx="4" cy="6"/>
            </a:xfrm>
            <a:custGeom>
              <a:avLst/>
              <a:gdLst/>
              <a:ahLst/>
              <a:cxnLst>
                <a:cxn ang="0">
                  <a:pos x="4" y="6"/>
                </a:cxn>
                <a:cxn ang="0">
                  <a:pos x="4" y="6"/>
                </a:cxn>
                <a:cxn ang="0">
                  <a:pos x="4" y="4"/>
                </a:cxn>
                <a:cxn ang="0">
                  <a:pos x="4" y="2"/>
                </a:cxn>
                <a:cxn ang="0">
                  <a:pos x="0" y="0"/>
                </a:cxn>
                <a:cxn ang="0">
                  <a:pos x="0" y="4"/>
                </a:cxn>
                <a:cxn ang="0">
                  <a:pos x="2" y="6"/>
                </a:cxn>
                <a:cxn ang="0">
                  <a:pos x="2" y="6"/>
                </a:cxn>
                <a:cxn ang="0">
                  <a:pos x="4" y="6"/>
                </a:cxn>
              </a:cxnLst>
              <a:rect l="0" t="0" r="r" b="b"/>
              <a:pathLst>
                <a:path w="4" h="6">
                  <a:moveTo>
                    <a:pt x="4" y="6"/>
                  </a:moveTo>
                  <a:lnTo>
                    <a:pt x="4" y="6"/>
                  </a:lnTo>
                  <a:lnTo>
                    <a:pt x="4" y="4"/>
                  </a:lnTo>
                  <a:lnTo>
                    <a:pt x="4" y="2"/>
                  </a:lnTo>
                  <a:lnTo>
                    <a:pt x="0" y="0"/>
                  </a:lnTo>
                  <a:lnTo>
                    <a:pt x="0" y="4"/>
                  </a:lnTo>
                  <a:lnTo>
                    <a:pt x="2" y="6"/>
                  </a:lnTo>
                  <a:lnTo>
                    <a:pt x="2" y="6"/>
                  </a:lnTo>
                  <a:lnTo>
                    <a:pt x="4" y="6"/>
                  </a:lnTo>
                  <a:close/>
                </a:path>
              </a:pathLst>
            </a:custGeom>
            <a:solidFill>
              <a:srgbClr val="1F1A17"/>
            </a:solidFill>
            <a:ln w="9525">
              <a:noFill/>
              <a:round/>
              <a:headEnd/>
              <a:tailEnd/>
            </a:ln>
          </p:spPr>
          <p:txBody>
            <a:bodyPr/>
            <a:lstStyle/>
            <a:p>
              <a:endParaRPr lang="pt-BR"/>
            </a:p>
          </p:txBody>
        </p:sp>
        <p:sp>
          <p:nvSpPr>
            <p:cNvPr id="356384" name="Freeform 32"/>
            <p:cNvSpPr>
              <a:spLocks/>
            </p:cNvSpPr>
            <p:nvPr/>
          </p:nvSpPr>
          <p:spPr bwMode="auto">
            <a:xfrm>
              <a:off x="761" y="2949"/>
              <a:ext cx="2" cy="4"/>
            </a:xfrm>
            <a:custGeom>
              <a:avLst/>
              <a:gdLst/>
              <a:ahLst/>
              <a:cxnLst>
                <a:cxn ang="0">
                  <a:pos x="0" y="0"/>
                </a:cxn>
                <a:cxn ang="0">
                  <a:pos x="0" y="2"/>
                </a:cxn>
                <a:cxn ang="0">
                  <a:pos x="0" y="2"/>
                </a:cxn>
                <a:cxn ang="0">
                  <a:pos x="2" y="2"/>
                </a:cxn>
                <a:cxn ang="0">
                  <a:pos x="0" y="2"/>
                </a:cxn>
                <a:cxn ang="0">
                  <a:pos x="2" y="2"/>
                </a:cxn>
                <a:cxn ang="0">
                  <a:pos x="2" y="2"/>
                </a:cxn>
                <a:cxn ang="0">
                  <a:pos x="2" y="4"/>
                </a:cxn>
                <a:cxn ang="0">
                  <a:pos x="0" y="0"/>
                </a:cxn>
              </a:cxnLst>
              <a:rect l="0" t="0" r="r" b="b"/>
              <a:pathLst>
                <a:path w="2" h="4">
                  <a:moveTo>
                    <a:pt x="0" y="0"/>
                  </a:moveTo>
                  <a:lnTo>
                    <a:pt x="0" y="2"/>
                  </a:lnTo>
                  <a:lnTo>
                    <a:pt x="0" y="2"/>
                  </a:lnTo>
                  <a:lnTo>
                    <a:pt x="2" y="2"/>
                  </a:lnTo>
                  <a:lnTo>
                    <a:pt x="0" y="2"/>
                  </a:lnTo>
                  <a:lnTo>
                    <a:pt x="2" y="2"/>
                  </a:lnTo>
                  <a:lnTo>
                    <a:pt x="2" y="2"/>
                  </a:lnTo>
                  <a:lnTo>
                    <a:pt x="2" y="4"/>
                  </a:lnTo>
                  <a:lnTo>
                    <a:pt x="0" y="0"/>
                  </a:lnTo>
                  <a:close/>
                </a:path>
              </a:pathLst>
            </a:custGeom>
            <a:solidFill>
              <a:srgbClr val="1F1A17"/>
            </a:solidFill>
            <a:ln w="9525">
              <a:noFill/>
              <a:round/>
              <a:headEnd/>
              <a:tailEnd/>
            </a:ln>
          </p:spPr>
          <p:txBody>
            <a:bodyPr/>
            <a:lstStyle/>
            <a:p>
              <a:endParaRPr lang="pt-BR"/>
            </a:p>
          </p:txBody>
        </p:sp>
        <p:sp>
          <p:nvSpPr>
            <p:cNvPr id="356385" name="Freeform 33"/>
            <p:cNvSpPr>
              <a:spLocks/>
            </p:cNvSpPr>
            <p:nvPr/>
          </p:nvSpPr>
          <p:spPr bwMode="auto">
            <a:xfrm>
              <a:off x="761" y="2943"/>
              <a:ext cx="17" cy="10"/>
            </a:xfrm>
            <a:custGeom>
              <a:avLst/>
              <a:gdLst/>
              <a:ahLst/>
              <a:cxnLst>
                <a:cxn ang="0">
                  <a:pos x="17" y="0"/>
                </a:cxn>
                <a:cxn ang="0">
                  <a:pos x="17" y="0"/>
                </a:cxn>
                <a:cxn ang="0">
                  <a:pos x="8" y="4"/>
                </a:cxn>
                <a:cxn ang="0">
                  <a:pos x="0" y="6"/>
                </a:cxn>
                <a:cxn ang="0">
                  <a:pos x="2" y="10"/>
                </a:cxn>
                <a:cxn ang="0">
                  <a:pos x="10" y="6"/>
                </a:cxn>
                <a:cxn ang="0">
                  <a:pos x="17" y="4"/>
                </a:cxn>
                <a:cxn ang="0">
                  <a:pos x="17" y="4"/>
                </a:cxn>
                <a:cxn ang="0">
                  <a:pos x="17" y="0"/>
                </a:cxn>
              </a:cxnLst>
              <a:rect l="0" t="0" r="r" b="b"/>
              <a:pathLst>
                <a:path w="17" h="10">
                  <a:moveTo>
                    <a:pt x="17" y="0"/>
                  </a:moveTo>
                  <a:lnTo>
                    <a:pt x="17" y="0"/>
                  </a:lnTo>
                  <a:lnTo>
                    <a:pt x="8" y="4"/>
                  </a:lnTo>
                  <a:lnTo>
                    <a:pt x="0" y="6"/>
                  </a:lnTo>
                  <a:lnTo>
                    <a:pt x="2" y="10"/>
                  </a:lnTo>
                  <a:lnTo>
                    <a:pt x="10" y="6"/>
                  </a:lnTo>
                  <a:lnTo>
                    <a:pt x="17" y="4"/>
                  </a:lnTo>
                  <a:lnTo>
                    <a:pt x="17" y="4"/>
                  </a:lnTo>
                  <a:lnTo>
                    <a:pt x="17" y="0"/>
                  </a:lnTo>
                  <a:close/>
                </a:path>
              </a:pathLst>
            </a:custGeom>
            <a:solidFill>
              <a:srgbClr val="1F1A17"/>
            </a:solidFill>
            <a:ln w="9525">
              <a:noFill/>
              <a:round/>
              <a:headEnd/>
              <a:tailEnd/>
            </a:ln>
          </p:spPr>
          <p:txBody>
            <a:bodyPr/>
            <a:lstStyle/>
            <a:p>
              <a:endParaRPr lang="pt-BR"/>
            </a:p>
          </p:txBody>
        </p:sp>
        <p:sp>
          <p:nvSpPr>
            <p:cNvPr id="356386" name="Freeform 34"/>
            <p:cNvSpPr>
              <a:spLocks/>
            </p:cNvSpPr>
            <p:nvPr/>
          </p:nvSpPr>
          <p:spPr bwMode="auto">
            <a:xfrm>
              <a:off x="778" y="2943"/>
              <a:ext cx="10" cy="4"/>
            </a:xfrm>
            <a:custGeom>
              <a:avLst/>
              <a:gdLst/>
              <a:ahLst/>
              <a:cxnLst>
                <a:cxn ang="0">
                  <a:pos x="10" y="0"/>
                </a:cxn>
                <a:cxn ang="0">
                  <a:pos x="10" y="0"/>
                </a:cxn>
                <a:cxn ang="0">
                  <a:pos x="4" y="0"/>
                </a:cxn>
                <a:cxn ang="0">
                  <a:pos x="0" y="0"/>
                </a:cxn>
                <a:cxn ang="0">
                  <a:pos x="0" y="4"/>
                </a:cxn>
                <a:cxn ang="0">
                  <a:pos x="4" y="2"/>
                </a:cxn>
                <a:cxn ang="0">
                  <a:pos x="8" y="2"/>
                </a:cxn>
                <a:cxn ang="0">
                  <a:pos x="8" y="2"/>
                </a:cxn>
                <a:cxn ang="0">
                  <a:pos x="10" y="0"/>
                </a:cxn>
              </a:cxnLst>
              <a:rect l="0" t="0" r="r" b="b"/>
              <a:pathLst>
                <a:path w="10" h="4">
                  <a:moveTo>
                    <a:pt x="10" y="0"/>
                  </a:moveTo>
                  <a:lnTo>
                    <a:pt x="10" y="0"/>
                  </a:lnTo>
                  <a:lnTo>
                    <a:pt x="4" y="0"/>
                  </a:lnTo>
                  <a:lnTo>
                    <a:pt x="0" y="0"/>
                  </a:lnTo>
                  <a:lnTo>
                    <a:pt x="0" y="4"/>
                  </a:lnTo>
                  <a:lnTo>
                    <a:pt x="4" y="2"/>
                  </a:lnTo>
                  <a:lnTo>
                    <a:pt x="8" y="2"/>
                  </a:lnTo>
                  <a:lnTo>
                    <a:pt x="8" y="2"/>
                  </a:lnTo>
                  <a:lnTo>
                    <a:pt x="10" y="0"/>
                  </a:lnTo>
                  <a:close/>
                </a:path>
              </a:pathLst>
            </a:custGeom>
            <a:solidFill>
              <a:srgbClr val="1F1A17"/>
            </a:solidFill>
            <a:ln w="9525">
              <a:noFill/>
              <a:round/>
              <a:headEnd/>
              <a:tailEnd/>
            </a:ln>
          </p:spPr>
          <p:txBody>
            <a:bodyPr/>
            <a:lstStyle/>
            <a:p>
              <a:endParaRPr lang="pt-BR"/>
            </a:p>
          </p:txBody>
        </p:sp>
        <p:sp>
          <p:nvSpPr>
            <p:cNvPr id="356387" name="Freeform 35"/>
            <p:cNvSpPr>
              <a:spLocks/>
            </p:cNvSpPr>
            <p:nvPr/>
          </p:nvSpPr>
          <p:spPr bwMode="auto">
            <a:xfrm>
              <a:off x="784" y="2943"/>
              <a:ext cx="4" cy="10"/>
            </a:xfrm>
            <a:custGeom>
              <a:avLst/>
              <a:gdLst/>
              <a:ahLst/>
              <a:cxnLst>
                <a:cxn ang="0">
                  <a:pos x="4" y="10"/>
                </a:cxn>
                <a:cxn ang="0">
                  <a:pos x="4" y="6"/>
                </a:cxn>
                <a:cxn ang="0">
                  <a:pos x="4" y="0"/>
                </a:cxn>
                <a:cxn ang="0">
                  <a:pos x="2" y="2"/>
                </a:cxn>
                <a:cxn ang="0">
                  <a:pos x="2" y="6"/>
                </a:cxn>
                <a:cxn ang="0">
                  <a:pos x="0" y="10"/>
                </a:cxn>
                <a:cxn ang="0">
                  <a:pos x="4" y="10"/>
                </a:cxn>
              </a:cxnLst>
              <a:rect l="0" t="0" r="r" b="b"/>
              <a:pathLst>
                <a:path w="4" h="10">
                  <a:moveTo>
                    <a:pt x="4" y="10"/>
                  </a:moveTo>
                  <a:lnTo>
                    <a:pt x="4" y="6"/>
                  </a:lnTo>
                  <a:lnTo>
                    <a:pt x="4" y="0"/>
                  </a:lnTo>
                  <a:lnTo>
                    <a:pt x="2" y="2"/>
                  </a:lnTo>
                  <a:lnTo>
                    <a:pt x="2" y="6"/>
                  </a:lnTo>
                  <a:lnTo>
                    <a:pt x="0" y="10"/>
                  </a:lnTo>
                  <a:lnTo>
                    <a:pt x="4" y="10"/>
                  </a:lnTo>
                  <a:close/>
                </a:path>
              </a:pathLst>
            </a:custGeom>
            <a:solidFill>
              <a:srgbClr val="1F1A17"/>
            </a:solidFill>
            <a:ln w="9525">
              <a:noFill/>
              <a:round/>
              <a:headEnd/>
              <a:tailEnd/>
            </a:ln>
          </p:spPr>
          <p:txBody>
            <a:bodyPr/>
            <a:lstStyle/>
            <a:p>
              <a:endParaRPr lang="pt-BR"/>
            </a:p>
          </p:txBody>
        </p:sp>
        <p:sp>
          <p:nvSpPr>
            <p:cNvPr id="356388" name="Freeform 36"/>
            <p:cNvSpPr>
              <a:spLocks/>
            </p:cNvSpPr>
            <p:nvPr/>
          </p:nvSpPr>
          <p:spPr bwMode="auto">
            <a:xfrm>
              <a:off x="826" y="2926"/>
              <a:ext cx="10" cy="10"/>
            </a:xfrm>
            <a:custGeom>
              <a:avLst/>
              <a:gdLst/>
              <a:ahLst/>
              <a:cxnLst>
                <a:cxn ang="0">
                  <a:pos x="10" y="0"/>
                </a:cxn>
                <a:cxn ang="0">
                  <a:pos x="10" y="0"/>
                </a:cxn>
                <a:cxn ang="0">
                  <a:pos x="4" y="2"/>
                </a:cxn>
                <a:cxn ang="0">
                  <a:pos x="0" y="8"/>
                </a:cxn>
                <a:cxn ang="0">
                  <a:pos x="4" y="10"/>
                </a:cxn>
                <a:cxn ang="0">
                  <a:pos x="8" y="6"/>
                </a:cxn>
                <a:cxn ang="0">
                  <a:pos x="10" y="2"/>
                </a:cxn>
                <a:cxn ang="0">
                  <a:pos x="10" y="2"/>
                </a:cxn>
                <a:cxn ang="0">
                  <a:pos x="10" y="0"/>
                </a:cxn>
              </a:cxnLst>
              <a:rect l="0" t="0" r="r" b="b"/>
              <a:pathLst>
                <a:path w="10" h="10">
                  <a:moveTo>
                    <a:pt x="10" y="0"/>
                  </a:moveTo>
                  <a:lnTo>
                    <a:pt x="10" y="0"/>
                  </a:lnTo>
                  <a:lnTo>
                    <a:pt x="4" y="2"/>
                  </a:lnTo>
                  <a:lnTo>
                    <a:pt x="0" y="8"/>
                  </a:lnTo>
                  <a:lnTo>
                    <a:pt x="4" y="10"/>
                  </a:lnTo>
                  <a:lnTo>
                    <a:pt x="8" y="6"/>
                  </a:lnTo>
                  <a:lnTo>
                    <a:pt x="10" y="2"/>
                  </a:lnTo>
                  <a:lnTo>
                    <a:pt x="10" y="2"/>
                  </a:lnTo>
                  <a:lnTo>
                    <a:pt x="10" y="0"/>
                  </a:lnTo>
                  <a:close/>
                </a:path>
              </a:pathLst>
            </a:custGeom>
            <a:solidFill>
              <a:srgbClr val="1F1A17"/>
            </a:solidFill>
            <a:ln w="9525">
              <a:noFill/>
              <a:round/>
              <a:headEnd/>
              <a:tailEnd/>
            </a:ln>
          </p:spPr>
          <p:txBody>
            <a:bodyPr/>
            <a:lstStyle/>
            <a:p>
              <a:endParaRPr lang="pt-BR"/>
            </a:p>
          </p:txBody>
        </p:sp>
        <p:sp>
          <p:nvSpPr>
            <p:cNvPr id="356389" name="Freeform 37"/>
            <p:cNvSpPr>
              <a:spLocks/>
            </p:cNvSpPr>
            <p:nvPr/>
          </p:nvSpPr>
          <p:spPr bwMode="auto">
            <a:xfrm>
              <a:off x="836" y="2926"/>
              <a:ext cx="10" cy="4"/>
            </a:xfrm>
            <a:custGeom>
              <a:avLst/>
              <a:gdLst/>
              <a:ahLst/>
              <a:cxnLst>
                <a:cxn ang="0">
                  <a:pos x="10" y="0"/>
                </a:cxn>
                <a:cxn ang="0">
                  <a:pos x="10" y="0"/>
                </a:cxn>
                <a:cxn ang="0">
                  <a:pos x="6" y="0"/>
                </a:cxn>
                <a:cxn ang="0">
                  <a:pos x="0" y="0"/>
                </a:cxn>
                <a:cxn ang="0">
                  <a:pos x="0" y="2"/>
                </a:cxn>
                <a:cxn ang="0">
                  <a:pos x="4" y="4"/>
                </a:cxn>
                <a:cxn ang="0">
                  <a:pos x="10" y="4"/>
                </a:cxn>
                <a:cxn ang="0">
                  <a:pos x="10" y="4"/>
                </a:cxn>
                <a:cxn ang="0">
                  <a:pos x="10" y="0"/>
                </a:cxn>
              </a:cxnLst>
              <a:rect l="0" t="0" r="r" b="b"/>
              <a:pathLst>
                <a:path w="10" h="4">
                  <a:moveTo>
                    <a:pt x="10" y="0"/>
                  </a:moveTo>
                  <a:lnTo>
                    <a:pt x="10" y="0"/>
                  </a:lnTo>
                  <a:lnTo>
                    <a:pt x="6" y="0"/>
                  </a:lnTo>
                  <a:lnTo>
                    <a:pt x="0" y="0"/>
                  </a:lnTo>
                  <a:lnTo>
                    <a:pt x="0" y="2"/>
                  </a:lnTo>
                  <a:lnTo>
                    <a:pt x="4" y="4"/>
                  </a:lnTo>
                  <a:lnTo>
                    <a:pt x="10" y="4"/>
                  </a:lnTo>
                  <a:lnTo>
                    <a:pt x="10" y="4"/>
                  </a:lnTo>
                  <a:lnTo>
                    <a:pt x="10" y="0"/>
                  </a:lnTo>
                  <a:close/>
                </a:path>
              </a:pathLst>
            </a:custGeom>
            <a:solidFill>
              <a:srgbClr val="1F1A17"/>
            </a:solidFill>
            <a:ln w="9525">
              <a:noFill/>
              <a:round/>
              <a:headEnd/>
              <a:tailEnd/>
            </a:ln>
          </p:spPr>
          <p:txBody>
            <a:bodyPr/>
            <a:lstStyle/>
            <a:p>
              <a:endParaRPr lang="pt-BR"/>
            </a:p>
          </p:txBody>
        </p:sp>
        <p:sp>
          <p:nvSpPr>
            <p:cNvPr id="356390" name="Freeform 38"/>
            <p:cNvSpPr>
              <a:spLocks/>
            </p:cNvSpPr>
            <p:nvPr/>
          </p:nvSpPr>
          <p:spPr bwMode="auto">
            <a:xfrm>
              <a:off x="846" y="2918"/>
              <a:ext cx="9" cy="12"/>
            </a:xfrm>
            <a:custGeom>
              <a:avLst/>
              <a:gdLst/>
              <a:ahLst/>
              <a:cxnLst>
                <a:cxn ang="0">
                  <a:pos x="7" y="0"/>
                </a:cxn>
                <a:cxn ang="0">
                  <a:pos x="3" y="6"/>
                </a:cxn>
                <a:cxn ang="0">
                  <a:pos x="0" y="8"/>
                </a:cxn>
                <a:cxn ang="0">
                  <a:pos x="0" y="12"/>
                </a:cxn>
                <a:cxn ang="0">
                  <a:pos x="5" y="8"/>
                </a:cxn>
                <a:cxn ang="0">
                  <a:pos x="9" y="2"/>
                </a:cxn>
                <a:cxn ang="0">
                  <a:pos x="7" y="0"/>
                </a:cxn>
              </a:cxnLst>
              <a:rect l="0" t="0" r="r" b="b"/>
              <a:pathLst>
                <a:path w="9" h="12">
                  <a:moveTo>
                    <a:pt x="7" y="0"/>
                  </a:moveTo>
                  <a:lnTo>
                    <a:pt x="3" y="6"/>
                  </a:lnTo>
                  <a:lnTo>
                    <a:pt x="0" y="8"/>
                  </a:lnTo>
                  <a:lnTo>
                    <a:pt x="0" y="12"/>
                  </a:lnTo>
                  <a:lnTo>
                    <a:pt x="5" y="8"/>
                  </a:lnTo>
                  <a:lnTo>
                    <a:pt x="9" y="2"/>
                  </a:lnTo>
                  <a:lnTo>
                    <a:pt x="7" y="0"/>
                  </a:lnTo>
                  <a:close/>
                </a:path>
              </a:pathLst>
            </a:custGeom>
            <a:solidFill>
              <a:srgbClr val="1F1A17"/>
            </a:solidFill>
            <a:ln w="9525">
              <a:noFill/>
              <a:round/>
              <a:headEnd/>
              <a:tailEnd/>
            </a:ln>
          </p:spPr>
          <p:txBody>
            <a:bodyPr/>
            <a:lstStyle/>
            <a:p>
              <a:endParaRPr lang="pt-BR"/>
            </a:p>
          </p:txBody>
        </p:sp>
        <p:sp>
          <p:nvSpPr>
            <p:cNvPr id="356391" name="Freeform 39"/>
            <p:cNvSpPr>
              <a:spLocks/>
            </p:cNvSpPr>
            <p:nvPr/>
          </p:nvSpPr>
          <p:spPr bwMode="auto">
            <a:xfrm>
              <a:off x="880" y="2949"/>
              <a:ext cx="10" cy="8"/>
            </a:xfrm>
            <a:custGeom>
              <a:avLst/>
              <a:gdLst/>
              <a:ahLst/>
              <a:cxnLst>
                <a:cxn ang="0">
                  <a:pos x="4" y="8"/>
                </a:cxn>
                <a:cxn ang="0">
                  <a:pos x="4" y="8"/>
                </a:cxn>
                <a:cxn ang="0">
                  <a:pos x="6" y="6"/>
                </a:cxn>
                <a:cxn ang="0">
                  <a:pos x="10" y="2"/>
                </a:cxn>
                <a:cxn ang="0">
                  <a:pos x="8" y="0"/>
                </a:cxn>
                <a:cxn ang="0">
                  <a:pos x="4" y="2"/>
                </a:cxn>
                <a:cxn ang="0">
                  <a:pos x="0" y="8"/>
                </a:cxn>
                <a:cxn ang="0">
                  <a:pos x="0" y="8"/>
                </a:cxn>
                <a:cxn ang="0">
                  <a:pos x="4" y="8"/>
                </a:cxn>
              </a:cxnLst>
              <a:rect l="0" t="0" r="r" b="b"/>
              <a:pathLst>
                <a:path w="10" h="8">
                  <a:moveTo>
                    <a:pt x="4" y="8"/>
                  </a:moveTo>
                  <a:lnTo>
                    <a:pt x="4" y="8"/>
                  </a:lnTo>
                  <a:lnTo>
                    <a:pt x="6" y="6"/>
                  </a:lnTo>
                  <a:lnTo>
                    <a:pt x="10" y="2"/>
                  </a:lnTo>
                  <a:lnTo>
                    <a:pt x="8" y="0"/>
                  </a:lnTo>
                  <a:lnTo>
                    <a:pt x="4" y="2"/>
                  </a:lnTo>
                  <a:lnTo>
                    <a:pt x="0" y="8"/>
                  </a:lnTo>
                  <a:lnTo>
                    <a:pt x="0" y="8"/>
                  </a:lnTo>
                  <a:lnTo>
                    <a:pt x="4" y="8"/>
                  </a:lnTo>
                  <a:close/>
                </a:path>
              </a:pathLst>
            </a:custGeom>
            <a:solidFill>
              <a:srgbClr val="1F1A17"/>
            </a:solidFill>
            <a:ln w="9525">
              <a:noFill/>
              <a:round/>
              <a:headEnd/>
              <a:tailEnd/>
            </a:ln>
          </p:spPr>
          <p:txBody>
            <a:bodyPr/>
            <a:lstStyle/>
            <a:p>
              <a:endParaRPr lang="pt-BR"/>
            </a:p>
          </p:txBody>
        </p:sp>
        <p:sp>
          <p:nvSpPr>
            <p:cNvPr id="356392" name="Freeform 40"/>
            <p:cNvSpPr>
              <a:spLocks/>
            </p:cNvSpPr>
            <p:nvPr/>
          </p:nvSpPr>
          <p:spPr bwMode="auto">
            <a:xfrm>
              <a:off x="880" y="2957"/>
              <a:ext cx="10" cy="9"/>
            </a:xfrm>
            <a:custGeom>
              <a:avLst/>
              <a:gdLst/>
              <a:ahLst/>
              <a:cxnLst>
                <a:cxn ang="0">
                  <a:pos x="10" y="7"/>
                </a:cxn>
                <a:cxn ang="0">
                  <a:pos x="10" y="7"/>
                </a:cxn>
                <a:cxn ang="0">
                  <a:pos x="6" y="4"/>
                </a:cxn>
                <a:cxn ang="0">
                  <a:pos x="4" y="0"/>
                </a:cxn>
                <a:cxn ang="0">
                  <a:pos x="0" y="0"/>
                </a:cxn>
                <a:cxn ang="0">
                  <a:pos x="2" y="6"/>
                </a:cxn>
                <a:cxn ang="0">
                  <a:pos x="6" y="9"/>
                </a:cxn>
                <a:cxn ang="0">
                  <a:pos x="6" y="9"/>
                </a:cxn>
                <a:cxn ang="0">
                  <a:pos x="10" y="7"/>
                </a:cxn>
              </a:cxnLst>
              <a:rect l="0" t="0" r="r" b="b"/>
              <a:pathLst>
                <a:path w="10" h="9">
                  <a:moveTo>
                    <a:pt x="10" y="7"/>
                  </a:moveTo>
                  <a:lnTo>
                    <a:pt x="10" y="7"/>
                  </a:lnTo>
                  <a:lnTo>
                    <a:pt x="6" y="4"/>
                  </a:lnTo>
                  <a:lnTo>
                    <a:pt x="4" y="0"/>
                  </a:lnTo>
                  <a:lnTo>
                    <a:pt x="0" y="0"/>
                  </a:lnTo>
                  <a:lnTo>
                    <a:pt x="2" y="6"/>
                  </a:lnTo>
                  <a:lnTo>
                    <a:pt x="6" y="9"/>
                  </a:lnTo>
                  <a:lnTo>
                    <a:pt x="6" y="9"/>
                  </a:lnTo>
                  <a:lnTo>
                    <a:pt x="10" y="7"/>
                  </a:lnTo>
                  <a:close/>
                </a:path>
              </a:pathLst>
            </a:custGeom>
            <a:solidFill>
              <a:srgbClr val="1F1A17"/>
            </a:solidFill>
            <a:ln w="9525">
              <a:noFill/>
              <a:round/>
              <a:headEnd/>
              <a:tailEnd/>
            </a:ln>
          </p:spPr>
          <p:txBody>
            <a:bodyPr/>
            <a:lstStyle/>
            <a:p>
              <a:endParaRPr lang="pt-BR"/>
            </a:p>
          </p:txBody>
        </p:sp>
        <p:sp>
          <p:nvSpPr>
            <p:cNvPr id="356393" name="Freeform 41"/>
            <p:cNvSpPr>
              <a:spLocks/>
            </p:cNvSpPr>
            <p:nvPr/>
          </p:nvSpPr>
          <p:spPr bwMode="auto">
            <a:xfrm>
              <a:off x="886" y="2964"/>
              <a:ext cx="8" cy="10"/>
            </a:xfrm>
            <a:custGeom>
              <a:avLst/>
              <a:gdLst/>
              <a:ahLst/>
              <a:cxnLst>
                <a:cxn ang="0">
                  <a:pos x="8" y="8"/>
                </a:cxn>
                <a:cxn ang="0">
                  <a:pos x="8" y="8"/>
                </a:cxn>
                <a:cxn ang="0">
                  <a:pos x="6" y="6"/>
                </a:cxn>
                <a:cxn ang="0">
                  <a:pos x="4" y="0"/>
                </a:cxn>
                <a:cxn ang="0">
                  <a:pos x="0" y="2"/>
                </a:cxn>
                <a:cxn ang="0">
                  <a:pos x="2" y="6"/>
                </a:cxn>
                <a:cxn ang="0">
                  <a:pos x="4" y="10"/>
                </a:cxn>
                <a:cxn ang="0">
                  <a:pos x="4" y="10"/>
                </a:cxn>
                <a:cxn ang="0">
                  <a:pos x="8" y="8"/>
                </a:cxn>
              </a:cxnLst>
              <a:rect l="0" t="0" r="r" b="b"/>
              <a:pathLst>
                <a:path w="8" h="10">
                  <a:moveTo>
                    <a:pt x="8" y="8"/>
                  </a:moveTo>
                  <a:lnTo>
                    <a:pt x="8" y="8"/>
                  </a:lnTo>
                  <a:lnTo>
                    <a:pt x="6" y="6"/>
                  </a:lnTo>
                  <a:lnTo>
                    <a:pt x="4" y="0"/>
                  </a:lnTo>
                  <a:lnTo>
                    <a:pt x="0" y="2"/>
                  </a:lnTo>
                  <a:lnTo>
                    <a:pt x="2" y="6"/>
                  </a:lnTo>
                  <a:lnTo>
                    <a:pt x="4" y="10"/>
                  </a:lnTo>
                  <a:lnTo>
                    <a:pt x="4" y="10"/>
                  </a:lnTo>
                  <a:lnTo>
                    <a:pt x="8" y="8"/>
                  </a:lnTo>
                  <a:close/>
                </a:path>
              </a:pathLst>
            </a:custGeom>
            <a:solidFill>
              <a:srgbClr val="1F1A17"/>
            </a:solidFill>
            <a:ln w="9525">
              <a:noFill/>
              <a:round/>
              <a:headEnd/>
              <a:tailEnd/>
            </a:ln>
          </p:spPr>
          <p:txBody>
            <a:bodyPr/>
            <a:lstStyle/>
            <a:p>
              <a:endParaRPr lang="pt-BR"/>
            </a:p>
          </p:txBody>
        </p:sp>
        <p:sp>
          <p:nvSpPr>
            <p:cNvPr id="356394" name="Freeform 42"/>
            <p:cNvSpPr>
              <a:spLocks/>
            </p:cNvSpPr>
            <p:nvPr/>
          </p:nvSpPr>
          <p:spPr bwMode="auto">
            <a:xfrm>
              <a:off x="890" y="2972"/>
              <a:ext cx="4" cy="2"/>
            </a:xfrm>
            <a:custGeom>
              <a:avLst/>
              <a:gdLst/>
              <a:ahLst/>
              <a:cxnLst>
                <a:cxn ang="0">
                  <a:pos x="0" y="2"/>
                </a:cxn>
                <a:cxn ang="0">
                  <a:pos x="4" y="2"/>
                </a:cxn>
                <a:cxn ang="0">
                  <a:pos x="4" y="0"/>
                </a:cxn>
                <a:cxn ang="0">
                  <a:pos x="0" y="2"/>
                </a:cxn>
                <a:cxn ang="0">
                  <a:pos x="0" y="2"/>
                </a:cxn>
                <a:cxn ang="0">
                  <a:pos x="4" y="0"/>
                </a:cxn>
                <a:cxn ang="0">
                  <a:pos x="0" y="2"/>
                </a:cxn>
              </a:cxnLst>
              <a:rect l="0" t="0" r="r" b="b"/>
              <a:pathLst>
                <a:path w="4" h="2">
                  <a:moveTo>
                    <a:pt x="0" y="2"/>
                  </a:moveTo>
                  <a:lnTo>
                    <a:pt x="4" y="2"/>
                  </a:lnTo>
                  <a:lnTo>
                    <a:pt x="4" y="0"/>
                  </a:lnTo>
                  <a:lnTo>
                    <a:pt x="0" y="2"/>
                  </a:lnTo>
                  <a:lnTo>
                    <a:pt x="0" y="2"/>
                  </a:lnTo>
                  <a:lnTo>
                    <a:pt x="4" y="0"/>
                  </a:lnTo>
                  <a:lnTo>
                    <a:pt x="0" y="2"/>
                  </a:lnTo>
                  <a:close/>
                </a:path>
              </a:pathLst>
            </a:custGeom>
            <a:solidFill>
              <a:srgbClr val="1F1A17"/>
            </a:solidFill>
            <a:ln w="9525">
              <a:noFill/>
              <a:round/>
              <a:headEnd/>
              <a:tailEnd/>
            </a:ln>
          </p:spPr>
          <p:txBody>
            <a:bodyPr/>
            <a:lstStyle/>
            <a:p>
              <a:endParaRPr lang="pt-BR"/>
            </a:p>
          </p:txBody>
        </p:sp>
        <p:sp>
          <p:nvSpPr>
            <p:cNvPr id="356395" name="Freeform 43"/>
            <p:cNvSpPr>
              <a:spLocks/>
            </p:cNvSpPr>
            <p:nvPr/>
          </p:nvSpPr>
          <p:spPr bwMode="auto">
            <a:xfrm>
              <a:off x="823" y="3043"/>
              <a:ext cx="9" cy="6"/>
            </a:xfrm>
            <a:custGeom>
              <a:avLst/>
              <a:gdLst/>
              <a:ahLst/>
              <a:cxnLst>
                <a:cxn ang="0">
                  <a:pos x="9" y="0"/>
                </a:cxn>
                <a:cxn ang="0">
                  <a:pos x="9" y="0"/>
                </a:cxn>
                <a:cxn ang="0">
                  <a:pos x="3" y="0"/>
                </a:cxn>
                <a:cxn ang="0">
                  <a:pos x="0" y="4"/>
                </a:cxn>
                <a:cxn ang="0">
                  <a:pos x="0" y="6"/>
                </a:cxn>
                <a:cxn ang="0">
                  <a:pos x="5" y="4"/>
                </a:cxn>
                <a:cxn ang="0">
                  <a:pos x="9" y="2"/>
                </a:cxn>
                <a:cxn ang="0">
                  <a:pos x="9" y="2"/>
                </a:cxn>
                <a:cxn ang="0">
                  <a:pos x="9" y="0"/>
                </a:cxn>
              </a:cxnLst>
              <a:rect l="0" t="0" r="r" b="b"/>
              <a:pathLst>
                <a:path w="9" h="6">
                  <a:moveTo>
                    <a:pt x="9" y="0"/>
                  </a:moveTo>
                  <a:lnTo>
                    <a:pt x="9" y="0"/>
                  </a:lnTo>
                  <a:lnTo>
                    <a:pt x="3" y="0"/>
                  </a:lnTo>
                  <a:lnTo>
                    <a:pt x="0" y="4"/>
                  </a:lnTo>
                  <a:lnTo>
                    <a:pt x="0" y="6"/>
                  </a:lnTo>
                  <a:lnTo>
                    <a:pt x="5" y="4"/>
                  </a:lnTo>
                  <a:lnTo>
                    <a:pt x="9" y="2"/>
                  </a:lnTo>
                  <a:lnTo>
                    <a:pt x="9" y="2"/>
                  </a:lnTo>
                  <a:lnTo>
                    <a:pt x="9" y="0"/>
                  </a:lnTo>
                  <a:close/>
                </a:path>
              </a:pathLst>
            </a:custGeom>
            <a:solidFill>
              <a:srgbClr val="1F1A17"/>
            </a:solidFill>
            <a:ln w="9525">
              <a:noFill/>
              <a:round/>
              <a:headEnd/>
              <a:tailEnd/>
            </a:ln>
          </p:spPr>
          <p:txBody>
            <a:bodyPr/>
            <a:lstStyle/>
            <a:p>
              <a:endParaRPr lang="pt-BR"/>
            </a:p>
          </p:txBody>
        </p:sp>
        <p:sp>
          <p:nvSpPr>
            <p:cNvPr id="356396" name="Freeform 44"/>
            <p:cNvSpPr>
              <a:spLocks/>
            </p:cNvSpPr>
            <p:nvPr/>
          </p:nvSpPr>
          <p:spPr bwMode="auto">
            <a:xfrm>
              <a:off x="832" y="3043"/>
              <a:ext cx="8" cy="6"/>
            </a:xfrm>
            <a:custGeom>
              <a:avLst/>
              <a:gdLst/>
              <a:ahLst/>
              <a:cxnLst>
                <a:cxn ang="0">
                  <a:pos x="8" y="4"/>
                </a:cxn>
                <a:cxn ang="0">
                  <a:pos x="8" y="4"/>
                </a:cxn>
                <a:cxn ang="0">
                  <a:pos x="4" y="0"/>
                </a:cxn>
                <a:cxn ang="0">
                  <a:pos x="0" y="0"/>
                </a:cxn>
                <a:cxn ang="0">
                  <a:pos x="0" y="2"/>
                </a:cxn>
                <a:cxn ang="0">
                  <a:pos x="2" y="4"/>
                </a:cxn>
                <a:cxn ang="0">
                  <a:pos x="6" y="6"/>
                </a:cxn>
                <a:cxn ang="0">
                  <a:pos x="6" y="6"/>
                </a:cxn>
                <a:cxn ang="0">
                  <a:pos x="8" y="4"/>
                </a:cxn>
              </a:cxnLst>
              <a:rect l="0" t="0" r="r" b="b"/>
              <a:pathLst>
                <a:path w="8" h="6">
                  <a:moveTo>
                    <a:pt x="8" y="4"/>
                  </a:moveTo>
                  <a:lnTo>
                    <a:pt x="8" y="4"/>
                  </a:lnTo>
                  <a:lnTo>
                    <a:pt x="4" y="0"/>
                  </a:lnTo>
                  <a:lnTo>
                    <a:pt x="0" y="0"/>
                  </a:lnTo>
                  <a:lnTo>
                    <a:pt x="0" y="2"/>
                  </a:lnTo>
                  <a:lnTo>
                    <a:pt x="2" y="4"/>
                  </a:lnTo>
                  <a:lnTo>
                    <a:pt x="6" y="6"/>
                  </a:lnTo>
                  <a:lnTo>
                    <a:pt x="6" y="6"/>
                  </a:lnTo>
                  <a:lnTo>
                    <a:pt x="8" y="4"/>
                  </a:lnTo>
                  <a:close/>
                </a:path>
              </a:pathLst>
            </a:custGeom>
            <a:solidFill>
              <a:srgbClr val="1F1A17"/>
            </a:solidFill>
            <a:ln w="9525">
              <a:noFill/>
              <a:round/>
              <a:headEnd/>
              <a:tailEnd/>
            </a:ln>
          </p:spPr>
          <p:txBody>
            <a:bodyPr/>
            <a:lstStyle/>
            <a:p>
              <a:endParaRPr lang="pt-BR"/>
            </a:p>
          </p:txBody>
        </p:sp>
        <p:sp>
          <p:nvSpPr>
            <p:cNvPr id="356397" name="Freeform 45"/>
            <p:cNvSpPr>
              <a:spLocks/>
            </p:cNvSpPr>
            <p:nvPr/>
          </p:nvSpPr>
          <p:spPr bwMode="auto">
            <a:xfrm>
              <a:off x="838" y="3047"/>
              <a:ext cx="4" cy="10"/>
            </a:xfrm>
            <a:custGeom>
              <a:avLst/>
              <a:gdLst/>
              <a:ahLst/>
              <a:cxnLst>
                <a:cxn ang="0">
                  <a:pos x="2" y="10"/>
                </a:cxn>
                <a:cxn ang="0">
                  <a:pos x="2" y="10"/>
                </a:cxn>
                <a:cxn ang="0">
                  <a:pos x="4" y="4"/>
                </a:cxn>
                <a:cxn ang="0">
                  <a:pos x="2" y="0"/>
                </a:cxn>
                <a:cxn ang="0">
                  <a:pos x="0" y="2"/>
                </a:cxn>
                <a:cxn ang="0">
                  <a:pos x="0" y="4"/>
                </a:cxn>
                <a:cxn ang="0">
                  <a:pos x="0" y="8"/>
                </a:cxn>
                <a:cxn ang="0">
                  <a:pos x="0" y="8"/>
                </a:cxn>
                <a:cxn ang="0">
                  <a:pos x="2" y="10"/>
                </a:cxn>
              </a:cxnLst>
              <a:rect l="0" t="0" r="r" b="b"/>
              <a:pathLst>
                <a:path w="4" h="10">
                  <a:moveTo>
                    <a:pt x="2" y="10"/>
                  </a:moveTo>
                  <a:lnTo>
                    <a:pt x="2" y="10"/>
                  </a:lnTo>
                  <a:lnTo>
                    <a:pt x="4" y="4"/>
                  </a:lnTo>
                  <a:lnTo>
                    <a:pt x="2" y="0"/>
                  </a:lnTo>
                  <a:lnTo>
                    <a:pt x="0" y="2"/>
                  </a:lnTo>
                  <a:lnTo>
                    <a:pt x="0" y="4"/>
                  </a:lnTo>
                  <a:lnTo>
                    <a:pt x="0" y="8"/>
                  </a:lnTo>
                  <a:lnTo>
                    <a:pt x="0" y="8"/>
                  </a:lnTo>
                  <a:lnTo>
                    <a:pt x="2" y="10"/>
                  </a:lnTo>
                  <a:close/>
                </a:path>
              </a:pathLst>
            </a:custGeom>
            <a:solidFill>
              <a:srgbClr val="1F1A17"/>
            </a:solidFill>
            <a:ln w="9525">
              <a:noFill/>
              <a:round/>
              <a:headEnd/>
              <a:tailEnd/>
            </a:ln>
          </p:spPr>
          <p:txBody>
            <a:bodyPr/>
            <a:lstStyle/>
            <a:p>
              <a:endParaRPr lang="pt-BR"/>
            </a:p>
          </p:txBody>
        </p:sp>
        <p:sp>
          <p:nvSpPr>
            <p:cNvPr id="356398" name="Freeform 46"/>
            <p:cNvSpPr>
              <a:spLocks/>
            </p:cNvSpPr>
            <p:nvPr/>
          </p:nvSpPr>
          <p:spPr bwMode="auto">
            <a:xfrm>
              <a:off x="834" y="3055"/>
              <a:ext cx="6" cy="11"/>
            </a:xfrm>
            <a:custGeom>
              <a:avLst/>
              <a:gdLst/>
              <a:ahLst/>
              <a:cxnLst>
                <a:cxn ang="0">
                  <a:pos x="2" y="11"/>
                </a:cxn>
                <a:cxn ang="0">
                  <a:pos x="4" y="5"/>
                </a:cxn>
                <a:cxn ang="0">
                  <a:pos x="6" y="2"/>
                </a:cxn>
                <a:cxn ang="0">
                  <a:pos x="4" y="0"/>
                </a:cxn>
                <a:cxn ang="0">
                  <a:pos x="2" y="5"/>
                </a:cxn>
                <a:cxn ang="0">
                  <a:pos x="0" y="9"/>
                </a:cxn>
                <a:cxn ang="0">
                  <a:pos x="2" y="11"/>
                </a:cxn>
              </a:cxnLst>
              <a:rect l="0" t="0" r="r" b="b"/>
              <a:pathLst>
                <a:path w="6" h="11">
                  <a:moveTo>
                    <a:pt x="2" y="11"/>
                  </a:moveTo>
                  <a:lnTo>
                    <a:pt x="4" y="5"/>
                  </a:lnTo>
                  <a:lnTo>
                    <a:pt x="6" y="2"/>
                  </a:lnTo>
                  <a:lnTo>
                    <a:pt x="4" y="0"/>
                  </a:lnTo>
                  <a:lnTo>
                    <a:pt x="2" y="5"/>
                  </a:lnTo>
                  <a:lnTo>
                    <a:pt x="0" y="9"/>
                  </a:lnTo>
                  <a:lnTo>
                    <a:pt x="2" y="11"/>
                  </a:lnTo>
                  <a:close/>
                </a:path>
              </a:pathLst>
            </a:custGeom>
            <a:solidFill>
              <a:srgbClr val="1F1A17"/>
            </a:solidFill>
            <a:ln w="9525">
              <a:noFill/>
              <a:round/>
              <a:headEnd/>
              <a:tailEnd/>
            </a:ln>
          </p:spPr>
          <p:txBody>
            <a:bodyPr/>
            <a:lstStyle/>
            <a:p>
              <a:endParaRPr lang="pt-BR"/>
            </a:p>
          </p:txBody>
        </p:sp>
        <p:sp>
          <p:nvSpPr>
            <p:cNvPr id="356399" name="Freeform 47"/>
            <p:cNvSpPr>
              <a:spLocks/>
            </p:cNvSpPr>
            <p:nvPr/>
          </p:nvSpPr>
          <p:spPr bwMode="auto">
            <a:xfrm>
              <a:off x="744" y="3009"/>
              <a:ext cx="8" cy="9"/>
            </a:xfrm>
            <a:custGeom>
              <a:avLst/>
              <a:gdLst/>
              <a:ahLst/>
              <a:cxnLst>
                <a:cxn ang="0">
                  <a:pos x="8" y="7"/>
                </a:cxn>
                <a:cxn ang="0">
                  <a:pos x="8" y="7"/>
                </a:cxn>
                <a:cxn ang="0">
                  <a:pos x="6" y="3"/>
                </a:cxn>
                <a:cxn ang="0">
                  <a:pos x="4" y="0"/>
                </a:cxn>
                <a:cxn ang="0">
                  <a:pos x="0" y="1"/>
                </a:cxn>
                <a:cxn ang="0">
                  <a:pos x="2" y="5"/>
                </a:cxn>
                <a:cxn ang="0">
                  <a:pos x="4" y="9"/>
                </a:cxn>
                <a:cxn ang="0">
                  <a:pos x="4" y="9"/>
                </a:cxn>
                <a:cxn ang="0">
                  <a:pos x="8" y="7"/>
                </a:cxn>
              </a:cxnLst>
              <a:rect l="0" t="0" r="r" b="b"/>
              <a:pathLst>
                <a:path w="8" h="9">
                  <a:moveTo>
                    <a:pt x="8" y="7"/>
                  </a:moveTo>
                  <a:lnTo>
                    <a:pt x="8" y="7"/>
                  </a:lnTo>
                  <a:lnTo>
                    <a:pt x="6" y="3"/>
                  </a:lnTo>
                  <a:lnTo>
                    <a:pt x="4" y="0"/>
                  </a:lnTo>
                  <a:lnTo>
                    <a:pt x="0" y="1"/>
                  </a:lnTo>
                  <a:lnTo>
                    <a:pt x="2" y="5"/>
                  </a:lnTo>
                  <a:lnTo>
                    <a:pt x="4" y="9"/>
                  </a:lnTo>
                  <a:lnTo>
                    <a:pt x="4" y="9"/>
                  </a:lnTo>
                  <a:lnTo>
                    <a:pt x="8" y="7"/>
                  </a:lnTo>
                  <a:close/>
                </a:path>
              </a:pathLst>
            </a:custGeom>
            <a:solidFill>
              <a:srgbClr val="1F1A17"/>
            </a:solidFill>
            <a:ln w="9525">
              <a:noFill/>
              <a:round/>
              <a:headEnd/>
              <a:tailEnd/>
            </a:ln>
          </p:spPr>
          <p:txBody>
            <a:bodyPr/>
            <a:lstStyle/>
            <a:p>
              <a:endParaRPr lang="pt-BR"/>
            </a:p>
          </p:txBody>
        </p:sp>
        <p:sp>
          <p:nvSpPr>
            <p:cNvPr id="356400" name="Freeform 48"/>
            <p:cNvSpPr>
              <a:spLocks/>
            </p:cNvSpPr>
            <p:nvPr/>
          </p:nvSpPr>
          <p:spPr bwMode="auto">
            <a:xfrm>
              <a:off x="748" y="3016"/>
              <a:ext cx="4" cy="12"/>
            </a:xfrm>
            <a:custGeom>
              <a:avLst/>
              <a:gdLst/>
              <a:ahLst/>
              <a:cxnLst>
                <a:cxn ang="0">
                  <a:pos x="4" y="12"/>
                </a:cxn>
                <a:cxn ang="0">
                  <a:pos x="4" y="12"/>
                </a:cxn>
                <a:cxn ang="0">
                  <a:pos x="4" y="6"/>
                </a:cxn>
                <a:cxn ang="0">
                  <a:pos x="4" y="0"/>
                </a:cxn>
                <a:cxn ang="0">
                  <a:pos x="0" y="2"/>
                </a:cxn>
                <a:cxn ang="0">
                  <a:pos x="0" y="6"/>
                </a:cxn>
                <a:cxn ang="0">
                  <a:pos x="0" y="10"/>
                </a:cxn>
                <a:cxn ang="0">
                  <a:pos x="0" y="10"/>
                </a:cxn>
                <a:cxn ang="0">
                  <a:pos x="4" y="12"/>
                </a:cxn>
              </a:cxnLst>
              <a:rect l="0" t="0" r="r" b="b"/>
              <a:pathLst>
                <a:path w="4" h="12">
                  <a:moveTo>
                    <a:pt x="4" y="12"/>
                  </a:moveTo>
                  <a:lnTo>
                    <a:pt x="4" y="12"/>
                  </a:lnTo>
                  <a:lnTo>
                    <a:pt x="4" y="6"/>
                  </a:lnTo>
                  <a:lnTo>
                    <a:pt x="4" y="0"/>
                  </a:lnTo>
                  <a:lnTo>
                    <a:pt x="0" y="2"/>
                  </a:lnTo>
                  <a:lnTo>
                    <a:pt x="0" y="6"/>
                  </a:lnTo>
                  <a:lnTo>
                    <a:pt x="0" y="10"/>
                  </a:lnTo>
                  <a:lnTo>
                    <a:pt x="0" y="10"/>
                  </a:lnTo>
                  <a:lnTo>
                    <a:pt x="4" y="12"/>
                  </a:lnTo>
                  <a:close/>
                </a:path>
              </a:pathLst>
            </a:custGeom>
            <a:solidFill>
              <a:srgbClr val="1F1A17"/>
            </a:solidFill>
            <a:ln w="9525">
              <a:noFill/>
              <a:round/>
              <a:headEnd/>
              <a:tailEnd/>
            </a:ln>
          </p:spPr>
          <p:txBody>
            <a:bodyPr/>
            <a:lstStyle/>
            <a:p>
              <a:endParaRPr lang="pt-BR"/>
            </a:p>
          </p:txBody>
        </p:sp>
        <p:sp>
          <p:nvSpPr>
            <p:cNvPr id="356401" name="Freeform 49"/>
            <p:cNvSpPr>
              <a:spLocks/>
            </p:cNvSpPr>
            <p:nvPr/>
          </p:nvSpPr>
          <p:spPr bwMode="auto">
            <a:xfrm>
              <a:off x="744" y="3026"/>
              <a:ext cx="8" cy="6"/>
            </a:xfrm>
            <a:custGeom>
              <a:avLst/>
              <a:gdLst/>
              <a:ahLst/>
              <a:cxnLst>
                <a:cxn ang="0">
                  <a:pos x="4" y="6"/>
                </a:cxn>
                <a:cxn ang="0">
                  <a:pos x="4" y="6"/>
                </a:cxn>
                <a:cxn ang="0">
                  <a:pos x="4" y="4"/>
                </a:cxn>
                <a:cxn ang="0">
                  <a:pos x="8" y="2"/>
                </a:cxn>
                <a:cxn ang="0">
                  <a:pos x="4" y="0"/>
                </a:cxn>
                <a:cxn ang="0">
                  <a:pos x="2" y="2"/>
                </a:cxn>
                <a:cxn ang="0">
                  <a:pos x="0" y="4"/>
                </a:cxn>
                <a:cxn ang="0">
                  <a:pos x="0" y="4"/>
                </a:cxn>
                <a:cxn ang="0">
                  <a:pos x="4" y="6"/>
                </a:cxn>
              </a:cxnLst>
              <a:rect l="0" t="0" r="r" b="b"/>
              <a:pathLst>
                <a:path w="8" h="6">
                  <a:moveTo>
                    <a:pt x="4" y="6"/>
                  </a:moveTo>
                  <a:lnTo>
                    <a:pt x="4" y="6"/>
                  </a:lnTo>
                  <a:lnTo>
                    <a:pt x="4" y="4"/>
                  </a:lnTo>
                  <a:lnTo>
                    <a:pt x="8" y="2"/>
                  </a:lnTo>
                  <a:lnTo>
                    <a:pt x="4" y="0"/>
                  </a:lnTo>
                  <a:lnTo>
                    <a:pt x="2" y="2"/>
                  </a:lnTo>
                  <a:lnTo>
                    <a:pt x="0" y="4"/>
                  </a:lnTo>
                  <a:lnTo>
                    <a:pt x="0" y="4"/>
                  </a:lnTo>
                  <a:lnTo>
                    <a:pt x="4" y="6"/>
                  </a:lnTo>
                  <a:close/>
                </a:path>
              </a:pathLst>
            </a:custGeom>
            <a:solidFill>
              <a:srgbClr val="1F1A17"/>
            </a:solidFill>
            <a:ln w="9525">
              <a:noFill/>
              <a:round/>
              <a:headEnd/>
              <a:tailEnd/>
            </a:ln>
          </p:spPr>
          <p:txBody>
            <a:bodyPr/>
            <a:lstStyle/>
            <a:p>
              <a:endParaRPr lang="pt-BR"/>
            </a:p>
          </p:txBody>
        </p:sp>
        <p:sp>
          <p:nvSpPr>
            <p:cNvPr id="356402" name="Freeform 50"/>
            <p:cNvSpPr>
              <a:spLocks/>
            </p:cNvSpPr>
            <p:nvPr/>
          </p:nvSpPr>
          <p:spPr bwMode="auto">
            <a:xfrm>
              <a:off x="744" y="3030"/>
              <a:ext cx="4" cy="11"/>
            </a:xfrm>
            <a:custGeom>
              <a:avLst/>
              <a:gdLst/>
              <a:ahLst/>
              <a:cxnLst>
                <a:cxn ang="0">
                  <a:pos x="4" y="11"/>
                </a:cxn>
                <a:cxn ang="0">
                  <a:pos x="2" y="5"/>
                </a:cxn>
                <a:cxn ang="0">
                  <a:pos x="4" y="2"/>
                </a:cxn>
                <a:cxn ang="0">
                  <a:pos x="0" y="0"/>
                </a:cxn>
                <a:cxn ang="0">
                  <a:pos x="0" y="5"/>
                </a:cxn>
                <a:cxn ang="0">
                  <a:pos x="0" y="11"/>
                </a:cxn>
                <a:cxn ang="0">
                  <a:pos x="4" y="11"/>
                </a:cxn>
              </a:cxnLst>
              <a:rect l="0" t="0" r="r" b="b"/>
              <a:pathLst>
                <a:path w="4" h="11">
                  <a:moveTo>
                    <a:pt x="4" y="11"/>
                  </a:moveTo>
                  <a:lnTo>
                    <a:pt x="2" y="5"/>
                  </a:lnTo>
                  <a:lnTo>
                    <a:pt x="4" y="2"/>
                  </a:lnTo>
                  <a:lnTo>
                    <a:pt x="0" y="0"/>
                  </a:lnTo>
                  <a:lnTo>
                    <a:pt x="0" y="5"/>
                  </a:lnTo>
                  <a:lnTo>
                    <a:pt x="0" y="11"/>
                  </a:lnTo>
                  <a:lnTo>
                    <a:pt x="4" y="11"/>
                  </a:lnTo>
                  <a:close/>
                </a:path>
              </a:pathLst>
            </a:custGeom>
            <a:solidFill>
              <a:srgbClr val="1F1A17"/>
            </a:solidFill>
            <a:ln w="9525">
              <a:noFill/>
              <a:round/>
              <a:headEnd/>
              <a:tailEnd/>
            </a:ln>
          </p:spPr>
          <p:txBody>
            <a:bodyPr/>
            <a:lstStyle/>
            <a:p>
              <a:endParaRPr lang="pt-BR"/>
            </a:p>
          </p:txBody>
        </p:sp>
        <p:sp>
          <p:nvSpPr>
            <p:cNvPr id="356403" name="Freeform 51"/>
            <p:cNvSpPr>
              <a:spLocks/>
            </p:cNvSpPr>
            <p:nvPr/>
          </p:nvSpPr>
          <p:spPr bwMode="auto">
            <a:xfrm>
              <a:off x="1105" y="2182"/>
              <a:ext cx="98" cy="82"/>
            </a:xfrm>
            <a:custGeom>
              <a:avLst/>
              <a:gdLst/>
              <a:ahLst/>
              <a:cxnLst>
                <a:cxn ang="0">
                  <a:pos x="98" y="36"/>
                </a:cxn>
                <a:cxn ang="0">
                  <a:pos x="98" y="44"/>
                </a:cxn>
                <a:cxn ang="0">
                  <a:pos x="96" y="59"/>
                </a:cxn>
                <a:cxn ang="0">
                  <a:pos x="92" y="71"/>
                </a:cxn>
                <a:cxn ang="0">
                  <a:pos x="88" y="76"/>
                </a:cxn>
                <a:cxn ang="0">
                  <a:pos x="84" y="78"/>
                </a:cxn>
                <a:cxn ang="0">
                  <a:pos x="80" y="80"/>
                </a:cxn>
                <a:cxn ang="0">
                  <a:pos x="76" y="82"/>
                </a:cxn>
                <a:cxn ang="0">
                  <a:pos x="0" y="82"/>
                </a:cxn>
                <a:cxn ang="0">
                  <a:pos x="0" y="0"/>
                </a:cxn>
                <a:cxn ang="0">
                  <a:pos x="76" y="0"/>
                </a:cxn>
                <a:cxn ang="0">
                  <a:pos x="80" y="0"/>
                </a:cxn>
                <a:cxn ang="0">
                  <a:pos x="84" y="1"/>
                </a:cxn>
                <a:cxn ang="0">
                  <a:pos x="88" y="5"/>
                </a:cxn>
                <a:cxn ang="0">
                  <a:pos x="92" y="9"/>
                </a:cxn>
                <a:cxn ang="0">
                  <a:pos x="96" y="21"/>
                </a:cxn>
                <a:cxn ang="0">
                  <a:pos x="98" y="36"/>
                </a:cxn>
              </a:cxnLst>
              <a:rect l="0" t="0" r="r" b="b"/>
              <a:pathLst>
                <a:path w="98" h="82">
                  <a:moveTo>
                    <a:pt x="98" y="36"/>
                  </a:moveTo>
                  <a:lnTo>
                    <a:pt x="98" y="44"/>
                  </a:lnTo>
                  <a:lnTo>
                    <a:pt x="96" y="59"/>
                  </a:lnTo>
                  <a:lnTo>
                    <a:pt x="92" y="71"/>
                  </a:lnTo>
                  <a:lnTo>
                    <a:pt x="88" y="76"/>
                  </a:lnTo>
                  <a:lnTo>
                    <a:pt x="84" y="78"/>
                  </a:lnTo>
                  <a:lnTo>
                    <a:pt x="80" y="80"/>
                  </a:lnTo>
                  <a:lnTo>
                    <a:pt x="76" y="82"/>
                  </a:lnTo>
                  <a:lnTo>
                    <a:pt x="0" y="82"/>
                  </a:lnTo>
                  <a:lnTo>
                    <a:pt x="0" y="0"/>
                  </a:lnTo>
                  <a:lnTo>
                    <a:pt x="76" y="0"/>
                  </a:lnTo>
                  <a:lnTo>
                    <a:pt x="80" y="0"/>
                  </a:lnTo>
                  <a:lnTo>
                    <a:pt x="84" y="1"/>
                  </a:lnTo>
                  <a:lnTo>
                    <a:pt x="88" y="5"/>
                  </a:lnTo>
                  <a:lnTo>
                    <a:pt x="92" y="9"/>
                  </a:lnTo>
                  <a:lnTo>
                    <a:pt x="96" y="21"/>
                  </a:lnTo>
                  <a:lnTo>
                    <a:pt x="98" y="36"/>
                  </a:lnTo>
                  <a:close/>
                </a:path>
              </a:pathLst>
            </a:custGeom>
            <a:solidFill>
              <a:srgbClr val="DA251D"/>
            </a:solidFill>
            <a:ln w="9525">
              <a:noFill/>
              <a:round/>
              <a:headEnd/>
              <a:tailEnd/>
            </a:ln>
          </p:spPr>
          <p:txBody>
            <a:bodyPr/>
            <a:lstStyle/>
            <a:p>
              <a:endParaRPr lang="pt-BR"/>
            </a:p>
          </p:txBody>
        </p:sp>
        <p:sp>
          <p:nvSpPr>
            <p:cNvPr id="356404" name="Freeform 52"/>
            <p:cNvSpPr>
              <a:spLocks/>
            </p:cNvSpPr>
            <p:nvPr/>
          </p:nvSpPr>
          <p:spPr bwMode="auto">
            <a:xfrm>
              <a:off x="1195" y="2218"/>
              <a:ext cx="17" cy="8"/>
            </a:xfrm>
            <a:custGeom>
              <a:avLst/>
              <a:gdLst/>
              <a:ahLst/>
              <a:cxnLst>
                <a:cxn ang="0">
                  <a:pos x="0" y="8"/>
                </a:cxn>
                <a:cxn ang="0">
                  <a:pos x="17" y="8"/>
                </a:cxn>
                <a:cxn ang="0">
                  <a:pos x="17" y="0"/>
                </a:cxn>
                <a:cxn ang="0">
                  <a:pos x="0" y="0"/>
                </a:cxn>
                <a:cxn ang="0">
                  <a:pos x="0" y="8"/>
                </a:cxn>
                <a:cxn ang="0">
                  <a:pos x="0" y="8"/>
                </a:cxn>
              </a:cxnLst>
              <a:rect l="0" t="0" r="r" b="b"/>
              <a:pathLst>
                <a:path w="17" h="8">
                  <a:moveTo>
                    <a:pt x="0" y="8"/>
                  </a:moveTo>
                  <a:lnTo>
                    <a:pt x="17" y="8"/>
                  </a:lnTo>
                  <a:lnTo>
                    <a:pt x="17" y="0"/>
                  </a:lnTo>
                  <a:lnTo>
                    <a:pt x="0" y="0"/>
                  </a:lnTo>
                  <a:lnTo>
                    <a:pt x="0" y="8"/>
                  </a:lnTo>
                  <a:lnTo>
                    <a:pt x="0" y="8"/>
                  </a:lnTo>
                  <a:close/>
                </a:path>
              </a:pathLst>
            </a:custGeom>
            <a:solidFill>
              <a:srgbClr val="1F1A17"/>
            </a:solidFill>
            <a:ln w="9525">
              <a:noFill/>
              <a:round/>
              <a:headEnd/>
              <a:tailEnd/>
            </a:ln>
          </p:spPr>
          <p:txBody>
            <a:bodyPr/>
            <a:lstStyle/>
            <a:p>
              <a:endParaRPr lang="pt-BR"/>
            </a:p>
          </p:txBody>
        </p:sp>
        <p:sp>
          <p:nvSpPr>
            <p:cNvPr id="356405" name="Freeform 53"/>
            <p:cNvSpPr>
              <a:spLocks/>
            </p:cNvSpPr>
            <p:nvPr/>
          </p:nvSpPr>
          <p:spPr bwMode="auto">
            <a:xfrm>
              <a:off x="1181" y="2226"/>
              <a:ext cx="31" cy="46"/>
            </a:xfrm>
            <a:custGeom>
              <a:avLst/>
              <a:gdLst/>
              <a:ahLst/>
              <a:cxnLst>
                <a:cxn ang="0">
                  <a:pos x="0" y="46"/>
                </a:cxn>
                <a:cxn ang="0">
                  <a:pos x="0" y="46"/>
                </a:cxn>
                <a:cxn ang="0">
                  <a:pos x="6" y="46"/>
                </a:cxn>
                <a:cxn ang="0">
                  <a:pos x="14" y="42"/>
                </a:cxn>
                <a:cxn ang="0">
                  <a:pos x="20" y="38"/>
                </a:cxn>
                <a:cxn ang="0">
                  <a:pos x="23" y="30"/>
                </a:cxn>
                <a:cxn ang="0">
                  <a:pos x="29" y="17"/>
                </a:cxn>
                <a:cxn ang="0">
                  <a:pos x="31" y="0"/>
                </a:cxn>
                <a:cxn ang="0">
                  <a:pos x="14" y="0"/>
                </a:cxn>
                <a:cxn ang="0">
                  <a:pos x="12" y="13"/>
                </a:cxn>
                <a:cxn ang="0">
                  <a:pos x="8" y="23"/>
                </a:cxn>
                <a:cxn ang="0">
                  <a:pos x="6" y="27"/>
                </a:cxn>
                <a:cxn ang="0">
                  <a:pos x="4" y="28"/>
                </a:cxn>
                <a:cxn ang="0">
                  <a:pos x="2" y="28"/>
                </a:cxn>
                <a:cxn ang="0">
                  <a:pos x="0" y="28"/>
                </a:cxn>
                <a:cxn ang="0">
                  <a:pos x="0" y="28"/>
                </a:cxn>
                <a:cxn ang="0">
                  <a:pos x="0" y="46"/>
                </a:cxn>
              </a:cxnLst>
              <a:rect l="0" t="0" r="r" b="b"/>
              <a:pathLst>
                <a:path w="31" h="46">
                  <a:moveTo>
                    <a:pt x="0" y="46"/>
                  </a:moveTo>
                  <a:lnTo>
                    <a:pt x="0" y="46"/>
                  </a:lnTo>
                  <a:lnTo>
                    <a:pt x="6" y="46"/>
                  </a:lnTo>
                  <a:lnTo>
                    <a:pt x="14" y="42"/>
                  </a:lnTo>
                  <a:lnTo>
                    <a:pt x="20" y="38"/>
                  </a:lnTo>
                  <a:lnTo>
                    <a:pt x="23" y="30"/>
                  </a:lnTo>
                  <a:lnTo>
                    <a:pt x="29" y="17"/>
                  </a:lnTo>
                  <a:lnTo>
                    <a:pt x="31" y="0"/>
                  </a:lnTo>
                  <a:lnTo>
                    <a:pt x="14" y="0"/>
                  </a:lnTo>
                  <a:lnTo>
                    <a:pt x="12" y="13"/>
                  </a:lnTo>
                  <a:lnTo>
                    <a:pt x="8" y="23"/>
                  </a:lnTo>
                  <a:lnTo>
                    <a:pt x="6" y="27"/>
                  </a:lnTo>
                  <a:lnTo>
                    <a:pt x="4" y="28"/>
                  </a:lnTo>
                  <a:lnTo>
                    <a:pt x="2" y="28"/>
                  </a:lnTo>
                  <a:lnTo>
                    <a:pt x="0" y="28"/>
                  </a:lnTo>
                  <a:lnTo>
                    <a:pt x="0" y="28"/>
                  </a:lnTo>
                  <a:lnTo>
                    <a:pt x="0" y="46"/>
                  </a:lnTo>
                  <a:close/>
                </a:path>
              </a:pathLst>
            </a:custGeom>
            <a:solidFill>
              <a:srgbClr val="1F1A17"/>
            </a:solidFill>
            <a:ln w="9525">
              <a:noFill/>
              <a:round/>
              <a:headEnd/>
              <a:tailEnd/>
            </a:ln>
          </p:spPr>
          <p:txBody>
            <a:bodyPr/>
            <a:lstStyle/>
            <a:p>
              <a:endParaRPr lang="pt-BR"/>
            </a:p>
          </p:txBody>
        </p:sp>
        <p:sp>
          <p:nvSpPr>
            <p:cNvPr id="356406" name="Freeform 54"/>
            <p:cNvSpPr>
              <a:spLocks/>
            </p:cNvSpPr>
            <p:nvPr/>
          </p:nvSpPr>
          <p:spPr bwMode="auto">
            <a:xfrm>
              <a:off x="1097" y="2254"/>
              <a:ext cx="84" cy="18"/>
            </a:xfrm>
            <a:custGeom>
              <a:avLst/>
              <a:gdLst/>
              <a:ahLst/>
              <a:cxnLst>
                <a:cxn ang="0">
                  <a:pos x="0" y="10"/>
                </a:cxn>
                <a:cxn ang="0">
                  <a:pos x="8" y="18"/>
                </a:cxn>
                <a:cxn ang="0">
                  <a:pos x="84" y="18"/>
                </a:cxn>
                <a:cxn ang="0">
                  <a:pos x="84" y="0"/>
                </a:cxn>
                <a:cxn ang="0">
                  <a:pos x="8" y="0"/>
                </a:cxn>
                <a:cxn ang="0">
                  <a:pos x="0" y="10"/>
                </a:cxn>
                <a:cxn ang="0">
                  <a:pos x="0" y="10"/>
                </a:cxn>
                <a:cxn ang="0">
                  <a:pos x="0" y="18"/>
                </a:cxn>
                <a:cxn ang="0">
                  <a:pos x="8" y="18"/>
                </a:cxn>
                <a:cxn ang="0">
                  <a:pos x="0" y="10"/>
                </a:cxn>
              </a:cxnLst>
              <a:rect l="0" t="0" r="r" b="b"/>
              <a:pathLst>
                <a:path w="84" h="18">
                  <a:moveTo>
                    <a:pt x="0" y="10"/>
                  </a:moveTo>
                  <a:lnTo>
                    <a:pt x="8" y="18"/>
                  </a:lnTo>
                  <a:lnTo>
                    <a:pt x="84" y="18"/>
                  </a:lnTo>
                  <a:lnTo>
                    <a:pt x="84" y="0"/>
                  </a:lnTo>
                  <a:lnTo>
                    <a:pt x="8" y="0"/>
                  </a:lnTo>
                  <a:lnTo>
                    <a:pt x="0" y="10"/>
                  </a:lnTo>
                  <a:lnTo>
                    <a:pt x="0" y="10"/>
                  </a:lnTo>
                  <a:lnTo>
                    <a:pt x="0" y="18"/>
                  </a:lnTo>
                  <a:lnTo>
                    <a:pt x="8" y="18"/>
                  </a:lnTo>
                  <a:lnTo>
                    <a:pt x="0" y="10"/>
                  </a:lnTo>
                  <a:close/>
                </a:path>
              </a:pathLst>
            </a:custGeom>
            <a:solidFill>
              <a:srgbClr val="1F1A17"/>
            </a:solidFill>
            <a:ln w="9525">
              <a:noFill/>
              <a:round/>
              <a:headEnd/>
              <a:tailEnd/>
            </a:ln>
          </p:spPr>
          <p:txBody>
            <a:bodyPr/>
            <a:lstStyle/>
            <a:p>
              <a:endParaRPr lang="pt-BR"/>
            </a:p>
          </p:txBody>
        </p:sp>
        <p:sp>
          <p:nvSpPr>
            <p:cNvPr id="356407" name="Freeform 55"/>
            <p:cNvSpPr>
              <a:spLocks/>
            </p:cNvSpPr>
            <p:nvPr/>
          </p:nvSpPr>
          <p:spPr bwMode="auto">
            <a:xfrm>
              <a:off x="1097" y="2172"/>
              <a:ext cx="17" cy="92"/>
            </a:xfrm>
            <a:custGeom>
              <a:avLst/>
              <a:gdLst/>
              <a:ahLst/>
              <a:cxnLst>
                <a:cxn ang="0">
                  <a:pos x="8" y="0"/>
                </a:cxn>
                <a:cxn ang="0">
                  <a:pos x="0" y="10"/>
                </a:cxn>
                <a:cxn ang="0">
                  <a:pos x="0" y="92"/>
                </a:cxn>
                <a:cxn ang="0">
                  <a:pos x="17" y="92"/>
                </a:cxn>
                <a:cxn ang="0">
                  <a:pos x="17" y="10"/>
                </a:cxn>
                <a:cxn ang="0">
                  <a:pos x="8" y="0"/>
                </a:cxn>
                <a:cxn ang="0">
                  <a:pos x="8" y="0"/>
                </a:cxn>
                <a:cxn ang="0">
                  <a:pos x="0" y="0"/>
                </a:cxn>
                <a:cxn ang="0">
                  <a:pos x="0" y="10"/>
                </a:cxn>
                <a:cxn ang="0">
                  <a:pos x="8" y="0"/>
                </a:cxn>
              </a:cxnLst>
              <a:rect l="0" t="0" r="r" b="b"/>
              <a:pathLst>
                <a:path w="17" h="92">
                  <a:moveTo>
                    <a:pt x="8" y="0"/>
                  </a:moveTo>
                  <a:lnTo>
                    <a:pt x="0" y="10"/>
                  </a:lnTo>
                  <a:lnTo>
                    <a:pt x="0" y="92"/>
                  </a:lnTo>
                  <a:lnTo>
                    <a:pt x="17" y="92"/>
                  </a:lnTo>
                  <a:lnTo>
                    <a:pt x="17" y="10"/>
                  </a:lnTo>
                  <a:lnTo>
                    <a:pt x="8" y="0"/>
                  </a:lnTo>
                  <a:lnTo>
                    <a:pt x="8" y="0"/>
                  </a:lnTo>
                  <a:lnTo>
                    <a:pt x="0" y="0"/>
                  </a:lnTo>
                  <a:lnTo>
                    <a:pt x="0" y="10"/>
                  </a:lnTo>
                  <a:lnTo>
                    <a:pt x="8" y="0"/>
                  </a:lnTo>
                  <a:close/>
                </a:path>
              </a:pathLst>
            </a:custGeom>
            <a:solidFill>
              <a:srgbClr val="1F1A17"/>
            </a:solidFill>
            <a:ln w="9525">
              <a:noFill/>
              <a:round/>
              <a:headEnd/>
              <a:tailEnd/>
            </a:ln>
          </p:spPr>
          <p:txBody>
            <a:bodyPr/>
            <a:lstStyle/>
            <a:p>
              <a:endParaRPr lang="pt-BR"/>
            </a:p>
          </p:txBody>
        </p:sp>
        <p:sp>
          <p:nvSpPr>
            <p:cNvPr id="356408" name="Freeform 56"/>
            <p:cNvSpPr>
              <a:spLocks/>
            </p:cNvSpPr>
            <p:nvPr/>
          </p:nvSpPr>
          <p:spPr bwMode="auto">
            <a:xfrm>
              <a:off x="1105" y="2172"/>
              <a:ext cx="76" cy="17"/>
            </a:xfrm>
            <a:custGeom>
              <a:avLst/>
              <a:gdLst/>
              <a:ahLst/>
              <a:cxnLst>
                <a:cxn ang="0">
                  <a:pos x="76" y="17"/>
                </a:cxn>
                <a:cxn ang="0">
                  <a:pos x="76" y="0"/>
                </a:cxn>
                <a:cxn ang="0">
                  <a:pos x="0" y="0"/>
                </a:cxn>
                <a:cxn ang="0">
                  <a:pos x="0" y="17"/>
                </a:cxn>
                <a:cxn ang="0">
                  <a:pos x="76" y="17"/>
                </a:cxn>
                <a:cxn ang="0">
                  <a:pos x="76" y="17"/>
                </a:cxn>
              </a:cxnLst>
              <a:rect l="0" t="0" r="r" b="b"/>
              <a:pathLst>
                <a:path w="76" h="17">
                  <a:moveTo>
                    <a:pt x="76" y="17"/>
                  </a:moveTo>
                  <a:lnTo>
                    <a:pt x="76" y="0"/>
                  </a:lnTo>
                  <a:lnTo>
                    <a:pt x="0" y="0"/>
                  </a:lnTo>
                  <a:lnTo>
                    <a:pt x="0" y="17"/>
                  </a:lnTo>
                  <a:lnTo>
                    <a:pt x="76" y="17"/>
                  </a:lnTo>
                  <a:lnTo>
                    <a:pt x="76" y="17"/>
                  </a:lnTo>
                  <a:close/>
                </a:path>
              </a:pathLst>
            </a:custGeom>
            <a:solidFill>
              <a:srgbClr val="1F1A17"/>
            </a:solidFill>
            <a:ln w="9525">
              <a:noFill/>
              <a:round/>
              <a:headEnd/>
              <a:tailEnd/>
            </a:ln>
          </p:spPr>
          <p:txBody>
            <a:bodyPr/>
            <a:lstStyle/>
            <a:p>
              <a:endParaRPr lang="pt-BR"/>
            </a:p>
          </p:txBody>
        </p:sp>
        <p:sp>
          <p:nvSpPr>
            <p:cNvPr id="356409" name="Freeform 57"/>
            <p:cNvSpPr>
              <a:spLocks/>
            </p:cNvSpPr>
            <p:nvPr/>
          </p:nvSpPr>
          <p:spPr bwMode="auto">
            <a:xfrm>
              <a:off x="1181" y="2172"/>
              <a:ext cx="31" cy="46"/>
            </a:xfrm>
            <a:custGeom>
              <a:avLst/>
              <a:gdLst/>
              <a:ahLst/>
              <a:cxnLst>
                <a:cxn ang="0">
                  <a:pos x="31" y="46"/>
                </a:cxn>
                <a:cxn ang="0">
                  <a:pos x="31" y="46"/>
                </a:cxn>
                <a:cxn ang="0">
                  <a:pos x="29" y="29"/>
                </a:cxn>
                <a:cxn ang="0">
                  <a:pos x="23" y="15"/>
                </a:cxn>
                <a:cxn ang="0">
                  <a:pos x="20" y="10"/>
                </a:cxn>
                <a:cxn ang="0">
                  <a:pos x="14" y="6"/>
                </a:cxn>
                <a:cxn ang="0">
                  <a:pos x="6" y="2"/>
                </a:cxn>
                <a:cxn ang="0">
                  <a:pos x="0" y="0"/>
                </a:cxn>
                <a:cxn ang="0">
                  <a:pos x="0" y="17"/>
                </a:cxn>
                <a:cxn ang="0">
                  <a:pos x="2" y="17"/>
                </a:cxn>
                <a:cxn ang="0">
                  <a:pos x="4" y="19"/>
                </a:cxn>
                <a:cxn ang="0">
                  <a:pos x="6" y="21"/>
                </a:cxn>
                <a:cxn ang="0">
                  <a:pos x="8" y="23"/>
                </a:cxn>
                <a:cxn ang="0">
                  <a:pos x="12" y="35"/>
                </a:cxn>
                <a:cxn ang="0">
                  <a:pos x="14" y="46"/>
                </a:cxn>
                <a:cxn ang="0">
                  <a:pos x="14" y="46"/>
                </a:cxn>
                <a:cxn ang="0">
                  <a:pos x="31" y="46"/>
                </a:cxn>
              </a:cxnLst>
              <a:rect l="0" t="0" r="r" b="b"/>
              <a:pathLst>
                <a:path w="31" h="46">
                  <a:moveTo>
                    <a:pt x="31" y="46"/>
                  </a:moveTo>
                  <a:lnTo>
                    <a:pt x="31" y="46"/>
                  </a:lnTo>
                  <a:lnTo>
                    <a:pt x="29" y="29"/>
                  </a:lnTo>
                  <a:lnTo>
                    <a:pt x="23" y="15"/>
                  </a:lnTo>
                  <a:lnTo>
                    <a:pt x="20" y="10"/>
                  </a:lnTo>
                  <a:lnTo>
                    <a:pt x="14" y="6"/>
                  </a:lnTo>
                  <a:lnTo>
                    <a:pt x="6" y="2"/>
                  </a:lnTo>
                  <a:lnTo>
                    <a:pt x="0" y="0"/>
                  </a:lnTo>
                  <a:lnTo>
                    <a:pt x="0" y="17"/>
                  </a:lnTo>
                  <a:lnTo>
                    <a:pt x="2" y="17"/>
                  </a:lnTo>
                  <a:lnTo>
                    <a:pt x="4" y="19"/>
                  </a:lnTo>
                  <a:lnTo>
                    <a:pt x="6" y="21"/>
                  </a:lnTo>
                  <a:lnTo>
                    <a:pt x="8" y="23"/>
                  </a:lnTo>
                  <a:lnTo>
                    <a:pt x="12" y="35"/>
                  </a:lnTo>
                  <a:lnTo>
                    <a:pt x="14" y="46"/>
                  </a:lnTo>
                  <a:lnTo>
                    <a:pt x="14" y="46"/>
                  </a:lnTo>
                  <a:lnTo>
                    <a:pt x="31" y="46"/>
                  </a:lnTo>
                  <a:close/>
                </a:path>
              </a:pathLst>
            </a:custGeom>
            <a:solidFill>
              <a:srgbClr val="1F1A17"/>
            </a:solidFill>
            <a:ln w="9525">
              <a:noFill/>
              <a:round/>
              <a:headEnd/>
              <a:tailEnd/>
            </a:ln>
          </p:spPr>
          <p:txBody>
            <a:bodyPr/>
            <a:lstStyle/>
            <a:p>
              <a:endParaRPr lang="pt-BR"/>
            </a:p>
          </p:txBody>
        </p:sp>
        <p:sp>
          <p:nvSpPr>
            <p:cNvPr id="356410" name="Freeform 58"/>
            <p:cNvSpPr>
              <a:spLocks/>
            </p:cNvSpPr>
            <p:nvPr/>
          </p:nvSpPr>
          <p:spPr bwMode="auto">
            <a:xfrm>
              <a:off x="1203" y="2182"/>
              <a:ext cx="97" cy="82"/>
            </a:xfrm>
            <a:custGeom>
              <a:avLst/>
              <a:gdLst/>
              <a:ahLst/>
              <a:cxnLst>
                <a:cxn ang="0">
                  <a:pos x="97" y="38"/>
                </a:cxn>
                <a:cxn ang="0">
                  <a:pos x="97" y="46"/>
                </a:cxn>
                <a:cxn ang="0">
                  <a:pos x="95" y="61"/>
                </a:cxn>
                <a:cxn ang="0">
                  <a:pos x="90" y="72"/>
                </a:cxn>
                <a:cxn ang="0">
                  <a:pos x="86" y="76"/>
                </a:cxn>
                <a:cxn ang="0">
                  <a:pos x="82" y="80"/>
                </a:cxn>
                <a:cxn ang="0">
                  <a:pos x="78" y="82"/>
                </a:cxn>
                <a:cxn ang="0">
                  <a:pos x="74" y="82"/>
                </a:cxn>
                <a:cxn ang="0">
                  <a:pos x="0" y="82"/>
                </a:cxn>
                <a:cxn ang="0">
                  <a:pos x="0" y="0"/>
                </a:cxn>
                <a:cxn ang="0">
                  <a:pos x="74" y="0"/>
                </a:cxn>
                <a:cxn ang="0">
                  <a:pos x="78" y="1"/>
                </a:cxn>
                <a:cxn ang="0">
                  <a:pos x="82" y="3"/>
                </a:cxn>
                <a:cxn ang="0">
                  <a:pos x="86" y="7"/>
                </a:cxn>
                <a:cxn ang="0">
                  <a:pos x="90" y="11"/>
                </a:cxn>
                <a:cxn ang="0">
                  <a:pos x="95" y="23"/>
                </a:cxn>
                <a:cxn ang="0">
                  <a:pos x="97" y="38"/>
                </a:cxn>
              </a:cxnLst>
              <a:rect l="0" t="0" r="r" b="b"/>
              <a:pathLst>
                <a:path w="97" h="82">
                  <a:moveTo>
                    <a:pt x="97" y="38"/>
                  </a:moveTo>
                  <a:lnTo>
                    <a:pt x="97" y="46"/>
                  </a:lnTo>
                  <a:lnTo>
                    <a:pt x="95" y="61"/>
                  </a:lnTo>
                  <a:lnTo>
                    <a:pt x="90" y="72"/>
                  </a:lnTo>
                  <a:lnTo>
                    <a:pt x="86" y="76"/>
                  </a:lnTo>
                  <a:lnTo>
                    <a:pt x="82" y="80"/>
                  </a:lnTo>
                  <a:lnTo>
                    <a:pt x="78" y="82"/>
                  </a:lnTo>
                  <a:lnTo>
                    <a:pt x="74" y="82"/>
                  </a:lnTo>
                  <a:lnTo>
                    <a:pt x="0" y="82"/>
                  </a:lnTo>
                  <a:lnTo>
                    <a:pt x="0" y="0"/>
                  </a:lnTo>
                  <a:lnTo>
                    <a:pt x="74" y="0"/>
                  </a:lnTo>
                  <a:lnTo>
                    <a:pt x="78" y="1"/>
                  </a:lnTo>
                  <a:lnTo>
                    <a:pt x="82" y="3"/>
                  </a:lnTo>
                  <a:lnTo>
                    <a:pt x="86" y="7"/>
                  </a:lnTo>
                  <a:lnTo>
                    <a:pt x="90" y="11"/>
                  </a:lnTo>
                  <a:lnTo>
                    <a:pt x="95" y="23"/>
                  </a:lnTo>
                  <a:lnTo>
                    <a:pt x="97" y="38"/>
                  </a:lnTo>
                  <a:close/>
                </a:path>
              </a:pathLst>
            </a:custGeom>
            <a:solidFill>
              <a:srgbClr val="DA251D"/>
            </a:solidFill>
            <a:ln w="9525">
              <a:noFill/>
              <a:round/>
              <a:headEnd/>
              <a:tailEnd/>
            </a:ln>
          </p:spPr>
          <p:txBody>
            <a:bodyPr/>
            <a:lstStyle/>
            <a:p>
              <a:endParaRPr lang="pt-BR"/>
            </a:p>
          </p:txBody>
        </p:sp>
        <p:sp>
          <p:nvSpPr>
            <p:cNvPr id="356411" name="Freeform 59"/>
            <p:cNvSpPr>
              <a:spLocks/>
            </p:cNvSpPr>
            <p:nvPr/>
          </p:nvSpPr>
          <p:spPr bwMode="auto">
            <a:xfrm>
              <a:off x="1291" y="2220"/>
              <a:ext cx="17" cy="8"/>
            </a:xfrm>
            <a:custGeom>
              <a:avLst/>
              <a:gdLst/>
              <a:ahLst/>
              <a:cxnLst>
                <a:cxn ang="0">
                  <a:pos x="0" y="8"/>
                </a:cxn>
                <a:cxn ang="0">
                  <a:pos x="17" y="8"/>
                </a:cxn>
                <a:cxn ang="0">
                  <a:pos x="17" y="0"/>
                </a:cxn>
                <a:cxn ang="0">
                  <a:pos x="0" y="0"/>
                </a:cxn>
                <a:cxn ang="0">
                  <a:pos x="0" y="8"/>
                </a:cxn>
                <a:cxn ang="0">
                  <a:pos x="0" y="8"/>
                </a:cxn>
              </a:cxnLst>
              <a:rect l="0" t="0" r="r" b="b"/>
              <a:pathLst>
                <a:path w="17" h="8">
                  <a:moveTo>
                    <a:pt x="0" y="8"/>
                  </a:moveTo>
                  <a:lnTo>
                    <a:pt x="17" y="8"/>
                  </a:lnTo>
                  <a:lnTo>
                    <a:pt x="17" y="0"/>
                  </a:lnTo>
                  <a:lnTo>
                    <a:pt x="0" y="0"/>
                  </a:lnTo>
                  <a:lnTo>
                    <a:pt x="0" y="8"/>
                  </a:lnTo>
                  <a:lnTo>
                    <a:pt x="0" y="8"/>
                  </a:lnTo>
                  <a:close/>
                </a:path>
              </a:pathLst>
            </a:custGeom>
            <a:solidFill>
              <a:srgbClr val="1F1A17"/>
            </a:solidFill>
            <a:ln w="9525">
              <a:noFill/>
              <a:round/>
              <a:headEnd/>
              <a:tailEnd/>
            </a:ln>
          </p:spPr>
          <p:txBody>
            <a:bodyPr/>
            <a:lstStyle/>
            <a:p>
              <a:endParaRPr lang="pt-BR"/>
            </a:p>
          </p:txBody>
        </p:sp>
        <p:sp>
          <p:nvSpPr>
            <p:cNvPr id="356412" name="Freeform 60"/>
            <p:cNvSpPr>
              <a:spLocks/>
            </p:cNvSpPr>
            <p:nvPr/>
          </p:nvSpPr>
          <p:spPr bwMode="auto">
            <a:xfrm>
              <a:off x="1277" y="2228"/>
              <a:ext cx="31" cy="46"/>
            </a:xfrm>
            <a:custGeom>
              <a:avLst/>
              <a:gdLst/>
              <a:ahLst/>
              <a:cxnLst>
                <a:cxn ang="0">
                  <a:pos x="0" y="46"/>
                </a:cxn>
                <a:cxn ang="0">
                  <a:pos x="0" y="46"/>
                </a:cxn>
                <a:cxn ang="0">
                  <a:pos x="8" y="44"/>
                </a:cxn>
                <a:cxn ang="0">
                  <a:pos x="14" y="42"/>
                </a:cxn>
                <a:cxn ang="0">
                  <a:pos x="20" y="36"/>
                </a:cxn>
                <a:cxn ang="0">
                  <a:pos x="23" y="30"/>
                </a:cxn>
                <a:cxn ang="0">
                  <a:pos x="29" y="17"/>
                </a:cxn>
                <a:cxn ang="0">
                  <a:pos x="31" y="0"/>
                </a:cxn>
                <a:cxn ang="0">
                  <a:pos x="14" y="0"/>
                </a:cxn>
                <a:cxn ang="0">
                  <a:pos x="12" y="13"/>
                </a:cxn>
                <a:cxn ang="0">
                  <a:pos x="8" y="23"/>
                </a:cxn>
                <a:cxn ang="0">
                  <a:pos x="6" y="25"/>
                </a:cxn>
                <a:cxn ang="0">
                  <a:pos x="4" y="26"/>
                </a:cxn>
                <a:cxn ang="0">
                  <a:pos x="2" y="28"/>
                </a:cxn>
                <a:cxn ang="0">
                  <a:pos x="0" y="28"/>
                </a:cxn>
                <a:cxn ang="0">
                  <a:pos x="0" y="28"/>
                </a:cxn>
                <a:cxn ang="0">
                  <a:pos x="0" y="46"/>
                </a:cxn>
              </a:cxnLst>
              <a:rect l="0" t="0" r="r" b="b"/>
              <a:pathLst>
                <a:path w="31" h="46">
                  <a:moveTo>
                    <a:pt x="0" y="46"/>
                  </a:moveTo>
                  <a:lnTo>
                    <a:pt x="0" y="46"/>
                  </a:lnTo>
                  <a:lnTo>
                    <a:pt x="8" y="44"/>
                  </a:lnTo>
                  <a:lnTo>
                    <a:pt x="14" y="42"/>
                  </a:lnTo>
                  <a:lnTo>
                    <a:pt x="20" y="36"/>
                  </a:lnTo>
                  <a:lnTo>
                    <a:pt x="23" y="30"/>
                  </a:lnTo>
                  <a:lnTo>
                    <a:pt x="29" y="17"/>
                  </a:lnTo>
                  <a:lnTo>
                    <a:pt x="31" y="0"/>
                  </a:lnTo>
                  <a:lnTo>
                    <a:pt x="14" y="0"/>
                  </a:lnTo>
                  <a:lnTo>
                    <a:pt x="12" y="13"/>
                  </a:lnTo>
                  <a:lnTo>
                    <a:pt x="8" y="23"/>
                  </a:lnTo>
                  <a:lnTo>
                    <a:pt x="6" y="25"/>
                  </a:lnTo>
                  <a:lnTo>
                    <a:pt x="4" y="26"/>
                  </a:lnTo>
                  <a:lnTo>
                    <a:pt x="2" y="28"/>
                  </a:lnTo>
                  <a:lnTo>
                    <a:pt x="0" y="28"/>
                  </a:lnTo>
                  <a:lnTo>
                    <a:pt x="0" y="28"/>
                  </a:lnTo>
                  <a:lnTo>
                    <a:pt x="0" y="46"/>
                  </a:lnTo>
                  <a:close/>
                </a:path>
              </a:pathLst>
            </a:custGeom>
            <a:solidFill>
              <a:srgbClr val="1F1A17"/>
            </a:solidFill>
            <a:ln w="9525">
              <a:noFill/>
              <a:round/>
              <a:headEnd/>
              <a:tailEnd/>
            </a:ln>
          </p:spPr>
          <p:txBody>
            <a:bodyPr/>
            <a:lstStyle/>
            <a:p>
              <a:endParaRPr lang="pt-BR"/>
            </a:p>
          </p:txBody>
        </p:sp>
        <p:sp>
          <p:nvSpPr>
            <p:cNvPr id="356413" name="Freeform 61"/>
            <p:cNvSpPr>
              <a:spLocks/>
            </p:cNvSpPr>
            <p:nvPr/>
          </p:nvSpPr>
          <p:spPr bwMode="auto">
            <a:xfrm>
              <a:off x="1193" y="2256"/>
              <a:ext cx="84" cy="18"/>
            </a:xfrm>
            <a:custGeom>
              <a:avLst/>
              <a:gdLst/>
              <a:ahLst/>
              <a:cxnLst>
                <a:cxn ang="0">
                  <a:pos x="0" y="8"/>
                </a:cxn>
                <a:cxn ang="0">
                  <a:pos x="10" y="18"/>
                </a:cxn>
                <a:cxn ang="0">
                  <a:pos x="84" y="18"/>
                </a:cxn>
                <a:cxn ang="0">
                  <a:pos x="84" y="0"/>
                </a:cxn>
                <a:cxn ang="0">
                  <a:pos x="10" y="0"/>
                </a:cxn>
                <a:cxn ang="0">
                  <a:pos x="0" y="8"/>
                </a:cxn>
                <a:cxn ang="0">
                  <a:pos x="0" y="8"/>
                </a:cxn>
                <a:cxn ang="0">
                  <a:pos x="0" y="18"/>
                </a:cxn>
                <a:cxn ang="0">
                  <a:pos x="10" y="18"/>
                </a:cxn>
                <a:cxn ang="0">
                  <a:pos x="0" y="8"/>
                </a:cxn>
              </a:cxnLst>
              <a:rect l="0" t="0" r="r" b="b"/>
              <a:pathLst>
                <a:path w="84" h="18">
                  <a:moveTo>
                    <a:pt x="0" y="8"/>
                  </a:moveTo>
                  <a:lnTo>
                    <a:pt x="10" y="18"/>
                  </a:lnTo>
                  <a:lnTo>
                    <a:pt x="84" y="18"/>
                  </a:lnTo>
                  <a:lnTo>
                    <a:pt x="84" y="0"/>
                  </a:lnTo>
                  <a:lnTo>
                    <a:pt x="10" y="0"/>
                  </a:lnTo>
                  <a:lnTo>
                    <a:pt x="0" y="8"/>
                  </a:lnTo>
                  <a:lnTo>
                    <a:pt x="0" y="8"/>
                  </a:lnTo>
                  <a:lnTo>
                    <a:pt x="0" y="18"/>
                  </a:lnTo>
                  <a:lnTo>
                    <a:pt x="10" y="18"/>
                  </a:lnTo>
                  <a:lnTo>
                    <a:pt x="0" y="8"/>
                  </a:lnTo>
                  <a:close/>
                </a:path>
              </a:pathLst>
            </a:custGeom>
            <a:solidFill>
              <a:srgbClr val="1F1A17"/>
            </a:solidFill>
            <a:ln w="9525">
              <a:noFill/>
              <a:round/>
              <a:headEnd/>
              <a:tailEnd/>
            </a:ln>
          </p:spPr>
          <p:txBody>
            <a:bodyPr/>
            <a:lstStyle/>
            <a:p>
              <a:endParaRPr lang="pt-BR"/>
            </a:p>
          </p:txBody>
        </p:sp>
        <p:sp>
          <p:nvSpPr>
            <p:cNvPr id="356414" name="Freeform 62"/>
            <p:cNvSpPr>
              <a:spLocks/>
            </p:cNvSpPr>
            <p:nvPr/>
          </p:nvSpPr>
          <p:spPr bwMode="auto">
            <a:xfrm>
              <a:off x="1193" y="2174"/>
              <a:ext cx="17" cy="90"/>
            </a:xfrm>
            <a:custGeom>
              <a:avLst/>
              <a:gdLst/>
              <a:ahLst/>
              <a:cxnLst>
                <a:cxn ang="0">
                  <a:pos x="10" y="0"/>
                </a:cxn>
                <a:cxn ang="0">
                  <a:pos x="0" y="8"/>
                </a:cxn>
                <a:cxn ang="0">
                  <a:pos x="0" y="90"/>
                </a:cxn>
                <a:cxn ang="0">
                  <a:pos x="17" y="90"/>
                </a:cxn>
                <a:cxn ang="0">
                  <a:pos x="17" y="8"/>
                </a:cxn>
                <a:cxn ang="0">
                  <a:pos x="10" y="0"/>
                </a:cxn>
                <a:cxn ang="0">
                  <a:pos x="10" y="0"/>
                </a:cxn>
                <a:cxn ang="0">
                  <a:pos x="0" y="0"/>
                </a:cxn>
                <a:cxn ang="0">
                  <a:pos x="0" y="8"/>
                </a:cxn>
                <a:cxn ang="0">
                  <a:pos x="10" y="0"/>
                </a:cxn>
              </a:cxnLst>
              <a:rect l="0" t="0" r="r" b="b"/>
              <a:pathLst>
                <a:path w="17" h="90">
                  <a:moveTo>
                    <a:pt x="10" y="0"/>
                  </a:moveTo>
                  <a:lnTo>
                    <a:pt x="0" y="8"/>
                  </a:lnTo>
                  <a:lnTo>
                    <a:pt x="0" y="90"/>
                  </a:lnTo>
                  <a:lnTo>
                    <a:pt x="17" y="90"/>
                  </a:lnTo>
                  <a:lnTo>
                    <a:pt x="17" y="8"/>
                  </a:lnTo>
                  <a:lnTo>
                    <a:pt x="10" y="0"/>
                  </a:lnTo>
                  <a:lnTo>
                    <a:pt x="10" y="0"/>
                  </a:lnTo>
                  <a:lnTo>
                    <a:pt x="0" y="0"/>
                  </a:lnTo>
                  <a:lnTo>
                    <a:pt x="0" y="8"/>
                  </a:lnTo>
                  <a:lnTo>
                    <a:pt x="10" y="0"/>
                  </a:lnTo>
                  <a:close/>
                </a:path>
              </a:pathLst>
            </a:custGeom>
            <a:solidFill>
              <a:srgbClr val="1F1A17"/>
            </a:solidFill>
            <a:ln w="9525">
              <a:noFill/>
              <a:round/>
              <a:headEnd/>
              <a:tailEnd/>
            </a:ln>
          </p:spPr>
          <p:txBody>
            <a:bodyPr/>
            <a:lstStyle/>
            <a:p>
              <a:endParaRPr lang="pt-BR"/>
            </a:p>
          </p:txBody>
        </p:sp>
        <p:sp>
          <p:nvSpPr>
            <p:cNvPr id="356415" name="Freeform 63"/>
            <p:cNvSpPr>
              <a:spLocks/>
            </p:cNvSpPr>
            <p:nvPr/>
          </p:nvSpPr>
          <p:spPr bwMode="auto">
            <a:xfrm>
              <a:off x="1203" y="2174"/>
              <a:ext cx="74" cy="17"/>
            </a:xfrm>
            <a:custGeom>
              <a:avLst/>
              <a:gdLst/>
              <a:ahLst/>
              <a:cxnLst>
                <a:cxn ang="0">
                  <a:pos x="74" y="17"/>
                </a:cxn>
                <a:cxn ang="0">
                  <a:pos x="74" y="0"/>
                </a:cxn>
                <a:cxn ang="0">
                  <a:pos x="0" y="0"/>
                </a:cxn>
                <a:cxn ang="0">
                  <a:pos x="0" y="17"/>
                </a:cxn>
                <a:cxn ang="0">
                  <a:pos x="74" y="17"/>
                </a:cxn>
                <a:cxn ang="0">
                  <a:pos x="74" y="17"/>
                </a:cxn>
              </a:cxnLst>
              <a:rect l="0" t="0" r="r" b="b"/>
              <a:pathLst>
                <a:path w="74" h="17">
                  <a:moveTo>
                    <a:pt x="74" y="17"/>
                  </a:moveTo>
                  <a:lnTo>
                    <a:pt x="74" y="0"/>
                  </a:lnTo>
                  <a:lnTo>
                    <a:pt x="0" y="0"/>
                  </a:lnTo>
                  <a:lnTo>
                    <a:pt x="0" y="17"/>
                  </a:lnTo>
                  <a:lnTo>
                    <a:pt x="74" y="17"/>
                  </a:lnTo>
                  <a:lnTo>
                    <a:pt x="74" y="17"/>
                  </a:lnTo>
                  <a:close/>
                </a:path>
              </a:pathLst>
            </a:custGeom>
            <a:solidFill>
              <a:srgbClr val="1F1A17"/>
            </a:solidFill>
            <a:ln w="9525">
              <a:noFill/>
              <a:round/>
              <a:headEnd/>
              <a:tailEnd/>
            </a:ln>
          </p:spPr>
          <p:txBody>
            <a:bodyPr/>
            <a:lstStyle/>
            <a:p>
              <a:endParaRPr lang="pt-BR"/>
            </a:p>
          </p:txBody>
        </p:sp>
        <p:sp>
          <p:nvSpPr>
            <p:cNvPr id="356416" name="Freeform 64"/>
            <p:cNvSpPr>
              <a:spLocks/>
            </p:cNvSpPr>
            <p:nvPr/>
          </p:nvSpPr>
          <p:spPr bwMode="auto">
            <a:xfrm>
              <a:off x="1277" y="2174"/>
              <a:ext cx="31" cy="46"/>
            </a:xfrm>
            <a:custGeom>
              <a:avLst/>
              <a:gdLst/>
              <a:ahLst/>
              <a:cxnLst>
                <a:cxn ang="0">
                  <a:pos x="31" y="46"/>
                </a:cxn>
                <a:cxn ang="0">
                  <a:pos x="31" y="46"/>
                </a:cxn>
                <a:cxn ang="0">
                  <a:pos x="29" y="29"/>
                </a:cxn>
                <a:cxn ang="0">
                  <a:pos x="23" y="15"/>
                </a:cxn>
                <a:cxn ang="0">
                  <a:pos x="20" y="9"/>
                </a:cxn>
                <a:cxn ang="0">
                  <a:pos x="14" y="4"/>
                </a:cxn>
                <a:cxn ang="0">
                  <a:pos x="8" y="2"/>
                </a:cxn>
                <a:cxn ang="0">
                  <a:pos x="0" y="0"/>
                </a:cxn>
                <a:cxn ang="0">
                  <a:pos x="0" y="17"/>
                </a:cxn>
                <a:cxn ang="0">
                  <a:pos x="2" y="17"/>
                </a:cxn>
                <a:cxn ang="0">
                  <a:pos x="4" y="19"/>
                </a:cxn>
                <a:cxn ang="0">
                  <a:pos x="6" y="21"/>
                </a:cxn>
                <a:cxn ang="0">
                  <a:pos x="8" y="23"/>
                </a:cxn>
                <a:cxn ang="0">
                  <a:pos x="12" y="33"/>
                </a:cxn>
                <a:cxn ang="0">
                  <a:pos x="14" y="46"/>
                </a:cxn>
                <a:cxn ang="0">
                  <a:pos x="14" y="46"/>
                </a:cxn>
                <a:cxn ang="0">
                  <a:pos x="31" y="46"/>
                </a:cxn>
              </a:cxnLst>
              <a:rect l="0" t="0" r="r" b="b"/>
              <a:pathLst>
                <a:path w="31" h="46">
                  <a:moveTo>
                    <a:pt x="31" y="46"/>
                  </a:moveTo>
                  <a:lnTo>
                    <a:pt x="31" y="46"/>
                  </a:lnTo>
                  <a:lnTo>
                    <a:pt x="29" y="29"/>
                  </a:lnTo>
                  <a:lnTo>
                    <a:pt x="23" y="15"/>
                  </a:lnTo>
                  <a:lnTo>
                    <a:pt x="20" y="9"/>
                  </a:lnTo>
                  <a:lnTo>
                    <a:pt x="14" y="4"/>
                  </a:lnTo>
                  <a:lnTo>
                    <a:pt x="8" y="2"/>
                  </a:lnTo>
                  <a:lnTo>
                    <a:pt x="0" y="0"/>
                  </a:lnTo>
                  <a:lnTo>
                    <a:pt x="0" y="17"/>
                  </a:lnTo>
                  <a:lnTo>
                    <a:pt x="2" y="17"/>
                  </a:lnTo>
                  <a:lnTo>
                    <a:pt x="4" y="19"/>
                  </a:lnTo>
                  <a:lnTo>
                    <a:pt x="6" y="21"/>
                  </a:lnTo>
                  <a:lnTo>
                    <a:pt x="8" y="23"/>
                  </a:lnTo>
                  <a:lnTo>
                    <a:pt x="12" y="33"/>
                  </a:lnTo>
                  <a:lnTo>
                    <a:pt x="14" y="46"/>
                  </a:lnTo>
                  <a:lnTo>
                    <a:pt x="14" y="46"/>
                  </a:lnTo>
                  <a:lnTo>
                    <a:pt x="31" y="46"/>
                  </a:lnTo>
                  <a:close/>
                </a:path>
              </a:pathLst>
            </a:custGeom>
            <a:solidFill>
              <a:srgbClr val="1F1A17"/>
            </a:solidFill>
            <a:ln w="9525">
              <a:noFill/>
              <a:round/>
              <a:headEnd/>
              <a:tailEnd/>
            </a:ln>
          </p:spPr>
          <p:txBody>
            <a:bodyPr/>
            <a:lstStyle/>
            <a:p>
              <a:endParaRPr lang="pt-BR"/>
            </a:p>
          </p:txBody>
        </p:sp>
        <p:sp>
          <p:nvSpPr>
            <p:cNvPr id="356417" name="Freeform 65"/>
            <p:cNvSpPr>
              <a:spLocks/>
            </p:cNvSpPr>
            <p:nvPr/>
          </p:nvSpPr>
          <p:spPr bwMode="auto">
            <a:xfrm>
              <a:off x="1007" y="1335"/>
              <a:ext cx="355" cy="336"/>
            </a:xfrm>
            <a:custGeom>
              <a:avLst/>
              <a:gdLst/>
              <a:ahLst/>
              <a:cxnLst>
                <a:cxn ang="0">
                  <a:pos x="101" y="110"/>
                </a:cxn>
                <a:cxn ang="0">
                  <a:pos x="48" y="48"/>
                </a:cxn>
                <a:cxn ang="0">
                  <a:pos x="48" y="46"/>
                </a:cxn>
                <a:cxn ang="0">
                  <a:pos x="113" y="96"/>
                </a:cxn>
                <a:cxn ang="0">
                  <a:pos x="125" y="89"/>
                </a:cxn>
                <a:cxn ang="0">
                  <a:pos x="142" y="83"/>
                </a:cxn>
                <a:cxn ang="0">
                  <a:pos x="157" y="77"/>
                </a:cxn>
                <a:cxn ang="0">
                  <a:pos x="172" y="75"/>
                </a:cxn>
                <a:cxn ang="0">
                  <a:pos x="176" y="0"/>
                </a:cxn>
                <a:cxn ang="0">
                  <a:pos x="176" y="0"/>
                </a:cxn>
                <a:cxn ang="0">
                  <a:pos x="184" y="73"/>
                </a:cxn>
                <a:cxn ang="0">
                  <a:pos x="203" y="75"/>
                </a:cxn>
                <a:cxn ang="0">
                  <a:pos x="222" y="81"/>
                </a:cxn>
                <a:cxn ang="0">
                  <a:pos x="236" y="87"/>
                </a:cxn>
                <a:cxn ang="0">
                  <a:pos x="245" y="94"/>
                </a:cxn>
                <a:cxn ang="0">
                  <a:pos x="307" y="48"/>
                </a:cxn>
                <a:cxn ang="0">
                  <a:pos x="253" y="106"/>
                </a:cxn>
                <a:cxn ang="0">
                  <a:pos x="263" y="117"/>
                </a:cxn>
                <a:cxn ang="0">
                  <a:pos x="270" y="131"/>
                </a:cxn>
                <a:cxn ang="0">
                  <a:pos x="276" y="148"/>
                </a:cxn>
                <a:cxn ang="0">
                  <a:pos x="280" y="163"/>
                </a:cxn>
                <a:cxn ang="0">
                  <a:pos x="355" y="165"/>
                </a:cxn>
                <a:cxn ang="0">
                  <a:pos x="355" y="167"/>
                </a:cxn>
                <a:cxn ang="0">
                  <a:pos x="278" y="173"/>
                </a:cxn>
                <a:cxn ang="0">
                  <a:pos x="276" y="187"/>
                </a:cxn>
                <a:cxn ang="0">
                  <a:pos x="270" y="202"/>
                </a:cxn>
                <a:cxn ang="0">
                  <a:pos x="263" y="219"/>
                </a:cxn>
                <a:cxn ang="0">
                  <a:pos x="255" y="233"/>
                </a:cxn>
                <a:cxn ang="0">
                  <a:pos x="299" y="284"/>
                </a:cxn>
                <a:cxn ang="0">
                  <a:pos x="299" y="286"/>
                </a:cxn>
                <a:cxn ang="0">
                  <a:pos x="247" y="238"/>
                </a:cxn>
                <a:cxn ang="0">
                  <a:pos x="236" y="246"/>
                </a:cxn>
                <a:cxn ang="0">
                  <a:pos x="219" y="254"/>
                </a:cxn>
                <a:cxn ang="0">
                  <a:pos x="201" y="261"/>
                </a:cxn>
                <a:cxn ang="0">
                  <a:pos x="186" y="265"/>
                </a:cxn>
                <a:cxn ang="0">
                  <a:pos x="178" y="336"/>
                </a:cxn>
                <a:cxn ang="0">
                  <a:pos x="178" y="334"/>
                </a:cxn>
                <a:cxn ang="0">
                  <a:pos x="171" y="263"/>
                </a:cxn>
                <a:cxn ang="0">
                  <a:pos x="159" y="259"/>
                </a:cxn>
                <a:cxn ang="0">
                  <a:pos x="142" y="256"/>
                </a:cxn>
                <a:cxn ang="0">
                  <a:pos x="126" y="248"/>
                </a:cxn>
                <a:cxn ang="0">
                  <a:pos x="111" y="240"/>
                </a:cxn>
                <a:cxn ang="0">
                  <a:pos x="50" y="292"/>
                </a:cxn>
                <a:cxn ang="0">
                  <a:pos x="52" y="288"/>
                </a:cxn>
                <a:cxn ang="0">
                  <a:pos x="94" y="231"/>
                </a:cxn>
                <a:cxn ang="0">
                  <a:pos x="88" y="219"/>
                </a:cxn>
                <a:cxn ang="0">
                  <a:pos x="82" y="206"/>
                </a:cxn>
                <a:cxn ang="0">
                  <a:pos x="78" y="190"/>
                </a:cxn>
                <a:cxn ang="0">
                  <a:pos x="77" y="175"/>
                </a:cxn>
                <a:cxn ang="0">
                  <a:pos x="0" y="167"/>
                </a:cxn>
                <a:cxn ang="0">
                  <a:pos x="2" y="165"/>
                </a:cxn>
                <a:cxn ang="0">
                  <a:pos x="78" y="162"/>
                </a:cxn>
                <a:cxn ang="0">
                  <a:pos x="82" y="146"/>
                </a:cxn>
                <a:cxn ang="0">
                  <a:pos x="88" y="133"/>
                </a:cxn>
                <a:cxn ang="0">
                  <a:pos x="96" y="119"/>
                </a:cxn>
                <a:cxn ang="0">
                  <a:pos x="101" y="110"/>
                </a:cxn>
              </a:cxnLst>
              <a:rect l="0" t="0" r="r" b="b"/>
              <a:pathLst>
                <a:path w="355" h="336">
                  <a:moveTo>
                    <a:pt x="101" y="110"/>
                  </a:moveTo>
                  <a:lnTo>
                    <a:pt x="48" y="48"/>
                  </a:lnTo>
                  <a:lnTo>
                    <a:pt x="48" y="46"/>
                  </a:lnTo>
                  <a:lnTo>
                    <a:pt x="113" y="96"/>
                  </a:lnTo>
                  <a:lnTo>
                    <a:pt x="125" y="89"/>
                  </a:lnTo>
                  <a:lnTo>
                    <a:pt x="142" y="83"/>
                  </a:lnTo>
                  <a:lnTo>
                    <a:pt x="157" y="77"/>
                  </a:lnTo>
                  <a:lnTo>
                    <a:pt x="172" y="75"/>
                  </a:lnTo>
                  <a:lnTo>
                    <a:pt x="176" y="0"/>
                  </a:lnTo>
                  <a:lnTo>
                    <a:pt x="176" y="0"/>
                  </a:lnTo>
                  <a:lnTo>
                    <a:pt x="184" y="73"/>
                  </a:lnTo>
                  <a:lnTo>
                    <a:pt x="203" y="75"/>
                  </a:lnTo>
                  <a:lnTo>
                    <a:pt x="222" y="81"/>
                  </a:lnTo>
                  <a:lnTo>
                    <a:pt x="236" y="87"/>
                  </a:lnTo>
                  <a:lnTo>
                    <a:pt x="245" y="94"/>
                  </a:lnTo>
                  <a:lnTo>
                    <a:pt x="307" y="48"/>
                  </a:lnTo>
                  <a:lnTo>
                    <a:pt x="253" y="106"/>
                  </a:lnTo>
                  <a:lnTo>
                    <a:pt x="263" y="117"/>
                  </a:lnTo>
                  <a:lnTo>
                    <a:pt x="270" y="131"/>
                  </a:lnTo>
                  <a:lnTo>
                    <a:pt x="276" y="148"/>
                  </a:lnTo>
                  <a:lnTo>
                    <a:pt x="280" y="163"/>
                  </a:lnTo>
                  <a:lnTo>
                    <a:pt x="355" y="165"/>
                  </a:lnTo>
                  <a:lnTo>
                    <a:pt x="355" y="167"/>
                  </a:lnTo>
                  <a:lnTo>
                    <a:pt x="278" y="173"/>
                  </a:lnTo>
                  <a:lnTo>
                    <a:pt x="276" y="187"/>
                  </a:lnTo>
                  <a:lnTo>
                    <a:pt x="270" y="202"/>
                  </a:lnTo>
                  <a:lnTo>
                    <a:pt x="263" y="219"/>
                  </a:lnTo>
                  <a:lnTo>
                    <a:pt x="255" y="233"/>
                  </a:lnTo>
                  <a:lnTo>
                    <a:pt x="299" y="284"/>
                  </a:lnTo>
                  <a:lnTo>
                    <a:pt x="299" y="286"/>
                  </a:lnTo>
                  <a:lnTo>
                    <a:pt x="247" y="238"/>
                  </a:lnTo>
                  <a:lnTo>
                    <a:pt x="236" y="246"/>
                  </a:lnTo>
                  <a:lnTo>
                    <a:pt x="219" y="254"/>
                  </a:lnTo>
                  <a:lnTo>
                    <a:pt x="201" y="261"/>
                  </a:lnTo>
                  <a:lnTo>
                    <a:pt x="186" y="265"/>
                  </a:lnTo>
                  <a:lnTo>
                    <a:pt x="178" y="336"/>
                  </a:lnTo>
                  <a:lnTo>
                    <a:pt x="178" y="334"/>
                  </a:lnTo>
                  <a:lnTo>
                    <a:pt x="171" y="263"/>
                  </a:lnTo>
                  <a:lnTo>
                    <a:pt x="159" y="259"/>
                  </a:lnTo>
                  <a:lnTo>
                    <a:pt x="142" y="256"/>
                  </a:lnTo>
                  <a:lnTo>
                    <a:pt x="126" y="248"/>
                  </a:lnTo>
                  <a:lnTo>
                    <a:pt x="111" y="240"/>
                  </a:lnTo>
                  <a:lnTo>
                    <a:pt x="50" y="292"/>
                  </a:lnTo>
                  <a:lnTo>
                    <a:pt x="52" y="288"/>
                  </a:lnTo>
                  <a:lnTo>
                    <a:pt x="94" y="231"/>
                  </a:lnTo>
                  <a:lnTo>
                    <a:pt x="88" y="219"/>
                  </a:lnTo>
                  <a:lnTo>
                    <a:pt x="82" y="206"/>
                  </a:lnTo>
                  <a:lnTo>
                    <a:pt x="78" y="190"/>
                  </a:lnTo>
                  <a:lnTo>
                    <a:pt x="77" y="175"/>
                  </a:lnTo>
                  <a:lnTo>
                    <a:pt x="0" y="167"/>
                  </a:lnTo>
                  <a:lnTo>
                    <a:pt x="2" y="165"/>
                  </a:lnTo>
                  <a:lnTo>
                    <a:pt x="78" y="162"/>
                  </a:lnTo>
                  <a:lnTo>
                    <a:pt x="82" y="146"/>
                  </a:lnTo>
                  <a:lnTo>
                    <a:pt x="88" y="133"/>
                  </a:lnTo>
                  <a:lnTo>
                    <a:pt x="96" y="119"/>
                  </a:lnTo>
                  <a:lnTo>
                    <a:pt x="101" y="110"/>
                  </a:lnTo>
                  <a:close/>
                </a:path>
              </a:pathLst>
            </a:custGeom>
            <a:solidFill>
              <a:srgbClr val="DA251D"/>
            </a:solidFill>
            <a:ln w="9525">
              <a:noFill/>
              <a:round/>
              <a:headEnd/>
              <a:tailEnd/>
            </a:ln>
          </p:spPr>
          <p:txBody>
            <a:bodyPr/>
            <a:lstStyle/>
            <a:p>
              <a:endParaRPr lang="pt-BR"/>
            </a:p>
          </p:txBody>
        </p:sp>
        <p:sp>
          <p:nvSpPr>
            <p:cNvPr id="356418" name="Freeform 66"/>
            <p:cNvSpPr>
              <a:spLocks/>
            </p:cNvSpPr>
            <p:nvPr/>
          </p:nvSpPr>
          <p:spPr bwMode="auto">
            <a:xfrm>
              <a:off x="1124" y="1431"/>
              <a:ext cx="121" cy="142"/>
            </a:xfrm>
            <a:custGeom>
              <a:avLst/>
              <a:gdLst/>
              <a:ahLst/>
              <a:cxnLst>
                <a:cxn ang="0">
                  <a:pos x="0" y="37"/>
                </a:cxn>
                <a:cxn ang="0">
                  <a:pos x="59" y="0"/>
                </a:cxn>
                <a:cxn ang="0">
                  <a:pos x="121" y="37"/>
                </a:cxn>
                <a:cxn ang="0">
                  <a:pos x="121" y="106"/>
                </a:cxn>
                <a:cxn ang="0">
                  <a:pos x="59" y="142"/>
                </a:cxn>
                <a:cxn ang="0">
                  <a:pos x="0" y="106"/>
                </a:cxn>
                <a:cxn ang="0">
                  <a:pos x="0" y="37"/>
                </a:cxn>
              </a:cxnLst>
              <a:rect l="0" t="0" r="r" b="b"/>
              <a:pathLst>
                <a:path w="121" h="142">
                  <a:moveTo>
                    <a:pt x="0" y="37"/>
                  </a:moveTo>
                  <a:lnTo>
                    <a:pt x="59" y="0"/>
                  </a:lnTo>
                  <a:lnTo>
                    <a:pt x="121" y="37"/>
                  </a:lnTo>
                  <a:lnTo>
                    <a:pt x="121" y="106"/>
                  </a:lnTo>
                  <a:lnTo>
                    <a:pt x="59" y="142"/>
                  </a:lnTo>
                  <a:lnTo>
                    <a:pt x="0" y="106"/>
                  </a:lnTo>
                  <a:lnTo>
                    <a:pt x="0" y="37"/>
                  </a:lnTo>
                  <a:close/>
                </a:path>
              </a:pathLst>
            </a:custGeom>
            <a:solidFill>
              <a:srgbClr val="009240"/>
            </a:solidFill>
            <a:ln w="9525">
              <a:noFill/>
              <a:round/>
              <a:headEnd/>
              <a:tailEnd/>
            </a:ln>
          </p:spPr>
          <p:txBody>
            <a:bodyPr/>
            <a:lstStyle/>
            <a:p>
              <a:endParaRPr lang="pt-BR"/>
            </a:p>
          </p:txBody>
        </p:sp>
        <p:sp>
          <p:nvSpPr>
            <p:cNvPr id="356419" name="Freeform 67"/>
            <p:cNvSpPr>
              <a:spLocks/>
            </p:cNvSpPr>
            <p:nvPr/>
          </p:nvSpPr>
          <p:spPr bwMode="auto">
            <a:xfrm>
              <a:off x="1061" y="2774"/>
              <a:ext cx="293" cy="286"/>
            </a:xfrm>
            <a:custGeom>
              <a:avLst/>
              <a:gdLst/>
              <a:ahLst/>
              <a:cxnLst>
                <a:cxn ang="0">
                  <a:pos x="211" y="18"/>
                </a:cxn>
                <a:cxn ang="0">
                  <a:pos x="228" y="20"/>
                </a:cxn>
                <a:cxn ang="0">
                  <a:pos x="241" y="22"/>
                </a:cxn>
                <a:cxn ang="0">
                  <a:pos x="247" y="22"/>
                </a:cxn>
                <a:cxn ang="0">
                  <a:pos x="253" y="23"/>
                </a:cxn>
                <a:cxn ang="0">
                  <a:pos x="259" y="27"/>
                </a:cxn>
                <a:cxn ang="0">
                  <a:pos x="264" y="31"/>
                </a:cxn>
                <a:cxn ang="0">
                  <a:pos x="268" y="43"/>
                </a:cxn>
                <a:cxn ang="0">
                  <a:pos x="278" y="62"/>
                </a:cxn>
                <a:cxn ang="0">
                  <a:pos x="287" y="83"/>
                </a:cxn>
                <a:cxn ang="0">
                  <a:pos x="291" y="93"/>
                </a:cxn>
                <a:cxn ang="0">
                  <a:pos x="293" y="102"/>
                </a:cxn>
                <a:cxn ang="0">
                  <a:pos x="293" y="114"/>
                </a:cxn>
                <a:cxn ang="0">
                  <a:pos x="293" y="127"/>
                </a:cxn>
                <a:cxn ang="0">
                  <a:pos x="291" y="141"/>
                </a:cxn>
                <a:cxn ang="0">
                  <a:pos x="287" y="169"/>
                </a:cxn>
                <a:cxn ang="0">
                  <a:pos x="287" y="192"/>
                </a:cxn>
                <a:cxn ang="0">
                  <a:pos x="287" y="200"/>
                </a:cxn>
                <a:cxn ang="0">
                  <a:pos x="284" y="210"/>
                </a:cxn>
                <a:cxn ang="0">
                  <a:pos x="276" y="217"/>
                </a:cxn>
                <a:cxn ang="0">
                  <a:pos x="266" y="225"/>
                </a:cxn>
                <a:cxn ang="0">
                  <a:pos x="245" y="238"/>
                </a:cxn>
                <a:cxn ang="0">
                  <a:pos x="228" y="250"/>
                </a:cxn>
                <a:cxn ang="0">
                  <a:pos x="207" y="267"/>
                </a:cxn>
                <a:cxn ang="0">
                  <a:pos x="186" y="283"/>
                </a:cxn>
                <a:cxn ang="0">
                  <a:pos x="174" y="286"/>
                </a:cxn>
                <a:cxn ang="0">
                  <a:pos x="155" y="286"/>
                </a:cxn>
                <a:cxn ang="0">
                  <a:pos x="128" y="283"/>
                </a:cxn>
                <a:cxn ang="0">
                  <a:pos x="99" y="279"/>
                </a:cxn>
                <a:cxn ang="0">
                  <a:pos x="69" y="273"/>
                </a:cxn>
                <a:cxn ang="0">
                  <a:pos x="42" y="265"/>
                </a:cxn>
                <a:cxn ang="0">
                  <a:pos x="32" y="261"/>
                </a:cxn>
                <a:cxn ang="0">
                  <a:pos x="23" y="256"/>
                </a:cxn>
                <a:cxn ang="0">
                  <a:pos x="17" y="250"/>
                </a:cxn>
                <a:cxn ang="0">
                  <a:pos x="13" y="244"/>
                </a:cxn>
                <a:cxn ang="0">
                  <a:pos x="7" y="227"/>
                </a:cxn>
                <a:cxn ang="0">
                  <a:pos x="3" y="215"/>
                </a:cxn>
                <a:cxn ang="0">
                  <a:pos x="1" y="202"/>
                </a:cxn>
                <a:cxn ang="0">
                  <a:pos x="1" y="187"/>
                </a:cxn>
                <a:cxn ang="0">
                  <a:pos x="1" y="160"/>
                </a:cxn>
                <a:cxn ang="0">
                  <a:pos x="0" y="125"/>
                </a:cxn>
                <a:cxn ang="0">
                  <a:pos x="0" y="108"/>
                </a:cxn>
                <a:cxn ang="0">
                  <a:pos x="1" y="93"/>
                </a:cxn>
                <a:cxn ang="0">
                  <a:pos x="3" y="87"/>
                </a:cxn>
                <a:cxn ang="0">
                  <a:pos x="5" y="81"/>
                </a:cxn>
                <a:cxn ang="0">
                  <a:pos x="9" y="77"/>
                </a:cxn>
                <a:cxn ang="0">
                  <a:pos x="13" y="73"/>
                </a:cxn>
                <a:cxn ang="0">
                  <a:pos x="38" y="60"/>
                </a:cxn>
                <a:cxn ang="0">
                  <a:pos x="59" y="45"/>
                </a:cxn>
                <a:cxn ang="0">
                  <a:pos x="80" y="31"/>
                </a:cxn>
                <a:cxn ang="0">
                  <a:pos x="109" y="16"/>
                </a:cxn>
                <a:cxn ang="0">
                  <a:pos x="128" y="6"/>
                </a:cxn>
                <a:cxn ang="0">
                  <a:pos x="142" y="2"/>
                </a:cxn>
                <a:cxn ang="0">
                  <a:pos x="151" y="0"/>
                </a:cxn>
                <a:cxn ang="0">
                  <a:pos x="159" y="0"/>
                </a:cxn>
                <a:cxn ang="0">
                  <a:pos x="176" y="8"/>
                </a:cxn>
                <a:cxn ang="0">
                  <a:pos x="211" y="18"/>
                </a:cxn>
              </a:cxnLst>
              <a:rect l="0" t="0" r="r" b="b"/>
              <a:pathLst>
                <a:path w="293" h="286">
                  <a:moveTo>
                    <a:pt x="211" y="18"/>
                  </a:moveTo>
                  <a:lnTo>
                    <a:pt x="228" y="20"/>
                  </a:lnTo>
                  <a:lnTo>
                    <a:pt x="241" y="22"/>
                  </a:lnTo>
                  <a:lnTo>
                    <a:pt x="247" y="22"/>
                  </a:lnTo>
                  <a:lnTo>
                    <a:pt x="253" y="23"/>
                  </a:lnTo>
                  <a:lnTo>
                    <a:pt x="259" y="27"/>
                  </a:lnTo>
                  <a:lnTo>
                    <a:pt x="264" y="31"/>
                  </a:lnTo>
                  <a:lnTo>
                    <a:pt x="268" y="43"/>
                  </a:lnTo>
                  <a:lnTo>
                    <a:pt x="278" y="62"/>
                  </a:lnTo>
                  <a:lnTo>
                    <a:pt x="287" y="83"/>
                  </a:lnTo>
                  <a:lnTo>
                    <a:pt x="291" y="93"/>
                  </a:lnTo>
                  <a:lnTo>
                    <a:pt x="293" y="102"/>
                  </a:lnTo>
                  <a:lnTo>
                    <a:pt x="293" y="114"/>
                  </a:lnTo>
                  <a:lnTo>
                    <a:pt x="293" y="127"/>
                  </a:lnTo>
                  <a:lnTo>
                    <a:pt x="291" y="141"/>
                  </a:lnTo>
                  <a:lnTo>
                    <a:pt x="287" y="169"/>
                  </a:lnTo>
                  <a:lnTo>
                    <a:pt x="287" y="192"/>
                  </a:lnTo>
                  <a:lnTo>
                    <a:pt x="287" y="200"/>
                  </a:lnTo>
                  <a:lnTo>
                    <a:pt x="284" y="210"/>
                  </a:lnTo>
                  <a:lnTo>
                    <a:pt x="276" y="217"/>
                  </a:lnTo>
                  <a:lnTo>
                    <a:pt x="266" y="225"/>
                  </a:lnTo>
                  <a:lnTo>
                    <a:pt x="245" y="238"/>
                  </a:lnTo>
                  <a:lnTo>
                    <a:pt x="228" y="250"/>
                  </a:lnTo>
                  <a:lnTo>
                    <a:pt x="207" y="267"/>
                  </a:lnTo>
                  <a:lnTo>
                    <a:pt x="186" y="283"/>
                  </a:lnTo>
                  <a:lnTo>
                    <a:pt x="174" y="286"/>
                  </a:lnTo>
                  <a:lnTo>
                    <a:pt x="155" y="286"/>
                  </a:lnTo>
                  <a:lnTo>
                    <a:pt x="128" y="283"/>
                  </a:lnTo>
                  <a:lnTo>
                    <a:pt x="99" y="279"/>
                  </a:lnTo>
                  <a:lnTo>
                    <a:pt x="69" y="273"/>
                  </a:lnTo>
                  <a:lnTo>
                    <a:pt x="42" y="265"/>
                  </a:lnTo>
                  <a:lnTo>
                    <a:pt x="32" y="261"/>
                  </a:lnTo>
                  <a:lnTo>
                    <a:pt x="23" y="256"/>
                  </a:lnTo>
                  <a:lnTo>
                    <a:pt x="17" y="250"/>
                  </a:lnTo>
                  <a:lnTo>
                    <a:pt x="13" y="244"/>
                  </a:lnTo>
                  <a:lnTo>
                    <a:pt x="7" y="227"/>
                  </a:lnTo>
                  <a:lnTo>
                    <a:pt x="3" y="215"/>
                  </a:lnTo>
                  <a:lnTo>
                    <a:pt x="1" y="202"/>
                  </a:lnTo>
                  <a:lnTo>
                    <a:pt x="1" y="187"/>
                  </a:lnTo>
                  <a:lnTo>
                    <a:pt x="1" y="160"/>
                  </a:lnTo>
                  <a:lnTo>
                    <a:pt x="0" y="125"/>
                  </a:lnTo>
                  <a:lnTo>
                    <a:pt x="0" y="108"/>
                  </a:lnTo>
                  <a:lnTo>
                    <a:pt x="1" y="93"/>
                  </a:lnTo>
                  <a:lnTo>
                    <a:pt x="3" y="87"/>
                  </a:lnTo>
                  <a:lnTo>
                    <a:pt x="5" y="81"/>
                  </a:lnTo>
                  <a:lnTo>
                    <a:pt x="9" y="77"/>
                  </a:lnTo>
                  <a:lnTo>
                    <a:pt x="13" y="73"/>
                  </a:lnTo>
                  <a:lnTo>
                    <a:pt x="38" y="60"/>
                  </a:lnTo>
                  <a:lnTo>
                    <a:pt x="59" y="45"/>
                  </a:lnTo>
                  <a:lnTo>
                    <a:pt x="80" y="31"/>
                  </a:lnTo>
                  <a:lnTo>
                    <a:pt x="109" y="16"/>
                  </a:lnTo>
                  <a:lnTo>
                    <a:pt x="128" y="6"/>
                  </a:lnTo>
                  <a:lnTo>
                    <a:pt x="142" y="2"/>
                  </a:lnTo>
                  <a:lnTo>
                    <a:pt x="151" y="0"/>
                  </a:lnTo>
                  <a:lnTo>
                    <a:pt x="159" y="0"/>
                  </a:lnTo>
                  <a:lnTo>
                    <a:pt x="176" y="8"/>
                  </a:lnTo>
                  <a:lnTo>
                    <a:pt x="211" y="18"/>
                  </a:lnTo>
                  <a:close/>
                </a:path>
              </a:pathLst>
            </a:custGeom>
            <a:solidFill>
              <a:srgbClr val="E7E7E8"/>
            </a:solidFill>
            <a:ln w="9525">
              <a:noFill/>
              <a:round/>
              <a:headEnd/>
              <a:tailEnd/>
            </a:ln>
          </p:spPr>
          <p:txBody>
            <a:bodyPr/>
            <a:lstStyle/>
            <a:p>
              <a:endParaRPr lang="pt-BR"/>
            </a:p>
          </p:txBody>
        </p:sp>
        <p:sp>
          <p:nvSpPr>
            <p:cNvPr id="356420" name="Freeform 68"/>
            <p:cNvSpPr>
              <a:spLocks/>
            </p:cNvSpPr>
            <p:nvPr/>
          </p:nvSpPr>
          <p:spPr bwMode="auto">
            <a:xfrm>
              <a:off x="1272" y="2790"/>
              <a:ext cx="53" cy="17"/>
            </a:xfrm>
            <a:custGeom>
              <a:avLst/>
              <a:gdLst/>
              <a:ahLst/>
              <a:cxnLst>
                <a:cxn ang="0">
                  <a:pos x="53" y="15"/>
                </a:cxn>
                <a:cxn ang="0">
                  <a:pos x="53" y="15"/>
                </a:cxn>
                <a:cxn ang="0">
                  <a:pos x="48" y="9"/>
                </a:cxn>
                <a:cxn ang="0">
                  <a:pos x="42" y="6"/>
                </a:cxn>
                <a:cxn ang="0">
                  <a:pos x="36" y="4"/>
                </a:cxn>
                <a:cxn ang="0">
                  <a:pos x="30" y="4"/>
                </a:cxn>
                <a:cxn ang="0">
                  <a:pos x="17" y="2"/>
                </a:cxn>
                <a:cxn ang="0">
                  <a:pos x="0" y="0"/>
                </a:cxn>
                <a:cxn ang="0">
                  <a:pos x="0" y="4"/>
                </a:cxn>
                <a:cxn ang="0">
                  <a:pos x="17" y="6"/>
                </a:cxn>
                <a:cxn ang="0">
                  <a:pos x="30" y="7"/>
                </a:cxn>
                <a:cxn ang="0">
                  <a:pos x="36" y="7"/>
                </a:cxn>
                <a:cxn ang="0">
                  <a:pos x="42" y="9"/>
                </a:cxn>
                <a:cxn ang="0">
                  <a:pos x="46" y="13"/>
                </a:cxn>
                <a:cxn ang="0">
                  <a:pos x="51" y="17"/>
                </a:cxn>
                <a:cxn ang="0">
                  <a:pos x="51" y="17"/>
                </a:cxn>
                <a:cxn ang="0">
                  <a:pos x="53" y="15"/>
                </a:cxn>
              </a:cxnLst>
              <a:rect l="0" t="0" r="r" b="b"/>
              <a:pathLst>
                <a:path w="53" h="17">
                  <a:moveTo>
                    <a:pt x="53" y="15"/>
                  </a:moveTo>
                  <a:lnTo>
                    <a:pt x="53" y="15"/>
                  </a:lnTo>
                  <a:lnTo>
                    <a:pt x="48" y="9"/>
                  </a:lnTo>
                  <a:lnTo>
                    <a:pt x="42" y="6"/>
                  </a:lnTo>
                  <a:lnTo>
                    <a:pt x="36" y="4"/>
                  </a:lnTo>
                  <a:lnTo>
                    <a:pt x="30" y="4"/>
                  </a:lnTo>
                  <a:lnTo>
                    <a:pt x="17" y="2"/>
                  </a:lnTo>
                  <a:lnTo>
                    <a:pt x="0" y="0"/>
                  </a:lnTo>
                  <a:lnTo>
                    <a:pt x="0" y="4"/>
                  </a:lnTo>
                  <a:lnTo>
                    <a:pt x="17" y="6"/>
                  </a:lnTo>
                  <a:lnTo>
                    <a:pt x="30" y="7"/>
                  </a:lnTo>
                  <a:lnTo>
                    <a:pt x="36" y="7"/>
                  </a:lnTo>
                  <a:lnTo>
                    <a:pt x="42" y="9"/>
                  </a:lnTo>
                  <a:lnTo>
                    <a:pt x="46" y="13"/>
                  </a:lnTo>
                  <a:lnTo>
                    <a:pt x="51" y="17"/>
                  </a:lnTo>
                  <a:lnTo>
                    <a:pt x="51" y="17"/>
                  </a:lnTo>
                  <a:lnTo>
                    <a:pt x="53" y="15"/>
                  </a:lnTo>
                  <a:close/>
                </a:path>
              </a:pathLst>
            </a:custGeom>
            <a:solidFill>
              <a:srgbClr val="1F1A17"/>
            </a:solidFill>
            <a:ln w="9525">
              <a:noFill/>
              <a:round/>
              <a:headEnd/>
              <a:tailEnd/>
            </a:ln>
          </p:spPr>
          <p:txBody>
            <a:bodyPr/>
            <a:lstStyle/>
            <a:p>
              <a:endParaRPr lang="pt-BR"/>
            </a:p>
          </p:txBody>
        </p:sp>
        <p:sp>
          <p:nvSpPr>
            <p:cNvPr id="356421" name="Freeform 69"/>
            <p:cNvSpPr>
              <a:spLocks/>
            </p:cNvSpPr>
            <p:nvPr/>
          </p:nvSpPr>
          <p:spPr bwMode="auto">
            <a:xfrm>
              <a:off x="1323" y="2805"/>
              <a:ext cx="31" cy="63"/>
            </a:xfrm>
            <a:custGeom>
              <a:avLst/>
              <a:gdLst/>
              <a:ahLst/>
              <a:cxnLst>
                <a:cxn ang="0">
                  <a:pos x="31" y="62"/>
                </a:cxn>
                <a:cxn ang="0">
                  <a:pos x="31" y="62"/>
                </a:cxn>
                <a:cxn ang="0">
                  <a:pos x="25" y="50"/>
                </a:cxn>
                <a:cxn ang="0">
                  <a:pos x="18" y="31"/>
                </a:cxn>
                <a:cxn ang="0">
                  <a:pos x="8" y="10"/>
                </a:cxn>
                <a:cxn ang="0">
                  <a:pos x="2" y="0"/>
                </a:cxn>
                <a:cxn ang="0">
                  <a:pos x="0" y="2"/>
                </a:cxn>
                <a:cxn ang="0">
                  <a:pos x="4" y="12"/>
                </a:cxn>
                <a:cxn ang="0">
                  <a:pos x="14" y="31"/>
                </a:cxn>
                <a:cxn ang="0">
                  <a:pos x="23" y="52"/>
                </a:cxn>
                <a:cxn ang="0">
                  <a:pos x="27" y="63"/>
                </a:cxn>
                <a:cxn ang="0">
                  <a:pos x="27" y="63"/>
                </a:cxn>
                <a:cxn ang="0">
                  <a:pos x="31" y="62"/>
                </a:cxn>
              </a:cxnLst>
              <a:rect l="0" t="0" r="r" b="b"/>
              <a:pathLst>
                <a:path w="31" h="63">
                  <a:moveTo>
                    <a:pt x="31" y="62"/>
                  </a:moveTo>
                  <a:lnTo>
                    <a:pt x="31" y="62"/>
                  </a:lnTo>
                  <a:lnTo>
                    <a:pt x="25" y="50"/>
                  </a:lnTo>
                  <a:lnTo>
                    <a:pt x="18" y="31"/>
                  </a:lnTo>
                  <a:lnTo>
                    <a:pt x="8" y="10"/>
                  </a:lnTo>
                  <a:lnTo>
                    <a:pt x="2" y="0"/>
                  </a:lnTo>
                  <a:lnTo>
                    <a:pt x="0" y="2"/>
                  </a:lnTo>
                  <a:lnTo>
                    <a:pt x="4" y="12"/>
                  </a:lnTo>
                  <a:lnTo>
                    <a:pt x="14" y="31"/>
                  </a:lnTo>
                  <a:lnTo>
                    <a:pt x="23" y="52"/>
                  </a:lnTo>
                  <a:lnTo>
                    <a:pt x="27" y="63"/>
                  </a:lnTo>
                  <a:lnTo>
                    <a:pt x="27" y="63"/>
                  </a:lnTo>
                  <a:lnTo>
                    <a:pt x="31" y="62"/>
                  </a:lnTo>
                  <a:close/>
                </a:path>
              </a:pathLst>
            </a:custGeom>
            <a:solidFill>
              <a:srgbClr val="1F1A17"/>
            </a:solidFill>
            <a:ln w="9525">
              <a:noFill/>
              <a:round/>
              <a:headEnd/>
              <a:tailEnd/>
            </a:ln>
          </p:spPr>
          <p:txBody>
            <a:bodyPr/>
            <a:lstStyle/>
            <a:p>
              <a:endParaRPr lang="pt-BR"/>
            </a:p>
          </p:txBody>
        </p:sp>
        <p:sp>
          <p:nvSpPr>
            <p:cNvPr id="356422" name="Freeform 70"/>
            <p:cNvSpPr>
              <a:spLocks/>
            </p:cNvSpPr>
            <p:nvPr/>
          </p:nvSpPr>
          <p:spPr bwMode="auto">
            <a:xfrm>
              <a:off x="1346" y="2867"/>
              <a:ext cx="12" cy="99"/>
            </a:xfrm>
            <a:custGeom>
              <a:avLst/>
              <a:gdLst/>
              <a:ahLst/>
              <a:cxnLst>
                <a:cxn ang="0">
                  <a:pos x="4" y="99"/>
                </a:cxn>
                <a:cxn ang="0">
                  <a:pos x="4" y="99"/>
                </a:cxn>
                <a:cxn ang="0">
                  <a:pos x="4" y="76"/>
                </a:cxn>
                <a:cxn ang="0">
                  <a:pos x="8" y="48"/>
                </a:cxn>
                <a:cxn ang="0">
                  <a:pos x="10" y="34"/>
                </a:cxn>
                <a:cxn ang="0">
                  <a:pos x="12" y="21"/>
                </a:cxn>
                <a:cxn ang="0">
                  <a:pos x="10" y="9"/>
                </a:cxn>
                <a:cxn ang="0">
                  <a:pos x="8" y="0"/>
                </a:cxn>
                <a:cxn ang="0">
                  <a:pos x="4" y="1"/>
                </a:cxn>
                <a:cxn ang="0">
                  <a:pos x="6" y="9"/>
                </a:cxn>
                <a:cxn ang="0">
                  <a:pos x="6" y="21"/>
                </a:cxn>
                <a:cxn ang="0">
                  <a:pos x="6" y="34"/>
                </a:cxn>
                <a:cxn ang="0">
                  <a:pos x="4" y="48"/>
                </a:cxn>
                <a:cxn ang="0">
                  <a:pos x="0" y="76"/>
                </a:cxn>
                <a:cxn ang="0">
                  <a:pos x="0" y="99"/>
                </a:cxn>
                <a:cxn ang="0">
                  <a:pos x="0" y="99"/>
                </a:cxn>
                <a:cxn ang="0">
                  <a:pos x="4" y="99"/>
                </a:cxn>
              </a:cxnLst>
              <a:rect l="0" t="0" r="r" b="b"/>
              <a:pathLst>
                <a:path w="12" h="99">
                  <a:moveTo>
                    <a:pt x="4" y="99"/>
                  </a:moveTo>
                  <a:lnTo>
                    <a:pt x="4" y="99"/>
                  </a:lnTo>
                  <a:lnTo>
                    <a:pt x="4" y="76"/>
                  </a:lnTo>
                  <a:lnTo>
                    <a:pt x="8" y="48"/>
                  </a:lnTo>
                  <a:lnTo>
                    <a:pt x="10" y="34"/>
                  </a:lnTo>
                  <a:lnTo>
                    <a:pt x="12" y="21"/>
                  </a:lnTo>
                  <a:lnTo>
                    <a:pt x="10" y="9"/>
                  </a:lnTo>
                  <a:lnTo>
                    <a:pt x="8" y="0"/>
                  </a:lnTo>
                  <a:lnTo>
                    <a:pt x="4" y="1"/>
                  </a:lnTo>
                  <a:lnTo>
                    <a:pt x="6" y="9"/>
                  </a:lnTo>
                  <a:lnTo>
                    <a:pt x="6" y="21"/>
                  </a:lnTo>
                  <a:lnTo>
                    <a:pt x="6" y="34"/>
                  </a:lnTo>
                  <a:lnTo>
                    <a:pt x="4" y="48"/>
                  </a:lnTo>
                  <a:lnTo>
                    <a:pt x="0" y="76"/>
                  </a:lnTo>
                  <a:lnTo>
                    <a:pt x="0" y="99"/>
                  </a:lnTo>
                  <a:lnTo>
                    <a:pt x="0" y="99"/>
                  </a:lnTo>
                  <a:lnTo>
                    <a:pt x="4" y="99"/>
                  </a:lnTo>
                  <a:close/>
                </a:path>
              </a:pathLst>
            </a:custGeom>
            <a:solidFill>
              <a:srgbClr val="1F1A17"/>
            </a:solidFill>
            <a:ln w="9525">
              <a:noFill/>
              <a:round/>
              <a:headEnd/>
              <a:tailEnd/>
            </a:ln>
          </p:spPr>
          <p:txBody>
            <a:bodyPr/>
            <a:lstStyle/>
            <a:p>
              <a:endParaRPr lang="pt-BR"/>
            </a:p>
          </p:txBody>
        </p:sp>
        <p:sp>
          <p:nvSpPr>
            <p:cNvPr id="356423" name="Freeform 71"/>
            <p:cNvSpPr>
              <a:spLocks/>
            </p:cNvSpPr>
            <p:nvPr/>
          </p:nvSpPr>
          <p:spPr bwMode="auto">
            <a:xfrm>
              <a:off x="1287" y="2966"/>
              <a:ext cx="63" cy="58"/>
            </a:xfrm>
            <a:custGeom>
              <a:avLst/>
              <a:gdLst/>
              <a:ahLst/>
              <a:cxnLst>
                <a:cxn ang="0">
                  <a:pos x="4" y="58"/>
                </a:cxn>
                <a:cxn ang="0">
                  <a:pos x="4" y="58"/>
                </a:cxn>
                <a:cxn ang="0">
                  <a:pos x="21" y="46"/>
                </a:cxn>
                <a:cxn ang="0">
                  <a:pos x="42" y="33"/>
                </a:cxn>
                <a:cxn ang="0">
                  <a:pos x="52" y="25"/>
                </a:cxn>
                <a:cxn ang="0">
                  <a:pos x="59" y="18"/>
                </a:cxn>
                <a:cxn ang="0">
                  <a:pos x="63" y="10"/>
                </a:cxn>
                <a:cxn ang="0">
                  <a:pos x="63" y="0"/>
                </a:cxn>
                <a:cxn ang="0">
                  <a:pos x="59" y="0"/>
                </a:cxn>
                <a:cxn ang="0">
                  <a:pos x="59" y="8"/>
                </a:cxn>
                <a:cxn ang="0">
                  <a:pos x="56" y="16"/>
                </a:cxn>
                <a:cxn ang="0">
                  <a:pos x="48" y="23"/>
                </a:cxn>
                <a:cxn ang="0">
                  <a:pos x="38" y="31"/>
                </a:cxn>
                <a:cxn ang="0">
                  <a:pos x="19" y="44"/>
                </a:cxn>
                <a:cxn ang="0">
                  <a:pos x="0" y="56"/>
                </a:cxn>
                <a:cxn ang="0">
                  <a:pos x="0" y="56"/>
                </a:cxn>
                <a:cxn ang="0">
                  <a:pos x="4" y="58"/>
                </a:cxn>
              </a:cxnLst>
              <a:rect l="0" t="0" r="r" b="b"/>
              <a:pathLst>
                <a:path w="63" h="58">
                  <a:moveTo>
                    <a:pt x="4" y="58"/>
                  </a:moveTo>
                  <a:lnTo>
                    <a:pt x="4" y="58"/>
                  </a:lnTo>
                  <a:lnTo>
                    <a:pt x="21" y="46"/>
                  </a:lnTo>
                  <a:lnTo>
                    <a:pt x="42" y="33"/>
                  </a:lnTo>
                  <a:lnTo>
                    <a:pt x="52" y="25"/>
                  </a:lnTo>
                  <a:lnTo>
                    <a:pt x="59" y="18"/>
                  </a:lnTo>
                  <a:lnTo>
                    <a:pt x="63" y="10"/>
                  </a:lnTo>
                  <a:lnTo>
                    <a:pt x="63" y="0"/>
                  </a:lnTo>
                  <a:lnTo>
                    <a:pt x="59" y="0"/>
                  </a:lnTo>
                  <a:lnTo>
                    <a:pt x="59" y="8"/>
                  </a:lnTo>
                  <a:lnTo>
                    <a:pt x="56" y="16"/>
                  </a:lnTo>
                  <a:lnTo>
                    <a:pt x="48" y="23"/>
                  </a:lnTo>
                  <a:lnTo>
                    <a:pt x="38" y="31"/>
                  </a:lnTo>
                  <a:lnTo>
                    <a:pt x="19" y="44"/>
                  </a:lnTo>
                  <a:lnTo>
                    <a:pt x="0" y="56"/>
                  </a:lnTo>
                  <a:lnTo>
                    <a:pt x="0" y="56"/>
                  </a:lnTo>
                  <a:lnTo>
                    <a:pt x="4" y="58"/>
                  </a:lnTo>
                  <a:close/>
                </a:path>
              </a:pathLst>
            </a:custGeom>
            <a:solidFill>
              <a:srgbClr val="1F1A17"/>
            </a:solidFill>
            <a:ln w="9525">
              <a:noFill/>
              <a:round/>
              <a:headEnd/>
              <a:tailEnd/>
            </a:ln>
          </p:spPr>
          <p:txBody>
            <a:bodyPr/>
            <a:lstStyle/>
            <a:p>
              <a:endParaRPr lang="pt-BR"/>
            </a:p>
          </p:txBody>
        </p:sp>
        <p:sp>
          <p:nvSpPr>
            <p:cNvPr id="356424" name="Freeform 72"/>
            <p:cNvSpPr>
              <a:spLocks/>
            </p:cNvSpPr>
            <p:nvPr/>
          </p:nvSpPr>
          <p:spPr bwMode="auto">
            <a:xfrm>
              <a:off x="1245" y="3022"/>
              <a:ext cx="46" cy="36"/>
            </a:xfrm>
            <a:custGeom>
              <a:avLst/>
              <a:gdLst/>
              <a:ahLst/>
              <a:cxnLst>
                <a:cxn ang="0">
                  <a:pos x="4" y="36"/>
                </a:cxn>
                <a:cxn ang="0">
                  <a:pos x="4" y="36"/>
                </a:cxn>
                <a:cxn ang="0">
                  <a:pos x="23" y="21"/>
                </a:cxn>
                <a:cxn ang="0">
                  <a:pos x="46" y="2"/>
                </a:cxn>
                <a:cxn ang="0">
                  <a:pos x="42" y="0"/>
                </a:cxn>
                <a:cxn ang="0">
                  <a:pos x="21" y="17"/>
                </a:cxn>
                <a:cxn ang="0">
                  <a:pos x="0" y="35"/>
                </a:cxn>
                <a:cxn ang="0">
                  <a:pos x="0" y="35"/>
                </a:cxn>
                <a:cxn ang="0">
                  <a:pos x="4" y="36"/>
                </a:cxn>
              </a:cxnLst>
              <a:rect l="0" t="0" r="r" b="b"/>
              <a:pathLst>
                <a:path w="46" h="36">
                  <a:moveTo>
                    <a:pt x="4" y="36"/>
                  </a:moveTo>
                  <a:lnTo>
                    <a:pt x="4" y="36"/>
                  </a:lnTo>
                  <a:lnTo>
                    <a:pt x="23" y="21"/>
                  </a:lnTo>
                  <a:lnTo>
                    <a:pt x="46" y="2"/>
                  </a:lnTo>
                  <a:lnTo>
                    <a:pt x="42" y="0"/>
                  </a:lnTo>
                  <a:lnTo>
                    <a:pt x="21" y="17"/>
                  </a:lnTo>
                  <a:lnTo>
                    <a:pt x="0" y="35"/>
                  </a:lnTo>
                  <a:lnTo>
                    <a:pt x="0" y="35"/>
                  </a:lnTo>
                  <a:lnTo>
                    <a:pt x="4" y="36"/>
                  </a:lnTo>
                  <a:close/>
                </a:path>
              </a:pathLst>
            </a:custGeom>
            <a:solidFill>
              <a:srgbClr val="1F1A17"/>
            </a:solidFill>
            <a:ln w="9525">
              <a:noFill/>
              <a:round/>
              <a:headEnd/>
              <a:tailEnd/>
            </a:ln>
          </p:spPr>
          <p:txBody>
            <a:bodyPr/>
            <a:lstStyle/>
            <a:p>
              <a:endParaRPr lang="pt-BR"/>
            </a:p>
          </p:txBody>
        </p:sp>
        <p:sp>
          <p:nvSpPr>
            <p:cNvPr id="356425" name="Freeform 73"/>
            <p:cNvSpPr>
              <a:spLocks/>
            </p:cNvSpPr>
            <p:nvPr/>
          </p:nvSpPr>
          <p:spPr bwMode="auto">
            <a:xfrm>
              <a:off x="1072" y="3018"/>
              <a:ext cx="177" cy="44"/>
            </a:xfrm>
            <a:custGeom>
              <a:avLst/>
              <a:gdLst/>
              <a:ahLst/>
              <a:cxnLst>
                <a:cxn ang="0">
                  <a:pos x="0" y="2"/>
                </a:cxn>
                <a:cxn ang="0">
                  <a:pos x="0" y="2"/>
                </a:cxn>
                <a:cxn ang="0">
                  <a:pos x="4" y="8"/>
                </a:cxn>
                <a:cxn ang="0">
                  <a:pos x="12" y="14"/>
                </a:cxn>
                <a:cxn ang="0">
                  <a:pos x="19" y="17"/>
                </a:cxn>
                <a:cxn ang="0">
                  <a:pos x="31" y="23"/>
                </a:cxn>
                <a:cxn ang="0">
                  <a:pos x="58" y="31"/>
                </a:cxn>
                <a:cxn ang="0">
                  <a:pos x="86" y="37"/>
                </a:cxn>
                <a:cxn ang="0">
                  <a:pos x="117" y="40"/>
                </a:cxn>
                <a:cxn ang="0">
                  <a:pos x="144" y="44"/>
                </a:cxn>
                <a:cxn ang="0">
                  <a:pos x="165" y="44"/>
                </a:cxn>
                <a:cxn ang="0">
                  <a:pos x="177" y="40"/>
                </a:cxn>
                <a:cxn ang="0">
                  <a:pos x="173" y="39"/>
                </a:cxn>
                <a:cxn ang="0">
                  <a:pos x="163" y="40"/>
                </a:cxn>
                <a:cxn ang="0">
                  <a:pos x="144" y="40"/>
                </a:cxn>
                <a:cxn ang="0">
                  <a:pos x="117" y="39"/>
                </a:cxn>
                <a:cxn ang="0">
                  <a:pos x="88" y="33"/>
                </a:cxn>
                <a:cxn ang="0">
                  <a:pos x="58" y="27"/>
                </a:cxn>
                <a:cxn ang="0">
                  <a:pos x="33" y="19"/>
                </a:cxn>
                <a:cxn ang="0">
                  <a:pos x="21" y="16"/>
                </a:cxn>
                <a:cxn ang="0">
                  <a:pos x="13" y="10"/>
                </a:cxn>
                <a:cxn ang="0">
                  <a:pos x="8" y="6"/>
                </a:cxn>
                <a:cxn ang="0">
                  <a:pos x="4" y="0"/>
                </a:cxn>
                <a:cxn ang="0">
                  <a:pos x="4" y="0"/>
                </a:cxn>
                <a:cxn ang="0">
                  <a:pos x="0" y="2"/>
                </a:cxn>
              </a:cxnLst>
              <a:rect l="0" t="0" r="r" b="b"/>
              <a:pathLst>
                <a:path w="177" h="44">
                  <a:moveTo>
                    <a:pt x="0" y="2"/>
                  </a:moveTo>
                  <a:lnTo>
                    <a:pt x="0" y="2"/>
                  </a:lnTo>
                  <a:lnTo>
                    <a:pt x="4" y="8"/>
                  </a:lnTo>
                  <a:lnTo>
                    <a:pt x="12" y="14"/>
                  </a:lnTo>
                  <a:lnTo>
                    <a:pt x="19" y="17"/>
                  </a:lnTo>
                  <a:lnTo>
                    <a:pt x="31" y="23"/>
                  </a:lnTo>
                  <a:lnTo>
                    <a:pt x="58" y="31"/>
                  </a:lnTo>
                  <a:lnTo>
                    <a:pt x="86" y="37"/>
                  </a:lnTo>
                  <a:lnTo>
                    <a:pt x="117" y="40"/>
                  </a:lnTo>
                  <a:lnTo>
                    <a:pt x="144" y="44"/>
                  </a:lnTo>
                  <a:lnTo>
                    <a:pt x="165" y="44"/>
                  </a:lnTo>
                  <a:lnTo>
                    <a:pt x="177" y="40"/>
                  </a:lnTo>
                  <a:lnTo>
                    <a:pt x="173" y="39"/>
                  </a:lnTo>
                  <a:lnTo>
                    <a:pt x="163" y="40"/>
                  </a:lnTo>
                  <a:lnTo>
                    <a:pt x="144" y="40"/>
                  </a:lnTo>
                  <a:lnTo>
                    <a:pt x="117" y="39"/>
                  </a:lnTo>
                  <a:lnTo>
                    <a:pt x="88" y="33"/>
                  </a:lnTo>
                  <a:lnTo>
                    <a:pt x="58" y="27"/>
                  </a:lnTo>
                  <a:lnTo>
                    <a:pt x="33" y="19"/>
                  </a:lnTo>
                  <a:lnTo>
                    <a:pt x="21" y="16"/>
                  </a:lnTo>
                  <a:lnTo>
                    <a:pt x="13" y="10"/>
                  </a:lnTo>
                  <a:lnTo>
                    <a:pt x="8" y="6"/>
                  </a:lnTo>
                  <a:lnTo>
                    <a:pt x="4" y="0"/>
                  </a:lnTo>
                  <a:lnTo>
                    <a:pt x="4" y="0"/>
                  </a:lnTo>
                  <a:lnTo>
                    <a:pt x="0" y="2"/>
                  </a:lnTo>
                  <a:close/>
                </a:path>
              </a:pathLst>
            </a:custGeom>
            <a:solidFill>
              <a:srgbClr val="1F1A17"/>
            </a:solidFill>
            <a:ln w="9525">
              <a:noFill/>
              <a:round/>
              <a:headEnd/>
              <a:tailEnd/>
            </a:ln>
          </p:spPr>
          <p:txBody>
            <a:bodyPr/>
            <a:lstStyle/>
            <a:p>
              <a:endParaRPr lang="pt-BR"/>
            </a:p>
          </p:txBody>
        </p:sp>
        <p:sp>
          <p:nvSpPr>
            <p:cNvPr id="356426" name="Freeform 74"/>
            <p:cNvSpPr>
              <a:spLocks/>
            </p:cNvSpPr>
            <p:nvPr/>
          </p:nvSpPr>
          <p:spPr bwMode="auto">
            <a:xfrm>
              <a:off x="1061" y="2961"/>
              <a:ext cx="15" cy="59"/>
            </a:xfrm>
            <a:custGeom>
              <a:avLst/>
              <a:gdLst/>
              <a:ahLst/>
              <a:cxnLst>
                <a:cxn ang="0">
                  <a:pos x="0" y="0"/>
                </a:cxn>
                <a:cxn ang="0">
                  <a:pos x="0" y="0"/>
                </a:cxn>
                <a:cxn ang="0">
                  <a:pos x="0" y="15"/>
                </a:cxn>
                <a:cxn ang="0">
                  <a:pos x="1" y="28"/>
                </a:cxn>
                <a:cxn ang="0">
                  <a:pos x="5" y="42"/>
                </a:cxn>
                <a:cxn ang="0">
                  <a:pos x="11" y="59"/>
                </a:cxn>
                <a:cxn ang="0">
                  <a:pos x="15" y="57"/>
                </a:cxn>
                <a:cxn ang="0">
                  <a:pos x="9" y="40"/>
                </a:cxn>
                <a:cxn ang="0">
                  <a:pos x="5" y="28"/>
                </a:cxn>
                <a:cxn ang="0">
                  <a:pos x="3" y="15"/>
                </a:cxn>
                <a:cxn ang="0">
                  <a:pos x="3" y="0"/>
                </a:cxn>
                <a:cxn ang="0">
                  <a:pos x="3" y="0"/>
                </a:cxn>
                <a:cxn ang="0">
                  <a:pos x="0" y="0"/>
                </a:cxn>
              </a:cxnLst>
              <a:rect l="0" t="0" r="r" b="b"/>
              <a:pathLst>
                <a:path w="15" h="59">
                  <a:moveTo>
                    <a:pt x="0" y="0"/>
                  </a:moveTo>
                  <a:lnTo>
                    <a:pt x="0" y="0"/>
                  </a:lnTo>
                  <a:lnTo>
                    <a:pt x="0" y="15"/>
                  </a:lnTo>
                  <a:lnTo>
                    <a:pt x="1" y="28"/>
                  </a:lnTo>
                  <a:lnTo>
                    <a:pt x="5" y="42"/>
                  </a:lnTo>
                  <a:lnTo>
                    <a:pt x="11" y="59"/>
                  </a:lnTo>
                  <a:lnTo>
                    <a:pt x="15" y="57"/>
                  </a:lnTo>
                  <a:lnTo>
                    <a:pt x="9" y="40"/>
                  </a:lnTo>
                  <a:lnTo>
                    <a:pt x="5" y="28"/>
                  </a:lnTo>
                  <a:lnTo>
                    <a:pt x="3" y="15"/>
                  </a:lnTo>
                  <a:lnTo>
                    <a:pt x="3" y="0"/>
                  </a:lnTo>
                  <a:lnTo>
                    <a:pt x="3" y="0"/>
                  </a:lnTo>
                  <a:lnTo>
                    <a:pt x="0" y="0"/>
                  </a:lnTo>
                  <a:close/>
                </a:path>
              </a:pathLst>
            </a:custGeom>
            <a:solidFill>
              <a:srgbClr val="1F1A17"/>
            </a:solidFill>
            <a:ln w="9525">
              <a:noFill/>
              <a:round/>
              <a:headEnd/>
              <a:tailEnd/>
            </a:ln>
          </p:spPr>
          <p:txBody>
            <a:bodyPr/>
            <a:lstStyle/>
            <a:p>
              <a:endParaRPr lang="pt-BR"/>
            </a:p>
          </p:txBody>
        </p:sp>
        <p:sp>
          <p:nvSpPr>
            <p:cNvPr id="356427" name="Freeform 75"/>
            <p:cNvSpPr>
              <a:spLocks/>
            </p:cNvSpPr>
            <p:nvPr/>
          </p:nvSpPr>
          <p:spPr bwMode="auto">
            <a:xfrm>
              <a:off x="1059" y="2845"/>
              <a:ext cx="17" cy="116"/>
            </a:xfrm>
            <a:custGeom>
              <a:avLst/>
              <a:gdLst/>
              <a:ahLst/>
              <a:cxnLst>
                <a:cxn ang="0">
                  <a:pos x="15" y="0"/>
                </a:cxn>
                <a:cxn ang="0">
                  <a:pos x="15" y="0"/>
                </a:cxn>
                <a:cxn ang="0">
                  <a:pos x="9" y="4"/>
                </a:cxn>
                <a:cxn ang="0">
                  <a:pos x="7" y="8"/>
                </a:cxn>
                <a:cxn ang="0">
                  <a:pos x="3" y="14"/>
                </a:cxn>
                <a:cxn ang="0">
                  <a:pos x="2" y="22"/>
                </a:cxn>
                <a:cxn ang="0">
                  <a:pos x="0" y="37"/>
                </a:cxn>
                <a:cxn ang="0">
                  <a:pos x="0" y="54"/>
                </a:cxn>
                <a:cxn ang="0">
                  <a:pos x="2" y="89"/>
                </a:cxn>
                <a:cxn ang="0">
                  <a:pos x="2" y="116"/>
                </a:cxn>
                <a:cxn ang="0">
                  <a:pos x="5" y="116"/>
                </a:cxn>
                <a:cxn ang="0">
                  <a:pos x="5" y="89"/>
                </a:cxn>
                <a:cxn ang="0">
                  <a:pos x="3" y="54"/>
                </a:cxn>
                <a:cxn ang="0">
                  <a:pos x="3" y="37"/>
                </a:cxn>
                <a:cxn ang="0">
                  <a:pos x="5" y="22"/>
                </a:cxn>
                <a:cxn ang="0">
                  <a:pos x="7" y="16"/>
                </a:cxn>
                <a:cxn ang="0">
                  <a:pos x="9" y="10"/>
                </a:cxn>
                <a:cxn ang="0">
                  <a:pos x="13" y="6"/>
                </a:cxn>
                <a:cxn ang="0">
                  <a:pos x="17" y="4"/>
                </a:cxn>
                <a:cxn ang="0">
                  <a:pos x="17" y="4"/>
                </a:cxn>
                <a:cxn ang="0">
                  <a:pos x="15" y="0"/>
                </a:cxn>
              </a:cxnLst>
              <a:rect l="0" t="0" r="r" b="b"/>
              <a:pathLst>
                <a:path w="17" h="116">
                  <a:moveTo>
                    <a:pt x="15" y="0"/>
                  </a:moveTo>
                  <a:lnTo>
                    <a:pt x="15" y="0"/>
                  </a:lnTo>
                  <a:lnTo>
                    <a:pt x="9" y="4"/>
                  </a:lnTo>
                  <a:lnTo>
                    <a:pt x="7" y="8"/>
                  </a:lnTo>
                  <a:lnTo>
                    <a:pt x="3" y="14"/>
                  </a:lnTo>
                  <a:lnTo>
                    <a:pt x="2" y="22"/>
                  </a:lnTo>
                  <a:lnTo>
                    <a:pt x="0" y="37"/>
                  </a:lnTo>
                  <a:lnTo>
                    <a:pt x="0" y="54"/>
                  </a:lnTo>
                  <a:lnTo>
                    <a:pt x="2" y="89"/>
                  </a:lnTo>
                  <a:lnTo>
                    <a:pt x="2" y="116"/>
                  </a:lnTo>
                  <a:lnTo>
                    <a:pt x="5" y="116"/>
                  </a:lnTo>
                  <a:lnTo>
                    <a:pt x="5" y="89"/>
                  </a:lnTo>
                  <a:lnTo>
                    <a:pt x="3" y="54"/>
                  </a:lnTo>
                  <a:lnTo>
                    <a:pt x="3" y="37"/>
                  </a:lnTo>
                  <a:lnTo>
                    <a:pt x="5" y="22"/>
                  </a:lnTo>
                  <a:lnTo>
                    <a:pt x="7" y="16"/>
                  </a:lnTo>
                  <a:lnTo>
                    <a:pt x="9" y="10"/>
                  </a:lnTo>
                  <a:lnTo>
                    <a:pt x="13" y="6"/>
                  </a:lnTo>
                  <a:lnTo>
                    <a:pt x="17" y="4"/>
                  </a:lnTo>
                  <a:lnTo>
                    <a:pt x="17" y="4"/>
                  </a:lnTo>
                  <a:lnTo>
                    <a:pt x="15" y="0"/>
                  </a:lnTo>
                  <a:close/>
                </a:path>
              </a:pathLst>
            </a:custGeom>
            <a:solidFill>
              <a:srgbClr val="1F1A17"/>
            </a:solidFill>
            <a:ln w="9525">
              <a:noFill/>
              <a:round/>
              <a:headEnd/>
              <a:tailEnd/>
            </a:ln>
          </p:spPr>
          <p:txBody>
            <a:bodyPr/>
            <a:lstStyle/>
            <a:p>
              <a:endParaRPr lang="pt-BR"/>
            </a:p>
          </p:txBody>
        </p:sp>
        <p:sp>
          <p:nvSpPr>
            <p:cNvPr id="356428" name="Freeform 76"/>
            <p:cNvSpPr>
              <a:spLocks/>
            </p:cNvSpPr>
            <p:nvPr/>
          </p:nvSpPr>
          <p:spPr bwMode="auto">
            <a:xfrm>
              <a:off x="1074" y="2788"/>
              <a:ext cx="96" cy="61"/>
            </a:xfrm>
            <a:custGeom>
              <a:avLst/>
              <a:gdLst/>
              <a:ahLst/>
              <a:cxnLst>
                <a:cxn ang="0">
                  <a:pos x="94" y="0"/>
                </a:cxn>
                <a:cxn ang="0">
                  <a:pos x="94" y="0"/>
                </a:cxn>
                <a:cxn ang="0">
                  <a:pos x="65" y="15"/>
                </a:cxn>
                <a:cxn ang="0">
                  <a:pos x="44" y="31"/>
                </a:cxn>
                <a:cxn ang="0">
                  <a:pos x="25" y="44"/>
                </a:cxn>
                <a:cxn ang="0">
                  <a:pos x="0" y="57"/>
                </a:cxn>
                <a:cxn ang="0">
                  <a:pos x="2" y="61"/>
                </a:cxn>
                <a:cxn ang="0">
                  <a:pos x="27" y="46"/>
                </a:cxn>
                <a:cxn ang="0">
                  <a:pos x="46" y="33"/>
                </a:cxn>
                <a:cxn ang="0">
                  <a:pos x="67" y="19"/>
                </a:cxn>
                <a:cxn ang="0">
                  <a:pos x="96" y="4"/>
                </a:cxn>
                <a:cxn ang="0">
                  <a:pos x="96" y="4"/>
                </a:cxn>
                <a:cxn ang="0">
                  <a:pos x="94" y="0"/>
                </a:cxn>
              </a:cxnLst>
              <a:rect l="0" t="0" r="r" b="b"/>
              <a:pathLst>
                <a:path w="96" h="61">
                  <a:moveTo>
                    <a:pt x="94" y="0"/>
                  </a:moveTo>
                  <a:lnTo>
                    <a:pt x="94" y="0"/>
                  </a:lnTo>
                  <a:lnTo>
                    <a:pt x="65" y="15"/>
                  </a:lnTo>
                  <a:lnTo>
                    <a:pt x="44" y="31"/>
                  </a:lnTo>
                  <a:lnTo>
                    <a:pt x="25" y="44"/>
                  </a:lnTo>
                  <a:lnTo>
                    <a:pt x="0" y="57"/>
                  </a:lnTo>
                  <a:lnTo>
                    <a:pt x="2" y="61"/>
                  </a:lnTo>
                  <a:lnTo>
                    <a:pt x="27" y="46"/>
                  </a:lnTo>
                  <a:lnTo>
                    <a:pt x="46" y="33"/>
                  </a:lnTo>
                  <a:lnTo>
                    <a:pt x="67" y="19"/>
                  </a:lnTo>
                  <a:lnTo>
                    <a:pt x="96" y="4"/>
                  </a:lnTo>
                  <a:lnTo>
                    <a:pt x="96" y="4"/>
                  </a:lnTo>
                  <a:lnTo>
                    <a:pt x="94" y="0"/>
                  </a:lnTo>
                  <a:close/>
                </a:path>
              </a:pathLst>
            </a:custGeom>
            <a:solidFill>
              <a:srgbClr val="1F1A17"/>
            </a:solidFill>
            <a:ln w="9525">
              <a:noFill/>
              <a:round/>
              <a:headEnd/>
              <a:tailEnd/>
            </a:ln>
          </p:spPr>
          <p:txBody>
            <a:bodyPr/>
            <a:lstStyle/>
            <a:p>
              <a:endParaRPr lang="pt-BR"/>
            </a:p>
          </p:txBody>
        </p:sp>
        <p:sp>
          <p:nvSpPr>
            <p:cNvPr id="356429" name="Freeform 77"/>
            <p:cNvSpPr>
              <a:spLocks/>
            </p:cNvSpPr>
            <p:nvPr/>
          </p:nvSpPr>
          <p:spPr bwMode="auto">
            <a:xfrm>
              <a:off x="1168" y="2773"/>
              <a:ext cx="104" cy="21"/>
            </a:xfrm>
            <a:custGeom>
              <a:avLst/>
              <a:gdLst/>
              <a:ahLst/>
              <a:cxnLst>
                <a:cxn ang="0">
                  <a:pos x="104" y="17"/>
                </a:cxn>
                <a:cxn ang="0">
                  <a:pos x="104" y="17"/>
                </a:cxn>
                <a:cxn ang="0">
                  <a:pos x="69" y="7"/>
                </a:cxn>
                <a:cxn ang="0">
                  <a:pos x="52" y="1"/>
                </a:cxn>
                <a:cxn ang="0">
                  <a:pos x="44" y="0"/>
                </a:cxn>
                <a:cxn ang="0">
                  <a:pos x="35" y="1"/>
                </a:cxn>
                <a:cxn ang="0">
                  <a:pos x="21" y="7"/>
                </a:cxn>
                <a:cxn ang="0">
                  <a:pos x="0" y="15"/>
                </a:cxn>
                <a:cxn ang="0">
                  <a:pos x="2" y="19"/>
                </a:cxn>
                <a:cxn ang="0">
                  <a:pos x="23" y="9"/>
                </a:cxn>
                <a:cxn ang="0">
                  <a:pos x="36" y="5"/>
                </a:cxn>
                <a:cxn ang="0">
                  <a:pos x="44" y="3"/>
                </a:cxn>
                <a:cxn ang="0">
                  <a:pos x="52" y="3"/>
                </a:cxn>
                <a:cxn ang="0">
                  <a:pos x="67" y="11"/>
                </a:cxn>
                <a:cxn ang="0">
                  <a:pos x="104" y="21"/>
                </a:cxn>
                <a:cxn ang="0">
                  <a:pos x="104" y="21"/>
                </a:cxn>
                <a:cxn ang="0">
                  <a:pos x="104" y="17"/>
                </a:cxn>
              </a:cxnLst>
              <a:rect l="0" t="0" r="r" b="b"/>
              <a:pathLst>
                <a:path w="104" h="21">
                  <a:moveTo>
                    <a:pt x="104" y="17"/>
                  </a:moveTo>
                  <a:lnTo>
                    <a:pt x="104" y="17"/>
                  </a:lnTo>
                  <a:lnTo>
                    <a:pt x="69" y="7"/>
                  </a:lnTo>
                  <a:lnTo>
                    <a:pt x="52" y="1"/>
                  </a:lnTo>
                  <a:lnTo>
                    <a:pt x="44" y="0"/>
                  </a:lnTo>
                  <a:lnTo>
                    <a:pt x="35" y="1"/>
                  </a:lnTo>
                  <a:lnTo>
                    <a:pt x="21" y="7"/>
                  </a:lnTo>
                  <a:lnTo>
                    <a:pt x="0" y="15"/>
                  </a:lnTo>
                  <a:lnTo>
                    <a:pt x="2" y="19"/>
                  </a:lnTo>
                  <a:lnTo>
                    <a:pt x="23" y="9"/>
                  </a:lnTo>
                  <a:lnTo>
                    <a:pt x="36" y="5"/>
                  </a:lnTo>
                  <a:lnTo>
                    <a:pt x="44" y="3"/>
                  </a:lnTo>
                  <a:lnTo>
                    <a:pt x="52" y="3"/>
                  </a:lnTo>
                  <a:lnTo>
                    <a:pt x="67" y="11"/>
                  </a:lnTo>
                  <a:lnTo>
                    <a:pt x="104" y="21"/>
                  </a:lnTo>
                  <a:lnTo>
                    <a:pt x="104" y="21"/>
                  </a:lnTo>
                  <a:lnTo>
                    <a:pt x="104" y="17"/>
                  </a:lnTo>
                  <a:close/>
                </a:path>
              </a:pathLst>
            </a:custGeom>
            <a:solidFill>
              <a:srgbClr val="1F1A17"/>
            </a:solidFill>
            <a:ln w="9525">
              <a:noFill/>
              <a:round/>
              <a:headEnd/>
              <a:tailEnd/>
            </a:ln>
          </p:spPr>
          <p:txBody>
            <a:bodyPr/>
            <a:lstStyle/>
            <a:p>
              <a:endParaRPr lang="pt-BR"/>
            </a:p>
          </p:txBody>
        </p:sp>
        <p:sp>
          <p:nvSpPr>
            <p:cNvPr id="356430" name="Freeform 78"/>
            <p:cNvSpPr>
              <a:spLocks/>
            </p:cNvSpPr>
            <p:nvPr/>
          </p:nvSpPr>
          <p:spPr bwMode="auto">
            <a:xfrm>
              <a:off x="1141" y="2861"/>
              <a:ext cx="140" cy="107"/>
            </a:xfrm>
            <a:custGeom>
              <a:avLst/>
              <a:gdLst/>
              <a:ahLst/>
              <a:cxnLst>
                <a:cxn ang="0">
                  <a:pos x="4" y="23"/>
                </a:cxn>
                <a:cxn ang="0">
                  <a:pos x="10" y="15"/>
                </a:cxn>
                <a:cxn ang="0">
                  <a:pos x="15" y="7"/>
                </a:cxn>
                <a:cxn ang="0">
                  <a:pos x="25" y="6"/>
                </a:cxn>
                <a:cxn ang="0">
                  <a:pos x="35" y="7"/>
                </a:cxn>
                <a:cxn ang="0">
                  <a:pos x="40" y="9"/>
                </a:cxn>
                <a:cxn ang="0">
                  <a:pos x="46" y="11"/>
                </a:cxn>
                <a:cxn ang="0">
                  <a:pos x="54" y="13"/>
                </a:cxn>
                <a:cxn ang="0">
                  <a:pos x="60" y="11"/>
                </a:cxn>
                <a:cxn ang="0">
                  <a:pos x="69" y="6"/>
                </a:cxn>
                <a:cxn ang="0">
                  <a:pos x="77" y="2"/>
                </a:cxn>
                <a:cxn ang="0">
                  <a:pos x="83" y="0"/>
                </a:cxn>
                <a:cxn ang="0">
                  <a:pos x="88" y="2"/>
                </a:cxn>
                <a:cxn ang="0">
                  <a:pos x="92" y="6"/>
                </a:cxn>
                <a:cxn ang="0">
                  <a:pos x="96" y="11"/>
                </a:cxn>
                <a:cxn ang="0">
                  <a:pos x="100" y="17"/>
                </a:cxn>
                <a:cxn ang="0">
                  <a:pos x="100" y="23"/>
                </a:cxn>
                <a:cxn ang="0">
                  <a:pos x="100" y="34"/>
                </a:cxn>
                <a:cxn ang="0">
                  <a:pos x="102" y="46"/>
                </a:cxn>
                <a:cxn ang="0">
                  <a:pos x="109" y="52"/>
                </a:cxn>
                <a:cxn ang="0">
                  <a:pos x="119" y="57"/>
                </a:cxn>
                <a:cxn ang="0">
                  <a:pos x="127" y="65"/>
                </a:cxn>
                <a:cxn ang="0">
                  <a:pos x="134" y="75"/>
                </a:cxn>
                <a:cxn ang="0">
                  <a:pos x="138" y="78"/>
                </a:cxn>
                <a:cxn ang="0">
                  <a:pos x="140" y="84"/>
                </a:cxn>
                <a:cxn ang="0">
                  <a:pos x="138" y="92"/>
                </a:cxn>
                <a:cxn ang="0">
                  <a:pos x="133" y="100"/>
                </a:cxn>
                <a:cxn ang="0">
                  <a:pos x="127" y="103"/>
                </a:cxn>
                <a:cxn ang="0">
                  <a:pos x="119" y="107"/>
                </a:cxn>
                <a:cxn ang="0">
                  <a:pos x="104" y="107"/>
                </a:cxn>
                <a:cxn ang="0">
                  <a:pos x="88" y="105"/>
                </a:cxn>
                <a:cxn ang="0">
                  <a:pos x="79" y="102"/>
                </a:cxn>
                <a:cxn ang="0">
                  <a:pos x="67" y="98"/>
                </a:cxn>
                <a:cxn ang="0">
                  <a:pos x="50" y="96"/>
                </a:cxn>
                <a:cxn ang="0">
                  <a:pos x="33" y="96"/>
                </a:cxn>
                <a:cxn ang="0">
                  <a:pos x="27" y="94"/>
                </a:cxn>
                <a:cxn ang="0">
                  <a:pos x="23" y="90"/>
                </a:cxn>
                <a:cxn ang="0">
                  <a:pos x="19" y="84"/>
                </a:cxn>
                <a:cxn ang="0">
                  <a:pos x="15" y="78"/>
                </a:cxn>
                <a:cxn ang="0">
                  <a:pos x="15" y="71"/>
                </a:cxn>
                <a:cxn ang="0">
                  <a:pos x="15" y="65"/>
                </a:cxn>
                <a:cxn ang="0">
                  <a:pos x="12" y="59"/>
                </a:cxn>
                <a:cxn ang="0">
                  <a:pos x="4" y="54"/>
                </a:cxn>
                <a:cxn ang="0">
                  <a:pos x="2" y="48"/>
                </a:cxn>
                <a:cxn ang="0">
                  <a:pos x="0" y="40"/>
                </a:cxn>
                <a:cxn ang="0">
                  <a:pos x="2" y="31"/>
                </a:cxn>
                <a:cxn ang="0">
                  <a:pos x="4" y="23"/>
                </a:cxn>
              </a:cxnLst>
              <a:rect l="0" t="0" r="r" b="b"/>
              <a:pathLst>
                <a:path w="140" h="107">
                  <a:moveTo>
                    <a:pt x="4" y="23"/>
                  </a:moveTo>
                  <a:lnTo>
                    <a:pt x="10" y="15"/>
                  </a:lnTo>
                  <a:lnTo>
                    <a:pt x="15" y="7"/>
                  </a:lnTo>
                  <a:lnTo>
                    <a:pt x="25" y="6"/>
                  </a:lnTo>
                  <a:lnTo>
                    <a:pt x="35" y="7"/>
                  </a:lnTo>
                  <a:lnTo>
                    <a:pt x="40" y="9"/>
                  </a:lnTo>
                  <a:lnTo>
                    <a:pt x="46" y="11"/>
                  </a:lnTo>
                  <a:lnTo>
                    <a:pt x="54" y="13"/>
                  </a:lnTo>
                  <a:lnTo>
                    <a:pt x="60" y="11"/>
                  </a:lnTo>
                  <a:lnTo>
                    <a:pt x="69" y="6"/>
                  </a:lnTo>
                  <a:lnTo>
                    <a:pt x="77" y="2"/>
                  </a:lnTo>
                  <a:lnTo>
                    <a:pt x="83" y="0"/>
                  </a:lnTo>
                  <a:lnTo>
                    <a:pt x="88" y="2"/>
                  </a:lnTo>
                  <a:lnTo>
                    <a:pt x="92" y="6"/>
                  </a:lnTo>
                  <a:lnTo>
                    <a:pt x="96" y="11"/>
                  </a:lnTo>
                  <a:lnTo>
                    <a:pt x="100" y="17"/>
                  </a:lnTo>
                  <a:lnTo>
                    <a:pt x="100" y="23"/>
                  </a:lnTo>
                  <a:lnTo>
                    <a:pt x="100" y="34"/>
                  </a:lnTo>
                  <a:lnTo>
                    <a:pt x="102" y="46"/>
                  </a:lnTo>
                  <a:lnTo>
                    <a:pt x="109" y="52"/>
                  </a:lnTo>
                  <a:lnTo>
                    <a:pt x="119" y="57"/>
                  </a:lnTo>
                  <a:lnTo>
                    <a:pt x="127" y="65"/>
                  </a:lnTo>
                  <a:lnTo>
                    <a:pt x="134" y="75"/>
                  </a:lnTo>
                  <a:lnTo>
                    <a:pt x="138" y="78"/>
                  </a:lnTo>
                  <a:lnTo>
                    <a:pt x="140" y="84"/>
                  </a:lnTo>
                  <a:lnTo>
                    <a:pt x="138" y="92"/>
                  </a:lnTo>
                  <a:lnTo>
                    <a:pt x="133" y="100"/>
                  </a:lnTo>
                  <a:lnTo>
                    <a:pt x="127" y="103"/>
                  </a:lnTo>
                  <a:lnTo>
                    <a:pt x="119" y="107"/>
                  </a:lnTo>
                  <a:lnTo>
                    <a:pt x="104" y="107"/>
                  </a:lnTo>
                  <a:lnTo>
                    <a:pt x="88" y="105"/>
                  </a:lnTo>
                  <a:lnTo>
                    <a:pt x="79" y="102"/>
                  </a:lnTo>
                  <a:lnTo>
                    <a:pt x="67" y="98"/>
                  </a:lnTo>
                  <a:lnTo>
                    <a:pt x="50" y="96"/>
                  </a:lnTo>
                  <a:lnTo>
                    <a:pt x="33" y="96"/>
                  </a:lnTo>
                  <a:lnTo>
                    <a:pt x="27" y="94"/>
                  </a:lnTo>
                  <a:lnTo>
                    <a:pt x="23" y="90"/>
                  </a:lnTo>
                  <a:lnTo>
                    <a:pt x="19" y="84"/>
                  </a:lnTo>
                  <a:lnTo>
                    <a:pt x="15" y="78"/>
                  </a:lnTo>
                  <a:lnTo>
                    <a:pt x="15" y="71"/>
                  </a:lnTo>
                  <a:lnTo>
                    <a:pt x="15" y="65"/>
                  </a:lnTo>
                  <a:lnTo>
                    <a:pt x="12" y="59"/>
                  </a:lnTo>
                  <a:lnTo>
                    <a:pt x="4" y="54"/>
                  </a:lnTo>
                  <a:lnTo>
                    <a:pt x="2" y="48"/>
                  </a:lnTo>
                  <a:lnTo>
                    <a:pt x="0" y="40"/>
                  </a:lnTo>
                  <a:lnTo>
                    <a:pt x="2" y="31"/>
                  </a:lnTo>
                  <a:lnTo>
                    <a:pt x="4" y="23"/>
                  </a:lnTo>
                  <a:close/>
                </a:path>
              </a:pathLst>
            </a:custGeom>
            <a:solidFill>
              <a:srgbClr val="994779"/>
            </a:solidFill>
            <a:ln w="9525">
              <a:noFill/>
              <a:round/>
              <a:headEnd/>
              <a:tailEnd/>
            </a:ln>
          </p:spPr>
          <p:txBody>
            <a:bodyPr/>
            <a:lstStyle/>
            <a:p>
              <a:endParaRPr lang="pt-BR"/>
            </a:p>
          </p:txBody>
        </p:sp>
        <p:sp>
          <p:nvSpPr>
            <p:cNvPr id="356431" name="Freeform 79"/>
            <p:cNvSpPr>
              <a:spLocks/>
            </p:cNvSpPr>
            <p:nvPr/>
          </p:nvSpPr>
          <p:spPr bwMode="auto">
            <a:xfrm>
              <a:off x="1141" y="2861"/>
              <a:ext cx="140" cy="107"/>
            </a:xfrm>
            <a:custGeom>
              <a:avLst/>
              <a:gdLst/>
              <a:ahLst/>
              <a:cxnLst>
                <a:cxn ang="0">
                  <a:pos x="4" y="23"/>
                </a:cxn>
                <a:cxn ang="0">
                  <a:pos x="10" y="15"/>
                </a:cxn>
                <a:cxn ang="0">
                  <a:pos x="15" y="7"/>
                </a:cxn>
                <a:cxn ang="0">
                  <a:pos x="25" y="6"/>
                </a:cxn>
                <a:cxn ang="0">
                  <a:pos x="35" y="7"/>
                </a:cxn>
                <a:cxn ang="0">
                  <a:pos x="40" y="9"/>
                </a:cxn>
                <a:cxn ang="0">
                  <a:pos x="46" y="11"/>
                </a:cxn>
                <a:cxn ang="0">
                  <a:pos x="54" y="13"/>
                </a:cxn>
                <a:cxn ang="0">
                  <a:pos x="60" y="11"/>
                </a:cxn>
                <a:cxn ang="0">
                  <a:pos x="69" y="6"/>
                </a:cxn>
                <a:cxn ang="0">
                  <a:pos x="77" y="2"/>
                </a:cxn>
                <a:cxn ang="0">
                  <a:pos x="83" y="0"/>
                </a:cxn>
                <a:cxn ang="0">
                  <a:pos x="88" y="2"/>
                </a:cxn>
                <a:cxn ang="0">
                  <a:pos x="92" y="6"/>
                </a:cxn>
                <a:cxn ang="0">
                  <a:pos x="96" y="11"/>
                </a:cxn>
                <a:cxn ang="0">
                  <a:pos x="100" y="17"/>
                </a:cxn>
                <a:cxn ang="0">
                  <a:pos x="100" y="23"/>
                </a:cxn>
                <a:cxn ang="0">
                  <a:pos x="100" y="34"/>
                </a:cxn>
                <a:cxn ang="0">
                  <a:pos x="102" y="46"/>
                </a:cxn>
                <a:cxn ang="0">
                  <a:pos x="109" y="52"/>
                </a:cxn>
                <a:cxn ang="0">
                  <a:pos x="119" y="57"/>
                </a:cxn>
                <a:cxn ang="0">
                  <a:pos x="127" y="65"/>
                </a:cxn>
                <a:cxn ang="0">
                  <a:pos x="134" y="75"/>
                </a:cxn>
                <a:cxn ang="0">
                  <a:pos x="138" y="78"/>
                </a:cxn>
                <a:cxn ang="0">
                  <a:pos x="140" y="84"/>
                </a:cxn>
                <a:cxn ang="0">
                  <a:pos x="138" y="92"/>
                </a:cxn>
                <a:cxn ang="0">
                  <a:pos x="133" y="100"/>
                </a:cxn>
                <a:cxn ang="0">
                  <a:pos x="127" y="103"/>
                </a:cxn>
                <a:cxn ang="0">
                  <a:pos x="119" y="107"/>
                </a:cxn>
                <a:cxn ang="0">
                  <a:pos x="104" y="107"/>
                </a:cxn>
                <a:cxn ang="0">
                  <a:pos x="88" y="105"/>
                </a:cxn>
                <a:cxn ang="0">
                  <a:pos x="79" y="102"/>
                </a:cxn>
                <a:cxn ang="0">
                  <a:pos x="67" y="98"/>
                </a:cxn>
                <a:cxn ang="0">
                  <a:pos x="50" y="96"/>
                </a:cxn>
                <a:cxn ang="0">
                  <a:pos x="33" y="96"/>
                </a:cxn>
                <a:cxn ang="0">
                  <a:pos x="27" y="94"/>
                </a:cxn>
                <a:cxn ang="0">
                  <a:pos x="23" y="90"/>
                </a:cxn>
                <a:cxn ang="0">
                  <a:pos x="19" y="84"/>
                </a:cxn>
                <a:cxn ang="0">
                  <a:pos x="15" y="78"/>
                </a:cxn>
                <a:cxn ang="0">
                  <a:pos x="15" y="71"/>
                </a:cxn>
                <a:cxn ang="0">
                  <a:pos x="15" y="65"/>
                </a:cxn>
                <a:cxn ang="0">
                  <a:pos x="12" y="59"/>
                </a:cxn>
                <a:cxn ang="0">
                  <a:pos x="4" y="54"/>
                </a:cxn>
                <a:cxn ang="0">
                  <a:pos x="2" y="48"/>
                </a:cxn>
                <a:cxn ang="0">
                  <a:pos x="0" y="40"/>
                </a:cxn>
                <a:cxn ang="0">
                  <a:pos x="2" y="31"/>
                </a:cxn>
                <a:cxn ang="0">
                  <a:pos x="4" y="23"/>
                </a:cxn>
              </a:cxnLst>
              <a:rect l="0" t="0" r="r" b="b"/>
              <a:pathLst>
                <a:path w="140" h="107">
                  <a:moveTo>
                    <a:pt x="4" y="23"/>
                  </a:moveTo>
                  <a:lnTo>
                    <a:pt x="10" y="15"/>
                  </a:lnTo>
                  <a:lnTo>
                    <a:pt x="15" y="7"/>
                  </a:lnTo>
                  <a:lnTo>
                    <a:pt x="25" y="6"/>
                  </a:lnTo>
                  <a:lnTo>
                    <a:pt x="35" y="7"/>
                  </a:lnTo>
                  <a:lnTo>
                    <a:pt x="40" y="9"/>
                  </a:lnTo>
                  <a:lnTo>
                    <a:pt x="46" y="11"/>
                  </a:lnTo>
                  <a:lnTo>
                    <a:pt x="54" y="13"/>
                  </a:lnTo>
                  <a:lnTo>
                    <a:pt x="60" y="11"/>
                  </a:lnTo>
                  <a:lnTo>
                    <a:pt x="69" y="6"/>
                  </a:lnTo>
                  <a:lnTo>
                    <a:pt x="77" y="2"/>
                  </a:lnTo>
                  <a:lnTo>
                    <a:pt x="83" y="0"/>
                  </a:lnTo>
                  <a:lnTo>
                    <a:pt x="88" y="2"/>
                  </a:lnTo>
                  <a:lnTo>
                    <a:pt x="92" y="6"/>
                  </a:lnTo>
                  <a:lnTo>
                    <a:pt x="96" y="11"/>
                  </a:lnTo>
                  <a:lnTo>
                    <a:pt x="100" y="17"/>
                  </a:lnTo>
                  <a:lnTo>
                    <a:pt x="100" y="23"/>
                  </a:lnTo>
                  <a:lnTo>
                    <a:pt x="100" y="34"/>
                  </a:lnTo>
                  <a:lnTo>
                    <a:pt x="102" y="46"/>
                  </a:lnTo>
                  <a:lnTo>
                    <a:pt x="109" y="52"/>
                  </a:lnTo>
                  <a:lnTo>
                    <a:pt x="119" y="57"/>
                  </a:lnTo>
                  <a:lnTo>
                    <a:pt x="127" y="65"/>
                  </a:lnTo>
                  <a:lnTo>
                    <a:pt x="134" y="75"/>
                  </a:lnTo>
                  <a:lnTo>
                    <a:pt x="138" y="78"/>
                  </a:lnTo>
                  <a:lnTo>
                    <a:pt x="140" y="84"/>
                  </a:lnTo>
                  <a:lnTo>
                    <a:pt x="138" y="92"/>
                  </a:lnTo>
                  <a:lnTo>
                    <a:pt x="133" y="100"/>
                  </a:lnTo>
                  <a:lnTo>
                    <a:pt x="127" y="103"/>
                  </a:lnTo>
                  <a:lnTo>
                    <a:pt x="119" y="107"/>
                  </a:lnTo>
                  <a:lnTo>
                    <a:pt x="104" y="107"/>
                  </a:lnTo>
                  <a:lnTo>
                    <a:pt x="88" y="105"/>
                  </a:lnTo>
                  <a:lnTo>
                    <a:pt x="79" y="102"/>
                  </a:lnTo>
                  <a:lnTo>
                    <a:pt x="67" y="98"/>
                  </a:lnTo>
                  <a:lnTo>
                    <a:pt x="50" y="96"/>
                  </a:lnTo>
                  <a:lnTo>
                    <a:pt x="33" y="96"/>
                  </a:lnTo>
                  <a:lnTo>
                    <a:pt x="27" y="94"/>
                  </a:lnTo>
                  <a:lnTo>
                    <a:pt x="23" y="90"/>
                  </a:lnTo>
                  <a:lnTo>
                    <a:pt x="19" y="84"/>
                  </a:lnTo>
                  <a:lnTo>
                    <a:pt x="15" y="78"/>
                  </a:lnTo>
                  <a:lnTo>
                    <a:pt x="15" y="71"/>
                  </a:lnTo>
                  <a:lnTo>
                    <a:pt x="15" y="65"/>
                  </a:lnTo>
                  <a:lnTo>
                    <a:pt x="12" y="59"/>
                  </a:lnTo>
                  <a:lnTo>
                    <a:pt x="4" y="54"/>
                  </a:lnTo>
                  <a:lnTo>
                    <a:pt x="2" y="48"/>
                  </a:lnTo>
                  <a:lnTo>
                    <a:pt x="0" y="40"/>
                  </a:lnTo>
                  <a:lnTo>
                    <a:pt x="2" y="31"/>
                  </a:lnTo>
                  <a:lnTo>
                    <a:pt x="4" y="23"/>
                  </a:lnTo>
                </a:path>
              </a:pathLst>
            </a:custGeom>
            <a:noFill/>
            <a:ln w="3175">
              <a:solidFill>
                <a:srgbClr val="1F1A17"/>
              </a:solidFill>
              <a:prstDash val="solid"/>
              <a:round/>
              <a:headEnd/>
              <a:tailEnd/>
            </a:ln>
          </p:spPr>
          <p:txBody>
            <a:bodyPr/>
            <a:lstStyle/>
            <a:p>
              <a:endParaRPr lang="pt-BR"/>
            </a:p>
          </p:txBody>
        </p:sp>
        <p:sp>
          <p:nvSpPr>
            <p:cNvPr id="356432" name="Freeform 80"/>
            <p:cNvSpPr>
              <a:spLocks/>
            </p:cNvSpPr>
            <p:nvPr/>
          </p:nvSpPr>
          <p:spPr bwMode="auto">
            <a:xfrm>
              <a:off x="1112" y="2838"/>
              <a:ext cx="12" cy="9"/>
            </a:xfrm>
            <a:custGeom>
              <a:avLst/>
              <a:gdLst/>
              <a:ahLst/>
              <a:cxnLst>
                <a:cxn ang="0">
                  <a:pos x="6" y="9"/>
                </a:cxn>
                <a:cxn ang="0">
                  <a:pos x="6" y="9"/>
                </a:cxn>
                <a:cxn ang="0">
                  <a:pos x="8" y="6"/>
                </a:cxn>
                <a:cxn ang="0">
                  <a:pos x="12" y="2"/>
                </a:cxn>
                <a:cxn ang="0">
                  <a:pos x="8" y="0"/>
                </a:cxn>
                <a:cxn ang="0">
                  <a:pos x="4" y="4"/>
                </a:cxn>
                <a:cxn ang="0">
                  <a:pos x="0" y="7"/>
                </a:cxn>
                <a:cxn ang="0">
                  <a:pos x="0" y="9"/>
                </a:cxn>
                <a:cxn ang="0">
                  <a:pos x="6" y="9"/>
                </a:cxn>
              </a:cxnLst>
              <a:rect l="0" t="0" r="r" b="b"/>
              <a:pathLst>
                <a:path w="12" h="9">
                  <a:moveTo>
                    <a:pt x="6" y="9"/>
                  </a:moveTo>
                  <a:lnTo>
                    <a:pt x="6" y="9"/>
                  </a:lnTo>
                  <a:lnTo>
                    <a:pt x="8" y="6"/>
                  </a:lnTo>
                  <a:lnTo>
                    <a:pt x="12" y="2"/>
                  </a:lnTo>
                  <a:lnTo>
                    <a:pt x="8" y="0"/>
                  </a:lnTo>
                  <a:lnTo>
                    <a:pt x="4" y="4"/>
                  </a:lnTo>
                  <a:lnTo>
                    <a:pt x="0" y="7"/>
                  </a:lnTo>
                  <a:lnTo>
                    <a:pt x="0" y="9"/>
                  </a:lnTo>
                  <a:lnTo>
                    <a:pt x="6" y="9"/>
                  </a:lnTo>
                  <a:close/>
                </a:path>
              </a:pathLst>
            </a:custGeom>
            <a:solidFill>
              <a:srgbClr val="1F1A17"/>
            </a:solidFill>
            <a:ln w="9525">
              <a:noFill/>
              <a:round/>
              <a:headEnd/>
              <a:tailEnd/>
            </a:ln>
          </p:spPr>
          <p:txBody>
            <a:bodyPr/>
            <a:lstStyle/>
            <a:p>
              <a:endParaRPr lang="pt-BR"/>
            </a:p>
          </p:txBody>
        </p:sp>
        <p:sp>
          <p:nvSpPr>
            <p:cNvPr id="356433" name="Freeform 81"/>
            <p:cNvSpPr>
              <a:spLocks/>
            </p:cNvSpPr>
            <p:nvPr/>
          </p:nvSpPr>
          <p:spPr bwMode="auto">
            <a:xfrm>
              <a:off x="1112" y="2847"/>
              <a:ext cx="6" cy="8"/>
            </a:xfrm>
            <a:custGeom>
              <a:avLst/>
              <a:gdLst/>
              <a:ahLst/>
              <a:cxnLst>
                <a:cxn ang="0">
                  <a:pos x="6" y="8"/>
                </a:cxn>
                <a:cxn ang="0">
                  <a:pos x="6" y="8"/>
                </a:cxn>
                <a:cxn ang="0">
                  <a:pos x="6" y="4"/>
                </a:cxn>
                <a:cxn ang="0">
                  <a:pos x="6" y="0"/>
                </a:cxn>
                <a:cxn ang="0">
                  <a:pos x="0" y="0"/>
                </a:cxn>
                <a:cxn ang="0">
                  <a:pos x="0" y="4"/>
                </a:cxn>
                <a:cxn ang="0">
                  <a:pos x="0" y="8"/>
                </a:cxn>
                <a:cxn ang="0">
                  <a:pos x="0" y="8"/>
                </a:cxn>
                <a:cxn ang="0">
                  <a:pos x="6" y="8"/>
                </a:cxn>
              </a:cxnLst>
              <a:rect l="0" t="0" r="r" b="b"/>
              <a:pathLst>
                <a:path w="6" h="8">
                  <a:moveTo>
                    <a:pt x="6" y="8"/>
                  </a:moveTo>
                  <a:lnTo>
                    <a:pt x="6" y="8"/>
                  </a:lnTo>
                  <a:lnTo>
                    <a:pt x="6" y="4"/>
                  </a:lnTo>
                  <a:lnTo>
                    <a:pt x="6" y="0"/>
                  </a:lnTo>
                  <a:lnTo>
                    <a:pt x="0" y="0"/>
                  </a:lnTo>
                  <a:lnTo>
                    <a:pt x="0" y="4"/>
                  </a:lnTo>
                  <a:lnTo>
                    <a:pt x="0" y="8"/>
                  </a:lnTo>
                  <a:lnTo>
                    <a:pt x="0" y="8"/>
                  </a:lnTo>
                  <a:lnTo>
                    <a:pt x="6" y="8"/>
                  </a:lnTo>
                  <a:close/>
                </a:path>
              </a:pathLst>
            </a:custGeom>
            <a:solidFill>
              <a:srgbClr val="1F1A17"/>
            </a:solidFill>
            <a:ln w="9525">
              <a:noFill/>
              <a:round/>
              <a:headEnd/>
              <a:tailEnd/>
            </a:ln>
          </p:spPr>
          <p:txBody>
            <a:bodyPr/>
            <a:lstStyle/>
            <a:p>
              <a:endParaRPr lang="pt-BR"/>
            </a:p>
          </p:txBody>
        </p:sp>
        <p:sp>
          <p:nvSpPr>
            <p:cNvPr id="356434" name="Freeform 82"/>
            <p:cNvSpPr>
              <a:spLocks/>
            </p:cNvSpPr>
            <p:nvPr/>
          </p:nvSpPr>
          <p:spPr bwMode="auto">
            <a:xfrm>
              <a:off x="1112" y="2853"/>
              <a:ext cx="6" cy="4"/>
            </a:xfrm>
            <a:custGeom>
              <a:avLst/>
              <a:gdLst/>
              <a:ahLst/>
              <a:cxnLst>
                <a:cxn ang="0">
                  <a:pos x="2" y="0"/>
                </a:cxn>
                <a:cxn ang="0">
                  <a:pos x="0" y="2"/>
                </a:cxn>
                <a:cxn ang="0">
                  <a:pos x="0" y="2"/>
                </a:cxn>
                <a:cxn ang="0">
                  <a:pos x="6" y="2"/>
                </a:cxn>
                <a:cxn ang="0">
                  <a:pos x="0" y="2"/>
                </a:cxn>
                <a:cxn ang="0">
                  <a:pos x="6" y="2"/>
                </a:cxn>
                <a:cxn ang="0">
                  <a:pos x="6" y="2"/>
                </a:cxn>
                <a:cxn ang="0">
                  <a:pos x="4" y="4"/>
                </a:cxn>
                <a:cxn ang="0">
                  <a:pos x="2" y="0"/>
                </a:cxn>
              </a:cxnLst>
              <a:rect l="0" t="0" r="r" b="b"/>
              <a:pathLst>
                <a:path w="6" h="4">
                  <a:moveTo>
                    <a:pt x="2" y="0"/>
                  </a:moveTo>
                  <a:lnTo>
                    <a:pt x="0" y="2"/>
                  </a:lnTo>
                  <a:lnTo>
                    <a:pt x="0" y="2"/>
                  </a:lnTo>
                  <a:lnTo>
                    <a:pt x="6" y="2"/>
                  </a:lnTo>
                  <a:lnTo>
                    <a:pt x="0" y="2"/>
                  </a:lnTo>
                  <a:lnTo>
                    <a:pt x="6" y="2"/>
                  </a:lnTo>
                  <a:lnTo>
                    <a:pt x="6" y="2"/>
                  </a:lnTo>
                  <a:lnTo>
                    <a:pt x="4" y="4"/>
                  </a:lnTo>
                  <a:lnTo>
                    <a:pt x="2" y="0"/>
                  </a:lnTo>
                  <a:close/>
                </a:path>
              </a:pathLst>
            </a:custGeom>
            <a:solidFill>
              <a:srgbClr val="1F1A17"/>
            </a:solidFill>
            <a:ln w="9525">
              <a:noFill/>
              <a:round/>
              <a:headEnd/>
              <a:tailEnd/>
            </a:ln>
          </p:spPr>
          <p:txBody>
            <a:bodyPr/>
            <a:lstStyle/>
            <a:p>
              <a:endParaRPr lang="pt-BR"/>
            </a:p>
          </p:txBody>
        </p:sp>
        <p:sp>
          <p:nvSpPr>
            <p:cNvPr id="356435" name="Freeform 83"/>
            <p:cNvSpPr>
              <a:spLocks/>
            </p:cNvSpPr>
            <p:nvPr/>
          </p:nvSpPr>
          <p:spPr bwMode="auto">
            <a:xfrm>
              <a:off x="1114" y="2844"/>
              <a:ext cx="27" cy="13"/>
            </a:xfrm>
            <a:custGeom>
              <a:avLst/>
              <a:gdLst/>
              <a:ahLst/>
              <a:cxnLst>
                <a:cxn ang="0">
                  <a:pos x="27" y="0"/>
                </a:cxn>
                <a:cxn ang="0">
                  <a:pos x="25" y="0"/>
                </a:cxn>
                <a:cxn ang="0">
                  <a:pos x="14" y="3"/>
                </a:cxn>
                <a:cxn ang="0">
                  <a:pos x="0" y="9"/>
                </a:cxn>
                <a:cxn ang="0">
                  <a:pos x="2" y="13"/>
                </a:cxn>
                <a:cxn ang="0">
                  <a:pos x="16" y="9"/>
                </a:cxn>
                <a:cxn ang="0">
                  <a:pos x="27" y="5"/>
                </a:cxn>
                <a:cxn ang="0">
                  <a:pos x="27" y="5"/>
                </a:cxn>
                <a:cxn ang="0">
                  <a:pos x="27" y="0"/>
                </a:cxn>
              </a:cxnLst>
              <a:rect l="0" t="0" r="r" b="b"/>
              <a:pathLst>
                <a:path w="27" h="13">
                  <a:moveTo>
                    <a:pt x="27" y="0"/>
                  </a:moveTo>
                  <a:lnTo>
                    <a:pt x="25" y="0"/>
                  </a:lnTo>
                  <a:lnTo>
                    <a:pt x="14" y="3"/>
                  </a:lnTo>
                  <a:lnTo>
                    <a:pt x="0" y="9"/>
                  </a:lnTo>
                  <a:lnTo>
                    <a:pt x="2" y="13"/>
                  </a:lnTo>
                  <a:lnTo>
                    <a:pt x="16" y="9"/>
                  </a:lnTo>
                  <a:lnTo>
                    <a:pt x="27" y="5"/>
                  </a:lnTo>
                  <a:lnTo>
                    <a:pt x="27" y="5"/>
                  </a:lnTo>
                  <a:lnTo>
                    <a:pt x="27" y="0"/>
                  </a:lnTo>
                  <a:close/>
                </a:path>
              </a:pathLst>
            </a:custGeom>
            <a:solidFill>
              <a:srgbClr val="1F1A17"/>
            </a:solidFill>
            <a:ln w="9525">
              <a:noFill/>
              <a:round/>
              <a:headEnd/>
              <a:tailEnd/>
            </a:ln>
          </p:spPr>
          <p:txBody>
            <a:bodyPr/>
            <a:lstStyle/>
            <a:p>
              <a:endParaRPr lang="pt-BR"/>
            </a:p>
          </p:txBody>
        </p:sp>
        <p:sp>
          <p:nvSpPr>
            <p:cNvPr id="356436" name="Freeform 84"/>
            <p:cNvSpPr>
              <a:spLocks/>
            </p:cNvSpPr>
            <p:nvPr/>
          </p:nvSpPr>
          <p:spPr bwMode="auto">
            <a:xfrm>
              <a:off x="1141" y="2842"/>
              <a:ext cx="15" cy="7"/>
            </a:xfrm>
            <a:custGeom>
              <a:avLst/>
              <a:gdLst/>
              <a:ahLst/>
              <a:cxnLst>
                <a:cxn ang="0">
                  <a:pos x="15" y="2"/>
                </a:cxn>
                <a:cxn ang="0">
                  <a:pos x="15" y="2"/>
                </a:cxn>
                <a:cxn ang="0">
                  <a:pos x="8" y="0"/>
                </a:cxn>
                <a:cxn ang="0">
                  <a:pos x="0" y="2"/>
                </a:cxn>
                <a:cxn ang="0">
                  <a:pos x="0" y="7"/>
                </a:cxn>
                <a:cxn ang="0">
                  <a:pos x="8" y="5"/>
                </a:cxn>
                <a:cxn ang="0">
                  <a:pos x="12" y="5"/>
                </a:cxn>
                <a:cxn ang="0">
                  <a:pos x="12" y="5"/>
                </a:cxn>
                <a:cxn ang="0">
                  <a:pos x="15" y="2"/>
                </a:cxn>
              </a:cxnLst>
              <a:rect l="0" t="0" r="r" b="b"/>
              <a:pathLst>
                <a:path w="15" h="7">
                  <a:moveTo>
                    <a:pt x="15" y="2"/>
                  </a:moveTo>
                  <a:lnTo>
                    <a:pt x="15" y="2"/>
                  </a:lnTo>
                  <a:lnTo>
                    <a:pt x="8" y="0"/>
                  </a:lnTo>
                  <a:lnTo>
                    <a:pt x="0" y="2"/>
                  </a:lnTo>
                  <a:lnTo>
                    <a:pt x="0" y="7"/>
                  </a:lnTo>
                  <a:lnTo>
                    <a:pt x="8" y="5"/>
                  </a:lnTo>
                  <a:lnTo>
                    <a:pt x="12" y="5"/>
                  </a:lnTo>
                  <a:lnTo>
                    <a:pt x="12" y="5"/>
                  </a:lnTo>
                  <a:lnTo>
                    <a:pt x="15" y="2"/>
                  </a:lnTo>
                  <a:close/>
                </a:path>
              </a:pathLst>
            </a:custGeom>
            <a:solidFill>
              <a:srgbClr val="1F1A17"/>
            </a:solidFill>
            <a:ln w="9525">
              <a:noFill/>
              <a:round/>
              <a:headEnd/>
              <a:tailEnd/>
            </a:ln>
          </p:spPr>
          <p:txBody>
            <a:bodyPr/>
            <a:lstStyle/>
            <a:p>
              <a:endParaRPr lang="pt-BR"/>
            </a:p>
          </p:txBody>
        </p:sp>
        <p:sp>
          <p:nvSpPr>
            <p:cNvPr id="356437" name="Freeform 85"/>
            <p:cNvSpPr>
              <a:spLocks/>
            </p:cNvSpPr>
            <p:nvPr/>
          </p:nvSpPr>
          <p:spPr bwMode="auto">
            <a:xfrm>
              <a:off x="1151" y="2844"/>
              <a:ext cx="5" cy="13"/>
            </a:xfrm>
            <a:custGeom>
              <a:avLst/>
              <a:gdLst/>
              <a:ahLst/>
              <a:cxnLst>
                <a:cxn ang="0">
                  <a:pos x="5" y="13"/>
                </a:cxn>
                <a:cxn ang="0">
                  <a:pos x="5" y="7"/>
                </a:cxn>
                <a:cxn ang="0">
                  <a:pos x="5" y="0"/>
                </a:cxn>
                <a:cxn ang="0">
                  <a:pos x="2" y="3"/>
                </a:cxn>
                <a:cxn ang="0">
                  <a:pos x="2" y="7"/>
                </a:cxn>
                <a:cxn ang="0">
                  <a:pos x="0" y="13"/>
                </a:cxn>
                <a:cxn ang="0">
                  <a:pos x="5" y="13"/>
                </a:cxn>
              </a:cxnLst>
              <a:rect l="0" t="0" r="r" b="b"/>
              <a:pathLst>
                <a:path w="5" h="13">
                  <a:moveTo>
                    <a:pt x="5" y="13"/>
                  </a:moveTo>
                  <a:lnTo>
                    <a:pt x="5" y="7"/>
                  </a:lnTo>
                  <a:lnTo>
                    <a:pt x="5" y="0"/>
                  </a:lnTo>
                  <a:lnTo>
                    <a:pt x="2" y="3"/>
                  </a:lnTo>
                  <a:lnTo>
                    <a:pt x="2" y="7"/>
                  </a:lnTo>
                  <a:lnTo>
                    <a:pt x="0" y="13"/>
                  </a:lnTo>
                  <a:lnTo>
                    <a:pt x="5" y="13"/>
                  </a:lnTo>
                  <a:close/>
                </a:path>
              </a:pathLst>
            </a:custGeom>
            <a:solidFill>
              <a:srgbClr val="1F1A17"/>
            </a:solidFill>
            <a:ln w="9525">
              <a:noFill/>
              <a:round/>
              <a:headEnd/>
              <a:tailEnd/>
            </a:ln>
          </p:spPr>
          <p:txBody>
            <a:bodyPr/>
            <a:lstStyle/>
            <a:p>
              <a:endParaRPr lang="pt-BR"/>
            </a:p>
          </p:txBody>
        </p:sp>
        <p:sp>
          <p:nvSpPr>
            <p:cNvPr id="356438" name="Freeform 86"/>
            <p:cNvSpPr>
              <a:spLocks/>
            </p:cNvSpPr>
            <p:nvPr/>
          </p:nvSpPr>
          <p:spPr bwMode="auto">
            <a:xfrm>
              <a:off x="1218" y="2815"/>
              <a:ext cx="15" cy="15"/>
            </a:xfrm>
            <a:custGeom>
              <a:avLst/>
              <a:gdLst/>
              <a:ahLst/>
              <a:cxnLst>
                <a:cxn ang="0">
                  <a:pos x="13" y="0"/>
                </a:cxn>
                <a:cxn ang="0">
                  <a:pos x="13" y="0"/>
                </a:cxn>
                <a:cxn ang="0">
                  <a:pos x="6" y="6"/>
                </a:cxn>
                <a:cxn ang="0">
                  <a:pos x="0" y="11"/>
                </a:cxn>
                <a:cxn ang="0">
                  <a:pos x="4" y="15"/>
                </a:cxn>
                <a:cxn ang="0">
                  <a:pos x="9" y="7"/>
                </a:cxn>
                <a:cxn ang="0">
                  <a:pos x="15" y="4"/>
                </a:cxn>
                <a:cxn ang="0">
                  <a:pos x="15" y="4"/>
                </a:cxn>
                <a:cxn ang="0">
                  <a:pos x="13" y="0"/>
                </a:cxn>
              </a:cxnLst>
              <a:rect l="0" t="0" r="r" b="b"/>
              <a:pathLst>
                <a:path w="15" h="15">
                  <a:moveTo>
                    <a:pt x="13" y="0"/>
                  </a:moveTo>
                  <a:lnTo>
                    <a:pt x="13" y="0"/>
                  </a:lnTo>
                  <a:lnTo>
                    <a:pt x="6" y="6"/>
                  </a:lnTo>
                  <a:lnTo>
                    <a:pt x="0" y="11"/>
                  </a:lnTo>
                  <a:lnTo>
                    <a:pt x="4" y="15"/>
                  </a:lnTo>
                  <a:lnTo>
                    <a:pt x="9" y="7"/>
                  </a:lnTo>
                  <a:lnTo>
                    <a:pt x="15" y="4"/>
                  </a:lnTo>
                  <a:lnTo>
                    <a:pt x="15" y="4"/>
                  </a:lnTo>
                  <a:lnTo>
                    <a:pt x="13" y="0"/>
                  </a:lnTo>
                  <a:close/>
                </a:path>
              </a:pathLst>
            </a:custGeom>
            <a:solidFill>
              <a:srgbClr val="1F1A17"/>
            </a:solidFill>
            <a:ln w="9525">
              <a:noFill/>
              <a:round/>
              <a:headEnd/>
              <a:tailEnd/>
            </a:ln>
          </p:spPr>
          <p:txBody>
            <a:bodyPr/>
            <a:lstStyle/>
            <a:p>
              <a:endParaRPr lang="pt-BR"/>
            </a:p>
          </p:txBody>
        </p:sp>
        <p:sp>
          <p:nvSpPr>
            <p:cNvPr id="356439" name="Freeform 87"/>
            <p:cNvSpPr>
              <a:spLocks/>
            </p:cNvSpPr>
            <p:nvPr/>
          </p:nvSpPr>
          <p:spPr bwMode="auto">
            <a:xfrm>
              <a:off x="1231" y="2815"/>
              <a:ext cx="18" cy="7"/>
            </a:xfrm>
            <a:custGeom>
              <a:avLst/>
              <a:gdLst/>
              <a:ahLst/>
              <a:cxnLst>
                <a:cxn ang="0">
                  <a:pos x="16" y="2"/>
                </a:cxn>
                <a:cxn ang="0">
                  <a:pos x="16" y="2"/>
                </a:cxn>
                <a:cxn ang="0">
                  <a:pos x="10" y="0"/>
                </a:cxn>
                <a:cxn ang="0">
                  <a:pos x="0" y="0"/>
                </a:cxn>
                <a:cxn ang="0">
                  <a:pos x="2" y="4"/>
                </a:cxn>
                <a:cxn ang="0">
                  <a:pos x="8" y="6"/>
                </a:cxn>
                <a:cxn ang="0">
                  <a:pos x="18" y="7"/>
                </a:cxn>
                <a:cxn ang="0">
                  <a:pos x="18" y="7"/>
                </a:cxn>
                <a:cxn ang="0">
                  <a:pos x="16" y="2"/>
                </a:cxn>
              </a:cxnLst>
              <a:rect l="0" t="0" r="r" b="b"/>
              <a:pathLst>
                <a:path w="18" h="7">
                  <a:moveTo>
                    <a:pt x="16" y="2"/>
                  </a:moveTo>
                  <a:lnTo>
                    <a:pt x="16" y="2"/>
                  </a:lnTo>
                  <a:lnTo>
                    <a:pt x="10" y="0"/>
                  </a:lnTo>
                  <a:lnTo>
                    <a:pt x="0" y="0"/>
                  </a:lnTo>
                  <a:lnTo>
                    <a:pt x="2" y="4"/>
                  </a:lnTo>
                  <a:lnTo>
                    <a:pt x="8" y="6"/>
                  </a:lnTo>
                  <a:lnTo>
                    <a:pt x="18" y="7"/>
                  </a:lnTo>
                  <a:lnTo>
                    <a:pt x="18" y="7"/>
                  </a:lnTo>
                  <a:lnTo>
                    <a:pt x="16" y="2"/>
                  </a:lnTo>
                  <a:close/>
                </a:path>
              </a:pathLst>
            </a:custGeom>
            <a:solidFill>
              <a:srgbClr val="1F1A17"/>
            </a:solidFill>
            <a:ln w="9525">
              <a:noFill/>
              <a:round/>
              <a:headEnd/>
              <a:tailEnd/>
            </a:ln>
          </p:spPr>
          <p:txBody>
            <a:bodyPr/>
            <a:lstStyle/>
            <a:p>
              <a:endParaRPr lang="pt-BR"/>
            </a:p>
          </p:txBody>
        </p:sp>
        <p:sp>
          <p:nvSpPr>
            <p:cNvPr id="356440" name="Freeform 88"/>
            <p:cNvSpPr>
              <a:spLocks/>
            </p:cNvSpPr>
            <p:nvPr/>
          </p:nvSpPr>
          <p:spPr bwMode="auto">
            <a:xfrm>
              <a:off x="1247" y="2805"/>
              <a:ext cx="15" cy="17"/>
            </a:xfrm>
            <a:custGeom>
              <a:avLst/>
              <a:gdLst/>
              <a:ahLst/>
              <a:cxnLst>
                <a:cxn ang="0">
                  <a:pos x="11" y="0"/>
                </a:cxn>
                <a:cxn ang="0">
                  <a:pos x="5" y="6"/>
                </a:cxn>
                <a:cxn ang="0">
                  <a:pos x="0" y="12"/>
                </a:cxn>
                <a:cxn ang="0">
                  <a:pos x="2" y="17"/>
                </a:cxn>
                <a:cxn ang="0">
                  <a:pos x="9" y="10"/>
                </a:cxn>
                <a:cxn ang="0">
                  <a:pos x="15" y="2"/>
                </a:cxn>
                <a:cxn ang="0">
                  <a:pos x="11" y="0"/>
                </a:cxn>
              </a:cxnLst>
              <a:rect l="0" t="0" r="r" b="b"/>
              <a:pathLst>
                <a:path w="15" h="17">
                  <a:moveTo>
                    <a:pt x="11" y="0"/>
                  </a:moveTo>
                  <a:lnTo>
                    <a:pt x="5" y="6"/>
                  </a:lnTo>
                  <a:lnTo>
                    <a:pt x="0" y="12"/>
                  </a:lnTo>
                  <a:lnTo>
                    <a:pt x="2" y="17"/>
                  </a:lnTo>
                  <a:lnTo>
                    <a:pt x="9" y="10"/>
                  </a:lnTo>
                  <a:lnTo>
                    <a:pt x="15" y="2"/>
                  </a:lnTo>
                  <a:lnTo>
                    <a:pt x="11" y="0"/>
                  </a:lnTo>
                  <a:close/>
                </a:path>
              </a:pathLst>
            </a:custGeom>
            <a:solidFill>
              <a:srgbClr val="1F1A17"/>
            </a:solidFill>
            <a:ln w="9525">
              <a:noFill/>
              <a:round/>
              <a:headEnd/>
              <a:tailEnd/>
            </a:ln>
          </p:spPr>
          <p:txBody>
            <a:bodyPr/>
            <a:lstStyle/>
            <a:p>
              <a:endParaRPr lang="pt-BR"/>
            </a:p>
          </p:txBody>
        </p:sp>
        <p:sp>
          <p:nvSpPr>
            <p:cNvPr id="356441" name="Freeform 89"/>
            <p:cNvSpPr>
              <a:spLocks/>
            </p:cNvSpPr>
            <p:nvPr/>
          </p:nvSpPr>
          <p:spPr bwMode="auto">
            <a:xfrm>
              <a:off x="1302" y="2853"/>
              <a:ext cx="16" cy="10"/>
            </a:xfrm>
            <a:custGeom>
              <a:avLst/>
              <a:gdLst/>
              <a:ahLst/>
              <a:cxnLst>
                <a:cxn ang="0">
                  <a:pos x="6" y="10"/>
                </a:cxn>
                <a:cxn ang="0">
                  <a:pos x="6" y="10"/>
                </a:cxn>
                <a:cxn ang="0">
                  <a:pos x="8" y="8"/>
                </a:cxn>
                <a:cxn ang="0">
                  <a:pos x="16" y="4"/>
                </a:cxn>
                <a:cxn ang="0">
                  <a:pos x="12" y="0"/>
                </a:cxn>
                <a:cxn ang="0">
                  <a:pos x="6" y="4"/>
                </a:cxn>
                <a:cxn ang="0">
                  <a:pos x="0" y="10"/>
                </a:cxn>
                <a:cxn ang="0">
                  <a:pos x="0" y="10"/>
                </a:cxn>
                <a:cxn ang="0">
                  <a:pos x="6" y="10"/>
                </a:cxn>
              </a:cxnLst>
              <a:rect l="0" t="0" r="r" b="b"/>
              <a:pathLst>
                <a:path w="16" h="10">
                  <a:moveTo>
                    <a:pt x="6" y="10"/>
                  </a:moveTo>
                  <a:lnTo>
                    <a:pt x="6" y="10"/>
                  </a:lnTo>
                  <a:lnTo>
                    <a:pt x="8" y="8"/>
                  </a:lnTo>
                  <a:lnTo>
                    <a:pt x="16" y="4"/>
                  </a:lnTo>
                  <a:lnTo>
                    <a:pt x="12" y="0"/>
                  </a:lnTo>
                  <a:lnTo>
                    <a:pt x="6" y="4"/>
                  </a:lnTo>
                  <a:lnTo>
                    <a:pt x="0" y="10"/>
                  </a:lnTo>
                  <a:lnTo>
                    <a:pt x="0" y="10"/>
                  </a:lnTo>
                  <a:lnTo>
                    <a:pt x="6" y="10"/>
                  </a:lnTo>
                  <a:close/>
                </a:path>
              </a:pathLst>
            </a:custGeom>
            <a:solidFill>
              <a:srgbClr val="1F1A17"/>
            </a:solidFill>
            <a:ln w="9525">
              <a:noFill/>
              <a:round/>
              <a:headEnd/>
              <a:tailEnd/>
            </a:ln>
          </p:spPr>
          <p:txBody>
            <a:bodyPr/>
            <a:lstStyle/>
            <a:p>
              <a:endParaRPr lang="pt-BR"/>
            </a:p>
          </p:txBody>
        </p:sp>
        <p:sp>
          <p:nvSpPr>
            <p:cNvPr id="356442" name="Freeform 90"/>
            <p:cNvSpPr>
              <a:spLocks/>
            </p:cNvSpPr>
            <p:nvPr/>
          </p:nvSpPr>
          <p:spPr bwMode="auto">
            <a:xfrm>
              <a:off x="1302" y="2863"/>
              <a:ext cx="14" cy="15"/>
            </a:xfrm>
            <a:custGeom>
              <a:avLst/>
              <a:gdLst/>
              <a:ahLst/>
              <a:cxnLst>
                <a:cxn ang="0">
                  <a:pos x="14" y="13"/>
                </a:cxn>
                <a:cxn ang="0">
                  <a:pos x="14" y="13"/>
                </a:cxn>
                <a:cxn ang="0">
                  <a:pos x="8" y="7"/>
                </a:cxn>
                <a:cxn ang="0">
                  <a:pos x="6" y="0"/>
                </a:cxn>
                <a:cxn ang="0">
                  <a:pos x="0" y="0"/>
                </a:cxn>
                <a:cxn ang="0">
                  <a:pos x="4" y="9"/>
                </a:cxn>
                <a:cxn ang="0">
                  <a:pos x="8" y="15"/>
                </a:cxn>
                <a:cxn ang="0">
                  <a:pos x="8" y="15"/>
                </a:cxn>
                <a:cxn ang="0">
                  <a:pos x="14" y="13"/>
                </a:cxn>
              </a:cxnLst>
              <a:rect l="0" t="0" r="r" b="b"/>
              <a:pathLst>
                <a:path w="14" h="15">
                  <a:moveTo>
                    <a:pt x="14" y="13"/>
                  </a:moveTo>
                  <a:lnTo>
                    <a:pt x="14" y="13"/>
                  </a:lnTo>
                  <a:lnTo>
                    <a:pt x="8" y="7"/>
                  </a:lnTo>
                  <a:lnTo>
                    <a:pt x="6" y="0"/>
                  </a:lnTo>
                  <a:lnTo>
                    <a:pt x="0" y="0"/>
                  </a:lnTo>
                  <a:lnTo>
                    <a:pt x="4" y="9"/>
                  </a:lnTo>
                  <a:lnTo>
                    <a:pt x="8" y="15"/>
                  </a:lnTo>
                  <a:lnTo>
                    <a:pt x="8" y="15"/>
                  </a:lnTo>
                  <a:lnTo>
                    <a:pt x="14" y="13"/>
                  </a:lnTo>
                  <a:close/>
                </a:path>
              </a:pathLst>
            </a:custGeom>
            <a:solidFill>
              <a:srgbClr val="1F1A17"/>
            </a:solidFill>
            <a:ln w="9525">
              <a:noFill/>
              <a:round/>
              <a:headEnd/>
              <a:tailEnd/>
            </a:ln>
          </p:spPr>
          <p:txBody>
            <a:bodyPr/>
            <a:lstStyle/>
            <a:p>
              <a:endParaRPr lang="pt-BR"/>
            </a:p>
          </p:txBody>
        </p:sp>
        <p:sp>
          <p:nvSpPr>
            <p:cNvPr id="356443" name="Freeform 91"/>
            <p:cNvSpPr>
              <a:spLocks/>
            </p:cNvSpPr>
            <p:nvPr/>
          </p:nvSpPr>
          <p:spPr bwMode="auto">
            <a:xfrm>
              <a:off x="1310" y="2876"/>
              <a:ext cx="11" cy="16"/>
            </a:xfrm>
            <a:custGeom>
              <a:avLst/>
              <a:gdLst/>
              <a:ahLst/>
              <a:cxnLst>
                <a:cxn ang="0">
                  <a:pos x="11" y="14"/>
                </a:cxn>
                <a:cxn ang="0">
                  <a:pos x="11" y="14"/>
                </a:cxn>
                <a:cxn ang="0">
                  <a:pos x="10" y="8"/>
                </a:cxn>
                <a:cxn ang="0">
                  <a:pos x="6" y="0"/>
                </a:cxn>
                <a:cxn ang="0">
                  <a:pos x="0" y="2"/>
                </a:cxn>
                <a:cxn ang="0">
                  <a:pos x="4" y="10"/>
                </a:cxn>
                <a:cxn ang="0">
                  <a:pos x="8" y="16"/>
                </a:cxn>
                <a:cxn ang="0">
                  <a:pos x="8" y="16"/>
                </a:cxn>
                <a:cxn ang="0">
                  <a:pos x="11" y="14"/>
                </a:cxn>
              </a:cxnLst>
              <a:rect l="0" t="0" r="r" b="b"/>
              <a:pathLst>
                <a:path w="11" h="16">
                  <a:moveTo>
                    <a:pt x="11" y="14"/>
                  </a:moveTo>
                  <a:lnTo>
                    <a:pt x="11" y="14"/>
                  </a:lnTo>
                  <a:lnTo>
                    <a:pt x="10" y="8"/>
                  </a:lnTo>
                  <a:lnTo>
                    <a:pt x="6" y="0"/>
                  </a:lnTo>
                  <a:lnTo>
                    <a:pt x="0" y="2"/>
                  </a:lnTo>
                  <a:lnTo>
                    <a:pt x="4" y="10"/>
                  </a:lnTo>
                  <a:lnTo>
                    <a:pt x="8" y="16"/>
                  </a:lnTo>
                  <a:lnTo>
                    <a:pt x="8" y="16"/>
                  </a:lnTo>
                  <a:lnTo>
                    <a:pt x="11" y="14"/>
                  </a:lnTo>
                  <a:close/>
                </a:path>
              </a:pathLst>
            </a:custGeom>
            <a:solidFill>
              <a:srgbClr val="1F1A17"/>
            </a:solidFill>
            <a:ln w="9525">
              <a:noFill/>
              <a:round/>
              <a:headEnd/>
              <a:tailEnd/>
            </a:ln>
          </p:spPr>
          <p:txBody>
            <a:bodyPr/>
            <a:lstStyle/>
            <a:p>
              <a:endParaRPr lang="pt-BR"/>
            </a:p>
          </p:txBody>
        </p:sp>
        <p:sp>
          <p:nvSpPr>
            <p:cNvPr id="356444" name="Freeform 92"/>
            <p:cNvSpPr>
              <a:spLocks/>
            </p:cNvSpPr>
            <p:nvPr/>
          </p:nvSpPr>
          <p:spPr bwMode="auto">
            <a:xfrm>
              <a:off x="1318" y="2890"/>
              <a:ext cx="3" cy="2"/>
            </a:xfrm>
            <a:custGeom>
              <a:avLst/>
              <a:gdLst/>
              <a:ahLst/>
              <a:cxnLst>
                <a:cxn ang="0">
                  <a:pos x="0" y="2"/>
                </a:cxn>
                <a:cxn ang="0">
                  <a:pos x="3" y="0"/>
                </a:cxn>
                <a:cxn ang="0">
                  <a:pos x="3" y="0"/>
                </a:cxn>
                <a:cxn ang="0">
                  <a:pos x="0" y="2"/>
                </a:cxn>
                <a:cxn ang="0">
                  <a:pos x="0" y="2"/>
                </a:cxn>
                <a:cxn ang="0">
                  <a:pos x="3" y="0"/>
                </a:cxn>
                <a:cxn ang="0">
                  <a:pos x="0" y="2"/>
                </a:cxn>
              </a:cxnLst>
              <a:rect l="0" t="0" r="r" b="b"/>
              <a:pathLst>
                <a:path w="3" h="2">
                  <a:moveTo>
                    <a:pt x="0" y="2"/>
                  </a:moveTo>
                  <a:lnTo>
                    <a:pt x="3" y="0"/>
                  </a:lnTo>
                  <a:lnTo>
                    <a:pt x="3" y="0"/>
                  </a:lnTo>
                  <a:lnTo>
                    <a:pt x="0" y="2"/>
                  </a:lnTo>
                  <a:lnTo>
                    <a:pt x="0" y="2"/>
                  </a:lnTo>
                  <a:lnTo>
                    <a:pt x="3" y="0"/>
                  </a:lnTo>
                  <a:lnTo>
                    <a:pt x="0" y="2"/>
                  </a:lnTo>
                  <a:close/>
                </a:path>
              </a:pathLst>
            </a:custGeom>
            <a:solidFill>
              <a:srgbClr val="1F1A17"/>
            </a:solidFill>
            <a:ln w="9525">
              <a:noFill/>
              <a:round/>
              <a:headEnd/>
              <a:tailEnd/>
            </a:ln>
          </p:spPr>
          <p:txBody>
            <a:bodyPr/>
            <a:lstStyle/>
            <a:p>
              <a:endParaRPr lang="pt-BR"/>
            </a:p>
          </p:txBody>
        </p:sp>
        <p:sp>
          <p:nvSpPr>
            <p:cNvPr id="356445" name="Freeform 93"/>
            <p:cNvSpPr>
              <a:spLocks/>
            </p:cNvSpPr>
            <p:nvPr/>
          </p:nvSpPr>
          <p:spPr bwMode="auto">
            <a:xfrm>
              <a:off x="1210" y="2999"/>
              <a:ext cx="16" cy="11"/>
            </a:xfrm>
            <a:custGeom>
              <a:avLst/>
              <a:gdLst/>
              <a:ahLst/>
              <a:cxnLst>
                <a:cxn ang="0">
                  <a:pos x="16" y="0"/>
                </a:cxn>
                <a:cxn ang="0">
                  <a:pos x="16" y="0"/>
                </a:cxn>
                <a:cxn ang="0">
                  <a:pos x="6" y="2"/>
                </a:cxn>
                <a:cxn ang="0">
                  <a:pos x="0" y="6"/>
                </a:cxn>
                <a:cxn ang="0">
                  <a:pos x="2" y="11"/>
                </a:cxn>
                <a:cxn ang="0">
                  <a:pos x="10" y="6"/>
                </a:cxn>
                <a:cxn ang="0">
                  <a:pos x="16" y="4"/>
                </a:cxn>
                <a:cxn ang="0">
                  <a:pos x="16" y="4"/>
                </a:cxn>
                <a:cxn ang="0">
                  <a:pos x="16" y="0"/>
                </a:cxn>
              </a:cxnLst>
              <a:rect l="0" t="0" r="r" b="b"/>
              <a:pathLst>
                <a:path w="16" h="11">
                  <a:moveTo>
                    <a:pt x="16" y="0"/>
                  </a:moveTo>
                  <a:lnTo>
                    <a:pt x="16" y="0"/>
                  </a:lnTo>
                  <a:lnTo>
                    <a:pt x="6" y="2"/>
                  </a:lnTo>
                  <a:lnTo>
                    <a:pt x="0" y="6"/>
                  </a:lnTo>
                  <a:lnTo>
                    <a:pt x="2" y="11"/>
                  </a:lnTo>
                  <a:lnTo>
                    <a:pt x="10" y="6"/>
                  </a:lnTo>
                  <a:lnTo>
                    <a:pt x="16" y="4"/>
                  </a:lnTo>
                  <a:lnTo>
                    <a:pt x="16" y="4"/>
                  </a:lnTo>
                  <a:lnTo>
                    <a:pt x="16" y="0"/>
                  </a:lnTo>
                  <a:close/>
                </a:path>
              </a:pathLst>
            </a:custGeom>
            <a:solidFill>
              <a:srgbClr val="1F1A17"/>
            </a:solidFill>
            <a:ln w="9525">
              <a:noFill/>
              <a:round/>
              <a:headEnd/>
              <a:tailEnd/>
            </a:ln>
          </p:spPr>
          <p:txBody>
            <a:bodyPr/>
            <a:lstStyle/>
            <a:p>
              <a:endParaRPr lang="pt-BR"/>
            </a:p>
          </p:txBody>
        </p:sp>
        <p:sp>
          <p:nvSpPr>
            <p:cNvPr id="356446" name="Freeform 94"/>
            <p:cNvSpPr>
              <a:spLocks/>
            </p:cNvSpPr>
            <p:nvPr/>
          </p:nvSpPr>
          <p:spPr bwMode="auto">
            <a:xfrm>
              <a:off x="1226" y="2999"/>
              <a:ext cx="13" cy="10"/>
            </a:xfrm>
            <a:custGeom>
              <a:avLst/>
              <a:gdLst/>
              <a:ahLst/>
              <a:cxnLst>
                <a:cxn ang="0">
                  <a:pos x="13" y="6"/>
                </a:cxn>
                <a:cxn ang="0">
                  <a:pos x="13" y="6"/>
                </a:cxn>
                <a:cxn ang="0">
                  <a:pos x="7" y="2"/>
                </a:cxn>
                <a:cxn ang="0">
                  <a:pos x="0" y="0"/>
                </a:cxn>
                <a:cxn ang="0">
                  <a:pos x="0" y="4"/>
                </a:cxn>
                <a:cxn ang="0">
                  <a:pos x="3" y="6"/>
                </a:cxn>
                <a:cxn ang="0">
                  <a:pos x="7" y="10"/>
                </a:cxn>
                <a:cxn ang="0">
                  <a:pos x="7" y="10"/>
                </a:cxn>
                <a:cxn ang="0">
                  <a:pos x="13" y="6"/>
                </a:cxn>
              </a:cxnLst>
              <a:rect l="0" t="0" r="r" b="b"/>
              <a:pathLst>
                <a:path w="13" h="10">
                  <a:moveTo>
                    <a:pt x="13" y="6"/>
                  </a:moveTo>
                  <a:lnTo>
                    <a:pt x="13" y="6"/>
                  </a:lnTo>
                  <a:lnTo>
                    <a:pt x="7" y="2"/>
                  </a:lnTo>
                  <a:lnTo>
                    <a:pt x="0" y="0"/>
                  </a:lnTo>
                  <a:lnTo>
                    <a:pt x="0" y="4"/>
                  </a:lnTo>
                  <a:lnTo>
                    <a:pt x="3" y="6"/>
                  </a:lnTo>
                  <a:lnTo>
                    <a:pt x="7" y="10"/>
                  </a:lnTo>
                  <a:lnTo>
                    <a:pt x="7" y="10"/>
                  </a:lnTo>
                  <a:lnTo>
                    <a:pt x="13" y="6"/>
                  </a:lnTo>
                  <a:close/>
                </a:path>
              </a:pathLst>
            </a:custGeom>
            <a:solidFill>
              <a:srgbClr val="1F1A17"/>
            </a:solidFill>
            <a:ln w="9525">
              <a:noFill/>
              <a:round/>
              <a:headEnd/>
              <a:tailEnd/>
            </a:ln>
          </p:spPr>
          <p:txBody>
            <a:bodyPr/>
            <a:lstStyle/>
            <a:p>
              <a:endParaRPr lang="pt-BR"/>
            </a:p>
          </p:txBody>
        </p:sp>
        <p:sp>
          <p:nvSpPr>
            <p:cNvPr id="356447" name="Freeform 95"/>
            <p:cNvSpPr>
              <a:spLocks/>
            </p:cNvSpPr>
            <p:nvPr/>
          </p:nvSpPr>
          <p:spPr bwMode="auto">
            <a:xfrm>
              <a:off x="1233" y="3005"/>
              <a:ext cx="6" cy="15"/>
            </a:xfrm>
            <a:custGeom>
              <a:avLst/>
              <a:gdLst/>
              <a:ahLst/>
              <a:cxnLst>
                <a:cxn ang="0">
                  <a:pos x="6" y="15"/>
                </a:cxn>
                <a:cxn ang="0">
                  <a:pos x="6" y="15"/>
                </a:cxn>
                <a:cxn ang="0">
                  <a:pos x="6" y="7"/>
                </a:cxn>
                <a:cxn ang="0">
                  <a:pos x="6" y="0"/>
                </a:cxn>
                <a:cxn ang="0">
                  <a:pos x="0" y="4"/>
                </a:cxn>
                <a:cxn ang="0">
                  <a:pos x="2" y="7"/>
                </a:cxn>
                <a:cxn ang="0">
                  <a:pos x="0" y="13"/>
                </a:cxn>
                <a:cxn ang="0">
                  <a:pos x="0" y="13"/>
                </a:cxn>
                <a:cxn ang="0">
                  <a:pos x="6" y="15"/>
                </a:cxn>
              </a:cxnLst>
              <a:rect l="0" t="0" r="r" b="b"/>
              <a:pathLst>
                <a:path w="6" h="15">
                  <a:moveTo>
                    <a:pt x="6" y="15"/>
                  </a:moveTo>
                  <a:lnTo>
                    <a:pt x="6" y="15"/>
                  </a:lnTo>
                  <a:lnTo>
                    <a:pt x="6" y="7"/>
                  </a:lnTo>
                  <a:lnTo>
                    <a:pt x="6" y="0"/>
                  </a:lnTo>
                  <a:lnTo>
                    <a:pt x="0" y="4"/>
                  </a:lnTo>
                  <a:lnTo>
                    <a:pt x="2" y="7"/>
                  </a:lnTo>
                  <a:lnTo>
                    <a:pt x="0" y="13"/>
                  </a:lnTo>
                  <a:lnTo>
                    <a:pt x="0" y="13"/>
                  </a:lnTo>
                  <a:lnTo>
                    <a:pt x="6" y="15"/>
                  </a:lnTo>
                  <a:close/>
                </a:path>
              </a:pathLst>
            </a:custGeom>
            <a:solidFill>
              <a:srgbClr val="1F1A17"/>
            </a:solidFill>
            <a:ln w="9525">
              <a:noFill/>
              <a:round/>
              <a:headEnd/>
              <a:tailEnd/>
            </a:ln>
          </p:spPr>
          <p:txBody>
            <a:bodyPr/>
            <a:lstStyle/>
            <a:p>
              <a:endParaRPr lang="pt-BR"/>
            </a:p>
          </p:txBody>
        </p:sp>
        <p:sp>
          <p:nvSpPr>
            <p:cNvPr id="356448" name="Freeform 96"/>
            <p:cNvSpPr>
              <a:spLocks/>
            </p:cNvSpPr>
            <p:nvPr/>
          </p:nvSpPr>
          <p:spPr bwMode="auto">
            <a:xfrm>
              <a:off x="1227" y="3018"/>
              <a:ext cx="12" cy="17"/>
            </a:xfrm>
            <a:custGeom>
              <a:avLst/>
              <a:gdLst/>
              <a:ahLst/>
              <a:cxnLst>
                <a:cxn ang="0">
                  <a:pos x="6" y="17"/>
                </a:cxn>
                <a:cxn ang="0">
                  <a:pos x="8" y="10"/>
                </a:cxn>
                <a:cxn ang="0">
                  <a:pos x="12" y="2"/>
                </a:cxn>
                <a:cxn ang="0">
                  <a:pos x="6" y="0"/>
                </a:cxn>
                <a:cxn ang="0">
                  <a:pos x="4" y="8"/>
                </a:cxn>
                <a:cxn ang="0">
                  <a:pos x="0" y="16"/>
                </a:cxn>
                <a:cxn ang="0">
                  <a:pos x="6" y="17"/>
                </a:cxn>
              </a:cxnLst>
              <a:rect l="0" t="0" r="r" b="b"/>
              <a:pathLst>
                <a:path w="12" h="17">
                  <a:moveTo>
                    <a:pt x="6" y="17"/>
                  </a:moveTo>
                  <a:lnTo>
                    <a:pt x="8" y="10"/>
                  </a:lnTo>
                  <a:lnTo>
                    <a:pt x="12" y="2"/>
                  </a:lnTo>
                  <a:lnTo>
                    <a:pt x="6" y="0"/>
                  </a:lnTo>
                  <a:lnTo>
                    <a:pt x="4" y="8"/>
                  </a:lnTo>
                  <a:lnTo>
                    <a:pt x="0" y="16"/>
                  </a:lnTo>
                  <a:lnTo>
                    <a:pt x="6" y="17"/>
                  </a:lnTo>
                  <a:close/>
                </a:path>
              </a:pathLst>
            </a:custGeom>
            <a:solidFill>
              <a:srgbClr val="1F1A17"/>
            </a:solidFill>
            <a:ln w="9525">
              <a:noFill/>
              <a:round/>
              <a:headEnd/>
              <a:tailEnd/>
            </a:ln>
          </p:spPr>
          <p:txBody>
            <a:bodyPr/>
            <a:lstStyle/>
            <a:p>
              <a:endParaRPr lang="pt-BR"/>
            </a:p>
          </p:txBody>
        </p:sp>
        <p:sp>
          <p:nvSpPr>
            <p:cNvPr id="356449" name="Freeform 97"/>
            <p:cNvSpPr>
              <a:spLocks/>
            </p:cNvSpPr>
            <p:nvPr/>
          </p:nvSpPr>
          <p:spPr bwMode="auto">
            <a:xfrm>
              <a:off x="1087" y="2945"/>
              <a:ext cx="12" cy="14"/>
            </a:xfrm>
            <a:custGeom>
              <a:avLst/>
              <a:gdLst/>
              <a:ahLst/>
              <a:cxnLst>
                <a:cxn ang="0">
                  <a:pos x="12" y="14"/>
                </a:cxn>
                <a:cxn ang="0">
                  <a:pos x="12" y="14"/>
                </a:cxn>
                <a:cxn ang="0">
                  <a:pos x="8" y="6"/>
                </a:cxn>
                <a:cxn ang="0">
                  <a:pos x="6" y="0"/>
                </a:cxn>
                <a:cxn ang="0">
                  <a:pos x="0" y="2"/>
                </a:cxn>
                <a:cxn ang="0">
                  <a:pos x="4" y="8"/>
                </a:cxn>
                <a:cxn ang="0">
                  <a:pos x="6" y="14"/>
                </a:cxn>
                <a:cxn ang="0">
                  <a:pos x="6" y="14"/>
                </a:cxn>
                <a:cxn ang="0">
                  <a:pos x="12" y="14"/>
                </a:cxn>
              </a:cxnLst>
              <a:rect l="0" t="0" r="r" b="b"/>
              <a:pathLst>
                <a:path w="12" h="14">
                  <a:moveTo>
                    <a:pt x="12" y="14"/>
                  </a:moveTo>
                  <a:lnTo>
                    <a:pt x="12" y="14"/>
                  </a:lnTo>
                  <a:lnTo>
                    <a:pt x="8" y="6"/>
                  </a:lnTo>
                  <a:lnTo>
                    <a:pt x="6" y="0"/>
                  </a:lnTo>
                  <a:lnTo>
                    <a:pt x="0" y="2"/>
                  </a:lnTo>
                  <a:lnTo>
                    <a:pt x="4" y="8"/>
                  </a:lnTo>
                  <a:lnTo>
                    <a:pt x="6" y="14"/>
                  </a:lnTo>
                  <a:lnTo>
                    <a:pt x="6" y="14"/>
                  </a:lnTo>
                  <a:lnTo>
                    <a:pt x="12" y="14"/>
                  </a:lnTo>
                  <a:close/>
                </a:path>
              </a:pathLst>
            </a:custGeom>
            <a:solidFill>
              <a:srgbClr val="1F1A17"/>
            </a:solidFill>
            <a:ln w="9525">
              <a:noFill/>
              <a:round/>
              <a:headEnd/>
              <a:tailEnd/>
            </a:ln>
          </p:spPr>
          <p:txBody>
            <a:bodyPr/>
            <a:lstStyle/>
            <a:p>
              <a:endParaRPr lang="pt-BR"/>
            </a:p>
          </p:txBody>
        </p:sp>
        <p:sp>
          <p:nvSpPr>
            <p:cNvPr id="356450" name="Freeform 98"/>
            <p:cNvSpPr>
              <a:spLocks/>
            </p:cNvSpPr>
            <p:nvPr/>
          </p:nvSpPr>
          <p:spPr bwMode="auto">
            <a:xfrm>
              <a:off x="1093" y="2959"/>
              <a:ext cx="6" cy="15"/>
            </a:xfrm>
            <a:custGeom>
              <a:avLst/>
              <a:gdLst/>
              <a:ahLst/>
              <a:cxnLst>
                <a:cxn ang="0">
                  <a:pos x="6" y="15"/>
                </a:cxn>
                <a:cxn ang="0">
                  <a:pos x="6" y="15"/>
                </a:cxn>
                <a:cxn ang="0">
                  <a:pos x="6" y="7"/>
                </a:cxn>
                <a:cxn ang="0">
                  <a:pos x="6" y="0"/>
                </a:cxn>
                <a:cxn ang="0">
                  <a:pos x="0" y="0"/>
                </a:cxn>
                <a:cxn ang="0">
                  <a:pos x="2" y="7"/>
                </a:cxn>
                <a:cxn ang="0">
                  <a:pos x="0" y="15"/>
                </a:cxn>
                <a:cxn ang="0">
                  <a:pos x="0" y="15"/>
                </a:cxn>
                <a:cxn ang="0">
                  <a:pos x="6" y="15"/>
                </a:cxn>
              </a:cxnLst>
              <a:rect l="0" t="0" r="r" b="b"/>
              <a:pathLst>
                <a:path w="6" h="15">
                  <a:moveTo>
                    <a:pt x="6" y="15"/>
                  </a:moveTo>
                  <a:lnTo>
                    <a:pt x="6" y="15"/>
                  </a:lnTo>
                  <a:lnTo>
                    <a:pt x="6" y="7"/>
                  </a:lnTo>
                  <a:lnTo>
                    <a:pt x="6" y="0"/>
                  </a:lnTo>
                  <a:lnTo>
                    <a:pt x="0" y="0"/>
                  </a:lnTo>
                  <a:lnTo>
                    <a:pt x="2" y="7"/>
                  </a:lnTo>
                  <a:lnTo>
                    <a:pt x="0" y="15"/>
                  </a:lnTo>
                  <a:lnTo>
                    <a:pt x="0" y="15"/>
                  </a:lnTo>
                  <a:lnTo>
                    <a:pt x="6" y="15"/>
                  </a:lnTo>
                  <a:close/>
                </a:path>
              </a:pathLst>
            </a:custGeom>
            <a:solidFill>
              <a:srgbClr val="1F1A17"/>
            </a:solidFill>
            <a:ln w="9525">
              <a:noFill/>
              <a:round/>
              <a:headEnd/>
              <a:tailEnd/>
            </a:ln>
          </p:spPr>
          <p:txBody>
            <a:bodyPr/>
            <a:lstStyle/>
            <a:p>
              <a:endParaRPr lang="pt-BR"/>
            </a:p>
          </p:txBody>
        </p:sp>
        <p:sp>
          <p:nvSpPr>
            <p:cNvPr id="356451" name="Freeform 99"/>
            <p:cNvSpPr>
              <a:spLocks/>
            </p:cNvSpPr>
            <p:nvPr/>
          </p:nvSpPr>
          <p:spPr bwMode="auto">
            <a:xfrm>
              <a:off x="1085" y="2974"/>
              <a:ext cx="14" cy="8"/>
            </a:xfrm>
            <a:custGeom>
              <a:avLst/>
              <a:gdLst/>
              <a:ahLst/>
              <a:cxnLst>
                <a:cxn ang="0">
                  <a:pos x="6" y="8"/>
                </a:cxn>
                <a:cxn ang="0">
                  <a:pos x="6" y="8"/>
                </a:cxn>
                <a:cxn ang="0">
                  <a:pos x="10" y="6"/>
                </a:cxn>
                <a:cxn ang="0">
                  <a:pos x="14" y="0"/>
                </a:cxn>
                <a:cxn ang="0">
                  <a:pos x="8" y="0"/>
                </a:cxn>
                <a:cxn ang="0">
                  <a:pos x="6" y="2"/>
                </a:cxn>
                <a:cxn ang="0">
                  <a:pos x="0" y="6"/>
                </a:cxn>
                <a:cxn ang="0">
                  <a:pos x="2" y="6"/>
                </a:cxn>
                <a:cxn ang="0">
                  <a:pos x="6" y="8"/>
                </a:cxn>
              </a:cxnLst>
              <a:rect l="0" t="0" r="r" b="b"/>
              <a:pathLst>
                <a:path w="14" h="8">
                  <a:moveTo>
                    <a:pt x="6" y="8"/>
                  </a:moveTo>
                  <a:lnTo>
                    <a:pt x="6" y="8"/>
                  </a:lnTo>
                  <a:lnTo>
                    <a:pt x="10" y="6"/>
                  </a:lnTo>
                  <a:lnTo>
                    <a:pt x="14" y="0"/>
                  </a:lnTo>
                  <a:lnTo>
                    <a:pt x="8" y="0"/>
                  </a:lnTo>
                  <a:lnTo>
                    <a:pt x="6" y="2"/>
                  </a:lnTo>
                  <a:lnTo>
                    <a:pt x="0" y="6"/>
                  </a:lnTo>
                  <a:lnTo>
                    <a:pt x="2" y="6"/>
                  </a:lnTo>
                  <a:lnTo>
                    <a:pt x="6" y="8"/>
                  </a:lnTo>
                  <a:close/>
                </a:path>
              </a:pathLst>
            </a:custGeom>
            <a:solidFill>
              <a:srgbClr val="1F1A17"/>
            </a:solidFill>
            <a:ln w="9525">
              <a:noFill/>
              <a:round/>
              <a:headEnd/>
              <a:tailEnd/>
            </a:ln>
          </p:spPr>
          <p:txBody>
            <a:bodyPr/>
            <a:lstStyle/>
            <a:p>
              <a:endParaRPr lang="pt-BR"/>
            </a:p>
          </p:txBody>
        </p:sp>
        <p:sp>
          <p:nvSpPr>
            <p:cNvPr id="356452" name="Freeform 100"/>
            <p:cNvSpPr>
              <a:spLocks/>
            </p:cNvSpPr>
            <p:nvPr/>
          </p:nvSpPr>
          <p:spPr bwMode="auto">
            <a:xfrm>
              <a:off x="1085" y="2980"/>
              <a:ext cx="6" cy="15"/>
            </a:xfrm>
            <a:custGeom>
              <a:avLst/>
              <a:gdLst/>
              <a:ahLst/>
              <a:cxnLst>
                <a:cxn ang="0">
                  <a:pos x="6" y="15"/>
                </a:cxn>
                <a:cxn ang="0">
                  <a:pos x="6" y="7"/>
                </a:cxn>
                <a:cxn ang="0">
                  <a:pos x="6" y="2"/>
                </a:cxn>
                <a:cxn ang="0">
                  <a:pos x="2" y="0"/>
                </a:cxn>
                <a:cxn ang="0">
                  <a:pos x="0" y="7"/>
                </a:cxn>
                <a:cxn ang="0">
                  <a:pos x="0" y="15"/>
                </a:cxn>
                <a:cxn ang="0">
                  <a:pos x="6" y="15"/>
                </a:cxn>
              </a:cxnLst>
              <a:rect l="0" t="0" r="r" b="b"/>
              <a:pathLst>
                <a:path w="6" h="15">
                  <a:moveTo>
                    <a:pt x="6" y="15"/>
                  </a:moveTo>
                  <a:lnTo>
                    <a:pt x="6" y="7"/>
                  </a:lnTo>
                  <a:lnTo>
                    <a:pt x="6" y="2"/>
                  </a:lnTo>
                  <a:lnTo>
                    <a:pt x="2" y="0"/>
                  </a:lnTo>
                  <a:lnTo>
                    <a:pt x="0" y="7"/>
                  </a:lnTo>
                  <a:lnTo>
                    <a:pt x="0" y="15"/>
                  </a:lnTo>
                  <a:lnTo>
                    <a:pt x="6" y="15"/>
                  </a:lnTo>
                  <a:close/>
                </a:path>
              </a:pathLst>
            </a:custGeom>
            <a:solidFill>
              <a:srgbClr val="1F1A17"/>
            </a:solidFill>
            <a:ln w="9525">
              <a:noFill/>
              <a:round/>
              <a:headEnd/>
              <a:tailEnd/>
            </a:ln>
          </p:spPr>
          <p:txBody>
            <a:bodyPr/>
            <a:lstStyle/>
            <a:p>
              <a:endParaRPr lang="pt-BR"/>
            </a:p>
          </p:txBody>
        </p:sp>
        <p:sp>
          <p:nvSpPr>
            <p:cNvPr id="356453" name="Freeform 101"/>
            <p:cNvSpPr>
              <a:spLocks noEditPoints="1"/>
            </p:cNvSpPr>
            <p:nvPr/>
          </p:nvSpPr>
          <p:spPr bwMode="auto">
            <a:xfrm>
              <a:off x="913" y="2337"/>
              <a:ext cx="73" cy="82"/>
            </a:xfrm>
            <a:custGeom>
              <a:avLst/>
              <a:gdLst/>
              <a:ahLst/>
              <a:cxnLst>
                <a:cxn ang="0">
                  <a:pos x="0" y="0"/>
                </a:cxn>
                <a:cxn ang="0">
                  <a:pos x="34" y="0"/>
                </a:cxn>
                <a:cxn ang="0">
                  <a:pos x="44" y="0"/>
                </a:cxn>
                <a:cxn ang="0">
                  <a:pos x="50" y="0"/>
                </a:cxn>
                <a:cxn ang="0">
                  <a:pos x="55" y="2"/>
                </a:cxn>
                <a:cxn ang="0">
                  <a:pos x="59" y="4"/>
                </a:cxn>
                <a:cxn ang="0">
                  <a:pos x="63" y="8"/>
                </a:cxn>
                <a:cxn ang="0">
                  <a:pos x="67" y="11"/>
                </a:cxn>
                <a:cxn ang="0">
                  <a:pos x="69" y="15"/>
                </a:cxn>
                <a:cxn ang="0">
                  <a:pos x="69" y="21"/>
                </a:cxn>
                <a:cxn ang="0">
                  <a:pos x="69" y="25"/>
                </a:cxn>
                <a:cxn ang="0">
                  <a:pos x="65" y="31"/>
                </a:cxn>
                <a:cxn ang="0">
                  <a:pos x="61" y="35"/>
                </a:cxn>
                <a:cxn ang="0">
                  <a:pos x="57" y="38"/>
                </a:cxn>
                <a:cxn ang="0">
                  <a:pos x="63" y="40"/>
                </a:cxn>
                <a:cxn ang="0">
                  <a:pos x="69" y="46"/>
                </a:cxn>
                <a:cxn ang="0">
                  <a:pos x="73" y="52"/>
                </a:cxn>
                <a:cxn ang="0">
                  <a:pos x="73" y="58"/>
                </a:cxn>
                <a:cxn ang="0">
                  <a:pos x="73" y="63"/>
                </a:cxn>
                <a:cxn ang="0">
                  <a:pos x="71" y="69"/>
                </a:cxn>
                <a:cxn ang="0">
                  <a:pos x="67" y="73"/>
                </a:cxn>
                <a:cxn ang="0">
                  <a:pos x="63" y="77"/>
                </a:cxn>
                <a:cxn ang="0">
                  <a:pos x="57" y="81"/>
                </a:cxn>
                <a:cxn ang="0">
                  <a:pos x="52" y="81"/>
                </a:cxn>
                <a:cxn ang="0">
                  <a:pos x="44" y="81"/>
                </a:cxn>
                <a:cxn ang="0">
                  <a:pos x="30" y="82"/>
                </a:cxn>
                <a:cxn ang="0">
                  <a:pos x="0" y="82"/>
                </a:cxn>
                <a:cxn ang="0">
                  <a:pos x="0" y="0"/>
                </a:cxn>
                <a:cxn ang="0">
                  <a:pos x="17" y="13"/>
                </a:cxn>
                <a:cxn ang="0">
                  <a:pos x="17" y="33"/>
                </a:cxn>
                <a:cxn ang="0">
                  <a:pos x="29" y="33"/>
                </a:cxn>
                <a:cxn ang="0">
                  <a:pos x="38" y="33"/>
                </a:cxn>
                <a:cxn ang="0">
                  <a:pos x="42" y="33"/>
                </a:cxn>
                <a:cxn ang="0">
                  <a:pos x="46" y="31"/>
                </a:cxn>
                <a:cxn ang="0">
                  <a:pos x="50" y="29"/>
                </a:cxn>
                <a:cxn ang="0">
                  <a:pos x="52" y="27"/>
                </a:cxn>
                <a:cxn ang="0">
                  <a:pos x="52" y="23"/>
                </a:cxn>
                <a:cxn ang="0">
                  <a:pos x="52" y="19"/>
                </a:cxn>
                <a:cxn ang="0">
                  <a:pos x="50" y="17"/>
                </a:cxn>
                <a:cxn ang="0">
                  <a:pos x="48" y="15"/>
                </a:cxn>
                <a:cxn ang="0">
                  <a:pos x="44" y="13"/>
                </a:cxn>
                <a:cxn ang="0">
                  <a:pos x="38" y="13"/>
                </a:cxn>
                <a:cxn ang="0">
                  <a:pos x="29" y="13"/>
                </a:cxn>
                <a:cxn ang="0">
                  <a:pos x="17" y="13"/>
                </a:cxn>
                <a:cxn ang="0">
                  <a:pos x="17" y="46"/>
                </a:cxn>
                <a:cxn ang="0">
                  <a:pos x="17" y="67"/>
                </a:cxn>
                <a:cxn ang="0">
                  <a:pos x="34" y="67"/>
                </a:cxn>
                <a:cxn ang="0">
                  <a:pos x="42" y="67"/>
                </a:cxn>
                <a:cxn ang="0">
                  <a:pos x="46" y="67"/>
                </a:cxn>
                <a:cxn ang="0">
                  <a:pos x="50" y="65"/>
                </a:cxn>
                <a:cxn ang="0">
                  <a:pos x="53" y="63"/>
                </a:cxn>
                <a:cxn ang="0">
                  <a:pos x="53" y="61"/>
                </a:cxn>
                <a:cxn ang="0">
                  <a:pos x="55" y="58"/>
                </a:cxn>
                <a:cxn ang="0">
                  <a:pos x="55" y="54"/>
                </a:cxn>
                <a:cxn ang="0">
                  <a:pos x="53" y="52"/>
                </a:cxn>
                <a:cxn ang="0">
                  <a:pos x="52" y="48"/>
                </a:cxn>
                <a:cxn ang="0">
                  <a:pos x="48" y="48"/>
                </a:cxn>
                <a:cxn ang="0">
                  <a:pos x="42" y="46"/>
                </a:cxn>
                <a:cxn ang="0">
                  <a:pos x="32" y="46"/>
                </a:cxn>
                <a:cxn ang="0">
                  <a:pos x="17" y="46"/>
                </a:cxn>
              </a:cxnLst>
              <a:rect l="0" t="0" r="r" b="b"/>
              <a:pathLst>
                <a:path w="73" h="82">
                  <a:moveTo>
                    <a:pt x="0" y="0"/>
                  </a:moveTo>
                  <a:lnTo>
                    <a:pt x="34" y="0"/>
                  </a:lnTo>
                  <a:lnTo>
                    <a:pt x="44" y="0"/>
                  </a:lnTo>
                  <a:lnTo>
                    <a:pt x="50" y="0"/>
                  </a:lnTo>
                  <a:lnTo>
                    <a:pt x="55" y="2"/>
                  </a:lnTo>
                  <a:lnTo>
                    <a:pt x="59" y="4"/>
                  </a:lnTo>
                  <a:lnTo>
                    <a:pt x="63" y="8"/>
                  </a:lnTo>
                  <a:lnTo>
                    <a:pt x="67" y="11"/>
                  </a:lnTo>
                  <a:lnTo>
                    <a:pt x="69" y="15"/>
                  </a:lnTo>
                  <a:lnTo>
                    <a:pt x="69" y="21"/>
                  </a:lnTo>
                  <a:lnTo>
                    <a:pt x="69" y="25"/>
                  </a:lnTo>
                  <a:lnTo>
                    <a:pt x="65" y="31"/>
                  </a:lnTo>
                  <a:lnTo>
                    <a:pt x="61" y="35"/>
                  </a:lnTo>
                  <a:lnTo>
                    <a:pt x="57" y="38"/>
                  </a:lnTo>
                  <a:lnTo>
                    <a:pt x="63" y="40"/>
                  </a:lnTo>
                  <a:lnTo>
                    <a:pt x="69" y="46"/>
                  </a:lnTo>
                  <a:lnTo>
                    <a:pt x="73" y="52"/>
                  </a:lnTo>
                  <a:lnTo>
                    <a:pt x="73" y="58"/>
                  </a:lnTo>
                  <a:lnTo>
                    <a:pt x="73" y="63"/>
                  </a:lnTo>
                  <a:lnTo>
                    <a:pt x="71" y="69"/>
                  </a:lnTo>
                  <a:lnTo>
                    <a:pt x="67" y="73"/>
                  </a:lnTo>
                  <a:lnTo>
                    <a:pt x="63" y="77"/>
                  </a:lnTo>
                  <a:lnTo>
                    <a:pt x="57" y="81"/>
                  </a:lnTo>
                  <a:lnTo>
                    <a:pt x="52" y="81"/>
                  </a:lnTo>
                  <a:lnTo>
                    <a:pt x="44" y="81"/>
                  </a:lnTo>
                  <a:lnTo>
                    <a:pt x="30" y="82"/>
                  </a:lnTo>
                  <a:lnTo>
                    <a:pt x="0" y="82"/>
                  </a:lnTo>
                  <a:lnTo>
                    <a:pt x="0" y="0"/>
                  </a:lnTo>
                  <a:close/>
                  <a:moveTo>
                    <a:pt x="17" y="13"/>
                  </a:moveTo>
                  <a:lnTo>
                    <a:pt x="17" y="33"/>
                  </a:lnTo>
                  <a:lnTo>
                    <a:pt x="29" y="33"/>
                  </a:lnTo>
                  <a:lnTo>
                    <a:pt x="38" y="33"/>
                  </a:lnTo>
                  <a:lnTo>
                    <a:pt x="42" y="33"/>
                  </a:lnTo>
                  <a:lnTo>
                    <a:pt x="46" y="31"/>
                  </a:lnTo>
                  <a:lnTo>
                    <a:pt x="50" y="29"/>
                  </a:lnTo>
                  <a:lnTo>
                    <a:pt x="52" y="27"/>
                  </a:lnTo>
                  <a:lnTo>
                    <a:pt x="52" y="23"/>
                  </a:lnTo>
                  <a:lnTo>
                    <a:pt x="52" y="19"/>
                  </a:lnTo>
                  <a:lnTo>
                    <a:pt x="50" y="17"/>
                  </a:lnTo>
                  <a:lnTo>
                    <a:pt x="48" y="15"/>
                  </a:lnTo>
                  <a:lnTo>
                    <a:pt x="44" y="13"/>
                  </a:lnTo>
                  <a:lnTo>
                    <a:pt x="38" y="13"/>
                  </a:lnTo>
                  <a:lnTo>
                    <a:pt x="29" y="13"/>
                  </a:lnTo>
                  <a:lnTo>
                    <a:pt x="17" y="13"/>
                  </a:lnTo>
                  <a:close/>
                  <a:moveTo>
                    <a:pt x="17" y="46"/>
                  </a:moveTo>
                  <a:lnTo>
                    <a:pt x="17" y="67"/>
                  </a:lnTo>
                  <a:lnTo>
                    <a:pt x="34" y="67"/>
                  </a:lnTo>
                  <a:lnTo>
                    <a:pt x="42" y="67"/>
                  </a:lnTo>
                  <a:lnTo>
                    <a:pt x="46" y="67"/>
                  </a:lnTo>
                  <a:lnTo>
                    <a:pt x="50" y="65"/>
                  </a:lnTo>
                  <a:lnTo>
                    <a:pt x="53" y="63"/>
                  </a:lnTo>
                  <a:lnTo>
                    <a:pt x="53" y="61"/>
                  </a:lnTo>
                  <a:lnTo>
                    <a:pt x="55" y="58"/>
                  </a:lnTo>
                  <a:lnTo>
                    <a:pt x="55" y="54"/>
                  </a:lnTo>
                  <a:lnTo>
                    <a:pt x="53" y="52"/>
                  </a:lnTo>
                  <a:lnTo>
                    <a:pt x="52" y="48"/>
                  </a:lnTo>
                  <a:lnTo>
                    <a:pt x="48" y="48"/>
                  </a:lnTo>
                  <a:lnTo>
                    <a:pt x="42" y="46"/>
                  </a:lnTo>
                  <a:lnTo>
                    <a:pt x="32" y="46"/>
                  </a:lnTo>
                  <a:lnTo>
                    <a:pt x="17" y="46"/>
                  </a:lnTo>
                  <a:close/>
                </a:path>
              </a:pathLst>
            </a:custGeom>
            <a:solidFill>
              <a:srgbClr val="FFFFFF"/>
            </a:solidFill>
            <a:ln w="9525">
              <a:noFill/>
              <a:round/>
              <a:headEnd/>
              <a:tailEnd/>
            </a:ln>
          </p:spPr>
          <p:txBody>
            <a:bodyPr/>
            <a:lstStyle/>
            <a:p>
              <a:endParaRPr lang="pt-BR"/>
            </a:p>
          </p:txBody>
        </p:sp>
        <p:sp>
          <p:nvSpPr>
            <p:cNvPr id="356454" name="Freeform 102"/>
            <p:cNvSpPr>
              <a:spLocks noEditPoints="1"/>
            </p:cNvSpPr>
            <p:nvPr/>
          </p:nvSpPr>
          <p:spPr bwMode="auto">
            <a:xfrm>
              <a:off x="991" y="2337"/>
              <a:ext cx="89" cy="82"/>
            </a:xfrm>
            <a:custGeom>
              <a:avLst/>
              <a:gdLst/>
              <a:ahLst/>
              <a:cxnLst>
                <a:cxn ang="0">
                  <a:pos x="89" y="82"/>
                </a:cxn>
                <a:cxn ang="0">
                  <a:pos x="70" y="82"/>
                </a:cxn>
                <a:cxn ang="0">
                  <a:pos x="62" y="63"/>
                </a:cxn>
                <a:cxn ang="0">
                  <a:pos x="27" y="63"/>
                </a:cxn>
                <a:cxn ang="0">
                  <a:pos x="20" y="82"/>
                </a:cxn>
                <a:cxn ang="0">
                  <a:pos x="0" y="82"/>
                </a:cxn>
                <a:cxn ang="0">
                  <a:pos x="35" y="0"/>
                </a:cxn>
                <a:cxn ang="0">
                  <a:pos x="54" y="0"/>
                </a:cxn>
                <a:cxn ang="0">
                  <a:pos x="89" y="82"/>
                </a:cxn>
                <a:cxn ang="0">
                  <a:pos x="56" y="50"/>
                </a:cxn>
                <a:cxn ang="0">
                  <a:pos x="45" y="19"/>
                </a:cxn>
                <a:cxn ang="0">
                  <a:pos x="33" y="50"/>
                </a:cxn>
                <a:cxn ang="0">
                  <a:pos x="56" y="50"/>
                </a:cxn>
              </a:cxnLst>
              <a:rect l="0" t="0" r="r" b="b"/>
              <a:pathLst>
                <a:path w="89" h="82">
                  <a:moveTo>
                    <a:pt x="89" y="82"/>
                  </a:moveTo>
                  <a:lnTo>
                    <a:pt x="70" y="82"/>
                  </a:lnTo>
                  <a:lnTo>
                    <a:pt x="62" y="63"/>
                  </a:lnTo>
                  <a:lnTo>
                    <a:pt x="27" y="63"/>
                  </a:lnTo>
                  <a:lnTo>
                    <a:pt x="20" y="82"/>
                  </a:lnTo>
                  <a:lnTo>
                    <a:pt x="0" y="82"/>
                  </a:lnTo>
                  <a:lnTo>
                    <a:pt x="35" y="0"/>
                  </a:lnTo>
                  <a:lnTo>
                    <a:pt x="54" y="0"/>
                  </a:lnTo>
                  <a:lnTo>
                    <a:pt x="89" y="82"/>
                  </a:lnTo>
                  <a:close/>
                  <a:moveTo>
                    <a:pt x="56" y="50"/>
                  </a:moveTo>
                  <a:lnTo>
                    <a:pt x="45" y="19"/>
                  </a:lnTo>
                  <a:lnTo>
                    <a:pt x="33" y="50"/>
                  </a:lnTo>
                  <a:lnTo>
                    <a:pt x="56" y="50"/>
                  </a:lnTo>
                  <a:close/>
                </a:path>
              </a:pathLst>
            </a:custGeom>
            <a:solidFill>
              <a:srgbClr val="FFFFFF"/>
            </a:solidFill>
            <a:ln w="9525">
              <a:noFill/>
              <a:round/>
              <a:headEnd/>
              <a:tailEnd/>
            </a:ln>
          </p:spPr>
          <p:txBody>
            <a:bodyPr/>
            <a:lstStyle/>
            <a:p>
              <a:endParaRPr lang="pt-BR"/>
            </a:p>
          </p:txBody>
        </p:sp>
        <p:sp>
          <p:nvSpPr>
            <p:cNvPr id="356455" name="Freeform 103"/>
            <p:cNvSpPr>
              <a:spLocks/>
            </p:cNvSpPr>
            <p:nvPr/>
          </p:nvSpPr>
          <p:spPr bwMode="auto">
            <a:xfrm>
              <a:off x="1085" y="2335"/>
              <a:ext cx="75" cy="84"/>
            </a:xfrm>
            <a:custGeom>
              <a:avLst/>
              <a:gdLst/>
              <a:ahLst/>
              <a:cxnLst>
                <a:cxn ang="0">
                  <a:pos x="60" y="54"/>
                </a:cxn>
                <a:cxn ang="0">
                  <a:pos x="75" y="60"/>
                </a:cxn>
                <a:cxn ang="0">
                  <a:pos x="73" y="65"/>
                </a:cxn>
                <a:cxn ang="0">
                  <a:pos x="71" y="71"/>
                </a:cxn>
                <a:cxn ang="0">
                  <a:pos x="68" y="75"/>
                </a:cxn>
                <a:cxn ang="0">
                  <a:pos x="64" y="79"/>
                </a:cxn>
                <a:cxn ang="0">
                  <a:pos x="52" y="83"/>
                </a:cxn>
                <a:cxn ang="0">
                  <a:pos x="41" y="84"/>
                </a:cxn>
                <a:cxn ang="0">
                  <a:pos x="31" y="84"/>
                </a:cxn>
                <a:cxn ang="0">
                  <a:pos x="23" y="83"/>
                </a:cxn>
                <a:cxn ang="0">
                  <a:pos x="18" y="79"/>
                </a:cxn>
                <a:cxn ang="0">
                  <a:pos x="12" y="73"/>
                </a:cxn>
                <a:cxn ang="0">
                  <a:pos x="6" y="67"/>
                </a:cxn>
                <a:cxn ang="0">
                  <a:pos x="2" y="61"/>
                </a:cxn>
                <a:cxn ang="0">
                  <a:pos x="0" y="52"/>
                </a:cxn>
                <a:cxn ang="0">
                  <a:pos x="0" y="44"/>
                </a:cxn>
                <a:cxn ang="0">
                  <a:pos x="0" y="35"/>
                </a:cxn>
                <a:cxn ang="0">
                  <a:pos x="2" y="25"/>
                </a:cxn>
                <a:cxn ang="0">
                  <a:pos x="6" y="17"/>
                </a:cxn>
                <a:cxn ang="0">
                  <a:pos x="12" y="12"/>
                </a:cxn>
                <a:cxn ang="0">
                  <a:pos x="18" y="6"/>
                </a:cxn>
                <a:cxn ang="0">
                  <a:pos x="25" y="4"/>
                </a:cxn>
                <a:cxn ang="0">
                  <a:pos x="33" y="2"/>
                </a:cxn>
                <a:cxn ang="0">
                  <a:pos x="41" y="0"/>
                </a:cxn>
                <a:cxn ang="0">
                  <a:pos x="48" y="0"/>
                </a:cxn>
                <a:cxn ang="0">
                  <a:pos x="56" y="2"/>
                </a:cxn>
                <a:cxn ang="0">
                  <a:pos x="62" y="6"/>
                </a:cxn>
                <a:cxn ang="0">
                  <a:pos x="68" y="10"/>
                </a:cxn>
                <a:cxn ang="0">
                  <a:pos x="71" y="15"/>
                </a:cxn>
                <a:cxn ang="0">
                  <a:pos x="75" y="25"/>
                </a:cxn>
                <a:cxn ang="0">
                  <a:pos x="58" y="29"/>
                </a:cxn>
                <a:cxn ang="0">
                  <a:pos x="56" y="23"/>
                </a:cxn>
                <a:cxn ang="0">
                  <a:pos x="52" y="17"/>
                </a:cxn>
                <a:cxn ang="0">
                  <a:pos x="47" y="15"/>
                </a:cxn>
                <a:cxn ang="0">
                  <a:pos x="41" y="15"/>
                </a:cxn>
                <a:cxn ang="0">
                  <a:pos x="31" y="15"/>
                </a:cxn>
                <a:cxn ang="0">
                  <a:pos x="25" y="21"/>
                </a:cxn>
                <a:cxn ang="0">
                  <a:pos x="22" y="25"/>
                </a:cxn>
                <a:cxn ang="0">
                  <a:pos x="20" y="29"/>
                </a:cxn>
                <a:cxn ang="0">
                  <a:pos x="20" y="35"/>
                </a:cxn>
                <a:cxn ang="0">
                  <a:pos x="18" y="42"/>
                </a:cxn>
                <a:cxn ang="0">
                  <a:pos x="20" y="50"/>
                </a:cxn>
                <a:cxn ang="0">
                  <a:pos x="20" y="56"/>
                </a:cxn>
                <a:cxn ang="0">
                  <a:pos x="22" y="60"/>
                </a:cxn>
                <a:cxn ang="0">
                  <a:pos x="23" y="63"/>
                </a:cxn>
                <a:cxn ang="0">
                  <a:pos x="31" y="69"/>
                </a:cxn>
                <a:cxn ang="0">
                  <a:pos x="39" y="71"/>
                </a:cxn>
                <a:cxn ang="0">
                  <a:pos x="47" y="69"/>
                </a:cxn>
                <a:cxn ang="0">
                  <a:pos x="52" y="67"/>
                </a:cxn>
                <a:cxn ang="0">
                  <a:pos x="56" y="61"/>
                </a:cxn>
                <a:cxn ang="0">
                  <a:pos x="60" y="54"/>
                </a:cxn>
              </a:cxnLst>
              <a:rect l="0" t="0" r="r" b="b"/>
              <a:pathLst>
                <a:path w="75" h="84">
                  <a:moveTo>
                    <a:pt x="60" y="54"/>
                  </a:moveTo>
                  <a:lnTo>
                    <a:pt x="75" y="60"/>
                  </a:lnTo>
                  <a:lnTo>
                    <a:pt x="73" y="65"/>
                  </a:lnTo>
                  <a:lnTo>
                    <a:pt x="71" y="71"/>
                  </a:lnTo>
                  <a:lnTo>
                    <a:pt x="68" y="75"/>
                  </a:lnTo>
                  <a:lnTo>
                    <a:pt x="64" y="79"/>
                  </a:lnTo>
                  <a:lnTo>
                    <a:pt x="52" y="83"/>
                  </a:lnTo>
                  <a:lnTo>
                    <a:pt x="41" y="84"/>
                  </a:lnTo>
                  <a:lnTo>
                    <a:pt x="31" y="84"/>
                  </a:lnTo>
                  <a:lnTo>
                    <a:pt x="23" y="83"/>
                  </a:lnTo>
                  <a:lnTo>
                    <a:pt x="18" y="79"/>
                  </a:lnTo>
                  <a:lnTo>
                    <a:pt x="12" y="73"/>
                  </a:lnTo>
                  <a:lnTo>
                    <a:pt x="6" y="67"/>
                  </a:lnTo>
                  <a:lnTo>
                    <a:pt x="2" y="61"/>
                  </a:lnTo>
                  <a:lnTo>
                    <a:pt x="0" y="52"/>
                  </a:lnTo>
                  <a:lnTo>
                    <a:pt x="0" y="44"/>
                  </a:lnTo>
                  <a:lnTo>
                    <a:pt x="0" y="35"/>
                  </a:lnTo>
                  <a:lnTo>
                    <a:pt x="2" y="25"/>
                  </a:lnTo>
                  <a:lnTo>
                    <a:pt x="6" y="17"/>
                  </a:lnTo>
                  <a:lnTo>
                    <a:pt x="12" y="12"/>
                  </a:lnTo>
                  <a:lnTo>
                    <a:pt x="18" y="6"/>
                  </a:lnTo>
                  <a:lnTo>
                    <a:pt x="25" y="4"/>
                  </a:lnTo>
                  <a:lnTo>
                    <a:pt x="33" y="2"/>
                  </a:lnTo>
                  <a:lnTo>
                    <a:pt x="41" y="0"/>
                  </a:lnTo>
                  <a:lnTo>
                    <a:pt x="48" y="0"/>
                  </a:lnTo>
                  <a:lnTo>
                    <a:pt x="56" y="2"/>
                  </a:lnTo>
                  <a:lnTo>
                    <a:pt x="62" y="6"/>
                  </a:lnTo>
                  <a:lnTo>
                    <a:pt x="68" y="10"/>
                  </a:lnTo>
                  <a:lnTo>
                    <a:pt x="71" y="15"/>
                  </a:lnTo>
                  <a:lnTo>
                    <a:pt x="75" y="25"/>
                  </a:lnTo>
                  <a:lnTo>
                    <a:pt x="58" y="29"/>
                  </a:lnTo>
                  <a:lnTo>
                    <a:pt x="56" y="23"/>
                  </a:lnTo>
                  <a:lnTo>
                    <a:pt x="52" y="17"/>
                  </a:lnTo>
                  <a:lnTo>
                    <a:pt x="47" y="15"/>
                  </a:lnTo>
                  <a:lnTo>
                    <a:pt x="41" y="15"/>
                  </a:lnTo>
                  <a:lnTo>
                    <a:pt x="31" y="15"/>
                  </a:lnTo>
                  <a:lnTo>
                    <a:pt x="25" y="21"/>
                  </a:lnTo>
                  <a:lnTo>
                    <a:pt x="22" y="25"/>
                  </a:lnTo>
                  <a:lnTo>
                    <a:pt x="20" y="29"/>
                  </a:lnTo>
                  <a:lnTo>
                    <a:pt x="20" y="35"/>
                  </a:lnTo>
                  <a:lnTo>
                    <a:pt x="18" y="42"/>
                  </a:lnTo>
                  <a:lnTo>
                    <a:pt x="20" y="50"/>
                  </a:lnTo>
                  <a:lnTo>
                    <a:pt x="20" y="56"/>
                  </a:lnTo>
                  <a:lnTo>
                    <a:pt x="22" y="60"/>
                  </a:lnTo>
                  <a:lnTo>
                    <a:pt x="23" y="63"/>
                  </a:lnTo>
                  <a:lnTo>
                    <a:pt x="31" y="69"/>
                  </a:lnTo>
                  <a:lnTo>
                    <a:pt x="39" y="71"/>
                  </a:lnTo>
                  <a:lnTo>
                    <a:pt x="47" y="69"/>
                  </a:lnTo>
                  <a:lnTo>
                    <a:pt x="52" y="67"/>
                  </a:lnTo>
                  <a:lnTo>
                    <a:pt x="56" y="61"/>
                  </a:lnTo>
                  <a:lnTo>
                    <a:pt x="60" y="54"/>
                  </a:lnTo>
                  <a:close/>
                </a:path>
              </a:pathLst>
            </a:custGeom>
            <a:solidFill>
              <a:srgbClr val="FFFFFF"/>
            </a:solidFill>
            <a:ln w="9525">
              <a:noFill/>
              <a:round/>
              <a:headEnd/>
              <a:tailEnd/>
            </a:ln>
          </p:spPr>
          <p:txBody>
            <a:bodyPr/>
            <a:lstStyle/>
            <a:p>
              <a:endParaRPr lang="pt-BR"/>
            </a:p>
          </p:txBody>
        </p:sp>
        <p:sp>
          <p:nvSpPr>
            <p:cNvPr id="356456" name="Freeform 104"/>
            <p:cNvSpPr>
              <a:spLocks/>
            </p:cNvSpPr>
            <p:nvPr/>
          </p:nvSpPr>
          <p:spPr bwMode="auto">
            <a:xfrm>
              <a:off x="1170" y="2337"/>
              <a:ext cx="69" cy="82"/>
            </a:xfrm>
            <a:custGeom>
              <a:avLst/>
              <a:gdLst/>
              <a:ahLst/>
              <a:cxnLst>
                <a:cxn ang="0">
                  <a:pos x="25" y="82"/>
                </a:cxn>
                <a:cxn ang="0">
                  <a:pos x="25" y="13"/>
                </a:cxn>
                <a:cxn ang="0">
                  <a:pos x="0" y="13"/>
                </a:cxn>
                <a:cxn ang="0">
                  <a:pos x="0" y="0"/>
                </a:cxn>
                <a:cxn ang="0">
                  <a:pos x="69" y="0"/>
                </a:cxn>
                <a:cxn ang="0">
                  <a:pos x="69" y="13"/>
                </a:cxn>
                <a:cxn ang="0">
                  <a:pos x="44" y="13"/>
                </a:cxn>
                <a:cxn ang="0">
                  <a:pos x="44" y="82"/>
                </a:cxn>
                <a:cxn ang="0">
                  <a:pos x="25" y="82"/>
                </a:cxn>
              </a:cxnLst>
              <a:rect l="0" t="0" r="r" b="b"/>
              <a:pathLst>
                <a:path w="69" h="82">
                  <a:moveTo>
                    <a:pt x="25" y="82"/>
                  </a:moveTo>
                  <a:lnTo>
                    <a:pt x="25" y="13"/>
                  </a:lnTo>
                  <a:lnTo>
                    <a:pt x="0" y="13"/>
                  </a:lnTo>
                  <a:lnTo>
                    <a:pt x="0" y="0"/>
                  </a:lnTo>
                  <a:lnTo>
                    <a:pt x="69" y="0"/>
                  </a:lnTo>
                  <a:lnTo>
                    <a:pt x="69" y="13"/>
                  </a:lnTo>
                  <a:lnTo>
                    <a:pt x="44" y="13"/>
                  </a:lnTo>
                  <a:lnTo>
                    <a:pt x="44" y="82"/>
                  </a:lnTo>
                  <a:lnTo>
                    <a:pt x="25" y="82"/>
                  </a:lnTo>
                  <a:close/>
                </a:path>
              </a:pathLst>
            </a:custGeom>
            <a:solidFill>
              <a:srgbClr val="FFFFFF"/>
            </a:solidFill>
            <a:ln w="9525">
              <a:noFill/>
              <a:round/>
              <a:headEnd/>
              <a:tailEnd/>
            </a:ln>
          </p:spPr>
          <p:txBody>
            <a:bodyPr/>
            <a:lstStyle/>
            <a:p>
              <a:endParaRPr lang="pt-BR"/>
            </a:p>
          </p:txBody>
        </p:sp>
        <p:sp>
          <p:nvSpPr>
            <p:cNvPr id="356457" name="Freeform 105"/>
            <p:cNvSpPr>
              <a:spLocks noEditPoints="1"/>
            </p:cNvSpPr>
            <p:nvPr/>
          </p:nvSpPr>
          <p:spPr bwMode="auto">
            <a:xfrm>
              <a:off x="1250" y="2316"/>
              <a:ext cx="66" cy="103"/>
            </a:xfrm>
            <a:custGeom>
              <a:avLst/>
              <a:gdLst/>
              <a:ahLst/>
              <a:cxnLst>
                <a:cxn ang="0">
                  <a:pos x="0" y="103"/>
                </a:cxn>
                <a:cxn ang="0">
                  <a:pos x="0" y="21"/>
                </a:cxn>
                <a:cxn ang="0">
                  <a:pos x="64" y="21"/>
                </a:cxn>
                <a:cxn ang="0">
                  <a:pos x="64" y="34"/>
                </a:cxn>
                <a:cxn ang="0">
                  <a:pos x="18" y="34"/>
                </a:cxn>
                <a:cxn ang="0">
                  <a:pos x="18" y="54"/>
                </a:cxn>
                <a:cxn ang="0">
                  <a:pos x="62" y="54"/>
                </a:cxn>
                <a:cxn ang="0">
                  <a:pos x="62" y="67"/>
                </a:cxn>
                <a:cxn ang="0">
                  <a:pos x="18" y="67"/>
                </a:cxn>
                <a:cxn ang="0">
                  <a:pos x="18" y="88"/>
                </a:cxn>
                <a:cxn ang="0">
                  <a:pos x="66" y="88"/>
                </a:cxn>
                <a:cxn ang="0">
                  <a:pos x="66" y="103"/>
                </a:cxn>
                <a:cxn ang="0">
                  <a:pos x="0" y="103"/>
                </a:cxn>
                <a:cxn ang="0">
                  <a:pos x="22" y="15"/>
                </a:cxn>
                <a:cxn ang="0">
                  <a:pos x="31" y="0"/>
                </a:cxn>
                <a:cxn ang="0">
                  <a:pos x="48" y="0"/>
                </a:cxn>
                <a:cxn ang="0">
                  <a:pos x="33" y="15"/>
                </a:cxn>
                <a:cxn ang="0">
                  <a:pos x="22" y="15"/>
                </a:cxn>
              </a:cxnLst>
              <a:rect l="0" t="0" r="r" b="b"/>
              <a:pathLst>
                <a:path w="66" h="103">
                  <a:moveTo>
                    <a:pt x="0" y="103"/>
                  </a:moveTo>
                  <a:lnTo>
                    <a:pt x="0" y="21"/>
                  </a:lnTo>
                  <a:lnTo>
                    <a:pt x="64" y="21"/>
                  </a:lnTo>
                  <a:lnTo>
                    <a:pt x="64" y="34"/>
                  </a:lnTo>
                  <a:lnTo>
                    <a:pt x="18" y="34"/>
                  </a:lnTo>
                  <a:lnTo>
                    <a:pt x="18" y="54"/>
                  </a:lnTo>
                  <a:lnTo>
                    <a:pt x="62" y="54"/>
                  </a:lnTo>
                  <a:lnTo>
                    <a:pt x="62" y="67"/>
                  </a:lnTo>
                  <a:lnTo>
                    <a:pt x="18" y="67"/>
                  </a:lnTo>
                  <a:lnTo>
                    <a:pt x="18" y="88"/>
                  </a:lnTo>
                  <a:lnTo>
                    <a:pt x="66" y="88"/>
                  </a:lnTo>
                  <a:lnTo>
                    <a:pt x="66" y="103"/>
                  </a:lnTo>
                  <a:lnTo>
                    <a:pt x="0" y="103"/>
                  </a:lnTo>
                  <a:close/>
                  <a:moveTo>
                    <a:pt x="22" y="15"/>
                  </a:moveTo>
                  <a:lnTo>
                    <a:pt x="31" y="0"/>
                  </a:lnTo>
                  <a:lnTo>
                    <a:pt x="48" y="0"/>
                  </a:lnTo>
                  <a:lnTo>
                    <a:pt x="33" y="15"/>
                  </a:lnTo>
                  <a:lnTo>
                    <a:pt x="22" y="15"/>
                  </a:lnTo>
                  <a:close/>
                </a:path>
              </a:pathLst>
            </a:custGeom>
            <a:solidFill>
              <a:srgbClr val="FFFFFF"/>
            </a:solidFill>
            <a:ln w="9525">
              <a:noFill/>
              <a:round/>
              <a:headEnd/>
              <a:tailEnd/>
            </a:ln>
          </p:spPr>
          <p:txBody>
            <a:bodyPr/>
            <a:lstStyle/>
            <a:p>
              <a:endParaRPr lang="pt-BR"/>
            </a:p>
          </p:txBody>
        </p:sp>
        <p:sp>
          <p:nvSpPr>
            <p:cNvPr id="356458" name="Freeform 106"/>
            <p:cNvSpPr>
              <a:spLocks noEditPoints="1"/>
            </p:cNvSpPr>
            <p:nvPr/>
          </p:nvSpPr>
          <p:spPr bwMode="auto">
            <a:xfrm>
              <a:off x="1331" y="2337"/>
              <a:ext cx="79" cy="82"/>
            </a:xfrm>
            <a:custGeom>
              <a:avLst/>
              <a:gdLst/>
              <a:ahLst/>
              <a:cxnLst>
                <a:cxn ang="0">
                  <a:pos x="0" y="82"/>
                </a:cxn>
                <a:cxn ang="0">
                  <a:pos x="0" y="0"/>
                </a:cxn>
                <a:cxn ang="0">
                  <a:pos x="37" y="0"/>
                </a:cxn>
                <a:cxn ang="0">
                  <a:pos x="48" y="0"/>
                </a:cxn>
                <a:cxn ang="0">
                  <a:pos x="58" y="2"/>
                </a:cxn>
                <a:cxn ang="0">
                  <a:pos x="63" y="6"/>
                </a:cxn>
                <a:cxn ang="0">
                  <a:pos x="67" y="10"/>
                </a:cxn>
                <a:cxn ang="0">
                  <a:pos x="71" y="15"/>
                </a:cxn>
                <a:cxn ang="0">
                  <a:pos x="71" y="23"/>
                </a:cxn>
                <a:cxn ang="0">
                  <a:pos x="69" y="31"/>
                </a:cxn>
                <a:cxn ang="0">
                  <a:pos x="65" y="38"/>
                </a:cxn>
                <a:cxn ang="0">
                  <a:pos x="58" y="42"/>
                </a:cxn>
                <a:cxn ang="0">
                  <a:pos x="48" y="46"/>
                </a:cxn>
                <a:cxn ang="0">
                  <a:pos x="54" y="48"/>
                </a:cxn>
                <a:cxn ang="0">
                  <a:pos x="58" y="52"/>
                </a:cxn>
                <a:cxn ang="0">
                  <a:pos x="62" y="58"/>
                </a:cxn>
                <a:cxn ang="0">
                  <a:pos x="67" y="65"/>
                </a:cxn>
                <a:cxn ang="0">
                  <a:pos x="79" y="82"/>
                </a:cxn>
                <a:cxn ang="0">
                  <a:pos x="58" y="82"/>
                </a:cxn>
                <a:cxn ang="0">
                  <a:pos x="44" y="63"/>
                </a:cxn>
                <a:cxn ang="0">
                  <a:pos x="38" y="56"/>
                </a:cxn>
                <a:cxn ang="0">
                  <a:pos x="35" y="52"/>
                </a:cxn>
                <a:cxn ang="0">
                  <a:pos x="33" y="50"/>
                </a:cxn>
                <a:cxn ang="0">
                  <a:pos x="31" y="48"/>
                </a:cxn>
                <a:cxn ang="0">
                  <a:pos x="27" y="48"/>
                </a:cxn>
                <a:cxn ang="0">
                  <a:pos x="21" y="48"/>
                </a:cxn>
                <a:cxn ang="0">
                  <a:pos x="17" y="48"/>
                </a:cxn>
                <a:cxn ang="0">
                  <a:pos x="17" y="82"/>
                </a:cxn>
                <a:cxn ang="0">
                  <a:pos x="0" y="82"/>
                </a:cxn>
                <a:cxn ang="0">
                  <a:pos x="17" y="35"/>
                </a:cxn>
                <a:cxn ang="0">
                  <a:pos x="31" y="35"/>
                </a:cxn>
                <a:cxn ang="0">
                  <a:pos x="40" y="35"/>
                </a:cxn>
                <a:cxn ang="0">
                  <a:pos x="46" y="33"/>
                </a:cxn>
                <a:cxn ang="0">
                  <a:pos x="50" y="33"/>
                </a:cxn>
                <a:cxn ang="0">
                  <a:pos x="52" y="31"/>
                </a:cxn>
                <a:cxn ang="0">
                  <a:pos x="52" y="27"/>
                </a:cxn>
                <a:cxn ang="0">
                  <a:pos x="54" y="23"/>
                </a:cxn>
                <a:cxn ang="0">
                  <a:pos x="52" y="19"/>
                </a:cxn>
                <a:cxn ang="0">
                  <a:pos x="50" y="17"/>
                </a:cxn>
                <a:cxn ang="0">
                  <a:pos x="48" y="15"/>
                </a:cxn>
                <a:cxn ang="0">
                  <a:pos x="44" y="13"/>
                </a:cxn>
                <a:cxn ang="0">
                  <a:pos x="40" y="13"/>
                </a:cxn>
                <a:cxn ang="0">
                  <a:pos x="31" y="13"/>
                </a:cxn>
                <a:cxn ang="0">
                  <a:pos x="17" y="13"/>
                </a:cxn>
                <a:cxn ang="0">
                  <a:pos x="17" y="35"/>
                </a:cxn>
              </a:cxnLst>
              <a:rect l="0" t="0" r="r" b="b"/>
              <a:pathLst>
                <a:path w="79" h="82">
                  <a:moveTo>
                    <a:pt x="0" y="82"/>
                  </a:moveTo>
                  <a:lnTo>
                    <a:pt x="0" y="0"/>
                  </a:lnTo>
                  <a:lnTo>
                    <a:pt x="37" y="0"/>
                  </a:lnTo>
                  <a:lnTo>
                    <a:pt x="48" y="0"/>
                  </a:lnTo>
                  <a:lnTo>
                    <a:pt x="58" y="2"/>
                  </a:lnTo>
                  <a:lnTo>
                    <a:pt x="63" y="6"/>
                  </a:lnTo>
                  <a:lnTo>
                    <a:pt x="67" y="10"/>
                  </a:lnTo>
                  <a:lnTo>
                    <a:pt x="71" y="15"/>
                  </a:lnTo>
                  <a:lnTo>
                    <a:pt x="71" y="23"/>
                  </a:lnTo>
                  <a:lnTo>
                    <a:pt x="69" y="31"/>
                  </a:lnTo>
                  <a:lnTo>
                    <a:pt x="65" y="38"/>
                  </a:lnTo>
                  <a:lnTo>
                    <a:pt x="58" y="42"/>
                  </a:lnTo>
                  <a:lnTo>
                    <a:pt x="48" y="46"/>
                  </a:lnTo>
                  <a:lnTo>
                    <a:pt x="54" y="48"/>
                  </a:lnTo>
                  <a:lnTo>
                    <a:pt x="58" y="52"/>
                  </a:lnTo>
                  <a:lnTo>
                    <a:pt x="62" y="58"/>
                  </a:lnTo>
                  <a:lnTo>
                    <a:pt x="67" y="65"/>
                  </a:lnTo>
                  <a:lnTo>
                    <a:pt x="79" y="82"/>
                  </a:lnTo>
                  <a:lnTo>
                    <a:pt x="58" y="82"/>
                  </a:lnTo>
                  <a:lnTo>
                    <a:pt x="44" y="63"/>
                  </a:lnTo>
                  <a:lnTo>
                    <a:pt x="38" y="56"/>
                  </a:lnTo>
                  <a:lnTo>
                    <a:pt x="35" y="52"/>
                  </a:lnTo>
                  <a:lnTo>
                    <a:pt x="33" y="50"/>
                  </a:lnTo>
                  <a:lnTo>
                    <a:pt x="31" y="48"/>
                  </a:lnTo>
                  <a:lnTo>
                    <a:pt x="27" y="48"/>
                  </a:lnTo>
                  <a:lnTo>
                    <a:pt x="21" y="48"/>
                  </a:lnTo>
                  <a:lnTo>
                    <a:pt x="17" y="48"/>
                  </a:lnTo>
                  <a:lnTo>
                    <a:pt x="17" y="82"/>
                  </a:lnTo>
                  <a:lnTo>
                    <a:pt x="0" y="82"/>
                  </a:lnTo>
                  <a:close/>
                  <a:moveTo>
                    <a:pt x="17" y="35"/>
                  </a:moveTo>
                  <a:lnTo>
                    <a:pt x="31" y="35"/>
                  </a:lnTo>
                  <a:lnTo>
                    <a:pt x="40" y="35"/>
                  </a:lnTo>
                  <a:lnTo>
                    <a:pt x="46" y="33"/>
                  </a:lnTo>
                  <a:lnTo>
                    <a:pt x="50" y="33"/>
                  </a:lnTo>
                  <a:lnTo>
                    <a:pt x="52" y="31"/>
                  </a:lnTo>
                  <a:lnTo>
                    <a:pt x="52" y="27"/>
                  </a:lnTo>
                  <a:lnTo>
                    <a:pt x="54" y="23"/>
                  </a:lnTo>
                  <a:lnTo>
                    <a:pt x="52" y="19"/>
                  </a:lnTo>
                  <a:lnTo>
                    <a:pt x="50" y="17"/>
                  </a:lnTo>
                  <a:lnTo>
                    <a:pt x="48" y="15"/>
                  </a:lnTo>
                  <a:lnTo>
                    <a:pt x="44" y="13"/>
                  </a:lnTo>
                  <a:lnTo>
                    <a:pt x="40" y="13"/>
                  </a:lnTo>
                  <a:lnTo>
                    <a:pt x="31" y="13"/>
                  </a:lnTo>
                  <a:lnTo>
                    <a:pt x="17" y="13"/>
                  </a:lnTo>
                  <a:lnTo>
                    <a:pt x="17" y="35"/>
                  </a:lnTo>
                  <a:close/>
                </a:path>
              </a:pathLst>
            </a:custGeom>
            <a:solidFill>
              <a:srgbClr val="FFFFFF"/>
            </a:solidFill>
            <a:ln w="9525">
              <a:noFill/>
              <a:round/>
              <a:headEnd/>
              <a:tailEnd/>
            </a:ln>
          </p:spPr>
          <p:txBody>
            <a:bodyPr/>
            <a:lstStyle/>
            <a:p>
              <a:endParaRPr lang="pt-BR"/>
            </a:p>
          </p:txBody>
        </p:sp>
        <p:sp>
          <p:nvSpPr>
            <p:cNvPr id="356459" name="Rectangle 107"/>
            <p:cNvSpPr>
              <a:spLocks noChangeArrowheads="1"/>
            </p:cNvSpPr>
            <p:nvPr/>
          </p:nvSpPr>
          <p:spPr bwMode="auto">
            <a:xfrm>
              <a:off x="1417" y="2337"/>
              <a:ext cx="18" cy="82"/>
            </a:xfrm>
            <a:prstGeom prst="rect">
              <a:avLst/>
            </a:prstGeom>
            <a:solidFill>
              <a:srgbClr val="FFFFFF"/>
            </a:solidFill>
            <a:ln w="9525">
              <a:noFill/>
              <a:miter lim="800000"/>
              <a:headEnd/>
              <a:tailEnd/>
            </a:ln>
          </p:spPr>
          <p:txBody>
            <a:bodyPr/>
            <a:lstStyle/>
            <a:p>
              <a:endParaRPr lang="pt-BR"/>
            </a:p>
          </p:txBody>
        </p:sp>
        <p:sp>
          <p:nvSpPr>
            <p:cNvPr id="356460" name="Freeform 108"/>
            <p:cNvSpPr>
              <a:spLocks noEditPoints="1"/>
            </p:cNvSpPr>
            <p:nvPr/>
          </p:nvSpPr>
          <p:spPr bwMode="auto">
            <a:xfrm>
              <a:off x="1444" y="2337"/>
              <a:ext cx="87" cy="82"/>
            </a:xfrm>
            <a:custGeom>
              <a:avLst/>
              <a:gdLst/>
              <a:ahLst/>
              <a:cxnLst>
                <a:cxn ang="0">
                  <a:pos x="87" y="82"/>
                </a:cxn>
                <a:cxn ang="0">
                  <a:pos x="67" y="82"/>
                </a:cxn>
                <a:cxn ang="0">
                  <a:pos x="60" y="63"/>
                </a:cxn>
                <a:cxn ang="0">
                  <a:pos x="25" y="63"/>
                </a:cxn>
                <a:cxn ang="0">
                  <a:pos x="18" y="82"/>
                </a:cxn>
                <a:cxn ang="0">
                  <a:pos x="0" y="82"/>
                </a:cxn>
                <a:cxn ang="0">
                  <a:pos x="33" y="0"/>
                </a:cxn>
                <a:cxn ang="0">
                  <a:pos x="52" y="0"/>
                </a:cxn>
                <a:cxn ang="0">
                  <a:pos x="87" y="82"/>
                </a:cxn>
                <a:cxn ang="0">
                  <a:pos x="54" y="50"/>
                </a:cxn>
                <a:cxn ang="0">
                  <a:pos x="43" y="19"/>
                </a:cxn>
                <a:cxn ang="0">
                  <a:pos x="31" y="50"/>
                </a:cxn>
                <a:cxn ang="0">
                  <a:pos x="54" y="50"/>
                </a:cxn>
              </a:cxnLst>
              <a:rect l="0" t="0" r="r" b="b"/>
              <a:pathLst>
                <a:path w="87" h="82">
                  <a:moveTo>
                    <a:pt x="87" y="82"/>
                  </a:moveTo>
                  <a:lnTo>
                    <a:pt x="67" y="82"/>
                  </a:lnTo>
                  <a:lnTo>
                    <a:pt x="60" y="63"/>
                  </a:lnTo>
                  <a:lnTo>
                    <a:pt x="25" y="63"/>
                  </a:lnTo>
                  <a:lnTo>
                    <a:pt x="18" y="82"/>
                  </a:lnTo>
                  <a:lnTo>
                    <a:pt x="0" y="82"/>
                  </a:lnTo>
                  <a:lnTo>
                    <a:pt x="33" y="0"/>
                  </a:lnTo>
                  <a:lnTo>
                    <a:pt x="52" y="0"/>
                  </a:lnTo>
                  <a:lnTo>
                    <a:pt x="87" y="82"/>
                  </a:lnTo>
                  <a:close/>
                  <a:moveTo>
                    <a:pt x="54" y="50"/>
                  </a:moveTo>
                  <a:lnTo>
                    <a:pt x="43" y="19"/>
                  </a:lnTo>
                  <a:lnTo>
                    <a:pt x="31" y="50"/>
                  </a:lnTo>
                  <a:lnTo>
                    <a:pt x="54" y="50"/>
                  </a:lnTo>
                  <a:close/>
                </a:path>
              </a:pathLst>
            </a:custGeom>
            <a:solidFill>
              <a:srgbClr val="FFFFFF"/>
            </a:solidFill>
            <a:ln w="9525">
              <a:noFill/>
              <a:round/>
              <a:headEnd/>
              <a:tailEnd/>
            </a:ln>
          </p:spPr>
          <p:txBody>
            <a:bodyPr/>
            <a:lstStyle/>
            <a:p>
              <a:endParaRPr lang="pt-BR"/>
            </a:p>
          </p:txBody>
        </p:sp>
        <p:sp>
          <p:nvSpPr>
            <p:cNvPr id="356461" name="Freeform 109"/>
            <p:cNvSpPr>
              <a:spLocks/>
            </p:cNvSpPr>
            <p:nvPr/>
          </p:nvSpPr>
          <p:spPr bwMode="auto">
            <a:xfrm>
              <a:off x="1043" y="1698"/>
              <a:ext cx="83" cy="83"/>
            </a:xfrm>
            <a:custGeom>
              <a:avLst/>
              <a:gdLst/>
              <a:ahLst/>
              <a:cxnLst>
                <a:cxn ang="0">
                  <a:pos x="33" y="83"/>
                </a:cxn>
                <a:cxn ang="0">
                  <a:pos x="0" y="0"/>
                </a:cxn>
                <a:cxn ang="0">
                  <a:pos x="19" y="0"/>
                </a:cxn>
                <a:cxn ang="0">
                  <a:pos x="42" y="61"/>
                </a:cxn>
                <a:cxn ang="0">
                  <a:pos x="64" y="0"/>
                </a:cxn>
                <a:cxn ang="0">
                  <a:pos x="83" y="0"/>
                </a:cxn>
                <a:cxn ang="0">
                  <a:pos x="50" y="83"/>
                </a:cxn>
                <a:cxn ang="0">
                  <a:pos x="33" y="83"/>
                </a:cxn>
              </a:cxnLst>
              <a:rect l="0" t="0" r="r" b="b"/>
              <a:pathLst>
                <a:path w="83" h="83">
                  <a:moveTo>
                    <a:pt x="33" y="83"/>
                  </a:moveTo>
                  <a:lnTo>
                    <a:pt x="0" y="0"/>
                  </a:lnTo>
                  <a:lnTo>
                    <a:pt x="19" y="0"/>
                  </a:lnTo>
                  <a:lnTo>
                    <a:pt x="42" y="61"/>
                  </a:lnTo>
                  <a:lnTo>
                    <a:pt x="64" y="0"/>
                  </a:lnTo>
                  <a:lnTo>
                    <a:pt x="83" y="0"/>
                  </a:lnTo>
                  <a:lnTo>
                    <a:pt x="50" y="83"/>
                  </a:lnTo>
                  <a:lnTo>
                    <a:pt x="33" y="83"/>
                  </a:lnTo>
                  <a:close/>
                </a:path>
              </a:pathLst>
            </a:custGeom>
            <a:solidFill>
              <a:srgbClr val="FFFFFF"/>
            </a:solidFill>
            <a:ln w="9525">
              <a:noFill/>
              <a:round/>
              <a:headEnd/>
              <a:tailEnd/>
            </a:ln>
          </p:spPr>
          <p:txBody>
            <a:bodyPr/>
            <a:lstStyle/>
            <a:p>
              <a:endParaRPr lang="pt-BR"/>
            </a:p>
          </p:txBody>
        </p:sp>
        <p:sp>
          <p:nvSpPr>
            <p:cNvPr id="356462" name="Freeform 110"/>
            <p:cNvSpPr>
              <a:spLocks noEditPoints="1"/>
            </p:cNvSpPr>
            <p:nvPr/>
          </p:nvSpPr>
          <p:spPr bwMode="auto">
            <a:xfrm>
              <a:off x="1132" y="1677"/>
              <a:ext cx="26" cy="104"/>
            </a:xfrm>
            <a:custGeom>
              <a:avLst/>
              <a:gdLst/>
              <a:ahLst/>
              <a:cxnLst>
                <a:cxn ang="0">
                  <a:pos x="1" y="104"/>
                </a:cxn>
                <a:cxn ang="0">
                  <a:pos x="1" y="21"/>
                </a:cxn>
                <a:cxn ang="0">
                  <a:pos x="19" y="21"/>
                </a:cxn>
                <a:cxn ang="0">
                  <a:pos x="19" y="104"/>
                </a:cxn>
                <a:cxn ang="0">
                  <a:pos x="1" y="104"/>
                </a:cxn>
                <a:cxn ang="0">
                  <a:pos x="0" y="17"/>
                </a:cxn>
                <a:cxn ang="0">
                  <a:pos x="7" y="0"/>
                </a:cxn>
                <a:cxn ang="0">
                  <a:pos x="26" y="0"/>
                </a:cxn>
                <a:cxn ang="0">
                  <a:pos x="9" y="17"/>
                </a:cxn>
                <a:cxn ang="0">
                  <a:pos x="0" y="17"/>
                </a:cxn>
              </a:cxnLst>
              <a:rect l="0" t="0" r="r" b="b"/>
              <a:pathLst>
                <a:path w="26" h="104">
                  <a:moveTo>
                    <a:pt x="1" y="104"/>
                  </a:moveTo>
                  <a:lnTo>
                    <a:pt x="1" y="21"/>
                  </a:lnTo>
                  <a:lnTo>
                    <a:pt x="19" y="21"/>
                  </a:lnTo>
                  <a:lnTo>
                    <a:pt x="19" y="104"/>
                  </a:lnTo>
                  <a:lnTo>
                    <a:pt x="1" y="104"/>
                  </a:lnTo>
                  <a:close/>
                  <a:moveTo>
                    <a:pt x="0" y="17"/>
                  </a:moveTo>
                  <a:lnTo>
                    <a:pt x="7" y="0"/>
                  </a:lnTo>
                  <a:lnTo>
                    <a:pt x="26" y="0"/>
                  </a:lnTo>
                  <a:lnTo>
                    <a:pt x="9" y="17"/>
                  </a:lnTo>
                  <a:lnTo>
                    <a:pt x="0" y="17"/>
                  </a:lnTo>
                  <a:close/>
                </a:path>
              </a:pathLst>
            </a:custGeom>
            <a:solidFill>
              <a:srgbClr val="FFFFFF"/>
            </a:solidFill>
            <a:ln w="9525">
              <a:noFill/>
              <a:round/>
              <a:headEnd/>
              <a:tailEnd/>
            </a:ln>
          </p:spPr>
          <p:txBody>
            <a:bodyPr/>
            <a:lstStyle/>
            <a:p>
              <a:endParaRPr lang="pt-BR"/>
            </a:p>
          </p:txBody>
        </p:sp>
        <p:sp>
          <p:nvSpPr>
            <p:cNvPr id="356463" name="Freeform 111"/>
            <p:cNvSpPr>
              <a:spLocks noEditPoints="1"/>
            </p:cNvSpPr>
            <p:nvPr/>
          </p:nvSpPr>
          <p:spPr bwMode="auto">
            <a:xfrm>
              <a:off x="1168" y="1698"/>
              <a:ext cx="77" cy="83"/>
            </a:xfrm>
            <a:custGeom>
              <a:avLst/>
              <a:gdLst/>
              <a:ahLst/>
              <a:cxnLst>
                <a:cxn ang="0">
                  <a:pos x="0" y="83"/>
                </a:cxn>
                <a:cxn ang="0">
                  <a:pos x="0" y="0"/>
                </a:cxn>
                <a:cxn ang="0">
                  <a:pos x="36" y="0"/>
                </a:cxn>
                <a:cxn ang="0">
                  <a:pos x="48" y="0"/>
                </a:cxn>
                <a:cxn ang="0">
                  <a:pos x="58" y="2"/>
                </a:cxn>
                <a:cxn ang="0">
                  <a:pos x="63" y="6"/>
                </a:cxn>
                <a:cxn ang="0">
                  <a:pos x="67" y="10"/>
                </a:cxn>
                <a:cxn ang="0">
                  <a:pos x="69" y="15"/>
                </a:cxn>
                <a:cxn ang="0">
                  <a:pos x="71" y="23"/>
                </a:cxn>
                <a:cxn ang="0">
                  <a:pos x="69" y="31"/>
                </a:cxn>
                <a:cxn ang="0">
                  <a:pos x="65" y="38"/>
                </a:cxn>
                <a:cxn ang="0">
                  <a:pos x="58" y="44"/>
                </a:cxn>
                <a:cxn ang="0">
                  <a:pos x="48" y="46"/>
                </a:cxn>
                <a:cxn ang="0">
                  <a:pos x="54" y="50"/>
                </a:cxn>
                <a:cxn ang="0">
                  <a:pos x="58" y="52"/>
                </a:cxn>
                <a:cxn ang="0">
                  <a:pos x="61" y="58"/>
                </a:cxn>
                <a:cxn ang="0">
                  <a:pos x="67" y="65"/>
                </a:cxn>
                <a:cxn ang="0">
                  <a:pos x="77" y="83"/>
                </a:cxn>
                <a:cxn ang="0">
                  <a:pos x="58" y="83"/>
                </a:cxn>
                <a:cxn ang="0">
                  <a:pos x="44" y="63"/>
                </a:cxn>
                <a:cxn ang="0">
                  <a:pos x="38" y="56"/>
                </a:cxn>
                <a:cxn ang="0">
                  <a:pos x="35" y="52"/>
                </a:cxn>
                <a:cxn ang="0">
                  <a:pos x="33" y="50"/>
                </a:cxn>
                <a:cxn ang="0">
                  <a:pos x="29" y="48"/>
                </a:cxn>
                <a:cxn ang="0">
                  <a:pos x="27" y="48"/>
                </a:cxn>
                <a:cxn ang="0">
                  <a:pos x="21" y="48"/>
                </a:cxn>
                <a:cxn ang="0">
                  <a:pos x="17" y="48"/>
                </a:cxn>
                <a:cxn ang="0">
                  <a:pos x="17" y="83"/>
                </a:cxn>
                <a:cxn ang="0">
                  <a:pos x="0" y="83"/>
                </a:cxn>
                <a:cxn ang="0">
                  <a:pos x="17" y="35"/>
                </a:cxn>
                <a:cxn ang="0">
                  <a:pos x="31" y="35"/>
                </a:cxn>
                <a:cxn ang="0">
                  <a:pos x="40" y="35"/>
                </a:cxn>
                <a:cxn ang="0">
                  <a:pos x="46" y="35"/>
                </a:cxn>
                <a:cxn ang="0">
                  <a:pos x="48" y="33"/>
                </a:cxn>
                <a:cxn ang="0">
                  <a:pos x="50" y="31"/>
                </a:cxn>
                <a:cxn ang="0">
                  <a:pos x="52" y="27"/>
                </a:cxn>
                <a:cxn ang="0">
                  <a:pos x="52" y="25"/>
                </a:cxn>
                <a:cxn ang="0">
                  <a:pos x="52" y="21"/>
                </a:cxn>
                <a:cxn ang="0">
                  <a:pos x="50" y="17"/>
                </a:cxn>
                <a:cxn ang="0">
                  <a:pos x="48" y="15"/>
                </a:cxn>
                <a:cxn ang="0">
                  <a:pos x="44" y="13"/>
                </a:cxn>
                <a:cxn ang="0">
                  <a:pos x="40" y="13"/>
                </a:cxn>
                <a:cxn ang="0">
                  <a:pos x="31" y="13"/>
                </a:cxn>
                <a:cxn ang="0">
                  <a:pos x="17" y="13"/>
                </a:cxn>
                <a:cxn ang="0">
                  <a:pos x="17" y="35"/>
                </a:cxn>
              </a:cxnLst>
              <a:rect l="0" t="0" r="r" b="b"/>
              <a:pathLst>
                <a:path w="77" h="83">
                  <a:moveTo>
                    <a:pt x="0" y="83"/>
                  </a:moveTo>
                  <a:lnTo>
                    <a:pt x="0" y="0"/>
                  </a:lnTo>
                  <a:lnTo>
                    <a:pt x="36" y="0"/>
                  </a:lnTo>
                  <a:lnTo>
                    <a:pt x="48" y="0"/>
                  </a:lnTo>
                  <a:lnTo>
                    <a:pt x="58" y="2"/>
                  </a:lnTo>
                  <a:lnTo>
                    <a:pt x="63" y="6"/>
                  </a:lnTo>
                  <a:lnTo>
                    <a:pt x="67" y="10"/>
                  </a:lnTo>
                  <a:lnTo>
                    <a:pt x="69" y="15"/>
                  </a:lnTo>
                  <a:lnTo>
                    <a:pt x="71" y="23"/>
                  </a:lnTo>
                  <a:lnTo>
                    <a:pt x="69" y="31"/>
                  </a:lnTo>
                  <a:lnTo>
                    <a:pt x="65" y="38"/>
                  </a:lnTo>
                  <a:lnTo>
                    <a:pt x="58" y="44"/>
                  </a:lnTo>
                  <a:lnTo>
                    <a:pt x="48" y="46"/>
                  </a:lnTo>
                  <a:lnTo>
                    <a:pt x="54" y="50"/>
                  </a:lnTo>
                  <a:lnTo>
                    <a:pt x="58" y="52"/>
                  </a:lnTo>
                  <a:lnTo>
                    <a:pt x="61" y="58"/>
                  </a:lnTo>
                  <a:lnTo>
                    <a:pt x="67" y="65"/>
                  </a:lnTo>
                  <a:lnTo>
                    <a:pt x="77" y="83"/>
                  </a:lnTo>
                  <a:lnTo>
                    <a:pt x="58" y="83"/>
                  </a:lnTo>
                  <a:lnTo>
                    <a:pt x="44" y="63"/>
                  </a:lnTo>
                  <a:lnTo>
                    <a:pt x="38" y="56"/>
                  </a:lnTo>
                  <a:lnTo>
                    <a:pt x="35" y="52"/>
                  </a:lnTo>
                  <a:lnTo>
                    <a:pt x="33" y="50"/>
                  </a:lnTo>
                  <a:lnTo>
                    <a:pt x="29" y="48"/>
                  </a:lnTo>
                  <a:lnTo>
                    <a:pt x="27" y="48"/>
                  </a:lnTo>
                  <a:lnTo>
                    <a:pt x="21" y="48"/>
                  </a:lnTo>
                  <a:lnTo>
                    <a:pt x="17" y="48"/>
                  </a:lnTo>
                  <a:lnTo>
                    <a:pt x="17" y="83"/>
                  </a:lnTo>
                  <a:lnTo>
                    <a:pt x="0" y="83"/>
                  </a:lnTo>
                  <a:close/>
                  <a:moveTo>
                    <a:pt x="17" y="35"/>
                  </a:moveTo>
                  <a:lnTo>
                    <a:pt x="31" y="35"/>
                  </a:lnTo>
                  <a:lnTo>
                    <a:pt x="40" y="35"/>
                  </a:lnTo>
                  <a:lnTo>
                    <a:pt x="46" y="35"/>
                  </a:lnTo>
                  <a:lnTo>
                    <a:pt x="48" y="33"/>
                  </a:lnTo>
                  <a:lnTo>
                    <a:pt x="50" y="31"/>
                  </a:lnTo>
                  <a:lnTo>
                    <a:pt x="52" y="27"/>
                  </a:lnTo>
                  <a:lnTo>
                    <a:pt x="52" y="25"/>
                  </a:lnTo>
                  <a:lnTo>
                    <a:pt x="52" y="21"/>
                  </a:lnTo>
                  <a:lnTo>
                    <a:pt x="50" y="17"/>
                  </a:lnTo>
                  <a:lnTo>
                    <a:pt x="48" y="15"/>
                  </a:lnTo>
                  <a:lnTo>
                    <a:pt x="44" y="13"/>
                  </a:lnTo>
                  <a:lnTo>
                    <a:pt x="40" y="13"/>
                  </a:lnTo>
                  <a:lnTo>
                    <a:pt x="31" y="13"/>
                  </a:lnTo>
                  <a:lnTo>
                    <a:pt x="17" y="13"/>
                  </a:lnTo>
                  <a:lnTo>
                    <a:pt x="17" y="35"/>
                  </a:lnTo>
                  <a:close/>
                </a:path>
              </a:pathLst>
            </a:custGeom>
            <a:solidFill>
              <a:srgbClr val="FFFFFF"/>
            </a:solidFill>
            <a:ln w="9525">
              <a:noFill/>
              <a:round/>
              <a:headEnd/>
              <a:tailEnd/>
            </a:ln>
          </p:spPr>
          <p:txBody>
            <a:bodyPr/>
            <a:lstStyle/>
            <a:p>
              <a:endParaRPr lang="pt-BR"/>
            </a:p>
          </p:txBody>
        </p:sp>
        <p:sp>
          <p:nvSpPr>
            <p:cNvPr id="356464" name="Freeform 112"/>
            <p:cNvSpPr>
              <a:spLocks/>
            </p:cNvSpPr>
            <p:nvPr/>
          </p:nvSpPr>
          <p:spPr bwMode="auto">
            <a:xfrm>
              <a:off x="1254" y="1698"/>
              <a:ext cx="69" cy="83"/>
            </a:xfrm>
            <a:custGeom>
              <a:avLst/>
              <a:gdLst/>
              <a:ahLst/>
              <a:cxnLst>
                <a:cxn ang="0">
                  <a:pos x="0" y="0"/>
                </a:cxn>
                <a:cxn ang="0">
                  <a:pos x="20" y="0"/>
                </a:cxn>
                <a:cxn ang="0">
                  <a:pos x="20" y="44"/>
                </a:cxn>
                <a:cxn ang="0">
                  <a:pos x="20" y="54"/>
                </a:cxn>
                <a:cxn ang="0">
                  <a:pos x="20" y="58"/>
                </a:cxn>
                <a:cxn ang="0">
                  <a:pos x="21" y="63"/>
                </a:cxn>
                <a:cxn ang="0">
                  <a:pos x="25" y="67"/>
                </a:cxn>
                <a:cxn ang="0">
                  <a:pos x="29" y="69"/>
                </a:cxn>
                <a:cxn ang="0">
                  <a:pos x="37" y="69"/>
                </a:cxn>
                <a:cxn ang="0">
                  <a:pos x="43" y="69"/>
                </a:cxn>
                <a:cxn ang="0">
                  <a:pos x="48" y="67"/>
                </a:cxn>
                <a:cxn ang="0">
                  <a:pos x="50" y="63"/>
                </a:cxn>
                <a:cxn ang="0">
                  <a:pos x="52" y="60"/>
                </a:cxn>
                <a:cxn ang="0">
                  <a:pos x="52" y="54"/>
                </a:cxn>
                <a:cxn ang="0">
                  <a:pos x="52" y="46"/>
                </a:cxn>
                <a:cxn ang="0">
                  <a:pos x="52" y="0"/>
                </a:cxn>
                <a:cxn ang="0">
                  <a:pos x="69" y="0"/>
                </a:cxn>
                <a:cxn ang="0">
                  <a:pos x="69" y="42"/>
                </a:cxn>
                <a:cxn ang="0">
                  <a:pos x="69" y="56"/>
                </a:cxn>
                <a:cxn ang="0">
                  <a:pos x="69" y="63"/>
                </a:cxn>
                <a:cxn ang="0">
                  <a:pos x="67" y="69"/>
                </a:cxn>
                <a:cxn ang="0">
                  <a:pos x="64" y="75"/>
                </a:cxn>
                <a:cxn ang="0">
                  <a:pos x="60" y="79"/>
                </a:cxn>
                <a:cxn ang="0">
                  <a:pos x="54" y="81"/>
                </a:cxn>
                <a:cxn ang="0">
                  <a:pos x="46" y="83"/>
                </a:cxn>
                <a:cxn ang="0">
                  <a:pos x="37" y="83"/>
                </a:cxn>
                <a:cxn ang="0">
                  <a:pos x="25" y="83"/>
                </a:cxn>
                <a:cxn ang="0">
                  <a:pos x="18" y="81"/>
                </a:cxn>
                <a:cxn ang="0">
                  <a:pos x="12" y="77"/>
                </a:cxn>
                <a:cxn ang="0">
                  <a:pos x="8" y="73"/>
                </a:cxn>
                <a:cxn ang="0">
                  <a:pos x="4" y="69"/>
                </a:cxn>
                <a:cxn ang="0">
                  <a:pos x="2" y="65"/>
                </a:cxn>
                <a:cxn ang="0">
                  <a:pos x="2" y="56"/>
                </a:cxn>
                <a:cxn ang="0">
                  <a:pos x="0" y="44"/>
                </a:cxn>
                <a:cxn ang="0">
                  <a:pos x="0" y="0"/>
                </a:cxn>
              </a:cxnLst>
              <a:rect l="0" t="0" r="r" b="b"/>
              <a:pathLst>
                <a:path w="69" h="83">
                  <a:moveTo>
                    <a:pt x="0" y="0"/>
                  </a:moveTo>
                  <a:lnTo>
                    <a:pt x="20" y="0"/>
                  </a:lnTo>
                  <a:lnTo>
                    <a:pt x="20" y="44"/>
                  </a:lnTo>
                  <a:lnTo>
                    <a:pt x="20" y="54"/>
                  </a:lnTo>
                  <a:lnTo>
                    <a:pt x="20" y="58"/>
                  </a:lnTo>
                  <a:lnTo>
                    <a:pt x="21" y="63"/>
                  </a:lnTo>
                  <a:lnTo>
                    <a:pt x="25" y="67"/>
                  </a:lnTo>
                  <a:lnTo>
                    <a:pt x="29" y="69"/>
                  </a:lnTo>
                  <a:lnTo>
                    <a:pt x="37" y="69"/>
                  </a:lnTo>
                  <a:lnTo>
                    <a:pt x="43" y="69"/>
                  </a:lnTo>
                  <a:lnTo>
                    <a:pt x="48" y="67"/>
                  </a:lnTo>
                  <a:lnTo>
                    <a:pt x="50" y="63"/>
                  </a:lnTo>
                  <a:lnTo>
                    <a:pt x="52" y="60"/>
                  </a:lnTo>
                  <a:lnTo>
                    <a:pt x="52" y="54"/>
                  </a:lnTo>
                  <a:lnTo>
                    <a:pt x="52" y="46"/>
                  </a:lnTo>
                  <a:lnTo>
                    <a:pt x="52" y="0"/>
                  </a:lnTo>
                  <a:lnTo>
                    <a:pt x="69" y="0"/>
                  </a:lnTo>
                  <a:lnTo>
                    <a:pt x="69" y="42"/>
                  </a:lnTo>
                  <a:lnTo>
                    <a:pt x="69" y="56"/>
                  </a:lnTo>
                  <a:lnTo>
                    <a:pt x="69" y="63"/>
                  </a:lnTo>
                  <a:lnTo>
                    <a:pt x="67" y="69"/>
                  </a:lnTo>
                  <a:lnTo>
                    <a:pt x="64" y="75"/>
                  </a:lnTo>
                  <a:lnTo>
                    <a:pt x="60" y="79"/>
                  </a:lnTo>
                  <a:lnTo>
                    <a:pt x="54" y="81"/>
                  </a:lnTo>
                  <a:lnTo>
                    <a:pt x="46" y="83"/>
                  </a:lnTo>
                  <a:lnTo>
                    <a:pt x="37" y="83"/>
                  </a:lnTo>
                  <a:lnTo>
                    <a:pt x="25" y="83"/>
                  </a:lnTo>
                  <a:lnTo>
                    <a:pt x="18" y="81"/>
                  </a:lnTo>
                  <a:lnTo>
                    <a:pt x="12" y="77"/>
                  </a:lnTo>
                  <a:lnTo>
                    <a:pt x="8" y="73"/>
                  </a:lnTo>
                  <a:lnTo>
                    <a:pt x="4" y="69"/>
                  </a:lnTo>
                  <a:lnTo>
                    <a:pt x="2" y="65"/>
                  </a:lnTo>
                  <a:lnTo>
                    <a:pt x="2" y="56"/>
                  </a:lnTo>
                  <a:lnTo>
                    <a:pt x="0" y="44"/>
                  </a:lnTo>
                  <a:lnTo>
                    <a:pt x="0" y="0"/>
                  </a:lnTo>
                  <a:close/>
                </a:path>
              </a:pathLst>
            </a:custGeom>
            <a:solidFill>
              <a:srgbClr val="FFFFFF"/>
            </a:solidFill>
            <a:ln w="9525">
              <a:noFill/>
              <a:round/>
              <a:headEnd/>
              <a:tailEnd/>
            </a:ln>
          </p:spPr>
          <p:txBody>
            <a:bodyPr/>
            <a:lstStyle/>
            <a:p>
              <a:endParaRPr lang="pt-BR"/>
            </a:p>
          </p:txBody>
        </p:sp>
        <p:sp>
          <p:nvSpPr>
            <p:cNvPr id="356465" name="Freeform 113"/>
            <p:cNvSpPr>
              <a:spLocks/>
            </p:cNvSpPr>
            <p:nvPr/>
          </p:nvSpPr>
          <p:spPr bwMode="auto">
            <a:xfrm>
              <a:off x="1339" y="1696"/>
              <a:ext cx="71" cy="86"/>
            </a:xfrm>
            <a:custGeom>
              <a:avLst/>
              <a:gdLst/>
              <a:ahLst/>
              <a:cxnLst>
                <a:cxn ang="0">
                  <a:pos x="17" y="56"/>
                </a:cxn>
                <a:cxn ang="0">
                  <a:pos x="23" y="67"/>
                </a:cxn>
                <a:cxn ang="0">
                  <a:pos x="36" y="71"/>
                </a:cxn>
                <a:cxn ang="0">
                  <a:pos x="48" y="67"/>
                </a:cxn>
                <a:cxn ang="0">
                  <a:pos x="52" y="60"/>
                </a:cxn>
                <a:cxn ang="0">
                  <a:pos x="50" y="56"/>
                </a:cxn>
                <a:cxn ang="0">
                  <a:pos x="44" y="52"/>
                </a:cxn>
                <a:cxn ang="0">
                  <a:pos x="30" y="48"/>
                </a:cxn>
                <a:cxn ang="0">
                  <a:pos x="11" y="40"/>
                </a:cxn>
                <a:cxn ang="0">
                  <a:pos x="4" y="33"/>
                </a:cxn>
                <a:cxn ang="0">
                  <a:pos x="2" y="23"/>
                </a:cxn>
                <a:cxn ang="0">
                  <a:pos x="6" y="12"/>
                </a:cxn>
                <a:cxn ang="0">
                  <a:pos x="17" y="4"/>
                </a:cxn>
                <a:cxn ang="0">
                  <a:pos x="34" y="0"/>
                </a:cxn>
                <a:cxn ang="0">
                  <a:pos x="48" y="2"/>
                </a:cxn>
                <a:cxn ang="0">
                  <a:pos x="59" y="8"/>
                </a:cxn>
                <a:cxn ang="0">
                  <a:pos x="65" y="15"/>
                </a:cxn>
                <a:cxn ang="0">
                  <a:pos x="67" y="25"/>
                </a:cxn>
                <a:cxn ang="0">
                  <a:pos x="48" y="21"/>
                </a:cxn>
                <a:cxn ang="0">
                  <a:pos x="40" y="15"/>
                </a:cxn>
                <a:cxn ang="0">
                  <a:pos x="27" y="15"/>
                </a:cxn>
                <a:cxn ang="0">
                  <a:pos x="19" y="19"/>
                </a:cxn>
                <a:cxn ang="0">
                  <a:pos x="19" y="25"/>
                </a:cxn>
                <a:cxn ang="0">
                  <a:pos x="27" y="31"/>
                </a:cxn>
                <a:cxn ang="0">
                  <a:pos x="50" y="37"/>
                </a:cxn>
                <a:cxn ang="0">
                  <a:pos x="63" y="42"/>
                </a:cxn>
                <a:cxn ang="0">
                  <a:pos x="69" y="54"/>
                </a:cxn>
                <a:cxn ang="0">
                  <a:pos x="69" y="67"/>
                </a:cxn>
                <a:cxn ang="0">
                  <a:pos x="61" y="79"/>
                </a:cxn>
                <a:cxn ang="0">
                  <a:pos x="46" y="85"/>
                </a:cxn>
                <a:cxn ang="0">
                  <a:pos x="27" y="85"/>
                </a:cxn>
                <a:cxn ang="0">
                  <a:pos x="15" y="81"/>
                </a:cxn>
                <a:cxn ang="0">
                  <a:pos x="6" y="75"/>
                </a:cxn>
                <a:cxn ang="0">
                  <a:pos x="0" y="63"/>
                </a:cxn>
              </a:cxnLst>
              <a:rect l="0" t="0" r="r" b="b"/>
              <a:pathLst>
                <a:path w="71" h="86">
                  <a:moveTo>
                    <a:pt x="0" y="58"/>
                  </a:moveTo>
                  <a:lnTo>
                    <a:pt x="17" y="56"/>
                  </a:lnTo>
                  <a:lnTo>
                    <a:pt x="19" y="63"/>
                  </a:lnTo>
                  <a:lnTo>
                    <a:pt x="23" y="67"/>
                  </a:lnTo>
                  <a:lnTo>
                    <a:pt x="29" y="71"/>
                  </a:lnTo>
                  <a:lnTo>
                    <a:pt x="36" y="71"/>
                  </a:lnTo>
                  <a:lnTo>
                    <a:pt x="42" y="71"/>
                  </a:lnTo>
                  <a:lnTo>
                    <a:pt x="48" y="67"/>
                  </a:lnTo>
                  <a:lnTo>
                    <a:pt x="52" y="65"/>
                  </a:lnTo>
                  <a:lnTo>
                    <a:pt x="52" y="60"/>
                  </a:lnTo>
                  <a:lnTo>
                    <a:pt x="52" y="58"/>
                  </a:lnTo>
                  <a:lnTo>
                    <a:pt x="50" y="56"/>
                  </a:lnTo>
                  <a:lnTo>
                    <a:pt x="48" y="54"/>
                  </a:lnTo>
                  <a:lnTo>
                    <a:pt x="44" y="52"/>
                  </a:lnTo>
                  <a:lnTo>
                    <a:pt x="40" y="50"/>
                  </a:lnTo>
                  <a:lnTo>
                    <a:pt x="30" y="48"/>
                  </a:lnTo>
                  <a:lnTo>
                    <a:pt x="19" y="44"/>
                  </a:lnTo>
                  <a:lnTo>
                    <a:pt x="11" y="40"/>
                  </a:lnTo>
                  <a:lnTo>
                    <a:pt x="7" y="37"/>
                  </a:lnTo>
                  <a:lnTo>
                    <a:pt x="4" y="33"/>
                  </a:lnTo>
                  <a:lnTo>
                    <a:pt x="4" y="29"/>
                  </a:lnTo>
                  <a:lnTo>
                    <a:pt x="2" y="23"/>
                  </a:lnTo>
                  <a:lnTo>
                    <a:pt x="4" y="17"/>
                  </a:lnTo>
                  <a:lnTo>
                    <a:pt x="6" y="12"/>
                  </a:lnTo>
                  <a:lnTo>
                    <a:pt x="11" y="8"/>
                  </a:lnTo>
                  <a:lnTo>
                    <a:pt x="17" y="4"/>
                  </a:lnTo>
                  <a:lnTo>
                    <a:pt x="25" y="2"/>
                  </a:lnTo>
                  <a:lnTo>
                    <a:pt x="34" y="0"/>
                  </a:lnTo>
                  <a:lnTo>
                    <a:pt x="42" y="2"/>
                  </a:lnTo>
                  <a:lnTo>
                    <a:pt x="48" y="2"/>
                  </a:lnTo>
                  <a:lnTo>
                    <a:pt x="54" y="4"/>
                  </a:lnTo>
                  <a:lnTo>
                    <a:pt x="59" y="8"/>
                  </a:lnTo>
                  <a:lnTo>
                    <a:pt x="63" y="12"/>
                  </a:lnTo>
                  <a:lnTo>
                    <a:pt x="65" y="15"/>
                  </a:lnTo>
                  <a:lnTo>
                    <a:pt x="67" y="19"/>
                  </a:lnTo>
                  <a:lnTo>
                    <a:pt x="67" y="25"/>
                  </a:lnTo>
                  <a:lnTo>
                    <a:pt x="50" y="27"/>
                  </a:lnTo>
                  <a:lnTo>
                    <a:pt x="48" y="21"/>
                  </a:lnTo>
                  <a:lnTo>
                    <a:pt x="46" y="17"/>
                  </a:lnTo>
                  <a:lnTo>
                    <a:pt x="40" y="15"/>
                  </a:lnTo>
                  <a:lnTo>
                    <a:pt x="34" y="14"/>
                  </a:lnTo>
                  <a:lnTo>
                    <a:pt x="27" y="15"/>
                  </a:lnTo>
                  <a:lnTo>
                    <a:pt x="23" y="17"/>
                  </a:lnTo>
                  <a:lnTo>
                    <a:pt x="19" y="19"/>
                  </a:lnTo>
                  <a:lnTo>
                    <a:pt x="19" y="23"/>
                  </a:lnTo>
                  <a:lnTo>
                    <a:pt x="19" y="25"/>
                  </a:lnTo>
                  <a:lnTo>
                    <a:pt x="21" y="27"/>
                  </a:lnTo>
                  <a:lnTo>
                    <a:pt x="27" y="31"/>
                  </a:lnTo>
                  <a:lnTo>
                    <a:pt x="38" y="33"/>
                  </a:lnTo>
                  <a:lnTo>
                    <a:pt x="50" y="37"/>
                  </a:lnTo>
                  <a:lnTo>
                    <a:pt x="57" y="38"/>
                  </a:lnTo>
                  <a:lnTo>
                    <a:pt x="63" y="42"/>
                  </a:lnTo>
                  <a:lnTo>
                    <a:pt x="67" y="48"/>
                  </a:lnTo>
                  <a:lnTo>
                    <a:pt x="69" y="54"/>
                  </a:lnTo>
                  <a:lnTo>
                    <a:pt x="71" y="60"/>
                  </a:lnTo>
                  <a:lnTo>
                    <a:pt x="69" y="67"/>
                  </a:lnTo>
                  <a:lnTo>
                    <a:pt x="65" y="73"/>
                  </a:lnTo>
                  <a:lnTo>
                    <a:pt x="61" y="79"/>
                  </a:lnTo>
                  <a:lnTo>
                    <a:pt x="54" y="83"/>
                  </a:lnTo>
                  <a:lnTo>
                    <a:pt x="46" y="85"/>
                  </a:lnTo>
                  <a:lnTo>
                    <a:pt x="34" y="86"/>
                  </a:lnTo>
                  <a:lnTo>
                    <a:pt x="27" y="85"/>
                  </a:lnTo>
                  <a:lnTo>
                    <a:pt x="21" y="85"/>
                  </a:lnTo>
                  <a:lnTo>
                    <a:pt x="15" y="81"/>
                  </a:lnTo>
                  <a:lnTo>
                    <a:pt x="9" y="79"/>
                  </a:lnTo>
                  <a:lnTo>
                    <a:pt x="6" y="75"/>
                  </a:lnTo>
                  <a:lnTo>
                    <a:pt x="4" y="69"/>
                  </a:lnTo>
                  <a:lnTo>
                    <a:pt x="0" y="63"/>
                  </a:lnTo>
                  <a:lnTo>
                    <a:pt x="0" y="58"/>
                  </a:lnTo>
                  <a:close/>
                </a:path>
              </a:pathLst>
            </a:custGeom>
            <a:solidFill>
              <a:srgbClr val="FFFFFF"/>
            </a:solidFill>
            <a:ln w="9525">
              <a:noFill/>
              <a:round/>
              <a:headEnd/>
              <a:tailEnd/>
            </a:ln>
          </p:spPr>
          <p:txBody>
            <a:bodyPr/>
            <a:lstStyle/>
            <a:p>
              <a:endParaRPr lang="pt-BR"/>
            </a:p>
          </p:txBody>
        </p:sp>
        <p:sp>
          <p:nvSpPr>
            <p:cNvPr id="356466" name="Freeform 114"/>
            <p:cNvSpPr>
              <a:spLocks noEditPoints="1"/>
            </p:cNvSpPr>
            <p:nvPr/>
          </p:nvSpPr>
          <p:spPr bwMode="auto">
            <a:xfrm>
              <a:off x="957" y="3118"/>
              <a:ext cx="65" cy="81"/>
            </a:xfrm>
            <a:custGeom>
              <a:avLst/>
              <a:gdLst/>
              <a:ahLst/>
              <a:cxnLst>
                <a:cxn ang="0">
                  <a:pos x="0" y="81"/>
                </a:cxn>
                <a:cxn ang="0">
                  <a:pos x="0" y="0"/>
                </a:cxn>
                <a:cxn ang="0">
                  <a:pos x="27" y="0"/>
                </a:cxn>
                <a:cxn ang="0">
                  <a:pos x="40" y="0"/>
                </a:cxn>
                <a:cxn ang="0">
                  <a:pos x="48" y="0"/>
                </a:cxn>
                <a:cxn ang="0">
                  <a:pos x="56" y="4"/>
                </a:cxn>
                <a:cxn ang="0">
                  <a:pos x="61" y="8"/>
                </a:cxn>
                <a:cxn ang="0">
                  <a:pos x="65" y="15"/>
                </a:cxn>
                <a:cxn ang="0">
                  <a:pos x="65" y="25"/>
                </a:cxn>
                <a:cxn ang="0">
                  <a:pos x="65" y="31"/>
                </a:cxn>
                <a:cxn ang="0">
                  <a:pos x="63" y="36"/>
                </a:cxn>
                <a:cxn ang="0">
                  <a:pos x="59" y="42"/>
                </a:cxn>
                <a:cxn ang="0">
                  <a:pos x="56" y="46"/>
                </a:cxn>
                <a:cxn ang="0">
                  <a:pos x="52" y="48"/>
                </a:cxn>
                <a:cxn ang="0">
                  <a:pos x="46" y="50"/>
                </a:cxn>
                <a:cxn ang="0">
                  <a:pos x="38" y="50"/>
                </a:cxn>
                <a:cxn ang="0">
                  <a:pos x="29" y="50"/>
                </a:cxn>
                <a:cxn ang="0">
                  <a:pos x="17" y="50"/>
                </a:cxn>
                <a:cxn ang="0">
                  <a:pos x="17" y="81"/>
                </a:cxn>
                <a:cxn ang="0">
                  <a:pos x="0" y="81"/>
                </a:cxn>
                <a:cxn ang="0">
                  <a:pos x="17" y="13"/>
                </a:cxn>
                <a:cxn ang="0">
                  <a:pos x="17" y="36"/>
                </a:cxn>
                <a:cxn ang="0">
                  <a:pos x="27" y="36"/>
                </a:cxn>
                <a:cxn ang="0">
                  <a:pos x="34" y="36"/>
                </a:cxn>
                <a:cxn ang="0">
                  <a:pos x="40" y="34"/>
                </a:cxn>
                <a:cxn ang="0">
                  <a:pos x="44" y="33"/>
                </a:cxn>
                <a:cxn ang="0">
                  <a:pos x="46" y="31"/>
                </a:cxn>
                <a:cxn ang="0">
                  <a:pos x="48" y="29"/>
                </a:cxn>
                <a:cxn ang="0">
                  <a:pos x="48" y="25"/>
                </a:cxn>
                <a:cxn ang="0">
                  <a:pos x="48" y="21"/>
                </a:cxn>
                <a:cxn ang="0">
                  <a:pos x="44" y="17"/>
                </a:cxn>
                <a:cxn ang="0">
                  <a:pos x="42" y="15"/>
                </a:cxn>
                <a:cxn ang="0">
                  <a:pos x="38" y="13"/>
                </a:cxn>
                <a:cxn ang="0">
                  <a:pos x="33" y="13"/>
                </a:cxn>
                <a:cxn ang="0">
                  <a:pos x="25" y="13"/>
                </a:cxn>
                <a:cxn ang="0">
                  <a:pos x="17" y="13"/>
                </a:cxn>
              </a:cxnLst>
              <a:rect l="0" t="0" r="r" b="b"/>
              <a:pathLst>
                <a:path w="65" h="81">
                  <a:moveTo>
                    <a:pt x="0" y="81"/>
                  </a:moveTo>
                  <a:lnTo>
                    <a:pt x="0" y="0"/>
                  </a:lnTo>
                  <a:lnTo>
                    <a:pt x="27" y="0"/>
                  </a:lnTo>
                  <a:lnTo>
                    <a:pt x="40" y="0"/>
                  </a:lnTo>
                  <a:lnTo>
                    <a:pt x="48" y="0"/>
                  </a:lnTo>
                  <a:lnTo>
                    <a:pt x="56" y="4"/>
                  </a:lnTo>
                  <a:lnTo>
                    <a:pt x="61" y="8"/>
                  </a:lnTo>
                  <a:lnTo>
                    <a:pt x="65" y="15"/>
                  </a:lnTo>
                  <a:lnTo>
                    <a:pt x="65" y="25"/>
                  </a:lnTo>
                  <a:lnTo>
                    <a:pt x="65" y="31"/>
                  </a:lnTo>
                  <a:lnTo>
                    <a:pt x="63" y="36"/>
                  </a:lnTo>
                  <a:lnTo>
                    <a:pt x="59" y="42"/>
                  </a:lnTo>
                  <a:lnTo>
                    <a:pt x="56" y="46"/>
                  </a:lnTo>
                  <a:lnTo>
                    <a:pt x="52" y="48"/>
                  </a:lnTo>
                  <a:lnTo>
                    <a:pt x="46" y="50"/>
                  </a:lnTo>
                  <a:lnTo>
                    <a:pt x="38" y="50"/>
                  </a:lnTo>
                  <a:lnTo>
                    <a:pt x="29" y="50"/>
                  </a:lnTo>
                  <a:lnTo>
                    <a:pt x="17" y="50"/>
                  </a:lnTo>
                  <a:lnTo>
                    <a:pt x="17" y="81"/>
                  </a:lnTo>
                  <a:lnTo>
                    <a:pt x="0" y="81"/>
                  </a:lnTo>
                  <a:close/>
                  <a:moveTo>
                    <a:pt x="17" y="13"/>
                  </a:moveTo>
                  <a:lnTo>
                    <a:pt x="17" y="36"/>
                  </a:lnTo>
                  <a:lnTo>
                    <a:pt x="27" y="36"/>
                  </a:lnTo>
                  <a:lnTo>
                    <a:pt x="34" y="36"/>
                  </a:lnTo>
                  <a:lnTo>
                    <a:pt x="40" y="34"/>
                  </a:lnTo>
                  <a:lnTo>
                    <a:pt x="44" y="33"/>
                  </a:lnTo>
                  <a:lnTo>
                    <a:pt x="46" y="31"/>
                  </a:lnTo>
                  <a:lnTo>
                    <a:pt x="48" y="29"/>
                  </a:lnTo>
                  <a:lnTo>
                    <a:pt x="48" y="25"/>
                  </a:lnTo>
                  <a:lnTo>
                    <a:pt x="48" y="21"/>
                  </a:lnTo>
                  <a:lnTo>
                    <a:pt x="44" y="17"/>
                  </a:lnTo>
                  <a:lnTo>
                    <a:pt x="42" y="15"/>
                  </a:lnTo>
                  <a:lnTo>
                    <a:pt x="38" y="13"/>
                  </a:lnTo>
                  <a:lnTo>
                    <a:pt x="33" y="13"/>
                  </a:lnTo>
                  <a:lnTo>
                    <a:pt x="25" y="13"/>
                  </a:lnTo>
                  <a:lnTo>
                    <a:pt x="17" y="13"/>
                  </a:lnTo>
                  <a:close/>
                </a:path>
              </a:pathLst>
            </a:custGeom>
            <a:solidFill>
              <a:srgbClr val="FFFFFF"/>
            </a:solidFill>
            <a:ln w="9525">
              <a:noFill/>
              <a:round/>
              <a:headEnd/>
              <a:tailEnd/>
            </a:ln>
          </p:spPr>
          <p:txBody>
            <a:bodyPr/>
            <a:lstStyle/>
            <a:p>
              <a:endParaRPr lang="pt-BR"/>
            </a:p>
          </p:txBody>
        </p:sp>
        <p:sp>
          <p:nvSpPr>
            <p:cNvPr id="356467" name="Freeform 115"/>
            <p:cNvSpPr>
              <a:spLocks noEditPoints="1"/>
            </p:cNvSpPr>
            <p:nvPr/>
          </p:nvSpPr>
          <p:spPr bwMode="auto">
            <a:xfrm>
              <a:off x="1020" y="3118"/>
              <a:ext cx="87" cy="81"/>
            </a:xfrm>
            <a:custGeom>
              <a:avLst/>
              <a:gdLst/>
              <a:ahLst/>
              <a:cxnLst>
                <a:cxn ang="0">
                  <a:pos x="87" y="81"/>
                </a:cxn>
                <a:cxn ang="0">
                  <a:pos x="67" y="81"/>
                </a:cxn>
                <a:cxn ang="0">
                  <a:pos x="60" y="63"/>
                </a:cxn>
                <a:cxn ang="0">
                  <a:pos x="25" y="63"/>
                </a:cxn>
                <a:cxn ang="0">
                  <a:pos x="17" y="81"/>
                </a:cxn>
                <a:cxn ang="0">
                  <a:pos x="0" y="81"/>
                </a:cxn>
                <a:cxn ang="0">
                  <a:pos x="33" y="0"/>
                </a:cxn>
                <a:cxn ang="0">
                  <a:pos x="52" y="0"/>
                </a:cxn>
                <a:cxn ang="0">
                  <a:pos x="87" y="81"/>
                </a:cxn>
                <a:cxn ang="0">
                  <a:pos x="54" y="48"/>
                </a:cxn>
                <a:cxn ang="0">
                  <a:pos x="42" y="19"/>
                </a:cxn>
                <a:cxn ang="0">
                  <a:pos x="31" y="48"/>
                </a:cxn>
                <a:cxn ang="0">
                  <a:pos x="54" y="48"/>
                </a:cxn>
              </a:cxnLst>
              <a:rect l="0" t="0" r="r" b="b"/>
              <a:pathLst>
                <a:path w="87" h="81">
                  <a:moveTo>
                    <a:pt x="87" y="81"/>
                  </a:moveTo>
                  <a:lnTo>
                    <a:pt x="67" y="81"/>
                  </a:lnTo>
                  <a:lnTo>
                    <a:pt x="60" y="63"/>
                  </a:lnTo>
                  <a:lnTo>
                    <a:pt x="25" y="63"/>
                  </a:lnTo>
                  <a:lnTo>
                    <a:pt x="17" y="81"/>
                  </a:lnTo>
                  <a:lnTo>
                    <a:pt x="0" y="81"/>
                  </a:lnTo>
                  <a:lnTo>
                    <a:pt x="33" y="0"/>
                  </a:lnTo>
                  <a:lnTo>
                    <a:pt x="52" y="0"/>
                  </a:lnTo>
                  <a:lnTo>
                    <a:pt x="87" y="81"/>
                  </a:lnTo>
                  <a:close/>
                  <a:moveTo>
                    <a:pt x="54" y="48"/>
                  </a:moveTo>
                  <a:lnTo>
                    <a:pt x="42" y="19"/>
                  </a:lnTo>
                  <a:lnTo>
                    <a:pt x="31" y="48"/>
                  </a:lnTo>
                  <a:lnTo>
                    <a:pt x="54" y="48"/>
                  </a:lnTo>
                  <a:close/>
                </a:path>
              </a:pathLst>
            </a:custGeom>
            <a:solidFill>
              <a:srgbClr val="FFFFFF"/>
            </a:solidFill>
            <a:ln w="9525">
              <a:noFill/>
              <a:round/>
              <a:headEnd/>
              <a:tailEnd/>
            </a:ln>
          </p:spPr>
          <p:txBody>
            <a:bodyPr/>
            <a:lstStyle/>
            <a:p>
              <a:endParaRPr lang="pt-BR"/>
            </a:p>
          </p:txBody>
        </p:sp>
        <p:sp>
          <p:nvSpPr>
            <p:cNvPr id="356468" name="Freeform 116"/>
            <p:cNvSpPr>
              <a:spLocks noEditPoints="1"/>
            </p:cNvSpPr>
            <p:nvPr/>
          </p:nvSpPr>
          <p:spPr bwMode="auto">
            <a:xfrm>
              <a:off x="1116" y="3118"/>
              <a:ext cx="79" cy="81"/>
            </a:xfrm>
            <a:custGeom>
              <a:avLst/>
              <a:gdLst/>
              <a:ahLst/>
              <a:cxnLst>
                <a:cxn ang="0">
                  <a:pos x="0" y="81"/>
                </a:cxn>
                <a:cxn ang="0">
                  <a:pos x="0" y="0"/>
                </a:cxn>
                <a:cxn ang="0">
                  <a:pos x="37" y="0"/>
                </a:cxn>
                <a:cxn ang="0">
                  <a:pos x="48" y="0"/>
                </a:cxn>
                <a:cxn ang="0">
                  <a:pos x="58" y="2"/>
                </a:cxn>
                <a:cxn ang="0">
                  <a:pos x="63" y="4"/>
                </a:cxn>
                <a:cxn ang="0">
                  <a:pos x="67" y="10"/>
                </a:cxn>
                <a:cxn ang="0">
                  <a:pos x="69" y="15"/>
                </a:cxn>
                <a:cxn ang="0">
                  <a:pos x="71" y="23"/>
                </a:cxn>
                <a:cxn ang="0">
                  <a:pos x="69" y="31"/>
                </a:cxn>
                <a:cxn ang="0">
                  <a:pos x="65" y="38"/>
                </a:cxn>
                <a:cxn ang="0">
                  <a:pos x="58" y="42"/>
                </a:cxn>
                <a:cxn ang="0">
                  <a:pos x="48" y="44"/>
                </a:cxn>
                <a:cxn ang="0">
                  <a:pos x="54" y="48"/>
                </a:cxn>
                <a:cxn ang="0">
                  <a:pos x="58" y="52"/>
                </a:cxn>
                <a:cxn ang="0">
                  <a:pos x="62" y="57"/>
                </a:cxn>
                <a:cxn ang="0">
                  <a:pos x="67" y="65"/>
                </a:cxn>
                <a:cxn ang="0">
                  <a:pos x="79" y="81"/>
                </a:cxn>
                <a:cxn ang="0">
                  <a:pos x="58" y="81"/>
                </a:cxn>
                <a:cxn ang="0">
                  <a:pos x="44" y="63"/>
                </a:cxn>
                <a:cxn ang="0">
                  <a:pos x="39" y="56"/>
                </a:cxn>
                <a:cxn ang="0">
                  <a:pos x="35" y="52"/>
                </a:cxn>
                <a:cxn ang="0">
                  <a:pos x="33" y="50"/>
                </a:cxn>
                <a:cxn ang="0">
                  <a:pos x="29" y="48"/>
                </a:cxn>
                <a:cxn ang="0">
                  <a:pos x="27" y="48"/>
                </a:cxn>
                <a:cxn ang="0">
                  <a:pos x="21" y="46"/>
                </a:cxn>
                <a:cxn ang="0">
                  <a:pos x="17" y="46"/>
                </a:cxn>
                <a:cxn ang="0">
                  <a:pos x="17" y="81"/>
                </a:cxn>
                <a:cxn ang="0">
                  <a:pos x="0" y="81"/>
                </a:cxn>
                <a:cxn ang="0">
                  <a:pos x="17" y="34"/>
                </a:cxn>
                <a:cxn ang="0">
                  <a:pos x="31" y="34"/>
                </a:cxn>
                <a:cxn ang="0">
                  <a:pos x="40" y="34"/>
                </a:cxn>
                <a:cxn ang="0">
                  <a:pos x="46" y="33"/>
                </a:cxn>
                <a:cxn ang="0">
                  <a:pos x="48" y="31"/>
                </a:cxn>
                <a:cxn ang="0">
                  <a:pos x="52" y="29"/>
                </a:cxn>
                <a:cxn ang="0">
                  <a:pos x="52" y="27"/>
                </a:cxn>
                <a:cxn ang="0">
                  <a:pos x="52" y="23"/>
                </a:cxn>
                <a:cxn ang="0">
                  <a:pos x="52" y="19"/>
                </a:cxn>
                <a:cxn ang="0">
                  <a:pos x="50" y="17"/>
                </a:cxn>
                <a:cxn ang="0">
                  <a:pos x="48" y="15"/>
                </a:cxn>
                <a:cxn ang="0">
                  <a:pos x="44" y="13"/>
                </a:cxn>
                <a:cxn ang="0">
                  <a:pos x="40" y="13"/>
                </a:cxn>
                <a:cxn ang="0">
                  <a:pos x="31" y="13"/>
                </a:cxn>
                <a:cxn ang="0">
                  <a:pos x="17" y="13"/>
                </a:cxn>
                <a:cxn ang="0">
                  <a:pos x="17" y="34"/>
                </a:cxn>
              </a:cxnLst>
              <a:rect l="0" t="0" r="r" b="b"/>
              <a:pathLst>
                <a:path w="79" h="81">
                  <a:moveTo>
                    <a:pt x="0" y="81"/>
                  </a:moveTo>
                  <a:lnTo>
                    <a:pt x="0" y="0"/>
                  </a:lnTo>
                  <a:lnTo>
                    <a:pt x="37" y="0"/>
                  </a:lnTo>
                  <a:lnTo>
                    <a:pt x="48" y="0"/>
                  </a:lnTo>
                  <a:lnTo>
                    <a:pt x="58" y="2"/>
                  </a:lnTo>
                  <a:lnTo>
                    <a:pt x="63" y="4"/>
                  </a:lnTo>
                  <a:lnTo>
                    <a:pt x="67" y="10"/>
                  </a:lnTo>
                  <a:lnTo>
                    <a:pt x="69" y="15"/>
                  </a:lnTo>
                  <a:lnTo>
                    <a:pt x="71" y="23"/>
                  </a:lnTo>
                  <a:lnTo>
                    <a:pt x="69" y="31"/>
                  </a:lnTo>
                  <a:lnTo>
                    <a:pt x="65" y="38"/>
                  </a:lnTo>
                  <a:lnTo>
                    <a:pt x="58" y="42"/>
                  </a:lnTo>
                  <a:lnTo>
                    <a:pt x="48" y="44"/>
                  </a:lnTo>
                  <a:lnTo>
                    <a:pt x="54" y="48"/>
                  </a:lnTo>
                  <a:lnTo>
                    <a:pt x="58" y="52"/>
                  </a:lnTo>
                  <a:lnTo>
                    <a:pt x="62" y="57"/>
                  </a:lnTo>
                  <a:lnTo>
                    <a:pt x="67" y="65"/>
                  </a:lnTo>
                  <a:lnTo>
                    <a:pt x="79" y="81"/>
                  </a:lnTo>
                  <a:lnTo>
                    <a:pt x="58" y="81"/>
                  </a:lnTo>
                  <a:lnTo>
                    <a:pt x="44" y="63"/>
                  </a:lnTo>
                  <a:lnTo>
                    <a:pt x="39" y="56"/>
                  </a:lnTo>
                  <a:lnTo>
                    <a:pt x="35" y="52"/>
                  </a:lnTo>
                  <a:lnTo>
                    <a:pt x="33" y="50"/>
                  </a:lnTo>
                  <a:lnTo>
                    <a:pt x="29" y="48"/>
                  </a:lnTo>
                  <a:lnTo>
                    <a:pt x="27" y="48"/>
                  </a:lnTo>
                  <a:lnTo>
                    <a:pt x="21" y="46"/>
                  </a:lnTo>
                  <a:lnTo>
                    <a:pt x="17" y="46"/>
                  </a:lnTo>
                  <a:lnTo>
                    <a:pt x="17" y="81"/>
                  </a:lnTo>
                  <a:lnTo>
                    <a:pt x="0" y="81"/>
                  </a:lnTo>
                  <a:close/>
                  <a:moveTo>
                    <a:pt x="17" y="34"/>
                  </a:moveTo>
                  <a:lnTo>
                    <a:pt x="31" y="34"/>
                  </a:lnTo>
                  <a:lnTo>
                    <a:pt x="40" y="34"/>
                  </a:lnTo>
                  <a:lnTo>
                    <a:pt x="46" y="33"/>
                  </a:lnTo>
                  <a:lnTo>
                    <a:pt x="48" y="31"/>
                  </a:lnTo>
                  <a:lnTo>
                    <a:pt x="52" y="29"/>
                  </a:lnTo>
                  <a:lnTo>
                    <a:pt x="52" y="27"/>
                  </a:lnTo>
                  <a:lnTo>
                    <a:pt x="52" y="23"/>
                  </a:lnTo>
                  <a:lnTo>
                    <a:pt x="52" y="19"/>
                  </a:lnTo>
                  <a:lnTo>
                    <a:pt x="50" y="17"/>
                  </a:lnTo>
                  <a:lnTo>
                    <a:pt x="48" y="15"/>
                  </a:lnTo>
                  <a:lnTo>
                    <a:pt x="44" y="13"/>
                  </a:lnTo>
                  <a:lnTo>
                    <a:pt x="40" y="13"/>
                  </a:lnTo>
                  <a:lnTo>
                    <a:pt x="31" y="13"/>
                  </a:lnTo>
                  <a:lnTo>
                    <a:pt x="17" y="13"/>
                  </a:lnTo>
                  <a:lnTo>
                    <a:pt x="17" y="34"/>
                  </a:lnTo>
                  <a:close/>
                </a:path>
              </a:pathLst>
            </a:custGeom>
            <a:solidFill>
              <a:srgbClr val="FFFFFF"/>
            </a:solidFill>
            <a:ln w="9525">
              <a:noFill/>
              <a:round/>
              <a:headEnd/>
              <a:tailEnd/>
            </a:ln>
          </p:spPr>
          <p:txBody>
            <a:bodyPr/>
            <a:lstStyle/>
            <a:p>
              <a:endParaRPr lang="pt-BR"/>
            </a:p>
          </p:txBody>
        </p:sp>
        <p:sp>
          <p:nvSpPr>
            <p:cNvPr id="356469" name="Freeform 117"/>
            <p:cNvSpPr>
              <a:spLocks noEditPoints="1"/>
            </p:cNvSpPr>
            <p:nvPr/>
          </p:nvSpPr>
          <p:spPr bwMode="auto">
            <a:xfrm>
              <a:off x="1195" y="3118"/>
              <a:ext cx="86" cy="81"/>
            </a:xfrm>
            <a:custGeom>
              <a:avLst/>
              <a:gdLst/>
              <a:ahLst/>
              <a:cxnLst>
                <a:cxn ang="0">
                  <a:pos x="86" y="81"/>
                </a:cxn>
                <a:cxn ang="0">
                  <a:pos x="67" y="81"/>
                </a:cxn>
                <a:cxn ang="0">
                  <a:pos x="59" y="63"/>
                </a:cxn>
                <a:cxn ang="0">
                  <a:pos x="25" y="63"/>
                </a:cxn>
                <a:cxn ang="0">
                  <a:pos x="19" y="81"/>
                </a:cxn>
                <a:cxn ang="0">
                  <a:pos x="0" y="81"/>
                </a:cxn>
                <a:cxn ang="0">
                  <a:pos x="32" y="0"/>
                </a:cxn>
                <a:cxn ang="0">
                  <a:pos x="52" y="0"/>
                </a:cxn>
                <a:cxn ang="0">
                  <a:pos x="86" y="81"/>
                </a:cxn>
                <a:cxn ang="0">
                  <a:pos x="54" y="48"/>
                </a:cxn>
                <a:cxn ang="0">
                  <a:pos x="42" y="19"/>
                </a:cxn>
                <a:cxn ang="0">
                  <a:pos x="31" y="48"/>
                </a:cxn>
                <a:cxn ang="0">
                  <a:pos x="54" y="48"/>
                </a:cxn>
              </a:cxnLst>
              <a:rect l="0" t="0" r="r" b="b"/>
              <a:pathLst>
                <a:path w="86" h="81">
                  <a:moveTo>
                    <a:pt x="86" y="81"/>
                  </a:moveTo>
                  <a:lnTo>
                    <a:pt x="67" y="81"/>
                  </a:lnTo>
                  <a:lnTo>
                    <a:pt x="59" y="63"/>
                  </a:lnTo>
                  <a:lnTo>
                    <a:pt x="25" y="63"/>
                  </a:lnTo>
                  <a:lnTo>
                    <a:pt x="19" y="81"/>
                  </a:lnTo>
                  <a:lnTo>
                    <a:pt x="0" y="81"/>
                  </a:lnTo>
                  <a:lnTo>
                    <a:pt x="32" y="0"/>
                  </a:lnTo>
                  <a:lnTo>
                    <a:pt x="52" y="0"/>
                  </a:lnTo>
                  <a:lnTo>
                    <a:pt x="86" y="81"/>
                  </a:lnTo>
                  <a:close/>
                  <a:moveTo>
                    <a:pt x="54" y="48"/>
                  </a:moveTo>
                  <a:lnTo>
                    <a:pt x="42" y="19"/>
                  </a:lnTo>
                  <a:lnTo>
                    <a:pt x="31" y="48"/>
                  </a:lnTo>
                  <a:lnTo>
                    <a:pt x="54" y="48"/>
                  </a:lnTo>
                  <a:close/>
                </a:path>
              </a:pathLst>
            </a:custGeom>
            <a:solidFill>
              <a:srgbClr val="FFFFFF"/>
            </a:solidFill>
            <a:ln w="9525">
              <a:noFill/>
              <a:round/>
              <a:headEnd/>
              <a:tailEnd/>
            </a:ln>
          </p:spPr>
          <p:txBody>
            <a:bodyPr/>
            <a:lstStyle/>
            <a:p>
              <a:endParaRPr lang="pt-BR"/>
            </a:p>
          </p:txBody>
        </p:sp>
        <p:sp>
          <p:nvSpPr>
            <p:cNvPr id="356470" name="Freeform 118"/>
            <p:cNvSpPr>
              <a:spLocks/>
            </p:cNvSpPr>
            <p:nvPr/>
          </p:nvSpPr>
          <p:spPr bwMode="auto">
            <a:xfrm>
              <a:off x="1287" y="3116"/>
              <a:ext cx="71" cy="84"/>
            </a:xfrm>
            <a:custGeom>
              <a:avLst/>
              <a:gdLst/>
              <a:ahLst/>
              <a:cxnLst>
                <a:cxn ang="0">
                  <a:pos x="17" y="56"/>
                </a:cxn>
                <a:cxn ang="0">
                  <a:pos x="23" y="67"/>
                </a:cxn>
                <a:cxn ang="0">
                  <a:pos x="36" y="71"/>
                </a:cxn>
                <a:cxn ang="0">
                  <a:pos x="48" y="67"/>
                </a:cxn>
                <a:cxn ang="0">
                  <a:pos x="52" y="59"/>
                </a:cxn>
                <a:cxn ang="0">
                  <a:pos x="50" y="54"/>
                </a:cxn>
                <a:cxn ang="0">
                  <a:pos x="44" y="50"/>
                </a:cxn>
                <a:cxn ang="0">
                  <a:pos x="31" y="48"/>
                </a:cxn>
                <a:cxn ang="0">
                  <a:pos x="11" y="38"/>
                </a:cxn>
                <a:cxn ang="0">
                  <a:pos x="4" y="31"/>
                </a:cxn>
                <a:cxn ang="0">
                  <a:pos x="2" y="23"/>
                </a:cxn>
                <a:cxn ang="0">
                  <a:pos x="6" y="12"/>
                </a:cxn>
                <a:cxn ang="0">
                  <a:pos x="17" y="2"/>
                </a:cxn>
                <a:cxn ang="0">
                  <a:pos x="34" y="0"/>
                </a:cxn>
                <a:cxn ang="0">
                  <a:pos x="48" y="2"/>
                </a:cxn>
                <a:cxn ang="0">
                  <a:pos x="59" y="6"/>
                </a:cxn>
                <a:cxn ang="0">
                  <a:pos x="65" y="15"/>
                </a:cxn>
                <a:cxn ang="0">
                  <a:pos x="67" y="25"/>
                </a:cxn>
                <a:cxn ang="0">
                  <a:pos x="48" y="19"/>
                </a:cxn>
                <a:cxn ang="0">
                  <a:pos x="40" y="13"/>
                </a:cxn>
                <a:cxn ang="0">
                  <a:pos x="27" y="13"/>
                </a:cxn>
                <a:cxn ang="0">
                  <a:pos x="19" y="19"/>
                </a:cxn>
                <a:cxn ang="0">
                  <a:pos x="19" y="25"/>
                </a:cxn>
                <a:cxn ang="0">
                  <a:pos x="27" y="29"/>
                </a:cxn>
                <a:cxn ang="0">
                  <a:pos x="50" y="35"/>
                </a:cxn>
                <a:cxn ang="0">
                  <a:pos x="63" y="42"/>
                </a:cxn>
                <a:cxn ang="0">
                  <a:pos x="69" y="52"/>
                </a:cxn>
                <a:cxn ang="0">
                  <a:pos x="69" y="65"/>
                </a:cxn>
                <a:cxn ang="0">
                  <a:pos x="61" y="79"/>
                </a:cxn>
                <a:cxn ang="0">
                  <a:pos x="46" y="84"/>
                </a:cxn>
                <a:cxn ang="0">
                  <a:pos x="27" y="84"/>
                </a:cxn>
                <a:cxn ang="0">
                  <a:pos x="15" y="81"/>
                </a:cxn>
                <a:cxn ang="0">
                  <a:pos x="6" y="73"/>
                </a:cxn>
                <a:cxn ang="0">
                  <a:pos x="0" y="63"/>
                </a:cxn>
              </a:cxnLst>
              <a:rect l="0" t="0" r="r" b="b"/>
              <a:pathLst>
                <a:path w="71" h="84">
                  <a:moveTo>
                    <a:pt x="0" y="56"/>
                  </a:moveTo>
                  <a:lnTo>
                    <a:pt x="17" y="56"/>
                  </a:lnTo>
                  <a:lnTo>
                    <a:pt x="19" y="61"/>
                  </a:lnTo>
                  <a:lnTo>
                    <a:pt x="23" y="67"/>
                  </a:lnTo>
                  <a:lnTo>
                    <a:pt x="29" y="69"/>
                  </a:lnTo>
                  <a:lnTo>
                    <a:pt x="36" y="71"/>
                  </a:lnTo>
                  <a:lnTo>
                    <a:pt x="42" y="69"/>
                  </a:lnTo>
                  <a:lnTo>
                    <a:pt x="48" y="67"/>
                  </a:lnTo>
                  <a:lnTo>
                    <a:pt x="52" y="63"/>
                  </a:lnTo>
                  <a:lnTo>
                    <a:pt x="52" y="59"/>
                  </a:lnTo>
                  <a:lnTo>
                    <a:pt x="52" y="58"/>
                  </a:lnTo>
                  <a:lnTo>
                    <a:pt x="50" y="54"/>
                  </a:lnTo>
                  <a:lnTo>
                    <a:pt x="48" y="52"/>
                  </a:lnTo>
                  <a:lnTo>
                    <a:pt x="44" y="50"/>
                  </a:lnTo>
                  <a:lnTo>
                    <a:pt x="40" y="50"/>
                  </a:lnTo>
                  <a:lnTo>
                    <a:pt x="31" y="48"/>
                  </a:lnTo>
                  <a:lnTo>
                    <a:pt x="19" y="44"/>
                  </a:lnTo>
                  <a:lnTo>
                    <a:pt x="11" y="38"/>
                  </a:lnTo>
                  <a:lnTo>
                    <a:pt x="8" y="36"/>
                  </a:lnTo>
                  <a:lnTo>
                    <a:pt x="4" y="31"/>
                  </a:lnTo>
                  <a:lnTo>
                    <a:pt x="4" y="27"/>
                  </a:lnTo>
                  <a:lnTo>
                    <a:pt x="2" y="23"/>
                  </a:lnTo>
                  <a:lnTo>
                    <a:pt x="4" y="17"/>
                  </a:lnTo>
                  <a:lnTo>
                    <a:pt x="6" y="12"/>
                  </a:lnTo>
                  <a:lnTo>
                    <a:pt x="11" y="6"/>
                  </a:lnTo>
                  <a:lnTo>
                    <a:pt x="17" y="2"/>
                  </a:lnTo>
                  <a:lnTo>
                    <a:pt x="25" y="0"/>
                  </a:lnTo>
                  <a:lnTo>
                    <a:pt x="34" y="0"/>
                  </a:lnTo>
                  <a:lnTo>
                    <a:pt x="42" y="0"/>
                  </a:lnTo>
                  <a:lnTo>
                    <a:pt x="48" y="2"/>
                  </a:lnTo>
                  <a:lnTo>
                    <a:pt x="54" y="4"/>
                  </a:lnTo>
                  <a:lnTo>
                    <a:pt x="59" y="6"/>
                  </a:lnTo>
                  <a:lnTo>
                    <a:pt x="63" y="10"/>
                  </a:lnTo>
                  <a:lnTo>
                    <a:pt x="65" y="15"/>
                  </a:lnTo>
                  <a:lnTo>
                    <a:pt x="67" y="19"/>
                  </a:lnTo>
                  <a:lnTo>
                    <a:pt x="67" y="25"/>
                  </a:lnTo>
                  <a:lnTo>
                    <a:pt x="50" y="25"/>
                  </a:lnTo>
                  <a:lnTo>
                    <a:pt x="48" y="19"/>
                  </a:lnTo>
                  <a:lnTo>
                    <a:pt x="46" y="15"/>
                  </a:lnTo>
                  <a:lnTo>
                    <a:pt x="40" y="13"/>
                  </a:lnTo>
                  <a:lnTo>
                    <a:pt x="34" y="13"/>
                  </a:lnTo>
                  <a:lnTo>
                    <a:pt x="27" y="13"/>
                  </a:lnTo>
                  <a:lnTo>
                    <a:pt x="23" y="17"/>
                  </a:lnTo>
                  <a:lnTo>
                    <a:pt x="19" y="19"/>
                  </a:lnTo>
                  <a:lnTo>
                    <a:pt x="19" y="21"/>
                  </a:lnTo>
                  <a:lnTo>
                    <a:pt x="19" y="25"/>
                  </a:lnTo>
                  <a:lnTo>
                    <a:pt x="21" y="27"/>
                  </a:lnTo>
                  <a:lnTo>
                    <a:pt x="27" y="29"/>
                  </a:lnTo>
                  <a:lnTo>
                    <a:pt x="38" y="33"/>
                  </a:lnTo>
                  <a:lnTo>
                    <a:pt x="50" y="35"/>
                  </a:lnTo>
                  <a:lnTo>
                    <a:pt x="58" y="38"/>
                  </a:lnTo>
                  <a:lnTo>
                    <a:pt x="63" y="42"/>
                  </a:lnTo>
                  <a:lnTo>
                    <a:pt x="67" y="46"/>
                  </a:lnTo>
                  <a:lnTo>
                    <a:pt x="69" y="52"/>
                  </a:lnTo>
                  <a:lnTo>
                    <a:pt x="71" y="59"/>
                  </a:lnTo>
                  <a:lnTo>
                    <a:pt x="69" y="65"/>
                  </a:lnTo>
                  <a:lnTo>
                    <a:pt x="65" y="73"/>
                  </a:lnTo>
                  <a:lnTo>
                    <a:pt x="61" y="79"/>
                  </a:lnTo>
                  <a:lnTo>
                    <a:pt x="54" y="83"/>
                  </a:lnTo>
                  <a:lnTo>
                    <a:pt x="46" y="84"/>
                  </a:lnTo>
                  <a:lnTo>
                    <a:pt x="34" y="84"/>
                  </a:lnTo>
                  <a:lnTo>
                    <a:pt x="27" y="84"/>
                  </a:lnTo>
                  <a:lnTo>
                    <a:pt x="21" y="83"/>
                  </a:lnTo>
                  <a:lnTo>
                    <a:pt x="15" y="81"/>
                  </a:lnTo>
                  <a:lnTo>
                    <a:pt x="10" y="77"/>
                  </a:lnTo>
                  <a:lnTo>
                    <a:pt x="6" y="73"/>
                  </a:lnTo>
                  <a:lnTo>
                    <a:pt x="4" y="69"/>
                  </a:lnTo>
                  <a:lnTo>
                    <a:pt x="0" y="63"/>
                  </a:lnTo>
                  <a:lnTo>
                    <a:pt x="0" y="56"/>
                  </a:lnTo>
                  <a:close/>
                </a:path>
              </a:pathLst>
            </a:custGeom>
            <a:solidFill>
              <a:srgbClr val="FFFFFF"/>
            </a:solidFill>
            <a:ln w="9525">
              <a:noFill/>
              <a:round/>
              <a:headEnd/>
              <a:tailEnd/>
            </a:ln>
          </p:spPr>
          <p:txBody>
            <a:bodyPr/>
            <a:lstStyle/>
            <a:p>
              <a:endParaRPr lang="pt-BR"/>
            </a:p>
          </p:txBody>
        </p:sp>
        <p:sp>
          <p:nvSpPr>
            <p:cNvPr id="356471" name="Rectangle 119"/>
            <p:cNvSpPr>
              <a:spLocks noChangeArrowheads="1"/>
            </p:cNvSpPr>
            <p:nvPr/>
          </p:nvSpPr>
          <p:spPr bwMode="auto">
            <a:xfrm>
              <a:off x="1371" y="3118"/>
              <a:ext cx="18" cy="81"/>
            </a:xfrm>
            <a:prstGeom prst="rect">
              <a:avLst/>
            </a:prstGeom>
            <a:solidFill>
              <a:srgbClr val="FFFFFF"/>
            </a:solidFill>
            <a:ln w="9525">
              <a:noFill/>
              <a:miter lim="800000"/>
              <a:headEnd/>
              <a:tailEnd/>
            </a:ln>
          </p:spPr>
          <p:txBody>
            <a:bodyPr/>
            <a:lstStyle/>
            <a:p>
              <a:endParaRPr lang="pt-BR"/>
            </a:p>
          </p:txBody>
        </p:sp>
        <p:sp>
          <p:nvSpPr>
            <p:cNvPr id="356472" name="Freeform 120"/>
            <p:cNvSpPr>
              <a:spLocks/>
            </p:cNvSpPr>
            <p:nvPr/>
          </p:nvSpPr>
          <p:spPr bwMode="auto">
            <a:xfrm>
              <a:off x="1400" y="3118"/>
              <a:ext cx="69" cy="81"/>
            </a:xfrm>
            <a:custGeom>
              <a:avLst/>
              <a:gdLst/>
              <a:ahLst/>
              <a:cxnLst>
                <a:cxn ang="0">
                  <a:pos x="25" y="81"/>
                </a:cxn>
                <a:cxn ang="0">
                  <a:pos x="25" y="13"/>
                </a:cxn>
                <a:cxn ang="0">
                  <a:pos x="0" y="13"/>
                </a:cxn>
                <a:cxn ang="0">
                  <a:pos x="0" y="0"/>
                </a:cxn>
                <a:cxn ang="0">
                  <a:pos x="69" y="0"/>
                </a:cxn>
                <a:cxn ang="0">
                  <a:pos x="69" y="13"/>
                </a:cxn>
                <a:cxn ang="0">
                  <a:pos x="42" y="13"/>
                </a:cxn>
                <a:cxn ang="0">
                  <a:pos x="42" y="81"/>
                </a:cxn>
                <a:cxn ang="0">
                  <a:pos x="25" y="81"/>
                </a:cxn>
              </a:cxnLst>
              <a:rect l="0" t="0" r="r" b="b"/>
              <a:pathLst>
                <a:path w="69" h="81">
                  <a:moveTo>
                    <a:pt x="25" y="81"/>
                  </a:moveTo>
                  <a:lnTo>
                    <a:pt x="25" y="13"/>
                  </a:lnTo>
                  <a:lnTo>
                    <a:pt x="0" y="13"/>
                  </a:lnTo>
                  <a:lnTo>
                    <a:pt x="0" y="0"/>
                  </a:lnTo>
                  <a:lnTo>
                    <a:pt x="69" y="0"/>
                  </a:lnTo>
                  <a:lnTo>
                    <a:pt x="69" y="13"/>
                  </a:lnTo>
                  <a:lnTo>
                    <a:pt x="42" y="13"/>
                  </a:lnTo>
                  <a:lnTo>
                    <a:pt x="42" y="81"/>
                  </a:lnTo>
                  <a:lnTo>
                    <a:pt x="25" y="81"/>
                  </a:lnTo>
                  <a:close/>
                </a:path>
              </a:pathLst>
            </a:custGeom>
            <a:solidFill>
              <a:srgbClr val="FFFFFF"/>
            </a:solidFill>
            <a:ln w="9525">
              <a:noFill/>
              <a:round/>
              <a:headEnd/>
              <a:tailEnd/>
            </a:ln>
          </p:spPr>
          <p:txBody>
            <a:bodyPr/>
            <a:lstStyle/>
            <a:p>
              <a:endParaRPr lang="pt-BR"/>
            </a:p>
          </p:txBody>
        </p:sp>
        <p:sp>
          <p:nvSpPr>
            <p:cNvPr id="356473" name="Freeform 121"/>
            <p:cNvSpPr>
              <a:spLocks noEditPoints="1"/>
            </p:cNvSpPr>
            <p:nvPr/>
          </p:nvSpPr>
          <p:spPr bwMode="auto">
            <a:xfrm>
              <a:off x="1462" y="3118"/>
              <a:ext cx="88" cy="81"/>
            </a:xfrm>
            <a:custGeom>
              <a:avLst/>
              <a:gdLst/>
              <a:ahLst/>
              <a:cxnLst>
                <a:cxn ang="0">
                  <a:pos x="88" y="81"/>
                </a:cxn>
                <a:cxn ang="0">
                  <a:pos x="69" y="81"/>
                </a:cxn>
                <a:cxn ang="0">
                  <a:pos x="61" y="63"/>
                </a:cxn>
                <a:cxn ang="0">
                  <a:pos x="26" y="63"/>
                </a:cxn>
                <a:cxn ang="0">
                  <a:pos x="19" y="81"/>
                </a:cxn>
                <a:cxn ang="0">
                  <a:pos x="0" y="81"/>
                </a:cxn>
                <a:cxn ang="0">
                  <a:pos x="34" y="0"/>
                </a:cxn>
                <a:cxn ang="0">
                  <a:pos x="51" y="0"/>
                </a:cxn>
                <a:cxn ang="0">
                  <a:pos x="88" y="81"/>
                </a:cxn>
                <a:cxn ang="0">
                  <a:pos x="55" y="48"/>
                </a:cxn>
                <a:cxn ang="0">
                  <a:pos x="42" y="19"/>
                </a:cxn>
                <a:cxn ang="0">
                  <a:pos x="30" y="48"/>
                </a:cxn>
                <a:cxn ang="0">
                  <a:pos x="55" y="48"/>
                </a:cxn>
              </a:cxnLst>
              <a:rect l="0" t="0" r="r" b="b"/>
              <a:pathLst>
                <a:path w="88" h="81">
                  <a:moveTo>
                    <a:pt x="88" y="81"/>
                  </a:moveTo>
                  <a:lnTo>
                    <a:pt x="69" y="81"/>
                  </a:lnTo>
                  <a:lnTo>
                    <a:pt x="61" y="63"/>
                  </a:lnTo>
                  <a:lnTo>
                    <a:pt x="26" y="63"/>
                  </a:lnTo>
                  <a:lnTo>
                    <a:pt x="19" y="81"/>
                  </a:lnTo>
                  <a:lnTo>
                    <a:pt x="0" y="81"/>
                  </a:lnTo>
                  <a:lnTo>
                    <a:pt x="34" y="0"/>
                  </a:lnTo>
                  <a:lnTo>
                    <a:pt x="51" y="0"/>
                  </a:lnTo>
                  <a:lnTo>
                    <a:pt x="88" y="81"/>
                  </a:lnTo>
                  <a:close/>
                  <a:moveTo>
                    <a:pt x="55" y="48"/>
                  </a:moveTo>
                  <a:lnTo>
                    <a:pt x="42" y="19"/>
                  </a:lnTo>
                  <a:lnTo>
                    <a:pt x="30" y="48"/>
                  </a:lnTo>
                  <a:lnTo>
                    <a:pt x="55" y="48"/>
                  </a:lnTo>
                  <a:close/>
                </a:path>
              </a:pathLst>
            </a:custGeom>
            <a:solidFill>
              <a:srgbClr val="FFFFFF"/>
            </a:solidFill>
            <a:ln w="9525">
              <a:noFill/>
              <a:round/>
              <a:headEnd/>
              <a:tailEnd/>
            </a:ln>
          </p:spPr>
          <p:txBody>
            <a:bodyPr/>
            <a:lstStyle/>
            <a:p>
              <a:endParaRPr lang="pt-BR"/>
            </a:p>
          </p:txBody>
        </p:sp>
      </p:grpSp>
      <p:grpSp>
        <p:nvGrpSpPr>
          <p:cNvPr id="356712" name="Group 360"/>
          <p:cNvGrpSpPr>
            <a:grpSpLocks/>
          </p:cNvGrpSpPr>
          <p:nvPr/>
        </p:nvGrpSpPr>
        <p:grpSpPr bwMode="auto">
          <a:xfrm>
            <a:off x="6283325" y="2393950"/>
            <a:ext cx="484188" cy="3398838"/>
            <a:chOff x="4308" y="1406"/>
            <a:chExt cx="305" cy="1948"/>
          </a:xfrm>
        </p:grpSpPr>
        <p:sp>
          <p:nvSpPr>
            <p:cNvPr id="356713" name="Freeform 361"/>
            <p:cNvSpPr>
              <a:spLocks/>
            </p:cNvSpPr>
            <p:nvPr/>
          </p:nvSpPr>
          <p:spPr bwMode="auto">
            <a:xfrm>
              <a:off x="4446" y="3193"/>
              <a:ext cx="167" cy="161"/>
            </a:xfrm>
            <a:custGeom>
              <a:avLst/>
              <a:gdLst/>
              <a:ahLst/>
              <a:cxnLst>
                <a:cxn ang="0">
                  <a:pos x="121" y="9"/>
                </a:cxn>
                <a:cxn ang="0">
                  <a:pos x="130" y="11"/>
                </a:cxn>
                <a:cxn ang="0">
                  <a:pos x="138" y="11"/>
                </a:cxn>
                <a:cxn ang="0">
                  <a:pos x="144" y="13"/>
                </a:cxn>
                <a:cxn ang="0">
                  <a:pos x="149" y="17"/>
                </a:cxn>
                <a:cxn ang="0">
                  <a:pos x="159" y="34"/>
                </a:cxn>
                <a:cxn ang="0">
                  <a:pos x="167" y="53"/>
                </a:cxn>
                <a:cxn ang="0">
                  <a:pos x="167" y="80"/>
                </a:cxn>
                <a:cxn ang="0">
                  <a:pos x="165" y="109"/>
                </a:cxn>
                <a:cxn ang="0">
                  <a:pos x="163" y="113"/>
                </a:cxn>
                <a:cxn ang="0">
                  <a:pos x="161" y="119"/>
                </a:cxn>
                <a:cxn ang="0">
                  <a:pos x="157" y="123"/>
                </a:cxn>
                <a:cxn ang="0">
                  <a:pos x="151" y="126"/>
                </a:cxn>
                <a:cxn ang="0">
                  <a:pos x="140" y="134"/>
                </a:cxn>
                <a:cxn ang="0">
                  <a:pos x="130" y="142"/>
                </a:cxn>
                <a:cxn ang="0">
                  <a:pos x="117" y="151"/>
                </a:cxn>
                <a:cxn ang="0">
                  <a:pos x="105" y="161"/>
                </a:cxn>
                <a:cxn ang="0">
                  <a:pos x="99" y="161"/>
                </a:cxn>
                <a:cxn ang="0">
                  <a:pos x="88" y="161"/>
                </a:cxn>
                <a:cxn ang="0">
                  <a:pos x="73" y="161"/>
                </a:cxn>
                <a:cxn ang="0">
                  <a:pos x="55" y="159"/>
                </a:cxn>
                <a:cxn ang="0">
                  <a:pos x="40" y="155"/>
                </a:cxn>
                <a:cxn ang="0">
                  <a:pos x="25" y="149"/>
                </a:cxn>
                <a:cxn ang="0">
                  <a:pos x="13" y="146"/>
                </a:cxn>
                <a:cxn ang="0">
                  <a:pos x="7" y="138"/>
                </a:cxn>
                <a:cxn ang="0">
                  <a:pos x="4" y="128"/>
                </a:cxn>
                <a:cxn ang="0">
                  <a:pos x="2" y="123"/>
                </a:cxn>
                <a:cxn ang="0">
                  <a:pos x="2" y="115"/>
                </a:cxn>
                <a:cxn ang="0">
                  <a:pos x="2" y="105"/>
                </a:cxn>
                <a:cxn ang="0">
                  <a:pos x="2" y="90"/>
                </a:cxn>
                <a:cxn ang="0">
                  <a:pos x="0" y="71"/>
                </a:cxn>
                <a:cxn ang="0">
                  <a:pos x="0" y="61"/>
                </a:cxn>
                <a:cxn ang="0">
                  <a:pos x="2" y="52"/>
                </a:cxn>
                <a:cxn ang="0">
                  <a:pos x="4" y="46"/>
                </a:cxn>
                <a:cxn ang="0">
                  <a:pos x="7" y="42"/>
                </a:cxn>
                <a:cxn ang="0">
                  <a:pos x="34" y="25"/>
                </a:cxn>
                <a:cxn ang="0">
                  <a:pos x="61" y="9"/>
                </a:cxn>
                <a:cxn ang="0">
                  <a:pos x="73" y="4"/>
                </a:cxn>
                <a:cxn ang="0">
                  <a:pos x="80" y="0"/>
                </a:cxn>
                <a:cxn ang="0">
                  <a:pos x="86" y="0"/>
                </a:cxn>
                <a:cxn ang="0">
                  <a:pos x="90" y="0"/>
                </a:cxn>
                <a:cxn ang="0">
                  <a:pos x="99" y="4"/>
                </a:cxn>
                <a:cxn ang="0">
                  <a:pos x="121" y="9"/>
                </a:cxn>
              </a:cxnLst>
              <a:rect l="0" t="0" r="r" b="b"/>
              <a:pathLst>
                <a:path w="167" h="161">
                  <a:moveTo>
                    <a:pt x="121" y="9"/>
                  </a:moveTo>
                  <a:lnTo>
                    <a:pt x="130" y="11"/>
                  </a:lnTo>
                  <a:lnTo>
                    <a:pt x="138" y="11"/>
                  </a:lnTo>
                  <a:lnTo>
                    <a:pt x="144" y="13"/>
                  </a:lnTo>
                  <a:lnTo>
                    <a:pt x="149" y="17"/>
                  </a:lnTo>
                  <a:lnTo>
                    <a:pt x="159" y="34"/>
                  </a:lnTo>
                  <a:lnTo>
                    <a:pt x="167" y="53"/>
                  </a:lnTo>
                  <a:lnTo>
                    <a:pt x="167" y="80"/>
                  </a:lnTo>
                  <a:lnTo>
                    <a:pt x="165" y="109"/>
                  </a:lnTo>
                  <a:lnTo>
                    <a:pt x="163" y="113"/>
                  </a:lnTo>
                  <a:lnTo>
                    <a:pt x="161" y="119"/>
                  </a:lnTo>
                  <a:lnTo>
                    <a:pt x="157" y="123"/>
                  </a:lnTo>
                  <a:lnTo>
                    <a:pt x="151" y="126"/>
                  </a:lnTo>
                  <a:lnTo>
                    <a:pt x="140" y="134"/>
                  </a:lnTo>
                  <a:lnTo>
                    <a:pt x="130" y="142"/>
                  </a:lnTo>
                  <a:lnTo>
                    <a:pt x="117" y="151"/>
                  </a:lnTo>
                  <a:lnTo>
                    <a:pt x="105" y="161"/>
                  </a:lnTo>
                  <a:lnTo>
                    <a:pt x="99" y="161"/>
                  </a:lnTo>
                  <a:lnTo>
                    <a:pt x="88" y="161"/>
                  </a:lnTo>
                  <a:lnTo>
                    <a:pt x="73" y="161"/>
                  </a:lnTo>
                  <a:lnTo>
                    <a:pt x="55" y="159"/>
                  </a:lnTo>
                  <a:lnTo>
                    <a:pt x="40" y="155"/>
                  </a:lnTo>
                  <a:lnTo>
                    <a:pt x="25" y="149"/>
                  </a:lnTo>
                  <a:lnTo>
                    <a:pt x="13" y="146"/>
                  </a:lnTo>
                  <a:lnTo>
                    <a:pt x="7" y="138"/>
                  </a:lnTo>
                  <a:lnTo>
                    <a:pt x="4" y="128"/>
                  </a:lnTo>
                  <a:lnTo>
                    <a:pt x="2" y="123"/>
                  </a:lnTo>
                  <a:lnTo>
                    <a:pt x="2" y="115"/>
                  </a:lnTo>
                  <a:lnTo>
                    <a:pt x="2" y="105"/>
                  </a:lnTo>
                  <a:lnTo>
                    <a:pt x="2" y="90"/>
                  </a:lnTo>
                  <a:lnTo>
                    <a:pt x="0" y="71"/>
                  </a:lnTo>
                  <a:lnTo>
                    <a:pt x="0" y="61"/>
                  </a:lnTo>
                  <a:lnTo>
                    <a:pt x="2" y="52"/>
                  </a:lnTo>
                  <a:lnTo>
                    <a:pt x="4" y="46"/>
                  </a:lnTo>
                  <a:lnTo>
                    <a:pt x="7" y="42"/>
                  </a:lnTo>
                  <a:lnTo>
                    <a:pt x="34" y="25"/>
                  </a:lnTo>
                  <a:lnTo>
                    <a:pt x="61" y="9"/>
                  </a:lnTo>
                  <a:lnTo>
                    <a:pt x="73" y="4"/>
                  </a:lnTo>
                  <a:lnTo>
                    <a:pt x="80" y="0"/>
                  </a:lnTo>
                  <a:lnTo>
                    <a:pt x="86" y="0"/>
                  </a:lnTo>
                  <a:lnTo>
                    <a:pt x="90" y="0"/>
                  </a:lnTo>
                  <a:lnTo>
                    <a:pt x="99" y="4"/>
                  </a:lnTo>
                  <a:lnTo>
                    <a:pt x="121" y="9"/>
                  </a:lnTo>
                  <a:close/>
                </a:path>
              </a:pathLst>
            </a:custGeom>
            <a:solidFill>
              <a:srgbClr val="E7E7E8"/>
            </a:solidFill>
            <a:ln w="9525">
              <a:noFill/>
              <a:round/>
              <a:headEnd/>
              <a:tailEnd/>
            </a:ln>
          </p:spPr>
          <p:txBody>
            <a:bodyPr/>
            <a:lstStyle/>
            <a:p>
              <a:endParaRPr lang="pt-BR"/>
            </a:p>
          </p:txBody>
        </p:sp>
        <p:sp>
          <p:nvSpPr>
            <p:cNvPr id="356714" name="Freeform 362"/>
            <p:cNvSpPr>
              <a:spLocks/>
            </p:cNvSpPr>
            <p:nvPr/>
          </p:nvSpPr>
          <p:spPr bwMode="auto">
            <a:xfrm>
              <a:off x="4492" y="3243"/>
              <a:ext cx="78" cy="59"/>
            </a:xfrm>
            <a:custGeom>
              <a:avLst/>
              <a:gdLst/>
              <a:ahLst/>
              <a:cxnLst>
                <a:cxn ang="0">
                  <a:pos x="2" y="11"/>
                </a:cxn>
                <a:cxn ang="0">
                  <a:pos x="6" y="7"/>
                </a:cxn>
                <a:cxn ang="0">
                  <a:pos x="9" y="3"/>
                </a:cxn>
                <a:cxn ang="0">
                  <a:pos x="13" y="3"/>
                </a:cxn>
                <a:cxn ang="0">
                  <a:pos x="19" y="3"/>
                </a:cxn>
                <a:cxn ang="0">
                  <a:pos x="23" y="3"/>
                </a:cxn>
                <a:cxn ang="0">
                  <a:pos x="27" y="5"/>
                </a:cxn>
                <a:cxn ang="0">
                  <a:pos x="30" y="7"/>
                </a:cxn>
                <a:cxn ang="0">
                  <a:pos x="34" y="5"/>
                </a:cxn>
                <a:cxn ang="0">
                  <a:pos x="38" y="3"/>
                </a:cxn>
                <a:cxn ang="0">
                  <a:pos x="44" y="0"/>
                </a:cxn>
                <a:cxn ang="0">
                  <a:pos x="46" y="0"/>
                </a:cxn>
                <a:cxn ang="0">
                  <a:pos x="50" y="0"/>
                </a:cxn>
                <a:cxn ang="0">
                  <a:pos x="53" y="3"/>
                </a:cxn>
                <a:cxn ang="0">
                  <a:pos x="55" y="5"/>
                </a:cxn>
                <a:cxn ang="0">
                  <a:pos x="55" y="9"/>
                </a:cxn>
                <a:cxn ang="0">
                  <a:pos x="57" y="13"/>
                </a:cxn>
                <a:cxn ang="0">
                  <a:pos x="55" y="19"/>
                </a:cxn>
                <a:cxn ang="0">
                  <a:pos x="57" y="25"/>
                </a:cxn>
                <a:cxn ang="0">
                  <a:pos x="61" y="28"/>
                </a:cxn>
                <a:cxn ang="0">
                  <a:pos x="67" y="32"/>
                </a:cxn>
                <a:cxn ang="0">
                  <a:pos x="73" y="36"/>
                </a:cxn>
                <a:cxn ang="0">
                  <a:pos x="77" y="40"/>
                </a:cxn>
                <a:cxn ang="0">
                  <a:pos x="78" y="44"/>
                </a:cxn>
                <a:cxn ang="0">
                  <a:pos x="78" y="46"/>
                </a:cxn>
                <a:cxn ang="0">
                  <a:pos x="78" y="51"/>
                </a:cxn>
                <a:cxn ang="0">
                  <a:pos x="75" y="55"/>
                </a:cxn>
                <a:cxn ang="0">
                  <a:pos x="71" y="59"/>
                </a:cxn>
                <a:cxn ang="0">
                  <a:pos x="67" y="59"/>
                </a:cxn>
                <a:cxn ang="0">
                  <a:pos x="59" y="59"/>
                </a:cxn>
                <a:cxn ang="0">
                  <a:pos x="50" y="59"/>
                </a:cxn>
                <a:cxn ang="0">
                  <a:pos x="44" y="57"/>
                </a:cxn>
                <a:cxn ang="0">
                  <a:pos x="38" y="53"/>
                </a:cxn>
                <a:cxn ang="0">
                  <a:pos x="29" y="53"/>
                </a:cxn>
                <a:cxn ang="0">
                  <a:pos x="17" y="53"/>
                </a:cxn>
                <a:cxn ang="0">
                  <a:pos x="15" y="53"/>
                </a:cxn>
                <a:cxn ang="0">
                  <a:pos x="13" y="50"/>
                </a:cxn>
                <a:cxn ang="0">
                  <a:pos x="11" y="48"/>
                </a:cxn>
                <a:cxn ang="0">
                  <a:pos x="9" y="44"/>
                </a:cxn>
                <a:cxn ang="0">
                  <a:pos x="9" y="40"/>
                </a:cxn>
                <a:cxn ang="0">
                  <a:pos x="9" y="36"/>
                </a:cxn>
                <a:cxn ang="0">
                  <a:pos x="6" y="32"/>
                </a:cxn>
                <a:cxn ang="0">
                  <a:pos x="2" y="28"/>
                </a:cxn>
                <a:cxn ang="0">
                  <a:pos x="2" y="27"/>
                </a:cxn>
                <a:cxn ang="0">
                  <a:pos x="0" y="23"/>
                </a:cxn>
                <a:cxn ang="0">
                  <a:pos x="2" y="17"/>
                </a:cxn>
                <a:cxn ang="0">
                  <a:pos x="2" y="11"/>
                </a:cxn>
              </a:cxnLst>
              <a:rect l="0" t="0" r="r" b="b"/>
              <a:pathLst>
                <a:path w="78" h="59">
                  <a:moveTo>
                    <a:pt x="2" y="11"/>
                  </a:moveTo>
                  <a:lnTo>
                    <a:pt x="6" y="7"/>
                  </a:lnTo>
                  <a:lnTo>
                    <a:pt x="9" y="3"/>
                  </a:lnTo>
                  <a:lnTo>
                    <a:pt x="13" y="3"/>
                  </a:lnTo>
                  <a:lnTo>
                    <a:pt x="19" y="3"/>
                  </a:lnTo>
                  <a:lnTo>
                    <a:pt x="23" y="3"/>
                  </a:lnTo>
                  <a:lnTo>
                    <a:pt x="27" y="5"/>
                  </a:lnTo>
                  <a:lnTo>
                    <a:pt x="30" y="7"/>
                  </a:lnTo>
                  <a:lnTo>
                    <a:pt x="34" y="5"/>
                  </a:lnTo>
                  <a:lnTo>
                    <a:pt x="38" y="3"/>
                  </a:lnTo>
                  <a:lnTo>
                    <a:pt x="44" y="0"/>
                  </a:lnTo>
                  <a:lnTo>
                    <a:pt x="46" y="0"/>
                  </a:lnTo>
                  <a:lnTo>
                    <a:pt x="50" y="0"/>
                  </a:lnTo>
                  <a:lnTo>
                    <a:pt x="53" y="3"/>
                  </a:lnTo>
                  <a:lnTo>
                    <a:pt x="55" y="5"/>
                  </a:lnTo>
                  <a:lnTo>
                    <a:pt x="55" y="9"/>
                  </a:lnTo>
                  <a:lnTo>
                    <a:pt x="57" y="13"/>
                  </a:lnTo>
                  <a:lnTo>
                    <a:pt x="55" y="19"/>
                  </a:lnTo>
                  <a:lnTo>
                    <a:pt x="57" y="25"/>
                  </a:lnTo>
                  <a:lnTo>
                    <a:pt x="61" y="28"/>
                  </a:lnTo>
                  <a:lnTo>
                    <a:pt x="67" y="32"/>
                  </a:lnTo>
                  <a:lnTo>
                    <a:pt x="73" y="36"/>
                  </a:lnTo>
                  <a:lnTo>
                    <a:pt x="77" y="40"/>
                  </a:lnTo>
                  <a:lnTo>
                    <a:pt x="78" y="44"/>
                  </a:lnTo>
                  <a:lnTo>
                    <a:pt x="78" y="46"/>
                  </a:lnTo>
                  <a:lnTo>
                    <a:pt x="78" y="51"/>
                  </a:lnTo>
                  <a:lnTo>
                    <a:pt x="75" y="55"/>
                  </a:lnTo>
                  <a:lnTo>
                    <a:pt x="71" y="59"/>
                  </a:lnTo>
                  <a:lnTo>
                    <a:pt x="67" y="59"/>
                  </a:lnTo>
                  <a:lnTo>
                    <a:pt x="59" y="59"/>
                  </a:lnTo>
                  <a:lnTo>
                    <a:pt x="50" y="59"/>
                  </a:lnTo>
                  <a:lnTo>
                    <a:pt x="44" y="57"/>
                  </a:lnTo>
                  <a:lnTo>
                    <a:pt x="38" y="53"/>
                  </a:lnTo>
                  <a:lnTo>
                    <a:pt x="29" y="53"/>
                  </a:lnTo>
                  <a:lnTo>
                    <a:pt x="17" y="53"/>
                  </a:lnTo>
                  <a:lnTo>
                    <a:pt x="15" y="53"/>
                  </a:lnTo>
                  <a:lnTo>
                    <a:pt x="13" y="50"/>
                  </a:lnTo>
                  <a:lnTo>
                    <a:pt x="11" y="48"/>
                  </a:lnTo>
                  <a:lnTo>
                    <a:pt x="9" y="44"/>
                  </a:lnTo>
                  <a:lnTo>
                    <a:pt x="9" y="40"/>
                  </a:lnTo>
                  <a:lnTo>
                    <a:pt x="9" y="36"/>
                  </a:lnTo>
                  <a:lnTo>
                    <a:pt x="6" y="32"/>
                  </a:lnTo>
                  <a:lnTo>
                    <a:pt x="2" y="28"/>
                  </a:lnTo>
                  <a:lnTo>
                    <a:pt x="2" y="27"/>
                  </a:lnTo>
                  <a:lnTo>
                    <a:pt x="0" y="23"/>
                  </a:lnTo>
                  <a:lnTo>
                    <a:pt x="2" y="17"/>
                  </a:lnTo>
                  <a:lnTo>
                    <a:pt x="2" y="11"/>
                  </a:lnTo>
                  <a:close/>
                </a:path>
              </a:pathLst>
            </a:custGeom>
            <a:solidFill>
              <a:srgbClr val="994779"/>
            </a:solidFill>
            <a:ln w="9525">
              <a:noFill/>
              <a:round/>
              <a:headEnd/>
              <a:tailEnd/>
            </a:ln>
          </p:spPr>
          <p:txBody>
            <a:bodyPr/>
            <a:lstStyle/>
            <a:p>
              <a:endParaRPr lang="pt-BR"/>
            </a:p>
          </p:txBody>
        </p:sp>
        <p:sp>
          <p:nvSpPr>
            <p:cNvPr id="356715" name="Freeform 363"/>
            <p:cNvSpPr>
              <a:spLocks/>
            </p:cNvSpPr>
            <p:nvPr/>
          </p:nvSpPr>
          <p:spPr bwMode="auto">
            <a:xfrm>
              <a:off x="4492" y="3243"/>
              <a:ext cx="78" cy="59"/>
            </a:xfrm>
            <a:custGeom>
              <a:avLst/>
              <a:gdLst/>
              <a:ahLst/>
              <a:cxnLst>
                <a:cxn ang="0">
                  <a:pos x="2" y="11"/>
                </a:cxn>
                <a:cxn ang="0">
                  <a:pos x="6" y="7"/>
                </a:cxn>
                <a:cxn ang="0">
                  <a:pos x="9" y="3"/>
                </a:cxn>
                <a:cxn ang="0">
                  <a:pos x="13" y="3"/>
                </a:cxn>
                <a:cxn ang="0">
                  <a:pos x="19" y="3"/>
                </a:cxn>
                <a:cxn ang="0">
                  <a:pos x="23" y="3"/>
                </a:cxn>
                <a:cxn ang="0">
                  <a:pos x="27" y="5"/>
                </a:cxn>
                <a:cxn ang="0">
                  <a:pos x="30" y="7"/>
                </a:cxn>
                <a:cxn ang="0">
                  <a:pos x="34" y="5"/>
                </a:cxn>
                <a:cxn ang="0">
                  <a:pos x="38" y="3"/>
                </a:cxn>
                <a:cxn ang="0">
                  <a:pos x="44" y="0"/>
                </a:cxn>
                <a:cxn ang="0">
                  <a:pos x="46" y="0"/>
                </a:cxn>
                <a:cxn ang="0">
                  <a:pos x="50" y="0"/>
                </a:cxn>
                <a:cxn ang="0">
                  <a:pos x="53" y="3"/>
                </a:cxn>
                <a:cxn ang="0">
                  <a:pos x="55" y="5"/>
                </a:cxn>
                <a:cxn ang="0">
                  <a:pos x="55" y="9"/>
                </a:cxn>
                <a:cxn ang="0">
                  <a:pos x="57" y="13"/>
                </a:cxn>
                <a:cxn ang="0">
                  <a:pos x="55" y="19"/>
                </a:cxn>
                <a:cxn ang="0">
                  <a:pos x="57" y="25"/>
                </a:cxn>
                <a:cxn ang="0">
                  <a:pos x="61" y="28"/>
                </a:cxn>
                <a:cxn ang="0">
                  <a:pos x="67" y="32"/>
                </a:cxn>
                <a:cxn ang="0">
                  <a:pos x="73" y="36"/>
                </a:cxn>
                <a:cxn ang="0">
                  <a:pos x="77" y="40"/>
                </a:cxn>
                <a:cxn ang="0">
                  <a:pos x="78" y="44"/>
                </a:cxn>
                <a:cxn ang="0">
                  <a:pos x="78" y="46"/>
                </a:cxn>
                <a:cxn ang="0">
                  <a:pos x="78" y="51"/>
                </a:cxn>
                <a:cxn ang="0">
                  <a:pos x="75" y="55"/>
                </a:cxn>
                <a:cxn ang="0">
                  <a:pos x="71" y="59"/>
                </a:cxn>
                <a:cxn ang="0">
                  <a:pos x="67" y="59"/>
                </a:cxn>
                <a:cxn ang="0">
                  <a:pos x="59" y="59"/>
                </a:cxn>
                <a:cxn ang="0">
                  <a:pos x="50" y="59"/>
                </a:cxn>
                <a:cxn ang="0">
                  <a:pos x="44" y="57"/>
                </a:cxn>
                <a:cxn ang="0">
                  <a:pos x="38" y="53"/>
                </a:cxn>
                <a:cxn ang="0">
                  <a:pos x="29" y="53"/>
                </a:cxn>
                <a:cxn ang="0">
                  <a:pos x="17" y="53"/>
                </a:cxn>
                <a:cxn ang="0">
                  <a:pos x="15" y="53"/>
                </a:cxn>
                <a:cxn ang="0">
                  <a:pos x="13" y="50"/>
                </a:cxn>
                <a:cxn ang="0">
                  <a:pos x="11" y="48"/>
                </a:cxn>
                <a:cxn ang="0">
                  <a:pos x="9" y="44"/>
                </a:cxn>
                <a:cxn ang="0">
                  <a:pos x="9" y="40"/>
                </a:cxn>
                <a:cxn ang="0">
                  <a:pos x="9" y="36"/>
                </a:cxn>
                <a:cxn ang="0">
                  <a:pos x="6" y="32"/>
                </a:cxn>
                <a:cxn ang="0">
                  <a:pos x="2" y="28"/>
                </a:cxn>
                <a:cxn ang="0">
                  <a:pos x="2" y="27"/>
                </a:cxn>
                <a:cxn ang="0">
                  <a:pos x="0" y="23"/>
                </a:cxn>
                <a:cxn ang="0">
                  <a:pos x="2" y="17"/>
                </a:cxn>
                <a:cxn ang="0">
                  <a:pos x="2" y="11"/>
                </a:cxn>
              </a:cxnLst>
              <a:rect l="0" t="0" r="r" b="b"/>
              <a:pathLst>
                <a:path w="78" h="59">
                  <a:moveTo>
                    <a:pt x="2" y="11"/>
                  </a:moveTo>
                  <a:lnTo>
                    <a:pt x="6" y="7"/>
                  </a:lnTo>
                  <a:lnTo>
                    <a:pt x="9" y="3"/>
                  </a:lnTo>
                  <a:lnTo>
                    <a:pt x="13" y="3"/>
                  </a:lnTo>
                  <a:lnTo>
                    <a:pt x="19" y="3"/>
                  </a:lnTo>
                  <a:lnTo>
                    <a:pt x="23" y="3"/>
                  </a:lnTo>
                  <a:lnTo>
                    <a:pt x="27" y="5"/>
                  </a:lnTo>
                  <a:lnTo>
                    <a:pt x="30" y="7"/>
                  </a:lnTo>
                  <a:lnTo>
                    <a:pt x="34" y="5"/>
                  </a:lnTo>
                  <a:lnTo>
                    <a:pt x="38" y="3"/>
                  </a:lnTo>
                  <a:lnTo>
                    <a:pt x="44" y="0"/>
                  </a:lnTo>
                  <a:lnTo>
                    <a:pt x="46" y="0"/>
                  </a:lnTo>
                  <a:lnTo>
                    <a:pt x="50" y="0"/>
                  </a:lnTo>
                  <a:lnTo>
                    <a:pt x="53" y="3"/>
                  </a:lnTo>
                  <a:lnTo>
                    <a:pt x="55" y="5"/>
                  </a:lnTo>
                  <a:lnTo>
                    <a:pt x="55" y="9"/>
                  </a:lnTo>
                  <a:lnTo>
                    <a:pt x="57" y="13"/>
                  </a:lnTo>
                  <a:lnTo>
                    <a:pt x="55" y="19"/>
                  </a:lnTo>
                  <a:lnTo>
                    <a:pt x="57" y="25"/>
                  </a:lnTo>
                  <a:lnTo>
                    <a:pt x="61" y="28"/>
                  </a:lnTo>
                  <a:lnTo>
                    <a:pt x="67" y="32"/>
                  </a:lnTo>
                  <a:lnTo>
                    <a:pt x="73" y="36"/>
                  </a:lnTo>
                  <a:lnTo>
                    <a:pt x="77" y="40"/>
                  </a:lnTo>
                  <a:lnTo>
                    <a:pt x="78" y="44"/>
                  </a:lnTo>
                  <a:lnTo>
                    <a:pt x="78" y="46"/>
                  </a:lnTo>
                  <a:lnTo>
                    <a:pt x="78" y="51"/>
                  </a:lnTo>
                  <a:lnTo>
                    <a:pt x="75" y="55"/>
                  </a:lnTo>
                  <a:lnTo>
                    <a:pt x="71" y="59"/>
                  </a:lnTo>
                  <a:lnTo>
                    <a:pt x="67" y="59"/>
                  </a:lnTo>
                  <a:lnTo>
                    <a:pt x="59" y="59"/>
                  </a:lnTo>
                  <a:lnTo>
                    <a:pt x="50" y="59"/>
                  </a:lnTo>
                  <a:lnTo>
                    <a:pt x="44" y="57"/>
                  </a:lnTo>
                  <a:lnTo>
                    <a:pt x="38" y="53"/>
                  </a:lnTo>
                  <a:lnTo>
                    <a:pt x="29" y="53"/>
                  </a:lnTo>
                  <a:lnTo>
                    <a:pt x="17" y="53"/>
                  </a:lnTo>
                  <a:lnTo>
                    <a:pt x="15" y="53"/>
                  </a:lnTo>
                  <a:lnTo>
                    <a:pt x="13" y="50"/>
                  </a:lnTo>
                  <a:lnTo>
                    <a:pt x="11" y="48"/>
                  </a:lnTo>
                  <a:lnTo>
                    <a:pt x="9" y="44"/>
                  </a:lnTo>
                  <a:lnTo>
                    <a:pt x="9" y="40"/>
                  </a:lnTo>
                  <a:lnTo>
                    <a:pt x="9" y="36"/>
                  </a:lnTo>
                  <a:lnTo>
                    <a:pt x="6" y="32"/>
                  </a:lnTo>
                  <a:lnTo>
                    <a:pt x="2" y="28"/>
                  </a:lnTo>
                  <a:lnTo>
                    <a:pt x="2" y="27"/>
                  </a:lnTo>
                  <a:lnTo>
                    <a:pt x="0" y="23"/>
                  </a:lnTo>
                  <a:lnTo>
                    <a:pt x="2" y="17"/>
                  </a:lnTo>
                  <a:lnTo>
                    <a:pt x="2" y="11"/>
                  </a:lnTo>
                </a:path>
              </a:pathLst>
            </a:custGeom>
            <a:noFill/>
            <a:ln w="3175">
              <a:solidFill>
                <a:srgbClr val="1F1A17"/>
              </a:solidFill>
              <a:prstDash val="solid"/>
              <a:round/>
              <a:headEnd/>
              <a:tailEnd/>
            </a:ln>
          </p:spPr>
          <p:txBody>
            <a:bodyPr/>
            <a:lstStyle/>
            <a:p>
              <a:endParaRPr lang="pt-BR"/>
            </a:p>
          </p:txBody>
        </p:sp>
        <p:sp>
          <p:nvSpPr>
            <p:cNvPr id="356716" name="Freeform 364"/>
            <p:cNvSpPr>
              <a:spLocks/>
            </p:cNvSpPr>
            <p:nvPr/>
          </p:nvSpPr>
          <p:spPr bwMode="auto">
            <a:xfrm>
              <a:off x="4476" y="3229"/>
              <a:ext cx="6" cy="6"/>
            </a:xfrm>
            <a:custGeom>
              <a:avLst/>
              <a:gdLst/>
              <a:ahLst/>
              <a:cxnLst>
                <a:cxn ang="0">
                  <a:pos x="2" y="6"/>
                </a:cxn>
                <a:cxn ang="0">
                  <a:pos x="2" y="6"/>
                </a:cxn>
                <a:cxn ang="0">
                  <a:pos x="4" y="4"/>
                </a:cxn>
                <a:cxn ang="0">
                  <a:pos x="6" y="0"/>
                </a:cxn>
                <a:cxn ang="0">
                  <a:pos x="4" y="0"/>
                </a:cxn>
                <a:cxn ang="0">
                  <a:pos x="2" y="2"/>
                </a:cxn>
                <a:cxn ang="0">
                  <a:pos x="0" y="4"/>
                </a:cxn>
                <a:cxn ang="0">
                  <a:pos x="0" y="4"/>
                </a:cxn>
                <a:cxn ang="0">
                  <a:pos x="2" y="6"/>
                </a:cxn>
              </a:cxnLst>
              <a:rect l="0" t="0" r="r" b="b"/>
              <a:pathLst>
                <a:path w="6" h="6">
                  <a:moveTo>
                    <a:pt x="2" y="6"/>
                  </a:moveTo>
                  <a:lnTo>
                    <a:pt x="2" y="6"/>
                  </a:lnTo>
                  <a:lnTo>
                    <a:pt x="4" y="4"/>
                  </a:lnTo>
                  <a:lnTo>
                    <a:pt x="6" y="0"/>
                  </a:lnTo>
                  <a:lnTo>
                    <a:pt x="4" y="0"/>
                  </a:lnTo>
                  <a:lnTo>
                    <a:pt x="2" y="2"/>
                  </a:lnTo>
                  <a:lnTo>
                    <a:pt x="0" y="4"/>
                  </a:lnTo>
                  <a:lnTo>
                    <a:pt x="0" y="4"/>
                  </a:lnTo>
                  <a:lnTo>
                    <a:pt x="2" y="6"/>
                  </a:lnTo>
                  <a:close/>
                </a:path>
              </a:pathLst>
            </a:custGeom>
            <a:solidFill>
              <a:srgbClr val="1F1A17"/>
            </a:solidFill>
            <a:ln w="9525">
              <a:noFill/>
              <a:round/>
              <a:headEnd/>
              <a:tailEnd/>
            </a:ln>
          </p:spPr>
          <p:txBody>
            <a:bodyPr/>
            <a:lstStyle/>
            <a:p>
              <a:endParaRPr lang="pt-BR"/>
            </a:p>
          </p:txBody>
        </p:sp>
        <p:sp>
          <p:nvSpPr>
            <p:cNvPr id="356717" name="Freeform 365"/>
            <p:cNvSpPr>
              <a:spLocks/>
            </p:cNvSpPr>
            <p:nvPr/>
          </p:nvSpPr>
          <p:spPr bwMode="auto">
            <a:xfrm>
              <a:off x="4476" y="3233"/>
              <a:ext cx="2" cy="6"/>
            </a:xfrm>
            <a:custGeom>
              <a:avLst/>
              <a:gdLst/>
              <a:ahLst/>
              <a:cxnLst>
                <a:cxn ang="0">
                  <a:pos x="2" y="6"/>
                </a:cxn>
                <a:cxn ang="0">
                  <a:pos x="2" y="6"/>
                </a:cxn>
                <a:cxn ang="0">
                  <a:pos x="2" y="4"/>
                </a:cxn>
                <a:cxn ang="0">
                  <a:pos x="2" y="2"/>
                </a:cxn>
                <a:cxn ang="0">
                  <a:pos x="0" y="0"/>
                </a:cxn>
                <a:cxn ang="0">
                  <a:pos x="0" y="4"/>
                </a:cxn>
                <a:cxn ang="0">
                  <a:pos x="0" y="6"/>
                </a:cxn>
                <a:cxn ang="0">
                  <a:pos x="0" y="6"/>
                </a:cxn>
                <a:cxn ang="0">
                  <a:pos x="2" y="6"/>
                </a:cxn>
              </a:cxnLst>
              <a:rect l="0" t="0" r="r" b="b"/>
              <a:pathLst>
                <a:path w="2" h="6">
                  <a:moveTo>
                    <a:pt x="2" y="6"/>
                  </a:moveTo>
                  <a:lnTo>
                    <a:pt x="2" y="6"/>
                  </a:lnTo>
                  <a:lnTo>
                    <a:pt x="2" y="4"/>
                  </a:lnTo>
                  <a:lnTo>
                    <a:pt x="2" y="2"/>
                  </a:lnTo>
                  <a:lnTo>
                    <a:pt x="0" y="0"/>
                  </a:lnTo>
                  <a:lnTo>
                    <a:pt x="0" y="4"/>
                  </a:lnTo>
                  <a:lnTo>
                    <a:pt x="0" y="6"/>
                  </a:lnTo>
                  <a:lnTo>
                    <a:pt x="0" y="6"/>
                  </a:lnTo>
                  <a:lnTo>
                    <a:pt x="2" y="6"/>
                  </a:lnTo>
                  <a:close/>
                </a:path>
              </a:pathLst>
            </a:custGeom>
            <a:solidFill>
              <a:srgbClr val="1F1A17"/>
            </a:solidFill>
            <a:ln w="9525">
              <a:noFill/>
              <a:round/>
              <a:headEnd/>
              <a:tailEnd/>
            </a:ln>
          </p:spPr>
          <p:txBody>
            <a:bodyPr/>
            <a:lstStyle/>
            <a:p>
              <a:endParaRPr lang="pt-BR"/>
            </a:p>
          </p:txBody>
        </p:sp>
        <p:sp>
          <p:nvSpPr>
            <p:cNvPr id="356718" name="Freeform 366"/>
            <p:cNvSpPr>
              <a:spLocks/>
            </p:cNvSpPr>
            <p:nvPr/>
          </p:nvSpPr>
          <p:spPr bwMode="auto">
            <a:xfrm>
              <a:off x="4476" y="3237"/>
              <a:ext cx="2" cy="2"/>
            </a:xfrm>
            <a:custGeom>
              <a:avLst/>
              <a:gdLst/>
              <a:ahLst/>
              <a:cxnLst>
                <a:cxn ang="0">
                  <a:pos x="0" y="0"/>
                </a:cxn>
                <a:cxn ang="0">
                  <a:pos x="0" y="2"/>
                </a:cxn>
                <a:cxn ang="0">
                  <a:pos x="0" y="2"/>
                </a:cxn>
                <a:cxn ang="0">
                  <a:pos x="2" y="2"/>
                </a:cxn>
                <a:cxn ang="0">
                  <a:pos x="0" y="2"/>
                </a:cxn>
                <a:cxn ang="0">
                  <a:pos x="2" y="2"/>
                </a:cxn>
                <a:cxn ang="0">
                  <a:pos x="2" y="2"/>
                </a:cxn>
                <a:cxn ang="0">
                  <a:pos x="2" y="2"/>
                </a:cxn>
                <a:cxn ang="0">
                  <a:pos x="0" y="0"/>
                </a:cxn>
              </a:cxnLst>
              <a:rect l="0" t="0" r="r" b="b"/>
              <a:pathLst>
                <a:path w="2" h="2">
                  <a:moveTo>
                    <a:pt x="0" y="0"/>
                  </a:moveTo>
                  <a:lnTo>
                    <a:pt x="0" y="2"/>
                  </a:lnTo>
                  <a:lnTo>
                    <a:pt x="0" y="2"/>
                  </a:lnTo>
                  <a:lnTo>
                    <a:pt x="2" y="2"/>
                  </a:lnTo>
                  <a:lnTo>
                    <a:pt x="0" y="2"/>
                  </a:lnTo>
                  <a:lnTo>
                    <a:pt x="2" y="2"/>
                  </a:lnTo>
                  <a:lnTo>
                    <a:pt x="2" y="2"/>
                  </a:lnTo>
                  <a:lnTo>
                    <a:pt x="2" y="2"/>
                  </a:lnTo>
                  <a:lnTo>
                    <a:pt x="0" y="0"/>
                  </a:lnTo>
                  <a:close/>
                </a:path>
              </a:pathLst>
            </a:custGeom>
            <a:solidFill>
              <a:srgbClr val="1F1A17"/>
            </a:solidFill>
            <a:ln w="9525">
              <a:noFill/>
              <a:round/>
              <a:headEnd/>
              <a:tailEnd/>
            </a:ln>
          </p:spPr>
          <p:txBody>
            <a:bodyPr/>
            <a:lstStyle/>
            <a:p>
              <a:endParaRPr lang="pt-BR"/>
            </a:p>
          </p:txBody>
        </p:sp>
        <p:sp>
          <p:nvSpPr>
            <p:cNvPr id="356719" name="Freeform 367"/>
            <p:cNvSpPr>
              <a:spLocks/>
            </p:cNvSpPr>
            <p:nvPr/>
          </p:nvSpPr>
          <p:spPr bwMode="auto">
            <a:xfrm>
              <a:off x="4476" y="3233"/>
              <a:ext cx="16" cy="6"/>
            </a:xfrm>
            <a:custGeom>
              <a:avLst/>
              <a:gdLst/>
              <a:ahLst/>
              <a:cxnLst>
                <a:cxn ang="0">
                  <a:pos x="16" y="0"/>
                </a:cxn>
                <a:cxn ang="0">
                  <a:pos x="16" y="0"/>
                </a:cxn>
                <a:cxn ang="0">
                  <a:pos x="8" y="2"/>
                </a:cxn>
                <a:cxn ang="0">
                  <a:pos x="0" y="4"/>
                </a:cxn>
                <a:cxn ang="0">
                  <a:pos x="2" y="6"/>
                </a:cxn>
                <a:cxn ang="0">
                  <a:pos x="8" y="4"/>
                </a:cxn>
                <a:cxn ang="0">
                  <a:pos x="16" y="2"/>
                </a:cxn>
                <a:cxn ang="0">
                  <a:pos x="16" y="2"/>
                </a:cxn>
                <a:cxn ang="0">
                  <a:pos x="16" y="0"/>
                </a:cxn>
              </a:cxnLst>
              <a:rect l="0" t="0" r="r" b="b"/>
              <a:pathLst>
                <a:path w="16" h="6">
                  <a:moveTo>
                    <a:pt x="16" y="0"/>
                  </a:moveTo>
                  <a:lnTo>
                    <a:pt x="16" y="0"/>
                  </a:lnTo>
                  <a:lnTo>
                    <a:pt x="8" y="2"/>
                  </a:lnTo>
                  <a:lnTo>
                    <a:pt x="0" y="4"/>
                  </a:lnTo>
                  <a:lnTo>
                    <a:pt x="2" y="6"/>
                  </a:lnTo>
                  <a:lnTo>
                    <a:pt x="8" y="4"/>
                  </a:lnTo>
                  <a:lnTo>
                    <a:pt x="16" y="2"/>
                  </a:lnTo>
                  <a:lnTo>
                    <a:pt x="16" y="2"/>
                  </a:lnTo>
                  <a:lnTo>
                    <a:pt x="16" y="0"/>
                  </a:lnTo>
                  <a:close/>
                </a:path>
              </a:pathLst>
            </a:custGeom>
            <a:solidFill>
              <a:srgbClr val="1F1A17"/>
            </a:solidFill>
            <a:ln w="9525">
              <a:noFill/>
              <a:round/>
              <a:headEnd/>
              <a:tailEnd/>
            </a:ln>
          </p:spPr>
          <p:txBody>
            <a:bodyPr/>
            <a:lstStyle/>
            <a:p>
              <a:endParaRPr lang="pt-BR"/>
            </a:p>
          </p:txBody>
        </p:sp>
        <p:sp>
          <p:nvSpPr>
            <p:cNvPr id="356720" name="Freeform 368"/>
            <p:cNvSpPr>
              <a:spLocks/>
            </p:cNvSpPr>
            <p:nvPr/>
          </p:nvSpPr>
          <p:spPr bwMode="auto">
            <a:xfrm>
              <a:off x="4492" y="3233"/>
              <a:ext cx="1" cy="2"/>
            </a:xfrm>
            <a:custGeom>
              <a:avLst/>
              <a:gdLst/>
              <a:ahLst/>
              <a:cxnLst>
                <a:cxn ang="0">
                  <a:pos x="0" y="0"/>
                </a:cxn>
                <a:cxn ang="0">
                  <a:pos x="0" y="0"/>
                </a:cxn>
                <a:cxn ang="0">
                  <a:pos x="0" y="0"/>
                </a:cxn>
                <a:cxn ang="0">
                  <a:pos x="0" y="0"/>
                </a:cxn>
                <a:cxn ang="0">
                  <a:pos x="0" y="0"/>
                </a:cxn>
                <a:cxn ang="0">
                  <a:pos x="0" y="0"/>
                </a:cxn>
                <a:cxn ang="0">
                  <a:pos x="0" y="0"/>
                </a:cxn>
                <a:cxn ang="0">
                  <a:pos x="0" y="2"/>
                </a:cxn>
                <a:cxn ang="0">
                  <a:pos x="0" y="0"/>
                </a:cxn>
              </a:cxnLst>
              <a:rect l="0" t="0" r="r" b="b"/>
              <a:pathLst>
                <a:path h="2">
                  <a:moveTo>
                    <a:pt x="0" y="0"/>
                  </a:moveTo>
                  <a:lnTo>
                    <a:pt x="0" y="0"/>
                  </a:lnTo>
                  <a:lnTo>
                    <a:pt x="0" y="0"/>
                  </a:lnTo>
                  <a:lnTo>
                    <a:pt x="0" y="0"/>
                  </a:lnTo>
                  <a:lnTo>
                    <a:pt x="0" y="0"/>
                  </a:lnTo>
                  <a:lnTo>
                    <a:pt x="0" y="0"/>
                  </a:lnTo>
                  <a:lnTo>
                    <a:pt x="0" y="0"/>
                  </a:lnTo>
                  <a:lnTo>
                    <a:pt x="0" y="2"/>
                  </a:lnTo>
                  <a:lnTo>
                    <a:pt x="0" y="0"/>
                  </a:lnTo>
                  <a:close/>
                </a:path>
              </a:pathLst>
            </a:custGeom>
            <a:solidFill>
              <a:srgbClr val="1F1A17"/>
            </a:solidFill>
            <a:ln w="9525">
              <a:noFill/>
              <a:round/>
              <a:headEnd/>
              <a:tailEnd/>
            </a:ln>
          </p:spPr>
          <p:txBody>
            <a:bodyPr/>
            <a:lstStyle/>
            <a:p>
              <a:endParaRPr lang="pt-BR"/>
            </a:p>
          </p:txBody>
        </p:sp>
        <p:sp>
          <p:nvSpPr>
            <p:cNvPr id="356721" name="Freeform 369"/>
            <p:cNvSpPr>
              <a:spLocks/>
            </p:cNvSpPr>
            <p:nvPr/>
          </p:nvSpPr>
          <p:spPr bwMode="auto">
            <a:xfrm>
              <a:off x="4492" y="3231"/>
              <a:ext cx="7" cy="4"/>
            </a:xfrm>
            <a:custGeom>
              <a:avLst/>
              <a:gdLst/>
              <a:ahLst/>
              <a:cxnLst>
                <a:cxn ang="0">
                  <a:pos x="7" y="0"/>
                </a:cxn>
                <a:cxn ang="0">
                  <a:pos x="7" y="0"/>
                </a:cxn>
                <a:cxn ang="0">
                  <a:pos x="4" y="0"/>
                </a:cxn>
                <a:cxn ang="0">
                  <a:pos x="0" y="2"/>
                </a:cxn>
                <a:cxn ang="0">
                  <a:pos x="0" y="4"/>
                </a:cxn>
                <a:cxn ang="0">
                  <a:pos x="4" y="4"/>
                </a:cxn>
                <a:cxn ang="0">
                  <a:pos x="6" y="4"/>
                </a:cxn>
                <a:cxn ang="0">
                  <a:pos x="6" y="4"/>
                </a:cxn>
                <a:cxn ang="0">
                  <a:pos x="7" y="0"/>
                </a:cxn>
              </a:cxnLst>
              <a:rect l="0" t="0" r="r" b="b"/>
              <a:pathLst>
                <a:path w="7" h="4">
                  <a:moveTo>
                    <a:pt x="7" y="0"/>
                  </a:moveTo>
                  <a:lnTo>
                    <a:pt x="7" y="0"/>
                  </a:lnTo>
                  <a:lnTo>
                    <a:pt x="4" y="0"/>
                  </a:lnTo>
                  <a:lnTo>
                    <a:pt x="0" y="2"/>
                  </a:lnTo>
                  <a:lnTo>
                    <a:pt x="0" y="4"/>
                  </a:lnTo>
                  <a:lnTo>
                    <a:pt x="4" y="4"/>
                  </a:lnTo>
                  <a:lnTo>
                    <a:pt x="6" y="4"/>
                  </a:lnTo>
                  <a:lnTo>
                    <a:pt x="6" y="4"/>
                  </a:lnTo>
                  <a:lnTo>
                    <a:pt x="7" y="0"/>
                  </a:lnTo>
                  <a:close/>
                </a:path>
              </a:pathLst>
            </a:custGeom>
            <a:solidFill>
              <a:srgbClr val="1F1A17"/>
            </a:solidFill>
            <a:ln w="9525">
              <a:noFill/>
              <a:round/>
              <a:headEnd/>
              <a:tailEnd/>
            </a:ln>
          </p:spPr>
          <p:txBody>
            <a:bodyPr/>
            <a:lstStyle/>
            <a:p>
              <a:endParaRPr lang="pt-BR"/>
            </a:p>
          </p:txBody>
        </p:sp>
        <p:sp>
          <p:nvSpPr>
            <p:cNvPr id="356722" name="Freeform 370"/>
            <p:cNvSpPr>
              <a:spLocks/>
            </p:cNvSpPr>
            <p:nvPr/>
          </p:nvSpPr>
          <p:spPr bwMode="auto">
            <a:xfrm>
              <a:off x="4498" y="3231"/>
              <a:ext cx="3" cy="10"/>
            </a:xfrm>
            <a:custGeom>
              <a:avLst/>
              <a:gdLst/>
              <a:ahLst/>
              <a:cxnLst>
                <a:cxn ang="0">
                  <a:pos x="1" y="10"/>
                </a:cxn>
                <a:cxn ang="0">
                  <a:pos x="3" y="6"/>
                </a:cxn>
                <a:cxn ang="0">
                  <a:pos x="1" y="0"/>
                </a:cxn>
                <a:cxn ang="0">
                  <a:pos x="0" y="4"/>
                </a:cxn>
                <a:cxn ang="0">
                  <a:pos x="0" y="6"/>
                </a:cxn>
                <a:cxn ang="0">
                  <a:pos x="0" y="10"/>
                </a:cxn>
                <a:cxn ang="0">
                  <a:pos x="1" y="10"/>
                </a:cxn>
              </a:cxnLst>
              <a:rect l="0" t="0" r="r" b="b"/>
              <a:pathLst>
                <a:path w="3" h="10">
                  <a:moveTo>
                    <a:pt x="1" y="10"/>
                  </a:moveTo>
                  <a:lnTo>
                    <a:pt x="3" y="6"/>
                  </a:lnTo>
                  <a:lnTo>
                    <a:pt x="1" y="0"/>
                  </a:lnTo>
                  <a:lnTo>
                    <a:pt x="0" y="4"/>
                  </a:lnTo>
                  <a:lnTo>
                    <a:pt x="0" y="6"/>
                  </a:lnTo>
                  <a:lnTo>
                    <a:pt x="0" y="10"/>
                  </a:lnTo>
                  <a:lnTo>
                    <a:pt x="1" y="10"/>
                  </a:lnTo>
                  <a:close/>
                </a:path>
              </a:pathLst>
            </a:custGeom>
            <a:solidFill>
              <a:srgbClr val="1F1A17"/>
            </a:solidFill>
            <a:ln w="9525">
              <a:noFill/>
              <a:round/>
              <a:headEnd/>
              <a:tailEnd/>
            </a:ln>
          </p:spPr>
          <p:txBody>
            <a:bodyPr/>
            <a:lstStyle/>
            <a:p>
              <a:endParaRPr lang="pt-BR"/>
            </a:p>
          </p:txBody>
        </p:sp>
        <p:sp>
          <p:nvSpPr>
            <p:cNvPr id="356723" name="Freeform 371"/>
            <p:cNvSpPr>
              <a:spLocks/>
            </p:cNvSpPr>
            <p:nvPr/>
          </p:nvSpPr>
          <p:spPr bwMode="auto">
            <a:xfrm>
              <a:off x="4536" y="3216"/>
              <a:ext cx="8" cy="7"/>
            </a:xfrm>
            <a:custGeom>
              <a:avLst/>
              <a:gdLst/>
              <a:ahLst/>
              <a:cxnLst>
                <a:cxn ang="0">
                  <a:pos x="8" y="0"/>
                </a:cxn>
                <a:cxn ang="0">
                  <a:pos x="8" y="0"/>
                </a:cxn>
                <a:cxn ang="0">
                  <a:pos x="4" y="2"/>
                </a:cxn>
                <a:cxn ang="0">
                  <a:pos x="0" y="6"/>
                </a:cxn>
                <a:cxn ang="0">
                  <a:pos x="2" y="7"/>
                </a:cxn>
                <a:cxn ang="0">
                  <a:pos x="6" y="4"/>
                </a:cxn>
                <a:cxn ang="0">
                  <a:pos x="8" y="2"/>
                </a:cxn>
                <a:cxn ang="0">
                  <a:pos x="8" y="2"/>
                </a:cxn>
                <a:cxn ang="0">
                  <a:pos x="8" y="0"/>
                </a:cxn>
              </a:cxnLst>
              <a:rect l="0" t="0" r="r" b="b"/>
              <a:pathLst>
                <a:path w="8" h="7">
                  <a:moveTo>
                    <a:pt x="8" y="0"/>
                  </a:moveTo>
                  <a:lnTo>
                    <a:pt x="8" y="0"/>
                  </a:lnTo>
                  <a:lnTo>
                    <a:pt x="4" y="2"/>
                  </a:lnTo>
                  <a:lnTo>
                    <a:pt x="0" y="6"/>
                  </a:lnTo>
                  <a:lnTo>
                    <a:pt x="2" y="7"/>
                  </a:lnTo>
                  <a:lnTo>
                    <a:pt x="6" y="4"/>
                  </a:lnTo>
                  <a:lnTo>
                    <a:pt x="8" y="2"/>
                  </a:lnTo>
                  <a:lnTo>
                    <a:pt x="8" y="2"/>
                  </a:lnTo>
                  <a:lnTo>
                    <a:pt x="8" y="0"/>
                  </a:lnTo>
                  <a:close/>
                </a:path>
              </a:pathLst>
            </a:custGeom>
            <a:solidFill>
              <a:srgbClr val="1F1A17"/>
            </a:solidFill>
            <a:ln w="9525">
              <a:noFill/>
              <a:round/>
              <a:headEnd/>
              <a:tailEnd/>
            </a:ln>
          </p:spPr>
          <p:txBody>
            <a:bodyPr/>
            <a:lstStyle/>
            <a:p>
              <a:endParaRPr lang="pt-BR"/>
            </a:p>
          </p:txBody>
        </p:sp>
        <p:sp>
          <p:nvSpPr>
            <p:cNvPr id="356724" name="Freeform 372"/>
            <p:cNvSpPr>
              <a:spLocks/>
            </p:cNvSpPr>
            <p:nvPr/>
          </p:nvSpPr>
          <p:spPr bwMode="auto">
            <a:xfrm>
              <a:off x="4544" y="3216"/>
              <a:ext cx="9" cy="4"/>
            </a:xfrm>
            <a:custGeom>
              <a:avLst/>
              <a:gdLst/>
              <a:ahLst/>
              <a:cxnLst>
                <a:cxn ang="0">
                  <a:pos x="7" y="2"/>
                </a:cxn>
                <a:cxn ang="0">
                  <a:pos x="7" y="2"/>
                </a:cxn>
                <a:cxn ang="0">
                  <a:pos x="3" y="0"/>
                </a:cxn>
                <a:cxn ang="0">
                  <a:pos x="0" y="0"/>
                </a:cxn>
                <a:cxn ang="0">
                  <a:pos x="0" y="2"/>
                </a:cxn>
                <a:cxn ang="0">
                  <a:pos x="3" y="4"/>
                </a:cxn>
                <a:cxn ang="0">
                  <a:pos x="9" y="4"/>
                </a:cxn>
                <a:cxn ang="0">
                  <a:pos x="9" y="4"/>
                </a:cxn>
                <a:cxn ang="0">
                  <a:pos x="7" y="2"/>
                </a:cxn>
              </a:cxnLst>
              <a:rect l="0" t="0" r="r" b="b"/>
              <a:pathLst>
                <a:path w="9" h="4">
                  <a:moveTo>
                    <a:pt x="7" y="2"/>
                  </a:moveTo>
                  <a:lnTo>
                    <a:pt x="7" y="2"/>
                  </a:lnTo>
                  <a:lnTo>
                    <a:pt x="3" y="0"/>
                  </a:lnTo>
                  <a:lnTo>
                    <a:pt x="0" y="0"/>
                  </a:lnTo>
                  <a:lnTo>
                    <a:pt x="0" y="2"/>
                  </a:lnTo>
                  <a:lnTo>
                    <a:pt x="3" y="4"/>
                  </a:lnTo>
                  <a:lnTo>
                    <a:pt x="9" y="4"/>
                  </a:lnTo>
                  <a:lnTo>
                    <a:pt x="9" y="4"/>
                  </a:lnTo>
                  <a:lnTo>
                    <a:pt x="7" y="2"/>
                  </a:lnTo>
                  <a:close/>
                </a:path>
              </a:pathLst>
            </a:custGeom>
            <a:solidFill>
              <a:srgbClr val="1F1A17"/>
            </a:solidFill>
            <a:ln w="9525">
              <a:noFill/>
              <a:round/>
              <a:headEnd/>
              <a:tailEnd/>
            </a:ln>
          </p:spPr>
          <p:txBody>
            <a:bodyPr/>
            <a:lstStyle/>
            <a:p>
              <a:endParaRPr lang="pt-BR"/>
            </a:p>
          </p:txBody>
        </p:sp>
        <p:sp>
          <p:nvSpPr>
            <p:cNvPr id="356725" name="Freeform 373"/>
            <p:cNvSpPr>
              <a:spLocks/>
            </p:cNvSpPr>
            <p:nvPr/>
          </p:nvSpPr>
          <p:spPr bwMode="auto">
            <a:xfrm>
              <a:off x="4551" y="3210"/>
              <a:ext cx="10" cy="10"/>
            </a:xfrm>
            <a:custGeom>
              <a:avLst/>
              <a:gdLst/>
              <a:ahLst/>
              <a:cxnLst>
                <a:cxn ang="0">
                  <a:pos x="8" y="0"/>
                </a:cxn>
                <a:cxn ang="0">
                  <a:pos x="4" y="4"/>
                </a:cxn>
                <a:cxn ang="0">
                  <a:pos x="0" y="8"/>
                </a:cxn>
                <a:cxn ang="0">
                  <a:pos x="2" y="10"/>
                </a:cxn>
                <a:cxn ang="0">
                  <a:pos x="6" y="6"/>
                </a:cxn>
                <a:cxn ang="0">
                  <a:pos x="10" y="2"/>
                </a:cxn>
                <a:cxn ang="0">
                  <a:pos x="8" y="0"/>
                </a:cxn>
              </a:cxnLst>
              <a:rect l="0" t="0" r="r" b="b"/>
              <a:pathLst>
                <a:path w="10" h="10">
                  <a:moveTo>
                    <a:pt x="8" y="0"/>
                  </a:moveTo>
                  <a:lnTo>
                    <a:pt x="4" y="4"/>
                  </a:lnTo>
                  <a:lnTo>
                    <a:pt x="0" y="8"/>
                  </a:lnTo>
                  <a:lnTo>
                    <a:pt x="2" y="10"/>
                  </a:lnTo>
                  <a:lnTo>
                    <a:pt x="6" y="6"/>
                  </a:lnTo>
                  <a:lnTo>
                    <a:pt x="10" y="2"/>
                  </a:lnTo>
                  <a:lnTo>
                    <a:pt x="8" y="0"/>
                  </a:lnTo>
                  <a:close/>
                </a:path>
              </a:pathLst>
            </a:custGeom>
            <a:solidFill>
              <a:srgbClr val="1F1A17"/>
            </a:solidFill>
            <a:ln w="9525">
              <a:noFill/>
              <a:round/>
              <a:headEnd/>
              <a:tailEnd/>
            </a:ln>
          </p:spPr>
          <p:txBody>
            <a:bodyPr/>
            <a:lstStyle/>
            <a:p>
              <a:endParaRPr lang="pt-BR"/>
            </a:p>
          </p:txBody>
        </p:sp>
        <p:sp>
          <p:nvSpPr>
            <p:cNvPr id="356726" name="Freeform 374"/>
            <p:cNvSpPr>
              <a:spLocks/>
            </p:cNvSpPr>
            <p:nvPr/>
          </p:nvSpPr>
          <p:spPr bwMode="auto">
            <a:xfrm>
              <a:off x="4584" y="3237"/>
              <a:ext cx="8" cy="6"/>
            </a:xfrm>
            <a:custGeom>
              <a:avLst/>
              <a:gdLst/>
              <a:ahLst/>
              <a:cxnLst>
                <a:cxn ang="0">
                  <a:pos x="2" y="6"/>
                </a:cxn>
                <a:cxn ang="0">
                  <a:pos x="2" y="6"/>
                </a:cxn>
                <a:cxn ang="0">
                  <a:pos x="4" y="4"/>
                </a:cxn>
                <a:cxn ang="0">
                  <a:pos x="8" y="2"/>
                </a:cxn>
                <a:cxn ang="0">
                  <a:pos x="6" y="0"/>
                </a:cxn>
                <a:cxn ang="0">
                  <a:pos x="2" y="2"/>
                </a:cxn>
                <a:cxn ang="0">
                  <a:pos x="0" y="6"/>
                </a:cxn>
                <a:cxn ang="0">
                  <a:pos x="0" y="6"/>
                </a:cxn>
                <a:cxn ang="0">
                  <a:pos x="2" y="6"/>
                </a:cxn>
              </a:cxnLst>
              <a:rect l="0" t="0" r="r" b="b"/>
              <a:pathLst>
                <a:path w="8" h="6">
                  <a:moveTo>
                    <a:pt x="2" y="6"/>
                  </a:moveTo>
                  <a:lnTo>
                    <a:pt x="2" y="6"/>
                  </a:lnTo>
                  <a:lnTo>
                    <a:pt x="4" y="4"/>
                  </a:lnTo>
                  <a:lnTo>
                    <a:pt x="8" y="2"/>
                  </a:lnTo>
                  <a:lnTo>
                    <a:pt x="6" y="0"/>
                  </a:lnTo>
                  <a:lnTo>
                    <a:pt x="2" y="2"/>
                  </a:lnTo>
                  <a:lnTo>
                    <a:pt x="0" y="6"/>
                  </a:lnTo>
                  <a:lnTo>
                    <a:pt x="0" y="6"/>
                  </a:lnTo>
                  <a:lnTo>
                    <a:pt x="2" y="6"/>
                  </a:lnTo>
                  <a:close/>
                </a:path>
              </a:pathLst>
            </a:custGeom>
            <a:solidFill>
              <a:srgbClr val="1F1A17"/>
            </a:solidFill>
            <a:ln w="9525">
              <a:noFill/>
              <a:round/>
              <a:headEnd/>
              <a:tailEnd/>
            </a:ln>
          </p:spPr>
          <p:txBody>
            <a:bodyPr/>
            <a:lstStyle/>
            <a:p>
              <a:endParaRPr lang="pt-BR"/>
            </a:p>
          </p:txBody>
        </p:sp>
        <p:sp>
          <p:nvSpPr>
            <p:cNvPr id="356727" name="Freeform 375"/>
            <p:cNvSpPr>
              <a:spLocks/>
            </p:cNvSpPr>
            <p:nvPr/>
          </p:nvSpPr>
          <p:spPr bwMode="auto">
            <a:xfrm>
              <a:off x="4584" y="3243"/>
              <a:ext cx="8" cy="9"/>
            </a:xfrm>
            <a:custGeom>
              <a:avLst/>
              <a:gdLst/>
              <a:ahLst/>
              <a:cxnLst>
                <a:cxn ang="0">
                  <a:pos x="8" y="7"/>
                </a:cxn>
                <a:cxn ang="0">
                  <a:pos x="8" y="7"/>
                </a:cxn>
                <a:cxn ang="0">
                  <a:pos x="4" y="3"/>
                </a:cxn>
                <a:cxn ang="0">
                  <a:pos x="2" y="0"/>
                </a:cxn>
                <a:cxn ang="0">
                  <a:pos x="0" y="0"/>
                </a:cxn>
                <a:cxn ang="0">
                  <a:pos x="2" y="5"/>
                </a:cxn>
                <a:cxn ang="0">
                  <a:pos x="4" y="9"/>
                </a:cxn>
                <a:cxn ang="0">
                  <a:pos x="4" y="9"/>
                </a:cxn>
                <a:cxn ang="0">
                  <a:pos x="8" y="7"/>
                </a:cxn>
              </a:cxnLst>
              <a:rect l="0" t="0" r="r" b="b"/>
              <a:pathLst>
                <a:path w="8" h="9">
                  <a:moveTo>
                    <a:pt x="8" y="7"/>
                  </a:moveTo>
                  <a:lnTo>
                    <a:pt x="8" y="7"/>
                  </a:lnTo>
                  <a:lnTo>
                    <a:pt x="4" y="3"/>
                  </a:lnTo>
                  <a:lnTo>
                    <a:pt x="2" y="0"/>
                  </a:lnTo>
                  <a:lnTo>
                    <a:pt x="0" y="0"/>
                  </a:lnTo>
                  <a:lnTo>
                    <a:pt x="2" y="5"/>
                  </a:lnTo>
                  <a:lnTo>
                    <a:pt x="4" y="9"/>
                  </a:lnTo>
                  <a:lnTo>
                    <a:pt x="4" y="9"/>
                  </a:lnTo>
                  <a:lnTo>
                    <a:pt x="8" y="7"/>
                  </a:lnTo>
                  <a:close/>
                </a:path>
              </a:pathLst>
            </a:custGeom>
            <a:solidFill>
              <a:srgbClr val="1F1A17"/>
            </a:solidFill>
            <a:ln w="9525">
              <a:noFill/>
              <a:round/>
              <a:headEnd/>
              <a:tailEnd/>
            </a:ln>
          </p:spPr>
          <p:txBody>
            <a:bodyPr/>
            <a:lstStyle/>
            <a:p>
              <a:endParaRPr lang="pt-BR"/>
            </a:p>
          </p:txBody>
        </p:sp>
        <p:sp>
          <p:nvSpPr>
            <p:cNvPr id="356728" name="Freeform 376"/>
            <p:cNvSpPr>
              <a:spLocks/>
            </p:cNvSpPr>
            <p:nvPr/>
          </p:nvSpPr>
          <p:spPr bwMode="auto">
            <a:xfrm>
              <a:off x="4588" y="3250"/>
              <a:ext cx="7" cy="10"/>
            </a:xfrm>
            <a:custGeom>
              <a:avLst/>
              <a:gdLst/>
              <a:ahLst/>
              <a:cxnLst>
                <a:cxn ang="0">
                  <a:pos x="7" y="8"/>
                </a:cxn>
                <a:cxn ang="0">
                  <a:pos x="5" y="8"/>
                </a:cxn>
                <a:cxn ang="0">
                  <a:pos x="5" y="4"/>
                </a:cxn>
                <a:cxn ang="0">
                  <a:pos x="4" y="0"/>
                </a:cxn>
                <a:cxn ang="0">
                  <a:pos x="0" y="2"/>
                </a:cxn>
                <a:cxn ang="0">
                  <a:pos x="2" y="6"/>
                </a:cxn>
                <a:cxn ang="0">
                  <a:pos x="4" y="10"/>
                </a:cxn>
                <a:cxn ang="0">
                  <a:pos x="4" y="8"/>
                </a:cxn>
                <a:cxn ang="0">
                  <a:pos x="7" y="8"/>
                </a:cxn>
              </a:cxnLst>
              <a:rect l="0" t="0" r="r" b="b"/>
              <a:pathLst>
                <a:path w="7" h="10">
                  <a:moveTo>
                    <a:pt x="7" y="8"/>
                  </a:moveTo>
                  <a:lnTo>
                    <a:pt x="5" y="8"/>
                  </a:lnTo>
                  <a:lnTo>
                    <a:pt x="5" y="4"/>
                  </a:lnTo>
                  <a:lnTo>
                    <a:pt x="4" y="0"/>
                  </a:lnTo>
                  <a:lnTo>
                    <a:pt x="0" y="2"/>
                  </a:lnTo>
                  <a:lnTo>
                    <a:pt x="2" y="6"/>
                  </a:lnTo>
                  <a:lnTo>
                    <a:pt x="4" y="10"/>
                  </a:lnTo>
                  <a:lnTo>
                    <a:pt x="4" y="8"/>
                  </a:lnTo>
                  <a:lnTo>
                    <a:pt x="7" y="8"/>
                  </a:lnTo>
                  <a:close/>
                </a:path>
              </a:pathLst>
            </a:custGeom>
            <a:solidFill>
              <a:srgbClr val="1F1A17"/>
            </a:solidFill>
            <a:ln w="9525">
              <a:noFill/>
              <a:round/>
              <a:headEnd/>
              <a:tailEnd/>
            </a:ln>
          </p:spPr>
          <p:txBody>
            <a:bodyPr/>
            <a:lstStyle/>
            <a:p>
              <a:endParaRPr lang="pt-BR"/>
            </a:p>
          </p:txBody>
        </p:sp>
        <p:sp>
          <p:nvSpPr>
            <p:cNvPr id="356729" name="Freeform 377"/>
            <p:cNvSpPr>
              <a:spLocks/>
            </p:cNvSpPr>
            <p:nvPr/>
          </p:nvSpPr>
          <p:spPr bwMode="auto">
            <a:xfrm>
              <a:off x="4592" y="3258"/>
              <a:ext cx="3" cy="2"/>
            </a:xfrm>
            <a:custGeom>
              <a:avLst/>
              <a:gdLst/>
              <a:ahLst/>
              <a:cxnLst>
                <a:cxn ang="0">
                  <a:pos x="0" y="0"/>
                </a:cxn>
                <a:cxn ang="0">
                  <a:pos x="3" y="0"/>
                </a:cxn>
                <a:cxn ang="0">
                  <a:pos x="3" y="0"/>
                </a:cxn>
                <a:cxn ang="0">
                  <a:pos x="0" y="0"/>
                </a:cxn>
                <a:cxn ang="0">
                  <a:pos x="0" y="2"/>
                </a:cxn>
                <a:cxn ang="0">
                  <a:pos x="3" y="0"/>
                </a:cxn>
                <a:cxn ang="0">
                  <a:pos x="0" y="0"/>
                </a:cxn>
              </a:cxnLst>
              <a:rect l="0" t="0" r="r" b="b"/>
              <a:pathLst>
                <a:path w="3" h="2">
                  <a:moveTo>
                    <a:pt x="0" y="0"/>
                  </a:moveTo>
                  <a:lnTo>
                    <a:pt x="3" y="0"/>
                  </a:lnTo>
                  <a:lnTo>
                    <a:pt x="3" y="0"/>
                  </a:lnTo>
                  <a:lnTo>
                    <a:pt x="0" y="0"/>
                  </a:lnTo>
                  <a:lnTo>
                    <a:pt x="0" y="2"/>
                  </a:lnTo>
                  <a:lnTo>
                    <a:pt x="3" y="0"/>
                  </a:lnTo>
                  <a:lnTo>
                    <a:pt x="0" y="0"/>
                  </a:lnTo>
                  <a:close/>
                </a:path>
              </a:pathLst>
            </a:custGeom>
            <a:solidFill>
              <a:srgbClr val="1F1A17"/>
            </a:solidFill>
            <a:ln w="9525">
              <a:noFill/>
              <a:round/>
              <a:headEnd/>
              <a:tailEnd/>
            </a:ln>
          </p:spPr>
          <p:txBody>
            <a:bodyPr/>
            <a:lstStyle/>
            <a:p>
              <a:endParaRPr lang="pt-BR"/>
            </a:p>
          </p:txBody>
        </p:sp>
        <p:sp>
          <p:nvSpPr>
            <p:cNvPr id="356730" name="Freeform 378"/>
            <p:cNvSpPr>
              <a:spLocks/>
            </p:cNvSpPr>
            <p:nvPr/>
          </p:nvSpPr>
          <p:spPr bwMode="auto">
            <a:xfrm>
              <a:off x="4461" y="3291"/>
              <a:ext cx="8" cy="7"/>
            </a:xfrm>
            <a:custGeom>
              <a:avLst/>
              <a:gdLst/>
              <a:ahLst/>
              <a:cxnLst>
                <a:cxn ang="0">
                  <a:pos x="8" y="5"/>
                </a:cxn>
                <a:cxn ang="0">
                  <a:pos x="8" y="5"/>
                </a:cxn>
                <a:cxn ang="0">
                  <a:pos x="6" y="2"/>
                </a:cxn>
                <a:cxn ang="0">
                  <a:pos x="4" y="0"/>
                </a:cxn>
                <a:cxn ang="0">
                  <a:pos x="0" y="0"/>
                </a:cxn>
                <a:cxn ang="0">
                  <a:pos x="2" y="3"/>
                </a:cxn>
                <a:cxn ang="0">
                  <a:pos x="4" y="7"/>
                </a:cxn>
                <a:cxn ang="0">
                  <a:pos x="4" y="7"/>
                </a:cxn>
                <a:cxn ang="0">
                  <a:pos x="8" y="5"/>
                </a:cxn>
              </a:cxnLst>
              <a:rect l="0" t="0" r="r" b="b"/>
              <a:pathLst>
                <a:path w="8" h="7">
                  <a:moveTo>
                    <a:pt x="8" y="5"/>
                  </a:moveTo>
                  <a:lnTo>
                    <a:pt x="8" y="5"/>
                  </a:lnTo>
                  <a:lnTo>
                    <a:pt x="6" y="2"/>
                  </a:lnTo>
                  <a:lnTo>
                    <a:pt x="4" y="0"/>
                  </a:lnTo>
                  <a:lnTo>
                    <a:pt x="0" y="0"/>
                  </a:lnTo>
                  <a:lnTo>
                    <a:pt x="2" y="3"/>
                  </a:lnTo>
                  <a:lnTo>
                    <a:pt x="4" y="7"/>
                  </a:lnTo>
                  <a:lnTo>
                    <a:pt x="4" y="7"/>
                  </a:lnTo>
                  <a:lnTo>
                    <a:pt x="8" y="5"/>
                  </a:lnTo>
                  <a:close/>
                </a:path>
              </a:pathLst>
            </a:custGeom>
            <a:solidFill>
              <a:srgbClr val="1F1A17"/>
            </a:solidFill>
            <a:ln w="9525">
              <a:noFill/>
              <a:round/>
              <a:headEnd/>
              <a:tailEnd/>
            </a:ln>
          </p:spPr>
          <p:txBody>
            <a:bodyPr/>
            <a:lstStyle/>
            <a:p>
              <a:endParaRPr lang="pt-BR"/>
            </a:p>
          </p:txBody>
        </p:sp>
        <p:sp>
          <p:nvSpPr>
            <p:cNvPr id="356731" name="Freeform 379"/>
            <p:cNvSpPr>
              <a:spLocks/>
            </p:cNvSpPr>
            <p:nvPr/>
          </p:nvSpPr>
          <p:spPr bwMode="auto">
            <a:xfrm>
              <a:off x="4465" y="3296"/>
              <a:ext cx="4" cy="10"/>
            </a:xfrm>
            <a:custGeom>
              <a:avLst/>
              <a:gdLst/>
              <a:ahLst/>
              <a:cxnLst>
                <a:cxn ang="0">
                  <a:pos x="4" y="10"/>
                </a:cxn>
                <a:cxn ang="0">
                  <a:pos x="4" y="10"/>
                </a:cxn>
                <a:cxn ang="0">
                  <a:pos x="4" y="6"/>
                </a:cxn>
                <a:cxn ang="0">
                  <a:pos x="4" y="0"/>
                </a:cxn>
                <a:cxn ang="0">
                  <a:pos x="0" y="2"/>
                </a:cxn>
                <a:cxn ang="0">
                  <a:pos x="0" y="6"/>
                </a:cxn>
                <a:cxn ang="0">
                  <a:pos x="0" y="10"/>
                </a:cxn>
                <a:cxn ang="0">
                  <a:pos x="0" y="10"/>
                </a:cxn>
                <a:cxn ang="0">
                  <a:pos x="4" y="10"/>
                </a:cxn>
              </a:cxnLst>
              <a:rect l="0" t="0" r="r" b="b"/>
              <a:pathLst>
                <a:path w="4" h="10">
                  <a:moveTo>
                    <a:pt x="4" y="10"/>
                  </a:moveTo>
                  <a:lnTo>
                    <a:pt x="4" y="10"/>
                  </a:lnTo>
                  <a:lnTo>
                    <a:pt x="4" y="6"/>
                  </a:lnTo>
                  <a:lnTo>
                    <a:pt x="4" y="0"/>
                  </a:lnTo>
                  <a:lnTo>
                    <a:pt x="0" y="2"/>
                  </a:lnTo>
                  <a:lnTo>
                    <a:pt x="0" y="6"/>
                  </a:lnTo>
                  <a:lnTo>
                    <a:pt x="0" y="10"/>
                  </a:lnTo>
                  <a:lnTo>
                    <a:pt x="0" y="10"/>
                  </a:lnTo>
                  <a:lnTo>
                    <a:pt x="4" y="10"/>
                  </a:lnTo>
                  <a:close/>
                </a:path>
              </a:pathLst>
            </a:custGeom>
            <a:solidFill>
              <a:srgbClr val="1F1A17"/>
            </a:solidFill>
            <a:ln w="9525">
              <a:noFill/>
              <a:round/>
              <a:headEnd/>
              <a:tailEnd/>
            </a:ln>
          </p:spPr>
          <p:txBody>
            <a:bodyPr/>
            <a:lstStyle/>
            <a:p>
              <a:endParaRPr lang="pt-BR"/>
            </a:p>
          </p:txBody>
        </p:sp>
        <p:sp>
          <p:nvSpPr>
            <p:cNvPr id="356732" name="Freeform 380"/>
            <p:cNvSpPr>
              <a:spLocks/>
            </p:cNvSpPr>
            <p:nvPr/>
          </p:nvSpPr>
          <p:spPr bwMode="auto">
            <a:xfrm>
              <a:off x="4461" y="3306"/>
              <a:ext cx="8" cy="4"/>
            </a:xfrm>
            <a:custGeom>
              <a:avLst/>
              <a:gdLst/>
              <a:ahLst/>
              <a:cxnLst>
                <a:cxn ang="0">
                  <a:pos x="2" y="4"/>
                </a:cxn>
                <a:cxn ang="0">
                  <a:pos x="2" y="4"/>
                </a:cxn>
                <a:cxn ang="0">
                  <a:pos x="4" y="4"/>
                </a:cxn>
                <a:cxn ang="0">
                  <a:pos x="8" y="0"/>
                </a:cxn>
                <a:cxn ang="0">
                  <a:pos x="4" y="0"/>
                </a:cxn>
                <a:cxn ang="0">
                  <a:pos x="2" y="2"/>
                </a:cxn>
                <a:cxn ang="0">
                  <a:pos x="0" y="4"/>
                </a:cxn>
                <a:cxn ang="0">
                  <a:pos x="0" y="4"/>
                </a:cxn>
                <a:cxn ang="0">
                  <a:pos x="2" y="4"/>
                </a:cxn>
              </a:cxnLst>
              <a:rect l="0" t="0" r="r" b="b"/>
              <a:pathLst>
                <a:path w="8" h="4">
                  <a:moveTo>
                    <a:pt x="2" y="4"/>
                  </a:moveTo>
                  <a:lnTo>
                    <a:pt x="2" y="4"/>
                  </a:lnTo>
                  <a:lnTo>
                    <a:pt x="4" y="4"/>
                  </a:lnTo>
                  <a:lnTo>
                    <a:pt x="8" y="0"/>
                  </a:lnTo>
                  <a:lnTo>
                    <a:pt x="4" y="0"/>
                  </a:lnTo>
                  <a:lnTo>
                    <a:pt x="2" y="2"/>
                  </a:lnTo>
                  <a:lnTo>
                    <a:pt x="0" y="4"/>
                  </a:lnTo>
                  <a:lnTo>
                    <a:pt x="0" y="4"/>
                  </a:lnTo>
                  <a:lnTo>
                    <a:pt x="2" y="4"/>
                  </a:lnTo>
                  <a:close/>
                </a:path>
              </a:pathLst>
            </a:custGeom>
            <a:solidFill>
              <a:srgbClr val="1F1A17"/>
            </a:solidFill>
            <a:ln w="9525">
              <a:noFill/>
              <a:round/>
              <a:headEnd/>
              <a:tailEnd/>
            </a:ln>
          </p:spPr>
          <p:txBody>
            <a:bodyPr/>
            <a:lstStyle/>
            <a:p>
              <a:endParaRPr lang="pt-BR"/>
            </a:p>
          </p:txBody>
        </p:sp>
        <p:sp>
          <p:nvSpPr>
            <p:cNvPr id="356733" name="Freeform 381"/>
            <p:cNvSpPr>
              <a:spLocks/>
            </p:cNvSpPr>
            <p:nvPr/>
          </p:nvSpPr>
          <p:spPr bwMode="auto">
            <a:xfrm>
              <a:off x="4461" y="3310"/>
              <a:ext cx="2" cy="9"/>
            </a:xfrm>
            <a:custGeom>
              <a:avLst/>
              <a:gdLst/>
              <a:ahLst/>
              <a:cxnLst>
                <a:cxn ang="0">
                  <a:pos x="2" y="9"/>
                </a:cxn>
                <a:cxn ang="0">
                  <a:pos x="2" y="4"/>
                </a:cxn>
                <a:cxn ang="0">
                  <a:pos x="2" y="0"/>
                </a:cxn>
                <a:cxn ang="0">
                  <a:pos x="0" y="0"/>
                </a:cxn>
                <a:cxn ang="0">
                  <a:pos x="0" y="4"/>
                </a:cxn>
                <a:cxn ang="0">
                  <a:pos x="0" y="9"/>
                </a:cxn>
                <a:cxn ang="0">
                  <a:pos x="2" y="9"/>
                </a:cxn>
              </a:cxnLst>
              <a:rect l="0" t="0" r="r" b="b"/>
              <a:pathLst>
                <a:path w="2" h="9">
                  <a:moveTo>
                    <a:pt x="2" y="9"/>
                  </a:moveTo>
                  <a:lnTo>
                    <a:pt x="2" y="4"/>
                  </a:lnTo>
                  <a:lnTo>
                    <a:pt x="2" y="0"/>
                  </a:lnTo>
                  <a:lnTo>
                    <a:pt x="0" y="0"/>
                  </a:lnTo>
                  <a:lnTo>
                    <a:pt x="0" y="4"/>
                  </a:lnTo>
                  <a:lnTo>
                    <a:pt x="0" y="9"/>
                  </a:lnTo>
                  <a:lnTo>
                    <a:pt x="2" y="9"/>
                  </a:lnTo>
                  <a:close/>
                </a:path>
              </a:pathLst>
            </a:custGeom>
            <a:solidFill>
              <a:srgbClr val="1F1A17"/>
            </a:solidFill>
            <a:ln w="9525">
              <a:noFill/>
              <a:round/>
              <a:headEnd/>
              <a:tailEnd/>
            </a:ln>
          </p:spPr>
          <p:txBody>
            <a:bodyPr/>
            <a:lstStyle/>
            <a:p>
              <a:endParaRPr lang="pt-BR"/>
            </a:p>
          </p:txBody>
        </p:sp>
        <p:sp>
          <p:nvSpPr>
            <p:cNvPr id="356734" name="Freeform 382"/>
            <p:cNvSpPr>
              <a:spLocks/>
            </p:cNvSpPr>
            <p:nvPr/>
          </p:nvSpPr>
          <p:spPr bwMode="auto">
            <a:xfrm>
              <a:off x="4308" y="2567"/>
              <a:ext cx="97" cy="83"/>
            </a:xfrm>
            <a:custGeom>
              <a:avLst/>
              <a:gdLst/>
              <a:ahLst/>
              <a:cxnLst>
                <a:cxn ang="0">
                  <a:pos x="97" y="37"/>
                </a:cxn>
                <a:cxn ang="0">
                  <a:pos x="97" y="44"/>
                </a:cxn>
                <a:cxn ang="0">
                  <a:pos x="95" y="60"/>
                </a:cxn>
                <a:cxn ang="0">
                  <a:pos x="90" y="71"/>
                </a:cxn>
                <a:cxn ang="0">
                  <a:pos x="88" y="75"/>
                </a:cxn>
                <a:cxn ang="0">
                  <a:pos x="84" y="79"/>
                </a:cxn>
                <a:cxn ang="0">
                  <a:pos x="78" y="81"/>
                </a:cxn>
                <a:cxn ang="0">
                  <a:pos x="74" y="83"/>
                </a:cxn>
                <a:cxn ang="0">
                  <a:pos x="0" y="83"/>
                </a:cxn>
                <a:cxn ang="0">
                  <a:pos x="0" y="0"/>
                </a:cxn>
                <a:cxn ang="0">
                  <a:pos x="74" y="0"/>
                </a:cxn>
                <a:cxn ang="0">
                  <a:pos x="78" y="0"/>
                </a:cxn>
                <a:cxn ang="0">
                  <a:pos x="84" y="2"/>
                </a:cxn>
                <a:cxn ang="0">
                  <a:pos x="88" y="6"/>
                </a:cxn>
                <a:cxn ang="0">
                  <a:pos x="90" y="10"/>
                </a:cxn>
                <a:cxn ang="0">
                  <a:pos x="95" y="21"/>
                </a:cxn>
                <a:cxn ang="0">
                  <a:pos x="97" y="37"/>
                </a:cxn>
              </a:cxnLst>
              <a:rect l="0" t="0" r="r" b="b"/>
              <a:pathLst>
                <a:path w="97" h="83">
                  <a:moveTo>
                    <a:pt x="97" y="37"/>
                  </a:moveTo>
                  <a:lnTo>
                    <a:pt x="97" y="44"/>
                  </a:lnTo>
                  <a:lnTo>
                    <a:pt x="95" y="60"/>
                  </a:lnTo>
                  <a:lnTo>
                    <a:pt x="90" y="71"/>
                  </a:lnTo>
                  <a:lnTo>
                    <a:pt x="88" y="75"/>
                  </a:lnTo>
                  <a:lnTo>
                    <a:pt x="84" y="79"/>
                  </a:lnTo>
                  <a:lnTo>
                    <a:pt x="78" y="81"/>
                  </a:lnTo>
                  <a:lnTo>
                    <a:pt x="74" y="83"/>
                  </a:lnTo>
                  <a:lnTo>
                    <a:pt x="0" y="83"/>
                  </a:lnTo>
                  <a:lnTo>
                    <a:pt x="0" y="0"/>
                  </a:lnTo>
                  <a:lnTo>
                    <a:pt x="74" y="0"/>
                  </a:lnTo>
                  <a:lnTo>
                    <a:pt x="78" y="0"/>
                  </a:lnTo>
                  <a:lnTo>
                    <a:pt x="84" y="2"/>
                  </a:lnTo>
                  <a:lnTo>
                    <a:pt x="88" y="6"/>
                  </a:lnTo>
                  <a:lnTo>
                    <a:pt x="90" y="10"/>
                  </a:lnTo>
                  <a:lnTo>
                    <a:pt x="95" y="21"/>
                  </a:lnTo>
                  <a:lnTo>
                    <a:pt x="97" y="37"/>
                  </a:lnTo>
                  <a:close/>
                </a:path>
              </a:pathLst>
            </a:custGeom>
            <a:solidFill>
              <a:srgbClr val="DA251D"/>
            </a:solidFill>
            <a:ln w="9525">
              <a:noFill/>
              <a:round/>
              <a:headEnd/>
              <a:tailEnd/>
            </a:ln>
          </p:spPr>
          <p:txBody>
            <a:bodyPr/>
            <a:lstStyle/>
            <a:p>
              <a:endParaRPr lang="pt-BR"/>
            </a:p>
          </p:txBody>
        </p:sp>
        <p:sp>
          <p:nvSpPr>
            <p:cNvPr id="356735" name="Freeform 383"/>
            <p:cNvSpPr>
              <a:spLocks/>
            </p:cNvSpPr>
            <p:nvPr/>
          </p:nvSpPr>
          <p:spPr bwMode="auto">
            <a:xfrm>
              <a:off x="4308" y="2567"/>
              <a:ext cx="97" cy="83"/>
            </a:xfrm>
            <a:custGeom>
              <a:avLst/>
              <a:gdLst/>
              <a:ahLst/>
              <a:cxnLst>
                <a:cxn ang="0">
                  <a:pos x="97" y="37"/>
                </a:cxn>
                <a:cxn ang="0">
                  <a:pos x="97" y="44"/>
                </a:cxn>
                <a:cxn ang="0">
                  <a:pos x="95" y="60"/>
                </a:cxn>
                <a:cxn ang="0">
                  <a:pos x="90" y="71"/>
                </a:cxn>
                <a:cxn ang="0">
                  <a:pos x="88" y="75"/>
                </a:cxn>
                <a:cxn ang="0">
                  <a:pos x="84" y="79"/>
                </a:cxn>
                <a:cxn ang="0">
                  <a:pos x="78" y="81"/>
                </a:cxn>
                <a:cxn ang="0">
                  <a:pos x="74" y="83"/>
                </a:cxn>
                <a:cxn ang="0">
                  <a:pos x="0" y="83"/>
                </a:cxn>
                <a:cxn ang="0">
                  <a:pos x="0" y="0"/>
                </a:cxn>
                <a:cxn ang="0">
                  <a:pos x="74" y="0"/>
                </a:cxn>
                <a:cxn ang="0">
                  <a:pos x="78" y="0"/>
                </a:cxn>
                <a:cxn ang="0">
                  <a:pos x="84" y="2"/>
                </a:cxn>
                <a:cxn ang="0">
                  <a:pos x="88" y="6"/>
                </a:cxn>
                <a:cxn ang="0">
                  <a:pos x="90" y="10"/>
                </a:cxn>
                <a:cxn ang="0">
                  <a:pos x="95" y="21"/>
                </a:cxn>
                <a:cxn ang="0">
                  <a:pos x="97" y="37"/>
                </a:cxn>
              </a:cxnLst>
              <a:rect l="0" t="0" r="r" b="b"/>
              <a:pathLst>
                <a:path w="97" h="83">
                  <a:moveTo>
                    <a:pt x="97" y="37"/>
                  </a:moveTo>
                  <a:lnTo>
                    <a:pt x="97" y="44"/>
                  </a:lnTo>
                  <a:lnTo>
                    <a:pt x="95" y="60"/>
                  </a:lnTo>
                  <a:lnTo>
                    <a:pt x="90" y="71"/>
                  </a:lnTo>
                  <a:lnTo>
                    <a:pt x="88" y="75"/>
                  </a:lnTo>
                  <a:lnTo>
                    <a:pt x="84" y="79"/>
                  </a:lnTo>
                  <a:lnTo>
                    <a:pt x="78" y="81"/>
                  </a:lnTo>
                  <a:lnTo>
                    <a:pt x="74" y="83"/>
                  </a:lnTo>
                  <a:lnTo>
                    <a:pt x="0" y="83"/>
                  </a:lnTo>
                  <a:lnTo>
                    <a:pt x="0" y="0"/>
                  </a:lnTo>
                  <a:lnTo>
                    <a:pt x="74" y="0"/>
                  </a:lnTo>
                  <a:lnTo>
                    <a:pt x="78" y="0"/>
                  </a:lnTo>
                  <a:lnTo>
                    <a:pt x="84" y="2"/>
                  </a:lnTo>
                  <a:lnTo>
                    <a:pt x="88" y="6"/>
                  </a:lnTo>
                  <a:lnTo>
                    <a:pt x="90" y="10"/>
                  </a:lnTo>
                  <a:lnTo>
                    <a:pt x="95" y="21"/>
                  </a:lnTo>
                  <a:lnTo>
                    <a:pt x="97" y="37"/>
                  </a:lnTo>
                  <a:close/>
                </a:path>
              </a:pathLst>
            </a:custGeom>
            <a:noFill/>
            <a:ln w="3175">
              <a:solidFill>
                <a:srgbClr val="1F1A17"/>
              </a:solidFill>
              <a:prstDash val="solid"/>
              <a:round/>
              <a:headEnd/>
              <a:tailEnd/>
            </a:ln>
          </p:spPr>
          <p:txBody>
            <a:bodyPr/>
            <a:lstStyle/>
            <a:p>
              <a:endParaRPr lang="pt-BR"/>
            </a:p>
          </p:txBody>
        </p:sp>
        <p:sp>
          <p:nvSpPr>
            <p:cNvPr id="356736" name="Freeform 384"/>
            <p:cNvSpPr>
              <a:spLocks/>
            </p:cNvSpPr>
            <p:nvPr/>
          </p:nvSpPr>
          <p:spPr bwMode="auto">
            <a:xfrm>
              <a:off x="4403" y="2567"/>
              <a:ext cx="98" cy="83"/>
            </a:xfrm>
            <a:custGeom>
              <a:avLst/>
              <a:gdLst/>
              <a:ahLst/>
              <a:cxnLst>
                <a:cxn ang="0">
                  <a:pos x="98" y="39"/>
                </a:cxn>
                <a:cxn ang="0">
                  <a:pos x="98" y="46"/>
                </a:cxn>
                <a:cxn ang="0">
                  <a:pos x="96" y="60"/>
                </a:cxn>
                <a:cxn ang="0">
                  <a:pos x="91" y="73"/>
                </a:cxn>
                <a:cxn ang="0">
                  <a:pos x="89" y="77"/>
                </a:cxn>
                <a:cxn ang="0">
                  <a:pos x="85" y="81"/>
                </a:cxn>
                <a:cxn ang="0">
                  <a:pos x="79" y="83"/>
                </a:cxn>
                <a:cxn ang="0">
                  <a:pos x="75" y="83"/>
                </a:cxn>
                <a:cxn ang="0">
                  <a:pos x="0" y="83"/>
                </a:cxn>
                <a:cxn ang="0">
                  <a:pos x="0" y="0"/>
                </a:cxn>
                <a:cxn ang="0">
                  <a:pos x="75" y="0"/>
                </a:cxn>
                <a:cxn ang="0">
                  <a:pos x="79" y="2"/>
                </a:cxn>
                <a:cxn ang="0">
                  <a:pos x="85" y="4"/>
                </a:cxn>
                <a:cxn ang="0">
                  <a:pos x="89" y="6"/>
                </a:cxn>
                <a:cxn ang="0">
                  <a:pos x="91" y="12"/>
                </a:cxn>
                <a:cxn ang="0">
                  <a:pos x="96" y="23"/>
                </a:cxn>
                <a:cxn ang="0">
                  <a:pos x="98" y="39"/>
                </a:cxn>
              </a:cxnLst>
              <a:rect l="0" t="0" r="r" b="b"/>
              <a:pathLst>
                <a:path w="98" h="83">
                  <a:moveTo>
                    <a:pt x="98" y="39"/>
                  </a:moveTo>
                  <a:lnTo>
                    <a:pt x="98" y="46"/>
                  </a:lnTo>
                  <a:lnTo>
                    <a:pt x="96" y="60"/>
                  </a:lnTo>
                  <a:lnTo>
                    <a:pt x="91" y="73"/>
                  </a:lnTo>
                  <a:lnTo>
                    <a:pt x="89" y="77"/>
                  </a:lnTo>
                  <a:lnTo>
                    <a:pt x="85" y="81"/>
                  </a:lnTo>
                  <a:lnTo>
                    <a:pt x="79" y="83"/>
                  </a:lnTo>
                  <a:lnTo>
                    <a:pt x="75" y="83"/>
                  </a:lnTo>
                  <a:lnTo>
                    <a:pt x="0" y="83"/>
                  </a:lnTo>
                  <a:lnTo>
                    <a:pt x="0" y="0"/>
                  </a:lnTo>
                  <a:lnTo>
                    <a:pt x="75" y="0"/>
                  </a:lnTo>
                  <a:lnTo>
                    <a:pt x="79" y="2"/>
                  </a:lnTo>
                  <a:lnTo>
                    <a:pt x="85" y="4"/>
                  </a:lnTo>
                  <a:lnTo>
                    <a:pt x="89" y="6"/>
                  </a:lnTo>
                  <a:lnTo>
                    <a:pt x="91" y="12"/>
                  </a:lnTo>
                  <a:lnTo>
                    <a:pt x="96" y="23"/>
                  </a:lnTo>
                  <a:lnTo>
                    <a:pt x="98" y="39"/>
                  </a:lnTo>
                  <a:close/>
                </a:path>
              </a:pathLst>
            </a:custGeom>
            <a:solidFill>
              <a:srgbClr val="DA251D"/>
            </a:solidFill>
            <a:ln w="9525">
              <a:noFill/>
              <a:round/>
              <a:headEnd/>
              <a:tailEnd/>
            </a:ln>
          </p:spPr>
          <p:txBody>
            <a:bodyPr/>
            <a:lstStyle/>
            <a:p>
              <a:endParaRPr lang="pt-BR"/>
            </a:p>
          </p:txBody>
        </p:sp>
        <p:sp>
          <p:nvSpPr>
            <p:cNvPr id="356737" name="Freeform 385"/>
            <p:cNvSpPr>
              <a:spLocks/>
            </p:cNvSpPr>
            <p:nvPr/>
          </p:nvSpPr>
          <p:spPr bwMode="auto">
            <a:xfrm>
              <a:off x="4403" y="2567"/>
              <a:ext cx="98" cy="83"/>
            </a:xfrm>
            <a:custGeom>
              <a:avLst/>
              <a:gdLst/>
              <a:ahLst/>
              <a:cxnLst>
                <a:cxn ang="0">
                  <a:pos x="98" y="39"/>
                </a:cxn>
                <a:cxn ang="0">
                  <a:pos x="98" y="46"/>
                </a:cxn>
                <a:cxn ang="0">
                  <a:pos x="96" y="60"/>
                </a:cxn>
                <a:cxn ang="0">
                  <a:pos x="91" y="73"/>
                </a:cxn>
                <a:cxn ang="0">
                  <a:pos x="89" y="77"/>
                </a:cxn>
                <a:cxn ang="0">
                  <a:pos x="85" y="81"/>
                </a:cxn>
                <a:cxn ang="0">
                  <a:pos x="79" y="83"/>
                </a:cxn>
                <a:cxn ang="0">
                  <a:pos x="75" y="83"/>
                </a:cxn>
                <a:cxn ang="0">
                  <a:pos x="0" y="83"/>
                </a:cxn>
                <a:cxn ang="0">
                  <a:pos x="0" y="0"/>
                </a:cxn>
                <a:cxn ang="0">
                  <a:pos x="75" y="0"/>
                </a:cxn>
                <a:cxn ang="0">
                  <a:pos x="79" y="2"/>
                </a:cxn>
                <a:cxn ang="0">
                  <a:pos x="85" y="4"/>
                </a:cxn>
                <a:cxn ang="0">
                  <a:pos x="89" y="6"/>
                </a:cxn>
                <a:cxn ang="0">
                  <a:pos x="91" y="12"/>
                </a:cxn>
                <a:cxn ang="0">
                  <a:pos x="96" y="23"/>
                </a:cxn>
                <a:cxn ang="0">
                  <a:pos x="98" y="39"/>
                </a:cxn>
              </a:cxnLst>
              <a:rect l="0" t="0" r="r" b="b"/>
              <a:pathLst>
                <a:path w="98" h="83">
                  <a:moveTo>
                    <a:pt x="98" y="39"/>
                  </a:moveTo>
                  <a:lnTo>
                    <a:pt x="98" y="46"/>
                  </a:lnTo>
                  <a:lnTo>
                    <a:pt x="96" y="60"/>
                  </a:lnTo>
                  <a:lnTo>
                    <a:pt x="91" y="73"/>
                  </a:lnTo>
                  <a:lnTo>
                    <a:pt x="89" y="77"/>
                  </a:lnTo>
                  <a:lnTo>
                    <a:pt x="85" y="81"/>
                  </a:lnTo>
                  <a:lnTo>
                    <a:pt x="79" y="83"/>
                  </a:lnTo>
                  <a:lnTo>
                    <a:pt x="75" y="83"/>
                  </a:lnTo>
                  <a:lnTo>
                    <a:pt x="0" y="83"/>
                  </a:lnTo>
                  <a:lnTo>
                    <a:pt x="0" y="0"/>
                  </a:lnTo>
                  <a:lnTo>
                    <a:pt x="75" y="0"/>
                  </a:lnTo>
                  <a:lnTo>
                    <a:pt x="79" y="2"/>
                  </a:lnTo>
                  <a:lnTo>
                    <a:pt x="85" y="4"/>
                  </a:lnTo>
                  <a:lnTo>
                    <a:pt x="89" y="6"/>
                  </a:lnTo>
                  <a:lnTo>
                    <a:pt x="91" y="12"/>
                  </a:lnTo>
                  <a:lnTo>
                    <a:pt x="96" y="23"/>
                  </a:lnTo>
                  <a:lnTo>
                    <a:pt x="98" y="39"/>
                  </a:lnTo>
                  <a:close/>
                </a:path>
              </a:pathLst>
            </a:custGeom>
            <a:noFill/>
            <a:ln w="3175">
              <a:solidFill>
                <a:srgbClr val="1F1A17"/>
              </a:solidFill>
              <a:prstDash val="solid"/>
              <a:round/>
              <a:headEnd/>
              <a:tailEnd/>
            </a:ln>
          </p:spPr>
          <p:txBody>
            <a:bodyPr/>
            <a:lstStyle/>
            <a:p>
              <a:endParaRPr lang="pt-BR"/>
            </a:p>
          </p:txBody>
        </p:sp>
        <p:sp>
          <p:nvSpPr>
            <p:cNvPr id="356738" name="Freeform 386"/>
            <p:cNvSpPr>
              <a:spLocks/>
            </p:cNvSpPr>
            <p:nvPr/>
          </p:nvSpPr>
          <p:spPr bwMode="auto">
            <a:xfrm>
              <a:off x="4379" y="1406"/>
              <a:ext cx="220" cy="210"/>
            </a:xfrm>
            <a:custGeom>
              <a:avLst/>
              <a:gdLst/>
              <a:ahLst/>
              <a:cxnLst>
                <a:cxn ang="0">
                  <a:pos x="63" y="68"/>
                </a:cxn>
                <a:cxn ang="0">
                  <a:pos x="28" y="31"/>
                </a:cxn>
                <a:cxn ang="0">
                  <a:pos x="28" y="29"/>
                </a:cxn>
                <a:cxn ang="0">
                  <a:pos x="69" y="60"/>
                </a:cxn>
                <a:cxn ang="0">
                  <a:pos x="88" y="52"/>
                </a:cxn>
                <a:cxn ang="0">
                  <a:pos x="107" y="46"/>
                </a:cxn>
                <a:cxn ang="0">
                  <a:pos x="109" y="0"/>
                </a:cxn>
                <a:cxn ang="0">
                  <a:pos x="109" y="0"/>
                </a:cxn>
                <a:cxn ang="0">
                  <a:pos x="115" y="46"/>
                </a:cxn>
                <a:cxn ang="0">
                  <a:pos x="126" y="48"/>
                </a:cxn>
                <a:cxn ang="0">
                  <a:pos x="138" y="50"/>
                </a:cxn>
                <a:cxn ang="0">
                  <a:pos x="145" y="54"/>
                </a:cxn>
                <a:cxn ang="0">
                  <a:pos x="153" y="60"/>
                </a:cxn>
                <a:cxn ang="0">
                  <a:pos x="191" y="31"/>
                </a:cxn>
                <a:cxn ang="0">
                  <a:pos x="157" y="66"/>
                </a:cxn>
                <a:cxn ang="0">
                  <a:pos x="163" y="73"/>
                </a:cxn>
                <a:cxn ang="0">
                  <a:pos x="168" y="83"/>
                </a:cxn>
                <a:cxn ang="0">
                  <a:pos x="172" y="92"/>
                </a:cxn>
                <a:cxn ang="0">
                  <a:pos x="174" y="102"/>
                </a:cxn>
                <a:cxn ang="0">
                  <a:pos x="220" y="104"/>
                </a:cxn>
                <a:cxn ang="0">
                  <a:pos x="220" y="104"/>
                </a:cxn>
                <a:cxn ang="0">
                  <a:pos x="172" y="108"/>
                </a:cxn>
                <a:cxn ang="0">
                  <a:pos x="170" y="117"/>
                </a:cxn>
                <a:cxn ang="0">
                  <a:pos x="168" y="127"/>
                </a:cxn>
                <a:cxn ang="0">
                  <a:pos x="163" y="137"/>
                </a:cxn>
                <a:cxn ang="0">
                  <a:pos x="159" y="146"/>
                </a:cxn>
                <a:cxn ang="0">
                  <a:pos x="186" y="177"/>
                </a:cxn>
                <a:cxn ang="0">
                  <a:pos x="186" y="179"/>
                </a:cxn>
                <a:cxn ang="0">
                  <a:pos x="153" y="150"/>
                </a:cxn>
                <a:cxn ang="0">
                  <a:pos x="145" y="154"/>
                </a:cxn>
                <a:cxn ang="0">
                  <a:pos x="136" y="160"/>
                </a:cxn>
                <a:cxn ang="0">
                  <a:pos x="124" y="163"/>
                </a:cxn>
                <a:cxn ang="0">
                  <a:pos x="115" y="165"/>
                </a:cxn>
                <a:cxn ang="0">
                  <a:pos x="111" y="210"/>
                </a:cxn>
                <a:cxn ang="0">
                  <a:pos x="111" y="210"/>
                </a:cxn>
                <a:cxn ang="0">
                  <a:pos x="105" y="163"/>
                </a:cxn>
                <a:cxn ang="0">
                  <a:pos x="88" y="160"/>
                </a:cxn>
                <a:cxn ang="0">
                  <a:pos x="69" y="150"/>
                </a:cxn>
                <a:cxn ang="0">
                  <a:pos x="30" y="183"/>
                </a:cxn>
                <a:cxn ang="0">
                  <a:pos x="32" y="179"/>
                </a:cxn>
                <a:cxn ang="0">
                  <a:pos x="59" y="144"/>
                </a:cxn>
                <a:cxn ang="0">
                  <a:pos x="53" y="137"/>
                </a:cxn>
                <a:cxn ang="0">
                  <a:pos x="51" y="129"/>
                </a:cxn>
                <a:cxn ang="0">
                  <a:pos x="49" y="119"/>
                </a:cxn>
                <a:cxn ang="0">
                  <a:pos x="48" y="110"/>
                </a:cxn>
                <a:cxn ang="0">
                  <a:pos x="0" y="104"/>
                </a:cxn>
                <a:cxn ang="0">
                  <a:pos x="0" y="104"/>
                </a:cxn>
                <a:cxn ang="0">
                  <a:pos x="48" y="102"/>
                </a:cxn>
                <a:cxn ang="0">
                  <a:pos x="51" y="92"/>
                </a:cxn>
                <a:cxn ang="0">
                  <a:pos x="53" y="83"/>
                </a:cxn>
                <a:cxn ang="0">
                  <a:pos x="59" y="75"/>
                </a:cxn>
                <a:cxn ang="0">
                  <a:pos x="63" y="68"/>
                </a:cxn>
              </a:cxnLst>
              <a:rect l="0" t="0" r="r" b="b"/>
              <a:pathLst>
                <a:path w="220" h="210">
                  <a:moveTo>
                    <a:pt x="63" y="68"/>
                  </a:moveTo>
                  <a:lnTo>
                    <a:pt x="28" y="31"/>
                  </a:lnTo>
                  <a:lnTo>
                    <a:pt x="28" y="29"/>
                  </a:lnTo>
                  <a:lnTo>
                    <a:pt x="69" y="60"/>
                  </a:lnTo>
                  <a:lnTo>
                    <a:pt x="88" y="52"/>
                  </a:lnTo>
                  <a:lnTo>
                    <a:pt x="107" y="46"/>
                  </a:lnTo>
                  <a:lnTo>
                    <a:pt x="109" y="0"/>
                  </a:lnTo>
                  <a:lnTo>
                    <a:pt x="109" y="0"/>
                  </a:lnTo>
                  <a:lnTo>
                    <a:pt x="115" y="46"/>
                  </a:lnTo>
                  <a:lnTo>
                    <a:pt x="126" y="48"/>
                  </a:lnTo>
                  <a:lnTo>
                    <a:pt x="138" y="50"/>
                  </a:lnTo>
                  <a:lnTo>
                    <a:pt x="145" y="54"/>
                  </a:lnTo>
                  <a:lnTo>
                    <a:pt x="153" y="60"/>
                  </a:lnTo>
                  <a:lnTo>
                    <a:pt x="191" y="31"/>
                  </a:lnTo>
                  <a:lnTo>
                    <a:pt x="157" y="66"/>
                  </a:lnTo>
                  <a:lnTo>
                    <a:pt x="163" y="73"/>
                  </a:lnTo>
                  <a:lnTo>
                    <a:pt x="168" y="83"/>
                  </a:lnTo>
                  <a:lnTo>
                    <a:pt x="172" y="92"/>
                  </a:lnTo>
                  <a:lnTo>
                    <a:pt x="174" y="102"/>
                  </a:lnTo>
                  <a:lnTo>
                    <a:pt x="220" y="104"/>
                  </a:lnTo>
                  <a:lnTo>
                    <a:pt x="220" y="104"/>
                  </a:lnTo>
                  <a:lnTo>
                    <a:pt x="172" y="108"/>
                  </a:lnTo>
                  <a:lnTo>
                    <a:pt x="170" y="117"/>
                  </a:lnTo>
                  <a:lnTo>
                    <a:pt x="168" y="127"/>
                  </a:lnTo>
                  <a:lnTo>
                    <a:pt x="163" y="137"/>
                  </a:lnTo>
                  <a:lnTo>
                    <a:pt x="159" y="146"/>
                  </a:lnTo>
                  <a:lnTo>
                    <a:pt x="186" y="177"/>
                  </a:lnTo>
                  <a:lnTo>
                    <a:pt x="186" y="179"/>
                  </a:lnTo>
                  <a:lnTo>
                    <a:pt x="153" y="150"/>
                  </a:lnTo>
                  <a:lnTo>
                    <a:pt x="145" y="154"/>
                  </a:lnTo>
                  <a:lnTo>
                    <a:pt x="136" y="160"/>
                  </a:lnTo>
                  <a:lnTo>
                    <a:pt x="124" y="163"/>
                  </a:lnTo>
                  <a:lnTo>
                    <a:pt x="115" y="165"/>
                  </a:lnTo>
                  <a:lnTo>
                    <a:pt x="111" y="210"/>
                  </a:lnTo>
                  <a:lnTo>
                    <a:pt x="111" y="210"/>
                  </a:lnTo>
                  <a:lnTo>
                    <a:pt x="105" y="163"/>
                  </a:lnTo>
                  <a:lnTo>
                    <a:pt x="88" y="160"/>
                  </a:lnTo>
                  <a:lnTo>
                    <a:pt x="69" y="150"/>
                  </a:lnTo>
                  <a:lnTo>
                    <a:pt x="30" y="183"/>
                  </a:lnTo>
                  <a:lnTo>
                    <a:pt x="32" y="179"/>
                  </a:lnTo>
                  <a:lnTo>
                    <a:pt x="59" y="144"/>
                  </a:lnTo>
                  <a:lnTo>
                    <a:pt x="53" y="137"/>
                  </a:lnTo>
                  <a:lnTo>
                    <a:pt x="51" y="129"/>
                  </a:lnTo>
                  <a:lnTo>
                    <a:pt x="49" y="119"/>
                  </a:lnTo>
                  <a:lnTo>
                    <a:pt x="48" y="110"/>
                  </a:lnTo>
                  <a:lnTo>
                    <a:pt x="0" y="104"/>
                  </a:lnTo>
                  <a:lnTo>
                    <a:pt x="0" y="104"/>
                  </a:lnTo>
                  <a:lnTo>
                    <a:pt x="48" y="102"/>
                  </a:lnTo>
                  <a:lnTo>
                    <a:pt x="51" y="92"/>
                  </a:lnTo>
                  <a:lnTo>
                    <a:pt x="53" y="83"/>
                  </a:lnTo>
                  <a:lnTo>
                    <a:pt x="59" y="75"/>
                  </a:lnTo>
                  <a:lnTo>
                    <a:pt x="63" y="68"/>
                  </a:lnTo>
                  <a:close/>
                </a:path>
              </a:pathLst>
            </a:custGeom>
            <a:solidFill>
              <a:srgbClr val="DA251D"/>
            </a:solidFill>
            <a:ln w="9525">
              <a:noFill/>
              <a:round/>
              <a:headEnd/>
              <a:tailEnd/>
            </a:ln>
          </p:spPr>
          <p:txBody>
            <a:bodyPr/>
            <a:lstStyle/>
            <a:p>
              <a:endParaRPr lang="pt-BR"/>
            </a:p>
          </p:txBody>
        </p:sp>
        <p:sp>
          <p:nvSpPr>
            <p:cNvPr id="356739" name="Freeform 387"/>
            <p:cNvSpPr>
              <a:spLocks/>
            </p:cNvSpPr>
            <p:nvPr/>
          </p:nvSpPr>
          <p:spPr bwMode="auto">
            <a:xfrm>
              <a:off x="4379" y="1406"/>
              <a:ext cx="220" cy="210"/>
            </a:xfrm>
            <a:custGeom>
              <a:avLst/>
              <a:gdLst/>
              <a:ahLst/>
              <a:cxnLst>
                <a:cxn ang="0">
                  <a:pos x="63" y="68"/>
                </a:cxn>
                <a:cxn ang="0">
                  <a:pos x="28" y="31"/>
                </a:cxn>
                <a:cxn ang="0">
                  <a:pos x="28" y="29"/>
                </a:cxn>
                <a:cxn ang="0">
                  <a:pos x="69" y="60"/>
                </a:cxn>
                <a:cxn ang="0">
                  <a:pos x="88" y="52"/>
                </a:cxn>
                <a:cxn ang="0">
                  <a:pos x="107" y="46"/>
                </a:cxn>
                <a:cxn ang="0">
                  <a:pos x="109" y="0"/>
                </a:cxn>
                <a:cxn ang="0">
                  <a:pos x="109" y="0"/>
                </a:cxn>
                <a:cxn ang="0">
                  <a:pos x="115" y="46"/>
                </a:cxn>
                <a:cxn ang="0">
                  <a:pos x="126" y="48"/>
                </a:cxn>
                <a:cxn ang="0">
                  <a:pos x="138" y="50"/>
                </a:cxn>
                <a:cxn ang="0">
                  <a:pos x="145" y="54"/>
                </a:cxn>
                <a:cxn ang="0">
                  <a:pos x="153" y="60"/>
                </a:cxn>
                <a:cxn ang="0">
                  <a:pos x="191" y="31"/>
                </a:cxn>
                <a:cxn ang="0">
                  <a:pos x="191" y="31"/>
                </a:cxn>
                <a:cxn ang="0">
                  <a:pos x="157" y="66"/>
                </a:cxn>
                <a:cxn ang="0">
                  <a:pos x="163" y="73"/>
                </a:cxn>
                <a:cxn ang="0">
                  <a:pos x="168" y="83"/>
                </a:cxn>
                <a:cxn ang="0">
                  <a:pos x="172" y="92"/>
                </a:cxn>
                <a:cxn ang="0">
                  <a:pos x="174" y="102"/>
                </a:cxn>
                <a:cxn ang="0">
                  <a:pos x="220" y="104"/>
                </a:cxn>
                <a:cxn ang="0">
                  <a:pos x="220" y="104"/>
                </a:cxn>
                <a:cxn ang="0">
                  <a:pos x="172" y="108"/>
                </a:cxn>
                <a:cxn ang="0">
                  <a:pos x="170" y="117"/>
                </a:cxn>
                <a:cxn ang="0">
                  <a:pos x="168" y="127"/>
                </a:cxn>
                <a:cxn ang="0">
                  <a:pos x="163" y="137"/>
                </a:cxn>
                <a:cxn ang="0">
                  <a:pos x="159" y="146"/>
                </a:cxn>
                <a:cxn ang="0">
                  <a:pos x="186" y="177"/>
                </a:cxn>
                <a:cxn ang="0">
                  <a:pos x="186" y="179"/>
                </a:cxn>
                <a:cxn ang="0">
                  <a:pos x="153" y="150"/>
                </a:cxn>
                <a:cxn ang="0">
                  <a:pos x="145" y="154"/>
                </a:cxn>
                <a:cxn ang="0">
                  <a:pos x="136" y="160"/>
                </a:cxn>
                <a:cxn ang="0">
                  <a:pos x="124" y="163"/>
                </a:cxn>
                <a:cxn ang="0">
                  <a:pos x="115" y="165"/>
                </a:cxn>
                <a:cxn ang="0">
                  <a:pos x="111" y="210"/>
                </a:cxn>
                <a:cxn ang="0">
                  <a:pos x="111" y="210"/>
                </a:cxn>
                <a:cxn ang="0">
                  <a:pos x="105" y="163"/>
                </a:cxn>
                <a:cxn ang="0">
                  <a:pos x="88" y="160"/>
                </a:cxn>
                <a:cxn ang="0">
                  <a:pos x="69" y="150"/>
                </a:cxn>
                <a:cxn ang="0">
                  <a:pos x="30" y="183"/>
                </a:cxn>
                <a:cxn ang="0">
                  <a:pos x="32" y="179"/>
                </a:cxn>
                <a:cxn ang="0">
                  <a:pos x="59" y="144"/>
                </a:cxn>
                <a:cxn ang="0">
                  <a:pos x="53" y="137"/>
                </a:cxn>
                <a:cxn ang="0">
                  <a:pos x="51" y="129"/>
                </a:cxn>
                <a:cxn ang="0">
                  <a:pos x="49" y="119"/>
                </a:cxn>
                <a:cxn ang="0">
                  <a:pos x="48" y="110"/>
                </a:cxn>
                <a:cxn ang="0">
                  <a:pos x="0" y="104"/>
                </a:cxn>
                <a:cxn ang="0">
                  <a:pos x="0" y="104"/>
                </a:cxn>
                <a:cxn ang="0">
                  <a:pos x="48" y="102"/>
                </a:cxn>
                <a:cxn ang="0">
                  <a:pos x="51" y="92"/>
                </a:cxn>
                <a:cxn ang="0">
                  <a:pos x="53" y="83"/>
                </a:cxn>
                <a:cxn ang="0">
                  <a:pos x="59" y="75"/>
                </a:cxn>
                <a:cxn ang="0">
                  <a:pos x="63" y="68"/>
                </a:cxn>
              </a:cxnLst>
              <a:rect l="0" t="0" r="r" b="b"/>
              <a:pathLst>
                <a:path w="220" h="210">
                  <a:moveTo>
                    <a:pt x="63" y="68"/>
                  </a:moveTo>
                  <a:lnTo>
                    <a:pt x="28" y="31"/>
                  </a:lnTo>
                  <a:lnTo>
                    <a:pt x="28" y="29"/>
                  </a:lnTo>
                  <a:lnTo>
                    <a:pt x="69" y="60"/>
                  </a:lnTo>
                  <a:lnTo>
                    <a:pt x="88" y="52"/>
                  </a:lnTo>
                  <a:lnTo>
                    <a:pt x="107" y="46"/>
                  </a:lnTo>
                  <a:lnTo>
                    <a:pt x="109" y="0"/>
                  </a:lnTo>
                  <a:lnTo>
                    <a:pt x="109" y="0"/>
                  </a:lnTo>
                  <a:lnTo>
                    <a:pt x="115" y="46"/>
                  </a:lnTo>
                  <a:lnTo>
                    <a:pt x="126" y="48"/>
                  </a:lnTo>
                  <a:lnTo>
                    <a:pt x="138" y="50"/>
                  </a:lnTo>
                  <a:lnTo>
                    <a:pt x="145" y="54"/>
                  </a:lnTo>
                  <a:lnTo>
                    <a:pt x="153" y="60"/>
                  </a:lnTo>
                  <a:lnTo>
                    <a:pt x="191" y="31"/>
                  </a:lnTo>
                  <a:lnTo>
                    <a:pt x="191" y="31"/>
                  </a:lnTo>
                  <a:lnTo>
                    <a:pt x="157" y="66"/>
                  </a:lnTo>
                  <a:lnTo>
                    <a:pt x="163" y="73"/>
                  </a:lnTo>
                  <a:lnTo>
                    <a:pt x="168" y="83"/>
                  </a:lnTo>
                  <a:lnTo>
                    <a:pt x="172" y="92"/>
                  </a:lnTo>
                  <a:lnTo>
                    <a:pt x="174" y="102"/>
                  </a:lnTo>
                  <a:lnTo>
                    <a:pt x="220" y="104"/>
                  </a:lnTo>
                  <a:lnTo>
                    <a:pt x="220" y="104"/>
                  </a:lnTo>
                  <a:lnTo>
                    <a:pt x="172" y="108"/>
                  </a:lnTo>
                  <a:lnTo>
                    <a:pt x="170" y="117"/>
                  </a:lnTo>
                  <a:lnTo>
                    <a:pt x="168" y="127"/>
                  </a:lnTo>
                  <a:lnTo>
                    <a:pt x="163" y="137"/>
                  </a:lnTo>
                  <a:lnTo>
                    <a:pt x="159" y="146"/>
                  </a:lnTo>
                  <a:lnTo>
                    <a:pt x="186" y="177"/>
                  </a:lnTo>
                  <a:lnTo>
                    <a:pt x="186" y="179"/>
                  </a:lnTo>
                  <a:lnTo>
                    <a:pt x="153" y="150"/>
                  </a:lnTo>
                  <a:lnTo>
                    <a:pt x="145" y="154"/>
                  </a:lnTo>
                  <a:lnTo>
                    <a:pt x="136" y="160"/>
                  </a:lnTo>
                  <a:lnTo>
                    <a:pt x="124" y="163"/>
                  </a:lnTo>
                  <a:lnTo>
                    <a:pt x="115" y="165"/>
                  </a:lnTo>
                  <a:lnTo>
                    <a:pt x="111" y="210"/>
                  </a:lnTo>
                  <a:lnTo>
                    <a:pt x="111" y="210"/>
                  </a:lnTo>
                  <a:lnTo>
                    <a:pt x="105" y="163"/>
                  </a:lnTo>
                  <a:lnTo>
                    <a:pt x="88" y="160"/>
                  </a:lnTo>
                  <a:lnTo>
                    <a:pt x="69" y="150"/>
                  </a:lnTo>
                  <a:lnTo>
                    <a:pt x="30" y="183"/>
                  </a:lnTo>
                  <a:lnTo>
                    <a:pt x="32" y="179"/>
                  </a:lnTo>
                  <a:lnTo>
                    <a:pt x="59" y="144"/>
                  </a:lnTo>
                  <a:lnTo>
                    <a:pt x="53" y="137"/>
                  </a:lnTo>
                  <a:lnTo>
                    <a:pt x="51" y="129"/>
                  </a:lnTo>
                  <a:lnTo>
                    <a:pt x="49" y="119"/>
                  </a:lnTo>
                  <a:lnTo>
                    <a:pt x="48" y="110"/>
                  </a:lnTo>
                  <a:lnTo>
                    <a:pt x="0" y="104"/>
                  </a:lnTo>
                  <a:lnTo>
                    <a:pt x="0" y="104"/>
                  </a:lnTo>
                  <a:lnTo>
                    <a:pt x="48" y="102"/>
                  </a:lnTo>
                  <a:lnTo>
                    <a:pt x="51" y="92"/>
                  </a:lnTo>
                  <a:lnTo>
                    <a:pt x="53" y="83"/>
                  </a:lnTo>
                  <a:lnTo>
                    <a:pt x="59" y="75"/>
                  </a:lnTo>
                  <a:lnTo>
                    <a:pt x="63" y="68"/>
                  </a:lnTo>
                </a:path>
              </a:pathLst>
            </a:custGeom>
            <a:noFill/>
            <a:ln w="3175">
              <a:solidFill>
                <a:srgbClr val="1F1A17"/>
              </a:solidFill>
              <a:prstDash val="solid"/>
              <a:round/>
              <a:headEnd/>
              <a:tailEnd/>
            </a:ln>
          </p:spPr>
          <p:txBody>
            <a:bodyPr/>
            <a:lstStyle/>
            <a:p>
              <a:endParaRPr lang="pt-BR"/>
            </a:p>
          </p:txBody>
        </p:sp>
        <p:sp>
          <p:nvSpPr>
            <p:cNvPr id="356740" name="Freeform 388"/>
            <p:cNvSpPr>
              <a:spLocks/>
            </p:cNvSpPr>
            <p:nvPr/>
          </p:nvSpPr>
          <p:spPr bwMode="auto">
            <a:xfrm>
              <a:off x="4451" y="1466"/>
              <a:ext cx="75" cy="90"/>
            </a:xfrm>
            <a:custGeom>
              <a:avLst/>
              <a:gdLst/>
              <a:ahLst/>
              <a:cxnLst>
                <a:cxn ang="0">
                  <a:pos x="0" y="23"/>
                </a:cxn>
                <a:cxn ang="0">
                  <a:pos x="37" y="0"/>
                </a:cxn>
                <a:cxn ang="0">
                  <a:pos x="75" y="23"/>
                </a:cxn>
                <a:cxn ang="0">
                  <a:pos x="75" y="67"/>
                </a:cxn>
                <a:cxn ang="0">
                  <a:pos x="37" y="90"/>
                </a:cxn>
                <a:cxn ang="0">
                  <a:pos x="0" y="67"/>
                </a:cxn>
                <a:cxn ang="0">
                  <a:pos x="0" y="23"/>
                </a:cxn>
              </a:cxnLst>
              <a:rect l="0" t="0" r="r" b="b"/>
              <a:pathLst>
                <a:path w="75" h="90">
                  <a:moveTo>
                    <a:pt x="0" y="23"/>
                  </a:moveTo>
                  <a:lnTo>
                    <a:pt x="37" y="0"/>
                  </a:lnTo>
                  <a:lnTo>
                    <a:pt x="75" y="23"/>
                  </a:lnTo>
                  <a:lnTo>
                    <a:pt x="75" y="67"/>
                  </a:lnTo>
                  <a:lnTo>
                    <a:pt x="37" y="90"/>
                  </a:lnTo>
                  <a:lnTo>
                    <a:pt x="0" y="67"/>
                  </a:lnTo>
                  <a:lnTo>
                    <a:pt x="0" y="23"/>
                  </a:lnTo>
                  <a:close/>
                </a:path>
              </a:pathLst>
            </a:custGeom>
            <a:solidFill>
              <a:srgbClr val="009240"/>
            </a:solidFill>
            <a:ln w="9525">
              <a:noFill/>
              <a:round/>
              <a:headEnd/>
              <a:tailEnd/>
            </a:ln>
          </p:spPr>
          <p:txBody>
            <a:bodyPr/>
            <a:lstStyle/>
            <a:p>
              <a:endParaRPr lang="pt-BR"/>
            </a:p>
          </p:txBody>
        </p:sp>
        <p:sp>
          <p:nvSpPr>
            <p:cNvPr id="356741" name="Freeform 389"/>
            <p:cNvSpPr>
              <a:spLocks/>
            </p:cNvSpPr>
            <p:nvPr/>
          </p:nvSpPr>
          <p:spPr bwMode="auto">
            <a:xfrm>
              <a:off x="4451" y="1466"/>
              <a:ext cx="75" cy="90"/>
            </a:xfrm>
            <a:custGeom>
              <a:avLst/>
              <a:gdLst/>
              <a:ahLst/>
              <a:cxnLst>
                <a:cxn ang="0">
                  <a:pos x="0" y="23"/>
                </a:cxn>
                <a:cxn ang="0">
                  <a:pos x="37" y="0"/>
                </a:cxn>
                <a:cxn ang="0">
                  <a:pos x="75" y="23"/>
                </a:cxn>
                <a:cxn ang="0">
                  <a:pos x="75" y="67"/>
                </a:cxn>
                <a:cxn ang="0">
                  <a:pos x="37" y="90"/>
                </a:cxn>
                <a:cxn ang="0">
                  <a:pos x="0" y="67"/>
                </a:cxn>
                <a:cxn ang="0">
                  <a:pos x="0" y="23"/>
                </a:cxn>
              </a:cxnLst>
              <a:rect l="0" t="0" r="r" b="b"/>
              <a:pathLst>
                <a:path w="75" h="90">
                  <a:moveTo>
                    <a:pt x="0" y="23"/>
                  </a:moveTo>
                  <a:lnTo>
                    <a:pt x="37" y="0"/>
                  </a:lnTo>
                  <a:lnTo>
                    <a:pt x="75" y="23"/>
                  </a:lnTo>
                  <a:lnTo>
                    <a:pt x="75" y="67"/>
                  </a:lnTo>
                  <a:lnTo>
                    <a:pt x="37" y="90"/>
                  </a:lnTo>
                  <a:lnTo>
                    <a:pt x="0" y="67"/>
                  </a:lnTo>
                  <a:lnTo>
                    <a:pt x="0" y="23"/>
                  </a:lnTo>
                  <a:close/>
                </a:path>
              </a:pathLst>
            </a:custGeom>
            <a:noFill/>
            <a:ln w="3175">
              <a:solidFill>
                <a:srgbClr val="1F1A17"/>
              </a:solidFill>
              <a:prstDash val="solid"/>
              <a:round/>
              <a:headEnd/>
              <a:tailEnd/>
            </a:ln>
          </p:spPr>
          <p:txBody>
            <a:bodyPr/>
            <a:lstStyle/>
            <a:p>
              <a:endParaRPr lang="pt-BR"/>
            </a:p>
          </p:txBody>
        </p:sp>
      </p:grpSp>
      <p:grpSp>
        <p:nvGrpSpPr>
          <p:cNvPr id="356742" name="Group 390"/>
          <p:cNvGrpSpPr>
            <a:grpSpLocks/>
          </p:cNvGrpSpPr>
          <p:nvPr/>
        </p:nvGrpSpPr>
        <p:grpSpPr bwMode="auto">
          <a:xfrm>
            <a:off x="2309813" y="1998663"/>
            <a:ext cx="617537" cy="4021137"/>
            <a:chOff x="1743" y="1443"/>
            <a:chExt cx="389" cy="2533"/>
          </a:xfrm>
        </p:grpSpPr>
        <p:grpSp>
          <p:nvGrpSpPr>
            <p:cNvPr id="356743" name="Group 391"/>
            <p:cNvGrpSpPr>
              <a:grpSpLocks/>
            </p:cNvGrpSpPr>
            <p:nvPr/>
          </p:nvGrpSpPr>
          <p:grpSpPr bwMode="auto">
            <a:xfrm>
              <a:off x="1751" y="3443"/>
              <a:ext cx="373" cy="526"/>
              <a:chOff x="1782" y="3022"/>
              <a:chExt cx="384" cy="526"/>
            </a:xfrm>
          </p:grpSpPr>
          <p:sp>
            <p:nvSpPr>
              <p:cNvPr id="356744" name="Freeform 392"/>
              <p:cNvSpPr>
                <a:spLocks/>
              </p:cNvSpPr>
              <p:nvPr/>
            </p:nvSpPr>
            <p:spPr bwMode="auto">
              <a:xfrm>
                <a:off x="2152" y="3544"/>
                <a:ext cx="14" cy="4"/>
              </a:xfrm>
              <a:custGeom>
                <a:avLst/>
                <a:gdLst/>
                <a:ahLst/>
                <a:cxnLst>
                  <a:cxn ang="0">
                    <a:pos x="0" y="4"/>
                  </a:cxn>
                  <a:cxn ang="0">
                    <a:pos x="14" y="0"/>
                  </a:cxn>
                  <a:cxn ang="0">
                    <a:pos x="14" y="4"/>
                  </a:cxn>
                  <a:cxn ang="0">
                    <a:pos x="8" y="4"/>
                  </a:cxn>
                  <a:cxn ang="0">
                    <a:pos x="0" y="4"/>
                  </a:cxn>
                </a:cxnLst>
                <a:rect l="0" t="0" r="r" b="b"/>
                <a:pathLst>
                  <a:path w="14" h="4">
                    <a:moveTo>
                      <a:pt x="0" y="4"/>
                    </a:moveTo>
                    <a:lnTo>
                      <a:pt x="14" y="0"/>
                    </a:lnTo>
                    <a:lnTo>
                      <a:pt x="14" y="4"/>
                    </a:lnTo>
                    <a:lnTo>
                      <a:pt x="8" y="4"/>
                    </a:lnTo>
                    <a:lnTo>
                      <a:pt x="0" y="4"/>
                    </a:lnTo>
                    <a:close/>
                  </a:path>
                </a:pathLst>
              </a:custGeom>
              <a:solidFill>
                <a:srgbClr val="F2ED41"/>
              </a:solidFill>
              <a:ln w="9525">
                <a:noFill/>
                <a:round/>
                <a:headEnd/>
                <a:tailEnd/>
              </a:ln>
            </p:spPr>
            <p:txBody>
              <a:bodyPr/>
              <a:lstStyle/>
              <a:p>
                <a:endParaRPr lang="pt-BR"/>
              </a:p>
            </p:txBody>
          </p:sp>
          <p:sp>
            <p:nvSpPr>
              <p:cNvPr id="356745" name="Freeform 393"/>
              <p:cNvSpPr>
                <a:spLocks/>
              </p:cNvSpPr>
              <p:nvPr/>
            </p:nvSpPr>
            <p:spPr bwMode="auto">
              <a:xfrm>
                <a:off x="2145" y="3542"/>
                <a:ext cx="21" cy="6"/>
              </a:xfrm>
              <a:custGeom>
                <a:avLst/>
                <a:gdLst/>
                <a:ahLst/>
                <a:cxnLst>
                  <a:cxn ang="0">
                    <a:pos x="21" y="4"/>
                  </a:cxn>
                  <a:cxn ang="0">
                    <a:pos x="15" y="6"/>
                  </a:cxn>
                  <a:cxn ang="0">
                    <a:pos x="7" y="6"/>
                  </a:cxn>
                  <a:cxn ang="0">
                    <a:pos x="0" y="6"/>
                  </a:cxn>
                  <a:cxn ang="0">
                    <a:pos x="21" y="0"/>
                  </a:cxn>
                  <a:cxn ang="0">
                    <a:pos x="21" y="4"/>
                  </a:cxn>
                </a:cxnLst>
                <a:rect l="0" t="0" r="r" b="b"/>
                <a:pathLst>
                  <a:path w="21" h="6">
                    <a:moveTo>
                      <a:pt x="21" y="4"/>
                    </a:moveTo>
                    <a:lnTo>
                      <a:pt x="15" y="6"/>
                    </a:lnTo>
                    <a:lnTo>
                      <a:pt x="7" y="6"/>
                    </a:lnTo>
                    <a:lnTo>
                      <a:pt x="0" y="6"/>
                    </a:lnTo>
                    <a:lnTo>
                      <a:pt x="21" y="0"/>
                    </a:lnTo>
                    <a:lnTo>
                      <a:pt x="21" y="4"/>
                    </a:lnTo>
                    <a:close/>
                  </a:path>
                </a:pathLst>
              </a:custGeom>
              <a:solidFill>
                <a:srgbClr val="F2ED40"/>
              </a:solidFill>
              <a:ln w="9525">
                <a:noFill/>
                <a:round/>
                <a:headEnd/>
                <a:tailEnd/>
              </a:ln>
            </p:spPr>
            <p:txBody>
              <a:bodyPr/>
              <a:lstStyle/>
              <a:p>
                <a:endParaRPr lang="pt-BR"/>
              </a:p>
            </p:txBody>
          </p:sp>
          <p:sp>
            <p:nvSpPr>
              <p:cNvPr id="356746" name="Freeform 394"/>
              <p:cNvSpPr>
                <a:spLocks/>
              </p:cNvSpPr>
              <p:nvPr/>
            </p:nvSpPr>
            <p:spPr bwMode="auto">
              <a:xfrm>
                <a:off x="2137" y="3538"/>
                <a:ext cx="29" cy="10"/>
              </a:xfrm>
              <a:custGeom>
                <a:avLst/>
                <a:gdLst/>
                <a:ahLst/>
                <a:cxnLst>
                  <a:cxn ang="0">
                    <a:pos x="29" y="6"/>
                  </a:cxn>
                  <a:cxn ang="0">
                    <a:pos x="15" y="10"/>
                  </a:cxn>
                  <a:cxn ang="0">
                    <a:pos x="8" y="10"/>
                  </a:cxn>
                  <a:cxn ang="0">
                    <a:pos x="0" y="10"/>
                  </a:cxn>
                  <a:cxn ang="0">
                    <a:pos x="29" y="0"/>
                  </a:cxn>
                  <a:cxn ang="0">
                    <a:pos x="29" y="6"/>
                  </a:cxn>
                </a:cxnLst>
                <a:rect l="0" t="0" r="r" b="b"/>
                <a:pathLst>
                  <a:path w="29" h="10">
                    <a:moveTo>
                      <a:pt x="29" y="6"/>
                    </a:moveTo>
                    <a:lnTo>
                      <a:pt x="15" y="10"/>
                    </a:lnTo>
                    <a:lnTo>
                      <a:pt x="8" y="10"/>
                    </a:lnTo>
                    <a:lnTo>
                      <a:pt x="0" y="10"/>
                    </a:lnTo>
                    <a:lnTo>
                      <a:pt x="29" y="0"/>
                    </a:lnTo>
                    <a:lnTo>
                      <a:pt x="29" y="6"/>
                    </a:lnTo>
                    <a:close/>
                  </a:path>
                </a:pathLst>
              </a:custGeom>
              <a:solidFill>
                <a:srgbClr val="F2EC3E"/>
              </a:solidFill>
              <a:ln w="9525">
                <a:noFill/>
                <a:round/>
                <a:headEnd/>
                <a:tailEnd/>
              </a:ln>
            </p:spPr>
            <p:txBody>
              <a:bodyPr/>
              <a:lstStyle/>
              <a:p>
                <a:endParaRPr lang="pt-BR"/>
              </a:p>
            </p:txBody>
          </p:sp>
          <p:sp>
            <p:nvSpPr>
              <p:cNvPr id="356747" name="Freeform 395"/>
              <p:cNvSpPr>
                <a:spLocks/>
              </p:cNvSpPr>
              <p:nvPr/>
            </p:nvSpPr>
            <p:spPr bwMode="auto">
              <a:xfrm>
                <a:off x="2129" y="3536"/>
                <a:ext cx="37" cy="12"/>
              </a:xfrm>
              <a:custGeom>
                <a:avLst/>
                <a:gdLst/>
                <a:ahLst/>
                <a:cxnLst>
                  <a:cxn ang="0">
                    <a:pos x="37" y="6"/>
                  </a:cxn>
                  <a:cxn ang="0">
                    <a:pos x="16" y="12"/>
                  </a:cxn>
                  <a:cxn ang="0">
                    <a:pos x="8" y="12"/>
                  </a:cxn>
                  <a:cxn ang="0">
                    <a:pos x="0" y="12"/>
                  </a:cxn>
                  <a:cxn ang="0">
                    <a:pos x="37" y="0"/>
                  </a:cxn>
                  <a:cxn ang="0">
                    <a:pos x="37" y="6"/>
                  </a:cxn>
                </a:cxnLst>
                <a:rect l="0" t="0" r="r" b="b"/>
                <a:pathLst>
                  <a:path w="37" h="12">
                    <a:moveTo>
                      <a:pt x="37" y="6"/>
                    </a:moveTo>
                    <a:lnTo>
                      <a:pt x="16" y="12"/>
                    </a:lnTo>
                    <a:lnTo>
                      <a:pt x="8" y="12"/>
                    </a:lnTo>
                    <a:lnTo>
                      <a:pt x="0" y="12"/>
                    </a:lnTo>
                    <a:lnTo>
                      <a:pt x="37" y="0"/>
                    </a:lnTo>
                    <a:lnTo>
                      <a:pt x="37" y="6"/>
                    </a:lnTo>
                    <a:close/>
                  </a:path>
                </a:pathLst>
              </a:custGeom>
              <a:solidFill>
                <a:srgbClr val="F2EC3D"/>
              </a:solidFill>
              <a:ln w="9525">
                <a:noFill/>
                <a:round/>
                <a:headEnd/>
                <a:tailEnd/>
              </a:ln>
            </p:spPr>
            <p:txBody>
              <a:bodyPr/>
              <a:lstStyle/>
              <a:p>
                <a:endParaRPr lang="pt-BR"/>
              </a:p>
            </p:txBody>
          </p:sp>
          <p:sp>
            <p:nvSpPr>
              <p:cNvPr id="356748" name="Freeform 396"/>
              <p:cNvSpPr>
                <a:spLocks/>
              </p:cNvSpPr>
              <p:nvPr/>
            </p:nvSpPr>
            <p:spPr bwMode="auto">
              <a:xfrm>
                <a:off x="2120" y="3534"/>
                <a:ext cx="46" cy="14"/>
              </a:xfrm>
              <a:custGeom>
                <a:avLst/>
                <a:gdLst/>
                <a:ahLst/>
                <a:cxnLst>
                  <a:cxn ang="0">
                    <a:pos x="46" y="4"/>
                  </a:cxn>
                  <a:cxn ang="0">
                    <a:pos x="17" y="14"/>
                  </a:cxn>
                  <a:cxn ang="0">
                    <a:pos x="9" y="14"/>
                  </a:cxn>
                  <a:cxn ang="0">
                    <a:pos x="0" y="14"/>
                  </a:cxn>
                  <a:cxn ang="0">
                    <a:pos x="46" y="0"/>
                  </a:cxn>
                  <a:cxn ang="0">
                    <a:pos x="46" y="4"/>
                  </a:cxn>
                </a:cxnLst>
                <a:rect l="0" t="0" r="r" b="b"/>
                <a:pathLst>
                  <a:path w="46" h="14">
                    <a:moveTo>
                      <a:pt x="46" y="4"/>
                    </a:moveTo>
                    <a:lnTo>
                      <a:pt x="17" y="14"/>
                    </a:lnTo>
                    <a:lnTo>
                      <a:pt x="9" y="14"/>
                    </a:lnTo>
                    <a:lnTo>
                      <a:pt x="0" y="14"/>
                    </a:lnTo>
                    <a:lnTo>
                      <a:pt x="46" y="0"/>
                    </a:lnTo>
                    <a:lnTo>
                      <a:pt x="46" y="4"/>
                    </a:lnTo>
                    <a:close/>
                  </a:path>
                </a:pathLst>
              </a:custGeom>
              <a:solidFill>
                <a:srgbClr val="F2EA39"/>
              </a:solidFill>
              <a:ln w="9525">
                <a:noFill/>
                <a:round/>
                <a:headEnd/>
                <a:tailEnd/>
              </a:ln>
            </p:spPr>
            <p:txBody>
              <a:bodyPr/>
              <a:lstStyle/>
              <a:p>
                <a:endParaRPr lang="pt-BR"/>
              </a:p>
            </p:txBody>
          </p:sp>
          <p:sp>
            <p:nvSpPr>
              <p:cNvPr id="356749" name="Freeform 397"/>
              <p:cNvSpPr>
                <a:spLocks/>
              </p:cNvSpPr>
              <p:nvPr/>
            </p:nvSpPr>
            <p:spPr bwMode="auto">
              <a:xfrm>
                <a:off x="2112" y="3530"/>
                <a:ext cx="54" cy="18"/>
              </a:xfrm>
              <a:custGeom>
                <a:avLst/>
                <a:gdLst/>
                <a:ahLst/>
                <a:cxnLst>
                  <a:cxn ang="0">
                    <a:pos x="54" y="6"/>
                  </a:cxn>
                  <a:cxn ang="0">
                    <a:pos x="17" y="18"/>
                  </a:cxn>
                  <a:cxn ang="0">
                    <a:pos x="8" y="18"/>
                  </a:cxn>
                  <a:cxn ang="0">
                    <a:pos x="0" y="18"/>
                  </a:cxn>
                  <a:cxn ang="0">
                    <a:pos x="54" y="0"/>
                  </a:cxn>
                  <a:cxn ang="0">
                    <a:pos x="54" y="6"/>
                  </a:cxn>
                </a:cxnLst>
                <a:rect l="0" t="0" r="r" b="b"/>
                <a:pathLst>
                  <a:path w="54" h="18">
                    <a:moveTo>
                      <a:pt x="54" y="6"/>
                    </a:moveTo>
                    <a:lnTo>
                      <a:pt x="17" y="18"/>
                    </a:lnTo>
                    <a:lnTo>
                      <a:pt x="8" y="18"/>
                    </a:lnTo>
                    <a:lnTo>
                      <a:pt x="0" y="18"/>
                    </a:lnTo>
                    <a:lnTo>
                      <a:pt x="54" y="0"/>
                    </a:lnTo>
                    <a:lnTo>
                      <a:pt x="54" y="6"/>
                    </a:lnTo>
                    <a:close/>
                  </a:path>
                </a:pathLst>
              </a:custGeom>
              <a:solidFill>
                <a:srgbClr val="F2EA37"/>
              </a:solidFill>
              <a:ln w="9525">
                <a:noFill/>
                <a:round/>
                <a:headEnd/>
                <a:tailEnd/>
              </a:ln>
            </p:spPr>
            <p:txBody>
              <a:bodyPr/>
              <a:lstStyle/>
              <a:p>
                <a:endParaRPr lang="pt-BR"/>
              </a:p>
            </p:txBody>
          </p:sp>
          <p:sp>
            <p:nvSpPr>
              <p:cNvPr id="356750" name="Freeform 398"/>
              <p:cNvSpPr>
                <a:spLocks/>
              </p:cNvSpPr>
              <p:nvPr/>
            </p:nvSpPr>
            <p:spPr bwMode="auto">
              <a:xfrm>
                <a:off x="2104" y="3529"/>
                <a:ext cx="62" cy="19"/>
              </a:xfrm>
              <a:custGeom>
                <a:avLst/>
                <a:gdLst/>
                <a:ahLst/>
                <a:cxnLst>
                  <a:cxn ang="0">
                    <a:pos x="62" y="5"/>
                  </a:cxn>
                  <a:cxn ang="0">
                    <a:pos x="16" y="19"/>
                  </a:cxn>
                  <a:cxn ang="0">
                    <a:pos x="8" y="19"/>
                  </a:cxn>
                  <a:cxn ang="0">
                    <a:pos x="0" y="19"/>
                  </a:cxn>
                  <a:cxn ang="0">
                    <a:pos x="62" y="0"/>
                  </a:cxn>
                  <a:cxn ang="0">
                    <a:pos x="62" y="5"/>
                  </a:cxn>
                </a:cxnLst>
                <a:rect l="0" t="0" r="r" b="b"/>
                <a:pathLst>
                  <a:path w="62" h="19">
                    <a:moveTo>
                      <a:pt x="62" y="5"/>
                    </a:moveTo>
                    <a:lnTo>
                      <a:pt x="16" y="19"/>
                    </a:lnTo>
                    <a:lnTo>
                      <a:pt x="8" y="19"/>
                    </a:lnTo>
                    <a:lnTo>
                      <a:pt x="0" y="19"/>
                    </a:lnTo>
                    <a:lnTo>
                      <a:pt x="62" y="0"/>
                    </a:lnTo>
                    <a:lnTo>
                      <a:pt x="62" y="5"/>
                    </a:lnTo>
                    <a:close/>
                  </a:path>
                </a:pathLst>
              </a:custGeom>
              <a:solidFill>
                <a:srgbClr val="F2E935"/>
              </a:solidFill>
              <a:ln w="9525">
                <a:noFill/>
                <a:round/>
                <a:headEnd/>
                <a:tailEnd/>
              </a:ln>
            </p:spPr>
            <p:txBody>
              <a:bodyPr/>
              <a:lstStyle/>
              <a:p>
                <a:endParaRPr lang="pt-BR"/>
              </a:p>
            </p:txBody>
          </p:sp>
          <p:sp>
            <p:nvSpPr>
              <p:cNvPr id="356751" name="Freeform 399"/>
              <p:cNvSpPr>
                <a:spLocks/>
              </p:cNvSpPr>
              <p:nvPr/>
            </p:nvSpPr>
            <p:spPr bwMode="auto">
              <a:xfrm>
                <a:off x="2097" y="3525"/>
                <a:ext cx="69" cy="23"/>
              </a:xfrm>
              <a:custGeom>
                <a:avLst/>
                <a:gdLst/>
                <a:ahLst/>
                <a:cxnLst>
                  <a:cxn ang="0">
                    <a:pos x="69" y="5"/>
                  </a:cxn>
                  <a:cxn ang="0">
                    <a:pos x="15" y="23"/>
                  </a:cxn>
                  <a:cxn ang="0">
                    <a:pos x="7" y="23"/>
                  </a:cxn>
                  <a:cxn ang="0">
                    <a:pos x="0" y="23"/>
                  </a:cxn>
                  <a:cxn ang="0">
                    <a:pos x="69" y="0"/>
                  </a:cxn>
                  <a:cxn ang="0">
                    <a:pos x="69" y="5"/>
                  </a:cxn>
                </a:cxnLst>
                <a:rect l="0" t="0" r="r" b="b"/>
                <a:pathLst>
                  <a:path w="69" h="23">
                    <a:moveTo>
                      <a:pt x="69" y="5"/>
                    </a:moveTo>
                    <a:lnTo>
                      <a:pt x="15" y="23"/>
                    </a:lnTo>
                    <a:lnTo>
                      <a:pt x="7" y="23"/>
                    </a:lnTo>
                    <a:lnTo>
                      <a:pt x="0" y="23"/>
                    </a:lnTo>
                    <a:lnTo>
                      <a:pt x="69" y="0"/>
                    </a:lnTo>
                    <a:lnTo>
                      <a:pt x="69" y="5"/>
                    </a:lnTo>
                    <a:close/>
                  </a:path>
                </a:pathLst>
              </a:custGeom>
              <a:solidFill>
                <a:srgbClr val="F2E933"/>
              </a:solidFill>
              <a:ln w="9525">
                <a:noFill/>
                <a:round/>
                <a:headEnd/>
                <a:tailEnd/>
              </a:ln>
            </p:spPr>
            <p:txBody>
              <a:bodyPr/>
              <a:lstStyle/>
              <a:p>
                <a:endParaRPr lang="pt-BR"/>
              </a:p>
            </p:txBody>
          </p:sp>
          <p:sp>
            <p:nvSpPr>
              <p:cNvPr id="356752" name="Freeform 400"/>
              <p:cNvSpPr>
                <a:spLocks/>
              </p:cNvSpPr>
              <p:nvPr/>
            </p:nvSpPr>
            <p:spPr bwMode="auto">
              <a:xfrm>
                <a:off x="2089" y="3523"/>
                <a:ext cx="77" cy="25"/>
              </a:xfrm>
              <a:custGeom>
                <a:avLst/>
                <a:gdLst/>
                <a:ahLst/>
                <a:cxnLst>
                  <a:cxn ang="0">
                    <a:pos x="77" y="6"/>
                  </a:cxn>
                  <a:cxn ang="0">
                    <a:pos x="15" y="25"/>
                  </a:cxn>
                  <a:cxn ang="0">
                    <a:pos x="8" y="25"/>
                  </a:cxn>
                  <a:cxn ang="0">
                    <a:pos x="0" y="25"/>
                  </a:cxn>
                  <a:cxn ang="0">
                    <a:pos x="77" y="0"/>
                  </a:cxn>
                  <a:cxn ang="0">
                    <a:pos x="77" y="6"/>
                  </a:cxn>
                </a:cxnLst>
                <a:rect l="0" t="0" r="r" b="b"/>
                <a:pathLst>
                  <a:path w="77" h="25">
                    <a:moveTo>
                      <a:pt x="77" y="6"/>
                    </a:moveTo>
                    <a:lnTo>
                      <a:pt x="15" y="25"/>
                    </a:lnTo>
                    <a:lnTo>
                      <a:pt x="8" y="25"/>
                    </a:lnTo>
                    <a:lnTo>
                      <a:pt x="0" y="25"/>
                    </a:lnTo>
                    <a:lnTo>
                      <a:pt x="77" y="0"/>
                    </a:lnTo>
                    <a:lnTo>
                      <a:pt x="77" y="6"/>
                    </a:lnTo>
                    <a:close/>
                  </a:path>
                </a:pathLst>
              </a:custGeom>
              <a:solidFill>
                <a:srgbClr val="F3E72F"/>
              </a:solidFill>
              <a:ln w="9525">
                <a:noFill/>
                <a:round/>
                <a:headEnd/>
                <a:tailEnd/>
              </a:ln>
            </p:spPr>
            <p:txBody>
              <a:bodyPr/>
              <a:lstStyle/>
              <a:p>
                <a:endParaRPr lang="pt-BR"/>
              </a:p>
            </p:txBody>
          </p:sp>
          <p:sp>
            <p:nvSpPr>
              <p:cNvPr id="356753" name="Freeform 401"/>
              <p:cNvSpPr>
                <a:spLocks/>
              </p:cNvSpPr>
              <p:nvPr/>
            </p:nvSpPr>
            <p:spPr bwMode="auto">
              <a:xfrm>
                <a:off x="2081" y="3521"/>
                <a:ext cx="85" cy="27"/>
              </a:xfrm>
              <a:custGeom>
                <a:avLst/>
                <a:gdLst/>
                <a:ahLst/>
                <a:cxnLst>
                  <a:cxn ang="0">
                    <a:pos x="85" y="4"/>
                  </a:cxn>
                  <a:cxn ang="0">
                    <a:pos x="16" y="27"/>
                  </a:cxn>
                  <a:cxn ang="0">
                    <a:pos x="8" y="27"/>
                  </a:cxn>
                  <a:cxn ang="0">
                    <a:pos x="0" y="27"/>
                  </a:cxn>
                  <a:cxn ang="0">
                    <a:pos x="85" y="0"/>
                  </a:cxn>
                  <a:cxn ang="0">
                    <a:pos x="85" y="4"/>
                  </a:cxn>
                </a:cxnLst>
                <a:rect l="0" t="0" r="r" b="b"/>
                <a:pathLst>
                  <a:path w="85" h="27">
                    <a:moveTo>
                      <a:pt x="85" y="4"/>
                    </a:moveTo>
                    <a:lnTo>
                      <a:pt x="16" y="27"/>
                    </a:lnTo>
                    <a:lnTo>
                      <a:pt x="8" y="27"/>
                    </a:lnTo>
                    <a:lnTo>
                      <a:pt x="0" y="27"/>
                    </a:lnTo>
                    <a:lnTo>
                      <a:pt x="85" y="0"/>
                    </a:lnTo>
                    <a:lnTo>
                      <a:pt x="85" y="4"/>
                    </a:lnTo>
                    <a:close/>
                  </a:path>
                </a:pathLst>
              </a:custGeom>
              <a:solidFill>
                <a:srgbClr val="F3E72C"/>
              </a:solidFill>
              <a:ln w="9525">
                <a:noFill/>
                <a:round/>
                <a:headEnd/>
                <a:tailEnd/>
              </a:ln>
            </p:spPr>
            <p:txBody>
              <a:bodyPr/>
              <a:lstStyle/>
              <a:p>
                <a:endParaRPr lang="pt-BR"/>
              </a:p>
            </p:txBody>
          </p:sp>
          <p:sp>
            <p:nvSpPr>
              <p:cNvPr id="356754" name="Freeform 402"/>
              <p:cNvSpPr>
                <a:spLocks/>
              </p:cNvSpPr>
              <p:nvPr/>
            </p:nvSpPr>
            <p:spPr bwMode="auto">
              <a:xfrm>
                <a:off x="2072" y="3517"/>
                <a:ext cx="94" cy="31"/>
              </a:xfrm>
              <a:custGeom>
                <a:avLst/>
                <a:gdLst/>
                <a:ahLst/>
                <a:cxnLst>
                  <a:cxn ang="0">
                    <a:pos x="94" y="6"/>
                  </a:cxn>
                  <a:cxn ang="0">
                    <a:pos x="17" y="31"/>
                  </a:cxn>
                  <a:cxn ang="0">
                    <a:pos x="9" y="31"/>
                  </a:cxn>
                  <a:cxn ang="0">
                    <a:pos x="0" y="31"/>
                  </a:cxn>
                  <a:cxn ang="0">
                    <a:pos x="94" y="0"/>
                  </a:cxn>
                  <a:cxn ang="0">
                    <a:pos x="94" y="6"/>
                  </a:cxn>
                </a:cxnLst>
                <a:rect l="0" t="0" r="r" b="b"/>
                <a:pathLst>
                  <a:path w="94" h="31">
                    <a:moveTo>
                      <a:pt x="94" y="6"/>
                    </a:moveTo>
                    <a:lnTo>
                      <a:pt x="17" y="31"/>
                    </a:lnTo>
                    <a:lnTo>
                      <a:pt x="9" y="31"/>
                    </a:lnTo>
                    <a:lnTo>
                      <a:pt x="0" y="31"/>
                    </a:lnTo>
                    <a:lnTo>
                      <a:pt x="94" y="0"/>
                    </a:lnTo>
                    <a:lnTo>
                      <a:pt x="94" y="6"/>
                    </a:lnTo>
                    <a:close/>
                  </a:path>
                </a:pathLst>
              </a:custGeom>
              <a:solidFill>
                <a:srgbClr val="F3E62A"/>
              </a:solidFill>
              <a:ln w="9525">
                <a:noFill/>
                <a:round/>
                <a:headEnd/>
                <a:tailEnd/>
              </a:ln>
            </p:spPr>
            <p:txBody>
              <a:bodyPr/>
              <a:lstStyle/>
              <a:p>
                <a:endParaRPr lang="pt-BR"/>
              </a:p>
            </p:txBody>
          </p:sp>
          <p:sp>
            <p:nvSpPr>
              <p:cNvPr id="356755" name="Freeform 403"/>
              <p:cNvSpPr>
                <a:spLocks/>
              </p:cNvSpPr>
              <p:nvPr/>
            </p:nvSpPr>
            <p:spPr bwMode="auto">
              <a:xfrm>
                <a:off x="2064" y="3515"/>
                <a:ext cx="102" cy="33"/>
              </a:xfrm>
              <a:custGeom>
                <a:avLst/>
                <a:gdLst/>
                <a:ahLst/>
                <a:cxnLst>
                  <a:cxn ang="0">
                    <a:pos x="102" y="6"/>
                  </a:cxn>
                  <a:cxn ang="0">
                    <a:pos x="17" y="33"/>
                  </a:cxn>
                  <a:cxn ang="0">
                    <a:pos x="8" y="33"/>
                  </a:cxn>
                  <a:cxn ang="0">
                    <a:pos x="0" y="33"/>
                  </a:cxn>
                  <a:cxn ang="0">
                    <a:pos x="102" y="0"/>
                  </a:cxn>
                  <a:cxn ang="0">
                    <a:pos x="102" y="6"/>
                  </a:cxn>
                </a:cxnLst>
                <a:rect l="0" t="0" r="r" b="b"/>
                <a:pathLst>
                  <a:path w="102" h="33">
                    <a:moveTo>
                      <a:pt x="102" y="6"/>
                    </a:moveTo>
                    <a:lnTo>
                      <a:pt x="17" y="33"/>
                    </a:lnTo>
                    <a:lnTo>
                      <a:pt x="8" y="33"/>
                    </a:lnTo>
                    <a:lnTo>
                      <a:pt x="0" y="33"/>
                    </a:lnTo>
                    <a:lnTo>
                      <a:pt x="102" y="0"/>
                    </a:lnTo>
                    <a:lnTo>
                      <a:pt x="102" y="6"/>
                    </a:lnTo>
                    <a:close/>
                  </a:path>
                </a:pathLst>
              </a:custGeom>
              <a:solidFill>
                <a:srgbClr val="F3E527"/>
              </a:solidFill>
              <a:ln w="9525">
                <a:noFill/>
                <a:round/>
                <a:headEnd/>
                <a:tailEnd/>
              </a:ln>
            </p:spPr>
            <p:txBody>
              <a:bodyPr/>
              <a:lstStyle/>
              <a:p>
                <a:endParaRPr lang="pt-BR"/>
              </a:p>
            </p:txBody>
          </p:sp>
          <p:sp>
            <p:nvSpPr>
              <p:cNvPr id="356756" name="Freeform 404"/>
              <p:cNvSpPr>
                <a:spLocks/>
              </p:cNvSpPr>
              <p:nvPr/>
            </p:nvSpPr>
            <p:spPr bwMode="auto">
              <a:xfrm>
                <a:off x="2056" y="3513"/>
                <a:ext cx="110" cy="35"/>
              </a:xfrm>
              <a:custGeom>
                <a:avLst/>
                <a:gdLst/>
                <a:ahLst/>
                <a:cxnLst>
                  <a:cxn ang="0">
                    <a:pos x="110" y="4"/>
                  </a:cxn>
                  <a:cxn ang="0">
                    <a:pos x="16" y="35"/>
                  </a:cxn>
                  <a:cxn ang="0">
                    <a:pos x="8" y="35"/>
                  </a:cxn>
                  <a:cxn ang="0">
                    <a:pos x="0" y="35"/>
                  </a:cxn>
                  <a:cxn ang="0">
                    <a:pos x="110" y="0"/>
                  </a:cxn>
                  <a:cxn ang="0">
                    <a:pos x="110" y="4"/>
                  </a:cxn>
                </a:cxnLst>
                <a:rect l="0" t="0" r="r" b="b"/>
                <a:pathLst>
                  <a:path w="110" h="35">
                    <a:moveTo>
                      <a:pt x="110" y="4"/>
                    </a:moveTo>
                    <a:lnTo>
                      <a:pt x="16" y="35"/>
                    </a:lnTo>
                    <a:lnTo>
                      <a:pt x="8" y="35"/>
                    </a:lnTo>
                    <a:lnTo>
                      <a:pt x="0" y="35"/>
                    </a:lnTo>
                    <a:lnTo>
                      <a:pt x="110" y="0"/>
                    </a:lnTo>
                    <a:lnTo>
                      <a:pt x="110" y="4"/>
                    </a:lnTo>
                    <a:close/>
                  </a:path>
                </a:pathLst>
              </a:custGeom>
              <a:solidFill>
                <a:srgbClr val="F3E421"/>
              </a:solidFill>
              <a:ln w="9525">
                <a:noFill/>
                <a:round/>
                <a:headEnd/>
                <a:tailEnd/>
              </a:ln>
            </p:spPr>
            <p:txBody>
              <a:bodyPr/>
              <a:lstStyle/>
              <a:p>
                <a:endParaRPr lang="pt-BR"/>
              </a:p>
            </p:txBody>
          </p:sp>
          <p:sp>
            <p:nvSpPr>
              <p:cNvPr id="356757" name="Freeform 405"/>
              <p:cNvSpPr>
                <a:spLocks/>
              </p:cNvSpPr>
              <p:nvPr/>
            </p:nvSpPr>
            <p:spPr bwMode="auto">
              <a:xfrm>
                <a:off x="2049" y="3509"/>
                <a:ext cx="117" cy="39"/>
              </a:xfrm>
              <a:custGeom>
                <a:avLst/>
                <a:gdLst/>
                <a:ahLst/>
                <a:cxnLst>
                  <a:cxn ang="0">
                    <a:pos x="117" y="6"/>
                  </a:cxn>
                  <a:cxn ang="0">
                    <a:pos x="15" y="39"/>
                  </a:cxn>
                  <a:cxn ang="0">
                    <a:pos x="7" y="39"/>
                  </a:cxn>
                  <a:cxn ang="0">
                    <a:pos x="0" y="39"/>
                  </a:cxn>
                  <a:cxn ang="0">
                    <a:pos x="117" y="0"/>
                  </a:cxn>
                  <a:cxn ang="0">
                    <a:pos x="117" y="6"/>
                  </a:cxn>
                </a:cxnLst>
                <a:rect l="0" t="0" r="r" b="b"/>
                <a:pathLst>
                  <a:path w="117" h="39">
                    <a:moveTo>
                      <a:pt x="117" y="6"/>
                    </a:moveTo>
                    <a:lnTo>
                      <a:pt x="15" y="39"/>
                    </a:lnTo>
                    <a:lnTo>
                      <a:pt x="7" y="39"/>
                    </a:lnTo>
                    <a:lnTo>
                      <a:pt x="0" y="39"/>
                    </a:lnTo>
                    <a:lnTo>
                      <a:pt x="117" y="0"/>
                    </a:lnTo>
                    <a:lnTo>
                      <a:pt x="117" y="6"/>
                    </a:lnTo>
                    <a:close/>
                  </a:path>
                </a:pathLst>
              </a:custGeom>
              <a:solidFill>
                <a:srgbClr val="F3E41E"/>
              </a:solidFill>
              <a:ln w="9525">
                <a:noFill/>
                <a:round/>
                <a:headEnd/>
                <a:tailEnd/>
              </a:ln>
            </p:spPr>
            <p:txBody>
              <a:bodyPr/>
              <a:lstStyle/>
              <a:p>
                <a:endParaRPr lang="pt-BR"/>
              </a:p>
            </p:txBody>
          </p:sp>
          <p:sp>
            <p:nvSpPr>
              <p:cNvPr id="356758" name="Freeform 406"/>
              <p:cNvSpPr>
                <a:spLocks/>
              </p:cNvSpPr>
              <p:nvPr/>
            </p:nvSpPr>
            <p:spPr bwMode="auto">
              <a:xfrm>
                <a:off x="2041" y="3507"/>
                <a:ext cx="125" cy="41"/>
              </a:xfrm>
              <a:custGeom>
                <a:avLst/>
                <a:gdLst/>
                <a:ahLst/>
                <a:cxnLst>
                  <a:cxn ang="0">
                    <a:pos x="125" y="6"/>
                  </a:cxn>
                  <a:cxn ang="0">
                    <a:pos x="15" y="41"/>
                  </a:cxn>
                  <a:cxn ang="0">
                    <a:pos x="8" y="41"/>
                  </a:cxn>
                  <a:cxn ang="0">
                    <a:pos x="0" y="41"/>
                  </a:cxn>
                  <a:cxn ang="0">
                    <a:pos x="125" y="0"/>
                  </a:cxn>
                  <a:cxn ang="0">
                    <a:pos x="125" y="6"/>
                  </a:cxn>
                </a:cxnLst>
                <a:rect l="0" t="0" r="r" b="b"/>
                <a:pathLst>
                  <a:path w="125" h="41">
                    <a:moveTo>
                      <a:pt x="125" y="6"/>
                    </a:moveTo>
                    <a:lnTo>
                      <a:pt x="15" y="41"/>
                    </a:lnTo>
                    <a:lnTo>
                      <a:pt x="8" y="41"/>
                    </a:lnTo>
                    <a:lnTo>
                      <a:pt x="0" y="41"/>
                    </a:lnTo>
                    <a:lnTo>
                      <a:pt x="125" y="0"/>
                    </a:lnTo>
                    <a:lnTo>
                      <a:pt x="125" y="6"/>
                    </a:lnTo>
                    <a:close/>
                  </a:path>
                </a:pathLst>
              </a:custGeom>
              <a:solidFill>
                <a:srgbClr val="F3E31B"/>
              </a:solidFill>
              <a:ln w="9525">
                <a:noFill/>
                <a:round/>
                <a:headEnd/>
                <a:tailEnd/>
              </a:ln>
            </p:spPr>
            <p:txBody>
              <a:bodyPr/>
              <a:lstStyle/>
              <a:p>
                <a:endParaRPr lang="pt-BR"/>
              </a:p>
            </p:txBody>
          </p:sp>
          <p:sp>
            <p:nvSpPr>
              <p:cNvPr id="356759" name="Freeform 407"/>
              <p:cNvSpPr>
                <a:spLocks/>
              </p:cNvSpPr>
              <p:nvPr/>
            </p:nvSpPr>
            <p:spPr bwMode="auto">
              <a:xfrm>
                <a:off x="2032" y="3506"/>
                <a:ext cx="134" cy="42"/>
              </a:xfrm>
              <a:custGeom>
                <a:avLst/>
                <a:gdLst/>
                <a:ahLst/>
                <a:cxnLst>
                  <a:cxn ang="0">
                    <a:pos x="134" y="3"/>
                  </a:cxn>
                  <a:cxn ang="0">
                    <a:pos x="17" y="42"/>
                  </a:cxn>
                  <a:cxn ang="0">
                    <a:pos x="9" y="42"/>
                  </a:cxn>
                  <a:cxn ang="0">
                    <a:pos x="0" y="42"/>
                  </a:cxn>
                  <a:cxn ang="0">
                    <a:pos x="134" y="0"/>
                  </a:cxn>
                  <a:cxn ang="0">
                    <a:pos x="134" y="3"/>
                  </a:cxn>
                </a:cxnLst>
                <a:rect l="0" t="0" r="r" b="b"/>
                <a:pathLst>
                  <a:path w="134" h="42">
                    <a:moveTo>
                      <a:pt x="134" y="3"/>
                    </a:moveTo>
                    <a:lnTo>
                      <a:pt x="17" y="42"/>
                    </a:lnTo>
                    <a:lnTo>
                      <a:pt x="9" y="42"/>
                    </a:lnTo>
                    <a:lnTo>
                      <a:pt x="0" y="42"/>
                    </a:lnTo>
                    <a:lnTo>
                      <a:pt x="134" y="0"/>
                    </a:lnTo>
                    <a:lnTo>
                      <a:pt x="134" y="3"/>
                    </a:lnTo>
                    <a:close/>
                  </a:path>
                </a:pathLst>
              </a:custGeom>
              <a:solidFill>
                <a:srgbClr val="F3E216"/>
              </a:solidFill>
              <a:ln w="9525">
                <a:noFill/>
                <a:round/>
                <a:headEnd/>
                <a:tailEnd/>
              </a:ln>
            </p:spPr>
            <p:txBody>
              <a:bodyPr/>
              <a:lstStyle/>
              <a:p>
                <a:endParaRPr lang="pt-BR"/>
              </a:p>
            </p:txBody>
          </p:sp>
          <p:sp>
            <p:nvSpPr>
              <p:cNvPr id="356760" name="Freeform 408"/>
              <p:cNvSpPr>
                <a:spLocks/>
              </p:cNvSpPr>
              <p:nvPr/>
            </p:nvSpPr>
            <p:spPr bwMode="auto">
              <a:xfrm>
                <a:off x="2024" y="3502"/>
                <a:ext cx="142" cy="46"/>
              </a:xfrm>
              <a:custGeom>
                <a:avLst/>
                <a:gdLst/>
                <a:ahLst/>
                <a:cxnLst>
                  <a:cxn ang="0">
                    <a:pos x="142" y="5"/>
                  </a:cxn>
                  <a:cxn ang="0">
                    <a:pos x="17" y="46"/>
                  </a:cxn>
                  <a:cxn ang="0">
                    <a:pos x="8" y="46"/>
                  </a:cxn>
                  <a:cxn ang="0">
                    <a:pos x="0" y="46"/>
                  </a:cxn>
                  <a:cxn ang="0">
                    <a:pos x="142" y="0"/>
                  </a:cxn>
                  <a:cxn ang="0">
                    <a:pos x="142" y="5"/>
                  </a:cxn>
                </a:cxnLst>
                <a:rect l="0" t="0" r="r" b="b"/>
                <a:pathLst>
                  <a:path w="142" h="46">
                    <a:moveTo>
                      <a:pt x="142" y="5"/>
                    </a:moveTo>
                    <a:lnTo>
                      <a:pt x="17" y="46"/>
                    </a:lnTo>
                    <a:lnTo>
                      <a:pt x="8" y="46"/>
                    </a:lnTo>
                    <a:lnTo>
                      <a:pt x="0" y="46"/>
                    </a:lnTo>
                    <a:lnTo>
                      <a:pt x="142" y="0"/>
                    </a:lnTo>
                    <a:lnTo>
                      <a:pt x="142" y="5"/>
                    </a:lnTo>
                    <a:close/>
                  </a:path>
                </a:pathLst>
              </a:custGeom>
              <a:solidFill>
                <a:srgbClr val="F4E10E"/>
              </a:solidFill>
              <a:ln w="9525">
                <a:noFill/>
                <a:round/>
                <a:headEnd/>
                <a:tailEnd/>
              </a:ln>
            </p:spPr>
            <p:txBody>
              <a:bodyPr/>
              <a:lstStyle/>
              <a:p>
                <a:endParaRPr lang="pt-BR"/>
              </a:p>
            </p:txBody>
          </p:sp>
          <p:sp>
            <p:nvSpPr>
              <p:cNvPr id="356761" name="Freeform 409"/>
              <p:cNvSpPr>
                <a:spLocks/>
              </p:cNvSpPr>
              <p:nvPr/>
            </p:nvSpPr>
            <p:spPr bwMode="auto">
              <a:xfrm>
                <a:off x="2016" y="3500"/>
                <a:ext cx="150" cy="48"/>
              </a:xfrm>
              <a:custGeom>
                <a:avLst/>
                <a:gdLst/>
                <a:ahLst/>
                <a:cxnLst>
                  <a:cxn ang="0">
                    <a:pos x="150" y="6"/>
                  </a:cxn>
                  <a:cxn ang="0">
                    <a:pos x="16" y="48"/>
                  </a:cxn>
                  <a:cxn ang="0">
                    <a:pos x="8" y="48"/>
                  </a:cxn>
                  <a:cxn ang="0">
                    <a:pos x="0" y="48"/>
                  </a:cxn>
                  <a:cxn ang="0">
                    <a:pos x="150" y="0"/>
                  </a:cxn>
                  <a:cxn ang="0">
                    <a:pos x="150" y="6"/>
                  </a:cxn>
                </a:cxnLst>
                <a:rect l="0" t="0" r="r" b="b"/>
                <a:pathLst>
                  <a:path w="150" h="48">
                    <a:moveTo>
                      <a:pt x="150" y="6"/>
                    </a:moveTo>
                    <a:lnTo>
                      <a:pt x="16" y="48"/>
                    </a:lnTo>
                    <a:lnTo>
                      <a:pt x="8" y="48"/>
                    </a:lnTo>
                    <a:lnTo>
                      <a:pt x="0" y="48"/>
                    </a:lnTo>
                    <a:lnTo>
                      <a:pt x="150" y="0"/>
                    </a:lnTo>
                    <a:lnTo>
                      <a:pt x="150" y="6"/>
                    </a:lnTo>
                    <a:close/>
                  </a:path>
                </a:pathLst>
              </a:custGeom>
              <a:solidFill>
                <a:srgbClr val="F4E00A"/>
              </a:solidFill>
              <a:ln w="9525">
                <a:noFill/>
                <a:round/>
                <a:headEnd/>
                <a:tailEnd/>
              </a:ln>
            </p:spPr>
            <p:txBody>
              <a:bodyPr/>
              <a:lstStyle/>
              <a:p>
                <a:endParaRPr lang="pt-BR"/>
              </a:p>
            </p:txBody>
          </p:sp>
          <p:sp>
            <p:nvSpPr>
              <p:cNvPr id="356762" name="Freeform 410"/>
              <p:cNvSpPr>
                <a:spLocks/>
              </p:cNvSpPr>
              <p:nvPr/>
            </p:nvSpPr>
            <p:spPr bwMode="auto">
              <a:xfrm>
                <a:off x="2009" y="3496"/>
                <a:ext cx="157" cy="52"/>
              </a:xfrm>
              <a:custGeom>
                <a:avLst/>
                <a:gdLst/>
                <a:ahLst/>
                <a:cxnLst>
                  <a:cxn ang="0">
                    <a:pos x="157" y="6"/>
                  </a:cxn>
                  <a:cxn ang="0">
                    <a:pos x="15" y="52"/>
                  </a:cxn>
                  <a:cxn ang="0">
                    <a:pos x="7" y="52"/>
                  </a:cxn>
                  <a:cxn ang="0">
                    <a:pos x="0" y="52"/>
                  </a:cxn>
                  <a:cxn ang="0">
                    <a:pos x="157" y="0"/>
                  </a:cxn>
                  <a:cxn ang="0">
                    <a:pos x="157" y="6"/>
                  </a:cxn>
                </a:cxnLst>
                <a:rect l="0" t="0" r="r" b="b"/>
                <a:pathLst>
                  <a:path w="157" h="52">
                    <a:moveTo>
                      <a:pt x="157" y="6"/>
                    </a:moveTo>
                    <a:lnTo>
                      <a:pt x="15" y="52"/>
                    </a:lnTo>
                    <a:lnTo>
                      <a:pt x="7" y="52"/>
                    </a:lnTo>
                    <a:lnTo>
                      <a:pt x="0" y="52"/>
                    </a:lnTo>
                    <a:lnTo>
                      <a:pt x="157" y="0"/>
                    </a:lnTo>
                    <a:lnTo>
                      <a:pt x="157" y="6"/>
                    </a:lnTo>
                    <a:close/>
                  </a:path>
                </a:pathLst>
              </a:custGeom>
              <a:solidFill>
                <a:srgbClr val="F4E005"/>
              </a:solidFill>
              <a:ln w="9525">
                <a:noFill/>
                <a:round/>
                <a:headEnd/>
                <a:tailEnd/>
              </a:ln>
            </p:spPr>
            <p:txBody>
              <a:bodyPr/>
              <a:lstStyle/>
              <a:p>
                <a:endParaRPr lang="pt-BR"/>
              </a:p>
            </p:txBody>
          </p:sp>
          <p:sp>
            <p:nvSpPr>
              <p:cNvPr id="356763" name="Freeform 411"/>
              <p:cNvSpPr>
                <a:spLocks/>
              </p:cNvSpPr>
              <p:nvPr/>
            </p:nvSpPr>
            <p:spPr bwMode="auto">
              <a:xfrm>
                <a:off x="2001" y="3494"/>
                <a:ext cx="165" cy="54"/>
              </a:xfrm>
              <a:custGeom>
                <a:avLst/>
                <a:gdLst/>
                <a:ahLst/>
                <a:cxnLst>
                  <a:cxn ang="0">
                    <a:pos x="165" y="6"/>
                  </a:cxn>
                  <a:cxn ang="0">
                    <a:pos x="15" y="54"/>
                  </a:cxn>
                  <a:cxn ang="0">
                    <a:pos x="8" y="54"/>
                  </a:cxn>
                  <a:cxn ang="0">
                    <a:pos x="0" y="54"/>
                  </a:cxn>
                  <a:cxn ang="0">
                    <a:pos x="165" y="0"/>
                  </a:cxn>
                  <a:cxn ang="0">
                    <a:pos x="165" y="6"/>
                  </a:cxn>
                </a:cxnLst>
                <a:rect l="0" t="0" r="r" b="b"/>
                <a:pathLst>
                  <a:path w="165" h="54">
                    <a:moveTo>
                      <a:pt x="165" y="6"/>
                    </a:moveTo>
                    <a:lnTo>
                      <a:pt x="15" y="54"/>
                    </a:lnTo>
                    <a:lnTo>
                      <a:pt x="8" y="54"/>
                    </a:lnTo>
                    <a:lnTo>
                      <a:pt x="0" y="54"/>
                    </a:lnTo>
                    <a:lnTo>
                      <a:pt x="165" y="0"/>
                    </a:lnTo>
                    <a:lnTo>
                      <a:pt x="165" y="6"/>
                    </a:lnTo>
                    <a:close/>
                  </a:path>
                </a:pathLst>
              </a:custGeom>
              <a:solidFill>
                <a:srgbClr val="F5DF02"/>
              </a:solidFill>
              <a:ln w="9525">
                <a:noFill/>
                <a:round/>
                <a:headEnd/>
                <a:tailEnd/>
              </a:ln>
            </p:spPr>
            <p:txBody>
              <a:bodyPr/>
              <a:lstStyle/>
              <a:p>
                <a:endParaRPr lang="pt-BR"/>
              </a:p>
            </p:txBody>
          </p:sp>
          <p:sp>
            <p:nvSpPr>
              <p:cNvPr id="356764" name="Freeform 412"/>
              <p:cNvSpPr>
                <a:spLocks/>
              </p:cNvSpPr>
              <p:nvPr/>
            </p:nvSpPr>
            <p:spPr bwMode="auto">
              <a:xfrm>
                <a:off x="1991" y="3492"/>
                <a:ext cx="175" cy="56"/>
              </a:xfrm>
              <a:custGeom>
                <a:avLst/>
                <a:gdLst/>
                <a:ahLst/>
                <a:cxnLst>
                  <a:cxn ang="0">
                    <a:pos x="175" y="4"/>
                  </a:cxn>
                  <a:cxn ang="0">
                    <a:pos x="18" y="56"/>
                  </a:cxn>
                  <a:cxn ang="0">
                    <a:pos x="10" y="56"/>
                  </a:cxn>
                  <a:cxn ang="0">
                    <a:pos x="0" y="56"/>
                  </a:cxn>
                  <a:cxn ang="0">
                    <a:pos x="175" y="0"/>
                  </a:cxn>
                  <a:cxn ang="0">
                    <a:pos x="175" y="4"/>
                  </a:cxn>
                </a:cxnLst>
                <a:rect l="0" t="0" r="r" b="b"/>
                <a:pathLst>
                  <a:path w="175" h="56">
                    <a:moveTo>
                      <a:pt x="175" y="4"/>
                    </a:moveTo>
                    <a:lnTo>
                      <a:pt x="18" y="56"/>
                    </a:lnTo>
                    <a:lnTo>
                      <a:pt x="10" y="56"/>
                    </a:lnTo>
                    <a:lnTo>
                      <a:pt x="0" y="56"/>
                    </a:lnTo>
                    <a:lnTo>
                      <a:pt x="175" y="0"/>
                    </a:lnTo>
                    <a:lnTo>
                      <a:pt x="175" y="4"/>
                    </a:lnTo>
                    <a:close/>
                  </a:path>
                </a:pathLst>
              </a:custGeom>
              <a:solidFill>
                <a:srgbClr val="F5DD00"/>
              </a:solidFill>
              <a:ln w="9525">
                <a:noFill/>
                <a:round/>
                <a:headEnd/>
                <a:tailEnd/>
              </a:ln>
            </p:spPr>
            <p:txBody>
              <a:bodyPr/>
              <a:lstStyle/>
              <a:p>
                <a:endParaRPr lang="pt-BR"/>
              </a:p>
            </p:txBody>
          </p:sp>
          <p:sp>
            <p:nvSpPr>
              <p:cNvPr id="356765" name="Freeform 413"/>
              <p:cNvSpPr>
                <a:spLocks/>
              </p:cNvSpPr>
              <p:nvPr/>
            </p:nvSpPr>
            <p:spPr bwMode="auto">
              <a:xfrm>
                <a:off x="1984" y="3488"/>
                <a:ext cx="182" cy="60"/>
              </a:xfrm>
              <a:custGeom>
                <a:avLst/>
                <a:gdLst/>
                <a:ahLst/>
                <a:cxnLst>
                  <a:cxn ang="0">
                    <a:pos x="182" y="6"/>
                  </a:cxn>
                  <a:cxn ang="0">
                    <a:pos x="17" y="60"/>
                  </a:cxn>
                  <a:cxn ang="0">
                    <a:pos x="7" y="60"/>
                  </a:cxn>
                  <a:cxn ang="0">
                    <a:pos x="0" y="60"/>
                  </a:cxn>
                  <a:cxn ang="0">
                    <a:pos x="182" y="0"/>
                  </a:cxn>
                  <a:cxn ang="0">
                    <a:pos x="182" y="6"/>
                  </a:cxn>
                </a:cxnLst>
                <a:rect l="0" t="0" r="r" b="b"/>
                <a:pathLst>
                  <a:path w="182" h="60">
                    <a:moveTo>
                      <a:pt x="182" y="6"/>
                    </a:moveTo>
                    <a:lnTo>
                      <a:pt x="17" y="60"/>
                    </a:lnTo>
                    <a:lnTo>
                      <a:pt x="7" y="60"/>
                    </a:lnTo>
                    <a:lnTo>
                      <a:pt x="0" y="60"/>
                    </a:lnTo>
                    <a:lnTo>
                      <a:pt x="182" y="0"/>
                    </a:lnTo>
                    <a:lnTo>
                      <a:pt x="182" y="6"/>
                    </a:lnTo>
                    <a:close/>
                  </a:path>
                </a:pathLst>
              </a:custGeom>
              <a:solidFill>
                <a:srgbClr val="F5DD00"/>
              </a:solidFill>
              <a:ln w="9525">
                <a:noFill/>
                <a:round/>
                <a:headEnd/>
                <a:tailEnd/>
              </a:ln>
            </p:spPr>
            <p:txBody>
              <a:bodyPr/>
              <a:lstStyle/>
              <a:p>
                <a:endParaRPr lang="pt-BR"/>
              </a:p>
            </p:txBody>
          </p:sp>
          <p:sp>
            <p:nvSpPr>
              <p:cNvPr id="356766" name="Freeform 414"/>
              <p:cNvSpPr>
                <a:spLocks/>
              </p:cNvSpPr>
              <p:nvPr/>
            </p:nvSpPr>
            <p:spPr bwMode="auto">
              <a:xfrm>
                <a:off x="1976" y="3486"/>
                <a:ext cx="190" cy="62"/>
              </a:xfrm>
              <a:custGeom>
                <a:avLst/>
                <a:gdLst/>
                <a:ahLst/>
                <a:cxnLst>
                  <a:cxn ang="0">
                    <a:pos x="190" y="6"/>
                  </a:cxn>
                  <a:cxn ang="0">
                    <a:pos x="15" y="62"/>
                  </a:cxn>
                  <a:cxn ang="0">
                    <a:pos x="8" y="62"/>
                  </a:cxn>
                  <a:cxn ang="0">
                    <a:pos x="0" y="62"/>
                  </a:cxn>
                  <a:cxn ang="0">
                    <a:pos x="190" y="0"/>
                  </a:cxn>
                  <a:cxn ang="0">
                    <a:pos x="190" y="6"/>
                  </a:cxn>
                </a:cxnLst>
                <a:rect l="0" t="0" r="r" b="b"/>
                <a:pathLst>
                  <a:path w="190" h="62">
                    <a:moveTo>
                      <a:pt x="190" y="6"/>
                    </a:moveTo>
                    <a:lnTo>
                      <a:pt x="15" y="62"/>
                    </a:lnTo>
                    <a:lnTo>
                      <a:pt x="8" y="62"/>
                    </a:lnTo>
                    <a:lnTo>
                      <a:pt x="0" y="62"/>
                    </a:lnTo>
                    <a:lnTo>
                      <a:pt x="190" y="0"/>
                    </a:lnTo>
                    <a:lnTo>
                      <a:pt x="190" y="6"/>
                    </a:lnTo>
                    <a:close/>
                  </a:path>
                </a:pathLst>
              </a:custGeom>
              <a:solidFill>
                <a:srgbClr val="F6DC00"/>
              </a:solidFill>
              <a:ln w="9525">
                <a:noFill/>
                <a:round/>
                <a:headEnd/>
                <a:tailEnd/>
              </a:ln>
            </p:spPr>
            <p:txBody>
              <a:bodyPr/>
              <a:lstStyle/>
              <a:p>
                <a:endParaRPr lang="pt-BR"/>
              </a:p>
            </p:txBody>
          </p:sp>
          <p:sp>
            <p:nvSpPr>
              <p:cNvPr id="356767" name="Freeform 415"/>
              <p:cNvSpPr>
                <a:spLocks/>
              </p:cNvSpPr>
              <p:nvPr/>
            </p:nvSpPr>
            <p:spPr bwMode="auto">
              <a:xfrm>
                <a:off x="1968" y="3484"/>
                <a:ext cx="198" cy="64"/>
              </a:xfrm>
              <a:custGeom>
                <a:avLst/>
                <a:gdLst/>
                <a:ahLst/>
                <a:cxnLst>
                  <a:cxn ang="0">
                    <a:pos x="198" y="4"/>
                  </a:cxn>
                  <a:cxn ang="0">
                    <a:pos x="16" y="64"/>
                  </a:cxn>
                  <a:cxn ang="0">
                    <a:pos x="8" y="64"/>
                  </a:cxn>
                  <a:cxn ang="0">
                    <a:pos x="0" y="64"/>
                  </a:cxn>
                  <a:cxn ang="0">
                    <a:pos x="198" y="0"/>
                  </a:cxn>
                  <a:cxn ang="0">
                    <a:pos x="198" y="4"/>
                  </a:cxn>
                </a:cxnLst>
                <a:rect l="0" t="0" r="r" b="b"/>
                <a:pathLst>
                  <a:path w="198" h="64">
                    <a:moveTo>
                      <a:pt x="198" y="4"/>
                    </a:moveTo>
                    <a:lnTo>
                      <a:pt x="16" y="64"/>
                    </a:lnTo>
                    <a:lnTo>
                      <a:pt x="8" y="64"/>
                    </a:lnTo>
                    <a:lnTo>
                      <a:pt x="0" y="64"/>
                    </a:lnTo>
                    <a:lnTo>
                      <a:pt x="198" y="0"/>
                    </a:lnTo>
                    <a:lnTo>
                      <a:pt x="198" y="4"/>
                    </a:lnTo>
                    <a:close/>
                  </a:path>
                </a:pathLst>
              </a:custGeom>
              <a:solidFill>
                <a:srgbClr val="F6DB00"/>
              </a:solidFill>
              <a:ln w="9525">
                <a:noFill/>
                <a:round/>
                <a:headEnd/>
                <a:tailEnd/>
              </a:ln>
            </p:spPr>
            <p:txBody>
              <a:bodyPr/>
              <a:lstStyle/>
              <a:p>
                <a:endParaRPr lang="pt-BR"/>
              </a:p>
            </p:txBody>
          </p:sp>
          <p:sp>
            <p:nvSpPr>
              <p:cNvPr id="356768" name="Freeform 416"/>
              <p:cNvSpPr>
                <a:spLocks/>
              </p:cNvSpPr>
              <p:nvPr/>
            </p:nvSpPr>
            <p:spPr bwMode="auto">
              <a:xfrm>
                <a:off x="1961" y="3481"/>
                <a:ext cx="205" cy="67"/>
              </a:xfrm>
              <a:custGeom>
                <a:avLst/>
                <a:gdLst/>
                <a:ahLst/>
                <a:cxnLst>
                  <a:cxn ang="0">
                    <a:pos x="205" y="5"/>
                  </a:cxn>
                  <a:cxn ang="0">
                    <a:pos x="15" y="67"/>
                  </a:cxn>
                  <a:cxn ang="0">
                    <a:pos x="7" y="67"/>
                  </a:cxn>
                  <a:cxn ang="0">
                    <a:pos x="0" y="67"/>
                  </a:cxn>
                  <a:cxn ang="0">
                    <a:pos x="205" y="0"/>
                  </a:cxn>
                  <a:cxn ang="0">
                    <a:pos x="205" y="5"/>
                  </a:cxn>
                </a:cxnLst>
                <a:rect l="0" t="0" r="r" b="b"/>
                <a:pathLst>
                  <a:path w="205" h="67">
                    <a:moveTo>
                      <a:pt x="205" y="5"/>
                    </a:moveTo>
                    <a:lnTo>
                      <a:pt x="15" y="67"/>
                    </a:lnTo>
                    <a:lnTo>
                      <a:pt x="7" y="67"/>
                    </a:lnTo>
                    <a:lnTo>
                      <a:pt x="0" y="67"/>
                    </a:lnTo>
                    <a:lnTo>
                      <a:pt x="205" y="0"/>
                    </a:lnTo>
                    <a:lnTo>
                      <a:pt x="205" y="5"/>
                    </a:lnTo>
                    <a:close/>
                  </a:path>
                </a:pathLst>
              </a:custGeom>
              <a:solidFill>
                <a:srgbClr val="F6DA00"/>
              </a:solidFill>
              <a:ln w="9525">
                <a:noFill/>
                <a:round/>
                <a:headEnd/>
                <a:tailEnd/>
              </a:ln>
            </p:spPr>
            <p:txBody>
              <a:bodyPr/>
              <a:lstStyle/>
              <a:p>
                <a:endParaRPr lang="pt-BR"/>
              </a:p>
            </p:txBody>
          </p:sp>
          <p:sp>
            <p:nvSpPr>
              <p:cNvPr id="356769" name="Freeform 417"/>
              <p:cNvSpPr>
                <a:spLocks/>
              </p:cNvSpPr>
              <p:nvPr/>
            </p:nvSpPr>
            <p:spPr bwMode="auto">
              <a:xfrm>
                <a:off x="1953" y="3479"/>
                <a:ext cx="213" cy="69"/>
              </a:xfrm>
              <a:custGeom>
                <a:avLst/>
                <a:gdLst/>
                <a:ahLst/>
                <a:cxnLst>
                  <a:cxn ang="0">
                    <a:pos x="213" y="5"/>
                  </a:cxn>
                  <a:cxn ang="0">
                    <a:pos x="15" y="69"/>
                  </a:cxn>
                  <a:cxn ang="0">
                    <a:pos x="8" y="69"/>
                  </a:cxn>
                  <a:cxn ang="0">
                    <a:pos x="0" y="69"/>
                  </a:cxn>
                  <a:cxn ang="0">
                    <a:pos x="213" y="0"/>
                  </a:cxn>
                  <a:cxn ang="0">
                    <a:pos x="213" y="5"/>
                  </a:cxn>
                </a:cxnLst>
                <a:rect l="0" t="0" r="r" b="b"/>
                <a:pathLst>
                  <a:path w="213" h="69">
                    <a:moveTo>
                      <a:pt x="213" y="5"/>
                    </a:moveTo>
                    <a:lnTo>
                      <a:pt x="15" y="69"/>
                    </a:lnTo>
                    <a:lnTo>
                      <a:pt x="8" y="69"/>
                    </a:lnTo>
                    <a:lnTo>
                      <a:pt x="0" y="69"/>
                    </a:lnTo>
                    <a:lnTo>
                      <a:pt x="213" y="0"/>
                    </a:lnTo>
                    <a:lnTo>
                      <a:pt x="213" y="5"/>
                    </a:lnTo>
                    <a:close/>
                  </a:path>
                </a:pathLst>
              </a:custGeom>
              <a:solidFill>
                <a:srgbClr val="F7D900"/>
              </a:solidFill>
              <a:ln w="9525">
                <a:noFill/>
                <a:round/>
                <a:headEnd/>
                <a:tailEnd/>
              </a:ln>
            </p:spPr>
            <p:txBody>
              <a:bodyPr/>
              <a:lstStyle/>
              <a:p>
                <a:endParaRPr lang="pt-BR"/>
              </a:p>
            </p:txBody>
          </p:sp>
          <p:sp>
            <p:nvSpPr>
              <p:cNvPr id="356770" name="Freeform 418"/>
              <p:cNvSpPr>
                <a:spLocks/>
              </p:cNvSpPr>
              <p:nvPr/>
            </p:nvSpPr>
            <p:spPr bwMode="auto">
              <a:xfrm>
                <a:off x="1943" y="3477"/>
                <a:ext cx="223" cy="71"/>
              </a:xfrm>
              <a:custGeom>
                <a:avLst/>
                <a:gdLst/>
                <a:ahLst/>
                <a:cxnLst>
                  <a:cxn ang="0">
                    <a:pos x="223" y="4"/>
                  </a:cxn>
                  <a:cxn ang="0">
                    <a:pos x="18" y="71"/>
                  </a:cxn>
                  <a:cxn ang="0">
                    <a:pos x="10" y="71"/>
                  </a:cxn>
                  <a:cxn ang="0">
                    <a:pos x="0" y="71"/>
                  </a:cxn>
                  <a:cxn ang="0">
                    <a:pos x="223" y="0"/>
                  </a:cxn>
                  <a:cxn ang="0">
                    <a:pos x="223" y="4"/>
                  </a:cxn>
                </a:cxnLst>
                <a:rect l="0" t="0" r="r" b="b"/>
                <a:pathLst>
                  <a:path w="223" h="71">
                    <a:moveTo>
                      <a:pt x="223" y="4"/>
                    </a:moveTo>
                    <a:lnTo>
                      <a:pt x="18" y="71"/>
                    </a:lnTo>
                    <a:lnTo>
                      <a:pt x="10" y="71"/>
                    </a:lnTo>
                    <a:lnTo>
                      <a:pt x="0" y="71"/>
                    </a:lnTo>
                    <a:lnTo>
                      <a:pt x="223" y="0"/>
                    </a:lnTo>
                    <a:lnTo>
                      <a:pt x="223" y="4"/>
                    </a:lnTo>
                    <a:close/>
                  </a:path>
                </a:pathLst>
              </a:custGeom>
              <a:solidFill>
                <a:srgbClr val="F7D800"/>
              </a:solidFill>
              <a:ln w="9525">
                <a:noFill/>
                <a:round/>
                <a:headEnd/>
                <a:tailEnd/>
              </a:ln>
            </p:spPr>
            <p:txBody>
              <a:bodyPr/>
              <a:lstStyle/>
              <a:p>
                <a:endParaRPr lang="pt-BR"/>
              </a:p>
            </p:txBody>
          </p:sp>
          <p:sp>
            <p:nvSpPr>
              <p:cNvPr id="356771" name="Freeform 419"/>
              <p:cNvSpPr>
                <a:spLocks/>
              </p:cNvSpPr>
              <p:nvPr/>
            </p:nvSpPr>
            <p:spPr bwMode="auto">
              <a:xfrm>
                <a:off x="1936" y="3473"/>
                <a:ext cx="230" cy="75"/>
              </a:xfrm>
              <a:custGeom>
                <a:avLst/>
                <a:gdLst/>
                <a:ahLst/>
                <a:cxnLst>
                  <a:cxn ang="0">
                    <a:pos x="230" y="6"/>
                  </a:cxn>
                  <a:cxn ang="0">
                    <a:pos x="17" y="75"/>
                  </a:cxn>
                  <a:cxn ang="0">
                    <a:pos x="7" y="75"/>
                  </a:cxn>
                  <a:cxn ang="0">
                    <a:pos x="0" y="75"/>
                  </a:cxn>
                  <a:cxn ang="0">
                    <a:pos x="230" y="0"/>
                  </a:cxn>
                  <a:cxn ang="0">
                    <a:pos x="230" y="6"/>
                  </a:cxn>
                </a:cxnLst>
                <a:rect l="0" t="0" r="r" b="b"/>
                <a:pathLst>
                  <a:path w="230" h="75">
                    <a:moveTo>
                      <a:pt x="230" y="6"/>
                    </a:moveTo>
                    <a:lnTo>
                      <a:pt x="17" y="75"/>
                    </a:lnTo>
                    <a:lnTo>
                      <a:pt x="7" y="75"/>
                    </a:lnTo>
                    <a:lnTo>
                      <a:pt x="0" y="75"/>
                    </a:lnTo>
                    <a:lnTo>
                      <a:pt x="230" y="0"/>
                    </a:lnTo>
                    <a:lnTo>
                      <a:pt x="230" y="6"/>
                    </a:lnTo>
                    <a:close/>
                  </a:path>
                </a:pathLst>
              </a:custGeom>
              <a:solidFill>
                <a:srgbClr val="F7D700"/>
              </a:solidFill>
              <a:ln w="9525">
                <a:noFill/>
                <a:round/>
                <a:headEnd/>
                <a:tailEnd/>
              </a:ln>
            </p:spPr>
            <p:txBody>
              <a:bodyPr/>
              <a:lstStyle/>
              <a:p>
                <a:endParaRPr lang="pt-BR"/>
              </a:p>
            </p:txBody>
          </p:sp>
          <p:sp>
            <p:nvSpPr>
              <p:cNvPr id="356772" name="Freeform 420"/>
              <p:cNvSpPr>
                <a:spLocks/>
              </p:cNvSpPr>
              <p:nvPr/>
            </p:nvSpPr>
            <p:spPr bwMode="auto">
              <a:xfrm>
                <a:off x="1928" y="3471"/>
                <a:ext cx="238" cy="77"/>
              </a:xfrm>
              <a:custGeom>
                <a:avLst/>
                <a:gdLst/>
                <a:ahLst/>
                <a:cxnLst>
                  <a:cxn ang="0">
                    <a:pos x="238" y="6"/>
                  </a:cxn>
                  <a:cxn ang="0">
                    <a:pos x="15" y="77"/>
                  </a:cxn>
                  <a:cxn ang="0">
                    <a:pos x="8" y="77"/>
                  </a:cxn>
                  <a:cxn ang="0">
                    <a:pos x="0" y="77"/>
                  </a:cxn>
                  <a:cxn ang="0">
                    <a:pos x="238" y="0"/>
                  </a:cxn>
                  <a:cxn ang="0">
                    <a:pos x="238" y="6"/>
                  </a:cxn>
                </a:cxnLst>
                <a:rect l="0" t="0" r="r" b="b"/>
                <a:pathLst>
                  <a:path w="238" h="77">
                    <a:moveTo>
                      <a:pt x="238" y="6"/>
                    </a:moveTo>
                    <a:lnTo>
                      <a:pt x="15" y="77"/>
                    </a:lnTo>
                    <a:lnTo>
                      <a:pt x="8" y="77"/>
                    </a:lnTo>
                    <a:lnTo>
                      <a:pt x="0" y="77"/>
                    </a:lnTo>
                    <a:lnTo>
                      <a:pt x="238" y="0"/>
                    </a:lnTo>
                    <a:lnTo>
                      <a:pt x="238" y="6"/>
                    </a:lnTo>
                    <a:close/>
                  </a:path>
                </a:pathLst>
              </a:custGeom>
              <a:solidFill>
                <a:srgbClr val="F8D600"/>
              </a:solidFill>
              <a:ln w="9525">
                <a:noFill/>
                <a:round/>
                <a:headEnd/>
                <a:tailEnd/>
              </a:ln>
            </p:spPr>
            <p:txBody>
              <a:bodyPr/>
              <a:lstStyle/>
              <a:p>
                <a:endParaRPr lang="pt-BR"/>
              </a:p>
            </p:txBody>
          </p:sp>
          <p:sp>
            <p:nvSpPr>
              <p:cNvPr id="356773" name="Freeform 421"/>
              <p:cNvSpPr>
                <a:spLocks/>
              </p:cNvSpPr>
              <p:nvPr/>
            </p:nvSpPr>
            <p:spPr bwMode="auto">
              <a:xfrm>
                <a:off x="1920" y="3467"/>
                <a:ext cx="246" cy="81"/>
              </a:xfrm>
              <a:custGeom>
                <a:avLst/>
                <a:gdLst/>
                <a:ahLst/>
                <a:cxnLst>
                  <a:cxn ang="0">
                    <a:pos x="246" y="6"/>
                  </a:cxn>
                  <a:cxn ang="0">
                    <a:pos x="16" y="81"/>
                  </a:cxn>
                  <a:cxn ang="0">
                    <a:pos x="8" y="81"/>
                  </a:cxn>
                  <a:cxn ang="0">
                    <a:pos x="0" y="81"/>
                  </a:cxn>
                  <a:cxn ang="0">
                    <a:pos x="246" y="0"/>
                  </a:cxn>
                  <a:cxn ang="0">
                    <a:pos x="246" y="6"/>
                  </a:cxn>
                </a:cxnLst>
                <a:rect l="0" t="0" r="r" b="b"/>
                <a:pathLst>
                  <a:path w="246" h="81">
                    <a:moveTo>
                      <a:pt x="246" y="6"/>
                    </a:moveTo>
                    <a:lnTo>
                      <a:pt x="16" y="81"/>
                    </a:lnTo>
                    <a:lnTo>
                      <a:pt x="8" y="81"/>
                    </a:lnTo>
                    <a:lnTo>
                      <a:pt x="0" y="81"/>
                    </a:lnTo>
                    <a:lnTo>
                      <a:pt x="246" y="0"/>
                    </a:lnTo>
                    <a:lnTo>
                      <a:pt x="246" y="6"/>
                    </a:lnTo>
                    <a:close/>
                  </a:path>
                </a:pathLst>
              </a:custGeom>
              <a:solidFill>
                <a:srgbClr val="F8D500"/>
              </a:solidFill>
              <a:ln w="9525">
                <a:noFill/>
                <a:round/>
                <a:headEnd/>
                <a:tailEnd/>
              </a:ln>
            </p:spPr>
            <p:txBody>
              <a:bodyPr/>
              <a:lstStyle/>
              <a:p>
                <a:endParaRPr lang="pt-BR"/>
              </a:p>
            </p:txBody>
          </p:sp>
          <p:sp>
            <p:nvSpPr>
              <p:cNvPr id="356774" name="Freeform 422"/>
              <p:cNvSpPr>
                <a:spLocks/>
              </p:cNvSpPr>
              <p:nvPr/>
            </p:nvSpPr>
            <p:spPr bwMode="auto">
              <a:xfrm>
                <a:off x="1913" y="3465"/>
                <a:ext cx="253" cy="83"/>
              </a:xfrm>
              <a:custGeom>
                <a:avLst/>
                <a:gdLst/>
                <a:ahLst/>
                <a:cxnLst>
                  <a:cxn ang="0">
                    <a:pos x="253" y="6"/>
                  </a:cxn>
                  <a:cxn ang="0">
                    <a:pos x="15" y="83"/>
                  </a:cxn>
                  <a:cxn ang="0">
                    <a:pos x="7" y="83"/>
                  </a:cxn>
                  <a:cxn ang="0">
                    <a:pos x="0" y="83"/>
                  </a:cxn>
                  <a:cxn ang="0">
                    <a:pos x="253" y="0"/>
                  </a:cxn>
                  <a:cxn ang="0">
                    <a:pos x="253" y="6"/>
                  </a:cxn>
                </a:cxnLst>
                <a:rect l="0" t="0" r="r" b="b"/>
                <a:pathLst>
                  <a:path w="253" h="83">
                    <a:moveTo>
                      <a:pt x="253" y="6"/>
                    </a:moveTo>
                    <a:lnTo>
                      <a:pt x="15" y="83"/>
                    </a:lnTo>
                    <a:lnTo>
                      <a:pt x="7" y="83"/>
                    </a:lnTo>
                    <a:lnTo>
                      <a:pt x="0" y="83"/>
                    </a:lnTo>
                    <a:lnTo>
                      <a:pt x="253" y="0"/>
                    </a:lnTo>
                    <a:lnTo>
                      <a:pt x="253" y="6"/>
                    </a:lnTo>
                    <a:close/>
                  </a:path>
                </a:pathLst>
              </a:custGeom>
              <a:solidFill>
                <a:srgbClr val="F8D400"/>
              </a:solidFill>
              <a:ln w="9525">
                <a:noFill/>
                <a:round/>
                <a:headEnd/>
                <a:tailEnd/>
              </a:ln>
            </p:spPr>
            <p:txBody>
              <a:bodyPr/>
              <a:lstStyle/>
              <a:p>
                <a:endParaRPr lang="pt-BR"/>
              </a:p>
            </p:txBody>
          </p:sp>
          <p:sp>
            <p:nvSpPr>
              <p:cNvPr id="356775" name="Freeform 423"/>
              <p:cNvSpPr>
                <a:spLocks/>
              </p:cNvSpPr>
              <p:nvPr/>
            </p:nvSpPr>
            <p:spPr bwMode="auto">
              <a:xfrm>
                <a:off x="1903" y="3463"/>
                <a:ext cx="263" cy="85"/>
              </a:xfrm>
              <a:custGeom>
                <a:avLst/>
                <a:gdLst/>
                <a:ahLst/>
                <a:cxnLst>
                  <a:cxn ang="0">
                    <a:pos x="263" y="4"/>
                  </a:cxn>
                  <a:cxn ang="0">
                    <a:pos x="17" y="85"/>
                  </a:cxn>
                  <a:cxn ang="0">
                    <a:pos x="10" y="85"/>
                  </a:cxn>
                  <a:cxn ang="0">
                    <a:pos x="0" y="85"/>
                  </a:cxn>
                  <a:cxn ang="0">
                    <a:pos x="263" y="0"/>
                  </a:cxn>
                  <a:cxn ang="0">
                    <a:pos x="263" y="4"/>
                  </a:cxn>
                </a:cxnLst>
                <a:rect l="0" t="0" r="r" b="b"/>
                <a:pathLst>
                  <a:path w="263" h="85">
                    <a:moveTo>
                      <a:pt x="263" y="4"/>
                    </a:moveTo>
                    <a:lnTo>
                      <a:pt x="17" y="85"/>
                    </a:lnTo>
                    <a:lnTo>
                      <a:pt x="10" y="85"/>
                    </a:lnTo>
                    <a:lnTo>
                      <a:pt x="0" y="85"/>
                    </a:lnTo>
                    <a:lnTo>
                      <a:pt x="263" y="0"/>
                    </a:lnTo>
                    <a:lnTo>
                      <a:pt x="263" y="4"/>
                    </a:lnTo>
                    <a:close/>
                  </a:path>
                </a:pathLst>
              </a:custGeom>
              <a:solidFill>
                <a:srgbClr val="F9D400"/>
              </a:solidFill>
              <a:ln w="9525">
                <a:noFill/>
                <a:round/>
                <a:headEnd/>
                <a:tailEnd/>
              </a:ln>
            </p:spPr>
            <p:txBody>
              <a:bodyPr/>
              <a:lstStyle/>
              <a:p>
                <a:endParaRPr lang="pt-BR"/>
              </a:p>
            </p:txBody>
          </p:sp>
          <p:sp>
            <p:nvSpPr>
              <p:cNvPr id="356776" name="Freeform 424"/>
              <p:cNvSpPr>
                <a:spLocks/>
              </p:cNvSpPr>
              <p:nvPr/>
            </p:nvSpPr>
            <p:spPr bwMode="auto">
              <a:xfrm>
                <a:off x="1895" y="3459"/>
                <a:ext cx="271" cy="89"/>
              </a:xfrm>
              <a:custGeom>
                <a:avLst/>
                <a:gdLst/>
                <a:ahLst/>
                <a:cxnLst>
                  <a:cxn ang="0">
                    <a:pos x="271" y="6"/>
                  </a:cxn>
                  <a:cxn ang="0">
                    <a:pos x="18" y="89"/>
                  </a:cxn>
                  <a:cxn ang="0">
                    <a:pos x="8" y="89"/>
                  </a:cxn>
                  <a:cxn ang="0">
                    <a:pos x="0" y="89"/>
                  </a:cxn>
                  <a:cxn ang="0">
                    <a:pos x="271" y="0"/>
                  </a:cxn>
                  <a:cxn ang="0">
                    <a:pos x="271" y="6"/>
                  </a:cxn>
                </a:cxnLst>
                <a:rect l="0" t="0" r="r" b="b"/>
                <a:pathLst>
                  <a:path w="271" h="89">
                    <a:moveTo>
                      <a:pt x="271" y="6"/>
                    </a:moveTo>
                    <a:lnTo>
                      <a:pt x="18" y="89"/>
                    </a:lnTo>
                    <a:lnTo>
                      <a:pt x="8" y="89"/>
                    </a:lnTo>
                    <a:lnTo>
                      <a:pt x="0" y="89"/>
                    </a:lnTo>
                    <a:lnTo>
                      <a:pt x="271" y="0"/>
                    </a:lnTo>
                    <a:lnTo>
                      <a:pt x="271" y="6"/>
                    </a:lnTo>
                    <a:close/>
                  </a:path>
                </a:pathLst>
              </a:custGeom>
              <a:solidFill>
                <a:srgbClr val="F8D200"/>
              </a:solidFill>
              <a:ln w="9525">
                <a:noFill/>
                <a:round/>
                <a:headEnd/>
                <a:tailEnd/>
              </a:ln>
            </p:spPr>
            <p:txBody>
              <a:bodyPr/>
              <a:lstStyle/>
              <a:p>
                <a:endParaRPr lang="pt-BR"/>
              </a:p>
            </p:txBody>
          </p:sp>
          <p:sp>
            <p:nvSpPr>
              <p:cNvPr id="356777" name="Freeform 425"/>
              <p:cNvSpPr>
                <a:spLocks/>
              </p:cNvSpPr>
              <p:nvPr/>
            </p:nvSpPr>
            <p:spPr bwMode="auto">
              <a:xfrm>
                <a:off x="1888" y="3458"/>
                <a:ext cx="278" cy="90"/>
              </a:xfrm>
              <a:custGeom>
                <a:avLst/>
                <a:gdLst/>
                <a:ahLst/>
                <a:cxnLst>
                  <a:cxn ang="0">
                    <a:pos x="278" y="5"/>
                  </a:cxn>
                  <a:cxn ang="0">
                    <a:pos x="15" y="90"/>
                  </a:cxn>
                  <a:cxn ang="0">
                    <a:pos x="7" y="90"/>
                  </a:cxn>
                  <a:cxn ang="0">
                    <a:pos x="0" y="90"/>
                  </a:cxn>
                  <a:cxn ang="0">
                    <a:pos x="278" y="0"/>
                  </a:cxn>
                  <a:cxn ang="0">
                    <a:pos x="278" y="5"/>
                  </a:cxn>
                </a:cxnLst>
                <a:rect l="0" t="0" r="r" b="b"/>
                <a:pathLst>
                  <a:path w="278" h="90">
                    <a:moveTo>
                      <a:pt x="278" y="5"/>
                    </a:moveTo>
                    <a:lnTo>
                      <a:pt x="15" y="90"/>
                    </a:lnTo>
                    <a:lnTo>
                      <a:pt x="7" y="90"/>
                    </a:lnTo>
                    <a:lnTo>
                      <a:pt x="0" y="90"/>
                    </a:lnTo>
                    <a:lnTo>
                      <a:pt x="278" y="0"/>
                    </a:lnTo>
                    <a:lnTo>
                      <a:pt x="278" y="5"/>
                    </a:lnTo>
                    <a:close/>
                  </a:path>
                </a:pathLst>
              </a:custGeom>
              <a:solidFill>
                <a:srgbClr val="F8D100"/>
              </a:solidFill>
              <a:ln w="9525">
                <a:noFill/>
                <a:round/>
                <a:headEnd/>
                <a:tailEnd/>
              </a:ln>
            </p:spPr>
            <p:txBody>
              <a:bodyPr/>
              <a:lstStyle/>
              <a:p>
                <a:endParaRPr lang="pt-BR"/>
              </a:p>
            </p:txBody>
          </p:sp>
          <p:sp>
            <p:nvSpPr>
              <p:cNvPr id="356778" name="Freeform 426"/>
              <p:cNvSpPr>
                <a:spLocks/>
              </p:cNvSpPr>
              <p:nvPr/>
            </p:nvSpPr>
            <p:spPr bwMode="auto">
              <a:xfrm>
                <a:off x="1880" y="3456"/>
                <a:ext cx="286" cy="92"/>
              </a:xfrm>
              <a:custGeom>
                <a:avLst/>
                <a:gdLst/>
                <a:ahLst/>
                <a:cxnLst>
                  <a:cxn ang="0">
                    <a:pos x="286" y="3"/>
                  </a:cxn>
                  <a:cxn ang="0">
                    <a:pos x="15" y="92"/>
                  </a:cxn>
                  <a:cxn ang="0">
                    <a:pos x="8" y="92"/>
                  </a:cxn>
                  <a:cxn ang="0">
                    <a:pos x="0" y="92"/>
                  </a:cxn>
                  <a:cxn ang="0">
                    <a:pos x="286" y="0"/>
                  </a:cxn>
                  <a:cxn ang="0">
                    <a:pos x="286" y="3"/>
                  </a:cxn>
                </a:cxnLst>
                <a:rect l="0" t="0" r="r" b="b"/>
                <a:pathLst>
                  <a:path w="286" h="92">
                    <a:moveTo>
                      <a:pt x="286" y="3"/>
                    </a:moveTo>
                    <a:lnTo>
                      <a:pt x="15" y="92"/>
                    </a:lnTo>
                    <a:lnTo>
                      <a:pt x="8" y="92"/>
                    </a:lnTo>
                    <a:lnTo>
                      <a:pt x="0" y="92"/>
                    </a:lnTo>
                    <a:lnTo>
                      <a:pt x="286" y="0"/>
                    </a:lnTo>
                    <a:lnTo>
                      <a:pt x="286" y="3"/>
                    </a:lnTo>
                    <a:close/>
                  </a:path>
                </a:pathLst>
              </a:custGeom>
              <a:solidFill>
                <a:srgbClr val="F8D000"/>
              </a:solidFill>
              <a:ln w="9525">
                <a:noFill/>
                <a:round/>
                <a:headEnd/>
                <a:tailEnd/>
              </a:ln>
            </p:spPr>
            <p:txBody>
              <a:bodyPr/>
              <a:lstStyle/>
              <a:p>
                <a:endParaRPr lang="pt-BR"/>
              </a:p>
            </p:txBody>
          </p:sp>
          <p:sp>
            <p:nvSpPr>
              <p:cNvPr id="356779" name="Freeform 427"/>
              <p:cNvSpPr>
                <a:spLocks/>
              </p:cNvSpPr>
              <p:nvPr/>
            </p:nvSpPr>
            <p:spPr bwMode="auto">
              <a:xfrm>
                <a:off x="1876" y="3452"/>
                <a:ext cx="290" cy="96"/>
              </a:xfrm>
              <a:custGeom>
                <a:avLst/>
                <a:gdLst/>
                <a:ahLst/>
                <a:cxnLst>
                  <a:cxn ang="0">
                    <a:pos x="290" y="6"/>
                  </a:cxn>
                  <a:cxn ang="0">
                    <a:pos x="12" y="96"/>
                  </a:cxn>
                  <a:cxn ang="0">
                    <a:pos x="6" y="96"/>
                  </a:cxn>
                  <a:cxn ang="0">
                    <a:pos x="2" y="96"/>
                  </a:cxn>
                  <a:cxn ang="0">
                    <a:pos x="2" y="96"/>
                  </a:cxn>
                  <a:cxn ang="0">
                    <a:pos x="0" y="94"/>
                  </a:cxn>
                  <a:cxn ang="0">
                    <a:pos x="290" y="0"/>
                  </a:cxn>
                  <a:cxn ang="0">
                    <a:pos x="290" y="6"/>
                  </a:cxn>
                </a:cxnLst>
                <a:rect l="0" t="0" r="r" b="b"/>
                <a:pathLst>
                  <a:path w="290" h="96">
                    <a:moveTo>
                      <a:pt x="290" y="6"/>
                    </a:moveTo>
                    <a:lnTo>
                      <a:pt x="12" y="96"/>
                    </a:lnTo>
                    <a:lnTo>
                      <a:pt x="6" y="96"/>
                    </a:lnTo>
                    <a:lnTo>
                      <a:pt x="2" y="96"/>
                    </a:lnTo>
                    <a:lnTo>
                      <a:pt x="2" y="96"/>
                    </a:lnTo>
                    <a:lnTo>
                      <a:pt x="0" y="94"/>
                    </a:lnTo>
                    <a:lnTo>
                      <a:pt x="290" y="0"/>
                    </a:lnTo>
                    <a:lnTo>
                      <a:pt x="290" y="6"/>
                    </a:lnTo>
                    <a:close/>
                  </a:path>
                </a:pathLst>
              </a:custGeom>
              <a:solidFill>
                <a:srgbClr val="F7CF00"/>
              </a:solidFill>
              <a:ln w="9525">
                <a:noFill/>
                <a:round/>
                <a:headEnd/>
                <a:tailEnd/>
              </a:ln>
            </p:spPr>
            <p:txBody>
              <a:bodyPr/>
              <a:lstStyle/>
              <a:p>
                <a:endParaRPr lang="pt-BR"/>
              </a:p>
            </p:txBody>
          </p:sp>
          <p:sp>
            <p:nvSpPr>
              <p:cNvPr id="356780" name="Freeform 428"/>
              <p:cNvSpPr>
                <a:spLocks/>
              </p:cNvSpPr>
              <p:nvPr/>
            </p:nvSpPr>
            <p:spPr bwMode="auto">
              <a:xfrm>
                <a:off x="1874" y="3450"/>
                <a:ext cx="292" cy="98"/>
              </a:xfrm>
              <a:custGeom>
                <a:avLst/>
                <a:gdLst/>
                <a:ahLst/>
                <a:cxnLst>
                  <a:cxn ang="0">
                    <a:pos x="292" y="6"/>
                  </a:cxn>
                  <a:cxn ang="0">
                    <a:pos x="6" y="98"/>
                  </a:cxn>
                  <a:cxn ang="0">
                    <a:pos x="4" y="98"/>
                  </a:cxn>
                  <a:cxn ang="0">
                    <a:pos x="4" y="98"/>
                  </a:cxn>
                  <a:cxn ang="0">
                    <a:pos x="2" y="96"/>
                  </a:cxn>
                  <a:cxn ang="0">
                    <a:pos x="0" y="94"/>
                  </a:cxn>
                  <a:cxn ang="0">
                    <a:pos x="292" y="0"/>
                  </a:cxn>
                  <a:cxn ang="0">
                    <a:pos x="292" y="6"/>
                  </a:cxn>
                </a:cxnLst>
                <a:rect l="0" t="0" r="r" b="b"/>
                <a:pathLst>
                  <a:path w="292" h="98">
                    <a:moveTo>
                      <a:pt x="292" y="6"/>
                    </a:moveTo>
                    <a:lnTo>
                      <a:pt x="6" y="98"/>
                    </a:lnTo>
                    <a:lnTo>
                      <a:pt x="4" y="98"/>
                    </a:lnTo>
                    <a:lnTo>
                      <a:pt x="4" y="98"/>
                    </a:lnTo>
                    <a:lnTo>
                      <a:pt x="2" y="96"/>
                    </a:lnTo>
                    <a:lnTo>
                      <a:pt x="0" y="94"/>
                    </a:lnTo>
                    <a:lnTo>
                      <a:pt x="292" y="0"/>
                    </a:lnTo>
                    <a:lnTo>
                      <a:pt x="292" y="6"/>
                    </a:lnTo>
                    <a:close/>
                  </a:path>
                </a:pathLst>
              </a:custGeom>
              <a:solidFill>
                <a:srgbClr val="F7CD00"/>
              </a:solidFill>
              <a:ln w="9525">
                <a:noFill/>
                <a:round/>
                <a:headEnd/>
                <a:tailEnd/>
              </a:ln>
            </p:spPr>
            <p:txBody>
              <a:bodyPr/>
              <a:lstStyle/>
              <a:p>
                <a:endParaRPr lang="pt-BR"/>
              </a:p>
            </p:txBody>
          </p:sp>
          <p:sp>
            <p:nvSpPr>
              <p:cNvPr id="356781" name="Freeform 429"/>
              <p:cNvSpPr>
                <a:spLocks/>
              </p:cNvSpPr>
              <p:nvPr/>
            </p:nvSpPr>
            <p:spPr bwMode="auto">
              <a:xfrm>
                <a:off x="1874" y="3448"/>
                <a:ext cx="292" cy="98"/>
              </a:xfrm>
              <a:custGeom>
                <a:avLst/>
                <a:gdLst/>
                <a:ahLst/>
                <a:cxnLst>
                  <a:cxn ang="0">
                    <a:pos x="292" y="4"/>
                  </a:cxn>
                  <a:cxn ang="0">
                    <a:pos x="2" y="98"/>
                  </a:cxn>
                  <a:cxn ang="0">
                    <a:pos x="0" y="96"/>
                  </a:cxn>
                  <a:cxn ang="0">
                    <a:pos x="0" y="94"/>
                  </a:cxn>
                  <a:cxn ang="0">
                    <a:pos x="292" y="0"/>
                  </a:cxn>
                  <a:cxn ang="0">
                    <a:pos x="292" y="4"/>
                  </a:cxn>
                </a:cxnLst>
                <a:rect l="0" t="0" r="r" b="b"/>
                <a:pathLst>
                  <a:path w="292" h="98">
                    <a:moveTo>
                      <a:pt x="292" y="4"/>
                    </a:moveTo>
                    <a:lnTo>
                      <a:pt x="2" y="98"/>
                    </a:lnTo>
                    <a:lnTo>
                      <a:pt x="0" y="96"/>
                    </a:lnTo>
                    <a:lnTo>
                      <a:pt x="0" y="94"/>
                    </a:lnTo>
                    <a:lnTo>
                      <a:pt x="292" y="0"/>
                    </a:lnTo>
                    <a:lnTo>
                      <a:pt x="292" y="4"/>
                    </a:lnTo>
                    <a:close/>
                  </a:path>
                </a:pathLst>
              </a:custGeom>
              <a:solidFill>
                <a:srgbClr val="F7CB00"/>
              </a:solidFill>
              <a:ln w="9525">
                <a:noFill/>
                <a:round/>
                <a:headEnd/>
                <a:tailEnd/>
              </a:ln>
            </p:spPr>
            <p:txBody>
              <a:bodyPr/>
              <a:lstStyle/>
              <a:p>
                <a:endParaRPr lang="pt-BR"/>
              </a:p>
            </p:txBody>
          </p:sp>
          <p:sp>
            <p:nvSpPr>
              <p:cNvPr id="356782" name="Freeform 430"/>
              <p:cNvSpPr>
                <a:spLocks/>
              </p:cNvSpPr>
              <p:nvPr/>
            </p:nvSpPr>
            <p:spPr bwMode="auto">
              <a:xfrm>
                <a:off x="1872" y="3444"/>
                <a:ext cx="294" cy="100"/>
              </a:xfrm>
              <a:custGeom>
                <a:avLst/>
                <a:gdLst/>
                <a:ahLst/>
                <a:cxnLst>
                  <a:cxn ang="0">
                    <a:pos x="294" y="6"/>
                  </a:cxn>
                  <a:cxn ang="0">
                    <a:pos x="2" y="100"/>
                  </a:cxn>
                  <a:cxn ang="0">
                    <a:pos x="2" y="98"/>
                  </a:cxn>
                  <a:cxn ang="0">
                    <a:pos x="0" y="96"/>
                  </a:cxn>
                  <a:cxn ang="0">
                    <a:pos x="294" y="0"/>
                  </a:cxn>
                  <a:cxn ang="0">
                    <a:pos x="294" y="6"/>
                  </a:cxn>
                </a:cxnLst>
                <a:rect l="0" t="0" r="r" b="b"/>
                <a:pathLst>
                  <a:path w="294" h="100">
                    <a:moveTo>
                      <a:pt x="294" y="6"/>
                    </a:moveTo>
                    <a:lnTo>
                      <a:pt x="2" y="100"/>
                    </a:lnTo>
                    <a:lnTo>
                      <a:pt x="2" y="98"/>
                    </a:lnTo>
                    <a:lnTo>
                      <a:pt x="0" y="96"/>
                    </a:lnTo>
                    <a:lnTo>
                      <a:pt x="294" y="0"/>
                    </a:lnTo>
                    <a:lnTo>
                      <a:pt x="294" y="6"/>
                    </a:lnTo>
                    <a:close/>
                  </a:path>
                </a:pathLst>
              </a:custGeom>
              <a:solidFill>
                <a:srgbClr val="F6CA00"/>
              </a:solidFill>
              <a:ln w="9525">
                <a:noFill/>
                <a:round/>
                <a:headEnd/>
                <a:tailEnd/>
              </a:ln>
            </p:spPr>
            <p:txBody>
              <a:bodyPr/>
              <a:lstStyle/>
              <a:p>
                <a:endParaRPr lang="pt-BR"/>
              </a:p>
            </p:txBody>
          </p:sp>
          <p:sp>
            <p:nvSpPr>
              <p:cNvPr id="356783" name="Freeform 431"/>
              <p:cNvSpPr>
                <a:spLocks/>
              </p:cNvSpPr>
              <p:nvPr/>
            </p:nvSpPr>
            <p:spPr bwMode="auto">
              <a:xfrm>
                <a:off x="1870" y="3442"/>
                <a:ext cx="296" cy="100"/>
              </a:xfrm>
              <a:custGeom>
                <a:avLst/>
                <a:gdLst/>
                <a:ahLst/>
                <a:cxnLst>
                  <a:cxn ang="0">
                    <a:pos x="296" y="6"/>
                  </a:cxn>
                  <a:cxn ang="0">
                    <a:pos x="4" y="100"/>
                  </a:cxn>
                  <a:cxn ang="0">
                    <a:pos x="2" y="98"/>
                  </a:cxn>
                  <a:cxn ang="0">
                    <a:pos x="0" y="96"/>
                  </a:cxn>
                  <a:cxn ang="0">
                    <a:pos x="296" y="0"/>
                  </a:cxn>
                  <a:cxn ang="0">
                    <a:pos x="296" y="6"/>
                  </a:cxn>
                </a:cxnLst>
                <a:rect l="0" t="0" r="r" b="b"/>
                <a:pathLst>
                  <a:path w="296" h="100">
                    <a:moveTo>
                      <a:pt x="296" y="6"/>
                    </a:moveTo>
                    <a:lnTo>
                      <a:pt x="4" y="100"/>
                    </a:lnTo>
                    <a:lnTo>
                      <a:pt x="2" y="98"/>
                    </a:lnTo>
                    <a:lnTo>
                      <a:pt x="0" y="96"/>
                    </a:lnTo>
                    <a:lnTo>
                      <a:pt x="296" y="0"/>
                    </a:lnTo>
                    <a:lnTo>
                      <a:pt x="296" y="6"/>
                    </a:lnTo>
                    <a:close/>
                  </a:path>
                </a:pathLst>
              </a:custGeom>
              <a:solidFill>
                <a:srgbClr val="F6C900"/>
              </a:solidFill>
              <a:ln w="9525">
                <a:noFill/>
                <a:round/>
                <a:headEnd/>
                <a:tailEnd/>
              </a:ln>
            </p:spPr>
            <p:txBody>
              <a:bodyPr/>
              <a:lstStyle/>
              <a:p>
                <a:endParaRPr lang="pt-BR"/>
              </a:p>
            </p:txBody>
          </p:sp>
          <p:sp>
            <p:nvSpPr>
              <p:cNvPr id="356784" name="Freeform 432"/>
              <p:cNvSpPr>
                <a:spLocks/>
              </p:cNvSpPr>
              <p:nvPr/>
            </p:nvSpPr>
            <p:spPr bwMode="auto">
              <a:xfrm>
                <a:off x="1868" y="3438"/>
                <a:ext cx="298" cy="102"/>
              </a:xfrm>
              <a:custGeom>
                <a:avLst/>
                <a:gdLst/>
                <a:ahLst/>
                <a:cxnLst>
                  <a:cxn ang="0">
                    <a:pos x="298" y="6"/>
                  </a:cxn>
                  <a:cxn ang="0">
                    <a:pos x="4" y="102"/>
                  </a:cxn>
                  <a:cxn ang="0">
                    <a:pos x="2" y="100"/>
                  </a:cxn>
                  <a:cxn ang="0">
                    <a:pos x="0" y="98"/>
                  </a:cxn>
                  <a:cxn ang="0">
                    <a:pos x="298" y="0"/>
                  </a:cxn>
                  <a:cxn ang="0">
                    <a:pos x="298" y="6"/>
                  </a:cxn>
                </a:cxnLst>
                <a:rect l="0" t="0" r="r" b="b"/>
                <a:pathLst>
                  <a:path w="298" h="102">
                    <a:moveTo>
                      <a:pt x="298" y="6"/>
                    </a:moveTo>
                    <a:lnTo>
                      <a:pt x="4" y="102"/>
                    </a:lnTo>
                    <a:lnTo>
                      <a:pt x="2" y="100"/>
                    </a:lnTo>
                    <a:lnTo>
                      <a:pt x="0" y="98"/>
                    </a:lnTo>
                    <a:lnTo>
                      <a:pt x="298" y="0"/>
                    </a:lnTo>
                    <a:lnTo>
                      <a:pt x="298" y="6"/>
                    </a:lnTo>
                    <a:close/>
                  </a:path>
                </a:pathLst>
              </a:custGeom>
              <a:solidFill>
                <a:srgbClr val="F6C700"/>
              </a:solidFill>
              <a:ln w="9525">
                <a:noFill/>
                <a:round/>
                <a:headEnd/>
                <a:tailEnd/>
              </a:ln>
            </p:spPr>
            <p:txBody>
              <a:bodyPr/>
              <a:lstStyle/>
              <a:p>
                <a:endParaRPr lang="pt-BR"/>
              </a:p>
            </p:txBody>
          </p:sp>
          <p:sp>
            <p:nvSpPr>
              <p:cNvPr id="356785" name="Freeform 433"/>
              <p:cNvSpPr>
                <a:spLocks/>
              </p:cNvSpPr>
              <p:nvPr/>
            </p:nvSpPr>
            <p:spPr bwMode="auto">
              <a:xfrm>
                <a:off x="1868" y="3436"/>
                <a:ext cx="298" cy="102"/>
              </a:xfrm>
              <a:custGeom>
                <a:avLst/>
                <a:gdLst/>
                <a:ahLst/>
                <a:cxnLst>
                  <a:cxn ang="0">
                    <a:pos x="298" y="6"/>
                  </a:cxn>
                  <a:cxn ang="0">
                    <a:pos x="2" y="102"/>
                  </a:cxn>
                  <a:cxn ang="0">
                    <a:pos x="0" y="100"/>
                  </a:cxn>
                  <a:cxn ang="0">
                    <a:pos x="0" y="98"/>
                  </a:cxn>
                  <a:cxn ang="0">
                    <a:pos x="298" y="0"/>
                  </a:cxn>
                  <a:cxn ang="0">
                    <a:pos x="298" y="6"/>
                  </a:cxn>
                </a:cxnLst>
                <a:rect l="0" t="0" r="r" b="b"/>
                <a:pathLst>
                  <a:path w="298" h="102">
                    <a:moveTo>
                      <a:pt x="298" y="6"/>
                    </a:moveTo>
                    <a:lnTo>
                      <a:pt x="2" y="102"/>
                    </a:lnTo>
                    <a:lnTo>
                      <a:pt x="0" y="100"/>
                    </a:lnTo>
                    <a:lnTo>
                      <a:pt x="0" y="98"/>
                    </a:lnTo>
                    <a:lnTo>
                      <a:pt x="298" y="0"/>
                    </a:lnTo>
                    <a:lnTo>
                      <a:pt x="298" y="6"/>
                    </a:lnTo>
                    <a:close/>
                  </a:path>
                </a:pathLst>
              </a:custGeom>
              <a:solidFill>
                <a:srgbClr val="F5C600"/>
              </a:solidFill>
              <a:ln w="9525">
                <a:noFill/>
                <a:round/>
                <a:headEnd/>
                <a:tailEnd/>
              </a:ln>
            </p:spPr>
            <p:txBody>
              <a:bodyPr/>
              <a:lstStyle/>
              <a:p>
                <a:endParaRPr lang="pt-BR"/>
              </a:p>
            </p:txBody>
          </p:sp>
          <p:sp>
            <p:nvSpPr>
              <p:cNvPr id="356786" name="Freeform 434"/>
              <p:cNvSpPr>
                <a:spLocks/>
              </p:cNvSpPr>
              <p:nvPr/>
            </p:nvSpPr>
            <p:spPr bwMode="auto">
              <a:xfrm>
                <a:off x="1867" y="3435"/>
                <a:ext cx="299" cy="101"/>
              </a:xfrm>
              <a:custGeom>
                <a:avLst/>
                <a:gdLst/>
                <a:ahLst/>
                <a:cxnLst>
                  <a:cxn ang="0">
                    <a:pos x="299" y="3"/>
                  </a:cxn>
                  <a:cxn ang="0">
                    <a:pos x="1" y="101"/>
                  </a:cxn>
                  <a:cxn ang="0">
                    <a:pos x="1" y="99"/>
                  </a:cxn>
                  <a:cxn ang="0">
                    <a:pos x="0" y="97"/>
                  </a:cxn>
                  <a:cxn ang="0">
                    <a:pos x="299" y="0"/>
                  </a:cxn>
                  <a:cxn ang="0">
                    <a:pos x="299" y="3"/>
                  </a:cxn>
                </a:cxnLst>
                <a:rect l="0" t="0" r="r" b="b"/>
                <a:pathLst>
                  <a:path w="299" h="101">
                    <a:moveTo>
                      <a:pt x="299" y="3"/>
                    </a:moveTo>
                    <a:lnTo>
                      <a:pt x="1" y="101"/>
                    </a:lnTo>
                    <a:lnTo>
                      <a:pt x="1" y="99"/>
                    </a:lnTo>
                    <a:lnTo>
                      <a:pt x="0" y="97"/>
                    </a:lnTo>
                    <a:lnTo>
                      <a:pt x="299" y="0"/>
                    </a:lnTo>
                    <a:lnTo>
                      <a:pt x="299" y="3"/>
                    </a:lnTo>
                    <a:close/>
                  </a:path>
                </a:pathLst>
              </a:custGeom>
              <a:solidFill>
                <a:srgbClr val="F5C500"/>
              </a:solidFill>
              <a:ln w="9525">
                <a:noFill/>
                <a:round/>
                <a:headEnd/>
                <a:tailEnd/>
              </a:ln>
            </p:spPr>
            <p:txBody>
              <a:bodyPr/>
              <a:lstStyle/>
              <a:p>
                <a:endParaRPr lang="pt-BR"/>
              </a:p>
            </p:txBody>
          </p:sp>
          <p:sp>
            <p:nvSpPr>
              <p:cNvPr id="356787" name="Freeform 435"/>
              <p:cNvSpPr>
                <a:spLocks/>
              </p:cNvSpPr>
              <p:nvPr/>
            </p:nvSpPr>
            <p:spPr bwMode="auto">
              <a:xfrm>
                <a:off x="1865" y="3431"/>
                <a:ext cx="301" cy="103"/>
              </a:xfrm>
              <a:custGeom>
                <a:avLst/>
                <a:gdLst/>
                <a:ahLst/>
                <a:cxnLst>
                  <a:cxn ang="0">
                    <a:pos x="301" y="5"/>
                  </a:cxn>
                  <a:cxn ang="0">
                    <a:pos x="3" y="103"/>
                  </a:cxn>
                  <a:cxn ang="0">
                    <a:pos x="2" y="101"/>
                  </a:cxn>
                  <a:cxn ang="0">
                    <a:pos x="0" y="99"/>
                  </a:cxn>
                  <a:cxn ang="0">
                    <a:pos x="301" y="0"/>
                  </a:cxn>
                  <a:cxn ang="0">
                    <a:pos x="301" y="5"/>
                  </a:cxn>
                </a:cxnLst>
                <a:rect l="0" t="0" r="r" b="b"/>
                <a:pathLst>
                  <a:path w="301" h="103">
                    <a:moveTo>
                      <a:pt x="301" y="5"/>
                    </a:moveTo>
                    <a:lnTo>
                      <a:pt x="3" y="103"/>
                    </a:lnTo>
                    <a:lnTo>
                      <a:pt x="2" y="101"/>
                    </a:lnTo>
                    <a:lnTo>
                      <a:pt x="0" y="99"/>
                    </a:lnTo>
                    <a:lnTo>
                      <a:pt x="301" y="0"/>
                    </a:lnTo>
                    <a:lnTo>
                      <a:pt x="301" y="5"/>
                    </a:lnTo>
                    <a:close/>
                  </a:path>
                </a:pathLst>
              </a:custGeom>
              <a:solidFill>
                <a:srgbClr val="F5C400"/>
              </a:solidFill>
              <a:ln w="9525">
                <a:noFill/>
                <a:round/>
                <a:headEnd/>
                <a:tailEnd/>
              </a:ln>
            </p:spPr>
            <p:txBody>
              <a:bodyPr/>
              <a:lstStyle/>
              <a:p>
                <a:endParaRPr lang="pt-BR"/>
              </a:p>
            </p:txBody>
          </p:sp>
          <p:sp>
            <p:nvSpPr>
              <p:cNvPr id="356788" name="Freeform 436"/>
              <p:cNvSpPr>
                <a:spLocks/>
              </p:cNvSpPr>
              <p:nvPr/>
            </p:nvSpPr>
            <p:spPr bwMode="auto">
              <a:xfrm>
                <a:off x="1865" y="3429"/>
                <a:ext cx="301" cy="103"/>
              </a:xfrm>
              <a:custGeom>
                <a:avLst/>
                <a:gdLst/>
                <a:ahLst/>
                <a:cxnLst>
                  <a:cxn ang="0">
                    <a:pos x="301" y="6"/>
                  </a:cxn>
                  <a:cxn ang="0">
                    <a:pos x="2" y="103"/>
                  </a:cxn>
                  <a:cxn ang="0">
                    <a:pos x="0" y="101"/>
                  </a:cxn>
                  <a:cxn ang="0">
                    <a:pos x="0" y="98"/>
                  </a:cxn>
                  <a:cxn ang="0">
                    <a:pos x="301" y="0"/>
                  </a:cxn>
                  <a:cxn ang="0">
                    <a:pos x="301" y="6"/>
                  </a:cxn>
                </a:cxnLst>
                <a:rect l="0" t="0" r="r" b="b"/>
                <a:pathLst>
                  <a:path w="301" h="103">
                    <a:moveTo>
                      <a:pt x="301" y="6"/>
                    </a:moveTo>
                    <a:lnTo>
                      <a:pt x="2" y="103"/>
                    </a:lnTo>
                    <a:lnTo>
                      <a:pt x="0" y="101"/>
                    </a:lnTo>
                    <a:lnTo>
                      <a:pt x="0" y="98"/>
                    </a:lnTo>
                    <a:lnTo>
                      <a:pt x="301" y="0"/>
                    </a:lnTo>
                    <a:lnTo>
                      <a:pt x="301" y="6"/>
                    </a:lnTo>
                    <a:close/>
                  </a:path>
                </a:pathLst>
              </a:custGeom>
              <a:solidFill>
                <a:srgbClr val="F4C200"/>
              </a:solidFill>
              <a:ln w="9525">
                <a:noFill/>
                <a:round/>
                <a:headEnd/>
                <a:tailEnd/>
              </a:ln>
            </p:spPr>
            <p:txBody>
              <a:bodyPr/>
              <a:lstStyle/>
              <a:p>
                <a:endParaRPr lang="pt-BR"/>
              </a:p>
            </p:txBody>
          </p:sp>
          <p:sp>
            <p:nvSpPr>
              <p:cNvPr id="356789" name="Freeform 437"/>
              <p:cNvSpPr>
                <a:spLocks/>
              </p:cNvSpPr>
              <p:nvPr/>
            </p:nvSpPr>
            <p:spPr bwMode="auto">
              <a:xfrm>
                <a:off x="1863" y="3427"/>
                <a:ext cx="303" cy="103"/>
              </a:xfrm>
              <a:custGeom>
                <a:avLst/>
                <a:gdLst/>
                <a:ahLst/>
                <a:cxnLst>
                  <a:cxn ang="0">
                    <a:pos x="303" y="4"/>
                  </a:cxn>
                  <a:cxn ang="0">
                    <a:pos x="2" y="103"/>
                  </a:cxn>
                  <a:cxn ang="0">
                    <a:pos x="2" y="100"/>
                  </a:cxn>
                  <a:cxn ang="0">
                    <a:pos x="0" y="98"/>
                  </a:cxn>
                  <a:cxn ang="0">
                    <a:pos x="303" y="0"/>
                  </a:cxn>
                  <a:cxn ang="0">
                    <a:pos x="303" y="4"/>
                  </a:cxn>
                </a:cxnLst>
                <a:rect l="0" t="0" r="r" b="b"/>
                <a:pathLst>
                  <a:path w="303" h="103">
                    <a:moveTo>
                      <a:pt x="303" y="4"/>
                    </a:moveTo>
                    <a:lnTo>
                      <a:pt x="2" y="103"/>
                    </a:lnTo>
                    <a:lnTo>
                      <a:pt x="2" y="100"/>
                    </a:lnTo>
                    <a:lnTo>
                      <a:pt x="0" y="98"/>
                    </a:lnTo>
                    <a:lnTo>
                      <a:pt x="303" y="0"/>
                    </a:lnTo>
                    <a:lnTo>
                      <a:pt x="303" y="4"/>
                    </a:lnTo>
                    <a:close/>
                  </a:path>
                </a:pathLst>
              </a:custGeom>
              <a:solidFill>
                <a:srgbClr val="F4C102"/>
              </a:solidFill>
              <a:ln w="9525">
                <a:noFill/>
                <a:round/>
                <a:headEnd/>
                <a:tailEnd/>
              </a:ln>
            </p:spPr>
            <p:txBody>
              <a:bodyPr/>
              <a:lstStyle/>
              <a:p>
                <a:endParaRPr lang="pt-BR"/>
              </a:p>
            </p:txBody>
          </p:sp>
          <p:sp>
            <p:nvSpPr>
              <p:cNvPr id="356790" name="Freeform 438"/>
              <p:cNvSpPr>
                <a:spLocks/>
              </p:cNvSpPr>
              <p:nvPr/>
            </p:nvSpPr>
            <p:spPr bwMode="auto">
              <a:xfrm>
                <a:off x="1861" y="3423"/>
                <a:ext cx="305" cy="104"/>
              </a:xfrm>
              <a:custGeom>
                <a:avLst/>
                <a:gdLst/>
                <a:ahLst/>
                <a:cxnLst>
                  <a:cxn ang="0">
                    <a:pos x="305" y="6"/>
                  </a:cxn>
                  <a:cxn ang="0">
                    <a:pos x="4" y="104"/>
                  </a:cxn>
                  <a:cxn ang="0">
                    <a:pos x="2" y="102"/>
                  </a:cxn>
                  <a:cxn ang="0">
                    <a:pos x="0" y="100"/>
                  </a:cxn>
                  <a:cxn ang="0">
                    <a:pos x="305" y="0"/>
                  </a:cxn>
                  <a:cxn ang="0">
                    <a:pos x="305" y="6"/>
                  </a:cxn>
                </a:cxnLst>
                <a:rect l="0" t="0" r="r" b="b"/>
                <a:pathLst>
                  <a:path w="305" h="104">
                    <a:moveTo>
                      <a:pt x="305" y="6"/>
                    </a:moveTo>
                    <a:lnTo>
                      <a:pt x="4" y="104"/>
                    </a:lnTo>
                    <a:lnTo>
                      <a:pt x="2" y="102"/>
                    </a:lnTo>
                    <a:lnTo>
                      <a:pt x="0" y="100"/>
                    </a:lnTo>
                    <a:lnTo>
                      <a:pt x="305" y="0"/>
                    </a:lnTo>
                    <a:lnTo>
                      <a:pt x="305" y="6"/>
                    </a:lnTo>
                    <a:close/>
                  </a:path>
                </a:pathLst>
              </a:custGeom>
              <a:solidFill>
                <a:srgbClr val="F4C007"/>
              </a:solidFill>
              <a:ln w="9525">
                <a:noFill/>
                <a:round/>
                <a:headEnd/>
                <a:tailEnd/>
              </a:ln>
            </p:spPr>
            <p:txBody>
              <a:bodyPr/>
              <a:lstStyle/>
              <a:p>
                <a:endParaRPr lang="pt-BR"/>
              </a:p>
            </p:txBody>
          </p:sp>
          <p:sp>
            <p:nvSpPr>
              <p:cNvPr id="356791" name="Freeform 439"/>
              <p:cNvSpPr>
                <a:spLocks/>
              </p:cNvSpPr>
              <p:nvPr/>
            </p:nvSpPr>
            <p:spPr bwMode="auto">
              <a:xfrm>
                <a:off x="1859" y="3421"/>
                <a:ext cx="307" cy="104"/>
              </a:xfrm>
              <a:custGeom>
                <a:avLst/>
                <a:gdLst/>
                <a:ahLst/>
                <a:cxnLst>
                  <a:cxn ang="0">
                    <a:pos x="307" y="6"/>
                  </a:cxn>
                  <a:cxn ang="0">
                    <a:pos x="4" y="104"/>
                  </a:cxn>
                  <a:cxn ang="0">
                    <a:pos x="2" y="102"/>
                  </a:cxn>
                  <a:cxn ang="0">
                    <a:pos x="0" y="100"/>
                  </a:cxn>
                  <a:cxn ang="0">
                    <a:pos x="307" y="0"/>
                  </a:cxn>
                  <a:cxn ang="0">
                    <a:pos x="307" y="6"/>
                  </a:cxn>
                </a:cxnLst>
                <a:rect l="0" t="0" r="r" b="b"/>
                <a:pathLst>
                  <a:path w="307" h="104">
                    <a:moveTo>
                      <a:pt x="307" y="6"/>
                    </a:moveTo>
                    <a:lnTo>
                      <a:pt x="4" y="104"/>
                    </a:lnTo>
                    <a:lnTo>
                      <a:pt x="2" y="102"/>
                    </a:lnTo>
                    <a:lnTo>
                      <a:pt x="0" y="100"/>
                    </a:lnTo>
                    <a:lnTo>
                      <a:pt x="307" y="0"/>
                    </a:lnTo>
                    <a:lnTo>
                      <a:pt x="307" y="6"/>
                    </a:lnTo>
                    <a:close/>
                  </a:path>
                </a:pathLst>
              </a:custGeom>
              <a:solidFill>
                <a:srgbClr val="F4BF0A"/>
              </a:solidFill>
              <a:ln w="9525">
                <a:noFill/>
                <a:round/>
                <a:headEnd/>
                <a:tailEnd/>
              </a:ln>
            </p:spPr>
            <p:txBody>
              <a:bodyPr/>
              <a:lstStyle/>
              <a:p>
                <a:endParaRPr lang="pt-BR"/>
              </a:p>
            </p:txBody>
          </p:sp>
          <p:sp>
            <p:nvSpPr>
              <p:cNvPr id="356792" name="Freeform 440"/>
              <p:cNvSpPr>
                <a:spLocks/>
              </p:cNvSpPr>
              <p:nvPr/>
            </p:nvSpPr>
            <p:spPr bwMode="auto">
              <a:xfrm>
                <a:off x="1859" y="3419"/>
                <a:ext cx="307" cy="104"/>
              </a:xfrm>
              <a:custGeom>
                <a:avLst/>
                <a:gdLst/>
                <a:ahLst/>
                <a:cxnLst>
                  <a:cxn ang="0">
                    <a:pos x="307" y="4"/>
                  </a:cxn>
                  <a:cxn ang="0">
                    <a:pos x="2" y="104"/>
                  </a:cxn>
                  <a:cxn ang="0">
                    <a:pos x="0" y="102"/>
                  </a:cxn>
                  <a:cxn ang="0">
                    <a:pos x="0" y="100"/>
                  </a:cxn>
                  <a:cxn ang="0">
                    <a:pos x="307" y="0"/>
                  </a:cxn>
                  <a:cxn ang="0">
                    <a:pos x="307" y="4"/>
                  </a:cxn>
                </a:cxnLst>
                <a:rect l="0" t="0" r="r" b="b"/>
                <a:pathLst>
                  <a:path w="307" h="104">
                    <a:moveTo>
                      <a:pt x="307" y="4"/>
                    </a:moveTo>
                    <a:lnTo>
                      <a:pt x="2" y="104"/>
                    </a:lnTo>
                    <a:lnTo>
                      <a:pt x="0" y="102"/>
                    </a:lnTo>
                    <a:lnTo>
                      <a:pt x="0" y="100"/>
                    </a:lnTo>
                    <a:lnTo>
                      <a:pt x="307" y="0"/>
                    </a:lnTo>
                    <a:lnTo>
                      <a:pt x="307" y="4"/>
                    </a:lnTo>
                    <a:close/>
                  </a:path>
                </a:pathLst>
              </a:custGeom>
              <a:solidFill>
                <a:srgbClr val="F3BD12"/>
              </a:solidFill>
              <a:ln w="9525">
                <a:noFill/>
                <a:round/>
                <a:headEnd/>
                <a:tailEnd/>
              </a:ln>
            </p:spPr>
            <p:txBody>
              <a:bodyPr/>
              <a:lstStyle/>
              <a:p>
                <a:endParaRPr lang="pt-BR"/>
              </a:p>
            </p:txBody>
          </p:sp>
          <p:sp>
            <p:nvSpPr>
              <p:cNvPr id="356793" name="Freeform 441"/>
              <p:cNvSpPr>
                <a:spLocks/>
              </p:cNvSpPr>
              <p:nvPr/>
            </p:nvSpPr>
            <p:spPr bwMode="auto">
              <a:xfrm>
                <a:off x="1857" y="3415"/>
                <a:ext cx="309" cy="106"/>
              </a:xfrm>
              <a:custGeom>
                <a:avLst/>
                <a:gdLst/>
                <a:ahLst/>
                <a:cxnLst>
                  <a:cxn ang="0">
                    <a:pos x="309" y="6"/>
                  </a:cxn>
                  <a:cxn ang="0">
                    <a:pos x="2" y="106"/>
                  </a:cxn>
                  <a:cxn ang="0">
                    <a:pos x="2" y="104"/>
                  </a:cxn>
                  <a:cxn ang="0">
                    <a:pos x="0" y="102"/>
                  </a:cxn>
                  <a:cxn ang="0">
                    <a:pos x="309" y="0"/>
                  </a:cxn>
                  <a:cxn ang="0">
                    <a:pos x="309" y="6"/>
                  </a:cxn>
                </a:cxnLst>
                <a:rect l="0" t="0" r="r" b="b"/>
                <a:pathLst>
                  <a:path w="309" h="106">
                    <a:moveTo>
                      <a:pt x="309" y="6"/>
                    </a:moveTo>
                    <a:lnTo>
                      <a:pt x="2" y="106"/>
                    </a:lnTo>
                    <a:lnTo>
                      <a:pt x="2" y="104"/>
                    </a:lnTo>
                    <a:lnTo>
                      <a:pt x="0" y="102"/>
                    </a:lnTo>
                    <a:lnTo>
                      <a:pt x="309" y="0"/>
                    </a:lnTo>
                    <a:lnTo>
                      <a:pt x="309" y="6"/>
                    </a:lnTo>
                    <a:close/>
                  </a:path>
                </a:pathLst>
              </a:custGeom>
              <a:solidFill>
                <a:srgbClr val="F3BC13"/>
              </a:solidFill>
              <a:ln w="9525">
                <a:noFill/>
                <a:round/>
                <a:headEnd/>
                <a:tailEnd/>
              </a:ln>
            </p:spPr>
            <p:txBody>
              <a:bodyPr/>
              <a:lstStyle/>
              <a:p>
                <a:endParaRPr lang="pt-BR"/>
              </a:p>
            </p:txBody>
          </p:sp>
          <p:sp>
            <p:nvSpPr>
              <p:cNvPr id="356794" name="Freeform 442"/>
              <p:cNvSpPr>
                <a:spLocks/>
              </p:cNvSpPr>
              <p:nvPr/>
            </p:nvSpPr>
            <p:spPr bwMode="auto">
              <a:xfrm>
                <a:off x="1855" y="3413"/>
                <a:ext cx="311" cy="106"/>
              </a:xfrm>
              <a:custGeom>
                <a:avLst/>
                <a:gdLst/>
                <a:ahLst/>
                <a:cxnLst>
                  <a:cxn ang="0">
                    <a:pos x="311" y="6"/>
                  </a:cxn>
                  <a:cxn ang="0">
                    <a:pos x="4" y="106"/>
                  </a:cxn>
                  <a:cxn ang="0">
                    <a:pos x="2" y="104"/>
                  </a:cxn>
                  <a:cxn ang="0">
                    <a:pos x="0" y="102"/>
                  </a:cxn>
                  <a:cxn ang="0">
                    <a:pos x="311" y="0"/>
                  </a:cxn>
                  <a:cxn ang="0">
                    <a:pos x="311" y="6"/>
                  </a:cxn>
                </a:cxnLst>
                <a:rect l="0" t="0" r="r" b="b"/>
                <a:pathLst>
                  <a:path w="311" h="106">
                    <a:moveTo>
                      <a:pt x="311" y="6"/>
                    </a:moveTo>
                    <a:lnTo>
                      <a:pt x="4" y="106"/>
                    </a:lnTo>
                    <a:lnTo>
                      <a:pt x="2" y="104"/>
                    </a:lnTo>
                    <a:lnTo>
                      <a:pt x="0" y="102"/>
                    </a:lnTo>
                    <a:lnTo>
                      <a:pt x="311" y="0"/>
                    </a:lnTo>
                    <a:lnTo>
                      <a:pt x="311" y="6"/>
                    </a:lnTo>
                    <a:close/>
                  </a:path>
                </a:pathLst>
              </a:custGeom>
              <a:solidFill>
                <a:srgbClr val="F3BB16"/>
              </a:solidFill>
              <a:ln w="9525">
                <a:noFill/>
                <a:round/>
                <a:headEnd/>
                <a:tailEnd/>
              </a:ln>
            </p:spPr>
            <p:txBody>
              <a:bodyPr/>
              <a:lstStyle/>
              <a:p>
                <a:endParaRPr lang="pt-BR"/>
              </a:p>
            </p:txBody>
          </p:sp>
          <p:sp>
            <p:nvSpPr>
              <p:cNvPr id="356795" name="Freeform 443"/>
              <p:cNvSpPr>
                <a:spLocks/>
              </p:cNvSpPr>
              <p:nvPr/>
            </p:nvSpPr>
            <p:spPr bwMode="auto">
              <a:xfrm>
                <a:off x="1855" y="3410"/>
                <a:ext cx="311" cy="107"/>
              </a:xfrm>
              <a:custGeom>
                <a:avLst/>
                <a:gdLst/>
                <a:ahLst/>
                <a:cxnLst>
                  <a:cxn ang="0">
                    <a:pos x="311" y="5"/>
                  </a:cxn>
                  <a:cxn ang="0">
                    <a:pos x="2" y="107"/>
                  </a:cxn>
                  <a:cxn ang="0">
                    <a:pos x="0" y="105"/>
                  </a:cxn>
                  <a:cxn ang="0">
                    <a:pos x="0" y="101"/>
                  </a:cxn>
                  <a:cxn ang="0">
                    <a:pos x="311" y="0"/>
                  </a:cxn>
                  <a:cxn ang="0">
                    <a:pos x="311" y="5"/>
                  </a:cxn>
                </a:cxnLst>
                <a:rect l="0" t="0" r="r" b="b"/>
                <a:pathLst>
                  <a:path w="311" h="107">
                    <a:moveTo>
                      <a:pt x="311" y="5"/>
                    </a:moveTo>
                    <a:lnTo>
                      <a:pt x="2" y="107"/>
                    </a:lnTo>
                    <a:lnTo>
                      <a:pt x="0" y="105"/>
                    </a:lnTo>
                    <a:lnTo>
                      <a:pt x="0" y="101"/>
                    </a:lnTo>
                    <a:lnTo>
                      <a:pt x="311" y="0"/>
                    </a:lnTo>
                    <a:lnTo>
                      <a:pt x="311" y="5"/>
                    </a:lnTo>
                    <a:close/>
                  </a:path>
                </a:pathLst>
              </a:custGeom>
              <a:solidFill>
                <a:srgbClr val="F3BA19"/>
              </a:solidFill>
              <a:ln w="9525">
                <a:noFill/>
                <a:round/>
                <a:headEnd/>
                <a:tailEnd/>
              </a:ln>
            </p:spPr>
            <p:txBody>
              <a:bodyPr/>
              <a:lstStyle/>
              <a:p>
                <a:endParaRPr lang="pt-BR"/>
              </a:p>
            </p:txBody>
          </p:sp>
          <p:sp>
            <p:nvSpPr>
              <p:cNvPr id="356796" name="Freeform 444"/>
              <p:cNvSpPr>
                <a:spLocks/>
              </p:cNvSpPr>
              <p:nvPr/>
            </p:nvSpPr>
            <p:spPr bwMode="auto">
              <a:xfrm>
                <a:off x="1853" y="3408"/>
                <a:ext cx="313" cy="107"/>
              </a:xfrm>
              <a:custGeom>
                <a:avLst/>
                <a:gdLst/>
                <a:ahLst/>
                <a:cxnLst>
                  <a:cxn ang="0">
                    <a:pos x="313" y="5"/>
                  </a:cxn>
                  <a:cxn ang="0">
                    <a:pos x="2" y="107"/>
                  </a:cxn>
                  <a:cxn ang="0">
                    <a:pos x="2" y="103"/>
                  </a:cxn>
                  <a:cxn ang="0">
                    <a:pos x="0" y="101"/>
                  </a:cxn>
                  <a:cxn ang="0">
                    <a:pos x="313" y="0"/>
                  </a:cxn>
                  <a:cxn ang="0">
                    <a:pos x="313" y="5"/>
                  </a:cxn>
                </a:cxnLst>
                <a:rect l="0" t="0" r="r" b="b"/>
                <a:pathLst>
                  <a:path w="313" h="107">
                    <a:moveTo>
                      <a:pt x="313" y="5"/>
                    </a:moveTo>
                    <a:lnTo>
                      <a:pt x="2" y="107"/>
                    </a:lnTo>
                    <a:lnTo>
                      <a:pt x="2" y="103"/>
                    </a:lnTo>
                    <a:lnTo>
                      <a:pt x="0" y="101"/>
                    </a:lnTo>
                    <a:lnTo>
                      <a:pt x="313" y="0"/>
                    </a:lnTo>
                    <a:lnTo>
                      <a:pt x="313" y="5"/>
                    </a:lnTo>
                    <a:close/>
                  </a:path>
                </a:pathLst>
              </a:custGeom>
              <a:solidFill>
                <a:srgbClr val="F2B81C"/>
              </a:solidFill>
              <a:ln w="9525">
                <a:noFill/>
                <a:round/>
                <a:headEnd/>
                <a:tailEnd/>
              </a:ln>
            </p:spPr>
            <p:txBody>
              <a:bodyPr/>
              <a:lstStyle/>
              <a:p>
                <a:endParaRPr lang="pt-BR"/>
              </a:p>
            </p:txBody>
          </p:sp>
          <p:sp>
            <p:nvSpPr>
              <p:cNvPr id="356797" name="Freeform 445"/>
              <p:cNvSpPr>
                <a:spLocks/>
              </p:cNvSpPr>
              <p:nvPr/>
            </p:nvSpPr>
            <p:spPr bwMode="auto">
              <a:xfrm>
                <a:off x="1851" y="3406"/>
                <a:ext cx="315" cy="105"/>
              </a:xfrm>
              <a:custGeom>
                <a:avLst/>
                <a:gdLst/>
                <a:ahLst/>
                <a:cxnLst>
                  <a:cxn ang="0">
                    <a:pos x="315" y="4"/>
                  </a:cxn>
                  <a:cxn ang="0">
                    <a:pos x="4" y="105"/>
                  </a:cxn>
                  <a:cxn ang="0">
                    <a:pos x="2" y="103"/>
                  </a:cxn>
                  <a:cxn ang="0">
                    <a:pos x="0" y="101"/>
                  </a:cxn>
                  <a:cxn ang="0">
                    <a:pos x="315" y="0"/>
                  </a:cxn>
                  <a:cxn ang="0">
                    <a:pos x="315" y="4"/>
                  </a:cxn>
                </a:cxnLst>
                <a:rect l="0" t="0" r="r" b="b"/>
                <a:pathLst>
                  <a:path w="315" h="105">
                    <a:moveTo>
                      <a:pt x="315" y="4"/>
                    </a:moveTo>
                    <a:lnTo>
                      <a:pt x="4" y="105"/>
                    </a:lnTo>
                    <a:lnTo>
                      <a:pt x="2" y="103"/>
                    </a:lnTo>
                    <a:lnTo>
                      <a:pt x="0" y="101"/>
                    </a:lnTo>
                    <a:lnTo>
                      <a:pt x="315" y="0"/>
                    </a:lnTo>
                    <a:lnTo>
                      <a:pt x="315" y="4"/>
                    </a:lnTo>
                    <a:close/>
                  </a:path>
                </a:pathLst>
              </a:custGeom>
              <a:solidFill>
                <a:srgbClr val="F2B81E"/>
              </a:solidFill>
              <a:ln w="9525">
                <a:noFill/>
                <a:round/>
                <a:headEnd/>
                <a:tailEnd/>
              </a:ln>
            </p:spPr>
            <p:txBody>
              <a:bodyPr/>
              <a:lstStyle/>
              <a:p>
                <a:endParaRPr lang="pt-BR"/>
              </a:p>
            </p:txBody>
          </p:sp>
          <p:sp>
            <p:nvSpPr>
              <p:cNvPr id="356798" name="Freeform 446"/>
              <p:cNvSpPr>
                <a:spLocks/>
              </p:cNvSpPr>
              <p:nvPr/>
            </p:nvSpPr>
            <p:spPr bwMode="auto">
              <a:xfrm>
                <a:off x="1851" y="3402"/>
                <a:ext cx="315" cy="107"/>
              </a:xfrm>
              <a:custGeom>
                <a:avLst/>
                <a:gdLst/>
                <a:ahLst/>
                <a:cxnLst>
                  <a:cxn ang="0">
                    <a:pos x="315" y="6"/>
                  </a:cxn>
                  <a:cxn ang="0">
                    <a:pos x="2" y="107"/>
                  </a:cxn>
                  <a:cxn ang="0">
                    <a:pos x="0" y="105"/>
                  </a:cxn>
                  <a:cxn ang="0">
                    <a:pos x="0" y="104"/>
                  </a:cxn>
                  <a:cxn ang="0">
                    <a:pos x="315" y="0"/>
                  </a:cxn>
                  <a:cxn ang="0">
                    <a:pos x="315" y="6"/>
                  </a:cxn>
                </a:cxnLst>
                <a:rect l="0" t="0" r="r" b="b"/>
                <a:pathLst>
                  <a:path w="315" h="107">
                    <a:moveTo>
                      <a:pt x="315" y="6"/>
                    </a:moveTo>
                    <a:lnTo>
                      <a:pt x="2" y="107"/>
                    </a:lnTo>
                    <a:lnTo>
                      <a:pt x="0" y="105"/>
                    </a:lnTo>
                    <a:lnTo>
                      <a:pt x="0" y="104"/>
                    </a:lnTo>
                    <a:lnTo>
                      <a:pt x="315" y="0"/>
                    </a:lnTo>
                    <a:lnTo>
                      <a:pt x="315" y="6"/>
                    </a:lnTo>
                    <a:close/>
                  </a:path>
                </a:pathLst>
              </a:custGeom>
              <a:solidFill>
                <a:srgbClr val="F2B61F"/>
              </a:solidFill>
              <a:ln w="9525">
                <a:noFill/>
                <a:round/>
                <a:headEnd/>
                <a:tailEnd/>
              </a:ln>
            </p:spPr>
            <p:txBody>
              <a:bodyPr/>
              <a:lstStyle/>
              <a:p>
                <a:endParaRPr lang="pt-BR"/>
              </a:p>
            </p:txBody>
          </p:sp>
          <p:sp>
            <p:nvSpPr>
              <p:cNvPr id="356799" name="Freeform 447"/>
              <p:cNvSpPr>
                <a:spLocks/>
              </p:cNvSpPr>
              <p:nvPr/>
            </p:nvSpPr>
            <p:spPr bwMode="auto">
              <a:xfrm>
                <a:off x="1849" y="3400"/>
                <a:ext cx="317" cy="107"/>
              </a:xfrm>
              <a:custGeom>
                <a:avLst/>
                <a:gdLst/>
                <a:ahLst/>
                <a:cxnLst>
                  <a:cxn ang="0">
                    <a:pos x="317" y="6"/>
                  </a:cxn>
                  <a:cxn ang="0">
                    <a:pos x="2" y="107"/>
                  </a:cxn>
                  <a:cxn ang="0">
                    <a:pos x="2" y="106"/>
                  </a:cxn>
                  <a:cxn ang="0">
                    <a:pos x="0" y="104"/>
                  </a:cxn>
                  <a:cxn ang="0">
                    <a:pos x="317" y="0"/>
                  </a:cxn>
                  <a:cxn ang="0">
                    <a:pos x="317" y="6"/>
                  </a:cxn>
                </a:cxnLst>
                <a:rect l="0" t="0" r="r" b="b"/>
                <a:pathLst>
                  <a:path w="317" h="107">
                    <a:moveTo>
                      <a:pt x="317" y="6"/>
                    </a:moveTo>
                    <a:lnTo>
                      <a:pt x="2" y="107"/>
                    </a:lnTo>
                    <a:lnTo>
                      <a:pt x="2" y="106"/>
                    </a:lnTo>
                    <a:lnTo>
                      <a:pt x="0" y="104"/>
                    </a:lnTo>
                    <a:lnTo>
                      <a:pt x="317" y="0"/>
                    </a:lnTo>
                    <a:lnTo>
                      <a:pt x="317" y="6"/>
                    </a:lnTo>
                    <a:close/>
                  </a:path>
                </a:pathLst>
              </a:custGeom>
              <a:solidFill>
                <a:srgbClr val="F2B621"/>
              </a:solidFill>
              <a:ln w="9525">
                <a:noFill/>
                <a:round/>
                <a:headEnd/>
                <a:tailEnd/>
              </a:ln>
            </p:spPr>
            <p:txBody>
              <a:bodyPr/>
              <a:lstStyle/>
              <a:p>
                <a:endParaRPr lang="pt-BR"/>
              </a:p>
            </p:txBody>
          </p:sp>
          <p:sp>
            <p:nvSpPr>
              <p:cNvPr id="356800" name="Freeform 448"/>
              <p:cNvSpPr>
                <a:spLocks/>
              </p:cNvSpPr>
              <p:nvPr/>
            </p:nvSpPr>
            <p:spPr bwMode="auto">
              <a:xfrm>
                <a:off x="1847" y="3398"/>
                <a:ext cx="319" cy="108"/>
              </a:xfrm>
              <a:custGeom>
                <a:avLst/>
                <a:gdLst/>
                <a:ahLst/>
                <a:cxnLst>
                  <a:cxn ang="0">
                    <a:pos x="319" y="4"/>
                  </a:cxn>
                  <a:cxn ang="0">
                    <a:pos x="4" y="108"/>
                  </a:cxn>
                  <a:cxn ang="0">
                    <a:pos x="2" y="106"/>
                  </a:cxn>
                  <a:cxn ang="0">
                    <a:pos x="0" y="104"/>
                  </a:cxn>
                  <a:cxn ang="0">
                    <a:pos x="319" y="0"/>
                  </a:cxn>
                  <a:cxn ang="0">
                    <a:pos x="319" y="4"/>
                  </a:cxn>
                </a:cxnLst>
                <a:rect l="0" t="0" r="r" b="b"/>
                <a:pathLst>
                  <a:path w="319" h="108">
                    <a:moveTo>
                      <a:pt x="319" y="4"/>
                    </a:moveTo>
                    <a:lnTo>
                      <a:pt x="4" y="108"/>
                    </a:lnTo>
                    <a:lnTo>
                      <a:pt x="2" y="106"/>
                    </a:lnTo>
                    <a:lnTo>
                      <a:pt x="0" y="104"/>
                    </a:lnTo>
                    <a:lnTo>
                      <a:pt x="319" y="0"/>
                    </a:lnTo>
                    <a:lnTo>
                      <a:pt x="319" y="4"/>
                    </a:lnTo>
                    <a:close/>
                  </a:path>
                </a:pathLst>
              </a:custGeom>
              <a:solidFill>
                <a:srgbClr val="F2B425"/>
              </a:solidFill>
              <a:ln w="9525">
                <a:noFill/>
                <a:round/>
                <a:headEnd/>
                <a:tailEnd/>
              </a:ln>
            </p:spPr>
            <p:txBody>
              <a:bodyPr/>
              <a:lstStyle/>
              <a:p>
                <a:endParaRPr lang="pt-BR"/>
              </a:p>
            </p:txBody>
          </p:sp>
          <p:sp>
            <p:nvSpPr>
              <p:cNvPr id="356801" name="Freeform 449"/>
              <p:cNvSpPr>
                <a:spLocks/>
              </p:cNvSpPr>
              <p:nvPr/>
            </p:nvSpPr>
            <p:spPr bwMode="auto">
              <a:xfrm>
                <a:off x="1847" y="3394"/>
                <a:ext cx="319" cy="110"/>
              </a:xfrm>
              <a:custGeom>
                <a:avLst/>
                <a:gdLst/>
                <a:ahLst/>
                <a:cxnLst>
                  <a:cxn ang="0">
                    <a:pos x="319" y="6"/>
                  </a:cxn>
                  <a:cxn ang="0">
                    <a:pos x="2" y="110"/>
                  </a:cxn>
                  <a:cxn ang="0">
                    <a:pos x="0" y="108"/>
                  </a:cxn>
                  <a:cxn ang="0">
                    <a:pos x="0" y="106"/>
                  </a:cxn>
                  <a:cxn ang="0">
                    <a:pos x="319" y="0"/>
                  </a:cxn>
                  <a:cxn ang="0">
                    <a:pos x="319" y="6"/>
                  </a:cxn>
                </a:cxnLst>
                <a:rect l="0" t="0" r="r" b="b"/>
                <a:pathLst>
                  <a:path w="319" h="110">
                    <a:moveTo>
                      <a:pt x="319" y="6"/>
                    </a:moveTo>
                    <a:lnTo>
                      <a:pt x="2" y="110"/>
                    </a:lnTo>
                    <a:lnTo>
                      <a:pt x="0" y="108"/>
                    </a:lnTo>
                    <a:lnTo>
                      <a:pt x="0" y="106"/>
                    </a:lnTo>
                    <a:lnTo>
                      <a:pt x="319" y="0"/>
                    </a:lnTo>
                    <a:lnTo>
                      <a:pt x="319" y="6"/>
                    </a:lnTo>
                    <a:close/>
                  </a:path>
                </a:pathLst>
              </a:custGeom>
              <a:solidFill>
                <a:srgbClr val="F2B326"/>
              </a:solidFill>
              <a:ln w="9525">
                <a:noFill/>
                <a:round/>
                <a:headEnd/>
                <a:tailEnd/>
              </a:ln>
            </p:spPr>
            <p:txBody>
              <a:bodyPr/>
              <a:lstStyle/>
              <a:p>
                <a:endParaRPr lang="pt-BR"/>
              </a:p>
            </p:txBody>
          </p:sp>
          <p:sp>
            <p:nvSpPr>
              <p:cNvPr id="356802" name="Freeform 450"/>
              <p:cNvSpPr>
                <a:spLocks/>
              </p:cNvSpPr>
              <p:nvPr/>
            </p:nvSpPr>
            <p:spPr bwMode="auto">
              <a:xfrm>
                <a:off x="1845" y="3392"/>
                <a:ext cx="321" cy="110"/>
              </a:xfrm>
              <a:custGeom>
                <a:avLst/>
                <a:gdLst/>
                <a:ahLst/>
                <a:cxnLst>
                  <a:cxn ang="0">
                    <a:pos x="321" y="6"/>
                  </a:cxn>
                  <a:cxn ang="0">
                    <a:pos x="2" y="110"/>
                  </a:cxn>
                  <a:cxn ang="0">
                    <a:pos x="2" y="108"/>
                  </a:cxn>
                  <a:cxn ang="0">
                    <a:pos x="0" y="104"/>
                  </a:cxn>
                  <a:cxn ang="0">
                    <a:pos x="321" y="0"/>
                  </a:cxn>
                  <a:cxn ang="0">
                    <a:pos x="321" y="6"/>
                  </a:cxn>
                </a:cxnLst>
                <a:rect l="0" t="0" r="r" b="b"/>
                <a:pathLst>
                  <a:path w="321" h="110">
                    <a:moveTo>
                      <a:pt x="321" y="6"/>
                    </a:moveTo>
                    <a:lnTo>
                      <a:pt x="2" y="110"/>
                    </a:lnTo>
                    <a:lnTo>
                      <a:pt x="2" y="108"/>
                    </a:lnTo>
                    <a:lnTo>
                      <a:pt x="0" y="104"/>
                    </a:lnTo>
                    <a:lnTo>
                      <a:pt x="321" y="0"/>
                    </a:lnTo>
                    <a:lnTo>
                      <a:pt x="321" y="6"/>
                    </a:lnTo>
                    <a:close/>
                  </a:path>
                </a:pathLst>
              </a:custGeom>
              <a:solidFill>
                <a:srgbClr val="F2B227"/>
              </a:solidFill>
              <a:ln w="9525">
                <a:noFill/>
                <a:round/>
                <a:headEnd/>
                <a:tailEnd/>
              </a:ln>
            </p:spPr>
            <p:txBody>
              <a:bodyPr/>
              <a:lstStyle/>
              <a:p>
                <a:endParaRPr lang="pt-BR"/>
              </a:p>
            </p:txBody>
          </p:sp>
          <p:sp>
            <p:nvSpPr>
              <p:cNvPr id="356803" name="Freeform 451"/>
              <p:cNvSpPr>
                <a:spLocks/>
              </p:cNvSpPr>
              <p:nvPr/>
            </p:nvSpPr>
            <p:spPr bwMode="auto">
              <a:xfrm>
                <a:off x="1843" y="3390"/>
                <a:ext cx="323" cy="110"/>
              </a:xfrm>
              <a:custGeom>
                <a:avLst/>
                <a:gdLst/>
                <a:ahLst/>
                <a:cxnLst>
                  <a:cxn ang="0">
                    <a:pos x="323" y="4"/>
                  </a:cxn>
                  <a:cxn ang="0">
                    <a:pos x="4" y="110"/>
                  </a:cxn>
                  <a:cxn ang="0">
                    <a:pos x="2" y="106"/>
                  </a:cxn>
                  <a:cxn ang="0">
                    <a:pos x="0" y="104"/>
                  </a:cxn>
                  <a:cxn ang="0">
                    <a:pos x="323" y="0"/>
                  </a:cxn>
                  <a:cxn ang="0">
                    <a:pos x="323" y="4"/>
                  </a:cxn>
                </a:cxnLst>
                <a:rect l="0" t="0" r="r" b="b"/>
                <a:pathLst>
                  <a:path w="323" h="110">
                    <a:moveTo>
                      <a:pt x="323" y="4"/>
                    </a:moveTo>
                    <a:lnTo>
                      <a:pt x="4" y="110"/>
                    </a:lnTo>
                    <a:lnTo>
                      <a:pt x="2" y="106"/>
                    </a:lnTo>
                    <a:lnTo>
                      <a:pt x="0" y="104"/>
                    </a:lnTo>
                    <a:lnTo>
                      <a:pt x="323" y="0"/>
                    </a:lnTo>
                    <a:lnTo>
                      <a:pt x="323" y="4"/>
                    </a:lnTo>
                    <a:close/>
                  </a:path>
                </a:pathLst>
              </a:custGeom>
              <a:solidFill>
                <a:srgbClr val="F1B129"/>
              </a:solidFill>
              <a:ln w="9525">
                <a:noFill/>
                <a:round/>
                <a:headEnd/>
                <a:tailEnd/>
              </a:ln>
            </p:spPr>
            <p:txBody>
              <a:bodyPr/>
              <a:lstStyle/>
              <a:p>
                <a:endParaRPr lang="pt-BR"/>
              </a:p>
            </p:txBody>
          </p:sp>
          <p:sp>
            <p:nvSpPr>
              <p:cNvPr id="356804" name="Freeform 452"/>
              <p:cNvSpPr>
                <a:spLocks/>
              </p:cNvSpPr>
              <p:nvPr/>
            </p:nvSpPr>
            <p:spPr bwMode="auto">
              <a:xfrm>
                <a:off x="1843" y="3387"/>
                <a:ext cx="323" cy="109"/>
              </a:xfrm>
              <a:custGeom>
                <a:avLst/>
                <a:gdLst/>
                <a:ahLst/>
                <a:cxnLst>
                  <a:cxn ang="0">
                    <a:pos x="323" y="5"/>
                  </a:cxn>
                  <a:cxn ang="0">
                    <a:pos x="2" y="109"/>
                  </a:cxn>
                  <a:cxn ang="0">
                    <a:pos x="0" y="107"/>
                  </a:cxn>
                  <a:cxn ang="0">
                    <a:pos x="0" y="105"/>
                  </a:cxn>
                  <a:cxn ang="0">
                    <a:pos x="323" y="0"/>
                  </a:cxn>
                  <a:cxn ang="0">
                    <a:pos x="323" y="5"/>
                  </a:cxn>
                </a:cxnLst>
                <a:rect l="0" t="0" r="r" b="b"/>
                <a:pathLst>
                  <a:path w="323" h="109">
                    <a:moveTo>
                      <a:pt x="323" y="5"/>
                    </a:moveTo>
                    <a:lnTo>
                      <a:pt x="2" y="109"/>
                    </a:lnTo>
                    <a:lnTo>
                      <a:pt x="0" y="107"/>
                    </a:lnTo>
                    <a:lnTo>
                      <a:pt x="0" y="105"/>
                    </a:lnTo>
                    <a:lnTo>
                      <a:pt x="323" y="0"/>
                    </a:lnTo>
                    <a:lnTo>
                      <a:pt x="323" y="5"/>
                    </a:lnTo>
                    <a:close/>
                  </a:path>
                </a:pathLst>
              </a:custGeom>
              <a:solidFill>
                <a:srgbClr val="F1AF2B"/>
              </a:solidFill>
              <a:ln w="9525">
                <a:noFill/>
                <a:round/>
                <a:headEnd/>
                <a:tailEnd/>
              </a:ln>
            </p:spPr>
            <p:txBody>
              <a:bodyPr/>
              <a:lstStyle/>
              <a:p>
                <a:endParaRPr lang="pt-BR"/>
              </a:p>
            </p:txBody>
          </p:sp>
          <p:sp>
            <p:nvSpPr>
              <p:cNvPr id="356805" name="Freeform 453"/>
              <p:cNvSpPr>
                <a:spLocks/>
              </p:cNvSpPr>
              <p:nvPr/>
            </p:nvSpPr>
            <p:spPr bwMode="auto">
              <a:xfrm>
                <a:off x="1842" y="3385"/>
                <a:ext cx="324" cy="109"/>
              </a:xfrm>
              <a:custGeom>
                <a:avLst/>
                <a:gdLst/>
                <a:ahLst/>
                <a:cxnLst>
                  <a:cxn ang="0">
                    <a:pos x="324" y="5"/>
                  </a:cxn>
                  <a:cxn ang="0">
                    <a:pos x="1" y="109"/>
                  </a:cxn>
                  <a:cxn ang="0">
                    <a:pos x="1" y="107"/>
                  </a:cxn>
                  <a:cxn ang="0">
                    <a:pos x="0" y="105"/>
                  </a:cxn>
                  <a:cxn ang="0">
                    <a:pos x="324" y="0"/>
                  </a:cxn>
                  <a:cxn ang="0">
                    <a:pos x="324" y="5"/>
                  </a:cxn>
                </a:cxnLst>
                <a:rect l="0" t="0" r="r" b="b"/>
                <a:pathLst>
                  <a:path w="324" h="109">
                    <a:moveTo>
                      <a:pt x="324" y="5"/>
                    </a:moveTo>
                    <a:lnTo>
                      <a:pt x="1" y="109"/>
                    </a:lnTo>
                    <a:lnTo>
                      <a:pt x="1" y="107"/>
                    </a:lnTo>
                    <a:lnTo>
                      <a:pt x="0" y="105"/>
                    </a:lnTo>
                    <a:lnTo>
                      <a:pt x="324" y="0"/>
                    </a:lnTo>
                    <a:lnTo>
                      <a:pt x="324" y="5"/>
                    </a:lnTo>
                    <a:close/>
                  </a:path>
                </a:pathLst>
              </a:custGeom>
              <a:solidFill>
                <a:srgbClr val="F1AE2C"/>
              </a:solidFill>
              <a:ln w="9525">
                <a:noFill/>
                <a:round/>
                <a:headEnd/>
                <a:tailEnd/>
              </a:ln>
            </p:spPr>
            <p:txBody>
              <a:bodyPr/>
              <a:lstStyle/>
              <a:p>
                <a:endParaRPr lang="pt-BR"/>
              </a:p>
            </p:txBody>
          </p:sp>
          <p:sp>
            <p:nvSpPr>
              <p:cNvPr id="356806" name="Freeform 454"/>
              <p:cNvSpPr>
                <a:spLocks/>
              </p:cNvSpPr>
              <p:nvPr/>
            </p:nvSpPr>
            <p:spPr bwMode="auto">
              <a:xfrm>
                <a:off x="1840" y="3381"/>
                <a:ext cx="326" cy="111"/>
              </a:xfrm>
              <a:custGeom>
                <a:avLst/>
                <a:gdLst/>
                <a:ahLst/>
                <a:cxnLst>
                  <a:cxn ang="0">
                    <a:pos x="326" y="6"/>
                  </a:cxn>
                  <a:cxn ang="0">
                    <a:pos x="3" y="111"/>
                  </a:cxn>
                  <a:cxn ang="0">
                    <a:pos x="2" y="109"/>
                  </a:cxn>
                  <a:cxn ang="0">
                    <a:pos x="0" y="107"/>
                  </a:cxn>
                  <a:cxn ang="0">
                    <a:pos x="326" y="0"/>
                  </a:cxn>
                  <a:cxn ang="0">
                    <a:pos x="326" y="6"/>
                  </a:cxn>
                </a:cxnLst>
                <a:rect l="0" t="0" r="r" b="b"/>
                <a:pathLst>
                  <a:path w="326" h="111">
                    <a:moveTo>
                      <a:pt x="326" y="6"/>
                    </a:moveTo>
                    <a:lnTo>
                      <a:pt x="3" y="111"/>
                    </a:lnTo>
                    <a:lnTo>
                      <a:pt x="2" y="109"/>
                    </a:lnTo>
                    <a:lnTo>
                      <a:pt x="0" y="107"/>
                    </a:lnTo>
                    <a:lnTo>
                      <a:pt x="326" y="0"/>
                    </a:lnTo>
                    <a:lnTo>
                      <a:pt x="326" y="6"/>
                    </a:lnTo>
                    <a:close/>
                  </a:path>
                </a:pathLst>
              </a:custGeom>
              <a:solidFill>
                <a:srgbClr val="F1AD2C"/>
              </a:solidFill>
              <a:ln w="9525">
                <a:noFill/>
                <a:round/>
                <a:headEnd/>
                <a:tailEnd/>
              </a:ln>
            </p:spPr>
            <p:txBody>
              <a:bodyPr/>
              <a:lstStyle/>
              <a:p>
                <a:endParaRPr lang="pt-BR"/>
              </a:p>
            </p:txBody>
          </p:sp>
          <p:sp>
            <p:nvSpPr>
              <p:cNvPr id="356807" name="Freeform 455"/>
              <p:cNvSpPr>
                <a:spLocks/>
              </p:cNvSpPr>
              <p:nvPr/>
            </p:nvSpPr>
            <p:spPr bwMode="auto">
              <a:xfrm>
                <a:off x="1840" y="3379"/>
                <a:ext cx="326" cy="111"/>
              </a:xfrm>
              <a:custGeom>
                <a:avLst/>
                <a:gdLst/>
                <a:ahLst/>
                <a:cxnLst>
                  <a:cxn ang="0">
                    <a:pos x="326" y="6"/>
                  </a:cxn>
                  <a:cxn ang="0">
                    <a:pos x="2" y="111"/>
                  </a:cxn>
                  <a:cxn ang="0">
                    <a:pos x="0" y="109"/>
                  </a:cxn>
                  <a:cxn ang="0">
                    <a:pos x="0" y="107"/>
                  </a:cxn>
                  <a:cxn ang="0">
                    <a:pos x="326" y="0"/>
                  </a:cxn>
                  <a:cxn ang="0">
                    <a:pos x="326" y="6"/>
                  </a:cxn>
                </a:cxnLst>
                <a:rect l="0" t="0" r="r" b="b"/>
                <a:pathLst>
                  <a:path w="326" h="111">
                    <a:moveTo>
                      <a:pt x="326" y="6"/>
                    </a:moveTo>
                    <a:lnTo>
                      <a:pt x="2" y="111"/>
                    </a:lnTo>
                    <a:lnTo>
                      <a:pt x="0" y="109"/>
                    </a:lnTo>
                    <a:lnTo>
                      <a:pt x="0" y="107"/>
                    </a:lnTo>
                    <a:lnTo>
                      <a:pt x="326" y="0"/>
                    </a:lnTo>
                    <a:lnTo>
                      <a:pt x="326" y="6"/>
                    </a:lnTo>
                    <a:close/>
                  </a:path>
                </a:pathLst>
              </a:custGeom>
              <a:solidFill>
                <a:srgbClr val="F1AC2D"/>
              </a:solidFill>
              <a:ln w="9525">
                <a:noFill/>
                <a:round/>
                <a:headEnd/>
                <a:tailEnd/>
              </a:ln>
            </p:spPr>
            <p:txBody>
              <a:bodyPr/>
              <a:lstStyle/>
              <a:p>
                <a:endParaRPr lang="pt-BR"/>
              </a:p>
            </p:txBody>
          </p:sp>
          <p:sp>
            <p:nvSpPr>
              <p:cNvPr id="356808" name="Freeform 456"/>
              <p:cNvSpPr>
                <a:spLocks/>
              </p:cNvSpPr>
              <p:nvPr/>
            </p:nvSpPr>
            <p:spPr bwMode="auto">
              <a:xfrm>
                <a:off x="1838" y="3377"/>
                <a:ext cx="328" cy="111"/>
              </a:xfrm>
              <a:custGeom>
                <a:avLst/>
                <a:gdLst/>
                <a:ahLst/>
                <a:cxnLst>
                  <a:cxn ang="0">
                    <a:pos x="328" y="4"/>
                  </a:cxn>
                  <a:cxn ang="0">
                    <a:pos x="2" y="111"/>
                  </a:cxn>
                  <a:cxn ang="0">
                    <a:pos x="2" y="109"/>
                  </a:cxn>
                  <a:cxn ang="0">
                    <a:pos x="0" y="105"/>
                  </a:cxn>
                  <a:cxn ang="0">
                    <a:pos x="328" y="0"/>
                  </a:cxn>
                  <a:cxn ang="0">
                    <a:pos x="328" y="4"/>
                  </a:cxn>
                </a:cxnLst>
                <a:rect l="0" t="0" r="r" b="b"/>
                <a:pathLst>
                  <a:path w="328" h="111">
                    <a:moveTo>
                      <a:pt x="328" y="4"/>
                    </a:moveTo>
                    <a:lnTo>
                      <a:pt x="2" y="111"/>
                    </a:lnTo>
                    <a:lnTo>
                      <a:pt x="2" y="109"/>
                    </a:lnTo>
                    <a:lnTo>
                      <a:pt x="0" y="105"/>
                    </a:lnTo>
                    <a:lnTo>
                      <a:pt x="328" y="0"/>
                    </a:lnTo>
                    <a:lnTo>
                      <a:pt x="328" y="4"/>
                    </a:lnTo>
                    <a:close/>
                  </a:path>
                </a:pathLst>
              </a:custGeom>
              <a:solidFill>
                <a:srgbClr val="F0AA2E"/>
              </a:solidFill>
              <a:ln w="9525">
                <a:noFill/>
                <a:round/>
                <a:headEnd/>
                <a:tailEnd/>
              </a:ln>
            </p:spPr>
            <p:txBody>
              <a:bodyPr/>
              <a:lstStyle/>
              <a:p>
                <a:endParaRPr lang="pt-BR"/>
              </a:p>
            </p:txBody>
          </p:sp>
          <p:sp>
            <p:nvSpPr>
              <p:cNvPr id="356809" name="Freeform 457"/>
              <p:cNvSpPr>
                <a:spLocks/>
              </p:cNvSpPr>
              <p:nvPr/>
            </p:nvSpPr>
            <p:spPr bwMode="auto">
              <a:xfrm>
                <a:off x="1836" y="3373"/>
                <a:ext cx="330" cy="113"/>
              </a:xfrm>
              <a:custGeom>
                <a:avLst/>
                <a:gdLst/>
                <a:ahLst/>
                <a:cxnLst>
                  <a:cxn ang="0">
                    <a:pos x="330" y="6"/>
                  </a:cxn>
                  <a:cxn ang="0">
                    <a:pos x="4" y="113"/>
                  </a:cxn>
                  <a:cxn ang="0">
                    <a:pos x="2" y="109"/>
                  </a:cxn>
                  <a:cxn ang="0">
                    <a:pos x="0" y="108"/>
                  </a:cxn>
                  <a:cxn ang="0">
                    <a:pos x="330" y="0"/>
                  </a:cxn>
                  <a:cxn ang="0">
                    <a:pos x="330" y="6"/>
                  </a:cxn>
                </a:cxnLst>
                <a:rect l="0" t="0" r="r" b="b"/>
                <a:pathLst>
                  <a:path w="330" h="113">
                    <a:moveTo>
                      <a:pt x="330" y="6"/>
                    </a:moveTo>
                    <a:lnTo>
                      <a:pt x="4" y="113"/>
                    </a:lnTo>
                    <a:lnTo>
                      <a:pt x="2" y="109"/>
                    </a:lnTo>
                    <a:lnTo>
                      <a:pt x="0" y="108"/>
                    </a:lnTo>
                    <a:lnTo>
                      <a:pt x="330" y="0"/>
                    </a:lnTo>
                    <a:lnTo>
                      <a:pt x="330" y="6"/>
                    </a:lnTo>
                    <a:close/>
                  </a:path>
                </a:pathLst>
              </a:custGeom>
              <a:solidFill>
                <a:srgbClr val="F0A92F"/>
              </a:solidFill>
              <a:ln w="9525">
                <a:noFill/>
                <a:round/>
                <a:headEnd/>
                <a:tailEnd/>
              </a:ln>
            </p:spPr>
            <p:txBody>
              <a:bodyPr/>
              <a:lstStyle/>
              <a:p>
                <a:endParaRPr lang="pt-BR"/>
              </a:p>
            </p:txBody>
          </p:sp>
          <p:sp>
            <p:nvSpPr>
              <p:cNvPr id="356810" name="Freeform 458"/>
              <p:cNvSpPr>
                <a:spLocks/>
              </p:cNvSpPr>
              <p:nvPr/>
            </p:nvSpPr>
            <p:spPr bwMode="auto">
              <a:xfrm>
                <a:off x="1836" y="3371"/>
                <a:ext cx="330" cy="111"/>
              </a:xfrm>
              <a:custGeom>
                <a:avLst/>
                <a:gdLst/>
                <a:ahLst/>
                <a:cxnLst>
                  <a:cxn ang="0">
                    <a:pos x="330" y="6"/>
                  </a:cxn>
                  <a:cxn ang="0">
                    <a:pos x="2" y="111"/>
                  </a:cxn>
                  <a:cxn ang="0">
                    <a:pos x="0" y="110"/>
                  </a:cxn>
                  <a:cxn ang="0">
                    <a:pos x="0" y="108"/>
                  </a:cxn>
                  <a:cxn ang="0">
                    <a:pos x="330" y="0"/>
                  </a:cxn>
                  <a:cxn ang="0">
                    <a:pos x="330" y="6"/>
                  </a:cxn>
                </a:cxnLst>
                <a:rect l="0" t="0" r="r" b="b"/>
                <a:pathLst>
                  <a:path w="330" h="111">
                    <a:moveTo>
                      <a:pt x="330" y="6"/>
                    </a:moveTo>
                    <a:lnTo>
                      <a:pt x="2" y="111"/>
                    </a:lnTo>
                    <a:lnTo>
                      <a:pt x="0" y="110"/>
                    </a:lnTo>
                    <a:lnTo>
                      <a:pt x="0" y="108"/>
                    </a:lnTo>
                    <a:lnTo>
                      <a:pt x="330" y="0"/>
                    </a:lnTo>
                    <a:lnTo>
                      <a:pt x="330" y="6"/>
                    </a:lnTo>
                    <a:close/>
                  </a:path>
                </a:pathLst>
              </a:custGeom>
              <a:solidFill>
                <a:srgbClr val="F0A930"/>
              </a:solidFill>
              <a:ln w="9525">
                <a:noFill/>
                <a:round/>
                <a:headEnd/>
                <a:tailEnd/>
              </a:ln>
            </p:spPr>
            <p:txBody>
              <a:bodyPr/>
              <a:lstStyle/>
              <a:p>
                <a:endParaRPr lang="pt-BR"/>
              </a:p>
            </p:txBody>
          </p:sp>
          <p:sp>
            <p:nvSpPr>
              <p:cNvPr id="356811" name="Freeform 459"/>
              <p:cNvSpPr>
                <a:spLocks/>
              </p:cNvSpPr>
              <p:nvPr/>
            </p:nvSpPr>
            <p:spPr bwMode="auto">
              <a:xfrm>
                <a:off x="1834" y="3369"/>
                <a:ext cx="332" cy="112"/>
              </a:xfrm>
              <a:custGeom>
                <a:avLst/>
                <a:gdLst/>
                <a:ahLst/>
                <a:cxnLst>
                  <a:cxn ang="0">
                    <a:pos x="332" y="4"/>
                  </a:cxn>
                  <a:cxn ang="0">
                    <a:pos x="2" y="112"/>
                  </a:cxn>
                  <a:cxn ang="0">
                    <a:pos x="2" y="110"/>
                  </a:cxn>
                  <a:cxn ang="0">
                    <a:pos x="0" y="108"/>
                  </a:cxn>
                  <a:cxn ang="0">
                    <a:pos x="332" y="0"/>
                  </a:cxn>
                  <a:cxn ang="0">
                    <a:pos x="332" y="4"/>
                  </a:cxn>
                </a:cxnLst>
                <a:rect l="0" t="0" r="r" b="b"/>
                <a:pathLst>
                  <a:path w="332" h="112">
                    <a:moveTo>
                      <a:pt x="332" y="4"/>
                    </a:moveTo>
                    <a:lnTo>
                      <a:pt x="2" y="112"/>
                    </a:lnTo>
                    <a:lnTo>
                      <a:pt x="2" y="110"/>
                    </a:lnTo>
                    <a:lnTo>
                      <a:pt x="0" y="108"/>
                    </a:lnTo>
                    <a:lnTo>
                      <a:pt x="332" y="0"/>
                    </a:lnTo>
                    <a:lnTo>
                      <a:pt x="332" y="4"/>
                    </a:lnTo>
                    <a:close/>
                  </a:path>
                </a:pathLst>
              </a:custGeom>
              <a:solidFill>
                <a:srgbClr val="F0A830"/>
              </a:solidFill>
              <a:ln w="9525">
                <a:noFill/>
                <a:round/>
                <a:headEnd/>
                <a:tailEnd/>
              </a:ln>
            </p:spPr>
            <p:txBody>
              <a:bodyPr/>
              <a:lstStyle/>
              <a:p>
                <a:endParaRPr lang="pt-BR"/>
              </a:p>
            </p:txBody>
          </p:sp>
          <p:sp>
            <p:nvSpPr>
              <p:cNvPr id="356812" name="Freeform 460"/>
              <p:cNvSpPr>
                <a:spLocks/>
              </p:cNvSpPr>
              <p:nvPr/>
            </p:nvSpPr>
            <p:spPr bwMode="auto">
              <a:xfrm>
                <a:off x="1834" y="3365"/>
                <a:ext cx="332" cy="114"/>
              </a:xfrm>
              <a:custGeom>
                <a:avLst/>
                <a:gdLst/>
                <a:ahLst/>
                <a:cxnLst>
                  <a:cxn ang="0">
                    <a:pos x="332" y="6"/>
                  </a:cxn>
                  <a:cxn ang="0">
                    <a:pos x="2" y="114"/>
                  </a:cxn>
                  <a:cxn ang="0">
                    <a:pos x="0" y="112"/>
                  </a:cxn>
                  <a:cxn ang="0">
                    <a:pos x="0" y="110"/>
                  </a:cxn>
                  <a:cxn ang="0">
                    <a:pos x="332" y="0"/>
                  </a:cxn>
                  <a:cxn ang="0">
                    <a:pos x="332" y="6"/>
                  </a:cxn>
                </a:cxnLst>
                <a:rect l="0" t="0" r="r" b="b"/>
                <a:pathLst>
                  <a:path w="332" h="114">
                    <a:moveTo>
                      <a:pt x="332" y="6"/>
                    </a:moveTo>
                    <a:lnTo>
                      <a:pt x="2" y="114"/>
                    </a:lnTo>
                    <a:lnTo>
                      <a:pt x="0" y="112"/>
                    </a:lnTo>
                    <a:lnTo>
                      <a:pt x="0" y="110"/>
                    </a:lnTo>
                    <a:lnTo>
                      <a:pt x="332" y="0"/>
                    </a:lnTo>
                    <a:lnTo>
                      <a:pt x="332" y="6"/>
                    </a:lnTo>
                    <a:close/>
                  </a:path>
                </a:pathLst>
              </a:custGeom>
              <a:solidFill>
                <a:srgbClr val="EFA632"/>
              </a:solidFill>
              <a:ln w="9525">
                <a:noFill/>
                <a:round/>
                <a:headEnd/>
                <a:tailEnd/>
              </a:ln>
            </p:spPr>
            <p:txBody>
              <a:bodyPr/>
              <a:lstStyle/>
              <a:p>
                <a:endParaRPr lang="pt-BR"/>
              </a:p>
            </p:txBody>
          </p:sp>
          <p:sp>
            <p:nvSpPr>
              <p:cNvPr id="356813" name="Freeform 461"/>
              <p:cNvSpPr>
                <a:spLocks/>
              </p:cNvSpPr>
              <p:nvPr/>
            </p:nvSpPr>
            <p:spPr bwMode="auto">
              <a:xfrm>
                <a:off x="1832" y="3364"/>
                <a:ext cx="334" cy="113"/>
              </a:xfrm>
              <a:custGeom>
                <a:avLst/>
                <a:gdLst/>
                <a:ahLst/>
                <a:cxnLst>
                  <a:cxn ang="0">
                    <a:pos x="334" y="5"/>
                  </a:cxn>
                  <a:cxn ang="0">
                    <a:pos x="2" y="113"/>
                  </a:cxn>
                  <a:cxn ang="0">
                    <a:pos x="2" y="111"/>
                  </a:cxn>
                  <a:cxn ang="0">
                    <a:pos x="0" y="109"/>
                  </a:cxn>
                  <a:cxn ang="0">
                    <a:pos x="334" y="0"/>
                  </a:cxn>
                  <a:cxn ang="0">
                    <a:pos x="334" y="5"/>
                  </a:cxn>
                </a:cxnLst>
                <a:rect l="0" t="0" r="r" b="b"/>
                <a:pathLst>
                  <a:path w="334" h="113">
                    <a:moveTo>
                      <a:pt x="334" y="5"/>
                    </a:moveTo>
                    <a:lnTo>
                      <a:pt x="2" y="113"/>
                    </a:lnTo>
                    <a:lnTo>
                      <a:pt x="2" y="111"/>
                    </a:lnTo>
                    <a:lnTo>
                      <a:pt x="0" y="109"/>
                    </a:lnTo>
                    <a:lnTo>
                      <a:pt x="334" y="0"/>
                    </a:lnTo>
                    <a:lnTo>
                      <a:pt x="334" y="5"/>
                    </a:lnTo>
                    <a:close/>
                  </a:path>
                </a:pathLst>
              </a:custGeom>
              <a:solidFill>
                <a:srgbClr val="EFA532"/>
              </a:solidFill>
              <a:ln w="9525">
                <a:noFill/>
                <a:round/>
                <a:headEnd/>
                <a:tailEnd/>
              </a:ln>
            </p:spPr>
            <p:txBody>
              <a:bodyPr/>
              <a:lstStyle/>
              <a:p>
                <a:endParaRPr lang="pt-BR"/>
              </a:p>
            </p:txBody>
          </p:sp>
          <p:sp>
            <p:nvSpPr>
              <p:cNvPr id="356814" name="Freeform 462"/>
              <p:cNvSpPr>
                <a:spLocks/>
              </p:cNvSpPr>
              <p:nvPr/>
            </p:nvSpPr>
            <p:spPr bwMode="auto">
              <a:xfrm>
                <a:off x="1830" y="3362"/>
                <a:ext cx="336" cy="113"/>
              </a:xfrm>
              <a:custGeom>
                <a:avLst/>
                <a:gdLst/>
                <a:ahLst/>
                <a:cxnLst>
                  <a:cxn ang="0">
                    <a:pos x="336" y="3"/>
                  </a:cxn>
                  <a:cxn ang="0">
                    <a:pos x="4" y="113"/>
                  </a:cxn>
                  <a:cxn ang="0">
                    <a:pos x="2" y="111"/>
                  </a:cxn>
                  <a:cxn ang="0">
                    <a:pos x="0" y="109"/>
                  </a:cxn>
                  <a:cxn ang="0">
                    <a:pos x="336" y="0"/>
                  </a:cxn>
                  <a:cxn ang="0">
                    <a:pos x="336" y="3"/>
                  </a:cxn>
                </a:cxnLst>
                <a:rect l="0" t="0" r="r" b="b"/>
                <a:pathLst>
                  <a:path w="336" h="113">
                    <a:moveTo>
                      <a:pt x="336" y="3"/>
                    </a:moveTo>
                    <a:lnTo>
                      <a:pt x="4" y="113"/>
                    </a:lnTo>
                    <a:lnTo>
                      <a:pt x="2" y="111"/>
                    </a:lnTo>
                    <a:lnTo>
                      <a:pt x="0" y="109"/>
                    </a:lnTo>
                    <a:lnTo>
                      <a:pt x="336" y="0"/>
                    </a:lnTo>
                    <a:lnTo>
                      <a:pt x="336" y="3"/>
                    </a:lnTo>
                    <a:close/>
                  </a:path>
                </a:pathLst>
              </a:custGeom>
              <a:solidFill>
                <a:srgbClr val="EFA433"/>
              </a:solidFill>
              <a:ln w="9525">
                <a:noFill/>
                <a:round/>
                <a:headEnd/>
                <a:tailEnd/>
              </a:ln>
            </p:spPr>
            <p:txBody>
              <a:bodyPr/>
              <a:lstStyle/>
              <a:p>
                <a:endParaRPr lang="pt-BR"/>
              </a:p>
            </p:txBody>
          </p:sp>
          <p:sp>
            <p:nvSpPr>
              <p:cNvPr id="356815" name="Freeform 463"/>
              <p:cNvSpPr>
                <a:spLocks/>
              </p:cNvSpPr>
              <p:nvPr/>
            </p:nvSpPr>
            <p:spPr bwMode="auto">
              <a:xfrm>
                <a:off x="1830" y="3358"/>
                <a:ext cx="336" cy="115"/>
              </a:xfrm>
              <a:custGeom>
                <a:avLst/>
                <a:gdLst/>
                <a:ahLst/>
                <a:cxnLst>
                  <a:cxn ang="0">
                    <a:pos x="336" y="6"/>
                  </a:cxn>
                  <a:cxn ang="0">
                    <a:pos x="2" y="115"/>
                  </a:cxn>
                  <a:cxn ang="0">
                    <a:pos x="0" y="113"/>
                  </a:cxn>
                  <a:cxn ang="0">
                    <a:pos x="0" y="109"/>
                  </a:cxn>
                  <a:cxn ang="0">
                    <a:pos x="336" y="0"/>
                  </a:cxn>
                  <a:cxn ang="0">
                    <a:pos x="336" y="6"/>
                  </a:cxn>
                </a:cxnLst>
                <a:rect l="0" t="0" r="r" b="b"/>
                <a:pathLst>
                  <a:path w="336" h="115">
                    <a:moveTo>
                      <a:pt x="336" y="6"/>
                    </a:moveTo>
                    <a:lnTo>
                      <a:pt x="2" y="115"/>
                    </a:lnTo>
                    <a:lnTo>
                      <a:pt x="0" y="113"/>
                    </a:lnTo>
                    <a:lnTo>
                      <a:pt x="0" y="109"/>
                    </a:lnTo>
                    <a:lnTo>
                      <a:pt x="336" y="0"/>
                    </a:lnTo>
                    <a:lnTo>
                      <a:pt x="336" y="6"/>
                    </a:lnTo>
                    <a:close/>
                  </a:path>
                </a:pathLst>
              </a:custGeom>
              <a:solidFill>
                <a:srgbClr val="EFA333"/>
              </a:solidFill>
              <a:ln w="9525">
                <a:noFill/>
                <a:round/>
                <a:headEnd/>
                <a:tailEnd/>
              </a:ln>
            </p:spPr>
            <p:txBody>
              <a:bodyPr/>
              <a:lstStyle/>
              <a:p>
                <a:endParaRPr lang="pt-BR"/>
              </a:p>
            </p:txBody>
          </p:sp>
          <p:sp>
            <p:nvSpPr>
              <p:cNvPr id="356816" name="Freeform 464"/>
              <p:cNvSpPr>
                <a:spLocks/>
              </p:cNvSpPr>
              <p:nvPr/>
            </p:nvSpPr>
            <p:spPr bwMode="auto">
              <a:xfrm>
                <a:off x="1828" y="3356"/>
                <a:ext cx="338" cy="115"/>
              </a:xfrm>
              <a:custGeom>
                <a:avLst/>
                <a:gdLst/>
                <a:ahLst/>
                <a:cxnLst>
                  <a:cxn ang="0">
                    <a:pos x="338" y="6"/>
                  </a:cxn>
                  <a:cxn ang="0">
                    <a:pos x="2" y="115"/>
                  </a:cxn>
                  <a:cxn ang="0">
                    <a:pos x="2" y="111"/>
                  </a:cxn>
                  <a:cxn ang="0">
                    <a:pos x="0" y="109"/>
                  </a:cxn>
                  <a:cxn ang="0">
                    <a:pos x="338" y="0"/>
                  </a:cxn>
                  <a:cxn ang="0">
                    <a:pos x="338" y="6"/>
                  </a:cxn>
                </a:cxnLst>
                <a:rect l="0" t="0" r="r" b="b"/>
                <a:pathLst>
                  <a:path w="338" h="115">
                    <a:moveTo>
                      <a:pt x="338" y="6"/>
                    </a:moveTo>
                    <a:lnTo>
                      <a:pt x="2" y="115"/>
                    </a:lnTo>
                    <a:lnTo>
                      <a:pt x="2" y="111"/>
                    </a:lnTo>
                    <a:lnTo>
                      <a:pt x="0" y="109"/>
                    </a:lnTo>
                    <a:lnTo>
                      <a:pt x="338" y="0"/>
                    </a:lnTo>
                    <a:lnTo>
                      <a:pt x="338" y="6"/>
                    </a:lnTo>
                    <a:close/>
                  </a:path>
                </a:pathLst>
              </a:custGeom>
              <a:solidFill>
                <a:srgbClr val="EEA135"/>
              </a:solidFill>
              <a:ln w="9525">
                <a:noFill/>
                <a:round/>
                <a:headEnd/>
                <a:tailEnd/>
              </a:ln>
            </p:spPr>
            <p:txBody>
              <a:bodyPr/>
              <a:lstStyle/>
              <a:p>
                <a:endParaRPr lang="pt-BR"/>
              </a:p>
            </p:txBody>
          </p:sp>
          <p:sp>
            <p:nvSpPr>
              <p:cNvPr id="356817" name="Freeform 465"/>
              <p:cNvSpPr>
                <a:spLocks/>
              </p:cNvSpPr>
              <p:nvPr/>
            </p:nvSpPr>
            <p:spPr bwMode="auto">
              <a:xfrm>
                <a:off x="1828" y="3352"/>
                <a:ext cx="338" cy="115"/>
              </a:xfrm>
              <a:custGeom>
                <a:avLst/>
                <a:gdLst/>
                <a:ahLst/>
                <a:cxnLst>
                  <a:cxn ang="0">
                    <a:pos x="338" y="6"/>
                  </a:cxn>
                  <a:cxn ang="0">
                    <a:pos x="2" y="115"/>
                  </a:cxn>
                  <a:cxn ang="0">
                    <a:pos x="0" y="113"/>
                  </a:cxn>
                  <a:cxn ang="0">
                    <a:pos x="0" y="111"/>
                  </a:cxn>
                  <a:cxn ang="0">
                    <a:pos x="338" y="0"/>
                  </a:cxn>
                  <a:cxn ang="0">
                    <a:pos x="338" y="6"/>
                  </a:cxn>
                </a:cxnLst>
                <a:rect l="0" t="0" r="r" b="b"/>
                <a:pathLst>
                  <a:path w="338" h="115">
                    <a:moveTo>
                      <a:pt x="338" y="6"/>
                    </a:moveTo>
                    <a:lnTo>
                      <a:pt x="2" y="115"/>
                    </a:lnTo>
                    <a:lnTo>
                      <a:pt x="0" y="113"/>
                    </a:lnTo>
                    <a:lnTo>
                      <a:pt x="0" y="111"/>
                    </a:lnTo>
                    <a:lnTo>
                      <a:pt x="338" y="0"/>
                    </a:lnTo>
                    <a:lnTo>
                      <a:pt x="338" y="6"/>
                    </a:lnTo>
                    <a:close/>
                  </a:path>
                </a:pathLst>
              </a:custGeom>
              <a:solidFill>
                <a:srgbClr val="EEA035"/>
              </a:solidFill>
              <a:ln w="9525">
                <a:noFill/>
                <a:round/>
                <a:headEnd/>
                <a:tailEnd/>
              </a:ln>
            </p:spPr>
            <p:txBody>
              <a:bodyPr/>
              <a:lstStyle/>
              <a:p>
                <a:endParaRPr lang="pt-BR"/>
              </a:p>
            </p:txBody>
          </p:sp>
          <p:sp>
            <p:nvSpPr>
              <p:cNvPr id="356818" name="Freeform 466"/>
              <p:cNvSpPr>
                <a:spLocks/>
              </p:cNvSpPr>
              <p:nvPr/>
            </p:nvSpPr>
            <p:spPr bwMode="auto">
              <a:xfrm>
                <a:off x="1826" y="3350"/>
                <a:ext cx="340" cy="115"/>
              </a:xfrm>
              <a:custGeom>
                <a:avLst/>
                <a:gdLst/>
                <a:ahLst/>
                <a:cxnLst>
                  <a:cxn ang="0">
                    <a:pos x="340" y="6"/>
                  </a:cxn>
                  <a:cxn ang="0">
                    <a:pos x="2" y="115"/>
                  </a:cxn>
                  <a:cxn ang="0">
                    <a:pos x="2" y="113"/>
                  </a:cxn>
                  <a:cxn ang="0">
                    <a:pos x="0" y="111"/>
                  </a:cxn>
                  <a:cxn ang="0">
                    <a:pos x="340" y="0"/>
                  </a:cxn>
                  <a:cxn ang="0">
                    <a:pos x="340" y="6"/>
                  </a:cxn>
                </a:cxnLst>
                <a:rect l="0" t="0" r="r" b="b"/>
                <a:pathLst>
                  <a:path w="340" h="115">
                    <a:moveTo>
                      <a:pt x="340" y="6"/>
                    </a:moveTo>
                    <a:lnTo>
                      <a:pt x="2" y="115"/>
                    </a:lnTo>
                    <a:lnTo>
                      <a:pt x="2" y="113"/>
                    </a:lnTo>
                    <a:lnTo>
                      <a:pt x="0" y="111"/>
                    </a:lnTo>
                    <a:lnTo>
                      <a:pt x="340" y="0"/>
                    </a:lnTo>
                    <a:lnTo>
                      <a:pt x="340" y="6"/>
                    </a:lnTo>
                    <a:close/>
                  </a:path>
                </a:pathLst>
              </a:custGeom>
              <a:solidFill>
                <a:srgbClr val="EE9F36"/>
              </a:solidFill>
              <a:ln w="9525">
                <a:noFill/>
                <a:round/>
                <a:headEnd/>
                <a:tailEnd/>
              </a:ln>
            </p:spPr>
            <p:txBody>
              <a:bodyPr/>
              <a:lstStyle/>
              <a:p>
                <a:endParaRPr lang="pt-BR"/>
              </a:p>
            </p:txBody>
          </p:sp>
          <p:sp>
            <p:nvSpPr>
              <p:cNvPr id="356819" name="Freeform 467"/>
              <p:cNvSpPr>
                <a:spLocks/>
              </p:cNvSpPr>
              <p:nvPr/>
            </p:nvSpPr>
            <p:spPr bwMode="auto">
              <a:xfrm>
                <a:off x="1824" y="3348"/>
                <a:ext cx="342" cy="115"/>
              </a:xfrm>
              <a:custGeom>
                <a:avLst/>
                <a:gdLst/>
                <a:ahLst/>
                <a:cxnLst>
                  <a:cxn ang="0">
                    <a:pos x="342" y="4"/>
                  </a:cxn>
                  <a:cxn ang="0">
                    <a:pos x="4" y="115"/>
                  </a:cxn>
                  <a:cxn ang="0">
                    <a:pos x="2" y="113"/>
                  </a:cxn>
                  <a:cxn ang="0">
                    <a:pos x="0" y="111"/>
                  </a:cxn>
                  <a:cxn ang="0">
                    <a:pos x="342" y="0"/>
                  </a:cxn>
                  <a:cxn ang="0">
                    <a:pos x="342" y="4"/>
                  </a:cxn>
                </a:cxnLst>
                <a:rect l="0" t="0" r="r" b="b"/>
                <a:pathLst>
                  <a:path w="342" h="115">
                    <a:moveTo>
                      <a:pt x="342" y="4"/>
                    </a:moveTo>
                    <a:lnTo>
                      <a:pt x="4" y="115"/>
                    </a:lnTo>
                    <a:lnTo>
                      <a:pt x="2" y="113"/>
                    </a:lnTo>
                    <a:lnTo>
                      <a:pt x="0" y="111"/>
                    </a:lnTo>
                    <a:lnTo>
                      <a:pt x="342" y="0"/>
                    </a:lnTo>
                    <a:lnTo>
                      <a:pt x="342" y="4"/>
                    </a:lnTo>
                    <a:close/>
                  </a:path>
                </a:pathLst>
              </a:custGeom>
              <a:solidFill>
                <a:srgbClr val="EE9E36"/>
              </a:solidFill>
              <a:ln w="9525">
                <a:noFill/>
                <a:round/>
                <a:headEnd/>
                <a:tailEnd/>
              </a:ln>
            </p:spPr>
            <p:txBody>
              <a:bodyPr/>
              <a:lstStyle/>
              <a:p>
                <a:endParaRPr lang="pt-BR"/>
              </a:p>
            </p:txBody>
          </p:sp>
          <p:sp>
            <p:nvSpPr>
              <p:cNvPr id="356820" name="Freeform 468"/>
              <p:cNvSpPr>
                <a:spLocks/>
              </p:cNvSpPr>
              <p:nvPr/>
            </p:nvSpPr>
            <p:spPr bwMode="auto">
              <a:xfrm>
                <a:off x="1824" y="3344"/>
                <a:ext cx="342" cy="117"/>
              </a:xfrm>
              <a:custGeom>
                <a:avLst/>
                <a:gdLst/>
                <a:ahLst/>
                <a:cxnLst>
                  <a:cxn ang="0">
                    <a:pos x="342" y="6"/>
                  </a:cxn>
                  <a:cxn ang="0">
                    <a:pos x="2" y="117"/>
                  </a:cxn>
                  <a:cxn ang="0">
                    <a:pos x="0" y="115"/>
                  </a:cxn>
                  <a:cxn ang="0">
                    <a:pos x="0" y="112"/>
                  </a:cxn>
                  <a:cxn ang="0">
                    <a:pos x="342" y="0"/>
                  </a:cxn>
                  <a:cxn ang="0">
                    <a:pos x="342" y="6"/>
                  </a:cxn>
                </a:cxnLst>
                <a:rect l="0" t="0" r="r" b="b"/>
                <a:pathLst>
                  <a:path w="342" h="117">
                    <a:moveTo>
                      <a:pt x="342" y="6"/>
                    </a:moveTo>
                    <a:lnTo>
                      <a:pt x="2" y="117"/>
                    </a:lnTo>
                    <a:lnTo>
                      <a:pt x="0" y="115"/>
                    </a:lnTo>
                    <a:lnTo>
                      <a:pt x="0" y="112"/>
                    </a:lnTo>
                    <a:lnTo>
                      <a:pt x="342" y="0"/>
                    </a:lnTo>
                    <a:lnTo>
                      <a:pt x="342" y="6"/>
                    </a:lnTo>
                    <a:close/>
                  </a:path>
                </a:pathLst>
              </a:custGeom>
              <a:solidFill>
                <a:srgbClr val="ED9C37"/>
              </a:solidFill>
              <a:ln w="9525">
                <a:noFill/>
                <a:round/>
                <a:headEnd/>
                <a:tailEnd/>
              </a:ln>
            </p:spPr>
            <p:txBody>
              <a:bodyPr/>
              <a:lstStyle/>
              <a:p>
                <a:endParaRPr lang="pt-BR"/>
              </a:p>
            </p:txBody>
          </p:sp>
          <p:sp>
            <p:nvSpPr>
              <p:cNvPr id="356821" name="Freeform 469"/>
              <p:cNvSpPr>
                <a:spLocks/>
              </p:cNvSpPr>
              <p:nvPr/>
            </p:nvSpPr>
            <p:spPr bwMode="auto">
              <a:xfrm>
                <a:off x="1822" y="3342"/>
                <a:ext cx="344" cy="117"/>
              </a:xfrm>
              <a:custGeom>
                <a:avLst/>
                <a:gdLst/>
                <a:ahLst/>
                <a:cxnLst>
                  <a:cxn ang="0">
                    <a:pos x="344" y="6"/>
                  </a:cxn>
                  <a:cxn ang="0">
                    <a:pos x="2" y="117"/>
                  </a:cxn>
                  <a:cxn ang="0">
                    <a:pos x="2" y="114"/>
                  </a:cxn>
                  <a:cxn ang="0">
                    <a:pos x="0" y="112"/>
                  </a:cxn>
                  <a:cxn ang="0">
                    <a:pos x="344" y="0"/>
                  </a:cxn>
                  <a:cxn ang="0">
                    <a:pos x="344" y="6"/>
                  </a:cxn>
                </a:cxnLst>
                <a:rect l="0" t="0" r="r" b="b"/>
                <a:pathLst>
                  <a:path w="344" h="117">
                    <a:moveTo>
                      <a:pt x="344" y="6"/>
                    </a:moveTo>
                    <a:lnTo>
                      <a:pt x="2" y="117"/>
                    </a:lnTo>
                    <a:lnTo>
                      <a:pt x="2" y="114"/>
                    </a:lnTo>
                    <a:lnTo>
                      <a:pt x="0" y="112"/>
                    </a:lnTo>
                    <a:lnTo>
                      <a:pt x="344" y="0"/>
                    </a:lnTo>
                    <a:lnTo>
                      <a:pt x="344" y="6"/>
                    </a:lnTo>
                    <a:close/>
                  </a:path>
                </a:pathLst>
              </a:custGeom>
              <a:solidFill>
                <a:srgbClr val="ED9B37"/>
              </a:solidFill>
              <a:ln w="9525">
                <a:noFill/>
                <a:round/>
                <a:headEnd/>
                <a:tailEnd/>
              </a:ln>
            </p:spPr>
            <p:txBody>
              <a:bodyPr/>
              <a:lstStyle/>
              <a:p>
                <a:endParaRPr lang="pt-BR"/>
              </a:p>
            </p:txBody>
          </p:sp>
          <p:sp>
            <p:nvSpPr>
              <p:cNvPr id="356822" name="Freeform 470"/>
              <p:cNvSpPr>
                <a:spLocks/>
              </p:cNvSpPr>
              <p:nvPr/>
            </p:nvSpPr>
            <p:spPr bwMode="auto">
              <a:xfrm>
                <a:off x="1822" y="3341"/>
                <a:ext cx="344" cy="115"/>
              </a:xfrm>
              <a:custGeom>
                <a:avLst/>
                <a:gdLst/>
                <a:ahLst/>
                <a:cxnLst>
                  <a:cxn ang="0">
                    <a:pos x="344" y="3"/>
                  </a:cxn>
                  <a:cxn ang="0">
                    <a:pos x="2" y="115"/>
                  </a:cxn>
                  <a:cxn ang="0">
                    <a:pos x="0" y="113"/>
                  </a:cxn>
                  <a:cxn ang="0">
                    <a:pos x="0" y="111"/>
                  </a:cxn>
                  <a:cxn ang="0">
                    <a:pos x="344" y="0"/>
                  </a:cxn>
                  <a:cxn ang="0">
                    <a:pos x="344" y="3"/>
                  </a:cxn>
                </a:cxnLst>
                <a:rect l="0" t="0" r="r" b="b"/>
                <a:pathLst>
                  <a:path w="344" h="115">
                    <a:moveTo>
                      <a:pt x="344" y="3"/>
                    </a:moveTo>
                    <a:lnTo>
                      <a:pt x="2" y="115"/>
                    </a:lnTo>
                    <a:lnTo>
                      <a:pt x="0" y="113"/>
                    </a:lnTo>
                    <a:lnTo>
                      <a:pt x="0" y="111"/>
                    </a:lnTo>
                    <a:lnTo>
                      <a:pt x="344" y="0"/>
                    </a:lnTo>
                    <a:lnTo>
                      <a:pt x="344" y="3"/>
                    </a:lnTo>
                    <a:close/>
                  </a:path>
                </a:pathLst>
              </a:custGeom>
              <a:solidFill>
                <a:srgbClr val="ED9A37"/>
              </a:solidFill>
              <a:ln w="9525">
                <a:noFill/>
                <a:round/>
                <a:headEnd/>
                <a:tailEnd/>
              </a:ln>
            </p:spPr>
            <p:txBody>
              <a:bodyPr/>
              <a:lstStyle/>
              <a:p>
                <a:endParaRPr lang="pt-BR"/>
              </a:p>
            </p:txBody>
          </p:sp>
          <p:sp>
            <p:nvSpPr>
              <p:cNvPr id="356823" name="Freeform 471"/>
              <p:cNvSpPr>
                <a:spLocks/>
              </p:cNvSpPr>
              <p:nvPr/>
            </p:nvSpPr>
            <p:spPr bwMode="auto">
              <a:xfrm>
                <a:off x="1820" y="3337"/>
                <a:ext cx="346" cy="117"/>
              </a:xfrm>
              <a:custGeom>
                <a:avLst/>
                <a:gdLst/>
                <a:ahLst/>
                <a:cxnLst>
                  <a:cxn ang="0">
                    <a:pos x="346" y="5"/>
                  </a:cxn>
                  <a:cxn ang="0">
                    <a:pos x="2" y="117"/>
                  </a:cxn>
                  <a:cxn ang="0">
                    <a:pos x="2" y="115"/>
                  </a:cxn>
                  <a:cxn ang="0">
                    <a:pos x="0" y="113"/>
                  </a:cxn>
                  <a:cxn ang="0">
                    <a:pos x="346" y="0"/>
                  </a:cxn>
                  <a:cxn ang="0">
                    <a:pos x="346" y="5"/>
                  </a:cxn>
                </a:cxnLst>
                <a:rect l="0" t="0" r="r" b="b"/>
                <a:pathLst>
                  <a:path w="346" h="117">
                    <a:moveTo>
                      <a:pt x="346" y="5"/>
                    </a:moveTo>
                    <a:lnTo>
                      <a:pt x="2" y="117"/>
                    </a:lnTo>
                    <a:lnTo>
                      <a:pt x="2" y="115"/>
                    </a:lnTo>
                    <a:lnTo>
                      <a:pt x="0" y="113"/>
                    </a:lnTo>
                    <a:lnTo>
                      <a:pt x="346" y="0"/>
                    </a:lnTo>
                    <a:lnTo>
                      <a:pt x="346" y="5"/>
                    </a:lnTo>
                    <a:close/>
                  </a:path>
                </a:pathLst>
              </a:custGeom>
              <a:solidFill>
                <a:srgbClr val="ED9A37"/>
              </a:solidFill>
              <a:ln w="9525">
                <a:noFill/>
                <a:round/>
                <a:headEnd/>
                <a:tailEnd/>
              </a:ln>
            </p:spPr>
            <p:txBody>
              <a:bodyPr/>
              <a:lstStyle/>
              <a:p>
                <a:endParaRPr lang="pt-BR"/>
              </a:p>
            </p:txBody>
          </p:sp>
          <p:sp>
            <p:nvSpPr>
              <p:cNvPr id="356824" name="Freeform 472"/>
              <p:cNvSpPr>
                <a:spLocks/>
              </p:cNvSpPr>
              <p:nvPr/>
            </p:nvSpPr>
            <p:spPr bwMode="auto">
              <a:xfrm>
                <a:off x="1820" y="3335"/>
                <a:ext cx="346" cy="117"/>
              </a:xfrm>
              <a:custGeom>
                <a:avLst/>
                <a:gdLst/>
                <a:ahLst/>
                <a:cxnLst>
                  <a:cxn ang="0">
                    <a:pos x="346" y="6"/>
                  </a:cxn>
                  <a:cxn ang="0">
                    <a:pos x="2" y="117"/>
                  </a:cxn>
                  <a:cxn ang="0">
                    <a:pos x="0" y="115"/>
                  </a:cxn>
                  <a:cxn ang="0">
                    <a:pos x="0" y="113"/>
                  </a:cxn>
                  <a:cxn ang="0">
                    <a:pos x="346" y="0"/>
                  </a:cxn>
                  <a:cxn ang="0">
                    <a:pos x="346" y="6"/>
                  </a:cxn>
                </a:cxnLst>
                <a:rect l="0" t="0" r="r" b="b"/>
                <a:pathLst>
                  <a:path w="346" h="117">
                    <a:moveTo>
                      <a:pt x="346" y="6"/>
                    </a:moveTo>
                    <a:lnTo>
                      <a:pt x="2" y="117"/>
                    </a:lnTo>
                    <a:lnTo>
                      <a:pt x="0" y="115"/>
                    </a:lnTo>
                    <a:lnTo>
                      <a:pt x="0" y="113"/>
                    </a:lnTo>
                    <a:lnTo>
                      <a:pt x="346" y="0"/>
                    </a:lnTo>
                    <a:lnTo>
                      <a:pt x="346" y="6"/>
                    </a:lnTo>
                    <a:close/>
                  </a:path>
                </a:pathLst>
              </a:custGeom>
              <a:solidFill>
                <a:srgbClr val="EC9837"/>
              </a:solidFill>
              <a:ln w="9525">
                <a:noFill/>
                <a:round/>
                <a:headEnd/>
                <a:tailEnd/>
              </a:ln>
            </p:spPr>
            <p:txBody>
              <a:bodyPr/>
              <a:lstStyle/>
              <a:p>
                <a:endParaRPr lang="pt-BR"/>
              </a:p>
            </p:txBody>
          </p:sp>
          <p:sp>
            <p:nvSpPr>
              <p:cNvPr id="356825" name="Freeform 473"/>
              <p:cNvSpPr>
                <a:spLocks/>
              </p:cNvSpPr>
              <p:nvPr/>
            </p:nvSpPr>
            <p:spPr bwMode="auto">
              <a:xfrm>
                <a:off x="1819" y="3333"/>
                <a:ext cx="347" cy="117"/>
              </a:xfrm>
              <a:custGeom>
                <a:avLst/>
                <a:gdLst/>
                <a:ahLst/>
                <a:cxnLst>
                  <a:cxn ang="0">
                    <a:pos x="347" y="4"/>
                  </a:cxn>
                  <a:cxn ang="0">
                    <a:pos x="1" y="117"/>
                  </a:cxn>
                  <a:cxn ang="0">
                    <a:pos x="1" y="115"/>
                  </a:cxn>
                  <a:cxn ang="0">
                    <a:pos x="0" y="113"/>
                  </a:cxn>
                  <a:cxn ang="0">
                    <a:pos x="347" y="0"/>
                  </a:cxn>
                  <a:cxn ang="0">
                    <a:pos x="347" y="4"/>
                  </a:cxn>
                </a:cxnLst>
                <a:rect l="0" t="0" r="r" b="b"/>
                <a:pathLst>
                  <a:path w="347" h="117">
                    <a:moveTo>
                      <a:pt x="347" y="4"/>
                    </a:moveTo>
                    <a:lnTo>
                      <a:pt x="1" y="117"/>
                    </a:lnTo>
                    <a:lnTo>
                      <a:pt x="1" y="115"/>
                    </a:lnTo>
                    <a:lnTo>
                      <a:pt x="0" y="113"/>
                    </a:lnTo>
                    <a:lnTo>
                      <a:pt x="347" y="0"/>
                    </a:lnTo>
                    <a:lnTo>
                      <a:pt x="347" y="4"/>
                    </a:lnTo>
                    <a:close/>
                  </a:path>
                </a:pathLst>
              </a:custGeom>
              <a:solidFill>
                <a:srgbClr val="EC9737"/>
              </a:solidFill>
              <a:ln w="9525">
                <a:noFill/>
                <a:round/>
                <a:headEnd/>
                <a:tailEnd/>
              </a:ln>
            </p:spPr>
            <p:txBody>
              <a:bodyPr/>
              <a:lstStyle/>
              <a:p>
                <a:endParaRPr lang="pt-BR"/>
              </a:p>
            </p:txBody>
          </p:sp>
          <p:sp>
            <p:nvSpPr>
              <p:cNvPr id="356826" name="Freeform 474"/>
              <p:cNvSpPr>
                <a:spLocks/>
              </p:cNvSpPr>
              <p:nvPr/>
            </p:nvSpPr>
            <p:spPr bwMode="auto">
              <a:xfrm>
                <a:off x="1819" y="3329"/>
                <a:ext cx="347" cy="119"/>
              </a:xfrm>
              <a:custGeom>
                <a:avLst/>
                <a:gdLst/>
                <a:ahLst/>
                <a:cxnLst>
                  <a:cxn ang="0">
                    <a:pos x="347" y="6"/>
                  </a:cxn>
                  <a:cxn ang="0">
                    <a:pos x="1" y="119"/>
                  </a:cxn>
                  <a:cxn ang="0">
                    <a:pos x="0" y="117"/>
                  </a:cxn>
                  <a:cxn ang="0">
                    <a:pos x="0" y="113"/>
                  </a:cxn>
                  <a:cxn ang="0">
                    <a:pos x="347" y="0"/>
                  </a:cxn>
                  <a:cxn ang="0">
                    <a:pos x="347" y="6"/>
                  </a:cxn>
                </a:cxnLst>
                <a:rect l="0" t="0" r="r" b="b"/>
                <a:pathLst>
                  <a:path w="347" h="119">
                    <a:moveTo>
                      <a:pt x="347" y="6"/>
                    </a:moveTo>
                    <a:lnTo>
                      <a:pt x="1" y="119"/>
                    </a:lnTo>
                    <a:lnTo>
                      <a:pt x="0" y="117"/>
                    </a:lnTo>
                    <a:lnTo>
                      <a:pt x="0" y="113"/>
                    </a:lnTo>
                    <a:lnTo>
                      <a:pt x="347" y="0"/>
                    </a:lnTo>
                    <a:lnTo>
                      <a:pt x="347" y="6"/>
                    </a:lnTo>
                    <a:close/>
                  </a:path>
                </a:pathLst>
              </a:custGeom>
              <a:solidFill>
                <a:srgbClr val="EC9638"/>
              </a:solidFill>
              <a:ln w="9525">
                <a:noFill/>
                <a:round/>
                <a:headEnd/>
                <a:tailEnd/>
              </a:ln>
            </p:spPr>
            <p:txBody>
              <a:bodyPr/>
              <a:lstStyle/>
              <a:p>
                <a:endParaRPr lang="pt-BR"/>
              </a:p>
            </p:txBody>
          </p:sp>
          <p:sp>
            <p:nvSpPr>
              <p:cNvPr id="356827" name="Freeform 475"/>
              <p:cNvSpPr>
                <a:spLocks/>
              </p:cNvSpPr>
              <p:nvPr/>
            </p:nvSpPr>
            <p:spPr bwMode="auto">
              <a:xfrm>
                <a:off x="1817" y="3327"/>
                <a:ext cx="349" cy="119"/>
              </a:xfrm>
              <a:custGeom>
                <a:avLst/>
                <a:gdLst/>
                <a:ahLst/>
                <a:cxnLst>
                  <a:cxn ang="0">
                    <a:pos x="349" y="6"/>
                  </a:cxn>
                  <a:cxn ang="0">
                    <a:pos x="2" y="119"/>
                  </a:cxn>
                  <a:cxn ang="0">
                    <a:pos x="2" y="115"/>
                  </a:cxn>
                  <a:cxn ang="0">
                    <a:pos x="0" y="113"/>
                  </a:cxn>
                  <a:cxn ang="0">
                    <a:pos x="349" y="0"/>
                  </a:cxn>
                  <a:cxn ang="0">
                    <a:pos x="349" y="6"/>
                  </a:cxn>
                </a:cxnLst>
                <a:rect l="0" t="0" r="r" b="b"/>
                <a:pathLst>
                  <a:path w="349" h="119">
                    <a:moveTo>
                      <a:pt x="349" y="6"/>
                    </a:moveTo>
                    <a:lnTo>
                      <a:pt x="2" y="119"/>
                    </a:lnTo>
                    <a:lnTo>
                      <a:pt x="2" y="115"/>
                    </a:lnTo>
                    <a:lnTo>
                      <a:pt x="0" y="113"/>
                    </a:lnTo>
                    <a:lnTo>
                      <a:pt x="349" y="0"/>
                    </a:lnTo>
                    <a:lnTo>
                      <a:pt x="349" y="6"/>
                    </a:lnTo>
                    <a:close/>
                  </a:path>
                </a:pathLst>
              </a:custGeom>
              <a:solidFill>
                <a:srgbClr val="EC9538"/>
              </a:solidFill>
              <a:ln w="9525">
                <a:noFill/>
                <a:round/>
                <a:headEnd/>
                <a:tailEnd/>
              </a:ln>
            </p:spPr>
            <p:txBody>
              <a:bodyPr/>
              <a:lstStyle/>
              <a:p>
                <a:endParaRPr lang="pt-BR"/>
              </a:p>
            </p:txBody>
          </p:sp>
          <p:sp>
            <p:nvSpPr>
              <p:cNvPr id="356828" name="Freeform 476"/>
              <p:cNvSpPr>
                <a:spLocks/>
              </p:cNvSpPr>
              <p:nvPr/>
            </p:nvSpPr>
            <p:spPr bwMode="auto">
              <a:xfrm>
                <a:off x="1817" y="3323"/>
                <a:ext cx="349" cy="119"/>
              </a:xfrm>
              <a:custGeom>
                <a:avLst/>
                <a:gdLst/>
                <a:ahLst/>
                <a:cxnLst>
                  <a:cxn ang="0">
                    <a:pos x="349" y="6"/>
                  </a:cxn>
                  <a:cxn ang="0">
                    <a:pos x="2" y="119"/>
                  </a:cxn>
                  <a:cxn ang="0">
                    <a:pos x="0" y="117"/>
                  </a:cxn>
                  <a:cxn ang="0">
                    <a:pos x="0" y="115"/>
                  </a:cxn>
                  <a:cxn ang="0">
                    <a:pos x="349" y="0"/>
                  </a:cxn>
                  <a:cxn ang="0">
                    <a:pos x="349" y="6"/>
                  </a:cxn>
                </a:cxnLst>
                <a:rect l="0" t="0" r="r" b="b"/>
                <a:pathLst>
                  <a:path w="349" h="119">
                    <a:moveTo>
                      <a:pt x="349" y="6"/>
                    </a:moveTo>
                    <a:lnTo>
                      <a:pt x="2" y="119"/>
                    </a:lnTo>
                    <a:lnTo>
                      <a:pt x="0" y="117"/>
                    </a:lnTo>
                    <a:lnTo>
                      <a:pt x="0" y="115"/>
                    </a:lnTo>
                    <a:lnTo>
                      <a:pt x="349" y="0"/>
                    </a:lnTo>
                    <a:lnTo>
                      <a:pt x="349" y="6"/>
                    </a:lnTo>
                    <a:close/>
                  </a:path>
                </a:pathLst>
              </a:custGeom>
              <a:solidFill>
                <a:srgbClr val="EC9338"/>
              </a:solidFill>
              <a:ln w="9525">
                <a:noFill/>
                <a:round/>
                <a:headEnd/>
                <a:tailEnd/>
              </a:ln>
            </p:spPr>
            <p:txBody>
              <a:bodyPr/>
              <a:lstStyle/>
              <a:p>
                <a:endParaRPr lang="pt-BR"/>
              </a:p>
            </p:txBody>
          </p:sp>
          <p:sp>
            <p:nvSpPr>
              <p:cNvPr id="356829" name="Freeform 477"/>
              <p:cNvSpPr>
                <a:spLocks/>
              </p:cNvSpPr>
              <p:nvPr/>
            </p:nvSpPr>
            <p:spPr bwMode="auto">
              <a:xfrm>
                <a:off x="1815" y="3321"/>
                <a:ext cx="351" cy="119"/>
              </a:xfrm>
              <a:custGeom>
                <a:avLst/>
                <a:gdLst/>
                <a:ahLst/>
                <a:cxnLst>
                  <a:cxn ang="0">
                    <a:pos x="351" y="6"/>
                  </a:cxn>
                  <a:cxn ang="0">
                    <a:pos x="2" y="119"/>
                  </a:cxn>
                  <a:cxn ang="0">
                    <a:pos x="2" y="117"/>
                  </a:cxn>
                  <a:cxn ang="0">
                    <a:pos x="0" y="115"/>
                  </a:cxn>
                  <a:cxn ang="0">
                    <a:pos x="351" y="0"/>
                  </a:cxn>
                  <a:cxn ang="0">
                    <a:pos x="351" y="6"/>
                  </a:cxn>
                </a:cxnLst>
                <a:rect l="0" t="0" r="r" b="b"/>
                <a:pathLst>
                  <a:path w="351" h="119">
                    <a:moveTo>
                      <a:pt x="351" y="6"/>
                    </a:moveTo>
                    <a:lnTo>
                      <a:pt x="2" y="119"/>
                    </a:lnTo>
                    <a:lnTo>
                      <a:pt x="2" y="117"/>
                    </a:lnTo>
                    <a:lnTo>
                      <a:pt x="0" y="115"/>
                    </a:lnTo>
                    <a:lnTo>
                      <a:pt x="351" y="0"/>
                    </a:lnTo>
                    <a:lnTo>
                      <a:pt x="351" y="6"/>
                    </a:lnTo>
                    <a:close/>
                  </a:path>
                </a:pathLst>
              </a:custGeom>
              <a:solidFill>
                <a:srgbClr val="EB9239"/>
              </a:solidFill>
              <a:ln w="9525">
                <a:noFill/>
                <a:round/>
                <a:headEnd/>
                <a:tailEnd/>
              </a:ln>
            </p:spPr>
            <p:txBody>
              <a:bodyPr/>
              <a:lstStyle/>
              <a:p>
                <a:endParaRPr lang="pt-BR"/>
              </a:p>
            </p:txBody>
          </p:sp>
          <p:sp>
            <p:nvSpPr>
              <p:cNvPr id="356830" name="Freeform 478"/>
              <p:cNvSpPr>
                <a:spLocks/>
              </p:cNvSpPr>
              <p:nvPr/>
            </p:nvSpPr>
            <p:spPr bwMode="auto">
              <a:xfrm>
                <a:off x="1815" y="3319"/>
                <a:ext cx="351" cy="119"/>
              </a:xfrm>
              <a:custGeom>
                <a:avLst/>
                <a:gdLst/>
                <a:ahLst/>
                <a:cxnLst>
                  <a:cxn ang="0">
                    <a:pos x="351" y="4"/>
                  </a:cxn>
                  <a:cxn ang="0">
                    <a:pos x="2" y="119"/>
                  </a:cxn>
                  <a:cxn ang="0">
                    <a:pos x="0" y="117"/>
                  </a:cxn>
                  <a:cxn ang="0">
                    <a:pos x="0" y="116"/>
                  </a:cxn>
                  <a:cxn ang="0">
                    <a:pos x="351" y="0"/>
                  </a:cxn>
                  <a:cxn ang="0">
                    <a:pos x="351" y="4"/>
                  </a:cxn>
                </a:cxnLst>
                <a:rect l="0" t="0" r="r" b="b"/>
                <a:pathLst>
                  <a:path w="351" h="119">
                    <a:moveTo>
                      <a:pt x="351" y="4"/>
                    </a:moveTo>
                    <a:lnTo>
                      <a:pt x="2" y="119"/>
                    </a:lnTo>
                    <a:lnTo>
                      <a:pt x="0" y="117"/>
                    </a:lnTo>
                    <a:lnTo>
                      <a:pt x="0" y="116"/>
                    </a:lnTo>
                    <a:lnTo>
                      <a:pt x="351" y="0"/>
                    </a:lnTo>
                    <a:lnTo>
                      <a:pt x="351" y="4"/>
                    </a:lnTo>
                    <a:close/>
                  </a:path>
                </a:pathLst>
              </a:custGeom>
              <a:solidFill>
                <a:srgbClr val="EB9139"/>
              </a:solidFill>
              <a:ln w="9525">
                <a:noFill/>
                <a:round/>
                <a:headEnd/>
                <a:tailEnd/>
              </a:ln>
            </p:spPr>
            <p:txBody>
              <a:bodyPr/>
              <a:lstStyle/>
              <a:p>
                <a:endParaRPr lang="pt-BR"/>
              </a:p>
            </p:txBody>
          </p:sp>
          <p:sp>
            <p:nvSpPr>
              <p:cNvPr id="356831" name="Freeform 479"/>
              <p:cNvSpPr>
                <a:spLocks/>
              </p:cNvSpPr>
              <p:nvPr/>
            </p:nvSpPr>
            <p:spPr bwMode="auto">
              <a:xfrm>
                <a:off x="1813" y="3316"/>
                <a:ext cx="353" cy="120"/>
              </a:xfrm>
              <a:custGeom>
                <a:avLst/>
                <a:gdLst/>
                <a:ahLst/>
                <a:cxnLst>
                  <a:cxn ang="0">
                    <a:pos x="353" y="5"/>
                  </a:cxn>
                  <a:cxn ang="0">
                    <a:pos x="2" y="120"/>
                  </a:cxn>
                  <a:cxn ang="0">
                    <a:pos x="2" y="119"/>
                  </a:cxn>
                  <a:cxn ang="0">
                    <a:pos x="0" y="115"/>
                  </a:cxn>
                  <a:cxn ang="0">
                    <a:pos x="353" y="0"/>
                  </a:cxn>
                  <a:cxn ang="0">
                    <a:pos x="353" y="5"/>
                  </a:cxn>
                </a:cxnLst>
                <a:rect l="0" t="0" r="r" b="b"/>
                <a:pathLst>
                  <a:path w="353" h="120">
                    <a:moveTo>
                      <a:pt x="353" y="5"/>
                    </a:moveTo>
                    <a:lnTo>
                      <a:pt x="2" y="120"/>
                    </a:lnTo>
                    <a:lnTo>
                      <a:pt x="2" y="119"/>
                    </a:lnTo>
                    <a:lnTo>
                      <a:pt x="0" y="115"/>
                    </a:lnTo>
                    <a:lnTo>
                      <a:pt x="353" y="0"/>
                    </a:lnTo>
                    <a:lnTo>
                      <a:pt x="353" y="5"/>
                    </a:lnTo>
                    <a:close/>
                  </a:path>
                </a:pathLst>
              </a:custGeom>
              <a:solidFill>
                <a:srgbClr val="EB9039"/>
              </a:solidFill>
              <a:ln w="9525">
                <a:noFill/>
                <a:round/>
                <a:headEnd/>
                <a:tailEnd/>
              </a:ln>
            </p:spPr>
            <p:txBody>
              <a:bodyPr/>
              <a:lstStyle/>
              <a:p>
                <a:endParaRPr lang="pt-BR"/>
              </a:p>
            </p:txBody>
          </p:sp>
          <p:sp>
            <p:nvSpPr>
              <p:cNvPr id="356832" name="Freeform 480"/>
              <p:cNvSpPr>
                <a:spLocks/>
              </p:cNvSpPr>
              <p:nvPr/>
            </p:nvSpPr>
            <p:spPr bwMode="auto">
              <a:xfrm>
                <a:off x="1813" y="3314"/>
                <a:ext cx="353" cy="121"/>
              </a:xfrm>
              <a:custGeom>
                <a:avLst/>
                <a:gdLst/>
                <a:ahLst/>
                <a:cxnLst>
                  <a:cxn ang="0">
                    <a:pos x="353" y="5"/>
                  </a:cxn>
                  <a:cxn ang="0">
                    <a:pos x="2" y="121"/>
                  </a:cxn>
                  <a:cxn ang="0">
                    <a:pos x="0" y="117"/>
                  </a:cxn>
                  <a:cxn ang="0">
                    <a:pos x="0" y="115"/>
                  </a:cxn>
                  <a:cxn ang="0">
                    <a:pos x="353" y="0"/>
                  </a:cxn>
                  <a:cxn ang="0">
                    <a:pos x="353" y="5"/>
                  </a:cxn>
                </a:cxnLst>
                <a:rect l="0" t="0" r="r" b="b"/>
                <a:pathLst>
                  <a:path w="353" h="121">
                    <a:moveTo>
                      <a:pt x="353" y="5"/>
                    </a:moveTo>
                    <a:lnTo>
                      <a:pt x="2" y="121"/>
                    </a:lnTo>
                    <a:lnTo>
                      <a:pt x="0" y="117"/>
                    </a:lnTo>
                    <a:lnTo>
                      <a:pt x="0" y="115"/>
                    </a:lnTo>
                    <a:lnTo>
                      <a:pt x="353" y="0"/>
                    </a:lnTo>
                    <a:lnTo>
                      <a:pt x="353" y="5"/>
                    </a:lnTo>
                    <a:close/>
                  </a:path>
                </a:pathLst>
              </a:custGeom>
              <a:solidFill>
                <a:srgbClr val="EB8E39"/>
              </a:solidFill>
              <a:ln w="9525">
                <a:noFill/>
                <a:round/>
                <a:headEnd/>
                <a:tailEnd/>
              </a:ln>
            </p:spPr>
            <p:txBody>
              <a:bodyPr/>
              <a:lstStyle/>
              <a:p>
                <a:endParaRPr lang="pt-BR"/>
              </a:p>
            </p:txBody>
          </p:sp>
          <p:sp>
            <p:nvSpPr>
              <p:cNvPr id="356833" name="Freeform 481"/>
              <p:cNvSpPr>
                <a:spLocks/>
              </p:cNvSpPr>
              <p:nvPr/>
            </p:nvSpPr>
            <p:spPr bwMode="auto">
              <a:xfrm>
                <a:off x="1811" y="3312"/>
                <a:ext cx="355" cy="119"/>
              </a:xfrm>
              <a:custGeom>
                <a:avLst/>
                <a:gdLst/>
                <a:ahLst/>
                <a:cxnLst>
                  <a:cxn ang="0">
                    <a:pos x="355" y="4"/>
                  </a:cxn>
                  <a:cxn ang="0">
                    <a:pos x="2" y="119"/>
                  </a:cxn>
                  <a:cxn ang="0">
                    <a:pos x="2" y="117"/>
                  </a:cxn>
                  <a:cxn ang="0">
                    <a:pos x="0" y="115"/>
                  </a:cxn>
                  <a:cxn ang="0">
                    <a:pos x="355" y="0"/>
                  </a:cxn>
                  <a:cxn ang="0">
                    <a:pos x="355" y="4"/>
                  </a:cxn>
                </a:cxnLst>
                <a:rect l="0" t="0" r="r" b="b"/>
                <a:pathLst>
                  <a:path w="355" h="119">
                    <a:moveTo>
                      <a:pt x="355" y="4"/>
                    </a:moveTo>
                    <a:lnTo>
                      <a:pt x="2" y="119"/>
                    </a:lnTo>
                    <a:lnTo>
                      <a:pt x="2" y="117"/>
                    </a:lnTo>
                    <a:lnTo>
                      <a:pt x="0" y="115"/>
                    </a:lnTo>
                    <a:lnTo>
                      <a:pt x="355" y="0"/>
                    </a:lnTo>
                    <a:lnTo>
                      <a:pt x="355" y="4"/>
                    </a:lnTo>
                    <a:close/>
                  </a:path>
                </a:pathLst>
              </a:custGeom>
              <a:solidFill>
                <a:srgbClr val="EA8D39"/>
              </a:solidFill>
              <a:ln w="9525">
                <a:noFill/>
                <a:round/>
                <a:headEnd/>
                <a:tailEnd/>
              </a:ln>
            </p:spPr>
            <p:txBody>
              <a:bodyPr/>
              <a:lstStyle/>
              <a:p>
                <a:endParaRPr lang="pt-BR"/>
              </a:p>
            </p:txBody>
          </p:sp>
          <p:sp>
            <p:nvSpPr>
              <p:cNvPr id="356834" name="Freeform 482"/>
              <p:cNvSpPr>
                <a:spLocks/>
              </p:cNvSpPr>
              <p:nvPr/>
            </p:nvSpPr>
            <p:spPr bwMode="auto">
              <a:xfrm>
                <a:off x="1811" y="3308"/>
                <a:ext cx="355" cy="121"/>
              </a:xfrm>
              <a:custGeom>
                <a:avLst/>
                <a:gdLst/>
                <a:ahLst/>
                <a:cxnLst>
                  <a:cxn ang="0">
                    <a:pos x="355" y="6"/>
                  </a:cxn>
                  <a:cxn ang="0">
                    <a:pos x="2" y="121"/>
                  </a:cxn>
                  <a:cxn ang="0">
                    <a:pos x="0" y="119"/>
                  </a:cxn>
                  <a:cxn ang="0">
                    <a:pos x="0" y="117"/>
                  </a:cxn>
                  <a:cxn ang="0">
                    <a:pos x="355" y="0"/>
                  </a:cxn>
                  <a:cxn ang="0">
                    <a:pos x="355" y="6"/>
                  </a:cxn>
                </a:cxnLst>
                <a:rect l="0" t="0" r="r" b="b"/>
                <a:pathLst>
                  <a:path w="355" h="121">
                    <a:moveTo>
                      <a:pt x="355" y="6"/>
                    </a:moveTo>
                    <a:lnTo>
                      <a:pt x="2" y="121"/>
                    </a:lnTo>
                    <a:lnTo>
                      <a:pt x="0" y="119"/>
                    </a:lnTo>
                    <a:lnTo>
                      <a:pt x="0" y="117"/>
                    </a:lnTo>
                    <a:lnTo>
                      <a:pt x="355" y="0"/>
                    </a:lnTo>
                    <a:lnTo>
                      <a:pt x="355" y="6"/>
                    </a:lnTo>
                    <a:close/>
                  </a:path>
                </a:pathLst>
              </a:custGeom>
              <a:solidFill>
                <a:srgbClr val="EA8C39"/>
              </a:solidFill>
              <a:ln w="9525">
                <a:noFill/>
                <a:round/>
                <a:headEnd/>
                <a:tailEnd/>
              </a:ln>
            </p:spPr>
            <p:txBody>
              <a:bodyPr/>
              <a:lstStyle/>
              <a:p>
                <a:endParaRPr lang="pt-BR"/>
              </a:p>
            </p:txBody>
          </p:sp>
          <p:sp>
            <p:nvSpPr>
              <p:cNvPr id="356835" name="Freeform 483"/>
              <p:cNvSpPr>
                <a:spLocks/>
              </p:cNvSpPr>
              <p:nvPr/>
            </p:nvSpPr>
            <p:spPr bwMode="auto">
              <a:xfrm>
                <a:off x="1809" y="3306"/>
                <a:ext cx="357" cy="121"/>
              </a:xfrm>
              <a:custGeom>
                <a:avLst/>
                <a:gdLst/>
                <a:ahLst/>
                <a:cxnLst>
                  <a:cxn ang="0">
                    <a:pos x="357" y="6"/>
                  </a:cxn>
                  <a:cxn ang="0">
                    <a:pos x="2" y="121"/>
                  </a:cxn>
                  <a:cxn ang="0">
                    <a:pos x="2" y="119"/>
                  </a:cxn>
                  <a:cxn ang="0">
                    <a:pos x="0" y="115"/>
                  </a:cxn>
                  <a:cxn ang="0">
                    <a:pos x="357" y="0"/>
                  </a:cxn>
                  <a:cxn ang="0">
                    <a:pos x="357" y="6"/>
                  </a:cxn>
                </a:cxnLst>
                <a:rect l="0" t="0" r="r" b="b"/>
                <a:pathLst>
                  <a:path w="357" h="121">
                    <a:moveTo>
                      <a:pt x="357" y="6"/>
                    </a:moveTo>
                    <a:lnTo>
                      <a:pt x="2" y="121"/>
                    </a:lnTo>
                    <a:lnTo>
                      <a:pt x="2" y="119"/>
                    </a:lnTo>
                    <a:lnTo>
                      <a:pt x="0" y="115"/>
                    </a:lnTo>
                    <a:lnTo>
                      <a:pt x="357" y="0"/>
                    </a:lnTo>
                    <a:lnTo>
                      <a:pt x="357" y="6"/>
                    </a:lnTo>
                    <a:close/>
                  </a:path>
                </a:pathLst>
              </a:custGeom>
              <a:solidFill>
                <a:srgbClr val="EA8B39"/>
              </a:solidFill>
              <a:ln w="9525">
                <a:noFill/>
                <a:round/>
                <a:headEnd/>
                <a:tailEnd/>
              </a:ln>
            </p:spPr>
            <p:txBody>
              <a:bodyPr/>
              <a:lstStyle/>
              <a:p>
                <a:endParaRPr lang="pt-BR"/>
              </a:p>
            </p:txBody>
          </p:sp>
          <p:sp>
            <p:nvSpPr>
              <p:cNvPr id="356836" name="Freeform 484"/>
              <p:cNvSpPr>
                <a:spLocks/>
              </p:cNvSpPr>
              <p:nvPr/>
            </p:nvSpPr>
            <p:spPr bwMode="auto">
              <a:xfrm>
                <a:off x="1809" y="3302"/>
                <a:ext cx="357" cy="123"/>
              </a:xfrm>
              <a:custGeom>
                <a:avLst/>
                <a:gdLst/>
                <a:ahLst/>
                <a:cxnLst>
                  <a:cxn ang="0">
                    <a:pos x="357" y="6"/>
                  </a:cxn>
                  <a:cxn ang="0">
                    <a:pos x="2" y="123"/>
                  </a:cxn>
                  <a:cxn ang="0">
                    <a:pos x="0" y="119"/>
                  </a:cxn>
                  <a:cxn ang="0">
                    <a:pos x="0" y="117"/>
                  </a:cxn>
                  <a:cxn ang="0">
                    <a:pos x="357" y="0"/>
                  </a:cxn>
                  <a:cxn ang="0">
                    <a:pos x="357" y="6"/>
                  </a:cxn>
                </a:cxnLst>
                <a:rect l="0" t="0" r="r" b="b"/>
                <a:pathLst>
                  <a:path w="357" h="123">
                    <a:moveTo>
                      <a:pt x="357" y="6"/>
                    </a:moveTo>
                    <a:lnTo>
                      <a:pt x="2" y="123"/>
                    </a:lnTo>
                    <a:lnTo>
                      <a:pt x="0" y="119"/>
                    </a:lnTo>
                    <a:lnTo>
                      <a:pt x="0" y="117"/>
                    </a:lnTo>
                    <a:lnTo>
                      <a:pt x="357" y="0"/>
                    </a:lnTo>
                    <a:lnTo>
                      <a:pt x="357" y="6"/>
                    </a:lnTo>
                    <a:close/>
                  </a:path>
                </a:pathLst>
              </a:custGeom>
              <a:solidFill>
                <a:srgbClr val="EA8A39"/>
              </a:solidFill>
              <a:ln w="9525">
                <a:noFill/>
                <a:round/>
                <a:headEnd/>
                <a:tailEnd/>
              </a:ln>
            </p:spPr>
            <p:txBody>
              <a:bodyPr/>
              <a:lstStyle/>
              <a:p>
                <a:endParaRPr lang="pt-BR"/>
              </a:p>
            </p:txBody>
          </p:sp>
          <p:sp>
            <p:nvSpPr>
              <p:cNvPr id="356837" name="Freeform 485"/>
              <p:cNvSpPr>
                <a:spLocks/>
              </p:cNvSpPr>
              <p:nvPr/>
            </p:nvSpPr>
            <p:spPr bwMode="auto">
              <a:xfrm>
                <a:off x="1807" y="3300"/>
                <a:ext cx="359" cy="121"/>
              </a:xfrm>
              <a:custGeom>
                <a:avLst/>
                <a:gdLst/>
                <a:ahLst/>
                <a:cxnLst>
                  <a:cxn ang="0">
                    <a:pos x="359" y="6"/>
                  </a:cxn>
                  <a:cxn ang="0">
                    <a:pos x="2" y="121"/>
                  </a:cxn>
                  <a:cxn ang="0">
                    <a:pos x="2" y="119"/>
                  </a:cxn>
                  <a:cxn ang="0">
                    <a:pos x="0" y="117"/>
                  </a:cxn>
                  <a:cxn ang="0">
                    <a:pos x="359" y="0"/>
                  </a:cxn>
                  <a:cxn ang="0">
                    <a:pos x="359" y="6"/>
                  </a:cxn>
                </a:cxnLst>
                <a:rect l="0" t="0" r="r" b="b"/>
                <a:pathLst>
                  <a:path w="359" h="121">
                    <a:moveTo>
                      <a:pt x="359" y="6"/>
                    </a:moveTo>
                    <a:lnTo>
                      <a:pt x="2" y="121"/>
                    </a:lnTo>
                    <a:lnTo>
                      <a:pt x="2" y="119"/>
                    </a:lnTo>
                    <a:lnTo>
                      <a:pt x="0" y="117"/>
                    </a:lnTo>
                    <a:lnTo>
                      <a:pt x="359" y="0"/>
                    </a:lnTo>
                    <a:lnTo>
                      <a:pt x="359" y="6"/>
                    </a:lnTo>
                    <a:close/>
                  </a:path>
                </a:pathLst>
              </a:custGeom>
              <a:solidFill>
                <a:srgbClr val="EA8938"/>
              </a:solidFill>
              <a:ln w="9525">
                <a:noFill/>
                <a:round/>
                <a:headEnd/>
                <a:tailEnd/>
              </a:ln>
            </p:spPr>
            <p:txBody>
              <a:bodyPr/>
              <a:lstStyle/>
              <a:p>
                <a:endParaRPr lang="pt-BR"/>
              </a:p>
            </p:txBody>
          </p:sp>
          <p:sp>
            <p:nvSpPr>
              <p:cNvPr id="356838" name="Freeform 486"/>
              <p:cNvSpPr>
                <a:spLocks/>
              </p:cNvSpPr>
              <p:nvPr/>
            </p:nvSpPr>
            <p:spPr bwMode="auto">
              <a:xfrm>
                <a:off x="1807" y="3298"/>
                <a:ext cx="359" cy="121"/>
              </a:xfrm>
              <a:custGeom>
                <a:avLst/>
                <a:gdLst/>
                <a:ahLst/>
                <a:cxnLst>
                  <a:cxn ang="0">
                    <a:pos x="359" y="4"/>
                  </a:cxn>
                  <a:cxn ang="0">
                    <a:pos x="2" y="121"/>
                  </a:cxn>
                  <a:cxn ang="0">
                    <a:pos x="0" y="119"/>
                  </a:cxn>
                  <a:cxn ang="0">
                    <a:pos x="0" y="117"/>
                  </a:cxn>
                  <a:cxn ang="0">
                    <a:pos x="359" y="0"/>
                  </a:cxn>
                  <a:cxn ang="0">
                    <a:pos x="359" y="4"/>
                  </a:cxn>
                </a:cxnLst>
                <a:rect l="0" t="0" r="r" b="b"/>
                <a:pathLst>
                  <a:path w="359" h="121">
                    <a:moveTo>
                      <a:pt x="359" y="4"/>
                    </a:moveTo>
                    <a:lnTo>
                      <a:pt x="2" y="121"/>
                    </a:lnTo>
                    <a:lnTo>
                      <a:pt x="0" y="119"/>
                    </a:lnTo>
                    <a:lnTo>
                      <a:pt x="0" y="117"/>
                    </a:lnTo>
                    <a:lnTo>
                      <a:pt x="359" y="0"/>
                    </a:lnTo>
                    <a:lnTo>
                      <a:pt x="359" y="4"/>
                    </a:lnTo>
                    <a:close/>
                  </a:path>
                </a:pathLst>
              </a:custGeom>
              <a:solidFill>
                <a:srgbClr val="E98838"/>
              </a:solidFill>
              <a:ln w="9525">
                <a:noFill/>
                <a:round/>
                <a:headEnd/>
                <a:tailEnd/>
              </a:ln>
            </p:spPr>
            <p:txBody>
              <a:bodyPr/>
              <a:lstStyle/>
              <a:p>
                <a:endParaRPr lang="pt-BR"/>
              </a:p>
            </p:txBody>
          </p:sp>
          <p:sp>
            <p:nvSpPr>
              <p:cNvPr id="356839" name="Freeform 487"/>
              <p:cNvSpPr>
                <a:spLocks/>
              </p:cNvSpPr>
              <p:nvPr/>
            </p:nvSpPr>
            <p:spPr bwMode="auto">
              <a:xfrm>
                <a:off x="1805" y="3294"/>
                <a:ext cx="361" cy="123"/>
              </a:xfrm>
              <a:custGeom>
                <a:avLst/>
                <a:gdLst/>
                <a:ahLst/>
                <a:cxnLst>
                  <a:cxn ang="0">
                    <a:pos x="361" y="6"/>
                  </a:cxn>
                  <a:cxn ang="0">
                    <a:pos x="2" y="123"/>
                  </a:cxn>
                  <a:cxn ang="0">
                    <a:pos x="2" y="121"/>
                  </a:cxn>
                  <a:cxn ang="0">
                    <a:pos x="0" y="119"/>
                  </a:cxn>
                  <a:cxn ang="0">
                    <a:pos x="361" y="0"/>
                  </a:cxn>
                  <a:cxn ang="0">
                    <a:pos x="361" y="6"/>
                  </a:cxn>
                </a:cxnLst>
                <a:rect l="0" t="0" r="r" b="b"/>
                <a:pathLst>
                  <a:path w="361" h="123">
                    <a:moveTo>
                      <a:pt x="361" y="6"/>
                    </a:moveTo>
                    <a:lnTo>
                      <a:pt x="2" y="123"/>
                    </a:lnTo>
                    <a:lnTo>
                      <a:pt x="2" y="121"/>
                    </a:lnTo>
                    <a:lnTo>
                      <a:pt x="0" y="119"/>
                    </a:lnTo>
                    <a:lnTo>
                      <a:pt x="361" y="0"/>
                    </a:lnTo>
                    <a:lnTo>
                      <a:pt x="361" y="6"/>
                    </a:lnTo>
                    <a:close/>
                  </a:path>
                </a:pathLst>
              </a:custGeom>
              <a:solidFill>
                <a:srgbClr val="E98738"/>
              </a:solidFill>
              <a:ln w="9525">
                <a:noFill/>
                <a:round/>
                <a:headEnd/>
                <a:tailEnd/>
              </a:ln>
            </p:spPr>
            <p:txBody>
              <a:bodyPr/>
              <a:lstStyle/>
              <a:p>
                <a:endParaRPr lang="pt-BR"/>
              </a:p>
            </p:txBody>
          </p:sp>
          <p:sp>
            <p:nvSpPr>
              <p:cNvPr id="356840" name="Freeform 488"/>
              <p:cNvSpPr>
                <a:spLocks/>
              </p:cNvSpPr>
              <p:nvPr/>
            </p:nvSpPr>
            <p:spPr bwMode="auto">
              <a:xfrm>
                <a:off x="1805" y="3293"/>
                <a:ext cx="361" cy="122"/>
              </a:xfrm>
              <a:custGeom>
                <a:avLst/>
                <a:gdLst/>
                <a:ahLst/>
                <a:cxnLst>
                  <a:cxn ang="0">
                    <a:pos x="361" y="5"/>
                  </a:cxn>
                  <a:cxn ang="0">
                    <a:pos x="2" y="122"/>
                  </a:cxn>
                  <a:cxn ang="0">
                    <a:pos x="0" y="120"/>
                  </a:cxn>
                  <a:cxn ang="0">
                    <a:pos x="0" y="117"/>
                  </a:cxn>
                  <a:cxn ang="0">
                    <a:pos x="361" y="0"/>
                  </a:cxn>
                  <a:cxn ang="0">
                    <a:pos x="361" y="5"/>
                  </a:cxn>
                </a:cxnLst>
                <a:rect l="0" t="0" r="r" b="b"/>
                <a:pathLst>
                  <a:path w="361" h="122">
                    <a:moveTo>
                      <a:pt x="361" y="5"/>
                    </a:moveTo>
                    <a:lnTo>
                      <a:pt x="2" y="122"/>
                    </a:lnTo>
                    <a:lnTo>
                      <a:pt x="0" y="120"/>
                    </a:lnTo>
                    <a:lnTo>
                      <a:pt x="0" y="117"/>
                    </a:lnTo>
                    <a:lnTo>
                      <a:pt x="361" y="0"/>
                    </a:lnTo>
                    <a:lnTo>
                      <a:pt x="361" y="5"/>
                    </a:lnTo>
                    <a:close/>
                  </a:path>
                </a:pathLst>
              </a:custGeom>
              <a:solidFill>
                <a:srgbClr val="E98637"/>
              </a:solidFill>
              <a:ln w="9525">
                <a:noFill/>
                <a:round/>
                <a:headEnd/>
                <a:tailEnd/>
              </a:ln>
            </p:spPr>
            <p:txBody>
              <a:bodyPr/>
              <a:lstStyle/>
              <a:p>
                <a:endParaRPr lang="pt-BR"/>
              </a:p>
            </p:txBody>
          </p:sp>
          <p:sp>
            <p:nvSpPr>
              <p:cNvPr id="356841" name="Freeform 489"/>
              <p:cNvSpPr>
                <a:spLocks/>
              </p:cNvSpPr>
              <p:nvPr/>
            </p:nvSpPr>
            <p:spPr bwMode="auto">
              <a:xfrm>
                <a:off x="1805" y="3291"/>
                <a:ext cx="361" cy="122"/>
              </a:xfrm>
              <a:custGeom>
                <a:avLst/>
                <a:gdLst/>
                <a:ahLst/>
                <a:cxnLst>
                  <a:cxn ang="0">
                    <a:pos x="361" y="3"/>
                  </a:cxn>
                  <a:cxn ang="0">
                    <a:pos x="0" y="122"/>
                  </a:cxn>
                  <a:cxn ang="0">
                    <a:pos x="0" y="119"/>
                  </a:cxn>
                  <a:cxn ang="0">
                    <a:pos x="0" y="117"/>
                  </a:cxn>
                  <a:cxn ang="0">
                    <a:pos x="361" y="0"/>
                  </a:cxn>
                  <a:cxn ang="0">
                    <a:pos x="361" y="3"/>
                  </a:cxn>
                </a:cxnLst>
                <a:rect l="0" t="0" r="r" b="b"/>
                <a:pathLst>
                  <a:path w="361" h="122">
                    <a:moveTo>
                      <a:pt x="361" y="3"/>
                    </a:moveTo>
                    <a:lnTo>
                      <a:pt x="0" y="122"/>
                    </a:lnTo>
                    <a:lnTo>
                      <a:pt x="0" y="119"/>
                    </a:lnTo>
                    <a:lnTo>
                      <a:pt x="0" y="117"/>
                    </a:lnTo>
                    <a:lnTo>
                      <a:pt x="361" y="0"/>
                    </a:lnTo>
                    <a:lnTo>
                      <a:pt x="361" y="3"/>
                    </a:lnTo>
                    <a:close/>
                  </a:path>
                </a:pathLst>
              </a:custGeom>
              <a:solidFill>
                <a:srgbClr val="E98537"/>
              </a:solidFill>
              <a:ln w="9525">
                <a:noFill/>
                <a:round/>
                <a:headEnd/>
                <a:tailEnd/>
              </a:ln>
            </p:spPr>
            <p:txBody>
              <a:bodyPr/>
              <a:lstStyle/>
              <a:p>
                <a:endParaRPr lang="pt-BR"/>
              </a:p>
            </p:txBody>
          </p:sp>
          <p:sp>
            <p:nvSpPr>
              <p:cNvPr id="356842" name="Freeform 490"/>
              <p:cNvSpPr>
                <a:spLocks/>
              </p:cNvSpPr>
              <p:nvPr/>
            </p:nvSpPr>
            <p:spPr bwMode="auto">
              <a:xfrm>
                <a:off x="1803" y="3287"/>
                <a:ext cx="363" cy="123"/>
              </a:xfrm>
              <a:custGeom>
                <a:avLst/>
                <a:gdLst/>
                <a:ahLst/>
                <a:cxnLst>
                  <a:cxn ang="0">
                    <a:pos x="363" y="6"/>
                  </a:cxn>
                  <a:cxn ang="0">
                    <a:pos x="2" y="123"/>
                  </a:cxn>
                  <a:cxn ang="0">
                    <a:pos x="2" y="121"/>
                  </a:cxn>
                  <a:cxn ang="0">
                    <a:pos x="0" y="119"/>
                  </a:cxn>
                  <a:cxn ang="0">
                    <a:pos x="363" y="0"/>
                  </a:cxn>
                  <a:cxn ang="0">
                    <a:pos x="363" y="6"/>
                  </a:cxn>
                </a:cxnLst>
                <a:rect l="0" t="0" r="r" b="b"/>
                <a:pathLst>
                  <a:path w="363" h="123">
                    <a:moveTo>
                      <a:pt x="363" y="6"/>
                    </a:moveTo>
                    <a:lnTo>
                      <a:pt x="2" y="123"/>
                    </a:lnTo>
                    <a:lnTo>
                      <a:pt x="2" y="121"/>
                    </a:lnTo>
                    <a:lnTo>
                      <a:pt x="0" y="119"/>
                    </a:lnTo>
                    <a:lnTo>
                      <a:pt x="363" y="0"/>
                    </a:lnTo>
                    <a:lnTo>
                      <a:pt x="363" y="6"/>
                    </a:lnTo>
                    <a:close/>
                  </a:path>
                </a:pathLst>
              </a:custGeom>
              <a:solidFill>
                <a:srgbClr val="E98437"/>
              </a:solidFill>
              <a:ln w="9525">
                <a:noFill/>
                <a:round/>
                <a:headEnd/>
                <a:tailEnd/>
              </a:ln>
            </p:spPr>
            <p:txBody>
              <a:bodyPr/>
              <a:lstStyle/>
              <a:p>
                <a:endParaRPr lang="pt-BR"/>
              </a:p>
            </p:txBody>
          </p:sp>
          <p:sp>
            <p:nvSpPr>
              <p:cNvPr id="356843" name="Freeform 491"/>
              <p:cNvSpPr>
                <a:spLocks/>
              </p:cNvSpPr>
              <p:nvPr/>
            </p:nvSpPr>
            <p:spPr bwMode="auto">
              <a:xfrm>
                <a:off x="1803" y="3285"/>
                <a:ext cx="363" cy="123"/>
              </a:xfrm>
              <a:custGeom>
                <a:avLst/>
                <a:gdLst/>
                <a:ahLst/>
                <a:cxnLst>
                  <a:cxn ang="0">
                    <a:pos x="363" y="6"/>
                  </a:cxn>
                  <a:cxn ang="0">
                    <a:pos x="2" y="123"/>
                  </a:cxn>
                  <a:cxn ang="0">
                    <a:pos x="0" y="121"/>
                  </a:cxn>
                  <a:cxn ang="0">
                    <a:pos x="0" y="119"/>
                  </a:cxn>
                  <a:cxn ang="0">
                    <a:pos x="363" y="0"/>
                  </a:cxn>
                  <a:cxn ang="0">
                    <a:pos x="363" y="6"/>
                  </a:cxn>
                </a:cxnLst>
                <a:rect l="0" t="0" r="r" b="b"/>
                <a:pathLst>
                  <a:path w="363" h="123">
                    <a:moveTo>
                      <a:pt x="363" y="6"/>
                    </a:moveTo>
                    <a:lnTo>
                      <a:pt x="2" y="123"/>
                    </a:lnTo>
                    <a:lnTo>
                      <a:pt x="0" y="121"/>
                    </a:lnTo>
                    <a:lnTo>
                      <a:pt x="0" y="119"/>
                    </a:lnTo>
                    <a:lnTo>
                      <a:pt x="363" y="0"/>
                    </a:lnTo>
                    <a:lnTo>
                      <a:pt x="363" y="6"/>
                    </a:lnTo>
                    <a:close/>
                  </a:path>
                </a:pathLst>
              </a:custGeom>
              <a:solidFill>
                <a:srgbClr val="E98337"/>
              </a:solidFill>
              <a:ln w="9525">
                <a:noFill/>
                <a:round/>
                <a:headEnd/>
                <a:tailEnd/>
              </a:ln>
            </p:spPr>
            <p:txBody>
              <a:bodyPr/>
              <a:lstStyle/>
              <a:p>
                <a:endParaRPr lang="pt-BR"/>
              </a:p>
            </p:txBody>
          </p:sp>
          <p:sp>
            <p:nvSpPr>
              <p:cNvPr id="356844" name="Freeform 492"/>
              <p:cNvSpPr>
                <a:spLocks/>
              </p:cNvSpPr>
              <p:nvPr/>
            </p:nvSpPr>
            <p:spPr bwMode="auto">
              <a:xfrm>
                <a:off x="1801" y="3283"/>
                <a:ext cx="365" cy="123"/>
              </a:xfrm>
              <a:custGeom>
                <a:avLst/>
                <a:gdLst/>
                <a:ahLst/>
                <a:cxnLst>
                  <a:cxn ang="0">
                    <a:pos x="365" y="4"/>
                  </a:cxn>
                  <a:cxn ang="0">
                    <a:pos x="2" y="123"/>
                  </a:cxn>
                  <a:cxn ang="0">
                    <a:pos x="2" y="121"/>
                  </a:cxn>
                  <a:cxn ang="0">
                    <a:pos x="0" y="117"/>
                  </a:cxn>
                  <a:cxn ang="0">
                    <a:pos x="365" y="0"/>
                  </a:cxn>
                  <a:cxn ang="0">
                    <a:pos x="365" y="4"/>
                  </a:cxn>
                </a:cxnLst>
                <a:rect l="0" t="0" r="r" b="b"/>
                <a:pathLst>
                  <a:path w="365" h="123">
                    <a:moveTo>
                      <a:pt x="365" y="4"/>
                    </a:moveTo>
                    <a:lnTo>
                      <a:pt x="2" y="123"/>
                    </a:lnTo>
                    <a:lnTo>
                      <a:pt x="2" y="121"/>
                    </a:lnTo>
                    <a:lnTo>
                      <a:pt x="0" y="117"/>
                    </a:lnTo>
                    <a:lnTo>
                      <a:pt x="365" y="0"/>
                    </a:lnTo>
                    <a:lnTo>
                      <a:pt x="365" y="4"/>
                    </a:lnTo>
                    <a:close/>
                  </a:path>
                </a:pathLst>
              </a:custGeom>
              <a:solidFill>
                <a:srgbClr val="E88137"/>
              </a:solidFill>
              <a:ln w="9525">
                <a:noFill/>
                <a:round/>
                <a:headEnd/>
                <a:tailEnd/>
              </a:ln>
            </p:spPr>
            <p:txBody>
              <a:bodyPr/>
              <a:lstStyle/>
              <a:p>
                <a:endParaRPr lang="pt-BR"/>
              </a:p>
            </p:txBody>
          </p:sp>
          <p:sp>
            <p:nvSpPr>
              <p:cNvPr id="356845" name="Freeform 493"/>
              <p:cNvSpPr>
                <a:spLocks/>
              </p:cNvSpPr>
              <p:nvPr/>
            </p:nvSpPr>
            <p:spPr bwMode="auto">
              <a:xfrm>
                <a:off x="1801" y="3279"/>
                <a:ext cx="365" cy="125"/>
              </a:xfrm>
              <a:custGeom>
                <a:avLst/>
                <a:gdLst/>
                <a:ahLst/>
                <a:cxnLst>
                  <a:cxn ang="0">
                    <a:pos x="365" y="6"/>
                  </a:cxn>
                  <a:cxn ang="0">
                    <a:pos x="2" y="125"/>
                  </a:cxn>
                  <a:cxn ang="0">
                    <a:pos x="0" y="121"/>
                  </a:cxn>
                  <a:cxn ang="0">
                    <a:pos x="0" y="119"/>
                  </a:cxn>
                  <a:cxn ang="0">
                    <a:pos x="365" y="0"/>
                  </a:cxn>
                  <a:cxn ang="0">
                    <a:pos x="365" y="6"/>
                  </a:cxn>
                </a:cxnLst>
                <a:rect l="0" t="0" r="r" b="b"/>
                <a:pathLst>
                  <a:path w="365" h="125">
                    <a:moveTo>
                      <a:pt x="365" y="6"/>
                    </a:moveTo>
                    <a:lnTo>
                      <a:pt x="2" y="125"/>
                    </a:lnTo>
                    <a:lnTo>
                      <a:pt x="0" y="121"/>
                    </a:lnTo>
                    <a:lnTo>
                      <a:pt x="0" y="119"/>
                    </a:lnTo>
                    <a:lnTo>
                      <a:pt x="365" y="0"/>
                    </a:lnTo>
                    <a:lnTo>
                      <a:pt x="365" y="6"/>
                    </a:lnTo>
                    <a:close/>
                  </a:path>
                </a:pathLst>
              </a:custGeom>
              <a:solidFill>
                <a:srgbClr val="E88036"/>
              </a:solidFill>
              <a:ln w="9525">
                <a:noFill/>
                <a:round/>
                <a:headEnd/>
                <a:tailEnd/>
              </a:ln>
            </p:spPr>
            <p:txBody>
              <a:bodyPr/>
              <a:lstStyle/>
              <a:p>
                <a:endParaRPr lang="pt-BR"/>
              </a:p>
            </p:txBody>
          </p:sp>
          <p:sp>
            <p:nvSpPr>
              <p:cNvPr id="356846" name="Freeform 494"/>
              <p:cNvSpPr>
                <a:spLocks/>
              </p:cNvSpPr>
              <p:nvPr/>
            </p:nvSpPr>
            <p:spPr bwMode="auto">
              <a:xfrm>
                <a:off x="1801" y="3277"/>
                <a:ext cx="365" cy="123"/>
              </a:xfrm>
              <a:custGeom>
                <a:avLst/>
                <a:gdLst/>
                <a:ahLst/>
                <a:cxnLst>
                  <a:cxn ang="0">
                    <a:pos x="365" y="6"/>
                  </a:cxn>
                  <a:cxn ang="0">
                    <a:pos x="0" y="123"/>
                  </a:cxn>
                  <a:cxn ang="0">
                    <a:pos x="0" y="121"/>
                  </a:cxn>
                  <a:cxn ang="0">
                    <a:pos x="0" y="119"/>
                  </a:cxn>
                  <a:cxn ang="0">
                    <a:pos x="365" y="0"/>
                  </a:cxn>
                  <a:cxn ang="0">
                    <a:pos x="365" y="6"/>
                  </a:cxn>
                </a:cxnLst>
                <a:rect l="0" t="0" r="r" b="b"/>
                <a:pathLst>
                  <a:path w="365" h="123">
                    <a:moveTo>
                      <a:pt x="365" y="6"/>
                    </a:moveTo>
                    <a:lnTo>
                      <a:pt x="0" y="123"/>
                    </a:lnTo>
                    <a:lnTo>
                      <a:pt x="0" y="121"/>
                    </a:lnTo>
                    <a:lnTo>
                      <a:pt x="0" y="119"/>
                    </a:lnTo>
                    <a:lnTo>
                      <a:pt x="365" y="0"/>
                    </a:lnTo>
                    <a:lnTo>
                      <a:pt x="365" y="6"/>
                    </a:lnTo>
                    <a:close/>
                  </a:path>
                </a:pathLst>
              </a:custGeom>
              <a:solidFill>
                <a:srgbClr val="E87F36"/>
              </a:solidFill>
              <a:ln w="9525">
                <a:noFill/>
                <a:round/>
                <a:headEnd/>
                <a:tailEnd/>
              </a:ln>
            </p:spPr>
            <p:txBody>
              <a:bodyPr/>
              <a:lstStyle/>
              <a:p>
                <a:endParaRPr lang="pt-BR"/>
              </a:p>
            </p:txBody>
          </p:sp>
          <p:sp>
            <p:nvSpPr>
              <p:cNvPr id="356847" name="Freeform 495"/>
              <p:cNvSpPr>
                <a:spLocks/>
              </p:cNvSpPr>
              <p:nvPr/>
            </p:nvSpPr>
            <p:spPr bwMode="auto">
              <a:xfrm>
                <a:off x="1799" y="3273"/>
                <a:ext cx="367" cy="125"/>
              </a:xfrm>
              <a:custGeom>
                <a:avLst/>
                <a:gdLst/>
                <a:ahLst/>
                <a:cxnLst>
                  <a:cxn ang="0">
                    <a:pos x="367" y="6"/>
                  </a:cxn>
                  <a:cxn ang="0">
                    <a:pos x="2" y="125"/>
                  </a:cxn>
                  <a:cxn ang="0">
                    <a:pos x="2" y="123"/>
                  </a:cxn>
                  <a:cxn ang="0">
                    <a:pos x="0" y="121"/>
                  </a:cxn>
                  <a:cxn ang="0">
                    <a:pos x="367" y="0"/>
                  </a:cxn>
                  <a:cxn ang="0">
                    <a:pos x="367" y="6"/>
                  </a:cxn>
                </a:cxnLst>
                <a:rect l="0" t="0" r="r" b="b"/>
                <a:pathLst>
                  <a:path w="367" h="125">
                    <a:moveTo>
                      <a:pt x="367" y="6"/>
                    </a:moveTo>
                    <a:lnTo>
                      <a:pt x="2" y="125"/>
                    </a:lnTo>
                    <a:lnTo>
                      <a:pt x="2" y="123"/>
                    </a:lnTo>
                    <a:lnTo>
                      <a:pt x="0" y="121"/>
                    </a:lnTo>
                    <a:lnTo>
                      <a:pt x="367" y="0"/>
                    </a:lnTo>
                    <a:lnTo>
                      <a:pt x="367" y="6"/>
                    </a:lnTo>
                    <a:close/>
                  </a:path>
                </a:pathLst>
              </a:custGeom>
              <a:solidFill>
                <a:srgbClr val="E87E36"/>
              </a:solidFill>
              <a:ln w="9525">
                <a:noFill/>
                <a:round/>
                <a:headEnd/>
                <a:tailEnd/>
              </a:ln>
            </p:spPr>
            <p:txBody>
              <a:bodyPr/>
              <a:lstStyle/>
              <a:p>
                <a:endParaRPr lang="pt-BR"/>
              </a:p>
            </p:txBody>
          </p:sp>
          <p:sp>
            <p:nvSpPr>
              <p:cNvPr id="356848" name="Freeform 496"/>
              <p:cNvSpPr>
                <a:spLocks/>
              </p:cNvSpPr>
              <p:nvPr/>
            </p:nvSpPr>
            <p:spPr bwMode="auto">
              <a:xfrm>
                <a:off x="1799" y="3271"/>
                <a:ext cx="367" cy="125"/>
              </a:xfrm>
              <a:custGeom>
                <a:avLst/>
                <a:gdLst/>
                <a:ahLst/>
                <a:cxnLst>
                  <a:cxn ang="0">
                    <a:pos x="367" y="6"/>
                  </a:cxn>
                  <a:cxn ang="0">
                    <a:pos x="2" y="125"/>
                  </a:cxn>
                  <a:cxn ang="0">
                    <a:pos x="0" y="123"/>
                  </a:cxn>
                  <a:cxn ang="0">
                    <a:pos x="0" y="121"/>
                  </a:cxn>
                  <a:cxn ang="0">
                    <a:pos x="367" y="0"/>
                  </a:cxn>
                  <a:cxn ang="0">
                    <a:pos x="367" y="6"/>
                  </a:cxn>
                </a:cxnLst>
                <a:rect l="0" t="0" r="r" b="b"/>
                <a:pathLst>
                  <a:path w="367" h="125">
                    <a:moveTo>
                      <a:pt x="367" y="6"/>
                    </a:moveTo>
                    <a:lnTo>
                      <a:pt x="2" y="125"/>
                    </a:lnTo>
                    <a:lnTo>
                      <a:pt x="0" y="123"/>
                    </a:lnTo>
                    <a:lnTo>
                      <a:pt x="0" y="121"/>
                    </a:lnTo>
                    <a:lnTo>
                      <a:pt x="367" y="0"/>
                    </a:lnTo>
                    <a:lnTo>
                      <a:pt x="367" y="6"/>
                    </a:lnTo>
                    <a:close/>
                  </a:path>
                </a:pathLst>
              </a:custGeom>
              <a:solidFill>
                <a:srgbClr val="E87D36"/>
              </a:solidFill>
              <a:ln w="9525">
                <a:noFill/>
                <a:round/>
                <a:headEnd/>
                <a:tailEnd/>
              </a:ln>
            </p:spPr>
            <p:txBody>
              <a:bodyPr/>
              <a:lstStyle/>
              <a:p>
                <a:endParaRPr lang="pt-BR"/>
              </a:p>
            </p:txBody>
          </p:sp>
          <p:sp>
            <p:nvSpPr>
              <p:cNvPr id="356849" name="Freeform 497"/>
              <p:cNvSpPr>
                <a:spLocks/>
              </p:cNvSpPr>
              <p:nvPr/>
            </p:nvSpPr>
            <p:spPr bwMode="auto">
              <a:xfrm>
                <a:off x="1797" y="3270"/>
                <a:ext cx="369" cy="124"/>
              </a:xfrm>
              <a:custGeom>
                <a:avLst/>
                <a:gdLst/>
                <a:ahLst/>
                <a:cxnLst>
                  <a:cxn ang="0">
                    <a:pos x="369" y="3"/>
                  </a:cxn>
                  <a:cxn ang="0">
                    <a:pos x="2" y="124"/>
                  </a:cxn>
                  <a:cxn ang="0">
                    <a:pos x="2" y="122"/>
                  </a:cxn>
                  <a:cxn ang="0">
                    <a:pos x="0" y="118"/>
                  </a:cxn>
                  <a:cxn ang="0">
                    <a:pos x="369" y="0"/>
                  </a:cxn>
                  <a:cxn ang="0">
                    <a:pos x="369" y="3"/>
                  </a:cxn>
                </a:cxnLst>
                <a:rect l="0" t="0" r="r" b="b"/>
                <a:pathLst>
                  <a:path w="369" h="124">
                    <a:moveTo>
                      <a:pt x="369" y="3"/>
                    </a:moveTo>
                    <a:lnTo>
                      <a:pt x="2" y="124"/>
                    </a:lnTo>
                    <a:lnTo>
                      <a:pt x="2" y="122"/>
                    </a:lnTo>
                    <a:lnTo>
                      <a:pt x="0" y="118"/>
                    </a:lnTo>
                    <a:lnTo>
                      <a:pt x="369" y="0"/>
                    </a:lnTo>
                    <a:lnTo>
                      <a:pt x="369" y="3"/>
                    </a:lnTo>
                    <a:close/>
                  </a:path>
                </a:pathLst>
              </a:custGeom>
              <a:solidFill>
                <a:srgbClr val="E87D36"/>
              </a:solidFill>
              <a:ln w="9525">
                <a:noFill/>
                <a:round/>
                <a:headEnd/>
                <a:tailEnd/>
              </a:ln>
            </p:spPr>
            <p:txBody>
              <a:bodyPr/>
              <a:lstStyle/>
              <a:p>
                <a:endParaRPr lang="pt-BR"/>
              </a:p>
            </p:txBody>
          </p:sp>
          <p:sp>
            <p:nvSpPr>
              <p:cNvPr id="356850" name="Freeform 498"/>
              <p:cNvSpPr>
                <a:spLocks/>
              </p:cNvSpPr>
              <p:nvPr/>
            </p:nvSpPr>
            <p:spPr bwMode="auto">
              <a:xfrm>
                <a:off x="1797" y="3266"/>
                <a:ext cx="369" cy="126"/>
              </a:xfrm>
              <a:custGeom>
                <a:avLst/>
                <a:gdLst/>
                <a:ahLst/>
                <a:cxnLst>
                  <a:cxn ang="0">
                    <a:pos x="369" y="5"/>
                  </a:cxn>
                  <a:cxn ang="0">
                    <a:pos x="2" y="126"/>
                  </a:cxn>
                  <a:cxn ang="0">
                    <a:pos x="0" y="122"/>
                  </a:cxn>
                  <a:cxn ang="0">
                    <a:pos x="0" y="121"/>
                  </a:cxn>
                  <a:cxn ang="0">
                    <a:pos x="369" y="0"/>
                  </a:cxn>
                  <a:cxn ang="0">
                    <a:pos x="369" y="5"/>
                  </a:cxn>
                </a:cxnLst>
                <a:rect l="0" t="0" r="r" b="b"/>
                <a:pathLst>
                  <a:path w="369" h="126">
                    <a:moveTo>
                      <a:pt x="369" y="5"/>
                    </a:moveTo>
                    <a:lnTo>
                      <a:pt x="2" y="126"/>
                    </a:lnTo>
                    <a:lnTo>
                      <a:pt x="0" y="122"/>
                    </a:lnTo>
                    <a:lnTo>
                      <a:pt x="0" y="121"/>
                    </a:lnTo>
                    <a:lnTo>
                      <a:pt x="369" y="0"/>
                    </a:lnTo>
                    <a:lnTo>
                      <a:pt x="369" y="5"/>
                    </a:lnTo>
                    <a:close/>
                  </a:path>
                </a:pathLst>
              </a:custGeom>
              <a:solidFill>
                <a:srgbClr val="E87D36"/>
              </a:solidFill>
              <a:ln w="9525">
                <a:noFill/>
                <a:round/>
                <a:headEnd/>
                <a:tailEnd/>
              </a:ln>
            </p:spPr>
            <p:txBody>
              <a:bodyPr/>
              <a:lstStyle/>
              <a:p>
                <a:endParaRPr lang="pt-BR"/>
              </a:p>
            </p:txBody>
          </p:sp>
          <p:sp>
            <p:nvSpPr>
              <p:cNvPr id="356851" name="Freeform 499"/>
              <p:cNvSpPr>
                <a:spLocks/>
              </p:cNvSpPr>
              <p:nvPr/>
            </p:nvSpPr>
            <p:spPr bwMode="auto">
              <a:xfrm>
                <a:off x="1797" y="3264"/>
                <a:ext cx="369" cy="124"/>
              </a:xfrm>
              <a:custGeom>
                <a:avLst/>
                <a:gdLst/>
                <a:ahLst/>
                <a:cxnLst>
                  <a:cxn ang="0">
                    <a:pos x="369" y="6"/>
                  </a:cxn>
                  <a:cxn ang="0">
                    <a:pos x="0" y="124"/>
                  </a:cxn>
                  <a:cxn ang="0">
                    <a:pos x="0" y="123"/>
                  </a:cxn>
                  <a:cxn ang="0">
                    <a:pos x="0" y="121"/>
                  </a:cxn>
                  <a:cxn ang="0">
                    <a:pos x="369" y="0"/>
                  </a:cxn>
                  <a:cxn ang="0">
                    <a:pos x="369" y="6"/>
                  </a:cxn>
                </a:cxnLst>
                <a:rect l="0" t="0" r="r" b="b"/>
                <a:pathLst>
                  <a:path w="369" h="124">
                    <a:moveTo>
                      <a:pt x="369" y="6"/>
                    </a:moveTo>
                    <a:lnTo>
                      <a:pt x="0" y="124"/>
                    </a:lnTo>
                    <a:lnTo>
                      <a:pt x="0" y="123"/>
                    </a:lnTo>
                    <a:lnTo>
                      <a:pt x="0" y="121"/>
                    </a:lnTo>
                    <a:lnTo>
                      <a:pt x="369" y="0"/>
                    </a:lnTo>
                    <a:lnTo>
                      <a:pt x="369" y="6"/>
                    </a:lnTo>
                    <a:close/>
                  </a:path>
                </a:pathLst>
              </a:custGeom>
              <a:solidFill>
                <a:srgbClr val="E77C36"/>
              </a:solidFill>
              <a:ln w="9525">
                <a:noFill/>
                <a:round/>
                <a:headEnd/>
                <a:tailEnd/>
              </a:ln>
            </p:spPr>
            <p:txBody>
              <a:bodyPr/>
              <a:lstStyle/>
              <a:p>
                <a:endParaRPr lang="pt-BR"/>
              </a:p>
            </p:txBody>
          </p:sp>
          <p:sp>
            <p:nvSpPr>
              <p:cNvPr id="356852" name="Freeform 500"/>
              <p:cNvSpPr>
                <a:spLocks/>
              </p:cNvSpPr>
              <p:nvPr/>
            </p:nvSpPr>
            <p:spPr bwMode="auto">
              <a:xfrm>
                <a:off x="1796" y="3262"/>
                <a:ext cx="370" cy="125"/>
              </a:xfrm>
              <a:custGeom>
                <a:avLst/>
                <a:gdLst/>
                <a:ahLst/>
                <a:cxnLst>
                  <a:cxn ang="0">
                    <a:pos x="370" y="4"/>
                  </a:cxn>
                  <a:cxn ang="0">
                    <a:pos x="1" y="125"/>
                  </a:cxn>
                  <a:cxn ang="0">
                    <a:pos x="1" y="123"/>
                  </a:cxn>
                  <a:cxn ang="0">
                    <a:pos x="0" y="121"/>
                  </a:cxn>
                  <a:cxn ang="0">
                    <a:pos x="370" y="0"/>
                  </a:cxn>
                  <a:cxn ang="0">
                    <a:pos x="370" y="4"/>
                  </a:cxn>
                </a:cxnLst>
                <a:rect l="0" t="0" r="r" b="b"/>
                <a:pathLst>
                  <a:path w="370" h="125">
                    <a:moveTo>
                      <a:pt x="370" y="4"/>
                    </a:moveTo>
                    <a:lnTo>
                      <a:pt x="1" y="125"/>
                    </a:lnTo>
                    <a:lnTo>
                      <a:pt x="1" y="123"/>
                    </a:lnTo>
                    <a:lnTo>
                      <a:pt x="0" y="121"/>
                    </a:lnTo>
                    <a:lnTo>
                      <a:pt x="370" y="0"/>
                    </a:lnTo>
                    <a:lnTo>
                      <a:pt x="370" y="4"/>
                    </a:lnTo>
                    <a:close/>
                  </a:path>
                </a:pathLst>
              </a:custGeom>
              <a:solidFill>
                <a:srgbClr val="E77B35"/>
              </a:solidFill>
              <a:ln w="9525">
                <a:noFill/>
                <a:round/>
                <a:headEnd/>
                <a:tailEnd/>
              </a:ln>
            </p:spPr>
            <p:txBody>
              <a:bodyPr/>
              <a:lstStyle/>
              <a:p>
                <a:endParaRPr lang="pt-BR"/>
              </a:p>
            </p:txBody>
          </p:sp>
          <p:sp>
            <p:nvSpPr>
              <p:cNvPr id="356853" name="Freeform 501"/>
              <p:cNvSpPr>
                <a:spLocks/>
              </p:cNvSpPr>
              <p:nvPr/>
            </p:nvSpPr>
            <p:spPr bwMode="auto">
              <a:xfrm>
                <a:off x="1796" y="3258"/>
                <a:ext cx="370" cy="127"/>
              </a:xfrm>
              <a:custGeom>
                <a:avLst/>
                <a:gdLst/>
                <a:ahLst/>
                <a:cxnLst>
                  <a:cxn ang="0">
                    <a:pos x="370" y="6"/>
                  </a:cxn>
                  <a:cxn ang="0">
                    <a:pos x="1" y="127"/>
                  </a:cxn>
                  <a:cxn ang="0">
                    <a:pos x="0" y="125"/>
                  </a:cxn>
                  <a:cxn ang="0">
                    <a:pos x="0" y="121"/>
                  </a:cxn>
                  <a:cxn ang="0">
                    <a:pos x="370" y="0"/>
                  </a:cxn>
                  <a:cxn ang="0">
                    <a:pos x="370" y="6"/>
                  </a:cxn>
                </a:cxnLst>
                <a:rect l="0" t="0" r="r" b="b"/>
                <a:pathLst>
                  <a:path w="370" h="127">
                    <a:moveTo>
                      <a:pt x="370" y="6"/>
                    </a:moveTo>
                    <a:lnTo>
                      <a:pt x="1" y="127"/>
                    </a:lnTo>
                    <a:lnTo>
                      <a:pt x="0" y="125"/>
                    </a:lnTo>
                    <a:lnTo>
                      <a:pt x="0" y="121"/>
                    </a:lnTo>
                    <a:lnTo>
                      <a:pt x="370" y="0"/>
                    </a:lnTo>
                    <a:lnTo>
                      <a:pt x="370" y="6"/>
                    </a:lnTo>
                    <a:close/>
                  </a:path>
                </a:pathLst>
              </a:custGeom>
              <a:solidFill>
                <a:srgbClr val="E77A35"/>
              </a:solidFill>
              <a:ln w="9525">
                <a:noFill/>
                <a:round/>
                <a:headEnd/>
                <a:tailEnd/>
              </a:ln>
            </p:spPr>
            <p:txBody>
              <a:bodyPr/>
              <a:lstStyle/>
              <a:p>
                <a:endParaRPr lang="pt-BR"/>
              </a:p>
            </p:txBody>
          </p:sp>
          <p:sp>
            <p:nvSpPr>
              <p:cNvPr id="356854" name="Freeform 502"/>
              <p:cNvSpPr>
                <a:spLocks/>
              </p:cNvSpPr>
              <p:nvPr/>
            </p:nvSpPr>
            <p:spPr bwMode="auto">
              <a:xfrm>
                <a:off x="1796" y="3256"/>
                <a:ext cx="370" cy="127"/>
              </a:xfrm>
              <a:custGeom>
                <a:avLst/>
                <a:gdLst/>
                <a:ahLst/>
                <a:cxnLst>
                  <a:cxn ang="0">
                    <a:pos x="370" y="6"/>
                  </a:cxn>
                  <a:cxn ang="0">
                    <a:pos x="0" y="127"/>
                  </a:cxn>
                  <a:cxn ang="0">
                    <a:pos x="0" y="123"/>
                  </a:cxn>
                  <a:cxn ang="0">
                    <a:pos x="0" y="121"/>
                  </a:cxn>
                  <a:cxn ang="0">
                    <a:pos x="370" y="0"/>
                  </a:cxn>
                  <a:cxn ang="0">
                    <a:pos x="370" y="6"/>
                  </a:cxn>
                </a:cxnLst>
                <a:rect l="0" t="0" r="r" b="b"/>
                <a:pathLst>
                  <a:path w="370" h="127">
                    <a:moveTo>
                      <a:pt x="370" y="6"/>
                    </a:moveTo>
                    <a:lnTo>
                      <a:pt x="0" y="127"/>
                    </a:lnTo>
                    <a:lnTo>
                      <a:pt x="0" y="123"/>
                    </a:lnTo>
                    <a:lnTo>
                      <a:pt x="0" y="121"/>
                    </a:lnTo>
                    <a:lnTo>
                      <a:pt x="370" y="0"/>
                    </a:lnTo>
                    <a:lnTo>
                      <a:pt x="370" y="6"/>
                    </a:lnTo>
                    <a:close/>
                  </a:path>
                </a:pathLst>
              </a:custGeom>
              <a:solidFill>
                <a:srgbClr val="E77935"/>
              </a:solidFill>
              <a:ln w="9525">
                <a:noFill/>
                <a:round/>
                <a:headEnd/>
                <a:tailEnd/>
              </a:ln>
            </p:spPr>
            <p:txBody>
              <a:bodyPr/>
              <a:lstStyle/>
              <a:p>
                <a:endParaRPr lang="pt-BR"/>
              </a:p>
            </p:txBody>
          </p:sp>
          <p:sp>
            <p:nvSpPr>
              <p:cNvPr id="356855" name="Freeform 503"/>
              <p:cNvSpPr>
                <a:spLocks/>
              </p:cNvSpPr>
              <p:nvPr/>
            </p:nvSpPr>
            <p:spPr bwMode="auto">
              <a:xfrm>
                <a:off x="1794" y="3254"/>
                <a:ext cx="372" cy="125"/>
              </a:xfrm>
              <a:custGeom>
                <a:avLst/>
                <a:gdLst/>
                <a:ahLst/>
                <a:cxnLst>
                  <a:cxn ang="0">
                    <a:pos x="372" y="4"/>
                  </a:cxn>
                  <a:cxn ang="0">
                    <a:pos x="2" y="125"/>
                  </a:cxn>
                  <a:cxn ang="0">
                    <a:pos x="2" y="123"/>
                  </a:cxn>
                  <a:cxn ang="0">
                    <a:pos x="0" y="121"/>
                  </a:cxn>
                  <a:cxn ang="0">
                    <a:pos x="372" y="0"/>
                  </a:cxn>
                  <a:cxn ang="0">
                    <a:pos x="372" y="4"/>
                  </a:cxn>
                </a:cxnLst>
                <a:rect l="0" t="0" r="r" b="b"/>
                <a:pathLst>
                  <a:path w="372" h="125">
                    <a:moveTo>
                      <a:pt x="372" y="4"/>
                    </a:moveTo>
                    <a:lnTo>
                      <a:pt x="2" y="125"/>
                    </a:lnTo>
                    <a:lnTo>
                      <a:pt x="2" y="123"/>
                    </a:lnTo>
                    <a:lnTo>
                      <a:pt x="0" y="121"/>
                    </a:lnTo>
                    <a:lnTo>
                      <a:pt x="372" y="0"/>
                    </a:lnTo>
                    <a:lnTo>
                      <a:pt x="372" y="4"/>
                    </a:lnTo>
                    <a:close/>
                  </a:path>
                </a:pathLst>
              </a:custGeom>
              <a:solidFill>
                <a:srgbClr val="E77835"/>
              </a:solidFill>
              <a:ln w="9525">
                <a:noFill/>
                <a:round/>
                <a:headEnd/>
                <a:tailEnd/>
              </a:ln>
            </p:spPr>
            <p:txBody>
              <a:bodyPr/>
              <a:lstStyle/>
              <a:p>
                <a:endParaRPr lang="pt-BR"/>
              </a:p>
            </p:txBody>
          </p:sp>
          <p:sp>
            <p:nvSpPr>
              <p:cNvPr id="356856" name="Freeform 504"/>
              <p:cNvSpPr>
                <a:spLocks/>
              </p:cNvSpPr>
              <p:nvPr/>
            </p:nvSpPr>
            <p:spPr bwMode="auto">
              <a:xfrm>
                <a:off x="1794" y="3250"/>
                <a:ext cx="372" cy="127"/>
              </a:xfrm>
              <a:custGeom>
                <a:avLst/>
                <a:gdLst/>
                <a:ahLst/>
                <a:cxnLst>
                  <a:cxn ang="0">
                    <a:pos x="372" y="6"/>
                  </a:cxn>
                  <a:cxn ang="0">
                    <a:pos x="2" y="127"/>
                  </a:cxn>
                  <a:cxn ang="0">
                    <a:pos x="0" y="125"/>
                  </a:cxn>
                  <a:cxn ang="0">
                    <a:pos x="0" y="123"/>
                  </a:cxn>
                  <a:cxn ang="0">
                    <a:pos x="372" y="0"/>
                  </a:cxn>
                  <a:cxn ang="0">
                    <a:pos x="372" y="6"/>
                  </a:cxn>
                </a:cxnLst>
                <a:rect l="0" t="0" r="r" b="b"/>
                <a:pathLst>
                  <a:path w="372" h="127">
                    <a:moveTo>
                      <a:pt x="372" y="6"/>
                    </a:moveTo>
                    <a:lnTo>
                      <a:pt x="2" y="127"/>
                    </a:lnTo>
                    <a:lnTo>
                      <a:pt x="0" y="125"/>
                    </a:lnTo>
                    <a:lnTo>
                      <a:pt x="0" y="123"/>
                    </a:lnTo>
                    <a:lnTo>
                      <a:pt x="372" y="0"/>
                    </a:lnTo>
                    <a:lnTo>
                      <a:pt x="372" y="6"/>
                    </a:lnTo>
                    <a:close/>
                  </a:path>
                </a:pathLst>
              </a:custGeom>
              <a:solidFill>
                <a:srgbClr val="E77835"/>
              </a:solidFill>
              <a:ln w="9525">
                <a:noFill/>
                <a:round/>
                <a:headEnd/>
                <a:tailEnd/>
              </a:ln>
            </p:spPr>
            <p:txBody>
              <a:bodyPr/>
              <a:lstStyle/>
              <a:p>
                <a:endParaRPr lang="pt-BR"/>
              </a:p>
            </p:txBody>
          </p:sp>
          <p:sp>
            <p:nvSpPr>
              <p:cNvPr id="356857" name="Freeform 505"/>
              <p:cNvSpPr>
                <a:spLocks/>
              </p:cNvSpPr>
              <p:nvPr/>
            </p:nvSpPr>
            <p:spPr bwMode="auto">
              <a:xfrm>
                <a:off x="1794" y="3248"/>
                <a:ext cx="372" cy="127"/>
              </a:xfrm>
              <a:custGeom>
                <a:avLst/>
                <a:gdLst/>
                <a:ahLst/>
                <a:cxnLst>
                  <a:cxn ang="0">
                    <a:pos x="372" y="6"/>
                  </a:cxn>
                  <a:cxn ang="0">
                    <a:pos x="0" y="127"/>
                  </a:cxn>
                  <a:cxn ang="0">
                    <a:pos x="0" y="125"/>
                  </a:cxn>
                  <a:cxn ang="0">
                    <a:pos x="0" y="121"/>
                  </a:cxn>
                  <a:cxn ang="0">
                    <a:pos x="372" y="0"/>
                  </a:cxn>
                  <a:cxn ang="0">
                    <a:pos x="372" y="6"/>
                  </a:cxn>
                </a:cxnLst>
                <a:rect l="0" t="0" r="r" b="b"/>
                <a:pathLst>
                  <a:path w="372" h="127">
                    <a:moveTo>
                      <a:pt x="372" y="6"/>
                    </a:moveTo>
                    <a:lnTo>
                      <a:pt x="0" y="127"/>
                    </a:lnTo>
                    <a:lnTo>
                      <a:pt x="0" y="125"/>
                    </a:lnTo>
                    <a:lnTo>
                      <a:pt x="0" y="121"/>
                    </a:lnTo>
                    <a:lnTo>
                      <a:pt x="372" y="0"/>
                    </a:lnTo>
                    <a:lnTo>
                      <a:pt x="372" y="6"/>
                    </a:lnTo>
                    <a:close/>
                  </a:path>
                </a:pathLst>
              </a:custGeom>
              <a:solidFill>
                <a:srgbClr val="E77735"/>
              </a:solidFill>
              <a:ln w="9525">
                <a:noFill/>
                <a:round/>
                <a:headEnd/>
                <a:tailEnd/>
              </a:ln>
            </p:spPr>
            <p:txBody>
              <a:bodyPr/>
              <a:lstStyle/>
              <a:p>
                <a:endParaRPr lang="pt-BR"/>
              </a:p>
            </p:txBody>
          </p:sp>
          <p:sp>
            <p:nvSpPr>
              <p:cNvPr id="356858" name="Freeform 506"/>
              <p:cNvSpPr>
                <a:spLocks/>
              </p:cNvSpPr>
              <p:nvPr/>
            </p:nvSpPr>
            <p:spPr bwMode="auto">
              <a:xfrm>
                <a:off x="1792" y="3245"/>
                <a:ext cx="374" cy="128"/>
              </a:xfrm>
              <a:custGeom>
                <a:avLst/>
                <a:gdLst/>
                <a:ahLst/>
                <a:cxnLst>
                  <a:cxn ang="0">
                    <a:pos x="374" y="5"/>
                  </a:cxn>
                  <a:cxn ang="0">
                    <a:pos x="2" y="128"/>
                  </a:cxn>
                  <a:cxn ang="0">
                    <a:pos x="2" y="124"/>
                  </a:cxn>
                  <a:cxn ang="0">
                    <a:pos x="0" y="122"/>
                  </a:cxn>
                  <a:cxn ang="0">
                    <a:pos x="374" y="0"/>
                  </a:cxn>
                  <a:cxn ang="0">
                    <a:pos x="374" y="5"/>
                  </a:cxn>
                </a:cxnLst>
                <a:rect l="0" t="0" r="r" b="b"/>
                <a:pathLst>
                  <a:path w="374" h="128">
                    <a:moveTo>
                      <a:pt x="374" y="5"/>
                    </a:moveTo>
                    <a:lnTo>
                      <a:pt x="2" y="128"/>
                    </a:lnTo>
                    <a:lnTo>
                      <a:pt x="2" y="124"/>
                    </a:lnTo>
                    <a:lnTo>
                      <a:pt x="0" y="122"/>
                    </a:lnTo>
                    <a:lnTo>
                      <a:pt x="374" y="0"/>
                    </a:lnTo>
                    <a:lnTo>
                      <a:pt x="374" y="5"/>
                    </a:lnTo>
                    <a:close/>
                  </a:path>
                </a:pathLst>
              </a:custGeom>
              <a:solidFill>
                <a:srgbClr val="E67634"/>
              </a:solidFill>
              <a:ln w="9525">
                <a:noFill/>
                <a:round/>
                <a:headEnd/>
                <a:tailEnd/>
              </a:ln>
            </p:spPr>
            <p:txBody>
              <a:bodyPr/>
              <a:lstStyle/>
              <a:p>
                <a:endParaRPr lang="pt-BR"/>
              </a:p>
            </p:txBody>
          </p:sp>
          <p:sp>
            <p:nvSpPr>
              <p:cNvPr id="356859" name="Freeform 507"/>
              <p:cNvSpPr>
                <a:spLocks/>
              </p:cNvSpPr>
              <p:nvPr/>
            </p:nvSpPr>
            <p:spPr bwMode="auto">
              <a:xfrm>
                <a:off x="1792" y="3243"/>
                <a:ext cx="374" cy="126"/>
              </a:xfrm>
              <a:custGeom>
                <a:avLst/>
                <a:gdLst/>
                <a:ahLst/>
                <a:cxnLst>
                  <a:cxn ang="0">
                    <a:pos x="374" y="5"/>
                  </a:cxn>
                  <a:cxn ang="0">
                    <a:pos x="2" y="126"/>
                  </a:cxn>
                  <a:cxn ang="0">
                    <a:pos x="0" y="124"/>
                  </a:cxn>
                  <a:cxn ang="0">
                    <a:pos x="0" y="122"/>
                  </a:cxn>
                  <a:cxn ang="0">
                    <a:pos x="374" y="0"/>
                  </a:cxn>
                  <a:cxn ang="0">
                    <a:pos x="374" y="5"/>
                  </a:cxn>
                </a:cxnLst>
                <a:rect l="0" t="0" r="r" b="b"/>
                <a:pathLst>
                  <a:path w="374" h="126">
                    <a:moveTo>
                      <a:pt x="374" y="5"/>
                    </a:moveTo>
                    <a:lnTo>
                      <a:pt x="2" y="126"/>
                    </a:lnTo>
                    <a:lnTo>
                      <a:pt x="0" y="124"/>
                    </a:lnTo>
                    <a:lnTo>
                      <a:pt x="0" y="122"/>
                    </a:lnTo>
                    <a:lnTo>
                      <a:pt x="374" y="0"/>
                    </a:lnTo>
                    <a:lnTo>
                      <a:pt x="374" y="5"/>
                    </a:lnTo>
                    <a:close/>
                  </a:path>
                </a:pathLst>
              </a:custGeom>
              <a:solidFill>
                <a:srgbClr val="E67534"/>
              </a:solidFill>
              <a:ln w="9525">
                <a:noFill/>
                <a:round/>
                <a:headEnd/>
                <a:tailEnd/>
              </a:ln>
            </p:spPr>
            <p:txBody>
              <a:bodyPr/>
              <a:lstStyle/>
              <a:p>
                <a:endParaRPr lang="pt-BR"/>
              </a:p>
            </p:txBody>
          </p:sp>
          <p:sp>
            <p:nvSpPr>
              <p:cNvPr id="356860" name="Freeform 508"/>
              <p:cNvSpPr>
                <a:spLocks/>
              </p:cNvSpPr>
              <p:nvPr/>
            </p:nvSpPr>
            <p:spPr bwMode="auto">
              <a:xfrm>
                <a:off x="1792" y="3241"/>
                <a:ext cx="374" cy="126"/>
              </a:xfrm>
              <a:custGeom>
                <a:avLst/>
                <a:gdLst/>
                <a:ahLst/>
                <a:cxnLst>
                  <a:cxn ang="0">
                    <a:pos x="374" y="4"/>
                  </a:cxn>
                  <a:cxn ang="0">
                    <a:pos x="0" y="126"/>
                  </a:cxn>
                  <a:cxn ang="0">
                    <a:pos x="0" y="124"/>
                  </a:cxn>
                  <a:cxn ang="0">
                    <a:pos x="0" y="121"/>
                  </a:cxn>
                  <a:cxn ang="0">
                    <a:pos x="374" y="0"/>
                  </a:cxn>
                  <a:cxn ang="0">
                    <a:pos x="374" y="4"/>
                  </a:cxn>
                </a:cxnLst>
                <a:rect l="0" t="0" r="r" b="b"/>
                <a:pathLst>
                  <a:path w="374" h="126">
                    <a:moveTo>
                      <a:pt x="374" y="4"/>
                    </a:moveTo>
                    <a:lnTo>
                      <a:pt x="0" y="126"/>
                    </a:lnTo>
                    <a:lnTo>
                      <a:pt x="0" y="124"/>
                    </a:lnTo>
                    <a:lnTo>
                      <a:pt x="0" y="121"/>
                    </a:lnTo>
                    <a:lnTo>
                      <a:pt x="374" y="0"/>
                    </a:lnTo>
                    <a:lnTo>
                      <a:pt x="374" y="4"/>
                    </a:lnTo>
                    <a:close/>
                  </a:path>
                </a:pathLst>
              </a:custGeom>
              <a:solidFill>
                <a:srgbClr val="E67433"/>
              </a:solidFill>
              <a:ln w="9525">
                <a:noFill/>
                <a:round/>
                <a:headEnd/>
                <a:tailEnd/>
              </a:ln>
            </p:spPr>
            <p:txBody>
              <a:bodyPr/>
              <a:lstStyle/>
              <a:p>
                <a:endParaRPr lang="pt-BR"/>
              </a:p>
            </p:txBody>
          </p:sp>
          <p:sp>
            <p:nvSpPr>
              <p:cNvPr id="356861" name="Freeform 509"/>
              <p:cNvSpPr>
                <a:spLocks/>
              </p:cNvSpPr>
              <p:nvPr/>
            </p:nvSpPr>
            <p:spPr bwMode="auto">
              <a:xfrm>
                <a:off x="1790" y="3237"/>
                <a:ext cx="376" cy="128"/>
              </a:xfrm>
              <a:custGeom>
                <a:avLst/>
                <a:gdLst/>
                <a:ahLst/>
                <a:cxnLst>
                  <a:cxn ang="0">
                    <a:pos x="376" y="6"/>
                  </a:cxn>
                  <a:cxn ang="0">
                    <a:pos x="2" y="128"/>
                  </a:cxn>
                  <a:cxn ang="0">
                    <a:pos x="2" y="125"/>
                  </a:cxn>
                  <a:cxn ang="0">
                    <a:pos x="0" y="123"/>
                  </a:cxn>
                  <a:cxn ang="0">
                    <a:pos x="376" y="0"/>
                  </a:cxn>
                  <a:cxn ang="0">
                    <a:pos x="376" y="6"/>
                  </a:cxn>
                </a:cxnLst>
                <a:rect l="0" t="0" r="r" b="b"/>
                <a:pathLst>
                  <a:path w="376" h="128">
                    <a:moveTo>
                      <a:pt x="376" y="6"/>
                    </a:moveTo>
                    <a:lnTo>
                      <a:pt x="2" y="128"/>
                    </a:lnTo>
                    <a:lnTo>
                      <a:pt x="2" y="125"/>
                    </a:lnTo>
                    <a:lnTo>
                      <a:pt x="0" y="123"/>
                    </a:lnTo>
                    <a:lnTo>
                      <a:pt x="376" y="0"/>
                    </a:lnTo>
                    <a:lnTo>
                      <a:pt x="376" y="6"/>
                    </a:lnTo>
                    <a:close/>
                  </a:path>
                </a:pathLst>
              </a:custGeom>
              <a:solidFill>
                <a:srgbClr val="E67333"/>
              </a:solidFill>
              <a:ln w="9525">
                <a:noFill/>
                <a:round/>
                <a:headEnd/>
                <a:tailEnd/>
              </a:ln>
            </p:spPr>
            <p:txBody>
              <a:bodyPr/>
              <a:lstStyle/>
              <a:p>
                <a:endParaRPr lang="pt-BR"/>
              </a:p>
            </p:txBody>
          </p:sp>
          <p:sp>
            <p:nvSpPr>
              <p:cNvPr id="356862" name="Freeform 510"/>
              <p:cNvSpPr>
                <a:spLocks/>
              </p:cNvSpPr>
              <p:nvPr/>
            </p:nvSpPr>
            <p:spPr bwMode="auto">
              <a:xfrm>
                <a:off x="1790" y="3235"/>
                <a:ext cx="376" cy="127"/>
              </a:xfrm>
              <a:custGeom>
                <a:avLst/>
                <a:gdLst/>
                <a:ahLst/>
                <a:cxnLst>
                  <a:cxn ang="0">
                    <a:pos x="376" y="6"/>
                  </a:cxn>
                  <a:cxn ang="0">
                    <a:pos x="2" y="127"/>
                  </a:cxn>
                  <a:cxn ang="0">
                    <a:pos x="0" y="125"/>
                  </a:cxn>
                  <a:cxn ang="0">
                    <a:pos x="0" y="123"/>
                  </a:cxn>
                  <a:cxn ang="0">
                    <a:pos x="376" y="0"/>
                  </a:cxn>
                  <a:cxn ang="0">
                    <a:pos x="376" y="6"/>
                  </a:cxn>
                </a:cxnLst>
                <a:rect l="0" t="0" r="r" b="b"/>
                <a:pathLst>
                  <a:path w="376" h="127">
                    <a:moveTo>
                      <a:pt x="376" y="6"/>
                    </a:moveTo>
                    <a:lnTo>
                      <a:pt x="2" y="127"/>
                    </a:lnTo>
                    <a:lnTo>
                      <a:pt x="0" y="125"/>
                    </a:lnTo>
                    <a:lnTo>
                      <a:pt x="0" y="123"/>
                    </a:lnTo>
                    <a:lnTo>
                      <a:pt x="376" y="0"/>
                    </a:lnTo>
                    <a:lnTo>
                      <a:pt x="376" y="6"/>
                    </a:lnTo>
                    <a:close/>
                  </a:path>
                </a:pathLst>
              </a:custGeom>
              <a:solidFill>
                <a:srgbClr val="E67333"/>
              </a:solidFill>
              <a:ln w="9525">
                <a:noFill/>
                <a:round/>
                <a:headEnd/>
                <a:tailEnd/>
              </a:ln>
            </p:spPr>
            <p:txBody>
              <a:bodyPr/>
              <a:lstStyle/>
              <a:p>
                <a:endParaRPr lang="pt-BR"/>
              </a:p>
            </p:txBody>
          </p:sp>
          <p:sp>
            <p:nvSpPr>
              <p:cNvPr id="356863" name="Freeform 511"/>
              <p:cNvSpPr>
                <a:spLocks/>
              </p:cNvSpPr>
              <p:nvPr/>
            </p:nvSpPr>
            <p:spPr bwMode="auto">
              <a:xfrm>
                <a:off x="1790" y="3233"/>
                <a:ext cx="376" cy="127"/>
              </a:xfrm>
              <a:custGeom>
                <a:avLst/>
                <a:gdLst/>
                <a:ahLst/>
                <a:cxnLst>
                  <a:cxn ang="0">
                    <a:pos x="376" y="4"/>
                  </a:cxn>
                  <a:cxn ang="0">
                    <a:pos x="0" y="127"/>
                  </a:cxn>
                  <a:cxn ang="0">
                    <a:pos x="0" y="125"/>
                  </a:cxn>
                  <a:cxn ang="0">
                    <a:pos x="0" y="123"/>
                  </a:cxn>
                  <a:cxn ang="0">
                    <a:pos x="376" y="0"/>
                  </a:cxn>
                  <a:cxn ang="0">
                    <a:pos x="376" y="4"/>
                  </a:cxn>
                </a:cxnLst>
                <a:rect l="0" t="0" r="r" b="b"/>
                <a:pathLst>
                  <a:path w="376" h="127">
                    <a:moveTo>
                      <a:pt x="376" y="4"/>
                    </a:moveTo>
                    <a:lnTo>
                      <a:pt x="0" y="127"/>
                    </a:lnTo>
                    <a:lnTo>
                      <a:pt x="0" y="125"/>
                    </a:lnTo>
                    <a:lnTo>
                      <a:pt x="0" y="123"/>
                    </a:lnTo>
                    <a:lnTo>
                      <a:pt x="376" y="0"/>
                    </a:lnTo>
                    <a:lnTo>
                      <a:pt x="376" y="4"/>
                    </a:lnTo>
                    <a:close/>
                  </a:path>
                </a:pathLst>
              </a:custGeom>
              <a:solidFill>
                <a:srgbClr val="E67233"/>
              </a:solidFill>
              <a:ln w="9525">
                <a:noFill/>
                <a:round/>
                <a:headEnd/>
                <a:tailEnd/>
              </a:ln>
            </p:spPr>
            <p:txBody>
              <a:bodyPr/>
              <a:lstStyle/>
              <a:p>
                <a:endParaRPr lang="pt-BR"/>
              </a:p>
            </p:txBody>
          </p:sp>
          <p:sp>
            <p:nvSpPr>
              <p:cNvPr id="356864" name="Freeform 512"/>
              <p:cNvSpPr>
                <a:spLocks/>
              </p:cNvSpPr>
              <p:nvPr/>
            </p:nvSpPr>
            <p:spPr bwMode="auto">
              <a:xfrm>
                <a:off x="1790" y="3229"/>
                <a:ext cx="376" cy="129"/>
              </a:xfrm>
              <a:custGeom>
                <a:avLst/>
                <a:gdLst/>
                <a:ahLst/>
                <a:cxnLst>
                  <a:cxn ang="0">
                    <a:pos x="376" y="6"/>
                  </a:cxn>
                  <a:cxn ang="0">
                    <a:pos x="0" y="129"/>
                  </a:cxn>
                  <a:cxn ang="0">
                    <a:pos x="0" y="127"/>
                  </a:cxn>
                  <a:cxn ang="0">
                    <a:pos x="0" y="123"/>
                  </a:cxn>
                  <a:cxn ang="0">
                    <a:pos x="376" y="0"/>
                  </a:cxn>
                  <a:cxn ang="0">
                    <a:pos x="376" y="6"/>
                  </a:cxn>
                </a:cxnLst>
                <a:rect l="0" t="0" r="r" b="b"/>
                <a:pathLst>
                  <a:path w="376" h="129">
                    <a:moveTo>
                      <a:pt x="376" y="6"/>
                    </a:moveTo>
                    <a:lnTo>
                      <a:pt x="0" y="129"/>
                    </a:lnTo>
                    <a:lnTo>
                      <a:pt x="0" y="127"/>
                    </a:lnTo>
                    <a:lnTo>
                      <a:pt x="0" y="123"/>
                    </a:lnTo>
                    <a:lnTo>
                      <a:pt x="376" y="0"/>
                    </a:lnTo>
                    <a:lnTo>
                      <a:pt x="376" y="6"/>
                    </a:lnTo>
                    <a:close/>
                  </a:path>
                </a:pathLst>
              </a:custGeom>
              <a:solidFill>
                <a:srgbClr val="E67133"/>
              </a:solidFill>
              <a:ln w="9525">
                <a:noFill/>
                <a:round/>
                <a:headEnd/>
                <a:tailEnd/>
              </a:ln>
            </p:spPr>
            <p:txBody>
              <a:bodyPr/>
              <a:lstStyle/>
              <a:p>
                <a:endParaRPr lang="pt-BR"/>
              </a:p>
            </p:txBody>
          </p:sp>
          <p:sp>
            <p:nvSpPr>
              <p:cNvPr id="356865" name="Freeform 513"/>
              <p:cNvSpPr>
                <a:spLocks/>
              </p:cNvSpPr>
              <p:nvPr/>
            </p:nvSpPr>
            <p:spPr bwMode="auto">
              <a:xfrm>
                <a:off x="1788" y="3227"/>
                <a:ext cx="378" cy="129"/>
              </a:xfrm>
              <a:custGeom>
                <a:avLst/>
                <a:gdLst/>
                <a:ahLst/>
                <a:cxnLst>
                  <a:cxn ang="0">
                    <a:pos x="378" y="6"/>
                  </a:cxn>
                  <a:cxn ang="0">
                    <a:pos x="2" y="129"/>
                  </a:cxn>
                  <a:cxn ang="0">
                    <a:pos x="2" y="125"/>
                  </a:cxn>
                  <a:cxn ang="0">
                    <a:pos x="0" y="123"/>
                  </a:cxn>
                  <a:cxn ang="0">
                    <a:pos x="378" y="0"/>
                  </a:cxn>
                  <a:cxn ang="0">
                    <a:pos x="378" y="6"/>
                  </a:cxn>
                </a:cxnLst>
                <a:rect l="0" t="0" r="r" b="b"/>
                <a:pathLst>
                  <a:path w="378" h="129">
                    <a:moveTo>
                      <a:pt x="378" y="6"/>
                    </a:moveTo>
                    <a:lnTo>
                      <a:pt x="2" y="129"/>
                    </a:lnTo>
                    <a:lnTo>
                      <a:pt x="2" y="125"/>
                    </a:lnTo>
                    <a:lnTo>
                      <a:pt x="0" y="123"/>
                    </a:lnTo>
                    <a:lnTo>
                      <a:pt x="378" y="0"/>
                    </a:lnTo>
                    <a:lnTo>
                      <a:pt x="378" y="6"/>
                    </a:lnTo>
                    <a:close/>
                  </a:path>
                </a:pathLst>
              </a:custGeom>
              <a:solidFill>
                <a:srgbClr val="E57033"/>
              </a:solidFill>
              <a:ln w="9525">
                <a:noFill/>
                <a:round/>
                <a:headEnd/>
                <a:tailEnd/>
              </a:ln>
            </p:spPr>
            <p:txBody>
              <a:bodyPr/>
              <a:lstStyle/>
              <a:p>
                <a:endParaRPr lang="pt-BR"/>
              </a:p>
            </p:txBody>
          </p:sp>
          <p:sp>
            <p:nvSpPr>
              <p:cNvPr id="356866" name="Freeform 514"/>
              <p:cNvSpPr>
                <a:spLocks/>
              </p:cNvSpPr>
              <p:nvPr/>
            </p:nvSpPr>
            <p:spPr bwMode="auto">
              <a:xfrm>
                <a:off x="1788" y="3225"/>
                <a:ext cx="378" cy="127"/>
              </a:xfrm>
              <a:custGeom>
                <a:avLst/>
                <a:gdLst/>
                <a:ahLst/>
                <a:cxnLst>
                  <a:cxn ang="0">
                    <a:pos x="378" y="4"/>
                  </a:cxn>
                  <a:cxn ang="0">
                    <a:pos x="2" y="127"/>
                  </a:cxn>
                  <a:cxn ang="0">
                    <a:pos x="0" y="125"/>
                  </a:cxn>
                  <a:cxn ang="0">
                    <a:pos x="0" y="123"/>
                  </a:cxn>
                  <a:cxn ang="0">
                    <a:pos x="378" y="0"/>
                  </a:cxn>
                  <a:cxn ang="0">
                    <a:pos x="378" y="4"/>
                  </a:cxn>
                </a:cxnLst>
                <a:rect l="0" t="0" r="r" b="b"/>
                <a:pathLst>
                  <a:path w="378" h="127">
                    <a:moveTo>
                      <a:pt x="378" y="4"/>
                    </a:moveTo>
                    <a:lnTo>
                      <a:pt x="2" y="127"/>
                    </a:lnTo>
                    <a:lnTo>
                      <a:pt x="0" y="125"/>
                    </a:lnTo>
                    <a:lnTo>
                      <a:pt x="0" y="123"/>
                    </a:lnTo>
                    <a:lnTo>
                      <a:pt x="378" y="0"/>
                    </a:lnTo>
                    <a:lnTo>
                      <a:pt x="378" y="4"/>
                    </a:lnTo>
                    <a:close/>
                  </a:path>
                </a:pathLst>
              </a:custGeom>
              <a:solidFill>
                <a:srgbClr val="E56F32"/>
              </a:solidFill>
              <a:ln w="9525">
                <a:noFill/>
                <a:round/>
                <a:headEnd/>
                <a:tailEnd/>
              </a:ln>
            </p:spPr>
            <p:txBody>
              <a:bodyPr/>
              <a:lstStyle/>
              <a:p>
                <a:endParaRPr lang="pt-BR"/>
              </a:p>
            </p:txBody>
          </p:sp>
          <p:sp>
            <p:nvSpPr>
              <p:cNvPr id="356867" name="Freeform 515"/>
              <p:cNvSpPr>
                <a:spLocks/>
              </p:cNvSpPr>
              <p:nvPr/>
            </p:nvSpPr>
            <p:spPr bwMode="auto">
              <a:xfrm>
                <a:off x="1788" y="3222"/>
                <a:ext cx="378" cy="128"/>
              </a:xfrm>
              <a:custGeom>
                <a:avLst/>
                <a:gdLst/>
                <a:ahLst/>
                <a:cxnLst>
                  <a:cxn ang="0">
                    <a:pos x="378" y="5"/>
                  </a:cxn>
                  <a:cxn ang="0">
                    <a:pos x="0" y="128"/>
                  </a:cxn>
                  <a:cxn ang="0">
                    <a:pos x="0" y="126"/>
                  </a:cxn>
                  <a:cxn ang="0">
                    <a:pos x="0" y="124"/>
                  </a:cxn>
                  <a:cxn ang="0">
                    <a:pos x="378" y="0"/>
                  </a:cxn>
                  <a:cxn ang="0">
                    <a:pos x="378" y="5"/>
                  </a:cxn>
                </a:cxnLst>
                <a:rect l="0" t="0" r="r" b="b"/>
                <a:pathLst>
                  <a:path w="378" h="128">
                    <a:moveTo>
                      <a:pt x="378" y="5"/>
                    </a:moveTo>
                    <a:lnTo>
                      <a:pt x="0" y="128"/>
                    </a:lnTo>
                    <a:lnTo>
                      <a:pt x="0" y="126"/>
                    </a:lnTo>
                    <a:lnTo>
                      <a:pt x="0" y="124"/>
                    </a:lnTo>
                    <a:lnTo>
                      <a:pt x="378" y="0"/>
                    </a:lnTo>
                    <a:lnTo>
                      <a:pt x="378" y="5"/>
                    </a:lnTo>
                    <a:close/>
                  </a:path>
                </a:pathLst>
              </a:custGeom>
              <a:solidFill>
                <a:srgbClr val="E56E32"/>
              </a:solidFill>
              <a:ln w="9525">
                <a:noFill/>
                <a:round/>
                <a:headEnd/>
                <a:tailEnd/>
              </a:ln>
            </p:spPr>
            <p:txBody>
              <a:bodyPr/>
              <a:lstStyle/>
              <a:p>
                <a:endParaRPr lang="pt-BR"/>
              </a:p>
            </p:txBody>
          </p:sp>
          <p:sp>
            <p:nvSpPr>
              <p:cNvPr id="356868" name="Freeform 516"/>
              <p:cNvSpPr>
                <a:spLocks/>
              </p:cNvSpPr>
              <p:nvPr/>
            </p:nvSpPr>
            <p:spPr bwMode="auto">
              <a:xfrm>
                <a:off x="1788" y="3220"/>
                <a:ext cx="378" cy="128"/>
              </a:xfrm>
              <a:custGeom>
                <a:avLst/>
                <a:gdLst/>
                <a:ahLst/>
                <a:cxnLst>
                  <a:cxn ang="0">
                    <a:pos x="378" y="5"/>
                  </a:cxn>
                  <a:cxn ang="0">
                    <a:pos x="0" y="128"/>
                  </a:cxn>
                  <a:cxn ang="0">
                    <a:pos x="0" y="126"/>
                  </a:cxn>
                  <a:cxn ang="0">
                    <a:pos x="0" y="122"/>
                  </a:cxn>
                  <a:cxn ang="0">
                    <a:pos x="378" y="0"/>
                  </a:cxn>
                  <a:cxn ang="0">
                    <a:pos x="378" y="5"/>
                  </a:cxn>
                </a:cxnLst>
                <a:rect l="0" t="0" r="r" b="b"/>
                <a:pathLst>
                  <a:path w="378" h="128">
                    <a:moveTo>
                      <a:pt x="378" y="5"/>
                    </a:moveTo>
                    <a:lnTo>
                      <a:pt x="0" y="128"/>
                    </a:lnTo>
                    <a:lnTo>
                      <a:pt x="0" y="126"/>
                    </a:lnTo>
                    <a:lnTo>
                      <a:pt x="0" y="122"/>
                    </a:lnTo>
                    <a:lnTo>
                      <a:pt x="378" y="0"/>
                    </a:lnTo>
                    <a:lnTo>
                      <a:pt x="378" y="5"/>
                    </a:lnTo>
                    <a:close/>
                  </a:path>
                </a:pathLst>
              </a:custGeom>
              <a:solidFill>
                <a:srgbClr val="E56E32"/>
              </a:solidFill>
              <a:ln w="9525">
                <a:noFill/>
                <a:round/>
                <a:headEnd/>
                <a:tailEnd/>
              </a:ln>
            </p:spPr>
            <p:txBody>
              <a:bodyPr/>
              <a:lstStyle/>
              <a:p>
                <a:endParaRPr lang="pt-BR"/>
              </a:p>
            </p:txBody>
          </p:sp>
          <p:sp>
            <p:nvSpPr>
              <p:cNvPr id="356869" name="Freeform 517"/>
              <p:cNvSpPr>
                <a:spLocks/>
              </p:cNvSpPr>
              <p:nvPr/>
            </p:nvSpPr>
            <p:spPr bwMode="auto">
              <a:xfrm>
                <a:off x="1786" y="3216"/>
                <a:ext cx="380" cy="130"/>
              </a:xfrm>
              <a:custGeom>
                <a:avLst/>
                <a:gdLst/>
                <a:ahLst/>
                <a:cxnLst>
                  <a:cxn ang="0">
                    <a:pos x="380" y="6"/>
                  </a:cxn>
                  <a:cxn ang="0">
                    <a:pos x="2" y="130"/>
                  </a:cxn>
                  <a:cxn ang="0">
                    <a:pos x="2" y="126"/>
                  </a:cxn>
                  <a:cxn ang="0">
                    <a:pos x="0" y="125"/>
                  </a:cxn>
                  <a:cxn ang="0">
                    <a:pos x="380" y="0"/>
                  </a:cxn>
                  <a:cxn ang="0">
                    <a:pos x="380" y="6"/>
                  </a:cxn>
                </a:cxnLst>
                <a:rect l="0" t="0" r="r" b="b"/>
                <a:pathLst>
                  <a:path w="380" h="130">
                    <a:moveTo>
                      <a:pt x="380" y="6"/>
                    </a:moveTo>
                    <a:lnTo>
                      <a:pt x="2" y="130"/>
                    </a:lnTo>
                    <a:lnTo>
                      <a:pt x="2" y="126"/>
                    </a:lnTo>
                    <a:lnTo>
                      <a:pt x="0" y="125"/>
                    </a:lnTo>
                    <a:lnTo>
                      <a:pt x="380" y="0"/>
                    </a:lnTo>
                    <a:lnTo>
                      <a:pt x="380" y="6"/>
                    </a:lnTo>
                    <a:close/>
                  </a:path>
                </a:pathLst>
              </a:custGeom>
              <a:solidFill>
                <a:srgbClr val="E56D32"/>
              </a:solidFill>
              <a:ln w="9525">
                <a:noFill/>
                <a:round/>
                <a:headEnd/>
                <a:tailEnd/>
              </a:ln>
            </p:spPr>
            <p:txBody>
              <a:bodyPr/>
              <a:lstStyle/>
              <a:p>
                <a:endParaRPr lang="pt-BR"/>
              </a:p>
            </p:txBody>
          </p:sp>
          <p:sp>
            <p:nvSpPr>
              <p:cNvPr id="356870" name="Freeform 518"/>
              <p:cNvSpPr>
                <a:spLocks/>
              </p:cNvSpPr>
              <p:nvPr/>
            </p:nvSpPr>
            <p:spPr bwMode="auto">
              <a:xfrm>
                <a:off x="1786" y="3214"/>
                <a:ext cx="380" cy="128"/>
              </a:xfrm>
              <a:custGeom>
                <a:avLst/>
                <a:gdLst/>
                <a:ahLst/>
                <a:cxnLst>
                  <a:cxn ang="0">
                    <a:pos x="380" y="6"/>
                  </a:cxn>
                  <a:cxn ang="0">
                    <a:pos x="2" y="128"/>
                  </a:cxn>
                  <a:cxn ang="0">
                    <a:pos x="0" y="127"/>
                  </a:cxn>
                  <a:cxn ang="0">
                    <a:pos x="0" y="125"/>
                  </a:cxn>
                  <a:cxn ang="0">
                    <a:pos x="380" y="0"/>
                  </a:cxn>
                  <a:cxn ang="0">
                    <a:pos x="380" y="6"/>
                  </a:cxn>
                </a:cxnLst>
                <a:rect l="0" t="0" r="r" b="b"/>
                <a:pathLst>
                  <a:path w="380" h="128">
                    <a:moveTo>
                      <a:pt x="380" y="6"/>
                    </a:moveTo>
                    <a:lnTo>
                      <a:pt x="2" y="128"/>
                    </a:lnTo>
                    <a:lnTo>
                      <a:pt x="0" y="127"/>
                    </a:lnTo>
                    <a:lnTo>
                      <a:pt x="0" y="125"/>
                    </a:lnTo>
                    <a:lnTo>
                      <a:pt x="380" y="0"/>
                    </a:lnTo>
                    <a:lnTo>
                      <a:pt x="380" y="6"/>
                    </a:lnTo>
                    <a:close/>
                  </a:path>
                </a:pathLst>
              </a:custGeom>
              <a:solidFill>
                <a:srgbClr val="E56C32"/>
              </a:solidFill>
              <a:ln w="9525">
                <a:noFill/>
                <a:round/>
                <a:headEnd/>
                <a:tailEnd/>
              </a:ln>
            </p:spPr>
            <p:txBody>
              <a:bodyPr/>
              <a:lstStyle/>
              <a:p>
                <a:endParaRPr lang="pt-BR"/>
              </a:p>
            </p:txBody>
          </p:sp>
          <p:sp>
            <p:nvSpPr>
              <p:cNvPr id="356871" name="Freeform 519"/>
              <p:cNvSpPr>
                <a:spLocks/>
              </p:cNvSpPr>
              <p:nvPr/>
            </p:nvSpPr>
            <p:spPr bwMode="auto">
              <a:xfrm>
                <a:off x="1786" y="3212"/>
                <a:ext cx="380" cy="129"/>
              </a:xfrm>
              <a:custGeom>
                <a:avLst/>
                <a:gdLst/>
                <a:ahLst/>
                <a:cxnLst>
                  <a:cxn ang="0">
                    <a:pos x="380" y="4"/>
                  </a:cxn>
                  <a:cxn ang="0">
                    <a:pos x="0" y="129"/>
                  </a:cxn>
                  <a:cxn ang="0">
                    <a:pos x="0" y="127"/>
                  </a:cxn>
                  <a:cxn ang="0">
                    <a:pos x="0" y="123"/>
                  </a:cxn>
                  <a:cxn ang="0">
                    <a:pos x="380" y="0"/>
                  </a:cxn>
                  <a:cxn ang="0">
                    <a:pos x="380" y="4"/>
                  </a:cxn>
                </a:cxnLst>
                <a:rect l="0" t="0" r="r" b="b"/>
                <a:pathLst>
                  <a:path w="380" h="129">
                    <a:moveTo>
                      <a:pt x="380" y="4"/>
                    </a:moveTo>
                    <a:lnTo>
                      <a:pt x="0" y="129"/>
                    </a:lnTo>
                    <a:lnTo>
                      <a:pt x="0" y="127"/>
                    </a:lnTo>
                    <a:lnTo>
                      <a:pt x="0" y="123"/>
                    </a:lnTo>
                    <a:lnTo>
                      <a:pt x="380" y="0"/>
                    </a:lnTo>
                    <a:lnTo>
                      <a:pt x="380" y="4"/>
                    </a:lnTo>
                    <a:close/>
                  </a:path>
                </a:pathLst>
              </a:custGeom>
              <a:solidFill>
                <a:srgbClr val="E56B31"/>
              </a:solidFill>
              <a:ln w="9525">
                <a:noFill/>
                <a:round/>
                <a:headEnd/>
                <a:tailEnd/>
              </a:ln>
            </p:spPr>
            <p:txBody>
              <a:bodyPr/>
              <a:lstStyle/>
              <a:p>
                <a:endParaRPr lang="pt-BR"/>
              </a:p>
            </p:txBody>
          </p:sp>
          <p:sp>
            <p:nvSpPr>
              <p:cNvPr id="356872" name="Freeform 520"/>
              <p:cNvSpPr>
                <a:spLocks/>
              </p:cNvSpPr>
              <p:nvPr/>
            </p:nvSpPr>
            <p:spPr bwMode="auto">
              <a:xfrm>
                <a:off x="1786" y="3208"/>
                <a:ext cx="380" cy="131"/>
              </a:xfrm>
              <a:custGeom>
                <a:avLst/>
                <a:gdLst/>
                <a:ahLst/>
                <a:cxnLst>
                  <a:cxn ang="0">
                    <a:pos x="380" y="6"/>
                  </a:cxn>
                  <a:cxn ang="0">
                    <a:pos x="0" y="131"/>
                  </a:cxn>
                  <a:cxn ang="0">
                    <a:pos x="0" y="127"/>
                  </a:cxn>
                  <a:cxn ang="0">
                    <a:pos x="0" y="125"/>
                  </a:cxn>
                  <a:cxn ang="0">
                    <a:pos x="380" y="0"/>
                  </a:cxn>
                  <a:cxn ang="0">
                    <a:pos x="380" y="6"/>
                  </a:cxn>
                </a:cxnLst>
                <a:rect l="0" t="0" r="r" b="b"/>
                <a:pathLst>
                  <a:path w="380" h="131">
                    <a:moveTo>
                      <a:pt x="380" y="6"/>
                    </a:moveTo>
                    <a:lnTo>
                      <a:pt x="0" y="131"/>
                    </a:lnTo>
                    <a:lnTo>
                      <a:pt x="0" y="127"/>
                    </a:lnTo>
                    <a:lnTo>
                      <a:pt x="0" y="125"/>
                    </a:lnTo>
                    <a:lnTo>
                      <a:pt x="380" y="0"/>
                    </a:lnTo>
                    <a:lnTo>
                      <a:pt x="380" y="6"/>
                    </a:lnTo>
                    <a:close/>
                  </a:path>
                </a:pathLst>
              </a:custGeom>
              <a:solidFill>
                <a:srgbClr val="E46A31"/>
              </a:solidFill>
              <a:ln w="9525">
                <a:noFill/>
                <a:round/>
                <a:headEnd/>
                <a:tailEnd/>
              </a:ln>
            </p:spPr>
            <p:txBody>
              <a:bodyPr/>
              <a:lstStyle/>
              <a:p>
                <a:endParaRPr lang="pt-BR"/>
              </a:p>
            </p:txBody>
          </p:sp>
          <p:sp>
            <p:nvSpPr>
              <p:cNvPr id="356873" name="Freeform 521"/>
              <p:cNvSpPr>
                <a:spLocks/>
              </p:cNvSpPr>
              <p:nvPr/>
            </p:nvSpPr>
            <p:spPr bwMode="auto">
              <a:xfrm>
                <a:off x="1786" y="3206"/>
                <a:ext cx="380" cy="129"/>
              </a:xfrm>
              <a:custGeom>
                <a:avLst/>
                <a:gdLst/>
                <a:ahLst/>
                <a:cxnLst>
                  <a:cxn ang="0">
                    <a:pos x="380" y="6"/>
                  </a:cxn>
                  <a:cxn ang="0">
                    <a:pos x="0" y="129"/>
                  </a:cxn>
                  <a:cxn ang="0">
                    <a:pos x="0" y="127"/>
                  </a:cxn>
                  <a:cxn ang="0">
                    <a:pos x="0" y="125"/>
                  </a:cxn>
                  <a:cxn ang="0">
                    <a:pos x="380" y="0"/>
                  </a:cxn>
                  <a:cxn ang="0">
                    <a:pos x="380" y="6"/>
                  </a:cxn>
                </a:cxnLst>
                <a:rect l="0" t="0" r="r" b="b"/>
                <a:pathLst>
                  <a:path w="380" h="129">
                    <a:moveTo>
                      <a:pt x="380" y="6"/>
                    </a:moveTo>
                    <a:lnTo>
                      <a:pt x="0" y="129"/>
                    </a:lnTo>
                    <a:lnTo>
                      <a:pt x="0" y="127"/>
                    </a:lnTo>
                    <a:lnTo>
                      <a:pt x="0" y="125"/>
                    </a:lnTo>
                    <a:lnTo>
                      <a:pt x="380" y="0"/>
                    </a:lnTo>
                    <a:lnTo>
                      <a:pt x="380" y="6"/>
                    </a:lnTo>
                    <a:close/>
                  </a:path>
                </a:pathLst>
              </a:custGeom>
              <a:solidFill>
                <a:srgbClr val="E46931"/>
              </a:solidFill>
              <a:ln w="9525">
                <a:noFill/>
                <a:round/>
                <a:headEnd/>
                <a:tailEnd/>
              </a:ln>
            </p:spPr>
            <p:txBody>
              <a:bodyPr/>
              <a:lstStyle/>
              <a:p>
                <a:endParaRPr lang="pt-BR"/>
              </a:p>
            </p:txBody>
          </p:sp>
          <p:sp>
            <p:nvSpPr>
              <p:cNvPr id="356874" name="Freeform 522"/>
              <p:cNvSpPr>
                <a:spLocks/>
              </p:cNvSpPr>
              <p:nvPr/>
            </p:nvSpPr>
            <p:spPr bwMode="auto">
              <a:xfrm>
                <a:off x="1786" y="3204"/>
                <a:ext cx="380" cy="129"/>
              </a:xfrm>
              <a:custGeom>
                <a:avLst/>
                <a:gdLst/>
                <a:ahLst/>
                <a:cxnLst>
                  <a:cxn ang="0">
                    <a:pos x="380" y="4"/>
                  </a:cxn>
                  <a:cxn ang="0">
                    <a:pos x="0" y="129"/>
                  </a:cxn>
                  <a:cxn ang="0">
                    <a:pos x="0" y="127"/>
                  </a:cxn>
                  <a:cxn ang="0">
                    <a:pos x="0" y="123"/>
                  </a:cxn>
                  <a:cxn ang="0">
                    <a:pos x="380" y="0"/>
                  </a:cxn>
                  <a:cxn ang="0">
                    <a:pos x="380" y="4"/>
                  </a:cxn>
                </a:cxnLst>
                <a:rect l="0" t="0" r="r" b="b"/>
                <a:pathLst>
                  <a:path w="380" h="129">
                    <a:moveTo>
                      <a:pt x="380" y="4"/>
                    </a:moveTo>
                    <a:lnTo>
                      <a:pt x="0" y="129"/>
                    </a:lnTo>
                    <a:lnTo>
                      <a:pt x="0" y="127"/>
                    </a:lnTo>
                    <a:lnTo>
                      <a:pt x="0" y="123"/>
                    </a:lnTo>
                    <a:lnTo>
                      <a:pt x="380" y="0"/>
                    </a:lnTo>
                    <a:lnTo>
                      <a:pt x="380" y="4"/>
                    </a:lnTo>
                    <a:close/>
                  </a:path>
                </a:pathLst>
              </a:custGeom>
              <a:solidFill>
                <a:srgbClr val="E46931"/>
              </a:solidFill>
              <a:ln w="9525">
                <a:noFill/>
                <a:round/>
                <a:headEnd/>
                <a:tailEnd/>
              </a:ln>
            </p:spPr>
            <p:txBody>
              <a:bodyPr/>
              <a:lstStyle/>
              <a:p>
                <a:endParaRPr lang="pt-BR"/>
              </a:p>
            </p:txBody>
          </p:sp>
          <p:sp>
            <p:nvSpPr>
              <p:cNvPr id="356875" name="Freeform 523"/>
              <p:cNvSpPr>
                <a:spLocks/>
              </p:cNvSpPr>
              <p:nvPr/>
            </p:nvSpPr>
            <p:spPr bwMode="auto">
              <a:xfrm>
                <a:off x="1784" y="3200"/>
                <a:ext cx="382" cy="131"/>
              </a:xfrm>
              <a:custGeom>
                <a:avLst/>
                <a:gdLst/>
                <a:ahLst/>
                <a:cxnLst>
                  <a:cxn ang="0">
                    <a:pos x="382" y="6"/>
                  </a:cxn>
                  <a:cxn ang="0">
                    <a:pos x="2" y="131"/>
                  </a:cxn>
                  <a:cxn ang="0">
                    <a:pos x="2" y="127"/>
                  </a:cxn>
                  <a:cxn ang="0">
                    <a:pos x="0" y="125"/>
                  </a:cxn>
                  <a:cxn ang="0">
                    <a:pos x="382" y="0"/>
                  </a:cxn>
                  <a:cxn ang="0">
                    <a:pos x="382" y="6"/>
                  </a:cxn>
                </a:cxnLst>
                <a:rect l="0" t="0" r="r" b="b"/>
                <a:pathLst>
                  <a:path w="382" h="131">
                    <a:moveTo>
                      <a:pt x="382" y="6"/>
                    </a:moveTo>
                    <a:lnTo>
                      <a:pt x="2" y="131"/>
                    </a:lnTo>
                    <a:lnTo>
                      <a:pt x="2" y="127"/>
                    </a:lnTo>
                    <a:lnTo>
                      <a:pt x="0" y="125"/>
                    </a:lnTo>
                    <a:lnTo>
                      <a:pt x="382" y="0"/>
                    </a:lnTo>
                    <a:lnTo>
                      <a:pt x="382" y="6"/>
                    </a:lnTo>
                    <a:close/>
                  </a:path>
                </a:pathLst>
              </a:custGeom>
              <a:solidFill>
                <a:srgbClr val="E46930"/>
              </a:solidFill>
              <a:ln w="9525">
                <a:noFill/>
                <a:round/>
                <a:headEnd/>
                <a:tailEnd/>
              </a:ln>
            </p:spPr>
            <p:txBody>
              <a:bodyPr/>
              <a:lstStyle/>
              <a:p>
                <a:endParaRPr lang="pt-BR"/>
              </a:p>
            </p:txBody>
          </p:sp>
          <p:sp>
            <p:nvSpPr>
              <p:cNvPr id="356876" name="Freeform 524"/>
              <p:cNvSpPr>
                <a:spLocks/>
              </p:cNvSpPr>
              <p:nvPr/>
            </p:nvSpPr>
            <p:spPr bwMode="auto">
              <a:xfrm>
                <a:off x="1784" y="3199"/>
                <a:ext cx="382" cy="128"/>
              </a:xfrm>
              <a:custGeom>
                <a:avLst/>
                <a:gdLst/>
                <a:ahLst/>
                <a:cxnLst>
                  <a:cxn ang="0">
                    <a:pos x="382" y="5"/>
                  </a:cxn>
                  <a:cxn ang="0">
                    <a:pos x="2" y="128"/>
                  </a:cxn>
                  <a:cxn ang="0">
                    <a:pos x="0" y="126"/>
                  </a:cxn>
                  <a:cxn ang="0">
                    <a:pos x="0" y="124"/>
                  </a:cxn>
                  <a:cxn ang="0">
                    <a:pos x="382" y="0"/>
                  </a:cxn>
                  <a:cxn ang="0">
                    <a:pos x="382" y="5"/>
                  </a:cxn>
                </a:cxnLst>
                <a:rect l="0" t="0" r="r" b="b"/>
                <a:pathLst>
                  <a:path w="382" h="128">
                    <a:moveTo>
                      <a:pt x="382" y="5"/>
                    </a:moveTo>
                    <a:lnTo>
                      <a:pt x="2" y="128"/>
                    </a:lnTo>
                    <a:lnTo>
                      <a:pt x="0" y="126"/>
                    </a:lnTo>
                    <a:lnTo>
                      <a:pt x="0" y="124"/>
                    </a:lnTo>
                    <a:lnTo>
                      <a:pt x="382" y="0"/>
                    </a:lnTo>
                    <a:lnTo>
                      <a:pt x="382" y="5"/>
                    </a:lnTo>
                    <a:close/>
                  </a:path>
                </a:pathLst>
              </a:custGeom>
              <a:solidFill>
                <a:srgbClr val="E46830"/>
              </a:solidFill>
              <a:ln w="9525">
                <a:noFill/>
                <a:round/>
                <a:headEnd/>
                <a:tailEnd/>
              </a:ln>
            </p:spPr>
            <p:txBody>
              <a:bodyPr/>
              <a:lstStyle/>
              <a:p>
                <a:endParaRPr lang="pt-BR"/>
              </a:p>
            </p:txBody>
          </p:sp>
          <p:sp>
            <p:nvSpPr>
              <p:cNvPr id="356877" name="Freeform 525"/>
              <p:cNvSpPr>
                <a:spLocks/>
              </p:cNvSpPr>
              <p:nvPr/>
            </p:nvSpPr>
            <p:spPr bwMode="auto">
              <a:xfrm>
                <a:off x="1784" y="3197"/>
                <a:ext cx="382" cy="128"/>
              </a:xfrm>
              <a:custGeom>
                <a:avLst/>
                <a:gdLst/>
                <a:ahLst/>
                <a:cxnLst>
                  <a:cxn ang="0">
                    <a:pos x="382" y="3"/>
                  </a:cxn>
                  <a:cxn ang="0">
                    <a:pos x="0" y="128"/>
                  </a:cxn>
                  <a:cxn ang="0">
                    <a:pos x="0" y="126"/>
                  </a:cxn>
                  <a:cxn ang="0">
                    <a:pos x="0" y="122"/>
                  </a:cxn>
                  <a:cxn ang="0">
                    <a:pos x="382" y="0"/>
                  </a:cxn>
                  <a:cxn ang="0">
                    <a:pos x="382" y="3"/>
                  </a:cxn>
                </a:cxnLst>
                <a:rect l="0" t="0" r="r" b="b"/>
                <a:pathLst>
                  <a:path w="382" h="128">
                    <a:moveTo>
                      <a:pt x="382" y="3"/>
                    </a:moveTo>
                    <a:lnTo>
                      <a:pt x="0" y="128"/>
                    </a:lnTo>
                    <a:lnTo>
                      <a:pt x="0" y="126"/>
                    </a:lnTo>
                    <a:lnTo>
                      <a:pt x="0" y="122"/>
                    </a:lnTo>
                    <a:lnTo>
                      <a:pt x="382" y="0"/>
                    </a:lnTo>
                    <a:lnTo>
                      <a:pt x="382" y="3"/>
                    </a:lnTo>
                    <a:close/>
                  </a:path>
                </a:pathLst>
              </a:custGeom>
              <a:solidFill>
                <a:srgbClr val="E46730"/>
              </a:solidFill>
              <a:ln w="9525">
                <a:noFill/>
                <a:round/>
                <a:headEnd/>
                <a:tailEnd/>
              </a:ln>
            </p:spPr>
            <p:txBody>
              <a:bodyPr/>
              <a:lstStyle/>
              <a:p>
                <a:endParaRPr lang="pt-BR"/>
              </a:p>
            </p:txBody>
          </p:sp>
          <p:sp>
            <p:nvSpPr>
              <p:cNvPr id="356878" name="Freeform 526"/>
              <p:cNvSpPr>
                <a:spLocks/>
              </p:cNvSpPr>
              <p:nvPr/>
            </p:nvSpPr>
            <p:spPr bwMode="auto">
              <a:xfrm>
                <a:off x="1784" y="3193"/>
                <a:ext cx="382" cy="130"/>
              </a:xfrm>
              <a:custGeom>
                <a:avLst/>
                <a:gdLst/>
                <a:ahLst/>
                <a:cxnLst>
                  <a:cxn ang="0">
                    <a:pos x="382" y="6"/>
                  </a:cxn>
                  <a:cxn ang="0">
                    <a:pos x="0" y="130"/>
                  </a:cxn>
                  <a:cxn ang="0">
                    <a:pos x="0" y="126"/>
                  </a:cxn>
                  <a:cxn ang="0">
                    <a:pos x="0" y="124"/>
                  </a:cxn>
                  <a:cxn ang="0">
                    <a:pos x="382" y="0"/>
                  </a:cxn>
                  <a:cxn ang="0">
                    <a:pos x="382" y="6"/>
                  </a:cxn>
                </a:cxnLst>
                <a:rect l="0" t="0" r="r" b="b"/>
                <a:pathLst>
                  <a:path w="382" h="130">
                    <a:moveTo>
                      <a:pt x="382" y="6"/>
                    </a:moveTo>
                    <a:lnTo>
                      <a:pt x="0" y="130"/>
                    </a:lnTo>
                    <a:lnTo>
                      <a:pt x="0" y="126"/>
                    </a:lnTo>
                    <a:lnTo>
                      <a:pt x="0" y="124"/>
                    </a:lnTo>
                    <a:lnTo>
                      <a:pt x="382" y="0"/>
                    </a:lnTo>
                    <a:lnTo>
                      <a:pt x="382" y="6"/>
                    </a:lnTo>
                    <a:close/>
                  </a:path>
                </a:pathLst>
              </a:custGeom>
              <a:solidFill>
                <a:srgbClr val="E36630"/>
              </a:solidFill>
              <a:ln w="9525">
                <a:noFill/>
                <a:round/>
                <a:headEnd/>
                <a:tailEnd/>
              </a:ln>
            </p:spPr>
            <p:txBody>
              <a:bodyPr/>
              <a:lstStyle/>
              <a:p>
                <a:endParaRPr lang="pt-BR"/>
              </a:p>
            </p:txBody>
          </p:sp>
          <p:sp>
            <p:nvSpPr>
              <p:cNvPr id="356879" name="Freeform 527"/>
              <p:cNvSpPr>
                <a:spLocks/>
              </p:cNvSpPr>
              <p:nvPr/>
            </p:nvSpPr>
            <p:spPr bwMode="auto">
              <a:xfrm>
                <a:off x="1784" y="3191"/>
                <a:ext cx="382" cy="128"/>
              </a:xfrm>
              <a:custGeom>
                <a:avLst/>
                <a:gdLst/>
                <a:ahLst/>
                <a:cxnLst>
                  <a:cxn ang="0">
                    <a:pos x="382" y="6"/>
                  </a:cxn>
                  <a:cxn ang="0">
                    <a:pos x="0" y="128"/>
                  </a:cxn>
                  <a:cxn ang="0">
                    <a:pos x="0" y="126"/>
                  </a:cxn>
                  <a:cxn ang="0">
                    <a:pos x="0" y="125"/>
                  </a:cxn>
                  <a:cxn ang="0">
                    <a:pos x="382" y="0"/>
                  </a:cxn>
                  <a:cxn ang="0">
                    <a:pos x="382" y="6"/>
                  </a:cxn>
                </a:cxnLst>
                <a:rect l="0" t="0" r="r" b="b"/>
                <a:pathLst>
                  <a:path w="382" h="128">
                    <a:moveTo>
                      <a:pt x="382" y="6"/>
                    </a:moveTo>
                    <a:lnTo>
                      <a:pt x="0" y="128"/>
                    </a:lnTo>
                    <a:lnTo>
                      <a:pt x="0" y="126"/>
                    </a:lnTo>
                    <a:lnTo>
                      <a:pt x="0" y="125"/>
                    </a:lnTo>
                    <a:lnTo>
                      <a:pt x="382" y="0"/>
                    </a:lnTo>
                    <a:lnTo>
                      <a:pt x="382" y="6"/>
                    </a:lnTo>
                    <a:close/>
                  </a:path>
                </a:pathLst>
              </a:custGeom>
              <a:solidFill>
                <a:srgbClr val="E3652F"/>
              </a:solidFill>
              <a:ln w="9525">
                <a:noFill/>
                <a:round/>
                <a:headEnd/>
                <a:tailEnd/>
              </a:ln>
            </p:spPr>
            <p:txBody>
              <a:bodyPr/>
              <a:lstStyle/>
              <a:p>
                <a:endParaRPr lang="pt-BR"/>
              </a:p>
            </p:txBody>
          </p:sp>
          <p:sp>
            <p:nvSpPr>
              <p:cNvPr id="356880" name="Freeform 528"/>
              <p:cNvSpPr>
                <a:spLocks/>
              </p:cNvSpPr>
              <p:nvPr/>
            </p:nvSpPr>
            <p:spPr bwMode="auto">
              <a:xfrm>
                <a:off x="1784" y="3187"/>
                <a:ext cx="382" cy="130"/>
              </a:xfrm>
              <a:custGeom>
                <a:avLst/>
                <a:gdLst/>
                <a:ahLst/>
                <a:cxnLst>
                  <a:cxn ang="0">
                    <a:pos x="382" y="6"/>
                  </a:cxn>
                  <a:cxn ang="0">
                    <a:pos x="0" y="130"/>
                  </a:cxn>
                  <a:cxn ang="0">
                    <a:pos x="0" y="129"/>
                  </a:cxn>
                  <a:cxn ang="0">
                    <a:pos x="0" y="127"/>
                  </a:cxn>
                  <a:cxn ang="0">
                    <a:pos x="382" y="0"/>
                  </a:cxn>
                  <a:cxn ang="0">
                    <a:pos x="382" y="6"/>
                  </a:cxn>
                </a:cxnLst>
                <a:rect l="0" t="0" r="r" b="b"/>
                <a:pathLst>
                  <a:path w="382" h="130">
                    <a:moveTo>
                      <a:pt x="382" y="6"/>
                    </a:moveTo>
                    <a:lnTo>
                      <a:pt x="0" y="130"/>
                    </a:lnTo>
                    <a:lnTo>
                      <a:pt x="0" y="129"/>
                    </a:lnTo>
                    <a:lnTo>
                      <a:pt x="0" y="127"/>
                    </a:lnTo>
                    <a:lnTo>
                      <a:pt x="382" y="0"/>
                    </a:lnTo>
                    <a:lnTo>
                      <a:pt x="382" y="6"/>
                    </a:lnTo>
                    <a:close/>
                  </a:path>
                </a:pathLst>
              </a:custGeom>
              <a:solidFill>
                <a:srgbClr val="E3652F"/>
              </a:solidFill>
              <a:ln w="9525">
                <a:noFill/>
                <a:round/>
                <a:headEnd/>
                <a:tailEnd/>
              </a:ln>
            </p:spPr>
            <p:txBody>
              <a:bodyPr/>
              <a:lstStyle/>
              <a:p>
                <a:endParaRPr lang="pt-BR"/>
              </a:p>
            </p:txBody>
          </p:sp>
          <p:sp>
            <p:nvSpPr>
              <p:cNvPr id="356881" name="Freeform 529"/>
              <p:cNvSpPr>
                <a:spLocks/>
              </p:cNvSpPr>
              <p:nvPr/>
            </p:nvSpPr>
            <p:spPr bwMode="auto">
              <a:xfrm>
                <a:off x="1784" y="3185"/>
                <a:ext cx="382" cy="131"/>
              </a:xfrm>
              <a:custGeom>
                <a:avLst/>
                <a:gdLst/>
                <a:ahLst/>
                <a:cxnLst>
                  <a:cxn ang="0">
                    <a:pos x="382" y="6"/>
                  </a:cxn>
                  <a:cxn ang="0">
                    <a:pos x="0" y="131"/>
                  </a:cxn>
                  <a:cxn ang="0">
                    <a:pos x="0" y="129"/>
                  </a:cxn>
                  <a:cxn ang="0">
                    <a:pos x="0" y="125"/>
                  </a:cxn>
                  <a:cxn ang="0">
                    <a:pos x="382" y="0"/>
                  </a:cxn>
                  <a:cxn ang="0">
                    <a:pos x="382" y="6"/>
                  </a:cxn>
                </a:cxnLst>
                <a:rect l="0" t="0" r="r" b="b"/>
                <a:pathLst>
                  <a:path w="382" h="131">
                    <a:moveTo>
                      <a:pt x="382" y="6"/>
                    </a:moveTo>
                    <a:lnTo>
                      <a:pt x="0" y="131"/>
                    </a:lnTo>
                    <a:lnTo>
                      <a:pt x="0" y="129"/>
                    </a:lnTo>
                    <a:lnTo>
                      <a:pt x="0" y="125"/>
                    </a:lnTo>
                    <a:lnTo>
                      <a:pt x="382" y="0"/>
                    </a:lnTo>
                    <a:lnTo>
                      <a:pt x="382" y="6"/>
                    </a:lnTo>
                    <a:close/>
                  </a:path>
                </a:pathLst>
              </a:custGeom>
              <a:solidFill>
                <a:srgbClr val="E3642F"/>
              </a:solidFill>
              <a:ln w="9525">
                <a:noFill/>
                <a:round/>
                <a:headEnd/>
                <a:tailEnd/>
              </a:ln>
            </p:spPr>
            <p:txBody>
              <a:bodyPr/>
              <a:lstStyle/>
              <a:p>
                <a:endParaRPr lang="pt-BR"/>
              </a:p>
            </p:txBody>
          </p:sp>
          <p:sp>
            <p:nvSpPr>
              <p:cNvPr id="356882" name="Freeform 530"/>
              <p:cNvSpPr>
                <a:spLocks/>
              </p:cNvSpPr>
              <p:nvPr/>
            </p:nvSpPr>
            <p:spPr bwMode="auto">
              <a:xfrm>
                <a:off x="1782" y="3183"/>
                <a:ext cx="384" cy="131"/>
              </a:xfrm>
              <a:custGeom>
                <a:avLst/>
                <a:gdLst/>
                <a:ahLst/>
                <a:cxnLst>
                  <a:cxn ang="0">
                    <a:pos x="384" y="4"/>
                  </a:cxn>
                  <a:cxn ang="0">
                    <a:pos x="2" y="131"/>
                  </a:cxn>
                  <a:cxn ang="0">
                    <a:pos x="2" y="127"/>
                  </a:cxn>
                  <a:cxn ang="0">
                    <a:pos x="0" y="125"/>
                  </a:cxn>
                  <a:cxn ang="0">
                    <a:pos x="384" y="0"/>
                  </a:cxn>
                  <a:cxn ang="0">
                    <a:pos x="384" y="4"/>
                  </a:cxn>
                </a:cxnLst>
                <a:rect l="0" t="0" r="r" b="b"/>
                <a:pathLst>
                  <a:path w="384" h="131">
                    <a:moveTo>
                      <a:pt x="384" y="4"/>
                    </a:moveTo>
                    <a:lnTo>
                      <a:pt x="2" y="131"/>
                    </a:lnTo>
                    <a:lnTo>
                      <a:pt x="2" y="127"/>
                    </a:lnTo>
                    <a:lnTo>
                      <a:pt x="0" y="125"/>
                    </a:lnTo>
                    <a:lnTo>
                      <a:pt x="384" y="0"/>
                    </a:lnTo>
                    <a:lnTo>
                      <a:pt x="384" y="4"/>
                    </a:lnTo>
                    <a:close/>
                  </a:path>
                </a:pathLst>
              </a:custGeom>
              <a:solidFill>
                <a:srgbClr val="E3632F"/>
              </a:solidFill>
              <a:ln w="9525">
                <a:noFill/>
                <a:round/>
                <a:headEnd/>
                <a:tailEnd/>
              </a:ln>
            </p:spPr>
            <p:txBody>
              <a:bodyPr/>
              <a:lstStyle/>
              <a:p>
                <a:endParaRPr lang="pt-BR"/>
              </a:p>
            </p:txBody>
          </p:sp>
          <p:sp>
            <p:nvSpPr>
              <p:cNvPr id="356883" name="Freeform 531"/>
              <p:cNvSpPr>
                <a:spLocks/>
              </p:cNvSpPr>
              <p:nvPr/>
            </p:nvSpPr>
            <p:spPr bwMode="auto">
              <a:xfrm>
                <a:off x="1782" y="3179"/>
                <a:ext cx="384" cy="131"/>
              </a:xfrm>
              <a:custGeom>
                <a:avLst/>
                <a:gdLst/>
                <a:ahLst/>
                <a:cxnLst>
                  <a:cxn ang="0">
                    <a:pos x="384" y="6"/>
                  </a:cxn>
                  <a:cxn ang="0">
                    <a:pos x="2" y="131"/>
                  </a:cxn>
                  <a:cxn ang="0">
                    <a:pos x="0" y="129"/>
                  </a:cxn>
                  <a:cxn ang="0">
                    <a:pos x="0" y="127"/>
                  </a:cxn>
                  <a:cxn ang="0">
                    <a:pos x="384" y="0"/>
                  </a:cxn>
                  <a:cxn ang="0">
                    <a:pos x="384" y="6"/>
                  </a:cxn>
                </a:cxnLst>
                <a:rect l="0" t="0" r="r" b="b"/>
                <a:pathLst>
                  <a:path w="384" h="131">
                    <a:moveTo>
                      <a:pt x="384" y="6"/>
                    </a:moveTo>
                    <a:lnTo>
                      <a:pt x="2" y="131"/>
                    </a:lnTo>
                    <a:lnTo>
                      <a:pt x="0" y="129"/>
                    </a:lnTo>
                    <a:lnTo>
                      <a:pt x="0" y="127"/>
                    </a:lnTo>
                    <a:lnTo>
                      <a:pt x="384" y="0"/>
                    </a:lnTo>
                    <a:lnTo>
                      <a:pt x="384" y="6"/>
                    </a:lnTo>
                    <a:close/>
                  </a:path>
                </a:pathLst>
              </a:custGeom>
              <a:solidFill>
                <a:srgbClr val="E3622E"/>
              </a:solidFill>
              <a:ln w="9525">
                <a:noFill/>
                <a:round/>
                <a:headEnd/>
                <a:tailEnd/>
              </a:ln>
            </p:spPr>
            <p:txBody>
              <a:bodyPr/>
              <a:lstStyle/>
              <a:p>
                <a:endParaRPr lang="pt-BR"/>
              </a:p>
            </p:txBody>
          </p:sp>
          <p:sp>
            <p:nvSpPr>
              <p:cNvPr id="356884" name="Freeform 532"/>
              <p:cNvSpPr>
                <a:spLocks/>
              </p:cNvSpPr>
              <p:nvPr/>
            </p:nvSpPr>
            <p:spPr bwMode="auto">
              <a:xfrm>
                <a:off x="1782" y="3177"/>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3612E"/>
              </a:solidFill>
              <a:ln w="9525">
                <a:noFill/>
                <a:round/>
                <a:headEnd/>
                <a:tailEnd/>
              </a:ln>
            </p:spPr>
            <p:txBody>
              <a:bodyPr/>
              <a:lstStyle/>
              <a:p>
                <a:endParaRPr lang="pt-BR"/>
              </a:p>
            </p:txBody>
          </p:sp>
          <p:sp>
            <p:nvSpPr>
              <p:cNvPr id="356885" name="Freeform 533"/>
              <p:cNvSpPr>
                <a:spLocks/>
              </p:cNvSpPr>
              <p:nvPr/>
            </p:nvSpPr>
            <p:spPr bwMode="auto">
              <a:xfrm>
                <a:off x="1782" y="3175"/>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2602E"/>
              </a:solidFill>
              <a:ln w="9525">
                <a:noFill/>
                <a:round/>
                <a:headEnd/>
                <a:tailEnd/>
              </a:ln>
            </p:spPr>
            <p:txBody>
              <a:bodyPr/>
              <a:lstStyle/>
              <a:p>
                <a:endParaRPr lang="pt-BR"/>
              </a:p>
            </p:txBody>
          </p:sp>
          <p:sp>
            <p:nvSpPr>
              <p:cNvPr id="356886" name="Freeform 534"/>
              <p:cNvSpPr>
                <a:spLocks/>
              </p:cNvSpPr>
              <p:nvPr/>
            </p:nvSpPr>
            <p:spPr bwMode="auto">
              <a:xfrm>
                <a:off x="1782" y="3172"/>
                <a:ext cx="384" cy="130"/>
              </a:xfrm>
              <a:custGeom>
                <a:avLst/>
                <a:gdLst/>
                <a:ahLst/>
                <a:cxnLst>
                  <a:cxn ang="0">
                    <a:pos x="384" y="5"/>
                  </a:cxn>
                  <a:cxn ang="0">
                    <a:pos x="0" y="130"/>
                  </a:cxn>
                  <a:cxn ang="0">
                    <a:pos x="0" y="128"/>
                  </a:cxn>
                  <a:cxn ang="0">
                    <a:pos x="0" y="126"/>
                  </a:cxn>
                  <a:cxn ang="0">
                    <a:pos x="384" y="0"/>
                  </a:cxn>
                  <a:cxn ang="0">
                    <a:pos x="384" y="5"/>
                  </a:cxn>
                </a:cxnLst>
                <a:rect l="0" t="0" r="r" b="b"/>
                <a:pathLst>
                  <a:path w="384" h="130">
                    <a:moveTo>
                      <a:pt x="384" y="5"/>
                    </a:moveTo>
                    <a:lnTo>
                      <a:pt x="0" y="130"/>
                    </a:lnTo>
                    <a:lnTo>
                      <a:pt x="0" y="128"/>
                    </a:lnTo>
                    <a:lnTo>
                      <a:pt x="0" y="126"/>
                    </a:lnTo>
                    <a:lnTo>
                      <a:pt x="384" y="0"/>
                    </a:lnTo>
                    <a:lnTo>
                      <a:pt x="384" y="5"/>
                    </a:lnTo>
                    <a:close/>
                  </a:path>
                </a:pathLst>
              </a:custGeom>
              <a:solidFill>
                <a:srgbClr val="E2602E"/>
              </a:solidFill>
              <a:ln w="9525">
                <a:noFill/>
                <a:round/>
                <a:headEnd/>
                <a:tailEnd/>
              </a:ln>
            </p:spPr>
            <p:txBody>
              <a:bodyPr/>
              <a:lstStyle/>
              <a:p>
                <a:endParaRPr lang="pt-BR"/>
              </a:p>
            </p:txBody>
          </p:sp>
          <p:sp>
            <p:nvSpPr>
              <p:cNvPr id="356887" name="Freeform 535"/>
              <p:cNvSpPr>
                <a:spLocks/>
              </p:cNvSpPr>
              <p:nvPr/>
            </p:nvSpPr>
            <p:spPr bwMode="auto">
              <a:xfrm>
                <a:off x="1782" y="3170"/>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25F2E"/>
              </a:solidFill>
              <a:ln w="9525">
                <a:noFill/>
                <a:round/>
                <a:headEnd/>
                <a:tailEnd/>
              </a:ln>
            </p:spPr>
            <p:txBody>
              <a:bodyPr/>
              <a:lstStyle/>
              <a:p>
                <a:endParaRPr lang="pt-BR"/>
              </a:p>
            </p:txBody>
          </p:sp>
          <p:sp>
            <p:nvSpPr>
              <p:cNvPr id="356888" name="Freeform 536"/>
              <p:cNvSpPr>
                <a:spLocks/>
              </p:cNvSpPr>
              <p:nvPr/>
            </p:nvSpPr>
            <p:spPr bwMode="auto">
              <a:xfrm>
                <a:off x="1782" y="3168"/>
                <a:ext cx="384" cy="130"/>
              </a:xfrm>
              <a:custGeom>
                <a:avLst/>
                <a:gdLst/>
                <a:ahLst/>
                <a:cxnLst>
                  <a:cxn ang="0">
                    <a:pos x="384" y="4"/>
                  </a:cxn>
                  <a:cxn ang="0">
                    <a:pos x="0" y="130"/>
                  </a:cxn>
                  <a:cxn ang="0">
                    <a:pos x="0" y="126"/>
                  </a:cxn>
                  <a:cxn ang="0">
                    <a:pos x="0" y="125"/>
                  </a:cxn>
                  <a:cxn ang="0">
                    <a:pos x="384" y="0"/>
                  </a:cxn>
                  <a:cxn ang="0">
                    <a:pos x="384" y="4"/>
                  </a:cxn>
                </a:cxnLst>
                <a:rect l="0" t="0" r="r" b="b"/>
                <a:pathLst>
                  <a:path w="384" h="130">
                    <a:moveTo>
                      <a:pt x="384" y="4"/>
                    </a:moveTo>
                    <a:lnTo>
                      <a:pt x="0" y="130"/>
                    </a:lnTo>
                    <a:lnTo>
                      <a:pt x="0" y="126"/>
                    </a:lnTo>
                    <a:lnTo>
                      <a:pt x="0" y="125"/>
                    </a:lnTo>
                    <a:lnTo>
                      <a:pt x="384" y="0"/>
                    </a:lnTo>
                    <a:lnTo>
                      <a:pt x="384" y="4"/>
                    </a:lnTo>
                    <a:close/>
                  </a:path>
                </a:pathLst>
              </a:custGeom>
              <a:solidFill>
                <a:srgbClr val="E25E2E"/>
              </a:solidFill>
              <a:ln w="9525">
                <a:noFill/>
                <a:round/>
                <a:headEnd/>
                <a:tailEnd/>
              </a:ln>
            </p:spPr>
            <p:txBody>
              <a:bodyPr/>
              <a:lstStyle/>
              <a:p>
                <a:endParaRPr lang="pt-BR"/>
              </a:p>
            </p:txBody>
          </p:sp>
          <p:sp>
            <p:nvSpPr>
              <p:cNvPr id="356889" name="Freeform 537"/>
              <p:cNvSpPr>
                <a:spLocks/>
              </p:cNvSpPr>
              <p:nvPr/>
            </p:nvSpPr>
            <p:spPr bwMode="auto">
              <a:xfrm>
                <a:off x="1782" y="3164"/>
                <a:ext cx="384" cy="130"/>
              </a:xfrm>
              <a:custGeom>
                <a:avLst/>
                <a:gdLst/>
                <a:ahLst/>
                <a:cxnLst>
                  <a:cxn ang="0">
                    <a:pos x="384" y="6"/>
                  </a:cxn>
                  <a:cxn ang="0">
                    <a:pos x="0" y="130"/>
                  </a:cxn>
                  <a:cxn ang="0">
                    <a:pos x="0" y="129"/>
                  </a:cxn>
                  <a:cxn ang="0">
                    <a:pos x="0" y="125"/>
                  </a:cxn>
                  <a:cxn ang="0">
                    <a:pos x="384" y="0"/>
                  </a:cxn>
                  <a:cxn ang="0">
                    <a:pos x="384" y="6"/>
                  </a:cxn>
                </a:cxnLst>
                <a:rect l="0" t="0" r="r" b="b"/>
                <a:pathLst>
                  <a:path w="384" h="130">
                    <a:moveTo>
                      <a:pt x="384" y="6"/>
                    </a:moveTo>
                    <a:lnTo>
                      <a:pt x="0" y="130"/>
                    </a:lnTo>
                    <a:lnTo>
                      <a:pt x="0" y="129"/>
                    </a:lnTo>
                    <a:lnTo>
                      <a:pt x="0" y="125"/>
                    </a:lnTo>
                    <a:lnTo>
                      <a:pt x="384" y="0"/>
                    </a:lnTo>
                    <a:lnTo>
                      <a:pt x="384" y="6"/>
                    </a:lnTo>
                    <a:close/>
                  </a:path>
                </a:pathLst>
              </a:custGeom>
              <a:solidFill>
                <a:srgbClr val="E25D2E"/>
              </a:solidFill>
              <a:ln w="9525">
                <a:noFill/>
                <a:round/>
                <a:headEnd/>
                <a:tailEnd/>
              </a:ln>
            </p:spPr>
            <p:txBody>
              <a:bodyPr/>
              <a:lstStyle/>
              <a:p>
                <a:endParaRPr lang="pt-BR"/>
              </a:p>
            </p:txBody>
          </p:sp>
          <p:sp>
            <p:nvSpPr>
              <p:cNvPr id="356890" name="Freeform 538"/>
              <p:cNvSpPr>
                <a:spLocks/>
              </p:cNvSpPr>
              <p:nvPr/>
            </p:nvSpPr>
            <p:spPr bwMode="auto">
              <a:xfrm>
                <a:off x="1782" y="3162"/>
                <a:ext cx="384" cy="131"/>
              </a:xfrm>
              <a:custGeom>
                <a:avLst/>
                <a:gdLst/>
                <a:ahLst/>
                <a:cxnLst>
                  <a:cxn ang="0">
                    <a:pos x="384" y="6"/>
                  </a:cxn>
                  <a:cxn ang="0">
                    <a:pos x="0" y="131"/>
                  </a:cxn>
                  <a:cxn ang="0">
                    <a:pos x="0" y="127"/>
                  </a:cxn>
                  <a:cxn ang="0">
                    <a:pos x="0" y="125"/>
                  </a:cxn>
                  <a:cxn ang="0">
                    <a:pos x="384" y="0"/>
                  </a:cxn>
                  <a:cxn ang="0">
                    <a:pos x="384" y="6"/>
                  </a:cxn>
                </a:cxnLst>
                <a:rect l="0" t="0" r="r" b="b"/>
                <a:pathLst>
                  <a:path w="384" h="131">
                    <a:moveTo>
                      <a:pt x="384" y="6"/>
                    </a:moveTo>
                    <a:lnTo>
                      <a:pt x="0" y="131"/>
                    </a:lnTo>
                    <a:lnTo>
                      <a:pt x="0" y="127"/>
                    </a:lnTo>
                    <a:lnTo>
                      <a:pt x="0" y="125"/>
                    </a:lnTo>
                    <a:lnTo>
                      <a:pt x="384" y="0"/>
                    </a:lnTo>
                    <a:lnTo>
                      <a:pt x="384" y="6"/>
                    </a:lnTo>
                    <a:close/>
                  </a:path>
                </a:pathLst>
              </a:custGeom>
              <a:solidFill>
                <a:srgbClr val="E25D2D"/>
              </a:solidFill>
              <a:ln w="9525">
                <a:noFill/>
                <a:round/>
                <a:headEnd/>
                <a:tailEnd/>
              </a:ln>
            </p:spPr>
            <p:txBody>
              <a:bodyPr/>
              <a:lstStyle/>
              <a:p>
                <a:endParaRPr lang="pt-BR"/>
              </a:p>
            </p:txBody>
          </p:sp>
          <p:sp>
            <p:nvSpPr>
              <p:cNvPr id="356891" name="Freeform 539"/>
              <p:cNvSpPr>
                <a:spLocks/>
              </p:cNvSpPr>
              <p:nvPr/>
            </p:nvSpPr>
            <p:spPr bwMode="auto">
              <a:xfrm>
                <a:off x="1782" y="3158"/>
                <a:ext cx="384" cy="131"/>
              </a:xfrm>
              <a:custGeom>
                <a:avLst/>
                <a:gdLst/>
                <a:ahLst/>
                <a:cxnLst>
                  <a:cxn ang="0">
                    <a:pos x="384" y="6"/>
                  </a:cxn>
                  <a:cxn ang="0">
                    <a:pos x="0" y="131"/>
                  </a:cxn>
                  <a:cxn ang="0">
                    <a:pos x="0" y="129"/>
                  </a:cxn>
                  <a:cxn ang="0">
                    <a:pos x="0" y="127"/>
                  </a:cxn>
                  <a:cxn ang="0">
                    <a:pos x="384" y="0"/>
                  </a:cxn>
                  <a:cxn ang="0">
                    <a:pos x="384" y="6"/>
                  </a:cxn>
                </a:cxnLst>
                <a:rect l="0" t="0" r="r" b="b"/>
                <a:pathLst>
                  <a:path w="384" h="131">
                    <a:moveTo>
                      <a:pt x="384" y="6"/>
                    </a:moveTo>
                    <a:lnTo>
                      <a:pt x="0" y="131"/>
                    </a:lnTo>
                    <a:lnTo>
                      <a:pt x="0" y="129"/>
                    </a:lnTo>
                    <a:lnTo>
                      <a:pt x="0" y="127"/>
                    </a:lnTo>
                    <a:lnTo>
                      <a:pt x="384" y="0"/>
                    </a:lnTo>
                    <a:lnTo>
                      <a:pt x="384" y="6"/>
                    </a:lnTo>
                    <a:close/>
                  </a:path>
                </a:pathLst>
              </a:custGeom>
              <a:solidFill>
                <a:srgbClr val="E25C2D"/>
              </a:solidFill>
              <a:ln w="9525">
                <a:noFill/>
                <a:round/>
                <a:headEnd/>
                <a:tailEnd/>
              </a:ln>
            </p:spPr>
            <p:txBody>
              <a:bodyPr/>
              <a:lstStyle/>
              <a:p>
                <a:endParaRPr lang="pt-BR"/>
              </a:p>
            </p:txBody>
          </p:sp>
          <p:sp>
            <p:nvSpPr>
              <p:cNvPr id="356892" name="Freeform 540"/>
              <p:cNvSpPr>
                <a:spLocks/>
              </p:cNvSpPr>
              <p:nvPr/>
            </p:nvSpPr>
            <p:spPr bwMode="auto">
              <a:xfrm>
                <a:off x="1782" y="3156"/>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25C2D"/>
              </a:solidFill>
              <a:ln w="9525">
                <a:noFill/>
                <a:round/>
                <a:headEnd/>
                <a:tailEnd/>
              </a:ln>
            </p:spPr>
            <p:txBody>
              <a:bodyPr/>
              <a:lstStyle/>
              <a:p>
                <a:endParaRPr lang="pt-BR"/>
              </a:p>
            </p:txBody>
          </p:sp>
          <p:sp>
            <p:nvSpPr>
              <p:cNvPr id="356893" name="Freeform 541"/>
              <p:cNvSpPr>
                <a:spLocks/>
              </p:cNvSpPr>
              <p:nvPr/>
            </p:nvSpPr>
            <p:spPr bwMode="auto">
              <a:xfrm>
                <a:off x="1782" y="3154"/>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25B2D"/>
              </a:solidFill>
              <a:ln w="9525">
                <a:noFill/>
                <a:round/>
                <a:headEnd/>
                <a:tailEnd/>
              </a:ln>
            </p:spPr>
            <p:txBody>
              <a:bodyPr/>
              <a:lstStyle/>
              <a:p>
                <a:endParaRPr lang="pt-BR"/>
              </a:p>
            </p:txBody>
          </p:sp>
          <p:sp>
            <p:nvSpPr>
              <p:cNvPr id="356894" name="Freeform 542"/>
              <p:cNvSpPr>
                <a:spLocks/>
              </p:cNvSpPr>
              <p:nvPr/>
            </p:nvSpPr>
            <p:spPr bwMode="auto">
              <a:xfrm>
                <a:off x="1782" y="3151"/>
                <a:ext cx="384" cy="130"/>
              </a:xfrm>
              <a:custGeom>
                <a:avLst/>
                <a:gdLst/>
                <a:ahLst/>
                <a:cxnLst>
                  <a:cxn ang="0">
                    <a:pos x="384" y="5"/>
                  </a:cxn>
                  <a:cxn ang="0">
                    <a:pos x="0" y="130"/>
                  </a:cxn>
                  <a:cxn ang="0">
                    <a:pos x="0" y="128"/>
                  </a:cxn>
                  <a:cxn ang="0">
                    <a:pos x="0" y="126"/>
                  </a:cxn>
                  <a:cxn ang="0">
                    <a:pos x="384" y="0"/>
                  </a:cxn>
                  <a:cxn ang="0">
                    <a:pos x="384" y="5"/>
                  </a:cxn>
                </a:cxnLst>
                <a:rect l="0" t="0" r="r" b="b"/>
                <a:pathLst>
                  <a:path w="384" h="130">
                    <a:moveTo>
                      <a:pt x="384" y="5"/>
                    </a:moveTo>
                    <a:lnTo>
                      <a:pt x="0" y="130"/>
                    </a:lnTo>
                    <a:lnTo>
                      <a:pt x="0" y="128"/>
                    </a:lnTo>
                    <a:lnTo>
                      <a:pt x="0" y="126"/>
                    </a:lnTo>
                    <a:lnTo>
                      <a:pt x="384" y="0"/>
                    </a:lnTo>
                    <a:lnTo>
                      <a:pt x="384" y="5"/>
                    </a:lnTo>
                    <a:close/>
                  </a:path>
                </a:pathLst>
              </a:custGeom>
              <a:solidFill>
                <a:srgbClr val="E15A2D"/>
              </a:solidFill>
              <a:ln w="9525">
                <a:noFill/>
                <a:round/>
                <a:headEnd/>
                <a:tailEnd/>
              </a:ln>
            </p:spPr>
            <p:txBody>
              <a:bodyPr/>
              <a:lstStyle/>
              <a:p>
                <a:endParaRPr lang="pt-BR"/>
              </a:p>
            </p:txBody>
          </p:sp>
          <p:sp>
            <p:nvSpPr>
              <p:cNvPr id="356895" name="Freeform 543"/>
              <p:cNvSpPr>
                <a:spLocks/>
              </p:cNvSpPr>
              <p:nvPr/>
            </p:nvSpPr>
            <p:spPr bwMode="auto">
              <a:xfrm>
                <a:off x="1782" y="3149"/>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15A2D"/>
              </a:solidFill>
              <a:ln w="9525">
                <a:noFill/>
                <a:round/>
                <a:headEnd/>
                <a:tailEnd/>
              </a:ln>
            </p:spPr>
            <p:txBody>
              <a:bodyPr/>
              <a:lstStyle/>
              <a:p>
                <a:endParaRPr lang="pt-BR"/>
              </a:p>
            </p:txBody>
          </p:sp>
          <p:sp>
            <p:nvSpPr>
              <p:cNvPr id="356896" name="Freeform 544"/>
              <p:cNvSpPr>
                <a:spLocks/>
              </p:cNvSpPr>
              <p:nvPr/>
            </p:nvSpPr>
            <p:spPr bwMode="auto">
              <a:xfrm>
                <a:off x="1782" y="3147"/>
                <a:ext cx="384" cy="130"/>
              </a:xfrm>
              <a:custGeom>
                <a:avLst/>
                <a:gdLst/>
                <a:ahLst/>
                <a:cxnLst>
                  <a:cxn ang="0">
                    <a:pos x="384" y="4"/>
                  </a:cxn>
                  <a:cxn ang="0">
                    <a:pos x="0" y="130"/>
                  </a:cxn>
                  <a:cxn ang="0">
                    <a:pos x="0" y="126"/>
                  </a:cxn>
                  <a:cxn ang="0">
                    <a:pos x="0" y="124"/>
                  </a:cxn>
                  <a:cxn ang="0">
                    <a:pos x="384" y="0"/>
                  </a:cxn>
                  <a:cxn ang="0">
                    <a:pos x="384" y="4"/>
                  </a:cxn>
                </a:cxnLst>
                <a:rect l="0" t="0" r="r" b="b"/>
                <a:pathLst>
                  <a:path w="384" h="130">
                    <a:moveTo>
                      <a:pt x="384" y="4"/>
                    </a:moveTo>
                    <a:lnTo>
                      <a:pt x="0" y="130"/>
                    </a:lnTo>
                    <a:lnTo>
                      <a:pt x="0" y="126"/>
                    </a:lnTo>
                    <a:lnTo>
                      <a:pt x="0" y="124"/>
                    </a:lnTo>
                    <a:lnTo>
                      <a:pt x="384" y="0"/>
                    </a:lnTo>
                    <a:lnTo>
                      <a:pt x="384" y="4"/>
                    </a:lnTo>
                    <a:close/>
                  </a:path>
                </a:pathLst>
              </a:custGeom>
              <a:solidFill>
                <a:srgbClr val="E1592C"/>
              </a:solidFill>
              <a:ln w="9525">
                <a:noFill/>
                <a:round/>
                <a:headEnd/>
                <a:tailEnd/>
              </a:ln>
            </p:spPr>
            <p:txBody>
              <a:bodyPr/>
              <a:lstStyle/>
              <a:p>
                <a:endParaRPr lang="pt-BR"/>
              </a:p>
            </p:txBody>
          </p:sp>
          <p:sp>
            <p:nvSpPr>
              <p:cNvPr id="356897" name="Freeform 545"/>
              <p:cNvSpPr>
                <a:spLocks/>
              </p:cNvSpPr>
              <p:nvPr/>
            </p:nvSpPr>
            <p:spPr bwMode="auto">
              <a:xfrm>
                <a:off x="1782" y="3143"/>
                <a:ext cx="384" cy="130"/>
              </a:xfrm>
              <a:custGeom>
                <a:avLst/>
                <a:gdLst/>
                <a:ahLst/>
                <a:cxnLst>
                  <a:cxn ang="0">
                    <a:pos x="384" y="6"/>
                  </a:cxn>
                  <a:cxn ang="0">
                    <a:pos x="0" y="130"/>
                  </a:cxn>
                  <a:cxn ang="0">
                    <a:pos x="0" y="128"/>
                  </a:cxn>
                  <a:cxn ang="0">
                    <a:pos x="0" y="127"/>
                  </a:cxn>
                  <a:cxn ang="0">
                    <a:pos x="384" y="0"/>
                  </a:cxn>
                  <a:cxn ang="0">
                    <a:pos x="384" y="6"/>
                  </a:cxn>
                </a:cxnLst>
                <a:rect l="0" t="0" r="r" b="b"/>
                <a:pathLst>
                  <a:path w="384" h="130">
                    <a:moveTo>
                      <a:pt x="384" y="6"/>
                    </a:moveTo>
                    <a:lnTo>
                      <a:pt x="0" y="130"/>
                    </a:lnTo>
                    <a:lnTo>
                      <a:pt x="0" y="128"/>
                    </a:lnTo>
                    <a:lnTo>
                      <a:pt x="0" y="127"/>
                    </a:lnTo>
                    <a:lnTo>
                      <a:pt x="384" y="0"/>
                    </a:lnTo>
                    <a:lnTo>
                      <a:pt x="384" y="6"/>
                    </a:lnTo>
                    <a:close/>
                  </a:path>
                </a:pathLst>
              </a:custGeom>
              <a:solidFill>
                <a:srgbClr val="E1582C"/>
              </a:solidFill>
              <a:ln w="9525">
                <a:noFill/>
                <a:round/>
                <a:headEnd/>
                <a:tailEnd/>
              </a:ln>
            </p:spPr>
            <p:txBody>
              <a:bodyPr/>
              <a:lstStyle/>
              <a:p>
                <a:endParaRPr lang="pt-BR"/>
              </a:p>
            </p:txBody>
          </p:sp>
          <p:sp>
            <p:nvSpPr>
              <p:cNvPr id="356898" name="Freeform 546"/>
              <p:cNvSpPr>
                <a:spLocks/>
              </p:cNvSpPr>
              <p:nvPr/>
            </p:nvSpPr>
            <p:spPr bwMode="auto">
              <a:xfrm>
                <a:off x="1782" y="3141"/>
                <a:ext cx="384" cy="130"/>
              </a:xfrm>
              <a:custGeom>
                <a:avLst/>
                <a:gdLst/>
                <a:ahLst/>
                <a:cxnLst>
                  <a:cxn ang="0">
                    <a:pos x="384" y="6"/>
                  </a:cxn>
                  <a:cxn ang="0">
                    <a:pos x="0" y="130"/>
                  </a:cxn>
                  <a:cxn ang="0">
                    <a:pos x="0" y="129"/>
                  </a:cxn>
                  <a:cxn ang="0">
                    <a:pos x="0" y="125"/>
                  </a:cxn>
                  <a:cxn ang="0">
                    <a:pos x="384" y="0"/>
                  </a:cxn>
                  <a:cxn ang="0">
                    <a:pos x="384" y="6"/>
                  </a:cxn>
                </a:cxnLst>
                <a:rect l="0" t="0" r="r" b="b"/>
                <a:pathLst>
                  <a:path w="384" h="130">
                    <a:moveTo>
                      <a:pt x="384" y="6"/>
                    </a:moveTo>
                    <a:lnTo>
                      <a:pt x="0" y="130"/>
                    </a:lnTo>
                    <a:lnTo>
                      <a:pt x="0" y="129"/>
                    </a:lnTo>
                    <a:lnTo>
                      <a:pt x="0" y="125"/>
                    </a:lnTo>
                    <a:lnTo>
                      <a:pt x="384" y="0"/>
                    </a:lnTo>
                    <a:lnTo>
                      <a:pt x="384" y="6"/>
                    </a:lnTo>
                    <a:close/>
                  </a:path>
                </a:pathLst>
              </a:custGeom>
              <a:solidFill>
                <a:srgbClr val="E1582C"/>
              </a:solidFill>
              <a:ln w="9525">
                <a:noFill/>
                <a:round/>
                <a:headEnd/>
                <a:tailEnd/>
              </a:ln>
            </p:spPr>
            <p:txBody>
              <a:bodyPr/>
              <a:lstStyle/>
              <a:p>
                <a:endParaRPr lang="pt-BR"/>
              </a:p>
            </p:txBody>
          </p:sp>
          <p:sp>
            <p:nvSpPr>
              <p:cNvPr id="356899" name="Freeform 547"/>
              <p:cNvSpPr>
                <a:spLocks/>
              </p:cNvSpPr>
              <p:nvPr/>
            </p:nvSpPr>
            <p:spPr bwMode="auto">
              <a:xfrm>
                <a:off x="1782" y="3139"/>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1582C"/>
              </a:solidFill>
              <a:ln w="9525">
                <a:noFill/>
                <a:round/>
                <a:headEnd/>
                <a:tailEnd/>
              </a:ln>
            </p:spPr>
            <p:txBody>
              <a:bodyPr/>
              <a:lstStyle/>
              <a:p>
                <a:endParaRPr lang="pt-BR"/>
              </a:p>
            </p:txBody>
          </p:sp>
          <p:sp>
            <p:nvSpPr>
              <p:cNvPr id="356900" name="Freeform 548"/>
              <p:cNvSpPr>
                <a:spLocks/>
              </p:cNvSpPr>
              <p:nvPr/>
            </p:nvSpPr>
            <p:spPr bwMode="auto">
              <a:xfrm>
                <a:off x="1782" y="3135"/>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1572C"/>
              </a:solidFill>
              <a:ln w="9525">
                <a:noFill/>
                <a:round/>
                <a:headEnd/>
                <a:tailEnd/>
              </a:ln>
            </p:spPr>
            <p:txBody>
              <a:bodyPr/>
              <a:lstStyle/>
              <a:p>
                <a:endParaRPr lang="pt-BR"/>
              </a:p>
            </p:txBody>
          </p:sp>
          <p:sp>
            <p:nvSpPr>
              <p:cNvPr id="356901" name="Freeform 549"/>
              <p:cNvSpPr>
                <a:spLocks/>
              </p:cNvSpPr>
              <p:nvPr/>
            </p:nvSpPr>
            <p:spPr bwMode="auto">
              <a:xfrm>
                <a:off x="1782" y="3133"/>
                <a:ext cx="384" cy="131"/>
              </a:xfrm>
              <a:custGeom>
                <a:avLst/>
                <a:gdLst/>
                <a:ahLst/>
                <a:cxnLst>
                  <a:cxn ang="0">
                    <a:pos x="384" y="6"/>
                  </a:cxn>
                  <a:cxn ang="0">
                    <a:pos x="0" y="131"/>
                  </a:cxn>
                  <a:cxn ang="0">
                    <a:pos x="0" y="127"/>
                  </a:cxn>
                  <a:cxn ang="0">
                    <a:pos x="0" y="125"/>
                  </a:cxn>
                  <a:cxn ang="0">
                    <a:pos x="384" y="0"/>
                  </a:cxn>
                  <a:cxn ang="0">
                    <a:pos x="384" y="6"/>
                  </a:cxn>
                </a:cxnLst>
                <a:rect l="0" t="0" r="r" b="b"/>
                <a:pathLst>
                  <a:path w="384" h="131">
                    <a:moveTo>
                      <a:pt x="384" y="6"/>
                    </a:moveTo>
                    <a:lnTo>
                      <a:pt x="0" y="131"/>
                    </a:lnTo>
                    <a:lnTo>
                      <a:pt x="0" y="127"/>
                    </a:lnTo>
                    <a:lnTo>
                      <a:pt x="0" y="125"/>
                    </a:lnTo>
                    <a:lnTo>
                      <a:pt x="384" y="0"/>
                    </a:lnTo>
                    <a:lnTo>
                      <a:pt x="384" y="6"/>
                    </a:lnTo>
                    <a:close/>
                  </a:path>
                </a:pathLst>
              </a:custGeom>
              <a:solidFill>
                <a:srgbClr val="E1562C"/>
              </a:solidFill>
              <a:ln w="9525">
                <a:noFill/>
                <a:round/>
                <a:headEnd/>
                <a:tailEnd/>
              </a:ln>
            </p:spPr>
            <p:txBody>
              <a:bodyPr/>
              <a:lstStyle/>
              <a:p>
                <a:endParaRPr lang="pt-BR"/>
              </a:p>
            </p:txBody>
          </p:sp>
          <p:sp>
            <p:nvSpPr>
              <p:cNvPr id="356902" name="Freeform 550"/>
              <p:cNvSpPr>
                <a:spLocks/>
              </p:cNvSpPr>
              <p:nvPr/>
            </p:nvSpPr>
            <p:spPr bwMode="auto">
              <a:xfrm>
                <a:off x="1782" y="3129"/>
                <a:ext cx="384" cy="131"/>
              </a:xfrm>
              <a:custGeom>
                <a:avLst/>
                <a:gdLst/>
                <a:ahLst/>
                <a:cxnLst>
                  <a:cxn ang="0">
                    <a:pos x="384" y="6"/>
                  </a:cxn>
                  <a:cxn ang="0">
                    <a:pos x="0" y="131"/>
                  </a:cxn>
                  <a:cxn ang="0">
                    <a:pos x="0" y="129"/>
                  </a:cxn>
                  <a:cxn ang="0">
                    <a:pos x="0" y="127"/>
                  </a:cxn>
                  <a:cxn ang="0">
                    <a:pos x="384" y="0"/>
                  </a:cxn>
                  <a:cxn ang="0">
                    <a:pos x="384" y="6"/>
                  </a:cxn>
                </a:cxnLst>
                <a:rect l="0" t="0" r="r" b="b"/>
                <a:pathLst>
                  <a:path w="384" h="131">
                    <a:moveTo>
                      <a:pt x="384" y="6"/>
                    </a:moveTo>
                    <a:lnTo>
                      <a:pt x="0" y="131"/>
                    </a:lnTo>
                    <a:lnTo>
                      <a:pt x="0" y="129"/>
                    </a:lnTo>
                    <a:lnTo>
                      <a:pt x="0" y="127"/>
                    </a:lnTo>
                    <a:lnTo>
                      <a:pt x="384" y="0"/>
                    </a:lnTo>
                    <a:lnTo>
                      <a:pt x="384" y="6"/>
                    </a:lnTo>
                    <a:close/>
                  </a:path>
                </a:pathLst>
              </a:custGeom>
              <a:solidFill>
                <a:srgbClr val="E1552C"/>
              </a:solidFill>
              <a:ln w="9525">
                <a:noFill/>
                <a:round/>
                <a:headEnd/>
                <a:tailEnd/>
              </a:ln>
            </p:spPr>
            <p:txBody>
              <a:bodyPr/>
              <a:lstStyle/>
              <a:p>
                <a:endParaRPr lang="pt-BR"/>
              </a:p>
            </p:txBody>
          </p:sp>
          <p:sp>
            <p:nvSpPr>
              <p:cNvPr id="356903" name="Freeform 551"/>
              <p:cNvSpPr>
                <a:spLocks/>
              </p:cNvSpPr>
              <p:nvPr/>
            </p:nvSpPr>
            <p:spPr bwMode="auto">
              <a:xfrm>
                <a:off x="1782" y="3128"/>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0542C"/>
              </a:solidFill>
              <a:ln w="9525">
                <a:noFill/>
                <a:round/>
                <a:headEnd/>
                <a:tailEnd/>
              </a:ln>
            </p:spPr>
            <p:txBody>
              <a:bodyPr/>
              <a:lstStyle/>
              <a:p>
                <a:endParaRPr lang="pt-BR"/>
              </a:p>
            </p:txBody>
          </p:sp>
          <p:sp>
            <p:nvSpPr>
              <p:cNvPr id="356904" name="Freeform 552"/>
              <p:cNvSpPr>
                <a:spLocks/>
              </p:cNvSpPr>
              <p:nvPr/>
            </p:nvSpPr>
            <p:spPr bwMode="auto">
              <a:xfrm>
                <a:off x="1782" y="3126"/>
                <a:ext cx="384" cy="130"/>
              </a:xfrm>
              <a:custGeom>
                <a:avLst/>
                <a:gdLst/>
                <a:ahLst/>
                <a:cxnLst>
                  <a:cxn ang="0">
                    <a:pos x="384" y="3"/>
                  </a:cxn>
                  <a:cxn ang="0">
                    <a:pos x="0" y="130"/>
                  </a:cxn>
                  <a:cxn ang="0">
                    <a:pos x="0" y="126"/>
                  </a:cxn>
                  <a:cxn ang="0">
                    <a:pos x="2" y="124"/>
                  </a:cxn>
                  <a:cxn ang="0">
                    <a:pos x="384" y="0"/>
                  </a:cxn>
                  <a:cxn ang="0">
                    <a:pos x="384" y="3"/>
                  </a:cxn>
                </a:cxnLst>
                <a:rect l="0" t="0" r="r" b="b"/>
                <a:pathLst>
                  <a:path w="384" h="130">
                    <a:moveTo>
                      <a:pt x="384" y="3"/>
                    </a:moveTo>
                    <a:lnTo>
                      <a:pt x="0" y="130"/>
                    </a:lnTo>
                    <a:lnTo>
                      <a:pt x="0" y="126"/>
                    </a:lnTo>
                    <a:lnTo>
                      <a:pt x="2" y="124"/>
                    </a:lnTo>
                    <a:lnTo>
                      <a:pt x="384" y="0"/>
                    </a:lnTo>
                    <a:lnTo>
                      <a:pt x="384" y="3"/>
                    </a:lnTo>
                    <a:close/>
                  </a:path>
                </a:pathLst>
              </a:custGeom>
              <a:solidFill>
                <a:srgbClr val="E0542C"/>
              </a:solidFill>
              <a:ln w="9525">
                <a:noFill/>
                <a:round/>
                <a:headEnd/>
                <a:tailEnd/>
              </a:ln>
            </p:spPr>
            <p:txBody>
              <a:bodyPr/>
              <a:lstStyle/>
              <a:p>
                <a:endParaRPr lang="pt-BR"/>
              </a:p>
            </p:txBody>
          </p:sp>
          <p:sp>
            <p:nvSpPr>
              <p:cNvPr id="356905" name="Freeform 553"/>
              <p:cNvSpPr>
                <a:spLocks/>
              </p:cNvSpPr>
              <p:nvPr/>
            </p:nvSpPr>
            <p:spPr bwMode="auto">
              <a:xfrm>
                <a:off x="1782" y="3122"/>
                <a:ext cx="384" cy="130"/>
              </a:xfrm>
              <a:custGeom>
                <a:avLst/>
                <a:gdLst/>
                <a:ahLst/>
                <a:cxnLst>
                  <a:cxn ang="0">
                    <a:pos x="384" y="6"/>
                  </a:cxn>
                  <a:cxn ang="0">
                    <a:pos x="0" y="130"/>
                  </a:cxn>
                  <a:cxn ang="0">
                    <a:pos x="2" y="128"/>
                  </a:cxn>
                  <a:cxn ang="0">
                    <a:pos x="2" y="124"/>
                  </a:cxn>
                  <a:cxn ang="0">
                    <a:pos x="384" y="0"/>
                  </a:cxn>
                  <a:cxn ang="0">
                    <a:pos x="384" y="6"/>
                  </a:cxn>
                </a:cxnLst>
                <a:rect l="0" t="0" r="r" b="b"/>
                <a:pathLst>
                  <a:path w="384" h="130">
                    <a:moveTo>
                      <a:pt x="384" y="6"/>
                    </a:moveTo>
                    <a:lnTo>
                      <a:pt x="0" y="130"/>
                    </a:lnTo>
                    <a:lnTo>
                      <a:pt x="2" y="128"/>
                    </a:lnTo>
                    <a:lnTo>
                      <a:pt x="2" y="124"/>
                    </a:lnTo>
                    <a:lnTo>
                      <a:pt x="384" y="0"/>
                    </a:lnTo>
                    <a:lnTo>
                      <a:pt x="384" y="6"/>
                    </a:lnTo>
                    <a:close/>
                  </a:path>
                </a:pathLst>
              </a:custGeom>
              <a:solidFill>
                <a:srgbClr val="E0542C"/>
              </a:solidFill>
              <a:ln w="9525">
                <a:noFill/>
                <a:round/>
                <a:headEnd/>
                <a:tailEnd/>
              </a:ln>
            </p:spPr>
            <p:txBody>
              <a:bodyPr/>
              <a:lstStyle/>
              <a:p>
                <a:endParaRPr lang="pt-BR"/>
              </a:p>
            </p:txBody>
          </p:sp>
          <p:sp>
            <p:nvSpPr>
              <p:cNvPr id="356906" name="Freeform 554"/>
              <p:cNvSpPr>
                <a:spLocks/>
              </p:cNvSpPr>
              <p:nvPr/>
            </p:nvSpPr>
            <p:spPr bwMode="auto">
              <a:xfrm>
                <a:off x="1784" y="3120"/>
                <a:ext cx="382" cy="130"/>
              </a:xfrm>
              <a:custGeom>
                <a:avLst/>
                <a:gdLst/>
                <a:ahLst/>
                <a:cxnLst>
                  <a:cxn ang="0">
                    <a:pos x="382" y="6"/>
                  </a:cxn>
                  <a:cxn ang="0">
                    <a:pos x="0" y="130"/>
                  </a:cxn>
                  <a:cxn ang="0">
                    <a:pos x="0" y="126"/>
                  </a:cxn>
                  <a:cxn ang="0">
                    <a:pos x="0" y="125"/>
                  </a:cxn>
                  <a:cxn ang="0">
                    <a:pos x="382" y="0"/>
                  </a:cxn>
                  <a:cxn ang="0">
                    <a:pos x="382" y="6"/>
                  </a:cxn>
                </a:cxnLst>
                <a:rect l="0" t="0" r="r" b="b"/>
                <a:pathLst>
                  <a:path w="382" h="130">
                    <a:moveTo>
                      <a:pt x="382" y="6"/>
                    </a:moveTo>
                    <a:lnTo>
                      <a:pt x="0" y="130"/>
                    </a:lnTo>
                    <a:lnTo>
                      <a:pt x="0" y="126"/>
                    </a:lnTo>
                    <a:lnTo>
                      <a:pt x="0" y="125"/>
                    </a:lnTo>
                    <a:lnTo>
                      <a:pt x="382" y="0"/>
                    </a:lnTo>
                    <a:lnTo>
                      <a:pt x="382" y="6"/>
                    </a:lnTo>
                    <a:close/>
                  </a:path>
                </a:pathLst>
              </a:custGeom>
              <a:solidFill>
                <a:srgbClr val="E0532C"/>
              </a:solidFill>
              <a:ln w="9525">
                <a:noFill/>
                <a:round/>
                <a:headEnd/>
                <a:tailEnd/>
              </a:ln>
            </p:spPr>
            <p:txBody>
              <a:bodyPr/>
              <a:lstStyle/>
              <a:p>
                <a:endParaRPr lang="pt-BR"/>
              </a:p>
            </p:txBody>
          </p:sp>
          <p:sp>
            <p:nvSpPr>
              <p:cNvPr id="356907" name="Freeform 555"/>
              <p:cNvSpPr>
                <a:spLocks/>
              </p:cNvSpPr>
              <p:nvPr/>
            </p:nvSpPr>
            <p:spPr bwMode="auto">
              <a:xfrm>
                <a:off x="1784" y="3118"/>
                <a:ext cx="382" cy="128"/>
              </a:xfrm>
              <a:custGeom>
                <a:avLst/>
                <a:gdLst/>
                <a:ahLst/>
                <a:cxnLst>
                  <a:cxn ang="0">
                    <a:pos x="382" y="4"/>
                  </a:cxn>
                  <a:cxn ang="0">
                    <a:pos x="0" y="128"/>
                  </a:cxn>
                  <a:cxn ang="0">
                    <a:pos x="0" y="127"/>
                  </a:cxn>
                  <a:cxn ang="0">
                    <a:pos x="0" y="125"/>
                  </a:cxn>
                  <a:cxn ang="0">
                    <a:pos x="382" y="0"/>
                  </a:cxn>
                  <a:cxn ang="0">
                    <a:pos x="382" y="4"/>
                  </a:cxn>
                </a:cxnLst>
                <a:rect l="0" t="0" r="r" b="b"/>
                <a:pathLst>
                  <a:path w="382" h="128">
                    <a:moveTo>
                      <a:pt x="382" y="4"/>
                    </a:moveTo>
                    <a:lnTo>
                      <a:pt x="0" y="128"/>
                    </a:lnTo>
                    <a:lnTo>
                      <a:pt x="0" y="127"/>
                    </a:lnTo>
                    <a:lnTo>
                      <a:pt x="0" y="125"/>
                    </a:lnTo>
                    <a:lnTo>
                      <a:pt x="382" y="0"/>
                    </a:lnTo>
                    <a:lnTo>
                      <a:pt x="382" y="4"/>
                    </a:lnTo>
                    <a:close/>
                  </a:path>
                </a:pathLst>
              </a:custGeom>
              <a:solidFill>
                <a:srgbClr val="E0522C"/>
              </a:solidFill>
              <a:ln w="9525">
                <a:noFill/>
                <a:round/>
                <a:headEnd/>
                <a:tailEnd/>
              </a:ln>
            </p:spPr>
            <p:txBody>
              <a:bodyPr/>
              <a:lstStyle/>
              <a:p>
                <a:endParaRPr lang="pt-BR"/>
              </a:p>
            </p:txBody>
          </p:sp>
          <p:sp>
            <p:nvSpPr>
              <p:cNvPr id="356908" name="Freeform 556"/>
              <p:cNvSpPr>
                <a:spLocks/>
              </p:cNvSpPr>
              <p:nvPr/>
            </p:nvSpPr>
            <p:spPr bwMode="auto">
              <a:xfrm>
                <a:off x="1784" y="3114"/>
                <a:ext cx="382" cy="131"/>
              </a:xfrm>
              <a:custGeom>
                <a:avLst/>
                <a:gdLst/>
                <a:ahLst/>
                <a:cxnLst>
                  <a:cxn ang="0">
                    <a:pos x="382" y="6"/>
                  </a:cxn>
                  <a:cxn ang="0">
                    <a:pos x="0" y="131"/>
                  </a:cxn>
                  <a:cxn ang="0">
                    <a:pos x="0" y="129"/>
                  </a:cxn>
                  <a:cxn ang="0">
                    <a:pos x="0" y="125"/>
                  </a:cxn>
                  <a:cxn ang="0">
                    <a:pos x="382" y="0"/>
                  </a:cxn>
                  <a:cxn ang="0">
                    <a:pos x="382" y="6"/>
                  </a:cxn>
                </a:cxnLst>
                <a:rect l="0" t="0" r="r" b="b"/>
                <a:pathLst>
                  <a:path w="382" h="131">
                    <a:moveTo>
                      <a:pt x="382" y="6"/>
                    </a:moveTo>
                    <a:lnTo>
                      <a:pt x="0" y="131"/>
                    </a:lnTo>
                    <a:lnTo>
                      <a:pt x="0" y="129"/>
                    </a:lnTo>
                    <a:lnTo>
                      <a:pt x="0" y="125"/>
                    </a:lnTo>
                    <a:lnTo>
                      <a:pt x="382" y="0"/>
                    </a:lnTo>
                    <a:lnTo>
                      <a:pt x="382" y="6"/>
                    </a:lnTo>
                    <a:close/>
                  </a:path>
                </a:pathLst>
              </a:custGeom>
              <a:solidFill>
                <a:srgbClr val="E0522C"/>
              </a:solidFill>
              <a:ln w="9525">
                <a:noFill/>
                <a:round/>
                <a:headEnd/>
                <a:tailEnd/>
              </a:ln>
            </p:spPr>
            <p:txBody>
              <a:bodyPr/>
              <a:lstStyle/>
              <a:p>
                <a:endParaRPr lang="pt-BR"/>
              </a:p>
            </p:txBody>
          </p:sp>
          <p:sp>
            <p:nvSpPr>
              <p:cNvPr id="356909" name="Freeform 557"/>
              <p:cNvSpPr>
                <a:spLocks/>
              </p:cNvSpPr>
              <p:nvPr/>
            </p:nvSpPr>
            <p:spPr bwMode="auto">
              <a:xfrm>
                <a:off x="1784" y="3112"/>
                <a:ext cx="382" cy="131"/>
              </a:xfrm>
              <a:custGeom>
                <a:avLst/>
                <a:gdLst/>
                <a:ahLst/>
                <a:cxnLst>
                  <a:cxn ang="0">
                    <a:pos x="382" y="6"/>
                  </a:cxn>
                  <a:cxn ang="0">
                    <a:pos x="0" y="131"/>
                  </a:cxn>
                  <a:cxn ang="0">
                    <a:pos x="0" y="127"/>
                  </a:cxn>
                  <a:cxn ang="0">
                    <a:pos x="0" y="125"/>
                  </a:cxn>
                  <a:cxn ang="0">
                    <a:pos x="382" y="0"/>
                  </a:cxn>
                  <a:cxn ang="0">
                    <a:pos x="382" y="6"/>
                  </a:cxn>
                </a:cxnLst>
                <a:rect l="0" t="0" r="r" b="b"/>
                <a:pathLst>
                  <a:path w="382" h="131">
                    <a:moveTo>
                      <a:pt x="382" y="6"/>
                    </a:moveTo>
                    <a:lnTo>
                      <a:pt x="0" y="131"/>
                    </a:lnTo>
                    <a:lnTo>
                      <a:pt x="0" y="127"/>
                    </a:lnTo>
                    <a:lnTo>
                      <a:pt x="0" y="125"/>
                    </a:lnTo>
                    <a:lnTo>
                      <a:pt x="382" y="0"/>
                    </a:lnTo>
                    <a:lnTo>
                      <a:pt x="382" y="6"/>
                    </a:lnTo>
                    <a:close/>
                  </a:path>
                </a:pathLst>
              </a:custGeom>
              <a:solidFill>
                <a:srgbClr val="E0512C"/>
              </a:solidFill>
              <a:ln w="9525">
                <a:noFill/>
                <a:round/>
                <a:headEnd/>
                <a:tailEnd/>
              </a:ln>
            </p:spPr>
            <p:txBody>
              <a:bodyPr/>
              <a:lstStyle/>
              <a:p>
                <a:endParaRPr lang="pt-BR"/>
              </a:p>
            </p:txBody>
          </p:sp>
          <p:sp>
            <p:nvSpPr>
              <p:cNvPr id="356910" name="Freeform 558"/>
              <p:cNvSpPr>
                <a:spLocks/>
              </p:cNvSpPr>
              <p:nvPr/>
            </p:nvSpPr>
            <p:spPr bwMode="auto">
              <a:xfrm>
                <a:off x="1784" y="3110"/>
                <a:ext cx="382" cy="129"/>
              </a:xfrm>
              <a:custGeom>
                <a:avLst/>
                <a:gdLst/>
                <a:ahLst/>
                <a:cxnLst>
                  <a:cxn ang="0">
                    <a:pos x="382" y="4"/>
                  </a:cxn>
                  <a:cxn ang="0">
                    <a:pos x="0" y="129"/>
                  </a:cxn>
                  <a:cxn ang="0">
                    <a:pos x="0" y="127"/>
                  </a:cxn>
                  <a:cxn ang="0">
                    <a:pos x="0" y="123"/>
                  </a:cxn>
                  <a:cxn ang="0">
                    <a:pos x="382" y="0"/>
                  </a:cxn>
                  <a:cxn ang="0">
                    <a:pos x="382" y="4"/>
                  </a:cxn>
                </a:cxnLst>
                <a:rect l="0" t="0" r="r" b="b"/>
                <a:pathLst>
                  <a:path w="382" h="129">
                    <a:moveTo>
                      <a:pt x="382" y="4"/>
                    </a:moveTo>
                    <a:lnTo>
                      <a:pt x="0" y="129"/>
                    </a:lnTo>
                    <a:lnTo>
                      <a:pt x="0" y="127"/>
                    </a:lnTo>
                    <a:lnTo>
                      <a:pt x="0" y="123"/>
                    </a:lnTo>
                    <a:lnTo>
                      <a:pt x="382" y="0"/>
                    </a:lnTo>
                    <a:lnTo>
                      <a:pt x="382" y="4"/>
                    </a:lnTo>
                    <a:close/>
                  </a:path>
                </a:pathLst>
              </a:custGeom>
              <a:solidFill>
                <a:srgbClr val="E0512C"/>
              </a:solidFill>
              <a:ln w="9525">
                <a:noFill/>
                <a:round/>
                <a:headEnd/>
                <a:tailEnd/>
              </a:ln>
            </p:spPr>
            <p:txBody>
              <a:bodyPr/>
              <a:lstStyle/>
              <a:p>
                <a:endParaRPr lang="pt-BR"/>
              </a:p>
            </p:txBody>
          </p:sp>
          <p:sp>
            <p:nvSpPr>
              <p:cNvPr id="356911" name="Freeform 559"/>
              <p:cNvSpPr>
                <a:spLocks/>
              </p:cNvSpPr>
              <p:nvPr/>
            </p:nvSpPr>
            <p:spPr bwMode="auto">
              <a:xfrm>
                <a:off x="1784" y="3106"/>
                <a:ext cx="382" cy="131"/>
              </a:xfrm>
              <a:custGeom>
                <a:avLst/>
                <a:gdLst/>
                <a:ahLst/>
                <a:cxnLst>
                  <a:cxn ang="0">
                    <a:pos x="382" y="6"/>
                  </a:cxn>
                  <a:cxn ang="0">
                    <a:pos x="0" y="131"/>
                  </a:cxn>
                  <a:cxn ang="0">
                    <a:pos x="0" y="127"/>
                  </a:cxn>
                  <a:cxn ang="0">
                    <a:pos x="2" y="125"/>
                  </a:cxn>
                  <a:cxn ang="0">
                    <a:pos x="382" y="0"/>
                  </a:cxn>
                  <a:cxn ang="0">
                    <a:pos x="382" y="6"/>
                  </a:cxn>
                </a:cxnLst>
                <a:rect l="0" t="0" r="r" b="b"/>
                <a:pathLst>
                  <a:path w="382" h="131">
                    <a:moveTo>
                      <a:pt x="382" y="6"/>
                    </a:moveTo>
                    <a:lnTo>
                      <a:pt x="0" y="131"/>
                    </a:lnTo>
                    <a:lnTo>
                      <a:pt x="0" y="127"/>
                    </a:lnTo>
                    <a:lnTo>
                      <a:pt x="2" y="125"/>
                    </a:lnTo>
                    <a:lnTo>
                      <a:pt x="382" y="0"/>
                    </a:lnTo>
                    <a:lnTo>
                      <a:pt x="382" y="6"/>
                    </a:lnTo>
                    <a:close/>
                  </a:path>
                </a:pathLst>
              </a:custGeom>
              <a:solidFill>
                <a:srgbClr val="E0502C"/>
              </a:solidFill>
              <a:ln w="9525">
                <a:noFill/>
                <a:round/>
                <a:headEnd/>
                <a:tailEnd/>
              </a:ln>
            </p:spPr>
            <p:txBody>
              <a:bodyPr/>
              <a:lstStyle/>
              <a:p>
                <a:endParaRPr lang="pt-BR"/>
              </a:p>
            </p:txBody>
          </p:sp>
          <p:sp>
            <p:nvSpPr>
              <p:cNvPr id="356912" name="Freeform 560"/>
              <p:cNvSpPr>
                <a:spLocks/>
              </p:cNvSpPr>
              <p:nvPr/>
            </p:nvSpPr>
            <p:spPr bwMode="auto">
              <a:xfrm>
                <a:off x="1784" y="3104"/>
                <a:ext cx="382" cy="129"/>
              </a:xfrm>
              <a:custGeom>
                <a:avLst/>
                <a:gdLst/>
                <a:ahLst/>
                <a:cxnLst>
                  <a:cxn ang="0">
                    <a:pos x="382" y="6"/>
                  </a:cxn>
                  <a:cxn ang="0">
                    <a:pos x="0" y="129"/>
                  </a:cxn>
                  <a:cxn ang="0">
                    <a:pos x="2" y="127"/>
                  </a:cxn>
                  <a:cxn ang="0">
                    <a:pos x="2" y="123"/>
                  </a:cxn>
                  <a:cxn ang="0">
                    <a:pos x="382" y="0"/>
                  </a:cxn>
                  <a:cxn ang="0">
                    <a:pos x="382" y="6"/>
                  </a:cxn>
                </a:cxnLst>
                <a:rect l="0" t="0" r="r" b="b"/>
                <a:pathLst>
                  <a:path w="382" h="129">
                    <a:moveTo>
                      <a:pt x="382" y="6"/>
                    </a:moveTo>
                    <a:lnTo>
                      <a:pt x="0" y="129"/>
                    </a:lnTo>
                    <a:lnTo>
                      <a:pt x="2" y="127"/>
                    </a:lnTo>
                    <a:lnTo>
                      <a:pt x="2" y="123"/>
                    </a:lnTo>
                    <a:lnTo>
                      <a:pt x="382" y="0"/>
                    </a:lnTo>
                    <a:lnTo>
                      <a:pt x="382" y="6"/>
                    </a:lnTo>
                    <a:close/>
                  </a:path>
                </a:pathLst>
              </a:custGeom>
              <a:solidFill>
                <a:srgbClr val="E04F2C"/>
              </a:solidFill>
              <a:ln w="9525">
                <a:noFill/>
                <a:round/>
                <a:headEnd/>
                <a:tailEnd/>
              </a:ln>
            </p:spPr>
            <p:txBody>
              <a:bodyPr/>
              <a:lstStyle/>
              <a:p>
                <a:endParaRPr lang="pt-BR"/>
              </a:p>
            </p:txBody>
          </p:sp>
          <p:sp>
            <p:nvSpPr>
              <p:cNvPr id="356913" name="Freeform 561"/>
              <p:cNvSpPr>
                <a:spLocks/>
              </p:cNvSpPr>
              <p:nvPr/>
            </p:nvSpPr>
            <p:spPr bwMode="auto">
              <a:xfrm>
                <a:off x="1786" y="3101"/>
                <a:ext cx="380" cy="130"/>
              </a:xfrm>
              <a:custGeom>
                <a:avLst/>
                <a:gdLst/>
                <a:ahLst/>
                <a:cxnLst>
                  <a:cxn ang="0">
                    <a:pos x="380" y="5"/>
                  </a:cxn>
                  <a:cxn ang="0">
                    <a:pos x="0" y="130"/>
                  </a:cxn>
                  <a:cxn ang="0">
                    <a:pos x="0" y="126"/>
                  </a:cxn>
                  <a:cxn ang="0">
                    <a:pos x="0" y="124"/>
                  </a:cxn>
                  <a:cxn ang="0">
                    <a:pos x="380" y="0"/>
                  </a:cxn>
                  <a:cxn ang="0">
                    <a:pos x="380" y="5"/>
                  </a:cxn>
                </a:cxnLst>
                <a:rect l="0" t="0" r="r" b="b"/>
                <a:pathLst>
                  <a:path w="380" h="130">
                    <a:moveTo>
                      <a:pt x="380" y="5"/>
                    </a:moveTo>
                    <a:lnTo>
                      <a:pt x="0" y="130"/>
                    </a:lnTo>
                    <a:lnTo>
                      <a:pt x="0" y="126"/>
                    </a:lnTo>
                    <a:lnTo>
                      <a:pt x="0" y="124"/>
                    </a:lnTo>
                    <a:lnTo>
                      <a:pt x="380" y="0"/>
                    </a:lnTo>
                    <a:lnTo>
                      <a:pt x="380" y="5"/>
                    </a:lnTo>
                    <a:close/>
                  </a:path>
                </a:pathLst>
              </a:custGeom>
              <a:solidFill>
                <a:srgbClr val="E04F2C"/>
              </a:solidFill>
              <a:ln w="9525">
                <a:noFill/>
                <a:round/>
                <a:headEnd/>
                <a:tailEnd/>
              </a:ln>
            </p:spPr>
            <p:txBody>
              <a:bodyPr/>
              <a:lstStyle/>
              <a:p>
                <a:endParaRPr lang="pt-BR"/>
              </a:p>
            </p:txBody>
          </p:sp>
          <p:sp>
            <p:nvSpPr>
              <p:cNvPr id="356914" name="Freeform 562"/>
              <p:cNvSpPr>
                <a:spLocks/>
              </p:cNvSpPr>
              <p:nvPr/>
            </p:nvSpPr>
            <p:spPr bwMode="auto">
              <a:xfrm>
                <a:off x="1786" y="3099"/>
                <a:ext cx="380" cy="128"/>
              </a:xfrm>
              <a:custGeom>
                <a:avLst/>
                <a:gdLst/>
                <a:ahLst/>
                <a:cxnLst>
                  <a:cxn ang="0">
                    <a:pos x="380" y="5"/>
                  </a:cxn>
                  <a:cxn ang="0">
                    <a:pos x="0" y="128"/>
                  </a:cxn>
                  <a:cxn ang="0">
                    <a:pos x="0" y="126"/>
                  </a:cxn>
                  <a:cxn ang="0">
                    <a:pos x="0" y="124"/>
                  </a:cxn>
                  <a:cxn ang="0">
                    <a:pos x="380" y="0"/>
                  </a:cxn>
                  <a:cxn ang="0">
                    <a:pos x="380" y="5"/>
                  </a:cxn>
                </a:cxnLst>
                <a:rect l="0" t="0" r="r" b="b"/>
                <a:pathLst>
                  <a:path w="380" h="128">
                    <a:moveTo>
                      <a:pt x="380" y="5"/>
                    </a:moveTo>
                    <a:lnTo>
                      <a:pt x="0" y="128"/>
                    </a:lnTo>
                    <a:lnTo>
                      <a:pt x="0" y="126"/>
                    </a:lnTo>
                    <a:lnTo>
                      <a:pt x="0" y="124"/>
                    </a:lnTo>
                    <a:lnTo>
                      <a:pt x="380" y="0"/>
                    </a:lnTo>
                    <a:lnTo>
                      <a:pt x="380" y="5"/>
                    </a:lnTo>
                    <a:close/>
                  </a:path>
                </a:pathLst>
              </a:custGeom>
              <a:solidFill>
                <a:srgbClr val="E04E2C"/>
              </a:solidFill>
              <a:ln w="9525">
                <a:noFill/>
                <a:round/>
                <a:headEnd/>
                <a:tailEnd/>
              </a:ln>
            </p:spPr>
            <p:txBody>
              <a:bodyPr/>
              <a:lstStyle/>
              <a:p>
                <a:endParaRPr lang="pt-BR"/>
              </a:p>
            </p:txBody>
          </p:sp>
          <p:sp>
            <p:nvSpPr>
              <p:cNvPr id="356915" name="Freeform 563"/>
              <p:cNvSpPr>
                <a:spLocks/>
              </p:cNvSpPr>
              <p:nvPr/>
            </p:nvSpPr>
            <p:spPr bwMode="auto">
              <a:xfrm>
                <a:off x="1786" y="3097"/>
                <a:ext cx="380" cy="128"/>
              </a:xfrm>
              <a:custGeom>
                <a:avLst/>
                <a:gdLst/>
                <a:ahLst/>
                <a:cxnLst>
                  <a:cxn ang="0">
                    <a:pos x="380" y="4"/>
                  </a:cxn>
                  <a:cxn ang="0">
                    <a:pos x="0" y="128"/>
                  </a:cxn>
                  <a:cxn ang="0">
                    <a:pos x="0" y="126"/>
                  </a:cxn>
                  <a:cxn ang="0">
                    <a:pos x="2" y="123"/>
                  </a:cxn>
                  <a:cxn ang="0">
                    <a:pos x="380" y="0"/>
                  </a:cxn>
                  <a:cxn ang="0">
                    <a:pos x="380" y="4"/>
                  </a:cxn>
                </a:cxnLst>
                <a:rect l="0" t="0" r="r" b="b"/>
                <a:pathLst>
                  <a:path w="380" h="128">
                    <a:moveTo>
                      <a:pt x="380" y="4"/>
                    </a:moveTo>
                    <a:lnTo>
                      <a:pt x="0" y="128"/>
                    </a:lnTo>
                    <a:lnTo>
                      <a:pt x="0" y="126"/>
                    </a:lnTo>
                    <a:lnTo>
                      <a:pt x="2" y="123"/>
                    </a:lnTo>
                    <a:lnTo>
                      <a:pt x="380" y="0"/>
                    </a:lnTo>
                    <a:lnTo>
                      <a:pt x="380" y="4"/>
                    </a:lnTo>
                    <a:close/>
                  </a:path>
                </a:pathLst>
              </a:custGeom>
              <a:solidFill>
                <a:srgbClr val="DF4D2B"/>
              </a:solidFill>
              <a:ln w="9525">
                <a:noFill/>
                <a:round/>
                <a:headEnd/>
                <a:tailEnd/>
              </a:ln>
            </p:spPr>
            <p:txBody>
              <a:bodyPr/>
              <a:lstStyle/>
              <a:p>
                <a:endParaRPr lang="pt-BR"/>
              </a:p>
            </p:txBody>
          </p:sp>
          <p:sp>
            <p:nvSpPr>
              <p:cNvPr id="356916" name="Freeform 564"/>
              <p:cNvSpPr>
                <a:spLocks/>
              </p:cNvSpPr>
              <p:nvPr/>
            </p:nvSpPr>
            <p:spPr bwMode="auto">
              <a:xfrm>
                <a:off x="1786" y="3093"/>
                <a:ext cx="380" cy="130"/>
              </a:xfrm>
              <a:custGeom>
                <a:avLst/>
                <a:gdLst/>
                <a:ahLst/>
                <a:cxnLst>
                  <a:cxn ang="0">
                    <a:pos x="380" y="6"/>
                  </a:cxn>
                  <a:cxn ang="0">
                    <a:pos x="0" y="130"/>
                  </a:cxn>
                  <a:cxn ang="0">
                    <a:pos x="2" y="127"/>
                  </a:cxn>
                  <a:cxn ang="0">
                    <a:pos x="2" y="125"/>
                  </a:cxn>
                  <a:cxn ang="0">
                    <a:pos x="380" y="0"/>
                  </a:cxn>
                  <a:cxn ang="0">
                    <a:pos x="380" y="6"/>
                  </a:cxn>
                </a:cxnLst>
                <a:rect l="0" t="0" r="r" b="b"/>
                <a:pathLst>
                  <a:path w="380" h="130">
                    <a:moveTo>
                      <a:pt x="380" y="6"/>
                    </a:moveTo>
                    <a:lnTo>
                      <a:pt x="0" y="130"/>
                    </a:lnTo>
                    <a:lnTo>
                      <a:pt x="2" y="127"/>
                    </a:lnTo>
                    <a:lnTo>
                      <a:pt x="2" y="125"/>
                    </a:lnTo>
                    <a:lnTo>
                      <a:pt x="380" y="0"/>
                    </a:lnTo>
                    <a:lnTo>
                      <a:pt x="380" y="6"/>
                    </a:lnTo>
                    <a:close/>
                  </a:path>
                </a:pathLst>
              </a:custGeom>
              <a:solidFill>
                <a:srgbClr val="DF4D2B"/>
              </a:solidFill>
              <a:ln w="9525">
                <a:noFill/>
                <a:round/>
                <a:headEnd/>
                <a:tailEnd/>
              </a:ln>
            </p:spPr>
            <p:txBody>
              <a:bodyPr/>
              <a:lstStyle/>
              <a:p>
                <a:endParaRPr lang="pt-BR"/>
              </a:p>
            </p:txBody>
          </p:sp>
          <p:sp>
            <p:nvSpPr>
              <p:cNvPr id="356917" name="Freeform 565"/>
              <p:cNvSpPr>
                <a:spLocks/>
              </p:cNvSpPr>
              <p:nvPr/>
            </p:nvSpPr>
            <p:spPr bwMode="auto">
              <a:xfrm>
                <a:off x="1788" y="3091"/>
                <a:ext cx="378" cy="129"/>
              </a:xfrm>
              <a:custGeom>
                <a:avLst/>
                <a:gdLst/>
                <a:ahLst/>
                <a:cxnLst>
                  <a:cxn ang="0">
                    <a:pos x="378" y="6"/>
                  </a:cxn>
                  <a:cxn ang="0">
                    <a:pos x="0" y="129"/>
                  </a:cxn>
                  <a:cxn ang="0">
                    <a:pos x="0" y="127"/>
                  </a:cxn>
                  <a:cxn ang="0">
                    <a:pos x="0" y="123"/>
                  </a:cxn>
                  <a:cxn ang="0">
                    <a:pos x="378" y="0"/>
                  </a:cxn>
                  <a:cxn ang="0">
                    <a:pos x="378" y="6"/>
                  </a:cxn>
                </a:cxnLst>
                <a:rect l="0" t="0" r="r" b="b"/>
                <a:pathLst>
                  <a:path w="378" h="129">
                    <a:moveTo>
                      <a:pt x="378" y="6"/>
                    </a:moveTo>
                    <a:lnTo>
                      <a:pt x="0" y="129"/>
                    </a:lnTo>
                    <a:lnTo>
                      <a:pt x="0" y="127"/>
                    </a:lnTo>
                    <a:lnTo>
                      <a:pt x="0" y="123"/>
                    </a:lnTo>
                    <a:lnTo>
                      <a:pt x="378" y="0"/>
                    </a:lnTo>
                    <a:lnTo>
                      <a:pt x="378" y="6"/>
                    </a:lnTo>
                    <a:close/>
                  </a:path>
                </a:pathLst>
              </a:custGeom>
              <a:solidFill>
                <a:srgbClr val="DF4D2B"/>
              </a:solidFill>
              <a:ln w="9525">
                <a:noFill/>
                <a:round/>
                <a:headEnd/>
                <a:tailEnd/>
              </a:ln>
            </p:spPr>
            <p:txBody>
              <a:bodyPr/>
              <a:lstStyle/>
              <a:p>
                <a:endParaRPr lang="pt-BR"/>
              </a:p>
            </p:txBody>
          </p:sp>
          <p:sp>
            <p:nvSpPr>
              <p:cNvPr id="356918" name="Freeform 566"/>
              <p:cNvSpPr>
                <a:spLocks/>
              </p:cNvSpPr>
              <p:nvPr/>
            </p:nvSpPr>
            <p:spPr bwMode="auto">
              <a:xfrm>
                <a:off x="1788" y="3089"/>
                <a:ext cx="378" cy="129"/>
              </a:xfrm>
              <a:custGeom>
                <a:avLst/>
                <a:gdLst/>
                <a:ahLst/>
                <a:cxnLst>
                  <a:cxn ang="0">
                    <a:pos x="378" y="4"/>
                  </a:cxn>
                  <a:cxn ang="0">
                    <a:pos x="0" y="129"/>
                  </a:cxn>
                  <a:cxn ang="0">
                    <a:pos x="0" y="125"/>
                  </a:cxn>
                  <a:cxn ang="0">
                    <a:pos x="0" y="123"/>
                  </a:cxn>
                  <a:cxn ang="0">
                    <a:pos x="378" y="0"/>
                  </a:cxn>
                  <a:cxn ang="0">
                    <a:pos x="378" y="4"/>
                  </a:cxn>
                </a:cxnLst>
                <a:rect l="0" t="0" r="r" b="b"/>
                <a:pathLst>
                  <a:path w="378" h="129">
                    <a:moveTo>
                      <a:pt x="378" y="4"/>
                    </a:moveTo>
                    <a:lnTo>
                      <a:pt x="0" y="129"/>
                    </a:lnTo>
                    <a:lnTo>
                      <a:pt x="0" y="125"/>
                    </a:lnTo>
                    <a:lnTo>
                      <a:pt x="0" y="123"/>
                    </a:lnTo>
                    <a:lnTo>
                      <a:pt x="378" y="0"/>
                    </a:lnTo>
                    <a:lnTo>
                      <a:pt x="378" y="4"/>
                    </a:lnTo>
                    <a:close/>
                  </a:path>
                </a:pathLst>
              </a:custGeom>
              <a:solidFill>
                <a:srgbClr val="DF4C2B"/>
              </a:solidFill>
              <a:ln w="9525">
                <a:noFill/>
                <a:round/>
                <a:headEnd/>
                <a:tailEnd/>
              </a:ln>
            </p:spPr>
            <p:txBody>
              <a:bodyPr/>
              <a:lstStyle/>
              <a:p>
                <a:endParaRPr lang="pt-BR"/>
              </a:p>
            </p:txBody>
          </p:sp>
          <p:sp>
            <p:nvSpPr>
              <p:cNvPr id="356919" name="Freeform 567"/>
              <p:cNvSpPr>
                <a:spLocks/>
              </p:cNvSpPr>
              <p:nvPr/>
            </p:nvSpPr>
            <p:spPr bwMode="auto">
              <a:xfrm>
                <a:off x="1788" y="3085"/>
                <a:ext cx="378" cy="129"/>
              </a:xfrm>
              <a:custGeom>
                <a:avLst/>
                <a:gdLst/>
                <a:ahLst/>
                <a:cxnLst>
                  <a:cxn ang="0">
                    <a:pos x="378" y="6"/>
                  </a:cxn>
                  <a:cxn ang="0">
                    <a:pos x="0" y="129"/>
                  </a:cxn>
                  <a:cxn ang="0">
                    <a:pos x="0" y="127"/>
                  </a:cxn>
                  <a:cxn ang="0">
                    <a:pos x="2" y="123"/>
                  </a:cxn>
                  <a:cxn ang="0">
                    <a:pos x="378" y="0"/>
                  </a:cxn>
                  <a:cxn ang="0">
                    <a:pos x="378" y="6"/>
                  </a:cxn>
                </a:cxnLst>
                <a:rect l="0" t="0" r="r" b="b"/>
                <a:pathLst>
                  <a:path w="378" h="129">
                    <a:moveTo>
                      <a:pt x="378" y="6"/>
                    </a:moveTo>
                    <a:lnTo>
                      <a:pt x="0" y="129"/>
                    </a:lnTo>
                    <a:lnTo>
                      <a:pt x="0" y="127"/>
                    </a:lnTo>
                    <a:lnTo>
                      <a:pt x="2" y="123"/>
                    </a:lnTo>
                    <a:lnTo>
                      <a:pt x="378" y="0"/>
                    </a:lnTo>
                    <a:lnTo>
                      <a:pt x="378" y="6"/>
                    </a:lnTo>
                    <a:close/>
                  </a:path>
                </a:pathLst>
              </a:custGeom>
              <a:solidFill>
                <a:srgbClr val="DF4B2B"/>
              </a:solidFill>
              <a:ln w="9525">
                <a:noFill/>
                <a:round/>
                <a:headEnd/>
                <a:tailEnd/>
              </a:ln>
            </p:spPr>
            <p:txBody>
              <a:bodyPr/>
              <a:lstStyle/>
              <a:p>
                <a:endParaRPr lang="pt-BR"/>
              </a:p>
            </p:txBody>
          </p:sp>
          <p:sp>
            <p:nvSpPr>
              <p:cNvPr id="356920" name="Freeform 568"/>
              <p:cNvSpPr>
                <a:spLocks/>
              </p:cNvSpPr>
              <p:nvPr/>
            </p:nvSpPr>
            <p:spPr bwMode="auto">
              <a:xfrm>
                <a:off x="1788" y="3083"/>
                <a:ext cx="378" cy="129"/>
              </a:xfrm>
              <a:custGeom>
                <a:avLst/>
                <a:gdLst/>
                <a:ahLst/>
                <a:cxnLst>
                  <a:cxn ang="0">
                    <a:pos x="378" y="6"/>
                  </a:cxn>
                  <a:cxn ang="0">
                    <a:pos x="0" y="129"/>
                  </a:cxn>
                  <a:cxn ang="0">
                    <a:pos x="2" y="125"/>
                  </a:cxn>
                  <a:cxn ang="0">
                    <a:pos x="2" y="123"/>
                  </a:cxn>
                  <a:cxn ang="0">
                    <a:pos x="378" y="0"/>
                  </a:cxn>
                  <a:cxn ang="0">
                    <a:pos x="378" y="6"/>
                  </a:cxn>
                </a:cxnLst>
                <a:rect l="0" t="0" r="r" b="b"/>
                <a:pathLst>
                  <a:path w="378" h="129">
                    <a:moveTo>
                      <a:pt x="378" y="6"/>
                    </a:moveTo>
                    <a:lnTo>
                      <a:pt x="0" y="129"/>
                    </a:lnTo>
                    <a:lnTo>
                      <a:pt x="2" y="125"/>
                    </a:lnTo>
                    <a:lnTo>
                      <a:pt x="2" y="123"/>
                    </a:lnTo>
                    <a:lnTo>
                      <a:pt x="378" y="0"/>
                    </a:lnTo>
                    <a:lnTo>
                      <a:pt x="378" y="6"/>
                    </a:lnTo>
                    <a:close/>
                  </a:path>
                </a:pathLst>
              </a:custGeom>
              <a:solidFill>
                <a:srgbClr val="DF4B2B"/>
              </a:solidFill>
              <a:ln w="9525">
                <a:noFill/>
                <a:round/>
                <a:headEnd/>
                <a:tailEnd/>
              </a:ln>
            </p:spPr>
            <p:txBody>
              <a:bodyPr/>
              <a:lstStyle/>
              <a:p>
                <a:endParaRPr lang="pt-BR"/>
              </a:p>
            </p:txBody>
          </p:sp>
          <p:sp>
            <p:nvSpPr>
              <p:cNvPr id="356921" name="Freeform 569"/>
              <p:cNvSpPr>
                <a:spLocks/>
              </p:cNvSpPr>
              <p:nvPr/>
            </p:nvSpPr>
            <p:spPr bwMode="auto">
              <a:xfrm>
                <a:off x="1790" y="3081"/>
                <a:ext cx="376" cy="127"/>
              </a:xfrm>
              <a:custGeom>
                <a:avLst/>
                <a:gdLst/>
                <a:ahLst/>
                <a:cxnLst>
                  <a:cxn ang="0">
                    <a:pos x="376" y="4"/>
                  </a:cxn>
                  <a:cxn ang="0">
                    <a:pos x="0" y="127"/>
                  </a:cxn>
                  <a:cxn ang="0">
                    <a:pos x="0" y="125"/>
                  </a:cxn>
                  <a:cxn ang="0">
                    <a:pos x="0" y="121"/>
                  </a:cxn>
                  <a:cxn ang="0">
                    <a:pos x="376" y="0"/>
                  </a:cxn>
                  <a:cxn ang="0">
                    <a:pos x="376" y="4"/>
                  </a:cxn>
                </a:cxnLst>
                <a:rect l="0" t="0" r="r" b="b"/>
                <a:pathLst>
                  <a:path w="376" h="127">
                    <a:moveTo>
                      <a:pt x="376" y="4"/>
                    </a:moveTo>
                    <a:lnTo>
                      <a:pt x="0" y="127"/>
                    </a:lnTo>
                    <a:lnTo>
                      <a:pt x="0" y="125"/>
                    </a:lnTo>
                    <a:lnTo>
                      <a:pt x="0" y="121"/>
                    </a:lnTo>
                    <a:lnTo>
                      <a:pt x="376" y="0"/>
                    </a:lnTo>
                    <a:lnTo>
                      <a:pt x="376" y="4"/>
                    </a:lnTo>
                    <a:close/>
                  </a:path>
                </a:pathLst>
              </a:custGeom>
              <a:solidFill>
                <a:srgbClr val="DF4A2B"/>
              </a:solidFill>
              <a:ln w="9525">
                <a:noFill/>
                <a:round/>
                <a:headEnd/>
                <a:tailEnd/>
              </a:ln>
            </p:spPr>
            <p:txBody>
              <a:bodyPr/>
              <a:lstStyle/>
              <a:p>
                <a:endParaRPr lang="pt-BR"/>
              </a:p>
            </p:txBody>
          </p:sp>
          <p:sp>
            <p:nvSpPr>
              <p:cNvPr id="356922" name="Freeform 570"/>
              <p:cNvSpPr>
                <a:spLocks/>
              </p:cNvSpPr>
              <p:nvPr/>
            </p:nvSpPr>
            <p:spPr bwMode="auto">
              <a:xfrm>
                <a:off x="1790" y="3078"/>
                <a:ext cx="376" cy="128"/>
              </a:xfrm>
              <a:custGeom>
                <a:avLst/>
                <a:gdLst/>
                <a:ahLst/>
                <a:cxnLst>
                  <a:cxn ang="0">
                    <a:pos x="376" y="5"/>
                  </a:cxn>
                  <a:cxn ang="0">
                    <a:pos x="0" y="128"/>
                  </a:cxn>
                  <a:cxn ang="0">
                    <a:pos x="0" y="124"/>
                  </a:cxn>
                  <a:cxn ang="0">
                    <a:pos x="2" y="122"/>
                  </a:cxn>
                  <a:cxn ang="0">
                    <a:pos x="376" y="0"/>
                  </a:cxn>
                  <a:cxn ang="0">
                    <a:pos x="376" y="5"/>
                  </a:cxn>
                </a:cxnLst>
                <a:rect l="0" t="0" r="r" b="b"/>
                <a:pathLst>
                  <a:path w="376" h="128">
                    <a:moveTo>
                      <a:pt x="376" y="5"/>
                    </a:moveTo>
                    <a:lnTo>
                      <a:pt x="0" y="128"/>
                    </a:lnTo>
                    <a:lnTo>
                      <a:pt x="0" y="124"/>
                    </a:lnTo>
                    <a:lnTo>
                      <a:pt x="2" y="122"/>
                    </a:lnTo>
                    <a:lnTo>
                      <a:pt x="376" y="0"/>
                    </a:lnTo>
                    <a:lnTo>
                      <a:pt x="376" y="5"/>
                    </a:lnTo>
                    <a:close/>
                  </a:path>
                </a:pathLst>
              </a:custGeom>
              <a:solidFill>
                <a:srgbClr val="DF4A2B"/>
              </a:solidFill>
              <a:ln w="9525">
                <a:noFill/>
                <a:round/>
                <a:headEnd/>
                <a:tailEnd/>
              </a:ln>
            </p:spPr>
            <p:txBody>
              <a:bodyPr/>
              <a:lstStyle/>
              <a:p>
                <a:endParaRPr lang="pt-BR"/>
              </a:p>
            </p:txBody>
          </p:sp>
          <p:sp>
            <p:nvSpPr>
              <p:cNvPr id="356923" name="Freeform 571"/>
              <p:cNvSpPr>
                <a:spLocks/>
              </p:cNvSpPr>
              <p:nvPr/>
            </p:nvSpPr>
            <p:spPr bwMode="auto">
              <a:xfrm>
                <a:off x="1790" y="3076"/>
                <a:ext cx="376" cy="126"/>
              </a:xfrm>
              <a:custGeom>
                <a:avLst/>
                <a:gdLst/>
                <a:ahLst/>
                <a:cxnLst>
                  <a:cxn ang="0">
                    <a:pos x="376" y="5"/>
                  </a:cxn>
                  <a:cxn ang="0">
                    <a:pos x="0" y="126"/>
                  </a:cxn>
                  <a:cxn ang="0">
                    <a:pos x="2" y="124"/>
                  </a:cxn>
                  <a:cxn ang="0">
                    <a:pos x="2" y="121"/>
                  </a:cxn>
                  <a:cxn ang="0">
                    <a:pos x="376" y="0"/>
                  </a:cxn>
                  <a:cxn ang="0">
                    <a:pos x="376" y="5"/>
                  </a:cxn>
                </a:cxnLst>
                <a:rect l="0" t="0" r="r" b="b"/>
                <a:pathLst>
                  <a:path w="376" h="126">
                    <a:moveTo>
                      <a:pt x="376" y="5"/>
                    </a:moveTo>
                    <a:lnTo>
                      <a:pt x="0" y="126"/>
                    </a:lnTo>
                    <a:lnTo>
                      <a:pt x="2" y="124"/>
                    </a:lnTo>
                    <a:lnTo>
                      <a:pt x="2" y="121"/>
                    </a:lnTo>
                    <a:lnTo>
                      <a:pt x="376" y="0"/>
                    </a:lnTo>
                    <a:lnTo>
                      <a:pt x="376" y="5"/>
                    </a:lnTo>
                    <a:close/>
                  </a:path>
                </a:pathLst>
              </a:custGeom>
              <a:solidFill>
                <a:srgbClr val="DF492B"/>
              </a:solidFill>
              <a:ln w="9525">
                <a:noFill/>
                <a:round/>
                <a:headEnd/>
                <a:tailEnd/>
              </a:ln>
            </p:spPr>
            <p:txBody>
              <a:bodyPr/>
              <a:lstStyle/>
              <a:p>
                <a:endParaRPr lang="pt-BR"/>
              </a:p>
            </p:txBody>
          </p:sp>
          <p:sp>
            <p:nvSpPr>
              <p:cNvPr id="356924" name="Freeform 572"/>
              <p:cNvSpPr>
                <a:spLocks/>
              </p:cNvSpPr>
              <p:nvPr/>
            </p:nvSpPr>
            <p:spPr bwMode="auto">
              <a:xfrm>
                <a:off x="1792" y="3072"/>
                <a:ext cx="374" cy="128"/>
              </a:xfrm>
              <a:custGeom>
                <a:avLst/>
                <a:gdLst/>
                <a:ahLst/>
                <a:cxnLst>
                  <a:cxn ang="0">
                    <a:pos x="374" y="6"/>
                  </a:cxn>
                  <a:cxn ang="0">
                    <a:pos x="0" y="128"/>
                  </a:cxn>
                  <a:cxn ang="0">
                    <a:pos x="0" y="125"/>
                  </a:cxn>
                  <a:cxn ang="0">
                    <a:pos x="0" y="123"/>
                  </a:cxn>
                  <a:cxn ang="0">
                    <a:pos x="374" y="0"/>
                  </a:cxn>
                  <a:cxn ang="0">
                    <a:pos x="374" y="6"/>
                  </a:cxn>
                </a:cxnLst>
                <a:rect l="0" t="0" r="r" b="b"/>
                <a:pathLst>
                  <a:path w="374" h="128">
                    <a:moveTo>
                      <a:pt x="374" y="6"/>
                    </a:moveTo>
                    <a:lnTo>
                      <a:pt x="0" y="128"/>
                    </a:lnTo>
                    <a:lnTo>
                      <a:pt x="0" y="125"/>
                    </a:lnTo>
                    <a:lnTo>
                      <a:pt x="0" y="123"/>
                    </a:lnTo>
                    <a:lnTo>
                      <a:pt x="374" y="0"/>
                    </a:lnTo>
                    <a:lnTo>
                      <a:pt x="374" y="6"/>
                    </a:lnTo>
                    <a:close/>
                  </a:path>
                </a:pathLst>
              </a:custGeom>
              <a:solidFill>
                <a:srgbClr val="DF482B"/>
              </a:solidFill>
              <a:ln w="9525">
                <a:noFill/>
                <a:round/>
                <a:headEnd/>
                <a:tailEnd/>
              </a:ln>
            </p:spPr>
            <p:txBody>
              <a:bodyPr/>
              <a:lstStyle/>
              <a:p>
                <a:endParaRPr lang="pt-BR"/>
              </a:p>
            </p:txBody>
          </p:sp>
          <p:sp>
            <p:nvSpPr>
              <p:cNvPr id="356925" name="Freeform 573"/>
              <p:cNvSpPr>
                <a:spLocks/>
              </p:cNvSpPr>
              <p:nvPr/>
            </p:nvSpPr>
            <p:spPr bwMode="auto">
              <a:xfrm>
                <a:off x="1792" y="3070"/>
                <a:ext cx="374" cy="127"/>
              </a:xfrm>
              <a:custGeom>
                <a:avLst/>
                <a:gdLst/>
                <a:ahLst/>
                <a:cxnLst>
                  <a:cxn ang="0">
                    <a:pos x="374" y="6"/>
                  </a:cxn>
                  <a:cxn ang="0">
                    <a:pos x="0" y="127"/>
                  </a:cxn>
                  <a:cxn ang="0">
                    <a:pos x="0" y="125"/>
                  </a:cxn>
                  <a:cxn ang="0">
                    <a:pos x="2" y="121"/>
                  </a:cxn>
                  <a:cxn ang="0">
                    <a:pos x="374" y="0"/>
                  </a:cxn>
                  <a:cxn ang="0">
                    <a:pos x="374" y="6"/>
                  </a:cxn>
                </a:cxnLst>
                <a:rect l="0" t="0" r="r" b="b"/>
                <a:pathLst>
                  <a:path w="374" h="127">
                    <a:moveTo>
                      <a:pt x="374" y="6"/>
                    </a:moveTo>
                    <a:lnTo>
                      <a:pt x="0" y="127"/>
                    </a:lnTo>
                    <a:lnTo>
                      <a:pt x="0" y="125"/>
                    </a:lnTo>
                    <a:lnTo>
                      <a:pt x="2" y="121"/>
                    </a:lnTo>
                    <a:lnTo>
                      <a:pt x="374" y="0"/>
                    </a:lnTo>
                    <a:lnTo>
                      <a:pt x="374" y="6"/>
                    </a:lnTo>
                    <a:close/>
                  </a:path>
                </a:pathLst>
              </a:custGeom>
              <a:solidFill>
                <a:srgbClr val="DF482B"/>
              </a:solidFill>
              <a:ln w="9525">
                <a:noFill/>
                <a:round/>
                <a:headEnd/>
                <a:tailEnd/>
              </a:ln>
            </p:spPr>
            <p:txBody>
              <a:bodyPr/>
              <a:lstStyle/>
              <a:p>
                <a:endParaRPr lang="pt-BR"/>
              </a:p>
            </p:txBody>
          </p:sp>
          <p:sp>
            <p:nvSpPr>
              <p:cNvPr id="356926" name="Freeform 574"/>
              <p:cNvSpPr>
                <a:spLocks/>
              </p:cNvSpPr>
              <p:nvPr/>
            </p:nvSpPr>
            <p:spPr bwMode="auto">
              <a:xfrm>
                <a:off x="1792" y="3068"/>
                <a:ext cx="374" cy="127"/>
              </a:xfrm>
              <a:custGeom>
                <a:avLst/>
                <a:gdLst/>
                <a:ahLst/>
                <a:cxnLst>
                  <a:cxn ang="0">
                    <a:pos x="374" y="4"/>
                  </a:cxn>
                  <a:cxn ang="0">
                    <a:pos x="0" y="127"/>
                  </a:cxn>
                  <a:cxn ang="0">
                    <a:pos x="2" y="123"/>
                  </a:cxn>
                  <a:cxn ang="0">
                    <a:pos x="2" y="121"/>
                  </a:cxn>
                  <a:cxn ang="0">
                    <a:pos x="374" y="0"/>
                  </a:cxn>
                  <a:cxn ang="0">
                    <a:pos x="374" y="4"/>
                  </a:cxn>
                </a:cxnLst>
                <a:rect l="0" t="0" r="r" b="b"/>
                <a:pathLst>
                  <a:path w="374" h="127">
                    <a:moveTo>
                      <a:pt x="374" y="4"/>
                    </a:moveTo>
                    <a:lnTo>
                      <a:pt x="0" y="127"/>
                    </a:lnTo>
                    <a:lnTo>
                      <a:pt x="2" y="123"/>
                    </a:lnTo>
                    <a:lnTo>
                      <a:pt x="2" y="121"/>
                    </a:lnTo>
                    <a:lnTo>
                      <a:pt x="374" y="0"/>
                    </a:lnTo>
                    <a:lnTo>
                      <a:pt x="374" y="4"/>
                    </a:lnTo>
                    <a:close/>
                  </a:path>
                </a:pathLst>
              </a:custGeom>
              <a:solidFill>
                <a:srgbClr val="DF472C"/>
              </a:solidFill>
              <a:ln w="9525">
                <a:noFill/>
                <a:round/>
                <a:headEnd/>
                <a:tailEnd/>
              </a:ln>
            </p:spPr>
            <p:txBody>
              <a:bodyPr/>
              <a:lstStyle/>
              <a:p>
                <a:endParaRPr lang="pt-BR"/>
              </a:p>
            </p:txBody>
          </p:sp>
          <p:sp>
            <p:nvSpPr>
              <p:cNvPr id="356927" name="Freeform 575"/>
              <p:cNvSpPr>
                <a:spLocks/>
              </p:cNvSpPr>
              <p:nvPr/>
            </p:nvSpPr>
            <p:spPr bwMode="auto">
              <a:xfrm>
                <a:off x="1794" y="3064"/>
                <a:ext cx="372" cy="127"/>
              </a:xfrm>
              <a:custGeom>
                <a:avLst/>
                <a:gdLst/>
                <a:ahLst/>
                <a:cxnLst>
                  <a:cxn ang="0">
                    <a:pos x="372" y="6"/>
                  </a:cxn>
                  <a:cxn ang="0">
                    <a:pos x="0" y="127"/>
                  </a:cxn>
                  <a:cxn ang="0">
                    <a:pos x="0" y="125"/>
                  </a:cxn>
                  <a:cxn ang="0">
                    <a:pos x="0" y="123"/>
                  </a:cxn>
                  <a:cxn ang="0">
                    <a:pos x="372" y="0"/>
                  </a:cxn>
                  <a:cxn ang="0">
                    <a:pos x="372" y="6"/>
                  </a:cxn>
                </a:cxnLst>
                <a:rect l="0" t="0" r="r" b="b"/>
                <a:pathLst>
                  <a:path w="372" h="127">
                    <a:moveTo>
                      <a:pt x="372" y="6"/>
                    </a:moveTo>
                    <a:lnTo>
                      <a:pt x="0" y="127"/>
                    </a:lnTo>
                    <a:lnTo>
                      <a:pt x="0" y="125"/>
                    </a:lnTo>
                    <a:lnTo>
                      <a:pt x="0" y="123"/>
                    </a:lnTo>
                    <a:lnTo>
                      <a:pt x="372" y="0"/>
                    </a:lnTo>
                    <a:lnTo>
                      <a:pt x="372" y="6"/>
                    </a:lnTo>
                    <a:close/>
                  </a:path>
                </a:pathLst>
              </a:custGeom>
              <a:solidFill>
                <a:srgbClr val="DF472C"/>
              </a:solidFill>
              <a:ln w="9525">
                <a:noFill/>
                <a:round/>
                <a:headEnd/>
                <a:tailEnd/>
              </a:ln>
            </p:spPr>
            <p:txBody>
              <a:bodyPr/>
              <a:lstStyle/>
              <a:p>
                <a:endParaRPr lang="pt-BR"/>
              </a:p>
            </p:txBody>
          </p:sp>
          <p:sp>
            <p:nvSpPr>
              <p:cNvPr id="356928" name="Freeform 576"/>
              <p:cNvSpPr>
                <a:spLocks/>
              </p:cNvSpPr>
              <p:nvPr/>
            </p:nvSpPr>
            <p:spPr bwMode="auto">
              <a:xfrm>
                <a:off x="1794" y="3062"/>
                <a:ext cx="372" cy="127"/>
              </a:xfrm>
              <a:custGeom>
                <a:avLst/>
                <a:gdLst/>
                <a:ahLst/>
                <a:cxnLst>
                  <a:cxn ang="0">
                    <a:pos x="372" y="6"/>
                  </a:cxn>
                  <a:cxn ang="0">
                    <a:pos x="0" y="127"/>
                  </a:cxn>
                  <a:cxn ang="0">
                    <a:pos x="0" y="125"/>
                  </a:cxn>
                  <a:cxn ang="0">
                    <a:pos x="2" y="121"/>
                  </a:cxn>
                  <a:cxn ang="0">
                    <a:pos x="372" y="0"/>
                  </a:cxn>
                  <a:cxn ang="0">
                    <a:pos x="372" y="6"/>
                  </a:cxn>
                </a:cxnLst>
                <a:rect l="0" t="0" r="r" b="b"/>
                <a:pathLst>
                  <a:path w="372" h="127">
                    <a:moveTo>
                      <a:pt x="372" y="6"/>
                    </a:moveTo>
                    <a:lnTo>
                      <a:pt x="0" y="127"/>
                    </a:lnTo>
                    <a:lnTo>
                      <a:pt x="0" y="125"/>
                    </a:lnTo>
                    <a:lnTo>
                      <a:pt x="2" y="121"/>
                    </a:lnTo>
                    <a:lnTo>
                      <a:pt x="372" y="0"/>
                    </a:lnTo>
                    <a:lnTo>
                      <a:pt x="372" y="6"/>
                    </a:lnTo>
                    <a:close/>
                  </a:path>
                </a:pathLst>
              </a:custGeom>
              <a:solidFill>
                <a:srgbClr val="DF472C"/>
              </a:solidFill>
              <a:ln w="9525">
                <a:noFill/>
                <a:round/>
                <a:headEnd/>
                <a:tailEnd/>
              </a:ln>
            </p:spPr>
            <p:txBody>
              <a:bodyPr/>
              <a:lstStyle/>
              <a:p>
                <a:endParaRPr lang="pt-BR"/>
              </a:p>
            </p:txBody>
          </p:sp>
          <p:sp>
            <p:nvSpPr>
              <p:cNvPr id="356929" name="Freeform 577"/>
              <p:cNvSpPr>
                <a:spLocks/>
              </p:cNvSpPr>
              <p:nvPr/>
            </p:nvSpPr>
            <p:spPr bwMode="auto">
              <a:xfrm>
                <a:off x="1794" y="3060"/>
                <a:ext cx="372" cy="127"/>
              </a:xfrm>
              <a:custGeom>
                <a:avLst/>
                <a:gdLst/>
                <a:ahLst/>
                <a:cxnLst>
                  <a:cxn ang="0">
                    <a:pos x="372" y="4"/>
                  </a:cxn>
                  <a:cxn ang="0">
                    <a:pos x="0" y="127"/>
                  </a:cxn>
                  <a:cxn ang="0">
                    <a:pos x="2" y="123"/>
                  </a:cxn>
                  <a:cxn ang="0">
                    <a:pos x="2" y="121"/>
                  </a:cxn>
                  <a:cxn ang="0">
                    <a:pos x="372" y="0"/>
                  </a:cxn>
                  <a:cxn ang="0">
                    <a:pos x="372" y="4"/>
                  </a:cxn>
                </a:cxnLst>
                <a:rect l="0" t="0" r="r" b="b"/>
                <a:pathLst>
                  <a:path w="372" h="127">
                    <a:moveTo>
                      <a:pt x="372" y="4"/>
                    </a:moveTo>
                    <a:lnTo>
                      <a:pt x="0" y="127"/>
                    </a:lnTo>
                    <a:lnTo>
                      <a:pt x="2" y="123"/>
                    </a:lnTo>
                    <a:lnTo>
                      <a:pt x="2" y="121"/>
                    </a:lnTo>
                    <a:lnTo>
                      <a:pt x="372" y="0"/>
                    </a:lnTo>
                    <a:lnTo>
                      <a:pt x="372" y="4"/>
                    </a:lnTo>
                    <a:close/>
                  </a:path>
                </a:pathLst>
              </a:custGeom>
              <a:solidFill>
                <a:srgbClr val="DE472C"/>
              </a:solidFill>
              <a:ln w="9525">
                <a:noFill/>
                <a:round/>
                <a:headEnd/>
                <a:tailEnd/>
              </a:ln>
            </p:spPr>
            <p:txBody>
              <a:bodyPr/>
              <a:lstStyle/>
              <a:p>
                <a:endParaRPr lang="pt-BR"/>
              </a:p>
            </p:txBody>
          </p:sp>
          <p:sp>
            <p:nvSpPr>
              <p:cNvPr id="356930" name="Freeform 578"/>
              <p:cNvSpPr>
                <a:spLocks/>
              </p:cNvSpPr>
              <p:nvPr/>
            </p:nvSpPr>
            <p:spPr bwMode="auto">
              <a:xfrm>
                <a:off x="1796" y="3057"/>
                <a:ext cx="370" cy="126"/>
              </a:xfrm>
              <a:custGeom>
                <a:avLst/>
                <a:gdLst/>
                <a:ahLst/>
                <a:cxnLst>
                  <a:cxn ang="0">
                    <a:pos x="370" y="5"/>
                  </a:cxn>
                  <a:cxn ang="0">
                    <a:pos x="0" y="126"/>
                  </a:cxn>
                  <a:cxn ang="0">
                    <a:pos x="0" y="124"/>
                  </a:cxn>
                  <a:cxn ang="0">
                    <a:pos x="1" y="120"/>
                  </a:cxn>
                  <a:cxn ang="0">
                    <a:pos x="370" y="0"/>
                  </a:cxn>
                  <a:cxn ang="0">
                    <a:pos x="370" y="5"/>
                  </a:cxn>
                </a:cxnLst>
                <a:rect l="0" t="0" r="r" b="b"/>
                <a:pathLst>
                  <a:path w="370" h="126">
                    <a:moveTo>
                      <a:pt x="370" y="5"/>
                    </a:moveTo>
                    <a:lnTo>
                      <a:pt x="0" y="126"/>
                    </a:lnTo>
                    <a:lnTo>
                      <a:pt x="0" y="124"/>
                    </a:lnTo>
                    <a:lnTo>
                      <a:pt x="1" y="120"/>
                    </a:lnTo>
                    <a:lnTo>
                      <a:pt x="370" y="0"/>
                    </a:lnTo>
                    <a:lnTo>
                      <a:pt x="370" y="5"/>
                    </a:lnTo>
                    <a:close/>
                  </a:path>
                </a:pathLst>
              </a:custGeom>
              <a:solidFill>
                <a:srgbClr val="DE462C"/>
              </a:solidFill>
              <a:ln w="9525">
                <a:noFill/>
                <a:round/>
                <a:headEnd/>
                <a:tailEnd/>
              </a:ln>
            </p:spPr>
            <p:txBody>
              <a:bodyPr/>
              <a:lstStyle/>
              <a:p>
                <a:endParaRPr lang="pt-BR"/>
              </a:p>
            </p:txBody>
          </p:sp>
          <p:sp>
            <p:nvSpPr>
              <p:cNvPr id="356931" name="Freeform 579"/>
              <p:cNvSpPr>
                <a:spLocks/>
              </p:cNvSpPr>
              <p:nvPr/>
            </p:nvSpPr>
            <p:spPr bwMode="auto">
              <a:xfrm>
                <a:off x="1796" y="3055"/>
                <a:ext cx="370" cy="126"/>
              </a:xfrm>
              <a:custGeom>
                <a:avLst/>
                <a:gdLst/>
                <a:ahLst/>
                <a:cxnLst>
                  <a:cxn ang="0">
                    <a:pos x="370" y="5"/>
                  </a:cxn>
                  <a:cxn ang="0">
                    <a:pos x="0" y="126"/>
                  </a:cxn>
                  <a:cxn ang="0">
                    <a:pos x="1" y="122"/>
                  </a:cxn>
                  <a:cxn ang="0">
                    <a:pos x="1" y="119"/>
                  </a:cxn>
                  <a:cxn ang="0">
                    <a:pos x="370" y="0"/>
                  </a:cxn>
                  <a:cxn ang="0">
                    <a:pos x="370" y="5"/>
                  </a:cxn>
                </a:cxnLst>
                <a:rect l="0" t="0" r="r" b="b"/>
                <a:pathLst>
                  <a:path w="370" h="126">
                    <a:moveTo>
                      <a:pt x="370" y="5"/>
                    </a:moveTo>
                    <a:lnTo>
                      <a:pt x="0" y="126"/>
                    </a:lnTo>
                    <a:lnTo>
                      <a:pt x="1" y="122"/>
                    </a:lnTo>
                    <a:lnTo>
                      <a:pt x="1" y="119"/>
                    </a:lnTo>
                    <a:lnTo>
                      <a:pt x="370" y="0"/>
                    </a:lnTo>
                    <a:lnTo>
                      <a:pt x="370" y="5"/>
                    </a:lnTo>
                    <a:close/>
                  </a:path>
                </a:pathLst>
              </a:custGeom>
              <a:solidFill>
                <a:srgbClr val="DE462C"/>
              </a:solidFill>
              <a:ln w="9525">
                <a:noFill/>
                <a:round/>
                <a:headEnd/>
                <a:tailEnd/>
              </a:ln>
            </p:spPr>
            <p:txBody>
              <a:bodyPr/>
              <a:lstStyle/>
              <a:p>
                <a:endParaRPr lang="pt-BR"/>
              </a:p>
            </p:txBody>
          </p:sp>
          <p:sp>
            <p:nvSpPr>
              <p:cNvPr id="356932" name="Freeform 580"/>
              <p:cNvSpPr>
                <a:spLocks/>
              </p:cNvSpPr>
              <p:nvPr/>
            </p:nvSpPr>
            <p:spPr bwMode="auto">
              <a:xfrm>
                <a:off x="1797" y="3053"/>
                <a:ext cx="369" cy="124"/>
              </a:xfrm>
              <a:custGeom>
                <a:avLst/>
                <a:gdLst/>
                <a:ahLst/>
                <a:cxnLst>
                  <a:cxn ang="0">
                    <a:pos x="369" y="4"/>
                  </a:cxn>
                  <a:cxn ang="0">
                    <a:pos x="0" y="124"/>
                  </a:cxn>
                  <a:cxn ang="0">
                    <a:pos x="0" y="121"/>
                  </a:cxn>
                  <a:cxn ang="0">
                    <a:pos x="2" y="119"/>
                  </a:cxn>
                  <a:cxn ang="0">
                    <a:pos x="369" y="0"/>
                  </a:cxn>
                  <a:cxn ang="0">
                    <a:pos x="369" y="4"/>
                  </a:cxn>
                </a:cxnLst>
                <a:rect l="0" t="0" r="r" b="b"/>
                <a:pathLst>
                  <a:path w="369" h="124">
                    <a:moveTo>
                      <a:pt x="369" y="4"/>
                    </a:moveTo>
                    <a:lnTo>
                      <a:pt x="0" y="124"/>
                    </a:lnTo>
                    <a:lnTo>
                      <a:pt x="0" y="121"/>
                    </a:lnTo>
                    <a:lnTo>
                      <a:pt x="2" y="119"/>
                    </a:lnTo>
                    <a:lnTo>
                      <a:pt x="369" y="0"/>
                    </a:lnTo>
                    <a:lnTo>
                      <a:pt x="369" y="4"/>
                    </a:lnTo>
                    <a:close/>
                  </a:path>
                </a:pathLst>
              </a:custGeom>
              <a:solidFill>
                <a:srgbClr val="DE452C"/>
              </a:solidFill>
              <a:ln w="9525">
                <a:noFill/>
                <a:round/>
                <a:headEnd/>
                <a:tailEnd/>
              </a:ln>
            </p:spPr>
            <p:txBody>
              <a:bodyPr/>
              <a:lstStyle/>
              <a:p>
                <a:endParaRPr lang="pt-BR"/>
              </a:p>
            </p:txBody>
          </p:sp>
          <p:sp>
            <p:nvSpPr>
              <p:cNvPr id="356933" name="Freeform 581"/>
              <p:cNvSpPr>
                <a:spLocks/>
              </p:cNvSpPr>
              <p:nvPr/>
            </p:nvSpPr>
            <p:spPr bwMode="auto">
              <a:xfrm>
                <a:off x="1797" y="3049"/>
                <a:ext cx="369" cy="125"/>
              </a:xfrm>
              <a:custGeom>
                <a:avLst/>
                <a:gdLst/>
                <a:ahLst/>
                <a:cxnLst>
                  <a:cxn ang="0">
                    <a:pos x="369" y="6"/>
                  </a:cxn>
                  <a:cxn ang="0">
                    <a:pos x="0" y="125"/>
                  </a:cxn>
                  <a:cxn ang="0">
                    <a:pos x="2" y="123"/>
                  </a:cxn>
                  <a:cxn ang="0">
                    <a:pos x="2" y="119"/>
                  </a:cxn>
                  <a:cxn ang="0">
                    <a:pos x="369" y="0"/>
                  </a:cxn>
                  <a:cxn ang="0">
                    <a:pos x="369" y="6"/>
                  </a:cxn>
                </a:cxnLst>
                <a:rect l="0" t="0" r="r" b="b"/>
                <a:pathLst>
                  <a:path w="369" h="125">
                    <a:moveTo>
                      <a:pt x="369" y="6"/>
                    </a:moveTo>
                    <a:lnTo>
                      <a:pt x="0" y="125"/>
                    </a:lnTo>
                    <a:lnTo>
                      <a:pt x="2" y="123"/>
                    </a:lnTo>
                    <a:lnTo>
                      <a:pt x="2" y="119"/>
                    </a:lnTo>
                    <a:lnTo>
                      <a:pt x="369" y="0"/>
                    </a:lnTo>
                    <a:lnTo>
                      <a:pt x="369" y="6"/>
                    </a:lnTo>
                    <a:close/>
                  </a:path>
                </a:pathLst>
              </a:custGeom>
              <a:solidFill>
                <a:srgbClr val="DE442D"/>
              </a:solidFill>
              <a:ln w="9525">
                <a:noFill/>
                <a:round/>
                <a:headEnd/>
                <a:tailEnd/>
              </a:ln>
            </p:spPr>
            <p:txBody>
              <a:bodyPr/>
              <a:lstStyle/>
              <a:p>
                <a:endParaRPr lang="pt-BR"/>
              </a:p>
            </p:txBody>
          </p:sp>
          <p:sp>
            <p:nvSpPr>
              <p:cNvPr id="356934" name="Freeform 582"/>
              <p:cNvSpPr>
                <a:spLocks/>
              </p:cNvSpPr>
              <p:nvPr/>
            </p:nvSpPr>
            <p:spPr bwMode="auto">
              <a:xfrm>
                <a:off x="1799" y="3047"/>
                <a:ext cx="367" cy="125"/>
              </a:xfrm>
              <a:custGeom>
                <a:avLst/>
                <a:gdLst/>
                <a:ahLst/>
                <a:cxnLst>
                  <a:cxn ang="0">
                    <a:pos x="367" y="6"/>
                  </a:cxn>
                  <a:cxn ang="0">
                    <a:pos x="0" y="125"/>
                  </a:cxn>
                  <a:cxn ang="0">
                    <a:pos x="0" y="121"/>
                  </a:cxn>
                  <a:cxn ang="0">
                    <a:pos x="2" y="119"/>
                  </a:cxn>
                  <a:cxn ang="0">
                    <a:pos x="367" y="0"/>
                  </a:cxn>
                  <a:cxn ang="0">
                    <a:pos x="367" y="6"/>
                  </a:cxn>
                </a:cxnLst>
                <a:rect l="0" t="0" r="r" b="b"/>
                <a:pathLst>
                  <a:path w="367" h="125">
                    <a:moveTo>
                      <a:pt x="367" y="6"/>
                    </a:moveTo>
                    <a:lnTo>
                      <a:pt x="0" y="125"/>
                    </a:lnTo>
                    <a:lnTo>
                      <a:pt x="0" y="121"/>
                    </a:lnTo>
                    <a:lnTo>
                      <a:pt x="2" y="119"/>
                    </a:lnTo>
                    <a:lnTo>
                      <a:pt x="367" y="0"/>
                    </a:lnTo>
                    <a:lnTo>
                      <a:pt x="367" y="6"/>
                    </a:lnTo>
                    <a:close/>
                  </a:path>
                </a:pathLst>
              </a:custGeom>
              <a:solidFill>
                <a:srgbClr val="DE442D"/>
              </a:solidFill>
              <a:ln w="9525">
                <a:noFill/>
                <a:round/>
                <a:headEnd/>
                <a:tailEnd/>
              </a:ln>
            </p:spPr>
            <p:txBody>
              <a:bodyPr/>
              <a:lstStyle/>
              <a:p>
                <a:endParaRPr lang="pt-BR"/>
              </a:p>
            </p:txBody>
          </p:sp>
          <p:sp>
            <p:nvSpPr>
              <p:cNvPr id="356935" name="Freeform 583"/>
              <p:cNvSpPr>
                <a:spLocks/>
              </p:cNvSpPr>
              <p:nvPr/>
            </p:nvSpPr>
            <p:spPr bwMode="auto">
              <a:xfrm>
                <a:off x="1799" y="3043"/>
                <a:ext cx="367" cy="125"/>
              </a:xfrm>
              <a:custGeom>
                <a:avLst/>
                <a:gdLst/>
                <a:ahLst/>
                <a:cxnLst>
                  <a:cxn ang="0">
                    <a:pos x="367" y="6"/>
                  </a:cxn>
                  <a:cxn ang="0">
                    <a:pos x="0" y="125"/>
                  </a:cxn>
                  <a:cxn ang="0">
                    <a:pos x="0" y="123"/>
                  </a:cxn>
                  <a:cxn ang="0">
                    <a:pos x="2" y="119"/>
                  </a:cxn>
                  <a:cxn ang="0">
                    <a:pos x="367" y="0"/>
                  </a:cxn>
                  <a:cxn ang="0">
                    <a:pos x="367" y="6"/>
                  </a:cxn>
                </a:cxnLst>
                <a:rect l="0" t="0" r="r" b="b"/>
                <a:pathLst>
                  <a:path w="367" h="125">
                    <a:moveTo>
                      <a:pt x="367" y="6"/>
                    </a:moveTo>
                    <a:lnTo>
                      <a:pt x="0" y="125"/>
                    </a:lnTo>
                    <a:lnTo>
                      <a:pt x="0" y="123"/>
                    </a:lnTo>
                    <a:lnTo>
                      <a:pt x="2" y="119"/>
                    </a:lnTo>
                    <a:lnTo>
                      <a:pt x="367" y="0"/>
                    </a:lnTo>
                    <a:lnTo>
                      <a:pt x="367" y="6"/>
                    </a:lnTo>
                    <a:close/>
                  </a:path>
                </a:pathLst>
              </a:custGeom>
              <a:solidFill>
                <a:srgbClr val="DE442D"/>
              </a:solidFill>
              <a:ln w="9525">
                <a:noFill/>
                <a:round/>
                <a:headEnd/>
                <a:tailEnd/>
              </a:ln>
            </p:spPr>
            <p:txBody>
              <a:bodyPr/>
              <a:lstStyle/>
              <a:p>
                <a:endParaRPr lang="pt-BR"/>
              </a:p>
            </p:txBody>
          </p:sp>
          <p:sp>
            <p:nvSpPr>
              <p:cNvPr id="356936" name="Freeform 584"/>
              <p:cNvSpPr>
                <a:spLocks/>
              </p:cNvSpPr>
              <p:nvPr/>
            </p:nvSpPr>
            <p:spPr bwMode="auto">
              <a:xfrm>
                <a:off x="1801" y="3041"/>
                <a:ext cx="365" cy="125"/>
              </a:xfrm>
              <a:custGeom>
                <a:avLst/>
                <a:gdLst/>
                <a:ahLst/>
                <a:cxnLst>
                  <a:cxn ang="0">
                    <a:pos x="365" y="6"/>
                  </a:cxn>
                  <a:cxn ang="0">
                    <a:pos x="0" y="125"/>
                  </a:cxn>
                  <a:cxn ang="0">
                    <a:pos x="0" y="121"/>
                  </a:cxn>
                  <a:cxn ang="0">
                    <a:pos x="2" y="119"/>
                  </a:cxn>
                  <a:cxn ang="0">
                    <a:pos x="365" y="0"/>
                  </a:cxn>
                  <a:cxn ang="0">
                    <a:pos x="365" y="6"/>
                  </a:cxn>
                </a:cxnLst>
                <a:rect l="0" t="0" r="r" b="b"/>
                <a:pathLst>
                  <a:path w="365" h="125">
                    <a:moveTo>
                      <a:pt x="365" y="6"/>
                    </a:moveTo>
                    <a:lnTo>
                      <a:pt x="0" y="125"/>
                    </a:lnTo>
                    <a:lnTo>
                      <a:pt x="0" y="121"/>
                    </a:lnTo>
                    <a:lnTo>
                      <a:pt x="2" y="119"/>
                    </a:lnTo>
                    <a:lnTo>
                      <a:pt x="365" y="0"/>
                    </a:lnTo>
                    <a:lnTo>
                      <a:pt x="365" y="6"/>
                    </a:lnTo>
                    <a:close/>
                  </a:path>
                </a:pathLst>
              </a:custGeom>
              <a:solidFill>
                <a:srgbClr val="DE442D"/>
              </a:solidFill>
              <a:ln w="9525">
                <a:noFill/>
                <a:round/>
                <a:headEnd/>
                <a:tailEnd/>
              </a:ln>
            </p:spPr>
            <p:txBody>
              <a:bodyPr/>
              <a:lstStyle/>
              <a:p>
                <a:endParaRPr lang="pt-BR"/>
              </a:p>
            </p:txBody>
          </p:sp>
          <p:sp>
            <p:nvSpPr>
              <p:cNvPr id="356937" name="Freeform 585"/>
              <p:cNvSpPr>
                <a:spLocks/>
              </p:cNvSpPr>
              <p:nvPr/>
            </p:nvSpPr>
            <p:spPr bwMode="auto">
              <a:xfrm>
                <a:off x="1801" y="3039"/>
                <a:ext cx="365" cy="123"/>
              </a:xfrm>
              <a:custGeom>
                <a:avLst/>
                <a:gdLst/>
                <a:ahLst/>
                <a:cxnLst>
                  <a:cxn ang="0">
                    <a:pos x="365" y="4"/>
                  </a:cxn>
                  <a:cxn ang="0">
                    <a:pos x="0" y="123"/>
                  </a:cxn>
                  <a:cxn ang="0">
                    <a:pos x="2" y="121"/>
                  </a:cxn>
                  <a:cxn ang="0">
                    <a:pos x="2" y="117"/>
                  </a:cxn>
                  <a:cxn ang="0">
                    <a:pos x="365" y="0"/>
                  </a:cxn>
                  <a:cxn ang="0">
                    <a:pos x="365" y="4"/>
                  </a:cxn>
                </a:cxnLst>
                <a:rect l="0" t="0" r="r" b="b"/>
                <a:pathLst>
                  <a:path w="365" h="123">
                    <a:moveTo>
                      <a:pt x="365" y="4"/>
                    </a:moveTo>
                    <a:lnTo>
                      <a:pt x="0" y="123"/>
                    </a:lnTo>
                    <a:lnTo>
                      <a:pt x="2" y="121"/>
                    </a:lnTo>
                    <a:lnTo>
                      <a:pt x="2" y="117"/>
                    </a:lnTo>
                    <a:lnTo>
                      <a:pt x="365" y="0"/>
                    </a:lnTo>
                    <a:lnTo>
                      <a:pt x="365" y="4"/>
                    </a:lnTo>
                    <a:close/>
                  </a:path>
                </a:pathLst>
              </a:custGeom>
              <a:solidFill>
                <a:srgbClr val="DE432E"/>
              </a:solidFill>
              <a:ln w="9525">
                <a:noFill/>
                <a:round/>
                <a:headEnd/>
                <a:tailEnd/>
              </a:ln>
            </p:spPr>
            <p:txBody>
              <a:bodyPr/>
              <a:lstStyle/>
              <a:p>
                <a:endParaRPr lang="pt-BR"/>
              </a:p>
            </p:txBody>
          </p:sp>
          <p:sp>
            <p:nvSpPr>
              <p:cNvPr id="356938" name="Freeform 586"/>
              <p:cNvSpPr>
                <a:spLocks/>
              </p:cNvSpPr>
              <p:nvPr/>
            </p:nvSpPr>
            <p:spPr bwMode="auto">
              <a:xfrm>
                <a:off x="1803" y="3035"/>
                <a:ext cx="363" cy="125"/>
              </a:xfrm>
              <a:custGeom>
                <a:avLst/>
                <a:gdLst/>
                <a:ahLst/>
                <a:cxnLst>
                  <a:cxn ang="0">
                    <a:pos x="363" y="6"/>
                  </a:cxn>
                  <a:cxn ang="0">
                    <a:pos x="0" y="125"/>
                  </a:cxn>
                  <a:cxn ang="0">
                    <a:pos x="0" y="121"/>
                  </a:cxn>
                  <a:cxn ang="0">
                    <a:pos x="2" y="119"/>
                  </a:cxn>
                  <a:cxn ang="0">
                    <a:pos x="363" y="0"/>
                  </a:cxn>
                  <a:cxn ang="0">
                    <a:pos x="363" y="6"/>
                  </a:cxn>
                </a:cxnLst>
                <a:rect l="0" t="0" r="r" b="b"/>
                <a:pathLst>
                  <a:path w="363" h="125">
                    <a:moveTo>
                      <a:pt x="363" y="6"/>
                    </a:moveTo>
                    <a:lnTo>
                      <a:pt x="0" y="125"/>
                    </a:lnTo>
                    <a:lnTo>
                      <a:pt x="0" y="121"/>
                    </a:lnTo>
                    <a:lnTo>
                      <a:pt x="2" y="119"/>
                    </a:lnTo>
                    <a:lnTo>
                      <a:pt x="363" y="0"/>
                    </a:lnTo>
                    <a:lnTo>
                      <a:pt x="363" y="6"/>
                    </a:lnTo>
                    <a:close/>
                  </a:path>
                </a:pathLst>
              </a:custGeom>
              <a:solidFill>
                <a:srgbClr val="DE432E"/>
              </a:solidFill>
              <a:ln w="9525">
                <a:noFill/>
                <a:round/>
                <a:headEnd/>
                <a:tailEnd/>
              </a:ln>
            </p:spPr>
            <p:txBody>
              <a:bodyPr/>
              <a:lstStyle/>
              <a:p>
                <a:endParaRPr lang="pt-BR"/>
              </a:p>
            </p:txBody>
          </p:sp>
          <p:sp>
            <p:nvSpPr>
              <p:cNvPr id="356939" name="Freeform 587"/>
              <p:cNvSpPr>
                <a:spLocks/>
              </p:cNvSpPr>
              <p:nvPr/>
            </p:nvSpPr>
            <p:spPr bwMode="auto">
              <a:xfrm>
                <a:off x="1803" y="3034"/>
                <a:ext cx="363" cy="122"/>
              </a:xfrm>
              <a:custGeom>
                <a:avLst/>
                <a:gdLst/>
                <a:ahLst/>
                <a:cxnLst>
                  <a:cxn ang="0">
                    <a:pos x="363" y="5"/>
                  </a:cxn>
                  <a:cxn ang="0">
                    <a:pos x="0" y="122"/>
                  </a:cxn>
                  <a:cxn ang="0">
                    <a:pos x="2" y="120"/>
                  </a:cxn>
                  <a:cxn ang="0">
                    <a:pos x="2" y="117"/>
                  </a:cxn>
                  <a:cxn ang="0">
                    <a:pos x="363" y="0"/>
                  </a:cxn>
                  <a:cxn ang="0">
                    <a:pos x="363" y="5"/>
                  </a:cxn>
                </a:cxnLst>
                <a:rect l="0" t="0" r="r" b="b"/>
                <a:pathLst>
                  <a:path w="363" h="122">
                    <a:moveTo>
                      <a:pt x="363" y="5"/>
                    </a:moveTo>
                    <a:lnTo>
                      <a:pt x="0" y="122"/>
                    </a:lnTo>
                    <a:lnTo>
                      <a:pt x="2" y="120"/>
                    </a:lnTo>
                    <a:lnTo>
                      <a:pt x="2" y="117"/>
                    </a:lnTo>
                    <a:lnTo>
                      <a:pt x="363" y="0"/>
                    </a:lnTo>
                    <a:lnTo>
                      <a:pt x="363" y="5"/>
                    </a:lnTo>
                    <a:close/>
                  </a:path>
                </a:pathLst>
              </a:custGeom>
              <a:solidFill>
                <a:srgbClr val="DE422E"/>
              </a:solidFill>
              <a:ln w="9525">
                <a:noFill/>
                <a:round/>
                <a:headEnd/>
                <a:tailEnd/>
              </a:ln>
            </p:spPr>
            <p:txBody>
              <a:bodyPr/>
              <a:lstStyle/>
              <a:p>
                <a:endParaRPr lang="pt-BR"/>
              </a:p>
            </p:txBody>
          </p:sp>
          <p:sp>
            <p:nvSpPr>
              <p:cNvPr id="356940" name="Freeform 588"/>
              <p:cNvSpPr>
                <a:spLocks/>
              </p:cNvSpPr>
              <p:nvPr/>
            </p:nvSpPr>
            <p:spPr bwMode="auto">
              <a:xfrm>
                <a:off x="1805" y="3032"/>
                <a:ext cx="361" cy="122"/>
              </a:xfrm>
              <a:custGeom>
                <a:avLst/>
                <a:gdLst/>
                <a:ahLst/>
                <a:cxnLst>
                  <a:cxn ang="0">
                    <a:pos x="361" y="3"/>
                  </a:cxn>
                  <a:cxn ang="0">
                    <a:pos x="0" y="122"/>
                  </a:cxn>
                  <a:cxn ang="0">
                    <a:pos x="0" y="119"/>
                  </a:cxn>
                  <a:cxn ang="0">
                    <a:pos x="2" y="117"/>
                  </a:cxn>
                  <a:cxn ang="0">
                    <a:pos x="361" y="0"/>
                  </a:cxn>
                  <a:cxn ang="0">
                    <a:pos x="361" y="3"/>
                  </a:cxn>
                </a:cxnLst>
                <a:rect l="0" t="0" r="r" b="b"/>
                <a:pathLst>
                  <a:path w="361" h="122">
                    <a:moveTo>
                      <a:pt x="361" y="3"/>
                    </a:moveTo>
                    <a:lnTo>
                      <a:pt x="0" y="122"/>
                    </a:lnTo>
                    <a:lnTo>
                      <a:pt x="0" y="119"/>
                    </a:lnTo>
                    <a:lnTo>
                      <a:pt x="2" y="117"/>
                    </a:lnTo>
                    <a:lnTo>
                      <a:pt x="361" y="0"/>
                    </a:lnTo>
                    <a:lnTo>
                      <a:pt x="361" y="3"/>
                    </a:lnTo>
                    <a:close/>
                  </a:path>
                </a:pathLst>
              </a:custGeom>
              <a:solidFill>
                <a:srgbClr val="DE422E"/>
              </a:solidFill>
              <a:ln w="9525">
                <a:noFill/>
                <a:round/>
                <a:headEnd/>
                <a:tailEnd/>
              </a:ln>
            </p:spPr>
            <p:txBody>
              <a:bodyPr/>
              <a:lstStyle/>
              <a:p>
                <a:endParaRPr lang="pt-BR"/>
              </a:p>
            </p:txBody>
          </p:sp>
          <p:sp>
            <p:nvSpPr>
              <p:cNvPr id="356941" name="Freeform 589"/>
              <p:cNvSpPr>
                <a:spLocks/>
              </p:cNvSpPr>
              <p:nvPr/>
            </p:nvSpPr>
            <p:spPr bwMode="auto">
              <a:xfrm>
                <a:off x="1805" y="3028"/>
                <a:ext cx="361" cy="123"/>
              </a:xfrm>
              <a:custGeom>
                <a:avLst/>
                <a:gdLst/>
                <a:ahLst/>
                <a:cxnLst>
                  <a:cxn ang="0">
                    <a:pos x="361" y="6"/>
                  </a:cxn>
                  <a:cxn ang="0">
                    <a:pos x="0" y="123"/>
                  </a:cxn>
                  <a:cxn ang="0">
                    <a:pos x="2" y="121"/>
                  </a:cxn>
                  <a:cxn ang="0">
                    <a:pos x="2" y="117"/>
                  </a:cxn>
                  <a:cxn ang="0">
                    <a:pos x="361" y="0"/>
                  </a:cxn>
                  <a:cxn ang="0">
                    <a:pos x="361" y="6"/>
                  </a:cxn>
                </a:cxnLst>
                <a:rect l="0" t="0" r="r" b="b"/>
                <a:pathLst>
                  <a:path w="361" h="123">
                    <a:moveTo>
                      <a:pt x="361" y="6"/>
                    </a:moveTo>
                    <a:lnTo>
                      <a:pt x="0" y="123"/>
                    </a:lnTo>
                    <a:lnTo>
                      <a:pt x="2" y="121"/>
                    </a:lnTo>
                    <a:lnTo>
                      <a:pt x="2" y="117"/>
                    </a:lnTo>
                    <a:lnTo>
                      <a:pt x="361" y="0"/>
                    </a:lnTo>
                    <a:lnTo>
                      <a:pt x="361" y="6"/>
                    </a:lnTo>
                    <a:close/>
                  </a:path>
                </a:pathLst>
              </a:custGeom>
              <a:solidFill>
                <a:srgbClr val="DE422E"/>
              </a:solidFill>
              <a:ln w="9525">
                <a:noFill/>
                <a:round/>
                <a:headEnd/>
                <a:tailEnd/>
              </a:ln>
            </p:spPr>
            <p:txBody>
              <a:bodyPr/>
              <a:lstStyle/>
              <a:p>
                <a:endParaRPr lang="pt-BR"/>
              </a:p>
            </p:txBody>
          </p:sp>
          <p:sp>
            <p:nvSpPr>
              <p:cNvPr id="356942" name="Freeform 590"/>
              <p:cNvSpPr>
                <a:spLocks/>
              </p:cNvSpPr>
              <p:nvPr/>
            </p:nvSpPr>
            <p:spPr bwMode="auto">
              <a:xfrm>
                <a:off x="1807" y="3026"/>
                <a:ext cx="359" cy="123"/>
              </a:xfrm>
              <a:custGeom>
                <a:avLst/>
                <a:gdLst/>
                <a:ahLst/>
                <a:cxnLst>
                  <a:cxn ang="0">
                    <a:pos x="359" y="6"/>
                  </a:cxn>
                  <a:cxn ang="0">
                    <a:pos x="0" y="123"/>
                  </a:cxn>
                  <a:cxn ang="0">
                    <a:pos x="0" y="119"/>
                  </a:cxn>
                  <a:cxn ang="0">
                    <a:pos x="2" y="117"/>
                  </a:cxn>
                  <a:cxn ang="0">
                    <a:pos x="359" y="0"/>
                  </a:cxn>
                  <a:cxn ang="0">
                    <a:pos x="359" y="6"/>
                  </a:cxn>
                </a:cxnLst>
                <a:rect l="0" t="0" r="r" b="b"/>
                <a:pathLst>
                  <a:path w="359" h="123">
                    <a:moveTo>
                      <a:pt x="359" y="6"/>
                    </a:moveTo>
                    <a:lnTo>
                      <a:pt x="0" y="123"/>
                    </a:lnTo>
                    <a:lnTo>
                      <a:pt x="0" y="119"/>
                    </a:lnTo>
                    <a:lnTo>
                      <a:pt x="2" y="117"/>
                    </a:lnTo>
                    <a:lnTo>
                      <a:pt x="359" y="0"/>
                    </a:lnTo>
                    <a:lnTo>
                      <a:pt x="359" y="6"/>
                    </a:lnTo>
                    <a:close/>
                  </a:path>
                </a:pathLst>
              </a:custGeom>
              <a:solidFill>
                <a:srgbClr val="DE412E"/>
              </a:solidFill>
              <a:ln w="9525">
                <a:noFill/>
                <a:round/>
                <a:headEnd/>
                <a:tailEnd/>
              </a:ln>
            </p:spPr>
            <p:txBody>
              <a:bodyPr/>
              <a:lstStyle/>
              <a:p>
                <a:endParaRPr lang="pt-BR"/>
              </a:p>
            </p:txBody>
          </p:sp>
          <p:sp>
            <p:nvSpPr>
              <p:cNvPr id="356943" name="Freeform 591"/>
              <p:cNvSpPr>
                <a:spLocks/>
              </p:cNvSpPr>
              <p:nvPr/>
            </p:nvSpPr>
            <p:spPr bwMode="auto">
              <a:xfrm>
                <a:off x="1807" y="3022"/>
                <a:ext cx="359" cy="123"/>
              </a:xfrm>
              <a:custGeom>
                <a:avLst/>
                <a:gdLst/>
                <a:ahLst/>
                <a:cxnLst>
                  <a:cxn ang="0">
                    <a:pos x="359" y="6"/>
                  </a:cxn>
                  <a:cxn ang="0">
                    <a:pos x="0" y="123"/>
                  </a:cxn>
                  <a:cxn ang="0">
                    <a:pos x="2" y="121"/>
                  </a:cxn>
                  <a:cxn ang="0">
                    <a:pos x="4" y="117"/>
                  </a:cxn>
                  <a:cxn ang="0">
                    <a:pos x="359" y="0"/>
                  </a:cxn>
                  <a:cxn ang="0">
                    <a:pos x="359" y="6"/>
                  </a:cxn>
                </a:cxnLst>
                <a:rect l="0" t="0" r="r" b="b"/>
                <a:pathLst>
                  <a:path w="359" h="123">
                    <a:moveTo>
                      <a:pt x="359" y="6"/>
                    </a:moveTo>
                    <a:lnTo>
                      <a:pt x="0" y="123"/>
                    </a:lnTo>
                    <a:lnTo>
                      <a:pt x="2" y="121"/>
                    </a:lnTo>
                    <a:lnTo>
                      <a:pt x="4" y="117"/>
                    </a:lnTo>
                    <a:lnTo>
                      <a:pt x="359" y="0"/>
                    </a:lnTo>
                    <a:lnTo>
                      <a:pt x="359" y="6"/>
                    </a:lnTo>
                    <a:close/>
                  </a:path>
                </a:pathLst>
              </a:custGeom>
              <a:solidFill>
                <a:srgbClr val="DE412E"/>
              </a:solidFill>
              <a:ln w="9525">
                <a:noFill/>
                <a:round/>
                <a:headEnd/>
                <a:tailEnd/>
              </a:ln>
            </p:spPr>
            <p:txBody>
              <a:bodyPr/>
              <a:lstStyle/>
              <a:p>
                <a:endParaRPr lang="pt-BR"/>
              </a:p>
            </p:txBody>
          </p:sp>
        </p:grpSp>
        <p:grpSp>
          <p:nvGrpSpPr>
            <p:cNvPr id="356944" name="Group 592"/>
            <p:cNvGrpSpPr>
              <a:grpSpLocks/>
            </p:cNvGrpSpPr>
            <p:nvPr/>
          </p:nvGrpSpPr>
          <p:grpSpPr bwMode="auto">
            <a:xfrm>
              <a:off x="1743" y="3029"/>
              <a:ext cx="389" cy="947"/>
              <a:chOff x="1774" y="2608"/>
              <a:chExt cx="400" cy="947"/>
            </a:xfrm>
          </p:grpSpPr>
          <p:sp>
            <p:nvSpPr>
              <p:cNvPr id="356945" name="Freeform 593"/>
              <p:cNvSpPr>
                <a:spLocks/>
              </p:cNvSpPr>
              <p:nvPr/>
            </p:nvSpPr>
            <p:spPr bwMode="auto">
              <a:xfrm>
                <a:off x="1809" y="3020"/>
                <a:ext cx="357" cy="123"/>
              </a:xfrm>
              <a:custGeom>
                <a:avLst/>
                <a:gdLst/>
                <a:ahLst/>
                <a:cxnLst>
                  <a:cxn ang="0">
                    <a:pos x="357" y="6"/>
                  </a:cxn>
                  <a:cxn ang="0">
                    <a:pos x="0" y="123"/>
                  </a:cxn>
                  <a:cxn ang="0">
                    <a:pos x="2" y="119"/>
                  </a:cxn>
                  <a:cxn ang="0">
                    <a:pos x="2" y="115"/>
                  </a:cxn>
                  <a:cxn ang="0">
                    <a:pos x="357" y="0"/>
                  </a:cxn>
                  <a:cxn ang="0">
                    <a:pos x="357" y="6"/>
                  </a:cxn>
                </a:cxnLst>
                <a:rect l="0" t="0" r="r" b="b"/>
                <a:pathLst>
                  <a:path w="357" h="123">
                    <a:moveTo>
                      <a:pt x="357" y="6"/>
                    </a:moveTo>
                    <a:lnTo>
                      <a:pt x="0" y="123"/>
                    </a:lnTo>
                    <a:lnTo>
                      <a:pt x="2" y="119"/>
                    </a:lnTo>
                    <a:lnTo>
                      <a:pt x="2" y="115"/>
                    </a:lnTo>
                    <a:lnTo>
                      <a:pt x="357" y="0"/>
                    </a:lnTo>
                    <a:lnTo>
                      <a:pt x="357" y="6"/>
                    </a:lnTo>
                    <a:close/>
                  </a:path>
                </a:pathLst>
              </a:custGeom>
              <a:solidFill>
                <a:srgbClr val="DE402E"/>
              </a:solidFill>
              <a:ln w="9525">
                <a:noFill/>
                <a:round/>
                <a:headEnd/>
                <a:tailEnd/>
              </a:ln>
            </p:spPr>
            <p:txBody>
              <a:bodyPr/>
              <a:lstStyle/>
              <a:p>
                <a:endParaRPr lang="pt-BR"/>
              </a:p>
            </p:txBody>
          </p:sp>
          <p:sp>
            <p:nvSpPr>
              <p:cNvPr id="356946" name="Freeform 594"/>
              <p:cNvSpPr>
                <a:spLocks/>
              </p:cNvSpPr>
              <p:nvPr/>
            </p:nvSpPr>
            <p:spPr bwMode="auto">
              <a:xfrm>
                <a:off x="1811" y="3020"/>
                <a:ext cx="355" cy="119"/>
              </a:xfrm>
              <a:custGeom>
                <a:avLst/>
                <a:gdLst/>
                <a:ahLst/>
                <a:cxnLst>
                  <a:cxn ang="0">
                    <a:pos x="355" y="2"/>
                  </a:cxn>
                  <a:cxn ang="0">
                    <a:pos x="0" y="119"/>
                  </a:cxn>
                  <a:cxn ang="0">
                    <a:pos x="0" y="115"/>
                  </a:cxn>
                  <a:cxn ang="0">
                    <a:pos x="2" y="113"/>
                  </a:cxn>
                  <a:cxn ang="0">
                    <a:pos x="347" y="0"/>
                  </a:cxn>
                  <a:cxn ang="0">
                    <a:pos x="355" y="0"/>
                  </a:cxn>
                  <a:cxn ang="0">
                    <a:pos x="355" y="2"/>
                  </a:cxn>
                </a:cxnLst>
                <a:rect l="0" t="0" r="r" b="b"/>
                <a:pathLst>
                  <a:path w="355" h="119">
                    <a:moveTo>
                      <a:pt x="355" y="2"/>
                    </a:moveTo>
                    <a:lnTo>
                      <a:pt x="0" y="119"/>
                    </a:lnTo>
                    <a:lnTo>
                      <a:pt x="0" y="115"/>
                    </a:lnTo>
                    <a:lnTo>
                      <a:pt x="2" y="113"/>
                    </a:lnTo>
                    <a:lnTo>
                      <a:pt x="347" y="0"/>
                    </a:lnTo>
                    <a:lnTo>
                      <a:pt x="355" y="0"/>
                    </a:lnTo>
                    <a:lnTo>
                      <a:pt x="355" y="2"/>
                    </a:lnTo>
                    <a:close/>
                  </a:path>
                </a:pathLst>
              </a:custGeom>
              <a:solidFill>
                <a:srgbClr val="DE402F"/>
              </a:solidFill>
              <a:ln w="9525">
                <a:noFill/>
                <a:round/>
                <a:headEnd/>
                <a:tailEnd/>
              </a:ln>
            </p:spPr>
            <p:txBody>
              <a:bodyPr/>
              <a:lstStyle/>
              <a:p>
                <a:endParaRPr lang="pt-BR"/>
              </a:p>
            </p:txBody>
          </p:sp>
          <p:sp>
            <p:nvSpPr>
              <p:cNvPr id="356947" name="Freeform 595"/>
              <p:cNvSpPr>
                <a:spLocks/>
              </p:cNvSpPr>
              <p:nvPr/>
            </p:nvSpPr>
            <p:spPr bwMode="auto">
              <a:xfrm>
                <a:off x="1811" y="3020"/>
                <a:ext cx="355" cy="115"/>
              </a:xfrm>
              <a:custGeom>
                <a:avLst/>
                <a:gdLst/>
                <a:ahLst/>
                <a:cxnLst>
                  <a:cxn ang="0">
                    <a:pos x="355" y="0"/>
                  </a:cxn>
                  <a:cxn ang="0">
                    <a:pos x="0" y="115"/>
                  </a:cxn>
                  <a:cxn ang="0">
                    <a:pos x="2" y="113"/>
                  </a:cxn>
                  <a:cxn ang="0">
                    <a:pos x="4" y="109"/>
                  </a:cxn>
                  <a:cxn ang="0">
                    <a:pos x="340" y="0"/>
                  </a:cxn>
                  <a:cxn ang="0">
                    <a:pos x="355" y="0"/>
                  </a:cxn>
                  <a:cxn ang="0">
                    <a:pos x="355" y="0"/>
                  </a:cxn>
                </a:cxnLst>
                <a:rect l="0" t="0" r="r" b="b"/>
                <a:pathLst>
                  <a:path w="355" h="115">
                    <a:moveTo>
                      <a:pt x="355" y="0"/>
                    </a:moveTo>
                    <a:lnTo>
                      <a:pt x="0" y="115"/>
                    </a:lnTo>
                    <a:lnTo>
                      <a:pt x="2" y="113"/>
                    </a:lnTo>
                    <a:lnTo>
                      <a:pt x="4" y="109"/>
                    </a:lnTo>
                    <a:lnTo>
                      <a:pt x="340" y="0"/>
                    </a:lnTo>
                    <a:lnTo>
                      <a:pt x="355" y="0"/>
                    </a:lnTo>
                    <a:lnTo>
                      <a:pt x="355" y="0"/>
                    </a:lnTo>
                    <a:close/>
                  </a:path>
                </a:pathLst>
              </a:custGeom>
              <a:solidFill>
                <a:srgbClr val="DE402F"/>
              </a:solidFill>
              <a:ln w="9525">
                <a:noFill/>
                <a:round/>
                <a:headEnd/>
                <a:tailEnd/>
              </a:ln>
            </p:spPr>
            <p:txBody>
              <a:bodyPr/>
              <a:lstStyle/>
              <a:p>
                <a:endParaRPr lang="pt-BR"/>
              </a:p>
            </p:txBody>
          </p:sp>
          <p:sp>
            <p:nvSpPr>
              <p:cNvPr id="356948" name="Freeform 596"/>
              <p:cNvSpPr>
                <a:spLocks/>
              </p:cNvSpPr>
              <p:nvPr/>
            </p:nvSpPr>
            <p:spPr bwMode="auto">
              <a:xfrm>
                <a:off x="1813" y="3020"/>
                <a:ext cx="345" cy="113"/>
              </a:xfrm>
              <a:custGeom>
                <a:avLst/>
                <a:gdLst/>
                <a:ahLst/>
                <a:cxnLst>
                  <a:cxn ang="0">
                    <a:pos x="345" y="0"/>
                  </a:cxn>
                  <a:cxn ang="0">
                    <a:pos x="0" y="113"/>
                  </a:cxn>
                  <a:cxn ang="0">
                    <a:pos x="0" y="109"/>
                  </a:cxn>
                  <a:cxn ang="0">
                    <a:pos x="2" y="108"/>
                  </a:cxn>
                  <a:cxn ang="0">
                    <a:pos x="330" y="0"/>
                  </a:cxn>
                  <a:cxn ang="0">
                    <a:pos x="345" y="0"/>
                  </a:cxn>
                </a:cxnLst>
                <a:rect l="0" t="0" r="r" b="b"/>
                <a:pathLst>
                  <a:path w="345" h="113">
                    <a:moveTo>
                      <a:pt x="345" y="0"/>
                    </a:moveTo>
                    <a:lnTo>
                      <a:pt x="0" y="113"/>
                    </a:lnTo>
                    <a:lnTo>
                      <a:pt x="0" y="109"/>
                    </a:lnTo>
                    <a:lnTo>
                      <a:pt x="2" y="108"/>
                    </a:lnTo>
                    <a:lnTo>
                      <a:pt x="330" y="0"/>
                    </a:lnTo>
                    <a:lnTo>
                      <a:pt x="345" y="0"/>
                    </a:lnTo>
                    <a:close/>
                  </a:path>
                </a:pathLst>
              </a:custGeom>
              <a:solidFill>
                <a:srgbClr val="DE402F"/>
              </a:solidFill>
              <a:ln w="9525">
                <a:noFill/>
                <a:round/>
                <a:headEnd/>
                <a:tailEnd/>
              </a:ln>
            </p:spPr>
            <p:txBody>
              <a:bodyPr/>
              <a:lstStyle/>
              <a:p>
                <a:endParaRPr lang="pt-BR"/>
              </a:p>
            </p:txBody>
          </p:sp>
          <p:sp>
            <p:nvSpPr>
              <p:cNvPr id="356949" name="Freeform 597"/>
              <p:cNvSpPr>
                <a:spLocks/>
              </p:cNvSpPr>
              <p:nvPr/>
            </p:nvSpPr>
            <p:spPr bwMode="auto">
              <a:xfrm>
                <a:off x="1815" y="3020"/>
                <a:ext cx="336" cy="109"/>
              </a:xfrm>
              <a:custGeom>
                <a:avLst/>
                <a:gdLst/>
                <a:ahLst/>
                <a:cxnLst>
                  <a:cxn ang="0">
                    <a:pos x="336" y="0"/>
                  </a:cxn>
                  <a:cxn ang="0">
                    <a:pos x="0" y="109"/>
                  </a:cxn>
                  <a:cxn ang="0">
                    <a:pos x="0" y="108"/>
                  </a:cxn>
                  <a:cxn ang="0">
                    <a:pos x="2" y="104"/>
                  </a:cxn>
                  <a:cxn ang="0">
                    <a:pos x="318" y="0"/>
                  </a:cxn>
                  <a:cxn ang="0">
                    <a:pos x="336" y="0"/>
                  </a:cxn>
                </a:cxnLst>
                <a:rect l="0" t="0" r="r" b="b"/>
                <a:pathLst>
                  <a:path w="336" h="109">
                    <a:moveTo>
                      <a:pt x="336" y="0"/>
                    </a:moveTo>
                    <a:lnTo>
                      <a:pt x="0" y="109"/>
                    </a:lnTo>
                    <a:lnTo>
                      <a:pt x="0" y="108"/>
                    </a:lnTo>
                    <a:lnTo>
                      <a:pt x="2" y="104"/>
                    </a:lnTo>
                    <a:lnTo>
                      <a:pt x="318" y="0"/>
                    </a:lnTo>
                    <a:lnTo>
                      <a:pt x="336" y="0"/>
                    </a:lnTo>
                    <a:close/>
                  </a:path>
                </a:pathLst>
              </a:custGeom>
              <a:solidFill>
                <a:srgbClr val="DD402F"/>
              </a:solidFill>
              <a:ln w="9525">
                <a:noFill/>
                <a:round/>
                <a:headEnd/>
                <a:tailEnd/>
              </a:ln>
            </p:spPr>
            <p:txBody>
              <a:bodyPr/>
              <a:lstStyle/>
              <a:p>
                <a:endParaRPr lang="pt-BR"/>
              </a:p>
            </p:txBody>
          </p:sp>
          <p:sp>
            <p:nvSpPr>
              <p:cNvPr id="356950" name="Freeform 598"/>
              <p:cNvSpPr>
                <a:spLocks/>
              </p:cNvSpPr>
              <p:nvPr/>
            </p:nvSpPr>
            <p:spPr bwMode="auto">
              <a:xfrm>
                <a:off x="1815" y="3020"/>
                <a:ext cx="328" cy="108"/>
              </a:xfrm>
              <a:custGeom>
                <a:avLst/>
                <a:gdLst/>
                <a:ahLst/>
                <a:cxnLst>
                  <a:cxn ang="0">
                    <a:pos x="328" y="0"/>
                  </a:cxn>
                  <a:cxn ang="0">
                    <a:pos x="0" y="108"/>
                  </a:cxn>
                  <a:cxn ang="0">
                    <a:pos x="2" y="104"/>
                  </a:cxn>
                  <a:cxn ang="0">
                    <a:pos x="4" y="102"/>
                  </a:cxn>
                  <a:cxn ang="0">
                    <a:pos x="311" y="0"/>
                  </a:cxn>
                  <a:cxn ang="0">
                    <a:pos x="328" y="0"/>
                  </a:cxn>
                </a:cxnLst>
                <a:rect l="0" t="0" r="r" b="b"/>
                <a:pathLst>
                  <a:path w="328" h="108">
                    <a:moveTo>
                      <a:pt x="328" y="0"/>
                    </a:moveTo>
                    <a:lnTo>
                      <a:pt x="0" y="108"/>
                    </a:lnTo>
                    <a:lnTo>
                      <a:pt x="2" y="104"/>
                    </a:lnTo>
                    <a:lnTo>
                      <a:pt x="4" y="102"/>
                    </a:lnTo>
                    <a:lnTo>
                      <a:pt x="311" y="0"/>
                    </a:lnTo>
                    <a:lnTo>
                      <a:pt x="328" y="0"/>
                    </a:lnTo>
                    <a:close/>
                  </a:path>
                </a:pathLst>
              </a:custGeom>
              <a:solidFill>
                <a:srgbClr val="DD3F2F"/>
              </a:solidFill>
              <a:ln w="9525">
                <a:noFill/>
                <a:round/>
                <a:headEnd/>
                <a:tailEnd/>
              </a:ln>
            </p:spPr>
            <p:txBody>
              <a:bodyPr/>
              <a:lstStyle/>
              <a:p>
                <a:endParaRPr lang="pt-BR"/>
              </a:p>
            </p:txBody>
          </p:sp>
          <p:sp>
            <p:nvSpPr>
              <p:cNvPr id="356951" name="Freeform 599"/>
              <p:cNvSpPr>
                <a:spLocks/>
              </p:cNvSpPr>
              <p:nvPr/>
            </p:nvSpPr>
            <p:spPr bwMode="auto">
              <a:xfrm>
                <a:off x="1817" y="3020"/>
                <a:ext cx="316" cy="104"/>
              </a:xfrm>
              <a:custGeom>
                <a:avLst/>
                <a:gdLst/>
                <a:ahLst/>
                <a:cxnLst>
                  <a:cxn ang="0">
                    <a:pos x="316" y="0"/>
                  </a:cxn>
                  <a:cxn ang="0">
                    <a:pos x="0" y="104"/>
                  </a:cxn>
                  <a:cxn ang="0">
                    <a:pos x="2" y="102"/>
                  </a:cxn>
                  <a:cxn ang="0">
                    <a:pos x="2" y="98"/>
                  </a:cxn>
                  <a:cxn ang="0">
                    <a:pos x="301" y="0"/>
                  </a:cxn>
                  <a:cxn ang="0">
                    <a:pos x="316" y="0"/>
                  </a:cxn>
                </a:cxnLst>
                <a:rect l="0" t="0" r="r" b="b"/>
                <a:pathLst>
                  <a:path w="316" h="104">
                    <a:moveTo>
                      <a:pt x="316" y="0"/>
                    </a:moveTo>
                    <a:lnTo>
                      <a:pt x="0" y="104"/>
                    </a:lnTo>
                    <a:lnTo>
                      <a:pt x="2" y="102"/>
                    </a:lnTo>
                    <a:lnTo>
                      <a:pt x="2" y="98"/>
                    </a:lnTo>
                    <a:lnTo>
                      <a:pt x="301" y="0"/>
                    </a:lnTo>
                    <a:lnTo>
                      <a:pt x="316" y="0"/>
                    </a:lnTo>
                    <a:close/>
                  </a:path>
                </a:pathLst>
              </a:custGeom>
              <a:solidFill>
                <a:srgbClr val="DD3F30"/>
              </a:solidFill>
              <a:ln w="9525">
                <a:noFill/>
                <a:round/>
                <a:headEnd/>
                <a:tailEnd/>
              </a:ln>
            </p:spPr>
            <p:txBody>
              <a:bodyPr/>
              <a:lstStyle/>
              <a:p>
                <a:endParaRPr lang="pt-BR"/>
              </a:p>
            </p:txBody>
          </p:sp>
          <p:sp>
            <p:nvSpPr>
              <p:cNvPr id="356952" name="Freeform 600"/>
              <p:cNvSpPr>
                <a:spLocks/>
              </p:cNvSpPr>
              <p:nvPr/>
            </p:nvSpPr>
            <p:spPr bwMode="auto">
              <a:xfrm>
                <a:off x="1819" y="3020"/>
                <a:ext cx="307" cy="102"/>
              </a:xfrm>
              <a:custGeom>
                <a:avLst/>
                <a:gdLst/>
                <a:ahLst/>
                <a:cxnLst>
                  <a:cxn ang="0">
                    <a:pos x="307" y="0"/>
                  </a:cxn>
                  <a:cxn ang="0">
                    <a:pos x="0" y="102"/>
                  </a:cxn>
                  <a:cxn ang="0">
                    <a:pos x="0" y="98"/>
                  </a:cxn>
                  <a:cxn ang="0">
                    <a:pos x="1" y="94"/>
                  </a:cxn>
                  <a:cxn ang="0">
                    <a:pos x="291" y="0"/>
                  </a:cxn>
                  <a:cxn ang="0">
                    <a:pos x="307" y="0"/>
                  </a:cxn>
                </a:cxnLst>
                <a:rect l="0" t="0" r="r" b="b"/>
                <a:pathLst>
                  <a:path w="307" h="102">
                    <a:moveTo>
                      <a:pt x="307" y="0"/>
                    </a:moveTo>
                    <a:lnTo>
                      <a:pt x="0" y="102"/>
                    </a:lnTo>
                    <a:lnTo>
                      <a:pt x="0" y="98"/>
                    </a:lnTo>
                    <a:lnTo>
                      <a:pt x="1" y="94"/>
                    </a:lnTo>
                    <a:lnTo>
                      <a:pt x="291" y="0"/>
                    </a:lnTo>
                    <a:lnTo>
                      <a:pt x="307" y="0"/>
                    </a:lnTo>
                    <a:close/>
                  </a:path>
                </a:pathLst>
              </a:custGeom>
              <a:solidFill>
                <a:srgbClr val="DD3F30"/>
              </a:solidFill>
              <a:ln w="9525">
                <a:noFill/>
                <a:round/>
                <a:headEnd/>
                <a:tailEnd/>
              </a:ln>
            </p:spPr>
            <p:txBody>
              <a:bodyPr/>
              <a:lstStyle/>
              <a:p>
                <a:endParaRPr lang="pt-BR"/>
              </a:p>
            </p:txBody>
          </p:sp>
          <p:sp>
            <p:nvSpPr>
              <p:cNvPr id="356953" name="Freeform 601"/>
              <p:cNvSpPr>
                <a:spLocks/>
              </p:cNvSpPr>
              <p:nvPr/>
            </p:nvSpPr>
            <p:spPr bwMode="auto">
              <a:xfrm>
                <a:off x="1819" y="3020"/>
                <a:ext cx="299" cy="98"/>
              </a:xfrm>
              <a:custGeom>
                <a:avLst/>
                <a:gdLst/>
                <a:ahLst/>
                <a:cxnLst>
                  <a:cxn ang="0">
                    <a:pos x="299" y="0"/>
                  </a:cxn>
                  <a:cxn ang="0">
                    <a:pos x="0" y="98"/>
                  </a:cxn>
                  <a:cxn ang="0">
                    <a:pos x="1" y="94"/>
                  </a:cxn>
                  <a:cxn ang="0">
                    <a:pos x="3" y="92"/>
                  </a:cxn>
                  <a:cxn ang="0">
                    <a:pos x="284" y="0"/>
                  </a:cxn>
                  <a:cxn ang="0">
                    <a:pos x="299" y="0"/>
                  </a:cxn>
                </a:cxnLst>
                <a:rect l="0" t="0" r="r" b="b"/>
                <a:pathLst>
                  <a:path w="299" h="98">
                    <a:moveTo>
                      <a:pt x="299" y="0"/>
                    </a:moveTo>
                    <a:lnTo>
                      <a:pt x="0" y="98"/>
                    </a:lnTo>
                    <a:lnTo>
                      <a:pt x="1" y="94"/>
                    </a:lnTo>
                    <a:lnTo>
                      <a:pt x="3" y="92"/>
                    </a:lnTo>
                    <a:lnTo>
                      <a:pt x="284" y="0"/>
                    </a:lnTo>
                    <a:lnTo>
                      <a:pt x="299" y="0"/>
                    </a:lnTo>
                    <a:close/>
                  </a:path>
                </a:pathLst>
              </a:custGeom>
              <a:solidFill>
                <a:srgbClr val="DD3F30"/>
              </a:solidFill>
              <a:ln w="9525">
                <a:noFill/>
                <a:round/>
                <a:headEnd/>
                <a:tailEnd/>
              </a:ln>
            </p:spPr>
            <p:txBody>
              <a:bodyPr/>
              <a:lstStyle/>
              <a:p>
                <a:endParaRPr lang="pt-BR"/>
              </a:p>
            </p:txBody>
          </p:sp>
          <p:sp>
            <p:nvSpPr>
              <p:cNvPr id="356954" name="Freeform 602"/>
              <p:cNvSpPr>
                <a:spLocks/>
              </p:cNvSpPr>
              <p:nvPr/>
            </p:nvSpPr>
            <p:spPr bwMode="auto">
              <a:xfrm>
                <a:off x="1820" y="3020"/>
                <a:ext cx="290" cy="94"/>
              </a:xfrm>
              <a:custGeom>
                <a:avLst/>
                <a:gdLst/>
                <a:ahLst/>
                <a:cxnLst>
                  <a:cxn ang="0">
                    <a:pos x="290" y="0"/>
                  </a:cxn>
                  <a:cxn ang="0">
                    <a:pos x="0" y="94"/>
                  </a:cxn>
                  <a:cxn ang="0">
                    <a:pos x="2" y="92"/>
                  </a:cxn>
                  <a:cxn ang="0">
                    <a:pos x="4" y="88"/>
                  </a:cxn>
                  <a:cxn ang="0">
                    <a:pos x="275" y="0"/>
                  </a:cxn>
                  <a:cxn ang="0">
                    <a:pos x="290" y="0"/>
                  </a:cxn>
                </a:cxnLst>
                <a:rect l="0" t="0" r="r" b="b"/>
                <a:pathLst>
                  <a:path w="290" h="94">
                    <a:moveTo>
                      <a:pt x="290" y="0"/>
                    </a:moveTo>
                    <a:lnTo>
                      <a:pt x="0" y="94"/>
                    </a:lnTo>
                    <a:lnTo>
                      <a:pt x="2" y="92"/>
                    </a:lnTo>
                    <a:lnTo>
                      <a:pt x="4" y="88"/>
                    </a:lnTo>
                    <a:lnTo>
                      <a:pt x="275" y="0"/>
                    </a:lnTo>
                    <a:lnTo>
                      <a:pt x="290" y="0"/>
                    </a:lnTo>
                    <a:close/>
                  </a:path>
                </a:pathLst>
              </a:custGeom>
              <a:solidFill>
                <a:srgbClr val="DD3E30"/>
              </a:solidFill>
              <a:ln w="9525">
                <a:noFill/>
                <a:round/>
                <a:headEnd/>
                <a:tailEnd/>
              </a:ln>
            </p:spPr>
            <p:txBody>
              <a:bodyPr/>
              <a:lstStyle/>
              <a:p>
                <a:endParaRPr lang="pt-BR"/>
              </a:p>
            </p:txBody>
          </p:sp>
          <p:sp>
            <p:nvSpPr>
              <p:cNvPr id="356955" name="Freeform 603"/>
              <p:cNvSpPr>
                <a:spLocks/>
              </p:cNvSpPr>
              <p:nvPr/>
            </p:nvSpPr>
            <p:spPr bwMode="auto">
              <a:xfrm>
                <a:off x="1822" y="3020"/>
                <a:ext cx="281" cy="92"/>
              </a:xfrm>
              <a:custGeom>
                <a:avLst/>
                <a:gdLst/>
                <a:ahLst/>
                <a:cxnLst>
                  <a:cxn ang="0">
                    <a:pos x="281" y="0"/>
                  </a:cxn>
                  <a:cxn ang="0">
                    <a:pos x="0" y="92"/>
                  </a:cxn>
                  <a:cxn ang="0">
                    <a:pos x="2" y="88"/>
                  </a:cxn>
                  <a:cxn ang="0">
                    <a:pos x="2" y="84"/>
                  </a:cxn>
                  <a:cxn ang="0">
                    <a:pos x="263" y="0"/>
                  </a:cxn>
                  <a:cxn ang="0">
                    <a:pos x="281" y="0"/>
                  </a:cxn>
                </a:cxnLst>
                <a:rect l="0" t="0" r="r" b="b"/>
                <a:pathLst>
                  <a:path w="281" h="92">
                    <a:moveTo>
                      <a:pt x="281" y="0"/>
                    </a:moveTo>
                    <a:lnTo>
                      <a:pt x="0" y="92"/>
                    </a:lnTo>
                    <a:lnTo>
                      <a:pt x="2" y="88"/>
                    </a:lnTo>
                    <a:lnTo>
                      <a:pt x="2" y="84"/>
                    </a:lnTo>
                    <a:lnTo>
                      <a:pt x="263" y="0"/>
                    </a:lnTo>
                    <a:lnTo>
                      <a:pt x="281" y="0"/>
                    </a:lnTo>
                    <a:close/>
                  </a:path>
                </a:pathLst>
              </a:custGeom>
              <a:solidFill>
                <a:srgbClr val="DD3E30"/>
              </a:solidFill>
              <a:ln w="9525">
                <a:noFill/>
                <a:round/>
                <a:headEnd/>
                <a:tailEnd/>
              </a:ln>
            </p:spPr>
            <p:txBody>
              <a:bodyPr/>
              <a:lstStyle/>
              <a:p>
                <a:endParaRPr lang="pt-BR"/>
              </a:p>
            </p:txBody>
          </p:sp>
          <p:sp>
            <p:nvSpPr>
              <p:cNvPr id="356956" name="Freeform 604"/>
              <p:cNvSpPr>
                <a:spLocks/>
              </p:cNvSpPr>
              <p:nvPr/>
            </p:nvSpPr>
            <p:spPr bwMode="auto">
              <a:xfrm>
                <a:off x="1824" y="3020"/>
                <a:ext cx="271" cy="88"/>
              </a:xfrm>
              <a:custGeom>
                <a:avLst/>
                <a:gdLst/>
                <a:ahLst/>
                <a:cxnLst>
                  <a:cxn ang="0">
                    <a:pos x="271" y="0"/>
                  </a:cxn>
                  <a:cxn ang="0">
                    <a:pos x="0" y="88"/>
                  </a:cxn>
                  <a:cxn ang="0">
                    <a:pos x="0" y="84"/>
                  </a:cxn>
                  <a:cxn ang="0">
                    <a:pos x="2" y="83"/>
                  </a:cxn>
                  <a:cxn ang="0">
                    <a:pos x="254" y="0"/>
                  </a:cxn>
                  <a:cxn ang="0">
                    <a:pos x="271" y="0"/>
                  </a:cxn>
                </a:cxnLst>
                <a:rect l="0" t="0" r="r" b="b"/>
                <a:pathLst>
                  <a:path w="271" h="88">
                    <a:moveTo>
                      <a:pt x="271" y="0"/>
                    </a:moveTo>
                    <a:lnTo>
                      <a:pt x="0" y="88"/>
                    </a:lnTo>
                    <a:lnTo>
                      <a:pt x="0" y="84"/>
                    </a:lnTo>
                    <a:lnTo>
                      <a:pt x="2" y="83"/>
                    </a:lnTo>
                    <a:lnTo>
                      <a:pt x="254" y="0"/>
                    </a:lnTo>
                    <a:lnTo>
                      <a:pt x="271" y="0"/>
                    </a:lnTo>
                    <a:close/>
                  </a:path>
                </a:pathLst>
              </a:custGeom>
              <a:solidFill>
                <a:srgbClr val="DD3D30"/>
              </a:solidFill>
              <a:ln w="9525">
                <a:noFill/>
                <a:round/>
                <a:headEnd/>
                <a:tailEnd/>
              </a:ln>
            </p:spPr>
            <p:txBody>
              <a:bodyPr/>
              <a:lstStyle/>
              <a:p>
                <a:endParaRPr lang="pt-BR"/>
              </a:p>
            </p:txBody>
          </p:sp>
          <p:sp>
            <p:nvSpPr>
              <p:cNvPr id="356957" name="Freeform 605"/>
              <p:cNvSpPr>
                <a:spLocks/>
              </p:cNvSpPr>
              <p:nvPr/>
            </p:nvSpPr>
            <p:spPr bwMode="auto">
              <a:xfrm>
                <a:off x="1824" y="3020"/>
                <a:ext cx="261" cy="84"/>
              </a:xfrm>
              <a:custGeom>
                <a:avLst/>
                <a:gdLst/>
                <a:ahLst/>
                <a:cxnLst>
                  <a:cxn ang="0">
                    <a:pos x="261" y="0"/>
                  </a:cxn>
                  <a:cxn ang="0">
                    <a:pos x="0" y="84"/>
                  </a:cxn>
                  <a:cxn ang="0">
                    <a:pos x="2" y="83"/>
                  </a:cxn>
                  <a:cxn ang="0">
                    <a:pos x="4" y="79"/>
                  </a:cxn>
                  <a:cxn ang="0">
                    <a:pos x="246" y="0"/>
                  </a:cxn>
                  <a:cxn ang="0">
                    <a:pos x="261" y="0"/>
                  </a:cxn>
                </a:cxnLst>
                <a:rect l="0" t="0" r="r" b="b"/>
                <a:pathLst>
                  <a:path w="261" h="84">
                    <a:moveTo>
                      <a:pt x="261" y="0"/>
                    </a:moveTo>
                    <a:lnTo>
                      <a:pt x="0" y="84"/>
                    </a:lnTo>
                    <a:lnTo>
                      <a:pt x="2" y="83"/>
                    </a:lnTo>
                    <a:lnTo>
                      <a:pt x="4" y="79"/>
                    </a:lnTo>
                    <a:lnTo>
                      <a:pt x="246" y="0"/>
                    </a:lnTo>
                    <a:lnTo>
                      <a:pt x="261" y="0"/>
                    </a:lnTo>
                    <a:close/>
                  </a:path>
                </a:pathLst>
              </a:custGeom>
              <a:solidFill>
                <a:srgbClr val="DD3D30"/>
              </a:solidFill>
              <a:ln w="9525">
                <a:noFill/>
                <a:round/>
                <a:headEnd/>
                <a:tailEnd/>
              </a:ln>
            </p:spPr>
            <p:txBody>
              <a:bodyPr/>
              <a:lstStyle/>
              <a:p>
                <a:endParaRPr lang="pt-BR"/>
              </a:p>
            </p:txBody>
          </p:sp>
          <p:sp>
            <p:nvSpPr>
              <p:cNvPr id="356958" name="Freeform 606"/>
              <p:cNvSpPr>
                <a:spLocks/>
              </p:cNvSpPr>
              <p:nvPr/>
            </p:nvSpPr>
            <p:spPr bwMode="auto">
              <a:xfrm>
                <a:off x="1826" y="3020"/>
                <a:ext cx="252" cy="83"/>
              </a:xfrm>
              <a:custGeom>
                <a:avLst/>
                <a:gdLst/>
                <a:ahLst/>
                <a:cxnLst>
                  <a:cxn ang="0">
                    <a:pos x="252" y="0"/>
                  </a:cxn>
                  <a:cxn ang="0">
                    <a:pos x="0" y="83"/>
                  </a:cxn>
                  <a:cxn ang="0">
                    <a:pos x="2" y="79"/>
                  </a:cxn>
                  <a:cxn ang="0">
                    <a:pos x="4" y="77"/>
                  </a:cxn>
                  <a:cxn ang="0">
                    <a:pos x="236" y="0"/>
                  </a:cxn>
                  <a:cxn ang="0">
                    <a:pos x="252" y="0"/>
                  </a:cxn>
                </a:cxnLst>
                <a:rect l="0" t="0" r="r" b="b"/>
                <a:pathLst>
                  <a:path w="252" h="83">
                    <a:moveTo>
                      <a:pt x="252" y="0"/>
                    </a:moveTo>
                    <a:lnTo>
                      <a:pt x="0" y="83"/>
                    </a:lnTo>
                    <a:lnTo>
                      <a:pt x="2" y="79"/>
                    </a:lnTo>
                    <a:lnTo>
                      <a:pt x="4" y="77"/>
                    </a:lnTo>
                    <a:lnTo>
                      <a:pt x="236" y="0"/>
                    </a:lnTo>
                    <a:lnTo>
                      <a:pt x="252" y="0"/>
                    </a:lnTo>
                    <a:close/>
                  </a:path>
                </a:pathLst>
              </a:custGeom>
              <a:solidFill>
                <a:srgbClr val="DD3D30"/>
              </a:solidFill>
              <a:ln w="9525">
                <a:noFill/>
                <a:round/>
                <a:headEnd/>
                <a:tailEnd/>
              </a:ln>
            </p:spPr>
            <p:txBody>
              <a:bodyPr/>
              <a:lstStyle/>
              <a:p>
                <a:endParaRPr lang="pt-BR"/>
              </a:p>
            </p:txBody>
          </p:sp>
          <p:sp>
            <p:nvSpPr>
              <p:cNvPr id="356959" name="Freeform 607"/>
              <p:cNvSpPr>
                <a:spLocks/>
              </p:cNvSpPr>
              <p:nvPr/>
            </p:nvSpPr>
            <p:spPr bwMode="auto">
              <a:xfrm>
                <a:off x="1828" y="3020"/>
                <a:ext cx="242" cy="79"/>
              </a:xfrm>
              <a:custGeom>
                <a:avLst/>
                <a:gdLst/>
                <a:ahLst/>
                <a:cxnLst>
                  <a:cxn ang="0">
                    <a:pos x="242" y="0"/>
                  </a:cxn>
                  <a:cxn ang="0">
                    <a:pos x="0" y="79"/>
                  </a:cxn>
                  <a:cxn ang="0">
                    <a:pos x="2" y="77"/>
                  </a:cxn>
                  <a:cxn ang="0">
                    <a:pos x="4" y="73"/>
                  </a:cxn>
                  <a:cxn ang="0">
                    <a:pos x="227" y="0"/>
                  </a:cxn>
                  <a:cxn ang="0">
                    <a:pos x="242" y="0"/>
                  </a:cxn>
                </a:cxnLst>
                <a:rect l="0" t="0" r="r" b="b"/>
                <a:pathLst>
                  <a:path w="242" h="79">
                    <a:moveTo>
                      <a:pt x="242" y="0"/>
                    </a:moveTo>
                    <a:lnTo>
                      <a:pt x="0" y="79"/>
                    </a:lnTo>
                    <a:lnTo>
                      <a:pt x="2" y="77"/>
                    </a:lnTo>
                    <a:lnTo>
                      <a:pt x="4" y="73"/>
                    </a:lnTo>
                    <a:lnTo>
                      <a:pt x="227" y="0"/>
                    </a:lnTo>
                    <a:lnTo>
                      <a:pt x="242" y="0"/>
                    </a:lnTo>
                    <a:close/>
                  </a:path>
                </a:pathLst>
              </a:custGeom>
              <a:solidFill>
                <a:srgbClr val="DD3D30"/>
              </a:solidFill>
              <a:ln w="9525">
                <a:noFill/>
                <a:round/>
                <a:headEnd/>
                <a:tailEnd/>
              </a:ln>
            </p:spPr>
            <p:txBody>
              <a:bodyPr/>
              <a:lstStyle/>
              <a:p>
                <a:endParaRPr lang="pt-BR"/>
              </a:p>
            </p:txBody>
          </p:sp>
          <p:sp>
            <p:nvSpPr>
              <p:cNvPr id="356960" name="Freeform 608"/>
              <p:cNvSpPr>
                <a:spLocks/>
              </p:cNvSpPr>
              <p:nvPr/>
            </p:nvSpPr>
            <p:spPr bwMode="auto">
              <a:xfrm>
                <a:off x="1830" y="3020"/>
                <a:ext cx="232" cy="77"/>
              </a:xfrm>
              <a:custGeom>
                <a:avLst/>
                <a:gdLst/>
                <a:ahLst/>
                <a:cxnLst>
                  <a:cxn ang="0">
                    <a:pos x="232" y="0"/>
                  </a:cxn>
                  <a:cxn ang="0">
                    <a:pos x="0" y="77"/>
                  </a:cxn>
                  <a:cxn ang="0">
                    <a:pos x="2" y="73"/>
                  </a:cxn>
                  <a:cxn ang="0">
                    <a:pos x="4" y="69"/>
                  </a:cxn>
                  <a:cxn ang="0">
                    <a:pos x="215" y="0"/>
                  </a:cxn>
                  <a:cxn ang="0">
                    <a:pos x="232" y="0"/>
                  </a:cxn>
                </a:cxnLst>
                <a:rect l="0" t="0" r="r" b="b"/>
                <a:pathLst>
                  <a:path w="232" h="77">
                    <a:moveTo>
                      <a:pt x="232" y="0"/>
                    </a:moveTo>
                    <a:lnTo>
                      <a:pt x="0" y="77"/>
                    </a:lnTo>
                    <a:lnTo>
                      <a:pt x="2" y="73"/>
                    </a:lnTo>
                    <a:lnTo>
                      <a:pt x="4" y="69"/>
                    </a:lnTo>
                    <a:lnTo>
                      <a:pt x="215" y="0"/>
                    </a:lnTo>
                    <a:lnTo>
                      <a:pt x="232" y="0"/>
                    </a:lnTo>
                    <a:close/>
                  </a:path>
                </a:pathLst>
              </a:custGeom>
              <a:solidFill>
                <a:srgbClr val="DD3C30"/>
              </a:solidFill>
              <a:ln w="9525">
                <a:noFill/>
                <a:round/>
                <a:headEnd/>
                <a:tailEnd/>
              </a:ln>
            </p:spPr>
            <p:txBody>
              <a:bodyPr/>
              <a:lstStyle/>
              <a:p>
                <a:endParaRPr lang="pt-BR"/>
              </a:p>
            </p:txBody>
          </p:sp>
          <p:sp>
            <p:nvSpPr>
              <p:cNvPr id="356961" name="Freeform 609"/>
              <p:cNvSpPr>
                <a:spLocks/>
              </p:cNvSpPr>
              <p:nvPr/>
            </p:nvSpPr>
            <p:spPr bwMode="auto">
              <a:xfrm>
                <a:off x="1832" y="3020"/>
                <a:ext cx="223" cy="73"/>
              </a:xfrm>
              <a:custGeom>
                <a:avLst/>
                <a:gdLst/>
                <a:ahLst/>
                <a:cxnLst>
                  <a:cxn ang="0">
                    <a:pos x="223" y="0"/>
                  </a:cxn>
                  <a:cxn ang="0">
                    <a:pos x="0" y="73"/>
                  </a:cxn>
                  <a:cxn ang="0">
                    <a:pos x="2" y="69"/>
                  </a:cxn>
                  <a:cxn ang="0">
                    <a:pos x="4" y="67"/>
                  </a:cxn>
                  <a:cxn ang="0">
                    <a:pos x="205" y="0"/>
                  </a:cxn>
                  <a:cxn ang="0">
                    <a:pos x="223" y="0"/>
                  </a:cxn>
                </a:cxnLst>
                <a:rect l="0" t="0" r="r" b="b"/>
                <a:pathLst>
                  <a:path w="223" h="73">
                    <a:moveTo>
                      <a:pt x="223" y="0"/>
                    </a:moveTo>
                    <a:lnTo>
                      <a:pt x="0" y="73"/>
                    </a:lnTo>
                    <a:lnTo>
                      <a:pt x="2" y="69"/>
                    </a:lnTo>
                    <a:lnTo>
                      <a:pt x="4" y="67"/>
                    </a:lnTo>
                    <a:lnTo>
                      <a:pt x="205" y="0"/>
                    </a:lnTo>
                    <a:lnTo>
                      <a:pt x="223" y="0"/>
                    </a:lnTo>
                    <a:close/>
                  </a:path>
                </a:pathLst>
              </a:custGeom>
              <a:solidFill>
                <a:srgbClr val="DD3C30"/>
              </a:solidFill>
              <a:ln w="9525">
                <a:noFill/>
                <a:round/>
                <a:headEnd/>
                <a:tailEnd/>
              </a:ln>
            </p:spPr>
            <p:txBody>
              <a:bodyPr/>
              <a:lstStyle/>
              <a:p>
                <a:endParaRPr lang="pt-BR"/>
              </a:p>
            </p:txBody>
          </p:sp>
          <p:sp>
            <p:nvSpPr>
              <p:cNvPr id="356962" name="Freeform 610"/>
              <p:cNvSpPr>
                <a:spLocks/>
              </p:cNvSpPr>
              <p:nvPr/>
            </p:nvSpPr>
            <p:spPr bwMode="auto">
              <a:xfrm>
                <a:off x="1834" y="3020"/>
                <a:ext cx="211" cy="69"/>
              </a:xfrm>
              <a:custGeom>
                <a:avLst/>
                <a:gdLst/>
                <a:ahLst/>
                <a:cxnLst>
                  <a:cxn ang="0">
                    <a:pos x="211" y="0"/>
                  </a:cxn>
                  <a:cxn ang="0">
                    <a:pos x="0" y="69"/>
                  </a:cxn>
                  <a:cxn ang="0">
                    <a:pos x="2" y="67"/>
                  </a:cxn>
                  <a:cxn ang="0">
                    <a:pos x="4" y="63"/>
                  </a:cxn>
                  <a:cxn ang="0">
                    <a:pos x="196" y="0"/>
                  </a:cxn>
                  <a:cxn ang="0">
                    <a:pos x="211" y="0"/>
                  </a:cxn>
                </a:cxnLst>
                <a:rect l="0" t="0" r="r" b="b"/>
                <a:pathLst>
                  <a:path w="211" h="69">
                    <a:moveTo>
                      <a:pt x="211" y="0"/>
                    </a:moveTo>
                    <a:lnTo>
                      <a:pt x="0" y="69"/>
                    </a:lnTo>
                    <a:lnTo>
                      <a:pt x="2" y="67"/>
                    </a:lnTo>
                    <a:lnTo>
                      <a:pt x="4" y="63"/>
                    </a:lnTo>
                    <a:lnTo>
                      <a:pt x="196" y="0"/>
                    </a:lnTo>
                    <a:lnTo>
                      <a:pt x="211" y="0"/>
                    </a:lnTo>
                    <a:close/>
                  </a:path>
                </a:pathLst>
              </a:custGeom>
              <a:solidFill>
                <a:srgbClr val="DD3C30"/>
              </a:solidFill>
              <a:ln w="9525">
                <a:noFill/>
                <a:round/>
                <a:headEnd/>
                <a:tailEnd/>
              </a:ln>
            </p:spPr>
            <p:txBody>
              <a:bodyPr/>
              <a:lstStyle/>
              <a:p>
                <a:endParaRPr lang="pt-BR"/>
              </a:p>
            </p:txBody>
          </p:sp>
          <p:sp>
            <p:nvSpPr>
              <p:cNvPr id="356963" name="Freeform 611"/>
              <p:cNvSpPr>
                <a:spLocks/>
              </p:cNvSpPr>
              <p:nvPr/>
            </p:nvSpPr>
            <p:spPr bwMode="auto">
              <a:xfrm>
                <a:off x="1836" y="3020"/>
                <a:ext cx="201" cy="67"/>
              </a:xfrm>
              <a:custGeom>
                <a:avLst/>
                <a:gdLst/>
                <a:ahLst/>
                <a:cxnLst>
                  <a:cxn ang="0">
                    <a:pos x="201" y="0"/>
                  </a:cxn>
                  <a:cxn ang="0">
                    <a:pos x="0" y="67"/>
                  </a:cxn>
                  <a:cxn ang="0">
                    <a:pos x="2" y="63"/>
                  </a:cxn>
                  <a:cxn ang="0">
                    <a:pos x="2" y="60"/>
                  </a:cxn>
                  <a:cxn ang="0">
                    <a:pos x="186" y="0"/>
                  </a:cxn>
                  <a:cxn ang="0">
                    <a:pos x="201" y="0"/>
                  </a:cxn>
                </a:cxnLst>
                <a:rect l="0" t="0" r="r" b="b"/>
                <a:pathLst>
                  <a:path w="201" h="67">
                    <a:moveTo>
                      <a:pt x="201" y="0"/>
                    </a:moveTo>
                    <a:lnTo>
                      <a:pt x="0" y="67"/>
                    </a:lnTo>
                    <a:lnTo>
                      <a:pt x="2" y="63"/>
                    </a:lnTo>
                    <a:lnTo>
                      <a:pt x="2" y="60"/>
                    </a:lnTo>
                    <a:lnTo>
                      <a:pt x="186" y="0"/>
                    </a:lnTo>
                    <a:lnTo>
                      <a:pt x="201" y="0"/>
                    </a:lnTo>
                    <a:close/>
                  </a:path>
                </a:pathLst>
              </a:custGeom>
              <a:solidFill>
                <a:srgbClr val="DD3C30"/>
              </a:solidFill>
              <a:ln w="9525">
                <a:noFill/>
                <a:round/>
                <a:headEnd/>
                <a:tailEnd/>
              </a:ln>
            </p:spPr>
            <p:txBody>
              <a:bodyPr/>
              <a:lstStyle/>
              <a:p>
                <a:endParaRPr lang="pt-BR"/>
              </a:p>
            </p:txBody>
          </p:sp>
          <p:sp>
            <p:nvSpPr>
              <p:cNvPr id="356964" name="Freeform 612"/>
              <p:cNvSpPr>
                <a:spLocks/>
              </p:cNvSpPr>
              <p:nvPr/>
            </p:nvSpPr>
            <p:spPr bwMode="auto">
              <a:xfrm>
                <a:off x="1838" y="3020"/>
                <a:ext cx="192" cy="63"/>
              </a:xfrm>
              <a:custGeom>
                <a:avLst/>
                <a:gdLst/>
                <a:ahLst/>
                <a:cxnLst>
                  <a:cxn ang="0">
                    <a:pos x="192" y="0"/>
                  </a:cxn>
                  <a:cxn ang="0">
                    <a:pos x="0" y="63"/>
                  </a:cxn>
                  <a:cxn ang="0">
                    <a:pos x="0" y="60"/>
                  </a:cxn>
                  <a:cxn ang="0">
                    <a:pos x="2" y="58"/>
                  </a:cxn>
                  <a:cxn ang="0">
                    <a:pos x="176" y="0"/>
                  </a:cxn>
                  <a:cxn ang="0">
                    <a:pos x="192" y="0"/>
                  </a:cxn>
                </a:cxnLst>
                <a:rect l="0" t="0" r="r" b="b"/>
                <a:pathLst>
                  <a:path w="192" h="63">
                    <a:moveTo>
                      <a:pt x="192" y="0"/>
                    </a:moveTo>
                    <a:lnTo>
                      <a:pt x="0" y="63"/>
                    </a:lnTo>
                    <a:lnTo>
                      <a:pt x="0" y="60"/>
                    </a:lnTo>
                    <a:lnTo>
                      <a:pt x="2" y="58"/>
                    </a:lnTo>
                    <a:lnTo>
                      <a:pt x="176" y="0"/>
                    </a:lnTo>
                    <a:lnTo>
                      <a:pt x="192" y="0"/>
                    </a:lnTo>
                    <a:close/>
                  </a:path>
                </a:pathLst>
              </a:custGeom>
              <a:solidFill>
                <a:srgbClr val="DD3B31"/>
              </a:solidFill>
              <a:ln w="9525">
                <a:noFill/>
                <a:round/>
                <a:headEnd/>
                <a:tailEnd/>
              </a:ln>
            </p:spPr>
            <p:txBody>
              <a:bodyPr/>
              <a:lstStyle/>
              <a:p>
                <a:endParaRPr lang="pt-BR"/>
              </a:p>
            </p:txBody>
          </p:sp>
          <p:sp>
            <p:nvSpPr>
              <p:cNvPr id="356965" name="Freeform 613"/>
              <p:cNvSpPr>
                <a:spLocks/>
              </p:cNvSpPr>
              <p:nvPr/>
            </p:nvSpPr>
            <p:spPr bwMode="auto">
              <a:xfrm>
                <a:off x="1838" y="3020"/>
                <a:ext cx="184" cy="60"/>
              </a:xfrm>
              <a:custGeom>
                <a:avLst/>
                <a:gdLst/>
                <a:ahLst/>
                <a:cxnLst>
                  <a:cxn ang="0">
                    <a:pos x="184" y="0"/>
                  </a:cxn>
                  <a:cxn ang="0">
                    <a:pos x="0" y="60"/>
                  </a:cxn>
                  <a:cxn ang="0">
                    <a:pos x="2" y="58"/>
                  </a:cxn>
                  <a:cxn ang="0">
                    <a:pos x="4" y="54"/>
                  </a:cxn>
                  <a:cxn ang="0">
                    <a:pos x="169" y="0"/>
                  </a:cxn>
                  <a:cxn ang="0">
                    <a:pos x="184" y="0"/>
                  </a:cxn>
                </a:cxnLst>
                <a:rect l="0" t="0" r="r" b="b"/>
                <a:pathLst>
                  <a:path w="184" h="60">
                    <a:moveTo>
                      <a:pt x="184" y="0"/>
                    </a:moveTo>
                    <a:lnTo>
                      <a:pt x="0" y="60"/>
                    </a:lnTo>
                    <a:lnTo>
                      <a:pt x="2" y="58"/>
                    </a:lnTo>
                    <a:lnTo>
                      <a:pt x="4" y="54"/>
                    </a:lnTo>
                    <a:lnTo>
                      <a:pt x="169" y="0"/>
                    </a:lnTo>
                    <a:lnTo>
                      <a:pt x="184" y="0"/>
                    </a:lnTo>
                    <a:close/>
                  </a:path>
                </a:pathLst>
              </a:custGeom>
              <a:solidFill>
                <a:srgbClr val="DD3B31"/>
              </a:solidFill>
              <a:ln w="9525">
                <a:noFill/>
                <a:round/>
                <a:headEnd/>
                <a:tailEnd/>
              </a:ln>
            </p:spPr>
            <p:txBody>
              <a:bodyPr/>
              <a:lstStyle/>
              <a:p>
                <a:endParaRPr lang="pt-BR"/>
              </a:p>
            </p:txBody>
          </p:sp>
          <p:sp>
            <p:nvSpPr>
              <p:cNvPr id="356966" name="Freeform 614"/>
              <p:cNvSpPr>
                <a:spLocks/>
              </p:cNvSpPr>
              <p:nvPr/>
            </p:nvSpPr>
            <p:spPr bwMode="auto">
              <a:xfrm>
                <a:off x="1840" y="3020"/>
                <a:ext cx="174" cy="58"/>
              </a:xfrm>
              <a:custGeom>
                <a:avLst/>
                <a:gdLst/>
                <a:ahLst/>
                <a:cxnLst>
                  <a:cxn ang="0">
                    <a:pos x="174" y="0"/>
                  </a:cxn>
                  <a:cxn ang="0">
                    <a:pos x="0" y="58"/>
                  </a:cxn>
                  <a:cxn ang="0">
                    <a:pos x="2" y="54"/>
                  </a:cxn>
                  <a:cxn ang="0">
                    <a:pos x="3" y="50"/>
                  </a:cxn>
                  <a:cxn ang="0">
                    <a:pos x="157" y="0"/>
                  </a:cxn>
                  <a:cxn ang="0">
                    <a:pos x="174" y="0"/>
                  </a:cxn>
                </a:cxnLst>
                <a:rect l="0" t="0" r="r" b="b"/>
                <a:pathLst>
                  <a:path w="174" h="58">
                    <a:moveTo>
                      <a:pt x="174" y="0"/>
                    </a:moveTo>
                    <a:lnTo>
                      <a:pt x="0" y="58"/>
                    </a:lnTo>
                    <a:lnTo>
                      <a:pt x="2" y="54"/>
                    </a:lnTo>
                    <a:lnTo>
                      <a:pt x="3" y="50"/>
                    </a:lnTo>
                    <a:lnTo>
                      <a:pt x="157" y="0"/>
                    </a:lnTo>
                    <a:lnTo>
                      <a:pt x="174" y="0"/>
                    </a:lnTo>
                    <a:close/>
                  </a:path>
                </a:pathLst>
              </a:custGeom>
              <a:solidFill>
                <a:srgbClr val="DD3B31"/>
              </a:solidFill>
              <a:ln w="9525">
                <a:noFill/>
                <a:round/>
                <a:headEnd/>
                <a:tailEnd/>
              </a:ln>
            </p:spPr>
            <p:txBody>
              <a:bodyPr/>
              <a:lstStyle/>
              <a:p>
                <a:endParaRPr lang="pt-BR"/>
              </a:p>
            </p:txBody>
          </p:sp>
          <p:sp>
            <p:nvSpPr>
              <p:cNvPr id="356967" name="Freeform 615"/>
              <p:cNvSpPr>
                <a:spLocks/>
              </p:cNvSpPr>
              <p:nvPr/>
            </p:nvSpPr>
            <p:spPr bwMode="auto">
              <a:xfrm>
                <a:off x="1842" y="3020"/>
                <a:ext cx="165" cy="54"/>
              </a:xfrm>
              <a:custGeom>
                <a:avLst/>
                <a:gdLst/>
                <a:ahLst/>
                <a:cxnLst>
                  <a:cxn ang="0">
                    <a:pos x="165" y="0"/>
                  </a:cxn>
                  <a:cxn ang="0">
                    <a:pos x="0" y="54"/>
                  </a:cxn>
                  <a:cxn ang="0">
                    <a:pos x="1" y="50"/>
                  </a:cxn>
                  <a:cxn ang="0">
                    <a:pos x="3" y="46"/>
                  </a:cxn>
                  <a:cxn ang="0">
                    <a:pos x="147" y="0"/>
                  </a:cxn>
                  <a:cxn ang="0">
                    <a:pos x="165" y="0"/>
                  </a:cxn>
                </a:cxnLst>
                <a:rect l="0" t="0" r="r" b="b"/>
                <a:pathLst>
                  <a:path w="165" h="54">
                    <a:moveTo>
                      <a:pt x="165" y="0"/>
                    </a:moveTo>
                    <a:lnTo>
                      <a:pt x="0" y="54"/>
                    </a:lnTo>
                    <a:lnTo>
                      <a:pt x="1" y="50"/>
                    </a:lnTo>
                    <a:lnTo>
                      <a:pt x="3" y="46"/>
                    </a:lnTo>
                    <a:lnTo>
                      <a:pt x="147" y="0"/>
                    </a:lnTo>
                    <a:lnTo>
                      <a:pt x="165" y="0"/>
                    </a:lnTo>
                    <a:close/>
                  </a:path>
                </a:pathLst>
              </a:custGeom>
              <a:solidFill>
                <a:srgbClr val="DD3B31"/>
              </a:solidFill>
              <a:ln w="9525">
                <a:noFill/>
                <a:round/>
                <a:headEnd/>
                <a:tailEnd/>
              </a:ln>
            </p:spPr>
            <p:txBody>
              <a:bodyPr/>
              <a:lstStyle/>
              <a:p>
                <a:endParaRPr lang="pt-BR"/>
              </a:p>
            </p:txBody>
          </p:sp>
          <p:sp>
            <p:nvSpPr>
              <p:cNvPr id="356968" name="Freeform 616"/>
              <p:cNvSpPr>
                <a:spLocks/>
              </p:cNvSpPr>
              <p:nvPr/>
            </p:nvSpPr>
            <p:spPr bwMode="auto">
              <a:xfrm>
                <a:off x="1843" y="3020"/>
                <a:ext cx="154" cy="50"/>
              </a:xfrm>
              <a:custGeom>
                <a:avLst/>
                <a:gdLst/>
                <a:ahLst/>
                <a:cxnLst>
                  <a:cxn ang="0">
                    <a:pos x="154" y="0"/>
                  </a:cxn>
                  <a:cxn ang="0">
                    <a:pos x="0" y="50"/>
                  </a:cxn>
                  <a:cxn ang="0">
                    <a:pos x="2" y="46"/>
                  </a:cxn>
                  <a:cxn ang="0">
                    <a:pos x="4" y="44"/>
                  </a:cxn>
                  <a:cxn ang="0">
                    <a:pos x="139" y="0"/>
                  </a:cxn>
                  <a:cxn ang="0">
                    <a:pos x="154" y="0"/>
                  </a:cxn>
                </a:cxnLst>
                <a:rect l="0" t="0" r="r" b="b"/>
                <a:pathLst>
                  <a:path w="154" h="50">
                    <a:moveTo>
                      <a:pt x="154" y="0"/>
                    </a:moveTo>
                    <a:lnTo>
                      <a:pt x="0" y="50"/>
                    </a:lnTo>
                    <a:lnTo>
                      <a:pt x="2" y="46"/>
                    </a:lnTo>
                    <a:lnTo>
                      <a:pt x="4" y="44"/>
                    </a:lnTo>
                    <a:lnTo>
                      <a:pt x="139" y="0"/>
                    </a:lnTo>
                    <a:lnTo>
                      <a:pt x="154" y="0"/>
                    </a:lnTo>
                    <a:close/>
                  </a:path>
                </a:pathLst>
              </a:custGeom>
              <a:solidFill>
                <a:srgbClr val="DD3B31"/>
              </a:solidFill>
              <a:ln w="9525">
                <a:noFill/>
                <a:round/>
                <a:headEnd/>
                <a:tailEnd/>
              </a:ln>
            </p:spPr>
            <p:txBody>
              <a:bodyPr/>
              <a:lstStyle/>
              <a:p>
                <a:endParaRPr lang="pt-BR"/>
              </a:p>
            </p:txBody>
          </p:sp>
          <p:sp>
            <p:nvSpPr>
              <p:cNvPr id="356969" name="Freeform 617"/>
              <p:cNvSpPr>
                <a:spLocks/>
              </p:cNvSpPr>
              <p:nvPr/>
            </p:nvSpPr>
            <p:spPr bwMode="auto">
              <a:xfrm>
                <a:off x="1845" y="3020"/>
                <a:ext cx="144" cy="46"/>
              </a:xfrm>
              <a:custGeom>
                <a:avLst/>
                <a:gdLst/>
                <a:ahLst/>
                <a:cxnLst>
                  <a:cxn ang="0">
                    <a:pos x="144" y="0"/>
                  </a:cxn>
                  <a:cxn ang="0">
                    <a:pos x="0" y="46"/>
                  </a:cxn>
                  <a:cxn ang="0">
                    <a:pos x="2" y="44"/>
                  </a:cxn>
                  <a:cxn ang="0">
                    <a:pos x="6" y="40"/>
                  </a:cxn>
                  <a:cxn ang="0">
                    <a:pos x="129" y="0"/>
                  </a:cxn>
                  <a:cxn ang="0">
                    <a:pos x="144" y="0"/>
                  </a:cxn>
                </a:cxnLst>
                <a:rect l="0" t="0" r="r" b="b"/>
                <a:pathLst>
                  <a:path w="144" h="46">
                    <a:moveTo>
                      <a:pt x="144" y="0"/>
                    </a:moveTo>
                    <a:lnTo>
                      <a:pt x="0" y="46"/>
                    </a:lnTo>
                    <a:lnTo>
                      <a:pt x="2" y="44"/>
                    </a:lnTo>
                    <a:lnTo>
                      <a:pt x="6" y="40"/>
                    </a:lnTo>
                    <a:lnTo>
                      <a:pt x="129" y="0"/>
                    </a:lnTo>
                    <a:lnTo>
                      <a:pt x="144" y="0"/>
                    </a:lnTo>
                    <a:close/>
                  </a:path>
                </a:pathLst>
              </a:custGeom>
              <a:solidFill>
                <a:srgbClr val="DD3B31"/>
              </a:solidFill>
              <a:ln w="9525">
                <a:noFill/>
                <a:round/>
                <a:headEnd/>
                <a:tailEnd/>
              </a:ln>
            </p:spPr>
            <p:txBody>
              <a:bodyPr/>
              <a:lstStyle/>
              <a:p>
                <a:endParaRPr lang="pt-BR"/>
              </a:p>
            </p:txBody>
          </p:sp>
          <p:sp>
            <p:nvSpPr>
              <p:cNvPr id="356970" name="Freeform 618"/>
              <p:cNvSpPr>
                <a:spLocks/>
              </p:cNvSpPr>
              <p:nvPr/>
            </p:nvSpPr>
            <p:spPr bwMode="auto">
              <a:xfrm>
                <a:off x="1847" y="3020"/>
                <a:ext cx="135" cy="44"/>
              </a:xfrm>
              <a:custGeom>
                <a:avLst/>
                <a:gdLst/>
                <a:ahLst/>
                <a:cxnLst>
                  <a:cxn ang="0">
                    <a:pos x="135" y="0"/>
                  </a:cxn>
                  <a:cxn ang="0">
                    <a:pos x="0" y="44"/>
                  </a:cxn>
                  <a:cxn ang="0">
                    <a:pos x="4" y="40"/>
                  </a:cxn>
                  <a:cxn ang="0">
                    <a:pos x="6" y="37"/>
                  </a:cxn>
                  <a:cxn ang="0">
                    <a:pos x="119" y="0"/>
                  </a:cxn>
                  <a:cxn ang="0">
                    <a:pos x="135" y="0"/>
                  </a:cxn>
                </a:cxnLst>
                <a:rect l="0" t="0" r="r" b="b"/>
                <a:pathLst>
                  <a:path w="135" h="44">
                    <a:moveTo>
                      <a:pt x="135" y="0"/>
                    </a:moveTo>
                    <a:lnTo>
                      <a:pt x="0" y="44"/>
                    </a:lnTo>
                    <a:lnTo>
                      <a:pt x="4" y="40"/>
                    </a:lnTo>
                    <a:lnTo>
                      <a:pt x="6" y="37"/>
                    </a:lnTo>
                    <a:lnTo>
                      <a:pt x="119" y="0"/>
                    </a:lnTo>
                    <a:lnTo>
                      <a:pt x="135" y="0"/>
                    </a:lnTo>
                    <a:close/>
                  </a:path>
                </a:pathLst>
              </a:custGeom>
              <a:solidFill>
                <a:srgbClr val="DD3B31"/>
              </a:solidFill>
              <a:ln w="9525">
                <a:noFill/>
                <a:round/>
                <a:headEnd/>
                <a:tailEnd/>
              </a:ln>
            </p:spPr>
            <p:txBody>
              <a:bodyPr/>
              <a:lstStyle/>
              <a:p>
                <a:endParaRPr lang="pt-BR"/>
              </a:p>
            </p:txBody>
          </p:sp>
          <p:sp>
            <p:nvSpPr>
              <p:cNvPr id="356971" name="Freeform 619"/>
              <p:cNvSpPr>
                <a:spLocks/>
              </p:cNvSpPr>
              <p:nvPr/>
            </p:nvSpPr>
            <p:spPr bwMode="auto">
              <a:xfrm>
                <a:off x="1851" y="3020"/>
                <a:ext cx="123" cy="40"/>
              </a:xfrm>
              <a:custGeom>
                <a:avLst/>
                <a:gdLst/>
                <a:ahLst/>
                <a:cxnLst>
                  <a:cxn ang="0">
                    <a:pos x="123" y="0"/>
                  </a:cxn>
                  <a:cxn ang="0">
                    <a:pos x="0" y="40"/>
                  </a:cxn>
                  <a:cxn ang="0">
                    <a:pos x="2" y="37"/>
                  </a:cxn>
                  <a:cxn ang="0">
                    <a:pos x="4" y="35"/>
                  </a:cxn>
                  <a:cxn ang="0">
                    <a:pos x="106" y="0"/>
                  </a:cxn>
                  <a:cxn ang="0">
                    <a:pos x="123" y="0"/>
                  </a:cxn>
                </a:cxnLst>
                <a:rect l="0" t="0" r="r" b="b"/>
                <a:pathLst>
                  <a:path w="123" h="40">
                    <a:moveTo>
                      <a:pt x="123" y="0"/>
                    </a:moveTo>
                    <a:lnTo>
                      <a:pt x="0" y="40"/>
                    </a:lnTo>
                    <a:lnTo>
                      <a:pt x="2" y="37"/>
                    </a:lnTo>
                    <a:lnTo>
                      <a:pt x="4" y="35"/>
                    </a:lnTo>
                    <a:lnTo>
                      <a:pt x="106" y="0"/>
                    </a:lnTo>
                    <a:lnTo>
                      <a:pt x="123" y="0"/>
                    </a:lnTo>
                    <a:close/>
                  </a:path>
                </a:pathLst>
              </a:custGeom>
              <a:solidFill>
                <a:srgbClr val="DD3B31"/>
              </a:solidFill>
              <a:ln w="9525">
                <a:noFill/>
                <a:round/>
                <a:headEnd/>
                <a:tailEnd/>
              </a:ln>
            </p:spPr>
            <p:txBody>
              <a:bodyPr/>
              <a:lstStyle/>
              <a:p>
                <a:endParaRPr lang="pt-BR"/>
              </a:p>
            </p:txBody>
          </p:sp>
          <p:sp>
            <p:nvSpPr>
              <p:cNvPr id="356972" name="Freeform 620"/>
              <p:cNvSpPr>
                <a:spLocks/>
              </p:cNvSpPr>
              <p:nvPr/>
            </p:nvSpPr>
            <p:spPr bwMode="auto">
              <a:xfrm>
                <a:off x="1853" y="3020"/>
                <a:ext cx="113" cy="37"/>
              </a:xfrm>
              <a:custGeom>
                <a:avLst/>
                <a:gdLst/>
                <a:ahLst/>
                <a:cxnLst>
                  <a:cxn ang="0">
                    <a:pos x="113" y="0"/>
                  </a:cxn>
                  <a:cxn ang="0">
                    <a:pos x="0" y="37"/>
                  </a:cxn>
                  <a:cxn ang="0">
                    <a:pos x="2" y="35"/>
                  </a:cxn>
                  <a:cxn ang="0">
                    <a:pos x="4" y="31"/>
                  </a:cxn>
                  <a:cxn ang="0">
                    <a:pos x="96" y="0"/>
                  </a:cxn>
                  <a:cxn ang="0">
                    <a:pos x="113" y="0"/>
                  </a:cxn>
                </a:cxnLst>
                <a:rect l="0" t="0" r="r" b="b"/>
                <a:pathLst>
                  <a:path w="113" h="37">
                    <a:moveTo>
                      <a:pt x="113" y="0"/>
                    </a:moveTo>
                    <a:lnTo>
                      <a:pt x="0" y="37"/>
                    </a:lnTo>
                    <a:lnTo>
                      <a:pt x="2" y="35"/>
                    </a:lnTo>
                    <a:lnTo>
                      <a:pt x="4" y="31"/>
                    </a:lnTo>
                    <a:lnTo>
                      <a:pt x="96" y="0"/>
                    </a:lnTo>
                    <a:lnTo>
                      <a:pt x="113" y="0"/>
                    </a:lnTo>
                    <a:close/>
                  </a:path>
                </a:pathLst>
              </a:custGeom>
              <a:solidFill>
                <a:srgbClr val="DD3A32"/>
              </a:solidFill>
              <a:ln w="9525">
                <a:noFill/>
                <a:round/>
                <a:headEnd/>
                <a:tailEnd/>
              </a:ln>
            </p:spPr>
            <p:txBody>
              <a:bodyPr/>
              <a:lstStyle/>
              <a:p>
                <a:endParaRPr lang="pt-BR"/>
              </a:p>
            </p:txBody>
          </p:sp>
          <p:sp>
            <p:nvSpPr>
              <p:cNvPr id="356973" name="Freeform 621"/>
              <p:cNvSpPr>
                <a:spLocks/>
              </p:cNvSpPr>
              <p:nvPr/>
            </p:nvSpPr>
            <p:spPr bwMode="auto">
              <a:xfrm>
                <a:off x="1855" y="3020"/>
                <a:ext cx="102" cy="35"/>
              </a:xfrm>
              <a:custGeom>
                <a:avLst/>
                <a:gdLst/>
                <a:ahLst/>
                <a:cxnLst>
                  <a:cxn ang="0">
                    <a:pos x="102" y="0"/>
                  </a:cxn>
                  <a:cxn ang="0">
                    <a:pos x="0" y="35"/>
                  </a:cxn>
                  <a:cxn ang="0">
                    <a:pos x="2" y="31"/>
                  </a:cxn>
                  <a:cxn ang="0">
                    <a:pos x="4" y="27"/>
                  </a:cxn>
                  <a:cxn ang="0">
                    <a:pos x="86" y="0"/>
                  </a:cxn>
                  <a:cxn ang="0">
                    <a:pos x="102" y="0"/>
                  </a:cxn>
                </a:cxnLst>
                <a:rect l="0" t="0" r="r" b="b"/>
                <a:pathLst>
                  <a:path w="102" h="35">
                    <a:moveTo>
                      <a:pt x="102" y="0"/>
                    </a:moveTo>
                    <a:lnTo>
                      <a:pt x="0" y="35"/>
                    </a:lnTo>
                    <a:lnTo>
                      <a:pt x="2" y="31"/>
                    </a:lnTo>
                    <a:lnTo>
                      <a:pt x="4" y="27"/>
                    </a:lnTo>
                    <a:lnTo>
                      <a:pt x="86" y="0"/>
                    </a:lnTo>
                    <a:lnTo>
                      <a:pt x="102" y="0"/>
                    </a:lnTo>
                    <a:close/>
                  </a:path>
                </a:pathLst>
              </a:custGeom>
              <a:solidFill>
                <a:srgbClr val="DD3A32"/>
              </a:solidFill>
              <a:ln w="9525">
                <a:noFill/>
                <a:round/>
                <a:headEnd/>
                <a:tailEnd/>
              </a:ln>
            </p:spPr>
            <p:txBody>
              <a:bodyPr/>
              <a:lstStyle/>
              <a:p>
                <a:endParaRPr lang="pt-BR"/>
              </a:p>
            </p:txBody>
          </p:sp>
          <p:sp>
            <p:nvSpPr>
              <p:cNvPr id="356974" name="Freeform 622"/>
              <p:cNvSpPr>
                <a:spLocks/>
              </p:cNvSpPr>
              <p:nvPr/>
            </p:nvSpPr>
            <p:spPr bwMode="auto">
              <a:xfrm>
                <a:off x="1857" y="3020"/>
                <a:ext cx="92" cy="31"/>
              </a:xfrm>
              <a:custGeom>
                <a:avLst/>
                <a:gdLst/>
                <a:ahLst/>
                <a:cxnLst>
                  <a:cxn ang="0">
                    <a:pos x="92" y="0"/>
                  </a:cxn>
                  <a:cxn ang="0">
                    <a:pos x="0" y="31"/>
                  </a:cxn>
                  <a:cxn ang="0">
                    <a:pos x="2" y="27"/>
                  </a:cxn>
                  <a:cxn ang="0">
                    <a:pos x="4" y="23"/>
                  </a:cxn>
                  <a:cxn ang="0">
                    <a:pos x="77" y="0"/>
                  </a:cxn>
                  <a:cxn ang="0">
                    <a:pos x="92" y="0"/>
                  </a:cxn>
                </a:cxnLst>
                <a:rect l="0" t="0" r="r" b="b"/>
                <a:pathLst>
                  <a:path w="92" h="31">
                    <a:moveTo>
                      <a:pt x="92" y="0"/>
                    </a:moveTo>
                    <a:lnTo>
                      <a:pt x="0" y="31"/>
                    </a:lnTo>
                    <a:lnTo>
                      <a:pt x="2" y="27"/>
                    </a:lnTo>
                    <a:lnTo>
                      <a:pt x="4" y="23"/>
                    </a:lnTo>
                    <a:lnTo>
                      <a:pt x="77" y="0"/>
                    </a:lnTo>
                    <a:lnTo>
                      <a:pt x="92" y="0"/>
                    </a:lnTo>
                    <a:close/>
                  </a:path>
                </a:pathLst>
              </a:custGeom>
              <a:solidFill>
                <a:srgbClr val="DD3A32"/>
              </a:solidFill>
              <a:ln w="9525">
                <a:noFill/>
                <a:round/>
                <a:headEnd/>
                <a:tailEnd/>
              </a:ln>
            </p:spPr>
            <p:txBody>
              <a:bodyPr/>
              <a:lstStyle/>
              <a:p>
                <a:endParaRPr lang="pt-BR"/>
              </a:p>
            </p:txBody>
          </p:sp>
          <p:sp>
            <p:nvSpPr>
              <p:cNvPr id="356975" name="Freeform 623"/>
              <p:cNvSpPr>
                <a:spLocks/>
              </p:cNvSpPr>
              <p:nvPr/>
            </p:nvSpPr>
            <p:spPr bwMode="auto">
              <a:xfrm>
                <a:off x="1859" y="3020"/>
                <a:ext cx="82" cy="27"/>
              </a:xfrm>
              <a:custGeom>
                <a:avLst/>
                <a:gdLst/>
                <a:ahLst/>
                <a:cxnLst>
                  <a:cxn ang="0">
                    <a:pos x="82" y="0"/>
                  </a:cxn>
                  <a:cxn ang="0">
                    <a:pos x="0" y="27"/>
                  </a:cxn>
                  <a:cxn ang="0">
                    <a:pos x="2" y="23"/>
                  </a:cxn>
                  <a:cxn ang="0">
                    <a:pos x="4" y="21"/>
                  </a:cxn>
                  <a:cxn ang="0">
                    <a:pos x="67" y="0"/>
                  </a:cxn>
                  <a:cxn ang="0">
                    <a:pos x="82" y="0"/>
                  </a:cxn>
                </a:cxnLst>
                <a:rect l="0" t="0" r="r" b="b"/>
                <a:pathLst>
                  <a:path w="82" h="27">
                    <a:moveTo>
                      <a:pt x="82" y="0"/>
                    </a:moveTo>
                    <a:lnTo>
                      <a:pt x="0" y="27"/>
                    </a:lnTo>
                    <a:lnTo>
                      <a:pt x="2" y="23"/>
                    </a:lnTo>
                    <a:lnTo>
                      <a:pt x="4" y="21"/>
                    </a:lnTo>
                    <a:lnTo>
                      <a:pt x="67" y="0"/>
                    </a:lnTo>
                    <a:lnTo>
                      <a:pt x="82" y="0"/>
                    </a:lnTo>
                    <a:close/>
                  </a:path>
                </a:pathLst>
              </a:custGeom>
              <a:solidFill>
                <a:srgbClr val="DC3A32"/>
              </a:solidFill>
              <a:ln w="9525">
                <a:noFill/>
                <a:round/>
                <a:headEnd/>
                <a:tailEnd/>
              </a:ln>
            </p:spPr>
            <p:txBody>
              <a:bodyPr/>
              <a:lstStyle/>
              <a:p>
                <a:endParaRPr lang="pt-BR"/>
              </a:p>
            </p:txBody>
          </p:sp>
          <p:sp>
            <p:nvSpPr>
              <p:cNvPr id="356976" name="Freeform 624"/>
              <p:cNvSpPr>
                <a:spLocks/>
              </p:cNvSpPr>
              <p:nvPr/>
            </p:nvSpPr>
            <p:spPr bwMode="auto">
              <a:xfrm>
                <a:off x="1861" y="3020"/>
                <a:ext cx="73" cy="23"/>
              </a:xfrm>
              <a:custGeom>
                <a:avLst/>
                <a:gdLst/>
                <a:ahLst/>
                <a:cxnLst>
                  <a:cxn ang="0">
                    <a:pos x="73" y="0"/>
                  </a:cxn>
                  <a:cxn ang="0">
                    <a:pos x="0" y="23"/>
                  </a:cxn>
                  <a:cxn ang="0">
                    <a:pos x="2" y="21"/>
                  </a:cxn>
                  <a:cxn ang="0">
                    <a:pos x="6" y="17"/>
                  </a:cxn>
                  <a:cxn ang="0">
                    <a:pos x="55" y="0"/>
                  </a:cxn>
                  <a:cxn ang="0">
                    <a:pos x="73" y="0"/>
                  </a:cxn>
                </a:cxnLst>
                <a:rect l="0" t="0" r="r" b="b"/>
                <a:pathLst>
                  <a:path w="73" h="23">
                    <a:moveTo>
                      <a:pt x="73" y="0"/>
                    </a:moveTo>
                    <a:lnTo>
                      <a:pt x="0" y="23"/>
                    </a:lnTo>
                    <a:lnTo>
                      <a:pt x="2" y="21"/>
                    </a:lnTo>
                    <a:lnTo>
                      <a:pt x="6" y="17"/>
                    </a:lnTo>
                    <a:lnTo>
                      <a:pt x="55" y="0"/>
                    </a:lnTo>
                    <a:lnTo>
                      <a:pt x="73" y="0"/>
                    </a:lnTo>
                    <a:close/>
                  </a:path>
                </a:pathLst>
              </a:custGeom>
              <a:solidFill>
                <a:srgbClr val="DC3A32"/>
              </a:solidFill>
              <a:ln w="9525">
                <a:noFill/>
                <a:round/>
                <a:headEnd/>
                <a:tailEnd/>
              </a:ln>
            </p:spPr>
            <p:txBody>
              <a:bodyPr/>
              <a:lstStyle/>
              <a:p>
                <a:endParaRPr lang="pt-BR"/>
              </a:p>
            </p:txBody>
          </p:sp>
          <p:sp>
            <p:nvSpPr>
              <p:cNvPr id="356977" name="Freeform 625"/>
              <p:cNvSpPr>
                <a:spLocks/>
              </p:cNvSpPr>
              <p:nvPr/>
            </p:nvSpPr>
            <p:spPr bwMode="auto">
              <a:xfrm>
                <a:off x="1863" y="3020"/>
                <a:ext cx="63" cy="21"/>
              </a:xfrm>
              <a:custGeom>
                <a:avLst/>
                <a:gdLst/>
                <a:ahLst/>
                <a:cxnLst>
                  <a:cxn ang="0">
                    <a:pos x="63" y="0"/>
                  </a:cxn>
                  <a:cxn ang="0">
                    <a:pos x="0" y="21"/>
                  </a:cxn>
                  <a:cxn ang="0">
                    <a:pos x="4" y="17"/>
                  </a:cxn>
                  <a:cxn ang="0">
                    <a:pos x="5" y="14"/>
                  </a:cxn>
                  <a:cxn ang="0">
                    <a:pos x="46" y="0"/>
                  </a:cxn>
                  <a:cxn ang="0">
                    <a:pos x="63" y="0"/>
                  </a:cxn>
                </a:cxnLst>
                <a:rect l="0" t="0" r="r" b="b"/>
                <a:pathLst>
                  <a:path w="63" h="21">
                    <a:moveTo>
                      <a:pt x="63" y="0"/>
                    </a:moveTo>
                    <a:lnTo>
                      <a:pt x="0" y="21"/>
                    </a:lnTo>
                    <a:lnTo>
                      <a:pt x="4" y="17"/>
                    </a:lnTo>
                    <a:lnTo>
                      <a:pt x="5" y="14"/>
                    </a:lnTo>
                    <a:lnTo>
                      <a:pt x="46" y="0"/>
                    </a:lnTo>
                    <a:lnTo>
                      <a:pt x="63" y="0"/>
                    </a:lnTo>
                    <a:close/>
                  </a:path>
                </a:pathLst>
              </a:custGeom>
              <a:solidFill>
                <a:srgbClr val="DC3A32"/>
              </a:solidFill>
              <a:ln w="9525">
                <a:noFill/>
                <a:round/>
                <a:headEnd/>
                <a:tailEnd/>
              </a:ln>
            </p:spPr>
            <p:txBody>
              <a:bodyPr/>
              <a:lstStyle/>
              <a:p>
                <a:endParaRPr lang="pt-BR"/>
              </a:p>
            </p:txBody>
          </p:sp>
          <p:sp>
            <p:nvSpPr>
              <p:cNvPr id="356978" name="Freeform 626"/>
              <p:cNvSpPr>
                <a:spLocks/>
              </p:cNvSpPr>
              <p:nvPr/>
            </p:nvSpPr>
            <p:spPr bwMode="auto">
              <a:xfrm>
                <a:off x="1867" y="3020"/>
                <a:ext cx="49" cy="17"/>
              </a:xfrm>
              <a:custGeom>
                <a:avLst/>
                <a:gdLst/>
                <a:ahLst/>
                <a:cxnLst>
                  <a:cxn ang="0">
                    <a:pos x="49" y="0"/>
                  </a:cxn>
                  <a:cxn ang="0">
                    <a:pos x="0" y="17"/>
                  </a:cxn>
                  <a:cxn ang="0">
                    <a:pos x="1" y="14"/>
                  </a:cxn>
                  <a:cxn ang="0">
                    <a:pos x="3" y="10"/>
                  </a:cxn>
                  <a:cxn ang="0">
                    <a:pos x="34" y="0"/>
                  </a:cxn>
                  <a:cxn ang="0">
                    <a:pos x="49" y="0"/>
                  </a:cxn>
                </a:cxnLst>
                <a:rect l="0" t="0" r="r" b="b"/>
                <a:pathLst>
                  <a:path w="49" h="17">
                    <a:moveTo>
                      <a:pt x="49" y="0"/>
                    </a:moveTo>
                    <a:lnTo>
                      <a:pt x="0" y="17"/>
                    </a:lnTo>
                    <a:lnTo>
                      <a:pt x="1" y="14"/>
                    </a:lnTo>
                    <a:lnTo>
                      <a:pt x="3" y="10"/>
                    </a:lnTo>
                    <a:lnTo>
                      <a:pt x="34" y="0"/>
                    </a:lnTo>
                    <a:lnTo>
                      <a:pt x="49" y="0"/>
                    </a:lnTo>
                    <a:close/>
                  </a:path>
                </a:pathLst>
              </a:custGeom>
              <a:solidFill>
                <a:srgbClr val="DC3932"/>
              </a:solidFill>
              <a:ln w="9525">
                <a:noFill/>
                <a:round/>
                <a:headEnd/>
                <a:tailEnd/>
              </a:ln>
            </p:spPr>
            <p:txBody>
              <a:bodyPr/>
              <a:lstStyle/>
              <a:p>
                <a:endParaRPr lang="pt-BR"/>
              </a:p>
            </p:txBody>
          </p:sp>
          <p:sp>
            <p:nvSpPr>
              <p:cNvPr id="356979" name="Freeform 627"/>
              <p:cNvSpPr>
                <a:spLocks/>
              </p:cNvSpPr>
              <p:nvPr/>
            </p:nvSpPr>
            <p:spPr bwMode="auto">
              <a:xfrm>
                <a:off x="1868" y="3020"/>
                <a:ext cx="41" cy="14"/>
              </a:xfrm>
              <a:custGeom>
                <a:avLst/>
                <a:gdLst/>
                <a:ahLst/>
                <a:cxnLst>
                  <a:cxn ang="0">
                    <a:pos x="41" y="0"/>
                  </a:cxn>
                  <a:cxn ang="0">
                    <a:pos x="0" y="14"/>
                  </a:cxn>
                  <a:cxn ang="0">
                    <a:pos x="2" y="10"/>
                  </a:cxn>
                  <a:cxn ang="0">
                    <a:pos x="4" y="8"/>
                  </a:cxn>
                  <a:cxn ang="0">
                    <a:pos x="25" y="0"/>
                  </a:cxn>
                  <a:cxn ang="0">
                    <a:pos x="41" y="0"/>
                  </a:cxn>
                </a:cxnLst>
                <a:rect l="0" t="0" r="r" b="b"/>
                <a:pathLst>
                  <a:path w="41" h="14">
                    <a:moveTo>
                      <a:pt x="41" y="0"/>
                    </a:moveTo>
                    <a:lnTo>
                      <a:pt x="0" y="14"/>
                    </a:lnTo>
                    <a:lnTo>
                      <a:pt x="2" y="10"/>
                    </a:lnTo>
                    <a:lnTo>
                      <a:pt x="4" y="8"/>
                    </a:lnTo>
                    <a:lnTo>
                      <a:pt x="25" y="0"/>
                    </a:lnTo>
                    <a:lnTo>
                      <a:pt x="41" y="0"/>
                    </a:lnTo>
                    <a:close/>
                  </a:path>
                </a:pathLst>
              </a:custGeom>
              <a:solidFill>
                <a:srgbClr val="DC3932"/>
              </a:solidFill>
              <a:ln w="9525">
                <a:noFill/>
                <a:round/>
                <a:headEnd/>
                <a:tailEnd/>
              </a:ln>
            </p:spPr>
            <p:txBody>
              <a:bodyPr/>
              <a:lstStyle/>
              <a:p>
                <a:endParaRPr lang="pt-BR"/>
              </a:p>
            </p:txBody>
          </p:sp>
          <p:sp>
            <p:nvSpPr>
              <p:cNvPr id="356980" name="Freeform 628"/>
              <p:cNvSpPr>
                <a:spLocks/>
              </p:cNvSpPr>
              <p:nvPr/>
            </p:nvSpPr>
            <p:spPr bwMode="auto">
              <a:xfrm>
                <a:off x="1870" y="3020"/>
                <a:ext cx="31" cy="10"/>
              </a:xfrm>
              <a:custGeom>
                <a:avLst/>
                <a:gdLst/>
                <a:ahLst/>
                <a:cxnLst>
                  <a:cxn ang="0">
                    <a:pos x="31" y="0"/>
                  </a:cxn>
                  <a:cxn ang="0">
                    <a:pos x="0" y="10"/>
                  </a:cxn>
                  <a:cxn ang="0">
                    <a:pos x="2" y="8"/>
                  </a:cxn>
                  <a:cxn ang="0">
                    <a:pos x="6" y="4"/>
                  </a:cxn>
                  <a:cxn ang="0">
                    <a:pos x="16" y="0"/>
                  </a:cxn>
                  <a:cxn ang="0">
                    <a:pos x="31" y="0"/>
                  </a:cxn>
                </a:cxnLst>
                <a:rect l="0" t="0" r="r" b="b"/>
                <a:pathLst>
                  <a:path w="31" h="10">
                    <a:moveTo>
                      <a:pt x="31" y="0"/>
                    </a:moveTo>
                    <a:lnTo>
                      <a:pt x="0" y="10"/>
                    </a:lnTo>
                    <a:lnTo>
                      <a:pt x="2" y="8"/>
                    </a:lnTo>
                    <a:lnTo>
                      <a:pt x="6" y="4"/>
                    </a:lnTo>
                    <a:lnTo>
                      <a:pt x="16" y="0"/>
                    </a:lnTo>
                    <a:lnTo>
                      <a:pt x="31" y="0"/>
                    </a:lnTo>
                    <a:close/>
                  </a:path>
                </a:pathLst>
              </a:custGeom>
              <a:solidFill>
                <a:srgbClr val="DC3932"/>
              </a:solidFill>
              <a:ln w="9525">
                <a:noFill/>
                <a:round/>
                <a:headEnd/>
                <a:tailEnd/>
              </a:ln>
            </p:spPr>
            <p:txBody>
              <a:bodyPr/>
              <a:lstStyle/>
              <a:p>
                <a:endParaRPr lang="pt-BR"/>
              </a:p>
            </p:txBody>
          </p:sp>
          <p:sp>
            <p:nvSpPr>
              <p:cNvPr id="356981" name="Freeform 629"/>
              <p:cNvSpPr>
                <a:spLocks/>
              </p:cNvSpPr>
              <p:nvPr/>
            </p:nvSpPr>
            <p:spPr bwMode="auto">
              <a:xfrm>
                <a:off x="1872" y="3020"/>
                <a:ext cx="21" cy="8"/>
              </a:xfrm>
              <a:custGeom>
                <a:avLst/>
                <a:gdLst/>
                <a:ahLst/>
                <a:cxnLst>
                  <a:cxn ang="0">
                    <a:pos x="21" y="0"/>
                  </a:cxn>
                  <a:cxn ang="0">
                    <a:pos x="0" y="8"/>
                  </a:cxn>
                  <a:cxn ang="0">
                    <a:pos x="4" y="4"/>
                  </a:cxn>
                  <a:cxn ang="0">
                    <a:pos x="6" y="0"/>
                  </a:cxn>
                  <a:cxn ang="0">
                    <a:pos x="21" y="0"/>
                  </a:cxn>
                </a:cxnLst>
                <a:rect l="0" t="0" r="r" b="b"/>
                <a:pathLst>
                  <a:path w="21" h="8">
                    <a:moveTo>
                      <a:pt x="21" y="0"/>
                    </a:moveTo>
                    <a:lnTo>
                      <a:pt x="0" y="8"/>
                    </a:lnTo>
                    <a:lnTo>
                      <a:pt x="4" y="4"/>
                    </a:lnTo>
                    <a:lnTo>
                      <a:pt x="6" y="0"/>
                    </a:lnTo>
                    <a:lnTo>
                      <a:pt x="21" y="0"/>
                    </a:lnTo>
                    <a:close/>
                  </a:path>
                </a:pathLst>
              </a:custGeom>
              <a:solidFill>
                <a:srgbClr val="DC3932"/>
              </a:solidFill>
              <a:ln w="9525">
                <a:noFill/>
                <a:round/>
                <a:headEnd/>
                <a:tailEnd/>
              </a:ln>
            </p:spPr>
            <p:txBody>
              <a:bodyPr/>
              <a:lstStyle/>
              <a:p>
                <a:endParaRPr lang="pt-BR"/>
              </a:p>
            </p:txBody>
          </p:sp>
          <p:sp>
            <p:nvSpPr>
              <p:cNvPr id="356982" name="Freeform 630"/>
              <p:cNvSpPr>
                <a:spLocks/>
              </p:cNvSpPr>
              <p:nvPr/>
            </p:nvSpPr>
            <p:spPr bwMode="auto">
              <a:xfrm>
                <a:off x="1876" y="3020"/>
                <a:ext cx="10" cy="4"/>
              </a:xfrm>
              <a:custGeom>
                <a:avLst/>
                <a:gdLst/>
                <a:ahLst/>
                <a:cxnLst>
                  <a:cxn ang="0">
                    <a:pos x="10" y="0"/>
                  </a:cxn>
                  <a:cxn ang="0">
                    <a:pos x="0" y="4"/>
                  </a:cxn>
                  <a:cxn ang="0">
                    <a:pos x="0" y="2"/>
                  </a:cxn>
                  <a:cxn ang="0">
                    <a:pos x="2" y="0"/>
                  </a:cxn>
                  <a:cxn ang="0">
                    <a:pos x="10" y="0"/>
                  </a:cxn>
                </a:cxnLst>
                <a:rect l="0" t="0" r="r" b="b"/>
                <a:pathLst>
                  <a:path w="10" h="4">
                    <a:moveTo>
                      <a:pt x="10" y="0"/>
                    </a:moveTo>
                    <a:lnTo>
                      <a:pt x="0" y="4"/>
                    </a:lnTo>
                    <a:lnTo>
                      <a:pt x="0" y="2"/>
                    </a:lnTo>
                    <a:lnTo>
                      <a:pt x="2" y="0"/>
                    </a:lnTo>
                    <a:lnTo>
                      <a:pt x="10" y="0"/>
                    </a:lnTo>
                    <a:close/>
                  </a:path>
                </a:pathLst>
              </a:custGeom>
              <a:solidFill>
                <a:srgbClr val="DC3932"/>
              </a:solidFill>
              <a:ln w="9525">
                <a:noFill/>
                <a:round/>
                <a:headEnd/>
                <a:tailEnd/>
              </a:ln>
            </p:spPr>
            <p:txBody>
              <a:bodyPr/>
              <a:lstStyle/>
              <a:p>
                <a:endParaRPr lang="pt-BR"/>
              </a:p>
            </p:txBody>
          </p:sp>
          <p:sp>
            <p:nvSpPr>
              <p:cNvPr id="356983" name="Freeform 631"/>
              <p:cNvSpPr>
                <a:spLocks/>
              </p:cNvSpPr>
              <p:nvPr/>
            </p:nvSpPr>
            <p:spPr bwMode="auto">
              <a:xfrm>
                <a:off x="1878" y="3012"/>
                <a:ext cx="296" cy="16"/>
              </a:xfrm>
              <a:custGeom>
                <a:avLst/>
                <a:gdLst/>
                <a:ahLst/>
                <a:cxnLst>
                  <a:cxn ang="0">
                    <a:pos x="296" y="8"/>
                  </a:cxn>
                  <a:cxn ang="0">
                    <a:pos x="288" y="0"/>
                  </a:cxn>
                  <a:cxn ang="0">
                    <a:pos x="0" y="0"/>
                  </a:cxn>
                  <a:cxn ang="0">
                    <a:pos x="0" y="16"/>
                  </a:cxn>
                  <a:cxn ang="0">
                    <a:pos x="288" y="16"/>
                  </a:cxn>
                  <a:cxn ang="0">
                    <a:pos x="296" y="8"/>
                  </a:cxn>
                  <a:cxn ang="0">
                    <a:pos x="296" y="8"/>
                  </a:cxn>
                  <a:cxn ang="0">
                    <a:pos x="296" y="0"/>
                  </a:cxn>
                  <a:cxn ang="0">
                    <a:pos x="288" y="0"/>
                  </a:cxn>
                  <a:cxn ang="0">
                    <a:pos x="296" y="8"/>
                  </a:cxn>
                </a:cxnLst>
                <a:rect l="0" t="0" r="r" b="b"/>
                <a:pathLst>
                  <a:path w="296" h="16">
                    <a:moveTo>
                      <a:pt x="296" y="8"/>
                    </a:moveTo>
                    <a:lnTo>
                      <a:pt x="288" y="0"/>
                    </a:lnTo>
                    <a:lnTo>
                      <a:pt x="0" y="0"/>
                    </a:lnTo>
                    <a:lnTo>
                      <a:pt x="0" y="16"/>
                    </a:lnTo>
                    <a:lnTo>
                      <a:pt x="288" y="16"/>
                    </a:lnTo>
                    <a:lnTo>
                      <a:pt x="296" y="8"/>
                    </a:lnTo>
                    <a:lnTo>
                      <a:pt x="296" y="8"/>
                    </a:lnTo>
                    <a:lnTo>
                      <a:pt x="296" y="0"/>
                    </a:lnTo>
                    <a:lnTo>
                      <a:pt x="288" y="0"/>
                    </a:lnTo>
                    <a:lnTo>
                      <a:pt x="296" y="8"/>
                    </a:lnTo>
                    <a:close/>
                  </a:path>
                </a:pathLst>
              </a:custGeom>
              <a:solidFill>
                <a:srgbClr val="DD3741"/>
              </a:solidFill>
              <a:ln w="9525">
                <a:noFill/>
                <a:round/>
                <a:headEnd/>
                <a:tailEnd/>
              </a:ln>
            </p:spPr>
            <p:txBody>
              <a:bodyPr/>
              <a:lstStyle/>
              <a:p>
                <a:endParaRPr lang="pt-BR"/>
              </a:p>
            </p:txBody>
          </p:sp>
          <p:sp>
            <p:nvSpPr>
              <p:cNvPr id="356984" name="Freeform 632"/>
              <p:cNvSpPr>
                <a:spLocks/>
              </p:cNvSpPr>
              <p:nvPr/>
            </p:nvSpPr>
            <p:spPr bwMode="auto">
              <a:xfrm>
                <a:off x="2158" y="3020"/>
                <a:ext cx="16" cy="535"/>
              </a:xfrm>
              <a:custGeom>
                <a:avLst/>
                <a:gdLst/>
                <a:ahLst/>
                <a:cxnLst>
                  <a:cxn ang="0">
                    <a:pos x="8" y="535"/>
                  </a:cxn>
                  <a:cxn ang="0">
                    <a:pos x="16" y="528"/>
                  </a:cxn>
                  <a:cxn ang="0">
                    <a:pos x="16" y="0"/>
                  </a:cxn>
                  <a:cxn ang="0">
                    <a:pos x="0" y="0"/>
                  </a:cxn>
                  <a:cxn ang="0">
                    <a:pos x="0" y="528"/>
                  </a:cxn>
                  <a:cxn ang="0">
                    <a:pos x="8" y="535"/>
                  </a:cxn>
                  <a:cxn ang="0">
                    <a:pos x="8" y="535"/>
                  </a:cxn>
                  <a:cxn ang="0">
                    <a:pos x="16" y="535"/>
                  </a:cxn>
                  <a:cxn ang="0">
                    <a:pos x="16" y="528"/>
                  </a:cxn>
                  <a:cxn ang="0">
                    <a:pos x="8" y="535"/>
                  </a:cxn>
                </a:cxnLst>
                <a:rect l="0" t="0" r="r" b="b"/>
                <a:pathLst>
                  <a:path w="16" h="535">
                    <a:moveTo>
                      <a:pt x="8" y="535"/>
                    </a:moveTo>
                    <a:lnTo>
                      <a:pt x="16" y="528"/>
                    </a:lnTo>
                    <a:lnTo>
                      <a:pt x="16" y="0"/>
                    </a:lnTo>
                    <a:lnTo>
                      <a:pt x="0" y="0"/>
                    </a:lnTo>
                    <a:lnTo>
                      <a:pt x="0" y="528"/>
                    </a:lnTo>
                    <a:lnTo>
                      <a:pt x="8" y="535"/>
                    </a:lnTo>
                    <a:lnTo>
                      <a:pt x="8" y="535"/>
                    </a:lnTo>
                    <a:lnTo>
                      <a:pt x="16" y="535"/>
                    </a:lnTo>
                    <a:lnTo>
                      <a:pt x="16" y="528"/>
                    </a:lnTo>
                    <a:lnTo>
                      <a:pt x="8" y="535"/>
                    </a:lnTo>
                    <a:close/>
                  </a:path>
                </a:pathLst>
              </a:custGeom>
              <a:solidFill>
                <a:srgbClr val="DD3741"/>
              </a:solidFill>
              <a:ln w="9525">
                <a:noFill/>
                <a:round/>
                <a:headEnd/>
                <a:tailEnd/>
              </a:ln>
            </p:spPr>
            <p:txBody>
              <a:bodyPr/>
              <a:lstStyle/>
              <a:p>
                <a:endParaRPr lang="pt-BR"/>
              </a:p>
            </p:txBody>
          </p:sp>
          <p:sp>
            <p:nvSpPr>
              <p:cNvPr id="356985" name="Freeform 633"/>
              <p:cNvSpPr>
                <a:spLocks/>
              </p:cNvSpPr>
              <p:nvPr/>
            </p:nvSpPr>
            <p:spPr bwMode="auto">
              <a:xfrm>
                <a:off x="1870" y="3540"/>
                <a:ext cx="296" cy="15"/>
              </a:xfrm>
              <a:custGeom>
                <a:avLst/>
                <a:gdLst/>
                <a:ahLst/>
                <a:cxnLst>
                  <a:cxn ang="0">
                    <a:pos x="0" y="13"/>
                  </a:cxn>
                  <a:cxn ang="0">
                    <a:pos x="8" y="15"/>
                  </a:cxn>
                  <a:cxn ang="0">
                    <a:pos x="46" y="15"/>
                  </a:cxn>
                  <a:cxn ang="0">
                    <a:pos x="83" y="15"/>
                  </a:cxn>
                  <a:cxn ang="0">
                    <a:pos x="117" y="15"/>
                  </a:cxn>
                  <a:cxn ang="0">
                    <a:pos x="152" y="15"/>
                  </a:cxn>
                  <a:cxn ang="0">
                    <a:pos x="186" y="15"/>
                  </a:cxn>
                  <a:cxn ang="0">
                    <a:pos x="221" y="15"/>
                  </a:cxn>
                  <a:cxn ang="0">
                    <a:pos x="257" y="15"/>
                  </a:cxn>
                  <a:cxn ang="0">
                    <a:pos x="296" y="15"/>
                  </a:cxn>
                  <a:cxn ang="0">
                    <a:pos x="296" y="0"/>
                  </a:cxn>
                  <a:cxn ang="0">
                    <a:pos x="257" y="0"/>
                  </a:cxn>
                  <a:cxn ang="0">
                    <a:pos x="221" y="0"/>
                  </a:cxn>
                  <a:cxn ang="0">
                    <a:pos x="186" y="0"/>
                  </a:cxn>
                  <a:cxn ang="0">
                    <a:pos x="152" y="0"/>
                  </a:cxn>
                  <a:cxn ang="0">
                    <a:pos x="117" y="0"/>
                  </a:cxn>
                  <a:cxn ang="0">
                    <a:pos x="83" y="0"/>
                  </a:cxn>
                  <a:cxn ang="0">
                    <a:pos x="46" y="0"/>
                  </a:cxn>
                  <a:cxn ang="0">
                    <a:pos x="8" y="0"/>
                  </a:cxn>
                  <a:cxn ang="0">
                    <a:pos x="14" y="4"/>
                  </a:cxn>
                  <a:cxn ang="0">
                    <a:pos x="0" y="13"/>
                  </a:cxn>
                  <a:cxn ang="0">
                    <a:pos x="4" y="15"/>
                  </a:cxn>
                  <a:cxn ang="0">
                    <a:pos x="8" y="15"/>
                  </a:cxn>
                  <a:cxn ang="0">
                    <a:pos x="0" y="13"/>
                  </a:cxn>
                </a:cxnLst>
                <a:rect l="0" t="0" r="r" b="b"/>
                <a:pathLst>
                  <a:path w="296" h="15">
                    <a:moveTo>
                      <a:pt x="0" y="13"/>
                    </a:moveTo>
                    <a:lnTo>
                      <a:pt x="8" y="15"/>
                    </a:lnTo>
                    <a:lnTo>
                      <a:pt x="46" y="15"/>
                    </a:lnTo>
                    <a:lnTo>
                      <a:pt x="83" y="15"/>
                    </a:lnTo>
                    <a:lnTo>
                      <a:pt x="117" y="15"/>
                    </a:lnTo>
                    <a:lnTo>
                      <a:pt x="152" y="15"/>
                    </a:lnTo>
                    <a:lnTo>
                      <a:pt x="186" y="15"/>
                    </a:lnTo>
                    <a:lnTo>
                      <a:pt x="221" y="15"/>
                    </a:lnTo>
                    <a:lnTo>
                      <a:pt x="257" y="15"/>
                    </a:lnTo>
                    <a:lnTo>
                      <a:pt x="296" y="15"/>
                    </a:lnTo>
                    <a:lnTo>
                      <a:pt x="296" y="0"/>
                    </a:lnTo>
                    <a:lnTo>
                      <a:pt x="257" y="0"/>
                    </a:lnTo>
                    <a:lnTo>
                      <a:pt x="221" y="0"/>
                    </a:lnTo>
                    <a:lnTo>
                      <a:pt x="186" y="0"/>
                    </a:lnTo>
                    <a:lnTo>
                      <a:pt x="152" y="0"/>
                    </a:lnTo>
                    <a:lnTo>
                      <a:pt x="117" y="0"/>
                    </a:lnTo>
                    <a:lnTo>
                      <a:pt x="83" y="0"/>
                    </a:lnTo>
                    <a:lnTo>
                      <a:pt x="46" y="0"/>
                    </a:lnTo>
                    <a:lnTo>
                      <a:pt x="8" y="0"/>
                    </a:lnTo>
                    <a:lnTo>
                      <a:pt x="14" y="4"/>
                    </a:lnTo>
                    <a:lnTo>
                      <a:pt x="0" y="13"/>
                    </a:lnTo>
                    <a:lnTo>
                      <a:pt x="4" y="15"/>
                    </a:lnTo>
                    <a:lnTo>
                      <a:pt x="8" y="15"/>
                    </a:lnTo>
                    <a:lnTo>
                      <a:pt x="0" y="13"/>
                    </a:lnTo>
                    <a:close/>
                  </a:path>
                </a:pathLst>
              </a:custGeom>
              <a:solidFill>
                <a:srgbClr val="DD3741"/>
              </a:solidFill>
              <a:ln w="9525">
                <a:noFill/>
                <a:round/>
                <a:headEnd/>
                <a:tailEnd/>
              </a:ln>
            </p:spPr>
            <p:txBody>
              <a:bodyPr/>
              <a:lstStyle/>
              <a:p>
                <a:endParaRPr lang="pt-BR"/>
              </a:p>
            </p:txBody>
          </p:sp>
          <p:sp>
            <p:nvSpPr>
              <p:cNvPr id="356986" name="Freeform 634"/>
              <p:cNvSpPr>
                <a:spLocks/>
              </p:cNvSpPr>
              <p:nvPr/>
            </p:nvSpPr>
            <p:spPr bwMode="auto">
              <a:xfrm>
                <a:off x="1774" y="3012"/>
                <a:ext cx="110" cy="541"/>
              </a:xfrm>
              <a:custGeom>
                <a:avLst/>
                <a:gdLst/>
                <a:ahLst/>
                <a:cxnLst>
                  <a:cxn ang="0">
                    <a:pos x="104" y="0"/>
                  </a:cxn>
                  <a:cxn ang="0">
                    <a:pos x="96" y="4"/>
                  </a:cxn>
                  <a:cxn ang="0">
                    <a:pos x="71" y="41"/>
                  </a:cxn>
                  <a:cxn ang="0">
                    <a:pos x="50" y="75"/>
                  </a:cxn>
                  <a:cxn ang="0">
                    <a:pos x="33" y="112"/>
                  </a:cxn>
                  <a:cxn ang="0">
                    <a:pos x="20" y="146"/>
                  </a:cxn>
                  <a:cxn ang="0">
                    <a:pos x="10" y="181"/>
                  </a:cxn>
                  <a:cxn ang="0">
                    <a:pos x="4" y="215"/>
                  </a:cxn>
                  <a:cxn ang="0">
                    <a:pos x="0" y="250"/>
                  </a:cxn>
                  <a:cxn ang="0">
                    <a:pos x="0" y="284"/>
                  </a:cxn>
                  <a:cxn ang="0">
                    <a:pos x="2" y="317"/>
                  </a:cxn>
                  <a:cxn ang="0">
                    <a:pos x="8" y="350"/>
                  </a:cxn>
                  <a:cxn ang="0">
                    <a:pos x="18" y="382"/>
                  </a:cxn>
                  <a:cxn ang="0">
                    <a:pos x="29" y="415"/>
                  </a:cxn>
                  <a:cxn ang="0">
                    <a:pos x="43" y="447"/>
                  </a:cxn>
                  <a:cxn ang="0">
                    <a:pos x="58" y="478"/>
                  </a:cxn>
                  <a:cxn ang="0">
                    <a:pos x="77" y="511"/>
                  </a:cxn>
                  <a:cxn ang="0">
                    <a:pos x="96" y="541"/>
                  </a:cxn>
                  <a:cxn ang="0">
                    <a:pos x="110" y="532"/>
                  </a:cxn>
                  <a:cxn ang="0">
                    <a:pos x="91" y="501"/>
                  </a:cxn>
                  <a:cxn ang="0">
                    <a:pos x="73" y="470"/>
                  </a:cxn>
                  <a:cxn ang="0">
                    <a:pos x="56" y="440"/>
                  </a:cxn>
                  <a:cxn ang="0">
                    <a:pos x="45" y="409"/>
                  </a:cxn>
                  <a:cxn ang="0">
                    <a:pos x="33" y="378"/>
                  </a:cxn>
                  <a:cxn ang="0">
                    <a:pos x="25" y="346"/>
                  </a:cxn>
                  <a:cxn ang="0">
                    <a:pos x="20" y="315"/>
                  </a:cxn>
                  <a:cxn ang="0">
                    <a:pos x="16" y="282"/>
                  </a:cxn>
                  <a:cxn ang="0">
                    <a:pos x="16" y="252"/>
                  </a:cxn>
                  <a:cxn ang="0">
                    <a:pos x="20" y="219"/>
                  </a:cxn>
                  <a:cxn ang="0">
                    <a:pos x="25" y="185"/>
                  </a:cxn>
                  <a:cxn ang="0">
                    <a:pos x="35" y="152"/>
                  </a:cxn>
                  <a:cxn ang="0">
                    <a:pos x="48" y="117"/>
                  </a:cxn>
                  <a:cxn ang="0">
                    <a:pos x="66" y="83"/>
                  </a:cxn>
                  <a:cxn ang="0">
                    <a:pos x="85" y="48"/>
                  </a:cxn>
                  <a:cxn ang="0">
                    <a:pos x="110" y="14"/>
                  </a:cxn>
                  <a:cxn ang="0">
                    <a:pos x="104" y="16"/>
                  </a:cxn>
                  <a:cxn ang="0">
                    <a:pos x="104" y="0"/>
                  </a:cxn>
                  <a:cxn ang="0">
                    <a:pos x="100" y="0"/>
                  </a:cxn>
                  <a:cxn ang="0">
                    <a:pos x="96" y="4"/>
                  </a:cxn>
                  <a:cxn ang="0">
                    <a:pos x="104" y="0"/>
                  </a:cxn>
                </a:cxnLst>
                <a:rect l="0" t="0" r="r" b="b"/>
                <a:pathLst>
                  <a:path w="110" h="541">
                    <a:moveTo>
                      <a:pt x="104" y="0"/>
                    </a:moveTo>
                    <a:lnTo>
                      <a:pt x="96" y="4"/>
                    </a:lnTo>
                    <a:lnTo>
                      <a:pt x="71" y="41"/>
                    </a:lnTo>
                    <a:lnTo>
                      <a:pt x="50" y="75"/>
                    </a:lnTo>
                    <a:lnTo>
                      <a:pt x="33" y="112"/>
                    </a:lnTo>
                    <a:lnTo>
                      <a:pt x="20" y="146"/>
                    </a:lnTo>
                    <a:lnTo>
                      <a:pt x="10" y="181"/>
                    </a:lnTo>
                    <a:lnTo>
                      <a:pt x="4" y="215"/>
                    </a:lnTo>
                    <a:lnTo>
                      <a:pt x="0" y="250"/>
                    </a:lnTo>
                    <a:lnTo>
                      <a:pt x="0" y="284"/>
                    </a:lnTo>
                    <a:lnTo>
                      <a:pt x="2" y="317"/>
                    </a:lnTo>
                    <a:lnTo>
                      <a:pt x="8" y="350"/>
                    </a:lnTo>
                    <a:lnTo>
                      <a:pt x="18" y="382"/>
                    </a:lnTo>
                    <a:lnTo>
                      <a:pt x="29" y="415"/>
                    </a:lnTo>
                    <a:lnTo>
                      <a:pt x="43" y="447"/>
                    </a:lnTo>
                    <a:lnTo>
                      <a:pt x="58" y="478"/>
                    </a:lnTo>
                    <a:lnTo>
                      <a:pt x="77" y="511"/>
                    </a:lnTo>
                    <a:lnTo>
                      <a:pt x="96" y="541"/>
                    </a:lnTo>
                    <a:lnTo>
                      <a:pt x="110" y="532"/>
                    </a:lnTo>
                    <a:lnTo>
                      <a:pt x="91" y="501"/>
                    </a:lnTo>
                    <a:lnTo>
                      <a:pt x="73" y="470"/>
                    </a:lnTo>
                    <a:lnTo>
                      <a:pt x="56" y="440"/>
                    </a:lnTo>
                    <a:lnTo>
                      <a:pt x="45" y="409"/>
                    </a:lnTo>
                    <a:lnTo>
                      <a:pt x="33" y="378"/>
                    </a:lnTo>
                    <a:lnTo>
                      <a:pt x="25" y="346"/>
                    </a:lnTo>
                    <a:lnTo>
                      <a:pt x="20" y="315"/>
                    </a:lnTo>
                    <a:lnTo>
                      <a:pt x="16" y="282"/>
                    </a:lnTo>
                    <a:lnTo>
                      <a:pt x="16" y="252"/>
                    </a:lnTo>
                    <a:lnTo>
                      <a:pt x="20" y="219"/>
                    </a:lnTo>
                    <a:lnTo>
                      <a:pt x="25" y="185"/>
                    </a:lnTo>
                    <a:lnTo>
                      <a:pt x="35" y="152"/>
                    </a:lnTo>
                    <a:lnTo>
                      <a:pt x="48" y="117"/>
                    </a:lnTo>
                    <a:lnTo>
                      <a:pt x="66" y="83"/>
                    </a:lnTo>
                    <a:lnTo>
                      <a:pt x="85" y="48"/>
                    </a:lnTo>
                    <a:lnTo>
                      <a:pt x="110" y="14"/>
                    </a:lnTo>
                    <a:lnTo>
                      <a:pt x="104" y="16"/>
                    </a:lnTo>
                    <a:lnTo>
                      <a:pt x="104" y="0"/>
                    </a:lnTo>
                    <a:lnTo>
                      <a:pt x="100" y="0"/>
                    </a:lnTo>
                    <a:lnTo>
                      <a:pt x="96" y="4"/>
                    </a:lnTo>
                    <a:lnTo>
                      <a:pt x="104" y="0"/>
                    </a:lnTo>
                    <a:close/>
                  </a:path>
                </a:pathLst>
              </a:custGeom>
              <a:solidFill>
                <a:srgbClr val="DD3741"/>
              </a:solidFill>
              <a:ln w="9525">
                <a:noFill/>
                <a:round/>
                <a:headEnd/>
                <a:tailEnd/>
              </a:ln>
            </p:spPr>
            <p:txBody>
              <a:bodyPr/>
              <a:lstStyle/>
              <a:p>
                <a:endParaRPr lang="pt-BR"/>
              </a:p>
            </p:txBody>
          </p:sp>
          <p:sp>
            <p:nvSpPr>
              <p:cNvPr id="356987" name="Freeform 635"/>
              <p:cNvSpPr>
                <a:spLocks/>
              </p:cNvSpPr>
              <p:nvPr/>
            </p:nvSpPr>
            <p:spPr bwMode="auto">
              <a:xfrm>
                <a:off x="2158" y="3010"/>
                <a:ext cx="8" cy="4"/>
              </a:xfrm>
              <a:custGeom>
                <a:avLst/>
                <a:gdLst/>
                <a:ahLst/>
                <a:cxnLst>
                  <a:cxn ang="0">
                    <a:pos x="0" y="4"/>
                  </a:cxn>
                  <a:cxn ang="0">
                    <a:pos x="8" y="0"/>
                  </a:cxn>
                  <a:cxn ang="0">
                    <a:pos x="8" y="4"/>
                  </a:cxn>
                  <a:cxn ang="0">
                    <a:pos x="4" y="4"/>
                  </a:cxn>
                  <a:cxn ang="0">
                    <a:pos x="0" y="4"/>
                  </a:cxn>
                </a:cxnLst>
                <a:rect l="0" t="0" r="r" b="b"/>
                <a:pathLst>
                  <a:path w="8" h="4">
                    <a:moveTo>
                      <a:pt x="0" y="4"/>
                    </a:moveTo>
                    <a:lnTo>
                      <a:pt x="8" y="0"/>
                    </a:lnTo>
                    <a:lnTo>
                      <a:pt x="8" y="4"/>
                    </a:lnTo>
                    <a:lnTo>
                      <a:pt x="4" y="4"/>
                    </a:lnTo>
                    <a:lnTo>
                      <a:pt x="0" y="4"/>
                    </a:lnTo>
                    <a:close/>
                  </a:path>
                </a:pathLst>
              </a:custGeom>
              <a:solidFill>
                <a:srgbClr val="F2ED41"/>
              </a:solidFill>
              <a:ln w="9525">
                <a:noFill/>
                <a:round/>
                <a:headEnd/>
                <a:tailEnd/>
              </a:ln>
            </p:spPr>
            <p:txBody>
              <a:bodyPr/>
              <a:lstStyle/>
              <a:p>
                <a:endParaRPr lang="pt-BR"/>
              </a:p>
            </p:txBody>
          </p:sp>
          <p:sp>
            <p:nvSpPr>
              <p:cNvPr id="356988" name="Freeform 636"/>
              <p:cNvSpPr>
                <a:spLocks/>
              </p:cNvSpPr>
              <p:nvPr/>
            </p:nvSpPr>
            <p:spPr bwMode="auto">
              <a:xfrm>
                <a:off x="2151" y="3009"/>
                <a:ext cx="15" cy="5"/>
              </a:xfrm>
              <a:custGeom>
                <a:avLst/>
                <a:gdLst/>
                <a:ahLst/>
                <a:cxnLst>
                  <a:cxn ang="0">
                    <a:pos x="15" y="5"/>
                  </a:cxn>
                  <a:cxn ang="0">
                    <a:pos x="15" y="5"/>
                  </a:cxn>
                  <a:cxn ang="0">
                    <a:pos x="7" y="5"/>
                  </a:cxn>
                  <a:cxn ang="0">
                    <a:pos x="0" y="5"/>
                  </a:cxn>
                  <a:cxn ang="0">
                    <a:pos x="15" y="0"/>
                  </a:cxn>
                  <a:cxn ang="0">
                    <a:pos x="15" y="5"/>
                  </a:cxn>
                </a:cxnLst>
                <a:rect l="0" t="0" r="r" b="b"/>
                <a:pathLst>
                  <a:path w="15" h="5">
                    <a:moveTo>
                      <a:pt x="15" y="5"/>
                    </a:moveTo>
                    <a:lnTo>
                      <a:pt x="15" y="5"/>
                    </a:lnTo>
                    <a:lnTo>
                      <a:pt x="7" y="5"/>
                    </a:lnTo>
                    <a:lnTo>
                      <a:pt x="0" y="5"/>
                    </a:lnTo>
                    <a:lnTo>
                      <a:pt x="15" y="0"/>
                    </a:lnTo>
                    <a:lnTo>
                      <a:pt x="15" y="5"/>
                    </a:lnTo>
                    <a:close/>
                  </a:path>
                </a:pathLst>
              </a:custGeom>
              <a:solidFill>
                <a:srgbClr val="F2ED40"/>
              </a:solidFill>
              <a:ln w="9525">
                <a:noFill/>
                <a:round/>
                <a:headEnd/>
                <a:tailEnd/>
              </a:ln>
            </p:spPr>
            <p:txBody>
              <a:bodyPr/>
              <a:lstStyle/>
              <a:p>
                <a:endParaRPr lang="pt-BR"/>
              </a:p>
            </p:txBody>
          </p:sp>
          <p:sp>
            <p:nvSpPr>
              <p:cNvPr id="356989" name="Freeform 637"/>
              <p:cNvSpPr>
                <a:spLocks/>
              </p:cNvSpPr>
              <p:nvPr/>
            </p:nvSpPr>
            <p:spPr bwMode="auto">
              <a:xfrm>
                <a:off x="2143" y="3007"/>
                <a:ext cx="23" cy="7"/>
              </a:xfrm>
              <a:custGeom>
                <a:avLst/>
                <a:gdLst/>
                <a:ahLst/>
                <a:cxnLst>
                  <a:cxn ang="0">
                    <a:pos x="23" y="3"/>
                  </a:cxn>
                  <a:cxn ang="0">
                    <a:pos x="15" y="7"/>
                  </a:cxn>
                  <a:cxn ang="0">
                    <a:pos x="8" y="7"/>
                  </a:cxn>
                  <a:cxn ang="0">
                    <a:pos x="0" y="7"/>
                  </a:cxn>
                  <a:cxn ang="0">
                    <a:pos x="23" y="0"/>
                  </a:cxn>
                  <a:cxn ang="0">
                    <a:pos x="23" y="3"/>
                  </a:cxn>
                </a:cxnLst>
                <a:rect l="0" t="0" r="r" b="b"/>
                <a:pathLst>
                  <a:path w="23" h="7">
                    <a:moveTo>
                      <a:pt x="23" y="3"/>
                    </a:moveTo>
                    <a:lnTo>
                      <a:pt x="15" y="7"/>
                    </a:lnTo>
                    <a:lnTo>
                      <a:pt x="8" y="7"/>
                    </a:lnTo>
                    <a:lnTo>
                      <a:pt x="0" y="7"/>
                    </a:lnTo>
                    <a:lnTo>
                      <a:pt x="23" y="0"/>
                    </a:lnTo>
                    <a:lnTo>
                      <a:pt x="23" y="3"/>
                    </a:lnTo>
                    <a:close/>
                  </a:path>
                </a:pathLst>
              </a:custGeom>
              <a:solidFill>
                <a:srgbClr val="F2EC3E"/>
              </a:solidFill>
              <a:ln w="9525">
                <a:noFill/>
                <a:round/>
                <a:headEnd/>
                <a:tailEnd/>
              </a:ln>
            </p:spPr>
            <p:txBody>
              <a:bodyPr/>
              <a:lstStyle/>
              <a:p>
                <a:endParaRPr lang="pt-BR"/>
              </a:p>
            </p:txBody>
          </p:sp>
          <p:sp>
            <p:nvSpPr>
              <p:cNvPr id="356990" name="Freeform 638"/>
              <p:cNvSpPr>
                <a:spLocks/>
              </p:cNvSpPr>
              <p:nvPr/>
            </p:nvSpPr>
            <p:spPr bwMode="auto">
              <a:xfrm>
                <a:off x="2133" y="3003"/>
                <a:ext cx="33" cy="11"/>
              </a:xfrm>
              <a:custGeom>
                <a:avLst/>
                <a:gdLst/>
                <a:ahLst/>
                <a:cxnLst>
                  <a:cxn ang="0">
                    <a:pos x="33" y="6"/>
                  </a:cxn>
                  <a:cxn ang="0">
                    <a:pos x="18" y="11"/>
                  </a:cxn>
                  <a:cxn ang="0">
                    <a:pos x="8" y="11"/>
                  </a:cxn>
                  <a:cxn ang="0">
                    <a:pos x="0" y="11"/>
                  </a:cxn>
                  <a:cxn ang="0">
                    <a:pos x="33" y="0"/>
                  </a:cxn>
                  <a:cxn ang="0">
                    <a:pos x="33" y="6"/>
                  </a:cxn>
                </a:cxnLst>
                <a:rect l="0" t="0" r="r" b="b"/>
                <a:pathLst>
                  <a:path w="33" h="11">
                    <a:moveTo>
                      <a:pt x="33" y="6"/>
                    </a:moveTo>
                    <a:lnTo>
                      <a:pt x="18" y="11"/>
                    </a:lnTo>
                    <a:lnTo>
                      <a:pt x="8" y="11"/>
                    </a:lnTo>
                    <a:lnTo>
                      <a:pt x="0" y="11"/>
                    </a:lnTo>
                    <a:lnTo>
                      <a:pt x="33" y="0"/>
                    </a:lnTo>
                    <a:lnTo>
                      <a:pt x="33" y="6"/>
                    </a:lnTo>
                    <a:close/>
                  </a:path>
                </a:pathLst>
              </a:custGeom>
              <a:solidFill>
                <a:srgbClr val="F2EC3D"/>
              </a:solidFill>
              <a:ln w="9525">
                <a:noFill/>
                <a:round/>
                <a:headEnd/>
                <a:tailEnd/>
              </a:ln>
            </p:spPr>
            <p:txBody>
              <a:bodyPr/>
              <a:lstStyle/>
              <a:p>
                <a:endParaRPr lang="pt-BR"/>
              </a:p>
            </p:txBody>
          </p:sp>
          <p:sp>
            <p:nvSpPr>
              <p:cNvPr id="356991" name="Freeform 639"/>
              <p:cNvSpPr>
                <a:spLocks/>
              </p:cNvSpPr>
              <p:nvPr/>
            </p:nvSpPr>
            <p:spPr bwMode="auto">
              <a:xfrm>
                <a:off x="2126" y="3001"/>
                <a:ext cx="40" cy="13"/>
              </a:xfrm>
              <a:custGeom>
                <a:avLst/>
                <a:gdLst/>
                <a:ahLst/>
                <a:cxnLst>
                  <a:cxn ang="0">
                    <a:pos x="40" y="6"/>
                  </a:cxn>
                  <a:cxn ang="0">
                    <a:pos x="17" y="13"/>
                  </a:cxn>
                  <a:cxn ang="0">
                    <a:pos x="7" y="13"/>
                  </a:cxn>
                  <a:cxn ang="0">
                    <a:pos x="0" y="13"/>
                  </a:cxn>
                  <a:cxn ang="0">
                    <a:pos x="40" y="0"/>
                  </a:cxn>
                  <a:cxn ang="0">
                    <a:pos x="40" y="6"/>
                  </a:cxn>
                </a:cxnLst>
                <a:rect l="0" t="0" r="r" b="b"/>
                <a:pathLst>
                  <a:path w="40" h="13">
                    <a:moveTo>
                      <a:pt x="40" y="6"/>
                    </a:moveTo>
                    <a:lnTo>
                      <a:pt x="17" y="13"/>
                    </a:lnTo>
                    <a:lnTo>
                      <a:pt x="7" y="13"/>
                    </a:lnTo>
                    <a:lnTo>
                      <a:pt x="0" y="13"/>
                    </a:lnTo>
                    <a:lnTo>
                      <a:pt x="40" y="0"/>
                    </a:lnTo>
                    <a:lnTo>
                      <a:pt x="40" y="6"/>
                    </a:lnTo>
                    <a:close/>
                  </a:path>
                </a:pathLst>
              </a:custGeom>
              <a:solidFill>
                <a:srgbClr val="F2EA39"/>
              </a:solidFill>
              <a:ln w="9525">
                <a:noFill/>
                <a:round/>
                <a:headEnd/>
                <a:tailEnd/>
              </a:ln>
            </p:spPr>
            <p:txBody>
              <a:bodyPr/>
              <a:lstStyle/>
              <a:p>
                <a:endParaRPr lang="pt-BR"/>
              </a:p>
            </p:txBody>
          </p:sp>
          <p:sp>
            <p:nvSpPr>
              <p:cNvPr id="356992" name="Freeform 640"/>
              <p:cNvSpPr>
                <a:spLocks/>
              </p:cNvSpPr>
              <p:nvPr/>
            </p:nvSpPr>
            <p:spPr bwMode="auto">
              <a:xfrm>
                <a:off x="2118" y="2999"/>
                <a:ext cx="48" cy="15"/>
              </a:xfrm>
              <a:custGeom>
                <a:avLst/>
                <a:gdLst/>
                <a:ahLst/>
                <a:cxnLst>
                  <a:cxn ang="0">
                    <a:pos x="48" y="4"/>
                  </a:cxn>
                  <a:cxn ang="0">
                    <a:pos x="15" y="15"/>
                  </a:cxn>
                  <a:cxn ang="0">
                    <a:pos x="8" y="15"/>
                  </a:cxn>
                  <a:cxn ang="0">
                    <a:pos x="0" y="15"/>
                  </a:cxn>
                  <a:cxn ang="0">
                    <a:pos x="48" y="0"/>
                  </a:cxn>
                  <a:cxn ang="0">
                    <a:pos x="48" y="4"/>
                  </a:cxn>
                </a:cxnLst>
                <a:rect l="0" t="0" r="r" b="b"/>
                <a:pathLst>
                  <a:path w="48" h="15">
                    <a:moveTo>
                      <a:pt x="48" y="4"/>
                    </a:moveTo>
                    <a:lnTo>
                      <a:pt x="15" y="15"/>
                    </a:lnTo>
                    <a:lnTo>
                      <a:pt x="8" y="15"/>
                    </a:lnTo>
                    <a:lnTo>
                      <a:pt x="0" y="15"/>
                    </a:lnTo>
                    <a:lnTo>
                      <a:pt x="48" y="0"/>
                    </a:lnTo>
                    <a:lnTo>
                      <a:pt x="48" y="4"/>
                    </a:lnTo>
                    <a:close/>
                  </a:path>
                </a:pathLst>
              </a:custGeom>
              <a:solidFill>
                <a:srgbClr val="F2EA37"/>
              </a:solidFill>
              <a:ln w="9525">
                <a:noFill/>
                <a:round/>
                <a:headEnd/>
                <a:tailEnd/>
              </a:ln>
            </p:spPr>
            <p:txBody>
              <a:bodyPr/>
              <a:lstStyle/>
              <a:p>
                <a:endParaRPr lang="pt-BR"/>
              </a:p>
            </p:txBody>
          </p:sp>
          <p:sp>
            <p:nvSpPr>
              <p:cNvPr id="356993" name="Freeform 641"/>
              <p:cNvSpPr>
                <a:spLocks/>
              </p:cNvSpPr>
              <p:nvPr/>
            </p:nvSpPr>
            <p:spPr bwMode="auto">
              <a:xfrm>
                <a:off x="2110" y="2995"/>
                <a:ext cx="56" cy="19"/>
              </a:xfrm>
              <a:custGeom>
                <a:avLst/>
                <a:gdLst/>
                <a:ahLst/>
                <a:cxnLst>
                  <a:cxn ang="0">
                    <a:pos x="56" y="6"/>
                  </a:cxn>
                  <a:cxn ang="0">
                    <a:pos x="16" y="19"/>
                  </a:cxn>
                  <a:cxn ang="0">
                    <a:pos x="8" y="19"/>
                  </a:cxn>
                  <a:cxn ang="0">
                    <a:pos x="0" y="19"/>
                  </a:cxn>
                  <a:cxn ang="0">
                    <a:pos x="56" y="0"/>
                  </a:cxn>
                  <a:cxn ang="0">
                    <a:pos x="56" y="6"/>
                  </a:cxn>
                </a:cxnLst>
                <a:rect l="0" t="0" r="r" b="b"/>
                <a:pathLst>
                  <a:path w="56" h="19">
                    <a:moveTo>
                      <a:pt x="56" y="6"/>
                    </a:moveTo>
                    <a:lnTo>
                      <a:pt x="16" y="19"/>
                    </a:lnTo>
                    <a:lnTo>
                      <a:pt x="8" y="19"/>
                    </a:lnTo>
                    <a:lnTo>
                      <a:pt x="0" y="19"/>
                    </a:lnTo>
                    <a:lnTo>
                      <a:pt x="56" y="0"/>
                    </a:lnTo>
                    <a:lnTo>
                      <a:pt x="56" y="6"/>
                    </a:lnTo>
                    <a:close/>
                  </a:path>
                </a:pathLst>
              </a:custGeom>
              <a:solidFill>
                <a:srgbClr val="F2E935"/>
              </a:solidFill>
              <a:ln w="9525">
                <a:noFill/>
                <a:round/>
                <a:headEnd/>
                <a:tailEnd/>
              </a:ln>
            </p:spPr>
            <p:txBody>
              <a:bodyPr/>
              <a:lstStyle/>
              <a:p>
                <a:endParaRPr lang="pt-BR"/>
              </a:p>
            </p:txBody>
          </p:sp>
          <p:sp>
            <p:nvSpPr>
              <p:cNvPr id="356994" name="Freeform 642"/>
              <p:cNvSpPr>
                <a:spLocks/>
              </p:cNvSpPr>
              <p:nvPr/>
            </p:nvSpPr>
            <p:spPr bwMode="auto">
              <a:xfrm>
                <a:off x="2103" y="2993"/>
                <a:ext cx="63" cy="21"/>
              </a:xfrm>
              <a:custGeom>
                <a:avLst/>
                <a:gdLst/>
                <a:ahLst/>
                <a:cxnLst>
                  <a:cxn ang="0">
                    <a:pos x="63" y="6"/>
                  </a:cxn>
                  <a:cxn ang="0">
                    <a:pos x="15" y="21"/>
                  </a:cxn>
                  <a:cxn ang="0">
                    <a:pos x="7" y="21"/>
                  </a:cxn>
                  <a:cxn ang="0">
                    <a:pos x="0" y="21"/>
                  </a:cxn>
                  <a:cxn ang="0">
                    <a:pos x="63" y="0"/>
                  </a:cxn>
                  <a:cxn ang="0">
                    <a:pos x="63" y="6"/>
                  </a:cxn>
                </a:cxnLst>
                <a:rect l="0" t="0" r="r" b="b"/>
                <a:pathLst>
                  <a:path w="63" h="21">
                    <a:moveTo>
                      <a:pt x="63" y="6"/>
                    </a:moveTo>
                    <a:lnTo>
                      <a:pt x="15" y="21"/>
                    </a:lnTo>
                    <a:lnTo>
                      <a:pt x="7" y="21"/>
                    </a:lnTo>
                    <a:lnTo>
                      <a:pt x="0" y="21"/>
                    </a:lnTo>
                    <a:lnTo>
                      <a:pt x="63" y="0"/>
                    </a:lnTo>
                    <a:lnTo>
                      <a:pt x="63" y="6"/>
                    </a:lnTo>
                    <a:close/>
                  </a:path>
                </a:pathLst>
              </a:custGeom>
              <a:solidFill>
                <a:srgbClr val="F2E933"/>
              </a:solidFill>
              <a:ln w="9525">
                <a:noFill/>
                <a:round/>
                <a:headEnd/>
                <a:tailEnd/>
              </a:ln>
            </p:spPr>
            <p:txBody>
              <a:bodyPr/>
              <a:lstStyle/>
              <a:p>
                <a:endParaRPr lang="pt-BR"/>
              </a:p>
            </p:txBody>
          </p:sp>
          <p:sp>
            <p:nvSpPr>
              <p:cNvPr id="356995" name="Freeform 643"/>
              <p:cNvSpPr>
                <a:spLocks/>
              </p:cNvSpPr>
              <p:nvPr/>
            </p:nvSpPr>
            <p:spPr bwMode="auto">
              <a:xfrm>
                <a:off x="2095" y="2991"/>
                <a:ext cx="71" cy="23"/>
              </a:xfrm>
              <a:custGeom>
                <a:avLst/>
                <a:gdLst/>
                <a:ahLst/>
                <a:cxnLst>
                  <a:cxn ang="0">
                    <a:pos x="71" y="4"/>
                  </a:cxn>
                  <a:cxn ang="0">
                    <a:pos x="15" y="23"/>
                  </a:cxn>
                  <a:cxn ang="0">
                    <a:pos x="8" y="23"/>
                  </a:cxn>
                  <a:cxn ang="0">
                    <a:pos x="0" y="23"/>
                  </a:cxn>
                  <a:cxn ang="0">
                    <a:pos x="71" y="0"/>
                  </a:cxn>
                  <a:cxn ang="0">
                    <a:pos x="71" y="4"/>
                  </a:cxn>
                </a:cxnLst>
                <a:rect l="0" t="0" r="r" b="b"/>
                <a:pathLst>
                  <a:path w="71" h="23">
                    <a:moveTo>
                      <a:pt x="71" y="4"/>
                    </a:moveTo>
                    <a:lnTo>
                      <a:pt x="15" y="23"/>
                    </a:lnTo>
                    <a:lnTo>
                      <a:pt x="8" y="23"/>
                    </a:lnTo>
                    <a:lnTo>
                      <a:pt x="0" y="23"/>
                    </a:lnTo>
                    <a:lnTo>
                      <a:pt x="71" y="0"/>
                    </a:lnTo>
                    <a:lnTo>
                      <a:pt x="71" y="4"/>
                    </a:lnTo>
                    <a:close/>
                  </a:path>
                </a:pathLst>
              </a:custGeom>
              <a:solidFill>
                <a:srgbClr val="F3E72F"/>
              </a:solidFill>
              <a:ln w="9525">
                <a:noFill/>
                <a:round/>
                <a:headEnd/>
                <a:tailEnd/>
              </a:ln>
            </p:spPr>
            <p:txBody>
              <a:bodyPr/>
              <a:lstStyle/>
              <a:p>
                <a:endParaRPr lang="pt-BR"/>
              </a:p>
            </p:txBody>
          </p:sp>
          <p:sp>
            <p:nvSpPr>
              <p:cNvPr id="356996" name="Freeform 644"/>
              <p:cNvSpPr>
                <a:spLocks/>
              </p:cNvSpPr>
              <p:nvPr/>
            </p:nvSpPr>
            <p:spPr bwMode="auto">
              <a:xfrm>
                <a:off x="2087" y="2987"/>
                <a:ext cx="79" cy="27"/>
              </a:xfrm>
              <a:custGeom>
                <a:avLst/>
                <a:gdLst/>
                <a:ahLst/>
                <a:cxnLst>
                  <a:cxn ang="0">
                    <a:pos x="79" y="6"/>
                  </a:cxn>
                  <a:cxn ang="0">
                    <a:pos x="16" y="27"/>
                  </a:cxn>
                  <a:cxn ang="0">
                    <a:pos x="8" y="27"/>
                  </a:cxn>
                  <a:cxn ang="0">
                    <a:pos x="0" y="27"/>
                  </a:cxn>
                  <a:cxn ang="0">
                    <a:pos x="79" y="0"/>
                  </a:cxn>
                  <a:cxn ang="0">
                    <a:pos x="79" y="6"/>
                  </a:cxn>
                </a:cxnLst>
                <a:rect l="0" t="0" r="r" b="b"/>
                <a:pathLst>
                  <a:path w="79" h="27">
                    <a:moveTo>
                      <a:pt x="79" y="6"/>
                    </a:moveTo>
                    <a:lnTo>
                      <a:pt x="16" y="27"/>
                    </a:lnTo>
                    <a:lnTo>
                      <a:pt x="8" y="27"/>
                    </a:lnTo>
                    <a:lnTo>
                      <a:pt x="0" y="27"/>
                    </a:lnTo>
                    <a:lnTo>
                      <a:pt x="79" y="0"/>
                    </a:lnTo>
                    <a:lnTo>
                      <a:pt x="79" y="6"/>
                    </a:lnTo>
                    <a:close/>
                  </a:path>
                </a:pathLst>
              </a:custGeom>
              <a:solidFill>
                <a:srgbClr val="F3E72C"/>
              </a:solidFill>
              <a:ln w="9525">
                <a:noFill/>
                <a:round/>
                <a:headEnd/>
                <a:tailEnd/>
              </a:ln>
            </p:spPr>
            <p:txBody>
              <a:bodyPr/>
              <a:lstStyle/>
              <a:p>
                <a:endParaRPr lang="pt-BR"/>
              </a:p>
            </p:txBody>
          </p:sp>
          <p:sp>
            <p:nvSpPr>
              <p:cNvPr id="356997" name="Freeform 645"/>
              <p:cNvSpPr>
                <a:spLocks/>
              </p:cNvSpPr>
              <p:nvPr/>
            </p:nvSpPr>
            <p:spPr bwMode="auto">
              <a:xfrm>
                <a:off x="2080" y="2986"/>
                <a:ext cx="86" cy="28"/>
              </a:xfrm>
              <a:custGeom>
                <a:avLst/>
                <a:gdLst/>
                <a:ahLst/>
                <a:cxnLst>
                  <a:cxn ang="0">
                    <a:pos x="86" y="5"/>
                  </a:cxn>
                  <a:cxn ang="0">
                    <a:pos x="15" y="28"/>
                  </a:cxn>
                  <a:cxn ang="0">
                    <a:pos x="7" y="28"/>
                  </a:cxn>
                  <a:cxn ang="0">
                    <a:pos x="0" y="28"/>
                  </a:cxn>
                  <a:cxn ang="0">
                    <a:pos x="86" y="0"/>
                  </a:cxn>
                  <a:cxn ang="0">
                    <a:pos x="86" y="5"/>
                  </a:cxn>
                </a:cxnLst>
                <a:rect l="0" t="0" r="r" b="b"/>
                <a:pathLst>
                  <a:path w="86" h="28">
                    <a:moveTo>
                      <a:pt x="86" y="5"/>
                    </a:moveTo>
                    <a:lnTo>
                      <a:pt x="15" y="28"/>
                    </a:lnTo>
                    <a:lnTo>
                      <a:pt x="7" y="28"/>
                    </a:lnTo>
                    <a:lnTo>
                      <a:pt x="0" y="28"/>
                    </a:lnTo>
                    <a:lnTo>
                      <a:pt x="86" y="0"/>
                    </a:lnTo>
                    <a:lnTo>
                      <a:pt x="86" y="5"/>
                    </a:lnTo>
                    <a:close/>
                  </a:path>
                </a:pathLst>
              </a:custGeom>
              <a:solidFill>
                <a:srgbClr val="F3E62A"/>
              </a:solidFill>
              <a:ln w="9525">
                <a:noFill/>
                <a:round/>
                <a:headEnd/>
                <a:tailEnd/>
              </a:ln>
            </p:spPr>
            <p:txBody>
              <a:bodyPr/>
              <a:lstStyle/>
              <a:p>
                <a:endParaRPr lang="pt-BR"/>
              </a:p>
            </p:txBody>
          </p:sp>
          <p:sp>
            <p:nvSpPr>
              <p:cNvPr id="356998" name="Freeform 646"/>
              <p:cNvSpPr>
                <a:spLocks/>
              </p:cNvSpPr>
              <p:nvPr/>
            </p:nvSpPr>
            <p:spPr bwMode="auto">
              <a:xfrm>
                <a:off x="2072" y="2984"/>
                <a:ext cx="94" cy="30"/>
              </a:xfrm>
              <a:custGeom>
                <a:avLst/>
                <a:gdLst/>
                <a:ahLst/>
                <a:cxnLst>
                  <a:cxn ang="0">
                    <a:pos x="94" y="3"/>
                  </a:cxn>
                  <a:cxn ang="0">
                    <a:pos x="15" y="30"/>
                  </a:cxn>
                  <a:cxn ang="0">
                    <a:pos x="8" y="30"/>
                  </a:cxn>
                  <a:cxn ang="0">
                    <a:pos x="0" y="30"/>
                  </a:cxn>
                  <a:cxn ang="0">
                    <a:pos x="94" y="0"/>
                  </a:cxn>
                  <a:cxn ang="0">
                    <a:pos x="94" y="3"/>
                  </a:cxn>
                </a:cxnLst>
                <a:rect l="0" t="0" r="r" b="b"/>
                <a:pathLst>
                  <a:path w="94" h="30">
                    <a:moveTo>
                      <a:pt x="94" y="3"/>
                    </a:moveTo>
                    <a:lnTo>
                      <a:pt x="15" y="30"/>
                    </a:lnTo>
                    <a:lnTo>
                      <a:pt x="8" y="30"/>
                    </a:lnTo>
                    <a:lnTo>
                      <a:pt x="0" y="30"/>
                    </a:lnTo>
                    <a:lnTo>
                      <a:pt x="94" y="0"/>
                    </a:lnTo>
                    <a:lnTo>
                      <a:pt x="94" y="3"/>
                    </a:lnTo>
                    <a:close/>
                  </a:path>
                </a:pathLst>
              </a:custGeom>
              <a:solidFill>
                <a:srgbClr val="F3E527"/>
              </a:solidFill>
              <a:ln w="9525">
                <a:noFill/>
                <a:round/>
                <a:headEnd/>
                <a:tailEnd/>
              </a:ln>
            </p:spPr>
            <p:txBody>
              <a:bodyPr/>
              <a:lstStyle/>
              <a:p>
                <a:endParaRPr lang="pt-BR"/>
              </a:p>
            </p:txBody>
          </p:sp>
          <p:sp>
            <p:nvSpPr>
              <p:cNvPr id="356999" name="Freeform 647"/>
              <p:cNvSpPr>
                <a:spLocks/>
              </p:cNvSpPr>
              <p:nvPr/>
            </p:nvSpPr>
            <p:spPr bwMode="auto">
              <a:xfrm>
                <a:off x="2062" y="2980"/>
                <a:ext cx="104" cy="34"/>
              </a:xfrm>
              <a:custGeom>
                <a:avLst/>
                <a:gdLst/>
                <a:ahLst/>
                <a:cxnLst>
                  <a:cxn ang="0">
                    <a:pos x="104" y="6"/>
                  </a:cxn>
                  <a:cxn ang="0">
                    <a:pos x="18" y="34"/>
                  </a:cxn>
                  <a:cxn ang="0">
                    <a:pos x="10" y="34"/>
                  </a:cxn>
                  <a:cxn ang="0">
                    <a:pos x="0" y="34"/>
                  </a:cxn>
                  <a:cxn ang="0">
                    <a:pos x="104" y="0"/>
                  </a:cxn>
                  <a:cxn ang="0">
                    <a:pos x="104" y="6"/>
                  </a:cxn>
                </a:cxnLst>
                <a:rect l="0" t="0" r="r" b="b"/>
                <a:pathLst>
                  <a:path w="104" h="34">
                    <a:moveTo>
                      <a:pt x="104" y="6"/>
                    </a:moveTo>
                    <a:lnTo>
                      <a:pt x="18" y="34"/>
                    </a:lnTo>
                    <a:lnTo>
                      <a:pt x="10" y="34"/>
                    </a:lnTo>
                    <a:lnTo>
                      <a:pt x="0" y="34"/>
                    </a:lnTo>
                    <a:lnTo>
                      <a:pt x="104" y="0"/>
                    </a:lnTo>
                    <a:lnTo>
                      <a:pt x="104" y="6"/>
                    </a:lnTo>
                    <a:close/>
                  </a:path>
                </a:pathLst>
              </a:custGeom>
              <a:solidFill>
                <a:srgbClr val="F3E421"/>
              </a:solidFill>
              <a:ln w="9525">
                <a:noFill/>
                <a:round/>
                <a:headEnd/>
                <a:tailEnd/>
              </a:ln>
            </p:spPr>
            <p:txBody>
              <a:bodyPr/>
              <a:lstStyle/>
              <a:p>
                <a:endParaRPr lang="pt-BR"/>
              </a:p>
            </p:txBody>
          </p:sp>
          <p:sp>
            <p:nvSpPr>
              <p:cNvPr id="357000" name="Freeform 648"/>
              <p:cNvSpPr>
                <a:spLocks/>
              </p:cNvSpPr>
              <p:nvPr/>
            </p:nvSpPr>
            <p:spPr bwMode="auto">
              <a:xfrm>
                <a:off x="2055" y="2978"/>
                <a:ext cx="111" cy="36"/>
              </a:xfrm>
              <a:custGeom>
                <a:avLst/>
                <a:gdLst/>
                <a:ahLst/>
                <a:cxnLst>
                  <a:cxn ang="0">
                    <a:pos x="111" y="6"/>
                  </a:cxn>
                  <a:cxn ang="0">
                    <a:pos x="17" y="36"/>
                  </a:cxn>
                  <a:cxn ang="0">
                    <a:pos x="7" y="36"/>
                  </a:cxn>
                  <a:cxn ang="0">
                    <a:pos x="0" y="36"/>
                  </a:cxn>
                  <a:cxn ang="0">
                    <a:pos x="111" y="0"/>
                  </a:cxn>
                  <a:cxn ang="0">
                    <a:pos x="111" y="6"/>
                  </a:cxn>
                </a:cxnLst>
                <a:rect l="0" t="0" r="r" b="b"/>
                <a:pathLst>
                  <a:path w="111" h="36">
                    <a:moveTo>
                      <a:pt x="111" y="6"/>
                    </a:moveTo>
                    <a:lnTo>
                      <a:pt x="17" y="36"/>
                    </a:lnTo>
                    <a:lnTo>
                      <a:pt x="7" y="36"/>
                    </a:lnTo>
                    <a:lnTo>
                      <a:pt x="0" y="36"/>
                    </a:lnTo>
                    <a:lnTo>
                      <a:pt x="111" y="0"/>
                    </a:lnTo>
                    <a:lnTo>
                      <a:pt x="111" y="6"/>
                    </a:lnTo>
                    <a:close/>
                  </a:path>
                </a:pathLst>
              </a:custGeom>
              <a:solidFill>
                <a:srgbClr val="F3E41E"/>
              </a:solidFill>
              <a:ln w="9525">
                <a:noFill/>
                <a:round/>
                <a:headEnd/>
                <a:tailEnd/>
              </a:ln>
            </p:spPr>
            <p:txBody>
              <a:bodyPr/>
              <a:lstStyle/>
              <a:p>
                <a:endParaRPr lang="pt-BR"/>
              </a:p>
            </p:txBody>
          </p:sp>
          <p:sp>
            <p:nvSpPr>
              <p:cNvPr id="357001" name="Freeform 649"/>
              <p:cNvSpPr>
                <a:spLocks/>
              </p:cNvSpPr>
              <p:nvPr/>
            </p:nvSpPr>
            <p:spPr bwMode="auto">
              <a:xfrm>
                <a:off x="2047" y="2976"/>
                <a:ext cx="119" cy="38"/>
              </a:xfrm>
              <a:custGeom>
                <a:avLst/>
                <a:gdLst/>
                <a:ahLst/>
                <a:cxnLst>
                  <a:cxn ang="0">
                    <a:pos x="119" y="4"/>
                  </a:cxn>
                  <a:cxn ang="0">
                    <a:pos x="15" y="38"/>
                  </a:cxn>
                  <a:cxn ang="0">
                    <a:pos x="8" y="38"/>
                  </a:cxn>
                  <a:cxn ang="0">
                    <a:pos x="0" y="38"/>
                  </a:cxn>
                  <a:cxn ang="0">
                    <a:pos x="119" y="0"/>
                  </a:cxn>
                  <a:cxn ang="0">
                    <a:pos x="119" y="4"/>
                  </a:cxn>
                </a:cxnLst>
                <a:rect l="0" t="0" r="r" b="b"/>
                <a:pathLst>
                  <a:path w="119" h="38">
                    <a:moveTo>
                      <a:pt x="119" y="4"/>
                    </a:moveTo>
                    <a:lnTo>
                      <a:pt x="15" y="38"/>
                    </a:lnTo>
                    <a:lnTo>
                      <a:pt x="8" y="38"/>
                    </a:lnTo>
                    <a:lnTo>
                      <a:pt x="0" y="38"/>
                    </a:lnTo>
                    <a:lnTo>
                      <a:pt x="119" y="0"/>
                    </a:lnTo>
                    <a:lnTo>
                      <a:pt x="119" y="4"/>
                    </a:lnTo>
                    <a:close/>
                  </a:path>
                </a:pathLst>
              </a:custGeom>
              <a:solidFill>
                <a:srgbClr val="F3E31B"/>
              </a:solidFill>
              <a:ln w="9525">
                <a:noFill/>
                <a:round/>
                <a:headEnd/>
                <a:tailEnd/>
              </a:ln>
            </p:spPr>
            <p:txBody>
              <a:bodyPr/>
              <a:lstStyle/>
              <a:p>
                <a:endParaRPr lang="pt-BR"/>
              </a:p>
            </p:txBody>
          </p:sp>
          <p:sp>
            <p:nvSpPr>
              <p:cNvPr id="357002" name="Freeform 650"/>
              <p:cNvSpPr>
                <a:spLocks/>
              </p:cNvSpPr>
              <p:nvPr/>
            </p:nvSpPr>
            <p:spPr bwMode="auto">
              <a:xfrm>
                <a:off x="2039" y="2972"/>
                <a:ext cx="127" cy="42"/>
              </a:xfrm>
              <a:custGeom>
                <a:avLst/>
                <a:gdLst/>
                <a:ahLst/>
                <a:cxnLst>
                  <a:cxn ang="0">
                    <a:pos x="127" y="6"/>
                  </a:cxn>
                  <a:cxn ang="0">
                    <a:pos x="16" y="42"/>
                  </a:cxn>
                  <a:cxn ang="0">
                    <a:pos x="8" y="42"/>
                  </a:cxn>
                  <a:cxn ang="0">
                    <a:pos x="0" y="42"/>
                  </a:cxn>
                  <a:cxn ang="0">
                    <a:pos x="127" y="0"/>
                  </a:cxn>
                  <a:cxn ang="0">
                    <a:pos x="127" y="6"/>
                  </a:cxn>
                </a:cxnLst>
                <a:rect l="0" t="0" r="r" b="b"/>
                <a:pathLst>
                  <a:path w="127" h="42">
                    <a:moveTo>
                      <a:pt x="127" y="6"/>
                    </a:moveTo>
                    <a:lnTo>
                      <a:pt x="16" y="42"/>
                    </a:lnTo>
                    <a:lnTo>
                      <a:pt x="8" y="42"/>
                    </a:lnTo>
                    <a:lnTo>
                      <a:pt x="0" y="42"/>
                    </a:lnTo>
                    <a:lnTo>
                      <a:pt x="127" y="0"/>
                    </a:lnTo>
                    <a:lnTo>
                      <a:pt x="127" y="6"/>
                    </a:lnTo>
                    <a:close/>
                  </a:path>
                </a:pathLst>
              </a:custGeom>
              <a:solidFill>
                <a:srgbClr val="F3E216"/>
              </a:solidFill>
              <a:ln w="9525">
                <a:noFill/>
                <a:round/>
                <a:headEnd/>
                <a:tailEnd/>
              </a:ln>
            </p:spPr>
            <p:txBody>
              <a:bodyPr/>
              <a:lstStyle/>
              <a:p>
                <a:endParaRPr lang="pt-BR"/>
              </a:p>
            </p:txBody>
          </p:sp>
          <p:sp>
            <p:nvSpPr>
              <p:cNvPr id="357003" name="Freeform 651"/>
              <p:cNvSpPr>
                <a:spLocks/>
              </p:cNvSpPr>
              <p:nvPr/>
            </p:nvSpPr>
            <p:spPr bwMode="auto">
              <a:xfrm>
                <a:off x="2032" y="2970"/>
                <a:ext cx="134" cy="44"/>
              </a:xfrm>
              <a:custGeom>
                <a:avLst/>
                <a:gdLst/>
                <a:ahLst/>
                <a:cxnLst>
                  <a:cxn ang="0">
                    <a:pos x="134" y="6"/>
                  </a:cxn>
                  <a:cxn ang="0">
                    <a:pos x="15" y="44"/>
                  </a:cxn>
                  <a:cxn ang="0">
                    <a:pos x="7" y="44"/>
                  </a:cxn>
                  <a:cxn ang="0">
                    <a:pos x="0" y="44"/>
                  </a:cxn>
                  <a:cxn ang="0">
                    <a:pos x="134" y="0"/>
                  </a:cxn>
                  <a:cxn ang="0">
                    <a:pos x="134" y="6"/>
                  </a:cxn>
                </a:cxnLst>
                <a:rect l="0" t="0" r="r" b="b"/>
                <a:pathLst>
                  <a:path w="134" h="44">
                    <a:moveTo>
                      <a:pt x="134" y="6"/>
                    </a:moveTo>
                    <a:lnTo>
                      <a:pt x="15" y="44"/>
                    </a:lnTo>
                    <a:lnTo>
                      <a:pt x="7" y="44"/>
                    </a:lnTo>
                    <a:lnTo>
                      <a:pt x="0" y="44"/>
                    </a:lnTo>
                    <a:lnTo>
                      <a:pt x="134" y="0"/>
                    </a:lnTo>
                    <a:lnTo>
                      <a:pt x="134" y="6"/>
                    </a:lnTo>
                    <a:close/>
                  </a:path>
                </a:pathLst>
              </a:custGeom>
              <a:solidFill>
                <a:srgbClr val="F4E10E"/>
              </a:solidFill>
              <a:ln w="9525">
                <a:noFill/>
                <a:round/>
                <a:headEnd/>
                <a:tailEnd/>
              </a:ln>
            </p:spPr>
            <p:txBody>
              <a:bodyPr/>
              <a:lstStyle/>
              <a:p>
                <a:endParaRPr lang="pt-BR"/>
              </a:p>
            </p:txBody>
          </p:sp>
          <p:sp>
            <p:nvSpPr>
              <p:cNvPr id="357004" name="Freeform 652"/>
              <p:cNvSpPr>
                <a:spLocks/>
              </p:cNvSpPr>
              <p:nvPr/>
            </p:nvSpPr>
            <p:spPr bwMode="auto">
              <a:xfrm>
                <a:off x="2024" y="2968"/>
                <a:ext cx="142" cy="46"/>
              </a:xfrm>
              <a:custGeom>
                <a:avLst/>
                <a:gdLst/>
                <a:ahLst/>
                <a:cxnLst>
                  <a:cxn ang="0">
                    <a:pos x="142" y="4"/>
                  </a:cxn>
                  <a:cxn ang="0">
                    <a:pos x="15" y="46"/>
                  </a:cxn>
                  <a:cxn ang="0">
                    <a:pos x="8" y="46"/>
                  </a:cxn>
                  <a:cxn ang="0">
                    <a:pos x="0" y="46"/>
                  </a:cxn>
                  <a:cxn ang="0">
                    <a:pos x="142" y="0"/>
                  </a:cxn>
                  <a:cxn ang="0">
                    <a:pos x="142" y="4"/>
                  </a:cxn>
                </a:cxnLst>
                <a:rect l="0" t="0" r="r" b="b"/>
                <a:pathLst>
                  <a:path w="142" h="46">
                    <a:moveTo>
                      <a:pt x="142" y="4"/>
                    </a:moveTo>
                    <a:lnTo>
                      <a:pt x="15" y="46"/>
                    </a:lnTo>
                    <a:lnTo>
                      <a:pt x="8" y="46"/>
                    </a:lnTo>
                    <a:lnTo>
                      <a:pt x="0" y="46"/>
                    </a:lnTo>
                    <a:lnTo>
                      <a:pt x="142" y="0"/>
                    </a:lnTo>
                    <a:lnTo>
                      <a:pt x="142" y="4"/>
                    </a:lnTo>
                    <a:close/>
                  </a:path>
                </a:pathLst>
              </a:custGeom>
              <a:solidFill>
                <a:srgbClr val="F4E00A"/>
              </a:solidFill>
              <a:ln w="9525">
                <a:noFill/>
                <a:round/>
                <a:headEnd/>
                <a:tailEnd/>
              </a:ln>
            </p:spPr>
            <p:txBody>
              <a:bodyPr/>
              <a:lstStyle/>
              <a:p>
                <a:endParaRPr lang="pt-BR"/>
              </a:p>
            </p:txBody>
          </p:sp>
          <p:sp>
            <p:nvSpPr>
              <p:cNvPr id="357005" name="Freeform 653"/>
              <p:cNvSpPr>
                <a:spLocks/>
              </p:cNvSpPr>
              <p:nvPr/>
            </p:nvSpPr>
            <p:spPr bwMode="auto">
              <a:xfrm>
                <a:off x="2016" y="2964"/>
                <a:ext cx="150" cy="50"/>
              </a:xfrm>
              <a:custGeom>
                <a:avLst/>
                <a:gdLst/>
                <a:ahLst/>
                <a:cxnLst>
                  <a:cxn ang="0">
                    <a:pos x="150" y="6"/>
                  </a:cxn>
                  <a:cxn ang="0">
                    <a:pos x="16" y="50"/>
                  </a:cxn>
                  <a:cxn ang="0">
                    <a:pos x="8" y="50"/>
                  </a:cxn>
                  <a:cxn ang="0">
                    <a:pos x="0" y="50"/>
                  </a:cxn>
                  <a:cxn ang="0">
                    <a:pos x="150" y="0"/>
                  </a:cxn>
                  <a:cxn ang="0">
                    <a:pos x="150" y="6"/>
                  </a:cxn>
                </a:cxnLst>
                <a:rect l="0" t="0" r="r" b="b"/>
                <a:pathLst>
                  <a:path w="150" h="50">
                    <a:moveTo>
                      <a:pt x="150" y="6"/>
                    </a:moveTo>
                    <a:lnTo>
                      <a:pt x="16" y="50"/>
                    </a:lnTo>
                    <a:lnTo>
                      <a:pt x="8" y="50"/>
                    </a:lnTo>
                    <a:lnTo>
                      <a:pt x="0" y="50"/>
                    </a:lnTo>
                    <a:lnTo>
                      <a:pt x="150" y="0"/>
                    </a:lnTo>
                    <a:lnTo>
                      <a:pt x="150" y="6"/>
                    </a:lnTo>
                    <a:close/>
                  </a:path>
                </a:pathLst>
              </a:custGeom>
              <a:solidFill>
                <a:srgbClr val="F4E005"/>
              </a:solidFill>
              <a:ln w="9525">
                <a:noFill/>
                <a:round/>
                <a:headEnd/>
                <a:tailEnd/>
              </a:ln>
            </p:spPr>
            <p:txBody>
              <a:bodyPr/>
              <a:lstStyle/>
              <a:p>
                <a:endParaRPr lang="pt-BR"/>
              </a:p>
            </p:txBody>
          </p:sp>
          <p:sp>
            <p:nvSpPr>
              <p:cNvPr id="357006" name="Freeform 654"/>
              <p:cNvSpPr>
                <a:spLocks/>
              </p:cNvSpPr>
              <p:nvPr/>
            </p:nvSpPr>
            <p:spPr bwMode="auto">
              <a:xfrm>
                <a:off x="2009" y="2963"/>
                <a:ext cx="157" cy="51"/>
              </a:xfrm>
              <a:custGeom>
                <a:avLst/>
                <a:gdLst/>
                <a:ahLst/>
                <a:cxnLst>
                  <a:cxn ang="0">
                    <a:pos x="157" y="5"/>
                  </a:cxn>
                  <a:cxn ang="0">
                    <a:pos x="15" y="51"/>
                  </a:cxn>
                  <a:cxn ang="0">
                    <a:pos x="7" y="51"/>
                  </a:cxn>
                  <a:cxn ang="0">
                    <a:pos x="0" y="51"/>
                  </a:cxn>
                  <a:cxn ang="0">
                    <a:pos x="157" y="0"/>
                  </a:cxn>
                  <a:cxn ang="0">
                    <a:pos x="157" y="5"/>
                  </a:cxn>
                </a:cxnLst>
                <a:rect l="0" t="0" r="r" b="b"/>
                <a:pathLst>
                  <a:path w="157" h="51">
                    <a:moveTo>
                      <a:pt x="157" y="5"/>
                    </a:moveTo>
                    <a:lnTo>
                      <a:pt x="15" y="51"/>
                    </a:lnTo>
                    <a:lnTo>
                      <a:pt x="7" y="51"/>
                    </a:lnTo>
                    <a:lnTo>
                      <a:pt x="0" y="51"/>
                    </a:lnTo>
                    <a:lnTo>
                      <a:pt x="157" y="0"/>
                    </a:lnTo>
                    <a:lnTo>
                      <a:pt x="157" y="5"/>
                    </a:lnTo>
                    <a:close/>
                  </a:path>
                </a:pathLst>
              </a:custGeom>
              <a:solidFill>
                <a:srgbClr val="F5DF02"/>
              </a:solidFill>
              <a:ln w="9525">
                <a:noFill/>
                <a:round/>
                <a:headEnd/>
                <a:tailEnd/>
              </a:ln>
            </p:spPr>
            <p:txBody>
              <a:bodyPr/>
              <a:lstStyle/>
              <a:p>
                <a:endParaRPr lang="pt-BR"/>
              </a:p>
            </p:txBody>
          </p:sp>
          <p:sp>
            <p:nvSpPr>
              <p:cNvPr id="357007" name="Freeform 655"/>
              <p:cNvSpPr>
                <a:spLocks/>
              </p:cNvSpPr>
              <p:nvPr/>
            </p:nvSpPr>
            <p:spPr bwMode="auto">
              <a:xfrm>
                <a:off x="2001" y="2961"/>
                <a:ext cx="165" cy="53"/>
              </a:xfrm>
              <a:custGeom>
                <a:avLst/>
                <a:gdLst/>
                <a:ahLst/>
                <a:cxnLst>
                  <a:cxn ang="0">
                    <a:pos x="165" y="3"/>
                  </a:cxn>
                  <a:cxn ang="0">
                    <a:pos x="15" y="53"/>
                  </a:cxn>
                  <a:cxn ang="0">
                    <a:pos x="8" y="53"/>
                  </a:cxn>
                  <a:cxn ang="0">
                    <a:pos x="0" y="53"/>
                  </a:cxn>
                  <a:cxn ang="0">
                    <a:pos x="165" y="0"/>
                  </a:cxn>
                  <a:cxn ang="0">
                    <a:pos x="165" y="3"/>
                  </a:cxn>
                </a:cxnLst>
                <a:rect l="0" t="0" r="r" b="b"/>
                <a:pathLst>
                  <a:path w="165" h="53">
                    <a:moveTo>
                      <a:pt x="165" y="3"/>
                    </a:moveTo>
                    <a:lnTo>
                      <a:pt x="15" y="53"/>
                    </a:lnTo>
                    <a:lnTo>
                      <a:pt x="8" y="53"/>
                    </a:lnTo>
                    <a:lnTo>
                      <a:pt x="0" y="53"/>
                    </a:lnTo>
                    <a:lnTo>
                      <a:pt x="165" y="0"/>
                    </a:lnTo>
                    <a:lnTo>
                      <a:pt x="165" y="3"/>
                    </a:lnTo>
                    <a:close/>
                  </a:path>
                </a:pathLst>
              </a:custGeom>
              <a:solidFill>
                <a:srgbClr val="F5DD00"/>
              </a:solidFill>
              <a:ln w="9525">
                <a:noFill/>
                <a:round/>
                <a:headEnd/>
                <a:tailEnd/>
              </a:ln>
            </p:spPr>
            <p:txBody>
              <a:bodyPr/>
              <a:lstStyle/>
              <a:p>
                <a:endParaRPr lang="pt-BR"/>
              </a:p>
            </p:txBody>
          </p:sp>
          <p:sp>
            <p:nvSpPr>
              <p:cNvPr id="357008" name="Freeform 656"/>
              <p:cNvSpPr>
                <a:spLocks/>
              </p:cNvSpPr>
              <p:nvPr/>
            </p:nvSpPr>
            <p:spPr bwMode="auto">
              <a:xfrm>
                <a:off x="1993" y="2957"/>
                <a:ext cx="173" cy="57"/>
              </a:xfrm>
              <a:custGeom>
                <a:avLst/>
                <a:gdLst/>
                <a:ahLst/>
                <a:cxnLst>
                  <a:cxn ang="0">
                    <a:pos x="173" y="6"/>
                  </a:cxn>
                  <a:cxn ang="0">
                    <a:pos x="16" y="57"/>
                  </a:cxn>
                  <a:cxn ang="0">
                    <a:pos x="8" y="57"/>
                  </a:cxn>
                  <a:cxn ang="0">
                    <a:pos x="0" y="57"/>
                  </a:cxn>
                  <a:cxn ang="0">
                    <a:pos x="173" y="0"/>
                  </a:cxn>
                  <a:cxn ang="0">
                    <a:pos x="173" y="6"/>
                  </a:cxn>
                </a:cxnLst>
                <a:rect l="0" t="0" r="r" b="b"/>
                <a:pathLst>
                  <a:path w="173" h="57">
                    <a:moveTo>
                      <a:pt x="173" y="6"/>
                    </a:moveTo>
                    <a:lnTo>
                      <a:pt x="16" y="57"/>
                    </a:lnTo>
                    <a:lnTo>
                      <a:pt x="8" y="57"/>
                    </a:lnTo>
                    <a:lnTo>
                      <a:pt x="0" y="57"/>
                    </a:lnTo>
                    <a:lnTo>
                      <a:pt x="173" y="0"/>
                    </a:lnTo>
                    <a:lnTo>
                      <a:pt x="173" y="6"/>
                    </a:lnTo>
                    <a:close/>
                  </a:path>
                </a:pathLst>
              </a:custGeom>
              <a:solidFill>
                <a:srgbClr val="F5DD00"/>
              </a:solidFill>
              <a:ln w="9525">
                <a:noFill/>
                <a:round/>
                <a:headEnd/>
                <a:tailEnd/>
              </a:ln>
            </p:spPr>
            <p:txBody>
              <a:bodyPr/>
              <a:lstStyle/>
              <a:p>
                <a:endParaRPr lang="pt-BR"/>
              </a:p>
            </p:txBody>
          </p:sp>
          <p:sp>
            <p:nvSpPr>
              <p:cNvPr id="357009" name="Freeform 657"/>
              <p:cNvSpPr>
                <a:spLocks/>
              </p:cNvSpPr>
              <p:nvPr/>
            </p:nvSpPr>
            <p:spPr bwMode="auto">
              <a:xfrm>
                <a:off x="1984" y="2955"/>
                <a:ext cx="182" cy="59"/>
              </a:xfrm>
              <a:custGeom>
                <a:avLst/>
                <a:gdLst/>
                <a:ahLst/>
                <a:cxnLst>
                  <a:cxn ang="0">
                    <a:pos x="182" y="6"/>
                  </a:cxn>
                  <a:cxn ang="0">
                    <a:pos x="17" y="59"/>
                  </a:cxn>
                  <a:cxn ang="0">
                    <a:pos x="9" y="59"/>
                  </a:cxn>
                  <a:cxn ang="0">
                    <a:pos x="0" y="59"/>
                  </a:cxn>
                  <a:cxn ang="0">
                    <a:pos x="182" y="0"/>
                  </a:cxn>
                  <a:cxn ang="0">
                    <a:pos x="182" y="6"/>
                  </a:cxn>
                </a:cxnLst>
                <a:rect l="0" t="0" r="r" b="b"/>
                <a:pathLst>
                  <a:path w="182" h="59">
                    <a:moveTo>
                      <a:pt x="182" y="6"/>
                    </a:moveTo>
                    <a:lnTo>
                      <a:pt x="17" y="59"/>
                    </a:lnTo>
                    <a:lnTo>
                      <a:pt x="9" y="59"/>
                    </a:lnTo>
                    <a:lnTo>
                      <a:pt x="0" y="59"/>
                    </a:lnTo>
                    <a:lnTo>
                      <a:pt x="182" y="0"/>
                    </a:lnTo>
                    <a:lnTo>
                      <a:pt x="182" y="6"/>
                    </a:lnTo>
                    <a:close/>
                  </a:path>
                </a:pathLst>
              </a:custGeom>
              <a:solidFill>
                <a:srgbClr val="F6DC00"/>
              </a:solidFill>
              <a:ln w="9525">
                <a:noFill/>
                <a:round/>
                <a:headEnd/>
                <a:tailEnd/>
              </a:ln>
            </p:spPr>
            <p:txBody>
              <a:bodyPr/>
              <a:lstStyle/>
              <a:p>
                <a:endParaRPr lang="pt-BR"/>
              </a:p>
            </p:txBody>
          </p:sp>
          <p:sp>
            <p:nvSpPr>
              <p:cNvPr id="357010" name="Freeform 658"/>
              <p:cNvSpPr>
                <a:spLocks/>
              </p:cNvSpPr>
              <p:nvPr/>
            </p:nvSpPr>
            <p:spPr bwMode="auto">
              <a:xfrm>
                <a:off x="1976" y="2953"/>
                <a:ext cx="190" cy="61"/>
              </a:xfrm>
              <a:custGeom>
                <a:avLst/>
                <a:gdLst/>
                <a:ahLst/>
                <a:cxnLst>
                  <a:cxn ang="0">
                    <a:pos x="190" y="4"/>
                  </a:cxn>
                  <a:cxn ang="0">
                    <a:pos x="17" y="61"/>
                  </a:cxn>
                  <a:cxn ang="0">
                    <a:pos x="8" y="61"/>
                  </a:cxn>
                  <a:cxn ang="0">
                    <a:pos x="0" y="61"/>
                  </a:cxn>
                  <a:cxn ang="0">
                    <a:pos x="190" y="0"/>
                  </a:cxn>
                  <a:cxn ang="0">
                    <a:pos x="190" y="4"/>
                  </a:cxn>
                </a:cxnLst>
                <a:rect l="0" t="0" r="r" b="b"/>
                <a:pathLst>
                  <a:path w="190" h="61">
                    <a:moveTo>
                      <a:pt x="190" y="4"/>
                    </a:moveTo>
                    <a:lnTo>
                      <a:pt x="17" y="61"/>
                    </a:lnTo>
                    <a:lnTo>
                      <a:pt x="8" y="61"/>
                    </a:lnTo>
                    <a:lnTo>
                      <a:pt x="0" y="61"/>
                    </a:lnTo>
                    <a:lnTo>
                      <a:pt x="190" y="0"/>
                    </a:lnTo>
                    <a:lnTo>
                      <a:pt x="190" y="4"/>
                    </a:lnTo>
                    <a:close/>
                  </a:path>
                </a:pathLst>
              </a:custGeom>
              <a:solidFill>
                <a:srgbClr val="F6DB00"/>
              </a:solidFill>
              <a:ln w="9525">
                <a:noFill/>
                <a:round/>
                <a:headEnd/>
                <a:tailEnd/>
              </a:ln>
            </p:spPr>
            <p:txBody>
              <a:bodyPr/>
              <a:lstStyle/>
              <a:p>
                <a:endParaRPr lang="pt-BR"/>
              </a:p>
            </p:txBody>
          </p:sp>
          <p:sp>
            <p:nvSpPr>
              <p:cNvPr id="357011" name="Freeform 659"/>
              <p:cNvSpPr>
                <a:spLocks/>
              </p:cNvSpPr>
              <p:nvPr/>
            </p:nvSpPr>
            <p:spPr bwMode="auto">
              <a:xfrm>
                <a:off x="1968" y="2949"/>
                <a:ext cx="198" cy="65"/>
              </a:xfrm>
              <a:custGeom>
                <a:avLst/>
                <a:gdLst/>
                <a:ahLst/>
                <a:cxnLst>
                  <a:cxn ang="0">
                    <a:pos x="198" y="6"/>
                  </a:cxn>
                  <a:cxn ang="0">
                    <a:pos x="16" y="65"/>
                  </a:cxn>
                  <a:cxn ang="0">
                    <a:pos x="8" y="65"/>
                  </a:cxn>
                  <a:cxn ang="0">
                    <a:pos x="0" y="65"/>
                  </a:cxn>
                  <a:cxn ang="0">
                    <a:pos x="198" y="0"/>
                  </a:cxn>
                  <a:cxn ang="0">
                    <a:pos x="198" y="6"/>
                  </a:cxn>
                </a:cxnLst>
                <a:rect l="0" t="0" r="r" b="b"/>
                <a:pathLst>
                  <a:path w="198" h="65">
                    <a:moveTo>
                      <a:pt x="198" y="6"/>
                    </a:moveTo>
                    <a:lnTo>
                      <a:pt x="16" y="65"/>
                    </a:lnTo>
                    <a:lnTo>
                      <a:pt x="8" y="65"/>
                    </a:lnTo>
                    <a:lnTo>
                      <a:pt x="0" y="65"/>
                    </a:lnTo>
                    <a:lnTo>
                      <a:pt x="198" y="0"/>
                    </a:lnTo>
                    <a:lnTo>
                      <a:pt x="198" y="6"/>
                    </a:lnTo>
                    <a:close/>
                  </a:path>
                </a:pathLst>
              </a:custGeom>
              <a:solidFill>
                <a:srgbClr val="F6DA00"/>
              </a:solidFill>
              <a:ln w="9525">
                <a:noFill/>
                <a:round/>
                <a:headEnd/>
                <a:tailEnd/>
              </a:ln>
            </p:spPr>
            <p:txBody>
              <a:bodyPr/>
              <a:lstStyle/>
              <a:p>
                <a:endParaRPr lang="pt-BR"/>
              </a:p>
            </p:txBody>
          </p:sp>
          <p:sp>
            <p:nvSpPr>
              <p:cNvPr id="357012" name="Freeform 660"/>
              <p:cNvSpPr>
                <a:spLocks/>
              </p:cNvSpPr>
              <p:nvPr/>
            </p:nvSpPr>
            <p:spPr bwMode="auto">
              <a:xfrm>
                <a:off x="1961" y="2947"/>
                <a:ext cx="205" cy="67"/>
              </a:xfrm>
              <a:custGeom>
                <a:avLst/>
                <a:gdLst/>
                <a:ahLst/>
                <a:cxnLst>
                  <a:cxn ang="0">
                    <a:pos x="205" y="6"/>
                  </a:cxn>
                  <a:cxn ang="0">
                    <a:pos x="15" y="67"/>
                  </a:cxn>
                  <a:cxn ang="0">
                    <a:pos x="7" y="67"/>
                  </a:cxn>
                  <a:cxn ang="0">
                    <a:pos x="0" y="67"/>
                  </a:cxn>
                  <a:cxn ang="0">
                    <a:pos x="205" y="0"/>
                  </a:cxn>
                  <a:cxn ang="0">
                    <a:pos x="205" y="6"/>
                  </a:cxn>
                </a:cxnLst>
                <a:rect l="0" t="0" r="r" b="b"/>
                <a:pathLst>
                  <a:path w="205" h="67">
                    <a:moveTo>
                      <a:pt x="205" y="6"/>
                    </a:moveTo>
                    <a:lnTo>
                      <a:pt x="15" y="67"/>
                    </a:lnTo>
                    <a:lnTo>
                      <a:pt x="7" y="67"/>
                    </a:lnTo>
                    <a:lnTo>
                      <a:pt x="0" y="67"/>
                    </a:lnTo>
                    <a:lnTo>
                      <a:pt x="205" y="0"/>
                    </a:lnTo>
                    <a:lnTo>
                      <a:pt x="205" y="6"/>
                    </a:lnTo>
                    <a:close/>
                  </a:path>
                </a:pathLst>
              </a:custGeom>
              <a:solidFill>
                <a:srgbClr val="F7D900"/>
              </a:solidFill>
              <a:ln w="9525">
                <a:noFill/>
                <a:round/>
                <a:headEnd/>
                <a:tailEnd/>
              </a:ln>
            </p:spPr>
            <p:txBody>
              <a:bodyPr/>
              <a:lstStyle/>
              <a:p>
                <a:endParaRPr lang="pt-BR"/>
              </a:p>
            </p:txBody>
          </p:sp>
          <p:sp>
            <p:nvSpPr>
              <p:cNvPr id="357013" name="Freeform 661"/>
              <p:cNvSpPr>
                <a:spLocks/>
              </p:cNvSpPr>
              <p:nvPr/>
            </p:nvSpPr>
            <p:spPr bwMode="auto">
              <a:xfrm>
                <a:off x="1953" y="2943"/>
                <a:ext cx="213" cy="71"/>
              </a:xfrm>
              <a:custGeom>
                <a:avLst/>
                <a:gdLst/>
                <a:ahLst/>
                <a:cxnLst>
                  <a:cxn ang="0">
                    <a:pos x="213" y="6"/>
                  </a:cxn>
                  <a:cxn ang="0">
                    <a:pos x="15" y="71"/>
                  </a:cxn>
                  <a:cxn ang="0">
                    <a:pos x="8" y="71"/>
                  </a:cxn>
                  <a:cxn ang="0">
                    <a:pos x="0" y="71"/>
                  </a:cxn>
                  <a:cxn ang="0">
                    <a:pos x="213" y="0"/>
                  </a:cxn>
                  <a:cxn ang="0">
                    <a:pos x="213" y="6"/>
                  </a:cxn>
                </a:cxnLst>
                <a:rect l="0" t="0" r="r" b="b"/>
                <a:pathLst>
                  <a:path w="213" h="71">
                    <a:moveTo>
                      <a:pt x="213" y="6"/>
                    </a:moveTo>
                    <a:lnTo>
                      <a:pt x="15" y="71"/>
                    </a:lnTo>
                    <a:lnTo>
                      <a:pt x="8" y="71"/>
                    </a:lnTo>
                    <a:lnTo>
                      <a:pt x="0" y="71"/>
                    </a:lnTo>
                    <a:lnTo>
                      <a:pt x="213" y="0"/>
                    </a:lnTo>
                    <a:lnTo>
                      <a:pt x="213" y="6"/>
                    </a:lnTo>
                    <a:close/>
                  </a:path>
                </a:pathLst>
              </a:custGeom>
              <a:solidFill>
                <a:srgbClr val="F7D800"/>
              </a:solidFill>
              <a:ln w="9525">
                <a:noFill/>
                <a:round/>
                <a:headEnd/>
                <a:tailEnd/>
              </a:ln>
            </p:spPr>
            <p:txBody>
              <a:bodyPr/>
              <a:lstStyle/>
              <a:p>
                <a:endParaRPr lang="pt-BR"/>
              </a:p>
            </p:txBody>
          </p:sp>
          <p:sp>
            <p:nvSpPr>
              <p:cNvPr id="357014" name="Freeform 662"/>
              <p:cNvSpPr>
                <a:spLocks/>
              </p:cNvSpPr>
              <p:nvPr/>
            </p:nvSpPr>
            <p:spPr bwMode="auto">
              <a:xfrm>
                <a:off x="1945" y="2941"/>
                <a:ext cx="221" cy="73"/>
              </a:xfrm>
              <a:custGeom>
                <a:avLst/>
                <a:gdLst/>
                <a:ahLst/>
                <a:cxnLst>
                  <a:cxn ang="0">
                    <a:pos x="221" y="6"/>
                  </a:cxn>
                  <a:cxn ang="0">
                    <a:pos x="16" y="73"/>
                  </a:cxn>
                  <a:cxn ang="0">
                    <a:pos x="8" y="73"/>
                  </a:cxn>
                  <a:cxn ang="0">
                    <a:pos x="0" y="73"/>
                  </a:cxn>
                  <a:cxn ang="0">
                    <a:pos x="221" y="0"/>
                  </a:cxn>
                  <a:cxn ang="0">
                    <a:pos x="221" y="6"/>
                  </a:cxn>
                </a:cxnLst>
                <a:rect l="0" t="0" r="r" b="b"/>
                <a:pathLst>
                  <a:path w="221" h="73">
                    <a:moveTo>
                      <a:pt x="221" y="6"/>
                    </a:moveTo>
                    <a:lnTo>
                      <a:pt x="16" y="73"/>
                    </a:lnTo>
                    <a:lnTo>
                      <a:pt x="8" y="73"/>
                    </a:lnTo>
                    <a:lnTo>
                      <a:pt x="0" y="73"/>
                    </a:lnTo>
                    <a:lnTo>
                      <a:pt x="221" y="0"/>
                    </a:lnTo>
                    <a:lnTo>
                      <a:pt x="221" y="6"/>
                    </a:lnTo>
                    <a:close/>
                  </a:path>
                </a:pathLst>
              </a:custGeom>
              <a:solidFill>
                <a:srgbClr val="F7D700"/>
              </a:solidFill>
              <a:ln w="9525">
                <a:noFill/>
                <a:round/>
                <a:headEnd/>
                <a:tailEnd/>
              </a:ln>
            </p:spPr>
            <p:txBody>
              <a:bodyPr/>
              <a:lstStyle/>
              <a:p>
                <a:endParaRPr lang="pt-BR"/>
              </a:p>
            </p:txBody>
          </p:sp>
          <p:sp>
            <p:nvSpPr>
              <p:cNvPr id="357015" name="Freeform 663"/>
              <p:cNvSpPr>
                <a:spLocks/>
              </p:cNvSpPr>
              <p:nvPr/>
            </p:nvSpPr>
            <p:spPr bwMode="auto">
              <a:xfrm>
                <a:off x="1938" y="2939"/>
                <a:ext cx="228" cy="75"/>
              </a:xfrm>
              <a:custGeom>
                <a:avLst/>
                <a:gdLst/>
                <a:ahLst/>
                <a:cxnLst>
                  <a:cxn ang="0">
                    <a:pos x="228" y="4"/>
                  </a:cxn>
                  <a:cxn ang="0">
                    <a:pos x="15" y="75"/>
                  </a:cxn>
                  <a:cxn ang="0">
                    <a:pos x="7" y="75"/>
                  </a:cxn>
                  <a:cxn ang="0">
                    <a:pos x="0" y="75"/>
                  </a:cxn>
                  <a:cxn ang="0">
                    <a:pos x="228" y="0"/>
                  </a:cxn>
                  <a:cxn ang="0">
                    <a:pos x="228" y="4"/>
                  </a:cxn>
                </a:cxnLst>
                <a:rect l="0" t="0" r="r" b="b"/>
                <a:pathLst>
                  <a:path w="228" h="75">
                    <a:moveTo>
                      <a:pt x="228" y="4"/>
                    </a:moveTo>
                    <a:lnTo>
                      <a:pt x="15" y="75"/>
                    </a:lnTo>
                    <a:lnTo>
                      <a:pt x="7" y="75"/>
                    </a:lnTo>
                    <a:lnTo>
                      <a:pt x="0" y="75"/>
                    </a:lnTo>
                    <a:lnTo>
                      <a:pt x="228" y="0"/>
                    </a:lnTo>
                    <a:lnTo>
                      <a:pt x="228" y="4"/>
                    </a:lnTo>
                    <a:close/>
                  </a:path>
                </a:pathLst>
              </a:custGeom>
              <a:solidFill>
                <a:srgbClr val="F8D600"/>
              </a:solidFill>
              <a:ln w="9525">
                <a:noFill/>
                <a:round/>
                <a:headEnd/>
                <a:tailEnd/>
              </a:ln>
            </p:spPr>
            <p:txBody>
              <a:bodyPr/>
              <a:lstStyle/>
              <a:p>
                <a:endParaRPr lang="pt-BR"/>
              </a:p>
            </p:txBody>
          </p:sp>
          <p:sp>
            <p:nvSpPr>
              <p:cNvPr id="357016" name="Freeform 664"/>
              <p:cNvSpPr>
                <a:spLocks/>
              </p:cNvSpPr>
              <p:nvPr/>
            </p:nvSpPr>
            <p:spPr bwMode="auto">
              <a:xfrm>
                <a:off x="1930" y="2936"/>
                <a:ext cx="236" cy="78"/>
              </a:xfrm>
              <a:custGeom>
                <a:avLst/>
                <a:gdLst/>
                <a:ahLst/>
                <a:cxnLst>
                  <a:cxn ang="0">
                    <a:pos x="236" y="5"/>
                  </a:cxn>
                  <a:cxn ang="0">
                    <a:pos x="15" y="78"/>
                  </a:cxn>
                  <a:cxn ang="0">
                    <a:pos x="8" y="78"/>
                  </a:cxn>
                  <a:cxn ang="0">
                    <a:pos x="0" y="78"/>
                  </a:cxn>
                  <a:cxn ang="0">
                    <a:pos x="236" y="0"/>
                  </a:cxn>
                  <a:cxn ang="0">
                    <a:pos x="236" y="5"/>
                  </a:cxn>
                </a:cxnLst>
                <a:rect l="0" t="0" r="r" b="b"/>
                <a:pathLst>
                  <a:path w="236" h="78">
                    <a:moveTo>
                      <a:pt x="236" y="5"/>
                    </a:moveTo>
                    <a:lnTo>
                      <a:pt x="15" y="78"/>
                    </a:lnTo>
                    <a:lnTo>
                      <a:pt x="8" y="78"/>
                    </a:lnTo>
                    <a:lnTo>
                      <a:pt x="0" y="78"/>
                    </a:lnTo>
                    <a:lnTo>
                      <a:pt x="236" y="0"/>
                    </a:lnTo>
                    <a:lnTo>
                      <a:pt x="236" y="5"/>
                    </a:lnTo>
                    <a:close/>
                  </a:path>
                </a:pathLst>
              </a:custGeom>
              <a:solidFill>
                <a:srgbClr val="F8D500"/>
              </a:solidFill>
              <a:ln w="9525">
                <a:noFill/>
                <a:round/>
                <a:headEnd/>
                <a:tailEnd/>
              </a:ln>
            </p:spPr>
            <p:txBody>
              <a:bodyPr/>
              <a:lstStyle/>
              <a:p>
                <a:endParaRPr lang="pt-BR"/>
              </a:p>
            </p:txBody>
          </p:sp>
          <p:sp>
            <p:nvSpPr>
              <p:cNvPr id="357017" name="Freeform 665"/>
              <p:cNvSpPr>
                <a:spLocks/>
              </p:cNvSpPr>
              <p:nvPr/>
            </p:nvSpPr>
            <p:spPr bwMode="auto">
              <a:xfrm>
                <a:off x="1922" y="2934"/>
                <a:ext cx="244" cy="80"/>
              </a:xfrm>
              <a:custGeom>
                <a:avLst/>
                <a:gdLst/>
                <a:ahLst/>
                <a:cxnLst>
                  <a:cxn ang="0">
                    <a:pos x="244" y="5"/>
                  </a:cxn>
                  <a:cxn ang="0">
                    <a:pos x="16" y="80"/>
                  </a:cxn>
                  <a:cxn ang="0">
                    <a:pos x="8" y="80"/>
                  </a:cxn>
                  <a:cxn ang="0">
                    <a:pos x="0" y="80"/>
                  </a:cxn>
                  <a:cxn ang="0">
                    <a:pos x="244" y="0"/>
                  </a:cxn>
                  <a:cxn ang="0">
                    <a:pos x="244" y="5"/>
                  </a:cxn>
                </a:cxnLst>
                <a:rect l="0" t="0" r="r" b="b"/>
                <a:pathLst>
                  <a:path w="244" h="80">
                    <a:moveTo>
                      <a:pt x="244" y="5"/>
                    </a:moveTo>
                    <a:lnTo>
                      <a:pt x="16" y="80"/>
                    </a:lnTo>
                    <a:lnTo>
                      <a:pt x="8" y="80"/>
                    </a:lnTo>
                    <a:lnTo>
                      <a:pt x="0" y="80"/>
                    </a:lnTo>
                    <a:lnTo>
                      <a:pt x="244" y="0"/>
                    </a:lnTo>
                    <a:lnTo>
                      <a:pt x="244" y="5"/>
                    </a:lnTo>
                    <a:close/>
                  </a:path>
                </a:pathLst>
              </a:custGeom>
              <a:solidFill>
                <a:srgbClr val="F8D400"/>
              </a:solidFill>
              <a:ln w="9525">
                <a:noFill/>
                <a:round/>
                <a:headEnd/>
                <a:tailEnd/>
              </a:ln>
            </p:spPr>
            <p:txBody>
              <a:bodyPr/>
              <a:lstStyle/>
              <a:p>
                <a:endParaRPr lang="pt-BR"/>
              </a:p>
            </p:txBody>
          </p:sp>
          <p:sp>
            <p:nvSpPr>
              <p:cNvPr id="357018" name="Freeform 666"/>
              <p:cNvSpPr>
                <a:spLocks/>
              </p:cNvSpPr>
              <p:nvPr/>
            </p:nvSpPr>
            <p:spPr bwMode="auto">
              <a:xfrm>
                <a:off x="1914" y="2932"/>
                <a:ext cx="252" cy="82"/>
              </a:xfrm>
              <a:custGeom>
                <a:avLst/>
                <a:gdLst/>
                <a:ahLst/>
                <a:cxnLst>
                  <a:cxn ang="0">
                    <a:pos x="252" y="4"/>
                  </a:cxn>
                  <a:cxn ang="0">
                    <a:pos x="16" y="82"/>
                  </a:cxn>
                  <a:cxn ang="0">
                    <a:pos x="8" y="82"/>
                  </a:cxn>
                  <a:cxn ang="0">
                    <a:pos x="0" y="82"/>
                  </a:cxn>
                  <a:cxn ang="0">
                    <a:pos x="252" y="0"/>
                  </a:cxn>
                  <a:cxn ang="0">
                    <a:pos x="252" y="4"/>
                  </a:cxn>
                </a:cxnLst>
                <a:rect l="0" t="0" r="r" b="b"/>
                <a:pathLst>
                  <a:path w="252" h="82">
                    <a:moveTo>
                      <a:pt x="252" y="4"/>
                    </a:moveTo>
                    <a:lnTo>
                      <a:pt x="16" y="82"/>
                    </a:lnTo>
                    <a:lnTo>
                      <a:pt x="8" y="82"/>
                    </a:lnTo>
                    <a:lnTo>
                      <a:pt x="0" y="82"/>
                    </a:lnTo>
                    <a:lnTo>
                      <a:pt x="252" y="0"/>
                    </a:lnTo>
                    <a:lnTo>
                      <a:pt x="252" y="4"/>
                    </a:lnTo>
                    <a:close/>
                  </a:path>
                </a:pathLst>
              </a:custGeom>
              <a:solidFill>
                <a:srgbClr val="F9D400"/>
              </a:solidFill>
              <a:ln w="9525">
                <a:noFill/>
                <a:round/>
                <a:headEnd/>
                <a:tailEnd/>
              </a:ln>
            </p:spPr>
            <p:txBody>
              <a:bodyPr/>
              <a:lstStyle/>
              <a:p>
                <a:endParaRPr lang="pt-BR"/>
              </a:p>
            </p:txBody>
          </p:sp>
          <p:sp>
            <p:nvSpPr>
              <p:cNvPr id="357019" name="Freeform 667"/>
              <p:cNvSpPr>
                <a:spLocks/>
              </p:cNvSpPr>
              <p:nvPr/>
            </p:nvSpPr>
            <p:spPr bwMode="auto">
              <a:xfrm>
                <a:off x="1905" y="2928"/>
                <a:ext cx="261" cy="86"/>
              </a:xfrm>
              <a:custGeom>
                <a:avLst/>
                <a:gdLst/>
                <a:ahLst/>
                <a:cxnLst>
                  <a:cxn ang="0">
                    <a:pos x="261" y="6"/>
                  </a:cxn>
                  <a:cxn ang="0">
                    <a:pos x="17" y="86"/>
                  </a:cxn>
                  <a:cxn ang="0">
                    <a:pos x="9" y="86"/>
                  </a:cxn>
                  <a:cxn ang="0">
                    <a:pos x="0" y="86"/>
                  </a:cxn>
                  <a:cxn ang="0">
                    <a:pos x="261" y="0"/>
                  </a:cxn>
                  <a:cxn ang="0">
                    <a:pos x="261" y="6"/>
                  </a:cxn>
                </a:cxnLst>
                <a:rect l="0" t="0" r="r" b="b"/>
                <a:pathLst>
                  <a:path w="261" h="86">
                    <a:moveTo>
                      <a:pt x="261" y="6"/>
                    </a:moveTo>
                    <a:lnTo>
                      <a:pt x="17" y="86"/>
                    </a:lnTo>
                    <a:lnTo>
                      <a:pt x="9" y="86"/>
                    </a:lnTo>
                    <a:lnTo>
                      <a:pt x="0" y="86"/>
                    </a:lnTo>
                    <a:lnTo>
                      <a:pt x="261" y="0"/>
                    </a:lnTo>
                    <a:lnTo>
                      <a:pt x="261" y="6"/>
                    </a:lnTo>
                    <a:close/>
                  </a:path>
                </a:pathLst>
              </a:custGeom>
              <a:solidFill>
                <a:srgbClr val="F8D200"/>
              </a:solidFill>
              <a:ln w="9525">
                <a:noFill/>
                <a:round/>
                <a:headEnd/>
                <a:tailEnd/>
              </a:ln>
            </p:spPr>
            <p:txBody>
              <a:bodyPr/>
              <a:lstStyle/>
              <a:p>
                <a:endParaRPr lang="pt-BR"/>
              </a:p>
            </p:txBody>
          </p:sp>
          <p:sp>
            <p:nvSpPr>
              <p:cNvPr id="357020" name="Freeform 668"/>
              <p:cNvSpPr>
                <a:spLocks/>
              </p:cNvSpPr>
              <p:nvPr/>
            </p:nvSpPr>
            <p:spPr bwMode="auto">
              <a:xfrm>
                <a:off x="1897" y="2926"/>
                <a:ext cx="269" cy="88"/>
              </a:xfrm>
              <a:custGeom>
                <a:avLst/>
                <a:gdLst/>
                <a:ahLst/>
                <a:cxnLst>
                  <a:cxn ang="0">
                    <a:pos x="269" y="6"/>
                  </a:cxn>
                  <a:cxn ang="0">
                    <a:pos x="17" y="88"/>
                  </a:cxn>
                  <a:cxn ang="0">
                    <a:pos x="8" y="88"/>
                  </a:cxn>
                  <a:cxn ang="0">
                    <a:pos x="0" y="88"/>
                  </a:cxn>
                  <a:cxn ang="0">
                    <a:pos x="269" y="0"/>
                  </a:cxn>
                  <a:cxn ang="0">
                    <a:pos x="269" y="6"/>
                  </a:cxn>
                </a:cxnLst>
                <a:rect l="0" t="0" r="r" b="b"/>
                <a:pathLst>
                  <a:path w="269" h="88">
                    <a:moveTo>
                      <a:pt x="269" y="6"/>
                    </a:moveTo>
                    <a:lnTo>
                      <a:pt x="17" y="88"/>
                    </a:lnTo>
                    <a:lnTo>
                      <a:pt x="8" y="88"/>
                    </a:lnTo>
                    <a:lnTo>
                      <a:pt x="0" y="88"/>
                    </a:lnTo>
                    <a:lnTo>
                      <a:pt x="269" y="0"/>
                    </a:lnTo>
                    <a:lnTo>
                      <a:pt x="269" y="6"/>
                    </a:lnTo>
                    <a:close/>
                  </a:path>
                </a:pathLst>
              </a:custGeom>
              <a:solidFill>
                <a:srgbClr val="F8D100"/>
              </a:solidFill>
              <a:ln w="9525">
                <a:noFill/>
                <a:round/>
                <a:headEnd/>
                <a:tailEnd/>
              </a:ln>
            </p:spPr>
            <p:txBody>
              <a:bodyPr/>
              <a:lstStyle/>
              <a:p>
                <a:endParaRPr lang="pt-BR"/>
              </a:p>
            </p:txBody>
          </p:sp>
          <p:sp>
            <p:nvSpPr>
              <p:cNvPr id="357021" name="Freeform 669"/>
              <p:cNvSpPr>
                <a:spLocks/>
              </p:cNvSpPr>
              <p:nvPr/>
            </p:nvSpPr>
            <p:spPr bwMode="auto">
              <a:xfrm>
                <a:off x="1890" y="2924"/>
                <a:ext cx="276" cy="90"/>
              </a:xfrm>
              <a:custGeom>
                <a:avLst/>
                <a:gdLst/>
                <a:ahLst/>
                <a:cxnLst>
                  <a:cxn ang="0">
                    <a:pos x="276" y="4"/>
                  </a:cxn>
                  <a:cxn ang="0">
                    <a:pos x="15" y="90"/>
                  </a:cxn>
                  <a:cxn ang="0">
                    <a:pos x="7" y="90"/>
                  </a:cxn>
                  <a:cxn ang="0">
                    <a:pos x="0" y="90"/>
                  </a:cxn>
                  <a:cxn ang="0">
                    <a:pos x="276" y="0"/>
                  </a:cxn>
                  <a:cxn ang="0">
                    <a:pos x="276" y="4"/>
                  </a:cxn>
                </a:cxnLst>
                <a:rect l="0" t="0" r="r" b="b"/>
                <a:pathLst>
                  <a:path w="276" h="90">
                    <a:moveTo>
                      <a:pt x="276" y="4"/>
                    </a:moveTo>
                    <a:lnTo>
                      <a:pt x="15" y="90"/>
                    </a:lnTo>
                    <a:lnTo>
                      <a:pt x="7" y="90"/>
                    </a:lnTo>
                    <a:lnTo>
                      <a:pt x="0" y="90"/>
                    </a:lnTo>
                    <a:lnTo>
                      <a:pt x="276" y="0"/>
                    </a:lnTo>
                    <a:lnTo>
                      <a:pt x="276" y="4"/>
                    </a:lnTo>
                    <a:close/>
                  </a:path>
                </a:pathLst>
              </a:custGeom>
              <a:solidFill>
                <a:srgbClr val="F8D000"/>
              </a:solidFill>
              <a:ln w="9525">
                <a:noFill/>
                <a:round/>
                <a:headEnd/>
                <a:tailEnd/>
              </a:ln>
            </p:spPr>
            <p:txBody>
              <a:bodyPr/>
              <a:lstStyle/>
              <a:p>
                <a:endParaRPr lang="pt-BR"/>
              </a:p>
            </p:txBody>
          </p:sp>
          <p:sp>
            <p:nvSpPr>
              <p:cNvPr id="357022" name="Freeform 670"/>
              <p:cNvSpPr>
                <a:spLocks/>
              </p:cNvSpPr>
              <p:nvPr/>
            </p:nvSpPr>
            <p:spPr bwMode="auto">
              <a:xfrm>
                <a:off x="1882" y="2920"/>
                <a:ext cx="284" cy="94"/>
              </a:xfrm>
              <a:custGeom>
                <a:avLst/>
                <a:gdLst/>
                <a:ahLst/>
                <a:cxnLst>
                  <a:cxn ang="0">
                    <a:pos x="284" y="6"/>
                  </a:cxn>
                  <a:cxn ang="0">
                    <a:pos x="15" y="94"/>
                  </a:cxn>
                  <a:cxn ang="0">
                    <a:pos x="8" y="94"/>
                  </a:cxn>
                  <a:cxn ang="0">
                    <a:pos x="0" y="94"/>
                  </a:cxn>
                  <a:cxn ang="0">
                    <a:pos x="284" y="0"/>
                  </a:cxn>
                  <a:cxn ang="0">
                    <a:pos x="284" y="6"/>
                  </a:cxn>
                </a:cxnLst>
                <a:rect l="0" t="0" r="r" b="b"/>
                <a:pathLst>
                  <a:path w="284" h="94">
                    <a:moveTo>
                      <a:pt x="284" y="6"/>
                    </a:moveTo>
                    <a:lnTo>
                      <a:pt x="15" y="94"/>
                    </a:lnTo>
                    <a:lnTo>
                      <a:pt x="8" y="94"/>
                    </a:lnTo>
                    <a:lnTo>
                      <a:pt x="0" y="94"/>
                    </a:lnTo>
                    <a:lnTo>
                      <a:pt x="284" y="0"/>
                    </a:lnTo>
                    <a:lnTo>
                      <a:pt x="284" y="6"/>
                    </a:lnTo>
                    <a:close/>
                  </a:path>
                </a:pathLst>
              </a:custGeom>
              <a:solidFill>
                <a:srgbClr val="F7CF00"/>
              </a:solidFill>
              <a:ln w="9525">
                <a:noFill/>
                <a:round/>
                <a:headEnd/>
                <a:tailEnd/>
              </a:ln>
            </p:spPr>
            <p:txBody>
              <a:bodyPr/>
              <a:lstStyle/>
              <a:p>
                <a:endParaRPr lang="pt-BR"/>
              </a:p>
            </p:txBody>
          </p:sp>
          <p:sp>
            <p:nvSpPr>
              <p:cNvPr id="357023" name="Freeform 671"/>
              <p:cNvSpPr>
                <a:spLocks/>
              </p:cNvSpPr>
              <p:nvPr/>
            </p:nvSpPr>
            <p:spPr bwMode="auto">
              <a:xfrm>
                <a:off x="1876" y="2918"/>
                <a:ext cx="290" cy="96"/>
              </a:xfrm>
              <a:custGeom>
                <a:avLst/>
                <a:gdLst/>
                <a:ahLst/>
                <a:cxnLst>
                  <a:cxn ang="0">
                    <a:pos x="290" y="6"/>
                  </a:cxn>
                  <a:cxn ang="0">
                    <a:pos x="14" y="96"/>
                  </a:cxn>
                  <a:cxn ang="0">
                    <a:pos x="8" y="96"/>
                  </a:cxn>
                  <a:cxn ang="0">
                    <a:pos x="2" y="96"/>
                  </a:cxn>
                  <a:cxn ang="0">
                    <a:pos x="2" y="94"/>
                  </a:cxn>
                  <a:cxn ang="0">
                    <a:pos x="0" y="94"/>
                  </a:cxn>
                  <a:cxn ang="0">
                    <a:pos x="290" y="0"/>
                  </a:cxn>
                  <a:cxn ang="0">
                    <a:pos x="290" y="6"/>
                  </a:cxn>
                </a:cxnLst>
                <a:rect l="0" t="0" r="r" b="b"/>
                <a:pathLst>
                  <a:path w="290" h="96">
                    <a:moveTo>
                      <a:pt x="290" y="6"/>
                    </a:moveTo>
                    <a:lnTo>
                      <a:pt x="14" y="96"/>
                    </a:lnTo>
                    <a:lnTo>
                      <a:pt x="8" y="96"/>
                    </a:lnTo>
                    <a:lnTo>
                      <a:pt x="2" y="96"/>
                    </a:lnTo>
                    <a:lnTo>
                      <a:pt x="2" y="94"/>
                    </a:lnTo>
                    <a:lnTo>
                      <a:pt x="0" y="94"/>
                    </a:lnTo>
                    <a:lnTo>
                      <a:pt x="290" y="0"/>
                    </a:lnTo>
                    <a:lnTo>
                      <a:pt x="290" y="6"/>
                    </a:lnTo>
                    <a:close/>
                  </a:path>
                </a:pathLst>
              </a:custGeom>
              <a:solidFill>
                <a:srgbClr val="F7CD00"/>
              </a:solidFill>
              <a:ln w="9525">
                <a:noFill/>
                <a:round/>
                <a:headEnd/>
                <a:tailEnd/>
              </a:ln>
            </p:spPr>
            <p:txBody>
              <a:bodyPr/>
              <a:lstStyle/>
              <a:p>
                <a:endParaRPr lang="pt-BR"/>
              </a:p>
            </p:txBody>
          </p:sp>
          <p:sp>
            <p:nvSpPr>
              <p:cNvPr id="357024" name="Freeform 672"/>
              <p:cNvSpPr>
                <a:spLocks/>
              </p:cNvSpPr>
              <p:nvPr/>
            </p:nvSpPr>
            <p:spPr bwMode="auto">
              <a:xfrm>
                <a:off x="1876" y="2916"/>
                <a:ext cx="290" cy="98"/>
              </a:xfrm>
              <a:custGeom>
                <a:avLst/>
                <a:gdLst/>
                <a:ahLst/>
                <a:cxnLst>
                  <a:cxn ang="0">
                    <a:pos x="290" y="4"/>
                  </a:cxn>
                  <a:cxn ang="0">
                    <a:pos x="6" y="98"/>
                  </a:cxn>
                  <a:cxn ang="0">
                    <a:pos x="4" y="98"/>
                  </a:cxn>
                  <a:cxn ang="0">
                    <a:pos x="2" y="98"/>
                  </a:cxn>
                  <a:cxn ang="0">
                    <a:pos x="0" y="96"/>
                  </a:cxn>
                  <a:cxn ang="0">
                    <a:pos x="0" y="94"/>
                  </a:cxn>
                  <a:cxn ang="0">
                    <a:pos x="290" y="0"/>
                  </a:cxn>
                  <a:cxn ang="0">
                    <a:pos x="290" y="4"/>
                  </a:cxn>
                </a:cxnLst>
                <a:rect l="0" t="0" r="r" b="b"/>
                <a:pathLst>
                  <a:path w="290" h="98">
                    <a:moveTo>
                      <a:pt x="290" y="4"/>
                    </a:moveTo>
                    <a:lnTo>
                      <a:pt x="6" y="98"/>
                    </a:lnTo>
                    <a:lnTo>
                      <a:pt x="4" y="98"/>
                    </a:lnTo>
                    <a:lnTo>
                      <a:pt x="2" y="98"/>
                    </a:lnTo>
                    <a:lnTo>
                      <a:pt x="0" y="96"/>
                    </a:lnTo>
                    <a:lnTo>
                      <a:pt x="0" y="94"/>
                    </a:lnTo>
                    <a:lnTo>
                      <a:pt x="290" y="0"/>
                    </a:lnTo>
                    <a:lnTo>
                      <a:pt x="290" y="4"/>
                    </a:lnTo>
                    <a:close/>
                  </a:path>
                </a:pathLst>
              </a:custGeom>
              <a:solidFill>
                <a:srgbClr val="F7CB00"/>
              </a:solidFill>
              <a:ln w="9525">
                <a:noFill/>
                <a:round/>
                <a:headEnd/>
                <a:tailEnd/>
              </a:ln>
            </p:spPr>
            <p:txBody>
              <a:bodyPr/>
              <a:lstStyle/>
              <a:p>
                <a:endParaRPr lang="pt-BR"/>
              </a:p>
            </p:txBody>
          </p:sp>
          <p:sp>
            <p:nvSpPr>
              <p:cNvPr id="357025" name="Freeform 673"/>
              <p:cNvSpPr>
                <a:spLocks/>
              </p:cNvSpPr>
              <p:nvPr/>
            </p:nvSpPr>
            <p:spPr bwMode="auto">
              <a:xfrm>
                <a:off x="1874" y="2913"/>
                <a:ext cx="292" cy="99"/>
              </a:xfrm>
              <a:custGeom>
                <a:avLst/>
                <a:gdLst/>
                <a:ahLst/>
                <a:cxnLst>
                  <a:cxn ang="0">
                    <a:pos x="292" y="5"/>
                  </a:cxn>
                  <a:cxn ang="0">
                    <a:pos x="2" y="99"/>
                  </a:cxn>
                  <a:cxn ang="0">
                    <a:pos x="2" y="97"/>
                  </a:cxn>
                  <a:cxn ang="0">
                    <a:pos x="0" y="96"/>
                  </a:cxn>
                  <a:cxn ang="0">
                    <a:pos x="292" y="0"/>
                  </a:cxn>
                  <a:cxn ang="0">
                    <a:pos x="292" y="5"/>
                  </a:cxn>
                </a:cxnLst>
                <a:rect l="0" t="0" r="r" b="b"/>
                <a:pathLst>
                  <a:path w="292" h="99">
                    <a:moveTo>
                      <a:pt x="292" y="5"/>
                    </a:moveTo>
                    <a:lnTo>
                      <a:pt x="2" y="99"/>
                    </a:lnTo>
                    <a:lnTo>
                      <a:pt x="2" y="97"/>
                    </a:lnTo>
                    <a:lnTo>
                      <a:pt x="0" y="96"/>
                    </a:lnTo>
                    <a:lnTo>
                      <a:pt x="292" y="0"/>
                    </a:lnTo>
                    <a:lnTo>
                      <a:pt x="292" y="5"/>
                    </a:lnTo>
                    <a:close/>
                  </a:path>
                </a:pathLst>
              </a:custGeom>
              <a:solidFill>
                <a:srgbClr val="F6CA00"/>
              </a:solidFill>
              <a:ln w="9525">
                <a:noFill/>
                <a:round/>
                <a:headEnd/>
                <a:tailEnd/>
              </a:ln>
            </p:spPr>
            <p:txBody>
              <a:bodyPr/>
              <a:lstStyle/>
              <a:p>
                <a:endParaRPr lang="pt-BR"/>
              </a:p>
            </p:txBody>
          </p:sp>
          <p:sp>
            <p:nvSpPr>
              <p:cNvPr id="357026" name="Freeform 674"/>
              <p:cNvSpPr>
                <a:spLocks/>
              </p:cNvSpPr>
              <p:nvPr/>
            </p:nvSpPr>
            <p:spPr bwMode="auto">
              <a:xfrm>
                <a:off x="1872" y="2911"/>
                <a:ext cx="294" cy="99"/>
              </a:xfrm>
              <a:custGeom>
                <a:avLst/>
                <a:gdLst/>
                <a:ahLst/>
                <a:cxnLst>
                  <a:cxn ang="0">
                    <a:pos x="294" y="5"/>
                  </a:cxn>
                  <a:cxn ang="0">
                    <a:pos x="4" y="99"/>
                  </a:cxn>
                  <a:cxn ang="0">
                    <a:pos x="2" y="98"/>
                  </a:cxn>
                  <a:cxn ang="0">
                    <a:pos x="0" y="96"/>
                  </a:cxn>
                  <a:cxn ang="0">
                    <a:pos x="294" y="0"/>
                  </a:cxn>
                  <a:cxn ang="0">
                    <a:pos x="294" y="5"/>
                  </a:cxn>
                </a:cxnLst>
                <a:rect l="0" t="0" r="r" b="b"/>
                <a:pathLst>
                  <a:path w="294" h="99">
                    <a:moveTo>
                      <a:pt x="294" y="5"/>
                    </a:moveTo>
                    <a:lnTo>
                      <a:pt x="4" y="99"/>
                    </a:lnTo>
                    <a:lnTo>
                      <a:pt x="2" y="98"/>
                    </a:lnTo>
                    <a:lnTo>
                      <a:pt x="0" y="96"/>
                    </a:lnTo>
                    <a:lnTo>
                      <a:pt x="294" y="0"/>
                    </a:lnTo>
                    <a:lnTo>
                      <a:pt x="294" y="5"/>
                    </a:lnTo>
                    <a:close/>
                  </a:path>
                </a:pathLst>
              </a:custGeom>
              <a:solidFill>
                <a:srgbClr val="F6C900"/>
              </a:solidFill>
              <a:ln w="9525">
                <a:noFill/>
                <a:round/>
                <a:headEnd/>
                <a:tailEnd/>
              </a:ln>
            </p:spPr>
            <p:txBody>
              <a:bodyPr/>
              <a:lstStyle/>
              <a:p>
                <a:endParaRPr lang="pt-BR"/>
              </a:p>
            </p:txBody>
          </p:sp>
          <p:sp>
            <p:nvSpPr>
              <p:cNvPr id="357027" name="Freeform 675"/>
              <p:cNvSpPr>
                <a:spLocks/>
              </p:cNvSpPr>
              <p:nvPr/>
            </p:nvSpPr>
            <p:spPr bwMode="auto">
              <a:xfrm>
                <a:off x="1870" y="2909"/>
                <a:ext cx="296" cy="100"/>
              </a:xfrm>
              <a:custGeom>
                <a:avLst/>
                <a:gdLst/>
                <a:ahLst/>
                <a:cxnLst>
                  <a:cxn ang="0">
                    <a:pos x="296" y="4"/>
                  </a:cxn>
                  <a:cxn ang="0">
                    <a:pos x="4" y="100"/>
                  </a:cxn>
                  <a:cxn ang="0">
                    <a:pos x="2" y="98"/>
                  </a:cxn>
                  <a:cxn ang="0">
                    <a:pos x="0" y="96"/>
                  </a:cxn>
                  <a:cxn ang="0">
                    <a:pos x="296" y="0"/>
                  </a:cxn>
                  <a:cxn ang="0">
                    <a:pos x="296" y="4"/>
                  </a:cxn>
                </a:cxnLst>
                <a:rect l="0" t="0" r="r" b="b"/>
                <a:pathLst>
                  <a:path w="296" h="100">
                    <a:moveTo>
                      <a:pt x="296" y="4"/>
                    </a:moveTo>
                    <a:lnTo>
                      <a:pt x="4" y="100"/>
                    </a:lnTo>
                    <a:lnTo>
                      <a:pt x="2" y="98"/>
                    </a:lnTo>
                    <a:lnTo>
                      <a:pt x="0" y="96"/>
                    </a:lnTo>
                    <a:lnTo>
                      <a:pt x="296" y="0"/>
                    </a:lnTo>
                    <a:lnTo>
                      <a:pt x="296" y="4"/>
                    </a:lnTo>
                    <a:close/>
                  </a:path>
                </a:pathLst>
              </a:custGeom>
              <a:solidFill>
                <a:srgbClr val="F6C700"/>
              </a:solidFill>
              <a:ln w="9525">
                <a:noFill/>
                <a:round/>
                <a:headEnd/>
                <a:tailEnd/>
              </a:ln>
            </p:spPr>
            <p:txBody>
              <a:bodyPr/>
              <a:lstStyle/>
              <a:p>
                <a:endParaRPr lang="pt-BR"/>
              </a:p>
            </p:txBody>
          </p:sp>
          <p:sp>
            <p:nvSpPr>
              <p:cNvPr id="357028" name="Freeform 676"/>
              <p:cNvSpPr>
                <a:spLocks/>
              </p:cNvSpPr>
              <p:nvPr/>
            </p:nvSpPr>
            <p:spPr bwMode="auto">
              <a:xfrm>
                <a:off x="1870" y="2905"/>
                <a:ext cx="296" cy="102"/>
              </a:xfrm>
              <a:custGeom>
                <a:avLst/>
                <a:gdLst/>
                <a:ahLst/>
                <a:cxnLst>
                  <a:cxn ang="0">
                    <a:pos x="296" y="6"/>
                  </a:cxn>
                  <a:cxn ang="0">
                    <a:pos x="2" y="102"/>
                  </a:cxn>
                  <a:cxn ang="0">
                    <a:pos x="0" y="100"/>
                  </a:cxn>
                  <a:cxn ang="0">
                    <a:pos x="0" y="98"/>
                  </a:cxn>
                  <a:cxn ang="0">
                    <a:pos x="296" y="0"/>
                  </a:cxn>
                  <a:cxn ang="0">
                    <a:pos x="296" y="6"/>
                  </a:cxn>
                </a:cxnLst>
                <a:rect l="0" t="0" r="r" b="b"/>
                <a:pathLst>
                  <a:path w="296" h="102">
                    <a:moveTo>
                      <a:pt x="296" y="6"/>
                    </a:moveTo>
                    <a:lnTo>
                      <a:pt x="2" y="102"/>
                    </a:lnTo>
                    <a:lnTo>
                      <a:pt x="0" y="100"/>
                    </a:lnTo>
                    <a:lnTo>
                      <a:pt x="0" y="98"/>
                    </a:lnTo>
                    <a:lnTo>
                      <a:pt x="296" y="0"/>
                    </a:lnTo>
                    <a:lnTo>
                      <a:pt x="296" y="6"/>
                    </a:lnTo>
                    <a:close/>
                  </a:path>
                </a:pathLst>
              </a:custGeom>
              <a:solidFill>
                <a:srgbClr val="F5C600"/>
              </a:solidFill>
              <a:ln w="9525">
                <a:noFill/>
                <a:round/>
                <a:headEnd/>
                <a:tailEnd/>
              </a:ln>
            </p:spPr>
            <p:txBody>
              <a:bodyPr/>
              <a:lstStyle/>
              <a:p>
                <a:endParaRPr lang="pt-BR"/>
              </a:p>
            </p:txBody>
          </p:sp>
          <p:sp>
            <p:nvSpPr>
              <p:cNvPr id="357029" name="Freeform 677"/>
              <p:cNvSpPr>
                <a:spLocks/>
              </p:cNvSpPr>
              <p:nvPr/>
            </p:nvSpPr>
            <p:spPr bwMode="auto">
              <a:xfrm>
                <a:off x="1868" y="2903"/>
                <a:ext cx="298" cy="102"/>
              </a:xfrm>
              <a:custGeom>
                <a:avLst/>
                <a:gdLst/>
                <a:ahLst/>
                <a:cxnLst>
                  <a:cxn ang="0">
                    <a:pos x="298" y="6"/>
                  </a:cxn>
                  <a:cxn ang="0">
                    <a:pos x="2" y="102"/>
                  </a:cxn>
                  <a:cxn ang="0">
                    <a:pos x="2" y="100"/>
                  </a:cxn>
                  <a:cxn ang="0">
                    <a:pos x="0" y="98"/>
                  </a:cxn>
                  <a:cxn ang="0">
                    <a:pos x="298" y="0"/>
                  </a:cxn>
                  <a:cxn ang="0">
                    <a:pos x="298" y="6"/>
                  </a:cxn>
                </a:cxnLst>
                <a:rect l="0" t="0" r="r" b="b"/>
                <a:pathLst>
                  <a:path w="298" h="102">
                    <a:moveTo>
                      <a:pt x="298" y="6"/>
                    </a:moveTo>
                    <a:lnTo>
                      <a:pt x="2" y="102"/>
                    </a:lnTo>
                    <a:lnTo>
                      <a:pt x="2" y="100"/>
                    </a:lnTo>
                    <a:lnTo>
                      <a:pt x="0" y="98"/>
                    </a:lnTo>
                    <a:lnTo>
                      <a:pt x="298" y="0"/>
                    </a:lnTo>
                    <a:lnTo>
                      <a:pt x="298" y="6"/>
                    </a:lnTo>
                    <a:close/>
                  </a:path>
                </a:pathLst>
              </a:custGeom>
              <a:solidFill>
                <a:srgbClr val="F5C500"/>
              </a:solidFill>
              <a:ln w="9525">
                <a:noFill/>
                <a:round/>
                <a:headEnd/>
                <a:tailEnd/>
              </a:ln>
            </p:spPr>
            <p:txBody>
              <a:bodyPr/>
              <a:lstStyle/>
              <a:p>
                <a:endParaRPr lang="pt-BR"/>
              </a:p>
            </p:txBody>
          </p:sp>
          <p:sp>
            <p:nvSpPr>
              <p:cNvPr id="357030" name="Freeform 678"/>
              <p:cNvSpPr>
                <a:spLocks/>
              </p:cNvSpPr>
              <p:nvPr/>
            </p:nvSpPr>
            <p:spPr bwMode="auto">
              <a:xfrm>
                <a:off x="1867" y="2901"/>
                <a:ext cx="299" cy="102"/>
              </a:xfrm>
              <a:custGeom>
                <a:avLst/>
                <a:gdLst/>
                <a:ahLst/>
                <a:cxnLst>
                  <a:cxn ang="0">
                    <a:pos x="299" y="4"/>
                  </a:cxn>
                  <a:cxn ang="0">
                    <a:pos x="3" y="102"/>
                  </a:cxn>
                  <a:cxn ang="0">
                    <a:pos x="1" y="100"/>
                  </a:cxn>
                  <a:cxn ang="0">
                    <a:pos x="0" y="98"/>
                  </a:cxn>
                  <a:cxn ang="0">
                    <a:pos x="299" y="0"/>
                  </a:cxn>
                  <a:cxn ang="0">
                    <a:pos x="299" y="4"/>
                  </a:cxn>
                </a:cxnLst>
                <a:rect l="0" t="0" r="r" b="b"/>
                <a:pathLst>
                  <a:path w="299" h="102">
                    <a:moveTo>
                      <a:pt x="299" y="4"/>
                    </a:moveTo>
                    <a:lnTo>
                      <a:pt x="3" y="102"/>
                    </a:lnTo>
                    <a:lnTo>
                      <a:pt x="1" y="100"/>
                    </a:lnTo>
                    <a:lnTo>
                      <a:pt x="0" y="98"/>
                    </a:lnTo>
                    <a:lnTo>
                      <a:pt x="299" y="0"/>
                    </a:lnTo>
                    <a:lnTo>
                      <a:pt x="299" y="4"/>
                    </a:lnTo>
                    <a:close/>
                  </a:path>
                </a:pathLst>
              </a:custGeom>
              <a:solidFill>
                <a:srgbClr val="F5C400"/>
              </a:solidFill>
              <a:ln w="9525">
                <a:noFill/>
                <a:round/>
                <a:headEnd/>
                <a:tailEnd/>
              </a:ln>
            </p:spPr>
            <p:txBody>
              <a:bodyPr/>
              <a:lstStyle/>
              <a:p>
                <a:endParaRPr lang="pt-BR"/>
              </a:p>
            </p:txBody>
          </p:sp>
          <p:sp>
            <p:nvSpPr>
              <p:cNvPr id="357031" name="Freeform 679"/>
              <p:cNvSpPr>
                <a:spLocks/>
              </p:cNvSpPr>
              <p:nvPr/>
            </p:nvSpPr>
            <p:spPr bwMode="auto">
              <a:xfrm>
                <a:off x="1865" y="2897"/>
                <a:ext cx="301" cy="104"/>
              </a:xfrm>
              <a:custGeom>
                <a:avLst/>
                <a:gdLst/>
                <a:ahLst/>
                <a:cxnLst>
                  <a:cxn ang="0">
                    <a:pos x="301" y="6"/>
                  </a:cxn>
                  <a:cxn ang="0">
                    <a:pos x="3" y="104"/>
                  </a:cxn>
                  <a:cxn ang="0">
                    <a:pos x="2" y="102"/>
                  </a:cxn>
                  <a:cxn ang="0">
                    <a:pos x="0" y="100"/>
                  </a:cxn>
                  <a:cxn ang="0">
                    <a:pos x="301" y="0"/>
                  </a:cxn>
                  <a:cxn ang="0">
                    <a:pos x="301" y="6"/>
                  </a:cxn>
                </a:cxnLst>
                <a:rect l="0" t="0" r="r" b="b"/>
                <a:pathLst>
                  <a:path w="301" h="104">
                    <a:moveTo>
                      <a:pt x="301" y="6"/>
                    </a:moveTo>
                    <a:lnTo>
                      <a:pt x="3" y="104"/>
                    </a:lnTo>
                    <a:lnTo>
                      <a:pt x="2" y="102"/>
                    </a:lnTo>
                    <a:lnTo>
                      <a:pt x="0" y="100"/>
                    </a:lnTo>
                    <a:lnTo>
                      <a:pt x="301" y="0"/>
                    </a:lnTo>
                    <a:lnTo>
                      <a:pt x="301" y="6"/>
                    </a:lnTo>
                    <a:close/>
                  </a:path>
                </a:pathLst>
              </a:custGeom>
              <a:solidFill>
                <a:srgbClr val="F4C200"/>
              </a:solidFill>
              <a:ln w="9525">
                <a:noFill/>
                <a:round/>
                <a:headEnd/>
                <a:tailEnd/>
              </a:ln>
            </p:spPr>
            <p:txBody>
              <a:bodyPr/>
              <a:lstStyle/>
              <a:p>
                <a:endParaRPr lang="pt-BR"/>
              </a:p>
            </p:txBody>
          </p:sp>
          <p:sp>
            <p:nvSpPr>
              <p:cNvPr id="357032" name="Freeform 680"/>
              <p:cNvSpPr>
                <a:spLocks/>
              </p:cNvSpPr>
              <p:nvPr/>
            </p:nvSpPr>
            <p:spPr bwMode="auto">
              <a:xfrm>
                <a:off x="1865" y="2895"/>
                <a:ext cx="301" cy="104"/>
              </a:xfrm>
              <a:custGeom>
                <a:avLst/>
                <a:gdLst/>
                <a:ahLst/>
                <a:cxnLst>
                  <a:cxn ang="0">
                    <a:pos x="301" y="6"/>
                  </a:cxn>
                  <a:cxn ang="0">
                    <a:pos x="2" y="104"/>
                  </a:cxn>
                  <a:cxn ang="0">
                    <a:pos x="0" y="102"/>
                  </a:cxn>
                  <a:cxn ang="0">
                    <a:pos x="0" y="98"/>
                  </a:cxn>
                  <a:cxn ang="0">
                    <a:pos x="301" y="0"/>
                  </a:cxn>
                  <a:cxn ang="0">
                    <a:pos x="301" y="6"/>
                  </a:cxn>
                </a:cxnLst>
                <a:rect l="0" t="0" r="r" b="b"/>
                <a:pathLst>
                  <a:path w="301" h="104">
                    <a:moveTo>
                      <a:pt x="301" y="6"/>
                    </a:moveTo>
                    <a:lnTo>
                      <a:pt x="2" y="104"/>
                    </a:lnTo>
                    <a:lnTo>
                      <a:pt x="0" y="102"/>
                    </a:lnTo>
                    <a:lnTo>
                      <a:pt x="0" y="98"/>
                    </a:lnTo>
                    <a:lnTo>
                      <a:pt x="301" y="0"/>
                    </a:lnTo>
                    <a:lnTo>
                      <a:pt x="301" y="6"/>
                    </a:lnTo>
                    <a:close/>
                  </a:path>
                </a:pathLst>
              </a:custGeom>
              <a:solidFill>
                <a:srgbClr val="F4C102"/>
              </a:solidFill>
              <a:ln w="9525">
                <a:noFill/>
                <a:round/>
                <a:headEnd/>
                <a:tailEnd/>
              </a:ln>
            </p:spPr>
            <p:txBody>
              <a:bodyPr/>
              <a:lstStyle/>
              <a:p>
                <a:endParaRPr lang="pt-BR"/>
              </a:p>
            </p:txBody>
          </p:sp>
          <p:sp>
            <p:nvSpPr>
              <p:cNvPr id="357033" name="Freeform 681"/>
              <p:cNvSpPr>
                <a:spLocks/>
              </p:cNvSpPr>
              <p:nvPr/>
            </p:nvSpPr>
            <p:spPr bwMode="auto">
              <a:xfrm>
                <a:off x="1863" y="2893"/>
                <a:ext cx="303" cy="104"/>
              </a:xfrm>
              <a:custGeom>
                <a:avLst/>
                <a:gdLst/>
                <a:ahLst/>
                <a:cxnLst>
                  <a:cxn ang="0">
                    <a:pos x="303" y="4"/>
                  </a:cxn>
                  <a:cxn ang="0">
                    <a:pos x="2" y="104"/>
                  </a:cxn>
                  <a:cxn ang="0">
                    <a:pos x="2" y="100"/>
                  </a:cxn>
                  <a:cxn ang="0">
                    <a:pos x="0" y="98"/>
                  </a:cxn>
                  <a:cxn ang="0">
                    <a:pos x="303" y="0"/>
                  </a:cxn>
                  <a:cxn ang="0">
                    <a:pos x="303" y="4"/>
                  </a:cxn>
                </a:cxnLst>
                <a:rect l="0" t="0" r="r" b="b"/>
                <a:pathLst>
                  <a:path w="303" h="104">
                    <a:moveTo>
                      <a:pt x="303" y="4"/>
                    </a:moveTo>
                    <a:lnTo>
                      <a:pt x="2" y="104"/>
                    </a:lnTo>
                    <a:lnTo>
                      <a:pt x="2" y="100"/>
                    </a:lnTo>
                    <a:lnTo>
                      <a:pt x="0" y="98"/>
                    </a:lnTo>
                    <a:lnTo>
                      <a:pt x="303" y="0"/>
                    </a:lnTo>
                    <a:lnTo>
                      <a:pt x="303" y="4"/>
                    </a:lnTo>
                    <a:close/>
                  </a:path>
                </a:pathLst>
              </a:custGeom>
              <a:solidFill>
                <a:srgbClr val="F4C007"/>
              </a:solidFill>
              <a:ln w="9525">
                <a:noFill/>
                <a:round/>
                <a:headEnd/>
                <a:tailEnd/>
              </a:ln>
            </p:spPr>
            <p:txBody>
              <a:bodyPr/>
              <a:lstStyle/>
              <a:p>
                <a:endParaRPr lang="pt-BR"/>
              </a:p>
            </p:txBody>
          </p:sp>
          <p:sp>
            <p:nvSpPr>
              <p:cNvPr id="357034" name="Freeform 682"/>
              <p:cNvSpPr>
                <a:spLocks/>
              </p:cNvSpPr>
              <p:nvPr/>
            </p:nvSpPr>
            <p:spPr bwMode="auto">
              <a:xfrm>
                <a:off x="1861" y="2890"/>
                <a:ext cx="305" cy="103"/>
              </a:xfrm>
              <a:custGeom>
                <a:avLst/>
                <a:gdLst/>
                <a:ahLst/>
                <a:cxnLst>
                  <a:cxn ang="0">
                    <a:pos x="305" y="5"/>
                  </a:cxn>
                  <a:cxn ang="0">
                    <a:pos x="4" y="103"/>
                  </a:cxn>
                  <a:cxn ang="0">
                    <a:pos x="2" y="101"/>
                  </a:cxn>
                  <a:cxn ang="0">
                    <a:pos x="0" y="99"/>
                  </a:cxn>
                  <a:cxn ang="0">
                    <a:pos x="305" y="0"/>
                  </a:cxn>
                  <a:cxn ang="0">
                    <a:pos x="305" y="5"/>
                  </a:cxn>
                </a:cxnLst>
                <a:rect l="0" t="0" r="r" b="b"/>
                <a:pathLst>
                  <a:path w="305" h="103">
                    <a:moveTo>
                      <a:pt x="305" y="5"/>
                    </a:moveTo>
                    <a:lnTo>
                      <a:pt x="4" y="103"/>
                    </a:lnTo>
                    <a:lnTo>
                      <a:pt x="2" y="101"/>
                    </a:lnTo>
                    <a:lnTo>
                      <a:pt x="0" y="99"/>
                    </a:lnTo>
                    <a:lnTo>
                      <a:pt x="305" y="0"/>
                    </a:lnTo>
                    <a:lnTo>
                      <a:pt x="305" y="5"/>
                    </a:lnTo>
                    <a:close/>
                  </a:path>
                </a:pathLst>
              </a:custGeom>
              <a:solidFill>
                <a:srgbClr val="F4BF0A"/>
              </a:solidFill>
              <a:ln w="9525">
                <a:noFill/>
                <a:round/>
                <a:headEnd/>
                <a:tailEnd/>
              </a:ln>
            </p:spPr>
            <p:txBody>
              <a:bodyPr/>
              <a:lstStyle/>
              <a:p>
                <a:endParaRPr lang="pt-BR"/>
              </a:p>
            </p:txBody>
          </p:sp>
          <p:sp>
            <p:nvSpPr>
              <p:cNvPr id="357035" name="Freeform 683"/>
              <p:cNvSpPr>
                <a:spLocks/>
              </p:cNvSpPr>
              <p:nvPr/>
            </p:nvSpPr>
            <p:spPr bwMode="auto">
              <a:xfrm>
                <a:off x="1861" y="2888"/>
                <a:ext cx="305" cy="103"/>
              </a:xfrm>
              <a:custGeom>
                <a:avLst/>
                <a:gdLst/>
                <a:ahLst/>
                <a:cxnLst>
                  <a:cxn ang="0">
                    <a:pos x="305" y="5"/>
                  </a:cxn>
                  <a:cxn ang="0">
                    <a:pos x="2" y="103"/>
                  </a:cxn>
                  <a:cxn ang="0">
                    <a:pos x="0" y="101"/>
                  </a:cxn>
                  <a:cxn ang="0">
                    <a:pos x="0" y="99"/>
                  </a:cxn>
                  <a:cxn ang="0">
                    <a:pos x="305" y="0"/>
                  </a:cxn>
                  <a:cxn ang="0">
                    <a:pos x="305" y="5"/>
                  </a:cxn>
                </a:cxnLst>
                <a:rect l="0" t="0" r="r" b="b"/>
                <a:pathLst>
                  <a:path w="305" h="103">
                    <a:moveTo>
                      <a:pt x="305" y="5"/>
                    </a:moveTo>
                    <a:lnTo>
                      <a:pt x="2" y="103"/>
                    </a:lnTo>
                    <a:lnTo>
                      <a:pt x="0" y="101"/>
                    </a:lnTo>
                    <a:lnTo>
                      <a:pt x="0" y="99"/>
                    </a:lnTo>
                    <a:lnTo>
                      <a:pt x="305" y="0"/>
                    </a:lnTo>
                    <a:lnTo>
                      <a:pt x="305" y="5"/>
                    </a:lnTo>
                    <a:close/>
                  </a:path>
                </a:pathLst>
              </a:custGeom>
              <a:solidFill>
                <a:srgbClr val="F3BD12"/>
              </a:solidFill>
              <a:ln w="9525">
                <a:noFill/>
                <a:round/>
                <a:headEnd/>
                <a:tailEnd/>
              </a:ln>
            </p:spPr>
            <p:txBody>
              <a:bodyPr/>
              <a:lstStyle/>
              <a:p>
                <a:endParaRPr lang="pt-BR"/>
              </a:p>
            </p:txBody>
          </p:sp>
          <p:sp>
            <p:nvSpPr>
              <p:cNvPr id="357036" name="Freeform 684"/>
              <p:cNvSpPr>
                <a:spLocks/>
              </p:cNvSpPr>
              <p:nvPr/>
            </p:nvSpPr>
            <p:spPr bwMode="auto">
              <a:xfrm>
                <a:off x="1859" y="2886"/>
                <a:ext cx="307" cy="103"/>
              </a:xfrm>
              <a:custGeom>
                <a:avLst/>
                <a:gdLst/>
                <a:ahLst/>
                <a:cxnLst>
                  <a:cxn ang="0">
                    <a:pos x="307" y="4"/>
                  </a:cxn>
                  <a:cxn ang="0">
                    <a:pos x="2" y="103"/>
                  </a:cxn>
                  <a:cxn ang="0">
                    <a:pos x="2" y="101"/>
                  </a:cxn>
                  <a:cxn ang="0">
                    <a:pos x="0" y="100"/>
                  </a:cxn>
                  <a:cxn ang="0">
                    <a:pos x="307" y="0"/>
                  </a:cxn>
                  <a:cxn ang="0">
                    <a:pos x="307" y="4"/>
                  </a:cxn>
                </a:cxnLst>
                <a:rect l="0" t="0" r="r" b="b"/>
                <a:pathLst>
                  <a:path w="307" h="103">
                    <a:moveTo>
                      <a:pt x="307" y="4"/>
                    </a:moveTo>
                    <a:lnTo>
                      <a:pt x="2" y="103"/>
                    </a:lnTo>
                    <a:lnTo>
                      <a:pt x="2" y="101"/>
                    </a:lnTo>
                    <a:lnTo>
                      <a:pt x="0" y="100"/>
                    </a:lnTo>
                    <a:lnTo>
                      <a:pt x="307" y="0"/>
                    </a:lnTo>
                    <a:lnTo>
                      <a:pt x="307" y="4"/>
                    </a:lnTo>
                    <a:close/>
                  </a:path>
                </a:pathLst>
              </a:custGeom>
              <a:solidFill>
                <a:srgbClr val="F3BC13"/>
              </a:solidFill>
              <a:ln w="9525">
                <a:noFill/>
                <a:round/>
                <a:headEnd/>
                <a:tailEnd/>
              </a:ln>
            </p:spPr>
            <p:txBody>
              <a:bodyPr/>
              <a:lstStyle/>
              <a:p>
                <a:endParaRPr lang="pt-BR"/>
              </a:p>
            </p:txBody>
          </p:sp>
          <p:sp>
            <p:nvSpPr>
              <p:cNvPr id="357037" name="Freeform 685"/>
              <p:cNvSpPr>
                <a:spLocks/>
              </p:cNvSpPr>
              <p:nvPr/>
            </p:nvSpPr>
            <p:spPr bwMode="auto">
              <a:xfrm>
                <a:off x="1857" y="2882"/>
                <a:ext cx="309" cy="105"/>
              </a:xfrm>
              <a:custGeom>
                <a:avLst/>
                <a:gdLst/>
                <a:ahLst/>
                <a:cxnLst>
                  <a:cxn ang="0">
                    <a:pos x="309" y="6"/>
                  </a:cxn>
                  <a:cxn ang="0">
                    <a:pos x="4" y="105"/>
                  </a:cxn>
                  <a:cxn ang="0">
                    <a:pos x="2" y="104"/>
                  </a:cxn>
                  <a:cxn ang="0">
                    <a:pos x="0" y="102"/>
                  </a:cxn>
                  <a:cxn ang="0">
                    <a:pos x="309" y="0"/>
                  </a:cxn>
                  <a:cxn ang="0">
                    <a:pos x="309" y="6"/>
                  </a:cxn>
                </a:cxnLst>
                <a:rect l="0" t="0" r="r" b="b"/>
                <a:pathLst>
                  <a:path w="309" h="105">
                    <a:moveTo>
                      <a:pt x="309" y="6"/>
                    </a:moveTo>
                    <a:lnTo>
                      <a:pt x="4" y="105"/>
                    </a:lnTo>
                    <a:lnTo>
                      <a:pt x="2" y="104"/>
                    </a:lnTo>
                    <a:lnTo>
                      <a:pt x="0" y="102"/>
                    </a:lnTo>
                    <a:lnTo>
                      <a:pt x="309" y="0"/>
                    </a:lnTo>
                    <a:lnTo>
                      <a:pt x="309" y="6"/>
                    </a:lnTo>
                    <a:close/>
                  </a:path>
                </a:pathLst>
              </a:custGeom>
              <a:solidFill>
                <a:srgbClr val="F3BB16"/>
              </a:solidFill>
              <a:ln w="9525">
                <a:noFill/>
                <a:round/>
                <a:headEnd/>
                <a:tailEnd/>
              </a:ln>
            </p:spPr>
            <p:txBody>
              <a:bodyPr/>
              <a:lstStyle/>
              <a:p>
                <a:endParaRPr lang="pt-BR"/>
              </a:p>
            </p:txBody>
          </p:sp>
          <p:sp>
            <p:nvSpPr>
              <p:cNvPr id="357038" name="Freeform 686"/>
              <p:cNvSpPr>
                <a:spLocks/>
              </p:cNvSpPr>
              <p:nvPr/>
            </p:nvSpPr>
            <p:spPr bwMode="auto">
              <a:xfrm>
                <a:off x="1855" y="2880"/>
                <a:ext cx="311" cy="106"/>
              </a:xfrm>
              <a:custGeom>
                <a:avLst/>
                <a:gdLst/>
                <a:ahLst/>
                <a:cxnLst>
                  <a:cxn ang="0">
                    <a:pos x="311" y="6"/>
                  </a:cxn>
                  <a:cxn ang="0">
                    <a:pos x="4" y="106"/>
                  </a:cxn>
                  <a:cxn ang="0">
                    <a:pos x="2" y="104"/>
                  </a:cxn>
                  <a:cxn ang="0">
                    <a:pos x="0" y="102"/>
                  </a:cxn>
                  <a:cxn ang="0">
                    <a:pos x="311" y="0"/>
                  </a:cxn>
                  <a:cxn ang="0">
                    <a:pos x="311" y="6"/>
                  </a:cxn>
                </a:cxnLst>
                <a:rect l="0" t="0" r="r" b="b"/>
                <a:pathLst>
                  <a:path w="311" h="106">
                    <a:moveTo>
                      <a:pt x="311" y="6"/>
                    </a:moveTo>
                    <a:lnTo>
                      <a:pt x="4" y="106"/>
                    </a:lnTo>
                    <a:lnTo>
                      <a:pt x="2" y="104"/>
                    </a:lnTo>
                    <a:lnTo>
                      <a:pt x="0" y="102"/>
                    </a:lnTo>
                    <a:lnTo>
                      <a:pt x="311" y="0"/>
                    </a:lnTo>
                    <a:lnTo>
                      <a:pt x="311" y="6"/>
                    </a:lnTo>
                    <a:close/>
                  </a:path>
                </a:pathLst>
              </a:custGeom>
              <a:solidFill>
                <a:srgbClr val="F3BA19"/>
              </a:solidFill>
              <a:ln w="9525">
                <a:noFill/>
                <a:round/>
                <a:headEnd/>
                <a:tailEnd/>
              </a:ln>
            </p:spPr>
            <p:txBody>
              <a:bodyPr/>
              <a:lstStyle/>
              <a:p>
                <a:endParaRPr lang="pt-BR"/>
              </a:p>
            </p:txBody>
          </p:sp>
          <p:sp>
            <p:nvSpPr>
              <p:cNvPr id="357039" name="Freeform 687"/>
              <p:cNvSpPr>
                <a:spLocks/>
              </p:cNvSpPr>
              <p:nvPr/>
            </p:nvSpPr>
            <p:spPr bwMode="auto">
              <a:xfrm>
                <a:off x="1855" y="2878"/>
                <a:ext cx="311" cy="106"/>
              </a:xfrm>
              <a:custGeom>
                <a:avLst/>
                <a:gdLst/>
                <a:ahLst/>
                <a:cxnLst>
                  <a:cxn ang="0">
                    <a:pos x="311" y="4"/>
                  </a:cxn>
                  <a:cxn ang="0">
                    <a:pos x="2" y="106"/>
                  </a:cxn>
                  <a:cxn ang="0">
                    <a:pos x="0" y="104"/>
                  </a:cxn>
                  <a:cxn ang="0">
                    <a:pos x="0" y="102"/>
                  </a:cxn>
                  <a:cxn ang="0">
                    <a:pos x="311" y="0"/>
                  </a:cxn>
                  <a:cxn ang="0">
                    <a:pos x="311" y="4"/>
                  </a:cxn>
                </a:cxnLst>
                <a:rect l="0" t="0" r="r" b="b"/>
                <a:pathLst>
                  <a:path w="311" h="106">
                    <a:moveTo>
                      <a:pt x="311" y="4"/>
                    </a:moveTo>
                    <a:lnTo>
                      <a:pt x="2" y="106"/>
                    </a:lnTo>
                    <a:lnTo>
                      <a:pt x="0" y="104"/>
                    </a:lnTo>
                    <a:lnTo>
                      <a:pt x="0" y="102"/>
                    </a:lnTo>
                    <a:lnTo>
                      <a:pt x="311" y="0"/>
                    </a:lnTo>
                    <a:lnTo>
                      <a:pt x="311" y="4"/>
                    </a:lnTo>
                    <a:close/>
                  </a:path>
                </a:pathLst>
              </a:custGeom>
              <a:solidFill>
                <a:srgbClr val="F2B81C"/>
              </a:solidFill>
              <a:ln w="9525">
                <a:noFill/>
                <a:round/>
                <a:headEnd/>
                <a:tailEnd/>
              </a:ln>
            </p:spPr>
            <p:txBody>
              <a:bodyPr/>
              <a:lstStyle/>
              <a:p>
                <a:endParaRPr lang="pt-BR"/>
              </a:p>
            </p:txBody>
          </p:sp>
          <p:sp>
            <p:nvSpPr>
              <p:cNvPr id="357040" name="Freeform 688"/>
              <p:cNvSpPr>
                <a:spLocks/>
              </p:cNvSpPr>
              <p:nvPr/>
            </p:nvSpPr>
            <p:spPr bwMode="auto">
              <a:xfrm>
                <a:off x="1853" y="2874"/>
                <a:ext cx="313" cy="108"/>
              </a:xfrm>
              <a:custGeom>
                <a:avLst/>
                <a:gdLst/>
                <a:ahLst/>
                <a:cxnLst>
                  <a:cxn ang="0">
                    <a:pos x="313" y="6"/>
                  </a:cxn>
                  <a:cxn ang="0">
                    <a:pos x="2" y="108"/>
                  </a:cxn>
                  <a:cxn ang="0">
                    <a:pos x="2" y="106"/>
                  </a:cxn>
                  <a:cxn ang="0">
                    <a:pos x="0" y="104"/>
                  </a:cxn>
                  <a:cxn ang="0">
                    <a:pos x="313" y="0"/>
                  </a:cxn>
                  <a:cxn ang="0">
                    <a:pos x="313" y="6"/>
                  </a:cxn>
                </a:cxnLst>
                <a:rect l="0" t="0" r="r" b="b"/>
                <a:pathLst>
                  <a:path w="313" h="108">
                    <a:moveTo>
                      <a:pt x="313" y="6"/>
                    </a:moveTo>
                    <a:lnTo>
                      <a:pt x="2" y="108"/>
                    </a:lnTo>
                    <a:lnTo>
                      <a:pt x="2" y="106"/>
                    </a:lnTo>
                    <a:lnTo>
                      <a:pt x="0" y="104"/>
                    </a:lnTo>
                    <a:lnTo>
                      <a:pt x="313" y="0"/>
                    </a:lnTo>
                    <a:lnTo>
                      <a:pt x="313" y="6"/>
                    </a:lnTo>
                    <a:close/>
                  </a:path>
                </a:pathLst>
              </a:custGeom>
              <a:solidFill>
                <a:srgbClr val="F2B81E"/>
              </a:solidFill>
              <a:ln w="9525">
                <a:noFill/>
                <a:round/>
                <a:headEnd/>
                <a:tailEnd/>
              </a:ln>
            </p:spPr>
            <p:txBody>
              <a:bodyPr/>
              <a:lstStyle/>
              <a:p>
                <a:endParaRPr lang="pt-BR"/>
              </a:p>
            </p:txBody>
          </p:sp>
          <p:sp>
            <p:nvSpPr>
              <p:cNvPr id="357041" name="Freeform 689"/>
              <p:cNvSpPr>
                <a:spLocks/>
              </p:cNvSpPr>
              <p:nvPr/>
            </p:nvSpPr>
            <p:spPr bwMode="auto">
              <a:xfrm>
                <a:off x="1851" y="2872"/>
                <a:ext cx="315" cy="108"/>
              </a:xfrm>
              <a:custGeom>
                <a:avLst/>
                <a:gdLst/>
                <a:ahLst/>
                <a:cxnLst>
                  <a:cxn ang="0">
                    <a:pos x="315" y="6"/>
                  </a:cxn>
                  <a:cxn ang="0">
                    <a:pos x="4" y="108"/>
                  </a:cxn>
                  <a:cxn ang="0">
                    <a:pos x="2" y="106"/>
                  </a:cxn>
                  <a:cxn ang="0">
                    <a:pos x="0" y="102"/>
                  </a:cxn>
                  <a:cxn ang="0">
                    <a:pos x="315" y="0"/>
                  </a:cxn>
                  <a:cxn ang="0">
                    <a:pos x="315" y="6"/>
                  </a:cxn>
                </a:cxnLst>
                <a:rect l="0" t="0" r="r" b="b"/>
                <a:pathLst>
                  <a:path w="315" h="108">
                    <a:moveTo>
                      <a:pt x="315" y="6"/>
                    </a:moveTo>
                    <a:lnTo>
                      <a:pt x="4" y="108"/>
                    </a:lnTo>
                    <a:lnTo>
                      <a:pt x="2" y="106"/>
                    </a:lnTo>
                    <a:lnTo>
                      <a:pt x="0" y="102"/>
                    </a:lnTo>
                    <a:lnTo>
                      <a:pt x="315" y="0"/>
                    </a:lnTo>
                    <a:lnTo>
                      <a:pt x="315" y="6"/>
                    </a:lnTo>
                    <a:close/>
                  </a:path>
                </a:pathLst>
              </a:custGeom>
              <a:solidFill>
                <a:srgbClr val="F2B61F"/>
              </a:solidFill>
              <a:ln w="9525">
                <a:noFill/>
                <a:round/>
                <a:headEnd/>
                <a:tailEnd/>
              </a:ln>
            </p:spPr>
            <p:txBody>
              <a:bodyPr/>
              <a:lstStyle/>
              <a:p>
                <a:endParaRPr lang="pt-BR"/>
              </a:p>
            </p:txBody>
          </p:sp>
          <p:sp>
            <p:nvSpPr>
              <p:cNvPr id="357042" name="Freeform 690"/>
              <p:cNvSpPr>
                <a:spLocks/>
              </p:cNvSpPr>
              <p:nvPr/>
            </p:nvSpPr>
            <p:spPr bwMode="auto">
              <a:xfrm>
                <a:off x="1851" y="2870"/>
                <a:ext cx="315" cy="108"/>
              </a:xfrm>
              <a:custGeom>
                <a:avLst/>
                <a:gdLst/>
                <a:ahLst/>
                <a:cxnLst>
                  <a:cxn ang="0">
                    <a:pos x="315" y="4"/>
                  </a:cxn>
                  <a:cxn ang="0">
                    <a:pos x="2" y="108"/>
                  </a:cxn>
                  <a:cxn ang="0">
                    <a:pos x="0" y="104"/>
                  </a:cxn>
                  <a:cxn ang="0">
                    <a:pos x="0" y="102"/>
                  </a:cxn>
                  <a:cxn ang="0">
                    <a:pos x="315" y="0"/>
                  </a:cxn>
                  <a:cxn ang="0">
                    <a:pos x="315" y="4"/>
                  </a:cxn>
                </a:cxnLst>
                <a:rect l="0" t="0" r="r" b="b"/>
                <a:pathLst>
                  <a:path w="315" h="108">
                    <a:moveTo>
                      <a:pt x="315" y="4"/>
                    </a:moveTo>
                    <a:lnTo>
                      <a:pt x="2" y="108"/>
                    </a:lnTo>
                    <a:lnTo>
                      <a:pt x="0" y="104"/>
                    </a:lnTo>
                    <a:lnTo>
                      <a:pt x="0" y="102"/>
                    </a:lnTo>
                    <a:lnTo>
                      <a:pt x="315" y="0"/>
                    </a:lnTo>
                    <a:lnTo>
                      <a:pt x="315" y="4"/>
                    </a:lnTo>
                    <a:close/>
                  </a:path>
                </a:pathLst>
              </a:custGeom>
              <a:solidFill>
                <a:srgbClr val="F2B621"/>
              </a:solidFill>
              <a:ln w="9525">
                <a:noFill/>
                <a:round/>
                <a:headEnd/>
                <a:tailEnd/>
              </a:ln>
            </p:spPr>
            <p:txBody>
              <a:bodyPr/>
              <a:lstStyle/>
              <a:p>
                <a:endParaRPr lang="pt-BR"/>
              </a:p>
            </p:txBody>
          </p:sp>
          <p:sp>
            <p:nvSpPr>
              <p:cNvPr id="357043" name="Freeform 691"/>
              <p:cNvSpPr>
                <a:spLocks/>
              </p:cNvSpPr>
              <p:nvPr/>
            </p:nvSpPr>
            <p:spPr bwMode="auto">
              <a:xfrm>
                <a:off x="1849" y="2867"/>
                <a:ext cx="317" cy="107"/>
              </a:xfrm>
              <a:custGeom>
                <a:avLst/>
                <a:gdLst/>
                <a:ahLst/>
                <a:cxnLst>
                  <a:cxn ang="0">
                    <a:pos x="317" y="5"/>
                  </a:cxn>
                  <a:cxn ang="0">
                    <a:pos x="2" y="107"/>
                  </a:cxn>
                  <a:cxn ang="0">
                    <a:pos x="2" y="105"/>
                  </a:cxn>
                  <a:cxn ang="0">
                    <a:pos x="0" y="103"/>
                  </a:cxn>
                  <a:cxn ang="0">
                    <a:pos x="317" y="0"/>
                  </a:cxn>
                  <a:cxn ang="0">
                    <a:pos x="317" y="5"/>
                  </a:cxn>
                </a:cxnLst>
                <a:rect l="0" t="0" r="r" b="b"/>
                <a:pathLst>
                  <a:path w="317" h="107">
                    <a:moveTo>
                      <a:pt x="317" y="5"/>
                    </a:moveTo>
                    <a:lnTo>
                      <a:pt x="2" y="107"/>
                    </a:lnTo>
                    <a:lnTo>
                      <a:pt x="2" y="105"/>
                    </a:lnTo>
                    <a:lnTo>
                      <a:pt x="0" y="103"/>
                    </a:lnTo>
                    <a:lnTo>
                      <a:pt x="317" y="0"/>
                    </a:lnTo>
                    <a:lnTo>
                      <a:pt x="317" y="5"/>
                    </a:lnTo>
                    <a:close/>
                  </a:path>
                </a:pathLst>
              </a:custGeom>
              <a:solidFill>
                <a:srgbClr val="F2B425"/>
              </a:solidFill>
              <a:ln w="9525">
                <a:noFill/>
                <a:round/>
                <a:headEnd/>
                <a:tailEnd/>
              </a:ln>
            </p:spPr>
            <p:txBody>
              <a:bodyPr/>
              <a:lstStyle/>
              <a:p>
                <a:endParaRPr lang="pt-BR"/>
              </a:p>
            </p:txBody>
          </p:sp>
          <p:sp>
            <p:nvSpPr>
              <p:cNvPr id="357044" name="Freeform 692"/>
              <p:cNvSpPr>
                <a:spLocks/>
              </p:cNvSpPr>
              <p:nvPr/>
            </p:nvSpPr>
            <p:spPr bwMode="auto">
              <a:xfrm>
                <a:off x="1847" y="2865"/>
                <a:ext cx="319" cy="107"/>
              </a:xfrm>
              <a:custGeom>
                <a:avLst/>
                <a:gdLst/>
                <a:ahLst/>
                <a:cxnLst>
                  <a:cxn ang="0">
                    <a:pos x="319" y="5"/>
                  </a:cxn>
                  <a:cxn ang="0">
                    <a:pos x="4" y="107"/>
                  </a:cxn>
                  <a:cxn ang="0">
                    <a:pos x="2" y="105"/>
                  </a:cxn>
                  <a:cxn ang="0">
                    <a:pos x="0" y="103"/>
                  </a:cxn>
                  <a:cxn ang="0">
                    <a:pos x="319" y="0"/>
                  </a:cxn>
                  <a:cxn ang="0">
                    <a:pos x="319" y="5"/>
                  </a:cxn>
                </a:cxnLst>
                <a:rect l="0" t="0" r="r" b="b"/>
                <a:pathLst>
                  <a:path w="319" h="107">
                    <a:moveTo>
                      <a:pt x="319" y="5"/>
                    </a:moveTo>
                    <a:lnTo>
                      <a:pt x="4" y="107"/>
                    </a:lnTo>
                    <a:lnTo>
                      <a:pt x="2" y="105"/>
                    </a:lnTo>
                    <a:lnTo>
                      <a:pt x="0" y="103"/>
                    </a:lnTo>
                    <a:lnTo>
                      <a:pt x="319" y="0"/>
                    </a:lnTo>
                    <a:lnTo>
                      <a:pt x="319" y="5"/>
                    </a:lnTo>
                    <a:close/>
                  </a:path>
                </a:pathLst>
              </a:custGeom>
              <a:solidFill>
                <a:srgbClr val="F2B326"/>
              </a:solidFill>
              <a:ln w="9525">
                <a:noFill/>
                <a:round/>
                <a:headEnd/>
                <a:tailEnd/>
              </a:ln>
            </p:spPr>
            <p:txBody>
              <a:bodyPr/>
              <a:lstStyle/>
              <a:p>
                <a:endParaRPr lang="pt-BR"/>
              </a:p>
            </p:txBody>
          </p:sp>
          <p:sp>
            <p:nvSpPr>
              <p:cNvPr id="357045" name="Freeform 693"/>
              <p:cNvSpPr>
                <a:spLocks/>
              </p:cNvSpPr>
              <p:nvPr/>
            </p:nvSpPr>
            <p:spPr bwMode="auto">
              <a:xfrm>
                <a:off x="1847" y="2863"/>
                <a:ext cx="319" cy="107"/>
              </a:xfrm>
              <a:custGeom>
                <a:avLst/>
                <a:gdLst/>
                <a:ahLst/>
                <a:cxnLst>
                  <a:cxn ang="0">
                    <a:pos x="319" y="4"/>
                  </a:cxn>
                  <a:cxn ang="0">
                    <a:pos x="2" y="107"/>
                  </a:cxn>
                  <a:cxn ang="0">
                    <a:pos x="0" y="105"/>
                  </a:cxn>
                  <a:cxn ang="0">
                    <a:pos x="0" y="103"/>
                  </a:cxn>
                  <a:cxn ang="0">
                    <a:pos x="319" y="0"/>
                  </a:cxn>
                  <a:cxn ang="0">
                    <a:pos x="319" y="4"/>
                  </a:cxn>
                </a:cxnLst>
                <a:rect l="0" t="0" r="r" b="b"/>
                <a:pathLst>
                  <a:path w="319" h="107">
                    <a:moveTo>
                      <a:pt x="319" y="4"/>
                    </a:moveTo>
                    <a:lnTo>
                      <a:pt x="2" y="107"/>
                    </a:lnTo>
                    <a:lnTo>
                      <a:pt x="0" y="105"/>
                    </a:lnTo>
                    <a:lnTo>
                      <a:pt x="0" y="103"/>
                    </a:lnTo>
                    <a:lnTo>
                      <a:pt x="319" y="0"/>
                    </a:lnTo>
                    <a:lnTo>
                      <a:pt x="319" y="4"/>
                    </a:lnTo>
                    <a:close/>
                  </a:path>
                </a:pathLst>
              </a:custGeom>
              <a:solidFill>
                <a:srgbClr val="F2B227"/>
              </a:solidFill>
              <a:ln w="9525">
                <a:noFill/>
                <a:round/>
                <a:headEnd/>
                <a:tailEnd/>
              </a:ln>
            </p:spPr>
            <p:txBody>
              <a:bodyPr/>
              <a:lstStyle/>
              <a:p>
                <a:endParaRPr lang="pt-BR"/>
              </a:p>
            </p:txBody>
          </p:sp>
          <p:sp>
            <p:nvSpPr>
              <p:cNvPr id="357046" name="Freeform 694"/>
              <p:cNvSpPr>
                <a:spLocks/>
              </p:cNvSpPr>
              <p:nvPr/>
            </p:nvSpPr>
            <p:spPr bwMode="auto">
              <a:xfrm>
                <a:off x="1845" y="2859"/>
                <a:ext cx="321" cy="109"/>
              </a:xfrm>
              <a:custGeom>
                <a:avLst/>
                <a:gdLst/>
                <a:ahLst/>
                <a:cxnLst>
                  <a:cxn ang="0">
                    <a:pos x="321" y="6"/>
                  </a:cxn>
                  <a:cxn ang="0">
                    <a:pos x="2" y="109"/>
                  </a:cxn>
                  <a:cxn ang="0">
                    <a:pos x="2" y="107"/>
                  </a:cxn>
                  <a:cxn ang="0">
                    <a:pos x="0" y="105"/>
                  </a:cxn>
                  <a:cxn ang="0">
                    <a:pos x="321" y="0"/>
                  </a:cxn>
                  <a:cxn ang="0">
                    <a:pos x="321" y="6"/>
                  </a:cxn>
                </a:cxnLst>
                <a:rect l="0" t="0" r="r" b="b"/>
                <a:pathLst>
                  <a:path w="321" h="109">
                    <a:moveTo>
                      <a:pt x="321" y="6"/>
                    </a:moveTo>
                    <a:lnTo>
                      <a:pt x="2" y="109"/>
                    </a:lnTo>
                    <a:lnTo>
                      <a:pt x="2" y="107"/>
                    </a:lnTo>
                    <a:lnTo>
                      <a:pt x="0" y="105"/>
                    </a:lnTo>
                    <a:lnTo>
                      <a:pt x="321" y="0"/>
                    </a:lnTo>
                    <a:lnTo>
                      <a:pt x="321" y="6"/>
                    </a:lnTo>
                    <a:close/>
                  </a:path>
                </a:pathLst>
              </a:custGeom>
              <a:solidFill>
                <a:srgbClr val="F1B129"/>
              </a:solidFill>
              <a:ln w="9525">
                <a:noFill/>
                <a:round/>
                <a:headEnd/>
                <a:tailEnd/>
              </a:ln>
            </p:spPr>
            <p:txBody>
              <a:bodyPr/>
              <a:lstStyle/>
              <a:p>
                <a:endParaRPr lang="pt-BR"/>
              </a:p>
            </p:txBody>
          </p:sp>
          <p:sp>
            <p:nvSpPr>
              <p:cNvPr id="357047" name="Freeform 695"/>
              <p:cNvSpPr>
                <a:spLocks/>
              </p:cNvSpPr>
              <p:nvPr/>
            </p:nvSpPr>
            <p:spPr bwMode="auto">
              <a:xfrm>
                <a:off x="1843" y="2857"/>
                <a:ext cx="323" cy="109"/>
              </a:xfrm>
              <a:custGeom>
                <a:avLst/>
                <a:gdLst/>
                <a:ahLst/>
                <a:cxnLst>
                  <a:cxn ang="0">
                    <a:pos x="323" y="6"/>
                  </a:cxn>
                  <a:cxn ang="0">
                    <a:pos x="4" y="109"/>
                  </a:cxn>
                  <a:cxn ang="0">
                    <a:pos x="2" y="107"/>
                  </a:cxn>
                  <a:cxn ang="0">
                    <a:pos x="0" y="106"/>
                  </a:cxn>
                  <a:cxn ang="0">
                    <a:pos x="323" y="0"/>
                  </a:cxn>
                  <a:cxn ang="0">
                    <a:pos x="323" y="6"/>
                  </a:cxn>
                </a:cxnLst>
                <a:rect l="0" t="0" r="r" b="b"/>
                <a:pathLst>
                  <a:path w="323" h="109">
                    <a:moveTo>
                      <a:pt x="323" y="6"/>
                    </a:moveTo>
                    <a:lnTo>
                      <a:pt x="4" y="109"/>
                    </a:lnTo>
                    <a:lnTo>
                      <a:pt x="2" y="107"/>
                    </a:lnTo>
                    <a:lnTo>
                      <a:pt x="0" y="106"/>
                    </a:lnTo>
                    <a:lnTo>
                      <a:pt x="323" y="0"/>
                    </a:lnTo>
                    <a:lnTo>
                      <a:pt x="323" y="6"/>
                    </a:lnTo>
                    <a:close/>
                  </a:path>
                </a:pathLst>
              </a:custGeom>
              <a:solidFill>
                <a:srgbClr val="F1AF2B"/>
              </a:solidFill>
              <a:ln w="9525">
                <a:noFill/>
                <a:round/>
                <a:headEnd/>
                <a:tailEnd/>
              </a:ln>
            </p:spPr>
            <p:txBody>
              <a:bodyPr/>
              <a:lstStyle/>
              <a:p>
                <a:endParaRPr lang="pt-BR"/>
              </a:p>
            </p:txBody>
          </p:sp>
          <p:sp>
            <p:nvSpPr>
              <p:cNvPr id="357048" name="Freeform 696"/>
              <p:cNvSpPr>
                <a:spLocks/>
              </p:cNvSpPr>
              <p:nvPr/>
            </p:nvSpPr>
            <p:spPr bwMode="auto">
              <a:xfrm>
                <a:off x="1843" y="2855"/>
                <a:ext cx="323" cy="109"/>
              </a:xfrm>
              <a:custGeom>
                <a:avLst/>
                <a:gdLst/>
                <a:ahLst/>
                <a:cxnLst>
                  <a:cxn ang="0">
                    <a:pos x="323" y="4"/>
                  </a:cxn>
                  <a:cxn ang="0">
                    <a:pos x="2" y="109"/>
                  </a:cxn>
                  <a:cxn ang="0">
                    <a:pos x="0" y="108"/>
                  </a:cxn>
                  <a:cxn ang="0">
                    <a:pos x="0" y="106"/>
                  </a:cxn>
                  <a:cxn ang="0">
                    <a:pos x="323" y="0"/>
                  </a:cxn>
                  <a:cxn ang="0">
                    <a:pos x="323" y="4"/>
                  </a:cxn>
                </a:cxnLst>
                <a:rect l="0" t="0" r="r" b="b"/>
                <a:pathLst>
                  <a:path w="323" h="109">
                    <a:moveTo>
                      <a:pt x="323" y="4"/>
                    </a:moveTo>
                    <a:lnTo>
                      <a:pt x="2" y="109"/>
                    </a:lnTo>
                    <a:lnTo>
                      <a:pt x="0" y="108"/>
                    </a:lnTo>
                    <a:lnTo>
                      <a:pt x="0" y="106"/>
                    </a:lnTo>
                    <a:lnTo>
                      <a:pt x="323" y="0"/>
                    </a:lnTo>
                    <a:lnTo>
                      <a:pt x="323" y="4"/>
                    </a:lnTo>
                    <a:close/>
                  </a:path>
                </a:pathLst>
              </a:custGeom>
              <a:solidFill>
                <a:srgbClr val="F1AE2C"/>
              </a:solidFill>
              <a:ln w="9525">
                <a:noFill/>
                <a:round/>
                <a:headEnd/>
                <a:tailEnd/>
              </a:ln>
            </p:spPr>
            <p:txBody>
              <a:bodyPr/>
              <a:lstStyle/>
              <a:p>
                <a:endParaRPr lang="pt-BR"/>
              </a:p>
            </p:txBody>
          </p:sp>
          <p:sp>
            <p:nvSpPr>
              <p:cNvPr id="357049" name="Freeform 697"/>
              <p:cNvSpPr>
                <a:spLocks/>
              </p:cNvSpPr>
              <p:nvPr/>
            </p:nvSpPr>
            <p:spPr bwMode="auto">
              <a:xfrm>
                <a:off x="1842" y="2851"/>
                <a:ext cx="324" cy="112"/>
              </a:xfrm>
              <a:custGeom>
                <a:avLst/>
                <a:gdLst/>
                <a:ahLst/>
                <a:cxnLst>
                  <a:cxn ang="0">
                    <a:pos x="324" y="6"/>
                  </a:cxn>
                  <a:cxn ang="0">
                    <a:pos x="1" y="112"/>
                  </a:cxn>
                  <a:cxn ang="0">
                    <a:pos x="1" y="110"/>
                  </a:cxn>
                  <a:cxn ang="0">
                    <a:pos x="0" y="106"/>
                  </a:cxn>
                  <a:cxn ang="0">
                    <a:pos x="324" y="0"/>
                  </a:cxn>
                  <a:cxn ang="0">
                    <a:pos x="324" y="6"/>
                  </a:cxn>
                </a:cxnLst>
                <a:rect l="0" t="0" r="r" b="b"/>
                <a:pathLst>
                  <a:path w="324" h="112">
                    <a:moveTo>
                      <a:pt x="324" y="6"/>
                    </a:moveTo>
                    <a:lnTo>
                      <a:pt x="1" y="112"/>
                    </a:lnTo>
                    <a:lnTo>
                      <a:pt x="1" y="110"/>
                    </a:lnTo>
                    <a:lnTo>
                      <a:pt x="0" y="106"/>
                    </a:lnTo>
                    <a:lnTo>
                      <a:pt x="324" y="0"/>
                    </a:lnTo>
                    <a:lnTo>
                      <a:pt x="324" y="6"/>
                    </a:lnTo>
                    <a:close/>
                  </a:path>
                </a:pathLst>
              </a:custGeom>
              <a:solidFill>
                <a:srgbClr val="F1AD2C"/>
              </a:solidFill>
              <a:ln w="9525">
                <a:noFill/>
                <a:round/>
                <a:headEnd/>
                <a:tailEnd/>
              </a:ln>
            </p:spPr>
            <p:txBody>
              <a:bodyPr/>
              <a:lstStyle/>
              <a:p>
                <a:endParaRPr lang="pt-BR"/>
              </a:p>
            </p:txBody>
          </p:sp>
          <p:sp>
            <p:nvSpPr>
              <p:cNvPr id="357050" name="Freeform 698"/>
              <p:cNvSpPr>
                <a:spLocks/>
              </p:cNvSpPr>
              <p:nvPr/>
            </p:nvSpPr>
            <p:spPr bwMode="auto">
              <a:xfrm>
                <a:off x="1840" y="2849"/>
                <a:ext cx="326" cy="112"/>
              </a:xfrm>
              <a:custGeom>
                <a:avLst/>
                <a:gdLst/>
                <a:ahLst/>
                <a:cxnLst>
                  <a:cxn ang="0">
                    <a:pos x="326" y="6"/>
                  </a:cxn>
                  <a:cxn ang="0">
                    <a:pos x="3" y="112"/>
                  </a:cxn>
                  <a:cxn ang="0">
                    <a:pos x="2" y="108"/>
                  </a:cxn>
                  <a:cxn ang="0">
                    <a:pos x="0" y="106"/>
                  </a:cxn>
                  <a:cxn ang="0">
                    <a:pos x="326" y="0"/>
                  </a:cxn>
                  <a:cxn ang="0">
                    <a:pos x="326" y="6"/>
                  </a:cxn>
                </a:cxnLst>
                <a:rect l="0" t="0" r="r" b="b"/>
                <a:pathLst>
                  <a:path w="326" h="112">
                    <a:moveTo>
                      <a:pt x="326" y="6"/>
                    </a:moveTo>
                    <a:lnTo>
                      <a:pt x="3" y="112"/>
                    </a:lnTo>
                    <a:lnTo>
                      <a:pt x="2" y="108"/>
                    </a:lnTo>
                    <a:lnTo>
                      <a:pt x="0" y="106"/>
                    </a:lnTo>
                    <a:lnTo>
                      <a:pt x="326" y="0"/>
                    </a:lnTo>
                    <a:lnTo>
                      <a:pt x="326" y="6"/>
                    </a:lnTo>
                    <a:close/>
                  </a:path>
                </a:pathLst>
              </a:custGeom>
              <a:solidFill>
                <a:srgbClr val="F1AC2D"/>
              </a:solidFill>
              <a:ln w="9525">
                <a:noFill/>
                <a:round/>
                <a:headEnd/>
                <a:tailEnd/>
              </a:ln>
            </p:spPr>
            <p:txBody>
              <a:bodyPr/>
              <a:lstStyle/>
              <a:p>
                <a:endParaRPr lang="pt-BR"/>
              </a:p>
            </p:txBody>
          </p:sp>
          <p:sp>
            <p:nvSpPr>
              <p:cNvPr id="357051" name="Freeform 699"/>
              <p:cNvSpPr>
                <a:spLocks/>
              </p:cNvSpPr>
              <p:nvPr/>
            </p:nvSpPr>
            <p:spPr bwMode="auto">
              <a:xfrm>
                <a:off x="1840" y="2847"/>
                <a:ext cx="326" cy="110"/>
              </a:xfrm>
              <a:custGeom>
                <a:avLst/>
                <a:gdLst/>
                <a:ahLst/>
                <a:cxnLst>
                  <a:cxn ang="0">
                    <a:pos x="326" y="4"/>
                  </a:cxn>
                  <a:cxn ang="0">
                    <a:pos x="2" y="110"/>
                  </a:cxn>
                  <a:cxn ang="0">
                    <a:pos x="0" y="108"/>
                  </a:cxn>
                  <a:cxn ang="0">
                    <a:pos x="0" y="106"/>
                  </a:cxn>
                  <a:cxn ang="0">
                    <a:pos x="326" y="0"/>
                  </a:cxn>
                  <a:cxn ang="0">
                    <a:pos x="326" y="4"/>
                  </a:cxn>
                </a:cxnLst>
                <a:rect l="0" t="0" r="r" b="b"/>
                <a:pathLst>
                  <a:path w="326" h="110">
                    <a:moveTo>
                      <a:pt x="326" y="4"/>
                    </a:moveTo>
                    <a:lnTo>
                      <a:pt x="2" y="110"/>
                    </a:lnTo>
                    <a:lnTo>
                      <a:pt x="0" y="108"/>
                    </a:lnTo>
                    <a:lnTo>
                      <a:pt x="0" y="106"/>
                    </a:lnTo>
                    <a:lnTo>
                      <a:pt x="326" y="0"/>
                    </a:lnTo>
                    <a:lnTo>
                      <a:pt x="326" y="4"/>
                    </a:lnTo>
                    <a:close/>
                  </a:path>
                </a:pathLst>
              </a:custGeom>
              <a:solidFill>
                <a:srgbClr val="F0AA2E"/>
              </a:solidFill>
              <a:ln w="9525">
                <a:noFill/>
                <a:round/>
                <a:headEnd/>
                <a:tailEnd/>
              </a:ln>
            </p:spPr>
            <p:txBody>
              <a:bodyPr/>
              <a:lstStyle/>
              <a:p>
                <a:endParaRPr lang="pt-BR"/>
              </a:p>
            </p:txBody>
          </p:sp>
          <p:sp>
            <p:nvSpPr>
              <p:cNvPr id="357052" name="Freeform 700"/>
              <p:cNvSpPr>
                <a:spLocks/>
              </p:cNvSpPr>
              <p:nvPr/>
            </p:nvSpPr>
            <p:spPr bwMode="auto">
              <a:xfrm>
                <a:off x="1838" y="2844"/>
                <a:ext cx="328" cy="111"/>
              </a:xfrm>
              <a:custGeom>
                <a:avLst/>
                <a:gdLst/>
                <a:ahLst/>
                <a:cxnLst>
                  <a:cxn ang="0">
                    <a:pos x="328" y="5"/>
                  </a:cxn>
                  <a:cxn ang="0">
                    <a:pos x="2" y="111"/>
                  </a:cxn>
                  <a:cxn ang="0">
                    <a:pos x="2" y="109"/>
                  </a:cxn>
                  <a:cxn ang="0">
                    <a:pos x="0" y="107"/>
                  </a:cxn>
                  <a:cxn ang="0">
                    <a:pos x="328" y="0"/>
                  </a:cxn>
                  <a:cxn ang="0">
                    <a:pos x="328" y="5"/>
                  </a:cxn>
                </a:cxnLst>
                <a:rect l="0" t="0" r="r" b="b"/>
                <a:pathLst>
                  <a:path w="328" h="111">
                    <a:moveTo>
                      <a:pt x="328" y="5"/>
                    </a:moveTo>
                    <a:lnTo>
                      <a:pt x="2" y="111"/>
                    </a:lnTo>
                    <a:lnTo>
                      <a:pt x="2" y="109"/>
                    </a:lnTo>
                    <a:lnTo>
                      <a:pt x="0" y="107"/>
                    </a:lnTo>
                    <a:lnTo>
                      <a:pt x="328" y="0"/>
                    </a:lnTo>
                    <a:lnTo>
                      <a:pt x="328" y="5"/>
                    </a:lnTo>
                    <a:close/>
                  </a:path>
                </a:pathLst>
              </a:custGeom>
              <a:solidFill>
                <a:srgbClr val="F0A92F"/>
              </a:solidFill>
              <a:ln w="9525">
                <a:noFill/>
                <a:round/>
                <a:headEnd/>
                <a:tailEnd/>
              </a:ln>
            </p:spPr>
            <p:txBody>
              <a:bodyPr/>
              <a:lstStyle/>
              <a:p>
                <a:endParaRPr lang="pt-BR"/>
              </a:p>
            </p:txBody>
          </p:sp>
          <p:sp>
            <p:nvSpPr>
              <p:cNvPr id="357053" name="Freeform 701"/>
              <p:cNvSpPr>
                <a:spLocks/>
              </p:cNvSpPr>
              <p:nvPr/>
            </p:nvSpPr>
            <p:spPr bwMode="auto">
              <a:xfrm>
                <a:off x="1836" y="2842"/>
                <a:ext cx="330" cy="111"/>
              </a:xfrm>
              <a:custGeom>
                <a:avLst/>
                <a:gdLst/>
                <a:ahLst/>
                <a:cxnLst>
                  <a:cxn ang="0">
                    <a:pos x="330" y="5"/>
                  </a:cxn>
                  <a:cxn ang="0">
                    <a:pos x="4" y="111"/>
                  </a:cxn>
                  <a:cxn ang="0">
                    <a:pos x="2" y="109"/>
                  </a:cxn>
                  <a:cxn ang="0">
                    <a:pos x="0" y="107"/>
                  </a:cxn>
                  <a:cxn ang="0">
                    <a:pos x="330" y="0"/>
                  </a:cxn>
                  <a:cxn ang="0">
                    <a:pos x="330" y="5"/>
                  </a:cxn>
                </a:cxnLst>
                <a:rect l="0" t="0" r="r" b="b"/>
                <a:pathLst>
                  <a:path w="330" h="111">
                    <a:moveTo>
                      <a:pt x="330" y="5"/>
                    </a:moveTo>
                    <a:lnTo>
                      <a:pt x="4" y="111"/>
                    </a:lnTo>
                    <a:lnTo>
                      <a:pt x="2" y="109"/>
                    </a:lnTo>
                    <a:lnTo>
                      <a:pt x="0" y="107"/>
                    </a:lnTo>
                    <a:lnTo>
                      <a:pt x="330" y="0"/>
                    </a:lnTo>
                    <a:lnTo>
                      <a:pt x="330" y="5"/>
                    </a:lnTo>
                    <a:close/>
                  </a:path>
                </a:pathLst>
              </a:custGeom>
              <a:solidFill>
                <a:srgbClr val="F0A930"/>
              </a:solidFill>
              <a:ln w="9525">
                <a:noFill/>
                <a:round/>
                <a:headEnd/>
                <a:tailEnd/>
              </a:ln>
            </p:spPr>
            <p:txBody>
              <a:bodyPr/>
              <a:lstStyle/>
              <a:p>
                <a:endParaRPr lang="pt-BR"/>
              </a:p>
            </p:txBody>
          </p:sp>
          <p:sp>
            <p:nvSpPr>
              <p:cNvPr id="357054" name="Freeform 702"/>
              <p:cNvSpPr>
                <a:spLocks/>
              </p:cNvSpPr>
              <p:nvPr/>
            </p:nvSpPr>
            <p:spPr bwMode="auto">
              <a:xfrm>
                <a:off x="1836" y="2840"/>
                <a:ext cx="330" cy="111"/>
              </a:xfrm>
              <a:custGeom>
                <a:avLst/>
                <a:gdLst/>
                <a:ahLst/>
                <a:cxnLst>
                  <a:cxn ang="0">
                    <a:pos x="330" y="4"/>
                  </a:cxn>
                  <a:cxn ang="0">
                    <a:pos x="2" y="111"/>
                  </a:cxn>
                  <a:cxn ang="0">
                    <a:pos x="0" y="109"/>
                  </a:cxn>
                  <a:cxn ang="0">
                    <a:pos x="0" y="107"/>
                  </a:cxn>
                  <a:cxn ang="0">
                    <a:pos x="330" y="0"/>
                  </a:cxn>
                  <a:cxn ang="0">
                    <a:pos x="330" y="4"/>
                  </a:cxn>
                </a:cxnLst>
                <a:rect l="0" t="0" r="r" b="b"/>
                <a:pathLst>
                  <a:path w="330" h="111">
                    <a:moveTo>
                      <a:pt x="330" y="4"/>
                    </a:moveTo>
                    <a:lnTo>
                      <a:pt x="2" y="111"/>
                    </a:lnTo>
                    <a:lnTo>
                      <a:pt x="0" y="109"/>
                    </a:lnTo>
                    <a:lnTo>
                      <a:pt x="0" y="107"/>
                    </a:lnTo>
                    <a:lnTo>
                      <a:pt x="330" y="0"/>
                    </a:lnTo>
                    <a:lnTo>
                      <a:pt x="330" y="4"/>
                    </a:lnTo>
                    <a:close/>
                  </a:path>
                </a:pathLst>
              </a:custGeom>
              <a:solidFill>
                <a:srgbClr val="F0A830"/>
              </a:solidFill>
              <a:ln w="9525">
                <a:noFill/>
                <a:round/>
                <a:headEnd/>
                <a:tailEnd/>
              </a:ln>
            </p:spPr>
            <p:txBody>
              <a:bodyPr/>
              <a:lstStyle/>
              <a:p>
                <a:endParaRPr lang="pt-BR"/>
              </a:p>
            </p:txBody>
          </p:sp>
          <p:sp>
            <p:nvSpPr>
              <p:cNvPr id="357055" name="Freeform 703"/>
              <p:cNvSpPr>
                <a:spLocks/>
              </p:cNvSpPr>
              <p:nvPr/>
            </p:nvSpPr>
            <p:spPr bwMode="auto">
              <a:xfrm>
                <a:off x="1834" y="2836"/>
                <a:ext cx="332" cy="113"/>
              </a:xfrm>
              <a:custGeom>
                <a:avLst/>
                <a:gdLst/>
                <a:ahLst/>
                <a:cxnLst>
                  <a:cxn ang="0">
                    <a:pos x="332" y="6"/>
                  </a:cxn>
                  <a:cxn ang="0">
                    <a:pos x="2" y="113"/>
                  </a:cxn>
                  <a:cxn ang="0">
                    <a:pos x="2" y="111"/>
                  </a:cxn>
                  <a:cxn ang="0">
                    <a:pos x="0" y="109"/>
                  </a:cxn>
                  <a:cxn ang="0">
                    <a:pos x="332" y="0"/>
                  </a:cxn>
                  <a:cxn ang="0">
                    <a:pos x="332" y="6"/>
                  </a:cxn>
                </a:cxnLst>
                <a:rect l="0" t="0" r="r" b="b"/>
                <a:pathLst>
                  <a:path w="332" h="113">
                    <a:moveTo>
                      <a:pt x="332" y="6"/>
                    </a:moveTo>
                    <a:lnTo>
                      <a:pt x="2" y="113"/>
                    </a:lnTo>
                    <a:lnTo>
                      <a:pt x="2" y="111"/>
                    </a:lnTo>
                    <a:lnTo>
                      <a:pt x="0" y="109"/>
                    </a:lnTo>
                    <a:lnTo>
                      <a:pt x="332" y="0"/>
                    </a:lnTo>
                    <a:lnTo>
                      <a:pt x="332" y="6"/>
                    </a:lnTo>
                    <a:close/>
                  </a:path>
                </a:pathLst>
              </a:custGeom>
              <a:solidFill>
                <a:srgbClr val="EFA632"/>
              </a:solidFill>
              <a:ln w="9525">
                <a:noFill/>
                <a:round/>
                <a:headEnd/>
                <a:tailEnd/>
              </a:ln>
            </p:spPr>
            <p:txBody>
              <a:bodyPr/>
              <a:lstStyle/>
              <a:p>
                <a:endParaRPr lang="pt-BR"/>
              </a:p>
            </p:txBody>
          </p:sp>
          <p:sp>
            <p:nvSpPr>
              <p:cNvPr id="357056" name="Freeform 704"/>
              <p:cNvSpPr>
                <a:spLocks/>
              </p:cNvSpPr>
              <p:nvPr/>
            </p:nvSpPr>
            <p:spPr bwMode="auto">
              <a:xfrm>
                <a:off x="1834" y="2834"/>
                <a:ext cx="332" cy="113"/>
              </a:xfrm>
              <a:custGeom>
                <a:avLst/>
                <a:gdLst/>
                <a:ahLst/>
                <a:cxnLst>
                  <a:cxn ang="0">
                    <a:pos x="332" y="6"/>
                  </a:cxn>
                  <a:cxn ang="0">
                    <a:pos x="2" y="113"/>
                  </a:cxn>
                  <a:cxn ang="0">
                    <a:pos x="0" y="111"/>
                  </a:cxn>
                  <a:cxn ang="0">
                    <a:pos x="0" y="109"/>
                  </a:cxn>
                  <a:cxn ang="0">
                    <a:pos x="332" y="0"/>
                  </a:cxn>
                  <a:cxn ang="0">
                    <a:pos x="332" y="6"/>
                  </a:cxn>
                </a:cxnLst>
                <a:rect l="0" t="0" r="r" b="b"/>
                <a:pathLst>
                  <a:path w="332" h="113">
                    <a:moveTo>
                      <a:pt x="332" y="6"/>
                    </a:moveTo>
                    <a:lnTo>
                      <a:pt x="2" y="113"/>
                    </a:lnTo>
                    <a:lnTo>
                      <a:pt x="0" y="111"/>
                    </a:lnTo>
                    <a:lnTo>
                      <a:pt x="0" y="109"/>
                    </a:lnTo>
                    <a:lnTo>
                      <a:pt x="332" y="0"/>
                    </a:lnTo>
                    <a:lnTo>
                      <a:pt x="332" y="6"/>
                    </a:lnTo>
                    <a:close/>
                  </a:path>
                </a:pathLst>
              </a:custGeom>
              <a:solidFill>
                <a:srgbClr val="EFA532"/>
              </a:solidFill>
              <a:ln w="9525">
                <a:noFill/>
                <a:round/>
                <a:headEnd/>
                <a:tailEnd/>
              </a:ln>
            </p:spPr>
            <p:txBody>
              <a:bodyPr/>
              <a:lstStyle/>
              <a:p>
                <a:endParaRPr lang="pt-BR"/>
              </a:p>
            </p:txBody>
          </p:sp>
          <p:sp>
            <p:nvSpPr>
              <p:cNvPr id="357057" name="Freeform 705"/>
              <p:cNvSpPr>
                <a:spLocks/>
              </p:cNvSpPr>
              <p:nvPr/>
            </p:nvSpPr>
            <p:spPr bwMode="auto">
              <a:xfrm>
                <a:off x="1832" y="2832"/>
                <a:ext cx="334" cy="113"/>
              </a:xfrm>
              <a:custGeom>
                <a:avLst/>
                <a:gdLst/>
                <a:ahLst/>
                <a:cxnLst>
                  <a:cxn ang="0">
                    <a:pos x="334" y="4"/>
                  </a:cxn>
                  <a:cxn ang="0">
                    <a:pos x="2" y="113"/>
                  </a:cxn>
                  <a:cxn ang="0">
                    <a:pos x="2" y="111"/>
                  </a:cxn>
                  <a:cxn ang="0">
                    <a:pos x="0" y="107"/>
                  </a:cxn>
                  <a:cxn ang="0">
                    <a:pos x="334" y="0"/>
                  </a:cxn>
                  <a:cxn ang="0">
                    <a:pos x="334" y="4"/>
                  </a:cxn>
                </a:cxnLst>
                <a:rect l="0" t="0" r="r" b="b"/>
                <a:pathLst>
                  <a:path w="334" h="113">
                    <a:moveTo>
                      <a:pt x="334" y="4"/>
                    </a:moveTo>
                    <a:lnTo>
                      <a:pt x="2" y="113"/>
                    </a:lnTo>
                    <a:lnTo>
                      <a:pt x="2" y="111"/>
                    </a:lnTo>
                    <a:lnTo>
                      <a:pt x="0" y="107"/>
                    </a:lnTo>
                    <a:lnTo>
                      <a:pt x="334" y="0"/>
                    </a:lnTo>
                    <a:lnTo>
                      <a:pt x="334" y="4"/>
                    </a:lnTo>
                    <a:close/>
                  </a:path>
                </a:pathLst>
              </a:custGeom>
              <a:solidFill>
                <a:srgbClr val="EFA433"/>
              </a:solidFill>
              <a:ln w="9525">
                <a:noFill/>
                <a:round/>
                <a:headEnd/>
                <a:tailEnd/>
              </a:ln>
            </p:spPr>
            <p:txBody>
              <a:bodyPr/>
              <a:lstStyle/>
              <a:p>
                <a:endParaRPr lang="pt-BR"/>
              </a:p>
            </p:txBody>
          </p:sp>
          <p:sp>
            <p:nvSpPr>
              <p:cNvPr id="357058" name="Freeform 706"/>
              <p:cNvSpPr>
                <a:spLocks/>
              </p:cNvSpPr>
              <p:nvPr/>
            </p:nvSpPr>
            <p:spPr bwMode="auto">
              <a:xfrm>
                <a:off x="1830" y="2828"/>
                <a:ext cx="336" cy="115"/>
              </a:xfrm>
              <a:custGeom>
                <a:avLst/>
                <a:gdLst/>
                <a:ahLst/>
                <a:cxnLst>
                  <a:cxn ang="0">
                    <a:pos x="336" y="6"/>
                  </a:cxn>
                  <a:cxn ang="0">
                    <a:pos x="4" y="115"/>
                  </a:cxn>
                  <a:cxn ang="0">
                    <a:pos x="2" y="111"/>
                  </a:cxn>
                  <a:cxn ang="0">
                    <a:pos x="0" y="110"/>
                  </a:cxn>
                  <a:cxn ang="0">
                    <a:pos x="336" y="0"/>
                  </a:cxn>
                  <a:cxn ang="0">
                    <a:pos x="336" y="6"/>
                  </a:cxn>
                </a:cxnLst>
                <a:rect l="0" t="0" r="r" b="b"/>
                <a:pathLst>
                  <a:path w="336" h="115">
                    <a:moveTo>
                      <a:pt x="336" y="6"/>
                    </a:moveTo>
                    <a:lnTo>
                      <a:pt x="4" y="115"/>
                    </a:lnTo>
                    <a:lnTo>
                      <a:pt x="2" y="111"/>
                    </a:lnTo>
                    <a:lnTo>
                      <a:pt x="0" y="110"/>
                    </a:lnTo>
                    <a:lnTo>
                      <a:pt x="336" y="0"/>
                    </a:lnTo>
                    <a:lnTo>
                      <a:pt x="336" y="6"/>
                    </a:lnTo>
                    <a:close/>
                  </a:path>
                </a:pathLst>
              </a:custGeom>
              <a:solidFill>
                <a:srgbClr val="EFA333"/>
              </a:solidFill>
              <a:ln w="9525">
                <a:noFill/>
                <a:round/>
                <a:headEnd/>
                <a:tailEnd/>
              </a:ln>
            </p:spPr>
            <p:txBody>
              <a:bodyPr/>
              <a:lstStyle/>
              <a:p>
                <a:endParaRPr lang="pt-BR"/>
              </a:p>
            </p:txBody>
          </p:sp>
          <p:sp>
            <p:nvSpPr>
              <p:cNvPr id="357059" name="Freeform 707"/>
              <p:cNvSpPr>
                <a:spLocks/>
              </p:cNvSpPr>
              <p:nvPr/>
            </p:nvSpPr>
            <p:spPr bwMode="auto">
              <a:xfrm>
                <a:off x="1830" y="2826"/>
                <a:ext cx="336" cy="113"/>
              </a:xfrm>
              <a:custGeom>
                <a:avLst/>
                <a:gdLst/>
                <a:ahLst/>
                <a:cxnLst>
                  <a:cxn ang="0">
                    <a:pos x="336" y="6"/>
                  </a:cxn>
                  <a:cxn ang="0">
                    <a:pos x="2" y="113"/>
                  </a:cxn>
                  <a:cxn ang="0">
                    <a:pos x="0" y="112"/>
                  </a:cxn>
                  <a:cxn ang="0">
                    <a:pos x="0" y="110"/>
                  </a:cxn>
                  <a:cxn ang="0">
                    <a:pos x="336" y="0"/>
                  </a:cxn>
                  <a:cxn ang="0">
                    <a:pos x="336" y="6"/>
                  </a:cxn>
                </a:cxnLst>
                <a:rect l="0" t="0" r="r" b="b"/>
                <a:pathLst>
                  <a:path w="336" h="113">
                    <a:moveTo>
                      <a:pt x="336" y="6"/>
                    </a:moveTo>
                    <a:lnTo>
                      <a:pt x="2" y="113"/>
                    </a:lnTo>
                    <a:lnTo>
                      <a:pt x="0" y="112"/>
                    </a:lnTo>
                    <a:lnTo>
                      <a:pt x="0" y="110"/>
                    </a:lnTo>
                    <a:lnTo>
                      <a:pt x="336" y="0"/>
                    </a:lnTo>
                    <a:lnTo>
                      <a:pt x="336" y="6"/>
                    </a:lnTo>
                    <a:close/>
                  </a:path>
                </a:pathLst>
              </a:custGeom>
              <a:solidFill>
                <a:srgbClr val="EEA135"/>
              </a:solidFill>
              <a:ln w="9525">
                <a:noFill/>
                <a:round/>
                <a:headEnd/>
                <a:tailEnd/>
              </a:ln>
            </p:spPr>
            <p:txBody>
              <a:bodyPr/>
              <a:lstStyle/>
              <a:p>
                <a:endParaRPr lang="pt-BR"/>
              </a:p>
            </p:txBody>
          </p:sp>
          <p:sp>
            <p:nvSpPr>
              <p:cNvPr id="357060" name="Freeform 708"/>
              <p:cNvSpPr>
                <a:spLocks/>
              </p:cNvSpPr>
              <p:nvPr/>
            </p:nvSpPr>
            <p:spPr bwMode="auto">
              <a:xfrm>
                <a:off x="1828" y="2824"/>
                <a:ext cx="338" cy="114"/>
              </a:xfrm>
              <a:custGeom>
                <a:avLst/>
                <a:gdLst/>
                <a:ahLst/>
                <a:cxnLst>
                  <a:cxn ang="0">
                    <a:pos x="338" y="4"/>
                  </a:cxn>
                  <a:cxn ang="0">
                    <a:pos x="2" y="114"/>
                  </a:cxn>
                  <a:cxn ang="0">
                    <a:pos x="2" y="112"/>
                  </a:cxn>
                  <a:cxn ang="0">
                    <a:pos x="0" y="110"/>
                  </a:cxn>
                  <a:cxn ang="0">
                    <a:pos x="338" y="0"/>
                  </a:cxn>
                  <a:cxn ang="0">
                    <a:pos x="338" y="4"/>
                  </a:cxn>
                </a:cxnLst>
                <a:rect l="0" t="0" r="r" b="b"/>
                <a:pathLst>
                  <a:path w="338" h="114">
                    <a:moveTo>
                      <a:pt x="338" y="4"/>
                    </a:moveTo>
                    <a:lnTo>
                      <a:pt x="2" y="114"/>
                    </a:lnTo>
                    <a:lnTo>
                      <a:pt x="2" y="112"/>
                    </a:lnTo>
                    <a:lnTo>
                      <a:pt x="0" y="110"/>
                    </a:lnTo>
                    <a:lnTo>
                      <a:pt x="338" y="0"/>
                    </a:lnTo>
                    <a:lnTo>
                      <a:pt x="338" y="4"/>
                    </a:lnTo>
                    <a:close/>
                  </a:path>
                </a:pathLst>
              </a:custGeom>
              <a:solidFill>
                <a:srgbClr val="EEA035"/>
              </a:solidFill>
              <a:ln w="9525">
                <a:noFill/>
                <a:round/>
                <a:headEnd/>
                <a:tailEnd/>
              </a:ln>
            </p:spPr>
            <p:txBody>
              <a:bodyPr/>
              <a:lstStyle/>
              <a:p>
                <a:endParaRPr lang="pt-BR"/>
              </a:p>
            </p:txBody>
          </p:sp>
          <p:sp>
            <p:nvSpPr>
              <p:cNvPr id="357061" name="Freeform 709"/>
              <p:cNvSpPr>
                <a:spLocks/>
              </p:cNvSpPr>
              <p:nvPr/>
            </p:nvSpPr>
            <p:spPr bwMode="auto">
              <a:xfrm>
                <a:off x="1828" y="2821"/>
                <a:ext cx="338" cy="115"/>
              </a:xfrm>
              <a:custGeom>
                <a:avLst/>
                <a:gdLst/>
                <a:ahLst/>
                <a:cxnLst>
                  <a:cxn ang="0">
                    <a:pos x="338" y="5"/>
                  </a:cxn>
                  <a:cxn ang="0">
                    <a:pos x="2" y="115"/>
                  </a:cxn>
                  <a:cxn ang="0">
                    <a:pos x="0" y="113"/>
                  </a:cxn>
                  <a:cxn ang="0">
                    <a:pos x="0" y="111"/>
                  </a:cxn>
                  <a:cxn ang="0">
                    <a:pos x="338" y="0"/>
                  </a:cxn>
                  <a:cxn ang="0">
                    <a:pos x="338" y="5"/>
                  </a:cxn>
                </a:cxnLst>
                <a:rect l="0" t="0" r="r" b="b"/>
                <a:pathLst>
                  <a:path w="338" h="115">
                    <a:moveTo>
                      <a:pt x="338" y="5"/>
                    </a:moveTo>
                    <a:lnTo>
                      <a:pt x="2" y="115"/>
                    </a:lnTo>
                    <a:lnTo>
                      <a:pt x="0" y="113"/>
                    </a:lnTo>
                    <a:lnTo>
                      <a:pt x="0" y="111"/>
                    </a:lnTo>
                    <a:lnTo>
                      <a:pt x="338" y="0"/>
                    </a:lnTo>
                    <a:lnTo>
                      <a:pt x="338" y="5"/>
                    </a:lnTo>
                    <a:close/>
                  </a:path>
                </a:pathLst>
              </a:custGeom>
              <a:solidFill>
                <a:srgbClr val="EE9F36"/>
              </a:solidFill>
              <a:ln w="9525">
                <a:noFill/>
                <a:round/>
                <a:headEnd/>
                <a:tailEnd/>
              </a:ln>
            </p:spPr>
            <p:txBody>
              <a:bodyPr/>
              <a:lstStyle/>
              <a:p>
                <a:endParaRPr lang="pt-BR"/>
              </a:p>
            </p:txBody>
          </p:sp>
          <p:sp>
            <p:nvSpPr>
              <p:cNvPr id="357062" name="Freeform 710"/>
              <p:cNvSpPr>
                <a:spLocks/>
              </p:cNvSpPr>
              <p:nvPr/>
            </p:nvSpPr>
            <p:spPr bwMode="auto">
              <a:xfrm>
                <a:off x="1826" y="2819"/>
                <a:ext cx="340" cy="115"/>
              </a:xfrm>
              <a:custGeom>
                <a:avLst/>
                <a:gdLst/>
                <a:ahLst/>
                <a:cxnLst>
                  <a:cxn ang="0">
                    <a:pos x="340" y="5"/>
                  </a:cxn>
                  <a:cxn ang="0">
                    <a:pos x="2" y="115"/>
                  </a:cxn>
                  <a:cxn ang="0">
                    <a:pos x="2" y="113"/>
                  </a:cxn>
                  <a:cxn ang="0">
                    <a:pos x="0" y="111"/>
                  </a:cxn>
                  <a:cxn ang="0">
                    <a:pos x="340" y="0"/>
                  </a:cxn>
                  <a:cxn ang="0">
                    <a:pos x="340" y="5"/>
                  </a:cxn>
                </a:cxnLst>
                <a:rect l="0" t="0" r="r" b="b"/>
                <a:pathLst>
                  <a:path w="340" h="115">
                    <a:moveTo>
                      <a:pt x="340" y="5"/>
                    </a:moveTo>
                    <a:lnTo>
                      <a:pt x="2" y="115"/>
                    </a:lnTo>
                    <a:lnTo>
                      <a:pt x="2" y="113"/>
                    </a:lnTo>
                    <a:lnTo>
                      <a:pt x="0" y="111"/>
                    </a:lnTo>
                    <a:lnTo>
                      <a:pt x="340" y="0"/>
                    </a:lnTo>
                    <a:lnTo>
                      <a:pt x="340" y="5"/>
                    </a:lnTo>
                    <a:close/>
                  </a:path>
                </a:pathLst>
              </a:custGeom>
              <a:solidFill>
                <a:srgbClr val="EE9E36"/>
              </a:solidFill>
              <a:ln w="9525">
                <a:noFill/>
                <a:round/>
                <a:headEnd/>
                <a:tailEnd/>
              </a:ln>
            </p:spPr>
            <p:txBody>
              <a:bodyPr/>
              <a:lstStyle/>
              <a:p>
                <a:endParaRPr lang="pt-BR"/>
              </a:p>
            </p:txBody>
          </p:sp>
          <p:sp>
            <p:nvSpPr>
              <p:cNvPr id="357063" name="Freeform 711"/>
              <p:cNvSpPr>
                <a:spLocks/>
              </p:cNvSpPr>
              <p:nvPr/>
            </p:nvSpPr>
            <p:spPr bwMode="auto">
              <a:xfrm>
                <a:off x="1826" y="2817"/>
                <a:ext cx="340" cy="115"/>
              </a:xfrm>
              <a:custGeom>
                <a:avLst/>
                <a:gdLst/>
                <a:ahLst/>
                <a:cxnLst>
                  <a:cxn ang="0">
                    <a:pos x="340" y="4"/>
                  </a:cxn>
                  <a:cxn ang="0">
                    <a:pos x="2" y="115"/>
                  </a:cxn>
                  <a:cxn ang="0">
                    <a:pos x="0" y="113"/>
                  </a:cxn>
                  <a:cxn ang="0">
                    <a:pos x="0" y="111"/>
                  </a:cxn>
                  <a:cxn ang="0">
                    <a:pos x="340" y="0"/>
                  </a:cxn>
                  <a:cxn ang="0">
                    <a:pos x="340" y="4"/>
                  </a:cxn>
                </a:cxnLst>
                <a:rect l="0" t="0" r="r" b="b"/>
                <a:pathLst>
                  <a:path w="340" h="115">
                    <a:moveTo>
                      <a:pt x="340" y="4"/>
                    </a:moveTo>
                    <a:lnTo>
                      <a:pt x="2" y="115"/>
                    </a:lnTo>
                    <a:lnTo>
                      <a:pt x="0" y="113"/>
                    </a:lnTo>
                    <a:lnTo>
                      <a:pt x="0" y="111"/>
                    </a:lnTo>
                    <a:lnTo>
                      <a:pt x="340" y="0"/>
                    </a:lnTo>
                    <a:lnTo>
                      <a:pt x="340" y="4"/>
                    </a:lnTo>
                    <a:close/>
                  </a:path>
                </a:pathLst>
              </a:custGeom>
              <a:solidFill>
                <a:srgbClr val="ED9C37"/>
              </a:solidFill>
              <a:ln w="9525">
                <a:noFill/>
                <a:round/>
                <a:headEnd/>
                <a:tailEnd/>
              </a:ln>
            </p:spPr>
            <p:txBody>
              <a:bodyPr/>
              <a:lstStyle/>
              <a:p>
                <a:endParaRPr lang="pt-BR"/>
              </a:p>
            </p:txBody>
          </p:sp>
          <p:sp>
            <p:nvSpPr>
              <p:cNvPr id="357064" name="Freeform 712"/>
              <p:cNvSpPr>
                <a:spLocks/>
              </p:cNvSpPr>
              <p:nvPr/>
            </p:nvSpPr>
            <p:spPr bwMode="auto">
              <a:xfrm>
                <a:off x="1824" y="2813"/>
                <a:ext cx="342" cy="117"/>
              </a:xfrm>
              <a:custGeom>
                <a:avLst/>
                <a:gdLst/>
                <a:ahLst/>
                <a:cxnLst>
                  <a:cxn ang="0">
                    <a:pos x="342" y="6"/>
                  </a:cxn>
                  <a:cxn ang="0">
                    <a:pos x="2" y="117"/>
                  </a:cxn>
                  <a:cxn ang="0">
                    <a:pos x="2" y="115"/>
                  </a:cxn>
                  <a:cxn ang="0">
                    <a:pos x="0" y="111"/>
                  </a:cxn>
                  <a:cxn ang="0">
                    <a:pos x="342" y="0"/>
                  </a:cxn>
                  <a:cxn ang="0">
                    <a:pos x="342" y="6"/>
                  </a:cxn>
                </a:cxnLst>
                <a:rect l="0" t="0" r="r" b="b"/>
                <a:pathLst>
                  <a:path w="342" h="117">
                    <a:moveTo>
                      <a:pt x="342" y="6"/>
                    </a:moveTo>
                    <a:lnTo>
                      <a:pt x="2" y="117"/>
                    </a:lnTo>
                    <a:lnTo>
                      <a:pt x="2" y="115"/>
                    </a:lnTo>
                    <a:lnTo>
                      <a:pt x="0" y="111"/>
                    </a:lnTo>
                    <a:lnTo>
                      <a:pt x="342" y="0"/>
                    </a:lnTo>
                    <a:lnTo>
                      <a:pt x="342" y="6"/>
                    </a:lnTo>
                    <a:close/>
                  </a:path>
                </a:pathLst>
              </a:custGeom>
              <a:solidFill>
                <a:srgbClr val="ED9B37"/>
              </a:solidFill>
              <a:ln w="9525">
                <a:noFill/>
                <a:round/>
                <a:headEnd/>
                <a:tailEnd/>
              </a:ln>
            </p:spPr>
            <p:txBody>
              <a:bodyPr/>
              <a:lstStyle/>
              <a:p>
                <a:endParaRPr lang="pt-BR"/>
              </a:p>
            </p:txBody>
          </p:sp>
          <p:sp>
            <p:nvSpPr>
              <p:cNvPr id="357065" name="Freeform 713"/>
              <p:cNvSpPr>
                <a:spLocks/>
              </p:cNvSpPr>
              <p:nvPr/>
            </p:nvSpPr>
            <p:spPr bwMode="auto">
              <a:xfrm>
                <a:off x="1822" y="2811"/>
                <a:ext cx="344" cy="117"/>
              </a:xfrm>
              <a:custGeom>
                <a:avLst/>
                <a:gdLst/>
                <a:ahLst/>
                <a:cxnLst>
                  <a:cxn ang="0">
                    <a:pos x="344" y="6"/>
                  </a:cxn>
                  <a:cxn ang="0">
                    <a:pos x="4" y="117"/>
                  </a:cxn>
                  <a:cxn ang="0">
                    <a:pos x="2" y="113"/>
                  </a:cxn>
                  <a:cxn ang="0">
                    <a:pos x="0" y="111"/>
                  </a:cxn>
                  <a:cxn ang="0">
                    <a:pos x="344" y="0"/>
                  </a:cxn>
                  <a:cxn ang="0">
                    <a:pos x="344" y="6"/>
                  </a:cxn>
                </a:cxnLst>
                <a:rect l="0" t="0" r="r" b="b"/>
                <a:pathLst>
                  <a:path w="344" h="117">
                    <a:moveTo>
                      <a:pt x="344" y="6"/>
                    </a:moveTo>
                    <a:lnTo>
                      <a:pt x="4" y="117"/>
                    </a:lnTo>
                    <a:lnTo>
                      <a:pt x="2" y="113"/>
                    </a:lnTo>
                    <a:lnTo>
                      <a:pt x="0" y="111"/>
                    </a:lnTo>
                    <a:lnTo>
                      <a:pt x="344" y="0"/>
                    </a:lnTo>
                    <a:lnTo>
                      <a:pt x="344" y="6"/>
                    </a:lnTo>
                    <a:close/>
                  </a:path>
                </a:pathLst>
              </a:custGeom>
              <a:solidFill>
                <a:srgbClr val="ED9A37"/>
              </a:solidFill>
              <a:ln w="9525">
                <a:noFill/>
                <a:round/>
                <a:headEnd/>
                <a:tailEnd/>
              </a:ln>
            </p:spPr>
            <p:txBody>
              <a:bodyPr/>
              <a:lstStyle/>
              <a:p>
                <a:endParaRPr lang="pt-BR"/>
              </a:p>
            </p:txBody>
          </p:sp>
          <p:sp>
            <p:nvSpPr>
              <p:cNvPr id="357066" name="Freeform 714"/>
              <p:cNvSpPr>
                <a:spLocks/>
              </p:cNvSpPr>
              <p:nvPr/>
            </p:nvSpPr>
            <p:spPr bwMode="auto">
              <a:xfrm>
                <a:off x="1822" y="2809"/>
                <a:ext cx="344" cy="115"/>
              </a:xfrm>
              <a:custGeom>
                <a:avLst/>
                <a:gdLst/>
                <a:ahLst/>
                <a:cxnLst>
                  <a:cxn ang="0">
                    <a:pos x="344" y="4"/>
                  </a:cxn>
                  <a:cxn ang="0">
                    <a:pos x="2" y="115"/>
                  </a:cxn>
                  <a:cxn ang="0">
                    <a:pos x="0" y="113"/>
                  </a:cxn>
                  <a:cxn ang="0">
                    <a:pos x="0" y="111"/>
                  </a:cxn>
                  <a:cxn ang="0">
                    <a:pos x="344" y="0"/>
                  </a:cxn>
                  <a:cxn ang="0">
                    <a:pos x="344" y="4"/>
                  </a:cxn>
                </a:cxnLst>
                <a:rect l="0" t="0" r="r" b="b"/>
                <a:pathLst>
                  <a:path w="344" h="115">
                    <a:moveTo>
                      <a:pt x="344" y="4"/>
                    </a:moveTo>
                    <a:lnTo>
                      <a:pt x="2" y="115"/>
                    </a:lnTo>
                    <a:lnTo>
                      <a:pt x="0" y="113"/>
                    </a:lnTo>
                    <a:lnTo>
                      <a:pt x="0" y="111"/>
                    </a:lnTo>
                    <a:lnTo>
                      <a:pt x="344" y="0"/>
                    </a:lnTo>
                    <a:lnTo>
                      <a:pt x="344" y="4"/>
                    </a:lnTo>
                    <a:close/>
                  </a:path>
                </a:pathLst>
              </a:custGeom>
              <a:solidFill>
                <a:srgbClr val="ED9A37"/>
              </a:solidFill>
              <a:ln w="9525">
                <a:noFill/>
                <a:round/>
                <a:headEnd/>
                <a:tailEnd/>
              </a:ln>
            </p:spPr>
            <p:txBody>
              <a:bodyPr/>
              <a:lstStyle/>
              <a:p>
                <a:endParaRPr lang="pt-BR"/>
              </a:p>
            </p:txBody>
          </p:sp>
          <p:sp>
            <p:nvSpPr>
              <p:cNvPr id="357067" name="Freeform 715"/>
              <p:cNvSpPr>
                <a:spLocks/>
              </p:cNvSpPr>
              <p:nvPr/>
            </p:nvSpPr>
            <p:spPr bwMode="auto">
              <a:xfrm>
                <a:off x="1820" y="2805"/>
                <a:ext cx="346" cy="117"/>
              </a:xfrm>
              <a:custGeom>
                <a:avLst/>
                <a:gdLst/>
                <a:ahLst/>
                <a:cxnLst>
                  <a:cxn ang="0">
                    <a:pos x="346" y="6"/>
                  </a:cxn>
                  <a:cxn ang="0">
                    <a:pos x="2" y="117"/>
                  </a:cxn>
                  <a:cxn ang="0">
                    <a:pos x="2" y="115"/>
                  </a:cxn>
                  <a:cxn ang="0">
                    <a:pos x="0" y="113"/>
                  </a:cxn>
                  <a:cxn ang="0">
                    <a:pos x="346" y="0"/>
                  </a:cxn>
                  <a:cxn ang="0">
                    <a:pos x="346" y="6"/>
                  </a:cxn>
                </a:cxnLst>
                <a:rect l="0" t="0" r="r" b="b"/>
                <a:pathLst>
                  <a:path w="346" h="117">
                    <a:moveTo>
                      <a:pt x="346" y="6"/>
                    </a:moveTo>
                    <a:lnTo>
                      <a:pt x="2" y="117"/>
                    </a:lnTo>
                    <a:lnTo>
                      <a:pt x="2" y="115"/>
                    </a:lnTo>
                    <a:lnTo>
                      <a:pt x="0" y="113"/>
                    </a:lnTo>
                    <a:lnTo>
                      <a:pt x="346" y="0"/>
                    </a:lnTo>
                    <a:lnTo>
                      <a:pt x="346" y="6"/>
                    </a:lnTo>
                    <a:close/>
                  </a:path>
                </a:pathLst>
              </a:custGeom>
              <a:solidFill>
                <a:srgbClr val="EC9837"/>
              </a:solidFill>
              <a:ln w="9525">
                <a:noFill/>
                <a:round/>
                <a:headEnd/>
                <a:tailEnd/>
              </a:ln>
            </p:spPr>
            <p:txBody>
              <a:bodyPr/>
              <a:lstStyle/>
              <a:p>
                <a:endParaRPr lang="pt-BR"/>
              </a:p>
            </p:txBody>
          </p:sp>
          <p:sp>
            <p:nvSpPr>
              <p:cNvPr id="357068" name="Freeform 716"/>
              <p:cNvSpPr>
                <a:spLocks/>
              </p:cNvSpPr>
              <p:nvPr/>
            </p:nvSpPr>
            <p:spPr bwMode="auto">
              <a:xfrm>
                <a:off x="1820" y="2803"/>
                <a:ext cx="346" cy="117"/>
              </a:xfrm>
              <a:custGeom>
                <a:avLst/>
                <a:gdLst/>
                <a:ahLst/>
                <a:cxnLst>
                  <a:cxn ang="0">
                    <a:pos x="346" y="6"/>
                  </a:cxn>
                  <a:cxn ang="0">
                    <a:pos x="2" y="117"/>
                  </a:cxn>
                  <a:cxn ang="0">
                    <a:pos x="0" y="115"/>
                  </a:cxn>
                  <a:cxn ang="0">
                    <a:pos x="0" y="113"/>
                  </a:cxn>
                  <a:cxn ang="0">
                    <a:pos x="346" y="0"/>
                  </a:cxn>
                  <a:cxn ang="0">
                    <a:pos x="346" y="6"/>
                  </a:cxn>
                </a:cxnLst>
                <a:rect l="0" t="0" r="r" b="b"/>
                <a:pathLst>
                  <a:path w="346" h="117">
                    <a:moveTo>
                      <a:pt x="346" y="6"/>
                    </a:moveTo>
                    <a:lnTo>
                      <a:pt x="2" y="117"/>
                    </a:lnTo>
                    <a:lnTo>
                      <a:pt x="0" y="115"/>
                    </a:lnTo>
                    <a:lnTo>
                      <a:pt x="0" y="113"/>
                    </a:lnTo>
                    <a:lnTo>
                      <a:pt x="346" y="0"/>
                    </a:lnTo>
                    <a:lnTo>
                      <a:pt x="346" y="6"/>
                    </a:lnTo>
                    <a:close/>
                  </a:path>
                </a:pathLst>
              </a:custGeom>
              <a:solidFill>
                <a:srgbClr val="EC9737"/>
              </a:solidFill>
              <a:ln w="9525">
                <a:noFill/>
                <a:round/>
                <a:headEnd/>
                <a:tailEnd/>
              </a:ln>
            </p:spPr>
            <p:txBody>
              <a:bodyPr/>
              <a:lstStyle/>
              <a:p>
                <a:endParaRPr lang="pt-BR"/>
              </a:p>
            </p:txBody>
          </p:sp>
          <p:sp>
            <p:nvSpPr>
              <p:cNvPr id="357069" name="Freeform 717"/>
              <p:cNvSpPr>
                <a:spLocks/>
              </p:cNvSpPr>
              <p:nvPr/>
            </p:nvSpPr>
            <p:spPr bwMode="auto">
              <a:xfrm>
                <a:off x="1819" y="2801"/>
                <a:ext cx="347" cy="117"/>
              </a:xfrm>
              <a:custGeom>
                <a:avLst/>
                <a:gdLst/>
                <a:ahLst/>
                <a:cxnLst>
                  <a:cxn ang="0">
                    <a:pos x="347" y="4"/>
                  </a:cxn>
                  <a:cxn ang="0">
                    <a:pos x="1" y="117"/>
                  </a:cxn>
                  <a:cxn ang="0">
                    <a:pos x="1" y="115"/>
                  </a:cxn>
                  <a:cxn ang="0">
                    <a:pos x="0" y="114"/>
                  </a:cxn>
                  <a:cxn ang="0">
                    <a:pos x="347" y="0"/>
                  </a:cxn>
                  <a:cxn ang="0">
                    <a:pos x="347" y="4"/>
                  </a:cxn>
                </a:cxnLst>
                <a:rect l="0" t="0" r="r" b="b"/>
                <a:pathLst>
                  <a:path w="347" h="117">
                    <a:moveTo>
                      <a:pt x="347" y="4"/>
                    </a:moveTo>
                    <a:lnTo>
                      <a:pt x="1" y="117"/>
                    </a:lnTo>
                    <a:lnTo>
                      <a:pt x="1" y="115"/>
                    </a:lnTo>
                    <a:lnTo>
                      <a:pt x="0" y="114"/>
                    </a:lnTo>
                    <a:lnTo>
                      <a:pt x="347" y="0"/>
                    </a:lnTo>
                    <a:lnTo>
                      <a:pt x="347" y="4"/>
                    </a:lnTo>
                    <a:close/>
                  </a:path>
                </a:pathLst>
              </a:custGeom>
              <a:solidFill>
                <a:srgbClr val="EC9638"/>
              </a:solidFill>
              <a:ln w="9525">
                <a:noFill/>
                <a:round/>
                <a:headEnd/>
                <a:tailEnd/>
              </a:ln>
            </p:spPr>
            <p:txBody>
              <a:bodyPr/>
              <a:lstStyle/>
              <a:p>
                <a:endParaRPr lang="pt-BR"/>
              </a:p>
            </p:txBody>
          </p:sp>
          <p:sp>
            <p:nvSpPr>
              <p:cNvPr id="357070" name="Freeform 718"/>
              <p:cNvSpPr>
                <a:spLocks/>
              </p:cNvSpPr>
              <p:nvPr/>
            </p:nvSpPr>
            <p:spPr bwMode="auto">
              <a:xfrm>
                <a:off x="1819" y="2797"/>
                <a:ext cx="347" cy="119"/>
              </a:xfrm>
              <a:custGeom>
                <a:avLst/>
                <a:gdLst/>
                <a:ahLst/>
                <a:cxnLst>
                  <a:cxn ang="0">
                    <a:pos x="347" y="6"/>
                  </a:cxn>
                  <a:cxn ang="0">
                    <a:pos x="1" y="119"/>
                  </a:cxn>
                  <a:cxn ang="0">
                    <a:pos x="0" y="118"/>
                  </a:cxn>
                  <a:cxn ang="0">
                    <a:pos x="0" y="114"/>
                  </a:cxn>
                  <a:cxn ang="0">
                    <a:pos x="347" y="0"/>
                  </a:cxn>
                  <a:cxn ang="0">
                    <a:pos x="347" y="6"/>
                  </a:cxn>
                </a:cxnLst>
                <a:rect l="0" t="0" r="r" b="b"/>
                <a:pathLst>
                  <a:path w="347" h="119">
                    <a:moveTo>
                      <a:pt x="347" y="6"/>
                    </a:moveTo>
                    <a:lnTo>
                      <a:pt x="1" y="119"/>
                    </a:lnTo>
                    <a:lnTo>
                      <a:pt x="0" y="118"/>
                    </a:lnTo>
                    <a:lnTo>
                      <a:pt x="0" y="114"/>
                    </a:lnTo>
                    <a:lnTo>
                      <a:pt x="347" y="0"/>
                    </a:lnTo>
                    <a:lnTo>
                      <a:pt x="347" y="6"/>
                    </a:lnTo>
                    <a:close/>
                  </a:path>
                </a:pathLst>
              </a:custGeom>
              <a:solidFill>
                <a:srgbClr val="EC9538"/>
              </a:solidFill>
              <a:ln w="9525">
                <a:noFill/>
                <a:round/>
                <a:headEnd/>
                <a:tailEnd/>
              </a:ln>
            </p:spPr>
            <p:txBody>
              <a:bodyPr/>
              <a:lstStyle/>
              <a:p>
                <a:endParaRPr lang="pt-BR"/>
              </a:p>
            </p:txBody>
          </p:sp>
          <p:sp>
            <p:nvSpPr>
              <p:cNvPr id="357071" name="Freeform 719"/>
              <p:cNvSpPr>
                <a:spLocks/>
              </p:cNvSpPr>
              <p:nvPr/>
            </p:nvSpPr>
            <p:spPr bwMode="auto">
              <a:xfrm>
                <a:off x="1817" y="2796"/>
                <a:ext cx="349" cy="119"/>
              </a:xfrm>
              <a:custGeom>
                <a:avLst/>
                <a:gdLst/>
                <a:ahLst/>
                <a:cxnLst>
                  <a:cxn ang="0">
                    <a:pos x="349" y="5"/>
                  </a:cxn>
                  <a:cxn ang="0">
                    <a:pos x="2" y="119"/>
                  </a:cxn>
                  <a:cxn ang="0">
                    <a:pos x="2" y="115"/>
                  </a:cxn>
                  <a:cxn ang="0">
                    <a:pos x="0" y="113"/>
                  </a:cxn>
                  <a:cxn ang="0">
                    <a:pos x="349" y="0"/>
                  </a:cxn>
                  <a:cxn ang="0">
                    <a:pos x="349" y="5"/>
                  </a:cxn>
                </a:cxnLst>
                <a:rect l="0" t="0" r="r" b="b"/>
                <a:pathLst>
                  <a:path w="349" h="119">
                    <a:moveTo>
                      <a:pt x="349" y="5"/>
                    </a:moveTo>
                    <a:lnTo>
                      <a:pt x="2" y="119"/>
                    </a:lnTo>
                    <a:lnTo>
                      <a:pt x="2" y="115"/>
                    </a:lnTo>
                    <a:lnTo>
                      <a:pt x="0" y="113"/>
                    </a:lnTo>
                    <a:lnTo>
                      <a:pt x="349" y="0"/>
                    </a:lnTo>
                    <a:lnTo>
                      <a:pt x="349" y="5"/>
                    </a:lnTo>
                    <a:close/>
                  </a:path>
                </a:pathLst>
              </a:custGeom>
              <a:solidFill>
                <a:srgbClr val="EC9338"/>
              </a:solidFill>
              <a:ln w="9525">
                <a:noFill/>
                <a:round/>
                <a:headEnd/>
                <a:tailEnd/>
              </a:ln>
            </p:spPr>
            <p:txBody>
              <a:bodyPr/>
              <a:lstStyle/>
              <a:p>
                <a:endParaRPr lang="pt-BR"/>
              </a:p>
            </p:txBody>
          </p:sp>
          <p:sp>
            <p:nvSpPr>
              <p:cNvPr id="357072" name="Freeform 720"/>
              <p:cNvSpPr>
                <a:spLocks/>
              </p:cNvSpPr>
              <p:nvPr/>
            </p:nvSpPr>
            <p:spPr bwMode="auto">
              <a:xfrm>
                <a:off x="1817" y="2794"/>
                <a:ext cx="349" cy="117"/>
              </a:xfrm>
              <a:custGeom>
                <a:avLst/>
                <a:gdLst/>
                <a:ahLst/>
                <a:cxnLst>
                  <a:cxn ang="0">
                    <a:pos x="349" y="3"/>
                  </a:cxn>
                  <a:cxn ang="0">
                    <a:pos x="2" y="117"/>
                  </a:cxn>
                  <a:cxn ang="0">
                    <a:pos x="0" y="115"/>
                  </a:cxn>
                  <a:cxn ang="0">
                    <a:pos x="0" y="113"/>
                  </a:cxn>
                  <a:cxn ang="0">
                    <a:pos x="349" y="0"/>
                  </a:cxn>
                  <a:cxn ang="0">
                    <a:pos x="349" y="3"/>
                  </a:cxn>
                </a:cxnLst>
                <a:rect l="0" t="0" r="r" b="b"/>
                <a:pathLst>
                  <a:path w="349" h="117">
                    <a:moveTo>
                      <a:pt x="349" y="3"/>
                    </a:moveTo>
                    <a:lnTo>
                      <a:pt x="2" y="117"/>
                    </a:lnTo>
                    <a:lnTo>
                      <a:pt x="0" y="115"/>
                    </a:lnTo>
                    <a:lnTo>
                      <a:pt x="0" y="113"/>
                    </a:lnTo>
                    <a:lnTo>
                      <a:pt x="349" y="0"/>
                    </a:lnTo>
                    <a:lnTo>
                      <a:pt x="349" y="3"/>
                    </a:lnTo>
                    <a:close/>
                  </a:path>
                </a:pathLst>
              </a:custGeom>
              <a:solidFill>
                <a:srgbClr val="EB9239"/>
              </a:solidFill>
              <a:ln w="9525">
                <a:noFill/>
                <a:round/>
                <a:headEnd/>
                <a:tailEnd/>
              </a:ln>
            </p:spPr>
            <p:txBody>
              <a:bodyPr/>
              <a:lstStyle/>
              <a:p>
                <a:endParaRPr lang="pt-BR"/>
              </a:p>
            </p:txBody>
          </p:sp>
          <p:sp>
            <p:nvSpPr>
              <p:cNvPr id="357073" name="Freeform 721"/>
              <p:cNvSpPr>
                <a:spLocks/>
              </p:cNvSpPr>
              <p:nvPr/>
            </p:nvSpPr>
            <p:spPr bwMode="auto">
              <a:xfrm>
                <a:off x="1815" y="2790"/>
                <a:ext cx="351" cy="119"/>
              </a:xfrm>
              <a:custGeom>
                <a:avLst/>
                <a:gdLst/>
                <a:ahLst/>
                <a:cxnLst>
                  <a:cxn ang="0">
                    <a:pos x="351" y="6"/>
                  </a:cxn>
                  <a:cxn ang="0">
                    <a:pos x="2" y="119"/>
                  </a:cxn>
                  <a:cxn ang="0">
                    <a:pos x="2" y="117"/>
                  </a:cxn>
                  <a:cxn ang="0">
                    <a:pos x="0" y="115"/>
                  </a:cxn>
                  <a:cxn ang="0">
                    <a:pos x="351" y="0"/>
                  </a:cxn>
                  <a:cxn ang="0">
                    <a:pos x="351" y="6"/>
                  </a:cxn>
                </a:cxnLst>
                <a:rect l="0" t="0" r="r" b="b"/>
                <a:pathLst>
                  <a:path w="351" h="119">
                    <a:moveTo>
                      <a:pt x="351" y="6"/>
                    </a:moveTo>
                    <a:lnTo>
                      <a:pt x="2" y="119"/>
                    </a:lnTo>
                    <a:lnTo>
                      <a:pt x="2" y="117"/>
                    </a:lnTo>
                    <a:lnTo>
                      <a:pt x="0" y="115"/>
                    </a:lnTo>
                    <a:lnTo>
                      <a:pt x="351" y="0"/>
                    </a:lnTo>
                    <a:lnTo>
                      <a:pt x="351" y="6"/>
                    </a:lnTo>
                    <a:close/>
                  </a:path>
                </a:pathLst>
              </a:custGeom>
              <a:solidFill>
                <a:srgbClr val="EB9139"/>
              </a:solidFill>
              <a:ln w="9525">
                <a:noFill/>
                <a:round/>
                <a:headEnd/>
                <a:tailEnd/>
              </a:ln>
            </p:spPr>
            <p:txBody>
              <a:bodyPr/>
              <a:lstStyle/>
              <a:p>
                <a:endParaRPr lang="pt-BR"/>
              </a:p>
            </p:txBody>
          </p:sp>
          <p:sp>
            <p:nvSpPr>
              <p:cNvPr id="357074" name="Freeform 722"/>
              <p:cNvSpPr>
                <a:spLocks/>
              </p:cNvSpPr>
              <p:nvPr/>
            </p:nvSpPr>
            <p:spPr bwMode="auto">
              <a:xfrm>
                <a:off x="1815" y="2788"/>
                <a:ext cx="351" cy="119"/>
              </a:xfrm>
              <a:custGeom>
                <a:avLst/>
                <a:gdLst/>
                <a:ahLst/>
                <a:cxnLst>
                  <a:cxn ang="0">
                    <a:pos x="351" y="6"/>
                  </a:cxn>
                  <a:cxn ang="0">
                    <a:pos x="2" y="119"/>
                  </a:cxn>
                  <a:cxn ang="0">
                    <a:pos x="0" y="117"/>
                  </a:cxn>
                  <a:cxn ang="0">
                    <a:pos x="0" y="115"/>
                  </a:cxn>
                  <a:cxn ang="0">
                    <a:pos x="351" y="0"/>
                  </a:cxn>
                  <a:cxn ang="0">
                    <a:pos x="351" y="6"/>
                  </a:cxn>
                </a:cxnLst>
                <a:rect l="0" t="0" r="r" b="b"/>
                <a:pathLst>
                  <a:path w="351" h="119">
                    <a:moveTo>
                      <a:pt x="351" y="6"/>
                    </a:moveTo>
                    <a:lnTo>
                      <a:pt x="2" y="119"/>
                    </a:lnTo>
                    <a:lnTo>
                      <a:pt x="0" y="117"/>
                    </a:lnTo>
                    <a:lnTo>
                      <a:pt x="0" y="115"/>
                    </a:lnTo>
                    <a:lnTo>
                      <a:pt x="351" y="0"/>
                    </a:lnTo>
                    <a:lnTo>
                      <a:pt x="351" y="6"/>
                    </a:lnTo>
                    <a:close/>
                  </a:path>
                </a:pathLst>
              </a:custGeom>
              <a:solidFill>
                <a:srgbClr val="EB9039"/>
              </a:solidFill>
              <a:ln w="9525">
                <a:noFill/>
                <a:round/>
                <a:headEnd/>
                <a:tailEnd/>
              </a:ln>
            </p:spPr>
            <p:txBody>
              <a:bodyPr/>
              <a:lstStyle/>
              <a:p>
                <a:endParaRPr lang="pt-BR"/>
              </a:p>
            </p:txBody>
          </p:sp>
          <p:sp>
            <p:nvSpPr>
              <p:cNvPr id="357075" name="Freeform 723"/>
              <p:cNvSpPr>
                <a:spLocks/>
              </p:cNvSpPr>
              <p:nvPr/>
            </p:nvSpPr>
            <p:spPr bwMode="auto">
              <a:xfrm>
                <a:off x="1813" y="2786"/>
                <a:ext cx="353" cy="119"/>
              </a:xfrm>
              <a:custGeom>
                <a:avLst/>
                <a:gdLst/>
                <a:ahLst/>
                <a:cxnLst>
                  <a:cxn ang="0">
                    <a:pos x="353" y="4"/>
                  </a:cxn>
                  <a:cxn ang="0">
                    <a:pos x="2" y="119"/>
                  </a:cxn>
                  <a:cxn ang="0">
                    <a:pos x="2" y="117"/>
                  </a:cxn>
                  <a:cxn ang="0">
                    <a:pos x="0" y="115"/>
                  </a:cxn>
                  <a:cxn ang="0">
                    <a:pos x="353" y="0"/>
                  </a:cxn>
                  <a:cxn ang="0">
                    <a:pos x="353" y="4"/>
                  </a:cxn>
                </a:cxnLst>
                <a:rect l="0" t="0" r="r" b="b"/>
                <a:pathLst>
                  <a:path w="353" h="119">
                    <a:moveTo>
                      <a:pt x="353" y="4"/>
                    </a:moveTo>
                    <a:lnTo>
                      <a:pt x="2" y="119"/>
                    </a:lnTo>
                    <a:lnTo>
                      <a:pt x="2" y="117"/>
                    </a:lnTo>
                    <a:lnTo>
                      <a:pt x="0" y="115"/>
                    </a:lnTo>
                    <a:lnTo>
                      <a:pt x="353" y="0"/>
                    </a:lnTo>
                    <a:lnTo>
                      <a:pt x="353" y="4"/>
                    </a:lnTo>
                    <a:close/>
                  </a:path>
                </a:pathLst>
              </a:custGeom>
              <a:solidFill>
                <a:srgbClr val="EB8E39"/>
              </a:solidFill>
              <a:ln w="9525">
                <a:noFill/>
                <a:round/>
                <a:headEnd/>
                <a:tailEnd/>
              </a:ln>
            </p:spPr>
            <p:txBody>
              <a:bodyPr/>
              <a:lstStyle/>
              <a:p>
                <a:endParaRPr lang="pt-BR"/>
              </a:p>
            </p:txBody>
          </p:sp>
          <p:sp>
            <p:nvSpPr>
              <p:cNvPr id="357076" name="Freeform 724"/>
              <p:cNvSpPr>
                <a:spLocks/>
              </p:cNvSpPr>
              <p:nvPr/>
            </p:nvSpPr>
            <p:spPr bwMode="auto">
              <a:xfrm>
                <a:off x="1813" y="2782"/>
                <a:ext cx="353" cy="121"/>
              </a:xfrm>
              <a:custGeom>
                <a:avLst/>
                <a:gdLst/>
                <a:ahLst/>
                <a:cxnLst>
                  <a:cxn ang="0">
                    <a:pos x="353" y="6"/>
                  </a:cxn>
                  <a:cxn ang="0">
                    <a:pos x="2" y="121"/>
                  </a:cxn>
                  <a:cxn ang="0">
                    <a:pos x="0" y="119"/>
                  </a:cxn>
                  <a:cxn ang="0">
                    <a:pos x="0" y="115"/>
                  </a:cxn>
                  <a:cxn ang="0">
                    <a:pos x="353" y="0"/>
                  </a:cxn>
                  <a:cxn ang="0">
                    <a:pos x="353" y="6"/>
                  </a:cxn>
                </a:cxnLst>
                <a:rect l="0" t="0" r="r" b="b"/>
                <a:pathLst>
                  <a:path w="353" h="121">
                    <a:moveTo>
                      <a:pt x="353" y="6"/>
                    </a:moveTo>
                    <a:lnTo>
                      <a:pt x="2" y="121"/>
                    </a:lnTo>
                    <a:lnTo>
                      <a:pt x="0" y="119"/>
                    </a:lnTo>
                    <a:lnTo>
                      <a:pt x="0" y="115"/>
                    </a:lnTo>
                    <a:lnTo>
                      <a:pt x="353" y="0"/>
                    </a:lnTo>
                    <a:lnTo>
                      <a:pt x="353" y="6"/>
                    </a:lnTo>
                    <a:close/>
                  </a:path>
                </a:pathLst>
              </a:custGeom>
              <a:solidFill>
                <a:srgbClr val="EA8D39"/>
              </a:solidFill>
              <a:ln w="9525">
                <a:noFill/>
                <a:round/>
                <a:headEnd/>
                <a:tailEnd/>
              </a:ln>
            </p:spPr>
            <p:txBody>
              <a:bodyPr/>
              <a:lstStyle/>
              <a:p>
                <a:endParaRPr lang="pt-BR"/>
              </a:p>
            </p:txBody>
          </p:sp>
          <p:sp>
            <p:nvSpPr>
              <p:cNvPr id="357077" name="Freeform 725"/>
              <p:cNvSpPr>
                <a:spLocks/>
              </p:cNvSpPr>
              <p:nvPr/>
            </p:nvSpPr>
            <p:spPr bwMode="auto">
              <a:xfrm>
                <a:off x="1811" y="2780"/>
                <a:ext cx="355" cy="121"/>
              </a:xfrm>
              <a:custGeom>
                <a:avLst/>
                <a:gdLst/>
                <a:ahLst/>
                <a:cxnLst>
                  <a:cxn ang="0">
                    <a:pos x="355" y="6"/>
                  </a:cxn>
                  <a:cxn ang="0">
                    <a:pos x="2" y="121"/>
                  </a:cxn>
                  <a:cxn ang="0">
                    <a:pos x="2" y="117"/>
                  </a:cxn>
                  <a:cxn ang="0">
                    <a:pos x="0" y="115"/>
                  </a:cxn>
                  <a:cxn ang="0">
                    <a:pos x="355" y="0"/>
                  </a:cxn>
                  <a:cxn ang="0">
                    <a:pos x="355" y="6"/>
                  </a:cxn>
                </a:cxnLst>
                <a:rect l="0" t="0" r="r" b="b"/>
                <a:pathLst>
                  <a:path w="355" h="121">
                    <a:moveTo>
                      <a:pt x="355" y="6"/>
                    </a:moveTo>
                    <a:lnTo>
                      <a:pt x="2" y="121"/>
                    </a:lnTo>
                    <a:lnTo>
                      <a:pt x="2" y="117"/>
                    </a:lnTo>
                    <a:lnTo>
                      <a:pt x="0" y="115"/>
                    </a:lnTo>
                    <a:lnTo>
                      <a:pt x="355" y="0"/>
                    </a:lnTo>
                    <a:lnTo>
                      <a:pt x="355" y="6"/>
                    </a:lnTo>
                    <a:close/>
                  </a:path>
                </a:pathLst>
              </a:custGeom>
              <a:solidFill>
                <a:srgbClr val="EA8C39"/>
              </a:solidFill>
              <a:ln w="9525">
                <a:noFill/>
                <a:round/>
                <a:headEnd/>
                <a:tailEnd/>
              </a:ln>
            </p:spPr>
            <p:txBody>
              <a:bodyPr/>
              <a:lstStyle/>
              <a:p>
                <a:endParaRPr lang="pt-BR"/>
              </a:p>
            </p:txBody>
          </p:sp>
          <p:sp>
            <p:nvSpPr>
              <p:cNvPr id="357078" name="Freeform 726"/>
              <p:cNvSpPr>
                <a:spLocks/>
              </p:cNvSpPr>
              <p:nvPr/>
            </p:nvSpPr>
            <p:spPr bwMode="auto">
              <a:xfrm>
                <a:off x="1811" y="2778"/>
                <a:ext cx="355" cy="119"/>
              </a:xfrm>
              <a:custGeom>
                <a:avLst/>
                <a:gdLst/>
                <a:ahLst/>
                <a:cxnLst>
                  <a:cxn ang="0">
                    <a:pos x="355" y="4"/>
                  </a:cxn>
                  <a:cxn ang="0">
                    <a:pos x="2" y="119"/>
                  </a:cxn>
                  <a:cxn ang="0">
                    <a:pos x="0" y="117"/>
                  </a:cxn>
                  <a:cxn ang="0">
                    <a:pos x="0" y="115"/>
                  </a:cxn>
                  <a:cxn ang="0">
                    <a:pos x="355" y="0"/>
                  </a:cxn>
                  <a:cxn ang="0">
                    <a:pos x="355" y="4"/>
                  </a:cxn>
                </a:cxnLst>
                <a:rect l="0" t="0" r="r" b="b"/>
                <a:pathLst>
                  <a:path w="355" h="119">
                    <a:moveTo>
                      <a:pt x="355" y="4"/>
                    </a:moveTo>
                    <a:lnTo>
                      <a:pt x="2" y="119"/>
                    </a:lnTo>
                    <a:lnTo>
                      <a:pt x="0" y="117"/>
                    </a:lnTo>
                    <a:lnTo>
                      <a:pt x="0" y="115"/>
                    </a:lnTo>
                    <a:lnTo>
                      <a:pt x="355" y="0"/>
                    </a:lnTo>
                    <a:lnTo>
                      <a:pt x="355" y="4"/>
                    </a:lnTo>
                    <a:close/>
                  </a:path>
                </a:pathLst>
              </a:custGeom>
              <a:solidFill>
                <a:srgbClr val="EA8B39"/>
              </a:solidFill>
              <a:ln w="9525">
                <a:noFill/>
                <a:round/>
                <a:headEnd/>
                <a:tailEnd/>
              </a:ln>
            </p:spPr>
            <p:txBody>
              <a:bodyPr/>
              <a:lstStyle/>
              <a:p>
                <a:endParaRPr lang="pt-BR"/>
              </a:p>
            </p:txBody>
          </p:sp>
          <p:sp>
            <p:nvSpPr>
              <p:cNvPr id="357079" name="Freeform 727"/>
              <p:cNvSpPr>
                <a:spLocks/>
              </p:cNvSpPr>
              <p:nvPr/>
            </p:nvSpPr>
            <p:spPr bwMode="auto">
              <a:xfrm>
                <a:off x="1809" y="2774"/>
                <a:ext cx="357" cy="121"/>
              </a:xfrm>
              <a:custGeom>
                <a:avLst/>
                <a:gdLst/>
                <a:ahLst/>
                <a:cxnLst>
                  <a:cxn ang="0">
                    <a:pos x="357" y="6"/>
                  </a:cxn>
                  <a:cxn ang="0">
                    <a:pos x="2" y="121"/>
                  </a:cxn>
                  <a:cxn ang="0">
                    <a:pos x="2" y="119"/>
                  </a:cxn>
                  <a:cxn ang="0">
                    <a:pos x="0" y="118"/>
                  </a:cxn>
                  <a:cxn ang="0">
                    <a:pos x="357" y="0"/>
                  </a:cxn>
                  <a:cxn ang="0">
                    <a:pos x="357" y="6"/>
                  </a:cxn>
                </a:cxnLst>
                <a:rect l="0" t="0" r="r" b="b"/>
                <a:pathLst>
                  <a:path w="357" h="121">
                    <a:moveTo>
                      <a:pt x="357" y="6"/>
                    </a:moveTo>
                    <a:lnTo>
                      <a:pt x="2" y="121"/>
                    </a:lnTo>
                    <a:lnTo>
                      <a:pt x="2" y="119"/>
                    </a:lnTo>
                    <a:lnTo>
                      <a:pt x="0" y="118"/>
                    </a:lnTo>
                    <a:lnTo>
                      <a:pt x="357" y="0"/>
                    </a:lnTo>
                    <a:lnTo>
                      <a:pt x="357" y="6"/>
                    </a:lnTo>
                    <a:close/>
                  </a:path>
                </a:pathLst>
              </a:custGeom>
              <a:solidFill>
                <a:srgbClr val="EA8A39"/>
              </a:solidFill>
              <a:ln w="9525">
                <a:noFill/>
                <a:round/>
                <a:headEnd/>
                <a:tailEnd/>
              </a:ln>
            </p:spPr>
            <p:txBody>
              <a:bodyPr/>
              <a:lstStyle/>
              <a:p>
                <a:endParaRPr lang="pt-BR"/>
              </a:p>
            </p:txBody>
          </p:sp>
          <p:sp>
            <p:nvSpPr>
              <p:cNvPr id="357080" name="Freeform 728"/>
              <p:cNvSpPr>
                <a:spLocks/>
              </p:cNvSpPr>
              <p:nvPr/>
            </p:nvSpPr>
            <p:spPr bwMode="auto">
              <a:xfrm>
                <a:off x="1809" y="2773"/>
                <a:ext cx="357" cy="120"/>
              </a:xfrm>
              <a:custGeom>
                <a:avLst/>
                <a:gdLst/>
                <a:ahLst/>
                <a:cxnLst>
                  <a:cxn ang="0">
                    <a:pos x="357" y="5"/>
                  </a:cxn>
                  <a:cxn ang="0">
                    <a:pos x="2" y="120"/>
                  </a:cxn>
                  <a:cxn ang="0">
                    <a:pos x="0" y="119"/>
                  </a:cxn>
                  <a:cxn ang="0">
                    <a:pos x="0" y="117"/>
                  </a:cxn>
                  <a:cxn ang="0">
                    <a:pos x="357" y="0"/>
                  </a:cxn>
                  <a:cxn ang="0">
                    <a:pos x="357" y="5"/>
                  </a:cxn>
                </a:cxnLst>
                <a:rect l="0" t="0" r="r" b="b"/>
                <a:pathLst>
                  <a:path w="357" h="120">
                    <a:moveTo>
                      <a:pt x="357" y="5"/>
                    </a:moveTo>
                    <a:lnTo>
                      <a:pt x="2" y="120"/>
                    </a:lnTo>
                    <a:lnTo>
                      <a:pt x="0" y="119"/>
                    </a:lnTo>
                    <a:lnTo>
                      <a:pt x="0" y="117"/>
                    </a:lnTo>
                    <a:lnTo>
                      <a:pt x="357" y="0"/>
                    </a:lnTo>
                    <a:lnTo>
                      <a:pt x="357" y="5"/>
                    </a:lnTo>
                    <a:close/>
                  </a:path>
                </a:pathLst>
              </a:custGeom>
              <a:solidFill>
                <a:srgbClr val="EA8938"/>
              </a:solidFill>
              <a:ln w="9525">
                <a:noFill/>
                <a:round/>
                <a:headEnd/>
                <a:tailEnd/>
              </a:ln>
            </p:spPr>
            <p:txBody>
              <a:bodyPr/>
              <a:lstStyle/>
              <a:p>
                <a:endParaRPr lang="pt-BR"/>
              </a:p>
            </p:txBody>
          </p:sp>
          <p:sp>
            <p:nvSpPr>
              <p:cNvPr id="357081" name="Freeform 729"/>
              <p:cNvSpPr>
                <a:spLocks/>
              </p:cNvSpPr>
              <p:nvPr/>
            </p:nvSpPr>
            <p:spPr bwMode="auto">
              <a:xfrm>
                <a:off x="1807" y="2771"/>
                <a:ext cx="359" cy="121"/>
              </a:xfrm>
              <a:custGeom>
                <a:avLst/>
                <a:gdLst/>
                <a:ahLst/>
                <a:cxnLst>
                  <a:cxn ang="0">
                    <a:pos x="359" y="3"/>
                  </a:cxn>
                  <a:cxn ang="0">
                    <a:pos x="2" y="121"/>
                  </a:cxn>
                  <a:cxn ang="0">
                    <a:pos x="2" y="119"/>
                  </a:cxn>
                  <a:cxn ang="0">
                    <a:pos x="0" y="115"/>
                  </a:cxn>
                  <a:cxn ang="0">
                    <a:pos x="359" y="0"/>
                  </a:cxn>
                  <a:cxn ang="0">
                    <a:pos x="359" y="3"/>
                  </a:cxn>
                </a:cxnLst>
                <a:rect l="0" t="0" r="r" b="b"/>
                <a:pathLst>
                  <a:path w="359" h="121">
                    <a:moveTo>
                      <a:pt x="359" y="3"/>
                    </a:moveTo>
                    <a:lnTo>
                      <a:pt x="2" y="121"/>
                    </a:lnTo>
                    <a:lnTo>
                      <a:pt x="2" y="119"/>
                    </a:lnTo>
                    <a:lnTo>
                      <a:pt x="0" y="115"/>
                    </a:lnTo>
                    <a:lnTo>
                      <a:pt x="359" y="0"/>
                    </a:lnTo>
                    <a:lnTo>
                      <a:pt x="359" y="3"/>
                    </a:lnTo>
                    <a:close/>
                  </a:path>
                </a:pathLst>
              </a:custGeom>
              <a:solidFill>
                <a:srgbClr val="E98838"/>
              </a:solidFill>
              <a:ln w="9525">
                <a:noFill/>
                <a:round/>
                <a:headEnd/>
                <a:tailEnd/>
              </a:ln>
            </p:spPr>
            <p:txBody>
              <a:bodyPr/>
              <a:lstStyle/>
              <a:p>
                <a:endParaRPr lang="pt-BR"/>
              </a:p>
            </p:txBody>
          </p:sp>
          <p:sp>
            <p:nvSpPr>
              <p:cNvPr id="357082" name="Freeform 730"/>
              <p:cNvSpPr>
                <a:spLocks/>
              </p:cNvSpPr>
              <p:nvPr/>
            </p:nvSpPr>
            <p:spPr bwMode="auto">
              <a:xfrm>
                <a:off x="1807" y="2767"/>
                <a:ext cx="359" cy="123"/>
              </a:xfrm>
              <a:custGeom>
                <a:avLst/>
                <a:gdLst/>
                <a:ahLst/>
                <a:cxnLst>
                  <a:cxn ang="0">
                    <a:pos x="359" y="6"/>
                  </a:cxn>
                  <a:cxn ang="0">
                    <a:pos x="2" y="123"/>
                  </a:cxn>
                  <a:cxn ang="0">
                    <a:pos x="0" y="119"/>
                  </a:cxn>
                  <a:cxn ang="0">
                    <a:pos x="0" y="117"/>
                  </a:cxn>
                  <a:cxn ang="0">
                    <a:pos x="359" y="0"/>
                  </a:cxn>
                  <a:cxn ang="0">
                    <a:pos x="359" y="6"/>
                  </a:cxn>
                </a:cxnLst>
                <a:rect l="0" t="0" r="r" b="b"/>
                <a:pathLst>
                  <a:path w="359" h="123">
                    <a:moveTo>
                      <a:pt x="359" y="6"/>
                    </a:moveTo>
                    <a:lnTo>
                      <a:pt x="2" y="123"/>
                    </a:lnTo>
                    <a:lnTo>
                      <a:pt x="0" y="119"/>
                    </a:lnTo>
                    <a:lnTo>
                      <a:pt x="0" y="117"/>
                    </a:lnTo>
                    <a:lnTo>
                      <a:pt x="359" y="0"/>
                    </a:lnTo>
                    <a:lnTo>
                      <a:pt x="359" y="6"/>
                    </a:lnTo>
                    <a:close/>
                  </a:path>
                </a:pathLst>
              </a:custGeom>
              <a:solidFill>
                <a:srgbClr val="E98738"/>
              </a:solidFill>
              <a:ln w="9525">
                <a:noFill/>
                <a:round/>
                <a:headEnd/>
                <a:tailEnd/>
              </a:ln>
            </p:spPr>
            <p:txBody>
              <a:bodyPr/>
              <a:lstStyle/>
              <a:p>
                <a:endParaRPr lang="pt-BR"/>
              </a:p>
            </p:txBody>
          </p:sp>
          <p:sp>
            <p:nvSpPr>
              <p:cNvPr id="357083" name="Freeform 731"/>
              <p:cNvSpPr>
                <a:spLocks/>
              </p:cNvSpPr>
              <p:nvPr/>
            </p:nvSpPr>
            <p:spPr bwMode="auto">
              <a:xfrm>
                <a:off x="1805" y="2765"/>
                <a:ext cx="361" cy="121"/>
              </a:xfrm>
              <a:custGeom>
                <a:avLst/>
                <a:gdLst/>
                <a:ahLst/>
                <a:cxnLst>
                  <a:cxn ang="0">
                    <a:pos x="361" y="6"/>
                  </a:cxn>
                  <a:cxn ang="0">
                    <a:pos x="2" y="121"/>
                  </a:cxn>
                  <a:cxn ang="0">
                    <a:pos x="2" y="119"/>
                  </a:cxn>
                  <a:cxn ang="0">
                    <a:pos x="0" y="117"/>
                  </a:cxn>
                  <a:cxn ang="0">
                    <a:pos x="361" y="0"/>
                  </a:cxn>
                  <a:cxn ang="0">
                    <a:pos x="361" y="6"/>
                  </a:cxn>
                </a:cxnLst>
                <a:rect l="0" t="0" r="r" b="b"/>
                <a:pathLst>
                  <a:path w="361" h="121">
                    <a:moveTo>
                      <a:pt x="361" y="6"/>
                    </a:moveTo>
                    <a:lnTo>
                      <a:pt x="2" y="121"/>
                    </a:lnTo>
                    <a:lnTo>
                      <a:pt x="2" y="119"/>
                    </a:lnTo>
                    <a:lnTo>
                      <a:pt x="0" y="117"/>
                    </a:lnTo>
                    <a:lnTo>
                      <a:pt x="361" y="0"/>
                    </a:lnTo>
                    <a:lnTo>
                      <a:pt x="361" y="6"/>
                    </a:lnTo>
                    <a:close/>
                  </a:path>
                </a:pathLst>
              </a:custGeom>
              <a:solidFill>
                <a:srgbClr val="E98637"/>
              </a:solidFill>
              <a:ln w="9525">
                <a:noFill/>
                <a:round/>
                <a:headEnd/>
                <a:tailEnd/>
              </a:ln>
            </p:spPr>
            <p:txBody>
              <a:bodyPr/>
              <a:lstStyle/>
              <a:p>
                <a:endParaRPr lang="pt-BR"/>
              </a:p>
            </p:txBody>
          </p:sp>
          <p:sp>
            <p:nvSpPr>
              <p:cNvPr id="357084" name="Freeform 732"/>
              <p:cNvSpPr>
                <a:spLocks/>
              </p:cNvSpPr>
              <p:nvPr/>
            </p:nvSpPr>
            <p:spPr bwMode="auto">
              <a:xfrm>
                <a:off x="1805" y="2761"/>
                <a:ext cx="361" cy="123"/>
              </a:xfrm>
              <a:custGeom>
                <a:avLst/>
                <a:gdLst/>
                <a:ahLst/>
                <a:cxnLst>
                  <a:cxn ang="0">
                    <a:pos x="361" y="6"/>
                  </a:cxn>
                  <a:cxn ang="0">
                    <a:pos x="2" y="123"/>
                  </a:cxn>
                  <a:cxn ang="0">
                    <a:pos x="0" y="121"/>
                  </a:cxn>
                  <a:cxn ang="0">
                    <a:pos x="0" y="119"/>
                  </a:cxn>
                  <a:cxn ang="0">
                    <a:pos x="361" y="0"/>
                  </a:cxn>
                  <a:cxn ang="0">
                    <a:pos x="361" y="6"/>
                  </a:cxn>
                </a:cxnLst>
                <a:rect l="0" t="0" r="r" b="b"/>
                <a:pathLst>
                  <a:path w="361" h="123">
                    <a:moveTo>
                      <a:pt x="361" y="6"/>
                    </a:moveTo>
                    <a:lnTo>
                      <a:pt x="2" y="123"/>
                    </a:lnTo>
                    <a:lnTo>
                      <a:pt x="0" y="121"/>
                    </a:lnTo>
                    <a:lnTo>
                      <a:pt x="0" y="119"/>
                    </a:lnTo>
                    <a:lnTo>
                      <a:pt x="361" y="0"/>
                    </a:lnTo>
                    <a:lnTo>
                      <a:pt x="361" y="6"/>
                    </a:lnTo>
                    <a:close/>
                  </a:path>
                </a:pathLst>
              </a:custGeom>
              <a:solidFill>
                <a:srgbClr val="E98537"/>
              </a:solidFill>
              <a:ln w="9525">
                <a:noFill/>
                <a:round/>
                <a:headEnd/>
                <a:tailEnd/>
              </a:ln>
            </p:spPr>
            <p:txBody>
              <a:bodyPr/>
              <a:lstStyle/>
              <a:p>
                <a:endParaRPr lang="pt-BR"/>
              </a:p>
            </p:txBody>
          </p:sp>
          <p:sp>
            <p:nvSpPr>
              <p:cNvPr id="357085" name="Freeform 733"/>
              <p:cNvSpPr>
                <a:spLocks/>
              </p:cNvSpPr>
              <p:nvPr/>
            </p:nvSpPr>
            <p:spPr bwMode="auto">
              <a:xfrm>
                <a:off x="1805" y="2759"/>
                <a:ext cx="361" cy="123"/>
              </a:xfrm>
              <a:custGeom>
                <a:avLst/>
                <a:gdLst/>
                <a:ahLst/>
                <a:cxnLst>
                  <a:cxn ang="0">
                    <a:pos x="361" y="6"/>
                  </a:cxn>
                  <a:cxn ang="0">
                    <a:pos x="0" y="123"/>
                  </a:cxn>
                  <a:cxn ang="0">
                    <a:pos x="0" y="121"/>
                  </a:cxn>
                  <a:cxn ang="0">
                    <a:pos x="0" y="119"/>
                  </a:cxn>
                  <a:cxn ang="0">
                    <a:pos x="361" y="0"/>
                  </a:cxn>
                  <a:cxn ang="0">
                    <a:pos x="361" y="6"/>
                  </a:cxn>
                </a:cxnLst>
                <a:rect l="0" t="0" r="r" b="b"/>
                <a:pathLst>
                  <a:path w="361" h="123">
                    <a:moveTo>
                      <a:pt x="361" y="6"/>
                    </a:moveTo>
                    <a:lnTo>
                      <a:pt x="0" y="123"/>
                    </a:lnTo>
                    <a:lnTo>
                      <a:pt x="0" y="121"/>
                    </a:lnTo>
                    <a:lnTo>
                      <a:pt x="0" y="119"/>
                    </a:lnTo>
                    <a:lnTo>
                      <a:pt x="361" y="0"/>
                    </a:lnTo>
                    <a:lnTo>
                      <a:pt x="361" y="6"/>
                    </a:lnTo>
                    <a:close/>
                  </a:path>
                </a:pathLst>
              </a:custGeom>
              <a:solidFill>
                <a:srgbClr val="E98437"/>
              </a:solidFill>
              <a:ln w="9525">
                <a:noFill/>
                <a:round/>
                <a:headEnd/>
                <a:tailEnd/>
              </a:ln>
            </p:spPr>
            <p:txBody>
              <a:bodyPr/>
              <a:lstStyle/>
              <a:p>
                <a:endParaRPr lang="pt-BR"/>
              </a:p>
            </p:txBody>
          </p:sp>
          <p:sp>
            <p:nvSpPr>
              <p:cNvPr id="357086" name="Freeform 734"/>
              <p:cNvSpPr>
                <a:spLocks/>
              </p:cNvSpPr>
              <p:nvPr/>
            </p:nvSpPr>
            <p:spPr bwMode="auto">
              <a:xfrm>
                <a:off x="1803" y="2757"/>
                <a:ext cx="363" cy="123"/>
              </a:xfrm>
              <a:custGeom>
                <a:avLst/>
                <a:gdLst/>
                <a:ahLst/>
                <a:cxnLst>
                  <a:cxn ang="0">
                    <a:pos x="363" y="4"/>
                  </a:cxn>
                  <a:cxn ang="0">
                    <a:pos x="2" y="123"/>
                  </a:cxn>
                  <a:cxn ang="0">
                    <a:pos x="2" y="121"/>
                  </a:cxn>
                  <a:cxn ang="0">
                    <a:pos x="0" y="117"/>
                  </a:cxn>
                  <a:cxn ang="0">
                    <a:pos x="363" y="0"/>
                  </a:cxn>
                  <a:cxn ang="0">
                    <a:pos x="363" y="4"/>
                  </a:cxn>
                </a:cxnLst>
                <a:rect l="0" t="0" r="r" b="b"/>
                <a:pathLst>
                  <a:path w="363" h="123">
                    <a:moveTo>
                      <a:pt x="363" y="4"/>
                    </a:moveTo>
                    <a:lnTo>
                      <a:pt x="2" y="123"/>
                    </a:lnTo>
                    <a:lnTo>
                      <a:pt x="2" y="121"/>
                    </a:lnTo>
                    <a:lnTo>
                      <a:pt x="0" y="117"/>
                    </a:lnTo>
                    <a:lnTo>
                      <a:pt x="363" y="0"/>
                    </a:lnTo>
                    <a:lnTo>
                      <a:pt x="363" y="4"/>
                    </a:lnTo>
                    <a:close/>
                  </a:path>
                </a:pathLst>
              </a:custGeom>
              <a:solidFill>
                <a:srgbClr val="E98337"/>
              </a:solidFill>
              <a:ln w="9525">
                <a:noFill/>
                <a:round/>
                <a:headEnd/>
                <a:tailEnd/>
              </a:ln>
            </p:spPr>
            <p:txBody>
              <a:bodyPr/>
              <a:lstStyle/>
              <a:p>
                <a:endParaRPr lang="pt-BR"/>
              </a:p>
            </p:txBody>
          </p:sp>
          <p:sp>
            <p:nvSpPr>
              <p:cNvPr id="357087" name="Freeform 735"/>
              <p:cNvSpPr>
                <a:spLocks/>
              </p:cNvSpPr>
              <p:nvPr/>
            </p:nvSpPr>
            <p:spPr bwMode="auto">
              <a:xfrm>
                <a:off x="1803" y="2753"/>
                <a:ext cx="363" cy="125"/>
              </a:xfrm>
              <a:custGeom>
                <a:avLst/>
                <a:gdLst/>
                <a:ahLst/>
                <a:cxnLst>
                  <a:cxn ang="0">
                    <a:pos x="363" y="6"/>
                  </a:cxn>
                  <a:cxn ang="0">
                    <a:pos x="2" y="125"/>
                  </a:cxn>
                  <a:cxn ang="0">
                    <a:pos x="0" y="121"/>
                  </a:cxn>
                  <a:cxn ang="0">
                    <a:pos x="0" y="119"/>
                  </a:cxn>
                  <a:cxn ang="0">
                    <a:pos x="363" y="0"/>
                  </a:cxn>
                  <a:cxn ang="0">
                    <a:pos x="363" y="6"/>
                  </a:cxn>
                </a:cxnLst>
                <a:rect l="0" t="0" r="r" b="b"/>
                <a:pathLst>
                  <a:path w="363" h="125">
                    <a:moveTo>
                      <a:pt x="363" y="6"/>
                    </a:moveTo>
                    <a:lnTo>
                      <a:pt x="2" y="125"/>
                    </a:lnTo>
                    <a:lnTo>
                      <a:pt x="0" y="121"/>
                    </a:lnTo>
                    <a:lnTo>
                      <a:pt x="0" y="119"/>
                    </a:lnTo>
                    <a:lnTo>
                      <a:pt x="363" y="0"/>
                    </a:lnTo>
                    <a:lnTo>
                      <a:pt x="363" y="6"/>
                    </a:lnTo>
                    <a:close/>
                  </a:path>
                </a:pathLst>
              </a:custGeom>
              <a:solidFill>
                <a:srgbClr val="E88137"/>
              </a:solidFill>
              <a:ln w="9525">
                <a:noFill/>
                <a:round/>
                <a:headEnd/>
                <a:tailEnd/>
              </a:ln>
            </p:spPr>
            <p:txBody>
              <a:bodyPr/>
              <a:lstStyle/>
              <a:p>
                <a:endParaRPr lang="pt-BR"/>
              </a:p>
            </p:txBody>
          </p:sp>
          <p:sp>
            <p:nvSpPr>
              <p:cNvPr id="357088" name="Freeform 736"/>
              <p:cNvSpPr>
                <a:spLocks/>
              </p:cNvSpPr>
              <p:nvPr/>
            </p:nvSpPr>
            <p:spPr bwMode="auto">
              <a:xfrm>
                <a:off x="1801" y="2751"/>
                <a:ext cx="365" cy="123"/>
              </a:xfrm>
              <a:custGeom>
                <a:avLst/>
                <a:gdLst/>
                <a:ahLst/>
                <a:cxnLst>
                  <a:cxn ang="0">
                    <a:pos x="365" y="6"/>
                  </a:cxn>
                  <a:cxn ang="0">
                    <a:pos x="2" y="123"/>
                  </a:cxn>
                  <a:cxn ang="0">
                    <a:pos x="2" y="121"/>
                  </a:cxn>
                  <a:cxn ang="0">
                    <a:pos x="0" y="119"/>
                  </a:cxn>
                  <a:cxn ang="0">
                    <a:pos x="365" y="0"/>
                  </a:cxn>
                  <a:cxn ang="0">
                    <a:pos x="365" y="6"/>
                  </a:cxn>
                </a:cxnLst>
                <a:rect l="0" t="0" r="r" b="b"/>
                <a:pathLst>
                  <a:path w="365" h="123">
                    <a:moveTo>
                      <a:pt x="365" y="6"/>
                    </a:moveTo>
                    <a:lnTo>
                      <a:pt x="2" y="123"/>
                    </a:lnTo>
                    <a:lnTo>
                      <a:pt x="2" y="121"/>
                    </a:lnTo>
                    <a:lnTo>
                      <a:pt x="0" y="119"/>
                    </a:lnTo>
                    <a:lnTo>
                      <a:pt x="365" y="0"/>
                    </a:lnTo>
                    <a:lnTo>
                      <a:pt x="365" y="6"/>
                    </a:lnTo>
                    <a:close/>
                  </a:path>
                </a:pathLst>
              </a:custGeom>
              <a:solidFill>
                <a:srgbClr val="E88036"/>
              </a:solidFill>
              <a:ln w="9525">
                <a:noFill/>
                <a:round/>
                <a:headEnd/>
                <a:tailEnd/>
              </a:ln>
            </p:spPr>
            <p:txBody>
              <a:bodyPr/>
              <a:lstStyle/>
              <a:p>
                <a:endParaRPr lang="pt-BR"/>
              </a:p>
            </p:txBody>
          </p:sp>
          <p:sp>
            <p:nvSpPr>
              <p:cNvPr id="357089" name="Freeform 737"/>
              <p:cNvSpPr>
                <a:spLocks/>
              </p:cNvSpPr>
              <p:nvPr/>
            </p:nvSpPr>
            <p:spPr bwMode="auto">
              <a:xfrm>
                <a:off x="1801" y="2750"/>
                <a:ext cx="365" cy="122"/>
              </a:xfrm>
              <a:custGeom>
                <a:avLst/>
                <a:gdLst/>
                <a:ahLst/>
                <a:cxnLst>
                  <a:cxn ang="0">
                    <a:pos x="365" y="3"/>
                  </a:cxn>
                  <a:cxn ang="0">
                    <a:pos x="2" y="122"/>
                  </a:cxn>
                  <a:cxn ang="0">
                    <a:pos x="0" y="120"/>
                  </a:cxn>
                  <a:cxn ang="0">
                    <a:pos x="0" y="118"/>
                  </a:cxn>
                  <a:cxn ang="0">
                    <a:pos x="365" y="0"/>
                  </a:cxn>
                  <a:cxn ang="0">
                    <a:pos x="365" y="3"/>
                  </a:cxn>
                </a:cxnLst>
                <a:rect l="0" t="0" r="r" b="b"/>
                <a:pathLst>
                  <a:path w="365" h="122">
                    <a:moveTo>
                      <a:pt x="365" y="3"/>
                    </a:moveTo>
                    <a:lnTo>
                      <a:pt x="2" y="122"/>
                    </a:lnTo>
                    <a:lnTo>
                      <a:pt x="0" y="120"/>
                    </a:lnTo>
                    <a:lnTo>
                      <a:pt x="0" y="118"/>
                    </a:lnTo>
                    <a:lnTo>
                      <a:pt x="365" y="0"/>
                    </a:lnTo>
                    <a:lnTo>
                      <a:pt x="365" y="3"/>
                    </a:lnTo>
                    <a:close/>
                  </a:path>
                </a:pathLst>
              </a:custGeom>
              <a:solidFill>
                <a:srgbClr val="E87F36"/>
              </a:solidFill>
              <a:ln w="9525">
                <a:noFill/>
                <a:round/>
                <a:headEnd/>
                <a:tailEnd/>
              </a:ln>
            </p:spPr>
            <p:txBody>
              <a:bodyPr/>
              <a:lstStyle/>
              <a:p>
                <a:endParaRPr lang="pt-BR"/>
              </a:p>
            </p:txBody>
          </p:sp>
          <p:sp>
            <p:nvSpPr>
              <p:cNvPr id="357090" name="Freeform 738"/>
              <p:cNvSpPr>
                <a:spLocks/>
              </p:cNvSpPr>
              <p:nvPr/>
            </p:nvSpPr>
            <p:spPr bwMode="auto">
              <a:xfrm>
                <a:off x="1799" y="2746"/>
                <a:ext cx="367" cy="124"/>
              </a:xfrm>
              <a:custGeom>
                <a:avLst/>
                <a:gdLst/>
                <a:ahLst/>
                <a:cxnLst>
                  <a:cxn ang="0">
                    <a:pos x="367" y="5"/>
                  </a:cxn>
                  <a:cxn ang="0">
                    <a:pos x="2" y="124"/>
                  </a:cxn>
                  <a:cxn ang="0">
                    <a:pos x="2" y="122"/>
                  </a:cxn>
                  <a:cxn ang="0">
                    <a:pos x="0" y="121"/>
                  </a:cxn>
                  <a:cxn ang="0">
                    <a:pos x="367" y="0"/>
                  </a:cxn>
                  <a:cxn ang="0">
                    <a:pos x="367" y="5"/>
                  </a:cxn>
                </a:cxnLst>
                <a:rect l="0" t="0" r="r" b="b"/>
                <a:pathLst>
                  <a:path w="367" h="124">
                    <a:moveTo>
                      <a:pt x="367" y="5"/>
                    </a:moveTo>
                    <a:lnTo>
                      <a:pt x="2" y="124"/>
                    </a:lnTo>
                    <a:lnTo>
                      <a:pt x="2" y="122"/>
                    </a:lnTo>
                    <a:lnTo>
                      <a:pt x="0" y="121"/>
                    </a:lnTo>
                    <a:lnTo>
                      <a:pt x="367" y="0"/>
                    </a:lnTo>
                    <a:lnTo>
                      <a:pt x="367" y="5"/>
                    </a:lnTo>
                    <a:close/>
                  </a:path>
                </a:pathLst>
              </a:custGeom>
              <a:solidFill>
                <a:srgbClr val="E87E36"/>
              </a:solidFill>
              <a:ln w="9525">
                <a:noFill/>
                <a:round/>
                <a:headEnd/>
                <a:tailEnd/>
              </a:ln>
            </p:spPr>
            <p:txBody>
              <a:bodyPr/>
              <a:lstStyle/>
              <a:p>
                <a:endParaRPr lang="pt-BR"/>
              </a:p>
            </p:txBody>
          </p:sp>
          <p:sp>
            <p:nvSpPr>
              <p:cNvPr id="357091" name="Freeform 739"/>
              <p:cNvSpPr>
                <a:spLocks/>
              </p:cNvSpPr>
              <p:nvPr/>
            </p:nvSpPr>
            <p:spPr bwMode="auto">
              <a:xfrm>
                <a:off x="1799" y="2744"/>
                <a:ext cx="367" cy="124"/>
              </a:xfrm>
              <a:custGeom>
                <a:avLst/>
                <a:gdLst/>
                <a:ahLst/>
                <a:cxnLst>
                  <a:cxn ang="0">
                    <a:pos x="367" y="6"/>
                  </a:cxn>
                  <a:cxn ang="0">
                    <a:pos x="2" y="124"/>
                  </a:cxn>
                  <a:cxn ang="0">
                    <a:pos x="0" y="123"/>
                  </a:cxn>
                  <a:cxn ang="0">
                    <a:pos x="0" y="119"/>
                  </a:cxn>
                  <a:cxn ang="0">
                    <a:pos x="367" y="0"/>
                  </a:cxn>
                  <a:cxn ang="0">
                    <a:pos x="367" y="6"/>
                  </a:cxn>
                </a:cxnLst>
                <a:rect l="0" t="0" r="r" b="b"/>
                <a:pathLst>
                  <a:path w="367" h="124">
                    <a:moveTo>
                      <a:pt x="367" y="6"/>
                    </a:moveTo>
                    <a:lnTo>
                      <a:pt x="2" y="124"/>
                    </a:lnTo>
                    <a:lnTo>
                      <a:pt x="0" y="123"/>
                    </a:lnTo>
                    <a:lnTo>
                      <a:pt x="0" y="119"/>
                    </a:lnTo>
                    <a:lnTo>
                      <a:pt x="367" y="0"/>
                    </a:lnTo>
                    <a:lnTo>
                      <a:pt x="367" y="6"/>
                    </a:lnTo>
                    <a:close/>
                  </a:path>
                </a:pathLst>
              </a:custGeom>
              <a:solidFill>
                <a:srgbClr val="E87D36"/>
              </a:solidFill>
              <a:ln w="9525">
                <a:noFill/>
                <a:round/>
                <a:headEnd/>
                <a:tailEnd/>
              </a:ln>
            </p:spPr>
            <p:txBody>
              <a:bodyPr/>
              <a:lstStyle/>
              <a:p>
                <a:endParaRPr lang="pt-BR"/>
              </a:p>
            </p:txBody>
          </p:sp>
          <p:sp>
            <p:nvSpPr>
              <p:cNvPr id="357092" name="Freeform 740"/>
              <p:cNvSpPr>
                <a:spLocks/>
              </p:cNvSpPr>
              <p:nvPr/>
            </p:nvSpPr>
            <p:spPr bwMode="auto">
              <a:xfrm>
                <a:off x="1799" y="2742"/>
                <a:ext cx="367" cy="125"/>
              </a:xfrm>
              <a:custGeom>
                <a:avLst/>
                <a:gdLst/>
                <a:ahLst/>
                <a:cxnLst>
                  <a:cxn ang="0">
                    <a:pos x="367" y="4"/>
                  </a:cxn>
                  <a:cxn ang="0">
                    <a:pos x="0" y="125"/>
                  </a:cxn>
                  <a:cxn ang="0">
                    <a:pos x="0" y="121"/>
                  </a:cxn>
                  <a:cxn ang="0">
                    <a:pos x="0" y="119"/>
                  </a:cxn>
                  <a:cxn ang="0">
                    <a:pos x="367" y="0"/>
                  </a:cxn>
                  <a:cxn ang="0">
                    <a:pos x="367" y="4"/>
                  </a:cxn>
                </a:cxnLst>
                <a:rect l="0" t="0" r="r" b="b"/>
                <a:pathLst>
                  <a:path w="367" h="125">
                    <a:moveTo>
                      <a:pt x="367" y="4"/>
                    </a:moveTo>
                    <a:lnTo>
                      <a:pt x="0" y="125"/>
                    </a:lnTo>
                    <a:lnTo>
                      <a:pt x="0" y="121"/>
                    </a:lnTo>
                    <a:lnTo>
                      <a:pt x="0" y="119"/>
                    </a:lnTo>
                    <a:lnTo>
                      <a:pt x="367" y="0"/>
                    </a:lnTo>
                    <a:lnTo>
                      <a:pt x="367" y="4"/>
                    </a:lnTo>
                    <a:close/>
                  </a:path>
                </a:pathLst>
              </a:custGeom>
              <a:solidFill>
                <a:srgbClr val="E87D36"/>
              </a:solidFill>
              <a:ln w="9525">
                <a:noFill/>
                <a:round/>
                <a:headEnd/>
                <a:tailEnd/>
              </a:ln>
            </p:spPr>
            <p:txBody>
              <a:bodyPr/>
              <a:lstStyle/>
              <a:p>
                <a:endParaRPr lang="pt-BR"/>
              </a:p>
            </p:txBody>
          </p:sp>
          <p:sp>
            <p:nvSpPr>
              <p:cNvPr id="357093" name="Freeform 741"/>
              <p:cNvSpPr>
                <a:spLocks/>
              </p:cNvSpPr>
              <p:nvPr/>
            </p:nvSpPr>
            <p:spPr bwMode="auto">
              <a:xfrm>
                <a:off x="1797" y="2738"/>
                <a:ext cx="369" cy="125"/>
              </a:xfrm>
              <a:custGeom>
                <a:avLst/>
                <a:gdLst/>
                <a:ahLst/>
                <a:cxnLst>
                  <a:cxn ang="0">
                    <a:pos x="369" y="6"/>
                  </a:cxn>
                  <a:cxn ang="0">
                    <a:pos x="2" y="125"/>
                  </a:cxn>
                  <a:cxn ang="0">
                    <a:pos x="2" y="123"/>
                  </a:cxn>
                  <a:cxn ang="0">
                    <a:pos x="0" y="121"/>
                  </a:cxn>
                  <a:cxn ang="0">
                    <a:pos x="369" y="0"/>
                  </a:cxn>
                  <a:cxn ang="0">
                    <a:pos x="369" y="6"/>
                  </a:cxn>
                </a:cxnLst>
                <a:rect l="0" t="0" r="r" b="b"/>
                <a:pathLst>
                  <a:path w="369" h="125">
                    <a:moveTo>
                      <a:pt x="369" y="6"/>
                    </a:moveTo>
                    <a:lnTo>
                      <a:pt x="2" y="125"/>
                    </a:lnTo>
                    <a:lnTo>
                      <a:pt x="2" y="123"/>
                    </a:lnTo>
                    <a:lnTo>
                      <a:pt x="0" y="121"/>
                    </a:lnTo>
                    <a:lnTo>
                      <a:pt x="369" y="0"/>
                    </a:lnTo>
                    <a:lnTo>
                      <a:pt x="369" y="6"/>
                    </a:lnTo>
                    <a:close/>
                  </a:path>
                </a:pathLst>
              </a:custGeom>
              <a:solidFill>
                <a:srgbClr val="E87D36"/>
              </a:solidFill>
              <a:ln w="9525">
                <a:noFill/>
                <a:round/>
                <a:headEnd/>
                <a:tailEnd/>
              </a:ln>
            </p:spPr>
            <p:txBody>
              <a:bodyPr/>
              <a:lstStyle/>
              <a:p>
                <a:endParaRPr lang="pt-BR"/>
              </a:p>
            </p:txBody>
          </p:sp>
          <p:sp>
            <p:nvSpPr>
              <p:cNvPr id="357094" name="Freeform 742"/>
              <p:cNvSpPr>
                <a:spLocks/>
              </p:cNvSpPr>
              <p:nvPr/>
            </p:nvSpPr>
            <p:spPr bwMode="auto">
              <a:xfrm>
                <a:off x="1797" y="2736"/>
                <a:ext cx="369" cy="125"/>
              </a:xfrm>
              <a:custGeom>
                <a:avLst/>
                <a:gdLst/>
                <a:ahLst/>
                <a:cxnLst>
                  <a:cxn ang="0">
                    <a:pos x="369" y="6"/>
                  </a:cxn>
                  <a:cxn ang="0">
                    <a:pos x="2" y="125"/>
                  </a:cxn>
                  <a:cxn ang="0">
                    <a:pos x="0" y="123"/>
                  </a:cxn>
                  <a:cxn ang="0">
                    <a:pos x="0" y="121"/>
                  </a:cxn>
                  <a:cxn ang="0">
                    <a:pos x="369" y="0"/>
                  </a:cxn>
                  <a:cxn ang="0">
                    <a:pos x="369" y="6"/>
                  </a:cxn>
                </a:cxnLst>
                <a:rect l="0" t="0" r="r" b="b"/>
                <a:pathLst>
                  <a:path w="369" h="125">
                    <a:moveTo>
                      <a:pt x="369" y="6"/>
                    </a:moveTo>
                    <a:lnTo>
                      <a:pt x="2" y="125"/>
                    </a:lnTo>
                    <a:lnTo>
                      <a:pt x="0" y="123"/>
                    </a:lnTo>
                    <a:lnTo>
                      <a:pt x="0" y="121"/>
                    </a:lnTo>
                    <a:lnTo>
                      <a:pt x="369" y="0"/>
                    </a:lnTo>
                    <a:lnTo>
                      <a:pt x="369" y="6"/>
                    </a:lnTo>
                    <a:close/>
                  </a:path>
                </a:pathLst>
              </a:custGeom>
              <a:solidFill>
                <a:srgbClr val="E77C36"/>
              </a:solidFill>
              <a:ln w="9525">
                <a:noFill/>
                <a:round/>
                <a:headEnd/>
                <a:tailEnd/>
              </a:ln>
            </p:spPr>
            <p:txBody>
              <a:bodyPr/>
              <a:lstStyle/>
              <a:p>
                <a:endParaRPr lang="pt-BR"/>
              </a:p>
            </p:txBody>
          </p:sp>
          <p:sp>
            <p:nvSpPr>
              <p:cNvPr id="357095" name="Freeform 743"/>
              <p:cNvSpPr>
                <a:spLocks/>
              </p:cNvSpPr>
              <p:nvPr/>
            </p:nvSpPr>
            <p:spPr bwMode="auto">
              <a:xfrm>
                <a:off x="1797" y="2734"/>
                <a:ext cx="369" cy="125"/>
              </a:xfrm>
              <a:custGeom>
                <a:avLst/>
                <a:gdLst/>
                <a:ahLst/>
                <a:cxnLst>
                  <a:cxn ang="0">
                    <a:pos x="369" y="4"/>
                  </a:cxn>
                  <a:cxn ang="0">
                    <a:pos x="0" y="125"/>
                  </a:cxn>
                  <a:cxn ang="0">
                    <a:pos x="0" y="123"/>
                  </a:cxn>
                  <a:cxn ang="0">
                    <a:pos x="0" y="121"/>
                  </a:cxn>
                  <a:cxn ang="0">
                    <a:pos x="369" y="0"/>
                  </a:cxn>
                  <a:cxn ang="0">
                    <a:pos x="369" y="4"/>
                  </a:cxn>
                </a:cxnLst>
                <a:rect l="0" t="0" r="r" b="b"/>
                <a:pathLst>
                  <a:path w="369" h="125">
                    <a:moveTo>
                      <a:pt x="369" y="4"/>
                    </a:moveTo>
                    <a:lnTo>
                      <a:pt x="0" y="125"/>
                    </a:lnTo>
                    <a:lnTo>
                      <a:pt x="0" y="123"/>
                    </a:lnTo>
                    <a:lnTo>
                      <a:pt x="0" y="121"/>
                    </a:lnTo>
                    <a:lnTo>
                      <a:pt x="369" y="0"/>
                    </a:lnTo>
                    <a:lnTo>
                      <a:pt x="369" y="4"/>
                    </a:lnTo>
                    <a:close/>
                  </a:path>
                </a:pathLst>
              </a:custGeom>
              <a:solidFill>
                <a:srgbClr val="E77B35"/>
              </a:solidFill>
              <a:ln w="9525">
                <a:noFill/>
                <a:round/>
                <a:headEnd/>
                <a:tailEnd/>
              </a:ln>
            </p:spPr>
            <p:txBody>
              <a:bodyPr/>
              <a:lstStyle/>
              <a:p>
                <a:endParaRPr lang="pt-BR"/>
              </a:p>
            </p:txBody>
          </p:sp>
          <p:sp>
            <p:nvSpPr>
              <p:cNvPr id="357096" name="Freeform 744"/>
              <p:cNvSpPr>
                <a:spLocks/>
              </p:cNvSpPr>
              <p:nvPr/>
            </p:nvSpPr>
            <p:spPr bwMode="auto">
              <a:xfrm>
                <a:off x="1796" y="2730"/>
                <a:ext cx="370" cy="127"/>
              </a:xfrm>
              <a:custGeom>
                <a:avLst/>
                <a:gdLst/>
                <a:ahLst/>
                <a:cxnLst>
                  <a:cxn ang="0">
                    <a:pos x="370" y="6"/>
                  </a:cxn>
                  <a:cxn ang="0">
                    <a:pos x="1" y="127"/>
                  </a:cxn>
                  <a:cxn ang="0">
                    <a:pos x="1" y="125"/>
                  </a:cxn>
                  <a:cxn ang="0">
                    <a:pos x="0" y="121"/>
                  </a:cxn>
                  <a:cxn ang="0">
                    <a:pos x="370" y="0"/>
                  </a:cxn>
                  <a:cxn ang="0">
                    <a:pos x="370" y="6"/>
                  </a:cxn>
                </a:cxnLst>
                <a:rect l="0" t="0" r="r" b="b"/>
                <a:pathLst>
                  <a:path w="370" h="127">
                    <a:moveTo>
                      <a:pt x="370" y="6"/>
                    </a:moveTo>
                    <a:lnTo>
                      <a:pt x="1" y="127"/>
                    </a:lnTo>
                    <a:lnTo>
                      <a:pt x="1" y="125"/>
                    </a:lnTo>
                    <a:lnTo>
                      <a:pt x="0" y="121"/>
                    </a:lnTo>
                    <a:lnTo>
                      <a:pt x="370" y="0"/>
                    </a:lnTo>
                    <a:lnTo>
                      <a:pt x="370" y="6"/>
                    </a:lnTo>
                    <a:close/>
                  </a:path>
                </a:pathLst>
              </a:custGeom>
              <a:solidFill>
                <a:srgbClr val="E77A35"/>
              </a:solidFill>
              <a:ln w="9525">
                <a:noFill/>
                <a:round/>
                <a:headEnd/>
                <a:tailEnd/>
              </a:ln>
            </p:spPr>
            <p:txBody>
              <a:bodyPr/>
              <a:lstStyle/>
              <a:p>
                <a:endParaRPr lang="pt-BR"/>
              </a:p>
            </p:txBody>
          </p:sp>
          <p:sp>
            <p:nvSpPr>
              <p:cNvPr id="357097" name="Freeform 745"/>
              <p:cNvSpPr>
                <a:spLocks/>
              </p:cNvSpPr>
              <p:nvPr/>
            </p:nvSpPr>
            <p:spPr bwMode="auto">
              <a:xfrm>
                <a:off x="1796" y="2728"/>
                <a:ext cx="370" cy="127"/>
              </a:xfrm>
              <a:custGeom>
                <a:avLst/>
                <a:gdLst/>
                <a:ahLst/>
                <a:cxnLst>
                  <a:cxn ang="0">
                    <a:pos x="370" y="6"/>
                  </a:cxn>
                  <a:cxn ang="0">
                    <a:pos x="1" y="127"/>
                  </a:cxn>
                  <a:cxn ang="0">
                    <a:pos x="0" y="123"/>
                  </a:cxn>
                  <a:cxn ang="0">
                    <a:pos x="0" y="121"/>
                  </a:cxn>
                  <a:cxn ang="0">
                    <a:pos x="370" y="0"/>
                  </a:cxn>
                  <a:cxn ang="0">
                    <a:pos x="370" y="6"/>
                  </a:cxn>
                </a:cxnLst>
                <a:rect l="0" t="0" r="r" b="b"/>
                <a:pathLst>
                  <a:path w="370" h="127">
                    <a:moveTo>
                      <a:pt x="370" y="6"/>
                    </a:moveTo>
                    <a:lnTo>
                      <a:pt x="1" y="127"/>
                    </a:lnTo>
                    <a:lnTo>
                      <a:pt x="0" y="123"/>
                    </a:lnTo>
                    <a:lnTo>
                      <a:pt x="0" y="121"/>
                    </a:lnTo>
                    <a:lnTo>
                      <a:pt x="370" y="0"/>
                    </a:lnTo>
                    <a:lnTo>
                      <a:pt x="370" y="6"/>
                    </a:lnTo>
                    <a:close/>
                  </a:path>
                </a:pathLst>
              </a:custGeom>
              <a:solidFill>
                <a:srgbClr val="E77935"/>
              </a:solidFill>
              <a:ln w="9525">
                <a:noFill/>
                <a:round/>
                <a:headEnd/>
                <a:tailEnd/>
              </a:ln>
            </p:spPr>
            <p:txBody>
              <a:bodyPr/>
              <a:lstStyle/>
              <a:p>
                <a:endParaRPr lang="pt-BR"/>
              </a:p>
            </p:txBody>
          </p:sp>
          <p:sp>
            <p:nvSpPr>
              <p:cNvPr id="357098" name="Freeform 746"/>
              <p:cNvSpPr>
                <a:spLocks/>
              </p:cNvSpPr>
              <p:nvPr/>
            </p:nvSpPr>
            <p:spPr bwMode="auto">
              <a:xfrm>
                <a:off x="1796" y="2726"/>
                <a:ext cx="370" cy="125"/>
              </a:xfrm>
              <a:custGeom>
                <a:avLst/>
                <a:gdLst/>
                <a:ahLst/>
                <a:cxnLst>
                  <a:cxn ang="0">
                    <a:pos x="370" y="4"/>
                  </a:cxn>
                  <a:cxn ang="0">
                    <a:pos x="0" y="125"/>
                  </a:cxn>
                  <a:cxn ang="0">
                    <a:pos x="0" y="123"/>
                  </a:cxn>
                  <a:cxn ang="0">
                    <a:pos x="0" y="121"/>
                  </a:cxn>
                  <a:cxn ang="0">
                    <a:pos x="370" y="0"/>
                  </a:cxn>
                  <a:cxn ang="0">
                    <a:pos x="370" y="4"/>
                  </a:cxn>
                </a:cxnLst>
                <a:rect l="0" t="0" r="r" b="b"/>
                <a:pathLst>
                  <a:path w="370" h="125">
                    <a:moveTo>
                      <a:pt x="370" y="4"/>
                    </a:moveTo>
                    <a:lnTo>
                      <a:pt x="0" y="125"/>
                    </a:lnTo>
                    <a:lnTo>
                      <a:pt x="0" y="123"/>
                    </a:lnTo>
                    <a:lnTo>
                      <a:pt x="0" y="121"/>
                    </a:lnTo>
                    <a:lnTo>
                      <a:pt x="370" y="0"/>
                    </a:lnTo>
                    <a:lnTo>
                      <a:pt x="370" y="4"/>
                    </a:lnTo>
                    <a:close/>
                  </a:path>
                </a:pathLst>
              </a:custGeom>
              <a:solidFill>
                <a:srgbClr val="E77835"/>
              </a:solidFill>
              <a:ln w="9525">
                <a:noFill/>
                <a:round/>
                <a:headEnd/>
                <a:tailEnd/>
              </a:ln>
            </p:spPr>
            <p:txBody>
              <a:bodyPr/>
              <a:lstStyle/>
              <a:p>
                <a:endParaRPr lang="pt-BR"/>
              </a:p>
            </p:txBody>
          </p:sp>
          <p:sp>
            <p:nvSpPr>
              <p:cNvPr id="357099" name="Freeform 747"/>
              <p:cNvSpPr>
                <a:spLocks/>
              </p:cNvSpPr>
              <p:nvPr/>
            </p:nvSpPr>
            <p:spPr bwMode="auto">
              <a:xfrm>
                <a:off x="1794" y="2723"/>
                <a:ext cx="372" cy="126"/>
              </a:xfrm>
              <a:custGeom>
                <a:avLst/>
                <a:gdLst/>
                <a:ahLst/>
                <a:cxnLst>
                  <a:cxn ang="0">
                    <a:pos x="372" y="5"/>
                  </a:cxn>
                  <a:cxn ang="0">
                    <a:pos x="2" y="126"/>
                  </a:cxn>
                  <a:cxn ang="0">
                    <a:pos x="2" y="124"/>
                  </a:cxn>
                  <a:cxn ang="0">
                    <a:pos x="0" y="122"/>
                  </a:cxn>
                  <a:cxn ang="0">
                    <a:pos x="372" y="0"/>
                  </a:cxn>
                  <a:cxn ang="0">
                    <a:pos x="372" y="5"/>
                  </a:cxn>
                </a:cxnLst>
                <a:rect l="0" t="0" r="r" b="b"/>
                <a:pathLst>
                  <a:path w="372" h="126">
                    <a:moveTo>
                      <a:pt x="372" y="5"/>
                    </a:moveTo>
                    <a:lnTo>
                      <a:pt x="2" y="126"/>
                    </a:lnTo>
                    <a:lnTo>
                      <a:pt x="2" y="124"/>
                    </a:lnTo>
                    <a:lnTo>
                      <a:pt x="0" y="122"/>
                    </a:lnTo>
                    <a:lnTo>
                      <a:pt x="372" y="0"/>
                    </a:lnTo>
                    <a:lnTo>
                      <a:pt x="372" y="5"/>
                    </a:lnTo>
                    <a:close/>
                  </a:path>
                </a:pathLst>
              </a:custGeom>
              <a:solidFill>
                <a:srgbClr val="E77835"/>
              </a:solidFill>
              <a:ln w="9525">
                <a:noFill/>
                <a:round/>
                <a:headEnd/>
                <a:tailEnd/>
              </a:ln>
            </p:spPr>
            <p:txBody>
              <a:bodyPr/>
              <a:lstStyle/>
              <a:p>
                <a:endParaRPr lang="pt-BR"/>
              </a:p>
            </p:txBody>
          </p:sp>
          <p:sp>
            <p:nvSpPr>
              <p:cNvPr id="357100" name="Freeform 748"/>
              <p:cNvSpPr>
                <a:spLocks/>
              </p:cNvSpPr>
              <p:nvPr/>
            </p:nvSpPr>
            <p:spPr bwMode="auto">
              <a:xfrm>
                <a:off x="1794" y="2721"/>
                <a:ext cx="372" cy="126"/>
              </a:xfrm>
              <a:custGeom>
                <a:avLst/>
                <a:gdLst/>
                <a:ahLst/>
                <a:cxnLst>
                  <a:cxn ang="0">
                    <a:pos x="372" y="5"/>
                  </a:cxn>
                  <a:cxn ang="0">
                    <a:pos x="2" y="126"/>
                  </a:cxn>
                  <a:cxn ang="0">
                    <a:pos x="0" y="124"/>
                  </a:cxn>
                  <a:cxn ang="0">
                    <a:pos x="0" y="121"/>
                  </a:cxn>
                  <a:cxn ang="0">
                    <a:pos x="372" y="0"/>
                  </a:cxn>
                  <a:cxn ang="0">
                    <a:pos x="372" y="5"/>
                  </a:cxn>
                </a:cxnLst>
                <a:rect l="0" t="0" r="r" b="b"/>
                <a:pathLst>
                  <a:path w="372" h="126">
                    <a:moveTo>
                      <a:pt x="372" y="5"/>
                    </a:moveTo>
                    <a:lnTo>
                      <a:pt x="2" y="126"/>
                    </a:lnTo>
                    <a:lnTo>
                      <a:pt x="0" y="124"/>
                    </a:lnTo>
                    <a:lnTo>
                      <a:pt x="0" y="121"/>
                    </a:lnTo>
                    <a:lnTo>
                      <a:pt x="372" y="0"/>
                    </a:lnTo>
                    <a:lnTo>
                      <a:pt x="372" y="5"/>
                    </a:lnTo>
                    <a:close/>
                  </a:path>
                </a:pathLst>
              </a:custGeom>
              <a:solidFill>
                <a:srgbClr val="E77735"/>
              </a:solidFill>
              <a:ln w="9525">
                <a:noFill/>
                <a:round/>
                <a:headEnd/>
                <a:tailEnd/>
              </a:ln>
            </p:spPr>
            <p:txBody>
              <a:bodyPr/>
              <a:lstStyle/>
              <a:p>
                <a:endParaRPr lang="pt-BR"/>
              </a:p>
            </p:txBody>
          </p:sp>
          <p:sp>
            <p:nvSpPr>
              <p:cNvPr id="357101" name="Freeform 749"/>
              <p:cNvSpPr>
                <a:spLocks/>
              </p:cNvSpPr>
              <p:nvPr/>
            </p:nvSpPr>
            <p:spPr bwMode="auto">
              <a:xfrm>
                <a:off x="1794" y="2719"/>
                <a:ext cx="372" cy="126"/>
              </a:xfrm>
              <a:custGeom>
                <a:avLst/>
                <a:gdLst/>
                <a:ahLst/>
                <a:cxnLst>
                  <a:cxn ang="0">
                    <a:pos x="372" y="4"/>
                  </a:cxn>
                  <a:cxn ang="0">
                    <a:pos x="0" y="126"/>
                  </a:cxn>
                  <a:cxn ang="0">
                    <a:pos x="0" y="123"/>
                  </a:cxn>
                  <a:cxn ang="0">
                    <a:pos x="0" y="121"/>
                  </a:cxn>
                  <a:cxn ang="0">
                    <a:pos x="372" y="0"/>
                  </a:cxn>
                  <a:cxn ang="0">
                    <a:pos x="372" y="4"/>
                  </a:cxn>
                </a:cxnLst>
                <a:rect l="0" t="0" r="r" b="b"/>
                <a:pathLst>
                  <a:path w="372" h="126">
                    <a:moveTo>
                      <a:pt x="372" y="4"/>
                    </a:moveTo>
                    <a:lnTo>
                      <a:pt x="0" y="126"/>
                    </a:lnTo>
                    <a:lnTo>
                      <a:pt x="0" y="123"/>
                    </a:lnTo>
                    <a:lnTo>
                      <a:pt x="0" y="121"/>
                    </a:lnTo>
                    <a:lnTo>
                      <a:pt x="372" y="0"/>
                    </a:lnTo>
                    <a:lnTo>
                      <a:pt x="372" y="4"/>
                    </a:lnTo>
                    <a:close/>
                  </a:path>
                </a:pathLst>
              </a:custGeom>
              <a:solidFill>
                <a:srgbClr val="E67634"/>
              </a:solidFill>
              <a:ln w="9525">
                <a:noFill/>
                <a:round/>
                <a:headEnd/>
                <a:tailEnd/>
              </a:ln>
            </p:spPr>
            <p:txBody>
              <a:bodyPr/>
              <a:lstStyle/>
              <a:p>
                <a:endParaRPr lang="pt-BR"/>
              </a:p>
            </p:txBody>
          </p:sp>
          <p:sp>
            <p:nvSpPr>
              <p:cNvPr id="357102" name="Freeform 750"/>
              <p:cNvSpPr>
                <a:spLocks/>
              </p:cNvSpPr>
              <p:nvPr/>
            </p:nvSpPr>
            <p:spPr bwMode="auto">
              <a:xfrm>
                <a:off x="1792" y="2715"/>
                <a:ext cx="374" cy="127"/>
              </a:xfrm>
              <a:custGeom>
                <a:avLst/>
                <a:gdLst/>
                <a:ahLst/>
                <a:cxnLst>
                  <a:cxn ang="0">
                    <a:pos x="374" y="6"/>
                  </a:cxn>
                  <a:cxn ang="0">
                    <a:pos x="2" y="127"/>
                  </a:cxn>
                  <a:cxn ang="0">
                    <a:pos x="2" y="125"/>
                  </a:cxn>
                  <a:cxn ang="0">
                    <a:pos x="0" y="123"/>
                  </a:cxn>
                  <a:cxn ang="0">
                    <a:pos x="374" y="0"/>
                  </a:cxn>
                  <a:cxn ang="0">
                    <a:pos x="374" y="6"/>
                  </a:cxn>
                </a:cxnLst>
                <a:rect l="0" t="0" r="r" b="b"/>
                <a:pathLst>
                  <a:path w="374" h="127">
                    <a:moveTo>
                      <a:pt x="374" y="6"/>
                    </a:moveTo>
                    <a:lnTo>
                      <a:pt x="2" y="127"/>
                    </a:lnTo>
                    <a:lnTo>
                      <a:pt x="2" y="125"/>
                    </a:lnTo>
                    <a:lnTo>
                      <a:pt x="0" y="123"/>
                    </a:lnTo>
                    <a:lnTo>
                      <a:pt x="374" y="0"/>
                    </a:lnTo>
                    <a:lnTo>
                      <a:pt x="374" y="6"/>
                    </a:lnTo>
                    <a:close/>
                  </a:path>
                </a:pathLst>
              </a:custGeom>
              <a:solidFill>
                <a:srgbClr val="E67534"/>
              </a:solidFill>
              <a:ln w="9525">
                <a:noFill/>
                <a:round/>
                <a:headEnd/>
                <a:tailEnd/>
              </a:ln>
            </p:spPr>
            <p:txBody>
              <a:bodyPr/>
              <a:lstStyle/>
              <a:p>
                <a:endParaRPr lang="pt-BR"/>
              </a:p>
            </p:txBody>
          </p:sp>
          <p:sp>
            <p:nvSpPr>
              <p:cNvPr id="357103" name="Freeform 751"/>
              <p:cNvSpPr>
                <a:spLocks/>
              </p:cNvSpPr>
              <p:nvPr/>
            </p:nvSpPr>
            <p:spPr bwMode="auto">
              <a:xfrm>
                <a:off x="1792" y="2713"/>
                <a:ext cx="374" cy="127"/>
              </a:xfrm>
              <a:custGeom>
                <a:avLst/>
                <a:gdLst/>
                <a:ahLst/>
                <a:cxnLst>
                  <a:cxn ang="0">
                    <a:pos x="374" y="6"/>
                  </a:cxn>
                  <a:cxn ang="0">
                    <a:pos x="2" y="127"/>
                  </a:cxn>
                  <a:cxn ang="0">
                    <a:pos x="0" y="125"/>
                  </a:cxn>
                  <a:cxn ang="0">
                    <a:pos x="0" y="123"/>
                  </a:cxn>
                  <a:cxn ang="0">
                    <a:pos x="374" y="0"/>
                  </a:cxn>
                  <a:cxn ang="0">
                    <a:pos x="374" y="6"/>
                  </a:cxn>
                </a:cxnLst>
                <a:rect l="0" t="0" r="r" b="b"/>
                <a:pathLst>
                  <a:path w="374" h="127">
                    <a:moveTo>
                      <a:pt x="374" y="6"/>
                    </a:moveTo>
                    <a:lnTo>
                      <a:pt x="2" y="127"/>
                    </a:lnTo>
                    <a:lnTo>
                      <a:pt x="0" y="125"/>
                    </a:lnTo>
                    <a:lnTo>
                      <a:pt x="0" y="123"/>
                    </a:lnTo>
                    <a:lnTo>
                      <a:pt x="374" y="0"/>
                    </a:lnTo>
                    <a:lnTo>
                      <a:pt x="374" y="6"/>
                    </a:lnTo>
                    <a:close/>
                  </a:path>
                </a:pathLst>
              </a:custGeom>
              <a:solidFill>
                <a:srgbClr val="E67433"/>
              </a:solidFill>
              <a:ln w="9525">
                <a:noFill/>
                <a:round/>
                <a:headEnd/>
                <a:tailEnd/>
              </a:ln>
            </p:spPr>
            <p:txBody>
              <a:bodyPr/>
              <a:lstStyle/>
              <a:p>
                <a:endParaRPr lang="pt-BR"/>
              </a:p>
            </p:txBody>
          </p:sp>
          <p:sp>
            <p:nvSpPr>
              <p:cNvPr id="357104" name="Freeform 752"/>
              <p:cNvSpPr>
                <a:spLocks/>
              </p:cNvSpPr>
              <p:nvPr/>
            </p:nvSpPr>
            <p:spPr bwMode="auto">
              <a:xfrm>
                <a:off x="1792" y="2711"/>
                <a:ext cx="374" cy="127"/>
              </a:xfrm>
              <a:custGeom>
                <a:avLst/>
                <a:gdLst/>
                <a:ahLst/>
                <a:cxnLst>
                  <a:cxn ang="0">
                    <a:pos x="374" y="4"/>
                  </a:cxn>
                  <a:cxn ang="0">
                    <a:pos x="0" y="127"/>
                  </a:cxn>
                  <a:cxn ang="0">
                    <a:pos x="0" y="125"/>
                  </a:cxn>
                  <a:cxn ang="0">
                    <a:pos x="0" y="121"/>
                  </a:cxn>
                  <a:cxn ang="0">
                    <a:pos x="374" y="0"/>
                  </a:cxn>
                  <a:cxn ang="0">
                    <a:pos x="374" y="4"/>
                  </a:cxn>
                </a:cxnLst>
                <a:rect l="0" t="0" r="r" b="b"/>
                <a:pathLst>
                  <a:path w="374" h="127">
                    <a:moveTo>
                      <a:pt x="374" y="4"/>
                    </a:moveTo>
                    <a:lnTo>
                      <a:pt x="0" y="127"/>
                    </a:lnTo>
                    <a:lnTo>
                      <a:pt x="0" y="125"/>
                    </a:lnTo>
                    <a:lnTo>
                      <a:pt x="0" y="121"/>
                    </a:lnTo>
                    <a:lnTo>
                      <a:pt x="374" y="0"/>
                    </a:lnTo>
                    <a:lnTo>
                      <a:pt x="374" y="4"/>
                    </a:lnTo>
                    <a:close/>
                  </a:path>
                </a:pathLst>
              </a:custGeom>
              <a:solidFill>
                <a:srgbClr val="E67333"/>
              </a:solidFill>
              <a:ln w="9525">
                <a:noFill/>
                <a:round/>
                <a:headEnd/>
                <a:tailEnd/>
              </a:ln>
            </p:spPr>
            <p:txBody>
              <a:bodyPr/>
              <a:lstStyle/>
              <a:p>
                <a:endParaRPr lang="pt-BR"/>
              </a:p>
            </p:txBody>
          </p:sp>
          <p:sp>
            <p:nvSpPr>
              <p:cNvPr id="357105" name="Freeform 753"/>
              <p:cNvSpPr>
                <a:spLocks/>
              </p:cNvSpPr>
              <p:nvPr/>
            </p:nvSpPr>
            <p:spPr bwMode="auto">
              <a:xfrm>
                <a:off x="1790" y="2707"/>
                <a:ext cx="376" cy="129"/>
              </a:xfrm>
              <a:custGeom>
                <a:avLst/>
                <a:gdLst/>
                <a:ahLst/>
                <a:cxnLst>
                  <a:cxn ang="0">
                    <a:pos x="376" y="6"/>
                  </a:cxn>
                  <a:cxn ang="0">
                    <a:pos x="2" y="129"/>
                  </a:cxn>
                  <a:cxn ang="0">
                    <a:pos x="2" y="125"/>
                  </a:cxn>
                  <a:cxn ang="0">
                    <a:pos x="0" y="123"/>
                  </a:cxn>
                  <a:cxn ang="0">
                    <a:pos x="376" y="0"/>
                  </a:cxn>
                  <a:cxn ang="0">
                    <a:pos x="376" y="6"/>
                  </a:cxn>
                </a:cxnLst>
                <a:rect l="0" t="0" r="r" b="b"/>
                <a:pathLst>
                  <a:path w="376" h="129">
                    <a:moveTo>
                      <a:pt x="376" y="6"/>
                    </a:moveTo>
                    <a:lnTo>
                      <a:pt x="2" y="129"/>
                    </a:lnTo>
                    <a:lnTo>
                      <a:pt x="2" y="125"/>
                    </a:lnTo>
                    <a:lnTo>
                      <a:pt x="0" y="123"/>
                    </a:lnTo>
                    <a:lnTo>
                      <a:pt x="376" y="0"/>
                    </a:lnTo>
                    <a:lnTo>
                      <a:pt x="376" y="6"/>
                    </a:lnTo>
                    <a:close/>
                  </a:path>
                </a:pathLst>
              </a:custGeom>
              <a:solidFill>
                <a:srgbClr val="E67333"/>
              </a:solidFill>
              <a:ln w="9525">
                <a:noFill/>
                <a:round/>
                <a:headEnd/>
                <a:tailEnd/>
              </a:ln>
            </p:spPr>
            <p:txBody>
              <a:bodyPr/>
              <a:lstStyle/>
              <a:p>
                <a:endParaRPr lang="pt-BR"/>
              </a:p>
            </p:txBody>
          </p:sp>
          <p:sp>
            <p:nvSpPr>
              <p:cNvPr id="357106" name="Freeform 754"/>
              <p:cNvSpPr>
                <a:spLocks/>
              </p:cNvSpPr>
              <p:nvPr/>
            </p:nvSpPr>
            <p:spPr bwMode="auto">
              <a:xfrm>
                <a:off x="1790" y="2705"/>
                <a:ext cx="376" cy="127"/>
              </a:xfrm>
              <a:custGeom>
                <a:avLst/>
                <a:gdLst/>
                <a:ahLst/>
                <a:cxnLst>
                  <a:cxn ang="0">
                    <a:pos x="376" y="6"/>
                  </a:cxn>
                  <a:cxn ang="0">
                    <a:pos x="2" y="127"/>
                  </a:cxn>
                  <a:cxn ang="0">
                    <a:pos x="0" y="125"/>
                  </a:cxn>
                  <a:cxn ang="0">
                    <a:pos x="0" y="123"/>
                  </a:cxn>
                  <a:cxn ang="0">
                    <a:pos x="376" y="0"/>
                  </a:cxn>
                  <a:cxn ang="0">
                    <a:pos x="376" y="6"/>
                  </a:cxn>
                </a:cxnLst>
                <a:rect l="0" t="0" r="r" b="b"/>
                <a:pathLst>
                  <a:path w="376" h="127">
                    <a:moveTo>
                      <a:pt x="376" y="6"/>
                    </a:moveTo>
                    <a:lnTo>
                      <a:pt x="2" y="127"/>
                    </a:lnTo>
                    <a:lnTo>
                      <a:pt x="0" y="125"/>
                    </a:lnTo>
                    <a:lnTo>
                      <a:pt x="0" y="123"/>
                    </a:lnTo>
                    <a:lnTo>
                      <a:pt x="376" y="0"/>
                    </a:lnTo>
                    <a:lnTo>
                      <a:pt x="376" y="6"/>
                    </a:lnTo>
                    <a:close/>
                  </a:path>
                </a:pathLst>
              </a:custGeom>
              <a:solidFill>
                <a:srgbClr val="E67233"/>
              </a:solidFill>
              <a:ln w="9525">
                <a:noFill/>
                <a:round/>
                <a:headEnd/>
                <a:tailEnd/>
              </a:ln>
            </p:spPr>
            <p:txBody>
              <a:bodyPr/>
              <a:lstStyle/>
              <a:p>
                <a:endParaRPr lang="pt-BR"/>
              </a:p>
            </p:txBody>
          </p:sp>
          <p:sp>
            <p:nvSpPr>
              <p:cNvPr id="357107" name="Freeform 755"/>
              <p:cNvSpPr>
                <a:spLocks/>
              </p:cNvSpPr>
              <p:nvPr/>
            </p:nvSpPr>
            <p:spPr bwMode="auto">
              <a:xfrm>
                <a:off x="1790" y="2703"/>
                <a:ext cx="376" cy="127"/>
              </a:xfrm>
              <a:custGeom>
                <a:avLst/>
                <a:gdLst/>
                <a:ahLst/>
                <a:cxnLst>
                  <a:cxn ang="0">
                    <a:pos x="376" y="4"/>
                  </a:cxn>
                  <a:cxn ang="0">
                    <a:pos x="0" y="127"/>
                  </a:cxn>
                  <a:cxn ang="0">
                    <a:pos x="0" y="125"/>
                  </a:cxn>
                  <a:cxn ang="0">
                    <a:pos x="0" y="123"/>
                  </a:cxn>
                  <a:cxn ang="0">
                    <a:pos x="376" y="0"/>
                  </a:cxn>
                  <a:cxn ang="0">
                    <a:pos x="376" y="4"/>
                  </a:cxn>
                </a:cxnLst>
                <a:rect l="0" t="0" r="r" b="b"/>
                <a:pathLst>
                  <a:path w="376" h="127">
                    <a:moveTo>
                      <a:pt x="376" y="4"/>
                    </a:moveTo>
                    <a:lnTo>
                      <a:pt x="0" y="127"/>
                    </a:lnTo>
                    <a:lnTo>
                      <a:pt x="0" y="125"/>
                    </a:lnTo>
                    <a:lnTo>
                      <a:pt x="0" y="123"/>
                    </a:lnTo>
                    <a:lnTo>
                      <a:pt x="376" y="0"/>
                    </a:lnTo>
                    <a:lnTo>
                      <a:pt x="376" y="4"/>
                    </a:lnTo>
                    <a:close/>
                  </a:path>
                </a:pathLst>
              </a:custGeom>
              <a:solidFill>
                <a:srgbClr val="E67133"/>
              </a:solidFill>
              <a:ln w="9525">
                <a:noFill/>
                <a:round/>
                <a:headEnd/>
                <a:tailEnd/>
              </a:ln>
            </p:spPr>
            <p:txBody>
              <a:bodyPr/>
              <a:lstStyle/>
              <a:p>
                <a:endParaRPr lang="pt-BR"/>
              </a:p>
            </p:txBody>
          </p:sp>
          <p:sp>
            <p:nvSpPr>
              <p:cNvPr id="357108" name="Freeform 756"/>
              <p:cNvSpPr>
                <a:spLocks/>
              </p:cNvSpPr>
              <p:nvPr/>
            </p:nvSpPr>
            <p:spPr bwMode="auto">
              <a:xfrm>
                <a:off x="1790" y="2700"/>
                <a:ext cx="376" cy="128"/>
              </a:xfrm>
              <a:custGeom>
                <a:avLst/>
                <a:gdLst/>
                <a:ahLst/>
                <a:cxnLst>
                  <a:cxn ang="0">
                    <a:pos x="376" y="5"/>
                  </a:cxn>
                  <a:cxn ang="0">
                    <a:pos x="0" y="128"/>
                  </a:cxn>
                  <a:cxn ang="0">
                    <a:pos x="0" y="126"/>
                  </a:cxn>
                  <a:cxn ang="0">
                    <a:pos x="0" y="122"/>
                  </a:cxn>
                  <a:cxn ang="0">
                    <a:pos x="376" y="0"/>
                  </a:cxn>
                  <a:cxn ang="0">
                    <a:pos x="376" y="5"/>
                  </a:cxn>
                </a:cxnLst>
                <a:rect l="0" t="0" r="r" b="b"/>
                <a:pathLst>
                  <a:path w="376" h="128">
                    <a:moveTo>
                      <a:pt x="376" y="5"/>
                    </a:moveTo>
                    <a:lnTo>
                      <a:pt x="0" y="128"/>
                    </a:lnTo>
                    <a:lnTo>
                      <a:pt x="0" y="126"/>
                    </a:lnTo>
                    <a:lnTo>
                      <a:pt x="0" y="122"/>
                    </a:lnTo>
                    <a:lnTo>
                      <a:pt x="376" y="0"/>
                    </a:lnTo>
                    <a:lnTo>
                      <a:pt x="376" y="5"/>
                    </a:lnTo>
                    <a:close/>
                  </a:path>
                </a:pathLst>
              </a:custGeom>
              <a:solidFill>
                <a:srgbClr val="E57033"/>
              </a:solidFill>
              <a:ln w="9525">
                <a:noFill/>
                <a:round/>
                <a:headEnd/>
                <a:tailEnd/>
              </a:ln>
            </p:spPr>
            <p:txBody>
              <a:bodyPr/>
              <a:lstStyle/>
              <a:p>
                <a:endParaRPr lang="pt-BR"/>
              </a:p>
            </p:txBody>
          </p:sp>
          <p:sp>
            <p:nvSpPr>
              <p:cNvPr id="357109" name="Freeform 757"/>
              <p:cNvSpPr>
                <a:spLocks/>
              </p:cNvSpPr>
              <p:nvPr/>
            </p:nvSpPr>
            <p:spPr bwMode="auto">
              <a:xfrm>
                <a:off x="1788" y="2698"/>
                <a:ext cx="378" cy="128"/>
              </a:xfrm>
              <a:custGeom>
                <a:avLst/>
                <a:gdLst/>
                <a:ahLst/>
                <a:cxnLst>
                  <a:cxn ang="0">
                    <a:pos x="378" y="5"/>
                  </a:cxn>
                  <a:cxn ang="0">
                    <a:pos x="2" y="128"/>
                  </a:cxn>
                  <a:cxn ang="0">
                    <a:pos x="2" y="124"/>
                  </a:cxn>
                  <a:cxn ang="0">
                    <a:pos x="0" y="123"/>
                  </a:cxn>
                  <a:cxn ang="0">
                    <a:pos x="378" y="0"/>
                  </a:cxn>
                  <a:cxn ang="0">
                    <a:pos x="378" y="5"/>
                  </a:cxn>
                </a:cxnLst>
                <a:rect l="0" t="0" r="r" b="b"/>
                <a:pathLst>
                  <a:path w="378" h="128">
                    <a:moveTo>
                      <a:pt x="378" y="5"/>
                    </a:moveTo>
                    <a:lnTo>
                      <a:pt x="2" y="128"/>
                    </a:lnTo>
                    <a:lnTo>
                      <a:pt x="2" y="124"/>
                    </a:lnTo>
                    <a:lnTo>
                      <a:pt x="0" y="123"/>
                    </a:lnTo>
                    <a:lnTo>
                      <a:pt x="378" y="0"/>
                    </a:lnTo>
                    <a:lnTo>
                      <a:pt x="378" y="5"/>
                    </a:lnTo>
                    <a:close/>
                  </a:path>
                </a:pathLst>
              </a:custGeom>
              <a:solidFill>
                <a:srgbClr val="E56F32"/>
              </a:solidFill>
              <a:ln w="9525">
                <a:noFill/>
                <a:round/>
                <a:headEnd/>
                <a:tailEnd/>
              </a:ln>
            </p:spPr>
            <p:txBody>
              <a:bodyPr/>
              <a:lstStyle/>
              <a:p>
                <a:endParaRPr lang="pt-BR"/>
              </a:p>
            </p:txBody>
          </p:sp>
          <p:sp>
            <p:nvSpPr>
              <p:cNvPr id="357110" name="Freeform 758"/>
              <p:cNvSpPr>
                <a:spLocks/>
              </p:cNvSpPr>
              <p:nvPr/>
            </p:nvSpPr>
            <p:spPr bwMode="auto">
              <a:xfrm>
                <a:off x="1788" y="2696"/>
                <a:ext cx="378" cy="126"/>
              </a:xfrm>
              <a:custGeom>
                <a:avLst/>
                <a:gdLst/>
                <a:ahLst/>
                <a:cxnLst>
                  <a:cxn ang="0">
                    <a:pos x="378" y="4"/>
                  </a:cxn>
                  <a:cxn ang="0">
                    <a:pos x="2" y="126"/>
                  </a:cxn>
                  <a:cxn ang="0">
                    <a:pos x="0" y="125"/>
                  </a:cxn>
                  <a:cxn ang="0">
                    <a:pos x="0" y="123"/>
                  </a:cxn>
                  <a:cxn ang="0">
                    <a:pos x="378" y="0"/>
                  </a:cxn>
                  <a:cxn ang="0">
                    <a:pos x="378" y="4"/>
                  </a:cxn>
                </a:cxnLst>
                <a:rect l="0" t="0" r="r" b="b"/>
                <a:pathLst>
                  <a:path w="378" h="126">
                    <a:moveTo>
                      <a:pt x="378" y="4"/>
                    </a:moveTo>
                    <a:lnTo>
                      <a:pt x="2" y="126"/>
                    </a:lnTo>
                    <a:lnTo>
                      <a:pt x="0" y="125"/>
                    </a:lnTo>
                    <a:lnTo>
                      <a:pt x="0" y="123"/>
                    </a:lnTo>
                    <a:lnTo>
                      <a:pt x="378" y="0"/>
                    </a:lnTo>
                    <a:lnTo>
                      <a:pt x="378" y="4"/>
                    </a:lnTo>
                    <a:close/>
                  </a:path>
                </a:pathLst>
              </a:custGeom>
              <a:solidFill>
                <a:srgbClr val="E56E32"/>
              </a:solidFill>
              <a:ln w="9525">
                <a:noFill/>
                <a:round/>
                <a:headEnd/>
                <a:tailEnd/>
              </a:ln>
            </p:spPr>
            <p:txBody>
              <a:bodyPr/>
              <a:lstStyle/>
              <a:p>
                <a:endParaRPr lang="pt-BR"/>
              </a:p>
            </p:txBody>
          </p:sp>
          <p:sp>
            <p:nvSpPr>
              <p:cNvPr id="357111" name="Freeform 759"/>
              <p:cNvSpPr>
                <a:spLocks/>
              </p:cNvSpPr>
              <p:nvPr/>
            </p:nvSpPr>
            <p:spPr bwMode="auto">
              <a:xfrm>
                <a:off x="1788" y="2692"/>
                <a:ext cx="378" cy="129"/>
              </a:xfrm>
              <a:custGeom>
                <a:avLst/>
                <a:gdLst/>
                <a:ahLst/>
                <a:cxnLst>
                  <a:cxn ang="0">
                    <a:pos x="378" y="6"/>
                  </a:cxn>
                  <a:cxn ang="0">
                    <a:pos x="0" y="129"/>
                  </a:cxn>
                  <a:cxn ang="0">
                    <a:pos x="0" y="127"/>
                  </a:cxn>
                  <a:cxn ang="0">
                    <a:pos x="0" y="125"/>
                  </a:cxn>
                  <a:cxn ang="0">
                    <a:pos x="378" y="0"/>
                  </a:cxn>
                  <a:cxn ang="0">
                    <a:pos x="378" y="6"/>
                  </a:cxn>
                </a:cxnLst>
                <a:rect l="0" t="0" r="r" b="b"/>
                <a:pathLst>
                  <a:path w="378" h="129">
                    <a:moveTo>
                      <a:pt x="378" y="6"/>
                    </a:moveTo>
                    <a:lnTo>
                      <a:pt x="0" y="129"/>
                    </a:lnTo>
                    <a:lnTo>
                      <a:pt x="0" y="127"/>
                    </a:lnTo>
                    <a:lnTo>
                      <a:pt x="0" y="125"/>
                    </a:lnTo>
                    <a:lnTo>
                      <a:pt x="378" y="0"/>
                    </a:lnTo>
                    <a:lnTo>
                      <a:pt x="378" y="6"/>
                    </a:lnTo>
                    <a:close/>
                  </a:path>
                </a:pathLst>
              </a:custGeom>
              <a:solidFill>
                <a:srgbClr val="E56E32"/>
              </a:solidFill>
              <a:ln w="9525">
                <a:noFill/>
                <a:round/>
                <a:headEnd/>
                <a:tailEnd/>
              </a:ln>
            </p:spPr>
            <p:txBody>
              <a:bodyPr/>
              <a:lstStyle/>
              <a:p>
                <a:endParaRPr lang="pt-BR"/>
              </a:p>
            </p:txBody>
          </p:sp>
          <p:sp>
            <p:nvSpPr>
              <p:cNvPr id="357112" name="Freeform 760"/>
              <p:cNvSpPr>
                <a:spLocks/>
              </p:cNvSpPr>
              <p:nvPr/>
            </p:nvSpPr>
            <p:spPr bwMode="auto">
              <a:xfrm>
                <a:off x="1788" y="2690"/>
                <a:ext cx="378" cy="129"/>
              </a:xfrm>
              <a:custGeom>
                <a:avLst/>
                <a:gdLst/>
                <a:ahLst/>
                <a:cxnLst>
                  <a:cxn ang="0">
                    <a:pos x="378" y="6"/>
                  </a:cxn>
                  <a:cxn ang="0">
                    <a:pos x="0" y="129"/>
                  </a:cxn>
                  <a:cxn ang="0">
                    <a:pos x="0" y="127"/>
                  </a:cxn>
                  <a:cxn ang="0">
                    <a:pos x="0" y="123"/>
                  </a:cxn>
                  <a:cxn ang="0">
                    <a:pos x="378" y="0"/>
                  </a:cxn>
                  <a:cxn ang="0">
                    <a:pos x="378" y="6"/>
                  </a:cxn>
                </a:cxnLst>
                <a:rect l="0" t="0" r="r" b="b"/>
                <a:pathLst>
                  <a:path w="378" h="129">
                    <a:moveTo>
                      <a:pt x="378" y="6"/>
                    </a:moveTo>
                    <a:lnTo>
                      <a:pt x="0" y="129"/>
                    </a:lnTo>
                    <a:lnTo>
                      <a:pt x="0" y="127"/>
                    </a:lnTo>
                    <a:lnTo>
                      <a:pt x="0" y="123"/>
                    </a:lnTo>
                    <a:lnTo>
                      <a:pt x="378" y="0"/>
                    </a:lnTo>
                    <a:lnTo>
                      <a:pt x="378" y="6"/>
                    </a:lnTo>
                    <a:close/>
                  </a:path>
                </a:pathLst>
              </a:custGeom>
              <a:solidFill>
                <a:srgbClr val="E56D32"/>
              </a:solidFill>
              <a:ln w="9525">
                <a:noFill/>
                <a:round/>
                <a:headEnd/>
                <a:tailEnd/>
              </a:ln>
            </p:spPr>
            <p:txBody>
              <a:bodyPr/>
              <a:lstStyle/>
              <a:p>
                <a:endParaRPr lang="pt-BR"/>
              </a:p>
            </p:txBody>
          </p:sp>
          <p:sp>
            <p:nvSpPr>
              <p:cNvPr id="357113" name="Freeform 761"/>
              <p:cNvSpPr>
                <a:spLocks/>
              </p:cNvSpPr>
              <p:nvPr/>
            </p:nvSpPr>
            <p:spPr bwMode="auto">
              <a:xfrm>
                <a:off x="1786" y="2688"/>
                <a:ext cx="380" cy="129"/>
              </a:xfrm>
              <a:custGeom>
                <a:avLst/>
                <a:gdLst/>
                <a:ahLst/>
                <a:cxnLst>
                  <a:cxn ang="0">
                    <a:pos x="380" y="4"/>
                  </a:cxn>
                  <a:cxn ang="0">
                    <a:pos x="2" y="129"/>
                  </a:cxn>
                  <a:cxn ang="0">
                    <a:pos x="2" y="125"/>
                  </a:cxn>
                  <a:cxn ang="0">
                    <a:pos x="0" y="123"/>
                  </a:cxn>
                  <a:cxn ang="0">
                    <a:pos x="380" y="0"/>
                  </a:cxn>
                  <a:cxn ang="0">
                    <a:pos x="380" y="4"/>
                  </a:cxn>
                </a:cxnLst>
                <a:rect l="0" t="0" r="r" b="b"/>
                <a:pathLst>
                  <a:path w="380" h="129">
                    <a:moveTo>
                      <a:pt x="380" y="4"/>
                    </a:moveTo>
                    <a:lnTo>
                      <a:pt x="2" y="129"/>
                    </a:lnTo>
                    <a:lnTo>
                      <a:pt x="2" y="125"/>
                    </a:lnTo>
                    <a:lnTo>
                      <a:pt x="0" y="123"/>
                    </a:lnTo>
                    <a:lnTo>
                      <a:pt x="380" y="0"/>
                    </a:lnTo>
                    <a:lnTo>
                      <a:pt x="380" y="4"/>
                    </a:lnTo>
                    <a:close/>
                  </a:path>
                </a:pathLst>
              </a:custGeom>
              <a:solidFill>
                <a:srgbClr val="E56C32"/>
              </a:solidFill>
              <a:ln w="9525">
                <a:noFill/>
                <a:round/>
                <a:headEnd/>
                <a:tailEnd/>
              </a:ln>
            </p:spPr>
            <p:txBody>
              <a:bodyPr/>
              <a:lstStyle/>
              <a:p>
                <a:endParaRPr lang="pt-BR"/>
              </a:p>
            </p:txBody>
          </p:sp>
          <p:sp>
            <p:nvSpPr>
              <p:cNvPr id="357114" name="Freeform 762"/>
              <p:cNvSpPr>
                <a:spLocks/>
              </p:cNvSpPr>
              <p:nvPr/>
            </p:nvSpPr>
            <p:spPr bwMode="auto">
              <a:xfrm>
                <a:off x="1786" y="2684"/>
                <a:ext cx="380" cy="129"/>
              </a:xfrm>
              <a:custGeom>
                <a:avLst/>
                <a:gdLst/>
                <a:ahLst/>
                <a:cxnLst>
                  <a:cxn ang="0">
                    <a:pos x="380" y="6"/>
                  </a:cxn>
                  <a:cxn ang="0">
                    <a:pos x="2" y="129"/>
                  </a:cxn>
                  <a:cxn ang="0">
                    <a:pos x="0" y="127"/>
                  </a:cxn>
                  <a:cxn ang="0">
                    <a:pos x="0" y="125"/>
                  </a:cxn>
                  <a:cxn ang="0">
                    <a:pos x="380" y="0"/>
                  </a:cxn>
                  <a:cxn ang="0">
                    <a:pos x="380" y="6"/>
                  </a:cxn>
                </a:cxnLst>
                <a:rect l="0" t="0" r="r" b="b"/>
                <a:pathLst>
                  <a:path w="380" h="129">
                    <a:moveTo>
                      <a:pt x="380" y="6"/>
                    </a:moveTo>
                    <a:lnTo>
                      <a:pt x="2" y="129"/>
                    </a:lnTo>
                    <a:lnTo>
                      <a:pt x="0" y="127"/>
                    </a:lnTo>
                    <a:lnTo>
                      <a:pt x="0" y="125"/>
                    </a:lnTo>
                    <a:lnTo>
                      <a:pt x="380" y="0"/>
                    </a:lnTo>
                    <a:lnTo>
                      <a:pt x="380" y="6"/>
                    </a:lnTo>
                    <a:close/>
                  </a:path>
                </a:pathLst>
              </a:custGeom>
              <a:solidFill>
                <a:srgbClr val="E56B31"/>
              </a:solidFill>
              <a:ln w="9525">
                <a:noFill/>
                <a:round/>
                <a:headEnd/>
                <a:tailEnd/>
              </a:ln>
            </p:spPr>
            <p:txBody>
              <a:bodyPr/>
              <a:lstStyle/>
              <a:p>
                <a:endParaRPr lang="pt-BR"/>
              </a:p>
            </p:txBody>
          </p:sp>
          <p:sp>
            <p:nvSpPr>
              <p:cNvPr id="357115" name="Freeform 763"/>
              <p:cNvSpPr>
                <a:spLocks/>
              </p:cNvSpPr>
              <p:nvPr/>
            </p:nvSpPr>
            <p:spPr bwMode="auto">
              <a:xfrm>
                <a:off x="1786" y="2682"/>
                <a:ext cx="380" cy="129"/>
              </a:xfrm>
              <a:custGeom>
                <a:avLst/>
                <a:gdLst/>
                <a:ahLst/>
                <a:cxnLst>
                  <a:cxn ang="0">
                    <a:pos x="380" y="6"/>
                  </a:cxn>
                  <a:cxn ang="0">
                    <a:pos x="0" y="129"/>
                  </a:cxn>
                  <a:cxn ang="0">
                    <a:pos x="0" y="127"/>
                  </a:cxn>
                  <a:cxn ang="0">
                    <a:pos x="0" y="125"/>
                  </a:cxn>
                  <a:cxn ang="0">
                    <a:pos x="380" y="0"/>
                  </a:cxn>
                  <a:cxn ang="0">
                    <a:pos x="380" y="6"/>
                  </a:cxn>
                </a:cxnLst>
                <a:rect l="0" t="0" r="r" b="b"/>
                <a:pathLst>
                  <a:path w="380" h="129">
                    <a:moveTo>
                      <a:pt x="380" y="6"/>
                    </a:moveTo>
                    <a:lnTo>
                      <a:pt x="0" y="129"/>
                    </a:lnTo>
                    <a:lnTo>
                      <a:pt x="0" y="127"/>
                    </a:lnTo>
                    <a:lnTo>
                      <a:pt x="0" y="125"/>
                    </a:lnTo>
                    <a:lnTo>
                      <a:pt x="380" y="0"/>
                    </a:lnTo>
                    <a:lnTo>
                      <a:pt x="380" y="6"/>
                    </a:lnTo>
                    <a:close/>
                  </a:path>
                </a:pathLst>
              </a:custGeom>
              <a:solidFill>
                <a:srgbClr val="E46A31"/>
              </a:solidFill>
              <a:ln w="9525">
                <a:noFill/>
                <a:round/>
                <a:headEnd/>
                <a:tailEnd/>
              </a:ln>
            </p:spPr>
            <p:txBody>
              <a:bodyPr/>
              <a:lstStyle/>
              <a:p>
                <a:endParaRPr lang="pt-BR"/>
              </a:p>
            </p:txBody>
          </p:sp>
          <p:sp>
            <p:nvSpPr>
              <p:cNvPr id="357116" name="Freeform 764"/>
              <p:cNvSpPr>
                <a:spLocks/>
              </p:cNvSpPr>
              <p:nvPr/>
            </p:nvSpPr>
            <p:spPr bwMode="auto">
              <a:xfrm>
                <a:off x="1786" y="2680"/>
                <a:ext cx="380" cy="129"/>
              </a:xfrm>
              <a:custGeom>
                <a:avLst/>
                <a:gdLst/>
                <a:ahLst/>
                <a:cxnLst>
                  <a:cxn ang="0">
                    <a:pos x="380" y="4"/>
                  </a:cxn>
                  <a:cxn ang="0">
                    <a:pos x="0" y="129"/>
                  </a:cxn>
                  <a:cxn ang="0">
                    <a:pos x="0" y="127"/>
                  </a:cxn>
                  <a:cxn ang="0">
                    <a:pos x="0" y="123"/>
                  </a:cxn>
                  <a:cxn ang="0">
                    <a:pos x="380" y="0"/>
                  </a:cxn>
                  <a:cxn ang="0">
                    <a:pos x="380" y="4"/>
                  </a:cxn>
                </a:cxnLst>
                <a:rect l="0" t="0" r="r" b="b"/>
                <a:pathLst>
                  <a:path w="380" h="129">
                    <a:moveTo>
                      <a:pt x="380" y="4"/>
                    </a:moveTo>
                    <a:lnTo>
                      <a:pt x="0" y="129"/>
                    </a:lnTo>
                    <a:lnTo>
                      <a:pt x="0" y="127"/>
                    </a:lnTo>
                    <a:lnTo>
                      <a:pt x="0" y="123"/>
                    </a:lnTo>
                    <a:lnTo>
                      <a:pt x="380" y="0"/>
                    </a:lnTo>
                    <a:lnTo>
                      <a:pt x="380" y="4"/>
                    </a:lnTo>
                    <a:close/>
                  </a:path>
                </a:pathLst>
              </a:custGeom>
              <a:solidFill>
                <a:srgbClr val="E46931"/>
              </a:solidFill>
              <a:ln w="9525">
                <a:noFill/>
                <a:round/>
                <a:headEnd/>
                <a:tailEnd/>
              </a:ln>
            </p:spPr>
            <p:txBody>
              <a:bodyPr/>
              <a:lstStyle/>
              <a:p>
                <a:endParaRPr lang="pt-BR"/>
              </a:p>
            </p:txBody>
          </p:sp>
          <p:sp>
            <p:nvSpPr>
              <p:cNvPr id="357117" name="Freeform 765"/>
              <p:cNvSpPr>
                <a:spLocks/>
              </p:cNvSpPr>
              <p:nvPr/>
            </p:nvSpPr>
            <p:spPr bwMode="auto">
              <a:xfrm>
                <a:off x="1786" y="2677"/>
                <a:ext cx="380" cy="130"/>
              </a:xfrm>
              <a:custGeom>
                <a:avLst/>
                <a:gdLst/>
                <a:ahLst/>
                <a:cxnLst>
                  <a:cxn ang="0">
                    <a:pos x="380" y="5"/>
                  </a:cxn>
                  <a:cxn ang="0">
                    <a:pos x="0" y="130"/>
                  </a:cxn>
                  <a:cxn ang="0">
                    <a:pos x="0" y="126"/>
                  </a:cxn>
                  <a:cxn ang="0">
                    <a:pos x="0" y="124"/>
                  </a:cxn>
                  <a:cxn ang="0">
                    <a:pos x="380" y="0"/>
                  </a:cxn>
                  <a:cxn ang="0">
                    <a:pos x="380" y="5"/>
                  </a:cxn>
                </a:cxnLst>
                <a:rect l="0" t="0" r="r" b="b"/>
                <a:pathLst>
                  <a:path w="380" h="130">
                    <a:moveTo>
                      <a:pt x="380" y="5"/>
                    </a:moveTo>
                    <a:lnTo>
                      <a:pt x="0" y="130"/>
                    </a:lnTo>
                    <a:lnTo>
                      <a:pt x="0" y="126"/>
                    </a:lnTo>
                    <a:lnTo>
                      <a:pt x="0" y="124"/>
                    </a:lnTo>
                    <a:lnTo>
                      <a:pt x="380" y="0"/>
                    </a:lnTo>
                    <a:lnTo>
                      <a:pt x="380" y="5"/>
                    </a:lnTo>
                    <a:close/>
                  </a:path>
                </a:pathLst>
              </a:custGeom>
              <a:solidFill>
                <a:srgbClr val="E46931"/>
              </a:solidFill>
              <a:ln w="9525">
                <a:noFill/>
                <a:round/>
                <a:headEnd/>
                <a:tailEnd/>
              </a:ln>
            </p:spPr>
            <p:txBody>
              <a:bodyPr/>
              <a:lstStyle/>
              <a:p>
                <a:endParaRPr lang="pt-BR"/>
              </a:p>
            </p:txBody>
          </p:sp>
          <p:sp>
            <p:nvSpPr>
              <p:cNvPr id="357118" name="Freeform 766"/>
              <p:cNvSpPr>
                <a:spLocks/>
              </p:cNvSpPr>
              <p:nvPr/>
            </p:nvSpPr>
            <p:spPr bwMode="auto">
              <a:xfrm>
                <a:off x="1784" y="2675"/>
                <a:ext cx="382" cy="128"/>
              </a:xfrm>
              <a:custGeom>
                <a:avLst/>
                <a:gdLst/>
                <a:ahLst/>
                <a:cxnLst>
                  <a:cxn ang="0">
                    <a:pos x="382" y="5"/>
                  </a:cxn>
                  <a:cxn ang="0">
                    <a:pos x="2" y="128"/>
                  </a:cxn>
                  <a:cxn ang="0">
                    <a:pos x="2" y="126"/>
                  </a:cxn>
                  <a:cxn ang="0">
                    <a:pos x="0" y="124"/>
                  </a:cxn>
                  <a:cxn ang="0">
                    <a:pos x="382" y="0"/>
                  </a:cxn>
                  <a:cxn ang="0">
                    <a:pos x="382" y="5"/>
                  </a:cxn>
                </a:cxnLst>
                <a:rect l="0" t="0" r="r" b="b"/>
                <a:pathLst>
                  <a:path w="382" h="128">
                    <a:moveTo>
                      <a:pt x="382" y="5"/>
                    </a:moveTo>
                    <a:lnTo>
                      <a:pt x="2" y="128"/>
                    </a:lnTo>
                    <a:lnTo>
                      <a:pt x="2" y="126"/>
                    </a:lnTo>
                    <a:lnTo>
                      <a:pt x="0" y="124"/>
                    </a:lnTo>
                    <a:lnTo>
                      <a:pt x="382" y="0"/>
                    </a:lnTo>
                    <a:lnTo>
                      <a:pt x="382" y="5"/>
                    </a:lnTo>
                    <a:close/>
                  </a:path>
                </a:pathLst>
              </a:custGeom>
              <a:solidFill>
                <a:srgbClr val="E46930"/>
              </a:solidFill>
              <a:ln w="9525">
                <a:noFill/>
                <a:round/>
                <a:headEnd/>
                <a:tailEnd/>
              </a:ln>
            </p:spPr>
            <p:txBody>
              <a:bodyPr/>
              <a:lstStyle/>
              <a:p>
                <a:endParaRPr lang="pt-BR"/>
              </a:p>
            </p:txBody>
          </p:sp>
          <p:sp>
            <p:nvSpPr>
              <p:cNvPr id="357119" name="Freeform 767"/>
              <p:cNvSpPr>
                <a:spLocks/>
              </p:cNvSpPr>
              <p:nvPr/>
            </p:nvSpPr>
            <p:spPr bwMode="auto">
              <a:xfrm>
                <a:off x="1784" y="2673"/>
                <a:ext cx="382" cy="128"/>
              </a:xfrm>
              <a:custGeom>
                <a:avLst/>
                <a:gdLst/>
                <a:ahLst/>
                <a:cxnLst>
                  <a:cxn ang="0">
                    <a:pos x="382" y="4"/>
                  </a:cxn>
                  <a:cxn ang="0">
                    <a:pos x="2" y="128"/>
                  </a:cxn>
                  <a:cxn ang="0">
                    <a:pos x="0" y="126"/>
                  </a:cxn>
                  <a:cxn ang="0">
                    <a:pos x="0" y="124"/>
                  </a:cxn>
                  <a:cxn ang="0">
                    <a:pos x="382" y="0"/>
                  </a:cxn>
                  <a:cxn ang="0">
                    <a:pos x="382" y="4"/>
                  </a:cxn>
                </a:cxnLst>
                <a:rect l="0" t="0" r="r" b="b"/>
                <a:pathLst>
                  <a:path w="382" h="128">
                    <a:moveTo>
                      <a:pt x="382" y="4"/>
                    </a:moveTo>
                    <a:lnTo>
                      <a:pt x="2" y="128"/>
                    </a:lnTo>
                    <a:lnTo>
                      <a:pt x="0" y="126"/>
                    </a:lnTo>
                    <a:lnTo>
                      <a:pt x="0" y="124"/>
                    </a:lnTo>
                    <a:lnTo>
                      <a:pt x="382" y="0"/>
                    </a:lnTo>
                    <a:lnTo>
                      <a:pt x="382" y="4"/>
                    </a:lnTo>
                    <a:close/>
                  </a:path>
                </a:pathLst>
              </a:custGeom>
              <a:solidFill>
                <a:srgbClr val="E46830"/>
              </a:solidFill>
              <a:ln w="9525">
                <a:noFill/>
                <a:round/>
                <a:headEnd/>
                <a:tailEnd/>
              </a:ln>
            </p:spPr>
            <p:txBody>
              <a:bodyPr/>
              <a:lstStyle/>
              <a:p>
                <a:endParaRPr lang="pt-BR"/>
              </a:p>
            </p:txBody>
          </p:sp>
          <p:sp>
            <p:nvSpPr>
              <p:cNvPr id="357120" name="Freeform 768"/>
              <p:cNvSpPr>
                <a:spLocks/>
              </p:cNvSpPr>
              <p:nvPr/>
            </p:nvSpPr>
            <p:spPr bwMode="auto">
              <a:xfrm>
                <a:off x="1784" y="2669"/>
                <a:ext cx="382" cy="130"/>
              </a:xfrm>
              <a:custGeom>
                <a:avLst/>
                <a:gdLst/>
                <a:ahLst/>
                <a:cxnLst>
                  <a:cxn ang="0">
                    <a:pos x="382" y="6"/>
                  </a:cxn>
                  <a:cxn ang="0">
                    <a:pos x="0" y="130"/>
                  </a:cxn>
                  <a:cxn ang="0">
                    <a:pos x="0" y="128"/>
                  </a:cxn>
                  <a:cxn ang="0">
                    <a:pos x="0" y="125"/>
                  </a:cxn>
                  <a:cxn ang="0">
                    <a:pos x="382" y="0"/>
                  </a:cxn>
                  <a:cxn ang="0">
                    <a:pos x="382" y="6"/>
                  </a:cxn>
                </a:cxnLst>
                <a:rect l="0" t="0" r="r" b="b"/>
                <a:pathLst>
                  <a:path w="382" h="130">
                    <a:moveTo>
                      <a:pt x="382" y="6"/>
                    </a:moveTo>
                    <a:lnTo>
                      <a:pt x="0" y="130"/>
                    </a:lnTo>
                    <a:lnTo>
                      <a:pt x="0" y="128"/>
                    </a:lnTo>
                    <a:lnTo>
                      <a:pt x="0" y="125"/>
                    </a:lnTo>
                    <a:lnTo>
                      <a:pt x="382" y="0"/>
                    </a:lnTo>
                    <a:lnTo>
                      <a:pt x="382" y="6"/>
                    </a:lnTo>
                    <a:close/>
                  </a:path>
                </a:pathLst>
              </a:custGeom>
              <a:solidFill>
                <a:srgbClr val="E46730"/>
              </a:solidFill>
              <a:ln w="9525">
                <a:noFill/>
                <a:round/>
                <a:headEnd/>
                <a:tailEnd/>
              </a:ln>
            </p:spPr>
            <p:txBody>
              <a:bodyPr/>
              <a:lstStyle/>
              <a:p>
                <a:endParaRPr lang="pt-BR"/>
              </a:p>
            </p:txBody>
          </p:sp>
          <p:sp>
            <p:nvSpPr>
              <p:cNvPr id="357121" name="Freeform 769"/>
              <p:cNvSpPr>
                <a:spLocks/>
              </p:cNvSpPr>
              <p:nvPr/>
            </p:nvSpPr>
            <p:spPr bwMode="auto">
              <a:xfrm>
                <a:off x="1784" y="2667"/>
                <a:ext cx="382" cy="130"/>
              </a:xfrm>
              <a:custGeom>
                <a:avLst/>
                <a:gdLst/>
                <a:ahLst/>
                <a:cxnLst>
                  <a:cxn ang="0">
                    <a:pos x="382" y="6"/>
                  </a:cxn>
                  <a:cxn ang="0">
                    <a:pos x="0" y="130"/>
                  </a:cxn>
                  <a:cxn ang="0">
                    <a:pos x="0" y="127"/>
                  </a:cxn>
                  <a:cxn ang="0">
                    <a:pos x="0" y="125"/>
                  </a:cxn>
                  <a:cxn ang="0">
                    <a:pos x="382" y="0"/>
                  </a:cxn>
                  <a:cxn ang="0">
                    <a:pos x="382" y="6"/>
                  </a:cxn>
                </a:cxnLst>
                <a:rect l="0" t="0" r="r" b="b"/>
                <a:pathLst>
                  <a:path w="382" h="130">
                    <a:moveTo>
                      <a:pt x="382" y="6"/>
                    </a:moveTo>
                    <a:lnTo>
                      <a:pt x="0" y="130"/>
                    </a:lnTo>
                    <a:lnTo>
                      <a:pt x="0" y="127"/>
                    </a:lnTo>
                    <a:lnTo>
                      <a:pt x="0" y="125"/>
                    </a:lnTo>
                    <a:lnTo>
                      <a:pt x="382" y="0"/>
                    </a:lnTo>
                    <a:lnTo>
                      <a:pt x="382" y="6"/>
                    </a:lnTo>
                    <a:close/>
                  </a:path>
                </a:pathLst>
              </a:custGeom>
              <a:solidFill>
                <a:srgbClr val="E36630"/>
              </a:solidFill>
              <a:ln w="9525">
                <a:noFill/>
                <a:round/>
                <a:headEnd/>
                <a:tailEnd/>
              </a:ln>
            </p:spPr>
            <p:txBody>
              <a:bodyPr/>
              <a:lstStyle/>
              <a:p>
                <a:endParaRPr lang="pt-BR"/>
              </a:p>
            </p:txBody>
          </p:sp>
          <p:sp>
            <p:nvSpPr>
              <p:cNvPr id="357122" name="Freeform 770"/>
              <p:cNvSpPr>
                <a:spLocks/>
              </p:cNvSpPr>
              <p:nvPr/>
            </p:nvSpPr>
            <p:spPr bwMode="auto">
              <a:xfrm>
                <a:off x="1784" y="2665"/>
                <a:ext cx="382" cy="129"/>
              </a:xfrm>
              <a:custGeom>
                <a:avLst/>
                <a:gdLst/>
                <a:ahLst/>
                <a:cxnLst>
                  <a:cxn ang="0">
                    <a:pos x="382" y="4"/>
                  </a:cxn>
                  <a:cxn ang="0">
                    <a:pos x="0" y="129"/>
                  </a:cxn>
                  <a:cxn ang="0">
                    <a:pos x="0" y="127"/>
                  </a:cxn>
                  <a:cxn ang="0">
                    <a:pos x="0" y="125"/>
                  </a:cxn>
                  <a:cxn ang="0">
                    <a:pos x="382" y="0"/>
                  </a:cxn>
                  <a:cxn ang="0">
                    <a:pos x="382" y="4"/>
                  </a:cxn>
                </a:cxnLst>
                <a:rect l="0" t="0" r="r" b="b"/>
                <a:pathLst>
                  <a:path w="382" h="129">
                    <a:moveTo>
                      <a:pt x="382" y="4"/>
                    </a:moveTo>
                    <a:lnTo>
                      <a:pt x="0" y="129"/>
                    </a:lnTo>
                    <a:lnTo>
                      <a:pt x="0" y="127"/>
                    </a:lnTo>
                    <a:lnTo>
                      <a:pt x="0" y="125"/>
                    </a:lnTo>
                    <a:lnTo>
                      <a:pt x="382" y="0"/>
                    </a:lnTo>
                    <a:lnTo>
                      <a:pt x="382" y="4"/>
                    </a:lnTo>
                    <a:close/>
                  </a:path>
                </a:pathLst>
              </a:custGeom>
              <a:solidFill>
                <a:srgbClr val="E3652F"/>
              </a:solidFill>
              <a:ln w="9525">
                <a:noFill/>
                <a:round/>
                <a:headEnd/>
                <a:tailEnd/>
              </a:ln>
            </p:spPr>
            <p:txBody>
              <a:bodyPr/>
              <a:lstStyle/>
              <a:p>
                <a:endParaRPr lang="pt-BR"/>
              </a:p>
            </p:txBody>
          </p:sp>
          <p:sp>
            <p:nvSpPr>
              <p:cNvPr id="357123" name="Freeform 771"/>
              <p:cNvSpPr>
                <a:spLocks/>
              </p:cNvSpPr>
              <p:nvPr/>
            </p:nvSpPr>
            <p:spPr bwMode="auto">
              <a:xfrm>
                <a:off x="1784" y="2661"/>
                <a:ext cx="382" cy="131"/>
              </a:xfrm>
              <a:custGeom>
                <a:avLst/>
                <a:gdLst/>
                <a:ahLst/>
                <a:cxnLst>
                  <a:cxn ang="0">
                    <a:pos x="382" y="6"/>
                  </a:cxn>
                  <a:cxn ang="0">
                    <a:pos x="0" y="131"/>
                  </a:cxn>
                  <a:cxn ang="0">
                    <a:pos x="0" y="129"/>
                  </a:cxn>
                  <a:cxn ang="0">
                    <a:pos x="0" y="125"/>
                  </a:cxn>
                  <a:cxn ang="0">
                    <a:pos x="382" y="0"/>
                  </a:cxn>
                  <a:cxn ang="0">
                    <a:pos x="382" y="6"/>
                  </a:cxn>
                </a:cxnLst>
                <a:rect l="0" t="0" r="r" b="b"/>
                <a:pathLst>
                  <a:path w="382" h="131">
                    <a:moveTo>
                      <a:pt x="382" y="6"/>
                    </a:moveTo>
                    <a:lnTo>
                      <a:pt x="0" y="131"/>
                    </a:lnTo>
                    <a:lnTo>
                      <a:pt x="0" y="129"/>
                    </a:lnTo>
                    <a:lnTo>
                      <a:pt x="0" y="125"/>
                    </a:lnTo>
                    <a:lnTo>
                      <a:pt x="382" y="0"/>
                    </a:lnTo>
                    <a:lnTo>
                      <a:pt x="382" y="6"/>
                    </a:lnTo>
                    <a:close/>
                  </a:path>
                </a:pathLst>
              </a:custGeom>
              <a:solidFill>
                <a:srgbClr val="E3652F"/>
              </a:solidFill>
              <a:ln w="9525">
                <a:noFill/>
                <a:round/>
                <a:headEnd/>
                <a:tailEnd/>
              </a:ln>
            </p:spPr>
            <p:txBody>
              <a:bodyPr/>
              <a:lstStyle/>
              <a:p>
                <a:endParaRPr lang="pt-BR"/>
              </a:p>
            </p:txBody>
          </p:sp>
          <p:sp>
            <p:nvSpPr>
              <p:cNvPr id="357124" name="Freeform 772"/>
              <p:cNvSpPr>
                <a:spLocks/>
              </p:cNvSpPr>
              <p:nvPr/>
            </p:nvSpPr>
            <p:spPr bwMode="auto">
              <a:xfrm>
                <a:off x="1784" y="2659"/>
                <a:ext cx="382" cy="131"/>
              </a:xfrm>
              <a:custGeom>
                <a:avLst/>
                <a:gdLst/>
                <a:ahLst/>
                <a:cxnLst>
                  <a:cxn ang="0">
                    <a:pos x="382" y="6"/>
                  </a:cxn>
                  <a:cxn ang="0">
                    <a:pos x="0" y="131"/>
                  </a:cxn>
                  <a:cxn ang="0">
                    <a:pos x="0" y="127"/>
                  </a:cxn>
                  <a:cxn ang="0">
                    <a:pos x="0" y="125"/>
                  </a:cxn>
                  <a:cxn ang="0">
                    <a:pos x="382" y="0"/>
                  </a:cxn>
                  <a:cxn ang="0">
                    <a:pos x="382" y="6"/>
                  </a:cxn>
                </a:cxnLst>
                <a:rect l="0" t="0" r="r" b="b"/>
                <a:pathLst>
                  <a:path w="382" h="131">
                    <a:moveTo>
                      <a:pt x="382" y="6"/>
                    </a:moveTo>
                    <a:lnTo>
                      <a:pt x="0" y="131"/>
                    </a:lnTo>
                    <a:lnTo>
                      <a:pt x="0" y="127"/>
                    </a:lnTo>
                    <a:lnTo>
                      <a:pt x="0" y="125"/>
                    </a:lnTo>
                    <a:lnTo>
                      <a:pt x="382" y="0"/>
                    </a:lnTo>
                    <a:lnTo>
                      <a:pt x="382" y="6"/>
                    </a:lnTo>
                    <a:close/>
                  </a:path>
                </a:pathLst>
              </a:custGeom>
              <a:solidFill>
                <a:srgbClr val="E3642F"/>
              </a:solidFill>
              <a:ln w="9525">
                <a:noFill/>
                <a:round/>
                <a:headEnd/>
                <a:tailEnd/>
              </a:ln>
            </p:spPr>
            <p:txBody>
              <a:bodyPr/>
              <a:lstStyle/>
              <a:p>
                <a:endParaRPr lang="pt-BR"/>
              </a:p>
            </p:txBody>
          </p:sp>
          <p:sp>
            <p:nvSpPr>
              <p:cNvPr id="357125" name="Freeform 773"/>
              <p:cNvSpPr>
                <a:spLocks/>
              </p:cNvSpPr>
              <p:nvPr/>
            </p:nvSpPr>
            <p:spPr bwMode="auto">
              <a:xfrm>
                <a:off x="1782" y="2657"/>
                <a:ext cx="384" cy="129"/>
              </a:xfrm>
              <a:custGeom>
                <a:avLst/>
                <a:gdLst/>
                <a:ahLst/>
                <a:cxnLst>
                  <a:cxn ang="0">
                    <a:pos x="384" y="4"/>
                  </a:cxn>
                  <a:cxn ang="0">
                    <a:pos x="2" y="129"/>
                  </a:cxn>
                  <a:cxn ang="0">
                    <a:pos x="2" y="127"/>
                  </a:cxn>
                  <a:cxn ang="0">
                    <a:pos x="0" y="125"/>
                  </a:cxn>
                  <a:cxn ang="0">
                    <a:pos x="384" y="0"/>
                  </a:cxn>
                  <a:cxn ang="0">
                    <a:pos x="384" y="4"/>
                  </a:cxn>
                </a:cxnLst>
                <a:rect l="0" t="0" r="r" b="b"/>
                <a:pathLst>
                  <a:path w="384" h="129">
                    <a:moveTo>
                      <a:pt x="384" y="4"/>
                    </a:moveTo>
                    <a:lnTo>
                      <a:pt x="2" y="129"/>
                    </a:lnTo>
                    <a:lnTo>
                      <a:pt x="2" y="127"/>
                    </a:lnTo>
                    <a:lnTo>
                      <a:pt x="0" y="125"/>
                    </a:lnTo>
                    <a:lnTo>
                      <a:pt x="384" y="0"/>
                    </a:lnTo>
                    <a:lnTo>
                      <a:pt x="384" y="4"/>
                    </a:lnTo>
                    <a:close/>
                  </a:path>
                </a:pathLst>
              </a:custGeom>
              <a:solidFill>
                <a:srgbClr val="E3632F"/>
              </a:solidFill>
              <a:ln w="9525">
                <a:noFill/>
                <a:round/>
                <a:headEnd/>
                <a:tailEnd/>
              </a:ln>
            </p:spPr>
            <p:txBody>
              <a:bodyPr/>
              <a:lstStyle/>
              <a:p>
                <a:endParaRPr lang="pt-BR"/>
              </a:p>
            </p:txBody>
          </p:sp>
          <p:sp>
            <p:nvSpPr>
              <p:cNvPr id="357126" name="Freeform 774"/>
              <p:cNvSpPr>
                <a:spLocks/>
              </p:cNvSpPr>
              <p:nvPr/>
            </p:nvSpPr>
            <p:spPr bwMode="auto">
              <a:xfrm>
                <a:off x="1782" y="2654"/>
                <a:ext cx="384" cy="130"/>
              </a:xfrm>
              <a:custGeom>
                <a:avLst/>
                <a:gdLst/>
                <a:ahLst/>
                <a:cxnLst>
                  <a:cxn ang="0">
                    <a:pos x="384" y="5"/>
                  </a:cxn>
                  <a:cxn ang="0">
                    <a:pos x="2" y="130"/>
                  </a:cxn>
                  <a:cxn ang="0">
                    <a:pos x="0" y="128"/>
                  </a:cxn>
                  <a:cxn ang="0">
                    <a:pos x="0" y="124"/>
                  </a:cxn>
                  <a:cxn ang="0">
                    <a:pos x="384" y="0"/>
                  </a:cxn>
                  <a:cxn ang="0">
                    <a:pos x="384" y="5"/>
                  </a:cxn>
                </a:cxnLst>
                <a:rect l="0" t="0" r="r" b="b"/>
                <a:pathLst>
                  <a:path w="384" h="130">
                    <a:moveTo>
                      <a:pt x="384" y="5"/>
                    </a:moveTo>
                    <a:lnTo>
                      <a:pt x="2" y="130"/>
                    </a:lnTo>
                    <a:lnTo>
                      <a:pt x="0" y="128"/>
                    </a:lnTo>
                    <a:lnTo>
                      <a:pt x="0" y="124"/>
                    </a:lnTo>
                    <a:lnTo>
                      <a:pt x="384" y="0"/>
                    </a:lnTo>
                    <a:lnTo>
                      <a:pt x="384" y="5"/>
                    </a:lnTo>
                    <a:close/>
                  </a:path>
                </a:pathLst>
              </a:custGeom>
              <a:solidFill>
                <a:srgbClr val="E3622E"/>
              </a:solidFill>
              <a:ln w="9525">
                <a:noFill/>
                <a:round/>
                <a:headEnd/>
                <a:tailEnd/>
              </a:ln>
            </p:spPr>
            <p:txBody>
              <a:bodyPr/>
              <a:lstStyle/>
              <a:p>
                <a:endParaRPr lang="pt-BR"/>
              </a:p>
            </p:txBody>
          </p:sp>
          <p:sp>
            <p:nvSpPr>
              <p:cNvPr id="357127" name="Freeform 775"/>
              <p:cNvSpPr>
                <a:spLocks/>
              </p:cNvSpPr>
              <p:nvPr/>
            </p:nvSpPr>
            <p:spPr bwMode="auto">
              <a:xfrm>
                <a:off x="1782" y="2652"/>
                <a:ext cx="384" cy="130"/>
              </a:xfrm>
              <a:custGeom>
                <a:avLst/>
                <a:gdLst/>
                <a:ahLst/>
                <a:cxnLst>
                  <a:cxn ang="0">
                    <a:pos x="384" y="5"/>
                  </a:cxn>
                  <a:cxn ang="0">
                    <a:pos x="0" y="130"/>
                  </a:cxn>
                  <a:cxn ang="0">
                    <a:pos x="0" y="126"/>
                  </a:cxn>
                  <a:cxn ang="0">
                    <a:pos x="0" y="124"/>
                  </a:cxn>
                  <a:cxn ang="0">
                    <a:pos x="384" y="0"/>
                  </a:cxn>
                  <a:cxn ang="0">
                    <a:pos x="384" y="5"/>
                  </a:cxn>
                </a:cxnLst>
                <a:rect l="0" t="0" r="r" b="b"/>
                <a:pathLst>
                  <a:path w="384" h="130">
                    <a:moveTo>
                      <a:pt x="384" y="5"/>
                    </a:moveTo>
                    <a:lnTo>
                      <a:pt x="0" y="130"/>
                    </a:lnTo>
                    <a:lnTo>
                      <a:pt x="0" y="126"/>
                    </a:lnTo>
                    <a:lnTo>
                      <a:pt x="0" y="124"/>
                    </a:lnTo>
                    <a:lnTo>
                      <a:pt x="384" y="0"/>
                    </a:lnTo>
                    <a:lnTo>
                      <a:pt x="384" y="5"/>
                    </a:lnTo>
                    <a:close/>
                  </a:path>
                </a:pathLst>
              </a:custGeom>
              <a:solidFill>
                <a:srgbClr val="E3612E"/>
              </a:solidFill>
              <a:ln w="9525">
                <a:noFill/>
                <a:round/>
                <a:headEnd/>
                <a:tailEnd/>
              </a:ln>
            </p:spPr>
            <p:txBody>
              <a:bodyPr/>
              <a:lstStyle/>
              <a:p>
                <a:endParaRPr lang="pt-BR"/>
              </a:p>
            </p:txBody>
          </p:sp>
          <p:sp>
            <p:nvSpPr>
              <p:cNvPr id="357128" name="Freeform 776"/>
              <p:cNvSpPr>
                <a:spLocks/>
              </p:cNvSpPr>
              <p:nvPr/>
            </p:nvSpPr>
            <p:spPr bwMode="auto">
              <a:xfrm>
                <a:off x="1782" y="2650"/>
                <a:ext cx="384" cy="128"/>
              </a:xfrm>
              <a:custGeom>
                <a:avLst/>
                <a:gdLst/>
                <a:ahLst/>
                <a:cxnLst>
                  <a:cxn ang="0">
                    <a:pos x="384" y="4"/>
                  </a:cxn>
                  <a:cxn ang="0">
                    <a:pos x="0" y="128"/>
                  </a:cxn>
                  <a:cxn ang="0">
                    <a:pos x="0" y="126"/>
                  </a:cxn>
                  <a:cxn ang="0">
                    <a:pos x="0" y="124"/>
                  </a:cxn>
                  <a:cxn ang="0">
                    <a:pos x="384" y="0"/>
                  </a:cxn>
                  <a:cxn ang="0">
                    <a:pos x="384" y="4"/>
                  </a:cxn>
                </a:cxnLst>
                <a:rect l="0" t="0" r="r" b="b"/>
                <a:pathLst>
                  <a:path w="384" h="128">
                    <a:moveTo>
                      <a:pt x="384" y="4"/>
                    </a:moveTo>
                    <a:lnTo>
                      <a:pt x="0" y="128"/>
                    </a:lnTo>
                    <a:lnTo>
                      <a:pt x="0" y="126"/>
                    </a:lnTo>
                    <a:lnTo>
                      <a:pt x="0" y="124"/>
                    </a:lnTo>
                    <a:lnTo>
                      <a:pt x="384" y="0"/>
                    </a:lnTo>
                    <a:lnTo>
                      <a:pt x="384" y="4"/>
                    </a:lnTo>
                    <a:close/>
                  </a:path>
                </a:pathLst>
              </a:custGeom>
              <a:solidFill>
                <a:srgbClr val="E2602E"/>
              </a:solidFill>
              <a:ln w="9525">
                <a:noFill/>
                <a:round/>
                <a:headEnd/>
                <a:tailEnd/>
              </a:ln>
            </p:spPr>
            <p:txBody>
              <a:bodyPr/>
              <a:lstStyle/>
              <a:p>
                <a:endParaRPr lang="pt-BR"/>
              </a:p>
            </p:txBody>
          </p:sp>
          <p:sp>
            <p:nvSpPr>
              <p:cNvPr id="357129" name="Freeform 777"/>
              <p:cNvSpPr>
                <a:spLocks/>
              </p:cNvSpPr>
              <p:nvPr/>
            </p:nvSpPr>
            <p:spPr bwMode="auto">
              <a:xfrm>
                <a:off x="1782" y="2646"/>
                <a:ext cx="384" cy="130"/>
              </a:xfrm>
              <a:custGeom>
                <a:avLst/>
                <a:gdLst/>
                <a:ahLst/>
                <a:cxnLst>
                  <a:cxn ang="0">
                    <a:pos x="384" y="6"/>
                  </a:cxn>
                  <a:cxn ang="0">
                    <a:pos x="0" y="130"/>
                  </a:cxn>
                  <a:cxn ang="0">
                    <a:pos x="0" y="128"/>
                  </a:cxn>
                  <a:cxn ang="0">
                    <a:pos x="0" y="127"/>
                  </a:cxn>
                  <a:cxn ang="0">
                    <a:pos x="384" y="0"/>
                  </a:cxn>
                  <a:cxn ang="0">
                    <a:pos x="384" y="6"/>
                  </a:cxn>
                </a:cxnLst>
                <a:rect l="0" t="0" r="r" b="b"/>
                <a:pathLst>
                  <a:path w="384" h="130">
                    <a:moveTo>
                      <a:pt x="384" y="6"/>
                    </a:moveTo>
                    <a:lnTo>
                      <a:pt x="0" y="130"/>
                    </a:lnTo>
                    <a:lnTo>
                      <a:pt x="0" y="128"/>
                    </a:lnTo>
                    <a:lnTo>
                      <a:pt x="0" y="127"/>
                    </a:lnTo>
                    <a:lnTo>
                      <a:pt x="384" y="0"/>
                    </a:lnTo>
                    <a:lnTo>
                      <a:pt x="384" y="6"/>
                    </a:lnTo>
                    <a:close/>
                  </a:path>
                </a:pathLst>
              </a:custGeom>
              <a:solidFill>
                <a:srgbClr val="E2602E"/>
              </a:solidFill>
              <a:ln w="9525">
                <a:noFill/>
                <a:round/>
                <a:headEnd/>
                <a:tailEnd/>
              </a:ln>
            </p:spPr>
            <p:txBody>
              <a:bodyPr/>
              <a:lstStyle/>
              <a:p>
                <a:endParaRPr lang="pt-BR"/>
              </a:p>
            </p:txBody>
          </p:sp>
          <p:sp>
            <p:nvSpPr>
              <p:cNvPr id="357130" name="Freeform 778"/>
              <p:cNvSpPr>
                <a:spLocks/>
              </p:cNvSpPr>
              <p:nvPr/>
            </p:nvSpPr>
            <p:spPr bwMode="auto">
              <a:xfrm>
                <a:off x="1782" y="2644"/>
                <a:ext cx="384" cy="130"/>
              </a:xfrm>
              <a:custGeom>
                <a:avLst/>
                <a:gdLst/>
                <a:ahLst/>
                <a:cxnLst>
                  <a:cxn ang="0">
                    <a:pos x="384" y="6"/>
                  </a:cxn>
                  <a:cxn ang="0">
                    <a:pos x="0" y="130"/>
                  </a:cxn>
                  <a:cxn ang="0">
                    <a:pos x="0" y="129"/>
                  </a:cxn>
                  <a:cxn ang="0">
                    <a:pos x="0" y="125"/>
                  </a:cxn>
                  <a:cxn ang="0">
                    <a:pos x="384" y="0"/>
                  </a:cxn>
                  <a:cxn ang="0">
                    <a:pos x="384" y="6"/>
                  </a:cxn>
                </a:cxnLst>
                <a:rect l="0" t="0" r="r" b="b"/>
                <a:pathLst>
                  <a:path w="384" h="130">
                    <a:moveTo>
                      <a:pt x="384" y="6"/>
                    </a:moveTo>
                    <a:lnTo>
                      <a:pt x="0" y="130"/>
                    </a:lnTo>
                    <a:lnTo>
                      <a:pt x="0" y="129"/>
                    </a:lnTo>
                    <a:lnTo>
                      <a:pt x="0" y="125"/>
                    </a:lnTo>
                    <a:lnTo>
                      <a:pt x="384" y="0"/>
                    </a:lnTo>
                    <a:lnTo>
                      <a:pt x="384" y="6"/>
                    </a:lnTo>
                    <a:close/>
                  </a:path>
                </a:pathLst>
              </a:custGeom>
              <a:solidFill>
                <a:srgbClr val="E25F2E"/>
              </a:solidFill>
              <a:ln w="9525">
                <a:noFill/>
                <a:round/>
                <a:headEnd/>
                <a:tailEnd/>
              </a:ln>
            </p:spPr>
            <p:txBody>
              <a:bodyPr/>
              <a:lstStyle/>
              <a:p>
                <a:endParaRPr lang="pt-BR"/>
              </a:p>
            </p:txBody>
          </p:sp>
          <p:sp>
            <p:nvSpPr>
              <p:cNvPr id="357131" name="Freeform 779"/>
              <p:cNvSpPr>
                <a:spLocks/>
              </p:cNvSpPr>
              <p:nvPr/>
            </p:nvSpPr>
            <p:spPr bwMode="auto">
              <a:xfrm>
                <a:off x="1782" y="2642"/>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25E2E"/>
              </a:solidFill>
              <a:ln w="9525">
                <a:noFill/>
                <a:round/>
                <a:headEnd/>
                <a:tailEnd/>
              </a:ln>
            </p:spPr>
            <p:txBody>
              <a:bodyPr/>
              <a:lstStyle/>
              <a:p>
                <a:endParaRPr lang="pt-BR"/>
              </a:p>
            </p:txBody>
          </p:sp>
          <p:sp>
            <p:nvSpPr>
              <p:cNvPr id="357132" name="Freeform 780"/>
              <p:cNvSpPr>
                <a:spLocks/>
              </p:cNvSpPr>
              <p:nvPr/>
            </p:nvSpPr>
            <p:spPr bwMode="auto">
              <a:xfrm>
                <a:off x="1782" y="2638"/>
                <a:ext cx="384" cy="131"/>
              </a:xfrm>
              <a:custGeom>
                <a:avLst/>
                <a:gdLst/>
                <a:ahLst/>
                <a:cxnLst>
                  <a:cxn ang="0">
                    <a:pos x="384" y="6"/>
                  </a:cxn>
                  <a:cxn ang="0">
                    <a:pos x="0" y="131"/>
                  </a:cxn>
                  <a:cxn ang="0">
                    <a:pos x="0" y="129"/>
                  </a:cxn>
                  <a:cxn ang="0">
                    <a:pos x="0" y="127"/>
                  </a:cxn>
                  <a:cxn ang="0">
                    <a:pos x="384" y="0"/>
                  </a:cxn>
                  <a:cxn ang="0">
                    <a:pos x="384" y="6"/>
                  </a:cxn>
                </a:cxnLst>
                <a:rect l="0" t="0" r="r" b="b"/>
                <a:pathLst>
                  <a:path w="384" h="131">
                    <a:moveTo>
                      <a:pt x="384" y="6"/>
                    </a:moveTo>
                    <a:lnTo>
                      <a:pt x="0" y="131"/>
                    </a:lnTo>
                    <a:lnTo>
                      <a:pt x="0" y="129"/>
                    </a:lnTo>
                    <a:lnTo>
                      <a:pt x="0" y="127"/>
                    </a:lnTo>
                    <a:lnTo>
                      <a:pt x="384" y="0"/>
                    </a:lnTo>
                    <a:lnTo>
                      <a:pt x="384" y="6"/>
                    </a:lnTo>
                    <a:close/>
                  </a:path>
                </a:pathLst>
              </a:custGeom>
              <a:solidFill>
                <a:srgbClr val="E25D2E"/>
              </a:solidFill>
              <a:ln w="9525">
                <a:noFill/>
                <a:round/>
                <a:headEnd/>
                <a:tailEnd/>
              </a:ln>
            </p:spPr>
            <p:txBody>
              <a:bodyPr/>
              <a:lstStyle/>
              <a:p>
                <a:endParaRPr lang="pt-BR"/>
              </a:p>
            </p:txBody>
          </p:sp>
          <p:sp>
            <p:nvSpPr>
              <p:cNvPr id="357133" name="Freeform 781"/>
              <p:cNvSpPr>
                <a:spLocks/>
              </p:cNvSpPr>
              <p:nvPr/>
            </p:nvSpPr>
            <p:spPr bwMode="auto">
              <a:xfrm>
                <a:off x="1782" y="2636"/>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25D2D"/>
              </a:solidFill>
              <a:ln w="9525">
                <a:noFill/>
                <a:round/>
                <a:headEnd/>
                <a:tailEnd/>
              </a:ln>
            </p:spPr>
            <p:txBody>
              <a:bodyPr/>
              <a:lstStyle/>
              <a:p>
                <a:endParaRPr lang="pt-BR"/>
              </a:p>
            </p:txBody>
          </p:sp>
          <p:sp>
            <p:nvSpPr>
              <p:cNvPr id="357134" name="Freeform 782"/>
              <p:cNvSpPr>
                <a:spLocks/>
              </p:cNvSpPr>
              <p:nvPr/>
            </p:nvSpPr>
            <p:spPr bwMode="auto">
              <a:xfrm>
                <a:off x="1782" y="2634"/>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25C2D"/>
              </a:solidFill>
              <a:ln w="9525">
                <a:noFill/>
                <a:round/>
                <a:headEnd/>
                <a:tailEnd/>
              </a:ln>
            </p:spPr>
            <p:txBody>
              <a:bodyPr/>
              <a:lstStyle/>
              <a:p>
                <a:endParaRPr lang="pt-BR"/>
              </a:p>
            </p:txBody>
          </p:sp>
          <p:sp>
            <p:nvSpPr>
              <p:cNvPr id="357135" name="Freeform 783"/>
              <p:cNvSpPr>
                <a:spLocks/>
              </p:cNvSpPr>
              <p:nvPr/>
            </p:nvSpPr>
            <p:spPr bwMode="auto">
              <a:xfrm>
                <a:off x="1782" y="2631"/>
                <a:ext cx="384" cy="130"/>
              </a:xfrm>
              <a:custGeom>
                <a:avLst/>
                <a:gdLst/>
                <a:ahLst/>
                <a:cxnLst>
                  <a:cxn ang="0">
                    <a:pos x="384" y="5"/>
                  </a:cxn>
                  <a:cxn ang="0">
                    <a:pos x="0" y="130"/>
                  </a:cxn>
                  <a:cxn ang="0">
                    <a:pos x="0" y="128"/>
                  </a:cxn>
                  <a:cxn ang="0">
                    <a:pos x="0" y="126"/>
                  </a:cxn>
                  <a:cxn ang="0">
                    <a:pos x="384" y="0"/>
                  </a:cxn>
                  <a:cxn ang="0">
                    <a:pos x="384" y="5"/>
                  </a:cxn>
                </a:cxnLst>
                <a:rect l="0" t="0" r="r" b="b"/>
                <a:pathLst>
                  <a:path w="384" h="130">
                    <a:moveTo>
                      <a:pt x="384" y="5"/>
                    </a:moveTo>
                    <a:lnTo>
                      <a:pt x="0" y="130"/>
                    </a:lnTo>
                    <a:lnTo>
                      <a:pt x="0" y="128"/>
                    </a:lnTo>
                    <a:lnTo>
                      <a:pt x="0" y="126"/>
                    </a:lnTo>
                    <a:lnTo>
                      <a:pt x="384" y="0"/>
                    </a:lnTo>
                    <a:lnTo>
                      <a:pt x="384" y="5"/>
                    </a:lnTo>
                    <a:close/>
                  </a:path>
                </a:pathLst>
              </a:custGeom>
              <a:solidFill>
                <a:srgbClr val="E25C2D"/>
              </a:solidFill>
              <a:ln w="9525">
                <a:noFill/>
                <a:round/>
                <a:headEnd/>
                <a:tailEnd/>
              </a:ln>
            </p:spPr>
            <p:txBody>
              <a:bodyPr/>
              <a:lstStyle/>
              <a:p>
                <a:endParaRPr lang="pt-BR"/>
              </a:p>
            </p:txBody>
          </p:sp>
          <p:sp>
            <p:nvSpPr>
              <p:cNvPr id="357136" name="Freeform 784"/>
              <p:cNvSpPr>
                <a:spLocks/>
              </p:cNvSpPr>
              <p:nvPr/>
            </p:nvSpPr>
            <p:spPr bwMode="auto">
              <a:xfrm>
                <a:off x="1782" y="2629"/>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25B2D"/>
              </a:solidFill>
              <a:ln w="9525">
                <a:noFill/>
                <a:round/>
                <a:headEnd/>
                <a:tailEnd/>
              </a:ln>
            </p:spPr>
            <p:txBody>
              <a:bodyPr/>
              <a:lstStyle/>
              <a:p>
                <a:endParaRPr lang="pt-BR"/>
              </a:p>
            </p:txBody>
          </p:sp>
          <p:sp>
            <p:nvSpPr>
              <p:cNvPr id="357137" name="Freeform 785"/>
              <p:cNvSpPr>
                <a:spLocks/>
              </p:cNvSpPr>
              <p:nvPr/>
            </p:nvSpPr>
            <p:spPr bwMode="auto">
              <a:xfrm>
                <a:off x="1782" y="2627"/>
                <a:ext cx="384" cy="130"/>
              </a:xfrm>
              <a:custGeom>
                <a:avLst/>
                <a:gdLst/>
                <a:ahLst/>
                <a:cxnLst>
                  <a:cxn ang="0">
                    <a:pos x="384" y="4"/>
                  </a:cxn>
                  <a:cxn ang="0">
                    <a:pos x="0" y="130"/>
                  </a:cxn>
                  <a:cxn ang="0">
                    <a:pos x="0" y="126"/>
                  </a:cxn>
                  <a:cxn ang="0">
                    <a:pos x="0" y="124"/>
                  </a:cxn>
                  <a:cxn ang="0">
                    <a:pos x="384" y="0"/>
                  </a:cxn>
                  <a:cxn ang="0">
                    <a:pos x="384" y="4"/>
                  </a:cxn>
                </a:cxnLst>
                <a:rect l="0" t="0" r="r" b="b"/>
                <a:pathLst>
                  <a:path w="384" h="130">
                    <a:moveTo>
                      <a:pt x="384" y="4"/>
                    </a:moveTo>
                    <a:lnTo>
                      <a:pt x="0" y="130"/>
                    </a:lnTo>
                    <a:lnTo>
                      <a:pt x="0" y="126"/>
                    </a:lnTo>
                    <a:lnTo>
                      <a:pt x="0" y="124"/>
                    </a:lnTo>
                    <a:lnTo>
                      <a:pt x="384" y="0"/>
                    </a:lnTo>
                    <a:lnTo>
                      <a:pt x="384" y="4"/>
                    </a:lnTo>
                    <a:close/>
                  </a:path>
                </a:pathLst>
              </a:custGeom>
              <a:solidFill>
                <a:srgbClr val="E15A2D"/>
              </a:solidFill>
              <a:ln w="9525">
                <a:noFill/>
                <a:round/>
                <a:headEnd/>
                <a:tailEnd/>
              </a:ln>
            </p:spPr>
            <p:txBody>
              <a:bodyPr/>
              <a:lstStyle/>
              <a:p>
                <a:endParaRPr lang="pt-BR"/>
              </a:p>
            </p:txBody>
          </p:sp>
          <p:sp>
            <p:nvSpPr>
              <p:cNvPr id="357138" name="Freeform 786"/>
              <p:cNvSpPr>
                <a:spLocks/>
              </p:cNvSpPr>
              <p:nvPr/>
            </p:nvSpPr>
            <p:spPr bwMode="auto">
              <a:xfrm>
                <a:off x="1782" y="2623"/>
                <a:ext cx="384" cy="130"/>
              </a:xfrm>
              <a:custGeom>
                <a:avLst/>
                <a:gdLst/>
                <a:ahLst/>
                <a:cxnLst>
                  <a:cxn ang="0">
                    <a:pos x="384" y="6"/>
                  </a:cxn>
                  <a:cxn ang="0">
                    <a:pos x="0" y="130"/>
                  </a:cxn>
                  <a:cxn ang="0">
                    <a:pos x="0" y="128"/>
                  </a:cxn>
                  <a:cxn ang="0">
                    <a:pos x="0" y="127"/>
                  </a:cxn>
                  <a:cxn ang="0">
                    <a:pos x="384" y="0"/>
                  </a:cxn>
                  <a:cxn ang="0">
                    <a:pos x="384" y="6"/>
                  </a:cxn>
                </a:cxnLst>
                <a:rect l="0" t="0" r="r" b="b"/>
                <a:pathLst>
                  <a:path w="384" h="130">
                    <a:moveTo>
                      <a:pt x="384" y="6"/>
                    </a:moveTo>
                    <a:lnTo>
                      <a:pt x="0" y="130"/>
                    </a:lnTo>
                    <a:lnTo>
                      <a:pt x="0" y="128"/>
                    </a:lnTo>
                    <a:lnTo>
                      <a:pt x="0" y="127"/>
                    </a:lnTo>
                    <a:lnTo>
                      <a:pt x="384" y="0"/>
                    </a:lnTo>
                    <a:lnTo>
                      <a:pt x="384" y="6"/>
                    </a:lnTo>
                    <a:close/>
                  </a:path>
                </a:pathLst>
              </a:custGeom>
              <a:solidFill>
                <a:srgbClr val="E15A2D"/>
              </a:solidFill>
              <a:ln w="9525">
                <a:noFill/>
                <a:round/>
                <a:headEnd/>
                <a:tailEnd/>
              </a:ln>
            </p:spPr>
            <p:txBody>
              <a:bodyPr/>
              <a:lstStyle/>
              <a:p>
                <a:endParaRPr lang="pt-BR"/>
              </a:p>
            </p:txBody>
          </p:sp>
          <p:sp>
            <p:nvSpPr>
              <p:cNvPr id="357139" name="Freeform 787"/>
              <p:cNvSpPr>
                <a:spLocks/>
              </p:cNvSpPr>
              <p:nvPr/>
            </p:nvSpPr>
            <p:spPr bwMode="auto">
              <a:xfrm>
                <a:off x="1782" y="2621"/>
                <a:ext cx="384" cy="130"/>
              </a:xfrm>
              <a:custGeom>
                <a:avLst/>
                <a:gdLst/>
                <a:ahLst/>
                <a:cxnLst>
                  <a:cxn ang="0">
                    <a:pos x="384" y="6"/>
                  </a:cxn>
                  <a:cxn ang="0">
                    <a:pos x="0" y="130"/>
                  </a:cxn>
                  <a:cxn ang="0">
                    <a:pos x="0" y="129"/>
                  </a:cxn>
                  <a:cxn ang="0">
                    <a:pos x="0" y="125"/>
                  </a:cxn>
                  <a:cxn ang="0">
                    <a:pos x="384" y="0"/>
                  </a:cxn>
                  <a:cxn ang="0">
                    <a:pos x="384" y="6"/>
                  </a:cxn>
                </a:cxnLst>
                <a:rect l="0" t="0" r="r" b="b"/>
                <a:pathLst>
                  <a:path w="384" h="130">
                    <a:moveTo>
                      <a:pt x="384" y="6"/>
                    </a:moveTo>
                    <a:lnTo>
                      <a:pt x="0" y="130"/>
                    </a:lnTo>
                    <a:lnTo>
                      <a:pt x="0" y="129"/>
                    </a:lnTo>
                    <a:lnTo>
                      <a:pt x="0" y="125"/>
                    </a:lnTo>
                    <a:lnTo>
                      <a:pt x="384" y="0"/>
                    </a:lnTo>
                    <a:lnTo>
                      <a:pt x="384" y="6"/>
                    </a:lnTo>
                    <a:close/>
                  </a:path>
                </a:pathLst>
              </a:custGeom>
              <a:solidFill>
                <a:srgbClr val="E1592C"/>
              </a:solidFill>
              <a:ln w="9525">
                <a:noFill/>
                <a:round/>
                <a:headEnd/>
                <a:tailEnd/>
              </a:ln>
            </p:spPr>
            <p:txBody>
              <a:bodyPr/>
              <a:lstStyle/>
              <a:p>
                <a:endParaRPr lang="pt-BR"/>
              </a:p>
            </p:txBody>
          </p:sp>
          <p:sp>
            <p:nvSpPr>
              <p:cNvPr id="357140" name="Freeform 788"/>
              <p:cNvSpPr>
                <a:spLocks/>
              </p:cNvSpPr>
              <p:nvPr/>
            </p:nvSpPr>
            <p:spPr bwMode="auto">
              <a:xfrm>
                <a:off x="1782" y="2619"/>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1582C"/>
              </a:solidFill>
              <a:ln w="9525">
                <a:noFill/>
                <a:round/>
                <a:headEnd/>
                <a:tailEnd/>
              </a:ln>
            </p:spPr>
            <p:txBody>
              <a:bodyPr/>
              <a:lstStyle/>
              <a:p>
                <a:endParaRPr lang="pt-BR"/>
              </a:p>
            </p:txBody>
          </p:sp>
          <p:sp>
            <p:nvSpPr>
              <p:cNvPr id="357141" name="Freeform 789"/>
              <p:cNvSpPr>
                <a:spLocks/>
              </p:cNvSpPr>
              <p:nvPr/>
            </p:nvSpPr>
            <p:spPr bwMode="auto">
              <a:xfrm>
                <a:off x="1782" y="2615"/>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1582C"/>
              </a:solidFill>
              <a:ln w="9525">
                <a:noFill/>
                <a:round/>
                <a:headEnd/>
                <a:tailEnd/>
              </a:ln>
            </p:spPr>
            <p:txBody>
              <a:bodyPr/>
              <a:lstStyle/>
              <a:p>
                <a:endParaRPr lang="pt-BR"/>
              </a:p>
            </p:txBody>
          </p:sp>
          <p:sp>
            <p:nvSpPr>
              <p:cNvPr id="357142" name="Freeform 790"/>
              <p:cNvSpPr>
                <a:spLocks/>
              </p:cNvSpPr>
              <p:nvPr/>
            </p:nvSpPr>
            <p:spPr bwMode="auto">
              <a:xfrm>
                <a:off x="1782" y="2613"/>
                <a:ext cx="384" cy="131"/>
              </a:xfrm>
              <a:custGeom>
                <a:avLst/>
                <a:gdLst/>
                <a:ahLst/>
                <a:cxnLst>
                  <a:cxn ang="0">
                    <a:pos x="384" y="6"/>
                  </a:cxn>
                  <a:cxn ang="0">
                    <a:pos x="0" y="131"/>
                  </a:cxn>
                  <a:cxn ang="0">
                    <a:pos x="0" y="127"/>
                  </a:cxn>
                  <a:cxn ang="0">
                    <a:pos x="0" y="125"/>
                  </a:cxn>
                  <a:cxn ang="0">
                    <a:pos x="384" y="0"/>
                  </a:cxn>
                  <a:cxn ang="0">
                    <a:pos x="384" y="6"/>
                  </a:cxn>
                </a:cxnLst>
                <a:rect l="0" t="0" r="r" b="b"/>
                <a:pathLst>
                  <a:path w="384" h="131">
                    <a:moveTo>
                      <a:pt x="384" y="6"/>
                    </a:moveTo>
                    <a:lnTo>
                      <a:pt x="0" y="131"/>
                    </a:lnTo>
                    <a:lnTo>
                      <a:pt x="0" y="127"/>
                    </a:lnTo>
                    <a:lnTo>
                      <a:pt x="0" y="125"/>
                    </a:lnTo>
                    <a:lnTo>
                      <a:pt x="384" y="0"/>
                    </a:lnTo>
                    <a:lnTo>
                      <a:pt x="384" y="6"/>
                    </a:lnTo>
                    <a:close/>
                  </a:path>
                </a:pathLst>
              </a:custGeom>
              <a:solidFill>
                <a:srgbClr val="E1582C"/>
              </a:solidFill>
              <a:ln w="9525">
                <a:noFill/>
                <a:round/>
                <a:headEnd/>
                <a:tailEnd/>
              </a:ln>
            </p:spPr>
            <p:txBody>
              <a:bodyPr/>
              <a:lstStyle/>
              <a:p>
                <a:endParaRPr lang="pt-BR"/>
              </a:p>
            </p:txBody>
          </p:sp>
          <p:sp>
            <p:nvSpPr>
              <p:cNvPr id="357143" name="Freeform 791"/>
              <p:cNvSpPr>
                <a:spLocks/>
              </p:cNvSpPr>
              <p:nvPr/>
            </p:nvSpPr>
            <p:spPr bwMode="auto">
              <a:xfrm>
                <a:off x="1782" y="2611"/>
                <a:ext cx="384" cy="129"/>
              </a:xfrm>
              <a:custGeom>
                <a:avLst/>
                <a:gdLst/>
                <a:ahLst/>
                <a:cxnLst>
                  <a:cxn ang="0">
                    <a:pos x="384" y="4"/>
                  </a:cxn>
                  <a:cxn ang="0">
                    <a:pos x="0" y="129"/>
                  </a:cxn>
                  <a:cxn ang="0">
                    <a:pos x="0" y="127"/>
                  </a:cxn>
                  <a:cxn ang="0">
                    <a:pos x="0" y="125"/>
                  </a:cxn>
                  <a:cxn ang="0">
                    <a:pos x="384" y="0"/>
                  </a:cxn>
                  <a:cxn ang="0">
                    <a:pos x="384" y="4"/>
                  </a:cxn>
                </a:cxnLst>
                <a:rect l="0" t="0" r="r" b="b"/>
                <a:pathLst>
                  <a:path w="384" h="129">
                    <a:moveTo>
                      <a:pt x="384" y="4"/>
                    </a:moveTo>
                    <a:lnTo>
                      <a:pt x="0" y="129"/>
                    </a:lnTo>
                    <a:lnTo>
                      <a:pt x="0" y="127"/>
                    </a:lnTo>
                    <a:lnTo>
                      <a:pt x="0" y="125"/>
                    </a:lnTo>
                    <a:lnTo>
                      <a:pt x="384" y="0"/>
                    </a:lnTo>
                    <a:lnTo>
                      <a:pt x="384" y="4"/>
                    </a:lnTo>
                    <a:close/>
                  </a:path>
                </a:pathLst>
              </a:custGeom>
              <a:solidFill>
                <a:srgbClr val="E1572C"/>
              </a:solidFill>
              <a:ln w="9525">
                <a:noFill/>
                <a:round/>
                <a:headEnd/>
                <a:tailEnd/>
              </a:ln>
            </p:spPr>
            <p:txBody>
              <a:bodyPr/>
              <a:lstStyle/>
              <a:p>
                <a:endParaRPr lang="pt-BR"/>
              </a:p>
            </p:txBody>
          </p:sp>
          <p:sp>
            <p:nvSpPr>
              <p:cNvPr id="357144" name="Freeform 792"/>
              <p:cNvSpPr>
                <a:spLocks/>
              </p:cNvSpPr>
              <p:nvPr/>
            </p:nvSpPr>
            <p:spPr bwMode="auto">
              <a:xfrm>
                <a:off x="1782" y="2608"/>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1562C"/>
              </a:solidFill>
              <a:ln w="9525">
                <a:noFill/>
                <a:round/>
                <a:headEnd/>
                <a:tailEnd/>
              </a:ln>
            </p:spPr>
            <p:txBody>
              <a:bodyPr/>
              <a:lstStyle/>
              <a:p>
                <a:endParaRPr lang="pt-BR"/>
              </a:p>
            </p:txBody>
          </p:sp>
        </p:grpSp>
        <p:grpSp>
          <p:nvGrpSpPr>
            <p:cNvPr id="357145" name="Group 793"/>
            <p:cNvGrpSpPr>
              <a:grpSpLocks/>
            </p:cNvGrpSpPr>
            <p:nvPr/>
          </p:nvGrpSpPr>
          <p:grpSpPr bwMode="auto">
            <a:xfrm>
              <a:off x="1743" y="2628"/>
              <a:ext cx="389" cy="815"/>
              <a:chOff x="1774" y="2207"/>
              <a:chExt cx="400" cy="815"/>
            </a:xfrm>
          </p:grpSpPr>
          <p:sp>
            <p:nvSpPr>
              <p:cNvPr id="357146" name="Freeform 794"/>
              <p:cNvSpPr>
                <a:spLocks/>
              </p:cNvSpPr>
              <p:nvPr/>
            </p:nvSpPr>
            <p:spPr bwMode="auto">
              <a:xfrm>
                <a:off x="1782" y="2606"/>
                <a:ext cx="384" cy="130"/>
              </a:xfrm>
              <a:custGeom>
                <a:avLst/>
                <a:gdLst/>
                <a:ahLst/>
                <a:cxnLst>
                  <a:cxn ang="0">
                    <a:pos x="384" y="5"/>
                  </a:cxn>
                  <a:cxn ang="0">
                    <a:pos x="0" y="130"/>
                  </a:cxn>
                  <a:cxn ang="0">
                    <a:pos x="0" y="126"/>
                  </a:cxn>
                  <a:cxn ang="0">
                    <a:pos x="0" y="124"/>
                  </a:cxn>
                  <a:cxn ang="0">
                    <a:pos x="384" y="0"/>
                  </a:cxn>
                  <a:cxn ang="0">
                    <a:pos x="384" y="5"/>
                  </a:cxn>
                </a:cxnLst>
                <a:rect l="0" t="0" r="r" b="b"/>
                <a:pathLst>
                  <a:path w="384" h="130">
                    <a:moveTo>
                      <a:pt x="384" y="5"/>
                    </a:moveTo>
                    <a:lnTo>
                      <a:pt x="0" y="130"/>
                    </a:lnTo>
                    <a:lnTo>
                      <a:pt x="0" y="126"/>
                    </a:lnTo>
                    <a:lnTo>
                      <a:pt x="0" y="124"/>
                    </a:lnTo>
                    <a:lnTo>
                      <a:pt x="384" y="0"/>
                    </a:lnTo>
                    <a:lnTo>
                      <a:pt x="384" y="5"/>
                    </a:lnTo>
                    <a:close/>
                  </a:path>
                </a:pathLst>
              </a:custGeom>
              <a:solidFill>
                <a:srgbClr val="E1552C"/>
              </a:solidFill>
              <a:ln w="9525">
                <a:noFill/>
                <a:round/>
                <a:headEnd/>
                <a:tailEnd/>
              </a:ln>
            </p:spPr>
            <p:txBody>
              <a:bodyPr/>
              <a:lstStyle/>
              <a:p>
                <a:endParaRPr lang="pt-BR"/>
              </a:p>
            </p:txBody>
          </p:sp>
          <p:sp>
            <p:nvSpPr>
              <p:cNvPr id="357147" name="Freeform 795"/>
              <p:cNvSpPr>
                <a:spLocks/>
              </p:cNvSpPr>
              <p:nvPr/>
            </p:nvSpPr>
            <p:spPr bwMode="auto">
              <a:xfrm>
                <a:off x="1782" y="2604"/>
                <a:ext cx="384" cy="128"/>
              </a:xfrm>
              <a:custGeom>
                <a:avLst/>
                <a:gdLst/>
                <a:ahLst/>
                <a:cxnLst>
                  <a:cxn ang="0">
                    <a:pos x="384" y="4"/>
                  </a:cxn>
                  <a:cxn ang="0">
                    <a:pos x="0" y="128"/>
                  </a:cxn>
                  <a:cxn ang="0">
                    <a:pos x="0" y="126"/>
                  </a:cxn>
                  <a:cxn ang="0">
                    <a:pos x="0" y="124"/>
                  </a:cxn>
                  <a:cxn ang="0">
                    <a:pos x="384" y="0"/>
                  </a:cxn>
                  <a:cxn ang="0">
                    <a:pos x="384" y="4"/>
                  </a:cxn>
                </a:cxnLst>
                <a:rect l="0" t="0" r="r" b="b"/>
                <a:pathLst>
                  <a:path w="384" h="128">
                    <a:moveTo>
                      <a:pt x="384" y="4"/>
                    </a:moveTo>
                    <a:lnTo>
                      <a:pt x="0" y="128"/>
                    </a:lnTo>
                    <a:lnTo>
                      <a:pt x="0" y="126"/>
                    </a:lnTo>
                    <a:lnTo>
                      <a:pt x="0" y="124"/>
                    </a:lnTo>
                    <a:lnTo>
                      <a:pt x="384" y="0"/>
                    </a:lnTo>
                    <a:lnTo>
                      <a:pt x="384" y="4"/>
                    </a:lnTo>
                    <a:close/>
                  </a:path>
                </a:pathLst>
              </a:custGeom>
              <a:solidFill>
                <a:srgbClr val="E0542C"/>
              </a:solidFill>
              <a:ln w="9525">
                <a:noFill/>
                <a:round/>
                <a:headEnd/>
                <a:tailEnd/>
              </a:ln>
            </p:spPr>
            <p:txBody>
              <a:bodyPr/>
              <a:lstStyle/>
              <a:p>
                <a:endParaRPr lang="pt-BR"/>
              </a:p>
            </p:txBody>
          </p:sp>
          <p:sp>
            <p:nvSpPr>
              <p:cNvPr id="357148" name="Freeform 796"/>
              <p:cNvSpPr>
                <a:spLocks/>
              </p:cNvSpPr>
              <p:nvPr/>
            </p:nvSpPr>
            <p:spPr bwMode="auto">
              <a:xfrm>
                <a:off x="1782" y="2600"/>
                <a:ext cx="384" cy="130"/>
              </a:xfrm>
              <a:custGeom>
                <a:avLst/>
                <a:gdLst/>
                <a:ahLst/>
                <a:cxnLst>
                  <a:cxn ang="0">
                    <a:pos x="384" y="6"/>
                  </a:cxn>
                  <a:cxn ang="0">
                    <a:pos x="0" y="130"/>
                  </a:cxn>
                  <a:cxn ang="0">
                    <a:pos x="0" y="128"/>
                  </a:cxn>
                  <a:cxn ang="0">
                    <a:pos x="2" y="125"/>
                  </a:cxn>
                  <a:cxn ang="0">
                    <a:pos x="384" y="0"/>
                  </a:cxn>
                  <a:cxn ang="0">
                    <a:pos x="384" y="6"/>
                  </a:cxn>
                </a:cxnLst>
                <a:rect l="0" t="0" r="r" b="b"/>
                <a:pathLst>
                  <a:path w="384" h="130">
                    <a:moveTo>
                      <a:pt x="384" y="6"/>
                    </a:moveTo>
                    <a:lnTo>
                      <a:pt x="0" y="130"/>
                    </a:lnTo>
                    <a:lnTo>
                      <a:pt x="0" y="128"/>
                    </a:lnTo>
                    <a:lnTo>
                      <a:pt x="2" y="125"/>
                    </a:lnTo>
                    <a:lnTo>
                      <a:pt x="384" y="0"/>
                    </a:lnTo>
                    <a:lnTo>
                      <a:pt x="384" y="6"/>
                    </a:lnTo>
                    <a:close/>
                  </a:path>
                </a:pathLst>
              </a:custGeom>
              <a:solidFill>
                <a:srgbClr val="E0542C"/>
              </a:solidFill>
              <a:ln w="9525">
                <a:noFill/>
                <a:round/>
                <a:headEnd/>
                <a:tailEnd/>
              </a:ln>
            </p:spPr>
            <p:txBody>
              <a:bodyPr/>
              <a:lstStyle/>
              <a:p>
                <a:endParaRPr lang="pt-BR"/>
              </a:p>
            </p:txBody>
          </p:sp>
          <p:sp>
            <p:nvSpPr>
              <p:cNvPr id="357149" name="Freeform 797"/>
              <p:cNvSpPr>
                <a:spLocks/>
              </p:cNvSpPr>
              <p:nvPr/>
            </p:nvSpPr>
            <p:spPr bwMode="auto">
              <a:xfrm>
                <a:off x="1782" y="2598"/>
                <a:ext cx="384" cy="130"/>
              </a:xfrm>
              <a:custGeom>
                <a:avLst/>
                <a:gdLst/>
                <a:ahLst/>
                <a:cxnLst>
                  <a:cxn ang="0">
                    <a:pos x="384" y="6"/>
                  </a:cxn>
                  <a:cxn ang="0">
                    <a:pos x="0" y="130"/>
                  </a:cxn>
                  <a:cxn ang="0">
                    <a:pos x="0" y="127"/>
                  </a:cxn>
                  <a:cxn ang="0">
                    <a:pos x="2" y="125"/>
                  </a:cxn>
                  <a:cxn ang="0">
                    <a:pos x="384" y="0"/>
                  </a:cxn>
                  <a:cxn ang="0">
                    <a:pos x="384" y="6"/>
                  </a:cxn>
                </a:cxnLst>
                <a:rect l="0" t="0" r="r" b="b"/>
                <a:pathLst>
                  <a:path w="384" h="130">
                    <a:moveTo>
                      <a:pt x="384" y="6"/>
                    </a:moveTo>
                    <a:lnTo>
                      <a:pt x="0" y="130"/>
                    </a:lnTo>
                    <a:lnTo>
                      <a:pt x="0" y="127"/>
                    </a:lnTo>
                    <a:lnTo>
                      <a:pt x="2" y="125"/>
                    </a:lnTo>
                    <a:lnTo>
                      <a:pt x="384" y="0"/>
                    </a:lnTo>
                    <a:lnTo>
                      <a:pt x="384" y="6"/>
                    </a:lnTo>
                    <a:close/>
                  </a:path>
                </a:pathLst>
              </a:custGeom>
              <a:solidFill>
                <a:srgbClr val="E0542C"/>
              </a:solidFill>
              <a:ln w="9525">
                <a:noFill/>
                <a:round/>
                <a:headEnd/>
                <a:tailEnd/>
              </a:ln>
            </p:spPr>
            <p:txBody>
              <a:bodyPr/>
              <a:lstStyle/>
              <a:p>
                <a:endParaRPr lang="pt-BR"/>
              </a:p>
            </p:txBody>
          </p:sp>
          <p:sp>
            <p:nvSpPr>
              <p:cNvPr id="357150" name="Freeform 798"/>
              <p:cNvSpPr>
                <a:spLocks/>
              </p:cNvSpPr>
              <p:nvPr/>
            </p:nvSpPr>
            <p:spPr bwMode="auto">
              <a:xfrm>
                <a:off x="1784" y="2596"/>
                <a:ext cx="382" cy="129"/>
              </a:xfrm>
              <a:custGeom>
                <a:avLst/>
                <a:gdLst/>
                <a:ahLst/>
                <a:cxnLst>
                  <a:cxn ang="0">
                    <a:pos x="382" y="4"/>
                  </a:cxn>
                  <a:cxn ang="0">
                    <a:pos x="0" y="129"/>
                  </a:cxn>
                  <a:cxn ang="0">
                    <a:pos x="0" y="127"/>
                  </a:cxn>
                  <a:cxn ang="0">
                    <a:pos x="0" y="125"/>
                  </a:cxn>
                  <a:cxn ang="0">
                    <a:pos x="382" y="0"/>
                  </a:cxn>
                  <a:cxn ang="0">
                    <a:pos x="382" y="4"/>
                  </a:cxn>
                </a:cxnLst>
                <a:rect l="0" t="0" r="r" b="b"/>
                <a:pathLst>
                  <a:path w="382" h="129">
                    <a:moveTo>
                      <a:pt x="382" y="4"/>
                    </a:moveTo>
                    <a:lnTo>
                      <a:pt x="0" y="129"/>
                    </a:lnTo>
                    <a:lnTo>
                      <a:pt x="0" y="127"/>
                    </a:lnTo>
                    <a:lnTo>
                      <a:pt x="0" y="125"/>
                    </a:lnTo>
                    <a:lnTo>
                      <a:pt x="382" y="0"/>
                    </a:lnTo>
                    <a:lnTo>
                      <a:pt x="382" y="4"/>
                    </a:lnTo>
                    <a:close/>
                  </a:path>
                </a:pathLst>
              </a:custGeom>
              <a:solidFill>
                <a:srgbClr val="E0532C"/>
              </a:solidFill>
              <a:ln w="9525">
                <a:noFill/>
                <a:round/>
                <a:headEnd/>
                <a:tailEnd/>
              </a:ln>
            </p:spPr>
            <p:txBody>
              <a:bodyPr/>
              <a:lstStyle/>
              <a:p>
                <a:endParaRPr lang="pt-BR"/>
              </a:p>
            </p:txBody>
          </p:sp>
          <p:sp>
            <p:nvSpPr>
              <p:cNvPr id="357151" name="Freeform 799"/>
              <p:cNvSpPr>
                <a:spLocks/>
              </p:cNvSpPr>
              <p:nvPr/>
            </p:nvSpPr>
            <p:spPr bwMode="auto">
              <a:xfrm>
                <a:off x="1784" y="2592"/>
                <a:ext cx="382" cy="131"/>
              </a:xfrm>
              <a:custGeom>
                <a:avLst/>
                <a:gdLst/>
                <a:ahLst/>
                <a:cxnLst>
                  <a:cxn ang="0">
                    <a:pos x="382" y="6"/>
                  </a:cxn>
                  <a:cxn ang="0">
                    <a:pos x="0" y="131"/>
                  </a:cxn>
                  <a:cxn ang="0">
                    <a:pos x="0" y="129"/>
                  </a:cxn>
                  <a:cxn ang="0">
                    <a:pos x="0" y="125"/>
                  </a:cxn>
                  <a:cxn ang="0">
                    <a:pos x="382" y="0"/>
                  </a:cxn>
                  <a:cxn ang="0">
                    <a:pos x="382" y="6"/>
                  </a:cxn>
                </a:cxnLst>
                <a:rect l="0" t="0" r="r" b="b"/>
                <a:pathLst>
                  <a:path w="382" h="131">
                    <a:moveTo>
                      <a:pt x="382" y="6"/>
                    </a:moveTo>
                    <a:lnTo>
                      <a:pt x="0" y="131"/>
                    </a:lnTo>
                    <a:lnTo>
                      <a:pt x="0" y="129"/>
                    </a:lnTo>
                    <a:lnTo>
                      <a:pt x="0" y="125"/>
                    </a:lnTo>
                    <a:lnTo>
                      <a:pt x="382" y="0"/>
                    </a:lnTo>
                    <a:lnTo>
                      <a:pt x="382" y="6"/>
                    </a:lnTo>
                    <a:close/>
                  </a:path>
                </a:pathLst>
              </a:custGeom>
              <a:solidFill>
                <a:srgbClr val="E0522C"/>
              </a:solidFill>
              <a:ln w="9525">
                <a:noFill/>
                <a:round/>
                <a:headEnd/>
                <a:tailEnd/>
              </a:ln>
            </p:spPr>
            <p:txBody>
              <a:bodyPr/>
              <a:lstStyle/>
              <a:p>
                <a:endParaRPr lang="pt-BR"/>
              </a:p>
            </p:txBody>
          </p:sp>
          <p:sp>
            <p:nvSpPr>
              <p:cNvPr id="357152" name="Freeform 800"/>
              <p:cNvSpPr>
                <a:spLocks/>
              </p:cNvSpPr>
              <p:nvPr/>
            </p:nvSpPr>
            <p:spPr bwMode="auto">
              <a:xfrm>
                <a:off x="1784" y="2590"/>
                <a:ext cx="382" cy="131"/>
              </a:xfrm>
              <a:custGeom>
                <a:avLst/>
                <a:gdLst/>
                <a:ahLst/>
                <a:cxnLst>
                  <a:cxn ang="0">
                    <a:pos x="382" y="6"/>
                  </a:cxn>
                  <a:cxn ang="0">
                    <a:pos x="0" y="131"/>
                  </a:cxn>
                  <a:cxn ang="0">
                    <a:pos x="0" y="127"/>
                  </a:cxn>
                  <a:cxn ang="0">
                    <a:pos x="0" y="125"/>
                  </a:cxn>
                  <a:cxn ang="0">
                    <a:pos x="382" y="0"/>
                  </a:cxn>
                  <a:cxn ang="0">
                    <a:pos x="382" y="6"/>
                  </a:cxn>
                </a:cxnLst>
                <a:rect l="0" t="0" r="r" b="b"/>
                <a:pathLst>
                  <a:path w="382" h="131">
                    <a:moveTo>
                      <a:pt x="382" y="6"/>
                    </a:moveTo>
                    <a:lnTo>
                      <a:pt x="0" y="131"/>
                    </a:lnTo>
                    <a:lnTo>
                      <a:pt x="0" y="127"/>
                    </a:lnTo>
                    <a:lnTo>
                      <a:pt x="0" y="125"/>
                    </a:lnTo>
                    <a:lnTo>
                      <a:pt x="382" y="0"/>
                    </a:lnTo>
                    <a:lnTo>
                      <a:pt x="382" y="6"/>
                    </a:lnTo>
                    <a:close/>
                  </a:path>
                </a:pathLst>
              </a:custGeom>
              <a:solidFill>
                <a:srgbClr val="E0522C"/>
              </a:solidFill>
              <a:ln w="9525">
                <a:noFill/>
                <a:round/>
                <a:headEnd/>
                <a:tailEnd/>
              </a:ln>
            </p:spPr>
            <p:txBody>
              <a:bodyPr/>
              <a:lstStyle/>
              <a:p>
                <a:endParaRPr lang="pt-BR"/>
              </a:p>
            </p:txBody>
          </p:sp>
          <p:sp>
            <p:nvSpPr>
              <p:cNvPr id="357153" name="Freeform 801"/>
              <p:cNvSpPr>
                <a:spLocks/>
              </p:cNvSpPr>
              <p:nvPr/>
            </p:nvSpPr>
            <p:spPr bwMode="auto">
              <a:xfrm>
                <a:off x="1784" y="2586"/>
                <a:ext cx="382" cy="131"/>
              </a:xfrm>
              <a:custGeom>
                <a:avLst/>
                <a:gdLst/>
                <a:ahLst/>
                <a:cxnLst>
                  <a:cxn ang="0">
                    <a:pos x="382" y="6"/>
                  </a:cxn>
                  <a:cxn ang="0">
                    <a:pos x="0" y="131"/>
                  </a:cxn>
                  <a:cxn ang="0">
                    <a:pos x="0" y="129"/>
                  </a:cxn>
                  <a:cxn ang="0">
                    <a:pos x="0" y="125"/>
                  </a:cxn>
                  <a:cxn ang="0">
                    <a:pos x="382" y="0"/>
                  </a:cxn>
                  <a:cxn ang="0">
                    <a:pos x="382" y="6"/>
                  </a:cxn>
                </a:cxnLst>
                <a:rect l="0" t="0" r="r" b="b"/>
                <a:pathLst>
                  <a:path w="382" h="131">
                    <a:moveTo>
                      <a:pt x="382" y="6"/>
                    </a:moveTo>
                    <a:lnTo>
                      <a:pt x="0" y="131"/>
                    </a:lnTo>
                    <a:lnTo>
                      <a:pt x="0" y="129"/>
                    </a:lnTo>
                    <a:lnTo>
                      <a:pt x="0" y="125"/>
                    </a:lnTo>
                    <a:lnTo>
                      <a:pt x="382" y="0"/>
                    </a:lnTo>
                    <a:lnTo>
                      <a:pt x="382" y="6"/>
                    </a:lnTo>
                    <a:close/>
                  </a:path>
                </a:pathLst>
              </a:custGeom>
              <a:solidFill>
                <a:srgbClr val="E0512C"/>
              </a:solidFill>
              <a:ln w="9525">
                <a:noFill/>
                <a:round/>
                <a:headEnd/>
                <a:tailEnd/>
              </a:ln>
            </p:spPr>
            <p:txBody>
              <a:bodyPr/>
              <a:lstStyle/>
              <a:p>
                <a:endParaRPr lang="pt-BR"/>
              </a:p>
            </p:txBody>
          </p:sp>
          <p:sp>
            <p:nvSpPr>
              <p:cNvPr id="357154" name="Freeform 802"/>
              <p:cNvSpPr>
                <a:spLocks/>
              </p:cNvSpPr>
              <p:nvPr/>
            </p:nvSpPr>
            <p:spPr bwMode="auto">
              <a:xfrm>
                <a:off x="1784" y="2585"/>
                <a:ext cx="382" cy="130"/>
              </a:xfrm>
              <a:custGeom>
                <a:avLst/>
                <a:gdLst/>
                <a:ahLst/>
                <a:cxnLst>
                  <a:cxn ang="0">
                    <a:pos x="382" y="5"/>
                  </a:cxn>
                  <a:cxn ang="0">
                    <a:pos x="0" y="130"/>
                  </a:cxn>
                  <a:cxn ang="0">
                    <a:pos x="0" y="126"/>
                  </a:cxn>
                  <a:cxn ang="0">
                    <a:pos x="0" y="124"/>
                  </a:cxn>
                  <a:cxn ang="0">
                    <a:pos x="382" y="0"/>
                  </a:cxn>
                  <a:cxn ang="0">
                    <a:pos x="382" y="5"/>
                  </a:cxn>
                </a:cxnLst>
                <a:rect l="0" t="0" r="r" b="b"/>
                <a:pathLst>
                  <a:path w="382" h="130">
                    <a:moveTo>
                      <a:pt x="382" y="5"/>
                    </a:moveTo>
                    <a:lnTo>
                      <a:pt x="0" y="130"/>
                    </a:lnTo>
                    <a:lnTo>
                      <a:pt x="0" y="126"/>
                    </a:lnTo>
                    <a:lnTo>
                      <a:pt x="0" y="124"/>
                    </a:lnTo>
                    <a:lnTo>
                      <a:pt x="382" y="0"/>
                    </a:lnTo>
                    <a:lnTo>
                      <a:pt x="382" y="5"/>
                    </a:lnTo>
                    <a:close/>
                  </a:path>
                </a:pathLst>
              </a:custGeom>
              <a:solidFill>
                <a:srgbClr val="E0512C"/>
              </a:solidFill>
              <a:ln w="9525">
                <a:noFill/>
                <a:round/>
                <a:headEnd/>
                <a:tailEnd/>
              </a:ln>
            </p:spPr>
            <p:txBody>
              <a:bodyPr/>
              <a:lstStyle/>
              <a:p>
                <a:endParaRPr lang="pt-BR"/>
              </a:p>
            </p:txBody>
          </p:sp>
          <p:sp>
            <p:nvSpPr>
              <p:cNvPr id="357155" name="Freeform 803"/>
              <p:cNvSpPr>
                <a:spLocks/>
              </p:cNvSpPr>
              <p:nvPr/>
            </p:nvSpPr>
            <p:spPr bwMode="auto">
              <a:xfrm>
                <a:off x="1784" y="2583"/>
                <a:ext cx="382" cy="128"/>
              </a:xfrm>
              <a:custGeom>
                <a:avLst/>
                <a:gdLst/>
                <a:ahLst/>
                <a:cxnLst>
                  <a:cxn ang="0">
                    <a:pos x="382" y="3"/>
                  </a:cxn>
                  <a:cxn ang="0">
                    <a:pos x="0" y="128"/>
                  </a:cxn>
                  <a:cxn ang="0">
                    <a:pos x="0" y="126"/>
                  </a:cxn>
                  <a:cxn ang="0">
                    <a:pos x="2" y="124"/>
                  </a:cxn>
                  <a:cxn ang="0">
                    <a:pos x="382" y="0"/>
                  </a:cxn>
                  <a:cxn ang="0">
                    <a:pos x="382" y="3"/>
                  </a:cxn>
                </a:cxnLst>
                <a:rect l="0" t="0" r="r" b="b"/>
                <a:pathLst>
                  <a:path w="382" h="128">
                    <a:moveTo>
                      <a:pt x="382" y="3"/>
                    </a:moveTo>
                    <a:lnTo>
                      <a:pt x="0" y="128"/>
                    </a:lnTo>
                    <a:lnTo>
                      <a:pt x="0" y="126"/>
                    </a:lnTo>
                    <a:lnTo>
                      <a:pt x="2" y="124"/>
                    </a:lnTo>
                    <a:lnTo>
                      <a:pt x="382" y="0"/>
                    </a:lnTo>
                    <a:lnTo>
                      <a:pt x="382" y="3"/>
                    </a:lnTo>
                    <a:close/>
                  </a:path>
                </a:pathLst>
              </a:custGeom>
              <a:solidFill>
                <a:srgbClr val="E0502C"/>
              </a:solidFill>
              <a:ln w="9525">
                <a:noFill/>
                <a:round/>
                <a:headEnd/>
                <a:tailEnd/>
              </a:ln>
            </p:spPr>
            <p:txBody>
              <a:bodyPr/>
              <a:lstStyle/>
              <a:p>
                <a:endParaRPr lang="pt-BR"/>
              </a:p>
            </p:txBody>
          </p:sp>
          <p:sp>
            <p:nvSpPr>
              <p:cNvPr id="357156" name="Freeform 804"/>
              <p:cNvSpPr>
                <a:spLocks/>
              </p:cNvSpPr>
              <p:nvPr/>
            </p:nvSpPr>
            <p:spPr bwMode="auto">
              <a:xfrm>
                <a:off x="1784" y="2579"/>
                <a:ext cx="382" cy="130"/>
              </a:xfrm>
              <a:custGeom>
                <a:avLst/>
                <a:gdLst/>
                <a:ahLst/>
                <a:cxnLst>
                  <a:cxn ang="0">
                    <a:pos x="382" y="6"/>
                  </a:cxn>
                  <a:cxn ang="0">
                    <a:pos x="0" y="130"/>
                  </a:cxn>
                  <a:cxn ang="0">
                    <a:pos x="2" y="128"/>
                  </a:cxn>
                  <a:cxn ang="0">
                    <a:pos x="2" y="124"/>
                  </a:cxn>
                  <a:cxn ang="0">
                    <a:pos x="382" y="0"/>
                  </a:cxn>
                  <a:cxn ang="0">
                    <a:pos x="382" y="6"/>
                  </a:cxn>
                </a:cxnLst>
                <a:rect l="0" t="0" r="r" b="b"/>
                <a:pathLst>
                  <a:path w="382" h="130">
                    <a:moveTo>
                      <a:pt x="382" y="6"/>
                    </a:moveTo>
                    <a:lnTo>
                      <a:pt x="0" y="130"/>
                    </a:lnTo>
                    <a:lnTo>
                      <a:pt x="2" y="128"/>
                    </a:lnTo>
                    <a:lnTo>
                      <a:pt x="2" y="124"/>
                    </a:lnTo>
                    <a:lnTo>
                      <a:pt x="382" y="0"/>
                    </a:lnTo>
                    <a:lnTo>
                      <a:pt x="382" y="6"/>
                    </a:lnTo>
                    <a:close/>
                  </a:path>
                </a:pathLst>
              </a:custGeom>
              <a:solidFill>
                <a:srgbClr val="E04F2C"/>
              </a:solidFill>
              <a:ln w="9525">
                <a:noFill/>
                <a:round/>
                <a:headEnd/>
                <a:tailEnd/>
              </a:ln>
            </p:spPr>
            <p:txBody>
              <a:bodyPr/>
              <a:lstStyle/>
              <a:p>
                <a:endParaRPr lang="pt-BR"/>
              </a:p>
            </p:txBody>
          </p:sp>
          <p:sp>
            <p:nvSpPr>
              <p:cNvPr id="357157" name="Freeform 805"/>
              <p:cNvSpPr>
                <a:spLocks/>
              </p:cNvSpPr>
              <p:nvPr/>
            </p:nvSpPr>
            <p:spPr bwMode="auto">
              <a:xfrm>
                <a:off x="1786" y="2577"/>
                <a:ext cx="380" cy="130"/>
              </a:xfrm>
              <a:custGeom>
                <a:avLst/>
                <a:gdLst/>
                <a:ahLst/>
                <a:cxnLst>
                  <a:cxn ang="0">
                    <a:pos x="380" y="6"/>
                  </a:cxn>
                  <a:cxn ang="0">
                    <a:pos x="0" y="130"/>
                  </a:cxn>
                  <a:cxn ang="0">
                    <a:pos x="0" y="126"/>
                  </a:cxn>
                  <a:cxn ang="0">
                    <a:pos x="0" y="125"/>
                  </a:cxn>
                  <a:cxn ang="0">
                    <a:pos x="380" y="0"/>
                  </a:cxn>
                  <a:cxn ang="0">
                    <a:pos x="380" y="6"/>
                  </a:cxn>
                </a:cxnLst>
                <a:rect l="0" t="0" r="r" b="b"/>
                <a:pathLst>
                  <a:path w="380" h="130">
                    <a:moveTo>
                      <a:pt x="380" y="6"/>
                    </a:moveTo>
                    <a:lnTo>
                      <a:pt x="0" y="130"/>
                    </a:lnTo>
                    <a:lnTo>
                      <a:pt x="0" y="126"/>
                    </a:lnTo>
                    <a:lnTo>
                      <a:pt x="0" y="125"/>
                    </a:lnTo>
                    <a:lnTo>
                      <a:pt x="380" y="0"/>
                    </a:lnTo>
                    <a:lnTo>
                      <a:pt x="380" y="6"/>
                    </a:lnTo>
                    <a:close/>
                  </a:path>
                </a:pathLst>
              </a:custGeom>
              <a:solidFill>
                <a:srgbClr val="E04F2C"/>
              </a:solidFill>
              <a:ln w="9525">
                <a:noFill/>
                <a:round/>
                <a:headEnd/>
                <a:tailEnd/>
              </a:ln>
            </p:spPr>
            <p:txBody>
              <a:bodyPr/>
              <a:lstStyle/>
              <a:p>
                <a:endParaRPr lang="pt-BR"/>
              </a:p>
            </p:txBody>
          </p:sp>
          <p:sp>
            <p:nvSpPr>
              <p:cNvPr id="357158" name="Freeform 806"/>
              <p:cNvSpPr>
                <a:spLocks/>
              </p:cNvSpPr>
              <p:nvPr/>
            </p:nvSpPr>
            <p:spPr bwMode="auto">
              <a:xfrm>
                <a:off x="1786" y="2575"/>
                <a:ext cx="380" cy="128"/>
              </a:xfrm>
              <a:custGeom>
                <a:avLst/>
                <a:gdLst/>
                <a:ahLst/>
                <a:cxnLst>
                  <a:cxn ang="0">
                    <a:pos x="380" y="4"/>
                  </a:cxn>
                  <a:cxn ang="0">
                    <a:pos x="0" y="128"/>
                  </a:cxn>
                  <a:cxn ang="0">
                    <a:pos x="0" y="127"/>
                  </a:cxn>
                  <a:cxn ang="0">
                    <a:pos x="0" y="123"/>
                  </a:cxn>
                  <a:cxn ang="0">
                    <a:pos x="380" y="0"/>
                  </a:cxn>
                  <a:cxn ang="0">
                    <a:pos x="380" y="4"/>
                  </a:cxn>
                </a:cxnLst>
                <a:rect l="0" t="0" r="r" b="b"/>
                <a:pathLst>
                  <a:path w="380" h="128">
                    <a:moveTo>
                      <a:pt x="380" y="4"/>
                    </a:moveTo>
                    <a:lnTo>
                      <a:pt x="0" y="128"/>
                    </a:lnTo>
                    <a:lnTo>
                      <a:pt x="0" y="127"/>
                    </a:lnTo>
                    <a:lnTo>
                      <a:pt x="0" y="123"/>
                    </a:lnTo>
                    <a:lnTo>
                      <a:pt x="380" y="0"/>
                    </a:lnTo>
                    <a:lnTo>
                      <a:pt x="380" y="4"/>
                    </a:lnTo>
                    <a:close/>
                  </a:path>
                </a:pathLst>
              </a:custGeom>
              <a:solidFill>
                <a:srgbClr val="E04E2C"/>
              </a:solidFill>
              <a:ln w="9525">
                <a:noFill/>
                <a:round/>
                <a:headEnd/>
                <a:tailEnd/>
              </a:ln>
            </p:spPr>
            <p:txBody>
              <a:bodyPr/>
              <a:lstStyle/>
              <a:p>
                <a:endParaRPr lang="pt-BR"/>
              </a:p>
            </p:txBody>
          </p:sp>
          <p:sp>
            <p:nvSpPr>
              <p:cNvPr id="357159" name="Freeform 807"/>
              <p:cNvSpPr>
                <a:spLocks/>
              </p:cNvSpPr>
              <p:nvPr/>
            </p:nvSpPr>
            <p:spPr bwMode="auto">
              <a:xfrm>
                <a:off x="1786" y="2571"/>
                <a:ext cx="380" cy="131"/>
              </a:xfrm>
              <a:custGeom>
                <a:avLst/>
                <a:gdLst/>
                <a:ahLst/>
                <a:cxnLst>
                  <a:cxn ang="0">
                    <a:pos x="380" y="6"/>
                  </a:cxn>
                  <a:cxn ang="0">
                    <a:pos x="0" y="131"/>
                  </a:cxn>
                  <a:cxn ang="0">
                    <a:pos x="0" y="127"/>
                  </a:cxn>
                  <a:cxn ang="0">
                    <a:pos x="0" y="125"/>
                  </a:cxn>
                  <a:cxn ang="0">
                    <a:pos x="380" y="0"/>
                  </a:cxn>
                  <a:cxn ang="0">
                    <a:pos x="380" y="6"/>
                  </a:cxn>
                </a:cxnLst>
                <a:rect l="0" t="0" r="r" b="b"/>
                <a:pathLst>
                  <a:path w="380" h="131">
                    <a:moveTo>
                      <a:pt x="380" y="6"/>
                    </a:moveTo>
                    <a:lnTo>
                      <a:pt x="0" y="131"/>
                    </a:lnTo>
                    <a:lnTo>
                      <a:pt x="0" y="127"/>
                    </a:lnTo>
                    <a:lnTo>
                      <a:pt x="0" y="125"/>
                    </a:lnTo>
                    <a:lnTo>
                      <a:pt x="380" y="0"/>
                    </a:lnTo>
                    <a:lnTo>
                      <a:pt x="380" y="6"/>
                    </a:lnTo>
                    <a:close/>
                  </a:path>
                </a:pathLst>
              </a:custGeom>
              <a:solidFill>
                <a:srgbClr val="DF4D2B"/>
              </a:solidFill>
              <a:ln w="9525">
                <a:noFill/>
                <a:round/>
                <a:headEnd/>
                <a:tailEnd/>
              </a:ln>
            </p:spPr>
            <p:txBody>
              <a:bodyPr/>
              <a:lstStyle/>
              <a:p>
                <a:endParaRPr lang="pt-BR"/>
              </a:p>
            </p:txBody>
          </p:sp>
          <p:sp>
            <p:nvSpPr>
              <p:cNvPr id="357160" name="Freeform 808"/>
              <p:cNvSpPr>
                <a:spLocks/>
              </p:cNvSpPr>
              <p:nvPr/>
            </p:nvSpPr>
            <p:spPr bwMode="auto">
              <a:xfrm>
                <a:off x="1786" y="2569"/>
                <a:ext cx="380" cy="129"/>
              </a:xfrm>
              <a:custGeom>
                <a:avLst/>
                <a:gdLst/>
                <a:ahLst/>
                <a:cxnLst>
                  <a:cxn ang="0">
                    <a:pos x="380" y="6"/>
                  </a:cxn>
                  <a:cxn ang="0">
                    <a:pos x="0" y="129"/>
                  </a:cxn>
                  <a:cxn ang="0">
                    <a:pos x="0" y="127"/>
                  </a:cxn>
                  <a:cxn ang="0">
                    <a:pos x="2" y="123"/>
                  </a:cxn>
                  <a:cxn ang="0">
                    <a:pos x="380" y="0"/>
                  </a:cxn>
                  <a:cxn ang="0">
                    <a:pos x="380" y="6"/>
                  </a:cxn>
                </a:cxnLst>
                <a:rect l="0" t="0" r="r" b="b"/>
                <a:pathLst>
                  <a:path w="380" h="129">
                    <a:moveTo>
                      <a:pt x="380" y="6"/>
                    </a:moveTo>
                    <a:lnTo>
                      <a:pt x="0" y="129"/>
                    </a:lnTo>
                    <a:lnTo>
                      <a:pt x="0" y="127"/>
                    </a:lnTo>
                    <a:lnTo>
                      <a:pt x="2" y="123"/>
                    </a:lnTo>
                    <a:lnTo>
                      <a:pt x="380" y="0"/>
                    </a:lnTo>
                    <a:lnTo>
                      <a:pt x="380" y="6"/>
                    </a:lnTo>
                    <a:close/>
                  </a:path>
                </a:pathLst>
              </a:custGeom>
              <a:solidFill>
                <a:srgbClr val="DF4D2B"/>
              </a:solidFill>
              <a:ln w="9525">
                <a:noFill/>
                <a:round/>
                <a:headEnd/>
                <a:tailEnd/>
              </a:ln>
            </p:spPr>
            <p:txBody>
              <a:bodyPr/>
              <a:lstStyle/>
              <a:p>
                <a:endParaRPr lang="pt-BR"/>
              </a:p>
            </p:txBody>
          </p:sp>
          <p:sp>
            <p:nvSpPr>
              <p:cNvPr id="357161" name="Freeform 809"/>
              <p:cNvSpPr>
                <a:spLocks/>
              </p:cNvSpPr>
              <p:nvPr/>
            </p:nvSpPr>
            <p:spPr bwMode="auto">
              <a:xfrm>
                <a:off x="1786" y="2567"/>
                <a:ext cx="380" cy="129"/>
              </a:xfrm>
              <a:custGeom>
                <a:avLst/>
                <a:gdLst/>
                <a:ahLst/>
                <a:cxnLst>
                  <a:cxn ang="0">
                    <a:pos x="380" y="4"/>
                  </a:cxn>
                  <a:cxn ang="0">
                    <a:pos x="0" y="129"/>
                  </a:cxn>
                  <a:cxn ang="0">
                    <a:pos x="2" y="127"/>
                  </a:cxn>
                  <a:cxn ang="0">
                    <a:pos x="2" y="123"/>
                  </a:cxn>
                  <a:cxn ang="0">
                    <a:pos x="380" y="0"/>
                  </a:cxn>
                  <a:cxn ang="0">
                    <a:pos x="380" y="4"/>
                  </a:cxn>
                </a:cxnLst>
                <a:rect l="0" t="0" r="r" b="b"/>
                <a:pathLst>
                  <a:path w="380" h="129">
                    <a:moveTo>
                      <a:pt x="380" y="4"/>
                    </a:moveTo>
                    <a:lnTo>
                      <a:pt x="0" y="129"/>
                    </a:lnTo>
                    <a:lnTo>
                      <a:pt x="2" y="127"/>
                    </a:lnTo>
                    <a:lnTo>
                      <a:pt x="2" y="123"/>
                    </a:lnTo>
                    <a:lnTo>
                      <a:pt x="380" y="0"/>
                    </a:lnTo>
                    <a:lnTo>
                      <a:pt x="380" y="4"/>
                    </a:lnTo>
                    <a:close/>
                  </a:path>
                </a:pathLst>
              </a:custGeom>
              <a:solidFill>
                <a:srgbClr val="DF4D2B"/>
              </a:solidFill>
              <a:ln w="9525">
                <a:noFill/>
                <a:round/>
                <a:headEnd/>
                <a:tailEnd/>
              </a:ln>
            </p:spPr>
            <p:txBody>
              <a:bodyPr/>
              <a:lstStyle/>
              <a:p>
                <a:endParaRPr lang="pt-BR"/>
              </a:p>
            </p:txBody>
          </p:sp>
          <p:sp>
            <p:nvSpPr>
              <p:cNvPr id="357162" name="Freeform 810"/>
              <p:cNvSpPr>
                <a:spLocks/>
              </p:cNvSpPr>
              <p:nvPr/>
            </p:nvSpPr>
            <p:spPr bwMode="auto">
              <a:xfrm>
                <a:off x="1788" y="2563"/>
                <a:ext cx="378" cy="129"/>
              </a:xfrm>
              <a:custGeom>
                <a:avLst/>
                <a:gdLst/>
                <a:ahLst/>
                <a:cxnLst>
                  <a:cxn ang="0">
                    <a:pos x="378" y="6"/>
                  </a:cxn>
                  <a:cxn ang="0">
                    <a:pos x="0" y="129"/>
                  </a:cxn>
                  <a:cxn ang="0">
                    <a:pos x="0" y="127"/>
                  </a:cxn>
                  <a:cxn ang="0">
                    <a:pos x="0" y="125"/>
                  </a:cxn>
                  <a:cxn ang="0">
                    <a:pos x="378" y="0"/>
                  </a:cxn>
                  <a:cxn ang="0">
                    <a:pos x="378" y="6"/>
                  </a:cxn>
                </a:cxnLst>
                <a:rect l="0" t="0" r="r" b="b"/>
                <a:pathLst>
                  <a:path w="378" h="129">
                    <a:moveTo>
                      <a:pt x="378" y="6"/>
                    </a:moveTo>
                    <a:lnTo>
                      <a:pt x="0" y="129"/>
                    </a:lnTo>
                    <a:lnTo>
                      <a:pt x="0" y="127"/>
                    </a:lnTo>
                    <a:lnTo>
                      <a:pt x="0" y="125"/>
                    </a:lnTo>
                    <a:lnTo>
                      <a:pt x="378" y="0"/>
                    </a:lnTo>
                    <a:lnTo>
                      <a:pt x="378" y="6"/>
                    </a:lnTo>
                    <a:close/>
                  </a:path>
                </a:pathLst>
              </a:custGeom>
              <a:solidFill>
                <a:srgbClr val="DF4C2B"/>
              </a:solidFill>
              <a:ln w="9525">
                <a:noFill/>
                <a:round/>
                <a:headEnd/>
                <a:tailEnd/>
              </a:ln>
            </p:spPr>
            <p:txBody>
              <a:bodyPr/>
              <a:lstStyle/>
              <a:p>
                <a:endParaRPr lang="pt-BR"/>
              </a:p>
            </p:txBody>
          </p:sp>
          <p:sp>
            <p:nvSpPr>
              <p:cNvPr id="357163" name="Freeform 811"/>
              <p:cNvSpPr>
                <a:spLocks/>
              </p:cNvSpPr>
              <p:nvPr/>
            </p:nvSpPr>
            <p:spPr bwMode="auto">
              <a:xfrm>
                <a:off x="1788" y="2561"/>
                <a:ext cx="378" cy="129"/>
              </a:xfrm>
              <a:custGeom>
                <a:avLst/>
                <a:gdLst/>
                <a:ahLst/>
                <a:cxnLst>
                  <a:cxn ang="0">
                    <a:pos x="378" y="6"/>
                  </a:cxn>
                  <a:cxn ang="0">
                    <a:pos x="0" y="129"/>
                  </a:cxn>
                  <a:cxn ang="0">
                    <a:pos x="0" y="127"/>
                  </a:cxn>
                  <a:cxn ang="0">
                    <a:pos x="2" y="123"/>
                  </a:cxn>
                  <a:cxn ang="0">
                    <a:pos x="378" y="0"/>
                  </a:cxn>
                  <a:cxn ang="0">
                    <a:pos x="378" y="6"/>
                  </a:cxn>
                </a:cxnLst>
                <a:rect l="0" t="0" r="r" b="b"/>
                <a:pathLst>
                  <a:path w="378" h="129">
                    <a:moveTo>
                      <a:pt x="378" y="6"/>
                    </a:moveTo>
                    <a:lnTo>
                      <a:pt x="0" y="129"/>
                    </a:lnTo>
                    <a:lnTo>
                      <a:pt x="0" y="127"/>
                    </a:lnTo>
                    <a:lnTo>
                      <a:pt x="2" y="123"/>
                    </a:lnTo>
                    <a:lnTo>
                      <a:pt x="378" y="0"/>
                    </a:lnTo>
                    <a:lnTo>
                      <a:pt x="378" y="6"/>
                    </a:lnTo>
                    <a:close/>
                  </a:path>
                </a:pathLst>
              </a:custGeom>
              <a:solidFill>
                <a:srgbClr val="DF4B2B"/>
              </a:solidFill>
              <a:ln w="9525">
                <a:noFill/>
                <a:round/>
                <a:headEnd/>
                <a:tailEnd/>
              </a:ln>
            </p:spPr>
            <p:txBody>
              <a:bodyPr/>
              <a:lstStyle/>
              <a:p>
                <a:endParaRPr lang="pt-BR"/>
              </a:p>
            </p:txBody>
          </p:sp>
          <p:sp>
            <p:nvSpPr>
              <p:cNvPr id="357164" name="Freeform 812"/>
              <p:cNvSpPr>
                <a:spLocks/>
              </p:cNvSpPr>
              <p:nvPr/>
            </p:nvSpPr>
            <p:spPr bwMode="auto">
              <a:xfrm>
                <a:off x="1788" y="2560"/>
                <a:ext cx="378" cy="128"/>
              </a:xfrm>
              <a:custGeom>
                <a:avLst/>
                <a:gdLst/>
                <a:ahLst/>
                <a:cxnLst>
                  <a:cxn ang="0">
                    <a:pos x="378" y="3"/>
                  </a:cxn>
                  <a:cxn ang="0">
                    <a:pos x="0" y="128"/>
                  </a:cxn>
                  <a:cxn ang="0">
                    <a:pos x="2" y="124"/>
                  </a:cxn>
                  <a:cxn ang="0">
                    <a:pos x="2" y="122"/>
                  </a:cxn>
                  <a:cxn ang="0">
                    <a:pos x="378" y="0"/>
                  </a:cxn>
                  <a:cxn ang="0">
                    <a:pos x="378" y="3"/>
                  </a:cxn>
                </a:cxnLst>
                <a:rect l="0" t="0" r="r" b="b"/>
                <a:pathLst>
                  <a:path w="378" h="128">
                    <a:moveTo>
                      <a:pt x="378" y="3"/>
                    </a:moveTo>
                    <a:lnTo>
                      <a:pt x="0" y="128"/>
                    </a:lnTo>
                    <a:lnTo>
                      <a:pt x="2" y="124"/>
                    </a:lnTo>
                    <a:lnTo>
                      <a:pt x="2" y="122"/>
                    </a:lnTo>
                    <a:lnTo>
                      <a:pt x="378" y="0"/>
                    </a:lnTo>
                    <a:lnTo>
                      <a:pt x="378" y="3"/>
                    </a:lnTo>
                    <a:close/>
                  </a:path>
                </a:pathLst>
              </a:custGeom>
              <a:solidFill>
                <a:srgbClr val="DF4B2B"/>
              </a:solidFill>
              <a:ln w="9525">
                <a:noFill/>
                <a:round/>
                <a:headEnd/>
                <a:tailEnd/>
              </a:ln>
            </p:spPr>
            <p:txBody>
              <a:bodyPr/>
              <a:lstStyle/>
              <a:p>
                <a:endParaRPr lang="pt-BR"/>
              </a:p>
            </p:txBody>
          </p:sp>
          <p:sp>
            <p:nvSpPr>
              <p:cNvPr id="357165" name="Freeform 813"/>
              <p:cNvSpPr>
                <a:spLocks/>
              </p:cNvSpPr>
              <p:nvPr/>
            </p:nvSpPr>
            <p:spPr bwMode="auto">
              <a:xfrm>
                <a:off x="1790" y="2556"/>
                <a:ext cx="376" cy="128"/>
              </a:xfrm>
              <a:custGeom>
                <a:avLst/>
                <a:gdLst/>
                <a:ahLst/>
                <a:cxnLst>
                  <a:cxn ang="0">
                    <a:pos x="376" y="5"/>
                  </a:cxn>
                  <a:cxn ang="0">
                    <a:pos x="0" y="128"/>
                  </a:cxn>
                  <a:cxn ang="0">
                    <a:pos x="0" y="126"/>
                  </a:cxn>
                  <a:cxn ang="0">
                    <a:pos x="0" y="123"/>
                  </a:cxn>
                  <a:cxn ang="0">
                    <a:pos x="376" y="0"/>
                  </a:cxn>
                  <a:cxn ang="0">
                    <a:pos x="376" y="5"/>
                  </a:cxn>
                </a:cxnLst>
                <a:rect l="0" t="0" r="r" b="b"/>
                <a:pathLst>
                  <a:path w="376" h="128">
                    <a:moveTo>
                      <a:pt x="376" y="5"/>
                    </a:moveTo>
                    <a:lnTo>
                      <a:pt x="0" y="128"/>
                    </a:lnTo>
                    <a:lnTo>
                      <a:pt x="0" y="126"/>
                    </a:lnTo>
                    <a:lnTo>
                      <a:pt x="0" y="123"/>
                    </a:lnTo>
                    <a:lnTo>
                      <a:pt x="376" y="0"/>
                    </a:lnTo>
                    <a:lnTo>
                      <a:pt x="376" y="5"/>
                    </a:lnTo>
                    <a:close/>
                  </a:path>
                </a:pathLst>
              </a:custGeom>
              <a:solidFill>
                <a:srgbClr val="DF4A2B"/>
              </a:solidFill>
              <a:ln w="9525">
                <a:noFill/>
                <a:round/>
                <a:headEnd/>
                <a:tailEnd/>
              </a:ln>
            </p:spPr>
            <p:txBody>
              <a:bodyPr/>
              <a:lstStyle/>
              <a:p>
                <a:endParaRPr lang="pt-BR"/>
              </a:p>
            </p:txBody>
          </p:sp>
          <p:sp>
            <p:nvSpPr>
              <p:cNvPr id="357166" name="Freeform 814"/>
              <p:cNvSpPr>
                <a:spLocks/>
              </p:cNvSpPr>
              <p:nvPr/>
            </p:nvSpPr>
            <p:spPr bwMode="auto">
              <a:xfrm>
                <a:off x="1790" y="2554"/>
                <a:ext cx="376" cy="128"/>
              </a:xfrm>
              <a:custGeom>
                <a:avLst/>
                <a:gdLst/>
                <a:ahLst/>
                <a:cxnLst>
                  <a:cxn ang="0">
                    <a:pos x="376" y="6"/>
                  </a:cxn>
                  <a:cxn ang="0">
                    <a:pos x="0" y="128"/>
                  </a:cxn>
                  <a:cxn ang="0">
                    <a:pos x="0" y="125"/>
                  </a:cxn>
                  <a:cxn ang="0">
                    <a:pos x="2" y="123"/>
                  </a:cxn>
                  <a:cxn ang="0">
                    <a:pos x="376" y="0"/>
                  </a:cxn>
                  <a:cxn ang="0">
                    <a:pos x="376" y="6"/>
                  </a:cxn>
                </a:cxnLst>
                <a:rect l="0" t="0" r="r" b="b"/>
                <a:pathLst>
                  <a:path w="376" h="128">
                    <a:moveTo>
                      <a:pt x="376" y="6"/>
                    </a:moveTo>
                    <a:lnTo>
                      <a:pt x="0" y="128"/>
                    </a:lnTo>
                    <a:lnTo>
                      <a:pt x="0" y="125"/>
                    </a:lnTo>
                    <a:lnTo>
                      <a:pt x="2" y="123"/>
                    </a:lnTo>
                    <a:lnTo>
                      <a:pt x="376" y="0"/>
                    </a:lnTo>
                    <a:lnTo>
                      <a:pt x="376" y="6"/>
                    </a:lnTo>
                    <a:close/>
                  </a:path>
                </a:pathLst>
              </a:custGeom>
              <a:solidFill>
                <a:srgbClr val="DF4A2B"/>
              </a:solidFill>
              <a:ln w="9525">
                <a:noFill/>
                <a:round/>
                <a:headEnd/>
                <a:tailEnd/>
              </a:ln>
            </p:spPr>
            <p:txBody>
              <a:bodyPr/>
              <a:lstStyle/>
              <a:p>
                <a:endParaRPr lang="pt-BR"/>
              </a:p>
            </p:txBody>
          </p:sp>
          <p:sp>
            <p:nvSpPr>
              <p:cNvPr id="357167" name="Freeform 815"/>
              <p:cNvSpPr>
                <a:spLocks/>
              </p:cNvSpPr>
              <p:nvPr/>
            </p:nvSpPr>
            <p:spPr bwMode="auto">
              <a:xfrm>
                <a:off x="1790" y="2552"/>
                <a:ext cx="376" cy="127"/>
              </a:xfrm>
              <a:custGeom>
                <a:avLst/>
                <a:gdLst/>
                <a:ahLst/>
                <a:cxnLst>
                  <a:cxn ang="0">
                    <a:pos x="376" y="4"/>
                  </a:cxn>
                  <a:cxn ang="0">
                    <a:pos x="0" y="127"/>
                  </a:cxn>
                  <a:cxn ang="0">
                    <a:pos x="2" y="125"/>
                  </a:cxn>
                  <a:cxn ang="0">
                    <a:pos x="2" y="121"/>
                  </a:cxn>
                  <a:cxn ang="0">
                    <a:pos x="376" y="0"/>
                  </a:cxn>
                  <a:cxn ang="0">
                    <a:pos x="376" y="4"/>
                  </a:cxn>
                </a:cxnLst>
                <a:rect l="0" t="0" r="r" b="b"/>
                <a:pathLst>
                  <a:path w="376" h="127">
                    <a:moveTo>
                      <a:pt x="376" y="4"/>
                    </a:moveTo>
                    <a:lnTo>
                      <a:pt x="0" y="127"/>
                    </a:lnTo>
                    <a:lnTo>
                      <a:pt x="2" y="125"/>
                    </a:lnTo>
                    <a:lnTo>
                      <a:pt x="2" y="121"/>
                    </a:lnTo>
                    <a:lnTo>
                      <a:pt x="376" y="0"/>
                    </a:lnTo>
                    <a:lnTo>
                      <a:pt x="376" y="4"/>
                    </a:lnTo>
                    <a:close/>
                  </a:path>
                </a:pathLst>
              </a:custGeom>
              <a:solidFill>
                <a:srgbClr val="DF492B"/>
              </a:solidFill>
              <a:ln w="9525">
                <a:noFill/>
                <a:round/>
                <a:headEnd/>
                <a:tailEnd/>
              </a:ln>
            </p:spPr>
            <p:txBody>
              <a:bodyPr/>
              <a:lstStyle/>
              <a:p>
                <a:endParaRPr lang="pt-BR"/>
              </a:p>
            </p:txBody>
          </p:sp>
          <p:sp>
            <p:nvSpPr>
              <p:cNvPr id="357168" name="Freeform 816"/>
              <p:cNvSpPr>
                <a:spLocks/>
              </p:cNvSpPr>
              <p:nvPr/>
            </p:nvSpPr>
            <p:spPr bwMode="auto">
              <a:xfrm>
                <a:off x="1792" y="2548"/>
                <a:ext cx="374" cy="129"/>
              </a:xfrm>
              <a:custGeom>
                <a:avLst/>
                <a:gdLst/>
                <a:ahLst/>
                <a:cxnLst>
                  <a:cxn ang="0">
                    <a:pos x="374" y="6"/>
                  </a:cxn>
                  <a:cxn ang="0">
                    <a:pos x="0" y="129"/>
                  </a:cxn>
                  <a:cxn ang="0">
                    <a:pos x="0" y="125"/>
                  </a:cxn>
                  <a:cxn ang="0">
                    <a:pos x="0" y="123"/>
                  </a:cxn>
                  <a:cxn ang="0">
                    <a:pos x="374" y="0"/>
                  </a:cxn>
                  <a:cxn ang="0">
                    <a:pos x="374" y="6"/>
                  </a:cxn>
                </a:cxnLst>
                <a:rect l="0" t="0" r="r" b="b"/>
                <a:pathLst>
                  <a:path w="374" h="129">
                    <a:moveTo>
                      <a:pt x="374" y="6"/>
                    </a:moveTo>
                    <a:lnTo>
                      <a:pt x="0" y="129"/>
                    </a:lnTo>
                    <a:lnTo>
                      <a:pt x="0" y="125"/>
                    </a:lnTo>
                    <a:lnTo>
                      <a:pt x="0" y="123"/>
                    </a:lnTo>
                    <a:lnTo>
                      <a:pt x="374" y="0"/>
                    </a:lnTo>
                    <a:lnTo>
                      <a:pt x="374" y="6"/>
                    </a:lnTo>
                    <a:close/>
                  </a:path>
                </a:pathLst>
              </a:custGeom>
              <a:solidFill>
                <a:srgbClr val="DF482B"/>
              </a:solidFill>
              <a:ln w="9525">
                <a:noFill/>
                <a:round/>
                <a:headEnd/>
                <a:tailEnd/>
              </a:ln>
            </p:spPr>
            <p:txBody>
              <a:bodyPr/>
              <a:lstStyle/>
              <a:p>
                <a:endParaRPr lang="pt-BR"/>
              </a:p>
            </p:txBody>
          </p:sp>
          <p:sp>
            <p:nvSpPr>
              <p:cNvPr id="357169" name="Freeform 817"/>
              <p:cNvSpPr>
                <a:spLocks/>
              </p:cNvSpPr>
              <p:nvPr/>
            </p:nvSpPr>
            <p:spPr bwMode="auto">
              <a:xfrm>
                <a:off x="1792" y="2546"/>
                <a:ext cx="374" cy="127"/>
              </a:xfrm>
              <a:custGeom>
                <a:avLst/>
                <a:gdLst/>
                <a:ahLst/>
                <a:cxnLst>
                  <a:cxn ang="0">
                    <a:pos x="374" y="6"/>
                  </a:cxn>
                  <a:cxn ang="0">
                    <a:pos x="0" y="127"/>
                  </a:cxn>
                  <a:cxn ang="0">
                    <a:pos x="0" y="125"/>
                  </a:cxn>
                  <a:cxn ang="0">
                    <a:pos x="2" y="123"/>
                  </a:cxn>
                  <a:cxn ang="0">
                    <a:pos x="374" y="0"/>
                  </a:cxn>
                  <a:cxn ang="0">
                    <a:pos x="374" y="6"/>
                  </a:cxn>
                </a:cxnLst>
                <a:rect l="0" t="0" r="r" b="b"/>
                <a:pathLst>
                  <a:path w="374" h="127">
                    <a:moveTo>
                      <a:pt x="374" y="6"/>
                    </a:moveTo>
                    <a:lnTo>
                      <a:pt x="0" y="127"/>
                    </a:lnTo>
                    <a:lnTo>
                      <a:pt x="0" y="125"/>
                    </a:lnTo>
                    <a:lnTo>
                      <a:pt x="2" y="123"/>
                    </a:lnTo>
                    <a:lnTo>
                      <a:pt x="374" y="0"/>
                    </a:lnTo>
                    <a:lnTo>
                      <a:pt x="374" y="6"/>
                    </a:lnTo>
                    <a:close/>
                  </a:path>
                </a:pathLst>
              </a:custGeom>
              <a:solidFill>
                <a:srgbClr val="DF482B"/>
              </a:solidFill>
              <a:ln w="9525">
                <a:noFill/>
                <a:round/>
                <a:headEnd/>
                <a:tailEnd/>
              </a:ln>
            </p:spPr>
            <p:txBody>
              <a:bodyPr/>
              <a:lstStyle/>
              <a:p>
                <a:endParaRPr lang="pt-BR"/>
              </a:p>
            </p:txBody>
          </p:sp>
          <p:sp>
            <p:nvSpPr>
              <p:cNvPr id="357170" name="Freeform 818"/>
              <p:cNvSpPr>
                <a:spLocks/>
              </p:cNvSpPr>
              <p:nvPr/>
            </p:nvSpPr>
            <p:spPr bwMode="auto">
              <a:xfrm>
                <a:off x="1792" y="2544"/>
                <a:ext cx="374" cy="127"/>
              </a:xfrm>
              <a:custGeom>
                <a:avLst/>
                <a:gdLst/>
                <a:ahLst/>
                <a:cxnLst>
                  <a:cxn ang="0">
                    <a:pos x="374" y="4"/>
                  </a:cxn>
                  <a:cxn ang="0">
                    <a:pos x="0" y="127"/>
                  </a:cxn>
                  <a:cxn ang="0">
                    <a:pos x="2" y="125"/>
                  </a:cxn>
                  <a:cxn ang="0">
                    <a:pos x="2" y="121"/>
                  </a:cxn>
                  <a:cxn ang="0">
                    <a:pos x="374" y="0"/>
                  </a:cxn>
                  <a:cxn ang="0">
                    <a:pos x="374" y="4"/>
                  </a:cxn>
                </a:cxnLst>
                <a:rect l="0" t="0" r="r" b="b"/>
                <a:pathLst>
                  <a:path w="374" h="127">
                    <a:moveTo>
                      <a:pt x="374" y="4"/>
                    </a:moveTo>
                    <a:lnTo>
                      <a:pt x="0" y="127"/>
                    </a:lnTo>
                    <a:lnTo>
                      <a:pt x="2" y="125"/>
                    </a:lnTo>
                    <a:lnTo>
                      <a:pt x="2" y="121"/>
                    </a:lnTo>
                    <a:lnTo>
                      <a:pt x="374" y="0"/>
                    </a:lnTo>
                    <a:lnTo>
                      <a:pt x="374" y="4"/>
                    </a:lnTo>
                    <a:close/>
                  </a:path>
                </a:pathLst>
              </a:custGeom>
              <a:solidFill>
                <a:srgbClr val="DF472C"/>
              </a:solidFill>
              <a:ln w="9525">
                <a:noFill/>
                <a:round/>
                <a:headEnd/>
                <a:tailEnd/>
              </a:ln>
            </p:spPr>
            <p:txBody>
              <a:bodyPr/>
              <a:lstStyle/>
              <a:p>
                <a:endParaRPr lang="pt-BR"/>
              </a:p>
            </p:txBody>
          </p:sp>
          <p:sp>
            <p:nvSpPr>
              <p:cNvPr id="357171" name="Freeform 819"/>
              <p:cNvSpPr>
                <a:spLocks/>
              </p:cNvSpPr>
              <p:nvPr/>
            </p:nvSpPr>
            <p:spPr bwMode="auto">
              <a:xfrm>
                <a:off x="1794" y="2540"/>
                <a:ext cx="372" cy="129"/>
              </a:xfrm>
              <a:custGeom>
                <a:avLst/>
                <a:gdLst/>
                <a:ahLst/>
                <a:cxnLst>
                  <a:cxn ang="0">
                    <a:pos x="372" y="6"/>
                  </a:cxn>
                  <a:cxn ang="0">
                    <a:pos x="0" y="129"/>
                  </a:cxn>
                  <a:cxn ang="0">
                    <a:pos x="0" y="125"/>
                  </a:cxn>
                  <a:cxn ang="0">
                    <a:pos x="0" y="123"/>
                  </a:cxn>
                  <a:cxn ang="0">
                    <a:pos x="372" y="0"/>
                  </a:cxn>
                  <a:cxn ang="0">
                    <a:pos x="372" y="6"/>
                  </a:cxn>
                </a:cxnLst>
                <a:rect l="0" t="0" r="r" b="b"/>
                <a:pathLst>
                  <a:path w="372" h="129">
                    <a:moveTo>
                      <a:pt x="372" y="6"/>
                    </a:moveTo>
                    <a:lnTo>
                      <a:pt x="0" y="129"/>
                    </a:lnTo>
                    <a:lnTo>
                      <a:pt x="0" y="125"/>
                    </a:lnTo>
                    <a:lnTo>
                      <a:pt x="0" y="123"/>
                    </a:lnTo>
                    <a:lnTo>
                      <a:pt x="372" y="0"/>
                    </a:lnTo>
                    <a:lnTo>
                      <a:pt x="372" y="6"/>
                    </a:lnTo>
                    <a:close/>
                  </a:path>
                </a:pathLst>
              </a:custGeom>
              <a:solidFill>
                <a:srgbClr val="DF472C"/>
              </a:solidFill>
              <a:ln w="9525">
                <a:noFill/>
                <a:round/>
                <a:headEnd/>
                <a:tailEnd/>
              </a:ln>
            </p:spPr>
            <p:txBody>
              <a:bodyPr/>
              <a:lstStyle/>
              <a:p>
                <a:endParaRPr lang="pt-BR"/>
              </a:p>
            </p:txBody>
          </p:sp>
          <p:sp>
            <p:nvSpPr>
              <p:cNvPr id="357172" name="Freeform 820"/>
              <p:cNvSpPr>
                <a:spLocks/>
              </p:cNvSpPr>
              <p:nvPr/>
            </p:nvSpPr>
            <p:spPr bwMode="auto">
              <a:xfrm>
                <a:off x="1794" y="2538"/>
                <a:ext cx="372" cy="127"/>
              </a:xfrm>
              <a:custGeom>
                <a:avLst/>
                <a:gdLst/>
                <a:ahLst/>
                <a:cxnLst>
                  <a:cxn ang="0">
                    <a:pos x="372" y="6"/>
                  </a:cxn>
                  <a:cxn ang="0">
                    <a:pos x="0" y="127"/>
                  </a:cxn>
                  <a:cxn ang="0">
                    <a:pos x="0" y="125"/>
                  </a:cxn>
                  <a:cxn ang="0">
                    <a:pos x="2" y="121"/>
                  </a:cxn>
                  <a:cxn ang="0">
                    <a:pos x="372" y="0"/>
                  </a:cxn>
                  <a:cxn ang="0">
                    <a:pos x="372" y="6"/>
                  </a:cxn>
                </a:cxnLst>
                <a:rect l="0" t="0" r="r" b="b"/>
                <a:pathLst>
                  <a:path w="372" h="127">
                    <a:moveTo>
                      <a:pt x="372" y="6"/>
                    </a:moveTo>
                    <a:lnTo>
                      <a:pt x="0" y="127"/>
                    </a:lnTo>
                    <a:lnTo>
                      <a:pt x="0" y="125"/>
                    </a:lnTo>
                    <a:lnTo>
                      <a:pt x="2" y="121"/>
                    </a:lnTo>
                    <a:lnTo>
                      <a:pt x="372" y="0"/>
                    </a:lnTo>
                    <a:lnTo>
                      <a:pt x="372" y="6"/>
                    </a:lnTo>
                    <a:close/>
                  </a:path>
                </a:pathLst>
              </a:custGeom>
              <a:solidFill>
                <a:srgbClr val="DF472C"/>
              </a:solidFill>
              <a:ln w="9525">
                <a:noFill/>
                <a:round/>
                <a:headEnd/>
                <a:tailEnd/>
              </a:ln>
            </p:spPr>
            <p:txBody>
              <a:bodyPr/>
              <a:lstStyle/>
              <a:p>
                <a:endParaRPr lang="pt-BR"/>
              </a:p>
            </p:txBody>
          </p:sp>
          <p:sp>
            <p:nvSpPr>
              <p:cNvPr id="357173" name="Freeform 821"/>
              <p:cNvSpPr>
                <a:spLocks/>
              </p:cNvSpPr>
              <p:nvPr/>
            </p:nvSpPr>
            <p:spPr bwMode="auto">
              <a:xfrm>
                <a:off x="1794" y="2537"/>
                <a:ext cx="372" cy="126"/>
              </a:xfrm>
              <a:custGeom>
                <a:avLst/>
                <a:gdLst/>
                <a:ahLst/>
                <a:cxnLst>
                  <a:cxn ang="0">
                    <a:pos x="372" y="3"/>
                  </a:cxn>
                  <a:cxn ang="0">
                    <a:pos x="0" y="126"/>
                  </a:cxn>
                  <a:cxn ang="0">
                    <a:pos x="2" y="122"/>
                  </a:cxn>
                  <a:cxn ang="0">
                    <a:pos x="2" y="120"/>
                  </a:cxn>
                  <a:cxn ang="0">
                    <a:pos x="372" y="0"/>
                  </a:cxn>
                  <a:cxn ang="0">
                    <a:pos x="372" y="3"/>
                  </a:cxn>
                </a:cxnLst>
                <a:rect l="0" t="0" r="r" b="b"/>
                <a:pathLst>
                  <a:path w="372" h="126">
                    <a:moveTo>
                      <a:pt x="372" y="3"/>
                    </a:moveTo>
                    <a:lnTo>
                      <a:pt x="0" y="126"/>
                    </a:lnTo>
                    <a:lnTo>
                      <a:pt x="2" y="122"/>
                    </a:lnTo>
                    <a:lnTo>
                      <a:pt x="2" y="120"/>
                    </a:lnTo>
                    <a:lnTo>
                      <a:pt x="372" y="0"/>
                    </a:lnTo>
                    <a:lnTo>
                      <a:pt x="372" y="3"/>
                    </a:lnTo>
                    <a:close/>
                  </a:path>
                </a:pathLst>
              </a:custGeom>
              <a:solidFill>
                <a:srgbClr val="DE472C"/>
              </a:solidFill>
              <a:ln w="9525">
                <a:noFill/>
                <a:round/>
                <a:headEnd/>
                <a:tailEnd/>
              </a:ln>
            </p:spPr>
            <p:txBody>
              <a:bodyPr/>
              <a:lstStyle/>
              <a:p>
                <a:endParaRPr lang="pt-BR"/>
              </a:p>
            </p:txBody>
          </p:sp>
          <p:sp>
            <p:nvSpPr>
              <p:cNvPr id="357174" name="Freeform 822"/>
              <p:cNvSpPr>
                <a:spLocks/>
              </p:cNvSpPr>
              <p:nvPr/>
            </p:nvSpPr>
            <p:spPr bwMode="auto">
              <a:xfrm>
                <a:off x="1796" y="2533"/>
                <a:ext cx="370" cy="126"/>
              </a:xfrm>
              <a:custGeom>
                <a:avLst/>
                <a:gdLst/>
                <a:ahLst/>
                <a:cxnLst>
                  <a:cxn ang="0">
                    <a:pos x="370" y="5"/>
                  </a:cxn>
                  <a:cxn ang="0">
                    <a:pos x="0" y="126"/>
                  </a:cxn>
                  <a:cxn ang="0">
                    <a:pos x="0" y="124"/>
                  </a:cxn>
                  <a:cxn ang="0">
                    <a:pos x="1" y="121"/>
                  </a:cxn>
                  <a:cxn ang="0">
                    <a:pos x="370" y="0"/>
                  </a:cxn>
                  <a:cxn ang="0">
                    <a:pos x="370" y="5"/>
                  </a:cxn>
                </a:cxnLst>
                <a:rect l="0" t="0" r="r" b="b"/>
                <a:pathLst>
                  <a:path w="370" h="126">
                    <a:moveTo>
                      <a:pt x="370" y="5"/>
                    </a:moveTo>
                    <a:lnTo>
                      <a:pt x="0" y="126"/>
                    </a:lnTo>
                    <a:lnTo>
                      <a:pt x="0" y="124"/>
                    </a:lnTo>
                    <a:lnTo>
                      <a:pt x="1" y="121"/>
                    </a:lnTo>
                    <a:lnTo>
                      <a:pt x="370" y="0"/>
                    </a:lnTo>
                    <a:lnTo>
                      <a:pt x="370" y="5"/>
                    </a:lnTo>
                    <a:close/>
                  </a:path>
                </a:pathLst>
              </a:custGeom>
              <a:solidFill>
                <a:srgbClr val="DE462C"/>
              </a:solidFill>
              <a:ln w="9525">
                <a:noFill/>
                <a:round/>
                <a:headEnd/>
                <a:tailEnd/>
              </a:ln>
            </p:spPr>
            <p:txBody>
              <a:bodyPr/>
              <a:lstStyle/>
              <a:p>
                <a:endParaRPr lang="pt-BR"/>
              </a:p>
            </p:txBody>
          </p:sp>
          <p:sp>
            <p:nvSpPr>
              <p:cNvPr id="357175" name="Freeform 823"/>
              <p:cNvSpPr>
                <a:spLocks/>
              </p:cNvSpPr>
              <p:nvPr/>
            </p:nvSpPr>
            <p:spPr bwMode="auto">
              <a:xfrm>
                <a:off x="1796" y="2531"/>
                <a:ext cx="370" cy="126"/>
              </a:xfrm>
              <a:custGeom>
                <a:avLst/>
                <a:gdLst/>
                <a:ahLst/>
                <a:cxnLst>
                  <a:cxn ang="0">
                    <a:pos x="370" y="6"/>
                  </a:cxn>
                  <a:cxn ang="0">
                    <a:pos x="0" y="126"/>
                  </a:cxn>
                  <a:cxn ang="0">
                    <a:pos x="1" y="123"/>
                  </a:cxn>
                  <a:cxn ang="0">
                    <a:pos x="1" y="121"/>
                  </a:cxn>
                  <a:cxn ang="0">
                    <a:pos x="370" y="0"/>
                  </a:cxn>
                  <a:cxn ang="0">
                    <a:pos x="370" y="6"/>
                  </a:cxn>
                </a:cxnLst>
                <a:rect l="0" t="0" r="r" b="b"/>
                <a:pathLst>
                  <a:path w="370" h="126">
                    <a:moveTo>
                      <a:pt x="370" y="6"/>
                    </a:moveTo>
                    <a:lnTo>
                      <a:pt x="0" y="126"/>
                    </a:lnTo>
                    <a:lnTo>
                      <a:pt x="1" y="123"/>
                    </a:lnTo>
                    <a:lnTo>
                      <a:pt x="1" y="121"/>
                    </a:lnTo>
                    <a:lnTo>
                      <a:pt x="370" y="0"/>
                    </a:lnTo>
                    <a:lnTo>
                      <a:pt x="370" y="6"/>
                    </a:lnTo>
                    <a:close/>
                  </a:path>
                </a:pathLst>
              </a:custGeom>
              <a:solidFill>
                <a:srgbClr val="DE462C"/>
              </a:solidFill>
              <a:ln w="9525">
                <a:noFill/>
                <a:round/>
                <a:headEnd/>
                <a:tailEnd/>
              </a:ln>
            </p:spPr>
            <p:txBody>
              <a:bodyPr/>
              <a:lstStyle/>
              <a:p>
                <a:endParaRPr lang="pt-BR"/>
              </a:p>
            </p:txBody>
          </p:sp>
          <p:sp>
            <p:nvSpPr>
              <p:cNvPr id="357176" name="Freeform 824"/>
              <p:cNvSpPr>
                <a:spLocks/>
              </p:cNvSpPr>
              <p:nvPr/>
            </p:nvSpPr>
            <p:spPr bwMode="auto">
              <a:xfrm>
                <a:off x="1797" y="2529"/>
                <a:ext cx="369" cy="125"/>
              </a:xfrm>
              <a:custGeom>
                <a:avLst/>
                <a:gdLst/>
                <a:ahLst/>
                <a:cxnLst>
                  <a:cxn ang="0">
                    <a:pos x="369" y="4"/>
                  </a:cxn>
                  <a:cxn ang="0">
                    <a:pos x="0" y="125"/>
                  </a:cxn>
                  <a:cxn ang="0">
                    <a:pos x="0" y="123"/>
                  </a:cxn>
                  <a:cxn ang="0">
                    <a:pos x="2" y="119"/>
                  </a:cxn>
                  <a:cxn ang="0">
                    <a:pos x="369" y="0"/>
                  </a:cxn>
                  <a:cxn ang="0">
                    <a:pos x="369" y="4"/>
                  </a:cxn>
                </a:cxnLst>
                <a:rect l="0" t="0" r="r" b="b"/>
                <a:pathLst>
                  <a:path w="369" h="125">
                    <a:moveTo>
                      <a:pt x="369" y="4"/>
                    </a:moveTo>
                    <a:lnTo>
                      <a:pt x="0" y="125"/>
                    </a:lnTo>
                    <a:lnTo>
                      <a:pt x="0" y="123"/>
                    </a:lnTo>
                    <a:lnTo>
                      <a:pt x="2" y="119"/>
                    </a:lnTo>
                    <a:lnTo>
                      <a:pt x="369" y="0"/>
                    </a:lnTo>
                    <a:lnTo>
                      <a:pt x="369" y="4"/>
                    </a:lnTo>
                    <a:close/>
                  </a:path>
                </a:pathLst>
              </a:custGeom>
              <a:solidFill>
                <a:srgbClr val="DE452C"/>
              </a:solidFill>
              <a:ln w="9525">
                <a:noFill/>
                <a:round/>
                <a:headEnd/>
                <a:tailEnd/>
              </a:ln>
            </p:spPr>
            <p:txBody>
              <a:bodyPr/>
              <a:lstStyle/>
              <a:p>
                <a:endParaRPr lang="pt-BR"/>
              </a:p>
            </p:txBody>
          </p:sp>
          <p:sp>
            <p:nvSpPr>
              <p:cNvPr id="357177" name="Freeform 825"/>
              <p:cNvSpPr>
                <a:spLocks/>
              </p:cNvSpPr>
              <p:nvPr/>
            </p:nvSpPr>
            <p:spPr bwMode="auto">
              <a:xfrm>
                <a:off x="1797" y="2525"/>
                <a:ext cx="369" cy="127"/>
              </a:xfrm>
              <a:custGeom>
                <a:avLst/>
                <a:gdLst/>
                <a:ahLst/>
                <a:cxnLst>
                  <a:cxn ang="0">
                    <a:pos x="369" y="6"/>
                  </a:cxn>
                  <a:cxn ang="0">
                    <a:pos x="0" y="127"/>
                  </a:cxn>
                  <a:cxn ang="0">
                    <a:pos x="2" y="123"/>
                  </a:cxn>
                  <a:cxn ang="0">
                    <a:pos x="2" y="121"/>
                  </a:cxn>
                  <a:cxn ang="0">
                    <a:pos x="369" y="0"/>
                  </a:cxn>
                  <a:cxn ang="0">
                    <a:pos x="369" y="6"/>
                  </a:cxn>
                </a:cxnLst>
                <a:rect l="0" t="0" r="r" b="b"/>
                <a:pathLst>
                  <a:path w="369" h="127">
                    <a:moveTo>
                      <a:pt x="369" y="6"/>
                    </a:moveTo>
                    <a:lnTo>
                      <a:pt x="0" y="127"/>
                    </a:lnTo>
                    <a:lnTo>
                      <a:pt x="2" y="123"/>
                    </a:lnTo>
                    <a:lnTo>
                      <a:pt x="2" y="121"/>
                    </a:lnTo>
                    <a:lnTo>
                      <a:pt x="369" y="0"/>
                    </a:lnTo>
                    <a:lnTo>
                      <a:pt x="369" y="6"/>
                    </a:lnTo>
                    <a:close/>
                  </a:path>
                </a:pathLst>
              </a:custGeom>
              <a:solidFill>
                <a:srgbClr val="DE442D"/>
              </a:solidFill>
              <a:ln w="9525">
                <a:noFill/>
                <a:round/>
                <a:headEnd/>
                <a:tailEnd/>
              </a:ln>
            </p:spPr>
            <p:txBody>
              <a:bodyPr/>
              <a:lstStyle/>
              <a:p>
                <a:endParaRPr lang="pt-BR"/>
              </a:p>
            </p:txBody>
          </p:sp>
          <p:sp>
            <p:nvSpPr>
              <p:cNvPr id="357178" name="Freeform 826"/>
              <p:cNvSpPr>
                <a:spLocks/>
              </p:cNvSpPr>
              <p:nvPr/>
            </p:nvSpPr>
            <p:spPr bwMode="auto">
              <a:xfrm>
                <a:off x="1799" y="2523"/>
                <a:ext cx="367" cy="125"/>
              </a:xfrm>
              <a:custGeom>
                <a:avLst/>
                <a:gdLst/>
                <a:ahLst/>
                <a:cxnLst>
                  <a:cxn ang="0">
                    <a:pos x="367" y="6"/>
                  </a:cxn>
                  <a:cxn ang="0">
                    <a:pos x="0" y="125"/>
                  </a:cxn>
                  <a:cxn ang="0">
                    <a:pos x="0" y="123"/>
                  </a:cxn>
                  <a:cxn ang="0">
                    <a:pos x="2" y="119"/>
                  </a:cxn>
                  <a:cxn ang="0">
                    <a:pos x="367" y="0"/>
                  </a:cxn>
                  <a:cxn ang="0">
                    <a:pos x="367" y="6"/>
                  </a:cxn>
                </a:cxnLst>
                <a:rect l="0" t="0" r="r" b="b"/>
                <a:pathLst>
                  <a:path w="367" h="125">
                    <a:moveTo>
                      <a:pt x="367" y="6"/>
                    </a:moveTo>
                    <a:lnTo>
                      <a:pt x="0" y="125"/>
                    </a:lnTo>
                    <a:lnTo>
                      <a:pt x="0" y="123"/>
                    </a:lnTo>
                    <a:lnTo>
                      <a:pt x="2" y="119"/>
                    </a:lnTo>
                    <a:lnTo>
                      <a:pt x="367" y="0"/>
                    </a:lnTo>
                    <a:lnTo>
                      <a:pt x="367" y="6"/>
                    </a:lnTo>
                    <a:close/>
                  </a:path>
                </a:pathLst>
              </a:custGeom>
              <a:solidFill>
                <a:srgbClr val="DE442D"/>
              </a:solidFill>
              <a:ln w="9525">
                <a:noFill/>
                <a:round/>
                <a:headEnd/>
                <a:tailEnd/>
              </a:ln>
            </p:spPr>
            <p:txBody>
              <a:bodyPr/>
              <a:lstStyle/>
              <a:p>
                <a:endParaRPr lang="pt-BR"/>
              </a:p>
            </p:txBody>
          </p:sp>
          <p:sp>
            <p:nvSpPr>
              <p:cNvPr id="357179" name="Freeform 827"/>
              <p:cNvSpPr>
                <a:spLocks/>
              </p:cNvSpPr>
              <p:nvPr/>
            </p:nvSpPr>
            <p:spPr bwMode="auto">
              <a:xfrm>
                <a:off x="1799" y="2521"/>
                <a:ext cx="367" cy="125"/>
              </a:xfrm>
              <a:custGeom>
                <a:avLst/>
                <a:gdLst/>
                <a:ahLst/>
                <a:cxnLst>
                  <a:cxn ang="0">
                    <a:pos x="367" y="4"/>
                  </a:cxn>
                  <a:cxn ang="0">
                    <a:pos x="0" y="125"/>
                  </a:cxn>
                  <a:cxn ang="0">
                    <a:pos x="2" y="121"/>
                  </a:cxn>
                  <a:cxn ang="0">
                    <a:pos x="2" y="119"/>
                  </a:cxn>
                  <a:cxn ang="0">
                    <a:pos x="367" y="0"/>
                  </a:cxn>
                  <a:cxn ang="0">
                    <a:pos x="367" y="4"/>
                  </a:cxn>
                </a:cxnLst>
                <a:rect l="0" t="0" r="r" b="b"/>
                <a:pathLst>
                  <a:path w="367" h="125">
                    <a:moveTo>
                      <a:pt x="367" y="4"/>
                    </a:moveTo>
                    <a:lnTo>
                      <a:pt x="0" y="125"/>
                    </a:lnTo>
                    <a:lnTo>
                      <a:pt x="2" y="121"/>
                    </a:lnTo>
                    <a:lnTo>
                      <a:pt x="2" y="119"/>
                    </a:lnTo>
                    <a:lnTo>
                      <a:pt x="367" y="0"/>
                    </a:lnTo>
                    <a:lnTo>
                      <a:pt x="367" y="4"/>
                    </a:lnTo>
                    <a:close/>
                  </a:path>
                </a:pathLst>
              </a:custGeom>
              <a:solidFill>
                <a:srgbClr val="DE442D"/>
              </a:solidFill>
              <a:ln w="9525">
                <a:noFill/>
                <a:round/>
                <a:headEnd/>
                <a:tailEnd/>
              </a:ln>
            </p:spPr>
            <p:txBody>
              <a:bodyPr/>
              <a:lstStyle/>
              <a:p>
                <a:endParaRPr lang="pt-BR"/>
              </a:p>
            </p:txBody>
          </p:sp>
          <p:sp>
            <p:nvSpPr>
              <p:cNvPr id="357180" name="Freeform 828"/>
              <p:cNvSpPr>
                <a:spLocks/>
              </p:cNvSpPr>
              <p:nvPr/>
            </p:nvSpPr>
            <p:spPr bwMode="auto">
              <a:xfrm>
                <a:off x="1801" y="2517"/>
                <a:ext cx="365" cy="125"/>
              </a:xfrm>
              <a:custGeom>
                <a:avLst/>
                <a:gdLst/>
                <a:ahLst/>
                <a:cxnLst>
                  <a:cxn ang="0">
                    <a:pos x="365" y="6"/>
                  </a:cxn>
                  <a:cxn ang="0">
                    <a:pos x="0" y="125"/>
                  </a:cxn>
                  <a:cxn ang="0">
                    <a:pos x="0" y="123"/>
                  </a:cxn>
                  <a:cxn ang="0">
                    <a:pos x="2" y="119"/>
                  </a:cxn>
                  <a:cxn ang="0">
                    <a:pos x="365" y="0"/>
                  </a:cxn>
                  <a:cxn ang="0">
                    <a:pos x="365" y="6"/>
                  </a:cxn>
                </a:cxnLst>
                <a:rect l="0" t="0" r="r" b="b"/>
                <a:pathLst>
                  <a:path w="365" h="125">
                    <a:moveTo>
                      <a:pt x="365" y="6"/>
                    </a:moveTo>
                    <a:lnTo>
                      <a:pt x="0" y="125"/>
                    </a:lnTo>
                    <a:lnTo>
                      <a:pt x="0" y="123"/>
                    </a:lnTo>
                    <a:lnTo>
                      <a:pt x="2" y="119"/>
                    </a:lnTo>
                    <a:lnTo>
                      <a:pt x="365" y="0"/>
                    </a:lnTo>
                    <a:lnTo>
                      <a:pt x="365" y="6"/>
                    </a:lnTo>
                    <a:close/>
                  </a:path>
                </a:pathLst>
              </a:custGeom>
              <a:solidFill>
                <a:srgbClr val="DE442D"/>
              </a:solidFill>
              <a:ln w="9525">
                <a:noFill/>
                <a:round/>
                <a:headEnd/>
                <a:tailEnd/>
              </a:ln>
            </p:spPr>
            <p:txBody>
              <a:bodyPr/>
              <a:lstStyle/>
              <a:p>
                <a:endParaRPr lang="pt-BR"/>
              </a:p>
            </p:txBody>
          </p:sp>
          <p:sp>
            <p:nvSpPr>
              <p:cNvPr id="357181" name="Freeform 829"/>
              <p:cNvSpPr>
                <a:spLocks/>
              </p:cNvSpPr>
              <p:nvPr/>
            </p:nvSpPr>
            <p:spPr bwMode="auto">
              <a:xfrm>
                <a:off x="1801" y="2515"/>
                <a:ext cx="365" cy="125"/>
              </a:xfrm>
              <a:custGeom>
                <a:avLst/>
                <a:gdLst/>
                <a:ahLst/>
                <a:cxnLst>
                  <a:cxn ang="0">
                    <a:pos x="365" y="6"/>
                  </a:cxn>
                  <a:cxn ang="0">
                    <a:pos x="0" y="125"/>
                  </a:cxn>
                  <a:cxn ang="0">
                    <a:pos x="2" y="121"/>
                  </a:cxn>
                  <a:cxn ang="0">
                    <a:pos x="2" y="119"/>
                  </a:cxn>
                  <a:cxn ang="0">
                    <a:pos x="365" y="0"/>
                  </a:cxn>
                  <a:cxn ang="0">
                    <a:pos x="365" y="6"/>
                  </a:cxn>
                </a:cxnLst>
                <a:rect l="0" t="0" r="r" b="b"/>
                <a:pathLst>
                  <a:path w="365" h="125">
                    <a:moveTo>
                      <a:pt x="365" y="6"/>
                    </a:moveTo>
                    <a:lnTo>
                      <a:pt x="0" y="125"/>
                    </a:lnTo>
                    <a:lnTo>
                      <a:pt x="2" y="121"/>
                    </a:lnTo>
                    <a:lnTo>
                      <a:pt x="2" y="119"/>
                    </a:lnTo>
                    <a:lnTo>
                      <a:pt x="365" y="0"/>
                    </a:lnTo>
                    <a:lnTo>
                      <a:pt x="365" y="6"/>
                    </a:lnTo>
                    <a:close/>
                  </a:path>
                </a:pathLst>
              </a:custGeom>
              <a:solidFill>
                <a:srgbClr val="DE432E"/>
              </a:solidFill>
              <a:ln w="9525">
                <a:noFill/>
                <a:round/>
                <a:headEnd/>
                <a:tailEnd/>
              </a:ln>
            </p:spPr>
            <p:txBody>
              <a:bodyPr/>
              <a:lstStyle/>
              <a:p>
                <a:endParaRPr lang="pt-BR"/>
              </a:p>
            </p:txBody>
          </p:sp>
          <p:sp>
            <p:nvSpPr>
              <p:cNvPr id="357182" name="Freeform 830"/>
              <p:cNvSpPr>
                <a:spLocks/>
              </p:cNvSpPr>
              <p:nvPr/>
            </p:nvSpPr>
            <p:spPr bwMode="auto">
              <a:xfrm>
                <a:off x="1803" y="2514"/>
                <a:ext cx="363" cy="122"/>
              </a:xfrm>
              <a:custGeom>
                <a:avLst/>
                <a:gdLst/>
                <a:ahLst/>
                <a:cxnLst>
                  <a:cxn ang="0">
                    <a:pos x="363" y="3"/>
                  </a:cxn>
                  <a:cxn ang="0">
                    <a:pos x="0" y="122"/>
                  </a:cxn>
                  <a:cxn ang="0">
                    <a:pos x="0" y="120"/>
                  </a:cxn>
                  <a:cxn ang="0">
                    <a:pos x="2" y="117"/>
                  </a:cxn>
                  <a:cxn ang="0">
                    <a:pos x="363" y="0"/>
                  </a:cxn>
                  <a:cxn ang="0">
                    <a:pos x="363" y="3"/>
                  </a:cxn>
                </a:cxnLst>
                <a:rect l="0" t="0" r="r" b="b"/>
                <a:pathLst>
                  <a:path w="363" h="122">
                    <a:moveTo>
                      <a:pt x="363" y="3"/>
                    </a:moveTo>
                    <a:lnTo>
                      <a:pt x="0" y="122"/>
                    </a:lnTo>
                    <a:lnTo>
                      <a:pt x="0" y="120"/>
                    </a:lnTo>
                    <a:lnTo>
                      <a:pt x="2" y="117"/>
                    </a:lnTo>
                    <a:lnTo>
                      <a:pt x="363" y="0"/>
                    </a:lnTo>
                    <a:lnTo>
                      <a:pt x="363" y="3"/>
                    </a:lnTo>
                    <a:close/>
                  </a:path>
                </a:pathLst>
              </a:custGeom>
              <a:solidFill>
                <a:srgbClr val="DE432E"/>
              </a:solidFill>
              <a:ln w="9525">
                <a:noFill/>
                <a:round/>
                <a:headEnd/>
                <a:tailEnd/>
              </a:ln>
            </p:spPr>
            <p:txBody>
              <a:bodyPr/>
              <a:lstStyle/>
              <a:p>
                <a:endParaRPr lang="pt-BR"/>
              </a:p>
            </p:txBody>
          </p:sp>
          <p:sp>
            <p:nvSpPr>
              <p:cNvPr id="357183" name="Freeform 831"/>
              <p:cNvSpPr>
                <a:spLocks/>
              </p:cNvSpPr>
              <p:nvPr/>
            </p:nvSpPr>
            <p:spPr bwMode="auto">
              <a:xfrm>
                <a:off x="1803" y="2510"/>
                <a:ext cx="363" cy="124"/>
              </a:xfrm>
              <a:custGeom>
                <a:avLst/>
                <a:gdLst/>
                <a:ahLst/>
                <a:cxnLst>
                  <a:cxn ang="0">
                    <a:pos x="363" y="5"/>
                  </a:cxn>
                  <a:cxn ang="0">
                    <a:pos x="0" y="124"/>
                  </a:cxn>
                  <a:cxn ang="0">
                    <a:pos x="2" y="121"/>
                  </a:cxn>
                  <a:cxn ang="0">
                    <a:pos x="2" y="119"/>
                  </a:cxn>
                  <a:cxn ang="0">
                    <a:pos x="363" y="0"/>
                  </a:cxn>
                  <a:cxn ang="0">
                    <a:pos x="363" y="5"/>
                  </a:cxn>
                </a:cxnLst>
                <a:rect l="0" t="0" r="r" b="b"/>
                <a:pathLst>
                  <a:path w="363" h="124">
                    <a:moveTo>
                      <a:pt x="363" y="5"/>
                    </a:moveTo>
                    <a:lnTo>
                      <a:pt x="0" y="124"/>
                    </a:lnTo>
                    <a:lnTo>
                      <a:pt x="2" y="121"/>
                    </a:lnTo>
                    <a:lnTo>
                      <a:pt x="2" y="119"/>
                    </a:lnTo>
                    <a:lnTo>
                      <a:pt x="363" y="0"/>
                    </a:lnTo>
                    <a:lnTo>
                      <a:pt x="363" y="5"/>
                    </a:lnTo>
                    <a:close/>
                  </a:path>
                </a:pathLst>
              </a:custGeom>
              <a:solidFill>
                <a:srgbClr val="DE422E"/>
              </a:solidFill>
              <a:ln w="9525">
                <a:noFill/>
                <a:round/>
                <a:headEnd/>
                <a:tailEnd/>
              </a:ln>
            </p:spPr>
            <p:txBody>
              <a:bodyPr/>
              <a:lstStyle/>
              <a:p>
                <a:endParaRPr lang="pt-BR"/>
              </a:p>
            </p:txBody>
          </p:sp>
          <p:sp>
            <p:nvSpPr>
              <p:cNvPr id="357184" name="Freeform 832"/>
              <p:cNvSpPr>
                <a:spLocks/>
              </p:cNvSpPr>
              <p:nvPr/>
            </p:nvSpPr>
            <p:spPr bwMode="auto">
              <a:xfrm>
                <a:off x="1805" y="2508"/>
                <a:ext cx="361" cy="123"/>
              </a:xfrm>
              <a:custGeom>
                <a:avLst/>
                <a:gdLst/>
                <a:ahLst/>
                <a:cxnLst>
                  <a:cxn ang="0">
                    <a:pos x="361" y="6"/>
                  </a:cxn>
                  <a:cxn ang="0">
                    <a:pos x="0" y="123"/>
                  </a:cxn>
                  <a:cxn ang="0">
                    <a:pos x="0" y="121"/>
                  </a:cxn>
                  <a:cxn ang="0">
                    <a:pos x="2" y="117"/>
                  </a:cxn>
                  <a:cxn ang="0">
                    <a:pos x="361" y="0"/>
                  </a:cxn>
                  <a:cxn ang="0">
                    <a:pos x="361" y="6"/>
                  </a:cxn>
                </a:cxnLst>
                <a:rect l="0" t="0" r="r" b="b"/>
                <a:pathLst>
                  <a:path w="361" h="123">
                    <a:moveTo>
                      <a:pt x="361" y="6"/>
                    </a:moveTo>
                    <a:lnTo>
                      <a:pt x="0" y="123"/>
                    </a:lnTo>
                    <a:lnTo>
                      <a:pt x="0" y="121"/>
                    </a:lnTo>
                    <a:lnTo>
                      <a:pt x="2" y="117"/>
                    </a:lnTo>
                    <a:lnTo>
                      <a:pt x="361" y="0"/>
                    </a:lnTo>
                    <a:lnTo>
                      <a:pt x="361" y="6"/>
                    </a:lnTo>
                    <a:close/>
                  </a:path>
                </a:pathLst>
              </a:custGeom>
              <a:solidFill>
                <a:srgbClr val="DE422E"/>
              </a:solidFill>
              <a:ln w="9525">
                <a:noFill/>
                <a:round/>
                <a:headEnd/>
                <a:tailEnd/>
              </a:ln>
            </p:spPr>
            <p:txBody>
              <a:bodyPr/>
              <a:lstStyle/>
              <a:p>
                <a:endParaRPr lang="pt-BR"/>
              </a:p>
            </p:txBody>
          </p:sp>
          <p:sp>
            <p:nvSpPr>
              <p:cNvPr id="357185" name="Freeform 833"/>
              <p:cNvSpPr>
                <a:spLocks/>
              </p:cNvSpPr>
              <p:nvPr/>
            </p:nvSpPr>
            <p:spPr bwMode="auto">
              <a:xfrm>
                <a:off x="1805" y="2506"/>
                <a:ext cx="361" cy="123"/>
              </a:xfrm>
              <a:custGeom>
                <a:avLst/>
                <a:gdLst/>
                <a:ahLst/>
                <a:cxnLst>
                  <a:cxn ang="0">
                    <a:pos x="361" y="4"/>
                  </a:cxn>
                  <a:cxn ang="0">
                    <a:pos x="0" y="123"/>
                  </a:cxn>
                  <a:cxn ang="0">
                    <a:pos x="2" y="119"/>
                  </a:cxn>
                  <a:cxn ang="0">
                    <a:pos x="2" y="117"/>
                  </a:cxn>
                  <a:cxn ang="0">
                    <a:pos x="361" y="0"/>
                  </a:cxn>
                  <a:cxn ang="0">
                    <a:pos x="361" y="4"/>
                  </a:cxn>
                </a:cxnLst>
                <a:rect l="0" t="0" r="r" b="b"/>
                <a:pathLst>
                  <a:path w="361" h="123">
                    <a:moveTo>
                      <a:pt x="361" y="4"/>
                    </a:moveTo>
                    <a:lnTo>
                      <a:pt x="0" y="123"/>
                    </a:lnTo>
                    <a:lnTo>
                      <a:pt x="2" y="119"/>
                    </a:lnTo>
                    <a:lnTo>
                      <a:pt x="2" y="117"/>
                    </a:lnTo>
                    <a:lnTo>
                      <a:pt x="361" y="0"/>
                    </a:lnTo>
                    <a:lnTo>
                      <a:pt x="361" y="4"/>
                    </a:lnTo>
                    <a:close/>
                  </a:path>
                </a:pathLst>
              </a:custGeom>
              <a:solidFill>
                <a:srgbClr val="DE422E"/>
              </a:solidFill>
              <a:ln w="9525">
                <a:noFill/>
                <a:round/>
                <a:headEnd/>
                <a:tailEnd/>
              </a:ln>
            </p:spPr>
            <p:txBody>
              <a:bodyPr/>
              <a:lstStyle/>
              <a:p>
                <a:endParaRPr lang="pt-BR"/>
              </a:p>
            </p:txBody>
          </p:sp>
          <p:sp>
            <p:nvSpPr>
              <p:cNvPr id="357186" name="Freeform 834"/>
              <p:cNvSpPr>
                <a:spLocks/>
              </p:cNvSpPr>
              <p:nvPr/>
            </p:nvSpPr>
            <p:spPr bwMode="auto">
              <a:xfrm>
                <a:off x="1807" y="2502"/>
                <a:ext cx="359" cy="123"/>
              </a:xfrm>
              <a:custGeom>
                <a:avLst/>
                <a:gdLst/>
                <a:ahLst/>
                <a:cxnLst>
                  <a:cxn ang="0">
                    <a:pos x="359" y="6"/>
                  </a:cxn>
                  <a:cxn ang="0">
                    <a:pos x="0" y="123"/>
                  </a:cxn>
                  <a:cxn ang="0">
                    <a:pos x="0" y="121"/>
                  </a:cxn>
                  <a:cxn ang="0">
                    <a:pos x="2" y="117"/>
                  </a:cxn>
                  <a:cxn ang="0">
                    <a:pos x="359" y="0"/>
                  </a:cxn>
                  <a:cxn ang="0">
                    <a:pos x="359" y="6"/>
                  </a:cxn>
                </a:cxnLst>
                <a:rect l="0" t="0" r="r" b="b"/>
                <a:pathLst>
                  <a:path w="359" h="123">
                    <a:moveTo>
                      <a:pt x="359" y="6"/>
                    </a:moveTo>
                    <a:lnTo>
                      <a:pt x="0" y="123"/>
                    </a:lnTo>
                    <a:lnTo>
                      <a:pt x="0" y="121"/>
                    </a:lnTo>
                    <a:lnTo>
                      <a:pt x="2" y="117"/>
                    </a:lnTo>
                    <a:lnTo>
                      <a:pt x="359" y="0"/>
                    </a:lnTo>
                    <a:lnTo>
                      <a:pt x="359" y="6"/>
                    </a:lnTo>
                    <a:close/>
                  </a:path>
                </a:pathLst>
              </a:custGeom>
              <a:solidFill>
                <a:srgbClr val="DE412E"/>
              </a:solidFill>
              <a:ln w="9525">
                <a:noFill/>
                <a:round/>
                <a:headEnd/>
                <a:tailEnd/>
              </a:ln>
            </p:spPr>
            <p:txBody>
              <a:bodyPr/>
              <a:lstStyle/>
              <a:p>
                <a:endParaRPr lang="pt-BR"/>
              </a:p>
            </p:txBody>
          </p:sp>
          <p:sp>
            <p:nvSpPr>
              <p:cNvPr id="357187" name="Freeform 835"/>
              <p:cNvSpPr>
                <a:spLocks/>
              </p:cNvSpPr>
              <p:nvPr/>
            </p:nvSpPr>
            <p:spPr bwMode="auto">
              <a:xfrm>
                <a:off x="1807" y="2502"/>
                <a:ext cx="359" cy="121"/>
              </a:xfrm>
              <a:custGeom>
                <a:avLst/>
                <a:gdLst/>
                <a:ahLst/>
                <a:cxnLst>
                  <a:cxn ang="0">
                    <a:pos x="359" y="4"/>
                  </a:cxn>
                  <a:cxn ang="0">
                    <a:pos x="0" y="121"/>
                  </a:cxn>
                  <a:cxn ang="0">
                    <a:pos x="2" y="117"/>
                  </a:cxn>
                  <a:cxn ang="0">
                    <a:pos x="4" y="113"/>
                  </a:cxn>
                  <a:cxn ang="0">
                    <a:pos x="355" y="0"/>
                  </a:cxn>
                  <a:cxn ang="0">
                    <a:pos x="359" y="0"/>
                  </a:cxn>
                  <a:cxn ang="0">
                    <a:pos x="359" y="4"/>
                  </a:cxn>
                </a:cxnLst>
                <a:rect l="0" t="0" r="r" b="b"/>
                <a:pathLst>
                  <a:path w="359" h="121">
                    <a:moveTo>
                      <a:pt x="359" y="4"/>
                    </a:moveTo>
                    <a:lnTo>
                      <a:pt x="0" y="121"/>
                    </a:lnTo>
                    <a:lnTo>
                      <a:pt x="2" y="117"/>
                    </a:lnTo>
                    <a:lnTo>
                      <a:pt x="4" y="113"/>
                    </a:lnTo>
                    <a:lnTo>
                      <a:pt x="355" y="0"/>
                    </a:lnTo>
                    <a:lnTo>
                      <a:pt x="359" y="0"/>
                    </a:lnTo>
                    <a:lnTo>
                      <a:pt x="359" y="4"/>
                    </a:lnTo>
                    <a:close/>
                  </a:path>
                </a:pathLst>
              </a:custGeom>
              <a:solidFill>
                <a:srgbClr val="DE412E"/>
              </a:solidFill>
              <a:ln w="9525">
                <a:noFill/>
                <a:round/>
                <a:headEnd/>
                <a:tailEnd/>
              </a:ln>
            </p:spPr>
            <p:txBody>
              <a:bodyPr/>
              <a:lstStyle/>
              <a:p>
                <a:endParaRPr lang="pt-BR"/>
              </a:p>
            </p:txBody>
          </p:sp>
          <p:sp>
            <p:nvSpPr>
              <p:cNvPr id="357188" name="Freeform 836"/>
              <p:cNvSpPr>
                <a:spLocks/>
              </p:cNvSpPr>
              <p:nvPr/>
            </p:nvSpPr>
            <p:spPr bwMode="auto">
              <a:xfrm>
                <a:off x="1809" y="2502"/>
                <a:ext cx="357" cy="117"/>
              </a:xfrm>
              <a:custGeom>
                <a:avLst/>
                <a:gdLst/>
                <a:ahLst/>
                <a:cxnLst>
                  <a:cxn ang="0">
                    <a:pos x="357" y="0"/>
                  </a:cxn>
                  <a:cxn ang="0">
                    <a:pos x="0" y="117"/>
                  </a:cxn>
                  <a:cxn ang="0">
                    <a:pos x="2" y="113"/>
                  </a:cxn>
                  <a:cxn ang="0">
                    <a:pos x="2" y="111"/>
                  </a:cxn>
                  <a:cxn ang="0">
                    <a:pos x="343" y="0"/>
                  </a:cxn>
                  <a:cxn ang="0">
                    <a:pos x="357" y="0"/>
                  </a:cxn>
                  <a:cxn ang="0">
                    <a:pos x="357" y="0"/>
                  </a:cxn>
                </a:cxnLst>
                <a:rect l="0" t="0" r="r" b="b"/>
                <a:pathLst>
                  <a:path w="357" h="117">
                    <a:moveTo>
                      <a:pt x="357" y="0"/>
                    </a:moveTo>
                    <a:lnTo>
                      <a:pt x="0" y="117"/>
                    </a:lnTo>
                    <a:lnTo>
                      <a:pt x="2" y="113"/>
                    </a:lnTo>
                    <a:lnTo>
                      <a:pt x="2" y="111"/>
                    </a:lnTo>
                    <a:lnTo>
                      <a:pt x="343" y="0"/>
                    </a:lnTo>
                    <a:lnTo>
                      <a:pt x="357" y="0"/>
                    </a:lnTo>
                    <a:lnTo>
                      <a:pt x="357" y="0"/>
                    </a:lnTo>
                    <a:close/>
                  </a:path>
                </a:pathLst>
              </a:custGeom>
              <a:solidFill>
                <a:srgbClr val="DE402E"/>
              </a:solidFill>
              <a:ln w="9525">
                <a:noFill/>
                <a:round/>
                <a:headEnd/>
                <a:tailEnd/>
              </a:ln>
            </p:spPr>
            <p:txBody>
              <a:bodyPr/>
              <a:lstStyle/>
              <a:p>
                <a:endParaRPr lang="pt-BR"/>
              </a:p>
            </p:txBody>
          </p:sp>
          <p:sp>
            <p:nvSpPr>
              <p:cNvPr id="357189" name="Freeform 837"/>
              <p:cNvSpPr>
                <a:spLocks/>
              </p:cNvSpPr>
              <p:nvPr/>
            </p:nvSpPr>
            <p:spPr bwMode="auto">
              <a:xfrm>
                <a:off x="1811" y="2502"/>
                <a:ext cx="351" cy="113"/>
              </a:xfrm>
              <a:custGeom>
                <a:avLst/>
                <a:gdLst/>
                <a:ahLst/>
                <a:cxnLst>
                  <a:cxn ang="0">
                    <a:pos x="351" y="0"/>
                  </a:cxn>
                  <a:cxn ang="0">
                    <a:pos x="0" y="113"/>
                  </a:cxn>
                  <a:cxn ang="0">
                    <a:pos x="0" y="111"/>
                  </a:cxn>
                  <a:cxn ang="0">
                    <a:pos x="2" y="107"/>
                  </a:cxn>
                  <a:cxn ang="0">
                    <a:pos x="334" y="0"/>
                  </a:cxn>
                  <a:cxn ang="0">
                    <a:pos x="351" y="0"/>
                  </a:cxn>
                </a:cxnLst>
                <a:rect l="0" t="0" r="r" b="b"/>
                <a:pathLst>
                  <a:path w="351" h="113">
                    <a:moveTo>
                      <a:pt x="351" y="0"/>
                    </a:moveTo>
                    <a:lnTo>
                      <a:pt x="0" y="113"/>
                    </a:lnTo>
                    <a:lnTo>
                      <a:pt x="0" y="111"/>
                    </a:lnTo>
                    <a:lnTo>
                      <a:pt x="2" y="107"/>
                    </a:lnTo>
                    <a:lnTo>
                      <a:pt x="334" y="0"/>
                    </a:lnTo>
                    <a:lnTo>
                      <a:pt x="351" y="0"/>
                    </a:lnTo>
                    <a:close/>
                  </a:path>
                </a:pathLst>
              </a:custGeom>
              <a:solidFill>
                <a:srgbClr val="DE402F"/>
              </a:solidFill>
              <a:ln w="9525">
                <a:noFill/>
                <a:round/>
                <a:headEnd/>
                <a:tailEnd/>
              </a:ln>
            </p:spPr>
            <p:txBody>
              <a:bodyPr/>
              <a:lstStyle/>
              <a:p>
                <a:endParaRPr lang="pt-BR"/>
              </a:p>
            </p:txBody>
          </p:sp>
          <p:sp>
            <p:nvSpPr>
              <p:cNvPr id="357190" name="Freeform 838"/>
              <p:cNvSpPr>
                <a:spLocks/>
              </p:cNvSpPr>
              <p:nvPr/>
            </p:nvSpPr>
            <p:spPr bwMode="auto">
              <a:xfrm>
                <a:off x="1811" y="2502"/>
                <a:ext cx="341" cy="111"/>
              </a:xfrm>
              <a:custGeom>
                <a:avLst/>
                <a:gdLst/>
                <a:ahLst/>
                <a:cxnLst>
                  <a:cxn ang="0">
                    <a:pos x="341" y="0"/>
                  </a:cxn>
                  <a:cxn ang="0">
                    <a:pos x="0" y="111"/>
                  </a:cxn>
                  <a:cxn ang="0">
                    <a:pos x="2" y="107"/>
                  </a:cxn>
                  <a:cxn ang="0">
                    <a:pos x="4" y="106"/>
                  </a:cxn>
                  <a:cxn ang="0">
                    <a:pos x="326" y="0"/>
                  </a:cxn>
                  <a:cxn ang="0">
                    <a:pos x="341" y="0"/>
                  </a:cxn>
                </a:cxnLst>
                <a:rect l="0" t="0" r="r" b="b"/>
                <a:pathLst>
                  <a:path w="341" h="111">
                    <a:moveTo>
                      <a:pt x="341" y="0"/>
                    </a:moveTo>
                    <a:lnTo>
                      <a:pt x="0" y="111"/>
                    </a:lnTo>
                    <a:lnTo>
                      <a:pt x="2" y="107"/>
                    </a:lnTo>
                    <a:lnTo>
                      <a:pt x="4" y="106"/>
                    </a:lnTo>
                    <a:lnTo>
                      <a:pt x="326" y="0"/>
                    </a:lnTo>
                    <a:lnTo>
                      <a:pt x="341" y="0"/>
                    </a:lnTo>
                    <a:close/>
                  </a:path>
                </a:pathLst>
              </a:custGeom>
              <a:solidFill>
                <a:srgbClr val="DE402F"/>
              </a:solidFill>
              <a:ln w="9525">
                <a:noFill/>
                <a:round/>
                <a:headEnd/>
                <a:tailEnd/>
              </a:ln>
            </p:spPr>
            <p:txBody>
              <a:bodyPr/>
              <a:lstStyle/>
              <a:p>
                <a:endParaRPr lang="pt-BR"/>
              </a:p>
            </p:txBody>
          </p:sp>
          <p:sp>
            <p:nvSpPr>
              <p:cNvPr id="357191" name="Freeform 839"/>
              <p:cNvSpPr>
                <a:spLocks/>
              </p:cNvSpPr>
              <p:nvPr/>
            </p:nvSpPr>
            <p:spPr bwMode="auto">
              <a:xfrm>
                <a:off x="1813" y="2502"/>
                <a:ext cx="332" cy="107"/>
              </a:xfrm>
              <a:custGeom>
                <a:avLst/>
                <a:gdLst/>
                <a:ahLst/>
                <a:cxnLst>
                  <a:cxn ang="0">
                    <a:pos x="332" y="0"/>
                  </a:cxn>
                  <a:cxn ang="0">
                    <a:pos x="0" y="107"/>
                  </a:cxn>
                  <a:cxn ang="0">
                    <a:pos x="2" y="106"/>
                  </a:cxn>
                  <a:cxn ang="0">
                    <a:pos x="2" y="102"/>
                  </a:cxn>
                  <a:cxn ang="0">
                    <a:pos x="316" y="0"/>
                  </a:cxn>
                  <a:cxn ang="0">
                    <a:pos x="332" y="0"/>
                  </a:cxn>
                </a:cxnLst>
                <a:rect l="0" t="0" r="r" b="b"/>
                <a:pathLst>
                  <a:path w="332" h="107">
                    <a:moveTo>
                      <a:pt x="332" y="0"/>
                    </a:moveTo>
                    <a:lnTo>
                      <a:pt x="0" y="107"/>
                    </a:lnTo>
                    <a:lnTo>
                      <a:pt x="2" y="106"/>
                    </a:lnTo>
                    <a:lnTo>
                      <a:pt x="2" y="102"/>
                    </a:lnTo>
                    <a:lnTo>
                      <a:pt x="316" y="0"/>
                    </a:lnTo>
                    <a:lnTo>
                      <a:pt x="332" y="0"/>
                    </a:lnTo>
                    <a:close/>
                  </a:path>
                </a:pathLst>
              </a:custGeom>
              <a:solidFill>
                <a:srgbClr val="DE402F"/>
              </a:solidFill>
              <a:ln w="9525">
                <a:noFill/>
                <a:round/>
                <a:headEnd/>
                <a:tailEnd/>
              </a:ln>
            </p:spPr>
            <p:txBody>
              <a:bodyPr/>
              <a:lstStyle/>
              <a:p>
                <a:endParaRPr lang="pt-BR"/>
              </a:p>
            </p:txBody>
          </p:sp>
          <p:sp>
            <p:nvSpPr>
              <p:cNvPr id="357192" name="Freeform 840"/>
              <p:cNvSpPr>
                <a:spLocks/>
              </p:cNvSpPr>
              <p:nvPr/>
            </p:nvSpPr>
            <p:spPr bwMode="auto">
              <a:xfrm>
                <a:off x="1815" y="2502"/>
                <a:ext cx="322" cy="106"/>
              </a:xfrm>
              <a:custGeom>
                <a:avLst/>
                <a:gdLst/>
                <a:ahLst/>
                <a:cxnLst>
                  <a:cxn ang="0">
                    <a:pos x="322" y="0"/>
                  </a:cxn>
                  <a:cxn ang="0">
                    <a:pos x="0" y="106"/>
                  </a:cxn>
                  <a:cxn ang="0">
                    <a:pos x="0" y="102"/>
                  </a:cxn>
                  <a:cxn ang="0">
                    <a:pos x="2" y="100"/>
                  </a:cxn>
                  <a:cxn ang="0">
                    <a:pos x="307" y="0"/>
                  </a:cxn>
                  <a:cxn ang="0">
                    <a:pos x="322" y="0"/>
                  </a:cxn>
                </a:cxnLst>
                <a:rect l="0" t="0" r="r" b="b"/>
                <a:pathLst>
                  <a:path w="322" h="106">
                    <a:moveTo>
                      <a:pt x="322" y="0"/>
                    </a:moveTo>
                    <a:lnTo>
                      <a:pt x="0" y="106"/>
                    </a:lnTo>
                    <a:lnTo>
                      <a:pt x="0" y="102"/>
                    </a:lnTo>
                    <a:lnTo>
                      <a:pt x="2" y="100"/>
                    </a:lnTo>
                    <a:lnTo>
                      <a:pt x="307" y="0"/>
                    </a:lnTo>
                    <a:lnTo>
                      <a:pt x="322" y="0"/>
                    </a:lnTo>
                    <a:close/>
                  </a:path>
                </a:pathLst>
              </a:custGeom>
              <a:solidFill>
                <a:srgbClr val="DD402F"/>
              </a:solidFill>
              <a:ln w="9525">
                <a:noFill/>
                <a:round/>
                <a:headEnd/>
                <a:tailEnd/>
              </a:ln>
            </p:spPr>
            <p:txBody>
              <a:bodyPr/>
              <a:lstStyle/>
              <a:p>
                <a:endParaRPr lang="pt-BR"/>
              </a:p>
            </p:txBody>
          </p:sp>
          <p:sp>
            <p:nvSpPr>
              <p:cNvPr id="357193" name="Freeform 841"/>
              <p:cNvSpPr>
                <a:spLocks/>
              </p:cNvSpPr>
              <p:nvPr/>
            </p:nvSpPr>
            <p:spPr bwMode="auto">
              <a:xfrm>
                <a:off x="1815" y="2502"/>
                <a:ext cx="314" cy="102"/>
              </a:xfrm>
              <a:custGeom>
                <a:avLst/>
                <a:gdLst/>
                <a:ahLst/>
                <a:cxnLst>
                  <a:cxn ang="0">
                    <a:pos x="314" y="0"/>
                  </a:cxn>
                  <a:cxn ang="0">
                    <a:pos x="0" y="102"/>
                  </a:cxn>
                  <a:cxn ang="0">
                    <a:pos x="2" y="100"/>
                  </a:cxn>
                  <a:cxn ang="0">
                    <a:pos x="4" y="96"/>
                  </a:cxn>
                  <a:cxn ang="0">
                    <a:pos x="299" y="0"/>
                  </a:cxn>
                  <a:cxn ang="0">
                    <a:pos x="314" y="0"/>
                  </a:cxn>
                </a:cxnLst>
                <a:rect l="0" t="0" r="r" b="b"/>
                <a:pathLst>
                  <a:path w="314" h="102">
                    <a:moveTo>
                      <a:pt x="314" y="0"/>
                    </a:moveTo>
                    <a:lnTo>
                      <a:pt x="0" y="102"/>
                    </a:lnTo>
                    <a:lnTo>
                      <a:pt x="2" y="100"/>
                    </a:lnTo>
                    <a:lnTo>
                      <a:pt x="4" y="96"/>
                    </a:lnTo>
                    <a:lnTo>
                      <a:pt x="299" y="0"/>
                    </a:lnTo>
                    <a:lnTo>
                      <a:pt x="314" y="0"/>
                    </a:lnTo>
                    <a:close/>
                  </a:path>
                </a:pathLst>
              </a:custGeom>
              <a:solidFill>
                <a:srgbClr val="DD3F2F"/>
              </a:solidFill>
              <a:ln w="9525">
                <a:noFill/>
                <a:round/>
                <a:headEnd/>
                <a:tailEnd/>
              </a:ln>
            </p:spPr>
            <p:txBody>
              <a:bodyPr/>
              <a:lstStyle/>
              <a:p>
                <a:endParaRPr lang="pt-BR"/>
              </a:p>
            </p:txBody>
          </p:sp>
          <p:sp>
            <p:nvSpPr>
              <p:cNvPr id="357194" name="Freeform 842"/>
              <p:cNvSpPr>
                <a:spLocks/>
              </p:cNvSpPr>
              <p:nvPr/>
            </p:nvSpPr>
            <p:spPr bwMode="auto">
              <a:xfrm>
                <a:off x="1817" y="2502"/>
                <a:ext cx="305" cy="100"/>
              </a:xfrm>
              <a:custGeom>
                <a:avLst/>
                <a:gdLst/>
                <a:ahLst/>
                <a:cxnLst>
                  <a:cxn ang="0">
                    <a:pos x="305" y="0"/>
                  </a:cxn>
                  <a:cxn ang="0">
                    <a:pos x="0" y="100"/>
                  </a:cxn>
                  <a:cxn ang="0">
                    <a:pos x="2" y="96"/>
                  </a:cxn>
                  <a:cxn ang="0">
                    <a:pos x="3" y="94"/>
                  </a:cxn>
                  <a:cxn ang="0">
                    <a:pos x="289" y="0"/>
                  </a:cxn>
                  <a:cxn ang="0">
                    <a:pos x="305" y="0"/>
                  </a:cxn>
                </a:cxnLst>
                <a:rect l="0" t="0" r="r" b="b"/>
                <a:pathLst>
                  <a:path w="305" h="100">
                    <a:moveTo>
                      <a:pt x="305" y="0"/>
                    </a:moveTo>
                    <a:lnTo>
                      <a:pt x="0" y="100"/>
                    </a:lnTo>
                    <a:lnTo>
                      <a:pt x="2" y="96"/>
                    </a:lnTo>
                    <a:lnTo>
                      <a:pt x="3" y="94"/>
                    </a:lnTo>
                    <a:lnTo>
                      <a:pt x="289" y="0"/>
                    </a:lnTo>
                    <a:lnTo>
                      <a:pt x="305" y="0"/>
                    </a:lnTo>
                    <a:close/>
                  </a:path>
                </a:pathLst>
              </a:custGeom>
              <a:solidFill>
                <a:srgbClr val="DD3F30"/>
              </a:solidFill>
              <a:ln w="9525">
                <a:noFill/>
                <a:round/>
                <a:headEnd/>
                <a:tailEnd/>
              </a:ln>
            </p:spPr>
            <p:txBody>
              <a:bodyPr/>
              <a:lstStyle/>
              <a:p>
                <a:endParaRPr lang="pt-BR"/>
              </a:p>
            </p:txBody>
          </p:sp>
          <p:sp>
            <p:nvSpPr>
              <p:cNvPr id="357195" name="Freeform 843"/>
              <p:cNvSpPr>
                <a:spLocks/>
              </p:cNvSpPr>
              <p:nvPr/>
            </p:nvSpPr>
            <p:spPr bwMode="auto">
              <a:xfrm>
                <a:off x="1819" y="2502"/>
                <a:ext cx="295" cy="96"/>
              </a:xfrm>
              <a:custGeom>
                <a:avLst/>
                <a:gdLst/>
                <a:ahLst/>
                <a:cxnLst>
                  <a:cxn ang="0">
                    <a:pos x="295" y="0"/>
                  </a:cxn>
                  <a:cxn ang="0">
                    <a:pos x="0" y="96"/>
                  </a:cxn>
                  <a:cxn ang="0">
                    <a:pos x="1" y="94"/>
                  </a:cxn>
                  <a:cxn ang="0">
                    <a:pos x="1" y="90"/>
                  </a:cxn>
                  <a:cxn ang="0">
                    <a:pos x="280" y="0"/>
                  </a:cxn>
                  <a:cxn ang="0">
                    <a:pos x="295" y="0"/>
                  </a:cxn>
                </a:cxnLst>
                <a:rect l="0" t="0" r="r" b="b"/>
                <a:pathLst>
                  <a:path w="295" h="96">
                    <a:moveTo>
                      <a:pt x="295" y="0"/>
                    </a:moveTo>
                    <a:lnTo>
                      <a:pt x="0" y="96"/>
                    </a:lnTo>
                    <a:lnTo>
                      <a:pt x="1" y="94"/>
                    </a:lnTo>
                    <a:lnTo>
                      <a:pt x="1" y="90"/>
                    </a:lnTo>
                    <a:lnTo>
                      <a:pt x="280" y="0"/>
                    </a:lnTo>
                    <a:lnTo>
                      <a:pt x="295" y="0"/>
                    </a:lnTo>
                    <a:close/>
                  </a:path>
                </a:pathLst>
              </a:custGeom>
              <a:solidFill>
                <a:srgbClr val="DD3F30"/>
              </a:solidFill>
              <a:ln w="9525">
                <a:noFill/>
                <a:round/>
                <a:headEnd/>
                <a:tailEnd/>
              </a:ln>
            </p:spPr>
            <p:txBody>
              <a:bodyPr/>
              <a:lstStyle/>
              <a:p>
                <a:endParaRPr lang="pt-BR"/>
              </a:p>
            </p:txBody>
          </p:sp>
          <p:sp>
            <p:nvSpPr>
              <p:cNvPr id="357196" name="Freeform 844"/>
              <p:cNvSpPr>
                <a:spLocks/>
              </p:cNvSpPr>
              <p:nvPr/>
            </p:nvSpPr>
            <p:spPr bwMode="auto">
              <a:xfrm>
                <a:off x="1820" y="2502"/>
                <a:ext cx="286" cy="94"/>
              </a:xfrm>
              <a:custGeom>
                <a:avLst/>
                <a:gdLst/>
                <a:ahLst/>
                <a:cxnLst>
                  <a:cxn ang="0">
                    <a:pos x="286" y="0"/>
                  </a:cxn>
                  <a:cxn ang="0">
                    <a:pos x="0" y="94"/>
                  </a:cxn>
                  <a:cxn ang="0">
                    <a:pos x="0" y="90"/>
                  </a:cxn>
                  <a:cxn ang="0">
                    <a:pos x="2" y="86"/>
                  </a:cxn>
                  <a:cxn ang="0">
                    <a:pos x="271" y="0"/>
                  </a:cxn>
                  <a:cxn ang="0">
                    <a:pos x="286" y="0"/>
                  </a:cxn>
                </a:cxnLst>
                <a:rect l="0" t="0" r="r" b="b"/>
                <a:pathLst>
                  <a:path w="286" h="94">
                    <a:moveTo>
                      <a:pt x="286" y="0"/>
                    </a:moveTo>
                    <a:lnTo>
                      <a:pt x="0" y="94"/>
                    </a:lnTo>
                    <a:lnTo>
                      <a:pt x="0" y="90"/>
                    </a:lnTo>
                    <a:lnTo>
                      <a:pt x="2" y="86"/>
                    </a:lnTo>
                    <a:lnTo>
                      <a:pt x="271" y="0"/>
                    </a:lnTo>
                    <a:lnTo>
                      <a:pt x="286" y="0"/>
                    </a:lnTo>
                    <a:close/>
                  </a:path>
                </a:pathLst>
              </a:custGeom>
              <a:solidFill>
                <a:srgbClr val="DD3F30"/>
              </a:solidFill>
              <a:ln w="9525">
                <a:noFill/>
                <a:round/>
                <a:headEnd/>
                <a:tailEnd/>
              </a:ln>
            </p:spPr>
            <p:txBody>
              <a:bodyPr/>
              <a:lstStyle/>
              <a:p>
                <a:endParaRPr lang="pt-BR"/>
              </a:p>
            </p:txBody>
          </p:sp>
          <p:sp>
            <p:nvSpPr>
              <p:cNvPr id="357197" name="Freeform 845"/>
              <p:cNvSpPr>
                <a:spLocks/>
              </p:cNvSpPr>
              <p:nvPr/>
            </p:nvSpPr>
            <p:spPr bwMode="auto">
              <a:xfrm>
                <a:off x="1820" y="2502"/>
                <a:ext cx="279" cy="90"/>
              </a:xfrm>
              <a:custGeom>
                <a:avLst/>
                <a:gdLst/>
                <a:ahLst/>
                <a:cxnLst>
                  <a:cxn ang="0">
                    <a:pos x="279" y="0"/>
                  </a:cxn>
                  <a:cxn ang="0">
                    <a:pos x="0" y="90"/>
                  </a:cxn>
                  <a:cxn ang="0">
                    <a:pos x="2" y="86"/>
                  </a:cxn>
                  <a:cxn ang="0">
                    <a:pos x="4" y="84"/>
                  </a:cxn>
                  <a:cxn ang="0">
                    <a:pos x="263" y="0"/>
                  </a:cxn>
                  <a:cxn ang="0">
                    <a:pos x="279" y="0"/>
                  </a:cxn>
                </a:cxnLst>
                <a:rect l="0" t="0" r="r" b="b"/>
                <a:pathLst>
                  <a:path w="279" h="90">
                    <a:moveTo>
                      <a:pt x="279" y="0"/>
                    </a:moveTo>
                    <a:lnTo>
                      <a:pt x="0" y="90"/>
                    </a:lnTo>
                    <a:lnTo>
                      <a:pt x="2" y="86"/>
                    </a:lnTo>
                    <a:lnTo>
                      <a:pt x="4" y="84"/>
                    </a:lnTo>
                    <a:lnTo>
                      <a:pt x="263" y="0"/>
                    </a:lnTo>
                    <a:lnTo>
                      <a:pt x="279" y="0"/>
                    </a:lnTo>
                    <a:close/>
                  </a:path>
                </a:pathLst>
              </a:custGeom>
              <a:solidFill>
                <a:srgbClr val="DD3E30"/>
              </a:solidFill>
              <a:ln w="9525">
                <a:noFill/>
                <a:round/>
                <a:headEnd/>
                <a:tailEnd/>
              </a:ln>
            </p:spPr>
            <p:txBody>
              <a:bodyPr/>
              <a:lstStyle/>
              <a:p>
                <a:endParaRPr lang="pt-BR"/>
              </a:p>
            </p:txBody>
          </p:sp>
          <p:sp>
            <p:nvSpPr>
              <p:cNvPr id="357198" name="Freeform 846"/>
              <p:cNvSpPr>
                <a:spLocks/>
              </p:cNvSpPr>
              <p:nvPr/>
            </p:nvSpPr>
            <p:spPr bwMode="auto">
              <a:xfrm>
                <a:off x="1822" y="2502"/>
                <a:ext cx="269" cy="86"/>
              </a:xfrm>
              <a:custGeom>
                <a:avLst/>
                <a:gdLst/>
                <a:ahLst/>
                <a:cxnLst>
                  <a:cxn ang="0">
                    <a:pos x="269" y="0"/>
                  </a:cxn>
                  <a:cxn ang="0">
                    <a:pos x="0" y="86"/>
                  </a:cxn>
                  <a:cxn ang="0">
                    <a:pos x="2" y="84"/>
                  </a:cxn>
                  <a:cxn ang="0">
                    <a:pos x="4" y="81"/>
                  </a:cxn>
                  <a:cxn ang="0">
                    <a:pos x="252" y="0"/>
                  </a:cxn>
                  <a:cxn ang="0">
                    <a:pos x="269" y="0"/>
                  </a:cxn>
                </a:cxnLst>
                <a:rect l="0" t="0" r="r" b="b"/>
                <a:pathLst>
                  <a:path w="269" h="86">
                    <a:moveTo>
                      <a:pt x="269" y="0"/>
                    </a:moveTo>
                    <a:lnTo>
                      <a:pt x="0" y="86"/>
                    </a:lnTo>
                    <a:lnTo>
                      <a:pt x="2" y="84"/>
                    </a:lnTo>
                    <a:lnTo>
                      <a:pt x="4" y="81"/>
                    </a:lnTo>
                    <a:lnTo>
                      <a:pt x="252" y="0"/>
                    </a:lnTo>
                    <a:lnTo>
                      <a:pt x="269" y="0"/>
                    </a:lnTo>
                    <a:close/>
                  </a:path>
                </a:pathLst>
              </a:custGeom>
              <a:solidFill>
                <a:srgbClr val="DD3E30"/>
              </a:solidFill>
              <a:ln w="9525">
                <a:noFill/>
                <a:round/>
                <a:headEnd/>
                <a:tailEnd/>
              </a:ln>
            </p:spPr>
            <p:txBody>
              <a:bodyPr/>
              <a:lstStyle/>
              <a:p>
                <a:endParaRPr lang="pt-BR"/>
              </a:p>
            </p:txBody>
          </p:sp>
          <p:sp>
            <p:nvSpPr>
              <p:cNvPr id="357199" name="Freeform 847"/>
              <p:cNvSpPr>
                <a:spLocks/>
              </p:cNvSpPr>
              <p:nvPr/>
            </p:nvSpPr>
            <p:spPr bwMode="auto">
              <a:xfrm>
                <a:off x="1824" y="2502"/>
                <a:ext cx="259" cy="84"/>
              </a:xfrm>
              <a:custGeom>
                <a:avLst/>
                <a:gdLst/>
                <a:ahLst/>
                <a:cxnLst>
                  <a:cxn ang="0">
                    <a:pos x="259" y="0"/>
                  </a:cxn>
                  <a:cxn ang="0">
                    <a:pos x="0" y="84"/>
                  </a:cxn>
                  <a:cxn ang="0">
                    <a:pos x="2" y="81"/>
                  </a:cxn>
                  <a:cxn ang="0">
                    <a:pos x="4" y="79"/>
                  </a:cxn>
                  <a:cxn ang="0">
                    <a:pos x="242" y="0"/>
                  </a:cxn>
                  <a:cxn ang="0">
                    <a:pos x="259" y="0"/>
                  </a:cxn>
                </a:cxnLst>
                <a:rect l="0" t="0" r="r" b="b"/>
                <a:pathLst>
                  <a:path w="259" h="84">
                    <a:moveTo>
                      <a:pt x="259" y="0"/>
                    </a:moveTo>
                    <a:lnTo>
                      <a:pt x="0" y="84"/>
                    </a:lnTo>
                    <a:lnTo>
                      <a:pt x="2" y="81"/>
                    </a:lnTo>
                    <a:lnTo>
                      <a:pt x="4" y="79"/>
                    </a:lnTo>
                    <a:lnTo>
                      <a:pt x="242" y="0"/>
                    </a:lnTo>
                    <a:lnTo>
                      <a:pt x="259" y="0"/>
                    </a:lnTo>
                    <a:close/>
                  </a:path>
                </a:pathLst>
              </a:custGeom>
              <a:solidFill>
                <a:srgbClr val="DD3D30"/>
              </a:solidFill>
              <a:ln w="9525">
                <a:noFill/>
                <a:round/>
                <a:headEnd/>
                <a:tailEnd/>
              </a:ln>
            </p:spPr>
            <p:txBody>
              <a:bodyPr/>
              <a:lstStyle/>
              <a:p>
                <a:endParaRPr lang="pt-BR"/>
              </a:p>
            </p:txBody>
          </p:sp>
          <p:sp>
            <p:nvSpPr>
              <p:cNvPr id="357200" name="Freeform 848"/>
              <p:cNvSpPr>
                <a:spLocks/>
              </p:cNvSpPr>
              <p:nvPr/>
            </p:nvSpPr>
            <p:spPr bwMode="auto">
              <a:xfrm>
                <a:off x="1826" y="2502"/>
                <a:ext cx="248" cy="81"/>
              </a:xfrm>
              <a:custGeom>
                <a:avLst/>
                <a:gdLst/>
                <a:ahLst/>
                <a:cxnLst>
                  <a:cxn ang="0">
                    <a:pos x="248" y="0"/>
                  </a:cxn>
                  <a:cxn ang="0">
                    <a:pos x="0" y="81"/>
                  </a:cxn>
                  <a:cxn ang="0">
                    <a:pos x="2" y="77"/>
                  </a:cxn>
                  <a:cxn ang="0">
                    <a:pos x="4" y="75"/>
                  </a:cxn>
                  <a:cxn ang="0">
                    <a:pos x="232" y="0"/>
                  </a:cxn>
                  <a:cxn ang="0">
                    <a:pos x="248" y="0"/>
                  </a:cxn>
                </a:cxnLst>
                <a:rect l="0" t="0" r="r" b="b"/>
                <a:pathLst>
                  <a:path w="248" h="81">
                    <a:moveTo>
                      <a:pt x="248" y="0"/>
                    </a:moveTo>
                    <a:lnTo>
                      <a:pt x="0" y="81"/>
                    </a:lnTo>
                    <a:lnTo>
                      <a:pt x="2" y="77"/>
                    </a:lnTo>
                    <a:lnTo>
                      <a:pt x="4" y="75"/>
                    </a:lnTo>
                    <a:lnTo>
                      <a:pt x="232" y="0"/>
                    </a:lnTo>
                    <a:lnTo>
                      <a:pt x="248" y="0"/>
                    </a:lnTo>
                    <a:close/>
                  </a:path>
                </a:pathLst>
              </a:custGeom>
              <a:solidFill>
                <a:srgbClr val="DD3D30"/>
              </a:solidFill>
              <a:ln w="9525">
                <a:noFill/>
                <a:round/>
                <a:headEnd/>
                <a:tailEnd/>
              </a:ln>
            </p:spPr>
            <p:txBody>
              <a:bodyPr/>
              <a:lstStyle/>
              <a:p>
                <a:endParaRPr lang="pt-BR"/>
              </a:p>
            </p:txBody>
          </p:sp>
          <p:sp>
            <p:nvSpPr>
              <p:cNvPr id="357201" name="Freeform 849"/>
              <p:cNvSpPr>
                <a:spLocks/>
              </p:cNvSpPr>
              <p:nvPr/>
            </p:nvSpPr>
            <p:spPr bwMode="auto">
              <a:xfrm>
                <a:off x="1828" y="2502"/>
                <a:ext cx="238" cy="79"/>
              </a:xfrm>
              <a:custGeom>
                <a:avLst/>
                <a:gdLst/>
                <a:ahLst/>
                <a:cxnLst>
                  <a:cxn ang="0">
                    <a:pos x="238" y="0"/>
                  </a:cxn>
                  <a:cxn ang="0">
                    <a:pos x="0" y="79"/>
                  </a:cxn>
                  <a:cxn ang="0">
                    <a:pos x="2" y="75"/>
                  </a:cxn>
                  <a:cxn ang="0">
                    <a:pos x="2" y="71"/>
                  </a:cxn>
                  <a:cxn ang="0">
                    <a:pos x="223" y="0"/>
                  </a:cxn>
                  <a:cxn ang="0">
                    <a:pos x="238" y="0"/>
                  </a:cxn>
                </a:cxnLst>
                <a:rect l="0" t="0" r="r" b="b"/>
                <a:pathLst>
                  <a:path w="238" h="79">
                    <a:moveTo>
                      <a:pt x="238" y="0"/>
                    </a:moveTo>
                    <a:lnTo>
                      <a:pt x="0" y="79"/>
                    </a:lnTo>
                    <a:lnTo>
                      <a:pt x="2" y="75"/>
                    </a:lnTo>
                    <a:lnTo>
                      <a:pt x="2" y="71"/>
                    </a:lnTo>
                    <a:lnTo>
                      <a:pt x="223" y="0"/>
                    </a:lnTo>
                    <a:lnTo>
                      <a:pt x="238" y="0"/>
                    </a:lnTo>
                    <a:close/>
                  </a:path>
                </a:pathLst>
              </a:custGeom>
              <a:solidFill>
                <a:srgbClr val="DD3D30"/>
              </a:solidFill>
              <a:ln w="9525">
                <a:noFill/>
                <a:round/>
                <a:headEnd/>
                <a:tailEnd/>
              </a:ln>
            </p:spPr>
            <p:txBody>
              <a:bodyPr/>
              <a:lstStyle/>
              <a:p>
                <a:endParaRPr lang="pt-BR"/>
              </a:p>
            </p:txBody>
          </p:sp>
          <p:sp>
            <p:nvSpPr>
              <p:cNvPr id="357202" name="Freeform 850"/>
              <p:cNvSpPr>
                <a:spLocks/>
              </p:cNvSpPr>
              <p:nvPr/>
            </p:nvSpPr>
            <p:spPr bwMode="auto">
              <a:xfrm>
                <a:off x="1830" y="2502"/>
                <a:ext cx="228" cy="75"/>
              </a:xfrm>
              <a:custGeom>
                <a:avLst/>
                <a:gdLst/>
                <a:ahLst/>
                <a:cxnLst>
                  <a:cxn ang="0">
                    <a:pos x="228" y="0"/>
                  </a:cxn>
                  <a:cxn ang="0">
                    <a:pos x="0" y="75"/>
                  </a:cxn>
                  <a:cxn ang="0">
                    <a:pos x="0" y="71"/>
                  </a:cxn>
                  <a:cxn ang="0">
                    <a:pos x="2" y="69"/>
                  </a:cxn>
                  <a:cxn ang="0">
                    <a:pos x="213" y="0"/>
                  </a:cxn>
                  <a:cxn ang="0">
                    <a:pos x="228" y="0"/>
                  </a:cxn>
                </a:cxnLst>
                <a:rect l="0" t="0" r="r" b="b"/>
                <a:pathLst>
                  <a:path w="228" h="75">
                    <a:moveTo>
                      <a:pt x="228" y="0"/>
                    </a:moveTo>
                    <a:lnTo>
                      <a:pt x="0" y="75"/>
                    </a:lnTo>
                    <a:lnTo>
                      <a:pt x="0" y="71"/>
                    </a:lnTo>
                    <a:lnTo>
                      <a:pt x="2" y="69"/>
                    </a:lnTo>
                    <a:lnTo>
                      <a:pt x="213" y="0"/>
                    </a:lnTo>
                    <a:lnTo>
                      <a:pt x="228" y="0"/>
                    </a:lnTo>
                    <a:close/>
                  </a:path>
                </a:pathLst>
              </a:custGeom>
              <a:solidFill>
                <a:srgbClr val="DD3D30"/>
              </a:solidFill>
              <a:ln w="9525">
                <a:noFill/>
                <a:round/>
                <a:headEnd/>
                <a:tailEnd/>
              </a:ln>
            </p:spPr>
            <p:txBody>
              <a:bodyPr/>
              <a:lstStyle/>
              <a:p>
                <a:endParaRPr lang="pt-BR"/>
              </a:p>
            </p:txBody>
          </p:sp>
          <p:sp>
            <p:nvSpPr>
              <p:cNvPr id="357203" name="Freeform 851"/>
              <p:cNvSpPr>
                <a:spLocks/>
              </p:cNvSpPr>
              <p:nvPr/>
            </p:nvSpPr>
            <p:spPr bwMode="auto">
              <a:xfrm>
                <a:off x="1830" y="2502"/>
                <a:ext cx="221" cy="71"/>
              </a:xfrm>
              <a:custGeom>
                <a:avLst/>
                <a:gdLst/>
                <a:ahLst/>
                <a:cxnLst>
                  <a:cxn ang="0">
                    <a:pos x="221" y="0"/>
                  </a:cxn>
                  <a:cxn ang="0">
                    <a:pos x="0" y="71"/>
                  </a:cxn>
                  <a:cxn ang="0">
                    <a:pos x="2" y="69"/>
                  </a:cxn>
                  <a:cxn ang="0">
                    <a:pos x="4" y="65"/>
                  </a:cxn>
                  <a:cxn ang="0">
                    <a:pos x="205" y="0"/>
                  </a:cxn>
                  <a:cxn ang="0">
                    <a:pos x="221" y="0"/>
                  </a:cxn>
                </a:cxnLst>
                <a:rect l="0" t="0" r="r" b="b"/>
                <a:pathLst>
                  <a:path w="221" h="71">
                    <a:moveTo>
                      <a:pt x="221" y="0"/>
                    </a:moveTo>
                    <a:lnTo>
                      <a:pt x="0" y="71"/>
                    </a:lnTo>
                    <a:lnTo>
                      <a:pt x="2" y="69"/>
                    </a:lnTo>
                    <a:lnTo>
                      <a:pt x="4" y="65"/>
                    </a:lnTo>
                    <a:lnTo>
                      <a:pt x="205" y="0"/>
                    </a:lnTo>
                    <a:lnTo>
                      <a:pt x="221" y="0"/>
                    </a:lnTo>
                    <a:close/>
                  </a:path>
                </a:pathLst>
              </a:custGeom>
              <a:solidFill>
                <a:srgbClr val="DD3C30"/>
              </a:solidFill>
              <a:ln w="9525">
                <a:noFill/>
                <a:round/>
                <a:headEnd/>
                <a:tailEnd/>
              </a:ln>
            </p:spPr>
            <p:txBody>
              <a:bodyPr/>
              <a:lstStyle/>
              <a:p>
                <a:endParaRPr lang="pt-BR"/>
              </a:p>
            </p:txBody>
          </p:sp>
          <p:sp>
            <p:nvSpPr>
              <p:cNvPr id="357204" name="Freeform 852"/>
              <p:cNvSpPr>
                <a:spLocks/>
              </p:cNvSpPr>
              <p:nvPr/>
            </p:nvSpPr>
            <p:spPr bwMode="auto">
              <a:xfrm>
                <a:off x="1832" y="2502"/>
                <a:ext cx="211" cy="69"/>
              </a:xfrm>
              <a:custGeom>
                <a:avLst/>
                <a:gdLst/>
                <a:ahLst/>
                <a:cxnLst>
                  <a:cxn ang="0">
                    <a:pos x="211" y="0"/>
                  </a:cxn>
                  <a:cxn ang="0">
                    <a:pos x="0" y="69"/>
                  </a:cxn>
                  <a:cxn ang="0">
                    <a:pos x="2" y="65"/>
                  </a:cxn>
                  <a:cxn ang="0">
                    <a:pos x="4" y="61"/>
                  </a:cxn>
                  <a:cxn ang="0">
                    <a:pos x="196" y="0"/>
                  </a:cxn>
                  <a:cxn ang="0">
                    <a:pos x="211" y="0"/>
                  </a:cxn>
                </a:cxnLst>
                <a:rect l="0" t="0" r="r" b="b"/>
                <a:pathLst>
                  <a:path w="211" h="69">
                    <a:moveTo>
                      <a:pt x="211" y="0"/>
                    </a:moveTo>
                    <a:lnTo>
                      <a:pt x="0" y="69"/>
                    </a:lnTo>
                    <a:lnTo>
                      <a:pt x="2" y="65"/>
                    </a:lnTo>
                    <a:lnTo>
                      <a:pt x="4" y="61"/>
                    </a:lnTo>
                    <a:lnTo>
                      <a:pt x="196" y="0"/>
                    </a:lnTo>
                    <a:lnTo>
                      <a:pt x="211" y="0"/>
                    </a:lnTo>
                    <a:close/>
                  </a:path>
                </a:pathLst>
              </a:custGeom>
              <a:solidFill>
                <a:srgbClr val="DD3C30"/>
              </a:solidFill>
              <a:ln w="9525">
                <a:noFill/>
                <a:round/>
                <a:headEnd/>
                <a:tailEnd/>
              </a:ln>
            </p:spPr>
            <p:txBody>
              <a:bodyPr/>
              <a:lstStyle/>
              <a:p>
                <a:endParaRPr lang="pt-BR"/>
              </a:p>
            </p:txBody>
          </p:sp>
          <p:sp>
            <p:nvSpPr>
              <p:cNvPr id="357205" name="Freeform 853"/>
              <p:cNvSpPr>
                <a:spLocks/>
              </p:cNvSpPr>
              <p:nvPr/>
            </p:nvSpPr>
            <p:spPr bwMode="auto">
              <a:xfrm>
                <a:off x="1834" y="2502"/>
                <a:ext cx="201" cy="65"/>
              </a:xfrm>
              <a:custGeom>
                <a:avLst/>
                <a:gdLst/>
                <a:ahLst/>
                <a:cxnLst>
                  <a:cxn ang="0">
                    <a:pos x="201" y="0"/>
                  </a:cxn>
                  <a:cxn ang="0">
                    <a:pos x="0" y="65"/>
                  </a:cxn>
                  <a:cxn ang="0">
                    <a:pos x="2" y="61"/>
                  </a:cxn>
                  <a:cxn ang="0">
                    <a:pos x="4" y="59"/>
                  </a:cxn>
                  <a:cxn ang="0">
                    <a:pos x="186" y="0"/>
                  </a:cxn>
                  <a:cxn ang="0">
                    <a:pos x="201" y="0"/>
                  </a:cxn>
                </a:cxnLst>
                <a:rect l="0" t="0" r="r" b="b"/>
                <a:pathLst>
                  <a:path w="201" h="65">
                    <a:moveTo>
                      <a:pt x="201" y="0"/>
                    </a:moveTo>
                    <a:lnTo>
                      <a:pt x="0" y="65"/>
                    </a:lnTo>
                    <a:lnTo>
                      <a:pt x="2" y="61"/>
                    </a:lnTo>
                    <a:lnTo>
                      <a:pt x="4" y="59"/>
                    </a:lnTo>
                    <a:lnTo>
                      <a:pt x="186" y="0"/>
                    </a:lnTo>
                    <a:lnTo>
                      <a:pt x="201" y="0"/>
                    </a:lnTo>
                    <a:close/>
                  </a:path>
                </a:pathLst>
              </a:custGeom>
              <a:solidFill>
                <a:srgbClr val="DD3C30"/>
              </a:solidFill>
              <a:ln w="9525">
                <a:noFill/>
                <a:round/>
                <a:headEnd/>
                <a:tailEnd/>
              </a:ln>
            </p:spPr>
            <p:txBody>
              <a:bodyPr/>
              <a:lstStyle/>
              <a:p>
                <a:endParaRPr lang="pt-BR"/>
              </a:p>
            </p:txBody>
          </p:sp>
          <p:sp>
            <p:nvSpPr>
              <p:cNvPr id="357206" name="Freeform 854"/>
              <p:cNvSpPr>
                <a:spLocks/>
              </p:cNvSpPr>
              <p:nvPr/>
            </p:nvSpPr>
            <p:spPr bwMode="auto">
              <a:xfrm>
                <a:off x="1836" y="2502"/>
                <a:ext cx="192" cy="61"/>
              </a:xfrm>
              <a:custGeom>
                <a:avLst/>
                <a:gdLst/>
                <a:ahLst/>
                <a:cxnLst>
                  <a:cxn ang="0">
                    <a:pos x="192" y="0"/>
                  </a:cxn>
                  <a:cxn ang="0">
                    <a:pos x="0" y="61"/>
                  </a:cxn>
                  <a:cxn ang="0">
                    <a:pos x="2" y="59"/>
                  </a:cxn>
                  <a:cxn ang="0">
                    <a:pos x="4" y="56"/>
                  </a:cxn>
                  <a:cxn ang="0">
                    <a:pos x="176" y="0"/>
                  </a:cxn>
                  <a:cxn ang="0">
                    <a:pos x="192" y="0"/>
                  </a:cxn>
                </a:cxnLst>
                <a:rect l="0" t="0" r="r" b="b"/>
                <a:pathLst>
                  <a:path w="192" h="61">
                    <a:moveTo>
                      <a:pt x="192" y="0"/>
                    </a:moveTo>
                    <a:lnTo>
                      <a:pt x="0" y="61"/>
                    </a:lnTo>
                    <a:lnTo>
                      <a:pt x="2" y="59"/>
                    </a:lnTo>
                    <a:lnTo>
                      <a:pt x="4" y="56"/>
                    </a:lnTo>
                    <a:lnTo>
                      <a:pt x="176" y="0"/>
                    </a:lnTo>
                    <a:lnTo>
                      <a:pt x="192" y="0"/>
                    </a:lnTo>
                    <a:close/>
                  </a:path>
                </a:pathLst>
              </a:custGeom>
              <a:solidFill>
                <a:srgbClr val="DD3C30"/>
              </a:solidFill>
              <a:ln w="9525">
                <a:noFill/>
                <a:round/>
                <a:headEnd/>
                <a:tailEnd/>
              </a:ln>
            </p:spPr>
            <p:txBody>
              <a:bodyPr/>
              <a:lstStyle/>
              <a:p>
                <a:endParaRPr lang="pt-BR"/>
              </a:p>
            </p:txBody>
          </p:sp>
          <p:sp>
            <p:nvSpPr>
              <p:cNvPr id="357207" name="Freeform 855"/>
              <p:cNvSpPr>
                <a:spLocks/>
              </p:cNvSpPr>
              <p:nvPr/>
            </p:nvSpPr>
            <p:spPr bwMode="auto">
              <a:xfrm>
                <a:off x="1838" y="2502"/>
                <a:ext cx="182" cy="59"/>
              </a:xfrm>
              <a:custGeom>
                <a:avLst/>
                <a:gdLst/>
                <a:ahLst/>
                <a:cxnLst>
                  <a:cxn ang="0">
                    <a:pos x="182" y="0"/>
                  </a:cxn>
                  <a:cxn ang="0">
                    <a:pos x="0" y="59"/>
                  </a:cxn>
                  <a:cxn ang="0">
                    <a:pos x="2" y="56"/>
                  </a:cxn>
                  <a:cxn ang="0">
                    <a:pos x="4" y="52"/>
                  </a:cxn>
                  <a:cxn ang="0">
                    <a:pos x="165" y="0"/>
                  </a:cxn>
                  <a:cxn ang="0">
                    <a:pos x="182" y="0"/>
                  </a:cxn>
                </a:cxnLst>
                <a:rect l="0" t="0" r="r" b="b"/>
                <a:pathLst>
                  <a:path w="182" h="59">
                    <a:moveTo>
                      <a:pt x="182" y="0"/>
                    </a:moveTo>
                    <a:lnTo>
                      <a:pt x="0" y="59"/>
                    </a:lnTo>
                    <a:lnTo>
                      <a:pt x="2" y="56"/>
                    </a:lnTo>
                    <a:lnTo>
                      <a:pt x="4" y="52"/>
                    </a:lnTo>
                    <a:lnTo>
                      <a:pt x="165" y="0"/>
                    </a:lnTo>
                    <a:lnTo>
                      <a:pt x="182" y="0"/>
                    </a:lnTo>
                    <a:close/>
                  </a:path>
                </a:pathLst>
              </a:custGeom>
              <a:solidFill>
                <a:srgbClr val="DD3B31"/>
              </a:solidFill>
              <a:ln w="9525">
                <a:noFill/>
                <a:round/>
                <a:headEnd/>
                <a:tailEnd/>
              </a:ln>
            </p:spPr>
            <p:txBody>
              <a:bodyPr/>
              <a:lstStyle/>
              <a:p>
                <a:endParaRPr lang="pt-BR"/>
              </a:p>
            </p:txBody>
          </p:sp>
          <p:sp>
            <p:nvSpPr>
              <p:cNvPr id="357208" name="Freeform 856"/>
              <p:cNvSpPr>
                <a:spLocks/>
              </p:cNvSpPr>
              <p:nvPr/>
            </p:nvSpPr>
            <p:spPr bwMode="auto">
              <a:xfrm>
                <a:off x="1840" y="2502"/>
                <a:ext cx="172" cy="56"/>
              </a:xfrm>
              <a:custGeom>
                <a:avLst/>
                <a:gdLst/>
                <a:ahLst/>
                <a:cxnLst>
                  <a:cxn ang="0">
                    <a:pos x="172" y="0"/>
                  </a:cxn>
                  <a:cxn ang="0">
                    <a:pos x="0" y="56"/>
                  </a:cxn>
                  <a:cxn ang="0">
                    <a:pos x="2" y="52"/>
                  </a:cxn>
                  <a:cxn ang="0">
                    <a:pos x="3" y="50"/>
                  </a:cxn>
                  <a:cxn ang="0">
                    <a:pos x="155" y="0"/>
                  </a:cxn>
                  <a:cxn ang="0">
                    <a:pos x="172" y="0"/>
                  </a:cxn>
                </a:cxnLst>
                <a:rect l="0" t="0" r="r" b="b"/>
                <a:pathLst>
                  <a:path w="172" h="56">
                    <a:moveTo>
                      <a:pt x="172" y="0"/>
                    </a:moveTo>
                    <a:lnTo>
                      <a:pt x="0" y="56"/>
                    </a:lnTo>
                    <a:lnTo>
                      <a:pt x="2" y="52"/>
                    </a:lnTo>
                    <a:lnTo>
                      <a:pt x="3" y="50"/>
                    </a:lnTo>
                    <a:lnTo>
                      <a:pt x="155" y="0"/>
                    </a:lnTo>
                    <a:lnTo>
                      <a:pt x="172" y="0"/>
                    </a:lnTo>
                    <a:close/>
                  </a:path>
                </a:pathLst>
              </a:custGeom>
              <a:solidFill>
                <a:srgbClr val="DD3B31"/>
              </a:solidFill>
              <a:ln w="9525">
                <a:noFill/>
                <a:round/>
                <a:headEnd/>
                <a:tailEnd/>
              </a:ln>
            </p:spPr>
            <p:txBody>
              <a:bodyPr/>
              <a:lstStyle/>
              <a:p>
                <a:endParaRPr lang="pt-BR"/>
              </a:p>
            </p:txBody>
          </p:sp>
          <p:sp>
            <p:nvSpPr>
              <p:cNvPr id="357209" name="Freeform 857"/>
              <p:cNvSpPr>
                <a:spLocks/>
              </p:cNvSpPr>
              <p:nvPr/>
            </p:nvSpPr>
            <p:spPr bwMode="auto">
              <a:xfrm>
                <a:off x="1842" y="2502"/>
                <a:ext cx="161" cy="52"/>
              </a:xfrm>
              <a:custGeom>
                <a:avLst/>
                <a:gdLst/>
                <a:ahLst/>
                <a:cxnLst>
                  <a:cxn ang="0">
                    <a:pos x="161" y="0"/>
                  </a:cxn>
                  <a:cxn ang="0">
                    <a:pos x="0" y="52"/>
                  </a:cxn>
                  <a:cxn ang="0">
                    <a:pos x="1" y="50"/>
                  </a:cxn>
                  <a:cxn ang="0">
                    <a:pos x="3" y="46"/>
                  </a:cxn>
                  <a:cxn ang="0">
                    <a:pos x="145" y="0"/>
                  </a:cxn>
                  <a:cxn ang="0">
                    <a:pos x="161" y="0"/>
                  </a:cxn>
                </a:cxnLst>
                <a:rect l="0" t="0" r="r" b="b"/>
                <a:pathLst>
                  <a:path w="161" h="52">
                    <a:moveTo>
                      <a:pt x="161" y="0"/>
                    </a:moveTo>
                    <a:lnTo>
                      <a:pt x="0" y="52"/>
                    </a:lnTo>
                    <a:lnTo>
                      <a:pt x="1" y="50"/>
                    </a:lnTo>
                    <a:lnTo>
                      <a:pt x="3" y="46"/>
                    </a:lnTo>
                    <a:lnTo>
                      <a:pt x="145" y="0"/>
                    </a:lnTo>
                    <a:lnTo>
                      <a:pt x="161" y="0"/>
                    </a:lnTo>
                    <a:close/>
                  </a:path>
                </a:pathLst>
              </a:custGeom>
              <a:solidFill>
                <a:srgbClr val="DD3B31"/>
              </a:solidFill>
              <a:ln w="9525">
                <a:noFill/>
                <a:round/>
                <a:headEnd/>
                <a:tailEnd/>
              </a:ln>
            </p:spPr>
            <p:txBody>
              <a:bodyPr/>
              <a:lstStyle/>
              <a:p>
                <a:endParaRPr lang="pt-BR"/>
              </a:p>
            </p:txBody>
          </p:sp>
          <p:sp>
            <p:nvSpPr>
              <p:cNvPr id="357210" name="Freeform 858"/>
              <p:cNvSpPr>
                <a:spLocks/>
              </p:cNvSpPr>
              <p:nvPr/>
            </p:nvSpPr>
            <p:spPr bwMode="auto">
              <a:xfrm>
                <a:off x="1843" y="2502"/>
                <a:ext cx="152" cy="50"/>
              </a:xfrm>
              <a:custGeom>
                <a:avLst/>
                <a:gdLst/>
                <a:ahLst/>
                <a:cxnLst>
                  <a:cxn ang="0">
                    <a:pos x="152" y="0"/>
                  </a:cxn>
                  <a:cxn ang="0">
                    <a:pos x="0" y="50"/>
                  </a:cxn>
                  <a:cxn ang="0">
                    <a:pos x="2" y="46"/>
                  </a:cxn>
                  <a:cxn ang="0">
                    <a:pos x="4" y="42"/>
                  </a:cxn>
                  <a:cxn ang="0">
                    <a:pos x="137" y="0"/>
                  </a:cxn>
                  <a:cxn ang="0">
                    <a:pos x="152" y="0"/>
                  </a:cxn>
                </a:cxnLst>
                <a:rect l="0" t="0" r="r" b="b"/>
                <a:pathLst>
                  <a:path w="152" h="50">
                    <a:moveTo>
                      <a:pt x="152" y="0"/>
                    </a:moveTo>
                    <a:lnTo>
                      <a:pt x="0" y="50"/>
                    </a:lnTo>
                    <a:lnTo>
                      <a:pt x="2" y="46"/>
                    </a:lnTo>
                    <a:lnTo>
                      <a:pt x="4" y="42"/>
                    </a:lnTo>
                    <a:lnTo>
                      <a:pt x="137" y="0"/>
                    </a:lnTo>
                    <a:lnTo>
                      <a:pt x="152" y="0"/>
                    </a:lnTo>
                    <a:close/>
                  </a:path>
                </a:pathLst>
              </a:custGeom>
              <a:solidFill>
                <a:srgbClr val="DD3B31"/>
              </a:solidFill>
              <a:ln w="9525">
                <a:noFill/>
                <a:round/>
                <a:headEnd/>
                <a:tailEnd/>
              </a:ln>
            </p:spPr>
            <p:txBody>
              <a:bodyPr/>
              <a:lstStyle/>
              <a:p>
                <a:endParaRPr lang="pt-BR"/>
              </a:p>
            </p:txBody>
          </p:sp>
          <p:sp>
            <p:nvSpPr>
              <p:cNvPr id="357211" name="Freeform 859"/>
              <p:cNvSpPr>
                <a:spLocks/>
              </p:cNvSpPr>
              <p:nvPr/>
            </p:nvSpPr>
            <p:spPr bwMode="auto">
              <a:xfrm>
                <a:off x="1845" y="2502"/>
                <a:ext cx="142" cy="46"/>
              </a:xfrm>
              <a:custGeom>
                <a:avLst/>
                <a:gdLst/>
                <a:ahLst/>
                <a:cxnLst>
                  <a:cxn ang="0">
                    <a:pos x="142" y="0"/>
                  </a:cxn>
                  <a:cxn ang="0">
                    <a:pos x="0" y="46"/>
                  </a:cxn>
                  <a:cxn ang="0">
                    <a:pos x="2" y="42"/>
                  </a:cxn>
                  <a:cxn ang="0">
                    <a:pos x="4" y="40"/>
                  </a:cxn>
                  <a:cxn ang="0">
                    <a:pos x="127" y="0"/>
                  </a:cxn>
                  <a:cxn ang="0">
                    <a:pos x="142" y="0"/>
                  </a:cxn>
                </a:cxnLst>
                <a:rect l="0" t="0" r="r" b="b"/>
                <a:pathLst>
                  <a:path w="142" h="46">
                    <a:moveTo>
                      <a:pt x="142" y="0"/>
                    </a:moveTo>
                    <a:lnTo>
                      <a:pt x="0" y="46"/>
                    </a:lnTo>
                    <a:lnTo>
                      <a:pt x="2" y="42"/>
                    </a:lnTo>
                    <a:lnTo>
                      <a:pt x="4" y="40"/>
                    </a:lnTo>
                    <a:lnTo>
                      <a:pt x="127" y="0"/>
                    </a:lnTo>
                    <a:lnTo>
                      <a:pt x="142" y="0"/>
                    </a:lnTo>
                    <a:close/>
                  </a:path>
                </a:pathLst>
              </a:custGeom>
              <a:solidFill>
                <a:srgbClr val="DD3B31"/>
              </a:solidFill>
              <a:ln w="9525">
                <a:noFill/>
                <a:round/>
                <a:headEnd/>
                <a:tailEnd/>
              </a:ln>
            </p:spPr>
            <p:txBody>
              <a:bodyPr/>
              <a:lstStyle/>
              <a:p>
                <a:endParaRPr lang="pt-BR"/>
              </a:p>
            </p:txBody>
          </p:sp>
          <p:sp>
            <p:nvSpPr>
              <p:cNvPr id="357212" name="Freeform 860"/>
              <p:cNvSpPr>
                <a:spLocks/>
              </p:cNvSpPr>
              <p:nvPr/>
            </p:nvSpPr>
            <p:spPr bwMode="auto">
              <a:xfrm>
                <a:off x="1847" y="2502"/>
                <a:ext cx="133" cy="42"/>
              </a:xfrm>
              <a:custGeom>
                <a:avLst/>
                <a:gdLst/>
                <a:ahLst/>
                <a:cxnLst>
                  <a:cxn ang="0">
                    <a:pos x="133" y="0"/>
                  </a:cxn>
                  <a:cxn ang="0">
                    <a:pos x="0" y="42"/>
                  </a:cxn>
                  <a:cxn ang="0">
                    <a:pos x="2" y="40"/>
                  </a:cxn>
                  <a:cxn ang="0">
                    <a:pos x="4" y="36"/>
                  </a:cxn>
                  <a:cxn ang="0">
                    <a:pos x="117" y="0"/>
                  </a:cxn>
                  <a:cxn ang="0">
                    <a:pos x="133" y="0"/>
                  </a:cxn>
                </a:cxnLst>
                <a:rect l="0" t="0" r="r" b="b"/>
                <a:pathLst>
                  <a:path w="133" h="42">
                    <a:moveTo>
                      <a:pt x="133" y="0"/>
                    </a:moveTo>
                    <a:lnTo>
                      <a:pt x="0" y="42"/>
                    </a:lnTo>
                    <a:lnTo>
                      <a:pt x="2" y="40"/>
                    </a:lnTo>
                    <a:lnTo>
                      <a:pt x="4" y="36"/>
                    </a:lnTo>
                    <a:lnTo>
                      <a:pt x="117" y="0"/>
                    </a:lnTo>
                    <a:lnTo>
                      <a:pt x="133" y="0"/>
                    </a:lnTo>
                    <a:close/>
                  </a:path>
                </a:pathLst>
              </a:custGeom>
              <a:solidFill>
                <a:srgbClr val="DD3B31"/>
              </a:solidFill>
              <a:ln w="9525">
                <a:noFill/>
                <a:round/>
                <a:headEnd/>
                <a:tailEnd/>
              </a:ln>
            </p:spPr>
            <p:txBody>
              <a:bodyPr/>
              <a:lstStyle/>
              <a:p>
                <a:endParaRPr lang="pt-BR"/>
              </a:p>
            </p:txBody>
          </p:sp>
          <p:sp>
            <p:nvSpPr>
              <p:cNvPr id="357213" name="Freeform 861"/>
              <p:cNvSpPr>
                <a:spLocks/>
              </p:cNvSpPr>
              <p:nvPr/>
            </p:nvSpPr>
            <p:spPr bwMode="auto">
              <a:xfrm>
                <a:off x="1849" y="2502"/>
                <a:ext cx="123" cy="40"/>
              </a:xfrm>
              <a:custGeom>
                <a:avLst/>
                <a:gdLst/>
                <a:ahLst/>
                <a:cxnLst>
                  <a:cxn ang="0">
                    <a:pos x="123" y="0"/>
                  </a:cxn>
                  <a:cxn ang="0">
                    <a:pos x="0" y="40"/>
                  </a:cxn>
                  <a:cxn ang="0">
                    <a:pos x="2" y="36"/>
                  </a:cxn>
                  <a:cxn ang="0">
                    <a:pos x="4" y="33"/>
                  </a:cxn>
                  <a:cxn ang="0">
                    <a:pos x="108" y="0"/>
                  </a:cxn>
                  <a:cxn ang="0">
                    <a:pos x="123" y="0"/>
                  </a:cxn>
                </a:cxnLst>
                <a:rect l="0" t="0" r="r" b="b"/>
                <a:pathLst>
                  <a:path w="123" h="40">
                    <a:moveTo>
                      <a:pt x="123" y="0"/>
                    </a:moveTo>
                    <a:lnTo>
                      <a:pt x="0" y="40"/>
                    </a:lnTo>
                    <a:lnTo>
                      <a:pt x="2" y="36"/>
                    </a:lnTo>
                    <a:lnTo>
                      <a:pt x="4" y="33"/>
                    </a:lnTo>
                    <a:lnTo>
                      <a:pt x="108" y="0"/>
                    </a:lnTo>
                    <a:lnTo>
                      <a:pt x="123" y="0"/>
                    </a:lnTo>
                    <a:close/>
                  </a:path>
                </a:pathLst>
              </a:custGeom>
              <a:solidFill>
                <a:srgbClr val="DD3B31"/>
              </a:solidFill>
              <a:ln w="9525">
                <a:noFill/>
                <a:round/>
                <a:headEnd/>
                <a:tailEnd/>
              </a:ln>
            </p:spPr>
            <p:txBody>
              <a:bodyPr/>
              <a:lstStyle/>
              <a:p>
                <a:endParaRPr lang="pt-BR"/>
              </a:p>
            </p:txBody>
          </p:sp>
          <p:sp>
            <p:nvSpPr>
              <p:cNvPr id="357214" name="Freeform 862"/>
              <p:cNvSpPr>
                <a:spLocks/>
              </p:cNvSpPr>
              <p:nvPr/>
            </p:nvSpPr>
            <p:spPr bwMode="auto">
              <a:xfrm>
                <a:off x="1851" y="2502"/>
                <a:ext cx="113" cy="36"/>
              </a:xfrm>
              <a:custGeom>
                <a:avLst/>
                <a:gdLst/>
                <a:ahLst/>
                <a:cxnLst>
                  <a:cxn ang="0">
                    <a:pos x="113" y="0"/>
                  </a:cxn>
                  <a:cxn ang="0">
                    <a:pos x="0" y="36"/>
                  </a:cxn>
                  <a:cxn ang="0">
                    <a:pos x="2" y="33"/>
                  </a:cxn>
                  <a:cxn ang="0">
                    <a:pos x="6" y="31"/>
                  </a:cxn>
                  <a:cxn ang="0">
                    <a:pos x="98" y="0"/>
                  </a:cxn>
                  <a:cxn ang="0">
                    <a:pos x="113" y="0"/>
                  </a:cxn>
                </a:cxnLst>
                <a:rect l="0" t="0" r="r" b="b"/>
                <a:pathLst>
                  <a:path w="113" h="36">
                    <a:moveTo>
                      <a:pt x="113" y="0"/>
                    </a:moveTo>
                    <a:lnTo>
                      <a:pt x="0" y="36"/>
                    </a:lnTo>
                    <a:lnTo>
                      <a:pt x="2" y="33"/>
                    </a:lnTo>
                    <a:lnTo>
                      <a:pt x="6" y="31"/>
                    </a:lnTo>
                    <a:lnTo>
                      <a:pt x="98" y="0"/>
                    </a:lnTo>
                    <a:lnTo>
                      <a:pt x="113" y="0"/>
                    </a:lnTo>
                    <a:close/>
                  </a:path>
                </a:pathLst>
              </a:custGeom>
              <a:solidFill>
                <a:srgbClr val="DD3B31"/>
              </a:solidFill>
              <a:ln w="9525">
                <a:noFill/>
                <a:round/>
                <a:headEnd/>
                <a:tailEnd/>
              </a:ln>
            </p:spPr>
            <p:txBody>
              <a:bodyPr/>
              <a:lstStyle/>
              <a:p>
                <a:endParaRPr lang="pt-BR"/>
              </a:p>
            </p:txBody>
          </p:sp>
          <p:sp>
            <p:nvSpPr>
              <p:cNvPr id="357215" name="Freeform 863"/>
              <p:cNvSpPr>
                <a:spLocks/>
              </p:cNvSpPr>
              <p:nvPr/>
            </p:nvSpPr>
            <p:spPr bwMode="auto">
              <a:xfrm>
                <a:off x="1853" y="2502"/>
                <a:ext cx="104" cy="33"/>
              </a:xfrm>
              <a:custGeom>
                <a:avLst/>
                <a:gdLst/>
                <a:ahLst/>
                <a:cxnLst>
                  <a:cxn ang="0">
                    <a:pos x="104" y="0"/>
                  </a:cxn>
                  <a:cxn ang="0">
                    <a:pos x="0" y="33"/>
                  </a:cxn>
                  <a:cxn ang="0">
                    <a:pos x="4" y="31"/>
                  </a:cxn>
                  <a:cxn ang="0">
                    <a:pos x="6" y="27"/>
                  </a:cxn>
                  <a:cxn ang="0">
                    <a:pos x="88" y="0"/>
                  </a:cxn>
                  <a:cxn ang="0">
                    <a:pos x="104" y="0"/>
                  </a:cxn>
                </a:cxnLst>
                <a:rect l="0" t="0" r="r" b="b"/>
                <a:pathLst>
                  <a:path w="104" h="33">
                    <a:moveTo>
                      <a:pt x="104" y="0"/>
                    </a:moveTo>
                    <a:lnTo>
                      <a:pt x="0" y="33"/>
                    </a:lnTo>
                    <a:lnTo>
                      <a:pt x="4" y="31"/>
                    </a:lnTo>
                    <a:lnTo>
                      <a:pt x="6" y="27"/>
                    </a:lnTo>
                    <a:lnTo>
                      <a:pt x="88" y="0"/>
                    </a:lnTo>
                    <a:lnTo>
                      <a:pt x="104" y="0"/>
                    </a:lnTo>
                    <a:close/>
                  </a:path>
                </a:pathLst>
              </a:custGeom>
              <a:solidFill>
                <a:srgbClr val="DD3A32"/>
              </a:solidFill>
              <a:ln w="9525">
                <a:noFill/>
                <a:round/>
                <a:headEnd/>
                <a:tailEnd/>
              </a:ln>
            </p:spPr>
            <p:txBody>
              <a:bodyPr/>
              <a:lstStyle/>
              <a:p>
                <a:endParaRPr lang="pt-BR"/>
              </a:p>
            </p:txBody>
          </p:sp>
          <p:sp>
            <p:nvSpPr>
              <p:cNvPr id="357216" name="Freeform 864"/>
              <p:cNvSpPr>
                <a:spLocks/>
              </p:cNvSpPr>
              <p:nvPr/>
            </p:nvSpPr>
            <p:spPr bwMode="auto">
              <a:xfrm>
                <a:off x="1857" y="2502"/>
                <a:ext cx="92" cy="31"/>
              </a:xfrm>
              <a:custGeom>
                <a:avLst/>
                <a:gdLst/>
                <a:ahLst/>
                <a:cxnLst>
                  <a:cxn ang="0">
                    <a:pos x="92" y="0"/>
                  </a:cxn>
                  <a:cxn ang="0">
                    <a:pos x="0" y="31"/>
                  </a:cxn>
                  <a:cxn ang="0">
                    <a:pos x="2" y="27"/>
                  </a:cxn>
                  <a:cxn ang="0">
                    <a:pos x="4" y="23"/>
                  </a:cxn>
                  <a:cxn ang="0">
                    <a:pos x="77" y="0"/>
                  </a:cxn>
                  <a:cxn ang="0">
                    <a:pos x="92" y="0"/>
                  </a:cxn>
                </a:cxnLst>
                <a:rect l="0" t="0" r="r" b="b"/>
                <a:pathLst>
                  <a:path w="92" h="31">
                    <a:moveTo>
                      <a:pt x="92" y="0"/>
                    </a:moveTo>
                    <a:lnTo>
                      <a:pt x="0" y="31"/>
                    </a:lnTo>
                    <a:lnTo>
                      <a:pt x="2" y="27"/>
                    </a:lnTo>
                    <a:lnTo>
                      <a:pt x="4" y="23"/>
                    </a:lnTo>
                    <a:lnTo>
                      <a:pt x="77" y="0"/>
                    </a:lnTo>
                    <a:lnTo>
                      <a:pt x="92" y="0"/>
                    </a:lnTo>
                    <a:close/>
                  </a:path>
                </a:pathLst>
              </a:custGeom>
              <a:solidFill>
                <a:srgbClr val="DD3A32"/>
              </a:solidFill>
              <a:ln w="9525">
                <a:noFill/>
                <a:round/>
                <a:headEnd/>
                <a:tailEnd/>
              </a:ln>
            </p:spPr>
            <p:txBody>
              <a:bodyPr/>
              <a:lstStyle/>
              <a:p>
                <a:endParaRPr lang="pt-BR"/>
              </a:p>
            </p:txBody>
          </p:sp>
          <p:sp>
            <p:nvSpPr>
              <p:cNvPr id="357217" name="Freeform 865"/>
              <p:cNvSpPr>
                <a:spLocks/>
              </p:cNvSpPr>
              <p:nvPr/>
            </p:nvSpPr>
            <p:spPr bwMode="auto">
              <a:xfrm>
                <a:off x="1859" y="2502"/>
                <a:ext cx="82" cy="27"/>
              </a:xfrm>
              <a:custGeom>
                <a:avLst/>
                <a:gdLst/>
                <a:ahLst/>
                <a:cxnLst>
                  <a:cxn ang="0">
                    <a:pos x="82" y="0"/>
                  </a:cxn>
                  <a:cxn ang="0">
                    <a:pos x="0" y="27"/>
                  </a:cxn>
                  <a:cxn ang="0">
                    <a:pos x="2" y="23"/>
                  </a:cxn>
                  <a:cxn ang="0">
                    <a:pos x="4" y="19"/>
                  </a:cxn>
                  <a:cxn ang="0">
                    <a:pos x="65" y="0"/>
                  </a:cxn>
                  <a:cxn ang="0">
                    <a:pos x="82" y="0"/>
                  </a:cxn>
                </a:cxnLst>
                <a:rect l="0" t="0" r="r" b="b"/>
                <a:pathLst>
                  <a:path w="82" h="27">
                    <a:moveTo>
                      <a:pt x="82" y="0"/>
                    </a:moveTo>
                    <a:lnTo>
                      <a:pt x="0" y="27"/>
                    </a:lnTo>
                    <a:lnTo>
                      <a:pt x="2" y="23"/>
                    </a:lnTo>
                    <a:lnTo>
                      <a:pt x="4" y="19"/>
                    </a:lnTo>
                    <a:lnTo>
                      <a:pt x="65" y="0"/>
                    </a:lnTo>
                    <a:lnTo>
                      <a:pt x="82" y="0"/>
                    </a:lnTo>
                    <a:close/>
                  </a:path>
                </a:pathLst>
              </a:custGeom>
              <a:solidFill>
                <a:srgbClr val="DD3A32"/>
              </a:solidFill>
              <a:ln w="9525">
                <a:noFill/>
                <a:round/>
                <a:headEnd/>
                <a:tailEnd/>
              </a:ln>
            </p:spPr>
            <p:txBody>
              <a:bodyPr/>
              <a:lstStyle/>
              <a:p>
                <a:endParaRPr lang="pt-BR"/>
              </a:p>
            </p:txBody>
          </p:sp>
          <p:sp>
            <p:nvSpPr>
              <p:cNvPr id="357218" name="Freeform 866"/>
              <p:cNvSpPr>
                <a:spLocks/>
              </p:cNvSpPr>
              <p:nvPr/>
            </p:nvSpPr>
            <p:spPr bwMode="auto">
              <a:xfrm>
                <a:off x="1861" y="2502"/>
                <a:ext cx="73" cy="23"/>
              </a:xfrm>
              <a:custGeom>
                <a:avLst/>
                <a:gdLst/>
                <a:ahLst/>
                <a:cxnLst>
                  <a:cxn ang="0">
                    <a:pos x="73" y="0"/>
                  </a:cxn>
                  <a:cxn ang="0">
                    <a:pos x="0" y="23"/>
                  </a:cxn>
                  <a:cxn ang="0">
                    <a:pos x="2" y="19"/>
                  </a:cxn>
                  <a:cxn ang="0">
                    <a:pos x="4" y="17"/>
                  </a:cxn>
                  <a:cxn ang="0">
                    <a:pos x="55" y="0"/>
                  </a:cxn>
                  <a:cxn ang="0">
                    <a:pos x="73" y="0"/>
                  </a:cxn>
                </a:cxnLst>
                <a:rect l="0" t="0" r="r" b="b"/>
                <a:pathLst>
                  <a:path w="73" h="23">
                    <a:moveTo>
                      <a:pt x="73" y="0"/>
                    </a:moveTo>
                    <a:lnTo>
                      <a:pt x="0" y="23"/>
                    </a:lnTo>
                    <a:lnTo>
                      <a:pt x="2" y="19"/>
                    </a:lnTo>
                    <a:lnTo>
                      <a:pt x="4" y="17"/>
                    </a:lnTo>
                    <a:lnTo>
                      <a:pt x="55" y="0"/>
                    </a:lnTo>
                    <a:lnTo>
                      <a:pt x="73" y="0"/>
                    </a:lnTo>
                    <a:close/>
                  </a:path>
                </a:pathLst>
              </a:custGeom>
              <a:solidFill>
                <a:srgbClr val="DC3A32"/>
              </a:solidFill>
              <a:ln w="9525">
                <a:noFill/>
                <a:round/>
                <a:headEnd/>
                <a:tailEnd/>
              </a:ln>
            </p:spPr>
            <p:txBody>
              <a:bodyPr/>
              <a:lstStyle/>
              <a:p>
                <a:endParaRPr lang="pt-BR"/>
              </a:p>
            </p:txBody>
          </p:sp>
          <p:sp>
            <p:nvSpPr>
              <p:cNvPr id="357219" name="Freeform 867"/>
              <p:cNvSpPr>
                <a:spLocks/>
              </p:cNvSpPr>
              <p:nvPr/>
            </p:nvSpPr>
            <p:spPr bwMode="auto">
              <a:xfrm>
                <a:off x="1863" y="2502"/>
                <a:ext cx="61" cy="19"/>
              </a:xfrm>
              <a:custGeom>
                <a:avLst/>
                <a:gdLst/>
                <a:ahLst/>
                <a:cxnLst>
                  <a:cxn ang="0">
                    <a:pos x="61" y="0"/>
                  </a:cxn>
                  <a:cxn ang="0">
                    <a:pos x="0" y="19"/>
                  </a:cxn>
                  <a:cxn ang="0">
                    <a:pos x="2" y="17"/>
                  </a:cxn>
                  <a:cxn ang="0">
                    <a:pos x="5" y="13"/>
                  </a:cxn>
                  <a:cxn ang="0">
                    <a:pos x="46" y="0"/>
                  </a:cxn>
                  <a:cxn ang="0">
                    <a:pos x="61" y="0"/>
                  </a:cxn>
                </a:cxnLst>
                <a:rect l="0" t="0" r="r" b="b"/>
                <a:pathLst>
                  <a:path w="61" h="19">
                    <a:moveTo>
                      <a:pt x="61" y="0"/>
                    </a:moveTo>
                    <a:lnTo>
                      <a:pt x="0" y="19"/>
                    </a:lnTo>
                    <a:lnTo>
                      <a:pt x="2" y="17"/>
                    </a:lnTo>
                    <a:lnTo>
                      <a:pt x="5" y="13"/>
                    </a:lnTo>
                    <a:lnTo>
                      <a:pt x="46" y="0"/>
                    </a:lnTo>
                    <a:lnTo>
                      <a:pt x="61" y="0"/>
                    </a:lnTo>
                    <a:close/>
                  </a:path>
                </a:pathLst>
              </a:custGeom>
              <a:solidFill>
                <a:srgbClr val="DC3A32"/>
              </a:solidFill>
              <a:ln w="9525">
                <a:noFill/>
                <a:round/>
                <a:headEnd/>
                <a:tailEnd/>
              </a:ln>
            </p:spPr>
            <p:txBody>
              <a:bodyPr/>
              <a:lstStyle/>
              <a:p>
                <a:endParaRPr lang="pt-BR"/>
              </a:p>
            </p:txBody>
          </p:sp>
          <p:sp>
            <p:nvSpPr>
              <p:cNvPr id="357220" name="Freeform 868"/>
              <p:cNvSpPr>
                <a:spLocks/>
              </p:cNvSpPr>
              <p:nvPr/>
            </p:nvSpPr>
            <p:spPr bwMode="auto">
              <a:xfrm>
                <a:off x="1865" y="2502"/>
                <a:ext cx="51" cy="17"/>
              </a:xfrm>
              <a:custGeom>
                <a:avLst/>
                <a:gdLst/>
                <a:ahLst/>
                <a:cxnLst>
                  <a:cxn ang="0">
                    <a:pos x="51" y="0"/>
                  </a:cxn>
                  <a:cxn ang="0">
                    <a:pos x="0" y="17"/>
                  </a:cxn>
                  <a:cxn ang="0">
                    <a:pos x="3" y="13"/>
                  </a:cxn>
                  <a:cxn ang="0">
                    <a:pos x="5" y="10"/>
                  </a:cxn>
                  <a:cxn ang="0">
                    <a:pos x="36" y="0"/>
                  </a:cxn>
                  <a:cxn ang="0">
                    <a:pos x="51" y="0"/>
                  </a:cxn>
                </a:cxnLst>
                <a:rect l="0" t="0" r="r" b="b"/>
                <a:pathLst>
                  <a:path w="51" h="17">
                    <a:moveTo>
                      <a:pt x="51" y="0"/>
                    </a:moveTo>
                    <a:lnTo>
                      <a:pt x="0" y="17"/>
                    </a:lnTo>
                    <a:lnTo>
                      <a:pt x="3" y="13"/>
                    </a:lnTo>
                    <a:lnTo>
                      <a:pt x="5" y="10"/>
                    </a:lnTo>
                    <a:lnTo>
                      <a:pt x="36" y="0"/>
                    </a:lnTo>
                    <a:lnTo>
                      <a:pt x="51" y="0"/>
                    </a:lnTo>
                    <a:close/>
                  </a:path>
                </a:pathLst>
              </a:custGeom>
              <a:solidFill>
                <a:srgbClr val="DC3A32"/>
              </a:solidFill>
              <a:ln w="9525">
                <a:noFill/>
                <a:round/>
                <a:headEnd/>
                <a:tailEnd/>
              </a:ln>
            </p:spPr>
            <p:txBody>
              <a:bodyPr/>
              <a:lstStyle/>
              <a:p>
                <a:endParaRPr lang="pt-BR"/>
              </a:p>
            </p:txBody>
          </p:sp>
          <p:sp>
            <p:nvSpPr>
              <p:cNvPr id="357221" name="Freeform 869"/>
              <p:cNvSpPr>
                <a:spLocks/>
              </p:cNvSpPr>
              <p:nvPr/>
            </p:nvSpPr>
            <p:spPr bwMode="auto">
              <a:xfrm>
                <a:off x="1868" y="2502"/>
                <a:ext cx="41" cy="13"/>
              </a:xfrm>
              <a:custGeom>
                <a:avLst/>
                <a:gdLst/>
                <a:ahLst/>
                <a:cxnLst>
                  <a:cxn ang="0">
                    <a:pos x="41" y="0"/>
                  </a:cxn>
                  <a:cxn ang="0">
                    <a:pos x="0" y="13"/>
                  </a:cxn>
                  <a:cxn ang="0">
                    <a:pos x="2" y="10"/>
                  </a:cxn>
                  <a:cxn ang="0">
                    <a:pos x="4" y="6"/>
                  </a:cxn>
                  <a:cxn ang="0">
                    <a:pos x="25" y="0"/>
                  </a:cxn>
                  <a:cxn ang="0">
                    <a:pos x="41" y="0"/>
                  </a:cxn>
                </a:cxnLst>
                <a:rect l="0" t="0" r="r" b="b"/>
                <a:pathLst>
                  <a:path w="41" h="13">
                    <a:moveTo>
                      <a:pt x="41" y="0"/>
                    </a:moveTo>
                    <a:lnTo>
                      <a:pt x="0" y="13"/>
                    </a:lnTo>
                    <a:lnTo>
                      <a:pt x="2" y="10"/>
                    </a:lnTo>
                    <a:lnTo>
                      <a:pt x="4" y="6"/>
                    </a:lnTo>
                    <a:lnTo>
                      <a:pt x="25" y="0"/>
                    </a:lnTo>
                    <a:lnTo>
                      <a:pt x="41" y="0"/>
                    </a:lnTo>
                    <a:close/>
                  </a:path>
                </a:pathLst>
              </a:custGeom>
              <a:solidFill>
                <a:srgbClr val="DC3932"/>
              </a:solidFill>
              <a:ln w="9525">
                <a:noFill/>
                <a:round/>
                <a:headEnd/>
                <a:tailEnd/>
              </a:ln>
            </p:spPr>
            <p:txBody>
              <a:bodyPr/>
              <a:lstStyle/>
              <a:p>
                <a:endParaRPr lang="pt-BR"/>
              </a:p>
            </p:txBody>
          </p:sp>
          <p:sp>
            <p:nvSpPr>
              <p:cNvPr id="357222" name="Freeform 870"/>
              <p:cNvSpPr>
                <a:spLocks/>
              </p:cNvSpPr>
              <p:nvPr/>
            </p:nvSpPr>
            <p:spPr bwMode="auto">
              <a:xfrm>
                <a:off x="1870" y="2502"/>
                <a:ext cx="31" cy="10"/>
              </a:xfrm>
              <a:custGeom>
                <a:avLst/>
                <a:gdLst/>
                <a:ahLst/>
                <a:cxnLst>
                  <a:cxn ang="0">
                    <a:pos x="31" y="0"/>
                  </a:cxn>
                  <a:cxn ang="0">
                    <a:pos x="0" y="10"/>
                  </a:cxn>
                  <a:cxn ang="0">
                    <a:pos x="2" y="6"/>
                  </a:cxn>
                  <a:cxn ang="0">
                    <a:pos x="4" y="4"/>
                  </a:cxn>
                  <a:cxn ang="0">
                    <a:pos x="16" y="0"/>
                  </a:cxn>
                  <a:cxn ang="0">
                    <a:pos x="31" y="0"/>
                  </a:cxn>
                </a:cxnLst>
                <a:rect l="0" t="0" r="r" b="b"/>
                <a:pathLst>
                  <a:path w="31" h="10">
                    <a:moveTo>
                      <a:pt x="31" y="0"/>
                    </a:moveTo>
                    <a:lnTo>
                      <a:pt x="0" y="10"/>
                    </a:lnTo>
                    <a:lnTo>
                      <a:pt x="2" y="6"/>
                    </a:lnTo>
                    <a:lnTo>
                      <a:pt x="4" y="4"/>
                    </a:lnTo>
                    <a:lnTo>
                      <a:pt x="16" y="0"/>
                    </a:lnTo>
                    <a:lnTo>
                      <a:pt x="31" y="0"/>
                    </a:lnTo>
                    <a:close/>
                  </a:path>
                </a:pathLst>
              </a:custGeom>
              <a:solidFill>
                <a:srgbClr val="DC3932"/>
              </a:solidFill>
              <a:ln w="9525">
                <a:noFill/>
                <a:round/>
                <a:headEnd/>
                <a:tailEnd/>
              </a:ln>
            </p:spPr>
            <p:txBody>
              <a:bodyPr/>
              <a:lstStyle/>
              <a:p>
                <a:endParaRPr lang="pt-BR"/>
              </a:p>
            </p:txBody>
          </p:sp>
          <p:sp>
            <p:nvSpPr>
              <p:cNvPr id="357223" name="Freeform 871"/>
              <p:cNvSpPr>
                <a:spLocks/>
              </p:cNvSpPr>
              <p:nvPr/>
            </p:nvSpPr>
            <p:spPr bwMode="auto">
              <a:xfrm>
                <a:off x="1872" y="2502"/>
                <a:ext cx="21" cy="6"/>
              </a:xfrm>
              <a:custGeom>
                <a:avLst/>
                <a:gdLst/>
                <a:ahLst/>
                <a:cxnLst>
                  <a:cxn ang="0">
                    <a:pos x="21" y="0"/>
                  </a:cxn>
                  <a:cxn ang="0">
                    <a:pos x="0" y="6"/>
                  </a:cxn>
                  <a:cxn ang="0">
                    <a:pos x="2" y="4"/>
                  </a:cxn>
                  <a:cxn ang="0">
                    <a:pos x="6" y="0"/>
                  </a:cxn>
                  <a:cxn ang="0">
                    <a:pos x="6" y="0"/>
                  </a:cxn>
                  <a:cxn ang="0">
                    <a:pos x="21" y="0"/>
                  </a:cxn>
                </a:cxnLst>
                <a:rect l="0" t="0" r="r" b="b"/>
                <a:pathLst>
                  <a:path w="21" h="6">
                    <a:moveTo>
                      <a:pt x="21" y="0"/>
                    </a:moveTo>
                    <a:lnTo>
                      <a:pt x="0" y="6"/>
                    </a:lnTo>
                    <a:lnTo>
                      <a:pt x="2" y="4"/>
                    </a:lnTo>
                    <a:lnTo>
                      <a:pt x="6" y="0"/>
                    </a:lnTo>
                    <a:lnTo>
                      <a:pt x="6" y="0"/>
                    </a:lnTo>
                    <a:lnTo>
                      <a:pt x="21" y="0"/>
                    </a:lnTo>
                    <a:close/>
                  </a:path>
                </a:pathLst>
              </a:custGeom>
              <a:solidFill>
                <a:srgbClr val="DC3932"/>
              </a:solidFill>
              <a:ln w="9525">
                <a:noFill/>
                <a:round/>
                <a:headEnd/>
                <a:tailEnd/>
              </a:ln>
            </p:spPr>
            <p:txBody>
              <a:bodyPr/>
              <a:lstStyle/>
              <a:p>
                <a:endParaRPr lang="pt-BR"/>
              </a:p>
            </p:txBody>
          </p:sp>
          <p:sp>
            <p:nvSpPr>
              <p:cNvPr id="357224" name="Freeform 872"/>
              <p:cNvSpPr>
                <a:spLocks/>
              </p:cNvSpPr>
              <p:nvPr/>
            </p:nvSpPr>
            <p:spPr bwMode="auto">
              <a:xfrm>
                <a:off x="1874" y="2502"/>
                <a:ext cx="12" cy="4"/>
              </a:xfrm>
              <a:custGeom>
                <a:avLst/>
                <a:gdLst/>
                <a:ahLst/>
                <a:cxnLst>
                  <a:cxn ang="0">
                    <a:pos x="12" y="0"/>
                  </a:cxn>
                  <a:cxn ang="0">
                    <a:pos x="0" y="4"/>
                  </a:cxn>
                  <a:cxn ang="0">
                    <a:pos x="2" y="2"/>
                  </a:cxn>
                  <a:cxn ang="0">
                    <a:pos x="4" y="0"/>
                  </a:cxn>
                  <a:cxn ang="0">
                    <a:pos x="12" y="0"/>
                  </a:cxn>
                </a:cxnLst>
                <a:rect l="0" t="0" r="r" b="b"/>
                <a:pathLst>
                  <a:path w="12" h="4">
                    <a:moveTo>
                      <a:pt x="12" y="0"/>
                    </a:moveTo>
                    <a:lnTo>
                      <a:pt x="0" y="4"/>
                    </a:lnTo>
                    <a:lnTo>
                      <a:pt x="2" y="2"/>
                    </a:lnTo>
                    <a:lnTo>
                      <a:pt x="4" y="0"/>
                    </a:lnTo>
                    <a:lnTo>
                      <a:pt x="12" y="0"/>
                    </a:lnTo>
                    <a:close/>
                  </a:path>
                </a:pathLst>
              </a:custGeom>
              <a:solidFill>
                <a:srgbClr val="DC3932"/>
              </a:solidFill>
              <a:ln w="9525">
                <a:noFill/>
                <a:round/>
                <a:headEnd/>
                <a:tailEnd/>
              </a:ln>
            </p:spPr>
            <p:txBody>
              <a:bodyPr/>
              <a:lstStyle/>
              <a:p>
                <a:endParaRPr lang="pt-BR"/>
              </a:p>
            </p:txBody>
          </p:sp>
          <p:sp>
            <p:nvSpPr>
              <p:cNvPr id="357225" name="Rectangle 873"/>
              <p:cNvSpPr>
                <a:spLocks noChangeArrowheads="1"/>
              </p:cNvSpPr>
              <p:nvPr/>
            </p:nvSpPr>
            <p:spPr bwMode="auto">
              <a:xfrm>
                <a:off x="1878" y="2502"/>
                <a:ext cx="0" cy="0"/>
              </a:xfrm>
              <a:prstGeom prst="rect">
                <a:avLst/>
              </a:prstGeom>
              <a:solidFill>
                <a:srgbClr val="DC3932"/>
              </a:solidFill>
              <a:ln w="9525">
                <a:noFill/>
                <a:miter lim="800000"/>
                <a:headEnd/>
                <a:tailEnd/>
              </a:ln>
            </p:spPr>
            <p:txBody>
              <a:bodyPr/>
              <a:lstStyle/>
              <a:p>
                <a:endParaRPr lang="pt-BR"/>
              </a:p>
            </p:txBody>
          </p:sp>
          <p:sp>
            <p:nvSpPr>
              <p:cNvPr id="357226" name="Freeform 874"/>
              <p:cNvSpPr>
                <a:spLocks/>
              </p:cNvSpPr>
              <p:nvPr/>
            </p:nvSpPr>
            <p:spPr bwMode="auto">
              <a:xfrm>
                <a:off x="1878" y="2494"/>
                <a:ext cx="296" cy="16"/>
              </a:xfrm>
              <a:custGeom>
                <a:avLst/>
                <a:gdLst/>
                <a:ahLst/>
                <a:cxnLst>
                  <a:cxn ang="0">
                    <a:pos x="296" y="8"/>
                  </a:cxn>
                  <a:cxn ang="0">
                    <a:pos x="288" y="0"/>
                  </a:cxn>
                  <a:cxn ang="0">
                    <a:pos x="0" y="0"/>
                  </a:cxn>
                  <a:cxn ang="0">
                    <a:pos x="0" y="16"/>
                  </a:cxn>
                  <a:cxn ang="0">
                    <a:pos x="288" y="16"/>
                  </a:cxn>
                  <a:cxn ang="0">
                    <a:pos x="296" y="8"/>
                  </a:cxn>
                  <a:cxn ang="0">
                    <a:pos x="296" y="8"/>
                  </a:cxn>
                  <a:cxn ang="0">
                    <a:pos x="296" y="0"/>
                  </a:cxn>
                  <a:cxn ang="0">
                    <a:pos x="288" y="0"/>
                  </a:cxn>
                  <a:cxn ang="0">
                    <a:pos x="296" y="8"/>
                  </a:cxn>
                </a:cxnLst>
                <a:rect l="0" t="0" r="r" b="b"/>
                <a:pathLst>
                  <a:path w="296" h="16">
                    <a:moveTo>
                      <a:pt x="296" y="8"/>
                    </a:moveTo>
                    <a:lnTo>
                      <a:pt x="288" y="0"/>
                    </a:lnTo>
                    <a:lnTo>
                      <a:pt x="0" y="0"/>
                    </a:lnTo>
                    <a:lnTo>
                      <a:pt x="0" y="16"/>
                    </a:lnTo>
                    <a:lnTo>
                      <a:pt x="288" y="16"/>
                    </a:lnTo>
                    <a:lnTo>
                      <a:pt x="296" y="8"/>
                    </a:lnTo>
                    <a:lnTo>
                      <a:pt x="296" y="8"/>
                    </a:lnTo>
                    <a:lnTo>
                      <a:pt x="296" y="0"/>
                    </a:lnTo>
                    <a:lnTo>
                      <a:pt x="288" y="0"/>
                    </a:lnTo>
                    <a:lnTo>
                      <a:pt x="296" y="8"/>
                    </a:lnTo>
                    <a:close/>
                  </a:path>
                </a:pathLst>
              </a:custGeom>
              <a:solidFill>
                <a:srgbClr val="DD3741"/>
              </a:solidFill>
              <a:ln w="9525">
                <a:noFill/>
                <a:round/>
                <a:headEnd/>
                <a:tailEnd/>
              </a:ln>
            </p:spPr>
            <p:txBody>
              <a:bodyPr/>
              <a:lstStyle/>
              <a:p>
                <a:endParaRPr lang="pt-BR"/>
              </a:p>
            </p:txBody>
          </p:sp>
          <p:sp>
            <p:nvSpPr>
              <p:cNvPr id="357227" name="Freeform 875"/>
              <p:cNvSpPr>
                <a:spLocks/>
              </p:cNvSpPr>
              <p:nvPr/>
            </p:nvSpPr>
            <p:spPr bwMode="auto">
              <a:xfrm>
                <a:off x="2158" y="2502"/>
                <a:ext cx="16" cy="520"/>
              </a:xfrm>
              <a:custGeom>
                <a:avLst/>
                <a:gdLst/>
                <a:ahLst/>
                <a:cxnLst>
                  <a:cxn ang="0">
                    <a:pos x="8" y="520"/>
                  </a:cxn>
                  <a:cxn ang="0">
                    <a:pos x="16" y="512"/>
                  </a:cxn>
                  <a:cxn ang="0">
                    <a:pos x="16" y="0"/>
                  </a:cxn>
                  <a:cxn ang="0">
                    <a:pos x="0" y="0"/>
                  </a:cxn>
                  <a:cxn ang="0">
                    <a:pos x="0" y="512"/>
                  </a:cxn>
                  <a:cxn ang="0">
                    <a:pos x="8" y="520"/>
                  </a:cxn>
                  <a:cxn ang="0">
                    <a:pos x="8" y="520"/>
                  </a:cxn>
                  <a:cxn ang="0">
                    <a:pos x="16" y="520"/>
                  </a:cxn>
                  <a:cxn ang="0">
                    <a:pos x="16" y="512"/>
                  </a:cxn>
                  <a:cxn ang="0">
                    <a:pos x="8" y="520"/>
                  </a:cxn>
                </a:cxnLst>
                <a:rect l="0" t="0" r="r" b="b"/>
                <a:pathLst>
                  <a:path w="16" h="520">
                    <a:moveTo>
                      <a:pt x="8" y="520"/>
                    </a:moveTo>
                    <a:lnTo>
                      <a:pt x="16" y="512"/>
                    </a:lnTo>
                    <a:lnTo>
                      <a:pt x="16" y="0"/>
                    </a:lnTo>
                    <a:lnTo>
                      <a:pt x="0" y="0"/>
                    </a:lnTo>
                    <a:lnTo>
                      <a:pt x="0" y="512"/>
                    </a:lnTo>
                    <a:lnTo>
                      <a:pt x="8" y="520"/>
                    </a:lnTo>
                    <a:lnTo>
                      <a:pt x="8" y="520"/>
                    </a:lnTo>
                    <a:lnTo>
                      <a:pt x="16" y="520"/>
                    </a:lnTo>
                    <a:lnTo>
                      <a:pt x="16" y="512"/>
                    </a:lnTo>
                    <a:lnTo>
                      <a:pt x="8" y="520"/>
                    </a:lnTo>
                    <a:close/>
                  </a:path>
                </a:pathLst>
              </a:custGeom>
              <a:solidFill>
                <a:srgbClr val="DD3741"/>
              </a:solidFill>
              <a:ln w="9525">
                <a:noFill/>
                <a:round/>
                <a:headEnd/>
                <a:tailEnd/>
              </a:ln>
            </p:spPr>
            <p:txBody>
              <a:bodyPr/>
              <a:lstStyle/>
              <a:p>
                <a:endParaRPr lang="pt-BR"/>
              </a:p>
            </p:txBody>
          </p:sp>
          <p:sp>
            <p:nvSpPr>
              <p:cNvPr id="357228" name="Freeform 876"/>
              <p:cNvSpPr>
                <a:spLocks/>
              </p:cNvSpPr>
              <p:nvPr/>
            </p:nvSpPr>
            <p:spPr bwMode="auto">
              <a:xfrm>
                <a:off x="1870" y="3007"/>
                <a:ext cx="296" cy="15"/>
              </a:xfrm>
              <a:custGeom>
                <a:avLst/>
                <a:gdLst/>
                <a:ahLst/>
                <a:cxnLst>
                  <a:cxn ang="0">
                    <a:pos x="0" y="11"/>
                  </a:cxn>
                  <a:cxn ang="0">
                    <a:pos x="8" y="15"/>
                  </a:cxn>
                  <a:cxn ang="0">
                    <a:pos x="46" y="15"/>
                  </a:cxn>
                  <a:cxn ang="0">
                    <a:pos x="83" y="15"/>
                  </a:cxn>
                  <a:cxn ang="0">
                    <a:pos x="117" y="15"/>
                  </a:cxn>
                  <a:cxn ang="0">
                    <a:pos x="152" y="15"/>
                  </a:cxn>
                  <a:cxn ang="0">
                    <a:pos x="186" y="15"/>
                  </a:cxn>
                  <a:cxn ang="0">
                    <a:pos x="221" y="15"/>
                  </a:cxn>
                  <a:cxn ang="0">
                    <a:pos x="257" y="15"/>
                  </a:cxn>
                  <a:cxn ang="0">
                    <a:pos x="296" y="15"/>
                  </a:cxn>
                  <a:cxn ang="0">
                    <a:pos x="296" y="0"/>
                  </a:cxn>
                  <a:cxn ang="0">
                    <a:pos x="257" y="0"/>
                  </a:cxn>
                  <a:cxn ang="0">
                    <a:pos x="221" y="0"/>
                  </a:cxn>
                  <a:cxn ang="0">
                    <a:pos x="186" y="0"/>
                  </a:cxn>
                  <a:cxn ang="0">
                    <a:pos x="152" y="0"/>
                  </a:cxn>
                  <a:cxn ang="0">
                    <a:pos x="117" y="0"/>
                  </a:cxn>
                  <a:cxn ang="0">
                    <a:pos x="83" y="0"/>
                  </a:cxn>
                  <a:cxn ang="0">
                    <a:pos x="46" y="0"/>
                  </a:cxn>
                  <a:cxn ang="0">
                    <a:pos x="8" y="0"/>
                  </a:cxn>
                  <a:cxn ang="0">
                    <a:pos x="14" y="2"/>
                  </a:cxn>
                  <a:cxn ang="0">
                    <a:pos x="0" y="11"/>
                  </a:cxn>
                  <a:cxn ang="0">
                    <a:pos x="4" y="15"/>
                  </a:cxn>
                  <a:cxn ang="0">
                    <a:pos x="8" y="15"/>
                  </a:cxn>
                  <a:cxn ang="0">
                    <a:pos x="0" y="11"/>
                  </a:cxn>
                </a:cxnLst>
                <a:rect l="0" t="0" r="r" b="b"/>
                <a:pathLst>
                  <a:path w="296" h="15">
                    <a:moveTo>
                      <a:pt x="0" y="11"/>
                    </a:moveTo>
                    <a:lnTo>
                      <a:pt x="8" y="15"/>
                    </a:lnTo>
                    <a:lnTo>
                      <a:pt x="46" y="15"/>
                    </a:lnTo>
                    <a:lnTo>
                      <a:pt x="83" y="15"/>
                    </a:lnTo>
                    <a:lnTo>
                      <a:pt x="117" y="15"/>
                    </a:lnTo>
                    <a:lnTo>
                      <a:pt x="152" y="15"/>
                    </a:lnTo>
                    <a:lnTo>
                      <a:pt x="186" y="15"/>
                    </a:lnTo>
                    <a:lnTo>
                      <a:pt x="221" y="15"/>
                    </a:lnTo>
                    <a:lnTo>
                      <a:pt x="257" y="15"/>
                    </a:lnTo>
                    <a:lnTo>
                      <a:pt x="296" y="15"/>
                    </a:lnTo>
                    <a:lnTo>
                      <a:pt x="296" y="0"/>
                    </a:lnTo>
                    <a:lnTo>
                      <a:pt x="257" y="0"/>
                    </a:lnTo>
                    <a:lnTo>
                      <a:pt x="221" y="0"/>
                    </a:lnTo>
                    <a:lnTo>
                      <a:pt x="186" y="0"/>
                    </a:lnTo>
                    <a:lnTo>
                      <a:pt x="152" y="0"/>
                    </a:lnTo>
                    <a:lnTo>
                      <a:pt x="117" y="0"/>
                    </a:lnTo>
                    <a:lnTo>
                      <a:pt x="83" y="0"/>
                    </a:lnTo>
                    <a:lnTo>
                      <a:pt x="46" y="0"/>
                    </a:lnTo>
                    <a:lnTo>
                      <a:pt x="8" y="0"/>
                    </a:lnTo>
                    <a:lnTo>
                      <a:pt x="14" y="2"/>
                    </a:lnTo>
                    <a:lnTo>
                      <a:pt x="0" y="11"/>
                    </a:lnTo>
                    <a:lnTo>
                      <a:pt x="4" y="15"/>
                    </a:lnTo>
                    <a:lnTo>
                      <a:pt x="8" y="15"/>
                    </a:lnTo>
                    <a:lnTo>
                      <a:pt x="0" y="11"/>
                    </a:lnTo>
                    <a:close/>
                  </a:path>
                </a:pathLst>
              </a:custGeom>
              <a:solidFill>
                <a:srgbClr val="DD3741"/>
              </a:solidFill>
              <a:ln w="9525">
                <a:noFill/>
                <a:round/>
                <a:headEnd/>
                <a:tailEnd/>
              </a:ln>
            </p:spPr>
            <p:txBody>
              <a:bodyPr/>
              <a:lstStyle/>
              <a:p>
                <a:endParaRPr lang="pt-BR"/>
              </a:p>
            </p:txBody>
          </p:sp>
          <p:sp>
            <p:nvSpPr>
              <p:cNvPr id="357229" name="Freeform 877"/>
              <p:cNvSpPr>
                <a:spLocks/>
              </p:cNvSpPr>
              <p:nvPr/>
            </p:nvSpPr>
            <p:spPr bwMode="auto">
              <a:xfrm>
                <a:off x="1774" y="2494"/>
                <a:ext cx="110" cy="524"/>
              </a:xfrm>
              <a:custGeom>
                <a:avLst/>
                <a:gdLst/>
                <a:ahLst/>
                <a:cxnLst>
                  <a:cxn ang="0">
                    <a:pos x="104" y="0"/>
                  </a:cxn>
                  <a:cxn ang="0">
                    <a:pos x="96" y="2"/>
                  </a:cxn>
                  <a:cxn ang="0">
                    <a:pos x="71" y="39"/>
                  </a:cxn>
                  <a:cxn ang="0">
                    <a:pos x="50" y="73"/>
                  </a:cxn>
                  <a:cxn ang="0">
                    <a:pos x="33" y="108"/>
                  </a:cxn>
                  <a:cxn ang="0">
                    <a:pos x="20" y="142"/>
                  </a:cxn>
                  <a:cxn ang="0">
                    <a:pos x="10" y="175"/>
                  </a:cxn>
                  <a:cxn ang="0">
                    <a:pos x="4" y="209"/>
                  </a:cxn>
                  <a:cxn ang="0">
                    <a:pos x="0" y="242"/>
                  </a:cxn>
                  <a:cxn ang="0">
                    <a:pos x="0" y="275"/>
                  </a:cxn>
                  <a:cxn ang="0">
                    <a:pos x="2" y="307"/>
                  </a:cxn>
                  <a:cxn ang="0">
                    <a:pos x="8" y="340"/>
                  </a:cxn>
                  <a:cxn ang="0">
                    <a:pos x="18" y="371"/>
                  </a:cxn>
                  <a:cxn ang="0">
                    <a:pos x="29" y="403"/>
                  </a:cxn>
                  <a:cxn ang="0">
                    <a:pos x="43" y="434"/>
                  </a:cxn>
                  <a:cxn ang="0">
                    <a:pos x="58" y="465"/>
                  </a:cxn>
                  <a:cxn ang="0">
                    <a:pos x="77" y="493"/>
                  </a:cxn>
                  <a:cxn ang="0">
                    <a:pos x="96" y="524"/>
                  </a:cxn>
                  <a:cxn ang="0">
                    <a:pos x="110" y="515"/>
                  </a:cxn>
                  <a:cxn ang="0">
                    <a:pos x="91" y="486"/>
                  </a:cxn>
                  <a:cxn ang="0">
                    <a:pos x="73" y="457"/>
                  </a:cxn>
                  <a:cxn ang="0">
                    <a:pos x="56" y="426"/>
                  </a:cxn>
                  <a:cxn ang="0">
                    <a:pos x="45" y="396"/>
                  </a:cxn>
                  <a:cxn ang="0">
                    <a:pos x="33" y="367"/>
                  </a:cxn>
                  <a:cxn ang="0">
                    <a:pos x="25" y="336"/>
                  </a:cxn>
                  <a:cxn ang="0">
                    <a:pos x="20" y="305"/>
                  </a:cxn>
                  <a:cxn ang="0">
                    <a:pos x="16" y="275"/>
                  </a:cxn>
                  <a:cxn ang="0">
                    <a:pos x="16" y="242"/>
                  </a:cxn>
                  <a:cxn ang="0">
                    <a:pos x="20" y="211"/>
                  </a:cxn>
                  <a:cxn ang="0">
                    <a:pos x="25" y="179"/>
                  </a:cxn>
                  <a:cxn ang="0">
                    <a:pos x="35" y="146"/>
                  </a:cxn>
                  <a:cxn ang="0">
                    <a:pos x="48" y="114"/>
                  </a:cxn>
                  <a:cxn ang="0">
                    <a:pos x="66" y="81"/>
                  </a:cxn>
                  <a:cxn ang="0">
                    <a:pos x="85" y="46"/>
                  </a:cxn>
                  <a:cxn ang="0">
                    <a:pos x="110" y="12"/>
                  </a:cxn>
                  <a:cxn ang="0">
                    <a:pos x="104" y="16"/>
                  </a:cxn>
                  <a:cxn ang="0">
                    <a:pos x="104" y="0"/>
                  </a:cxn>
                  <a:cxn ang="0">
                    <a:pos x="100" y="0"/>
                  </a:cxn>
                  <a:cxn ang="0">
                    <a:pos x="96" y="2"/>
                  </a:cxn>
                  <a:cxn ang="0">
                    <a:pos x="104" y="0"/>
                  </a:cxn>
                </a:cxnLst>
                <a:rect l="0" t="0" r="r" b="b"/>
                <a:pathLst>
                  <a:path w="110" h="524">
                    <a:moveTo>
                      <a:pt x="104" y="0"/>
                    </a:moveTo>
                    <a:lnTo>
                      <a:pt x="96" y="2"/>
                    </a:lnTo>
                    <a:lnTo>
                      <a:pt x="71" y="39"/>
                    </a:lnTo>
                    <a:lnTo>
                      <a:pt x="50" y="73"/>
                    </a:lnTo>
                    <a:lnTo>
                      <a:pt x="33" y="108"/>
                    </a:lnTo>
                    <a:lnTo>
                      <a:pt x="20" y="142"/>
                    </a:lnTo>
                    <a:lnTo>
                      <a:pt x="10" y="175"/>
                    </a:lnTo>
                    <a:lnTo>
                      <a:pt x="4" y="209"/>
                    </a:lnTo>
                    <a:lnTo>
                      <a:pt x="0" y="242"/>
                    </a:lnTo>
                    <a:lnTo>
                      <a:pt x="0" y="275"/>
                    </a:lnTo>
                    <a:lnTo>
                      <a:pt x="2" y="307"/>
                    </a:lnTo>
                    <a:lnTo>
                      <a:pt x="8" y="340"/>
                    </a:lnTo>
                    <a:lnTo>
                      <a:pt x="18" y="371"/>
                    </a:lnTo>
                    <a:lnTo>
                      <a:pt x="29" y="403"/>
                    </a:lnTo>
                    <a:lnTo>
                      <a:pt x="43" y="434"/>
                    </a:lnTo>
                    <a:lnTo>
                      <a:pt x="58" y="465"/>
                    </a:lnTo>
                    <a:lnTo>
                      <a:pt x="77" y="493"/>
                    </a:lnTo>
                    <a:lnTo>
                      <a:pt x="96" y="524"/>
                    </a:lnTo>
                    <a:lnTo>
                      <a:pt x="110" y="515"/>
                    </a:lnTo>
                    <a:lnTo>
                      <a:pt x="91" y="486"/>
                    </a:lnTo>
                    <a:lnTo>
                      <a:pt x="73" y="457"/>
                    </a:lnTo>
                    <a:lnTo>
                      <a:pt x="56" y="426"/>
                    </a:lnTo>
                    <a:lnTo>
                      <a:pt x="45" y="396"/>
                    </a:lnTo>
                    <a:lnTo>
                      <a:pt x="33" y="367"/>
                    </a:lnTo>
                    <a:lnTo>
                      <a:pt x="25" y="336"/>
                    </a:lnTo>
                    <a:lnTo>
                      <a:pt x="20" y="305"/>
                    </a:lnTo>
                    <a:lnTo>
                      <a:pt x="16" y="275"/>
                    </a:lnTo>
                    <a:lnTo>
                      <a:pt x="16" y="242"/>
                    </a:lnTo>
                    <a:lnTo>
                      <a:pt x="20" y="211"/>
                    </a:lnTo>
                    <a:lnTo>
                      <a:pt x="25" y="179"/>
                    </a:lnTo>
                    <a:lnTo>
                      <a:pt x="35" y="146"/>
                    </a:lnTo>
                    <a:lnTo>
                      <a:pt x="48" y="114"/>
                    </a:lnTo>
                    <a:lnTo>
                      <a:pt x="66" y="81"/>
                    </a:lnTo>
                    <a:lnTo>
                      <a:pt x="85" y="46"/>
                    </a:lnTo>
                    <a:lnTo>
                      <a:pt x="110" y="12"/>
                    </a:lnTo>
                    <a:lnTo>
                      <a:pt x="104" y="16"/>
                    </a:lnTo>
                    <a:lnTo>
                      <a:pt x="104" y="0"/>
                    </a:lnTo>
                    <a:lnTo>
                      <a:pt x="100" y="0"/>
                    </a:lnTo>
                    <a:lnTo>
                      <a:pt x="96" y="2"/>
                    </a:lnTo>
                    <a:lnTo>
                      <a:pt x="104" y="0"/>
                    </a:lnTo>
                    <a:close/>
                  </a:path>
                </a:pathLst>
              </a:custGeom>
              <a:solidFill>
                <a:srgbClr val="DD3741"/>
              </a:solidFill>
              <a:ln w="9525">
                <a:noFill/>
                <a:round/>
                <a:headEnd/>
                <a:tailEnd/>
              </a:ln>
            </p:spPr>
            <p:txBody>
              <a:bodyPr/>
              <a:lstStyle/>
              <a:p>
                <a:endParaRPr lang="pt-BR"/>
              </a:p>
            </p:txBody>
          </p:sp>
          <p:sp>
            <p:nvSpPr>
              <p:cNvPr id="357230" name="Freeform 878"/>
              <p:cNvSpPr>
                <a:spLocks/>
              </p:cNvSpPr>
              <p:nvPr/>
            </p:nvSpPr>
            <p:spPr bwMode="auto">
              <a:xfrm>
                <a:off x="2152" y="2498"/>
                <a:ext cx="14" cy="4"/>
              </a:xfrm>
              <a:custGeom>
                <a:avLst/>
                <a:gdLst/>
                <a:ahLst/>
                <a:cxnLst>
                  <a:cxn ang="0">
                    <a:pos x="0" y="4"/>
                  </a:cxn>
                  <a:cxn ang="0">
                    <a:pos x="14" y="0"/>
                  </a:cxn>
                  <a:cxn ang="0">
                    <a:pos x="14" y="4"/>
                  </a:cxn>
                  <a:cxn ang="0">
                    <a:pos x="8" y="4"/>
                  </a:cxn>
                  <a:cxn ang="0">
                    <a:pos x="0" y="4"/>
                  </a:cxn>
                </a:cxnLst>
                <a:rect l="0" t="0" r="r" b="b"/>
                <a:pathLst>
                  <a:path w="14" h="4">
                    <a:moveTo>
                      <a:pt x="0" y="4"/>
                    </a:moveTo>
                    <a:lnTo>
                      <a:pt x="14" y="0"/>
                    </a:lnTo>
                    <a:lnTo>
                      <a:pt x="14" y="4"/>
                    </a:lnTo>
                    <a:lnTo>
                      <a:pt x="8" y="4"/>
                    </a:lnTo>
                    <a:lnTo>
                      <a:pt x="0" y="4"/>
                    </a:lnTo>
                    <a:close/>
                  </a:path>
                </a:pathLst>
              </a:custGeom>
              <a:solidFill>
                <a:srgbClr val="F2ED40"/>
              </a:solidFill>
              <a:ln w="9525">
                <a:noFill/>
                <a:round/>
                <a:headEnd/>
                <a:tailEnd/>
              </a:ln>
            </p:spPr>
            <p:txBody>
              <a:bodyPr/>
              <a:lstStyle/>
              <a:p>
                <a:endParaRPr lang="pt-BR"/>
              </a:p>
            </p:txBody>
          </p:sp>
          <p:sp>
            <p:nvSpPr>
              <p:cNvPr id="357231" name="Freeform 879"/>
              <p:cNvSpPr>
                <a:spLocks/>
              </p:cNvSpPr>
              <p:nvPr/>
            </p:nvSpPr>
            <p:spPr bwMode="auto">
              <a:xfrm>
                <a:off x="2145" y="2494"/>
                <a:ext cx="21" cy="8"/>
              </a:xfrm>
              <a:custGeom>
                <a:avLst/>
                <a:gdLst/>
                <a:ahLst/>
                <a:cxnLst>
                  <a:cxn ang="0">
                    <a:pos x="21" y="6"/>
                  </a:cxn>
                  <a:cxn ang="0">
                    <a:pos x="15" y="8"/>
                  </a:cxn>
                  <a:cxn ang="0">
                    <a:pos x="7" y="8"/>
                  </a:cxn>
                  <a:cxn ang="0">
                    <a:pos x="0" y="8"/>
                  </a:cxn>
                  <a:cxn ang="0">
                    <a:pos x="21" y="0"/>
                  </a:cxn>
                  <a:cxn ang="0">
                    <a:pos x="21" y="6"/>
                  </a:cxn>
                </a:cxnLst>
                <a:rect l="0" t="0" r="r" b="b"/>
                <a:pathLst>
                  <a:path w="21" h="8">
                    <a:moveTo>
                      <a:pt x="21" y="6"/>
                    </a:moveTo>
                    <a:lnTo>
                      <a:pt x="15" y="8"/>
                    </a:lnTo>
                    <a:lnTo>
                      <a:pt x="7" y="8"/>
                    </a:lnTo>
                    <a:lnTo>
                      <a:pt x="0" y="8"/>
                    </a:lnTo>
                    <a:lnTo>
                      <a:pt x="21" y="0"/>
                    </a:lnTo>
                    <a:lnTo>
                      <a:pt x="21" y="6"/>
                    </a:lnTo>
                    <a:close/>
                  </a:path>
                </a:pathLst>
              </a:custGeom>
              <a:solidFill>
                <a:srgbClr val="F2EC3E"/>
              </a:solidFill>
              <a:ln w="9525">
                <a:noFill/>
                <a:round/>
                <a:headEnd/>
                <a:tailEnd/>
              </a:ln>
            </p:spPr>
            <p:txBody>
              <a:bodyPr/>
              <a:lstStyle/>
              <a:p>
                <a:endParaRPr lang="pt-BR"/>
              </a:p>
            </p:txBody>
          </p:sp>
          <p:sp>
            <p:nvSpPr>
              <p:cNvPr id="357232" name="Freeform 880"/>
              <p:cNvSpPr>
                <a:spLocks/>
              </p:cNvSpPr>
              <p:nvPr/>
            </p:nvSpPr>
            <p:spPr bwMode="auto">
              <a:xfrm>
                <a:off x="2137" y="2492"/>
                <a:ext cx="29" cy="10"/>
              </a:xfrm>
              <a:custGeom>
                <a:avLst/>
                <a:gdLst/>
                <a:ahLst/>
                <a:cxnLst>
                  <a:cxn ang="0">
                    <a:pos x="29" y="6"/>
                  </a:cxn>
                  <a:cxn ang="0">
                    <a:pos x="15" y="10"/>
                  </a:cxn>
                  <a:cxn ang="0">
                    <a:pos x="8" y="10"/>
                  </a:cxn>
                  <a:cxn ang="0">
                    <a:pos x="0" y="10"/>
                  </a:cxn>
                  <a:cxn ang="0">
                    <a:pos x="29" y="0"/>
                  </a:cxn>
                  <a:cxn ang="0">
                    <a:pos x="29" y="6"/>
                  </a:cxn>
                </a:cxnLst>
                <a:rect l="0" t="0" r="r" b="b"/>
                <a:pathLst>
                  <a:path w="29" h="10">
                    <a:moveTo>
                      <a:pt x="29" y="6"/>
                    </a:moveTo>
                    <a:lnTo>
                      <a:pt x="15" y="10"/>
                    </a:lnTo>
                    <a:lnTo>
                      <a:pt x="8" y="10"/>
                    </a:lnTo>
                    <a:lnTo>
                      <a:pt x="0" y="10"/>
                    </a:lnTo>
                    <a:lnTo>
                      <a:pt x="29" y="0"/>
                    </a:lnTo>
                    <a:lnTo>
                      <a:pt x="29" y="6"/>
                    </a:lnTo>
                    <a:close/>
                  </a:path>
                </a:pathLst>
              </a:custGeom>
              <a:solidFill>
                <a:srgbClr val="F2EC3D"/>
              </a:solidFill>
              <a:ln w="9525">
                <a:noFill/>
                <a:round/>
                <a:headEnd/>
                <a:tailEnd/>
              </a:ln>
            </p:spPr>
            <p:txBody>
              <a:bodyPr/>
              <a:lstStyle/>
              <a:p>
                <a:endParaRPr lang="pt-BR"/>
              </a:p>
            </p:txBody>
          </p:sp>
          <p:sp>
            <p:nvSpPr>
              <p:cNvPr id="357233" name="Freeform 881"/>
              <p:cNvSpPr>
                <a:spLocks/>
              </p:cNvSpPr>
              <p:nvPr/>
            </p:nvSpPr>
            <p:spPr bwMode="auto">
              <a:xfrm>
                <a:off x="2129" y="2490"/>
                <a:ext cx="37" cy="12"/>
              </a:xfrm>
              <a:custGeom>
                <a:avLst/>
                <a:gdLst/>
                <a:ahLst/>
                <a:cxnLst>
                  <a:cxn ang="0">
                    <a:pos x="37" y="4"/>
                  </a:cxn>
                  <a:cxn ang="0">
                    <a:pos x="16" y="12"/>
                  </a:cxn>
                  <a:cxn ang="0">
                    <a:pos x="8" y="12"/>
                  </a:cxn>
                  <a:cxn ang="0">
                    <a:pos x="0" y="12"/>
                  </a:cxn>
                  <a:cxn ang="0">
                    <a:pos x="37" y="0"/>
                  </a:cxn>
                  <a:cxn ang="0">
                    <a:pos x="37" y="4"/>
                  </a:cxn>
                </a:cxnLst>
                <a:rect l="0" t="0" r="r" b="b"/>
                <a:pathLst>
                  <a:path w="37" h="12">
                    <a:moveTo>
                      <a:pt x="37" y="4"/>
                    </a:moveTo>
                    <a:lnTo>
                      <a:pt x="16" y="12"/>
                    </a:lnTo>
                    <a:lnTo>
                      <a:pt x="8" y="12"/>
                    </a:lnTo>
                    <a:lnTo>
                      <a:pt x="0" y="12"/>
                    </a:lnTo>
                    <a:lnTo>
                      <a:pt x="37" y="0"/>
                    </a:lnTo>
                    <a:lnTo>
                      <a:pt x="37" y="4"/>
                    </a:lnTo>
                    <a:close/>
                  </a:path>
                </a:pathLst>
              </a:custGeom>
              <a:solidFill>
                <a:srgbClr val="F2EA39"/>
              </a:solidFill>
              <a:ln w="9525">
                <a:noFill/>
                <a:round/>
                <a:headEnd/>
                <a:tailEnd/>
              </a:ln>
            </p:spPr>
            <p:txBody>
              <a:bodyPr/>
              <a:lstStyle/>
              <a:p>
                <a:endParaRPr lang="pt-BR"/>
              </a:p>
            </p:txBody>
          </p:sp>
          <p:sp>
            <p:nvSpPr>
              <p:cNvPr id="357234" name="Freeform 882"/>
              <p:cNvSpPr>
                <a:spLocks/>
              </p:cNvSpPr>
              <p:nvPr/>
            </p:nvSpPr>
            <p:spPr bwMode="auto">
              <a:xfrm>
                <a:off x="2122" y="2487"/>
                <a:ext cx="44" cy="15"/>
              </a:xfrm>
              <a:custGeom>
                <a:avLst/>
                <a:gdLst/>
                <a:ahLst/>
                <a:cxnLst>
                  <a:cxn ang="0">
                    <a:pos x="44" y="5"/>
                  </a:cxn>
                  <a:cxn ang="0">
                    <a:pos x="15" y="15"/>
                  </a:cxn>
                  <a:cxn ang="0">
                    <a:pos x="7" y="15"/>
                  </a:cxn>
                  <a:cxn ang="0">
                    <a:pos x="0" y="15"/>
                  </a:cxn>
                  <a:cxn ang="0">
                    <a:pos x="44" y="0"/>
                  </a:cxn>
                  <a:cxn ang="0">
                    <a:pos x="44" y="5"/>
                  </a:cxn>
                </a:cxnLst>
                <a:rect l="0" t="0" r="r" b="b"/>
                <a:pathLst>
                  <a:path w="44" h="15">
                    <a:moveTo>
                      <a:pt x="44" y="5"/>
                    </a:moveTo>
                    <a:lnTo>
                      <a:pt x="15" y="15"/>
                    </a:lnTo>
                    <a:lnTo>
                      <a:pt x="7" y="15"/>
                    </a:lnTo>
                    <a:lnTo>
                      <a:pt x="0" y="15"/>
                    </a:lnTo>
                    <a:lnTo>
                      <a:pt x="44" y="0"/>
                    </a:lnTo>
                    <a:lnTo>
                      <a:pt x="44" y="5"/>
                    </a:lnTo>
                    <a:close/>
                  </a:path>
                </a:pathLst>
              </a:custGeom>
              <a:solidFill>
                <a:srgbClr val="F2EA37"/>
              </a:solidFill>
              <a:ln w="9525">
                <a:noFill/>
                <a:round/>
                <a:headEnd/>
                <a:tailEnd/>
              </a:ln>
            </p:spPr>
            <p:txBody>
              <a:bodyPr/>
              <a:lstStyle/>
              <a:p>
                <a:endParaRPr lang="pt-BR"/>
              </a:p>
            </p:txBody>
          </p:sp>
          <p:sp>
            <p:nvSpPr>
              <p:cNvPr id="357235" name="Freeform 883"/>
              <p:cNvSpPr>
                <a:spLocks/>
              </p:cNvSpPr>
              <p:nvPr/>
            </p:nvSpPr>
            <p:spPr bwMode="auto">
              <a:xfrm>
                <a:off x="2114" y="2485"/>
                <a:ext cx="52" cy="17"/>
              </a:xfrm>
              <a:custGeom>
                <a:avLst/>
                <a:gdLst/>
                <a:ahLst/>
                <a:cxnLst>
                  <a:cxn ang="0">
                    <a:pos x="52" y="5"/>
                  </a:cxn>
                  <a:cxn ang="0">
                    <a:pos x="15" y="17"/>
                  </a:cxn>
                  <a:cxn ang="0">
                    <a:pos x="8" y="17"/>
                  </a:cxn>
                  <a:cxn ang="0">
                    <a:pos x="0" y="17"/>
                  </a:cxn>
                  <a:cxn ang="0">
                    <a:pos x="52" y="0"/>
                  </a:cxn>
                  <a:cxn ang="0">
                    <a:pos x="52" y="5"/>
                  </a:cxn>
                </a:cxnLst>
                <a:rect l="0" t="0" r="r" b="b"/>
                <a:pathLst>
                  <a:path w="52" h="17">
                    <a:moveTo>
                      <a:pt x="52" y="5"/>
                    </a:moveTo>
                    <a:lnTo>
                      <a:pt x="15" y="17"/>
                    </a:lnTo>
                    <a:lnTo>
                      <a:pt x="8" y="17"/>
                    </a:lnTo>
                    <a:lnTo>
                      <a:pt x="0" y="17"/>
                    </a:lnTo>
                    <a:lnTo>
                      <a:pt x="52" y="0"/>
                    </a:lnTo>
                    <a:lnTo>
                      <a:pt x="52" y="5"/>
                    </a:lnTo>
                    <a:close/>
                  </a:path>
                </a:pathLst>
              </a:custGeom>
              <a:solidFill>
                <a:srgbClr val="F2E935"/>
              </a:solidFill>
              <a:ln w="9525">
                <a:noFill/>
                <a:round/>
                <a:headEnd/>
                <a:tailEnd/>
              </a:ln>
            </p:spPr>
            <p:txBody>
              <a:bodyPr/>
              <a:lstStyle/>
              <a:p>
                <a:endParaRPr lang="pt-BR"/>
              </a:p>
            </p:txBody>
          </p:sp>
          <p:sp>
            <p:nvSpPr>
              <p:cNvPr id="357236" name="Freeform 884"/>
              <p:cNvSpPr>
                <a:spLocks/>
              </p:cNvSpPr>
              <p:nvPr/>
            </p:nvSpPr>
            <p:spPr bwMode="auto">
              <a:xfrm>
                <a:off x="2106" y="2483"/>
                <a:ext cx="60" cy="19"/>
              </a:xfrm>
              <a:custGeom>
                <a:avLst/>
                <a:gdLst/>
                <a:ahLst/>
                <a:cxnLst>
                  <a:cxn ang="0">
                    <a:pos x="60" y="4"/>
                  </a:cxn>
                  <a:cxn ang="0">
                    <a:pos x="16" y="19"/>
                  </a:cxn>
                  <a:cxn ang="0">
                    <a:pos x="8" y="19"/>
                  </a:cxn>
                  <a:cxn ang="0">
                    <a:pos x="0" y="19"/>
                  </a:cxn>
                  <a:cxn ang="0">
                    <a:pos x="60" y="0"/>
                  </a:cxn>
                  <a:cxn ang="0">
                    <a:pos x="60" y="4"/>
                  </a:cxn>
                </a:cxnLst>
                <a:rect l="0" t="0" r="r" b="b"/>
                <a:pathLst>
                  <a:path w="60" h="19">
                    <a:moveTo>
                      <a:pt x="60" y="4"/>
                    </a:moveTo>
                    <a:lnTo>
                      <a:pt x="16" y="19"/>
                    </a:lnTo>
                    <a:lnTo>
                      <a:pt x="8" y="19"/>
                    </a:lnTo>
                    <a:lnTo>
                      <a:pt x="0" y="19"/>
                    </a:lnTo>
                    <a:lnTo>
                      <a:pt x="60" y="0"/>
                    </a:lnTo>
                    <a:lnTo>
                      <a:pt x="60" y="4"/>
                    </a:lnTo>
                    <a:close/>
                  </a:path>
                </a:pathLst>
              </a:custGeom>
              <a:solidFill>
                <a:srgbClr val="F2E933"/>
              </a:solidFill>
              <a:ln w="9525">
                <a:noFill/>
                <a:round/>
                <a:headEnd/>
                <a:tailEnd/>
              </a:ln>
            </p:spPr>
            <p:txBody>
              <a:bodyPr/>
              <a:lstStyle/>
              <a:p>
                <a:endParaRPr lang="pt-BR"/>
              </a:p>
            </p:txBody>
          </p:sp>
          <p:sp>
            <p:nvSpPr>
              <p:cNvPr id="357237" name="Freeform 885"/>
              <p:cNvSpPr>
                <a:spLocks/>
              </p:cNvSpPr>
              <p:nvPr/>
            </p:nvSpPr>
            <p:spPr bwMode="auto">
              <a:xfrm>
                <a:off x="2099" y="2479"/>
                <a:ext cx="67" cy="23"/>
              </a:xfrm>
              <a:custGeom>
                <a:avLst/>
                <a:gdLst/>
                <a:ahLst/>
                <a:cxnLst>
                  <a:cxn ang="0">
                    <a:pos x="67" y="6"/>
                  </a:cxn>
                  <a:cxn ang="0">
                    <a:pos x="15" y="23"/>
                  </a:cxn>
                  <a:cxn ang="0">
                    <a:pos x="7" y="23"/>
                  </a:cxn>
                  <a:cxn ang="0">
                    <a:pos x="0" y="23"/>
                  </a:cxn>
                  <a:cxn ang="0">
                    <a:pos x="67" y="0"/>
                  </a:cxn>
                  <a:cxn ang="0">
                    <a:pos x="67" y="6"/>
                  </a:cxn>
                </a:cxnLst>
                <a:rect l="0" t="0" r="r" b="b"/>
                <a:pathLst>
                  <a:path w="67" h="23">
                    <a:moveTo>
                      <a:pt x="67" y="6"/>
                    </a:moveTo>
                    <a:lnTo>
                      <a:pt x="15" y="23"/>
                    </a:lnTo>
                    <a:lnTo>
                      <a:pt x="7" y="23"/>
                    </a:lnTo>
                    <a:lnTo>
                      <a:pt x="0" y="23"/>
                    </a:lnTo>
                    <a:lnTo>
                      <a:pt x="67" y="0"/>
                    </a:lnTo>
                    <a:lnTo>
                      <a:pt x="67" y="6"/>
                    </a:lnTo>
                    <a:close/>
                  </a:path>
                </a:pathLst>
              </a:custGeom>
              <a:solidFill>
                <a:srgbClr val="F3E72F"/>
              </a:solidFill>
              <a:ln w="9525">
                <a:noFill/>
                <a:round/>
                <a:headEnd/>
                <a:tailEnd/>
              </a:ln>
            </p:spPr>
            <p:txBody>
              <a:bodyPr/>
              <a:lstStyle/>
              <a:p>
                <a:endParaRPr lang="pt-BR"/>
              </a:p>
            </p:txBody>
          </p:sp>
          <p:sp>
            <p:nvSpPr>
              <p:cNvPr id="357238" name="Freeform 886"/>
              <p:cNvSpPr>
                <a:spLocks/>
              </p:cNvSpPr>
              <p:nvPr/>
            </p:nvSpPr>
            <p:spPr bwMode="auto">
              <a:xfrm>
                <a:off x="2091" y="2477"/>
                <a:ext cx="75" cy="25"/>
              </a:xfrm>
              <a:custGeom>
                <a:avLst/>
                <a:gdLst/>
                <a:ahLst/>
                <a:cxnLst>
                  <a:cxn ang="0">
                    <a:pos x="75" y="6"/>
                  </a:cxn>
                  <a:cxn ang="0">
                    <a:pos x="15" y="25"/>
                  </a:cxn>
                  <a:cxn ang="0">
                    <a:pos x="8" y="25"/>
                  </a:cxn>
                  <a:cxn ang="0">
                    <a:pos x="0" y="25"/>
                  </a:cxn>
                  <a:cxn ang="0">
                    <a:pos x="75" y="0"/>
                  </a:cxn>
                  <a:cxn ang="0">
                    <a:pos x="75" y="6"/>
                  </a:cxn>
                </a:cxnLst>
                <a:rect l="0" t="0" r="r" b="b"/>
                <a:pathLst>
                  <a:path w="75" h="25">
                    <a:moveTo>
                      <a:pt x="75" y="6"/>
                    </a:moveTo>
                    <a:lnTo>
                      <a:pt x="15" y="25"/>
                    </a:lnTo>
                    <a:lnTo>
                      <a:pt x="8" y="25"/>
                    </a:lnTo>
                    <a:lnTo>
                      <a:pt x="0" y="25"/>
                    </a:lnTo>
                    <a:lnTo>
                      <a:pt x="75" y="0"/>
                    </a:lnTo>
                    <a:lnTo>
                      <a:pt x="75" y="6"/>
                    </a:lnTo>
                    <a:close/>
                  </a:path>
                </a:pathLst>
              </a:custGeom>
              <a:solidFill>
                <a:srgbClr val="F3E72C"/>
              </a:solidFill>
              <a:ln w="9525">
                <a:noFill/>
                <a:round/>
                <a:headEnd/>
                <a:tailEnd/>
              </a:ln>
            </p:spPr>
            <p:txBody>
              <a:bodyPr/>
              <a:lstStyle/>
              <a:p>
                <a:endParaRPr lang="pt-BR"/>
              </a:p>
            </p:txBody>
          </p:sp>
          <p:sp>
            <p:nvSpPr>
              <p:cNvPr id="357239" name="Freeform 887"/>
              <p:cNvSpPr>
                <a:spLocks/>
              </p:cNvSpPr>
              <p:nvPr/>
            </p:nvSpPr>
            <p:spPr bwMode="auto">
              <a:xfrm>
                <a:off x="2083" y="2475"/>
                <a:ext cx="83" cy="27"/>
              </a:xfrm>
              <a:custGeom>
                <a:avLst/>
                <a:gdLst/>
                <a:ahLst/>
                <a:cxnLst>
                  <a:cxn ang="0">
                    <a:pos x="83" y="4"/>
                  </a:cxn>
                  <a:cxn ang="0">
                    <a:pos x="16" y="27"/>
                  </a:cxn>
                  <a:cxn ang="0">
                    <a:pos x="8" y="27"/>
                  </a:cxn>
                  <a:cxn ang="0">
                    <a:pos x="0" y="27"/>
                  </a:cxn>
                  <a:cxn ang="0">
                    <a:pos x="83" y="0"/>
                  </a:cxn>
                  <a:cxn ang="0">
                    <a:pos x="83" y="4"/>
                  </a:cxn>
                </a:cxnLst>
                <a:rect l="0" t="0" r="r" b="b"/>
                <a:pathLst>
                  <a:path w="83" h="27">
                    <a:moveTo>
                      <a:pt x="83" y="4"/>
                    </a:moveTo>
                    <a:lnTo>
                      <a:pt x="16" y="27"/>
                    </a:lnTo>
                    <a:lnTo>
                      <a:pt x="8" y="27"/>
                    </a:lnTo>
                    <a:lnTo>
                      <a:pt x="0" y="27"/>
                    </a:lnTo>
                    <a:lnTo>
                      <a:pt x="83" y="0"/>
                    </a:lnTo>
                    <a:lnTo>
                      <a:pt x="83" y="4"/>
                    </a:lnTo>
                    <a:close/>
                  </a:path>
                </a:pathLst>
              </a:custGeom>
              <a:solidFill>
                <a:srgbClr val="F3E62A"/>
              </a:solidFill>
              <a:ln w="9525">
                <a:noFill/>
                <a:round/>
                <a:headEnd/>
                <a:tailEnd/>
              </a:ln>
            </p:spPr>
            <p:txBody>
              <a:bodyPr/>
              <a:lstStyle/>
              <a:p>
                <a:endParaRPr lang="pt-BR"/>
              </a:p>
            </p:txBody>
          </p:sp>
          <p:sp>
            <p:nvSpPr>
              <p:cNvPr id="357240" name="Freeform 888"/>
              <p:cNvSpPr>
                <a:spLocks/>
              </p:cNvSpPr>
              <p:nvPr/>
            </p:nvSpPr>
            <p:spPr bwMode="auto">
              <a:xfrm>
                <a:off x="2076" y="2471"/>
                <a:ext cx="90" cy="31"/>
              </a:xfrm>
              <a:custGeom>
                <a:avLst/>
                <a:gdLst/>
                <a:ahLst/>
                <a:cxnLst>
                  <a:cxn ang="0">
                    <a:pos x="90" y="6"/>
                  </a:cxn>
                  <a:cxn ang="0">
                    <a:pos x="15" y="31"/>
                  </a:cxn>
                  <a:cxn ang="0">
                    <a:pos x="7" y="31"/>
                  </a:cxn>
                  <a:cxn ang="0">
                    <a:pos x="0" y="31"/>
                  </a:cxn>
                  <a:cxn ang="0">
                    <a:pos x="90" y="0"/>
                  </a:cxn>
                  <a:cxn ang="0">
                    <a:pos x="90" y="6"/>
                  </a:cxn>
                </a:cxnLst>
                <a:rect l="0" t="0" r="r" b="b"/>
                <a:pathLst>
                  <a:path w="90" h="31">
                    <a:moveTo>
                      <a:pt x="90" y="6"/>
                    </a:moveTo>
                    <a:lnTo>
                      <a:pt x="15" y="31"/>
                    </a:lnTo>
                    <a:lnTo>
                      <a:pt x="7" y="31"/>
                    </a:lnTo>
                    <a:lnTo>
                      <a:pt x="0" y="31"/>
                    </a:lnTo>
                    <a:lnTo>
                      <a:pt x="90" y="0"/>
                    </a:lnTo>
                    <a:lnTo>
                      <a:pt x="90" y="6"/>
                    </a:lnTo>
                    <a:close/>
                  </a:path>
                </a:pathLst>
              </a:custGeom>
              <a:solidFill>
                <a:srgbClr val="F3E527"/>
              </a:solidFill>
              <a:ln w="9525">
                <a:noFill/>
                <a:round/>
                <a:headEnd/>
                <a:tailEnd/>
              </a:ln>
            </p:spPr>
            <p:txBody>
              <a:bodyPr/>
              <a:lstStyle/>
              <a:p>
                <a:endParaRPr lang="pt-BR"/>
              </a:p>
            </p:txBody>
          </p:sp>
          <p:sp>
            <p:nvSpPr>
              <p:cNvPr id="357241" name="Freeform 889"/>
              <p:cNvSpPr>
                <a:spLocks/>
              </p:cNvSpPr>
              <p:nvPr/>
            </p:nvSpPr>
            <p:spPr bwMode="auto">
              <a:xfrm>
                <a:off x="2068" y="2469"/>
                <a:ext cx="98" cy="33"/>
              </a:xfrm>
              <a:custGeom>
                <a:avLst/>
                <a:gdLst/>
                <a:ahLst/>
                <a:cxnLst>
                  <a:cxn ang="0">
                    <a:pos x="98" y="6"/>
                  </a:cxn>
                  <a:cxn ang="0">
                    <a:pos x="15" y="33"/>
                  </a:cxn>
                  <a:cxn ang="0">
                    <a:pos x="8" y="33"/>
                  </a:cxn>
                  <a:cxn ang="0">
                    <a:pos x="0" y="33"/>
                  </a:cxn>
                  <a:cxn ang="0">
                    <a:pos x="98" y="0"/>
                  </a:cxn>
                  <a:cxn ang="0">
                    <a:pos x="98" y="6"/>
                  </a:cxn>
                </a:cxnLst>
                <a:rect l="0" t="0" r="r" b="b"/>
                <a:pathLst>
                  <a:path w="98" h="33">
                    <a:moveTo>
                      <a:pt x="98" y="6"/>
                    </a:moveTo>
                    <a:lnTo>
                      <a:pt x="15" y="33"/>
                    </a:lnTo>
                    <a:lnTo>
                      <a:pt x="8" y="33"/>
                    </a:lnTo>
                    <a:lnTo>
                      <a:pt x="0" y="33"/>
                    </a:lnTo>
                    <a:lnTo>
                      <a:pt x="98" y="0"/>
                    </a:lnTo>
                    <a:lnTo>
                      <a:pt x="98" y="6"/>
                    </a:lnTo>
                    <a:close/>
                  </a:path>
                </a:pathLst>
              </a:custGeom>
              <a:solidFill>
                <a:srgbClr val="F3E421"/>
              </a:solidFill>
              <a:ln w="9525">
                <a:noFill/>
                <a:round/>
                <a:headEnd/>
                <a:tailEnd/>
              </a:ln>
            </p:spPr>
            <p:txBody>
              <a:bodyPr/>
              <a:lstStyle/>
              <a:p>
                <a:endParaRPr lang="pt-BR"/>
              </a:p>
            </p:txBody>
          </p:sp>
          <p:sp>
            <p:nvSpPr>
              <p:cNvPr id="357242" name="Freeform 890"/>
              <p:cNvSpPr>
                <a:spLocks/>
              </p:cNvSpPr>
              <p:nvPr/>
            </p:nvSpPr>
            <p:spPr bwMode="auto">
              <a:xfrm>
                <a:off x="2060" y="2467"/>
                <a:ext cx="106" cy="35"/>
              </a:xfrm>
              <a:custGeom>
                <a:avLst/>
                <a:gdLst/>
                <a:ahLst/>
                <a:cxnLst>
                  <a:cxn ang="0">
                    <a:pos x="106" y="4"/>
                  </a:cxn>
                  <a:cxn ang="0">
                    <a:pos x="16" y="35"/>
                  </a:cxn>
                  <a:cxn ang="0">
                    <a:pos x="8" y="35"/>
                  </a:cxn>
                  <a:cxn ang="0">
                    <a:pos x="0" y="35"/>
                  </a:cxn>
                  <a:cxn ang="0">
                    <a:pos x="106" y="0"/>
                  </a:cxn>
                  <a:cxn ang="0">
                    <a:pos x="106" y="4"/>
                  </a:cxn>
                </a:cxnLst>
                <a:rect l="0" t="0" r="r" b="b"/>
                <a:pathLst>
                  <a:path w="106" h="35">
                    <a:moveTo>
                      <a:pt x="106" y="4"/>
                    </a:moveTo>
                    <a:lnTo>
                      <a:pt x="16" y="35"/>
                    </a:lnTo>
                    <a:lnTo>
                      <a:pt x="8" y="35"/>
                    </a:lnTo>
                    <a:lnTo>
                      <a:pt x="0" y="35"/>
                    </a:lnTo>
                    <a:lnTo>
                      <a:pt x="106" y="0"/>
                    </a:lnTo>
                    <a:lnTo>
                      <a:pt x="106" y="4"/>
                    </a:lnTo>
                    <a:close/>
                  </a:path>
                </a:pathLst>
              </a:custGeom>
              <a:solidFill>
                <a:srgbClr val="F3E41E"/>
              </a:solidFill>
              <a:ln w="9525">
                <a:noFill/>
                <a:round/>
                <a:headEnd/>
                <a:tailEnd/>
              </a:ln>
            </p:spPr>
            <p:txBody>
              <a:bodyPr/>
              <a:lstStyle/>
              <a:p>
                <a:endParaRPr lang="pt-BR"/>
              </a:p>
            </p:txBody>
          </p:sp>
          <p:sp>
            <p:nvSpPr>
              <p:cNvPr id="357243" name="Freeform 891"/>
              <p:cNvSpPr>
                <a:spLocks/>
              </p:cNvSpPr>
              <p:nvPr/>
            </p:nvSpPr>
            <p:spPr bwMode="auto">
              <a:xfrm>
                <a:off x="2053" y="2464"/>
                <a:ext cx="113" cy="38"/>
              </a:xfrm>
              <a:custGeom>
                <a:avLst/>
                <a:gdLst/>
                <a:ahLst/>
                <a:cxnLst>
                  <a:cxn ang="0">
                    <a:pos x="113" y="5"/>
                  </a:cxn>
                  <a:cxn ang="0">
                    <a:pos x="15" y="38"/>
                  </a:cxn>
                  <a:cxn ang="0">
                    <a:pos x="7" y="38"/>
                  </a:cxn>
                  <a:cxn ang="0">
                    <a:pos x="0" y="38"/>
                  </a:cxn>
                  <a:cxn ang="0">
                    <a:pos x="113" y="0"/>
                  </a:cxn>
                  <a:cxn ang="0">
                    <a:pos x="113" y="5"/>
                  </a:cxn>
                </a:cxnLst>
                <a:rect l="0" t="0" r="r" b="b"/>
                <a:pathLst>
                  <a:path w="113" h="38">
                    <a:moveTo>
                      <a:pt x="113" y="5"/>
                    </a:moveTo>
                    <a:lnTo>
                      <a:pt x="15" y="38"/>
                    </a:lnTo>
                    <a:lnTo>
                      <a:pt x="7" y="38"/>
                    </a:lnTo>
                    <a:lnTo>
                      <a:pt x="0" y="38"/>
                    </a:lnTo>
                    <a:lnTo>
                      <a:pt x="113" y="0"/>
                    </a:lnTo>
                    <a:lnTo>
                      <a:pt x="113" y="5"/>
                    </a:lnTo>
                    <a:close/>
                  </a:path>
                </a:pathLst>
              </a:custGeom>
              <a:solidFill>
                <a:srgbClr val="F3E31B"/>
              </a:solidFill>
              <a:ln w="9525">
                <a:noFill/>
                <a:round/>
                <a:headEnd/>
                <a:tailEnd/>
              </a:ln>
            </p:spPr>
            <p:txBody>
              <a:bodyPr/>
              <a:lstStyle/>
              <a:p>
                <a:endParaRPr lang="pt-BR"/>
              </a:p>
            </p:txBody>
          </p:sp>
          <p:sp>
            <p:nvSpPr>
              <p:cNvPr id="357244" name="Freeform 892"/>
              <p:cNvSpPr>
                <a:spLocks/>
              </p:cNvSpPr>
              <p:nvPr/>
            </p:nvSpPr>
            <p:spPr bwMode="auto">
              <a:xfrm>
                <a:off x="2045" y="2462"/>
                <a:ext cx="121" cy="40"/>
              </a:xfrm>
              <a:custGeom>
                <a:avLst/>
                <a:gdLst/>
                <a:ahLst/>
                <a:cxnLst>
                  <a:cxn ang="0">
                    <a:pos x="121" y="5"/>
                  </a:cxn>
                  <a:cxn ang="0">
                    <a:pos x="15" y="40"/>
                  </a:cxn>
                  <a:cxn ang="0">
                    <a:pos x="8" y="40"/>
                  </a:cxn>
                  <a:cxn ang="0">
                    <a:pos x="0" y="40"/>
                  </a:cxn>
                  <a:cxn ang="0">
                    <a:pos x="121" y="0"/>
                  </a:cxn>
                  <a:cxn ang="0">
                    <a:pos x="121" y="5"/>
                  </a:cxn>
                </a:cxnLst>
                <a:rect l="0" t="0" r="r" b="b"/>
                <a:pathLst>
                  <a:path w="121" h="40">
                    <a:moveTo>
                      <a:pt x="121" y="5"/>
                    </a:moveTo>
                    <a:lnTo>
                      <a:pt x="15" y="40"/>
                    </a:lnTo>
                    <a:lnTo>
                      <a:pt x="8" y="40"/>
                    </a:lnTo>
                    <a:lnTo>
                      <a:pt x="0" y="40"/>
                    </a:lnTo>
                    <a:lnTo>
                      <a:pt x="121" y="0"/>
                    </a:lnTo>
                    <a:lnTo>
                      <a:pt x="121" y="5"/>
                    </a:lnTo>
                    <a:close/>
                  </a:path>
                </a:pathLst>
              </a:custGeom>
              <a:solidFill>
                <a:srgbClr val="F3E216"/>
              </a:solidFill>
              <a:ln w="9525">
                <a:noFill/>
                <a:round/>
                <a:headEnd/>
                <a:tailEnd/>
              </a:ln>
            </p:spPr>
            <p:txBody>
              <a:bodyPr/>
              <a:lstStyle/>
              <a:p>
                <a:endParaRPr lang="pt-BR"/>
              </a:p>
            </p:txBody>
          </p:sp>
          <p:sp>
            <p:nvSpPr>
              <p:cNvPr id="357245" name="Freeform 893"/>
              <p:cNvSpPr>
                <a:spLocks/>
              </p:cNvSpPr>
              <p:nvPr/>
            </p:nvSpPr>
            <p:spPr bwMode="auto">
              <a:xfrm>
                <a:off x="2035" y="2460"/>
                <a:ext cx="131" cy="42"/>
              </a:xfrm>
              <a:custGeom>
                <a:avLst/>
                <a:gdLst/>
                <a:ahLst/>
                <a:cxnLst>
                  <a:cxn ang="0">
                    <a:pos x="131" y="4"/>
                  </a:cxn>
                  <a:cxn ang="0">
                    <a:pos x="18" y="42"/>
                  </a:cxn>
                  <a:cxn ang="0">
                    <a:pos x="10" y="42"/>
                  </a:cxn>
                  <a:cxn ang="0">
                    <a:pos x="0" y="42"/>
                  </a:cxn>
                  <a:cxn ang="0">
                    <a:pos x="131" y="0"/>
                  </a:cxn>
                  <a:cxn ang="0">
                    <a:pos x="131" y="4"/>
                  </a:cxn>
                </a:cxnLst>
                <a:rect l="0" t="0" r="r" b="b"/>
                <a:pathLst>
                  <a:path w="131" h="42">
                    <a:moveTo>
                      <a:pt x="131" y="4"/>
                    </a:moveTo>
                    <a:lnTo>
                      <a:pt x="18" y="42"/>
                    </a:lnTo>
                    <a:lnTo>
                      <a:pt x="10" y="42"/>
                    </a:lnTo>
                    <a:lnTo>
                      <a:pt x="0" y="42"/>
                    </a:lnTo>
                    <a:lnTo>
                      <a:pt x="131" y="0"/>
                    </a:lnTo>
                    <a:lnTo>
                      <a:pt x="131" y="4"/>
                    </a:lnTo>
                    <a:close/>
                  </a:path>
                </a:pathLst>
              </a:custGeom>
              <a:solidFill>
                <a:srgbClr val="F4E10E"/>
              </a:solidFill>
              <a:ln w="9525">
                <a:noFill/>
                <a:round/>
                <a:headEnd/>
                <a:tailEnd/>
              </a:ln>
            </p:spPr>
            <p:txBody>
              <a:bodyPr/>
              <a:lstStyle/>
              <a:p>
                <a:endParaRPr lang="pt-BR"/>
              </a:p>
            </p:txBody>
          </p:sp>
          <p:sp>
            <p:nvSpPr>
              <p:cNvPr id="357246" name="Freeform 894"/>
              <p:cNvSpPr>
                <a:spLocks/>
              </p:cNvSpPr>
              <p:nvPr/>
            </p:nvSpPr>
            <p:spPr bwMode="auto">
              <a:xfrm>
                <a:off x="2028" y="2456"/>
                <a:ext cx="138" cy="46"/>
              </a:xfrm>
              <a:custGeom>
                <a:avLst/>
                <a:gdLst/>
                <a:ahLst/>
                <a:cxnLst>
                  <a:cxn ang="0">
                    <a:pos x="138" y="6"/>
                  </a:cxn>
                  <a:cxn ang="0">
                    <a:pos x="17" y="46"/>
                  </a:cxn>
                  <a:cxn ang="0">
                    <a:pos x="7" y="46"/>
                  </a:cxn>
                  <a:cxn ang="0">
                    <a:pos x="0" y="46"/>
                  </a:cxn>
                  <a:cxn ang="0">
                    <a:pos x="138" y="0"/>
                  </a:cxn>
                  <a:cxn ang="0">
                    <a:pos x="138" y="6"/>
                  </a:cxn>
                </a:cxnLst>
                <a:rect l="0" t="0" r="r" b="b"/>
                <a:pathLst>
                  <a:path w="138" h="46">
                    <a:moveTo>
                      <a:pt x="138" y="6"/>
                    </a:moveTo>
                    <a:lnTo>
                      <a:pt x="17" y="46"/>
                    </a:lnTo>
                    <a:lnTo>
                      <a:pt x="7" y="46"/>
                    </a:lnTo>
                    <a:lnTo>
                      <a:pt x="0" y="46"/>
                    </a:lnTo>
                    <a:lnTo>
                      <a:pt x="138" y="0"/>
                    </a:lnTo>
                    <a:lnTo>
                      <a:pt x="138" y="6"/>
                    </a:lnTo>
                    <a:close/>
                  </a:path>
                </a:pathLst>
              </a:custGeom>
              <a:solidFill>
                <a:srgbClr val="F4E00A"/>
              </a:solidFill>
              <a:ln w="9525">
                <a:noFill/>
                <a:round/>
                <a:headEnd/>
                <a:tailEnd/>
              </a:ln>
            </p:spPr>
            <p:txBody>
              <a:bodyPr/>
              <a:lstStyle/>
              <a:p>
                <a:endParaRPr lang="pt-BR"/>
              </a:p>
            </p:txBody>
          </p:sp>
          <p:sp>
            <p:nvSpPr>
              <p:cNvPr id="357247" name="Freeform 895"/>
              <p:cNvSpPr>
                <a:spLocks/>
              </p:cNvSpPr>
              <p:nvPr/>
            </p:nvSpPr>
            <p:spPr bwMode="auto">
              <a:xfrm>
                <a:off x="2020" y="2454"/>
                <a:ext cx="146" cy="48"/>
              </a:xfrm>
              <a:custGeom>
                <a:avLst/>
                <a:gdLst/>
                <a:ahLst/>
                <a:cxnLst>
                  <a:cxn ang="0">
                    <a:pos x="146" y="6"/>
                  </a:cxn>
                  <a:cxn ang="0">
                    <a:pos x="15" y="48"/>
                  </a:cxn>
                  <a:cxn ang="0">
                    <a:pos x="8" y="48"/>
                  </a:cxn>
                  <a:cxn ang="0">
                    <a:pos x="0" y="48"/>
                  </a:cxn>
                  <a:cxn ang="0">
                    <a:pos x="146" y="0"/>
                  </a:cxn>
                  <a:cxn ang="0">
                    <a:pos x="146" y="6"/>
                  </a:cxn>
                </a:cxnLst>
                <a:rect l="0" t="0" r="r" b="b"/>
                <a:pathLst>
                  <a:path w="146" h="48">
                    <a:moveTo>
                      <a:pt x="146" y="6"/>
                    </a:moveTo>
                    <a:lnTo>
                      <a:pt x="15" y="48"/>
                    </a:lnTo>
                    <a:lnTo>
                      <a:pt x="8" y="48"/>
                    </a:lnTo>
                    <a:lnTo>
                      <a:pt x="0" y="48"/>
                    </a:lnTo>
                    <a:lnTo>
                      <a:pt x="146" y="0"/>
                    </a:lnTo>
                    <a:lnTo>
                      <a:pt x="146" y="6"/>
                    </a:lnTo>
                    <a:close/>
                  </a:path>
                </a:pathLst>
              </a:custGeom>
              <a:solidFill>
                <a:srgbClr val="F4E005"/>
              </a:solidFill>
              <a:ln w="9525">
                <a:noFill/>
                <a:round/>
                <a:headEnd/>
                <a:tailEnd/>
              </a:ln>
            </p:spPr>
            <p:txBody>
              <a:bodyPr/>
              <a:lstStyle/>
              <a:p>
                <a:endParaRPr lang="pt-BR"/>
              </a:p>
            </p:txBody>
          </p:sp>
          <p:sp>
            <p:nvSpPr>
              <p:cNvPr id="357248" name="Freeform 896"/>
              <p:cNvSpPr>
                <a:spLocks/>
              </p:cNvSpPr>
              <p:nvPr/>
            </p:nvSpPr>
            <p:spPr bwMode="auto">
              <a:xfrm>
                <a:off x="2012" y="2452"/>
                <a:ext cx="154" cy="50"/>
              </a:xfrm>
              <a:custGeom>
                <a:avLst/>
                <a:gdLst/>
                <a:ahLst/>
                <a:cxnLst>
                  <a:cxn ang="0">
                    <a:pos x="154" y="4"/>
                  </a:cxn>
                  <a:cxn ang="0">
                    <a:pos x="16" y="50"/>
                  </a:cxn>
                  <a:cxn ang="0">
                    <a:pos x="8" y="50"/>
                  </a:cxn>
                  <a:cxn ang="0">
                    <a:pos x="0" y="50"/>
                  </a:cxn>
                  <a:cxn ang="0">
                    <a:pos x="154" y="0"/>
                  </a:cxn>
                  <a:cxn ang="0">
                    <a:pos x="154" y="4"/>
                  </a:cxn>
                </a:cxnLst>
                <a:rect l="0" t="0" r="r" b="b"/>
                <a:pathLst>
                  <a:path w="154" h="50">
                    <a:moveTo>
                      <a:pt x="154" y="4"/>
                    </a:moveTo>
                    <a:lnTo>
                      <a:pt x="16" y="50"/>
                    </a:lnTo>
                    <a:lnTo>
                      <a:pt x="8" y="50"/>
                    </a:lnTo>
                    <a:lnTo>
                      <a:pt x="0" y="50"/>
                    </a:lnTo>
                    <a:lnTo>
                      <a:pt x="154" y="0"/>
                    </a:lnTo>
                    <a:lnTo>
                      <a:pt x="154" y="4"/>
                    </a:lnTo>
                    <a:close/>
                  </a:path>
                </a:pathLst>
              </a:custGeom>
              <a:solidFill>
                <a:srgbClr val="F5DF02"/>
              </a:solidFill>
              <a:ln w="9525">
                <a:noFill/>
                <a:round/>
                <a:headEnd/>
                <a:tailEnd/>
              </a:ln>
            </p:spPr>
            <p:txBody>
              <a:bodyPr/>
              <a:lstStyle/>
              <a:p>
                <a:endParaRPr lang="pt-BR"/>
              </a:p>
            </p:txBody>
          </p:sp>
          <p:sp>
            <p:nvSpPr>
              <p:cNvPr id="357249" name="Freeform 897"/>
              <p:cNvSpPr>
                <a:spLocks/>
              </p:cNvSpPr>
              <p:nvPr/>
            </p:nvSpPr>
            <p:spPr bwMode="auto">
              <a:xfrm>
                <a:off x="2005" y="2448"/>
                <a:ext cx="161" cy="54"/>
              </a:xfrm>
              <a:custGeom>
                <a:avLst/>
                <a:gdLst/>
                <a:ahLst/>
                <a:cxnLst>
                  <a:cxn ang="0">
                    <a:pos x="161" y="6"/>
                  </a:cxn>
                  <a:cxn ang="0">
                    <a:pos x="15" y="54"/>
                  </a:cxn>
                  <a:cxn ang="0">
                    <a:pos x="7" y="54"/>
                  </a:cxn>
                  <a:cxn ang="0">
                    <a:pos x="0" y="54"/>
                  </a:cxn>
                  <a:cxn ang="0">
                    <a:pos x="161" y="0"/>
                  </a:cxn>
                  <a:cxn ang="0">
                    <a:pos x="161" y="6"/>
                  </a:cxn>
                </a:cxnLst>
                <a:rect l="0" t="0" r="r" b="b"/>
                <a:pathLst>
                  <a:path w="161" h="54">
                    <a:moveTo>
                      <a:pt x="161" y="6"/>
                    </a:moveTo>
                    <a:lnTo>
                      <a:pt x="15" y="54"/>
                    </a:lnTo>
                    <a:lnTo>
                      <a:pt x="7" y="54"/>
                    </a:lnTo>
                    <a:lnTo>
                      <a:pt x="0" y="54"/>
                    </a:lnTo>
                    <a:lnTo>
                      <a:pt x="161" y="0"/>
                    </a:lnTo>
                    <a:lnTo>
                      <a:pt x="161" y="6"/>
                    </a:lnTo>
                    <a:close/>
                  </a:path>
                </a:pathLst>
              </a:custGeom>
              <a:solidFill>
                <a:srgbClr val="F5DD00"/>
              </a:solidFill>
              <a:ln w="9525">
                <a:noFill/>
                <a:round/>
                <a:headEnd/>
                <a:tailEnd/>
              </a:ln>
            </p:spPr>
            <p:txBody>
              <a:bodyPr/>
              <a:lstStyle/>
              <a:p>
                <a:endParaRPr lang="pt-BR"/>
              </a:p>
            </p:txBody>
          </p:sp>
          <p:sp>
            <p:nvSpPr>
              <p:cNvPr id="357250" name="Freeform 898"/>
              <p:cNvSpPr>
                <a:spLocks/>
              </p:cNvSpPr>
              <p:nvPr/>
            </p:nvSpPr>
            <p:spPr bwMode="auto">
              <a:xfrm>
                <a:off x="1997" y="2446"/>
                <a:ext cx="169" cy="56"/>
              </a:xfrm>
              <a:custGeom>
                <a:avLst/>
                <a:gdLst/>
                <a:ahLst/>
                <a:cxnLst>
                  <a:cxn ang="0">
                    <a:pos x="169" y="6"/>
                  </a:cxn>
                  <a:cxn ang="0">
                    <a:pos x="15" y="56"/>
                  </a:cxn>
                  <a:cxn ang="0">
                    <a:pos x="8" y="56"/>
                  </a:cxn>
                  <a:cxn ang="0">
                    <a:pos x="0" y="56"/>
                  </a:cxn>
                  <a:cxn ang="0">
                    <a:pos x="169" y="0"/>
                  </a:cxn>
                  <a:cxn ang="0">
                    <a:pos x="169" y="6"/>
                  </a:cxn>
                </a:cxnLst>
                <a:rect l="0" t="0" r="r" b="b"/>
                <a:pathLst>
                  <a:path w="169" h="56">
                    <a:moveTo>
                      <a:pt x="169" y="6"/>
                    </a:moveTo>
                    <a:lnTo>
                      <a:pt x="15" y="56"/>
                    </a:lnTo>
                    <a:lnTo>
                      <a:pt x="8" y="56"/>
                    </a:lnTo>
                    <a:lnTo>
                      <a:pt x="0" y="56"/>
                    </a:lnTo>
                    <a:lnTo>
                      <a:pt x="169" y="0"/>
                    </a:lnTo>
                    <a:lnTo>
                      <a:pt x="169" y="6"/>
                    </a:lnTo>
                    <a:close/>
                  </a:path>
                </a:pathLst>
              </a:custGeom>
              <a:solidFill>
                <a:srgbClr val="F5DD00"/>
              </a:solidFill>
              <a:ln w="9525">
                <a:noFill/>
                <a:round/>
                <a:headEnd/>
                <a:tailEnd/>
              </a:ln>
            </p:spPr>
            <p:txBody>
              <a:bodyPr/>
              <a:lstStyle/>
              <a:p>
                <a:endParaRPr lang="pt-BR"/>
              </a:p>
            </p:txBody>
          </p:sp>
          <p:sp>
            <p:nvSpPr>
              <p:cNvPr id="357251" name="Freeform 899"/>
              <p:cNvSpPr>
                <a:spLocks/>
              </p:cNvSpPr>
              <p:nvPr/>
            </p:nvSpPr>
            <p:spPr bwMode="auto">
              <a:xfrm>
                <a:off x="1989" y="2444"/>
                <a:ext cx="177" cy="58"/>
              </a:xfrm>
              <a:custGeom>
                <a:avLst/>
                <a:gdLst/>
                <a:ahLst/>
                <a:cxnLst>
                  <a:cxn ang="0">
                    <a:pos x="177" y="4"/>
                  </a:cxn>
                  <a:cxn ang="0">
                    <a:pos x="16" y="58"/>
                  </a:cxn>
                  <a:cxn ang="0">
                    <a:pos x="8" y="58"/>
                  </a:cxn>
                  <a:cxn ang="0">
                    <a:pos x="0" y="58"/>
                  </a:cxn>
                  <a:cxn ang="0">
                    <a:pos x="177" y="0"/>
                  </a:cxn>
                  <a:cxn ang="0">
                    <a:pos x="177" y="4"/>
                  </a:cxn>
                </a:cxnLst>
                <a:rect l="0" t="0" r="r" b="b"/>
                <a:pathLst>
                  <a:path w="177" h="58">
                    <a:moveTo>
                      <a:pt x="177" y="4"/>
                    </a:moveTo>
                    <a:lnTo>
                      <a:pt x="16" y="58"/>
                    </a:lnTo>
                    <a:lnTo>
                      <a:pt x="8" y="58"/>
                    </a:lnTo>
                    <a:lnTo>
                      <a:pt x="0" y="58"/>
                    </a:lnTo>
                    <a:lnTo>
                      <a:pt x="177" y="0"/>
                    </a:lnTo>
                    <a:lnTo>
                      <a:pt x="177" y="4"/>
                    </a:lnTo>
                    <a:close/>
                  </a:path>
                </a:pathLst>
              </a:custGeom>
              <a:solidFill>
                <a:srgbClr val="F6DC00"/>
              </a:solidFill>
              <a:ln w="9525">
                <a:noFill/>
                <a:round/>
                <a:headEnd/>
                <a:tailEnd/>
              </a:ln>
            </p:spPr>
            <p:txBody>
              <a:bodyPr/>
              <a:lstStyle/>
              <a:p>
                <a:endParaRPr lang="pt-BR"/>
              </a:p>
            </p:txBody>
          </p:sp>
          <p:sp>
            <p:nvSpPr>
              <p:cNvPr id="357252" name="Freeform 900"/>
              <p:cNvSpPr>
                <a:spLocks/>
              </p:cNvSpPr>
              <p:nvPr/>
            </p:nvSpPr>
            <p:spPr bwMode="auto">
              <a:xfrm>
                <a:off x="1982" y="2443"/>
                <a:ext cx="184" cy="59"/>
              </a:xfrm>
              <a:custGeom>
                <a:avLst/>
                <a:gdLst/>
                <a:ahLst/>
                <a:cxnLst>
                  <a:cxn ang="0">
                    <a:pos x="184" y="3"/>
                  </a:cxn>
                  <a:cxn ang="0">
                    <a:pos x="15" y="59"/>
                  </a:cxn>
                  <a:cxn ang="0">
                    <a:pos x="7" y="59"/>
                  </a:cxn>
                  <a:cxn ang="0">
                    <a:pos x="0" y="59"/>
                  </a:cxn>
                  <a:cxn ang="0">
                    <a:pos x="184" y="0"/>
                  </a:cxn>
                  <a:cxn ang="0">
                    <a:pos x="184" y="3"/>
                  </a:cxn>
                </a:cxnLst>
                <a:rect l="0" t="0" r="r" b="b"/>
                <a:pathLst>
                  <a:path w="184" h="59">
                    <a:moveTo>
                      <a:pt x="184" y="3"/>
                    </a:moveTo>
                    <a:lnTo>
                      <a:pt x="15" y="59"/>
                    </a:lnTo>
                    <a:lnTo>
                      <a:pt x="7" y="59"/>
                    </a:lnTo>
                    <a:lnTo>
                      <a:pt x="0" y="59"/>
                    </a:lnTo>
                    <a:lnTo>
                      <a:pt x="184" y="0"/>
                    </a:lnTo>
                    <a:lnTo>
                      <a:pt x="184" y="3"/>
                    </a:lnTo>
                    <a:close/>
                  </a:path>
                </a:pathLst>
              </a:custGeom>
              <a:solidFill>
                <a:srgbClr val="F6DB00"/>
              </a:solidFill>
              <a:ln w="9525">
                <a:noFill/>
                <a:round/>
                <a:headEnd/>
                <a:tailEnd/>
              </a:ln>
            </p:spPr>
            <p:txBody>
              <a:bodyPr/>
              <a:lstStyle/>
              <a:p>
                <a:endParaRPr lang="pt-BR"/>
              </a:p>
            </p:txBody>
          </p:sp>
          <p:sp>
            <p:nvSpPr>
              <p:cNvPr id="357253" name="Freeform 901"/>
              <p:cNvSpPr>
                <a:spLocks/>
              </p:cNvSpPr>
              <p:nvPr/>
            </p:nvSpPr>
            <p:spPr bwMode="auto">
              <a:xfrm>
                <a:off x="1974" y="2439"/>
                <a:ext cx="192" cy="63"/>
              </a:xfrm>
              <a:custGeom>
                <a:avLst/>
                <a:gdLst/>
                <a:ahLst/>
                <a:cxnLst>
                  <a:cxn ang="0">
                    <a:pos x="192" y="5"/>
                  </a:cxn>
                  <a:cxn ang="0">
                    <a:pos x="15" y="63"/>
                  </a:cxn>
                  <a:cxn ang="0">
                    <a:pos x="8" y="63"/>
                  </a:cxn>
                  <a:cxn ang="0">
                    <a:pos x="0" y="63"/>
                  </a:cxn>
                  <a:cxn ang="0">
                    <a:pos x="192" y="0"/>
                  </a:cxn>
                  <a:cxn ang="0">
                    <a:pos x="192" y="5"/>
                  </a:cxn>
                </a:cxnLst>
                <a:rect l="0" t="0" r="r" b="b"/>
                <a:pathLst>
                  <a:path w="192" h="63">
                    <a:moveTo>
                      <a:pt x="192" y="5"/>
                    </a:moveTo>
                    <a:lnTo>
                      <a:pt x="15" y="63"/>
                    </a:lnTo>
                    <a:lnTo>
                      <a:pt x="8" y="63"/>
                    </a:lnTo>
                    <a:lnTo>
                      <a:pt x="0" y="63"/>
                    </a:lnTo>
                    <a:lnTo>
                      <a:pt x="192" y="0"/>
                    </a:lnTo>
                    <a:lnTo>
                      <a:pt x="192" y="5"/>
                    </a:lnTo>
                    <a:close/>
                  </a:path>
                </a:pathLst>
              </a:custGeom>
              <a:solidFill>
                <a:srgbClr val="F6DA00"/>
              </a:solidFill>
              <a:ln w="9525">
                <a:noFill/>
                <a:round/>
                <a:headEnd/>
                <a:tailEnd/>
              </a:ln>
            </p:spPr>
            <p:txBody>
              <a:bodyPr/>
              <a:lstStyle/>
              <a:p>
                <a:endParaRPr lang="pt-BR"/>
              </a:p>
            </p:txBody>
          </p:sp>
          <p:sp>
            <p:nvSpPr>
              <p:cNvPr id="357254" name="Freeform 902"/>
              <p:cNvSpPr>
                <a:spLocks/>
              </p:cNvSpPr>
              <p:nvPr/>
            </p:nvSpPr>
            <p:spPr bwMode="auto">
              <a:xfrm>
                <a:off x="1966" y="2437"/>
                <a:ext cx="200" cy="65"/>
              </a:xfrm>
              <a:custGeom>
                <a:avLst/>
                <a:gdLst/>
                <a:ahLst/>
                <a:cxnLst>
                  <a:cxn ang="0">
                    <a:pos x="200" y="6"/>
                  </a:cxn>
                  <a:cxn ang="0">
                    <a:pos x="16" y="65"/>
                  </a:cxn>
                  <a:cxn ang="0">
                    <a:pos x="8" y="65"/>
                  </a:cxn>
                  <a:cxn ang="0">
                    <a:pos x="0" y="65"/>
                  </a:cxn>
                  <a:cxn ang="0">
                    <a:pos x="200" y="0"/>
                  </a:cxn>
                  <a:cxn ang="0">
                    <a:pos x="200" y="6"/>
                  </a:cxn>
                </a:cxnLst>
                <a:rect l="0" t="0" r="r" b="b"/>
                <a:pathLst>
                  <a:path w="200" h="65">
                    <a:moveTo>
                      <a:pt x="200" y="6"/>
                    </a:moveTo>
                    <a:lnTo>
                      <a:pt x="16" y="65"/>
                    </a:lnTo>
                    <a:lnTo>
                      <a:pt x="8" y="65"/>
                    </a:lnTo>
                    <a:lnTo>
                      <a:pt x="0" y="65"/>
                    </a:lnTo>
                    <a:lnTo>
                      <a:pt x="200" y="0"/>
                    </a:lnTo>
                    <a:lnTo>
                      <a:pt x="200" y="6"/>
                    </a:lnTo>
                    <a:close/>
                  </a:path>
                </a:pathLst>
              </a:custGeom>
              <a:solidFill>
                <a:srgbClr val="F7D900"/>
              </a:solidFill>
              <a:ln w="9525">
                <a:noFill/>
                <a:round/>
                <a:headEnd/>
                <a:tailEnd/>
              </a:ln>
            </p:spPr>
            <p:txBody>
              <a:bodyPr/>
              <a:lstStyle/>
              <a:p>
                <a:endParaRPr lang="pt-BR"/>
              </a:p>
            </p:txBody>
          </p:sp>
          <p:sp>
            <p:nvSpPr>
              <p:cNvPr id="357255" name="Freeform 903"/>
              <p:cNvSpPr>
                <a:spLocks/>
              </p:cNvSpPr>
              <p:nvPr/>
            </p:nvSpPr>
            <p:spPr bwMode="auto">
              <a:xfrm>
                <a:off x="1959" y="2435"/>
                <a:ext cx="207" cy="67"/>
              </a:xfrm>
              <a:custGeom>
                <a:avLst/>
                <a:gdLst/>
                <a:ahLst/>
                <a:cxnLst>
                  <a:cxn ang="0">
                    <a:pos x="207" y="4"/>
                  </a:cxn>
                  <a:cxn ang="0">
                    <a:pos x="15" y="67"/>
                  </a:cxn>
                  <a:cxn ang="0">
                    <a:pos x="7" y="67"/>
                  </a:cxn>
                  <a:cxn ang="0">
                    <a:pos x="0" y="67"/>
                  </a:cxn>
                  <a:cxn ang="0">
                    <a:pos x="207" y="0"/>
                  </a:cxn>
                  <a:cxn ang="0">
                    <a:pos x="207" y="4"/>
                  </a:cxn>
                </a:cxnLst>
                <a:rect l="0" t="0" r="r" b="b"/>
                <a:pathLst>
                  <a:path w="207" h="67">
                    <a:moveTo>
                      <a:pt x="207" y="4"/>
                    </a:moveTo>
                    <a:lnTo>
                      <a:pt x="15" y="67"/>
                    </a:lnTo>
                    <a:lnTo>
                      <a:pt x="7" y="67"/>
                    </a:lnTo>
                    <a:lnTo>
                      <a:pt x="0" y="67"/>
                    </a:lnTo>
                    <a:lnTo>
                      <a:pt x="207" y="0"/>
                    </a:lnTo>
                    <a:lnTo>
                      <a:pt x="207" y="4"/>
                    </a:lnTo>
                    <a:close/>
                  </a:path>
                </a:pathLst>
              </a:custGeom>
              <a:solidFill>
                <a:srgbClr val="F7D800"/>
              </a:solidFill>
              <a:ln w="9525">
                <a:noFill/>
                <a:round/>
                <a:headEnd/>
                <a:tailEnd/>
              </a:ln>
            </p:spPr>
            <p:txBody>
              <a:bodyPr/>
              <a:lstStyle/>
              <a:p>
                <a:endParaRPr lang="pt-BR"/>
              </a:p>
            </p:txBody>
          </p:sp>
          <p:sp>
            <p:nvSpPr>
              <p:cNvPr id="357256" name="Freeform 904"/>
              <p:cNvSpPr>
                <a:spLocks/>
              </p:cNvSpPr>
              <p:nvPr/>
            </p:nvSpPr>
            <p:spPr bwMode="auto">
              <a:xfrm>
                <a:off x="1951" y="2431"/>
                <a:ext cx="215" cy="71"/>
              </a:xfrm>
              <a:custGeom>
                <a:avLst/>
                <a:gdLst/>
                <a:ahLst/>
                <a:cxnLst>
                  <a:cxn ang="0">
                    <a:pos x="215" y="6"/>
                  </a:cxn>
                  <a:cxn ang="0">
                    <a:pos x="15" y="71"/>
                  </a:cxn>
                  <a:cxn ang="0">
                    <a:pos x="8" y="71"/>
                  </a:cxn>
                  <a:cxn ang="0">
                    <a:pos x="0" y="71"/>
                  </a:cxn>
                  <a:cxn ang="0">
                    <a:pos x="215" y="0"/>
                  </a:cxn>
                  <a:cxn ang="0">
                    <a:pos x="215" y="6"/>
                  </a:cxn>
                </a:cxnLst>
                <a:rect l="0" t="0" r="r" b="b"/>
                <a:pathLst>
                  <a:path w="215" h="71">
                    <a:moveTo>
                      <a:pt x="215" y="6"/>
                    </a:moveTo>
                    <a:lnTo>
                      <a:pt x="15" y="71"/>
                    </a:lnTo>
                    <a:lnTo>
                      <a:pt x="8" y="71"/>
                    </a:lnTo>
                    <a:lnTo>
                      <a:pt x="0" y="71"/>
                    </a:lnTo>
                    <a:lnTo>
                      <a:pt x="215" y="0"/>
                    </a:lnTo>
                    <a:lnTo>
                      <a:pt x="215" y="6"/>
                    </a:lnTo>
                    <a:close/>
                  </a:path>
                </a:pathLst>
              </a:custGeom>
              <a:solidFill>
                <a:srgbClr val="F7D700"/>
              </a:solidFill>
              <a:ln w="9525">
                <a:noFill/>
                <a:round/>
                <a:headEnd/>
                <a:tailEnd/>
              </a:ln>
            </p:spPr>
            <p:txBody>
              <a:bodyPr/>
              <a:lstStyle/>
              <a:p>
                <a:endParaRPr lang="pt-BR"/>
              </a:p>
            </p:txBody>
          </p:sp>
          <p:sp>
            <p:nvSpPr>
              <p:cNvPr id="357257" name="Freeform 905"/>
              <p:cNvSpPr>
                <a:spLocks/>
              </p:cNvSpPr>
              <p:nvPr/>
            </p:nvSpPr>
            <p:spPr bwMode="auto">
              <a:xfrm>
                <a:off x="1943" y="2429"/>
                <a:ext cx="223" cy="73"/>
              </a:xfrm>
              <a:custGeom>
                <a:avLst/>
                <a:gdLst/>
                <a:ahLst/>
                <a:cxnLst>
                  <a:cxn ang="0">
                    <a:pos x="223" y="6"/>
                  </a:cxn>
                  <a:cxn ang="0">
                    <a:pos x="16" y="73"/>
                  </a:cxn>
                  <a:cxn ang="0">
                    <a:pos x="8" y="73"/>
                  </a:cxn>
                  <a:cxn ang="0">
                    <a:pos x="0" y="73"/>
                  </a:cxn>
                  <a:cxn ang="0">
                    <a:pos x="223" y="0"/>
                  </a:cxn>
                  <a:cxn ang="0">
                    <a:pos x="223" y="6"/>
                  </a:cxn>
                </a:cxnLst>
                <a:rect l="0" t="0" r="r" b="b"/>
                <a:pathLst>
                  <a:path w="223" h="73">
                    <a:moveTo>
                      <a:pt x="223" y="6"/>
                    </a:moveTo>
                    <a:lnTo>
                      <a:pt x="16" y="73"/>
                    </a:lnTo>
                    <a:lnTo>
                      <a:pt x="8" y="73"/>
                    </a:lnTo>
                    <a:lnTo>
                      <a:pt x="0" y="73"/>
                    </a:lnTo>
                    <a:lnTo>
                      <a:pt x="223" y="0"/>
                    </a:lnTo>
                    <a:lnTo>
                      <a:pt x="223" y="6"/>
                    </a:lnTo>
                    <a:close/>
                  </a:path>
                </a:pathLst>
              </a:custGeom>
              <a:solidFill>
                <a:srgbClr val="F8D600"/>
              </a:solidFill>
              <a:ln w="9525">
                <a:noFill/>
                <a:round/>
                <a:headEnd/>
                <a:tailEnd/>
              </a:ln>
            </p:spPr>
            <p:txBody>
              <a:bodyPr/>
              <a:lstStyle/>
              <a:p>
                <a:endParaRPr lang="pt-BR"/>
              </a:p>
            </p:txBody>
          </p:sp>
          <p:sp>
            <p:nvSpPr>
              <p:cNvPr id="357258" name="Freeform 906"/>
              <p:cNvSpPr>
                <a:spLocks/>
              </p:cNvSpPr>
              <p:nvPr/>
            </p:nvSpPr>
            <p:spPr bwMode="auto">
              <a:xfrm>
                <a:off x="1936" y="2427"/>
                <a:ext cx="230" cy="75"/>
              </a:xfrm>
              <a:custGeom>
                <a:avLst/>
                <a:gdLst/>
                <a:ahLst/>
                <a:cxnLst>
                  <a:cxn ang="0">
                    <a:pos x="230" y="4"/>
                  </a:cxn>
                  <a:cxn ang="0">
                    <a:pos x="15" y="75"/>
                  </a:cxn>
                  <a:cxn ang="0">
                    <a:pos x="7" y="75"/>
                  </a:cxn>
                  <a:cxn ang="0">
                    <a:pos x="0" y="75"/>
                  </a:cxn>
                  <a:cxn ang="0">
                    <a:pos x="230" y="0"/>
                  </a:cxn>
                  <a:cxn ang="0">
                    <a:pos x="230" y="4"/>
                  </a:cxn>
                </a:cxnLst>
                <a:rect l="0" t="0" r="r" b="b"/>
                <a:pathLst>
                  <a:path w="230" h="75">
                    <a:moveTo>
                      <a:pt x="230" y="4"/>
                    </a:moveTo>
                    <a:lnTo>
                      <a:pt x="15" y="75"/>
                    </a:lnTo>
                    <a:lnTo>
                      <a:pt x="7" y="75"/>
                    </a:lnTo>
                    <a:lnTo>
                      <a:pt x="0" y="75"/>
                    </a:lnTo>
                    <a:lnTo>
                      <a:pt x="230" y="0"/>
                    </a:lnTo>
                    <a:lnTo>
                      <a:pt x="230" y="4"/>
                    </a:lnTo>
                    <a:close/>
                  </a:path>
                </a:pathLst>
              </a:custGeom>
              <a:solidFill>
                <a:srgbClr val="F8D500"/>
              </a:solidFill>
              <a:ln w="9525">
                <a:noFill/>
                <a:round/>
                <a:headEnd/>
                <a:tailEnd/>
              </a:ln>
            </p:spPr>
            <p:txBody>
              <a:bodyPr/>
              <a:lstStyle/>
              <a:p>
                <a:endParaRPr lang="pt-BR"/>
              </a:p>
            </p:txBody>
          </p:sp>
          <p:sp>
            <p:nvSpPr>
              <p:cNvPr id="357259" name="Freeform 907"/>
              <p:cNvSpPr>
                <a:spLocks/>
              </p:cNvSpPr>
              <p:nvPr/>
            </p:nvSpPr>
            <p:spPr bwMode="auto">
              <a:xfrm>
                <a:off x="1928" y="2423"/>
                <a:ext cx="238" cy="79"/>
              </a:xfrm>
              <a:custGeom>
                <a:avLst/>
                <a:gdLst/>
                <a:ahLst/>
                <a:cxnLst>
                  <a:cxn ang="0">
                    <a:pos x="238" y="6"/>
                  </a:cxn>
                  <a:cxn ang="0">
                    <a:pos x="15" y="79"/>
                  </a:cxn>
                  <a:cxn ang="0">
                    <a:pos x="8" y="79"/>
                  </a:cxn>
                  <a:cxn ang="0">
                    <a:pos x="0" y="79"/>
                  </a:cxn>
                  <a:cxn ang="0">
                    <a:pos x="238" y="0"/>
                  </a:cxn>
                  <a:cxn ang="0">
                    <a:pos x="238" y="6"/>
                  </a:cxn>
                </a:cxnLst>
                <a:rect l="0" t="0" r="r" b="b"/>
                <a:pathLst>
                  <a:path w="238" h="79">
                    <a:moveTo>
                      <a:pt x="238" y="6"/>
                    </a:moveTo>
                    <a:lnTo>
                      <a:pt x="15" y="79"/>
                    </a:lnTo>
                    <a:lnTo>
                      <a:pt x="8" y="79"/>
                    </a:lnTo>
                    <a:lnTo>
                      <a:pt x="0" y="79"/>
                    </a:lnTo>
                    <a:lnTo>
                      <a:pt x="238" y="0"/>
                    </a:lnTo>
                    <a:lnTo>
                      <a:pt x="238" y="6"/>
                    </a:lnTo>
                    <a:close/>
                  </a:path>
                </a:pathLst>
              </a:custGeom>
              <a:solidFill>
                <a:srgbClr val="F8D400"/>
              </a:solidFill>
              <a:ln w="9525">
                <a:noFill/>
                <a:round/>
                <a:headEnd/>
                <a:tailEnd/>
              </a:ln>
            </p:spPr>
            <p:txBody>
              <a:bodyPr/>
              <a:lstStyle/>
              <a:p>
                <a:endParaRPr lang="pt-BR"/>
              </a:p>
            </p:txBody>
          </p:sp>
          <p:sp>
            <p:nvSpPr>
              <p:cNvPr id="357260" name="Freeform 908"/>
              <p:cNvSpPr>
                <a:spLocks/>
              </p:cNvSpPr>
              <p:nvPr/>
            </p:nvSpPr>
            <p:spPr bwMode="auto">
              <a:xfrm>
                <a:off x="1920" y="2421"/>
                <a:ext cx="246" cy="81"/>
              </a:xfrm>
              <a:custGeom>
                <a:avLst/>
                <a:gdLst/>
                <a:ahLst/>
                <a:cxnLst>
                  <a:cxn ang="0">
                    <a:pos x="246" y="6"/>
                  </a:cxn>
                  <a:cxn ang="0">
                    <a:pos x="16" y="81"/>
                  </a:cxn>
                  <a:cxn ang="0">
                    <a:pos x="8" y="81"/>
                  </a:cxn>
                  <a:cxn ang="0">
                    <a:pos x="0" y="81"/>
                  </a:cxn>
                  <a:cxn ang="0">
                    <a:pos x="246" y="0"/>
                  </a:cxn>
                  <a:cxn ang="0">
                    <a:pos x="246" y="6"/>
                  </a:cxn>
                </a:cxnLst>
                <a:rect l="0" t="0" r="r" b="b"/>
                <a:pathLst>
                  <a:path w="246" h="81">
                    <a:moveTo>
                      <a:pt x="246" y="6"/>
                    </a:moveTo>
                    <a:lnTo>
                      <a:pt x="16" y="81"/>
                    </a:lnTo>
                    <a:lnTo>
                      <a:pt x="8" y="81"/>
                    </a:lnTo>
                    <a:lnTo>
                      <a:pt x="0" y="81"/>
                    </a:lnTo>
                    <a:lnTo>
                      <a:pt x="246" y="0"/>
                    </a:lnTo>
                    <a:lnTo>
                      <a:pt x="246" y="6"/>
                    </a:lnTo>
                    <a:close/>
                  </a:path>
                </a:pathLst>
              </a:custGeom>
              <a:solidFill>
                <a:srgbClr val="F9D400"/>
              </a:solidFill>
              <a:ln w="9525">
                <a:noFill/>
                <a:round/>
                <a:headEnd/>
                <a:tailEnd/>
              </a:ln>
            </p:spPr>
            <p:txBody>
              <a:bodyPr/>
              <a:lstStyle/>
              <a:p>
                <a:endParaRPr lang="pt-BR"/>
              </a:p>
            </p:txBody>
          </p:sp>
          <p:sp>
            <p:nvSpPr>
              <p:cNvPr id="357261" name="Freeform 909"/>
              <p:cNvSpPr>
                <a:spLocks/>
              </p:cNvSpPr>
              <p:nvPr/>
            </p:nvSpPr>
            <p:spPr bwMode="auto">
              <a:xfrm>
                <a:off x="1913" y="2419"/>
                <a:ext cx="253" cy="83"/>
              </a:xfrm>
              <a:custGeom>
                <a:avLst/>
                <a:gdLst/>
                <a:ahLst/>
                <a:cxnLst>
                  <a:cxn ang="0">
                    <a:pos x="253" y="4"/>
                  </a:cxn>
                  <a:cxn ang="0">
                    <a:pos x="15" y="83"/>
                  </a:cxn>
                  <a:cxn ang="0">
                    <a:pos x="7" y="83"/>
                  </a:cxn>
                  <a:cxn ang="0">
                    <a:pos x="0" y="83"/>
                  </a:cxn>
                  <a:cxn ang="0">
                    <a:pos x="253" y="0"/>
                  </a:cxn>
                  <a:cxn ang="0">
                    <a:pos x="253" y="4"/>
                  </a:cxn>
                </a:cxnLst>
                <a:rect l="0" t="0" r="r" b="b"/>
                <a:pathLst>
                  <a:path w="253" h="83">
                    <a:moveTo>
                      <a:pt x="253" y="4"/>
                    </a:moveTo>
                    <a:lnTo>
                      <a:pt x="15" y="83"/>
                    </a:lnTo>
                    <a:lnTo>
                      <a:pt x="7" y="83"/>
                    </a:lnTo>
                    <a:lnTo>
                      <a:pt x="0" y="83"/>
                    </a:lnTo>
                    <a:lnTo>
                      <a:pt x="253" y="0"/>
                    </a:lnTo>
                    <a:lnTo>
                      <a:pt x="253" y="4"/>
                    </a:lnTo>
                    <a:close/>
                  </a:path>
                </a:pathLst>
              </a:custGeom>
              <a:solidFill>
                <a:srgbClr val="F8D200"/>
              </a:solidFill>
              <a:ln w="9525">
                <a:noFill/>
                <a:round/>
                <a:headEnd/>
                <a:tailEnd/>
              </a:ln>
            </p:spPr>
            <p:txBody>
              <a:bodyPr/>
              <a:lstStyle/>
              <a:p>
                <a:endParaRPr lang="pt-BR"/>
              </a:p>
            </p:txBody>
          </p:sp>
          <p:sp>
            <p:nvSpPr>
              <p:cNvPr id="357262" name="Freeform 910"/>
              <p:cNvSpPr>
                <a:spLocks/>
              </p:cNvSpPr>
              <p:nvPr/>
            </p:nvSpPr>
            <p:spPr bwMode="auto">
              <a:xfrm>
                <a:off x="1905" y="2416"/>
                <a:ext cx="261" cy="86"/>
              </a:xfrm>
              <a:custGeom>
                <a:avLst/>
                <a:gdLst/>
                <a:ahLst/>
                <a:cxnLst>
                  <a:cxn ang="0">
                    <a:pos x="261" y="5"/>
                  </a:cxn>
                  <a:cxn ang="0">
                    <a:pos x="15" y="86"/>
                  </a:cxn>
                  <a:cxn ang="0">
                    <a:pos x="8" y="86"/>
                  </a:cxn>
                  <a:cxn ang="0">
                    <a:pos x="0" y="86"/>
                  </a:cxn>
                  <a:cxn ang="0">
                    <a:pos x="261" y="0"/>
                  </a:cxn>
                  <a:cxn ang="0">
                    <a:pos x="261" y="5"/>
                  </a:cxn>
                </a:cxnLst>
                <a:rect l="0" t="0" r="r" b="b"/>
                <a:pathLst>
                  <a:path w="261" h="86">
                    <a:moveTo>
                      <a:pt x="261" y="5"/>
                    </a:moveTo>
                    <a:lnTo>
                      <a:pt x="15" y="86"/>
                    </a:lnTo>
                    <a:lnTo>
                      <a:pt x="8" y="86"/>
                    </a:lnTo>
                    <a:lnTo>
                      <a:pt x="0" y="86"/>
                    </a:lnTo>
                    <a:lnTo>
                      <a:pt x="261" y="0"/>
                    </a:lnTo>
                    <a:lnTo>
                      <a:pt x="261" y="5"/>
                    </a:lnTo>
                    <a:close/>
                  </a:path>
                </a:pathLst>
              </a:custGeom>
              <a:solidFill>
                <a:srgbClr val="F8D100"/>
              </a:solidFill>
              <a:ln w="9525">
                <a:noFill/>
                <a:round/>
                <a:headEnd/>
                <a:tailEnd/>
              </a:ln>
            </p:spPr>
            <p:txBody>
              <a:bodyPr/>
              <a:lstStyle/>
              <a:p>
                <a:endParaRPr lang="pt-BR"/>
              </a:p>
            </p:txBody>
          </p:sp>
          <p:sp>
            <p:nvSpPr>
              <p:cNvPr id="357263" name="Freeform 911"/>
              <p:cNvSpPr>
                <a:spLocks/>
              </p:cNvSpPr>
              <p:nvPr/>
            </p:nvSpPr>
            <p:spPr bwMode="auto">
              <a:xfrm>
                <a:off x="1897" y="2414"/>
                <a:ext cx="269" cy="88"/>
              </a:xfrm>
              <a:custGeom>
                <a:avLst/>
                <a:gdLst/>
                <a:ahLst/>
                <a:cxnLst>
                  <a:cxn ang="0">
                    <a:pos x="269" y="5"/>
                  </a:cxn>
                  <a:cxn ang="0">
                    <a:pos x="16" y="88"/>
                  </a:cxn>
                  <a:cxn ang="0">
                    <a:pos x="8" y="88"/>
                  </a:cxn>
                  <a:cxn ang="0">
                    <a:pos x="0" y="88"/>
                  </a:cxn>
                  <a:cxn ang="0">
                    <a:pos x="269" y="0"/>
                  </a:cxn>
                  <a:cxn ang="0">
                    <a:pos x="269" y="5"/>
                  </a:cxn>
                </a:cxnLst>
                <a:rect l="0" t="0" r="r" b="b"/>
                <a:pathLst>
                  <a:path w="269" h="88">
                    <a:moveTo>
                      <a:pt x="269" y="5"/>
                    </a:moveTo>
                    <a:lnTo>
                      <a:pt x="16" y="88"/>
                    </a:lnTo>
                    <a:lnTo>
                      <a:pt x="8" y="88"/>
                    </a:lnTo>
                    <a:lnTo>
                      <a:pt x="0" y="88"/>
                    </a:lnTo>
                    <a:lnTo>
                      <a:pt x="269" y="0"/>
                    </a:lnTo>
                    <a:lnTo>
                      <a:pt x="269" y="5"/>
                    </a:lnTo>
                    <a:close/>
                  </a:path>
                </a:pathLst>
              </a:custGeom>
              <a:solidFill>
                <a:srgbClr val="F8D000"/>
              </a:solidFill>
              <a:ln w="9525">
                <a:noFill/>
                <a:round/>
                <a:headEnd/>
                <a:tailEnd/>
              </a:ln>
            </p:spPr>
            <p:txBody>
              <a:bodyPr/>
              <a:lstStyle/>
              <a:p>
                <a:endParaRPr lang="pt-BR"/>
              </a:p>
            </p:txBody>
          </p:sp>
          <p:sp>
            <p:nvSpPr>
              <p:cNvPr id="357264" name="Freeform 912"/>
              <p:cNvSpPr>
                <a:spLocks/>
              </p:cNvSpPr>
              <p:nvPr/>
            </p:nvSpPr>
            <p:spPr bwMode="auto">
              <a:xfrm>
                <a:off x="1888" y="2412"/>
                <a:ext cx="278" cy="90"/>
              </a:xfrm>
              <a:custGeom>
                <a:avLst/>
                <a:gdLst/>
                <a:ahLst/>
                <a:cxnLst>
                  <a:cxn ang="0">
                    <a:pos x="278" y="4"/>
                  </a:cxn>
                  <a:cxn ang="0">
                    <a:pos x="17" y="90"/>
                  </a:cxn>
                  <a:cxn ang="0">
                    <a:pos x="9" y="90"/>
                  </a:cxn>
                  <a:cxn ang="0">
                    <a:pos x="0" y="90"/>
                  </a:cxn>
                  <a:cxn ang="0">
                    <a:pos x="278" y="0"/>
                  </a:cxn>
                  <a:cxn ang="0">
                    <a:pos x="278" y="4"/>
                  </a:cxn>
                </a:cxnLst>
                <a:rect l="0" t="0" r="r" b="b"/>
                <a:pathLst>
                  <a:path w="278" h="90">
                    <a:moveTo>
                      <a:pt x="278" y="4"/>
                    </a:moveTo>
                    <a:lnTo>
                      <a:pt x="17" y="90"/>
                    </a:lnTo>
                    <a:lnTo>
                      <a:pt x="9" y="90"/>
                    </a:lnTo>
                    <a:lnTo>
                      <a:pt x="0" y="90"/>
                    </a:lnTo>
                    <a:lnTo>
                      <a:pt x="278" y="0"/>
                    </a:lnTo>
                    <a:lnTo>
                      <a:pt x="278" y="4"/>
                    </a:lnTo>
                    <a:close/>
                  </a:path>
                </a:pathLst>
              </a:custGeom>
              <a:solidFill>
                <a:srgbClr val="F7CF00"/>
              </a:solidFill>
              <a:ln w="9525">
                <a:noFill/>
                <a:round/>
                <a:headEnd/>
                <a:tailEnd/>
              </a:ln>
            </p:spPr>
            <p:txBody>
              <a:bodyPr/>
              <a:lstStyle/>
              <a:p>
                <a:endParaRPr lang="pt-BR"/>
              </a:p>
            </p:txBody>
          </p:sp>
          <p:sp>
            <p:nvSpPr>
              <p:cNvPr id="357265" name="Freeform 913"/>
              <p:cNvSpPr>
                <a:spLocks/>
              </p:cNvSpPr>
              <p:nvPr/>
            </p:nvSpPr>
            <p:spPr bwMode="auto">
              <a:xfrm>
                <a:off x="1880" y="2408"/>
                <a:ext cx="286" cy="94"/>
              </a:xfrm>
              <a:custGeom>
                <a:avLst/>
                <a:gdLst/>
                <a:ahLst/>
                <a:cxnLst>
                  <a:cxn ang="0">
                    <a:pos x="286" y="6"/>
                  </a:cxn>
                  <a:cxn ang="0">
                    <a:pos x="17" y="94"/>
                  </a:cxn>
                  <a:cxn ang="0">
                    <a:pos x="8" y="94"/>
                  </a:cxn>
                  <a:cxn ang="0">
                    <a:pos x="0" y="94"/>
                  </a:cxn>
                  <a:cxn ang="0">
                    <a:pos x="286" y="0"/>
                  </a:cxn>
                  <a:cxn ang="0">
                    <a:pos x="286" y="6"/>
                  </a:cxn>
                </a:cxnLst>
                <a:rect l="0" t="0" r="r" b="b"/>
                <a:pathLst>
                  <a:path w="286" h="94">
                    <a:moveTo>
                      <a:pt x="286" y="6"/>
                    </a:moveTo>
                    <a:lnTo>
                      <a:pt x="17" y="94"/>
                    </a:lnTo>
                    <a:lnTo>
                      <a:pt x="8" y="94"/>
                    </a:lnTo>
                    <a:lnTo>
                      <a:pt x="0" y="94"/>
                    </a:lnTo>
                    <a:lnTo>
                      <a:pt x="286" y="0"/>
                    </a:lnTo>
                    <a:lnTo>
                      <a:pt x="286" y="6"/>
                    </a:lnTo>
                    <a:close/>
                  </a:path>
                </a:pathLst>
              </a:custGeom>
              <a:solidFill>
                <a:srgbClr val="F7CD00"/>
              </a:solidFill>
              <a:ln w="9525">
                <a:noFill/>
                <a:round/>
                <a:headEnd/>
                <a:tailEnd/>
              </a:ln>
            </p:spPr>
            <p:txBody>
              <a:bodyPr/>
              <a:lstStyle/>
              <a:p>
                <a:endParaRPr lang="pt-BR"/>
              </a:p>
            </p:txBody>
          </p:sp>
          <p:sp>
            <p:nvSpPr>
              <p:cNvPr id="357266" name="Freeform 914"/>
              <p:cNvSpPr>
                <a:spLocks/>
              </p:cNvSpPr>
              <p:nvPr/>
            </p:nvSpPr>
            <p:spPr bwMode="auto">
              <a:xfrm>
                <a:off x="1876" y="2406"/>
                <a:ext cx="290" cy="96"/>
              </a:xfrm>
              <a:custGeom>
                <a:avLst/>
                <a:gdLst/>
                <a:ahLst/>
                <a:cxnLst>
                  <a:cxn ang="0">
                    <a:pos x="290" y="6"/>
                  </a:cxn>
                  <a:cxn ang="0">
                    <a:pos x="12" y="96"/>
                  </a:cxn>
                  <a:cxn ang="0">
                    <a:pos x="8" y="96"/>
                  </a:cxn>
                  <a:cxn ang="0">
                    <a:pos x="2" y="96"/>
                  </a:cxn>
                  <a:cxn ang="0">
                    <a:pos x="2" y="96"/>
                  </a:cxn>
                  <a:cxn ang="0">
                    <a:pos x="0" y="94"/>
                  </a:cxn>
                  <a:cxn ang="0">
                    <a:pos x="290" y="0"/>
                  </a:cxn>
                  <a:cxn ang="0">
                    <a:pos x="290" y="6"/>
                  </a:cxn>
                </a:cxnLst>
                <a:rect l="0" t="0" r="r" b="b"/>
                <a:pathLst>
                  <a:path w="290" h="96">
                    <a:moveTo>
                      <a:pt x="290" y="6"/>
                    </a:moveTo>
                    <a:lnTo>
                      <a:pt x="12" y="96"/>
                    </a:lnTo>
                    <a:lnTo>
                      <a:pt x="8" y="96"/>
                    </a:lnTo>
                    <a:lnTo>
                      <a:pt x="2" y="96"/>
                    </a:lnTo>
                    <a:lnTo>
                      <a:pt x="2" y="96"/>
                    </a:lnTo>
                    <a:lnTo>
                      <a:pt x="0" y="94"/>
                    </a:lnTo>
                    <a:lnTo>
                      <a:pt x="290" y="0"/>
                    </a:lnTo>
                    <a:lnTo>
                      <a:pt x="290" y="6"/>
                    </a:lnTo>
                    <a:close/>
                  </a:path>
                </a:pathLst>
              </a:custGeom>
              <a:solidFill>
                <a:srgbClr val="F7CB00"/>
              </a:solidFill>
              <a:ln w="9525">
                <a:noFill/>
                <a:round/>
                <a:headEnd/>
                <a:tailEnd/>
              </a:ln>
            </p:spPr>
            <p:txBody>
              <a:bodyPr/>
              <a:lstStyle/>
              <a:p>
                <a:endParaRPr lang="pt-BR"/>
              </a:p>
            </p:txBody>
          </p:sp>
          <p:sp>
            <p:nvSpPr>
              <p:cNvPr id="357267" name="Freeform 915"/>
              <p:cNvSpPr>
                <a:spLocks/>
              </p:cNvSpPr>
              <p:nvPr/>
            </p:nvSpPr>
            <p:spPr bwMode="auto">
              <a:xfrm>
                <a:off x="1876" y="2404"/>
                <a:ext cx="290" cy="98"/>
              </a:xfrm>
              <a:custGeom>
                <a:avLst/>
                <a:gdLst/>
                <a:ahLst/>
                <a:cxnLst>
                  <a:cxn ang="0">
                    <a:pos x="290" y="4"/>
                  </a:cxn>
                  <a:cxn ang="0">
                    <a:pos x="4" y="98"/>
                  </a:cxn>
                  <a:cxn ang="0">
                    <a:pos x="4" y="98"/>
                  </a:cxn>
                  <a:cxn ang="0">
                    <a:pos x="2" y="98"/>
                  </a:cxn>
                  <a:cxn ang="0">
                    <a:pos x="0" y="96"/>
                  </a:cxn>
                  <a:cxn ang="0">
                    <a:pos x="0" y="94"/>
                  </a:cxn>
                  <a:cxn ang="0">
                    <a:pos x="290" y="0"/>
                  </a:cxn>
                  <a:cxn ang="0">
                    <a:pos x="290" y="4"/>
                  </a:cxn>
                </a:cxnLst>
                <a:rect l="0" t="0" r="r" b="b"/>
                <a:pathLst>
                  <a:path w="290" h="98">
                    <a:moveTo>
                      <a:pt x="290" y="4"/>
                    </a:moveTo>
                    <a:lnTo>
                      <a:pt x="4" y="98"/>
                    </a:lnTo>
                    <a:lnTo>
                      <a:pt x="4" y="98"/>
                    </a:lnTo>
                    <a:lnTo>
                      <a:pt x="2" y="98"/>
                    </a:lnTo>
                    <a:lnTo>
                      <a:pt x="0" y="96"/>
                    </a:lnTo>
                    <a:lnTo>
                      <a:pt x="0" y="94"/>
                    </a:lnTo>
                    <a:lnTo>
                      <a:pt x="290" y="0"/>
                    </a:lnTo>
                    <a:lnTo>
                      <a:pt x="290" y="4"/>
                    </a:lnTo>
                    <a:close/>
                  </a:path>
                </a:pathLst>
              </a:custGeom>
              <a:solidFill>
                <a:srgbClr val="F6CA00"/>
              </a:solidFill>
              <a:ln w="9525">
                <a:noFill/>
                <a:round/>
                <a:headEnd/>
                <a:tailEnd/>
              </a:ln>
            </p:spPr>
            <p:txBody>
              <a:bodyPr/>
              <a:lstStyle/>
              <a:p>
                <a:endParaRPr lang="pt-BR"/>
              </a:p>
            </p:txBody>
          </p:sp>
          <p:sp>
            <p:nvSpPr>
              <p:cNvPr id="357268" name="Freeform 916"/>
              <p:cNvSpPr>
                <a:spLocks/>
              </p:cNvSpPr>
              <p:nvPr/>
            </p:nvSpPr>
            <p:spPr bwMode="auto">
              <a:xfrm>
                <a:off x="1874" y="2400"/>
                <a:ext cx="292" cy="100"/>
              </a:xfrm>
              <a:custGeom>
                <a:avLst/>
                <a:gdLst/>
                <a:ahLst/>
                <a:cxnLst>
                  <a:cxn ang="0">
                    <a:pos x="292" y="6"/>
                  </a:cxn>
                  <a:cxn ang="0">
                    <a:pos x="2" y="100"/>
                  </a:cxn>
                  <a:cxn ang="0">
                    <a:pos x="2" y="98"/>
                  </a:cxn>
                  <a:cxn ang="0">
                    <a:pos x="0" y="96"/>
                  </a:cxn>
                  <a:cxn ang="0">
                    <a:pos x="292" y="0"/>
                  </a:cxn>
                  <a:cxn ang="0">
                    <a:pos x="292" y="6"/>
                  </a:cxn>
                </a:cxnLst>
                <a:rect l="0" t="0" r="r" b="b"/>
                <a:pathLst>
                  <a:path w="292" h="100">
                    <a:moveTo>
                      <a:pt x="292" y="6"/>
                    </a:moveTo>
                    <a:lnTo>
                      <a:pt x="2" y="100"/>
                    </a:lnTo>
                    <a:lnTo>
                      <a:pt x="2" y="98"/>
                    </a:lnTo>
                    <a:lnTo>
                      <a:pt x="0" y="96"/>
                    </a:lnTo>
                    <a:lnTo>
                      <a:pt x="292" y="0"/>
                    </a:lnTo>
                    <a:lnTo>
                      <a:pt x="292" y="6"/>
                    </a:lnTo>
                    <a:close/>
                  </a:path>
                </a:pathLst>
              </a:custGeom>
              <a:solidFill>
                <a:srgbClr val="F6C900"/>
              </a:solidFill>
              <a:ln w="9525">
                <a:noFill/>
                <a:round/>
                <a:headEnd/>
                <a:tailEnd/>
              </a:ln>
            </p:spPr>
            <p:txBody>
              <a:bodyPr/>
              <a:lstStyle/>
              <a:p>
                <a:endParaRPr lang="pt-BR"/>
              </a:p>
            </p:txBody>
          </p:sp>
          <p:sp>
            <p:nvSpPr>
              <p:cNvPr id="357269" name="Freeform 917"/>
              <p:cNvSpPr>
                <a:spLocks/>
              </p:cNvSpPr>
              <p:nvPr/>
            </p:nvSpPr>
            <p:spPr bwMode="auto">
              <a:xfrm>
                <a:off x="1872" y="2398"/>
                <a:ext cx="294" cy="100"/>
              </a:xfrm>
              <a:custGeom>
                <a:avLst/>
                <a:gdLst/>
                <a:ahLst/>
                <a:cxnLst>
                  <a:cxn ang="0">
                    <a:pos x="294" y="6"/>
                  </a:cxn>
                  <a:cxn ang="0">
                    <a:pos x="4" y="100"/>
                  </a:cxn>
                  <a:cxn ang="0">
                    <a:pos x="2" y="98"/>
                  </a:cxn>
                  <a:cxn ang="0">
                    <a:pos x="0" y="96"/>
                  </a:cxn>
                  <a:cxn ang="0">
                    <a:pos x="294" y="0"/>
                  </a:cxn>
                  <a:cxn ang="0">
                    <a:pos x="294" y="6"/>
                  </a:cxn>
                </a:cxnLst>
                <a:rect l="0" t="0" r="r" b="b"/>
                <a:pathLst>
                  <a:path w="294" h="100">
                    <a:moveTo>
                      <a:pt x="294" y="6"/>
                    </a:moveTo>
                    <a:lnTo>
                      <a:pt x="4" y="100"/>
                    </a:lnTo>
                    <a:lnTo>
                      <a:pt x="2" y="98"/>
                    </a:lnTo>
                    <a:lnTo>
                      <a:pt x="0" y="96"/>
                    </a:lnTo>
                    <a:lnTo>
                      <a:pt x="294" y="0"/>
                    </a:lnTo>
                    <a:lnTo>
                      <a:pt x="294" y="6"/>
                    </a:lnTo>
                    <a:close/>
                  </a:path>
                </a:pathLst>
              </a:custGeom>
              <a:solidFill>
                <a:srgbClr val="F6C700"/>
              </a:solidFill>
              <a:ln w="9525">
                <a:noFill/>
                <a:round/>
                <a:headEnd/>
                <a:tailEnd/>
              </a:ln>
            </p:spPr>
            <p:txBody>
              <a:bodyPr/>
              <a:lstStyle/>
              <a:p>
                <a:endParaRPr lang="pt-BR"/>
              </a:p>
            </p:txBody>
          </p:sp>
          <p:sp>
            <p:nvSpPr>
              <p:cNvPr id="357270" name="Freeform 918"/>
              <p:cNvSpPr>
                <a:spLocks/>
              </p:cNvSpPr>
              <p:nvPr/>
            </p:nvSpPr>
            <p:spPr bwMode="auto">
              <a:xfrm>
                <a:off x="1870" y="2396"/>
                <a:ext cx="296" cy="100"/>
              </a:xfrm>
              <a:custGeom>
                <a:avLst/>
                <a:gdLst/>
                <a:ahLst/>
                <a:cxnLst>
                  <a:cxn ang="0">
                    <a:pos x="296" y="4"/>
                  </a:cxn>
                  <a:cxn ang="0">
                    <a:pos x="4" y="100"/>
                  </a:cxn>
                  <a:cxn ang="0">
                    <a:pos x="2" y="98"/>
                  </a:cxn>
                  <a:cxn ang="0">
                    <a:pos x="0" y="96"/>
                  </a:cxn>
                  <a:cxn ang="0">
                    <a:pos x="296" y="0"/>
                  </a:cxn>
                  <a:cxn ang="0">
                    <a:pos x="296" y="4"/>
                  </a:cxn>
                </a:cxnLst>
                <a:rect l="0" t="0" r="r" b="b"/>
                <a:pathLst>
                  <a:path w="296" h="100">
                    <a:moveTo>
                      <a:pt x="296" y="4"/>
                    </a:moveTo>
                    <a:lnTo>
                      <a:pt x="4" y="100"/>
                    </a:lnTo>
                    <a:lnTo>
                      <a:pt x="2" y="98"/>
                    </a:lnTo>
                    <a:lnTo>
                      <a:pt x="0" y="96"/>
                    </a:lnTo>
                    <a:lnTo>
                      <a:pt x="296" y="0"/>
                    </a:lnTo>
                    <a:lnTo>
                      <a:pt x="296" y="4"/>
                    </a:lnTo>
                    <a:close/>
                  </a:path>
                </a:pathLst>
              </a:custGeom>
              <a:solidFill>
                <a:srgbClr val="F5C600"/>
              </a:solidFill>
              <a:ln w="9525">
                <a:noFill/>
                <a:round/>
                <a:headEnd/>
                <a:tailEnd/>
              </a:ln>
            </p:spPr>
            <p:txBody>
              <a:bodyPr/>
              <a:lstStyle/>
              <a:p>
                <a:endParaRPr lang="pt-BR"/>
              </a:p>
            </p:txBody>
          </p:sp>
          <p:sp>
            <p:nvSpPr>
              <p:cNvPr id="357271" name="Freeform 919"/>
              <p:cNvSpPr>
                <a:spLocks/>
              </p:cNvSpPr>
              <p:nvPr/>
            </p:nvSpPr>
            <p:spPr bwMode="auto">
              <a:xfrm>
                <a:off x="1870" y="2393"/>
                <a:ext cx="296" cy="101"/>
              </a:xfrm>
              <a:custGeom>
                <a:avLst/>
                <a:gdLst/>
                <a:ahLst/>
                <a:cxnLst>
                  <a:cxn ang="0">
                    <a:pos x="296" y="5"/>
                  </a:cxn>
                  <a:cxn ang="0">
                    <a:pos x="2" y="101"/>
                  </a:cxn>
                  <a:cxn ang="0">
                    <a:pos x="0" y="99"/>
                  </a:cxn>
                  <a:cxn ang="0">
                    <a:pos x="0" y="97"/>
                  </a:cxn>
                  <a:cxn ang="0">
                    <a:pos x="296" y="0"/>
                  </a:cxn>
                  <a:cxn ang="0">
                    <a:pos x="296" y="5"/>
                  </a:cxn>
                </a:cxnLst>
                <a:rect l="0" t="0" r="r" b="b"/>
                <a:pathLst>
                  <a:path w="296" h="101">
                    <a:moveTo>
                      <a:pt x="296" y="5"/>
                    </a:moveTo>
                    <a:lnTo>
                      <a:pt x="2" y="101"/>
                    </a:lnTo>
                    <a:lnTo>
                      <a:pt x="0" y="99"/>
                    </a:lnTo>
                    <a:lnTo>
                      <a:pt x="0" y="97"/>
                    </a:lnTo>
                    <a:lnTo>
                      <a:pt x="296" y="0"/>
                    </a:lnTo>
                    <a:lnTo>
                      <a:pt x="296" y="5"/>
                    </a:lnTo>
                    <a:close/>
                  </a:path>
                </a:pathLst>
              </a:custGeom>
              <a:solidFill>
                <a:srgbClr val="F5C500"/>
              </a:solidFill>
              <a:ln w="9525">
                <a:noFill/>
                <a:round/>
                <a:headEnd/>
                <a:tailEnd/>
              </a:ln>
            </p:spPr>
            <p:txBody>
              <a:bodyPr/>
              <a:lstStyle/>
              <a:p>
                <a:endParaRPr lang="pt-BR"/>
              </a:p>
            </p:txBody>
          </p:sp>
          <p:sp>
            <p:nvSpPr>
              <p:cNvPr id="357272" name="Freeform 920"/>
              <p:cNvSpPr>
                <a:spLocks/>
              </p:cNvSpPr>
              <p:nvPr/>
            </p:nvSpPr>
            <p:spPr bwMode="auto">
              <a:xfrm>
                <a:off x="1868" y="2391"/>
                <a:ext cx="298" cy="101"/>
              </a:xfrm>
              <a:custGeom>
                <a:avLst/>
                <a:gdLst/>
                <a:ahLst/>
                <a:cxnLst>
                  <a:cxn ang="0">
                    <a:pos x="298" y="5"/>
                  </a:cxn>
                  <a:cxn ang="0">
                    <a:pos x="2" y="101"/>
                  </a:cxn>
                  <a:cxn ang="0">
                    <a:pos x="2" y="99"/>
                  </a:cxn>
                  <a:cxn ang="0">
                    <a:pos x="0" y="98"/>
                  </a:cxn>
                  <a:cxn ang="0">
                    <a:pos x="298" y="0"/>
                  </a:cxn>
                  <a:cxn ang="0">
                    <a:pos x="298" y="5"/>
                  </a:cxn>
                </a:cxnLst>
                <a:rect l="0" t="0" r="r" b="b"/>
                <a:pathLst>
                  <a:path w="298" h="101">
                    <a:moveTo>
                      <a:pt x="298" y="5"/>
                    </a:moveTo>
                    <a:lnTo>
                      <a:pt x="2" y="101"/>
                    </a:lnTo>
                    <a:lnTo>
                      <a:pt x="2" y="99"/>
                    </a:lnTo>
                    <a:lnTo>
                      <a:pt x="0" y="98"/>
                    </a:lnTo>
                    <a:lnTo>
                      <a:pt x="298" y="0"/>
                    </a:lnTo>
                    <a:lnTo>
                      <a:pt x="298" y="5"/>
                    </a:lnTo>
                    <a:close/>
                  </a:path>
                </a:pathLst>
              </a:custGeom>
              <a:solidFill>
                <a:srgbClr val="F5C400"/>
              </a:solidFill>
              <a:ln w="9525">
                <a:noFill/>
                <a:round/>
                <a:headEnd/>
                <a:tailEnd/>
              </a:ln>
            </p:spPr>
            <p:txBody>
              <a:bodyPr/>
              <a:lstStyle/>
              <a:p>
                <a:endParaRPr lang="pt-BR"/>
              </a:p>
            </p:txBody>
          </p:sp>
          <p:sp>
            <p:nvSpPr>
              <p:cNvPr id="357273" name="Freeform 921"/>
              <p:cNvSpPr>
                <a:spLocks/>
              </p:cNvSpPr>
              <p:nvPr/>
            </p:nvSpPr>
            <p:spPr bwMode="auto">
              <a:xfrm>
                <a:off x="1867" y="2389"/>
                <a:ext cx="299" cy="101"/>
              </a:xfrm>
              <a:custGeom>
                <a:avLst/>
                <a:gdLst/>
                <a:ahLst/>
                <a:cxnLst>
                  <a:cxn ang="0">
                    <a:pos x="299" y="4"/>
                  </a:cxn>
                  <a:cxn ang="0">
                    <a:pos x="3" y="101"/>
                  </a:cxn>
                  <a:cxn ang="0">
                    <a:pos x="1" y="100"/>
                  </a:cxn>
                  <a:cxn ang="0">
                    <a:pos x="0" y="98"/>
                  </a:cxn>
                  <a:cxn ang="0">
                    <a:pos x="299" y="0"/>
                  </a:cxn>
                  <a:cxn ang="0">
                    <a:pos x="299" y="4"/>
                  </a:cxn>
                </a:cxnLst>
                <a:rect l="0" t="0" r="r" b="b"/>
                <a:pathLst>
                  <a:path w="299" h="101">
                    <a:moveTo>
                      <a:pt x="299" y="4"/>
                    </a:moveTo>
                    <a:lnTo>
                      <a:pt x="3" y="101"/>
                    </a:lnTo>
                    <a:lnTo>
                      <a:pt x="1" y="100"/>
                    </a:lnTo>
                    <a:lnTo>
                      <a:pt x="0" y="98"/>
                    </a:lnTo>
                    <a:lnTo>
                      <a:pt x="299" y="0"/>
                    </a:lnTo>
                    <a:lnTo>
                      <a:pt x="299" y="4"/>
                    </a:lnTo>
                    <a:close/>
                  </a:path>
                </a:pathLst>
              </a:custGeom>
              <a:solidFill>
                <a:srgbClr val="F4C200"/>
              </a:solidFill>
              <a:ln w="9525">
                <a:noFill/>
                <a:round/>
                <a:headEnd/>
                <a:tailEnd/>
              </a:ln>
            </p:spPr>
            <p:txBody>
              <a:bodyPr/>
              <a:lstStyle/>
              <a:p>
                <a:endParaRPr lang="pt-BR"/>
              </a:p>
            </p:txBody>
          </p:sp>
          <p:sp>
            <p:nvSpPr>
              <p:cNvPr id="357274" name="Freeform 922"/>
              <p:cNvSpPr>
                <a:spLocks/>
              </p:cNvSpPr>
              <p:nvPr/>
            </p:nvSpPr>
            <p:spPr bwMode="auto">
              <a:xfrm>
                <a:off x="1865" y="2385"/>
                <a:ext cx="301" cy="104"/>
              </a:xfrm>
              <a:custGeom>
                <a:avLst/>
                <a:gdLst/>
                <a:ahLst/>
                <a:cxnLst>
                  <a:cxn ang="0">
                    <a:pos x="301" y="6"/>
                  </a:cxn>
                  <a:cxn ang="0">
                    <a:pos x="3" y="104"/>
                  </a:cxn>
                  <a:cxn ang="0">
                    <a:pos x="2" y="102"/>
                  </a:cxn>
                  <a:cxn ang="0">
                    <a:pos x="0" y="100"/>
                  </a:cxn>
                  <a:cxn ang="0">
                    <a:pos x="301" y="0"/>
                  </a:cxn>
                  <a:cxn ang="0">
                    <a:pos x="301" y="6"/>
                  </a:cxn>
                </a:cxnLst>
                <a:rect l="0" t="0" r="r" b="b"/>
                <a:pathLst>
                  <a:path w="301" h="104">
                    <a:moveTo>
                      <a:pt x="301" y="6"/>
                    </a:moveTo>
                    <a:lnTo>
                      <a:pt x="3" y="104"/>
                    </a:lnTo>
                    <a:lnTo>
                      <a:pt x="2" y="102"/>
                    </a:lnTo>
                    <a:lnTo>
                      <a:pt x="0" y="100"/>
                    </a:lnTo>
                    <a:lnTo>
                      <a:pt x="301" y="0"/>
                    </a:lnTo>
                    <a:lnTo>
                      <a:pt x="301" y="6"/>
                    </a:lnTo>
                    <a:close/>
                  </a:path>
                </a:pathLst>
              </a:custGeom>
              <a:solidFill>
                <a:srgbClr val="F4C102"/>
              </a:solidFill>
              <a:ln w="9525">
                <a:noFill/>
                <a:round/>
                <a:headEnd/>
                <a:tailEnd/>
              </a:ln>
            </p:spPr>
            <p:txBody>
              <a:bodyPr/>
              <a:lstStyle/>
              <a:p>
                <a:endParaRPr lang="pt-BR"/>
              </a:p>
            </p:txBody>
          </p:sp>
          <p:sp>
            <p:nvSpPr>
              <p:cNvPr id="357275" name="Freeform 923"/>
              <p:cNvSpPr>
                <a:spLocks/>
              </p:cNvSpPr>
              <p:nvPr/>
            </p:nvSpPr>
            <p:spPr bwMode="auto">
              <a:xfrm>
                <a:off x="1865" y="2383"/>
                <a:ext cx="301" cy="104"/>
              </a:xfrm>
              <a:custGeom>
                <a:avLst/>
                <a:gdLst/>
                <a:ahLst/>
                <a:cxnLst>
                  <a:cxn ang="0">
                    <a:pos x="301" y="6"/>
                  </a:cxn>
                  <a:cxn ang="0">
                    <a:pos x="2" y="104"/>
                  </a:cxn>
                  <a:cxn ang="0">
                    <a:pos x="0" y="102"/>
                  </a:cxn>
                  <a:cxn ang="0">
                    <a:pos x="0" y="100"/>
                  </a:cxn>
                  <a:cxn ang="0">
                    <a:pos x="301" y="0"/>
                  </a:cxn>
                  <a:cxn ang="0">
                    <a:pos x="301" y="6"/>
                  </a:cxn>
                </a:cxnLst>
                <a:rect l="0" t="0" r="r" b="b"/>
                <a:pathLst>
                  <a:path w="301" h="104">
                    <a:moveTo>
                      <a:pt x="301" y="6"/>
                    </a:moveTo>
                    <a:lnTo>
                      <a:pt x="2" y="104"/>
                    </a:lnTo>
                    <a:lnTo>
                      <a:pt x="0" y="102"/>
                    </a:lnTo>
                    <a:lnTo>
                      <a:pt x="0" y="100"/>
                    </a:lnTo>
                    <a:lnTo>
                      <a:pt x="301" y="0"/>
                    </a:lnTo>
                    <a:lnTo>
                      <a:pt x="301" y="6"/>
                    </a:lnTo>
                    <a:close/>
                  </a:path>
                </a:pathLst>
              </a:custGeom>
              <a:solidFill>
                <a:srgbClr val="F4C007"/>
              </a:solidFill>
              <a:ln w="9525">
                <a:noFill/>
                <a:round/>
                <a:headEnd/>
                <a:tailEnd/>
              </a:ln>
            </p:spPr>
            <p:txBody>
              <a:bodyPr/>
              <a:lstStyle/>
              <a:p>
                <a:endParaRPr lang="pt-BR"/>
              </a:p>
            </p:txBody>
          </p:sp>
          <p:sp>
            <p:nvSpPr>
              <p:cNvPr id="357276" name="Freeform 924"/>
              <p:cNvSpPr>
                <a:spLocks/>
              </p:cNvSpPr>
              <p:nvPr/>
            </p:nvSpPr>
            <p:spPr bwMode="auto">
              <a:xfrm>
                <a:off x="1863" y="2381"/>
                <a:ext cx="303" cy="104"/>
              </a:xfrm>
              <a:custGeom>
                <a:avLst/>
                <a:gdLst/>
                <a:ahLst/>
                <a:cxnLst>
                  <a:cxn ang="0">
                    <a:pos x="303" y="4"/>
                  </a:cxn>
                  <a:cxn ang="0">
                    <a:pos x="2" y="104"/>
                  </a:cxn>
                  <a:cxn ang="0">
                    <a:pos x="2" y="102"/>
                  </a:cxn>
                  <a:cxn ang="0">
                    <a:pos x="0" y="98"/>
                  </a:cxn>
                  <a:cxn ang="0">
                    <a:pos x="303" y="0"/>
                  </a:cxn>
                  <a:cxn ang="0">
                    <a:pos x="303" y="4"/>
                  </a:cxn>
                </a:cxnLst>
                <a:rect l="0" t="0" r="r" b="b"/>
                <a:pathLst>
                  <a:path w="303" h="104">
                    <a:moveTo>
                      <a:pt x="303" y="4"/>
                    </a:moveTo>
                    <a:lnTo>
                      <a:pt x="2" y="104"/>
                    </a:lnTo>
                    <a:lnTo>
                      <a:pt x="2" y="102"/>
                    </a:lnTo>
                    <a:lnTo>
                      <a:pt x="0" y="98"/>
                    </a:lnTo>
                    <a:lnTo>
                      <a:pt x="303" y="0"/>
                    </a:lnTo>
                    <a:lnTo>
                      <a:pt x="303" y="4"/>
                    </a:lnTo>
                    <a:close/>
                  </a:path>
                </a:pathLst>
              </a:custGeom>
              <a:solidFill>
                <a:srgbClr val="F4BF0A"/>
              </a:solidFill>
              <a:ln w="9525">
                <a:noFill/>
                <a:round/>
                <a:headEnd/>
                <a:tailEnd/>
              </a:ln>
            </p:spPr>
            <p:txBody>
              <a:bodyPr/>
              <a:lstStyle/>
              <a:p>
                <a:endParaRPr lang="pt-BR"/>
              </a:p>
            </p:txBody>
          </p:sp>
          <p:sp>
            <p:nvSpPr>
              <p:cNvPr id="357277" name="Freeform 925"/>
              <p:cNvSpPr>
                <a:spLocks/>
              </p:cNvSpPr>
              <p:nvPr/>
            </p:nvSpPr>
            <p:spPr bwMode="auto">
              <a:xfrm>
                <a:off x="1861" y="2377"/>
                <a:ext cx="305" cy="106"/>
              </a:xfrm>
              <a:custGeom>
                <a:avLst/>
                <a:gdLst/>
                <a:ahLst/>
                <a:cxnLst>
                  <a:cxn ang="0">
                    <a:pos x="305" y="6"/>
                  </a:cxn>
                  <a:cxn ang="0">
                    <a:pos x="4" y="106"/>
                  </a:cxn>
                  <a:cxn ang="0">
                    <a:pos x="2" y="102"/>
                  </a:cxn>
                  <a:cxn ang="0">
                    <a:pos x="0" y="100"/>
                  </a:cxn>
                  <a:cxn ang="0">
                    <a:pos x="305" y="0"/>
                  </a:cxn>
                  <a:cxn ang="0">
                    <a:pos x="305" y="6"/>
                  </a:cxn>
                </a:cxnLst>
                <a:rect l="0" t="0" r="r" b="b"/>
                <a:pathLst>
                  <a:path w="305" h="106">
                    <a:moveTo>
                      <a:pt x="305" y="6"/>
                    </a:moveTo>
                    <a:lnTo>
                      <a:pt x="4" y="106"/>
                    </a:lnTo>
                    <a:lnTo>
                      <a:pt x="2" y="102"/>
                    </a:lnTo>
                    <a:lnTo>
                      <a:pt x="0" y="100"/>
                    </a:lnTo>
                    <a:lnTo>
                      <a:pt x="305" y="0"/>
                    </a:lnTo>
                    <a:lnTo>
                      <a:pt x="305" y="6"/>
                    </a:lnTo>
                    <a:close/>
                  </a:path>
                </a:pathLst>
              </a:custGeom>
              <a:solidFill>
                <a:srgbClr val="F3BD12"/>
              </a:solidFill>
              <a:ln w="9525">
                <a:noFill/>
                <a:round/>
                <a:headEnd/>
                <a:tailEnd/>
              </a:ln>
            </p:spPr>
            <p:txBody>
              <a:bodyPr/>
              <a:lstStyle/>
              <a:p>
                <a:endParaRPr lang="pt-BR"/>
              </a:p>
            </p:txBody>
          </p:sp>
          <p:sp>
            <p:nvSpPr>
              <p:cNvPr id="357278" name="Freeform 926"/>
              <p:cNvSpPr>
                <a:spLocks/>
              </p:cNvSpPr>
              <p:nvPr/>
            </p:nvSpPr>
            <p:spPr bwMode="auto">
              <a:xfrm>
                <a:off x="1859" y="2375"/>
                <a:ext cx="307" cy="104"/>
              </a:xfrm>
              <a:custGeom>
                <a:avLst/>
                <a:gdLst/>
                <a:ahLst/>
                <a:cxnLst>
                  <a:cxn ang="0">
                    <a:pos x="307" y="6"/>
                  </a:cxn>
                  <a:cxn ang="0">
                    <a:pos x="4" y="104"/>
                  </a:cxn>
                  <a:cxn ang="0">
                    <a:pos x="2" y="102"/>
                  </a:cxn>
                  <a:cxn ang="0">
                    <a:pos x="0" y="100"/>
                  </a:cxn>
                  <a:cxn ang="0">
                    <a:pos x="307" y="0"/>
                  </a:cxn>
                  <a:cxn ang="0">
                    <a:pos x="307" y="6"/>
                  </a:cxn>
                </a:cxnLst>
                <a:rect l="0" t="0" r="r" b="b"/>
                <a:pathLst>
                  <a:path w="307" h="104">
                    <a:moveTo>
                      <a:pt x="307" y="6"/>
                    </a:moveTo>
                    <a:lnTo>
                      <a:pt x="4" y="104"/>
                    </a:lnTo>
                    <a:lnTo>
                      <a:pt x="2" y="102"/>
                    </a:lnTo>
                    <a:lnTo>
                      <a:pt x="0" y="100"/>
                    </a:lnTo>
                    <a:lnTo>
                      <a:pt x="307" y="0"/>
                    </a:lnTo>
                    <a:lnTo>
                      <a:pt x="307" y="6"/>
                    </a:lnTo>
                    <a:close/>
                  </a:path>
                </a:pathLst>
              </a:custGeom>
              <a:solidFill>
                <a:srgbClr val="F3BC13"/>
              </a:solidFill>
              <a:ln w="9525">
                <a:noFill/>
                <a:round/>
                <a:headEnd/>
                <a:tailEnd/>
              </a:ln>
            </p:spPr>
            <p:txBody>
              <a:bodyPr/>
              <a:lstStyle/>
              <a:p>
                <a:endParaRPr lang="pt-BR"/>
              </a:p>
            </p:txBody>
          </p:sp>
          <p:sp>
            <p:nvSpPr>
              <p:cNvPr id="357279" name="Freeform 927"/>
              <p:cNvSpPr>
                <a:spLocks/>
              </p:cNvSpPr>
              <p:nvPr/>
            </p:nvSpPr>
            <p:spPr bwMode="auto">
              <a:xfrm>
                <a:off x="1859" y="2373"/>
                <a:ext cx="307" cy="104"/>
              </a:xfrm>
              <a:custGeom>
                <a:avLst/>
                <a:gdLst/>
                <a:ahLst/>
                <a:cxnLst>
                  <a:cxn ang="0">
                    <a:pos x="307" y="4"/>
                  </a:cxn>
                  <a:cxn ang="0">
                    <a:pos x="2" y="104"/>
                  </a:cxn>
                  <a:cxn ang="0">
                    <a:pos x="0" y="102"/>
                  </a:cxn>
                  <a:cxn ang="0">
                    <a:pos x="0" y="100"/>
                  </a:cxn>
                  <a:cxn ang="0">
                    <a:pos x="307" y="0"/>
                  </a:cxn>
                  <a:cxn ang="0">
                    <a:pos x="307" y="4"/>
                  </a:cxn>
                </a:cxnLst>
                <a:rect l="0" t="0" r="r" b="b"/>
                <a:pathLst>
                  <a:path w="307" h="104">
                    <a:moveTo>
                      <a:pt x="307" y="4"/>
                    </a:moveTo>
                    <a:lnTo>
                      <a:pt x="2" y="104"/>
                    </a:lnTo>
                    <a:lnTo>
                      <a:pt x="0" y="102"/>
                    </a:lnTo>
                    <a:lnTo>
                      <a:pt x="0" y="100"/>
                    </a:lnTo>
                    <a:lnTo>
                      <a:pt x="307" y="0"/>
                    </a:lnTo>
                    <a:lnTo>
                      <a:pt x="307" y="4"/>
                    </a:lnTo>
                    <a:close/>
                  </a:path>
                </a:pathLst>
              </a:custGeom>
              <a:solidFill>
                <a:srgbClr val="F3BB16"/>
              </a:solidFill>
              <a:ln w="9525">
                <a:noFill/>
                <a:round/>
                <a:headEnd/>
                <a:tailEnd/>
              </a:ln>
            </p:spPr>
            <p:txBody>
              <a:bodyPr/>
              <a:lstStyle/>
              <a:p>
                <a:endParaRPr lang="pt-BR"/>
              </a:p>
            </p:txBody>
          </p:sp>
          <p:sp>
            <p:nvSpPr>
              <p:cNvPr id="357280" name="Freeform 928"/>
              <p:cNvSpPr>
                <a:spLocks/>
              </p:cNvSpPr>
              <p:nvPr/>
            </p:nvSpPr>
            <p:spPr bwMode="auto">
              <a:xfrm>
                <a:off x="1857" y="2372"/>
                <a:ext cx="309" cy="103"/>
              </a:xfrm>
              <a:custGeom>
                <a:avLst/>
                <a:gdLst/>
                <a:ahLst/>
                <a:cxnLst>
                  <a:cxn ang="0">
                    <a:pos x="309" y="3"/>
                  </a:cxn>
                  <a:cxn ang="0">
                    <a:pos x="2" y="103"/>
                  </a:cxn>
                  <a:cxn ang="0">
                    <a:pos x="2" y="101"/>
                  </a:cxn>
                  <a:cxn ang="0">
                    <a:pos x="0" y="99"/>
                  </a:cxn>
                  <a:cxn ang="0">
                    <a:pos x="309" y="0"/>
                  </a:cxn>
                  <a:cxn ang="0">
                    <a:pos x="309" y="3"/>
                  </a:cxn>
                </a:cxnLst>
                <a:rect l="0" t="0" r="r" b="b"/>
                <a:pathLst>
                  <a:path w="309" h="103">
                    <a:moveTo>
                      <a:pt x="309" y="3"/>
                    </a:moveTo>
                    <a:lnTo>
                      <a:pt x="2" y="103"/>
                    </a:lnTo>
                    <a:lnTo>
                      <a:pt x="2" y="101"/>
                    </a:lnTo>
                    <a:lnTo>
                      <a:pt x="0" y="99"/>
                    </a:lnTo>
                    <a:lnTo>
                      <a:pt x="309" y="0"/>
                    </a:lnTo>
                    <a:lnTo>
                      <a:pt x="309" y="3"/>
                    </a:lnTo>
                    <a:close/>
                  </a:path>
                </a:pathLst>
              </a:custGeom>
              <a:solidFill>
                <a:srgbClr val="F3BA19"/>
              </a:solidFill>
              <a:ln w="9525">
                <a:noFill/>
                <a:round/>
                <a:headEnd/>
                <a:tailEnd/>
              </a:ln>
            </p:spPr>
            <p:txBody>
              <a:bodyPr/>
              <a:lstStyle/>
              <a:p>
                <a:endParaRPr lang="pt-BR"/>
              </a:p>
            </p:txBody>
          </p:sp>
          <p:sp>
            <p:nvSpPr>
              <p:cNvPr id="357281" name="Freeform 929"/>
              <p:cNvSpPr>
                <a:spLocks/>
              </p:cNvSpPr>
              <p:nvPr/>
            </p:nvSpPr>
            <p:spPr bwMode="auto">
              <a:xfrm>
                <a:off x="1855" y="2368"/>
                <a:ext cx="311" cy="105"/>
              </a:xfrm>
              <a:custGeom>
                <a:avLst/>
                <a:gdLst/>
                <a:ahLst/>
                <a:cxnLst>
                  <a:cxn ang="0">
                    <a:pos x="311" y="5"/>
                  </a:cxn>
                  <a:cxn ang="0">
                    <a:pos x="4" y="105"/>
                  </a:cxn>
                  <a:cxn ang="0">
                    <a:pos x="2" y="103"/>
                  </a:cxn>
                  <a:cxn ang="0">
                    <a:pos x="0" y="101"/>
                  </a:cxn>
                  <a:cxn ang="0">
                    <a:pos x="311" y="0"/>
                  </a:cxn>
                  <a:cxn ang="0">
                    <a:pos x="311" y="5"/>
                  </a:cxn>
                </a:cxnLst>
                <a:rect l="0" t="0" r="r" b="b"/>
                <a:pathLst>
                  <a:path w="311" h="105">
                    <a:moveTo>
                      <a:pt x="311" y="5"/>
                    </a:moveTo>
                    <a:lnTo>
                      <a:pt x="4" y="105"/>
                    </a:lnTo>
                    <a:lnTo>
                      <a:pt x="2" y="103"/>
                    </a:lnTo>
                    <a:lnTo>
                      <a:pt x="0" y="101"/>
                    </a:lnTo>
                    <a:lnTo>
                      <a:pt x="311" y="0"/>
                    </a:lnTo>
                    <a:lnTo>
                      <a:pt x="311" y="5"/>
                    </a:lnTo>
                    <a:close/>
                  </a:path>
                </a:pathLst>
              </a:custGeom>
              <a:solidFill>
                <a:srgbClr val="F2B81C"/>
              </a:solidFill>
              <a:ln w="9525">
                <a:noFill/>
                <a:round/>
                <a:headEnd/>
                <a:tailEnd/>
              </a:ln>
            </p:spPr>
            <p:txBody>
              <a:bodyPr/>
              <a:lstStyle/>
              <a:p>
                <a:endParaRPr lang="pt-BR"/>
              </a:p>
            </p:txBody>
          </p:sp>
          <p:sp>
            <p:nvSpPr>
              <p:cNvPr id="357282" name="Freeform 930"/>
              <p:cNvSpPr>
                <a:spLocks/>
              </p:cNvSpPr>
              <p:nvPr/>
            </p:nvSpPr>
            <p:spPr bwMode="auto">
              <a:xfrm>
                <a:off x="1855" y="2366"/>
                <a:ext cx="311" cy="105"/>
              </a:xfrm>
              <a:custGeom>
                <a:avLst/>
                <a:gdLst/>
                <a:ahLst/>
                <a:cxnLst>
                  <a:cxn ang="0">
                    <a:pos x="311" y="6"/>
                  </a:cxn>
                  <a:cxn ang="0">
                    <a:pos x="2" y="105"/>
                  </a:cxn>
                  <a:cxn ang="0">
                    <a:pos x="0" y="103"/>
                  </a:cxn>
                  <a:cxn ang="0">
                    <a:pos x="0" y="101"/>
                  </a:cxn>
                  <a:cxn ang="0">
                    <a:pos x="311" y="0"/>
                  </a:cxn>
                  <a:cxn ang="0">
                    <a:pos x="311" y="6"/>
                  </a:cxn>
                </a:cxnLst>
                <a:rect l="0" t="0" r="r" b="b"/>
                <a:pathLst>
                  <a:path w="311" h="105">
                    <a:moveTo>
                      <a:pt x="311" y="6"/>
                    </a:moveTo>
                    <a:lnTo>
                      <a:pt x="2" y="105"/>
                    </a:lnTo>
                    <a:lnTo>
                      <a:pt x="0" y="103"/>
                    </a:lnTo>
                    <a:lnTo>
                      <a:pt x="0" y="101"/>
                    </a:lnTo>
                    <a:lnTo>
                      <a:pt x="311" y="0"/>
                    </a:lnTo>
                    <a:lnTo>
                      <a:pt x="311" y="6"/>
                    </a:lnTo>
                    <a:close/>
                  </a:path>
                </a:pathLst>
              </a:custGeom>
              <a:solidFill>
                <a:srgbClr val="F2B81E"/>
              </a:solidFill>
              <a:ln w="9525">
                <a:noFill/>
                <a:round/>
                <a:headEnd/>
                <a:tailEnd/>
              </a:ln>
            </p:spPr>
            <p:txBody>
              <a:bodyPr/>
              <a:lstStyle/>
              <a:p>
                <a:endParaRPr lang="pt-BR"/>
              </a:p>
            </p:txBody>
          </p:sp>
          <p:sp>
            <p:nvSpPr>
              <p:cNvPr id="357283" name="Freeform 931"/>
              <p:cNvSpPr>
                <a:spLocks/>
              </p:cNvSpPr>
              <p:nvPr/>
            </p:nvSpPr>
            <p:spPr bwMode="auto">
              <a:xfrm>
                <a:off x="1853" y="2364"/>
                <a:ext cx="313" cy="105"/>
              </a:xfrm>
              <a:custGeom>
                <a:avLst/>
                <a:gdLst/>
                <a:ahLst/>
                <a:cxnLst>
                  <a:cxn ang="0">
                    <a:pos x="313" y="4"/>
                  </a:cxn>
                  <a:cxn ang="0">
                    <a:pos x="2" y="105"/>
                  </a:cxn>
                  <a:cxn ang="0">
                    <a:pos x="2" y="103"/>
                  </a:cxn>
                  <a:cxn ang="0">
                    <a:pos x="0" y="102"/>
                  </a:cxn>
                  <a:cxn ang="0">
                    <a:pos x="313" y="0"/>
                  </a:cxn>
                  <a:cxn ang="0">
                    <a:pos x="313" y="4"/>
                  </a:cxn>
                </a:cxnLst>
                <a:rect l="0" t="0" r="r" b="b"/>
                <a:pathLst>
                  <a:path w="313" h="105">
                    <a:moveTo>
                      <a:pt x="313" y="4"/>
                    </a:moveTo>
                    <a:lnTo>
                      <a:pt x="2" y="105"/>
                    </a:lnTo>
                    <a:lnTo>
                      <a:pt x="2" y="103"/>
                    </a:lnTo>
                    <a:lnTo>
                      <a:pt x="0" y="102"/>
                    </a:lnTo>
                    <a:lnTo>
                      <a:pt x="313" y="0"/>
                    </a:lnTo>
                    <a:lnTo>
                      <a:pt x="313" y="4"/>
                    </a:lnTo>
                    <a:close/>
                  </a:path>
                </a:pathLst>
              </a:custGeom>
              <a:solidFill>
                <a:srgbClr val="F2B61F"/>
              </a:solidFill>
              <a:ln w="9525">
                <a:noFill/>
                <a:round/>
                <a:headEnd/>
                <a:tailEnd/>
              </a:ln>
            </p:spPr>
            <p:txBody>
              <a:bodyPr/>
              <a:lstStyle/>
              <a:p>
                <a:endParaRPr lang="pt-BR"/>
              </a:p>
            </p:txBody>
          </p:sp>
          <p:sp>
            <p:nvSpPr>
              <p:cNvPr id="357284" name="Freeform 932"/>
              <p:cNvSpPr>
                <a:spLocks/>
              </p:cNvSpPr>
              <p:nvPr/>
            </p:nvSpPr>
            <p:spPr bwMode="auto">
              <a:xfrm>
                <a:off x="1851" y="2360"/>
                <a:ext cx="315" cy="107"/>
              </a:xfrm>
              <a:custGeom>
                <a:avLst/>
                <a:gdLst/>
                <a:ahLst/>
                <a:cxnLst>
                  <a:cxn ang="0">
                    <a:pos x="315" y="6"/>
                  </a:cxn>
                  <a:cxn ang="0">
                    <a:pos x="4" y="107"/>
                  </a:cxn>
                  <a:cxn ang="0">
                    <a:pos x="2" y="106"/>
                  </a:cxn>
                  <a:cxn ang="0">
                    <a:pos x="0" y="104"/>
                  </a:cxn>
                  <a:cxn ang="0">
                    <a:pos x="315" y="0"/>
                  </a:cxn>
                  <a:cxn ang="0">
                    <a:pos x="315" y="6"/>
                  </a:cxn>
                </a:cxnLst>
                <a:rect l="0" t="0" r="r" b="b"/>
                <a:pathLst>
                  <a:path w="315" h="107">
                    <a:moveTo>
                      <a:pt x="315" y="6"/>
                    </a:moveTo>
                    <a:lnTo>
                      <a:pt x="4" y="107"/>
                    </a:lnTo>
                    <a:lnTo>
                      <a:pt x="2" y="106"/>
                    </a:lnTo>
                    <a:lnTo>
                      <a:pt x="0" y="104"/>
                    </a:lnTo>
                    <a:lnTo>
                      <a:pt x="315" y="0"/>
                    </a:lnTo>
                    <a:lnTo>
                      <a:pt x="315" y="6"/>
                    </a:lnTo>
                    <a:close/>
                  </a:path>
                </a:pathLst>
              </a:custGeom>
              <a:solidFill>
                <a:srgbClr val="F2B621"/>
              </a:solidFill>
              <a:ln w="9525">
                <a:noFill/>
                <a:round/>
                <a:headEnd/>
                <a:tailEnd/>
              </a:ln>
            </p:spPr>
            <p:txBody>
              <a:bodyPr/>
              <a:lstStyle/>
              <a:p>
                <a:endParaRPr lang="pt-BR"/>
              </a:p>
            </p:txBody>
          </p:sp>
          <p:sp>
            <p:nvSpPr>
              <p:cNvPr id="357285" name="Freeform 933"/>
              <p:cNvSpPr>
                <a:spLocks/>
              </p:cNvSpPr>
              <p:nvPr/>
            </p:nvSpPr>
            <p:spPr bwMode="auto">
              <a:xfrm>
                <a:off x="1849" y="2358"/>
                <a:ext cx="317" cy="108"/>
              </a:xfrm>
              <a:custGeom>
                <a:avLst/>
                <a:gdLst/>
                <a:ahLst/>
                <a:cxnLst>
                  <a:cxn ang="0">
                    <a:pos x="317" y="6"/>
                  </a:cxn>
                  <a:cxn ang="0">
                    <a:pos x="4" y="108"/>
                  </a:cxn>
                  <a:cxn ang="0">
                    <a:pos x="2" y="106"/>
                  </a:cxn>
                  <a:cxn ang="0">
                    <a:pos x="0" y="104"/>
                  </a:cxn>
                  <a:cxn ang="0">
                    <a:pos x="317" y="0"/>
                  </a:cxn>
                  <a:cxn ang="0">
                    <a:pos x="317" y="6"/>
                  </a:cxn>
                </a:cxnLst>
                <a:rect l="0" t="0" r="r" b="b"/>
                <a:pathLst>
                  <a:path w="317" h="108">
                    <a:moveTo>
                      <a:pt x="317" y="6"/>
                    </a:moveTo>
                    <a:lnTo>
                      <a:pt x="4" y="108"/>
                    </a:lnTo>
                    <a:lnTo>
                      <a:pt x="2" y="106"/>
                    </a:lnTo>
                    <a:lnTo>
                      <a:pt x="0" y="104"/>
                    </a:lnTo>
                    <a:lnTo>
                      <a:pt x="317" y="0"/>
                    </a:lnTo>
                    <a:lnTo>
                      <a:pt x="317" y="6"/>
                    </a:lnTo>
                    <a:close/>
                  </a:path>
                </a:pathLst>
              </a:custGeom>
              <a:solidFill>
                <a:srgbClr val="F2B425"/>
              </a:solidFill>
              <a:ln w="9525">
                <a:noFill/>
                <a:round/>
                <a:headEnd/>
                <a:tailEnd/>
              </a:ln>
            </p:spPr>
            <p:txBody>
              <a:bodyPr/>
              <a:lstStyle/>
              <a:p>
                <a:endParaRPr lang="pt-BR"/>
              </a:p>
            </p:txBody>
          </p:sp>
          <p:sp>
            <p:nvSpPr>
              <p:cNvPr id="357286" name="Freeform 934"/>
              <p:cNvSpPr>
                <a:spLocks/>
              </p:cNvSpPr>
              <p:nvPr/>
            </p:nvSpPr>
            <p:spPr bwMode="auto">
              <a:xfrm>
                <a:off x="1849" y="2356"/>
                <a:ext cx="317" cy="108"/>
              </a:xfrm>
              <a:custGeom>
                <a:avLst/>
                <a:gdLst/>
                <a:ahLst/>
                <a:cxnLst>
                  <a:cxn ang="0">
                    <a:pos x="317" y="4"/>
                  </a:cxn>
                  <a:cxn ang="0">
                    <a:pos x="2" y="108"/>
                  </a:cxn>
                  <a:cxn ang="0">
                    <a:pos x="0" y="106"/>
                  </a:cxn>
                  <a:cxn ang="0">
                    <a:pos x="0" y="104"/>
                  </a:cxn>
                  <a:cxn ang="0">
                    <a:pos x="317" y="0"/>
                  </a:cxn>
                  <a:cxn ang="0">
                    <a:pos x="317" y="4"/>
                  </a:cxn>
                </a:cxnLst>
                <a:rect l="0" t="0" r="r" b="b"/>
                <a:pathLst>
                  <a:path w="317" h="108">
                    <a:moveTo>
                      <a:pt x="317" y="4"/>
                    </a:moveTo>
                    <a:lnTo>
                      <a:pt x="2" y="108"/>
                    </a:lnTo>
                    <a:lnTo>
                      <a:pt x="0" y="106"/>
                    </a:lnTo>
                    <a:lnTo>
                      <a:pt x="0" y="104"/>
                    </a:lnTo>
                    <a:lnTo>
                      <a:pt x="317" y="0"/>
                    </a:lnTo>
                    <a:lnTo>
                      <a:pt x="317" y="4"/>
                    </a:lnTo>
                    <a:close/>
                  </a:path>
                </a:pathLst>
              </a:custGeom>
              <a:solidFill>
                <a:srgbClr val="F2B326"/>
              </a:solidFill>
              <a:ln w="9525">
                <a:noFill/>
                <a:round/>
                <a:headEnd/>
                <a:tailEnd/>
              </a:ln>
            </p:spPr>
            <p:txBody>
              <a:bodyPr/>
              <a:lstStyle/>
              <a:p>
                <a:endParaRPr lang="pt-BR"/>
              </a:p>
            </p:txBody>
          </p:sp>
          <p:sp>
            <p:nvSpPr>
              <p:cNvPr id="357287" name="Freeform 935"/>
              <p:cNvSpPr>
                <a:spLocks/>
              </p:cNvSpPr>
              <p:nvPr/>
            </p:nvSpPr>
            <p:spPr bwMode="auto">
              <a:xfrm>
                <a:off x="1847" y="2352"/>
                <a:ext cx="319" cy="110"/>
              </a:xfrm>
              <a:custGeom>
                <a:avLst/>
                <a:gdLst/>
                <a:ahLst/>
                <a:cxnLst>
                  <a:cxn ang="0">
                    <a:pos x="319" y="6"/>
                  </a:cxn>
                  <a:cxn ang="0">
                    <a:pos x="2" y="110"/>
                  </a:cxn>
                  <a:cxn ang="0">
                    <a:pos x="2" y="108"/>
                  </a:cxn>
                  <a:cxn ang="0">
                    <a:pos x="0" y="104"/>
                  </a:cxn>
                  <a:cxn ang="0">
                    <a:pos x="319" y="0"/>
                  </a:cxn>
                  <a:cxn ang="0">
                    <a:pos x="319" y="6"/>
                  </a:cxn>
                </a:cxnLst>
                <a:rect l="0" t="0" r="r" b="b"/>
                <a:pathLst>
                  <a:path w="319" h="110">
                    <a:moveTo>
                      <a:pt x="319" y="6"/>
                    </a:moveTo>
                    <a:lnTo>
                      <a:pt x="2" y="110"/>
                    </a:lnTo>
                    <a:lnTo>
                      <a:pt x="2" y="108"/>
                    </a:lnTo>
                    <a:lnTo>
                      <a:pt x="0" y="104"/>
                    </a:lnTo>
                    <a:lnTo>
                      <a:pt x="319" y="0"/>
                    </a:lnTo>
                    <a:lnTo>
                      <a:pt x="319" y="6"/>
                    </a:lnTo>
                    <a:close/>
                  </a:path>
                </a:pathLst>
              </a:custGeom>
              <a:solidFill>
                <a:srgbClr val="F2B227"/>
              </a:solidFill>
              <a:ln w="9525">
                <a:noFill/>
                <a:round/>
                <a:headEnd/>
                <a:tailEnd/>
              </a:ln>
            </p:spPr>
            <p:txBody>
              <a:bodyPr/>
              <a:lstStyle/>
              <a:p>
                <a:endParaRPr lang="pt-BR"/>
              </a:p>
            </p:txBody>
          </p:sp>
          <p:sp>
            <p:nvSpPr>
              <p:cNvPr id="357288" name="Freeform 936"/>
              <p:cNvSpPr>
                <a:spLocks/>
              </p:cNvSpPr>
              <p:nvPr/>
            </p:nvSpPr>
            <p:spPr bwMode="auto">
              <a:xfrm>
                <a:off x="1845" y="2350"/>
                <a:ext cx="321" cy="110"/>
              </a:xfrm>
              <a:custGeom>
                <a:avLst/>
                <a:gdLst/>
                <a:ahLst/>
                <a:cxnLst>
                  <a:cxn ang="0">
                    <a:pos x="321" y="6"/>
                  </a:cxn>
                  <a:cxn ang="0">
                    <a:pos x="4" y="110"/>
                  </a:cxn>
                  <a:cxn ang="0">
                    <a:pos x="2" y="106"/>
                  </a:cxn>
                  <a:cxn ang="0">
                    <a:pos x="0" y="104"/>
                  </a:cxn>
                  <a:cxn ang="0">
                    <a:pos x="321" y="0"/>
                  </a:cxn>
                  <a:cxn ang="0">
                    <a:pos x="321" y="6"/>
                  </a:cxn>
                </a:cxnLst>
                <a:rect l="0" t="0" r="r" b="b"/>
                <a:pathLst>
                  <a:path w="321" h="110">
                    <a:moveTo>
                      <a:pt x="321" y="6"/>
                    </a:moveTo>
                    <a:lnTo>
                      <a:pt x="4" y="110"/>
                    </a:lnTo>
                    <a:lnTo>
                      <a:pt x="2" y="106"/>
                    </a:lnTo>
                    <a:lnTo>
                      <a:pt x="0" y="104"/>
                    </a:lnTo>
                    <a:lnTo>
                      <a:pt x="321" y="0"/>
                    </a:lnTo>
                    <a:lnTo>
                      <a:pt x="321" y="6"/>
                    </a:lnTo>
                    <a:close/>
                  </a:path>
                </a:pathLst>
              </a:custGeom>
              <a:solidFill>
                <a:srgbClr val="F1B129"/>
              </a:solidFill>
              <a:ln w="9525">
                <a:noFill/>
                <a:round/>
                <a:headEnd/>
                <a:tailEnd/>
              </a:ln>
            </p:spPr>
            <p:txBody>
              <a:bodyPr/>
              <a:lstStyle/>
              <a:p>
                <a:endParaRPr lang="pt-BR"/>
              </a:p>
            </p:txBody>
          </p:sp>
          <p:sp>
            <p:nvSpPr>
              <p:cNvPr id="357289" name="Freeform 937"/>
              <p:cNvSpPr>
                <a:spLocks/>
              </p:cNvSpPr>
              <p:nvPr/>
            </p:nvSpPr>
            <p:spPr bwMode="auto">
              <a:xfrm>
                <a:off x="1845" y="2348"/>
                <a:ext cx="321" cy="108"/>
              </a:xfrm>
              <a:custGeom>
                <a:avLst/>
                <a:gdLst/>
                <a:ahLst/>
                <a:cxnLst>
                  <a:cxn ang="0">
                    <a:pos x="321" y="4"/>
                  </a:cxn>
                  <a:cxn ang="0">
                    <a:pos x="2" y="108"/>
                  </a:cxn>
                  <a:cxn ang="0">
                    <a:pos x="0" y="106"/>
                  </a:cxn>
                  <a:cxn ang="0">
                    <a:pos x="0" y="104"/>
                  </a:cxn>
                  <a:cxn ang="0">
                    <a:pos x="321" y="0"/>
                  </a:cxn>
                  <a:cxn ang="0">
                    <a:pos x="321" y="4"/>
                  </a:cxn>
                </a:cxnLst>
                <a:rect l="0" t="0" r="r" b="b"/>
                <a:pathLst>
                  <a:path w="321" h="108">
                    <a:moveTo>
                      <a:pt x="321" y="4"/>
                    </a:moveTo>
                    <a:lnTo>
                      <a:pt x="2" y="108"/>
                    </a:lnTo>
                    <a:lnTo>
                      <a:pt x="0" y="106"/>
                    </a:lnTo>
                    <a:lnTo>
                      <a:pt x="0" y="104"/>
                    </a:lnTo>
                    <a:lnTo>
                      <a:pt x="321" y="0"/>
                    </a:lnTo>
                    <a:lnTo>
                      <a:pt x="321" y="4"/>
                    </a:lnTo>
                    <a:close/>
                  </a:path>
                </a:pathLst>
              </a:custGeom>
              <a:solidFill>
                <a:srgbClr val="F1AF2B"/>
              </a:solidFill>
              <a:ln w="9525">
                <a:noFill/>
                <a:round/>
                <a:headEnd/>
                <a:tailEnd/>
              </a:ln>
            </p:spPr>
            <p:txBody>
              <a:bodyPr/>
              <a:lstStyle/>
              <a:p>
                <a:endParaRPr lang="pt-BR"/>
              </a:p>
            </p:txBody>
          </p:sp>
          <p:sp>
            <p:nvSpPr>
              <p:cNvPr id="357290" name="Freeform 938"/>
              <p:cNvSpPr>
                <a:spLocks/>
              </p:cNvSpPr>
              <p:nvPr/>
            </p:nvSpPr>
            <p:spPr bwMode="auto">
              <a:xfrm>
                <a:off x="1843" y="2345"/>
                <a:ext cx="323" cy="109"/>
              </a:xfrm>
              <a:custGeom>
                <a:avLst/>
                <a:gdLst/>
                <a:ahLst/>
                <a:cxnLst>
                  <a:cxn ang="0">
                    <a:pos x="323" y="5"/>
                  </a:cxn>
                  <a:cxn ang="0">
                    <a:pos x="2" y="109"/>
                  </a:cxn>
                  <a:cxn ang="0">
                    <a:pos x="2" y="107"/>
                  </a:cxn>
                  <a:cxn ang="0">
                    <a:pos x="0" y="105"/>
                  </a:cxn>
                  <a:cxn ang="0">
                    <a:pos x="323" y="0"/>
                  </a:cxn>
                  <a:cxn ang="0">
                    <a:pos x="323" y="5"/>
                  </a:cxn>
                </a:cxnLst>
                <a:rect l="0" t="0" r="r" b="b"/>
                <a:pathLst>
                  <a:path w="323" h="109">
                    <a:moveTo>
                      <a:pt x="323" y="5"/>
                    </a:moveTo>
                    <a:lnTo>
                      <a:pt x="2" y="109"/>
                    </a:lnTo>
                    <a:lnTo>
                      <a:pt x="2" y="107"/>
                    </a:lnTo>
                    <a:lnTo>
                      <a:pt x="0" y="105"/>
                    </a:lnTo>
                    <a:lnTo>
                      <a:pt x="323" y="0"/>
                    </a:lnTo>
                    <a:lnTo>
                      <a:pt x="323" y="5"/>
                    </a:lnTo>
                    <a:close/>
                  </a:path>
                </a:pathLst>
              </a:custGeom>
              <a:solidFill>
                <a:srgbClr val="F1AE2C"/>
              </a:solidFill>
              <a:ln w="9525">
                <a:noFill/>
                <a:round/>
                <a:headEnd/>
                <a:tailEnd/>
              </a:ln>
            </p:spPr>
            <p:txBody>
              <a:bodyPr/>
              <a:lstStyle/>
              <a:p>
                <a:endParaRPr lang="pt-BR"/>
              </a:p>
            </p:txBody>
          </p:sp>
          <p:sp>
            <p:nvSpPr>
              <p:cNvPr id="357291" name="Freeform 939"/>
              <p:cNvSpPr>
                <a:spLocks/>
              </p:cNvSpPr>
              <p:nvPr/>
            </p:nvSpPr>
            <p:spPr bwMode="auto">
              <a:xfrm>
                <a:off x="1842" y="2343"/>
                <a:ext cx="324" cy="109"/>
              </a:xfrm>
              <a:custGeom>
                <a:avLst/>
                <a:gdLst/>
                <a:ahLst/>
                <a:cxnLst>
                  <a:cxn ang="0">
                    <a:pos x="324" y="5"/>
                  </a:cxn>
                  <a:cxn ang="0">
                    <a:pos x="3" y="109"/>
                  </a:cxn>
                  <a:cxn ang="0">
                    <a:pos x="1" y="107"/>
                  </a:cxn>
                  <a:cxn ang="0">
                    <a:pos x="0" y="105"/>
                  </a:cxn>
                  <a:cxn ang="0">
                    <a:pos x="324" y="0"/>
                  </a:cxn>
                  <a:cxn ang="0">
                    <a:pos x="324" y="5"/>
                  </a:cxn>
                </a:cxnLst>
                <a:rect l="0" t="0" r="r" b="b"/>
                <a:pathLst>
                  <a:path w="324" h="109">
                    <a:moveTo>
                      <a:pt x="324" y="5"/>
                    </a:moveTo>
                    <a:lnTo>
                      <a:pt x="3" y="109"/>
                    </a:lnTo>
                    <a:lnTo>
                      <a:pt x="1" y="107"/>
                    </a:lnTo>
                    <a:lnTo>
                      <a:pt x="0" y="105"/>
                    </a:lnTo>
                    <a:lnTo>
                      <a:pt x="324" y="0"/>
                    </a:lnTo>
                    <a:lnTo>
                      <a:pt x="324" y="5"/>
                    </a:lnTo>
                    <a:close/>
                  </a:path>
                </a:pathLst>
              </a:custGeom>
              <a:solidFill>
                <a:srgbClr val="F1AD2C"/>
              </a:solidFill>
              <a:ln w="9525">
                <a:noFill/>
                <a:round/>
                <a:headEnd/>
                <a:tailEnd/>
              </a:ln>
            </p:spPr>
            <p:txBody>
              <a:bodyPr/>
              <a:lstStyle/>
              <a:p>
                <a:endParaRPr lang="pt-BR"/>
              </a:p>
            </p:txBody>
          </p:sp>
          <p:sp>
            <p:nvSpPr>
              <p:cNvPr id="357292" name="Freeform 940"/>
              <p:cNvSpPr>
                <a:spLocks/>
              </p:cNvSpPr>
              <p:nvPr/>
            </p:nvSpPr>
            <p:spPr bwMode="auto">
              <a:xfrm>
                <a:off x="1842" y="2341"/>
                <a:ext cx="324" cy="109"/>
              </a:xfrm>
              <a:custGeom>
                <a:avLst/>
                <a:gdLst/>
                <a:ahLst/>
                <a:cxnLst>
                  <a:cxn ang="0">
                    <a:pos x="324" y="4"/>
                  </a:cxn>
                  <a:cxn ang="0">
                    <a:pos x="1" y="109"/>
                  </a:cxn>
                  <a:cxn ang="0">
                    <a:pos x="0" y="107"/>
                  </a:cxn>
                  <a:cxn ang="0">
                    <a:pos x="0" y="105"/>
                  </a:cxn>
                  <a:cxn ang="0">
                    <a:pos x="324" y="0"/>
                  </a:cxn>
                  <a:cxn ang="0">
                    <a:pos x="324" y="4"/>
                  </a:cxn>
                </a:cxnLst>
                <a:rect l="0" t="0" r="r" b="b"/>
                <a:pathLst>
                  <a:path w="324" h="109">
                    <a:moveTo>
                      <a:pt x="324" y="4"/>
                    </a:moveTo>
                    <a:lnTo>
                      <a:pt x="1" y="109"/>
                    </a:lnTo>
                    <a:lnTo>
                      <a:pt x="0" y="107"/>
                    </a:lnTo>
                    <a:lnTo>
                      <a:pt x="0" y="105"/>
                    </a:lnTo>
                    <a:lnTo>
                      <a:pt x="324" y="0"/>
                    </a:lnTo>
                    <a:lnTo>
                      <a:pt x="324" y="4"/>
                    </a:lnTo>
                    <a:close/>
                  </a:path>
                </a:pathLst>
              </a:custGeom>
              <a:solidFill>
                <a:srgbClr val="F1AC2D"/>
              </a:solidFill>
              <a:ln w="9525">
                <a:noFill/>
                <a:round/>
                <a:headEnd/>
                <a:tailEnd/>
              </a:ln>
            </p:spPr>
            <p:txBody>
              <a:bodyPr/>
              <a:lstStyle/>
              <a:p>
                <a:endParaRPr lang="pt-BR"/>
              </a:p>
            </p:txBody>
          </p:sp>
          <p:sp>
            <p:nvSpPr>
              <p:cNvPr id="357293" name="Freeform 941"/>
              <p:cNvSpPr>
                <a:spLocks/>
              </p:cNvSpPr>
              <p:nvPr/>
            </p:nvSpPr>
            <p:spPr bwMode="auto">
              <a:xfrm>
                <a:off x="1840" y="2337"/>
                <a:ext cx="326" cy="111"/>
              </a:xfrm>
              <a:custGeom>
                <a:avLst/>
                <a:gdLst/>
                <a:ahLst/>
                <a:cxnLst>
                  <a:cxn ang="0">
                    <a:pos x="326" y="6"/>
                  </a:cxn>
                  <a:cxn ang="0">
                    <a:pos x="2" y="111"/>
                  </a:cxn>
                  <a:cxn ang="0">
                    <a:pos x="2" y="109"/>
                  </a:cxn>
                  <a:cxn ang="0">
                    <a:pos x="0" y="107"/>
                  </a:cxn>
                  <a:cxn ang="0">
                    <a:pos x="326" y="0"/>
                  </a:cxn>
                  <a:cxn ang="0">
                    <a:pos x="326" y="6"/>
                  </a:cxn>
                </a:cxnLst>
                <a:rect l="0" t="0" r="r" b="b"/>
                <a:pathLst>
                  <a:path w="326" h="111">
                    <a:moveTo>
                      <a:pt x="326" y="6"/>
                    </a:moveTo>
                    <a:lnTo>
                      <a:pt x="2" y="111"/>
                    </a:lnTo>
                    <a:lnTo>
                      <a:pt x="2" y="109"/>
                    </a:lnTo>
                    <a:lnTo>
                      <a:pt x="0" y="107"/>
                    </a:lnTo>
                    <a:lnTo>
                      <a:pt x="326" y="0"/>
                    </a:lnTo>
                    <a:lnTo>
                      <a:pt x="326" y="6"/>
                    </a:lnTo>
                    <a:close/>
                  </a:path>
                </a:pathLst>
              </a:custGeom>
              <a:solidFill>
                <a:srgbClr val="F0AA2E"/>
              </a:solidFill>
              <a:ln w="9525">
                <a:noFill/>
                <a:round/>
                <a:headEnd/>
                <a:tailEnd/>
              </a:ln>
            </p:spPr>
            <p:txBody>
              <a:bodyPr/>
              <a:lstStyle/>
              <a:p>
                <a:endParaRPr lang="pt-BR"/>
              </a:p>
            </p:txBody>
          </p:sp>
          <p:sp>
            <p:nvSpPr>
              <p:cNvPr id="357294" name="Freeform 942"/>
              <p:cNvSpPr>
                <a:spLocks/>
              </p:cNvSpPr>
              <p:nvPr/>
            </p:nvSpPr>
            <p:spPr bwMode="auto">
              <a:xfrm>
                <a:off x="1840" y="2335"/>
                <a:ext cx="326" cy="111"/>
              </a:xfrm>
              <a:custGeom>
                <a:avLst/>
                <a:gdLst/>
                <a:ahLst/>
                <a:cxnLst>
                  <a:cxn ang="0">
                    <a:pos x="326" y="6"/>
                  </a:cxn>
                  <a:cxn ang="0">
                    <a:pos x="2" y="111"/>
                  </a:cxn>
                  <a:cxn ang="0">
                    <a:pos x="0" y="109"/>
                  </a:cxn>
                  <a:cxn ang="0">
                    <a:pos x="0" y="108"/>
                  </a:cxn>
                  <a:cxn ang="0">
                    <a:pos x="326" y="0"/>
                  </a:cxn>
                  <a:cxn ang="0">
                    <a:pos x="326" y="6"/>
                  </a:cxn>
                </a:cxnLst>
                <a:rect l="0" t="0" r="r" b="b"/>
                <a:pathLst>
                  <a:path w="326" h="111">
                    <a:moveTo>
                      <a:pt x="326" y="6"/>
                    </a:moveTo>
                    <a:lnTo>
                      <a:pt x="2" y="111"/>
                    </a:lnTo>
                    <a:lnTo>
                      <a:pt x="0" y="109"/>
                    </a:lnTo>
                    <a:lnTo>
                      <a:pt x="0" y="108"/>
                    </a:lnTo>
                    <a:lnTo>
                      <a:pt x="326" y="0"/>
                    </a:lnTo>
                    <a:lnTo>
                      <a:pt x="326" y="6"/>
                    </a:lnTo>
                    <a:close/>
                  </a:path>
                </a:pathLst>
              </a:custGeom>
              <a:solidFill>
                <a:srgbClr val="F0A92F"/>
              </a:solidFill>
              <a:ln w="9525">
                <a:noFill/>
                <a:round/>
                <a:headEnd/>
                <a:tailEnd/>
              </a:ln>
            </p:spPr>
            <p:txBody>
              <a:bodyPr/>
              <a:lstStyle/>
              <a:p>
                <a:endParaRPr lang="pt-BR"/>
              </a:p>
            </p:txBody>
          </p:sp>
          <p:sp>
            <p:nvSpPr>
              <p:cNvPr id="357295" name="Freeform 943"/>
              <p:cNvSpPr>
                <a:spLocks/>
              </p:cNvSpPr>
              <p:nvPr/>
            </p:nvSpPr>
            <p:spPr bwMode="auto">
              <a:xfrm>
                <a:off x="1838" y="2333"/>
                <a:ext cx="328" cy="111"/>
              </a:xfrm>
              <a:custGeom>
                <a:avLst/>
                <a:gdLst/>
                <a:ahLst/>
                <a:cxnLst>
                  <a:cxn ang="0">
                    <a:pos x="328" y="4"/>
                  </a:cxn>
                  <a:cxn ang="0">
                    <a:pos x="2" y="111"/>
                  </a:cxn>
                  <a:cxn ang="0">
                    <a:pos x="2" y="110"/>
                  </a:cxn>
                  <a:cxn ang="0">
                    <a:pos x="0" y="108"/>
                  </a:cxn>
                  <a:cxn ang="0">
                    <a:pos x="328" y="0"/>
                  </a:cxn>
                  <a:cxn ang="0">
                    <a:pos x="328" y="4"/>
                  </a:cxn>
                </a:cxnLst>
                <a:rect l="0" t="0" r="r" b="b"/>
                <a:pathLst>
                  <a:path w="328" h="111">
                    <a:moveTo>
                      <a:pt x="328" y="4"/>
                    </a:moveTo>
                    <a:lnTo>
                      <a:pt x="2" y="111"/>
                    </a:lnTo>
                    <a:lnTo>
                      <a:pt x="2" y="110"/>
                    </a:lnTo>
                    <a:lnTo>
                      <a:pt x="0" y="108"/>
                    </a:lnTo>
                    <a:lnTo>
                      <a:pt x="328" y="0"/>
                    </a:lnTo>
                    <a:lnTo>
                      <a:pt x="328" y="4"/>
                    </a:lnTo>
                    <a:close/>
                  </a:path>
                </a:pathLst>
              </a:custGeom>
              <a:solidFill>
                <a:srgbClr val="F0A930"/>
              </a:solidFill>
              <a:ln w="9525">
                <a:noFill/>
                <a:round/>
                <a:headEnd/>
                <a:tailEnd/>
              </a:ln>
            </p:spPr>
            <p:txBody>
              <a:bodyPr/>
              <a:lstStyle/>
              <a:p>
                <a:endParaRPr lang="pt-BR"/>
              </a:p>
            </p:txBody>
          </p:sp>
          <p:sp>
            <p:nvSpPr>
              <p:cNvPr id="357296" name="Freeform 944"/>
              <p:cNvSpPr>
                <a:spLocks/>
              </p:cNvSpPr>
              <p:nvPr/>
            </p:nvSpPr>
            <p:spPr bwMode="auto">
              <a:xfrm>
                <a:off x="1836" y="2329"/>
                <a:ext cx="330" cy="114"/>
              </a:xfrm>
              <a:custGeom>
                <a:avLst/>
                <a:gdLst/>
                <a:ahLst/>
                <a:cxnLst>
                  <a:cxn ang="0">
                    <a:pos x="330" y="6"/>
                  </a:cxn>
                  <a:cxn ang="0">
                    <a:pos x="4" y="114"/>
                  </a:cxn>
                  <a:cxn ang="0">
                    <a:pos x="2" y="112"/>
                  </a:cxn>
                  <a:cxn ang="0">
                    <a:pos x="0" y="108"/>
                  </a:cxn>
                  <a:cxn ang="0">
                    <a:pos x="330" y="0"/>
                  </a:cxn>
                  <a:cxn ang="0">
                    <a:pos x="330" y="6"/>
                  </a:cxn>
                </a:cxnLst>
                <a:rect l="0" t="0" r="r" b="b"/>
                <a:pathLst>
                  <a:path w="330" h="114">
                    <a:moveTo>
                      <a:pt x="330" y="6"/>
                    </a:moveTo>
                    <a:lnTo>
                      <a:pt x="4" y="114"/>
                    </a:lnTo>
                    <a:lnTo>
                      <a:pt x="2" y="112"/>
                    </a:lnTo>
                    <a:lnTo>
                      <a:pt x="0" y="108"/>
                    </a:lnTo>
                    <a:lnTo>
                      <a:pt x="330" y="0"/>
                    </a:lnTo>
                    <a:lnTo>
                      <a:pt x="330" y="6"/>
                    </a:lnTo>
                    <a:close/>
                  </a:path>
                </a:pathLst>
              </a:custGeom>
              <a:solidFill>
                <a:srgbClr val="F0A830"/>
              </a:solidFill>
              <a:ln w="9525">
                <a:noFill/>
                <a:round/>
                <a:headEnd/>
                <a:tailEnd/>
              </a:ln>
            </p:spPr>
            <p:txBody>
              <a:bodyPr/>
              <a:lstStyle/>
              <a:p>
                <a:endParaRPr lang="pt-BR"/>
              </a:p>
            </p:txBody>
          </p:sp>
          <p:sp>
            <p:nvSpPr>
              <p:cNvPr id="357297" name="Freeform 945"/>
              <p:cNvSpPr>
                <a:spLocks/>
              </p:cNvSpPr>
              <p:nvPr/>
            </p:nvSpPr>
            <p:spPr bwMode="auto">
              <a:xfrm>
                <a:off x="1836" y="2327"/>
                <a:ext cx="330" cy="114"/>
              </a:xfrm>
              <a:custGeom>
                <a:avLst/>
                <a:gdLst/>
                <a:ahLst/>
                <a:cxnLst>
                  <a:cxn ang="0">
                    <a:pos x="330" y="6"/>
                  </a:cxn>
                  <a:cxn ang="0">
                    <a:pos x="2" y="114"/>
                  </a:cxn>
                  <a:cxn ang="0">
                    <a:pos x="0" y="110"/>
                  </a:cxn>
                  <a:cxn ang="0">
                    <a:pos x="0" y="108"/>
                  </a:cxn>
                  <a:cxn ang="0">
                    <a:pos x="330" y="0"/>
                  </a:cxn>
                  <a:cxn ang="0">
                    <a:pos x="330" y="6"/>
                  </a:cxn>
                </a:cxnLst>
                <a:rect l="0" t="0" r="r" b="b"/>
                <a:pathLst>
                  <a:path w="330" h="114">
                    <a:moveTo>
                      <a:pt x="330" y="6"/>
                    </a:moveTo>
                    <a:lnTo>
                      <a:pt x="2" y="114"/>
                    </a:lnTo>
                    <a:lnTo>
                      <a:pt x="0" y="110"/>
                    </a:lnTo>
                    <a:lnTo>
                      <a:pt x="0" y="108"/>
                    </a:lnTo>
                    <a:lnTo>
                      <a:pt x="330" y="0"/>
                    </a:lnTo>
                    <a:lnTo>
                      <a:pt x="330" y="6"/>
                    </a:lnTo>
                    <a:close/>
                  </a:path>
                </a:pathLst>
              </a:custGeom>
              <a:solidFill>
                <a:srgbClr val="EFA632"/>
              </a:solidFill>
              <a:ln w="9525">
                <a:noFill/>
                <a:round/>
                <a:headEnd/>
                <a:tailEnd/>
              </a:ln>
            </p:spPr>
            <p:txBody>
              <a:bodyPr/>
              <a:lstStyle/>
              <a:p>
                <a:endParaRPr lang="pt-BR"/>
              </a:p>
            </p:txBody>
          </p:sp>
          <p:sp>
            <p:nvSpPr>
              <p:cNvPr id="357298" name="Freeform 946"/>
              <p:cNvSpPr>
                <a:spLocks/>
              </p:cNvSpPr>
              <p:nvPr/>
            </p:nvSpPr>
            <p:spPr bwMode="auto">
              <a:xfrm>
                <a:off x="1834" y="2325"/>
                <a:ext cx="332" cy="112"/>
              </a:xfrm>
              <a:custGeom>
                <a:avLst/>
                <a:gdLst/>
                <a:ahLst/>
                <a:cxnLst>
                  <a:cxn ang="0">
                    <a:pos x="332" y="4"/>
                  </a:cxn>
                  <a:cxn ang="0">
                    <a:pos x="2" y="112"/>
                  </a:cxn>
                  <a:cxn ang="0">
                    <a:pos x="2" y="110"/>
                  </a:cxn>
                  <a:cxn ang="0">
                    <a:pos x="0" y="108"/>
                  </a:cxn>
                  <a:cxn ang="0">
                    <a:pos x="332" y="0"/>
                  </a:cxn>
                  <a:cxn ang="0">
                    <a:pos x="332" y="4"/>
                  </a:cxn>
                </a:cxnLst>
                <a:rect l="0" t="0" r="r" b="b"/>
                <a:pathLst>
                  <a:path w="332" h="112">
                    <a:moveTo>
                      <a:pt x="332" y="4"/>
                    </a:moveTo>
                    <a:lnTo>
                      <a:pt x="2" y="112"/>
                    </a:lnTo>
                    <a:lnTo>
                      <a:pt x="2" y="110"/>
                    </a:lnTo>
                    <a:lnTo>
                      <a:pt x="0" y="108"/>
                    </a:lnTo>
                    <a:lnTo>
                      <a:pt x="332" y="0"/>
                    </a:lnTo>
                    <a:lnTo>
                      <a:pt x="332" y="4"/>
                    </a:lnTo>
                    <a:close/>
                  </a:path>
                </a:pathLst>
              </a:custGeom>
              <a:solidFill>
                <a:srgbClr val="EFA532"/>
              </a:solidFill>
              <a:ln w="9525">
                <a:noFill/>
                <a:round/>
                <a:headEnd/>
                <a:tailEnd/>
              </a:ln>
            </p:spPr>
            <p:txBody>
              <a:bodyPr/>
              <a:lstStyle/>
              <a:p>
                <a:endParaRPr lang="pt-BR"/>
              </a:p>
            </p:txBody>
          </p:sp>
          <p:sp>
            <p:nvSpPr>
              <p:cNvPr id="357299" name="Freeform 947"/>
              <p:cNvSpPr>
                <a:spLocks/>
              </p:cNvSpPr>
              <p:nvPr/>
            </p:nvSpPr>
            <p:spPr bwMode="auto">
              <a:xfrm>
                <a:off x="1832" y="2322"/>
                <a:ext cx="334" cy="113"/>
              </a:xfrm>
              <a:custGeom>
                <a:avLst/>
                <a:gdLst/>
                <a:ahLst/>
                <a:cxnLst>
                  <a:cxn ang="0">
                    <a:pos x="334" y="5"/>
                  </a:cxn>
                  <a:cxn ang="0">
                    <a:pos x="4" y="113"/>
                  </a:cxn>
                  <a:cxn ang="0">
                    <a:pos x="2" y="111"/>
                  </a:cxn>
                  <a:cxn ang="0">
                    <a:pos x="0" y="109"/>
                  </a:cxn>
                  <a:cxn ang="0">
                    <a:pos x="334" y="0"/>
                  </a:cxn>
                  <a:cxn ang="0">
                    <a:pos x="334" y="5"/>
                  </a:cxn>
                </a:cxnLst>
                <a:rect l="0" t="0" r="r" b="b"/>
                <a:pathLst>
                  <a:path w="334" h="113">
                    <a:moveTo>
                      <a:pt x="334" y="5"/>
                    </a:moveTo>
                    <a:lnTo>
                      <a:pt x="4" y="113"/>
                    </a:lnTo>
                    <a:lnTo>
                      <a:pt x="2" y="111"/>
                    </a:lnTo>
                    <a:lnTo>
                      <a:pt x="0" y="109"/>
                    </a:lnTo>
                    <a:lnTo>
                      <a:pt x="334" y="0"/>
                    </a:lnTo>
                    <a:lnTo>
                      <a:pt x="334" y="5"/>
                    </a:lnTo>
                    <a:close/>
                  </a:path>
                </a:pathLst>
              </a:custGeom>
              <a:solidFill>
                <a:srgbClr val="EFA433"/>
              </a:solidFill>
              <a:ln w="9525">
                <a:noFill/>
                <a:round/>
                <a:headEnd/>
                <a:tailEnd/>
              </a:ln>
            </p:spPr>
            <p:txBody>
              <a:bodyPr/>
              <a:lstStyle/>
              <a:p>
                <a:endParaRPr lang="pt-BR"/>
              </a:p>
            </p:txBody>
          </p:sp>
          <p:sp>
            <p:nvSpPr>
              <p:cNvPr id="357300" name="Freeform 948"/>
              <p:cNvSpPr>
                <a:spLocks/>
              </p:cNvSpPr>
              <p:nvPr/>
            </p:nvSpPr>
            <p:spPr bwMode="auto">
              <a:xfrm>
                <a:off x="1832" y="2320"/>
                <a:ext cx="334" cy="113"/>
              </a:xfrm>
              <a:custGeom>
                <a:avLst/>
                <a:gdLst/>
                <a:ahLst/>
                <a:cxnLst>
                  <a:cxn ang="0">
                    <a:pos x="334" y="5"/>
                  </a:cxn>
                  <a:cxn ang="0">
                    <a:pos x="2" y="113"/>
                  </a:cxn>
                  <a:cxn ang="0">
                    <a:pos x="0" y="111"/>
                  </a:cxn>
                  <a:cxn ang="0">
                    <a:pos x="0" y="109"/>
                  </a:cxn>
                  <a:cxn ang="0">
                    <a:pos x="334" y="0"/>
                  </a:cxn>
                  <a:cxn ang="0">
                    <a:pos x="334" y="5"/>
                  </a:cxn>
                </a:cxnLst>
                <a:rect l="0" t="0" r="r" b="b"/>
                <a:pathLst>
                  <a:path w="334" h="113">
                    <a:moveTo>
                      <a:pt x="334" y="5"/>
                    </a:moveTo>
                    <a:lnTo>
                      <a:pt x="2" y="113"/>
                    </a:lnTo>
                    <a:lnTo>
                      <a:pt x="0" y="111"/>
                    </a:lnTo>
                    <a:lnTo>
                      <a:pt x="0" y="109"/>
                    </a:lnTo>
                    <a:lnTo>
                      <a:pt x="334" y="0"/>
                    </a:lnTo>
                    <a:lnTo>
                      <a:pt x="334" y="5"/>
                    </a:lnTo>
                    <a:close/>
                  </a:path>
                </a:pathLst>
              </a:custGeom>
              <a:solidFill>
                <a:srgbClr val="EFA333"/>
              </a:solidFill>
              <a:ln w="9525">
                <a:noFill/>
                <a:round/>
                <a:headEnd/>
                <a:tailEnd/>
              </a:ln>
            </p:spPr>
            <p:txBody>
              <a:bodyPr/>
              <a:lstStyle/>
              <a:p>
                <a:endParaRPr lang="pt-BR"/>
              </a:p>
            </p:txBody>
          </p:sp>
          <p:sp>
            <p:nvSpPr>
              <p:cNvPr id="357301" name="Freeform 949"/>
              <p:cNvSpPr>
                <a:spLocks/>
              </p:cNvSpPr>
              <p:nvPr/>
            </p:nvSpPr>
            <p:spPr bwMode="auto">
              <a:xfrm>
                <a:off x="1830" y="2318"/>
                <a:ext cx="336" cy="113"/>
              </a:xfrm>
              <a:custGeom>
                <a:avLst/>
                <a:gdLst/>
                <a:ahLst/>
                <a:cxnLst>
                  <a:cxn ang="0">
                    <a:pos x="336" y="4"/>
                  </a:cxn>
                  <a:cxn ang="0">
                    <a:pos x="2" y="113"/>
                  </a:cxn>
                  <a:cxn ang="0">
                    <a:pos x="2" y="111"/>
                  </a:cxn>
                  <a:cxn ang="0">
                    <a:pos x="0" y="109"/>
                  </a:cxn>
                  <a:cxn ang="0">
                    <a:pos x="336" y="0"/>
                  </a:cxn>
                  <a:cxn ang="0">
                    <a:pos x="336" y="4"/>
                  </a:cxn>
                </a:cxnLst>
                <a:rect l="0" t="0" r="r" b="b"/>
                <a:pathLst>
                  <a:path w="336" h="113">
                    <a:moveTo>
                      <a:pt x="336" y="4"/>
                    </a:moveTo>
                    <a:lnTo>
                      <a:pt x="2" y="113"/>
                    </a:lnTo>
                    <a:lnTo>
                      <a:pt x="2" y="111"/>
                    </a:lnTo>
                    <a:lnTo>
                      <a:pt x="0" y="109"/>
                    </a:lnTo>
                    <a:lnTo>
                      <a:pt x="336" y="0"/>
                    </a:lnTo>
                    <a:lnTo>
                      <a:pt x="336" y="4"/>
                    </a:lnTo>
                    <a:close/>
                  </a:path>
                </a:pathLst>
              </a:custGeom>
              <a:solidFill>
                <a:srgbClr val="EEA135"/>
              </a:solidFill>
              <a:ln w="9525">
                <a:noFill/>
                <a:round/>
                <a:headEnd/>
                <a:tailEnd/>
              </a:ln>
            </p:spPr>
            <p:txBody>
              <a:bodyPr/>
              <a:lstStyle/>
              <a:p>
                <a:endParaRPr lang="pt-BR"/>
              </a:p>
            </p:txBody>
          </p:sp>
          <p:sp>
            <p:nvSpPr>
              <p:cNvPr id="357302" name="Freeform 950"/>
              <p:cNvSpPr>
                <a:spLocks/>
              </p:cNvSpPr>
              <p:nvPr/>
            </p:nvSpPr>
            <p:spPr bwMode="auto">
              <a:xfrm>
                <a:off x="1830" y="2314"/>
                <a:ext cx="336" cy="115"/>
              </a:xfrm>
              <a:custGeom>
                <a:avLst/>
                <a:gdLst/>
                <a:ahLst/>
                <a:cxnLst>
                  <a:cxn ang="0">
                    <a:pos x="336" y="6"/>
                  </a:cxn>
                  <a:cxn ang="0">
                    <a:pos x="2" y="115"/>
                  </a:cxn>
                  <a:cxn ang="0">
                    <a:pos x="0" y="113"/>
                  </a:cxn>
                  <a:cxn ang="0">
                    <a:pos x="0" y="111"/>
                  </a:cxn>
                  <a:cxn ang="0">
                    <a:pos x="336" y="0"/>
                  </a:cxn>
                  <a:cxn ang="0">
                    <a:pos x="336" y="6"/>
                  </a:cxn>
                </a:cxnLst>
                <a:rect l="0" t="0" r="r" b="b"/>
                <a:pathLst>
                  <a:path w="336" h="115">
                    <a:moveTo>
                      <a:pt x="336" y="6"/>
                    </a:moveTo>
                    <a:lnTo>
                      <a:pt x="2" y="115"/>
                    </a:lnTo>
                    <a:lnTo>
                      <a:pt x="0" y="113"/>
                    </a:lnTo>
                    <a:lnTo>
                      <a:pt x="0" y="111"/>
                    </a:lnTo>
                    <a:lnTo>
                      <a:pt x="336" y="0"/>
                    </a:lnTo>
                    <a:lnTo>
                      <a:pt x="336" y="6"/>
                    </a:lnTo>
                    <a:close/>
                  </a:path>
                </a:pathLst>
              </a:custGeom>
              <a:solidFill>
                <a:srgbClr val="EEA035"/>
              </a:solidFill>
              <a:ln w="9525">
                <a:noFill/>
                <a:round/>
                <a:headEnd/>
                <a:tailEnd/>
              </a:ln>
            </p:spPr>
            <p:txBody>
              <a:bodyPr/>
              <a:lstStyle/>
              <a:p>
                <a:endParaRPr lang="pt-BR"/>
              </a:p>
            </p:txBody>
          </p:sp>
          <p:sp>
            <p:nvSpPr>
              <p:cNvPr id="357303" name="Freeform 951"/>
              <p:cNvSpPr>
                <a:spLocks/>
              </p:cNvSpPr>
              <p:nvPr/>
            </p:nvSpPr>
            <p:spPr bwMode="auto">
              <a:xfrm>
                <a:off x="1828" y="2312"/>
                <a:ext cx="338" cy="115"/>
              </a:xfrm>
              <a:custGeom>
                <a:avLst/>
                <a:gdLst/>
                <a:ahLst/>
                <a:cxnLst>
                  <a:cxn ang="0">
                    <a:pos x="338" y="6"/>
                  </a:cxn>
                  <a:cxn ang="0">
                    <a:pos x="2" y="115"/>
                  </a:cxn>
                  <a:cxn ang="0">
                    <a:pos x="2" y="113"/>
                  </a:cxn>
                  <a:cxn ang="0">
                    <a:pos x="0" y="111"/>
                  </a:cxn>
                  <a:cxn ang="0">
                    <a:pos x="338" y="0"/>
                  </a:cxn>
                  <a:cxn ang="0">
                    <a:pos x="338" y="6"/>
                  </a:cxn>
                </a:cxnLst>
                <a:rect l="0" t="0" r="r" b="b"/>
                <a:pathLst>
                  <a:path w="338" h="115">
                    <a:moveTo>
                      <a:pt x="338" y="6"/>
                    </a:moveTo>
                    <a:lnTo>
                      <a:pt x="2" y="115"/>
                    </a:lnTo>
                    <a:lnTo>
                      <a:pt x="2" y="113"/>
                    </a:lnTo>
                    <a:lnTo>
                      <a:pt x="0" y="111"/>
                    </a:lnTo>
                    <a:lnTo>
                      <a:pt x="338" y="0"/>
                    </a:lnTo>
                    <a:lnTo>
                      <a:pt x="338" y="6"/>
                    </a:lnTo>
                    <a:close/>
                  </a:path>
                </a:pathLst>
              </a:custGeom>
              <a:solidFill>
                <a:srgbClr val="EE9F36"/>
              </a:solidFill>
              <a:ln w="9525">
                <a:noFill/>
                <a:round/>
                <a:headEnd/>
                <a:tailEnd/>
              </a:ln>
            </p:spPr>
            <p:txBody>
              <a:bodyPr/>
              <a:lstStyle/>
              <a:p>
                <a:endParaRPr lang="pt-BR"/>
              </a:p>
            </p:txBody>
          </p:sp>
          <p:sp>
            <p:nvSpPr>
              <p:cNvPr id="357304" name="Freeform 952"/>
              <p:cNvSpPr>
                <a:spLocks/>
              </p:cNvSpPr>
              <p:nvPr/>
            </p:nvSpPr>
            <p:spPr bwMode="auto">
              <a:xfrm>
                <a:off x="1826" y="2310"/>
                <a:ext cx="340" cy="115"/>
              </a:xfrm>
              <a:custGeom>
                <a:avLst/>
                <a:gdLst/>
                <a:ahLst/>
                <a:cxnLst>
                  <a:cxn ang="0">
                    <a:pos x="340" y="4"/>
                  </a:cxn>
                  <a:cxn ang="0">
                    <a:pos x="4" y="115"/>
                  </a:cxn>
                  <a:cxn ang="0">
                    <a:pos x="2" y="113"/>
                  </a:cxn>
                  <a:cxn ang="0">
                    <a:pos x="0" y="109"/>
                  </a:cxn>
                  <a:cxn ang="0">
                    <a:pos x="340" y="0"/>
                  </a:cxn>
                  <a:cxn ang="0">
                    <a:pos x="340" y="4"/>
                  </a:cxn>
                </a:cxnLst>
                <a:rect l="0" t="0" r="r" b="b"/>
                <a:pathLst>
                  <a:path w="340" h="115">
                    <a:moveTo>
                      <a:pt x="340" y="4"/>
                    </a:moveTo>
                    <a:lnTo>
                      <a:pt x="4" y="115"/>
                    </a:lnTo>
                    <a:lnTo>
                      <a:pt x="2" y="113"/>
                    </a:lnTo>
                    <a:lnTo>
                      <a:pt x="0" y="109"/>
                    </a:lnTo>
                    <a:lnTo>
                      <a:pt x="340" y="0"/>
                    </a:lnTo>
                    <a:lnTo>
                      <a:pt x="340" y="4"/>
                    </a:lnTo>
                    <a:close/>
                  </a:path>
                </a:pathLst>
              </a:custGeom>
              <a:solidFill>
                <a:srgbClr val="EE9E36"/>
              </a:solidFill>
              <a:ln w="9525">
                <a:noFill/>
                <a:round/>
                <a:headEnd/>
                <a:tailEnd/>
              </a:ln>
            </p:spPr>
            <p:txBody>
              <a:bodyPr/>
              <a:lstStyle/>
              <a:p>
                <a:endParaRPr lang="pt-BR"/>
              </a:p>
            </p:txBody>
          </p:sp>
          <p:sp>
            <p:nvSpPr>
              <p:cNvPr id="357305" name="Freeform 953"/>
              <p:cNvSpPr>
                <a:spLocks/>
              </p:cNvSpPr>
              <p:nvPr/>
            </p:nvSpPr>
            <p:spPr bwMode="auto">
              <a:xfrm>
                <a:off x="1826" y="2306"/>
                <a:ext cx="340" cy="117"/>
              </a:xfrm>
              <a:custGeom>
                <a:avLst/>
                <a:gdLst/>
                <a:ahLst/>
                <a:cxnLst>
                  <a:cxn ang="0">
                    <a:pos x="340" y="6"/>
                  </a:cxn>
                  <a:cxn ang="0">
                    <a:pos x="2" y="117"/>
                  </a:cxn>
                  <a:cxn ang="0">
                    <a:pos x="0" y="113"/>
                  </a:cxn>
                  <a:cxn ang="0">
                    <a:pos x="0" y="112"/>
                  </a:cxn>
                  <a:cxn ang="0">
                    <a:pos x="340" y="0"/>
                  </a:cxn>
                  <a:cxn ang="0">
                    <a:pos x="340" y="6"/>
                  </a:cxn>
                </a:cxnLst>
                <a:rect l="0" t="0" r="r" b="b"/>
                <a:pathLst>
                  <a:path w="340" h="117">
                    <a:moveTo>
                      <a:pt x="340" y="6"/>
                    </a:moveTo>
                    <a:lnTo>
                      <a:pt x="2" y="117"/>
                    </a:lnTo>
                    <a:lnTo>
                      <a:pt x="0" y="113"/>
                    </a:lnTo>
                    <a:lnTo>
                      <a:pt x="0" y="112"/>
                    </a:lnTo>
                    <a:lnTo>
                      <a:pt x="340" y="0"/>
                    </a:lnTo>
                    <a:lnTo>
                      <a:pt x="340" y="6"/>
                    </a:lnTo>
                    <a:close/>
                  </a:path>
                </a:pathLst>
              </a:custGeom>
              <a:solidFill>
                <a:srgbClr val="ED9C37"/>
              </a:solidFill>
              <a:ln w="9525">
                <a:noFill/>
                <a:round/>
                <a:headEnd/>
                <a:tailEnd/>
              </a:ln>
            </p:spPr>
            <p:txBody>
              <a:bodyPr/>
              <a:lstStyle/>
              <a:p>
                <a:endParaRPr lang="pt-BR"/>
              </a:p>
            </p:txBody>
          </p:sp>
          <p:sp>
            <p:nvSpPr>
              <p:cNvPr id="357306" name="Freeform 954"/>
              <p:cNvSpPr>
                <a:spLocks/>
              </p:cNvSpPr>
              <p:nvPr/>
            </p:nvSpPr>
            <p:spPr bwMode="auto">
              <a:xfrm>
                <a:off x="1824" y="2304"/>
                <a:ext cx="342" cy="115"/>
              </a:xfrm>
              <a:custGeom>
                <a:avLst/>
                <a:gdLst/>
                <a:ahLst/>
                <a:cxnLst>
                  <a:cxn ang="0">
                    <a:pos x="342" y="6"/>
                  </a:cxn>
                  <a:cxn ang="0">
                    <a:pos x="2" y="115"/>
                  </a:cxn>
                  <a:cxn ang="0">
                    <a:pos x="2" y="114"/>
                  </a:cxn>
                  <a:cxn ang="0">
                    <a:pos x="0" y="112"/>
                  </a:cxn>
                  <a:cxn ang="0">
                    <a:pos x="342" y="0"/>
                  </a:cxn>
                  <a:cxn ang="0">
                    <a:pos x="342" y="6"/>
                  </a:cxn>
                </a:cxnLst>
                <a:rect l="0" t="0" r="r" b="b"/>
                <a:pathLst>
                  <a:path w="342" h="115">
                    <a:moveTo>
                      <a:pt x="342" y="6"/>
                    </a:moveTo>
                    <a:lnTo>
                      <a:pt x="2" y="115"/>
                    </a:lnTo>
                    <a:lnTo>
                      <a:pt x="2" y="114"/>
                    </a:lnTo>
                    <a:lnTo>
                      <a:pt x="0" y="112"/>
                    </a:lnTo>
                    <a:lnTo>
                      <a:pt x="342" y="0"/>
                    </a:lnTo>
                    <a:lnTo>
                      <a:pt x="342" y="6"/>
                    </a:lnTo>
                    <a:close/>
                  </a:path>
                </a:pathLst>
              </a:custGeom>
              <a:solidFill>
                <a:srgbClr val="ED9B37"/>
              </a:solidFill>
              <a:ln w="9525">
                <a:noFill/>
                <a:round/>
                <a:headEnd/>
                <a:tailEnd/>
              </a:ln>
            </p:spPr>
            <p:txBody>
              <a:bodyPr/>
              <a:lstStyle/>
              <a:p>
                <a:endParaRPr lang="pt-BR"/>
              </a:p>
            </p:txBody>
          </p:sp>
          <p:sp>
            <p:nvSpPr>
              <p:cNvPr id="357307" name="Freeform 955"/>
              <p:cNvSpPr>
                <a:spLocks/>
              </p:cNvSpPr>
              <p:nvPr/>
            </p:nvSpPr>
            <p:spPr bwMode="auto">
              <a:xfrm>
                <a:off x="1824" y="2302"/>
                <a:ext cx="342" cy="116"/>
              </a:xfrm>
              <a:custGeom>
                <a:avLst/>
                <a:gdLst/>
                <a:ahLst/>
                <a:cxnLst>
                  <a:cxn ang="0">
                    <a:pos x="342" y="4"/>
                  </a:cxn>
                  <a:cxn ang="0">
                    <a:pos x="2" y="116"/>
                  </a:cxn>
                  <a:cxn ang="0">
                    <a:pos x="0" y="114"/>
                  </a:cxn>
                  <a:cxn ang="0">
                    <a:pos x="0" y="112"/>
                  </a:cxn>
                  <a:cxn ang="0">
                    <a:pos x="342" y="0"/>
                  </a:cxn>
                  <a:cxn ang="0">
                    <a:pos x="342" y="4"/>
                  </a:cxn>
                </a:cxnLst>
                <a:rect l="0" t="0" r="r" b="b"/>
                <a:pathLst>
                  <a:path w="342" h="116">
                    <a:moveTo>
                      <a:pt x="342" y="4"/>
                    </a:moveTo>
                    <a:lnTo>
                      <a:pt x="2" y="116"/>
                    </a:lnTo>
                    <a:lnTo>
                      <a:pt x="0" y="114"/>
                    </a:lnTo>
                    <a:lnTo>
                      <a:pt x="0" y="112"/>
                    </a:lnTo>
                    <a:lnTo>
                      <a:pt x="342" y="0"/>
                    </a:lnTo>
                    <a:lnTo>
                      <a:pt x="342" y="4"/>
                    </a:lnTo>
                    <a:close/>
                  </a:path>
                </a:pathLst>
              </a:custGeom>
              <a:solidFill>
                <a:srgbClr val="ED9A37"/>
              </a:solidFill>
              <a:ln w="9525">
                <a:noFill/>
                <a:round/>
                <a:headEnd/>
                <a:tailEnd/>
              </a:ln>
            </p:spPr>
            <p:txBody>
              <a:bodyPr/>
              <a:lstStyle/>
              <a:p>
                <a:endParaRPr lang="pt-BR"/>
              </a:p>
            </p:txBody>
          </p:sp>
          <p:sp>
            <p:nvSpPr>
              <p:cNvPr id="357308" name="Freeform 956"/>
              <p:cNvSpPr>
                <a:spLocks/>
              </p:cNvSpPr>
              <p:nvPr/>
            </p:nvSpPr>
            <p:spPr bwMode="auto">
              <a:xfrm>
                <a:off x="1822" y="2301"/>
                <a:ext cx="344" cy="115"/>
              </a:xfrm>
              <a:custGeom>
                <a:avLst/>
                <a:gdLst/>
                <a:ahLst/>
                <a:cxnLst>
                  <a:cxn ang="0">
                    <a:pos x="344" y="3"/>
                  </a:cxn>
                  <a:cxn ang="0">
                    <a:pos x="2" y="115"/>
                  </a:cxn>
                  <a:cxn ang="0">
                    <a:pos x="2" y="113"/>
                  </a:cxn>
                  <a:cxn ang="0">
                    <a:pos x="0" y="111"/>
                  </a:cxn>
                  <a:cxn ang="0">
                    <a:pos x="344" y="0"/>
                  </a:cxn>
                  <a:cxn ang="0">
                    <a:pos x="344" y="3"/>
                  </a:cxn>
                </a:cxnLst>
                <a:rect l="0" t="0" r="r" b="b"/>
                <a:pathLst>
                  <a:path w="344" h="115">
                    <a:moveTo>
                      <a:pt x="344" y="3"/>
                    </a:moveTo>
                    <a:lnTo>
                      <a:pt x="2" y="115"/>
                    </a:lnTo>
                    <a:lnTo>
                      <a:pt x="2" y="113"/>
                    </a:lnTo>
                    <a:lnTo>
                      <a:pt x="0" y="111"/>
                    </a:lnTo>
                    <a:lnTo>
                      <a:pt x="344" y="0"/>
                    </a:lnTo>
                    <a:lnTo>
                      <a:pt x="344" y="3"/>
                    </a:lnTo>
                    <a:close/>
                  </a:path>
                </a:pathLst>
              </a:custGeom>
              <a:solidFill>
                <a:srgbClr val="ED9A37"/>
              </a:solidFill>
              <a:ln w="9525">
                <a:noFill/>
                <a:round/>
                <a:headEnd/>
                <a:tailEnd/>
              </a:ln>
            </p:spPr>
            <p:txBody>
              <a:bodyPr/>
              <a:lstStyle/>
              <a:p>
                <a:endParaRPr lang="pt-BR"/>
              </a:p>
            </p:txBody>
          </p:sp>
          <p:sp>
            <p:nvSpPr>
              <p:cNvPr id="357309" name="Freeform 957"/>
              <p:cNvSpPr>
                <a:spLocks/>
              </p:cNvSpPr>
              <p:nvPr/>
            </p:nvSpPr>
            <p:spPr bwMode="auto">
              <a:xfrm>
                <a:off x="1822" y="2297"/>
                <a:ext cx="344" cy="117"/>
              </a:xfrm>
              <a:custGeom>
                <a:avLst/>
                <a:gdLst/>
                <a:ahLst/>
                <a:cxnLst>
                  <a:cxn ang="0">
                    <a:pos x="344" y="5"/>
                  </a:cxn>
                  <a:cxn ang="0">
                    <a:pos x="2" y="117"/>
                  </a:cxn>
                  <a:cxn ang="0">
                    <a:pos x="0" y="115"/>
                  </a:cxn>
                  <a:cxn ang="0">
                    <a:pos x="0" y="113"/>
                  </a:cxn>
                  <a:cxn ang="0">
                    <a:pos x="344" y="0"/>
                  </a:cxn>
                  <a:cxn ang="0">
                    <a:pos x="344" y="5"/>
                  </a:cxn>
                </a:cxnLst>
                <a:rect l="0" t="0" r="r" b="b"/>
                <a:pathLst>
                  <a:path w="344" h="117">
                    <a:moveTo>
                      <a:pt x="344" y="5"/>
                    </a:moveTo>
                    <a:lnTo>
                      <a:pt x="2" y="117"/>
                    </a:lnTo>
                    <a:lnTo>
                      <a:pt x="0" y="115"/>
                    </a:lnTo>
                    <a:lnTo>
                      <a:pt x="0" y="113"/>
                    </a:lnTo>
                    <a:lnTo>
                      <a:pt x="344" y="0"/>
                    </a:lnTo>
                    <a:lnTo>
                      <a:pt x="344" y="5"/>
                    </a:lnTo>
                    <a:close/>
                  </a:path>
                </a:pathLst>
              </a:custGeom>
              <a:solidFill>
                <a:srgbClr val="EC9837"/>
              </a:solidFill>
              <a:ln w="9525">
                <a:noFill/>
                <a:round/>
                <a:headEnd/>
                <a:tailEnd/>
              </a:ln>
            </p:spPr>
            <p:txBody>
              <a:bodyPr/>
              <a:lstStyle/>
              <a:p>
                <a:endParaRPr lang="pt-BR"/>
              </a:p>
            </p:txBody>
          </p:sp>
          <p:sp>
            <p:nvSpPr>
              <p:cNvPr id="357310" name="Freeform 958"/>
              <p:cNvSpPr>
                <a:spLocks/>
              </p:cNvSpPr>
              <p:nvPr/>
            </p:nvSpPr>
            <p:spPr bwMode="auto">
              <a:xfrm>
                <a:off x="1820" y="2295"/>
                <a:ext cx="346" cy="117"/>
              </a:xfrm>
              <a:custGeom>
                <a:avLst/>
                <a:gdLst/>
                <a:ahLst/>
                <a:cxnLst>
                  <a:cxn ang="0">
                    <a:pos x="346" y="6"/>
                  </a:cxn>
                  <a:cxn ang="0">
                    <a:pos x="2" y="117"/>
                  </a:cxn>
                  <a:cxn ang="0">
                    <a:pos x="2" y="115"/>
                  </a:cxn>
                  <a:cxn ang="0">
                    <a:pos x="0" y="113"/>
                  </a:cxn>
                  <a:cxn ang="0">
                    <a:pos x="346" y="0"/>
                  </a:cxn>
                  <a:cxn ang="0">
                    <a:pos x="346" y="6"/>
                  </a:cxn>
                </a:cxnLst>
                <a:rect l="0" t="0" r="r" b="b"/>
                <a:pathLst>
                  <a:path w="346" h="117">
                    <a:moveTo>
                      <a:pt x="346" y="6"/>
                    </a:moveTo>
                    <a:lnTo>
                      <a:pt x="2" y="117"/>
                    </a:lnTo>
                    <a:lnTo>
                      <a:pt x="2" y="115"/>
                    </a:lnTo>
                    <a:lnTo>
                      <a:pt x="0" y="113"/>
                    </a:lnTo>
                    <a:lnTo>
                      <a:pt x="346" y="0"/>
                    </a:lnTo>
                    <a:lnTo>
                      <a:pt x="346" y="6"/>
                    </a:lnTo>
                    <a:close/>
                  </a:path>
                </a:pathLst>
              </a:custGeom>
              <a:solidFill>
                <a:srgbClr val="EC9737"/>
              </a:solidFill>
              <a:ln w="9525">
                <a:noFill/>
                <a:round/>
                <a:headEnd/>
                <a:tailEnd/>
              </a:ln>
            </p:spPr>
            <p:txBody>
              <a:bodyPr/>
              <a:lstStyle/>
              <a:p>
                <a:endParaRPr lang="pt-BR"/>
              </a:p>
            </p:txBody>
          </p:sp>
          <p:sp>
            <p:nvSpPr>
              <p:cNvPr id="357311" name="Freeform 959"/>
              <p:cNvSpPr>
                <a:spLocks/>
              </p:cNvSpPr>
              <p:nvPr/>
            </p:nvSpPr>
            <p:spPr bwMode="auto">
              <a:xfrm>
                <a:off x="1820" y="2293"/>
                <a:ext cx="346" cy="117"/>
              </a:xfrm>
              <a:custGeom>
                <a:avLst/>
                <a:gdLst/>
                <a:ahLst/>
                <a:cxnLst>
                  <a:cxn ang="0">
                    <a:pos x="346" y="4"/>
                  </a:cxn>
                  <a:cxn ang="0">
                    <a:pos x="2" y="117"/>
                  </a:cxn>
                  <a:cxn ang="0">
                    <a:pos x="0" y="115"/>
                  </a:cxn>
                  <a:cxn ang="0">
                    <a:pos x="0" y="111"/>
                  </a:cxn>
                  <a:cxn ang="0">
                    <a:pos x="346" y="0"/>
                  </a:cxn>
                  <a:cxn ang="0">
                    <a:pos x="346" y="4"/>
                  </a:cxn>
                </a:cxnLst>
                <a:rect l="0" t="0" r="r" b="b"/>
                <a:pathLst>
                  <a:path w="346" h="117">
                    <a:moveTo>
                      <a:pt x="346" y="4"/>
                    </a:moveTo>
                    <a:lnTo>
                      <a:pt x="2" y="117"/>
                    </a:lnTo>
                    <a:lnTo>
                      <a:pt x="0" y="115"/>
                    </a:lnTo>
                    <a:lnTo>
                      <a:pt x="0" y="111"/>
                    </a:lnTo>
                    <a:lnTo>
                      <a:pt x="346" y="0"/>
                    </a:lnTo>
                    <a:lnTo>
                      <a:pt x="346" y="4"/>
                    </a:lnTo>
                    <a:close/>
                  </a:path>
                </a:pathLst>
              </a:custGeom>
              <a:solidFill>
                <a:srgbClr val="EC9638"/>
              </a:solidFill>
              <a:ln w="9525">
                <a:noFill/>
                <a:round/>
                <a:headEnd/>
                <a:tailEnd/>
              </a:ln>
            </p:spPr>
            <p:txBody>
              <a:bodyPr/>
              <a:lstStyle/>
              <a:p>
                <a:endParaRPr lang="pt-BR"/>
              </a:p>
            </p:txBody>
          </p:sp>
          <p:sp>
            <p:nvSpPr>
              <p:cNvPr id="357312" name="Freeform 960"/>
              <p:cNvSpPr>
                <a:spLocks/>
              </p:cNvSpPr>
              <p:nvPr/>
            </p:nvSpPr>
            <p:spPr bwMode="auto">
              <a:xfrm>
                <a:off x="1819" y="2289"/>
                <a:ext cx="347" cy="119"/>
              </a:xfrm>
              <a:custGeom>
                <a:avLst/>
                <a:gdLst/>
                <a:ahLst/>
                <a:cxnLst>
                  <a:cxn ang="0">
                    <a:pos x="347" y="6"/>
                  </a:cxn>
                  <a:cxn ang="0">
                    <a:pos x="1" y="119"/>
                  </a:cxn>
                  <a:cxn ang="0">
                    <a:pos x="1" y="115"/>
                  </a:cxn>
                  <a:cxn ang="0">
                    <a:pos x="0" y="113"/>
                  </a:cxn>
                  <a:cxn ang="0">
                    <a:pos x="347" y="0"/>
                  </a:cxn>
                  <a:cxn ang="0">
                    <a:pos x="347" y="6"/>
                  </a:cxn>
                </a:cxnLst>
                <a:rect l="0" t="0" r="r" b="b"/>
                <a:pathLst>
                  <a:path w="347" h="119">
                    <a:moveTo>
                      <a:pt x="347" y="6"/>
                    </a:moveTo>
                    <a:lnTo>
                      <a:pt x="1" y="119"/>
                    </a:lnTo>
                    <a:lnTo>
                      <a:pt x="1" y="115"/>
                    </a:lnTo>
                    <a:lnTo>
                      <a:pt x="0" y="113"/>
                    </a:lnTo>
                    <a:lnTo>
                      <a:pt x="347" y="0"/>
                    </a:lnTo>
                    <a:lnTo>
                      <a:pt x="347" y="6"/>
                    </a:lnTo>
                    <a:close/>
                  </a:path>
                </a:pathLst>
              </a:custGeom>
              <a:solidFill>
                <a:srgbClr val="EC9538"/>
              </a:solidFill>
              <a:ln w="9525">
                <a:noFill/>
                <a:round/>
                <a:headEnd/>
                <a:tailEnd/>
              </a:ln>
            </p:spPr>
            <p:txBody>
              <a:bodyPr/>
              <a:lstStyle/>
              <a:p>
                <a:endParaRPr lang="pt-BR"/>
              </a:p>
            </p:txBody>
          </p:sp>
          <p:sp>
            <p:nvSpPr>
              <p:cNvPr id="357313" name="Freeform 961"/>
              <p:cNvSpPr>
                <a:spLocks/>
              </p:cNvSpPr>
              <p:nvPr/>
            </p:nvSpPr>
            <p:spPr bwMode="auto">
              <a:xfrm>
                <a:off x="1817" y="2287"/>
                <a:ext cx="349" cy="117"/>
              </a:xfrm>
              <a:custGeom>
                <a:avLst/>
                <a:gdLst/>
                <a:ahLst/>
                <a:cxnLst>
                  <a:cxn ang="0">
                    <a:pos x="349" y="6"/>
                  </a:cxn>
                  <a:cxn ang="0">
                    <a:pos x="3" y="117"/>
                  </a:cxn>
                  <a:cxn ang="0">
                    <a:pos x="2" y="115"/>
                  </a:cxn>
                  <a:cxn ang="0">
                    <a:pos x="0" y="113"/>
                  </a:cxn>
                  <a:cxn ang="0">
                    <a:pos x="349" y="0"/>
                  </a:cxn>
                  <a:cxn ang="0">
                    <a:pos x="349" y="6"/>
                  </a:cxn>
                </a:cxnLst>
                <a:rect l="0" t="0" r="r" b="b"/>
                <a:pathLst>
                  <a:path w="349" h="117">
                    <a:moveTo>
                      <a:pt x="349" y="6"/>
                    </a:moveTo>
                    <a:lnTo>
                      <a:pt x="3" y="117"/>
                    </a:lnTo>
                    <a:lnTo>
                      <a:pt x="2" y="115"/>
                    </a:lnTo>
                    <a:lnTo>
                      <a:pt x="0" y="113"/>
                    </a:lnTo>
                    <a:lnTo>
                      <a:pt x="349" y="0"/>
                    </a:lnTo>
                    <a:lnTo>
                      <a:pt x="349" y="6"/>
                    </a:lnTo>
                    <a:close/>
                  </a:path>
                </a:pathLst>
              </a:custGeom>
              <a:solidFill>
                <a:srgbClr val="EC9338"/>
              </a:solidFill>
              <a:ln w="9525">
                <a:noFill/>
                <a:round/>
                <a:headEnd/>
                <a:tailEnd/>
              </a:ln>
            </p:spPr>
            <p:txBody>
              <a:bodyPr/>
              <a:lstStyle/>
              <a:p>
                <a:endParaRPr lang="pt-BR"/>
              </a:p>
            </p:txBody>
          </p:sp>
          <p:sp>
            <p:nvSpPr>
              <p:cNvPr id="357314" name="Freeform 962"/>
              <p:cNvSpPr>
                <a:spLocks/>
              </p:cNvSpPr>
              <p:nvPr/>
            </p:nvSpPr>
            <p:spPr bwMode="auto">
              <a:xfrm>
                <a:off x="1817" y="2285"/>
                <a:ext cx="349" cy="117"/>
              </a:xfrm>
              <a:custGeom>
                <a:avLst/>
                <a:gdLst/>
                <a:ahLst/>
                <a:cxnLst>
                  <a:cxn ang="0">
                    <a:pos x="349" y="4"/>
                  </a:cxn>
                  <a:cxn ang="0">
                    <a:pos x="2" y="117"/>
                  </a:cxn>
                  <a:cxn ang="0">
                    <a:pos x="0" y="115"/>
                  </a:cxn>
                  <a:cxn ang="0">
                    <a:pos x="0" y="113"/>
                  </a:cxn>
                  <a:cxn ang="0">
                    <a:pos x="349" y="0"/>
                  </a:cxn>
                  <a:cxn ang="0">
                    <a:pos x="349" y="4"/>
                  </a:cxn>
                </a:cxnLst>
                <a:rect l="0" t="0" r="r" b="b"/>
                <a:pathLst>
                  <a:path w="349" h="117">
                    <a:moveTo>
                      <a:pt x="349" y="4"/>
                    </a:moveTo>
                    <a:lnTo>
                      <a:pt x="2" y="117"/>
                    </a:lnTo>
                    <a:lnTo>
                      <a:pt x="0" y="115"/>
                    </a:lnTo>
                    <a:lnTo>
                      <a:pt x="0" y="113"/>
                    </a:lnTo>
                    <a:lnTo>
                      <a:pt x="349" y="0"/>
                    </a:lnTo>
                    <a:lnTo>
                      <a:pt x="349" y="4"/>
                    </a:lnTo>
                    <a:close/>
                  </a:path>
                </a:pathLst>
              </a:custGeom>
              <a:solidFill>
                <a:srgbClr val="EB9239"/>
              </a:solidFill>
              <a:ln w="9525">
                <a:noFill/>
                <a:round/>
                <a:headEnd/>
                <a:tailEnd/>
              </a:ln>
            </p:spPr>
            <p:txBody>
              <a:bodyPr/>
              <a:lstStyle/>
              <a:p>
                <a:endParaRPr lang="pt-BR"/>
              </a:p>
            </p:txBody>
          </p:sp>
          <p:sp>
            <p:nvSpPr>
              <p:cNvPr id="357315" name="Freeform 963"/>
              <p:cNvSpPr>
                <a:spLocks/>
              </p:cNvSpPr>
              <p:nvPr/>
            </p:nvSpPr>
            <p:spPr bwMode="auto">
              <a:xfrm>
                <a:off x="1815" y="2281"/>
                <a:ext cx="351" cy="119"/>
              </a:xfrm>
              <a:custGeom>
                <a:avLst/>
                <a:gdLst/>
                <a:ahLst/>
                <a:cxnLst>
                  <a:cxn ang="0">
                    <a:pos x="351" y="6"/>
                  </a:cxn>
                  <a:cxn ang="0">
                    <a:pos x="2" y="119"/>
                  </a:cxn>
                  <a:cxn ang="0">
                    <a:pos x="2" y="117"/>
                  </a:cxn>
                  <a:cxn ang="0">
                    <a:pos x="0" y="115"/>
                  </a:cxn>
                  <a:cxn ang="0">
                    <a:pos x="351" y="0"/>
                  </a:cxn>
                  <a:cxn ang="0">
                    <a:pos x="351" y="6"/>
                  </a:cxn>
                </a:cxnLst>
                <a:rect l="0" t="0" r="r" b="b"/>
                <a:pathLst>
                  <a:path w="351" h="119">
                    <a:moveTo>
                      <a:pt x="351" y="6"/>
                    </a:moveTo>
                    <a:lnTo>
                      <a:pt x="2" y="119"/>
                    </a:lnTo>
                    <a:lnTo>
                      <a:pt x="2" y="117"/>
                    </a:lnTo>
                    <a:lnTo>
                      <a:pt x="0" y="115"/>
                    </a:lnTo>
                    <a:lnTo>
                      <a:pt x="351" y="0"/>
                    </a:lnTo>
                    <a:lnTo>
                      <a:pt x="351" y="6"/>
                    </a:lnTo>
                    <a:close/>
                  </a:path>
                </a:pathLst>
              </a:custGeom>
              <a:solidFill>
                <a:srgbClr val="EB9139"/>
              </a:solidFill>
              <a:ln w="9525">
                <a:noFill/>
                <a:round/>
                <a:headEnd/>
                <a:tailEnd/>
              </a:ln>
            </p:spPr>
            <p:txBody>
              <a:bodyPr/>
              <a:lstStyle/>
              <a:p>
                <a:endParaRPr lang="pt-BR"/>
              </a:p>
            </p:txBody>
          </p:sp>
          <p:sp>
            <p:nvSpPr>
              <p:cNvPr id="357316" name="Freeform 964"/>
              <p:cNvSpPr>
                <a:spLocks/>
              </p:cNvSpPr>
              <p:nvPr/>
            </p:nvSpPr>
            <p:spPr bwMode="auto">
              <a:xfrm>
                <a:off x="1815" y="2279"/>
                <a:ext cx="351" cy="119"/>
              </a:xfrm>
              <a:custGeom>
                <a:avLst/>
                <a:gdLst/>
                <a:ahLst/>
                <a:cxnLst>
                  <a:cxn ang="0">
                    <a:pos x="351" y="6"/>
                  </a:cxn>
                  <a:cxn ang="0">
                    <a:pos x="2" y="119"/>
                  </a:cxn>
                  <a:cxn ang="0">
                    <a:pos x="0" y="117"/>
                  </a:cxn>
                  <a:cxn ang="0">
                    <a:pos x="0" y="116"/>
                  </a:cxn>
                  <a:cxn ang="0">
                    <a:pos x="351" y="0"/>
                  </a:cxn>
                  <a:cxn ang="0">
                    <a:pos x="351" y="6"/>
                  </a:cxn>
                </a:cxnLst>
                <a:rect l="0" t="0" r="r" b="b"/>
                <a:pathLst>
                  <a:path w="351" h="119">
                    <a:moveTo>
                      <a:pt x="351" y="6"/>
                    </a:moveTo>
                    <a:lnTo>
                      <a:pt x="2" y="119"/>
                    </a:lnTo>
                    <a:lnTo>
                      <a:pt x="0" y="117"/>
                    </a:lnTo>
                    <a:lnTo>
                      <a:pt x="0" y="116"/>
                    </a:lnTo>
                    <a:lnTo>
                      <a:pt x="351" y="0"/>
                    </a:lnTo>
                    <a:lnTo>
                      <a:pt x="351" y="6"/>
                    </a:lnTo>
                    <a:close/>
                  </a:path>
                </a:pathLst>
              </a:custGeom>
              <a:solidFill>
                <a:srgbClr val="EB9039"/>
              </a:solidFill>
              <a:ln w="9525">
                <a:noFill/>
                <a:round/>
                <a:headEnd/>
                <a:tailEnd/>
              </a:ln>
            </p:spPr>
            <p:txBody>
              <a:bodyPr/>
              <a:lstStyle/>
              <a:p>
                <a:endParaRPr lang="pt-BR"/>
              </a:p>
            </p:txBody>
          </p:sp>
          <p:sp>
            <p:nvSpPr>
              <p:cNvPr id="357317" name="Freeform 965"/>
              <p:cNvSpPr>
                <a:spLocks/>
              </p:cNvSpPr>
              <p:nvPr/>
            </p:nvSpPr>
            <p:spPr bwMode="auto">
              <a:xfrm>
                <a:off x="1813" y="2278"/>
                <a:ext cx="353" cy="118"/>
              </a:xfrm>
              <a:custGeom>
                <a:avLst/>
                <a:gdLst/>
                <a:ahLst/>
                <a:cxnLst>
                  <a:cxn ang="0">
                    <a:pos x="353" y="3"/>
                  </a:cxn>
                  <a:cxn ang="0">
                    <a:pos x="2" y="118"/>
                  </a:cxn>
                  <a:cxn ang="0">
                    <a:pos x="2" y="117"/>
                  </a:cxn>
                  <a:cxn ang="0">
                    <a:pos x="0" y="115"/>
                  </a:cxn>
                  <a:cxn ang="0">
                    <a:pos x="353" y="0"/>
                  </a:cxn>
                  <a:cxn ang="0">
                    <a:pos x="353" y="3"/>
                  </a:cxn>
                </a:cxnLst>
                <a:rect l="0" t="0" r="r" b="b"/>
                <a:pathLst>
                  <a:path w="353" h="118">
                    <a:moveTo>
                      <a:pt x="353" y="3"/>
                    </a:moveTo>
                    <a:lnTo>
                      <a:pt x="2" y="118"/>
                    </a:lnTo>
                    <a:lnTo>
                      <a:pt x="2" y="117"/>
                    </a:lnTo>
                    <a:lnTo>
                      <a:pt x="0" y="115"/>
                    </a:lnTo>
                    <a:lnTo>
                      <a:pt x="353" y="0"/>
                    </a:lnTo>
                    <a:lnTo>
                      <a:pt x="353" y="3"/>
                    </a:lnTo>
                    <a:close/>
                  </a:path>
                </a:pathLst>
              </a:custGeom>
              <a:solidFill>
                <a:srgbClr val="EB8E39"/>
              </a:solidFill>
              <a:ln w="9525">
                <a:noFill/>
                <a:round/>
                <a:headEnd/>
                <a:tailEnd/>
              </a:ln>
            </p:spPr>
            <p:txBody>
              <a:bodyPr/>
              <a:lstStyle/>
              <a:p>
                <a:endParaRPr lang="pt-BR"/>
              </a:p>
            </p:txBody>
          </p:sp>
          <p:sp>
            <p:nvSpPr>
              <p:cNvPr id="357318" name="Freeform 966"/>
              <p:cNvSpPr>
                <a:spLocks/>
              </p:cNvSpPr>
              <p:nvPr/>
            </p:nvSpPr>
            <p:spPr bwMode="auto">
              <a:xfrm>
                <a:off x="1813" y="2274"/>
                <a:ext cx="353" cy="121"/>
              </a:xfrm>
              <a:custGeom>
                <a:avLst/>
                <a:gdLst/>
                <a:ahLst/>
                <a:cxnLst>
                  <a:cxn ang="0">
                    <a:pos x="353" y="5"/>
                  </a:cxn>
                  <a:cxn ang="0">
                    <a:pos x="2" y="121"/>
                  </a:cxn>
                  <a:cxn ang="0">
                    <a:pos x="0" y="119"/>
                  </a:cxn>
                  <a:cxn ang="0">
                    <a:pos x="0" y="115"/>
                  </a:cxn>
                  <a:cxn ang="0">
                    <a:pos x="353" y="0"/>
                  </a:cxn>
                  <a:cxn ang="0">
                    <a:pos x="353" y="5"/>
                  </a:cxn>
                </a:cxnLst>
                <a:rect l="0" t="0" r="r" b="b"/>
                <a:pathLst>
                  <a:path w="353" h="121">
                    <a:moveTo>
                      <a:pt x="353" y="5"/>
                    </a:moveTo>
                    <a:lnTo>
                      <a:pt x="2" y="121"/>
                    </a:lnTo>
                    <a:lnTo>
                      <a:pt x="0" y="119"/>
                    </a:lnTo>
                    <a:lnTo>
                      <a:pt x="0" y="115"/>
                    </a:lnTo>
                    <a:lnTo>
                      <a:pt x="353" y="0"/>
                    </a:lnTo>
                    <a:lnTo>
                      <a:pt x="353" y="5"/>
                    </a:lnTo>
                    <a:close/>
                  </a:path>
                </a:pathLst>
              </a:custGeom>
              <a:solidFill>
                <a:srgbClr val="EA8D39"/>
              </a:solidFill>
              <a:ln w="9525">
                <a:noFill/>
                <a:round/>
                <a:headEnd/>
                <a:tailEnd/>
              </a:ln>
            </p:spPr>
            <p:txBody>
              <a:bodyPr/>
              <a:lstStyle/>
              <a:p>
                <a:endParaRPr lang="pt-BR"/>
              </a:p>
            </p:txBody>
          </p:sp>
          <p:sp>
            <p:nvSpPr>
              <p:cNvPr id="357319" name="Freeform 967"/>
              <p:cNvSpPr>
                <a:spLocks/>
              </p:cNvSpPr>
              <p:nvPr/>
            </p:nvSpPr>
            <p:spPr bwMode="auto">
              <a:xfrm>
                <a:off x="1811" y="2272"/>
                <a:ext cx="355" cy="121"/>
              </a:xfrm>
              <a:custGeom>
                <a:avLst/>
                <a:gdLst/>
                <a:ahLst/>
                <a:cxnLst>
                  <a:cxn ang="0">
                    <a:pos x="355" y="6"/>
                  </a:cxn>
                  <a:cxn ang="0">
                    <a:pos x="2" y="121"/>
                  </a:cxn>
                  <a:cxn ang="0">
                    <a:pos x="2" y="117"/>
                  </a:cxn>
                  <a:cxn ang="0">
                    <a:pos x="0" y="115"/>
                  </a:cxn>
                  <a:cxn ang="0">
                    <a:pos x="355" y="0"/>
                  </a:cxn>
                  <a:cxn ang="0">
                    <a:pos x="355" y="6"/>
                  </a:cxn>
                </a:cxnLst>
                <a:rect l="0" t="0" r="r" b="b"/>
                <a:pathLst>
                  <a:path w="355" h="121">
                    <a:moveTo>
                      <a:pt x="355" y="6"/>
                    </a:moveTo>
                    <a:lnTo>
                      <a:pt x="2" y="121"/>
                    </a:lnTo>
                    <a:lnTo>
                      <a:pt x="2" y="117"/>
                    </a:lnTo>
                    <a:lnTo>
                      <a:pt x="0" y="115"/>
                    </a:lnTo>
                    <a:lnTo>
                      <a:pt x="355" y="0"/>
                    </a:lnTo>
                    <a:lnTo>
                      <a:pt x="355" y="6"/>
                    </a:lnTo>
                    <a:close/>
                  </a:path>
                </a:pathLst>
              </a:custGeom>
              <a:solidFill>
                <a:srgbClr val="EA8C39"/>
              </a:solidFill>
              <a:ln w="9525">
                <a:noFill/>
                <a:round/>
                <a:headEnd/>
                <a:tailEnd/>
              </a:ln>
            </p:spPr>
            <p:txBody>
              <a:bodyPr/>
              <a:lstStyle/>
              <a:p>
                <a:endParaRPr lang="pt-BR"/>
              </a:p>
            </p:txBody>
          </p:sp>
          <p:sp>
            <p:nvSpPr>
              <p:cNvPr id="357320" name="Freeform 968"/>
              <p:cNvSpPr>
                <a:spLocks/>
              </p:cNvSpPr>
              <p:nvPr/>
            </p:nvSpPr>
            <p:spPr bwMode="auto">
              <a:xfrm>
                <a:off x="1811" y="2270"/>
                <a:ext cx="355" cy="119"/>
              </a:xfrm>
              <a:custGeom>
                <a:avLst/>
                <a:gdLst/>
                <a:ahLst/>
                <a:cxnLst>
                  <a:cxn ang="0">
                    <a:pos x="355" y="4"/>
                  </a:cxn>
                  <a:cxn ang="0">
                    <a:pos x="2" y="119"/>
                  </a:cxn>
                  <a:cxn ang="0">
                    <a:pos x="0" y="117"/>
                  </a:cxn>
                  <a:cxn ang="0">
                    <a:pos x="0" y="115"/>
                  </a:cxn>
                  <a:cxn ang="0">
                    <a:pos x="355" y="0"/>
                  </a:cxn>
                  <a:cxn ang="0">
                    <a:pos x="355" y="4"/>
                  </a:cxn>
                </a:cxnLst>
                <a:rect l="0" t="0" r="r" b="b"/>
                <a:pathLst>
                  <a:path w="355" h="119">
                    <a:moveTo>
                      <a:pt x="355" y="4"/>
                    </a:moveTo>
                    <a:lnTo>
                      <a:pt x="2" y="119"/>
                    </a:lnTo>
                    <a:lnTo>
                      <a:pt x="0" y="117"/>
                    </a:lnTo>
                    <a:lnTo>
                      <a:pt x="0" y="115"/>
                    </a:lnTo>
                    <a:lnTo>
                      <a:pt x="355" y="0"/>
                    </a:lnTo>
                    <a:lnTo>
                      <a:pt x="355" y="4"/>
                    </a:lnTo>
                    <a:close/>
                  </a:path>
                </a:pathLst>
              </a:custGeom>
              <a:solidFill>
                <a:srgbClr val="EA8B39"/>
              </a:solidFill>
              <a:ln w="9525">
                <a:noFill/>
                <a:round/>
                <a:headEnd/>
                <a:tailEnd/>
              </a:ln>
            </p:spPr>
            <p:txBody>
              <a:bodyPr/>
              <a:lstStyle/>
              <a:p>
                <a:endParaRPr lang="pt-BR"/>
              </a:p>
            </p:txBody>
          </p:sp>
          <p:sp>
            <p:nvSpPr>
              <p:cNvPr id="357321" name="Freeform 969"/>
              <p:cNvSpPr>
                <a:spLocks/>
              </p:cNvSpPr>
              <p:nvPr/>
            </p:nvSpPr>
            <p:spPr bwMode="auto">
              <a:xfrm>
                <a:off x="1809" y="2266"/>
                <a:ext cx="357" cy="121"/>
              </a:xfrm>
              <a:custGeom>
                <a:avLst/>
                <a:gdLst/>
                <a:ahLst/>
                <a:cxnLst>
                  <a:cxn ang="0">
                    <a:pos x="357" y="6"/>
                  </a:cxn>
                  <a:cxn ang="0">
                    <a:pos x="2" y="121"/>
                  </a:cxn>
                  <a:cxn ang="0">
                    <a:pos x="2" y="119"/>
                  </a:cxn>
                  <a:cxn ang="0">
                    <a:pos x="0" y="117"/>
                  </a:cxn>
                  <a:cxn ang="0">
                    <a:pos x="357" y="0"/>
                  </a:cxn>
                  <a:cxn ang="0">
                    <a:pos x="357" y="6"/>
                  </a:cxn>
                </a:cxnLst>
                <a:rect l="0" t="0" r="r" b="b"/>
                <a:pathLst>
                  <a:path w="357" h="121">
                    <a:moveTo>
                      <a:pt x="357" y="6"/>
                    </a:moveTo>
                    <a:lnTo>
                      <a:pt x="2" y="121"/>
                    </a:lnTo>
                    <a:lnTo>
                      <a:pt x="2" y="119"/>
                    </a:lnTo>
                    <a:lnTo>
                      <a:pt x="0" y="117"/>
                    </a:lnTo>
                    <a:lnTo>
                      <a:pt x="357" y="0"/>
                    </a:lnTo>
                    <a:lnTo>
                      <a:pt x="357" y="6"/>
                    </a:lnTo>
                    <a:close/>
                  </a:path>
                </a:pathLst>
              </a:custGeom>
              <a:solidFill>
                <a:srgbClr val="EA8A39"/>
              </a:solidFill>
              <a:ln w="9525">
                <a:noFill/>
                <a:round/>
                <a:headEnd/>
                <a:tailEnd/>
              </a:ln>
            </p:spPr>
            <p:txBody>
              <a:bodyPr/>
              <a:lstStyle/>
              <a:p>
                <a:endParaRPr lang="pt-BR"/>
              </a:p>
            </p:txBody>
          </p:sp>
          <p:sp>
            <p:nvSpPr>
              <p:cNvPr id="357322" name="Freeform 970"/>
              <p:cNvSpPr>
                <a:spLocks/>
              </p:cNvSpPr>
              <p:nvPr/>
            </p:nvSpPr>
            <p:spPr bwMode="auto">
              <a:xfrm>
                <a:off x="1809" y="2264"/>
                <a:ext cx="357" cy="121"/>
              </a:xfrm>
              <a:custGeom>
                <a:avLst/>
                <a:gdLst/>
                <a:ahLst/>
                <a:cxnLst>
                  <a:cxn ang="0">
                    <a:pos x="357" y="6"/>
                  </a:cxn>
                  <a:cxn ang="0">
                    <a:pos x="2" y="121"/>
                  </a:cxn>
                  <a:cxn ang="0">
                    <a:pos x="0" y="119"/>
                  </a:cxn>
                  <a:cxn ang="0">
                    <a:pos x="0" y="117"/>
                  </a:cxn>
                  <a:cxn ang="0">
                    <a:pos x="357" y="0"/>
                  </a:cxn>
                  <a:cxn ang="0">
                    <a:pos x="357" y="6"/>
                  </a:cxn>
                </a:cxnLst>
                <a:rect l="0" t="0" r="r" b="b"/>
                <a:pathLst>
                  <a:path w="357" h="121">
                    <a:moveTo>
                      <a:pt x="357" y="6"/>
                    </a:moveTo>
                    <a:lnTo>
                      <a:pt x="2" y="121"/>
                    </a:lnTo>
                    <a:lnTo>
                      <a:pt x="0" y="119"/>
                    </a:lnTo>
                    <a:lnTo>
                      <a:pt x="0" y="117"/>
                    </a:lnTo>
                    <a:lnTo>
                      <a:pt x="357" y="0"/>
                    </a:lnTo>
                    <a:lnTo>
                      <a:pt x="357" y="6"/>
                    </a:lnTo>
                    <a:close/>
                  </a:path>
                </a:pathLst>
              </a:custGeom>
              <a:solidFill>
                <a:srgbClr val="EA8938"/>
              </a:solidFill>
              <a:ln w="9525">
                <a:noFill/>
                <a:round/>
                <a:headEnd/>
                <a:tailEnd/>
              </a:ln>
            </p:spPr>
            <p:txBody>
              <a:bodyPr/>
              <a:lstStyle/>
              <a:p>
                <a:endParaRPr lang="pt-BR"/>
              </a:p>
            </p:txBody>
          </p:sp>
          <p:sp>
            <p:nvSpPr>
              <p:cNvPr id="357323" name="Freeform 971"/>
              <p:cNvSpPr>
                <a:spLocks/>
              </p:cNvSpPr>
              <p:nvPr/>
            </p:nvSpPr>
            <p:spPr bwMode="auto">
              <a:xfrm>
                <a:off x="1809" y="2262"/>
                <a:ext cx="357" cy="121"/>
              </a:xfrm>
              <a:custGeom>
                <a:avLst/>
                <a:gdLst/>
                <a:ahLst/>
                <a:cxnLst>
                  <a:cxn ang="0">
                    <a:pos x="357" y="4"/>
                  </a:cxn>
                  <a:cxn ang="0">
                    <a:pos x="0" y="121"/>
                  </a:cxn>
                  <a:cxn ang="0">
                    <a:pos x="0" y="119"/>
                  </a:cxn>
                  <a:cxn ang="0">
                    <a:pos x="0" y="117"/>
                  </a:cxn>
                  <a:cxn ang="0">
                    <a:pos x="357" y="0"/>
                  </a:cxn>
                  <a:cxn ang="0">
                    <a:pos x="357" y="4"/>
                  </a:cxn>
                </a:cxnLst>
                <a:rect l="0" t="0" r="r" b="b"/>
                <a:pathLst>
                  <a:path w="357" h="121">
                    <a:moveTo>
                      <a:pt x="357" y="4"/>
                    </a:moveTo>
                    <a:lnTo>
                      <a:pt x="0" y="121"/>
                    </a:lnTo>
                    <a:lnTo>
                      <a:pt x="0" y="119"/>
                    </a:lnTo>
                    <a:lnTo>
                      <a:pt x="0" y="117"/>
                    </a:lnTo>
                    <a:lnTo>
                      <a:pt x="357" y="0"/>
                    </a:lnTo>
                    <a:lnTo>
                      <a:pt x="357" y="4"/>
                    </a:lnTo>
                    <a:close/>
                  </a:path>
                </a:pathLst>
              </a:custGeom>
              <a:solidFill>
                <a:srgbClr val="E98838"/>
              </a:solidFill>
              <a:ln w="9525">
                <a:noFill/>
                <a:round/>
                <a:headEnd/>
                <a:tailEnd/>
              </a:ln>
            </p:spPr>
            <p:txBody>
              <a:bodyPr/>
              <a:lstStyle/>
              <a:p>
                <a:endParaRPr lang="pt-BR"/>
              </a:p>
            </p:txBody>
          </p:sp>
          <p:sp>
            <p:nvSpPr>
              <p:cNvPr id="357324" name="Freeform 972"/>
              <p:cNvSpPr>
                <a:spLocks/>
              </p:cNvSpPr>
              <p:nvPr/>
            </p:nvSpPr>
            <p:spPr bwMode="auto">
              <a:xfrm>
                <a:off x="1807" y="2258"/>
                <a:ext cx="359" cy="123"/>
              </a:xfrm>
              <a:custGeom>
                <a:avLst/>
                <a:gdLst/>
                <a:ahLst/>
                <a:cxnLst>
                  <a:cxn ang="0">
                    <a:pos x="359" y="6"/>
                  </a:cxn>
                  <a:cxn ang="0">
                    <a:pos x="2" y="123"/>
                  </a:cxn>
                  <a:cxn ang="0">
                    <a:pos x="2" y="121"/>
                  </a:cxn>
                  <a:cxn ang="0">
                    <a:pos x="0" y="117"/>
                  </a:cxn>
                  <a:cxn ang="0">
                    <a:pos x="359" y="0"/>
                  </a:cxn>
                  <a:cxn ang="0">
                    <a:pos x="359" y="6"/>
                  </a:cxn>
                </a:cxnLst>
                <a:rect l="0" t="0" r="r" b="b"/>
                <a:pathLst>
                  <a:path w="359" h="123">
                    <a:moveTo>
                      <a:pt x="359" y="6"/>
                    </a:moveTo>
                    <a:lnTo>
                      <a:pt x="2" y="123"/>
                    </a:lnTo>
                    <a:lnTo>
                      <a:pt x="2" y="121"/>
                    </a:lnTo>
                    <a:lnTo>
                      <a:pt x="0" y="117"/>
                    </a:lnTo>
                    <a:lnTo>
                      <a:pt x="359" y="0"/>
                    </a:lnTo>
                    <a:lnTo>
                      <a:pt x="359" y="6"/>
                    </a:lnTo>
                    <a:close/>
                  </a:path>
                </a:pathLst>
              </a:custGeom>
              <a:solidFill>
                <a:srgbClr val="E98738"/>
              </a:solidFill>
              <a:ln w="9525">
                <a:noFill/>
                <a:round/>
                <a:headEnd/>
                <a:tailEnd/>
              </a:ln>
            </p:spPr>
            <p:txBody>
              <a:bodyPr/>
              <a:lstStyle/>
              <a:p>
                <a:endParaRPr lang="pt-BR"/>
              </a:p>
            </p:txBody>
          </p:sp>
          <p:sp>
            <p:nvSpPr>
              <p:cNvPr id="357325" name="Freeform 973"/>
              <p:cNvSpPr>
                <a:spLocks/>
              </p:cNvSpPr>
              <p:nvPr/>
            </p:nvSpPr>
            <p:spPr bwMode="auto">
              <a:xfrm>
                <a:off x="1807" y="2256"/>
                <a:ext cx="359" cy="123"/>
              </a:xfrm>
              <a:custGeom>
                <a:avLst/>
                <a:gdLst/>
                <a:ahLst/>
                <a:cxnLst>
                  <a:cxn ang="0">
                    <a:pos x="359" y="6"/>
                  </a:cxn>
                  <a:cxn ang="0">
                    <a:pos x="2" y="123"/>
                  </a:cxn>
                  <a:cxn ang="0">
                    <a:pos x="0" y="119"/>
                  </a:cxn>
                  <a:cxn ang="0">
                    <a:pos x="0" y="117"/>
                  </a:cxn>
                  <a:cxn ang="0">
                    <a:pos x="359" y="0"/>
                  </a:cxn>
                  <a:cxn ang="0">
                    <a:pos x="359" y="6"/>
                  </a:cxn>
                </a:cxnLst>
                <a:rect l="0" t="0" r="r" b="b"/>
                <a:pathLst>
                  <a:path w="359" h="123">
                    <a:moveTo>
                      <a:pt x="359" y="6"/>
                    </a:moveTo>
                    <a:lnTo>
                      <a:pt x="2" y="123"/>
                    </a:lnTo>
                    <a:lnTo>
                      <a:pt x="0" y="119"/>
                    </a:lnTo>
                    <a:lnTo>
                      <a:pt x="0" y="117"/>
                    </a:lnTo>
                    <a:lnTo>
                      <a:pt x="359" y="0"/>
                    </a:lnTo>
                    <a:lnTo>
                      <a:pt x="359" y="6"/>
                    </a:lnTo>
                    <a:close/>
                  </a:path>
                </a:pathLst>
              </a:custGeom>
              <a:solidFill>
                <a:srgbClr val="E98637"/>
              </a:solidFill>
              <a:ln w="9525">
                <a:noFill/>
                <a:round/>
                <a:headEnd/>
                <a:tailEnd/>
              </a:ln>
            </p:spPr>
            <p:txBody>
              <a:bodyPr/>
              <a:lstStyle/>
              <a:p>
                <a:endParaRPr lang="pt-BR"/>
              </a:p>
            </p:txBody>
          </p:sp>
          <p:sp>
            <p:nvSpPr>
              <p:cNvPr id="357326" name="Freeform 974"/>
              <p:cNvSpPr>
                <a:spLocks/>
              </p:cNvSpPr>
              <p:nvPr/>
            </p:nvSpPr>
            <p:spPr bwMode="auto">
              <a:xfrm>
                <a:off x="1805" y="2254"/>
                <a:ext cx="361" cy="121"/>
              </a:xfrm>
              <a:custGeom>
                <a:avLst/>
                <a:gdLst/>
                <a:ahLst/>
                <a:cxnLst>
                  <a:cxn ang="0">
                    <a:pos x="361" y="4"/>
                  </a:cxn>
                  <a:cxn ang="0">
                    <a:pos x="2" y="121"/>
                  </a:cxn>
                  <a:cxn ang="0">
                    <a:pos x="2" y="119"/>
                  </a:cxn>
                  <a:cxn ang="0">
                    <a:pos x="0" y="118"/>
                  </a:cxn>
                  <a:cxn ang="0">
                    <a:pos x="361" y="0"/>
                  </a:cxn>
                  <a:cxn ang="0">
                    <a:pos x="361" y="4"/>
                  </a:cxn>
                </a:cxnLst>
                <a:rect l="0" t="0" r="r" b="b"/>
                <a:pathLst>
                  <a:path w="361" h="121">
                    <a:moveTo>
                      <a:pt x="361" y="4"/>
                    </a:moveTo>
                    <a:lnTo>
                      <a:pt x="2" y="121"/>
                    </a:lnTo>
                    <a:lnTo>
                      <a:pt x="2" y="119"/>
                    </a:lnTo>
                    <a:lnTo>
                      <a:pt x="0" y="118"/>
                    </a:lnTo>
                    <a:lnTo>
                      <a:pt x="361" y="0"/>
                    </a:lnTo>
                    <a:lnTo>
                      <a:pt x="361" y="4"/>
                    </a:lnTo>
                    <a:close/>
                  </a:path>
                </a:pathLst>
              </a:custGeom>
              <a:solidFill>
                <a:srgbClr val="E98537"/>
              </a:solidFill>
              <a:ln w="9525">
                <a:noFill/>
                <a:round/>
                <a:headEnd/>
                <a:tailEnd/>
              </a:ln>
            </p:spPr>
            <p:txBody>
              <a:bodyPr/>
              <a:lstStyle/>
              <a:p>
                <a:endParaRPr lang="pt-BR"/>
              </a:p>
            </p:txBody>
          </p:sp>
          <p:sp>
            <p:nvSpPr>
              <p:cNvPr id="357327" name="Freeform 975"/>
              <p:cNvSpPr>
                <a:spLocks/>
              </p:cNvSpPr>
              <p:nvPr/>
            </p:nvSpPr>
            <p:spPr bwMode="auto">
              <a:xfrm>
                <a:off x="1805" y="2251"/>
                <a:ext cx="361" cy="122"/>
              </a:xfrm>
              <a:custGeom>
                <a:avLst/>
                <a:gdLst/>
                <a:ahLst/>
                <a:cxnLst>
                  <a:cxn ang="0">
                    <a:pos x="361" y="5"/>
                  </a:cxn>
                  <a:cxn ang="0">
                    <a:pos x="2" y="122"/>
                  </a:cxn>
                  <a:cxn ang="0">
                    <a:pos x="0" y="121"/>
                  </a:cxn>
                  <a:cxn ang="0">
                    <a:pos x="0" y="119"/>
                  </a:cxn>
                  <a:cxn ang="0">
                    <a:pos x="361" y="0"/>
                  </a:cxn>
                  <a:cxn ang="0">
                    <a:pos x="361" y="5"/>
                  </a:cxn>
                </a:cxnLst>
                <a:rect l="0" t="0" r="r" b="b"/>
                <a:pathLst>
                  <a:path w="361" h="122">
                    <a:moveTo>
                      <a:pt x="361" y="5"/>
                    </a:moveTo>
                    <a:lnTo>
                      <a:pt x="2" y="122"/>
                    </a:lnTo>
                    <a:lnTo>
                      <a:pt x="0" y="121"/>
                    </a:lnTo>
                    <a:lnTo>
                      <a:pt x="0" y="119"/>
                    </a:lnTo>
                    <a:lnTo>
                      <a:pt x="361" y="0"/>
                    </a:lnTo>
                    <a:lnTo>
                      <a:pt x="361" y="5"/>
                    </a:lnTo>
                    <a:close/>
                  </a:path>
                </a:pathLst>
              </a:custGeom>
              <a:solidFill>
                <a:srgbClr val="E98437"/>
              </a:solidFill>
              <a:ln w="9525">
                <a:noFill/>
                <a:round/>
                <a:headEnd/>
                <a:tailEnd/>
              </a:ln>
            </p:spPr>
            <p:txBody>
              <a:bodyPr/>
              <a:lstStyle/>
              <a:p>
                <a:endParaRPr lang="pt-BR"/>
              </a:p>
            </p:txBody>
          </p:sp>
          <p:sp>
            <p:nvSpPr>
              <p:cNvPr id="357328" name="Freeform 976"/>
              <p:cNvSpPr>
                <a:spLocks/>
              </p:cNvSpPr>
              <p:nvPr/>
            </p:nvSpPr>
            <p:spPr bwMode="auto">
              <a:xfrm>
                <a:off x="1803" y="2249"/>
                <a:ext cx="363" cy="123"/>
              </a:xfrm>
              <a:custGeom>
                <a:avLst/>
                <a:gdLst/>
                <a:ahLst/>
                <a:cxnLst>
                  <a:cxn ang="0">
                    <a:pos x="363" y="5"/>
                  </a:cxn>
                  <a:cxn ang="0">
                    <a:pos x="2" y="123"/>
                  </a:cxn>
                  <a:cxn ang="0">
                    <a:pos x="2" y="121"/>
                  </a:cxn>
                  <a:cxn ang="0">
                    <a:pos x="0" y="119"/>
                  </a:cxn>
                  <a:cxn ang="0">
                    <a:pos x="363" y="0"/>
                  </a:cxn>
                  <a:cxn ang="0">
                    <a:pos x="363" y="5"/>
                  </a:cxn>
                </a:cxnLst>
                <a:rect l="0" t="0" r="r" b="b"/>
                <a:pathLst>
                  <a:path w="363" h="123">
                    <a:moveTo>
                      <a:pt x="363" y="5"/>
                    </a:moveTo>
                    <a:lnTo>
                      <a:pt x="2" y="123"/>
                    </a:lnTo>
                    <a:lnTo>
                      <a:pt x="2" y="121"/>
                    </a:lnTo>
                    <a:lnTo>
                      <a:pt x="0" y="119"/>
                    </a:lnTo>
                    <a:lnTo>
                      <a:pt x="363" y="0"/>
                    </a:lnTo>
                    <a:lnTo>
                      <a:pt x="363" y="5"/>
                    </a:lnTo>
                    <a:close/>
                  </a:path>
                </a:pathLst>
              </a:custGeom>
              <a:solidFill>
                <a:srgbClr val="E98337"/>
              </a:solidFill>
              <a:ln w="9525">
                <a:noFill/>
                <a:round/>
                <a:headEnd/>
                <a:tailEnd/>
              </a:ln>
            </p:spPr>
            <p:txBody>
              <a:bodyPr/>
              <a:lstStyle/>
              <a:p>
                <a:endParaRPr lang="pt-BR"/>
              </a:p>
            </p:txBody>
          </p:sp>
          <p:sp>
            <p:nvSpPr>
              <p:cNvPr id="357329" name="Freeform 977"/>
              <p:cNvSpPr>
                <a:spLocks/>
              </p:cNvSpPr>
              <p:nvPr/>
            </p:nvSpPr>
            <p:spPr bwMode="auto">
              <a:xfrm>
                <a:off x="1803" y="2247"/>
                <a:ext cx="363" cy="123"/>
              </a:xfrm>
              <a:custGeom>
                <a:avLst/>
                <a:gdLst/>
                <a:ahLst/>
                <a:cxnLst>
                  <a:cxn ang="0">
                    <a:pos x="363" y="4"/>
                  </a:cxn>
                  <a:cxn ang="0">
                    <a:pos x="2" y="123"/>
                  </a:cxn>
                  <a:cxn ang="0">
                    <a:pos x="0" y="121"/>
                  </a:cxn>
                  <a:cxn ang="0">
                    <a:pos x="0" y="117"/>
                  </a:cxn>
                  <a:cxn ang="0">
                    <a:pos x="363" y="0"/>
                  </a:cxn>
                  <a:cxn ang="0">
                    <a:pos x="363" y="4"/>
                  </a:cxn>
                </a:cxnLst>
                <a:rect l="0" t="0" r="r" b="b"/>
                <a:pathLst>
                  <a:path w="363" h="123">
                    <a:moveTo>
                      <a:pt x="363" y="4"/>
                    </a:moveTo>
                    <a:lnTo>
                      <a:pt x="2" y="123"/>
                    </a:lnTo>
                    <a:lnTo>
                      <a:pt x="0" y="121"/>
                    </a:lnTo>
                    <a:lnTo>
                      <a:pt x="0" y="117"/>
                    </a:lnTo>
                    <a:lnTo>
                      <a:pt x="363" y="0"/>
                    </a:lnTo>
                    <a:lnTo>
                      <a:pt x="363" y="4"/>
                    </a:lnTo>
                    <a:close/>
                  </a:path>
                </a:pathLst>
              </a:custGeom>
              <a:solidFill>
                <a:srgbClr val="E88137"/>
              </a:solidFill>
              <a:ln w="9525">
                <a:noFill/>
                <a:round/>
                <a:headEnd/>
                <a:tailEnd/>
              </a:ln>
            </p:spPr>
            <p:txBody>
              <a:bodyPr/>
              <a:lstStyle/>
              <a:p>
                <a:endParaRPr lang="pt-BR"/>
              </a:p>
            </p:txBody>
          </p:sp>
          <p:sp>
            <p:nvSpPr>
              <p:cNvPr id="357330" name="Freeform 978"/>
              <p:cNvSpPr>
                <a:spLocks/>
              </p:cNvSpPr>
              <p:nvPr/>
            </p:nvSpPr>
            <p:spPr bwMode="auto">
              <a:xfrm>
                <a:off x="1801" y="2243"/>
                <a:ext cx="365" cy="125"/>
              </a:xfrm>
              <a:custGeom>
                <a:avLst/>
                <a:gdLst/>
                <a:ahLst/>
                <a:cxnLst>
                  <a:cxn ang="0">
                    <a:pos x="365" y="6"/>
                  </a:cxn>
                  <a:cxn ang="0">
                    <a:pos x="2" y="125"/>
                  </a:cxn>
                  <a:cxn ang="0">
                    <a:pos x="2" y="121"/>
                  </a:cxn>
                  <a:cxn ang="0">
                    <a:pos x="0" y="119"/>
                  </a:cxn>
                  <a:cxn ang="0">
                    <a:pos x="365" y="0"/>
                  </a:cxn>
                  <a:cxn ang="0">
                    <a:pos x="365" y="6"/>
                  </a:cxn>
                </a:cxnLst>
                <a:rect l="0" t="0" r="r" b="b"/>
                <a:pathLst>
                  <a:path w="365" h="125">
                    <a:moveTo>
                      <a:pt x="365" y="6"/>
                    </a:moveTo>
                    <a:lnTo>
                      <a:pt x="2" y="125"/>
                    </a:lnTo>
                    <a:lnTo>
                      <a:pt x="2" y="121"/>
                    </a:lnTo>
                    <a:lnTo>
                      <a:pt x="0" y="119"/>
                    </a:lnTo>
                    <a:lnTo>
                      <a:pt x="365" y="0"/>
                    </a:lnTo>
                    <a:lnTo>
                      <a:pt x="365" y="6"/>
                    </a:lnTo>
                    <a:close/>
                  </a:path>
                </a:pathLst>
              </a:custGeom>
              <a:solidFill>
                <a:srgbClr val="E88036"/>
              </a:solidFill>
              <a:ln w="9525">
                <a:noFill/>
                <a:round/>
                <a:headEnd/>
                <a:tailEnd/>
              </a:ln>
            </p:spPr>
            <p:txBody>
              <a:bodyPr/>
              <a:lstStyle/>
              <a:p>
                <a:endParaRPr lang="pt-BR"/>
              </a:p>
            </p:txBody>
          </p:sp>
          <p:sp>
            <p:nvSpPr>
              <p:cNvPr id="357331" name="Freeform 979"/>
              <p:cNvSpPr>
                <a:spLocks/>
              </p:cNvSpPr>
              <p:nvPr/>
            </p:nvSpPr>
            <p:spPr bwMode="auto">
              <a:xfrm>
                <a:off x="1801" y="2241"/>
                <a:ext cx="365" cy="123"/>
              </a:xfrm>
              <a:custGeom>
                <a:avLst/>
                <a:gdLst/>
                <a:ahLst/>
                <a:cxnLst>
                  <a:cxn ang="0">
                    <a:pos x="365" y="6"/>
                  </a:cxn>
                  <a:cxn ang="0">
                    <a:pos x="2" y="123"/>
                  </a:cxn>
                  <a:cxn ang="0">
                    <a:pos x="0" y="121"/>
                  </a:cxn>
                  <a:cxn ang="0">
                    <a:pos x="0" y="119"/>
                  </a:cxn>
                  <a:cxn ang="0">
                    <a:pos x="365" y="0"/>
                  </a:cxn>
                  <a:cxn ang="0">
                    <a:pos x="365" y="6"/>
                  </a:cxn>
                </a:cxnLst>
                <a:rect l="0" t="0" r="r" b="b"/>
                <a:pathLst>
                  <a:path w="365" h="123">
                    <a:moveTo>
                      <a:pt x="365" y="6"/>
                    </a:moveTo>
                    <a:lnTo>
                      <a:pt x="2" y="123"/>
                    </a:lnTo>
                    <a:lnTo>
                      <a:pt x="0" y="121"/>
                    </a:lnTo>
                    <a:lnTo>
                      <a:pt x="0" y="119"/>
                    </a:lnTo>
                    <a:lnTo>
                      <a:pt x="365" y="0"/>
                    </a:lnTo>
                    <a:lnTo>
                      <a:pt x="365" y="6"/>
                    </a:lnTo>
                    <a:close/>
                  </a:path>
                </a:pathLst>
              </a:custGeom>
              <a:solidFill>
                <a:srgbClr val="E87F36"/>
              </a:solidFill>
              <a:ln w="9525">
                <a:noFill/>
                <a:round/>
                <a:headEnd/>
                <a:tailEnd/>
              </a:ln>
            </p:spPr>
            <p:txBody>
              <a:bodyPr/>
              <a:lstStyle/>
              <a:p>
                <a:endParaRPr lang="pt-BR"/>
              </a:p>
            </p:txBody>
          </p:sp>
          <p:sp>
            <p:nvSpPr>
              <p:cNvPr id="357332" name="Freeform 980"/>
              <p:cNvSpPr>
                <a:spLocks/>
              </p:cNvSpPr>
              <p:nvPr/>
            </p:nvSpPr>
            <p:spPr bwMode="auto">
              <a:xfrm>
                <a:off x="1801" y="2239"/>
                <a:ext cx="365" cy="123"/>
              </a:xfrm>
              <a:custGeom>
                <a:avLst/>
                <a:gdLst/>
                <a:ahLst/>
                <a:cxnLst>
                  <a:cxn ang="0">
                    <a:pos x="365" y="4"/>
                  </a:cxn>
                  <a:cxn ang="0">
                    <a:pos x="0" y="123"/>
                  </a:cxn>
                  <a:cxn ang="0">
                    <a:pos x="0" y="121"/>
                  </a:cxn>
                  <a:cxn ang="0">
                    <a:pos x="0" y="119"/>
                  </a:cxn>
                  <a:cxn ang="0">
                    <a:pos x="365" y="0"/>
                  </a:cxn>
                  <a:cxn ang="0">
                    <a:pos x="365" y="4"/>
                  </a:cxn>
                </a:cxnLst>
                <a:rect l="0" t="0" r="r" b="b"/>
                <a:pathLst>
                  <a:path w="365" h="123">
                    <a:moveTo>
                      <a:pt x="365" y="4"/>
                    </a:moveTo>
                    <a:lnTo>
                      <a:pt x="0" y="123"/>
                    </a:lnTo>
                    <a:lnTo>
                      <a:pt x="0" y="121"/>
                    </a:lnTo>
                    <a:lnTo>
                      <a:pt x="0" y="119"/>
                    </a:lnTo>
                    <a:lnTo>
                      <a:pt x="365" y="0"/>
                    </a:lnTo>
                    <a:lnTo>
                      <a:pt x="365" y="4"/>
                    </a:lnTo>
                    <a:close/>
                  </a:path>
                </a:pathLst>
              </a:custGeom>
              <a:solidFill>
                <a:srgbClr val="E87E36"/>
              </a:solidFill>
              <a:ln w="9525">
                <a:noFill/>
                <a:round/>
                <a:headEnd/>
                <a:tailEnd/>
              </a:ln>
            </p:spPr>
            <p:txBody>
              <a:bodyPr/>
              <a:lstStyle/>
              <a:p>
                <a:endParaRPr lang="pt-BR"/>
              </a:p>
            </p:txBody>
          </p:sp>
          <p:sp>
            <p:nvSpPr>
              <p:cNvPr id="357333" name="Freeform 981"/>
              <p:cNvSpPr>
                <a:spLocks/>
              </p:cNvSpPr>
              <p:nvPr/>
            </p:nvSpPr>
            <p:spPr bwMode="auto">
              <a:xfrm>
                <a:off x="1799" y="2235"/>
                <a:ext cx="367" cy="125"/>
              </a:xfrm>
              <a:custGeom>
                <a:avLst/>
                <a:gdLst/>
                <a:ahLst/>
                <a:cxnLst>
                  <a:cxn ang="0">
                    <a:pos x="367" y="6"/>
                  </a:cxn>
                  <a:cxn ang="0">
                    <a:pos x="2" y="125"/>
                  </a:cxn>
                  <a:cxn ang="0">
                    <a:pos x="2" y="123"/>
                  </a:cxn>
                  <a:cxn ang="0">
                    <a:pos x="0" y="121"/>
                  </a:cxn>
                  <a:cxn ang="0">
                    <a:pos x="367" y="0"/>
                  </a:cxn>
                  <a:cxn ang="0">
                    <a:pos x="367" y="6"/>
                  </a:cxn>
                </a:cxnLst>
                <a:rect l="0" t="0" r="r" b="b"/>
                <a:pathLst>
                  <a:path w="367" h="125">
                    <a:moveTo>
                      <a:pt x="367" y="6"/>
                    </a:moveTo>
                    <a:lnTo>
                      <a:pt x="2" y="125"/>
                    </a:lnTo>
                    <a:lnTo>
                      <a:pt x="2" y="123"/>
                    </a:lnTo>
                    <a:lnTo>
                      <a:pt x="0" y="121"/>
                    </a:lnTo>
                    <a:lnTo>
                      <a:pt x="367" y="0"/>
                    </a:lnTo>
                    <a:lnTo>
                      <a:pt x="367" y="6"/>
                    </a:lnTo>
                    <a:close/>
                  </a:path>
                </a:pathLst>
              </a:custGeom>
              <a:solidFill>
                <a:srgbClr val="E87D36"/>
              </a:solidFill>
              <a:ln w="9525">
                <a:noFill/>
                <a:round/>
                <a:headEnd/>
                <a:tailEnd/>
              </a:ln>
            </p:spPr>
            <p:txBody>
              <a:bodyPr/>
              <a:lstStyle/>
              <a:p>
                <a:endParaRPr lang="pt-BR"/>
              </a:p>
            </p:txBody>
          </p:sp>
          <p:sp>
            <p:nvSpPr>
              <p:cNvPr id="357334" name="Freeform 982"/>
              <p:cNvSpPr>
                <a:spLocks/>
              </p:cNvSpPr>
              <p:nvPr/>
            </p:nvSpPr>
            <p:spPr bwMode="auto">
              <a:xfrm>
                <a:off x="1799" y="2233"/>
                <a:ext cx="367" cy="125"/>
              </a:xfrm>
              <a:custGeom>
                <a:avLst/>
                <a:gdLst/>
                <a:ahLst/>
                <a:cxnLst>
                  <a:cxn ang="0">
                    <a:pos x="367" y="6"/>
                  </a:cxn>
                  <a:cxn ang="0">
                    <a:pos x="2" y="125"/>
                  </a:cxn>
                  <a:cxn ang="0">
                    <a:pos x="0" y="123"/>
                  </a:cxn>
                  <a:cxn ang="0">
                    <a:pos x="0" y="121"/>
                  </a:cxn>
                  <a:cxn ang="0">
                    <a:pos x="367" y="0"/>
                  </a:cxn>
                  <a:cxn ang="0">
                    <a:pos x="367" y="6"/>
                  </a:cxn>
                </a:cxnLst>
                <a:rect l="0" t="0" r="r" b="b"/>
                <a:pathLst>
                  <a:path w="367" h="125">
                    <a:moveTo>
                      <a:pt x="367" y="6"/>
                    </a:moveTo>
                    <a:lnTo>
                      <a:pt x="2" y="125"/>
                    </a:lnTo>
                    <a:lnTo>
                      <a:pt x="0" y="123"/>
                    </a:lnTo>
                    <a:lnTo>
                      <a:pt x="0" y="121"/>
                    </a:lnTo>
                    <a:lnTo>
                      <a:pt x="367" y="0"/>
                    </a:lnTo>
                    <a:lnTo>
                      <a:pt x="367" y="6"/>
                    </a:lnTo>
                    <a:close/>
                  </a:path>
                </a:pathLst>
              </a:custGeom>
              <a:solidFill>
                <a:srgbClr val="E87D36"/>
              </a:solidFill>
              <a:ln w="9525">
                <a:noFill/>
                <a:round/>
                <a:headEnd/>
                <a:tailEnd/>
              </a:ln>
            </p:spPr>
            <p:txBody>
              <a:bodyPr/>
              <a:lstStyle/>
              <a:p>
                <a:endParaRPr lang="pt-BR"/>
              </a:p>
            </p:txBody>
          </p:sp>
          <p:sp>
            <p:nvSpPr>
              <p:cNvPr id="357335" name="Freeform 983"/>
              <p:cNvSpPr>
                <a:spLocks/>
              </p:cNvSpPr>
              <p:nvPr/>
            </p:nvSpPr>
            <p:spPr bwMode="auto">
              <a:xfrm>
                <a:off x="1799" y="2231"/>
                <a:ext cx="367" cy="125"/>
              </a:xfrm>
              <a:custGeom>
                <a:avLst/>
                <a:gdLst/>
                <a:ahLst/>
                <a:cxnLst>
                  <a:cxn ang="0">
                    <a:pos x="367" y="4"/>
                  </a:cxn>
                  <a:cxn ang="0">
                    <a:pos x="0" y="125"/>
                  </a:cxn>
                  <a:cxn ang="0">
                    <a:pos x="0" y="123"/>
                  </a:cxn>
                  <a:cxn ang="0">
                    <a:pos x="0" y="119"/>
                  </a:cxn>
                  <a:cxn ang="0">
                    <a:pos x="367" y="0"/>
                  </a:cxn>
                  <a:cxn ang="0">
                    <a:pos x="367" y="4"/>
                  </a:cxn>
                </a:cxnLst>
                <a:rect l="0" t="0" r="r" b="b"/>
                <a:pathLst>
                  <a:path w="367" h="125">
                    <a:moveTo>
                      <a:pt x="367" y="4"/>
                    </a:moveTo>
                    <a:lnTo>
                      <a:pt x="0" y="125"/>
                    </a:lnTo>
                    <a:lnTo>
                      <a:pt x="0" y="123"/>
                    </a:lnTo>
                    <a:lnTo>
                      <a:pt x="0" y="119"/>
                    </a:lnTo>
                    <a:lnTo>
                      <a:pt x="367" y="0"/>
                    </a:lnTo>
                    <a:lnTo>
                      <a:pt x="367" y="4"/>
                    </a:lnTo>
                    <a:close/>
                  </a:path>
                </a:pathLst>
              </a:custGeom>
              <a:solidFill>
                <a:srgbClr val="E87D36"/>
              </a:solidFill>
              <a:ln w="9525">
                <a:noFill/>
                <a:round/>
                <a:headEnd/>
                <a:tailEnd/>
              </a:ln>
            </p:spPr>
            <p:txBody>
              <a:bodyPr/>
              <a:lstStyle/>
              <a:p>
                <a:endParaRPr lang="pt-BR"/>
              </a:p>
            </p:txBody>
          </p:sp>
          <p:sp>
            <p:nvSpPr>
              <p:cNvPr id="357336" name="Freeform 984"/>
              <p:cNvSpPr>
                <a:spLocks/>
              </p:cNvSpPr>
              <p:nvPr/>
            </p:nvSpPr>
            <p:spPr bwMode="auto">
              <a:xfrm>
                <a:off x="1797" y="2230"/>
                <a:ext cx="369" cy="124"/>
              </a:xfrm>
              <a:custGeom>
                <a:avLst/>
                <a:gdLst/>
                <a:ahLst/>
                <a:cxnLst>
                  <a:cxn ang="0">
                    <a:pos x="369" y="3"/>
                  </a:cxn>
                  <a:cxn ang="0">
                    <a:pos x="2" y="124"/>
                  </a:cxn>
                  <a:cxn ang="0">
                    <a:pos x="2" y="120"/>
                  </a:cxn>
                  <a:cxn ang="0">
                    <a:pos x="0" y="118"/>
                  </a:cxn>
                  <a:cxn ang="0">
                    <a:pos x="369" y="0"/>
                  </a:cxn>
                  <a:cxn ang="0">
                    <a:pos x="369" y="3"/>
                  </a:cxn>
                </a:cxnLst>
                <a:rect l="0" t="0" r="r" b="b"/>
                <a:pathLst>
                  <a:path w="369" h="124">
                    <a:moveTo>
                      <a:pt x="369" y="3"/>
                    </a:moveTo>
                    <a:lnTo>
                      <a:pt x="2" y="124"/>
                    </a:lnTo>
                    <a:lnTo>
                      <a:pt x="2" y="120"/>
                    </a:lnTo>
                    <a:lnTo>
                      <a:pt x="0" y="118"/>
                    </a:lnTo>
                    <a:lnTo>
                      <a:pt x="369" y="0"/>
                    </a:lnTo>
                    <a:lnTo>
                      <a:pt x="369" y="3"/>
                    </a:lnTo>
                    <a:close/>
                  </a:path>
                </a:pathLst>
              </a:custGeom>
              <a:solidFill>
                <a:srgbClr val="E77C36"/>
              </a:solidFill>
              <a:ln w="9525">
                <a:noFill/>
                <a:round/>
                <a:headEnd/>
                <a:tailEnd/>
              </a:ln>
            </p:spPr>
            <p:txBody>
              <a:bodyPr/>
              <a:lstStyle/>
              <a:p>
                <a:endParaRPr lang="pt-BR"/>
              </a:p>
            </p:txBody>
          </p:sp>
          <p:sp>
            <p:nvSpPr>
              <p:cNvPr id="357337" name="Freeform 985"/>
              <p:cNvSpPr>
                <a:spLocks/>
              </p:cNvSpPr>
              <p:nvPr/>
            </p:nvSpPr>
            <p:spPr bwMode="auto">
              <a:xfrm>
                <a:off x="1797" y="2226"/>
                <a:ext cx="369" cy="124"/>
              </a:xfrm>
              <a:custGeom>
                <a:avLst/>
                <a:gdLst/>
                <a:ahLst/>
                <a:cxnLst>
                  <a:cxn ang="0">
                    <a:pos x="369" y="5"/>
                  </a:cxn>
                  <a:cxn ang="0">
                    <a:pos x="2" y="124"/>
                  </a:cxn>
                  <a:cxn ang="0">
                    <a:pos x="0" y="122"/>
                  </a:cxn>
                  <a:cxn ang="0">
                    <a:pos x="0" y="121"/>
                  </a:cxn>
                  <a:cxn ang="0">
                    <a:pos x="369" y="0"/>
                  </a:cxn>
                  <a:cxn ang="0">
                    <a:pos x="369" y="5"/>
                  </a:cxn>
                </a:cxnLst>
                <a:rect l="0" t="0" r="r" b="b"/>
                <a:pathLst>
                  <a:path w="369" h="124">
                    <a:moveTo>
                      <a:pt x="369" y="5"/>
                    </a:moveTo>
                    <a:lnTo>
                      <a:pt x="2" y="124"/>
                    </a:lnTo>
                    <a:lnTo>
                      <a:pt x="0" y="122"/>
                    </a:lnTo>
                    <a:lnTo>
                      <a:pt x="0" y="121"/>
                    </a:lnTo>
                    <a:lnTo>
                      <a:pt x="369" y="0"/>
                    </a:lnTo>
                    <a:lnTo>
                      <a:pt x="369" y="5"/>
                    </a:lnTo>
                    <a:close/>
                  </a:path>
                </a:pathLst>
              </a:custGeom>
              <a:solidFill>
                <a:srgbClr val="E77B35"/>
              </a:solidFill>
              <a:ln w="9525">
                <a:noFill/>
                <a:round/>
                <a:headEnd/>
                <a:tailEnd/>
              </a:ln>
            </p:spPr>
            <p:txBody>
              <a:bodyPr/>
              <a:lstStyle/>
              <a:p>
                <a:endParaRPr lang="pt-BR"/>
              </a:p>
            </p:txBody>
          </p:sp>
          <p:sp>
            <p:nvSpPr>
              <p:cNvPr id="357338" name="Freeform 986"/>
              <p:cNvSpPr>
                <a:spLocks/>
              </p:cNvSpPr>
              <p:nvPr/>
            </p:nvSpPr>
            <p:spPr bwMode="auto">
              <a:xfrm>
                <a:off x="1796" y="2224"/>
                <a:ext cx="370" cy="124"/>
              </a:xfrm>
              <a:custGeom>
                <a:avLst/>
                <a:gdLst/>
                <a:ahLst/>
                <a:cxnLst>
                  <a:cxn ang="0">
                    <a:pos x="370" y="6"/>
                  </a:cxn>
                  <a:cxn ang="0">
                    <a:pos x="1" y="124"/>
                  </a:cxn>
                  <a:cxn ang="0">
                    <a:pos x="1" y="123"/>
                  </a:cxn>
                  <a:cxn ang="0">
                    <a:pos x="0" y="121"/>
                  </a:cxn>
                  <a:cxn ang="0">
                    <a:pos x="370" y="0"/>
                  </a:cxn>
                  <a:cxn ang="0">
                    <a:pos x="370" y="6"/>
                  </a:cxn>
                </a:cxnLst>
                <a:rect l="0" t="0" r="r" b="b"/>
                <a:pathLst>
                  <a:path w="370" h="124">
                    <a:moveTo>
                      <a:pt x="370" y="6"/>
                    </a:moveTo>
                    <a:lnTo>
                      <a:pt x="1" y="124"/>
                    </a:lnTo>
                    <a:lnTo>
                      <a:pt x="1" y="123"/>
                    </a:lnTo>
                    <a:lnTo>
                      <a:pt x="0" y="121"/>
                    </a:lnTo>
                    <a:lnTo>
                      <a:pt x="370" y="0"/>
                    </a:lnTo>
                    <a:lnTo>
                      <a:pt x="370" y="6"/>
                    </a:lnTo>
                    <a:close/>
                  </a:path>
                </a:pathLst>
              </a:custGeom>
              <a:solidFill>
                <a:srgbClr val="E77A35"/>
              </a:solidFill>
              <a:ln w="9525">
                <a:noFill/>
                <a:round/>
                <a:headEnd/>
                <a:tailEnd/>
              </a:ln>
            </p:spPr>
            <p:txBody>
              <a:bodyPr/>
              <a:lstStyle/>
              <a:p>
                <a:endParaRPr lang="pt-BR"/>
              </a:p>
            </p:txBody>
          </p:sp>
          <p:sp>
            <p:nvSpPr>
              <p:cNvPr id="357339" name="Freeform 987"/>
              <p:cNvSpPr>
                <a:spLocks/>
              </p:cNvSpPr>
              <p:nvPr/>
            </p:nvSpPr>
            <p:spPr bwMode="auto">
              <a:xfrm>
                <a:off x="1796" y="2222"/>
                <a:ext cx="370" cy="125"/>
              </a:xfrm>
              <a:custGeom>
                <a:avLst/>
                <a:gdLst/>
                <a:ahLst/>
                <a:cxnLst>
                  <a:cxn ang="0">
                    <a:pos x="370" y="4"/>
                  </a:cxn>
                  <a:cxn ang="0">
                    <a:pos x="1" y="125"/>
                  </a:cxn>
                  <a:cxn ang="0">
                    <a:pos x="0" y="123"/>
                  </a:cxn>
                  <a:cxn ang="0">
                    <a:pos x="0" y="121"/>
                  </a:cxn>
                  <a:cxn ang="0">
                    <a:pos x="370" y="0"/>
                  </a:cxn>
                  <a:cxn ang="0">
                    <a:pos x="370" y="4"/>
                  </a:cxn>
                </a:cxnLst>
                <a:rect l="0" t="0" r="r" b="b"/>
                <a:pathLst>
                  <a:path w="370" h="125">
                    <a:moveTo>
                      <a:pt x="370" y="4"/>
                    </a:moveTo>
                    <a:lnTo>
                      <a:pt x="1" y="125"/>
                    </a:lnTo>
                    <a:lnTo>
                      <a:pt x="0" y="123"/>
                    </a:lnTo>
                    <a:lnTo>
                      <a:pt x="0" y="121"/>
                    </a:lnTo>
                    <a:lnTo>
                      <a:pt x="370" y="0"/>
                    </a:lnTo>
                    <a:lnTo>
                      <a:pt x="370" y="4"/>
                    </a:lnTo>
                    <a:close/>
                  </a:path>
                </a:pathLst>
              </a:custGeom>
              <a:solidFill>
                <a:srgbClr val="E77935"/>
              </a:solidFill>
              <a:ln w="9525">
                <a:noFill/>
                <a:round/>
                <a:headEnd/>
                <a:tailEnd/>
              </a:ln>
            </p:spPr>
            <p:txBody>
              <a:bodyPr/>
              <a:lstStyle/>
              <a:p>
                <a:endParaRPr lang="pt-BR"/>
              </a:p>
            </p:txBody>
          </p:sp>
          <p:sp>
            <p:nvSpPr>
              <p:cNvPr id="357340" name="Freeform 988"/>
              <p:cNvSpPr>
                <a:spLocks/>
              </p:cNvSpPr>
              <p:nvPr/>
            </p:nvSpPr>
            <p:spPr bwMode="auto">
              <a:xfrm>
                <a:off x="1796" y="2218"/>
                <a:ext cx="370" cy="127"/>
              </a:xfrm>
              <a:custGeom>
                <a:avLst/>
                <a:gdLst/>
                <a:ahLst/>
                <a:cxnLst>
                  <a:cxn ang="0">
                    <a:pos x="370" y="6"/>
                  </a:cxn>
                  <a:cxn ang="0">
                    <a:pos x="0" y="127"/>
                  </a:cxn>
                  <a:cxn ang="0">
                    <a:pos x="0" y="125"/>
                  </a:cxn>
                  <a:cxn ang="0">
                    <a:pos x="0" y="121"/>
                  </a:cxn>
                  <a:cxn ang="0">
                    <a:pos x="370" y="0"/>
                  </a:cxn>
                  <a:cxn ang="0">
                    <a:pos x="370" y="6"/>
                  </a:cxn>
                </a:cxnLst>
                <a:rect l="0" t="0" r="r" b="b"/>
                <a:pathLst>
                  <a:path w="370" h="127">
                    <a:moveTo>
                      <a:pt x="370" y="6"/>
                    </a:moveTo>
                    <a:lnTo>
                      <a:pt x="0" y="127"/>
                    </a:lnTo>
                    <a:lnTo>
                      <a:pt x="0" y="125"/>
                    </a:lnTo>
                    <a:lnTo>
                      <a:pt x="0" y="121"/>
                    </a:lnTo>
                    <a:lnTo>
                      <a:pt x="370" y="0"/>
                    </a:lnTo>
                    <a:lnTo>
                      <a:pt x="370" y="6"/>
                    </a:lnTo>
                    <a:close/>
                  </a:path>
                </a:pathLst>
              </a:custGeom>
              <a:solidFill>
                <a:srgbClr val="E77835"/>
              </a:solidFill>
              <a:ln w="9525">
                <a:noFill/>
                <a:round/>
                <a:headEnd/>
                <a:tailEnd/>
              </a:ln>
            </p:spPr>
            <p:txBody>
              <a:bodyPr/>
              <a:lstStyle/>
              <a:p>
                <a:endParaRPr lang="pt-BR"/>
              </a:p>
            </p:txBody>
          </p:sp>
          <p:sp>
            <p:nvSpPr>
              <p:cNvPr id="357341" name="Freeform 989"/>
              <p:cNvSpPr>
                <a:spLocks/>
              </p:cNvSpPr>
              <p:nvPr/>
            </p:nvSpPr>
            <p:spPr bwMode="auto">
              <a:xfrm>
                <a:off x="1794" y="2216"/>
                <a:ext cx="372" cy="127"/>
              </a:xfrm>
              <a:custGeom>
                <a:avLst/>
                <a:gdLst/>
                <a:ahLst/>
                <a:cxnLst>
                  <a:cxn ang="0">
                    <a:pos x="372" y="6"/>
                  </a:cxn>
                  <a:cxn ang="0">
                    <a:pos x="2" y="127"/>
                  </a:cxn>
                  <a:cxn ang="0">
                    <a:pos x="2" y="123"/>
                  </a:cxn>
                  <a:cxn ang="0">
                    <a:pos x="0" y="121"/>
                  </a:cxn>
                  <a:cxn ang="0">
                    <a:pos x="372" y="0"/>
                  </a:cxn>
                  <a:cxn ang="0">
                    <a:pos x="372" y="6"/>
                  </a:cxn>
                </a:cxnLst>
                <a:rect l="0" t="0" r="r" b="b"/>
                <a:pathLst>
                  <a:path w="372" h="127">
                    <a:moveTo>
                      <a:pt x="372" y="6"/>
                    </a:moveTo>
                    <a:lnTo>
                      <a:pt x="2" y="127"/>
                    </a:lnTo>
                    <a:lnTo>
                      <a:pt x="2" y="123"/>
                    </a:lnTo>
                    <a:lnTo>
                      <a:pt x="0" y="121"/>
                    </a:lnTo>
                    <a:lnTo>
                      <a:pt x="372" y="0"/>
                    </a:lnTo>
                    <a:lnTo>
                      <a:pt x="372" y="6"/>
                    </a:lnTo>
                    <a:close/>
                  </a:path>
                </a:pathLst>
              </a:custGeom>
              <a:solidFill>
                <a:srgbClr val="E77835"/>
              </a:solidFill>
              <a:ln w="9525">
                <a:noFill/>
                <a:round/>
                <a:headEnd/>
                <a:tailEnd/>
              </a:ln>
            </p:spPr>
            <p:txBody>
              <a:bodyPr/>
              <a:lstStyle/>
              <a:p>
                <a:endParaRPr lang="pt-BR"/>
              </a:p>
            </p:txBody>
          </p:sp>
          <p:sp>
            <p:nvSpPr>
              <p:cNvPr id="357342" name="Freeform 990"/>
              <p:cNvSpPr>
                <a:spLocks/>
              </p:cNvSpPr>
              <p:nvPr/>
            </p:nvSpPr>
            <p:spPr bwMode="auto">
              <a:xfrm>
                <a:off x="1794" y="2214"/>
                <a:ext cx="372" cy="125"/>
              </a:xfrm>
              <a:custGeom>
                <a:avLst/>
                <a:gdLst/>
                <a:ahLst/>
                <a:cxnLst>
                  <a:cxn ang="0">
                    <a:pos x="372" y="4"/>
                  </a:cxn>
                  <a:cxn ang="0">
                    <a:pos x="2" y="125"/>
                  </a:cxn>
                  <a:cxn ang="0">
                    <a:pos x="0" y="123"/>
                  </a:cxn>
                  <a:cxn ang="0">
                    <a:pos x="0" y="121"/>
                  </a:cxn>
                  <a:cxn ang="0">
                    <a:pos x="372" y="0"/>
                  </a:cxn>
                  <a:cxn ang="0">
                    <a:pos x="372" y="4"/>
                  </a:cxn>
                </a:cxnLst>
                <a:rect l="0" t="0" r="r" b="b"/>
                <a:pathLst>
                  <a:path w="372" h="125">
                    <a:moveTo>
                      <a:pt x="372" y="4"/>
                    </a:moveTo>
                    <a:lnTo>
                      <a:pt x="2" y="125"/>
                    </a:lnTo>
                    <a:lnTo>
                      <a:pt x="0" y="123"/>
                    </a:lnTo>
                    <a:lnTo>
                      <a:pt x="0" y="121"/>
                    </a:lnTo>
                    <a:lnTo>
                      <a:pt x="372" y="0"/>
                    </a:lnTo>
                    <a:lnTo>
                      <a:pt x="372" y="4"/>
                    </a:lnTo>
                    <a:close/>
                  </a:path>
                </a:pathLst>
              </a:custGeom>
              <a:solidFill>
                <a:srgbClr val="E77735"/>
              </a:solidFill>
              <a:ln w="9525">
                <a:noFill/>
                <a:round/>
                <a:headEnd/>
                <a:tailEnd/>
              </a:ln>
            </p:spPr>
            <p:txBody>
              <a:bodyPr/>
              <a:lstStyle/>
              <a:p>
                <a:endParaRPr lang="pt-BR"/>
              </a:p>
            </p:txBody>
          </p:sp>
          <p:sp>
            <p:nvSpPr>
              <p:cNvPr id="357343" name="Freeform 991"/>
              <p:cNvSpPr>
                <a:spLocks/>
              </p:cNvSpPr>
              <p:nvPr/>
            </p:nvSpPr>
            <p:spPr bwMode="auto">
              <a:xfrm>
                <a:off x="1794" y="2210"/>
                <a:ext cx="372" cy="127"/>
              </a:xfrm>
              <a:custGeom>
                <a:avLst/>
                <a:gdLst/>
                <a:ahLst/>
                <a:cxnLst>
                  <a:cxn ang="0">
                    <a:pos x="372" y="6"/>
                  </a:cxn>
                  <a:cxn ang="0">
                    <a:pos x="0" y="127"/>
                  </a:cxn>
                  <a:cxn ang="0">
                    <a:pos x="0" y="125"/>
                  </a:cxn>
                  <a:cxn ang="0">
                    <a:pos x="0" y="123"/>
                  </a:cxn>
                  <a:cxn ang="0">
                    <a:pos x="372" y="0"/>
                  </a:cxn>
                  <a:cxn ang="0">
                    <a:pos x="372" y="6"/>
                  </a:cxn>
                </a:cxnLst>
                <a:rect l="0" t="0" r="r" b="b"/>
                <a:pathLst>
                  <a:path w="372" h="127">
                    <a:moveTo>
                      <a:pt x="372" y="6"/>
                    </a:moveTo>
                    <a:lnTo>
                      <a:pt x="0" y="127"/>
                    </a:lnTo>
                    <a:lnTo>
                      <a:pt x="0" y="125"/>
                    </a:lnTo>
                    <a:lnTo>
                      <a:pt x="0" y="123"/>
                    </a:lnTo>
                    <a:lnTo>
                      <a:pt x="372" y="0"/>
                    </a:lnTo>
                    <a:lnTo>
                      <a:pt x="372" y="6"/>
                    </a:lnTo>
                    <a:close/>
                  </a:path>
                </a:pathLst>
              </a:custGeom>
              <a:solidFill>
                <a:srgbClr val="E67634"/>
              </a:solidFill>
              <a:ln w="9525">
                <a:noFill/>
                <a:round/>
                <a:headEnd/>
                <a:tailEnd/>
              </a:ln>
            </p:spPr>
            <p:txBody>
              <a:bodyPr/>
              <a:lstStyle/>
              <a:p>
                <a:endParaRPr lang="pt-BR"/>
              </a:p>
            </p:txBody>
          </p:sp>
          <p:sp>
            <p:nvSpPr>
              <p:cNvPr id="357344" name="Freeform 992"/>
              <p:cNvSpPr>
                <a:spLocks/>
              </p:cNvSpPr>
              <p:nvPr/>
            </p:nvSpPr>
            <p:spPr bwMode="auto">
              <a:xfrm>
                <a:off x="1792" y="2208"/>
                <a:ext cx="374" cy="127"/>
              </a:xfrm>
              <a:custGeom>
                <a:avLst/>
                <a:gdLst/>
                <a:ahLst/>
                <a:cxnLst>
                  <a:cxn ang="0">
                    <a:pos x="374" y="6"/>
                  </a:cxn>
                  <a:cxn ang="0">
                    <a:pos x="2" y="127"/>
                  </a:cxn>
                  <a:cxn ang="0">
                    <a:pos x="2" y="125"/>
                  </a:cxn>
                  <a:cxn ang="0">
                    <a:pos x="0" y="121"/>
                  </a:cxn>
                  <a:cxn ang="0">
                    <a:pos x="374" y="0"/>
                  </a:cxn>
                  <a:cxn ang="0">
                    <a:pos x="374" y="6"/>
                  </a:cxn>
                </a:cxnLst>
                <a:rect l="0" t="0" r="r" b="b"/>
                <a:pathLst>
                  <a:path w="374" h="127">
                    <a:moveTo>
                      <a:pt x="374" y="6"/>
                    </a:moveTo>
                    <a:lnTo>
                      <a:pt x="2" y="127"/>
                    </a:lnTo>
                    <a:lnTo>
                      <a:pt x="2" y="125"/>
                    </a:lnTo>
                    <a:lnTo>
                      <a:pt x="0" y="121"/>
                    </a:lnTo>
                    <a:lnTo>
                      <a:pt x="374" y="0"/>
                    </a:lnTo>
                    <a:lnTo>
                      <a:pt x="374" y="6"/>
                    </a:lnTo>
                    <a:close/>
                  </a:path>
                </a:pathLst>
              </a:custGeom>
              <a:solidFill>
                <a:srgbClr val="E67534"/>
              </a:solidFill>
              <a:ln w="9525">
                <a:noFill/>
                <a:round/>
                <a:headEnd/>
                <a:tailEnd/>
              </a:ln>
            </p:spPr>
            <p:txBody>
              <a:bodyPr/>
              <a:lstStyle/>
              <a:p>
                <a:endParaRPr lang="pt-BR"/>
              </a:p>
            </p:txBody>
          </p:sp>
          <p:sp>
            <p:nvSpPr>
              <p:cNvPr id="357345" name="Freeform 993"/>
              <p:cNvSpPr>
                <a:spLocks/>
              </p:cNvSpPr>
              <p:nvPr/>
            </p:nvSpPr>
            <p:spPr bwMode="auto">
              <a:xfrm>
                <a:off x="1792" y="2207"/>
                <a:ext cx="374" cy="126"/>
              </a:xfrm>
              <a:custGeom>
                <a:avLst/>
                <a:gdLst/>
                <a:ahLst/>
                <a:cxnLst>
                  <a:cxn ang="0">
                    <a:pos x="374" y="3"/>
                  </a:cxn>
                  <a:cxn ang="0">
                    <a:pos x="2" y="126"/>
                  </a:cxn>
                  <a:cxn ang="0">
                    <a:pos x="0" y="122"/>
                  </a:cxn>
                  <a:cxn ang="0">
                    <a:pos x="0" y="120"/>
                  </a:cxn>
                  <a:cxn ang="0">
                    <a:pos x="374" y="0"/>
                  </a:cxn>
                  <a:cxn ang="0">
                    <a:pos x="374" y="3"/>
                  </a:cxn>
                </a:cxnLst>
                <a:rect l="0" t="0" r="r" b="b"/>
                <a:pathLst>
                  <a:path w="374" h="126">
                    <a:moveTo>
                      <a:pt x="374" y="3"/>
                    </a:moveTo>
                    <a:lnTo>
                      <a:pt x="2" y="126"/>
                    </a:lnTo>
                    <a:lnTo>
                      <a:pt x="0" y="122"/>
                    </a:lnTo>
                    <a:lnTo>
                      <a:pt x="0" y="120"/>
                    </a:lnTo>
                    <a:lnTo>
                      <a:pt x="374" y="0"/>
                    </a:lnTo>
                    <a:lnTo>
                      <a:pt x="374" y="3"/>
                    </a:lnTo>
                    <a:close/>
                  </a:path>
                </a:pathLst>
              </a:custGeom>
              <a:solidFill>
                <a:srgbClr val="E67433"/>
              </a:solidFill>
              <a:ln w="9525">
                <a:noFill/>
                <a:round/>
                <a:headEnd/>
                <a:tailEnd/>
              </a:ln>
            </p:spPr>
            <p:txBody>
              <a:bodyPr/>
              <a:lstStyle/>
              <a:p>
                <a:endParaRPr lang="pt-BR"/>
              </a:p>
            </p:txBody>
          </p:sp>
        </p:grpSp>
        <p:grpSp>
          <p:nvGrpSpPr>
            <p:cNvPr id="357346" name="Group 994"/>
            <p:cNvGrpSpPr>
              <a:grpSpLocks/>
            </p:cNvGrpSpPr>
            <p:nvPr/>
          </p:nvGrpSpPr>
          <p:grpSpPr bwMode="auto">
            <a:xfrm>
              <a:off x="1743" y="2221"/>
              <a:ext cx="389" cy="710"/>
              <a:chOff x="1774" y="1800"/>
              <a:chExt cx="400" cy="710"/>
            </a:xfrm>
          </p:grpSpPr>
          <p:sp>
            <p:nvSpPr>
              <p:cNvPr id="357347" name="Freeform 995"/>
              <p:cNvSpPr>
                <a:spLocks/>
              </p:cNvSpPr>
              <p:nvPr/>
            </p:nvSpPr>
            <p:spPr bwMode="auto">
              <a:xfrm>
                <a:off x="1792" y="2203"/>
                <a:ext cx="374" cy="126"/>
              </a:xfrm>
              <a:custGeom>
                <a:avLst/>
                <a:gdLst/>
                <a:ahLst/>
                <a:cxnLst>
                  <a:cxn ang="0">
                    <a:pos x="374" y="5"/>
                  </a:cxn>
                  <a:cxn ang="0">
                    <a:pos x="0" y="126"/>
                  </a:cxn>
                  <a:cxn ang="0">
                    <a:pos x="0" y="124"/>
                  </a:cxn>
                  <a:cxn ang="0">
                    <a:pos x="0" y="122"/>
                  </a:cxn>
                  <a:cxn ang="0">
                    <a:pos x="374" y="0"/>
                  </a:cxn>
                  <a:cxn ang="0">
                    <a:pos x="374" y="5"/>
                  </a:cxn>
                </a:cxnLst>
                <a:rect l="0" t="0" r="r" b="b"/>
                <a:pathLst>
                  <a:path w="374" h="126">
                    <a:moveTo>
                      <a:pt x="374" y="5"/>
                    </a:moveTo>
                    <a:lnTo>
                      <a:pt x="0" y="126"/>
                    </a:lnTo>
                    <a:lnTo>
                      <a:pt x="0" y="124"/>
                    </a:lnTo>
                    <a:lnTo>
                      <a:pt x="0" y="122"/>
                    </a:lnTo>
                    <a:lnTo>
                      <a:pt x="374" y="0"/>
                    </a:lnTo>
                    <a:lnTo>
                      <a:pt x="374" y="5"/>
                    </a:lnTo>
                    <a:close/>
                  </a:path>
                </a:pathLst>
              </a:custGeom>
              <a:solidFill>
                <a:srgbClr val="E67333"/>
              </a:solidFill>
              <a:ln w="9525">
                <a:noFill/>
                <a:round/>
                <a:headEnd/>
                <a:tailEnd/>
              </a:ln>
            </p:spPr>
            <p:txBody>
              <a:bodyPr/>
              <a:lstStyle/>
              <a:p>
                <a:endParaRPr lang="pt-BR"/>
              </a:p>
            </p:txBody>
          </p:sp>
          <p:sp>
            <p:nvSpPr>
              <p:cNvPr id="357348" name="Freeform 996"/>
              <p:cNvSpPr>
                <a:spLocks/>
              </p:cNvSpPr>
              <p:nvPr/>
            </p:nvSpPr>
            <p:spPr bwMode="auto">
              <a:xfrm>
                <a:off x="1792" y="2201"/>
                <a:ext cx="374" cy="126"/>
              </a:xfrm>
              <a:custGeom>
                <a:avLst/>
                <a:gdLst/>
                <a:ahLst/>
                <a:cxnLst>
                  <a:cxn ang="0">
                    <a:pos x="374" y="6"/>
                  </a:cxn>
                  <a:cxn ang="0">
                    <a:pos x="0" y="126"/>
                  </a:cxn>
                  <a:cxn ang="0">
                    <a:pos x="0" y="124"/>
                  </a:cxn>
                  <a:cxn ang="0">
                    <a:pos x="0" y="123"/>
                  </a:cxn>
                  <a:cxn ang="0">
                    <a:pos x="374" y="0"/>
                  </a:cxn>
                  <a:cxn ang="0">
                    <a:pos x="374" y="6"/>
                  </a:cxn>
                </a:cxnLst>
                <a:rect l="0" t="0" r="r" b="b"/>
                <a:pathLst>
                  <a:path w="374" h="126">
                    <a:moveTo>
                      <a:pt x="374" y="6"/>
                    </a:moveTo>
                    <a:lnTo>
                      <a:pt x="0" y="126"/>
                    </a:lnTo>
                    <a:lnTo>
                      <a:pt x="0" y="124"/>
                    </a:lnTo>
                    <a:lnTo>
                      <a:pt x="0" y="123"/>
                    </a:lnTo>
                    <a:lnTo>
                      <a:pt x="374" y="0"/>
                    </a:lnTo>
                    <a:lnTo>
                      <a:pt x="374" y="6"/>
                    </a:lnTo>
                    <a:close/>
                  </a:path>
                </a:pathLst>
              </a:custGeom>
              <a:solidFill>
                <a:srgbClr val="E67333"/>
              </a:solidFill>
              <a:ln w="9525">
                <a:noFill/>
                <a:round/>
                <a:headEnd/>
                <a:tailEnd/>
              </a:ln>
            </p:spPr>
            <p:txBody>
              <a:bodyPr/>
              <a:lstStyle/>
              <a:p>
                <a:endParaRPr lang="pt-BR"/>
              </a:p>
            </p:txBody>
          </p:sp>
          <p:sp>
            <p:nvSpPr>
              <p:cNvPr id="357349" name="Freeform 997"/>
              <p:cNvSpPr>
                <a:spLocks/>
              </p:cNvSpPr>
              <p:nvPr/>
            </p:nvSpPr>
            <p:spPr bwMode="auto">
              <a:xfrm>
                <a:off x="1790" y="2199"/>
                <a:ext cx="376" cy="126"/>
              </a:xfrm>
              <a:custGeom>
                <a:avLst/>
                <a:gdLst/>
                <a:ahLst/>
                <a:cxnLst>
                  <a:cxn ang="0">
                    <a:pos x="376" y="4"/>
                  </a:cxn>
                  <a:cxn ang="0">
                    <a:pos x="2" y="126"/>
                  </a:cxn>
                  <a:cxn ang="0">
                    <a:pos x="2" y="125"/>
                  </a:cxn>
                  <a:cxn ang="0">
                    <a:pos x="0" y="123"/>
                  </a:cxn>
                  <a:cxn ang="0">
                    <a:pos x="376" y="0"/>
                  </a:cxn>
                  <a:cxn ang="0">
                    <a:pos x="376" y="4"/>
                  </a:cxn>
                </a:cxnLst>
                <a:rect l="0" t="0" r="r" b="b"/>
                <a:pathLst>
                  <a:path w="376" h="126">
                    <a:moveTo>
                      <a:pt x="376" y="4"/>
                    </a:moveTo>
                    <a:lnTo>
                      <a:pt x="2" y="126"/>
                    </a:lnTo>
                    <a:lnTo>
                      <a:pt x="2" y="125"/>
                    </a:lnTo>
                    <a:lnTo>
                      <a:pt x="0" y="123"/>
                    </a:lnTo>
                    <a:lnTo>
                      <a:pt x="376" y="0"/>
                    </a:lnTo>
                    <a:lnTo>
                      <a:pt x="376" y="4"/>
                    </a:lnTo>
                    <a:close/>
                  </a:path>
                </a:pathLst>
              </a:custGeom>
              <a:solidFill>
                <a:srgbClr val="E67233"/>
              </a:solidFill>
              <a:ln w="9525">
                <a:noFill/>
                <a:round/>
                <a:headEnd/>
                <a:tailEnd/>
              </a:ln>
            </p:spPr>
            <p:txBody>
              <a:bodyPr/>
              <a:lstStyle/>
              <a:p>
                <a:endParaRPr lang="pt-BR"/>
              </a:p>
            </p:txBody>
          </p:sp>
          <p:sp>
            <p:nvSpPr>
              <p:cNvPr id="357350" name="Freeform 998"/>
              <p:cNvSpPr>
                <a:spLocks/>
              </p:cNvSpPr>
              <p:nvPr/>
            </p:nvSpPr>
            <p:spPr bwMode="auto">
              <a:xfrm>
                <a:off x="1790" y="2195"/>
                <a:ext cx="376" cy="129"/>
              </a:xfrm>
              <a:custGeom>
                <a:avLst/>
                <a:gdLst/>
                <a:ahLst/>
                <a:cxnLst>
                  <a:cxn ang="0">
                    <a:pos x="376" y="6"/>
                  </a:cxn>
                  <a:cxn ang="0">
                    <a:pos x="2" y="129"/>
                  </a:cxn>
                  <a:cxn ang="0">
                    <a:pos x="0" y="127"/>
                  </a:cxn>
                  <a:cxn ang="0">
                    <a:pos x="0" y="123"/>
                  </a:cxn>
                  <a:cxn ang="0">
                    <a:pos x="376" y="0"/>
                  </a:cxn>
                  <a:cxn ang="0">
                    <a:pos x="376" y="6"/>
                  </a:cxn>
                </a:cxnLst>
                <a:rect l="0" t="0" r="r" b="b"/>
                <a:pathLst>
                  <a:path w="376" h="129">
                    <a:moveTo>
                      <a:pt x="376" y="6"/>
                    </a:moveTo>
                    <a:lnTo>
                      <a:pt x="2" y="129"/>
                    </a:lnTo>
                    <a:lnTo>
                      <a:pt x="0" y="127"/>
                    </a:lnTo>
                    <a:lnTo>
                      <a:pt x="0" y="123"/>
                    </a:lnTo>
                    <a:lnTo>
                      <a:pt x="376" y="0"/>
                    </a:lnTo>
                    <a:lnTo>
                      <a:pt x="376" y="6"/>
                    </a:lnTo>
                    <a:close/>
                  </a:path>
                </a:pathLst>
              </a:custGeom>
              <a:solidFill>
                <a:srgbClr val="E67133"/>
              </a:solidFill>
              <a:ln w="9525">
                <a:noFill/>
                <a:round/>
                <a:headEnd/>
                <a:tailEnd/>
              </a:ln>
            </p:spPr>
            <p:txBody>
              <a:bodyPr/>
              <a:lstStyle/>
              <a:p>
                <a:endParaRPr lang="pt-BR"/>
              </a:p>
            </p:txBody>
          </p:sp>
          <p:sp>
            <p:nvSpPr>
              <p:cNvPr id="357351" name="Freeform 999"/>
              <p:cNvSpPr>
                <a:spLocks/>
              </p:cNvSpPr>
              <p:nvPr/>
            </p:nvSpPr>
            <p:spPr bwMode="auto">
              <a:xfrm>
                <a:off x="1790" y="2193"/>
                <a:ext cx="376" cy="129"/>
              </a:xfrm>
              <a:custGeom>
                <a:avLst/>
                <a:gdLst/>
                <a:ahLst/>
                <a:cxnLst>
                  <a:cxn ang="0">
                    <a:pos x="376" y="6"/>
                  </a:cxn>
                  <a:cxn ang="0">
                    <a:pos x="0" y="129"/>
                  </a:cxn>
                  <a:cxn ang="0">
                    <a:pos x="0" y="125"/>
                  </a:cxn>
                  <a:cxn ang="0">
                    <a:pos x="0" y="123"/>
                  </a:cxn>
                  <a:cxn ang="0">
                    <a:pos x="376" y="0"/>
                  </a:cxn>
                  <a:cxn ang="0">
                    <a:pos x="376" y="6"/>
                  </a:cxn>
                </a:cxnLst>
                <a:rect l="0" t="0" r="r" b="b"/>
                <a:pathLst>
                  <a:path w="376" h="129">
                    <a:moveTo>
                      <a:pt x="376" y="6"/>
                    </a:moveTo>
                    <a:lnTo>
                      <a:pt x="0" y="129"/>
                    </a:lnTo>
                    <a:lnTo>
                      <a:pt x="0" y="125"/>
                    </a:lnTo>
                    <a:lnTo>
                      <a:pt x="0" y="123"/>
                    </a:lnTo>
                    <a:lnTo>
                      <a:pt x="376" y="0"/>
                    </a:lnTo>
                    <a:lnTo>
                      <a:pt x="376" y="6"/>
                    </a:lnTo>
                    <a:close/>
                  </a:path>
                </a:pathLst>
              </a:custGeom>
              <a:solidFill>
                <a:srgbClr val="E57033"/>
              </a:solidFill>
              <a:ln w="9525">
                <a:noFill/>
                <a:round/>
                <a:headEnd/>
                <a:tailEnd/>
              </a:ln>
            </p:spPr>
            <p:txBody>
              <a:bodyPr/>
              <a:lstStyle/>
              <a:p>
                <a:endParaRPr lang="pt-BR"/>
              </a:p>
            </p:txBody>
          </p:sp>
          <p:sp>
            <p:nvSpPr>
              <p:cNvPr id="357352" name="Freeform 1000"/>
              <p:cNvSpPr>
                <a:spLocks/>
              </p:cNvSpPr>
              <p:nvPr/>
            </p:nvSpPr>
            <p:spPr bwMode="auto">
              <a:xfrm>
                <a:off x="1788" y="2191"/>
                <a:ext cx="378" cy="127"/>
              </a:xfrm>
              <a:custGeom>
                <a:avLst/>
                <a:gdLst/>
                <a:ahLst/>
                <a:cxnLst>
                  <a:cxn ang="0">
                    <a:pos x="378" y="4"/>
                  </a:cxn>
                  <a:cxn ang="0">
                    <a:pos x="2" y="127"/>
                  </a:cxn>
                  <a:cxn ang="0">
                    <a:pos x="2" y="125"/>
                  </a:cxn>
                  <a:cxn ang="0">
                    <a:pos x="0" y="123"/>
                  </a:cxn>
                  <a:cxn ang="0">
                    <a:pos x="378" y="0"/>
                  </a:cxn>
                  <a:cxn ang="0">
                    <a:pos x="378" y="4"/>
                  </a:cxn>
                </a:cxnLst>
                <a:rect l="0" t="0" r="r" b="b"/>
                <a:pathLst>
                  <a:path w="378" h="127">
                    <a:moveTo>
                      <a:pt x="378" y="4"/>
                    </a:moveTo>
                    <a:lnTo>
                      <a:pt x="2" y="127"/>
                    </a:lnTo>
                    <a:lnTo>
                      <a:pt x="2" y="125"/>
                    </a:lnTo>
                    <a:lnTo>
                      <a:pt x="0" y="123"/>
                    </a:lnTo>
                    <a:lnTo>
                      <a:pt x="378" y="0"/>
                    </a:lnTo>
                    <a:lnTo>
                      <a:pt x="378" y="4"/>
                    </a:lnTo>
                    <a:close/>
                  </a:path>
                </a:pathLst>
              </a:custGeom>
              <a:solidFill>
                <a:srgbClr val="E56F32"/>
              </a:solidFill>
              <a:ln w="9525">
                <a:noFill/>
                <a:round/>
                <a:headEnd/>
                <a:tailEnd/>
              </a:ln>
            </p:spPr>
            <p:txBody>
              <a:bodyPr/>
              <a:lstStyle/>
              <a:p>
                <a:endParaRPr lang="pt-BR"/>
              </a:p>
            </p:txBody>
          </p:sp>
          <p:sp>
            <p:nvSpPr>
              <p:cNvPr id="357353" name="Freeform 1001"/>
              <p:cNvSpPr>
                <a:spLocks/>
              </p:cNvSpPr>
              <p:nvPr/>
            </p:nvSpPr>
            <p:spPr bwMode="auto">
              <a:xfrm>
                <a:off x="1788" y="2187"/>
                <a:ext cx="378" cy="129"/>
              </a:xfrm>
              <a:custGeom>
                <a:avLst/>
                <a:gdLst/>
                <a:ahLst/>
                <a:cxnLst>
                  <a:cxn ang="0">
                    <a:pos x="378" y="6"/>
                  </a:cxn>
                  <a:cxn ang="0">
                    <a:pos x="2" y="129"/>
                  </a:cxn>
                  <a:cxn ang="0">
                    <a:pos x="0" y="127"/>
                  </a:cxn>
                  <a:cxn ang="0">
                    <a:pos x="0" y="125"/>
                  </a:cxn>
                  <a:cxn ang="0">
                    <a:pos x="378" y="0"/>
                  </a:cxn>
                  <a:cxn ang="0">
                    <a:pos x="378" y="6"/>
                  </a:cxn>
                </a:cxnLst>
                <a:rect l="0" t="0" r="r" b="b"/>
                <a:pathLst>
                  <a:path w="378" h="129">
                    <a:moveTo>
                      <a:pt x="378" y="6"/>
                    </a:moveTo>
                    <a:lnTo>
                      <a:pt x="2" y="129"/>
                    </a:lnTo>
                    <a:lnTo>
                      <a:pt x="0" y="127"/>
                    </a:lnTo>
                    <a:lnTo>
                      <a:pt x="0" y="125"/>
                    </a:lnTo>
                    <a:lnTo>
                      <a:pt x="378" y="0"/>
                    </a:lnTo>
                    <a:lnTo>
                      <a:pt x="378" y="6"/>
                    </a:lnTo>
                    <a:close/>
                  </a:path>
                </a:pathLst>
              </a:custGeom>
              <a:solidFill>
                <a:srgbClr val="E56E32"/>
              </a:solidFill>
              <a:ln w="9525">
                <a:noFill/>
                <a:round/>
                <a:headEnd/>
                <a:tailEnd/>
              </a:ln>
            </p:spPr>
            <p:txBody>
              <a:bodyPr/>
              <a:lstStyle/>
              <a:p>
                <a:endParaRPr lang="pt-BR"/>
              </a:p>
            </p:txBody>
          </p:sp>
          <p:sp>
            <p:nvSpPr>
              <p:cNvPr id="357354" name="Freeform 1002"/>
              <p:cNvSpPr>
                <a:spLocks/>
              </p:cNvSpPr>
              <p:nvPr/>
            </p:nvSpPr>
            <p:spPr bwMode="auto">
              <a:xfrm>
                <a:off x="1788" y="2185"/>
                <a:ext cx="378" cy="129"/>
              </a:xfrm>
              <a:custGeom>
                <a:avLst/>
                <a:gdLst/>
                <a:ahLst/>
                <a:cxnLst>
                  <a:cxn ang="0">
                    <a:pos x="378" y="6"/>
                  </a:cxn>
                  <a:cxn ang="0">
                    <a:pos x="0" y="129"/>
                  </a:cxn>
                  <a:cxn ang="0">
                    <a:pos x="0" y="127"/>
                  </a:cxn>
                  <a:cxn ang="0">
                    <a:pos x="0" y="123"/>
                  </a:cxn>
                  <a:cxn ang="0">
                    <a:pos x="378" y="0"/>
                  </a:cxn>
                  <a:cxn ang="0">
                    <a:pos x="378" y="6"/>
                  </a:cxn>
                </a:cxnLst>
                <a:rect l="0" t="0" r="r" b="b"/>
                <a:pathLst>
                  <a:path w="378" h="129">
                    <a:moveTo>
                      <a:pt x="378" y="6"/>
                    </a:moveTo>
                    <a:lnTo>
                      <a:pt x="0" y="129"/>
                    </a:lnTo>
                    <a:lnTo>
                      <a:pt x="0" y="127"/>
                    </a:lnTo>
                    <a:lnTo>
                      <a:pt x="0" y="123"/>
                    </a:lnTo>
                    <a:lnTo>
                      <a:pt x="378" y="0"/>
                    </a:lnTo>
                    <a:lnTo>
                      <a:pt x="378" y="6"/>
                    </a:lnTo>
                    <a:close/>
                  </a:path>
                </a:pathLst>
              </a:custGeom>
              <a:solidFill>
                <a:srgbClr val="E56E32"/>
              </a:solidFill>
              <a:ln w="9525">
                <a:noFill/>
                <a:round/>
                <a:headEnd/>
                <a:tailEnd/>
              </a:ln>
            </p:spPr>
            <p:txBody>
              <a:bodyPr/>
              <a:lstStyle/>
              <a:p>
                <a:endParaRPr lang="pt-BR"/>
              </a:p>
            </p:txBody>
          </p:sp>
          <p:sp>
            <p:nvSpPr>
              <p:cNvPr id="357355" name="Freeform 1003"/>
              <p:cNvSpPr>
                <a:spLocks/>
              </p:cNvSpPr>
              <p:nvPr/>
            </p:nvSpPr>
            <p:spPr bwMode="auto">
              <a:xfrm>
                <a:off x="1788" y="2183"/>
                <a:ext cx="378" cy="129"/>
              </a:xfrm>
              <a:custGeom>
                <a:avLst/>
                <a:gdLst/>
                <a:ahLst/>
                <a:cxnLst>
                  <a:cxn ang="0">
                    <a:pos x="378" y="4"/>
                  </a:cxn>
                  <a:cxn ang="0">
                    <a:pos x="0" y="129"/>
                  </a:cxn>
                  <a:cxn ang="0">
                    <a:pos x="0" y="125"/>
                  </a:cxn>
                  <a:cxn ang="0">
                    <a:pos x="0" y="123"/>
                  </a:cxn>
                  <a:cxn ang="0">
                    <a:pos x="378" y="0"/>
                  </a:cxn>
                  <a:cxn ang="0">
                    <a:pos x="378" y="4"/>
                  </a:cxn>
                </a:cxnLst>
                <a:rect l="0" t="0" r="r" b="b"/>
                <a:pathLst>
                  <a:path w="378" h="129">
                    <a:moveTo>
                      <a:pt x="378" y="4"/>
                    </a:moveTo>
                    <a:lnTo>
                      <a:pt x="0" y="129"/>
                    </a:lnTo>
                    <a:lnTo>
                      <a:pt x="0" y="125"/>
                    </a:lnTo>
                    <a:lnTo>
                      <a:pt x="0" y="123"/>
                    </a:lnTo>
                    <a:lnTo>
                      <a:pt x="378" y="0"/>
                    </a:lnTo>
                    <a:lnTo>
                      <a:pt x="378" y="4"/>
                    </a:lnTo>
                    <a:close/>
                  </a:path>
                </a:pathLst>
              </a:custGeom>
              <a:solidFill>
                <a:srgbClr val="E56D32"/>
              </a:solidFill>
              <a:ln w="9525">
                <a:noFill/>
                <a:round/>
                <a:headEnd/>
                <a:tailEnd/>
              </a:ln>
            </p:spPr>
            <p:txBody>
              <a:bodyPr/>
              <a:lstStyle/>
              <a:p>
                <a:endParaRPr lang="pt-BR"/>
              </a:p>
            </p:txBody>
          </p:sp>
          <p:sp>
            <p:nvSpPr>
              <p:cNvPr id="357356" name="Freeform 1004"/>
              <p:cNvSpPr>
                <a:spLocks/>
              </p:cNvSpPr>
              <p:nvPr/>
            </p:nvSpPr>
            <p:spPr bwMode="auto">
              <a:xfrm>
                <a:off x="1786" y="2180"/>
                <a:ext cx="380" cy="128"/>
              </a:xfrm>
              <a:custGeom>
                <a:avLst/>
                <a:gdLst/>
                <a:ahLst/>
                <a:cxnLst>
                  <a:cxn ang="0">
                    <a:pos x="380" y="5"/>
                  </a:cxn>
                  <a:cxn ang="0">
                    <a:pos x="2" y="128"/>
                  </a:cxn>
                  <a:cxn ang="0">
                    <a:pos x="2" y="126"/>
                  </a:cxn>
                  <a:cxn ang="0">
                    <a:pos x="0" y="124"/>
                  </a:cxn>
                  <a:cxn ang="0">
                    <a:pos x="380" y="0"/>
                  </a:cxn>
                  <a:cxn ang="0">
                    <a:pos x="380" y="5"/>
                  </a:cxn>
                </a:cxnLst>
                <a:rect l="0" t="0" r="r" b="b"/>
                <a:pathLst>
                  <a:path w="380" h="128">
                    <a:moveTo>
                      <a:pt x="380" y="5"/>
                    </a:moveTo>
                    <a:lnTo>
                      <a:pt x="2" y="128"/>
                    </a:lnTo>
                    <a:lnTo>
                      <a:pt x="2" y="126"/>
                    </a:lnTo>
                    <a:lnTo>
                      <a:pt x="0" y="124"/>
                    </a:lnTo>
                    <a:lnTo>
                      <a:pt x="380" y="0"/>
                    </a:lnTo>
                    <a:lnTo>
                      <a:pt x="380" y="5"/>
                    </a:lnTo>
                    <a:close/>
                  </a:path>
                </a:pathLst>
              </a:custGeom>
              <a:solidFill>
                <a:srgbClr val="E56C32"/>
              </a:solidFill>
              <a:ln w="9525">
                <a:noFill/>
                <a:round/>
                <a:headEnd/>
                <a:tailEnd/>
              </a:ln>
            </p:spPr>
            <p:txBody>
              <a:bodyPr/>
              <a:lstStyle/>
              <a:p>
                <a:endParaRPr lang="pt-BR"/>
              </a:p>
            </p:txBody>
          </p:sp>
          <p:sp>
            <p:nvSpPr>
              <p:cNvPr id="357357" name="Freeform 1005"/>
              <p:cNvSpPr>
                <a:spLocks/>
              </p:cNvSpPr>
              <p:nvPr/>
            </p:nvSpPr>
            <p:spPr bwMode="auto">
              <a:xfrm>
                <a:off x="1786" y="2178"/>
                <a:ext cx="380" cy="128"/>
              </a:xfrm>
              <a:custGeom>
                <a:avLst/>
                <a:gdLst/>
                <a:ahLst/>
                <a:cxnLst>
                  <a:cxn ang="0">
                    <a:pos x="380" y="5"/>
                  </a:cxn>
                  <a:cxn ang="0">
                    <a:pos x="2" y="128"/>
                  </a:cxn>
                  <a:cxn ang="0">
                    <a:pos x="0" y="126"/>
                  </a:cxn>
                  <a:cxn ang="0">
                    <a:pos x="0" y="124"/>
                  </a:cxn>
                  <a:cxn ang="0">
                    <a:pos x="380" y="0"/>
                  </a:cxn>
                  <a:cxn ang="0">
                    <a:pos x="380" y="5"/>
                  </a:cxn>
                </a:cxnLst>
                <a:rect l="0" t="0" r="r" b="b"/>
                <a:pathLst>
                  <a:path w="380" h="128">
                    <a:moveTo>
                      <a:pt x="380" y="5"/>
                    </a:moveTo>
                    <a:lnTo>
                      <a:pt x="2" y="128"/>
                    </a:lnTo>
                    <a:lnTo>
                      <a:pt x="0" y="126"/>
                    </a:lnTo>
                    <a:lnTo>
                      <a:pt x="0" y="124"/>
                    </a:lnTo>
                    <a:lnTo>
                      <a:pt x="380" y="0"/>
                    </a:lnTo>
                    <a:lnTo>
                      <a:pt x="380" y="5"/>
                    </a:lnTo>
                    <a:close/>
                  </a:path>
                </a:pathLst>
              </a:custGeom>
              <a:solidFill>
                <a:srgbClr val="E56B31"/>
              </a:solidFill>
              <a:ln w="9525">
                <a:noFill/>
                <a:round/>
                <a:headEnd/>
                <a:tailEnd/>
              </a:ln>
            </p:spPr>
            <p:txBody>
              <a:bodyPr/>
              <a:lstStyle/>
              <a:p>
                <a:endParaRPr lang="pt-BR"/>
              </a:p>
            </p:txBody>
          </p:sp>
          <p:sp>
            <p:nvSpPr>
              <p:cNvPr id="357358" name="Freeform 1006"/>
              <p:cNvSpPr>
                <a:spLocks/>
              </p:cNvSpPr>
              <p:nvPr/>
            </p:nvSpPr>
            <p:spPr bwMode="auto">
              <a:xfrm>
                <a:off x="1786" y="2176"/>
                <a:ext cx="380" cy="128"/>
              </a:xfrm>
              <a:custGeom>
                <a:avLst/>
                <a:gdLst/>
                <a:ahLst/>
                <a:cxnLst>
                  <a:cxn ang="0">
                    <a:pos x="380" y="4"/>
                  </a:cxn>
                  <a:cxn ang="0">
                    <a:pos x="0" y="128"/>
                  </a:cxn>
                  <a:cxn ang="0">
                    <a:pos x="0" y="126"/>
                  </a:cxn>
                  <a:cxn ang="0">
                    <a:pos x="0" y="123"/>
                  </a:cxn>
                  <a:cxn ang="0">
                    <a:pos x="380" y="0"/>
                  </a:cxn>
                  <a:cxn ang="0">
                    <a:pos x="380" y="4"/>
                  </a:cxn>
                </a:cxnLst>
                <a:rect l="0" t="0" r="r" b="b"/>
                <a:pathLst>
                  <a:path w="380" h="128">
                    <a:moveTo>
                      <a:pt x="380" y="4"/>
                    </a:moveTo>
                    <a:lnTo>
                      <a:pt x="0" y="128"/>
                    </a:lnTo>
                    <a:lnTo>
                      <a:pt x="0" y="126"/>
                    </a:lnTo>
                    <a:lnTo>
                      <a:pt x="0" y="123"/>
                    </a:lnTo>
                    <a:lnTo>
                      <a:pt x="380" y="0"/>
                    </a:lnTo>
                    <a:lnTo>
                      <a:pt x="380" y="4"/>
                    </a:lnTo>
                    <a:close/>
                  </a:path>
                </a:pathLst>
              </a:custGeom>
              <a:solidFill>
                <a:srgbClr val="E46A31"/>
              </a:solidFill>
              <a:ln w="9525">
                <a:noFill/>
                <a:round/>
                <a:headEnd/>
                <a:tailEnd/>
              </a:ln>
            </p:spPr>
            <p:txBody>
              <a:bodyPr/>
              <a:lstStyle/>
              <a:p>
                <a:endParaRPr lang="pt-BR"/>
              </a:p>
            </p:txBody>
          </p:sp>
          <p:sp>
            <p:nvSpPr>
              <p:cNvPr id="357359" name="Freeform 1007"/>
              <p:cNvSpPr>
                <a:spLocks/>
              </p:cNvSpPr>
              <p:nvPr/>
            </p:nvSpPr>
            <p:spPr bwMode="auto">
              <a:xfrm>
                <a:off x="1786" y="2172"/>
                <a:ext cx="380" cy="130"/>
              </a:xfrm>
              <a:custGeom>
                <a:avLst/>
                <a:gdLst/>
                <a:ahLst/>
                <a:cxnLst>
                  <a:cxn ang="0">
                    <a:pos x="380" y="6"/>
                  </a:cxn>
                  <a:cxn ang="0">
                    <a:pos x="0" y="130"/>
                  </a:cxn>
                  <a:cxn ang="0">
                    <a:pos x="0" y="127"/>
                  </a:cxn>
                  <a:cxn ang="0">
                    <a:pos x="0" y="125"/>
                  </a:cxn>
                  <a:cxn ang="0">
                    <a:pos x="380" y="0"/>
                  </a:cxn>
                  <a:cxn ang="0">
                    <a:pos x="380" y="6"/>
                  </a:cxn>
                </a:cxnLst>
                <a:rect l="0" t="0" r="r" b="b"/>
                <a:pathLst>
                  <a:path w="380" h="130">
                    <a:moveTo>
                      <a:pt x="380" y="6"/>
                    </a:moveTo>
                    <a:lnTo>
                      <a:pt x="0" y="130"/>
                    </a:lnTo>
                    <a:lnTo>
                      <a:pt x="0" y="127"/>
                    </a:lnTo>
                    <a:lnTo>
                      <a:pt x="0" y="125"/>
                    </a:lnTo>
                    <a:lnTo>
                      <a:pt x="380" y="0"/>
                    </a:lnTo>
                    <a:lnTo>
                      <a:pt x="380" y="6"/>
                    </a:lnTo>
                    <a:close/>
                  </a:path>
                </a:pathLst>
              </a:custGeom>
              <a:solidFill>
                <a:srgbClr val="E46931"/>
              </a:solidFill>
              <a:ln w="9525">
                <a:noFill/>
                <a:round/>
                <a:headEnd/>
                <a:tailEnd/>
              </a:ln>
            </p:spPr>
            <p:txBody>
              <a:bodyPr/>
              <a:lstStyle/>
              <a:p>
                <a:endParaRPr lang="pt-BR"/>
              </a:p>
            </p:txBody>
          </p:sp>
          <p:sp>
            <p:nvSpPr>
              <p:cNvPr id="357360" name="Freeform 1008"/>
              <p:cNvSpPr>
                <a:spLocks/>
              </p:cNvSpPr>
              <p:nvPr/>
            </p:nvSpPr>
            <p:spPr bwMode="auto">
              <a:xfrm>
                <a:off x="1786" y="2170"/>
                <a:ext cx="380" cy="129"/>
              </a:xfrm>
              <a:custGeom>
                <a:avLst/>
                <a:gdLst/>
                <a:ahLst/>
                <a:cxnLst>
                  <a:cxn ang="0">
                    <a:pos x="380" y="6"/>
                  </a:cxn>
                  <a:cxn ang="0">
                    <a:pos x="0" y="129"/>
                  </a:cxn>
                  <a:cxn ang="0">
                    <a:pos x="0" y="127"/>
                  </a:cxn>
                  <a:cxn ang="0">
                    <a:pos x="0" y="125"/>
                  </a:cxn>
                  <a:cxn ang="0">
                    <a:pos x="380" y="0"/>
                  </a:cxn>
                  <a:cxn ang="0">
                    <a:pos x="380" y="6"/>
                  </a:cxn>
                </a:cxnLst>
                <a:rect l="0" t="0" r="r" b="b"/>
                <a:pathLst>
                  <a:path w="380" h="129">
                    <a:moveTo>
                      <a:pt x="380" y="6"/>
                    </a:moveTo>
                    <a:lnTo>
                      <a:pt x="0" y="129"/>
                    </a:lnTo>
                    <a:lnTo>
                      <a:pt x="0" y="127"/>
                    </a:lnTo>
                    <a:lnTo>
                      <a:pt x="0" y="125"/>
                    </a:lnTo>
                    <a:lnTo>
                      <a:pt x="380" y="0"/>
                    </a:lnTo>
                    <a:lnTo>
                      <a:pt x="380" y="6"/>
                    </a:lnTo>
                    <a:close/>
                  </a:path>
                </a:pathLst>
              </a:custGeom>
              <a:solidFill>
                <a:srgbClr val="E46931"/>
              </a:solidFill>
              <a:ln w="9525">
                <a:noFill/>
                <a:round/>
                <a:headEnd/>
                <a:tailEnd/>
              </a:ln>
            </p:spPr>
            <p:txBody>
              <a:bodyPr/>
              <a:lstStyle/>
              <a:p>
                <a:endParaRPr lang="pt-BR"/>
              </a:p>
            </p:txBody>
          </p:sp>
          <p:sp>
            <p:nvSpPr>
              <p:cNvPr id="357361" name="Freeform 1009"/>
              <p:cNvSpPr>
                <a:spLocks/>
              </p:cNvSpPr>
              <p:nvPr/>
            </p:nvSpPr>
            <p:spPr bwMode="auto">
              <a:xfrm>
                <a:off x="1784" y="2168"/>
                <a:ext cx="382" cy="129"/>
              </a:xfrm>
              <a:custGeom>
                <a:avLst/>
                <a:gdLst/>
                <a:ahLst/>
                <a:cxnLst>
                  <a:cxn ang="0">
                    <a:pos x="382" y="4"/>
                  </a:cxn>
                  <a:cxn ang="0">
                    <a:pos x="2" y="129"/>
                  </a:cxn>
                  <a:cxn ang="0">
                    <a:pos x="2" y="127"/>
                  </a:cxn>
                  <a:cxn ang="0">
                    <a:pos x="0" y="125"/>
                  </a:cxn>
                  <a:cxn ang="0">
                    <a:pos x="382" y="0"/>
                  </a:cxn>
                  <a:cxn ang="0">
                    <a:pos x="382" y="4"/>
                  </a:cxn>
                </a:cxnLst>
                <a:rect l="0" t="0" r="r" b="b"/>
                <a:pathLst>
                  <a:path w="382" h="129">
                    <a:moveTo>
                      <a:pt x="382" y="4"/>
                    </a:moveTo>
                    <a:lnTo>
                      <a:pt x="2" y="129"/>
                    </a:lnTo>
                    <a:lnTo>
                      <a:pt x="2" y="127"/>
                    </a:lnTo>
                    <a:lnTo>
                      <a:pt x="0" y="125"/>
                    </a:lnTo>
                    <a:lnTo>
                      <a:pt x="382" y="0"/>
                    </a:lnTo>
                    <a:lnTo>
                      <a:pt x="382" y="4"/>
                    </a:lnTo>
                    <a:close/>
                  </a:path>
                </a:pathLst>
              </a:custGeom>
              <a:solidFill>
                <a:srgbClr val="E46930"/>
              </a:solidFill>
              <a:ln w="9525">
                <a:noFill/>
                <a:round/>
                <a:headEnd/>
                <a:tailEnd/>
              </a:ln>
            </p:spPr>
            <p:txBody>
              <a:bodyPr/>
              <a:lstStyle/>
              <a:p>
                <a:endParaRPr lang="pt-BR"/>
              </a:p>
            </p:txBody>
          </p:sp>
          <p:sp>
            <p:nvSpPr>
              <p:cNvPr id="357362" name="Freeform 1010"/>
              <p:cNvSpPr>
                <a:spLocks/>
              </p:cNvSpPr>
              <p:nvPr/>
            </p:nvSpPr>
            <p:spPr bwMode="auto">
              <a:xfrm>
                <a:off x="1784" y="2164"/>
                <a:ext cx="382" cy="131"/>
              </a:xfrm>
              <a:custGeom>
                <a:avLst/>
                <a:gdLst/>
                <a:ahLst/>
                <a:cxnLst>
                  <a:cxn ang="0">
                    <a:pos x="382" y="6"/>
                  </a:cxn>
                  <a:cxn ang="0">
                    <a:pos x="2" y="131"/>
                  </a:cxn>
                  <a:cxn ang="0">
                    <a:pos x="2" y="129"/>
                  </a:cxn>
                  <a:cxn ang="0">
                    <a:pos x="0" y="125"/>
                  </a:cxn>
                  <a:cxn ang="0">
                    <a:pos x="382" y="0"/>
                  </a:cxn>
                  <a:cxn ang="0">
                    <a:pos x="382" y="6"/>
                  </a:cxn>
                </a:cxnLst>
                <a:rect l="0" t="0" r="r" b="b"/>
                <a:pathLst>
                  <a:path w="382" h="131">
                    <a:moveTo>
                      <a:pt x="382" y="6"/>
                    </a:moveTo>
                    <a:lnTo>
                      <a:pt x="2" y="131"/>
                    </a:lnTo>
                    <a:lnTo>
                      <a:pt x="2" y="129"/>
                    </a:lnTo>
                    <a:lnTo>
                      <a:pt x="0" y="125"/>
                    </a:lnTo>
                    <a:lnTo>
                      <a:pt x="382" y="0"/>
                    </a:lnTo>
                    <a:lnTo>
                      <a:pt x="382" y="6"/>
                    </a:lnTo>
                    <a:close/>
                  </a:path>
                </a:pathLst>
              </a:custGeom>
              <a:solidFill>
                <a:srgbClr val="E46830"/>
              </a:solidFill>
              <a:ln w="9525">
                <a:noFill/>
                <a:round/>
                <a:headEnd/>
                <a:tailEnd/>
              </a:ln>
            </p:spPr>
            <p:txBody>
              <a:bodyPr/>
              <a:lstStyle/>
              <a:p>
                <a:endParaRPr lang="pt-BR"/>
              </a:p>
            </p:txBody>
          </p:sp>
          <p:sp>
            <p:nvSpPr>
              <p:cNvPr id="357363" name="Freeform 1011"/>
              <p:cNvSpPr>
                <a:spLocks/>
              </p:cNvSpPr>
              <p:nvPr/>
            </p:nvSpPr>
            <p:spPr bwMode="auto">
              <a:xfrm>
                <a:off x="1784" y="2162"/>
                <a:ext cx="382" cy="131"/>
              </a:xfrm>
              <a:custGeom>
                <a:avLst/>
                <a:gdLst/>
                <a:ahLst/>
                <a:cxnLst>
                  <a:cxn ang="0">
                    <a:pos x="382" y="6"/>
                  </a:cxn>
                  <a:cxn ang="0">
                    <a:pos x="0" y="131"/>
                  </a:cxn>
                  <a:cxn ang="0">
                    <a:pos x="0" y="127"/>
                  </a:cxn>
                  <a:cxn ang="0">
                    <a:pos x="0" y="125"/>
                  </a:cxn>
                  <a:cxn ang="0">
                    <a:pos x="382" y="0"/>
                  </a:cxn>
                  <a:cxn ang="0">
                    <a:pos x="382" y="6"/>
                  </a:cxn>
                </a:cxnLst>
                <a:rect l="0" t="0" r="r" b="b"/>
                <a:pathLst>
                  <a:path w="382" h="131">
                    <a:moveTo>
                      <a:pt x="382" y="6"/>
                    </a:moveTo>
                    <a:lnTo>
                      <a:pt x="0" y="131"/>
                    </a:lnTo>
                    <a:lnTo>
                      <a:pt x="0" y="127"/>
                    </a:lnTo>
                    <a:lnTo>
                      <a:pt x="0" y="125"/>
                    </a:lnTo>
                    <a:lnTo>
                      <a:pt x="382" y="0"/>
                    </a:lnTo>
                    <a:lnTo>
                      <a:pt x="382" y="6"/>
                    </a:lnTo>
                    <a:close/>
                  </a:path>
                </a:pathLst>
              </a:custGeom>
              <a:solidFill>
                <a:srgbClr val="E46730"/>
              </a:solidFill>
              <a:ln w="9525">
                <a:noFill/>
                <a:round/>
                <a:headEnd/>
                <a:tailEnd/>
              </a:ln>
            </p:spPr>
            <p:txBody>
              <a:bodyPr/>
              <a:lstStyle/>
              <a:p>
                <a:endParaRPr lang="pt-BR"/>
              </a:p>
            </p:txBody>
          </p:sp>
          <p:sp>
            <p:nvSpPr>
              <p:cNvPr id="357364" name="Freeform 1012"/>
              <p:cNvSpPr>
                <a:spLocks/>
              </p:cNvSpPr>
              <p:nvPr/>
            </p:nvSpPr>
            <p:spPr bwMode="auto">
              <a:xfrm>
                <a:off x="1784" y="2160"/>
                <a:ext cx="382" cy="129"/>
              </a:xfrm>
              <a:custGeom>
                <a:avLst/>
                <a:gdLst/>
                <a:ahLst/>
                <a:cxnLst>
                  <a:cxn ang="0">
                    <a:pos x="382" y="4"/>
                  </a:cxn>
                  <a:cxn ang="0">
                    <a:pos x="0" y="129"/>
                  </a:cxn>
                  <a:cxn ang="0">
                    <a:pos x="0" y="127"/>
                  </a:cxn>
                  <a:cxn ang="0">
                    <a:pos x="0" y="125"/>
                  </a:cxn>
                  <a:cxn ang="0">
                    <a:pos x="382" y="0"/>
                  </a:cxn>
                  <a:cxn ang="0">
                    <a:pos x="382" y="4"/>
                  </a:cxn>
                </a:cxnLst>
                <a:rect l="0" t="0" r="r" b="b"/>
                <a:pathLst>
                  <a:path w="382" h="129">
                    <a:moveTo>
                      <a:pt x="382" y="4"/>
                    </a:moveTo>
                    <a:lnTo>
                      <a:pt x="0" y="129"/>
                    </a:lnTo>
                    <a:lnTo>
                      <a:pt x="0" y="127"/>
                    </a:lnTo>
                    <a:lnTo>
                      <a:pt x="0" y="125"/>
                    </a:lnTo>
                    <a:lnTo>
                      <a:pt x="382" y="0"/>
                    </a:lnTo>
                    <a:lnTo>
                      <a:pt x="382" y="4"/>
                    </a:lnTo>
                    <a:close/>
                  </a:path>
                </a:pathLst>
              </a:custGeom>
              <a:solidFill>
                <a:srgbClr val="E36630"/>
              </a:solidFill>
              <a:ln w="9525">
                <a:noFill/>
                <a:round/>
                <a:headEnd/>
                <a:tailEnd/>
              </a:ln>
            </p:spPr>
            <p:txBody>
              <a:bodyPr/>
              <a:lstStyle/>
              <a:p>
                <a:endParaRPr lang="pt-BR"/>
              </a:p>
            </p:txBody>
          </p:sp>
          <p:sp>
            <p:nvSpPr>
              <p:cNvPr id="357365" name="Freeform 1013"/>
              <p:cNvSpPr>
                <a:spLocks/>
              </p:cNvSpPr>
              <p:nvPr/>
            </p:nvSpPr>
            <p:spPr bwMode="auto">
              <a:xfrm>
                <a:off x="1784" y="2159"/>
                <a:ext cx="382" cy="128"/>
              </a:xfrm>
              <a:custGeom>
                <a:avLst/>
                <a:gdLst/>
                <a:ahLst/>
                <a:cxnLst>
                  <a:cxn ang="0">
                    <a:pos x="382" y="3"/>
                  </a:cxn>
                  <a:cxn ang="0">
                    <a:pos x="0" y="128"/>
                  </a:cxn>
                  <a:cxn ang="0">
                    <a:pos x="0" y="126"/>
                  </a:cxn>
                  <a:cxn ang="0">
                    <a:pos x="0" y="122"/>
                  </a:cxn>
                  <a:cxn ang="0">
                    <a:pos x="382" y="0"/>
                  </a:cxn>
                  <a:cxn ang="0">
                    <a:pos x="382" y="3"/>
                  </a:cxn>
                </a:cxnLst>
                <a:rect l="0" t="0" r="r" b="b"/>
                <a:pathLst>
                  <a:path w="382" h="128">
                    <a:moveTo>
                      <a:pt x="382" y="3"/>
                    </a:moveTo>
                    <a:lnTo>
                      <a:pt x="0" y="128"/>
                    </a:lnTo>
                    <a:lnTo>
                      <a:pt x="0" y="126"/>
                    </a:lnTo>
                    <a:lnTo>
                      <a:pt x="0" y="122"/>
                    </a:lnTo>
                    <a:lnTo>
                      <a:pt x="382" y="0"/>
                    </a:lnTo>
                    <a:lnTo>
                      <a:pt x="382" y="3"/>
                    </a:lnTo>
                    <a:close/>
                  </a:path>
                </a:pathLst>
              </a:custGeom>
              <a:solidFill>
                <a:srgbClr val="E3652F"/>
              </a:solidFill>
              <a:ln w="9525">
                <a:noFill/>
                <a:round/>
                <a:headEnd/>
                <a:tailEnd/>
              </a:ln>
            </p:spPr>
            <p:txBody>
              <a:bodyPr/>
              <a:lstStyle/>
              <a:p>
                <a:endParaRPr lang="pt-BR"/>
              </a:p>
            </p:txBody>
          </p:sp>
          <p:sp>
            <p:nvSpPr>
              <p:cNvPr id="357366" name="Freeform 1014"/>
              <p:cNvSpPr>
                <a:spLocks/>
              </p:cNvSpPr>
              <p:nvPr/>
            </p:nvSpPr>
            <p:spPr bwMode="auto">
              <a:xfrm>
                <a:off x="1784" y="2155"/>
                <a:ext cx="382" cy="130"/>
              </a:xfrm>
              <a:custGeom>
                <a:avLst/>
                <a:gdLst/>
                <a:ahLst/>
                <a:cxnLst>
                  <a:cxn ang="0">
                    <a:pos x="382" y="5"/>
                  </a:cxn>
                  <a:cxn ang="0">
                    <a:pos x="0" y="130"/>
                  </a:cxn>
                  <a:cxn ang="0">
                    <a:pos x="0" y="126"/>
                  </a:cxn>
                  <a:cxn ang="0">
                    <a:pos x="0" y="124"/>
                  </a:cxn>
                  <a:cxn ang="0">
                    <a:pos x="382" y="0"/>
                  </a:cxn>
                  <a:cxn ang="0">
                    <a:pos x="382" y="5"/>
                  </a:cxn>
                </a:cxnLst>
                <a:rect l="0" t="0" r="r" b="b"/>
                <a:pathLst>
                  <a:path w="382" h="130">
                    <a:moveTo>
                      <a:pt x="382" y="5"/>
                    </a:moveTo>
                    <a:lnTo>
                      <a:pt x="0" y="130"/>
                    </a:lnTo>
                    <a:lnTo>
                      <a:pt x="0" y="126"/>
                    </a:lnTo>
                    <a:lnTo>
                      <a:pt x="0" y="124"/>
                    </a:lnTo>
                    <a:lnTo>
                      <a:pt x="382" y="0"/>
                    </a:lnTo>
                    <a:lnTo>
                      <a:pt x="382" y="5"/>
                    </a:lnTo>
                    <a:close/>
                  </a:path>
                </a:pathLst>
              </a:custGeom>
              <a:solidFill>
                <a:srgbClr val="E3652F"/>
              </a:solidFill>
              <a:ln w="9525">
                <a:noFill/>
                <a:round/>
                <a:headEnd/>
                <a:tailEnd/>
              </a:ln>
            </p:spPr>
            <p:txBody>
              <a:bodyPr/>
              <a:lstStyle/>
              <a:p>
                <a:endParaRPr lang="pt-BR"/>
              </a:p>
            </p:txBody>
          </p:sp>
          <p:sp>
            <p:nvSpPr>
              <p:cNvPr id="357367" name="Freeform 1015"/>
              <p:cNvSpPr>
                <a:spLocks/>
              </p:cNvSpPr>
              <p:nvPr/>
            </p:nvSpPr>
            <p:spPr bwMode="auto">
              <a:xfrm>
                <a:off x="1784" y="2153"/>
                <a:ext cx="382" cy="128"/>
              </a:xfrm>
              <a:custGeom>
                <a:avLst/>
                <a:gdLst/>
                <a:ahLst/>
                <a:cxnLst>
                  <a:cxn ang="0">
                    <a:pos x="382" y="6"/>
                  </a:cxn>
                  <a:cxn ang="0">
                    <a:pos x="0" y="128"/>
                  </a:cxn>
                  <a:cxn ang="0">
                    <a:pos x="0" y="126"/>
                  </a:cxn>
                  <a:cxn ang="0">
                    <a:pos x="0" y="125"/>
                  </a:cxn>
                  <a:cxn ang="0">
                    <a:pos x="382" y="0"/>
                  </a:cxn>
                  <a:cxn ang="0">
                    <a:pos x="382" y="6"/>
                  </a:cxn>
                </a:cxnLst>
                <a:rect l="0" t="0" r="r" b="b"/>
                <a:pathLst>
                  <a:path w="382" h="128">
                    <a:moveTo>
                      <a:pt x="382" y="6"/>
                    </a:moveTo>
                    <a:lnTo>
                      <a:pt x="0" y="128"/>
                    </a:lnTo>
                    <a:lnTo>
                      <a:pt x="0" y="126"/>
                    </a:lnTo>
                    <a:lnTo>
                      <a:pt x="0" y="125"/>
                    </a:lnTo>
                    <a:lnTo>
                      <a:pt x="382" y="0"/>
                    </a:lnTo>
                    <a:lnTo>
                      <a:pt x="382" y="6"/>
                    </a:lnTo>
                    <a:close/>
                  </a:path>
                </a:pathLst>
              </a:custGeom>
              <a:solidFill>
                <a:srgbClr val="E3642F"/>
              </a:solidFill>
              <a:ln w="9525">
                <a:noFill/>
                <a:round/>
                <a:headEnd/>
                <a:tailEnd/>
              </a:ln>
            </p:spPr>
            <p:txBody>
              <a:bodyPr/>
              <a:lstStyle/>
              <a:p>
                <a:endParaRPr lang="pt-BR"/>
              </a:p>
            </p:txBody>
          </p:sp>
          <p:sp>
            <p:nvSpPr>
              <p:cNvPr id="357368" name="Freeform 1016"/>
              <p:cNvSpPr>
                <a:spLocks/>
              </p:cNvSpPr>
              <p:nvPr/>
            </p:nvSpPr>
            <p:spPr bwMode="auto">
              <a:xfrm>
                <a:off x="1782" y="2151"/>
                <a:ext cx="384" cy="128"/>
              </a:xfrm>
              <a:custGeom>
                <a:avLst/>
                <a:gdLst/>
                <a:ahLst/>
                <a:cxnLst>
                  <a:cxn ang="0">
                    <a:pos x="384" y="4"/>
                  </a:cxn>
                  <a:cxn ang="0">
                    <a:pos x="2" y="128"/>
                  </a:cxn>
                  <a:cxn ang="0">
                    <a:pos x="2" y="127"/>
                  </a:cxn>
                  <a:cxn ang="0">
                    <a:pos x="0" y="125"/>
                  </a:cxn>
                  <a:cxn ang="0">
                    <a:pos x="384" y="0"/>
                  </a:cxn>
                  <a:cxn ang="0">
                    <a:pos x="384" y="4"/>
                  </a:cxn>
                </a:cxnLst>
                <a:rect l="0" t="0" r="r" b="b"/>
                <a:pathLst>
                  <a:path w="384" h="128">
                    <a:moveTo>
                      <a:pt x="384" y="4"/>
                    </a:moveTo>
                    <a:lnTo>
                      <a:pt x="2" y="128"/>
                    </a:lnTo>
                    <a:lnTo>
                      <a:pt x="2" y="127"/>
                    </a:lnTo>
                    <a:lnTo>
                      <a:pt x="0" y="125"/>
                    </a:lnTo>
                    <a:lnTo>
                      <a:pt x="384" y="0"/>
                    </a:lnTo>
                    <a:lnTo>
                      <a:pt x="384" y="4"/>
                    </a:lnTo>
                    <a:close/>
                  </a:path>
                </a:pathLst>
              </a:custGeom>
              <a:solidFill>
                <a:srgbClr val="E3632F"/>
              </a:solidFill>
              <a:ln w="9525">
                <a:noFill/>
                <a:round/>
                <a:headEnd/>
                <a:tailEnd/>
              </a:ln>
            </p:spPr>
            <p:txBody>
              <a:bodyPr/>
              <a:lstStyle/>
              <a:p>
                <a:endParaRPr lang="pt-BR"/>
              </a:p>
            </p:txBody>
          </p:sp>
          <p:sp>
            <p:nvSpPr>
              <p:cNvPr id="357369" name="Freeform 1017"/>
              <p:cNvSpPr>
                <a:spLocks/>
              </p:cNvSpPr>
              <p:nvPr/>
            </p:nvSpPr>
            <p:spPr bwMode="auto">
              <a:xfrm>
                <a:off x="1782" y="2147"/>
                <a:ext cx="384" cy="131"/>
              </a:xfrm>
              <a:custGeom>
                <a:avLst/>
                <a:gdLst/>
                <a:ahLst/>
                <a:cxnLst>
                  <a:cxn ang="0">
                    <a:pos x="384" y="6"/>
                  </a:cxn>
                  <a:cxn ang="0">
                    <a:pos x="2" y="131"/>
                  </a:cxn>
                  <a:cxn ang="0">
                    <a:pos x="0" y="129"/>
                  </a:cxn>
                  <a:cxn ang="0">
                    <a:pos x="0" y="125"/>
                  </a:cxn>
                  <a:cxn ang="0">
                    <a:pos x="384" y="0"/>
                  </a:cxn>
                  <a:cxn ang="0">
                    <a:pos x="384" y="6"/>
                  </a:cxn>
                </a:cxnLst>
                <a:rect l="0" t="0" r="r" b="b"/>
                <a:pathLst>
                  <a:path w="384" h="131">
                    <a:moveTo>
                      <a:pt x="384" y="6"/>
                    </a:moveTo>
                    <a:lnTo>
                      <a:pt x="2" y="131"/>
                    </a:lnTo>
                    <a:lnTo>
                      <a:pt x="0" y="129"/>
                    </a:lnTo>
                    <a:lnTo>
                      <a:pt x="0" y="125"/>
                    </a:lnTo>
                    <a:lnTo>
                      <a:pt x="384" y="0"/>
                    </a:lnTo>
                    <a:lnTo>
                      <a:pt x="384" y="6"/>
                    </a:lnTo>
                    <a:close/>
                  </a:path>
                </a:pathLst>
              </a:custGeom>
              <a:solidFill>
                <a:srgbClr val="E3622E"/>
              </a:solidFill>
              <a:ln w="9525">
                <a:noFill/>
                <a:round/>
                <a:headEnd/>
                <a:tailEnd/>
              </a:ln>
            </p:spPr>
            <p:txBody>
              <a:bodyPr/>
              <a:lstStyle/>
              <a:p>
                <a:endParaRPr lang="pt-BR"/>
              </a:p>
            </p:txBody>
          </p:sp>
          <p:sp>
            <p:nvSpPr>
              <p:cNvPr id="357370" name="Freeform 1018"/>
              <p:cNvSpPr>
                <a:spLocks/>
              </p:cNvSpPr>
              <p:nvPr/>
            </p:nvSpPr>
            <p:spPr bwMode="auto">
              <a:xfrm>
                <a:off x="1782" y="2145"/>
                <a:ext cx="384" cy="131"/>
              </a:xfrm>
              <a:custGeom>
                <a:avLst/>
                <a:gdLst/>
                <a:ahLst/>
                <a:cxnLst>
                  <a:cxn ang="0">
                    <a:pos x="384" y="6"/>
                  </a:cxn>
                  <a:cxn ang="0">
                    <a:pos x="0" y="131"/>
                  </a:cxn>
                  <a:cxn ang="0">
                    <a:pos x="0" y="127"/>
                  </a:cxn>
                  <a:cxn ang="0">
                    <a:pos x="0" y="125"/>
                  </a:cxn>
                  <a:cxn ang="0">
                    <a:pos x="384" y="0"/>
                  </a:cxn>
                  <a:cxn ang="0">
                    <a:pos x="384" y="6"/>
                  </a:cxn>
                </a:cxnLst>
                <a:rect l="0" t="0" r="r" b="b"/>
                <a:pathLst>
                  <a:path w="384" h="131">
                    <a:moveTo>
                      <a:pt x="384" y="6"/>
                    </a:moveTo>
                    <a:lnTo>
                      <a:pt x="0" y="131"/>
                    </a:lnTo>
                    <a:lnTo>
                      <a:pt x="0" y="127"/>
                    </a:lnTo>
                    <a:lnTo>
                      <a:pt x="0" y="125"/>
                    </a:lnTo>
                    <a:lnTo>
                      <a:pt x="384" y="0"/>
                    </a:lnTo>
                    <a:lnTo>
                      <a:pt x="384" y="6"/>
                    </a:lnTo>
                    <a:close/>
                  </a:path>
                </a:pathLst>
              </a:custGeom>
              <a:solidFill>
                <a:srgbClr val="E3612E"/>
              </a:solidFill>
              <a:ln w="9525">
                <a:noFill/>
                <a:round/>
                <a:headEnd/>
                <a:tailEnd/>
              </a:ln>
            </p:spPr>
            <p:txBody>
              <a:bodyPr/>
              <a:lstStyle/>
              <a:p>
                <a:endParaRPr lang="pt-BR"/>
              </a:p>
            </p:txBody>
          </p:sp>
          <p:sp>
            <p:nvSpPr>
              <p:cNvPr id="357371" name="Freeform 1019"/>
              <p:cNvSpPr>
                <a:spLocks/>
              </p:cNvSpPr>
              <p:nvPr/>
            </p:nvSpPr>
            <p:spPr bwMode="auto">
              <a:xfrm>
                <a:off x="1782" y="2143"/>
                <a:ext cx="384" cy="129"/>
              </a:xfrm>
              <a:custGeom>
                <a:avLst/>
                <a:gdLst/>
                <a:ahLst/>
                <a:cxnLst>
                  <a:cxn ang="0">
                    <a:pos x="384" y="4"/>
                  </a:cxn>
                  <a:cxn ang="0">
                    <a:pos x="0" y="129"/>
                  </a:cxn>
                  <a:cxn ang="0">
                    <a:pos x="0" y="127"/>
                  </a:cxn>
                  <a:cxn ang="0">
                    <a:pos x="0" y="125"/>
                  </a:cxn>
                  <a:cxn ang="0">
                    <a:pos x="384" y="0"/>
                  </a:cxn>
                  <a:cxn ang="0">
                    <a:pos x="384" y="4"/>
                  </a:cxn>
                </a:cxnLst>
                <a:rect l="0" t="0" r="r" b="b"/>
                <a:pathLst>
                  <a:path w="384" h="129">
                    <a:moveTo>
                      <a:pt x="384" y="4"/>
                    </a:moveTo>
                    <a:lnTo>
                      <a:pt x="0" y="129"/>
                    </a:lnTo>
                    <a:lnTo>
                      <a:pt x="0" y="127"/>
                    </a:lnTo>
                    <a:lnTo>
                      <a:pt x="0" y="125"/>
                    </a:lnTo>
                    <a:lnTo>
                      <a:pt x="384" y="0"/>
                    </a:lnTo>
                    <a:lnTo>
                      <a:pt x="384" y="4"/>
                    </a:lnTo>
                    <a:close/>
                  </a:path>
                </a:pathLst>
              </a:custGeom>
              <a:solidFill>
                <a:srgbClr val="E2602E"/>
              </a:solidFill>
              <a:ln w="9525">
                <a:noFill/>
                <a:round/>
                <a:headEnd/>
                <a:tailEnd/>
              </a:ln>
            </p:spPr>
            <p:txBody>
              <a:bodyPr/>
              <a:lstStyle/>
              <a:p>
                <a:endParaRPr lang="pt-BR"/>
              </a:p>
            </p:txBody>
          </p:sp>
          <p:sp>
            <p:nvSpPr>
              <p:cNvPr id="357372" name="Freeform 1020"/>
              <p:cNvSpPr>
                <a:spLocks/>
              </p:cNvSpPr>
              <p:nvPr/>
            </p:nvSpPr>
            <p:spPr bwMode="auto">
              <a:xfrm>
                <a:off x="1782" y="2139"/>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2602E"/>
              </a:solidFill>
              <a:ln w="9525">
                <a:noFill/>
                <a:round/>
                <a:headEnd/>
                <a:tailEnd/>
              </a:ln>
            </p:spPr>
            <p:txBody>
              <a:bodyPr/>
              <a:lstStyle/>
              <a:p>
                <a:endParaRPr lang="pt-BR"/>
              </a:p>
            </p:txBody>
          </p:sp>
          <p:sp>
            <p:nvSpPr>
              <p:cNvPr id="357373" name="Freeform 1021"/>
              <p:cNvSpPr>
                <a:spLocks/>
              </p:cNvSpPr>
              <p:nvPr/>
            </p:nvSpPr>
            <p:spPr bwMode="auto">
              <a:xfrm>
                <a:off x="1782" y="2137"/>
                <a:ext cx="384" cy="131"/>
              </a:xfrm>
              <a:custGeom>
                <a:avLst/>
                <a:gdLst/>
                <a:ahLst/>
                <a:cxnLst>
                  <a:cxn ang="0">
                    <a:pos x="384" y="6"/>
                  </a:cxn>
                  <a:cxn ang="0">
                    <a:pos x="0" y="131"/>
                  </a:cxn>
                  <a:cxn ang="0">
                    <a:pos x="0" y="127"/>
                  </a:cxn>
                  <a:cxn ang="0">
                    <a:pos x="0" y="125"/>
                  </a:cxn>
                  <a:cxn ang="0">
                    <a:pos x="384" y="0"/>
                  </a:cxn>
                  <a:cxn ang="0">
                    <a:pos x="384" y="6"/>
                  </a:cxn>
                </a:cxnLst>
                <a:rect l="0" t="0" r="r" b="b"/>
                <a:pathLst>
                  <a:path w="384" h="131">
                    <a:moveTo>
                      <a:pt x="384" y="6"/>
                    </a:moveTo>
                    <a:lnTo>
                      <a:pt x="0" y="131"/>
                    </a:lnTo>
                    <a:lnTo>
                      <a:pt x="0" y="127"/>
                    </a:lnTo>
                    <a:lnTo>
                      <a:pt x="0" y="125"/>
                    </a:lnTo>
                    <a:lnTo>
                      <a:pt x="384" y="0"/>
                    </a:lnTo>
                    <a:lnTo>
                      <a:pt x="384" y="6"/>
                    </a:lnTo>
                    <a:close/>
                  </a:path>
                </a:pathLst>
              </a:custGeom>
              <a:solidFill>
                <a:srgbClr val="E25F2E"/>
              </a:solidFill>
              <a:ln w="9525">
                <a:noFill/>
                <a:round/>
                <a:headEnd/>
                <a:tailEnd/>
              </a:ln>
            </p:spPr>
            <p:txBody>
              <a:bodyPr/>
              <a:lstStyle/>
              <a:p>
                <a:endParaRPr lang="pt-BR"/>
              </a:p>
            </p:txBody>
          </p:sp>
          <p:sp>
            <p:nvSpPr>
              <p:cNvPr id="357374" name="Freeform 1022"/>
              <p:cNvSpPr>
                <a:spLocks/>
              </p:cNvSpPr>
              <p:nvPr/>
            </p:nvSpPr>
            <p:spPr bwMode="auto">
              <a:xfrm>
                <a:off x="1782" y="2136"/>
                <a:ext cx="384" cy="128"/>
              </a:xfrm>
              <a:custGeom>
                <a:avLst/>
                <a:gdLst/>
                <a:ahLst/>
                <a:cxnLst>
                  <a:cxn ang="0">
                    <a:pos x="384" y="3"/>
                  </a:cxn>
                  <a:cxn ang="0">
                    <a:pos x="0" y="128"/>
                  </a:cxn>
                  <a:cxn ang="0">
                    <a:pos x="0" y="126"/>
                  </a:cxn>
                  <a:cxn ang="0">
                    <a:pos x="0" y="124"/>
                  </a:cxn>
                  <a:cxn ang="0">
                    <a:pos x="384" y="0"/>
                  </a:cxn>
                  <a:cxn ang="0">
                    <a:pos x="384" y="3"/>
                  </a:cxn>
                </a:cxnLst>
                <a:rect l="0" t="0" r="r" b="b"/>
                <a:pathLst>
                  <a:path w="384" h="128">
                    <a:moveTo>
                      <a:pt x="384" y="3"/>
                    </a:moveTo>
                    <a:lnTo>
                      <a:pt x="0" y="128"/>
                    </a:lnTo>
                    <a:lnTo>
                      <a:pt x="0" y="126"/>
                    </a:lnTo>
                    <a:lnTo>
                      <a:pt x="0" y="124"/>
                    </a:lnTo>
                    <a:lnTo>
                      <a:pt x="384" y="0"/>
                    </a:lnTo>
                    <a:lnTo>
                      <a:pt x="384" y="3"/>
                    </a:lnTo>
                    <a:close/>
                  </a:path>
                </a:pathLst>
              </a:custGeom>
              <a:solidFill>
                <a:srgbClr val="E25E2E"/>
              </a:solidFill>
              <a:ln w="9525">
                <a:noFill/>
                <a:round/>
                <a:headEnd/>
                <a:tailEnd/>
              </a:ln>
            </p:spPr>
            <p:txBody>
              <a:bodyPr/>
              <a:lstStyle/>
              <a:p>
                <a:endParaRPr lang="pt-BR"/>
              </a:p>
            </p:txBody>
          </p:sp>
          <p:sp>
            <p:nvSpPr>
              <p:cNvPr id="357375" name="Freeform 1023"/>
              <p:cNvSpPr>
                <a:spLocks/>
              </p:cNvSpPr>
              <p:nvPr/>
            </p:nvSpPr>
            <p:spPr bwMode="auto">
              <a:xfrm>
                <a:off x="1782" y="2132"/>
                <a:ext cx="384" cy="130"/>
              </a:xfrm>
              <a:custGeom>
                <a:avLst/>
                <a:gdLst/>
                <a:ahLst/>
                <a:cxnLst>
                  <a:cxn ang="0">
                    <a:pos x="384" y="5"/>
                  </a:cxn>
                  <a:cxn ang="0">
                    <a:pos x="0" y="130"/>
                  </a:cxn>
                  <a:cxn ang="0">
                    <a:pos x="0" y="128"/>
                  </a:cxn>
                  <a:cxn ang="0">
                    <a:pos x="0" y="126"/>
                  </a:cxn>
                  <a:cxn ang="0">
                    <a:pos x="384" y="0"/>
                  </a:cxn>
                  <a:cxn ang="0">
                    <a:pos x="384" y="5"/>
                  </a:cxn>
                </a:cxnLst>
                <a:rect l="0" t="0" r="r" b="b"/>
                <a:pathLst>
                  <a:path w="384" h="130">
                    <a:moveTo>
                      <a:pt x="384" y="5"/>
                    </a:moveTo>
                    <a:lnTo>
                      <a:pt x="0" y="130"/>
                    </a:lnTo>
                    <a:lnTo>
                      <a:pt x="0" y="128"/>
                    </a:lnTo>
                    <a:lnTo>
                      <a:pt x="0" y="126"/>
                    </a:lnTo>
                    <a:lnTo>
                      <a:pt x="384" y="0"/>
                    </a:lnTo>
                    <a:lnTo>
                      <a:pt x="384" y="5"/>
                    </a:lnTo>
                    <a:close/>
                  </a:path>
                </a:pathLst>
              </a:custGeom>
              <a:solidFill>
                <a:srgbClr val="E25D2E"/>
              </a:solidFill>
              <a:ln w="9525">
                <a:noFill/>
                <a:round/>
                <a:headEnd/>
                <a:tailEnd/>
              </a:ln>
            </p:spPr>
            <p:txBody>
              <a:bodyPr/>
              <a:lstStyle/>
              <a:p>
                <a:endParaRPr lang="pt-BR"/>
              </a:p>
            </p:txBody>
          </p:sp>
          <p:sp>
            <p:nvSpPr>
              <p:cNvPr id="357376" name="Freeform 0"/>
              <p:cNvSpPr>
                <a:spLocks/>
              </p:cNvSpPr>
              <p:nvPr/>
            </p:nvSpPr>
            <p:spPr bwMode="auto">
              <a:xfrm>
                <a:off x="1782" y="2130"/>
                <a:ext cx="384" cy="130"/>
              </a:xfrm>
              <a:custGeom>
                <a:avLst/>
                <a:gdLst/>
                <a:ahLst/>
                <a:cxnLst>
                  <a:cxn ang="0">
                    <a:pos x="384" y="6"/>
                  </a:cxn>
                  <a:cxn ang="0">
                    <a:pos x="0" y="130"/>
                  </a:cxn>
                  <a:cxn ang="0">
                    <a:pos x="0" y="128"/>
                  </a:cxn>
                  <a:cxn ang="0">
                    <a:pos x="0" y="124"/>
                  </a:cxn>
                  <a:cxn ang="0">
                    <a:pos x="384" y="0"/>
                  </a:cxn>
                  <a:cxn ang="0">
                    <a:pos x="384" y="6"/>
                  </a:cxn>
                </a:cxnLst>
                <a:rect l="0" t="0" r="r" b="b"/>
                <a:pathLst>
                  <a:path w="384" h="130">
                    <a:moveTo>
                      <a:pt x="384" y="6"/>
                    </a:moveTo>
                    <a:lnTo>
                      <a:pt x="0" y="130"/>
                    </a:lnTo>
                    <a:lnTo>
                      <a:pt x="0" y="128"/>
                    </a:lnTo>
                    <a:lnTo>
                      <a:pt x="0" y="124"/>
                    </a:lnTo>
                    <a:lnTo>
                      <a:pt x="384" y="0"/>
                    </a:lnTo>
                    <a:lnTo>
                      <a:pt x="384" y="6"/>
                    </a:lnTo>
                    <a:close/>
                  </a:path>
                </a:pathLst>
              </a:custGeom>
              <a:solidFill>
                <a:srgbClr val="E25D2D"/>
              </a:solidFill>
              <a:ln w="9525">
                <a:noFill/>
                <a:round/>
                <a:headEnd/>
                <a:tailEnd/>
              </a:ln>
            </p:spPr>
            <p:txBody>
              <a:bodyPr/>
              <a:lstStyle/>
              <a:p>
                <a:endParaRPr lang="pt-BR"/>
              </a:p>
            </p:txBody>
          </p:sp>
          <p:sp>
            <p:nvSpPr>
              <p:cNvPr id="357377" name="Freeform 1"/>
              <p:cNvSpPr>
                <a:spLocks/>
              </p:cNvSpPr>
              <p:nvPr/>
            </p:nvSpPr>
            <p:spPr bwMode="auto">
              <a:xfrm>
                <a:off x="1782" y="2128"/>
                <a:ext cx="384" cy="130"/>
              </a:xfrm>
              <a:custGeom>
                <a:avLst/>
                <a:gdLst/>
                <a:ahLst/>
                <a:cxnLst>
                  <a:cxn ang="0">
                    <a:pos x="384" y="4"/>
                  </a:cxn>
                  <a:cxn ang="0">
                    <a:pos x="0" y="130"/>
                  </a:cxn>
                  <a:cxn ang="0">
                    <a:pos x="0" y="126"/>
                  </a:cxn>
                  <a:cxn ang="0">
                    <a:pos x="0" y="125"/>
                  </a:cxn>
                  <a:cxn ang="0">
                    <a:pos x="384" y="0"/>
                  </a:cxn>
                  <a:cxn ang="0">
                    <a:pos x="384" y="4"/>
                  </a:cxn>
                </a:cxnLst>
                <a:rect l="0" t="0" r="r" b="b"/>
                <a:pathLst>
                  <a:path w="384" h="130">
                    <a:moveTo>
                      <a:pt x="384" y="4"/>
                    </a:moveTo>
                    <a:lnTo>
                      <a:pt x="0" y="130"/>
                    </a:lnTo>
                    <a:lnTo>
                      <a:pt x="0" y="126"/>
                    </a:lnTo>
                    <a:lnTo>
                      <a:pt x="0" y="125"/>
                    </a:lnTo>
                    <a:lnTo>
                      <a:pt x="384" y="0"/>
                    </a:lnTo>
                    <a:lnTo>
                      <a:pt x="384" y="4"/>
                    </a:lnTo>
                    <a:close/>
                  </a:path>
                </a:pathLst>
              </a:custGeom>
              <a:solidFill>
                <a:srgbClr val="E25C2D"/>
              </a:solidFill>
              <a:ln w="9525">
                <a:noFill/>
                <a:round/>
                <a:headEnd/>
                <a:tailEnd/>
              </a:ln>
            </p:spPr>
            <p:txBody>
              <a:bodyPr/>
              <a:lstStyle/>
              <a:p>
                <a:endParaRPr lang="pt-BR"/>
              </a:p>
            </p:txBody>
          </p:sp>
          <p:sp>
            <p:nvSpPr>
              <p:cNvPr id="357378" name="Freeform 2"/>
              <p:cNvSpPr>
                <a:spLocks/>
              </p:cNvSpPr>
              <p:nvPr/>
            </p:nvSpPr>
            <p:spPr bwMode="auto">
              <a:xfrm>
                <a:off x="1782" y="2124"/>
                <a:ext cx="384" cy="130"/>
              </a:xfrm>
              <a:custGeom>
                <a:avLst/>
                <a:gdLst/>
                <a:ahLst/>
                <a:cxnLst>
                  <a:cxn ang="0">
                    <a:pos x="384" y="6"/>
                  </a:cxn>
                  <a:cxn ang="0">
                    <a:pos x="0" y="130"/>
                  </a:cxn>
                  <a:cxn ang="0">
                    <a:pos x="0" y="129"/>
                  </a:cxn>
                  <a:cxn ang="0">
                    <a:pos x="0" y="127"/>
                  </a:cxn>
                  <a:cxn ang="0">
                    <a:pos x="384" y="0"/>
                  </a:cxn>
                  <a:cxn ang="0">
                    <a:pos x="384" y="6"/>
                  </a:cxn>
                </a:cxnLst>
                <a:rect l="0" t="0" r="r" b="b"/>
                <a:pathLst>
                  <a:path w="384" h="130">
                    <a:moveTo>
                      <a:pt x="384" y="6"/>
                    </a:moveTo>
                    <a:lnTo>
                      <a:pt x="0" y="130"/>
                    </a:lnTo>
                    <a:lnTo>
                      <a:pt x="0" y="129"/>
                    </a:lnTo>
                    <a:lnTo>
                      <a:pt x="0" y="127"/>
                    </a:lnTo>
                    <a:lnTo>
                      <a:pt x="384" y="0"/>
                    </a:lnTo>
                    <a:lnTo>
                      <a:pt x="384" y="6"/>
                    </a:lnTo>
                    <a:close/>
                  </a:path>
                </a:pathLst>
              </a:custGeom>
              <a:solidFill>
                <a:srgbClr val="E25C2D"/>
              </a:solidFill>
              <a:ln w="9525">
                <a:noFill/>
                <a:round/>
                <a:headEnd/>
                <a:tailEnd/>
              </a:ln>
            </p:spPr>
            <p:txBody>
              <a:bodyPr/>
              <a:lstStyle/>
              <a:p>
                <a:endParaRPr lang="pt-BR"/>
              </a:p>
            </p:txBody>
          </p:sp>
          <p:sp>
            <p:nvSpPr>
              <p:cNvPr id="357379" name="Freeform 3"/>
              <p:cNvSpPr>
                <a:spLocks/>
              </p:cNvSpPr>
              <p:nvPr/>
            </p:nvSpPr>
            <p:spPr bwMode="auto">
              <a:xfrm>
                <a:off x="1782" y="2122"/>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25B2D"/>
              </a:solidFill>
              <a:ln w="9525">
                <a:noFill/>
                <a:round/>
                <a:headEnd/>
                <a:tailEnd/>
              </a:ln>
            </p:spPr>
            <p:txBody>
              <a:bodyPr/>
              <a:lstStyle/>
              <a:p>
                <a:endParaRPr lang="pt-BR"/>
              </a:p>
            </p:txBody>
          </p:sp>
          <p:sp>
            <p:nvSpPr>
              <p:cNvPr id="357380" name="Freeform 4"/>
              <p:cNvSpPr>
                <a:spLocks/>
              </p:cNvSpPr>
              <p:nvPr/>
            </p:nvSpPr>
            <p:spPr bwMode="auto">
              <a:xfrm>
                <a:off x="1782" y="2120"/>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15A2D"/>
              </a:solidFill>
              <a:ln w="9525">
                <a:noFill/>
                <a:round/>
                <a:headEnd/>
                <a:tailEnd/>
              </a:ln>
            </p:spPr>
            <p:txBody>
              <a:bodyPr/>
              <a:lstStyle/>
              <a:p>
                <a:endParaRPr lang="pt-BR"/>
              </a:p>
            </p:txBody>
          </p:sp>
          <p:sp>
            <p:nvSpPr>
              <p:cNvPr id="357381" name="Freeform 5"/>
              <p:cNvSpPr>
                <a:spLocks/>
              </p:cNvSpPr>
              <p:nvPr/>
            </p:nvSpPr>
            <p:spPr bwMode="auto">
              <a:xfrm>
                <a:off x="1782" y="2116"/>
                <a:ext cx="384" cy="131"/>
              </a:xfrm>
              <a:custGeom>
                <a:avLst/>
                <a:gdLst/>
                <a:ahLst/>
                <a:cxnLst>
                  <a:cxn ang="0">
                    <a:pos x="384" y="6"/>
                  </a:cxn>
                  <a:cxn ang="0">
                    <a:pos x="0" y="131"/>
                  </a:cxn>
                  <a:cxn ang="0">
                    <a:pos x="0" y="129"/>
                  </a:cxn>
                  <a:cxn ang="0">
                    <a:pos x="0" y="127"/>
                  </a:cxn>
                  <a:cxn ang="0">
                    <a:pos x="384" y="0"/>
                  </a:cxn>
                  <a:cxn ang="0">
                    <a:pos x="384" y="6"/>
                  </a:cxn>
                </a:cxnLst>
                <a:rect l="0" t="0" r="r" b="b"/>
                <a:pathLst>
                  <a:path w="384" h="131">
                    <a:moveTo>
                      <a:pt x="384" y="6"/>
                    </a:moveTo>
                    <a:lnTo>
                      <a:pt x="0" y="131"/>
                    </a:lnTo>
                    <a:lnTo>
                      <a:pt x="0" y="129"/>
                    </a:lnTo>
                    <a:lnTo>
                      <a:pt x="0" y="127"/>
                    </a:lnTo>
                    <a:lnTo>
                      <a:pt x="384" y="0"/>
                    </a:lnTo>
                    <a:lnTo>
                      <a:pt x="384" y="6"/>
                    </a:lnTo>
                    <a:close/>
                  </a:path>
                </a:pathLst>
              </a:custGeom>
              <a:solidFill>
                <a:srgbClr val="E15A2D"/>
              </a:solidFill>
              <a:ln w="9525">
                <a:noFill/>
                <a:round/>
                <a:headEnd/>
                <a:tailEnd/>
              </a:ln>
            </p:spPr>
            <p:txBody>
              <a:bodyPr/>
              <a:lstStyle/>
              <a:p>
                <a:endParaRPr lang="pt-BR"/>
              </a:p>
            </p:txBody>
          </p:sp>
          <p:sp>
            <p:nvSpPr>
              <p:cNvPr id="357382" name="Freeform 6"/>
              <p:cNvSpPr>
                <a:spLocks/>
              </p:cNvSpPr>
              <p:nvPr/>
            </p:nvSpPr>
            <p:spPr bwMode="auto">
              <a:xfrm>
                <a:off x="1782" y="2114"/>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1592C"/>
              </a:solidFill>
              <a:ln w="9525">
                <a:noFill/>
                <a:round/>
                <a:headEnd/>
                <a:tailEnd/>
              </a:ln>
            </p:spPr>
            <p:txBody>
              <a:bodyPr/>
              <a:lstStyle/>
              <a:p>
                <a:endParaRPr lang="pt-BR"/>
              </a:p>
            </p:txBody>
          </p:sp>
          <p:sp>
            <p:nvSpPr>
              <p:cNvPr id="357383" name="Freeform 7"/>
              <p:cNvSpPr>
                <a:spLocks/>
              </p:cNvSpPr>
              <p:nvPr/>
            </p:nvSpPr>
            <p:spPr bwMode="auto">
              <a:xfrm>
                <a:off x="1782" y="2112"/>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1582C"/>
              </a:solidFill>
              <a:ln w="9525">
                <a:noFill/>
                <a:round/>
                <a:headEnd/>
                <a:tailEnd/>
              </a:ln>
            </p:spPr>
            <p:txBody>
              <a:bodyPr/>
              <a:lstStyle/>
              <a:p>
                <a:endParaRPr lang="pt-BR"/>
              </a:p>
            </p:txBody>
          </p:sp>
          <p:sp>
            <p:nvSpPr>
              <p:cNvPr id="357384" name="Freeform 8"/>
              <p:cNvSpPr>
                <a:spLocks/>
              </p:cNvSpPr>
              <p:nvPr/>
            </p:nvSpPr>
            <p:spPr bwMode="auto">
              <a:xfrm>
                <a:off x="1782" y="2109"/>
                <a:ext cx="384" cy="130"/>
              </a:xfrm>
              <a:custGeom>
                <a:avLst/>
                <a:gdLst/>
                <a:ahLst/>
                <a:cxnLst>
                  <a:cxn ang="0">
                    <a:pos x="384" y="5"/>
                  </a:cxn>
                  <a:cxn ang="0">
                    <a:pos x="0" y="130"/>
                  </a:cxn>
                  <a:cxn ang="0">
                    <a:pos x="0" y="128"/>
                  </a:cxn>
                  <a:cxn ang="0">
                    <a:pos x="0" y="126"/>
                  </a:cxn>
                  <a:cxn ang="0">
                    <a:pos x="384" y="0"/>
                  </a:cxn>
                  <a:cxn ang="0">
                    <a:pos x="384" y="5"/>
                  </a:cxn>
                </a:cxnLst>
                <a:rect l="0" t="0" r="r" b="b"/>
                <a:pathLst>
                  <a:path w="384" h="130">
                    <a:moveTo>
                      <a:pt x="384" y="5"/>
                    </a:moveTo>
                    <a:lnTo>
                      <a:pt x="0" y="130"/>
                    </a:lnTo>
                    <a:lnTo>
                      <a:pt x="0" y="128"/>
                    </a:lnTo>
                    <a:lnTo>
                      <a:pt x="0" y="126"/>
                    </a:lnTo>
                    <a:lnTo>
                      <a:pt x="384" y="0"/>
                    </a:lnTo>
                    <a:lnTo>
                      <a:pt x="384" y="5"/>
                    </a:lnTo>
                    <a:close/>
                  </a:path>
                </a:pathLst>
              </a:custGeom>
              <a:solidFill>
                <a:srgbClr val="E1582C"/>
              </a:solidFill>
              <a:ln w="9525">
                <a:noFill/>
                <a:round/>
                <a:headEnd/>
                <a:tailEnd/>
              </a:ln>
            </p:spPr>
            <p:txBody>
              <a:bodyPr/>
              <a:lstStyle/>
              <a:p>
                <a:endParaRPr lang="pt-BR"/>
              </a:p>
            </p:txBody>
          </p:sp>
          <p:sp>
            <p:nvSpPr>
              <p:cNvPr id="357385" name="Freeform 9"/>
              <p:cNvSpPr>
                <a:spLocks/>
              </p:cNvSpPr>
              <p:nvPr/>
            </p:nvSpPr>
            <p:spPr bwMode="auto">
              <a:xfrm>
                <a:off x="1782" y="2107"/>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1582C"/>
              </a:solidFill>
              <a:ln w="9525">
                <a:noFill/>
                <a:round/>
                <a:headEnd/>
                <a:tailEnd/>
              </a:ln>
            </p:spPr>
            <p:txBody>
              <a:bodyPr/>
              <a:lstStyle/>
              <a:p>
                <a:endParaRPr lang="pt-BR"/>
              </a:p>
            </p:txBody>
          </p:sp>
          <p:sp>
            <p:nvSpPr>
              <p:cNvPr id="357386" name="Freeform 10"/>
              <p:cNvSpPr>
                <a:spLocks/>
              </p:cNvSpPr>
              <p:nvPr/>
            </p:nvSpPr>
            <p:spPr bwMode="auto">
              <a:xfrm>
                <a:off x="1782" y="2105"/>
                <a:ext cx="384" cy="130"/>
              </a:xfrm>
              <a:custGeom>
                <a:avLst/>
                <a:gdLst/>
                <a:ahLst/>
                <a:cxnLst>
                  <a:cxn ang="0">
                    <a:pos x="384" y="4"/>
                  </a:cxn>
                  <a:cxn ang="0">
                    <a:pos x="0" y="130"/>
                  </a:cxn>
                  <a:cxn ang="0">
                    <a:pos x="0" y="126"/>
                  </a:cxn>
                  <a:cxn ang="0">
                    <a:pos x="0" y="125"/>
                  </a:cxn>
                  <a:cxn ang="0">
                    <a:pos x="384" y="0"/>
                  </a:cxn>
                  <a:cxn ang="0">
                    <a:pos x="384" y="4"/>
                  </a:cxn>
                </a:cxnLst>
                <a:rect l="0" t="0" r="r" b="b"/>
                <a:pathLst>
                  <a:path w="384" h="130">
                    <a:moveTo>
                      <a:pt x="384" y="4"/>
                    </a:moveTo>
                    <a:lnTo>
                      <a:pt x="0" y="130"/>
                    </a:lnTo>
                    <a:lnTo>
                      <a:pt x="0" y="126"/>
                    </a:lnTo>
                    <a:lnTo>
                      <a:pt x="0" y="125"/>
                    </a:lnTo>
                    <a:lnTo>
                      <a:pt x="384" y="0"/>
                    </a:lnTo>
                    <a:lnTo>
                      <a:pt x="384" y="4"/>
                    </a:lnTo>
                    <a:close/>
                  </a:path>
                </a:pathLst>
              </a:custGeom>
              <a:solidFill>
                <a:srgbClr val="E1572C"/>
              </a:solidFill>
              <a:ln w="9525">
                <a:noFill/>
                <a:round/>
                <a:headEnd/>
                <a:tailEnd/>
              </a:ln>
            </p:spPr>
            <p:txBody>
              <a:bodyPr/>
              <a:lstStyle/>
              <a:p>
                <a:endParaRPr lang="pt-BR"/>
              </a:p>
            </p:txBody>
          </p:sp>
          <p:sp>
            <p:nvSpPr>
              <p:cNvPr id="357387" name="Freeform 11"/>
              <p:cNvSpPr>
                <a:spLocks/>
              </p:cNvSpPr>
              <p:nvPr/>
            </p:nvSpPr>
            <p:spPr bwMode="auto">
              <a:xfrm>
                <a:off x="1782" y="2101"/>
                <a:ext cx="384" cy="130"/>
              </a:xfrm>
              <a:custGeom>
                <a:avLst/>
                <a:gdLst/>
                <a:ahLst/>
                <a:cxnLst>
                  <a:cxn ang="0">
                    <a:pos x="384" y="6"/>
                  </a:cxn>
                  <a:cxn ang="0">
                    <a:pos x="0" y="130"/>
                  </a:cxn>
                  <a:cxn ang="0">
                    <a:pos x="0" y="129"/>
                  </a:cxn>
                  <a:cxn ang="0">
                    <a:pos x="0" y="127"/>
                  </a:cxn>
                  <a:cxn ang="0">
                    <a:pos x="384" y="0"/>
                  </a:cxn>
                  <a:cxn ang="0">
                    <a:pos x="384" y="6"/>
                  </a:cxn>
                </a:cxnLst>
                <a:rect l="0" t="0" r="r" b="b"/>
                <a:pathLst>
                  <a:path w="384" h="130">
                    <a:moveTo>
                      <a:pt x="384" y="6"/>
                    </a:moveTo>
                    <a:lnTo>
                      <a:pt x="0" y="130"/>
                    </a:lnTo>
                    <a:lnTo>
                      <a:pt x="0" y="129"/>
                    </a:lnTo>
                    <a:lnTo>
                      <a:pt x="0" y="127"/>
                    </a:lnTo>
                    <a:lnTo>
                      <a:pt x="384" y="0"/>
                    </a:lnTo>
                    <a:lnTo>
                      <a:pt x="384" y="6"/>
                    </a:lnTo>
                    <a:close/>
                  </a:path>
                </a:pathLst>
              </a:custGeom>
              <a:solidFill>
                <a:srgbClr val="E1562C"/>
              </a:solidFill>
              <a:ln w="9525">
                <a:noFill/>
                <a:round/>
                <a:headEnd/>
                <a:tailEnd/>
              </a:ln>
            </p:spPr>
            <p:txBody>
              <a:bodyPr/>
              <a:lstStyle/>
              <a:p>
                <a:endParaRPr lang="pt-BR"/>
              </a:p>
            </p:txBody>
          </p:sp>
          <p:sp>
            <p:nvSpPr>
              <p:cNvPr id="357388" name="Freeform 12"/>
              <p:cNvSpPr>
                <a:spLocks/>
              </p:cNvSpPr>
              <p:nvPr/>
            </p:nvSpPr>
            <p:spPr bwMode="auto">
              <a:xfrm>
                <a:off x="1782" y="2099"/>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1552C"/>
              </a:solidFill>
              <a:ln w="9525">
                <a:noFill/>
                <a:round/>
                <a:headEnd/>
                <a:tailEnd/>
              </a:ln>
            </p:spPr>
            <p:txBody>
              <a:bodyPr/>
              <a:lstStyle/>
              <a:p>
                <a:endParaRPr lang="pt-BR"/>
              </a:p>
            </p:txBody>
          </p:sp>
          <p:sp>
            <p:nvSpPr>
              <p:cNvPr id="357389" name="Freeform 13"/>
              <p:cNvSpPr>
                <a:spLocks/>
              </p:cNvSpPr>
              <p:nvPr/>
            </p:nvSpPr>
            <p:spPr bwMode="auto">
              <a:xfrm>
                <a:off x="1782" y="2097"/>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0542C"/>
              </a:solidFill>
              <a:ln w="9525">
                <a:noFill/>
                <a:round/>
                <a:headEnd/>
                <a:tailEnd/>
              </a:ln>
            </p:spPr>
            <p:txBody>
              <a:bodyPr/>
              <a:lstStyle/>
              <a:p>
                <a:endParaRPr lang="pt-BR"/>
              </a:p>
            </p:txBody>
          </p:sp>
          <p:sp>
            <p:nvSpPr>
              <p:cNvPr id="357390" name="Freeform 14"/>
              <p:cNvSpPr>
                <a:spLocks/>
              </p:cNvSpPr>
              <p:nvPr/>
            </p:nvSpPr>
            <p:spPr bwMode="auto">
              <a:xfrm>
                <a:off x="1782" y="2093"/>
                <a:ext cx="384" cy="131"/>
              </a:xfrm>
              <a:custGeom>
                <a:avLst/>
                <a:gdLst/>
                <a:ahLst/>
                <a:cxnLst>
                  <a:cxn ang="0">
                    <a:pos x="384" y="6"/>
                  </a:cxn>
                  <a:cxn ang="0">
                    <a:pos x="0" y="131"/>
                  </a:cxn>
                  <a:cxn ang="0">
                    <a:pos x="0" y="129"/>
                  </a:cxn>
                  <a:cxn ang="0">
                    <a:pos x="0" y="127"/>
                  </a:cxn>
                  <a:cxn ang="0">
                    <a:pos x="384" y="0"/>
                  </a:cxn>
                  <a:cxn ang="0">
                    <a:pos x="384" y="6"/>
                  </a:cxn>
                </a:cxnLst>
                <a:rect l="0" t="0" r="r" b="b"/>
                <a:pathLst>
                  <a:path w="384" h="131">
                    <a:moveTo>
                      <a:pt x="384" y="6"/>
                    </a:moveTo>
                    <a:lnTo>
                      <a:pt x="0" y="131"/>
                    </a:lnTo>
                    <a:lnTo>
                      <a:pt x="0" y="129"/>
                    </a:lnTo>
                    <a:lnTo>
                      <a:pt x="0" y="127"/>
                    </a:lnTo>
                    <a:lnTo>
                      <a:pt x="384" y="0"/>
                    </a:lnTo>
                    <a:lnTo>
                      <a:pt x="384" y="6"/>
                    </a:lnTo>
                    <a:close/>
                  </a:path>
                </a:pathLst>
              </a:custGeom>
              <a:solidFill>
                <a:srgbClr val="E0542C"/>
              </a:solidFill>
              <a:ln w="9525">
                <a:noFill/>
                <a:round/>
                <a:headEnd/>
                <a:tailEnd/>
              </a:ln>
            </p:spPr>
            <p:txBody>
              <a:bodyPr/>
              <a:lstStyle/>
              <a:p>
                <a:endParaRPr lang="pt-BR"/>
              </a:p>
            </p:txBody>
          </p:sp>
          <p:sp>
            <p:nvSpPr>
              <p:cNvPr id="357391" name="Freeform 15"/>
              <p:cNvSpPr>
                <a:spLocks/>
              </p:cNvSpPr>
              <p:nvPr/>
            </p:nvSpPr>
            <p:spPr bwMode="auto">
              <a:xfrm>
                <a:off x="1782" y="2091"/>
                <a:ext cx="384" cy="131"/>
              </a:xfrm>
              <a:custGeom>
                <a:avLst/>
                <a:gdLst/>
                <a:ahLst/>
                <a:cxnLst>
                  <a:cxn ang="0">
                    <a:pos x="384" y="6"/>
                  </a:cxn>
                  <a:cxn ang="0">
                    <a:pos x="0" y="131"/>
                  </a:cxn>
                  <a:cxn ang="0">
                    <a:pos x="0" y="129"/>
                  </a:cxn>
                  <a:cxn ang="0">
                    <a:pos x="2" y="125"/>
                  </a:cxn>
                  <a:cxn ang="0">
                    <a:pos x="384" y="0"/>
                  </a:cxn>
                  <a:cxn ang="0">
                    <a:pos x="384" y="6"/>
                  </a:cxn>
                </a:cxnLst>
                <a:rect l="0" t="0" r="r" b="b"/>
                <a:pathLst>
                  <a:path w="384" h="131">
                    <a:moveTo>
                      <a:pt x="384" y="6"/>
                    </a:moveTo>
                    <a:lnTo>
                      <a:pt x="0" y="131"/>
                    </a:lnTo>
                    <a:lnTo>
                      <a:pt x="0" y="129"/>
                    </a:lnTo>
                    <a:lnTo>
                      <a:pt x="2" y="125"/>
                    </a:lnTo>
                    <a:lnTo>
                      <a:pt x="384" y="0"/>
                    </a:lnTo>
                    <a:lnTo>
                      <a:pt x="384" y="6"/>
                    </a:lnTo>
                    <a:close/>
                  </a:path>
                </a:pathLst>
              </a:custGeom>
              <a:solidFill>
                <a:srgbClr val="E0542C"/>
              </a:solidFill>
              <a:ln w="9525">
                <a:noFill/>
                <a:round/>
                <a:headEnd/>
                <a:tailEnd/>
              </a:ln>
            </p:spPr>
            <p:txBody>
              <a:bodyPr/>
              <a:lstStyle/>
              <a:p>
                <a:endParaRPr lang="pt-BR"/>
              </a:p>
            </p:txBody>
          </p:sp>
          <p:sp>
            <p:nvSpPr>
              <p:cNvPr id="357392" name="Freeform 16"/>
              <p:cNvSpPr>
                <a:spLocks/>
              </p:cNvSpPr>
              <p:nvPr/>
            </p:nvSpPr>
            <p:spPr bwMode="auto">
              <a:xfrm>
                <a:off x="1782" y="2089"/>
                <a:ext cx="384" cy="131"/>
              </a:xfrm>
              <a:custGeom>
                <a:avLst/>
                <a:gdLst/>
                <a:ahLst/>
                <a:cxnLst>
                  <a:cxn ang="0">
                    <a:pos x="384" y="4"/>
                  </a:cxn>
                  <a:cxn ang="0">
                    <a:pos x="0" y="131"/>
                  </a:cxn>
                  <a:cxn ang="0">
                    <a:pos x="2" y="127"/>
                  </a:cxn>
                  <a:cxn ang="0">
                    <a:pos x="2" y="125"/>
                  </a:cxn>
                  <a:cxn ang="0">
                    <a:pos x="384" y="0"/>
                  </a:cxn>
                  <a:cxn ang="0">
                    <a:pos x="384" y="4"/>
                  </a:cxn>
                </a:cxnLst>
                <a:rect l="0" t="0" r="r" b="b"/>
                <a:pathLst>
                  <a:path w="384" h="131">
                    <a:moveTo>
                      <a:pt x="384" y="4"/>
                    </a:moveTo>
                    <a:lnTo>
                      <a:pt x="0" y="131"/>
                    </a:lnTo>
                    <a:lnTo>
                      <a:pt x="2" y="127"/>
                    </a:lnTo>
                    <a:lnTo>
                      <a:pt x="2" y="125"/>
                    </a:lnTo>
                    <a:lnTo>
                      <a:pt x="384" y="0"/>
                    </a:lnTo>
                    <a:lnTo>
                      <a:pt x="384" y="4"/>
                    </a:lnTo>
                    <a:close/>
                  </a:path>
                </a:pathLst>
              </a:custGeom>
              <a:solidFill>
                <a:srgbClr val="E0532C"/>
              </a:solidFill>
              <a:ln w="9525">
                <a:noFill/>
                <a:round/>
                <a:headEnd/>
                <a:tailEnd/>
              </a:ln>
            </p:spPr>
            <p:txBody>
              <a:bodyPr/>
              <a:lstStyle/>
              <a:p>
                <a:endParaRPr lang="pt-BR"/>
              </a:p>
            </p:txBody>
          </p:sp>
          <p:sp>
            <p:nvSpPr>
              <p:cNvPr id="357393" name="Freeform 17"/>
              <p:cNvSpPr>
                <a:spLocks/>
              </p:cNvSpPr>
              <p:nvPr/>
            </p:nvSpPr>
            <p:spPr bwMode="auto">
              <a:xfrm>
                <a:off x="1784" y="2088"/>
                <a:ext cx="382" cy="128"/>
              </a:xfrm>
              <a:custGeom>
                <a:avLst/>
                <a:gdLst/>
                <a:ahLst/>
                <a:cxnLst>
                  <a:cxn ang="0">
                    <a:pos x="382" y="3"/>
                  </a:cxn>
                  <a:cxn ang="0">
                    <a:pos x="0" y="128"/>
                  </a:cxn>
                  <a:cxn ang="0">
                    <a:pos x="0" y="126"/>
                  </a:cxn>
                  <a:cxn ang="0">
                    <a:pos x="0" y="122"/>
                  </a:cxn>
                  <a:cxn ang="0">
                    <a:pos x="382" y="0"/>
                  </a:cxn>
                  <a:cxn ang="0">
                    <a:pos x="382" y="3"/>
                  </a:cxn>
                </a:cxnLst>
                <a:rect l="0" t="0" r="r" b="b"/>
                <a:pathLst>
                  <a:path w="382" h="128">
                    <a:moveTo>
                      <a:pt x="382" y="3"/>
                    </a:moveTo>
                    <a:lnTo>
                      <a:pt x="0" y="128"/>
                    </a:lnTo>
                    <a:lnTo>
                      <a:pt x="0" y="126"/>
                    </a:lnTo>
                    <a:lnTo>
                      <a:pt x="0" y="122"/>
                    </a:lnTo>
                    <a:lnTo>
                      <a:pt x="382" y="0"/>
                    </a:lnTo>
                    <a:lnTo>
                      <a:pt x="382" y="3"/>
                    </a:lnTo>
                    <a:close/>
                  </a:path>
                </a:pathLst>
              </a:custGeom>
              <a:solidFill>
                <a:srgbClr val="E0522C"/>
              </a:solidFill>
              <a:ln w="9525">
                <a:noFill/>
                <a:round/>
                <a:headEnd/>
                <a:tailEnd/>
              </a:ln>
            </p:spPr>
            <p:txBody>
              <a:bodyPr/>
              <a:lstStyle/>
              <a:p>
                <a:endParaRPr lang="pt-BR"/>
              </a:p>
            </p:txBody>
          </p:sp>
          <p:sp>
            <p:nvSpPr>
              <p:cNvPr id="357394" name="Freeform 18"/>
              <p:cNvSpPr>
                <a:spLocks/>
              </p:cNvSpPr>
              <p:nvPr/>
            </p:nvSpPr>
            <p:spPr bwMode="auto">
              <a:xfrm>
                <a:off x="1784" y="2084"/>
                <a:ext cx="382" cy="130"/>
              </a:xfrm>
              <a:custGeom>
                <a:avLst/>
                <a:gdLst/>
                <a:ahLst/>
                <a:cxnLst>
                  <a:cxn ang="0">
                    <a:pos x="382" y="5"/>
                  </a:cxn>
                  <a:cxn ang="0">
                    <a:pos x="0" y="130"/>
                  </a:cxn>
                  <a:cxn ang="0">
                    <a:pos x="0" y="126"/>
                  </a:cxn>
                  <a:cxn ang="0">
                    <a:pos x="0" y="124"/>
                  </a:cxn>
                  <a:cxn ang="0">
                    <a:pos x="382" y="0"/>
                  </a:cxn>
                  <a:cxn ang="0">
                    <a:pos x="382" y="5"/>
                  </a:cxn>
                </a:cxnLst>
                <a:rect l="0" t="0" r="r" b="b"/>
                <a:pathLst>
                  <a:path w="382" h="130">
                    <a:moveTo>
                      <a:pt x="382" y="5"/>
                    </a:moveTo>
                    <a:lnTo>
                      <a:pt x="0" y="130"/>
                    </a:lnTo>
                    <a:lnTo>
                      <a:pt x="0" y="126"/>
                    </a:lnTo>
                    <a:lnTo>
                      <a:pt x="0" y="124"/>
                    </a:lnTo>
                    <a:lnTo>
                      <a:pt x="382" y="0"/>
                    </a:lnTo>
                    <a:lnTo>
                      <a:pt x="382" y="5"/>
                    </a:lnTo>
                    <a:close/>
                  </a:path>
                </a:pathLst>
              </a:custGeom>
              <a:solidFill>
                <a:srgbClr val="E0522C"/>
              </a:solidFill>
              <a:ln w="9525">
                <a:noFill/>
                <a:round/>
                <a:headEnd/>
                <a:tailEnd/>
              </a:ln>
            </p:spPr>
            <p:txBody>
              <a:bodyPr/>
              <a:lstStyle/>
              <a:p>
                <a:endParaRPr lang="pt-BR"/>
              </a:p>
            </p:txBody>
          </p:sp>
          <p:sp>
            <p:nvSpPr>
              <p:cNvPr id="357395" name="Freeform 19"/>
              <p:cNvSpPr>
                <a:spLocks/>
              </p:cNvSpPr>
              <p:nvPr/>
            </p:nvSpPr>
            <p:spPr bwMode="auto">
              <a:xfrm>
                <a:off x="1784" y="2082"/>
                <a:ext cx="382" cy="128"/>
              </a:xfrm>
              <a:custGeom>
                <a:avLst/>
                <a:gdLst/>
                <a:ahLst/>
                <a:cxnLst>
                  <a:cxn ang="0">
                    <a:pos x="382" y="6"/>
                  </a:cxn>
                  <a:cxn ang="0">
                    <a:pos x="0" y="128"/>
                  </a:cxn>
                  <a:cxn ang="0">
                    <a:pos x="0" y="126"/>
                  </a:cxn>
                  <a:cxn ang="0">
                    <a:pos x="0" y="125"/>
                  </a:cxn>
                  <a:cxn ang="0">
                    <a:pos x="382" y="0"/>
                  </a:cxn>
                  <a:cxn ang="0">
                    <a:pos x="382" y="6"/>
                  </a:cxn>
                </a:cxnLst>
                <a:rect l="0" t="0" r="r" b="b"/>
                <a:pathLst>
                  <a:path w="382" h="128">
                    <a:moveTo>
                      <a:pt x="382" y="6"/>
                    </a:moveTo>
                    <a:lnTo>
                      <a:pt x="0" y="128"/>
                    </a:lnTo>
                    <a:lnTo>
                      <a:pt x="0" y="126"/>
                    </a:lnTo>
                    <a:lnTo>
                      <a:pt x="0" y="125"/>
                    </a:lnTo>
                    <a:lnTo>
                      <a:pt x="382" y="0"/>
                    </a:lnTo>
                    <a:lnTo>
                      <a:pt x="382" y="6"/>
                    </a:lnTo>
                    <a:close/>
                  </a:path>
                </a:pathLst>
              </a:custGeom>
              <a:solidFill>
                <a:srgbClr val="E0512C"/>
              </a:solidFill>
              <a:ln w="9525">
                <a:noFill/>
                <a:round/>
                <a:headEnd/>
                <a:tailEnd/>
              </a:ln>
            </p:spPr>
            <p:txBody>
              <a:bodyPr/>
              <a:lstStyle/>
              <a:p>
                <a:endParaRPr lang="pt-BR"/>
              </a:p>
            </p:txBody>
          </p:sp>
          <p:sp>
            <p:nvSpPr>
              <p:cNvPr id="357396" name="Freeform 20"/>
              <p:cNvSpPr>
                <a:spLocks/>
              </p:cNvSpPr>
              <p:nvPr/>
            </p:nvSpPr>
            <p:spPr bwMode="auto">
              <a:xfrm>
                <a:off x="1784" y="2080"/>
                <a:ext cx="382" cy="128"/>
              </a:xfrm>
              <a:custGeom>
                <a:avLst/>
                <a:gdLst/>
                <a:ahLst/>
                <a:cxnLst>
                  <a:cxn ang="0">
                    <a:pos x="382" y="4"/>
                  </a:cxn>
                  <a:cxn ang="0">
                    <a:pos x="0" y="128"/>
                  </a:cxn>
                  <a:cxn ang="0">
                    <a:pos x="0" y="127"/>
                  </a:cxn>
                  <a:cxn ang="0">
                    <a:pos x="0" y="123"/>
                  </a:cxn>
                  <a:cxn ang="0">
                    <a:pos x="382" y="0"/>
                  </a:cxn>
                  <a:cxn ang="0">
                    <a:pos x="382" y="4"/>
                  </a:cxn>
                </a:cxnLst>
                <a:rect l="0" t="0" r="r" b="b"/>
                <a:pathLst>
                  <a:path w="382" h="128">
                    <a:moveTo>
                      <a:pt x="382" y="4"/>
                    </a:moveTo>
                    <a:lnTo>
                      <a:pt x="0" y="128"/>
                    </a:lnTo>
                    <a:lnTo>
                      <a:pt x="0" y="127"/>
                    </a:lnTo>
                    <a:lnTo>
                      <a:pt x="0" y="123"/>
                    </a:lnTo>
                    <a:lnTo>
                      <a:pt x="382" y="0"/>
                    </a:lnTo>
                    <a:lnTo>
                      <a:pt x="382" y="4"/>
                    </a:lnTo>
                    <a:close/>
                  </a:path>
                </a:pathLst>
              </a:custGeom>
              <a:solidFill>
                <a:srgbClr val="E0512C"/>
              </a:solidFill>
              <a:ln w="9525">
                <a:noFill/>
                <a:round/>
                <a:headEnd/>
                <a:tailEnd/>
              </a:ln>
            </p:spPr>
            <p:txBody>
              <a:bodyPr/>
              <a:lstStyle/>
              <a:p>
                <a:endParaRPr lang="pt-BR"/>
              </a:p>
            </p:txBody>
          </p:sp>
          <p:sp>
            <p:nvSpPr>
              <p:cNvPr id="357397" name="Freeform 21"/>
              <p:cNvSpPr>
                <a:spLocks/>
              </p:cNvSpPr>
              <p:nvPr/>
            </p:nvSpPr>
            <p:spPr bwMode="auto">
              <a:xfrm>
                <a:off x="1784" y="2076"/>
                <a:ext cx="382" cy="131"/>
              </a:xfrm>
              <a:custGeom>
                <a:avLst/>
                <a:gdLst/>
                <a:ahLst/>
                <a:cxnLst>
                  <a:cxn ang="0">
                    <a:pos x="382" y="6"/>
                  </a:cxn>
                  <a:cxn ang="0">
                    <a:pos x="0" y="131"/>
                  </a:cxn>
                  <a:cxn ang="0">
                    <a:pos x="0" y="127"/>
                  </a:cxn>
                  <a:cxn ang="0">
                    <a:pos x="2" y="125"/>
                  </a:cxn>
                  <a:cxn ang="0">
                    <a:pos x="382" y="0"/>
                  </a:cxn>
                  <a:cxn ang="0">
                    <a:pos x="382" y="6"/>
                  </a:cxn>
                </a:cxnLst>
                <a:rect l="0" t="0" r="r" b="b"/>
                <a:pathLst>
                  <a:path w="382" h="131">
                    <a:moveTo>
                      <a:pt x="382" y="6"/>
                    </a:moveTo>
                    <a:lnTo>
                      <a:pt x="0" y="131"/>
                    </a:lnTo>
                    <a:lnTo>
                      <a:pt x="0" y="127"/>
                    </a:lnTo>
                    <a:lnTo>
                      <a:pt x="2" y="125"/>
                    </a:lnTo>
                    <a:lnTo>
                      <a:pt x="382" y="0"/>
                    </a:lnTo>
                    <a:lnTo>
                      <a:pt x="382" y="6"/>
                    </a:lnTo>
                    <a:close/>
                  </a:path>
                </a:pathLst>
              </a:custGeom>
              <a:solidFill>
                <a:srgbClr val="E0502C"/>
              </a:solidFill>
              <a:ln w="9525">
                <a:noFill/>
                <a:round/>
                <a:headEnd/>
                <a:tailEnd/>
              </a:ln>
            </p:spPr>
            <p:txBody>
              <a:bodyPr/>
              <a:lstStyle/>
              <a:p>
                <a:endParaRPr lang="pt-BR"/>
              </a:p>
            </p:txBody>
          </p:sp>
          <p:sp>
            <p:nvSpPr>
              <p:cNvPr id="357398" name="Freeform 22"/>
              <p:cNvSpPr>
                <a:spLocks/>
              </p:cNvSpPr>
              <p:nvPr/>
            </p:nvSpPr>
            <p:spPr bwMode="auto">
              <a:xfrm>
                <a:off x="1784" y="2074"/>
                <a:ext cx="382" cy="129"/>
              </a:xfrm>
              <a:custGeom>
                <a:avLst/>
                <a:gdLst/>
                <a:ahLst/>
                <a:cxnLst>
                  <a:cxn ang="0">
                    <a:pos x="382" y="6"/>
                  </a:cxn>
                  <a:cxn ang="0">
                    <a:pos x="0" y="129"/>
                  </a:cxn>
                  <a:cxn ang="0">
                    <a:pos x="2" y="127"/>
                  </a:cxn>
                  <a:cxn ang="0">
                    <a:pos x="2" y="125"/>
                  </a:cxn>
                  <a:cxn ang="0">
                    <a:pos x="382" y="0"/>
                  </a:cxn>
                  <a:cxn ang="0">
                    <a:pos x="382" y="6"/>
                  </a:cxn>
                </a:cxnLst>
                <a:rect l="0" t="0" r="r" b="b"/>
                <a:pathLst>
                  <a:path w="382" h="129">
                    <a:moveTo>
                      <a:pt x="382" y="6"/>
                    </a:moveTo>
                    <a:lnTo>
                      <a:pt x="0" y="129"/>
                    </a:lnTo>
                    <a:lnTo>
                      <a:pt x="2" y="127"/>
                    </a:lnTo>
                    <a:lnTo>
                      <a:pt x="2" y="125"/>
                    </a:lnTo>
                    <a:lnTo>
                      <a:pt x="382" y="0"/>
                    </a:lnTo>
                    <a:lnTo>
                      <a:pt x="382" y="6"/>
                    </a:lnTo>
                    <a:close/>
                  </a:path>
                </a:pathLst>
              </a:custGeom>
              <a:solidFill>
                <a:srgbClr val="E04F2C"/>
              </a:solidFill>
              <a:ln w="9525">
                <a:noFill/>
                <a:round/>
                <a:headEnd/>
                <a:tailEnd/>
              </a:ln>
            </p:spPr>
            <p:txBody>
              <a:bodyPr/>
              <a:lstStyle/>
              <a:p>
                <a:endParaRPr lang="pt-BR"/>
              </a:p>
            </p:txBody>
          </p:sp>
          <p:sp>
            <p:nvSpPr>
              <p:cNvPr id="357399" name="Freeform 23"/>
              <p:cNvSpPr>
                <a:spLocks/>
              </p:cNvSpPr>
              <p:nvPr/>
            </p:nvSpPr>
            <p:spPr bwMode="auto">
              <a:xfrm>
                <a:off x="1786" y="2072"/>
                <a:ext cx="380" cy="129"/>
              </a:xfrm>
              <a:custGeom>
                <a:avLst/>
                <a:gdLst/>
                <a:ahLst/>
                <a:cxnLst>
                  <a:cxn ang="0">
                    <a:pos x="380" y="4"/>
                  </a:cxn>
                  <a:cxn ang="0">
                    <a:pos x="0" y="129"/>
                  </a:cxn>
                  <a:cxn ang="0">
                    <a:pos x="0" y="127"/>
                  </a:cxn>
                  <a:cxn ang="0">
                    <a:pos x="0" y="123"/>
                  </a:cxn>
                  <a:cxn ang="0">
                    <a:pos x="380" y="0"/>
                  </a:cxn>
                  <a:cxn ang="0">
                    <a:pos x="380" y="4"/>
                  </a:cxn>
                </a:cxnLst>
                <a:rect l="0" t="0" r="r" b="b"/>
                <a:pathLst>
                  <a:path w="380" h="129">
                    <a:moveTo>
                      <a:pt x="380" y="4"/>
                    </a:moveTo>
                    <a:lnTo>
                      <a:pt x="0" y="129"/>
                    </a:lnTo>
                    <a:lnTo>
                      <a:pt x="0" y="127"/>
                    </a:lnTo>
                    <a:lnTo>
                      <a:pt x="0" y="123"/>
                    </a:lnTo>
                    <a:lnTo>
                      <a:pt x="380" y="0"/>
                    </a:lnTo>
                    <a:lnTo>
                      <a:pt x="380" y="4"/>
                    </a:lnTo>
                    <a:close/>
                  </a:path>
                </a:pathLst>
              </a:custGeom>
              <a:solidFill>
                <a:srgbClr val="E04F2C"/>
              </a:solidFill>
              <a:ln w="9525">
                <a:noFill/>
                <a:round/>
                <a:headEnd/>
                <a:tailEnd/>
              </a:ln>
            </p:spPr>
            <p:txBody>
              <a:bodyPr/>
              <a:lstStyle/>
              <a:p>
                <a:endParaRPr lang="pt-BR"/>
              </a:p>
            </p:txBody>
          </p:sp>
          <p:sp>
            <p:nvSpPr>
              <p:cNvPr id="357400" name="Freeform 24"/>
              <p:cNvSpPr>
                <a:spLocks/>
              </p:cNvSpPr>
              <p:nvPr/>
            </p:nvSpPr>
            <p:spPr bwMode="auto">
              <a:xfrm>
                <a:off x="1786" y="2068"/>
                <a:ext cx="380" cy="131"/>
              </a:xfrm>
              <a:custGeom>
                <a:avLst/>
                <a:gdLst/>
                <a:ahLst/>
                <a:cxnLst>
                  <a:cxn ang="0">
                    <a:pos x="380" y="6"/>
                  </a:cxn>
                  <a:cxn ang="0">
                    <a:pos x="0" y="131"/>
                  </a:cxn>
                  <a:cxn ang="0">
                    <a:pos x="0" y="127"/>
                  </a:cxn>
                  <a:cxn ang="0">
                    <a:pos x="0" y="125"/>
                  </a:cxn>
                  <a:cxn ang="0">
                    <a:pos x="380" y="0"/>
                  </a:cxn>
                  <a:cxn ang="0">
                    <a:pos x="380" y="6"/>
                  </a:cxn>
                </a:cxnLst>
                <a:rect l="0" t="0" r="r" b="b"/>
                <a:pathLst>
                  <a:path w="380" h="131">
                    <a:moveTo>
                      <a:pt x="380" y="6"/>
                    </a:moveTo>
                    <a:lnTo>
                      <a:pt x="0" y="131"/>
                    </a:lnTo>
                    <a:lnTo>
                      <a:pt x="0" y="127"/>
                    </a:lnTo>
                    <a:lnTo>
                      <a:pt x="0" y="125"/>
                    </a:lnTo>
                    <a:lnTo>
                      <a:pt x="380" y="0"/>
                    </a:lnTo>
                    <a:lnTo>
                      <a:pt x="380" y="6"/>
                    </a:lnTo>
                    <a:close/>
                  </a:path>
                </a:pathLst>
              </a:custGeom>
              <a:solidFill>
                <a:srgbClr val="E04E2C"/>
              </a:solidFill>
              <a:ln w="9525">
                <a:noFill/>
                <a:round/>
                <a:headEnd/>
                <a:tailEnd/>
              </a:ln>
            </p:spPr>
            <p:txBody>
              <a:bodyPr/>
              <a:lstStyle/>
              <a:p>
                <a:endParaRPr lang="pt-BR"/>
              </a:p>
            </p:txBody>
          </p:sp>
          <p:sp>
            <p:nvSpPr>
              <p:cNvPr id="357401" name="Freeform 25"/>
              <p:cNvSpPr>
                <a:spLocks/>
              </p:cNvSpPr>
              <p:nvPr/>
            </p:nvSpPr>
            <p:spPr bwMode="auto">
              <a:xfrm>
                <a:off x="1786" y="2066"/>
                <a:ext cx="380" cy="129"/>
              </a:xfrm>
              <a:custGeom>
                <a:avLst/>
                <a:gdLst/>
                <a:ahLst/>
                <a:cxnLst>
                  <a:cxn ang="0">
                    <a:pos x="380" y="6"/>
                  </a:cxn>
                  <a:cxn ang="0">
                    <a:pos x="0" y="129"/>
                  </a:cxn>
                  <a:cxn ang="0">
                    <a:pos x="0" y="127"/>
                  </a:cxn>
                  <a:cxn ang="0">
                    <a:pos x="0" y="123"/>
                  </a:cxn>
                  <a:cxn ang="0">
                    <a:pos x="380" y="0"/>
                  </a:cxn>
                  <a:cxn ang="0">
                    <a:pos x="380" y="6"/>
                  </a:cxn>
                </a:cxnLst>
                <a:rect l="0" t="0" r="r" b="b"/>
                <a:pathLst>
                  <a:path w="380" h="129">
                    <a:moveTo>
                      <a:pt x="380" y="6"/>
                    </a:moveTo>
                    <a:lnTo>
                      <a:pt x="0" y="129"/>
                    </a:lnTo>
                    <a:lnTo>
                      <a:pt x="0" y="127"/>
                    </a:lnTo>
                    <a:lnTo>
                      <a:pt x="0" y="123"/>
                    </a:lnTo>
                    <a:lnTo>
                      <a:pt x="380" y="0"/>
                    </a:lnTo>
                    <a:lnTo>
                      <a:pt x="380" y="6"/>
                    </a:lnTo>
                    <a:close/>
                  </a:path>
                </a:pathLst>
              </a:custGeom>
              <a:solidFill>
                <a:srgbClr val="DF4D2B"/>
              </a:solidFill>
              <a:ln w="9525">
                <a:noFill/>
                <a:round/>
                <a:headEnd/>
                <a:tailEnd/>
              </a:ln>
            </p:spPr>
            <p:txBody>
              <a:bodyPr/>
              <a:lstStyle/>
              <a:p>
                <a:endParaRPr lang="pt-BR"/>
              </a:p>
            </p:txBody>
          </p:sp>
          <p:sp>
            <p:nvSpPr>
              <p:cNvPr id="357402" name="Freeform 26"/>
              <p:cNvSpPr>
                <a:spLocks/>
              </p:cNvSpPr>
              <p:nvPr/>
            </p:nvSpPr>
            <p:spPr bwMode="auto">
              <a:xfrm>
                <a:off x="1786" y="2065"/>
                <a:ext cx="380" cy="128"/>
              </a:xfrm>
              <a:custGeom>
                <a:avLst/>
                <a:gdLst/>
                <a:ahLst/>
                <a:cxnLst>
                  <a:cxn ang="0">
                    <a:pos x="380" y="3"/>
                  </a:cxn>
                  <a:cxn ang="0">
                    <a:pos x="0" y="128"/>
                  </a:cxn>
                  <a:cxn ang="0">
                    <a:pos x="0" y="124"/>
                  </a:cxn>
                  <a:cxn ang="0">
                    <a:pos x="2" y="122"/>
                  </a:cxn>
                  <a:cxn ang="0">
                    <a:pos x="380" y="0"/>
                  </a:cxn>
                  <a:cxn ang="0">
                    <a:pos x="380" y="3"/>
                  </a:cxn>
                </a:cxnLst>
                <a:rect l="0" t="0" r="r" b="b"/>
                <a:pathLst>
                  <a:path w="380" h="128">
                    <a:moveTo>
                      <a:pt x="380" y="3"/>
                    </a:moveTo>
                    <a:lnTo>
                      <a:pt x="0" y="128"/>
                    </a:lnTo>
                    <a:lnTo>
                      <a:pt x="0" y="124"/>
                    </a:lnTo>
                    <a:lnTo>
                      <a:pt x="2" y="122"/>
                    </a:lnTo>
                    <a:lnTo>
                      <a:pt x="380" y="0"/>
                    </a:lnTo>
                    <a:lnTo>
                      <a:pt x="380" y="3"/>
                    </a:lnTo>
                    <a:close/>
                  </a:path>
                </a:pathLst>
              </a:custGeom>
              <a:solidFill>
                <a:srgbClr val="DF4D2B"/>
              </a:solidFill>
              <a:ln w="9525">
                <a:noFill/>
                <a:round/>
                <a:headEnd/>
                <a:tailEnd/>
              </a:ln>
            </p:spPr>
            <p:txBody>
              <a:bodyPr/>
              <a:lstStyle/>
              <a:p>
                <a:endParaRPr lang="pt-BR"/>
              </a:p>
            </p:txBody>
          </p:sp>
          <p:sp>
            <p:nvSpPr>
              <p:cNvPr id="357403" name="Freeform 27"/>
              <p:cNvSpPr>
                <a:spLocks/>
              </p:cNvSpPr>
              <p:nvPr/>
            </p:nvSpPr>
            <p:spPr bwMode="auto">
              <a:xfrm>
                <a:off x="1786" y="2061"/>
                <a:ext cx="380" cy="128"/>
              </a:xfrm>
              <a:custGeom>
                <a:avLst/>
                <a:gdLst/>
                <a:ahLst/>
                <a:cxnLst>
                  <a:cxn ang="0">
                    <a:pos x="380" y="5"/>
                  </a:cxn>
                  <a:cxn ang="0">
                    <a:pos x="0" y="128"/>
                  </a:cxn>
                  <a:cxn ang="0">
                    <a:pos x="2" y="126"/>
                  </a:cxn>
                  <a:cxn ang="0">
                    <a:pos x="2" y="124"/>
                  </a:cxn>
                  <a:cxn ang="0">
                    <a:pos x="380" y="0"/>
                  </a:cxn>
                  <a:cxn ang="0">
                    <a:pos x="380" y="5"/>
                  </a:cxn>
                </a:cxnLst>
                <a:rect l="0" t="0" r="r" b="b"/>
                <a:pathLst>
                  <a:path w="380" h="128">
                    <a:moveTo>
                      <a:pt x="380" y="5"/>
                    </a:moveTo>
                    <a:lnTo>
                      <a:pt x="0" y="128"/>
                    </a:lnTo>
                    <a:lnTo>
                      <a:pt x="2" y="126"/>
                    </a:lnTo>
                    <a:lnTo>
                      <a:pt x="2" y="124"/>
                    </a:lnTo>
                    <a:lnTo>
                      <a:pt x="380" y="0"/>
                    </a:lnTo>
                    <a:lnTo>
                      <a:pt x="380" y="5"/>
                    </a:lnTo>
                    <a:close/>
                  </a:path>
                </a:pathLst>
              </a:custGeom>
              <a:solidFill>
                <a:srgbClr val="DF4D2B"/>
              </a:solidFill>
              <a:ln w="9525">
                <a:noFill/>
                <a:round/>
                <a:headEnd/>
                <a:tailEnd/>
              </a:ln>
            </p:spPr>
            <p:txBody>
              <a:bodyPr/>
              <a:lstStyle/>
              <a:p>
                <a:endParaRPr lang="pt-BR"/>
              </a:p>
            </p:txBody>
          </p:sp>
          <p:sp>
            <p:nvSpPr>
              <p:cNvPr id="357404" name="Freeform 28"/>
              <p:cNvSpPr>
                <a:spLocks/>
              </p:cNvSpPr>
              <p:nvPr/>
            </p:nvSpPr>
            <p:spPr bwMode="auto">
              <a:xfrm>
                <a:off x="1788" y="2059"/>
                <a:ext cx="378" cy="128"/>
              </a:xfrm>
              <a:custGeom>
                <a:avLst/>
                <a:gdLst/>
                <a:ahLst/>
                <a:cxnLst>
                  <a:cxn ang="0">
                    <a:pos x="378" y="6"/>
                  </a:cxn>
                  <a:cxn ang="0">
                    <a:pos x="0" y="128"/>
                  </a:cxn>
                  <a:cxn ang="0">
                    <a:pos x="0" y="126"/>
                  </a:cxn>
                  <a:cxn ang="0">
                    <a:pos x="0" y="123"/>
                  </a:cxn>
                  <a:cxn ang="0">
                    <a:pos x="378" y="0"/>
                  </a:cxn>
                  <a:cxn ang="0">
                    <a:pos x="378" y="6"/>
                  </a:cxn>
                </a:cxnLst>
                <a:rect l="0" t="0" r="r" b="b"/>
                <a:pathLst>
                  <a:path w="378" h="128">
                    <a:moveTo>
                      <a:pt x="378" y="6"/>
                    </a:moveTo>
                    <a:lnTo>
                      <a:pt x="0" y="128"/>
                    </a:lnTo>
                    <a:lnTo>
                      <a:pt x="0" y="126"/>
                    </a:lnTo>
                    <a:lnTo>
                      <a:pt x="0" y="123"/>
                    </a:lnTo>
                    <a:lnTo>
                      <a:pt x="378" y="0"/>
                    </a:lnTo>
                    <a:lnTo>
                      <a:pt x="378" y="6"/>
                    </a:lnTo>
                    <a:close/>
                  </a:path>
                </a:pathLst>
              </a:custGeom>
              <a:solidFill>
                <a:srgbClr val="DF4C2B"/>
              </a:solidFill>
              <a:ln w="9525">
                <a:noFill/>
                <a:round/>
                <a:headEnd/>
                <a:tailEnd/>
              </a:ln>
            </p:spPr>
            <p:txBody>
              <a:bodyPr/>
              <a:lstStyle/>
              <a:p>
                <a:endParaRPr lang="pt-BR"/>
              </a:p>
            </p:txBody>
          </p:sp>
          <p:sp>
            <p:nvSpPr>
              <p:cNvPr id="357405" name="Freeform 29"/>
              <p:cNvSpPr>
                <a:spLocks/>
              </p:cNvSpPr>
              <p:nvPr/>
            </p:nvSpPr>
            <p:spPr bwMode="auto">
              <a:xfrm>
                <a:off x="1788" y="2057"/>
                <a:ext cx="378" cy="128"/>
              </a:xfrm>
              <a:custGeom>
                <a:avLst/>
                <a:gdLst/>
                <a:ahLst/>
                <a:cxnLst>
                  <a:cxn ang="0">
                    <a:pos x="378" y="4"/>
                  </a:cxn>
                  <a:cxn ang="0">
                    <a:pos x="0" y="128"/>
                  </a:cxn>
                  <a:cxn ang="0">
                    <a:pos x="0" y="125"/>
                  </a:cxn>
                  <a:cxn ang="0">
                    <a:pos x="2" y="123"/>
                  </a:cxn>
                  <a:cxn ang="0">
                    <a:pos x="378" y="0"/>
                  </a:cxn>
                  <a:cxn ang="0">
                    <a:pos x="378" y="4"/>
                  </a:cxn>
                </a:cxnLst>
                <a:rect l="0" t="0" r="r" b="b"/>
                <a:pathLst>
                  <a:path w="378" h="128">
                    <a:moveTo>
                      <a:pt x="378" y="4"/>
                    </a:moveTo>
                    <a:lnTo>
                      <a:pt x="0" y="128"/>
                    </a:lnTo>
                    <a:lnTo>
                      <a:pt x="0" y="125"/>
                    </a:lnTo>
                    <a:lnTo>
                      <a:pt x="2" y="123"/>
                    </a:lnTo>
                    <a:lnTo>
                      <a:pt x="378" y="0"/>
                    </a:lnTo>
                    <a:lnTo>
                      <a:pt x="378" y="4"/>
                    </a:lnTo>
                    <a:close/>
                  </a:path>
                </a:pathLst>
              </a:custGeom>
              <a:solidFill>
                <a:srgbClr val="DF4B2B"/>
              </a:solidFill>
              <a:ln w="9525">
                <a:noFill/>
                <a:round/>
                <a:headEnd/>
                <a:tailEnd/>
              </a:ln>
            </p:spPr>
            <p:txBody>
              <a:bodyPr/>
              <a:lstStyle/>
              <a:p>
                <a:endParaRPr lang="pt-BR"/>
              </a:p>
            </p:txBody>
          </p:sp>
          <p:sp>
            <p:nvSpPr>
              <p:cNvPr id="357406" name="Freeform 30"/>
              <p:cNvSpPr>
                <a:spLocks/>
              </p:cNvSpPr>
              <p:nvPr/>
            </p:nvSpPr>
            <p:spPr bwMode="auto">
              <a:xfrm>
                <a:off x="1788" y="2053"/>
                <a:ext cx="378" cy="129"/>
              </a:xfrm>
              <a:custGeom>
                <a:avLst/>
                <a:gdLst/>
                <a:ahLst/>
                <a:cxnLst>
                  <a:cxn ang="0">
                    <a:pos x="378" y="6"/>
                  </a:cxn>
                  <a:cxn ang="0">
                    <a:pos x="0" y="129"/>
                  </a:cxn>
                  <a:cxn ang="0">
                    <a:pos x="2" y="127"/>
                  </a:cxn>
                  <a:cxn ang="0">
                    <a:pos x="2" y="123"/>
                  </a:cxn>
                  <a:cxn ang="0">
                    <a:pos x="378" y="0"/>
                  </a:cxn>
                  <a:cxn ang="0">
                    <a:pos x="378" y="6"/>
                  </a:cxn>
                </a:cxnLst>
                <a:rect l="0" t="0" r="r" b="b"/>
                <a:pathLst>
                  <a:path w="378" h="129">
                    <a:moveTo>
                      <a:pt x="378" y="6"/>
                    </a:moveTo>
                    <a:lnTo>
                      <a:pt x="0" y="129"/>
                    </a:lnTo>
                    <a:lnTo>
                      <a:pt x="2" y="127"/>
                    </a:lnTo>
                    <a:lnTo>
                      <a:pt x="2" y="123"/>
                    </a:lnTo>
                    <a:lnTo>
                      <a:pt x="378" y="0"/>
                    </a:lnTo>
                    <a:lnTo>
                      <a:pt x="378" y="6"/>
                    </a:lnTo>
                    <a:close/>
                  </a:path>
                </a:pathLst>
              </a:custGeom>
              <a:solidFill>
                <a:srgbClr val="DF4B2B"/>
              </a:solidFill>
              <a:ln w="9525">
                <a:noFill/>
                <a:round/>
                <a:headEnd/>
                <a:tailEnd/>
              </a:ln>
            </p:spPr>
            <p:txBody>
              <a:bodyPr/>
              <a:lstStyle/>
              <a:p>
                <a:endParaRPr lang="pt-BR"/>
              </a:p>
            </p:txBody>
          </p:sp>
          <p:sp>
            <p:nvSpPr>
              <p:cNvPr id="357407" name="Freeform 31"/>
              <p:cNvSpPr>
                <a:spLocks/>
              </p:cNvSpPr>
              <p:nvPr/>
            </p:nvSpPr>
            <p:spPr bwMode="auto">
              <a:xfrm>
                <a:off x="1790" y="2051"/>
                <a:ext cx="376" cy="129"/>
              </a:xfrm>
              <a:custGeom>
                <a:avLst/>
                <a:gdLst/>
                <a:ahLst/>
                <a:cxnLst>
                  <a:cxn ang="0">
                    <a:pos x="376" y="6"/>
                  </a:cxn>
                  <a:cxn ang="0">
                    <a:pos x="0" y="129"/>
                  </a:cxn>
                  <a:cxn ang="0">
                    <a:pos x="0" y="125"/>
                  </a:cxn>
                  <a:cxn ang="0">
                    <a:pos x="0" y="123"/>
                  </a:cxn>
                  <a:cxn ang="0">
                    <a:pos x="376" y="0"/>
                  </a:cxn>
                  <a:cxn ang="0">
                    <a:pos x="376" y="6"/>
                  </a:cxn>
                </a:cxnLst>
                <a:rect l="0" t="0" r="r" b="b"/>
                <a:pathLst>
                  <a:path w="376" h="129">
                    <a:moveTo>
                      <a:pt x="376" y="6"/>
                    </a:moveTo>
                    <a:lnTo>
                      <a:pt x="0" y="129"/>
                    </a:lnTo>
                    <a:lnTo>
                      <a:pt x="0" y="125"/>
                    </a:lnTo>
                    <a:lnTo>
                      <a:pt x="0" y="123"/>
                    </a:lnTo>
                    <a:lnTo>
                      <a:pt x="376" y="0"/>
                    </a:lnTo>
                    <a:lnTo>
                      <a:pt x="376" y="6"/>
                    </a:lnTo>
                    <a:close/>
                  </a:path>
                </a:pathLst>
              </a:custGeom>
              <a:solidFill>
                <a:srgbClr val="DF4A2B"/>
              </a:solidFill>
              <a:ln w="9525">
                <a:noFill/>
                <a:round/>
                <a:headEnd/>
                <a:tailEnd/>
              </a:ln>
            </p:spPr>
            <p:txBody>
              <a:bodyPr/>
              <a:lstStyle/>
              <a:p>
                <a:endParaRPr lang="pt-BR"/>
              </a:p>
            </p:txBody>
          </p:sp>
          <p:sp>
            <p:nvSpPr>
              <p:cNvPr id="357408" name="Freeform 32"/>
              <p:cNvSpPr>
                <a:spLocks/>
              </p:cNvSpPr>
              <p:nvPr/>
            </p:nvSpPr>
            <p:spPr bwMode="auto">
              <a:xfrm>
                <a:off x="1790" y="2049"/>
                <a:ext cx="376" cy="127"/>
              </a:xfrm>
              <a:custGeom>
                <a:avLst/>
                <a:gdLst/>
                <a:ahLst/>
                <a:cxnLst>
                  <a:cxn ang="0">
                    <a:pos x="376" y="4"/>
                  </a:cxn>
                  <a:cxn ang="0">
                    <a:pos x="0" y="127"/>
                  </a:cxn>
                  <a:cxn ang="0">
                    <a:pos x="0" y="125"/>
                  </a:cxn>
                  <a:cxn ang="0">
                    <a:pos x="2" y="121"/>
                  </a:cxn>
                  <a:cxn ang="0">
                    <a:pos x="376" y="0"/>
                  </a:cxn>
                  <a:cxn ang="0">
                    <a:pos x="376" y="4"/>
                  </a:cxn>
                </a:cxnLst>
                <a:rect l="0" t="0" r="r" b="b"/>
                <a:pathLst>
                  <a:path w="376" h="127">
                    <a:moveTo>
                      <a:pt x="376" y="4"/>
                    </a:moveTo>
                    <a:lnTo>
                      <a:pt x="0" y="127"/>
                    </a:lnTo>
                    <a:lnTo>
                      <a:pt x="0" y="125"/>
                    </a:lnTo>
                    <a:lnTo>
                      <a:pt x="2" y="121"/>
                    </a:lnTo>
                    <a:lnTo>
                      <a:pt x="376" y="0"/>
                    </a:lnTo>
                    <a:lnTo>
                      <a:pt x="376" y="4"/>
                    </a:lnTo>
                    <a:close/>
                  </a:path>
                </a:pathLst>
              </a:custGeom>
              <a:solidFill>
                <a:srgbClr val="DF4A2B"/>
              </a:solidFill>
              <a:ln w="9525">
                <a:noFill/>
                <a:round/>
                <a:headEnd/>
                <a:tailEnd/>
              </a:ln>
            </p:spPr>
            <p:txBody>
              <a:bodyPr/>
              <a:lstStyle/>
              <a:p>
                <a:endParaRPr lang="pt-BR"/>
              </a:p>
            </p:txBody>
          </p:sp>
          <p:sp>
            <p:nvSpPr>
              <p:cNvPr id="357409" name="Freeform 33"/>
              <p:cNvSpPr>
                <a:spLocks/>
              </p:cNvSpPr>
              <p:nvPr/>
            </p:nvSpPr>
            <p:spPr bwMode="auto">
              <a:xfrm>
                <a:off x="1790" y="2045"/>
                <a:ext cx="376" cy="129"/>
              </a:xfrm>
              <a:custGeom>
                <a:avLst/>
                <a:gdLst/>
                <a:ahLst/>
                <a:cxnLst>
                  <a:cxn ang="0">
                    <a:pos x="376" y="6"/>
                  </a:cxn>
                  <a:cxn ang="0">
                    <a:pos x="0" y="129"/>
                  </a:cxn>
                  <a:cxn ang="0">
                    <a:pos x="2" y="125"/>
                  </a:cxn>
                  <a:cxn ang="0">
                    <a:pos x="2" y="123"/>
                  </a:cxn>
                  <a:cxn ang="0">
                    <a:pos x="376" y="0"/>
                  </a:cxn>
                  <a:cxn ang="0">
                    <a:pos x="376" y="6"/>
                  </a:cxn>
                </a:cxnLst>
                <a:rect l="0" t="0" r="r" b="b"/>
                <a:pathLst>
                  <a:path w="376" h="129">
                    <a:moveTo>
                      <a:pt x="376" y="6"/>
                    </a:moveTo>
                    <a:lnTo>
                      <a:pt x="0" y="129"/>
                    </a:lnTo>
                    <a:lnTo>
                      <a:pt x="2" y="125"/>
                    </a:lnTo>
                    <a:lnTo>
                      <a:pt x="2" y="123"/>
                    </a:lnTo>
                    <a:lnTo>
                      <a:pt x="376" y="0"/>
                    </a:lnTo>
                    <a:lnTo>
                      <a:pt x="376" y="6"/>
                    </a:lnTo>
                    <a:close/>
                  </a:path>
                </a:pathLst>
              </a:custGeom>
              <a:solidFill>
                <a:srgbClr val="DF492B"/>
              </a:solidFill>
              <a:ln w="9525">
                <a:noFill/>
                <a:round/>
                <a:headEnd/>
                <a:tailEnd/>
              </a:ln>
            </p:spPr>
            <p:txBody>
              <a:bodyPr/>
              <a:lstStyle/>
              <a:p>
                <a:endParaRPr lang="pt-BR"/>
              </a:p>
            </p:txBody>
          </p:sp>
          <p:sp>
            <p:nvSpPr>
              <p:cNvPr id="357410" name="Freeform 34"/>
              <p:cNvSpPr>
                <a:spLocks/>
              </p:cNvSpPr>
              <p:nvPr/>
            </p:nvSpPr>
            <p:spPr bwMode="auto">
              <a:xfrm>
                <a:off x="1792" y="2043"/>
                <a:ext cx="374" cy="127"/>
              </a:xfrm>
              <a:custGeom>
                <a:avLst/>
                <a:gdLst/>
                <a:ahLst/>
                <a:cxnLst>
                  <a:cxn ang="0">
                    <a:pos x="374" y="6"/>
                  </a:cxn>
                  <a:cxn ang="0">
                    <a:pos x="0" y="127"/>
                  </a:cxn>
                  <a:cxn ang="0">
                    <a:pos x="0" y="125"/>
                  </a:cxn>
                  <a:cxn ang="0">
                    <a:pos x="0" y="123"/>
                  </a:cxn>
                  <a:cxn ang="0">
                    <a:pos x="374" y="0"/>
                  </a:cxn>
                  <a:cxn ang="0">
                    <a:pos x="374" y="6"/>
                  </a:cxn>
                </a:cxnLst>
                <a:rect l="0" t="0" r="r" b="b"/>
                <a:pathLst>
                  <a:path w="374" h="127">
                    <a:moveTo>
                      <a:pt x="374" y="6"/>
                    </a:moveTo>
                    <a:lnTo>
                      <a:pt x="0" y="127"/>
                    </a:lnTo>
                    <a:lnTo>
                      <a:pt x="0" y="125"/>
                    </a:lnTo>
                    <a:lnTo>
                      <a:pt x="0" y="123"/>
                    </a:lnTo>
                    <a:lnTo>
                      <a:pt x="374" y="0"/>
                    </a:lnTo>
                    <a:lnTo>
                      <a:pt x="374" y="6"/>
                    </a:lnTo>
                    <a:close/>
                  </a:path>
                </a:pathLst>
              </a:custGeom>
              <a:solidFill>
                <a:srgbClr val="DF482B"/>
              </a:solidFill>
              <a:ln w="9525">
                <a:noFill/>
                <a:round/>
                <a:headEnd/>
                <a:tailEnd/>
              </a:ln>
            </p:spPr>
            <p:txBody>
              <a:bodyPr/>
              <a:lstStyle/>
              <a:p>
                <a:endParaRPr lang="pt-BR"/>
              </a:p>
            </p:txBody>
          </p:sp>
          <p:sp>
            <p:nvSpPr>
              <p:cNvPr id="357411" name="Freeform 35"/>
              <p:cNvSpPr>
                <a:spLocks/>
              </p:cNvSpPr>
              <p:nvPr/>
            </p:nvSpPr>
            <p:spPr bwMode="auto">
              <a:xfrm>
                <a:off x="1792" y="2041"/>
                <a:ext cx="374" cy="127"/>
              </a:xfrm>
              <a:custGeom>
                <a:avLst/>
                <a:gdLst/>
                <a:ahLst/>
                <a:cxnLst>
                  <a:cxn ang="0">
                    <a:pos x="374" y="4"/>
                  </a:cxn>
                  <a:cxn ang="0">
                    <a:pos x="0" y="127"/>
                  </a:cxn>
                  <a:cxn ang="0">
                    <a:pos x="0" y="125"/>
                  </a:cxn>
                  <a:cxn ang="0">
                    <a:pos x="2" y="121"/>
                  </a:cxn>
                  <a:cxn ang="0">
                    <a:pos x="374" y="0"/>
                  </a:cxn>
                  <a:cxn ang="0">
                    <a:pos x="374" y="4"/>
                  </a:cxn>
                </a:cxnLst>
                <a:rect l="0" t="0" r="r" b="b"/>
                <a:pathLst>
                  <a:path w="374" h="127">
                    <a:moveTo>
                      <a:pt x="374" y="4"/>
                    </a:moveTo>
                    <a:lnTo>
                      <a:pt x="0" y="127"/>
                    </a:lnTo>
                    <a:lnTo>
                      <a:pt x="0" y="125"/>
                    </a:lnTo>
                    <a:lnTo>
                      <a:pt x="2" y="121"/>
                    </a:lnTo>
                    <a:lnTo>
                      <a:pt x="374" y="0"/>
                    </a:lnTo>
                    <a:lnTo>
                      <a:pt x="374" y="4"/>
                    </a:lnTo>
                    <a:close/>
                  </a:path>
                </a:pathLst>
              </a:custGeom>
              <a:solidFill>
                <a:srgbClr val="DF482B"/>
              </a:solidFill>
              <a:ln w="9525">
                <a:noFill/>
                <a:round/>
                <a:headEnd/>
                <a:tailEnd/>
              </a:ln>
            </p:spPr>
            <p:txBody>
              <a:bodyPr/>
              <a:lstStyle/>
              <a:p>
                <a:endParaRPr lang="pt-BR"/>
              </a:p>
            </p:txBody>
          </p:sp>
          <p:sp>
            <p:nvSpPr>
              <p:cNvPr id="357412" name="Freeform 36"/>
              <p:cNvSpPr>
                <a:spLocks/>
              </p:cNvSpPr>
              <p:nvPr/>
            </p:nvSpPr>
            <p:spPr bwMode="auto">
              <a:xfrm>
                <a:off x="1792" y="2038"/>
                <a:ext cx="374" cy="128"/>
              </a:xfrm>
              <a:custGeom>
                <a:avLst/>
                <a:gdLst/>
                <a:ahLst/>
                <a:cxnLst>
                  <a:cxn ang="0">
                    <a:pos x="374" y="5"/>
                  </a:cxn>
                  <a:cxn ang="0">
                    <a:pos x="0" y="128"/>
                  </a:cxn>
                  <a:cxn ang="0">
                    <a:pos x="2" y="124"/>
                  </a:cxn>
                  <a:cxn ang="0">
                    <a:pos x="2" y="122"/>
                  </a:cxn>
                  <a:cxn ang="0">
                    <a:pos x="374" y="0"/>
                  </a:cxn>
                  <a:cxn ang="0">
                    <a:pos x="374" y="5"/>
                  </a:cxn>
                </a:cxnLst>
                <a:rect l="0" t="0" r="r" b="b"/>
                <a:pathLst>
                  <a:path w="374" h="128">
                    <a:moveTo>
                      <a:pt x="374" y="5"/>
                    </a:moveTo>
                    <a:lnTo>
                      <a:pt x="0" y="128"/>
                    </a:lnTo>
                    <a:lnTo>
                      <a:pt x="2" y="124"/>
                    </a:lnTo>
                    <a:lnTo>
                      <a:pt x="2" y="122"/>
                    </a:lnTo>
                    <a:lnTo>
                      <a:pt x="374" y="0"/>
                    </a:lnTo>
                    <a:lnTo>
                      <a:pt x="374" y="5"/>
                    </a:lnTo>
                    <a:close/>
                  </a:path>
                </a:pathLst>
              </a:custGeom>
              <a:solidFill>
                <a:srgbClr val="DF472C"/>
              </a:solidFill>
              <a:ln w="9525">
                <a:noFill/>
                <a:round/>
                <a:headEnd/>
                <a:tailEnd/>
              </a:ln>
            </p:spPr>
            <p:txBody>
              <a:bodyPr/>
              <a:lstStyle/>
              <a:p>
                <a:endParaRPr lang="pt-BR"/>
              </a:p>
            </p:txBody>
          </p:sp>
          <p:sp>
            <p:nvSpPr>
              <p:cNvPr id="357413" name="Freeform 37"/>
              <p:cNvSpPr>
                <a:spLocks/>
              </p:cNvSpPr>
              <p:nvPr/>
            </p:nvSpPr>
            <p:spPr bwMode="auto">
              <a:xfrm>
                <a:off x="1794" y="2036"/>
                <a:ext cx="372" cy="126"/>
              </a:xfrm>
              <a:custGeom>
                <a:avLst/>
                <a:gdLst/>
                <a:ahLst/>
                <a:cxnLst>
                  <a:cxn ang="0">
                    <a:pos x="372" y="5"/>
                  </a:cxn>
                  <a:cxn ang="0">
                    <a:pos x="0" y="126"/>
                  </a:cxn>
                  <a:cxn ang="0">
                    <a:pos x="0" y="124"/>
                  </a:cxn>
                  <a:cxn ang="0">
                    <a:pos x="0" y="121"/>
                  </a:cxn>
                  <a:cxn ang="0">
                    <a:pos x="372" y="0"/>
                  </a:cxn>
                  <a:cxn ang="0">
                    <a:pos x="372" y="5"/>
                  </a:cxn>
                </a:cxnLst>
                <a:rect l="0" t="0" r="r" b="b"/>
                <a:pathLst>
                  <a:path w="372" h="126">
                    <a:moveTo>
                      <a:pt x="372" y="5"/>
                    </a:moveTo>
                    <a:lnTo>
                      <a:pt x="0" y="126"/>
                    </a:lnTo>
                    <a:lnTo>
                      <a:pt x="0" y="124"/>
                    </a:lnTo>
                    <a:lnTo>
                      <a:pt x="0" y="121"/>
                    </a:lnTo>
                    <a:lnTo>
                      <a:pt x="372" y="0"/>
                    </a:lnTo>
                    <a:lnTo>
                      <a:pt x="372" y="5"/>
                    </a:lnTo>
                    <a:close/>
                  </a:path>
                </a:pathLst>
              </a:custGeom>
              <a:solidFill>
                <a:srgbClr val="DF472C"/>
              </a:solidFill>
              <a:ln w="9525">
                <a:noFill/>
                <a:round/>
                <a:headEnd/>
                <a:tailEnd/>
              </a:ln>
            </p:spPr>
            <p:txBody>
              <a:bodyPr/>
              <a:lstStyle/>
              <a:p>
                <a:endParaRPr lang="pt-BR"/>
              </a:p>
            </p:txBody>
          </p:sp>
          <p:sp>
            <p:nvSpPr>
              <p:cNvPr id="357414" name="Freeform 38"/>
              <p:cNvSpPr>
                <a:spLocks/>
              </p:cNvSpPr>
              <p:nvPr/>
            </p:nvSpPr>
            <p:spPr bwMode="auto">
              <a:xfrm>
                <a:off x="1794" y="2034"/>
                <a:ext cx="372" cy="126"/>
              </a:xfrm>
              <a:custGeom>
                <a:avLst/>
                <a:gdLst/>
                <a:ahLst/>
                <a:cxnLst>
                  <a:cxn ang="0">
                    <a:pos x="372" y="4"/>
                  </a:cxn>
                  <a:cxn ang="0">
                    <a:pos x="0" y="126"/>
                  </a:cxn>
                  <a:cxn ang="0">
                    <a:pos x="0" y="123"/>
                  </a:cxn>
                  <a:cxn ang="0">
                    <a:pos x="2" y="121"/>
                  </a:cxn>
                  <a:cxn ang="0">
                    <a:pos x="372" y="0"/>
                  </a:cxn>
                  <a:cxn ang="0">
                    <a:pos x="372" y="4"/>
                  </a:cxn>
                </a:cxnLst>
                <a:rect l="0" t="0" r="r" b="b"/>
                <a:pathLst>
                  <a:path w="372" h="126">
                    <a:moveTo>
                      <a:pt x="372" y="4"/>
                    </a:moveTo>
                    <a:lnTo>
                      <a:pt x="0" y="126"/>
                    </a:lnTo>
                    <a:lnTo>
                      <a:pt x="0" y="123"/>
                    </a:lnTo>
                    <a:lnTo>
                      <a:pt x="2" y="121"/>
                    </a:lnTo>
                    <a:lnTo>
                      <a:pt x="372" y="0"/>
                    </a:lnTo>
                    <a:lnTo>
                      <a:pt x="372" y="4"/>
                    </a:lnTo>
                    <a:close/>
                  </a:path>
                </a:pathLst>
              </a:custGeom>
              <a:solidFill>
                <a:srgbClr val="DF472C"/>
              </a:solidFill>
              <a:ln w="9525">
                <a:noFill/>
                <a:round/>
                <a:headEnd/>
                <a:tailEnd/>
              </a:ln>
            </p:spPr>
            <p:txBody>
              <a:bodyPr/>
              <a:lstStyle/>
              <a:p>
                <a:endParaRPr lang="pt-BR"/>
              </a:p>
            </p:txBody>
          </p:sp>
          <p:sp>
            <p:nvSpPr>
              <p:cNvPr id="357415" name="Freeform 39"/>
              <p:cNvSpPr>
                <a:spLocks/>
              </p:cNvSpPr>
              <p:nvPr/>
            </p:nvSpPr>
            <p:spPr bwMode="auto">
              <a:xfrm>
                <a:off x="1794" y="2030"/>
                <a:ext cx="372" cy="127"/>
              </a:xfrm>
              <a:custGeom>
                <a:avLst/>
                <a:gdLst/>
                <a:ahLst/>
                <a:cxnLst>
                  <a:cxn ang="0">
                    <a:pos x="372" y="6"/>
                  </a:cxn>
                  <a:cxn ang="0">
                    <a:pos x="0" y="127"/>
                  </a:cxn>
                  <a:cxn ang="0">
                    <a:pos x="2" y="125"/>
                  </a:cxn>
                  <a:cxn ang="0">
                    <a:pos x="2" y="121"/>
                  </a:cxn>
                  <a:cxn ang="0">
                    <a:pos x="372" y="0"/>
                  </a:cxn>
                  <a:cxn ang="0">
                    <a:pos x="372" y="6"/>
                  </a:cxn>
                </a:cxnLst>
                <a:rect l="0" t="0" r="r" b="b"/>
                <a:pathLst>
                  <a:path w="372" h="127">
                    <a:moveTo>
                      <a:pt x="372" y="6"/>
                    </a:moveTo>
                    <a:lnTo>
                      <a:pt x="0" y="127"/>
                    </a:lnTo>
                    <a:lnTo>
                      <a:pt x="2" y="125"/>
                    </a:lnTo>
                    <a:lnTo>
                      <a:pt x="2" y="121"/>
                    </a:lnTo>
                    <a:lnTo>
                      <a:pt x="372" y="0"/>
                    </a:lnTo>
                    <a:lnTo>
                      <a:pt x="372" y="6"/>
                    </a:lnTo>
                    <a:close/>
                  </a:path>
                </a:pathLst>
              </a:custGeom>
              <a:solidFill>
                <a:srgbClr val="DE472C"/>
              </a:solidFill>
              <a:ln w="9525">
                <a:noFill/>
                <a:round/>
                <a:headEnd/>
                <a:tailEnd/>
              </a:ln>
            </p:spPr>
            <p:txBody>
              <a:bodyPr/>
              <a:lstStyle/>
              <a:p>
                <a:endParaRPr lang="pt-BR"/>
              </a:p>
            </p:txBody>
          </p:sp>
          <p:sp>
            <p:nvSpPr>
              <p:cNvPr id="357416" name="Freeform 40"/>
              <p:cNvSpPr>
                <a:spLocks/>
              </p:cNvSpPr>
              <p:nvPr/>
            </p:nvSpPr>
            <p:spPr bwMode="auto">
              <a:xfrm>
                <a:off x="1796" y="2028"/>
                <a:ext cx="370" cy="127"/>
              </a:xfrm>
              <a:custGeom>
                <a:avLst/>
                <a:gdLst/>
                <a:ahLst/>
                <a:cxnLst>
                  <a:cxn ang="0">
                    <a:pos x="370" y="6"/>
                  </a:cxn>
                  <a:cxn ang="0">
                    <a:pos x="0" y="127"/>
                  </a:cxn>
                  <a:cxn ang="0">
                    <a:pos x="0" y="123"/>
                  </a:cxn>
                  <a:cxn ang="0">
                    <a:pos x="1" y="121"/>
                  </a:cxn>
                  <a:cxn ang="0">
                    <a:pos x="370" y="0"/>
                  </a:cxn>
                  <a:cxn ang="0">
                    <a:pos x="370" y="6"/>
                  </a:cxn>
                </a:cxnLst>
                <a:rect l="0" t="0" r="r" b="b"/>
                <a:pathLst>
                  <a:path w="370" h="127">
                    <a:moveTo>
                      <a:pt x="370" y="6"/>
                    </a:moveTo>
                    <a:lnTo>
                      <a:pt x="0" y="127"/>
                    </a:lnTo>
                    <a:lnTo>
                      <a:pt x="0" y="123"/>
                    </a:lnTo>
                    <a:lnTo>
                      <a:pt x="1" y="121"/>
                    </a:lnTo>
                    <a:lnTo>
                      <a:pt x="370" y="0"/>
                    </a:lnTo>
                    <a:lnTo>
                      <a:pt x="370" y="6"/>
                    </a:lnTo>
                    <a:close/>
                  </a:path>
                </a:pathLst>
              </a:custGeom>
              <a:solidFill>
                <a:srgbClr val="DE462C"/>
              </a:solidFill>
              <a:ln w="9525">
                <a:noFill/>
                <a:round/>
                <a:headEnd/>
                <a:tailEnd/>
              </a:ln>
            </p:spPr>
            <p:txBody>
              <a:bodyPr/>
              <a:lstStyle/>
              <a:p>
                <a:endParaRPr lang="pt-BR"/>
              </a:p>
            </p:txBody>
          </p:sp>
          <p:sp>
            <p:nvSpPr>
              <p:cNvPr id="357417" name="Freeform 41"/>
              <p:cNvSpPr>
                <a:spLocks/>
              </p:cNvSpPr>
              <p:nvPr/>
            </p:nvSpPr>
            <p:spPr bwMode="auto">
              <a:xfrm>
                <a:off x="1796" y="2026"/>
                <a:ext cx="370" cy="125"/>
              </a:xfrm>
              <a:custGeom>
                <a:avLst/>
                <a:gdLst/>
                <a:ahLst/>
                <a:cxnLst>
                  <a:cxn ang="0">
                    <a:pos x="370" y="4"/>
                  </a:cxn>
                  <a:cxn ang="0">
                    <a:pos x="0" y="125"/>
                  </a:cxn>
                  <a:cxn ang="0">
                    <a:pos x="1" y="123"/>
                  </a:cxn>
                  <a:cxn ang="0">
                    <a:pos x="1" y="119"/>
                  </a:cxn>
                  <a:cxn ang="0">
                    <a:pos x="370" y="0"/>
                  </a:cxn>
                  <a:cxn ang="0">
                    <a:pos x="370" y="4"/>
                  </a:cxn>
                </a:cxnLst>
                <a:rect l="0" t="0" r="r" b="b"/>
                <a:pathLst>
                  <a:path w="370" h="125">
                    <a:moveTo>
                      <a:pt x="370" y="4"/>
                    </a:moveTo>
                    <a:lnTo>
                      <a:pt x="0" y="125"/>
                    </a:lnTo>
                    <a:lnTo>
                      <a:pt x="1" y="123"/>
                    </a:lnTo>
                    <a:lnTo>
                      <a:pt x="1" y="119"/>
                    </a:lnTo>
                    <a:lnTo>
                      <a:pt x="370" y="0"/>
                    </a:lnTo>
                    <a:lnTo>
                      <a:pt x="370" y="4"/>
                    </a:lnTo>
                    <a:close/>
                  </a:path>
                </a:pathLst>
              </a:custGeom>
              <a:solidFill>
                <a:srgbClr val="DE462C"/>
              </a:solidFill>
              <a:ln w="9525">
                <a:noFill/>
                <a:round/>
                <a:headEnd/>
                <a:tailEnd/>
              </a:ln>
            </p:spPr>
            <p:txBody>
              <a:bodyPr/>
              <a:lstStyle/>
              <a:p>
                <a:endParaRPr lang="pt-BR"/>
              </a:p>
            </p:txBody>
          </p:sp>
          <p:sp>
            <p:nvSpPr>
              <p:cNvPr id="357418" name="Freeform 42"/>
              <p:cNvSpPr>
                <a:spLocks/>
              </p:cNvSpPr>
              <p:nvPr/>
            </p:nvSpPr>
            <p:spPr bwMode="auto">
              <a:xfrm>
                <a:off x="1797" y="2022"/>
                <a:ext cx="369" cy="127"/>
              </a:xfrm>
              <a:custGeom>
                <a:avLst/>
                <a:gdLst/>
                <a:ahLst/>
                <a:cxnLst>
                  <a:cxn ang="0">
                    <a:pos x="369" y="6"/>
                  </a:cxn>
                  <a:cxn ang="0">
                    <a:pos x="0" y="127"/>
                  </a:cxn>
                  <a:cxn ang="0">
                    <a:pos x="0" y="123"/>
                  </a:cxn>
                  <a:cxn ang="0">
                    <a:pos x="2" y="121"/>
                  </a:cxn>
                  <a:cxn ang="0">
                    <a:pos x="369" y="0"/>
                  </a:cxn>
                  <a:cxn ang="0">
                    <a:pos x="369" y="6"/>
                  </a:cxn>
                </a:cxnLst>
                <a:rect l="0" t="0" r="r" b="b"/>
                <a:pathLst>
                  <a:path w="369" h="127">
                    <a:moveTo>
                      <a:pt x="369" y="6"/>
                    </a:moveTo>
                    <a:lnTo>
                      <a:pt x="0" y="127"/>
                    </a:lnTo>
                    <a:lnTo>
                      <a:pt x="0" y="123"/>
                    </a:lnTo>
                    <a:lnTo>
                      <a:pt x="2" y="121"/>
                    </a:lnTo>
                    <a:lnTo>
                      <a:pt x="369" y="0"/>
                    </a:lnTo>
                    <a:lnTo>
                      <a:pt x="369" y="6"/>
                    </a:lnTo>
                    <a:close/>
                  </a:path>
                </a:pathLst>
              </a:custGeom>
              <a:solidFill>
                <a:srgbClr val="DE452C"/>
              </a:solidFill>
              <a:ln w="9525">
                <a:noFill/>
                <a:round/>
                <a:headEnd/>
                <a:tailEnd/>
              </a:ln>
            </p:spPr>
            <p:txBody>
              <a:bodyPr/>
              <a:lstStyle/>
              <a:p>
                <a:endParaRPr lang="pt-BR"/>
              </a:p>
            </p:txBody>
          </p:sp>
          <p:sp>
            <p:nvSpPr>
              <p:cNvPr id="357419" name="Freeform 43"/>
              <p:cNvSpPr>
                <a:spLocks/>
              </p:cNvSpPr>
              <p:nvPr/>
            </p:nvSpPr>
            <p:spPr bwMode="auto">
              <a:xfrm>
                <a:off x="1797" y="2020"/>
                <a:ext cx="369" cy="125"/>
              </a:xfrm>
              <a:custGeom>
                <a:avLst/>
                <a:gdLst/>
                <a:ahLst/>
                <a:cxnLst>
                  <a:cxn ang="0">
                    <a:pos x="369" y="6"/>
                  </a:cxn>
                  <a:cxn ang="0">
                    <a:pos x="0" y="125"/>
                  </a:cxn>
                  <a:cxn ang="0">
                    <a:pos x="2" y="123"/>
                  </a:cxn>
                  <a:cxn ang="0">
                    <a:pos x="2" y="119"/>
                  </a:cxn>
                  <a:cxn ang="0">
                    <a:pos x="369" y="0"/>
                  </a:cxn>
                  <a:cxn ang="0">
                    <a:pos x="369" y="6"/>
                  </a:cxn>
                </a:cxnLst>
                <a:rect l="0" t="0" r="r" b="b"/>
                <a:pathLst>
                  <a:path w="369" h="125">
                    <a:moveTo>
                      <a:pt x="369" y="6"/>
                    </a:moveTo>
                    <a:lnTo>
                      <a:pt x="0" y="125"/>
                    </a:lnTo>
                    <a:lnTo>
                      <a:pt x="2" y="123"/>
                    </a:lnTo>
                    <a:lnTo>
                      <a:pt x="2" y="119"/>
                    </a:lnTo>
                    <a:lnTo>
                      <a:pt x="369" y="0"/>
                    </a:lnTo>
                    <a:lnTo>
                      <a:pt x="369" y="6"/>
                    </a:lnTo>
                    <a:close/>
                  </a:path>
                </a:pathLst>
              </a:custGeom>
              <a:solidFill>
                <a:srgbClr val="DE442D"/>
              </a:solidFill>
              <a:ln w="9525">
                <a:noFill/>
                <a:round/>
                <a:headEnd/>
                <a:tailEnd/>
              </a:ln>
            </p:spPr>
            <p:txBody>
              <a:bodyPr/>
              <a:lstStyle/>
              <a:p>
                <a:endParaRPr lang="pt-BR"/>
              </a:p>
            </p:txBody>
          </p:sp>
          <p:sp>
            <p:nvSpPr>
              <p:cNvPr id="357420" name="Freeform 44"/>
              <p:cNvSpPr>
                <a:spLocks/>
              </p:cNvSpPr>
              <p:nvPr/>
            </p:nvSpPr>
            <p:spPr bwMode="auto">
              <a:xfrm>
                <a:off x="1799" y="2018"/>
                <a:ext cx="367" cy="125"/>
              </a:xfrm>
              <a:custGeom>
                <a:avLst/>
                <a:gdLst/>
                <a:ahLst/>
                <a:cxnLst>
                  <a:cxn ang="0">
                    <a:pos x="367" y="4"/>
                  </a:cxn>
                  <a:cxn ang="0">
                    <a:pos x="0" y="125"/>
                  </a:cxn>
                  <a:cxn ang="0">
                    <a:pos x="0" y="121"/>
                  </a:cxn>
                  <a:cxn ang="0">
                    <a:pos x="2" y="119"/>
                  </a:cxn>
                  <a:cxn ang="0">
                    <a:pos x="367" y="0"/>
                  </a:cxn>
                  <a:cxn ang="0">
                    <a:pos x="367" y="4"/>
                  </a:cxn>
                </a:cxnLst>
                <a:rect l="0" t="0" r="r" b="b"/>
                <a:pathLst>
                  <a:path w="367" h="125">
                    <a:moveTo>
                      <a:pt x="367" y="4"/>
                    </a:moveTo>
                    <a:lnTo>
                      <a:pt x="0" y="125"/>
                    </a:lnTo>
                    <a:lnTo>
                      <a:pt x="0" y="121"/>
                    </a:lnTo>
                    <a:lnTo>
                      <a:pt x="2" y="119"/>
                    </a:lnTo>
                    <a:lnTo>
                      <a:pt x="367" y="0"/>
                    </a:lnTo>
                    <a:lnTo>
                      <a:pt x="367" y="4"/>
                    </a:lnTo>
                    <a:close/>
                  </a:path>
                </a:pathLst>
              </a:custGeom>
              <a:solidFill>
                <a:srgbClr val="DE442D"/>
              </a:solidFill>
              <a:ln w="9525">
                <a:noFill/>
                <a:round/>
                <a:headEnd/>
                <a:tailEnd/>
              </a:ln>
            </p:spPr>
            <p:txBody>
              <a:bodyPr/>
              <a:lstStyle/>
              <a:p>
                <a:endParaRPr lang="pt-BR"/>
              </a:p>
            </p:txBody>
          </p:sp>
          <p:sp>
            <p:nvSpPr>
              <p:cNvPr id="357421" name="Freeform 45"/>
              <p:cNvSpPr>
                <a:spLocks/>
              </p:cNvSpPr>
              <p:nvPr/>
            </p:nvSpPr>
            <p:spPr bwMode="auto">
              <a:xfrm>
                <a:off x="1799" y="2017"/>
                <a:ext cx="367" cy="122"/>
              </a:xfrm>
              <a:custGeom>
                <a:avLst/>
                <a:gdLst/>
                <a:ahLst/>
                <a:cxnLst>
                  <a:cxn ang="0">
                    <a:pos x="367" y="3"/>
                  </a:cxn>
                  <a:cxn ang="0">
                    <a:pos x="0" y="122"/>
                  </a:cxn>
                  <a:cxn ang="0">
                    <a:pos x="2" y="120"/>
                  </a:cxn>
                  <a:cxn ang="0">
                    <a:pos x="2" y="117"/>
                  </a:cxn>
                  <a:cxn ang="0">
                    <a:pos x="367" y="0"/>
                  </a:cxn>
                  <a:cxn ang="0">
                    <a:pos x="367" y="3"/>
                  </a:cxn>
                </a:cxnLst>
                <a:rect l="0" t="0" r="r" b="b"/>
                <a:pathLst>
                  <a:path w="367" h="122">
                    <a:moveTo>
                      <a:pt x="367" y="3"/>
                    </a:moveTo>
                    <a:lnTo>
                      <a:pt x="0" y="122"/>
                    </a:lnTo>
                    <a:lnTo>
                      <a:pt x="2" y="120"/>
                    </a:lnTo>
                    <a:lnTo>
                      <a:pt x="2" y="117"/>
                    </a:lnTo>
                    <a:lnTo>
                      <a:pt x="367" y="0"/>
                    </a:lnTo>
                    <a:lnTo>
                      <a:pt x="367" y="3"/>
                    </a:lnTo>
                    <a:close/>
                  </a:path>
                </a:pathLst>
              </a:custGeom>
              <a:solidFill>
                <a:srgbClr val="DE442D"/>
              </a:solidFill>
              <a:ln w="9525">
                <a:noFill/>
                <a:round/>
                <a:headEnd/>
                <a:tailEnd/>
              </a:ln>
            </p:spPr>
            <p:txBody>
              <a:bodyPr/>
              <a:lstStyle/>
              <a:p>
                <a:endParaRPr lang="pt-BR"/>
              </a:p>
            </p:txBody>
          </p:sp>
          <p:sp>
            <p:nvSpPr>
              <p:cNvPr id="357422" name="Freeform 46"/>
              <p:cNvSpPr>
                <a:spLocks/>
              </p:cNvSpPr>
              <p:nvPr/>
            </p:nvSpPr>
            <p:spPr bwMode="auto">
              <a:xfrm>
                <a:off x="1801" y="2013"/>
                <a:ext cx="365" cy="124"/>
              </a:xfrm>
              <a:custGeom>
                <a:avLst/>
                <a:gdLst/>
                <a:ahLst/>
                <a:cxnLst>
                  <a:cxn ang="0">
                    <a:pos x="365" y="5"/>
                  </a:cxn>
                  <a:cxn ang="0">
                    <a:pos x="0" y="124"/>
                  </a:cxn>
                  <a:cxn ang="0">
                    <a:pos x="0" y="121"/>
                  </a:cxn>
                  <a:cxn ang="0">
                    <a:pos x="2" y="119"/>
                  </a:cxn>
                  <a:cxn ang="0">
                    <a:pos x="365" y="0"/>
                  </a:cxn>
                  <a:cxn ang="0">
                    <a:pos x="365" y="5"/>
                  </a:cxn>
                </a:cxnLst>
                <a:rect l="0" t="0" r="r" b="b"/>
                <a:pathLst>
                  <a:path w="365" h="124">
                    <a:moveTo>
                      <a:pt x="365" y="5"/>
                    </a:moveTo>
                    <a:lnTo>
                      <a:pt x="0" y="124"/>
                    </a:lnTo>
                    <a:lnTo>
                      <a:pt x="0" y="121"/>
                    </a:lnTo>
                    <a:lnTo>
                      <a:pt x="2" y="119"/>
                    </a:lnTo>
                    <a:lnTo>
                      <a:pt x="365" y="0"/>
                    </a:lnTo>
                    <a:lnTo>
                      <a:pt x="365" y="5"/>
                    </a:lnTo>
                    <a:close/>
                  </a:path>
                </a:pathLst>
              </a:custGeom>
              <a:solidFill>
                <a:srgbClr val="DE442D"/>
              </a:solidFill>
              <a:ln w="9525">
                <a:noFill/>
                <a:round/>
                <a:headEnd/>
                <a:tailEnd/>
              </a:ln>
            </p:spPr>
            <p:txBody>
              <a:bodyPr/>
              <a:lstStyle/>
              <a:p>
                <a:endParaRPr lang="pt-BR"/>
              </a:p>
            </p:txBody>
          </p:sp>
          <p:sp>
            <p:nvSpPr>
              <p:cNvPr id="357423" name="Freeform 47"/>
              <p:cNvSpPr>
                <a:spLocks/>
              </p:cNvSpPr>
              <p:nvPr/>
            </p:nvSpPr>
            <p:spPr bwMode="auto">
              <a:xfrm>
                <a:off x="1801" y="2011"/>
                <a:ext cx="365" cy="123"/>
              </a:xfrm>
              <a:custGeom>
                <a:avLst/>
                <a:gdLst/>
                <a:ahLst/>
                <a:cxnLst>
                  <a:cxn ang="0">
                    <a:pos x="365" y="6"/>
                  </a:cxn>
                  <a:cxn ang="0">
                    <a:pos x="0" y="123"/>
                  </a:cxn>
                  <a:cxn ang="0">
                    <a:pos x="2" y="121"/>
                  </a:cxn>
                  <a:cxn ang="0">
                    <a:pos x="2" y="117"/>
                  </a:cxn>
                  <a:cxn ang="0">
                    <a:pos x="365" y="0"/>
                  </a:cxn>
                  <a:cxn ang="0">
                    <a:pos x="365" y="6"/>
                  </a:cxn>
                </a:cxnLst>
                <a:rect l="0" t="0" r="r" b="b"/>
                <a:pathLst>
                  <a:path w="365" h="123">
                    <a:moveTo>
                      <a:pt x="365" y="6"/>
                    </a:moveTo>
                    <a:lnTo>
                      <a:pt x="0" y="123"/>
                    </a:lnTo>
                    <a:lnTo>
                      <a:pt x="2" y="121"/>
                    </a:lnTo>
                    <a:lnTo>
                      <a:pt x="2" y="117"/>
                    </a:lnTo>
                    <a:lnTo>
                      <a:pt x="365" y="0"/>
                    </a:lnTo>
                    <a:lnTo>
                      <a:pt x="365" y="6"/>
                    </a:lnTo>
                    <a:close/>
                  </a:path>
                </a:pathLst>
              </a:custGeom>
              <a:solidFill>
                <a:srgbClr val="DE432E"/>
              </a:solidFill>
              <a:ln w="9525">
                <a:noFill/>
                <a:round/>
                <a:headEnd/>
                <a:tailEnd/>
              </a:ln>
            </p:spPr>
            <p:txBody>
              <a:bodyPr/>
              <a:lstStyle/>
              <a:p>
                <a:endParaRPr lang="pt-BR"/>
              </a:p>
            </p:txBody>
          </p:sp>
          <p:sp>
            <p:nvSpPr>
              <p:cNvPr id="357424" name="Freeform 48"/>
              <p:cNvSpPr>
                <a:spLocks/>
              </p:cNvSpPr>
              <p:nvPr/>
            </p:nvSpPr>
            <p:spPr bwMode="auto">
              <a:xfrm>
                <a:off x="1803" y="2009"/>
                <a:ext cx="363" cy="123"/>
              </a:xfrm>
              <a:custGeom>
                <a:avLst/>
                <a:gdLst/>
                <a:ahLst/>
                <a:cxnLst>
                  <a:cxn ang="0">
                    <a:pos x="363" y="4"/>
                  </a:cxn>
                  <a:cxn ang="0">
                    <a:pos x="0" y="123"/>
                  </a:cxn>
                  <a:cxn ang="0">
                    <a:pos x="0" y="119"/>
                  </a:cxn>
                  <a:cxn ang="0">
                    <a:pos x="2" y="117"/>
                  </a:cxn>
                  <a:cxn ang="0">
                    <a:pos x="363" y="0"/>
                  </a:cxn>
                  <a:cxn ang="0">
                    <a:pos x="363" y="4"/>
                  </a:cxn>
                </a:cxnLst>
                <a:rect l="0" t="0" r="r" b="b"/>
                <a:pathLst>
                  <a:path w="363" h="123">
                    <a:moveTo>
                      <a:pt x="363" y="4"/>
                    </a:moveTo>
                    <a:lnTo>
                      <a:pt x="0" y="123"/>
                    </a:lnTo>
                    <a:lnTo>
                      <a:pt x="0" y="119"/>
                    </a:lnTo>
                    <a:lnTo>
                      <a:pt x="2" y="117"/>
                    </a:lnTo>
                    <a:lnTo>
                      <a:pt x="363" y="0"/>
                    </a:lnTo>
                    <a:lnTo>
                      <a:pt x="363" y="4"/>
                    </a:lnTo>
                    <a:close/>
                  </a:path>
                </a:pathLst>
              </a:custGeom>
              <a:solidFill>
                <a:srgbClr val="DE432E"/>
              </a:solidFill>
              <a:ln w="9525">
                <a:noFill/>
                <a:round/>
                <a:headEnd/>
                <a:tailEnd/>
              </a:ln>
            </p:spPr>
            <p:txBody>
              <a:bodyPr/>
              <a:lstStyle/>
              <a:p>
                <a:endParaRPr lang="pt-BR"/>
              </a:p>
            </p:txBody>
          </p:sp>
          <p:sp>
            <p:nvSpPr>
              <p:cNvPr id="357425" name="Freeform 49"/>
              <p:cNvSpPr>
                <a:spLocks/>
              </p:cNvSpPr>
              <p:nvPr/>
            </p:nvSpPr>
            <p:spPr bwMode="auto">
              <a:xfrm>
                <a:off x="1803" y="2005"/>
                <a:ext cx="363" cy="123"/>
              </a:xfrm>
              <a:custGeom>
                <a:avLst/>
                <a:gdLst/>
                <a:ahLst/>
                <a:cxnLst>
                  <a:cxn ang="0">
                    <a:pos x="363" y="6"/>
                  </a:cxn>
                  <a:cxn ang="0">
                    <a:pos x="0" y="123"/>
                  </a:cxn>
                  <a:cxn ang="0">
                    <a:pos x="2" y="121"/>
                  </a:cxn>
                  <a:cxn ang="0">
                    <a:pos x="2" y="117"/>
                  </a:cxn>
                  <a:cxn ang="0">
                    <a:pos x="363" y="0"/>
                  </a:cxn>
                  <a:cxn ang="0">
                    <a:pos x="363" y="6"/>
                  </a:cxn>
                </a:cxnLst>
                <a:rect l="0" t="0" r="r" b="b"/>
                <a:pathLst>
                  <a:path w="363" h="123">
                    <a:moveTo>
                      <a:pt x="363" y="6"/>
                    </a:moveTo>
                    <a:lnTo>
                      <a:pt x="0" y="123"/>
                    </a:lnTo>
                    <a:lnTo>
                      <a:pt x="2" y="121"/>
                    </a:lnTo>
                    <a:lnTo>
                      <a:pt x="2" y="117"/>
                    </a:lnTo>
                    <a:lnTo>
                      <a:pt x="363" y="0"/>
                    </a:lnTo>
                    <a:lnTo>
                      <a:pt x="363" y="6"/>
                    </a:lnTo>
                    <a:close/>
                  </a:path>
                </a:pathLst>
              </a:custGeom>
              <a:solidFill>
                <a:srgbClr val="DE422E"/>
              </a:solidFill>
              <a:ln w="9525">
                <a:noFill/>
                <a:round/>
                <a:headEnd/>
                <a:tailEnd/>
              </a:ln>
            </p:spPr>
            <p:txBody>
              <a:bodyPr/>
              <a:lstStyle/>
              <a:p>
                <a:endParaRPr lang="pt-BR"/>
              </a:p>
            </p:txBody>
          </p:sp>
          <p:sp>
            <p:nvSpPr>
              <p:cNvPr id="357426" name="Freeform 50"/>
              <p:cNvSpPr>
                <a:spLocks/>
              </p:cNvSpPr>
              <p:nvPr/>
            </p:nvSpPr>
            <p:spPr bwMode="auto">
              <a:xfrm>
                <a:off x="1805" y="2003"/>
                <a:ext cx="361" cy="123"/>
              </a:xfrm>
              <a:custGeom>
                <a:avLst/>
                <a:gdLst/>
                <a:ahLst/>
                <a:cxnLst>
                  <a:cxn ang="0">
                    <a:pos x="361" y="6"/>
                  </a:cxn>
                  <a:cxn ang="0">
                    <a:pos x="0" y="123"/>
                  </a:cxn>
                  <a:cxn ang="0">
                    <a:pos x="0" y="119"/>
                  </a:cxn>
                  <a:cxn ang="0">
                    <a:pos x="2" y="117"/>
                  </a:cxn>
                  <a:cxn ang="0">
                    <a:pos x="361" y="0"/>
                  </a:cxn>
                  <a:cxn ang="0">
                    <a:pos x="361" y="6"/>
                  </a:cxn>
                </a:cxnLst>
                <a:rect l="0" t="0" r="r" b="b"/>
                <a:pathLst>
                  <a:path w="361" h="123">
                    <a:moveTo>
                      <a:pt x="361" y="6"/>
                    </a:moveTo>
                    <a:lnTo>
                      <a:pt x="0" y="123"/>
                    </a:lnTo>
                    <a:lnTo>
                      <a:pt x="0" y="119"/>
                    </a:lnTo>
                    <a:lnTo>
                      <a:pt x="2" y="117"/>
                    </a:lnTo>
                    <a:lnTo>
                      <a:pt x="361" y="0"/>
                    </a:lnTo>
                    <a:lnTo>
                      <a:pt x="361" y="6"/>
                    </a:lnTo>
                    <a:close/>
                  </a:path>
                </a:pathLst>
              </a:custGeom>
              <a:solidFill>
                <a:srgbClr val="DE422E"/>
              </a:solidFill>
              <a:ln w="9525">
                <a:noFill/>
                <a:round/>
                <a:headEnd/>
                <a:tailEnd/>
              </a:ln>
            </p:spPr>
            <p:txBody>
              <a:bodyPr/>
              <a:lstStyle/>
              <a:p>
                <a:endParaRPr lang="pt-BR"/>
              </a:p>
            </p:txBody>
          </p:sp>
          <p:sp>
            <p:nvSpPr>
              <p:cNvPr id="357427" name="Freeform 51"/>
              <p:cNvSpPr>
                <a:spLocks/>
              </p:cNvSpPr>
              <p:nvPr/>
            </p:nvSpPr>
            <p:spPr bwMode="auto">
              <a:xfrm>
                <a:off x="1805" y="2001"/>
                <a:ext cx="361" cy="121"/>
              </a:xfrm>
              <a:custGeom>
                <a:avLst/>
                <a:gdLst/>
                <a:ahLst/>
                <a:cxnLst>
                  <a:cxn ang="0">
                    <a:pos x="361" y="4"/>
                  </a:cxn>
                  <a:cxn ang="0">
                    <a:pos x="0" y="121"/>
                  </a:cxn>
                  <a:cxn ang="0">
                    <a:pos x="2" y="119"/>
                  </a:cxn>
                  <a:cxn ang="0">
                    <a:pos x="4" y="115"/>
                  </a:cxn>
                  <a:cxn ang="0">
                    <a:pos x="361" y="0"/>
                  </a:cxn>
                  <a:cxn ang="0">
                    <a:pos x="361" y="4"/>
                  </a:cxn>
                </a:cxnLst>
                <a:rect l="0" t="0" r="r" b="b"/>
                <a:pathLst>
                  <a:path w="361" h="121">
                    <a:moveTo>
                      <a:pt x="361" y="4"/>
                    </a:moveTo>
                    <a:lnTo>
                      <a:pt x="0" y="121"/>
                    </a:lnTo>
                    <a:lnTo>
                      <a:pt x="2" y="119"/>
                    </a:lnTo>
                    <a:lnTo>
                      <a:pt x="4" y="115"/>
                    </a:lnTo>
                    <a:lnTo>
                      <a:pt x="361" y="0"/>
                    </a:lnTo>
                    <a:lnTo>
                      <a:pt x="361" y="4"/>
                    </a:lnTo>
                    <a:close/>
                  </a:path>
                </a:pathLst>
              </a:custGeom>
              <a:solidFill>
                <a:srgbClr val="DE422E"/>
              </a:solidFill>
              <a:ln w="9525">
                <a:noFill/>
                <a:round/>
                <a:headEnd/>
                <a:tailEnd/>
              </a:ln>
            </p:spPr>
            <p:txBody>
              <a:bodyPr/>
              <a:lstStyle/>
              <a:p>
                <a:endParaRPr lang="pt-BR"/>
              </a:p>
            </p:txBody>
          </p:sp>
          <p:sp>
            <p:nvSpPr>
              <p:cNvPr id="357428" name="Freeform 52"/>
              <p:cNvSpPr>
                <a:spLocks/>
              </p:cNvSpPr>
              <p:nvPr/>
            </p:nvSpPr>
            <p:spPr bwMode="auto">
              <a:xfrm>
                <a:off x="1807" y="1999"/>
                <a:ext cx="359" cy="121"/>
              </a:xfrm>
              <a:custGeom>
                <a:avLst/>
                <a:gdLst/>
                <a:ahLst/>
                <a:cxnLst>
                  <a:cxn ang="0">
                    <a:pos x="359" y="4"/>
                  </a:cxn>
                  <a:cxn ang="0">
                    <a:pos x="0" y="121"/>
                  </a:cxn>
                  <a:cxn ang="0">
                    <a:pos x="2" y="117"/>
                  </a:cxn>
                  <a:cxn ang="0">
                    <a:pos x="2" y="115"/>
                  </a:cxn>
                  <a:cxn ang="0">
                    <a:pos x="353" y="0"/>
                  </a:cxn>
                  <a:cxn ang="0">
                    <a:pos x="359" y="0"/>
                  </a:cxn>
                  <a:cxn ang="0">
                    <a:pos x="359" y="4"/>
                  </a:cxn>
                </a:cxnLst>
                <a:rect l="0" t="0" r="r" b="b"/>
                <a:pathLst>
                  <a:path w="359" h="121">
                    <a:moveTo>
                      <a:pt x="359" y="4"/>
                    </a:moveTo>
                    <a:lnTo>
                      <a:pt x="0" y="121"/>
                    </a:lnTo>
                    <a:lnTo>
                      <a:pt x="2" y="117"/>
                    </a:lnTo>
                    <a:lnTo>
                      <a:pt x="2" y="115"/>
                    </a:lnTo>
                    <a:lnTo>
                      <a:pt x="353" y="0"/>
                    </a:lnTo>
                    <a:lnTo>
                      <a:pt x="359" y="0"/>
                    </a:lnTo>
                    <a:lnTo>
                      <a:pt x="359" y="4"/>
                    </a:lnTo>
                    <a:close/>
                  </a:path>
                </a:pathLst>
              </a:custGeom>
              <a:solidFill>
                <a:srgbClr val="DE412E"/>
              </a:solidFill>
              <a:ln w="9525">
                <a:noFill/>
                <a:round/>
                <a:headEnd/>
                <a:tailEnd/>
              </a:ln>
            </p:spPr>
            <p:txBody>
              <a:bodyPr/>
              <a:lstStyle/>
              <a:p>
                <a:endParaRPr lang="pt-BR"/>
              </a:p>
            </p:txBody>
          </p:sp>
          <p:sp>
            <p:nvSpPr>
              <p:cNvPr id="357429" name="Freeform 53"/>
              <p:cNvSpPr>
                <a:spLocks/>
              </p:cNvSpPr>
              <p:nvPr/>
            </p:nvSpPr>
            <p:spPr bwMode="auto">
              <a:xfrm>
                <a:off x="1809" y="1999"/>
                <a:ext cx="357" cy="117"/>
              </a:xfrm>
              <a:custGeom>
                <a:avLst/>
                <a:gdLst/>
                <a:ahLst/>
                <a:cxnLst>
                  <a:cxn ang="0">
                    <a:pos x="357" y="2"/>
                  </a:cxn>
                  <a:cxn ang="0">
                    <a:pos x="0" y="117"/>
                  </a:cxn>
                  <a:cxn ang="0">
                    <a:pos x="0" y="115"/>
                  </a:cxn>
                  <a:cxn ang="0">
                    <a:pos x="2" y="112"/>
                  </a:cxn>
                  <a:cxn ang="0">
                    <a:pos x="343" y="0"/>
                  </a:cxn>
                  <a:cxn ang="0">
                    <a:pos x="357" y="0"/>
                  </a:cxn>
                  <a:cxn ang="0">
                    <a:pos x="357" y="2"/>
                  </a:cxn>
                </a:cxnLst>
                <a:rect l="0" t="0" r="r" b="b"/>
                <a:pathLst>
                  <a:path w="357" h="117">
                    <a:moveTo>
                      <a:pt x="357" y="2"/>
                    </a:moveTo>
                    <a:lnTo>
                      <a:pt x="0" y="117"/>
                    </a:lnTo>
                    <a:lnTo>
                      <a:pt x="0" y="115"/>
                    </a:lnTo>
                    <a:lnTo>
                      <a:pt x="2" y="112"/>
                    </a:lnTo>
                    <a:lnTo>
                      <a:pt x="343" y="0"/>
                    </a:lnTo>
                    <a:lnTo>
                      <a:pt x="357" y="0"/>
                    </a:lnTo>
                    <a:lnTo>
                      <a:pt x="357" y="2"/>
                    </a:lnTo>
                    <a:close/>
                  </a:path>
                </a:pathLst>
              </a:custGeom>
              <a:solidFill>
                <a:srgbClr val="DE412E"/>
              </a:solidFill>
              <a:ln w="9525">
                <a:noFill/>
                <a:round/>
                <a:headEnd/>
                <a:tailEnd/>
              </a:ln>
            </p:spPr>
            <p:txBody>
              <a:bodyPr/>
              <a:lstStyle/>
              <a:p>
                <a:endParaRPr lang="pt-BR"/>
              </a:p>
            </p:txBody>
          </p:sp>
          <p:sp>
            <p:nvSpPr>
              <p:cNvPr id="357430" name="Freeform 54"/>
              <p:cNvSpPr>
                <a:spLocks/>
              </p:cNvSpPr>
              <p:nvPr/>
            </p:nvSpPr>
            <p:spPr bwMode="auto">
              <a:xfrm>
                <a:off x="1809" y="1999"/>
                <a:ext cx="351" cy="115"/>
              </a:xfrm>
              <a:custGeom>
                <a:avLst/>
                <a:gdLst/>
                <a:ahLst/>
                <a:cxnLst>
                  <a:cxn ang="0">
                    <a:pos x="351" y="0"/>
                  </a:cxn>
                  <a:cxn ang="0">
                    <a:pos x="0" y="115"/>
                  </a:cxn>
                  <a:cxn ang="0">
                    <a:pos x="2" y="112"/>
                  </a:cxn>
                  <a:cxn ang="0">
                    <a:pos x="2" y="110"/>
                  </a:cxn>
                  <a:cxn ang="0">
                    <a:pos x="336" y="0"/>
                  </a:cxn>
                  <a:cxn ang="0">
                    <a:pos x="351" y="0"/>
                  </a:cxn>
                </a:cxnLst>
                <a:rect l="0" t="0" r="r" b="b"/>
                <a:pathLst>
                  <a:path w="351" h="115">
                    <a:moveTo>
                      <a:pt x="351" y="0"/>
                    </a:moveTo>
                    <a:lnTo>
                      <a:pt x="0" y="115"/>
                    </a:lnTo>
                    <a:lnTo>
                      <a:pt x="2" y="112"/>
                    </a:lnTo>
                    <a:lnTo>
                      <a:pt x="2" y="110"/>
                    </a:lnTo>
                    <a:lnTo>
                      <a:pt x="336" y="0"/>
                    </a:lnTo>
                    <a:lnTo>
                      <a:pt x="351" y="0"/>
                    </a:lnTo>
                    <a:close/>
                  </a:path>
                </a:pathLst>
              </a:custGeom>
              <a:solidFill>
                <a:srgbClr val="DE402E"/>
              </a:solidFill>
              <a:ln w="9525">
                <a:noFill/>
                <a:round/>
                <a:headEnd/>
                <a:tailEnd/>
              </a:ln>
            </p:spPr>
            <p:txBody>
              <a:bodyPr/>
              <a:lstStyle/>
              <a:p>
                <a:endParaRPr lang="pt-BR"/>
              </a:p>
            </p:txBody>
          </p:sp>
          <p:sp>
            <p:nvSpPr>
              <p:cNvPr id="357431" name="Freeform 55"/>
              <p:cNvSpPr>
                <a:spLocks/>
              </p:cNvSpPr>
              <p:nvPr/>
            </p:nvSpPr>
            <p:spPr bwMode="auto">
              <a:xfrm>
                <a:off x="1811" y="1999"/>
                <a:ext cx="341" cy="112"/>
              </a:xfrm>
              <a:custGeom>
                <a:avLst/>
                <a:gdLst/>
                <a:ahLst/>
                <a:cxnLst>
                  <a:cxn ang="0">
                    <a:pos x="341" y="0"/>
                  </a:cxn>
                  <a:cxn ang="0">
                    <a:pos x="0" y="112"/>
                  </a:cxn>
                  <a:cxn ang="0">
                    <a:pos x="0" y="110"/>
                  </a:cxn>
                  <a:cxn ang="0">
                    <a:pos x="2" y="106"/>
                  </a:cxn>
                  <a:cxn ang="0">
                    <a:pos x="326" y="0"/>
                  </a:cxn>
                  <a:cxn ang="0">
                    <a:pos x="341" y="0"/>
                  </a:cxn>
                </a:cxnLst>
                <a:rect l="0" t="0" r="r" b="b"/>
                <a:pathLst>
                  <a:path w="341" h="112">
                    <a:moveTo>
                      <a:pt x="341" y="0"/>
                    </a:moveTo>
                    <a:lnTo>
                      <a:pt x="0" y="112"/>
                    </a:lnTo>
                    <a:lnTo>
                      <a:pt x="0" y="110"/>
                    </a:lnTo>
                    <a:lnTo>
                      <a:pt x="2" y="106"/>
                    </a:lnTo>
                    <a:lnTo>
                      <a:pt x="326" y="0"/>
                    </a:lnTo>
                    <a:lnTo>
                      <a:pt x="341" y="0"/>
                    </a:lnTo>
                    <a:close/>
                  </a:path>
                </a:pathLst>
              </a:custGeom>
              <a:solidFill>
                <a:srgbClr val="DE402F"/>
              </a:solidFill>
              <a:ln w="9525">
                <a:noFill/>
                <a:round/>
                <a:headEnd/>
                <a:tailEnd/>
              </a:ln>
            </p:spPr>
            <p:txBody>
              <a:bodyPr/>
              <a:lstStyle/>
              <a:p>
                <a:endParaRPr lang="pt-BR"/>
              </a:p>
            </p:txBody>
          </p:sp>
          <p:sp>
            <p:nvSpPr>
              <p:cNvPr id="357432" name="Freeform 56"/>
              <p:cNvSpPr>
                <a:spLocks/>
              </p:cNvSpPr>
              <p:nvPr/>
            </p:nvSpPr>
            <p:spPr bwMode="auto">
              <a:xfrm>
                <a:off x="1811" y="1999"/>
                <a:ext cx="334" cy="110"/>
              </a:xfrm>
              <a:custGeom>
                <a:avLst/>
                <a:gdLst/>
                <a:ahLst/>
                <a:cxnLst>
                  <a:cxn ang="0">
                    <a:pos x="334" y="0"/>
                  </a:cxn>
                  <a:cxn ang="0">
                    <a:pos x="0" y="110"/>
                  </a:cxn>
                  <a:cxn ang="0">
                    <a:pos x="2" y="106"/>
                  </a:cxn>
                  <a:cxn ang="0">
                    <a:pos x="4" y="104"/>
                  </a:cxn>
                  <a:cxn ang="0">
                    <a:pos x="318" y="0"/>
                  </a:cxn>
                  <a:cxn ang="0">
                    <a:pos x="334" y="0"/>
                  </a:cxn>
                </a:cxnLst>
                <a:rect l="0" t="0" r="r" b="b"/>
                <a:pathLst>
                  <a:path w="334" h="110">
                    <a:moveTo>
                      <a:pt x="334" y="0"/>
                    </a:moveTo>
                    <a:lnTo>
                      <a:pt x="0" y="110"/>
                    </a:lnTo>
                    <a:lnTo>
                      <a:pt x="2" y="106"/>
                    </a:lnTo>
                    <a:lnTo>
                      <a:pt x="4" y="104"/>
                    </a:lnTo>
                    <a:lnTo>
                      <a:pt x="318" y="0"/>
                    </a:lnTo>
                    <a:lnTo>
                      <a:pt x="334" y="0"/>
                    </a:lnTo>
                    <a:close/>
                  </a:path>
                </a:pathLst>
              </a:custGeom>
              <a:solidFill>
                <a:srgbClr val="DE402F"/>
              </a:solidFill>
              <a:ln w="9525">
                <a:noFill/>
                <a:round/>
                <a:headEnd/>
                <a:tailEnd/>
              </a:ln>
            </p:spPr>
            <p:txBody>
              <a:bodyPr/>
              <a:lstStyle/>
              <a:p>
                <a:endParaRPr lang="pt-BR"/>
              </a:p>
            </p:txBody>
          </p:sp>
          <p:sp>
            <p:nvSpPr>
              <p:cNvPr id="357433" name="Freeform 57"/>
              <p:cNvSpPr>
                <a:spLocks/>
              </p:cNvSpPr>
              <p:nvPr/>
            </p:nvSpPr>
            <p:spPr bwMode="auto">
              <a:xfrm>
                <a:off x="1813" y="1999"/>
                <a:ext cx="324" cy="106"/>
              </a:xfrm>
              <a:custGeom>
                <a:avLst/>
                <a:gdLst/>
                <a:ahLst/>
                <a:cxnLst>
                  <a:cxn ang="0">
                    <a:pos x="324" y="0"/>
                  </a:cxn>
                  <a:cxn ang="0">
                    <a:pos x="0" y="106"/>
                  </a:cxn>
                  <a:cxn ang="0">
                    <a:pos x="2" y="104"/>
                  </a:cxn>
                  <a:cxn ang="0">
                    <a:pos x="4" y="100"/>
                  </a:cxn>
                  <a:cxn ang="0">
                    <a:pos x="309" y="0"/>
                  </a:cxn>
                  <a:cxn ang="0">
                    <a:pos x="324" y="0"/>
                  </a:cxn>
                </a:cxnLst>
                <a:rect l="0" t="0" r="r" b="b"/>
                <a:pathLst>
                  <a:path w="324" h="106">
                    <a:moveTo>
                      <a:pt x="324" y="0"/>
                    </a:moveTo>
                    <a:lnTo>
                      <a:pt x="0" y="106"/>
                    </a:lnTo>
                    <a:lnTo>
                      <a:pt x="2" y="104"/>
                    </a:lnTo>
                    <a:lnTo>
                      <a:pt x="4" y="100"/>
                    </a:lnTo>
                    <a:lnTo>
                      <a:pt x="309" y="0"/>
                    </a:lnTo>
                    <a:lnTo>
                      <a:pt x="324" y="0"/>
                    </a:lnTo>
                    <a:close/>
                  </a:path>
                </a:pathLst>
              </a:custGeom>
              <a:solidFill>
                <a:srgbClr val="DE402F"/>
              </a:solidFill>
              <a:ln w="9525">
                <a:noFill/>
                <a:round/>
                <a:headEnd/>
                <a:tailEnd/>
              </a:ln>
            </p:spPr>
            <p:txBody>
              <a:bodyPr/>
              <a:lstStyle/>
              <a:p>
                <a:endParaRPr lang="pt-BR"/>
              </a:p>
            </p:txBody>
          </p:sp>
          <p:sp>
            <p:nvSpPr>
              <p:cNvPr id="357434" name="Freeform 58"/>
              <p:cNvSpPr>
                <a:spLocks/>
              </p:cNvSpPr>
              <p:nvPr/>
            </p:nvSpPr>
            <p:spPr bwMode="auto">
              <a:xfrm>
                <a:off x="1815" y="1999"/>
                <a:ext cx="314" cy="104"/>
              </a:xfrm>
              <a:custGeom>
                <a:avLst/>
                <a:gdLst/>
                <a:ahLst/>
                <a:cxnLst>
                  <a:cxn ang="0">
                    <a:pos x="314" y="0"/>
                  </a:cxn>
                  <a:cxn ang="0">
                    <a:pos x="0" y="104"/>
                  </a:cxn>
                  <a:cxn ang="0">
                    <a:pos x="2" y="100"/>
                  </a:cxn>
                  <a:cxn ang="0">
                    <a:pos x="2" y="98"/>
                  </a:cxn>
                  <a:cxn ang="0">
                    <a:pos x="299" y="0"/>
                  </a:cxn>
                  <a:cxn ang="0">
                    <a:pos x="314" y="0"/>
                  </a:cxn>
                </a:cxnLst>
                <a:rect l="0" t="0" r="r" b="b"/>
                <a:pathLst>
                  <a:path w="314" h="104">
                    <a:moveTo>
                      <a:pt x="314" y="0"/>
                    </a:moveTo>
                    <a:lnTo>
                      <a:pt x="0" y="104"/>
                    </a:lnTo>
                    <a:lnTo>
                      <a:pt x="2" y="100"/>
                    </a:lnTo>
                    <a:lnTo>
                      <a:pt x="2" y="98"/>
                    </a:lnTo>
                    <a:lnTo>
                      <a:pt x="299" y="0"/>
                    </a:lnTo>
                    <a:lnTo>
                      <a:pt x="314" y="0"/>
                    </a:lnTo>
                    <a:close/>
                  </a:path>
                </a:pathLst>
              </a:custGeom>
              <a:solidFill>
                <a:srgbClr val="DD402F"/>
              </a:solidFill>
              <a:ln w="9525">
                <a:noFill/>
                <a:round/>
                <a:headEnd/>
                <a:tailEnd/>
              </a:ln>
            </p:spPr>
            <p:txBody>
              <a:bodyPr/>
              <a:lstStyle/>
              <a:p>
                <a:endParaRPr lang="pt-BR"/>
              </a:p>
            </p:txBody>
          </p:sp>
          <p:sp>
            <p:nvSpPr>
              <p:cNvPr id="357435" name="Freeform 59"/>
              <p:cNvSpPr>
                <a:spLocks/>
              </p:cNvSpPr>
              <p:nvPr/>
            </p:nvSpPr>
            <p:spPr bwMode="auto">
              <a:xfrm>
                <a:off x="1817" y="1999"/>
                <a:ext cx="305" cy="100"/>
              </a:xfrm>
              <a:custGeom>
                <a:avLst/>
                <a:gdLst/>
                <a:ahLst/>
                <a:cxnLst>
                  <a:cxn ang="0">
                    <a:pos x="305" y="0"/>
                  </a:cxn>
                  <a:cxn ang="0">
                    <a:pos x="0" y="100"/>
                  </a:cxn>
                  <a:cxn ang="0">
                    <a:pos x="0" y="98"/>
                  </a:cxn>
                  <a:cxn ang="0">
                    <a:pos x="2" y="94"/>
                  </a:cxn>
                  <a:cxn ang="0">
                    <a:pos x="289" y="0"/>
                  </a:cxn>
                  <a:cxn ang="0">
                    <a:pos x="305" y="0"/>
                  </a:cxn>
                </a:cxnLst>
                <a:rect l="0" t="0" r="r" b="b"/>
                <a:pathLst>
                  <a:path w="305" h="100">
                    <a:moveTo>
                      <a:pt x="305" y="0"/>
                    </a:moveTo>
                    <a:lnTo>
                      <a:pt x="0" y="100"/>
                    </a:lnTo>
                    <a:lnTo>
                      <a:pt x="0" y="98"/>
                    </a:lnTo>
                    <a:lnTo>
                      <a:pt x="2" y="94"/>
                    </a:lnTo>
                    <a:lnTo>
                      <a:pt x="289" y="0"/>
                    </a:lnTo>
                    <a:lnTo>
                      <a:pt x="305" y="0"/>
                    </a:lnTo>
                    <a:close/>
                  </a:path>
                </a:pathLst>
              </a:custGeom>
              <a:solidFill>
                <a:srgbClr val="DD3F2F"/>
              </a:solidFill>
              <a:ln w="9525">
                <a:noFill/>
                <a:round/>
                <a:headEnd/>
                <a:tailEnd/>
              </a:ln>
            </p:spPr>
            <p:txBody>
              <a:bodyPr/>
              <a:lstStyle/>
              <a:p>
                <a:endParaRPr lang="pt-BR"/>
              </a:p>
            </p:txBody>
          </p:sp>
          <p:sp>
            <p:nvSpPr>
              <p:cNvPr id="357436" name="Freeform 60"/>
              <p:cNvSpPr>
                <a:spLocks/>
              </p:cNvSpPr>
              <p:nvPr/>
            </p:nvSpPr>
            <p:spPr bwMode="auto">
              <a:xfrm>
                <a:off x="1817" y="1999"/>
                <a:ext cx="297" cy="98"/>
              </a:xfrm>
              <a:custGeom>
                <a:avLst/>
                <a:gdLst/>
                <a:ahLst/>
                <a:cxnLst>
                  <a:cxn ang="0">
                    <a:pos x="297" y="0"/>
                  </a:cxn>
                  <a:cxn ang="0">
                    <a:pos x="0" y="98"/>
                  </a:cxn>
                  <a:cxn ang="0">
                    <a:pos x="2" y="94"/>
                  </a:cxn>
                  <a:cxn ang="0">
                    <a:pos x="3" y="90"/>
                  </a:cxn>
                  <a:cxn ang="0">
                    <a:pos x="282" y="0"/>
                  </a:cxn>
                  <a:cxn ang="0">
                    <a:pos x="297" y="0"/>
                  </a:cxn>
                </a:cxnLst>
                <a:rect l="0" t="0" r="r" b="b"/>
                <a:pathLst>
                  <a:path w="297" h="98">
                    <a:moveTo>
                      <a:pt x="297" y="0"/>
                    </a:moveTo>
                    <a:lnTo>
                      <a:pt x="0" y="98"/>
                    </a:lnTo>
                    <a:lnTo>
                      <a:pt x="2" y="94"/>
                    </a:lnTo>
                    <a:lnTo>
                      <a:pt x="3" y="90"/>
                    </a:lnTo>
                    <a:lnTo>
                      <a:pt x="282" y="0"/>
                    </a:lnTo>
                    <a:lnTo>
                      <a:pt x="297" y="0"/>
                    </a:lnTo>
                    <a:close/>
                  </a:path>
                </a:pathLst>
              </a:custGeom>
              <a:solidFill>
                <a:srgbClr val="DD3F30"/>
              </a:solidFill>
              <a:ln w="9525">
                <a:noFill/>
                <a:round/>
                <a:headEnd/>
                <a:tailEnd/>
              </a:ln>
            </p:spPr>
            <p:txBody>
              <a:bodyPr/>
              <a:lstStyle/>
              <a:p>
                <a:endParaRPr lang="pt-BR"/>
              </a:p>
            </p:txBody>
          </p:sp>
          <p:sp>
            <p:nvSpPr>
              <p:cNvPr id="357437" name="Freeform 61"/>
              <p:cNvSpPr>
                <a:spLocks/>
              </p:cNvSpPr>
              <p:nvPr/>
            </p:nvSpPr>
            <p:spPr bwMode="auto">
              <a:xfrm>
                <a:off x="1819" y="1999"/>
                <a:ext cx="287" cy="94"/>
              </a:xfrm>
              <a:custGeom>
                <a:avLst/>
                <a:gdLst/>
                <a:ahLst/>
                <a:cxnLst>
                  <a:cxn ang="0">
                    <a:pos x="287" y="0"/>
                  </a:cxn>
                  <a:cxn ang="0">
                    <a:pos x="0" y="94"/>
                  </a:cxn>
                  <a:cxn ang="0">
                    <a:pos x="1" y="90"/>
                  </a:cxn>
                  <a:cxn ang="0">
                    <a:pos x="3" y="89"/>
                  </a:cxn>
                  <a:cxn ang="0">
                    <a:pos x="272" y="0"/>
                  </a:cxn>
                  <a:cxn ang="0">
                    <a:pos x="287" y="0"/>
                  </a:cxn>
                </a:cxnLst>
                <a:rect l="0" t="0" r="r" b="b"/>
                <a:pathLst>
                  <a:path w="287" h="94">
                    <a:moveTo>
                      <a:pt x="287" y="0"/>
                    </a:moveTo>
                    <a:lnTo>
                      <a:pt x="0" y="94"/>
                    </a:lnTo>
                    <a:lnTo>
                      <a:pt x="1" y="90"/>
                    </a:lnTo>
                    <a:lnTo>
                      <a:pt x="3" y="89"/>
                    </a:lnTo>
                    <a:lnTo>
                      <a:pt x="272" y="0"/>
                    </a:lnTo>
                    <a:lnTo>
                      <a:pt x="287" y="0"/>
                    </a:lnTo>
                    <a:close/>
                  </a:path>
                </a:pathLst>
              </a:custGeom>
              <a:solidFill>
                <a:srgbClr val="DD3F30"/>
              </a:solidFill>
              <a:ln w="9525">
                <a:noFill/>
                <a:round/>
                <a:headEnd/>
                <a:tailEnd/>
              </a:ln>
            </p:spPr>
            <p:txBody>
              <a:bodyPr/>
              <a:lstStyle/>
              <a:p>
                <a:endParaRPr lang="pt-BR"/>
              </a:p>
            </p:txBody>
          </p:sp>
          <p:sp>
            <p:nvSpPr>
              <p:cNvPr id="357438" name="Freeform 62"/>
              <p:cNvSpPr>
                <a:spLocks/>
              </p:cNvSpPr>
              <p:nvPr/>
            </p:nvSpPr>
            <p:spPr bwMode="auto">
              <a:xfrm>
                <a:off x="1820" y="1999"/>
                <a:ext cx="279" cy="90"/>
              </a:xfrm>
              <a:custGeom>
                <a:avLst/>
                <a:gdLst/>
                <a:ahLst/>
                <a:cxnLst>
                  <a:cxn ang="0">
                    <a:pos x="279" y="0"/>
                  </a:cxn>
                  <a:cxn ang="0">
                    <a:pos x="0" y="90"/>
                  </a:cxn>
                  <a:cxn ang="0">
                    <a:pos x="2" y="89"/>
                  </a:cxn>
                  <a:cxn ang="0">
                    <a:pos x="2" y="85"/>
                  </a:cxn>
                  <a:cxn ang="0">
                    <a:pos x="263" y="0"/>
                  </a:cxn>
                  <a:cxn ang="0">
                    <a:pos x="279" y="0"/>
                  </a:cxn>
                </a:cxnLst>
                <a:rect l="0" t="0" r="r" b="b"/>
                <a:pathLst>
                  <a:path w="279" h="90">
                    <a:moveTo>
                      <a:pt x="279" y="0"/>
                    </a:moveTo>
                    <a:lnTo>
                      <a:pt x="0" y="90"/>
                    </a:lnTo>
                    <a:lnTo>
                      <a:pt x="2" y="89"/>
                    </a:lnTo>
                    <a:lnTo>
                      <a:pt x="2" y="85"/>
                    </a:lnTo>
                    <a:lnTo>
                      <a:pt x="263" y="0"/>
                    </a:lnTo>
                    <a:lnTo>
                      <a:pt x="279" y="0"/>
                    </a:lnTo>
                    <a:close/>
                  </a:path>
                </a:pathLst>
              </a:custGeom>
              <a:solidFill>
                <a:srgbClr val="DD3F30"/>
              </a:solidFill>
              <a:ln w="9525">
                <a:noFill/>
                <a:round/>
                <a:headEnd/>
                <a:tailEnd/>
              </a:ln>
            </p:spPr>
            <p:txBody>
              <a:bodyPr/>
              <a:lstStyle/>
              <a:p>
                <a:endParaRPr lang="pt-BR"/>
              </a:p>
            </p:txBody>
          </p:sp>
          <p:sp>
            <p:nvSpPr>
              <p:cNvPr id="357439" name="Freeform 63"/>
              <p:cNvSpPr>
                <a:spLocks/>
              </p:cNvSpPr>
              <p:nvPr/>
            </p:nvSpPr>
            <p:spPr bwMode="auto">
              <a:xfrm>
                <a:off x="1822" y="1999"/>
                <a:ext cx="269" cy="89"/>
              </a:xfrm>
              <a:custGeom>
                <a:avLst/>
                <a:gdLst/>
                <a:ahLst/>
                <a:cxnLst>
                  <a:cxn ang="0">
                    <a:pos x="269" y="0"/>
                  </a:cxn>
                  <a:cxn ang="0">
                    <a:pos x="0" y="89"/>
                  </a:cxn>
                  <a:cxn ang="0">
                    <a:pos x="0" y="85"/>
                  </a:cxn>
                  <a:cxn ang="0">
                    <a:pos x="2" y="83"/>
                  </a:cxn>
                  <a:cxn ang="0">
                    <a:pos x="254" y="0"/>
                  </a:cxn>
                  <a:cxn ang="0">
                    <a:pos x="269" y="0"/>
                  </a:cxn>
                </a:cxnLst>
                <a:rect l="0" t="0" r="r" b="b"/>
                <a:pathLst>
                  <a:path w="269" h="89">
                    <a:moveTo>
                      <a:pt x="269" y="0"/>
                    </a:moveTo>
                    <a:lnTo>
                      <a:pt x="0" y="89"/>
                    </a:lnTo>
                    <a:lnTo>
                      <a:pt x="0" y="85"/>
                    </a:lnTo>
                    <a:lnTo>
                      <a:pt x="2" y="83"/>
                    </a:lnTo>
                    <a:lnTo>
                      <a:pt x="254" y="0"/>
                    </a:lnTo>
                    <a:lnTo>
                      <a:pt x="269" y="0"/>
                    </a:lnTo>
                    <a:close/>
                  </a:path>
                </a:pathLst>
              </a:custGeom>
              <a:solidFill>
                <a:srgbClr val="DD3E30"/>
              </a:solidFill>
              <a:ln w="9525">
                <a:noFill/>
                <a:round/>
                <a:headEnd/>
                <a:tailEnd/>
              </a:ln>
            </p:spPr>
            <p:txBody>
              <a:bodyPr/>
              <a:lstStyle/>
              <a:p>
                <a:endParaRPr lang="pt-BR"/>
              </a:p>
            </p:txBody>
          </p:sp>
          <p:sp>
            <p:nvSpPr>
              <p:cNvPr id="357440" name="Freeform 64"/>
              <p:cNvSpPr>
                <a:spLocks/>
              </p:cNvSpPr>
              <p:nvPr/>
            </p:nvSpPr>
            <p:spPr bwMode="auto">
              <a:xfrm>
                <a:off x="1822" y="1999"/>
                <a:ext cx="261" cy="85"/>
              </a:xfrm>
              <a:custGeom>
                <a:avLst/>
                <a:gdLst/>
                <a:ahLst/>
                <a:cxnLst>
                  <a:cxn ang="0">
                    <a:pos x="261" y="0"/>
                  </a:cxn>
                  <a:cxn ang="0">
                    <a:pos x="0" y="85"/>
                  </a:cxn>
                  <a:cxn ang="0">
                    <a:pos x="2" y="83"/>
                  </a:cxn>
                  <a:cxn ang="0">
                    <a:pos x="4" y="79"/>
                  </a:cxn>
                  <a:cxn ang="0">
                    <a:pos x="246" y="0"/>
                  </a:cxn>
                  <a:cxn ang="0">
                    <a:pos x="261" y="0"/>
                  </a:cxn>
                </a:cxnLst>
                <a:rect l="0" t="0" r="r" b="b"/>
                <a:pathLst>
                  <a:path w="261" h="85">
                    <a:moveTo>
                      <a:pt x="261" y="0"/>
                    </a:moveTo>
                    <a:lnTo>
                      <a:pt x="0" y="85"/>
                    </a:lnTo>
                    <a:lnTo>
                      <a:pt x="2" y="83"/>
                    </a:lnTo>
                    <a:lnTo>
                      <a:pt x="4" y="79"/>
                    </a:lnTo>
                    <a:lnTo>
                      <a:pt x="246" y="0"/>
                    </a:lnTo>
                    <a:lnTo>
                      <a:pt x="261" y="0"/>
                    </a:lnTo>
                    <a:close/>
                  </a:path>
                </a:pathLst>
              </a:custGeom>
              <a:solidFill>
                <a:srgbClr val="DD3E30"/>
              </a:solidFill>
              <a:ln w="9525">
                <a:noFill/>
                <a:round/>
                <a:headEnd/>
                <a:tailEnd/>
              </a:ln>
            </p:spPr>
            <p:txBody>
              <a:bodyPr/>
              <a:lstStyle/>
              <a:p>
                <a:endParaRPr lang="pt-BR"/>
              </a:p>
            </p:txBody>
          </p:sp>
          <p:sp>
            <p:nvSpPr>
              <p:cNvPr id="357441" name="Freeform 65"/>
              <p:cNvSpPr>
                <a:spLocks/>
              </p:cNvSpPr>
              <p:nvPr/>
            </p:nvSpPr>
            <p:spPr bwMode="auto">
              <a:xfrm>
                <a:off x="1824" y="1999"/>
                <a:ext cx="252" cy="83"/>
              </a:xfrm>
              <a:custGeom>
                <a:avLst/>
                <a:gdLst/>
                <a:ahLst/>
                <a:cxnLst>
                  <a:cxn ang="0">
                    <a:pos x="252" y="0"/>
                  </a:cxn>
                  <a:cxn ang="0">
                    <a:pos x="0" y="83"/>
                  </a:cxn>
                  <a:cxn ang="0">
                    <a:pos x="2" y="79"/>
                  </a:cxn>
                  <a:cxn ang="0">
                    <a:pos x="4" y="77"/>
                  </a:cxn>
                  <a:cxn ang="0">
                    <a:pos x="236" y="0"/>
                  </a:cxn>
                  <a:cxn ang="0">
                    <a:pos x="252" y="0"/>
                  </a:cxn>
                </a:cxnLst>
                <a:rect l="0" t="0" r="r" b="b"/>
                <a:pathLst>
                  <a:path w="252" h="83">
                    <a:moveTo>
                      <a:pt x="252" y="0"/>
                    </a:moveTo>
                    <a:lnTo>
                      <a:pt x="0" y="83"/>
                    </a:lnTo>
                    <a:lnTo>
                      <a:pt x="2" y="79"/>
                    </a:lnTo>
                    <a:lnTo>
                      <a:pt x="4" y="77"/>
                    </a:lnTo>
                    <a:lnTo>
                      <a:pt x="236" y="0"/>
                    </a:lnTo>
                    <a:lnTo>
                      <a:pt x="252" y="0"/>
                    </a:lnTo>
                    <a:close/>
                  </a:path>
                </a:pathLst>
              </a:custGeom>
              <a:solidFill>
                <a:srgbClr val="DD3D30"/>
              </a:solidFill>
              <a:ln w="9525">
                <a:noFill/>
                <a:round/>
                <a:headEnd/>
                <a:tailEnd/>
              </a:ln>
            </p:spPr>
            <p:txBody>
              <a:bodyPr/>
              <a:lstStyle/>
              <a:p>
                <a:endParaRPr lang="pt-BR"/>
              </a:p>
            </p:txBody>
          </p:sp>
          <p:sp>
            <p:nvSpPr>
              <p:cNvPr id="357442" name="Freeform 66"/>
              <p:cNvSpPr>
                <a:spLocks/>
              </p:cNvSpPr>
              <p:nvPr/>
            </p:nvSpPr>
            <p:spPr bwMode="auto">
              <a:xfrm>
                <a:off x="1826" y="1999"/>
                <a:ext cx="242" cy="79"/>
              </a:xfrm>
              <a:custGeom>
                <a:avLst/>
                <a:gdLst/>
                <a:ahLst/>
                <a:cxnLst>
                  <a:cxn ang="0">
                    <a:pos x="242" y="0"/>
                  </a:cxn>
                  <a:cxn ang="0">
                    <a:pos x="0" y="79"/>
                  </a:cxn>
                  <a:cxn ang="0">
                    <a:pos x="2" y="77"/>
                  </a:cxn>
                  <a:cxn ang="0">
                    <a:pos x="4" y="73"/>
                  </a:cxn>
                  <a:cxn ang="0">
                    <a:pos x="227" y="0"/>
                  </a:cxn>
                  <a:cxn ang="0">
                    <a:pos x="242" y="0"/>
                  </a:cxn>
                </a:cxnLst>
                <a:rect l="0" t="0" r="r" b="b"/>
                <a:pathLst>
                  <a:path w="242" h="79">
                    <a:moveTo>
                      <a:pt x="242" y="0"/>
                    </a:moveTo>
                    <a:lnTo>
                      <a:pt x="0" y="79"/>
                    </a:lnTo>
                    <a:lnTo>
                      <a:pt x="2" y="77"/>
                    </a:lnTo>
                    <a:lnTo>
                      <a:pt x="4" y="73"/>
                    </a:lnTo>
                    <a:lnTo>
                      <a:pt x="227" y="0"/>
                    </a:lnTo>
                    <a:lnTo>
                      <a:pt x="242" y="0"/>
                    </a:lnTo>
                    <a:close/>
                  </a:path>
                </a:pathLst>
              </a:custGeom>
              <a:solidFill>
                <a:srgbClr val="DD3D30"/>
              </a:solidFill>
              <a:ln w="9525">
                <a:noFill/>
                <a:round/>
                <a:headEnd/>
                <a:tailEnd/>
              </a:ln>
            </p:spPr>
            <p:txBody>
              <a:bodyPr/>
              <a:lstStyle/>
              <a:p>
                <a:endParaRPr lang="pt-BR"/>
              </a:p>
            </p:txBody>
          </p:sp>
          <p:sp>
            <p:nvSpPr>
              <p:cNvPr id="357443" name="Freeform 67"/>
              <p:cNvSpPr>
                <a:spLocks/>
              </p:cNvSpPr>
              <p:nvPr/>
            </p:nvSpPr>
            <p:spPr bwMode="auto">
              <a:xfrm>
                <a:off x="1828" y="1999"/>
                <a:ext cx="232" cy="77"/>
              </a:xfrm>
              <a:custGeom>
                <a:avLst/>
                <a:gdLst/>
                <a:ahLst/>
                <a:cxnLst>
                  <a:cxn ang="0">
                    <a:pos x="232" y="0"/>
                  </a:cxn>
                  <a:cxn ang="0">
                    <a:pos x="0" y="77"/>
                  </a:cxn>
                  <a:cxn ang="0">
                    <a:pos x="2" y="73"/>
                  </a:cxn>
                  <a:cxn ang="0">
                    <a:pos x="4" y="69"/>
                  </a:cxn>
                  <a:cxn ang="0">
                    <a:pos x="217" y="0"/>
                  </a:cxn>
                  <a:cxn ang="0">
                    <a:pos x="232" y="0"/>
                  </a:cxn>
                </a:cxnLst>
                <a:rect l="0" t="0" r="r" b="b"/>
                <a:pathLst>
                  <a:path w="232" h="77">
                    <a:moveTo>
                      <a:pt x="232" y="0"/>
                    </a:moveTo>
                    <a:lnTo>
                      <a:pt x="0" y="77"/>
                    </a:lnTo>
                    <a:lnTo>
                      <a:pt x="2" y="73"/>
                    </a:lnTo>
                    <a:lnTo>
                      <a:pt x="4" y="69"/>
                    </a:lnTo>
                    <a:lnTo>
                      <a:pt x="217" y="0"/>
                    </a:lnTo>
                    <a:lnTo>
                      <a:pt x="232" y="0"/>
                    </a:lnTo>
                    <a:close/>
                  </a:path>
                </a:pathLst>
              </a:custGeom>
              <a:solidFill>
                <a:srgbClr val="DD3D30"/>
              </a:solidFill>
              <a:ln w="9525">
                <a:noFill/>
                <a:round/>
                <a:headEnd/>
                <a:tailEnd/>
              </a:ln>
            </p:spPr>
            <p:txBody>
              <a:bodyPr/>
              <a:lstStyle/>
              <a:p>
                <a:endParaRPr lang="pt-BR"/>
              </a:p>
            </p:txBody>
          </p:sp>
          <p:sp>
            <p:nvSpPr>
              <p:cNvPr id="357444" name="Freeform 68"/>
              <p:cNvSpPr>
                <a:spLocks/>
              </p:cNvSpPr>
              <p:nvPr/>
            </p:nvSpPr>
            <p:spPr bwMode="auto">
              <a:xfrm>
                <a:off x="1830" y="1999"/>
                <a:ext cx="223" cy="73"/>
              </a:xfrm>
              <a:custGeom>
                <a:avLst/>
                <a:gdLst/>
                <a:ahLst/>
                <a:cxnLst>
                  <a:cxn ang="0">
                    <a:pos x="223" y="0"/>
                  </a:cxn>
                  <a:cxn ang="0">
                    <a:pos x="0" y="73"/>
                  </a:cxn>
                  <a:cxn ang="0">
                    <a:pos x="2" y="69"/>
                  </a:cxn>
                  <a:cxn ang="0">
                    <a:pos x="4" y="67"/>
                  </a:cxn>
                  <a:cxn ang="0">
                    <a:pos x="205" y="0"/>
                  </a:cxn>
                  <a:cxn ang="0">
                    <a:pos x="223" y="0"/>
                  </a:cxn>
                </a:cxnLst>
                <a:rect l="0" t="0" r="r" b="b"/>
                <a:pathLst>
                  <a:path w="223" h="73">
                    <a:moveTo>
                      <a:pt x="223" y="0"/>
                    </a:moveTo>
                    <a:lnTo>
                      <a:pt x="0" y="73"/>
                    </a:lnTo>
                    <a:lnTo>
                      <a:pt x="2" y="69"/>
                    </a:lnTo>
                    <a:lnTo>
                      <a:pt x="4" y="67"/>
                    </a:lnTo>
                    <a:lnTo>
                      <a:pt x="205" y="0"/>
                    </a:lnTo>
                    <a:lnTo>
                      <a:pt x="223" y="0"/>
                    </a:lnTo>
                    <a:close/>
                  </a:path>
                </a:pathLst>
              </a:custGeom>
              <a:solidFill>
                <a:srgbClr val="DD3D30"/>
              </a:solidFill>
              <a:ln w="9525">
                <a:noFill/>
                <a:round/>
                <a:headEnd/>
                <a:tailEnd/>
              </a:ln>
            </p:spPr>
            <p:txBody>
              <a:bodyPr/>
              <a:lstStyle/>
              <a:p>
                <a:endParaRPr lang="pt-BR"/>
              </a:p>
            </p:txBody>
          </p:sp>
          <p:sp>
            <p:nvSpPr>
              <p:cNvPr id="357445" name="Freeform 69"/>
              <p:cNvSpPr>
                <a:spLocks/>
              </p:cNvSpPr>
              <p:nvPr/>
            </p:nvSpPr>
            <p:spPr bwMode="auto">
              <a:xfrm>
                <a:off x="1832" y="1999"/>
                <a:ext cx="213" cy="69"/>
              </a:xfrm>
              <a:custGeom>
                <a:avLst/>
                <a:gdLst/>
                <a:ahLst/>
                <a:cxnLst>
                  <a:cxn ang="0">
                    <a:pos x="213" y="0"/>
                  </a:cxn>
                  <a:cxn ang="0">
                    <a:pos x="0" y="69"/>
                  </a:cxn>
                  <a:cxn ang="0">
                    <a:pos x="2" y="67"/>
                  </a:cxn>
                  <a:cxn ang="0">
                    <a:pos x="4" y="64"/>
                  </a:cxn>
                  <a:cxn ang="0">
                    <a:pos x="196" y="0"/>
                  </a:cxn>
                  <a:cxn ang="0">
                    <a:pos x="213" y="0"/>
                  </a:cxn>
                </a:cxnLst>
                <a:rect l="0" t="0" r="r" b="b"/>
                <a:pathLst>
                  <a:path w="213" h="69">
                    <a:moveTo>
                      <a:pt x="213" y="0"/>
                    </a:moveTo>
                    <a:lnTo>
                      <a:pt x="0" y="69"/>
                    </a:lnTo>
                    <a:lnTo>
                      <a:pt x="2" y="67"/>
                    </a:lnTo>
                    <a:lnTo>
                      <a:pt x="4" y="64"/>
                    </a:lnTo>
                    <a:lnTo>
                      <a:pt x="196" y="0"/>
                    </a:lnTo>
                    <a:lnTo>
                      <a:pt x="213" y="0"/>
                    </a:lnTo>
                    <a:close/>
                  </a:path>
                </a:pathLst>
              </a:custGeom>
              <a:solidFill>
                <a:srgbClr val="DD3C30"/>
              </a:solidFill>
              <a:ln w="9525">
                <a:noFill/>
                <a:round/>
                <a:headEnd/>
                <a:tailEnd/>
              </a:ln>
            </p:spPr>
            <p:txBody>
              <a:bodyPr/>
              <a:lstStyle/>
              <a:p>
                <a:endParaRPr lang="pt-BR"/>
              </a:p>
            </p:txBody>
          </p:sp>
          <p:sp>
            <p:nvSpPr>
              <p:cNvPr id="357446" name="Freeform 70"/>
              <p:cNvSpPr>
                <a:spLocks/>
              </p:cNvSpPr>
              <p:nvPr/>
            </p:nvSpPr>
            <p:spPr bwMode="auto">
              <a:xfrm>
                <a:off x="1834" y="1999"/>
                <a:ext cx="201" cy="67"/>
              </a:xfrm>
              <a:custGeom>
                <a:avLst/>
                <a:gdLst/>
                <a:ahLst/>
                <a:cxnLst>
                  <a:cxn ang="0">
                    <a:pos x="201" y="0"/>
                  </a:cxn>
                  <a:cxn ang="0">
                    <a:pos x="0" y="67"/>
                  </a:cxn>
                  <a:cxn ang="0">
                    <a:pos x="2" y="64"/>
                  </a:cxn>
                  <a:cxn ang="0">
                    <a:pos x="2" y="60"/>
                  </a:cxn>
                  <a:cxn ang="0">
                    <a:pos x="186" y="0"/>
                  </a:cxn>
                  <a:cxn ang="0">
                    <a:pos x="201" y="0"/>
                  </a:cxn>
                </a:cxnLst>
                <a:rect l="0" t="0" r="r" b="b"/>
                <a:pathLst>
                  <a:path w="201" h="67">
                    <a:moveTo>
                      <a:pt x="201" y="0"/>
                    </a:moveTo>
                    <a:lnTo>
                      <a:pt x="0" y="67"/>
                    </a:lnTo>
                    <a:lnTo>
                      <a:pt x="2" y="64"/>
                    </a:lnTo>
                    <a:lnTo>
                      <a:pt x="2" y="60"/>
                    </a:lnTo>
                    <a:lnTo>
                      <a:pt x="186" y="0"/>
                    </a:lnTo>
                    <a:lnTo>
                      <a:pt x="201" y="0"/>
                    </a:lnTo>
                    <a:close/>
                  </a:path>
                </a:pathLst>
              </a:custGeom>
              <a:solidFill>
                <a:srgbClr val="DD3C30"/>
              </a:solidFill>
              <a:ln w="9525">
                <a:noFill/>
                <a:round/>
                <a:headEnd/>
                <a:tailEnd/>
              </a:ln>
            </p:spPr>
            <p:txBody>
              <a:bodyPr/>
              <a:lstStyle/>
              <a:p>
                <a:endParaRPr lang="pt-BR"/>
              </a:p>
            </p:txBody>
          </p:sp>
          <p:sp>
            <p:nvSpPr>
              <p:cNvPr id="357447" name="Freeform 71"/>
              <p:cNvSpPr>
                <a:spLocks/>
              </p:cNvSpPr>
              <p:nvPr/>
            </p:nvSpPr>
            <p:spPr bwMode="auto">
              <a:xfrm>
                <a:off x="1836" y="1999"/>
                <a:ext cx="192" cy="64"/>
              </a:xfrm>
              <a:custGeom>
                <a:avLst/>
                <a:gdLst/>
                <a:ahLst/>
                <a:cxnLst>
                  <a:cxn ang="0">
                    <a:pos x="192" y="0"/>
                  </a:cxn>
                  <a:cxn ang="0">
                    <a:pos x="0" y="64"/>
                  </a:cxn>
                  <a:cxn ang="0">
                    <a:pos x="0" y="60"/>
                  </a:cxn>
                  <a:cxn ang="0">
                    <a:pos x="2" y="58"/>
                  </a:cxn>
                  <a:cxn ang="0">
                    <a:pos x="176" y="0"/>
                  </a:cxn>
                  <a:cxn ang="0">
                    <a:pos x="192" y="0"/>
                  </a:cxn>
                </a:cxnLst>
                <a:rect l="0" t="0" r="r" b="b"/>
                <a:pathLst>
                  <a:path w="192" h="64">
                    <a:moveTo>
                      <a:pt x="192" y="0"/>
                    </a:moveTo>
                    <a:lnTo>
                      <a:pt x="0" y="64"/>
                    </a:lnTo>
                    <a:lnTo>
                      <a:pt x="0" y="60"/>
                    </a:lnTo>
                    <a:lnTo>
                      <a:pt x="2" y="58"/>
                    </a:lnTo>
                    <a:lnTo>
                      <a:pt x="176" y="0"/>
                    </a:lnTo>
                    <a:lnTo>
                      <a:pt x="192" y="0"/>
                    </a:lnTo>
                    <a:close/>
                  </a:path>
                </a:pathLst>
              </a:custGeom>
              <a:solidFill>
                <a:srgbClr val="DD3C30"/>
              </a:solidFill>
              <a:ln w="9525">
                <a:noFill/>
                <a:round/>
                <a:headEnd/>
                <a:tailEnd/>
              </a:ln>
            </p:spPr>
            <p:txBody>
              <a:bodyPr/>
              <a:lstStyle/>
              <a:p>
                <a:endParaRPr lang="pt-BR"/>
              </a:p>
            </p:txBody>
          </p:sp>
          <p:sp>
            <p:nvSpPr>
              <p:cNvPr id="357448" name="Freeform 72"/>
              <p:cNvSpPr>
                <a:spLocks/>
              </p:cNvSpPr>
              <p:nvPr/>
            </p:nvSpPr>
            <p:spPr bwMode="auto">
              <a:xfrm>
                <a:off x="1836" y="1999"/>
                <a:ext cx="184" cy="60"/>
              </a:xfrm>
              <a:custGeom>
                <a:avLst/>
                <a:gdLst/>
                <a:ahLst/>
                <a:cxnLst>
                  <a:cxn ang="0">
                    <a:pos x="184" y="0"/>
                  </a:cxn>
                  <a:cxn ang="0">
                    <a:pos x="0" y="60"/>
                  </a:cxn>
                  <a:cxn ang="0">
                    <a:pos x="2" y="58"/>
                  </a:cxn>
                  <a:cxn ang="0">
                    <a:pos x="4" y="54"/>
                  </a:cxn>
                  <a:cxn ang="0">
                    <a:pos x="169" y="0"/>
                  </a:cxn>
                  <a:cxn ang="0">
                    <a:pos x="184" y="0"/>
                  </a:cxn>
                </a:cxnLst>
                <a:rect l="0" t="0" r="r" b="b"/>
                <a:pathLst>
                  <a:path w="184" h="60">
                    <a:moveTo>
                      <a:pt x="184" y="0"/>
                    </a:moveTo>
                    <a:lnTo>
                      <a:pt x="0" y="60"/>
                    </a:lnTo>
                    <a:lnTo>
                      <a:pt x="2" y="58"/>
                    </a:lnTo>
                    <a:lnTo>
                      <a:pt x="4" y="54"/>
                    </a:lnTo>
                    <a:lnTo>
                      <a:pt x="169" y="0"/>
                    </a:lnTo>
                    <a:lnTo>
                      <a:pt x="184" y="0"/>
                    </a:lnTo>
                    <a:close/>
                  </a:path>
                </a:pathLst>
              </a:custGeom>
              <a:solidFill>
                <a:srgbClr val="DD3C30"/>
              </a:solidFill>
              <a:ln w="9525">
                <a:noFill/>
                <a:round/>
                <a:headEnd/>
                <a:tailEnd/>
              </a:ln>
            </p:spPr>
            <p:txBody>
              <a:bodyPr/>
              <a:lstStyle/>
              <a:p>
                <a:endParaRPr lang="pt-BR"/>
              </a:p>
            </p:txBody>
          </p:sp>
          <p:sp>
            <p:nvSpPr>
              <p:cNvPr id="357449" name="Freeform 73"/>
              <p:cNvSpPr>
                <a:spLocks/>
              </p:cNvSpPr>
              <p:nvPr/>
            </p:nvSpPr>
            <p:spPr bwMode="auto">
              <a:xfrm>
                <a:off x="1838" y="1999"/>
                <a:ext cx="174" cy="58"/>
              </a:xfrm>
              <a:custGeom>
                <a:avLst/>
                <a:gdLst/>
                <a:ahLst/>
                <a:cxnLst>
                  <a:cxn ang="0">
                    <a:pos x="174" y="0"/>
                  </a:cxn>
                  <a:cxn ang="0">
                    <a:pos x="0" y="58"/>
                  </a:cxn>
                  <a:cxn ang="0">
                    <a:pos x="2" y="54"/>
                  </a:cxn>
                  <a:cxn ang="0">
                    <a:pos x="4" y="52"/>
                  </a:cxn>
                  <a:cxn ang="0">
                    <a:pos x="159" y="0"/>
                  </a:cxn>
                  <a:cxn ang="0">
                    <a:pos x="174" y="0"/>
                  </a:cxn>
                </a:cxnLst>
                <a:rect l="0" t="0" r="r" b="b"/>
                <a:pathLst>
                  <a:path w="174" h="58">
                    <a:moveTo>
                      <a:pt x="174" y="0"/>
                    </a:moveTo>
                    <a:lnTo>
                      <a:pt x="0" y="58"/>
                    </a:lnTo>
                    <a:lnTo>
                      <a:pt x="2" y="54"/>
                    </a:lnTo>
                    <a:lnTo>
                      <a:pt x="4" y="52"/>
                    </a:lnTo>
                    <a:lnTo>
                      <a:pt x="159" y="0"/>
                    </a:lnTo>
                    <a:lnTo>
                      <a:pt x="174" y="0"/>
                    </a:lnTo>
                    <a:close/>
                  </a:path>
                </a:pathLst>
              </a:custGeom>
              <a:solidFill>
                <a:srgbClr val="DD3B31"/>
              </a:solidFill>
              <a:ln w="9525">
                <a:noFill/>
                <a:round/>
                <a:headEnd/>
                <a:tailEnd/>
              </a:ln>
            </p:spPr>
            <p:txBody>
              <a:bodyPr/>
              <a:lstStyle/>
              <a:p>
                <a:endParaRPr lang="pt-BR"/>
              </a:p>
            </p:txBody>
          </p:sp>
          <p:sp>
            <p:nvSpPr>
              <p:cNvPr id="357450" name="Freeform 74"/>
              <p:cNvSpPr>
                <a:spLocks/>
              </p:cNvSpPr>
              <p:nvPr/>
            </p:nvSpPr>
            <p:spPr bwMode="auto">
              <a:xfrm>
                <a:off x="1840" y="1999"/>
                <a:ext cx="165" cy="54"/>
              </a:xfrm>
              <a:custGeom>
                <a:avLst/>
                <a:gdLst/>
                <a:ahLst/>
                <a:cxnLst>
                  <a:cxn ang="0">
                    <a:pos x="165" y="0"/>
                  </a:cxn>
                  <a:cxn ang="0">
                    <a:pos x="0" y="54"/>
                  </a:cxn>
                  <a:cxn ang="0">
                    <a:pos x="2" y="52"/>
                  </a:cxn>
                  <a:cxn ang="0">
                    <a:pos x="3" y="48"/>
                  </a:cxn>
                  <a:cxn ang="0">
                    <a:pos x="149" y="0"/>
                  </a:cxn>
                  <a:cxn ang="0">
                    <a:pos x="165" y="0"/>
                  </a:cxn>
                </a:cxnLst>
                <a:rect l="0" t="0" r="r" b="b"/>
                <a:pathLst>
                  <a:path w="165" h="54">
                    <a:moveTo>
                      <a:pt x="165" y="0"/>
                    </a:moveTo>
                    <a:lnTo>
                      <a:pt x="0" y="54"/>
                    </a:lnTo>
                    <a:lnTo>
                      <a:pt x="2" y="52"/>
                    </a:lnTo>
                    <a:lnTo>
                      <a:pt x="3" y="48"/>
                    </a:lnTo>
                    <a:lnTo>
                      <a:pt x="149" y="0"/>
                    </a:lnTo>
                    <a:lnTo>
                      <a:pt x="165" y="0"/>
                    </a:lnTo>
                    <a:close/>
                  </a:path>
                </a:pathLst>
              </a:custGeom>
              <a:solidFill>
                <a:srgbClr val="DD3B31"/>
              </a:solidFill>
              <a:ln w="9525">
                <a:noFill/>
                <a:round/>
                <a:headEnd/>
                <a:tailEnd/>
              </a:ln>
            </p:spPr>
            <p:txBody>
              <a:bodyPr/>
              <a:lstStyle/>
              <a:p>
                <a:endParaRPr lang="pt-BR"/>
              </a:p>
            </p:txBody>
          </p:sp>
          <p:sp>
            <p:nvSpPr>
              <p:cNvPr id="357451" name="Freeform 75"/>
              <p:cNvSpPr>
                <a:spLocks/>
              </p:cNvSpPr>
              <p:nvPr/>
            </p:nvSpPr>
            <p:spPr bwMode="auto">
              <a:xfrm>
                <a:off x="1842" y="1999"/>
                <a:ext cx="155" cy="52"/>
              </a:xfrm>
              <a:custGeom>
                <a:avLst/>
                <a:gdLst/>
                <a:ahLst/>
                <a:cxnLst>
                  <a:cxn ang="0">
                    <a:pos x="155" y="0"/>
                  </a:cxn>
                  <a:cxn ang="0">
                    <a:pos x="0" y="52"/>
                  </a:cxn>
                  <a:cxn ang="0">
                    <a:pos x="1" y="48"/>
                  </a:cxn>
                  <a:cxn ang="0">
                    <a:pos x="5" y="44"/>
                  </a:cxn>
                  <a:cxn ang="0">
                    <a:pos x="140" y="0"/>
                  </a:cxn>
                  <a:cxn ang="0">
                    <a:pos x="155" y="0"/>
                  </a:cxn>
                </a:cxnLst>
                <a:rect l="0" t="0" r="r" b="b"/>
                <a:pathLst>
                  <a:path w="155" h="52">
                    <a:moveTo>
                      <a:pt x="155" y="0"/>
                    </a:moveTo>
                    <a:lnTo>
                      <a:pt x="0" y="52"/>
                    </a:lnTo>
                    <a:lnTo>
                      <a:pt x="1" y="48"/>
                    </a:lnTo>
                    <a:lnTo>
                      <a:pt x="5" y="44"/>
                    </a:lnTo>
                    <a:lnTo>
                      <a:pt x="140" y="0"/>
                    </a:lnTo>
                    <a:lnTo>
                      <a:pt x="155" y="0"/>
                    </a:lnTo>
                    <a:close/>
                  </a:path>
                </a:pathLst>
              </a:custGeom>
              <a:solidFill>
                <a:srgbClr val="DD3B31"/>
              </a:solidFill>
              <a:ln w="9525">
                <a:noFill/>
                <a:round/>
                <a:headEnd/>
                <a:tailEnd/>
              </a:ln>
            </p:spPr>
            <p:txBody>
              <a:bodyPr/>
              <a:lstStyle/>
              <a:p>
                <a:endParaRPr lang="pt-BR"/>
              </a:p>
            </p:txBody>
          </p:sp>
          <p:sp>
            <p:nvSpPr>
              <p:cNvPr id="357452" name="Freeform 76"/>
              <p:cNvSpPr>
                <a:spLocks/>
              </p:cNvSpPr>
              <p:nvPr/>
            </p:nvSpPr>
            <p:spPr bwMode="auto">
              <a:xfrm>
                <a:off x="1843" y="1999"/>
                <a:ext cx="146" cy="48"/>
              </a:xfrm>
              <a:custGeom>
                <a:avLst/>
                <a:gdLst/>
                <a:ahLst/>
                <a:cxnLst>
                  <a:cxn ang="0">
                    <a:pos x="146" y="0"/>
                  </a:cxn>
                  <a:cxn ang="0">
                    <a:pos x="0" y="48"/>
                  </a:cxn>
                  <a:cxn ang="0">
                    <a:pos x="4" y="44"/>
                  </a:cxn>
                  <a:cxn ang="0">
                    <a:pos x="6" y="42"/>
                  </a:cxn>
                  <a:cxn ang="0">
                    <a:pos x="131" y="0"/>
                  </a:cxn>
                  <a:cxn ang="0">
                    <a:pos x="146" y="0"/>
                  </a:cxn>
                </a:cxnLst>
                <a:rect l="0" t="0" r="r" b="b"/>
                <a:pathLst>
                  <a:path w="146" h="48">
                    <a:moveTo>
                      <a:pt x="146" y="0"/>
                    </a:moveTo>
                    <a:lnTo>
                      <a:pt x="0" y="48"/>
                    </a:lnTo>
                    <a:lnTo>
                      <a:pt x="4" y="44"/>
                    </a:lnTo>
                    <a:lnTo>
                      <a:pt x="6" y="42"/>
                    </a:lnTo>
                    <a:lnTo>
                      <a:pt x="131" y="0"/>
                    </a:lnTo>
                    <a:lnTo>
                      <a:pt x="146" y="0"/>
                    </a:lnTo>
                    <a:close/>
                  </a:path>
                </a:pathLst>
              </a:custGeom>
              <a:solidFill>
                <a:srgbClr val="DD3B31"/>
              </a:solidFill>
              <a:ln w="9525">
                <a:noFill/>
                <a:round/>
                <a:headEnd/>
                <a:tailEnd/>
              </a:ln>
            </p:spPr>
            <p:txBody>
              <a:bodyPr/>
              <a:lstStyle/>
              <a:p>
                <a:endParaRPr lang="pt-BR"/>
              </a:p>
            </p:txBody>
          </p:sp>
          <p:sp>
            <p:nvSpPr>
              <p:cNvPr id="357453" name="Freeform 77"/>
              <p:cNvSpPr>
                <a:spLocks/>
              </p:cNvSpPr>
              <p:nvPr/>
            </p:nvSpPr>
            <p:spPr bwMode="auto">
              <a:xfrm>
                <a:off x="1847" y="1999"/>
                <a:ext cx="135" cy="44"/>
              </a:xfrm>
              <a:custGeom>
                <a:avLst/>
                <a:gdLst/>
                <a:ahLst/>
                <a:cxnLst>
                  <a:cxn ang="0">
                    <a:pos x="135" y="0"/>
                  </a:cxn>
                  <a:cxn ang="0">
                    <a:pos x="0" y="44"/>
                  </a:cxn>
                  <a:cxn ang="0">
                    <a:pos x="2" y="42"/>
                  </a:cxn>
                  <a:cxn ang="0">
                    <a:pos x="4" y="39"/>
                  </a:cxn>
                  <a:cxn ang="0">
                    <a:pos x="119" y="0"/>
                  </a:cxn>
                  <a:cxn ang="0">
                    <a:pos x="135" y="0"/>
                  </a:cxn>
                </a:cxnLst>
                <a:rect l="0" t="0" r="r" b="b"/>
                <a:pathLst>
                  <a:path w="135" h="44">
                    <a:moveTo>
                      <a:pt x="135" y="0"/>
                    </a:moveTo>
                    <a:lnTo>
                      <a:pt x="0" y="44"/>
                    </a:lnTo>
                    <a:lnTo>
                      <a:pt x="2" y="42"/>
                    </a:lnTo>
                    <a:lnTo>
                      <a:pt x="4" y="39"/>
                    </a:lnTo>
                    <a:lnTo>
                      <a:pt x="119" y="0"/>
                    </a:lnTo>
                    <a:lnTo>
                      <a:pt x="135" y="0"/>
                    </a:lnTo>
                    <a:close/>
                  </a:path>
                </a:pathLst>
              </a:custGeom>
              <a:solidFill>
                <a:srgbClr val="DD3B31"/>
              </a:solidFill>
              <a:ln w="9525">
                <a:noFill/>
                <a:round/>
                <a:headEnd/>
                <a:tailEnd/>
              </a:ln>
            </p:spPr>
            <p:txBody>
              <a:bodyPr/>
              <a:lstStyle/>
              <a:p>
                <a:endParaRPr lang="pt-BR"/>
              </a:p>
            </p:txBody>
          </p:sp>
          <p:sp>
            <p:nvSpPr>
              <p:cNvPr id="357454" name="Freeform 78"/>
              <p:cNvSpPr>
                <a:spLocks/>
              </p:cNvSpPr>
              <p:nvPr/>
            </p:nvSpPr>
            <p:spPr bwMode="auto">
              <a:xfrm>
                <a:off x="1849" y="1999"/>
                <a:ext cx="125" cy="42"/>
              </a:xfrm>
              <a:custGeom>
                <a:avLst/>
                <a:gdLst/>
                <a:ahLst/>
                <a:cxnLst>
                  <a:cxn ang="0">
                    <a:pos x="125" y="0"/>
                  </a:cxn>
                  <a:cxn ang="0">
                    <a:pos x="0" y="42"/>
                  </a:cxn>
                  <a:cxn ang="0">
                    <a:pos x="2" y="39"/>
                  </a:cxn>
                  <a:cxn ang="0">
                    <a:pos x="4" y="35"/>
                  </a:cxn>
                  <a:cxn ang="0">
                    <a:pos x="110" y="0"/>
                  </a:cxn>
                  <a:cxn ang="0">
                    <a:pos x="125" y="0"/>
                  </a:cxn>
                </a:cxnLst>
                <a:rect l="0" t="0" r="r" b="b"/>
                <a:pathLst>
                  <a:path w="125" h="42">
                    <a:moveTo>
                      <a:pt x="125" y="0"/>
                    </a:moveTo>
                    <a:lnTo>
                      <a:pt x="0" y="42"/>
                    </a:lnTo>
                    <a:lnTo>
                      <a:pt x="2" y="39"/>
                    </a:lnTo>
                    <a:lnTo>
                      <a:pt x="4" y="35"/>
                    </a:lnTo>
                    <a:lnTo>
                      <a:pt x="110" y="0"/>
                    </a:lnTo>
                    <a:lnTo>
                      <a:pt x="125" y="0"/>
                    </a:lnTo>
                    <a:close/>
                  </a:path>
                </a:pathLst>
              </a:custGeom>
              <a:solidFill>
                <a:srgbClr val="DD3B31"/>
              </a:solidFill>
              <a:ln w="9525">
                <a:noFill/>
                <a:round/>
                <a:headEnd/>
                <a:tailEnd/>
              </a:ln>
            </p:spPr>
            <p:txBody>
              <a:bodyPr/>
              <a:lstStyle/>
              <a:p>
                <a:endParaRPr lang="pt-BR"/>
              </a:p>
            </p:txBody>
          </p:sp>
          <p:sp>
            <p:nvSpPr>
              <p:cNvPr id="357455" name="Freeform 79"/>
              <p:cNvSpPr>
                <a:spLocks/>
              </p:cNvSpPr>
              <p:nvPr/>
            </p:nvSpPr>
            <p:spPr bwMode="auto">
              <a:xfrm>
                <a:off x="1851" y="1999"/>
                <a:ext cx="115" cy="39"/>
              </a:xfrm>
              <a:custGeom>
                <a:avLst/>
                <a:gdLst/>
                <a:ahLst/>
                <a:cxnLst>
                  <a:cxn ang="0">
                    <a:pos x="115" y="0"/>
                  </a:cxn>
                  <a:cxn ang="0">
                    <a:pos x="0" y="39"/>
                  </a:cxn>
                  <a:cxn ang="0">
                    <a:pos x="2" y="35"/>
                  </a:cxn>
                  <a:cxn ang="0">
                    <a:pos x="4" y="31"/>
                  </a:cxn>
                  <a:cxn ang="0">
                    <a:pos x="100" y="0"/>
                  </a:cxn>
                  <a:cxn ang="0">
                    <a:pos x="115" y="0"/>
                  </a:cxn>
                </a:cxnLst>
                <a:rect l="0" t="0" r="r" b="b"/>
                <a:pathLst>
                  <a:path w="115" h="39">
                    <a:moveTo>
                      <a:pt x="115" y="0"/>
                    </a:moveTo>
                    <a:lnTo>
                      <a:pt x="0" y="39"/>
                    </a:lnTo>
                    <a:lnTo>
                      <a:pt x="2" y="35"/>
                    </a:lnTo>
                    <a:lnTo>
                      <a:pt x="4" y="31"/>
                    </a:lnTo>
                    <a:lnTo>
                      <a:pt x="100" y="0"/>
                    </a:lnTo>
                    <a:lnTo>
                      <a:pt x="115" y="0"/>
                    </a:lnTo>
                    <a:close/>
                  </a:path>
                </a:pathLst>
              </a:custGeom>
              <a:solidFill>
                <a:srgbClr val="DD3B31"/>
              </a:solidFill>
              <a:ln w="9525">
                <a:noFill/>
                <a:round/>
                <a:headEnd/>
                <a:tailEnd/>
              </a:ln>
            </p:spPr>
            <p:txBody>
              <a:bodyPr/>
              <a:lstStyle/>
              <a:p>
                <a:endParaRPr lang="pt-BR"/>
              </a:p>
            </p:txBody>
          </p:sp>
          <p:sp>
            <p:nvSpPr>
              <p:cNvPr id="357456" name="Freeform 80"/>
              <p:cNvSpPr>
                <a:spLocks/>
              </p:cNvSpPr>
              <p:nvPr/>
            </p:nvSpPr>
            <p:spPr bwMode="auto">
              <a:xfrm>
                <a:off x="1853" y="1999"/>
                <a:ext cx="106" cy="35"/>
              </a:xfrm>
              <a:custGeom>
                <a:avLst/>
                <a:gdLst/>
                <a:ahLst/>
                <a:cxnLst>
                  <a:cxn ang="0">
                    <a:pos x="106" y="0"/>
                  </a:cxn>
                  <a:cxn ang="0">
                    <a:pos x="0" y="35"/>
                  </a:cxn>
                  <a:cxn ang="0">
                    <a:pos x="2" y="31"/>
                  </a:cxn>
                  <a:cxn ang="0">
                    <a:pos x="4" y="29"/>
                  </a:cxn>
                  <a:cxn ang="0">
                    <a:pos x="90" y="0"/>
                  </a:cxn>
                  <a:cxn ang="0">
                    <a:pos x="106" y="0"/>
                  </a:cxn>
                </a:cxnLst>
                <a:rect l="0" t="0" r="r" b="b"/>
                <a:pathLst>
                  <a:path w="106" h="35">
                    <a:moveTo>
                      <a:pt x="106" y="0"/>
                    </a:moveTo>
                    <a:lnTo>
                      <a:pt x="0" y="35"/>
                    </a:lnTo>
                    <a:lnTo>
                      <a:pt x="2" y="31"/>
                    </a:lnTo>
                    <a:lnTo>
                      <a:pt x="4" y="29"/>
                    </a:lnTo>
                    <a:lnTo>
                      <a:pt x="90" y="0"/>
                    </a:lnTo>
                    <a:lnTo>
                      <a:pt x="106" y="0"/>
                    </a:lnTo>
                    <a:close/>
                  </a:path>
                </a:pathLst>
              </a:custGeom>
              <a:solidFill>
                <a:srgbClr val="DD3B31"/>
              </a:solidFill>
              <a:ln w="9525">
                <a:noFill/>
                <a:round/>
                <a:headEnd/>
                <a:tailEnd/>
              </a:ln>
            </p:spPr>
            <p:txBody>
              <a:bodyPr/>
              <a:lstStyle/>
              <a:p>
                <a:endParaRPr lang="pt-BR"/>
              </a:p>
            </p:txBody>
          </p:sp>
          <p:sp>
            <p:nvSpPr>
              <p:cNvPr id="357457" name="Freeform 81"/>
              <p:cNvSpPr>
                <a:spLocks/>
              </p:cNvSpPr>
              <p:nvPr/>
            </p:nvSpPr>
            <p:spPr bwMode="auto">
              <a:xfrm>
                <a:off x="1855" y="1999"/>
                <a:ext cx="96" cy="31"/>
              </a:xfrm>
              <a:custGeom>
                <a:avLst/>
                <a:gdLst/>
                <a:ahLst/>
                <a:cxnLst>
                  <a:cxn ang="0">
                    <a:pos x="96" y="0"/>
                  </a:cxn>
                  <a:cxn ang="0">
                    <a:pos x="0" y="31"/>
                  </a:cxn>
                  <a:cxn ang="0">
                    <a:pos x="2" y="29"/>
                  </a:cxn>
                  <a:cxn ang="0">
                    <a:pos x="4" y="25"/>
                  </a:cxn>
                  <a:cxn ang="0">
                    <a:pos x="81" y="0"/>
                  </a:cxn>
                  <a:cxn ang="0">
                    <a:pos x="96" y="0"/>
                  </a:cxn>
                </a:cxnLst>
                <a:rect l="0" t="0" r="r" b="b"/>
                <a:pathLst>
                  <a:path w="96" h="31">
                    <a:moveTo>
                      <a:pt x="96" y="0"/>
                    </a:moveTo>
                    <a:lnTo>
                      <a:pt x="0" y="31"/>
                    </a:lnTo>
                    <a:lnTo>
                      <a:pt x="2" y="29"/>
                    </a:lnTo>
                    <a:lnTo>
                      <a:pt x="4" y="25"/>
                    </a:lnTo>
                    <a:lnTo>
                      <a:pt x="81" y="0"/>
                    </a:lnTo>
                    <a:lnTo>
                      <a:pt x="96" y="0"/>
                    </a:lnTo>
                    <a:close/>
                  </a:path>
                </a:pathLst>
              </a:custGeom>
              <a:solidFill>
                <a:srgbClr val="DD3A32"/>
              </a:solidFill>
              <a:ln w="9525">
                <a:noFill/>
                <a:round/>
                <a:headEnd/>
                <a:tailEnd/>
              </a:ln>
            </p:spPr>
            <p:txBody>
              <a:bodyPr/>
              <a:lstStyle/>
              <a:p>
                <a:endParaRPr lang="pt-BR"/>
              </a:p>
            </p:txBody>
          </p:sp>
          <p:sp>
            <p:nvSpPr>
              <p:cNvPr id="357458" name="Freeform 82"/>
              <p:cNvSpPr>
                <a:spLocks/>
              </p:cNvSpPr>
              <p:nvPr/>
            </p:nvSpPr>
            <p:spPr bwMode="auto">
              <a:xfrm>
                <a:off x="1857" y="1999"/>
                <a:ext cx="86" cy="29"/>
              </a:xfrm>
              <a:custGeom>
                <a:avLst/>
                <a:gdLst/>
                <a:ahLst/>
                <a:cxnLst>
                  <a:cxn ang="0">
                    <a:pos x="86" y="0"/>
                  </a:cxn>
                  <a:cxn ang="0">
                    <a:pos x="0" y="29"/>
                  </a:cxn>
                  <a:cxn ang="0">
                    <a:pos x="2" y="25"/>
                  </a:cxn>
                  <a:cxn ang="0">
                    <a:pos x="6" y="21"/>
                  </a:cxn>
                  <a:cxn ang="0">
                    <a:pos x="71" y="0"/>
                  </a:cxn>
                  <a:cxn ang="0">
                    <a:pos x="86" y="0"/>
                  </a:cxn>
                </a:cxnLst>
                <a:rect l="0" t="0" r="r" b="b"/>
                <a:pathLst>
                  <a:path w="86" h="29">
                    <a:moveTo>
                      <a:pt x="86" y="0"/>
                    </a:moveTo>
                    <a:lnTo>
                      <a:pt x="0" y="29"/>
                    </a:lnTo>
                    <a:lnTo>
                      <a:pt x="2" y="25"/>
                    </a:lnTo>
                    <a:lnTo>
                      <a:pt x="6" y="21"/>
                    </a:lnTo>
                    <a:lnTo>
                      <a:pt x="71" y="0"/>
                    </a:lnTo>
                    <a:lnTo>
                      <a:pt x="86" y="0"/>
                    </a:lnTo>
                    <a:close/>
                  </a:path>
                </a:pathLst>
              </a:custGeom>
              <a:solidFill>
                <a:srgbClr val="DD3A32"/>
              </a:solidFill>
              <a:ln w="9525">
                <a:noFill/>
                <a:round/>
                <a:headEnd/>
                <a:tailEnd/>
              </a:ln>
            </p:spPr>
            <p:txBody>
              <a:bodyPr/>
              <a:lstStyle/>
              <a:p>
                <a:endParaRPr lang="pt-BR"/>
              </a:p>
            </p:txBody>
          </p:sp>
          <p:sp>
            <p:nvSpPr>
              <p:cNvPr id="357459" name="Freeform 83"/>
              <p:cNvSpPr>
                <a:spLocks/>
              </p:cNvSpPr>
              <p:nvPr/>
            </p:nvSpPr>
            <p:spPr bwMode="auto">
              <a:xfrm>
                <a:off x="1859" y="1999"/>
                <a:ext cx="77" cy="25"/>
              </a:xfrm>
              <a:custGeom>
                <a:avLst/>
                <a:gdLst/>
                <a:ahLst/>
                <a:cxnLst>
                  <a:cxn ang="0">
                    <a:pos x="77" y="0"/>
                  </a:cxn>
                  <a:cxn ang="0">
                    <a:pos x="0" y="25"/>
                  </a:cxn>
                  <a:cxn ang="0">
                    <a:pos x="4" y="21"/>
                  </a:cxn>
                  <a:cxn ang="0">
                    <a:pos x="6" y="19"/>
                  </a:cxn>
                  <a:cxn ang="0">
                    <a:pos x="61" y="0"/>
                  </a:cxn>
                  <a:cxn ang="0">
                    <a:pos x="77" y="0"/>
                  </a:cxn>
                </a:cxnLst>
                <a:rect l="0" t="0" r="r" b="b"/>
                <a:pathLst>
                  <a:path w="77" h="25">
                    <a:moveTo>
                      <a:pt x="77" y="0"/>
                    </a:moveTo>
                    <a:lnTo>
                      <a:pt x="0" y="25"/>
                    </a:lnTo>
                    <a:lnTo>
                      <a:pt x="4" y="21"/>
                    </a:lnTo>
                    <a:lnTo>
                      <a:pt x="6" y="19"/>
                    </a:lnTo>
                    <a:lnTo>
                      <a:pt x="61" y="0"/>
                    </a:lnTo>
                    <a:lnTo>
                      <a:pt x="77" y="0"/>
                    </a:lnTo>
                    <a:close/>
                  </a:path>
                </a:pathLst>
              </a:custGeom>
              <a:solidFill>
                <a:srgbClr val="DD3A32"/>
              </a:solidFill>
              <a:ln w="9525">
                <a:noFill/>
                <a:round/>
                <a:headEnd/>
                <a:tailEnd/>
              </a:ln>
            </p:spPr>
            <p:txBody>
              <a:bodyPr/>
              <a:lstStyle/>
              <a:p>
                <a:endParaRPr lang="pt-BR"/>
              </a:p>
            </p:txBody>
          </p:sp>
          <p:sp>
            <p:nvSpPr>
              <p:cNvPr id="357460" name="Freeform 84"/>
              <p:cNvSpPr>
                <a:spLocks/>
              </p:cNvSpPr>
              <p:nvPr/>
            </p:nvSpPr>
            <p:spPr bwMode="auto">
              <a:xfrm>
                <a:off x="1863" y="1999"/>
                <a:ext cx="65" cy="21"/>
              </a:xfrm>
              <a:custGeom>
                <a:avLst/>
                <a:gdLst/>
                <a:ahLst/>
                <a:cxnLst>
                  <a:cxn ang="0">
                    <a:pos x="65" y="0"/>
                  </a:cxn>
                  <a:cxn ang="0">
                    <a:pos x="0" y="21"/>
                  </a:cxn>
                  <a:cxn ang="0">
                    <a:pos x="2" y="19"/>
                  </a:cxn>
                  <a:cxn ang="0">
                    <a:pos x="4" y="16"/>
                  </a:cxn>
                  <a:cxn ang="0">
                    <a:pos x="50" y="0"/>
                  </a:cxn>
                  <a:cxn ang="0">
                    <a:pos x="65" y="0"/>
                  </a:cxn>
                </a:cxnLst>
                <a:rect l="0" t="0" r="r" b="b"/>
                <a:pathLst>
                  <a:path w="65" h="21">
                    <a:moveTo>
                      <a:pt x="65" y="0"/>
                    </a:moveTo>
                    <a:lnTo>
                      <a:pt x="0" y="21"/>
                    </a:lnTo>
                    <a:lnTo>
                      <a:pt x="2" y="19"/>
                    </a:lnTo>
                    <a:lnTo>
                      <a:pt x="4" y="16"/>
                    </a:lnTo>
                    <a:lnTo>
                      <a:pt x="50" y="0"/>
                    </a:lnTo>
                    <a:lnTo>
                      <a:pt x="65" y="0"/>
                    </a:lnTo>
                    <a:close/>
                  </a:path>
                </a:pathLst>
              </a:custGeom>
              <a:solidFill>
                <a:srgbClr val="DC3A32"/>
              </a:solidFill>
              <a:ln w="9525">
                <a:noFill/>
                <a:round/>
                <a:headEnd/>
                <a:tailEnd/>
              </a:ln>
            </p:spPr>
            <p:txBody>
              <a:bodyPr/>
              <a:lstStyle/>
              <a:p>
                <a:endParaRPr lang="pt-BR"/>
              </a:p>
            </p:txBody>
          </p:sp>
          <p:sp>
            <p:nvSpPr>
              <p:cNvPr id="357461" name="Freeform 85"/>
              <p:cNvSpPr>
                <a:spLocks/>
              </p:cNvSpPr>
              <p:nvPr/>
            </p:nvSpPr>
            <p:spPr bwMode="auto">
              <a:xfrm>
                <a:off x="1865" y="1999"/>
                <a:ext cx="55" cy="19"/>
              </a:xfrm>
              <a:custGeom>
                <a:avLst/>
                <a:gdLst/>
                <a:ahLst/>
                <a:cxnLst>
                  <a:cxn ang="0">
                    <a:pos x="55" y="0"/>
                  </a:cxn>
                  <a:cxn ang="0">
                    <a:pos x="0" y="19"/>
                  </a:cxn>
                  <a:cxn ang="0">
                    <a:pos x="2" y="16"/>
                  </a:cxn>
                  <a:cxn ang="0">
                    <a:pos x="3" y="12"/>
                  </a:cxn>
                  <a:cxn ang="0">
                    <a:pos x="40" y="0"/>
                  </a:cxn>
                  <a:cxn ang="0">
                    <a:pos x="55" y="0"/>
                  </a:cxn>
                </a:cxnLst>
                <a:rect l="0" t="0" r="r" b="b"/>
                <a:pathLst>
                  <a:path w="55" h="19">
                    <a:moveTo>
                      <a:pt x="55" y="0"/>
                    </a:moveTo>
                    <a:lnTo>
                      <a:pt x="0" y="19"/>
                    </a:lnTo>
                    <a:lnTo>
                      <a:pt x="2" y="16"/>
                    </a:lnTo>
                    <a:lnTo>
                      <a:pt x="3" y="12"/>
                    </a:lnTo>
                    <a:lnTo>
                      <a:pt x="40" y="0"/>
                    </a:lnTo>
                    <a:lnTo>
                      <a:pt x="55" y="0"/>
                    </a:lnTo>
                    <a:close/>
                  </a:path>
                </a:pathLst>
              </a:custGeom>
              <a:solidFill>
                <a:srgbClr val="DC3A32"/>
              </a:solidFill>
              <a:ln w="9525">
                <a:noFill/>
                <a:round/>
                <a:headEnd/>
                <a:tailEnd/>
              </a:ln>
            </p:spPr>
            <p:txBody>
              <a:bodyPr/>
              <a:lstStyle/>
              <a:p>
                <a:endParaRPr lang="pt-BR"/>
              </a:p>
            </p:txBody>
          </p:sp>
          <p:sp>
            <p:nvSpPr>
              <p:cNvPr id="357462" name="Freeform 86"/>
              <p:cNvSpPr>
                <a:spLocks/>
              </p:cNvSpPr>
              <p:nvPr/>
            </p:nvSpPr>
            <p:spPr bwMode="auto">
              <a:xfrm>
                <a:off x="1867" y="1999"/>
                <a:ext cx="46" cy="16"/>
              </a:xfrm>
              <a:custGeom>
                <a:avLst/>
                <a:gdLst/>
                <a:ahLst/>
                <a:cxnLst>
                  <a:cxn ang="0">
                    <a:pos x="46" y="0"/>
                  </a:cxn>
                  <a:cxn ang="0">
                    <a:pos x="0" y="16"/>
                  </a:cxn>
                  <a:cxn ang="0">
                    <a:pos x="1" y="12"/>
                  </a:cxn>
                  <a:cxn ang="0">
                    <a:pos x="5" y="8"/>
                  </a:cxn>
                  <a:cxn ang="0">
                    <a:pos x="30" y="0"/>
                  </a:cxn>
                  <a:cxn ang="0">
                    <a:pos x="46" y="0"/>
                  </a:cxn>
                </a:cxnLst>
                <a:rect l="0" t="0" r="r" b="b"/>
                <a:pathLst>
                  <a:path w="46" h="16">
                    <a:moveTo>
                      <a:pt x="46" y="0"/>
                    </a:moveTo>
                    <a:lnTo>
                      <a:pt x="0" y="16"/>
                    </a:lnTo>
                    <a:lnTo>
                      <a:pt x="1" y="12"/>
                    </a:lnTo>
                    <a:lnTo>
                      <a:pt x="5" y="8"/>
                    </a:lnTo>
                    <a:lnTo>
                      <a:pt x="30" y="0"/>
                    </a:lnTo>
                    <a:lnTo>
                      <a:pt x="46" y="0"/>
                    </a:lnTo>
                    <a:close/>
                  </a:path>
                </a:pathLst>
              </a:custGeom>
              <a:solidFill>
                <a:srgbClr val="DC3A32"/>
              </a:solidFill>
              <a:ln w="9525">
                <a:noFill/>
                <a:round/>
                <a:headEnd/>
                <a:tailEnd/>
              </a:ln>
            </p:spPr>
            <p:txBody>
              <a:bodyPr/>
              <a:lstStyle/>
              <a:p>
                <a:endParaRPr lang="pt-BR"/>
              </a:p>
            </p:txBody>
          </p:sp>
          <p:sp>
            <p:nvSpPr>
              <p:cNvPr id="357463" name="Freeform 87"/>
              <p:cNvSpPr>
                <a:spLocks/>
              </p:cNvSpPr>
              <p:nvPr/>
            </p:nvSpPr>
            <p:spPr bwMode="auto">
              <a:xfrm>
                <a:off x="1868" y="1999"/>
                <a:ext cx="37" cy="12"/>
              </a:xfrm>
              <a:custGeom>
                <a:avLst/>
                <a:gdLst/>
                <a:ahLst/>
                <a:cxnLst>
                  <a:cxn ang="0">
                    <a:pos x="37" y="0"/>
                  </a:cxn>
                  <a:cxn ang="0">
                    <a:pos x="0" y="12"/>
                  </a:cxn>
                  <a:cxn ang="0">
                    <a:pos x="4" y="8"/>
                  </a:cxn>
                  <a:cxn ang="0">
                    <a:pos x="6" y="6"/>
                  </a:cxn>
                  <a:cxn ang="0">
                    <a:pos x="20" y="0"/>
                  </a:cxn>
                  <a:cxn ang="0">
                    <a:pos x="37" y="0"/>
                  </a:cxn>
                </a:cxnLst>
                <a:rect l="0" t="0" r="r" b="b"/>
                <a:pathLst>
                  <a:path w="37" h="12">
                    <a:moveTo>
                      <a:pt x="37" y="0"/>
                    </a:moveTo>
                    <a:lnTo>
                      <a:pt x="0" y="12"/>
                    </a:lnTo>
                    <a:lnTo>
                      <a:pt x="4" y="8"/>
                    </a:lnTo>
                    <a:lnTo>
                      <a:pt x="6" y="6"/>
                    </a:lnTo>
                    <a:lnTo>
                      <a:pt x="20" y="0"/>
                    </a:lnTo>
                    <a:lnTo>
                      <a:pt x="37" y="0"/>
                    </a:lnTo>
                    <a:close/>
                  </a:path>
                </a:pathLst>
              </a:custGeom>
              <a:solidFill>
                <a:srgbClr val="DC3932"/>
              </a:solidFill>
              <a:ln w="9525">
                <a:noFill/>
                <a:round/>
                <a:headEnd/>
                <a:tailEnd/>
              </a:ln>
            </p:spPr>
            <p:txBody>
              <a:bodyPr/>
              <a:lstStyle/>
              <a:p>
                <a:endParaRPr lang="pt-BR"/>
              </a:p>
            </p:txBody>
          </p:sp>
          <p:sp>
            <p:nvSpPr>
              <p:cNvPr id="357464" name="Freeform 88"/>
              <p:cNvSpPr>
                <a:spLocks/>
              </p:cNvSpPr>
              <p:nvPr/>
            </p:nvSpPr>
            <p:spPr bwMode="auto">
              <a:xfrm>
                <a:off x="1872" y="1999"/>
                <a:ext cx="25" cy="8"/>
              </a:xfrm>
              <a:custGeom>
                <a:avLst/>
                <a:gdLst/>
                <a:ahLst/>
                <a:cxnLst>
                  <a:cxn ang="0">
                    <a:pos x="25" y="0"/>
                  </a:cxn>
                  <a:cxn ang="0">
                    <a:pos x="0" y="8"/>
                  </a:cxn>
                  <a:cxn ang="0">
                    <a:pos x="2" y="6"/>
                  </a:cxn>
                  <a:cxn ang="0">
                    <a:pos x="4" y="2"/>
                  </a:cxn>
                  <a:cxn ang="0">
                    <a:pos x="8" y="0"/>
                  </a:cxn>
                  <a:cxn ang="0">
                    <a:pos x="25" y="0"/>
                  </a:cxn>
                </a:cxnLst>
                <a:rect l="0" t="0" r="r" b="b"/>
                <a:pathLst>
                  <a:path w="25" h="8">
                    <a:moveTo>
                      <a:pt x="25" y="0"/>
                    </a:moveTo>
                    <a:lnTo>
                      <a:pt x="0" y="8"/>
                    </a:lnTo>
                    <a:lnTo>
                      <a:pt x="2" y="6"/>
                    </a:lnTo>
                    <a:lnTo>
                      <a:pt x="4" y="2"/>
                    </a:lnTo>
                    <a:lnTo>
                      <a:pt x="8" y="0"/>
                    </a:lnTo>
                    <a:lnTo>
                      <a:pt x="25" y="0"/>
                    </a:lnTo>
                    <a:close/>
                  </a:path>
                </a:pathLst>
              </a:custGeom>
              <a:solidFill>
                <a:srgbClr val="DC3932"/>
              </a:solidFill>
              <a:ln w="9525">
                <a:noFill/>
                <a:round/>
                <a:headEnd/>
                <a:tailEnd/>
              </a:ln>
            </p:spPr>
            <p:txBody>
              <a:bodyPr/>
              <a:lstStyle/>
              <a:p>
                <a:endParaRPr lang="pt-BR"/>
              </a:p>
            </p:txBody>
          </p:sp>
          <p:sp>
            <p:nvSpPr>
              <p:cNvPr id="357465" name="Freeform 89"/>
              <p:cNvSpPr>
                <a:spLocks/>
              </p:cNvSpPr>
              <p:nvPr/>
            </p:nvSpPr>
            <p:spPr bwMode="auto">
              <a:xfrm>
                <a:off x="1874" y="1999"/>
                <a:ext cx="14" cy="6"/>
              </a:xfrm>
              <a:custGeom>
                <a:avLst/>
                <a:gdLst/>
                <a:ahLst/>
                <a:cxnLst>
                  <a:cxn ang="0">
                    <a:pos x="14" y="0"/>
                  </a:cxn>
                  <a:cxn ang="0">
                    <a:pos x="0" y="6"/>
                  </a:cxn>
                  <a:cxn ang="0">
                    <a:pos x="2" y="2"/>
                  </a:cxn>
                  <a:cxn ang="0">
                    <a:pos x="4" y="0"/>
                  </a:cxn>
                  <a:cxn ang="0">
                    <a:pos x="14" y="0"/>
                  </a:cxn>
                </a:cxnLst>
                <a:rect l="0" t="0" r="r" b="b"/>
                <a:pathLst>
                  <a:path w="14" h="6">
                    <a:moveTo>
                      <a:pt x="14" y="0"/>
                    </a:moveTo>
                    <a:lnTo>
                      <a:pt x="0" y="6"/>
                    </a:lnTo>
                    <a:lnTo>
                      <a:pt x="2" y="2"/>
                    </a:lnTo>
                    <a:lnTo>
                      <a:pt x="4" y="0"/>
                    </a:lnTo>
                    <a:lnTo>
                      <a:pt x="14" y="0"/>
                    </a:lnTo>
                    <a:close/>
                  </a:path>
                </a:pathLst>
              </a:custGeom>
              <a:solidFill>
                <a:srgbClr val="DC3932"/>
              </a:solidFill>
              <a:ln w="9525">
                <a:noFill/>
                <a:round/>
                <a:headEnd/>
                <a:tailEnd/>
              </a:ln>
            </p:spPr>
            <p:txBody>
              <a:bodyPr/>
              <a:lstStyle/>
              <a:p>
                <a:endParaRPr lang="pt-BR"/>
              </a:p>
            </p:txBody>
          </p:sp>
          <p:sp>
            <p:nvSpPr>
              <p:cNvPr id="357466" name="Freeform 90"/>
              <p:cNvSpPr>
                <a:spLocks/>
              </p:cNvSpPr>
              <p:nvPr/>
            </p:nvSpPr>
            <p:spPr bwMode="auto">
              <a:xfrm>
                <a:off x="1876" y="1999"/>
                <a:ext cx="4" cy="2"/>
              </a:xfrm>
              <a:custGeom>
                <a:avLst/>
                <a:gdLst/>
                <a:ahLst/>
                <a:cxnLst>
                  <a:cxn ang="0">
                    <a:pos x="4" y="0"/>
                  </a:cxn>
                  <a:cxn ang="0">
                    <a:pos x="0" y="2"/>
                  </a:cxn>
                  <a:cxn ang="0">
                    <a:pos x="2" y="2"/>
                  </a:cxn>
                  <a:cxn ang="0">
                    <a:pos x="2" y="0"/>
                  </a:cxn>
                  <a:cxn ang="0">
                    <a:pos x="4" y="0"/>
                  </a:cxn>
                </a:cxnLst>
                <a:rect l="0" t="0" r="r" b="b"/>
                <a:pathLst>
                  <a:path w="4" h="2">
                    <a:moveTo>
                      <a:pt x="4" y="0"/>
                    </a:moveTo>
                    <a:lnTo>
                      <a:pt x="0" y="2"/>
                    </a:lnTo>
                    <a:lnTo>
                      <a:pt x="2" y="2"/>
                    </a:lnTo>
                    <a:lnTo>
                      <a:pt x="2" y="0"/>
                    </a:lnTo>
                    <a:lnTo>
                      <a:pt x="4" y="0"/>
                    </a:lnTo>
                    <a:close/>
                  </a:path>
                </a:pathLst>
              </a:custGeom>
              <a:solidFill>
                <a:srgbClr val="DC3932"/>
              </a:solidFill>
              <a:ln w="9525">
                <a:noFill/>
                <a:round/>
                <a:headEnd/>
                <a:tailEnd/>
              </a:ln>
            </p:spPr>
            <p:txBody>
              <a:bodyPr/>
              <a:lstStyle/>
              <a:p>
                <a:endParaRPr lang="pt-BR"/>
              </a:p>
            </p:txBody>
          </p:sp>
          <p:sp>
            <p:nvSpPr>
              <p:cNvPr id="357467" name="Freeform 91"/>
              <p:cNvSpPr>
                <a:spLocks/>
              </p:cNvSpPr>
              <p:nvPr/>
            </p:nvSpPr>
            <p:spPr bwMode="auto">
              <a:xfrm>
                <a:off x="1878" y="1992"/>
                <a:ext cx="296" cy="15"/>
              </a:xfrm>
              <a:custGeom>
                <a:avLst/>
                <a:gdLst/>
                <a:ahLst/>
                <a:cxnLst>
                  <a:cxn ang="0">
                    <a:pos x="296" y="7"/>
                  </a:cxn>
                  <a:cxn ang="0">
                    <a:pos x="288" y="0"/>
                  </a:cxn>
                  <a:cxn ang="0">
                    <a:pos x="0" y="0"/>
                  </a:cxn>
                  <a:cxn ang="0">
                    <a:pos x="0" y="15"/>
                  </a:cxn>
                  <a:cxn ang="0">
                    <a:pos x="288" y="15"/>
                  </a:cxn>
                  <a:cxn ang="0">
                    <a:pos x="296" y="7"/>
                  </a:cxn>
                  <a:cxn ang="0">
                    <a:pos x="296" y="7"/>
                  </a:cxn>
                  <a:cxn ang="0">
                    <a:pos x="296" y="0"/>
                  </a:cxn>
                  <a:cxn ang="0">
                    <a:pos x="288" y="0"/>
                  </a:cxn>
                  <a:cxn ang="0">
                    <a:pos x="296" y="7"/>
                  </a:cxn>
                </a:cxnLst>
                <a:rect l="0" t="0" r="r" b="b"/>
                <a:pathLst>
                  <a:path w="296" h="15">
                    <a:moveTo>
                      <a:pt x="296" y="7"/>
                    </a:moveTo>
                    <a:lnTo>
                      <a:pt x="288" y="0"/>
                    </a:lnTo>
                    <a:lnTo>
                      <a:pt x="0" y="0"/>
                    </a:lnTo>
                    <a:lnTo>
                      <a:pt x="0" y="15"/>
                    </a:lnTo>
                    <a:lnTo>
                      <a:pt x="288" y="15"/>
                    </a:lnTo>
                    <a:lnTo>
                      <a:pt x="296" y="7"/>
                    </a:lnTo>
                    <a:lnTo>
                      <a:pt x="296" y="7"/>
                    </a:lnTo>
                    <a:lnTo>
                      <a:pt x="296" y="0"/>
                    </a:lnTo>
                    <a:lnTo>
                      <a:pt x="288" y="0"/>
                    </a:lnTo>
                    <a:lnTo>
                      <a:pt x="296" y="7"/>
                    </a:lnTo>
                    <a:close/>
                  </a:path>
                </a:pathLst>
              </a:custGeom>
              <a:solidFill>
                <a:srgbClr val="DD3741"/>
              </a:solidFill>
              <a:ln w="9525">
                <a:noFill/>
                <a:round/>
                <a:headEnd/>
                <a:tailEnd/>
              </a:ln>
            </p:spPr>
            <p:txBody>
              <a:bodyPr/>
              <a:lstStyle/>
              <a:p>
                <a:endParaRPr lang="pt-BR"/>
              </a:p>
            </p:txBody>
          </p:sp>
          <p:sp>
            <p:nvSpPr>
              <p:cNvPr id="357468" name="Freeform 92"/>
              <p:cNvSpPr>
                <a:spLocks/>
              </p:cNvSpPr>
              <p:nvPr/>
            </p:nvSpPr>
            <p:spPr bwMode="auto">
              <a:xfrm>
                <a:off x="2158" y="1999"/>
                <a:ext cx="16" cy="511"/>
              </a:xfrm>
              <a:custGeom>
                <a:avLst/>
                <a:gdLst/>
                <a:ahLst/>
                <a:cxnLst>
                  <a:cxn ang="0">
                    <a:pos x="8" y="511"/>
                  </a:cxn>
                  <a:cxn ang="0">
                    <a:pos x="16" y="503"/>
                  </a:cxn>
                  <a:cxn ang="0">
                    <a:pos x="16" y="0"/>
                  </a:cxn>
                  <a:cxn ang="0">
                    <a:pos x="0" y="0"/>
                  </a:cxn>
                  <a:cxn ang="0">
                    <a:pos x="0" y="503"/>
                  </a:cxn>
                  <a:cxn ang="0">
                    <a:pos x="8" y="511"/>
                  </a:cxn>
                  <a:cxn ang="0">
                    <a:pos x="8" y="511"/>
                  </a:cxn>
                  <a:cxn ang="0">
                    <a:pos x="16" y="511"/>
                  </a:cxn>
                  <a:cxn ang="0">
                    <a:pos x="16" y="503"/>
                  </a:cxn>
                  <a:cxn ang="0">
                    <a:pos x="8" y="511"/>
                  </a:cxn>
                </a:cxnLst>
                <a:rect l="0" t="0" r="r" b="b"/>
                <a:pathLst>
                  <a:path w="16" h="511">
                    <a:moveTo>
                      <a:pt x="8" y="511"/>
                    </a:moveTo>
                    <a:lnTo>
                      <a:pt x="16" y="503"/>
                    </a:lnTo>
                    <a:lnTo>
                      <a:pt x="16" y="0"/>
                    </a:lnTo>
                    <a:lnTo>
                      <a:pt x="0" y="0"/>
                    </a:lnTo>
                    <a:lnTo>
                      <a:pt x="0" y="503"/>
                    </a:lnTo>
                    <a:lnTo>
                      <a:pt x="8" y="511"/>
                    </a:lnTo>
                    <a:lnTo>
                      <a:pt x="8" y="511"/>
                    </a:lnTo>
                    <a:lnTo>
                      <a:pt x="16" y="511"/>
                    </a:lnTo>
                    <a:lnTo>
                      <a:pt x="16" y="503"/>
                    </a:lnTo>
                    <a:lnTo>
                      <a:pt x="8" y="511"/>
                    </a:lnTo>
                    <a:close/>
                  </a:path>
                </a:pathLst>
              </a:custGeom>
              <a:solidFill>
                <a:srgbClr val="DD3741"/>
              </a:solidFill>
              <a:ln w="9525">
                <a:noFill/>
                <a:round/>
                <a:headEnd/>
                <a:tailEnd/>
              </a:ln>
            </p:spPr>
            <p:txBody>
              <a:bodyPr/>
              <a:lstStyle/>
              <a:p>
                <a:endParaRPr lang="pt-BR"/>
              </a:p>
            </p:txBody>
          </p:sp>
          <p:sp>
            <p:nvSpPr>
              <p:cNvPr id="357469" name="Freeform 93"/>
              <p:cNvSpPr>
                <a:spLocks/>
              </p:cNvSpPr>
              <p:nvPr/>
            </p:nvSpPr>
            <p:spPr bwMode="auto">
              <a:xfrm>
                <a:off x="1870" y="2494"/>
                <a:ext cx="296" cy="16"/>
              </a:xfrm>
              <a:custGeom>
                <a:avLst/>
                <a:gdLst/>
                <a:ahLst/>
                <a:cxnLst>
                  <a:cxn ang="0">
                    <a:pos x="0" y="12"/>
                  </a:cxn>
                  <a:cxn ang="0">
                    <a:pos x="8" y="16"/>
                  </a:cxn>
                  <a:cxn ang="0">
                    <a:pos x="46" y="16"/>
                  </a:cxn>
                  <a:cxn ang="0">
                    <a:pos x="83" y="16"/>
                  </a:cxn>
                  <a:cxn ang="0">
                    <a:pos x="117" y="16"/>
                  </a:cxn>
                  <a:cxn ang="0">
                    <a:pos x="152" y="16"/>
                  </a:cxn>
                  <a:cxn ang="0">
                    <a:pos x="186" y="16"/>
                  </a:cxn>
                  <a:cxn ang="0">
                    <a:pos x="221" y="16"/>
                  </a:cxn>
                  <a:cxn ang="0">
                    <a:pos x="257" y="16"/>
                  </a:cxn>
                  <a:cxn ang="0">
                    <a:pos x="296" y="16"/>
                  </a:cxn>
                  <a:cxn ang="0">
                    <a:pos x="296" y="0"/>
                  </a:cxn>
                  <a:cxn ang="0">
                    <a:pos x="257" y="0"/>
                  </a:cxn>
                  <a:cxn ang="0">
                    <a:pos x="221" y="0"/>
                  </a:cxn>
                  <a:cxn ang="0">
                    <a:pos x="186" y="0"/>
                  </a:cxn>
                  <a:cxn ang="0">
                    <a:pos x="152" y="0"/>
                  </a:cxn>
                  <a:cxn ang="0">
                    <a:pos x="117" y="0"/>
                  </a:cxn>
                  <a:cxn ang="0">
                    <a:pos x="83" y="0"/>
                  </a:cxn>
                  <a:cxn ang="0">
                    <a:pos x="46" y="0"/>
                  </a:cxn>
                  <a:cxn ang="0">
                    <a:pos x="8" y="0"/>
                  </a:cxn>
                  <a:cxn ang="0">
                    <a:pos x="14" y="2"/>
                  </a:cxn>
                  <a:cxn ang="0">
                    <a:pos x="0" y="12"/>
                  </a:cxn>
                  <a:cxn ang="0">
                    <a:pos x="4" y="16"/>
                  </a:cxn>
                  <a:cxn ang="0">
                    <a:pos x="8" y="16"/>
                  </a:cxn>
                  <a:cxn ang="0">
                    <a:pos x="0" y="12"/>
                  </a:cxn>
                </a:cxnLst>
                <a:rect l="0" t="0" r="r" b="b"/>
                <a:pathLst>
                  <a:path w="296" h="16">
                    <a:moveTo>
                      <a:pt x="0" y="12"/>
                    </a:moveTo>
                    <a:lnTo>
                      <a:pt x="8" y="16"/>
                    </a:lnTo>
                    <a:lnTo>
                      <a:pt x="46" y="16"/>
                    </a:lnTo>
                    <a:lnTo>
                      <a:pt x="83" y="16"/>
                    </a:lnTo>
                    <a:lnTo>
                      <a:pt x="117" y="16"/>
                    </a:lnTo>
                    <a:lnTo>
                      <a:pt x="152" y="16"/>
                    </a:lnTo>
                    <a:lnTo>
                      <a:pt x="186" y="16"/>
                    </a:lnTo>
                    <a:lnTo>
                      <a:pt x="221" y="16"/>
                    </a:lnTo>
                    <a:lnTo>
                      <a:pt x="257" y="16"/>
                    </a:lnTo>
                    <a:lnTo>
                      <a:pt x="296" y="16"/>
                    </a:lnTo>
                    <a:lnTo>
                      <a:pt x="296" y="0"/>
                    </a:lnTo>
                    <a:lnTo>
                      <a:pt x="257" y="0"/>
                    </a:lnTo>
                    <a:lnTo>
                      <a:pt x="221" y="0"/>
                    </a:lnTo>
                    <a:lnTo>
                      <a:pt x="186" y="0"/>
                    </a:lnTo>
                    <a:lnTo>
                      <a:pt x="152" y="0"/>
                    </a:lnTo>
                    <a:lnTo>
                      <a:pt x="117" y="0"/>
                    </a:lnTo>
                    <a:lnTo>
                      <a:pt x="83" y="0"/>
                    </a:lnTo>
                    <a:lnTo>
                      <a:pt x="46" y="0"/>
                    </a:lnTo>
                    <a:lnTo>
                      <a:pt x="8" y="0"/>
                    </a:lnTo>
                    <a:lnTo>
                      <a:pt x="14" y="2"/>
                    </a:lnTo>
                    <a:lnTo>
                      <a:pt x="0" y="12"/>
                    </a:lnTo>
                    <a:lnTo>
                      <a:pt x="4" y="16"/>
                    </a:lnTo>
                    <a:lnTo>
                      <a:pt x="8" y="16"/>
                    </a:lnTo>
                    <a:lnTo>
                      <a:pt x="0" y="12"/>
                    </a:lnTo>
                    <a:close/>
                  </a:path>
                </a:pathLst>
              </a:custGeom>
              <a:solidFill>
                <a:srgbClr val="DD3741"/>
              </a:solidFill>
              <a:ln w="9525">
                <a:noFill/>
                <a:round/>
                <a:headEnd/>
                <a:tailEnd/>
              </a:ln>
            </p:spPr>
            <p:txBody>
              <a:bodyPr/>
              <a:lstStyle/>
              <a:p>
                <a:endParaRPr lang="pt-BR"/>
              </a:p>
            </p:txBody>
          </p:sp>
          <p:sp>
            <p:nvSpPr>
              <p:cNvPr id="357470" name="Freeform 94"/>
              <p:cNvSpPr>
                <a:spLocks/>
              </p:cNvSpPr>
              <p:nvPr/>
            </p:nvSpPr>
            <p:spPr bwMode="auto">
              <a:xfrm>
                <a:off x="1774" y="1992"/>
                <a:ext cx="110" cy="514"/>
              </a:xfrm>
              <a:custGeom>
                <a:avLst/>
                <a:gdLst/>
                <a:ahLst/>
                <a:cxnLst>
                  <a:cxn ang="0">
                    <a:pos x="104" y="0"/>
                  </a:cxn>
                  <a:cxn ang="0">
                    <a:pos x="96" y="3"/>
                  </a:cxn>
                  <a:cxn ang="0">
                    <a:pos x="71" y="38"/>
                  </a:cxn>
                  <a:cxn ang="0">
                    <a:pos x="50" y="71"/>
                  </a:cxn>
                  <a:cxn ang="0">
                    <a:pos x="33" y="105"/>
                  </a:cxn>
                  <a:cxn ang="0">
                    <a:pos x="20" y="140"/>
                  </a:cxn>
                  <a:cxn ang="0">
                    <a:pos x="10" y="172"/>
                  </a:cxn>
                  <a:cxn ang="0">
                    <a:pos x="4" y="205"/>
                  </a:cxn>
                  <a:cxn ang="0">
                    <a:pos x="0" y="238"/>
                  </a:cxn>
                  <a:cxn ang="0">
                    <a:pos x="0" y="270"/>
                  </a:cxn>
                  <a:cxn ang="0">
                    <a:pos x="2" y="301"/>
                  </a:cxn>
                  <a:cxn ang="0">
                    <a:pos x="8" y="333"/>
                  </a:cxn>
                  <a:cxn ang="0">
                    <a:pos x="18" y="364"/>
                  </a:cxn>
                  <a:cxn ang="0">
                    <a:pos x="29" y="395"/>
                  </a:cxn>
                  <a:cxn ang="0">
                    <a:pos x="43" y="426"/>
                  </a:cxn>
                  <a:cxn ang="0">
                    <a:pos x="58" y="454"/>
                  </a:cxn>
                  <a:cxn ang="0">
                    <a:pos x="77" y="485"/>
                  </a:cxn>
                  <a:cxn ang="0">
                    <a:pos x="96" y="514"/>
                  </a:cxn>
                  <a:cxn ang="0">
                    <a:pos x="110" y="504"/>
                  </a:cxn>
                  <a:cxn ang="0">
                    <a:pos x="91" y="475"/>
                  </a:cxn>
                  <a:cxn ang="0">
                    <a:pos x="73" y="447"/>
                  </a:cxn>
                  <a:cxn ang="0">
                    <a:pos x="56" y="418"/>
                  </a:cxn>
                  <a:cxn ang="0">
                    <a:pos x="45" y="389"/>
                  </a:cxn>
                  <a:cxn ang="0">
                    <a:pos x="33" y="358"/>
                  </a:cxn>
                  <a:cxn ang="0">
                    <a:pos x="25" y="330"/>
                  </a:cxn>
                  <a:cxn ang="0">
                    <a:pos x="20" y="299"/>
                  </a:cxn>
                  <a:cxn ang="0">
                    <a:pos x="16" y="268"/>
                  </a:cxn>
                  <a:cxn ang="0">
                    <a:pos x="16" y="238"/>
                  </a:cxn>
                  <a:cxn ang="0">
                    <a:pos x="20" y="207"/>
                  </a:cxn>
                  <a:cxn ang="0">
                    <a:pos x="25" y="176"/>
                  </a:cxn>
                  <a:cxn ang="0">
                    <a:pos x="35" y="144"/>
                  </a:cxn>
                  <a:cxn ang="0">
                    <a:pos x="48" y="113"/>
                  </a:cxn>
                  <a:cxn ang="0">
                    <a:pos x="66" y="80"/>
                  </a:cxn>
                  <a:cxn ang="0">
                    <a:pos x="85" y="46"/>
                  </a:cxn>
                  <a:cxn ang="0">
                    <a:pos x="110" y="13"/>
                  </a:cxn>
                  <a:cxn ang="0">
                    <a:pos x="104" y="15"/>
                  </a:cxn>
                  <a:cxn ang="0">
                    <a:pos x="104" y="0"/>
                  </a:cxn>
                  <a:cxn ang="0">
                    <a:pos x="100" y="0"/>
                  </a:cxn>
                  <a:cxn ang="0">
                    <a:pos x="96" y="3"/>
                  </a:cxn>
                  <a:cxn ang="0">
                    <a:pos x="104" y="0"/>
                  </a:cxn>
                </a:cxnLst>
                <a:rect l="0" t="0" r="r" b="b"/>
                <a:pathLst>
                  <a:path w="110" h="514">
                    <a:moveTo>
                      <a:pt x="104" y="0"/>
                    </a:moveTo>
                    <a:lnTo>
                      <a:pt x="96" y="3"/>
                    </a:lnTo>
                    <a:lnTo>
                      <a:pt x="71" y="38"/>
                    </a:lnTo>
                    <a:lnTo>
                      <a:pt x="50" y="71"/>
                    </a:lnTo>
                    <a:lnTo>
                      <a:pt x="33" y="105"/>
                    </a:lnTo>
                    <a:lnTo>
                      <a:pt x="20" y="140"/>
                    </a:lnTo>
                    <a:lnTo>
                      <a:pt x="10" y="172"/>
                    </a:lnTo>
                    <a:lnTo>
                      <a:pt x="4" y="205"/>
                    </a:lnTo>
                    <a:lnTo>
                      <a:pt x="0" y="238"/>
                    </a:lnTo>
                    <a:lnTo>
                      <a:pt x="0" y="270"/>
                    </a:lnTo>
                    <a:lnTo>
                      <a:pt x="2" y="301"/>
                    </a:lnTo>
                    <a:lnTo>
                      <a:pt x="8" y="333"/>
                    </a:lnTo>
                    <a:lnTo>
                      <a:pt x="18" y="364"/>
                    </a:lnTo>
                    <a:lnTo>
                      <a:pt x="29" y="395"/>
                    </a:lnTo>
                    <a:lnTo>
                      <a:pt x="43" y="426"/>
                    </a:lnTo>
                    <a:lnTo>
                      <a:pt x="58" y="454"/>
                    </a:lnTo>
                    <a:lnTo>
                      <a:pt x="77" y="485"/>
                    </a:lnTo>
                    <a:lnTo>
                      <a:pt x="96" y="514"/>
                    </a:lnTo>
                    <a:lnTo>
                      <a:pt x="110" y="504"/>
                    </a:lnTo>
                    <a:lnTo>
                      <a:pt x="91" y="475"/>
                    </a:lnTo>
                    <a:lnTo>
                      <a:pt x="73" y="447"/>
                    </a:lnTo>
                    <a:lnTo>
                      <a:pt x="56" y="418"/>
                    </a:lnTo>
                    <a:lnTo>
                      <a:pt x="45" y="389"/>
                    </a:lnTo>
                    <a:lnTo>
                      <a:pt x="33" y="358"/>
                    </a:lnTo>
                    <a:lnTo>
                      <a:pt x="25" y="330"/>
                    </a:lnTo>
                    <a:lnTo>
                      <a:pt x="20" y="299"/>
                    </a:lnTo>
                    <a:lnTo>
                      <a:pt x="16" y="268"/>
                    </a:lnTo>
                    <a:lnTo>
                      <a:pt x="16" y="238"/>
                    </a:lnTo>
                    <a:lnTo>
                      <a:pt x="20" y="207"/>
                    </a:lnTo>
                    <a:lnTo>
                      <a:pt x="25" y="176"/>
                    </a:lnTo>
                    <a:lnTo>
                      <a:pt x="35" y="144"/>
                    </a:lnTo>
                    <a:lnTo>
                      <a:pt x="48" y="113"/>
                    </a:lnTo>
                    <a:lnTo>
                      <a:pt x="66" y="80"/>
                    </a:lnTo>
                    <a:lnTo>
                      <a:pt x="85" y="46"/>
                    </a:lnTo>
                    <a:lnTo>
                      <a:pt x="110" y="13"/>
                    </a:lnTo>
                    <a:lnTo>
                      <a:pt x="104" y="15"/>
                    </a:lnTo>
                    <a:lnTo>
                      <a:pt x="104" y="0"/>
                    </a:lnTo>
                    <a:lnTo>
                      <a:pt x="100" y="0"/>
                    </a:lnTo>
                    <a:lnTo>
                      <a:pt x="96" y="3"/>
                    </a:lnTo>
                    <a:lnTo>
                      <a:pt x="104" y="0"/>
                    </a:lnTo>
                    <a:close/>
                  </a:path>
                </a:pathLst>
              </a:custGeom>
              <a:solidFill>
                <a:srgbClr val="DD3741"/>
              </a:solidFill>
              <a:ln w="9525">
                <a:noFill/>
                <a:round/>
                <a:headEnd/>
                <a:tailEnd/>
              </a:ln>
            </p:spPr>
            <p:txBody>
              <a:bodyPr/>
              <a:lstStyle/>
              <a:p>
                <a:endParaRPr lang="pt-BR"/>
              </a:p>
            </p:txBody>
          </p:sp>
          <p:sp>
            <p:nvSpPr>
              <p:cNvPr id="357471" name="Freeform 95"/>
              <p:cNvSpPr>
                <a:spLocks/>
              </p:cNvSpPr>
              <p:nvPr/>
            </p:nvSpPr>
            <p:spPr bwMode="auto">
              <a:xfrm>
                <a:off x="2158" y="1997"/>
                <a:ext cx="8" cy="2"/>
              </a:xfrm>
              <a:custGeom>
                <a:avLst/>
                <a:gdLst/>
                <a:ahLst/>
                <a:cxnLst>
                  <a:cxn ang="0">
                    <a:pos x="0" y="2"/>
                  </a:cxn>
                  <a:cxn ang="0">
                    <a:pos x="8" y="0"/>
                  </a:cxn>
                  <a:cxn ang="0">
                    <a:pos x="8" y="2"/>
                  </a:cxn>
                  <a:cxn ang="0">
                    <a:pos x="4" y="2"/>
                  </a:cxn>
                  <a:cxn ang="0">
                    <a:pos x="0" y="2"/>
                  </a:cxn>
                </a:cxnLst>
                <a:rect l="0" t="0" r="r" b="b"/>
                <a:pathLst>
                  <a:path w="8" h="2">
                    <a:moveTo>
                      <a:pt x="0" y="2"/>
                    </a:moveTo>
                    <a:lnTo>
                      <a:pt x="8" y="0"/>
                    </a:lnTo>
                    <a:lnTo>
                      <a:pt x="8" y="2"/>
                    </a:lnTo>
                    <a:lnTo>
                      <a:pt x="4" y="2"/>
                    </a:lnTo>
                    <a:lnTo>
                      <a:pt x="0" y="2"/>
                    </a:lnTo>
                    <a:close/>
                  </a:path>
                </a:pathLst>
              </a:custGeom>
              <a:solidFill>
                <a:srgbClr val="F2ED41"/>
              </a:solidFill>
              <a:ln w="9525">
                <a:noFill/>
                <a:round/>
                <a:headEnd/>
                <a:tailEnd/>
              </a:ln>
            </p:spPr>
            <p:txBody>
              <a:bodyPr/>
              <a:lstStyle/>
              <a:p>
                <a:endParaRPr lang="pt-BR"/>
              </a:p>
            </p:txBody>
          </p:sp>
          <p:sp>
            <p:nvSpPr>
              <p:cNvPr id="357472" name="Freeform 96"/>
              <p:cNvSpPr>
                <a:spLocks/>
              </p:cNvSpPr>
              <p:nvPr/>
            </p:nvSpPr>
            <p:spPr bwMode="auto">
              <a:xfrm>
                <a:off x="2151" y="1995"/>
                <a:ext cx="15" cy="4"/>
              </a:xfrm>
              <a:custGeom>
                <a:avLst/>
                <a:gdLst/>
                <a:ahLst/>
                <a:cxnLst>
                  <a:cxn ang="0">
                    <a:pos x="0" y="4"/>
                  </a:cxn>
                  <a:cxn ang="0">
                    <a:pos x="15" y="0"/>
                  </a:cxn>
                  <a:cxn ang="0">
                    <a:pos x="15" y="4"/>
                  </a:cxn>
                  <a:cxn ang="0">
                    <a:pos x="7" y="4"/>
                  </a:cxn>
                  <a:cxn ang="0">
                    <a:pos x="0" y="4"/>
                  </a:cxn>
                </a:cxnLst>
                <a:rect l="0" t="0" r="r" b="b"/>
                <a:pathLst>
                  <a:path w="15" h="4">
                    <a:moveTo>
                      <a:pt x="0" y="4"/>
                    </a:moveTo>
                    <a:lnTo>
                      <a:pt x="15" y="0"/>
                    </a:lnTo>
                    <a:lnTo>
                      <a:pt x="15" y="4"/>
                    </a:lnTo>
                    <a:lnTo>
                      <a:pt x="7" y="4"/>
                    </a:lnTo>
                    <a:lnTo>
                      <a:pt x="0" y="4"/>
                    </a:lnTo>
                    <a:close/>
                  </a:path>
                </a:pathLst>
              </a:custGeom>
              <a:solidFill>
                <a:srgbClr val="F2ED41"/>
              </a:solidFill>
              <a:ln w="9525">
                <a:noFill/>
                <a:round/>
                <a:headEnd/>
                <a:tailEnd/>
              </a:ln>
            </p:spPr>
            <p:txBody>
              <a:bodyPr/>
              <a:lstStyle/>
              <a:p>
                <a:endParaRPr lang="pt-BR"/>
              </a:p>
            </p:txBody>
          </p:sp>
          <p:sp>
            <p:nvSpPr>
              <p:cNvPr id="357473" name="Freeform 97"/>
              <p:cNvSpPr>
                <a:spLocks/>
              </p:cNvSpPr>
              <p:nvPr/>
            </p:nvSpPr>
            <p:spPr bwMode="auto">
              <a:xfrm>
                <a:off x="2143" y="1992"/>
                <a:ext cx="23" cy="7"/>
              </a:xfrm>
              <a:custGeom>
                <a:avLst/>
                <a:gdLst/>
                <a:ahLst/>
                <a:cxnLst>
                  <a:cxn ang="0">
                    <a:pos x="23" y="5"/>
                  </a:cxn>
                  <a:cxn ang="0">
                    <a:pos x="15" y="7"/>
                  </a:cxn>
                  <a:cxn ang="0">
                    <a:pos x="8" y="7"/>
                  </a:cxn>
                  <a:cxn ang="0">
                    <a:pos x="0" y="7"/>
                  </a:cxn>
                  <a:cxn ang="0">
                    <a:pos x="23" y="0"/>
                  </a:cxn>
                  <a:cxn ang="0">
                    <a:pos x="23" y="5"/>
                  </a:cxn>
                </a:cxnLst>
                <a:rect l="0" t="0" r="r" b="b"/>
                <a:pathLst>
                  <a:path w="23" h="7">
                    <a:moveTo>
                      <a:pt x="23" y="5"/>
                    </a:moveTo>
                    <a:lnTo>
                      <a:pt x="15" y="7"/>
                    </a:lnTo>
                    <a:lnTo>
                      <a:pt x="8" y="7"/>
                    </a:lnTo>
                    <a:lnTo>
                      <a:pt x="0" y="7"/>
                    </a:lnTo>
                    <a:lnTo>
                      <a:pt x="23" y="0"/>
                    </a:lnTo>
                    <a:lnTo>
                      <a:pt x="23" y="5"/>
                    </a:lnTo>
                    <a:close/>
                  </a:path>
                </a:pathLst>
              </a:custGeom>
              <a:solidFill>
                <a:srgbClr val="F2ED40"/>
              </a:solidFill>
              <a:ln w="9525">
                <a:noFill/>
                <a:round/>
                <a:headEnd/>
                <a:tailEnd/>
              </a:ln>
            </p:spPr>
            <p:txBody>
              <a:bodyPr/>
              <a:lstStyle/>
              <a:p>
                <a:endParaRPr lang="pt-BR"/>
              </a:p>
            </p:txBody>
          </p:sp>
          <p:sp>
            <p:nvSpPr>
              <p:cNvPr id="357474" name="Freeform 98"/>
              <p:cNvSpPr>
                <a:spLocks/>
              </p:cNvSpPr>
              <p:nvPr/>
            </p:nvSpPr>
            <p:spPr bwMode="auto">
              <a:xfrm>
                <a:off x="2135" y="1990"/>
                <a:ext cx="31" cy="9"/>
              </a:xfrm>
              <a:custGeom>
                <a:avLst/>
                <a:gdLst/>
                <a:ahLst/>
                <a:cxnLst>
                  <a:cxn ang="0">
                    <a:pos x="31" y="5"/>
                  </a:cxn>
                  <a:cxn ang="0">
                    <a:pos x="16" y="9"/>
                  </a:cxn>
                  <a:cxn ang="0">
                    <a:pos x="8" y="9"/>
                  </a:cxn>
                  <a:cxn ang="0">
                    <a:pos x="0" y="9"/>
                  </a:cxn>
                  <a:cxn ang="0">
                    <a:pos x="31" y="0"/>
                  </a:cxn>
                  <a:cxn ang="0">
                    <a:pos x="31" y="5"/>
                  </a:cxn>
                </a:cxnLst>
                <a:rect l="0" t="0" r="r" b="b"/>
                <a:pathLst>
                  <a:path w="31" h="9">
                    <a:moveTo>
                      <a:pt x="31" y="5"/>
                    </a:moveTo>
                    <a:lnTo>
                      <a:pt x="16" y="9"/>
                    </a:lnTo>
                    <a:lnTo>
                      <a:pt x="8" y="9"/>
                    </a:lnTo>
                    <a:lnTo>
                      <a:pt x="0" y="9"/>
                    </a:lnTo>
                    <a:lnTo>
                      <a:pt x="31" y="0"/>
                    </a:lnTo>
                    <a:lnTo>
                      <a:pt x="31" y="5"/>
                    </a:lnTo>
                    <a:close/>
                  </a:path>
                </a:pathLst>
              </a:custGeom>
              <a:solidFill>
                <a:srgbClr val="F2EC3E"/>
              </a:solidFill>
              <a:ln w="9525">
                <a:noFill/>
                <a:round/>
                <a:headEnd/>
                <a:tailEnd/>
              </a:ln>
            </p:spPr>
            <p:txBody>
              <a:bodyPr/>
              <a:lstStyle/>
              <a:p>
                <a:endParaRPr lang="pt-BR"/>
              </a:p>
            </p:txBody>
          </p:sp>
          <p:sp>
            <p:nvSpPr>
              <p:cNvPr id="357475" name="Freeform 99"/>
              <p:cNvSpPr>
                <a:spLocks/>
              </p:cNvSpPr>
              <p:nvPr/>
            </p:nvSpPr>
            <p:spPr bwMode="auto">
              <a:xfrm>
                <a:off x="2126" y="1986"/>
                <a:ext cx="40" cy="13"/>
              </a:xfrm>
              <a:custGeom>
                <a:avLst/>
                <a:gdLst/>
                <a:ahLst/>
                <a:cxnLst>
                  <a:cxn ang="0">
                    <a:pos x="40" y="6"/>
                  </a:cxn>
                  <a:cxn ang="0">
                    <a:pos x="17" y="13"/>
                  </a:cxn>
                  <a:cxn ang="0">
                    <a:pos x="9" y="13"/>
                  </a:cxn>
                  <a:cxn ang="0">
                    <a:pos x="0" y="13"/>
                  </a:cxn>
                  <a:cxn ang="0">
                    <a:pos x="40" y="0"/>
                  </a:cxn>
                  <a:cxn ang="0">
                    <a:pos x="40" y="6"/>
                  </a:cxn>
                </a:cxnLst>
                <a:rect l="0" t="0" r="r" b="b"/>
                <a:pathLst>
                  <a:path w="40" h="13">
                    <a:moveTo>
                      <a:pt x="40" y="6"/>
                    </a:moveTo>
                    <a:lnTo>
                      <a:pt x="17" y="13"/>
                    </a:lnTo>
                    <a:lnTo>
                      <a:pt x="9" y="13"/>
                    </a:lnTo>
                    <a:lnTo>
                      <a:pt x="0" y="13"/>
                    </a:lnTo>
                    <a:lnTo>
                      <a:pt x="40" y="0"/>
                    </a:lnTo>
                    <a:lnTo>
                      <a:pt x="40" y="6"/>
                    </a:lnTo>
                    <a:close/>
                  </a:path>
                </a:pathLst>
              </a:custGeom>
              <a:solidFill>
                <a:srgbClr val="F2EC3D"/>
              </a:solidFill>
              <a:ln w="9525">
                <a:noFill/>
                <a:round/>
                <a:headEnd/>
                <a:tailEnd/>
              </a:ln>
            </p:spPr>
            <p:txBody>
              <a:bodyPr/>
              <a:lstStyle/>
              <a:p>
                <a:endParaRPr lang="pt-BR"/>
              </a:p>
            </p:txBody>
          </p:sp>
          <p:sp>
            <p:nvSpPr>
              <p:cNvPr id="357476" name="Freeform 100"/>
              <p:cNvSpPr>
                <a:spLocks/>
              </p:cNvSpPr>
              <p:nvPr/>
            </p:nvSpPr>
            <p:spPr bwMode="auto">
              <a:xfrm>
                <a:off x="2118" y="1984"/>
                <a:ext cx="48" cy="15"/>
              </a:xfrm>
              <a:custGeom>
                <a:avLst/>
                <a:gdLst/>
                <a:ahLst/>
                <a:cxnLst>
                  <a:cxn ang="0">
                    <a:pos x="48" y="6"/>
                  </a:cxn>
                  <a:cxn ang="0">
                    <a:pos x="17" y="15"/>
                  </a:cxn>
                  <a:cxn ang="0">
                    <a:pos x="8" y="15"/>
                  </a:cxn>
                  <a:cxn ang="0">
                    <a:pos x="0" y="15"/>
                  </a:cxn>
                  <a:cxn ang="0">
                    <a:pos x="48" y="0"/>
                  </a:cxn>
                  <a:cxn ang="0">
                    <a:pos x="48" y="6"/>
                  </a:cxn>
                </a:cxnLst>
                <a:rect l="0" t="0" r="r" b="b"/>
                <a:pathLst>
                  <a:path w="48" h="15">
                    <a:moveTo>
                      <a:pt x="48" y="6"/>
                    </a:moveTo>
                    <a:lnTo>
                      <a:pt x="17" y="15"/>
                    </a:lnTo>
                    <a:lnTo>
                      <a:pt x="8" y="15"/>
                    </a:lnTo>
                    <a:lnTo>
                      <a:pt x="0" y="15"/>
                    </a:lnTo>
                    <a:lnTo>
                      <a:pt x="48" y="0"/>
                    </a:lnTo>
                    <a:lnTo>
                      <a:pt x="48" y="6"/>
                    </a:lnTo>
                    <a:close/>
                  </a:path>
                </a:pathLst>
              </a:custGeom>
              <a:solidFill>
                <a:srgbClr val="F2EA39"/>
              </a:solidFill>
              <a:ln w="9525">
                <a:noFill/>
                <a:round/>
                <a:headEnd/>
                <a:tailEnd/>
              </a:ln>
            </p:spPr>
            <p:txBody>
              <a:bodyPr/>
              <a:lstStyle/>
              <a:p>
                <a:endParaRPr lang="pt-BR"/>
              </a:p>
            </p:txBody>
          </p:sp>
          <p:sp>
            <p:nvSpPr>
              <p:cNvPr id="357477" name="Freeform 101"/>
              <p:cNvSpPr>
                <a:spLocks/>
              </p:cNvSpPr>
              <p:nvPr/>
            </p:nvSpPr>
            <p:spPr bwMode="auto">
              <a:xfrm>
                <a:off x="2110" y="1982"/>
                <a:ext cx="56" cy="17"/>
              </a:xfrm>
              <a:custGeom>
                <a:avLst/>
                <a:gdLst/>
                <a:ahLst/>
                <a:cxnLst>
                  <a:cxn ang="0">
                    <a:pos x="56" y="4"/>
                  </a:cxn>
                  <a:cxn ang="0">
                    <a:pos x="16" y="17"/>
                  </a:cxn>
                  <a:cxn ang="0">
                    <a:pos x="8" y="17"/>
                  </a:cxn>
                  <a:cxn ang="0">
                    <a:pos x="0" y="17"/>
                  </a:cxn>
                  <a:cxn ang="0">
                    <a:pos x="56" y="0"/>
                  </a:cxn>
                  <a:cxn ang="0">
                    <a:pos x="56" y="4"/>
                  </a:cxn>
                </a:cxnLst>
                <a:rect l="0" t="0" r="r" b="b"/>
                <a:pathLst>
                  <a:path w="56" h="17">
                    <a:moveTo>
                      <a:pt x="56" y="4"/>
                    </a:moveTo>
                    <a:lnTo>
                      <a:pt x="16" y="17"/>
                    </a:lnTo>
                    <a:lnTo>
                      <a:pt x="8" y="17"/>
                    </a:lnTo>
                    <a:lnTo>
                      <a:pt x="0" y="17"/>
                    </a:lnTo>
                    <a:lnTo>
                      <a:pt x="56" y="0"/>
                    </a:lnTo>
                    <a:lnTo>
                      <a:pt x="56" y="4"/>
                    </a:lnTo>
                    <a:close/>
                  </a:path>
                </a:pathLst>
              </a:custGeom>
              <a:solidFill>
                <a:srgbClr val="F2EA37"/>
              </a:solidFill>
              <a:ln w="9525">
                <a:noFill/>
                <a:round/>
                <a:headEnd/>
                <a:tailEnd/>
              </a:ln>
            </p:spPr>
            <p:txBody>
              <a:bodyPr/>
              <a:lstStyle/>
              <a:p>
                <a:endParaRPr lang="pt-BR"/>
              </a:p>
            </p:txBody>
          </p:sp>
          <p:sp>
            <p:nvSpPr>
              <p:cNvPr id="357478" name="Freeform 102"/>
              <p:cNvSpPr>
                <a:spLocks/>
              </p:cNvSpPr>
              <p:nvPr/>
            </p:nvSpPr>
            <p:spPr bwMode="auto">
              <a:xfrm>
                <a:off x="2103" y="1978"/>
                <a:ext cx="63" cy="21"/>
              </a:xfrm>
              <a:custGeom>
                <a:avLst/>
                <a:gdLst/>
                <a:ahLst/>
                <a:cxnLst>
                  <a:cxn ang="0">
                    <a:pos x="63" y="6"/>
                  </a:cxn>
                  <a:cxn ang="0">
                    <a:pos x="15" y="21"/>
                  </a:cxn>
                  <a:cxn ang="0">
                    <a:pos x="7" y="21"/>
                  </a:cxn>
                  <a:cxn ang="0">
                    <a:pos x="0" y="21"/>
                  </a:cxn>
                  <a:cxn ang="0">
                    <a:pos x="63" y="0"/>
                  </a:cxn>
                  <a:cxn ang="0">
                    <a:pos x="63" y="6"/>
                  </a:cxn>
                </a:cxnLst>
                <a:rect l="0" t="0" r="r" b="b"/>
                <a:pathLst>
                  <a:path w="63" h="21">
                    <a:moveTo>
                      <a:pt x="63" y="6"/>
                    </a:moveTo>
                    <a:lnTo>
                      <a:pt x="15" y="21"/>
                    </a:lnTo>
                    <a:lnTo>
                      <a:pt x="7" y="21"/>
                    </a:lnTo>
                    <a:lnTo>
                      <a:pt x="0" y="21"/>
                    </a:lnTo>
                    <a:lnTo>
                      <a:pt x="63" y="0"/>
                    </a:lnTo>
                    <a:lnTo>
                      <a:pt x="63" y="6"/>
                    </a:lnTo>
                    <a:close/>
                  </a:path>
                </a:pathLst>
              </a:custGeom>
              <a:solidFill>
                <a:srgbClr val="F2E935"/>
              </a:solidFill>
              <a:ln w="9525">
                <a:noFill/>
                <a:round/>
                <a:headEnd/>
                <a:tailEnd/>
              </a:ln>
            </p:spPr>
            <p:txBody>
              <a:bodyPr/>
              <a:lstStyle/>
              <a:p>
                <a:endParaRPr lang="pt-BR"/>
              </a:p>
            </p:txBody>
          </p:sp>
          <p:sp>
            <p:nvSpPr>
              <p:cNvPr id="357479" name="Freeform 103"/>
              <p:cNvSpPr>
                <a:spLocks/>
              </p:cNvSpPr>
              <p:nvPr/>
            </p:nvSpPr>
            <p:spPr bwMode="auto">
              <a:xfrm>
                <a:off x="2095" y="1976"/>
                <a:ext cx="71" cy="23"/>
              </a:xfrm>
              <a:custGeom>
                <a:avLst/>
                <a:gdLst/>
                <a:ahLst/>
                <a:cxnLst>
                  <a:cxn ang="0">
                    <a:pos x="71" y="6"/>
                  </a:cxn>
                  <a:cxn ang="0">
                    <a:pos x="15" y="23"/>
                  </a:cxn>
                  <a:cxn ang="0">
                    <a:pos x="8" y="23"/>
                  </a:cxn>
                  <a:cxn ang="0">
                    <a:pos x="0" y="23"/>
                  </a:cxn>
                  <a:cxn ang="0">
                    <a:pos x="71" y="0"/>
                  </a:cxn>
                  <a:cxn ang="0">
                    <a:pos x="71" y="6"/>
                  </a:cxn>
                </a:cxnLst>
                <a:rect l="0" t="0" r="r" b="b"/>
                <a:pathLst>
                  <a:path w="71" h="23">
                    <a:moveTo>
                      <a:pt x="71" y="6"/>
                    </a:moveTo>
                    <a:lnTo>
                      <a:pt x="15" y="23"/>
                    </a:lnTo>
                    <a:lnTo>
                      <a:pt x="8" y="23"/>
                    </a:lnTo>
                    <a:lnTo>
                      <a:pt x="0" y="23"/>
                    </a:lnTo>
                    <a:lnTo>
                      <a:pt x="71" y="0"/>
                    </a:lnTo>
                    <a:lnTo>
                      <a:pt x="71" y="6"/>
                    </a:lnTo>
                    <a:close/>
                  </a:path>
                </a:pathLst>
              </a:custGeom>
              <a:solidFill>
                <a:srgbClr val="F2E933"/>
              </a:solidFill>
              <a:ln w="9525">
                <a:noFill/>
                <a:round/>
                <a:headEnd/>
                <a:tailEnd/>
              </a:ln>
            </p:spPr>
            <p:txBody>
              <a:bodyPr/>
              <a:lstStyle/>
              <a:p>
                <a:endParaRPr lang="pt-BR"/>
              </a:p>
            </p:txBody>
          </p:sp>
          <p:sp>
            <p:nvSpPr>
              <p:cNvPr id="357480" name="Freeform 104"/>
              <p:cNvSpPr>
                <a:spLocks/>
              </p:cNvSpPr>
              <p:nvPr/>
            </p:nvSpPr>
            <p:spPr bwMode="auto">
              <a:xfrm>
                <a:off x="2085" y="1974"/>
                <a:ext cx="81" cy="25"/>
              </a:xfrm>
              <a:custGeom>
                <a:avLst/>
                <a:gdLst/>
                <a:ahLst/>
                <a:cxnLst>
                  <a:cxn ang="0">
                    <a:pos x="81" y="4"/>
                  </a:cxn>
                  <a:cxn ang="0">
                    <a:pos x="18" y="25"/>
                  </a:cxn>
                  <a:cxn ang="0">
                    <a:pos x="10" y="25"/>
                  </a:cxn>
                  <a:cxn ang="0">
                    <a:pos x="0" y="25"/>
                  </a:cxn>
                  <a:cxn ang="0">
                    <a:pos x="81" y="0"/>
                  </a:cxn>
                  <a:cxn ang="0">
                    <a:pos x="81" y="4"/>
                  </a:cxn>
                </a:cxnLst>
                <a:rect l="0" t="0" r="r" b="b"/>
                <a:pathLst>
                  <a:path w="81" h="25">
                    <a:moveTo>
                      <a:pt x="81" y="4"/>
                    </a:moveTo>
                    <a:lnTo>
                      <a:pt x="18" y="25"/>
                    </a:lnTo>
                    <a:lnTo>
                      <a:pt x="10" y="25"/>
                    </a:lnTo>
                    <a:lnTo>
                      <a:pt x="0" y="25"/>
                    </a:lnTo>
                    <a:lnTo>
                      <a:pt x="81" y="0"/>
                    </a:lnTo>
                    <a:lnTo>
                      <a:pt x="81" y="4"/>
                    </a:lnTo>
                    <a:close/>
                  </a:path>
                </a:pathLst>
              </a:custGeom>
              <a:solidFill>
                <a:srgbClr val="F3E72F"/>
              </a:solidFill>
              <a:ln w="9525">
                <a:noFill/>
                <a:round/>
                <a:headEnd/>
                <a:tailEnd/>
              </a:ln>
            </p:spPr>
            <p:txBody>
              <a:bodyPr/>
              <a:lstStyle/>
              <a:p>
                <a:endParaRPr lang="pt-BR"/>
              </a:p>
            </p:txBody>
          </p:sp>
          <p:sp>
            <p:nvSpPr>
              <p:cNvPr id="357481" name="Freeform 105"/>
              <p:cNvSpPr>
                <a:spLocks/>
              </p:cNvSpPr>
              <p:nvPr/>
            </p:nvSpPr>
            <p:spPr bwMode="auto">
              <a:xfrm>
                <a:off x="2078" y="1971"/>
                <a:ext cx="88" cy="28"/>
              </a:xfrm>
              <a:custGeom>
                <a:avLst/>
                <a:gdLst/>
                <a:ahLst/>
                <a:cxnLst>
                  <a:cxn ang="0">
                    <a:pos x="88" y="5"/>
                  </a:cxn>
                  <a:cxn ang="0">
                    <a:pos x="17" y="28"/>
                  </a:cxn>
                  <a:cxn ang="0">
                    <a:pos x="7" y="28"/>
                  </a:cxn>
                  <a:cxn ang="0">
                    <a:pos x="0" y="28"/>
                  </a:cxn>
                  <a:cxn ang="0">
                    <a:pos x="88" y="0"/>
                  </a:cxn>
                  <a:cxn ang="0">
                    <a:pos x="88" y="5"/>
                  </a:cxn>
                </a:cxnLst>
                <a:rect l="0" t="0" r="r" b="b"/>
                <a:pathLst>
                  <a:path w="88" h="28">
                    <a:moveTo>
                      <a:pt x="88" y="5"/>
                    </a:moveTo>
                    <a:lnTo>
                      <a:pt x="17" y="28"/>
                    </a:lnTo>
                    <a:lnTo>
                      <a:pt x="7" y="28"/>
                    </a:lnTo>
                    <a:lnTo>
                      <a:pt x="0" y="28"/>
                    </a:lnTo>
                    <a:lnTo>
                      <a:pt x="88" y="0"/>
                    </a:lnTo>
                    <a:lnTo>
                      <a:pt x="88" y="5"/>
                    </a:lnTo>
                    <a:close/>
                  </a:path>
                </a:pathLst>
              </a:custGeom>
              <a:solidFill>
                <a:srgbClr val="F3E72C"/>
              </a:solidFill>
              <a:ln w="9525">
                <a:noFill/>
                <a:round/>
                <a:headEnd/>
                <a:tailEnd/>
              </a:ln>
            </p:spPr>
            <p:txBody>
              <a:bodyPr/>
              <a:lstStyle/>
              <a:p>
                <a:endParaRPr lang="pt-BR"/>
              </a:p>
            </p:txBody>
          </p:sp>
          <p:sp>
            <p:nvSpPr>
              <p:cNvPr id="357482" name="Freeform 106"/>
              <p:cNvSpPr>
                <a:spLocks/>
              </p:cNvSpPr>
              <p:nvPr/>
            </p:nvSpPr>
            <p:spPr bwMode="auto">
              <a:xfrm>
                <a:off x="2070" y="1969"/>
                <a:ext cx="96" cy="30"/>
              </a:xfrm>
              <a:custGeom>
                <a:avLst/>
                <a:gdLst/>
                <a:ahLst/>
                <a:cxnLst>
                  <a:cxn ang="0">
                    <a:pos x="96" y="5"/>
                  </a:cxn>
                  <a:cxn ang="0">
                    <a:pos x="15" y="30"/>
                  </a:cxn>
                  <a:cxn ang="0">
                    <a:pos x="8" y="30"/>
                  </a:cxn>
                  <a:cxn ang="0">
                    <a:pos x="0" y="30"/>
                  </a:cxn>
                  <a:cxn ang="0">
                    <a:pos x="96" y="0"/>
                  </a:cxn>
                  <a:cxn ang="0">
                    <a:pos x="96" y="5"/>
                  </a:cxn>
                </a:cxnLst>
                <a:rect l="0" t="0" r="r" b="b"/>
                <a:pathLst>
                  <a:path w="96" h="30">
                    <a:moveTo>
                      <a:pt x="96" y="5"/>
                    </a:moveTo>
                    <a:lnTo>
                      <a:pt x="15" y="30"/>
                    </a:lnTo>
                    <a:lnTo>
                      <a:pt x="8" y="30"/>
                    </a:lnTo>
                    <a:lnTo>
                      <a:pt x="0" y="30"/>
                    </a:lnTo>
                    <a:lnTo>
                      <a:pt x="96" y="0"/>
                    </a:lnTo>
                    <a:lnTo>
                      <a:pt x="96" y="5"/>
                    </a:lnTo>
                    <a:close/>
                  </a:path>
                </a:pathLst>
              </a:custGeom>
              <a:solidFill>
                <a:srgbClr val="F3E62A"/>
              </a:solidFill>
              <a:ln w="9525">
                <a:noFill/>
                <a:round/>
                <a:headEnd/>
                <a:tailEnd/>
              </a:ln>
            </p:spPr>
            <p:txBody>
              <a:bodyPr/>
              <a:lstStyle/>
              <a:p>
                <a:endParaRPr lang="pt-BR"/>
              </a:p>
            </p:txBody>
          </p:sp>
          <p:sp>
            <p:nvSpPr>
              <p:cNvPr id="357483" name="Freeform 107"/>
              <p:cNvSpPr>
                <a:spLocks/>
              </p:cNvSpPr>
              <p:nvPr/>
            </p:nvSpPr>
            <p:spPr bwMode="auto">
              <a:xfrm>
                <a:off x="2062" y="1965"/>
                <a:ext cx="104" cy="34"/>
              </a:xfrm>
              <a:custGeom>
                <a:avLst/>
                <a:gdLst/>
                <a:ahLst/>
                <a:cxnLst>
                  <a:cxn ang="0">
                    <a:pos x="104" y="6"/>
                  </a:cxn>
                  <a:cxn ang="0">
                    <a:pos x="16" y="34"/>
                  </a:cxn>
                  <a:cxn ang="0">
                    <a:pos x="8" y="34"/>
                  </a:cxn>
                  <a:cxn ang="0">
                    <a:pos x="0" y="34"/>
                  </a:cxn>
                  <a:cxn ang="0">
                    <a:pos x="104" y="0"/>
                  </a:cxn>
                  <a:cxn ang="0">
                    <a:pos x="104" y="6"/>
                  </a:cxn>
                </a:cxnLst>
                <a:rect l="0" t="0" r="r" b="b"/>
                <a:pathLst>
                  <a:path w="104" h="34">
                    <a:moveTo>
                      <a:pt x="104" y="6"/>
                    </a:moveTo>
                    <a:lnTo>
                      <a:pt x="16" y="34"/>
                    </a:lnTo>
                    <a:lnTo>
                      <a:pt x="8" y="34"/>
                    </a:lnTo>
                    <a:lnTo>
                      <a:pt x="0" y="34"/>
                    </a:lnTo>
                    <a:lnTo>
                      <a:pt x="104" y="0"/>
                    </a:lnTo>
                    <a:lnTo>
                      <a:pt x="104" y="6"/>
                    </a:lnTo>
                    <a:close/>
                  </a:path>
                </a:pathLst>
              </a:custGeom>
              <a:solidFill>
                <a:srgbClr val="F3E527"/>
              </a:solidFill>
              <a:ln w="9525">
                <a:noFill/>
                <a:round/>
                <a:headEnd/>
                <a:tailEnd/>
              </a:ln>
            </p:spPr>
            <p:txBody>
              <a:bodyPr/>
              <a:lstStyle/>
              <a:p>
                <a:endParaRPr lang="pt-BR"/>
              </a:p>
            </p:txBody>
          </p:sp>
          <p:sp>
            <p:nvSpPr>
              <p:cNvPr id="357484" name="Freeform 108"/>
              <p:cNvSpPr>
                <a:spLocks/>
              </p:cNvSpPr>
              <p:nvPr/>
            </p:nvSpPr>
            <p:spPr bwMode="auto">
              <a:xfrm>
                <a:off x="2053" y="1963"/>
                <a:ext cx="113" cy="36"/>
              </a:xfrm>
              <a:custGeom>
                <a:avLst/>
                <a:gdLst/>
                <a:ahLst/>
                <a:cxnLst>
                  <a:cxn ang="0">
                    <a:pos x="113" y="6"/>
                  </a:cxn>
                  <a:cxn ang="0">
                    <a:pos x="17" y="36"/>
                  </a:cxn>
                  <a:cxn ang="0">
                    <a:pos x="9" y="36"/>
                  </a:cxn>
                  <a:cxn ang="0">
                    <a:pos x="0" y="36"/>
                  </a:cxn>
                  <a:cxn ang="0">
                    <a:pos x="113" y="0"/>
                  </a:cxn>
                  <a:cxn ang="0">
                    <a:pos x="113" y="6"/>
                  </a:cxn>
                </a:cxnLst>
                <a:rect l="0" t="0" r="r" b="b"/>
                <a:pathLst>
                  <a:path w="113" h="36">
                    <a:moveTo>
                      <a:pt x="113" y="6"/>
                    </a:moveTo>
                    <a:lnTo>
                      <a:pt x="17" y="36"/>
                    </a:lnTo>
                    <a:lnTo>
                      <a:pt x="9" y="36"/>
                    </a:lnTo>
                    <a:lnTo>
                      <a:pt x="0" y="36"/>
                    </a:lnTo>
                    <a:lnTo>
                      <a:pt x="113" y="0"/>
                    </a:lnTo>
                    <a:lnTo>
                      <a:pt x="113" y="6"/>
                    </a:lnTo>
                    <a:close/>
                  </a:path>
                </a:pathLst>
              </a:custGeom>
              <a:solidFill>
                <a:srgbClr val="F3E421"/>
              </a:solidFill>
              <a:ln w="9525">
                <a:noFill/>
                <a:round/>
                <a:headEnd/>
                <a:tailEnd/>
              </a:ln>
            </p:spPr>
            <p:txBody>
              <a:bodyPr/>
              <a:lstStyle/>
              <a:p>
                <a:endParaRPr lang="pt-BR"/>
              </a:p>
            </p:txBody>
          </p:sp>
          <p:sp>
            <p:nvSpPr>
              <p:cNvPr id="357485" name="Freeform 109"/>
              <p:cNvSpPr>
                <a:spLocks/>
              </p:cNvSpPr>
              <p:nvPr/>
            </p:nvSpPr>
            <p:spPr bwMode="auto">
              <a:xfrm>
                <a:off x="2045" y="1961"/>
                <a:ext cx="121" cy="38"/>
              </a:xfrm>
              <a:custGeom>
                <a:avLst/>
                <a:gdLst/>
                <a:ahLst/>
                <a:cxnLst>
                  <a:cxn ang="0">
                    <a:pos x="121" y="4"/>
                  </a:cxn>
                  <a:cxn ang="0">
                    <a:pos x="17" y="38"/>
                  </a:cxn>
                  <a:cxn ang="0">
                    <a:pos x="8" y="38"/>
                  </a:cxn>
                  <a:cxn ang="0">
                    <a:pos x="0" y="38"/>
                  </a:cxn>
                  <a:cxn ang="0">
                    <a:pos x="121" y="0"/>
                  </a:cxn>
                  <a:cxn ang="0">
                    <a:pos x="121" y="4"/>
                  </a:cxn>
                </a:cxnLst>
                <a:rect l="0" t="0" r="r" b="b"/>
                <a:pathLst>
                  <a:path w="121" h="38">
                    <a:moveTo>
                      <a:pt x="121" y="4"/>
                    </a:moveTo>
                    <a:lnTo>
                      <a:pt x="17" y="38"/>
                    </a:lnTo>
                    <a:lnTo>
                      <a:pt x="8" y="38"/>
                    </a:lnTo>
                    <a:lnTo>
                      <a:pt x="0" y="38"/>
                    </a:lnTo>
                    <a:lnTo>
                      <a:pt x="121" y="0"/>
                    </a:lnTo>
                    <a:lnTo>
                      <a:pt x="121" y="4"/>
                    </a:lnTo>
                    <a:close/>
                  </a:path>
                </a:pathLst>
              </a:custGeom>
              <a:solidFill>
                <a:srgbClr val="F3E41E"/>
              </a:solidFill>
              <a:ln w="9525">
                <a:noFill/>
                <a:round/>
                <a:headEnd/>
                <a:tailEnd/>
              </a:ln>
            </p:spPr>
            <p:txBody>
              <a:bodyPr/>
              <a:lstStyle/>
              <a:p>
                <a:endParaRPr lang="pt-BR"/>
              </a:p>
            </p:txBody>
          </p:sp>
          <p:sp>
            <p:nvSpPr>
              <p:cNvPr id="357486" name="Freeform 110"/>
              <p:cNvSpPr>
                <a:spLocks/>
              </p:cNvSpPr>
              <p:nvPr/>
            </p:nvSpPr>
            <p:spPr bwMode="auto">
              <a:xfrm>
                <a:off x="2037" y="1957"/>
                <a:ext cx="129" cy="42"/>
              </a:xfrm>
              <a:custGeom>
                <a:avLst/>
                <a:gdLst/>
                <a:ahLst/>
                <a:cxnLst>
                  <a:cxn ang="0">
                    <a:pos x="129" y="6"/>
                  </a:cxn>
                  <a:cxn ang="0">
                    <a:pos x="16" y="42"/>
                  </a:cxn>
                  <a:cxn ang="0">
                    <a:pos x="8" y="42"/>
                  </a:cxn>
                  <a:cxn ang="0">
                    <a:pos x="0" y="42"/>
                  </a:cxn>
                  <a:cxn ang="0">
                    <a:pos x="129" y="0"/>
                  </a:cxn>
                  <a:cxn ang="0">
                    <a:pos x="129" y="6"/>
                  </a:cxn>
                </a:cxnLst>
                <a:rect l="0" t="0" r="r" b="b"/>
                <a:pathLst>
                  <a:path w="129" h="42">
                    <a:moveTo>
                      <a:pt x="129" y="6"/>
                    </a:moveTo>
                    <a:lnTo>
                      <a:pt x="16" y="42"/>
                    </a:lnTo>
                    <a:lnTo>
                      <a:pt x="8" y="42"/>
                    </a:lnTo>
                    <a:lnTo>
                      <a:pt x="0" y="42"/>
                    </a:lnTo>
                    <a:lnTo>
                      <a:pt x="129" y="0"/>
                    </a:lnTo>
                    <a:lnTo>
                      <a:pt x="129" y="6"/>
                    </a:lnTo>
                    <a:close/>
                  </a:path>
                </a:pathLst>
              </a:custGeom>
              <a:solidFill>
                <a:srgbClr val="F3E31B"/>
              </a:solidFill>
              <a:ln w="9525">
                <a:noFill/>
                <a:round/>
                <a:headEnd/>
                <a:tailEnd/>
              </a:ln>
            </p:spPr>
            <p:txBody>
              <a:bodyPr/>
              <a:lstStyle/>
              <a:p>
                <a:endParaRPr lang="pt-BR"/>
              </a:p>
            </p:txBody>
          </p:sp>
          <p:sp>
            <p:nvSpPr>
              <p:cNvPr id="357487" name="Freeform 111"/>
              <p:cNvSpPr>
                <a:spLocks/>
              </p:cNvSpPr>
              <p:nvPr/>
            </p:nvSpPr>
            <p:spPr bwMode="auto">
              <a:xfrm>
                <a:off x="2030" y="1955"/>
                <a:ext cx="136" cy="44"/>
              </a:xfrm>
              <a:custGeom>
                <a:avLst/>
                <a:gdLst/>
                <a:ahLst/>
                <a:cxnLst>
                  <a:cxn ang="0">
                    <a:pos x="136" y="6"/>
                  </a:cxn>
                  <a:cxn ang="0">
                    <a:pos x="15" y="44"/>
                  </a:cxn>
                  <a:cxn ang="0">
                    <a:pos x="7" y="44"/>
                  </a:cxn>
                  <a:cxn ang="0">
                    <a:pos x="0" y="44"/>
                  </a:cxn>
                  <a:cxn ang="0">
                    <a:pos x="136" y="0"/>
                  </a:cxn>
                  <a:cxn ang="0">
                    <a:pos x="136" y="6"/>
                  </a:cxn>
                </a:cxnLst>
                <a:rect l="0" t="0" r="r" b="b"/>
                <a:pathLst>
                  <a:path w="136" h="44">
                    <a:moveTo>
                      <a:pt x="136" y="6"/>
                    </a:moveTo>
                    <a:lnTo>
                      <a:pt x="15" y="44"/>
                    </a:lnTo>
                    <a:lnTo>
                      <a:pt x="7" y="44"/>
                    </a:lnTo>
                    <a:lnTo>
                      <a:pt x="0" y="44"/>
                    </a:lnTo>
                    <a:lnTo>
                      <a:pt x="136" y="0"/>
                    </a:lnTo>
                    <a:lnTo>
                      <a:pt x="136" y="6"/>
                    </a:lnTo>
                    <a:close/>
                  </a:path>
                </a:pathLst>
              </a:custGeom>
              <a:solidFill>
                <a:srgbClr val="F3E216"/>
              </a:solidFill>
              <a:ln w="9525">
                <a:noFill/>
                <a:round/>
                <a:headEnd/>
                <a:tailEnd/>
              </a:ln>
            </p:spPr>
            <p:txBody>
              <a:bodyPr/>
              <a:lstStyle/>
              <a:p>
                <a:endParaRPr lang="pt-BR"/>
              </a:p>
            </p:txBody>
          </p:sp>
          <p:sp>
            <p:nvSpPr>
              <p:cNvPr id="357488" name="Freeform 112"/>
              <p:cNvSpPr>
                <a:spLocks/>
              </p:cNvSpPr>
              <p:nvPr/>
            </p:nvSpPr>
            <p:spPr bwMode="auto">
              <a:xfrm>
                <a:off x="2022" y="1953"/>
                <a:ext cx="144" cy="46"/>
              </a:xfrm>
              <a:custGeom>
                <a:avLst/>
                <a:gdLst/>
                <a:ahLst/>
                <a:cxnLst>
                  <a:cxn ang="0">
                    <a:pos x="144" y="4"/>
                  </a:cxn>
                  <a:cxn ang="0">
                    <a:pos x="15" y="46"/>
                  </a:cxn>
                  <a:cxn ang="0">
                    <a:pos x="8" y="46"/>
                  </a:cxn>
                  <a:cxn ang="0">
                    <a:pos x="0" y="46"/>
                  </a:cxn>
                  <a:cxn ang="0">
                    <a:pos x="144" y="0"/>
                  </a:cxn>
                  <a:cxn ang="0">
                    <a:pos x="144" y="4"/>
                  </a:cxn>
                </a:cxnLst>
                <a:rect l="0" t="0" r="r" b="b"/>
                <a:pathLst>
                  <a:path w="144" h="46">
                    <a:moveTo>
                      <a:pt x="144" y="4"/>
                    </a:moveTo>
                    <a:lnTo>
                      <a:pt x="15" y="46"/>
                    </a:lnTo>
                    <a:lnTo>
                      <a:pt x="8" y="46"/>
                    </a:lnTo>
                    <a:lnTo>
                      <a:pt x="0" y="46"/>
                    </a:lnTo>
                    <a:lnTo>
                      <a:pt x="144" y="0"/>
                    </a:lnTo>
                    <a:lnTo>
                      <a:pt x="144" y="4"/>
                    </a:lnTo>
                    <a:close/>
                  </a:path>
                </a:pathLst>
              </a:custGeom>
              <a:solidFill>
                <a:srgbClr val="F4E10E"/>
              </a:solidFill>
              <a:ln w="9525">
                <a:noFill/>
                <a:round/>
                <a:headEnd/>
                <a:tailEnd/>
              </a:ln>
            </p:spPr>
            <p:txBody>
              <a:bodyPr/>
              <a:lstStyle/>
              <a:p>
                <a:endParaRPr lang="pt-BR"/>
              </a:p>
            </p:txBody>
          </p:sp>
          <p:sp>
            <p:nvSpPr>
              <p:cNvPr id="357489" name="Freeform 113"/>
              <p:cNvSpPr>
                <a:spLocks/>
              </p:cNvSpPr>
              <p:nvPr/>
            </p:nvSpPr>
            <p:spPr bwMode="auto">
              <a:xfrm>
                <a:off x="2012" y="1949"/>
                <a:ext cx="154" cy="50"/>
              </a:xfrm>
              <a:custGeom>
                <a:avLst/>
                <a:gdLst/>
                <a:ahLst/>
                <a:cxnLst>
                  <a:cxn ang="0">
                    <a:pos x="154" y="6"/>
                  </a:cxn>
                  <a:cxn ang="0">
                    <a:pos x="18" y="50"/>
                  </a:cxn>
                  <a:cxn ang="0">
                    <a:pos x="10" y="50"/>
                  </a:cxn>
                  <a:cxn ang="0">
                    <a:pos x="0" y="50"/>
                  </a:cxn>
                  <a:cxn ang="0">
                    <a:pos x="154" y="0"/>
                  </a:cxn>
                  <a:cxn ang="0">
                    <a:pos x="154" y="6"/>
                  </a:cxn>
                </a:cxnLst>
                <a:rect l="0" t="0" r="r" b="b"/>
                <a:pathLst>
                  <a:path w="154" h="50">
                    <a:moveTo>
                      <a:pt x="154" y="6"/>
                    </a:moveTo>
                    <a:lnTo>
                      <a:pt x="18" y="50"/>
                    </a:lnTo>
                    <a:lnTo>
                      <a:pt x="10" y="50"/>
                    </a:lnTo>
                    <a:lnTo>
                      <a:pt x="0" y="50"/>
                    </a:lnTo>
                    <a:lnTo>
                      <a:pt x="154" y="0"/>
                    </a:lnTo>
                    <a:lnTo>
                      <a:pt x="154" y="6"/>
                    </a:lnTo>
                    <a:close/>
                  </a:path>
                </a:pathLst>
              </a:custGeom>
              <a:solidFill>
                <a:srgbClr val="F4E00A"/>
              </a:solidFill>
              <a:ln w="9525">
                <a:noFill/>
                <a:round/>
                <a:headEnd/>
                <a:tailEnd/>
              </a:ln>
            </p:spPr>
            <p:txBody>
              <a:bodyPr/>
              <a:lstStyle/>
              <a:p>
                <a:endParaRPr lang="pt-BR"/>
              </a:p>
            </p:txBody>
          </p:sp>
          <p:sp>
            <p:nvSpPr>
              <p:cNvPr id="357490" name="Freeform 114"/>
              <p:cNvSpPr>
                <a:spLocks/>
              </p:cNvSpPr>
              <p:nvPr/>
            </p:nvSpPr>
            <p:spPr bwMode="auto">
              <a:xfrm>
                <a:off x="2005" y="1947"/>
                <a:ext cx="161" cy="52"/>
              </a:xfrm>
              <a:custGeom>
                <a:avLst/>
                <a:gdLst/>
                <a:ahLst/>
                <a:cxnLst>
                  <a:cxn ang="0">
                    <a:pos x="161" y="6"/>
                  </a:cxn>
                  <a:cxn ang="0">
                    <a:pos x="17" y="52"/>
                  </a:cxn>
                  <a:cxn ang="0">
                    <a:pos x="7" y="52"/>
                  </a:cxn>
                  <a:cxn ang="0">
                    <a:pos x="0" y="52"/>
                  </a:cxn>
                  <a:cxn ang="0">
                    <a:pos x="161" y="0"/>
                  </a:cxn>
                  <a:cxn ang="0">
                    <a:pos x="161" y="6"/>
                  </a:cxn>
                </a:cxnLst>
                <a:rect l="0" t="0" r="r" b="b"/>
                <a:pathLst>
                  <a:path w="161" h="52">
                    <a:moveTo>
                      <a:pt x="161" y="6"/>
                    </a:moveTo>
                    <a:lnTo>
                      <a:pt x="17" y="52"/>
                    </a:lnTo>
                    <a:lnTo>
                      <a:pt x="7" y="52"/>
                    </a:lnTo>
                    <a:lnTo>
                      <a:pt x="0" y="52"/>
                    </a:lnTo>
                    <a:lnTo>
                      <a:pt x="161" y="0"/>
                    </a:lnTo>
                    <a:lnTo>
                      <a:pt x="161" y="6"/>
                    </a:lnTo>
                    <a:close/>
                  </a:path>
                </a:pathLst>
              </a:custGeom>
              <a:solidFill>
                <a:srgbClr val="F4E005"/>
              </a:solidFill>
              <a:ln w="9525">
                <a:noFill/>
                <a:round/>
                <a:headEnd/>
                <a:tailEnd/>
              </a:ln>
            </p:spPr>
            <p:txBody>
              <a:bodyPr/>
              <a:lstStyle/>
              <a:p>
                <a:endParaRPr lang="pt-BR"/>
              </a:p>
            </p:txBody>
          </p:sp>
          <p:sp>
            <p:nvSpPr>
              <p:cNvPr id="357491" name="Freeform 115"/>
              <p:cNvSpPr>
                <a:spLocks/>
              </p:cNvSpPr>
              <p:nvPr/>
            </p:nvSpPr>
            <p:spPr bwMode="auto">
              <a:xfrm>
                <a:off x="1997" y="1944"/>
                <a:ext cx="169" cy="55"/>
              </a:xfrm>
              <a:custGeom>
                <a:avLst/>
                <a:gdLst/>
                <a:ahLst/>
                <a:cxnLst>
                  <a:cxn ang="0">
                    <a:pos x="169" y="5"/>
                  </a:cxn>
                  <a:cxn ang="0">
                    <a:pos x="15" y="55"/>
                  </a:cxn>
                  <a:cxn ang="0">
                    <a:pos x="8" y="55"/>
                  </a:cxn>
                  <a:cxn ang="0">
                    <a:pos x="0" y="55"/>
                  </a:cxn>
                  <a:cxn ang="0">
                    <a:pos x="169" y="0"/>
                  </a:cxn>
                  <a:cxn ang="0">
                    <a:pos x="169" y="5"/>
                  </a:cxn>
                </a:cxnLst>
                <a:rect l="0" t="0" r="r" b="b"/>
                <a:pathLst>
                  <a:path w="169" h="55">
                    <a:moveTo>
                      <a:pt x="169" y="5"/>
                    </a:moveTo>
                    <a:lnTo>
                      <a:pt x="15" y="55"/>
                    </a:lnTo>
                    <a:lnTo>
                      <a:pt x="8" y="55"/>
                    </a:lnTo>
                    <a:lnTo>
                      <a:pt x="0" y="55"/>
                    </a:lnTo>
                    <a:lnTo>
                      <a:pt x="169" y="0"/>
                    </a:lnTo>
                    <a:lnTo>
                      <a:pt x="169" y="5"/>
                    </a:lnTo>
                    <a:close/>
                  </a:path>
                </a:pathLst>
              </a:custGeom>
              <a:solidFill>
                <a:srgbClr val="F5DF02"/>
              </a:solidFill>
              <a:ln w="9525">
                <a:noFill/>
                <a:round/>
                <a:headEnd/>
                <a:tailEnd/>
              </a:ln>
            </p:spPr>
            <p:txBody>
              <a:bodyPr/>
              <a:lstStyle/>
              <a:p>
                <a:endParaRPr lang="pt-BR"/>
              </a:p>
            </p:txBody>
          </p:sp>
          <p:sp>
            <p:nvSpPr>
              <p:cNvPr id="357492" name="Freeform 116"/>
              <p:cNvSpPr>
                <a:spLocks/>
              </p:cNvSpPr>
              <p:nvPr/>
            </p:nvSpPr>
            <p:spPr bwMode="auto">
              <a:xfrm>
                <a:off x="1989" y="1942"/>
                <a:ext cx="177" cy="57"/>
              </a:xfrm>
              <a:custGeom>
                <a:avLst/>
                <a:gdLst/>
                <a:ahLst/>
                <a:cxnLst>
                  <a:cxn ang="0">
                    <a:pos x="177" y="5"/>
                  </a:cxn>
                  <a:cxn ang="0">
                    <a:pos x="16" y="57"/>
                  </a:cxn>
                  <a:cxn ang="0">
                    <a:pos x="8" y="57"/>
                  </a:cxn>
                  <a:cxn ang="0">
                    <a:pos x="0" y="57"/>
                  </a:cxn>
                  <a:cxn ang="0">
                    <a:pos x="177" y="0"/>
                  </a:cxn>
                  <a:cxn ang="0">
                    <a:pos x="177" y="5"/>
                  </a:cxn>
                </a:cxnLst>
                <a:rect l="0" t="0" r="r" b="b"/>
                <a:pathLst>
                  <a:path w="177" h="57">
                    <a:moveTo>
                      <a:pt x="177" y="5"/>
                    </a:moveTo>
                    <a:lnTo>
                      <a:pt x="16" y="57"/>
                    </a:lnTo>
                    <a:lnTo>
                      <a:pt x="8" y="57"/>
                    </a:lnTo>
                    <a:lnTo>
                      <a:pt x="0" y="57"/>
                    </a:lnTo>
                    <a:lnTo>
                      <a:pt x="177" y="0"/>
                    </a:lnTo>
                    <a:lnTo>
                      <a:pt x="177" y="5"/>
                    </a:lnTo>
                    <a:close/>
                  </a:path>
                </a:pathLst>
              </a:custGeom>
              <a:solidFill>
                <a:srgbClr val="F5DD00"/>
              </a:solidFill>
              <a:ln w="9525">
                <a:noFill/>
                <a:round/>
                <a:headEnd/>
                <a:tailEnd/>
              </a:ln>
            </p:spPr>
            <p:txBody>
              <a:bodyPr/>
              <a:lstStyle/>
              <a:p>
                <a:endParaRPr lang="pt-BR"/>
              </a:p>
            </p:txBody>
          </p:sp>
          <p:sp>
            <p:nvSpPr>
              <p:cNvPr id="357493" name="Freeform 117"/>
              <p:cNvSpPr>
                <a:spLocks/>
              </p:cNvSpPr>
              <p:nvPr/>
            </p:nvSpPr>
            <p:spPr bwMode="auto">
              <a:xfrm>
                <a:off x="1980" y="1940"/>
                <a:ext cx="186" cy="59"/>
              </a:xfrm>
              <a:custGeom>
                <a:avLst/>
                <a:gdLst/>
                <a:ahLst/>
                <a:cxnLst>
                  <a:cxn ang="0">
                    <a:pos x="186" y="4"/>
                  </a:cxn>
                  <a:cxn ang="0">
                    <a:pos x="17" y="59"/>
                  </a:cxn>
                  <a:cxn ang="0">
                    <a:pos x="9" y="59"/>
                  </a:cxn>
                  <a:cxn ang="0">
                    <a:pos x="0" y="59"/>
                  </a:cxn>
                  <a:cxn ang="0">
                    <a:pos x="186" y="0"/>
                  </a:cxn>
                  <a:cxn ang="0">
                    <a:pos x="186" y="4"/>
                  </a:cxn>
                </a:cxnLst>
                <a:rect l="0" t="0" r="r" b="b"/>
                <a:pathLst>
                  <a:path w="186" h="59">
                    <a:moveTo>
                      <a:pt x="186" y="4"/>
                    </a:moveTo>
                    <a:lnTo>
                      <a:pt x="17" y="59"/>
                    </a:lnTo>
                    <a:lnTo>
                      <a:pt x="9" y="59"/>
                    </a:lnTo>
                    <a:lnTo>
                      <a:pt x="0" y="59"/>
                    </a:lnTo>
                    <a:lnTo>
                      <a:pt x="186" y="0"/>
                    </a:lnTo>
                    <a:lnTo>
                      <a:pt x="186" y="4"/>
                    </a:lnTo>
                    <a:close/>
                  </a:path>
                </a:pathLst>
              </a:custGeom>
              <a:solidFill>
                <a:srgbClr val="F5DD00"/>
              </a:solidFill>
              <a:ln w="9525">
                <a:noFill/>
                <a:round/>
                <a:headEnd/>
                <a:tailEnd/>
              </a:ln>
            </p:spPr>
            <p:txBody>
              <a:bodyPr/>
              <a:lstStyle/>
              <a:p>
                <a:endParaRPr lang="pt-BR"/>
              </a:p>
            </p:txBody>
          </p:sp>
          <p:sp>
            <p:nvSpPr>
              <p:cNvPr id="357494" name="Freeform 118"/>
              <p:cNvSpPr>
                <a:spLocks/>
              </p:cNvSpPr>
              <p:nvPr/>
            </p:nvSpPr>
            <p:spPr bwMode="auto">
              <a:xfrm>
                <a:off x="1972" y="1936"/>
                <a:ext cx="194" cy="63"/>
              </a:xfrm>
              <a:custGeom>
                <a:avLst/>
                <a:gdLst/>
                <a:ahLst/>
                <a:cxnLst>
                  <a:cxn ang="0">
                    <a:pos x="194" y="6"/>
                  </a:cxn>
                  <a:cxn ang="0">
                    <a:pos x="17" y="63"/>
                  </a:cxn>
                  <a:cxn ang="0">
                    <a:pos x="8" y="63"/>
                  </a:cxn>
                  <a:cxn ang="0">
                    <a:pos x="0" y="63"/>
                  </a:cxn>
                  <a:cxn ang="0">
                    <a:pos x="194" y="0"/>
                  </a:cxn>
                  <a:cxn ang="0">
                    <a:pos x="194" y="6"/>
                  </a:cxn>
                </a:cxnLst>
                <a:rect l="0" t="0" r="r" b="b"/>
                <a:pathLst>
                  <a:path w="194" h="63">
                    <a:moveTo>
                      <a:pt x="194" y="6"/>
                    </a:moveTo>
                    <a:lnTo>
                      <a:pt x="17" y="63"/>
                    </a:lnTo>
                    <a:lnTo>
                      <a:pt x="8" y="63"/>
                    </a:lnTo>
                    <a:lnTo>
                      <a:pt x="0" y="63"/>
                    </a:lnTo>
                    <a:lnTo>
                      <a:pt x="194" y="0"/>
                    </a:lnTo>
                    <a:lnTo>
                      <a:pt x="194" y="6"/>
                    </a:lnTo>
                    <a:close/>
                  </a:path>
                </a:pathLst>
              </a:custGeom>
              <a:solidFill>
                <a:srgbClr val="F6DC00"/>
              </a:solidFill>
              <a:ln w="9525">
                <a:noFill/>
                <a:round/>
                <a:headEnd/>
                <a:tailEnd/>
              </a:ln>
            </p:spPr>
            <p:txBody>
              <a:bodyPr/>
              <a:lstStyle/>
              <a:p>
                <a:endParaRPr lang="pt-BR"/>
              </a:p>
            </p:txBody>
          </p:sp>
          <p:sp>
            <p:nvSpPr>
              <p:cNvPr id="357495" name="Freeform 119"/>
              <p:cNvSpPr>
                <a:spLocks/>
              </p:cNvSpPr>
              <p:nvPr/>
            </p:nvSpPr>
            <p:spPr bwMode="auto">
              <a:xfrm>
                <a:off x="1964" y="1934"/>
                <a:ext cx="202" cy="65"/>
              </a:xfrm>
              <a:custGeom>
                <a:avLst/>
                <a:gdLst/>
                <a:ahLst/>
                <a:cxnLst>
                  <a:cxn ang="0">
                    <a:pos x="202" y="6"/>
                  </a:cxn>
                  <a:cxn ang="0">
                    <a:pos x="16" y="65"/>
                  </a:cxn>
                  <a:cxn ang="0">
                    <a:pos x="8" y="65"/>
                  </a:cxn>
                  <a:cxn ang="0">
                    <a:pos x="0" y="65"/>
                  </a:cxn>
                  <a:cxn ang="0">
                    <a:pos x="202" y="0"/>
                  </a:cxn>
                  <a:cxn ang="0">
                    <a:pos x="202" y="6"/>
                  </a:cxn>
                </a:cxnLst>
                <a:rect l="0" t="0" r="r" b="b"/>
                <a:pathLst>
                  <a:path w="202" h="65">
                    <a:moveTo>
                      <a:pt x="202" y="6"/>
                    </a:moveTo>
                    <a:lnTo>
                      <a:pt x="16" y="65"/>
                    </a:lnTo>
                    <a:lnTo>
                      <a:pt x="8" y="65"/>
                    </a:lnTo>
                    <a:lnTo>
                      <a:pt x="0" y="65"/>
                    </a:lnTo>
                    <a:lnTo>
                      <a:pt x="202" y="0"/>
                    </a:lnTo>
                    <a:lnTo>
                      <a:pt x="202" y="6"/>
                    </a:lnTo>
                    <a:close/>
                  </a:path>
                </a:pathLst>
              </a:custGeom>
              <a:solidFill>
                <a:srgbClr val="F6DB00"/>
              </a:solidFill>
              <a:ln w="9525">
                <a:noFill/>
                <a:round/>
                <a:headEnd/>
                <a:tailEnd/>
              </a:ln>
            </p:spPr>
            <p:txBody>
              <a:bodyPr/>
              <a:lstStyle/>
              <a:p>
                <a:endParaRPr lang="pt-BR"/>
              </a:p>
            </p:txBody>
          </p:sp>
          <p:sp>
            <p:nvSpPr>
              <p:cNvPr id="357496" name="Freeform 120"/>
              <p:cNvSpPr>
                <a:spLocks/>
              </p:cNvSpPr>
              <p:nvPr/>
            </p:nvSpPr>
            <p:spPr bwMode="auto">
              <a:xfrm>
                <a:off x="1957" y="1932"/>
                <a:ext cx="209" cy="67"/>
              </a:xfrm>
              <a:custGeom>
                <a:avLst/>
                <a:gdLst/>
                <a:ahLst/>
                <a:cxnLst>
                  <a:cxn ang="0">
                    <a:pos x="209" y="4"/>
                  </a:cxn>
                  <a:cxn ang="0">
                    <a:pos x="15" y="67"/>
                  </a:cxn>
                  <a:cxn ang="0">
                    <a:pos x="7" y="67"/>
                  </a:cxn>
                  <a:cxn ang="0">
                    <a:pos x="0" y="67"/>
                  </a:cxn>
                  <a:cxn ang="0">
                    <a:pos x="209" y="0"/>
                  </a:cxn>
                  <a:cxn ang="0">
                    <a:pos x="209" y="4"/>
                  </a:cxn>
                </a:cxnLst>
                <a:rect l="0" t="0" r="r" b="b"/>
                <a:pathLst>
                  <a:path w="209" h="67">
                    <a:moveTo>
                      <a:pt x="209" y="4"/>
                    </a:moveTo>
                    <a:lnTo>
                      <a:pt x="15" y="67"/>
                    </a:lnTo>
                    <a:lnTo>
                      <a:pt x="7" y="67"/>
                    </a:lnTo>
                    <a:lnTo>
                      <a:pt x="0" y="67"/>
                    </a:lnTo>
                    <a:lnTo>
                      <a:pt x="209" y="0"/>
                    </a:lnTo>
                    <a:lnTo>
                      <a:pt x="209" y="4"/>
                    </a:lnTo>
                    <a:close/>
                  </a:path>
                </a:pathLst>
              </a:custGeom>
              <a:solidFill>
                <a:srgbClr val="F6DA00"/>
              </a:solidFill>
              <a:ln w="9525">
                <a:noFill/>
                <a:round/>
                <a:headEnd/>
                <a:tailEnd/>
              </a:ln>
            </p:spPr>
            <p:txBody>
              <a:bodyPr/>
              <a:lstStyle/>
              <a:p>
                <a:endParaRPr lang="pt-BR"/>
              </a:p>
            </p:txBody>
          </p:sp>
          <p:sp>
            <p:nvSpPr>
              <p:cNvPr id="357497" name="Freeform 121"/>
              <p:cNvSpPr>
                <a:spLocks/>
              </p:cNvSpPr>
              <p:nvPr/>
            </p:nvSpPr>
            <p:spPr bwMode="auto">
              <a:xfrm>
                <a:off x="1949" y="1928"/>
                <a:ext cx="217" cy="71"/>
              </a:xfrm>
              <a:custGeom>
                <a:avLst/>
                <a:gdLst/>
                <a:ahLst/>
                <a:cxnLst>
                  <a:cxn ang="0">
                    <a:pos x="217" y="6"/>
                  </a:cxn>
                  <a:cxn ang="0">
                    <a:pos x="15" y="71"/>
                  </a:cxn>
                  <a:cxn ang="0">
                    <a:pos x="8" y="71"/>
                  </a:cxn>
                  <a:cxn ang="0">
                    <a:pos x="0" y="71"/>
                  </a:cxn>
                  <a:cxn ang="0">
                    <a:pos x="217" y="0"/>
                  </a:cxn>
                  <a:cxn ang="0">
                    <a:pos x="217" y="6"/>
                  </a:cxn>
                </a:cxnLst>
                <a:rect l="0" t="0" r="r" b="b"/>
                <a:pathLst>
                  <a:path w="217" h="71">
                    <a:moveTo>
                      <a:pt x="217" y="6"/>
                    </a:moveTo>
                    <a:lnTo>
                      <a:pt x="15" y="71"/>
                    </a:lnTo>
                    <a:lnTo>
                      <a:pt x="8" y="71"/>
                    </a:lnTo>
                    <a:lnTo>
                      <a:pt x="0" y="71"/>
                    </a:lnTo>
                    <a:lnTo>
                      <a:pt x="217" y="0"/>
                    </a:lnTo>
                    <a:lnTo>
                      <a:pt x="217" y="6"/>
                    </a:lnTo>
                    <a:close/>
                  </a:path>
                </a:pathLst>
              </a:custGeom>
              <a:solidFill>
                <a:srgbClr val="F7D900"/>
              </a:solidFill>
              <a:ln w="9525">
                <a:noFill/>
                <a:round/>
                <a:headEnd/>
                <a:tailEnd/>
              </a:ln>
            </p:spPr>
            <p:txBody>
              <a:bodyPr/>
              <a:lstStyle/>
              <a:p>
                <a:endParaRPr lang="pt-BR"/>
              </a:p>
            </p:txBody>
          </p:sp>
          <p:sp>
            <p:nvSpPr>
              <p:cNvPr id="357498" name="Freeform 122"/>
              <p:cNvSpPr>
                <a:spLocks/>
              </p:cNvSpPr>
              <p:nvPr/>
            </p:nvSpPr>
            <p:spPr bwMode="auto">
              <a:xfrm>
                <a:off x="1939" y="1926"/>
                <a:ext cx="227" cy="73"/>
              </a:xfrm>
              <a:custGeom>
                <a:avLst/>
                <a:gdLst/>
                <a:ahLst/>
                <a:cxnLst>
                  <a:cxn ang="0">
                    <a:pos x="227" y="6"/>
                  </a:cxn>
                  <a:cxn ang="0">
                    <a:pos x="18" y="73"/>
                  </a:cxn>
                  <a:cxn ang="0">
                    <a:pos x="10" y="73"/>
                  </a:cxn>
                  <a:cxn ang="0">
                    <a:pos x="0" y="73"/>
                  </a:cxn>
                  <a:cxn ang="0">
                    <a:pos x="227" y="0"/>
                  </a:cxn>
                  <a:cxn ang="0">
                    <a:pos x="227" y="6"/>
                  </a:cxn>
                </a:cxnLst>
                <a:rect l="0" t="0" r="r" b="b"/>
                <a:pathLst>
                  <a:path w="227" h="73">
                    <a:moveTo>
                      <a:pt x="227" y="6"/>
                    </a:moveTo>
                    <a:lnTo>
                      <a:pt x="18" y="73"/>
                    </a:lnTo>
                    <a:lnTo>
                      <a:pt x="10" y="73"/>
                    </a:lnTo>
                    <a:lnTo>
                      <a:pt x="0" y="73"/>
                    </a:lnTo>
                    <a:lnTo>
                      <a:pt x="227" y="0"/>
                    </a:lnTo>
                    <a:lnTo>
                      <a:pt x="227" y="6"/>
                    </a:lnTo>
                    <a:close/>
                  </a:path>
                </a:pathLst>
              </a:custGeom>
              <a:solidFill>
                <a:srgbClr val="F7D800"/>
              </a:solidFill>
              <a:ln w="9525">
                <a:noFill/>
                <a:round/>
                <a:headEnd/>
                <a:tailEnd/>
              </a:ln>
            </p:spPr>
            <p:txBody>
              <a:bodyPr/>
              <a:lstStyle/>
              <a:p>
                <a:endParaRPr lang="pt-BR"/>
              </a:p>
            </p:txBody>
          </p:sp>
          <p:sp>
            <p:nvSpPr>
              <p:cNvPr id="357499" name="Freeform 123"/>
              <p:cNvSpPr>
                <a:spLocks/>
              </p:cNvSpPr>
              <p:nvPr/>
            </p:nvSpPr>
            <p:spPr bwMode="auto">
              <a:xfrm>
                <a:off x="1932" y="1923"/>
                <a:ext cx="234" cy="76"/>
              </a:xfrm>
              <a:custGeom>
                <a:avLst/>
                <a:gdLst/>
                <a:ahLst/>
                <a:cxnLst>
                  <a:cxn ang="0">
                    <a:pos x="234" y="5"/>
                  </a:cxn>
                  <a:cxn ang="0">
                    <a:pos x="17" y="76"/>
                  </a:cxn>
                  <a:cxn ang="0">
                    <a:pos x="7" y="76"/>
                  </a:cxn>
                  <a:cxn ang="0">
                    <a:pos x="0" y="76"/>
                  </a:cxn>
                  <a:cxn ang="0">
                    <a:pos x="234" y="0"/>
                  </a:cxn>
                  <a:cxn ang="0">
                    <a:pos x="234" y="5"/>
                  </a:cxn>
                </a:cxnLst>
                <a:rect l="0" t="0" r="r" b="b"/>
                <a:pathLst>
                  <a:path w="234" h="76">
                    <a:moveTo>
                      <a:pt x="234" y="5"/>
                    </a:moveTo>
                    <a:lnTo>
                      <a:pt x="17" y="76"/>
                    </a:lnTo>
                    <a:lnTo>
                      <a:pt x="7" y="76"/>
                    </a:lnTo>
                    <a:lnTo>
                      <a:pt x="0" y="76"/>
                    </a:lnTo>
                    <a:lnTo>
                      <a:pt x="234" y="0"/>
                    </a:lnTo>
                    <a:lnTo>
                      <a:pt x="234" y="5"/>
                    </a:lnTo>
                    <a:close/>
                  </a:path>
                </a:pathLst>
              </a:custGeom>
              <a:solidFill>
                <a:srgbClr val="F7D700"/>
              </a:solidFill>
              <a:ln w="9525">
                <a:noFill/>
                <a:round/>
                <a:headEnd/>
                <a:tailEnd/>
              </a:ln>
            </p:spPr>
            <p:txBody>
              <a:bodyPr/>
              <a:lstStyle/>
              <a:p>
                <a:endParaRPr lang="pt-BR"/>
              </a:p>
            </p:txBody>
          </p:sp>
          <p:sp>
            <p:nvSpPr>
              <p:cNvPr id="357500" name="Freeform 124"/>
              <p:cNvSpPr>
                <a:spLocks/>
              </p:cNvSpPr>
              <p:nvPr/>
            </p:nvSpPr>
            <p:spPr bwMode="auto">
              <a:xfrm>
                <a:off x="1924" y="1921"/>
                <a:ext cx="242" cy="78"/>
              </a:xfrm>
              <a:custGeom>
                <a:avLst/>
                <a:gdLst/>
                <a:ahLst/>
                <a:cxnLst>
                  <a:cxn ang="0">
                    <a:pos x="242" y="5"/>
                  </a:cxn>
                  <a:cxn ang="0">
                    <a:pos x="15" y="78"/>
                  </a:cxn>
                  <a:cxn ang="0">
                    <a:pos x="8" y="78"/>
                  </a:cxn>
                  <a:cxn ang="0">
                    <a:pos x="0" y="78"/>
                  </a:cxn>
                  <a:cxn ang="0">
                    <a:pos x="242" y="0"/>
                  </a:cxn>
                  <a:cxn ang="0">
                    <a:pos x="242" y="5"/>
                  </a:cxn>
                </a:cxnLst>
                <a:rect l="0" t="0" r="r" b="b"/>
                <a:pathLst>
                  <a:path w="242" h="78">
                    <a:moveTo>
                      <a:pt x="242" y="5"/>
                    </a:moveTo>
                    <a:lnTo>
                      <a:pt x="15" y="78"/>
                    </a:lnTo>
                    <a:lnTo>
                      <a:pt x="8" y="78"/>
                    </a:lnTo>
                    <a:lnTo>
                      <a:pt x="0" y="78"/>
                    </a:lnTo>
                    <a:lnTo>
                      <a:pt x="242" y="0"/>
                    </a:lnTo>
                    <a:lnTo>
                      <a:pt x="242" y="5"/>
                    </a:lnTo>
                    <a:close/>
                  </a:path>
                </a:pathLst>
              </a:custGeom>
              <a:solidFill>
                <a:srgbClr val="F8D600"/>
              </a:solidFill>
              <a:ln w="9525">
                <a:noFill/>
                <a:round/>
                <a:headEnd/>
                <a:tailEnd/>
              </a:ln>
            </p:spPr>
            <p:txBody>
              <a:bodyPr/>
              <a:lstStyle/>
              <a:p>
                <a:endParaRPr lang="pt-BR"/>
              </a:p>
            </p:txBody>
          </p:sp>
          <p:sp>
            <p:nvSpPr>
              <p:cNvPr id="357501" name="Freeform 125"/>
              <p:cNvSpPr>
                <a:spLocks/>
              </p:cNvSpPr>
              <p:nvPr/>
            </p:nvSpPr>
            <p:spPr bwMode="auto">
              <a:xfrm>
                <a:off x="1916" y="1919"/>
                <a:ext cx="250" cy="80"/>
              </a:xfrm>
              <a:custGeom>
                <a:avLst/>
                <a:gdLst/>
                <a:ahLst/>
                <a:cxnLst>
                  <a:cxn ang="0">
                    <a:pos x="250" y="4"/>
                  </a:cxn>
                  <a:cxn ang="0">
                    <a:pos x="16" y="80"/>
                  </a:cxn>
                  <a:cxn ang="0">
                    <a:pos x="8" y="80"/>
                  </a:cxn>
                  <a:cxn ang="0">
                    <a:pos x="0" y="80"/>
                  </a:cxn>
                  <a:cxn ang="0">
                    <a:pos x="250" y="0"/>
                  </a:cxn>
                  <a:cxn ang="0">
                    <a:pos x="250" y="4"/>
                  </a:cxn>
                </a:cxnLst>
                <a:rect l="0" t="0" r="r" b="b"/>
                <a:pathLst>
                  <a:path w="250" h="80">
                    <a:moveTo>
                      <a:pt x="250" y="4"/>
                    </a:moveTo>
                    <a:lnTo>
                      <a:pt x="16" y="80"/>
                    </a:lnTo>
                    <a:lnTo>
                      <a:pt x="8" y="80"/>
                    </a:lnTo>
                    <a:lnTo>
                      <a:pt x="0" y="80"/>
                    </a:lnTo>
                    <a:lnTo>
                      <a:pt x="250" y="0"/>
                    </a:lnTo>
                    <a:lnTo>
                      <a:pt x="250" y="4"/>
                    </a:lnTo>
                    <a:close/>
                  </a:path>
                </a:pathLst>
              </a:custGeom>
              <a:solidFill>
                <a:srgbClr val="F8D500"/>
              </a:solidFill>
              <a:ln w="9525">
                <a:noFill/>
                <a:round/>
                <a:headEnd/>
                <a:tailEnd/>
              </a:ln>
            </p:spPr>
            <p:txBody>
              <a:bodyPr/>
              <a:lstStyle/>
              <a:p>
                <a:endParaRPr lang="pt-BR"/>
              </a:p>
            </p:txBody>
          </p:sp>
          <p:sp>
            <p:nvSpPr>
              <p:cNvPr id="357502" name="Freeform 126"/>
              <p:cNvSpPr>
                <a:spLocks/>
              </p:cNvSpPr>
              <p:nvPr/>
            </p:nvSpPr>
            <p:spPr bwMode="auto">
              <a:xfrm>
                <a:off x="1907" y="1915"/>
                <a:ext cx="259" cy="84"/>
              </a:xfrm>
              <a:custGeom>
                <a:avLst/>
                <a:gdLst/>
                <a:ahLst/>
                <a:cxnLst>
                  <a:cxn ang="0">
                    <a:pos x="259" y="6"/>
                  </a:cxn>
                  <a:cxn ang="0">
                    <a:pos x="17" y="84"/>
                  </a:cxn>
                  <a:cxn ang="0">
                    <a:pos x="9" y="84"/>
                  </a:cxn>
                  <a:cxn ang="0">
                    <a:pos x="0" y="84"/>
                  </a:cxn>
                  <a:cxn ang="0">
                    <a:pos x="259" y="0"/>
                  </a:cxn>
                  <a:cxn ang="0">
                    <a:pos x="259" y="6"/>
                  </a:cxn>
                </a:cxnLst>
                <a:rect l="0" t="0" r="r" b="b"/>
                <a:pathLst>
                  <a:path w="259" h="84">
                    <a:moveTo>
                      <a:pt x="259" y="6"/>
                    </a:moveTo>
                    <a:lnTo>
                      <a:pt x="17" y="84"/>
                    </a:lnTo>
                    <a:lnTo>
                      <a:pt x="9" y="84"/>
                    </a:lnTo>
                    <a:lnTo>
                      <a:pt x="0" y="84"/>
                    </a:lnTo>
                    <a:lnTo>
                      <a:pt x="259" y="0"/>
                    </a:lnTo>
                    <a:lnTo>
                      <a:pt x="259" y="6"/>
                    </a:lnTo>
                    <a:close/>
                  </a:path>
                </a:pathLst>
              </a:custGeom>
              <a:solidFill>
                <a:srgbClr val="F8D400"/>
              </a:solidFill>
              <a:ln w="9525">
                <a:noFill/>
                <a:round/>
                <a:headEnd/>
                <a:tailEnd/>
              </a:ln>
            </p:spPr>
            <p:txBody>
              <a:bodyPr/>
              <a:lstStyle/>
              <a:p>
                <a:endParaRPr lang="pt-BR"/>
              </a:p>
            </p:txBody>
          </p:sp>
          <p:sp>
            <p:nvSpPr>
              <p:cNvPr id="357503" name="Freeform 127"/>
              <p:cNvSpPr>
                <a:spLocks/>
              </p:cNvSpPr>
              <p:nvPr/>
            </p:nvSpPr>
            <p:spPr bwMode="auto">
              <a:xfrm>
                <a:off x="1899" y="1913"/>
                <a:ext cx="267" cy="86"/>
              </a:xfrm>
              <a:custGeom>
                <a:avLst/>
                <a:gdLst/>
                <a:ahLst/>
                <a:cxnLst>
                  <a:cxn ang="0">
                    <a:pos x="267" y="6"/>
                  </a:cxn>
                  <a:cxn ang="0">
                    <a:pos x="17" y="86"/>
                  </a:cxn>
                  <a:cxn ang="0">
                    <a:pos x="8" y="86"/>
                  </a:cxn>
                  <a:cxn ang="0">
                    <a:pos x="0" y="86"/>
                  </a:cxn>
                  <a:cxn ang="0">
                    <a:pos x="267" y="0"/>
                  </a:cxn>
                  <a:cxn ang="0">
                    <a:pos x="267" y="6"/>
                  </a:cxn>
                </a:cxnLst>
                <a:rect l="0" t="0" r="r" b="b"/>
                <a:pathLst>
                  <a:path w="267" h="86">
                    <a:moveTo>
                      <a:pt x="267" y="6"/>
                    </a:moveTo>
                    <a:lnTo>
                      <a:pt x="17" y="86"/>
                    </a:lnTo>
                    <a:lnTo>
                      <a:pt x="8" y="86"/>
                    </a:lnTo>
                    <a:lnTo>
                      <a:pt x="0" y="86"/>
                    </a:lnTo>
                    <a:lnTo>
                      <a:pt x="267" y="0"/>
                    </a:lnTo>
                    <a:lnTo>
                      <a:pt x="267" y="6"/>
                    </a:lnTo>
                    <a:close/>
                  </a:path>
                </a:pathLst>
              </a:custGeom>
              <a:solidFill>
                <a:srgbClr val="F9D400"/>
              </a:solidFill>
              <a:ln w="9525">
                <a:noFill/>
                <a:round/>
                <a:headEnd/>
                <a:tailEnd/>
              </a:ln>
            </p:spPr>
            <p:txBody>
              <a:bodyPr/>
              <a:lstStyle/>
              <a:p>
                <a:endParaRPr lang="pt-BR"/>
              </a:p>
            </p:txBody>
          </p:sp>
          <p:sp>
            <p:nvSpPr>
              <p:cNvPr id="357504" name="Freeform 128"/>
              <p:cNvSpPr>
                <a:spLocks/>
              </p:cNvSpPr>
              <p:nvPr/>
            </p:nvSpPr>
            <p:spPr bwMode="auto">
              <a:xfrm>
                <a:off x="1891" y="1909"/>
                <a:ext cx="275" cy="90"/>
              </a:xfrm>
              <a:custGeom>
                <a:avLst/>
                <a:gdLst/>
                <a:ahLst/>
                <a:cxnLst>
                  <a:cxn ang="0">
                    <a:pos x="275" y="6"/>
                  </a:cxn>
                  <a:cxn ang="0">
                    <a:pos x="16" y="90"/>
                  </a:cxn>
                  <a:cxn ang="0">
                    <a:pos x="8" y="90"/>
                  </a:cxn>
                  <a:cxn ang="0">
                    <a:pos x="0" y="90"/>
                  </a:cxn>
                  <a:cxn ang="0">
                    <a:pos x="275" y="0"/>
                  </a:cxn>
                  <a:cxn ang="0">
                    <a:pos x="275" y="6"/>
                  </a:cxn>
                </a:cxnLst>
                <a:rect l="0" t="0" r="r" b="b"/>
                <a:pathLst>
                  <a:path w="275" h="90">
                    <a:moveTo>
                      <a:pt x="275" y="6"/>
                    </a:moveTo>
                    <a:lnTo>
                      <a:pt x="16" y="90"/>
                    </a:lnTo>
                    <a:lnTo>
                      <a:pt x="8" y="90"/>
                    </a:lnTo>
                    <a:lnTo>
                      <a:pt x="0" y="90"/>
                    </a:lnTo>
                    <a:lnTo>
                      <a:pt x="275" y="0"/>
                    </a:lnTo>
                    <a:lnTo>
                      <a:pt x="275" y="6"/>
                    </a:lnTo>
                    <a:close/>
                  </a:path>
                </a:pathLst>
              </a:custGeom>
              <a:solidFill>
                <a:srgbClr val="F8D200"/>
              </a:solidFill>
              <a:ln w="9525">
                <a:noFill/>
                <a:round/>
                <a:headEnd/>
                <a:tailEnd/>
              </a:ln>
            </p:spPr>
            <p:txBody>
              <a:bodyPr/>
              <a:lstStyle/>
              <a:p>
                <a:endParaRPr lang="pt-BR"/>
              </a:p>
            </p:txBody>
          </p:sp>
          <p:sp>
            <p:nvSpPr>
              <p:cNvPr id="357505" name="Freeform 129"/>
              <p:cNvSpPr>
                <a:spLocks/>
              </p:cNvSpPr>
              <p:nvPr/>
            </p:nvSpPr>
            <p:spPr bwMode="auto">
              <a:xfrm>
                <a:off x="1884" y="1907"/>
                <a:ext cx="282" cy="92"/>
              </a:xfrm>
              <a:custGeom>
                <a:avLst/>
                <a:gdLst/>
                <a:ahLst/>
                <a:cxnLst>
                  <a:cxn ang="0">
                    <a:pos x="282" y="6"/>
                  </a:cxn>
                  <a:cxn ang="0">
                    <a:pos x="15" y="92"/>
                  </a:cxn>
                  <a:cxn ang="0">
                    <a:pos x="7" y="92"/>
                  </a:cxn>
                  <a:cxn ang="0">
                    <a:pos x="0" y="92"/>
                  </a:cxn>
                  <a:cxn ang="0">
                    <a:pos x="282" y="0"/>
                  </a:cxn>
                  <a:cxn ang="0">
                    <a:pos x="282" y="6"/>
                  </a:cxn>
                </a:cxnLst>
                <a:rect l="0" t="0" r="r" b="b"/>
                <a:pathLst>
                  <a:path w="282" h="92">
                    <a:moveTo>
                      <a:pt x="282" y="6"/>
                    </a:moveTo>
                    <a:lnTo>
                      <a:pt x="15" y="92"/>
                    </a:lnTo>
                    <a:lnTo>
                      <a:pt x="7" y="92"/>
                    </a:lnTo>
                    <a:lnTo>
                      <a:pt x="0" y="92"/>
                    </a:lnTo>
                    <a:lnTo>
                      <a:pt x="282" y="0"/>
                    </a:lnTo>
                    <a:lnTo>
                      <a:pt x="282" y="6"/>
                    </a:lnTo>
                    <a:close/>
                  </a:path>
                </a:pathLst>
              </a:custGeom>
              <a:solidFill>
                <a:srgbClr val="F8D100"/>
              </a:solidFill>
              <a:ln w="9525">
                <a:noFill/>
                <a:round/>
                <a:headEnd/>
                <a:tailEnd/>
              </a:ln>
            </p:spPr>
            <p:txBody>
              <a:bodyPr/>
              <a:lstStyle/>
              <a:p>
                <a:endParaRPr lang="pt-BR"/>
              </a:p>
            </p:txBody>
          </p:sp>
          <p:sp>
            <p:nvSpPr>
              <p:cNvPr id="357506" name="Freeform 130"/>
              <p:cNvSpPr>
                <a:spLocks/>
              </p:cNvSpPr>
              <p:nvPr/>
            </p:nvSpPr>
            <p:spPr bwMode="auto">
              <a:xfrm>
                <a:off x="1878" y="1905"/>
                <a:ext cx="288" cy="94"/>
              </a:xfrm>
              <a:custGeom>
                <a:avLst/>
                <a:gdLst/>
                <a:ahLst/>
                <a:cxnLst>
                  <a:cxn ang="0">
                    <a:pos x="288" y="4"/>
                  </a:cxn>
                  <a:cxn ang="0">
                    <a:pos x="13" y="94"/>
                  </a:cxn>
                  <a:cxn ang="0">
                    <a:pos x="6" y="94"/>
                  </a:cxn>
                  <a:cxn ang="0">
                    <a:pos x="0" y="94"/>
                  </a:cxn>
                  <a:cxn ang="0">
                    <a:pos x="0" y="94"/>
                  </a:cxn>
                  <a:cxn ang="0">
                    <a:pos x="0" y="94"/>
                  </a:cxn>
                  <a:cxn ang="0">
                    <a:pos x="288" y="0"/>
                  </a:cxn>
                  <a:cxn ang="0">
                    <a:pos x="288" y="4"/>
                  </a:cxn>
                </a:cxnLst>
                <a:rect l="0" t="0" r="r" b="b"/>
                <a:pathLst>
                  <a:path w="288" h="94">
                    <a:moveTo>
                      <a:pt x="288" y="4"/>
                    </a:moveTo>
                    <a:lnTo>
                      <a:pt x="13" y="94"/>
                    </a:lnTo>
                    <a:lnTo>
                      <a:pt x="6" y="94"/>
                    </a:lnTo>
                    <a:lnTo>
                      <a:pt x="0" y="94"/>
                    </a:lnTo>
                    <a:lnTo>
                      <a:pt x="0" y="94"/>
                    </a:lnTo>
                    <a:lnTo>
                      <a:pt x="0" y="94"/>
                    </a:lnTo>
                    <a:lnTo>
                      <a:pt x="288" y="0"/>
                    </a:lnTo>
                    <a:lnTo>
                      <a:pt x="288" y="4"/>
                    </a:lnTo>
                    <a:close/>
                  </a:path>
                </a:pathLst>
              </a:custGeom>
              <a:solidFill>
                <a:srgbClr val="F8D000"/>
              </a:solidFill>
              <a:ln w="9525">
                <a:noFill/>
                <a:round/>
                <a:headEnd/>
                <a:tailEnd/>
              </a:ln>
            </p:spPr>
            <p:txBody>
              <a:bodyPr/>
              <a:lstStyle/>
              <a:p>
                <a:endParaRPr lang="pt-BR"/>
              </a:p>
            </p:txBody>
          </p:sp>
          <p:sp>
            <p:nvSpPr>
              <p:cNvPr id="357507" name="Freeform 131"/>
              <p:cNvSpPr>
                <a:spLocks/>
              </p:cNvSpPr>
              <p:nvPr/>
            </p:nvSpPr>
            <p:spPr bwMode="auto">
              <a:xfrm>
                <a:off x="1876" y="1901"/>
                <a:ext cx="290" cy="98"/>
              </a:xfrm>
              <a:custGeom>
                <a:avLst/>
                <a:gdLst/>
                <a:ahLst/>
                <a:cxnLst>
                  <a:cxn ang="0">
                    <a:pos x="290" y="6"/>
                  </a:cxn>
                  <a:cxn ang="0">
                    <a:pos x="8" y="98"/>
                  </a:cxn>
                  <a:cxn ang="0">
                    <a:pos x="4" y="98"/>
                  </a:cxn>
                  <a:cxn ang="0">
                    <a:pos x="2" y="98"/>
                  </a:cxn>
                  <a:cxn ang="0">
                    <a:pos x="0" y="96"/>
                  </a:cxn>
                  <a:cxn ang="0">
                    <a:pos x="0" y="96"/>
                  </a:cxn>
                  <a:cxn ang="0">
                    <a:pos x="290" y="0"/>
                  </a:cxn>
                  <a:cxn ang="0">
                    <a:pos x="290" y="6"/>
                  </a:cxn>
                </a:cxnLst>
                <a:rect l="0" t="0" r="r" b="b"/>
                <a:pathLst>
                  <a:path w="290" h="98">
                    <a:moveTo>
                      <a:pt x="290" y="6"/>
                    </a:moveTo>
                    <a:lnTo>
                      <a:pt x="8" y="98"/>
                    </a:lnTo>
                    <a:lnTo>
                      <a:pt x="4" y="98"/>
                    </a:lnTo>
                    <a:lnTo>
                      <a:pt x="2" y="98"/>
                    </a:lnTo>
                    <a:lnTo>
                      <a:pt x="0" y="96"/>
                    </a:lnTo>
                    <a:lnTo>
                      <a:pt x="0" y="96"/>
                    </a:lnTo>
                    <a:lnTo>
                      <a:pt x="290" y="0"/>
                    </a:lnTo>
                    <a:lnTo>
                      <a:pt x="290" y="6"/>
                    </a:lnTo>
                    <a:close/>
                  </a:path>
                </a:pathLst>
              </a:custGeom>
              <a:solidFill>
                <a:srgbClr val="F7CF00"/>
              </a:solidFill>
              <a:ln w="9525">
                <a:noFill/>
                <a:round/>
                <a:headEnd/>
                <a:tailEnd/>
              </a:ln>
            </p:spPr>
            <p:txBody>
              <a:bodyPr/>
              <a:lstStyle/>
              <a:p>
                <a:endParaRPr lang="pt-BR"/>
              </a:p>
            </p:txBody>
          </p:sp>
          <p:sp>
            <p:nvSpPr>
              <p:cNvPr id="357508" name="Freeform 132"/>
              <p:cNvSpPr>
                <a:spLocks/>
              </p:cNvSpPr>
              <p:nvPr/>
            </p:nvSpPr>
            <p:spPr bwMode="auto">
              <a:xfrm>
                <a:off x="1874" y="1900"/>
                <a:ext cx="292" cy="99"/>
              </a:xfrm>
              <a:custGeom>
                <a:avLst/>
                <a:gdLst/>
                <a:ahLst/>
                <a:cxnLst>
                  <a:cxn ang="0">
                    <a:pos x="292" y="5"/>
                  </a:cxn>
                  <a:cxn ang="0">
                    <a:pos x="4" y="99"/>
                  </a:cxn>
                  <a:cxn ang="0">
                    <a:pos x="2" y="97"/>
                  </a:cxn>
                  <a:cxn ang="0">
                    <a:pos x="0" y="95"/>
                  </a:cxn>
                  <a:cxn ang="0">
                    <a:pos x="292" y="0"/>
                  </a:cxn>
                  <a:cxn ang="0">
                    <a:pos x="292" y="5"/>
                  </a:cxn>
                </a:cxnLst>
                <a:rect l="0" t="0" r="r" b="b"/>
                <a:pathLst>
                  <a:path w="292" h="99">
                    <a:moveTo>
                      <a:pt x="292" y="5"/>
                    </a:moveTo>
                    <a:lnTo>
                      <a:pt x="4" y="99"/>
                    </a:lnTo>
                    <a:lnTo>
                      <a:pt x="2" y="97"/>
                    </a:lnTo>
                    <a:lnTo>
                      <a:pt x="0" y="95"/>
                    </a:lnTo>
                    <a:lnTo>
                      <a:pt x="292" y="0"/>
                    </a:lnTo>
                    <a:lnTo>
                      <a:pt x="292" y="5"/>
                    </a:lnTo>
                    <a:close/>
                  </a:path>
                </a:pathLst>
              </a:custGeom>
              <a:solidFill>
                <a:srgbClr val="F7CD00"/>
              </a:solidFill>
              <a:ln w="9525">
                <a:noFill/>
                <a:round/>
                <a:headEnd/>
                <a:tailEnd/>
              </a:ln>
            </p:spPr>
            <p:txBody>
              <a:bodyPr/>
              <a:lstStyle/>
              <a:p>
                <a:endParaRPr lang="pt-BR"/>
              </a:p>
            </p:txBody>
          </p:sp>
          <p:sp>
            <p:nvSpPr>
              <p:cNvPr id="357509" name="Freeform 133"/>
              <p:cNvSpPr>
                <a:spLocks/>
              </p:cNvSpPr>
              <p:nvPr/>
            </p:nvSpPr>
            <p:spPr bwMode="auto">
              <a:xfrm>
                <a:off x="1872" y="1898"/>
                <a:ext cx="294" cy="99"/>
              </a:xfrm>
              <a:custGeom>
                <a:avLst/>
                <a:gdLst/>
                <a:ahLst/>
                <a:cxnLst>
                  <a:cxn ang="0">
                    <a:pos x="294" y="3"/>
                  </a:cxn>
                  <a:cxn ang="0">
                    <a:pos x="4" y="99"/>
                  </a:cxn>
                  <a:cxn ang="0">
                    <a:pos x="2" y="97"/>
                  </a:cxn>
                  <a:cxn ang="0">
                    <a:pos x="0" y="94"/>
                  </a:cxn>
                  <a:cxn ang="0">
                    <a:pos x="294" y="0"/>
                  </a:cxn>
                  <a:cxn ang="0">
                    <a:pos x="294" y="3"/>
                  </a:cxn>
                </a:cxnLst>
                <a:rect l="0" t="0" r="r" b="b"/>
                <a:pathLst>
                  <a:path w="294" h="99">
                    <a:moveTo>
                      <a:pt x="294" y="3"/>
                    </a:moveTo>
                    <a:lnTo>
                      <a:pt x="4" y="99"/>
                    </a:lnTo>
                    <a:lnTo>
                      <a:pt x="2" y="97"/>
                    </a:lnTo>
                    <a:lnTo>
                      <a:pt x="0" y="94"/>
                    </a:lnTo>
                    <a:lnTo>
                      <a:pt x="294" y="0"/>
                    </a:lnTo>
                    <a:lnTo>
                      <a:pt x="294" y="3"/>
                    </a:lnTo>
                    <a:close/>
                  </a:path>
                </a:pathLst>
              </a:custGeom>
              <a:solidFill>
                <a:srgbClr val="F7CB00"/>
              </a:solidFill>
              <a:ln w="9525">
                <a:noFill/>
                <a:round/>
                <a:headEnd/>
                <a:tailEnd/>
              </a:ln>
            </p:spPr>
            <p:txBody>
              <a:bodyPr/>
              <a:lstStyle/>
              <a:p>
                <a:endParaRPr lang="pt-BR"/>
              </a:p>
            </p:txBody>
          </p:sp>
          <p:sp>
            <p:nvSpPr>
              <p:cNvPr id="357510" name="Freeform 134"/>
              <p:cNvSpPr>
                <a:spLocks/>
              </p:cNvSpPr>
              <p:nvPr/>
            </p:nvSpPr>
            <p:spPr bwMode="auto">
              <a:xfrm>
                <a:off x="1872" y="1894"/>
                <a:ext cx="294" cy="101"/>
              </a:xfrm>
              <a:custGeom>
                <a:avLst/>
                <a:gdLst/>
                <a:ahLst/>
                <a:cxnLst>
                  <a:cxn ang="0">
                    <a:pos x="294" y="6"/>
                  </a:cxn>
                  <a:cxn ang="0">
                    <a:pos x="2" y="101"/>
                  </a:cxn>
                  <a:cxn ang="0">
                    <a:pos x="0" y="98"/>
                  </a:cxn>
                  <a:cxn ang="0">
                    <a:pos x="0" y="96"/>
                  </a:cxn>
                  <a:cxn ang="0">
                    <a:pos x="294" y="0"/>
                  </a:cxn>
                  <a:cxn ang="0">
                    <a:pos x="294" y="6"/>
                  </a:cxn>
                </a:cxnLst>
                <a:rect l="0" t="0" r="r" b="b"/>
                <a:pathLst>
                  <a:path w="294" h="101">
                    <a:moveTo>
                      <a:pt x="294" y="6"/>
                    </a:moveTo>
                    <a:lnTo>
                      <a:pt x="2" y="101"/>
                    </a:lnTo>
                    <a:lnTo>
                      <a:pt x="0" y="98"/>
                    </a:lnTo>
                    <a:lnTo>
                      <a:pt x="0" y="96"/>
                    </a:lnTo>
                    <a:lnTo>
                      <a:pt x="294" y="0"/>
                    </a:lnTo>
                    <a:lnTo>
                      <a:pt x="294" y="6"/>
                    </a:lnTo>
                    <a:close/>
                  </a:path>
                </a:pathLst>
              </a:custGeom>
              <a:solidFill>
                <a:srgbClr val="F6CA00"/>
              </a:solidFill>
              <a:ln w="9525">
                <a:noFill/>
                <a:round/>
                <a:headEnd/>
                <a:tailEnd/>
              </a:ln>
            </p:spPr>
            <p:txBody>
              <a:bodyPr/>
              <a:lstStyle/>
              <a:p>
                <a:endParaRPr lang="pt-BR"/>
              </a:p>
            </p:txBody>
          </p:sp>
          <p:sp>
            <p:nvSpPr>
              <p:cNvPr id="357511" name="Freeform 135"/>
              <p:cNvSpPr>
                <a:spLocks/>
              </p:cNvSpPr>
              <p:nvPr/>
            </p:nvSpPr>
            <p:spPr bwMode="auto">
              <a:xfrm>
                <a:off x="1870" y="1892"/>
                <a:ext cx="296" cy="100"/>
              </a:xfrm>
              <a:custGeom>
                <a:avLst/>
                <a:gdLst/>
                <a:ahLst/>
                <a:cxnLst>
                  <a:cxn ang="0">
                    <a:pos x="296" y="6"/>
                  </a:cxn>
                  <a:cxn ang="0">
                    <a:pos x="2" y="100"/>
                  </a:cxn>
                  <a:cxn ang="0">
                    <a:pos x="2" y="98"/>
                  </a:cxn>
                  <a:cxn ang="0">
                    <a:pos x="0" y="96"/>
                  </a:cxn>
                  <a:cxn ang="0">
                    <a:pos x="296" y="0"/>
                  </a:cxn>
                  <a:cxn ang="0">
                    <a:pos x="296" y="6"/>
                  </a:cxn>
                </a:cxnLst>
                <a:rect l="0" t="0" r="r" b="b"/>
                <a:pathLst>
                  <a:path w="296" h="100">
                    <a:moveTo>
                      <a:pt x="296" y="6"/>
                    </a:moveTo>
                    <a:lnTo>
                      <a:pt x="2" y="100"/>
                    </a:lnTo>
                    <a:lnTo>
                      <a:pt x="2" y="98"/>
                    </a:lnTo>
                    <a:lnTo>
                      <a:pt x="0" y="96"/>
                    </a:lnTo>
                    <a:lnTo>
                      <a:pt x="296" y="0"/>
                    </a:lnTo>
                    <a:lnTo>
                      <a:pt x="296" y="6"/>
                    </a:lnTo>
                    <a:close/>
                  </a:path>
                </a:pathLst>
              </a:custGeom>
              <a:solidFill>
                <a:srgbClr val="F6C900"/>
              </a:solidFill>
              <a:ln w="9525">
                <a:noFill/>
                <a:round/>
                <a:headEnd/>
                <a:tailEnd/>
              </a:ln>
            </p:spPr>
            <p:txBody>
              <a:bodyPr/>
              <a:lstStyle/>
              <a:p>
                <a:endParaRPr lang="pt-BR"/>
              </a:p>
            </p:txBody>
          </p:sp>
          <p:sp>
            <p:nvSpPr>
              <p:cNvPr id="357512" name="Freeform 136"/>
              <p:cNvSpPr>
                <a:spLocks/>
              </p:cNvSpPr>
              <p:nvPr/>
            </p:nvSpPr>
            <p:spPr bwMode="auto">
              <a:xfrm>
                <a:off x="1868" y="1888"/>
                <a:ext cx="298" cy="102"/>
              </a:xfrm>
              <a:custGeom>
                <a:avLst/>
                <a:gdLst/>
                <a:ahLst/>
                <a:cxnLst>
                  <a:cxn ang="0">
                    <a:pos x="298" y="6"/>
                  </a:cxn>
                  <a:cxn ang="0">
                    <a:pos x="4" y="102"/>
                  </a:cxn>
                  <a:cxn ang="0">
                    <a:pos x="2" y="100"/>
                  </a:cxn>
                  <a:cxn ang="0">
                    <a:pos x="0" y="98"/>
                  </a:cxn>
                  <a:cxn ang="0">
                    <a:pos x="298" y="0"/>
                  </a:cxn>
                  <a:cxn ang="0">
                    <a:pos x="298" y="6"/>
                  </a:cxn>
                </a:cxnLst>
                <a:rect l="0" t="0" r="r" b="b"/>
                <a:pathLst>
                  <a:path w="298" h="102">
                    <a:moveTo>
                      <a:pt x="298" y="6"/>
                    </a:moveTo>
                    <a:lnTo>
                      <a:pt x="4" y="102"/>
                    </a:lnTo>
                    <a:lnTo>
                      <a:pt x="2" y="100"/>
                    </a:lnTo>
                    <a:lnTo>
                      <a:pt x="0" y="98"/>
                    </a:lnTo>
                    <a:lnTo>
                      <a:pt x="298" y="0"/>
                    </a:lnTo>
                    <a:lnTo>
                      <a:pt x="298" y="6"/>
                    </a:lnTo>
                    <a:close/>
                  </a:path>
                </a:pathLst>
              </a:custGeom>
              <a:solidFill>
                <a:srgbClr val="F6C700"/>
              </a:solidFill>
              <a:ln w="9525">
                <a:noFill/>
                <a:round/>
                <a:headEnd/>
                <a:tailEnd/>
              </a:ln>
            </p:spPr>
            <p:txBody>
              <a:bodyPr/>
              <a:lstStyle/>
              <a:p>
                <a:endParaRPr lang="pt-BR"/>
              </a:p>
            </p:txBody>
          </p:sp>
          <p:sp>
            <p:nvSpPr>
              <p:cNvPr id="357513" name="Freeform 137"/>
              <p:cNvSpPr>
                <a:spLocks/>
              </p:cNvSpPr>
              <p:nvPr/>
            </p:nvSpPr>
            <p:spPr bwMode="auto">
              <a:xfrm>
                <a:off x="1867" y="1886"/>
                <a:ext cx="299" cy="102"/>
              </a:xfrm>
              <a:custGeom>
                <a:avLst/>
                <a:gdLst/>
                <a:ahLst/>
                <a:cxnLst>
                  <a:cxn ang="0">
                    <a:pos x="299" y="6"/>
                  </a:cxn>
                  <a:cxn ang="0">
                    <a:pos x="3" y="102"/>
                  </a:cxn>
                  <a:cxn ang="0">
                    <a:pos x="1" y="100"/>
                  </a:cxn>
                  <a:cxn ang="0">
                    <a:pos x="0" y="98"/>
                  </a:cxn>
                  <a:cxn ang="0">
                    <a:pos x="299" y="0"/>
                  </a:cxn>
                  <a:cxn ang="0">
                    <a:pos x="299" y="6"/>
                  </a:cxn>
                </a:cxnLst>
                <a:rect l="0" t="0" r="r" b="b"/>
                <a:pathLst>
                  <a:path w="299" h="102">
                    <a:moveTo>
                      <a:pt x="299" y="6"/>
                    </a:moveTo>
                    <a:lnTo>
                      <a:pt x="3" y="102"/>
                    </a:lnTo>
                    <a:lnTo>
                      <a:pt x="1" y="100"/>
                    </a:lnTo>
                    <a:lnTo>
                      <a:pt x="0" y="98"/>
                    </a:lnTo>
                    <a:lnTo>
                      <a:pt x="299" y="0"/>
                    </a:lnTo>
                    <a:lnTo>
                      <a:pt x="299" y="6"/>
                    </a:lnTo>
                    <a:close/>
                  </a:path>
                </a:pathLst>
              </a:custGeom>
              <a:solidFill>
                <a:srgbClr val="F5C600"/>
              </a:solidFill>
              <a:ln w="9525">
                <a:noFill/>
                <a:round/>
                <a:headEnd/>
                <a:tailEnd/>
              </a:ln>
            </p:spPr>
            <p:txBody>
              <a:bodyPr/>
              <a:lstStyle/>
              <a:p>
                <a:endParaRPr lang="pt-BR"/>
              </a:p>
            </p:txBody>
          </p:sp>
          <p:sp>
            <p:nvSpPr>
              <p:cNvPr id="357514" name="Freeform 138"/>
              <p:cNvSpPr>
                <a:spLocks/>
              </p:cNvSpPr>
              <p:nvPr/>
            </p:nvSpPr>
            <p:spPr bwMode="auto">
              <a:xfrm>
                <a:off x="1867" y="1884"/>
                <a:ext cx="299" cy="102"/>
              </a:xfrm>
              <a:custGeom>
                <a:avLst/>
                <a:gdLst/>
                <a:ahLst/>
                <a:cxnLst>
                  <a:cxn ang="0">
                    <a:pos x="299" y="4"/>
                  </a:cxn>
                  <a:cxn ang="0">
                    <a:pos x="1" y="102"/>
                  </a:cxn>
                  <a:cxn ang="0">
                    <a:pos x="0" y="100"/>
                  </a:cxn>
                  <a:cxn ang="0">
                    <a:pos x="0" y="98"/>
                  </a:cxn>
                  <a:cxn ang="0">
                    <a:pos x="299" y="0"/>
                  </a:cxn>
                  <a:cxn ang="0">
                    <a:pos x="299" y="4"/>
                  </a:cxn>
                </a:cxnLst>
                <a:rect l="0" t="0" r="r" b="b"/>
                <a:pathLst>
                  <a:path w="299" h="102">
                    <a:moveTo>
                      <a:pt x="299" y="4"/>
                    </a:moveTo>
                    <a:lnTo>
                      <a:pt x="1" y="102"/>
                    </a:lnTo>
                    <a:lnTo>
                      <a:pt x="0" y="100"/>
                    </a:lnTo>
                    <a:lnTo>
                      <a:pt x="0" y="98"/>
                    </a:lnTo>
                    <a:lnTo>
                      <a:pt x="299" y="0"/>
                    </a:lnTo>
                    <a:lnTo>
                      <a:pt x="299" y="4"/>
                    </a:lnTo>
                    <a:close/>
                  </a:path>
                </a:pathLst>
              </a:custGeom>
              <a:solidFill>
                <a:srgbClr val="F5C500"/>
              </a:solidFill>
              <a:ln w="9525">
                <a:noFill/>
                <a:round/>
                <a:headEnd/>
                <a:tailEnd/>
              </a:ln>
            </p:spPr>
            <p:txBody>
              <a:bodyPr/>
              <a:lstStyle/>
              <a:p>
                <a:endParaRPr lang="pt-BR"/>
              </a:p>
            </p:txBody>
          </p:sp>
          <p:sp>
            <p:nvSpPr>
              <p:cNvPr id="357515" name="Freeform 139"/>
              <p:cNvSpPr>
                <a:spLocks/>
              </p:cNvSpPr>
              <p:nvPr/>
            </p:nvSpPr>
            <p:spPr bwMode="auto">
              <a:xfrm>
                <a:off x="1865" y="1880"/>
                <a:ext cx="301" cy="104"/>
              </a:xfrm>
              <a:custGeom>
                <a:avLst/>
                <a:gdLst/>
                <a:ahLst/>
                <a:cxnLst>
                  <a:cxn ang="0">
                    <a:pos x="301" y="6"/>
                  </a:cxn>
                  <a:cxn ang="0">
                    <a:pos x="2" y="104"/>
                  </a:cxn>
                  <a:cxn ang="0">
                    <a:pos x="2" y="102"/>
                  </a:cxn>
                  <a:cxn ang="0">
                    <a:pos x="0" y="100"/>
                  </a:cxn>
                  <a:cxn ang="0">
                    <a:pos x="301" y="0"/>
                  </a:cxn>
                  <a:cxn ang="0">
                    <a:pos x="301" y="6"/>
                  </a:cxn>
                </a:cxnLst>
                <a:rect l="0" t="0" r="r" b="b"/>
                <a:pathLst>
                  <a:path w="301" h="104">
                    <a:moveTo>
                      <a:pt x="301" y="6"/>
                    </a:moveTo>
                    <a:lnTo>
                      <a:pt x="2" y="104"/>
                    </a:lnTo>
                    <a:lnTo>
                      <a:pt x="2" y="102"/>
                    </a:lnTo>
                    <a:lnTo>
                      <a:pt x="0" y="100"/>
                    </a:lnTo>
                    <a:lnTo>
                      <a:pt x="301" y="0"/>
                    </a:lnTo>
                    <a:lnTo>
                      <a:pt x="301" y="6"/>
                    </a:lnTo>
                    <a:close/>
                  </a:path>
                </a:pathLst>
              </a:custGeom>
              <a:solidFill>
                <a:srgbClr val="F5C400"/>
              </a:solidFill>
              <a:ln w="9525">
                <a:noFill/>
                <a:round/>
                <a:headEnd/>
                <a:tailEnd/>
              </a:ln>
            </p:spPr>
            <p:txBody>
              <a:bodyPr/>
              <a:lstStyle/>
              <a:p>
                <a:endParaRPr lang="pt-BR"/>
              </a:p>
            </p:txBody>
          </p:sp>
          <p:sp>
            <p:nvSpPr>
              <p:cNvPr id="357516" name="Freeform 140"/>
              <p:cNvSpPr>
                <a:spLocks/>
              </p:cNvSpPr>
              <p:nvPr/>
            </p:nvSpPr>
            <p:spPr bwMode="auto">
              <a:xfrm>
                <a:off x="1863" y="1878"/>
                <a:ext cx="303" cy="104"/>
              </a:xfrm>
              <a:custGeom>
                <a:avLst/>
                <a:gdLst/>
                <a:ahLst/>
                <a:cxnLst>
                  <a:cxn ang="0">
                    <a:pos x="303" y="6"/>
                  </a:cxn>
                  <a:cxn ang="0">
                    <a:pos x="4" y="104"/>
                  </a:cxn>
                  <a:cxn ang="0">
                    <a:pos x="2" y="102"/>
                  </a:cxn>
                  <a:cxn ang="0">
                    <a:pos x="0" y="100"/>
                  </a:cxn>
                  <a:cxn ang="0">
                    <a:pos x="303" y="0"/>
                  </a:cxn>
                  <a:cxn ang="0">
                    <a:pos x="303" y="6"/>
                  </a:cxn>
                </a:cxnLst>
                <a:rect l="0" t="0" r="r" b="b"/>
                <a:pathLst>
                  <a:path w="303" h="104">
                    <a:moveTo>
                      <a:pt x="303" y="6"/>
                    </a:moveTo>
                    <a:lnTo>
                      <a:pt x="4" y="104"/>
                    </a:lnTo>
                    <a:lnTo>
                      <a:pt x="2" y="102"/>
                    </a:lnTo>
                    <a:lnTo>
                      <a:pt x="0" y="100"/>
                    </a:lnTo>
                    <a:lnTo>
                      <a:pt x="303" y="0"/>
                    </a:lnTo>
                    <a:lnTo>
                      <a:pt x="303" y="6"/>
                    </a:lnTo>
                    <a:close/>
                  </a:path>
                </a:pathLst>
              </a:custGeom>
              <a:solidFill>
                <a:srgbClr val="F4C200"/>
              </a:solidFill>
              <a:ln w="9525">
                <a:noFill/>
                <a:round/>
                <a:headEnd/>
                <a:tailEnd/>
              </a:ln>
            </p:spPr>
            <p:txBody>
              <a:bodyPr/>
              <a:lstStyle/>
              <a:p>
                <a:endParaRPr lang="pt-BR"/>
              </a:p>
            </p:txBody>
          </p:sp>
          <p:sp>
            <p:nvSpPr>
              <p:cNvPr id="357517" name="Freeform 141"/>
              <p:cNvSpPr>
                <a:spLocks/>
              </p:cNvSpPr>
              <p:nvPr/>
            </p:nvSpPr>
            <p:spPr bwMode="auto">
              <a:xfrm>
                <a:off x="1861" y="1876"/>
                <a:ext cx="305" cy="104"/>
              </a:xfrm>
              <a:custGeom>
                <a:avLst/>
                <a:gdLst/>
                <a:ahLst/>
                <a:cxnLst>
                  <a:cxn ang="0">
                    <a:pos x="305" y="4"/>
                  </a:cxn>
                  <a:cxn ang="0">
                    <a:pos x="4" y="104"/>
                  </a:cxn>
                  <a:cxn ang="0">
                    <a:pos x="2" y="102"/>
                  </a:cxn>
                  <a:cxn ang="0">
                    <a:pos x="0" y="98"/>
                  </a:cxn>
                  <a:cxn ang="0">
                    <a:pos x="305" y="0"/>
                  </a:cxn>
                  <a:cxn ang="0">
                    <a:pos x="305" y="4"/>
                  </a:cxn>
                </a:cxnLst>
                <a:rect l="0" t="0" r="r" b="b"/>
                <a:pathLst>
                  <a:path w="305" h="104">
                    <a:moveTo>
                      <a:pt x="305" y="4"/>
                    </a:moveTo>
                    <a:lnTo>
                      <a:pt x="4" y="104"/>
                    </a:lnTo>
                    <a:lnTo>
                      <a:pt x="2" y="102"/>
                    </a:lnTo>
                    <a:lnTo>
                      <a:pt x="0" y="98"/>
                    </a:lnTo>
                    <a:lnTo>
                      <a:pt x="305" y="0"/>
                    </a:lnTo>
                    <a:lnTo>
                      <a:pt x="305" y="4"/>
                    </a:lnTo>
                    <a:close/>
                  </a:path>
                </a:pathLst>
              </a:custGeom>
              <a:solidFill>
                <a:srgbClr val="F4C102"/>
              </a:solidFill>
              <a:ln w="9525">
                <a:noFill/>
                <a:round/>
                <a:headEnd/>
                <a:tailEnd/>
              </a:ln>
            </p:spPr>
            <p:txBody>
              <a:bodyPr/>
              <a:lstStyle/>
              <a:p>
                <a:endParaRPr lang="pt-BR"/>
              </a:p>
            </p:txBody>
          </p:sp>
          <p:sp>
            <p:nvSpPr>
              <p:cNvPr id="357518" name="Freeform 142"/>
              <p:cNvSpPr>
                <a:spLocks/>
              </p:cNvSpPr>
              <p:nvPr/>
            </p:nvSpPr>
            <p:spPr bwMode="auto">
              <a:xfrm>
                <a:off x="1861" y="1873"/>
                <a:ext cx="305" cy="105"/>
              </a:xfrm>
              <a:custGeom>
                <a:avLst/>
                <a:gdLst/>
                <a:ahLst/>
                <a:cxnLst>
                  <a:cxn ang="0">
                    <a:pos x="305" y="5"/>
                  </a:cxn>
                  <a:cxn ang="0">
                    <a:pos x="2" y="105"/>
                  </a:cxn>
                  <a:cxn ang="0">
                    <a:pos x="0" y="101"/>
                  </a:cxn>
                  <a:cxn ang="0">
                    <a:pos x="0" y="99"/>
                  </a:cxn>
                  <a:cxn ang="0">
                    <a:pos x="305" y="0"/>
                  </a:cxn>
                  <a:cxn ang="0">
                    <a:pos x="305" y="5"/>
                  </a:cxn>
                </a:cxnLst>
                <a:rect l="0" t="0" r="r" b="b"/>
                <a:pathLst>
                  <a:path w="305" h="105">
                    <a:moveTo>
                      <a:pt x="305" y="5"/>
                    </a:moveTo>
                    <a:lnTo>
                      <a:pt x="2" y="105"/>
                    </a:lnTo>
                    <a:lnTo>
                      <a:pt x="0" y="101"/>
                    </a:lnTo>
                    <a:lnTo>
                      <a:pt x="0" y="99"/>
                    </a:lnTo>
                    <a:lnTo>
                      <a:pt x="305" y="0"/>
                    </a:lnTo>
                    <a:lnTo>
                      <a:pt x="305" y="5"/>
                    </a:lnTo>
                    <a:close/>
                  </a:path>
                </a:pathLst>
              </a:custGeom>
              <a:solidFill>
                <a:srgbClr val="F4C007"/>
              </a:solidFill>
              <a:ln w="9525">
                <a:noFill/>
                <a:round/>
                <a:headEnd/>
                <a:tailEnd/>
              </a:ln>
            </p:spPr>
            <p:txBody>
              <a:bodyPr/>
              <a:lstStyle/>
              <a:p>
                <a:endParaRPr lang="pt-BR"/>
              </a:p>
            </p:txBody>
          </p:sp>
          <p:sp>
            <p:nvSpPr>
              <p:cNvPr id="357519" name="Freeform 143"/>
              <p:cNvSpPr>
                <a:spLocks/>
              </p:cNvSpPr>
              <p:nvPr/>
            </p:nvSpPr>
            <p:spPr bwMode="auto">
              <a:xfrm>
                <a:off x="1859" y="1871"/>
                <a:ext cx="307" cy="103"/>
              </a:xfrm>
              <a:custGeom>
                <a:avLst/>
                <a:gdLst/>
                <a:ahLst/>
                <a:cxnLst>
                  <a:cxn ang="0">
                    <a:pos x="307" y="5"/>
                  </a:cxn>
                  <a:cxn ang="0">
                    <a:pos x="2" y="103"/>
                  </a:cxn>
                  <a:cxn ang="0">
                    <a:pos x="2" y="101"/>
                  </a:cxn>
                  <a:cxn ang="0">
                    <a:pos x="0" y="100"/>
                  </a:cxn>
                  <a:cxn ang="0">
                    <a:pos x="307" y="0"/>
                  </a:cxn>
                  <a:cxn ang="0">
                    <a:pos x="307" y="5"/>
                  </a:cxn>
                </a:cxnLst>
                <a:rect l="0" t="0" r="r" b="b"/>
                <a:pathLst>
                  <a:path w="307" h="103">
                    <a:moveTo>
                      <a:pt x="307" y="5"/>
                    </a:moveTo>
                    <a:lnTo>
                      <a:pt x="2" y="103"/>
                    </a:lnTo>
                    <a:lnTo>
                      <a:pt x="2" y="101"/>
                    </a:lnTo>
                    <a:lnTo>
                      <a:pt x="0" y="100"/>
                    </a:lnTo>
                    <a:lnTo>
                      <a:pt x="307" y="0"/>
                    </a:lnTo>
                    <a:lnTo>
                      <a:pt x="307" y="5"/>
                    </a:lnTo>
                    <a:close/>
                  </a:path>
                </a:pathLst>
              </a:custGeom>
              <a:solidFill>
                <a:srgbClr val="F4BF0A"/>
              </a:solidFill>
              <a:ln w="9525">
                <a:noFill/>
                <a:round/>
                <a:headEnd/>
                <a:tailEnd/>
              </a:ln>
            </p:spPr>
            <p:txBody>
              <a:bodyPr/>
              <a:lstStyle/>
              <a:p>
                <a:endParaRPr lang="pt-BR"/>
              </a:p>
            </p:txBody>
          </p:sp>
          <p:sp>
            <p:nvSpPr>
              <p:cNvPr id="357520" name="Freeform 144"/>
              <p:cNvSpPr>
                <a:spLocks/>
              </p:cNvSpPr>
              <p:nvPr/>
            </p:nvSpPr>
            <p:spPr bwMode="auto">
              <a:xfrm>
                <a:off x="1857" y="1867"/>
                <a:ext cx="309" cy="105"/>
              </a:xfrm>
              <a:custGeom>
                <a:avLst/>
                <a:gdLst/>
                <a:ahLst/>
                <a:cxnLst>
                  <a:cxn ang="0">
                    <a:pos x="309" y="6"/>
                  </a:cxn>
                  <a:cxn ang="0">
                    <a:pos x="4" y="105"/>
                  </a:cxn>
                  <a:cxn ang="0">
                    <a:pos x="2" y="104"/>
                  </a:cxn>
                  <a:cxn ang="0">
                    <a:pos x="0" y="102"/>
                  </a:cxn>
                  <a:cxn ang="0">
                    <a:pos x="309" y="0"/>
                  </a:cxn>
                  <a:cxn ang="0">
                    <a:pos x="309" y="6"/>
                  </a:cxn>
                </a:cxnLst>
                <a:rect l="0" t="0" r="r" b="b"/>
                <a:pathLst>
                  <a:path w="309" h="105">
                    <a:moveTo>
                      <a:pt x="309" y="6"/>
                    </a:moveTo>
                    <a:lnTo>
                      <a:pt x="4" y="105"/>
                    </a:lnTo>
                    <a:lnTo>
                      <a:pt x="2" y="104"/>
                    </a:lnTo>
                    <a:lnTo>
                      <a:pt x="0" y="102"/>
                    </a:lnTo>
                    <a:lnTo>
                      <a:pt x="309" y="0"/>
                    </a:lnTo>
                    <a:lnTo>
                      <a:pt x="309" y="6"/>
                    </a:lnTo>
                    <a:close/>
                  </a:path>
                </a:pathLst>
              </a:custGeom>
              <a:solidFill>
                <a:srgbClr val="F3BD12"/>
              </a:solidFill>
              <a:ln w="9525">
                <a:noFill/>
                <a:round/>
                <a:headEnd/>
                <a:tailEnd/>
              </a:ln>
            </p:spPr>
            <p:txBody>
              <a:bodyPr/>
              <a:lstStyle/>
              <a:p>
                <a:endParaRPr lang="pt-BR"/>
              </a:p>
            </p:txBody>
          </p:sp>
          <p:sp>
            <p:nvSpPr>
              <p:cNvPr id="357521" name="Freeform 145"/>
              <p:cNvSpPr>
                <a:spLocks/>
              </p:cNvSpPr>
              <p:nvPr/>
            </p:nvSpPr>
            <p:spPr bwMode="auto">
              <a:xfrm>
                <a:off x="1857" y="1865"/>
                <a:ext cx="309" cy="106"/>
              </a:xfrm>
              <a:custGeom>
                <a:avLst/>
                <a:gdLst/>
                <a:ahLst/>
                <a:cxnLst>
                  <a:cxn ang="0">
                    <a:pos x="309" y="6"/>
                  </a:cxn>
                  <a:cxn ang="0">
                    <a:pos x="2" y="106"/>
                  </a:cxn>
                  <a:cxn ang="0">
                    <a:pos x="0" y="104"/>
                  </a:cxn>
                  <a:cxn ang="0">
                    <a:pos x="0" y="102"/>
                  </a:cxn>
                  <a:cxn ang="0">
                    <a:pos x="309" y="0"/>
                  </a:cxn>
                  <a:cxn ang="0">
                    <a:pos x="309" y="6"/>
                  </a:cxn>
                </a:cxnLst>
                <a:rect l="0" t="0" r="r" b="b"/>
                <a:pathLst>
                  <a:path w="309" h="106">
                    <a:moveTo>
                      <a:pt x="309" y="6"/>
                    </a:moveTo>
                    <a:lnTo>
                      <a:pt x="2" y="106"/>
                    </a:lnTo>
                    <a:lnTo>
                      <a:pt x="0" y="104"/>
                    </a:lnTo>
                    <a:lnTo>
                      <a:pt x="0" y="102"/>
                    </a:lnTo>
                    <a:lnTo>
                      <a:pt x="309" y="0"/>
                    </a:lnTo>
                    <a:lnTo>
                      <a:pt x="309" y="6"/>
                    </a:lnTo>
                    <a:close/>
                  </a:path>
                </a:pathLst>
              </a:custGeom>
              <a:solidFill>
                <a:srgbClr val="F3BC13"/>
              </a:solidFill>
              <a:ln w="9525">
                <a:noFill/>
                <a:round/>
                <a:headEnd/>
                <a:tailEnd/>
              </a:ln>
            </p:spPr>
            <p:txBody>
              <a:bodyPr/>
              <a:lstStyle/>
              <a:p>
                <a:endParaRPr lang="pt-BR"/>
              </a:p>
            </p:txBody>
          </p:sp>
          <p:sp>
            <p:nvSpPr>
              <p:cNvPr id="357522" name="Freeform 146"/>
              <p:cNvSpPr>
                <a:spLocks/>
              </p:cNvSpPr>
              <p:nvPr/>
            </p:nvSpPr>
            <p:spPr bwMode="auto">
              <a:xfrm>
                <a:off x="1855" y="1863"/>
                <a:ext cx="311" cy="106"/>
              </a:xfrm>
              <a:custGeom>
                <a:avLst/>
                <a:gdLst/>
                <a:ahLst/>
                <a:cxnLst>
                  <a:cxn ang="0">
                    <a:pos x="311" y="4"/>
                  </a:cxn>
                  <a:cxn ang="0">
                    <a:pos x="2" y="106"/>
                  </a:cxn>
                  <a:cxn ang="0">
                    <a:pos x="2" y="104"/>
                  </a:cxn>
                  <a:cxn ang="0">
                    <a:pos x="0" y="102"/>
                  </a:cxn>
                  <a:cxn ang="0">
                    <a:pos x="311" y="0"/>
                  </a:cxn>
                  <a:cxn ang="0">
                    <a:pos x="311" y="4"/>
                  </a:cxn>
                </a:cxnLst>
                <a:rect l="0" t="0" r="r" b="b"/>
                <a:pathLst>
                  <a:path w="311" h="106">
                    <a:moveTo>
                      <a:pt x="311" y="4"/>
                    </a:moveTo>
                    <a:lnTo>
                      <a:pt x="2" y="106"/>
                    </a:lnTo>
                    <a:lnTo>
                      <a:pt x="2" y="104"/>
                    </a:lnTo>
                    <a:lnTo>
                      <a:pt x="0" y="102"/>
                    </a:lnTo>
                    <a:lnTo>
                      <a:pt x="311" y="0"/>
                    </a:lnTo>
                    <a:lnTo>
                      <a:pt x="311" y="4"/>
                    </a:lnTo>
                    <a:close/>
                  </a:path>
                </a:pathLst>
              </a:custGeom>
              <a:solidFill>
                <a:srgbClr val="F3BB16"/>
              </a:solidFill>
              <a:ln w="9525">
                <a:noFill/>
                <a:round/>
                <a:headEnd/>
                <a:tailEnd/>
              </a:ln>
            </p:spPr>
            <p:txBody>
              <a:bodyPr/>
              <a:lstStyle/>
              <a:p>
                <a:endParaRPr lang="pt-BR"/>
              </a:p>
            </p:txBody>
          </p:sp>
          <p:sp>
            <p:nvSpPr>
              <p:cNvPr id="357523" name="Freeform 147"/>
              <p:cNvSpPr>
                <a:spLocks/>
              </p:cNvSpPr>
              <p:nvPr/>
            </p:nvSpPr>
            <p:spPr bwMode="auto">
              <a:xfrm>
                <a:off x="1853" y="1859"/>
                <a:ext cx="313" cy="108"/>
              </a:xfrm>
              <a:custGeom>
                <a:avLst/>
                <a:gdLst/>
                <a:ahLst/>
                <a:cxnLst>
                  <a:cxn ang="0">
                    <a:pos x="313" y="6"/>
                  </a:cxn>
                  <a:cxn ang="0">
                    <a:pos x="4" y="108"/>
                  </a:cxn>
                  <a:cxn ang="0">
                    <a:pos x="2" y="106"/>
                  </a:cxn>
                  <a:cxn ang="0">
                    <a:pos x="0" y="102"/>
                  </a:cxn>
                  <a:cxn ang="0">
                    <a:pos x="313" y="0"/>
                  </a:cxn>
                  <a:cxn ang="0">
                    <a:pos x="313" y="6"/>
                  </a:cxn>
                </a:cxnLst>
                <a:rect l="0" t="0" r="r" b="b"/>
                <a:pathLst>
                  <a:path w="313" h="108">
                    <a:moveTo>
                      <a:pt x="313" y="6"/>
                    </a:moveTo>
                    <a:lnTo>
                      <a:pt x="4" y="108"/>
                    </a:lnTo>
                    <a:lnTo>
                      <a:pt x="2" y="106"/>
                    </a:lnTo>
                    <a:lnTo>
                      <a:pt x="0" y="102"/>
                    </a:lnTo>
                    <a:lnTo>
                      <a:pt x="313" y="0"/>
                    </a:lnTo>
                    <a:lnTo>
                      <a:pt x="313" y="6"/>
                    </a:lnTo>
                    <a:close/>
                  </a:path>
                </a:pathLst>
              </a:custGeom>
              <a:solidFill>
                <a:srgbClr val="F3BA19"/>
              </a:solidFill>
              <a:ln w="9525">
                <a:noFill/>
                <a:round/>
                <a:headEnd/>
                <a:tailEnd/>
              </a:ln>
            </p:spPr>
            <p:txBody>
              <a:bodyPr/>
              <a:lstStyle/>
              <a:p>
                <a:endParaRPr lang="pt-BR"/>
              </a:p>
            </p:txBody>
          </p:sp>
          <p:sp>
            <p:nvSpPr>
              <p:cNvPr id="357524" name="Freeform 148"/>
              <p:cNvSpPr>
                <a:spLocks/>
              </p:cNvSpPr>
              <p:nvPr/>
            </p:nvSpPr>
            <p:spPr bwMode="auto">
              <a:xfrm>
                <a:off x="1853" y="1857"/>
                <a:ext cx="313" cy="108"/>
              </a:xfrm>
              <a:custGeom>
                <a:avLst/>
                <a:gdLst/>
                <a:ahLst/>
                <a:cxnLst>
                  <a:cxn ang="0">
                    <a:pos x="313" y="6"/>
                  </a:cxn>
                  <a:cxn ang="0">
                    <a:pos x="2" y="108"/>
                  </a:cxn>
                  <a:cxn ang="0">
                    <a:pos x="0" y="104"/>
                  </a:cxn>
                  <a:cxn ang="0">
                    <a:pos x="0" y="102"/>
                  </a:cxn>
                  <a:cxn ang="0">
                    <a:pos x="313" y="0"/>
                  </a:cxn>
                  <a:cxn ang="0">
                    <a:pos x="313" y="6"/>
                  </a:cxn>
                </a:cxnLst>
                <a:rect l="0" t="0" r="r" b="b"/>
                <a:pathLst>
                  <a:path w="313" h="108">
                    <a:moveTo>
                      <a:pt x="313" y="6"/>
                    </a:moveTo>
                    <a:lnTo>
                      <a:pt x="2" y="108"/>
                    </a:lnTo>
                    <a:lnTo>
                      <a:pt x="0" y="104"/>
                    </a:lnTo>
                    <a:lnTo>
                      <a:pt x="0" y="102"/>
                    </a:lnTo>
                    <a:lnTo>
                      <a:pt x="313" y="0"/>
                    </a:lnTo>
                    <a:lnTo>
                      <a:pt x="313" y="6"/>
                    </a:lnTo>
                    <a:close/>
                  </a:path>
                </a:pathLst>
              </a:custGeom>
              <a:solidFill>
                <a:srgbClr val="F2B81C"/>
              </a:solidFill>
              <a:ln w="9525">
                <a:noFill/>
                <a:round/>
                <a:headEnd/>
                <a:tailEnd/>
              </a:ln>
            </p:spPr>
            <p:txBody>
              <a:bodyPr/>
              <a:lstStyle/>
              <a:p>
                <a:endParaRPr lang="pt-BR"/>
              </a:p>
            </p:txBody>
          </p:sp>
          <p:sp>
            <p:nvSpPr>
              <p:cNvPr id="357525" name="Freeform 149"/>
              <p:cNvSpPr>
                <a:spLocks/>
              </p:cNvSpPr>
              <p:nvPr/>
            </p:nvSpPr>
            <p:spPr bwMode="auto">
              <a:xfrm>
                <a:off x="1851" y="1855"/>
                <a:ext cx="315" cy="106"/>
              </a:xfrm>
              <a:custGeom>
                <a:avLst/>
                <a:gdLst/>
                <a:ahLst/>
                <a:cxnLst>
                  <a:cxn ang="0">
                    <a:pos x="315" y="4"/>
                  </a:cxn>
                  <a:cxn ang="0">
                    <a:pos x="2" y="106"/>
                  </a:cxn>
                  <a:cxn ang="0">
                    <a:pos x="2" y="104"/>
                  </a:cxn>
                  <a:cxn ang="0">
                    <a:pos x="0" y="102"/>
                  </a:cxn>
                  <a:cxn ang="0">
                    <a:pos x="315" y="0"/>
                  </a:cxn>
                  <a:cxn ang="0">
                    <a:pos x="315" y="4"/>
                  </a:cxn>
                </a:cxnLst>
                <a:rect l="0" t="0" r="r" b="b"/>
                <a:pathLst>
                  <a:path w="315" h="106">
                    <a:moveTo>
                      <a:pt x="315" y="4"/>
                    </a:moveTo>
                    <a:lnTo>
                      <a:pt x="2" y="106"/>
                    </a:lnTo>
                    <a:lnTo>
                      <a:pt x="2" y="104"/>
                    </a:lnTo>
                    <a:lnTo>
                      <a:pt x="0" y="102"/>
                    </a:lnTo>
                    <a:lnTo>
                      <a:pt x="315" y="0"/>
                    </a:lnTo>
                    <a:lnTo>
                      <a:pt x="315" y="4"/>
                    </a:lnTo>
                    <a:close/>
                  </a:path>
                </a:pathLst>
              </a:custGeom>
              <a:solidFill>
                <a:srgbClr val="F2B81E"/>
              </a:solidFill>
              <a:ln w="9525">
                <a:noFill/>
                <a:round/>
                <a:headEnd/>
                <a:tailEnd/>
              </a:ln>
            </p:spPr>
            <p:txBody>
              <a:bodyPr/>
              <a:lstStyle/>
              <a:p>
                <a:endParaRPr lang="pt-BR"/>
              </a:p>
            </p:txBody>
          </p:sp>
          <p:sp>
            <p:nvSpPr>
              <p:cNvPr id="357526" name="Freeform 150"/>
              <p:cNvSpPr>
                <a:spLocks/>
              </p:cNvSpPr>
              <p:nvPr/>
            </p:nvSpPr>
            <p:spPr bwMode="auto">
              <a:xfrm>
                <a:off x="1849" y="1852"/>
                <a:ext cx="317" cy="107"/>
              </a:xfrm>
              <a:custGeom>
                <a:avLst/>
                <a:gdLst/>
                <a:ahLst/>
                <a:cxnLst>
                  <a:cxn ang="0">
                    <a:pos x="317" y="5"/>
                  </a:cxn>
                  <a:cxn ang="0">
                    <a:pos x="4" y="107"/>
                  </a:cxn>
                  <a:cxn ang="0">
                    <a:pos x="2" y="105"/>
                  </a:cxn>
                  <a:cxn ang="0">
                    <a:pos x="0" y="103"/>
                  </a:cxn>
                  <a:cxn ang="0">
                    <a:pos x="317" y="0"/>
                  </a:cxn>
                  <a:cxn ang="0">
                    <a:pos x="317" y="5"/>
                  </a:cxn>
                </a:cxnLst>
                <a:rect l="0" t="0" r="r" b="b"/>
                <a:pathLst>
                  <a:path w="317" h="107">
                    <a:moveTo>
                      <a:pt x="317" y="5"/>
                    </a:moveTo>
                    <a:lnTo>
                      <a:pt x="4" y="107"/>
                    </a:lnTo>
                    <a:lnTo>
                      <a:pt x="2" y="105"/>
                    </a:lnTo>
                    <a:lnTo>
                      <a:pt x="0" y="103"/>
                    </a:lnTo>
                    <a:lnTo>
                      <a:pt x="317" y="0"/>
                    </a:lnTo>
                    <a:lnTo>
                      <a:pt x="317" y="5"/>
                    </a:lnTo>
                    <a:close/>
                  </a:path>
                </a:pathLst>
              </a:custGeom>
              <a:solidFill>
                <a:srgbClr val="F2B61F"/>
              </a:solidFill>
              <a:ln w="9525">
                <a:noFill/>
                <a:round/>
                <a:headEnd/>
                <a:tailEnd/>
              </a:ln>
            </p:spPr>
            <p:txBody>
              <a:bodyPr/>
              <a:lstStyle/>
              <a:p>
                <a:endParaRPr lang="pt-BR"/>
              </a:p>
            </p:txBody>
          </p:sp>
          <p:sp>
            <p:nvSpPr>
              <p:cNvPr id="357527" name="Freeform 151"/>
              <p:cNvSpPr>
                <a:spLocks/>
              </p:cNvSpPr>
              <p:nvPr/>
            </p:nvSpPr>
            <p:spPr bwMode="auto">
              <a:xfrm>
                <a:off x="1849" y="1850"/>
                <a:ext cx="317" cy="107"/>
              </a:xfrm>
              <a:custGeom>
                <a:avLst/>
                <a:gdLst/>
                <a:ahLst/>
                <a:cxnLst>
                  <a:cxn ang="0">
                    <a:pos x="317" y="5"/>
                  </a:cxn>
                  <a:cxn ang="0">
                    <a:pos x="2" y="107"/>
                  </a:cxn>
                  <a:cxn ang="0">
                    <a:pos x="0" y="105"/>
                  </a:cxn>
                  <a:cxn ang="0">
                    <a:pos x="0" y="103"/>
                  </a:cxn>
                  <a:cxn ang="0">
                    <a:pos x="317" y="0"/>
                  </a:cxn>
                  <a:cxn ang="0">
                    <a:pos x="317" y="5"/>
                  </a:cxn>
                </a:cxnLst>
                <a:rect l="0" t="0" r="r" b="b"/>
                <a:pathLst>
                  <a:path w="317" h="107">
                    <a:moveTo>
                      <a:pt x="317" y="5"/>
                    </a:moveTo>
                    <a:lnTo>
                      <a:pt x="2" y="107"/>
                    </a:lnTo>
                    <a:lnTo>
                      <a:pt x="0" y="105"/>
                    </a:lnTo>
                    <a:lnTo>
                      <a:pt x="0" y="103"/>
                    </a:lnTo>
                    <a:lnTo>
                      <a:pt x="317" y="0"/>
                    </a:lnTo>
                    <a:lnTo>
                      <a:pt x="317" y="5"/>
                    </a:lnTo>
                    <a:close/>
                  </a:path>
                </a:pathLst>
              </a:custGeom>
              <a:solidFill>
                <a:srgbClr val="F2B621"/>
              </a:solidFill>
              <a:ln w="9525">
                <a:noFill/>
                <a:round/>
                <a:headEnd/>
                <a:tailEnd/>
              </a:ln>
            </p:spPr>
            <p:txBody>
              <a:bodyPr/>
              <a:lstStyle/>
              <a:p>
                <a:endParaRPr lang="pt-BR"/>
              </a:p>
            </p:txBody>
          </p:sp>
          <p:sp>
            <p:nvSpPr>
              <p:cNvPr id="357528" name="Freeform 152"/>
              <p:cNvSpPr>
                <a:spLocks/>
              </p:cNvSpPr>
              <p:nvPr/>
            </p:nvSpPr>
            <p:spPr bwMode="auto">
              <a:xfrm>
                <a:off x="1847" y="1846"/>
                <a:ext cx="319" cy="109"/>
              </a:xfrm>
              <a:custGeom>
                <a:avLst/>
                <a:gdLst/>
                <a:ahLst/>
                <a:cxnLst>
                  <a:cxn ang="0">
                    <a:pos x="319" y="6"/>
                  </a:cxn>
                  <a:cxn ang="0">
                    <a:pos x="2" y="109"/>
                  </a:cxn>
                  <a:cxn ang="0">
                    <a:pos x="2" y="107"/>
                  </a:cxn>
                  <a:cxn ang="0">
                    <a:pos x="0" y="105"/>
                  </a:cxn>
                  <a:cxn ang="0">
                    <a:pos x="319" y="0"/>
                  </a:cxn>
                  <a:cxn ang="0">
                    <a:pos x="319" y="6"/>
                  </a:cxn>
                </a:cxnLst>
                <a:rect l="0" t="0" r="r" b="b"/>
                <a:pathLst>
                  <a:path w="319" h="109">
                    <a:moveTo>
                      <a:pt x="319" y="6"/>
                    </a:moveTo>
                    <a:lnTo>
                      <a:pt x="2" y="109"/>
                    </a:lnTo>
                    <a:lnTo>
                      <a:pt x="2" y="107"/>
                    </a:lnTo>
                    <a:lnTo>
                      <a:pt x="0" y="105"/>
                    </a:lnTo>
                    <a:lnTo>
                      <a:pt x="319" y="0"/>
                    </a:lnTo>
                    <a:lnTo>
                      <a:pt x="319" y="6"/>
                    </a:lnTo>
                    <a:close/>
                  </a:path>
                </a:pathLst>
              </a:custGeom>
              <a:solidFill>
                <a:srgbClr val="F2B425"/>
              </a:solidFill>
              <a:ln w="9525">
                <a:noFill/>
                <a:round/>
                <a:headEnd/>
                <a:tailEnd/>
              </a:ln>
            </p:spPr>
            <p:txBody>
              <a:bodyPr/>
              <a:lstStyle/>
              <a:p>
                <a:endParaRPr lang="pt-BR"/>
              </a:p>
            </p:txBody>
          </p:sp>
          <p:sp>
            <p:nvSpPr>
              <p:cNvPr id="357529" name="Freeform 153"/>
              <p:cNvSpPr>
                <a:spLocks/>
              </p:cNvSpPr>
              <p:nvPr/>
            </p:nvSpPr>
            <p:spPr bwMode="auto">
              <a:xfrm>
                <a:off x="1845" y="1844"/>
                <a:ext cx="321" cy="109"/>
              </a:xfrm>
              <a:custGeom>
                <a:avLst/>
                <a:gdLst/>
                <a:ahLst/>
                <a:cxnLst>
                  <a:cxn ang="0">
                    <a:pos x="321" y="6"/>
                  </a:cxn>
                  <a:cxn ang="0">
                    <a:pos x="4" y="109"/>
                  </a:cxn>
                  <a:cxn ang="0">
                    <a:pos x="2" y="107"/>
                  </a:cxn>
                  <a:cxn ang="0">
                    <a:pos x="0" y="105"/>
                  </a:cxn>
                  <a:cxn ang="0">
                    <a:pos x="321" y="0"/>
                  </a:cxn>
                  <a:cxn ang="0">
                    <a:pos x="321" y="6"/>
                  </a:cxn>
                </a:cxnLst>
                <a:rect l="0" t="0" r="r" b="b"/>
                <a:pathLst>
                  <a:path w="321" h="109">
                    <a:moveTo>
                      <a:pt x="321" y="6"/>
                    </a:moveTo>
                    <a:lnTo>
                      <a:pt x="4" y="109"/>
                    </a:lnTo>
                    <a:lnTo>
                      <a:pt x="2" y="107"/>
                    </a:lnTo>
                    <a:lnTo>
                      <a:pt x="0" y="105"/>
                    </a:lnTo>
                    <a:lnTo>
                      <a:pt x="321" y="0"/>
                    </a:lnTo>
                    <a:lnTo>
                      <a:pt x="321" y="6"/>
                    </a:lnTo>
                    <a:close/>
                  </a:path>
                </a:pathLst>
              </a:custGeom>
              <a:solidFill>
                <a:srgbClr val="F2B326"/>
              </a:solidFill>
              <a:ln w="9525">
                <a:noFill/>
                <a:round/>
                <a:headEnd/>
                <a:tailEnd/>
              </a:ln>
            </p:spPr>
            <p:txBody>
              <a:bodyPr/>
              <a:lstStyle/>
              <a:p>
                <a:endParaRPr lang="pt-BR"/>
              </a:p>
            </p:txBody>
          </p:sp>
          <p:sp>
            <p:nvSpPr>
              <p:cNvPr id="357530" name="Freeform 154"/>
              <p:cNvSpPr>
                <a:spLocks/>
              </p:cNvSpPr>
              <p:nvPr/>
            </p:nvSpPr>
            <p:spPr bwMode="auto">
              <a:xfrm>
                <a:off x="1845" y="1842"/>
                <a:ext cx="321" cy="109"/>
              </a:xfrm>
              <a:custGeom>
                <a:avLst/>
                <a:gdLst/>
                <a:ahLst/>
                <a:cxnLst>
                  <a:cxn ang="0">
                    <a:pos x="321" y="4"/>
                  </a:cxn>
                  <a:cxn ang="0">
                    <a:pos x="2" y="109"/>
                  </a:cxn>
                  <a:cxn ang="0">
                    <a:pos x="0" y="107"/>
                  </a:cxn>
                  <a:cxn ang="0">
                    <a:pos x="0" y="104"/>
                  </a:cxn>
                  <a:cxn ang="0">
                    <a:pos x="321" y="0"/>
                  </a:cxn>
                  <a:cxn ang="0">
                    <a:pos x="321" y="4"/>
                  </a:cxn>
                </a:cxnLst>
                <a:rect l="0" t="0" r="r" b="b"/>
                <a:pathLst>
                  <a:path w="321" h="109">
                    <a:moveTo>
                      <a:pt x="321" y="4"/>
                    </a:moveTo>
                    <a:lnTo>
                      <a:pt x="2" y="109"/>
                    </a:lnTo>
                    <a:lnTo>
                      <a:pt x="0" y="107"/>
                    </a:lnTo>
                    <a:lnTo>
                      <a:pt x="0" y="104"/>
                    </a:lnTo>
                    <a:lnTo>
                      <a:pt x="321" y="0"/>
                    </a:lnTo>
                    <a:lnTo>
                      <a:pt x="321" y="4"/>
                    </a:lnTo>
                    <a:close/>
                  </a:path>
                </a:pathLst>
              </a:custGeom>
              <a:solidFill>
                <a:srgbClr val="F2B227"/>
              </a:solidFill>
              <a:ln w="9525">
                <a:noFill/>
                <a:round/>
                <a:headEnd/>
                <a:tailEnd/>
              </a:ln>
            </p:spPr>
            <p:txBody>
              <a:bodyPr/>
              <a:lstStyle/>
              <a:p>
                <a:endParaRPr lang="pt-BR"/>
              </a:p>
            </p:txBody>
          </p:sp>
          <p:sp>
            <p:nvSpPr>
              <p:cNvPr id="357531" name="Freeform 155"/>
              <p:cNvSpPr>
                <a:spLocks/>
              </p:cNvSpPr>
              <p:nvPr/>
            </p:nvSpPr>
            <p:spPr bwMode="auto">
              <a:xfrm>
                <a:off x="1843" y="1838"/>
                <a:ext cx="323" cy="111"/>
              </a:xfrm>
              <a:custGeom>
                <a:avLst/>
                <a:gdLst/>
                <a:ahLst/>
                <a:cxnLst>
                  <a:cxn ang="0">
                    <a:pos x="323" y="6"/>
                  </a:cxn>
                  <a:cxn ang="0">
                    <a:pos x="2" y="111"/>
                  </a:cxn>
                  <a:cxn ang="0">
                    <a:pos x="2" y="108"/>
                  </a:cxn>
                  <a:cxn ang="0">
                    <a:pos x="0" y="106"/>
                  </a:cxn>
                  <a:cxn ang="0">
                    <a:pos x="323" y="0"/>
                  </a:cxn>
                  <a:cxn ang="0">
                    <a:pos x="323" y="6"/>
                  </a:cxn>
                </a:cxnLst>
                <a:rect l="0" t="0" r="r" b="b"/>
                <a:pathLst>
                  <a:path w="323" h="111">
                    <a:moveTo>
                      <a:pt x="323" y="6"/>
                    </a:moveTo>
                    <a:lnTo>
                      <a:pt x="2" y="111"/>
                    </a:lnTo>
                    <a:lnTo>
                      <a:pt x="2" y="108"/>
                    </a:lnTo>
                    <a:lnTo>
                      <a:pt x="0" y="106"/>
                    </a:lnTo>
                    <a:lnTo>
                      <a:pt x="323" y="0"/>
                    </a:lnTo>
                    <a:lnTo>
                      <a:pt x="323" y="6"/>
                    </a:lnTo>
                    <a:close/>
                  </a:path>
                </a:pathLst>
              </a:custGeom>
              <a:solidFill>
                <a:srgbClr val="F1B129"/>
              </a:solidFill>
              <a:ln w="9525">
                <a:noFill/>
                <a:round/>
                <a:headEnd/>
                <a:tailEnd/>
              </a:ln>
            </p:spPr>
            <p:txBody>
              <a:bodyPr/>
              <a:lstStyle/>
              <a:p>
                <a:endParaRPr lang="pt-BR"/>
              </a:p>
            </p:txBody>
          </p:sp>
          <p:sp>
            <p:nvSpPr>
              <p:cNvPr id="357532" name="Freeform 156"/>
              <p:cNvSpPr>
                <a:spLocks/>
              </p:cNvSpPr>
              <p:nvPr/>
            </p:nvSpPr>
            <p:spPr bwMode="auto">
              <a:xfrm>
                <a:off x="1842" y="1836"/>
                <a:ext cx="324" cy="110"/>
              </a:xfrm>
              <a:custGeom>
                <a:avLst/>
                <a:gdLst/>
                <a:ahLst/>
                <a:cxnLst>
                  <a:cxn ang="0">
                    <a:pos x="324" y="6"/>
                  </a:cxn>
                  <a:cxn ang="0">
                    <a:pos x="3" y="110"/>
                  </a:cxn>
                  <a:cxn ang="0">
                    <a:pos x="1" y="108"/>
                  </a:cxn>
                  <a:cxn ang="0">
                    <a:pos x="0" y="106"/>
                  </a:cxn>
                  <a:cxn ang="0">
                    <a:pos x="324" y="0"/>
                  </a:cxn>
                  <a:cxn ang="0">
                    <a:pos x="324" y="6"/>
                  </a:cxn>
                </a:cxnLst>
                <a:rect l="0" t="0" r="r" b="b"/>
                <a:pathLst>
                  <a:path w="324" h="110">
                    <a:moveTo>
                      <a:pt x="324" y="6"/>
                    </a:moveTo>
                    <a:lnTo>
                      <a:pt x="3" y="110"/>
                    </a:lnTo>
                    <a:lnTo>
                      <a:pt x="1" y="108"/>
                    </a:lnTo>
                    <a:lnTo>
                      <a:pt x="0" y="106"/>
                    </a:lnTo>
                    <a:lnTo>
                      <a:pt x="324" y="0"/>
                    </a:lnTo>
                    <a:lnTo>
                      <a:pt x="324" y="6"/>
                    </a:lnTo>
                    <a:close/>
                  </a:path>
                </a:pathLst>
              </a:custGeom>
              <a:solidFill>
                <a:srgbClr val="F1AF2B"/>
              </a:solidFill>
              <a:ln w="9525">
                <a:noFill/>
                <a:round/>
                <a:headEnd/>
                <a:tailEnd/>
              </a:ln>
            </p:spPr>
            <p:txBody>
              <a:bodyPr/>
              <a:lstStyle/>
              <a:p>
                <a:endParaRPr lang="pt-BR"/>
              </a:p>
            </p:txBody>
          </p:sp>
          <p:sp>
            <p:nvSpPr>
              <p:cNvPr id="357533" name="Freeform 157"/>
              <p:cNvSpPr>
                <a:spLocks/>
              </p:cNvSpPr>
              <p:nvPr/>
            </p:nvSpPr>
            <p:spPr bwMode="auto">
              <a:xfrm>
                <a:off x="1842" y="1834"/>
                <a:ext cx="324" cy="110"/>
              </a:xfrm>
              <a:custGeom>
                <a:avLst/>
                <a:gdLst/>
                <a:ahLst/>
                <a:cxnLst>
                  <a:cxn ang="0">
                    <a:pos x="324" y="4"/>
                  </a:cxn>
                  <a:cxn ang="0">
                    <a:pos x="1" y="110"/>
                  </a:cxn>
                  <a:cxn ang="0">
                    <a:pos x="0" y="108"/>
                  </a:cxn>
                  <a:cxn ang="0">
                    <a:pos x="0" y="106"/>
                  </a:cxn>
                  <a:cxn ang="0">
                    <a:pos x="324" y="0"/>
                  </a:cxn>
                  <a:cxn ang="0">
                    <a:pos x="324" y="4"/>
                  </a:cxn>
                </a:cxnLst>
                <a:rect l="0" t="0" r="r" b="b"/>
                <a:pathLst>
                  <a:path w="324" h="110">
                    <a:moveTo>
                      <a:pt x="324" y="4"/>
                    </a:moveTo>
                    <a:lnTo>
                      <a:pt x="1" y="110"/>
                    </a:lnTo>
                    <a:lnTo>
                      <a:pt x="0" y="108"/>
                    </a:lnTo>
                    <a:lnTo>
                      <a:pt x="0" y="106"/>
                    </a:lnTo>
                    <a:lnTo>
                      <a:pt x="324" y="0"/>
                    </a:lnTo>
                    <a:lnTo>
                      <a:pt x="324" y="4"/>
                    </a:lnTo>
                    <a:close/>
                  </a:path>
                </a:pathLst>
              </a:custGeom>
              <a:solidFill>
                <a:srgbClr val="F1AE2C"/>
              </a:solidFill>
              <a:ln w="9525">
                <a:noFill/>
                <a:round/>
                <a:headEnd/>
                <a:tailEnd/>
              </a:ln>
            </p:spPr>
            <p:txBody>
              <a:bodyPr/>
              <a:lstStyle/>
              <a:p>
                <a:endParaRPr lang="pt-BR"/>
              </a:p>
            </p:txBody>
          </p:sp>
          <p:sp>
            <p:nvSpPr>
              <p:cNvPr id="357534" name="Freeform 158"/>
              <p:cNvSpPr>
                <a:spLocks/>
              </p:cNvSpPr>
              <p:nvPr/>
            </p:nvSpPr>
            <p:spPr bwMode="auto">
              <a:xfrm>
                <a:off x="1840" y="1830"/>
                <a:ext cx="326" cy="112"/>
              </a:xfrm>
              <a:custGeom>
                <a:avLst/>
                <a:gdLst/>
                <a:ahLst/>
                <a:cxnLst>
                  <a:cxn ang="0">
                    <a:pos x="326" y="6"/>
                  </a:cxn>
                  <a:cxn ang="0">
                    <a:pos x="2" y="112"/>
                  </a:cxn>
                  <a:cxn ang="0">
                    <a:pos x="2" y="110"/>
                  </a:cxn>
                  <a:cxn ang="0">
                    <a:pos x="0" y="108"/>
                  </a:cxn>
                  <a:cxn ang="0">
                    <a:pos x="326" y="0"/>
                  </a:cxn>
                  <a:cxn ang="0">
                    <a:pos x="326" y="6"/>
                  </a:cxn>
                </a:cxnLst>
                <a:rect l="0" t="0" r="r" b="b"/>
                <a:pathLst>
                  <a:path w="326" h="112">
                    <a:moveTo>
                      <a:pt x="326" y="6"/>
                    </a:moveTo>
                    <a:lnTo>
                      <a:pt x="2" y="112"/>
                    </a:lnTo>
                    <a:lnTo>
                      <a:pt x="2" y="110"/>
                    </a:lnTo>
                    <a:lnTo>
                      <a:pt x="0" y="108"/>
                    </a:lnTo>
                    <a:lnTo>
                      <a:pt x="326" y="0"/>
                    </a:lnTo>
                    <a:lnTo>
                      <a:pt x="326" y="6"/>
                    </a:lnTo>
                    <a:close/>
                  </a:path>
                </a:pathLst>
              </a:custGeom>
              <a:solidFill>
                <a:srgbClr val="F1AD2C"/>
              </a:solidFill>
              <a:ln w="9525">
                <a:noFill/>
                <a:round/>
                <a:headEnd/>
                <a:tailEnd/>
              </a:ln>
            </p:spPr>
            <p:txBody>
              <a:bodyPr/>
              <a:lstStyle/>
              <a:p>
                <a:endParaRPr lang="pt-BR"/>
              </a:p>
            </p:txBody>
          </p:sp>
          <p:sp>
            <p:nvSpPr>
              <p:cNvPr id="357535" name="Freeform 159"/>
              <p:cNvSpPr>
                <a:spLocks/>
              </p:cNvSpPr>
              <p:nvPr/>
            </p:nvSpPr>
            <p:spPr bwMode="auto">
              <a:xfrm>
                <a:off x="1838" y="1829"/>
                <a:ext cx="328" cy="111"/>
              </a:xfrm>
              <a:custGeom>
                <a:avLst/>
                <a:gdLst/>
                <a:ahLst/>
                <a:cxnLst>
                  <a:cxn ang="0">
                    <a:pos x="328" y="5"/>
                  </a:cxn>
                  <a:cxn ang="0">
                    <a:pos x="4" y="111"/>
                  </a:cxn>
                  <a:cxn ang="0">
                    <a:pos x="2" y="109"/>
                  </a:cxn>
                  <a:cxn ang="0">
                    <a:pos x="0" y="107"/>
                  </a:cxn>
                  <a:cxn ang="0">
                    <a:pos x="328" y="0"/>
                  </a:cxn>
                  <a:cxn ang="0">
                    <a:pos x="328" y="5"/>
                  </a:cxn>
                </a:cxnLst>
                <a:rect l="0" t="0" r="r" b="b"/>
                <a:pathLst>
                  <a:path w="328" h="111">
                    <a:moveTo>
                      <a:pt x="328" y="5"/>
                    </a:moveTo>
                    <a:lnTo>
                      <a:pt x="4" y="111"/>
                    </a:lnTo>
                    <a:lnTo>
                      <a:pt x="2" y="109"/>
                    </a:lnTo>
                    <a:lnTo>
                      <a:pt x="0" y="107"/>
                    </a:lnTo>
                    <a:lnTo>
                      <a:pt x="328" y="0"/>
                    </a:lnTo>
                    <a:lnTo>
                      <a:pt x="328" y="5"/>
                    </a:lnTo>
                    <a:close/>
                  </a:path>
                </a:pathLst>
              </a:custGeom>
              <a:solidFill>
                <a:srgbClr val="F1AC2D"/>
              </a:solidFill>
              <a:ln w="9525">
                <a:noFill/>
                <a:round/>
                <a:headEnd/>
                <a:tailEnd/>
              </a:ln>
            </p:spPr>
            <p:txBody>
              <a:bodyPr/>
              <a:lstStyle/>
              <a:p>
                <a:endParaRPr lang="pt-BR"/>
              </a:p>
            </p:txBody>
          </p:sp>
          <p:sp>
            <p:nvSpPr>
              <p:cNvPr id="357536" name="Freeform 160"/>
              <p:cNvSpPr>
                <a:spLocks/>
              </p:cNvSpPr>
              <p:nvPr/>
            </p:nvSpPr>
            <p:spPr bwMode="auto">
              <a:xfrm>
                <a:off x="1838" y="1825"/>
                <a:ext cx="328" cy="113"/>
              </a:xfrm>
              <a:custGeom>
                <a:avLst/>
                <a:gdLst/>
                <a:ahLst/>
                <a:cxnLst>
                  <a:cxn ang="0">
                    <a:pos x="328" y="5"/>
                  </a:cxn>
                  <a:cxn ang="0">
                    <a:pos x="2" y="113"/>
                  </a:cxn>
                  <a:cxn ang="0">
                    <a:pos x="0" y="111"/>
                  </a:cxn>
                  <a:cxn ang="0">
                    <a:pos x="0" y="107"/>
                  </a:cxn>
                  <a:cxn ang="0">
                    <a:pos x="328" y="0"/>
                  </a:cxn>
                  <a:cxn ang="0">
                    <a:pos x="328" y="5"/>
                  </a:cxn>
                </a:cxnLst>
                <a:rect l="0" t="0" r="r" b="b"/>
                <a:pathLst>
                  <a:path w="328" h="113">
                    <a:moveTo>
                      <a:pt x="328" y="5"/>
                    </a:moveTo>
                    <a:lnTo>
                      <a:pt x="2" y="113"/>
                    </a:lnTo>
                    <a:lnTo>
                      <a:pt x="0" y="111"/>
                    </a:lnTo>
                    <a:lnTo>
                      <a:pt x="0" y="107"/>
                    </a:lnTo>
                    <a:lnTo>
                      <a:pt x="328" y="0"/>
                    </a:lnTo>
                    <a:lnTo>
                      <a:pt x="328" y="5"/>
                    </a:lnTo>
                    <a:close/>
                  </a:path>
                </a:pathLst>
              </a:custGeom>
              <a:solidFill>
                <a:srgbClr val="F0AA2E"/>
              </a:solidFill>
              <a:ln w="9525">
                <a:noFill/>
                <a:round/>
                <a:headEnd/>
                <a:tailEnd/>
              </a:ln>
            </p:spPr>
            <p:txBody>
              <a:bodyPr/>
              <a:lstStyle/>
              <a:p>
                <a:endParaRPr lang="pt-BR"/>
              </a:p>
            </p:txBody>
          </p:sp>
          <p:sp>
            <p:nvSpPr>
              <p:cNvPr id="357537" name="Freeform 161"/>
              <p:cNvSpPr>
                <a:spLocks/>
              </p:cNvSpPr>
              <p:nvPr/>
            </p:nvSpPr>
            <p:spPr bwMode="auto">
              <a:xfrm>
                <a:off x="1836" y="1823"/>
                <a:ext cx="330" cy="113"/>
              </a:xfrm>
              <a:custGeom>
                <a:avLst/>
                <a:gdLst/>
                <a:ahLst/>
                <a:cxnLst>
                  <a:cxn ang="0">
                    <a:pos x="330" y="6"/>
                  </a:cxn>
                  <a:cxn ang="0">
                    <a:pos x="2" y="113"/>
                  </a:cxn>
                  <a:cxn ang="0">
                    <a:pos x="2" y="109"/>
                  </a:cxn>
                  <a:cxn ang="0">
                    <a:pos x="0" y="107"/>
                  </a:cxn>
                  <a:cxn ang="0">
                    <a:pos x="330" y="0"/>
                  </a:cxn>
                  <a:cxn ang="0">
                    <a:pos x="330" y="6"/>
                  </a:cxn>
                </a:cxnLst>
                <a:rect l="0" t="0" r="r" b="b"/>
                <a:pathLst>
                  <a:path w="330" h="113">
                    <a:moveTo>
                      <a:pt x="330" y="6"/>
                    </a:moveTo>
                    <a:lnTo>
                      <a:pt x="2" y="113"/>
                    </a:lnTo>
                    <a:lnTo>
                      <a:pt x="2" y="109"/>
                    </a:lnTo>
                    <a:lnTo>
                      <a:pt x="0" y="107"/>
                    </a:lnTo>
                    <a:lnTo>
                      <a:pt x="330" y="0"/>
                    </a:lnTo>
                    <a:lnTo>
                      <a:pt x="330" y="6"/>
                    </a:lnTo>
                    <a:close/>
                  </a:path>
                </a:pathLst>
              </a:custGeom>
              <a:solidFill>
                <a:srgbClr val="F0A92F"/>
              </a:solidFill>
              <a:ln w="9525">
                <a:noFill/>
                <a:round/>
                <a:headEnd/>
                <a:tailEnd/>
              </a:ln>
            </p:spPr>
            <p:txBody>
              <a:bodyPr/>
              <a:lstStyle/>
              <a:p>
                <a:endParaRPr lang="pt-BR"/>
              </a:p>
            </p:txBody>
          </p:sp>
          <p:sp>
            <p:nvSpPr>
              <p:cNvPr id="357538" name="Freeform 162"/>
              <p:cNvSpPr>
                <a:spLocks/>
              </p:cNvSpPr>
              <p:nvPr/>
            </p:nvSpPr>
            <p:spPr bwMode="auto">
              <a:xfrm>
                <a:off x="1834" y="1821"/>
                <a:ext cx="332" cy="111"/>
              </a:xfrm>
              <a:custGeom>
                <a:avLst/>
                <a:gdLst/>
                <a:ahLst/>
                <a:cxnLst>
                  <a:cxn ang="0">
                    <a:pos x="332" y="4"/>
                  </a:cxn>
                  <a:cxn ang="0">
                    <a:pos x="4" y="111"/>
                  </a:cxn>
                  <a:cxn ang="0">
                    <a:pos x="2" y="109"/>
                  </a:cxn>
                  <a:cxn ang="0">
                    <a:pos x="0" y="107"/>
                  </a:cxn>
                  <a:cxn ang="0">
                    <a:pos x="332" y="0"/>
                  </a:cxn>
                  <a:cxn ang="0">
                    <a:pos x="332" y="4"/>
                  </a:cxn>
                </a:cxnLst>
                <a:rect l="0" t="0" r="r" b="b"/>
                <a:pathLst>
                  <a:path w="332" h="111">
                    <a:moveTo>
                      <a:pt x="332" y="4"/>
                    </a:moveTo>
                    <a:lnTo>
                      <a:pt x="4" y="111"/>
                    </a:lnTo>
                    <a:lnTo>
                      <a:pt x="2" y="109"/>
                    </a:lnTo>
                    <a:lnTo>
                      <a:pt x="0" y="107"/>
                    </a:lnTo>
                    <a:lnTo>
                      <a:pt x="332" y="0"/>
                    </a:lnTo>
                    <a:lnTo>
                      <a:pt x="332" y="4"/>
                    </a:lnTo>
                    <a:close/>
                  </a:path>
                </a:pathLst>
              </a:custGeom>
              <a:solidFill>
                <a:srgbClr val="F0A930"/>
              </a:solidFill>
              <a:ln w="9525">
                <a:noFill/>
                <a:round/>
                <a:headEnd/>
                <a:tailEnd/>
              </a:ln>
            </p:spPr>
            <p:txBody>
              <a:bodyPr/>
              <a:lstStyle/>
              <a:p>
                <a:endParaRPr lang="pt-BR"/>
              </a:p>
            </p:txBody>
          </p:sp>
          <p:sp>
            <p:nvSpPr>
              <p:cNvPr id="357539" name="Freeform 163"/>
              <p:cNvSpPr>
                <a:spLocks/>
              </p:cNvSpPr>
              <p:nvPr/>
            </p:nvSpPr>
            <p:spPr bwMode="auto">
              <a:xfrm>
                <a:off x="1834" y="1817"/>
                <a:ext cx="332" cy="113"/>
              </a:xfrm>
              <a:custGeom>
                <a:avLst/>
                <a:gdLst/>
                <a:ahLst/>
                <a:cxnLst>
                  <a:cxn ang="0">
                    <a:pos x="332" y="6"/>
                  </a:cxn>
                  <a:cxn ang="0">
                    <a:pos x="2" y="113"/>
                  </a:cxn>
                  <a:cxn ang="0">
                    <a:pos x="0" y="111"/>
                  </a:cxn>
                  <a:cxn ang="0">
                    <a:pos x="0" y="109"/>
                  </a:cxn>
                  <a:cxn ang="0">
                    <a:pos x="332" y="0"/>
                  </a:cxn>
                  <a:cxn ang="0">
                    <a:pos x="332" y="6"/>
                  </a:cxn>
                </a:cxnLst>
                <a:rect l="0" t="0" r="r" b="b"/>
                <a:pathLst>
                  <a:path w="332" h="113">
                    <a:moveTo>
                      <a:pt x="332" y="6"/>
                    </a:moveTo>
                    <a:lnTo>
                      <a:pt x="2" y="113"/>
                    </a:lnTo>
                    <a:lnTo>
                      <a:pt x="0" y="111"/>
                    </a:lnTo>
                    <a:lnTo>
                      <a:pt x="0" y="109"/>
                    </a:lnTo>
                    <a:lnTo>
                      <a:pt x="332" y="0"/>
                    </a:lnTo>
                    <a:lnTo>
                      <a:pt x="332" y="6"/>
                    </a:lnTo>
                    <a:close/>
                  </a:path>
                </a:pathLst>
              </a:custGeom>
              <a:solidFill>
                <a:srgbClr val="F0A830"/>
              </a:solidFill>
              <a:ln w="9525">
                <a:noFill/>
                <a:round/>
                <a:headEnd/>
                <a:tailEnd/>
              </a:ln>
            </p:spPr>
            <p:txBody>
              <a:bodyPr/>
              <a:lstStyle/>
              <a:p>
                <a:endParaRPr lang="pt-BR"/>
              </a:p>
            </p:txBody>
          </p:sp>
          <p:sp>
            <p:nvSpPr>
              <p:cNvPr id="357540" name="Freeform 164"/>
              <p:cNvSpPr>
                <a:spLocks/>
              </p:cNvSpPr>
              <p:nvPr/>
            </p:nvSpPr>
            <p:spPr bwMode="auto">
              <a:xfrm>
                <a:off x="1832" y="1815"/>
                <a:ext cx="334" cy="113"/>
              </a:xfrm>
              <a:custGeom>
                <a:avLst/>
                <a:gdLst/>
                <a:ahLst/>
                <a:cxnLst>
                  <a:cxn ang="0">
                    <a:pos x="334" y="6"/>
                  </a:cxn>
                  <a:cxn ang="0">
                    <a:pos x="2" y="113"/>
                  </a:cxn>
                  <a:cxn ang="0">
                    <a:pos x="2" y="111"/>
                  </a:cxn>
                  <a:cxn ang="0">
                    <a:pos x="0" y="109"/>
                  </a:cxn>
                  <a:cxn ang="0">
                    <a:pos x="334" y="0"/>
                  </a:cxn>
                  <a:cxn ang="0">
                    <a:pos x="334" y="6"/>
                  </a:cxn>
                </a:cxnLst>
                <a:rect l="0" t="0" r="r" b="b"/>
                <a:pathLst>
                  <a:path w="334" h="113">
                    <a:moveTo>
                      <a:pt x="334" y="6"/>
                    </a:moveTo>
                    <a:lnTo>
                      <a:pt x="2" y="113"/>
                    </a:lnTo>
                    <a:lnTo>
                      <a:pt x="2" y="111"/>
                    </a:lnTo>
                    <a:lnTo>
                      <a:pt x="0" y="109"/>
                    </a:lnTo>
                    <a:lnTo>
                      <a:pt x="334" y="0"/>
                    </a:lnTo>
                    <a:lnTo>
                      <a:pt x="334" y="6"/>
                    </a:lnTo>
                    <a:close/>
                  </a:path>
                </a:pathLst>
              </a:custGeom>
              <a:solidFill>
                <a:srgbClr val="EFA632"/>
              </a:solidFill>
              <a:ln w="9525">
                <a:noFill/>
                <a:round/>
                <a:headEnd/>
                <a:tailEnd/>
              </a:ln>
            </p:spPr>
            <p:txBody>
              <a:bodyPr/>
              <a:lstStyle/>
              <a:p>
                <a:endParaRPr lang="pt-BR"/>
              </a:p>
            </p:txBody>
          </p:sp>
          <p:sp>
            <p:nvSpPr>
              <p:cNvPr id="357541" name="Freeform 165"/>
              <p:cNvSpPr>
                <a:spLocks/>
              </p:cNvSpPr>
              <p:nvPr/>
            </p:nvSpPr>
            <p:spPr bwMode="auto">
              <a:xfrm>
                <a:off x="1832" y="1813"/>
                <a:ext cx="334" cy="113"/>
              </a:xfrm>
              <a:custGeom>
                <a:avLst/>
                <a:gdLst/>
                <a:ahLst/>
                <a:cxnLst>
                  <a:cxn ang="0">
                    <a:pos x="334" y="4"/>
                  </a:cxn>
                  <a:cxn ang="0">
                    <a:pos x="2" y="113"/>
                  </a:cxn>
                  <a:cxn ang="0">
                    <a:pos x="0" y="111"/>
                  </a:cxn>
                  <a:cxn ang="0">
                    <a:pos x="0" y="108"/>
                  </a:cxn>
                  <a:cxn ang="0">
                    <a:pos x="334" y="0"/>
                  </a:cxn>
                  <a:cxn ang="0">
                    <a:pos x="334" y="4"/>
                  </a:cxn>
                </a:cxnLst>
                <a:rect l="0" t="0" r="r" b="b"/>
                <a:pathLst>
                  <a:path w="334" h="113">
                    <a:moveTo>
                      <a:pt x="334" y="4"/>
                    </a:moveTo>
                    <a:lnTo>
                      <a:pt x="2" y="113"/>
                    </a:lnTo>
                    <a:lnTo>
                      <a:pt x="0" y="111"/>
                    </a:lnTo>
                    <a:lnTo>
                      <a:pt x="0" y="108"/>
                    </a:lnTo>
                    <a:lnTo>
                      <a:pt x="334" y="0"/>
                    </a:lnTo>
                    <a:lnTo>
                      <a:pt x="334" y="4"/>
                    </a:lnTo>
                    <a:close/>
                  </a:path>
                </a:pathLst>
              </a:custGeom>
              <a:solidFill>
                <a:srgbClr val="EFA532"/>
              </a:solidFill>
              <a:ln w="9525">
                <a:noFill/>
                <a:round/>
                <a:headEnd/>
                <a:tailEnd/>
              </a:ln>
            </p:spPr>
            <p:txBody>
              <a:bodyPr/>
              <a:lstStyle/>
              <a:p>
                <a:endParaRPr lang="pt-BR"/>
              </a:p>
            </p:txBody>
          </p:sp>
          <p:sp>
            <p:nvSpPr>
              <p:cNvPr id="357542" name="Freeform 166"/>
              <p:cNvSpPr>
                <a:spLocks/>
              </p:cNvSpPr>
              <p:nvPr/>
            </p:nvSpPr>
            <p:spPr bwMode="auto">
              <a:xfrm>
                <a:off x="1830" y="1809"/>
                <a:ext cx="336" cy="115"/>
              </a:xfrm>
              <a:custGeom>
                <a:avLst/>
                <a:gdLst/>
                <a:ahLst/>
                <a:cxnLst>
                  <a:cxn ang="0">
                    <a:pos x="336" y="6"/>
                  </a:cxn>
                  <a:cxn ang="0">
                    <a:pos x="2" y="115"/>
                  </a:cxn>
                  <a:cxn ang="0">
                    <a:pos x="2" y="112"/>
                  </a:cxn>
                  <a:cxn ang="0">
                    <a:pos x="0" y="110"/>
                  </a:cxn>
                  <a:cxn ang="0">
                    <a:pos x="336" y="0"/>
                  </a:cxn>
                  <a:cxn ang="0">
                    <a:pos x="336" y="6"/>
                  </a:cxn>
                </a:cxnLst>
                <a:rect l="0" t="0" r="r" b="b"/>
                <a:pathLst>
                  <a:path w="336" h="115">
                    <a:moveTo>
                      <a:pt x="336" y="6"/>
                    </a:moveTo>
                    <a:lnTo>
                      <a:pt x="2" y="115"/>
                    </a:lnTo>
                    <a:lnTo>
                      <a:pt x="2" y="112"/>
                    </a:lnTo>
                    <a:lnTo>
                      <a:pt x="0" y="110"/>
                    </a:lnTo>
                    <a:lnTo>
                      <a:pt x="336" y="0"/>
                    </a:lnTo>
                    <a:lnTo>
                      <a:pt x="336" y="6"/>
                    </a:lnTo>
                    <a:close/>
                  </a:path>
                </a:pathLst>
              </a:custGeom>
              <a:solidFill>
                <a:srgbClr val="EFA433"/>
              </a:solidFill>
              <a:ln w="9525">
                <a:noFill/>
                <a:round/>
                <a:headEnd/>
                <a:tailEnd/>
              </a:ln>
            </p:spPr>
            <p:txBody>
              <a:bodyPr/>
              <a:lstStyle/>
              <a:p>
                <a:endParaRPr lang="pt-BR"/>
              </a:p>
            </p:txBody>
          </p:sp>
          <p:sp>
            <p:nvSpPr>
              <p:cNvPr id="357543" name="Freeform 167"/>
              <p:cNvSpPr>
                <a:spLocks/>
              </p:cNvSpPr>
              <p:nvPr/>
            </p:nvSpPr>
            <p:spPr bwMode="auto">
              <a:xfrm>
                <a:off x="1830" y="1807"/>
                <a:ext cx="336" cy="114"/>
              </a:xfrm>
              <a:custGeom>
                <a:avLst/>
                <a:gdLst/>
                <a:ahLst/>
                <a:cxnLst>
                  <a:cxn ang="0">
                    <a:pos x="336" y="6"/>
                  </a:cxn>
                  <a:cxn ang="0">
                    <a:pos x="2" y="114"/>
                  </a:cxn>
                  <a:cxn ang="0">
                    <a:pos x="0" y="112"/>
                  </a:cxn>
                  <a:cxn ang="0">
                    <a:pos x="0" y="110"/>
                  </a:cxn>
                  <a:cxn ang="0">
                    <a:pos x="336" y="0"/>
                  </a:cxn>
                  <a:cxn ang="0">
                    <a:pos x="336" y="6"/>
                  </a:cxn>
                </a:cxnLst>
                <a:rect l="0" t="0" r="r" b="b"/>
                <a:pathLst>
                  <a:path w="336" h="114">
                    <a:moveTo>
                      <a:pt x="336" y="6"/>
                    </a:moveTo>
                    <a:lnTo>
                      <a:pt x="2" y="114"/>
                    </a:lnTo>
                    <a:lnTo>
                      <a:pt x="0" y="112"/>
                    </a:lnTo>
                    <a:lnTo>
                      <a:pt x="0" y="110"/>
                    </a:lnTo>
                    <a:lnTo>
                      <a:pt x="336" y="0"/>
                    </a:lnTo>
                    <a:lnTo>
                      <a:pt x="336" y="6"/>
                    </a:lnTo>
                    <a:close/>
                  </a:path>
                </a:pathLst>
              </a:custGeom>
              <a:solidFill>
                <a:srgbClr val="EFA333"/>
              </a:solidFill>
              <a:ln w="9525">
                <a:noFill/>
                <a:round/>
                <a:headEnd/>
                <a:tailEnd/>
              </a:ln>
            </p:spPr>
            <p:txBody>
              <a:bodyPr/>
              <a:lstStyle/>
              <a:p>
                <a:endParaRPr lang="pt-BR"/>
              </a:p>
            </p:txBody>
          </p:sp>
          <p:sp>
            <p:nvSpPr>
              <p:cNvPr id="357544" name="Freeform 168"/>
              <p:cNvSpPr>
                <a:spLocks/>
              </p:cNvSpPr>
              <p:nvPr/>
            </p:nvSpPr>
            <p:spPr bwMode="auto">
              <a:xfrm>
                <a:off x="1828" y="1804"/>
                <a:ext cx="338" cy="115"/>
              </a:xfrm>
              <a:custGeom>
                <a:avLst/>
                <a:gdLst/>
                <a:ahLst/>
                <a:cxnLst>
                  <a:cxn ang="0">
                    <a:pos x="338" y="5"/>
                  </a:cxn>
                  <a:cxn ang="0">
                    <a:pos x="2" y="115"/>
                  </a:cxn>
                  <a:cxn ang="0">
                    <a:pos x="2" y="113"/>
                  </a:cxn>
                  <a:cxn ang="0">
                    <a:pos x="0" y="111"/>
                  </a:cxn>
                  <a:cxn ang="0">
                    <a:pos x="338" y="0"/>
                  </a:cxn>
                  <a:cxn ang="0">
                    <a:pos x="338" y="5"/>
                  </a:cxn>
                </a:cxnLst>
                <a:rect l="0" t="0" r="r" b="b"/>
                <a:pathLst>
                  <a:path w="338" h="115">
                    <a:moveTo>
                      <a:pt x="338" y="5"/>
                    </a:moveTo>
                    <a:lnTo>
                      <a:pt x="2" y="115"/>
                    </a:lnTo>
                    <a:lnTo>
                      <a:pt x="2" y="113"/>
                    </a:lnTo>
                    <a:lnTo>
                      <a:pt x="0" y="111"/>
                    </a:lnTo>
                    <a:lnTo>
                      <a:pt x="338" y="0"/>
                    </a:lnTo>
                    <a:lnTo>
                      <a:pt x="338" y="5"/>
                    </a:lnTo>
                    <a:close/>
                  </a:path>
                </a:pathLst>
              </a:custGeom>
              <a:solidFill>
                <a:srgbClr val="EEA135"/>
              </a:solidFill>
              <a:ln w="9525">
                <a:noFill/>
                <a:round/>
                <a:headEnd/>
                <a:tailEnd/>
              </a:ln>
            </p:spPr>
            <p:txBody>
              <a:bodyPr/>
              <a:lstStyle/>
              <a:p>
                <a:endParaRPr lang="pt-BR"/>
              </a:p>
            </p:txBody>
          </p:sp>
          <p:sp>
            <p:nvSpPr>
              <p:cNvPr id="357545" name="Freeform 169"/>
              <p:cNvSpPr>
                <a:spLocks/>
              </p:cNvSpPr>
              <p:nvPr/>
            </p:nvSpPr>
            <p:spPr bwMode="auto">
              <a:xfrm>
                <a:off x="1826" y="1802"/>
                <a:ext cx="340" cy="115"/>
              </a:xfrm>
              <a:custGeom>
                <a:avLst/>
                <a:gdLst/>
                <a:ahLst/>
                <a:cxnLst>
                  <a:cxn ang="0">
                    <a:pos x="340" y="5"/>
                  </a:cxn>
                  <a:cxn ang="0">
                    <a:pos x="4" y="115"/>
                  </a:cxn>
                  <a:cxn ang="0">
                    <a:pos x="2" y="113"/>
                  </a:cxn>
                  <a:cxn ang="0">
                    <a:pos x="0" y="111"/>
                  </a:cxn>
                  <a:cxn ang="0">
                    <a:pos x="340" y="0"/>
                  </a:cxn>
                  <a:cxn ang="0">
                    <a:pos x="340" y="5"/>
                  </a:cxn>
                </a:cxnLst>
                <a:rect l="0" t="0" r="r" b="b"/>
                <a:pathLst>
                  <a:path w="340" h="115">
                    <a:moveTo>
                      <a:pt x="340" y="5"/>
                    </a:moveTo>
                    <a:lnTo>
                      <a:pt x="4" y="115"/>
                    </a:lnTo>
                    <a:lnTo>
                      <a:pt x="2" y="113"/>
                    </a:lnTo>
                    <a:lnTo>
                      <a:pt x="0" y="111"/>
                    </a:lnTo>
                    <a:lnTo>
                      <a:pt x="340" y="0"/>
                    </a:lnTo>
                    <a:lnTo>
                      <a:pt x="340" y="5"/>
                    </a:lnTo>
                    <a:close/>
                  </a:path>
                </a:pathLst>
              </a:custGeom>
              <a:solidFill>
                <a:srgbClr val="EEA035"/>
              </a:solidFill>
              <a:ln w="9525">
                <a:noFill/>
                <a:round/>
                <a:headEnd/>
                <a:tailEnd/>
              </a:ln>
            </p:spPr>
            <p:txBody>
              <a:bodyPr/>
              <a:lstStyle/>
              <a:p>
                <a:endParaRPr lang="pt-BR"/>
              </a:p>
            </p:txBody>
          </p:sp>
          <p:sp>
            <p:nvSpPr>
              <p:cNvPr id="357546" name="Freeform 170"/>
              <p:cNvSpPr>
                <a:spLocks/>
              </p:cNvSpPr>
              <p:nvPr/>
            </p:nvSpPr>
            <p:spPr bwMode="auto">
              <a:xfrm>
                <a:off x="1826" y="1800"/>
                <a:ext cx="340" cy="115"/>
              </a:xfrm>
              <a:custGeom>
                <a:avLst/>
                <a:gdLst/>
                <a:ahLst/>
                <a:cxnLst>
                  <a:cxn ang="0">
                    <a:pos x="340" y="4"/>
                  </a:cxn>
                  <a:cxn ang="0">
                    <a:pos x="2" y="115"/>
                  </a:cxn>
                  <a:cxn ang="0">
                    <a:pos x="0" y="113"/>
                  </a:cxn>
                  <a:cxn ang="0">
                    <a:pos x="0" y="111"/>
                  </a:cxn>
                  <a:cxn ang="0">
                    <a:pos x="340" y="0"/>
                  </a:cxn>
                  <a:cxn ang="0">
                    <a:pos x="340" y="4"/>
                  </a:cxn>
                </a:cxnLst>
                <a:rect l="0" t="0" r="r" b="b"/>
                <a:pathLst>
                  <a:path w="340" h="115">
                    <a:moveTo>
                      <a:pt x="340" y="4"/>
                    </a:moveTo>
                    <a:lnTo>
                      <a:pt x="2" y="115"/>
                    </a:lnTo>
                    <a:lnTo>
                      <a:pt x="0" y="113"/>
                    </a:lnTo>
                    <a:lnTo>
                      <a:pt x="0" y="111"/>
                    </a:lnTo>
                    <a:lnTo>
                      <a:pt x="340" y="0"/>
                    </a:lnTo>
                    <a:lnTo>
                      <a:pt x="340" y="4"/>
                    </a:lnTo>
                    <a:close/>
                  </a:path>
                </a:pathLst>
              </a:custGeom>
              <a:solidFill>
                <a:srgbClr val="EE9F36"/>
              </a:solidFill>
              <a:ln w="9525">
                <a:noFill/>
                <a:round/>
                <a:headEnd/>
                <a:tailEnd/>
              </a:ln>
            </p:spPr>
            <p:txBody>
              <a:bodyPr/>
              <a:lstStyle/>
              <a:p>
                <a:endParaRPr lang="pt-BR"/>
              </a:p>
            </p:txBody>
          </p:sp>
        </p:grpSp>
        <p:grpSp>
          <p:nvGrpSpPr>
            <p:cNvPr id="357547" name="Group 171"/>
            <p:cNvGrpSpPr>
              <a:grpSpLocks/>
            </p:cNvGrpSpPr>
            <p:nvPr/>
          </p:nvGrpSpPr>
          <p:grpSpPr bwMode="auto">
            <a:xfrm>
              <a:off x="1743" y="1848"/>
              <a:ext cx="389" cy="580"/>
              <a:chOff x="1774" y="1427"/>
              <a:chExt cx="400" cy="580"/>
            </a:xfrm>
          </p:grpSpPr>
          <p:sp>
            <p:nvSpPr>
              <p:cNvPr id="357548" name="Freeform 172"/>
              <p:cNvSpPr>
                <a:spLocks/>
              </p:cNvSpPr>
              <p:nvPr/>
            </p:nvSpPr>
            <p:spPr bwMode="auto">
              <a:xfrm>
                <a:off x="1824" y="1796"/>
                <a:ext cx="342" cy="117"/>
              </a:xfrm>
              <a:custGeom>
                <a:avLst/>
                <a:gdLst/>
                <a:ahLst/>
                <a:cxnLst>
                  <a:cxn ang="0">
                    <a:pos x="342" y="6"/>
                  </a:cxn>
                  <a:cxn ang="0">
                    <a:pos x="2" y="117"/>
                  </a:cxn>
                  <a:cxn ang="0">
                    <a:pos x="2" y="115"/>
                  </a:cxn>
                  <a:cxn ang="0">
                    <a:pos x="0" y="111"/>
                  </a:cxn>
                  <a:cxn ang="0">
                    <a:pos x="342" y="0"/>
                  </a:cxn>
                  <a:cxn ang="0">
                    <a:pos x="342" y="6"/>
                  </a:cxn>
                </a:cxnLst>
                <a:rect l="0" t="0" r="r" b="b"/>
                <a:pathLst>
                  <a:path w="342" h="117">
                    <a:moveTo>
                      <a:pt x="342" y="6"/>
                    </a:moveTo>
                    <a:lnTo>
                      <a:pt x="2" y="117"/>
                    </a:lnTo>
                    <a:lnTo>
                      <a:pt x="2" y="115"/>
                    </a:lnTo>
                    <a:lnTo>
                      <a:pt x="0" y="111"/>
                    </a:lnTo>
                    <a:lnTo>
                      <a:pt x="342" y="0"/>
                    </a:lnTo>
                    <a:lnTo>
                      <a:pt x="342" y="6"/>
                    </a:lnTo>
                    <a:close/>
                  </a:path>
                </a:pathLst>
              </a:custGeom>
              <a:solidFill>
                <a:srgbClr val="EE9E36"/>
              </a:solidFill>
              <a:ln w="9525">
                <a:noFill/>
                <a:round/>
                <a:headEnd/>
                <a:tailEnd/>
              </a:ln>
            </p:spPr>
            <p:txBody>
              <a:bodyPr/>
              <a:lstStyle/>
              <a:p>
                <a:endParaRPr lang="pt-BR"/>
              </a:p>
            </p:txBody>
          </p:sp>
          <p:sp>
            <p:nvSpPr>
              <p:cNvPr id="357549" name="Freeform 173"/>
              <p:cNvSpPr>
                <a:spLocks/>
              </p:cNvSpPr>
              <p:nvPr/>
            </p:nvSpPr>
            <p:spPr bwMode="auto">
              <a:xfrm>
                <a:off x="1824" y="1794"/>
                <a:ext cx="342" cy="117"/>
              </a:xfrm>
              <a:custGeom>
                <a:avLst/>
                <a:gdLst/>
                <a:ahLst/>
                <a:cxnLst>
                  <a:cxn ang="0">
                    <a:pos x="342" y="6"/>
                  </a:cxn>
                  <a:cxn ang="0">
                    <a:pos x="2" y="117"/>
                  </a:cxn>
                  <a:cxn ang="0">
                    <a:pos x="0" y="113"/>
                  </a:cxn>
                  <a:cxn ang="0">
                    <a:pos x="0" y="111"/>
                  </a:cxn>
                  <a:cxn ang="0">
                    <a:pos x="342" y="0"/>
                  </a:cxn>
                  <a:cxn ang="0">
                    <a:pos x="342" y="6"/>
                  </a:cxn>
                </a:cxnLst>
                <a:rect l="0" t="0" r="r" b="b"/>
                <a:pathLst>
                  <a:path w="342" h="117">
                    <a:moveTo>
                      <a:pt x="342" y="6"/>
                    </a:moveTo>
                    <a:lnTo>
                      <a:pt x="2" y="117"/>
                    </a:lnTo>
                    <a:lnTo>
                      <a:pt x="0" y="113"/>
                    </a:lnTo>
                    <a:lnTo>
                      <a:pt x="0" y="111"/>
                    </a:lnTo>
                    <a:lnTo>
                      <a:pt x="342" y="0"/>
                    </a:lnTo>
                    <a:lnTo>
                      <a:pt x="342" y="6"/>
                    </a:lnTo>
                    <a:close/>
                  </a:path>
                </a:pathLst>
              </a:custGeom>
              <a:solidFill>
                <a:srgbClr val="ED9C37"/>
              </a:solidFill>
              <a:ln w="9525">
                <a:noFill/>
                <a:round/>
                <a:headEnd/>
                <a:tailEnd/>
              </a:ln>
            </p:spPr>
            <p:txBody>
              <a:bodyPr/>
              <a:lstStyle/>
              <a:p>
                <a:endParaRPr lang="pt-BR"/>
              </a:p>
            </p:txBody>
          </p:sp>
          <p:sp>
            <p:nvSpPr>
              <p:cNvPr id="357550" name="Freeform 174"/>
              <p:cNvSpPr>
                <a:spLocks/>
              </p:cNvSpPr>
              <p:nvPr/>
            </p:nvSpPr>
            <p:spPr bwMode="auto">
              <a:xfrm>
                <a:off x="1822" y="1792"/>
                <a:ext cx="344" cy="115"/>
              </a:xfrm>
              <a:custGeom>
                <a:avLst/>
                <a:gdLst/>
                <a:ahLst/>
                <a:cxnLst>
                  <a:cxn ang="0">
                    <a:pos x="344" y="4"/>
                  </a:cxn>
                  <a:cxn ang="0">
                    <a:pos x="2" y="115"/>
                  </a:cxn>
                  <a:cxn ang="0">
                    <a:pos x="2" y="113"/>
                  </a:cxn>
                  <a:cxn ang="0">
                    <a:pos x="0" y="111"/>
                  </a:cxn>
                  <a:cxn ang="0">
                    <a:pos x="344" y="0"/>
                  </a:cxn>
                  <a:cxn ang="0">
                    <a:pos x="344" y="4"/>
                  </a:cxn>
                </a:cxnLst>
                <a:rect l="0" t="0" r="r" b="b"/>
                <a:pathLst>
                  <a:path w="344" h="115">
                    <a:moveTo>
                      <a:pt x="344" y="4"/>
                    </a:moveTo>
                    <a:lnTo>
                      <a:pt x="2" y="115"/>
                    </a:lnTo>
                    <a:lnTo>
                      <a:pt x="2" y="113"/>
                    </a:lnTo>
                    <a:lnTo>
                      <a:pt x="0" y="111"/>
                    </a:lnTo>
                    <a:lnTo>
                      <a:pt x="344" y="0"/>
                    </a:lnTo>
                    <a:lnTo>
                      <a:pt x="344" y="4"/>
                    </a:lnTo>
                    <a:close/>
                  </a:path>
                </a:pathLst>
              </a:custGeom>
              <a:solidFill>
                <a:srgbClr val="ED9B37"/>
              </a:solidFill>
              <a:ln w="9525">
                <a:noFill/>
                <a:round/>
                <a:headEnd/>
                <a:tailEnd/>
              </a:ln>
            </p:spPr>
            <p:txBody>
              <a:bodyPr/>
              <a:lstStyle/>
              <a:p>
                <a:endParaRPr lang="pt-BR"/>
              </a:p>
            </p:txBody>
          </p:sp>
          <p:sp>
            <p:nvSpPr>
              <p:cNvPr id="357551" name="Freeform 175"/>
              <p:cNvSpPr>
                <a:spLocks/>
              </p:cNvSpPr>
              <p:nvPr/>
            </p:nvSpPr>
            <p:spPr bwMode="auto">
              <a:xfrm>
                <a:off x="1822" y="1788"/>
                <a:ext cx="344" cy="117"/>
              </a:xfrm>
              <a:custGeom>
                <a:avLst/>
                <a:gdLst/>
                <a:ahLst/>
                <a:cxnLst>
                  <a:cxn ang="0">
                    <a:pos x="344" y="6"/>
                  </a:cxn>
                  <a:cxn ang="0">
                    <a:pos x="2" y="117"/>
                  </a:cxn>
                  <a:cxn ang="0">
                    <a:pos x="0" y="115"/>
                  </a:cxn>
                  <a:cxn ang="0">
                    <a:pos x="0" y="113"/>
                  </a:cxn>
                  <a:cxn ang="0">
                    <a:pos x="344" y="0"/>
                  </a:cxn>
                  <a:cxn ang="0">
                    <a:pos x="344" y="6"/>
                  </a:cxn>
                </a:cxnLst>
                <a:rect l="0" t="0" r="r" b="b"/>
                <a:pathLst>
                  <a:path w="344" h="117">
                    <a:moveTo>
                      <a:pt x="344" y="6"/>
                    </a:moveTo>
                    <a:lnTo>
                      <a:pt x="2" y="117"/>
                    </a:lnTo>
                    <a:lnTo>
                      <a:pt x="0" y="115"/>
                    </a:lnTo>
                    <a:lnTo>
                      <a:pt x="0" y="113"/>
                    </a:lnTo>
                    <a:lnTo>
                      <a:pt x="344" y="0"/>
                    </a:lnTo>
                    <a:lnTo>
                      <a:pt x="344" y="6"/>
                    </a:lnTo>
                    <a:close/>
                  </a:path>
                </a:pathLst>
              </a:custGeom>
              <a:solidFill>
                <a:srgbClr val="ED9A37"/>
              </a:solidFill>
              <a:ln w="9525">
                <a:noFill/>
                <a:round/>
                <a:headEnd/>
                <a:tailEnd/>
              </a:ln>
            </p:spPr>
            <p:txBody>
              <a:bodyPr/>
              <a:lstStyle/>
              <a:p>
                <a:endParaRPr lang="pt-BR"/>
              </a:p>
            </p:txBody>
          </p:sp>
          <p:sp>
            <p:nvSpPr>
              <p:cNvPr id="357552" name="Freeform 176"/>
              <p:cNvSpPr>
                <a:spLocks/>
              </p:cNvSpPr>
              <p:nvPr/>
            </p:nvSpPr>
            <p:spPr bwMode="auto">
              <a:xfrm>
                <a:off x="1820" y="1786"/>
                <a:ext cx="346" cy="117"/>
              </a:xfrm>
              <a:custGeom>
                <a:avLst/>
                <a:gdLst/>
                <a:ahLst/>
                <a:cxnLst>
                  <a:cxn ang="0">
                    <a:pos x="346" y="6"/>
                  </a:cxn>
                  <a:cxn ang="0">
                    <a:pos x="2" y="117"/>
                  </a:cxn>
                  <a:cxn ang="0">
                    <a:pos x="2" y="115"/>
                  </a:cxn>
                  <a:cxn ang="0">
                    <a:pos x="0" y="114"/>
                  </a:cxn>
                  <a:cxn ang="0">
                    <a:pos x="346" y="0"/>
                  </a:cxn>
                  <a:cxn ang="0">
                    <a:pos x="346" y="6"/>
                  </a:cxn>
                </a:cxnLst>
                <a:rect l="0" t="0" r="r" b="b"/>
                <a:pathLst>
                  <a:path w="346" h="117">
                    <a:moveTo>
                      <a:pt x="346" y="6"/>
                    </a:moveTo>
                    <a:lnTo>
                      <a:pt x="2" y="117"/>
                    </a:lnTo>
                    <a:lnTo>
                      <a:pt x="2" y="115"/>
                    </a:lnTo>
                    <a:lnTo>
                      <a:pt x="0" y="114"/>
                    </a:lnTo>
                    <a:lnTo>
                      <a:pt x="346" y="0"/>
                    </a:lnTo>
                    <a:lnTo>
                      <a:pt x="346" y="6"/>
                    </a:lnTo>
                    <a:close/>
                  </a:path>
                </a:pathLst>
              </a:custGeom>
              <a:solidFill>
                <a:srgbClr val="ED9A37"/>
              </a:solidFill>
              <a:ln w="9525">
                <a:noFill/>
                <a:round/>
                <a:headEnd/>
                <a:tailEnd/>
              </a:ln>
            </p:spPr>
            <p:txBody>
              <a:bodyPr/>
              <a:lstStyle/>
              <a:p>
                <a:endParaRPr lang="pt-BR"/>
              </a:p>
            </p:txBody>
          </p:sp>
          <p:sp>
            <p:nvSpPr>
              <p:cNvPr id="357553" name="Freeform 177"/>
              <p:cNvSpPr>
                <a:spLocks/>
              </p:cNvSpPr>
              <p:nvPr/>
            </p:nvSpPr>
            <p:spPr bwMode="auto">
              <a:xfrm>
                <a:off x="1820" y="1782"/>
                <a:ext cx="346" cy="119"/>
              </a:xfrm>
              <a:custGeom>
                <a:avLst/>
                <a:gdLst/>
                <a:ahLst/>
                <a:cxnLst>
                  <a:cxn ang="0">
                    <a:pos x="346" y="6"/>
                  </a:cxn>
                  <a:cxn ang="0">
                    <a:pos x="2" y="119"/>
                  </a:cxn>
                  <a:cxn ang="0">
                    <a:pos x="0" y="118"/>
                  </a:cxn>
                  <a:cxn ang="0">
                    <a:pos x="0" y="114"/>
                  </a:cxn>
                  <a:cxn ang="0">
                    <a:pos x="346" y="0"/>
                  </a:cxn>
                  <a:cxn ang="0">
                    <a:pos x="346" y="6"/>
                  </a:cxn>
                </a:cxnLst>
                <a:rect l="0" t="0" r="r" b="b"/>
                <a:pathLst>
                  <a:path w="346" h="119">
                    <a:moveTo>
                      <a:pt x="346" y="6"/>
                    </a:moveTo>
                    <a:lnTo>
                      <a:pt x="2" y="119"/>
                    </a:lnTo>
                    <a:lnTo>
                      <a:pt x="0" y="118"/>
                    </a:lnTo>
                    <a:lnTo>
                      <a:pt x="0" y="114"/>
                    </a:lnTo>
                    <a:lnTo>
                      <a:pt x="346" y="0"/>
                    </a:lnTo>
                    <a:lnTo>
                      <a:pt x="346" y="6"/>
                    </a:lnTo>
                    <a:close/>
                  </a:path>
                </a:pathLst>
              </a:custGeom>
              <a:solidFill>
                <a:srgbClr val="EC9837"/>
              </a:solidFill>
              <a:ln w="9525">
                <a:noFill/>
                <a:round/>
                <a:headEnd/>
                <a:tailEnd/>
              </a:ln>
            </p:spPr>
            <p:txBody>
              <a:bodyPr/>
              <a:lstStyle/>
              <a:p>
                <a:endParaRPr lang="pt-BR"/>
              </a:p>
            </p:txBody>
          </p:sp>
          <p:sp>
            <p:nvSpPr>
              <p:cNvPr id="357554" name="Freeform 178"/>
              <p:cNvSpPr>
                <a:spLocks/>
              </p:cNvSpPr>
              <p:nvPr/>
            </p:nvSpPr>
            <p:spPr bwMode="auto">
              <a:xfrm>
                <a:off x="1819" y="1781"/>
                <a:ext cx="347" cy="119"/>
              </a:xfrm>
              <a:custGeom>
                <a:avLst/>
                <a:gdLst/>
                <a:ahLst/>
                <a:cxnLst>
                  <a:cxn ang="0">
                    <a:pos x="347" y="5"/>
                  </a:cxn>
                  <a:cxn ang="0">
                    <a:pos x="1" y="119"/>
                  </a:cxn>
                  <a:cxn ang="0">
                    <a:pos x="1" y="115"/>
                  </a:cxn>
                  <a:cxn ang="0">
                    <a:pos x="0" y="113"/>
                  </a:cxn>
                  <a:cxn ang="0">
                    <a:pos x="347" y="0"/>
                  </a:cxn>
                  <a:cxn ang="0">
                    <a:pos x="347" y="5"/>
                  </a:cxn>
                </a:cxnLst>
                <a:rect l="0" t="0" r="r" b="b"/>
                <a:pathLst>
                  <a:path w="347" h="119">
                    <a:moveTo>
                      <a:pt x="347" y="5"/>
                    </a:moveTo>
                    <a:lnTo>
                      <a:pt x="1" y="119"/>
                    </a:lnTo>
                    <a:lnTo>
                      <a:pt x="1" y="115"/>
                    </a:lnTo>
                    <a:lnTo>
                      <a:pt x="0" y="113"/>
                    </a:lnTo>
                    <a:lnTo>
                      <a:pt x="347" y="0"/>
                    </a:lnTo>
                    <a:lnTo>
                      <a:pt x="347" y="5"/>
                    </a:lnTo>
                    <a:close/>
                  </a:path>
                </a:pathLst>
              </a:custGeom>
              <a:solidFill>
                <a:srgbClr val="EC9737"/>
              </a:solidFill>
              <a:ln w="9525">
                <a:noFill/>
                <a:round/>
                <a:headEnd/>
                <a:tailEnd/>
              </a:ln>
            </p:spPr>
            <p:txBody>
              <a:bodyPr/>
              <a:lstStyle/>
              <a:p>
                <a:endParaRPr lang="pt-BR"/>
              </a:p>
            </p:txBody>
          </p:sp>
          <p:sp>
            <p:nvSpPr>
              <p:cNvPr id="357555" name="Freeform 179"/>
              <p:cNvSpPr>
                <a:spLocks/>
              </p:cNvSpPr>
              <p:nvPr/>
            </p:nvSpPr>
            <p:spPr bwMode="auto">
              <a:xfrm>
                <a:off x="1817" y="1779"/>
                <a:ext cx="349" cy="117"/>
              </a:xfrm>
              <a:custGeom>
                <a:avLst/>
                <a:gdLst/>
                <a:ahLst/>
                <a:cxnLst>
                  <a:cxn ang="0">
                    <a:pos x="349" y="3"/>
                  </a:cxn>
                  <a:cxn ang="0">
                    <a:pos x="3" y="117"/>
                  </a:cxn>
                  <a:cxn ang="0">
                    <a:pos x="2" y="115"/>
                  </a:cxn>
                  <a:cxn ang="0">
                    <a:pos x="0" y="113"/>
                  </a:cxn>
                  <a:cxn ang="0">
                    <a:pos x="349" y="0"/>
                  </a:cxn>
                  <a:cxn ang="0">
                    <a:pos x="349" y="3"/>
                  </a:cxn>
                </a:cxnLst>
                <a:rect l="0" t="0" r="r" b="b"/>
                <a:pathLst>
                  <a:path w="349" h="117">
                    <a:moveTo>
                      <a:pt x="349" y="3"/>
                    </a:moveTo>
                    <a:lnTo>
                      <a:pt x="3" y="117"/>
                    </a:lnTo>
                    <a:lnTo>
                      <a:pt x="2" y="115"/>
                    </a:lnTo>
                    <a:lnTo>
                      <a:pt x="0" y="113"/>
                    </a:lnTo>
                    <a:lnTo>
                      <a:pt x="349" y="0"/>
                    </a:lnTo>
                    <a:lnTo>
                      <a:pt x="349" y="3"/>
                    </a:lnTo>
                    <a:close/>
                  </a:path>
                </a:pathLst>
              </a:custGeom>
              <a:solidFill>
                <a:srgbClr val="EC9638"/>
              </a:solidFill>
              <a:ln w="9525">
                <a:noFill/>
                <a:round/>
                <a:headEnd/>
                <a:tailEnd/>
              </a:ln>
            </p:spPr>
            <p:txBody>
              <a:bodyPr/>
              <a:lstStyle/>
              <a:p>
                <a:endParaRPr lang="pt-BR"/>
              </a:p>
            </p:txBody>
          </p:sp>
          <p:sp>
            <p:nvSpPr>
              <p:cNvPr id="357556" name="Freeform 180"/>
              <p:cNvSpPr>
                <a:spLocks/>
              </p:cNvSpPr>
              <p:nvPr/>
            </p:nvSpPr>
            <p:spPr bwMode="auto">
              <a:xfrm>
                <a:off x="1817" y="1775"/>
                <a:ext cx="349" cy="119"/>
              </a:xfrm>
              <a:custGeom>
                <a:avLst/>
                <a:gdLst/>
                <a:ahLst/>
                <a:cxnLst>
                  <a:cxn ang="0">
                    <a:pos x="349" y="6"/>
                  </a:cxn>
                  <a:cxn ang="0">
                    <a:pos x="2" y="119"/>
                  </a:cxn>
                  <a:cxn ang="0">
                    <a:pos x="0" y="117"/>
                  </a:cxn>
                  <a:cxn ang="0">
                    <a:pos x="0" y="115"/>
                  </a:cxn>
                  <a:cxn ang="0">
                    <a:pos x="349" y="0"/>
                  </a:cxn>
                  <a:cxn ang="0">
                    <a:pos x="349" y="6"/>
                  </a:cxn>
                </a:cxnLst>
                <a:rect l="0" t="0" r="r" b="b"/>
                <a:pathLst>
                  <a:path w="349" h="119">
                    <a:moveTo>
                      <a:pt x="349" y="6"/>
                    </a:moveTo>
                    <a:lnTo>
                      <a:pt x="2" y="119"/>
                    </a:lnTo>
                    <a:lnTo>
                      <a:pt x="0" y="117"/>
                    </a:lnTo>
                    <a:lnTo>
                      <a:pt x="0" y="115"/>
                    </a:lnTo>
                    <a:lnTo>
                      <a:pt x="349" y="0"/>
                    </a:lnTo>
                    <a:lnTo>
                      <a:pt x="349" y="6"/>
                    </a:lnTo>
                    <a:close/>
                  </a:path>
                </a:pathLst>
              </a:custGeom>
              <a:solidFill>
                <a:srgbClr val="EC9538"/>
              </a:solidFill>
              <a:ln w="9525">
                <a:noFill/>
                <a:round/>
                <a:headEnd/>
                <a:tailEnd/>
              </a:ln>
            </p:spPr>
            <p:txBody>
              <a:bodyPr/>
              <a:lstStyle/>
              <a:p>
                <a:endParaRPr lang="pt-BR"/>
              </a:p>
            </p:txBody>
          </p:sp>
          <p:sp>
            <p:nvSpPr>
              <p:cNvPr id="357557" name="Freeform 181"/>
              <p:cNvSpPr>
                <a:spLocks/>
              </p:cNvSpPr>
              <p:nvPr/>
            </p:nvSpPr>
            <p:spPr bwMode="auto">
              <a:xfrm>
                <a:off x="1815" y="1773"/>
                <a:ext cx="351" cy="119"/>
              </a:xfrm>
              <a:custGeom>
                <a:avLst/>
                <a:gdLst/>
                <a:ahLst/>
                <a:cxnLst>
                  <a:cxn ang="0">
                    <a:pos x="351" y="6"/>
                  </a:cxn>
                  <a:cxn ang="0">
                    <a:pos x="2" y="119"/>
                  </a:cxn>
                  <a:cxn ang="0">
                    <a:pos x="2" y="117"/>
                  </a:cxn>
                  <a:cxn ang="0">
                    <a:pos x="0" y="115"/>
                  </a:cxn>
                  <a:cxn ang="0">
                    <a:pos x="351" y="0"/>
                  </a:cxn>
                  <a:cxn ang="0">
                    <a:pos x="351" y="6"/>
                  </a:cxn>
                </a:cxnLst>
                <a:rect l="0" t="0" r="r" b="b"/>
                <a:pathLst>
                  <a:path w="351" h="119">
                    <a:moveTo>
                      <a:pt x="351" y="6"/>
                    </a:moveTo>
                    <a:lnTo>
                      <a:pt x="2" y="119"/>
                    </a:lnTo>
                    <a:lnTo>
                      <a:pt x="2" y="117"/>
                    </a:lnTo>
                    <a:lnTo>
                      <a:pt x="0" y="115"/>
                    </a:lnTo>
                    <a:lnTo>
                      <a:pt x="351" y="0"/>
                    </a:lnTo>
                    <a:lnTo>
                      <a:pt x="351" y="6"/>
                    </a:lnTo>
                    <a:close/>
                  </a:path>
                </a:pathLst>
              </a:custGeom>
              <a:solidFill>
                <a:srgbClr val="EC9338"/>
              </a:solidFill>
              <a:ln w="9525">
                <a:noFill/>
                <a:round/>
                <a:headEnd/>
                <a:tailEnd/>
              </a:ln>
            </p:spPr>
            <p:txBody>
              <a:bodyPr/>
              <a:lstStyle/>
              <a:p>
                <a:endParaRPr lang="pt-BR"/>
              </a:p>
            </p:txBody>
          </p:sp>
          <p:sp>
            <p:nvSpPr>
              <p:cNvPr id="357558" name="Freeform 182"/>
              <p:cNvSpPr>
                <a:spLocks/>
              </p:cNvSpPr>
              <p:nvPr/>
            </p:nvSpPr>
            <p:spPr bwMode="auto">
              <a:xfrm>
                <a:off x="1815" y="1771"/>
                <a:ext cx="351" cy="119"/>
              </a:xfrm>
              <a:custGeom>
                <a:avLst/>
                <a:gdLst/>
                <a:ahLst/>
                <a:cxnLst>
                  <a:cxn ang="0">
                    <a:pos x="351" y="4"/>
                  </a:cxn>
                  <a:cxn ang="0">
                    <a:pos x="2" y="119"/>
                  </a:cxn>
                  <a:cxn ang="0">
                    <a:pos x="0" y="117"/>
                  </a:cxn>
                  <a:cxn ang="0">
                    <a:pos x="0" y="113"/>
                  </a:cxn>
                  <a:cxn ang="0">
                    <a:pos x="351" y="0"/>
                  </a:cxn>
                  <a:cxn ang="0">
                    <a:pos x="351" y="4"/>
                  </a:cxn>
                </a:cxnLst>
                <a:rect l="0" t="0" r="r" b="b"/>
                <a:pathLst>
                  <a:path w="351" h="119">
                    <a:moveTo>
                      <a:pt x="351" y="4"/>
                    </a:moveTo>
                    <a:lnTo>
                      <a:pt x="2" y="119"/>
                    </a:lnTo>
                    <a:lnTo>
                      <a:pt x="0" y="117"/>
                    </a:lnTo>
                    <a:lnTo>
                      <a:pt x="0" y="113"/>
                    </a:lnTo>
                    <a:lnTo>
                      <a:pt x="351" y="0"/>
                    </a:lnTo>
                    <a:lnTo>
                      <a:pt x="351" y="4"/>
                    </a:lnTo>
                    <a:close/>
                  </a:path>
                </a:pathLst>
              </a:custGeom>
              <a:solidFill>
                <a:srgbClr val="EB9239"/>
              </a:solidFill>
              <a:ln w="9525">
                <a:noFill/>
                <a:round/>
                <a:headEnd/>
                <a:tailEnd/>
              </a:ln>
            </p:spPr>
            <p:txBody>
              <a:bodyPr/>
              <a:lstStyle/>
              <a:p>
                <a:endParaRPr lang="pt-BR"/>
              </a:p>
            </p:txBody>
          </p:sp>
          <p:sp>
            <p:nvSpPr>
              <p:cNvPr id="357559" name="Freeform 183"/>
              <p:cNvSpPr>
                <a:spLocks/>
              </p:cNvSpPr>
              <p:nvPr/>
            </p:nvSpPr>
            <p:spPr bwMode="auto">
              <a:xfrm>
                <a:off x="1813" y="1767"/>
                <a:ext cx="353" cy="121"/>
              </a:xfrm>
              <a:custGeom>
                <a:avLst/>
                <a:gdLst/>
                <a:ahLst/>
                <a:cxnLst>
                  <a:cxn ang="0">
                    <a:pos x="353" y="6"/>
                  </a:cxn>
                  <a:cxn ang="0">
                    <a:pos x="2" y="121"/>
                  </a:cxn>
                  <a:cxn ang="0">
                    <a:pos x="2" y="117"/>
                  </a:cxn>
                  <a:cxn ang="0">
                    <a:pos x="0" y="115"/>
                  </a:cxn>
                  <a:cxn ang="0">
                    <a:pos x="353" y="0"/>
                  </a:cxn>
                  <a:cxn ang="0">
                    <a:pos x="353" y="6"/>
                  </a:cxn>
                </a:cxnLst>
                <a:rect l="0" t="0" r="r" b="b"/>
                <a:pathLst>
                  <a:path w="353" h="121">
                    <a:moveTo>
                      <a:pt x="353" y="6"/>
                    </a:moveTo>
                    <a:lnTo>
                      <a:pt x="2" y="121"/>
                    </a:lnTo>
                    <a:lnTo>
                      <a:pt x="2" y="117"/>
                    </a:lnTo>
                    <a:lnTo>
                      <a:pt x="0" y="115"/>
                    </a:lnTo>
                    <a:lnTo>
                      <a:pt x="353" y="0"/>
                    </a:lnTo>
                    <a:lnTo>
                      <a:pt x="353" y="6"/>
                    </a:lnTo>
                    <a:close/>
                  </a:path>
                </a:pathLst>
              </a:custGeom>
              <a:solidFill>
                <a:srgbClr val="EB9139"/>
              </a:solidFill>
              <a:ln w="9525">
                <a:noFill/>
                <a:round/>
                <a:headEnd/>
                <a:tailEnd/>
              </a:ln>
            </p:spPr>
            <p:txBody>
              <a:bodyPr/>
              <a:lstStyle/>
              <a:p>
                <a:endParaRPr lang="pt-BR"/>
              </a:p>
            </p:txBody>
          </p:sp>
          <p:sp>
            <p:nvSpPr>
              <p:cNvPr id="357560" name="Freeform 184"/>
              <p:cNvSpPr>
                <a:spLocks/>
              </p:cNvSpPr>
              <p:nvPr/>
            </p:nvSpPr>
            <p:spPr bwMode="auto">
              <a:xfrm>
                <a:off x="1813" y="1765"/>
                <a:ext cx="353" cy="119"/>
              </a:xfrm>
              <a:custGeom>
                <a:avLst/>
                <a:gdLst/>
                <a:ahLst/>
                <a:cxnLst>
                  <a:cxn ang="0">
                    <a:pos x="353" y="6"/>
                  </a:cxn>
                  <a:cxn ang="0">
                    <a:pos x="2" y="119"/>
                  </a:cxn>
                  <a:cxn ang="0">
                    <a:pos x="0" y="117"/>
                  </a:cxn>
                  <a:cxn ang="0">
                    <a:pos x="0" y="115"/>
                  </a:cxn>
                  <a:cxn ang="0">
                    <a:pos x="353" y="0"/>
                  </a:cxn>
                  <a:cxn ang="0">
                    <a:pos x="353" y="6"/>
                  </a:cxn>
                </a:cxnLst>
                <a:rect l="0" t="0" r="r" b="b"/>
                <a:pathLst>
                  <a:path w="353" h="119">
                    <a:moveTo>
                      <a:pt x="353" y="6"/>
                    </a:moveTo>
                    <a:lnTo>
                      <a:pt x="2" y="119"/>
                    </a:lnTo>
                    <a:lnTo>
                      <a:pt x="0" y="117"/>
                    </a:lnTo>
                    <a:lnTo>
                      <a:pt x="0" y="115"/>
                    </a:lnTo>
                    <a:lnTo>
                      <a:pt x="353" y="0"/>
                    </a:lnTo>
                    <a:lnTo>
                      <a:pt x="353" y="6"/>
                    </a:lnTo>
                    <a:close/>
                  </a:path>
                </a:pathLst>
              </a:custGeom>
              <a:solidFill>
                <a:srgbClr val="EB9039"/>
              </a:solidFill>
              <a:ln w="9525">
                <a:noFill/>
                <a:round/>
                <a:headEnd/>
                <a:tailEnd/>
              </a:ln>
            </p:spPr>
            <p:txBody>
              <a:bodyPr/>
              <a:lstStyle/>
              <a:p>
                <a:endParaRPr lang="pt-BR"/>
              </a:p>
            </p:txBody>
          </p:sp>
          <p:sp>
            <p:nvSpPr>
              <p:cNvPr id="357561" name="Freeform 185"/>
              <p:cNvSpPr>
                <a:spLocks/>
              </p:cNvSpPr>
              <p:nvPr/>
            </p:nvSpPr>
            <p:spPr bwMode="auto">
              <a:xfrm>
                <a:off x="1811" y="1761"/>
                <a:ext cx="355" cy="121"/>
              </a:xfrm>
              <a:custGeom>
                <a:avLst/>
                <a:gdLst/>
                <a:ahLst/>
                <a:cxnLst>
                  <a:cxn ang="0">
                    <a:pos x="355" y="6"/>
                  </a:cxn>
                  <a:cxn ang="0">
                    <a:pos x="2" y="121"/>
                  </a:cxn>
                  <a:cxn ang="0">
                    <a:pos x="2" y="119"/>
                  </a:cxn>
                  <a:cxn ang="0">
                    <a:pos x="0" y="117"/>
                  </a:cxn>
                  <a:cxn ang="0">
                    <a:pos x="355" y="0"/>
                  </a:cxn>
                  <a:cxn ang="0">
                    <a:pos x="355" y="6"/>
                  </a:cxn>
                </a:cxnLst>
                <a:rect l="0" t="0" r="r" b="b"/>
                <a:pathLst>
                  <a:path w="355" h="121">
                    <a:moveTo>
                      <a:pt x="355" y="6"/>
                    </a:moveTo>
                    <a:lnTo>
                      <a:pt x="2" y="121"/>
                    </a:lnTo>
                    <a:lnTo>
                      <a:pt x="2" y="119"/>
                    </a:lnTo>
                    <a:lnTo>
                      <a:pt x="0" y="117"/>
                    </a:lnTo>
                    <a:lnTo>
                      <a:pt x="355" y="0"/>
                    </a:lnTo>
                    <a:lnTo>
                      <a:pt x="355" y="6"/>
                    </a:lnTo>
                    <a:close/>
                  </a:path>
                </a:pathLst>
              </a:custGeom>
              <a:solidFill>
                <a:srgbClr val="EB8E39"/>
              </a:solidFill>
              <a:ln w="9525">
                <a:noFill/>
                <a:round/>
                <a:headEnd/>
                <a:tailEnd/>
              </a:ln>
            </p:spPr>
            <p:txBody>
              <a:bodyPr/>
              <a:lstStyle/>
              <a:p>
                <a:endParaRPr lang="pt-BR"/>
              </a:p>
            </p:txBody>
          </p:sp>
          <p:sp>
            <p:nvSpPr>
              <p:cNvPr id="357562" name="Freeform 186"/>
              <p:cNvSpPr>
                <a:spLocks/>
              </p:cNvSpPr>
              <p:nvPr/>
            </p:nvSpPr>
            <p:spPr bwMode="auto">
              <a:xfrm>
                <a:off x="1811" y="1759"/>
                <a:ext cx="355" cy="121"/>
              </a:xfrm>
              <a:custGeom>
                <a:avLst/>
                <a:gdLst/>
                <a:ahLst/>
                <a:cxnLst>
                  <a:cxn ang="0">
                    <a:pos x="355" y="6"/>
                  </a:cxn>
                  <a:cxn ang="0">
                    <a:pos x="2" y="121"/>
                  </a:cxn>
                  <a:cxn ang="0">
                    <a:pos x="0" y="119"/>
                  </a:cxn>
                  <a:cxn ang="0">
                    <a:pos x="0" y="116"/>
                  </a:cxn>
                  <a:cxn ang="0">
                    <a:pos x="355" y="0"/>
                  </a:cxn>
                  <a:cxn ang="0">
                    <a:pos x="355" y="6"/>
                  </a:cxn>
                </a:cxnLst>
                <a:rect l="0" t="0" r="r" b="b"/>
                <a:pathLst>
                  <a:path w="355" h="121">
                    <a:moveTo>
                      <a:pt x="355" y="6"/>
                    </a:moveTo>
                    <a:lnTo>
                      <a:pt x="2" y="121"/>
                    </a:lnTo>
                    <a:lnTo>
                      <a:pt x="0" y="119"/>
                    </a:lnTo>
                    <a:lnTo>
                      <a:pt x="0" y="116"/>
                    </a:lnTo>
                    <a:lnTo>
                      <a:pt x="355" y="0"/>
                    </a:lnTo>
                    <a:lnTo>
                      <a:pt x="355" y="6"/>
                    </a:lnTo>
                    <a:close/>
                  </a:path>
                </a:pathLst>
              </a:custGeom>
              <a:solidFill>
                <a:srgbClr val="EA8D39"/>
              </a:solidFill>
              <a:ln w="9525">
                <a:noFill/>
                <a:round/>
                <a:headEnd/>
                <a:tailEnd/>
              </a:ln>
            </p:spPr>
            <p:txBody>
              <a:bodyPr/>
              <a:lstStyle/>
              <a:p>
                <a:endParaRPr lang="pt-BR"/>
              </a:p>
            </p:txBody>
          </p:sp>
          <p:sp>
            <p:nvSpPr>
              <p:cNvPr id="357563" name="Freeform 187"/>
              <p:cNvSpPr>
                <a:spLocks/>
              </p:cNvSpPr>
              <p:nvPr/>
            </p:nvSpPr>
            <p:spPr bwMode="auto">
              <a:xfrm>
                <a:off x="1811" y="1758"/>
                <a:ext cx="355" cy="120"/>
              </a:xfrm>
              <a:custGeom>
                <a:avLst/>
                <a:gdLst/>
                <a:ahLst/>
                <a:cxnLst>
                  <a:cxn ang="0">
                    <a:pos x="355" y="3"/>
                  </a:cxn>
                  <a:cxn ang="0">
                    <a:pos x="0" y="120"/>
                  </a:cxn>
                  <a:cxn ang="0">
                    <a:pos x="0" y="117"/>
                  </a:cxn>
                  <a:cxn ang="0">
                    <a:pos x="0" y="115"/>
                  </a:cxn>
                  <a:cxn ang="0">
                    <a:pos x="355" y="0"/>
                  </a:cxn>
                  <a:cxn ang="0">
                    <a:pos x="355" y="3"/>
                  </a:cxn>
                </a:cxnLst>
                <a:rect l="0" t="0" r="r" b="b"/>
                <a:pathLst>
                  <a:path w="355" h="120">
                    <a:moveTo>
                      <a:pt x="355" y="3"/>
                    </a:moveTo>
                    <a:lnTo>
                      <a:pt x="0" y="120"/>
                    </a:lnTo>
                    <a:lnTo>
                      <a:pt x="0" y="117"/>
                    </a:lnTo>
                    <a:lnTo>
                      <a:pt x="0" y="115"/>
                    </a:lnTo>
                    <a:lnTo>
                      <a:pt x="355" y="0"/>
                    </a:lnTo>
                    <a:lnTo>
                      <a:pt x="355" y="3"/>
                    </a:lnTo>
                    <a:close/>
                  </a:path>
                </a:pathLst>
              </a:custGeom>
              <a:solidFill>
                <a:srgbClr val="EA8C39"/>
              </a:solidFill>
              <a:ln w="9525">
                <a:noFill/>
                <a:round/>
                <a:headEnd/>
                <a:tailEnd/>
              </a:ln>
            </p:spPr>
            <p:txBody>
              <a:bodyPr/>
              <a:lstStyle/>
              <a:p>
                <a:endParaRPr lang="pt-BR"/>
              </a:p>
            </p:txBody>
          </p:sp>
          <p:sp>
            <p:nvSpPr>
              <p:cNvPr id="357564" name="Freeform 188"/>
              <p:cNvSpPr>
                <a:spLocks/>
              </p:cNvSpPr>
              <p:nvPr/>
            </p:nvSpPr>
            <p:spPr bwMode="auto">
              <a:xfrm>
                <a:off x="1809" y="1754"/>
                <a:ext cx="357" cy="121"/>
              </a:xfrm>
              <a:custGeom>
                <a:avLst/>
                <a:gdLst/>
                <a:ahLst/>
                <a:cxnLst>
                  <a:cxn ang="0">
                    <a:pos x="357" y="5"/>
                  </a:cxn>
                  <a:cxn ang="0">
                    <a:pos x="2" y="121"/>
                  </a:cxn>
                  <a:cxn ang="0">
                    <a:pos x="2" y="119"/>
                  </a:cxn>
                  <a:cxn ang="0">
                    <a:pos x="0" y="117"/>
                  </a:cxn>
                  <a:cxn ang="0">
                    <a:pos x="357" y="0"/>
                  </a:cxn>
                  <a:cxn ang="0">
                    <a:pos x="357" y="5"/>
                  </a:cxn>
                </a:cxnLst>
                <a:rect l="0" t="0" r="r" b="b"/>
                <a:pathLst>
                  <a:path w="357" h="121">
                    <a:moveTo>
                      <a:pt x="357" y="5"/>
                    </a:moveTo>
                    <a:lnTo>
                      <a:pt x="2" y="121"/>
                    </a:lnTo>
                    <a:lnTo>
                      <a:pt x="2" y="119"/>
                    </a:lnTo>
                    <a:lnTo>
                      <a:pt x="0" y="117"/>
                    </a:lnTo>
                    <a:lnTo>
                      <a:pt x="357" y="0"/>
                    </a:lnTo>
                    <a:lnTo>
                      <a:pt x="357" y="5"/>
                    </a:lnTo>
                    <a:close/>
                  </a:path>
                </a:pathLst>
              </a:custGeom>
              <a:solidFill>
                <a:srgbClr val="EA8B39"/>
              </a:solidFill>
              <a:ln w="9525">
                <a:noFill/>
                <a:round/>
                <a:headEnd/>
                <a:tailEnd/>
              </a:ln>
            </p:spPr>
            <p:txBody>
              <a:bodyPr/>
              <a:lstStyle/>
              <a:p>
                <a:endParaRPr lang="pt-BR"/>
              </a:p>
            </p:txBody>
          </p:sp>
          <p:sp>
            <p:nvSpPr>
              <p:cNvPr id="357565" name="Freeform 189"/>
              <p:cNvSpPr>
                <a:spLocks/>
              </p:cNvSpPr>
              <p:nvPr/>
            </p:nvSpPr>
            <p:spPr bwMode="auto">
              <a:xfrm>
                <a:off x="1809" y="1752"/>
                <a:ext cx="357" cy="121"/>
              </a:xfrm>
              <a:custGeom>
                <a:avLst/>
                <a:gdLst/>
                <a:ahLst/>
                <a:cxnLst>
                  <a:cxn ang="0">
                    <a:pos x="357" y="6"/>
                  </a:cxn>
                  <a:cxn ang="0">
                    <a:pos x="2" y="121"/>
                  </a:cxn>
                  <a:cxn ang="0">
                    <a:pos x="0" y="119"/>
                  </a:cxn>
                  <a:cxn ang="0">
                    <a:pos x="0" y="117"/>
                  </a:cxn>
                  <a:cxn ang="0">
                    <a:pos x="357" y="0"/>
                  </a:cxn>
                  <a:cxn ang="0">
                    <a:pos x="357" y="6"/>
                  </a:cxn>
                </a:cxnLst>
                <a:rect l="0" t="0" r="r" b="b"/>
                <a:pathLst>
                  <a:path w="357" h="121">
                    <a:moveTo>
                      <a:pt x="357" y="6"/>
                    </a:moveTo>
                    <a:lnTo>
                      <a:pt x="2" y="121"/>
                    </a:lnTo>
                    <a:lnTo>
                      <a:pt x="0" y="119"/>
                    </a:lnTo>
                    <a:lnTo>
                      <a:pt x="0" y="117"/>
                    </a:lnTo>
                    <a:lnTo>
                      <a:pt x="357" y="0"/>
                    </a:lnTo>
                    <a:lnTo>
                      <a:pt x="357" y="6"/>
                    </a:lnTo>
                    <a:close/>
                  </a:path>
                </a:pathLst>
              </a:custGeom>
              <a:solidFill>
                <a:srgbClr val="EA8A39"/>
              </a:solidFill>
              <a:ln w="9525">
                <a:noFill/>
                <a:round/>
                <a:headEnd/>
                <a:tailEnd/>
              </a:ln>
            </p:spPr>
            <p:txBody>
              <a:bodyPr/>
              <a:lstStyle/>
              <a:p>
                <a:endParaRPr lang="pt-BR"/>
              </a:p>
            </p:txBody>
          </p:sp>
          <p:sp>
            <p:nvSpPr>
              <p:cNvPr id="357566" name="Freeform 190"/>
              <p:cNvSpPr>
                <a:spLocks/>
              </p:cNvSpPr>
              <p:nvPr/>
            </p:nvSpPr>
            <p:spPr bwMode="auto">
              <a:xfrm>
                <a:off x="1807" y="1750"/>
                <a:ext cx="359" cy="121"/>
              </a:xfrm>
              <a:custGeom>
                <a:avLst/>
                <a:gdLst/>
                <a:ahLst/>
                <a:cxnLst>
                  <a:cxn ang="0">
                    <a:pos x="359" y="4"/>
                  </a:cxn>
                  <a:cxn ang="0">
                    <a:pos x="2" y="121"/>
                  </a:cxn>
                  <a:cxn ang="0">
                    <a:pos x="2" y="119"/>
                  </a:cxn>
                  <a:cxn ang="0">
                    <a:pos x="0" y="117"/>
                  </a:cxn>
                  <a:cxn ang="0">
                    <a:pos x="359" y="0"/>
                  </a:cxn>
                  <a:cxn ang="0">
                    <a:pos x="359" y="4"/>
                  </a:cxn>
                </a:cxnLst>
                <a:rect l="0" t="0" r="r" b="b"/>
                <a:pathLst>
                  <a:path w="359" h="121">
                    <a:moveTo>
                      <a:pt x="359" y="4"/>
                    </a:moveTo>
                    <a:lnTo>
                      <a:pt x="2" y="121"/>
                    </a:lnTo>
                    <a:lnTo>
                      <a:pt x="2" y="119"/>
                    </a:lnTo>
                    <a:lnTo>
                      <a:pt x="0" y="117"/>
                    </a:lnTo>
                    <a:lnTo>
                      <a:pt x="359" y="0"/>
                    </a:lnTo>
                    <a:lnTo>
                      <a:pt x="359" y="4"/>
                    </a:lnTo>
                    <a:close/>
                  </a:path>
                </a:pathLst>
              </a:custGeom>
              <a:solidFill>
                <a:srgbClr val="EA8938"/>
              </a:solidFill>
              <a:ln w="9525">
                <a:noFill/>
                <a:round/>
                <a:headEnd/>
                <a:tailEnd/>
              </a:ln>
            </p:spPr>
            <p:txBody>
              <a:bodyPr/>
              <a:lstStyle/>
              <a:p>
                <a:endParaRPr lang="pt-BR"/>
              </a:p>
            </p:txBody>
          </p:sp>
          <p:sp>
            <p:nvSpPr>
              <p:cNvPr id="357567" name="Freeform 191"/>
              <p:cNvSpPr>
                <a:spLocks/>
              </p:cNvSpPr>
              <p:nvPr/>
            </p:nvSpPr>
            <p:spPr bwMode="auto">
              <a:xfrm>
                <a:off x="1807" y="1746"/>
                <a:ext cx="359" cy="123"/>
              </a:xfrm>
              <a:custGeom>
                <a:avLst/>
                <a:gdLst/>
                <a:ahLst/>
                <a:cxnLst>
                  <a:cxn ang="0">
                    <a:pos x="359" y="6"/>
                  </a:cxn>
                  <a:cxn ang="0">
                    <a:pos x="2" y="123"/>
                  </a:cxn>
                  <a:cxn ang="0">
                    <a:pos x="0" y="121"/>
                  </a:cxn>
                  <a:cxn ang="0">
                    <a:pos x="0" y="117"/>
                  </a:cxn>
                  <a:cxn ang="0">
                    <a:pos x="359" y="0"/>
                  </a:cxn>
                  <a:cxn ang="0">
                    <a:pos x="359" y="6"/>
                  </a:cxn>
                </a:cxnLst>
                <a:rect l="0" t="0" r="r" b="b"/>
                <a:pathLst>
                  <a:path w="359" h="123">
                    <a:moveTo>
                      <a:pt x="359" y="6"/>
                    </a:moveTo>
                    <a:lnTo>
                      <a:pt x="2" y="123"/>
                    </a:lnTo>
                    <a:lnTo>
                      <a:pt x="0" y="121"/>
                    </a:lnTo>
                    <a:lnTo>
                      <a:pt x="0" y="117"/>
                    </a:lnTo>
                    <a:lnTo>
                      <a:pt x="359" y="0"/>
                    </a:lnTo>
                    <a:lnTo>
                      <a:pt x="359" y="6"/>
                    </a:lnTo>
                    <a:close/>
                  </a:path>
                </a:pathLst>
              </a:custGeom>
              <a:solidFill>
                <a:srgbClr val="E98838"/>
              </a:solidFill>
              <a:ln w="9525">
                <a:noFill/>
                <a:round/>
                <a:headEnd/>
                <a:tailEnd/>
              </a:ln>
            </p:spPr>
            <p:txBody>
              <a:bodyPr/>
              <a:lstStyle/>
              <a:p>
                <a:endParaRPr lang="pt-BR"/>
              </a:p>
            </p:txBody>
          </p:sp>
          <p:sp>
            <p:nvSpPr>
              <p:cNvPr id="357568" name="Freeform 192"/>
              <p:cNvSpPr>
                <a:spLocks/>
              </p:cNvSpPr>
              <p:nvPr/>
            </p:nvSpPr>
            <p:spPr bwMode="auto">
              <a:xfrm>
                <a:off x="1805" y="1744"/>
                <a:ext cx="361" cy="123"/>
              </a:xfrm>
              <a:custGeom>
                <a:avLst/>
                <a:gdLst/>
                <a:ahLst/>
                <a:cxnLst>
                  <a:cxn ang="0">
                    <a:pos x="361" y="6"/>
                  </a:cxn>
                  <a:cxn ang="0">
                    <a:pos x="2" y="123"/>
                  </a:cxn>
                  <a:cxn ang="0">
                    <a:pos x="2" y="119"/>
                  </a:cxn>
                  <a:cxn ang="0">
                    <a:pos x="0" y="117"/>
                  </a:cxn>
                  <a:cxn ang="0">
                    <a:pos x="361" y="0"/>
                  </a:cxn>
                  <a:cxn ang="0">
                    <a:pos x="361" y="6"/>
                  </a:cxn>
                </a:cxnLst>
                <a:rect l="0" t="0" r="r" b="b"/>
                <a:pathLst>
                  <a:path w="361" h="123">
                    <a:moveTo>
                      <a:pt x="361" y="6"/>
                    </a:moveTo>
                    <a:lnTo>
                      <a:pt x="2" y="123"/>
                    </a:lnTo>
                    <a:lnTo>
                      <a:pt x="2" y="119"/>
                    </a:lnTo>
                    <a:lnTo>
                      <a:pt x="0" y="117"/>
                    </a:lnTo>
                    <a:lnTo>
                      <a:pt x="361" y="0"/>
                    </a:lnTo>
                    <a:lnTo>
                      <a:pt x="361" y="6"/>
                    </a:lnTo>
                    <a:close/>
                  </a:path>
                </a:pathLst>
              </a:custGeom>
              <a:solidFill>
                <a:srgbClr val="E98738"/>
              </a:solidFill>
              <a:ln w="9525">
                <a:noFill/>
                <a:round/>
                <a:headEnd/>
                <a:tailEnd/>
              </a:ln>
            </p:spPr>
            <p:txBody>
              <a:bodyPr/>
              <a:lstStyle/>
              <a:p>
                <a:endParaRPr lang="pt-BR"/>
              </a:p>
            </p:txBody>
          </p:sp>
          <p:sp>
            <p:nvSpPr>
              <p:cNvPr id="357569" name="Freeform 193"/>
              <p:cNvSpPr>
                <a:spLocks/>
              </p:cNvSpPr>
              <p:nvPr/>
            </p:nvSpPr>
            <p:spPr bwMode="auto">
              <a:xfrm>
                <a:off x="1805" y="1740"/>
                <a:ext cx="361" cy="123"/>
              </a:xfrm>
              <a:custGeom>
                <a:avLst/>
                <a:gdLst/>
                <a:ahLst/>
                <a:cxnLst>
                  <a:cxn ang="0">
                    <a:pos x="361" y="6"/>
                  </a:cxn>
                  <a:cxn ang="0">
                    <a:pos x="2" y="123"/>
                  </a:cxn>
                  <a:cxn ang="0">
                    <a:pos x="0" y="121"/>
                  </a:cxn>
                  <a:cxn ang="0">
                    <a:pos x="0" y="119"/>
                  </a:cxn>
                  <a:cxn ang="0">
                    <a:pos x="361" y="0"/>
                  </a:cxn>
                  <a:cxn ang="0">
                    <a:pos x="361" y="6"/>
                  </a:cxn>
                </a:cxnLst>
                <a:rect l="0" t="0" r="r" b="b"/>
                <a:pathLst>
                  <a:path w="361" h="123">
                    <a:moveTo>
                      <a:pt x="361" y="6"/>
                    </a:moveTo>
                    <a:lnTo>
                      <a:pt x="2" y="123"/>
                    </a:lnTo>
                    <a:lnTo>
                      <a:pt x="0" y="121"/>
                    </a:lnTo>
                    <a:lnTo>
                      <a:pt x="0" y="119"/>
                    </a:lnTo>
                    <a:lnTo>
                      <a:pt x="361" y="0"/>
                    </a:lnTo>
                    <a:lnTo>
                      <a:pt x="361" y="6"/>
                    </a:lnTo>
                    <a:close/>
                  </a:path>
                </a:pathLst>
              </a:custGeom>
              <a:solidFill>
                <a:srgbClr val="E98637"/>
              </a:solidFill>
              <a:ln w="9525">
                <a:noFill/>
                <a:round/>
                <a:headEnd/>
                <a:tailEnd/>
              </a:ln>
            </p:spPr>
            <p:txBody>
              <a:bodyPr/>
              <a:lstStyle/>
              <a:p>
                <a:endParaRPr lang="pt-BR"/>
              </a:p>
            </p:txBody>
          </p:sp>
          <p:sp>
            <p:nvSpPr>
              <p:cNvPr id="357570" name="Freeform 194"/>
              <p:cNvSpPr>
                <a:spLocks/>
              </p:cNvSpPr>
              <p:nvPr/>
            </p:nvSpPr>
            <p:spPr bwMode="auto">
              <a:xfrm>
                <a:off x="1803" y="1738"/>
                <a:ext cx="363" cy="123"/>
              </a:xfrm>
              <a:custGeom>
                <a:avLst/>
                <a:gdLst/>
                <a:ahLst/>
                <a:cxnLst>
                  <a:cxn ang="0">
                    <a:pos x="363" y="6"/>
                  </a:cxn>
                  <a:cxn ang="0">
                    <a:pos x="2" y="123"/>
                  </a:cxn>
                  <a:cxn ang="0">
                    <a:pos x="2" y="121"/>
                  </a:cxn>
                  <a:cxn ang="0">
                    <a:pos x="0" y="119"/>
                  </a:cxn>
                  <a:cxn ang="0">
                    <a:pos x="363" y="0"/>
                  </a:cxn>
                  <a:cxn ang="0">
                    <a:pos x="363" y="6"/>
                  </a:cxn>
                </a:cxnLst>
                <a:rect l="0" t="0" r="r" b="b"/>
                <a:pathLst>
                  <a:path w="363" h="123">
                    <a:moveTo>
                      <a:pt x="363" y="6"/>
                    </a:moveTo>
                    <a:lnTo>
                      <a:pt x="2" y="123"/>
                    </a:lnTo>
                    <a:lnTo>
                      <a:pt x="2" y="121"/>
                    </a:lnTo>
                    <a:lnTo>
                      <a:pt x="0" y="119"/>
                    </a:lnTo>
                    <a:lnTo>
                      <a:pt x="363" y="0"/>
                    </a:lnTo>
                    <a:lnTo>
                      <a:pt x="363" y="6"/>
                    </a:lnTo>
                    <a:close/>
                  </a:path>
                </a:pathLst>
              </a:custGeom>
              <a:solidFill>
                <a:srgbClr val="E98537"/>
              </a:solidFill>
              <a:ln w="9525">
                <a:noFill/>
                <a:round/>
                <a:headEnd/>
                <a:tailEnd/>
              </a:ln>
            </p:spPr>
            <p:txBody>
              <a:bodyPr/>
              <a:lstStyle/>
              <a:p>
                <a:endParaRPr lang="pt-BR"/>
              </a:p>
            </p:txBody>
          </p:sp>
          <p:sp>
            <p:nvSpPr>
              <p:cNvPr id="357571" name="Freeform 195"/>
              <p:cNvSpPr>
                <a:spLocks/>
              </p:cNvSpPr>
              <p:nvPr/>
            </p:nvSpPr>
            <p:spPr bwMode="auto">
              <a:xfrm>
                <a:off x="1803" y="1736"/>
                <a:ext cx="363" cy="123"/>
              </a:xfrm>
              <a:custGeom>
                <a:avLst/>
                <a:gdLst/>
                <a:ahLst/>
                <a:cxnLst>
                  <a:cxn ang="0">
                    <a:pos x="363" y="4"/>
                  </a:cxn>
                  <a:cxn ang="0">
                    <a:pos x="2" y="123"/>
                  </a:cxn>
                  <a:cxn ang="0">
                    <a:pos x="0" y="121"/>
                  </a:cxn>
                  <a:cxn ang="0">
                    <a:pos x="0" y="117"/>
                  </a:cxn>
                  <a:cxn ang="0">
                    <a:pos x="363" y="0"/>
                  </a:cxn>
                  <a:cxn ang="0">
                    <a:pos x="363" y="4"/>
                  </a:cxn>
                </a:cxnLst>
                <a:rect l="0" t="0" r="r" b="b"/>
                <a:pathLst>
                  <a:path w="363" h="123">
                    <a:moveTo>
                      <a:pt x="363" y="4"/>
                    </a:moveTo>
                    <a:lnTo>
                      <a:pt x="2" y="123"/>
                    </a:lnTo>
                    <a:lnTo>
                      <a:pt x="0" y="121"/>
                    </a:lnTo>
                    <a:lnTo>
                      <a:pt x="0" y="117"/>
                    </a:lnTo>
                    <a:lnTo>
                      <a:pt x="363" y="0"/>
                    </a:lnTo>
                    <a:lnTo>
                      <a:pt x="363" y="4"/>
                    </a:lnTo>
                    <a:close/>
                  </a:path>
                </a:pathLst>
              </a:custGeom>
              <a:solidFill>
                <a:srgbClr val="E98437"/>
              </a:solidFill>
              <a:ln w="9525">
                <a:noFill/>
                <a:round/>
                <a:headEnd/>
                <a:tailEnd/>
              </a:ln>
            </p:spPr>
            <p:txBody>
              <a:bodyPr/>
              <a:lstStyle/>
              <a:p>
                <a:endParaRPr lang="pt-BR"/>
              </a:p>
            </p:txBody>
          </p:sp>
          <p:sp>
            <p:nvSpPr>
              <p:cNvPr id="357572" name="Freeform 196"/>
              <p:cNvSpPr>
                <a:spLocks/>
              </p:cNvSpPr>
              <p:nvPr/>
            </p:nvSpPr>
            <p:spPr bwMode="auto">
              <a:xfrm>
                <a:off x="1803" y="1733"/>
                <a:ext cx="363" cy="124"/>
              </a:xfrm>
              <a:custGeom>
                <a:avLst/>
                <a:gdLst/>
                <a:ahLst/>
                <a:cxnLst>
                  <a:cxn ang="0">
                    <a:pos x="363" y="5"/>
                  </a:cxn>
                  <a:cxn ang="0">
                    <a:pos x="0" y="124"/>
                  </a:cxn>
                  <a:cxn ang="0">
                    <a:pos x="0" y="120"/>
                  </a:cxn>
                  <a:cxn ang="0">
                    <a:pos x="0" y="119"/>
                  </a:cxn>
                  <a:cxn ang="0">
                    <a:pos x="363" y="0"/>
                  </a:cxn>
                  <a:cxn ang="0">
                    <a:pos x="363" y="5"/>
                  </a:cxn>
                </a:cxnLst>
                <a:rect l="0" t="0" r="r" b="b"/>
                <a:pathLst>
                  <a:path w="363" h="124">
                    <a:moveTo>
                      <a:pt x="363" y="5"/>
                    </a:moveTo>
                    <a:lnTo>
                      <a:pt x="0" y="124"/>
                    </a:lnTo>
                    <a:lnTo>
                      <a:pt x="0" y="120"/>
                    </a:lnTo>
                    <a:lnTo>
                      <a:pt x="0" y="119"/>
                    </a:lnTo>
                    <a:lnTo>
                      <a:pt x="363" y="0"/>
                    </a:lnTo>
                    <a:lnTo>
                      <a:pt x="363" y="5"/>
                    </a:lnTo>
                    <a:close/>
                  </a:path>
                </a:pathLst>
              </a:custGeom>
              <a:solidFill>
                <a:srgbClr val="E98337"/>
              </a:solidFill>
              <a:ln w="9525">
                <a:noFill/>
                <a:round/>
                <a:headEnd/>
                <a:tailEnd/>
              </a:ln>
            </p:spPr>
            <p:txBody>
              <a:bodyPr/>
              <a:lstStyle/>
              <a:p>
                <a:endParaRPr lang="pt-BR"/>
              </a:p>
            </p:txBody>
          </p:sp>
          <p:sp>
            <p:nvSpPr>
              <p:cNvPr id="357573" name="Freeform 197"/>
              <p:cNvSpPr>
                <a:spLocks/>
              </p:cNvSpPr>
              <p:nvPr/>
            </p:nvSpPr>
            <p:spPr bwMode="auto">
              <a:xfrm>
                <a:off x="1801" y="1731"/>
                <a:ext cx="365" cy="122"/>
              </a:xfrm>
              <a:custGeom>
                <a:avLst/>
                <a:gdLst/>
                <a:ahLst/>
                <a:cxnLst>
                  <a:cxn ang="0">
                    <a:pos x="365" y="5"/>
                  </a:cxn>
                  <a:cxn ang="0">
                    <a:pos x="2" y="122"/>
                  </a:cxn>
                  <a:cxn ang="0">
                    <a:pos x="2" y="121"/>
                  </a:cxn>
                  <a:cxn ang="0">
                    <a:pos x="0" y="119"/>
                  </a:cxn>
                  <a:cxn ang="0">
                    <a:pos x="365" y="0"/>
                  </a:cxn>
                  <a:cxn ang="0">
                    <a:pos x="365" y="5"/>
                  </a:cxn>
                </a:cxnLst>
                <a:rect l="0" t="0" r="r" b="b"/>
                <a:pathLst>
                  <a:path w="365" h="122">
                    <a:moveTo>
                      <a:pt x="365" y="5"/>
                    </a:moveTo>
                    <a:lnTo>
                      <a:pt x="2" y="122"/>
                    </a:lnTo>
                    <a:lnTo>
                      <a:pt x="2" y="121"/>
                    </a:lnTo>
                    <a:lnTo>
                      <a:pt x="0" y="119"/>
                    </a:lnTo>
                    <a:lnTo>
                      <a:pt x="365" y="0"/>
                    </a:lnTo>
                    <a:lnTo>
                      <a:pt x="365" y="5"/>
                    </a:lnTo>
                    <a:close/>
                  </a:path>
                </a:pathLst>
              </a:custGeom>
              <a:solidFill>
                <a:srgbClr val="E88137"/>
              </a:solidFill>
              <a:ln w="9525">
                <a:noFill/>
                <a:round/>
                <a:headEnd/>
                <a:tailEnd/>
              </a:ln>
            </p:spPr>
            <p:txBody>
              <a:bodyPr/>
              <a:lstStyle/>
              <a:p>
                <a:endParaRPr lang="pt-BR"/>
              </a:p>
            </p:txBody>
          </p:sp>
          <p:sp>
            <p:nvSpPr>
              <p:cNvPr id="357574" name="Freeform 198"/>
              <p:cNvSpPr>
                <a:spLocks/>
              </p:cNvSpPr>
              <p:nvPr/>
            </p:nvSpPr>
            <p:spPr bwMode="auto">
              <a:xfrm>
                <a:off x="1801" y="1729"/>
                <a:ext cx="365" cy="123"/>
              </a:xfrm>
              <a:custGeom>
                <a:avLst/>
                <a:gdLst/>
                <a:ahLst/>
                <a:cxnLst>
                  <a:cxn ang="0">
                    <a:pos x="365" y="4"/>
                  </a:cxn>
                  <a:cxn ang="0">
                    <a:pos x="2" y="123"/>
                  </a:cxn>
                  <a:cxn ang="0">
                    <a:pos x="0" y="121"/>
                  </a:cxn>
                  <a:cxn ang="0">
                    <a:pos x="0" y="119"/>
                  </a:cxn>
                  <a:cxn ang="0">
                    <a:pos x="365" y="0"/>
                  </a:cxn>
                  <a:cxn ang="0">
                    <a:pos x="365" y="4"/>
                  </a:cxn>
                </a:cxnLst>
                <a:rect l="0" t="0" r="r" b="b"/>
                <a:pathLst>
                  <a:path w="365" h="123">
                    <a:moveTo>
                      <a:pt x="365" y="4"/>
                    </a:moveTo>
                    <a:lnTo>
                      <a:pt x="2" y="123"/>
                    </a:lnTo>
                    <a:lnTo>
                      <a:pt x="0" y="121"/>
                    </a:lnTo>
                    <a:lnTo>
                      <a:pt x="0" y="119"/>
                    </a:lnTo>
                    <a:lnTo>
                      <a:pt x="365" y="0"/>
                    </a:lnTo>
                    <a:lnTo>
                      <a:pt x="365" y="4"/>
                    </a:lnTo>
                    <a:close/>
                  </a:path>
                </a:pathLst>
              </a:custGeom>
              <a:solidFill>
                <a:srgbClr val="E88036"/>
              </a:solidFill>
              <a:ln w="9525">
                <a:noFill/>
                <a:round/>
                <a:headEnd/>
                <a:tailEnd/>
              </a:ln>
            </p:spPr>
            <p:txBody>
              <a:bodyPr/>
              <a:lstStyle/>
              <a:p>
                <a:endParaRPr lang="pt-BR"/>
              </a:p>
            </p:txBody>
          </p:sp>
          <p:sp>
            <p:nvSpPr>
              <p:cNvPr id="357575" name="Freeform 199"/>
              <p:cNvSpPr>
                <a:spLocks/>
              </p:cNvSpPr>
              <p:nvPr/>
            </p:nvSpPr>
            <p:spPr bwMode="auto">
              <a:xfrm>
                <a:off x="1799" y="1725"/>
                <a:ext cx="367" cy="125"/>
              </a:xfrm>
              <a:custGeom>
                <a:avLst/>
                <a:gdLst/>
                <a:ahLst/>
                <a:cxnLst>
                  <a:cxn ang="0">
                    <a:pos x="367" y="6"/>
                  </a:cxn>
                  <a:cxn ang="0">
                    <a:pos x="2" y="125"/>
                  </a:cxn>
                  <a:cxn ang="0">
                    <a:pos x="2" y="123"/>
                  </a:cxn>
                  <a:cxn ang="0">
                    <a:pos x="0" y="119"/>
                  </a:cxn>
                  <a:cxn ang="0">
                    <a:pos x="367" y="0"/>
                  </a:cxn>
                  <a:cxn ang="0">
                    <a:pos x="367" y="6"/>
                  </a:cxn>
                </a:cxnLst>
                <a:rect l="0" t="0" r="r" b="b"/>
                <a:pathLst>
                  <a:path w="367" h="125">
                    <a:moveTo>
                      <a:pt x="367" y="6"/>
                    </a:moveTo>
                    <a:lnTo>
                      <a:pt x="2" y="125"/>
                    </a:lnTo>
                    <a:lnTo>
                      <a:pt x="2" y="123"/>
                    </a:lnTo>
                    <a:lnTo>
                      <a:pt x="0" y="119"/>
                    </a:lnTo>
                    <a:lnTo>
                      <a:pt x="367" y="0"/>
                    </a:lnTo>
                    <a:lnTo>
                      <a:pt x="367" y="6"/>
                    </a:lnTo>
                    <a:close/>
                  </a:path>
                </a:pathLst>
              </a:custGeom>
              <a:solidFill>
                <a:srgbClr val="E87F36"/>
              </a:solidFill>
              <a:ln w="9525">
                <a:noFill/>
                <a:round/>
                <a:headEnd/>
                <a:tailEnd/>
              </a:ln>
            </p:spPr>
            <p:txBody>
              <a:bodyPr/>
              <a:lstStyle/>
              <a:p>
                <a:endParaRPr lang="pt-BR"/>
              </a:p>
            </p:txBody>
          </p:sp>
          <p:sp>
            <p:nvSpPr>
              <p:cNvPr id="357576" name="Freeform 200"/>
              <p:cNvSpPr>
                <a:spLocks/>
              </p:cNvSpPr>
              <p:nvPr/>
            </p:nvSpPr>
            <p:spPr bwMode="auto">
              <a:xfrm>
                <a:off x="1799" y="1723"/>
                <a:ext cx="367" cy="125"/>
              </a:xfrm>
              <a:custGeom>
                <a:avLst/>
                <a:gdLst/>
                <a:ahLst/>
                <a:cxnLst>
                  <a:cxn ang="0">
                    <a:pos x="367" y="6"/>
                  </a:cxn>
                  <a:cxn ang="0">
                    <a:pos x="2" y="125"/>
                  </a:cxn>
                  <a:cxn ang="0">
                    <a:pos x="0" y="121"/>
                  </a:cxn>
                  <a:cxn ang="0">
                    <a:pos x="0" y="119"/>
                  </a:cxn>
                  <a:cxn ang="0">
                    <a:pos x="367" y="0"/>
                  </a:cxn>
                  <a:cxn ang="0">
                    <a:pos x="367" y="6"/>
                  </a:cxn>
                </a:cxnLst>
                <a:rect l="0" t="0" r="r" b="b"/>
                <a:pathLst>
                  <a:path w="367" h="125">
                    <a:moveTo>
                      <a:pt x="367" y="6"/>
                    </a:moveTo>
                    <a:lnTo>
                      <a:pt x="2" y="125"/>
                    </a:lnTo>
                    <a:lnTo>
                      <a:pt x="0" y="121"/>
                    </a:lnTo>
                    <a:lnTo>
                      <a:pt x="0" y="119"/>
                    </a:lnTo>
                    <a:lnTo>
                      <a:pt x="367" y="0"/>
                    </a:lnTo>
                    <a:lnTo>
                      <a:pt x="367" y="6"/>
                    </a:lnTo>
                    <a:close/>
                  </a:path>
                </a:pathLst>
              </a:custGeom>
              <a:solidFill>
                <a:srgbClr val="E87E36"/>
              </a:solidFill>
              <a:ln w="9525">
                <a:noFill/>
                <a:round/>
                <a:headEnd/>
                <a:tailEnd/>
              </a:ln>
            </p:spPr>
            <p:txBody>
              <a:bodyPr/>
              <a:lstStyle/>
              <a:p>
                <a:endParaRPr lang="pt-BR"/>
              </a:p>
            </p:txBody>
          </p:sp>
          <p:sp>
            <p:nvSpPr>
              <p:cNvPr id="357577" name="Freeform 201"/>
              <p:cNvSpPr>
                <a:spLocks/>
              </p:cNvSpPr>
              <p:nvPr/>
            </p:nvSpPr>
            <p:spPr bwMode="auto">
              <a:xfrm>
                <a:off x="1799" y="1719"/>
                <a:ext cx="367" cy="125"/>
              </a:xfrm>
              <a:custGeom>
                <a:avLst/>
                <a:gdLst/>
                <a:ahLst/>
                <a:cxnLst>
                  <a:cxn ang="0">
                    <a:pos x="367" y="6"/>
                  </a:cxn>
                  <a:cxn ang="0">
                    <a:pos x="0" y="125"/>
                  </a:cxn>
                  <a:cxn ang="0">
                    <a:pos x="0" y="123"/>
                  </a:cxn>
                  <a:cxn ang="0">
                    <a:pos x="0" y="121"/>
                  </a:cxn>
                  <a:cxn ang="0">
                    <a:pos x="367" y="0"/>
                  </a:cxn>
                  <a:cxn ang="0">
                    <a:pos x="367" y="6"/>
                  </a:cxn>
                </a:cxnLst>
                <a:rect l="0" t="0" r="r" b="b"/>
                <a:pathLst>
                  <a:path w="367" h="125">
                    <a:moveTo>
                      <a:pt x="367" y="6"/>
                    </a:moveTo>
                    <a:lnTo>
                      <a:pt x="0" y="125"/>
                    </a:lnTo>
                    <a:lnTo>
                      <a:pt x="0" y="123"/>
                    </a:lnTo>
                    <a:lnTo>
                      <a:pt x="0" y="121"/>
                    </a:lnTo>
                    <a:lnTo>
                      <a:pt x="367" y="0"/>
                    </a:lnTo>
                    <a:lnTo>
                      <a:pt x="367" y="6"/>
                    </a:lnTo>
                    <a:close/>
                  </a:path>
                </a:pathLst>
              </a:custGeom>
              <a:solidFill>
                <a:srgbClr val="E87D36"/>
              </a:solidFill>
              <a:ln w="9525">
                <a:noFill/>
                <a:round/>
                <a:headEnd/>
                <a:tailEnd/>
              </a:ln>
            </p:spPr>
            <p:txBody>
              <a:bodyPr/>
              <a:lstStyle/>
              <a:p>
                <a:endParaRPr lang="pt-BR"/>
              </a:p>
            </p:txBody>
          </p:sp>
          <p:sp>
            <p:nvSpPr>
              <p:cNvPr id="357578" name="Freeform 202"/>
              <p:cNvSpPr>
                <a:spLocks/>
              </p:cNvSpPr>
              <p:nvPr/>
            </p:nvSpPr>
            <p:spPr bwMode="auto">
              <a:xfrm>
                <a:off x="1797" y="1717"/>
                <a:ext cx="369" cy="125"/>
              </a:xfrm>
              <a:custGeom>
                <a:avLst/>
                <a:gdLst/>
                <a:ahLst/>
                <a:cxnLst>
                  <a:cxn ang="0">
                    <a:pos x="369" y="6"/>
                  </a:cxn>
                  <a:cxn ang="0">
                    <a:pos x="2" y="125"/>
                  </a:cxn>
                  <a:cxn ang="0">
                    <a:pos x="2" y="123"/>
                  </a:cxn>
                  <a:cxn ang="0">
                    <a:pos x="0" y="121"/>
                  </a:cxn>
                  <a:cxn ang="0">
                    <a:pos x="369" y="0"/>
                  </a:cxn>
                  <a:cxn ang="0">
                    <a:pos x="369" y="6"/>
                  </a:cxn>
                </a:cxnLst>
                <a:rect l="0" t="0" r="r" b="b"/>
                <a:pathLst>
                  <a:path w="369" h="125">
                    <a:moveTo>
                      <a:pt x="369" y="6"/>
                    </a:moveTo>
                    <a:lnTo>
                      <a:pt x="2" y="125"/>
                    </a:lnTo>
                    <a:lnTo>
                      <a:pt x="2" y="123"/>
                    </a:lnTo>
                    <a:lnTo>
                      <a:pt x="0" y="121"/>
                    </a:lnTo>
                    <a:lnTo>
                      <a:pt x="369" y="0"/>
                    </a:lnTo>
                    <a:lnTo>
                      <a:pt x="369" y="6"/>
                    </a:lnTo>
                    <a:close/>
                  </a:path>
                </a:pathLst>
              </a:custGeom>
              <a:solidFill>
                <a:srgbClr val="E87D36"/>
              </a:solidFill>
              <a:ln w="9525">
                <a:noFill/>
                <a:round/>
                <a:headEnd/>
                <a:tailEnd/>
              </a:ln>
            </p:spPr>
            <p:txBody>
              <a:bodyPr/>
              <a:lstStyle/>
              <a:p>
                <a:endParaRPr lang="pt-BR"/>
              </a:p>
            </p:txBody>
          </p:sp>
          <p:sp>
            <p:nvSpPr>
              <p:cNvPr id="357579" name="Freeform 203"/>
              <p:cNvSpPr>
                <a:spLocks/>
              </p:cNvSpPr>
              <p:nvPr/>
            </p:nvSpPr>
            <p:spPr bwMode="auto">
              <a:xfrm>
                <a:off x="1797" y="1715"/>
                <a:ext cx="369" cy="125"/>
              </a:xfrm>
              <a:custGeom>
                <a:avLst/>
                <a:gdLst/>
                <a:ahLst/>
                <a:cxnLst>
                  <a:cxn ang="0">
                    <a:pos x="369" y="4"/>
                  </a:cxn>
                  <a:cxn ang="0">
                    <a:pos x="2" y="125"/>
                  </a:cxn>
                  <a:cxn ang="0">
                    <a:pos x="0" y="123"/>
                  </a:cxn>
                  <a:cxn ang="0">
                    <a:pos x="0" y="119"/>
                  </a:cxn>
                  <a:cxn ang="0">
                    <a:pos x="369" y="0"/>
                  </a:cxn>
                  <a:cxn ang="0">
                    <a:pos x="369" y="4"/>
                  </a:cxn>
                </a:cxnLst>
                <a:rect l="0" t="0" r="r" b="b"/>
                <a:pathLst>
                  <a:path w="369" h="125">
                    <a:moveTo>
                      <a:pt x="369" y="4"/>
                    </a:moveTo>
                    <a:lnTo>
                      <a:pt x="2" y="125"/>
                    </a:lnTo>
                    <a:lnTo>
                      <a:pt x="0" y="123"/>
                    </a:lnTo>
                    <a:lnTo>
                      <a:pt x="0" y="119"/>
                    </a:lnTo>
                    <a:lnTo>
                      <a:pt x="369" y="0"/>
                    </a:lnTo>
                    <a:lnTo>
                      <a:pt x="369" y="4"/>
                    </a:lnTo>
                    <a:close/>
                  </a:path>
                </a:pathLst>
              </a:custGeom>
              <a:solidFill>
                <a:srgbClr val="E87D36"/>
              </a:solidFill>
              <a:ln w="9525">
                <a:noFill/>
                <a:round/>
                <a:headEnd/>
                <a:tailEnd/>
              </a:ln>
            </p:spPr>
            <p:txBody>
              <a:bodyPr/>
              <a:lstStyle/>
              <a:p>
                <a:endParaRPr lang="pt-BR"/>
              </a:p>
            </p:txBody>
          </p:sp>
          <p:sp>
            <p:nvSpPr>
              <p:cNvPr id="357580" name="Freeform 204"/>
              <p:cNvSpPr>
                <a:spLocks/>
              </p:cNvSpPr>
              <p:nvPr/>
            </p:nvSpPr>
            <p:spPr bwMode="auto">
              <a:xfrm>
                <a:off x="1797" y="1711"/>
                <a:ext cx="369" cy="127"/>
              </a:xfrm>
              <a:custGeom>
                <a:avLst/>
                <a:gdLst/>
                <a:ahLst/>
                <a:cxnLst>
                  <a:cxn ang="0">
                    <a:pos x="369" y="6"/>
                  </a:cxn>
                  <a:cxn ang="0">
                    <a:pos x="0" y="127"/>
                  </a:cxn>
                  <a:cxn ang="0">
                    <a:pos x="0" y="123"/>
                  </a:cxn>
                  <a:cxn ang="0">
                    <a:pos x="0" y="121"/>
                  </a:cxn>
                  <a:cxn ang="0">
                    <a:pos x="369" y="0"/>
                  </a:cxn>
                  <a:cxn ang="0">
                    <a:pos x="369" y="6"/>
                  </a:cxn>
                </a:cxnLst>
                <a:rect l="0" t="0" r="r" b="b"/>
                <a:pathLst>
                  <a:path w="369" h="127">
                    <a:moveTo>
                      <a:pt x="369" y="6"/>
                    </a:moveTo>
                    <a:lnTo>
                      <a:pt x="0" y="127"/>
                    </a:lnTo>
                    <a:lnTo>
                      <a:pt x="0" y="123"/>
                    </a:lnTo>
                    <a:lnTo>
                      <a:pt x="0" y="121"/>
                    </a:lnTo>
                    <a:lnTo>
                      <a:pt x="369" y="0"/>
                    </a:lnTo>
                    <a:lnTo>
                      <a:pt x="369" y="6"/>
                    </a:lnTo>
                    <a:close/>
                  </a:path>
                </a:pathLst>
              </a:custGeom>
              <a:solidFill>
                <a:srgbClr val="E77C36"/>
              </a:solidFill>
              <a:ln w="9525">
                <a:noFill/>
                <a:round/>
                <a:headEnd/>
                <a:tailEnd/>
              </a:ln>
            </p:spPr>
            <p:txBody>
              <a:bodyPr/>
              <a:lstStyle/>
              <a:p>
                <a:endParaRPr lang="pt-BR"/>
              </a:p>
            </p:txBody>
          </p:sp>
          <p:sp>
            <p:nvSpPr>
              <p:cNvPr id="357581" name="Freeform 205"/>
              <p:cNvSpPr>
                <a:spLocks/>
              </p:cNvSpPr>
              <p:nvPr/>
            </p:nvSpPr>
            <p:spPr bwMode="auto">
              <a:xfrm>
                <a:off x="1796" y="1710"/>
                <a:ext cx="370" cy="124"/>
              </a:xfrm>
              <a:custGeom>
                <a:avLst/>
                <a:gdLst/>
                <a:ahLst/>
                <a:cxnLst>
                  <a:cxn ang="0">
                    <a:pos x="370" y="5"/>
                  </a:cxn>
                  <a:cxn ang="0">
                    <a:pos x="1" y="124"/>
                  </a:cxn>
                  <a:cxn ang="0">
                    <a:pos x="1" y="122"/>
                  </a:cxn>
                  <a:cxn ang="0">
                    <a:pos x="0" y="120"/>
                  </a:cxn>
                  <a:cxn ang="0">
                    <a:pos x="370" y="0"/>
                  </a:cxn>
                  <a:cxn ang="0">
                    <a:pos x="370" y="5"/>
                  </a:cxn>
                </a:cxnLst>
                <a:rect l="0" t="0" r="r" b="b"/>
                <a:pathLst>
                  <a:path w="370" h="124">
                    <a:moveTo>
                      <a:pt x="370" y="5"/>
                    </a:moveTo>
                    <a:lnTo>
                      <a:pt x="1" y="124"/>
                    </a:lnTo>
                    <a:lnTo>
                      <a:pt x="1" y="122"/>
                    </a:lnTo>
                    <a:lnTo>
                      <a:pt x="0" y="120"/>
                    </a:lnTo>
                    <a:lnTo>
                      <a:pt x="370" y="0"/>
                    </a:lnTo>
                    <a:lnTo>
                      <a:pt x="370" y="5"/>
                    </a:lnTo>
                    <a:close/>
                  </a:path>
                </a:pathLst>
              </a:custGeom>
              <a:solidFill>
                <a:srgbClr val="E77B35"/>
              </a:solidFill>
              <a:ln w="9525">
                <a:noFill/>
                <a:round/>
                <a:headEnd/>
                <a:tailEnd/>
              </a:ln>
            </p:spPr>
            <p:txBody>
              <a:bodyPr/>
              <a:lstStyle/>
              <a:p>
                <a:endParaRPr lang="pt-BR"/>
              </a:p>
            </p:txBody>
          </p:sp>
          <p:sp>
            <p:nvSpPr>
              <p:cNvPr id="357582" name="Freeform 206"/>
              <p:cNvSpPr>
                <a:spLocks/>
              </p:cNvSpPr>
              <p:nvPr/>
            </p:nvSpPr>
            <p:spPr bwMode="auto">
              <a:xfrm>
                <a:off x="1796" y="1708"/>
                <a:ext cx="370" cy="124"/>
              </a:xfrm>
              <a:custGeom>
                <a:avLst/>
                <a:gdLst/>
                <a:ahLst/>
                <a:cxnLst>
                  <a:cxn ang="0">
                    <a:pos x="370" y="3"/>
                  </a:cxn>
                  <a:cxn ang="0">
                    <a:pos x="1" y="124"/>
                  </a:cxn>
                  <a:cxn ang="0">
                    <a:pos x="0" y="122"/>
                  </a:cxn>
                  <a:cxn ang="0">
                    <a:pos x="0" y="121"/>
                  </a:cxn>
                  <a:cxn ang="0">
                    <a:pos x="370" y="0"/>
                  </a:cxn>
                  <a:cxn ang="0">
                    <a:pos x="370" y="3"/>
                  </a:cxn>
                </a:cxnLst>
                <a:rect l="0" t="0" r="r" b="b"/>
                <a:pathLst>
                  <a:path w="370" h="124">
                    <a:moveTo>
                      <a:pt x="370" y="3"/>
                    </a:moveTo>
                    <a:lnTo>
                      <a:pt x="1" y="124"/>
                    </a:lnTo>
                    <a:lnTo>
                      <a:pt x="0" y="122"/>
                    </a:lnTo>
                    <a:lnTo>
                      <a:pt x="0" y="121"/>
                    </a:lnTo>
                    <a:lnTo>
                      <a:pt x="370" y="0"/>
                    </a:lnTo>
                    <a:lnTo>
                      <a:pt x="370" y="3"/>
                    </a:lnTo>
                    <a:close/>
                  </a:path>
                </a:pathLst>
              </a:custGeom>
              <a:solidFill>
                <a:srgbClr val="E77A35"/>
              </a:solidFill>
              <a:ln w="9525">
                <a:noFill/>
                <a:round/>
                <a:headEnd/>
                <a:tailEnd/>
              </a:ln>
            </p:spPr>
            <p:txBody>
              <a:bodyPr/>
              <a:lstStyle/>
              <a:p>
                <a:endParaRPr lang="pt-BR"/>
              </a:p>
            </p:txBody>
          </p:sp>
          <p:sp>
            <p:nvSpPr>
              <p:cNvPr id="357583" name="Freeform 207"/>
              <p:cNvSpPr>
                <a:spLocks/>
              </p:cNvSpPr>
              <p:nvPr/>
            </p:nvSpPr>
            <p:spPr bwMode="auto">
              <a:xfrm>
                <a:off x="1796" y="1704"/>
                <a:ext cx="370" cy="126"/>
              </a:xfrm>
              <a:custGeom>
                <a:avLst/>
                <a:gdLst/>
                <a:ahLst/>
                <a:cxnLst>
                  <a:cxn ang="0">
                    <a:pos x="370" y="6"/>
                  </a:cxn>
                  <a:cxn ang="0">
                    <a:pos x="0" y="126"/>
                  </a:cxn>
                  <a:cxn ang="0">
                    <a:pos x="0" y="125"/>
                  </a:cxn>
                  <a:cxn ang="0">
                    <a:pos x="0" y="121"/>
                  </a:cxn>
                  <a:cxn ang="0">
                    <a:pos x="370" y="0"/>
                  </a:cxn>
                  <a:cxn ang="0">
                    <a:pos x="370" y="6"/>
                  </a:cxn>
                </a:cxnLst>
                <a:rect l="0" t="0" r="r" b="b"/>
                <a:pathLst>
                  <a:path w="370" h="126">
                    <a:moveTo>
                      <a:pt x="370" y="6"/>
                    </a:moveTo>
                    <a:lnTo>
                      <a:pt x="0" y="126"/>
                    </a:lnTo>
                    <a:lnTo>
                      <a:pt x="0" y="125"/>
                    </a:lnTo>
                    <a:lnTo>
                      <a:pt x="0" y="121"/>
                    </a:lnTo>
                    <a:lnTo>
                      <a:pt x="370" y="0"/>
                    </a:lnTo>
                    <a:lnTo>
                      <a:pt x="370" y="6"/>
                    </a:lnTo>
                    <a:close/>
                  </a:path>
                </a:pathLst>
              </a:custGeom>
              <a:solidFill>
                <a:srgbClr val="E77935"/>
              </a:solidFill>
              <a:ln w="9525">
                <a:noFill/>
                <a:round/>
                <a:headEnd/>
                <a:tailEnd/>
              </a:ln>
            </p:spPr>
            <p:txBody>
              <a:bodyPr/>
              <a:lstStyle/>
              <a:p>
                <a:endParaRPr lang="pt-BR"/>
              </a:p>
            </p:txBody>
          </p:sp>
          <p:sp>
            <p:nvSpPr>
              <p:cNvPr id="357584" name="Freeform 208"/>
              <p:cNvSpPr>
                <a:spLocks/>
              </p:cNvSpPr>
              <p:nvPr/>
            </p:nvSpPr>
            <p:spPr bwMode="auto">
              <a:xfrm>
                <a:off x="1794" y="1702"/>
                <a:ext cx="372" cy="127"/>
              </a:xfrm>
              <a:custGeom>
                <a:avLst/>
                <a:gdLst/>
                <a:ahLst/>
                <a:cxnLst>
                  <a:cxn ang="0">
                    <a:pos x="372" y="6"/>
                  </a:cxn>
                  <a:cxn ang="0">
                    <a:pos x="2" y="127"/>
                  </a:cxn>
                  <a:cxn ang="0">
                    <a:pos x="2" y="123"/>
                  </a:cxn>
                  <a:cxn ang="0">
                    <a:pos x="0" y="121"/>
                  </a:cxn>
                  <a:cxn ang="0">
                    <a:pos x="372" y="0"/>
                  </a:cxn>
                  <a:cxn ang="0">
                    <a:pos x="372" y="6"/>
                  </a:cxn>
                </a:cxnLst>
                <a:rect l="0" t="0" r="r" b="b"/>
                <a:pathLst>
                  <a:path w="372" h="127">
                    <a:moveTo>
                      <a:pt x="372" y="6"/>
                    </a:moveTo>
                    <a:lnTo>
                      <a:pt x="2" y="127"/>
                    </a:lnTo>
                    <a:lnTo>
                      <a:pt x="2" y="123"/>
                    </a:lnTo>
                    <a:lnTo>
                      <a:pt x="0" y="121"/>
                    </a:lnTo>
                    <a:lnTo>
                      <a:pt x="372" y="0"/>
                    </a:lnTo>
                    <a:lnTo>
                      <a:pt x="372" y="6"/>
                    </a:lnTo>
                    <a:close/>
                  </a:path>
                </a:pathLst>
              </a:custGeom>
              <a:solidFill>
                <a:srgbClr val="E77835"/>
              </a:solidFill>
              <a:ln w="9525">
                <a:noFill/>
                <a:round/>
                <a:headEnd/>
                <a:tailEnd/>
              </a:ln>
            </p:spPr>
            <p:txBody>
              <a:bodyPr/>
              <a:lstStyle/>
              <a:p>
                <a:endParaRPr lang="pt-BR"/>
              </a:p>
            </p:txBody>
          </p:sp>
          <p:sp>
            <p:nvSpPr>
              <p:cNvPr id="357585" name="Freeform 209"/>
              <p:cNvSpPr>
                <a:spLocks/>
              </p:cNvSpPr>
              <p:nvPr/>
            </p:nvSpPr>
            <p:spPr bwMode="auto">
              <a:xfrm>
                <a:off x="1794" y="1698"/>
                <a:ext cx="372" cy="127"/>
              </a:xfrm>
              <a:custGeom>
                <a:avLst/>
                <a:gdLst/>
                <a:ahLst/>
                <a:cxnLst>
                  <a:cxn ang="0">
                    <a:pos x="372" y="6"/>
                  </a:cxn>
                  <a:cxn ang="0">
                    <a:pos x="2" y="127"/>
                  </a:cxn>
                  <a:cxn ang="0">
                    <a:pos x="0" y="125"/>
                  </a:cxn>
                  <a:cxn ang="0">
                    <a:pos x="0" y="123"/>
                  </a:cxn>
                  <a:cxn ang="0">
                    <a:pos x="372" y="0"/>
                  </a:cxn>
                  <a:cxn ang="0">
                    <a:pos x="372" y="6"/>
                  </a:cxn>
                </a:cxnLst>
                <a:rect l="0" t="0" r="r" b="b"/>
                <a:pathLst>
                  <a:path w="372" h="127">
                    <a:moveTo>
                      <a:pt x="372" y="6"/>
                    </a:moveTo>
                    <a:lnTo>
                      <a:pt x="2" y="127"/>
                    </a:lnTo>
                    <a:lnTo>
                      <a:pt x="0" y="125"/>
                    </a:lnTo>
                    <a:lnTo>
                      <a:pt x="0" y="123"/>
                    </a:lnTo>
                    <a:lnTo>
                      <a:pt x="372" y="0"/>
                    </a:lnTo>
                    <a:lnTo>
                      <a:pt x="372" y="6"/>
                    </a:lnTo>
                    <a:close/>
                  </a:path>
                </a:pathLst>
              </a:custGeom>
              <a:solidFill>
                <a:srgbClr val="E77835"/>
              </a:solidFill>
              <a:ln w="9525">
                <a:noFill/>
                <a:round/>
                <a:headEnd/>
                <a:tailEnd/>
              </a:ln>
            </p:spPr>
            <p:txBody>
              <a:bodyPr/>
              <a:lstStyle/>
              <a:p>
                <a:endParaRPr lang="pt-BR"/>
              </a:p>
            </p:txBody>
          </p:sp>
          <p:sp>
            <p:nvSpPr>
              <p:cNvPr id="357586" name="Freeform 210"/>
              <p:cNvSpPr>
                <a:spLocks/>
              </p:cNvSpPr>
              <p:nvPr/>
            </p:nvSpPr>
            <p:spPr bwMode="auto">
              <a:xfrm>
                <a:off x="1794" y="1696"/>
                <a:ext cx="372" cy="127"/>
              </a:xfrm>
              <a:custGeom>
                <a:avLst/>
                <a:gdLst/>
                <a:ahLst/>
                <a:cxnLst>
                  <a:cxn ang="0">
                    <a:pos x="372" y="6"/>
                  </a:cxn>
                  <a:cxn ang="0">
                    <a:pos x="0" y="127"/>
                  </a:cxn>
                  <a:cxn ang="0">
                    <a:pos x="0" y="125"/>
                  </a:cxn>
                  <a:cxn ang="0">
                    <a:pos x="0" y="121"/>
                  </a:cxn>
                  <a:cxn ang="0">
                    <a:pos x="372" y="0"/>
                  </a:cxn>
                  <a:cxn ang="0">
                    <a:pos x="372" y="6"/>
                  </a:cxn>
                </a:cxnLst>
                <a:rect l="0" t="0" r="r" b="b"/>
                <a:pathLst>
                  <a:path w="372" h="127">
                    <a:moveTo>
                      <a:pt x="372" y="6"/>
                    </a:moveTo>
                    <a:lnTo>
                      <a:pt x="0" y="127"/>
                    </a:lnTo>
                    <a:lnTo>
                      <a:pt x="0" y="125"/>
                    </a:lnTo>
                    <a:lnTo>
                      <a:pt x="0" y="121"/>
                    </a:lnTo>
                    <a:lnTo>
                      <a:pt x="372" y="0"/>
                    </a:lnTo>
                    <a:lnTo>
                      <a:pt x="372" y="6"/>
                    </a:lnTo>
                    <a:close/>
                  </a:path>
                </a:pathLst>
              </a:custGeom>
              <a:solidFill>
                <a:srgbClr val="E77735"/>
              </a:solidFill>
              <a:ln w="9525">
                <a:noFill/>
                <a:round/>
                <a:headEnd/>
                <a:tailEnd/>
              </a:ln>
            </p:spPr>
            <p:txBody>
              <a:bodyPr/>
              <a:lstStyle/>
              <a:p>
                <a:endParaRPr lang="pt-BR"/>
              </a:p>
            </p:txBody>
          </p:sp>
          <p:sp>
            <p:nvSpPr>
              <p:cNvPr id="357587" name="Freeform 211"/>
              <p:cNvSpPr>
                <a:spLocks/>
              </p:cNvSpPr>
              <p:nvPr/>
            </p:nvSpPr>
            <p:spPr bwMode="auto">
              <a:xfrm>
                <a:off x="1792" y="1694"/>
                <a:ext cx="374" cy="127"/>
              </a:xfrm>
              <a:custGeom>
                <a:avLst/>
                <a:gdLst/>
                <a:ahLst/>
                <a:cxnLst>
                  <a:cxn ang="0">
                    <a:pos x="374" y="4"/>
                  </a:cxn>
                  <a:cxn ang="0">
                    <a:pos x="2" y="127"/>
                  </a:cxn>
                  <a:cxn ang="0">
                    <a:pos x="2" y="123"/>
                  </a:cxn>
                  <a:cxn ang="0">
                    <a:pos x="0" y="121"/>
                  </a:cxn>
                  <a:cxn ang="0">
                    <a:pos x="374" y="0"/>
                  </a:cxn>
                  <a:cxn ang="0">
                    <a:pos x="374" y="4"/>
                  </a:cxn>
                </a:cxnLst>
                <a:rect l="0" t="0" r="r" b="b"/>
                <a:pathLst>
                  <a:path w="374" h="127">
                    <a:moveTo>
                      <a:pt x="374" y="4"/>
                    </a:moveTo>
                    <a:lnTo>
                      <a:pt x="2" y="127"/>
                    </a:lnTo>
                    <a:lnTo>
                      <a:pt x="2" y="123"/>
                    </a:lnTo>
                    <a:lnTo>
                      <a:pt x="0" y="121"/>
                    </a:lnTo>
                    <a:lnTo>
                      <a:pt x="374" y="0"/>
                    </a:lnTo>
                    <a:lnTo>
                      <a:pt x="374" y="4"/>
                    </a:lnTo>
                    <a:close/>
                  </a:path>
                </a:pathLst>
              </a:custGeom>
              <a:solidFill>
                <a:srgbClr val="E67634"/>
              </a:solidFill>
              <a:ln w="9525">
                <a:noFill/>
                <a:round/>
                <a:headEnd/>
                <a:tailEnd/>
              </a:ln>
            </p:spPr>
            <p:txBody>
              <a:bodyPr/>
              <a:lstStyle/>
              <a:p>
                <a:endParaRPr lang="pt-BR"/>
              </a:p>
            </p:txBody>
          </p:sp>
          <p:sp>
            <p:nvSpPr>
              <p:cNvPr id="357588" name="Freeform 212"/>
              <p:cNvSpPr>
                <a:spLocks/>
              </p:cNvSpPr>
              <p:nvPr/>
            </p:nvSpPr>
            <p:spPr bwMode="auto">
              <a:xfrm>
                <a:off x="1792" y="1690"/>
                <a:ext cx="374" cy="127"/>
              </a:xfrm>
              <a:custGeom>
                <a:avLst/>
                <a:gdLst/>
                <a:ahLst/>
                <a:cxnLst>
                  <a:cxn ang="0">
                    <a:pos x="374" y="6"/>
                  </a:cxn>
                  <a:cxn ang="0">
                    <a:pos x="2" y="127"/>
                  </a:cxn>
                  <a:cxn ang="0">
                    <a:pos x="0" y="125"/>
                  </a:cxn>
                  <a:cxn ang="0">
                    <a:pos x="0" y="123"/>
                  </a:cxn>
                  <a:cxn ang="0">
                    <a:pos x="374" y="0"/>
                  </a:cxn>
                  <a:cxn ang="0">
                    <a:pos x="374" y="6"/>
                  </a:cxn>
                </a:cxnLst>
                <a:rect l="0" t="0" r="r" b="b"/>
                <a:pathLst>
                  <a:path w="374" h="127">
                    <a:moveTo>
                      <a:pt x="374" y="6"/>
                    </a:moveTo>
                    <a:lnTo>
                      <a:pt x="2" y="127"/>
                    </a:lnTo>
                    <a:lnTo>
                      <a:pt x="0" y="125"/>
                    </a:lnTo>
                    <a:lnTo>
                      <a:pt x="0" y="123"/>
                    </a:lnTo>
                    <a:lnTo>
                      <a:pt x="374" y="0"/>
                    </a:lnTo>
                    <a:lnTo>
                      <a:pt x="374" y="6"/>
                    </a:lnTo>
                    <a:close/>
                  </a:path>
                </a:pathLst>
              </a:custGeom>
              <a:solidFill>
                <a:srgbClr val="E67534"/>
              </a:solidFill>
              <a:ln w="9525">
                <a:noFill/>
                <a:round/>
                <a:headEnd/>
                <a:tailEnd/>
              </a:ln>
            </p:spPr>
            <p:txBody>
              <a:bodyPr/>
              <a:lstStyle/>
              <a:p>
                <a:endParaRPr lang="pt-BR"/>
              </a:p>
            </p:txBody>
          </p:sp>
          <p:sp>
            <p:nvSpPr>
              <p:cNvPr id="357589" name="Freeform 213"/>
              <p:cNvSpPr>
                <a:spLocks/>
              </p:cNvSpPr>
              <p:nvPr/>
            </p:nvSpPr>
            <p:spPr bwMode="auto">
              <a:xfrm>
                <a:off x="1792" y="1688"/>
                <a:ext cx="374" cy="127"/>
              </a:xfrm>
              <a:custGeom>
                <a:avLst/>
                <a:gdLst/>
                <a:ahLst/>
                <a:cxnLst>
                  <a:cxn ang="0">
                    <a:pos x="374" y="6"/>
                  </a:cxn>
                  <a:cxn ang="0">
                    <a:pos x="0" y="127"/>
                  </a:cxn>
                  <a:cxn ang="0">
                    <a:pos x="0" y="125"/>
                  </a:cxn>
                  <a:cxn ang="0">
                    <a:pos x="0" y="123"/>
                  </a:cxn>
                  <a:cxn ang="0">
                    <a:pos x="374" y="0"/>
                  </a:cxn>
                  <a:cxn ang="0">
                    <a:pos x="374" y="6"/>
                  </a:cxn>
                </a:cxnLst>
                <a:rect l="0" t="0" r="r" b="b"/>
                <a:pathLst>
                  <a:path w="374" h="127">
                    <a:moveTo>
                      <a:pt x="374" y="6"/>
                    </a:moveTo>
                    <a:lnTo>
                      <a:pt x="0" y="127"/>
                    </a:lnTo>
                    <a:lnTo>
                      <a:pt x="0" y="125"/>
                    </a:lnTo>
                    <a:lnTo>
                      <a:pt x="0" y="123"/>
                    </a:lnTo>
                    <a:lnTo>
                      <a:pt x="374" y="0"/>
                    </a:lnTo>
                    <a:lnTo>
                      <a:pt x="374" y="6"/>
                    </a:lnTo>
                    <a:close/>
                  </a:path>
                </a:pathLst>
              </a:custGeom>
              <a:solidFill>
                <a:srgbClr val="E67433"/>
              </a:solidFill>
              <a:ln w="9525">
                <a:noFill/>
                <a:round/>
                <a:headEnd/>
                <a:tailEnd/>
              </a:ln>
            </p:spPr>
            <p:txBody>
              <a:bodyPr/>
              <a:lstStyle/>
              <a:p>
                <a:endParaRPr lang="pt-BR"/>
              </a:p>
            </p:txBody>
          </p:sp>
          <p:sp>
            <p:nvSpPr>
              <p:cNvPr id="357590" name="Freeform 214"/>
              <p:cNvSpPr>
                <a:spLocks/>
              </p:cNvSpPr>
              <p:nvPr/>
            </p:nvSpPr>
            <p:spPr bwMode="auto">
              <a:xfrm>
                <a:off x="1790" y="1687"/>
                <a:ext cx="376" cy="126"/>
              </a:xfrm>
              <a:custGeom>
                <a:avLst/>
                <a:gdLst/>
                <a:ahLst/>
                <a:cxnLst>
                  <a:cxn ang="0">
                    <a:pos x="376" y="3"/>
                  </a:cxn>
                  <a:cxn ang="0">
                    <a:pos x="2" y="126"/>
                  </a:cxn>
                  <a:cxn ang="0">
                    <a:pos x="2" y="124"/>
                  </a:cxn>
                  <a:cxn ang="0">
                    <a:pos x="0" y="120"/>
                  </a:cxn>
                  <a:cxn ang="0">
                    <a:pos x="376" y="0"/>
                  </a:cxn>
                  <a:cxn ang="0">
                    <a:pos x="376" y="3"/>
                  </a:cxn>
                </a:cxnLst>
                <a:rect l="0" t="0" r="r" b="b"/>
                <a:pathLst>
                  <a:path w="376" h="126">
                    <a:moveTo>
                      <a:pt x="376" y="3"/>
                    </a:moveTo>
                    <a:lnTo>
                      <a:pt x="2" y="126"/>
                    </a:lnTo>
                    <a:lnTo>
                      <a:pt x="2" y="124"/>
                    </a:lnTo>
                    <a:lnTo>
                      <a:pt x="0" y="120"/>
                    </a:lnTo>
                    <a:lnTo>
                      <a:pt x="376" y="0"/>
                    </a:lnTo>
                    <a:lnTo>
                      <a:pt x="376" y="3"/>
                    </a:lnTo>
                    <a:close/>
                  </a:path>
                </a:pathLst>
              </a:custGeom>
              <a:solidFill>
                <a:srgbClr val="E67333"/>
              </a:solidFill>
              <a:ln w="9525">
                <a:noFill/>
                <a:round/>
                <a:headEnd/>
                <a:tailEnd/>
              </a:ln>
            </p:spPr>
            <p:txBody>
              <a:bodyPr/>
              <a:lstStyle/>
              <a:p>
                <a:endParaRPr lang="pt-BR"/>
              </a:p>
            </p:txBody>
          </p:sp>
          <p:sp>
            <p:nvSpPr>
              <p:cNvPr id="357591" name="Freeform 215"/>
              <p:cNvSpPr>
                <a:spLocks/>
              </p:cNvSpPr>
              <p:nvPr/>
            </p:nvSpPr>
            <p:spPr bwMode="auto">
              <a:xfrm>
                <a:off x="1790" y="1683"/>
                <a:ext cx="376" cy="128"/>
              </a:xfrm>
              <a:custGeom>
                <a:avLst/>
                <a:gdLst/>
                <a:ahLst/>
                <a:cxnLst>
                  <a:cxn ang="0">
                    <a:pos x="376" y="5"/>
                  </a:cxn>
                  <a:cxn ang="0">
                    <a:pos x="2" y="128"/>
                  </a:cxn>
                  <a:cxn ang="0">
                    <a:pos x="0" y="124"/>
                  </a:cxn>
                  <a:cxn ang="0">
                    <a:pos x="0" y="122"/>
                  </a:cxn>
                  <a:cxn ang="0">
                    <a:pos x="376" y="0"/>
                  </a:cxn>
                  <a:cxn ang="0">
                    <a:pos x="376" y="5"/>
                  </a:cxn>
                </a:cxnLst>
                <a:rect l="0" t="0" r="r" b="b"/>
                <a:pathLst>
                  <a:path w="376" h="128">
                    <a:moveTo>
                      <a:pt x="376" y="5"/>
                    </a:moveTo>
                    <a:lnTo>
                      <a:pt x="2" y="128"/>
                    </a:lnTo>
                    <a:lnTo>
                      <a:pt x="0" y="124"/>
                    </a:lnTo>
                    <a:lnTo>
                      <a:pt x="0" y="122"/>
                    </a:lnTo>
                    <a:lnTo>
                      <a:pt x="376" y="0"/>
                    </a:lnTo>
                    <a:lnTo>
                      <a:pt x="376" y="5"/>
                    </a:lnTo>
                    <a:close/>
                  </a:path>
                </a:pathLst>
              </a:custGeom>
              <a:solidFill>
                <a:srgbClr val="E67333"/>
              </a:solidFill>
              <a:ln w="9525">
                <a:noFill/>
                <a:round/>
                <a:headEnd/>
                <a:tailEnd/>
              </a:ln>
            </p:spPr>
            <p:txBody>
              <a:bodyPr/>
              <a:lstStyle/>
              <a:p>
                <a:endParaRPr lang="pt-BR"/>
              </a:p>
            </p:txBody>
          </p:sp>
          <p:sp>
            <p:nvSpPr>
              <p:cNvPr id="357592" name="Freeform 216"/>
              <p:cNvSpPr>
                <a:spLocks/>
              </p:cNvSpPr>
              <p:nvPr/>
            </p:nvSpPr>
            <p:spPr bwMode="auto">
              <a:xfrm>
                <a:off x="1790" y="1681"/>
                <a:ext cx="376" cy="126"/>
              </a:xfrm>
              <a:custGeom>
                <a:avLst/>
                <a:gdLst/>
                <a:ahLst/>
                <a:cxnLst>
                  <a:cxn ang="0">
                    <a:pos x="376" y="6"/>
                  </a:cxn>
                  <a:cxn ang="0">
                    <a:pos x="0" y="126"/>
                  </a:cxn>
                  <a:cxn ang="0">
                    <a:pos x="0" y="124"/>
                  </a:cxn>
                  <a:cxn ang="0">
                    <a:pos x="0" y="123"/>
                  </a:cxn>
                  <a:cxn ang="0">
                    <a:pos x="376" y="0"/>
                  </a:cxn>
                  <a:cxn ang="0">
                    <a:pos x="376" y="6"/>
                  </a:cxn>
                </a:cxnLst>
                <a:rect l="0" t="0" r="r" b="b"/>
                <a:pathLst>
                  <a:path w="376" h="126">
                    <a:moveTo>
                      <a:pt x="376" y="6"/>
                    </a:moveTo>
                    <a:lnTo>
                      <a:pt x="0" y="126"/>
                    </a:lnTo>
                    <a:lnTo>
                      <a:pt x="0" y="124"/>
                    </a:lnTo>
                    <a:lnTo>
                      <a:pt x="0" y="123"/>
                    </a:lnTo>
                    <a:lnTo>
                      <a:pt x="376" y="0"/>
                    </a:lnTo>
                    <a:lnTo>
                      <a:pt x="376" y="6"/>
                    </a:lnTo>
                    <a:close/>
                  </a:path>
                </a:pathLst>
              </a:custGeom>
              <a:solidFill>
                <a:srgbClr val="E67233"/>
              </a:solidFill>
              <a:ln w="9525">
                <a:noFill/>
                <a:round/>
                <a:headEnd/>
                <a:tailEnd/>
              </a:ln>
            </p:spPr>
            <p:txBody>
              <a:bodyPr/>
              <a:lstStyle/>
              <a:p>
                <a:endParaRPr lang="pt-BR"/>
              </a:p>
            </p:txBody>
          </p:sp>
          <p:sp>
            <p:nvSpPr>
              <p:cNvPr id="357593" name="Freeform 217"/>
              <p:cNvSpPr>
                <a:spLocks/>
              </p:cNvSpPr>
              <p:nvPr/>
            </p:nvSpPr>
            <p:spPr bwMode="auto">
              <a:xfrm>
                <a:off x="1790" y="1677"/>
                <a:ext cx="376" cy="128"/>
              </a:xfrm>
              <a:custGeom>
                <a:avLst/>
                <a:gdLst/>
                <a:ahLst/>
                <a:cxnLst>
                  <a:cxn ang="0">
                    <a:pos x="376" y="6"/>
                  </a:cxn>
                  <a:cxn ang="0">
                    <a:pos x="0" y="128"/>
                  </a:cxn>
                  <a:cxn ang="0">
                    <a:pos x="0" y="127"/>
                  </a:cxn>
                  <a:cxn ang="0">
                    <a:pos x="0" y="123"/>
                  </a:cxn>
                  <a:cxn ang="0">
                    <a:pos x="376" y="0"/>
                  </a:cxn>
                  <a:cxn ang="0">
                    <a:pos x="376" y="6"/>
                  </a:cxn>
                </a:cxnLst>
                <a:rect l="0" t="0" r="r" b="b"/>
                <a:pathLst>
                  <a:path w="376" h="128">
                    <a:moveTo>
                      <a:pt x="376" y="6"/>
                    </a:moveTo>
                    <a:lnTo>
                      <a:pt x="0" y="128"/>
                    </a:lnTo>
                    <a:lnTo>
                      <a:pt x="0" y="127"/>
                    </a:lnTo>
                    <a:lnTo>
                      <a:pt x="0" y="123"/>
                    </a:lnTo>
                    <a:lnTo>
                      <a:pt x="376" y="0"/>
                    </a:lnTo>
                    <a:lnTo>
                      <a:pt x="376" y="6"/>
                    </a:lnTo>
                    <a:close/>
                  </a:path>
                </a:pathLst>
              </a:custGeom>
              <a:solidFill>
                <a:srgbClr val="E67133"/>
              </a:solidFill>
              <a:ln w="9525">
                <a:noFill/>
                <a:round/>
                <a:headEnd/>
                <a:tailEnd/>
              </a:ln>
            </p:spPr>
            <p:txBody>
              <a:bodyPr/>
              <a:lstStyle/>
              <a:p>
                <a:endParaRPr lang="pt-BR"/>
              </a:p>
            </p:txBody>
          </p:sp>
          <p:sp>
            <p:nvSpPr>
              <p:cNvPr id="357594" name="Freeform 218"/>
              <p:cNvSpPr>
                <a:spLocks/>
              </p:cNvSpPr>
              <p:nvPr/>
            </p:nvSpPr>
            <p:spPr bwMode="auto">
              <a:xfrm>
                <a:off x="1788" y="1675"/>
                <a:ext cx="378" cy="129"/>
              </a:xfrm>
              <a:custGeom>
                <a:avLst/>
                <a:gdLst/>
                <a:ahLst/>
                <a:cxnLst>
                  <a:cxn ang="0">
                    <a:pos x="378" y="6"/>
                  </a:cxn>
                  <a:cxn ang="0">
                    <a:pos x="2" y="129"/>
                  </a:cxn>
                  <a:cxn ang="0">
                    <a:pos x="2" y="125"/>
                  </a:cxn>
                  <a:cxn ang="0">
                    <a:pos x="0" y="123"/>
                  </a:cxn>
                  <a:cxn ang="0">
                    <a:pos x="378" y="0"/>
                  </a:cxn>
                  <a:cxn ang="0">
                    <a:pos x="378" y="6"/>
                  </a:cxn>
                </a:cxnLst>
                <a:rect l="0" t="0" r="r" b="b"/>
                <a:pathLst>
                  <a:path w="378" h="129">
                    <a:moveTo>
                      <a:pt x="378" y="6"/>
                    </a:moveTo>
                    <a:lnTo>
                      <a:pt x="2" y="129"/>
                    </a:lnTo>
                    <a:lnTo>
                      <a:pt x="2" y="125"/>
                    </a:lnTo>
                    <a:lnTo>
                      <a:pt x="0" y="123"/>
                    </a:lnTo>
                    <a:lnTo>
                      <a:pt x="378" y="0"/>
                    </a:lnTo>
                    <a:lnTo>
                      <a:pt x="378" y="6"/>
                    </a:lnTo>
                    <a:close/>
                  </a:path>
                </a:pathLst>
              </a:custGeom>
              <a:solidFill>
                <a:srgbClr val="E57033"/>
              </a:solidFill>
              <a:ln w="9525">
                <a:noFill/>
                <a:round/>
                <a:headEnd/>
                <a:tailEnd/>
              </a:ln>
            </p:spPr>
            <p:txBody>
              <a:bodyPr/>
              <a:lstStyle/>
              <a:p>
                <a:endParaRPr lang="pt-BR"/>
              </a:p>
            </p:txBody>
          </p:sp>
          <p:sp>
            <p:nvSpPr>
              <p:cNvPr id="357595" name="Freeform 219"/>
              <p:cNvSpPr>
                <a:spLocks/>
              </p:cNvSpPr>
              <p:nvPr/>
            </p:nvSpPr>
            <p:spPr bwMode="auto">
              <a:xfrm>
                <a:off x="1788" y="1673"/>
                <a:ext cx="378" cy="127"/>
              </a:xfrm>
              <a:custGeom>
                <a:avLst/>
                <a:gdLst/>
                <a:ahLst/>
                <a:cxnLst>
                  <a:cxn ang="0">
                    <a:pos x="378" y="4"/>
                  </a:cxn>
                  <a:cxn ang="0">
                    <a:pos x="2" y="127"/>
                  </a:cxn>
                  <a:cxn ang="0">
                    <a:pos x="0" y="125"/>
                  </a:cxn>
                  <a:cxn ang="0">
                    <a:pos x="0" y="123"/>
                  </a:cxn>
                  <a:cxn ang="0">
                    <a:pos x="378" y="0"/>
                  </a:cxn>
                  <a:cxn ang="0">
                    <a:pos x="378" y="4"/>
                  </a:cxn>
                </a:cxnLst>
                <a:rect l="0" t="0" r="r" b="b"/>
                <a:pathLst>
                  <a:path w="378" h="127">
                    <a:moveTo>
                      <a:pt x="378" y="4"/>
                    </a:moveTo>
                    <a:lnTo>
                      <a:pt x="2" y="127"/>
                    </a:lnTo>
                    <a:lnTo>
                      <a:pt x="0" y="125"/>
                    </a:lnTo>
                    <a:lnTo>
                      <a:pt x="0" y="123"/>
                    </a:lnTo>
                    <a:lnTo>
                      <a:pt x="378" y="0"/>
                    </a:lnTo>
                    <a:lnTo>
                      <a:pt x="378" y="4"/>
                    </a:lnTo>
                    <a:close/>
                  </a:path>
                </a:pathLst>
              </a:custGeom>
              <a:solidFill>
                <a:srgbClr val="E56F32"/>
              </a:solidFill>
              <a:ln w="9525">
                <a:noFill/>
                <a:round/>
                <a:headEnd/>
                <a:tailEnd/>
              </a:ln>
            </p:spPr>
            <p:txBody>
              <a:bodyPr/>
              <a:lstStyle/>
              <a:p>
                <a:endParaRPr lang="pt-BR"/>
              </a:p>
            </p:txBody>
          </p:sp>
          <p:sp>
            <p:nvSpPr>
              <p:cNvPr id="357596" name="Freeform 220"/>
              <p:cNvSpPr>
                <a:spLocks/>
              </p:cNvSpPr>
              <p:nvPr/>
            </p:nvSpPr>
            <p:spPr bwMode="auto">
              <a:xfrm>
                <a:off x="1788" y="1669"/>
                <a:ext cx="378" cy="129"/>
              </a:xfrm>
              <a:custGeom>
                <a:avLst/>
                <a:gdLst/>
                <a:ahLst/>
                <a:cxnLst>
                  <a:cxn ang="0">
                    <a:pos x="378" y="6"/>
                  </a:cxn>
                  <a:cxn ang="0">
                    <a:pos x="0" y="129"/>
                  </a:cxn>
                  <a:cxn ang="0">
                    <a:pos x="0" y="127"/>
                  </a:cxn>
                  <a:cxn ang="0">
                    <a:pos x="0" y="125"/>
                  </a:cxn>
                  <a:cxn ang="0">
                    <a:pos x="378" y="0"/>
                  </a:cxn>
                  <a:cxn ang="0">
                    <a:pos x="378" y="6"/>
                  </a:cxn>
                </a:cxnLst>
                <a:rect l="0" t="0" r="r" b="b"/>
                <a:pathLst>
                  <a:path w="378" h="129">
                    <a:moveTo>
                      <a:pt x="378" y="6"/>
                    </a:moveTo>
                    <a:lnTo>
                      <a:pt x="0" y="129"/>
                    </a:lnTo>
                    <a:lnTo>
                      <a:pt x="0" y="127"/>
                    </a:lnTo>
                    <a:lnTo>
                      <a:pt x="0" y="125"/>
                    </a:lnTo>
                    <a:lnTo>
                      <a:pt x="378" y="0"/>
                    </a:lnTo>
                    <a:lnTo>
                      <a:pt x="378" y="6"/>
                    </a:lnTo>
                    <a:close/>
                  </a:path>
                </a:pathLst>
              </a:custGeom>
              <a:solidFill>
                <a:srgbClr val="E56E32"/>
              </a:solidFill>
              <a:ln w="9525">
                <a:noFill/>
                <a:round/>
                <a:headEnd/>
                <a:tailEnd/>
              </a:ln>
            </p:spPr>
            <p:txBody>
              <a:bodyPr/>
              <a:lstStyle/>
              <a:p>
                <a:endParaRPr lang="pt-BR"/>
              </a:p>
            </p:txBody>
          </p:sp>
          <p:sp>
            <p:nvSpPr>
              <p:cNvPr id="357597" name="Freeform 221"/>
              <p:cNvSpPr>
                <a:spLocks/>
              </p:cNvSpPr>
              <p:nvPr/>
            </p:nvSpPr>
            <p:spPr bwMode="auto">
              <a:xfrm>
                <a:off x="1788" y="1667"/>
                <a:ext cx="378" cy="129"/>
              </a:xfrm>
              <a:custGeom>
                <a:avLst/>
                <a:gdLst/>
                <a:ahLst/>
                <a:cxnLst>
                  <a:cxn ang="0">
                    <a:pos x="378" y="6"/>
                  </a:cxn>
                  <a:cxn ang="0">
                    <a:pos x="0" y="129"/>
                  </a:cxn>
                  <a:cxn ang="0">
                    <a:pos x="0" y="127"/>
                  </a:cxn>
                  <a:cxn ang="0">
                    <a:pos x="0" y="123"/>
                  </a:cxn>
                  <a:cxn ang="0">
                    <a:pos x="378" y="0"/>
                  </a:cxn>
                  <a:cxn ang="0">
                    <a:pos x="378" y="6"/>
                  </a:cxn>
                </a:cxnLst>
                <a:rect l="0" t="0" r="r" b="b"/>
                <a:pathLst>
                  <a:path w="378" h="129">
                    <a:moveTo>
                      <a:pt x="378" y="6"/>
                    </a:moveTo>
                    <a:lnTo>
                      <a:pt x="0" y="129"/>
                    </a:lnTo>
                    <a:lnTo>
                      <a:pt x="0" y="127"/>
                    </a:lnTo>
                    <a:lnTo>
                      <a:pt x="0" y="123"/>
                    </a:lnTo>
                    <a:lnTo>
                      <a:pt x="378" y="0"/>
                    </a:lnTo>
                    <a:lnTo>
                      <a:pt x="378" y="6"/>
                    </a:lnTo>
                    <a:close/>
                  </a:path>
                </a:pathLst>
              </a:custGeom>
              <a:solidFill>
                <a:srgbClr val="E56E32"/>
              </a:solidFill>
              <a:ln w="9525">
                <a:noFill/>
                <a:round/>
                <a:headEnd/>
                <a:tailEnd/>
              </a:ln>
            </p:spPr>
            <p:txBody>
              <a:bodyPr/>
              <a:lstStyle/>
              <a:p>
                <a:endParaRPr lang="pt-BR"/>
              </a:p>
            </p:txBody>
          </p:sp>
          <p:sp>
            <p:nvSpPr>
              <p:cNvPr id="357598" name="Freeform 222"/>
              <p:cNvSpPr>
                <a:spLocks/>
              </p:cNvSpPr>
              <p:nvPr/>
            </p:nvSpPr>
            <p:spPr bwMode="auto">
              <a:xfrm>
                <a:off x="1786" y="1665"/>
                <a:ext cx="380" cy="129"/>
              </a:xfrm>
              <a:custGeom>
                <a:avLst/>
                <a:gdLst/>
                <a:ahLst/>
                <a:cxnLst>
                  <a:cxn ang="0">
                    <a:pos x="380" y="4"/>
                  </a:cxn>
                  <a:cxn ang="0">
                    <a:pos x="2" y="129"/>
                  </a:cxn>
                  <a:cxn ang="0">
                    <a:pos x="2" y="125"/>
                  </a:cxn>
                  <a:cxn ang="0">
                    <a:pos x="0" y="123"/>
                  </a:cxn>
                  <a:cxn ang="0">
                    <a:pos x="380" y="0"/>
                  </a:cxn>
                  <a:cxn ang="0">
                    <a:pos x="380" y="4"/>
                  </a:cxn>
                </a:cxnLst>
                <a:rect l="0" t="0" r="r" b="b"/>
                <a:pathLst>
                  <a:path w="380" h="129">
                    <a:moveTo>
                      <a:pt x="380" y="4"/>
                    </a:moveTo>
                    <a:lnTo>
                      <a:pt x="2" y="129"/>
                    </a:lnTo>
                    <a:lnTo>
                      <a:pt x="2" y="125"/>
                    </a:lnTo>
                    <a:lnTo>
                      <a:pt x="0" y="123"/>
                    </a:lnTo>
                    <a:lnTo>
                      <a:pt x="380" y="0"/>
                    </a:lnTo>
                    <a:lnTo>
                      <a:pt x="380" y="4"/>
                    </a:lnTo>
                    <a:close/>
                  </a:path>
                </a:pathLst>
              </a:custGeom>
              <a:solidFill>
                <a:srgbClr val="E56D32"/>
              </a:solidFill>
              <a:ln w="9525">
                <a:noFill/>
                <a:round/>
                <a:headEnd/>
                <a:tailEnd/>
              </a:ln>
            </p:spPr>
            <p:txBody>
              <a:bodyPr/>
              <a:lstStyle/>
              <a:p>
                <a:endParaRPr lang="pt-BR"/>
              </a:p>
            </p:txBody>
          </p:sp>
          <p:sp>
            <p:nvSpPr>
              <p:cNvPr id="357599" name="Freeform 223"/>
              <p:cNvSpPr>
                <a:spLocks/>
              </p:cNvSpPr>
              <p:nvPr/>
            </p:nvSpPr>
            <p:spPr bwMode="auto">
              <a:xfrm>
                <a:off x="1786" y="1662"/>
                <a:ext cx="380" cy="128"/>
              </a:xfrm>
              <a:custGeom>
                <a:avLst/>
                <a:gdLst/>
                <a:ahLst/>
                <a:cxnLst>
                  <a:cxn ang="0">
                    <a:pos x="380" y="5"/>
                  </a:cxn>
                  <a:cxn ang="0">
                    <a:pos x="2" y="128"/>
                  </a:cxn>
                  <a:cxn ang="0">
                    <a:pos x="0" y="126"/>
                  </a:cxn>
                  <a:cxn ang="0">
                    <a:pos x="0" y="124"/>
                  </a:cxn>
                  <a:cxn ang="0">
                    <a:pos x="380" y="0"/>
                  </a:cxn>
                  <a:cxn ang="0">
                    <a:pos x="380" y="5"/>
                  </a:cxn>
                </a:cxnLst>
                <a:rect l="0" t="0" r="r" b="b"/>
                <a:pathLst>
                  <a:path w="380" h="128">
                    <a:moveTo>
                      <a:pt x="380" y="5"/>
                    </a:moveTo>
                    <a:lnTo>
                      <a:pt x="2" y="128"/>
                    </a:lnTo>
                    <a:lnTo>
                      <a:pt x="0" y="126"/>
                    </a:lnTo>
                    <a:lnTo>
                      <a:pt x="0" y="124"/>
                    </a:lnTo>
                    <a:lnTo>
                      <a:pt x="380" y="0"/>
                    </a:lnTo>
                    <a:lnTo>
                      <a:pt x="380" y="5"/>
                    </a:lnTo>
                    <a:close/>
                  </a:path>
                </a:pathLst>
              </a:custGeom>
              <a:solidFill>
                <a:srgbClr val="E56C32"/>
              </a:solidFill>
              <a:ln w="9525">
                <a:noFill/>
                <a:round/>
                <a:headEnd/>
                <a:tailEnd/>
              </a:ln>
            </p:spPr>
            <p:txBody>
              <a:bodyPr/>
              <a:lstStyle/>
              <a:p>
                <a:endParaRPr lang="pt-BR"/>
              </a:p>
            </p:txBody>
          </p:sp>
          <p:sp>
            <p:nvSpPr>
              <p:cNvPr id="357600" name="Freeform 224"/>
              <p:cNvSpPr>
                <a:spLocks/>
              </p:cNvSpPr>
              <p:nvPr/>
            </p:nvSpPr>
            <p:spPr bwMode="auto">
              <a:xfrm>
                <a:off x="1786" y="1660"/>
                <a:ext cx="380" cy="128"/>
              </a:xfrm>
              <a:custGeom>
                <a:avLst/>
                <a:gdLst/>
                <a:ahLst/>
                <a:cxnLst>
                  <a:cxn ang="0">
                    <a:pos x="380" y="5"/>
                  </a:cxn>
                  <a:cxn ang="0">
                    <a:pos x="0" y="128"/>
                  </a:cxn>
                  <a:cxn ang="0">
                    <a:pos x="0" y="126"/>
                  </a:cxn>
                  <a:cxn ang="0">
                    <a:pos x="0" y="122"/>
                  </a:cxn>
                  <a:cxn ang="0">
                    <a:pos x="380" y="0"/>
                  </a:cxn>
                  <a:cxn ang="0">
                    <a:pos x="380" y="5"/>
                  </a:cxn>
                </a:cxnLst>
                <a:rect l="0" t="0" r="r" b="b"/>
                <a:pathLst>
                  <a:path w="380" h="128">
                    <a:moveTo>
                      <a:pt x="380" y="5"/>
                    </a:moveTo>
                    <a:lnTo>
                      <a:pt x="0" y="128"/>
                    </a:lnTo>
                    <a:lnTo>
                      <a:pt x="0" y="126"/>
                    </a:lnTo>
                    <a:lnTo>
                      <a:pt x="0" y="122"/>
                    </a:lnTo>
                    <a:lnTo>
                      <a:pt x="380" y="0"/>
                    </a:lnTo>
                    <a:lnTo>
                      <a:pt x="380" y="5"/>
                    </a:lnTo>
                    <a:close/>
                  </a:path>
                </a:pathLst>
              </a:custGeom>
              <a:solidFill>
                <a:srgbClr val="E56B31"/>
              </a:solidFill>
              <a:ln w="9525">
                <a:noFill/>
                <a:round/>
                <a:headEnd/>
                <a:tailEnd/>
              </a:ln>
            </p:spPr>
            <p:txBody>
              <a:bodyPr/>
              <a:lstStyle/>
              <a:p>
                <a:endParaRPr lang="pt-BR"/>
              </a:p>
            </p:txBody>
          </p:sp>
          <p:sp>
            <p:nvSpPr>
              <p:cNvPr id="357601" name="Freeform 225"/>
              <p:cNvSpPr>
                <a:spLocks/>
              </p:cNvSpPr>
              <p:nvPr/>
            </p:nvSpPr>
            <p:spPr bwMode="auto">
              <a:xfrm>
                <a:off x="1786" y="1656"/>
                <a:ext cx="380" cy="130"/>
              </a:xfrm>
              <a:custGeom>
                <a:avLst/>
                <a:gdLst/>
                <a:ahLst/>
                <a:cxnLst>
                  <a:cxn ang="0">
                    <a:pos x="380" y="6"/>
                  </a:cxn>
                  <a:cxn ang="0">
                    <a:pos x="0" y="130"/>
                  </a:cxn>
                  <a:cxn ang="0">
                    <a:pos x="0" y="126"/>
                  </a:cxn>
                  <a:cxn ang="0">
                    <a:pos x="0" y="125"/>
                  </a:cxn>
                  <a:cxn ang="0">
                    <a:pos x="380" y="0"/>
                  </a:cxn>
                  <a:cxn ang="0">
                    <a:pos x="380" y="6"/>
                  </a:cxn>
                </a:cxnLst>
                <a:rect l="0" t="0" r="r" b="b"/>
                <a:pathLst>
                  <a:path w="380" h="130">
                    <a:moveTo>
                      <a:pt x="380" y="6"/>
                    </a:moveTo>
                    <a:lnTo>
                      <a:pt x="0" y="130"/>
                    </a:lnTo>
                    <a:lnTo>
                      <a:pt x="0" y="126"/>
                    </a:lnTo>
                    <a:lnTo>
                      <a:pt x="0" y="125"/>
                    </a:lnTo>
                    <a:lnTo>
                      <a:pt x="380" y="0"/>
                    </a:lnTo>
                    <a:lnTo>
                      <a:pt x="380" y="6"/>
                    </a:lnTo>
                    <a:close/>
                  </a:path>
                </a:pathLst>
              </a:custGeom>
              <a:solidFill>
                <a:srgbClr val="E46A31"/>
              </a:solidFill>
              <a:ln w="9525">
                <a:noFill/>
                <a:round/>
                <a:headEnd/>
                <a:tailEnd/>
              </a:ln>
            </p:spPr>
            <p:txBody>
              <a:bodyPr/>
              <a:lstStyle/>
              <a:p>
                <a:endParaRPr lang="pt-BR"/>
              </a:p>
            </p:txBody>
          </p:sp>
          <p:sp>
            <p:nvSpPr>
              <p:cNvPr id="357602" name="Freeform 226"/>
              <p:cNvSpPr>
                <a:spLocks/>
              </p:cNvSpPr>
              <p:nvPr/>
            </p:nvSpPr>
            <p:spPr bwMode="auto">
              <a:xfrm>
                <a:off x="1786" y="1654"/>
                <a:ext cx="380" cy="128"/>
              </a:xfrm>
              <a:custGeom>
                <a:avLst/>
                <a:gdLst/>
                <a:ahLst/>
                <a:cxnLst>
                  <a:cxn ang="0">
                    <a:pos x="380" y="6"/>
                  </a:cxn>
                  <a:cxn ang="0">
                    <a:pos x="0" y="128"/>
                  </a:cxn>
                  <a:cxn ang="0">
                    <a:pos x="0" y="127"/>
                  </a:cxn>
                  <a:cxn ang="0">
                    <a:pos x="0" y="125"/>
                  </a:cxn>
                  <a:cxn ang="0">
                    <a:pos x="380" y="0"/>
                  </a:cxn>
                  <a:cxn ang="0">
                    <a:pos x="380" y="6"/>
                  </a:cxn>
                </a:cxnLst>
                <a:rect l="0" t="0" r="r" b="b"/>
                <a:pathLst>
                  <a:path w="380" h="128">
                    <a:moveTo>
                      <a:pt x="380" y="6"/>
                    </a:moveTo>
                    <a:lnTo>
                      <a:pt x="0" y="128"/>
                    </a:lnTo>
                    <a:lnTo>
                      <a:pt x="0" y="127"/>
                    </a:lnTo>
                    <a:lnTo>
                      <a:pt x="0" y="125"/>
                    </a:lnTo>
                    <a:lnTo>
                      <a:pt x="380" y="0"/>
                    </a:lnTo>
                    <a:lnTo>
                      <a:pt x="380" y="6"/>
                    </a:lnTo>
                    <a:close/>
                  </a:path>
                </a:pathLst>
              </a:custGeom>
              <a:solidFill>
                <a:srgbClr val="E46931"/>
              </a:solidFill>
              <a:ln w="9525">
                <a:noFill/>
                <a:round/>
                <a:headEnd/>
                <a:tailEnd/>
              </a:ln>
            </p:spPr>
            <p:txBody>
              <a:bodyPr/>
              <a:lstStyle/>
              <a:p>
                <a:endParaRPr lang="pt-BR"/>
              </a:p>
            </p:txBody>
          </p:sp>
          <p:sp>
            <p:nvSpPr>
              <p:cNvPr id="357603" name="Freeform 227"/>
              <p:cNvSpPr>
                <a:spLocks/>
              </p:cNvSpPr>
              <p:nvPr/>
            </p:nvSpPr>
            <p:spPr bwMode="auto">
              <a:xfrm>
                <a:off x="1784" y="1652"/>
                <a:ext cx="382" cy="129"/>
              </a:xfrm>
              <a:custGeom>
                <a:avLst/>
                <a:gdLst/>
                <a:ahLst/>
                <a:cxnLst>
                  <a:cxn ang="0">
                    <a:pos x="382" y="4"/>
                  </a:cxn>
                  <a:cxn ang="0">
                    <a:pos x="2" y="129"/>
                  </a:cxn>
                  <a:cxn ang="0">
                    <a:pos x="2" y="127"/>
                  </a:cxn>
                  <a:cxn ang="0">
                    <a:pos x="0" y="123"/>
                  </a:cxn>
                  <a:cxn ang="0">
                    <a:pos x="382" y="0"/>
                  </a:cxn>
                  <a:cxn ang="0">
                    <a:pos x="382" y="4"/>
                  </a:cxn>
                </a:cxnLst>
                <a:rect l="0" t="0" r="r" b="b"/>
                <a:pathLst>
                  <a:path w="382" h="129">
                    <a:moveTo>
                      <a:pt x="382" y="4"/>
                    </a:moveTo>
                    <a:lnTo>
                      <a:pt x="2" y="129"/>
                    </a:lnTo>
                    <a:lnTo>
                      <a:pt x="2" y="127"/>
                    </a:lnTo>
                    <a:lnTo>
                      <a:pt x="0" y="123"/>
                    </a:lnTo>
                    <a:lnTo>
                      <a:pt x="382" y="0"/>
                    </a:lnTo>
                    <a:lnTo>
                      <a:pt x="382" y="4"/>
                    </a:lnTo>
                    <a:close/>
                  </a:path>
                </a:pathLst>
              </a:custGeom>
              <a:solidFill>
                <a:srgbClr val="E46931"/>
              </a:solidFill>
              <a:ln w="9525">
                <a:noFill/>
                <a:round/>
                <a:headEnd/>
                <a:tailEnd/>
              </a:ln>
            </p:spPr>
            <p:txBody>
              <a:bodyPr/>
              <a:lstStyle/>
              <a:p>
                <a:endParaRPr lang="pt-BR"/>
              </a:p>
            </p:txBody>
          </p:sp>
          <p:sp>
            <p:nvSpPr>
              <p:cNvPr id="357604" name="Freeform 228"/>
              <p:cNvSpPr>
                <a:spLocks/>
              </p:cNvSpPr>
              <p:nvPr/>
            </p:nvSpPr>
            <p:spPr bwMode="auto">
              <a:xfrm>
                <a:off x="1784" y="1648"/>
                <a:ext cx="382" cy="131"/>
              </a:xfrm>
              <a:custGeom>
                <a:avLst/>
                <a:gdLst/>
                <a:ahLst/>
                <a:cxnLst>
                  <a:cxn ang="0">
                    <a:pos x="382" y="6"/>
                  </a:cxn>
                  <a:cxn ang="0">
                    <a:pos x="2" y="131"/>
                  </a:cxn>
                  <a:cxn ang="0">
                    <a:pos x="0" y="127"/>
                  </a:cxn>
                  <a:cxn ang="0">
                    <a:pos x="0" y="125"/>
                  </a:cxn>
                  <a:cxn ang="0">
                    <a:pos x="382" y="0"/>
                  </a:cxn>
                  <a:cxn ang="0">
                    <a:pos x="382" y="6"/>
                  </a:cxn>
                </a:cxnLst>
                <a:rect l="0" t="0" r="r" b="b"/>
                <a:pathLst>
                  <a:path w="382" h="131">
                    <a:moveTo>
                      <a:pt x="382" y="6"/>
                    </a:moveTo>
                    <a:lnTo>
                      <a:pt x="2" y="131"/>
                    </a:lnTo>
                    <a:lnTo>
                      <a:pt x="0" y="127"/>
                    </a:lnTo>
                    <a:lnTo>
                      <a:pt x="0" y="125"/>
                    </a:lnTo>
                    <a:lnTo>
                      <a:pt x="382" y="0"/>
                    </a:lnTo>
                    <a:lnTo>
                      <a:pt x="382" y="6"/>
                    </a:lnTo>
                    <a:close/>
                  </a:path>
                </a:pathLst>
              </a:custGeom>
              <a:solidFill>
                <a:srgbClr val="E46930"/>
              </a:solidFill>
              <a:ln w="9525">
                <a:noFill/>
                <a:round/>
                <a:headEnd/>
                <a:tailEnd/>
              </a:ln>
            </p:spPr>
            <p:txBody>
              <a:bodyPr/>
              <a:lstStyle/>
              <a:p>
                <a:endParaRPr lang="pt-BR"/>
              </a:p>
            </p:txBody>
          </p:sp>
          <p:sp>
            <p:nvSpPr>
              <p:cNvPr id="357605" name="Freeform 229"/>
              <p:cNvSpPr>
                <a:spLocks/>
              </p:cNvSpPr>
              <p:nvPr/>
            </p:nvSpPr>
            <p:spPr bwMode="auto">
              <a:xfrm>
                <a:off x="1784" y="1646"/>
                <a:ext cx="382" cy="129"/>
              </a:xfrm>
              <a:custGeom>
                <a:avLst/>
                <a:gdLst/>
                <a:ahLst/>
                <a:cxnLst>
                  <a:cxn ang="0">
                    <a:pos x="382" y="6"/>
                  </a:cxn>
                  <a:cxn ang="0">
                    <a:pos x="0" y="129"/>
                  </a:cxn>
                  <a:cxn ang="0">
                    <a:pos x="0" y="127"/>
                  </a:cxn>
                  <a:cxn ang="0">
                    <a:pos x="0" y="125"/>
                  </a:cxn>
                  <a:cxn ang="0">
                    <a:pos x="382" y="0"/>
                  </a:cxn>
                  <a:cxn ang="0">
                    <a:pos x="382" y="6"/>
                  </a:cxn>
                </a:cxnLst>
                <a:rect l="0" t="0" r="r" b="b"/>
                <a:pathLst>
                  <a:path w="382" h="129">
                    <a:moveTo>
                      <a:pt x="382" y="6"/>
                    </a:moveTo>
                    <a:lnTo>
                      <a:pt x="0" y="129"/>
                    </a:lnTo>
                    <a:lnTo>
                      <a:pt x="0" y="127"/>
                    </a:lnTo>
                    <a:lnTo>
                      <a:pt x="0" y="125"/>
                    </a:lnTo>
                    <a:lnTo>
                      <a:pt x="382" y="0"/>
                    </a:lnTo>
                    <a:lnTo>
                      <a:pt x="382" y="6"/>
                    </a:lnTo>
                    <a:close/>
                  </a:path>
                </a:pathLst>
              </a:custGeom>
              <a:solidFill>
                <a:srgbClr val="E46830"/>
              </a:solidFill>
              <a:ln w="9525">
                <a:noFill/>
                <a:round/>
                <a:headEnd/>
                <a:tailEnd/>
              </a:ln>
            </p:spPr>
            <p:txBody>
              <a:bodyPr/>
              <a:lstStyle/>
              <a:p>
                <a:endParaRPr lang="pt-BR"/>
              </a:p>
            </p:txBody>
          </p:sp>
          <p:sp>
            <p:nvSpPr>
              <p:cNvPr id="357606" name="Freeform 230"/>
              <p:cNvSpPr>
                <a:spLocks/>
              </p:cNvSpPr>
              <p:nvPr/>
            </p:nvSpPr>
            <p:spPr bwMode="auto">
              <a:xfrm>
                <a:off x="1784" y="1644"/>
                <a:ext cx="382" cy="129"/>
              </a:xfrm>
              <a:custGeom>
                <a:avLst/>
                <a:gdLst/>
                <a:ahLst/>
                <a:cxnLst>
                  <a:cxn ang="0">
                    <a:pos x="382" y="4"/>
                  </a:cxn>
                  <a:cxn ang="0">
                    <a:pos x="0" y="129"/>
                  </a:cxn>
                  <a:cxn ang="0">
                    <a:pos x="0" y="127"/>
                  </a:cxn>
                  <a:cxn ang="0">
                    <a:pos x="0" y="123"/>
                  </a:cxn>
                  <a:cxn ang="0">
                    <a:pos x="382" y="0"/>
                  </a:cxn>
                  <a:cxn ang="0">
                    <a:pos x="382" y="4"/>
                  </a:cxn>
                </a:cxnLst>
                <a:rect l="0" t="0" r="r" b="b"/>
                <a:pathLst>
                  <a:path w="382" h="129">
                    <a:moveTo>
                      <a:pt x="382" y="4"/>
                    </a:moveTo>
                    <a:lnTo>
                      <a:pt x="0" y="129"/>
                    </a:lnTo>
                    <a:lnTo>
                      <a:pt x="0" y="127"/>
                    </a:lnTo>
                    <a:lnTo>
                      <a:pt x="0" y="123"/>
                    </a:lnTo>
                    <a:lnTo>
                      <a:pt x="382" y="0"/>
                    </a:lnTo>
                    <a:lnTo>
                      <a:pt x="382" y="4"/>
                    </a:lnTo>
                    <a:close/>
                  </a:path>
                </a:pathLst>
              </a:custGeom>
              <a:solidFill>
                <a:srgbClr val="E46730"/>
              </a:solidFill>
              <a:ln w="9525">
                <a:noFill/>
                <a:round/>
                <a:headEnd/>
                <a:tailEnd/>
              </a:ln>
            </p:spPr>
            <p:txBody>
              <a:bodyPr/>
              <a:lstStyle/>
              <a:p>
                <a:endParaRPr lang="pt-BR"/>
              </a:p>
            </p:txBody>
          </p:sp>
          <p:sp>
            <p:nvSpPr>
              <p:cNvPr id="357607" name="Freeform 231"/>
              <p:cNvSpPr>
                <a:spLocks/>
              </p:cNvSpPr>
              <p:nvPr/>
            </p:nvSpPr>
            <p:spPr bwMode="auto">
              <a:xfrm>
                <a:off x="1784" y="1640"/>
                <a:ext cx="382" cy="131"/>
              </a:xfrm>
              <a:custGeom>
                <a:avLst/>
                <a:gdLst/>
                <a:ahLst/>
                <a:cxnLst>
                  <a:cxn ang="0">
                    <a:pos x="382" y="6"/>
                  </a:cxn>
                  <a:cxn ang="0">
                    <a:pos x="0" y="131"/>
                  </a:cxn>
                  <a:cxn ang="0">
                    <a:pos x="0" y="127"/>
                  </a:cxn>
                  <a:cxn ang="0">
                    <a:pos x="0" y="125"/>
                  </a:cxn>
                  <a:cxn ang="0">
                    <a:pos x="382" y="0"/>
                  </a:cxn>
                  <a:cxn ang="0">
                    <a:pos x="382" y="6"/>
                  </a:cxn>
                </a:cxnLst>
                <a:rect l="0" t="0" r="r" b="b"/>
                <a:pathLst>
                  <a:path w="382" h="131">
                    <a:moveTo>
                      <a:pt x="382" y="6"/>
                    </a:moveTo>
                    <a:lnTo>
                      <a:pt x="0" y="131"/>
                    </a:lnTo>
                    <a:lnTo>
                      <a:pt x="0" y="127"/>
                    </a:lnTo>
                    <a:lnTo>
                      <a:pt x="0" y="125"/>
                    </a:lnTo>
                    <a:lnTo>
                      <a:pt x="382" y="0"/>
                    </a:lnTo>
                    <a:lnTo>
                      <a:pt x="382" y="6"/>
                    </a:lnTo>
                    <a:close/>
                  </a:path>
                </a:pathLst>
              </a:custGeom>
              <a:solidFill>
                <a:srgbClr val="E36630"/>
              </a:solidFill>
              <a:ln w="9525">
                <a:noFill/>
                <a:round/>
                <a:headEnd/>
                <a:tailEnd/>
              </a:ln>
            </p:spPr>
            <p:txBody>
              <a:bodyPr/>
              <a:lstStyle/>
              <a:p>
                <a:endParaRPr lang="pt-BR"/>
              </a:p>
            </p:txBody>
          </p:sp>
          <p:sp>
            <p:nvSpPr>
              <p:cNvPr id="357608" name="Freeform 232"/>
              <p:cNvSpPr>
                <a:spLocks/>
              </p:cNvSpPr>
              <p:nvPr/>
            </p:nvSpPr>
            <p:spPr bwMode="auto">
              <a:xfrm>
                <a:off x="1784" y="1639"/>
                <a:ext cx="382" cy="128"/>
              </a:xfrm>
              <a:custGeom>
                <a:avLst/>
                <a:gdLst/>
                <a:ahLst/>
                <a:cxnLst>
                  <a:cxn ang="0">
                    <a:pos x="382" y="5"/>
                  </a:cxn>
                  <a:cxn ang="0">
                    <a:pos x="0" y="128"/>
                  </a:cxn>
                  <a:cxn ang="0">
                    <a:pos x="0" y="126"/>
                  </a:cxn>
                  <a:cxn ang="0">
                    <a:pos x="0" y="124"/>
                  </a:cxn>
                  <a:cxn ang="0">
                    <a:pos x="382" y="0"/>
                  </a:cxn>
                  <a:cxn ang="0">
                    <a:pos x="382" y="5"/>
                  </a:cxn>
                </a:cxnLst>
                <a:rect l="0" t="0" r="r" b="b"/>
                <a:pathLst>
                  <a:path w="382" h="128">
                    <a:moveTo>
                      <a:pt x="382" y="5"/>
                    </a:moveTo>
                    <a:lnTo>
                      <a:pt x="0" y="128"/>
                    </a:lnTo>
                    <a:lnTo>
                      <a:pt x="0" y="126"/>
                    </a:lnTo>
                    <a:lnTo>
                      <a:pt x="0" y="124"/>
                    </a:lnTo>
                    <a:lnTo>
                      <a:pt x="382" y="0"/>
                    </a:lnTo>
                    <a:lnTo>
                      <a:pt x="382" y="5"/>
                    </a:lnTo>
                    <a:close/>
                  </a:path>
                </a:pathLst>
              </a:custGeom>
              <a:solidFill>
                <a:srgbClr val="E3652F"/>
              </a:solidFill>
              <a:ln w="9525">
                <a:noFill/>
                <a:round/>
                <a:headEnd/>
                <a:tailEnd/>
              </a:ln>
            </p:spPr>
            <p:txBody>
              <a:bodyPr/>
              <a:lstStyle/>
              <a:p>
                <a:endParaRPr lang="pt-BR"/>
              </a:p>
            </p:txBody>
          </p:sp>
          <p:sp>
            <p:nvSpPr>
              <p:cNvPr id="357609" name="Freeform 233"/>
              <p:cNvSpPr>
                <a:spLocks/>
              </p:cNvSpPr>
              <p:nvPr/>
            </p:nvSpPr>
            <p:spPr bwMode="auto">
              <a:xfrm>
                <a:off x="1784" y="1635"/>
                <a:ext cx="382" cy="130"/>
              </a:xfrm>
              <a:custGeom>
                <a:avLst/>
                <a:gdLst/>
                <a:ahLst/>
                <a:cxnLst>
                  <a:cxn ang="0">
                    <a:pos x="382" y="5"/>
                  </a:cxn>
                  <a:cxn ang="0">
                    <a:pos x="0" y="130"/>
                  </a:cxn>
                  <a:cxn ang="0">
                    <a:pos x="0" y="128"/>
                  </a:cxn>
                  <a:cxn ang="0">
                    <a:pos x="0" y="124"/>
                  </a:cxn>
                  <a:cxn ang="0">
                    <a:pos x="382" y="0"/>
                  </a:cxn>
                  <a:cxn ang="0">
                    <a:pos x="382" y="5"/>
                  </a:cxn>
                </a:cxnLst>
                <a:rect l="0" t="0" r="r" b="b"/>
                <a:pathLst>
                  <a:path w="382" h="130">
                    <a:moveTo>
                      <a:pt x="382" y="5"/>
                    </a:moveTo>
                    <a:lnTo>
                      <a:pt x="0" y="130"/>
                    </a:lnTo>
                    <a:lnTo>
                      <a:pt x="0" y="128"/>
                    </a:lnTo>
                    <a:lnTo>
                      <a:pt x="0" y="124"/>
                    </a:lnTo>
                    <a:lnTo>
                      <a:pt x="382" y="0"/>
                    </a:lnTo>
                    <a:lnTo>
                      <a:pt x="382" y="5"/>
                    </a:lnTo>
                    <a:close/>
                  </a:path>
                </a:pathLst>
              </a:custGeom>
              <a:solidFill>
                <a:srgbClr val="E3652F"/>
              </a:solidFill>
              <a:ln w="9525">
                <a:noFill/>
                <a:round/>
                <a:headEnd/>
                <a:tailEnd/>
              </a:ln>
            </p:spPr>
            <p:txBody>
              <a:bodyPr/>
              <a:lstStyle/>
              <a:p>
                <a:endParaRPr lang="pt-BR"/>
              </a:p>
            </p:txBody>
          </p:sp>
          <p:sp>
            <p:nvSpPr>
              <p:cNvPr id="357610" name="Freeform 234"/>
              <p:cNvSpPr>
                <a:spLocks/>
              </p:cNvSpPr>
              <p:nvPr/>
            </p:nvSpPr>
            <p:spPr bwMode="auto">
              <a:xfrm>
                <a:off x="1782" y="1633"/>
                <a:ext cx="384" cy="130"/>
              </a:xfrm>
              <a:custGeom>
                <a:avLst/>
                <a:gdLst/>
                <a:ahLst/>
                <a:cxnLst>
                  <a:cxn ang="0">
                    <a:pos x="384" y="6"/>
                  </a:cxn>
                  <a:cxn ang="0">
                    <a:pos x="2" y="130"/>
                  </a:cxn>
                  <a:cxn ang="0">
                    <a:pos x="2" y="126"/>
                  </a:cxn>
                  <a:cxn ang="0">
                    <a:pos x="0" y="125"/>
                  </a:cxn>
                  <a:cxn ang="0">
                    <a:pos x="384" y="0"/>
                  </a:cxn>
                  <a:cxn ang="0">
                    <a:pos x="384" y="6"/>
                  </a:cxn>
                </a:cxnLst>
                <a:rect l="0" t="0" r="r" b="b"/>
                <a:pathLst>
                  <a:path w="384" h="130">
                    <a:moveTo>
                      <a:pt x="384" y="6"/>
                    </a:moveTo>
                    <a:lnTo>
                      <a:pt x="2" y="130"/>
                    </a:lnTo>
                    <a:lnTo>
                      <a:pt x="2" y="126"/>
                    </a:lnTo>
                    <a:lnTo>
                      <a:pt x="0" y="125"/>
                    </a:lnTo>
                    <a:lnTo>
                      <a:pt x="384" y="0"/>
                    </a:lnTo>
                    <a:lnTo>
                      <a:pt x="384" y="6"/>
                    </a:lnTo>
                    <a:close/>
                  </a:path>
                </a:pathLst>
              </a:custGeom>
              <a:solidFill>
                <a:srgbClr val="E3642F"/>
              </a:solidFill>
              <a:ln w="9525">
                <a:noFill/>
                <a:round/>
                <a:headEnd/>
                <a:tailEnd/>
              </a:ln>
            </p:spPr>
            <p:txBody>
              <a:bodyPr/>
              <a:lstStyle/>
              <a:p>
                <a:endParaRPr lang="pt-BR"/>
              </a:p>
            </p:txBody>
          </p:sp>
          <p:sp>
            <p:nvSpPr>
              <p:cNvPr id="357611" name="Freeform 235"/>
              <p:cNvSpPr>
                <a:spLocks/>
              </p:cNvSpPr>
              <p:nvPr/>
            </p:nvSpPr>
            <p:spPr bwMode="auto">
              <a:xfrm>
                <a:off x="1782" y="1631"/>
                <a:ext cx="384" cy="128"/>
              </a:xfrm>
              <a:custGeom>
                <a:avLst/>
                <a:gdLst/>
                <a:ahLst/>
                <a:cxnLst>
                  <a:cxn ang="0">
                    <a:pos x="384" y="4"/>
                  </a:cxn>
                  <a:cxn ang="0">
                    <a:pos x="2" y="128"/>
                  </a:cxn>
                  <a:cxn ang="0">
                    <a:pos x="0" y="127"/>
                  </a:cxn>
                  <a:cxn ang="0">
                    <a:pos x="0" y="125"/>
                  </a:cxn>
                  <a:cxn ang="0">
                    <a:pos x="384" y="0"/>
                  </a:cxn>
                  <a:cxn ang="0">
                    <a:pos x="384" y="4"/>
                  </a:cxn>
                </a:cxnLst>
                <a:rect l="0" t="0" r="r" b="b"/>
                <a:pathLst>
                  <a:path w="384" h="128">
                    <a:moveTo>
                      <a:pt x="384" y="4"/>
                    </a:moveTo>
                    <a:lnTo>
                      <a:pt x="2" y="128"/>
                    </a:lnTo>
                    <a:lnTo>
                      <a:pt x="0" y="127"/>
                    </a:lnTo>
                    <a:lnTo>
                      <a:pt x="0" y="125"/>
                    </a:lnTo>
                    <a:lnTo>
                      <a:pt x="384" y="0"/>
                    </a:lnTo>
                    <a:lnTo>
                      <a:pt x="384" y="4"/>
                    </a:lnTo>
                    <a:close/>
                  </a:path>
                </a:pathLst>
              </a:custGeom>
              <a:solidFill>
                <a:srgbClr val="E3632F"/>
              </a:solidFill>
              <a:ln w="9525">
                <a:noFill/>
                <a:round/>
                <a:headEnd/>
                <a:tailEnd/>
              </a:ln>
            </p:spPr>
            <p:txBody>
              <a:bodyPr/>
              <a:lstStyle/>
              <a:p>
                <a:endParaRPr lang="pt-BR"/>
              </a:p>
            </p:txBody>
          </p:sp>
          <p:sp>
            <p:nvSpPr>
              <p:cNvPr id="357612" name="Freeform 236"/>
              <p:cNvSpPr>
                <a:spLocks/>
              </p:cNvSpPr>
              <p:nvPr/>
            </p:nvSpPr>
            <p:spPr bwMode="auto">
              <a:xfrm>
                <a:off x="1782" y="1627"/>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3622E"/>
              </a:solidFill>
              <a:ln w="9525">
                <a:noFill/>
                <a:round/>
                <a:headEnd/>
                <a:tailEnd/>
              </a:ln>
            </p:spPr>
            <p:txBody>
              <a:bodyPr/>
              <a:lstStyle/>
              <a:p>
                <a:endParaRPr lang="pt-BR"/>
              </a:p>
            </p:txBody>
          </p:sp>
          <p:sp>
            <p:nvSpPr>
              <p:cNvPr id="357613" name="Freeform 237"/>
              <p:cNvSpPr>
                <a:spLocks/>
              </p:cNvSpPr>
              <p:nvPr/>
            </p:nvSpPr>
            <p:spPr bwMode="auto">
              <a:xfrm>
                <a:off x="1782" y="1625"/>
                <a:ext cx="384" cy="131"/>
              </a:xfrm>
              <a:custGeom>
                <a:avLst/>
                <a:gdLst/>
                <a:ahLst/>
                <a:cxnLst>
                  <a:cxn ang="0">
                    <a:pos x="384" y="6"/>
                  </a:cxn>
                  <a:cxn ang="0">
                    <a:pos x="0" y="131"/>
                  </a:cxn>
                  <a:cxn ang="0">
                    <a:pos x="0" y="127"/>
                  </a:cxn>
                  <a:cxn ang="0">
                    <a:pos x="0" y="125"/>
                  </a:cxn>
                  <a:cxn ang="0">
                    <a:pos x="384" y="0"/>
                  </a:cxn>
                  <a:cxn ang="0">
                    <a:pos x="384" y="6"/>
                  </a:cxn>
                </a:cxnLst>
                <a:rect l="0" t="0" r="r" b="b"/>
                <a:pathLst>
                  <a:path w="384" h="131">
                    <a:moveTo>
                      <a:pt x="384" y="6"/>
                    </a:moveTo>
                    <a:lnTo>
                      <a:pt x="0" y="131"/>
                    </a:lnTo>
                    <a:lnTo>
                      <a:pt x="0" y="127"/>
                    </a:lnTo>
                    <a:lnTo>
                      <a:pt x="0" y="125"/>
                    </a:lnTo>
                    <a:lnTo>
                      <a:pt x="384" y="0"/>
                    </a:lnTo>
                    <a:lnTo>
                      <a:pt x="384" y="6"/>
                    </a:lnTo>
                    <a:close/>
                  </a:path>
                </a:pathLst>
              </a:custGeom>
              <a:solidFill>
                <a:srgbClr val="E3612E"/>
              </a:solidFill>
              <a:ln w="9525">
                <a:noFill/>
                <a:round/>
                <a:headEnd/>
                <a:tailEnd/>
              </a:ln>
            </p:spPr>
            <p:txBody>
              <a:bodyPr/>
              <a:lstStyle/>
              <a:p>
                <a:endParaRPr lang="pt-BR"/>
              </a:p>
            </p:txBody>
          </p:sp>
          <p:sp>
            <p:nvSpPr>
              <p:cNvPr id="357614" name="Freeform 238"/>
              <p:cNvSpPr>
                <a:spLocks/>
              </p:cNvSpPr>
              <p:nvPr/>
            </p:nvSpPr>
            <p:spPr bwMode="auto">
              <a:xfrm>
                <a:off x="1782" y="1623"/>
                <a:ext cx="384" cy="129"/>
              </a:xfrm>
              <a:custGeom>
                <a:avLst/>
                <a:gdLst/>
                <a:ahLst/>
                <a:cxnLst>
                  <a:cxn ang="0">
                    <a:pos x="384" y="4"/>
                  </a:cxn>
                  <a:cxn ang="0">
                    <a:pos x="0" y="129"/>
                  </a:cxn>
                  <a:cxn ang="0">
                    <a:pos x="0" y="127"/>
                  </a:cxn>
                  <a:cxn ang="0">
                    <a:pos x="0" y="125"/>
                  </a:cxn>
                  <a:cxn ang="0">
                    <a:pos x="384" y="0"/>
                  </a:cxn>
                  <a:cxn ang="0">
                    <a:pos x="384" y="4"/>
                  </a:cxn>
                </a:cxnLst>
                <a:rect l="0" t="0" r="r" b="b"/>
                <a:pathLst>
                  <a:path w="384" h="129">
                    <a:moveTo>
                      <a:pt x="384" y="4"/>
                    </a:moveTo>
                    <a:lnTo>
                      <a:pt x="0" y="129"/>
                    </a:lnTo>
                    <a:lnTo>
                      <a:pt x="0" y="127"/>
                    </a:lnTo>
                    <a:lnTo>
                      <a:pt x="0" y="125"/>
                    </a:lnTo>
                    <a:lnTo>
                      <a:pt x="384" y="0"/>
                    </a:lnTo>
                    <a:lnTo>
                      <a:pt x="384" y="4"/>
                    </a:lnTo>
                    <a:close/>
                  </a:path>
                </a:pathLst>
              </a:custGeom>
              <a:solidFill>
                <a:srgbClr val="E2602E"/>
              </a:solidFill>
              <a:ln w="9525">
                <a:noFill/>
                <a:round/>
                <a:headEnd/>
                <a:tailEnd/>
              </a:ln>
            </p:spPr>
            <p:txBody>
              <a:bodyPr/>
              <a:lstStyle/>
              <a:p>
                <a:endParaRPr lang="pt-BR"/>
              </a:p>
            </p:txBody>
          </p:sp>
          <p:sp>
            <p:nvSpPr>
              <p:cNvPr id="357615" name="Freeform 239"/>
              <p:cNvSpPr>
                <a:spLocks/>
              </p:cNvSpPr>
              <p:nvPr/>
            </p:nvSpPr>
            <p:spPr bwMode="auto">
              <a:xfrm>
                <a:off x="1782" y="1619"/>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2602E"/>
              </a:solidFill>
              <a:ln w="9525">
                <a:noFill/>
                <a:round/>
                <a:headEnd/>
                <a:tailEnd/>
              </a:ln>
            </p:spPr>
            <p:txBody>
              <a:bodyPr/>
              <a:lstStyle/>
              <a:p>
                <a:endParaRPr lang="pt-BR"/>
              </a:p>
            </p:txBody>
          </p:sp>
          <p:sp>
            <p:nvSpPr>
              <p:cNvPr id="357616" name="Freeform 240"/>
              <p:cNvSpPr>
                <a:spLocks/>
              </p:cNvSpPr>
              <p:nvPr/>
            </p:nvSpPr>
            <p:spPr bwMode="auto">
              <a:xfrm>
                <a:off x="1782" y="1617"/>
                <a:ext cx="384" cy="131"/>
              </a:xfrm>
              <a:custGeom>
                <a:avLst/>
                <a:gdLst/>
                <a:ahLst/>
                <a:cxnLst>
                  <a:cxn ang="0">
                    <a:pos x="384" y="6"/>
                  </a:cxn>
                  <a:cxn ang="0">
                    <a:pos x="0" y="131"/>
                  </a:cxn>
                  <a:cxn ang="0">
                    <a:pos x="0" y="127"/>
                  </a:cxn>
                  <a:cxn ang="0">
                    <a:pos x="0" y="125"/>
                  </a:cxn>
                  <a:cxn ang="0">
                    <a:pos x="384" y="0"/>
                  </a:cxn>
                  <a:cxn ang="0">
                    <a:pos x="384" y="6"/>
                  </a:cxn>
                </a:cxnLst>
                <a:rect l="0" t="0" r="r" b="b"/>
                <a:pathLst>
                  <a:path w="384" h="131">
                    <a:moveTo>
                      <a:pt x="384" y="6"/>
                    </a:moveTo>
                    <a:lnTo>
                      <a:pt x="0" y="131"/>
                    </a:lnTo>
                    <a:lnTo>
                      <a:pt x="0" y="127"/>
                    </a:lnTo>
                    <a:lnTo>
                      <a:pt x="0" y="125"/>
                    </a:lnTo>
                    <a:lnTo>
                      <a:pt x="384" y="0"/>
                    </a:lnTo>
                    <a:lnTo>
                      <a:pt x="384" y="6"/>
                    </a:lnTo>
                    <a:close/>
                  </a:path>
                </a:pathLst>
              </a:custGeom>
              <a:solidFill>
                <a:srgbClr val="E25F2E"/>
              </a:solidFill>
              <a:ln w="9525">
                <a:noFill/>
                <a:round/>
                <a:headEnd/>
                <a:tailEnd/>
              </a:ln>
            </p:spPr>
            <p:txBody>
              <a:bodyPr/>
              <a:lstStyle/>
              <a:p>
                <a:endParaRPr lang="pt-BR"/>
              </a:p>
            </p:txBody>
          </p:sp>
          <p:sp>
            <p:nvSpPr>
              <p:cNvPr id="357617" name="Freeform 241"/>
              <p:cNvSpPr>
                <a:spLocks/>
              </p:cNvSpPr>
              <p:nvPr/>
            </p:nvSpPr>
            <p:spPr bwMode="auto">
              <a:xfrm>
                <a:off x="1782" y="1614"/>
                <a:ext cx="384" cy="130"/>
              </a:xfrm>
              <a:custGeom>
                <a:avLst/>
                <a:gdLst/>
                <a:ahLst/>
                <a:cxnLst>
                  <a:cxn ang="0">
                    <a:pos x="384" y="5"/>
                  </a:cxn>
                  <a:cxn ang="0">
                    <a:pos x="0" y="130"/>
                  </a:cxn>
                  <a:cxn ang="0">
                    <a:pos x="0" y="128"/>
                  </a:cxn>
                  <a:cxn ang="0">
                    <a:pos x="0" y="126"/>
                  </a:cxn>
                  <a:cxn ang="0">
                    <a:pos x="384" y="0"/>
                  </a:cxn>
                  <a:cxn ang="0">
                    <a:pos x="384" y="5"/>
                  </a:cxn>
                </a:cxnLst>
                <a:rect l="0" t="0" r="r" b="b"/>
                <a:pathLst>
                  <a:path w="384" h="130">
                    <a:moveTo>
                      <a:pt x="384" y="5"/>
                    </a:moveTo>
                    <a:lnTo>
                      <a:pt x="0" y="130"/>
                    </a:lnTo>
                    <a:lnTo>
                      <a:pt x="0" y="128"/>
                    </a:lnTo>
                    <a:lnTo>
                      <a:pt x="0" y="126"/>
                    </a:lnTo>
                    <a:lnTo>
                      <a:pt x="384" y="0"/>
                    </a:lnTo>
                    <a:lnTo>
                      <a:pt x="384" y="5"/>
                    </a:lnTo>
                    <a:close/>
                  </a:path>
                </a:pathLst>
              </a:custGeom>
              <a:solidFill>
                <a:srgbClr val="E25E2E"/>
              </a:solidFill>
              <a:ln w="9525">
                <a:noFill/>
                <a:round/>
                <a:headEnd/>
                <a:tailEnd/>
              </a:ln>
            </p:spPr>
            <p:txBody>
              <a:bodyPr/>
              <a:lstStyle/>
              <a:p>
                <a:endParaRPr lang="pt-BR"/>
              </a:p>
            </p:txBody>
          </p:sp>
          <p:sp>
            <p:nvSpPr>
              <p:cNvPr id="357618" name="Freeform 242"/>
              <p:cNvSpPr>
                <a:spLocks/>
              </p:cNvSpPr>
              <p:nvPr/>
            </p:nvSpPr>
            <p:spPr bwMode="auto">
              <a:xfrm>
                <a:off x="1782" y="1612"/>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25D2E"/>
              </a:solidFill>
              <a:ln w="9525">
                <a:noFill/>
                <a:round/>
                <a:headEnd/>
                <a:tailEnd/>
              </a:ln>
            </p:spPr>
            <p:txBody>
              <a:bodyPr/>
              <a:lstStyle/>
              <a:p>
                <a:endParaRPr lang="pt-BR"/>
              </a:p>
            </p:txBody>
          </p:sp>
          <p:sp>
            <p:nvSpPr>
              <p:cNvPr id="357619" name="Freeform 243"/>
              <p:cNvSpPr>
                <a:spLocks/>
              </p:cNvSpPr>
              <p:nvPr/>
            </p:nvSpPr>
            <p:spPr bwMode="auto">
              <a:xfrm>
                <a:off x="1782" y="1610"/>
                <a:ext cx="384" cy="130"/>
              </a:xfrm>
              <a:custGeom>
                <a:avLst/>
                <a:gdLst/>
                <a:ahLst/>
                <a:cxnLst>
                  <a:cxn ang="0">
                    <a:pos x="384" y="4"/>
                  </a:cxn>
                  <a:cxn ang="0">
                    <a:pos x="0" y="130"/>
                  </a:cxn>
                  <a:cxn ang="0">
                    <a:pos x="0" y="126"/>
                  </a:cxn>
                  <a:cxn ang="0">
                    <a:pos x="0" y="124"/>
                  </a:cxn>
                  <a:cxn ang="0">
                    <a:pos x="384" y="0"/>
                  </a:cxn>
                  <a:cxn ang="0">
                    <a:pos x="384" y="4"/>
                  </a:cxn>
                </a:cxnLst>
                <a:rect l="0" t="0" r="r" b="b"/>
                <a:pathLst>
                  <a:path w="384" h="130">
                    <a:moveTo>
                      <a:pt x="384" y="4"/>
                    </a:moveTo>
                    <a:lnTo>
                      <a:pt x="0" y="130"/>
                    </a:lnTo>
                    <a:lnTo>
                      <a:pt x="0" y="126"/>
                    </a:lnTo>
                    <a:lnTo>
                      <a:pt x="0" y="124"/>
                    </a:lnTo>
                    <a:lnTo>
                      <a:pt x="384" y="0"/>
                    </a:lnTo>
                    <a:lnTo>
                      <a:pt x="384" y="4"/>
                    </a:lnTo>
                    <a:close/>
                  </a:path>
                </a:pathLst>
              </a:custGeom>
              <a:solidFill>
                <a:srgbClr val="E25D2D"/>
              </a:solidFill>
              <a:ln w="9525">
                <a:noFill/>
                <a:round/>
                <a:headEnd/>
                <a:tailEnd/>
              </a:ln>
            </p:spPr>
            <p:txBody>
              <a:bodyPr/>
              <a:lstStyle/>
              <a:p>
                <a:endParaRPr lang="pt-BR"/>
              </a:p>
            </p:txBody>
          </p:sp>
          <p:sp>
            <p:nvSpPr>
              <p:cNvPr id="357620" name="Freeform 244"/>
              <p:cNvSpPr>
                <a:spLocks/>
              </p:cNvSpPr>
              <p:nvPr/>
            </p:nvSpPr>
            <p:spPr bwMode="auto">
              <a:xfrm>
                <a:off x="1782" y="1606"/>
                <a:ext cx="384" cy="130"/>
              </a:xfrm>
              <a:custGeom>
                <a:avLst/>
                <a:gdLst/>
                <a:ahLst/>
                <a:cxnLst>
                  <a:cxn ang="0">
                    <a:pos x="384" y="6"/>
                  </a:cxn>
                  <a:cxn ang="0">
                    <a:pos x="0" y="130"/>
                  </a:cxn>
                  <a:cxn ang="0">
                    <a:pos x="0" y="128"/>
                  </a:cxn>
                  <a:cxn ang="0">
                    <a:pos x="0" y="127"/>
                  </a:cxn>
                  <a:cxn ang="0">
                    <a:pos x="384" y="0"/>
                  </a:cxn>
                  <a:cxn ang="0">
                    <a:pos x="384" y="6"/>
                  </a:cxn>
                </a:cxnLst>
                <a:rect l="0" t="0" r="r" b="b"/>
                <a:pathLst>
                  <a:path w="384" h="130">
                    <a:moveTo>
                      <a:pt x="384" y="6"/>
                    </a:moveTo>
                    <a:lnTo>
                      <a:pt x="0" y="130"/>
                    </a:lnTo>
                    <a:lnTo>
                      <a:pt x="0" y="128"/>
                    </a:lnTo>
                    <a:lnTo>
                      <a:pt x="0" y="127"/>
                    </a:lnTo>
                    <a:lnTo>
                      <a:pt x="384" y="0"/>
                    </a:lnTo>
                    <a:lnTo>
                      <a:pt x="384" y="6"/>
                    </a:lnTo>
                    <a:close/>
                  </a:path>
                </a:pathLst>
              </a:custGeom>
              <a:solidFill>
                <a:srgbClr val="E25C2D"/>
              </a:solidFill>
              <a:ln w="9525">
                <a:noFill/>
                <a:round/>
                <a:headEnd/>
                <a:tailEnd/>
              </a:ln>
            </p:spPr>
            <p:txBody>
              <a:bodyPr/>
              <a:lstStyle/>
              <a:p>
                <a:endParaRPr lang="pt-BR"/>
              </a:p>
            </p:txBody>
          </p:sp>
          <p:sp>
            <p:nvSpPr>
              <p:cNvPr id="357621" name="Freeform 245"/>
              <p:cNvSpPr>
                <a:spLocks/>
              </p:cNvSpPr>
              <p:nvPr/>
            </p:nvSpPr>
            <p:spPr bwMode="auto">
              <a:xfrm>
                <a:off x="1782" y="1604"/>
                <a:ext cx="384" cy="130"/>
              </a:xfrm>
              <a:custGeom>
                <a:avLst/>
                <a:gdLst/>
                <a:ahLst/>
                <a:cxnLst>
                  <a:cxn ang="0">
                    <a:pos x="384" y="6"/>
                  </a:cxn>
                  <a:cxn ang="0">
                    <a:pos x="0" y="130"/>
                  </a:cxn>
                  <a:cxn ang="0">
                    <a:pos x="0" y="129"/>
                  </a:cxn>
                  <a:cxn ang="0">
                    <a:pos x="0" y="125"/>
                  </a:cxn>
                  <a:cxn ang="0">
                    <a:pos x="384" y="0"/>
                  </a:cxn>
                  <a:cxn ang="0">
                    <a:pos x="384" y="6"/>
                  </a:cxn>
                </a:cxnLst>
                <a:rect l="0" t="0" r="r" b="b"/>
                <a:pathLst>
                  <a:path w="384" h="130">
                    <a:moveTo>
                      <a:pt x="384" y="6"/>
                    </a:moveTo>
                    <a:lnTo>
                      <a:pt x="0" y="130"/>
                    </a:lnTo>
                    <a:lnTo>
                      <a:pt x="0" y="129"/>
                    </a:lnTo>
                    <a:lnTo>
                      <a:pt x="0" y="125"/>
                    </a:lnTo>
                    <a:lnTo>
                      <a:pt x="384" y="0"/>
                    </a:lnTo>
                    <a:lnTo>
                      <a:pt x="384" y="6"/>
                    </a:lnTo>
                    <a:close/>
                  </a:path>
                </a:pathLst>
              </a:custGeom>
              <a:solidFill>
                <a:srgbClr val="E25C2D"/>
              </a:solidFill>
              <a:ln w="9525">
                <a:noFill/>
                <a:round/>
                <a:headEnd/>
                <a:tailEnd/>
              </a:ln>
            </p:spPr>
            <p:txBody>
              <a:bodyPr/>
              <a:lstStyle/>
              <a:p>
                <a:endParaRPr lang="pt-BR"/>
              </a:p>
            </p:txBody>
          </p:sp>
          <p:sp>
            <p:nvSpPr>
              <p:cNvPr id="357622" name="Freeform 246"/>
              <p:cNvSpPr>
                <a:spLocks/>
              </p:cNvSpPr>
              <p:nvPr/>
            </p:nvSpPr>
            <p:spPr bwMode="auto">
              <a:xfrm>
                <a:off x="1782" y="1600"/>
                <a:ext cx="384" cy="133"/>
              </a:xfrm>
              <a:custGeom>
                <a:avLst/>
                <a:gdLst/>
                <a:ahLst/>
                <a:cxnLst>
                  <a:cxn ang="0">
                    <a:pos x="384" y="6"/>
                  </a:cxn>
                  <a:cxn ang="0">
                    <a:pos x="0" y="133"/>
                  </a:cxn>
                  <a:cxn ang="0">
                    <a:pos x="0" y="129"/>
                  </a:cxn>
                  <a:cxn ang="0">
                    <a:pos x="0" y="127"/>
                  </a:cxn>
                  <a:cxn ang="0">
                    <a:pos x="384" y="0"/>
                  </a:cxn>
                  <a:cxn ang="0">
                    <a:pos x="384" y="6"/>
                  </a:cxn>
                </a:cxnLst>
                <a:rect l="0" t="0" r="r" b="b"/>
                <a:pathLst>
                  <a:path w="384" h="133">
                    <a:moveTo>
                      <a:pt x="384" y="6"/>
                    </a:moveTo>
                    <a:lnTo>
                      <a:pt x="0" y="133"/>
                    </a:lnTo>
                    <a:lnTo>
                      <a:pt x="0" y="129"/>
                    </a:lnTo>
                    <a:lnTo>
                      <a:pt x="0" y="127"/>
                    </a:lnTo>
                    <a:lnTo>
                      <a:pt x="384" y="0"/>
                    </a:lnTo>
                    <a:lnTo>
                      <a:pt x="384" y="6"/>
                    </a:lnTo>
                    <a:close/>
                  </a:path>
                </a:pathLst>
              </a:custGeom>
              <a:solidFill>
                <a:srgbClr val="E25B2D"/>
              </a:solidFill>
              <a:ln w="9525">
                <a:noFill/>
                <a:round/>
                <a:headEnd/>
                <a:tailEnd/>
              </a:ln>
            </p:spPr>
            <p:txBody>
              <a:bodyPr/>
              <a:lstStyle/>
              <a:p>
                <a:endParaRPr lang="pt-BR"/>
              </a:p>
            </p:txBody>
          </p:sp>
          <p:sp>
            <p:nvSpPr>
              <p:cNvPr id="357623" name="Freeform 247"/>
              <p:cNvSpPr>
                <a:spLocks/>
              </p:cNvSpPr>
              <p:nvPr/>
            </p:nvSpPr>
            <p:spPr bwMode="auto">
              <a:xfrm>
                <a:off x="1782" y="1598"/>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15A2D"/>
              </a:solidFill>
              <a:ln w="9525">
                <a:noFill/>
                <a:round/>
                <a:headEnd/>
                <a:tailEnd/>
              </a:ln>
            </p:spPr>
            <p:txBody>
              <a:bodyPr/>
              <a:lstStyle/>
              <a:p>
                <a:endParaRPr lang="pt-BR"/>
              </a:p>
            </p:txBody>
          </p:sp>
          <p:sp>
            <p:nvSpPr>
              <p:cNvPr id="357624" name="Freeform 248"/>
              <p:cNvSpPr>
                <a:spLocks/>
              </p:cNvSpPr>
              <p:nvPr/>
            </p:nvSpPr>
            <p:spPr bwMode="auto">
              <a:xfrm>
                <a:off x="1782" y="1596"/>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15A2D"/>
              </a:solidFill>
              <a:ln w="9525">
                <a:noFill/>
                <a:round/>
                <a:headEnd/>
                <a:tailEnd/>
              </a:ln>
            </p:spPr>
            <p:txBody>
              <a:bodyPr/>
              <a:lstStyle/>
              <a:p>
                <a:endParaRPr lang="pt-BR"/>
              </a:p>
            </p:txBody>
          </p:sp>
          <p:sp>
            <p:nvSpPr>
              <p:cNvPr id="357625" name="Freeform 249"/>
              <p:cNvSpPr>
                <a:spLocks/>
              </p:cNvSpPr>
              <p:nvPr/>
            </p:nvSpPr>
            <p:spPr bwMode="auto">
              <a:xfrm>
                <a:off x="1782" y="1593"/>
                <a:ext cx="384" cy="130"/>
              </a:xfrm>
              <a:custGeom>
                <a:avLst/>
                <a:gdLst/>
                <a:ahLst/>
                <a:cxnLst>
                  <a:cxn ang="0">
                    <a:pos x="384" y="5"/>
                  </a:cxn>
                  <a:cxn ang="0">
                    <a:pos x="0" y="130"/>
                  </a:cxn>
                  <a:cxn ang="0">
                    <a:pos x="0" y="128"/>
                  </a:cxn>
                  <a:cxn ang="0">
                    <a:pos x="0" y="126"/>
                  </a:cxn>
                  <a:cxn ang="0">
                    <a:pos x="384" y="0"/>
                  </a:cxn>
                  <a:cxn ang="0">
                    <a:pos x="384" y="5"/>
                  </a:cxn>
                </a:cxnLst>
                <a:rect l="0" t="0" r="r" b="b"/>
                <a:pathLst>
                  <a:path w="384" h="130">
                    <a:moveTo>
                      <a:pt x="384" y="5"/>
                    </a:moveTo>
                    <a:lnTo>
                      <a:pt x="0" y="130"/>
                    </a:lnTo>
                    <a:lnTo>
                      <a:pt x="0" y="128"/>
                    </a:lnTo>
                    <a:lnTo>
                      <a:pt x="0" y="126"/>
                    </a:lnTo>
                    <a:lnTo>
                      <a:pt x="384" y="0"/>
                    </a:lnTo>
                    <a:lnTo>
                      <a:pt x="384" y="5"/>
                    </a:lnTo>
                    <a:close/>
                  </a:path>
                </a:pathLst>
              </a:custGeom>
              <a:solidFill>
                <a:srgbClr val="E1592C"/>
              </a:solidFill>
              <a:ln w="9525">
                <a:noFill/>
                <a:round/>
                <a:headEnd/>
                <a:tailEnd/>
              </a:ln>
            </p:spPr>
            <p:txBody>
              <a:bodyPr/>
              <a:lstStyle/>
              <a:p>
                <a:endParaRPr lang="pt-BR"/>
              </a:p>
            </p:txBody>
          </p:sp>
          <p:sp>
            <p:nvSpPr>
              <p:cNvPr id="357626" name="Freeform 250"/>
              <p:cNvSpPr>
                <a:spLocks/>
              </p:cNvSpPr>
              <p:nvPr/>
            </p:nvSpPr>
            <p:spPr bwMode="auto">
              <a:xfrm>
                <a:off x="1782" y="1591"/>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1582C"/>
              </a:solidFill>
              <a:ln w="9525">
                <a:noFill/>
                <a:round/>
                <a:headEnd/>
                <a:tailEnd/>
              </a:ln>
            </p:spPr>
            <p:txBody>
              <a:bodyPr/>
              <a:lstStyle/>
              <a:p>
                <a:endParaRPr lang="pt-BR"/>
              </a:p>
            </p:txBody>
          </p:sp>
          <p:sp>
            <p:nvSpPr>
              <p:cNvPr id="357627" name="Freeform 251"/>
              <p:cNvSpPr>
                <a:spLocks/>
              </p:cNvSpPr>
              <p:nvPr/>
            </p:nvSpPr>
            <p:spPr bwMode="auto">
              <a:xfrm>
                <a:off x="1782" y="1589"/>
                <a:ext cx="384" cy="130"/>
              </a:xfrm>
              <a:custGeom>
                <a:avLst/>
                <a:gdLst/>
                <a:ahLst/>
                <a:cxnLst>
                  <a:cxn ang="0">
                    <a:pos x="384" y="4"/>
                  </a:cxn>
                  <a:cxn ang="0">
                    <a:pos x="0" y="130"/>
                  </a:cxn>
                  <a:cxn ang="0">
                    <a:pos x="0" y="126"/>
                  </a:cxn>
                  <a:cxn ang="0">
                    <a:pos x="0" y="124"/>
                  </a:cxn>
                  <a:cxn ang="0">
                    <a:pos x="384" y="0"/>
                  </a:cxn>
                  <a:cxn ang="0">
                    <a:pos x="384" y="4"/>
                  </a:cxn>
                </a:cxnLst>
                <a:rect l="0" t="0" r="r" b="b"/>
                <a:pathLst>
                  <a:path w="384" h="130">
                    <a:moveTo>
                      <a:pt x="384" y="4"/>
                    </a:moveTo>
                    <a:lnTo>
                      <a:pt x="0" y="130"/>
                    </a:lnTo>
                    <a:lnTo>
                      <a:pt x="0" y="126"/>
                    </a:lnTo>
                    <a:lnTo>
                      <a:pt x="0" y="124"/>
                    </a:lnTo>
                    <a:lnTo>
                      <a:pt x="384" y="0"/>
                    </a:lnTo>
                    <a:lnTo>
                      <a:pt x="384" y="4"/>
                    </a:lnTo>
                    <a:close/>
                  </a:path>
                </a:pathLst>
              </a:custGeom>
              <a:solidFill>
                <a:srgbClr val="E1582C"/>
              </a:solidFill>
              <a:ln w="9525">
                <a:noFill/>
                <a:round/>
                <a:headEnd/>
                <a:tailEnd/>
              </a:ln>
            </p:spPr>
            <p:txBody>
              <a:bodyPr/>
              <a:lstStyle/>
              <a:p>
                <a:endParaRPr lang="pt-BR"/>
              </a:p>
            </p:txBody>
          </p:sp>
          <p:sp>
            <p:nvSpPr>
              <p:cNvPr id="357628" name="Freeform 252"/>
              <p:cNvSpPr>
                <a:spLocks/>
              </p:cNvSpPr>
              <p:nvPr/>
            </p:nvSpPr>
            <p:spPr bwMode="auto">
              <a:xfrm>
                <a:off x="1782" y="1585"/>
                <a:ext cx="384" cy="130"/>
              </a:xfrm>
              <a:custGeom>
                <a:avLst/>
                <a:gdLst/>
                <a:ahLst/>
                <a:cxnLst>
                  <a:cxn ang="0">
                    <a:pos x="384" y="6"/>
                  </a:cxn>
                  <a:cxn ang="0">
                    <a:pos x="0" y="130"/>
                  </a:cxn>
                  <a:cxn ang="0">
                    <a:pos x="0" y="128"/>
                  </a:cxn>
                  <a:cxn ang="0">
                    <a:pos x="0" y="125"/>
                  </a:cxn>
                  <a:cxn ang="0">
                    <a:pos x="384" y="0"/>
                  </a:cxn>
                  <a:cxn ang="0">
                    <a:pos x="384" y="6"/>
                  </a:cxn>
                </a:cxnLst>
                <a:rect l="0" t="0" r="r" b="b"/>
                <a:pathLst>
                  <a:path w="384" h="130">
                    <a:moveTo>
                      <a:pt x="384" y="6"/>
                    </a:moveTo>
                    <a:lnTo>
                      <a:pt x="0" y="130"/>
                    </a:lnTo>
                    <a:lnTo>
                      <a:pt x="0" y="128"/>
                    </a:lnTo>
                    <a:lnTo>
                      <a:pt x="0" y="125"/>
                    </a:lnTo>
                    <a:lnTo>
                      <a:pt x="384" y="0"/>
                    </a:lnTo>
                    <a:lnTo>
                      <a:pt x="384" y="6"/>
                    </a:lnTo>
                    <a:close/>
                  </a:path>
                </a:pathLst>
              </a:custGeom>
              <a:solidFill>
                <a:srgbClr val="E1582C"/>
              </a:solidFill>
              <a:ln w="9525">
                <a:noFill/>
                <a:round/>
                <a:headEnd/>
                <a:tailEnd/>
              </a:ln>
            </p:spPr>
            <p:txBody>
              <a:bodyPr/>
              <a:lstStyle/>
              <a:p>
                <a:endParaRPr lang="pt-BR"/>
              </a:p>
            </p:txBody>
          </p:sp>
          <p:sp>
            <p:nvSpPr>
              <p:cNvPr id="357629" name="Freeform 253"/>
              <p:cNvSpPr>
                <a:spLocks/>
              </p:cNvSpPr>
              <p:nvPr/>
            </p:nvSpPr>
            <p:spPr bwMode="auto">
              <a:xfrm>
                <a:off x="1782" y="1583"/>
                <a:ext cx="384" cy="130"/>
              </a:xfrm>
              <a:custGeom>
                <a:avLst/>
                <a:gdLst/>
                <a:ahLst/>
                <a:cxnLst>
                  <a:cxn ang="0">
                    <a:pos x="384" y="6"/>
                  </a:cxn>
                  <a:cxn ang="0">
                    <a:pos x="0" y="130"/>
                  </a:cxn>
                  <a:cxn ang="0">
                    <a:pos x="0" y="127"/>
                  </a:cxn>
                  <a:cxn ang="0">
                    <a:pos x="0" y="125"/>
                  </a:cxn>
                  <a:cxn ang="0">
                    <a:pos x="384" y="0"/>
                  </a:cxn>
                  <a:cxn ang="0">
                    <a:pos x="384" y="6"/>
                  </a:cxn>
                </a:cxnLst>
                <a:rect l="0" t="0" r="r" b="b"/>
                <a:pathLst>
                  <a:path w="384" h="130">
                    <a:moveTo>
                      <a:pt x="384" y="6"/>
                    </a:moveTo>
                    <a:lnTo>
                      <a:pt x="0" y="130"/>
                    </a:lnTo>
                    <a:lnTo>
                      <a:pt x="0" y="127"/>
                    </a:lnTo>
                    <a:lnTo>
                      <a:pt x="0" y="125"/>
                    </a:lnTo>
                    <a:lnTo>
                      <a:pt x="384" y="0"/>
                    </a:lnTo>
                    <a:lnTo>
                      <a:pt x="384" y="6"/>
                    </a:lnTo>
                    <a:close/>
                  </a:path>
                </a:pathLst>
              </a:custGeom>
              <a:solidFill>
                <a:srgbClr val="E1572C"/>
              </a:solidFill>
              <a:ln w="9525">
                <a:noFill/>
                <a:round/>
                <a:headEnd/>
                <a:tailEnd/>
              </a:ln>
            </p:spPr>
            <p:txBody>
              <a:bodyPr/>
              <a:lstStyle/>
              <a:p>
                <a:endParaRPr lang="pt-BR"/>
              </a:p>
            </p:txBody>
          </p:sp>
          <p:sp>
            <p:nvSpPr>
              <p:cNvPr id="357630" name="Freeform 254"/>
              <p:cNvSpPr>
                <a:spLocks/>
              </p:cNvSpPr>
              <p:nvPr/>
            </p:nvSpPr>
            <p:spPr bwMode="auto">
              <a:xfrm>
                <a:off x="1782" y="1579"/>
                <a:ext cx="384" cy="131"/>
              </a:xfrm>
              <a:custGeom>
                <a:avLst/>
                <a:gdLst/>
                <a:ahLst/>
                <a:cxnLst>
                  <a:cxn ang="0">
                    <a:pos x="384" y="6"/>
                  </a:cxn>
                  <a:cxn ang="0">
                    <a:pos x="0" y="131"/>
                  </a:cxn>
                  <a:cxn ang="0">
                    <a:pos x="0" y="129"/>
                  </a:cxn>
                  <a:cxn ang="0">
                    <a:pos x="0" y="127"/>
                  </a:cxn>
                  <a:cxn ang="0">
                    <a:pos x="384" y="0"/>
                  </a:cxn>
                  <a:cxn ang="0">
                    <a:pos x="384" y="6"/>
                  </a:cxn>
                </a:cxnLst>
                <a:rect l="0" t="0" r="r" b="b"/>
                <a:pathLst>
                  <a:path w="384" h="131">
                    <a:moveTo>
                      <a:pt x="384" y="6"/>
                    </a:moveTo>
                    <a:lnTo>
                      <a:pt x="0" y="131"/>
                    </a:lnTo>
                    <a:lnTo>
                      <a:pt x="0" y="129"/>
                    </a:lnTo>
                    <a:lnTo>
                      <a:pt x="0" y="127"/>
                    </a:lnTo>
                    <a:lnTo>
                      <a:pt x="384" y="0"/>
                    </a:lnTo>
                    <a:lnTo>
                      <a:pt x="384" y="6"/>
                    </a:lnTo>
                    <a:close/>
                  </a:path>
                </a:pathLst>
              </a:custGeom>
              <a:solidFill>
                <a:srgbClr val="E1562C"/>
              </a:solidFill>
              <a:ln w="9525">
                <a:noFill/>
                <a:round/>
                <a:headEnd/>
                <a:tailEnd/>
              </a:ln>
            </p:spPr>
            <p:txBody>
              <a:bodyPr/>
              <a:lstStyle/>
              <a:p>
                <a:endParaRPr lang="pt-BR"/>
              </a:p>
            </p:txBody>
          </p:sp>
          <p:sp>
            <p:nvSpPr>
              <p:cNvPr id="357631" name="Freeform 255"/>
              <p:cNvSpPr>
                <a:spLocks/>
              </p:cNvSpPr>
              <p:nvPr/>
            </p:nvSpPr>
            <p:spPr bwMode="auto">
              <a:xfrm>
                <a:off x="1782" y="1577"/>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1552C"/>
              </a:solidFill>
              <a:ln w="9525">
                <a:noFill/>
                <a:round/>
                <a:headEnd/>
                <a:tailEnd/>
              </a:ln>
            </p:spPr>
            <p:txBody>
              <a:bodyPr/>
              <a:lstStyle/>
              <a:p>
                <a:endParaRPr lang="pt-BR"/>
              </a:p>
            </p:txBody>
          </p:sp>
          <p:sp>
            <p:nvSpPr>
              <p:cNvPr id="357632" name="Freeform 256"/>
              <p:cNvSpPr>
                <a:spLocks/>
              </p:cNvSpPr>
              <p:nvPr/>
            </p:nvSpPr>
            <p:spPr bwMode="auto">
              <a:xfrm>
                <a:off x="1782" y="1575"/>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0542C"/>
              </a:solidFill>
              <a:ln w="9525">
                <a:noFill/>
                <a:round/>
                <a:headEnd/>
                <a:tailEnd/>
              </a:ln>
            </p:spPr>
            <p:txBody>
              <a:bodyPr/>
              <a:lstStyle/>
              <a:p>
                <a:endParaRPr lang="pt-BR"/>
              </a:p>
            </p:txBody>
          </p:sp>
          <p:sp>
            <p:nvSpPr>
              <p:cNvPr id="357633" name="Freeform 257"/>
              <p:cNvSpPr>
                <a:spLocks/>
              </p:cNvSpPr>
              <p:nvPr/>
            </p:nvSpPr>
            <p:spPr bwMode="auto">
              <a:xfrm>
                <a:off x="1782" y="1571"/>
                <a:ext cx="384" cy="131"/>
              </a:xfrm>
              <a:custGeom>
                <a:avLst/>
                <a:gdLst/>
                <a:ahLst/>
                <a:cxnLst>
                  <a:cxn ang="0">
                    <a:pos x="384" y="6"/>
                  </a:cxn>
                  <a:cxn ang="0">
                    <a:pos x="0" y="131"/>
                  </a:cxn>
                  <a:cxn ang="0">
                    <a:pos x="0" y="129"/>
                  </a:cxn>
                  <a:cxn ang="0">
                    <a:pos x="2" y="125"/>
                  </a:cxn>
                  <a:cxn ang="0">
                    <a:pos x="384" y="0"/>
                  </a:cxn>
                  <a:cxn ang="0">
                    <a:pos x="384" y="6"/>
                  </a:cxn>
                </a:cxnLst>
                <a:rect l="0" t="0" r="r" b="b"/>
                <a:pathLst>
                  <a:path w="384" h="131">
                    <a:moveTo>
                      <a:pt x="384" y="6"/>
                    </a:moveTo>
                    <a:lnTo>
                      <a:pt x="0" y="131"/>
                    </a:lnTo>
                    <a:lnTo>
                      <a:pt x="0" y="129"/>
                    </a:lnTo>
                    <a:lnTo>
                      <a:pt x="2" y="125"/>
                    </a:lnTo>
                    <a:lnTo>
                      <a:pt x="384" y="0"/>
                    </a:lnTo>
                    <a:lnTo>
                      <a:pt x="384" y="6"/>
                    </a:lnTo>
                    <a:close/>
                  </a:path>
                </a:pathLst>
              </a:custGeom>
              <a:solidFill>
                <a:srgbClr val="E0542C"/>
              </a:solidFill>
              <a:ln w="9525">
                <a:noFill/>
                <a:round/>
                <a:headEnd/>
                <a:tailEnd/>
              </a:ln>
            </p:spPr>
            <p:txBody>
              <a:bodyPr/>
              <a:lstStyle/>
              <a:p>
                <a:endParaRPr lang="pt-BR"/>
              </a:p>
            </p:txBody>
          </p:sp>
          <p:sp>
            <p:nvSpPr>
              <p:cNvPr id="357634" name="Freeform 258"/>
              <p:cNvSpPr>
                <a:spLocks/>
              </p:cNvSpPr>
              <p:nvPr/>
            </p:nvSpPr>
            <p:spPr bwMode="auto">
              <a:xfrm>
                <a:off x="1782" y="1569"/>
                <a:ext cx="384" cy="131"/>
              </a:xfrm>
              <a:custGeom>
                <a:avLst/>
                <a:gdLst/>
                <a:ahLst/>
                <a:cxnLst>
                  <a:cxn ang="0">
                    <a:pos x="384" y="6"/>
                  </a:cxn>
                  <a:cxn ang="0">
                    <a:pos x="0" y="131"/>
                  </a:cxn>
                  <a:cxn ang="0">
                    <a:pos x="2" y="127"/>
                  </a:cxn>
                  <a:cxn ang="0">
                    <a:pos x="2" y="125"/>
                  </a:cxn>
                  <a:cxn ang="0">
                    <a:pos x="384" y="0"/>
                  </a:cxn>
                  <a:cxn ang="0">
                    <a:pos x="384" y="6"/>
                  </a:cxn>
                </a:cxnLst>
                <a:rect l="0" t="0" r="r" b="b"/>
                <a:pathLst>
                  <a:path w="384" h="131">
                    <a:moveTo>
                      <a:pt x="384" y="6"/>
                    </a:moveTo>
                    <a:lnTo>
                      <a:pt x="0" y="131"/>
                    </a:lnTo>
                    <a:lnTo>
                      <a:pt x="2" y="127"/>
                    </a:lnTo>
                    <a:lnTo>
                      <a:pt x="2" y="125"/>
                    </a:lnTo>
                    <a:lnTo>
                      <a:pt x="384" y="0"/>
                    </a:lnTo>
                    <a:lnTo>
                      <a:pt x="384" y="6"/>
                    </a:lnTo>
                    <a:close/>
                  </a:path>
                </a:pathLst>
              </a:custGeom>
              <a:solidFill>
                <a:srgbClr val="E0542C"/>
              </a:solidFill>
              <a:ln w="9525">
                <a:noFill/>
                <a:round/>
                <a:headEnd/>
                <a:tailEnd/>
              </a:ln>
            </p:spPr>
            <p:txBody>
              <a:bodyPr/>
              <a:lstStyle/>
              <a:p>
                <a:endParaRPr lang="pt-BR"/>
              </a:p>
            </p:txBody>
          </p:sp>
          <p:sp>
            <p:nvSpPr>
              <p:cNvPr id="357635" name="Freeform 259"/>
              <p:cNvSpPr>
                <a:spLocks/>
              </p:cNvSpPr>
              <p:nvPr/>
            </p:nvSpPr>
            <p:spPr bwMode="auto">
              <a:xfrm>
                <a:off x="1784" y="1568"/>
                <a:ext cx="382" cy="128"/>
              </a:xfrm>
              <a:custGeom>
                <a:avLst/>
                <a:gdLst/>
                <a:ahLst/>
                <a:cxnLst>
                  <a:cxn ang="0">
                    <a:pos x="382" y="3"/>
                  </a:cxn>
                  <a:cxn ang="0">
                    <a:pos x="0" y="128"/>
                  </a:cxn>
                  <a:cxn ang="0">
                    <a:pos x="0" y="126"/>
                  </a:cxn>
                  <a:cxn ang="0">
                    <a:pos x="0" y="124"/>
                  </a:cxn>
                  <a:cxn ang="0">
                    <a:pos x="382" y="0"/>
                  </a:cxn>
                  <a:cxn ang="0">
                    <a:pos x="382" y="3"/>
                  </a:cxn>
                </a:cxnLst>
                <a:rect l="0" t="0" r="r" b="b"/>
                <a:pathLst>
                  <a:path w="382" h="128">
                    <a:moveTo>
                      <a:pt x="382" y="3"/>
                    </a:moveTo>
                    <a:lnTo>
                      <a:pt x="0" y="128"/>
                    </a:lnTo>
                    <a:lnTo>
                      <a:pt x="0" y="126"/>
                    </a:lnTo>
                    <a:lnTo>
                      <a:pt x="0" y="124"/>
                    </a:lnTo>
                    <a:lnTo>
                      <a:pt x="382" y="0"/>
                    </a:lnTo>
                    <a:lnTo>
                      <a:pt x="382" y="3"/>
                    </a:lnTo>
                    <a:close/>
                  </a:path>
                </a:pathLst>
              </a:custGeom>
              <a:solidFill>
                <a:srgbClr val="E0532C"/>
              </a:solidFill>
              <a:ln w="9525">
                <a:noFill/>
                <a:round/>
                <a:headEnd/>
                <a:tailEnd/>
              </a:ln>
            </p:spPr>
            <p:txBody>
              <a:bodyPr/>
              <a:lstStyle/>
              <a:p>
                <a:endParaRPr lang="pt-BR"/>
              </a:p>
            </p:txBody>
          </p:sp>
          <p:sp>
            <p:nvSpPr>
              <p:cNvPr id="357636" name="Freeform 260"/>
              <p:cNvSpPr>
                <a:spLocks/>
              </p:cNvSpPr>
              <p:nvPr/>
            </p:nvSpPr>
            <p:spPr bwMode="auto">
              <a:xfrm>
                <a:off x="1784" y="1564"/>
                <a:ext cx="382" cy="130"/>
              </a:xfrm>
              <a:custGeom>
                <a:avLst/>
                <a:gdLst/>
                <a:ahLst/>
                <a:cxnLst>
                  <a:cxn ang="0">
                    <a:pos x="382" y="5"/>
                  </a:cxn>
                  <a:cxn ang="0">
                    <a:pos x="0" y="130"/>
                  </a:cxn>
                  <a:cxn ang="0">
                    <a:pos x="0" y="128"/>
                  </a:cxn>
                  <a:cxn ang="0">
                    <a:pos x="0" y="124"/>
                  </a:cxn>
                  <a:cxn ang="0">
                    <a:pos x="382" y="0"/>
                  </a:cxn>
                  <a:cxn ang="0">
                    <a:pos x="382" y="5"/>
                  </a:cxn>
                </a:cxnLst>
                <a:rect l="0" t="0" r="r" b="b"/>
                <a:pathLst>
                  <a:path w="382" h="130">
                    <a:moveTo>
                      <a:pt x="382" y="5"/>
                    </a:moveTo>
                    <a:lnTo>
                      <a:pt x="0" y="130"/>
                    </a:lnTo>
                    <a:lnTo>
                      <a:pt x="0" y="128"/>
                    </a:lnTo>
                    <a:lnTo>
                      <a:pt x="0" y="124"/>
                    </a:lnTo>
                    <a:lnTo>
                      <a:pt x="382" y="0"/>
                    </a:lnTo>
                    <a:lnTo>
                      <a:pt x="382" y="5"/>
                    </a:lnTo>
                    <a:close/>
                  </a:path>
                </a:pathLst>
              </a:custGeom>
              <a:solidFill>
                <a:srgbClr val="E0522C"/>
              </a:solidFill>
              <a:ln w="9525">
                <a:noFill/>
                <a:round/>
                <a:headEnd/>
                <a:tailEnd/>
              </a:ln>
            </p:spPr>
            <p:txBody>
              <a:bodyPr/>
              <a:lstStyle/>
              <a:p>
                <a:endParaRPr lang="pt-BR"/>
              </a:p>
            </p:txBody>
          </p:sp>
          <p:sp>
            <p:nvSpPr>
              <p:cNvPr id="357637" name="Freeform 261"/>
              <p:cNvSpPr>
                <a:spLocks/>
              </p:cNvSpPr>
              <p:nvPr/>
            </p:nvSpPr>
            <p:spPr bwMode="auto">
              <a:xfrm>
                <a:off x="1784" y="1562"/>
                <a:ext cx="382" cy="130"/>
              </a:xfrm>
              <a:custGeom>
                <a:avLst/>
                <a:gdLst/>
                <a:ahLst/>
                <a:cxnLst>
                  <a:cxn ang="0">
                    <a:pos x="382" y="6"/>
                  </a:cxn>
                  <a:cxn ang="0">
                    <a:pos x="0" y="130"/>
                  </a:cxn>
                  <a:cxn ang="0">
                    <a:pos x="0" y="126"/>
                  </a:cxn>
                  <a:cxn ang="0">
                    <a:pos x="0" y="125"/>
                  </a:cxn>
                  <a:cxn ang="0">
                    <a:pos x="382" y="0"/>
                  </a:cxn>
                  <a:cxn ang="0">
                    <a:pos x="382" y="6"/>
                  </a:cxn>
                </a:cxnLst>
                <a:rect l="0" t="0" r="r" b="b"/>
                <a:pathLst>
                  <a:path w="382" h="130">
                    <a:moveTo>
                      <a:pt x="382" y="6"/>
                    </a:moveTo>
                    <a:lnTo>
                      <a:pt x="0" y="130"/>
                    </a:lnTo>
                    <a:lnTo>
                      <a:pt x="0" y="126"/>
                    </a:lnTo>
                    <a:lnTo>
                      <a:pt x="0" y="125"/>
                    </a:lnTo>
                    <a:lnTo>
                      <a:pt x="382" y="0"/>
                    </a:lnTo>
                    <a:lnTo>
                      <a:pt x="382" y="6"/>
                    </a:lnTo>
                    <a:close/>
                  </a:path>
                </a:pathLst>
              </a:custGeom>
              <a:solidFill>
                <a:srgbClr val="E0522C"/>
              </a:solidFill>
              <a:ln w="9525">
                <a:noFill/>
                <a:round/>
                <a:headEnd/>
                <a:tailEnd/>
              </a:ln>
            </p:spPr>
            <p:txBody>
              <a:bodyPr/>
              <a:lstStyle/>
              <a:p>
                <a:endParaRPr lang="pt-BR"/>
              </a:p>
            </p:txBody>
          </p:sp>
          <p:sp>
            <p:nvSpPr>
              <p:cNvPr id="357638" name="Freeform 262"/>
              <p:cNvSpPr>
                <a:spLocks/>
              </p:cNvSpPr>
              <p:nvPr/>
            </p:nvSpPr>
            <p:spPr bwMode="auto">
              <a:xfrm>
                <a:off x="1784" y="1558"/>
                <a:ext cx="382" cy="130"/>
              </a:xfrm>
              <a:custGeom>
                <a:avLst/>
                <a:gdLst/>
                <a:ahLst/>
                <a:cxnLst>
                  <a:cxn ang="0">
                    <a:pos x="382" y="6"/>
                  </a:cxn>
                  <a:cxn ang="0">
                    <a:pos x="0" y="130"/>
                  </a:cxn>
                  <a:cxn ang="0">
                    <a:pos x="0" y="129"/>
                  </a:cxn>
                  <a:cxn ang="0">
                    <a:pos x="0" y="125"/>
                  </a:cxn>
                  <a:cxn ang="0">
                    <a:pos x="382" y="0"/>
                  </a:cxn>
                  <a:cxn ang="0">
                    <a:pos x="382" y="6"/>
                  </a:cxn>
                </a:cxnLst>
                <a:rect l="0" t="0" r="r" b="b"/>
                <a:pathLst>
                  <a:path w="382" h="130">
                    <a:moveTo>
                      <a:pt x="382" y="6"/>
                    </a:moveTo>
                    <a:lnTo>
                      <a:pt x="0" y="130"/>
                    </a:lnTo>
                    <a:lnTo>
                      <a:pt x="0" y="129"/>
                    </a:lnTo>
                    <a:lnTo>
                      <a:pt x="0" y="125"/>
                    </a:lnTo>
                    <a:lnTo>
                      <a:pt x="382" y="0"/>
                    </a:lnTo>
                    <a:lnTo>
                      <a:pt x="382" y="6"/>
                    </a:lnTo>
                    <a:close/>
                  </a:path>
                </a:pathLst>
              </a:custGeom>
              <a:solidFill>
                <a:srgbClr val="E0512C"/>
              </a:solidFill>
              <a:ln w="9525">
                <a:noFill/>
                <a:round/>
                <a:headEnd/>
                <a:tailEnd/>
              </a:ln>
            </p:spPr>
            <p:txBody>
              <a:bodyPr/>
              <a:lstStyle/>
              <a:p>
                <a:endParaRPr lang="pt-BR"/>
              </a:p>
            </p:txBody>
          </p:sp>
          <p:sp>
            <p:nvSpPr>
              <p:cNvPr id="357639" name="Freeform 263"/>
              <p:cNvSpPr>
                <a:spLocks/>
              </p:cNvSpPr>
              <p:nvPr/>
            </p:nvSpPr>
            <p:spPr bwMode="auto">
              <a:xfrm>
                <a:off x="1784" y="1556"/>
                <a:ext cx="382" cy="131"/>
              </a:xfrm>
              <a:custGeom>
                <a:avLst/>
                <a:gdLst/>
                <a:ahLst/>
                <a:cxnLst>
                  <a:cxn ang="0">
                    <a:pos x="382" y="6"/>
                  </a:cxn>
                  <a:cxn ang="0">
                    <a:pos x="0" y="131"/>
                  </a:cxn>
                  <a:cxn ang="0">
                    <a:pos x="0" y="127"/>
                  </a:cxn>
                  <a:cxn ang="0">
                    <a:pos x="0" y="125"/>
                  </a:cxn>
                  <a:cxn ang="0">
                    <a:pos x="382" y="0"/>
                  </a:cxn>
                  <a:cxn ang="0">
                    <a:pos x="382" y="6"/>
                  </a:cxn>
                </a:cxnLst>
                <a:rect l="0" t="0" r="r" b="b"/>
                <a:pathLst>
                  <a:path w="382" h="131">
                    <a:moveTo>
                      <a:pt x="382" y="6"/>
                    </a:moveTo>
                    <a:lnTo>
                      <a:pt x="0" y="131"/>
                    </a:lnTo>
                    <a:lnTo>
                      <a:pt x="0" y="127"/>
                    </a:lnTo>
                    <a:lnTo>
                      <a:pt x="0" y="125"/>
                    </a:lnTo>
                    <a:lnTo>
                      <a:pt x="382" y="0"/>
                    </a:lnTo>
                    <a:lnTo>
                      <a:pt x="382" y="6"/>
                    </a:lnTo>
                    <a:close/>
                  </a:path>
                </a:pathLst>
              </a:custGeom>
              <a:solidFill>
                <a:srgbClr val="E0512C"/>
              </a:solidFill>
              <a:ln w="9525">
                <a:noFill/>
                <a:round/>
                <a:headEnd/>
                <a:tailEnd/>
              </a:ln>
            </p:spPr>
            <p:txBody>
              <a:bodyPr/>
              <a:lstStyle/>
              <a:p>
                <a:endParaRPr lang="pt-BR"/>
              </a:p>
            </p:txBody>
          </p:sp>
          <p:sp>
            <p:nvSpPr>
              <p:cNvPr id="357640" name="Freeform 264"/>
              <p:cNvSpPr>
                <a:spLocks/>
              </p:cNvSpPr>
              <p:nvPr/>
            </p:nvSpPr>
            <p:spPr bwMode="auto">
              <a:xfrm>
                <a:off x="1784" y="1554"/>
                <a:ext cx="382" cy="129"/>
              </a:xfrm>
              <a:custGeom>
                <a:avLst/>
                <a:gdLst/>
                <a:ahLst/>
                <a:cxnLst>
                  <a:cxn ang="0">
                    <a:pos x="382" y="4"/>
                  </a:cxn>
                  <a:cxn ang="0">
                    <a:pos x="0" y="129"/>
                  </a:cxn>
                  <a:cxn ang="0">
                    <a:pos x="0" y="127"/>
                  </a:cxn>
                  <a:cxn ang="0">
                    <a:pos x="2" y="123"/>
                  </a:cxn>
                  <a:cxn ang="0">
                    <a:pos x="382" y="0"/>
                  </a:cxn>
                  <a:cxn ang="0">
                    <a:pos x="382" y="4"/>
                  </a:cxn>
                </a:cxnLst>
                <a:rect l="0" t="0" r="r" b="b"/>
                <a:pathLst>
                  <a:path w="382" h="129">
                    <a:moveTo>
                      <a:pt x="382" y="4"/>
                    </a:moveTo>
                    <a:lnTo>
                      <a:pt x="0" y="129"/>
                    </a:lnTo>
                    <a:lnTo>
                      <a:pt x="0" y="127"/>
                    </a:lnTo>
                    <a:lnTo>
                      <a:pt x="2" y="123"/>
                    </a:lnTo>
                    <a:lnTo>
                      <a:pt x="382" y="0"/>
                    </a:lnTo>
                    <a:lnTo>
                      <a:pt x="382" y="4"/>
                    </a:lnTo>
                    <a:close/>
                  </a:path>
                </a:pathLst>
              </a:custGeom>
              <a:solidFill>
                <a:srgbClr val="E0502C"/>
              </a:solidFill>
              <a:ln w="9525">
                <a:noFill/>
                <a:round/>
                <a:headEnd/>
                <a:tailEnd/>
              </a:ln>
            </p:spPr>
            <p:txBody>
              <a:bodyPr/>
              <a:lstStyle/>
              <a:p>
                <a:endParaRPr lang="pt-BR"/>
              </a:p>
            </p:txBody>
          </p:sp>
          <p:sp>
            <p:nvSpPr>
              <p:cNvPr id="357641" name="Freeform 265"/>
              <p:cNvSpPr>
                <a:spLocks/>
              </p:cNvSpPr>
              <p:nvPr/>
            </p:nvSpPr>
            <p:spPr bwMode="auto">
              <a:xfrm>
                <a:off x="1784" y="1550"/>
                <a:ext cx="382" cy="131"/>
              </a:xfrm>
              <a:custGeom>
                <a:avLst/>
                <a:gdLst/>
                <a:ahLst/>
                <a:cxnLst>
                  <a:cxn ang="0">
                    <a:pos x="382" y="6"/>
                  </a:cxn>
                  <a:cxn ang="0">
                    <a:pos x="0" y="131"/>
                  </a:cxn>
                  <a:cxn ang="0">
                    <a:pos x="2" y="127"/>
                  </a:cxn>
                  <a:cxn ang="0">
                    <a:pos x="2" y="125"/>
                  </a:cxn>
                  <a:cxn ang="0">
                    <a:pos x="382" y="0"/>
                  </a:cxn>
                  <a:cxn ang="0">
                    <a:pos x="382" y="6"/>
                  </a:cxn>
                </a:cxnLst>
                <a:rect l="0" t="0" r="r" b="b"/>
                <a:pathLst>
                  <a:path w="382" h="131">
                    <a:moveTo>
                      <a:pt x="382" y="6"/>
                    </a:moveTo>
                    <a:lnTo>
                      <a:pt x="0" y="131"/>
                    </a:lnTo>
                    <a:lnTo>
                      <a:pt x="2" y="127"/>
                    </a:lnTo>
                    <a:lnTo>
                      <a:pt x="2" y="125"/>
                    </a:lnTo>
                    <a:lnTo>
                      <a:pt x="382" y="0"/>
                    </a:lnTo>
                    <a:lnTo>
                      <a:pt x="382" y="6"/>
                    </a:lnTo>
                    <a:close/>
                  </a:path>
                </a:pathLst>
              </a:custGeom>
              <a:solidFill>
                <a:srgbClr val="E04F2C"/>
              </a:solidFill>
              <a:ln w="9525">
                <a:noFill/>
                <a:round/>
                <a:headEnd/>
                <a:tailEnd/>
              </a:ln>
            </p:spPr>
            <p:txBody>
              <a:bodyPr/>
              <a:lstStyle/>
              <a:p>
                <a:endParaRPr lang="pt-BR"/>
              </a:p>
            </p:txBody>
          </p:sp>
          <p:sp>
            <p:nvSpPr>
              <p:cNvPr id="357642" name="Freeform 266"/>
              <p:cNvSpPr>
                <a:spLocks/>
              </p:cNvSpPr>
              <p:nvPr/>
            </p:nvSpPr>
            <p:spPr bwMode="auto">
              <a:xfrm>
                <a:off x="1786" y="1548"/>
                <a:ext cx="380" cy="129"/>
              </a:xfrm>
              <a:custGeom>
                <a:avLst/>
                <a:gdLst/>
                <a:ahLst/>
                <a:cxnLst>
                  <a:cxn ang="0">
                    <a:pos x="380" y="6"/>
                  </a:cxn>
                  <a:cxn ang="0">
                    <a:pos x="0" y="129"/>
                  </a:cxn>
                  <a:cxn ang="0">
                    <a:pos x="0" y="127"/>
                  </a:cxn>
                  <a:cxn ang="0">
                    <a:pos x="0" y="125"/>
                  </a:cxn>
                  <a:cxn ang="0">
                    <a:pos x="380" y="0"/>
                  </a:cxn>
                  <a:cxn ang="0">
                    <a:pos x="380" y="6"/>
                  </a:cxn>
                </a:cxnLst>
                <a:rect l="0" t="0" r="r" b="b"/>
                <a:pathLst>
                  <a:path w="380" h="129">
                    <a:moveTo>
                      <a:pt x="380" y="6"/>
                    </a:moveTo>
                    <a:lnTo>
                      <a:pt x="0" y="129"/>
                    </a:lnTo>
                    <a:lnTo>
                      <a:pt x="0" y="127"/>
                    </a:lnTo>
                    <a:lnTo>
                      <a:pt x="0" y="125"/>
                    </a:lnTo>
                    <a:lnTo>
                      <a:pt x="380" y="0"/>
                    </a:lnTo>
                    <a:lnTo>
                      <a:pt x="380" y="6"/>
                    </a:lnTo>
                    <a:close/>
                  </a:path>
                </a:pathLst>
              </a:custGeom>
              <a:solidFill>
                <a:srgbClr val="E04F2C"/>
              </a:solidFill>
              <a:ln w="9525">
                <a:noFill/>
                <a:round/>
                <a:headEnd/>
                <a:tailEnd/>
              </a:ln>
            </p:spPr>
            <p:txBody>
              <a:bodyPr/>
              <a:lstStyle/>
              <a:p>
                <a:endParaRPr lang="pt-BR"/>
              </a:p>
            </p:txBody>
          </p:sp>
          <p:sp>
            <p:nvSpPr>
              <p:cNvPr id="357643" name="Freeform 267"/>
              <p:cNvSpPr>
                <a:spLocks/>
              </p:cNvSpPr>
              <p:nvPr/>
            </p:nvSpPr>
            <p:spPr bwMode="auto">
              <a:xfrm>
                <a:off x="1786" y="1546"/>
                <a:ext cx="380" cy="129"/>
              </a:xfrm>
              <a:custGeom>
                <a:avLst/>
                <a:gdLst/>
                <a:ahLst/>
                <a:cxnLst>
                  <a:cxn ang="0">
                    <a:pos x="380" y="4"/>
                  </a:cxn>
                  <a:cxn ang="0">
                    <a:pos x="0" y="129"/>
                  </a:cxn>
                  <a:cxn ang="0">
                    <a:pos x="0" y="127"/>
                  </a:cxn>
                  <a:cxn ang="0">
                    <a:pos x="0" y="123"/>
                  </a:cxn>
                  <a:cxn ang="0">
                    <a:pos x="380" y="0"/>
                  </a:cxn>
                  <a:cxn ang="0">
                    <a:pos x="380" y="4"/>
                  </a:cxn>
                </a:cxnLst>
                <a:rect l="0" t="0" r="r" b="b"/>
                <a:pathLst>
                  <a:path w="380" h="129">
                    <a:moveTo>
                      <a:pt x="380" y="4"/>
                    </a:moveTo>
                    <a:lnTo>
                      <a:pt x="0" y="129"/>
                    </a:lnTo>
                    <a:lnTo>
                      <a:pt x="0" y="127"/>
                    </a:lnTo>
                    <a:lnTo>
                      <a:pt x="0" y="123"/>
                    </a:lnTo>
                    <a:lnTo>
                      <a:pt x="380" y="0"/>
                    </a:lnTo>
                    <a:lnTo>
                      <a:pt x="380" y="4"/>
                    </a:lnTo>
                    <a:close/>
                  </a:path>
                </a:pathLst>
              </a:custGeom>
              <a:solidFill>
                <a:srgbClr val="E04E2C"/>
              </a:solidFill>
              <a:ln w="9525">
                <a:noFill/>
                <a:round/>
                <a:headEnd/>
                <a:tailEnd/>
              </a:ln>
            </p:spPr>
            <p:txBody>
              <a:bodyPr/>
              <a:lstStyle/>
              <a:p>
                <a:endParaRPr lang="pt-BR"/>
              </a:p>
            </p:txBody>
          </p:sp>
          <p:sp>
            <p:nvSpPr>
              <p:cNvPr id="357644" name="Freeform 268"/>
              <p:cNvSpPr>
                <a:spLocks/>
              </p:cNvSpPr>
              <p:nvPr/>
            </p:nvSpPr>
            <p:spPr bwMode="auto">
              <a:xfrm>
                <a:off x="1786" y="1543"/>
                <a:ext cx="380" cy="130"/>
              </a:xfrm>
              <a:custGeom>
                <a:avLst/>
                <a:gdLst/>
                <a:ahLst/>
                <a:cxnLst>
                  <a:cxn ang="0">
                    <a:pos x="380" y="5"/>
                  </a:cxn>
                  <a:cxn ang="0">
                    <a:pos x="0" y="130"/>
                  </a:cxn>
                  <a:cxn ang="0">
                    <a:pos x="0" y="126"/>
                  </a:cxn>
                  <a:cxn ang="0">
                    <a:pos x="2" y="124"/>
                  </a:cxn>
                  <a:cxn ang="0">
                    <a:pos x="380" y="0"/>
                  </a:cxn>
                  <a:cxn ang="0">
                    <a:pos x="380" y="5"/>
                  </a:cxn>
                </a:cxnLst>
                <a:rect l="0" t="0" r="r" b="b"/>
                <a:pathLst>
                  <a:path w="380" h="130">
                    <a:moveTo>
                      <a:pt x="380" y="5"/>
                    </a:moveTo>
                    <a:lnTo>
                      <a:pt x="0" y="130"/>
                    </a:lnTo>
                    <a:lnTo>
                      <a:pt x="0" y="126"/>
                    </a:lnTo>
                    <a:lnTo>
                      <a:pt x="2" y="124"/>
                    </a:lnTo>
                    <a:lnTo>
                      <a:pt x="380" y="0"/>
                    </a:lnTo>
                    <a:lnTo>
                      <a:pt x="380" y="5"/>
                    </a:lnTo>
                    <a:close/>
                  </a:path>
                </a:pathLst>
              </a:custGeom>
              <a:solidFill>
                <a:srgbClr val="DF4D2B"/>
              </a:solidFill>
              <a:ln w="9525">
                <a:noFill/>
                <a:round/>
                <a:headEnd/>
                <a:tailEnd/>
              </a:ln>
            </p:spPr>
            <p:txBody>
              <a:bodyPr/>
              <a:lstStyle/>
              <a:p>
                <a:endParaRPr lang="pt-BR"/>
              </a:p>
            </p:txBody>
          </p:sp>
          <p:sp>
            <p:nvSpPr>
              <p:cNvPr id="357645" name="Freeform 269"/>
              <p:cNvSpPr>
                <a:spLocks/>
              </p:cNvSpPr>
              <p:nvPr/>
            </p:nvSpPr>
            <p:spPr bwMode="auto">
              <a:xfrm>
                <a:off x="1786" y="1541"/>
                <a:ext cx="380" cy="128"/>
              </a:xfrm>
              <a:custGeom>
                <a:avLst/>
                <a:gdLst/>
                <a:ahLst/>
                <a:cxnLst>
                  <a:cxn ang="0">
                    <a:pos x="380" y="5"/>
                  </a:cxn>
                  <a:cxn ang="0">
                    <a:pos x="0" y="128"/>
                  </a:cxn>
                  <a:cxn ang="0">
                    <a:pos x="2" y="126"/>
                  </a:cxn>
                  <a:cxn ang="0">
                    <a:pos x="2" y="122"/>
                  </a:cxn>
                  <a:cxn ang="0">
                    <a:pos x="380" y="0"/>
                  </a:cxn>
                  <a:cxn ang="0">
                    <a:pos x="380" y="5"/>
                  </a:cxn>
                </a:cxnLst>
                <a:rect l="0" t="0" r="r" b="b"/>
                <a:pathLst>
                  <a:path w="380" h="128">
                    <a:moveTo>
                      <a:pt x="380" y="5"/>
                    </a:moveTo>
                    <a:lnTo>
                      <a:pt x="0" y="128"/>
                    </a:lnTo>
                    <a:lnTo>
                      <a:pt x="2" y="126"/>
                    </a:lnTo>
                    <a:lnTo>
                      <a:pt x="2" y="122"/>
                    </a:lnTo>
                    <a:lnTo>
                      <a:pt x="380" y="0"/>
                    </a:lnTo>
                    <a:lnTo>
                      <a:pt x="380" y="5"/>
                    </a:lnTo>
                    <a:close/>
                  </a:path>
                </a:pathLst>
              </a:custGeom>
              <a:solidFill>
                <a:srgbClr val="DF4D2B"/>
              </a:solidFill>
              <a:ln w="9525">
                <a:noFill/>
                <a:round/>
                <a:headEnd/>
                <a:tailEnd/>
              </a:ln>
            </p:spPr>
            <p:txBody>
              <a:bodyPr/>
              <a:lstStyle/>
              <a:p>
                <a:endParaRPr lang="pt-BR"/>
              </a:p>
            </p:txBody>
          </p:sp>
          <p:sp>
            <p:nvSpPr>
              <p:cNvPr id="357646" name="Freeform 270"/>
              <p:cNvSpPr>
                <a:spLocks/>
              </p:cNvSpPr>
              <p:nvPr/>
            </p:nvSpPr>
            <p:spPr bwMode="auto">
              <a:xfrm>
                <a:off x="1788" y="1537"/>
                <a:ext cx="378" cy="130"/>
              </a:xfrm>
              <a:custGeom>
                <a:avLst/>
                <a:gdLst/>
                <a:ahLst/>
                <a:cxnLst>
                  <a:cxn ang="0">
                    <a:pos x="378" y="6"/>
                  </a:cxn>
                  <a:cxn ang="0">
                    <a:pos x="0" y="130"/>
                  </a:cxn>
                  <a:cxn ang="0">
                    <a:pos x="0" y="126"/>
                  </a:cxn>
                  <a:cxn ang="0">
                    <a:pos x="0" y="125"/>
                  </a:cxn>
                  <a:cxn ang="0">
                    <a:pos x="378" y="0"/>
                  </a:cxn>
                  <a:cxn ang="0">
                    <a:pos x="378" y="6"/>
                  </a:cxn>
                </a:cxnLst>
                <a:rect l="0" t="0" r="r" b="b"/>
                <a:pathLst>
                  <a:path w="378" h="130">
                    <a:moveTo>
                      <a:pt x="378" y="6"/>
                    </a:moveTo>
                    <a:lnTo>
                      <a:pt x="0" y="130"/>
                    </a:lnTo>
                    <a:lnTo>
                      <a:pt x="0" y="126"/>
                    </a:lnTo>
                    <a:lnTo>
                      <a:pt x="0" y="125"/>
                    </a:lnTo>
                    <a:lnTo>
                      <a:pt x="378" y="0"/>
                    </a:lnTo>
                    <a:lnTo>
                      <a:pt x="378" y="6"/>
                    </a:lnTo>
                    <a:close/>
                  </a:path>
                </a:pathLst>
              </a:custGeom>
              <a:solidFill>
                <a:srgbClr val="DF4D2B"/>
              </a:solidFill>
              <a:ln w="9525">
                <a:noFill/>
                <a:round/>
                <a:headEnd/>
                <a:tailEnd/>
              </a:ln>
            </p:spPr>
            <p:txBody>
              <a:bodyPr/>
              <a:lstStyle/>
              <a:p>
                <a:endParaRPr lang="pt-BR"/>
              </a:p>
            </p:txBody>
          </p:sp>
          <p:sp>
            <p:nvSpPr>
              <p:cNvPr id="357647" name="Freeform 271"/>
              <p:cNvSpPr>
                <a:spLocks/>
              </p:cNvSpPr>
              <p:nvPr/>
            </p:nvSpPr>
            <p:spPr bwMode="auto">
              <a:xfrm>
                <a:off x="1788" y="1535"/>
                <a:ext cx="378" cy="128"/>
              </a:xfrm>
              <a:custGeom>
                <a:avLst/>
                <a:gdLst/>
                <a:ahLst/>
                <a:cxnLst>
                  <a:cxn ang="0">
                    <a:pos x="378" y="6"/>
                  </a:cxn>
                  <a:cxn ang="0">
                    <a:pos x="0" y="128"/>
                  </a:cxn>
                  <a:cxn ang="0">
                    <a:pos x="0" y="127"/>
                  </a:cxn>
                  <a:cxn ang="0">
                    <a:pos x="0" y="123"/>
                  </a:cxn>
                  <a:cxn ang="0">
                    <a:pos x="378" y="0"/>
                  </a:cxn>
                  <a:cxn ang="0">
                    <a:pos x="378" y="6"/>
                  </a:cxn>
                </a:cxnLst>
                <a:rect l="0" t="0" r="r" b="b"/>
                <a:pathLst>
                  <a:path w="378" h="128">
                    <a:moveTo>
                      <a:pt x="378" y="6"/>
                    </a:moveTo>
                    <a:lnTo>
                      <a:pt x="0" y="128"/>
                    </a:lnTo>
                    <a:lnTo>
                      <a:pt x="0" y="127"/>
                    </a:lnTo>
                    <a:lnTo>
                      <a:pt x="0" y="123"/>
                    </a:lnTo>
                    <a:lnTo>
                      <a:pt x="378" y="0"/>
                    </a:lnTo>
                    <a:lnTo>
                      <a:pt x="378" y="6"/>
                    </a:lnTo>
                    <a:close/>
                  </a:path>
                </a:pathLst>
              </a:custGeom>
              <a:solidFill>
                <a:srgbClr val="DF4C2B"/>
              </a:solidFill>
              <a:ln w="9525">
                <a:noFill/>
                <a:round/>
                <a:headEnd/>
                <a:tailEnd/>
              </a:ln>
            </p:spPr>
            <p:txBody>
              <a:bodyPr/>
              <a:lstStyle/>
              <a:p>
                <a:endParaRPr lang="pt-BR"/>
              </a:p>
            </p:txBody>
          </p:sp>
          <p:sp>
            <p:nvSpPr>
              <p:cNvPr id="357648" name="Freeform 272"/>
              <p:cNvSpPr>
                <a:spLocks/>
              </p:cNvSpPr>
              <p:nvPr/>
            </p:nvSpPr>
            <p:spPr bwMode="auto">
              <a:xfrm>
                <a:off x="1788" y="1533"/>
                <a:ext cx="378" cy="129"/>
              </a:xfrm>
              <a:custGeom>
                <a:avLst/>
                <a:gdLst/>
                <a:ahLst/>
                <a:cxnLst>
                  <a:cxn ang="0">
                    <a:pos x="378" y="4"/>
                  </a:cxn>
                  <a:cxn ang="0">
                    <a:pos x="0" y="129"/>
                  </a:cxn>
                  <a:cxn ang="0">
                    <a:pos x="0" y="125"/>
                  </a:cxn>
                  <a:cxn ang="0">
                    <a:pos x="2" y="123"/>
                  </a:cxn>
                  <a:cxn ang="0">
                    <a:pos x="378" y="0"/>
                  </a:cxn>
                  <a:cxn ang="0">
                    <a:pos x="378" y="4"/>
                  </a:cxn>
                </a:cxnLst>
                <a:rect l="0" t="0" r="r" b="b"/>
                <a:pathLst>
                  <a:path w="378" h="129">
                    <a:moveTo>
                      <a:pt x="378" y="4"/>
                    </a:moveTo>
                    <a:lnTo>
                      <a:pt x="0" y="129"/>
                    </a:lnTo>
                    <a:lnTo>
                      <a:pt x="0" y="125"/>
                    </a:lnTo>
                    <a:lnTo>
                      <a:pt x="2" y="123"/>
                    </a:lnTo>
                    <a:lnTo>
                      <a:pt x="378" y="0"/>
                    </a:lnTo>
                    <a:lnTo>
                      <a:pt x="378" y="4"/>
                    </a:lnTo>
                    <a:close/>
                  </a:path>
                </a:pathLst>
              </a:custGeom>
              <a:solidFill>
                <a:srgbClr val="DF4B2B"/>
              </a:solidFill>
              <a:ln w="9525">
                <a:noFill/>
                <a:round/>
                <a:headEnd/>
                <a:tailEnd/>
              </a:ln>
            </p:spPr>
            <p:txBody>
              <a:bodyPr/>
              <a:lstStyle/>
              <a:p>
                <a:endParaRPr lang="pt-BR"/>
              </a:p>
            </p:txBody>
          </p:sp>
          <p:sp>
            <p:nvSpPr>
              <p:cNvPr id="357649" name="Freeform 273"/>
              <p:cNvSpPr>
                <a:spLocks/>
              </p:cNvSpPr>
              <p:nvPr/>
            </p:nvSpPr>
            <p:spPr bwMode="auto">
              <a:xfrm>
                <a:off x="1788" y="1529"/>
                <a:ext cx="378" cy="129"/>
              </a:xfrm>
              <a:custGeom>
                <a:avLst/>
                <a:gdLst/>
                <a:ahLst/>
                <a:cxnLst>
                  <a:cxn ang="0">
                    <a:pos x="378" y="6"/>
                  </a:cxn>
                  <a:cxn ang="0">
                    <a:pos x="0" y="129"/>
                  </a:cxn>
                  <a:cxn ang="0">
                    <a:pos x="2" y="127"/>
                  </a:cxn>
                  <a:cxn ang="0">
                    <a:pos x="2" y="123"/>
                  </a:cxn>
                  <a:cxn ang="0">
                    <a:pos x="378" y="0"/>
                  </a:cxn>
                  <a:cxn ang="0">
                    <a:pos x="378" y="6"/>
                  </a:cxn>
                </a:cxnLst>
                <a:rect l="0" t="0" r="r" b="b"/>
                <a:pathLst>
                  <a:path w="378" h="129">
                    <a:moveTo>
                      <a:pt x="378" y="6"/>
                    </a:moveTo>
                    <a:lnTo>
                      <a:pt x="0" y="129"/>
                    </a:lnTo>
                    <a:lnTo>
                      <a:pt x="2" y="127"/>
                    </a:lnTo>
                    <a:lnTo>
                      <a:pt x="2" y="123"/>
                    </a:lnTo>
                    <a:lnTo>
                      <a:pt x="378" y="0"/>
                    </a:lnTo>
                    <a:lnTo>
                      <a:pt x="378" y="6"/>
                    </a:lnTo>
                    <a:close/>
                  </a:path>
                </a:pathLst>
              </a:custGeom>
              <a:solidFill>
                <a:srgbClr val="DF4B2B"/>
              </a:solidFill>
              <a:ln w="9525">
                <a:noFill/>
                <a:round/>
                <a:headEnd/>
                <a:tailEnd/>
              </a:ln>
            </p:spPr>
            <p:txBody>
              <a:bodyPr/>
              <a:lstStyle/>
              <a:p>
                <a:endParaRPr lang="pt-BR"/>
              </a:p>
            </p:txBody>
          </p:sp>
          <p:sp>
            <p:nvSpPr>
              <p:cNvPr id="357650" name="Freeform 274"/>
              <p:cNvSpPr>
                <a:spLocks/>
              </p:cNvSpPr>
              <p:nvPr/>
            </p:nvSpPr>
            <p:spPr bwMode="auto">
              <a:xfrm>
                <a:off x="1790" y="1527"/>
                <a:ext cx="376" cy="129"/>
              </a:xfrm>
              <a:custGeom>
                <a:avLst/>
                <a:gdLst/>
                <a:ahLst/>
                <a:cxnLst>
                  <a:cxn ang="0">
                    <a:pos x="376" y="6"/>
                  </a:cxn>
                  <a:cxn ang="0">
                    <a:pos x="0" y="129"/>
                  </a:cxn>
                  <a:cxn ang="0">
                    <a:pos x="0" y="125"/>
                  </a:cxn>
                  <a:cxn ang="0">
                    <a:pos x="0" y="123"/>
                  </a:cxn>
                  <a:cxn ang="0">
                    <a:pos x="376" y="0"/>
                  </a:cxn>
                  <a:cxn ang="0">
                    <a:pos x="376" y="6"/>
                  </a:cxn>
                </a:cxnLst>
                <a:rect l="0" t="0" r="r" b="b"/>
                <a:pathLst>
                  <a:path w="376" h="129">
                    <a:moveTo>
                      <a:pt x="376" y="6"/>
                    </a:moveTo>
                    <a:lnTo>
                      <a:pt x="0" y="129"/>
                    </a:lnTo>
                    <a:lnTo>
                      <a:pt x="0" y="125"/>
                    </a:lnTo>
                    <a:lnTo>
                      <a:pt x="0" y="123"/>
                    </a:lnTo>
                    <a:lnTo>
                      <a:pt x="376" y="0"/>
                    </a:lnTo>
                    <a:lnTo>
                      <a:pt x="376" y="6"/>
                    </a:lnTo>
                    <a:close/>
                  </a:path>
                </a:pathLst>
              </a:custGeom>
              <a:solidFill>
                <a:srgbClr val="DF4A2B"/>
              </a:solidFill>
              <a:ln w="9525">
                <a:noFill/>
                <a:round/>
                <a:headEnd/>
                <a:tailEnd/>
              </a:ln>
            </p:spPr>
            <p:txBody>
              <a:bodyPr/>
              <a:lstStyle/>
              <a:p>
                <a:endParaRPr lang="pt-BR"/>
              </a:p>
            </p:txBody>
          </p:sp>
          <p:sp>
            <p:nvSpPr>
              <p:cNvPr id="357651" name="Freeform 275"/>
              <p:cNvSpPr>
                <a:spLocks/>
              </p:cNvSpPr>
              <p:nvPr/>
            </p:nvSpPr>
            <p:spPr bwMode="auto">
              <a:xfrm>
                <a:off x="1790" y="1525"/>
                <a:ext cx="376" cy="127"/>
              </a:xfrm>
              <a:custGeom>
                <a:avLst/>
                <a:gdLst/>
                <a:ahLst/>
                <a:cxnLst>
                  <a:cxn ang="0">
                    <a:pos x="376" y="4"/>
                  </a:cxn>
                  <a:cxn ang="0">
                    <a:pos x="0" y="127"/>
                  </a:cxn>
                  <a:cxn ang="0">
                    <a:pos x="0" y="125"/>
                  </a:cxn>
                  <a:cxn ang="0">
                    <a:pos x="2" y="121"/>
                  </a:cxn>
                  <a:cxn ang="0">
                    <a:pos x="376" y="0"/>
                  </a:cxn>
                  <a:cxn ang="0">
                    <a:pos x="376" y="4"/>
                  </a:cxn>
                </a:cxnLst>
                <a:rect l="0" t="0" r="r" b="b"/>
                <a:pathLst>
                  <a:path w="376" h="127">
                    <a:moveTo>
                      <a:pt x="376" y="4"/>
                    </a:moveTo>
                    <a:lnTo>
                      <a:pt x="0" y="127"/>
                    </a:lnTo>
                    <a:lnTo>
                      <a:pt x="0" y="125"/>
                    </a:lnTo>
                    <a:lnTo>
                      <a:pt x="2" y="121"/>
                    </a:lnTo>
                    <a:lnTo>
                      <a:pt x="376" y="0"/>
                    </a:lnTo>
                    <a:lnTo>
                      <a:pt x="376" y="4"/>
                    </a:lnTo>
                    <a:close/>
                  </a:path>
                </a:pathLst>
              </a:custGeom>
              <a:solidFill>
                <a:srgbClr val="DF4A2B"/>
              </a:solidFill>
              <a:ln w="9525">
                <a:noFill/>
                <a:round/>
                <a:headEnd/>
                <a:tailEnd/>
              </a:ln>
            </p:spPr>
            <p:txBody>
              <a:bodyPr/>
              <a:lstStyle/>
              <a:p>
                <a:endParaRPr lang="pt-BR"/>
              </a:p>
            </p:txBody>
          </p:sp>
          <p:sp>
            <p:nvSpPr>
              <p:cNvPr id="357652" name="Freeform 276"/>
              <p:cNvSpPr>
                <a:spLocks/>
              </p:cNvSpPr>
              <p:nvPr/>
            </p:nvSpPr>
            <p:spPr bwMode="auto">
              <a:xfrm>
                <a:off x="1790" y="1522"/>
                <a:ext cx="376" cy="128"/>
              </a:xfrm>
              <a:custGeom>
                <a:avLst/>
                <a:gdLst/>
                <a:ahLst/>
                <a:cxnLst>
                  <a:cxn ang="0">
                    <a:pos x="376" y="5"/>
                  </a:cxn>
                  <a:cxn ang="0">
                    <a:pos x="0" y="128"/>
                  </a:cxn>
                  <a:cxn ang="0">
                    <a:pos x="2" y="124"/>
                  </a:cxn>
                  <a:cxn ang="0">
                    <a:pos x="2" y="122"/>
                  </a:cxn>
                  <a:cxn ang="0">
                    <a:pos x="376" y="0"/>
                  </a:cxn>
                  <a:cxn ang="0">
                    <a:pos x="376" y="5"/>
                  </a:cxn>
                </a:cxnLst>
                <a:rect l="0" t="0" r="r" b="b"/>
                <a:pathLst>
                  <a:path w="376" h="128">
                    <a:moveTo>
                      <a:pt x="376" y="5"/>
                    </a:moveTo>
                    <a:lnTo>
                      <a:pt x="0" y="128"/>
                    </a:lnTo>
                    <a:lnTo>
                      <a:pt x="2" y="124"/>
                    </a:lnTo>
                    <a:lnTo>
                      <a:pt x="2" y="122"/>
                    </a:lnTo>
                    <a:lnTo>
                      <a:pt x="376" y="0"/>
                    </a:lnTo>
                    <a:lnTo>
                      <a:pt x="376" y="5"/>
                    </a:lnTo>
                    <a:close/>
                  </a:path>
                </a:pathLst>
              </a:custGeom>
              <a:solidFill>
                <a:srgbClr val="DF492B"/>
              </a:solidFill>
              <a:ln w="9525">
                <a:noFill/>
                <a:round/>
                <a:headEnd/>
                <a:tailEnd/>
              </a:ln>
            </p:spPr>
            <p:txBody>
              <a:bodyPr/>
              <a:lstStyle/>
              <a:p>
                <a:endParaRPr lang="pt-BR"/>
              </a:p>
            </p:txBody>
          </p:sp>
          <p:sp>
            <p:nvSpPr>
              <p:cNvPr id="357653" name="Freeform 277"/>
              <p:cNvSpPr>
                <a:spLocks/>
              </p:cNvSpPr>
              <p:nvPr/>
            </p:nvSpPr>
            <p:spPr bwMode="auto">
              <a:xfrm>
                <a:off x="1792" y="1520"/>
                <a:ext cx="374" cy="126"/>
              </a:xfrm>
              <a:custGeom>
                <a:avLst/>
                <a:gdLst/>
                <a:ahLst/>
                <a:cxnLst>
                  <a:cxn ang="0">
                    <a:pos x="374" y="5"/>
                  </a:cxn>
                  <a:cxn ang="0">
                    <a:pos x="0" y="126"/>
                  </a:cxn>
                  <a:cxn ang="0">
                    <a:pos x="0" y="124"/>
                  </a:cxn>
                  <a:cxn ang="0">
                    <a:pos x="0" y="120"/>
                  </a:cxn>
                  <a:cxn ang="0">
                    <a:pos x="374" y="0"/>
                  </a:cxn>
                  <a:cxn ang="0">
                    <a:pos x="374" y="5"/>
                  </a:cxn>
                </a:cxnLst>
                <a:rect l="0" t="0" r="r" b="b"/>
                <a:pathLst>
                  <a:path w="374" h="126">
                    <a:moveTo>
                      <a:pt x="374" y="5"/>
                    </a:moveTo>
                    <a:lnTo>
                      <a:pt x="0" y="126"/>
                    </a:lnTo>
                    <a:lnTo>
                      <a:pt x="0" y="124"/>
                    </a:lnTo>
                    <a:lnTo>
                      <a:pt x="0" y="120"/>
                    </a:lnTo>
                    <a:lnTo>
                      <a:pt x="374" y="0"/>
                    </a:lnTo>
                    <a:lnTo>
                      <a:pt x="374" y="5"/>
                    </a:lnTo>
                    <a:close/>
                  </a:path>
                </a:pathLst>
              </a:custGeom>
              <a:solidFill>
                <a:srgbClr val="DF482B"/>
              </a:solidFill>
              <a:ln w="9525">
                <a:noFill/>
                <a:round/>
                <a:headEnd/>
                <a:tailEnd/>
              </a:ln>
            </p:spPr>
            <p:txBody>
              <a:bodyPr/>
              <a:lstStyle/>
              <a:p>
                <a:endParaRPr lang="pt-BR"/>
              </a:p>
            </p:txBody>
          </p:sp>
          <p:sp>
            <p:nvSpPr>
              <p:cNvPr id="357654" name="Freeform 278"/>
              <p:cNvSpPr>
                <a:spLocks/>
              </p:cNvSpPr>
              <p:nvPr/>
            </p:nvSpPr>
            <p:spPr bwMode="auto">
              <a:xfrm>
                <a:off x="1792" y="1516"/>
                <a:ext cx="374" cy="128"/>
              </a:xfrm>
              <a:custGeom>
                <a:avLst/>
                <a:gdLst/>
                <a:ahLst/>
                <a:cxnLst>
                  <a:cxn ang="0">
                    <a:pos x="374" y="6"/>
                  </a:cxn>
                  <a:cxn ang="0">
                    <a:pos x="0" y="128"/>
                  </a:cxn>
                  <a:cxn ang="0">
                    <a:pos x="0" y="124"/>
                  </a:cxn>
                  <a:cxn ang="0">
                    <a:pos x="2" y="123"/>
                  </a:cxn>
                  <a:cxn ang="0">
                    <a:pos x="374" y="0"/>
                  </a:cxn>
                  <a:cxn ang="0">
                    <a:pos x="374" y="6"/>
                  </a:cxn>
                </a:cxnLst>
                <a:rect l="0" t="0" r="r" b="b"/>
                <a:pathLst>
                  <a:path w="374" h="128">
                    <a:moveTo>
                      <a:pt x="374" y="6"/>
                    </a:moveTo>
                    <a:lnTo>
                      <a:pt x="0" y="128"/>
                    </a:lnTo>
                    <a:lnTo>
                      <a:pt x="0" y="124"/>
                    </a:lnTo>
                    <a:lnTo>
                      <a:pt x="2" y="123"/>
                    </a:lnTo>
                    <a:lnTo>
                      <a:pt x="374" y="0"/>
                    </a:lnTo>
                    <a:lnTo>
                      <a:pt x="374" y="6"/>
                    </a:lnTo>
                    <a:close/>
                  </a:path>
                </a:pathLst>
              </a:custGeom>
              <a:solidFill>
                <a:srgbClr val="DF482B"/>
              </a:solidFill>
              <a:ln w="9525">
                <a:noFill/>
                <a:round/>
                <a:headEnd/>
                <a:tailEnd/>
              </a:ln>
            </p:spPr>
            <p:txBody>
              <a:bodyPr/>
              <a:lstStyle/>
              <a:p>
                <a:endParaRPr lang="pt-BR"/>
              </a:p>
            </p:txBody>
          </p:sp>
          <p:sp>
            <p:nvSpPr>
              <p:cNvPr id="357655" name="Freeform 279"/>
              <p:cNvSpPr>
                <a:spLocks/>
              </p:cNvSpPr>
              <p:nvPr/>
            </p:nvSpPr>
            <p:spPr bwMode="auto">
              <a:xfrm>
                <a:off x="1792" y="1514"/>
                <a:ext cx="374" cy="126"/>
              </a:xfrm>
              <a:custGeom>
                <a:avLst/>
                <a:gdLst/>
                <a:ahLst/>
                <a:cxnLst>
                  <a:cxn ang="0">
                    <a:pos x="374" y="6"/>
                  </a:cxn>
                  <a:cxn ang="0">
                    <a:pos x="0" y="126"/>
                  </a:cxn>
                  <a:cxn ang="0">
                    <a:pos x="2" y="125"/>
                  </a:cxn>
                  <a:cxn ang="0">
                    <a:pos x="2" y="121"/>
                  </a:cxn>
                  <a:cxn ang="0">
                    <a:pos x="374" y="0"/>
                  </a:cxn>
                  <a:cxn ang="0">
                    <a:pos x="374" y="6"/>
                  </a:cxn>
                </a:cxnLst>
                <a:rect l="0" t="0" r="r" b="b"/>
                <a:pathLst>
                  <a:path w="374" h="126">
                    <a:moveTo>
                      <a:pt x="374" y="6"/>
                    </a:moveTo>
                    <a:lnTo>
                      <a:pt x="0" y="126"/>
                    </a:lnTo>
                    <a:lnTo>
                      <a:pt x="2" y="125"/>
                    </a:lnTo>
                    <a:lnTo>
                      <a:pt x="2" y="121"/>
                    </a:lnTo>
                    <a:lnTo>
                      <a:pt x="374" y="0"/>
                    </a:lnTo>
                    <a:lnTo>
                      <a:pt x="374" y="6"/>
                    </a:lnTo>
                    <a:close/>
                  </a:path>
                </a:pathLst>
              </a:custGeom>
              <a:solidFill>
                <a:srgbClr val="DF472C"/>
              </a:solidFill>
              <a:ln w="9525">
                <a:noFill/>
                <a:round/>
                <a:headEnd/>
                <a:tailEnd/>
              </a:ln>
            </p:spPr>
            <p:txBody>
              <a:bodyPr/>
              <a:lstStyle/>
              <a:p>
                <a:endParaRPr lang="pt-BR"/>
              </a:p>
            </p:txBody>
          </p:sp>
          <p:sp>
            <p:nvSpPr>
              <p:cNvPr id="357656" name="Freeform 280"/>
              <p:cNvSpPr>
                <a:spLocks/>
              </p:cNvSpPr>
              <p:nvPr/>
            </p:nvSpPr>
            <p:spPr bwMode="auto">
              <a:xfrm>
                <a:off x="1794" y="1512"/>
                <a:ext cx="372" cy="127"/>
              </a:xfrm>
              <a:custGeom>
                <a:avLst/>
                <a:gdLst/>
                <a:ahLst/>
                <a:cxnLst>
                  <a:cxn ang="0">
                    <a:pos x="372" y="4"/>
                  </a:cxn>
                  <a:cxn ang="0">
                    <a:pos x="0" y="127"/>
                  </a:cxn>
                  <a:cxn ang="0">
                    <a:pos x="0" y="123"/>
                  </a:cxn>
                  <a:cxn ang="0">
                    <a:pos x="0" y="121"/>
                  </a:cxn>
                  <a:cxn ang="0">
                    <a:pos x="372" y="0"/>
                  </a:cxn>
                  <a:cxn ang="0">
                    <a:pos x="372" y="4"/>
                  </a:cxn>
                </a:cxnLst>
                <a:rect l="0" t="0" r="r" b="b"/>
                <a:pathLst>
                  <a:path w="372" h="127">
                    <a:moveTo>
                      <a:pt x="372" y="4"/>
                    </a:moveTo>
                    <a:lnTo>
                      <a:pt x="0" y="127"/>
                    </a:lnTo>
                    <a:lnTo>
                      <a:pt x="0" y="123"/>
                    </a:lnTo>
                    <a:lnTo>
                      <a:pt x="0" y="121"/>
                    </a:lnTo>
                    <a:lnTo>
                      <a:pt x="372" y="0"/>
                    </a:lnTo>
                    <a:lnTo>
                      <a:pt x="372" y="4"/>
                    </a:lnTo>
                    <a:close/>
                  </a:path>
                </a:pathLst>
              </a:custGeom>
              <a:solidFill>
                <a:srgbClr val="DF472C"/>
              </a:solidFill>
              <a:ln w="9525">
                <a:noFill/>
                <a:round/>
                <a:headEnd/>
                <a:tailEnd/>
              </a:ln>
            </p:spPr>
            <p:txBody>
              <a:bodyPr/>
              <a:lstStyle/>
              <a:p>
                <a:endParaRPr lang="pt-BR"/>
              </a:p>
            </p:txBody>
          </p:sp>
          <p:sp>
            <p:nvSpPr>
              <p:cNvPr id="357657" name="Freeform 281"/>
              <p:cNvSpPr>
                <a:spLocks/>
              </p:cNvSpPr>
              <p:nvPr/>
            </p:nvSpPr>
            <p:spPr bwMode="auto">
              <a:xfrm>
                <a:off x="1794" y="1508"/>
                <a:ext cx="372" cy="127"/>
              </a:xfrm>
              <a:custGeom>
                <a:avLst/>
                <a:gdLst/>
                <a:ahLst/>
                <a:cxnLst>
                  <a:cxn ang="0">
                    <a:pos x="372" y="6"/>
                  </a:cxn>
                  <a:cxn ang="0">
                    <a:pos x="0" y="127"/>
                  </a:cxn>
                  <a:cxn ang="0">
                    <a:pos x="0" y="125"/>
                  </a:cxn>
                  <a:cxn ang="0">
                    <a:pos x="2" y="121"/>
                  </a:cxn>
                  <a:cxn ang="0">
                    <a:pos x="372" y="0"/>
                  </a:cxn>
                  <a:cxn ang="0">
                    <a:pos x="372" y="6"/>
                  </a:cxn>
                </a:cxnLst>
                <a:rect l="0" t="0" r="r" b="b"/>
                <a:pathLst>
                  <a:path w="372" h="127">
                    <a:moveTo>
                      <a:pt x="372" y="6"/>
                    </a:moveTo>
                    <a:lnTo>
                      <a:pt x="0" y="127"/>
                    </a:lnTo>
                    <a:lnTo>
                      <a:pt x="0" y="125"/>
                    </a:lnTo>
                    <a:lnTo>
                      <a:pt x="2" y="121"/>
                    </a:lnTo>
                    <a:lnTo>
                      <a:pt x="372" y="0"/>
                    </a:lnTo>
                    <a:lnTo>
                      <a:pt x="372" y="6"/>
                    </a:lnTo>
                    <a:close/>
                  </a:path>
                </a:pathLst>
              </a:custGeom>
              <a:solidFill>
                <a:srgbClr val="DF472C"/>
              </a:solidFill>
              <a:ln w="9525">
                <a:noFill/>
                <a:round/>
                <a:headEnd/>
                <a:tailEnd/>
              </a:ln>
            </p:spPr>
            <p:txBody>
              <a:bodyPr/>
              <a:lstStyle/>
              <a:p>
                <a:endParaRPr lang="pt-BR"/>
              </a:p>
            </p:txBody>
          </p:sp>
          <p:sp>
            <p:nvSpPr>
              <p:cNvPr id="357658" name="Freeform 282"/>
              <p:cNvSpPr>
                <a:spLocks/>
              </p:cNvSpPr>
              <p:nvPr/>
            </p:nvSpPr>
            <p:spPr bwMode="auto">
              <a:xfrm>
                <a:off x="1794" y="1506"/>
                <a:ext cx="372" cy="127"/>
              </a:xfrm>
              <a:custGeom>
                <a:avLst/>
                <a:gdLst/>
                <a:ahLst/>
                <a:cxnLst>
                  <a:cxn ang="0">
                    <a:pos x="372" y="6"/>
                  </a:cxn>
                  <a:cxn ang="0">
                    <a:pos x="0" y="127"/>
                  </a:cxn>
                  <a:cxn ang="0">
                    <a:pos x="2" y="123"/>
                  </a:cxn>
                  <a:cxn ang="0">
                    <a:pos x="2" y="121"/>
                  </a:cxn>
                  <a:cxn ang="0">
                    <a:pos x="372" y="0"/>
                  </a:cxn>
                  <a:cxn ang="0">
                    <a:pos x="372" y="6"/>
                  </a:cxn>
                </a:cxnLst>
                <a:rect l="0" t="0" r="r" b="b"/>
                <a:pathLst>
                  <a:path w="372" h="127">
                    <a:moveTo>
                      <a:pt x="372" y="6"/>
                    </a:moveTo>
                    <a:lnTo>
                      <a:pt x="0" y="127"/>
                    </a:lnTo>
                    <a:lnTo>
                      <a:pt x="2" y="123"/>
                    </a:lnTo>
                    <a:lnTo>
                      <a:pt x="2" y="121"/>
                    </a:lnTo>
                    <a:lnTo>
                      <a:pt x="372" y="0"/>
                    </a:lnTo>
                    <a:lnTo>
                      <a:pt x="372" y="6"/>
                    </a:lnTo>
                    <a:close/>
                  </a:path>
                </a:pathLst>
              </a:custGeom>
              <a:solidFill>
                <a:srgbClr val="DE472C"/>
              </a:solidFill>
              <a:ln w="9525">
                <a:noFill/>
                <a:round/>
                <a:headEnd/>
                <a:tailEnd/>
              </a:ln>
            </p:spPr>
            <p:txBody>
              <a:bodyPr/>
              <a:lstStyle/>
              <a:p>
                <a:endParaRPr lang="pt-BR"/>
              </a:p>
            </p:txBody>
          </p:sp>
          <p:sp>
            <p:nvSpPr>
              <p:cNvPr id="357659" name="Freeform 283"/>
              <p:cNvSpPr>
                <a:spLocks/>
              </p:cNvSpPr>
              <p:nvPr/>
            </p:nvSpPr>
            <p:spPr bwMode="auto">
              <a:xfrm>
                <a:off x="1796" y="1504"/>
                <a:ext cx="370" cy="125"/>
              </a:xfrm>
              <a:custGeom>
                <a:avLst/>
                <a:gdLst/>
                <a:ahLst/>
                <a:cxnLst>
                  <a:cxn ang="0">
                    <a:pos x="370" y="4"/>
                  </a:cxn>
                  <a:cxn ang="0">
                    <a:pos x="0" y="125"/>
                  </a:cxn>
                  <a:cxn ang="0">
                    <a:pos x="0" y="123"/>
                  </a:cxn>
                  <a:cxn ang="0">
                    <a:pos x="1" y="119"/>
                  </a:cxn>
                  <a:cxn ang="0">
                    <a:pos x="370" y="0"/>
                  </a:cxn>
                  <a:cxn ang="0">
                    <a:pos x="370" y="4"/>
                  </a:cxn>
                </a:cxnLst>
                <a:rect l="0" t="0" r="r" b="b"/>
                <a:pathLst>
                  <a:path w="370" h="125">
                    <a:moveTo>
                      <a:pt x="370" y="4"/>
                    </a:moveTo>
                    <a:lnTo>
                      <a:pt x="0" y="125"/>
                    </a:lnTo>
                    <a:lnTo>
                      <a:pt x="0" y="123"/>
                    </a:lnTo>
                    <a:lnTo>
                      <a:pt x="1" y="119"/>
                    </a:lnTo>
                    <a:lnTo>
                      <a:pt x="370" y="0"/>
                    </a:lnTo>
                    <a:lnTo>
                      <a:pt x="370" y="4"/>
                    </a:lnTo>
                    <a:close/>
                  </a:path>
                </a:pathLst>
              </a:custGeom>
              <a:solidFill>
                <a:srgbClr val="DE462C"/>
              </a:solidFill>
              <a:ln w="9525">
                <a:noFill/>
                <a:round/>
                <a:headEnd/>
                <a:tailEnd/>
              </a:ln>
            </p:spPr>
            <p:txBody>
              <a:bodyPr/>
              <a:lstStyle/>
              <a:p>
                <a:endParaRPr lang="pt-BR"/>
              </a:p>
            </p:txBody>
          </p:sp>
          <p:sp>
            <p:nvSpPr>
              <p:cNvPr id="357660" name="Freeform 284"/>
              <p:cNvSpPr>
                <a:spLocks/>
              </p:cNvSpPr>
              <p:nvPr/>
            </p:nvSpPr>
            <p:spPr bwMode="auto">
              <a:xfrm>
                <a:off x="1796" y="1500"/>
                <a:ext cx="370" cy="127"/>
              </a:xfrm>
              <a:custGeom>
                <a:avLst/>
                <a:gdLst/>
                <a:ahLst/>
                <a:cxnLst>
                  <a:cxn ang="0">
                    <a:pos x="370" y="6"/>
                  </a:cxn>
                  <a:cxn ang="0">
                    <a:pos x="0" y="127"/>
                  </a:cxn>
                  <a:cxn ang="0">
                    <a:pos x="1" y="123"/>
                  </a:cxn>
                  <a:cxn ang="0">
                    <a:pos x="1" y="121"/>
                  </a:cxn>
                  <a:cxn ang="0">
                    <a:pos x="370" y="0"/>
                  </a:cxn>
                  <a:cxn ang="0">
                    <a:pos x="370" y="6"/>
                  </a:cxn>
                </a:cxnLst>
                <a:rect l="0" t="0" r="r" b="b"/>
                <a:pathLst>
                  <a:path w="370" h="127">
                    <a:moveTo>
                      <a:pt x="370" y="6"/>
                    </a:moveTo>
                    <a:lnTo>
                      <a:pt x="0" y="127"/>
                    </a:lnTo>
                    <a:lnTo>
                      <a:pt x="1" y="123"/>
                    </a:lnTo>
                    <a:lnTo>
                      <a:pt x="1" y="121"/>
                    </a:lnTo>
                    <a:lnTo>
                      <a:pt x="370" y="0"/>
                    </a:lnTo>
                    <a:lnTo>
                      <a:pt x="370" y="6"/>
                    </a:lnTo>
                    <a:close/>
                  </a:path>
                </a:pathLst>
              </a:custGeom>
              <a:solidFill>
                <a:srgbClr val="DE462C"/>
              </a:solidFill>
              <a:ln w="9525">
                <a:noFill/>
                <a:round/>
                <a:headEnd/>
                <a:tailEnd/>
              </a:ln>
            </p:spPr>
            <p:txBody>
              <a:bodyPr/>
              <a:lstStyle/>
              <a:p>
                <a:endParaRPr lang="pt-BR"/>
              </a:p>
            </p:txBody>
          </p:sp>
          <p:sp>
            <p:nvSpPr>
              <p:cNvPr id="357661" name="Freeform 285"/>
              <p:cNvSpPr>
                <a:spLocks/>
              </p:cNvSpPr>
              <p:nvPr/>
            </p:nvSpPr>
            <p:spPr bwMode="auto">
              <a:xfrm>
                <a:off x="1797" y="1498"/>
                <a:ext cx="369" cy="125"/>
              </a:xfrm>
              <a:custGeom>
                <a:avLst/>
                <a:gdLst/>
                <a:ahLst/>
                <a:cxnLst>
                  <a:cxn ang="0">
                    <a:pos x="369" y="6"/>
                  </a:cxn>
                  <a:cxn ang="0">
                    <a:pos x="0" y="125"/>
                  </a:cxn>
                  <a:cxn ang="0">
                    <a:pos x="0" y="123"/>
                  </a:cxn>
                  <a:cxn ang="0">
                    <a:pos x="2" y="119"/>
                  </a:cxn>
                  <a:cxn ang="0">
                    <a:pos x="369" y="0"/>
                  </a:cxn>
                  <a:cxn ang="0">
                    <a:pos x="369" y="6"/>
                  </a:cxn>
                </a:cxnLst>
                <a:rect l="0" t="0" r="r" b="b"/>
                <a:pathLst>
                  <a:path w="369" h="125">
                    <a:moveTo>
                      <a:pt x="369" y="6"/>
                    </a:moveTo>
                    <a:lnTo>
                      <a:pt x="0" y="125"/>
                    </a:lnTo>
                    <a:lnTo>
                      <a:pt x="0" y="123"/>
                    </a:lnTo>
                    <a:lnTo>
                      <a:pt x="2" y="119"/>
                    </a:lnTo>
                    <a:lnTo>
                      <a:pt x="369" y="0"/>
                    </a:lnTo>
                    <a:lnTo>
                      <a:pt x="369" y="6"/>
                    </a:lnTo>
                    <a:close/>
                  </a:path>
                </a:pathLst>
              </a:custGeom>
              <a:solidFill>
                <a:srgbClr val="DE452C"/>
              </a:solidFill>
              <a:ln w="9525">
                <a:noFill/>
                <a:round/>
                <a:headEnd/>
                <a:tailEnd/>
              </a:ln>
            </p:spPr>
            <p:txBody>
              <a:bodyPr/>
              <a:lstStyle/>
              <a:p>
                <a:endParaRPr lang="pt-BR"/>
              </a:p>
            </p:txBody>
          </p:sp>
          <p:sp>
            <p:nvSpPr>
              <p:cNvPr id="357662" name="Freeform 286"/>
              <p:cNvSpPr>
                <a:spLocks/>
              </p:cNvSpPr>
              <p:nvPr/>
            </p:nvSpPr>
            <p:spPr bwMode="auto">
              <a:xfrm>
                <a:off x="1797" y="1495"/>
                <a:ext cx="369" cy="126"/>
              </a:xfrm>
              <a:custGeom>
                <a:avLst/>
                <a:gdLst/>
                <a:ahLst/>
                <a:cxnLst>
                  <a:cxn ang="0">
                    <a:pos x="369" y="5"/>
                  </a:cxn>
                  <a:cxn ang="0">
                    <a:pos x="0" y="126"/>
                  </a:cxn>
                  <a:cxn ang="0">
                    <a:pos x="2" y="122"/>
                  </a:cxn>
                  <a:cxn ang="0">
                    <a:pos x="2" y="121"/>
                  </a:cxn>
                  <a:cxn ang="0">
                    <a:pos x="369" y="0"/>
                  </a:cxn>
                  <a:cxn ang="0">
                    <a:pos x="369" y="5"/>
                  </a:cxn>
                </a:cxnLst>
                <a:rect l="0" t="0" r="r" b="b"/>
                <a:pathLst>
                  <a:path w="369" h="126">
                    <a:moveTo>
                      <a:pt x="369" y="5"/>
                    </a:moveTo>
                    <a:lnTo>
                      <a:pt x="0" y="126"/>
                    </a:lnTo>
                    <a:lnTo>
                      <a:pt x="2" y="122"/>
                    </a:lnTo>
                    <a:lnTo>
                      <a:pt x="2" y="121"/>
                    </a:lnTo>
                    <a:lnTo>
                      <a:pt x="369" y="0"/>
                    </a:lnTo>
                    <a:lnTo>
                      <a:pt x="369" y="5"/>
                    </a:lnTo>
                    <a:close/>
                  </a:path>
                </a:pathLst>
              </a:custGeom>
              <a:solidFill>
                <a:srgbClr val="DE442D"/>
              </a:solidFill>
              <a:ln w="9525">
                <a:noFill/>
                <a:round/>
                <a:headEnd/>
                <a:tailEnd/>
              </a:ln>
            </p:spPr>
            <p:txBody>
              <a:bodyPr/>
              <a:lstStyle/>
              <a:p>
                <a:endParaRPr lang="pt-BR"/>
              </a:p>
            </p:txBody>
          </p:sp>
          <p:sp>
            <p:nvSpPr>
              <p:cNvPr id="357663" name="Freeform 287"/>
              <p:cNvSpPr>
                <a:spLocks/>
              </p:cNvSpPr>
              <p:nvPr/>
            </p:nvSpPr>
            <p:spPr bwMode="auto">
              <a:xfrm>
                <a:off x="1799" y="1493"/>
                <a:ext cx="367" cy="124"/>
              </a:xfrm>
              <a:custGeom>
                <a:avLst/>
                <a:gdLst/>
                <a:ahLst/>
                <a:cxnLst>
                  <a:cxn ang="0">
                    <a:pos x="367" y="5"/>
                  </a:cxn>
                  <a:cxn ang="0">
                    <a:pos x="0" y="124"/>
                  </a:cxn>
                  <a:cxn ang="0">
                    <a:pos x="0" y="123"/>
                  </a:cxn>
                  <a:cxn ang="0">
                    <a:pos x="0" y="119"/>
                  </a:cxn>
                  <a:cxn ang="0">
                    <a:pos x="367" y="0"/>
                  </a:cxn>
                  <a:cxn ang="0">
                    <a:pos x="367" y="5"/>
                  </a:cxn>
                </a:cxnLst>
                <a:rect l="0" t="0" r="r" b="b"/>
                <a:pathLst>
                  <a:path w="367" h="124">
                    <a:moveTo>
                      <a:pt x="367" y="5"/>
                    </a:moveTo>
                    <a:lnTo>
                      <a:pt x="0" y="124"/>
                    </a:lnTo>
                    <a:lnTo>
                      <a:pt x="0" y="123"/>
                    </a:lnTo>
                    <a:lnTo>
                      <a:pt x="0" y="119"/>
                    </a:lnTo>
                    <a:lnTo>
                      <a:pt x="367" y="0"/>
                    </a:lnTo>
                    <a:lnTo>
                      <a:pt x="367" y="5"/>
                    </a:lnTo>
                    <a:close/>
                  </a:path>
                </a:pathLst>
              </a:custGeom>
              <a:solidFill>
                <a:srgbClr val="DE442D"/>
              </a:solidFill>
              <a:ln w="9525">
                <a:noFill/>
                <a:round/>
                <a:headEnd/>
                <a:tailEnd/>
              </a:ln>
            </p:spPr>
            <p:txBody>
              <a:bodyPr/>
              <a:lstStyle/>
              <a:p>
                <a:endParaRPr lang="pt-BR"/>
              </a:p>
            </p:txBody>
          </p:sp>
          <p:sp>
            <p:nvSpPr>
              <p:cNvPr id="357664" name="Freeform 288"/>
              <p:cNvSpPr>
                <a:spLocks/>
              </p:cNvSpPr>
              <p:nvPr/>
            </p:nvSpPr>
            <p:spPr bwMode="auto">
              <a:xfrm>
                <a:off x="1799" y="1491"/>
                <a:ext cx="367" cy="125"/>
              </a:xfrm>
              <a:custGeom>
                <a:avLst/>
                <a:gdLst/>
                <a:ahLst/>
                <a:cxnLst>
                  <a:cxn ang="0">
                    <a:pos x="367" y="4"/>
                  </a:cxn>
                  <a:cxn ang="0">
                    <a:pos x="0" y="125"/>
                  </a:cxn>
                  <a:cxn ang="0">
                    <a:pos x="0" y="121"/>
                  </a:cxn>
                  <a:cxn ang="0">
                    <a:pos x="2" y="119"/>
                  </a:cxn>
                  <a:cxn ang="0">
                    <a:pos x="367" y="0"/>
                  </a:cxn>
                  <a:cxn ang="0">
                    <a:pos x="367" y="4"/>
                  </a:cxn>
                </a:cxnLst>
                <a:rect l="0" t="0" r="r" b="b"/>
                <a:pathLst>
                  <a:path w="367" h="125">
                    <a:moveTo>
                      <a:pt x="367" y="4"/>
                    </a:moveTo>
                    <a:lnTo>
                      <a:pt x="0" y="125"/>
                    </a:lnTo>
                    <a:lnTo>
                      <a:pt x="0" y="121"/>
                    </a:lnTo>
                    <a:lnTo>
                      <a:pt x="2" y="119"/>
                    </a:lnTo>
                    <a:lnTo>
                      <a:pt x="367" y="0"/>
                    </a:lnTo>
                    <a:lnTo>
                      <a:pt x="367" y="4"/>
                    </a:lnTo>
                    <a:close/>
                  </a:path>
                </a:pathLst>
              </a:custGeom>
              <a:solidFill>
                <a:srgbClr val="DE442D"/>
              </a:solidFill>
              <a:ln w="9525">
                <a:noFill/>
                <a:round/>
                <a:headEnd/>
                <a:tailEnd/>
              </a:ln>
            </p:spPr>
            <p:txBody>
              <a:bodyPr/>
              <a:lstStyle/>
              <a:p>
                <a:endParaRPr lang="pt-BR"/>
              </a:p>
            </p:txBody>
          </p:sp>
          <p:sp>
            <p:nvSpPr>
              <p:cNvPr id="357665" name="Freeform 289"/>
              <p:cNvSpPr>
                <a:spLocks/>
              </p:cNvSpPr>
              <p:nvPr/>
            </p:nvSpPr>
            <p:spPr bwMode="auto">
              <a:xfrm>
                <a:off x="1799" y="1487"/>
                <a:ext cx="367" cy="125"/>
              </a:xfrm>
              <a:custGeom>
                <a:avLst/>
                <a:gdLst/>
                <a:ahLst/>
                <a:cxnLst>
                  <a:cxn ang="0">
                    <a:pos x="367" y="6"/>
                  </a:cxn>
                  <a:cxn ang="0">
                    <a:pos x="0" y="125"/>
                  </a:cxn>
                  <a:cxn ang="0">
                    <a:pos x="2" y="123"/>
                  </a:cxn>
                  <a:cxn ang="0">
                    <a:pos x="2" y="119"/>
                  </a:cxn>
                  <a:cxn ang="0">
                    <a:pos x="367" y="0"/>
                  </a:cxn>
                  <a:cxn ang="0">
                    <a:pos x="367" y="6"/>
                  </a:cxn>
                </a:cxnLst>
                <a:rect l="0" t="0" r="r" b="b"/>
                <a:pathLst>
                  <a:path w="367" h="125">
                    <a:moveTo>
                      <a:pt x="367" y="6"/>
                    </a:moveTo>
                    <a:lnTo>
                      <a:pt x="0" y="125"/>
                    </a:lnTo>
                    <a:lnTo>
                      <a:pt x="2" y="123"/>
                    </a:lnTo>
                    <a:lnTo>
                      <a:pt x="2" y="119"/>
                    </a:lnTo>
                    <a:lnTo>
                      <a:pt x="367" y="0"/>
                    </a:lnTo>
                    <a:lnTo>
                      <a:pt x="367" y="6"/>
                    </a:lnTo>
                    <a:close/>
                  </a:path>
                </a:pathLst>
              </a:custGeom>
              <a:solidFill>
                <a:srgbClr val="DE442D"/>
              </a:solidFill>
              <a:ln w="9525">
                <a:noFill/>
                <a:round/>
                <a:headEnd/>
                <a:tailEnd/>
              </a:ln>
            </p:spPr>
            <p:txBody>
              <a:bodyPr/>
              <a:lstStyle/>
              <a:p>
                <a:endParaRPr lang="pt-BR"/>
              </a:p>
            </p:txBody>
          </p:sp>
          <p:sp>
            <p:nvSpPr>
              <p:cNvPr id="357666" name="Freeform 290"/>
              <p:cNvSpPr>
                <a:spLocks/>
              </p:cNvSpPr>
              <p:nvPr/>
            </p:nvSpPr>
            <p:spPr bwMode="auto">
              <a:xfrm>
                <a:off x="1801" y="1485"/>
                <a:ext cx="365" cy="125"/>
              </a:xfrm>
              <a:custGeom>
                <a:avLst/>
                <a:gdLst/>
                <a:ahLst/>
                <a:cxnLst>
                  <a:cxn ang="0">
                    <a:pos x="365" y="6"/>
                  </a:cxn>
                  <a:cxn ang="0">
                    <a:pos x="0" y="125"/>
                  </a:cxn>
                  <a:cxn ang="0">
                    <a:pos x="0" y="121"/>
                  </a:cxn>
                  <a:cxn ang="0">
                    <a:pos x="2" y="119"/>
                  </a:cxn>
                  <a:cxn ang="0">
                    <a:pos x="365" y="0"/>
                  </a:cxn>
                  <a:cxn ang="0">
                    <a:pos x="365" y="6"/>
                  </a:cxn>
                </a:cxnLst>
                <a:rect l="0" t="0" r="r" b="b"/>
                <a:pathLst>
                  <a:path w="365" h="125">
                    <a:moveTo>
                      <a:pt x="365" y="6"/>
                    </a:moveTo>
                    <a:lnTo>
                      <a:pt x="0" y="125"/>
                    </a:lnTo>
                    <a:lnTo>
                      <a:pt x="0" y="121"/>
                    </a:lnTo>
                    <a:lnTo>
                      <a:pt x="2" y="119"/>
                    </a:lnTo>
                    <a:lnTo>
                      <a:pt x="365" y="0"/>
                    </a:lnTo>
                    <a:lnTo>
                      <a:pt x="365" y="6"/>
                    </a:lnTo>
                    <a:close/>
                  </a:path>
                </a:pathLst>
              </a:custGeom>
              <a:solidFill>
                <a:srgbClr val="DE432E"/>
              </a:solidFill>
              <a:ln w="9525">
                <a:noFill/>
                <a:round/>
                <a:headEnd/>
                <a:tailEnd/>
              </a:ln>
            </p:spPr>
            <p:txBody>
              <a:bodyPr/>
              <a:lstStyle/>
              <a:p>
                <a:endParaRPr lang="pt-BR"/>
              </a:p>
            </p:txBody>
          </p:sp>
          <p:sp>
            <p:nvSpPr>
              <p:cNvPr id="357667" name="Freeform 291"/>
              <p:cNvSpPr>
                <a:spLocks/>
              </p:cNvSpPr>
              <p:nvPr/>
            </p:nvSpPr>
            <p:spPr bwMode="auto">
              <a:xfrm>
                <a:off x="1801" y="1483"/>
                <a:ext cx="365" cy="123"/>
              </a:xfrm>
              <a:custGeom>
                <a:avLst/>
                <a:gdLst/>
                <a:ahLst/>
                <a:cxnLst>
                  <a:cxn ang="0">
                    <a:pos x="365" y="4"/>
                  </a:cxn>
                  <a:cxn ang="0">
                    <a:pos x="0" y="123"/>
                  </a:cxn>
                  <a:cxn ang="0">
                    <a:pos x="2" y="121"/>
                  </a:cxn>
                  <a:cxn ang="0">
                    <a:pos x="4" y="117"/>
                  </a:cxn>
                  <a:cxn ang="0">
                    <a:pos x="365" y="0"/>
                  </a:cxn>
                  <a:cxn ang="0">
                    <a:pos x="365" y="4"/>
                  </a:cxn>
                </a:cxnLst>
                <a:rect l="0" t="0" r="r" b="b"/>
                <a:pathLst>
                  <a:path w="365" h="123">
                    <a:moveTo>
                      <a:pt x="365" y="4"/>
                    </a:moveTo>
                    <a:lnTo>
                      <a:pt x="0" y="123"/>
                    </a:lnTo>
                    <a:lnTo>
                      <a:pt x="2" y="121"/>
                    </a:lnTo>
                    <a:lnTo>
                      <a:pt x="4" y="117"/>
                    </a:lnTo>
                    <a:lnTo>
                      <a:pt x="365" y="0"/>
                    </a:lnTo>
                    <a:lnTo>
                      <a:pt x="365" y="4"/>
                    </a:lnTo>
                    <a:close/>
                  </a:path>
                </a:pathLst>
              </a:custGeom>
              <a:solidFill>
                <a:srgbClr val="DE432E"/>
              </a:solidFill>
              <a:ln w="9525">
                <a:noFill/>
                <a:round/>
                <a:headEnd/>
                <a:tailEnd/>
              </a:ln>
            </p:spPr>
            <p:txBody>
              <a:bodyPr/>
              <a:lstStyle/>
              <a:p>
                <a:endParaRPr lang="pt-BR"/>
              </a:p>
            </p:txBody>
          </p:sp>
          <p:sp>
            <p:nvSpPr>
              <p:cNvPr id="357668" name="Freeform 292"/>
              <p:cNvSpPr>
                <a:spLocks/>
              </p:cNvSpPr>
              <p:nvPr/>
            </p:nvSpPr>
            <p:spPr bwMode="auto">
              <a:xfrm>
                <a:off x="1803" y="1479"/>
                <a:ext cx="363" cy="125"/>
              </a:xfrm>
              <a:custGeom>
                <a:avLst/>
                <a:gdLst/>
                <a:ahLst/>
                <a:cxnLst>
                  <a:cxn ang="0">
                    <a:pos x="363" y="6"/>
                  </a:cxn>
                  <a:cxn ang="0">
                    <a:pos x="0" y="125"/>
                  </a:cxn>
                  <a:cxn ang="0">
                    <a:pos x="2" y="121"/>
                  </a:cxn>
                  <a:cxn ang="0">
                    <a:pos x="2" y="119"/>
                  </a:cxn>
                  <a:cxn ang="0">
                    <a:pos x="363" y="0"/>
                  </a:cxn>
                  <a:cxn ang="0">
                    <a:pos x="363" y="6"/>
                  </a:cxn>
                </a:cxnLst>
                <a:rect l="0" t="0" r="r" b="b"/>
                <a:pathLst>
                  <a:path w="363" h="125">
                    <a:moveTo>
                      <a:pt x="363" y="6"/>
                    </a:moveTo>
                    <a:lnTo>
                      <a:pt x="0" y="125"/>
                    </a:lnTo>
                    <a:lnTo>
                      <a:pt x="2" y="121"/>
                    </a:lnTo>
                    <a:lnTo>
                      <a:pt x="2" y="119"/>
                    </a:lnTo>
                    <a:lnTo>
                      <a:pt x="363" y="0"/>
                    </a:lnTo>
                    <a:lnTo>
                      <a:pt x="363" y="6"/>
                    </a:lnTo>
                    <a:close/>
                  </a:path>
                </a:pathLst>
              </a:custGeom>
              <a:solidFill>
                <a:srgbClr val="DE422E"/>
              </a:solidFill>
              <a:ln w="9525">
                <a:noFill/>
                <a:round/>
                <a:headEnd/>
                <a:tailEnd/>
              </a:ln>
            </p:spPr>
            <p:txBody>
              <a:bodyPr/>
              <a:lstStyle/>
              <a:p>
                <a:endParaRPr lang="pt-BR"/>
              </a:p>
            </p:txBody>
          </p:sp>
          <p:sp>
            <p:nvSpPr>
              <p:cNvPr id="357669" name="Freeform 293"/>
              <p:cNvSpPr>
                <a:spLocks/>
              </p:cNvSpPr>
              <p:nvPr/>
            </p:nvSpPr>
            <p:spPr bwMode="auto">
              <a:xfrm>
                <a:off x="1805" y="1477"/>
                <a:ext cx="361" cy="123"/>
              </a:xfrm>
              <a:custGeom>
                <a:avLst/>
                <a:gdLst/>
                <a:ahLst/>
                <a:cxnLst>
                  <a:cxn ang="0">
                    <a:pos x="361" y="6"/>
                  </a:cxn>
                  <a:cxn ang="0">
                    <a:pos x="0" y="123"/>
                  </a:cxn>
                  <a:cxn ang="0">
                    <a:pos x="0" y="121"/>
                  </a:cxn>
                  <a:cxn ang="0">
                    <a:pos x="2" y="117"/>
                  </a:cxn>
                  <a:cxn ang="0">
                    <a:pos x="361" y="0"/>
                  </a:cxn>
                  <a:cxn ang="0">
                    <a:pos x="361" y="6"/>
                  </a:cxn>
                </a:cxnLst>
                <a:rect l="0" t="0" r="r" b="b"/>
                <a:pathLst>
                  <a:path w="361" h="123">
                    <a:moveTo>
                      <a:pt x="361" y="6"/>
                    </a:moveTo>
                    <a:lnTo>
                      <a:pt x="0" y="123"/>
                    </a:lnTo>
                    <a:lnTo>
                      <a:pt x="0" y="121"/>
                    </a:lnTo>
                    <a:lnTo>
                      <a:pt x="2" y="117"/>
                    </a:lnTo>
                    <a:lnTo>
                      <a:pt x="361" y="0"/>
                    </a:lnTo>
                    <a:lnTo>
                      <a:pt x="361" y="6"/>
                    </a:lnTo>
                    <a:close/>
                  </a:path>
                </a:pathLst>
              </a:custGeom>
              <a:solidFill>
                <a:srgbClr val="DE422E"/>
              </a:solidFill>
              <a:ln w="9525">
                <a:noFill/>
                <a:round/>
                <a:headEnd/>
                <a:tailEnd/>
              </a:ln>
            </p:spPr>
            <p:txBody>
              <a:bodyPr/>
              <a:lstStyle/>
              <a:p>
                <a:endParaRPr lang="pt-BR"/>
              </a:p>
            </p:txBody>
          </p:sp>
          <p:sp>
            <p:nvSpPr>
              <p:cNvPr id="357670" name="Freeform 294"/>
              <p:cNvSpPr>
                <a:spLocks/>
              </p:cNvSpPr>
              <p:nvPr/>
            </p:nvSpPr>
            <p:spPr bwMode="auto">
              <a:xfrm>
                <a:off x="1805" y="1474"/>
                <a:ext cx="361" cy="124"/>
              </a:xfrm>
              <a:custGeom>
                <a:avLst/>
                <a:gdLst/>
                <a:ahLst/>
                <a:cxnLst>
                  <a:cxn ang="0">
                    <a:pos x="361" y="5"/>
                  </a:cxn>
                  <a:cxn ang="0">
                    <a:pos x="0" y="124"/>
                  </a:cxn>
                  <a:cxn ang="0">
                    <a:pos x="2" y="120"/>
                  </a:cxn>
                  <a:cxn ang="0">
                    <a:pos x="2" y="117"/>
                  </a:cxn>
                  <a:cxn ang="0">
                    <a:pos x="361" y="0"/>
                  </a:cxn>
                  <a:cxn ang="0">
                    <a:pos x="361" y="5"/>
                  </a:cxn>
                </a:cxnLst>
                <a:rect l="0" t="0" r="r" b="b"/>
                <a:pathLst>
                  <a:path w="361" h="124">
                    <a:moveTo>
                      <a:pt x="361" y="5"/>
                    </a:moveTo>
                    <a:lnTo>
                      <a:pt x="0" y="124"/>
                    </a:lnTo>
                    <a:lnTo>
                      <a:pt x="2" y="120"/>
                    </a:lnTo>
                    <a:lnTo>
                      <a:pt x="2" y="117"/>
                    </a:lnTo>
                    <a:lnTo>
                      <a:pt x="361" y="0"/>
                    </a:lnTo>
                    <a:lnTo>
                      <a:pt x="361" y="5"/>
                    </a:lnTo>
                    <a:close/>
                  </a:path>
                </a:pathLst>
              </a:custGeom>
              <a:solidFill>
                <a:srgbClr val="DE422E"/>
              </a:solidFill>
              <a:ln w="9525">
                <a:noFill/>
                <a:round/>
                <a:headEnd/>
                <a:tailEnd/>
              </a:ln>
            </p:spPr>
            <p:txBody>
              <a:bodyPr/>
              <a:lstStyle/>
              <a:p>
                <a:endParaRPr lang="pt-BR"/>
              </a:p>
            </p:txBody>
          </p:sp>
          <p:sp>
            <p:nvSpPr>
              <p:cNvPr id="357671" name="Freeform 295"/>
              <p:cNvSpPr>
                <a:spLocks/>
              </p:cNvSpPr>
              <p:nvPr/>
            </p:nvSpPr>
            <p:spPr bwMode="auto">
              <a:xfrm>
                <a:off x="1807" y="1472"/>
                <a:ext cx="359" cy="122"/>
              </a:xfrm>
              <a:custGeom>
                <a:avLst/>
                <a:gdLst/>
                <a:ahLst/>
                <a:cxnLst>
                  <a:cxn ang="0">
                    <a:pos x="359" y="5"/>
                  </a:cxn>
                  <a:cxn ang="0">
                    <a:pos x="0" y="122"/>
                  </a:cxn>
                  <a:cxn ang="0">
                    <a:pos x="0" y="119"/>
                  </a:cxn>
                  <a:cxn ang="0">
                    <a:pos x="2" y="117"/>
                  </a:cxn>
                  <a:cxn ang="0">
                    <a:pos x="359" y="0"/>
                  </a:cxn>
                  <a:cxn ang="0">
                    <a:pos x="359" y="5"/>
                  </a:cxn>
                </a:cxnLst>
                <a:rect l="0" t="0" r="r" b="b"/>
                <a:pathLst>
                  <a:path w="359" h="122">
                    <a:moveTo>
                      <a:pt x="359" y="5"/>
                    </a:moveTo>
                    <a:lnTo>
                      <a:pt x="0" y="122"/>
                    </a:lnTo>
                    <a:lnTo>
                      <a:pt x="0" y="119"/>
                    </a:lnTo>
                    <a:lnTo>
                      <a:pt x="2" y="117"/>
                    </a:lnTo>
                    <a:lnTo>
                      <a:pt x="359" y="0"/>
                    </a:lnTo>
                    <a:lnTo>
                      <a:pt x="359" y="5"/>
                    </a:lnTo>
                    <a:close/>
                  </a:path>
                </a:pathLst>
              </a:custGeom>
              <a:solidFill>
                <a:srgbClr val="DE412E"/>
              </a:solidFill>
              <a:ln w="9525">
                <a:noFill/>
                <a:round/>
                <a:headEnd/>
                <a:tailEnd/>
              </a:ln>
            </p:spPr>
            <p:txBody>
              <a:bodyPr/>
              <a:lstStyle/>
              <a:p>
                <a:endParaRPr lang="pt-BR"/>
              </a:p>
            </p:txBody>
          </p:sp>
          <p:sp>
            <p:nvSpPr>
              <p:cNvPr id="357672" name="Freeform 296"/>
              <p:cNvSpPr>
                <a:spLocks/>
              </p:cNvSpPr>
              <p:nvPr/>
            </p:nvSpPr>
            <p:spPr bwMode="auto">
              <a:xfrm>
                <a:off x="1807" y="1470"/>
                <a:ext cx="359" cy="121"/>
              </a:xfrm>
              <a:custGeom>
                <a:avLst/>
                <a:gdLst/>
                <a:ahLst/>
                <a:cxnLst>
                  <a:cxn ang="0">
                    <a:pos x="359" y="4"/>
                  </a:cxn>
                  <a:cxn ang="0">
                    <a:pos x="0" y="121"/>
                  </a:cxn>
                  <a:cxn ang="0">
                    <a:pos x="2" y="119"/>
                  </a:cxn>
                  <a:cxn ang="0">
                    <a:pos x="2" y="115"/>
                  </a:cxn>
                  <a:cxn ang="0">
                    <a:pos x="359" y="0"/>
                  </a:cxn>
                  <a:cxn ang="0">
                    <a:pos x="359" y="4"/>
                  </a:cxn>
                </a:cxnLst>
                <a:rect l="0" t="0" r="r" b="b"/>
                <a:pathLst>
                  <a:path w="359" h="121">
                    <a:moveTo>
                      <a:pt x="359" y="4"/>
                    </a:moveTo>
                    <a:lnTo>
                      <a:pt x="0" y="121"/>
                    </a:lnTo>
                    <a:lnTo>
                      <a:pt x="2" y="119"/>
                    </a:lnTo>
                    <a:lnTo>
                      <a:pt x="2" y="115"/>
                    </a:lnTo>
                    <a:lnTo>
                      <a:pt x="359" y="0"/>
                    </a:lnTo>
                    <a:lnTo>
                      <a:pt x="359" y="4"/>
                    </a:lnTo>
                    <a:close/>
                  </a:path>
                </a:pathLst>
              </a:custGeom>
              <a:solidFill>
                <a:srgbClr val="DE412E"/>
              </a:solidFill>
              <a:ln w="9525">
                <a:noFill/>
                <a:round/>
                <a:headEnd/>
                <a:tailEnd/>
              </a:ln>
            </p:spPr>
            <p:txBody>
              <a:bodyPr/>
              <a:lstStyle/>
              <a:p>
                <a:endParaRPr lang="pt-BR"/>
              </a:p>
            </p:txBody>
          </p:sp>
          <p:sp>
            <p:nvSpPr>
              <p:cNvPr id="357673" name="Freeform 297"/>
              <p:cNvSpPr>
                <a:spLocks/>
              </p:cNvSpPr>
              <p:nvPr/>
            </p:nvSpPr>
            <p:spPr bwMode="auto">
              <a:xfrm>
                <a:off x="1809" y="1466"/>
                <a:ext cx="357" cy="123"/>
              </a:xfrm>
              <a:custGeom>
                <a:avLst/>
                <a:gdLst/>
                <a:ahLst/>
                <a:cxnLst>
                  <a:cxn ang="0">
                    <a:pos x="357" y="6"/>
                  </a:cxn>
                  <a:cxn ang="0">
                    <a:pos x="0" y="123"/>
                  </a:cxn>
                  <a:cxn ang="0">
                    <a:pos x="0" y="119"/>
                  </a:cxn>
                  <a:cxn ang="0">
                    <a:pos x="2" y="117"/>
                  </a:cxn>
                  <a:cxn ang="0">
                    <a:pos x="357" y="0"/>
                  </a:cxn>
                  <a:cxn ang="0">
                    <a:pos x="357" y="6"/>
                  </a:cxn>
                </a:cxnLst>
                <a:rect l="0" t="0" r="r" b="b"/>
                <a:pathLst>
                  <a:path w="357" h="123">
                    <a:moveTo>
                      <a:pt x="357" y="6"/>
                    </a:moveTo>
                    <a:lnTo>
                      <a:pt x="0" y="123"/>
                    </a:lnTo>
                    <a:lnTo>
                      <a:pt x="0" y="119"/>
                    </a:lnTo>
                    <a:lnTo>
                      <a:pt x="2" y="117"/>
                    </a:lnTo>
                    <a:lnTo>
                      <a:pt x="357" y="0"/>
                    </a:lnTo>
                    <a:lnTo>
                      <a:pt x="357" y="6"/>
                    </a:lnTo>
                    <a:close/>
                  </a:path>
                </a:pathLst>
              </a:custGeom>
              <a:solidFill>
                <a:srgbClr val="DE402E"/>
              </a:solidFill>
              <a:ln w="9525">
                <a:noFill/>
                <a:round/>
                <a:headEnd/>
                <a:tailEnd/>
              </a:ln>
            </p:spPr>
            <p:txBody>
              <a:bodyPr/>
              <a:lstStyle/>
              <a:p>
                <a:endParaRPr lang="pt-BR"/>
              </a:p>
            </p:txBody>
          </p:sp>
          <p:sp>
            <p:nvSpPr>
              <p:cNvPr id="357674" name="Freeform 298"/>
              <p:cNvSpPr>
                <a:spLocks/>
              </p:cNvSpPr>
              <p:nvPr/>
            </p:nvSpPr>
            <p:spPr bwMode="auto">
              <a:xfrm>
                <a:off x="1809" y="1464"/>
                <a:ext cx="357" cy="121"/>
              </a:xfrm>
              <a:custGeom>
                <a:avLst/>
                <a:gdLst/>
                <a:ahLst/>
                <a:cxnLst>
                  <a:cxn ang="0">
                    <a:pos x="357" y="6"/>
                  </a:cxn>
                  <a:cxn ang="0">
                    <a:pos x="0" y="121"/>
                  </a:cxn>
                  <a:cxn ang="0">
                    <a:pos x="2" y="119"/>
                  </a:cxn>
                  <a:cxn ang="0">
                    <a:pos x="4" y="115"/>
                  </a:cxn>
                  <a:cxn ang="0">
                    <a:pos x="355" y="0"/>
                  </a:cxn>
                  <a:cxn ang="0">
                    <a:pos x="357" y="0"/>
                  </a:cxn>
                  <a:cxn ang="0">
                    <a:pos x="357" y="6"/>
                  </a:cxn>
                </a:cxnLst>
                <a:rect l="0" t="0" r="r" b="b"/>
                <a:pathLst>
                  <a:path w="357" h="121">
                    <a:moveTo>
                      <a:pt x="357" y="6"/>
                    </a:moveTo>
                    <a:lnTo>
                      <a:pt x="0" y="121"/>
                    </a:lnTo>
                    <a:lnTo>
                      <a:pt x="2" y="119"/>
                    </a:lnTo>
                    <a:lnTo>
                      <a:pt x="4" y="115"/>
                    </a:lnTo>
                    <a:lnTo>
                      <a:pt x="355" y="0"/>
                    </a:lnTo>
                    <a:lnTo>
                      <a:pt x="357" y="0"/>
                    </a:lnTo>
                    <a:lnTo>
                      <a:pt x="357" y="6"/>
                    </a:lnTo>
                    <a:close/>
                  </a:path>
                </a:pathLst>
              </a:custGeom>
              <a:solidFill>
                <a:srgbClr val="DE402F"/>
              </a:solidFill>
              <a:ln w="9525">
                <a:noFill/>
                <a:round/>
                <a:headEnd/>
                <a:tailEnd/>
              </a:ln>
            </p:spPr>
            <p:txBody>
              <a:bodyPr/>
              <a:lstStyle/>
              <a:p>
                <a:endParaRPr lang="pt-BR"/>
              </a:p>
            </p:txBody>
          </p:sp>
          <p:sp>
            <p:nvSpPr>
              <p:cNvPr id="357675" name="Freeform 299"/>
              <p:cNvSpPr>
                <a:spLocks/>
              </p:cNvSpPr>
              <p:nvPr/>
            </p:nvSpPr>
            <p:spPr bwMode="auto">
              <a:xfrm>
                <a:off x="1811" y="1464"/>
                <a:ext cx="355" cy="119"/>
              </a:xfrm>
              <a:custGeom>
                <a:avLst/>
                <a:gdLst/>
                <a:ahLst/>
                <a:cxnLst>
                  <a:cxn ang="0">
                    <a:pos x="355" y="2"/>
                  </a:cxn>
                  <a:cxn ang="0">
                    <a:pos x="0" y="119"/>
                  </a:cxn>
                  <a:cxn ang="0">
                    <a:pos x="2" y="115"/>
                  </a:cxn>
                  <a:cxn ang="0">
                    <a:pos x="2" y="111"/>
                  </a:cxn>
                  <a:cxn ang="0">
                    <a:pos x="345" y="0"/>
                  </a:cxn>
                  <a:cxn ang="0">
                    <a:pos x="355" y="0"/>
                  </a:cxn>
                  <a:cxn ang="0">
                    <a:pos x="355" y="2"/>
                  </a:cxn>
                </a:cxnLst>
                <a:rect l="0" t="0" r="r" b="b"/>
                <a:pathLst>
                  <a:path w="355" h="119">
                    <a:moveTo>
                      <a:pt x="355" y="2"/>
                    </a:moveTo>
                    <a:lnTo>
                      <a:pt x="0" y="119"/>
                    </a:lnTo>
                    <a:lnTo>
                      <a:pt x="2" y="115"/>
                    </a:lnTo>
                    <a:lnTo>
                      <a:pt x="2" y="111"/>
                    </a:lnTo>
                    <a:lnTo>
                      <a:pt x="345" y="0"/>
                    </a:lnTo>
                    <a:lnTo>
                      <a:pt x="355" y="0"/>
                    </a:lnTo>
                    <a:lnTo>
                      <a:pt x="355" y="2"/>
                    </a:lnTo>
                    <a:close/>
                  </a:path>
                </a:pathLst>
              </a:custGeom>
              <a:solidFill>
                <a:srgbClr val="DE402F"/>
              </a:solidFill>
              <a:ln w="9525">
                <a:noFill/>
                <a:round/>
                <a:headEnd/>
                <a:tailEnd/>
              </a:ln>
            </p:spPr>
            <p:txBody>
              <a:bodyPr/>
              <a:lstStyle/>
              <a:p>
                <a:endParaRPr lang="pt-BR"/>
              </a:p>
            </p:txBody>
          </p:sp>
          <p:sp>
            <p:nvSpPr>
              <p:cNvPr id="357676" name="Freeform 300"/>
              <p:cNvSpPr>
                <a:spLocks/>
              </p:cNvSpPr>
              <p:nvPr/>
            </p:nvSpPr>
            <p:spPr bwMode="auto">
              <a:xfrm>
                <a:off x="1813" y="1464"/>
                <a:ext cx="351" cy="115"/>
              </a:xfrm>
              <a:custGeom>
                <a:avLst/>
                <a:gdLst/>
                <a:ahLst/>
                <a:cxnLst>
                  <a:cxn ang="0">
                    <a:pos x="351" y="0"/>
                  </a:cxn>
                  <a:cxn ang="0">
                    <a:pos x="0" y="115"/>
                  </a:cxn>
                  <a:cxn ang="0">
                    <a:pos x="0" y="111"/>
                  </a:cxn>
                  <a:cxn ang="0">
                    <a:pos x="2" y="109"/>
                  </a:cxn>
                  <a:cxn ang="0">
                    <a:pos x="336" y="0"/>
                  </a:cxn>
                  <a:cxn ang="0">
                    <a:pos x="351" y="0"/>
                  </a:cxn>
                </a:cxnLst>
                <a:rect l="0" t="0" r="r" b="b"/>
                <a:pathLst>
                  <a:path w="351" h="115">
                    <a:moveTo>
                      <a:pt x="351" y="0"/>
                    </a:moveTo>
                    <a:lnTo>
                      <a:pt x="0" y="115"/>
                    </a:lnTo>
                    <a:lnTo>
                      <a:pt x="0" y="111"/>
                    </a:lnTo>
                    <a:lnTo>
                      <a:pt x="2" y="109"/>
                    </a:lnTo>
                    <a:lnTo>
                      <a:pt x="336" y="0"/>
                    </a:lnTo>
                    <a:lnTo>
                      <a:pt x="351" y="0"/>
                    </a:lnTo>
                    <a:close/>
                  </a:path>
                </a:pathLst>
              </a:custGeom>
              <a:solidFill>
                <a:srgbClr val="DE402F"/>
              </a:solidFill>
              <a:ln w="9525">
                <a:noFill/>
                <a:round/>
                <a:headEnd/>
                <a:tailEnd/>
              </a:ln>
            </p:spPr>
            <p:txBody>
              <a:bodyPr/>
              <a:lstStyle/>
              <a:p>
                <a:endParaRPr lang="pt-BR"/>
              </a:p>
            </p:txBody>
          </p:sp>
          <p:sp>
            <p:nvSpPr>
              <p:cNvPr id="357677" name="Freeform 301"/>
              <p:cNvSpPr>
                <a:spLocks/>
              </p:cNvSpPr>
              <p:nvPr/>
            </p:nvSpPr>
            <p:spPr bwMode="auto">
              <a:xfrm>
                <a:off x="1813" y="1464"/>
                <a:ext cx="343" cy="111"/>
              </a:xfrm>
              <a:custGeom>
                <a:avLst/>
                <a:gdLst/>
                <a:ahLst/>
                <a:cxnLst>
                  <a:cxn ang="0">
                    <a:pos x="343" y="0"/>
                  </a:cxn>
                  <a:cxn ang="0">
                    <a:pos x="0" y="111"/>
                  </a:cxn>
                  <a:cxn ang="0">
                    <a:pos x="2" y="109"/>
                  </a:cxn>
                  <a:cxn ang="0">
                    <a:pos x="4" y="105"/>
                  </a:cxn>
                  <a:cxn ang="0">
                    <a:pos x="326" y="0"/>
                  </a:cxn>
                  <a:cxn ang="0">
                    <a:pos x="343" y="0"/>
                  </a:cxn>
                </a:cxnLst>
                <a:rect l="0" t="0" r="r" b="b"/>
                <a:pathLst>
                  <a:path w="343" h="111">
                    <a:moveTo>
                      <a:pt x="343" y="0"/>
                    </a:moveTo>
                    <a:lnTo>
                      <a:pt x="0" y="111"/>
                    </a:lnTo>
                    <a:lnTo>
                      <a:pt x="2" y="109"/>
                    </a:lnTo>
                    <a:lnTo>
                      <a:pt x="4" y="105"/>
                    </a:lnTo>
                    <a:lnTo>
                      <a:pt x="326" y="0"/>
                    </a:lnTo>
                    <a:lnTo>
                      <a:pt x="343" y="0"/>
                    </a:lnTo>
                    <a:close/>
                  </a:path>
                </a:pathLst>
              </a:custGeom>
              <a:solidFill>
                <a:srgbClr val="DD402F"/>
              </a:solidFill>
              <a:ln w="9525">
                <a:noFill/>
                <a:round/>
                <a:headEnd/>
                <a:tailEnd/>
              </a:ln>
            </p:spPr>
            <p:txBody>
              <a:bodyPr/>
              <a:lstStyle/>
              <a:p>
                <a:endParaRPr lang="pt-BR"/>
              </a:p>
            </p:txBody>
          </p:sp>
          <p:sp>
            <p:nvSpPr>
              <p:cNvPr id="357678" name="Freeform 302"/>
              <p:cNvSpPr>
                <a:spLocks/>
              </p:cNvSpPr>
              <p:nvPr/>
            </p:nvSpPr>
            <p:spPr bwMode="auto">
              <a:xfrm>
                <a:off x="1815" y="1464"/>
                <a:ext cx="334" cy="109"/>
              </a:xfrm>
              <a:custGeom>
                <a:avLst/>
                <a:gdLst/>
                <a:ahLst/>
                <a:cxnLst>
                  <a:cxn ang="0">
                    <a:pos x="334" y="0"/>
                  </a:cxn>
                  <a:cxn ang="0">
                    <a:pos x="0" y="109"/>
                  </a:cxn>
                  <a:cxn ang="0">
                    <a:pos x="2" y="105"/>
                  </a:cxn>
                  <a:cxn ang="0">
                    <a:pos x="2" y="104"/>
                  </a:cxn>
                  <a:cxn ang="0">
                    <a:pos x="316" y="0"/>
                  </a:cxn>
                  <a:cxn ang="0">
                    <a:pos x="334" y="0"/>
                  </a:cxn>
                </a:cxnLst>
                <a:rect l="0" t="0" r="r" b="b"/>
                <a:pathLst>
                  <a:path w="334" h="109">
                    <a:moveTo>
                      <a:pt x="334" y="0"/>
                    </a:moveTo>
                    <a:lnTo>
                      <a:pt x="0" y="109"/>
                    </a:lnTo>
                    <a:lnTo>
                      <a:pt x="2" y="105"/>
                    </a:lnTo>
                    <a:lnTo>
                      <a:pt x="2" y="104"/>
                    </a:lnTo>
                    <a:lnTo>
                      <a:pt x="316" y="0"/>
                    </a:lnTo>
                    <a:lnTo>
                      <a:pt x="334" y="0"/>
                    </a:lnTo>
                    <a:close/>
                  </a:path>
                </a:pathLst>
              </a:custGeom>
              <a:solidFill>
                <a:srgbClr val="DD3F2F"/>
              </a:solidFill>
              <a:ln w="9525">
                <a:noFill/>
                <a:round/>
                <a:headEnd/>
                <a:tailEnd/>
              </a:ln>
            </p:spPr>
            <p:txBody>
              <a:bodyPr/>
              <a:lstStyle/>
              <a:p>
                <a:endParaRPr lang="pt-BR"/>
              </a:p>
            </p:txBody>
          </p:sp>
          <p:sp>
            <p:nvSpPr>
              <p:cNvPr id="357679" name="Freeform 303"/>
              <p:cNvSpPr>
                <a:spLocks/>
              </p:cNvSpPr>
              <p:nvPr/>
            </p:nvSpPr>
            <p:spPr bwMode="auto">
              <a:xfrm>
                <a:off x="1817" y="1464"/>
                <a:ext cx="322" cy="105"/>
              </a:xfrm>
              <a:custGeom>
                <a:avLst/>
                <a:gdLst/>
                <a:ahLst/>
                <a:cxnLst>
                  <a:cxn ang="0">
                    <a:pos x="322" y="0"/>
                  </a:cxn>
                  <a:cxn ang="0">
                    <a:pos x="0" y="105"/>
                  </a:cxn>
                  <a:cxn ang="0">
                    <a:pos x="0" y="104"/>
                  </a:cxn>
                  <a:cxn ang="0">
                    <a:pos x="2" y="100"/>
                  </a:cxn>
                  <a:cxn ang="0">
                    <a:pos x="307" y="0"/>
                  </a:cxn>
                  <a:cxn ang="0">
                    <a:pos x="322" y="0"/>
                  </a:cxn>
                </a:cxnLst>
                <a:rect l="0" t="0" r="r" b="b"/>
                <a:pathLst>
                  <a:path w="322" h="105">
                    <a:moveTo>
                      <a:pt x="322" y="0"/>
                    </a:moveTo>
                    <a:lnTo>
                      <a:pt x="0" y="105"/>
                    </a:lnTo>
                    <a:lnTo>
                      <a:pt x="0" y="104"/>
                    </a:lnTo>
                    <a:lnTo>
                      <a:pt x="2" y="100"/>
                    </a:lnTo>
                    <a:lnTo>
                      <a:pt x="307" y="0"/>
                    </a:lnTo>
                    <a:lnTo>
                      <a:pt x="322" y="0"/>
                    </a:lnTo>
                    <a:close/>
                  </a:path>
                </a:pathLst>
              </a:custGeom>
              <a:solidFill>
                <a:srgbClr val="DD3F30"/>
              </a:solidFill>
              <a:ln w="9525">
                <a:noFill/>
                <a:round/>
                <a:headEnd/>
                <a:tailEnd/>
              </a:ln>
            </p:spPr>
            <p:txBody>
              <a:bodyPr/>
              <a:lstStyle/>
              <a:p>
                <a:endParaRPr lang="pt-BR"/>
              </a:p>
            </p:txBody>
          </p:sp>
          <p:sp>
            <p:nvSpPr>
              <p:cNvPr id="357680" name="Freeform 304"/>
              <p:cNvSpPr>
                <a:spLocks/>
              </p:cNvSpPr>
              <p:nvPr/>
            </p:nvSpPr>
            <p:spPr bwMode="auto">
              <a:xfrm>
                <a:off x="1817" y="1464"/>
                <a:ext cx="314" cy="104"/>
              </a:xfrm>
              <a:custGeom>
                <a:avLst/>
                <a:gdLst/>
                <a:ahLst/>
                <a:cxnLst>
                  <a:cxn ang="0">
                    <a:pos x="314" y="0"/>
                  </a:cxn>
                  <a:cxn ang="0">
                    <a:pos x="0" y="104"/>
                  </a:cxn>
                  <a:cxn ang="0">
                    <a:pos x="2" y="100"/>
                  </a:cxn>
                  <a:cxn ang="0">
                    <a:pos x="3" y="96"/>
                  </a:cxn>
                  <a:cxn ang="0">
                    <a:pos x="299" y="0"/>
                  </a:cxn>
                  <a:cxn ang="0">
                    <a:pos x="314" y="0"/>
                  </a:cxn>
                </a:cxnLst>
                <a:rect l="0" t="0" r="r" b="b"/>
                <a:pathLst>
                  <a:path w="314" h="104">
                    <a:moveTo>
                      <a:pt x="314" y="0"/>
                    </a:moveTo>
                    <a:lnTo>
                      <a:pt x="0" y="104"/>
                    </a:lnTo>
                    <a:lnTo>
                      <a:pt x="2" y="100"/>
                    </a:lnTo>
                    <a:lnTo>
                      <a:pt x="3" y="96"/>
                    </a:lnTo>
                    <a:lnTo>
                      <a:pt x="299" y="0"/>
                    </a:lnTo>
                    <a:lnTo>
                      <a:pt x="314" y="0"/>
                    </a:lnTo>
                    <a:close/>
                  </a:path>
                </a:pathLst>
              </a:custGeom>
              <a:solidFill>
                <a:srgbClr val="DD3F30"/>
              </a:solidFill>
              <a:ln w="9525">
                <a:noFill/>
                <a:round/>
                <a:headEnd/>
                <a:tailEnd/>
              </a:ln>
            </p:spPr>
            <p:txBody>
              <a:bodyPr/>
              <a:lstStyle/>
              <a:p>
                <a:endParaRPr lang="pt-BR"/>
              </a:p>
            </p:txBody>
          </p:sp>
          <p:sp>
            <p:nvSpPr>
              <p:cNvPr id="357681" name="Freeform 305"/>
              <p:cNvSpPr>
                <a:spLocks/>
              </p:cNvSpPr>
              <p:nvPr/>
            </p:nvSpPr>
            <p:spPr bwMode="auto">
              <a:xfrm>
                <a:off x="1819" y="1464"/>
                <a:ext cx="305" cy="100"/>
              </a:xfrm>
              <a:custGeom>
                <a:avLst/>
                <a:gdLst/>
                <a:ahLst/>
                <a:cxnLst>
                  <a:cxn ang="0">
                    <a:pos x="305" y="0"/>
                  </a:cxn>
                  <a:cxn ang="0">
                    <a:pos x="0" y="100"/>
                  </a:cxn>
                  <a:cxn ang="0">
                    <a:pos x="1" y="96"/>
                  </a:cxn>
                  <a:cxn ang="0">
                    <a:pos x="3" y="94"/>
                  </a:cxn>
                  <a:cxn ang="0">
                    <a:pos x="287" y="0"/>
                  </a:cxn>
                  <a:cxn ang="0">
                    <a:pos x="305" y="0"/>
                  </a:cxn>
                </a:cxnLst>
                <a:rect l="0" t="0" r="r" b="b"/>
                <a:pathLst>
                  <a:path w="305" h="100">
                    <a:moveTo>
                      <a:pt x="305" y="0"/>
                    </a:moveTo>
                    <a:lnTo>
                      <a:pt x="0" y="100"/>
                    </a:lnTo>
                    <a:lnTo>
                      <a:pt x="1" y="96"/>
                    </a:lnTo>
                    <a:lnTo>
                      <a:pt x="3" y="94"/>
                    </a:lnTo>
                    <a:lnTo>
                      <a:pt x="287" y="0"/>
                    </a:lnTo>
                    <a:lnTo>
                      <a:pt x="305" y="0"/>
                    </a:lnTo>
                    <a:close/>
                  </a:path>
                </a:pathLst>
              </a:custGeom>
              <a:solidFill>
                <a:srgbClr val="DD3F30"/>
              </a:solidFill>
              <a:ln w="9525">
                <a:noFill/>
                <a:round/>
                <a:headEnd/>
                <a:tailEnd/>
              </a:ln>
            </p:spPr>
            <p:txBody>
              <a:bodyPr/>
              <a:lstStyle/>
              <a:p>
                <a:endParaRPr lang="pt-BR"/>
              </a:p>
            </p:txBody>
          </p:sp>
          <p:sp>
            <p:nvSpPr>
              <p:cNvPr id="357682" name="Freeform 306"/>
              <p:cNvSpPr>
                <a:spLocks/>
              </p:cNvSpPr>
              <p:nvPr/>
            </p:nvSpPr>
            <p:spPr bwMode="auto">
              <a:xfrm>
                <a:off x="1820" y="1464"/>
                <a:ext cx="296" cy="96"/>
              </a:xfrm>
              <a:custGeom>
                <a:avLst/>
                <a:gdLst/>
                <a:ahLst/>
                <a:cxnLst>
                  <a:cxn ang="0">
                    <a:pos x="296" y="0"/>
                  </a:cxn>
                  <a:cxn ang="0">
                    <a:pos x="0" y="96"/>
                  </a:cxn>
                  <a:cxn ang="0">
                    <a:pos x="2" y="94"/>
                  </a:cxn>
                  <a:cxn ang="0">
                    <a:pos x="2" y="90"/>
                  </a:cxn>
                  <a:cxn ang="0">
                    <a:pos x="279" y="0"/>
                  </a:cxn>
                  <a:cxn ang="0">
                    <a:pos x="296" y="0"/>
                  </a:cxn>
                </a:cxnLst>
                <a:rect l="0" t="0" r="r" b="b"/>
                <a:pathLst>
                  <a:path w="296" h="96">
                    <a:moveTo>
                      <a:pt x="296" y="0"/>
                    </a:moveTo>
                    <a:lnTo>
                      <a:pt x="0" y="96"/>
                    </a:lnTo>
                    <a:lnTo>
                      <a:pt x="2" y="94"/>
                    </a:lnTo>
                    <a:lnTo>
                      <a:pt x="2" y="90"/>
                    </a:lnTo>
                    <a:lnTo>
                      <a:pt x="279" y="0"/>
                    </a:lnTo>
                    <a:lnTo>
                      <a:pt x="296" y="0"/>
                    </a:lnTo>
                    <a:close/>
                  </a:path>
                </a:pathLst>
              </a:custGeom>
              <a:solidFill>
                <a:srgbClr val="DD3E30"/>
              </a:solidFill>
              <a:ln w="9525">
                <a:noFill/>
                <a:round/>
                <a:headEnd/>
                <a:tailEnd/>
              </a:ln>
            </p:spPr>
            <p:txBody>
              <a:bodyPr/>
              <a:lstStyle/>
              <a:p>
                <a:endParaRPr lang="pt-BR"/>
              </a:p>
            </p:txBody>
          </p:sp>
          <p:sp>
            <p:nvSpPr>
              <p:cNvPr id="357683" name="Freeform 307"/>
              <p:cNvSpPr>
                <a:spLocks/>
              </p:cNvSpPr>
              <p:nvPr/>
            </p:nvSpPr>
            <p:spPr bwMode="auto">
              <a:xfrm>
                <a:off x="1822" y="1464"/>
                <a:ext cx="284" cy="94"/>
              </a:xfrm>
              <a:custGeom>
                <a:avLst/>
                <a:gdLst/>
                <a:ahLst/>
                <a:cxnLst>
                  <a:cxn ang="0">
                    <a:pos x="284" y="0"/>
                  </a:cxn>
                  <a:cxn ang="0">
                    <a:pos x="0" y="94"/>
                  </a:cxn>
                  <a:cxn ang="0">
                    <a:pos x="0" y="90"/>
                  </a:cxn>
                  <a:cxn ang="0">
                    <a:pos x="2" y="88"/>
                  </a:cxn>
                  <a:cxn ang="0">
                    <a:pos x="269" y="0"/>
                  </a:cxn>
                  <a:cxn ang="0">
                    <a:pos x="284" y="0"/>
                  </a:cxn>
                </a:cxnLst>
                <a:rect l="0" t="0" r="r" b="b"/>
                <a:pathLst>
                  <a:path w="284" h="94">
                    <a:moveTo>
                      <a:pt x="284" y="0"/>
                    </a:moveTo>
                    <a:lnTo>
                      <a:pt x="0" y="94"/>
                    </a:lnTo>
                    <a:lnTo>
                      <a:pt x="0" y="90"/>
                    </a:lnTo>
                    <a:lnTo>
                      <a:pt x="2" y="88"/>
                    </a:lnTo>
                    <a:lnTo>
                      <a:pt x="269" y="0"/>
                    </a:lnTo>
                    <a:lnTo>
                      <a:pt x="284" y="0"/>
                    </a:lnTo>
                    <a:close/>
                  </a:path>
                </a:pathLst>
              </a:custGeom>
              <a:solidFill>
                <a:srgbClr val="DD3E30"/>
              </a:solidFill>
              <a:ln w="9525">
                <a:noFill/>
                <a:round/>
                <a:headEnd/>
                <a:tailEnd/>
              </a:ln>
            </p:spPr>
            <p:txBody>
              <a:bodyPr/>
              <a:lstStyle/>
              <a:p>
                <a:endParaRPr lang="pt-BR"/>
              </a:p>
            </p:txBody>
          </p:sp>
          <p:sp>
            <p:nvSpPr>
              <p:cNvPr id="357684" name="Freeform 308"/>
              <p:cNvSpPr>
                <a:spLocks/>
              </p:cNvSpPr>
              <p:nvPr/>
            </p:nvSpPr>
            <p:spPr bwMode="auto">
              <a:xfrm>
                <a:off x="1822" y="1464"/>
                <a:ext cx="277" cy="90"/>
              </a:xfrm>
              <a:custGeom>
                <a:avLst/>
                <a:gdLst/>
                <a:ahLst/>
                <a:cxnLst>
                  <a:cxn ang="0">
                    <a:pos x="277" y="0"/>
                  </a:cxn>
                  <a:cxn ang="0">
                    <a:pos x="0" y="90"/>
                  </a:cxn>
                  <a:cxn ang="0">
                    <a:pos x="2" y="88"/>
                  </a:cxn>
                  <a:cxn ang="0">
                    <a:pos x="4" y="84"/>
                  </a:cxn>
                  <a:cxn ang="0">
                    <a:pos x="261" y="0"/>
                  </a:cxn>
                  <a:cxn ang="0">
                    <a:pos x="277" y="0"/>
                  </a:cxn>
                </a:cxnLst>
                <a:rect l="0" t="0" r="r" b="b"/>
                <a:pathLst>
                  <a:path w="277" h="90">
                    <a:moveTo>
                      <a:pt x="277" y="0"/>
                    </a:moveTo>
                    <a:lnTo>
                      <a:pt x="0" y="90"/>
                    </a:lnTo>
                    <a:lnTo>
                      <a:pt x="2" y="88"/>
                    </a:lnTo>
                    <a:lnTo>
                      <a:pt x="4" y="84"/>
                    </a:lnTo>
                    <a:lnTo>
                      <a:pt x="261" y="0"/>
                    </a:lnTo>
                    <a:lnTo>
                      <a:pt x="277" y="0"/>
                    </a:lnTo>
                    <a:close/>
                  </a:path>
                </a:pathLst>
              </a:custGeom>
              <a:solidFill>
                <a:srgbClr val="DD3D30"/>
              </a:solidFill>
              <a:ln w="9525">
                <a:noFill/>
                <a:round/>
                <a:headEnd/>
                <a:tailEnd/>
              </a:ln>
            </p:spPr>
            <p:txBody>
              <a:bodyPr/>
              <a:lstStyle/>
              <a:p>
                <a:endParaRPr lang="pt-BR"/>
              </a:p>
            </p:txBody>
          </p:sp>
          <p:sp>
            <p:nvSpPr>
              <p:cNvPr id="357685" name="Freeform 309"/>
              <p:cNvSpPr>
                <a:spLocks/>
              </p:cNvSpPr>
              <p:nvPr/>
            </p:nvSpPr>
            <p:spPr bwMode="auto">
              <a:xfrm>
                <a:off x="1824" y="1464"/>
                <a:ext cx="267" cy="88"/>
              </a:xfrm>
              <a:custGeom>
                <a:avLst/>
                <a:gdLst/>
                <a:ahLst/>
                <a:cxnLst>
                  <a:cxn ang="0">
                    <a:pos x="267" y="0"/>
                  </a:cxn>
                  <a:cxn ang="0">
                    <a:pos x="0" y="88"/>
                  </a:cxn>
                  <a:cxn ang="0">
                    <a:pos x="2" y="84"/>
                  </a:cxn>
                  <a:cxn ang="0">
                    <a:pos x="4" y="81"/>
                  </a:cxn>
                  <a:cxn ang="0">
                    <a:pos x="252" y="0"/>
                  </a:cxn>
                  <a:cxn ang="0">
                    <a:pos x="267" y="0"/>
                  </a:cxn>
                </a:cxnLst>
                <a:rect l="0" t="0" r="r" b="b"/>
                <a:pathLst>
                  <a:path w="267" h="88">
                    <a:moveTo>
                      <a:pt x="267" y="0"/>
                    </a:moveTo>
                    <a:lnTo>
                      <a:pt x="0" y="88"/>
                    </a:lnTo>
                    <a:lnTo>
                      <a:pt x="2" y="84"/>
                    </a:lnTo>
                    <a:lnTo>
                      <a:pt x="4" y="81"/>
                    </a:lnTo>
                    <a:lnTo>
                      <a:pt x="252" y="0"/>
                    </a:lnTo>
                    <a:lnTo>
                      <a:pt x="267" y="0"/>
                    </a:lnTo>
                    <a:close/>
                  </a:path>
                </a:pathLst>
              </a:custGeom>
              <a:solidFill>
                <a:srgbClr val="DD3D30"/>
              </a:solidFill>
              <a:ln w="9525">
                <a:noFill/>
                <a:round/>
                <a:headEnd/>
                <a:tailEnd/>
              </a:ln>
            </p:spPr>
            <p:txBody>
              <a:bodyPr/>
              <a:lstStyle/>
              <a:p>
                <a:endParaRPr lang="pt-BR"/>
              </a:p>
            </p:txBody>
          </p:sp>
          <p:sp>
            <p:nvSpPr>
              <p:cNvPr id="357686" name="Freeform 310"/>
              <p:cNvSpPr>
                <a:spLocks/>
              </p:cNvSpPr>
              <p:nvPr/>
            </p:nvSpPr>
            <p:spPr bwMode="auto">
              <a:xfrm>
                <a:off x="1826" y="1464"/>
                <a:ext cx="257" cy="84"/>
              </a:xfrm>
              <a:custGeom>
                <a:avLst/>
                <a:gdLst/>
                <a:ahLst/>
                <a:cxnLst>
                  <a:cxn ang="0">
                    <a:pos x="257" y="0"/>
                  </a:cxn>
                  <a:cxn ang="0">
                    <a:pos x="0" y="84"/>
                  </a:cxn>
                  <a:cxn ang="0">
                    <a:pos x="2" y="81"/>
                  </a:cxn>
                  <a:cxn ang="0">
                    <a:pos x="4" y="79"/>
                  </a:cxn>
                  <a:cxn ang="0">
                    <a:pos x="240" y="0"/>
                  </a:cxn>
                  <a:cxn ang="0">
                    <a:pos x="257" y="0"/>
                  </a:cxn>
                </a:cxnLst>
                <a:rect l="0" t="0" r="r" b="b"/>
                <a:pathLst>
                  <a:path w="257" h="84">
                    <a:moveTo>
                      <a:pt x="257" y="0"/>
                    </a:moveTo>
                    <a:lnTo>
                      <a:pt x="0" y="84"/>
                    </a:lnTo>
                    <a:lnTo>
                      <a:pt x="2" y="81"/>
                    </a:lnTo>
                    <a:lnTo>
                      <a:pt x="4" y="79"/>
                    </a:lnTo>
                    <a:lnTo>
                      <a:pt x="240" y="0"/>
                    </a:lnTo>
                    <a:lnTo>
                      <a:pt x="257" y="0"/>
                    </a:lnTo>
                    <a:close/>
                  </a:path>
                </a:pathLst>
              </a:custGeom>
              <a:solidFill>
                <a:srgbClr val="DD3D30"/>
              </a:solidFill>
              <a:ln w="9525">
                <a:noFill/>
                <a:round/>
                <a:headEnd/>
                <a:tailEnd/>
              </a:ln>
            </p:spPr>
            <p:txBody>
              <a:bodyPr/>
              <a:lstStyle/>
              <a:p>
                <a:endParaRPr lang="pt-BR"/>
              </a:p>
            </p:txBody>
          </p:sp>
          <p:sp>
            <p:nvSpPr>
              <p:cNvPr id="357687" name="Freeform 311"/>
              <p:cNvSpPr>
                <a:spLocks/>
              </p:cNvSpPr>
              <p:nvPr/>
            </p:nvSpPr>
            <p:spPr bwMode="auto">
              <a:xfrm>
                <a:off x="1828" y="1464"/>
                <a:ext cx="248" cy="81"/>
              </a:xfrm>
              <a:custGeom>
                <a:avLst/>
                <a:gdLst/>
                <a:ahLst/>
                <a:cxnLst>
                  <a:cxn ang="0">
                    <a:pos x="248" y="0"/>
                  </a:cxn>
                  <a:cxn ang="0">
                    <a:pos x="0" y="81"/>
                  </a:cxn>
                  <a:cxn ang="0">
                    <a:pos x="2" y="79"/>
                  </a:cxn>
                  <a:cxn ang="0">
                    <a:pos x="4" y="75"/>
                  </a:cxn>
                  <a:cxn ang="0">
                    <a:pos x="230" y="0"/>
                  </a:cxn>
                  <a:cxn ang="0">
                    <a:pos x="248" y="0"/>
                  </a:cxn>
                </a:cxnLst>
                <a:rect l="0" t="0" r="r" b="b"/>
                <a:pathLst>
                  <a:path w="248" h="81">
                    <a:moveTo>
                      <a:pt x="248" y="0"/>
                    </a:moveTo>
                    <a:lnTo>
                      <a:pt x="0" y="81"/>
                    </a:lnTo>
                    <a:lnTo>
                      <a:pt x="2" y="79"/>
                    </a:lnTo>
                    <a:lnTo>
                      <a:pt x="4" y="75"/>
                    </a:lnTo>
                    <a:lnTo>
                      <a:pt x="230" y="0"/>
                    </a:lnTo>
                    <a:lnTo>
                      <a:pt x="248" y="0"/>
                    </a:lnTo>
                    <a:close/>
                  </a:path>
                </a:pathLst>
              </a:custGeom>
              <a:solidFill>
                <a:srgbClr val="DD3D30"/>
              </a:solidFill>
              <a:ln w="9525">
                <a:noFill/>
                <a:round/>
                <a:headEnd/>
                <a:tailEnd/>
              </a:ln>
            </p:spPr>
            <p:txBody>
              <a:bodyPr/>
              <a:lstStyle/>
              <a:p>
                <a:endParaRPr lang="pt-BR"/>
              </a:p>
            </p:txBody>
          </p:sp>
          <p:sp>
            <p:nvSpPr>
              <p:cNvPr id="357688" name="Freeform 312"/>
              <p:cNvSpPr>
                <a:spLocks/>
              </p:cNvSpPr>
              <p:nvPr/>
            </p:nvSpPr>
            <p:spPr bwMode="auto">
              <a:xfrm>
                <a:off x="1830" y="1464"/>
                <a:ext cx="236" cy="79"/>
              </a:xfrm>
              <a:custGeom>
                <a:avLst/>
                <a:gdLst/>
                <a:ahLst/>
                <a:cxnLst>
                  <a:cxn ang="0">
                    <a:pos x="236" y="0"/>
                  </a:cxn>
                  <a:cxn ang="0">
                    <a:pos x="0" y="79"/>
                  </a:cxn>
                  <a:cxn ang="0">
                    <a:pos x="2" y="75"/>
                  </a:cxn>
                  <a:cxn ang="0">
                    <a:pos x="2" y="71"/>
                  </a:cxn>
                  <a:cxn ang="0">
                    <a:pos x="221" y="0"/>
                  </a:cxn>
                  <a:cxn ang="0">
                    <a:pos x="236" y="0"/>
                  </a:cxn>
                </a:cxnLst>
                <a:rect l="0" t="0" r="r" b="b"/>
                <a:pathLst>
                  <a:path w="236" h="79">
                    <a:moveTo>
                      <a:pt x="236" y="0"/>
                    </a:moveTo>
                    <a:lnTo>
                      <a:pt x="0" y="79"/>
                    </a:lnTo>
                    <a:lnTo>
                      <a:pt x="2" y="75"/>
                    </a:lnTo>
                    <a:lnTo>
                      <a:pt x="2" y="71"/>
                    </a:lnTo>
                    <a:lnTo>
                      <a:pt x="221" y="0"/>
                    </a:lnTo>
                    <a:lnTo>
                      <a:pt x="236" y="0"/>
                    </a:lnTo>
                    <a:close/>
                  </a:path>
                </a:pathLst>
              </a:custGeom>
              <a:solidFill>
                <a:srgbClr val="DD3C30"/>
              </a:solidFill>
              <a:ln w="9525">
                <a:noFill/>
                <a:round/>
                <a:headEnd/>
                <a:tailEnd/>
              </a:ln>
            </p:spPr>
            <p:txBody>
              <a:bodyPr/>
              <a:lstStyle/>
              <a:p>
                <a:endParaRPr lang="pt-BR"/>
              </a:p>
            </p:txBody>
          </p:sp>
          <p:sp>
            <p:nvSpPr>
              <p:cNvPr id="357689" name="Freeform 313"/>
              <p:cNvSpPr>
                <a:spLocks/>
              </p:cNvSpPr>
              <p:nvPr/>
            </p:nvSpPr>
            <p:spPr bwMode="auto">
              <a:xfrm>
                <a:off x="1832" y="1464"/>
                <a:ext cx="226" cy="75"/>
              </a:xfrm>
              <a:custGeom>
                <a:avLst/>
                <a:gdLst/>
                <a:ahLst/>
                <a:cxnLst>
                  <a:cxn ang="0">
                    <a:pos x="226" y="0"/>
                  </a:cxn>
                  <a:cxn ang="0">
                    <a:pos x="0" y="75"/>
                  </a:cxn>
                  <a:cxn ang="0">
                    <a:pos x="2" y="71"/>
                  </a:cxn>
                  <a:cxn ang="0">
                    <a:pos x="2" y="69"/>
                  </a:cxn>
                  <a:cxn ang="0">
                    <a:pos x="211" y="0"/>
                  </a:cxn>
                  <a:cxn ang="0">
                    <a:pos x="226" y="0"/>
                  </a:cxn>
                </a:cxnLst>
                <a:rect l="0" t="0" r="r" b="b"/>
                <a:pathLst>
                  <a:path w="226" h="75">
                    <a:moveTo>
                      <a:pt x="226" y="0"/>
                    </a:moveTo>
                    <a:lnTo>
                      <a:pt x="0" y="75"/>
                    </a:lnTo>
                    <a:lnTo>
                      <a:pt x="2" y="71"/>
                    </a:lnTo>
                    <a:lnTo>
                      <a:pt x="2" y="69"/>
                    </a:lnTo>
                    <a:lnTo>
                      <a:pt x="211" y="0"/>
                    </a:lnTo>
                    <a:lnTo>
                      <a:pt x="226" y="0"/>
                    </a:lnTo>
                    <a:close/>
                  </a:path>
                </a:pathLst>
              </a:custGeom>
              <a:solidFill>
                <a:srgbClr val="DD3C30"/>
              </a:solidFill>
              <a:ln w="9525">
                <a:noFill/>
                <a:round/>
                <a:headEnd/>
                <a:tailEnd/>
              </a:ln>
            </p:spPr>
            <p:txBody>
              <a:bodyPr/>
              <a:lstStyle/>
              <a:p>
                <a:endParaRPr lang="pt-BR"/>
              </a:p>
            </p:txBody>
          </p:sp>
          <p:sp>
            <p:nvSpPr>
              <p:cNvPr id="357690" name="Freeform 314"/>
              <p:cNvSpPr>
                <a:spLocks/>
              </p:cNvSpPr>
              <p:nvPr/>
            </p:nvSpPr>
            <p:spPr bwMode="auto">
              <a:xfrm>
                <a:off x="1832" y="1464"/>
                <a:ext cx="219" cy="71"/>
              </a:xfrm>
              <a:custGeom>
                <a:avLst/>
                <a:gdLst/>
                <a:ahLst/>
                <a:cxnLst>
                  <a:cxn ang="0">
                    <a:pos x="219" y="0"/>
                  </a:cxn>
                  <a:cxn ang="0">
                    <a:pos x="0" y="71"/>
                  </a:cxn>
                  <a:cxn ang="0">
                    <a:pos x="2" y="69"/>
                  </a:cxn>
                  <a:cxn ang="0">
                    <a:pos x="4" y="65"/>
                  </a:cxn>
                  <a:cxn ang="0">
                    <a:pos x="201" y="0"/>
                  </a:cxn>
                  <a:cxn ang="0">
                    <a:pos x="219" y="0"/>
                  </a:cxn>
                </a:cxnLst>
                <a:rect l="0" t="0" r="r" b="b"/>
                <a:pathLst>
                  <a:path w="219" h="71">
                    <a:moveTo>
                      <a:pt x="219" y="0"/>
                    </a:moveTo>
                    <a:lnTo>
                      <a:pt x="0" y="71"/>
                    </a:lnTo>
                    <a:lnTo>
                      <a:pt x="2" y="69"/>
                    </a:lnTo>
                    <a:lnTo>
                      <a:pt x="4" y="65"/>
                    </a:lnTo>
                    <a:lnTo>
                      <a:pt x="201" y="0"/>
                    </a:lnTo>
                    <a:lnTo>
                      <a:pt x="219" y="0"/>
                    </a:lnTo>
                    <a:close/>
                  </a:path>
                </a:pathLst>
              </a:custGeom>
              <a:solidFill>
                <a:srgbClr val="DD3C30"/>
              </a:solidFill>
              <a:ln w="9525">
                <a:noFill/>
                <a:round/>
                <a:headEnd/>
                <a:tailEnd/>
              </a:ln>
            </p:spPr>
            <p:txBody>
              <a:bodyPr/>
              <a:lstStyle/>
              <a:p>
                <a:endParaRPr lang="pt-BR"/>
              </a:p>
            </p:txBody>
          </p:sp>
          <p:sp>
            <p:nvSpPr>
              <p:cNvPr id="357691" name="Freeform 315"/>
              <p:cNvSpPr>
                <a:spLocks/>
              </p:cNvSpPr>
              <p:nvPr/>
            </p:nvSpPr>
            <p:spPr bwMode="auto">
              <a:xfrm>
                <a:off x="1834" y="1464"/>
                <a:ext cx="209" cy="69"/>
              </a:xfrm>
              <a:custGeom>
                <a:avLst/>
                <a:gdLst/>
                <a:ahLst/>
                <a:cxnLst>
                  <a:cxn ang="0">
                    <a:pos x="209" y="0"/>
                  </a:cxn>
                  <a:cxn ang="0">
                    <a:pos x="0" y="69"/>
                  </a:cxn>
                  <a:cxn ang="0">
                    <a:pos x="2" y="65"/>
                  </a:cxn>
                  <a:cxn ang="0">
                    <a:pos x="4" y="61"/>
                  </a:cxn>
                  <a:cxn ang="0">
                    <a:pos x="192" y="0"/>
                  </a:cxn>
                  <a:cxn ang="0">
                    <a:pos x="209" y="0"/>
                  </a:cxn>
                </a:cxnLst>
                <a:rect l="0" t="0" r="r" b="b"/>
                <a:pathLst>
                  <a:path w="209" h="69">
                    <a:moveTo>
                      <a:pt x="209" y="0"/>
                    </a:moveTo>
                    <a:lnTo>
                      <a:pt x="0" y="69"/>
                    </a:lnTo>
                    <a:lnTo>
                      <a:pt x="2" y="65"/>
                    </a:lnTo>
                    <a:lnTo>
                      <a:pt x="4" y="61"/>
                    </a:lnTo>
                    <a:lnTo>
                      <a:pt x="192" y="0"/>
                    </a:lnTo>
                    <a:lnTo>
                      <a:pt x="209" y="0"/>
                    </a:lnTo>
                    <a:close/>
                  </a:path>
                </a:pathLst>
              </a:custGeom>
              <a:solidFill>
                <a:srgbClr val="DD3C30"/>
              </a:solidFill>
              <a:ln w="9525">
                <a:noFill/>
                <a:round/>
                <a:headEnd/>
                <a:tailEnd/>
              </a:ln>
            </p:spPr>
            <p:txBody>
              <a:bodyPr/>
              <a:lstStyle/>
              <a:p>
                <a:endParaRPr lang="pt-BR"/>
              </a:p>
            </p:txBody>
          </p:sp>
          <p:sp>
            <p:nvSpPr>
              <p:cNvPr id="357692" name="Freeform 316"/>
              <p:cNvSpPr>
                <a:spLocks/>
              </p:cNvSpPr>
              <p:nvPr/>
            </p:nvSpPr>
            <p:spPr bwMode="auto">
              <a:xfrm>
                <a:off x="1836" y="1464"/>
                <a:ext cx="197" cy="65"/>
              </a:xfrm>
              <a:custGeom>
                <a:avLst/>
                <a:gdLst/>
                <a:ahLst/>
                <a:cxnLst>
                  <a:cxn ang="0">
                    <a:pos x="197" y="0"/>
                  </a:cxn>
                  <a:cxn ang="0">
                    <a:pos x="0" y="65"/>
                  </a:cxn>
                  <a:cxn ang="0">
                    <a:pos x="2" y="61"/>
                  </a:cxn>
                  <a:cxn ang="0">
                    <a:pos x="4" y="59"/>
                  </a:cxn>
                  <a:cxn ang="0">
                    <a:pos x="182" y="0"/>
                  </a:cxn>
                  <a:cxn ang="0">
                    <a:pos x="197" y="0"/>
                  </a:cxn>
                </a:cxnLst>
                <a:rect l="0" t="0" r="r" b="b"/>
                <a:pathLst>
                  <a:path w="197" h="65">
                    <a:moveTo>
                      <a:pt x="197" y="0"/>
                    </a:moveTo>
                    <a:lnTo>
                      <a:pt x="0" y="65"/>
                    </a:lnTo>
                    <a:lnTo>
                      <a:pt x="2" y="61"/>
                    </a:lnTo>
                    <a:lnTo>
                      <a:pt x="4" y="59"/>
                    </a:lnTo>
                    <a:lnTo>
                      <a:pt x="182" y="0"/>
                    </a:lnTo>
                    <a:lnTo>
                      <a:pt x="197" y="0"/>
                    </a:lnTo>
                    <a:close/>
                  </a:path>
                </a:pathLst>
              </a:custGeom>
              <a:solidFill>
                <a:srgbClr val="DD3B31"/>
              </a:solidFill>
              <a:ln w="9525">
                <a:noFill/>
                <a:round/>
                <a:headEnd/>
                <a:tailEnd/>
              </a:ln>
            </p:spPr>
            <p:txBody>
              <a:bodyPr/>
              <a:lstStyle/>
              <a:p>
                <a:endParaRPr lang="pt-BR"/>
              </a:p>
            </p:txBody>
          </p:sp>
          <p:sp>
            <p:nvSpPr>
              <p:cNvPr id="357693" name="Freeform 317"/>
              <p:cNvSpPr>
                <a:spLocks/>
              </p:cNvSpPr>
              <p:nvPr/>
            </p:nvSpPr>
            <p:spPr bwMode="auto">
              <a:xfrm>
                <a:off x="1838" y="1464"/>
                <a:ext cx="188" cy="61"/>
              </a:xfrm>
              <a:custGeom>
                <a:avLst/>
                <a:gdLst/>
                <a:ahLst/>
                <a:cxnLst>
                  <a:cxn ang="0">
                    <a:pos x="188" y="0"/>
                  </a:cxn>
                  <a:cxn ang="0">
                    <a:pos x="0" y="61"/>
                  </a:cxn>
                  <a:cxn ang="0">
                    <a:pos x="2" y="59"/>
                  </a:cxn>
                  <a:cxn ang="0">
                    <a:pos x="4" y="56"/>
                  </a:cxn>
                  <a:cxn ang="0">
                    <a:pos x="172" y="0"/>
                  </a:cxn>
                  <a:cxn ang="0">
                    <a:pos x="188" y="0"/>
                  </a:cxn>
                </a:cxnLst>
                <a:rect l="0" t="0" r="r" b="b"/>
                <a:pathLst>
                  <a:path w="188" h="61">
                    <a:moveTo>
                      <a:pt x="188" y="0"/>
                    </a:moveTo>
                    <a:lnTo>
                      <a:pt x="0" y="61"/>
                    </a:lnTo>
                    <a:lnTo>
                      <a:pt x="2" y="59"/>
                    </a:lnTo>
                    <a:lnTo>
                      <a:pt x="4" y="56"/>
                    </a:lnTo>
                    <a:lnTo>
                      <a:pt x="172" y="0"/>
                    </a:lnTo>
                    <a:lnTo>
                      <a:pt x="188" y="0"/>
                    </a:lnTo>
                    <a:close/>
                  </a:path>
                </a:pathLst>
              </a:custGeom>
              <a:solidFill>
                <a:srgbClr val="DD3B31"/>
              </a:solidFill>
              <a:ln w="9525">
                <a:noFill/>
                <a:round/>
                <a:headEnd/>
                <a:tailEnd/>
              </a:ln>
            </p:spPr>
            <p:txBody>
              <a:bodyPr/>
              <a:lstStyle/>
              <a:p>
                <a:endParaRPr lang="pt-BR"/>
              </a:p>
            </p:txBody>
          </p:sp>
          <p:sp>
            <p:nvSpPr>
              <p:cNvPr id="357694" name="Freeform 318"/>
              <p:cNvSpPr>
                <a:spLocks/>
              </p:cNvSpPr>
              <p:nvPr/>
            </p:nvSpPr>
            <p:spPr bwMode="auto">
              <a:xfrm>
                <a:off x="1840" y="1464"/>
                <a:ext cx="178" cy="59"/>
              </a:xfrm>
              <a:custGeom>
                <a:avLst/>
                <a:gdLst/>
                <a:ahLst/>
                <a:cxnLst>
                  <a:cxn ang="0">
                    <a:pos x="178" y="0"/>
                  </a:cxn>
                  <a:cxn ang="0">
                    <a:pos x="0" y="59"/>
                  </a:cxn>
                  <a:cxn ang="0">
                    <a:pos x="2" y="56"/>
                  </a:cxn>
                  <a:cxn ang="0">
                    <a:pos x="3" y="52"/>
                  </a:cxn>
                  <a:cxn ang="0">
                    <a:pos x="163" y="0"/>
                  </a:cxn>
                  <a:cxn ang="0">
                    <a:pos x="178" y="0"/>
                  </a:cxn>
                </a:cxnLst>
                <a:rect l="0" t="0" r="r" b="b"/>
                <a:pathLst>
                  <a:path w="178" h="59">
                    <a:moveTo>
                      <a:pt x="178" y="0"/>
                    </a:moveTo>
                    <a:lnTo>
                      <a:pt x="0" y="59"/>
                    </a:lnTo>
                    <a:lnTo>
                      <a:pt x="2" y="56"/>
                    </a:lnTo>
                    <a:lnTo>
                      <a:pt x="3" y="52"/>
                    </a:lnTo>
                    <a:lnTo>
                      <a:pt x="163" y="0"/>
                    </a:lnTo>
                    <a:lnTo>
                      <a:pt x="178" y="0"/>
                    </a:lnTo>
                    <a:close/>
                  </a:path>
                </a:pathLst>
              </a:custGeom>
              <a:solidFill>
                <a:srgbClr val="DD3B31"/>
              </a:solidFill>
              <a:ln w="9525">
                <a:noFill/>
                <a:round/>
                <a:headEnd/>
                <a:tailEnd/>
              </a:ln>
            </p:spPr>
            <p:txBody>
              <a:bodyPr/>
              <a:lstStyle/>
              <a:p>
                <a:endParaRPr lang="pt-BR"/>
              </a:p>
            </p:txBody>
          </p:sp>
          <p:sp>
            <p:nvSpPr>
              <p:cNvPr id="357695" name="Freeform 319"/>
              <p:cNvSpPr>
                <a:spLocks/>
              </p:cNvSpPr>
              <p:nvPr/>
            </p:nvSpPr>
            <p:spPr bwMode="auto">
              <a:xfrm>
                <a:off x="1842" y="1464"/>
                <a:ext cx="168" cy="56"/>
              </a:xfrm>
              <a:custGeom>
                <a:avLst/>
                <a:gdLst/>
                <a:ahLst/>
                <a:cxnLst>
                  <a:cxn ang="0">
                    <a:pos x="168" y="0"/>
                  </a:cxn>
                  <a:cxn ang="0">
                    <a:pos x="0" y="56"/>
                  </a:cxn>
                  <a:cxn ang="0">
                    <a:pos x="1" y="52"/>
                  </a:cxn>
                  <a:cxn ang="0">
                    <a:pos x="3" y="48"/>
                  </a:cxn>
                  <a:cxn ang="0">
                    <a:pos x="151" y="0"/>
                  </a:cxn>
                  <a:cxn ang="0">
                    <a:pos x="168" y="0"/>
                  </a:cxn>
                </a:cxnLst>
                <a:rect l="0" t="0" r="r" b="b"/>
                <a:pathLst>
                  <a:path w="168" h="56">
                    <a:moveTo>
                      <a:pt x="168" y="0"/>
                    </a:moveTo>
                    <a:lnTo>
                      <a:pt x="0" y="56"/>
                    </a:lnTo>
                    <a:lnTo>
                      <a:pt x="1" y="52"/>
                    </a:lnTo>
                    <a:lnTo>
                      <a:pt x="3" y="48"/>
                    </a:lnTo>
                    <a:lnTo>
                      <a:pt x="151" y="0"/>
                    </a:lnTo>
                    <a:lnTo>
                      <a:pt x="168" y="0"/>
                    </a:lnTo>
                    <a:close/>
                  </a:path>
                </a:pathLst>
              </a:custGeom>
              <a:solidFill>
                <a:srgbClr val="DD3B31"/>
              </a:solidFill>
              <a:ln w="9525">
                <a:noFill/>
                <a:round/>
                <a:headEnd/>
                <a:tailEnd/>
              </a:ln>
            </p:spPr>
            <p:txBody>
              <a:bodyPr/>
              <a:lstStyle/>
              <a:p>
                <a:endParaRPr lang="pt-BR"/>
              </a:p>
            </p:txBody>
          </p:sp>
          <p:sp>
            <p:nvSpPr>
              <p:cNvPr id="357696" name="Freeform 320"/>
              <p:cNvSpPr>
                <a:spLocks/>
              </p:cNvSpPr>
              <p:nvPr/>
            </p:nvSpPr>
            <p:spPr bwMode="auto">
              <a:xfrm>
                <a:off x="1843" y="1464"/>
                <a:ext cx="160" cy="52"/>
              </a:xfrm>
              <a:custGeom>
                <a:avLst/>
                <a:gdLst/>
                <a:ahLst/>
                <a:cxnLst>
                  <a:cxn ang="0">
                    <a:pos x="160" y="0"/>
                  </a:cxn>
                  <a:cxn ang="0">
                    <a:pos x="0" y="52"/>
                  </a:cxn>
                  <a:cxn ang="0">
                    <a:pos x="2" y="48"/>
                  </a:cxn>
                  <a:cxn ang="0">
                    <a:pos x="4" y="46"/>
                  </a:cxn>
                  <a:cxn ang="0">
                    <a:pos x="142" y="0"/>
                  </a:cxn>
                  <a:cxn ang="0">
                    <a:pos x="160" y="0"/>
                  </a:cxn>
                </a:cxnLst>
                <a:rect l="0" t="0" r="r" b="b"/>
                <a:pathLst>
                  <a:path w="160" h="52">
                    <a:moveTo>
                      <a:pt x="160" y="0"/>
                    </a:moveTo>
                    <a:lnTo>
                      <a:pt x="0" y="52"/>
                    </a:lnTo>
                    <a:lnTo>
                      <a:pt x="2" y="48"/>
                    </a:lnTo>
                    <a:lnTo>
                      <a:pt x="4" y="46"/>
                    </a:lnTo>
                    <a:lnTo>
                      <a:pt x="142" y="0"/>
                    </a:lnTo>
                    <a:lnTo>
                      <a:pt x="160" y="0"/>
                    </a:lnTo>
                    <a:close/>
                  </a:path>
                </a:pathLst>
              </a:custGeom>
              <a:solidFill>
                <a:srgbClr val="DD3B31"/>
              </a:solidFill>
              <a:ln w="9525">
                <a:noFill/>
                <a:round/>
                <a:headEnd/>
                <a:tailEnd/>
              </a:ln>
            </p:spPr>
            <p:txBody>
              <a:bodyPr/>
              <a:lstStyle/>
              <a:p>
                <a:endParaRPr lang="pt-BR"/>
              </a:p>
            </p:txBody>
          </p:sp>
          <p:sp>
            <p:nvSpPr>
              <p:cNvPr id="357697" name="Freeform 321"/>
              <p:cNvSpPr>
                <a:spLocks/>
              </p:cNvSpPr>
              <p:nvPr/>
            </p:nvSpPr>
            <p:spPr bwMode="auto">
              <a:xfrm>
                <a:off x="1845" y="1464"/>
                <a:ext cx="148" cy="48"/>
              </a:xfrm>
              <a:custGeom>
                <a:avLst/>
                <a:gdLst/>
                <a:ahLst/>
                <a:cxnLst>
                  <a:cxn ang="0">
                    <a:pos x="148" y="0"/>
                  </a:cxn>
                  <a:cxn ang="0">
                    <a:pos x="0" y="48"/>
                  </a:cxn>
                  <a:cxn ang="0">
                    <a:pos x="2" y="46"/>
                  </a:cxn>
                  <a:cxn ang="0">
                    <a:pos x="4" y="42"/>
                  </a:cxn>
                  <a:cxn ang="0">
                    <a:pos x="133" y="0"/>
                  </a:cxn>
                  <a:cxn ang="0">
                    <a:pos x="148" y="0"/>
                  </a:cxn>
                </a:cxnLst>
                <a:rect l="0" t="0" r="r" b="b"/>
                <a:pathLst>
                  <a:path w="148" h="48">
                    <a:moveTo>
                      <a:pt x="148" y="0"/>
                    </a:moveTo>
                    <a:lnTo>
                      <a:pt x="0" y="48"/>
                    </a:lnTo>
                    <a:lnTo>
                      <a:pt x="2" y="46"/>
                    </a:lnTo>
                    <a:lnTo>
                      <a:pt x="4" y="42"/>
                    </a:lnTo>
                    <a:lnTo>
                      <a:pt x="133" y="0"/>
                    </a:lnTo>
                    <a:lnTo>
                      <a:pt x="148" y="0"/>
                    </a:lnTo>
                    <a:close/>
                  </a:path>
                </a:pathLst>
              </a:custGeom>
              <a:solidFill>
                <a:srgbClr val="DD3B31"/>
              </a:solidFill>
              <a:ln w="9525">
                <a:noFill/>
                <a:round/>
                <a:headEnd/>
                <a:tailEnd/>
              </a:ln>
            </p:spPr>
            <p:txBody>
              <a:bodyPr/>
              <a:lstStyle/>
              <a:p>
                <a:endParaRPr lang="pt-BR"/>
              </a:p>
            </p:txBody>
          </p:sp>
          <p:sp>
            <p:nvSpPr>
              <p:cNvPr id="357698" name="Freeform 322"/>
              <p:cNvSpPr>
                <a:spLocks/>
              </p:cNvSpPr>
              <p:nvPr/>
            </p:nvSpPr>
            <p:spPr bwMode="auto">
              <a:xfrm>
                <a:off x="1847" y="1464"/>
                <a:ext cx="138" cy="46"/>
              </a:xfrm>
              <a:custGeom>
                <a:avLst/>
                <a:gdLst/>
                <a:ahLst/>
                <a:cxnLst>
                  <a:cxn ang="0">
                    <a:pos x="138" y="0"/>
                  </a:cxn>
                  <a:cxn ang="0">
                    <a:pos x="0" y="46"/>
                  </a:cxn>
                  <a:cxn ang="0">
                    <a:pos x="2" y="42"/>
                  </a:cxn>
                  <a:cxn ang="0">
                    <a:pos x="4" y="38"/>
                  </a:cxn>
                  <a:cxn ang="0">
                    <a:pos x="123" y="0"/>
                  </a:cxn>
                  <a:cxn ang="0">
                    <a:pos x="138" y="0"/>
                  </a:cxn>
                </a:cxnLst>
                <a:rect l="0" t="0" r="r" b="b"/>
                <a:pathLst>
                  <a:path w="138" h="46">
                    <a:moveTo>
                      <a:pt x="138" y="0"/>
                    </a:moveTo>
                    <a:lnTo>
                      <a:pt x="0" y="46"/>
                    </a:lnTo>
                    <a:lnTo>
                      <a:pt x="2" y="42"/>
                    </a:lnTo>
                    <a:lnTo>
                      <a:pt x="4" y="38"/>
                    </a:lnTo>
                    <a:lnTo>
                      <a:pt x="123" y="0"/>
                    </a:lnTo>
                    <a:lnTo>
                      <a:pt x="138" y="0"/>
                    </a:lnTo>
                    <a:close/>
                  </a:path>
                </a:pathLst>
              </a:custGeom>
              <a:solidFill>
                <a:srgbClr val="DD3B31"/>
              </a:solidFill>
              <a:ln w="9525">
                <a:noFill/>
                <a:round/>
                <a:headEnd/>
                <a:tailEnd/>
              </a:ln>
            </p:spPr>
            <p:txBody>
              <a:bodyPr/>
              <a:lstStyle/>
              <a:p>
                <a:endParaRPr lang="pt-BR"/>
              </a:p>
            </p:txBody>
          </p:sp>
          <p:sp>
            <p:nvSpPr>
              <p:cNvPr id="357699" name="Freeform 323"/>
              <p:cNvSpPr>
                <a:spLocks/>
              </p:cNvSpPr>
              <p:nvPr/>
            </p:nvSpPr>
            <p:spPr bwMode="auto">
              <a:xfrm>
                <a:off x="1849" y="1464"/>
                <a:ext cx="129" cy="42"/>
              </a:xfrm>
              <a:custGeom>
                <a:avLst/>
                <a:gdLst/>
                <a:ahLst/>
                <a:cxnLst>
                  <a:cxn ang="0">
                    <a:pos x="129" y="0"/>
                  </a:cxn>
                  <a:cxn ang="0">
                    <a:pos x="0" y="42"/>
                  </a:cxn>
                  <a:cxn ang="0">
                    <a:pos x="2" y="38"/>
                  </a:cxn>
                  <a:cxn ang="0">
                    <a:pos x="4" y="36"/>
                  </a:cxn>
                  <a:cxn ang="0">
                    <a:pos x="112" y="0"/>
                  </a:cxn>
                  <a:cxn ang="0">
                    <a:pos x="129" y="0"/>
                  </a:cxn>
                </a:cxnLst>
                <a:rect l="0" t="0" r="r" b="b"/>
                <a:pathLst>
                  <a:path w="129" h="42">
                    <a:moveTo>
                      <a:pt x="129" y="0"/>
                    </a:moveTo>
                    <a:lnTo>
                      <a:pt x="0" y="42"/>
                    </a:lnTo>
                    <a:lnTo>
                      <a:pt x="2" y="38"/>
                    </a:lnTo>
                    <a:lnTo>
                      <a:pt x="4" y="36"/>
                    </a:lnTo>
                    <a:lnTo>
                      <a:pt x="112" y="0"/>
                    </a:lnTo>
                    <a:lnTo>
                      <a:pt x="129" y="0"/>
                    </a:lnTo>
                    <a:close/>
                  </a:path>
                </a:pathLst>
              </a:custGeom>
              <a:solidFill>
                <a:srgbClr val="DD3B31"/>
              </a:solidFill>
              <a:ln w="9525">
                <a:noFill/>
                <a:round/>
                <a:headEnd/>
                <a:tailEnd/>
              </a:ln>
            </p:spPr>
            <p:txBody>
              <a:bodyPr/>
              <a:lstStyle/>
              <a:p>
                <a:endParaRPr lang="pt-BR"/>
              </a:p>
            </p:txBody>
          </p:sp>
          <p:sp>
            <p:nvSpPr>
              <p:cNvPr id="357700" name="Freeform 324"/>
              <p:cNvSpPr>
                <a:spLocks/>
              </p:cNvSpPr>
              <p:nvPr/>
            </p:nvSpPr>
            <p:spPr bwMode="auto">
              <a:xfrm>
                <a:off x="1851" y="1464"/>
                <a:ext cx="119" cy="38"/>
              </a:xfrm>
              <a:custGeom>
                <a:avLst/>
                <a:gdLst/>
                <a:ahLst/>
                <a:cxnLst>
                  <a:cxn ang="0">
                    <a:pos x="119" y="0"/>
                  </a:cxn>
                  <a:cxn ang="0">
                    <a:pos x="0" y="38"/>
                  </a:cxn>
                  <a:cxn ang="0">
                    <a:pos x="2" y="36"/>
                  </a:cxn>
                  <a:cxn ang="0">
                    <a:pos x="4" y="33"/>
                  </a:cxn>
                  <a:cxn ang="0">
                    <a:pos x="102" y="0"/>
                  </a:cxn>
                  <a:cxn ang="0">
                    <a:pos x="119" y="0"/>
                  </a:cxn>
                </a:cxnLst>
                <a:rect l="0" t="0" r="r" b="b"/>
                <a:pathLst>
                  <a:path w="119" h="38">
                    <a:moveTo>
                      <a:pt x="119" y="0"/>
                    </a:moveTo>
                    <a:lnTo>
                      <a:pt x="0" y="38"/>
                    </a:lnTo>
                    <a:lnTo>
                      <a:pt x="2" y="36"/>
                    </a:lnTo>
                    <a:lnTo>
                      <a:pt x="4" y="33"/>
                    </a:lnTo>
                    <a:lnTo>
                      <a:pt x="102" y="0"/>
                    </a:lnTo>
                    <a:lnTo>
                      <a:pt x="119" y="0"/>
                    </a:lnTo>
                    <a:close/>
                  </a:path>
                </a:pathLst>
              </a:custGeom>
              <a:solidFill>
                <a:srgbClr val="DD3A32"/>
              </a:solidFill>
              <a:ln w="9525">
                <a:noFill/>
                <a:round/>
                <a:headEnd/>
                <a:tailEnd/>
              </a:ln>
            </p:spPr>
            <p:txBody>
              <a:bodyPr/>
              <a:lstStyle/>
              <a:p>
                <a:endParaRPr lang="pt-BR"/>
              </a:p>
            </p:txBody>
          </p:sp>
          <p:sp>
            <p:nvSpPr>
              <p:cNvPr id="357701" name="Freeform 325"/>
              <p:cNvSpPr>
                <a:spLocks/>
              </p:cNvSpPr>
              <p:nvPr/>
            </p:nvSpPr>
            <p:spPr bwMode="auto">
              <a:xfrm>
                <a:off x="1853" y="1464"/>
                <a:ext cx="108" cy="36"/>
              </a:xfrm>
              <a:custGeom>
                <a:avLst/>
                <a:gdLst/>
                <a:ahLst/>
                <a:cxnLst>
                  <a:cxn ang="0">
                    <a:pos x="108" y="0"/>
                  </a:cxn>
                  <a:cxn ang="0">
                    <a:pos x="0" y="36"/>
                  </a:cxn>
                  <a:cxn ang="0">
                    <a:pos x="2" y="33"/>
                  </a:cxn>
                  <a:cxn ang="0">
                    <a:pos x="6" y="29"/>
                  </a:cxn>
                  <a:cxn ang="0">
                    <a:pos x="92" y="0"/>
                  </a:cxn>
                  <a:cxn ang="0">
                    <a:pos x="108" y="0"/>
                  </a:cxn>
                </a:cxnLst>
                <a:rect l="0" t="0" r="r" b="b"/>
                <a:pathLst>
                  <a:path w="108" h="36">
                    <a:moveTo>
                      <a:pt x="108" y="0"/>
                    </a:moveTo>
                    <a:lnTo>
                      <a:pt x="0" y="36"/>
                    </a:lnTo>
                    <a:lnTo>
                      <a:pt x="2" y="33"/>
                    </a:lnTo>
                    <a:lnTo>
                      <a:pt x="6" y="29"/>
                    </a:lnTo>
                    <a:lnTo>
                      <a:pt x="92" y="0"/>
                    </a:lnTo>
                    <a:lnTo>
                      <a:pt x="108" y="0"/>
                    </a:lnTo>
                    <a:close/>
                  </a:path>
                </a:pathLst>
              </a:custGeom>
              <a:solidFill>
                <a:srgbClr val="DD3A32"/>
              </a:solidFill>
              <a:ln w="9525">
                <a:noFill/>
                <a:round/>
                <a:headEnd/>
                <a:tailEnd/>
              </a:ln>
            </p:spPr>
            <p:txBody>
              <a:bodyPr/>
              <a:lstStyle/>
              <a:p>
                <a:endParaRPr lang="pt-BR"/>
              </a:p>
            </p:txBody>
          </p:sp>
          <p:sp>
            <p:nvSpPr>
              <p:cNvPr id="357702" name="Freeform 326"/>
              <p:cNvSpPr>
                <a:spLocks/>
              </p:cNvSpPr>
              <p:nvPr/>
            </p:nvSpPr>
            <p:spPr bwMode="auto">
              <a:xfrm>
                <a:off x="1855" y="1464"/>
                <a:ext cx="98" cy="33"/>
              </a:xfrm>
              <a:custGeom>
                <a:avLst/>
                <a:gdLst/>
                <a:ahLst/>
                <a:cxnLst>
                  <a:cxn ang="0">
                    <a:pos x="98" y="0"/>
                  </a:cxn>
                  <a:cxn ang="0">
                    <a:pos x="0" y="33"/>
                  </a:cxn>
                  <a:cxn ang="0">
                    <a:pos x="4" y="29"/>
                  </a:cxn>
                  <a:cxn ang="0">
                    <a:pos x="6" y="25"/>
                  </a:cxn>
                  <a:cxn ang="0">
                    <a:pos x="83" y="0"/>
                  </a:cxn>
                  <a:cxn ang="0">
                    <a:pos x="98" y="0"/>
                  </a:cxn>
                </a:cxnLst>
                <a:rect l="0" t="0" r="r" b="b"/>
                <a:pathLst>
                  <a:path w="98" h="33">
                    <a:moveTo>
                      <a:pt x="98" y="0"/>
                    </a:moveTo>
                    <a:lnTo>
                      <a:pt x="0" y="33"/>
                    </a:lnTo>
                    <a:lnTo>
                      <a:pt x="4" y="29"/>
                    </a:lnTo>
                    <a:lnTo>
                      <a:pt x="6" y="25"/>
                    </a:lnTo>
                    <a:lnTo>
                      <a:pt x="83" y="0"/>
                    </a:lnTo>
                    <a:lnTo>
                      <a:pt x="98" y="0"/>
                    </a:lnTo>
                    <a:close/>
                  </a:path>
                </a:pathLst>
              </a:custGeom>
              <a:solidFill>
                <a:srgbClr val="DD3A32"/>
              </a:solidFill>
              <a:ln w="9525">
                <a:noFill/>
                <a:round/>
                <a:headEnd/>
                <a:tailEnd/>
              </a:ln>
            </p:spPr>
            <p:txBody>
              <a:bodyPr/>
              <a:lstStyle/>
              <a:p>
                <a:endParaRPr lang="pt-BR"/>
              </a:p>
            </p:txBody>
          </p:sp>
          <p:sp>
            <p:nvSpPr>
              <p:cNvPr id="357703" name="Freeform 327"/>
              <p:cNvSpPr>
                <a:spLocks/>
              </p:cNvSpPr>
              <p:nvPr/>
            </p:nvSpPr>
            <p:spPr bwMode="auto">
              <a:xfrm>
                <a:off x="1859" y="1464"/>
                <a:ext cx="86" cy="29"/>
              </a:xfrm>
              <a:custGeom>
                <a:avLst/>
                <a:gdLst/>
                <a:ahLst/>
                <a:cxnLst>
                  <a:cxn ang="0">
                    <a:pos x="86" y="0"/>
                  </a:cxn>
                  <a:cxn ang="0">
                    <a:pos x="0" y="29"/>
                  </a:cxn>
                  <a:cxn ang="0">
                    <a:pos x="2" y="25"/>
                  </a:cxn>
                  <a:cxn ang="0">
                    <a:pos x="4" y="23"/>
                  </a:cxn>
                  <a:cxn ang="0">
                    <a:pos x="71" y="0"/>
                  </a:cxn>
                  <a:cxn ang="0">
                    <a:pos x="86" y="0"/>
                  </a:cxn>
                </a:cxnLst>
                <a:rect l="0" t="0" r="r" b="b"/>
                <a:pathLst>
                  <a:path w="86" h="29">
                    <a:moveTo>
                      <a:pt x="86" y="0"/>
                    </a:moveTo>
                    <a:lnTo>
                      <a:pt x="0" y="29"/>
                    </a:lnTo>
                    <a:lnTo>
                      <a:pt x="2" y="25"/>
                    </a:lnTo>
                    <a:lnTo>
                      <a:pt x="4" y="23"/>
                    </a:lnTo>
                    <a:lnTo>
                      <a:pt x="71" y="0"/>
                    </a:lnTo>
                    <a:lnTo>
                      <a:pt x="86" y="0"/>
                    </a:lnTo>
                    <a:close/>
                  </a:path>
                </a:pathLst>
              </a:custGeom>
              <a:solidFill>
                <a:srgbClr val="DC3A32"/>
              </a:solidFill>
              <a:ln w="9525">
                <a:noFill/>
                <a:round/>
                <a:headEnd/>
                <a:tailEnd/>
              </a:ln>
            </p:spPr>
            <p:txBody>
              <a:bodyPr/>
              <a:lstStyle/>
              <a:p>
                <a:endParaRPr lang="pt-BR"/>
              </a:p>
            </p:txBody>
          </p:sp>
          <p:sp>
            <p:nvSpPr>
              <p:cNvPr id="357704" name="Freeform 328"/>
              <p:cNvSpPr>
                <a:spLocks/>
              </p:cNvSpPr>
              <p:nvPr/>
            </p:nvSpPr>
            <p:spPr bwMode="auto">
              <a:xfrm>
                <a:off x="1861" y="1464"/>
                <a:ext cx="77" cy="25"/>
              </a:xfrm>
              <a:custGeom>
                <a:avLst/>
                <a:gdLst/>
                <a:ahLst/>
                <a:cxnLst>
                  <a:cxn ang="0">
                    <a:pos x="77" y="0"/>
                  </a:cxn>
                  <a:cxn ang="0">
                    <a:pos x="0" y="25"/>
                  </a:cxn>
                  <a:cxn ang="0">
                    <a:pos x="2" y="23"/>
                  </a:cxn>
                  <a:cxn ang="0">
                    <a:pos x="4" y="19"/>
                  </a:cxn>
                  <a:cxn ang="0">
                    <a:pos x="59" y="0"/>
                  </a:cxn>
                  <a:cxn ang="0">
                    <a:pos x="77" y="0"/>
                  </a:cxn>
                </a:cxnLst>
                <a:rect l="0" t="0" r="r" b="b"/>
                <a:pathLst>
                  <a:path w="77" h="25">
                    <a:moveTo>
                      <a:pt x="77" y="0"/>
                    </a:moveTo>
                    <a:lnTo>
                      <a:pt x="0" y="25"/>
                    </a:lnTo>
                    <a:lnTo>
                      <a:pt x="2" y="23"/>
                    </a:lnTo>
                    <a:lnTo>
                      <a:pt x="4" y="19"/>
                    </a:lnTo>
                    <a:lnTo>
                      <a:pt x="59" y="0"/>
                    </a:lnTo>
                    <a:lnTo>
                      <a:pt x="77" y="0"/>
                    </a:lnTo>
                    <a:close/>
                  </a:path>
                </a:pathLst>
              </a:custGeom>
              <a:solidFill>
                <a:srgbClr val="DC3A32"/>
              </a:solidFill>
              <a:ln w="9525">
                <a:noFill/>
                <a:round/>
                <a:headEnd/>
                <a:tailEnd/>
              </a:ln>
            </p:spPr>
            <p:txBody>
              <a:bodyPr/>
              <a:lstStyle/>
              <a:p>
                <a:endParaRPr lang="pt-BR"/>
              </a:p>
            </p:txBody>
          </p:sp>
          <p:sp>
            <p:nvSpPr>
              <p:cNvPr id="357705" name="Freeform 329"/>
              <p:cNvSpPr>
                <a:spLocks/>
              </p:cNvSpPr>
              <p:nvPr/>
            </p:nvSpPr>
            <p:spPr bwMode="auto">
              <a:xfrm>
                <a:off x="1863" y="1464"/>
                <a:ext cx="67" cy="23"/>
              </a:xfrm>
              <a:custGeom>
                <a:avLst/>
                <a:gdLst/>
                <a:ahLst/>
                <a:cxnLst>
                  <a:cxn ang="0">
                    <a:pos x="67" y="0"/>
                  </a:cxn>
                  <a:cxn ang="0">
                    <a:pos x="0" y="23"/>
                  </a:cxn>
                  <a:cxn ang="0">
                    <a:pos x="2" y="19"/>
                  </a:cxn>
                  <a:cxn ang="0">
                    <a:pos x="4" y="15"/>
                  </a:cxn>
                  <a:cxn ang="0">
                    <a:pos x="50" y="0"/>
                  </a:cxn>
                  <a:cxn ang="0">
                    <a:pos x="67" y="0"/>
                  </a:cxn>
                </a:cxnLst>
                <a:rect l="0" t="0" r="r" b="b"/>
                <a:pathLst>
                  <a:path w="67" h="23">
                    <a:moveTo>
                      <a:pt x="67" y="0"/>
                    </a:moveTo>
                    <a:lnTo>
                      <a:pt x="0" y="23"/>
                    </a:lnTo>
                    <a:lnTo>
                      <a:pt x="2" y="19"/>
                    </a:lnTo>
                    <a:lnTo>
                      <a:pt x="4" y="15"/>
                    </a:lnTo>
                    <a:lnTo>
                      <a:pt x="50" y="0"/>
                    </a:lnTo>
                    <a:lnTo>
                      <a:pt x="67" y="0"/>
                    </a:lnTo>
                    <a:close/>
                  </a:path>
                </a:pathLst>
              </a:custGeom>
              <a:solidFill>
                <a:srgbClr val="DC3A32"/>
              </a:solidFill>
              <a:ln w="9525">
                <a:noFill/>
                <a:round/>
                <a:headEnd/>
                <a:tailEnd/>
              </a:ln>
            </p:spPr>
            <p:txBody>
              <a:bodyPr/>
              <a:lstStyle/>
              <a:p>
                <a:endParaRPr lang="pt-BR"/>
              </a:p>
            </p:txBody>
          </p:sp>
          <p:sp>
            <p:nvSpPr>
              <p:cNvPr id="357706" name="Freeform 330"/>
              <p:cNvSpPr>
                <a:spLocks/>
              </p:cNvSpPr>
              <p:nvPr/>
            </p:nvSpPr>
            <p:spPr bwMode="auto">
              <a:xfrm>
                <a:off x="1865" y="1464"/>
                <a:ext cx="55" cy="19"/>
              </a:xfrm>
              <a:custGeom>
                <a:avLst/>
                <a:gdLst/>
                <a:ahLst/>
                <a:cxnLst>
                  <a:cxn ang="0">
                    <a:pos x="55" y="0"/>
                  </a:cxn>
                  <a:cxn ang="0">
                    <a:pos x="0" y="19"/>
                  </a:cxn>
                  <a:cxn ang="0">
                    <a:pos x="2" y="15"/>
                  </a:cxn>
                  <a:cxn ang="0">
                    <a:pos x="5" y="11"/>
                  </a:cxn>
                  <a:cxn ang="0">
                    <a:pos x="40" y="0"/>
                  </a:cxn>
                  <a:cxn ang="0">
                    <a:pos x="55" y="0"/>
                  </a:cxn>
                </a:cxnLst>
                <a:rect l="0" t="0" r="r" b="b"/>
                <a:pathLst>
                  <a:path w="55" h="19">
                    <a:moveTo>
                      <a:pt x="55" y="0"/>
                    </a:moveTo>
                    <a:lnTo>
                      <a:pt x="0" y="19"/>
                    </a:lnTo>
                    <a:lnTo>
                      <a:pt x="2" y="15"/>
                    </a:lnTo>
                    <a:lnTo>
                      <a:pt x="5" y="11"/>
                    </a:lnTo>
                    <a:lnTo>
                      <a:pt x="40" y="0"/>
                    </a:lnTo>
                    <a:lnTo>
                      <a:pt x="55" y="0"/>
                    </a:lnTo>
                    <a:close/>
                  </a:path>
                </a:pathLst>
              </a:custGeom>
              <a:solidFill>
                <a:srgbClr val="DC3932"/>
              </a:solidFill>
              <a:ln w="9525">
                <a:noFill/>
                <a:round/>
                <a:headEnd/>
                <a:tailEnd/>
              </a:ln>
            </p:spPr>
            <p:txBody>
              <a:bodyPr/>
              <a:lstStyle/>
              <a:p>
                <a:endParaRPr lang="pt-BR"/>
              </a:p>
            </p:txBody>
          </p:sp>
          <p:sp>
            <p:nvSpPr>
              <p:cNvPr id="357707" name="Freeform 331"/>
              <p:cNvSpPr>
                <a:spLocks/>
              </p:cNvSpPr>
              <p:nvPr/>
            </p:nvSpPr>
            <p:spPr bwMode="auto">
              <a:xfrm>
                <a:off x="1867" y="1464"/>
                <a:ext cx="46" cy="15"/>
              </a:xfrm>
              <a:custGeom>
                <a:avLst/>
                <a:gdLst/>
                <a:ahLst/>
                <a:cxnLst>
                  <a:cxn ang="0">
                    <a:pos x="46" y="0"/>
                  </a:cxn>
                  <a:cxn ang="0">
                    <a:pos x="0" y="15"/>
                  </a:cxn>
                  <a:cxn ang="0">
                    <a:pos x="3" y="11"/>
                  </a:cxn>
                  <a:cxn ang="0">
                    <a:pos x="5" y="10"/>
                  </a:cxn>
                  <a:cxn ang="0">
                    <a:pos x="30" y="0"/>
                  </a:cxn>
                  <a:cxn ang="0">
                    <a:pos x="46" y="0"/>
                  </a:cxn>
                </a:cxnLst>
                <a:rect l="0" t="0" r="r" b="b"/>
                <a:pathLst>
                  <a:path w="46" h="15">
                    <a:moveTo>
                      <a:pt x="46" y="0"/>
                    </a:moveTo>
                    <a:lnTo>
                      <a:pt x="0" y="15"/>
                    </a:lnTo>
                    <a:lnTo>
                      <a:pt x="3" y="11"/>
                    </a:lnTo>
                    <a:lnTo>
                      <a:pt x="5" y="10"/>
                    </a:lnTo>
                    <a:lnTo>
                      <a:pt x="30" y="0"/>
                    </a:lnTo>
                    <a:lnTo>
                      <a:pt x="46" y="0"/>
                    </a:lnTo>
                    <a:close/>
                  </a:path>
                </a:pathLst>
              </a:custGeom>
              <a:solidFill>
                <a:srgbClr val="DC3932"/>
              </a:solidFill>
              <a:ln w="9525">
                <a:noFill/>
                <a:round/>
                <a:headEnd/>
                <a:tailEnd/>
              </a:ln>
            </p:spPr>
            <p:txBody>
              <a:bodyPr/>
              <a:lstStyle/>
              <a:p>
                <a:endParaRPr lang="pt-BR"/>
              </a:p>
            </p:txBody>
          </p:sp>
          <p:sp>
            <p:nvSpPr>
              <p:cNvPr id="357708" name="Freeform 332"/>
              <p:cNvSpPr>
                <a:spLocks/>
              </p:cNvSpPr>
              <p:nvPr/>
            </p:nvSpPr>
            <p:spPr bwMode="auto">
              <a:xfrm>
                <a:off x="1870" y="1464"/>
                <a:ext cx="35" cy="11"/>
              </a:xfrm>
              <a:custGeom>
                <a:avLst/>
                <a:gdLst/>
                <a:ahLst/>
                <a:cxnLst>
                  <a:cxn ang="0">
                    <a:pos x="35" y="0"/>
                  </a:cxn>
                  <a:cxn ang="0">
                    <a:pos x="0" y="11"/>
                  </a:cxn>
                  <a:cxn ang="0">
                    <a:pos x="2" y="10"/>
                  </a:cxn>
                  <a:cxn ang="0">
                    <a:pos x="4" y="6"/>
                  </a:cxn>
                  <a:cxn ang="0">
                    <a:pos x="18" y="0"/>
                  </a:cxn>
                  <a:cxn ang="0">
                    <a:pos x="35" y="0"/>
                  </a:cxn>
                </a:cxnLst>
                <a:rect l="0" t="0" r="r" b="b"/>
                <a:pathLst>
                  <a:path w="35" h="11">
                    <a:moveTo>
                      <a:pt x="35" y="0"/>
                    </a:moveTo>
                    <a:lnTo>
                      <a:pt x="0" y="11"/>
                    </a:lnTo>
                    <a:lnTo>
                      <a:pt x="2" y="10"/>
                    </a:lnTo>
                    <a:lnTo>
                      <a:pt x="4" y="6"/>
                    </a:lnTo>
                    <a:lnTo>
                      <a:pt x="18" y="0"/>
                    </a:lnTo>
                    <a:lnTo>
                      <a:pt x="35" y="0"/>
                    </a:lnTo>
                    <a:close/>
                  </a:path>
                </a:pathLst>
              </a:custGeom>
              <a:solidFill>
                <a:srgbClr val="DC3932"/>
              </a:solidFill>
              <a:ln w="9525">
                <a:noFill/>
                <a:round/>
                <a:headEnd/>
                <a:tailEnd/>
              </a:ln>
            </p:spPr>
            <p:txBody>
              <a:bodyPr/>
              <a:lstStyle/>
              <a:p>
                <a:endParaRPr lang="pt-BR"/>
              </a:p>
            </p:txBody>
          </p:sp>
          <p:sp>
            <p:nvSpPr>
              <p:cNvPr id="357709" name="Freeform 333"/>
              <p:cNvSpPr>
                <a:spLocks/>
              </p:cNvSpPr>
              <p:nvPr/>
            </p:nvSpPr>
            <p:spPr bwMode="auto">
              <a:xfrm>
                <a:off x="1872" y="1464"/>
                <a:ext cx="25" cy="10"/>
              </a:xfrm>
              <a:custGeom>
                <a:avLst/>
                <a:gdLst/>
                <a:ahLst/>
                <a:cxnLst>
                  <a:cxn ang="0">
                    <a:pos x="25" y="0"/>
                  </a:cxn>
                  <a:cxn ang="0">
                    <a:pos x="0" y="10"/>
                  </a:cxn>
                  <a:cxn ang="0">
                    <a:pos x="2" y="6"/>
                  </a:cxn>
                  <a:cxn ang="0">
                    <a:pos x="4" y="2"/>
                  </a:cxn>
                  <a:cxn ang="0">
                    <a:pos x="8" y="0"/>
                  </a:cxn>
                  <a:cxn ang="0">
                    <a:pos x="25" y="0"/>
                  </a:cxn>
                </a:cxnLst>
                <a:rect l="0" t="0" r="r" b="b"/>
                <a:pathLst>
                  <a:path w="25" h="10">
                    <a:moveTo>
                      <a:pt x="25" y="0"/>
                    </a:moveTo>
                    <a:lnTo>
                      <a:pt x="0" y="10"/>
                    </a:lnTo>
                    <a:lnTo>
                      <a:pt x="2" y="6"/>
                    </a:lnTo>
                    <a:lnTo>
                      <a:pt x="4" y="2"/>
                    </a:lnTo>
                    <a:lnTo>
                      <a:pt x="8" y="0"/>
                    </a:lnTo>
                    <a:lnTo>
                      <a:pt x="25" y="0"/>
                    </a:lnTo>
                    <a:close/>
                  </a:path>
                </a:pathLst>
              </a:custGeom>
              <a:solidFill>
                <a:srgbClr val="DC3932"/>
              </a:solidFill>
              <a:ln w="9525">
                <a:noFill/>
                <a:round/>
                <a:headEnd/>
                <a:tailEnd/>
              </a:ln>
            </p:spPr>
            <p:txBody>
              <a:bodyPr/>
              <a:lstStyle/>
              <a:p>
                <a:endParaRPr lang="pt-BR"/>
              </a:p>
            </p:txBody>
          </p:sp>
          <p:sp>
            <p:nvSpPr>
              <p:cNvPr id="357710" name="Freeform 334"/>
              <p:cNvSpPr>
                <a:spLocks/>
              </p:cNvSpPr>
              <p:nvPr/>
            </p:nvSpPr>
            <p:spPr bwMode="auto">
              <a:xfrm>
                <a:off x="1874" y="1464"/>
                <a:ext cx="14" cy="6"/>
              </a:xfrm>
              <a:custGeom>
                <a:avLst/>
                <a:gdLst/>
                <a:ahLst/>
                <a:cxnLst>
                  <a:cxn ang="0">
                    <a:pos x="14" y="0"/>
                  </a:cxn>
                  <a:cxn ang="0">
                    <a:pos x="0" y="6"/>
                  </a:cxn>
                  <a:cxn ang="0">
                    <a:pos x="2" y="4"/>
                  </a:cxn>
                  <a:cxn ang="0">
                    <a:pos x="4" y="0"/>
                  </a:cxn>
                  <a:cxn ang="0">
                    <a:pos x="14" y="0"/>
                  </a:cxn>
                </a:cxnLst>
                <a:rect l="0" t="0" r="r" b="b"/>
                <a:pathLst>
                  <a:path w="14" h="6">
                    <a:moveTo>
                      <a:pt x="14" y="0"/>
                    </a:moveTo>
                    <a:lnTo>
                      <a:pt x="0" y="6"/>
                    </a:lnTo>
                    <a:lnTo>
                      <a:pt x="2" y="4"/>
                    </a:lnTo>
                    <a:lnTo>
                      <a:pt x="4" y="0"/>
                    </a:lnTo>
                    <a:lnTo>
                      <a:pt x="14" y="0"/>
                    </a:lnTo>
                    <a:close/>
                  </a:path>
                </a:pathLst>
              </a:custGeom>
              <a:solidFill>
                <a:srgbClr val="DC3932"/>
              </a:solidFill>
              <a:ln w="9525">
                <a:noFill/>
                <a:round/>
                <a:headEnd/>
                <a:tailEnd/>
              </a:ln>
            </p:spPr>
            <p:txBody>
              <a:bodyPr/>
              <a:lstStyle/>
              <a:p>
                <a:endParaRPr lang="pt-BR"/>
              </a:p>
            </p:txBody>
          </p:sp>
          <p:sp>
            <p:nvSpPr>
              <p:cNvPr id="357711" name="Freeform 335"/>
              <p:cNvSpPr>
                <a:spLocks/>
              </p:cNvSpPr>
              <p:nvPr/>
            </p:nvSpPr>
            <p:spPr bwMode="auto">
              <a:xfrm>
                <a:off x="1876" y="1464"/>
                <a:ext cx="4" cy="2"/>
              </a:xfrm>
              <a:custGeom>
                <a:avLst/>
                <a:gdLst/>
                <a:ahLst/>
                <a:cxnLst>
                  <a:cxn ang="0">
                    <a:pos x="4" y="0"/>
                  </a:cxn>
                  <a:cxn ang="0">
                    <a:pos x="0" y="2"/>
                  </a:cxn>
                  <a:cxn ang="0">
                    <a:pos x="2" y="2"/>
                  </a:cxn>
                  <a:cxn ang="0">
                    <a:pos x="2" y="0"/>
                  </a:cxn>
                  <a:cxn ang="0">
                    <a:pos x="4" y="0"/>
                  </a:cxn>
                </a:cxnLst>
                <a:rect l="0" t="0" r="r" b="b"/>
                <a:pathLst>
                  <a:path w="4" h="2">
                    <a:moveTo>
                      <a:pt x="4" y="0"/>
                    </a:moveTo>
                    <a:lnTo>
                      <a:pt x="0" y="2"/>
                    </a:lnTo>
                    <a:lnTo>
                      <a:pt x="2" y="2"/>
                    </a:lnTo>
                    <a:lnTo>
                      <a:pt x="2" y="0"/>
                    </a:lnTo>
                    <a:lnTo>
                      <a:pt x="4" y="0"/>
                    </a:lnTo>
                    <a:close/>
                  </a:path>
                </a:pathLst>
              </a:custGeom>
              <a:solidFill>
                <a:srgbClr val="DC3932"/>
              </a:solidFill>
              <a:ln w="9525">
                <a:noFill/>
                <a:round/>
                <a:headEnd/>
                <a:tailEnd/>
              </a:ln>
            </p:spPr>
            <p:txBody>
              <a:bodyPr/>
              <a:lstStyle/>
              <a:p>
                <a:endParaRPr lang="pt-BR"/>
              </a:p>
            </p:txBody>
          </p:sp>
          <p:sp>
            <p:nvSpPr>
              <p:cNvPr id="357712" name="Freeform 336"/>
              <p:cNvSpPr>
                <a:spLocks/>
              </p:cNvSpPr>
              <p:nvPr/>
            </p:nvSpPr>
            <p:spPr bwMode="auto">
              <a:xfrm>
                <a:off x="1878" y="1456"/>
                <a:ext cx="296" cy="18"/>
              </a:xfrm>
              <a:custGeom>
                <a:avLst/>
                <a:gdLst/>
                <a:ahLst/>
                <a:cxnLst>
                  <a:cxn ang="0">
                    <a:pos x="296" y="8"/>
                  </a:cxn>
                  <a:cxn ang="0">
                    <a:pos x="288" y="0"/>
                  </a:cxn>
                  <a:cxn ang="0">
                    <a:pos x="0" y="0"/>
                  </a:cxn>
                  <a:cxn ang="0">
                    <a:pos x="0" y="18"/>
                  </a:cxn>
                  <a:cxn ang="0">
                    <a:pos x="288" y="18"/>
                  </a:cxn>
                  <a:cxn ang="0">
                    <a:pos x="296" y="8"/>
                  </a:cxn>
                  <a:cxn ang="0">
                    <a:pos x="296" y="8"/>
                  </a:cxn>
                  <a:cxn ang="0">
                    <a:pos x="296" y="0"/>
                  </a:cxn>
                  <a:cxn ang="0">
                    <a:pos x="288" y="0"/>
                  </a:cxn>
                  <a:cxn ang="0">
                    <a:pos x="296" y="8"/>
                  </a:cxn>
                </a:cxnLst>
                <a:rect l="0" t="0" r="r" b="b"/>
                <a:pathLst>
                  <a:path w="296" h="18">
                    <a:moveTo>
                      <a:pt x="296" y="8"/>
                    </a:moveTo>
                    <a:lnTo>
                      <a:pt x="288" y="0"/>
                    </a:lnTo>
                    <a:lnTo>
                      <a:pt x="0" y="0"/>
                    </a:lnTo>
                    <a:lnTo>
                      <a:pt x="0" y="18"/>
                    </a:lnTo>
                    <a:lnTo>
                      <a:pt x="288" y="18"/>
                    </a:lnTo>
                    <a:lnTo>
                      <a:pt x="296" y="8"/>
                    </a:lnTo>
                    <a:lnTo>
                      <a:pt x="296" y="8"/>
                    </a:lnTo>
                    <a:lnTo>
                      <a:pt x="296" y="0"/>
                    </a:lnTo>
                    <a:lnTo>
                      <a:pt x="288" y="0"/>
                    </a:lnTo>
                    <a:lnTo>
                      <a:pt x="296" y="8"/>
                    </a:lnTo>
                    <a:close/>
                  </a:path>
                </a:pathLst>
              </a:custGeom>
              <a:solidFill>
                <a:srgbClr val="DD3741"/>
              </a:solidFill>
              <a:ln w="9525">
                <a:noFill/>
                <a:round/>
                <a:headEnd/>
                <a:tailEnd/>
              </a:ln>
            </p:spPr>
            <p:txBody>
              <a:bodyPr/>
              <a:lstStyle/>
              <a:p>
                <a:endParaRPr lang="pt-BR"/>
              </a:p>
            </p:txBody>
          </p:sp>
          <p:sp>
            <p:nvSpPr>
              <p:cNvPr id="357713" name="Freeform 337"/>
              <p:cNvSpPr>
                <a:spLocks/>
              </p:cNvSpPr>
              <p:nvPr/>
            </p:nvSpPr>
            <p:spPr bwMode="auto">
              <a:xfrm>
                <a:off x="2158" y="1464"/>
                <a:ext cx="16" cy="543"/>
              </a:xfrm>
              <a:custGeom>
                <a:avLst/>
                <a:gdLst/>
                <a:ahLst/>
                <a:cxnLst>
                  <a:cxn ang="0">
                    <a:pos x="8" y="543"/>
                  </a:cxn>
                  <a:cxn ang="0">
                    <a:pos x="16" y="535"/>
                  </a:cxn>
                  <a:cxn ang="0">
                    <a:pos x="16" y="0"/>
                  </a:cxn>
                  <a:cxn ang="0">
                    <a:pos x="0" y="0"/>
                  </a:cxn>
                  <a:cxn ang="0">
                    <a:pos x="0" y="535"/>
                  </a:cxn>
                  <a:cxn ang="0">
                    <a:pos x="8" y="543"/>
                  </a:cxn>
                  <a:cxn ang="0">
                    <a:pos x="8" y="543"/>
                  </a:cxn>
                  <a:cxn ang="0">
                    <a:pos x="16" y="543"/>
                  </a:cxn>
                  <a:cxn ang="0">
                    <a:pos x="16" y="535"/>
                  </a:cxn>
                  <a:cxn ang="0">
                    <a:pos x="8" y="543"/>
                  </a:cxn>
                </a:cxnLst>
                <a:rect l="0" t="0" r="r" b="b"/>
                <a:pathLst>
                  <a:path w="16" h="543">
                    <a:moveTo>
                      <a:pt x="8" y="543"/>
                    </a:moveTo>
                    <a:lnTo>
                      <a:pt x="16" y="535"/>
                    </a:lnTo>
                    <a:lnTo>
                      <a:pt x="16" y="0"/>
                    </a:lnTo>
                    <a:lnTo>
                      <a:pt x="0" y="0"/>
                    </a:lnTo>
                    <a:lnTo>
                      <a:pt x="0" y="535"/>
                    </a:lnTo>
                    <a:lnTo>
                      <a:pt x="8" y="543"/>
                    </a:lnTo>
                    <a:lnTo>
                      <a:pt x="8" y="543"/>
                    </a:lnTo>
                    <a:lnTo>
                      <a:pt x="16" y="543"/>
                    </a:lnTo>
                    <a:lnTo>
                      <a:pt x="16" y="535"/>
                    </a:lnTo>
                    <a:lnTo>
                      <a:pt x="8" y="543"/>
                    </a:lnTo>
                    <a:close/>
                  </a:path>
                </a:pathLst>
              </a:custGeom>
              <a:solidFill>
                <a:srgbClr val="DD3741"/>
              </a:solidFill>
              <a:ln w="9525">
                <a:noFill/>
                <a:round/>
                <a:headEnd/>
                <a:tailEnd/>
              </a:ln>
            </p:spPr>
            <p:txBody>
              <a:bodyPr/>
              <a:lstStyle/>
              <a:p>
                <a:endParaRPr lang="pt-BR"/>
              </a:p>
            </p:txBody>
          </p:sp>
          <p:sp>
            <p:nvSpPr>
              <p:cNvPr id="357714" name="Freeform 338"/>
              <p:cNvSpPr>
                <a:spLocks/>
              </p:cNvSpPr>
              <p:nvPr/>
            </p:nvSpPr>
            <p:spPr bwMode="auto">
              <a:xfrm>
                <a:off x="1870" y="1992"/>
                <a:ext cx="296" cy="15"/>
              </a:xfrm>
              <a:custGeom>
                <a:avLst/>
                <a:gdLst/>
                <a:ahLst/>
                <a:cxnLst>
                  <a:cxn ang="0">
                    <a:pos x="0" y="13"/>
                  </a:cxn>
                  <a:cxn ang="0">
                    <a:pos x="8" y="15"/>
                  </a:cxn>
                  <a:cxn ang="0">
                    <a:pos x="46" y="15"/>
                  </a:cxn>
                  <a:cxn ang="0">
                    <a:pos x="83" y="15"/>
                  </a:cxn>
                  <a:cxn ang="0">
                    <a:pos x="117" y="15"/>
                  </a:cxn>
                  <a:cxn ang="0">
                    <a:pos x="152" y="15"/>
                  </a:cxn>
                  <a:cxn ang="0">
                    <a:pos x="186" y="15"/>
                  </a:cxn>
                  <a:cxn ang="0">
                    <a:pos x="221" y="15"/>
                  </a:cxn>
                  <a:cxn ang="0">
                    <a:pos x="257" y="15"/>
                  </a:cxn>
                  <a:cxn ang="0">
                    <a:pos x="296" y="15"/>
                  </a:cxn>
                  <a:cxn ang="0">
                    <a:pos x="296" y="0"/>
                  </a:cxn>
                  <a:cxn ang="0">
                    <a:pos x="257" y="0"/>
                  </a:cxn>
                  <a:cxn ang="0">
                    <a:pos x="221" y="0"/>
                  </a:cxn>
                  <a:cxn ang="0">
                    <a:pos x="186" y="0"/>
                  </a:cxn>
                  <a:cxn ang="0">
                    <a:pos x="152" y="0"/>
                  </a:cxn>
                  <a:cxn ang="0">
                    <a:pos x="117" y="0"/>
                  </a:cxn>
                  <a:cxn ang="0">
                    <a:pos x="83" y="0"/>
                  </a:cxn>
                  <a:cxn ang="0">
                    <a:pos x="46" y="0"/>
                  </a:cxn>
                  <a:cxn ang="0">
                    <a:pos x="8" y="0"/>
                  </a:cxn>
                  <a:cxn ang="0">
                    <a:pos x="14" y="3"/>
                  </a:cxn>
                  <a:cxn ang="0">
                    <a:pos x="0" y="13"/>
                  </a:cxn>
                  <a:cxn ang="0">
                    <a:pos x="4" y="15"/>
                  </a:cxn>
                  <a:cxn ang="0">
                    <a:pos x="8" y="15"/>
                  </a:cxn>
                  <a:cxn ang="0">
                    <a:pos x="0" y="13"/>
                  </a:cxn>
                </a:cxnLst>
                <a:rect l="0" t="0" r="r" b="b"/>
                <a:pathLst>
                  <a:path w="296" h="15">
                    <a:moveTo>
                      <a:pt x="0" y="13"/>
                    </a:moveTo>
                    <a:lnTo>
                      <a:pt x="8" y="15"/>
                    </a:lnTo>
                    <a:lnTo>
                      <a:pt x="46" y="15"/>
                    </a:lnTo>
                    <a:lnTo>
                      <a:pt x="83" y="15"/>
                    </a:lnTo>
                    <a:lnTo>
                      <a:pt x="117" y="15"/>
                    </a:lnTo>
                    <a:lnTo>
                      <a:pt x="152" y="15"/>
                    </a:lnTo>
                    <a:lnTo>
                      <a:pt x="186" y="15"/>
                    </a:lnTo>
                    <a:lnTo>
                      <a:pt x="221" y="15"/>
                    </a:lnTo>
                    <a:lnTo>
                      <a:pt x="257" y="15"/>
                    </a:lnTo>
                    <a:lnTo>
                      <a:pt x="296" y="15"/>
                    </a:lnTo>
                    <a:lnTo>
                      <a:pt x="296" y="0"/>
                    </a:lnTo>
                    <a:lnTo>
                      <a:pt x="257" y="0"/>
                    </a:lnTo>
                    <a:lnTo>
                      <a:pt x="221" y="0"/>
                    </a:lnTo>
                    <a:lnTo>
                      <a:pt x="186" y="0"/>
                    </a:lnTo>
                    <a:lnTo>
                      <a:pt x="152" y="0"/>
                    </a:lnTo>
                    <a:lnTo>
                      <a:pt x="117" y="0"/>
                    </a:lnTo>
                    <a:lnTo>
                      <a:pt x="83" y="0"/>
                    </a:lnTo>
                    <a:lnTo>
                      <a:pt x="46" y="0"/>
                    </a:lnTo>
                    <a:lnTo>
                      <a:pt x="8" y="0"/>
                    </a:lnTo>
                    <a:lnTo>
                      <a:pt x="14" y="3"/>
                    </a:lnTo>
                    <a:lnTo>
                      <a:pt x="0" y="13"/>
                    </a:lnTo>
                    <a:lnTo>
                      <a:pt x="4" y="15"/>
                    </a:lnTo>
                    <a:lnTo>
                      <a:pt x="8" y="15"/>
                    </a:lnTo>
                    <a:lnTo>
                      <a:pt x="0" y="13"/>
                    </a:lnTo>
                    <a:close/>
                  </a:path>
                </a:pathLst>
              </a:custGeom>
              <a:solidFill>
                <a:srgbClr val="DD3741"/>
              </a:solidFill>
              <a:ln w="9525">
                <a:noFill/>
                <a:round/>
                <a:headEnd/>
                <a:tailEnd/>
              </a:ln>
            </p:spPr>
            <p:txBody>
              <a:bodyPr/>
              <a:lstStyle/>
              <a:p>
                <a:endParaRPr lang="pt-BR"/>
              </a:p>
            </p:txBody>
          </p:sp>
          <p:sp>
            <p:nvSpPr>
              <p:cNvPr id="357715" name="Freeform 339"/>
              <p:cNvSpPr>
                <a:spLocks/>
              </p:cNvSpPr>
              <p:nvPr/>
            </p:nvSpPr>
            <p:spPr bwMode="auto">
              <a:xfrm>
                <a:off x="1774" y="1456"/>
                <a:ext cx="110" cy="549"/>
              </a:xfrm>
              <a:custGeom>
                <a:avLst/>
                <a:gdLst/>
                <a:ahLst/>
                <a:cxnLst>
                  <a:cxn ang="0">
                    <a:pos x="104" y="0"/>
                  </a:cxn>
                  <a:cxn ang="0">
                    <a:pos x="96" y="4"/>
                  </a:cxn>
                  <a:cxn ang="0">
                    <a:pos x="71" y="41"/>
                  </a:cxn>
                  <a:cxn ang="0">
                    <a:pos x="50" y="77"/>
                  </a:cxn>
                  <a:cxn ang="0">
                    <a:pos x="33" y="113"/>
                  </a:cxn>
                  <a:cxn ang="0">
                    <a:pos x="20" y="148"/>
                  </a:cxn>
                  <a:cxn ang="0">
                    <a:pos x="10" y="184"/>
                  </a:cxn>
                  <a:cxn ang="0">
                    <a:pos x="4" y="219"/>
                  </a:cxn>
                  <a:cxn ang="0">
                    <a:pos x="0" y="254"/>
                  </a:cxn>
                  <a:cxn ang="0">
                    <a:pos x="0" y="288"/>
                  </a:cxn>
                  <a:cxn ang="0">
                    <a:pos x="2" y="321"/>
                  </a:cxn>
                  <a:cxn ang="0">
                    <a:pos x="8" y="355"/>
                  </a:cxn>
                  <a:cxn ang="0">
                    <a:pos x="18" y="388"/>
                  </a:cxn>
                  <a:cxn ang="0">
                    <a:pos x="29" y="420"/>
                  </a:cxn>
                  <a:cxn ang="0">
                    <a:pos x="43" y="453"/>
                  </a:cxn>
                  <a:cxn ang="0">
                    <a:pos x="58" y="486"/>
                  </a:cxn>
                  <a:cxn ang="0">
                    <a:pos x="77" y="516"/>
                  </a:cxn>
                  <a:cxn ang="0">
                    <a:pos x="96" y="549"/>
                  </a:cxn>
                  <a:cxn ang="0">
                    <a:pos x="110" y="539"/>
                  </a:cxn>
                  <a:cxn ang="0">
                    <a:pos x="91" y="509"/>
                  </a:cxn>
                  <a:cxn ang="0">
                    <a:pos x="73" y="478"/>
                  </a:cxn>
                  <a:cxn ang="0">
                    <a:pos x="58" y="445"/>
                  </a:cxn>
                  <a:cxn ang="0">
                    <a:pos x="45" y="415"/>
                  </a:cxn>
                  <a:cxn ang="0">
                    <a:pos x="33" y="384"/>
                  </a:cxn>
                  <a:cxn ang="0">
                    <a:pos x="25" y="351"/>
                  </a:cxn>
                  <a:cxn ang="0">
                    <a:pos x="20" y="319"/>
                  </a:cxn>
                  <a:cxn ang="0">
                    <a:pos x="16" y="286"/>
                  </a:cxn>
                  <a:cxn ang="0">
                    <a:pos x="16" y="254"/>
                  </a:cxn>
                  <a:cxn ang="0">
                    <a:pos x="20" y="221"/>
                  </a:cxn>
                  <a:cxn ang="0">
                    <a:pos x="25" y="188"/>
                  </a:cxn>
                  <a:cxn ang="0">
                    <a:pos x="35" y="154"/>
                  </a:cxn>
                  <a:cxn ang="0">
                    <a:pos x="48" y="119"/>
                  </a:cxn>
                  <a:cxn ang="0">
                    <a:pos x="66" y="85"/>
                  </a:cxn>
                  <a:cxn ang="0">
                    <a:pos x="85" y="50"/>
                  </a:cxn>
                  <a:cxn ang="0">
                    <a:pos x="110" y="14"/>
                  </a:cxn>
                  <a:cxn ang="0">
                    <a:pos x="104" y="18"/>
                  </a:cxn>
                  <a:cxn ang="0">
                    <a:pos x="104" y="0"/>
                  </a:cxn>
                  <a:cxn ang="0">
                    <a:pos x="100" y="0"/>
                  </a:cxn>
                  <a:cxn ang="0">
                    <a:pos x="96" y="4"/>
                  </a:cxn>
                  <a:cxn ang="0">
                    <a:pos x="104" y="0"/>
                  </a:cxn>
                </a:cxnLst>
                <a:rect l="0" t="0" r="r" b="b"/>
                <a:pathLst>
                  <a:path w="110" h="549">
                    <a:moveTo>
                      <a:pt x="104" y="0"/>
                    </a:moveTo>
                    <a:lnTo>
                      <a:pt x="96" y="4"/>
                    </a:lnTo>
                    <a:lnTo>
                      <a:pt x="71" y="41"/>
                    </a:lnTo>
                    <a:lnTo>
                      <a:pt x="50" y="77"/>
                    </a:lnTo>
                    <a:lnTo>
                      <a:pt x="33" y="113"/>
                    </a:lnTo>
                    <a:lnTo>
                      <a:pt x="20" y="148"/>
                    </a:lnTo>
                    <a:lnTo>
                      <a:pt x="10" y="184"/>
                    </a:lnTo>
                    <a:lnTo>
                      <a:pt x="4" y="219"/>
                    </a:lnTo>
                    <a:lnTo>
                      <a:pt x="0" y="254"/>
                    </a:lnTo>
                    <a:lnTo>
                      <a:pt x="0" y="288"/>
                    </a:lnTo>
                    <a:lnTo>
                      <a:pt x="2" y="321"/>
                    </a:lnTo>
                    <a:lnTo>
                      <a:pt x="8" y="355"/>
                    </a:lnTo>
                    <a:lnTo>
                      <a:pt x="18" y="388"/>
                    </a:lnTo>
                    <a:lnTo>
                      <a:pt x="29" y="420"/>
                    </a:lnTo>
                    <a:lnTo>
                      <a:pt x="43" y="453"/>
                    </a:lnTo>
                    <a:lnTo>
                      <a:pt x="58" y="486"/>
                    </a:lnTo>
                    <a:lnTo>
                      <a:pt x="77" y="516"/>
                    </a:lnTo>
                    <a:lnTo>
                      <a:pt x="96" y="549"/>
                    </a:lnTo>
                    <a:lnTo>
                      <a:pt x="110" y="539"/>
                    </a:lnTo>
                    <a:lnTo>
                      <a:pt x="91" y="509"/>
                    </a:lnTo>
                    <a:lnTo>
                      <a:pt x="73" y="478"/>
                    </a:lnTo>
                    <a:lnTo>
                      <a:pt x="58" y="445"/>
                    </a:lnTo>
                    <a:lnTo>
                      <a:pt x="45" y="415"/>
                    </a:lnTo>
                    <a:lnTo>
                      <a:pt x="33" y="384"/>
                    </a:lnTo>
                    <a:lnTo>
                      <a:pt x="25" y="351"/>
                    </a:lnTo>
                    <a:lnTo>
                      <a:pt x="20" y="319"/>
                    </a:lnTo>
                    <a:lnTo>
                      <a:pt x="16" y="286"/>
                    </a:lnTo>
                    <a:lnTo>
                      <a:pt x="16" y="254"/>
                    </a:lnTo>
                    <a:lnTo>
                      <a:pt x="20" y="221"/>
                    </a:lnTo>
                    <a:lnTo>
                      <a:pt x="25" y="188"/>
                    </a:lnTo>
                    <a:lnTo>
                      <a:pt x="35" y="154"/>
                    </a:lnTo>
                    <a:lnTo>
                      <a:pt x="48" y="119"/>
                    </a:lnTo>
                    <a:lnTo>
                      <a:pt x="66" y="85"/>
                    </a:lnTo>
                    <a:lnTo>
                      <a:pt x="85" y="50"/>
                    </a:lnTo>
                    <a:lnTo>
                      <a:pt x="110" y="14"/>
                    </a:lnTo>
                    <a:lnTo>
                      <a:pt x="104" y="18"/>
                    </a:lnTo>
                    <a:lnTo>
                      <a:pt x="104" y="0"/>
                    </a:lnTo>
                    <a:lnTo>
                      <a:pt x="100" y="0"/>
                    </a:lnTo>
                    <a:lnTo>
                      <a:pt x="96" y="4"/>
                    </a:lnTo>
                    <a:lnTo>
                      <a:pt x="104" y="0"/>
                    </a:lnTo>
                    <a:close/>
                  </a:path>
                </a:pathLst>
              </a:custGeom>
              <a:solidFill>
                <a:srgbClr val="DD3741"/>
              </a:solidFill>
              <a:ln w="9525">
                <a:noFill/>
                <a:round/>
                <a:headEnd/>
                <a:tailEnd/>
              </a:ln>
            </p:spPr>
            <p:txBody>
              <a:bodyPr/>
              <a:lstStyle/>
              <a:p>
                <a:endParaRPr lang="pt-BR"/>
              </a:p>
            </p:txBody>
          </p:sp>
          <p:sp>
            <p:nvSpPr>
              <p:cNvPr id="357716" name="Freeform 340"/>
              <p:cNvSpPr>
                <a:spLocks/>
              </p:cNvSpPr>
              <p:nvPr/>
            </p:nvSpPr>
            <p:spPr bwMode="auto">
              <a:xfrm>
                <a:off x="2160" y="1504"/>
                <a:ext cx="6" cy="2"/>
              </a:xfrm>
              <a:custGeom>
                <a:avLst/>
                <a:gdLst/>
                <a:ahLst/>
                <a:cxnLst>
                  <a:cxn ang="0">
                    <a:pos x="0" y="2"/>
                  </a:cxn>
                  <a:cxn ang="0">
                    <a:pos x="6" y="0"/>
                  </a:cxn>
                  <a:cxn ang="0">
                    <a:pos x="6" y="2"/>
                  </a:cxn>
                  <a:cxn ang="0">
                    <a:pos x="2" y="2"/>
                  </a:cxn>
                  <a:cxn ang="0">
                    <a:pos x="0" y="2"/>
                  </a:cxn>
                </a:cxnLst>
                <a:rect l="0" t="0" r="r" b="b"/>
                <a:pathLst>
                  <a:path w="6" h="2">
                    <a:moveTo>
                      <a:pt x="0" y="2"/>
                    </a:moveTo>
                    <a:lnTo>
                      <a:pt x="6" y="0"/>
                    </a:lnTo>
                    <a:lnTo>
                      <a:pt x="6" y="2"/>
                    </a:lnTo>
                    <a:lnTo>
                      <a:pt x="2" y="2"/>
                    </a:lnTo>
                    <a:lnTo>
                      <a:pt x="0" y="2"/>
                    </a:lnTo>
                    <a:close/>
                  </a:path>
                </a:pathLst>
              </a:custGeom>
              <a:solidFill>
                <a:srgbClr val="F2ED40"/>
              </a:solidFill>
              <a:ln w="9525">
                <a:noFill/>
                <a:round/>
                <a:headEnd/>
                <a:tailEnd/>
              </a:ln>
            </p:spPr>
            <p:txBody>
              <a:bodyPr/>
              <a:lstStyle/>
              <a:p>
                <a:endParaRPr lang="pt-BR"/>
              </a:p>
            </p:txBody>
          </p:sp>
          <p:sp>
            <p:nvSpPr>
              <p:cNvPr id="357717" name="Freeform 341"/>
              <p:cNvSpPr>
                <a:spLocks/>
              </p:cNvSpPr>
              <p:nvPr/>
            </p:nvSpPr>
            <p:spPr bwMode="auto">
              <a:xfrm>
                <a:off x="2152" y="1500"/>
                <a:ext cx="14" cy="6"/>
              </a:xfrm>
              <a:custGeom>
                <a:avLst/>
                <a:gdLst/>
                <a:ahLst/>
                <a:cxnLst>
                  <a:cxn ang="0">
                    <a:pos x="0" y="6"/>
                  </a:cxn>
                  <a:cxn ang="0">
                    <a:pos x="14" y="0"/>
                  </a:cxn>
                  <a:cxn ang="0">
                    <a:pos x="14" y="6"/>
                  </a:cxn>
                  <a:cxn ang="0">
                    <a:pos x="6" y="6"/>
                  </a:cxn>
                  <a:cxn ang="0">
                    <a:pos x="0" y="6"/>
                  </a:cxn>
                </a:cxnLst>
                <a:rect l="0" t="0" r="r" b="b"/>
                <a:pathLst>
                  <a:path w="14" h="6">
                    <a:moveTo>
                      <a:pt x="0" y="6"/>
                    </a:moveTo>
                    <a:lnTo>
                      <a:pt x="14" y="0"/>
                    </a:lnTo>
                    <a:lnTo>
                      <a:pt x="14" y="6"/>
                    </a:lnTo>
                    <a:lnTo>
                      <a:pt x="6" y="6"/>
                    </a:lnTo>
                    <a:lnTo>
                      <a:pt x="0" y="6"/>
                    </a:lnTo>
                    <a:close/>
                  </a:path>
                </a:pathLst>
              </a:custGeom>
              <a:solidFill>
                <a:srgbClr val="F2EC3E"/>
              </a:solidFill>
              <a:ln w="9525">
                <a:noFill/>
                <a:round/>
                <a:headEnd/>
                <a:tailEnd/>
              </a:ln>
            </p:spPr>
            <p:txBody>
              <a:bodyPr/>
              <a:lstStyle/>
              <a:p>
                <a:endParaRPr lang="pt-BR"/>
              </a:p>
            </p:txBody>
          </p:sp>
          <p:sp>
            <p:nvSpPr>
              <p:cNvPr id="357718" name="Freeform 342"/>
              <p:cNvSpPr>
                <a:spLocks/>
              </p:cNvSpPr>
              <p:nvPr/>
            </p:nvSpPr>
            <p:spPr bwMode="auto">
              <a:xfrm>
                <a:off x="2145" y="1498"/>
                <a:ext cx="21" cy="8"/>
              </a:xfrm>
              <a:custGeom>
                <a:avLst/>
                <a:gdLst/>
                <a:ahLst/>
                <a:cxnLst>
                  <a:cxn ang="0">
                    <a:pos x="21" y="6"/>
                  </a:cxn>
                  <a:cxn ang="0">
                    <a:pos x="15" y="8"/>
                  </a:cxn>
                  <a:cxn ang="0">
                    <a:pos x="7" y="8"/>
                  </a:cxn>
                  <a:cxn ang="0">
                    <a:pos x="0" y="8"/>
                  </a:cxn>
                  <a:cxn ang="0">
                    <a:pos x="21" y="0"/>
                  </a:cxn>
                  <a:cxn ang="0">
                    <a:pos x="21" y="6"/>
                  </a:cxn>
                </a:cxnLst>
                <a:rect l="0" t="0" r="r" b="b"/>
                <a:pathLst>
                  <a:path w="21" h="8">
                    <a:moveTo>
                      <a:pt x="21" y="6"/>
                    </a:moveTo>
                    <a:lnTo>
                      <a:pt x="15" y="8"/>
                    </a:lnTo>
                    <a:lnTo>
                      <a:pt x="7" y="8"/>
                    </a:lnTo>
                    <a:lnTo>
                      <a:pt x="0" y="8"/>
                    </a:lnTo>
                    <a:lnTo>
                      <a:pt x="21" y="0"/>
                    </a:lnTo>
                    <a:lnTo>
                      <a:pt x="21" y="6"/>
                    </a:lnTo>
                    <a:close/>
                  </a:path>
                </a:pathLst>
              </a:custGeom>
              <a:solidFill>
                <a:srgbClr val="F2EC3D"/>
              </a:solidFill>
              <a:ln w="9525">
                <a:noFill/>
                <a:round/>
                <a:headEnd/>
                <a:tailEnd/>
              </a:ln>
            </p:spPr>
            <p:txBody>
              <a:bodyPr/>
              <a:lstStyle/>
              <a:p>
                <a:endParaRPr lang="pt-BR"/>
              </a:p>
            </p:txBody>
          </p:sp>
          <p:sp>
            <p:nvSpPr>
              <p:cNvPr id="357719" name="Freeform 343"/>
              <p:cNvSpPr>
                <a:spLocks/>
              </p:cNvSpPr>
              <p:nvPr/>
            </p:nvSpPr>
            <p:spPr bwMode="auto">
              <a:xfrm>
                <a:off x="2137" y="1497"/>
                <a:ext cx="29" cy="9"/>
              </a:xfrm>
              <a:custGeom>
                <a:avLst/>
                <a:gdLst/>
                <a:ahLst/>
                <a:cxnLst>
                  <a:cxn ang="0">
                    <a:pos x="29" y="3"/>
                  </a:cxn>
                  <a:cxn ang="0">
                    <a:pos x="15" y="9"/>
                  </a:cxn>
                  <a:cxn ang="0">
                    <a:pos x="8" y="9"/>
                  </a:cxn>
                  <a:cxn ang="0">
                    <a:pos x="0" y="9"/>
                  </a:cxn>
                  <a:cxn ang="0">
                    <a:pos x="29" y="0"/>
                  </a:cxn>
                  <a:cxn ang="0">
                    <a:pos x="29" y="3"/>
                  </a:cxn>
                </a:cxnLst>
                <a:rect l="0" t="0" r="r" b="b"/>
                <a:pathLst>
                  <a:path w="29" h="9">
                    <a:moveTo>
                      <a:pt x="29" y="3"/>
                    </a:moveTo>
                    <a:lnTo>
                      <a:pt x="15" y="9"/>
                    </a:lnTo>
                    <a:lnTo>
                      <a:pt x="8" y="9"/>
                    </a:lnTo>
                    <a:lnTo>
                      <a:pt x="0" y="9"/>
                    </a:lnTo>
                    <a:lnTo>
                      <a:pt x="29" y="0"/>
                    </a:lnTo>
                    <a:lnTo>
                      <a:pt x="29" y="3"/>
                    </a:lnTo>
                    <a:close/>
                  </a:path>
                </a:pathLst>
              </a:custGeom>
              <a:solidFill>
                <a:srgbClr val="F2EA39"/>
              </a:solidFill>
              <a:ln w="9525">
                <a:noFill/>
                <a:round/>
                <a:headEnd/>
                <a:tailEnd/>
              </a:ln>
            </p:spPr>
            <p:txBody>
              <a:bodyPr/>
              <a:lstStyle/>
              <a:p>
                <a:endParaRPr lang="pt-BR"/>
              </a:p>
            </p:txBody>
          </p:sp>
          <p:sp>
            <p:nvSpPr>
              <p:cNvPr id="357720" name="Freeform 344"/>
              <p:cNvSpPr>
                <a:spLocks/>
              </p:cNvSpPr>
              <p:nvPr/>
            </p:nvSpPr>
            <p:spPr bwMode="auto">
              <a:xfrm>
                <a:off x="2129" y="1493"/>
                <a:ext cx="37" cy="13"/>
              </a:xfrm>
              <a:custGeom>
                <a:avLst/>
                <a:gdLst/>
                <a:ahLst/>
                <a:cxnLst>
                  <a:cxn ang="0">
                    <a:pos x="37" y="5"/>
                  </a:cxn>
                  <a:cxn ang="0">
                    <a:pos x="16" y="13"/>
                  </a:cxn>
                  <a:cxn ang="0">
                    <a:pos x="8" y="13"/>
                  </a:cxn>
                  <a:cxn ang="0">
                    <a:pos x="0" y="13"/>
                  </a:cxn>
                  <a:cxn ang="0">
                    <a:pos x="37" y="0"/>
                  </a:cxn>
                  <a:cxn ang="0">
                    <a:pos x="37" y="5"/>
                  </a:cxn>
                </a:cxnLst>
                <a:rect l="0" t="0" r="r" b="b"/>
                <a:pathLst>
                  <a:path w="37" h="13">
                    <a:moveTo>
                      <a:pt x="37" y="5"/>
                    </a:moveTo>
                    <a:lnTo>
                      <a:pt x="16" y="13"/>
                    </a:lnTo>
                    <a:lnTo>
                      <a:pt x="8" y="13"/>
                    </a:lnTo>
                    <a:lnTo>
                      <a:pt x="0" y="13"/>
                    </a:lnTo>
                    <a:lnTo>
                      <a:pt x="37" y="0"/>
                    </a:lnTo>
                    <a:lnTo>
                      <a:pt x="37" y="5"/>
                    </a:lnTo>
                    <a:close/>
                  </a:path>
                </a:pathLst>
              </a:custGeom>
              <a:solidFill>
                <a:srgbClr val="F2EA37"/>
              </a:solidFill>
              <a:ln w="9525">
                <a:noFill/>
                <a:round/>
                <a:headEnd/>
                <a:tailEnd/>
              </a:ln>
            </p:spPr>
            <p:txBody>
              <a:bodyPr/>
              <a:lstStyle/>
              <a:p>
                <a:endParaRPr lang="pt-BR"/>
              </a:p>
            </p:txBody>
          </p:sp>
          <p:sp>
            <p:nvSpPr>
              <p:cNvPr id="357721" name="Freeform 345"/>
              <p:cNvSpPr>
                <a:spLocks/>
              </p:cNvSpPr>
              <p:nvPr/>
            </p:nvSpPr>
            <p:spPr bwMode="auto">
              <a:xfrm>
                <a:off x="2122" y="1491"/>
                <a:ext cx="44" cy="15"/>
              </a:xfrm>
              <a:custGeom>
                <a:avLst/>
                <a:gdLst/>
                <a:ahLst/>
                <a:cxnLst>
                  <a:cxn ang="0">
                    <a:pos x="44" y="6"/>
                  </a:cxn>
                  <a:cxn ang="0">
                    <a:pos x="15" y="15"/>
                  </a:cxn>
                  <a:cxn ang="0">
                    <a:pos x="7" y="15"/>
                  </a:cxn>
                  <a:cxn ang="0">
                    <a:pos x="0" y="15"/>
                  </a:cxn>
                  <a:cxn ang="0">
                    <a:pos x="44" y="0"/>
                  </a:cxn>
                  <a:cxn ang="0">
                    <a:pos x="44" y="6"/>
                  </a:cxn>
                </a:cxnLst>
                <a:rect l="0" t="0" r="r" b="b"/>
                <a:pathLst>
                  <a:path w="44" h="15">
                    <a:moveTo>
                      <a:pt x="44" y="6"/>
                    </a:moveTo>
                    <a:lnTo>
                      <a:pt x="15" y="15"/>
                    </a:lnTo>
                    <a:lnTo>
                      <a:pt x="7" y="15"/>
                    </a:lnTo>
                    <a:lnTo>
                      <a:pt x="0" y="15"/>
                    </a:lnTo>
                    <a:lnTo>
                      <a:pt x="44" y="0"/>
                    </a:lnTo>
                    <a:lnTo>
                      <a:pt x="44" y="6"/>
                    </a:lnTo>
                    <a:close/>
                  </a:path>
                </a:pathLst>
              </a:custGeom>
              <a:solidFill>
                <a:srgbClr val="F2E935"/>
              </a:solidFill>
              <a:ln w="9525">
                <a:noFill/>
                <a:round/>
                <a:headEnd/>
                <a:tailEnd/>
              </a:ln>
            </p:spPr>
            <p:txBody>
              <a:bodyPr/>
              <a:lstStyle/>
              <a:p>
                <a:endParaRPr lang="pt-BR"/>
              </a:p>
            </p:txBody>
          </p:sp>
          <p:sp>
            <p:nvSpPr>
              <p:cNvPr id="357722" name="Freeform 346"/>
              <p:cNvSpPr>
                <a:spLocks/>
              </p:cNvSpPr>
              <p:nvPr/>
            </p:nvSpPr>
            <p:spPr bwMode="auto">
              <a:xfrm>
                <a:off x="2114" y="1489"/>
                <a:ext cx="52" cy="17"/>
              </a:xfrm>
              <a:custGeom>
                <a:avLst/>
                <a:gdLst/>
                <a:ahLst/>
                <a:cxnLst>
                  <a:cxn ang="0">
                    <a:pos x="52" y="4"/>
                  </a:cxn>
                  <a:cxn ang="0">
                    <a:pos x="15" y="17"/>
                  </a:cxn>
                  <a:cxn ang="0">
                    <a:pos x="8" y="17"/>
                  </a:cxn>
                  <a:cxn ang="0">
                    <a:pos x="0" y="17"/>
                  </a:cxn>
                  <a:cxn ang="0">
                    <a:pos x="52" y="0"/>
                  </a:cxn>
                  <a:cxn ang="0">
                    <a:pos x="52" y="4"/>
                  </a:cxn>
                </a:cxnLst>
                <a:rect l="0" t="0" r="r" b="b"/>
                <a:pathLst>
                  <a:path w="52" h="17">
                    <a:moveTo>
                      <a:pt x="52" y="4"/>
                    </a:moveTo>
                    <a:lnTo>
                      <a:pt x="15" y="17"/>
                    </a:lnTo>
                    <a:lnTo>
                      <a:pt x="8" y="17"/>
                    </a:lnTo>
                    <a:lnTo>
                      <a:pt x="0" y="17"/>
                    </a:lnTo>
                    <a:lnTo>
                      <a:pt x="52" y="0"/>
                    </a:lnTo>
                    <a:lnTo>
                      <a:pt x="52" y="4"/>
                    </a:lnTo>
                    <a:close/>
                  </a:path>
                </a:pathLst>
              </a:custGeom>
              <a:solidFill>
                <a:srgbClr val="F2E933"/>
              </a:solidFill>
              <a:ln w="9525">
                <a:noFill/>
                <a:round/>
                <a:headEnd/>
                <a:tailEnd/>
              </a:ln>
            </p:spPr>
            <p:txBody>
              <a:bodyPr/>
              <a:lstStyle/>
              <a:p>
                <a:endParaRPr lang="pt-BR"/>
              </a:p>
            </p:txBody>
          </p:sp>
          <p:sp>
            <p:nvSpPr>
              <p:cNvPr id="357723" name="Freeform 347"/>
              <p:cNvSpPr>
                <a:spLocks/>
              </p:cNvSpPr>
              <p:nvPr/>
            </p:nvSpPr>
            <p:spPr bwMode="auto">
              <a:xfrm>
                <a:off x="2106" y="1487"/>
                <a:ext cx="60" cy="19"/>
              </a:xfrm>
              <a:custGeom>
                <a:avLst/>
                <a:gdLst/>
                <a:ahLst/>
                <a:cxnLst>
                  <a:cxn ang="0">
                    <a:pos x="60" y="4"/>
                  </a:cxn>
                  <a:cxn ang="0">
                    <a:pos x="16" y="19"/>
                  </a:cxn>
                  <a:cxn ang="0">
                    <a:pos x="8" y="19"/>
                  </a:cxn>
                  <a:cxn ang="0">
                    <a:pos x="0" y="19"/>
                  </a:cxn>
                  <a:cxn ang="0">
                    <a:pos x="60" y="0"/>
                  </a:cxn>
                  <a:cxn ang="0">
                    <a:pos x="60" y="4"/>
                  </a:cxn>
                </a:cxnLst>
                <a:rect l="0" t="0" r="r" b="b"/>
                <a:pathLst>
                  <a:path w="60" h="19">
                    <a:moveTo>
                      <a:pt x="60" y="4"/>
                    </a:moveTo>
                    <a:lnTo>
                      <a:pt x="16" y="19"/>
                    </a:lnTo>
                    <a:lnTo>
                      <a:pt x="8" y="19"/>
                    </a:lnTo>
                    <a:lnTo>
                      <a:pt x="0" y="19"/>
                    </a:lnTo>
                    <a:lnTo>
                      <a:pt x="60" y="0"/>
                    </a:lnTo>
                    <a:lnTo>
                      <a:pt x="60" y="4"/>
                    </a:lnTo>
                    <a:close/>
                  </a:path>
                </a:pathLst>
              </a:custGeom>
              <a:solidFill>
                <a:srgbClr val="F3E72F"/>
              </a:solidFill>
              <a:ln w="9525">
                <a:noFill/>
                <a:round/>
                <a:headEnd/>
                <a:tailEnd/>
              </a:ln>
            </p:spPr>
            <p:txBody>
              <a:bodyPr/>
              <a:lstStyle/>
              <a:p>
                <a:endParaRPr lang="pt-BR"/>
              </a:p>
            </p:txBody>
          </p:sp>
          <p:sp>
            <p:nvSpPr>
              <p:cNvPr id="357724" name="Freeform 348"/>
              <p:cNvSpPr>
                <a:spLocks/>
              </p:cNvSpPr>
              <p:nvPr/>
            </p:nvSpPr>
            <p:spPr bwMode="auto">
              <a:xfrm>
                <a:off x="2099" y="1483"/>
                <a:ext cx="67" cy="23"/>
              </a:xfrm>
              <a:custGeom>
                <a:avLst/>
                <a:gdLst/>
                <a:ahLst/>
                <a:cxnLst>
                  <a:cxn ang="0">
                    <a:pos x="67" y="6"/>
                  </a:cxn>
                  <a:cxn ang="0">
                    <a:pos x="15" y="23"/>
                  </a:cxn>
                  <a:cxn ang="0">
                    <a:pos x="7" y="23"/>
                  </a:cxn>
                  <a:cxn ang="0">
                    <a:pos x="0" y="23"/>
                  </a:cxn>
                  <a:cxn ang="0">
                    <a:pos x="67" y="0"/>
                  </a:cxn>
                  <a:cxn ang="0">
                    <a:pos x="67" y="6"/>
                  </a:cxn>
                </a:cxnLst>
                <a:rect l="0" t="0" r="r" b="b"/>
                <a:pathLst>
                  <a:path w="67" h="23">
                    <a:moveTo>
                      <a:pt x="67" y="6"/>
                    </a:moveTo>
                    <a:lnTo>
                      <a:pt x="15" y="23"/>
                    </a:lnTo>
                    <a:lnTo>
                      <a:pt x="7" y="23"/>
                    </a:lnTo>
                    <a:lnTo>
                      <a:pt x="0" y="23"/>
                    </a:lnTo>
                    <a:lnTo>
                      <a:pt x="67" y="0"/>
                    </a:lnTo>
                    <a:lnTo>
                      <a:pt x="67" y="6"/>
                    </a:lnTo>
                    <a:close/>
                  </a:path>
                </a:pathLst>
              </a:custGeom>
              <a:solidFill>
                <a:srgbClr val="F3E72C"/>
              </a:solidFill>
              <a:ln w="9525">
                <a:noFill/>
                <a:round/>
                <a:headEnd/>
                <a:tailEnd/>
              </a:ln>
            </p:spPr>
            <p:txBody>
              <a:bodyPr/>
              <a:lstStyle/>
              <a:p>
                <a:endParaRPr lang="pt-BR"/>
              </a:p>
            </p:txBody>
          </p:sp>
          <p:sp>
            <p:nvSpPr>
              <p:cNvPr id="357725" name="Freeform 349"/>
              <p:cNvSpPr>
                <a:spLocks/>
              </p:cNvSpPr>
              <p:nvPr/>
            </p:nvSpPr>
            <p:spPr bwMode="auto">
              <a:xfrm>
                <a:off x="2091" y="1481"/>
                <a:ext cx="75" cy="25"/>
              </a:xfrm>
              <a:custGeom>
                <a:avLst/>
                <a:gdLst/>
                <a:ahLst/>
                <a:cxnLst>
                  <a:cxn ang="0">
                    <a:pos x="75" y="6"/>
                  </a:cxn>
                  <a:cxn ang="0">
                    <a:pos x="15" y="25"/>
                  </a:cxn>
                  <a:cxn ang="0">
                    <a:pos x="8" y="25"/>
                  </a:cxn>
                  <a:cxn ang="0">
                    <a:pos x="0" y="25"/>
                  </a:cxn>
                  <a:cxn ang="0">
                    <a:pos x="75" y="0"/>
                  </a:cxn>
                  <a:cxn ang="0">
                    <a:pos x="75" y="6"/>
                  </a:cxn>
                </a:cxnLst>
                <a:rect l="0" t="0" r="r" b="b"/>
                <a:pathLst>
                  <a:path w="75" h="25">
                    <a:moveTo>
                      <a:pt x="75" y="6"/>
                    </a:moveTo>
                    <a:lnTo>
                      <a:pt x="15" y="25"/>
                    </a:lnTo>
                    <a:lnTo>
                      <a:pt x="8" y="25"/>
                    </a:lnTo>
                    <a:lnTo>
                      <a:pt x="0" y="25"/>
                    </a:lnTo>
                    <a:lnTo>
                      <a:pt x="75" y="0"/>
                    </a:lnTo>
                    <a:lnTo>
                      <a:pt x="75" y="6"/>
                    </a:lnTo>
                    <a:close/>
                  </a:path>
                </a:pathLst>
              </a:custGeom>
              <a:solidFill>
                <a:srgbClr val="F3E62A"/>
              </a:solidFill>
              <a:ln w="9525">
                <a:noFill/>
                <a:round/>
                <a:headEnd/>
                <a:tailEnd/>
              </a:ln>
            </p:spPr>
            <p:txBody>
              <a:bodyPr/>
              <a:lstStyle/>
              <a:p>
                <a:endParaRPr lang="pt-BR"/>
              </a:p>
            </p:txBody>
          </p:sp>
          <p:sp>
            <p:nvSpPr>
              <p:cNvPr id="357726" name="Freeform 350"/>
              <p:cNvSpPr>
                <a:spLocks/>
              </p:cNvSpPr>
              <p:nvPr/>
            </p:nvSpPr>
            <p:spPr bwMode="auto">
              <a:xfrm>
                <a:off x="2083" y="1479"/>
                <a:ext cx="83" cy="27"/>
              </a:xfrm>
              <a:custGeom>
                <a:avLst/>
                <a:gdLst/>
                <a:ahLst/>
                <a:cxnLst>
                  <a:cxn ang="0">
                    <a:pos x="83" y="4"/>
                  </a:cxn>
                  <a:cxn ang="0">
                    <a:pos x="16" y="27"/>
                  </a:cxn>
                  <a:cxn ang="0">
                    <a:pos x="8" y="27"/>
                  </a:cxn>
                  <a:cxn ang="0">
                    <a:pos x="0" y="27"/>
                  </a:cxn>
                  <a:cxn ang="0">
                    <a:pos x="83" y="0"/>
                  </a:cxn>
                  <a:cxn ang="0">
                    <a:pos x="83" y="4"/>
                  </a:cxn>
                </a:cxnLst>
                <a:rect l="0" t="0" r="r" b="b"/>
                <a:pathLst>
                  <a:path w="83" h="27">
                    <a:moveTo>
                      <a:pt x="83" y="4"/>
                    </a:moveTo>
                    <a:lnTo>
                      <a:pt x="16" y="27"/>
                    </a:lnTo>
                    <a:lnTo>
                      <a:pt x="8" y="27"/>
                    </a:lnTo>
                    <a:lnTo>
                      <a:pt x="0" y="27"/>
                    </a:lnTo>
                    <a:lnTo>
                      <a:pt x="83" y="0"/>
                    </a:lnTo>
                    <a:lnTo>
                      <a:pt x="83" y="4"/>
                    </a:lnTo>
                    <a:close/>
                  </a:path>
                </a:pathLst>
              </a:custGeom>
              <a:solidFill>
                <a:srgbClr val="F3E527"/>
              </a:solidFill>
              <a:ln w="9525">
                <a:noFill/>
                <a:round/>
                <a:headEnd/>
                <a:tailEnd/>
              </a:ln>
            </p:spPr>
            <p:txBody>
              <a:bodyPr/>
              <a:lstStyle/>
              <a:p>
                <a:endParaRPr lang="pt-BR"/>
              </a:p>
            </p:txBody>
          </p:sp>
          <p:sp>
            <p:nvSpPr>
              <p:cNvPr id="357727" name="Freeform 351"/>
              <p:cNvSpPr>
                <a:spLocks/>
              </p:cNvSpPr>
              <p:nvPr/>
            </p:nvSpPr>
            <p:spPr bwMode="auto">
              <a:xfrm>
                <a:off x="2076" y="1475"/>
                <a:ext cx="90" cy="31"/>
              </a:xfrm>
              <a:custGeom>
                <a:avLst/>
                <a:gdLst/>
                <a:ahLst/>
                <a:cxnLst>
                  <a:cxn ang="0">
                    <a:pos x="90" y="6"/>
                  </a:cxn>
                  <a:cxn ang="0">
                    <a:pos x="15" y="31"/>
                  </a:cxn>
                  <a:cxn ang="0">
                    <a:pos x="7" y="31"/>
                  </a:cxn>
                  <a:cxn ang="0">
                    <a:pos x="0" y="31"/>
                  </a:cxn>
                  <a:cxn ang="0">
                    <a:pos x="90" y="0"/>
                  </a:cxn>
                  <a:cxn ang="0">
                    <a:pos x="90" y="6"/>
                  </a:cxn>
                </a:cxnLst>
                <a:rect l="0" t="0" r="r" b="b"/>
                <a:pathLst>
                  <a:path w="90" h="31">
                    <a:moveTo>
                      <a:pt x="90" y="6"/>
                    </a:moveTo>
                    <a:lnTo>
                      <a:pt x="15" y="31"/>
                    </a:lnTo>
                    <a:lnTo>
                      <a:pt x="7" y="31"/>
                    </a:lnTo>
                    <a:lnTo>
                      <a:pt x="0" y="31"/>
                    </a:lnTo>
                    <a:lnTo>
                      <a:pt x="90" y="0"/>
                    </a:lnTo>
                    <a:lnTo>
                      <a:pt x="90" y="6"/>
                    </a:lnTo>
                    <a:close/>
                  </a:path>
                </a:pathLst>
              </a:custGeom>
              <a:solidFill>
                <a:srgbClr val="F3E421"/>
              </a:solidFill>
              <a:ln w="9525">
                <a:noFill/>
                <a:round/>
                <a:headEnd/>
                <a:tailEnd/>
              </a:ln>
            </p:spPr>
            <p:txBody>
              <a:bodyPr/>
              <a:lstStyle/>
              <a:p>
                <a:endParaRPr lang="pt-BR"/>
              </a:p>
            </p:txBody>
          </p:sp>
          <p:sp>
            <p:nvSpPr>
              <p:cNvPr id="357728" name="Freeform 352"/>
              <p:cNvSpPr>
                <a:spLocks/>
              </p:cNvSpPr>
              <p:nvPr/>
            </p:nvSpPr>
            <p:spPr bwMode="auto">
              <a:xfrm>
                <a:off x="2068" y="1474"/>
                <a:ext cx="98" cy="32"/>
              </a:xfrm>
              <a:custGeom>
                <a:avLst/>
                <a:gdLst/>
                <a:ahLst/>
                <a:cxnLst>
                  <a:cxn ang="0">
                    <a:pos x="98" y="5"/>
                  </a:cxn>
                  <a:cxn ang="0">
                    <a:pos x="15" y="32"/>
                  </a:cxn>
                  <a:cxn ang="0">
                    <a:pos x="8" y="32"/>
                  </a:cxn>
                  <a:cxn ang="0">
                    <a:pos x="0" y="32"/>
                  </a:cxn>
                  <a:cxn ang="0">
                    <a:pos x="98" y="0"/>
                  </a:cxn>
                  <a:cxn ang="0">
                    <a:pos x="98" y="5"/>
                  </a:cxn>
                </a:cxnLst>
                <a:rect l="0" t="0" r="r" b="b"/>
                <a:pathLst>
                  <a:path w="98" h="32">
                    <a:moveTo>
                      <a:pt x="98" y="5"/>
                    </a:moveTo>
                    <a:lnTo>
                      <a:pt x="15" y="32"/>
                    </a:lnTo>
                    <a:lnTo>
                      <a:pt x="8" y="32"/>
                    </a:lnTo>
                    <a:lnTo>
                      <a:pt x="0" y="32"/>
                    </a:lnTo>
                    <a:lnTo>
                      <a:pt x="98" y="0"/>
                    </a:lnTo>
                    <a:lnTo>
                      <a:pt x="98" y="5"/>
                    </a:lnTo>
                    <a:close/>
                  </a:path>
                </a:pathLst>
              </a:custGeom>
              <a:solidFill>
                <a:srgbClr val="F3E41E"/>
              </a:solidFill>
              <a:ln w="9525">
                <a:noFill/>
                <a:round/>
                <a:headEnd/>
                <a:tailEnd/>
              </a:ln>
            </p:spPr>
            <p:txBody>
              <a:bodyPr/>
              <a:lstStyle/>
              <a:p>
                <a:endParaRPr lang="pt-BR"/>
              </a:p>
            </p:txBody>
          </p:sp>
          <p:sp>
            <p:nvSpPr>
              <p:cNvPr id="357729" name="Freeform 353"/>
              <p:cNvSpPr>
                <a:spLocks/>
              </p:cNvSpPr>
              <p:nvPr/>
            </p:nvSpPr>
            <p:spPr bwMode="auto">
              <a:xfrm>
                <a:off x="2060" y="1472"/>
                <a:ext cx="106" cy="34"/>
              </a:xfrm>
              <a:custGeom>
                <a:avLst/>
                <a:gdLst/>
                <a:ahLst/>
                <a:cxnLst>
                  <a:cxn ang="0">
                    <a:pos x="106" y="3"/>
                  </a:cxn>
                  <a:cxn ang="0">
                    <a:pos x="16" y="34"/>
                  </a:cxn>
                  <a:cxn ang="0">
                    <a:pos x="8" y="34"/>
                  </a:cxn>
                  <a:cxn ang="0">
                    <a:pos x="0" y="34"/>
                  </a:cxn>
                  <a:cxn ang="0">
                    <a:pos x="106" y="0"/>
                  </a:cxn>
                  <a:cxn ang="0">
                    <a:pos x="106" y="3"/>
                  </a:cxn>
                </a:cxnLst>
                <a:rect l="0" t="0" r="r" b="b"/>
                <a:pathLst>
                  <a:path w="106" h="34">
                    <a:moveTo>
                      <a:pt x="106" y="3"/>
                    </a:moveTo>
                    <a:lnTo>
                      <a:pt x="16" y="34"/>
                    </a:lnTo>
                    <a:lnTo>
                      <a:pt x="8" y="34"/>
                    </a:lnTo>
                    <a:lnTo>
                      <a:pt x="0" y="34"/>
                    </a:lnTo>
                    <a:lnTo>
                      <a:pt x="106" y="0"/>
                    </a:lnTo>
                    <a:lnTo>
                      <a:pt x="106" y="3"/>
                    </a:lnTo>
                    <a:close/>
                  </a:path>
                </a:pathLst>
              </a:custGeom>
              <a:solidFill>
                <a:srgbClr val="F3E31B"/>
              </a:solidFill>
              <a:ln w="9525">
                <a:noFill/>
                <a:round/>
                <a:headEnd/>
                <a:tailEnd/>
              </a:ln>
            </p:spPr>
            <p:txBody>
              <a:bodyPr/>
              <a:lstStyle/>
              <a:p>
                <a:endParaRPr lang="pt-BR"/>
              </a:p>
            </p:txBody>
          </p:sp>
          <p:sp>
            <p:nvSpPr>
              <p:cNvPr id="357730" name="Freeform 354"/>
              <p:cNvSpPr>
                <a:spLocks/>
              </p:cNvSpPr>
              <p:nvPr/>
            </p:nvSpPr>
            <p:spPr bwMode="auto">
              <a:xfrm>
                <a:off x="2053" y="1470"/>
                <a:ext cx="113" cy="36"/>
              </a:xfrm>
              <a:custGeom>
                <a:avLst/>
                <a:gdLst/>
                <a:ahLst/>
                <a:cxnLst>
                  <a:cxn ang="0">
                    <a:pos x="113" y="4"/>
                  </a:cxn>
                  <a:cxn ang="0">
                    <a:pos x="15" y="36"/>
                  </a:cxn>
                  <a:cxn ang="0">
                    <a:pos x="7" y="36"/>
                  </a:cxn>
                  <a:cxn ang="0">
                    <a:pos x="0" y="36"/>
                  </a:cxn>
                  <a:cxn ang="0">
                    <a:pos x="113" y="0"/>
                  </a:cxn>
                  <a:cxn ang="0">
                    <a:pos x="113" y="4"/>
                  </a:cxn>
                </a:cxnLst>
                <a:rect l="0" t="0" r="r" b="b"/>
                <a:pathLst>
                  <a:path w="113" h="36">
                    <a:moveTo>
                      <a:pt x="113" y="4"/>
                    </a:moveTo>
                    <a:lnTo>
                      <a:pt x="15" y="36"/>
                    </a:lnTo>
                    <a:lnTo>
                      <a:pt x="7" y="36"/>
                    </a:lnTo>
                    <a:lnTo>
                      <a:pt x="0" y="36"/>
                    </a:lnTo>
                    <a:lnTo>
                      <a:pt x="113" y="0"/>
                    </a:lnTo>
                    <a:lnTo>
                      <a:pt x="113" y="4"/>
                    </a:lnTo>
                    <a:close/>
                  </a:path>
                </a:pathLst>
              </a:custGeom>
              <a:solidFill>
                <a:srgbClr val="F3E216"/>
              </a:solidFill>
              <a:ln w="9525">
                <a:noFill/>
                <a:round/>
                <a:headEnd/>
                <a:tailEnd/>
              </a:ln>
            </p:spPr>
            <p:txBody>
              <a:bodyPr/>
              <a:lstStyle/>
              <a:p>
                <a:endParaRPr lang="pt-BR"/>
              </a:p>
            </p:txBody>
          </p:sp>
          <p:sp>
            <p:nvSpPr>
              <p:cNvPr id="357731" name="Freeform 355"/>
              <p:cNvSpPr>
                <a:spLocks/>
              </p:cNvSpPr>
              <p:nvPr/>
            </p:nvSpPr>
            <p:spPr bwMode="auto">
              <a:xfrm>
                <a:off x="2045" y="1466"/>
                <a:ext cx="121" cy="40"/>
              </a:xfrm>
              <a:custGeom>
                <a:avLst/>
                <a:gdLst/>
                <a:ahLst/>
                <a:cxnLst>
                  <a:cxn ang="0">
                    <a:pos x="121" y="6"/>
                  </a:cxn>
                  <a:cxn ang="0">
                    <a:pos x="15" y="40"/>
                  </a:cxn>
                  <a:cxn ang="0">
                    <a:pos x="8" y="40"/>
                  </a:cxn>
                  <a:cxn ang="0">
                    <a:pos x="0" y="40"/>
                  </a:cxn>
                  <a:cxn ang="0">
                    <a:pos x="121" y="0"/>
                  </a:cxn>
                  <a:cxn ang="0">
                    <a:pos x="121" y="6"/>
                  </a:cxn>
                </a:cxnLst>
                <a:rect l="0" t="0" r="r" b="b"/>
                <a:pathLst>
                  <a:path w="121" h="40">
                    <a:moveTo>
                      <a:pt x="121" y="6"/>
                    </a:moveTo>
                    <a:lnTo>
                      <a:pt x="15" y="40"/>
                    </a:lnTo>
                    <a:lnTo>
                      <a:pt x="8" y="40"/>
                    </a:lnTo>
                    <a:lnTo>
                      <a:pt x="0" y="40"/>
                    </a:lnTo>
                    <a:lnTo>
                      <a:pt x="121" y="0"/>
                    </a:lnTo>
                    <a:lnTo>
                      <a:pt x="121" y="6"/>
                    </a:lnTo>
                    <a:close/>
                  </a:path>
                </a:pathLst>
              </a:custGeom>
              <a:solidFill>
                <a:srgbClr val="F4E10E"/>
              </a:solidFill>
              <a:ln w="9525">
                <a:noFill/>
                <a:round/>
                <a:headEnd/>
                <a:tailEnd/>
              </a:ln>
            </p:spPr>
            <p:txBody>
              <a:bodyPr/>
              <a:lstStyle/>
              <a:p>
                <a:endParaRPr lang="pt-BR"/>
              </a:p>
            </p:txBody>
          </p:sp>
          <p:sp>
            <p:nvSpPr>
              <p:cNvPr id="357732" name="Freeform 356"/>
              <p:cNvSpPr>
                <a:spLocks/>
              </p:cNvSpPr>
              <p:nvPr/>
            </p:nvSpPr>
            <p:spPr bwMode="auto">
              <a:xfrm>
                <a:off x="2037" y="1464"/>
                <a:ext cx="129" cy="42"/>
              </a:xfrm>
              <a:custGeom>
                <a:avLst/>
                <a:gdLst/>
                <a:ahLst/>
                <a:cxnLst>
                  <a:cxn ang="0">
                    <a:pos x="129" y="6"/>
                  </a:cxn>
                  <a:cxn ang="0">
                    <a:pos x="16" y="42"/>
                  </a:cxn>
                  <a:cxn ang="0">
                    <a:pos x="8" y="42"/>
                  </a:cxn>
                  <a:cxn ang="0">
                    <a:pos x="0" y="42"/>
                  </a:cxn>
                  <a:cxn ang="0">
                    <a:pos x="129" y="0"/>
                  </a:cxn>
                  <a:cxn ang="0">
                    <a:pos x="129" y="6"/>
                  </a:cxn>
                </a:cxnLst>
                <a:rect l="0" t="0" r="r" b="b"/>
                <a:pathLst>
                  <a:path w="129" h="42">
                    <a:moveTo>
                      <a:pt x="129" y="6"/>
                    </a:moveTo>
                    <a:lnTo>
                      <a:pt x="16" y="42"/>
                    </a:lnTo>
                    <a:lnTo>
                      <a:pt x="8" y="42"/>
                    </a:lnTo>
                    <a:lnTo>
                      <a:pt x="0" y="42"/>
                    </a:lnTo>
                    <a:lnTo>
                      <a:pt x="129" y="0"/>
                    </a:lnTo>
                    <a:lnTo>
                      <a:pt x="129" y="6"/>
                    </a:lnTo>
                    <a:close/>
                  </a:path>
                </a:pathLst>
              </a:custGeom>
              <a:solidFill>
                <a:srgbClr val="F4E00A"/>
              </a:solidFill>
              <a:ln w="9525">
                <a:noFill/>
                <a:round/>
                <a:headEnd/>
                <a:tailEnd/>
              </a:ln>
            </p:spPr>
            <p:txBody>
              <a:bodyPr/>
              <a:lstStyle/>
              <a:p>
                <a:endParaRPr lang="pt-BR"/>
              </a:p>
            </p:txBody>
          </p:sp>
          <p:sp>
            <p:nvSpPr>
              <p:cNvPr id="357733" name="Freeform 357"/>
              <p:cNvSpPr>
                <a:spLocks/>
              </p:cNvSpPr>
              <p:nvPr/>
            </p:nvSpPr>
            <p:spPr bwMode="auto">
              <a:xfrm>
                <a:off x="2030" y="1462"/>
                <a:ext cx="136" cy="44"/>
              </a:xfrm>
              <a:custGeom>
                <a:avLst/>
                <a:gdLst/>
                <a:ahLst/>
                <a:cxnLst>
                  <a:cxn ang="0">
                    <a:pos x="136" y="4"/>
                  </a:cxn>
                  <a:cxn ang="0">
                    <a:pos x="15" y="44"/>
                  </a:cxn>
                  <a:cxn ang="0">
                    <a:pos x="7" y="44"/>
                  </a:cxn>
                  <a:cxn ang="0">
                    <a:pos x="0" y="44"/>
                  </a:cxn>
                  <a:cxn ang="0">
                    <a:pos x="136" y="0"/>
                  </a:cxn>
                  <a:cxn ang="0">
                    <a:pos x="136" y="4"/>
                  </a:cxn>
                </a:cxnLst>
                <a:rect l="0" t="0" r="r" b="b"/>
                <a:pathLst>
                  <a:path w="136" h="44">
                    <a:moveTo>
                      <a:pt x="136" y="4"/>
                    </a:moveTo>
                    <a:lnTo>
                      <a:pt x="15" y="44"/>
                    </a:lnTo>
                    <a:lnTo>
                      <a:pt x="7" y="44"/>
                    </a:lnTo>
                    <a:lnTo>
                      <a:pt x="0" y="44"/>
                    </a:lnTo>
                    <a:lnTo>
                      <a:pt x="136" y="0"/>
                    </a:lnTo>
                    <a:lnTo>
                      <a:pt x="136" y="4"/>
                    </a:lnTo>
                    <a:close/>
                  </a:path>
                </a:pathLst>
              </a:custGeom>
              <a:solidFill>
                <a:srgbClr val="F4E005"/>
              </a:solidFill>
              <a:ln w="9525">
                <a:noFill/>
                <a:round/>
                <a:headEnd/>
                <a:tailEnd/>
              </a:ln>
            </p:spPr>
            <p:txBody>
              <a:bodyPr/>
              <a:lstStyle/>
              <a:p>
                <a:endParaRPr lang="pt-BR"/>
              </a:p>
            </p:txBody>
          </p:sp>
          <p:sp>
            <p:nvSpPr>
              <p:cNvPr id="357734" name="Freeform 358"/>
              <p:cNvSpPr>
                <a:spLocks/>
              </p:cNvSpPr>
              <p:nvPr/>
            </p:nvSpPr>
            <p:spPr bwMode="auto">
              <a:xfrm>
                <a:off x="2022" y="1458"/>
                <a:ext cx="144" cy="48"/>
              </a:xfrm>
              <a:custGeom>
                <a:avLst/>
                <a:gdLst/>
                <a:ahLst/>
                <a:cxnLst>
                  <a:cxn ang="0">
                    <a:pos x="144" y="6"/>
                  </a:cxn>
                  <a:cxn ang="0">
                    <a:pos x="15" y="48"/>
                  </a:cxn>
                  <a:cxn ang="0">
                    <a:pos x="8" y="48"/>
                  </a:cxn>
                  <a:cxn ang="0">
                    <a:pos x="0" y="48"/>
                  </a:cxn>
                  <a:cxn ang="0">
                    <a:pos x="144" y="0"/>
                  </a:cxn>
                  <a:cxn ang="0">
                    <a:pos x="144" y="6"/>
                  </a:cxn>
                </a:cxnLst>
                <a:rect l="0" t="0" r="r" b="b"/>
                <a:pathLst>
                  <a:path w="144" h="48">
                    <a:moveTo>
                      <a:pt x="144" y="6"/>
                    </a:moveTo>
                    <a:lnTo>
                      <a:pt x="15" y="48"/>
                    </a:lnTo>
                    <a:lnTo>
                      <a:pt x="8" y="48"/>
                    </a:lnTo>
                    <a:lnTo>
                      <a:pt x="0" y="48"/>
                    </a:lnTo>
                    <a:lnTo>
                      <a:pt x="144" y="0"/>
                    </a:lnTo>
                    <a:lnTo>
                      <a:pt x="144" y="6"/>
                    </a:lnTo>
                    <a:close/>
                  </a:path>
                </a:pathLst>
              </a:custGeom>
              <a:solidFill>
                <a:srgbClr val="F5DF02"/>
              </a:solidFill>
              <a:ln w="9525">
                <a:noFill/>
                <a:round/>
                <a:headEnd/>
                <a:tailEnd/>
              </a:ln>
            </p:spPr>
            <p:txBody>
              <a:bodyPr/>
              <a:lstStyle/>
              <a:p>
                <a:endParaRPr lang="pt-BR"/>
              </a:p>
            </p:txBody>
          </p:sp>
          <p:sp>
            <p:nvSpPr>
              <p:cNvPr id="357735" name="Freeform 359"/>
              <p:cNvSpPr>
                <a:spLocks/>
              </p:cNvSpPr>
              <p:nvPr/>
            </p:nvSpPr>
            <p:spPr bwMode="auto">
              <a:xfrm>
                <a:off x="2014" y="1456"/>
                <a:ext cx="152" cy="50"/>
              </a:xfrm>
              <a:custGeom>
                <a:avLst/>
                <a:gdLst/>
                <a:ahLst/>
                <a:cxnLst>
                  <a:cxn ang="0">
                    <a:pos x="152" y="6"/>
                  </a:cxn>
                  <a:cxn ang="0">
                    <a:pos x="16" y="50"/>
                  </a:cxn>
                  <a:cxn ang="0">
                    <a:pos x="8" y="50"/>
                  </a:cxn>
                  <a:cxn ang="0">
                    <a:pos x="0" y="50"/>
                  </a:cxn>
                  <a:cxn ang="0">
                    <a:pos x="152" y="0"/>
                  </a:cxn>
                  <a:cxn ang="0">
                    <a:pos x="152" y="6"/>
                  </a:cxn>
                </a:cxnLst>
                <a:rect l="0" t="0" r="r" b="b"/>
                <a:pathLst>
                  <a:path w="152" h="50">
                    <a:moveTo>
                      <a:pt x="152" y="6"/>
                    </a:moveTo>
                    <a:lnTo>
                      <a:pt x="16" y="50"/>
                    </a:lnTo>
                    <a:lnTo>
                      <a:pt x="8" y="50"/>
                    </a:lnTo>
                    <a:lnTo>
                      <a:pt x="0" y="50"/>
                    </a:lnTo>
                    <a:lnTo>
                      <a:pt x="152" y="0"/>
                    </a:lnTo>
                    <a:lnTo>
                      <a:pt x="152" y="6"/>
                    </a:lnTo>
                    <a:close/>
                  </a:path>
                </a:pathLst>
              </a:custGeom>
              <a:solidFill>
                <a:srgbClr val="F5DD00"/>
              </a:solidFill>
              <a:ln w="9525">
                <a:noFill/>
                <a:round/>
                <a:headEnd/>
                <a:tailEnd/>
              </a:ln>
            </p:spPr>
            <p:txBody>
              <a:bodyPr/>
              <a:lstStyle/>
              <a:p>
                <a:endParaRPr lang="pt-BR"/>
              </a:p>
            </p:txBody>
          </p:sp>
          <p:sp>
            <p:nvSpPr>
              <p:cNvPr id="357736" name="Freeform 360"/>
              <p:cNvSpPr>
                <a:spLocks/>
              </p:cNvSpPr>
              <p:nvPr/>
            </p:nvSpPr>
            <p:spPr bwMode="auto">
              <a:xfrm>
                <a:off x="2007" y="1454"/>
                <a:ext cx="159" cy="52"/>
              </a:xfrm>
              <a:custGeom>
                <a:avLst/>
                <a:gdLst/>
                <a:ahLst/>
                <a:cxnLst>
                  <a:cxn ang="0">
                    <a:pos x="159" y="4"/>
                  </a:cxn>
                  <a:cxn ang="0">
                    <a:pos x="15" y="52"/>
                  </a:cxn>
                  <a:cxn ang="0">
                    <a:pos x="7" y="52"/>
                  </a:cxn>
                  <a:cxn ang="0">
                    <a:pos x="0" y="52"/>
                  </a:cxn>
                  <a:cxn ang="0">
                    <a:pos x="159" y="0"/>
                  </a:cxn>
                  <a:cxn ang="0">
                    <a:pos x="159" y="4"/>
                  </a:cxn>
                </a:cxnLst>
                <a:rect l="0" t="0" r="r" b="b"/>
                <a:pathLst>
                  <a:path w="159" h="52">
                    <a:moveTo>
                      <a:pt x="159" y="4"/>
                    </a:moveTo>
                    <a:lnTo>
                      <a:pt x="15" y="52"/>
                    </a:lnTo>
                    <a:lnTo>
                      <a:pt x="7" y="52"/>
                    </a:lnTo>
                    <a:lnTo>
                      <a:pt x="0" y="52"/>
                    </a:lnTo>
                    <a:lnTo>
                      <a:pt x="159" y="0"/>
                    </a:lnTo>
                    <a:lnTo>
                      <a:pt x="159" y="4"/>
                    </a:lnTo>
                    <a:close/>
                  </a:path>
                </a:pathLst>
              </a:custGeom>
              <a:solidFill>
                <a:srgbClr val="F5DD00"/>
              </a:solidFill>
              <a:ln w="9525">
                <a:noFill/>
                <a:round/>
                <a:headEnd/>
                <a:tailEnd/>
              </a:ln>
            </p:spPr>
            <p:txBody>
              <a:bodyPr/>
              <a:lstStyle/>
              <a:p>
                <a:endParaRPr lang="pt-BR"/>
              </a:p>
            </p:txBody>
          </p:sp>
          <p:sp>
            <p:nvSpPr>
              <p:cNvPr id="357737" name="Freeform 361"/>
              <p:cNvSpPr>
                <a:spLocks/>
              </p:cNvSpPr>
              <p:nvPr/>
            </p:nvSpPr>
            <p:spPr bwMode="auto">
              <a:xfrm>
                <a:off x="2001" y="1452"/>
                <a:ext cx="165" cy="54"/>
              </a:xfrm>
              <a:custGeom>
                <a:avLst/>
                <a:gdLst/>
                <a:ahLst/>
                <a:cxnLst>
                  <a:cxn ang="0">
                    <a:pos x="165" y="4"/>
                  </a:cxn>
                  <a:cxn ang="0">
                    <a:pos x="13" y="54"/>
                  </a:cxn>
                  <a:cxn ang="0">
                    <a:pos x="6" y="54"/>
                  </a:cxn>
                  <a:cxn ang="0">
                    <a:pos x="0" y="54"/>
                  </a:cxn>
                  <a:cxn ang="0">
                    <a:pos x="165" y="0"/>
                  </a:cxn>
                  <a:cxn ang="0">
                    <a:pos x="165" y="4"/>
                  </a:cxn>
                </a:cxnLst>
                <a:rect l="0" t="0" r="r" b="b"/>
                <a:pathLst>
                  <a:path w="165" h="54">
                    <a:moveTo>
                      <a:pt x="165" y="4"/>
                    </a:moveTo>
                    <a:lnTo>
                      <a:pt x="13" y="54"/>
                    </a:lnTo>
                    <a:lnTo>
                      <a:pt x="6" y="54"/>
                    </a:lnTo>
                    <a:lnTo>
                      <a:pt x="0" y="54"/>
                    </a:lnTo>
                    <a:lnTo>
                      <a:pt x="165" y="0"/>
                    </a:lnTo>
                    <a:lnTo>
                      <a:pt x="165" y="4"/>
                    </a:lnTo>
                    <a:close/>
                  </a:path>
                </a:pathLst>
              </a:custGeom>
              <a:solidFill>
                <a:srgbClr val="F6DC00"/>
              </a:solidFill>
              <a:ln w="9525">
                <a:noFill/>
                <a:round/>
                <a:headEnd/>
                <a:tailEnd/>
              </a:ln>
            </p:spPr>
            <p:txBody>
              <a:bodyPr/>
              <a:lstStyle/>
              <a:p>
                <a:endParaRPr lang="pt-BR"/>
              </a:p>
            </p:txBody>
          </p:sp>
          <p:sp>
            <p:nvSpPr>
              <p:cNvPr id="357738" name="Freeform 362"/>
              <p:cNvSpPr>
                <a:spLocks/>
              </p:cNvSpPr>
              <p:nvPr/>
            </p:nvSpPr>
            <p:spPr bwMode="auto">
              <a:xfrm>
                <a:off x="1993" y="1449"/>
                <a:ext cx="173" cy="57"/>
              </a:xfrm>
              <a:custGeom>
                <a:avLst/>
                <a:gdLst/>
                <a:ahLst/>
                <a:cxnLst>
                  <a:cxn ang="0">
                    <a:pos x="173" y="5"/>
                  </a:cxn>
                  <a:cxn ang="0">
                    <a:pos x="14" y="57"/>
                  </a:cxn>
                  <a:cxn ang="0">
                    <a:pos x="8" y="57"/>
                  </a:cxn>
                  <a:cxn ang="0">
                    <a:pos x="0" y="57"/>
                  </a:cxn>
                  <a:cxn ang="0">
                    <a:pos x="173" y="0"/>
                  </a:cxn>
                  <a:cxn ang="0">
                    <a:pos x="173" y="5"/>
                  </a:cxn>
                </a:cxnLst>
                <a:rect l="0" t="0" r="r" b="b"/>
                <a:pathLst>
                  <a:path w="173" h="57">
                    <a:moveTo>
                      <a:pt x="173" y="5"/>
                    </a:moveTo>
                    <a:lnTo>
                      <a:pt x="14" y="57"/>
                    </a:lnTo>
                    <a:lnTo>
                      <a:pt x="8" y="57"/>
                    </a:lnTo>
                    <a:lnTo>
                      <a:pt x="0" y="57"/>
                    </a:lnTo>
                    <a:lnTo>
                      <a:pt x="173" y="0"/>
                    </a:lnTo>
                    <a:lnTo>
                      <a:pt x="173" y="5"/>
                    </a:lnTo>
                    <a:close/>
                  </a:path>
                </a:pathLst>
              </a:custGeom>
              <a:solidFill>
                <a:srgbClr val="F6DB00"/>
              </a:solidFill>
              <a:ln w="9525">
                <a:noFill/>
                <a:round/>
                <a:headEnd/>
                <a:tailEnd/>
              </a:ln>
            </p:spPr>
            <p:txBody>
              <a:bodyPr/>
              <a:lstStyle/>
              <a:p>
                <a:endParaRPr lang="pt-BR"/>
              </a:p>
            </p:txBody>
          </p:sp>
          <p:sp>
            <p:nvSpPr>
              <p:cNvPr id="357739" name="Freeform 363"/>
              <p:cNvSpPr>
                <a:spLocks/>
              </p:cNvSpPr>
              <p:nvPr/>
            </p:nvSpPr>
            <p:spPr bwMode="auto">
              <a:xfrm>
                <a:off x="1985" y="1447"/>
                <a:ext cx="181" cy="59"/>
              </a:xfrm>
              <a:custGeom>
                <a:avLst/>
                <a:gdLst/>
                <a:ahLst/>
                <a:cxnLst>
                  <a:cxn ang="0">
                    <a:pos x="181" y="5"/>
                  </a:cxn>
                  <a:cxn ang="0">
                    <a:pos x="16" y="59"/>
                  </a:cxn>
                  <a:cxn ang="0">
                    <a:pos x="8" y="59"/>
                  </a:cxn>
                  <a:cxn ang="0">
                    <a:pos x="0" y="59"/>
                  </a:cxn>
                  <a:cxn ang="0">
                    <a:pos x="181" y="0"/>
                  </a:cxn>
                  <a:cxn ang="0">
                    <a:pos x="181" y="5"/>
                  </a:cxn>
                </a:cxnLst>
                <a:rect l="0" t="0" r="r" b="b"/>
                <a:pathLst>
                  <a:path w="181" h="59">
                    <a:moveTo>
                      <a:pt x="181" y="5"/>
                    </a:moveTo>
                    <a:lnTo>
                      <a:pt x="16" y="59"/>
                    </a:lnTo>
                    <a:lnTo>
                      <a:pt x="8" y="59"/>
                    </a:lnTo>
                    <a:lnTo>
                      <a:pt x="0" y="59"/>
                    </a:lnTo>
                    <a:lnTo>
                      <a:pt x="181" y="0"/>
                    </a:lnTo>
                    <a:lnTo>
                      <a:pt x="181" y="5"/>
                    </a:lnTo>
                    <a:close/>
                  </a:path>
                </a:pathLst>
              </a:custGeom>
              <a:solidFill>
                <a:srgbClr val="F6DA00"/>
              </a:solidFill>
              <a:ln w="9525">
                <a:noFill/>
                <a:round/>
                <a:headEnd/>
                <a:tailEnd/>
              </a:ln>
            </p:spPr>
            <p:txBody>
              <a:bodyPr/>
              <a:lstStyle/>
              <a:p>
                <a:endParaRPr lang="pt-BR"/>
              </a:p>
            </p:txBody>
          </p:sp>
          <p:sp>
            <p:nvSpPr>
              <p:cNvPr id="357740" name="Freeform 364"/>
              <p:cNvSpPr>
                <a:spLocks/>
              </p:cNvSpPr>
              <p:nvPr/>
            </p:nvSpPr>
            <p:spPr bwMode="auto">
              <a:xfrm>
                <a:off x="1978" y="1445"/>
                <a:ext cx="188" cy="61"/>
              </a:xfrm>
              <a:custGeom>
                <a:avLst/>
                <a:gdLst/>
                <a:ahLst/>
                <a:cxnLst>
                  <a:cxn ang="0">
                    <a:pos x="188" y="4"/>
                  </a:cxn>
                  <a:cxn ang="0">
                    <a:pos x="15" y="61"/>
                  </a:cxn>
                  <a:cxn ang="0">
                    <a:pos x="7" y="61"/>
                  </a:cxn>
                  <a:cxn ang="0">
                    <a:pos x="0" y="61"/>
                  </a:cxn>
                  <a:cxn ang="0">
                    <a:pos x="188" y="0"/>
                  </a:cxn>
                  <a:cxn ang="0">
                    <a:pos x="188" y="4"/>
                  </a:cxn>
                </a:cxnLst>
                <a:rect l="0" t="0" r="r" b="b"/>
                <a:pathLst>
                  <a:path w="188" h="61">
                    <a:moveTo>
                      <a:pt x="188" y="4"/>
                    </a:moveTo>
                    <a:lnTo>
                      <a:pt x="15" y="61"/>
                    </a:lnTo>
                    <a:lnTo>
                      <a:pt x="7" y="61"/>
                    </a:lnTo>
                    <a:lnTo>
                      <a:pt x="0" y="61"/>
                    </a:lnTo>
                    <a:lnTo>
                      <a:pt x="188" y="0"/>
                    </a:lnTo>
                    <a:lnTo>
                      <a:pt x="188" y="4"/>
                    </a:lnTo>
                    <a:close/>
                  </a:path>
                </a:pathLst>
              </a:custGeom>
              <a:solidFill>
                <a:srgbClr val="F7D900"/>
              </a:solidFill>
              <a:ln w="9525">
                <a:noFill/>
                <a:round/>
                <a:headEnd/>
                <a:tailEnd/>
              </a:ln>
            </p:spPr>
            <p:txBody>
              <a:bodyPr/>
              <a:lstStyle/>
              <a:p>
                <a:endParaRPr lang="pt-BR"/>
              </a:p>
            </p:txBody>
          </p:sp>
          <p:sp>
            <p:nvSpPr>
              <p:cNvPr id="357741" name="Freeform 365"/>
              <p:cNvSpPr>
                <a:spLocks/>
              </p:cNvSpPr>
              <p:nvPr/>
            </p:nvSpPr>
            <p:spPr bwMode="auto">
              <a:xfrm>
                <a:off x="1970" y="1441"/>
                <a:ext cx="196" cy="65"/>
              </a:xfrm>
              <a:custGeom>
                <a:avLst/>
                <a:gdLst/>
                <a:ahLst/>
                <a:cxnLst>
                  <a:cxn ang="0">
                    <a:pos x="196" y="6"/>
                  </a:cxn>
                  <a:cxn ang="0">
                    <a:pos x="15" y="65"/>
                  </a:cxn>
                  <a:cxn ang="0">
                    <a:pos x="8" y="65"/>
                  </a:cxn>
                  <a:cxn ang="0">
                    <a:pos x="0" y="65"/>
                  </a:cxn>
                  <a:cxn ang="0">
                    <a:pos x="196" y="0"/>
                  </a:cxn>
                  <a:cxn ang="0">
                    <a:pos x="196" y="6"/>
                  </a:cxn>
                </a:cxnLst>
                <a:rect l="0" t="0" r="r" b="b"/>
                <a:pathLst>
                  <a:path w="196" h="65">
                    <a:moveTo>
                      <a:pt x="196" y="6"/>
                    </a:moveTo>
                    <a:lnTo>
                      <a:pt x="15" y="65"/>
                    </a:lnTo>
                    <a:lnTo>
                      <a:pt x="8" y="65"/>
                    </a:lnTo>
                    <a:lnTo>
                      <a:pt x="0" y="65"/>
                    </a:lnTo>
                    <a:lnTo>
                      <a:pt x="196" y="0"/>
                    </a:lnTo>
                    <a:lnTo>
                      <a:pt x="196" y="6"/>
                    </a:lnTo>
                    <a:close/>
                  </a:path>
                </a:pathLst>
              </a:custGeom>
              <a:solidFill>
                <a:srgbClr val="F7D800"/>
              </a:solidFill>
              <a:ln w="9525">
                <a:noFill/>
                <a:round/>
                <a:headEnd/>
                <a:tailEnd/>
              </a:ln>
            </p:spPr>
            <p:txBody>
              <a:bodyPr/>
              <a:lstStyle/>
              <a:p>
                <a:endParaRPr lang="pt-BR"/>
              </a:p>
            </p:txBody>
          </p:sp>
          <p:sp>
            <p:nvSpPr>
              <p:cNvPr id="357742" name="Freeform 366"/>
              <p:cNvSpPr>
                <a:spLocks/>
              </p:cNvSpPr>
              <p:nvPr/>
            </p:nvSpPr>
            <p:spPr bwMode="auto">
              <a:xfrm>
                <a:off x="1962" y="1439"/>
                <a:ext cx="204" cy="67"/>
              </a:xfrm>
              <a:custGeom>
                <a:avLst/>
                <a:gdLst/>
                <a:ahLst/>
                <a:cxnLst>
                  <a:cxn ang="0">
                    <a:pos x="204" y="6"/>
                  </a:cxn>
                  <a:cxn ang="0">
                    <a:pos x="16" y="67"/>
                  </a:cxn>
                  <a:cxn ang="0">
                    <a:pos x="8" y="67"/>
                  </a:cxn>
                  <a:cxn ang="0">
                    <a:pos x="0" y="67"/>
                  </a:cxn>
                  <a:cxn ang="0">
                    <a:pos x="204" y="0"/>
                  </a:cxn>
                  <a:cxn ang="0">
                    <a:pos x="204" y="6"/>
                  </a:cxn>
                </a:cxnLst>
                <a:rect l="0" t="0" r="r" b="b"/>
                <a:pathLst>
                  <a:path w="204" h="67">
                    <a:moveTo>
                      <a:pt x="204" y="6"/>
                    </a:moveTo>
                    <a:lnTo>
                      <a:pt x="16" y="67"/>
                    </a:lnTo>
                    <a:lnTo>
                      <a:pt x="8" y="67"/>
                    </a:lnTo>
                    <a:lnTo>
                      <a:pt x="0" y="67"/>
                    </a:lnTo>
                    <a:lnTo>
                      <a:pt x="204" y="0"/>
                    </a:lnTo>
                    <a:lnTo>
                      <a:pt x="204" y="6"/>
                    </a:lnTo>
                    <a:close/>
                  </a:path>
                </a:pathLst>
              </a:custGeom>
              <a:solidFill>
                <a:srgbClr val="F7D700"/>
              </a:solidFill>
              <a:ln w="9525">
                <a:noFill/>
                <a:round/>
                <a:headEnd/>
                <a:tailEnd/>
              </a:ln>
            </p:spPr>
            <p:txBody>
              <a:bodyPr/>
              <a:lstStyle/>
              <a:p>
                <a:endParaRPr lang="pt-BR"/>
              </a:p>
            </p:txBody>
          </p:sp>
          <p:sp>
            <p:nvSpPr>
              <p:cNvPr id="357743" name="Freeform 367"/>
              <p:cNvSpPr>
                <a:spLocks/>
              </p:cNvSpPr>
              <p:nvPr/>
            </p:nvSpPr>
            <p:spPr bwMode="auto">
              <a:xfrm>
                <a:off x="1955" y="1437"/>
                <a:ext cx="211" cy="69"/>
              </a:xfrm>
              <a:custGeom>
                <a:avLst/>
                <a:gdLst/>
                <a:ahLst/>
                <a:cxnLst>
                  <a:cxn ang="0">
                    <a:pos x="211" y="4"/>
                  </a:cxn>
                  <a:cxn ang="0">
                    <a:pos x="15" y="69"/>
                  </a:cxn>
                  <a:cxn ang="0">
                    <a:pos x="7" y="69"/>
                  </a:cxn>
                  <a:cxn ang="0">
                    <a:pos x="0" y="69"/>
                  </a:cxn>
                  <a:cxn ang="0">
                    <a:pos x="211" y="0"/>
                  </a:cxn>
                  <a:cxn ang="0">
                    <a:pos x="211" y="4"/>
                  </a:cxn>
                </a:cxnLst>
                <a:rect l="0" t="0" r="r" b="b"/>
                <a:pathLst>
                  <a:path w="211" h="69">
                    <a:moveTo>
                      <a:pt x="211" y="4"/>
                    </a:moveTo>
                    <a:lnTo>
                      <a:pt x="15" y="69"/>
                    </a:lnTo>
                    <a:lnTo>
                      <a:pt x="7" y="69"/>
                    </a:lnTo>
                    <a:lnTo>
                      <a:pt x="0" y="69"/>
                    </a:lnTo>
                    <a:lnTo>
                      <a:pt x="211" y="0"/>
                    </a:lnTo>
                    <a:lnTo>
                      <a:pt x="211" y="4"/>
                    </a:lnTo>
                    <a:close/>
                  </a:path>
                </a:pathLst>
              </a:custGeom>
              <a:solidFill>
                <a:srgbClr val="F8D600"/>
              </a:solidFill>
              <a:ln w="9525">
                <a:noFill/>
                <a:round/>
                <a:headEnd/>
                <a:tailEnd/>
              </a:ln>
            </p:spPr>
            <p:txBody>
              <a:bodyPr/>
              <a:lstStyle/>
              <a:p>
                <a:endParaRPr lang="pt-BR"/>
              </a:p>
            </p:txBody>
          </p:sp>
          <p:sp>
            <p:nvSpPr>
              <p:cNvPr id="357744" name="Freeform 368"/>
              <p:cNvSpPr>
                <a:spLocks/>
              </p:cNvSpPr>
              <p:nvPr/>
            </p:nvSpPr>
            <p:spPr bwMode="auto">
              <a:xfrm>
                <a:off x="1947" y="1435"/>
                <a:ext cx="219" cy="71"/>
              </a:xfrm>
              <a:custGeom>
                <a:avLst/>
                <a:gdLst/>
                <a:ahLst/>
                <a:cxnLst>
                  <a:cxn ang="0">
                    <a:pos x="219" y="4"/>
                  </a:cxn>
                  <a:cxn ang="0">
                    <a:pos x="15" y="71"/>
                  </a:cxn>
                  <a:cxn ang="0">
                    <a:pos x="8" y="71"/>
                  </a:cxn>
                  <a:cxn ang="0">
                    <a:pos x="0" y="71"/>
                  </a:cxn>
                  <a:cxn ang="0">
                    <a:pos x="219" y="0"/>
                  </a:cxn>
                  <a:cxn ang="0">
                    <a:pos x="219" y="4"/>
                  </a:cxn>
                </a:cxnLst>
                <a:rect l="0" t="0" r="r" b="b"/>
                <a:pathLst>
                  <a:path w="219" h="71">
                    <a:moveTo>
                      <a:pt x="219" y="4"/>
                    </a:moveTo>
                    <a:lnTo>
                      <a:pt x="15" y="71"/>
                    </a:lnTo>
                    <a:lnTo>
                      <a:pt x="8" y="71"/>
                    </a:lnTo>
                    <a:lnTo>
                      <a:pt x="0" y="71"/>
                    </a:lnTo>
                    <a:lnTo>
                      <a:pt x="219" y="0"/>
                    </a:lnTo>
                    <a:lnTo>
                      <a:pt x="219" y="4"/>
                    </a:lnTo>
                    <a:close/>
                  </a:path>
                </a:pathLst>
              </a:custGeom>
              <a:solidFill>
                <a:srgbClr val="F8D500"/>
              </a:solidFill>
              <a:ln w="9525">
                <a:noFill/>
                <a:round/>
                <a:headEnd/>
                <a:tailEnd/>
              </a:ln>
            </p:spPr>
            <p:txBody>
              <a:bodyPr/>
              <a:lstStyle/>
              <a:p>
                <a:endParaRPr lang="pt-BR"/>
              </a:p>
            </p:txBody>
          </p:sp>
          <p:sp>
            <p:nvSpPr>
              <p:cNvPr id="357745" name="Freeform 369"/>
              <p:cNvSpPr>
                <a:spLocks/>
              </p:cNvSpPr>
              <p:nvPr/>
            </p:nvSpPr>
            <p:spPr bwMode="auto">
              <a:xfrm>
                <a:off x="1939" y="1431"/>
                <a:ext cx="227" cy="75"/>
              </a:xfrm>
              <a:custGeom>
                <a:avLst/>
                <a:gdLst/>
                <a:ahLst/>
                <a:cxnLst>
                  <a:cxn ang="0">
                    <a:pos x="227" y="6"/>
                  </a:cxn>
                  <a:cxn ang="0">
                    <a:pos x="16" y="75"/>
                  </a:cxn>
                  <a:cxn ang="0">
                    <a:pos x="8" y="75"/>
                  </a:cxn>
                  <a:cxn ang="0">
                    <a:pos x="0" y="75"/>
                  </a:cxn>
                  <a:cxn ang="0">
                    <a:pos x="227" y="0"/>
                  </a:cxn>
                  <a:cxn ang="0">
                    <a:pos x="227" y="6"/>
                  </a:cxn>
                </a:cxnLst>
                <a:rect l="0" t="0" r="r" b="b"/>
                <a:pathLst>
                  <a:path w="227" h="75">
                    <a:moveTo>
                      <a:pt x="227" y="6"/>
                    </a:moveTo>
                    <a:lnTo>
                      <a:pt x="16" y="75"/>
                    </a:lnTo>
                    <a:lnTo>
                      <a:pt x="8" y="75"/>
                    </a:lnTo>
                    <a:lnTo>
                      <a:pt x="0" y="75"/>
                    </a:lnTo>
                    <a:lnTo>
                      <a:pt x="227" y="0"/>
                    </a:lnTo>
                    <a:lnTo>
                      <a:pt x="227" y="6"/>
                    </a:lnTo>
                    <a:close/>
                  </a:path>
                </a:pathLst>
              </a:custGeom>
              <a:solidFill>
                <a:srgbClr val="F8D400"/>
              </a:solidFill>
              <a:ln w="9525">
                <a:noFill/>
                <a:round/>
                <a:headEnd/>
                <a:tailEnd/>
              </a:ln>
            </p:spPr>
            <p:txBody>
              <a:bodyPr/>
              <a:lstStyle/>
              <a:p>
                <a:endParaRPr lang="pt-BR"/>
              </a:p>
            </p:txBody>
          </p:sp>
          <p:sp>
            <p:nvSpPr>
              <p:cNvPr id="357746" name="Freeform 370"/>
              <p:cNvSpPr>
                <a:spLocks/>
              </p:cNvSpPr>
              <p:nvPr/>
            </p:nvSpPr>
            <p:spPr bwMode="auto">
              <a:xfrm>
                <a:off x="1932" y="1429"/>
                <a:ext cx="234" cy="77"/>
              </a:xfrm>
              <a:custGeom>
                <a:avLst/>
                <a:gdLst/>
                <a:ahLst/>
                <a:cxnLst>
                  <a:cxn ang="0">
                    <a:pos x="234" y="6"/>
                  </a:cxn>
                  <a:cxn ang="0">
                    <a:pos x="15" y="77"/>
                  </a:cxn>
                  <a:cxn ang="0">
                    <a:pos x="7" y="77"/>
                  </a:cxn>
                  <a:cxn ang="0">
                    <a:pos x="0" y="77"/>
                  </a:cxn>
                  <a:cxn ang="0">
                    <a:pos x="234" y="0"/>
                  </a:cxn>
                  <a:cxn ang="0">
                    <a:pos x="234" y="6"/>
                  </a:cxn>
                </a:cxnLst>
                <a:rect l="0" t="0" r="r" b="b"/>
                <a:pathLst>
                  <a:path w="234" h="77">
                    <a:moveTo>
                      <a:pt x="234" y="6"/>
                    </a:moveTo>
                    <a:lnTo>
                      <a:pt x="15" y="77"/>
                    </a:lnTo>
                    <a:lnTo>
                      <a:pt x="7" y="77"/>
                    </a:lnTo>
                    <a:lnTo>
                      <a:pt x="0" y="77"/>
                    </a:lnTo>
                    <a:lnTo>
                      <a:pt x="234" y="0"/>
                    </a:lnTo>
                    <a:lnTo>
                      <a:pt x="234" y="6"/>
                    </a:lnTo>
                    <a:close/>
                  </a:path>
                </a:pathLst>
              </a:custGeom>
              <a:solidFill>
                <a:srgbClr val="F9D400"/>
              </a:solidFill>
              <a:ln w="9525">
                <a:noFill/>
                <a:round/>
                <a:headEnd/>
                <a:tailEnd/>
              </a:ln>
            </p:spPr>
            <p:txBody>
              <a:bodyPr/>
              <a:lstStyle/>
              <a:p>
                <a:endParaRPr lang="pt-BR"/>
              </a:p>
            </p:txBody>
          </p:sp>
          <p:sp>
            <p:nvSpPr>
              <p:cNvPr id="357747" name="Freeform 371"/>
              <p:cNvSpPr>
                <a:spLocks/>
              </p:cNvSpPr>
              <p:nvPr/>
            </p:nvSpPr>
            <p:spPr bwMode="auto">
              <a:xfrm>
                <a:off x="1924" y="1427"/>
                <a:ext cx="242" cy="79"/>
              </a:xfrm>
              <a:custGeom>
                <a:avLst/>
                <a:gdLst/>
                <a:ahLst/>
                <a:cxnLst>
                  <a:cxn ang="0">
                    <a:pos x="242" y="4"/>
                  </a:cxn>
                  <a:cxn ang="0">
                    <a:pos x="15" y="79"/>
                  </a:cxn>
                  <a:cxn ang="0">
                    <a:pos x="8" y="79"/>
                  </a:cxn>
                  <a:cxn ang="0">
                    <a:pos x="0" y="79"/>
                  </a:cxn>
                  <a:cxn ang="0">
                    <a:pos x="242" y="0"/>
                  </a:cxn>
                  <a:cxn ang="0">
                    <a:pos x="242" y="4"/>
                  </a:cxn>
                </a:cxnLst>
                <a:rect l="0" t="0" r="r" b="b"/>
                <a:pathLst>
                  <a:path w="242" h="79">
                    <a:moveTo>
                      <a:pt x="242" y="4"/>
                    </a:moveTo>
                    <a:lnTo>
                      <a:pt x="15" y="79"/>
                    </a:lnTo>
                    <a:lnTo>
                      <a:pt x="8" y="79"/>
                    </a:lnTo>
                    <a:lnTo>
                      <a:pt x="0" y="79"/>
                    </a:lnTo>
                    <a:lnTo>
                      <a:pt x="242" y="0"/>
                    </a:lnTo>
                    <a:lnTo>
                      <a:pt x="242" y="4"/>
                    </a:lnTo>
                    <a:close/>
                  </a:path>
                </a:pathLst>
              </a:custGeom>
              <a:solidFill>
                <a:srgbClr val="F8D200"/>
              </a:solidFill>
              <a:ln w="9525">
                <a:noFill/>
                <a:round/>
                <a:headEnd/>
                <a:tailEnd/>
              </a:ln>
            </p:spPr>
            <p:txBody>
              <a:bodyPr/>
              <a:lstStyle/>
              <a:p>
                <a:endParaRPr lang="pt-BR"/>
              </a:p>
            </p:txBody>
          </p:sp>
        </p:grpSp>
        <p:grpSp>
          <p:nvGrpSpPr>
            <p:cNvPr id="357748" name="Group 372"/>
            <p:cNvGrpSpPr>
              <a:grpSpLocks/>
            </p:cNvGrpSpPr>
            <p:nvPr/>
          </p:nvGrpSpPr>
          <p:grpSpPr bwMode="auto">
            <a:xfrm>
              <a:off x="1751" y="1444"/>
              <a:ext cx="373" cy="483"/>
              <a:chOff x="1782" y="1023"/>
              <a:chExt cx="384" cy="483"/>
            </a:xfrm>
          </p:grpSpPr>
          <p:sp>
            <p:nvSpPr>
              <p:cNvPr id="357749" name="Freeform 373"/>
              <p:cNvSpPr>
                <a:spLocks/>
              </p:cNvSpPr>
              <p:nvPr/>
            </p:nvSpPr>
            <p:spPr bwMode="auto">
              <a:xfrm>
                <a:off x="1916" y="1424"/>
                <a:ext cx="250" cy="82"/>
              </a:xfrm>
              <a:custGeom>
                <a:avLst/>
                <a:gdLst/>
                <a:ahLst/>
                <a:cxnLst>
                  <a:cxn ang="0">
                    <a:pos x="250" y="5"/>
                  </a:cxn>
                  <a:cxn ang="0">
                    <a:pos x="16" y="82"/>
                  </a:cxn>
                  <a:cxn ang="0">
                    <a:pos x="8" y="82"/>
                  </a:cxn>
                  <a:cxn ang="0">
                    <a:pos x="0" y="82"/>
                  </a:cxn>
                  <a:cxn ang="0">
                    <a:pos x="250" y="0"/>
                  </a:cxn>
                  <a:cxn ang="0">
                    <a:pos x="250" y="5"/>
                  </a:cxn>
                </a:cxnLst>
                <a:rect l="0" t="0" r="r" b="b"/>
                <a:pathLst>
                  <a:path w="250" h="82">
                    <a:moveTo>
                      <a:pt x="250" y="5"/>
                    </a:moveTo>
                    <a:lnTo>
                      <a:pt x="16" y="82"/>
                    </a:lnTo>
                    <a:lnTo>
                      <a:pt x="8" y="82"/>
                    </a:lnTo>
                    <a:lnTo>
                      <a:pt x="0" y="82"/>
                    </a:lnTo>
                    <a:lnTo>
                      <a:pt x="250" y="0"/>
                    </a:lnTo>
                    <a:lnTo>
                      <a:pt x="250" y="5"/>
                    </a:lnTo>
                    <a:close/>
                  </a:path>
                </a:pathLst>
              </a:custGeom>
              <a:solidFill>
                <a:srgbClr val="F8D100"/>
              </a:solidFill>
              <a:ln w="9525">
                <a:noFill/>
                <a:round/>
                <a:headEnd/>
                <a:tailEnd/>
              </a:ln>
            </p:spPr>
            <p:txBody>
              <a:bodyPr/>
              <a:lstStyle/>
              <a:p>
                <a:endParaRPr lang="pt-BR"/>
              </a:p>
            </p:txBody>
          </p:sp>
          <p:sp>
            <p:nvSpPr>
              <p:cNvPr id="357750" name="Freeform 374"/>
              <p:cNvSpPr>
                <a:spLocks/>
              </p:cNvSpPr>
              <p:nvPr/>
            </p:nvSpPr>
            <p:spPr bwMode="auto">
              <a:xfrm>
                <a:off x="1909" y="1422"/>
                <a:ext cx="257" cy="84"/>
              </a:xfrm>
              <a:custGeom>
                <a:avLst/>
                <a:gdLst/>
                <a:ahLst/>
                <a:cxnLst>
                  <a:cxn ang="0">
                    <a:pos x="257" y="5"/>
                  </a:cxn>
                  <a:cxn ang="0">
                    <a:pos x="15" y="84"/>
                  </a:cxn>
                  <a:cxn ang="0">
                    <a:pos x="7" y="84"/>
                  </a:cxn>
                  <a:cxn ang="0">
                    <a:pos x="0" y="84"/>
                  </a:cxn>
                  <a:cxn ang="0">
                    <a:pos x="257" y="0"/>
                  </a:cxn>
                  <a:cxn ang="0">
                    <a:pos x="257" y="5"/>
                  </a:cxn>
                </a:cxnLst>
                <a:rect l="0" t="0" r="r" b="b"/>
                <a:pathLst>
                  <a:path w="257" h="84">
                    <a:moveTo>
                      <a:pt x="257" y="5"/>
                    </a:moveTo>
                    <a:lnTo>
                      <a:pt x="15" y="84"/>
                    </a:lnTo>
                    <a:lnTo>
                      <a:pt x="7" y="84"/>
                    </a:lnTo>
                    <a:lnTo>
                      <a:pt x="0" y="84"/>
                    </a:lnTo>
                    <a:lnTo>
                      <a:pt x="257" y="0"/>
                    </a:lnTo>
                    <a:lnTo>
                      <a:pt x="257" y="5"/>
                    </a:lnTo>
                    <a:close/>
                  </a:path>
                </a:pathLst>
              </a:custGeom>
              <a:solidFill>
                <a:srgbClr val="F8D000"/>
              </a:solidFill>
              <a:ln w="9525">
                <a:noFill/>
                <a:round/>
                <a:headEnd/>
                <a:tailEnd/>
              </a:ln>
            </p:spPr>
            <p:txBody>
              <a:bodyPr/>
              <a:lstStyle/>
              <a:p>
                <a:endParaRPr lang="pt-BR"/>
              </a:p>
            </p:txBody>
          </p:sp>
          <p:sp>
            <p:nvSpPr>
              <p:cNvPr id="357751" name="Freeform 375"/>
              <p:cNvSpPr>
                <a:spLocks/>
              </p:cNvSpPr>
              <p:nvPr/>
            </p:nvSpPr>
            <p:spPr bwMode="auto">
              <a:xfrm>
                <a:off x="1901" y="1420"/>
                <a:ext cx="265" cy="86"/>
              </a:xfrm>
              <a:custGeom>
                <a:avLst/>
                <a:gdLst/>
                <a:ahLst/>
                <a:cxnLst>
                  <a:cxn ang="0">
                    <a:pos x="265" y="4"/>
                  </a:cxn>
                  <a:cxn ang="0">
                    <a:pos x="15" y="86"/>
                  </a:cxn>
                  <a:cxn ang="0">
                    <a:pos x="8" y="86"/>
                  </a:cxn>
                  <a:cxn ang="0">
                    <a:pos x="0" y="86"/>
                  </a:cxn>
                  <a:cxn ang="0">
                    <a:pos x="265" y="0"/>
                  </a:cxn>
                  <a:cxn ang="0">
                    <a:pos x="265" y="4"/>
                  </a:cxn>
                </a:cxnLst>
                <a:rect l="0" t="0" r="r" b="b"/>
                <a:pathLst>
                  <a:path w="265" h="86">
                    <a:moveTo>
                      <a:pt x="265" y="4"/>
                    </a:moveTo>
                    <a:lnTo>
                      <a:pt x="15" y="86"/>
                    </a:lnTo>
                    <a:lnTo>
                      <a:pt x="8" y="86"/>
                    </a:lnTo>
                    <a:lnTo>
                      <a:pt x="0" y="86"/>
                    </a:lnTo>
                    <a:lnTo>
                      <a:pt x="265" y="0"/>
                    </a:lnTo>
                    <a:lnTo>
                      <a:pt x="265" y="4"/>
                    </a:lnTo>
                    <a:close/>
                  </a:path>
                </a:pathLst>
              </a:custGeom>
              <a:solidFill>
                <a:srgbClr val="F7CF00"/>
              </a:solidFill>
              <a:ln w="9525">
                <a:noFill/>
                <a:round/>
                <a:headEnd/>
                <a:tailEnd/>
              </a:ln>
            </p:spPr>
            <p:txBody>
              <a:bodyPr/>
              <a:lstStyle/>
              <a:p>
                <a:endParaRPr lang="pt-BR"/>
              </a:p>
            </p:txBody>
          </p:sp>
          <p:sp>
            <p:nvSpPr>
              <p:cNvPr id="357752" name="Freeform 376"/>
              <p:cNvSpPr>
                <a:spLocks/>
              </p:cNvSpPr>
              <p:nvPr/>
            </p:nvSpPr>
            <p:spPr bwMode="auto">
              <a:xfrm>
                <a:off x="1893" y="1416"/>
                <a:ext cx="273" cy="90"/>
              </a:xfrm>
              <a:custGeom>
                <a:avLst/>
                <a:gdLst/>
                <a:ahLst/>
                <a:cxnLst>
                  <a:cxn ang="0">
                    <a:pos x="273" y="6"/>
                  </a:cxn>
                  <a:cxn ang="0">
                    <a:pos x="16" y="90"/>
                  </a:cxn>
                  <a:cxn ang="0">
                    <a:pos x="8" y="90"/>
                  </a:cxn>
                  <a:cxn ang="0">
                    <a:pos x="0" y="90"/>
                  </a:cxn>
                  <a:cxn ang="0">
                    <a:pos x="273" y="0"/>
                  </a:cxn>
                  <a:cxn ang="0">
                    <a:pos x="273" y="6"/>
                  </a:cxn>
                </a:cxnLst>
                <a:rect l="0" t="0" r="r" b="b"/>
                <a:pathLst>
                  <a:path w="273" h="90">
                    <a:moveTo>
                      <a:pt x="273" y="6"/>
                    </a:moveTo>
                    <a:lnTo>
                      <a:pt x="16" y="90"/>
                    </a:lnTo>
                    <a:lnTo>
                      <a:pt x="8" y="90"/>
                    </a:lnTo>
                    <a:lnTo>
                      <a:pt x="0" y="90"/>
                    </a:lnTo>
                    <a:lnTo>
                      <a:pt x="273" y="0"/>
                    </a:lnTo>
                    <a:lnTo>
                      <a:pt x="273" y="6"/>
                    </a:lnTo>
                    <a:close/>
                  </a:path>
                </a:pathLst>
              </a:custGeom>
              <a:solidFill>
                <a:srgbClr val="F7CD00"/>
              </a:solidFill>
              <a:ln w="9525">
                <a:noFill/>
                <a:round/>
                <a:headEnd/>
                <a:tailEnd/>
              </a:ln>
            </p:spPr>
            <p:txBody>
              <a:bodyPr/>
              <a:lstStyle/>
              <a:p>
                <a:endParaRPr lang="pt-BR"/>
              </a:p>
            </p:txBody>
          </p:sp>
          <p:sp>
            <p:nvSpPr>
              <p:cNvPr id="357753" name="Freeform 377"/>
              <p:cNvSpPr>
                <a:spLocks/>
              </p:cNvSpPr>
              <p:nvPr/>
            </p:nvSpPr>
            <p:spPr bwMode="auto">
              <a:xfrm>
                <a:off x="1886" y="1414"/>
                <a:ext cx="280" cy="92"/>
              </a:xfrm>
              <a:custGeom>
                <a:avLst/>
                <a:gdLst/>
                <a:ahLst/>
                <a:cxnLst>
                  <a:cxn ang="0">
                    <a:pos x="280" y="6"/>
                  </a:cxn>
                  <a:cxn ang="0">
                    <a:pos x="15" y="92"/>
                  </a:cxn>
                  <a:cxn ang="0">
                    <a:pos x="7" y="92"/>
                  </a:cxn>
                  <a:cxn ang="0">
                    <a:pos x="0" y="92"/>
                  </a:cxn>
                  <a:cxn ang="0">
                    <a:pos x="280" y="0"/>
                  </a:cxn>
                  <a:cxn ang="0">
                    <a:pos x="280" y="6"/>
                  </a:cxn>
                </a:cxnLst>
                <a:rect l="0" t="0" r="r" b="b"/>
                <a:pathLst>
                  <a:path w="280" h="92">
                    <a:moveTo>
                      <a:pt x="280" y="6"/>
                    </a:moveTo>
                    <a:lnTo>
                      <a:pt x="15" y="92"/>
                    </a:lnTo>
                    <a:lnTo>
                      <a:pt x="7" y="92"/>
                    </a:lnTo>
                    <a:lnTo>
                      <a:pt x="0" y="92"/>
                    </a:lnTo>
                    <a:lnTo>
                      <a:pt x="280" y="0"/>
                    </a:lnTo>
                    <a:lnTo>
                      <a:pt x="280" y="6"/>
                    </a:lnTo>
                    <a:close/>
                  </a:path>
                </a:pathLst>
              </a:custGeom>
              <a:solidFill>
                <a:srgbClr val="F7CB00"/>
              </a:solidFill>
              <a:ln w="9525">
                <a:noFill/>
                <a:round/>
                <a:headEnd/>
                <a:tailEnd/>
              </a:ln>
            </p:spPr>
            <p:txBody>
              <a:bodyPr/>
              <a:lstStyle/>
              <a:p>
                <a:endParaRPr lang="pt-BR"/>
              </a:p>
            </p:txBody>
          </p:sp>
          <p:sp>
            <p:nvSpPr>
              <p:cNvPr id="357754" name="Freeform 378"/>
              <p:cNvSpPr>
                <a:spLocks/>
              </p:cNvSpPr>
              <p:nvPr/>
            </p:nvSpPr>
            <p:spPr bwMode="auto">
              <a:xfrm>
                <a:off x="1878" y="1412"/>
                <a:ext cx="288" cy="94"/>
              </a:xfrm>
              <a:custGeom>
                <a:avLst/>
                <a:gdLst/>
                <a:ahLst/>
                <a:cxnLst>
                  <a:cxn ang="0">
                    <a:pos x="288" y="4"/>
                  </a:cxn>
                  <a:cxn ang="0">
                    <a:pos x="15" y="94"/>
                  </a:cxn>
                  <a:cxn ang="0">
                    <a:pos x="8" y="94"/>
                  </a:cxn>
                  <a:cxn ang="0">
                    <a:pos x="0" y="94"/>
                  </a:cxn>
                  <a:cxn ang="0">
                    <a:pos x="288" y="0"/>
                  </a:cxn>
                  <a:cxn ang="0">
                    <a:pos x="288" y="4"/>
                  </a:cxn>
                </a:cxnLst>
                <a:rect l="0" t="0" r="r" b="b"/>
                <a:pathLst>
                  <a:path w="288" h="94">
                    <a:moveTo>
                      <a:pt x="288" y="4"/>
                    </a:moveTo>
                    <a:lnTo>
                      <a:pt x="15" y="94"/>
                    </a:lnTo>
                    <a:lnTo>
                      <a:pt x="8" y="94"/>
                    </a:lnTo>
                    <a:lnTo>
                      <a:pt x="0" y="94"/>
                    </a:lnTo>
                    <a:lnTo>
                      <a:pt x="288" y="0"/>
                    </a:lnTo>
                    <a:lnTo>
                      <a:pt x="288" y="4"/>
                    </a:lnTo>
                    <a:close/>
                  </a:path>
                </a:pathLst>
              </a:custGeom>
              <a:solidFill>
                <a:srgbClr val="F6CA00"/>
              </a:solidFill>
              <a:ln w="9525">
                <a:noFill/>
                <a:round/>
                <a:headEnd/>
                <a:tailEnd/>
              </a:ln>
            </p:spPr>
            <p:txBody>
              <a:bodyPr/>
              <a:lstStyle/>
              <a:p>
                <a:endParaRPr lang="pt-BR"/>
              </a:p>
            </p:txBody>
          </p:sp>
          <p:sp>
            <p:nvSpPr>
              <p:cNvPr id="357755" name="Freeform 379"/>
              <p:cNvSpPr>
                <a:spLocks/>
              </p:cNvSpPr>
              <p:nvPr/>
            </p:nvSpPr>
            <p:spPr bwMode="auto">
              <a:xfrm>
                <a:off x="1876" y="1410"/>
                <a:ext cx="290" cy="96"/>
              </a:xfrm>
              <a:custGeom>
                <a:avLst/>
                <a:gdLst/>
                <a:ahLst/>
                <a:cxnLst>
                  <a:cxn ang="0">
                    <a:pos x="290" y="4"/>
                  </a:cxn>
                  <a:cxn ang="0">
                    <a:pos x="10" y="96"/>
                  </a:cxn>
                  <a:cxn ang="0">
                    <a:pos x="6" y="96"/>
                  </a:cxn>
                  <a:cxn ang="0">
                    <a:pos x="2" y="96"/>
                  </a:cxn>
                  <a:cxn ang="0">
                    <a:pos x="0" y="94"/>
                  </a:cxn>
                  <a:cxn ang="0">
                    <a:pos x="0" y="94"/>
                  </a:cxn>
                  <a:cxn ang="0">
                    <a:pos x="290" y="0"/>
                  </a:cxn>
                  <a:cxn ang="0">
                    <a:pos x="290" y="4"/>
                  </a:cxn>
                </a:cxnLst>
                <a:rect l="0" t="0" r="r" b="b"/>
                <a:pathLst>
                  <a:path w="290" h="96">
                    <a:moveTo>
                      <a:pt x="290" y="4"/>
                    </a:moveTo>
                    <a:lnTo>
                      <a:pt x="10" y="96"/>
                    </a:lnTo>
                    <a:lnTo>
                      <a:pt x="6" y="96"/>
                    </a:lnTo>
                    <a:lnTo>
                      <a:pt x="2" y="96"/>
                    </a:lnTo>
                    <a:lnTo>
                      <a:pt x="0" y="94"/>
                    </a:lnTo>
                    <a:lnTo>
                      <a:pt x="0" y="94"/>
                    </a:lnTo>
                    <a:lnTo>
                      <a:pt x="290" y="0"/>
                    </a:lnTo>
                    <a:lnTo>
                      <a:pt x="290" y="4"/>
                    </a:lnTo>
                    <a:close/>
                  </a:path>
                </a:pathLst>
              </a:custGeom>
              <a:solidFill>
                <a:srgbClr val="F6C900"/>
              </a:solidFill>
              <a:ln w="9525">
                <a:noFill/>
                <a:round/>
                <a:headEnd/>
                <a:tailEnd/>
              </a:ln>
            </p:spPr>
            <p:txBody>
              <a:bodyPr/>
              <a:lstStyle/>
              <a:p>
                <a:endParaRPr lang="pt-BR"/>
              </a:p>
            </p:txBody>
          </p:sp>
          <p:sp>
            <p:nvSpPr>
              <p:cNvPr id="357756" name="Freeform 380"/>
              <p:cNvSpPr>
                <a:spLocks/>
              </p:cNvSpPr>
              <p:nvPr/>
            </p:nvSpPr>
            <p:spPr bwMode="auto">
              <a:xfrm>
                <a:off x="1874" y="1406"/>
                <a:ext cx="292" cy="100"/>
              </a:xfrm>
              <a:custGeom>
                <a:avLst/>
                <a:gdLst/>
                <a:ahLst/>
                <a:cxnLst>
                  <a:cxn ang="0">
                    <a:pos x="292" y="6"/>
                  </a:cxn>
                  <a:cxn ang="0">
                    <a:pos x="4" y="100"/>
                  </a:cxn>
                  <a:cxn ang="0">
                    <a:pos x="4" y="100"/>
                  </a:cxn>
                  <a:cxn ang="0">
                    <a:pos x="4" y="100"/>
                  </a:cxn>
                  <a:cxn ang="0">
                    <a:pos x="2" y="98"/>
                  </a:cxn>
                  <a:cxn ang="0">
                    <a:pos x="0" y="96"/>
                  </a:cxn>
                  <a:cxn ang="0">
                    <a:pos x="292" y="0"/>
                  </a:cxn>
                  <a:cxn ang="0">
                    <a:pos x="292" y="6"/>
                  </a:cxn>
                </a:cxnLst>
                <a:rect l="0" t="0" r="r" b="b"/>
                <a:pathLst>
                  <a:path w="292" h="100">
                    <a:moveTo>
                      <a:pt x="292" y="6"/>
                    </a:moveTo>
                    <a:lnTo>
                      <a:pt x="4" y="100"/>
                    </a:lnTo>
                    <a:lnTo>
                      <a:pt x="4" y="100"/>
                    </a:lnTo>
                    <a:lnTo>
                      <a:pt x="4" y="100"/>
                    </a:lnTo>
                    <a:lnTo>
                      <a:pt x="2" y="98"/>
                    </a:lnTo>
                    <a:lnTo>
                      <a:pt x="0" y="96"/>
                    </a:lnTo>
                    <a:lnTo>
                      <a:pt x="292" y="0"/>
                    </a:lnTo>
                    <a:lnTo>
                      <a:pt x="292" y="6"/>
                    </a:lnTo>
                    <a:close/>
                  </a:path>
                </a:pathLst>
              </a:custGeom>
              <a:solidFill>
                <a:srgbClr val="F6C700"/>
              </a:solidFill>
              <a:ln w="9525">
                <a:noFill/>
                <a:round/>
                <a:headEnd/>
                <a:tailEnd/>
              </a:ln>
            </p:spPr>
            <p:txBody>
              <a:bodyPr/>
              <a:lstStyle/>
              <a:p>
                <a:endParaRPr lang="pt-BR"/>
              </a:p>
            </p:txBody>
          </p:sp>
          <p:sp>
            <p:nvSpPr>
              <p:cNvPr id="357757" name="Freeform 381"/>
              <p:cNvSpPr>
                <a:spLocks/>
              </p:cNvSpPr>
              <p:nvPr/>
            </p:nvSpPr>
            <p:spPr bwMode="auto">
              <a:xfrm>
                <a:off x="1874" y="1404"/>
                <a:ext cx="292" cy="100"/>
              </a:xfrm>
              <a:custGeom>
                <a:avLst/>
                <a:gdLst/>
                <a:ahLst/>
                <a:cxnLst>
                  <a:cxn ang="0">
                    <a:pos x="292" y="6"/>
                  </a:cxn>
                  <a:cxn ang="0">
                    <a:pos x="2" y="100"/>
                  </a:cxn>
                  <a:cxn ang="0">
                    <a:pos x="0" y="98"/>
                  </a:cxn>
                  <a:cxn ang="0">
                    <a:pos x="0" y="96"/>
                  </a:cxn>
                  <a:cxn ang="0">
                    <a:pos x="292" y="0"/>
                  </a:cxn>
                  <a:cxn ang="0">
                    <a:pos x="292" y="6"/>
                  </a:cxn>
                </a:cxnLst>
                <a:rect l="0" t="0" r="r" b="b"/>
                <a:pathLst>
                  <a:path w="292" h="100">
                    <a:moveTo>
                      <a:pt x="292" y="6"/>
                    </a:moveTo>
                    <a:lnTo>
                      <a:pt x="2" y="100"/>
                    </a:lnTo>
                    <a:lnTo>
                      <a:pt x="0" y="98"/>
                    </a:lnTo>
                    <a:lnTo>
                      <a:pt x="0" y="96"/>
                    </a:lnTo>
                    <a:lnTo>
                      <a:pt x="292" y="0"/>
                    </a:lnTo>
                    <a:lnTo>
                      <a:pt x="292" y="6"/>
                    </a:lnTo>
                    <a:close/>
                  </a:path>
                </a:pathLst>
              </a:custGeom>
              <a:solidFill>
                <a:srgbClr val="F5C600"/>
              </a:solidFill>
              <a:ln w="9525">
                <a:noFill/>
                <a:round/>
                <a:headEnd/>
                <a:tailEnd/>
              </a:ln>
            </p:spPr>
            <p:txBody>
              <a:bodyPr/>
              <a:lstStyle/>
              <a:p>
                <a:endParaRPr lang="pt-BR"/>
              </a:p>
            </p:txBody>
          </p:sp>
          <p:sp>
            <p:nvSpPr>
              <p:cNvPr id="357758" name="Freeform 382"/>
              <p:cNvSpPr>
                <a:spLocks/>
              </p:cNvSpPr>
              <p:nvPr/>
            </p:nvSpPr>
            <p:spPr bwMode="auto">
              <a:xfrm>
                <a:off x="1872" y="1403"/>
                <a:ext cx="294" cy="99"/>
              </a:xfrm>
              <a:custGeom>
                <a:avLst/>
                <a:gdLst/>
                <a:ahLst/>
                <a:cxnLst>
                  <a:cxn ang="0">
                    <a:pos x="294" y="3"/>
                  </a:cxn>
                  <a:cxn ang="0">
                    <a:pos x="2" y="99"/>
                  </a:cxn>
                  <a:cxn ang="0">
                    <a:pos x="2" y="97"/>
                  </a:cxn>
                  <a:cxn ang="0">
                    <a:pos x="0" y="95"/>
                  </a:cxn>
                  <a:cxn ang="0">
                    <a:pos x="294" y="0"/>
                  </a:cxn>
                  <a:cxn ang="0">
                    <a:pos x="294" y="3"/>
                  </a:cxn>
                </a:cxnLst>
                <a:rect l="0" t="0" r="r" b="b"/>
                <a:pathLst>
                  <a:path w="294" h="99">
                    <a:moveTo>
                      <a:pt x="294" y="3"/>
                    </a:moveTo>
                    <a:lnTo>
                      <a:pt x="2" y="99"/>
                    </a:lnTo>
                    <a:lnTo>
                      <a:pt x="2" y="97"/>
                    </a:lnTo>
                    <a:lnTo>
                      <a:pt x="0" y="95"/>
                    </a:lnTo>
                    <a:lnTo>
                      <a:pt x="294" y="0"/>
                    </a:lnTo>
                    <a:lnTo>
                      <a:pt x="294" y="3"/>
                    </a:lnTo>
                    <a:close/>
                  </a:path>
                </a:pathLst>
              </a:custGeom>
              <a:solidFill>
                <a:srgbClr val="F5C500"/>
              </a:solidFill>
              <a:ln w="9525">
                <a:noFill/>
                <a:round/>
                <a:headEnd/>
                <a:tailEnd/>
              </a:ln>
            </p:spPr>
            <p:txBody>
              <a:bodyPr/>
              <a:lstStyle/>
              <a:p>
                <a:endParaRPr lang="pt-BR"/>
              </a:p>
            </p:txBody>
          </p:sp>
          <p:sp>
            <p:nvSpPr>
              <p:cNvPr id="357759" name="Freeform 383"/>
              <p:cNvSpPr>
                <a:spLocks/>
              </p:cNvSpPr>
              <p:nvPr/>
            </p:nvSpPr>
            <p:spPr bwMode="auto">
              <a:xfrm>
                <a:off x="1870" y="1399"/>
                <a:ext cx="296" cy="101"/>
              </a:xfrm>
              <a:custGeom>
                <a:avLst/>
                <a:gdLst/>
                <a:ahLst/>
                <a:cxnLst>
                  <a:cxn ang="0">
                    <a:pos x="296" y="5"/>
                  </a:cxn>
                  <a:cxn ang="0">
                    <a:pos x="4" y="101"/>
                  </a:cxn>
                  <a:cxn ang="0">
                    <a:pos x="2" y="99"/>
                  </a:cxn>
                  <a:cxn ang="0">
                    <a:pos x="0" y="98"/>
                  </a:cxn>
                  <a:cxn ang="0">
                    <a:pos x="296" y="0"/>
                  </a:cxn>
                  <a:cxn ang="0">
                    <a:pos x="296" y="5"/>
                  </a:cxn>
                </a:cxnLst>
                <a:rect l="0" t="0" r="r" b="b"/>
                <a:pathLst>
                  <a:path w="296" h="101">
                    <a:moveTo>
                      <a:pt x="296" y="5"/>
                    </a:moveTo>
                    <a:lnTo>
                      <a:pt x="4" y="101"/>
                    </a:lnTo>
                    <a:lnTo>
                      <a:pt x="2" y="99"/>
                    </a:lnTo>
                    <a:lnTo>
                      <a:pt x="0" y="98"/>
                    </a:lnTo>
                    <a:lnTo>
                      <a:pt x="296" y="0"/>
                    </a:lnTo>
                    <a:lnTo>
                      <a:pt x="296" y="5"/>
                    </a:lnTo>
                    <a:close/>
                  </a:path>
                </a:pathLst>
              </a:custGeom>
              <a:solidFill>
                <a:srgbClr val="F5C400"/>
              </a:solidFill>
              <a:ln w="9525">
                <a:noFill/>
                <a:round/>
                <a:headEnd/>
                <a:tailEnd/>
              </a:ln>
            </p:spPr>
            <p:txBody>
              <a:bodyPr/>
              <a:lstStyle/>
              <a:p>
                <a:endParaRPr lang="pt-BR"/>
              </a:p>
            </p:txBody>
          </p:sp>
          <p:sp>
            <p:nvSpPr>
              <p:cNvPr id="357760" name="Freeform 384"/>
              <p:cNvSpPr>
                <a:spLocks/>
              </p:cNvSpPr>
              <p:nvPr/>
            </p:nvSpPr>
            <p:spPr bwMode="auto">
              <a:xfrm>
                <a:off x="1868" y="1397"/>
                <a:ext cx="298" cy="101"/>
              </a:xfrm>
              <a:custGeom>
                <a:avLst/>
                <a:gdLst/>
                <a:ahLst/>
                <a:cxnLst>
                  <a:cxn ang="0">
                    <a:pos x="298" y="6"/>
                  </a:cxn>
                  <a:cxn ang="0">
                    <a:pos x="4" y="101"/>
                  </a:cxn>
                  <a:cxn ang="0">
                    <a:pos x="2" y="100"/>
                  </a:cxn>
                  <a:cxn ang="0">
                    <a:pos x="0" y="98"/>
                  </a:cxn>
                  <a:cxn ang="0">
                    <a:pos x="298" y="0"/>
                  </a:cxn>
                  <a:cxn ang="0">
                    <a:pos x="298" y="6"/>
                  </a:cxn>
                </a:cxnLst>
                <a:rect l="0" t="0" r="r" b="b"/>
                <a:pathLst>
                  <a:path w="298" h="101">
                    <a:moveTo>
                      <a:pt x="298" y="6"/>
                    </a:moveTo>
                    <a:lnTo>
                      <a:pt x="4" y="101"/>
                    </a:lnTo>
                    <a:lnTo>
                      <a:pt x="2" y="100"/>
                    </a:lnTo>
                    <a:lnTo>
                      <a:pt x="0" y="98"/>
                    </a:lnTo>
                    <a:lnTo>
                      <a:pt x="298" y="0"/>
                    </a:lnTo>
                    <a:lnTo>
                      <a:pt x="298" y="6"/>
                    </a:lnTo>
                    <a:close/>
                  </a:path>
                </a:pathLst>
              </a:custGeom>
              <a:solidFill>
                <a:srgbClr val="F4C200"/>
              </a:solidFill>
              <a:ln w="9525">
                <a:noFill/>
                <a:round/>
                <a:headEnd/>
                <a:tailEnd/>
              </a:ln>
            </p:spPr>
            <p:txBody>
              <a:bodyPr/>
              <a:lstStyle/>
              <a:p>
                <a:endParaRPr lang="pt-BR"/>
              </a:p>
            </p:txBody>
          </p:sp>
          <p:sp>
            <p:nvSpPr>
              <p:cNvPr id="357761" name="Freeform 385"/>
              <p:cNvSpPr>
                <a:spLocks/>
              </p:cNvSpPr>
              <p:nvPr/>
            </p:nvSpPr>
            <p:spPr bwMode="auto">
              <a:xfrm>
                <a:off x="1868" y="1395"/>
                <a:ext cx="298" cy="102"/>
              </a:xfrm>
              <a:custGeom>
                <a:avLst/>
                <a:gdLst/>
                <a:ahLst/>
                <a:cxnLst>
                  <a:cxn ang="0">
                    <a:pos x="298" y="4"/>
                  </a:cxn>
                  <a:cxn ang="0">
                    <a:pos x="2" y="102"/>
                  </a:cxn>
                  <a:cxn ang="0">
                    <a:pos x="0" y="100"/>
                  </a:cxn>
                  <a:cxn ang="0">
                    <a:pos x="0" y="98"/>
                  </a:cxn>
                  <a:cxn ang="0">
                    <a:pos x="298" y="0"/>
                  </a:cxn>
                  <a:cxn ang="0">
                    <a:pos x="298" y="4"/>
                  </a:cxn>
                </a:cxnLst>
                <a:rect l="0" t="0" r="r" b="b"/>
                <a:pathLst>
                  <a:path w="298" h="102">
                    <a:moveTo>
                      <a:pt x="298" y="4"/>
                    </a:moveTo>
                    <a:lnTo>
                      <a:pt x="2" y="102"/>
                    </a:lnTo>
                    <a:lnTo>
                      <a:pt x="0" y="100"/>
                    </a:lnTo>
                    <a:lnTo>
                      <a:pt x="0" y="98"/>
                    </a:lnTo>
                    <a:lnTo>
                      <a:pt x="298" y="0"/>
                    </a:lnTo>
                    <a:lnTo>
                      <a:pt x="298" y="4"/>
                    </a:lnTo>
                    <a:close/>
                  </a:path>
                </a:pathLst>
              </a:custGeom>
              <a:solidFill>
                <a:srgbClr val="F4C102"/>
              </a:solidFill>
              <a:ln w="9525">
                <a:noFill/>
                <a:round/>
                <a:headEnd/>
                <a:tailEnd/>
              </a:ln>
            </p:spPr>
            <p:txBody>
              <a:bodyPr/>
              <a:lstStyle/>
              <a:p>
                <a:endParaRPr lang="pt-BR"/>
              </a:p>
            </p:txBody>
          </p:sp>
          <p:sp>
            <p:nvSpPr>
              <p:cNvPr id="357762" name="Freeform 386"/>
              <p:cNvSpPr>
                <a:spLocks/>
              </p:cNvSpPr>
              <p:nvPr/>
            </p:nvSpPr>
            <p:spPr bwMode="auto">
              <a:xfrm>
                <a:off x="1867" y="1393"/>
                <a:ext cx="299" cy="102"/>
              </a:xfrm>
              <a:custGeom>
                <a:avLst/>
                <a:gdLst/>
                <a:ahLst/>
                <a:cxnLst>
                  <a:cxn ang="0">
                    <a:pos x="299" y="4"/>
                  </a:cxn>
                  <a:cxn ang="0">
                    <a:pos x="1" y="102"/>
                  </a:cxn>
                  <a:cxn ang="0">
                    <a:pos x="1" y="100"/>
                  </a:cxn>
                  <a:cxn ang="0">
                    <a:pos x="0" y="98"/>
                  </a:cxn>
                  <a:cxn ang="0">
                    <a:pos x="299" y="0"/>
                  </a:cxn>
                  <a:cxn ang="0">
                    <a:pos x="299" y="4"/>
                  </a:cxn>
                </a:cxnLst>
                <a:rect l="0" t="0" r="r" b="b"/>
                <a:pathLst>
                  <a:path w="299" h="102">
                    <a:moveTo>
                      <a:pt x="299" y="4"/>
                    </a:moveTo>
                    <a:lnTo>
                      <a:pt x="1" y="102"/>
                    </a:lnTo>
                    <a:lnTo>
                      <a:pt x="1" y="100"/>
                    </a:lnTo>
                    <a:lnTo>
                      <a:pt x="0" y="98"/>
                    </a:lnTo>
                    <a:lnTo>
                      <a:pt x="299" y="0"/>
                    </a:lnTo>
                    <a:lnTo>
                      <a:pt x="299" y="4"/>
                    </a:lnTo>
                    <a:close/>
                  </a:path>
                </a:pathLst>
              </a:custGeom>
              <a:solidFill>
                <a:srgbClr val="F4C007"/>
              </a:solidFill>
              <a:ln w="9525">
                <a:noFill/>
                <a:round/>
                <a:headEnd/>
                <a:tailEnd/>
              </a:ln>
            </p:spPr>
            <p:txBody>
              <a:bodyPr/>
              <a:lstStyle/>
              <a:p>
                <a:endParaRPr lang="pt-BR"/>
              </a:p>
            </p:txBody>
          </p:sp>
          <p:sp>
            <p:nvSpPr>
              <p:cNvPr id="357763" name="Freeform 387"/>
              <p:cNvSpPr>
                <a:spLocks/>
              </p:cNvSpPr>
              <p:nvPr/>
            </p:nvSpPr>
            <p:spPr bwMode="auto">
              <a:xfrm>
                <a:off x="1865" y="1389"/>
                <a:ext cx="301" cy="104"/>
              </a:xfrm>
              <a:custGeom>
                <a:avLst/>
                <a:gdLst/>
                <a:ahLst/>
                <a:cxnLst>
                  <a:cxn ang="0">
                    <a:pos x="301" y="6"/>
                  </a:cxn>
                  <a:cxn ang="0">
                    <a:pos x="3" y="104"/>
                  </a:cxn>
                  <a:cxn ang="0">
                    <a:pos x="2" y="102"/>
                  </a:cxn>
                  <a:cxn ang="0">
                    <a:pos x="0" y="100"/>
                  </a:cxn>
                  <a:cxn ang="0">
                    <a:pos x="301" y="0"/>
                  </a:cxn>
                  <a:cxn ang="0">
                    <a:pos x="301" y="6"/>
                  </a:cxn>
                </a:cxnLst>
                <a:rect l="0" t="0" r="r" b="b"/>
                <a:pathLst>
                  <a:path w="301" h="104">
                    <a:moveTo>
                      <a:pt x="301" y="6"/>
                    </a:moveTo>
                    <a:lnTo>
                      <a:pt x="3" y="104"/>
                    </a:lnTo>
                    <a:lnTo>
                      <a:pt x="2" y="102"/>
                    </a:lnTo>
                    <a:lnTo>
                      <a:pt x="0" y="100"/>
                    </a:lnTo>
                    <a:lnTo>
                      <a:pt x="301" y="0"/>
                    </a:lnTo>
                    <a:lnTo>
                      <a:pt x="301" y="6"/>
                    </a:lnTo>
                    <a:close/>
                  </a:path>
                </a:pathLst>
              </a:custGeom>
              <a:solidFill>
                <a:srgbClr val="F4BF0A"/>
              </a:solidFill>
              <a:ln w="9525">
                <a:noFill/>
                <a:round/>
                <a:headEnd/>
                <a:tailEnd/>
              </a:ln>
            </p:spPr>
            <p:txBody>
              <a:bodyPr/>
              <a:lstStyle/>
              <a:p>
                <a:endParaRPr lang="pt-BR"/>
              </a:p>
            </p:txBody>
          </p:sp>
          <p:sp>
            <p:nvSpPr>
              <p:cNvPr id="357764" name="Freeform 388"/>
              <p:cNvSpPr>
                <a:spLocks/>
              </p:cNvSpPr>
              <p:nvPr/>
            </p:nvSpPr>
            <p:spPr bwMode="auto">
              <a:xfrm>
                <a:off x="1863" y="1387"/>
                <a:ext cx="303" cy="104"/>
              </a:xfrm>
              <a:custGeom>
                <a:avLst/>
                <a:gdLst/>
                <a:ahLst/>
                <a:cxnLst>
                  <a:cxn ang="0">
                    <a:pos x="303" y="6"/>
                  </a:cxn>
                  <a:cxn ang="0">
                    <a:pos x="4" y="104"/>
                  </a:cxn>
                  <a:cxn ang="0">
                    <a:pos x="2" y="102"/>
                  </a:cxn>
                  <a:cxn ang="0">
                    <a:pos x="0" y="98"/>
                  </a:cxn>
                  <a:cxn ang="0">
                    <a:pos x="303" y="0"/>
                  </a:cxn>
                  <a:cxn ang="0">
                    <a:pos x="303" y="6"/>
                  </a:cxn>
                </a:cxnLst>
                <a:rect l="0" t="0" r="r" b="b"/>
                <a:pathLst>
                  <a:path w="303" h="104">
                    <a:moveTo>
                      <a:pt x="303" y="6"/>
                    </a:moveTo>
                    <a:lnTo>
                      <a:pt x="4" y="104"/>
                    </a:lnTo>
                    <a:lnTo>
                      <a:pt x="2" y="102"/>
                    </a:lnTo>
                    <a:lnTo>
                      <a:pt x="0" y="98"/>
                    </a:lnTo>
                    <a:lnTo>
                      <a:pt x="303" y="0"/>
                    </a:lnTo>
                    <a:lnTo>
                      <a:pt x="303" y="6"/>
                    </a:lnTo>
                    <a:close/>
                  </a:path>
                </a:pathLst>
              </a:custGeom>
              <a:solidFill>
                <a:srgbClr val="F3BD12"/>
              </a:solidFill>
              <a:ln w="9525">
                <a:noFill/>
                <a:round/>
                <a:headEnd/>
                <a:tailEnd/>
              </a:ln>
            </p:spPr>
            <p:txBody>
              <a:bodyPr/>
              <a:lstStyle/>
              <a:p>
                <a:endParaRPr lang="pt-BR"/>
              </a:p>
            </p:txBody>
          </p:sp>
          <p:sp>
            <p:nvSpPr>
              <p:cNvPr id="357765" name="Freeform 389"/>
              <p:cNvSpPr>
                <a:spLocks/>
              </p:cNvSpPr>
              <p:nvPr/>
            </p:nvSpPr>
            <p:spPr bwMode="auto">
              <a:xfrm>
                <a:off x="1863" y="1385"/>
                <a:ext cx="303" cy="104"/>
              </a:xfrm>
              <a:custGeom>
                <a:avLst/>
                <a:gdLst/>
                <a:ahLst/>
                <a:cxnLst>
                  <a:cxn ang="0">
                    <a:pos x="303" y="4"/>
                  </a:cxn>
                  <a:cxn ang="0">
                    <a:pos x="2" y="104"/>
                  </a:cxn>
                  <a:cxn ang="0">
                    <a:pos x="0" y="100"/>
                  </a:cxn>
                  <a:cxn ang="0">
                    <a:pos x="0" y="98"/>
                  </a:cxn>
                  <a:cxn ang="0">
                    <a:pos x="303" y="0"/>
                  </a:cxn>
                  <a:cxn ang="0">
                    <a:pos x="303" y="4"/>
                  </a:cxn>
                </a:cxnLst>
                <a:rect l="0" t="0" r="r" b="b"/>
                <a:pathLst>
                  <a:path w="303" h="104">
                    <a:moveTo>
                      <a:pt x="303" y="4"/>
                    </a:moveTo>
                    <a:lnTo>
                      <a:pt x="2" y="104"/>
                    </a:lnTo>
                    <a:lnTo>
                      <a:pt x="0" y="100"/>
                    </a:lnTo>
                    <a:lnTo>
                      <a:pt x="0" y="98"/>
                    </a:lnTo>
                    <a:lnTo>
                      <a:pt x="303" y="0"/>
                    </a:lnTo>
                    <a:lnTo>
                      <a:pt x="303" y="4"/>
                    </a:lnTo>
                    <a:close/>
                  </a:path>
                </a:pathLst>
              </a:custGeom>
              <a:solidFill>
                <a:srgbClr val="F3BC13"/>
              </a:solidFill>
              <a:ln w="9525">
                <a:noFill/>
                <a:round/>
                <a:headEnd/>
                <a:tailEnd/>
              </a:ln>
            </p:spPr>
            <p:txBody>
              <a:bodyPr/>
              <a:lstStyle/>
              <a:p>
                <a:endParaRPr lang="pt-BR"/>
              </a:p>
            </p:txBody>
          </p:sp>
          <p:sp>
            <p:nvSpPr>
              <p:cNvPr id="357766" name="Freeform 390"/>
              <p:cNvSpPr>
                <a:spLocks/>
              </p:cNvSpPr>
              <p:nvPr/>
            </p:nvSpPr>
            <p:spPr bwMode="auto">
              <a:xfrm>
                <a:off x="1861" y="1381"/>
                <a:ext cx="305" cy="104"/>
              </a:xfrm>
              <a:custGeom>
                <a:avLst/>
                <a:gdLst/>
                <a:ahLst/>
                <a:cxnLst>
                  <a:cxn ang="0">
                    <a:pos x="305" y="6"/>
                  </a:cxn>
                  <a:cxn ang="0">
                    <a:pos x="2" y="104"/>
                  </a:cxn>
                  <a:cxn ang="0">
                    <a:pos x="2" y="102"/>
                  </a:cxn>
                  <a:cxn ang="0">
                    <a:pos x="0" y="100"/>
                  </a:cxn>
                  <a:cxn ang="0">
                    <a:pos x="305" y="0"/>
                  </a:cxn>
                  <a:cxn ang="0">
                    <a:pos x="305" y="6"/>
                  </a:cxn>
                </a:cxnLst>
                <a:rect l="0" t="0" r="r" b="b"/>
                <a:pathLst>
                  <a:path w="305" h="104">
                    <a:moveTo>
                      <a:pt x="305" y="6"/>
                    </a:moveTo>
                    <a:lnTo>
                      <a:pt x="2" y="104"/>
                    </a:lnTo>
                    <a:lnTo>
                      <a:pt x="2" y="102"/>
                    </a:lnTo>
                    <a:lnTo>
                      <a:pt x="0" y="100"/>
                    </a:lnTo>
                    <a:lnTo>
                      <a:pt x="305" y="0"/>
                    </a:lnTo>
                    <a:lnTo>
                      <a:pt x="305" y="6"/>
                    </a:lnTo>
                    <a:close/>
                  </a:path>
                </a:pathLst>
              </a:custGeom>
              <a:solidFill>
                <a:srgbClr val="F3BB16"/>
              </a:solidFill>
              <a:ln w="9525">
                <a:noFill/>
                <a:round/>
                <a:headEnd/>
                <a:tailEnd/>
              </a:ln>
            </p:spPr>
            <p:txBody>
              <a:bodyPr/>
              <a:lstStyle/>
              <a:p>
                <a:endParaRPr lang="pt-BR"/>
              </a:p>
            </p:txBody>
          </p:sp>
          <p:sp>
            <p:nvSpPr>
              <p:cNvPr id="357767" name="Freeform 391"/>
              <p:cNvSpPr>
                <a:spLocks/>
              </p:cNvSpPr>
              <p:nvPr/>
            </p:nvSpPr>
            <p:spPr bwMode="auto">
              <a:xfrm>
                <a:off x="1859" y="1380"/>
                <a:ext cx="307" cy="103"/>
              </a:xfrm>
              <a:custGeom>
                <a:avLst/>
                <a:gdLst/>
                <a:ahLst/>
                <a:cxnLst>
                  <a:cxn ang="0">
                    <a:pos x="307" y="5"/>
                  </a:cxn>
                  <a:cxn ang="0">
                    <a:pos x="4" y="103"/>
                  </a:cxn>
                  <a:cxn ang="0">
                    <a:pos x="2" y="101"/>
                  </a:cxn>
                  <a:cxn ang="0">
                    <a:pos x="0" y="99"/>
                  </a:cxn>
                  <a:cxn ang="0">
                    <a:pos x="307" y="0"/>
                  </a:cxn>
                  <a:cxn ang="0">
                    <a:pos x="307" y="5"/>
                  </a:cxn>
                </a:cxnLst>
                <a:rect l="0" t="0" r="r" b="b"/>
                <a:pathLst>
                  <a:path w="307" h="103">
                    <a:moveTo>
                      <a:pt x="307" y="5"/>
                    </a:moveTo>
                    <a:lnTo>
                      <a:pt x="4" y="103"/>
                    </a:lnTo>
                    <a:lnTo>
                      <a:pt x="2" y="101"/>
                    </a:lnTo>
                    <a:lnTo>
                      <a:pt x="0" y="99"/>
                    </a:lnTo>
                    <a:lnTo>
                      <a:pt x="307" y="0"/>
                    </a:lnTo>
                    <a:lnTo>
                      <a:pt x="307" y="5"/>
                    </a:lnTo>
                    <a:close/>
                  </a:path>
                </a:pathLst>
              </a:custGeom>
              <a:solidFill>
                <a:srgbClr val="F3BA19"/>
              </a:solidFill>
              <a:ln w="9525">
                <a:noFill/>
                <a:round/>
                <a:headEnd/>
                <a:tailEnd/>
              </a:ln>
            </p:spPr>
            <p:txBody>
              <a:bodyPr/>
              <a:lstStyle/>
              <a:p>
                <a:endParaRPr lang="pt-BR"/>
              </a:p>
            </p:txBody>
          </p:sp>
          <p:sp>
            <p:nvSpPr>
              <p:cNvPr id="357768" name="Freeform 392"/>
              <p:cNvSpPr>
                <a:spLocks/>
              </p:cNvSpPr>
              <p:nvPr/>
            </p:nvSpPr>
            <p:spPr bwMode="auto">
              <a:xfrm>
                <a:off x="1857" y="1378"/>
                <a:ext cx="309" cy="103"/>
              </a:xfrm>
              <a:custGeom>
                <a:avLst/>
                <a:gdLst/>
                <a:ahLst/>
                <a:cxnLst>
                  <a:cxn ang="0">
                    <a:pos x="309" y="3"/>
                  </a:cxn>
                  <a:cxn ang="0">
                    <a:pos x="4" y="103"/>
                  </a:cxn>
                  <a:cxn ang="0">
                    <a:pos x="2" y="101"/>
                  </a:cxn>
                  <a:cxn ang="0">
                    <a:pos x="0" y="99"/>
                  </a:cxn>
                  <a:cxn ang="0">
                    <a:pos x="309" y="0"/>
                  </a:cxn>
                  <a:cxn ang="0">
                    <a:pos x="309" y="3"/>
                  </a:cxn>
                </a:cxnLst>
                <a:rect l="0" t="0" r="r" b="b"/>
                <a:pathLst>
                  <a:path w="309" h="103">
                    <a:moveTo>
                      <a:pt x="309" y="3"/>
                    </a:moveTo>
                    <a:lnTo>
                      <a:pt x="4" y="103"/>
                    </a:lnTo>
                    <a:lnTo>
                      <a:pt x="2" y="101"/>
                    </a:lnTo>
                    <a:lnTo>
                      <a:pt x="0" y="99"/>
                    </a:lnTo>
                    <a:lnTo>
                      <a:pt x="309" y="0"/>
                    </a:lnTo>
                    <a:lnTo>
                      <a:pt x="309" y="3"/>
                    </a:lnTo>
                    <a:close/>
                  </a:path>
                </a:pathLst>
              </a:custGeom>
              <a:solidFill>
                <a:srgbClr val="F2B81C"/>
              </a:solidFill>
              <a:ln w="9525">
                <a:noFill/>
                <a:round/>
                <a:headEnd/>
                <a:tailEnd/>
              </a:ln>
            </p:spPr>
            <p:txBody>
              <a:bodyPr/>
              <a:lstStyle/>
              <a:p>
                <a:endParaRPr lang="pt-BR"/>
              </a:p>
            </p:txBody>
          </p:sp>
          <p:sp>
            <p:nvSpPr>
              <p:cNvPr id="357769" name="Freeform 393"/>
              <p:cNvSpPr>
                <a:spLocks/>
              </p:cNvSpPr>
              <p:nvPr/>
            </p:nvSpPr>
            <p:spPr bwMode="auto">
              <a:xfrm>
                <a:off x="1857" y="1376"/>
                <a:ext cx="309" cy="103"/>
              </a:xfrm>
              <a:custGeom>
                <a:avLst/>
                <a:gdLst/>
                <a:ahLst/>
                <a:cxnLst>
                  <a:cxn ang="0">
                    <a:pos x="309" y="4"/>
                  </a:cxn>
                  <a:cxn ang="0">
                    <a:pos x="2" y="103"/>
                  </a:cxn>
                  <a:cxn ang="0">
                    <a:pos x="0" y="101"/>
                  </a:cxn>
                  <a:cxn ang="0">
                    <a:pos x="0" y="99"/>
                  </a:cxn>
                  <a:cxn ang="0">
                    <a:pos x="309" y="0"/>
                  </a:cxn>
                  <a:cxn ang="0">
                    <a:pos x="309" y="4"/>
                  </a:cxn>
                </a:cxnLst>
                <a:rect l="0" t="0" r="r" b="b"/>
                <a:pathLst>
                  <a:path w="309" h="103">
                    <a:moveTo>
                      <a:pt x="309" y="4"/>
                    </a:moveTo>
                    <a:lnTo>
                      <a:pt x="2" y="103"/>
                    </a:lnTo>
                    <a:lnTo>
                      <a:pt x="0" y="101"/>
                    </a:lnTo>
                    <a:lnTo>
                      <a:pt x="0" y="99"/>
                    </a:lnTo>
                    <a:lnTo>
                      <a:pt x="309" y="0"/>
                    </a:lnTo>
                    <a:lnTo>
                      <a:pt x="309" y="4"/>
                    </a:lnTo>
                    <a:close/>
                  </a:path>
                </a:pathLst>
              </a:custGeom>
              <a:solidFill>
                <a:srgbClr val="F2B81E"/>
              </a:solidFill>
              <a:ln w="9525">
                <a:noFill/>
                <a:round/>
                <a:headEnd/>
                <a:tailEnd/>
              </a:ln>
            </p:spPr>
            <p:txBody>
              <a:bodyPr/>
              <a:lstStyle/>
              <a:p>
                <a:endParaRPr lang="pt-BR"/>
              </a:p>
            </p:txBody>
          </p:sp>
          <p:sp>
            <p:nvSpPr>
              <p:cNvPr id="357770" name="Freeform 394"/>
              <p:cNvSpPr>
                <a:spLocks/>
              </p:cNvSpPr>
              <p:nvPr/>
            </p:nvSpPr>
            <p:spPr bwMode="auto">
              <a:xfrm>
                <a:off x="1855" y="1372"/>
                <a:ext cx="311" cy="105"/>
              </a:xfrm>
              <a:custGeom>
                <a:avLst/>
                <a:gdLst/>
                <a:ahLst/>
                <a:cxnLst>
                  <a:cxn ang="0">
                    <a:pos x="311" y="6"/>
                  </a:cxn>
                  <a:cxn ang="0">
                    <a:pos x="2" y="105"/>
                  </a:cxn>
                  <a:cxn ang="0">
                    <a:pos x="2" y="103"/>
                  </a:cxn>
                  <a:cxn ang="0">
                    <a:pos x="0" y="102"/>
                  </a:cxn>
                  <a:cxn ang="0">
                    <a:pos x="311" y="0"/>
                  </a:cxn>
                  <a:cxn ang="0">
                    <a:pos x="311" y="6"/>
                  </a:cxn>
                </a:cxnLst>
                <a:rect l="0" t="0" r="r" b="b"/>
                <a:pathLst>
                  <a:path w="311" h="105">
                    <a:moveTo>
                      <a:pt x="311" y="6"/>
                    </a:moveTo>
                    <a:lnTo>
                      <a:pt x="2" y="105"/>
                    </a:lnTo>
                    <a:lnTo>
                      <a:pt x="2" y="103"/>
                    </a:lnTo>
                    <a:lnTo>
                      <a:pt x="0" y="102"/>
                    </a:lnTo>
                    <a:lnTo>
                      <a:pt x="311" y="0"/>
                    </a:lnTo>
                    <a:lnTo>
                      <a:pt x="311" y="6"/>
                    </a:lnTo>
                    <a:close/>
                  </a:path>
                </a:pathLst>
              </a:custGeom>
              <a:solidFill>
                <a:srgbClr val="F2B61F"/>
              </a:solidFill>
              <a:ln w="9525">
                <a:noFill/>
                <a:round/>
                <a:headEnd/>
                <a:tailEnd/>
              </a:ln>
            </p:spPr>
            <p:txBody>
              <a:bodyPr/>
              <a:lstStyle/>
              <a:p>
                <a:endParaRPr lang="pt-BR"/>
              </a:p>
            </p:txBody>
          </p:sp>
          <p:sp>
            <p:nvSpPr>
              <p:cNvPr id="357771" name="Freeform 395"/>
              <p:cNvSpPr>
                <a:spLocks/>
              </p:cNvSpPr>
              <p:nvPr/>
            </p:nvSpPr>
            <p:spPr bwMode="auto">
              <a:xfrm>
                <a:off x="1853" y="1370"/>
                <a:ext cx="313" cy="105"/>
              </a:xfrm>
              <a:custGeom>
                <a:avLst/>
                <a:gdLst/>
                <a:ahLst/>
                <a:cxnLst>
                  <a:cxn ang="0">
                    <a:pos x="313" y="6"/>
                  </a:cxn>
                  <a:cxn ang="0">
                    <a:pos x="4" y="105"/>
                  </a:cxn>
                  <a:cxn ang="0">
                    <a:pos x="2" y="104"/>
                  </a:cxn>
                  <a:cxn ang="0">
                    <a:pos x="0" y="102"/>
                  </a:cxn>
                  <a:cxn ang="0">
                    <a:pos x="313" y="0"/>
                  </a:cxn>
                  <a:cxn ang="0">
                    <a:pos x="313" y="6"/>
                  </a:cxn>
                </a:cxnLst>
                <a:rect l="0" t="0" r="r" b="b"/>
                <a:pathLst>
                  <a:path w="313" h="105">
                    <a:moveTo>
                      <a:pt x="313" y="6"/>
                    </a:moveTo>
                    <a:lnTo>
                      <a:pt x="4" y="105"/>
                    </a:lnTo>
                    <a:lnTo>
                      <a:pt x="2" y="104"/>
                    </a:lnTo>
                    <a:lnTo>
                      <a:pt x="0" y="102"/>
                    </a:lnTo>
                    <a:lnTo>
                      <a:pt x="313" y="0"/>
                    </a:lnTo>
                    <a:lnTo>
                      <a:pt x="313" y="6"/>
                    </a:lnTo>
                    <a:close/>
                  </a:path>
                </a:pathLst>
              </a:custGeom>
              <a:solidFill>
                <a:srgbClr val="F2B621"/>
              </a:solidFill>
              <a:ln w="9525">
                <a:noFill/>
                <a:round/>
                <a:headEnd/>
                <a:tailEnd/>
              </a:ln>
            </p:spPr>
            <p:txBody>
              <a:bodyPr/>
              <a:lstStyle/>
              <a:p>
                <a:endParaRPr lang="pt-BR"/>
              </a:p>
            </p:txBody>
          </p:sp>
          <p:sp>
            <p:nvSpPr>
              <p:cNvPr id="357772" name="Freeform 396"/>
              <p:cNvSpPr>
                <a:spLocks/>
              </p:cNvSpPr>
              <p:nvPr/>
            </p:nvSpPr>
            <p:spPr bwMode="auto">
              <a:xfrm>
                <a:off x="1853" y="1368"/>
                <a:ext cx="313" cy="106"/>
              </a:xfrm>
              <a:custGeom>
                <a:avLst/>
                <a:gdLst/>
                <a:ahLst/>
                <a:cxnLst>
                  <a:cxn ang="0">
                    <a:pos x="313" y="4"/>
                  </a:cxn>
                  <a:cxn ang="0">
                    <a:pos x="2" y="106"/>
                  </a:cxn>
                  <a:cxn ang="0">
                    <a:pos x="0" y="104"/>
                  </a:cxn>
                  <a:cxn ang="0">
                    <a:pos x="0" y="102"/>
                  </a:cxn>
                  <a:cxn ang="0">
                    <a:pos x="313" y="0"/>
                  </a:cxn>
                  <a:cxn ang="0">
                    <a:pos x="313" y="4"/>
                  </a:cxn>
                </a:cxnLst>
                <a:rect l="0" t="0" r="r" b="b"/>
                <a:pathLst>
                  <a:path w="313" h="106">
                    <a:moveTo>
                      <a:pt x="313" y="4"/>
                    </a:moveTo>
                    <a:lnTo>
                      <a:pt x="2" y="106"/>
                    </a:lnTo>
                    <a:lnTo>
                      <a:pt x="0" y="104"/>
                    </a:lnTo>
                    <a:lnTo>
                      <a:pt x="0" y="102"/>
                    </a:lnTo>
                    <a:lnTo>
                      <a:pt x="313" y="0"/>
                    </a:lnTo>
                    <a:lnTo>
                      <a:pt x="313" y="4"/>
                    </a:lnTo>
                    <a:close/>
                  </a:path>
                </a:pathLst>
              </a:custGeom>
              <a:solidFill>
                <a:srgbClr val="F2B425"/>
              </a:solidFill>
              <a:ln w="9525">
                <a:noFill/>
                <a:round/>
                <a:headEnd/>
                <a:tailEnd/>
              </a:ln>
            </p:spPr>
            <p:txBody>
              <a:bodyPr/>
              <a:lstStyle/>
              <a:p>
                <a:endParaRPr lang="pt-BR"/>
              </a:p>
            </p:txBody>
          </p:sp>
          <p:sp>
            <p:nvSpPr>
              <p:cNvPr id="357773" name="Freeform 397"/>
              <p:cNvSpPr>
                <a:spLocks/>
              </p:cNvSpPr>
              <p:nvPr/>
            </p:nvSpPr>
            <p:spPr bwMode="auto">
              <a:xfrm>
                <a:off x="1851" y="1364"/>
                <a:ext cx="315" cy="108"/>
              </a:xfrm>
              <a:custGeom>
                <a:avLst/>
                <a:gdLst/>
                <a:ahLst/>
                <a:cxnLst>
                  <a:cxn ang="0">
                    <a:pos x="315" y="6"/>
                  </a:cxn>
                  <a:cxn ang="0">
                    <a:pos x="2" y="108"/>
                  </a:cxn>
                  <a:cxn ang="0">
                    <a:pos x="2" y="106"/>
                  </a:cxn>
                  <a:cxn ang="0">
                    <a:pos x="0" y="104"/>
                  </a:cxn>
                  <a:cxn ang="0">
                    <a:pos x="315" y="0"/>
                  </a:cxn>
                  <a:cxn ang="0">
                    <a:pos x="315" y="6"/>
                  </a:cxn>
                </a:cxnLst>
                <a:rect l="0" t="0" r="r" b="b"/>
                <a:pathLst>
                  <a:path w="315" h="108">
                    <a:moveTo>
                      <a:pt x="315" y="6"/>
                    </a:moveTo>
                    <a:lnTo>
                      <a:pt x="2" y="108"/>
                    </a:lnTo>
                    <a:lnTo>
                      <a:pt x="2" y="106"/>
                    </a:lnTo>
                    <a:lnTo>
                      <a:pt x="0" y="104"/>
                    </a:lnTo>
                    <a:lnTo>
                      <a:pt x="315" y="0"/>
                    </a:lnTo>
                    <a:lnTo>
                      <a:pt x="315" y="6"/>
                    </a:lnTo>
                    <a:close/>
                  </a:path>
                </a:pathLst>
              </a:custGeom>
              <a:solidFill>
                <a:srgbClr val="F2B326"/>
              </a:solidFill>
              <a:ln w="9525">
                <a:noFill/>
                <a:round/>
                <a:headEnd/>
                <a:tailEnd/>
              </a:ln>
            </p:spPr>
            <p:txBody>
              <a:bodyPr/>
              <a:lstStyle/>
              <a:p>
                <a:endParaRPr lang="pt-BR"/>
              </a:p>
            </p:txBody>
          </p:sp>
          <p:sp>
            <p:nvSpPr>
              <p:cNvPr id="357774" name="Freeform 398"/>
              <p:cNvSpPr>
                <a:spLocks/>
              </p:cNvSpPr>
              <p:nvPr/>
            </p:nvSpPr>
            <p:spPr bwMode="auto">
              <a:xfrm>
                <a:off x="1849" y="1362"/>
                <a:ext cx="317" cy="108"/>
              </a:xfrm>
              <a:custGeom>
                <a:avLst/>
                <a:gdLst/>
                <a:ahLst/>
                <a:cxnLst>
                  <a:cxn ang="0">
                    <a:pos x="317" y="6"/>
                  </a:cxn>
                  <a:cxn ang="0">
                    <a:pos x="4" y="108"/>
                  </a:cxn>
                  <a:cxn ang="0">
                    <a:pos x="2" y="106"/>
                  </a:cxn>
                  <a:cxn ang="0">
                    <a:pos x="0" y="104"/>
                  </a:cxn>
                  <a:cxn ang="0">
                    <a:pos x="317" y="0"/>
                  </a:cxn>
                  <a:cxn ang="0">
                    <a:pos x="317" y="6"/>
                  </a:cxn>
                </a:cxnLst>
                <a:rect l="0" t="0" r="r" b="b"/>
                <a:pathLst>
                  <a:path w="317" h="108">
                    <a:moveTo>
                      <a:pt x="317" y="6"/>
                    </a:moveTo>
                    <a:lnTo>
                      <a:pt x="4" y="108"/>
                    </a:lnTo>
                    <a:lnTo>
                      <a:pt x="2" y="106"/>
                    </a:lnTo>
                    <a:lnTo>
                      <a:pt x="0" y="104"/>
                    </a:lnTo>
                    <a:lnTo>
                      <a:pt x="317" y="0"/>
                    </a:lnTo>
                    <a:lnTo>
                      <a:pt x="317" y="6"/>
                    </a:lnTo>
                    <a:close/>
                  </a:path>
                </a:pathLst>
              </a:custGeom>
              <a:solidFill>
                <a:srgbClr val="F2B227"/>
              </a:solidFill>
              <a:ln w="9525">
                <a:noFill/>
                <a:round/>
                <a:headEnd/>
                <a:tailEnd/>
              </a:ln>
            </p:spPr>
            <p:txBody>
              <a:bodyPr/>
              <a:lstStyle/>
              <a:p>
                <a:endParaRPr lang="pt-BR"/>
              </a:p>
            </p:txBody>
          </p:sp>
          <p:sp>
            <p:nvSpPr>
              <p:cNvPr id="357775" name="Freeform 399"/>
              <p:cNvSpPr>
                <a:spLocks/>
              </p:cNvSpPr>
              <p:nvPr/>
            </p:nvSpPr>
            <p:spPr bwMode="auto">
              <a:xfrm>
                <a:off x="1849" y="1360"/>
                <a:ext cx="317" cy="108"/>
              </a:xfrm>
              <a:custGeom>
                <a:avLst/>
                <a:gdLst/>
                <a:ahLst/>
                <a:cxnLst>
                  <a:cxn ang="0">
                    <a:pos x="317" y="4"/>
                  </a:cxn>
                  <a:cxn ang="0">
                    <a:pos x="2" y="108"/>
                  </a:cxn>
                  <a:cxn ang="0">
                    <a:pos x="0" y="106"/>
                  </a:cxn>
                  <a:cxn ang="0">
                    <a:pos x="0" y="104"/>
                  </a:cxn>
                  <a:cxn ang="0">
                    <a:pos x="317" y="0"/>
                  </a:cxn>
                  <a:cxn ang="0">
                    <a:pos x="317" y="4"/>
                  </a:cxn>
                </a:cxnLst>
                <a:rect l="0" t="0" r="r" b="b"/>
                <a:pathLst>
                  <a:path w="317" h="108">
                    <a:moveTo>
                      <a:pt x="317" y="4"/>
                    </a:moveTo>
                    <a:lnTo>
                      <a:pt x="2" y="108"/>
                    </a:lnTo>
                    <a:lnTo>
                      <a:pt x="0" y="106"/>
                    </a:lnTo>
                    <a:lnTo>
                      <a:pt x="0" y="104"/>
                    </a:lnTo>
                    <a:lnTo>
                      <a:pt x="317" y="0"/>
                    </a:lnTo>
                    <a:lnTo>
                      <a:pt x="317" y="4"/>
                    </a:lnTo>
                    <a:close/>
                  </a:path>
                </a:pathLst>
              </a:custGeom>
              <a:solidFill>
                <a:srgbClr val="F1B129"/>
              </a:solidFill>
              <a:ln w="9525">
                <a:noFill/>
                <a:round/>
                <a:headEnd/>
                <a:tailEnd/>
              </a:ln>
            </p:spPr>
            <p:txBody>
              <a:bodyPr/>
              <a:lstStyle/>
              <a:p>
                <a:endParaRPr lang="pt-BR"/>
              </a:p>
            </p:txBody>
          </p:sp>
          <p:sp>
            <p:nvSpPr>
              <p:cNvPr id="357776" name="Freeform 400"/>
              <p:cNvSpPr>
                <a:spLocks/>
              </p:cNvSpPr>
              <p:nvPr/>
            </p:nvSpPr>
            <p:spPr bwMode="auto">
              <a:xfrm>
                <a:off x="1847" y="1358"/>
                <a:ext cx="319" cy="108"/>
              </a:xfrm>
              <a:custGeom>
                <a:avLst/>
                <a:gdLst/>
                <a:ahLst/>
                <a:cxnLst>
                  <a:cxn ang="0">
                    <a:pos x="319" y="4"/>
                  </a:cxn>
                  <a:cxn ang="0">
                    <a:pos x="2" y="108"/>
                  </a:cxn>
                  <a:cxn ang="0">
                    <a:pos x="2" y="106"/>
                  </a:cxn>
                  <a:cxn ang="0">
                    <a:pos x="0" y="104"/>
                  </a:cxn>
                  <a:cxn ang="0">
                    <a:pos x="319" y="0"/>
                  </a:cxn>
                  <a:cxn ang="0">
                    <a:pos x="319" y="4"/>
                  </a:cxn>
                </a:cxnLst>
                <a:rect l="0" t="0" r="r" b="b"/>
                <a:pathLst>
                  <a:path w="319" h="108">
                    <a:moveTo>
                      <a:pt x="319" y="4"/>
                    </a:moveTo>
                    <a:lnTo>
                      <a:pt x="2" y="108"/>
                    </a:lnTo>
                    <a:lnTo>
                      <a:pt x="2" y="106"/>
                    </a:lnTo>
                    <a:lnTo>
                      <a:pt x="0" y="104"/>
                    </a:lnTo>
                    <a:lnTo>
                      <a:pt x="319" y="0"/>
                    </a:lnTo>
                    <a:lnTo>
                      <a:pt x="319" y="4"/>
                    </a:lnTo>
                    <a:close/>
                  </a:path>
                </a:pathLst>
              </a:custGeom>
              <a:solidFill>
                <a:srgbClr val="F1AF2B"/>
              </a:solidFill>
              <a:ln w="9525">
                <a:noFill/>
                <a:round/>
                <a:headEnd/>
                <a:tailEnd/>
              </a:ln>
            </p:spPr>
            <p:txBody>
              <a:bodyPr/>
              <a:lstStyle/>
              <a:p>
                <a:endParaRPr lang="pt-BR"/>
              </a:p>
            </p:txBody>
          </p:sp>
          <p:sp>
            <p:nvSpPr>
              <p:cNvPr id="357777" name="Freeform 401"/>
              <p:cNvSpPr>
                <a:spLocks/>
              </p:cNvSpPr>
              <p:nvPr/>
            </p:nvSpPr>
            <p:spPr bwMode="auto">
              <a:xfrm>
                <a:off x="1845" y="1355"/>
                <a:ext cx="321" cy="109"/>
              </a:xfrm>
              <a:custGeom>
                <a:avLst/>
                <a:gdLst/>
                <a:ahLst/>
                <a:cxnLst>
                  <a:cxn ang="0">
                    <a:pos x="321" y="5"/>
                  </a:cxn>
                  <a:cxn ang="0">
                    <a:pos x="4" y="109"/>
                  </a:cxn>
                  <a:cxn ang="0">
                    <a:pos x="2" y="107"/>
                  </a:cxn>
                  <a:cxn ang="0">
                    <a:pos x="0" y="105"/>
                  </a:cxn>
                  <a:cxn ang="0">
                    <a:pos x="321" y="0"/>
                  </a:cxn>
                  <a:cxn ang="0">
                    <a:pos x="321" y="5"/>
                  </a:cxn>
                </a:cxnLst>
                <a:rect l="0" t="0" r="r" b="b"/>
                <a:pathLst>
                  <a:path w="321" h="109">
                    <a:moveTo>
                      <a:pt x="321" y="5"/>
                    </a:moveTo>
                    <a:lnTo>
                      <a:pt x="4" y="109"/>
                    </a:lnTo>
                    <a:lnTo>
                      <a:pt x="2" y="107"/>
                    </a:lnTo>
                    <a:lnTo>
                      <a:pt x="0" y="105"/>
                    </a:lnTo>
                    <a:lnTo>
                      <a:pt x="321" y="0"/>
                    </a:lnTo>
                    <a:lnTo>
                      <a:pt x="321" y="5"/>
                    </a:lnTo>
                    <a:close/>
                  </a:path>
                </a:pathLst>
              </a:custGeom>
              <a:solidFill>
                <a:srgbClr val="F1AE2C"/>
              </a:solidFill>
              <a:ln w="9525">
                <a:noFill/>
                <a:round/>
                <a:headEnd/>
                <a:tailEnd/>
              </a:ln>
            </p:spPr>
            <p:txBody>
              <a:bodyPr/>
              <a:lstStyle/>
              <a:p>
                <a:endParaRPr lang="pt-BR"/>
              </a:p>
            </p:txBody>
          </p:sp>
          <p:sp>
            <p:nvSpPr>
              <p:cNvPr id="357778" name="Freeform 402"/>
              <p:cNvSpPr>
                <a:spLocks/>
              </p:cNvSpPr>
              <p:nvPr/>
            </p:nvSpPr>
            <p:spPr bwMode="auto">
              <a:xfrm>
                <a:off x="1843" y="1353"/>
                <a:ext cx="323" cy="109"/>
              </a:xfrm>
              <a:custGeom>
                <a:avLst/>
                <a:gdLst/>
                <a:ahLst/>
                <a:cxnLst>
                  <a:cxn ang="0">
                    <a:pos x="323" y="5"/>
                  </a:cxn>
                  <a:cxn ang="0">
                    <a:pos x="4" y="109"/>
                  </a:cxn>
                  <a:cxn ang="0">
                    <a:pos x="2" y="107"/>
                  </a:cxn>
                  <a:cxn ang="0">
                    <a:pos x="0" y="105"/>
                  </a:cxn>
                  <a:cxn ang="0">
                    <a:pos x="323" y="0"/>
                  </a:cxn>
                  <a:cxn ang="0">
                    <a:pos x="323" y="5"/>
                  </a:cxn>
                </a:cxnLst>
                <a:rect l="0" t="0" r="r" b="b"/>
                <a:pathLst>
                  <a:path w="323" h="109">
                    <a:moveTo>
                      <a:pt x="323" y="5"/>
                    </a:moveTo>
                    <a:lnTo>
                      <a:pt x="4" y="109"/>
                    </a:lnTo>
                    <a:lnTo>
                      <a:pt x="2" y="107"/>
                    </a:lnTo>
                    <a:lnTo>
                      <a:pt x="0" y="105"/>
                    </a:lnTo>
                    <a:lnTo>
                      <a:pt x="323" y="0"/>
                    </a:lnTo>
                    <a:lnTo>
                      <a:pt x="323" y="5"/>
                    </a:lnTo>
                    <a:close/>
                  </a:path>
                </a:pathLst>
              </a:custGeom>
              <a:solidFill>
                <a:srgbClr val="F1AD2C"/>
              </a:solidFill>
              <a:ln w="9525">
                <a:noFill/>
                <a:round/>
                <a:headEnd/>
                <a:tailEnd/>
              </a:ln>
            </p:spPr>
            <p:txBody>
              <a:bodyPr/>
              <a:lstStyle/>
              <a:p>
                <a:endParaRPr lang="pt-BR"/>
              </a:p>
            </p:txBody>
          </p:sp>
          <p:sp>
            <p:nvSpPr>
              <p:cNvPr id="357779" name="Freeform 403"/>
              <p:cNvSpPr>
                <a:spLocks/>
              </p:cNvSpPr>
              <p:nvPr/>
            </p:nvSpPr>
            <p:spPr bwMode="auto">
              <a:xfrm>
                <a:off x="1843" y="1351"/>
                <a:ext cx="323" cy="109"/>
              </a:xfrm>
              <a:custGeom>
                <a:avLst/>
                <a:gdLst/>
                <a:ahLst/>
                <a:cxnLst>
                  <a:cxn ang="0">
                    <a:pos x="323" y="4"/>
                  </a:cxn>
                  <a:cxn ang="0">
                    <a:pos x="2" y="109"/>
                  </a:cxn>
                  <a:cxn ang="0">
                    <a:pos x="0" y="107"/>
                  </a:cxn>
                  <a:cxn ang="0">
                    <a:pos x="0" y="105"/>
                  </a:cxn>
                  <a:cxn ang="0">
                    <a:pos x="323" y="0"/>
                  </a:cxn>
                  <a:cxn ang="0">
                    <a:pos x="323" y="4"/>
                  </a:cxn>
                </a:cxnLst>
                <a:rect l="0" t="0" r="r" b="b"/>
                <a:pathLst>
                  <a:path w="323" h="109">
                    <a:moveTo>
                      <a:pt x="323" y="4"/>
                    </a:moveTo>
                    <a:lnTo>
                      <a:pt x="2" y="109"/>
                    </a:lnTo>
                    <a:lnTo>
                      <a:pt x="0" y="107"/>
                    </a:lnTo>
                    <a:lnTo>
                      <a:pt x="0" y="105"/>
                    </a:lnTo>
                    <a:lnTo>
                      <a:pt x="323" y="0"/>
                    </a:lnTo>
                    <a:lnTo>
                      <a:pt x="323" y="4"/>
                    </a:lnTo>
                    <a:close/>
                  </a:path>
                </a:pathLst>
              </a:custGeom>
              <a:solidFill>
                <a:srgbClr val="F1AC2D"/>
              </a:solidFill>
              <a:ln w="9525">
                <a:noFill/>
                <a:round/>
                <a:headEnd/>
                <a:tailEnd/>
              </a:ln>
            </p:spPr>
            <p:txBody>
              <a:bodyPr/>
              <a:lstStyle/>
              <a:p>
                <a:endParaRPr lang="pt-BR"/>
              </a:p>
            </p:txBody>
          </p:sp>
          <p:sp>
            <p:nvSpPr>
              <p:cNvPr id="357780" name="Freeform 404"/>
              <p:cNvSpPr>
                <a:spLocks/>
              </p:cNvSpPr>
              <p:nvPr/>
            </p:nvSpPr>
            <p:spPr bwMode="auto">
              <a:xfrm>
                <a:off x="1842" y="1347"/>
                <a:ext cx="324" cy="111"/>
              </a:xfrm>
              <a:custGeom>
                <a:avLst/>
                <a:gdLst/>
                <a:ahLst/>
                <a:cxnLst>
                  <a:cxn ang="0">
                    <a:pos x="324" y="6"/>
                  </a:cxn>
                  <a:cxn ang="0">
                    <a:pos x="1" y="111"/>
                  </a:cxn>
                  <a:cxn ang="0">
                    <a:pos x="1" y="109"/>
                  </a:cxn>
                  <a:cxn ang="0">
                    <a:pos x="0" y="105"/>
                  </a:cxn>
                  <a:cxn ang="0">
                    <a:pos x="324" y="0"/>
                  </a:cxn>
                  <a:cxn ang="0">
                    <a:pos x="324" y="6"/>
                  </a:cxn>
                </a:cxnLst>
                <a:rect l="0" t="0" r="r" b="b"/>
                <a:pathLst>
                  <a:path w="324" h="111">
                    <a:moveTo>
                      <a:pt x="324" y="6"/>
                    </a:moveTo>
                    <a:lnTo>
                      <a:pt x="1" y="111"/>
                    </a:lnTo>
                    <a:lnTo>
                      <a:pt x="1" y="109"/>
                    </a:lnTo>
                    <a:lnTo>
                      <a:pt x="0" y="105"/>
                    </a:lnTo>
                    <a:lnTo>
                      <a:pt x="324" y="0"/>
                    </a:lnTo>
                    <a:lnTo>
                      <a:pt x="324" y="6"/>
                    </a:lnTo>
                    <a:close/>
                  </a:path>
                </a:pathLst>
              </a:custGeom>
              <a:solidFill>
                <a:srgbClr val="F0AA2E"/>
              </a:solidFill>
              <a:ln w="9525">
                <a:noFill/>
                <a:round/>
                <a:headEnd/>
                <a:tailEnd/>
              </a:ln>
            </p:spPr>
            <p:txBody>
              <a:bodyPr/>
              <a:lstStyle/>
              <a:p>
                <a:endParaRPr lang="pt-BR"/>
              </a:p>
            </p:txBody>
          </p:sp>
          <p:sp>
            <p:nvSpPr>
              <p:cNvPr id="357781" name="Freeform 405"/>
              <p:cNvSpPr>
                <a:spLocks/>
              </p:cNvSpPr>
              <p:nvPr/>
            </p:nvSpPr>
            <p:spPr bwMode="auto">
              <a:xfrm>
                <a:off x="1842" y="1345"/>
                <a:ext cx="324" cy="111"/>
              </a:xfrm>
              <a:custGeom>
                <a:avLst/>
                <a:gdLst/>
                <a:ahLst/>
                <a:cxnLst>
                  <a:cxn ang="0">
                    <a:pos x="324" y="6"/>
                  </a:cxn>
                  <a:cxn ang="0">
                    <a:pos x="1" y="111"/>
                  </a:cxn>
                  <a:cxn ang="0">
                    <a:pos x="0" y="107"/>
                  </a:cxn>
                  <a:cxn ang="0">
                    <a:pos x="0" y="106"/>
                  </a:cxn>
                  <a:cxn ang="0">
                    <a:pos x="324" y="0"/>
                  </a:cxn>
                  <a:cxn ang="0">
                    <a:pos x="324" y="6"/>
                  </a:cxn>
                </a:cxnLst>
                <a:rect l="0" t="0" r="r" b="b"/>
                <a:pathLst>
                  <a:path w="324" h="111">
                    <a:moveTo>
                      <a:pt x="324" y="6"/>
                    </a:moveTo>
                    <a:lnTo>
                      <a:pt x="1" y="111"/>
                    </a:lnTo>
                    <a:lnTo>
                      <a:pt x="0" y="107"/>
                    </a:lnTo>
                    <a:lnTo>
                      <a:pt x="0" y="106"/>
                    </a:lnTo>
                    <a:lnTo>
                      <a:pt x="324" y="0"/>
                    </a:lnTo>
                    <a:lnTo>
                      <a:pt x="324" y="6"/>
                    </a:lnTo>
                    <a:close/>
                  </a:path>
                </a:pathLst>
              </a:custGeom>
              <a:solidFill>
                <a:srgbClr val="F0A92F"/>
              </a:solidFill>
              <a:ln w="9525">
                <a:noFill/>
                <a:round/>
                <a:headEnd/>
                <a:tailEnd/>
              </a:ln>
            </p:spPr>
            <p:txBody>
              <a:bodyPr/>
              <a:lstStyle/>
              <a:p>
                <a:endParaRPr lang="pt-BR"/>
              </a:p>
            </p:txBody>
          </p:sp>
          <p:sp>
            <p:nvSpPr>
              <p:cNvPr id="357782" name="Freeform 406"/>
              <p:cNvSpPr>
                <a:spLocks/>
              </p:cNvSpPr>
              <p:nvPr/>
            </p:nvSpPr>
            <p:spPr bwMode="auto">
              <a:xfrm>
                <a:off x="1840" y="1343"/>
                <a:ext cx="326" cy="109"/>
              </a:xfrm>
              <a:custGeom>
                <a:avLst/>
                <a:gdLst/>
                <a:ahLst/>
                <a:cxnLst>
                  <a:cxn ang="0">
                    <a:pos x="326" y="4"/>
                  </a:cxn>
                  <a:cxn ang="0">
                    <a:pos x="2" y="109"/>
                  </a:cxn>
                  <a:cxn ang="0">
                    <a:pos x="2" y="108"/>
                  </a:cxn>
                  <a:cxn ang="0">
                    <a:pos x="0" y="106"/>
                  </a:cxn>
                  <a:cxn ang="0">
                    <a:pos x="326" y="0"/>
                  </a:cxn>
                  <a:cxn ang="0">
                    <a:pos x="326" y="4"/>
                  </a:cxn>
                </a:cxnLst>
                <a:rect l="0" t="0" r="r" b="b"/>
                <a:pathLst>
                  <a:path w="326" h="109">
                    <a:moveTo>
                      <a:pt x="326" y="4"/>
                    </a:moveTo>
                    <a:lnTo>
                      <a:pt x="2" y="109"/>
                    </a:lnTo>
                    <a:lnTo>
                      <a:pt x="2" y="108"/>
                    </a:lnTo>
                    <a:lnTo>
                      <a:pt x="0" y="106"/>
                    </a:lnTo>
                    <a:lnTo>
                      <a:pt x="326" y="0"/>
                    </a:lnTo>
                    <a:lnTo>
                      <a:pt x="326" y="4"/>
                    </a:lnTo>
                    <a:close/>
                  </a:path>
                </a:pathLst>
              </a:custGeom>
              <a:solidFill>
                <a:srgbClr val="F0A930"/>
              </a:solidFill>
              <a:ln w="9525">
                <a:noFill/>
                <a:round/>
                <a:headEnd/>
                <a:tailEnd/>
              </a:ln>
            </p:spPr>
            <p:txBody>
              <a:bodyPr/>
              <a:lstStyle/>
              <a:p>
                <a:endParaRPr lang="pt-BR"/>
              </a:p>
            </p:txBody>
          </p:sp>
          <p:sp>
            <p:nvSpPr>
              <p:cNvPr id="357783" name="Freeform 407"/>
              <p:cNvSpPr>
                <a:spLocks/>
              </p:cNvSpPr>
              <p:nvPr/>
            </p:nvSpPr>
            <p:spPr bwMode="auto">
              <a:xfrm>
                <a:off x="1838" y="1341"/>
                <a:ext cx="328" cy="110"/>
              </a:xfrm>
              <a:custGeom>
                <a:avLst/>
                <a:gdLst/>
                <a:ahLst/>
                <a:cxnLst>
                  <a:cxn ang="0">
                    <a:pos x="328" y="4"/>
                  </a:cxn>
                  <a:cxn ang="0">
                    <a:pos x="4" y="110"/>
                  </a:cxn>
                  <a:cxn ang="0">
                    <a:pos x="2" y="108"/>
                  </a:cxn>
                  <a:cxn ang="0">
                    <a:pos x="0" y="106"/>
                  </a:cxn>
                  <a:cxn ang="0">
                    <a:pos x="328" y="0"/>
                  </a:cxn>
                  <a:cxn ang="0">
                    <a:pos x="328" y="4"/>
                  </a:cxn>
                </a:cxnLst>
                <a:rect l="0" t="0" r="r" b="b"/>
                <a:pathLst>
                  <a:path w="328" h="110">
                    <a:moveTo>
                      <a:pt x="328" y="4"/>
                    </a:moveTo>
                    <a:lnTo>
                      <a:pt x="4" y="110"/>
                    </a:lnTo>
                    <a:lnTo>
                      <a:pt x="2" y="108"/>
                    </a:lnTo>
                    <a:lnTo>
                      <a:pt x="0" y="106"/>
                    </a:lnTo>
                    <a:lnTo>
                      <a:pt x="328" y="0"/>
                    </a:lnTo>
                    <a:lnTo>
                      <a:pt x="328" y="4"/>
                    </a:lnTo>
                    <a:close/>
                  </a:path>
                </a:pathLst>
              </a:custGeom>
              <a:solidFill>
                <a:srgbClr val="F0A830"/>
              </a:solidFill>
              <a:ln w="9525">
                <a:noFill/>
                <a:round/>
                <a:headEnd/>
                <a:tailEnd/>
              </a:ln>
            </p:spPr>
            <p:txBody>
              <a:bodyPr/>
              <a:lstStyle/>
              <a:p>
                <a:endParaRPr lang="pt-BR"/>
              </a:p>
            </p:txBody>
          </p:sp>
          <p:sp>
            <p:nvSpPr>
              <p:cNvPr id="357784" name="Freeform 408"/>
              <p:cNvSpPr>
                <a:spLocks/>
              </p:cNvSpPr>
              <p:nvPr/>
            </p:nvSpPr>
            <p:spPr bwMode="auto">
              <a:xfrm>
                <a:off x="1838" y="1337"/>
                <a:ext cx="328" cy="112"/>
              </a:xfrm>
              <a:custGeom>
                <a:avLst/>
                <a:gdLst/>
                <a:ahLst/>
                <a:cxnLst>
                  <a:cxn ang="0">
                    <a:pos x="328" y="6"/>
                  </a:cxn>
                  <a:cxn ang="0">
                    <a:pos x="2" y="112"/>
                  </a:cxn>
                  <a:cxn ang="0">
                    <a:pos x="0" y="110"/>
                  </a:cxn>
                  <a:cxn ang="0">
                    <a:pos x="0" y="108"/>
                  </a:cxn>
                  <a:cxn ang="0">
                    <a:pos x="328" y="0"/>
                  </a:cxn>
                  <a:cxn ang="0">
                    <a:pos x="328" y="6"/>
                  </a:cxn>
                </a:cxnLst>
                <a:rect l="0" t="0" r="r" b="b"/>
                <a:pathLst>
                  <a:path w="328" h="112">
                    <a:moveTo>
                      <a:pt x="328" y="6"/>
                    </a:moveTo>
                    <a:lnTo>
                      <a:pt x="2" y="112"/>
                    </a:lnTo>
                    <a:lnTo>
                      <a:pt x="0" y="110"/>
                    </a:lnTo>
                    <a:lnTo>
                      <a:pt x="0" y="108"/>
                    </a:lnTo>
                    <a:lnTo>
                      <a:pt x="328" y="0"/>
                    </a:lnTo>
                    <a:lnTo>
                      <a:pt x="328" y="6"/>
                    </a:lnTo>
                    <a:close/>
                  </a:path>
                </a:pathLst>
              </a:custGeom>
              <a:solidFill>
                <a:srgbClr val="EFA632"/>
              </a:solidFill>
              <a:ln w="9525">
                <a:noFill/>
                <a:round/>
                <a:headEnd/>
                <a:tailEnd/>
              </a:ln>
            </p:spPr>
            <p:txBody>
              <a:bodyPr/>
              <a:lstStyle/>
              <a:p>
                <a:endParaRPr lang="pt-BR"/>
              </a:p>
            </p:txBody>
          </p:sp>
          <p:sp>
            <p:nvSpPr>
              <p:cNvPr id="357785" name="Freeform 409"/>
              <p:cNvSpPr>
                <a:spLocks/>
              </p:cNvSpPr>
              <p:nvPr/>
            </p:nvSpPr>
            <p:spPr bwMode="auto">
              <a:xfrm>
                <a:off x="1836" y="1335"/>
                <a:ext cx="330" cy="112"/>
              </a:xfrm>
              <a:custGeom>
                <a:avLst/>
                <a:gdLst/>
                <a:ahLst/>
                <a:cxnLst>
                  <a:cxn ang="0">
                    <a:pos x="330" y="6"/>
                  </a:cxn>
                  <a:cxn ang="0">
                    <a:pos x="2" y="112"/>
                  </a:cxn>
                  <a:cxn ang="0">
                    <a:pos x="2" y="110"/>
                  </a:cxn>
                  <a:cxn ang="0">
                    <a:pos x="0" y="108"/>
                  </a:cxn>
                  <a:cxn ang="0">
                    <a:pos x="330" y="0"/>
                  </a:cxn>
                  <a:cxn ang="0">
                    <a:pos x="330" y="6"/>
                  </a:cxn>
                </a:cxnLst>
                <a:rect l="0" t="0" r="r" b="b"/>
                <a:pathLst>
                  <a:path w="330" h="112">
                    <a:moveTo>
                      <a:pt x="330" y="6"/>
                    </a:moveTo>
                    <a:lnTo>
                      <a:pt x="2" y="112"/>
                    </a:lnTo>
                    <a:lnTo>
                      <a:pt x="2" y="110"/>
                    </a:lnTo>
                    <a:lnTo>
                      <a:pt x="0" y="108"/>
                    </a:lnTo>
                    <a:lnTo>
                      <a:pt x="330" y="0"/>
                    </a:lnTo>
                    <a:lnTo>
                      <a:pt x="330" y="6"/>
                    </a:lnTo>
                    <a:close/>
                  </a:path>
                </a:pathLst>
              </a:custGeom>
              <a:solidFill>
                <a:srgbClr val="EFA532"/>
              </a:solidFill>
              <a:ln w="9525">
                <a:noFill/>
                <a:round/>
                <a:headEnd/>
                <a:tailEnd/>
              </a:ln>
            </p:spPr>
            <p:txBody>
              <a:bodyPr/>
              <a:lstStyle/>
              <a:p>
                <a:endParaRPr lang="pt-BR"/>
              </a:p>
            </p:txBody>
          </p:sp>
          <p:sp>
            <p:nvSpPr>
              <p:cNvPr id="357786" name="Freeform 410"/>
              <p:cNvSpPr>
                <a:spLocks/>
              </p:cNvSpPr>
              <p:nvPr/>
            </p:nvSpPr>
            <p:spPr bwMode="auto">
              <a:xfrm>
                <a:off x="1834" y="1333"/>
                <a:ext cx="332" cy="112"/>
              </a:xfrm>
              <a:custGeom>
                <a:avLst/>
                <a:gdLst/>
                <a:ahLst/>
                <a:cxnLst>
                  <a:cxn ang="0">
                    <a:pos x="332" y="4"/>
                  </a:cxn>
                  <a:cxn ang="0">
                    <a:pos x="4" y="112"/>
                  </a:cxn>
                  <a:cxn ang="0">
                    <a:pos x="2" y="110"/>
                  </a:cxn>
                  <a:cxn ang="0">
                    <a:pos x="0" y="108"/>
                  </a:cxn>
                  <a:cxn ang="0">
                    <a:pos x="332" y="0"/>
                  </a:cxn>
                  <a:cxn ang="0">
                    <a:pos x="332" y="4"/>
                  </a:cxn>
                </a:cxnLst>
                <a:rect l="0" t="0" r="r" b="b"/>
                <a:pathLst>
                  <a:path w="332" h="112">
                    <a:moveTo>
                      <a:pt x="332" y="4"/>
                    </a:moveTo>
                    <a:lnTo>
                      <a:pt x="4" y="112"/>
                    </a:lnTo>
                    <a:lnTo>
                      <a:pt x="2" y="110"/>
                    </a:lnTo>
                    <a:lnTo>
                      <a:pt x="0" y="108"/>
                    </a:lnTo>
                    <a:lnTo>
                      <a:pt x="332" y="0"/>
                    </a:lnTo>
                    <a:lnTo>
                      <a:pt x="332" y="4"/>
                    </a:lnTo>
                    <a:close/>
                  </a:path>
                </a:pathLst>
              </a:custGeom>
              <a:solidFill>
                <a:srgbClr val="EFA433"/>
              </a:solidFill>
              <a:ln w="9525">
                <a:noFill/>
                <a:round/>
                <a:headEnd/>
                <a:tailEnd/>
              </a:ln>
            </p:spPr>
            <p:txBody>
              <a:bodyPr/>
              <a:lstStyle/>
              <a:p>
                <a:endParaRPr lang="pt-BR"/>
              </a:p>
            </p:txBody>
          </p:sp>
          <p:sp>
            <p:nvSpPr>
              <p:cNvPr id="357787" name="Freeform 411"/>
              <p:cNvSpPr>
                <a:spLocks/>
              </p:cNvSpPr>
              <p:nvPr/>
            </p:nvSpPr>
            <p:spPr bwMode="auto">
              <a:xfrm>
                <a:off x="1834" y="1330"/>
                <a:ext cx="332" cy="113"/>
              </a:xfrm>
              <a:custGeom>
                <a:avLst/>
                <a:gdLst/>
                <a:ahLst/>
                <a:cxnLst>
                  <a:cxn ang="0">
                    <a:pos x="332" y="5"/>
                  </a:cxn>
                  <a:cxn ang="0">
                    <a:pos x="2" y="113"/>
                  </a:cxn>
                  <a:cxn ang="0">
                    <a:pos x="0" y="111"/>
                  </a:cxn>
                  <a:cxn ang="0">
                    <a:pos x="0" y="109"/>
                  </a:cxn>
                  <a:cxn ang="0">
                    <a:pos x="332" y="0"/>
                  </a:cxn>
                  <a:cxn ang="0">
                    <a:pos x="332" y="5"/>
                  </a:cxn>
                </a:cxnLst>
                <a:rect l="0" t="0" r="r" b="b"/>
                <a:pathLst>
                  <a:path w="332" h="113">
                    <a:moveTo>
                      <a:pt x="332" y="5"/>
                    </a:moveTo>
                    <a:lnTo>
                      <a:pt x="2" y="113"/>
                    </a:lnTo>
                    <a:lnTo>
                      <a:pt x="0" y="111"/>
                    </a:lnTo>
                    <a:lnTo>
                      <a:pt x="0" y="109"/>
                    </a:lnTo>
                    <a:lnTo>
                      <a:pt x="332" y="0"/>
                    </a:lnTo>
                    <a:lnTo>
                      <a:pt x="332" y="5"/>
                    </a:lnTo>
                    <a:close/>
                  </a:path>
                </a:pathLst>
              </a:custGeom>
              <a:solidFill>
                <a:srgbClr val="EFA333"/>
              </a:solidFill>
              <a:ln w="9525">
                <a:noFill/>
                <a:round/>
                <a:headEnd/>
                <a:tailEnd/>
              </a:ln>
            </p:spPr>
            <p:txBody>
              <a:bodyPr/>
              <a:lstStyle/>
              <a:p>
                <a:endParaRPr lang="pt-BR"/>
              </a:p>
            </p:txBody>
          </p:sp>
          <p:sp>
            <p:nvSpPr>
              <p:cNvPr id="357788" name="Freeform 412"/>
              <p:cNvSpPr>
                <a:spLocks/>
              </p:cNvSpPr>
              <p:nvPr/>
            </p:nvSpPr>
            <p:spPr bwMode="auto">
              <a:xfrm>
                <a:off x="1832" y="1328"/>
                <a:ext cx="334" cy="113"/>
              </a:xfrm>
              <a:custGeom>
                <a:avLst/>
                <a:gdLst/>
                <a:ahLst/>
                <a:cxnLst>
                  <a:cxn ang="0">
                    <a:pos x="334" y="5"/>
                  </a:cxn>
                  <a:cxn ang="0">
                    <a:pos x="2" y="113"/>
                  </a:cxn>
                  <a:cxn ang="0">
                    <a:pos x="2" y="111"/>
                  </a:cxn>
                  <a:cxn ang="0">
                    <a:pos x="0" y="109"/>
                  </a:cxn>
                  <a:cxn ang="0">
                    <a:pos x="334" y="0"/>
                  </a:cxn>
                  <a:cxn ang="0">
                    <a:pos x="334" y="5"/>
                  </a:cxn>
                </a:cxnLst>
                <a:rect l="0" t="0" r="r" b="b"/>
                <a:pathLst>
                  <a:path w="334" h="113">
                    <a:moveTo>
                      <a:pt x="334" y="5"/>
                    </a:moveTo>
                    <a:lnTo>
                      <a:pt x="2" y="113"/>
                    </a:lnTo>
                    <a:lnTo>
                      <a:pt x="2" y="111"/>
                    </a:lnTo>
                    <a:lnTo>
                      <a:pt x="0" y="109"/>
                    </a:lnTo>
                    <a:lnTo>
                      <a:pt x="334" y="0"/>
                    </a:lnTo>
                    <a:lnTo>
                      <a:pt x="334" y="5"/>
                    </a:lnTo>
                    <a:close/>
                  </a:path>
                </a:pathLst>
              </a:custGeom>
              <a:solidFill>
                <a:srgbClr val="EEA135"/>
              </a:solidFill>
              <a:ln w="9525">
                <a:noFill/>
                <a:round/>
                <a:headEnd/>
                <a:tailEnd/>
              </a:ln>
            </p:spPr>
            <p:txBody>
              <a:bodyPr/>
              <a:lstStyle/>
              <a:p>
                <a:endParaRPr lang="pt-BR"/>
              </a:p>
            </p:txBody>
          </p:sp>
          <p:sp>
            <p:nvSpPr>
              <p:cNvPr id="357789" name="Freeform 413"/>
              <p:cNvSpPr>
                <a:spLocks/>
              </p:cNvSpPr>
              <p:nvPr/>
            </p:nvSpPr>
            <p:spPr bwMode="auto">
              <a:xfrm>
                <a:off x="1832" y="1326"/>
                <a:ext cx="334" cy="113"/>
              </a:xfrm>
              <a:custGeom>
                <a:avLst/>
                <a:gdLst/>
                <a:ahLst/>
                <a:cxnLst>
                  <a:cxn ang="0">
                    <a:pos x="334" y="4"/>
                  </a:cxn>
                  <a:cxn ang="0">
                    <a:pos x="2" y="113"/>
                  </a:cxn>
                  <a:cxn ang="0">
                    <a:pos x="0" y="111"/>
                  </a:cxn>
                  <a:cxn ang="0">
                    <a:pos x="0" y="109"/>
                  </a:cxn>
                  <a:cxn ang="0">
                    <a:pos x="334" y="0"/>
                  </a:cxn>
                  <a:cxn ang="0">
                    <a:pos x="334" y="4"/>
                  </a:cxn>
                </a:cxnLst>
                <a:rect l="0" t="0" r="r" b="b"/>
                <a:pathLst>
                  <a:path w="334" h="113">
                    <a:moveTo>
                      <a:pt x="334" y="4"/>
                    </a:moveTo>
                    <a:lnTo>
                      <a:pt x="2" y="113"/>
                    </a:lnTo>
                    <a:lnTo>
                      <a:pt x="0" y="111"/>
                    </a:lnTo>
                    <a:lnTo>
                      <a:pt x="0" y="109"/>
                    </a:lnTo>
                    <a:lnTo>
                      <a:pt x="334" y="0"/>
                    </a:lnTo>
                    <a:lnTo>
                      <a:pt x="334" y="4"/>
                    </a:lnTo>
                    <a:close/>
                  </a:path>
                </a:pathLst>
              </a:custGeom>
              <a:solidFill>
                <a:srgbClr val="EEA035"/>
              </a:solidFill>
              <a:ln w="9525">
                <a:noFill/>
                <a:round/>
                <a:headEnd/>
                <a:tailEnd/>
              </a:ln>
            </p:spPr>
            <p:txBody>
              <a:bodyPr/>
              <a:lstStyle/>
              <a:p>
                <a:endParaRPr lang="pt-BR"/>
              </a:p>
            </p:txBody>
          </p:sp>
          <p:sp>
            <p:nvSpPr>
              <p:cNvPr id="357790" name="Freeform 414"/>
              <p:cNvSpPr>
                <a:spLocks/>
              </p:cNvSpPr>
              <p:nvPr/>
            </p:nvSpPr>
            <p:spPr bwMode="auto">
              <a:xfrm>
                <a:off x="1830" y="1324"/>
                <a:ext cx="336" cy="113"/>
              </a:xfrm>
              <a:custGeom>
                <a:avLst/>
                <a:gdLst/>
                <a:ahLst/>
                <a:cxnLst>
                  <a:cxn ang="0">
                    <a:pos x="336" y="4"/>
                  </a:cxn>
                  <a:cxn ang="0">
                    <a:pos x="2" y="113"/>
                  </a:cxn>
                  <a:cxn ang="0">
                    <a:pos x="2" y="111"/>
                  </a:cxn>
                  <a:cxn ang="0">
                    <a:pos x="0" y="109"/>
                  </a:cxn>
                  <a:cxn ang="0">
                    <a:pos x="336" y="0"/>
                  </a:cxn>
                  <a:cxn ang="0">
                    <a:pos x="336" y="4"/>
                  </a:cxn>
                </a:cxnLst>
                <a:rect l="0" t="0" r="r" b="b"/>
                <a:pathLst>
                  <a:path w="336" h="113">
                    <a:moveTo>
                      <a:pt x="336" y="4"/>
                    </a:moveTo>
                    <a:lnTo>
                      <a:pt x="2" y="113"/>
                    </a:lnTo>
                    <a:lnTo>
                      <a:pt x="2" y="111"/>
                    </a:lnTo>
                    <a:lnTo>
                      <a:pt x="0" y="109"/>
                    </a:lnTo>
                    <a:lnTo>
                      <a:pt x="336" y="0"/>
                    </a:lnTo>
                    <a:lnTo>
                      <a:pt x="336" y="4"/>
                    </a:lnTo>
                    <a:close/>
                  </a:path>
                </a:pathLst>
              </a:custGeom>
              <a:solidFill>
                <a:srgbClr val="EE9F36"/>
              </a:solidFill>
              <a:ln w="9525">
                <a:noFill/>
                <a:round/>
                <a:headEnd/>
                <a:tailEnd/>
              </a:ln>
            </p:spPr>
            <p:txBody>
              <a:bodyPr/>
              <a:lstStyle/>
              <a:p>
                <a:endParaRPr lang="pt-BR"/>
              </a:p>
            </p:txBody>
          </p:sp>
          <p:sp>
            <p:nvSpPr>
              <p:cNvPr id="357791" name="Freeform 415"/>
              <p:cNvSpPr>
                <a:spLocks/>
              </p:cNvSpPr>
              <p:nvPr/>
            </p:nvSpPr>
            <p:spPr bwMode="auto">
              <a:xfrm>
                <a:off x="1828" y="1320"/>
                <a:ext cx="338" cy="115"/>
              </a:xfrm>
              <a:custGeom>
                <a:avLst/>
                <a:gdLst/>
                <a:ahLst/>
                <a:cxnLst>
                  <a:cxn ang="0">
                    <a:pos x="338" y="6"/>
                  </a:cxn>
                  <a:cxn ang="0">
                    <a:pos x="4" y="115"/>
                  </a:cxn>
                  <a:cxn ang="0">
                    <a:pos x="2" y="113"/>
                  </a:cxn>
                  <a:cxn ang="0">
                    <a:pos x="0" y="111"/>
                  </a:cxn>
                  <a:cxn ang="0">
                    <a:pos x="338" y="0"/>
                  </a:cxn>
                  <a:cxn ang="0">
                    <a:pos x="338" y="6"/>
                  </a:cxn>
                </a:cxnLst>
                <a:rect l="0" t="0" r="r" b="b"/>
                <a:pathLst>
                  <a:path w="338" h="115">
                    <a:moveTo>
                      <a:pt x="338" y="6"/>
                    </a:moveTo>
                    <a:lnTo>
                      <a:pt x="4" y="115"/>
                    </a:lnTo>
                    <a:lnTo>
                      <a:pt x="2" y="113"/>
                    </a:lnTo>
                    <a:lnTo>
                      <a:pt x="0" y="111"/>
                    </a:lnTo>
                    <a:lnTo>
                      <a:pt x="338" y="0"/>
                    </a:lnTo>
                    <a:lnTo>
                      <a:pt x="338" y="6"/>
                    </a:lnTo>
                    <a:close/>
                  </a:path>
                </a:pathLst>
              </a:custGeom>
              <a:solidFill>
                <a:srgbClr val="EE9E36"/>
              </a:solidFill>
              <a:ln w="9525">
                <a:noFill/>
                <a:round/>
                <a:headEnd/>
                <a:tailEnd/>
              </a:ln>
            </p:spPr>
            <p:txBody>
              <a:bodyPr/>
              <a:lstStyle/>
              <a:p>
                <a:endParaRPr lang="pt-BR"/>
              </a:p>
            </p:txBody>
          </p:sp>
          <p:sp>
            <p:nvSpPr>
              <p:cNvPr id="357792" name="Freeform 416"/>
              <p:cNvSpPr>
                <a:spLocks/>
              </p:cNvSpPr>
              <p:nvPr/>
            </p:nvSpPr>
            <p:spPr bwMode="auto">
              <a:xfrm>
                <a:off x="1828" y="1318"/>
                <a:ext cx="338" cy="115"/>
              </a:xfrm>
              <a:custGeom>
                <a:avLst/>
                <a:gdLst/>
                <a:ahLst/>
                <a:cxnLst>
                  <a:cxn ang="0">
                    <a:pos x="338" y="6"/>
                  </a:cxn>
                  <a:cxn ang="0">
                    <a:pos x="2" y="115"/>
                  </a:cxn>
                  <a:cxn ang="0">
                    <a:pos x="0" y="113"/>
                  </a:cxn>
                  <a:cxn ang="0">
                    <a:pos x="0" y="109"/>
                  </a:cxn>
                  <a:cxn ang="0">
                    <a:pos x="338" y="0"/>
                  </a:cxn>
                  <a:cxn ang="0">
                    <a:pos x="338" y="6"/>
                  </a:cxn>
                </a:cxnLst>
                <a:rect l="0" t="0" r="r" b="b"/>
                <a:pathLst>
                  <a:path w="338" h="115">
                    <a:moveTo>
                      <a:pt x="338" y="6"/>
                    </a:moveTo>
                    <a:lnTo>
                      <a:pt x="2" y="115"/>
                    </a:lnTo>
                    <a:lnTo>
                      <a:pt x="0" y="113"/>
                    </a:lnTo>
                    <a:lnTo>
                      <a:pt x="0" y="109"/>
                    </a:lnTo>
                    <a:lnTo>
                      <a:pt x="338" y="0"/>
                    </a:lnTo>
                    <a:lnTo>
                      <a:pt x="338" y="6"/>
                    </a:lnTo>
                    <a:close/>
                  </a:path>
                </a:pathLst>
              </a:custGeom>
              <a:solidFill>
                <a:srgbClr val="ED9C37"/>
              </a:solidFill>
              <a:ln w="9525">
                <a:noFill/>
                <a:round/>
                <a:headEnd/>
                <a:tailEnd/>
              </a:ln>
            </p:spPr>
            <p:txBody>
              <a:bodyPr/>
              <a:lstStyle/>
              <a:p>
                <a:endParaRPr lang="pt-BR"/>
              </a:p>
            </p:txBody>
          </p:sp>
          <p:sp>
            <p:nvSpPr>
              <p:cNvPr id="357793" name="Freeform 417"/>
              <p:cNvSpPr>
                <a:spLocks/>
              </p:cNvSpPr>
              <p:nvPr/>
            </p:nvSpPr>
            <p:spPr bwMode="auto">
              <a:xfrm>
                <a:off x="1826" y="1316"/>
                <a:ext cx="340" cy="115"/>
              </a:xfrm>
              <a:custGeom>
                <a:avLst/>
                <a:gdLst/>
                <a:ahLst/>
                <a:cxnLst>
                  <a:cxn ang="0">
                    <a:pos x="340" y="4"/>
                  </a:cxn>
                  <a:cxn ang="0">
                    <a:pos x="2" y="115"/>
                  </a:cxn>
                  <a:cxn ang="0">
                    <a:pos x="2" y="111"/>
                  </a:cxn>
                  <a:cxn ang="0">
                    <a:pos x="0" y="110"/>
                  </a:cxn>
                  <a:cxn ang="0">
                    <a:pos x="340" y="0"/>
                  </a:cxn>
                  <a:cxn ang="0">
                    <a:pos x="340" y="4"/>
                  </a:cxn>
                </a:cxnLst>
                <a:rect l="0" t="0" r="r" b="b"/>
                <a:pathLst>
                  <a:path w="340" h="115">
                    <a:moveTo>
                      <a:pt x="340" y="4"/>
                    </a:moveTo>
                    <a:lnTo>
                      <a:pt x="2" y="115"/>
                    </a:lnTo>
                    <a:lnTo>
                      <a:pt x="2" y="111"/>
                    </a:lnTo>
                    <a:lnTo>
                      <a:pt x="0" y="110"/>
                    </a:lnTo>
                    <a:lnTo>
                      <a:pt x="340" y="0"/>
                    </a:lnTo>
                    <a:lnTo>
                      <a:pt x="340" y="4"/>
                    </a:lnTo>
                    <a:close/>
                  </a:path>
                </a:pathLst>
              </a:custGeom>
              <a:solidFill>
                <a:srgbClr val="ED9B37"/>
              </a:solidFill>
              <a:ln w="9525">
                <a:noFill/>
                <a:round/>
                <a:headEnd/>
                <a:tailEnd/>
              </a:ln>
            </p:spPr>
            <p:txBody>
              <a:bodyPr/>
              <a:lstStyle/>
              <a:p>
                <a:endParaRPr lang="pt-BR"/>
              </a:p>
            </p:txBody>
          </p:sp>
          <p:sp>
            <p:nvSpPr>
              <p:cNvPr id="357794" name="Freeform 418"/>
              <p:cNvSpPr>
                <a:spLocks/>
              </p:cNvSpPr>
              <p:nvPr/>
            </p:nvSpPr>
            <p:spPr bwMode="auto">
              <a:xfrm>
                <a:off x="1826" y="1312"/>
                <a:ext cx="340" cy="115"/>
              </a:xfrm>
              <a:custGeom>
                <a:avLst/>
                <a:gdLst/>
                <a:ahLst/>
                <a:cxnLst>
                  <a:cxn ang="0">
                    <a:pos x="340" y="6"/>
                  </a:cxn>
                  <a:cxn ang="0">
                    <a:pos x="2" y="115"/>
                  </a:cxn>
                  <a:cxn ang="0">
                    <a:pos x="0" y="114"/>
                  </a:cxn>
                  <a:cxn ang="0">
                    <a:pos x="0" y="112"/>
                  </a:cxn>
                  <a:cxn ang="0">
                    <a:pos x="340" y="0"/>
                  </a:cxn>
                  <a:cxn ang="0">
                    <a:pos x="340" y="6"/>
                  </a:cxn>
                </a:cxnLst>
                <a:rect l="0" t="0" r="r" b="b"/>
                <a:pathLst>
                  <a:path w="340" h="115">
                    <a:moveTo>
                      <a:pt x="340" y="6"/>
                    </a:moveTo>
                    <a:lnTo>
                      <a:pt x="2" y="115"/>
                    </a:lnTo>
                    <a:lnTo>
                      <a:pt x="0" y="114"/>
                    </a:lnTo>
                    <a:lnTo>
                      <a:pt x="0" y="112"/>
                    </a:lnTo>
                    <a:lnTo>
                      <a:pt x="340" y="0"/>
                    </a:lnTo>
                    <a:lnTo>
                      <a:pt x="340" y="6"/>
                    </a:lnTo>
                    <a:close/>
                  </a:path>
                </a:pathLst>
              </a:custGeom>
              <a:solidFill>
                <a:srgbClr val="ED9A37"/>
              </a:solidFill>
              <a:ln w="9525">
                <a:noFill/>
                <a:round/>
                <a:headEnd/>
                <a:tailEnd/>
              </a:ln>
            </p:spPr>
            <p:txBody>
              <a:bodyPr/>
              <a:lstStyle/>
              <a:p>
                <a:endParaRPr lang="pt-BR"/>
              </a:p>
            </p:txBody>
          </p:sp>
          <p:sp>
            <p:nvSpPr>
              <p:cNvPr id="357795" name="Freeform 419"/>
              <p:cNvSpPr>
                <a:spLocks/>
              </p:cNvSpPr>
              <p:nvPr/>
            </p:nvSpPr>
            <p:spPr bwMode="auto">
              <a:xfrm>
                <a:off x="1824" y="1310"/>
                <a:ext cx="342" cy="116"/>
              </a:xfrm>
              <a:custGeom>
                <a:avLst/>
                <a:gdLst/>
                <a:ahLst/>
                <a:cxnLst>
                  <a:cxn ang="0">
                    <a:pos x="342" y="6"/>
                  </a:cxn>
                  <a:cxn ang="0">
                    <a:pos x="2" y="116"/>
                  </a:cxn>
                  <a:cxn ang="0">
                    <a:pos x="2" y="114"/>
                  </a:cxn>
                  <a:cxn ang="0">
                    <a:pos x="0" y="112"/>
                  </a:cxn>
                  <a:cxn ang="0">
                    <a:pos x="342" y="0"/>
                  </a:cxn>
                  <a:cxn ang="0">
                    <a:pos x="342" y="6"/>
                  </a:cxn>
                </a:cxnLst>
                <a:rect l="0" t="0" r="r" b="b"/>
                <a:pathLst>
                  <a:path w="342" h="116">
                    <a:moveTo>
                      <a:pt x="342" y="6"/>
                    </a:moveTo>
                    <a:lnTo>
                      <a:pt x="2" y="116"/>
                    </a:lnTo>
                    <a:lnTo>
                      <a:pt x="2" y="114"/>
                    </a:lnTo>
                    <a:lnTo>
                      <a:pt x="0" y="112"/>
                    </a:lnTo>
                    <a:lnTo>
                      <a:pt x="342" y="0"/>
                    </a:lnTo>
                    <a:lnTo>
                      <a:pt x="342" y="6"/>
                    </a:lnTo>
                    <a:close/>
                  </a:path>
                </a:pathLst>
              </a:custGeom>
              <a:solidFill>
                <a:srgbClr val="ED9A37"/>
              </a:solidFill>
              <a:ln w="9525">
                <a:noFill/>
                <a:round/>
                <a:headEnd/>
                <a:tailEnd/>
              </a:ln>
            </p:spPr>
            <p:txBody>
              <a:bodyPr/>
              <a:lstStyle/>
              <a:p>
                <a:endParaRPr lang="pt-BR"/>
              </a:p>
            </p:txBody>
          </p:sp>
          <p:sp>
            <p:nvSpPr>
              <p:cNvPr id="357796" name="Freeform 420"/>
              <p:cNvSpPr>
                <a:spLocks/>
              </p:cNvSpPr>
              <p:nvPr/>
            </p:nvSpPr>
            <p:spPr bwMode="auto">
              <a:xfrm>
                <a:off x="1822" y="1309"/>
                <a:ext cx="344" cy="115"/>
              </a:xfrm>
              <a:custGeom>
                <a:avLst/>
                <a:gdLst/>
                <a:ahLst/>
                <a:cxnLst>
                  <a:cxn ang="0">
                    <a:pos x="344" y="3"/>
                  </a:cxn>
                  <a:cxn ang="0">
                    <a:pos x="4" y="115"/>
                  </a:cxn>
                  <a:cxn ang="0">
                    <a:pos x="2" y="113"/>
                  </a:cxn>
                  <a:cxn ang="0">
                    <a:pos x="0" y="111"/>
                  </a:cxn>
                  <a:cxn ang="0">
                    <a:pos x="344" y="0"/>
                  </a:cxn>
                  <a:cxn ang="0">
                    <a:pos x="344" y="3"/>
                  </a:cxn>
                </a:cxnLst>
                <a:rect l="0" t="0" r="r" b="b"/>
                <a:pathLst>
                  <a:path w="344" h="115">
                    <a:moveTo>
                      <a:pt x="344" y="3"/>
                    </a:moveTo>
                    <a:lnTo>
                      <a:pt x="4" y="115"/>
                    </a:lnTo>
                    <a:lnTo>
                      <a:pt x="2" y="113"/>
                    </a:lnTo>
                    <a:lnTo>
                      <a:pt x="0" y="111"/>
                    </a:lnTo>
                    <a:lnTo>
                      <a:pt x="344" y="0"/>
                    </a:lnTo>
                    <a:lnTo>
                      <a:pt x="344" y="3"/>
                    </a:lnTo>
                    <a:close/>
                  </a:path>
                </a:pathLst>
              </a:custGeom>
              <a:solidFill>
                <a:srgbClr val="EC9837"/>
              </a:solidFill>
              <a:ln w="9525">
                <a:noFill/>
                <a:round/>
                <a:headEnd/>
                <a:tailEnd/>
              </a:ln>
            </p:spPr>
            <p:txBody>
              <a:bodyPr/>
              <a:lstStyle/>
              <a:p>
                <a:endParaRPr lang="pt-BR"/>
              </a:p>
            </p:txBody>
          </p:sp>
          <p:sp>
            <p:nvSpPr>
              <p:cNvPr id="357797" name="Freeform 421"/>
              <p:cNvSpPr>
                <a:spLocks/>
              </p:cNvSpPr>
              <p:nvPr/>
            </p:nvSpPr>
            <p:spPr bwMode="auto">
              <a:xfrm>
                <a:off x="1822" y="1305"/>
                <a:ext cx="344" cy="117"/>
              </a:xfrm>
              <a:custGeom>
                <a:avLst/>
                <a:gdLst/>
                <a:ahLst/>
                <a:cxnLst>
                  <a:cxn ang="0">
                    <a:pos x="344" y="5"/>
                  </a:cxn>
                  <a:cxn ang="0">
                    <a:pos x="2" y="117"/>
                  </a:cxn>
                  <a:cxn ang="0">
                    <a:pos x="0" y="115"/>
                  </a:cxn>
                  <a:cxn ang="0">
                    <a:pos x="0" y="113"/>
                  </a:cxn>
                  <a:cxn ang="0">
                    <a:pos x="344" y="0"/>
                  </a:cxn>
                  <a:cxn ang="0">
                    <a:pos x="344" y="5"/>
                  </a:cxn>
                </a:cxnLst>
                <a:rect l="0" t="0" r="r" b="b"/>
                <a:pathLst>
                  <a:path w="344" h="117">
                    <a:moveTo>
                      <a:pt x="344" y="5"/>
                    </a:moveTo>
                    <a:lnTo>
                      <a:pt x="2" y="117"/>
                    </a:lnTo>
                    <a:lnTo>
                      <a:pt x="0" y="115"/>
                    </a:lnTo>
                    <a:lnTo>
                      <a:pt x="0" y="113"/>
                    </a:lnTo>
                    <a:lnTo>
                      <a:pt x="344" y="0"/>
                    </a:lnTo>
                    <a:lnTo>
                      <a:pt x="344" y="5"/>
                    </a:lnTo>
                    <a:close/>
                  </a:path>
                </a:pathLst>
              </a:custGeom>
              <a:solidFill>
                <a:srgbClr val="EC9737"/>
              </a:solidFill>
              <a:ln w="9525">
                <a:noFill/>
                <a:round/>
                <a:headEnd/>
                <a:tailEnd/>
              </a:ln>
            </p:spPr>
            <p:txBody>
              <a:bodyPr/>
              <a:lstStyle/>
              <a:p>
                <a:endParaRPr lang="pt-BR"/>
              </a:p>
            </p:txBody>
          </p:sp>
          <p:sp>
            <p:nvSpPr>
              <p:cNvPr id="357798" name="Freeform 422"/>
              <p:cNvSpPr>
                <a:spLocks/>
              </p:cNvSpPr>
              <p:nvPr/>
            </p:nvSpPr>
            <p:spPr bwMode="auto">
              <a:xfrm>
                <a:off x="1820" y="1303"/>
                <a:ext cx="346" cy="117"/>
              </a:xfrm>
              <a:custGeom>
                <a:avLst/>
                <a:gdLst/>
                <a:ahLst/>
                <a:cxnLst>
                  <a:cxn ang="0">
                    <a:pos x="346" y="6"/>
                  </a:cxn>
                  <a:cxn ang="0">
                    <a:pos x="2" y="117"/>
                  </a:cxn>
                  <a:cxn ang="0">
                    <a:pos x="2" y="115"/>
                  </a:cxn>
                  <a:cxn ang="0">
                    <a:pos x="0" y="113"/>
                  </a:cxn>
                  <a:cxn ang="0">
                    <a:pos x="346" y="0"/>
                  </a:cxn>
                  <a:cxn ang="0">
                    <a:pos x="346" y="6"/>
                  </a:cxn>
                </a:cxnLst>
                <a:rect l="0" t="0" r="r" b="b"/>
                <a:pathLst>
                  <a:path w="346" h="117">
                    <a:moveTo>
                      <a:pt x="346" y="6"/>
                    </a:moveTo>
                    <a:lnTo>
                      <a:pt x="2" y="117"/>
                    </a:lnTo>
                    <a:lnTo>
                      <a:pt x="2" y="115"/>
                    </a:lnTo>
                    <a:lnTo>
                      <a:pt x="0" y="113"/>
                    </a:lnTo>
                    <a:lnTo>
                      <a:pt x="346" y="0"/>
                    </a:lnTo>
                    <a:lnTo>
                      <a:pt x="346" y="6"/>
                    </a:lnTo>
                    <a:close/>
                  </a:path>
                </a:pathLst>
              </a:custGeom>
              <a:solidFill>
                <a:srgbClr val="EC9638"/>
              </a:solidFill>
              <a:ln w="9525">
                <a:noFill/>
                <a:round/>
                <a:headEnd/>
                <a:tailEnd/>
              </a:ln>
            </p:spPr>
            <p:txBody>
              <a:bodyPr/>
              <a:lstStyle/>
              <a:p>
                <a:endParaRPr lang="pt-BR"/>
              </a:p>
            </p:txBody>
          </p:sp>
          <p:sp>
            <p:nvSpPr>
              <p:cNvPr id="357799" name="Freeform 423"/>
              <p:cNvSpPr>
                <a:spLocks/>
              </p:cNvSpPr>
              <p:nvPr/>
            </p:nvSpPr>
            <p:spPr bwMode="auto">
              <a:xfrm>
                <a:off x="1820" y="1301"/>
                <a:ext cx="346" cy="117"/>
              </a:xfrm>
              <a:custGeom>
                <a:avLst/>
                <a:gdLst/>
                <a:ahLst/>
                <a:cxnLst>
                  <a:cxn ang="0">
                    <a:pos x="346" y="4"/>
                  </a:cxn>
                  <a:cxn ang="0">
                    <a:pos x="2" y="117"/>
                  </a:cxn>
                  <a:cxn ang="0">
                    <a:pos x="0" y="115"/>
                  </a:cxn>
                  <a:cxn ang="0">
                    <a:pos x="0" y="113"/>
                  </a:cxn>
                  <a:cxn ang="0">
                    <a:pos x="346" y="0"/>
                  </a:cxn>
                  <a:cxn ang="0">
                    <a:pos x="346" y="4"/>
                  </a:cxn>
                </a:cxnLst>
                <a:rect l="0" t="0" r="r" b="b"/>
                <a:pathLst>
                  <a:path w="346" h="117">
                    <a:moveTo>
                      <a:pt x="346" y="4"/>
                    </a:moveTo>
                    <a:lnTo>
                      <a:pt x="2" y="117"/>
                    </a:lnTo>
                    <a:lnTo>
                      <a:pt x="0" y="115"/>
                    </a:lnTo>
                    <a:lnTo>
                      <a:pt x="0" y="113"/>
                    </a:lnTo>
                    <a:lnTo>
                      <a:pt x="346" y="0"/>
                    </a:lnTo>
                    <a:lnTo>
                      <a:pt x="346" y="4"/>
                    </a:lnTo>
                    <a:close/>
                  </a:path>
                </a:pathLst>
              </a:custGeom>
              <a:solidFill>
                <a:srgbClr val="EC9538"/>
              </a:solidFill>
              <a:ln w="9525">
                <a:noFill/>
                <a:round/>
                <a:headEnd/>
                <a:tailEnd/>
              </a:ln>
            </p:spPr>
            <p:txBody>
              <a:bodyPr/>
              <a:lstStyle/>
              <a:p>
                <a:endParaRPr lang="pt-BR"/>
              </a:p>
            </p:txBody>
          </p:sp>
          <p:sp>
            <p:nvSpPr>
              <p:cNvPr id="357800" name="Freeform 424"/>
              <p:cNvSpPr>
                <a:spLocks/>
              </p:cNvSpPr>
              <p:nvPr/>
            </p:nvSpPr>
            <p:spPr bwMode="auto">
              <a:xfrm>
                <a:off x="1819" y="1299"/>
                <a:ext cx="347" cy="117"/>
              </a:xfrm>
              <a:custGeom>
                <a:avLst/>
                <a:gdLst/>
                <a:ahLst/>
                <a:cxnLst>
                  <a:cxn ang="0">
                    <a:pos x="347" y="4"/>
                  </a:cxn>
                  <a:cxn ang="0">
                    <a:pos x="1" y="117"/>
                  </a:cxn>
                  <a:cxn ang="0">
                    <a:pos x="1" y="115"/>
                  </a:cxn>
                  <a:cxn ang="0">
                    <a:pos x="0" y="113"/>
                  </a:cxn>
                  <a:cxn ang="0">
                    <a:pos x="347" y="0"/>
                  </a:cxn>
                  <a:cxn ang="0">
                    <a:pos x="347" y="4"/>
                  </a:cxn>
                </a:cxnLst>
                <a:rect l="0" t="0" r="r" b="b"/>
                <a:pathLst>
                  <a:path w="347" h="117">
                    <a:moveTo>
                      <a:pt x="347" y="4"/>
                    </a:moveTo>
                    <a:lnTo>
                      <a:pt x="1" y="117"/>
                    </a:lnTo>
                    <a:lnTo>
                      <a:pt x="1" y="115"/>
                    </a:lnTo>
                    <a:lnTo>
                      <a:pt x="0" y="113"/>
                    </a:lnTo>
                    <a:lnTo>
                      <a:pt x="347" y="0"/>
                    </a:lnTo>
                    <a:lnTo>
                      <a:pt x="347" y="4"/>
                    </a:lnTo>
                    <a:close/>
                  </a:path>
                </a:pathLst>
              </a:custGeom>
              <a:solidFill>
                <a:srgbClr val="EC9338"/>
              </a:solidFill>
              <a:ln w="9525">
                <a:noFill/>
                <a:round/>
                <a:headEnd/>
                <a:tailEnd/>
              </a:ln>
            </p:spPr>
            <p:txBody>
              <a:bodyPr/>
              <a:lstStyle/>
              <a:p>
                <a:endParaRPr lang="pt-BR"/>
              </a:p>
            </p:txBody>
          </p:sp>
          <p:sp>
            <p:nvSpPr>
              <p:cNvPr id="357801" name="Freeform 425"/>
              <p:cNvSpPr>
                <a:spLocks/>
              </p:cNvSpPr>
              <p:nvPr/>
            </p:nvSpPr>
            <p:spPr bwMode="auto">
              <a:xfrm>
                <a:off x="1819" y="1295"/>
                <a:ext cx="347" cy="119"/>
              </a:xfrm>
              <a:custGeom>
                <a:avLst/>
                <a:gdLst/>
                <a:ahLst/>
                <a:cxnLst>
                  <a:cxn ang="0">
                    <a:pos x="347" y="6"/>
                  </a:cxn>
                  <a:cxn ang="0">
                    <a:pos x="1" y="119"/>
                  </a:cxn>
                  <a:cxn ang="0">
                    <a:pos x="0" y="117"/>
                  </a:cxn>
                  <a:cxn ang="0">
                    <a:pos x="0" y="115"/>
                  </a:cxn>
                  <a:cxn ang="0">
                    <a:pos x="347" y="0"/>
                  </a:cxn>
                  <a:cxn ang="0">
                    <a:pos x="347" y="6"/>
                  </a:cxn>
                </a:cxnLst>
                <a:rect l="0" t="0" r="r" b="b"/>
                <a:pathLst>
                  <a:path w="347" h="119">
                    <a:moveTo>
                      <a:pt x="347" y="6"/>
                    </a:moveTo>
                    <a:lnTo>
                      <a:pt x="1" y="119"/>
                    </a:lnTo>
                    <a:lnTo>
                      <a:pt x="0" y="117"/>
                    </a:lnTo>
                    <a:lnTo>
                      <a:pt x="0" y="115"/>
                    </a:lnTo>
                    <a:lnTo>
                      <a:pt x="347" y="0"/>
                    </a:lnTo>
                    <a:lnTo>
                      <a:pt x="347" y="6"/>
                    </a:lnTo>
                    <a:close/>
                  </a:path>
                </a:pathLst>
              </a:custGeom>
              <a:solidFill>
                <a:srgbClr val="EB9239"/>
              </a:solidFill>
              <a:ln w="9525">
                <a:noFill/>
                <a:round/>
                <a:headEnd/>
                <a:tailEnd/>
              </a:ln>
            </p:spPr>
            <p:txBody>
              <a:bodyPr/>
              <a:lstStyle/>
              <a:p>
                <a:endParaRPr lang="pt-BR"/>
              </a:p>
            </p:txBody>
          </p:sp>
          <p:sp>
            <p:nvSpPr>
              <p:cNvPr id="357802" name="Freeform 426"/>
              <p:cNvSpPr>
                <a:spLocks/>
              </p:cNvSpPr>
              <p:nvPr/>
            </p:nvSpPr>
            <p:spPr bwMode="auto">
              <a:xfrm>
                <a:off x="1817" y="1293"/>
                <a:ext cx="349" cy="119"/>
              </a:xfrm>
              <a:custGeom>
                <a:avLst/>
                <a:gdLst/>
                <a:ahLst/>
                <a:cxnLst>
                  <a:cxn ang="0">
                    <a:pos x="349" y="6"/>
                  </a:cxn>
                  <a:cxn ang="0">
                    <a:pos x="2" y="119"/>
                  </a:cxn>
                  <a:cxn ang="0">
                    <a:pos x="2" y="117"/>
                  </a:cxn>
                  <a:cxn ang="0">
                    <a:pos x="0" y="113"/>
                  </a:cxn>
                  <a:cxn ang="0">
                    <a:pos x="349" y="0"/>
                  </a:cxn>
                  <a:cxn ang="0">
                    <a:pos x="349" y="6"/>
                  </a:cxn>
                </a:cxnLst>
                <a:rect l="0" t="0" r="r" b="b"/>
                <a:pathLst>
                  <a:path w="349" h="119">
                    <a:moveTo>
                      <a:pt x="349" y="6"/>
                    </a:moveTo>
                    <a:lnTo>
                      <a:pt x="2" y="119"/>
                    </a:lnTo>
                    <a:lnTo>
                      <a:pt x="2" y="117"/>
                    </a:lnTo>
                    <a:lnTo>
                      <a:pt x="0" y="113"/>
                    </a:lnTo>
                    <a:lnTo>
                      <a:pt x="349" y="0"/>
                    </a:lnTo>
                    <a:lnTo>
                      <a:pt x="349" y="6"/>
                    </a:lnTo>
                    <a:close/>
                  </a:path>
                </a:pathLst>
              </a:custGeom>
              <a:solidFill>
                <a:srgbClr val="EB9139"/>
              </a:solidFill>
              <a:ln w="9525">
                <a:noFill/>
                <a:round/>
                <a:headEnd/>
                <a:tailEnd/>
              </a:ln>
            </p:spPr>
            <p:txBody>
              <a:bodyPr/>
              <a:lstStyle/>
              <a:p>
                <a:endParaRPr lang="pt-BR"/>
              </a:p>
            </p:txBody>
          </p:sp>
          <p:sp>
            <p:nvSpPr>
              <p:cNvPr id="357803" name="Freeform 427"/>
              <p:cNvSpPr>
                <a:spLocks/>
              </p:cNvSpPr>
              <p:nvPr/>
            </p:nvSpPr>
            <p:spPr bwMode="auto">
              <a:xfrm>
                <a:off x="1817" y="1291"/>
                <a:ext cx="349" cy="119"/>
              </a:xfrm>
              <a:custGeom>
                <a:avLst/>
                <a:gdLst/>
                <a:ahLst/>
                <a:cxnLst>
                  <a:cxn ang="0">
                    <a:pos x="349" y="4"/>
                  </a:cxn>
                  <a:cxn ang="0">
                    <a:pos x="2" y="119"/>
                  </a:cxn>
                  <a:cxn ang="0">
                    <a:pos x="0" y="115"/>
                  </a:cxn>
                  <a:cxn ang="0">
                    <a:pos x="0" y="113"/>
                  </a:cxn>
                  <a:cxn ang="0">
                    <a:pos x="349" y="0"/>
                  </a:cxn>
                  <a:cxn ang="0">
                    <a:pos x="349" y="4"/>
                  </a:cxn>
                </a:cxnLst>
                <a:rect l="0" t="0" r="r" b="b"/>
                <a:pathLst>
                  <a:path w="349" h="119">
                    <a:moveTo>
                      <a:pt x="349" y="4"/>
                    </a:moveTo>
                    <a:lnTo>
                      <a:pt x="2" y="119"/>
                    </a:lnTo>
                    <a:lnTo>
                      <a:pt x="0" y="115"/>
                    </a:lnTo>
                    <a:lnTo>
                      <a:pt x="0" y="113"/>
                    </a:lnTo>
                    <a:lnTo>
                      <a:pt x="349" y="0"/>
                    </a:lnTo>
                    <a:lnTo>
                      <a:pt x="349" y="4"/>
                    </a:lnTo>
                    <a:close/>
                  </a:path>
                </a:pathLst>
              </a:custGeom>
              <a:solidFill>
                <a:srgbClr val="EB9039"/>
              </a:solidFill>
              <a:ln w="9525">
                <a:noFill/>
                <a:round/>
                <a:headEnd/>
                <a:tailEnd/>
              </a:ln>
            </p:spPr>
            <p:txBody>
              <a:bodyPr/>
              <a:lstStyle/>
              <a:p>
                <a:endParaRPr lang="pt-BR"/>
              </a:p>
            </p:txBody>
          </p:sp>
          <p:sp>
            <p:nvSpPr>
              <p:cNvPr id="357804" name="Freeform 428"/>
              <p:cNvSpPr>
                <a:spLocks/>
              </p:cNvSpPr>
              <p:nvPr/>
            </p:nvSpPr>
            <p:spPr bwMode="auto">
              <a:xfrm>
                <a:off x="1815" y="1287"/>
                <a:ext cx="351" cy="119"/>
              </a:xfrm>
              <a:custGeom>
                <a:avLst/>
                <a:gdLst/>
                <a:ahLst/>
                <a:cxnLst>
                  <a:cxn ang="0">
                    <a:pos x="351" y="6"/>
                  </a:cxn>
                  <a:cxn ang="0">
                    <a:pos x="2" y="119"/>
                  </a:cxn>
                  <a:cxn ang="0">
                    <a:pos x="2" y="117"/>
                  </a:cxn>
                  <a:cxn ang="0">
                    <a:pos x="0" y="116"/>
                  </a:cxn>
                  <a:cxn ang="0">
                    <a:pos x="351" y="0"/>
                  </a:cxn>
                  <a:cxn ang="0">
                    <a:pos x="351" y="6"/>
                  </a:cxn>
                </a:cxnLst>
                <a:rect l="0" t="0" r="r" b="b"/>
                <a:pathLst>
                  <a:path w="351" h="119">
                    <a:moveTo>
                      <a:pt x="351" y="6"/>
                    </a:moveTo>
                    <a:lnTo>
                      <a:pt x="2" y="119"/>
                    </a:lnTo>
                    <a:lnTo>
                      <a:pt x="2" y="117"/>
                    </a:lnTo>
                    <a:lnTo>
                      <a:pt x="0" y="116"/>
                    </a:lnTo>
                    <a:lnTo>
                      <a:pt x="351" y="0"/>
                    </a:lnTo>
                    <a:lnTo>
                      <a:pt x="351" y="6"/>
                    </a:lnTo>
                    <a:close/>
                  </a:path>
                </a:pathLst>
              </a:custGeom>
              <a:solidFill>
                <a:srgbClr val="EB8E39"/>
              </a:solidFill>
              <a:ln w="9525">
                <a:noFill/>
                <a:round/>
                <a:headEnd/>
                <a:tailEnd/>
              </a:ln>
            </p:spPr>
            <p:txBody>
              <a:bodyPr/>
              <a:lstStyle/>
              <a:p>
                <a:endParaRPr lang="pt-BR"/>
              </a:p>
            </p:txBody>
          </p:sp>
          <p:sp>
            <p:nvSpPr>
              <p:cNvPr id="357805" name="Freeform 429"/>
              <p:cNvSpPr>
                <a:spLocks/>
              </p:cNvSpPr>
              <p:nvPr/>
            </p:nvSpPr>
            <p:spPr bwMode="auto">
              <a:xfrm>
                <a:off x="1815" y="1285"/>
                <a:ext cx="351" cy="119"/>
              </a:xfrm>
              <a:custGeom>
                <a:avLst/>
                <a:gdLst/>
                <a:ahLst/>
                <a:cxnLst>
                  <a:cxn ang="0">
                    <a:pos x="351" y="6"/>
                  </a:cxn>
                  <a:cxn ang="0">
                    <a:pos x="2" y="119"/>
                  </a:cxn>
                  <a:cxn ang="0">
                    <a:pos x="0" y="118"/>
                  </a:cxn>
                  <a:cxn ang="0">
                    <a:pos x="0" y="116"/>
                  </a:cxn>
                  <a:cxn ang="0">
                    <a:pos x="351" y="0"/>
                  </a:cxn>
                  <a:cxn ang="0">
                    <a:pos x="351" y="6"/>
                  </a:cxn>
                </a:cxnLst>
                <a:rect l="0" t="0" r="r" b="b"/>
                <a:pathLst>
                  <a:path w="351" h="119">
                    <a:moveTo>
                      <a:pt x="351" y="6"/>
                    </a:moveTo>
                    <a:lnTo>
                      <a:pt x="2" y="119"/>
                    </a:lnTo>
                    <a:lnTo>
                      <a:pt x="0" y="118"/>
                    </a:lnTo>
                    <a:lnTo>
                      <a:pt x="0" y="116"/>
                    </a:lnTo>
                    <a:lnTo>
                      <a:pt x="351" y="0"/>
                    </a:lnTo>
                    <a:lnTo>
                      <a:pt x="351" y="6"/>
                    </a:lnTo>
                    <a:close/>
                  </a:path>
                </a:pathLst>
              </a:custGeom>
              <a:solidFill>
                <a:srgbClr val="EA8D39"/>
              </a:solidFill>
              <a:ln w="9525">
                <a:noFill/>
                <a:round/>
                <a:headEnd/>
                <a:tailEnd/>
              </a:ln>
            </p:spPr>
            <p:txBody>
              <a:bodyPr/>
              <a:lstStyle/>
              <a:p>
                <a:endParaRPr lang="pt-BR"/>
              </a:p>
            </p:txBody>
          </p:sp>
          <p:sp>
            <p:nvSpPr>
              <p:cNvPr id="357806" name="Freeform 430"/>
              <p:cNvSpPr>
                <a:spLocks/>
              </p:cNvSpPr>
              <p:nvPr/>
            </p:nvSpPr>
            <p:spPr bwMode="auto">
              <a:xfrm>
                <a:off x="1813" y="1284"/>
                <a:ext cx="353" cy="119"/>
              </a:xfrm>
              <a:custGeom>
                <a:avLst/>
                <a:gdLst/>
                <a:ahLst/>
                <a:cxnLst>
                  <a:cxn ang="0">
                    <a:pos x="353" y="3"/>
                  </a:cxn>
                  <a:cxn ang="0">
                    <a:pos x="2" y="119"/>
                  </a:cxn>
                  <a:cxn ang="0">
                    <a:pos x="2" y="117"/>
                  </a:cxn>
                  <a:cxn ang="0">
                    <a:pos x="0" y="115"/>
                  </a:cxn>
                  <a:cxn ang="0">
                    <a:pos x="353" y="0"/>
                  </a:cxn>
                  <a:cxn ang="0">
                    <a:pos x="353" y="3"/>
                  </a:cxn>
                </a:cxnLst>
                <a:rect l="0" t="0" r="r" b="b"/>
                <a:pathLst>
                  <a:path w="353" h="119">
                    <a:moveTo>
                      <a:pt x="353" y="3"/>
                    </a:moveTo>
                    <a:lnTo>
                      <a:pt x="2" y="119"/>
                    </a:lnTo>
                    <a:lnTo>
                      <a:pt x="2" y="117"/>
                    </a:lnTo>
                    <a:lnTo>
                      <a:pt x="0" y="115"/>
                    </a:lnTo>
                    <a:lnTo>
                      <a:pt x="353" y="0"/>
                    </a:lnTo>
                    <a:lnTo>
                      <a:pt x="353" y="3"/>
                    </a:lnTo>
                    <a:close/>
                  </a:path>
                </a:pathLst>
              </a:custGeom>
              <a:solidFill>
                <a:srgbClr val="EA8C39"/>
              </a:solidFill>
              <a:ln w="9525">
                <a:noFill/>
                <a:round/>
                <a:headEnd/>
                <a:tailEnd/>
              </a:ln>
            </p:spPr>
            <p:txBody>
              <a:bodyPr/>
              <a:lstStyle/>
              <a:p>
                <a:endParaRPr lang="pt-BR"/>
              </a:p>
            </p:txBody>
          </p:sp>
          <p:sp>
            <p:nvSpPr>
              <p:cNvPr id="357807" name="Freeform 431"/>
              <p:cNvSpPr>
                <a:spLocks/>
              </p:cNvSpPr>
              <p:nvPr/>
            </p:nvSpPr>
            <p:spPr bwMode="auto">
              <a:xfrm>
                <a:off x="1813" y="1282"/>
                <a:ext cx="353" cy="119"/>
              </a:xfrm>
              <a:custGeom>
                <a:avLst/>
                <a:gdLst/>
                <a:ahLst/>
                <a:cxnLst>
                  <a:cxn ang="0">
                    <a:pos x="353" y="3"/>
                  </a:cxn>
                  <a:cxn ang="0">
                    <a:pos x="2" y="119"/>
                  </a:cxn>
                  <a:cxn ang="0">
                    <a:pos x="0" y="117"/>
                  </a:cxn>
                  <a:cxn ang="0">
                    <a:pos x="0" y="115"/>
                  </a:cxn>
                  <a:cxn ang="0">
                    <a:pos x="353" y="0"/>
                  </a:cxn>
                  <a:cxn ang="0">
                    <a:pos x="353" y="3"/>
                  </a:cxn>
                </a:cxnLst>
                <a:rect l="0" t="0" r="r" b="b"/>
                <a:pathLst>
                  <a:path w="353" h="119">
                    <a:moveTo>
                      <a:pt x="353" y="3"/>
                    </a:moveTo>
                    <a:lnTo>
                      <a:pt x="2" y="119"/>
                    </a:lnTo>
                    <a:lnTo>
                      <a:pt x="0" y="117"/>
                    </a:lnTo>
                    <a:lnTo>
                      <a:pt x="0" y="115"/>
                    </a:lnTo>
                    <a:lnTo>
                      <a:pt x="353" y="0"/>
                    </a:lnTo>
                    <a:lnTo>
                      <a:pt x="353" y="3"/>
                    </a:lnTo>
                    <a:close/>
                  </a:path>
                </a:pathLst>
              </a:custGeom>
              <a:solidFill>
                <a:srgbClr val="EA8B39"/>
              </a:solidFill>
              <a:ln w="9525">
                <a:noFill/>
                <a:round/>
                <a:headEnd/>
                <a:tailEnd/>
              </a:ln>
            </p:spPr>
            <p:txBody>
              <a:bodyPr/>
              <a:lstStyle/>
              <a:p>
                <a:endParaRPr lang="pt-BR"/>
              </a:p>
            </p:txBody>
          </p:sp>
          <p:sp>
            <p:nvSpPr>
              <p:cNvPr id="357808" name="Freeform 432"/>
              <p:cNvSpPr>
                <a:spLocks/>
              </p:cNvSpPr>
              <p:nvPr/>
            </p:nvSpPr>
            <p:spPr bwMode="auto">
              <a:xfrm>
                <a:off x="1811" y="1278"/>
                <a:ext cx="355" cy="121"/>
              </a:xfrm>
              <a:custGeom>
                <a:avLst/>
                <a:gdLst/>
                <a:ahLst/>
                <a:cxnLst>
                  <a:cxn ang="0">
                    <a:pos x="355" y="6"/>
                  </a:cxn>
                  <a:cxn ang="0">
                    <a:pos x="2" y="121"/>
                  </a:cxn>
                  <a:cxn ang="0">
                    <a:pos x="2" y="119"/>
                  </a:cxn>
                  <a:cxn ang="0">
                    <a:pos x="0" y="117"/>
                  </a:cxn>
                  <a:cxn ang="0">
                    <a:pos x="355" y="0"/>
                  </a:cxn>
                  <a:cxn ang="0">
                    <a:pos x="355" y="6"/>
                  </a:cxn>
                </a:cxnLst>
                <a:rect l="0" t="0" r="r" b="b"/>
                <a:pathLst>
                  <a:path w="355" h="121">
                    <a:moveTo>
                      <a:pt x="355" y="6"/>
                    </a:moveTo>
                    <a:lnTo>
                      <a:pt x="2" y="121"/>
                    </a:lnTo>
                    <a:lnTo>
                      <a:pt x="2" y="119"/>
                    </a:lnTo>
                    <a:lnTo>
                      <a:pt x="0" y="117"/>
                    </a:lnTo>
                    <a:lnTo>
                      <a:pt x="355" y="0"/>
                    </a:lnTo>
                    <a:lnTo>
                      <a:pt x="355" y="6"/>
                    </a:lnTo>
                    <a:close/>
                  </a:path>
                </a:pathLst>
              </a:custGeom>
              <a:solidFill>
                <a:srgbClr val="EA8A39"/>
              </a:solidFill>
              <a:ln w="9525">
                <a:noFill/>
                <a:round/>
                <a:headEnd/>
                <a:tailEnd/>
              </a:ln>
            </p:spPr>
            <p:txBody>
              <a:bodyPr/>
              <a:lstStyle/>
              <a:p>
                <a:endParaRPr lang="pt-BR"/>
              </a:p>
            </p:txBody>
          </p:sp>
          <p:sp>
            <p:nvSpPr>
              <p:cNvPr id="357809" name="Freeform 433"/>
              <p:cNvSpPr>
                <a:spLocks/>
              </p:cNvSpPr>
              <p:nvPr/>
            </p:nvSpPr>
            <p:spPr bwMode="auto">
              <a:xfrm>
                <a:off x="1811" y="1276"/>
                <a:ext cx="355" cy="121"/>
              </a:xfrm>
              <a:custGeom>
                <a:avLst/>
                <a:gdLst/>
                <a:ahLst/>
                <a:cxnLst>
                  <a:cxn ang="0">
                    <a:pos x="355" y="6"/>
                  </a:cxn>
                  <a:cxn ang="0">
                    <a:pos x="2" y="121"/>
                  </a:cxn>
                  <a:cxn ang="0">
                    <a:pos x="0" y="119"/>
                  </a:cxn>
                  <a:cxn ang="0">
                    <a:pos x="0" y="117"/>
                  </a:cxn>
                  <a:cxn ang="0">
                    <a:pos x="355" y="0"/>
                  </a:cxn>
                  <a:cxn ang="0">
                    <a:pos x="355" y="6"/>
                  </a:cxn>
                </a:cxnLst>
                <a:rect l="0" t="0" r="r" b="b"/>
                <a:pathLst>
                  <a:path w="355" h="121">
                    <a:moveTo>
                      <a:pt x="355" y="6"/>
                    </a:moveTo>
                    <a:lnTo>
                      <a:pt x="2" y="121"/>
                    </a:lnTo>
                    <a:lnTo>
                      <a:pt x="0" y="119"/>
                    </a:lnTo>
                    <a:lnTo>
                      <a:pt x="0" y="117"/>
                    </a:lnTo>
                    <a:lnTo>
                      <a:pt x="355" y="0"/>
                    </a:lnTo>
                    <a:lnTo>
                      <a:pt x="355" y="6"/>
                    </a:lnTo>
                    <a:close/>
                  </a:path>
                </a:pathLst>
              </a:custGeom>
              <a:solidFill>
                <a:srgbClr val="EA8938"/>
              </a:solidFill>
              <a:ln w="9525">
                <a:noFill/>
                <a:round/>
                <a:headEnd/>
                <a:tailEnd/>
              </a:ln>
            </p:spPr>
            <p:txBody>
              <a:bodyPr/>
              <a:lstStyle/>
              <a:p>
                <a:endParaRPr lang="pt-BR"/>
              </a:p>
            </p:txBody>
          </p:sp>
          <p:sp>
            <p:nvSpPr>
              <p:cNvPr id="357810" name="Freeform 434"/>
              <p:cNvSpPr>
                <a:spLocks/>
              </p:cNvSpPr>
              <p:nvPr/>
            </p:nvSpPr>
            <p:spPr bwMode="auto">
              <a:xfrm>
                <a:off x="1809" y="1274"/>
                <a:ext cx="357" cy="121"/>
              </a:xfrm>
              <a:custGeom>
                <a:avLst/>
                <a:gdLst/>
                <a:ahLst/>
                <a:cxnLst>
                  <a:cxn ang="0">
                    <a:pos x="357" y="4"/>
                  </a:cxn>
                  <a:cxn ang="0">
                    <a:pos x="2" y="121"/>
                  </a:cxn>
                  <a:cxn ang="0">
                    <a:pos x="2" y="119"/>
                  </a:cxn>
                  <a:cxn ang="0">
                    <a:pos x="0" y="115"/>
                  </a:cxn>
                  <a:cxn ang="0">
                    <a:pos x="357" y="0"/>
                  </a:cxn>
                  <a:cxn ang="0">
                    <a:pos x="357" y="4"/>
                  </a:cxn>
                </a:cxnLst>
                <a:rect l="0" t="0" r="r" b="b"/>
                <a:pathLst>
                  <a:path w="357" h="121">
                    <a:moveTo>
                      <a:pt x="357" y="4"/>
                    </a:moveTo>
                    <a:lnTo>
                      <a:pt x="2" y="121"/>
                    </a:lnTo>
                    <a:lnTo>
                      <a:pt x="2" y="119"/>
                    </a:lnTo>
                    <a:lnTo>
                      <a:pt x="0" y="115"/>
                    </a:lnTo>
                    <a:lnTo>
                      <a:pt x="357" y="0"/>
                    </a:lnTo>
                    <a:lnTo>
                      <a:pt x="357" y="4"/>
                    </a:lnTo>
                    <a:close/>
                  </a:path>
                </a:pathLst>
              </a:custGeom>
              <a:solidFill>
                <a:srgbClr val="E98838"/>
              </a:solidFill>
              <a:ln w="9525">
                <a:noFill/>
                <a:round/>
                <a:headEnd/>
                <a:tailEnd/>
              </a:ln>
            </p:spPr>
            <p:txBody>
              <a:bodyPr/>
              <a:lstStyle/>
              <a:p>
                <a:endParaRPr lang="pt-BR"/>
              </a:p>
            </p:txBody>
          </p:sp>
          <p:sp>
            <p:nvSpPr>
              <p:cNvPr id="357811" name="Freeform 435"/>
              <p:cNvSpPr>
                <a:spLocks/>
              </p:cNvSpPr>
              <p:nvPr/>
            </p:nvSpPr>
            <p:spPr bwMode="auto">
              <a:xfrm>
                <a:off x="1809" y="1270"/>
                <a:ext cx="357" cy="123"/>
              </a:xfrm>
              <a:custGeom>
                <a:avLst/>
                <a:gdLst/>
                <a:ahLst/>
                <a:cxnLst>
                  <a:cxn ang="0">
                    <a:pos x="357" y="6"/>
                  </a:cxn>
                  <a:cxn ang="0">
                    <a:pos x="2" y="123"/>
                  </a:cxn>
                  <a:cxn ang="0">
                    <a:pos x="0" y="119"/>
                  </a:cxn>
                  <a:cxn ang="0">
                    <a:pos x="0" y="117"/>
                  </a:cxn>
                  <a:cxn ang="0">
                    <a:pos x="357" y="0"/>
                  </a:cxn>
                  <a:cxn ang="0">
                    <a:pos x="357" y="6"/>
                  </a:cxn>
                </a:cxnLst>
                <a:rect l="0" t="0" r="r" b="b"/>
                <a:pathLst>
                  <a:path w="357" h="123">
                    <a:moveTo>
                      <a:pt x="357" y="6"/>
                    </a:moveTo>
                    <a:lnTo>
                      <a:pt x="2" y="123"/>
                    </a:lnTo>
                    <a:lnTo>
                      <a:pt x="0" y="119"/>
                    </a:lnTo>
                    <a:lnTo>
                      <a:pt x="0" y="117"/>
                    </a:lnTo>
                    <a:lnTo>
                      <a:pt x="357" y="0"/>
                    </a:lnTo>
                    <a:lnTo>
                      <a:pt x="357" y="6"/>
                    </a:lnTo>
                    <a:close/>
                  </a:path>
                </a:pathLst>
              </a:custGeom>
              <a:solidFill>
                <a:srgbClr val="E98738"/>
              </a:solidFill>
              <a:ln w="9525">
                <a:noFill/>
                <a:round/>
                <a:headEnd/>
                <a:tailEnd/>
              </a:ln>
            </p:spPr>
            <p:txBody>
              <a:bodyPr/>
              <a:lstStyle/>
              <a:p>
                <a:endParaRPr lang="pt-BR"/>
              </a:p>
            </p:txBody>
          </p:sp>
          <p:sp>
            <p:nvSpPr>
              <p:cNvPr id="357812" name="Freeform 436"/>
              <p:cNvSpPr>
                <a:spLocks/>
              </p:cNvSpPr>
              <p:nvPr/>
            </p:nvSpPr>
            <p:spPr bwMode="auto">
              <a:xfrm>
                <a:off x="1807" y="1268"/>
                <a:ext cx="359" cy="121"/>
              </a:xfrm>
              <a:custGeom>
                <a:avLst/>
                <a:gdLst/>
                <a:ahLst/>
                <a:cxnLst>
                  <a:cxn ang="0">
                    <a:pos x="359" y="6"/>
                  </a:cxn>
                  <a:cxn ang="0">
                    <a:pos x="2" y="121"/>
                  </a:cxn>
                  <a:cxn ang="0">
                    <a:pos x="2" y="119"/>
                  </a:cxn>
                  <a:cxn ang="0">
                    <a:pos x="0" y="117"/>
                  </a:cxn>
                  <a:cxn ang="0">
                    <a:pos x="359" y="0"/>
                  </a:cxn>
                  <a:cxn ang="0">
                    <a:pos x="359" y="6"/>
                  </a:cxn>
                </a:cxnLst>
                <a:rect l="0" t="0" r="r" b="b"/>
                <a:pathLst>
                  <a:path w="359" h="121">
                    <a:moveTo>
                      <a:pt x="359" y="6"/>
                    </a:moveTo>
                    <a:lnTo>
                      <a:pt x="2" y="121"/>
                    </a:lnTo>
                    <a:lnTo>
                      <a:pt x="2" y="119"/>
                    </a:lnTo>
                    <a:lnTo>
                      <a:pt x="0" y="117"/>
                    </a:lnTo>
                    <a:lnTo>
                      <a:pt x="359" y="0"/>
                    </a:lnTo>
                    <a:lnTo>
                      <a:pt x="359" y="6"/>
                    </a:lnTo>
                    <a:close/>
                  </a:path>
                </a:pathLst>
              </a:custGeom>
              <a:solidFill>
                <a:srgbClr val="E98637"/>
              </a:solidFill>
              <a:ln w="9525">
                <a:noFill/>
                <a:round/>
                <a:headEnd/>
                <a:tailEnd/>
              </a:ln>
            </p:spPr>
            <p:txBody>
              <a:bodyPr/>
              <a:lstStyle/>
              <a:p>
                <a:endParaRPr lang="pt-BR"/>
              </a:p>
            </p:txBody>
          </p:sp>
          <p:sp>
            <p:nvSpPr>
              <p:cNvPr id="357813" name="Freeform 437"/>
              <p:cNvSpPr>
                <a:spLocks/>
              </p:cNvSpPr>
              <p:nvPr/>
            </p:nvSpPr>
            <p:spPr bwMode="auto">
              <a:xfrm>
                <a:off x="1807" y="1266"/>
                <a:ext cx="359" cy="121"/>
              </a:xfrm>
              <a:custGeom>
                <a:avLst/>
                <a:gdLst/>
                <a:ahLst/>
                <a:cxnLst>
                  <a:cxn ang="0">
                    <a:pos x="359" y="4"/>
                  </a:cxn>
                  <a:cxn ang="0">
                    <a:pos x="2" y="121"/>
                  </a:cxn>
                  <a:cxn ang="0">
                    <a:pos x="0" y="119"/>
                  </a:cxn>
                  <a:cxn ang="0">
                    <a:pos x="0" y="117"/>
                  </a:cxn>
                  <a:cxn ang="0">
                    <a:pos x="359" y="0"/>
                  </a:cxn>
                  <a:cxn ang="0">
                    <a:pos x="359" y="4"/>
                  </a:cxn>
                </a:cxnLst>
                <a:rect l="0" t="0" r="r" b="b"/>
                <a:pathLst>
                  <a:path w="359" h="121">
                    <a:moveTo>
                      <a:pt x="359" y="4"/>
                    </a:moveTo>
                    <a:lnTo>
                      <a:pt x="2" y="121"/>
                    </a:lnTo>
                    <a:lnTo>
                      <a:pt x="0" y="119"/>
                    </a:lnTo>
                    <a:lnTo>
                      <a:pt x="0" y="117"/>
                    </a:lnTo>
                    <a:lnTo>
                      <a:pt x="359" y="0"/>
                    </a:lnTo>
                    <a:lnTo>
                      <a:pt x="359" y="4"/>
                    </a:lnTo>
                    <a:close/>
                  </a:path>
                </a:pathLst>
              </a:custGeom>
              <a:solidFill>
                <a:srgbClr val="E98537"/>
              </a:solidFill>
              <a:ln w="9525">
                <a:noFill/>
                <a:round/>
                <a:headEnd/>
                <a:tailEnd/>
              </a:ln>
            </p:spPr>
            <p:txBody>
              <a:bodyPr/>
              <a:lstStyle/>
              <a:p>
                <a:endParaRPr lang="pt-BR"/>
              </a:p>
            </p:txBody>
          </p:sp>
          <p:sp>
            <p:nvSpPr>
              <p:cNvPr id="357814" name="Freeform 438"/>
              <p:cNvSpPr>
                <a:spLocks/>
              </p:cNvSpPr>
              <p:nvPr/>
            </p:nvSpPr>
            <p:spPr bwMode="auto">
              <a:xfrm>
                <a:off x="1805" y="1264"/>
                <a:ext cx="361" cy="121"/>
              </a:xfrm>
              <a:custGeom>
                <a:avLst/>
                <a:gdLst/>
                <a:ahLst/>
                <a:cxnLst>
                  <a:cxn ang="0">
                    <a:pos x="361" y="4"/>
                  </a:cxn>
                  <a:cxn ang="0">
                    <a:pos x="2" y="121"/>
                  </a:cxn>
                  <a:cxn ang="0">
                    <a:pos x="2" y="119"/>
                  </a:cxn>
                  <a:cxn ang="0">
                    <a:pos x="0" y="117"/>
                  </a:cxn>
                  <a:cxn ang="0">
                    <a:pos x="361" y="0"/>
                  </a:cxn>
                  <a:cxn ang="0">
                    <a:pos x="361" y="4"/>
                  </a:cxn>
                </a:cxnLst>
                <a:rect l="0" t="0" r="r" b="b"/>
                <a:pathLst>
                  <a:path w="361" h="121">
                    <a:moveTo>
                      <a:pt x="361" y="4"/>
                    </a:moveTo>
                    <a:lnTo>
                      <a:pt x="2" y="121"/>
                    </a:lnTo>
                    <a:lnTo>
                      <a:pt x="2" y="119"/>
                    </a:lnTo>
                    <a:lnTo>
                      <a:pt x="0" y="117"/>
                    </a:lnTo>
                    <a:lnTo>
                      <a:pt x="361" y="0"/>
                    </a:lnTo>
                    <a:lnTo>
                      <a:pt x="361" y="4"/>
                    </a:lnTo>
                    <a:close/>
                  </a:path>
                </a:pathLst>
              </a:custGeom>
              <a:solidFill>
                <a:srgbClr val="E98437"/>
              </a:solidFill>
              <a:ln w="9525">
                <a:noFill/>
                <a:round/>
                <a:headEnd/>
                <a:tailEnd/>
              </a:ln>
            </p:spPr>
            <p:txBody>
              <a:bodyPr/>
              <a:lstStyle/>
              <a:p>
                <a:endParaRPr lang="pt-BR"/>
              </a:p>
            </p:txBody>
          </p:sp>
          <p:sp>
            <p:nvSpPr>
              <p:cNvPr id="357815" name="Freeform 439"/>
              <p:cNvSpPr>
                <a:spLocks/>
              </p:cNvSpPr>
              <p:nvPr/>
            </p:nvSpPr>
            <p:spPr bwMode="auto">
              <a:xfrm>
                <a:off x="1805" y="1261"/>
                <a:ext cx="361" cy="122"/>
              </a:xfrm>
              <a:custGeom>
                <a:avLst/>
                <a:gdLst/>
                <a:ahLst/>
                <a:cxnLst>
                  <a:cxn ang="0">
                    <a:pos x="361" y="5"/>
                  </a:cxn>
                  <a:cxn ang="0">
                    <a:pos x="2" y="122"/>
                  </a:cxn>
                  <a:cxn ang="0">
                    <a:pos x="0" y="120"/>
                  </a:cxn>
                  <a:cxn ang="0">
                    <a:pos x="0" y="119"/>
                  </a:cxn>
                  <a:cxn ang="0">
                    <a:pos x="361" y="0"/>
                  </a:cxn>
                  <a:cxn ang="0">
                    <a:pos x="361" y="5"/>
                  </a:cxn>
                </a:cxnLst>
                <a:rect l="0" t="0" r="r" b="b"/>
                <a:pathLst>
                  <a:path w="361" h="122">
                    <a:moveTo>
                      <a:pt x="361" y="5"/>
                    </a:moveTo>
                    <a:lnTo>
                      <a:pt x="2" y="122"/>
                    </a:lnTo>
                    <a:lnTo>
                      <a:pt x="0" y="120"/>
                    </a:lnTo>
                    <a:lnTo>
                      <a:pt x="0" y="119"/>
                    </a:lnTo>
                    <a:lnTo>
                      <a:pt x="361" y="0"/>
                    </a:lnTo>
                    <a:lnTo>
                      <a:pt x="361" y="5"/>
                    </a:lnTo>
                    <a:close/>
                  </a:path>
                </a:pathLst>
              </a:custGeom>
              <a:solidFill>
                <a:srgbClr val="E98337"/>
              </a:solidFill>
              <a:ln w="9525">
                <a:noFill/>
                <a:round/>
                <a:headEnd/>
                <a:tailEnd/>
              </a:ln>
            </p:spPr>
            <p:txBody>
              <a:bodyPr/>
              <a:lstStyle/>
              <a:p>
                <a:endParaRPr lang="pt-BR"/>
              </a:p>
            </p:txBody>
          </p:sp>
          <p:sp>
            <p:nvSpPr>
              <p:cNvPr id="357816" name="Freeform 440"/>
              <p:cNvSpPr>
                <a:spLocks/>
              </p:cNvSpPr>
              <p:nvPr/>
            </p:nvSpPr>
            <p:spPr bwMode="auto">
              <a:xfrm>
                <a:off x="1803" y="1259"/>
                <a:ext cx="363" cy="122"/>
              </a:xfrm>
              <a:custGeom>
                <a:avLst/>
                <a:gdLst/>
                <a:ahLst/>
                <a:cxnLst>
                  <a:cxn ang="0">
                    <a:pos x="363" y="5"/>
                  </a:cxn>
                  <a:cxn ang="0">
                    <a:pos x="2" y="122"/>
                  </a:cxn>
                  <a:cxn ang="0">
                    <a:pos x="2" y="121"/>
                  </a:cxn>
                  <a:cxn ang="0">
                    <a:pos x="0" y="119"/>
                  </a:cxn>
                  <a:cxn ang="0">
                    <a:pos x="363" y="0"/>
                  </a:cxn>
                  <a:cxn ang="0">
                    <a:pos x="363" y="5"/>
                  </a:cxn>
                </a:cxnLst>
                <a:rect l="0" t="0" r="r" b="b"/>
                <a:pathLst>
                  <a:path w="363" h="122">
                    <a:moveTo>
                      <a:pt x="363" y="5"/>
                    </a:moveTo>
                    <a:lnTo>
                      <a:pt x="2" y="122"/>
                    </a:lnTo>
                    <a:lnTo>
                      <a:pt x="2" y="121"/>
                    </a:lnTo>
                    <a:lnTo>
                      <a:pt x="0" y="119"/>
                    </a:lnTo>
                    <a:lnTo>
                      <a:pt x="363" y="0"/>
                    </a:lnTo>
                    <a:lnTo>
                      <a:pt x="363" y="5"/>
                    </a:lnTo>
                    <a:close/>
                  </a:path>
                </a:pathLst>
              </a:custGeom>
              <a:solidFill>
                <a:srgbClr val="E88137"/>
              </a:solidFill>
              <a:ln w="9525">
                <a:noFill/>
                <a:round/>
                <a:headEnd/>
                <a:tailEnd/>
              </a:ln>
            </p:spPr>
            <p:txBody>
              <a:bodyPr/>
              <a:lstStyle/>
              <a:p>
                <a:endParaRPr lang="pt-BR"/>
              </a:p>
            </p:txBody>
          </p:sp>
          <p:sp>
            <p:nvSpPr>
              <p:cNvPr id="357817" name="Freeform 441"/>
              <p:cNvSpPr>
                <a:spLocks/>
              </p:cNvSpPr>
              <p:nvPr/>
            </p:nvSpPr>
            <p:spPr bwMode="auto">
              <a:xfrm>
                <a:off x="1803" y="1257"/>
                <a:ext cx="363" cy="123"/>
              </a:xfrm>
              <a:custGeom>
                <a:avLst/>
                <a:gdLst/>
                <a:ahLst/>
                <a:cxnLst>
                  <a:cxn ang="0">
                    <a:pos x="363" y="4"/>
                  </a:cxn>
                  <a:cxn ang="0">
                    <a:pos x="2" y="123"/>
                  </a:cxn>
                  <a:cxn ang="0">
                    <a:pos x="0" y="121"/>
                  </a:cxn>
                  <a:cxn ang="0">
                    <a:pos x="0" y="117"/>
                  </a:cxn>
                  <a:cxn ang="0">
                    <a:pos x="363" y="0"/>
                  </a:cxn>
                  <a:cxn ang="0">
                    <a:pos x="363" y="4"/>
                  </a:cxn>
                </a:cxnLst>
                <a:rect l="0" t="0" r="r" b="b"/>
                <a:pathLst>
                  <a:path w="363" h="123">
                    <a:moveTo>
                      <a:pt x="363" y="4"/>
                    </a:moveTo>
                    <a:lnTo>
                      <a:pt x="2" y="123"/>
                    </a:lnTo>
                    <a:lnTo>
                      <a:pt x="0" y="121"/>
                    </a:lnTo>
                    <a:lnTo>
                      <a:pt x="0" y="117"/>
                    </a:lnTo>
                    <a:lnTo>
                      <a:pt x="363" y="0"/>
                    </a:lnTo>
                    <a:lnTo>
                      <a:pt x="363" y="4"/>
                    </a:lnTo>
                    <a:close/>
                  </a:path>
                </a:pathLst>
              </a:custGeom>
              <a:solidFill>
                <a:srgbClr val="E88036"/>
              </a:solidFill>
              <a:ln w="9525">
                <a:noFill/>
                <a:round/>
                <a:headEnd/>
                <a:tailEnd/>
              </a:ln>
            </p:spPr>
            <p:txBody>
              <a:bodyPr/>
              <a:lstStyle/>
              <a:p>
                <a:endParaRPr lang="pt-BR"/>
              </a:p>
            </p:txBody>
          </p:sp>
          <p:sp>
            <p:nvSpPr>
              <p:cNvPr id="357818" name="Freeform 442"/>
              <p:cNvSpPr>
                <a:spLocks/>
              </p:cNvSpPr>
              <p:nvPr/>
            </p:nvSpPr>
            <p:spPr bwMode="auto">
              <a:xfrm>
                <a:off x="1803" y="1253"/>
                <a:ext cx="363" cy="125"/>
              </a:xfrm>
              <a:custGeom>
                <a:avLst/>
                <a:gdLst/>
                <a:ahLst/>
                <a:cxnLst>
                  <a:cxn ang="0">
                    <a:pos x="363" y="6"/>
                  </a:cxn>
                  <a:cxn ang="0">
                    <a:pos x="0" y="125"/>
                  </a:cxn>
                  <a:cxn ang="0">
                    <a:pos x="0" y="121"/>
                  </a:cxn>
                  <a:cxn ang="0">
                    <a:pos x="0" y="119"/>
                  </a:cxn>
                  <a:cxn ang="0">
                    <a:pos x="363" y="0"/>
                  </a:cxn>
                  <a:cxn ang="0">
                    <a:pos x="363" y="6"/>
                  </a:cxn>
                </a:cxnLst>
                <a:rect l="0" t="0" r="r" b="b"/>
                <a:pathLst>
                  <a:path w="363" h="125">
                    <a:moveTo>
                      <a:pt x="363" y="6"/>
                    </a:moveTo>
                    <a:lnTo>
                      <a:pt x="0" y="125"/>
                    </a:lnTo>
                    <a:lnTo>
                      <a:pt x="0" y="121"/>
                    </a:lnTo>
                    <a:lnTo>
                      <a:pt x="0" y="119"/>
                    </a:lnTo>
                    <a:lnTo>
                      <a:pt x="363" y="0"/>
                    </a:lnTo>
                    <a:lnTo>
                      <a:pt x="363" y="6"/>
                    </a:lnTo>
                    <a:close/>
                  </a:path>
                </a:pathLst>
              </a:custGeom>
              <a:solidFill>
                <a:srgbClr val="E87F36"/>
              </a:solidFill>
              <a:ln w="9525">
                <a:noFill/>
                <a:round/>
                <a:headEnd/>
                <a:tailEnd/>
              </a:ln>
            </p:spPr>
            <p:txBody>
              <a:bodyPr/>
              <a:lstStyle/>
              <a:p>
                <a:endParaRPr lang="pt-BR"/>
              </a:p>
            </p:txBody>
          </p:sp>
          <p:sp>
            <p:nvSpPr>
              <p:cNvPr id="357819" name="Freeform 443"/>
              <p:cNvSpPr>
                <a:spLocks/>
              </p:cNvSpPr>
              <p:nvPr/>
            </p:nvSpPr>
            <p:spPr bwMode="auto">
              <a:xfrm>
                <a:off x="1801" y="1251"/>
                <a:ext cx="365" cy="123"/>
              </a:xfrm>
              <a:custGeom>
                <a:avLst/>
                <a:gdLst/>
                <a:ahLst/>
                <a:cxnLst>
                  <a:cxn ang="0">
                    <a:pos x="365" y="6"/>
                  </a:cxn>
                  <a:cxn ang="0">
                    <a:pos x="2" y="123"/>
                  </a:cxn>
                  <a:cxn ang="0">
                    <a:pos x="2" y="121"/>
                  </a:cxn>
                  <a:cxn ang="0">
                    <a:pos x="0" y="119"/>
                  </a:cxn>
                  <a:cxn ang="0">
                    <a:pos x="365" y="0"/>
                  </a:cxn>
                  <a:cxn ang="0">
                    <a:pos x="365" y="6"/>
                  </a:cxn>
                </a:cxnLst>
                <a:rect l="0" t="0" r="r" b="b"/>
                <a:pathLst>
                  <a:path w="365" h="123">
                    <a:moveTo>
                      <a:pt x="365" y="6"/>
                    </a:moveTo>
                    <a:lnTo>
                      <a:pt x="2" y="123"/>
                    </a:lnTo>
                    <a:lnTo>
                      <a:pt x="2" y="121"/>
                    </a:lnTo>
                    <a:lnTo>
                      <a:pt x="0" y="119"/>
                    </a:lnTo>
                    <a:lnTo>
                      <a:pt x="365" y="0"/>
                    </a:lnTo>
                    <a:lnTo>
                      <a:pt x="365" y="6"/>
                    </a:lnTo>
                    <a:close/>
                  </a:path>
                </a:pathLst>
              </a:custGeom>
              <a:solidFill>
                <a:srgbClr val="E87E36"/>
              </a:solidFill>
              <a:ln w="9525">
                <a:noFill/>
                <a:round/>
                <a:headEnd/>
                <a:tailEnd/>
              </a:ln>
            </p:spPr>
            <p:txBody>
              <a:bodyPr/>
              <a:lstStyle/>
              <a:p>
                <a:endParaRPr lang="pt-BR"/>
              </a:p>
            </p:txBody>
          </p:sp>
          <p:sp>
            <p:nvSpPr>
              <p:cNvPr id="357820" name="Freeform 444"/>
              <p:cNvSpPr>
                <a:spLocks/>
              </p:cNvSpPr>
              <p:nvPr/>
            </p:nvSpPr>
            <p:spPr bwMode="auto">
              <a:xfrm>
                <a:off x="1801" y="1249"/>
                <a:ext cx="365" cy="123"/>
              </a:xfrm>
              <a:custGeom>
                <a:avLst/>
                <a:gdLst/>
                <a:ahLst/>
                <a:cxnLst>
                  <a:cxn ang="0">
                    <a:pos x="365" y="4"/>
                  </a:cxn>
                  <a:cxn ang="0">
                    <a:pos x="2" y="123"/>
                  </a:cxn>
                  <a:cxn ang="0">
                    <a:pos x="0" y="121"/>
                  </a:cxn>
                  <a:cxn ang="0">
                    <a:pos x="0" y="119"/>
                  </a:cxn>
                  <a:cxn ang="0">
                    <a:pos x="365" y="0"/>
                  </a:cxn>
                  <a:cxn ang="0">
                    <a:pos x="365" y="4"/>
                  </a:cxn>
                </a:cxnLst>
                <a:rect l="0" t="0" r="r" b="b"/>
                <a:pathLst>
                  <a:path w="365" h="123">
                    <a:moveTo>
                      <a:pt x="365" y="4"/>
                    </a:moveTo>
                    <a:lnTo>
                      <a:pt x="2" y="123"/>
                    </a:lnTo>
                    <a:lnTo>
                      <a:pt x="0" y="121"/>
                    </a:lnTo>
                    <a:lnTo>
                      <a:pt x="0" y="119"/>
                    </a:lnTo>
                    <a:lnTo>
                      <a:pt x="365" y="0"/>
                    </a:lnTo>
                    <a:lnTo>
                      <a:pt x="365" y="4"/>
                    </a:lnTo>
                    <a:close/>
                  </a:path>
                </a:pathLst>
              </a:custGeom>
              <a:solidFill>
                <a:srgbClr val="E87D36"/>
              </a:solidFill>
              <a:ln w="9525">
                <a:noFill/>
                <a:round/>
                <a:headEnd/>
                <a:tailEnd/>
              </a:ln>
            </p:spPr>
            <p:txBody>
              <a:bodyPr/>
              <a:lstStyle/>
              <a:p>
                <a:endParaRPr lang="pt-BR"/>
              </a:p>
            </p:txBody>
          </p:sp>
          <p:sp>
            <p:nvSpPr>
              <p:cNvPr id="357821" name="Freeform 445"/>
              <p:cNvSpPr>
                <a:spLocks/>
              </p:cNvSpPr>
              <p:nvPr/>
            </p:nvSpPr>
            <p:spPr bwMode="auto">
              <a:xfrm>
                <a:off x="1799" y="1247"/>
                <a:ext cx="367" cy="123"/>
              </a:xfrm>
              <a:custGeom>
                <a:avLst/>
                <a:gdLst/>
                <a:ahLst/>
                <a:cxnLst>
                  <a:cxn ang="0">
                    <a:pos x="367" y="4"/>
                  </a:cxn>
                  <a:cxn ang="0">
                    <a:pos x="2" y="123"/>
                  </a:cxn>
                  <a:cxn ang="0">
                    <a:pos x="2" y="121"/>
                  </a:cxn>
                  <a:cxn ang="0">
                    <a:pos x="0" y="119"/>
                  </a:cxn>
                  <a:cxn ang="0">
                    <a:pos x="367" y="0"/>
                  </a:cxn>
                  <a:cxn ang="0">
                    <a:pos x="367" y="4"/>
                  </a:cxn>
                </a:cxnLst>
                <a:rect l="0" t="0" r="r" b="b"/>
                <a:pathLst>
                  <a:path w="367" h="123">
                    <a:moveTo>
                      <a:pt x="367" y="4"/>
                    </a:moveTo>
                    <a:lnTo>
                      <a:pt x="2" y="123"/>
                    </a:lnTo>
                    <a:lnTo>
                      <a:pt x="2" y="121"/>
                    </a:lnTo>
                    <a:lnTo>
                      <a:pt x="0" y="119"/>
                    </a:lnTo>
                    <a:lnTo>
                      <a:pt x="367" y="0"/>
                    </a:lnTo>
                    <a:lnTo>
                      <a:pt x="367" y="4"/>
                    </a:lnTo>
                    <a:close/>
                  </a:path>
                </a:pathLst>
              </a:custGeom>
              <a:solidFill>
                <a:srgbClr val="E87D36"/>
              </a:solidFill>
              <a:ln w="9525">
                <a:noFill/>
                <a:round/>
                <a:headEnd/>
                <a:tailEnd/>
              </a:ln>
            </p:spPr>
            <p:txBody>
              <a:bodyPr/>
              <a:lstStyle/>
              <a:p>
                <a:endParaRPr lang="pt-BR"/>
              </a:p>
            </p:txBody>
          </p:sp>
          <p:sp>
            <p:nvSpPr>
              <p:cNvPr id="357822" name="Freeform 446"/>
              <p:cNvSpPr>
                <a:spLocks/>
              </p:cNvSpPr>
              <p:nvPr/>
            </p:nvSpPr>
            <p:spPr bwMode="auto">
              <a:xfrm>
                <a:off x="1799" y="1243"/>
                <a:ext cx="367" cy="125"/>
              </a:xfrm>
              <a:custGeom>
                <a:avLst/>
                <a:gdLst/>
                <a:ahLst/>
                <a:cxnLst>
                  <a:cxn ang="0">
                    <a:pos x="367" y="6"/>
                  </a:cxn>
                  <a:cxn ang="0">
                    <a:pos x="2" y="125"/>
                  </a:cxn>
                  <a:cxn ang="0">
                    <a:pos x="0" y="123"/>
                  </a:cxn>
                  <a:cxn ang="0">
                    <a:pos x="0" y="121"/>
                  </a:cxn>
                  <a:cxn ang="0">
                    <a:pos x="367" y="0"/>
                  </a:cxn>
                  <a:cxn ang="0">
                    <a:pos x="367" y="6"/>
                  </a:cxn>
                </a:cxnLst>
                <a:rect l="0" t="0" r="r" b="b"/>
                <a:pathLst>
                  <a:path w="367" h="125">
                    <a:moveTo>
                      <a:pt x="367" y="6"/>
                    </a:moveTo>
                    <a:lnTo>
                      <a:pt x="2" y="125"/>
                    </a:lnTo>
                    <a:lnTo>
                      <a:pt x="0" y="123"/>
                    </a:lnTo>
                    <a:lnTo>
                      <a:pt x="0" y="121"/>
                    </a:lnTo>
                    <a:lnTo>
                      <a:pt x="367" y="0"/>
                    </a:lnTo>
                    <a:lnTo>
                      <a:pt x="367" y="6"/>
                    </a:lnTo>
                    <a:close/>
                  </a:path>
                </a:pathLst>
              </a:custGeom>
              <a:solidFill>
                <a:srgbClr val="E87D36"/>
              </a:solidFill>
              <a:ln w="9525">
                <a:noFill/>
                <a:round/>
                <a:headEnd/>
                <a:tailEnd/>
              </a:ln>
            </p:spPr>
            <p:txBody>
              <a:bodyPr/>
              <a:lstStyle/>
              <a:p>
                <a:endParaRPr lang="pt-BR"/>
              </a:p>
            </p:txBody>
          </p:sp>
          <p:sp>
            <p:nvSpPr>
              <p:cNvPr id="357823" name="Freeform 447"/>
              <p:cNvSpPr>
                <a:spLocks/>
              </p:cNvSpPr>
              <p:nvPr/>
            </p:nvSpPr>
            <p:spPr bwMode="auto">
              <a:xfrm>
                <a:off x="1799" y="1241"/>
                <a:ext cx="367" cy="125"/>
              </a:xfrm>
              <a:custGeom>
                <a:avLst/>
                <a:gdLst/>
                <a:ahLst/>
                <a:cxnLst>
                  <a:cxn ang="0">
                    <a:pos x="367" y="6"/>
                  </a:cxn>
                  <a:cxn ang="0">
                    <a:pos x="0" y="125"/>
                  </a:cxn>
                  <a:cxn ang="0">
                    <a:pos x="0" y="123"/>
                  </a:cxn>
                  <a:cxn ang="0">
                    <a:pos x="0" y="119"/>
                  </a:cxn>
                  <a:cxn ang="0">
                    <a:pos x="367" y="0"/>
                  </a:cxn>
                  <a:cxn ang="0">
                    <a:pos x="367" y="6"/>
                  </a:cxn>
                </a:cxnLst>
                <a:rect l="0" t="0" r="r" b="b"/>
                <a:pathLst>
                  <a:path w="367" h="125">
                    <a:moveTo>
                      <a:pt x="367" y="6"/>
                    </a:moveTo>
                    <a:lnTo>
                      <a:pt x="0" y="125"/>
                    </a:lnTo>
                    <a:lnTo>
                      <a:pt x="0" y="123"/>
                    </a:lnTo>
                    <a:lnTo>
                      <a:pt x="0" y="119"/>
                    </a:lnTo>
                    <a:lnTo>
                      <a:pt x="367" y="0"/>
                    </a:lnTo>
                    <a:lnTo>
                      <a:pt x="367" y="6"/>
                    </a:lnTo>
                    <a:close/>
                  </a:path>
                </a:pathLst>
              </a:custGeom>
              <a:solidFill>
                <a:srgbClr val="E77C36"/>
              </a:solidFill>
              <a:ln w="9525">
                <a:noFill/>
                <a:round/>
                <a:headEnd/>
                <a:tailEnd/>
              </a:ln>
            </p:spPr>
            <p:txBody>
              <a:bodyPr/>
              <a:lstStyle/>
              <a:p>
                <a:endParaRPr lang="pt-BR"/>
              </a:p>
            </p:txBody>
          </p:sp>
          <p:sp>
            <p:nvSpPr>
              <p:cNvPr id="357824" name="Freeform 448"/>
              <p:cNvSpPr>
                <a:spLocks/>
              </p:cNvSpPr>
              <p:nvPr/>
            </p:nvSpPr>
            <p:spPr bwMode="auto">
              <a:xfrm>
                <a:off x="1797" y="1239"/>
                <a:ext cx="369" cy="125"/>
              </a:xfrm>
              <a:custGeom>
                <a:avLst/>
                <a:gdLst/>
                <a:ahLst/>
                <a:cxnLst>
                  <a:cxn ang="0">
                    <a:pos x="369" y="4"/>
                  </a:cxn>
                  <a:cxn ang="0">
                    <a:pos x="2" y="125"/>
                  </a:cxn>
                  <a:cxn ang="0">
                    <a:pos x="2" y="121"/>
                  </a:cxn>
                  <a:cxn ang="0">
                    <a:pos x="0" y="119"/>
                  </a:cxn>
                  <a:cxn ang="0">
                    <a:pos x="369" y="0"/>
                  </a:cxn>
                  <a:cxn ang="0">
                    <a:pos x="369" y="4"/>
                  </a:cxn>
                </a:cxnLst>
                <a:rect l="0" t="0" r="r" b="b"/>
                <a:pathLst>
                  <a:path w="369" h="125">
                    <a:moveTo>
                      <a:pt x="369" y="4"/>
                    </a:moveTo>
                    <a:lnTo>
                      <a:pt x="2" y="125"/>
                    </a:lnTo>
                    <a:lnTo>
                      <a:pt x="2" y="121"/>
                    </a:lnTo>
                    <a:lnTo>
                      <a:pt x="0" y="119"/>
                    </a:lnTo>
                    <a:lnTo>
                      <a:pt x="369" y="0"/>
                    </a:lnTo>
                    <a:lnTo>
                      <a:pt x="369" y="4"/>
                    </a:lnTo>
                    <a:close/>
                  </a:path>
                </a:pathLst>
              </a:custGeom>
              <a:solidFill>
                <a:srgbClr val="E77B35"/>
              </a:solidFill>
              <a:ln w="9525">
                <a:noFill/>
                <a:round/>
                <a:headEnd/>
                <a:tailEnd/>
              </a:ln>
            </p:spPr>
            <p:txBody>
              <a:bodyPr/>
              <a:lstStyle/>
              <a:p>
                <a:endParaRPr lang="pt-BR"/>
              </a:p>
            </p:txBody>
          </p:sp>
          <p:sp>
            <p:nvSpPr>
              <p:cNvPr id="357825" name="Freeform 449"/>
              <p:cNvSpPr>
                <a:spLocks/>
              </p:cNvSpPr>
              <p:nvPr/>
            </p:nvSpPr>
            <p:spPr bwMode="auto">
              <a:xfrm>
                <a:off x="1797" y="1236"/>
                <a:ext cx="369" cy="124"/>
              </a:xfrm>
              <a:custGeom>
                <a:avLst/>
                <a:gdLst/>
                <a:ahLst/>
                <a:cxnLst>
                  <a:cxn ang="0">
                    <a:pos x="369" y="5"/>
                  </a:cxn>
                  <a:cxn ang="0">
                    <a:pos x="2" y="124"/>
                  </a:cxn>
                  <a:cxn ang="0">
                    <a:pos x="0" y="122"/>
                  </a:cxn>
                  <a:cxn ang="0">
                    <a:pos x="0" y="120"/>
                  </a:cxn>
                  <a:cxn ang="0">
                    <a:pos x="369" y="0"/>
                  </a:cxn>
                  <a:cxn ang="0">
                    <a:pos x="369" y="5"/>
                  </a:cxn>
                </a:cxnLst>
                <a:rect l="0" t="0" r="r" b="b"/>
                <a:pathLst>
                  <a:path w="369" h="124">
                    <a:moveTo>
                      <a:pt x="369" y="5"/>
                    </a:moveTo>
                    <a:lnTo>
                      <a:pt x="2" y="124"/>
                    </a:lnTo>
                    <a:lnTo>
                      <a:pt x="0" y="122"/>
                    </a:lnTo>
                    <a:lnTo>
                      <a:pt x="0" y="120"/>
                    </a:lnTo>
                    <a:lnTo>
                      <a:pt x="369" y="0"/>
                    </a:lnTo>
                    <a:lnTo>
                      <a:pt x="369" y="5"/>
                    </a:lnTo>
                    <a:close/>
                  </a:path>
                </a:pathLst>
              </a:custGeom>
              <a:solidFill>
                <a:srgbClr val="E77A35"/>
              </a:solidFill>
              <a:ln w="9525">
                <a:noFill/>
                <a:round/>
                <a:headEnd/>
                <a:tailEnd/>
              </a:ln>
            </p:spPr>
            <p:txBody>
              <a:bodyPr/>
              <a:lstStyle/>
              <a:p>
                <a:endParaRPr lang="pt-BR"/>
              </a:p>
            </p:txBody>
          </p:sp>
          <p:sp>
            <p:nvSpPr>
              <p:cNvPr id="357826" name="Freeform 450"/>
              <p:cNvSpPr>
                <a:spLocks/>
              </p:cNvSpPr>
              <p:nvPr/>
            </p:nvSpPr>
            <p:spPr bwMode="auto">
              <a:xfrm>
                <a:off x="1796" y="1234"/>
                <a:ext cx="370" cy="124"/>
              </a:xfrm>
              <a:custGeom>
                <a:avLst/>
                <a:gdLst/>
                <a:ahLst/>
                <a:cxnLst>
                  <a:cxn ang="0">
                    <a:pos x="370" y="5"/>
                  </a:cxn>
                  <a:cxn ang="0">
                    <a:pos x="1" y="124"/>
                  </a:cxn>
                  <a:cxn ang="0">
                    <a:pos x="1" y="122"/>
                  </a:cxn>
                  <a:cxn ang="0">
                    <a:pos x="0" y="121"/>
                  </a:cxn>
                  <a:cxn ang="0">
                    <a:pos x="370" y="0"/>
                  </a:cxn>
                  <a:cxn ang="0">
                    <a:pos x="370" y="5"/>
                  </a:cxn>
                </a:cxnLst>
                <a:rect l="0" t="0" r="r" b="b"/>
                <a:pathLst>
                  <a:path w="370" h="124">
                    <a:moveTo>
                      <a:pt x="370" y="5"/>
                    </a:moveTo>
                    <a:lnTo>
                      <a:pt x="1" y="124"/>
                    </a:lnTo>
                    <a:lnTo>
                      <a:pt x="1" y="122"/>
                    </a:lnTo>
                    <a:lnTo>
                      <a:pt x="0" y="121"/>
                    </a:lnTo>
                    <a:lnTo>
                      <a:pt x="370" y="0"/>
                    </a:lnTo>
                    <a:lnTo>
                      <a:pt x="370" y="5"/>
                    </a:lnTo>
                    <a:close/>
                  </a:path>
                </a:pathLst>
              </a:custGeom>
              <a:solidFill>
                <a:srgbClr val="E77935"/>
              </a:solidFill>
              <a:ln w="9525">
                <a:noFill/>
                <a:round/>
                <a:headEnd/>
                <a:tailEnd/>
              </a:ln>
            </p:spPr>
            <p:txBody>
              <a:bodyPr/>
              <a:lstStyle/>
              <a:p>
                <a:endParaRPr lang="pt-BR"/>
              </a:p>
            </p:txBody>
          </p:sp>
          <p:sp>
            <p:nvSpPr>
              <p:cNvPr id="357827" name="Freeform 451"/>
              <p:cNvSpPr>
                <a:spLocks/>
              </p:cNvSpPr>
              <p:nvPr/>
            </p:nvSpPr>
            <p:spPr bwMode="auto">
              <a:xfrm>
                <a:off x="1796" y="1232"/>
                <a:ext cx="370" cy="124"/>
              </a:xfrm>
              <a:custGeom>
                <a:avLst/>
                <a:gdLst/>
                <a:ahLst/>
                <a:cxnLst>
                  <a:cxn ang="0">
                    <a:pos x="370" y="4"/>
                  </a:cxn>
                  <a:cxn ang="0">
                    <a:pos x="1" y="124"/>
                  </a:cxn>
                  <a:cxn ang="0">
                    <a:pos x="0" y="123"/>
                  </a:cxn>
                  <a:cxn ang="0">
                    <a:pos x="0" y="121"/>
                  </a:cxn>
                  <a:cxn ang="0">
                    <a:pos x="370" y="0"/>
                  </a:cxn>
                  <a:cxn ang="0">
                    <a:pos x="370" y="4"/>
                  </a:cxn>
                </a:cxnLst>
                <a:rect l="0" t="0" r="r" b="b"/>
                <a:pathLst>
                  <a:path w="370" h="124">
                    <a:moveTo>
                      <a:pt x="370" y="4"/>
                    </a:moveTo>
                    <a:lnTo>
                      <a:pt x="1" y="124"/>
                    </a:lnTo>
                    <a:lnTo>
                      <a:pt x="0" y="123"/>
                    </a:lnTo>
                    <a:lnTo>
                      <a:pt x="0" y="121"/>
                    </a:lnTo>
                    <a:lnTo>
                      <a:pt x="370" y="0"/>
                    </a:lnTo>
                    <a:lnTo>
                      <a:pt x="370" y="4"/>
                    </a:lnTo>
                    <a:close/>
                  </a:path>
                </a:pathLst>
              </a:custGeom>
              <a:solidFill>
                <a:srgbClr val="E77835"/>
              </a:solidFill>
              <a:ln w="9525">
                <a:noFill/>
                <a:round/>
                <a:headEnd/>
                <a:tailEnd/>
              </a:ln>
            </p:spPr>
            <p:txBody>
              <a:bodyPr/>
              <a:lstStyle/>
              <a:p>
                <a:endParaRPr lang="pt-BR"/>
              </a:p>
            </p:txBody>
          </p:sp>
          <p:sp>
            <p:nvSpPr>
              <p:cNvPr id="357828" name="Freeform 452"/>
              <p:cNvSpPr>
                <a:spLocks/>
              </p:cNvSpPr>
              <p:nvPr/>
            </p:nvSpPr>
            <p:spPr bwMode="auto">
              <a:xfrm>
                <a:off x="1796" y="1230"/>
                <a:ext cx="370" cy="125"/>
              </a:xfrm>
              <a:custGeom>
                <a:avLst/>
                <a:gdLst/>
                <a:ahLst/>
                <a:cxnLst>
                  <a:cxn ang="0">
                    <a:pos x="370" y="4"/>
                  </a:cxn>
                  <a:cxn ang="0">
                    <a:pos x="0" y="125"/>
                  </a:cxn>
                  <a:cxn ang="0">
                    <a:pos x="0" y="123"/>
                  </a:cxn>
                  <a:cxn ang="0">
                    <a:pos x="0" y="121"/>
                  </a:cxn>
                  <a:cxn ang="0">
                    <a:pos x="370" y="0"/>
                  </a:cxn>
                  <a:cxn ang="0">
                    <a:pos x="370" y="4"/>
                  </a:cxn>
                </a:cxnLst>
                <a:rect l="0" t="0" r="r" b="b"/>
                <a:pathLst>
                  <a:path w="370" h="125">
                    <a:moveTo>
                      <a:pt x="370" y="4"/>
                    </a:moveTo>
                    <a:lnTo>
                      <a:pt x="0" y="125"/>
                    </a:lnTo>
                    <a:lnTo>
                      <a:pt x="0" y="123"/>
                    </a:lnTo>
                    <a:lnTo>
                      <a:pt x="0" y="121"/>
                    </a:lnTo>
                    <a:lnTo>
                      <a:pt x="370" y="0"/>
                    </a:lnTo>
                    <a:lnTo>
                      <a:pt x="370" y="4"/>
                    </a:lnTo>
                    <a:close/>
                  </a:path>
                </a:pathLst>
              </a:custGeom>
              <a:solidFill>
                <a:srgbClr val="E77835"/>
              </a:solidFill>
              <a:ln w="9525">
                <a:noFill/>
                <a:round/>
                <a:headEnd/>
                <a:tailEnd/>
              </a:ln>
            </p:spPr>
            <p:txBody>
              <a:bodyPr/>
              <a:lstStyle/>
              <a:p>
                <a:endParaRPr lang="pt-BR"/>
              </a:p>
            </p:txBody>
          </p:sp>
          <p:sp>
            <p:nvSpPr>
              <p:cNvPr id="357829" name="Freeform 453"/>
              <p:cNvSpPr>
                <a:spLocks/>
              </p:cNvSpPr>
              <p:nvPr/>
            </p:nvSpPr>
            <p:spPr bwMode="auto">
              <a:xfrm>
                <a:off x="1794" y="1226"/>
                <a:ext cx="372" cy="127"/>
              </a:xfrm>
              <a:custGeom>
                <a:avLst/>
                <a:gdLst/>
                <a:ahLst/>
                <a:cxnLst>
                  <a:cxn ang="0">
                    <a:pos x="372" y="6"/>
                  </a:cxn>
                  <a:cxn ang="0">
                    <a:pos x="2" y="127"/>
                  </a:cxn>
                  <a:cxn ang="0">
                    <a:pos x="2" y="125"/>
                  </a:cxn>
                  <a:cxn ang="0">
                    <a:pos x="0" y="121"/>
                  </a:cxn>
                  <a:cxn ang="0">
                    <a:pos x="372" y="0"/>
                  </a:cxn>
                  <a:cxn ang="0">
                    <a:pos x="372" y="6"/>
                  </a:cxn>
                </a:cxnLst>
                <a:rect l="0" t="0" r="r" b="b"/>
                <a:pathLst>
                  <a:path w="372" h="127">
                    <a:moveTo>
                      <a:pt x="372" y="6"/>
                    </a:moveTo>
                    <a:lnTo>
                      <a:pt x="2" y="127"/>
                    </a:lnTo>
                    <a:lnTo>
                      <a:pt x="2" y="125"/>
                    </a:lnTo>
                    <a:lnTo>
                      <a:pt x="0" y="121"/>
                    </a:lnTo>
                    <a:lnTo>
                      <a:pt x="372" y="0"/>
                    </a:lnTo>
                    <a:lnTo>
                      <a:pt x="372" y="6"/>
                    </a:lnTo>
                    <a:close/>
                  </a:path>
                </a:pathLst>
              </a:custGeom>
              <a:solidFill>
                <a:srgbClr val="E77735"/>
              </a:solidFill>
              <a:ln w="9525">
                <a:noFill/>
                <a:round/>
                <a:headEnd/>
                <a:tailEnd/>
              </a:ln>
            </p:spPr>
            <p:txBody>
              <a:bodyPr/>
              <a:lstStyle/>
              <a:p>
                <a:endParaRPr lang="pt-BR"/>
              </a:p>
            </p:txBody>
          </p:sp>
          <p:sp>
            <p:nvSpPr>
              <p:cNvPr id="357830" name="Freeform 454"/>
              <p:cNvSpPr>
                <a:spLocks/>
              </p:cNvSpPr>
              <p:nvPr/>
            </p:nvSpPr>
            <p:spPr bwMode="auto">
              <a:xfrm>
                <a:off x="1794" y="1224"/>
                <a:ext cx="372" cy="127"/>
              </a:xfrm>
              <a:custGeom>
                <a:avLst/>
                <a:gdLst/>
                <a:ahLst/>
                <a:cxnLst>
                  <a:cxn ang="0">
                    <a:pos x="372" y="6"/>
                  </a:cxn>
                  <a:cxn ang="0">
                    <a:pos x="2" y="127"/>
                  </a:cxn>
                  <a:cxn ang="0">
                    <a:pos x="0" y="123"/>
                  </a:cxn>
                  <a:cxn ang="0">
                    <a:pos x="0" y="121"/>
                  </a:cxn>
                  <a:cxn ang="0">
                    <a:pos x="372" y="0"/>
                  </a:cxn>
                  <a:cxn ang="0">
                    <a:pos x="372" y="6"/>
                  </a:cxn>
                </a:cxnLst>
                <a:rect l="0" t="0" r="r" b="b"/>
                <a:pathLst>
                  <a:path w="372" h="127">
                    <a:moveTo>
                      <a:pt x="372" y="6"/>
                    </a:moveTo>
                    <a:lnTo>
                      <a:pt x="2" y="127"/>
                    </a:lnTo>
                    <a:lnTo>
                      <a:pt x="0" y="123"/>
                    </a:lnTo>
                    <a:lnTo>
                      <a:pt x="0" y="121"/>
                    </a:lnTo>
                    <a:lnTo>
                      <a:pt x="372" y="0"/>
                    </a:lnTo>
                    <a:lnTo>
                      <a:pt x="372" y="6"/>
                    </a:lnTo>
                    <a:close/>
                  </a:path>
                </a:pathLst>
              </a:custGeom>
              <a:solidFill>
                <a:srgbClr val="E67634"/>
              </a:solidFill>
              <a:ln w="9525">
                <a:noFill/>
                <a:round/>
                <a:headEnd/>
                <a:tailEnd/>
              </a:ln>
            </p:spPr>
            <p:txBody>
              <a:bodyPr/>
              <a:lstStyle/>
              <a:p>
                <a:endParaRPr lang="pt-BR"/>
              </a:p>
            </p:txBody>
          </p:sp>
          <p:sp>
            <p:nvSpPr>
              <p:cNvPr id="357831" name="Freeform 455"/>
              <p:cNvSpPr>
                <a:spLocks/>
              </p:cNvSpPr>
              <p:nvPr/>
            </p:nvSpPr>
            <p:spPr bwMode="auto">
              <a:xfrm>
                <a:off x="1794" y="1222"/>
                <a:ext cx="372" cy="125"/>
              </a:xfrm>
              <a:custGeom>
                <a:avLst/>
                <a:gdLst/>
                <a:ahLst/>
                <a:cxnLst>
                  <a:cxn ang="0">
                    <a:pos x="372" y="4"/>
                  </a:cxn>
                  <a:cxn ang="0">
                    <a:pos x="0" y="125"/>
                  </a:cxn>
                  <a:cxn ang="0">
                    <a:pos x="0" y="123"/>
                  </a:cxn>
                  <a:cxn ang="0">
                    <a:pos x="0" y="121"/>
                  </a:cxn>
                  <a:cxn ang="0">
                    <a:pos x="372" y="0"/>
                  </a:cxn>
                  <a:cxn ang="0">
                    <a:pos x="372" y="4"/>
                  </a:cxn>
                </a:cxnLst>
                <a:rect l="0" t="0" r="r" b="b"/>
                <a:pathLst>
                  <a:path w="372" h="125">
                    <a:moveTo>
                      <a:pt x="372" y="4"/>
                    </a:moveTo>
                    <a:lnTo>
                      <a:pt x="0" y="125"/>
                    </a:lnTo>
                    <a:lnTo>
                      <a:pt x="0" y="123"/>
                    </a:lnTo>
                    <a:lnTo>
                      <a:pt x="0" y="121"/>
                    </a:lnTo>
                    <a:lnTo>
                      <a:pt x="372" y="0"/>
                    </a:lnTo>
                    <a:lnTo>
                      <a:pt x="372" y="4"/>
                    </a:lnTo>
                    <a:close/>
                  </a:path>
                </a:pathLst>
              </a:custGeom>
              <a:solidFill>
                <a:srgbClr val="E67534"/>
              </a:solidFill>
              <a:ln w="9525">
                <a:noFill/>
                <a:round/>
                <a:headEnd/>
                <a:tailEnd/>
              </a:ln>
            </p:spPr>
            <p:txBody>
              <a:bodyPr/>
              <a:lstStyle/>
              <a:p>
                <a:endParaRPr lang="pt-BR"/>
              </a:p>
            </p:txBody>
          </p:sp>
          <p:sp>
            <p:nvSpPr>
              <p:cNvPr id="357832" name="Freeform 456"/>
              <p:cNvSpPr>
                <a:spLocks/>
              </p:cNvSpPr>
              <p:nvPr/>
            </p:nvSpPr>
            <p:spPr bwMode="auto">
              <a:xfrm>
                <a:off x="1792" y="1218"/>
                <a:ext cx="374" cy="127"/>
              </a:xfrm>
              <a:custGeom>
                <a:avLst/>
                <a:gdLst/>
                <a:ahLst/>
                <a:cxnLst>
                  <a:cxn ang="0">
                    <a:pos x="374" y="6"/>
                  </a:cxn>
                  <a:cxn ang="0">
                    <a:pos x="2" y="127"/>
                  </a:cxn>
                  <a:cxn ang="0">
                    <a:pos x="2" y="125"/>
                  </a:cxn>
                  <a:cxn ang="0">
                    <a:pos x="0" y="123"/>
                  </a:cxn>
                  <a:cxn ang="0">
                    <a:pos x="374" y="0"/>
                  </a:cxn>
                  <a:cxn ang="0">
                    <a:pos x="374" y="6"/>
                  </a:cxn>
                </a:cxnLst>
                <a:rect l="0" t="0" r="r" b="b"/>
                <a:pathLst>
                  <a:path w="374" h="127">
                    <a:moveTo>
                      <a:pt x="374" y="6"/>
                    </a:moveTo>
                    <a:lnTo>
                      <a:pt x="2" y="127"/>
                    </a:lnTo>
                    <a:lnTo>
                      <a:pt x="2" y="125"/>
                    </a:lnTo>
                    <a:lnTo>
                      <a:pt x="0" y="123"/>
                    </a:lnTo>
                    <a:lnTo>
                      <a:pt x="374" y="0"/>
                    </a:lnTo>
                    <a:lnTo>
                      <a:pt x="374" y="6"/>
                    </a:lnTo>
                    <a:close/>
                  </a:path>
                </a:pathLst>
              </a:custGeom>
              <a:solidFill>
                <a:srgbClr val="E67433"/>
              </a:solidFill>
              <a:ln w="9525">
                <a:noFill/>
                <a:round/>
                <a:headEnd/>
                <a:tailEnd/>
              </a:ln>
            </p:spPr>
            <p:txBody>
              <a:bodyPr/>
              <a:lstStyle/>
              <a:p>
                <a:endParaRPr lang="pt-BR"/>
              </a:p>
            </p:txBody>
          </p:sp>
          <p:sp>
            <p:nvSpPr>
              <p:cNvPr id="357833" name="Freeform 457"/>
              <p:cNvSpPr>
                <a:spLocks/>
              </p:cNvSpPr>
              <p:nvPr/>
            </p:nvSpPr>
            <p:spPr bwMode="auto">
              <a:xfrm>
                <a:off x="1792" y="1216"/>
                <a:ext cx="374" cy="127"/>
              </a:xfrm>
              <a:custGeom>
                <a:avLst/>
                <a:gdLst/>
                <a:ahLst/>
                <a:cxnLst>
                  <a:cxn ang="0">
                    <a:pos x="374" y="6"/>
                  </a:cxn>
                  <a:cxn ang="0">
                    <a:pos x="2" y="127"/>
                  </a:cxn>
                  <a:cxn ang="0">
                    <a:pos x="0" y="125"/>
                  </a:cxn>
                  <a:cxn ang="0">
                    <a:pos x="0" y="123"/>
                  </a:cxn>
                  <a:cxn ang="0">
                    <a:pos x="374" y="0"/>
                  </a:cxn>
                  <a:cxn ang="0">
                    <a:pos x="374" y="6"/>
                  </a:cxn>
                </a:cxnLst>
                <a:rect l="0" t="0" r="r" b="b"/>
                <a:pathLst>
                  <a:path w="374" h="127">
                    <a:moveTo>
                      <a:pt x="374" y="6"/>
                    </a:moveTo>
                    <a:lnTo>
                      <a:pt x="2" y="127"/>
                    </a:lnTo>
                    <a:lnTo>
                      <a:pt x="0" y="125"/>
                    </a:lnTo>
                    <a:lnTo>
                      <a:pt x="0" y="123"/>
                    </a:lnTo>
                    <a:lnTo>
                      <a:pt x="374" y="0"/>
                    </a:lnTo>
                    <a:lnTo>
                      <a:pt x="374" y="6"/>
                    </a:lnTo>
                    <a:close/>
                  </a:path>
                </a:pathLst>
              </a:custGeom>
              <a:solidFill>
                <a:srgbClr val="E67333"/>
              </a:solidFill>
              <a:ln w="9525">
                <a:noFill/>
                <a:round/>
                <a:headEnd/>
                <a:tailEnd/>
              </a:ln>
            </p:spPr>
            <p:txBody>
              <a:bodyPr/>
              <a:lstStyle/>
              <a:p>
                <a:endParaRPr lang="pt-BR"/>
              </a:p>
            </p:txBody>
          </p:sp>
          <p:sp>
            <p:nvSpPr>
              <p:cNvPr id="357834" name="Freeform 458"/>
              <p:cNvSpPr>
                <a:spLocks/>
              </p:cNvSpPr>
              <p:nvPr/>
            </p:nvSpPr>
            <p:spPr bwMode="auto">
              <a:xfrm>
                <a:off x="1792" y="1215"/>
                <a:ext cx="374" cy="126"/>
              </a:xfrm>
              <a:custGeom>
                <a:avLst/>
                <a:gdLst/>
                <a:ahLst/>
                <a:cxnLst>
                  <a:cxn ang="0">
                    <a:pos x="374" y="3"/>
                  </a:cxn>
                  <a:cxn ang="0">
                    <a:pos x="0" y="126"/>
                  </a:cxn>
                  <a:cxn ang="0">
                    <a:pos x="0" y="124"/>
                  </a:cxn>
                  <a:cxn ang="0">
                    <a:pos x="0" y="122"/>
                  </a:cxn>
                  <a:cxn ang="0">
                    <a:pos x="374" y="0"/>
                  </a:cxn>
                  <a:cxn ang="0">
                    <a:pos x="374" y="3"/>
                  </a:cxn>
                </a:cxnLst>
                <a:rect l="0" t="0" r="r" b="b"/>
                <a:pathLst>
                  <a:path w="374" h="126">
                    <a:moveTo>
                      <a:pt x="374" y="3"/>
                    </a:moveTo>
                    <a:lnTo>
                      <a:pt x="0" y="126"/>
                    </a:lnTo>
                    <a:lnTo>
                      <a:pt x="0" y="124"/>
                    </a:lnTo>
                    <a:lnTo>
                      <a:pt x="0" y="122"/>
                    </a:lnTo>
                    <a:lnTo>
                      <a:pt x="374" y="0"/>
                    </a:lnTo>
                    <a:lnTo>
                      <a:pt x="374" y="3"/>
                    </a:lnTo>
                    <a:close/>
                  </a:path>
                </a:pathLst>
              </a:custGeom>
              <a:solidFill>
                <a:srgbClr val="E67333"/>
              </a:solidFill>
              <a:ln w="9525">
                <a:noFill/>
                <a:round/>
                <a:headEnd/>
                <a:tailEnd/>
              </a:ln>
            </p:spPr>
            <p:txBody>
              <a:bodyPr/>
              <a:lstStyle/>
              <a:p>
                <a:endParaRPr lang="pt-BR"/>
              </a:p>
            </p:txBody>
          </p:sp>
          <p:sp>
            <p:nvSpPr>
              <p:cNvPr id="357835" name="Freeform 459"/>
              <p:cNvSpPr>
                <a:spLocks/>
              </p:cNvSpPr>
              <p:nvPr/>
            </p:nvSpPr>
            <p:spPr bwMode="auto">
              <a:xfrm>
                <a:off x="1790" y="1213"/>
                <a:ext cx="376" cy="126"/>
              </a:xfrm>
              <a:custGeom>
                <a:avLst/>
                <a:gdLst/>
                <a:ahLst/>
                <a:cxnLst>
                  <a:cxn ang="0">
                    <a:pos x="376" y="3"/>
                  </a:cxn>
                  <a:cxn ang="0">
                    <a:pos x="2" y="126"/>
                  </a:cxn>
                  <a:cxn ang="0">
                    <a:pos x="2" y="124"/>
                  </a:cxn>
                  <a:cxn ang="0">
                    <a:pos x="0" y="120"/>
                  </a:cxn>
                  <a:cxn ang="0">
                    <a:pos x="376" y="0"/>
                  </a:cxn>
                  <a:cxn ang="0">
                    <a:pos x="376" y="3"/>
                  </a:cxn>
                </a:cxnLst>
                <a:rect l="0" t="0" r="r" b="b"/>
                <a:pathLst>
                  <a:path w="376" h="126">
                    <a:moveTo>
                      <a:pt x="376" y="3"/>
                    </a:moveTo>
                    <a:lnTo>
                      <a:pt x="2" y="126"/>
                    </a:lnTo>
                    <a:lnTo>
                      <a:pt x="2" y="124"/>
                    </a:lnTo>
                    <a:lnTo>
                      <a:pt x="0" y="120"/>
                    </a:lnTo>
                    <a:lnTo>
                      <a:pt x="376" y="0"/>
                    </a:lnTo>
                    <a:lnTo>
                      <a:pt x="376" y="3"/>
                    </a:lnTo>
                    <a:close/>
                  </a:path>
                </a:pathLst>
              </a:custGeom>
              <a:solidFill>
                <a:srgbClr val="E67233"/>
              </a:solidFill>
              <a:ln w="9525">
                <a:noFill/>
                <a:round/>
                <a:headEnd/>
                <a:tailEnd/>
              </a:ln>
            </p:spPr>
            <p:txBody>
              <a:bodyPr/>
              <a:lstStyle/>
              <a:p>
                <a:endParaRPr lang="pt-BR"/>
              </a:p>
            </p:txBody>
          </p:sp>
          <p:sp>
            <p:nvSpPr>
              <p:cNvPr id="357836" name="Freeform 460"/>
              <p:cNvSpPr>
                <a:spLocks/>
              </p:cNvSpPr>
              <p:nvPr/>
            </p:nvSpPr>
            <p:spPr bwMode="auto">
              <a:xfrm>
                <a:off x="1790" y="1209"/>
                <a:ext cx="376" cy="128"/>
              </a:xfrm>
              <a:custGeom>
                <a:avLst/>
                <a:gdLst/>
                <a:ahLst/>
                <a:cxnLst>
                  <a:cxn ang="0">
                    <a:pos x="376" y="6"/>
                  </a:cxn>
                  <a:cxn ang="0">
                    <a:pos x="2" y="128"/>
                  </a:cxn>
                  <a:cxn ang="0">
                    <a:pos x="2" y="124"/>
                  </a:cxn>
                  <a:cxn ang="0">
                    <a:pos x="0" y="123"/>
                  </a:cxn>
                  <a:cxn ang="0">
                    <a:pos x="376" y="0"/>
                  </a:cxn>
                  <a:cxn ang="0">
                    <a:pos x="376" y="6"/>
                  </a:cxn>
                </a:cxnLst>
                <a:rect l="0" t="0" r="r" b="b"/>
                <a:pathLst>
                  <a:path w="376" h="128">
                    <a:moveTo>
                      <a:pt x="376" y="6"/>
                    </a:moveTo>
                    <a:lnTo>
                      <a:pt x="2" y="128"/>
                    </a:lnTo>
                    <a:lnTo>
                      <a:pt x="2" y="124"/>
                    </a:lnTo>
                    <a:lnTo>
                      <a:pt x="0" y="123"/>
                    </a:lnTo>
                    <a:lnTo>
                      <a:pt x="376" y="0"/>
                    </a:lnTo>
                    <a:lnTo>
                      <a:pt x="376" y="6"/>
                    </a:lnTo>
                    <a:close/>
                  </a:path>
                </a:pathLst>
              </a:custGeom>
              <a:solidFill>
                <a:srgbClr val="E67133"/>
              </a:solidFill>
              <a:ln w="9525">
                <a:noFill/>
                <a:round/>
                <a:headEnd/>
                <a:tailEnd/>
              </a:ln>
            </p:spPr>
            <p:txBody>
              <a:bodyPr/>
              <a:lstStyle/>
              <a:p>
                <a:endParaRPr lang="pt-BR"/>
              </a:p>
            </p:txBody>
          </p:sp>
          <p:sp>
            <p:nvSpPr>
              <p:cNvPr id="357837" name="Freeform 461"/>
              <p:cNvSpPr>
                <a:spLocks/>
              </p:cNvSpPr>
              <p:nvPr/>
            </p:nvSpPr>
            <p:spPr bwMode="auto">
              <a:xfrm>
                <a:off x="1790" y="1207"/>
                <a:ext cx="376" cy="126"/>
              </a:xfrm>
              <a:custGeom>
                <a:avLst/>
                <a:gdLst/>
                <a:ahLst/>
                <a:cxnLst>
                  <a:cxn ang="0">
                    <a:pos x="376" y="6"/>
                  </a:cxn>
                  <a:cxn ang="0">
                    <a:pos x="0" y="126"/>
                  </a:cxn>
                  <a:cxn ang="0">
                    <a:pos x="0" y="125"/>
                  </a:cxn>
                  <a:cxn ang="0">
                    <a:pos x="0" y="123"/>
                  </a:cxn>
                  <a:cxn ang="0">
                    <a:pos x="376" y="0"/>
                  </a:cxn>
                  <a:cxn ang="0">
                    <a:pos x="376" y="6"/>
                  </a:cxn>
                </a:cxnLst>
                <a:rect l="0" t="0" r="r" b="b"/>
                <a:pathLst>
                  <a:path w="376" h="126">
                    <a:moveTo>
                      <a:pt x="376" y="6"/>
                    </a:moveTo>
                    <a:lnTo>
                      <a:pt x="0" y="126"/>
                    </a:lnTo>
                    <a:lnTo>
                      <a:pt x="0" y="125"/>
                    </a:lnTo>
                    <a:lnTo>
                      <a:pt x="0" y="123"/>
                    </a:lnTo>
                    <a:lnTo>
                      <a:pt x="376" y="0"/>
                    </a:lnTo>
                    <a:lnTo>
                      <a:pt x="376" y="6"/>
                    </a:lnTo>
                    <a:close/>
                  </a:path>
                </a:pathLst>
              </a:custGeom>
              <a:solidFill>
                <a:srgbClr val="E57033"/>
              </a:solidFill>
              <a:ln w="9525">
                <a:noFill/>
                <a:round/>
                <a:headEnd/>
                <a:tailEnd/>
              </a:ln>
            </p:spPr>
            <p:txBody>
              <a:bodyPr/>
              <a:lstStyle/>
              <a:p>
                <a:endParaRPr lang="pt-BR"/>
              </a:p>
            </p:txBody>
          </p:sp>
          <p:sp>
            <p:nvSpPr>
              <p:cNvPr id="357838" name="Freeform 462"/>
              <p:cNvSpPr>
                <a:spLocks/>
              </p:cNvSpPr>
              <p:nvPr/>
            </p:nvSpPr>
            <p:spPr bwMode="auto">
              <a:xfrm>
                <a:off x="1790" y="1205"/>
                <a:ext cx="376" cy="127"/>
              </a:xfrm>
              <a:custGeom>
                <a:avLst/>
                <a:gdLst/>
                <a:ahLst/>
                <a:cxnLst>
                  <a:cxn ang="0">
                    <a:pos x="376" y="4"/>
                  </a:cxn>
                  <a:cxn ang="0">
                    <a:pos x="0" y="127"/>
                  </a:cxn>
                  <a:cxn ang="0">
                    <a:pos x="0" y="125"/>
                  </a:cxn>
                  <a:cxn ang="0">
                    <a:pos x="0" y="123"/>
                  </a:cxn>
                  <a:cxn ang="0">
                    <a:pos x="376" y="0"/>
                  </a:cxn>
                  <a:cxn ang="0">
                    <a:pos x="376" y="4"/>
                  </a:cxn>
                </a:cxnLst>
                <a:rect l="0" t="0" r="r" b="b"/>
                <a:pathLst>
                  <a:path w="376" h="127">
                    <a:moveTo>
                      <a:pt x="376" y="4"/>
                    </a:moveTo>
                    <a:lnTo>
                      <a:pt x="0" y="127"/>
                    </a:lnTo>
                    <a:lnTo>
                      <a:pt x="0" y="125"/>
                    </a:lnTo>
                    <a:lnTo>
                      <a:pt x="0" y="123"/>
                    </a:lnTo>
                    <a:lnTo>
                      <a:pt x="376" y="0"/>
                    </a:lnTo>
                    <a:lnTo>
                      <a:pt x="376" y="4"/>
                    </a:lnTo>
                    <a:close/>
                  </a:path>
                </a:pathLst>
              </a:custGeom>
              <a:solidFill>
                <a:srgbClr val="E56F32"/>
              </a:solidFill>
              <a:ln w="9525">
                <a:noFill/>
                <a:round/>
                <a:headEnd/>
                <a:tailEnd/>
              </a:ln>
            </p:spPr>
            <p:txBody>
              <a:bodyPr/>
              <a:lstStyle/>
              <a:p>
                <a:endParaRPr lang="pt-BR"/>
              </a:p>
            </p:txBody>
          </p:sp>
          <p:sp>
            <p:nvSpPr>
              <p:cNvPr id="357839" name="Freeform 463"/>
              <p:cNvSpPr>
                <a:spLocks/>
              </p:cNvSpPr>
              <p:nvPr/>
            </p:nvSpPr>
            <p:spPr bwMode="auto">
              <a:xfrm>
                <a:off x="1788" y="1201"/>
                <a:ext cx="378" cy="129"/>
              </a:xfrm>
              <a:custGeom>
                <a:avLst/>
                <a:gdLst/>
                <a:ahLst/>
                <a:cxnLst>
                  <a:cxn ang="0">
                    <a:pos x="378" y="6"/>
                  </a:cxn>
                  <a:cxn ang="0">
                    <a:pos x="2" y="129"/>
                  </a:cxn>
                  <a:cxn ang="0">
                    <a:pos x="2" y="127"/>
                  </a:cxn>
                  <a:cxn ang="0">
                    <a:pos x="0" y="125"/>
                  </a:cxn>
                  <a:cxn ang="0">
                    <a:pos x="378" y="0"/>
                  </a:cxn>
                  <a:cxn ang="0">
                    <a:pos x="378" y="6"/>
                  </a:cxn>
                </a:cxnLst>
                <a:rect l="0" t="0" r="r" b="b"/>
                <a:pathLst>
                  <a:path w="378" h="129">
                    <a:moveTo>
                      <a:pt x="378" y="6"/>
                    </a:moveTo>
                    <a:lnTo>
                      <a:pt x="2" y="129"/>
                    </a:lnTo>
                    <a:lnTo>
                      <a:pt x="2" y="127"/>
                    </a:lnTo>
                    <a:lnTo>
                      <a:pt x="0" y="125"/>
                    </a:lnTo>
                    <a:lnTo>
                      <a:pt x="378" y="0"/>
                    </a:lnTo>
                    <a:lnTo>
                      <a:pt x="378" y="6"/>
                    </a:lnTo>
                    <a:close/>
                  </a:path>
                </a:pathLst>
              </a:custGeom>
              <a:solidFill>
                <a:srgbClr val="E56E32"/>
              </a:solidFill>
              <a:ln w="9525">
                <a:noFill/>
                <a:round/>
                <a:headEnd/>
                <a:tailEnd/>
              </a:ln>
            </p:spPr>
            <p:txBody>
              <a:bodyPr/>
              <a:lstStyle/>
              <a:p>
                <a:endParaRPr lang="pt-BR"/>
              </a:p>
            </p:txBody>
          </p:sp>
          <p:sp>
            <p:nvSpPr>
              <p:cNvPr id="357840" name="Freeform 464"/>
              <p:cNvSpPr>
                <a:spLocks/>
              </p:cNvSpPr>
              <p:nvPr/>
            </p:nvSpPr>
            <p:spPr bwMode="auto">
              <a:xfrm>
                <a:off x="1788" y="1199"/>
                <a:ext cx="378" cy="129"/>
              </a:xfrm>
              <a:custGeom>
                <a:avLst/>
                <a:gdLst/>
                <a:ahLst/>
                <a:cxnLst>
                  <a:cxn ang="0">
                    <a:pos x="378" y="6"/>
                  </a:cxn>
                  <a:cxn ang="0">
                    <a:pos x="2" y="129"/>
                  </a:cxn>
                  <a:cxn ang="0">
                    <a:pos x="0" y="127"/>
                  </a:cxn>
                  <a:cxn ang="0">
                    <a:pos x="0" y="123"/>
                  </a:cxn>
                  <a:cxn ang="0">
                    <a:pos x="378" y="0"/>
                  </a:cxn>
                  <a:cxn ang="0">
                    <a:pos x="378" y="6"/>
                  </a:cxn>
                </a:cxnLst>
                <a:rect l="0" t="0" r="r" b="b"/>
                <a:pathLst>
                  <a:path w="378" h="129">
                    <a:moveTo>
                      <a:pt x="378" y="6"/>
                    </a:moveTo>
                    <a:lnTo>
                      <a:pt x="2" y="129"/>
                    </a:lnTo>
                    <a:lnTo>
                      <a:pt x="0" y="127"/>
                    </a:lnTo>
                    <a:lnTo>
                      <a:pt x="0" y="123"/>
                    </a:lnTo>
                    <a:lnTo>
                      <a:pt x="378" y="0"/>
                    </a:lnTo>
                    <a:lnTo>
                      <a:pt x="378" y="6"/>
                    </a:lnTo>
                    <a:close/>
                  </a:path>
                </a:pathLst>
              </a:custGeom>
              <a:solidFill>
                <a:srgbClr val="E56E32"/>
              </a:solidFill>
              <a:ln w="9525">
                <a:noFill/>
                <a:round/>
                <a:headEnd/>
                <a:tailEnd/>
              </a:ln>
            </p:spPr>
            <p:txBody>
              <a:bodyPr/>
              <a:lstStyle/>
              <a:p>
                <a:endParaRPr lang="pt-BR"/>
              </a:p>
            </p:txBody>
          </p:sp>
          <p:sp>
            <p:nvSpPr>
              <p:cNvPr id="357841" name="Freeform 465"/>
              <p:cNvSpPr>
                <a:spLocks/>
              </p:cNvSpPr>
              <p:nvPr/>
            </p:nvSpPr>
            <p:spPr bwMode="auto">
              <a:xfrm>
                <a:off x="1788" y="1197"/>
                <a:ext cx="378" cy="129"/>
              </a:xfrm>
              <a:custGeom>
                <a:avLst/>
                <a:gdLst/>
                <a:ahLst/>
                <a:cxnLst>
                  <a:cxn ang="0">
                    <a:pos x="378" y="4"/>
                  </a:cxn>
                  <a:cxn ang="0">
                    <a:pos x="0" y="129"/>
                  </a:cxn>
                  <a:cxn ang="0">
                    <a:pos x="0" y="125"/>
                  </a:cxn>
                  <a:cxn ang="0">
                    <a:pos x="0" y="123"/>
                  </a:cxn>
                  <a:cxn ang="0">
                    <a:pos x="378" y="0"/>
                  </a:cxn>
                  <a:cxn ang="0">
                    <a:pos x="378" y="4"/>
                  </a:cxn>
                </a:cxnLst>
                <a:rect l="0" t="0" r="r" b="b"/>
                <a:pathLst>
                  <a:path w="378" h="129">
                    <a:moveTo>
                      <a:pt x="378" y="4"/>
                    </a:moveTo>
                    <a:lnTo>
                      <a:pt x="0" y="129"/>
                    </a:lnTo>
                    <a:lnTo>
                      <a:pt x="0" y="125"/>
                    </a:lnTo>
                    <a:lnTo>
                      <a:pt x="0" y="123"/>
                    </a:lnTo>
                    <a:lnTo>
                      <a:pt x="378" y="0"/>
                    </a:lnTo>
                    <a:lnTo>
                      <a:pt x="378" y="4"/>
                    </a:lnTo>
                    <a:close/>
                  </a:path>
                </a:pathLst>
              </a:custGeom>
              <a:solidFill>
                <a:srgbClr val="E56D32"/>
              </a:solidFill>
              <a:ln w="9525">
                <a:noFill/>
                <a:round/>
                <a:headEnd/>
                <a:tailEnd/>
              </a:ln>
            </p:spPr>
            <p:txBody>
              <a:bodyPr/>
              <a:lstStyle/>
              <a:p>
                <a:endParaRPr lang="pt-BR"/>
              </a:p>
            </p:txBody>
          </p:sp>
          <p:sp>
            <p:nvSpPr>
              <p:cNvPr id="357842" name="Freeform 466"/>
              <p:cNvSpPr>
                <a:spLocks/>
              </p:cNvSpPr>
              <p:nvPr/>
            </p:nvSpPr>
            <p:spPr bwMode="auto">
              <a:xfrm>
                <a:off x="1788" y="1195"/>
                <a:ext cx="378" cy="127"/>
              </a:xfrm>
              <a:custGeom>
                <a:avLst/>
                <a:gdLst/>
                <a:ahLst/>
                <a:cxnLst>
                  <a:cxn ang="0">
                    <a:pos x="378" y="4"/>
                  </a:cxn>
                  <a:cxn ang="0">
                    <a:pos x="0" y="127"/>
                  </a:cxn>
                  <a:cxn ang="0">
                    <a:pos x="0" y="125"/>
                  </a:cxn>
                  <a:cxn ang="0">
                    <a:pos x="0" y="123"/>
                  </a:cxn>
                  <a:cxn ang="0">
                    <a:pos x="378" y="0"/>
                  </a:cxn>
                  <a:cxn ang="0">
                    <a:pos x="378" y="4"/>
                  </a:cxn>
                </a:cxnLst>
                <a:rect l="0" t="0" r="r" b="b"/>
                <a:pathLst>
                  <a:path w="378" h="127">
                    <a:moveTo>
                      <a:pt x="378" y="4"/>
                    </a:moveTo>
                    <a:lnTo>
                      <a:pt x="0" y="127"/>
                    </a:lnTo>
                    <a:lnTo>
                      <a:pt x="0" y="125"/>
                    </a:lnTo>
                    <a:lnTo>
                      <a:pt x="0" y="123"/>
                    </a:lnTo>
                    <a:lnTo>
                      <a:pt x="378" y="0"/>
                    </a:lnTo>
                    <a:lnTo>
                      <a:pt x="378" y="4"/>
                    </a:lnTo>
                    <a:close/>
                  </a:path>
                </a:pathLst>
              </a:custGeom>
              <a:solidFill>
                <a:srgbClr val="E56C32"/>
              </a:solidFill>
              <a:ln w="9525">
                <a:noFill/>
                <a:round/>
                <a:headEnd/>
                <a:tailEnd/>
              </a:ln>
            </p:spPr>
            <p:txBody>
              <a:bodyPr/>
              <a:lstStyle/>
              <a:p>
                <a:endParaRPr lang="pt-BR"/>
              </a:p>
            </p:txBody>
          </p:sp>
          <p:sp>
            <p:nvSpPr>
              <p:cNvPr id="357843" name="Freeform 467"/>
              <p:cNvSpPr>
                <a:spLocks/>
              </p:cNvSpPr>
              <p:nvPr/>
            </p:nvSpPr>
            <p:spPr bwMode="auto">
              <a:xfrm>
                <a:off x="1786" y="1191"/>
                <a:ext cx="380" cy="129"/>
              </a:xfrm>
              <a:custGeom>
                <a:avLst/>
                <a:gdLst/>
                <a:ahLst/>
                <a:cxnLst>
                  <a:cxn ang="0">
                    <a:pos x="380" y="6"/>
                  </a:cxn>
                  <a:cxn ang="0">
                    <a:pos x="2" y="129"/>
                  </a:cxn>
                  <a:cxn ang="0">
                    <a:pos x="2" y="127"/>
                  </a:cxn>
                  <a:cxn ang="0">
                    <a:pos x="0" y="125"/>
                  </a:cxn>
                  <a:cxn ang="0">
                    <a:pos x="380" y="0"/>
                  </a:cxn>
                  <a:cxn ang="0">
                    <a:pos x="380" y="6"/>
                  </a:cxn>
                </a:cxnLst>
                <a:rect l="0" t="0" r="r" b="b"/>
                <a:pathLst>
                  <a:path w="380" h="129">
                    <a:moveTo>
                      <a:pt x="380" y="6"/>
                    </a:moveTo>
                    <a:lnTo>
                      <a:pt x="2" y="129"/>
                    </a:lnTo>
                    <a:lnTo>
                      <a:pt x="2" y="127"/>
                    </a:lnTo>
                    <a:lnTo>
                      <a:pt x="0" y="125"/>
                    </a:lnTo>
                    <a:lnTo>
                      <a:pt x="380" y="0"/>
                    </a:lnTo>
                    <a:lnTo>
                      <a:pt x="380" y="6"/>
                    </a:lnTo>
                    <a:close/>
                  </a:path>
                </a:pathLst>
              </a:custGeom>
              <a:solidFill>
                <a:srgbClr val="E56B31"/>
              </a:solidFill>
              <a:ln w="9525">
                <a:noFill/>
                <a:round/>
                <a:headEnd/>
                <a:tailEnd/>
              </a:ln>
            </p:spPr>
            <p:txBody>
              <a:bodyPr/>
              <a:lstStyle/>
              <a:p>
                <a:endParaRPr lang="pt-BR"/>
              </a:p>
            </p:txBody>
          </p:sp>
          <p:sp>
            <p:nvSpPr>
              <p:cNvPr id="357844" name="Freeform 468"/>
              <p:cNvSpPr>
                <a:spLocks/>
              </p:cNvSpPr>
              <p:nvPr/>
            </p:nvSpPr>
            <p:spPr bwMode="auto">
              <a:xfrm>
                <a:off x="1786" y="1190"/>
                <a:ext cx="380" cy="128"/>
              </a:xfrm>
              <a:custGeom>
                <a:avLst/>
                <a:gdLst/>
                <a:ahLst/>
                <a:cxnLst>
                  <a:cxn ang="0">
                    <a:pos x="380" y="5"/>
                  </a:cxn>
                  <a:cxn ang="0">
                    <a:pos x="2" y="128"/>
                  </a:cxn>
                  <a:cxn ang="0">
                    <a:pos x="0" y="126"/>
                  </a:cxn>
                  <a:cxn ang="0">
                    <a:pos x="0" y="122"/>
                  </a:cxn>
                  <a:cxn ang="0">
                    <a:pos x="380" y="0"/>
                  </a:cxn>
                  <a:cxn ang="0">
                    <a:pos x="380" y="5"/>
                  </a:cxn>
                </a:cxnLst>
                <a:rect l="0" t="0" r="r" b="b"/>
                <a:pathLst>
                  <a:path w="380" h="128">
                    <a:moveTo>
                      <a:pt x="380" y="5"/>
                    </a:moveTo>
                    <a:lnTo>
                      <a:pt x="2" y="128"/>
                    </a:lnTo>
                    <a:lnTo>
                      <a:pt x="0" y="126"/>
                    </a:lnTo>
                    <a:lnTo>
                      <a:pt x="0" y="122"/>
                    </a:lnTo>
                    <a:lnTo>
                      <a:pt x="380" y="0"/>
                    </a:lnTo>
                    <a:lnTo>
                      <a:pt x="380" y="5"/>
                    </a:lnTo>
                    <a:close/>
                  </a:path>
                </a:pathLst>
              </a:custGeom>
              <a:solidFill>
                <a:srgbClr val="E46A31"/>
              </a:solidFill>
              <a:ln w="9525">
                <a:noFill/>
                <a:round/>
                <a:headEnd/>
                <a:tailEnd/>
              </a:ln>
            </p:spPr>
            <p:txBody>
              <a:bodyPr/>
              <a:lstStyle/>
              <a:p>
                <a:endParaRPr lang="pt-BR"/>
              </a:p>
            </p:txBody>
          </p:sp>
          <p:sp>
            <p:nvSpPr>
              <p:cNvPr id="357845" name="Freeform 469"/>
              <p:cNvSpPr>
                <a:spLocks/>
              </p:cNvSpPr>
              <p:nvPr/>
            </p:nvSpPr>
            <p:spPr bwMode="auto">
              <a:xfrm>
                <a:off x="1786" y="1188"/>
                <a:ext cx="380" cy="128"/>
              </a:xfrm>
              <a:custGeom>
                <a:avLst/>
                <a:gdLst/>
                <a:ahLst/>
                <a:cxnLst>
                  <a:cxn ang="0">
                    <a:pos x="380" y="3"/>
                  </a:cxn>
                  <a:cxn ang="0">
                    <a:pos x="0" y="128"/>
                  </a:cxn>
                  <a:cxn ang="0">
                    <a:pos x="0" y="124"/>
                  </a:cxn>
                  <a:cxn ang="0">
                    <a:pos x="0" y="122"/>
                  </a:cxn>
                  <a:cxn ang="0">
                    <a:pos x="380" y="0"/>
                  </a:cxn>
                  <a:cxn ang="0">
                    <a:pos x="380" y="3"/>
                  </a:cxn>
                </a:cxnLst>
                <a:rect l="0" t="0" r="r" b="b"/>
                <a:pathLst>
                  <a:path w="380" h="128">
                    <a:moveTo>
                      <a:pt x="380" y="3"/>
                    </a:moveTo>
                    <a:lnTo>
                      <a:pt x="0" y="128"/>
                    </a:lnTo>
                    <a:lnTo>
                      <a:pt x="0" y="124"/>
                    </a:lnTo>
                    <a:lnTo>
                      <a:pt x="0" y="122"/>
                    </a:lnTo>
                    <a:lnTo>
                      <a:pt x="380" y="0"/>
                    </a:lnTo>
                    <a:lnTo>
                      <a:pt x="380" y="3"/>
                    </a:lnTo>
                    <a:close/>
                  </a:path>
                </a:pathLst>
              </a:custGeom>
              <a:solidFill>
                <a:srgbClr val="E46931"/>
              </a:solidFill>
              <a:ln w="9525">
                <a:noFill/>
                <a:round/>
                <a:headEnd/>
                <a:tailEnd/>
              </a:ln>
            </p:spPr>
            <p:txBody>
              <a:bodyPr/>
              <a:lstStyle/>
              <a:p>
                <a:endParaRPr lang="pt-BR"/>
              </a:p>
            </p:txBody>
          </p:sp>
          <p:sp>
            <p:nvSpPr>
              <p:cNvPr id="357846" name="Freeform 470"/>
              <p:cNvSpPr>
                <a:spLocks/>
              </p:cNvSpPr>
              <p:nvPr/>
            </p:nvSpPr>
            <p:spPr bwMode="auto">
              <a:xfrm>
                <a:off x="1786" y="1184"/>
                <a:ext cx="380" cy="128"/>
              </a:xfrm>
              <a:custGeom>
                <a:avLst/>
                <a:gdLst/>
                <a:ahLst/>
                <a:cxnLst>
                  <a:cxn ang="0">
                    <a:pos x="380" y="6"/>
                  </a:cxn>
                  <a:cxn ang="0">
                    <a:pos x="0" y="128"/>
                  </a:cxn>
                  <a:cxn ang="0">
                    <a:pos x="0" y="126"/>
                  </a:cxn>
                  <a:cxn ang="0">
                    <a:pos x="0" y="125"/>
                  </a:cxn>
                  <a:cxn ang="0">
                    <a:pos x="380" y="0"/>
                  </a:cxn>
                  <a:cxn ang="0">
                    <a:pos x="380" y="6"/>
                  </a:cxn>
                </a:cxnLst>
                <a:rect l="0" t="0" r="r" b="b"/>
                <a:pathLst>
                  <a:path w="380" h="128">
                    <a:moveTo>
                      <a:pt x="380" y="6"/>
                    </a:moveTo>
                    <a:lnTo>
                      <a:pt x="0" y="128"/>
                    </a:lnTo>
                    <a:lnTo>
                      <a:pt x="0" y="126"/>
                    </a:lnTo>
                    <a:lnTo>
                      <a:pt x="0" y="125"/>
                    </a:lnTo>
                    <a:lnTo>
                      <a:pt x="380" y="0"/>
                    </a:lnTo>
                    <a:lnTo>
                      <a:pt x="380" y="6"/>
                    </a:lnTo>
                    <a:close/>
                  </a:path>
                </a:pathLst>
              </a:custGeom>
              <a:solidFill>
                <a:srgbClr val="E46931"/>
              </a:solidFill>
              <a:ln w="9525">
                <a:noFill/>
                <a:round/>
                <a:headEnd/>
                <a:tailEnd/>
              </a:ln>
            </p:spPr>
            <p:txBody>
              <a:bodyPr/>
              <a:lstStyle/>
              <a:p>
                <a:endParaRPr lang="pt-BR"/>
              </a:p>
            </p:txBody>
          </p:sp>
          <p:sp>
            <p:nvSpPr>
              <p:cNvPr id="357847" name="Freeform 471"/>
              <p:cNvSpPr>
                <a:spLocks/>
              </p:cNvSpPr>
              <p:nvPr/>
            </p:nvSpPr>
            <p:spPr bwMode="auto">
              <a:xfrm>
                <a:off x="1786" y="1182"/>
                <a:ext cx="380" cy="128"/>
              </a:xfrm>
              <a:custGeom>
                <a:avLst/>
                <a:gdLst/>
                <a:ahLst/>
                <a:cxnLst>
                  <a:cxn ang="0">
                    <a:pos x="380" y="6"/>
                  </a:cxn>
                  <a:cxn ang="0">
                    <a:pos x="0" y="128"/>
                  </a:cxn>
                  <a:cxn ang="0">
                    <a:pos x="0" y="127"/>
                  </a:cxn>
                  <a:cxn ang="0">
                    <a:pos x="0" y="125"/>
                  </a:cxn>
                  <a:cxn ang="0">
                    <a:pos x="380" y="0"/>
                  </a:cxn>
                  <a:cxn ang="0">
                    <a:pos x="380" y="6"/>
                  </a:cxn>
                </a:cxnLst>
                <a:rect l="0" t="0" r="r" b="b"/>
                <a:pathLst>
                  <a:path w="380" h="128">
                    <a:moveTo>
                      <a:pt x="380" y="6"/>
                    </a:moveTo>
                    <a:lnTo>
                      <a:pt x="0" y="128"/>
                    </a:lnTo>
                    <a:lnTo>
                      <a:pt x="0" y="127"/>
                    </a:lnTo>
                    <a:lnTo>
                      <a:pt x="0" y="125"/>
                    </a:lnTo>
                    <a:lnTo>
                      <a:pt x="380" y="0"/>
                    </a:lnTo>
                    <a:lnTo>
                      <a:pt x="380" y="6"/>
                    </a:lnTo>
                    <a:close/>
                  </a:path>
                </a:pathLst>
              </a:custGeom>
              <a:solidFill>
                <a:srgbClr val="E46930"/>
              </a:solidFill>
              <a:ln w="9525">
                <a:noFill/>
                <a:round/>
                <a:headEnd/>
                <a:tailEnd/>
              </a:ln>
            </p:spPr>
            <p:txBody>
              <a:bodyPr/>
              <a:lstStyle/>
              <a:p>
                <a:endParaRPr lang="pt-BR"/>
              </a:p>
            </p:txBody>
          </p:sp>
          <p:sp>
            <p:nvSpPr>
              <p:cNvPr id="357848" name="Freeform 472"/>
              <p:cNvSpPr>
                <a:spLocks/>
              </p:cNvSpPr>
              <p:nvPr/>
            </p:nvSpPr>
            <p:spPr bwMode="auto">
              <a:xfrm>
                <a:off x="1784" y="1180"/>
                <a:ext cx="382" cy="129"/>
              </a:xfrm>
              <a:custGeom>
                <a:avLst/>
                <a:gdLst/>
                <a:ahLst/>
                <a:cxnLst>
                  <a:cxn ang="0">
                    <a:pos x="382" y="4"/>
                  </a:cxn>
                  <a:cxn ang="0">
                    <a:pos x="2" y="129"/>
                  </a:cxn>
                  <a:cxn ang="0">
                    <a:pos x="2" y="127"/>
                  </a:cxn>
                  <a:cxn ang="0">
                    <a:pos x="0" y="125"/>
                  </a:cxn>
                  <a:cxn ang="0">
                    <a:pos x="382" y="0"/>
                  </a:cxn>
                  <a:cxn ang="0">
                    <a:pos x="382" y="4"/>
                  </a:cxn>
                </a:cxnLst>
                <a:rect l="0" t="0" r="r" b="b"/>
                <a:pathLst>
                  <a:path w="382" h="129">
                    <a:moveTo>
                      <a:pt x="382" y="4"/>
                    </a:moveTo>
                    <a:lnTo>
                      <a:pt x="2" y="129"/>
                    </a:lnTo>
                    <a:lnTo>
                      <a:pt x="2" y="127"/>
                    </a:lnTo>
                    <a:lnTo>
                      <a:pt x="0" y="125"/>
                    </a:lnTo>
                    <a:lnTo>
                      <a:pt x="382" y="0"/>
                    </a:lnTo>
                    <a:lnTo>
                      <a:pt x="382" y="4"/>
                    </a:lnTo>
                    <a:close/>
                  </a:path>
                </a:pathLst>
              </a:custGeom>
              <a:solidFill>
                <a:srgbClr val="E46830"/>
              </a:solidFill>
              <a:ln w="9525">
                <a:noFill/>
                <a:round/>
                <a:headEnd/>
                <a:tailEnd/>
              </a:ln>
            </p:spPr>
            <p:txBody>
              <a:bodyPr/>
              <a:lstStyle/>
              <a:p>
                <a:endParaRPr lang="pt-BR"/>
              </a:p>
            </p:txBody>
          </p:sp>
          <p:sp>
            <p:nvSpPr>
              <p:cNvPr id="357849" name="Freeform 473"/>
              <p:cNvSpPr>
                <a:spLocks/>
              </p:cNvSpPr>
              <p:nvPr/>
            </p:nvSpPr>
            <p:spPr bwMode="auto">
              <a:xfrm>
                <a:off x="1784" y="1176"/>
                <a:ext cx="382" cy="131"/>
              </a:xfrm>
              <a:custGeom>
                <a:avLst/>
                <a:gdLst/>
                <a:ahLst/>
                <a:cxnLst>
                  <a:cxn ang="0">
                    <a:pos x="382" y="6"/>
                  </a:cxn>
                  <a:cxn ang="0">
                    <a:pos x="2" y="131"/>
                  </a:cxn>
                  <a:cxn ang="0">
                    <a:pos x="0" y="129"/>
                  </a:cxn>
                  <a:cxn ang="0">
                    <a:pos x="0" y="125"/>
                  </a:cxn>
                  <a:cxn ang="0">
                    <a:pos x="382" y="0"/>
                  </a:cxn>
                  <a:cxn ang="0">
                    <a:pos x="382" y="6"/>
                  </a:cxn>
                </a:cxnLst>
                <a:rect l="0" t="0" r="r" b="b"/>
                <a:pathLst>
                  <a:path w="382" h="131">
                    <a:moveTo>
                      <a:pt x="382" y="6"/>
                    </a:moveTo>
                    <a:lnTo>
                      <a:pt x="2" y="131"/>
                    </a:lnTo>
                    <a:lnTo>
                      <a:pt x="0" y="129"/>
                    </a:lnTo>
                    <a:lnTo>
                      <a:pt x="0" y="125"/>
                    </a:lnTo>
                    <a:lnTo>
                      <a:pt x="382" y="0"/>
                    </a:lnTo>
                    <a:lnTo>
                      <a:pt x="382" y="6"/>
                    </a:lnTo>
                    <a:close/>
                  </a:path>
                </a:pathLst>
              </a:custGeom>
              <a:solidFill>
                <a:srgbClr val="E46730"/>
              </a:solidFill>
              <a:ln w="9525">
                <a:noFill/>
                <a:round/>
                <a:headEnd/>
                <a:tailEnd/>
              </a:ln>
            </p:spPr>
            <p:txBody>
              <a:bodyPr/>
              <a:lstStyle/>
              <a:p>
                <a:endParaRPr lang="pt-BR"/>
              </a:p>
            </p:txBody>
          </p:sp>
          <p:sp>
            <p:nvSpPr>
              <p:cNvPr id="357850" name="Freeform 474"/>
              <p:cNvSpPr>
                <a:spLocks/>
              </p:cNvSpPr>
              <p:nvPr/>
            </p:nvSpPr>
            <p:spPr bwMode="auto">
              <a:xfrm>
                <a:off x="1784" y="1174"/>
                <a:ext cx="382" cy="131"/>
              </a:xfrm>
              <a:custGeom>
                <a:avLst/>
                <a:gdLst/>
                <a:ahLst/>
                <a:cxnLst>
                  <a:cxn ang="0">
                    <a:pos x="382" y="6"/>
                  </a:cxn>
                  <a:cxn ang="0">
                    <a:pos x="0" y="131"/>
                  </a:cxn>
                  <a:cxn ang="0">
                    <a:pos x="0" y="127"/>
                  </a:cxn>
                  <a:cxn ang="0">
                    <a:pos x="0" y="125"/>
                  </a:cxn>
                  <a:cxn ang="0">
                    <a:pos x="382" y="0"/>
                  </a:cxn>
                  <a:cxn ang="0">
                    <a:pos x="382" y="6"/>
                  </a:cxn>
                </a:cxnLst>
                <a:rect l="0" t="0" r="r" b="b"/>
                <a:pathLst>
                  <a:path w="382" h="131">
                    <a:moveTo>
                      <a:pt x="382" y="6"/>
                    </a:moveTo>
                    <a:lnTo>
                      <a:pt x="0" y="131"/>
                    </a:lnTo>
                    <a:lnTo>
                      <a:pt x="0" y="127"/>
                    </a:lnTo>
                    <a:lnTo>
                      <a:pt x="0" y="125"/>
                    </a:lnTo>
                    <a:lnTo>
                      <a:pt x="382" y="0"/>
                    </a:lnTo>
                    <a:lnTo>
                      <a:pt x="382" y="6"/>
                    </a:lnTo>
                    <a:close/>
                  </a:path>
                </a:pathLst>
              </a:custGeom>
              <a:solidFill>
                <a:srgbClr val="E36630"/>
              </a:solidFill>
              <a:ln w="9525">
                <a:noFill/>
                <a:round/>
                <a:headEnd/>
                <a:tailEnd/>
              </a:ln>
            </p:spPr>
            <p:txBody>
              <a:bodyPr/>
              <a:lstStyle/>
              <a:p>
                <a:endParaRPr lang="pt-BR"/>
              </a:p>
            </p:txBody>
          </p:sp>
          <p:sp>
            <p:nvSpPr>
              <p:cNvPr id="357851" name="Freeform 475"/>
              <p:cNvSpPr>
                <a:spLocks/>
              </p:cNvSpPr>
              <p:nvPr/>
            </p:nvSpPr>
            <p:spPr bwMode="auto">
              <a:xfrm>
                <a:off x="1784" y="1172"/>
                <a:ext cx="382" cy="129"/>
              </a:xfrm>
              <a:custGeom>
                <a:avLst/>
                <a:gdLst/>
                <a:ahLst/>
                <a:cxnLst>
                  <a:cxn ang="0">
                    <a:pos x="382" y="4"/>
                  </a:cxn>
                  <a:cxn ang="0">
                    <a:pos x="0" y="129"/>
                  </a:cxn>
                  <a:cxn ang="0">
                    <a:pos x="0" y="127"/>
                  </a:cxn>
                  <a:cxn ang="0">
                    <a:pos x="0" y="125"/>
                  </a:cxn>
                  <a:cxn ang="0">
                    <a:pos x="382" y="0"/>
                  </a:cxn>
                  <a:cxn ang="0">
                    <a:pos x="382" y="4"/>
                  </a:cxn>
                </a:cxnLst>
                <a:rect l="0" t="0" r="r" b="b"/>
                <a:pathLst>
                  <a:path w="382" h="129">
                    <a:moveTo>
                      <a:pt x="382" y="4"/>
                    </a:moveTo>
                    <a:lnTo>
                      <a:pt x="0" y="129"/>
                    </a:lnTo>
                    <a:lnTo>
                      <a:pt x="0" y="127"/>
                    </a:lnTo>
                    <a:lnTo>
                      <a:pt x="0" y="125"/>
                    </a:lnTo>
                    <a:lnTo>
                      <a:pt x="382" y="0"/>
                    </a:lnTo>
                    <a:lnTo>
                      <a:pt x="382" y="4"/>
                    </a:lnTo>
                    <a:close/>
                  </a:path>
                </a:pathLst>
              </a:custGeom>
              <a:solidFill>
                <a:srgbClr val="E3652F"/>
              </a:solidFill>
              <a:ln w="9525">
                <a:noFill/>
                <a:round/>
                <a:headEnd/>
                <a:tailEnd/>
              </a:ln>
            </p:spPr>
            <p:txBody>
              <a:bodyPr/>
              <a:lstStyle/>
              <a:p>
                <a:endParaRPr lang="pt-BR"/>
              </a:p>
            </p:txBody>
          </p:sp>
          <p:sp>
            <p:nvSpPr>
              <p:cNvPr id="357852" name="Freeform 476"/>
              <p:cNvSpPr>
                <a:spLocks/>
              </p:cNvSpPr>
              <p:nvPr/>
            </p:nvSpPr>
            <p:spPr bwMode="auto">
              <a:xfrm>
                <a:off x="1784" y="1170"/>
                <a:ext cx="382" cy="129"/>
              </a:xfrm>
              <a:custGeom>
                <a:avLst/>
                <a:gdLst/>
                <a:ahLst/>
                <a:cxnLst>
                  <a:cxn ang="0">
                    <a:pos x="382" y="4"/>
                  </a:cxn>
                  <a:cxn ang="0">
                    <a:pos x="0" y="129"/>
                  </a:cxn>
                  <a:cxn ang="0">
                    <a:pos x="0" y="127"/>
                  </a:cxn>
                  <a:cxn ang="0">
                    <a:pos x="0" y="125"/>
                  </a:cxn>
                  <a:cxn ang="0">
                    <a:pos x="382" y="0"/>
                  </a:cxn>
                  <a:cxn ang="0">
                    <a:pos x="382" y="4"/>
                  </a:cxn>
                </a:cxnLst>
                <a:rect l="0" t="0" r="r" b="b"/>
                <a:pathLst>
                  <a:path w="382" h="129">
                    <a:moveTo>
                      <a:pt x="382" y="4"/>
                    </a:moveTo>
                    <a:lnTo>
                      <a:pt x="0" y="129"/>
                    </a:lnTo>
                    <a:lnTo>
                      <a:pt x="0" y="127"/>
                    </a:lnTo>
                    <a:lnTo>
                      <a:pt x="0" y="125"/>
                    </a:lnTo>
                    <a:lnTo>
                      <a:pt x="382" y="0"/>
                    </a:lnTo>
                    <a:lnTo>
                      <a:pt x="382" y="4"/>
                    </a:lnTo>
                    <a:close/>
                  </a:path>
                </a:pathLst>
              </a:custGeom>
              <a:solidFill>
                <a:srgbClr val="E3652F"/>
              </a:solidFill>
              <a:ln w="9525">
                <a:noFill/>
                <a:round/>
                <a:headEnd/>
                <a:tailEnd/>
              </a:ln>
            </p:spPr>
            <p:txBody>
              <a:bodyPr/>
              <a:lstStyle/>
              <a:p>
                <a:endParaRPr lang="pt-BR"/>
              </a:p>
            </p:txBody>
          </p:sp>
          <p:sp>
            <p:nvSpPr>
              <p:cNvPr id="357853" name="Freeform 477"/>
              <p:cNvSpPr>
                <a:spLocks/>
              </p:cNvSpPr>
              <p:nvPr/>
            </p:nvSpPr>
            <p:spPr bwMode="auto">
              <a:xfrm>
                <a:off x="1784" y="1167"/>
                <a:ext cx="382" cy="130"/>
              </a:xfrm>
              <a:custGeom>
                <a:avLst/>
                <a:gdLst/>
                <a:ahLst/>
                <a:cxnLst>
                  <a:cxn ang="0">
                    <a:pos x="382" y="5"/>
                  </a:cxn>
                  <a:cxn ang="0">
                    <a:pos x="0" y="130"/>
                  </a:cxn>
                  <a:cxn ang="0">
                    <a:pos x="0" y="128"/>
                  </a:cxn>
                  <a:cxn ang="0">
                    <a:pos x="0" y="124"/>
                  </a:cxn>
                  <a:cxn ang="0">
                    <a:pos x="382" y="0"/>
                  </a:cxn>
                  <a:cxn ang="0">
                    <a:pos x="382" y="5"/>
                  </a:cxn>
                </a:cxnLst>
                <a:rect l="0" t="0" r="r" b="b"/>
                <a:pathLst>
                  <a:path w="382" h="130">
                    <a:moveTo>
                      <a:pt x="382" y="5"/>
                    </a:moveTo>
                    <a:lnTo>
                      <a:pt x="0" y="130"/>
                    </a:lnTo>
                    <a:lnTo>
                      <a:pt x="0" y="128"/>
                    </a:lnTo>
                    <a:lnTo>
                      <a:pt x="0" y="124"/>
                    </a:lnTo>
                    <a:lnTo>
                      <a:pt x="382" y="0"/>
                    </a:lnTo>
                    <a:lnTo>
                      <a:pt x="382" y="5"/>
                    </a:lnTo>
                    <a:close/>
                  </a:path>
                </a:pathLst>
              </a:custGeom>
              <a:solidFill>
                <a:srgbClr val="E3642F"/>
              </a:solidFill>
              <a:ln w="9525">
                <a:noFill/>
                <a:round/>
                <a:headEnd/>
                <a:tailEnd/>
              </a:ln>
            </p:spPr>
            <p:txBody>
              <a:bodyPr/>
              <a:lstStyle/>
              <a:p>
                <a:endParaRPr lang="pt-BR"/>
              </a:p>
            </p:txBody>
          </p:sp>
          <p:sp>
            <p:nvSpPr>
              <p:cNvPr id="357854" name="Freeform 478"/>
              <p:cNvSpPr>
                <a:spLocks/>
              </p:cNvSpPr>
              <p:nvPr/>
            </p:nvSpPr>
            <p:spPr bwMode="auto">
              <a:xfrm>
                <a:off x="1784" y="1165"/>
                <a:ext cx="382" cy="130"/>
              </a:xfrm>
              <a:custGeom>
                <a:avLst/>
                <a:gdLst/>
                <a:ahLst/>
                <a:cxnLst>
                  <a:cxn ang="0">
                    <a:pos x="382" y="5"/>
                  </a:cxn>
                  <a:cxn ang="0">
                    <a:pos x="0" y="130"/>
                  </a:cxn>
                  <a:cxn ang="0">
                    <a:pos x="0" y="126"/>
                  </a:cxn>
                  <a:cxn ang="0">
                    <a:pos x="0" y="124"/>
                  </a:cxn>
                  <a:cxn ang="0">
                    <a:pos x="382" y="0"/>
                  </a:cxn>
                  <a:cxn ang="0">
                    <a:pos x="382" y="5"/>
                  </a:cxn>
                </a:cxnLst>
                <a:rect l="0" t="0" r="r" b="b"/>
                <a:pathLst>
                  <a:path w="382" h="130">
                    <a:moveTo>
                      <a:pt x="382" y="5"/>
                    </a:moveTo>
                    <a:lnTo>
                      <a:pt x="0" y="130"/>
                    </a:lnTo>
                    <a:lnTo>
                      <a:pt x="0" y="126"/>
                    </a:lnTo>
                    <a:lnTo>
                      <a:pt x="0" y="124"/>
                    </a:lnTo>
                    <a:lnTo>
                      <a:pt x="382" y="0"/>
                    </a:lnTo>
                    <a:lnTo>
                      <a:pt x="382" y="5"/>
                    </a:lnTo>
                    <a:close/>
                  </a:path>
                </a:pathLst>
              </a:custGeom>
              <a:solidFill>
                <a:srgbClr val="E3632F"/>
              </a:solidFill>
              <a:ln w="9525">
                <a:noFill/>
                <a:round/>
                <a:headEnd/>
                <a:tailEnd/>
              </a:ln>
            </p:spPr>
            <p:txBody>
              <a:bodyPr/>
              <a:lstStyle/>
              <a:p>
                <a:endParaRPr lang="pt-BR"/>
              </a:p>
            </p:txBody>
          </p:sp>
          <p:sp>
            <p:nvSpPr>
              <p:cNvPr id="357855" name="Freeform 479"/>
              <p:cNvSpPr>
                <a:spLocks/>
              </p:cNvSpPr>
              <p:nvPr/>
            </p:nvSpPr>
            <p:spPr bwMode="auto">
              <a:xfrm>
                <a:off x="1782" y="1163"/>
                <a:ext cx="384" cy="128"/>
              </a:xfrm>
              <a:custGeom>
                <a:avLst/>
                <a:gdLst/>
                <a:ahLst/>
                <a:cxnLst>
                  <a:cxn ang="0">
                    <a:pos x="384" y="4"/>
                  </a:cxn>
                  <a:cxn ang="0">
                    <a:pos x="2" y="128"/>
                  </a:cxn>
                  <a:cxn ang="0">
                    <a:pos x="2" y="126"/>
                  </a:cxn>
                  <a:cxn ang="0">
                    <a:pos x="0" y="124"/>
                  </a:cxn>
                  <a:cxn ang="0">
                    <a:pos x="384" y="0"/>
                  </a:cxn>
                  <a:cxn ang="0">
                    <a:pos x="384" y="4"/>
                  </a:cxn>
                </a:cxnLst>
                <a:rect l="0" t="0" r="r" b="b"/>
                <a:pathLst>
                  <a:path w="384" h="128">
                    <a:moveTo>
                      <a:pt x="384" y="4"/>
                    </a:moveTo>
                    <a:lnTo>
                      <a:pt x="2" y="128"/>
                    </a:lnTo>
                    <a:lnTo>
                      <a:pt x="2" y="126"/>
                    </a:lnTo>
                    <a:lnTo>
                      <a:pt x="0" y="124"/>
                    </a:lnTo>
                    <a:lnTo>
                      <a:pt x="384" y="0"/>
                    </a:lnTo>
                    <a:lnTo>
                      <a:pt x="384" y="4"/>
                    </a:lnTo>
                    <a:close/>
                  </a:path>
                </a:pathLst>
              </a:custGeom>
              <a:solidFill>
                <a:srgbClr val="E3622E"/>
              </a:solidFill>
              <a:ln w="9525">
                <a:noFill/>
                <a:round/>
                <a:headEnd/>
                <a:tailEnd/>
              </a:ln>
            </p:spPr>
            <p:txBody>
              <a:bodyPr/>
              <a:lstStyle/>
              <a:p>
                <a:endParaRPr lang="pt-BR"/>
              </a:p>
            </p:txBody>
          </p:sp>
          <p:sp>
            <p:nvSpPr>
              <p:cNvPr id="357856" name="Freeform 480"/>
              <p:cNvSpPr>
                <a:spLocks/>
              </p:cNvSpPr>
              <p:nvPr/>
            </p:nvSpPr>
            <p:spPr bwMode="auto">
              <a:xfrm>
                <a:off x="1782" y="1159"/>
                <a:ext cx="384" cy="130"/>
              </a:xfrm>
              <a:custGeom>
                <a:avLst/>
                <a:gdLst/>
                <a:ahLst/>
                <a:cxnLst>
                  <a:cxn ang="0">
                    <a:pos x="384" y="6"/>
                  </a:cxn>
                  <a:cxn ang="0">
                    <a:pos x="2" y="130"/>
                  </a:cxn>
                  <a:cxn ang="0">
                    <a:pos x="0" y="128"/>
                  </a:cxn>
                  <a:cxn ang="0">
                    <a:pos x="0" y="126"/>
                  </a:cxn>
                  <a:cxn ang="0">
                    <a:pos x="384" y="0"/>
                  </a:cxn>
                  <a:cxn ang="0">
                    <a:pos x="384" y="6"/>
                  </a:cxn>
                </a:cxnLst>
                <a:rect l="0" t="0" r="r" b="b"/>
                <a:pathLst>
                  <a:path w="384" h="130">
                    <a:moveTo>
                      <a:pt x="384" y="6"/>
                    </a:moveTo>
                    <a:lnTo>
                      <a:pt x="2" y="130"/>
                    </a:lnTo>
                    <a:lnTo>
                      <a:pt x="0" y="128"/>
                    </a:lnTo>
                    <a:lnTo>
                      <a:pt x="0" y="126"/>
                    </a:lnTo>
                    <a:lnTo>
                      <a:pt x="384" y="0"/>
                    </a:lnTo>
                    <a:lnTo>
                      <a:pt x="384" y="6"/>
                    </a:lnTo>
                    <a:close/>
                  </a:path>
                </a:pathLst>
              </a:custGeom>
              <a:solidFill>
                <a:srgbClr val="E3612E"/>
              </a:solidFill>
              <a:ln w="9525">
                <a:noFill/>
                <a:round/>
                <a:headEnd/>
                <a:tailEnd/>
              </a:ln>
            </p:spPr>
            <p:txBody>
              <a:bodyPr/>
              <a:lstStyle/>
              <a:p>
                <a:endParaRPr lang="pt-BR"/>
              </a:p>
            </p:txBody>
          </p:sp>
          <p:sp>
            <p:nvSpPr>
              <p:cNvPr id="357857" name="Freeform 481"/>
              <p:cNvSpPr>
                <a:spLocks/>
              </p:cNvSpPr>
              <p:nvPr/>
            </p:nvSpPr>
            <p:spPr bwMode="auto">
              <a:xfrm>
                <a:off x="1782" y="1157"/>
                <a:ext cx="384" cy="130"/>
              </a:xfrm>
              <a:custGeom>
                <a:avLst/>
                <a:gdLst/>
                <a:ahLst/>
                <a:cxnLst>
                  <a:cxn ang="0">
                    <a:pos x="384" y="6"/>
                  </a:cxn>
                  <a:cxn ang="0">
                    <a:pos x="0" y="130"/>
                  </a:cxn>
                  <a:cxn ang="0">
                    <a:pos x="0" y="128"/>
                  </a:cxn>
                  <a:cxn ang="0">
                    <a:pos x="0" y="125"/>
                  </a:cxn>
                  <a:cxn ang="0">
                    <a:pos x="384" y="0"/>
                  </a:cxn>
                  <a:cxn ang="0">
                    <a:pos x="384" y="6"/>
                  </a:cxn>
                </a:cxnLst>
                <a:rect l="0" t="0" r="r" b="b"/>
                <a:pathLst>
                  <a:path w="384" h="130">
                    <a:moveTo>
                      <a:pt x="384" y="6"/>
                    </a:moveTo>
                    <a:lnTo>
                      <a:pt x="0" y="130"/>
                    </a:lnTo>
                    <a:lnTo>
                      <a:pt x="0" y="128"/>
                    </a:lnTo>
                    <a:lnTo>
                      <a:pt x="0" y="125"/>
                    </a:lnTo>
                    <a:lnTo>
                      <a:pt x="384" y="0"/>
                    </a:lnTo>
                    <a:lnTo>
                      <a:pt x="384" y="6"/>
                    </a:lnTo>
                    <a:close/>
                  </a:path>
                </a:pathLst>
              </a:custGeom>
              <a:solidFill>
                <a:srgbClr val="E2602E"/>
              </a:solidFill>
              <a:ln w="9525">
                <a:noFill/>
                <a:round/>
                <a:headEnd/>
                <a:tailEnd/>
              </a:ln>
            </p:spPr>
            <p:txBody>
              <a:bodyPr/>
              <a:lstStyle/>
              <a:p>
                <a:endParaRPr lang="pt-BR"/>
              </a:p>
            </p:txBody>
          </p:sp>
          <p:sp>
            <p:nvSpPr>
              <p:cNvPr id="357858" name="Freeform 482"/>
              <p:cNvSpPr>
                <a:spLocks/>
              </p:cNvSpPr>
              <p:nvPr/>
            </p:nvSpPr>
            <p:spPr bwMode="auto">
              <a:xfrm>
                <a:off x="1782" y="1155"/>
                <a:ext cx="384" cy="130"/>
              </a:xfrm>
              <a:custGeom>
                <a:avLst/>
                <a:gdLst/>
                <a:ahLst/>
                <a:cxnLst>
                  <a:cxn ang="0">
                    <a:pos x="384" y="4"/>
                  </a:cxn>
                  <a:cxn ang="0">
                    <a:pos x="0" y="130"/>
                  </a:cxn>
                  <a:cxn ang="0">
                    <a:pos x="0" y="127"/>
                  </a:cxn>
                  <a:cxn ang="0">
                    <a:pos x="0" y="125"/>
                  </a:cxn>
                  <a:cxn ang="0">
                    <a:pos x="384" y="0"/>
                  </a:cxn>
                  <a:cxn ang="0">
                    <a:pos x="384" y="4"/>
                  </a:cxn>
                </a:cxnLst>
                <a:rect l="0" t="0" r="r" b="b"/>
                <a:pathLst>
                  <a:path w="384" h="130">
                    <a:moveTo>
                      <a:pt x="384" y="4"/>
                    </a:moveTo>
                    <a:lnTo>
                      <a:pt x="0" y="130"/>
                    </a:lnTo>
                    <a:lnTo>
                      <a:pt x="0" y="127"/>
                    </a:lnTo>
                    <a:lnTo>
                      <a:pt x="0" y="125"/>
                    </a:lnTo>
                    <a:lnTo>
                      <a:pt x="384" y="0"/>
                    </a:lnTo>
                    <a:lnTo>
                      <a:pt x="384" y="4"/>
                    </a:lnTo>
                    <a:close/>
                  </a:path>
                </a:pathLst>
              </a:custGeom>
              <a:solidFill>
                <a:srgbClr val="E2602E"/>
              </a:solidFill>
              <a:ln w="9525">
                <a:noFill/>
                <a:round/>
                <a:headEnd/>
                <a:tailEnd/>
              </a:ln>
            </p:spPr>
            <p:txBody>
              <a:bodyPr/>
              <a:lstStyle/>
              <a:p>
                <a:endParaRPr lang="pt-BR"/>
              </a:p>
            </p:txBody>
          </p:sp>
          <p:sp>
            <p:nvSpPr>
              <p:cNvPr id="357859" name="Freeform 483"/>
              <p:cNvSpPr>
                <a:spLocks/>
              </p:cNvSpPr>
              <p:nvPr/>
            </p:nvSpPr>
            <p:spPr bwMode="auto">
              <a:xfrm>
                <a:off x="1782" y="1153"/>
                <a:ext cx="384" cy="129"/>
              </a:xfrm>
              <a:custGeom>
                <a:avLst/>
                <a:gdLst/>
                <a:ahLst/>
                <a:cxnLst>
                  <a:cxn ang="0">
                    <a:pos x="384" y="4"/>
                  </a:cxn>
                  <a:cxn ang="0">
                    <a:pos x="0" y="129"/>
                  </a:cxn>
                  <a:cxn ang="0">
                    <a:pos x="0" y="127"/>
                  </a:cxn>
                  <a:cxn ang="0">
                    <a:pos x="0" y="125"/>
                  </a:cxn>
                  <a:cxn ang="0">
                    <a:pos x="384" y="0"/>
                  </a:cxn>
                  <a:cxn ang="0">
                    <a:pos x="384" y="4"/>
                  </a:cxn>
                </a:cxnLst>
                <a:rect l="0" t="0" r="r" b="b"/>
                <a:pathLst>
                  <a:path w="384" h="129">
                    <a:moveTo>
                      <a:pt x="384" y="4"/>
                    </a:moveTo>
                    <a:lnTo>
                      <a:pt x="0" y="129"/>
                    </a:lnTo>
                    <a:lnTo>
                      <a:pt x="0" y="127"/>
                    </a:lnTo>
                    <a:lnTo>
                      <a:pt x="0" y="125"/>
                    </a:lnTo>
                    <a:lnTo>
                      <a:pt x="384" y="0"/>
                    </a:lnTo>
                    <a:lnTo>
                      <a:pt x="384" y="4"/>
                    </a:lnTo>
                    <a:close/>
                  </a:path>
                </a:pathLst>
              </a:custGeom>
              <a:solidFill>
                <a:srgbClr val="E25F2E"/>
              </a:solidFill>
              <a:ln w="9525">
                <a:noFill/>
                <a:round/>
                <a:headEnd/>
                <a:tailEnd/>
              </a:ln>
            </p:spPr>
            <p:txBody>
              <a:bodyPr/>
              <a:lstStyle/>
              <a:p>
                <a:endParaRPr lang="pt-BR"/>
              </a:p>
            </p:txBody>
          </p:sp>
          <p:sp>
            <p:nvSpPr>
              <p:cNvPr id="357860" name="Freeform 484"/>
              <p:cNvSpPr>
                <a:spLocks/>
              </p:cNvSpPr>
              <p:nvPr/>
            </p:nvSpPr>
            <p:spPr bwMode="auto">
              <a:xfrm>
                <a:off x="1782" y="1149"/>
                <a:ext cx="384" cy="131"/>
              </a:xfrm>
              <a:custGeom>
                <a:avLst/>
                <a:gdLst/>
                <a:ahLst/>
                <a:cxnLst>
                  <a:cxn ang="0">
                    <a:pos x="384" y="6"/>
                  </a:cxn>
                  <a:cxn ang="0">
                    <a:pos x="0" y="131"/>
                  </a:cxn>
                  <a:cxn ang="0">
                    <a:pos x="0" y="129"/>
                  </a:cxn>
                  <a:cxn ang="0">
                    <a:pos x="0" y="127"/>
                  </a:cxn>
                  <a:cxn ang="0">
                    <a:pos x="384" y="0"/>
                  </a:cxn>
                  <a:cxn ang="0">
                    <a:pos x="384" y="6"/>
                  </a:cxn>
                </a:cxnLst>
                <a:rect l="0" t="0" r="r" b="b"/>
                <a:pathLst>
                  <a:path w="384" h="131">
                    <a:moveTo>
                      <a:pt x="384" y="6"/>
                    </a:moveTo>
                    <a:lnTo>
                      <a:pt x="0" y="131"/>
                    </a:lnTo>
                    <a:lnTo>
                      <a:pt x="0" y="129"/>
                    </a:lnTo>
                    <a:lnTo>
                      <a:pt x="0" y="127"/>
                    </a:lnTo>
                    <a:lnTo>
                      <a:pt x="384" y="0"/>
                    </a:lnTo>
                    <a:lnTo>
                      <a:pt x="384" y="6"/>
                    </a:lnTo>
                    <a:close/>
                  </a:path>
                </a:pathLst>
              </a:custGeom>
              <a:solidFill>
                <a:srgbClr val="E25E2E"/>
              </a:solidFill>
              <a:ln w="9525">
                <a:noFill/>
                <a:round/>
                <a:headEnd/>
                <a:tailEnd/>
              </a:ln>
            </p:spPr>
            <p:txBody>
              <a:bodyPr/>
              <a:lstStyle/>
              <a:p>
                <a:endParaRPr lang="pt-BR"/>
              </a:p>
            </p:txBody>
          </p:sp>
          <p:sp>
            <p:nvSpPr>
              <p:cNvPr id="357861" name="Freeform 485"/>
              <p:cNvSpPr>
                <a:spLocks/>
              </p:cNvSpPr>
              <p:nvPr/>
            </p:nvSpPr>
            <p:spPr bwMode="auto">
              <a:xfrm>
                <a:off x="1782" y="1147"/>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25D2E"/>
              </a:solidFill>
              <a:ln w="9525">
                <a:noFill/>
                <a:round/>
                <a:headEnd/>
                <a:tailEnd/>
              </a:ln>
            </p:spPr>
            <p:txBody>
              <a:bodyPr/>
              <a:lstStyle/>
              <a:p>
                <a:endParaRPr lang="pt-BR"/>
              </a:p>
            </p:txBody>
          </p:sp>
          <p:sp>
            <p:nvSpPr>
              <p:cNvPr id="357862" name="Freeform 486"/>
              <p:cNvSpPr>
                <a:spLocks/>
              </p:cNvSpPr>
              <p:nvPr/>
            </p:nvSpPr>
            <p:spPr bwMode="auto">
              <a:xfrm>
                <a:off x="1782" y="1145"/>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25D2D"/>
              </a:solidFill>
              <a:ln w="9525">
                <a:noFill/>
                <a:round/>
                <a:headEnd/>
                <a:tailEnd/>
              </a:ln>
            </p:spPr>
            <p:txBody>
              <a:bodyPr/>
              <a:lstStyle/>
              <a:p>
                <a:endParaRPr lang="pt-BR"/>
              </a:p>
            </p:txBody>
          </p:sp>
          <p:sp>
            <p:nvSpPr>
              <p:cNvPr id="357863" name="Freeform 487"/>
              <p:cNvSpPr>
                <a:spLocks/>
              </p:cNvSpPr>
              <p:nvPr/>
            </p:nvSpPr>
            <p:spPr bwMode="auto">
              <a:xfrm>
                <a:off x="1782" y="1142"/>
                <a:ext cx="384" cy="130"/>
              </a:xfrm>
              <a:custGeom>
                <a:avLst/>
                <a:gdLst/>
                <a:ahLst/>
                <a:cxnLst>
                  <a:cxn ang="0">
                    <a:pos x="384" y="5"/>
                  </a:cxn>
                  <a:cxn ang="0">
                    <a:pos x="0" y="130"/>
                  </a:cxn>
                  <a:cxn ang="0">
                    <a:pos x="0" y="128"/>
                  </a:cxn>
                  <a:cxn ang="0">
                    <a:pos x="0" y="126"/>
                  </a:cxn>
                  <a:cxn ang="0">
                    <a:pos x="384" y="0"/>
                  </a:cxn>
                  <a:cxn ang="0">
                    <a:pos x="384" y="5"/>
                  </a:cxn>
                </a:cxnLst>
                <a:rect l="0" t="0" r="r" b="b"/>
                <a:pathLst>
                  <a:path w="384" h="130">
                    <a:moveTo>
                      <a:pt x="384" y="5"/>
                    </a:moveTo>
                    <a:lnTo>
                      <a:pt x="0" y="130"/>
                    </a:lnTo>
                    <a:lnTo>
                      <a:pt x="0" y="128"/>
                    </a:lnTo>
                    <a:lnTo>
                      <a:pt x="0" y="126"/>
                    </a:lnTo>
                    <a:lnTo>
                      <a:pt x="384" y="0"/>
                    </a:lnTo>
                    <a:lnTo>
                      <a:pt x="384" y="5"/>
                    </a:lnTo>
                    <a:close/>
                  </a:path>
                </a:pathLst>
              </a:custGeom>
              <a:solidFill>
                <a:srgbClr val="E25C2D"/>
              </a:solidFill>
              <a:ln w="9525">
                <a:noFill/>
                <a:round/>
                <a:headEnd/>
                <a:tailEnd/>
              </a:ln>
            </p:spPr>
            <p:txBody>
              <a:bodyPr/>
              <a:lstStyle/>
              <a:p>
                <a:endParaRPr lang="pt-BR"/>
              </a:p>
            </p:txBody>
          </p:sp>
          <p:sp>
            <p:nvSpPr>
              <p:cNvPr id="357864" name="Freeform 488"/>
              <p:cNvSpPr>
                <a:spLocks/>
              </p:cNvSpPr>
              <p:nvPr/>
            </p:nvSpPr>
            <p:spPr bwMode="auto">
              <a:xfrm>
                <a:off x="1782" y="1140"/>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25C2D"/>
              </a:solidFill>
              <a:ln w="9525">
                <a:noFill/>
                <a:round/>
                <a:headEnd/>
                <a:tailEnd/>
              </a:ln>
            </p:spPr>
            <p:txBody>
              <a:bodyPr/>
              <a:lstStyle/>
              <a:p>
                <a:endParaRPr lang="pt-BR"/>
              </a:p>
            </p:txBody>
          </p:sp>
          <p:sp>
            <p:nvSpPr>
              <p:cNvPr id="357865" name="Freeform 489"/>
              <p:cNvSpPr>
                <a:spLocks/>
              </p:cNvSpPr>
              <p:nvPr/>
            </p:nvSpPr>
            <p:spPr bwMode="auto">
              <a:xfrm>
                <a:off x="1782" y="1138"/>
                <a:ext cx="384" cy="130"/>
              </a:xfrm>
              <a:custGeom>
                <a:avLst/>
                <a:gdLst/>
                <a:ahLst/>
                <a:cxnLst>
                  <a:cxn ang="0">
                    <a:pos x="384" y="4"/>
                  </a:cxn>
                  <a:cxn ang="0">
                    <a:pos x="0" y="130"/>
                  </a:cxn>
                  <a:cxn ang="0">
                    <a:pos x="0" y="126"/>
                  </a:cxn>
                  <a:cxn ang="0">
                    <a:pos x="0" y="124"/>
                  </a:cxn>
                  <a:cxn ang="0">
                    <a:pos x="384" y="0"/>
                  </a:cxn>
                  <a:cxn ang="0">
                    <a:pos x="384" y="4"/>
                  </a:cxn>
                </a:cxnLst>
                <a:rect l="0" t="0" r="r" b="b"/>
                <a:pathLst>
                  <a:path w="384" h="130">
                    <a:moveTo>
                      <a:pt x="384" y="4"/>
                    </a:moveTo>
                    <a:lnTo>
                      <a:pt x="0" y="130"/>
                    </a:lnTo>
                    <a:lnTo>
                      <a:pt x="0" y="126"/>
                    </a:lnTo>
                    <a:lnTo>
                      <a:pt x="0" y="124"/>
                    </a:lnTo>
                    <a:lnTo>
                      <a:pt x="384" y="0"/>
                    </a:lnTo>
                    <a:lnTo>
                      <a:pt x="384" y="4"/>
                    </a:lnTo>
                    <a:close/>
                  </a:path>
                </a:pathLst>
              </a:custGeom>
              <a:solidFill>
                <a:srgbClr val="E25B2D"/>
              </a:solidFill>
              <a:ln w="9525">
                <a:noFill/>
                <a:round/>
                <a:headEnd/>
                <a:tailEnd/>
              </a:ln>
            </p:spPr>
            <p:txBody>
              <a:bodyPr/>
              <a:lstStyle/>
              <a:p>
                <a:endParaRPr lang="pt-BR"/>
              </a:p>
            </p:txBody>
          </p:sp>
          <p:sp>
            <p:nvSpPr>
              <p:cNvPr id="357866" name="Freeform 490"/>
              <p:cNvSpPr>
                <a:spLocks/>
              </p:cNvSpPr>
              <p:nvPr/>
            </p:nvSpPr>
            <p:spPr bwMode="auto">
              <a:xfrm>
                <a:off x="1782" y="1136"/>
                <a:ext cx="384" cy="128"/>
              </a:xfrm>
              <a:custGeom>
                <a:avLst/>
                <a:gdLst/>
                <a:ahLst/>
                <a:cxnLst>
                  <a:cxn ang="0">
                    <a:pos x="384" y="4"/>
                  </a:cxn>
                  <a:cxn ang="0">
                    <a:pos x="0" y="128"/>
                  </a:cxn>
                  <a:cxn ang="0">
                    <a:pos x="0" y="126"/>
                  </a:cxn>
                  <a:cxn ang="0">
                    <a:pos x="0" y="125"/>
                  </a:cxn>
                  <a:cxn ang="0">
                    <a:pos x="384" y="0"/>
                  </a:cxn>
                  <a:cxn ang="0">
                    <a:pos x="384" y="4"/>
                  </a:cxn>
                </a:cxnLst>
                <a:rect l="0" t="0" r="r" b="b"/>
                <a:pathLst>
                  <a:path w="384" h="128">
                    <a:moveTo>
                      <a:pt x="384" y="4"/>
                    </a:moveTo>
                    <a:lnTo>
                      <a:pt x="0" y="128"/>
                    </a:lnTo>
                    <a:lnTo>
                      <a:pt x="0" y="126"/>
                    </a:lnTo>
                    <a:lnTo>
                      <a:pt x="0" y="125"/>
                    </a:lnTo>
                    <a:lnTo>
                      <a:pt x="384" y="0"/>
                    </a:lnTo>
                    <a:lnTo>
                      <a:pt x="384" y="4"/>
                    </a:lnTo>
                    <a:close/>
                  </a:path>
                </a:pathLst>
              </a:custGeom>
              <a:solidFill>
                <a:srgbClr val="E15A2D"/>
              </a:solidFill>
              <a:ln w="9525">
                <a:noFill/>
                <a:round/>
                <a:headEnd/>
                <a:tailEnd/>
              </a:ln>
            </p:spPr>
            <p:txBody>
              <a:bodyPr/>
              <a:lstStyle/>
              <a:p>
                <a:endParaRPr lang="pt-BR"/>
              </a:p>
            </p:txBody>
          </p:sp>
          <p:sp>
            <p:nvSpPr>
              <p:cNvPr id="357867" name="Freeform 491"/>
              <p:cNvSpPr>
                <a:spLocks/>
              </p:cNvSpPr>
              <p:nvPr/>
            </p:nvSpPr>
            <p:spPr bwMode="auto">
              <a:xfrm>
                <a:off x="1782" y="1132"/>
                <a:ext cx="384" cy="130"/>
              </a:xfrm>
              <a:custGeom>
                <a:avLst/>
                <a:gdLst/>
                <a:ahLst/>
                <a:cxnLst>
                  <a:cxn ang="0">
                    <a:pos x="384" y="6"/>
                  </a:cxn>
                  <a:cxn ang="0">
                    <a:pos x="0" y="130"/>
                  </a:cxn>
                  <a:cxn ang="0">
                    <a:pos x="0" y="129"/>
                  </a:cxn>
                  <a:cxn ang="0">
                    <a:pos x="0" y="127"/>
                  </a:cxn>
                  <a:cxn ang="0">
                    <a:pos x="384" y="0"/>
                  </a:cxn>
                  <a:cxn ang="0">
                    <a:pos x="384" y="6"/>
                  </a:cxn>
                </a:cxnLst>
                <a:rect l="0" t="0" r="r" b="b"/>
                <a:pathLst>
                  <a:path w="384" h="130">
                    <a:moveTo>
                      <a:pt x="384" y="6"/>
                    </a:moveTo>
                    <a:lnTo>
                      <a:pt x="0" y="130"/>
                    </a:lnTo>
                    <a:lnTo>
                      <a:pt x="0" y="129"/>
                    </a:lnTo>
                    <a:lnTo>
                      <a:pt x="0" y="127"/>
                    </a:lnTo>
                    <a:lnTo>
                      <a:pt x="384" y="0"/>
                    </a:lnTo>
                    <a:lnTo>
                      <a:pt x="384" y="6"/>
                    </a:lnTo>
                    <a:close/>
                  </a:path>
                </a:pathLst>
              </a:custGeom>
              <a:solidFill>
                <a:srgbClr val="E15A2D"/>
              </a:solidFill>
              <a:ln w="9525">
                <a:noFill/>
                <a:round/>
                <a:headEnd/>
                <a:tailEnd/>
              </a:ln>
            </p:spPr>
            <p:txBody>
              <a:bodyPr/>
              <a:lstStyle/>
              <a:p>
                <a:endParaRPr lang="pt-BR"/>
              </a:p>
            </p:txBody>
          </p:sp>
          <p:sp>
            <p:nvSpPr>
              <p:cNvPr id="357868" name="Freeform 492"/>
              <p:cNvSpPr>
                <a:spLocks/>
              </p:cNvSpPr>
              <p:nvPr/>
            </p:nvSpPr>
            <p:spPr bwMode="auto">
              <a:xfrm>
                <a:off x="1782" y="1130"/>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1592C"/>
              </a:solidFill>
              <a:ln w="9525">
                <a:noFill/>
                <a:round/>
                <a:headEnd/>
                <a:tailEnd/>
              </a:ln>
            </p:spPr>
            <p:txBody>
              <a:bodyPr/>
              <a:lstStyle/>
              <a:p>
                <a:endParaRPr lang="pt-BR"/>
              </a:p>
            </p:txBody>
          </p:sp>
          <p:sp>
            <p:nvSpPr>
              <p:cNvPr id="357869" name="Freeform 493"/>
              <p:cNvSpPr>
                <a:spLocks/>
              </p:cNvSpPr>
              <p:nvPr/>
            </p:nvSpPr>
            <p:spPr bwMode="auto">
              <a:xfrm>
                <a:off x="1782" y="1128"/>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1582C"/>
              </a:solidFill>
              <a:ln w="9525">
                <a:noFill/>
                <a:round/>
                <a:headEnd/>
                <a:tailEnd/>
              </a:ln>
            </p:spPr>
            <p:txBody>
              <a:bodyPr/>
              <a:lstStyle/>
              <a:p>
                <a:endParaRPr lang="pt-BR"/>
              </a:p>
            </p:txBody>
          </p:sp>
          <p:sp>
            <p:nvSpPr>
              <p:cNvPr id="357870" name="Freeform 494"/>
              <p:cNvSpPr>
                <a:spLocks/>
              </p:cNvSpPr>
              <p:nvPr/>
            </p:nvSpPr>
            <p:spPr bwMode="auto">
              <a:xfrm>
                <a:off x="1782" y="1124"/>
                <a:ext cx="384" cy="131"/>
              </a:xfrm>
              <a:custGeom>
                <a:avLst/>
                <a:gdLst/>
                <a:ahLst/>
                <a:cxnLst>
                  <a:cxn ang="0">
                    <a:pos x="384" y="6"/>
                  </a:cxn>
                  <a:cxn ang="0">
                    <a:pos x="0" y="131"/>
                  </a:cxn>
                  <a:cxn ang="0">
                    <a:pos x="0" y="129"/>
                  </a:cxn>
                  <a:cxn ang="0">
                    <a:pos x="0" y="127"/>
                  </a:cxn>
                  <a:cxn ang="0">
                    <a:pos x="384" y="0"/>
                  </a:cxn>
                  <a:cxn ang="0">
                    <a:pos x="384" y="6"/>
                  </a:cxn>
                </a:cxnLst>
                <a:rect l="0" t="0" r="r" b="b"/>
                <a:pathLst>
                  <a:path w="384" h="131">
                    <a:moveTo>
                      <a:pt x="384" y="6"/>
                    </a:moveTo>
                    <a:lnTo>
                      <a:pt x="0" y="131"/>
                    </a:lnTo>
                    <a:lnTo>
                      <a:pt x="0" y="129"/>
                    </a:lnTo>
                    <a:lnTo>
                      <a:pt x="0" y="127"/>
                    </a:lnTo>
                    <a:lnTo>
                      <a:pt x="384" y="0"/>
                    </a:lnTo>
                    <a:lnTo>
                      <a:pt x="384" y="6"/>
                    </a:lnTo>
                    <a:close/>
                  </a:path>
                </a:pathLst>
              </a:custGeom>
              <a:solidFill>
                <a:srgbClr val="E1582C"/>
              </a:solidFill>
              <a:ln w="9525">
                <a:noFill/>
                <a:round/>
                <a:headEnd/>
                <a:tailEnd/>
              </a:ln>
            </p:spPr>
            <p:txBody>
              <a:bodyPr/>
              <a:lstStyle/>
              <a:p>
                <a:endParaRPr lang="pt-BR"/>
              </a:p>
            </p:txBody>
          </p:sp>
          <p:sp>
            <p:nvSpPr>
              <p:cNvPr id="357871" name="Freeform 495"/>
              <p:cNvSpPr>
                <a:spLocks/>
              </p:cNvSpPr>
              <p:nvPr/>
            </p:nvSpPr>
            <p:spPr bwMode="auto">
              <a:xfrm>
                <a:off x="1782" y="1122"/>
                <a:ext cx="384" cy="131"/>
              </a:xfrm>
              <a:custGeom>
                <a:avLst/>
                <a:gdLst/>
                <a:ahLst/>
                <a:cxnLst>
                  <a:cxn ang="0">
                    <a:pos x="384" y="6"/>
                  </a:cxn>
                  <a:cxn ang="0">
                    <a:pos x="0" y="131"/>
                  </a:cxn>
                  <a:cxn ang="0">
                    <a:pos x="0" y="129"/>
                  </a:cxn>
                  <a:cxn ang="0">
                    <a:pos x="0" y="125"/>
                  </a:cxn>
                  <a:cxn ang="0">
                    <a:pos x="384" y="0"/>
                  </a:cxn>
                  <a:cxn ang="0">
                    <a:pos x="384" y="6"/>
                  </a:cxn>
                </a:cxnLst>
                <a:rect l="0" t="0" r="r" b="b"/>
                <a:pathLst>
                  <a:path w="384" h="131">
                    <a:moveTo>
                      <a:pt x="384" y="6"/>
                    </a:moveTo>
                    <a:lnTo>
                      <a:pt x="0" y="131"/>
                    </a:lnTo>
                    <a:lnTo>
                      <a:pt x="0" y="129"/>
                    </a:lnTo>
                    <a:lnTo>
                      <a:pt x="0" y="125"/>
                    </a:lnTo>
                    <a:lnTo>
                      <a:pt x="384" y="0"/>
                    </a:lnTo>
                    <a:lnTo>
                      <a:pt x="384" y="6"/>
                    </a:lnTo>
                    <a:close/>
                  </a:path>
                </a:pathLst>
              </a:custGeom>
              <a:solidFill>
                <a:srgbClr val="E1582C"/>
              </a:solidFill>
              <a:ln w="9525">
                <a:noFill/>
                <a:round/>
                <a:headEnd/>
                <a:tailEnd/>
              </a:ln>
            </p:spPr>
            <p:txBody>
              <a:bodyPr/>
              <a:lstStyle/>
              <a:p>
                <a:endParaRPr lang="pt-BR"/>
              </a:p>
            </p:txBody>
          </p:sp>
          <p:sp>
            <p:nvSpPr>
              <p:cNvPr id="357872" name="Freeform 496"/>
              <p:cNvSpPr>
                <a:spLocks/>
              </p:cNvSpPr>
              <p:nvPr/>
            </p:nvSpPr>
            <p:spPr bwMode="auto">
              <a:xfrm>
                <a:off x="1782" y="1120"/>
                <a:ext cx="384" cy="131"/>
              </a:xfrm>
              <a:custGeom>
                <a:avLst/>
                <a:gdLst/>
                <a:ahLst/>
                <a:cxnLst>
                  <a:cxn ang="0">
                    <a:pos x="384" y="4"/>
                  </a:cxn>
                  <a:cxn ang="0">
                    <a:pos x="0" y="131"/>
                  </a:cxn>
                  <a:cxn ang="0">
                    <a:pos x="0" y="127"/>
                  </a:cxn>
                  <a:cxn ang="0">
                    <a:pos x="0" y="125"/>
                  </a:cxn>
                  <a:cxn ang="0">
                    <a:pos x="384" y="0"/>
                  </a:cxn>
                  <a:cxn ang="0">
                    <a:pos x="384" y="4"/>
                  </a:cxn>
                </a:cxnLst>
                <a:rect l="0" t="0" r="r" b="b"/>
                <a:pathLst>
                  <a:path w="384" h="131">
                    <a:moveTo>
                      <a:pt x="384" y="4"/>
                    </a:moveTo>
                    <a:lnTo>
                      <a:pt x="0" y="131"/>
                    </a:lnTo>
                    <a:lnTo>
                      <a:pt x="0" y="127"/>
                    </a:lnTo>
                    <a:lnTo>
                      <a:pt x="0" y="125"/>
                    </a:lnTo>
                    <a:lnTo>
                      <a:pt x="384" y="0"/>
                    </a:lnTo>
                    <a:lnTo>
                      <a:pt x="384" y="4"/>
                    </a:lnTo>
                    <a:close/>
                  </a:path>
                </a:pathLst>
              </a:custGeom>
              <a:solidFill>
                <a:srgbClr val="E1572C"/>
              </a:solidFill>
              <a:ln w="9525">
                <a:noFill/>
                <a:round/>
                <a:headEnd/>
                <a:tailEnd/>
              </a:ln>
            </p:spPr>
            <p:txBody>
              <a:bodyPr/>
              <a:lstStyle/>
              <a:p>
                <a:endParaRPr lang="pt-BR"/>
              </a:p>
            </p:txBody>
          </p:sp>
          <p:sp>
            <p:nvSpPr>
              <p:cNvPr id="357873" name="Freeform 497"/>
              <p:cNvSpPr>
                <a:spLocks/>
              </p:cNvSpPr>
              <p:nvPr/>
            </p:nvSpPr>
            <p:spPr bwMode="auto">
              <a:xfrm>
                <a:off x="1782" y="1119"/>
                <a:ext cx="384" cy="128"/>
              </a:xfrm>
              <a:custGeom>
                <a:avLst/>
                <a:gdLst/>
                <a:ahLst/>
                <a:cxnLst>
                  <a:cxn ang="0">
                    <a:pos x="384" y="3"/>
                  </a:cxn>
                  <a:cxn ang="0">
                    <a:pos x="0" y="128"/>
                  </a:cxn>
                  <a:cxn ang="0">
                    <a:pos x="0" y="126"/>
                  </a:cxn>
                  <a:cxn ang="0">
                    <a:pos x="0" y="124"/>
                  </a:cxn>
                  <a:cxn ang="0">
                    <a:pos x="384" y="0"/>
                  </a:cxn>
                  <a:cxn ang="0">
                    <a:pos x="384" y="3"/>
                  </a:cxn>
                </a:cxnLst>
                <a:rect l="0" t="0" r="r" b="b"/>
                <a:pathLst>
                  <a:path w="384" h="128">
                    <a:moveTo>
                      <a:pt x="384" y="3"/>
                    </a:moveTo>
                    <a:lnTo>
                      <a:pt x="0" y="128"/>
                    </a:lnTo>
                    <a:lnTo>
                      <a:pt x="0" y="126"/>
                    </a:lnTo>
                    <a:lnTo>
                      <a:pt x="0" y="124"/>
                    </a:lnTo>
                    <a:lnTo>
                      <a:pt x="384" y="0"/>
                    </a:lnTo>
                    <a:lnTo>
                      <a:pt x="384" y="3"/>
                    </a:lnTo>
                    <a:close/>
                  </a:path>
                </a:pathLst>
              </a:custGeom>
              <a:solidFill>
                <a:srgbClr val="E1562C"/>
              </a:solidFill>
              <a:ln w="9525">
                <a:noFill/>
                <a:round/>
                <a:headEnd/>
                <a:tailEnd/>
              </a:ln>
            </p:spPr>
            <p:txBody>
              <a:bodyPr/>
              <a:lstStyle/>
              <a:p>
                <a:endParaRPr lang="pt-BR"/>
              </a:p>
            </p:txBody>
          </p:sp>
          <p:sp>
            <p:nvSpPr>
              <p:cNvPr id="357874" name="Freeform 498"/>
              <p:cNvSpPr>
                <a:spLocks/>
              </p:cNvSpPr>
              <p:nvPr/>
            </p:nvSpPr>
            <p:spPr bwMode="auto">
              <a:xfrm>
                <a:off x="1782" y="1115"/>
                <a:ext cx="384" cy="130"/>
              </a:xfrm>
              <a:custGeom>
                <a:avLst/>
                <a:gdLst/>
                <a:ahLst/>
                <a:cxnLst>
                  <a:cxn ang="0">
                    <a:pos x="384" y="5"/>
                  </a:cxn>
                  <a:cxn ang="0">
                    <a:pos x="0" y="130"/>
                  </a:cxn>
                  <a:cxn ang="0">
                    <a:pos x="0" y="128"/>
                  </a:cxn>
                  <a:cxn ang="0">
                    <a:pos x="0" y="124"/>
                  </a:cxn>
                  <a:cxn ang="0">
                    <a:pos x="384" y="0"/>
                  </a:cxn>
                  <a:cxn ang="0">
                    <a:pos x="384" y="5"/>
                  </a:cxn>
                </a:cxnLst>
                <a:rect l="0" t="0" r="r" b="b"/>
                <a:pathLst>
                  <a:path w="384" h="130">
                    <a:moveTo>
                      <a:pt x="384" y="5"/>
                    </a:moveTo>
                    <a:lnTo>
                      <a:pt x="0" y="130"/>
                    </a:lnTo>
                    <a:lnTo>
                      <a:pt x="0" y="128"/>
                    </a:lnTo>
                    <a:lnTo>
                      <a:pt x="0" y="124"/>
                    </a:lnTo>
                    <a:lnTo>
                      <a:pt x="384" y="0"/>
                    </a:lnTo>
                    <a:lnTo>
                      <a:pt x="384" y="5"/>
                    </a:lnTo>
                    <a:close/>
                  </a:path>
                </a:pathLst>
              </a:custGeom>
              <a:solidFill>
                <a:srgbClr val="E1552C"/>
              </a:solidFill>
              <a:ln w="9525">
                <a:noFill/>
                <a:round/>
                <a:headEnd/>
                <a:tailEnd/>
              </a:ln>
            </p:spPr>
            <p:txBody>
              <a:bodyPr/>
              <a:lstStyle/>
              <a:p>
                <a:endParaRPr lang="pt-BR"/>
              </a:p>
            </p:txBody>
          </p:sp>
          <p:sp>
            <p:nvSpPr>
              <p:cNvPr id="357875" name="Freeform 499"/>
              <p:cNvSpPr>
                <a:spLocks/>
              </p:cNvSpPr>
              <p:nvPr/>
            </p:nvSpPr>
            <p:spPr bwMode="auto">
              <a:xfrm>
                <a:off x="1782" y="1113"/>
                <a:ext cx="384" cy="130"/>
              </a:xfrm>
              <a:custGeom>
                <a:avLst/>
                <a:gdLst/>
                <a:ahLst/>
                <a:cxnLst>
                  <a:cxn ang="0">
                    <a:pos x="384" y="6"/>
                  </a:cxn>
                  <a:cxn ang="0">
                    <a:pos x="0" y="130"/>
                  </a:cxn>
                  <a:cxn ang="0">
                    <a:pos x="0" y="126"/>
                  </a:cxn>
                  <a:cxn ang="0">
                    <a:pos x="0" y="125"/>
                  </a:cxn>
                  <a:cxn ang="0">
                    <a:pos x="384" y="0"/>
                  </a:cxn>
                  <a:cxn ang="0">
                    <a:pos x="384" y="6"/>
                  </a:cxn>
                </a:cxnLst>
                <a:rect l="0" t="0" r="r" b="b"/>
                <a:pathLst>
                  <a:path w="384" h="130">
                    <a:moveTo>
                      <a:pt x="384" y="6"/>
                    </a:moveTo>
                    <a:lnTo>
                      <a:pt x="0" y="130"/>
                    </a:lnTo>
                    <a:lnTo>
                      <a:pt x="0" y="126"/>
                    </a:lnTo>
                    <a:lnTo>
                      <a:pt x="0" y="125"/>
                    </a:lnTo>
                    <a:lnTo>
                      <a:pt x="384" y="0"/>
                    </a:lnTo>
                    <a:lnTo>
                      <a:pt x="384" y="6"/>
                    </a:lnTo>
                    <a:close/>
                  </a:path>
                </a:pathLst>
              </a:custGeom>
              <a:solidFill>
                <a:srgbClr val="E0542C"/>
              </a:solidFill>
              <a:ln w="9525">
                <a:noFill/>
                <a:round/>
                <a:headEnd/>
                <a:tailEnd/>
              </a:ln>
            </p:spPr>
            <p:txBody>
              <a:bodyPr/>
              <a:lstStyle/>
              <a:p>
                <a:endParaRPr lang="pt-BR"/>
              </a:p>
            </p:txBody>
          </p:sp>
          <p:sp>
            <p:nvSpPr>
              <p:cNvPr id="357876" name="Freeform 500"/>
              <p:cNvSpPr>
                <a:spLocks/>
              </p:cNvSpPr>
              <p:nvPr/>
            </p:nvSpPr>
            <p:spPr bwMode="auto">
              <a:xfrm>
                <a:off x="1782" y="1111"/>
                <a:ext cx="384" cy="128"/>
              </a:xfrm>
              <a:custGeom>
                <a:avLst/>
                <a:gdLst/>
                <a:ahLst/>
                <a:cxnLst>
                  <a:cxn ang="0">
                    <a:pos x="384" y="4"/>
                  </a:cxn>
                  <a:cxn ang="0">
                    <a:pos x="0" y="128"/>
                  </a:cxn>
                  <a:cxn ang="0">
                    <a:pos x="0" y="127"/>
                  </a:cxn>
                  <a:cxn ang="0">
                    <a:pos x="0" y="125"/>
                  </a:cxn>
                  <a:cxn ang="0">
                    <a:pos x="384" y="0"/>
                  </a:cxn>
                  <a:cxn ang="0">
                    <a:pos x="384" y="4"/>
                  </a:cxn>
                </a:cxnLst>
                <a:rect l="0" t="0" r="r" b="b"/>
                <a:pathLst>
                  <a:path w="384" h="128">
                    <a:moveTo>
                      <a:pt x="384" y="4"/>
                    </a:moveTo>
                    <a:lnTo>
                      <a:pt x="0" y="128"/>
                    </a:lnTo>
                    <a:lnTo>
                      <a:pt x="0" y="127"/>
                    </a:lnTo>
                    <a:lnTo>
                      <a:pt x="0" y="125"/>
                    </a:lnTo>
                    <a:lnTo>
                      <a:pt x="384" y="0"/>
                    </a:lnTo>
                    <a:lnTo>
                      <a:pt x="384" y="4"/>
                    </a:lnTo>
                    <a:close/>
                  </a:path>
                </a:pathLst>
              </a:custGeom>
              <a:solidFill>
                <a:srgbClr val="E0542C"/>
              </a:solidFill>
              <a:ln w="9525">
                <a:noFill/>
                <a:round/>
                <a:headEnd/>
                <a:tailEnd/>
              </a:ln>
            </p:spPr>
            <p:txBody>
              <a:bodyPr/>
              <a:lstStyle/>
              <a:p>
                <a:endParaRPr lang="pt-BR"/>
              </a:p>
            </p:txBody>
          </p:sp>
          <p:sp>
            <p:nvSpPr>
              <p:cNvPr id="357877" name="Freeform 501"/>
              <p:cNvSpPr>
                <a:spLocks/>
              </p:cNvSpPr>
              <p:nvPr/>
            </p:nvSpPr>
            <p:spPr bwMode="auto">
              <a:xfrm>
                <a:off x="1782" y="1107"/>
                <a:ext cx="384" cy="131"/>
              </a:xfrm>
              <a:custGeom>
                <a:avLst/>
                <a:gdLst/>
                <a:ahLst/>
                <a:cxnLst>
                  <a:cxn ang="0">
                    <a:pos x="384" y="6"/>
                  </a:cxn>
                  <a:cxn ang="0">
                    <a:pos x="0" y="131"/>
                  </a:cxn>
                  <a:cxn ang="0">
                    <a:pos x="0" y="129"/>
                  </a:cxn>
                  <a:cxn ang="0">
                    <a:pos x="2" y="125"/>
                  </a:cxn>
                  <a:cxn ang="0">
                    <a:pos x="384" y="0"/>
                  </a:cxn>
                  <a:cxn ang="0">
                    <a:pos x="384" y="6"/>
                  </a:cxn>
                </a:cxnLst>
                <a:rect l="0" t="0" r="r" b="b"/>
                <a:pathLst>
                  <a:path w="384" h="131">
                    <a:moveTo>
                      <a:pt x="384" y="6"/>
                    </a:moveTo>
                    <a:lnTo>
                      <a:pt x="0" y="131"/>
                    </a:lnTo>
                    <a:lnTo>
                      <a:pt x="0" y="129"/>
                    </a:lnTo>
                    <a:lnTo>
                      <a:pt x="2" y="125"/>
                    </a:lnTo>
                    <a:lnTo>
                      <a:pt x="384" y="0"/>
                    </a:lnTo>
                    <a:lnTo>
                      <a:pt x="384" y="6"/>
                    </a:lnTo>
                    <a:close/>
                  </a:path>
                </a:pathLst>
              </a:custGeom>
              <a:solidFill>
                <a:srgbClr val="E0542C"/>
              </a:solidFill>
              <a:ln w="9525">
                <a:noFill/>
                <a:round/>
                <a:headEnd/>
                <a:tailEnd/>
              </a:ln>
            </p:spPr>
            <p:txBody>
              <a:bodyPr/>
              <a:lstStyle/>
              <a:p>
                <a:endParaRPr lang="pt-BR"/>
              </a:p>
            </p:txBody>
          </p:sp>
          <p:sp>
            <p:nvSpPr>
              <p:cNvPr id="357878" name="Freeform 502"/>
              <p:cNvSpPr>
                <a:spLocks/>
              </p:cNvSpPr>
              <p:nvPr/>
            </p:nvSpPr>
            <p:spPr bwMode="auto">
              <a:xfrm>
                <a:off x="1782" y="1105"/>
                <a:ext cx="384" cy="131"/>
              </a:xfrm>
              <a:custGeom>
                <a:avLst/>
                <a:gdLst/>
                <a:ahLst/>
                <a:cxnLst>
                  <a:cxn ang="0">
                    <a:pos x="384" y="6"/>
                  </a:cxn>
                  <a:cxn ang="0">
                    <a:pos x="0" y="131"/>
                  </a:cxn>
                  <a:cxn ang="0">
                    <a:pos x="2" y="127"/>
                  </a:cxn>
                  <a:cxn ang="0">
                    <a:pos x="2" y="125"/>
                  </a:cxn>
                  <a:cxn ang="0">
                    <a:pos x="384" y="0"/>
                  </a:cxn>
                  <a:cxn ang="0">
                    <a:pos x="384" y="6"/>
                  </a:cxn>
                </a:cxnLst>
                <a:rect l="0" t="0" r="r" b="b"/>
                <a:pathLst>
                  <a:path w="384" h="131">
                    <a:moveTo>
                      <a:pt x="384" y="6"/>
                    </a:moveTo>
                    <a:lnTo>
                      <a:pt x="0" y="131"/>
                    </a:lnTo>
                    <a:lnTo>
                      <a:pt x="2" y="127"/>
                    </a:lnTo>
                    <a:lnTo>
                      <a:pt x="2" y="125"/>
                    </a:lnTo>
                    <a:lnTo>
                      <a:pt x="384" y="0"/>
                    </a:lnTo>
                    <a:lnTo>
                      <a:pt x="384" y="6"/>
                    </a:lnTo>
                    <a:close/>
                  </a:path>
                </a:pathLst>
              </a:custGeom>
              <a:solidFill>
                <a:srgbClr val="E0532C"/>
              </a:solidFill>
              <a:ln w="9525">
                <a:noFill/>
                <a:round/>
                <a:headEnd/>
                <a:tailEnd/>
              </a:ln>
            </p:spPr>
            <p:txBody>
              <a:bodyPr/>
              <a:lstStyle/>
              <a:p>
                <a:endParaRPr lang="pt-BR"/>
              </a:p>
            </p:txBody>
          </p:sp>
          <p:sp>
            <p:nvSpPr>
              <p:cNvPr id="357879" name="Freeform 503"/>
              <p:cNvSpPr>
                <a:spLocks/>
              </p:cNvSpPr>
              <p:nvPr/>
            </p:nvSpPr>
            <p:spPr bwMode="auto">
              <a:xfrm>
                <a:off x="1784" y="1103"/>
                <a:ext cx="382" cy="129"/>
              </a:xfrm>
              <a:custGeom>
                <a:avLst/>
                <a:gdLst/>
                <a:ahLst/>
                <a:cxnLst>
                  <a:cxn ang="0">
                    <a:pos x="382" y="4"/>
                  </a:cxn>
                  <a:cxn ang="0">
                    <a:pos x="0" y="129"/>
                  </a:cxn>
                  <a:cxn ang="0">
                    <a:pos x="0" y="127"/>
                  </a:cxn>
                  <a:cxn ang="0">
                    <a:pos x="0" y="125"/>
                  </a:cxn>
                  <a:cxn ang="0">
                    <a:pos x="382" y="0"/>
                  </a:cxn>
                  <a:cxn ang="0">
                    <a:pos x="382" y="4"/>
                  </a:cxn>
                </a:cxnLst>
                <a:rect l="0" t="0" r="r" b="b"/>
                <a:pathLst>
                  <a:path w="382" h="129">
                    <a:moveTo>
                      <a:pt x="382" y="4"/>
                    </a:moveTo>
                    <a:lnTo>
                      <a:pt x="0" y="129"/>
                    </a:lnTo>
                    <a:lnTo>
                      <a:pt x="0" y="127"/>
                    </a:lnTo>
                    <a:lnTo>
                      <a:pt x="0" y="125"/>
                    </a:lnTo>
                    <a:lnTo>
                      <a:pt x="382" y="0"/>
                    </a:lnTo>
                    <a:lnTo>
                      <a:pt x="382" y="4"/>
                    </a:lnTo>
                    <a:close/>
                  </a:path>
                </a:pathLst>
              </a:custGeom>
              <a:solidFill>
                <a:srgbClr val="E0522C"/>
              </a:solidFill>
              <a:ln w="9525">
                <a:noFill/>
                <a:round/>
                <a:headEnd/>
                <a:tailEnd/>
              </a:ln>
            </p:spPr>
            <p:txBody>
              <a:bodyPr/>
              <a:lstStyle/>
              <a:p>
                <a:endParaRPr lang="pt-BR"/>
              </a:p>
            </p:txBody>
          </p:sp>
          <p:sp>
            <p:nvSpPr>
              <p:cNvPr id="357880" name="Freeform 504"/>
              <p:cNvSpPr>
                <a:spLocks/>
              </p:cNvSpPr>
              <p:nvPr/>
            </p:nvSpPr>
            <p:spPr bwMode="auto">
              <a:xfrm>
                <a:off x="1784" y="1101"/>
                <a:ext cx="382" cy="129"/>
              </a:xfrm>
              <a:custGeom>
                <a:avLst/>
                <a:gdLst/>
                <a:ahLst/>
                <a:cxnLst>
                  <a:cxn ang="0">
                    <a:pos x="382" y="4"/>
                  </a:cxn>
                  <a:cxn ang="0">
                    <a:pos x="0" y="129"/>
                  </a:cxn>
                  <a:cxn ang="0">
                    <a:pos x="0" y="127"/>
                  </a:cxn>
                  <a:cxn ang="0">
                    <a:pos x="0" y="123"/>
                  </a:cxn>
                  <a:cxn ang="0">
                    <a:pos x="382" y="0"/>
                  </a:cxn>
                  <a:cxn ang="0">
                    <a:pos x="382" y="4"/>
                  </a:cxn>
                </a:cxnLst>
                <a:rect l="0" t="0" r="r" b="b"/>
                <a:pathLst>
                  <a:path w="382" h="129">
                    <a:moveTo>
                      <a:pt x="382" y="4"/>
                    </a:moveTo>
                    <a:lnTo>
                      <a:pt x="0" y="129"/>
                    </a:lnTo>
                    <a:lnTo>
                      <a:pt x="0" y="127"/>
                    </a:lnTo>
                    <a:lnTo>
                      <a:pt x="0" y="123"/>
                    </a:lnTo>
                    <a:lnTo>
                      <a:pt x="382" y="0"/>
                    </a:lnTo>
                    <a:lnTo>
                      <a:pt x="382" y="4"/>
                    </a:lnTo>
                    <a:close/>
                  </a:path>
                </a:pathLst>
              </a:custGeom>
              <a:solidFill>
                <a:srgbClr val="E0522C"/>
              </a:solidFill>
              <a:ln w="9525">
                <a:noFill/>
                <a:round/>
                <a:headEnd/>
                <a:tailEnd/>
              </a:ln>
            </p:spPr>
            <p:txBody>
              <a:bodyPr/>
              <a:lstStyle/>
              <a:p>
                <a:endParaRPr lang="pt-BR"/>
              </a:p>
            </p:txBody>
          </p:sp>
          <p:sp>
            <p:nvSpPr>
              <p:cNvPr id="357881" name="Freeform 505"/>
              <p:cNvSpPr>
                <a:spLocks/>
              </p:cNvSpPr>
              <p:nvPr/>
            </p:nvSpPr>
            <p:spPr bwMode="auto">
              <a:xfrm>
                <a:off x="1784" y="1097"/>
                <a:ext cx="382" cy="131"/>
              </a:xfrm>
              <a:custGeom>
                <a:avLst/>
                <a:gdLst/>
                <a:ahLst/>
                <a:cxnLst>
                  <a:cxn ang="0">
                    <a:pos x="382" y="6"/>
                  </a:cxn>
                  <a:cxn ang="0">
                    <a:pos x="0" y="131"/>
                  </a:cxn>
                  <a:cxn ang="0">
                    <a:pos x="0" y="127"/>
                  </a:cxn>
                  <a:cxn ang="0">
                    <a:pos x="0" y="125"/>
                  </a:cxn>
                  <a:cxn ang="0">
                    <a:pos x="382" y="0"/>
                  </a:cxn>
                  <a:cxn ang="0">
                    <a:pos x="382" y="6"/>
                  </a:cxn>
                </a:cxnLst>
                <a:rect l="0" t="0" r="r" b="b"/>
                <a:pathLst>
                  <a:path w="382" h="131">
                    <a:moveTo>
                      <a:pt x="382" y="6"/>
                    </a:moveTo>
                    <a:lnTo>
                      <a:pt x="0" y="131"/>
                    </a:lnTo>
                    <a:lnTo>
                      <a:pt x="0" y="127"/>
                    </a:lnTo>
                    <a:lnTo>
                      <a:pt x="0" y="125"/>
                    </a:lnTo>
                    <a:lnTo>
                      <a:pt x="382" y="0"/>
                    </a:lnTo>
                    <a:lnTo>
                      <a:pt x="382" y="6"/>
                    </a:lnTo>
                    <a:close/>
                  </a:path>
                </a:pathLst>
              </a:custGeom>
              <a:solidFill>
                <a:srgbClr val="E0512C"/>
              </a:solidFill>
              <a:ln w="9525">
                <a:noFill/>
                <a:round/>
                <a:headEnd/>
                <a:tailEnd/>
              </a:ln>
            </p:spPr>
            <p:txBody>
              <a:bodyPr/>
              <a:lstStyle/>
              <a:p>
                <a:endParaRPr lang="pt-BR"/>
              </a:p>
            </p:txBody>
          </p:sp>
          <p:sp>
            <p:nvSpPr>
              <p:cNvPr id="357882" name="Freeform 506"/>
              <p:cNvSpPr>
                <a:spLocks/>
              </p:cNvSpPr>
              <p:nvPr/>
            </p:nvSpPr>
            <p:spPr bwMode="auto">
              <a:xfrm>
                <a:off x="1784" y="1096"/>
                <a:ext cx="382" cy="128"/>
              </a:xfrm>
              <a:custGeom>
                <a:avLst/>
                <a:gdLst/>
                <a:ahLst/>
                <a:cxnLst>
                  <a:cxn ang="0">
                    <a:pos x="382" y="5"/>
                  </a:cxn>
                  <a:cxn ang="0">
                    <a:pos x="0" y="128"/>
                  </a:cxn>
                  <a:cxn ang="0">
                    <a:pos x="0" y="126"/>
                  </a:cxn>
                  <a:cxn ang="0">
                    <a:pos x="0" y="124"/>
                  </a:cxn>
                  <a:cxn ang="0">
                    <a:pos x="382" y="0"/>
                  </a:cxn>
                  <a:cxn ang="0">
                    <a:pos x="382" y="5"/>
                  </a:cxn>
                </a:cxnLst>
                <a:rect l="0" t="0" r="r" b="b"/>
                <a:pathLst>
                  <a:path w="382" h="128">
                    <a:moveTo>
                      <a:pt x="382" y="5"/>
                    </a:moveTo>
                    <a:lnTo>
                      <a:pt x="0" y="128"/>
                    </a:lnTo>
                    <a:lnTo>
                      <a:pt x="0" y="126"/>
                    </a:lnTo>
                    <a:lnTo>
                      <a:pt x="0" y="124"/>
                    </a:lnTo>
                    <a:lnTo>
                      <a:pt x="382" y="0"/>
                    </a:lnTo>
                    <a:lnTo>
                      <a:pt x="382" y="5"/>
                    </a:lnTo>
                    <a:close/>
                  </a:path>
                </a:pathLst>
              </a:custGeom>
              <a:solidFill>
                <a:srgbClr val="E0512C"/>
              </a:solidFill>
              <a:ln w="9525">
                <a:noFill/>
                <a:round/>
                <a:headEnd/>
                <a:tailEnd/>
              </a:ln>
            </p:spPr>
            <p:txBody>
              <a:bodyPr/>
              <a:lstStyle/>
              <a:p>
                <a:endParaRPr lang="pt-BR"/>
              </a:p>
            </p:txBody>
          </p:sp>
          <p:sp>
            <p:nvSpPr>
              <p:cNvPr id="357883" name="Freeform 507"/>
              <p:cNvSpPr>
                <a:spLocks/>
              </p:cNvSpPr>
              <p:nvPr/>
            </p:nvSpPr>
            <p:spPr bwMode="auto">
              <a:xfrm>
                <a:off x="1784" y="1094"/>
                <a:ext cx="382" cy="128"/>
              </a:xfrm>
              <a:custGeom>
                <a:avLst/>
                <a:gdLst/>
                <a:ahLst/>
                <a:cxnLst>
                  <a:cxn ang="0">
                    <a:pos x="382" y="3"/>
                  </a:cxn>
                  <a:cxn ang="0">
                    <a:pos x="0" y="128"/>
                  </a:cxn>
                  <a:cxn ang="0">
                    <a:pos x="0" y="126"/>
                  </a:cxn>
                  <a:cxn ang="0">
                    <a:pos x="2" y="122"/>
                  </a:cxn>
                  <a:cxn ang="0">
                    <a:pos x="382" y="0"/>
                  </a:cxn>
                  <a:cxn ang="0">
                    <a:pos x="382" y="3"/>
                  </a:cxn>
                </a:cxnLst>
                <a:rect l="0" t="0" r="r" b="b"/>
                <a:pathLst>
                  <a:path w="382" h="128">
                    <a:moveTo>
                      <a:pt x="382" y="3"/>
                    </a:moveTo>
                    <a:lnTo>
                      <a:pt x="0" y="128"/>
                    </a:lnTo>
                    <a:lnTo>
                      <a:pt x="0" y="126"/>
                    </a:lnTo>
                    <a:lnTo>
                      <a:pt x="2" y="122"/>
                    </a:lnTo>
                    <a:lnTo>
                      <a:pt x="382" y="0"/>
                    </a:lnTo>
                    <a:lnTo>
                      <a:pt x="382" y="3"/>
                    </a:lnTo>
                    <a:close/>
                  </a:path>
                </a:pathLst>
              </a:custGeom>
              <a:solidFill>
                <a:srgbClr val="E0502C"/>
              </a:solidFill>
              <a:ln w="9525">
                <a:noFill/>
                <a:round/>
                <a:headEnd/>
                <a:tailEnd/>
              </a:ln>
            </p:spPr>
            <p:txBody>
              <a:bodyPr/>
              <a:lstStyle/>
              <a:p>
                <a:endParaRPr lang="pt-BR"/>
              </a:p>
            </p:txBody>
          </p:sp>
          <p:sp>
            <p:nvSpPr>
              <p:cNvPr id="357884" name="Freeform 508"/>
              <p:cNvSpPr>
                <a:spLocks/>
              </p:cNvSpPr>
              <p:nvPr/>
            </p:nvSpPr>
            <p:spPr bwMode="auto">
              <a:xfrm>
                <a:off x="1784" y="1090"/>
                <a:ext cx="382" cy="130"/>
              </a:xfrm>
              <a:custGeom>
                <a:avLst/>
                <a:gdLst/>
                <a:ahLst/>
                <a:cxnLst>
                  <a:cxn ang="0">
                    <a:pos x="382" y="6"/>
                  </a:cxn>
                  <a:cxn ang="0">
                    <a:pos x="0" y="130"/>
                  </a:cxn>
                  <a:cxn ang="0">
                    <a:pos x="2" y="126"/>
                  </a:cxn>
                  <a:cxn ang="0">
                    <a:pos x="2" y="125"/>
                  </a:cxn>
                  <a:cxn ang="0">
                    <a:pos x="382" y="0"/>
                  </a:cxn>
                  <a:cxn ang="0">
                    <a:pos x="382" y="6"/>
                  </a:cxn>
                </a:cxnLst>
                <a:rect l="0" t="0" r="r" b="b"/>
                <a:pathLst>
                  <a:path w="382" h="130">
                    <a:moveTo>
                      <a:pt x="382" y="6"/>
                    </a:moveTo>
                    <a:lnTo>
                      <a:pt x="0" y="130"/>
                    </a:lnTo>
                    <a:lnTo>
                      <a:pt x="2" y="126"/>
                    </a:lnTo>
                    <a:lnTo>
                      <a:pt x="2" y="125"/>
                    </a:lnTo>
                    <a:lnTo>
                      <a:pt x="382" y="0"/>
                    </a:lnTo>
                    <a:lnTo>
                      <a:pt x="382" y="6"/>
                    </a:lnTo>
                    <a:close/>
                  </a:path>
                </a:pathLst>
              </a:custGeom>
              <a:solidFill>
                <a:srgbClr val="E04F2C"/>
              </a:solidFill>
              <a:ln w="9525">
                <a:noFill/>
                <a:round/>
                <a:headEnd/>
                <a:tailEnd/>
              </a:ln>
            </p:spPr>
            <p:txBody>
              <a:bodyPr/>
              <a:lstStyle/>
              <a:p>
                <a:endParaRPr lang="pt-BR"/>
              </a:p>
            </p:txBody>
          </p:sp>
          <p:sp>
            <p:nvSpPr>
              <p:cNvPr id="357885" name="Freeform 509"/>
              <p:cNvSpPr>
                <a:spLocks/>
              </p:cNvSpPr>
              <p:nvPr/>
            </p:nvSpPr>
            <p:spPr bwMode="auto">
              <a:xfrm>
                <a:off x="1786" y="1088"/>
                <a:ext cx="380" cy="128"/>
              </a:xfrm>
              <a:custGeom>
                <a:avLst/>
                <a:gdLst/>
                <a:ahLst/>
                <a:cxnLst>
                  <a:cxn ang="0">
                    <a:pos x="380" y="6"/>
                  </a:cxn>
                  <a:cxn ang="0">
                    <a:pos x="0" y="128"/>
                  </a:cxn>
                  <a:cxn ang="0">
                    <a:pos x="0" y="127"/>
                  </a:cxn>
                  <a:cxn ang="0">
                    <a:pos x="0" y="125"/>
                  </a:cxn>
                  <a:cxn ang="0">
                    <a:pos x="380" y="0"/>
                  </a:cxn>
                  <a:cxn ang="0">
                    <a:pos x="380" y="6"/>
                  </a:cxn>
                </a:cxnLst>
                <a:rect l="0" t="0" r="r" b="b"/>
                <a:pathLst>
                  <a:path w="380" h="128">
                    <a:moveTo>
                      <a:pt x="380" y="6"/>
                    </a:moveTo>
                    <a:lnTo>
                      <a:pt x="0" y="128"/>
                    </a:lnTo>
                    <a:lnTo>
                      <a:pt x="0" y="127"/>
                    </a:lnTo>
                    <a:lnTo>
                      <a:pt x="0" y="125"/>
                    </a:lnTo>
                    <a:lnTo>
                      <a:pt x="380" y="0"/>
                    </a:lnTo>
                    <a:lnTo>
                      <a:pt x="380" y="6"/>
                    </a:lnTo>
                    <a:close/>
                  </a:path>
                </a:pathLst>
              </a:custGeom>
              <a:solidFill>
                <a:srgbClr val="E04F2C"/>
              </a:solidFill>
              <a:ln w="9525">
                <a:noFill/>
                <a:round/>
                <a:headEnd/>
                <a:tailEnd/>
              </a:ln>
            </p:spPr>
            <p:txBody>
              <a:bodyPr/>
              <a:lstStyle/>
              <a:p>
                <a:endParaRPr lang="pt-BR"/>
              </a:p>
            </p:txBody>
          </p:sp>
          <p:sp>
            <p:nvSpPr>
              <p:cNvPr id="357886" name="Freeform 510"/>
              <p:cNvSpPr>
                <a:spLocks/>
              </p:cNvSpPr>
              <p:nvPr/>
            </p:nvSpPr>
            <p:spPr bwMode="auto">
              <a:xfrm>
                <a:off x="1786" y="1086"/>
                <a:ext cx="380" cy="129"/>
              </a:xfrm>
              <a:custGeom>
                <a:avLst/>
                <a:gdLst/>
                <a:ahLst/>
                <a:cxnLst>
                  <a:cxn ang="0">
                    <a:pos x="380" y="4"/>
                  </a:cxn>
                  <a:cxn ang="0">
                    <a:pos x="0" y="129"/>
                  </a:cxn>
                  <a:cxn ang="0">
                    <a:pos x="0" y="127"/>
                  </a:cxn>
                  <a:cxn ang="0">
                    <a:pos x="0" y="123"/>
                  </a:cxn>
                  <a:cxn ang="0">
                    <a:pos x="380" y="0"/>
                  </a:cxn>
                  <a:cxn ang="0">
                    <a:pos x="380" y="4"/>
                  </a:cxn>
                </a:cxnLst>
                <a:rect l="0" t="0" r="r" b="b"/>
                <a:pathLst>
                  <a:path w="380" h="129">
                    <a:moveTo>
                      <a:pt x="380" y="4"/>
                    </a:moveTo>
                    <a:lnTo>
                      <a:pt x="0" y="129"/>
                    </a:lnTo>
                    <a:lnTo>
                      <a:pt x="0" y="127"/>
                    </a:lnTo>
                    <a:lnTo>
                      <a:pt x="0" y="123"/>
                    </a:lnTo>
                    <a:lnTo>
                      <a:pt x="380" y="0"/>
                    </a:lnTo>
                    <a:lnTo>
                      <a:pt x="380" y="4"/>
                    </a:lnTo>
                    <a:close/>
                  </a:path>
                </a:pathLst>
              </a:custGeom>
              <a:solidFill>
                <a:srgbClr val="E04E2C"/>
              </a:solidFill>
              <a:ln w="9525">
                <a:noFill/>
                <a:round/>
                <a:headEnd/>
                <a:tailEnd/>
              </a:ln>
            </p:spPr>
            <p:txBody>
              <a:bodyPr/>
              <a:lstStyle/>
              <a:p>
                <a:endParaRPr lang="pt-BR"/>
              </a:p>
            </p:txBody>
          </p:sp>
          <p:sp>
            <p:nvSpPr>
              <p:cNvPr id="357887" name="Freeform 511"/>
              <p:cNvSpPr>
                <a:spLocks/>
              </p:cNvSpPr>
              <p:nvPr/>
            </p:nvSpPr>
            <p:spPr bwMode="auto">
              <a:xfrm>
                <a:off x="1786" y="1084"/>
                <a:ext cx="380" cy="129"/>
              </a:xfrm>
              <a:custGeom>
                <a:avLst/>
                <a:gdLst/>
                <a:ahLst/>
                <a:cxnLst>
                  <a:cxn ang="0">
                    <a:pos x="380" y="4"/>
                  </a:cxn>
                  <a:cxn ang="0">
                    <a:pos x="0" y="129"/>
                  </a:cxn>
                  <a:cxn ang="0">
                    <a:pos x="0" y="125"/>
                  </a:cxn>
                  <a:cxn ang="0">
                    <a:pos x="0" y="123"/>
                  </a:cxn>
                  <a:cxn ang="0">
                    <a:pos x="380" y="0"/>
                  </a:cxn>
                  <a:cxn ang="0">
                    <a:pos x="380" y="4"/>
                  </a:cxn>
                </a:cxnLst>
                <a:rect l="0" t="0" r="r" b="b"/>
                <a:pathLst>
                  <a:path w="380" h="129">
                    <a:moveTo>
                      <a:pt x="380" y="4"/>
                    </a:moveTo>
                    <a:lnTo>
                      <a:pt x="0" y="129"/>
                    </a:lnTo>
                    <a:lnTo>
                      <a:pt x="0" y="125"/>
                    </a:lnTo>
                    <a:lnTo>
                      <a:pt x="0" y="123"/>
                    </a:lnTo>
                    <a:lnTo>
                      <a:pt x="380" y="0"/>
                    </a:lnTo>
                    <a:lnTo>
                      <a:pt x="380" y="4"/>
                    </a:lnTo>
                    <a:close/>
                  </a:path>
                </a:pathLst>
              </a:custGeom>
              <a:solidFill>
                <a:srgbClr val="DF4D2B"/>
              </a:solidFill>
              <a:ln w="9525">
                <a:noFill/>
                <a:round/>
                <a:headEnd/>
                <a:tailEnd/>
              </a:ln>
            </p:spPr>
            <p:txBody>
              <a:bodyPr/>
              <a:lstStyle/>
              <a:p>
                <a:endParaRPr lang="pt-BR"/>
              </a:p>
            </p:txBody>
          </p:sp>
          <p:sp>
            <p:nvSpPr>
              <p:cNvPr id="357888" name="Freeform 512"/>
              <p:cNvSpPr>
                <a:spLocks/>
              </p:cNvSpPr>
              <p:nvPr/>
            </p:nvSpPr>
            <p:spPr bwMode="auto">
              <a:xfrm>
                <a:off x="1786" y="1080"/>
                <a:ext cx="380" cy="129"/>
              </a:xfrm>
              <a:custGeom>
                <a:avLst/>
                <a:gdLst/>
                <a:ahLst/>
                <a:cxnLst>
                  <a:cxn ang="0">
                    <a:pos x="380" y="6"/>
                  </a:cxn>
                  <a:cxn ang="0">
                    <a:pos x="0" y="129"/>
                  </a:cxn>
                  <a:cxn ang="0">
                    <a:pos x="0" y="127"/>
                  </a:cxn>
                  <a:cxn ang="0">
                    <a:pos x="2" y="125"/>
                  </a:cxn>
                  <a:cxn ang="0">
                    <a:pos x="380" y="0"/>
                  </a:cxn>
                  <a:cxn ang="0">
                    <a:pos x="380" y="6"/>
                  </a:cxn>
                </a:cxnLst>
                <a:rect l="0" t="0" r="r" b="b"/>
                <a:pathLst>
                  <a:path w="380" h="129">
                    <a:moveTo>
                      <a:pt x="380" y="6"/>
                    </a:moveTo>
                    <a:lnTo>
                      <a:pt x="0" y="129"/>
                    </a:lnTo>
                    <a:lnTo>
                      <a:pt x="0" y="127"/>
                    </a:lnTo>
                    <a:lnTo>
                      <a:pt x="2" y="125"/>
                    </a:lnTo>
                    <a:lnTo>
                      <a:pt x="380" y="0"/>
                    </a:lnTo>
                    <a:lnTo>
                      <a:pt x="380" y="6"/>
                    </a:lnTo>
                    <a:close/>
                  </a:path>
                </a:pathLst>
              </a:custGeom>
              <a:solidFill>
                <a:srgbClr val="DF4D2B"/>
              </a:solidFill>
              <a:ln w="9525">
                <a:noFill/>
                <a:round/>
                <a:headEnd/>
                <a:tailEnd/>
              </a:ln>
            </p:spPr>
            <p:txBody>
              <a:bodyPr/>
              <a:lstStyle/>
              <a:p>
                <a:endParaRPr lang="pt-BR"/>
              </a:p>
            </p:txBody>
          </p:sp>
          <p:sp>
            <p:nvSpPr>
              <p:cNvPr id="357889" name="Freeform 513"/>
              <p:cNvSpPr>
                <a:spLocks/>
              </p:cNvSpPr>
              <p:nvPr/>
            </p:nvSpPr>
            <p:spPr bwMode="auto">
              <a:xfrm>
                <a:off x="1786" y="1078"/>
                <a:ext cx="380" cy="129"/>
              </a:xfrm>
              <a:custGeom>
                <a:avLst/>
                <a:gdLst/>
                <a:ahLst/>
                <a:cxnLst>
                  <a:cxn ang="0">
                    <a:pos x="380" y="6"/>
                  </a:cxn>
                  <a:cxn ang="0">
                    <a:pos x="0" y="129"/>
                  </a:cxn>
                  <a:cxn ang="0">
                    <a:pos x="2" y="127"/>
                  </a:cxn>
                  <a:cxn ang="0">
                    <a:pos x="2" y="123"/>
                  </a:cxn>
                  <a:cxn ang="0">
                    <a:pos x="380" y="0"/>
                  </a:cxn>
                  <a:cxn ang="0">
                    <a:pos x="380" y="6"/>
                  </a:cxn>
                </a:cxnLst>
                <a:rect l="0" t="0" r="r" b="b"/>
                <a:pathLst>
                  <a:path w="380" h="129">
                    <a:moveTo>
                      <a:pt x="380" y="6"/>
                    </a:moveTo>
                    <a:lnTo>
                      <a:pt x="0" y="129"/>
                    </a:lnTo>
                    <a:lnTo>
                      <a:pt x="2" y="127"/>
                    </a:lnTo>
                    <a:lnTo>
                      <a:pt x="2" y="123"/>
                    </a:lnTo>
                    <a:lnTo>
                      <a:pt x="380" y="0"/>
                    </a:lnTo>
                    <a:lnTo>
                      <a:pt x="380" y="6"/>
                    </a:lnTo>
                    <a:close/>
                  </a:path>
                </a:pathLst>
              </a:custGeom>
              <a:solidFill>
                <a:srgbClr val="DF4D2B"/>
              </a:solidFill>
              <a:ln w="9525">
                <a:noFill/>
                <a:round/>
                <a:headEnd/>
                <a:tailEnd/>
              </a:ln>
            </p:spPr>
            <p:txBody>
              <a:bodyPr/>
              <a:lstStyle/>
              <a:p>
                <a:endParaRPr lang="pt-BR"/>
              </a:p>
            </p:txBody>
          </p:sp>
          <p:sp>
            <p:nvSpPr>
              <p:cNvPr id="357890" name="Freeform 514"/>
              <p:cNvSpPr>
                <a:spLocks/>
              </p:cNvSpPr>
              <p:nvPr/>
            </p:nvSpPr>
            <p:spPr bwMode="auto">
              <a:xfrm>
                <a:off x="1788" y="1076"/>
                <a:ext cx="378" cy="129"/>
              </a:xfrm>
              <a:custGeom>
                <a:avLst/>
                <a:gdLst/>
                <a:ahLst/>
                <a:cxnLst>
                  <a:cxn ang="0">
                    <a:pos x="378" y="4"/>
                  </a:cxn>
                  <a:cxn ang="0">
                    <a:pos x="0" y="129"/>
                  </a:cxn>
                  <a:cxn ang="0">
                    <a:pos x="0" y="125"/>
                  </a:cxn>
                  <a:cxn ang="0">
                    <a:pos x="0" y="123"/>
                  </a:cxn>
                  <a:cxn ang="0">
                    <a:pos x="378" y="0"/>
                  </a:cxn>
                  <a:cxn ang="0">
                    <a:pos x="378" y="4"/>
                  </a:cxn>
                </a:cxnLst>
                <a:rect l="0" t="0" r="r" b="b"/>
                <a:pathLst>
                  <a:path w="378" h="129">
                    <a:moveTo>
                      <a:pt x="378" y="4"/>
                    </a:moveTo>
                    <a:lnTo>
                      <a:pt x="0" y="129"/>
                    </a:lnTo>
                    <a:lnTo>
                      <a:pt x="0" y="125"/>
                    </a:lnTo>
                    <a:lnTo>
                      <a:pt x="0" y="123"/>
                    </a:lnTo>
                    <a:lnTo>
                      <a:pt x="378" y="0"/>
                    </a:lnTo>
                    <a:lnTo>
                      <a:pt x="378" y="4"/>
                    </a:lnTo>
                    <a:close/>
                  </a:path>
                </a:pathLst>
              </a:custGeom>
              <a:solidFill>
                <a:srgbClr val="DF4C2B"/>
              </a:solidFill>
              <a:ln w="9525">
                <a:noFill/>
                <a:round/>
                <a:headEnd/>
                <a:tailEnd/>
              </a:ln>
            </p:spPr>
            <p:txBody>
              <a:bodyPr/>
              <a:lstStyle/>
              <a:p>
                <a:endParaRPr lang="pt-BR"/>
              </a:p>
            </p:txBody>
          </p:sp>
          <p:sp>
            <p:nvSpPr>
              <p:cNvPr id="357891" name="Freeform 515"/>
              <p:cNvSpPr>
                <a:spLocks/>
              </p:cNvSpPr>
              <p:nvPr/>
            </p:nvSpPr>
            <p:spPr bwMode="auto">
              <a:xfrm>
                <a:off x="1788" y="1073"/>
                <a:ext cx="378" cy="128"/>
              </a:xfrm>
              <a:custGeom>
                <a:avLst/>
                <a:gdLst/>
                <a:ahLst/>
                <a:cxnLst>
                  <a:cxn ang="0">
                    <a:pos x="378" y="5"/>
                  </a:cxn>
                  <a:cxn ang="0">
                    <a:pos x="0" y="128"/>
                  </a:cxn>
                  <a:cxn ang="0">
                    <a:pos x="0" y="126"/>
                  </a:cxn>
                  <a:cxn ang="0">
                    <a:pos x="2" y="122"/>
                  </a:cxn>
                  <a:cxn ang="0">
                    <a:pos x="378" y="0"/>
                  </a:cxn>
                  <a:cxn ang="0">
                    <a:pos x="378" y="5"/>
                  </a:cxn>
                </a:cxnLst>
                <a:rect l="0" t="0" r="r" b="b"/>
                <a:pathLst>
                  <a:path w="378" h="128">
                    <a:moveTo>
                      <a:pt x="378" y="5"/>
                    </a:moveTo>
                    <a:lnTo>
                      <a:pt x="0" y="128"/>
                    </a:lnTo>
                    <a:lnTo>
                      <a:pt x="0" y="126"/>
                    </a:lnTo>
                    <a:lnTo>
                      <a:pt x="2" y="122"/>
                    </a:lnTo>
                    <a:lnTo>
                      <a:pt x="378" y="0"/>
                    </a:lnTo>
                    <a:lnTo>
                      <a:pt x="378" y="5"/>
                    </a:lnTo>
                    <a:close/>
                  </a:path>
                </a:pathLst>
              </a:custGeom>
              <a:solidFill>
                <a:srgbClr val="DF4B2B"/>
              </a:solidFill>
              <a:ln w="9525">
                <a:noFill/>
                <a:round/>
                <a:headEnd/>
                <a:tailEnd/>
              </a:ln>
            </p:spPr>
            <p:txBody>
              <a:bodyPr/>
              <a:lstStyle/>
              <a:p>
                <a:endParaRPr lang="pt-BR"/>
              </a:p>
            </p:txBody>
          </p:sp>
          <p:sp>
            <p:nvSpPr>
              <p:cNvPr id="357892" name="Freeform 516"/>
              <p:cNvSpPr>
                <a:spLocks/>
              </p:cNvSpPr>
              <p:nvPr/>
            </p:nvSpPr>
            <p:spPr bwMode="auto">
              <a:xfrm>
                <a:off x="1788" y="1071"/>
                <a:ext cx="378" cy="128"/>
              </a:xfrm>
              <a:custGeom>
                <a:avLst/>
                <a:gdLst/>
                <a:ahLst/>
                <a:cxnLst>
                  <a:cxn ang="0">
                    <a:pos x="378" y="5"/>
                  </a:cxn>
                  <a:cxn ang="0">
                    <a:pos x="0" y="128"/>
                  </a:cxn>
                  <a:cxn ang="0">
                    <a:pos x="2" y="124"/>
                  </a:cxn>
                  <a:cxn ang="0">
                    <a:pos x="2" y="122"/>
                  </a:cxn>
                  <a:cxn ang="0">
                    <a:pos x="378" y="0"/>
                  </a:cxn>
                  <a:cxn ang="0">
                    <a:pos x="378" y="5"/>
                  </a:cxn>
                </a:cxnLst>
                <a:rect l="0" t="0" r="r" b="b"/>
                <a:pathLst>
                  <a:path w="378" h="128">
                    <a:moveTo>
                      <a:pt x="378" y="5"/>
                    </a:moveTo>
                    <a:lnTo>
                      <a:pt x="0" y="128"/>
                    </a:lnTo>
                    <a:lnTo>
                      <a:pt x="2" y="124"/>
                    </a:lnTo>
                    <a:lnTo>
                      <a:pt x="2" y="122"/>
                    </a:lnTo>
                    <a:lnTo>
                      <a:pt x="378" y="0"/>
                    </a:lnTo>
                    <a:lnTo>
                      <a:pt x="378" y="5"/>
                    </a:lnTo>
                    <a:close/>
                  </a:path>
                </a:pathLst>
              </a:custGeom>
              <a:solidFill>
                <a:srgbClr val="DF4B2B"/>
              </a:solidFill>
              <a:ln w="9525">
                <a:noFill/>
                <a:round/>
                <a:headEnd/>
                <a:tailEnd/>
              </a:ln>
            </p:spPr>
            <p:txBody>
              <a:bodyPr/>
              <a:lstStyle/>
              <a:p>
                <a:endParaRPr lang="pt-BR"/>
              </a:p>
            </p:txBody>
          </p:sp>
          <p:sp>
            <p:nvSpPr>
              <p:cNvPr id="357893" name="Freeform 517"/>
              <p:cNvSpPr>
                <a:spLocks/>
              </p:cNvSpPr>
              <p:nvPr/>
            </p:nvSpPr>
            <p:spPr bwMode="auto">
              <a:xfrm>
                <a:off x="1790" y="1069"/>
                <a:ext cx="376" cy="126"/>
              </a:xfrm>
              <a:custGeom>
                <a:avLst/>
                <a:gdLst/>
                <a:ahLst/>
                <a:cxnLst>
                  <a:cxn ang="0">
                    <a:pos x="376" y="4"/>
                  </a:cxn>
                  <a:cxn ang="0">
                    <a:pos x="0" y="126"/>
                  </a:cxn>
                  <a:cxn ang="0">
                    <a:pos x="0" y="124"/>
                  </a:cxn>
                  <a:cxn ang="0">
                    <a:pos x="0" y="122"/>
                  </a:cxn>
                  <a:cxn ang="0">
                    <a:pos x="376" y="0"/>
                  </a:cxn>
                  <a:cxn ang="0">
                    <a:pos x="376" y="4"/>
                  </a:cxn>
                </a:cxnLst>
                <a:rect l="0" t="0" r="r" b="b"/>
                <a:pathLst>
                  <a:path w="376" h="126">
                    <a:moveTo>
                      <a:pt x="376" y="4"/>
                    </a:moveTo>
                    <a:lnTo>
                      <a:pt x="0" y="126"/>
                    </a:lnTo>
                    <a:lnTo>
                      <a:pt x="0" y="124"/>
                    </a:lnTo>
                    <a:lnTo>
                      <a:pt x="0" y="122"/>
                    </a:lnTo>
                    <a:lnTo>
                      <a:pt x="376" y="0"/>
                    </a:lnTo>
                    <a:lnTo>
                      <a:pt x="376" y="4"/>
                    </a:lnTo>
                    <a:close/>
                  </a:path>
                </a:pathLst>
              </a:custGeom>
              <a:solidFill>
                <a:srgbClr val="DF4A2B"/>
              </a:solidFill>
              <a:ln w="9525">
                <a:noFill/>
                <a:round/>
                <a:headEnd/>
                <a:tailEnd/>
              </a:ln>
            </p:spPr>
            <p:txBody>
              <a:bodyPr/>
              <a:lstStyle/>
              <a:p>
                <a:endParaRPr lang="pt-BR"/>
              </a:p>
            </p:txBody>
          </p:sp>
          <p:sp>
            <p:nvSpPr>
              <p:cNvPr id="357894" name="Freeform 518"/>
              <p:cNvSpPr>
                <a:spLocks/>
              </p:cNvSpPr>
              <p:nvPr/>
            </p:nvSpPr>
            <p:spPr bwMode="auto">
              <a:xfrm>
                <a:off x="1790" y="1065"/>
                <a:ext cx="376" cy="128"/>
              </a:xfrm>
              <a:custGeom>
                <a:avLst/>
                <a:gdLst/>
                <a:ahLst/>
                <a:cxnLst>
                  <a:cxn ang="0">
                    <a:pos x="376" y="6"/>
                  </a:cxn>
                  <a:cxn ang="0">
                    <a:pos x="0" y="128"/>
                  </a:cxn>
                  <a:cxn ang="0">
                    <a:pos x="0" y="126"/>
                  </a:cxn>
                  <a:cxn ang="0">
                    <a:pos x="2" y="123"/>
                  </a:cxn>
                  <a:cxn ang="0">
                    <a:pos x="376" y="0"/>
                  </a:cxn>
                  <a:cxn ang="0">
                    <a:pos x="376" y="6"/>
                  </a:cxn>
                </a:cxnLst>
                <a:rect l="0" t="0" r="r" b="b"/>
                <a:pathLst>
                  <a:path w="376" h="128">
                    <a:moveTo>
                      <a:pt x="376" y="6"/>
                    </a:moveTo>
                    <a:lnTo>
                      <a:pt x="0" y="128"/>
                    </a:lnTo>
                    <a:lnTo>
                      <a:pt x="0" y="126"/>
                    </a:lnTo>
                    <a:lnTo>
                      <a:pt x="2" y="123"/>
                    </a:lnTo>
                    <a:lnTo>
                      <a:pt x="376" y="0"/>
                    </a:lnTo>
                    <a:lnTo>
                      <a:pt x="376" y="6"/>
                    </a:lnTo>
                    <a:close/>
                  </a:path>
                </a:pathLst>
              </a:custGeom>
              <a:solidFill>
                <a:srgbClr val="DF4A2B"/>
              </a:solidFill>
              <a:ln w="9525">
                <a:noFill/>
                <a:round/>
                <a:headEnd/>
                <a:tailEnd/>
              </a:ln>
            </p:spPr>
            <p:txBody>
              <a:bodyPr/>
              <a:lstStyle/>
              <a:p>
                <a:endParaRPr lang="pt-BR"/>
              </a:p>
            </p:txBody>
          </p:sp>
          <p:sp>
            <p:nvSpPr>
              <p:cNvPr id="357895" name="Freeform 519"/>
              <p:cNvSpPr>
                <a:spLocks/>
              </p:cNvSpPr>
              <p:nvPr/>
            </p:nvSpPr>
            <p:spPr bwMode="auto">
              <a:xfrm>
                <a:off x="1790" y="1063"/>
                <a:ext cx="376" cy="128"/>
              </a:xfrm>
              <a:custGeom>
                <a:avLst/>
                <a:gdLst/>
                <a:ahLst/>
                <a:cxnLst>
                  <a:cxn ang="0">
                    <a:pos x="376" y="6"/>
                  </a:cxn>
                  <a:cxn ang="0">
                    <a:pos x="0" y="128"/>
                  </a:cxn>
                  <a:cxn ang="0">
                    <a:pos x="2" y="125"/>
                  </a:cxn>
                  <a:cxn ang="0">
                    <a:pos x="2" y="123"/>
                  </a:cxn>
                  <a:cxn ang="0">
                    <a:pos x="376" y="0"/>
                  </a:cxn>
                  <a:cxn ang="0">
                    <a:pos x="376" y="6"/>
                  </a:cxn>
                </a:cxnLst>
                <a:rect l="0" t="0" r="r" b="b"/>
                <a:pathLst>
                  <a:path w="376" h="128">
                    <a:moveTo>
                      <a:pt x="376" y="6"/>
                    </a:moveTo>
                    <a:lnTo>
                      <a:pt x="0" y="128"/>
                    </a:lnTo>
                    <a:lnTo>
                      <a:pt x="2" y="125"/>
                    </a:lnTo>
                    <a:lnTo>
                      <a:pt x="2" y="123"/>
                    </a:lnTo>
                    <a:lnTo>
                      <a:pt x="376" y="0"/>
                    </a:lnTo>
                    <a:lnTo>
                      <a:pt x="376" y="6"/>
                    </a:lnTo>
                    <a:close/>
                  </a:path>
                </a:pathLst>
              </a:custGeom>
              <a:solidFill>
                <a:srgbClr val="DF492B"/>
              </a:solidFill>
              <a:ln w="9525">
                <a:noFill/>
                <a:round/>
                <a:headEnd/>
                <a:tailEnd/>
              </a:ln>
            </p:spPr>
            <p:txBody>
              <a:bodyPr/>
              <a:lstStyle/>
              <a:p>
                <a:endParaRPr lang="pt-BR"/>
              </a:p>
            </p:txBody>
          </p:sp>
          <p:sp>
            <p:nvSpPr>
              <p:cNvPr id="357896" name="Freeform 520"/>
              <p:cNvSpPr>
                <a:spLocks/>
              </p:cNvSpPr>
              <p:nvPr/>
            </p:nvSpPr>
            <p:spPr bwMode="auto">
              <a:xfrm>
                <a:off x="1792" y="1061"/>
                <a:ext cx="374" cy="127"/>
              </a:xfrm>
              <a:custGeom>
                <a:avLst/>
                <a:gdLst/>
                <a:ahLst/>
                <a:cxnLst>
                  <a:cxn ang="0">
                    <a:pos x="374" y="4"/>
                  </a:cxn>
                  <a:cxn ang="0">
                    <a:pos x="0" y="127"/>
                  </a:cxn>
                  <a:cxn ang="0">
                    <a:pos x="0" y="125"/>
                  </a:cxn>
                  <a:cxn ang="0">
                    <a:pos x="0" y="121"/>
                  </a:cxn>
                  <a:cxn ang="0">
                    <a:pos x="374" y="0"/>
                  </a:cxn>
                  <a:cxn ang="0">
                    <a:pos x="374" y="4"/>
                  </a:cxn>
                </a:cxnLst>
                <a:rect l="0" t="0" r="r" b="b"/>
                <a:pathLst>
                  <a:path w="374" h="127">
                    <a:moveTo>
                      <a:pt x="374" y="4"/>
                    </a:moveTo>
                    <a:lnTo>
                      <a:pt x="0" y="127"/>
                    </a:lnTo>
                    <a:lnTo>
                      <a:pt x="0" y="125"/>
                    </a:lnTo>
                    <a:lnTo>
                      <a:pt x="0" y="121"/>
                    </a:lnTo>
                    <a:lnTo>
                      <a:pt x="374" y="0"/>
                    </a:lnTo>
                    <a:lnTo>
                      <a:pt x="374" y="4"/>
                    </a:lnTo>
                    <a:close/>
                  </a:path>
                </a:pathLst>
              </a:custGeom>
              <a:solidFill>
                <a:srgbClr val="DF482B"/>
              </a:solidFill>
              <a:ln w="9525">
                <a:noFill/>
                <a:round/>
                <a:headEnd/>
                <a:tailEnd/>
              </a:ln>
            </p:spPr>
            <p:txBody>
              <a:bodyPr/>
              <a:lstStyle/>
              <a:p>
                <a:endParaRPr lang="pt-BR"/>
              </a:p>
            </p:txBody>
          </p:sp>
          <p:sp>
            <p:nvSpPr>
              <p:cNvPr id="357897" name="Freeform 521"/>
              <p:cNvSpPr>
                <a:spLocks/>
              </p:cNvSpPr>
              <p:nvPr/>
            </p:nvSpPr>
            <p:spPr bwMode="auto">
              <a:xfrm>
                <a:off x="1792" y="1059"/>
                <a:ext cx="374" cy="127"/>
              </a:xfrm>
              <a:custGeom>
                <a:avLst/>
                <a:gdLst/>
                <a:ahLst/>
                <a:cxnLst>
                  <a:cxn ang="0">
                    <a:pos x="374" y="4"/>
                  </a:cxn>
                  <a:cxn ang="0">
                    <a:pos x="0" y="127"/>
                  </a:cxn>
                  <a:cxn ang="0">
                    <a:pos x="0" y="123"/>
                  </a:cxn>
                  <a:cxn ang="0">
                    <a:pos x="2" y="121"/>
                  </a:cxn>
                  <a:cxn ang="0">
                    <a:pos x="374" y="0"/>
                  </a:cxn>
                  <a:cxn ang="0">
                    <a:pos x="374" y="4"/>
                  </a:cxn>
                </a:cxnLst>
                <a:rect l="0" t="0" r="r" b="b"/>
                <a:pathLst>
                  <a:path w="374" h="127">
                    <a:moveTo>
                      <a:pt x="374" y="4"/>
                    </a:moveTo>
                    <a:lnTo>
                      <a:pt x="0" y="127"/>
                    </a:lnTo>
                    <a:lnTo>
                      <a:pt x="0" y="123"/>
                    </a:lnTo>
                    <a:lnTo>
                      <a:pt x="2" y="121"/>
                    </a:lnTo>
                    <a:lnTo>
                      <a:pt x="374" y="0"/>
                    </a:lnTo>
                    <a:lnTo>
                      <a:pt x="374" y="4"/>
                    </a:lnTo>
                    <a:close/>
                  </a:path>
                </a:pathLst>
              </a:custGeom>
              <a:solidFill>
                <a:srgbClr val="DF482B"/>
              </a:solidFill>
              <a:ln w="9525">
                <a:noFill/>
                <a:round/>
                <a:headEnd/>
                <a:tailEnd/>
              </a:ln>
            </p:spPr>
            <p:txBody>
              <a:bodyPr/>
              <a:lstStyle/>
              <a:p>
                <a:endParaRPr lang="pt-BR"/>
              </a:p>
            </p:txBody>
          </p:sp>
          <p:sp>
            <p:nvSpPr>
              <p:cNvPr id="357898" name="Freeform 522"/>
              <p:cNvSpPr>
                <a:spLocks/>
              </p:cNvSpPr>
              <p:nvPr/>
            </p:nvSpPr>
            <p:spPr bwMode="auto">
              <a:xfrm>
                <a:off x="1792" y="1055"/>
                <a:ext cx="374" cy="127"/>
              </a:xfrm>
              <a:custGeom>
                <a:avLst/>
                <a:gdLst/>
                <a:ahLst/>
                <a:cxnLst>
                  <a:cxn ang="0">
                    <a:pos x="374" y="6"/>
                  </a:cxn>
                  <a:cxn ang="0">
                    <a:pos x="0" y="127"/>
                  </a:cxn>
                  <a:cxn ang="0">
                    <a:pos x="2" y="125"/>
                  </a:cxn>
                  <a:cxn ang="0">
                    <a:pos x="2" y="123"/>
                  </a:cxn>
                  <a:cxn ang="0">
                    <a:pos x="374" y="0"/>
                  </a:cxn>
                  <a:cxn ang="0">
                    <a:pos x="374" y="6"/>
                  </a:cxn>
                </a:cxnLst>
                <a:rect l="0" t="0" r="r" b="b"/>
                <a:pathLst>
                  <a:path w="374" h="127">
                    <a:moveTo>
                      <a:pt x="374" y="6"/>
                    </a:moveTo>
                    <a:lnTo>
                      <a:pt x="0" y="127"/>
                    </a:lnTo>
                    <a:lnTo>
                      <a:pt x="2" y="125"/>
                    </a:lnTo>
                    <a:lnTo>
                      <a:pt x="2" y="123"/>
                    </a:lnTo>
                    <a:lnTo>
                      <a:pt x="374" y="0"/>
                    </a:lnTo>
                    <a:lnTo>
                      <a:pt x="374" y="6"/>
                    </a:lnTo>
                    <a:close/>
                  </a:path>
                </a:pathLst>
              </a:custGeom>
              <a:solidFill>
                <a:srgbClr val="DF472C"/>
              </a:solidFill>
              <a:ln w="9525">
                <a:noFill/>
                <a:round/>
                <a:headEnd/>
                <a:tailEnd/>
              </a:ln>
            </p:spPr>
            <p:txBody>
              <a:bodyPr/>
              <a:lstStyle/>
              <a:p>
                <a:endParaRPr lang="pt-BR"/>
              </a:p>
            </p:txBody>
          </p:sp>
          <p:sp>
            <p:nvSpPr>
              <p:cNvPr id="357899" name="Freeform 523"/>
              <p:cNvSpPr>
                <a:spLocks/>
              </p:cNvSpPr>
              <p:nvPr/>
            </p:nvSpPr>
            <p:spPr bwMode="auto">
              <a:xfrm>
                <a:off x="1794" y="1053"/>
                <a:ext cx="372" cy="127"/>
              </a:xfrm>
              <a:custGeom>
                <a:avLst/>
                <a:gdLst/>
                <a:ahLst/>
                <a:cxnLst>
                  <a:cxn ang="0">
                    <a:pos x="372" y="6"/>
                  </a:cxn>
                  <a:cxn ang="0">
                    <a:pos x="0" y="127"/>
                  </a:cxn>
                  <a:cxn ang="0">
                    <a:pos x="0" y="125"/>
                  </a:cxn>
                  <a:cxn ang="0">
                    <a:pos x="0" y="121"/>
                  </a:cxn>
                  <a:cxn ang="0">
                    <a:pos x="372" y="0"/>
                  </a:cxn>
                  <a:cxn ang="0">
                    <a:pos x="372" y="6"/>
                  </a:cxn>
                </a:cxnLst>
                <a:rect l="0" t="0" r="r" b="b"/>
                <a:pathLst>
                  <a:path w="372" h="127">
                    <a:moveTo>
                      <a:pt x="372" y="6"/>
                    </a:moveTo>
                    <a:lnTo>
                      <a:pt x="0" y="127"/>
                    </a:lnTo>
                    <a:lnTo>
                      <a:pt x="0" y="125"/>
                    </a:lnTo>
                    <a:lnTo>
                      <a:pt x="0" y="121"/>
                    </a:lnTo>
                    <a:lnTo>
                      <a:pt x="372" y="0"/>
                    </a:lnTo>
                    <a:lnTo>
                      <a:pt x="372" y="6"/>
                    </a:lnTo>
                    <a:close/>
                  </a:path>
                </a:pathLst>
              </a:custGeom>
              <a:solidFill>
                <a:srgbClr val="DF472C"/>
              </a:solidFill>
              <a:ln w="9525">
                <a:noFill/>
                <a:round/>
                <a:headEnd/>
                <a:tailEnd/>
              </a:ln>
            </p:spPr>
            <p:txBody>
              <a:bodyPr/>
              <a:lstStyle/>
              <a:p>
                <a:endParaRPr lang="pt-BR"/>
              </a:p>
            </p:txBody>
          </p:sp>
          <p:sp>
            <p:nvSpPr>
              <p:cNvPr id="357900" name="Freeform 524"/>
              <p:cNvSpPr>
                <a:spLocks/>
              </p:cNvSpPr>
              <p:nvPr/>
            </p:nvSpPr>
            <p:spPr bwMode="auto">
              <a:xfrm>
                <a:off x="1794" y="1051"/>
                <a:ext cx="372" cy="127"/>
              </a:xfrm>
              <a:custGeom>
                <a:avLst/>
                <a:gdLst/>
                <a:ahLst/>
                <a:cxnLst>
                  <a:cxn ang="0">
                    <a:pos x="372" y="4"/>
                  </a:cxn>
                  <a:cxn ang="0">
                    <a:pos x="0" y="127"/>
                  </a:cxn>
                  <a:cxn ang="0">
                    <a:pos x="0" y="123"/>
                  </a:cxn>
                  <a:cxn ang="0">
                    <a:pos x="2" y="121"/>
                  </a:cxn>
                  <a:cxn ang="0">
                    <a:pos x="372" y="0"/>
                  </a:cxn>
                  <a:cxn ang="0">
                    <a:pos x="372" y="4"/>
                  </a:cxn>
                </a:cxnLst>
                <a:rect l="0" t="0" r="r" b="b"/>
                <a:pathLst>
                  <a:path w="372" h="127">
                    <a:moveTo>
                      <a:pt x="372" y="4"/>
                    </a:moveTo>
                    <a:lnTo>
                      <a:pt x="0" y="127"/>
                    </a:lnTo>
                    <a:lnTo>
                      <a:pt x="0" y="123"/>
                    </a:lnTo>
                    <a:lnTo>
                      <a:pt x="2" y="121"/>
                    </a:lnTo>
                    <a:lnTo>
                      <a:pt x="372" y="0"/>
                    </a:lnTo>
                    <a:lnTo>
                      <a:pt x="372" y="4"/>
                    </a:lnTo>
                    <a:close/>
                  </a:path>
                </a:pathLst>
              </a:custGeom>
              <a:solidFill>
                <a:srgbClr val="DF472C"/>
              </a:solidFill>
              <a:ln w="9525">
                <a:noFill/>
                <a:round/>
                <a:headEnd/>
                <a:tailEnd/>
              </a:ln>
            </p:spPr>
            <p:txBody>
              <a:bodyPr/>
              <a:lstStyle/>
              <a:p>
                <a:endParaRPr lang="pt-BR"/>
              </a:p>
            </p:txBody>
          </p:sp>
          <p:sp>
            <p:nvSpPr>
              <p:cNvPr id="357901" name="Freeform 525"/>
              <p:cNvSpPr>
                <a:spLocks/>
              </p:cNvSpPr>
              <p:nvPr/>
            </p:nvSpPr>
            <p:spPr bwMode="auto">
              <a:xfrm>
                <a:off x="1794" y="1048"/>
                <a:ext cx="372" cy="126"/>
              </a:xfrm>
              <a:custGeom>
                <a:avLst/>
                <a:gdLst/>
                <a:ahLst/>
                <a:cxnLst>
                  <a:cxn ang="0">
                    <a:pos x="372" y="5"/>
                  </a:cxn>
                  <a:cxn ang="0">
                    <a:pos x="0" y="126"/>
                  </a:cxn>
                  <a:cxn ang="0">
                    <a:pos x="2" y="124"/>
                  </a:cxn>
                  <a:cxn ang="0">
                    <a:pos x="2" y="120"/>
                  </a:cxn>
                  <a:cxn ang="0">
                    <a:pos x="372" y="0"/>
                  </a:cxn>
                  <a:cxn ang="0">
                    <a:pos x="372" y="5"/>
                  </a:cxn>
                </a:cxnLst>
                <a:rect l="0" t="0" r="r" b="b"/>
                <a:pathLst>
                  <a:path w="372" h="126">
                    <a:moveTo>
                      <a:pt x="372" y="5"/>
                    </a:moveTo>
                    <a:lnTo>
                      <a:pt x="0" y="126"/>
                    </a:lnTo>
                    <a:lnTo>
                      <a:pt x="2" y="124"/>
                    </a:lnTo>
                    <a:lnTo>
                      <a:pt x="2" y="120"/>
                    </a:lnTo>
                    <a:lnTo>
                      <a:pt x="372" y="0"/>
                    </a:lnTo>
                    <a:lnTo>
                      <a:pt x="372" y="5"/>
                    </a:lnTo>
                    <a:close/>
                  </a:path>
                </a:pathLst>
              </a:custGeom>
              <a:solidFill>
                <a:srgbClr val="DE472C"/>
              </a:solidFill>
              <a:ln w="9525">
                <a:noFill/>
                <a:round/>
                <a:headEnd/>
                <a:tailEnd/>
              </a:ln>
            </p:spPr>
            <p:txBody>
              <a:bodyPr/>
              <a:lstStyle/>
              <a:p>
                <a:endParaRPr lang="pt-BR"/>
              </a:p>
            </p:txBody>
          </p:sp>
          <p:sp>
            <p:nvSpPr>
              <p:cNvPr id="357902" name="Freeform 526"/>
              <p:cNvSpPr>
                <a:spLocks/>
              </p:cNvSpPr>
              <p:nvPr/>
            </p:nvSpPr>
            <p:spPr bwMode="auto">
              <a:xfrm>
                <a:off x="1796" y="1046"/>
                <a:ext cx="370" cy="126"/>
              </a:xfrm>
              <a:custGeom>
                <a:avLst/>
                <a:gdLst/>
                <a:ahLst/>
                <a:cxnLst>
                  <a:cxn ang="0">
                    <a:pos x="370" y="5"/>
                  </a:cxn>
                  <a:cxn ang="0">
                    <a:pos x="0" y="126"/>
                  </a:cxn>
                  <a:cxn ang="0">
                    <a:pos x="0" y="122"/>
                  </a:cxn>
                  <a:cxn ang="0">
                    <a:pos x="1" y="121"/>
                  </a:cxn>
                  <a:cxn ang="0">
                    <a:pos x="370" y="0"/>
                  </a:cxn>
                  <a:cxn ang="0">
                    <a:pos x="370" y="5"/>
                  </a:cxn>
                </a:cxnLst>
                <a:rect l="0" t="0" r="r" b="b"/>
                <a:pathLst>
                  <a:path w="370" h="126">
                    <a:moveTo>
                      <a:pt x="370" y="5"/>
                    </a:moveTo>
                    <a:lnTo>
                      <a:pt x="0" y="126"/>
                    </a:lnTo>
                    <a:lnTo>
                      <a:pt x="0" y="122"/>
                    </a:lnTo>
                    <a:lnTo>
                      <a:pt x="1" y="121"/>
                    </a:lnTo>
                    <a:lnTo>
                      <a:pt x="370" y="0"/>
                    </a:lnTo>
                    <a:lnTo>
                      <a:pt x="370" y="5"/>
                    </a:lnTo>
                    <a:close/>
                  </a:path>
                </a:pathLst>
              </a:custGeom>
              <a:solidFill>
                <a:srgbClr val="DE462C"/>
              </a:solidFill>
              <a:ln w="9525">
                <a:noFill/>
                <a:round/>
                <a:headEnd/>
                <a:tailEnd/>
              </a:ln>
            </p:spPr>
            <p:txBody>
              <a:bodyPr/>
              <a:lstStyle/>
              <a:p>
                <a:endParaRPr lang="pt-BR"/>
              </a:p>
            </p:txBody>
          </p:sp>
          <p:sp>
            <p:nvSpPr>
              <p:cNvPr id="357903" name="Freeform 527"/>
              <p:cNvSpPr>
                <a:spLocks/>
              </p:cNvSpPr>
              <p:nvPr/>
            </p:nvSpPr>
            <p:spPr bwMode="auto">
              <a:xfrm>
                <a:off x="1796" y="1044"/>
                <a:ext cx="370" cy="124"/>
              </a:xfrm>
              <a:custGeom>
                <a:avLst/>
                <a:gdLst/>
                <a:ahLst/>
                <a:cxnLst>
                  <a:cxn ang="0">
                    <a:pos x="370" y="4"/>
                  </a:cxn>
                  <a:cxn ang="0">
                    <a:pos x="0" y="124"/>
                  </a:cxn>
                  <a:cxn ang="0">
                    <a:pos x="1" y="123"/>
                  </a:cxn>
                  <a:cxn ang="0">
                    <a:pos x="1" y="119"/>
                  </a:cxn>
                  <a:cxn ang="0">
                    <a:pos x="370" y="0"/>
                  </a:cxn>
                  <a:cxn ang="0">
                    <a:pos x="370" y="4"/>
                  </a:cxn>
                </a:cxnLst>
                <a:rect l="0" t="0" r="r" b="b"/>
                <a:pathLst>
                  <a:path w="370" h="124">
                    <a:moveTo>
                      <a:pt x="370" y="4"/>
                    </a:moveTo>
                    <a:lnTo>
                      <a:pt x="0" y="124"/>
                    </a:lnTo>
                    <a:lnTo>
                      <a:pt x="1" y="123"/>
                    </a:lnTo>
                    <a:lnTo>
                      <a:pt x="1" y="119"/>
                    </a:lnTo>
                    <a:lnTo>
                      <a:pt x="370" y="0"/>
                    </a:lnTo>
                    <a:lnTo>
                      <a:pt x="370" y="4"/>
                    </a:lnTo>
                    <a:close/>
                  </a:path>
                </a:pathLst>
              </a:custGeom>
              <a:solidFill>
                <a:srgbClr val="DE462C"/>
              </a:solidFill>
              <a:ln w="9525">
                <a:noFill/>
                <a:round/>
                <a:headEnd/>
                <a:tailEnd/>
              </a:ln>
            </p:spPr>
            <p:txBody>
              <a:bodyPr/>
              <a:lstStyle/>
              <a:p>
                <a:endParaRPr lang="pt-BR"/>
              </a:p>
            </p:txBody>
          </p:sp>
          <p:sp>
            <p:nvSpPr>
              <p:cNvPr id="357904" name="Freeform 528"/>
              <p:cNvSpPr>
                <a:spLocks/>
              </p:cNvSpPr>
              <p:nvPr/>
            </p:nvSpPr>
            <p:spPr bwMode="auto">
              <a:xfrm>
                <a:off x="1797" y="1042"/>
                <a:ext cx="369" cy="125"/>
              </a:xfrm>
              <a:custGeom>
                <a:avLst/>
                <a:gdLst/>
                <a:ahLst/>
                <a:cxnLst>
                  <a:cxn ang="0">
                    <a:pos x="369" y="4"/>
                  </a:cxn>
                  <a:cxn ang="0">
                    <a:pos x="0" y="125"/>
                  </a:cxn>
                  <a:cxn ang="0">
                    <a:pos x="0" y="121"/>
                  </a:cxn>
                  <a:cxn ang="0">
                    <a:pos x="2" y="119"/>
                  </a:cxn>
                  <a:cxn ang="0">
                    <a:pos x="369" y="0"/>
                  </a:cxn>
                  <a:cxn ang="0">
                    <a:pos x="369" y="4"/>
                  </a:cxn>
                </a:cxnLst>
                <a:rect l="0" t="0" r="r" b="b"/>
                <a:pathLst>
                  <a:path w="369" h="125">
                    <a:moveTo>
                      <a:pt x="369" y="4"/>
                    </a:moveTo>
                    <a:lnTo>
                      <a:pt x="0" y="125"/>
                    </a:lnTo>
                    <a:lnTo>
                      <a:pt x="0" y="121"/>
                    </a:lnTo>
                    <a:lnTo>
                      <a:pt x="2" y="119"/>
                    </a:lnTo>
                    <a:lnTo>
                      <a:pt x="369" y="0"/>
                    </a:lnTo>
                    <a:lnTo>
                      <a:pt x="369" y="4"/>
                    </a:lnTo>
                    <a:close/>
                  </a:path>
                </a:pathLst>
              </a:custGeom>
              <a:solidFill>
                <a:srgbClr val="DE452C"/>
              </a:solidFill>
              <a:ln w="9525">
                <a:noFill/>
                <a:round/>
                <a:headEnd/>
                <a:tailEnd/>
              </a:ln>
            </p:spPr>
            <p:txBody>
              <a:bodyPr/>
              <a:lstStyle/>
              <a:p>
                <a:endParaRPr lang="pt-BR"/>
              </a:p>
            </p:txBody>
          </p:sp>
          <p:sp>
            <p:nvSpPr>
              <p:cNvPr id="357905" name="Freeform 529"/>
              <p:cNvSpPr>
                <a:spLocks/>
              </p:cNvSpPr>
              <p:nvPr/>
            </p:nvSpPr>
            <p:spPr bwMode="auto">
              <a:xfrm>
                <a:off x="1797" y="1038"/>
                <a:ext cx="369" cy="125"/>
              </a:xfrm>
              <a:custGeom>
                <a:avLst/>
                <a:gdLst/>
                <a:ahLst/>
                <a:cxnLst>
                  <a:cxn ang="0">
                    <a:pos x="369" y="6"/>
                  </a:cxn>
                  <a:cxn ang="0">
                    <a:pos x="0" y="125"/>
                  </a:cxn>
                  <a:cxn ang="0">
                    <a:pos x="2" y="123"/>
                  </a:cxn>
                  <a:cxn ang="0">
                    <a:pos x="2" y="121"/>
                  </a:cxn>
                  <a:cxn ang="0">
                    <a:pos x="369" y="0"/>
                  </a:cxn>
                  <a:cxn ang="0">
                    <a:pos x="369" y="6"/>
                  </a:cxn>
                </a:cxnLst>
                <a:rect l="0" t="0" r="r" b="b"/>
                <a:pathLst>
                  <a:path w="369" h="125">
                    <a:moveTo>
                      <a:pt x="369" y="6"/>
                    </a:moveTo>
                    <a:lnTo>
                      <a:pt x="0" y="125"/>
                    </a:lnTo>
                    <a:lnTo>
                      <a:pt x="2" y="123"/>
                    </a:lnTo>
                    <a:lnTo>
                      <a:pt x="2" y="121"/>
                    </a:lnTo>
                    <a:lnTo>
                      <a:pt x="369" y="0"/>
                    </a:lnTo>
                    <a:lnTo>
                      <a:pt x="369" y="6"/>
                    </a:lnTo>
                    <a:close/>
                  </a:path>
                </a:pathLst>
              </a:custGeom>
              <a:solidFill>
                <a:srgbClr val="DE442D"/>
              </a:solidFill>
              <a:ln w="9525">
                <a:noFill/>
                <a:round/>
                <a:headEnd/>
                <a:tailEnd/>
              </a:ln>
            </p:spPr>
            <p:txBody>
              <a:bodyPr/>
              <a:lstStyle/>
              <a:p>
                <a:endParaRPr lang="pt-BR"/>
              </a:p>
            </p:txBody>
          </p:sp>
          <p:sp>
            <p:nvSpPr>
              <p:cNvPr id="357906" name="Freeform 530"/>
              <p:cNvSpPr>
                <a:spLocks/>
              </p:cNvSpPr>
              <p:nvPr/>
            </p:nvSpPr>
            <p:spPr bwMode="auto">
              <a:xfrm>
                <a:off x="1799" y="1036"/>
                <a:ext cx="367" cy="125"/>
              </a:xfrm>
              <a:custGeom>
                <a:avLst/>
                <a:gdLst/>
                <a:ahLst/>
                <a:cxnLst>
                  <a:cxn ang="0">
                    <a:pos x="367" y="6"/>
                  </a:cxn>
                  <a:cxn ang="0">
                    <a:pos x="0" y="125"/>
                  </a:cxn>
                  <a:cxn ang="0">
                    <a:pos x="0" y="123"/>
                  </a:cxn>
                  <a:cxn ang="0">
                    <a:pos x="2" y="119"/>
                  </a:cxn>
                  <a:cxn ang="0">
                    <a:pos x="367" y="0"/>
                  </a:cxn>
                  <a:cxn ang="0">
                    <a:pos x="367" y="6"/>
                  </a:cxn>
                </a:cxnLst>
                <a:rect l="0" t="0" r="r" b="b"/>
                <a:pathLst>
                  <a:path w="367" h="125">
                    <a:moveTo>
                      <a:pt x="367" y="6"/>
                    </a:moveTo>
                    <a:lnTo>
                      <a:pt x="0" y="125"/>
                    </a:lnTo>
                    <a:lnTo>
                      <a:pt x="0" y="123"/>
                    </a:lnTo>
                    <a:lnTo>
                      <a:pt x="2" y="119"/>
                    </a:lnTo>
                    <a:lnTo>
                      <a:pt x="367" y="0"/>
                    </a:lnTo>
                    <a:lnTo>
                      <a:pt x="367" y="6"/>
                    </a:lnTo>
                    <a:close/>
                  </a:path>
                </a:pathLst>
              </a:custGeom>
              <a:solidFill>
                <a:srgbClr val="DE442D"/>
              </a:solidFill>
              <a:ln w="9525">
                <a:noFill/>
                <a:round/>
                <a:headEnd/>
                <a:tailEnd/>
              </a:ln>
            </p:spPr>
            <p:txBody>
              <a:bodyPr/>
              <a:lstStyle/>
              <a:p>
                <a:endParaRPr lang="pt-BR"/>
              </a:p>
            </p:txBody>
          </p:sp>
          <p:sp>
            <p:nvSpPr>
              <p:cNvPr id="357907" name="Freeform 531"/>
              <p:cNvSpPr>
                <a:spLocks/>
              </p:cNvSpPr>
              <p:nvPr/>
            </p:nvSpPr>
            <p:spPr bwMode="auto">
              <a:xfrm>
                <a:off x="1799" y="1034"/>
                <a:ext cx="367" cy="125"/>
              </a:xfrm>
              <a:custGeom>
                <a:avLst/>
                <a:gdLst/>
                <a:ahLst/>
                <a:cxnLst>
                  <a:cxn ang="0">
                    <a:pos x="367" y="4"/>
                  </a:cxn>
                  <a:cxn ang="0">
                    <a:pos x="0" y="125"/>
                  </a:cxn>
                  <a:cxn ang="0">
                    <a:pos x="2" y="121"/>
                  </a:cxn>
                  <a:cxn ang="0">
                    <a:pos x="2" y="119"/>
                  </a:cxn>
                  <a:cxn ang="0">
                    <a:pos x="367" y="0"/>
                  </a:cxn>
                  <a:cxn ang="0">
                    <a:pos x="367" y="4"/>
                  </a:cxn>
                </a:cxnLst>
                <a:rect l="0" t="0" r="r" b="b"/>
                <a:pathLst>
                  <a:path w="367" h="125">
                    <a:moveTo>
                      <a:pt x="367" y="4"/>
                    </a:moveTo>
                    <a:lnTo>
                      <a:pt x="0" y="125"/>
                    </a:lnTo>
                    <a:lnTo>
                      <a:pt x="2" y="121"/>
                    </a:lnTo>
                    <a:lnTo>
                      <a:pt x="2" y="119"/>
                    </a:lnTo>
                    <a:lnTo>
                      <a:pt x="367" y="0"/>
                    </a:lnTo>
                    <a:lnTo>
                      <a:pt x="367" y="4"/>
                    </a:lnTo>
                    <a:close/>
                  </a:path>
                </a:pathLst>
              </a:custGeom>
              <a:solidFill>
                <a:srgbClr val="DE442D"/>
              </a:solidFill>
              <a:ln w="9525">
                <a:noFill/>
                <a:round/>
                <a:headEnd/>
                <a:tailEnd/>
              </a:ln>
            </p:spPr>
            <p:txBody>
              <a:bodyPr/>
              <a:lstStyle/>
              <a:p>
                <a:endParaRPr lang="pt-BR"/>
              </a:p>
            </p:txBody>
          </p:sp>
          <p:sp>
            <p:nvSpPr>
              <p:cNvPr id="357908" name="Freeform 532"/>
              <p:cNvSpPr>
                <a:spLocks/>
              </p:cNvSpPr>
              <p:nvPr/>
            </p:nvSpPr>
            <p:spPr bwMode="auto">
              <a:xfrm>
                <a:off x="1801" y="1030"/>
                <a:ext cx="365" cy="125"/>
              </a:xfrm>
              <a:custGeom>
                <a:avLst/>
                <a:gdLst/>
                <a:ahLst/>
                <a:cxnLst>
                  <a:cxn ang="0">
                    <a:pos x="365" y="6"/>
                  </a:cxn>
                  <a:cxn ang="0">
                    <a:pos x="0" y="125"/>
                  </a:cxn>
                  <a:cxn ang="0">
                    <a:pos x="0" y="123"/>
                  </a:cxn>
                  <a:cxn ang="0">
                    <a:pos x="2" y="119"/>
                  </a:cxn>
                  <a:cxn ang="0">
                    <a:pos x="365" y="0"/>
                  </a:cxn>
                  <a:cxn ang="0">
                    <a:pos x="365" y="6"/>
                  </a:cxn>
                </a:cxnLst>
                <a:rect l="0" t="0" r="r" b="b"/>
                <a:pathLst>
                  <a:path w="365" h="125">
                    <a:moveTo>
                      <a:pt x="365" y="6"/>
                    </a:moveTo>
                    <a:lnTo>
                      <a:pt x="0" y="125"/>
                    </a:lnTo>
                    <a:lnTo>
                      <a:pt x="0" y="123"/>
                    </a:lnTo>
                    <a:lnTo>
                      <a:pt x="2" y="119"/>
                    </a:lnTo>
                    <a:lnTo>
                      <a:pt x="365" y="0"/>
                    </a:lnTo>
                    <a:lnTo>
                      <a:pt x="365" y="6"/>
                    </a:lnTo>
                    <a:close/>
                  </a:path>
                </a:pathLst>
              </a:custGeom>
              <a:solidFill>
                <a:srgbClr val="DE442D"/>
              </a:solidFill>
              <a:ln w="9525">
                <a:noFill/>
                <a:round/>
                <a:headEnd/>
                <a:tailEnd/>
              </a:ln>
            </p:spPr>
            <p:txBody>
              <a:bodyPr/>
              <a:lstStyle/>
              <a:p>
                <a:endParaRPr lang="pt-BR"/>
              </a:p>
            </p:txBody>
          </p:sp>
          <p:sp>
            <p:nvSpPr>
              <p:cNvPr id="357909" name="Freeform 533"/>
              <p:cNvSpPr>
                <a:spLocks/>
              </p:cNvSpPr>
              <p:nvPr/>
            </p:nvSpPr>
            <p:spPr bwMode="auto">
              <a:xfrm>
                <a:off x="1801" y="1028"/>
                <a:ext cx="365" cy="125"/>
              </a:xfrm>
              <a:custGeom>
                <a:avLst/>
                <a:gdLst/>
                <a:ahLst/>
                <a:cxnLst>
                  <a:cxn ang="0">
                    <a:pos x="365" y="6"/>
                  </a:cxn>
                  <a:cxn ang="0">
                    <a:pos x="0" y="125"/>
                  </a:cxn>
                  <a:cxn ang="0">
                    <a:pos x="2" y="121"/>
                  </a:cxn>
                  <a:cxn ang="0">
                    <a:pos x="2" y="119"/>
                  </a:cxn>
                  <a:cxn ang="0">
                    <a:pos x="365" y="0"/>
                  </a:cxn>
                  <a:cxn ang="0">
                    <a:pos x="365" y="6"/>
                  </a:cxn>
                </a:cxnLst>
                <a:rect l="0" t="0" r="r" b="b"/>
                <a:pathLst>
                  <a:path w="365" h="125">
                    <a:moveTo>
                      <a:pt x="365" y="6"/>
                    </a:moveTo>
                    <a:lnTo>
                      <a:pt x="0" y="125"/>
                    </a:lnTo>
                    <a:lnTo>
                      <a:pt x="2" y="121"/>
                    </a:lnTo>
                    <a:lnTo>
                      <a:pt x="2" y="119"/>
                    </a:lnTo>
                    <a:lnTo>
                      <a:pt x="365" y="0"/>
                    </a:lnTo>
                    <a:lnTo>
                      <a:pt x="365" y="6"/>
                    </a:lnTo>
                    <a:close/>
                  </a:path>
                </a:pathLst>
              </a:custGeom>
              <a:solidFill>
                <a:srgbClr val="DE432E"/>
              </a:solidFill>
              <a:ln w="9525">
                <a:noFill/>
                <a:round/>
                <a:headEnd/>
                <a:tailEnd/>
              </a:ln>
            </p:spPr>
            <p:txBody>
              <a:bodyPr/>
              <a:lstStyle/>
              <a:p>
                <a:endParaRPr lang="pt-BR"/>
              </a:p>
            </p:txBody>
          </p:sp>
          <p:sp>
            <p:nvSpPr>
              <p:cNvPr id="357910" name="Freeform 534"/>
              <p:cNvSpPr>
                <a:spLocks/>
              </p:cNvSpPr>
              <p:nvPr/>
            </p:nvSpPr>
            <p:spPr bwMode="auto">
              <a:xfrm>
                <a:off x="1803" y="1026"/>
                <a:ext cx="363" cy="123"/>
              </a:xfrm>
              <a:custGeom>
                <a:avLst/>
                <a:gdLst/>
                <a:ahLst/>
                <a:cxnLst>
                  <a:cxn ang="0">
                    <a:pos x="363" y="4"/>
                  </a:cxn>
                  <a:cxn ang="0">
                    <a:pos x="0" y="123"/>
                  </a:cxn>
                  <a:cxn ang="0">
                    <a:pos x="0" y="121"/>
                  </a:cxn>
                  <a:cxn ang="0">
                    <a:pos x="2" y="118"/>
                  </a:cxn>
                  <a:cxn ang="0">
                    <a:pos x="363" y="0"/>
                  </a:cxn>
                  <a:cxn ang="0">
                    <a:pos x="363" y="4"/>
                  </a:cxn>
                </a:cxnLst>
                <a:rect l="0" t="0" r="r" b="b"/>
                <a:pathLst>
                  <a:path w="363" h="123">
                    <a:moveTo>
                      <a:pt x="363" y="4"/>
                    </a:moveTo>
                    <a:lnTo>
                      <a:pt x="0" y="123"/>
                    </a:lnTo>
                    <a:lnTo>
                      <a:pt x="0" y="121"/>
                    </a:lnTo>
                    <a:lnTo>
                      <a:pt x="2" y="118"/>
                    </a:lnTo>
                    <a:lnTo>
                      <a:pt x="363" y="0"/>
                    </a:lnTo>
                    <a:lnTo>
                      <a:pt x="363" y="4"/>
                    </a:lnTo>
                    <a:close/>
                  </a:path>
                </a:pathLst>
              </a:custGeom>
              <a:solidFill>
                <a:srgbClr val="DE432E"/>
              </a:solidFill>
              <a:ln w="9525">
                <a:noFill/>
                <a:round/>
                <a:headEnd/>
                <a:tailEnd/>
              </a:ln>
            </p:spPr>
            <p:txBody>
              <a:bodyPr/>
              <a:lstStyle/>
              <a:p>
                <a:endParaRPr lang="pt-BR"/>
              </a:p>
            </p:txBody>
          </p:sp>
          <p:sp>
            <p:nvSpPr>
              <p:cNvPr id="357911" name="Freeform 535"/>
              <p:cNvSpPr>
                <a:spLocks/>
              </p:cNvSpPr>
              <p:nvPr/>
            </p:nvSpPr>
            <p:spPr bwMode="auto">
              <a:xfrm>
                <a:off x="1803" y="1025"/>
                <a:ext cx="363" cy="122"/>
              </a:xfrm>
              <a:custGeom>
                <a:avLst/>
                <a:gdLst/>
                <a:ahLst/>
                <a:cxnLst>
                  <a:cxn ang="0">
                    <a:pos x="363" y="3"/>
                  </a:cxn>
                  <a:cxn ang="0">
                    <a:pos x="0" y="122"/>
                  </a:cxn>
                  <a:cxn ang="0">
                    <a:pos x="2" y="119"/>
                  </a:cxn>
                  <a:cxn ang="0">
                    <a:pos x="4" y="117"/>
                  </a:cxn>
                  <a:cxn ang="0">
                    <a:pos x="363" y="0"/>
                  </a:cxn>
                  <a:cxn ang="0">
                    <a:pos x="363" y="3"/>
                  </a:cxn>
                </a:cxnLst>
                <a:rect l="0" t="0" r="r" b="b"/>
                <a:pathLst>
                  <a:path w="363" h="122">
                    <a:moveTo>
                      <a:pt x="363" y="3"/>
                    </a:moveTo>
                    <a:lnTo>
                      <a:pt x="0" y="122"/>
                    </a:lnTo>
                    <a:lnTo>
                      <a:pt x="2" y="119"/>
                    </a:lnTo>
                    <a:lnTo>
                      <a:pt x="4" y="117"/>
                    </a:lnTo>
                    <a:lnTo>
                      <a:pt x="363" y="0"/>
                    </a:lnTo>
                    <a:lnTo>
                      <a:pt x="363" y="3"/>
                    </a:lnTo>
                    <a:close/>
                  </a:path>
                </a:pathLst>
              </a:custGeom>
              <a:solidFill>
                <a:srgbClr val="DE422E"/>
              </a:solidFill>
              <a:ln w="9525">
                <a:noFill/>
                <a:round/>
                <a:headEnd/>
                <a:tailEnd/>
              </a:ln>
            </p:spPr>
            <p:txBody>
              <a:bodyPr/>
              <a:lstStyle/>
              <a:p>
                <a:endParaRPr lang="pt-BR"/>
              </a:p>
            </p:txBody>
          </p:sp>
          <p:sp>
            <p:nvSpPr>
              <p:cNvPr id="357912" name="Freeform 536"/>
              <p:cNvSpPr>
                <a:spLocks/>
              </p:cNvSpPr>
              <p:nvPr/>
            </p:nvSpPr>
            <p:spPr bwMode="auto">
              <a:xfrm>
                <a:off x="1805" y="1023"/>
                <a:ext cx="361" cy="121"/>
              </a:xfrm>
              <a:custGeom>
                <a:avLst/>
                <a:gdLst/>
                <a:ahLst/>
                <a:cxnLst>
                  <a:cxn ang="0">
                    <a:pos x="361" y="3"/>
                  </a:cxn>
                  <a:cxn ang="0">
                    <a:pos x="0" y="121"/>
                  </a:cxn>
                  <a:cxn ang="0">
                    <a:pos x="2" y="119"/>
                  </a:cxn>
                  <a:cxn ang="0">
                    <a:pos x="2" y="115"/>
                  </a:cxn>
                  <a:cxn ang="0">
                    <a:pos x="355" y="0"/>
                  </a:cxn>
                  <a:cxn ang="0">
                    <a:pos x="361" y="0"/>
                  </a:cxn>
                  <a:cxn ang="0">
                    <a:pos x="361" y="3"/>
                  </a:cxn>
                </a:cxnLst>
                <a:rect l="0" t="0" r="r" b="b"/>
                <a:pathLst>
                  <a:path w="361" h="121">
                    <a:moveTo>
                      <a:pt x="361" y="3"/>
                    </a:moveTo>
                    <a:lnTo>
                      <a:pt x="0" y="121"/>
                    </a:lnTo>
                    <a:lnTo>
                      <a:pt x="2" y="119"/>
                    </a:lnTo>
                    <a:lnTo>
                      <a:pt x="2" y="115"/>
                    </a:lnTo>
                    <a:lnTo>
                      <a:pt x="355" y="0"/>
                    </a:lnTo>
                    <a:lnTo>
                      <a:pt x="361" y="0"/>
                    </a:lnTo>
                    <a:lnTo>
                      <a:pt x="361" y="3"/>
                    </a:lnTo>
                    <a:close/>
                  </a:path>
                </a:pathLst>
              </a:custGeom>
              <a:solidFill>
                <a:srgbClr val="DE422E"/>
              </a:solidFill>
              <a:ln w="9525">
                <a:noFill/>
                <a:round/>
                <a:headEnd/>
                <a:tailEnd/>
              </a:ln>
            </p:spPr>
            <p:txBody>
              <a:bodyPr/>
              <a:lstStyle/>
              <a:p>
                <a:endParaRPr lang="pt-BR"/>
              </a:p>
            </p:txBody>
          </p:sp>
          <p:sp>
            <p:nvSpPr>
              <p:cNvPr id="357913" name="Freeform 537"/>
              <p:cNvSpPr>
                <a:spLocks/>
              </p:cNvSpPr>
              <p:nvPr/>
            </p:nvSpPr>
            <p:spPr bwMode="auto">
              <a:xfrm>
                <a:off x="1807" y="1023"/>
                <a:ext cx="359" cy="119"/>
              </a:xfrm>
              <a:custGeom>
                <a:avLst/>
                <a:gdLst/>
                <a:ahLst/>
                <a:cxnLst>
                  <a:cxn ang="0">
                    <a:pos x="359" y="2"/>
                  </a:cxn>
                  <a:cxn ang="0">
                    <a:pos x="0" y="119"/>
                  </a:cxn>
                  <a:cxn ang="0">
                    <a:pos x="0" y="115"/>
                  </a:cxn>
                  <a:cxn ang="0">
                    <a:pos x="2" y="113"/>
                  </a:cxn>
                  <a:cxn ang="0">
                    <a:pos x="345" y="0"/>
                  </a:cxn>
                  <a:cxn ang="0">
                    <a:pos x="359" y="0"/>
                  </a:cxn>
                  <a:cxn ang="0">
                    <a:pos x="359" y="2"/>
                  </a:cxn>
                </a:cxnLst>
                <a:rect l="0" t="0" r="r" b="b"/>
                <a:pathLst>
                  <a:path w="359" h="119">
                    <a:moveTo>
                      <a:pt x="359" y="2"/>
                    </a:moveTo>
                    <a:lnTo>
                      <a:pt x="0" y="119"/>
                    </a:lnTo>
                    <a:lnTo>
                      <a:pt x="0" y="115"/>
                    </a:lnTo>
                    <a:lnTo>
                      <a:pt x="2" y="113"/>
                    </a:lnTo>
                    <a:lnTo>
                      <a:pt x="345" y="0"/>
                    </a:lnTo>
                    <a:lnTo>
                      <a:pt x="359" y="0"/>
                    </a:lnTo>
                    <a:lnTo>
                      <a:pt x="359" y="2"/>
                    </a:lnTo>
                    <a:close/>
                  </a:path>
                </a:pathLst>
              </a:custGeom>
              <a:solidFill>
                <a:srgbClr val="DE422E"/>
              </a:solidFill>
              <a:ln w="9525">
                <a:noFill/>
                <a:round/>
                <a:headEnd/>
                <a:tailEnd/>
              </a:ln>
            </p:spPr>
            <p:txBody>
              <a:bodyPr/>
              <a:lstStyle/>
              <a:p>
                <a:endParaRPr lang="pt-BR"/>
              </a:p>
            </p:txBody>
          </p:sp>
          <p:sp>
            <p:nvSpPr>
              <p:cNvPr id="357914" name="Freeform 538"/>
              <p:cNvSpPr>
                <a:spLocks/>
              </p:cNvSpPr>
              <p:nvPr/>
            </p:nvSpPr>
            <p:spPr bwMode="auto">
              <a:xfrm>
                <a:off x="1807" y="1023"/>
                <a:ext cx="353" cy="115"/>
              </a:xfrm>
              <a:custGeom>
                <a:avLst/>
                <a:gdLst/>
                <a:ahLst/>
                <a:cxnLst>
                  <a:cxn ang="0">
                    <a:pos x="353" y="0"/>
                  </a:cxn>
                  <a:cxn ang="0">
                    <a:pos x="0" y="115"/>
                  </a:cxn>
                  <a:cxn ang="0">
                    <a:pos x="2" y="113"/>
                  </a:cxn>
                  <a:cxn ang="0">
                    <a:pos x="2" y="109"/>
                  </a:cxn>
                  <a:cxn ang="0">
                    <a:pos x="338" y="0"/>
                  </a:cxn>
                  <a:cxn ang="0">
                    <a:pos x="353" y="0"/>
                  </a:cxn>
                </a:cxnLst>
                <a:rect l="0" t="0" r="r" b="b"/>
                <a:pathLst>
                  <a:path w="353" h="115">
                    <a:moveTo>
                      <a:pt x="353" y="0"/>
                    </a:moveTo>
                    <a:lnTo>
                      <a:pt x="0" y="115"/>
                    </a:lnTo>
                    <a:lnTo>
                      <a:pt x="2" y="113"/>
                    </a:lnTo>
                    <a:lnTo>
                      <a:pt x="2" y="109"/>
                    </a:lnTo>
                    <a:lnTo>
                      <a:pt x="338" y="0"/>
                    </a:lnTo>
                    <a:lnTo>
                      <a:pt x="353" y="0"/>
                    </a:lnTo>
                    <a:close/>
                  </a:path>
                </a:pathLst>
              </a:custGeom>
              <a:solidFill>
                <a:srgbClr val="DE412E"/>
              </a:solidFill>
              <a:ln w="9525">
                <a:noFill/>
                <a:round/>
                <a:headEnd/>
                <a:tailEnd/>
              </a:ln>
            </p:spPr>
            <p:txBody>
              <a:bodyPr/>
              <a:lstStyle/>
              <a:p>
                <a:endParaRPr lang="pt-BR"/>
              </a:p>
            </p:txBody>
          </p:sp>
          <p:sp>
            <p:nvSpPr>
              <p:cNvPr id="357915" name="Freeform 539"/>
              <p:cNvSpPr>
                <a:spLocks/>
              </p:cNvSpPr>
              <p:nvPr/>
            </p:nvSpPr>
            <p:spPr bwMode="auto">
              <a:xfrm>
                <a:off x="1809" y="1023"/>
                <a:ext cx="343" cy="113"/>
              </a:xfrm>
              <a:custGeom>
                <a:avLst/>
                <a:gdLst/>
                <a:ahLst/>
                <a:cxnLst>
                  <a:cxn ang="0">
                    <a:pos x="343" y="0"/>
                  </a:cxn>
                  <a:cxn ang="0">
                    <a:pos x="0" y="113"/>
                  </a:cxn>
                  <a:cxn ang="0">
                    <a:pos x="0" y="109"/>
                  </a:cxn>
                  <a:cxn ang="0">
                    <a:pos x="2" y="107"/>
                  </a:cxn>
                  <a:cxn ang="0">
                    <a:pos x="328" y="0"/>
                  </a:cxn>
                  <a:cxn ang="0">
                    <a:pos x="343" y="0"/>
                  </a:cxn>
                </a:cxnLst>
                <a:rect l="0" t="0" r="r" b="b"/>
                <a:pathLst>
                  <a:path w="343" h="113">
                    <a:moveTo>
                      <a:pt x="343" y="0"/>
                    </a:moveTo>
                    <a:lnTo>
                      <a:pt x="0" y="113"/>
                    </a:lnTo>
                    <a:lnTo>
                      <a:pt x="0" y="109"/>
                    </a:lnTo>
                    <a:lnTo>
                      <a:pt x="2" y="107"/>
                    </a:lnTo>
                    <a:lnTo>
                      <a:pt x="328" y="0"/>
                    </a:lnTo>
                    <a:lnTo>
                      <a:pt x="343" y="0"/>
                    </a:lnTo>
                    <a:close/>
                  </a:path>
                </a:pathLst>
              </a:custGeom>
              <a:solidFill>
                <a:srgbClr val="DE412E"/>
              </a:solidFill>
              <a:ln w="9525">
                <a:noFill/>
                <a:round/>
                <a:headEnd/>
                <a:tailEnd/>
              </a:ln>
            </p:spPr>
            <p:txBody>
              <a:bodyPr/>
              <a:lstStyle/>
              <a:p>
                <a:endParaRPr lang="pt-BR"/>
              </a:p>
            </p:txBody>
          </p:sp>
          <p:sp>
            <p:nvSpPr>
              <p:cNvPr id="357916" name="Freeform 540"/>
              <p:cNvSpPr>
                <a:spLocks/>
              </p:cNvSpPr>
              <p:nvPr/>
            </p:nvSpPr>
            <p:spPr bwMode="auto">
              <a:xfrm>
                <a:off x="1809" y="1023"/>
                <a:ext cx="336" cy="109"/>
              </a:xfrm>
              <a:custGeom>
                <a:avLst/>
                <a:gdLst/>
                <a:ahLst/>
                <a:cxnLst>
                  <a:cxn ang="0">
                    <a:pos x="336" y="0"/>
                  </a:cxn>
                  <a:cxn ang="0">
                    <a:pos x="0" y="109"/>
                  </a:cxn>
                  <a:cxn ang="0">
                    <a:pos x="2" y="107"/>
                  </a:cxn>
                  <a:cxn ang="0">
                    <a:pos x="4" y="103"/>
                  </a:cxn>
                  <a:cxn ang="0">
                    <a:pos x="320" y="0"/>
                  </a:cxn>
                  <a:cxn ang="0">
                    <a:pos x="336" y="0"/>
                  </a:cxn>
                </a:cxnLst>
                <a:rect l="0" t="0" r="r" b="b"/>
                <a:pathLst>
                  <a:path w="336" h="109">
                    <a:moveTo>
                      <a:pt x="336" y="0"/>
                    </a:moveTo>
                    <a:lnTo>
                      <a:pt x="0" y="109"/>
                    </a:lnTo>
                    <a:lnTo>
                      <a:pt x="2" y="107"/>
                    </a:lnTo>
                    <a:lnTo>
                      <a:pt x="4" y="103"/>
                    </a:lnTo>
                    <a:lnTo>
                      <a:pt x="320" y="0"/>
                    </a:lnTo>
                    <a:lnTo>
                      <a:pt x="336" y="0"/>
                    </a:lnTo>
                    <a:close/>
                  </a:path>
                </a:pathLst>
              </a:custGeom>
              <a:solidFill>
                <a:srgbClr val="DE402E"/>
              </a:solidFill>
              <a:ln w="9525">
                <a:noFill/>
                <a:round/>
                <a:headEnd/>
                <a:tailEnd/>
              </a:ln>
            </p:spPr>
            <p:txBody>
              <a:bodyPr/>
              <a:lstStyle/>
              <a:p>
                <a:endParaRPr lang="pt-BR"/>
              </a:p>
            </p:txBody>
          </p:sp>
          <p:sp>
            <p:nvSpPr>
              <p:cNvPr id="357917" name="Freeform 541"/>
              <p:cNvSpPr>
                <a:spLocks/>
              </p:cNvSpPr>
              <p:nvPr/>
            </p:nvSpPr>
            <p:spPr bwMode="auto">
              <a:xfrm>
                <a:off x="1811" y="1023"/>
                <a:ext cx="326" cy="107"/>
              </a:xfrm>
              <a:custGeom>
                <a:avLst/>
                <a:gdLst/>
                <a:ahLst/>
                <a:cxnLst>
                  <a:cxn ang="0">
                    <a:pos x="326" y="0"/>
                  </a:cxn>
                  <a:cxn ang="0">
                    <a:pos x="0" y="107"/>
                  </a:cxn>
                  <a:cxn ang="0">
                    <a:pos x="2" y="103"/>
                  </a:cxn>
                  <a:cxn ang="0">
                    <a:pos x="2" y="101"/>
                  </a:cxn>
                  <a:cxn ang="0">
                    <a:pos x="311" y="0"/>
                  </a:cxn>
                  <a:cxn ang="0">
                    <a:pos x="326" y="0"/>
                  </a:cxn>
                </a:cxnLst>
                <a:rect l="0" t="0" r="r" b="b"/>
                <a:pathLst>
                  <a:path w="326" h="107">
                    <a:moveTo>
                      <a:pt x="326" y="0"/>
                    </a:moveTo>
                    <a:lnTo>
                      <a:pt x="0" y="107"/>
                    </a:lnTo>
                    <a:lnTo>
                      <a:pt x="2" y="103"/>
                    </a:lnTo>
                    <a:lnTo>
                      <a:pt x="2" y="101"/>
                    </a:lnTo>
                    <a:lnTo>
                      <a:pt x="311" y="0"/>
                    </a:lnTo>
                    <a:lnTo>
                      <a:pt x="326" y="0"/>
                    </a:lnTo>
                    <a:close/>
                  </a:path>
                </a:pathLst>
              </a:custGeom>
              <a:solidFill>
                <a:srgbClr val="DE402F"/>
              </a:solidFill>
              <a:ln w="9525">
                <a:noFill/>
                <a:round/>
                <a:headEnd/>
                <a:tailEnd/>
              </a:ln>
            </p:spPr>
            <p:txBody>
              <a:bodyPr/>
              <a:lstStyle/>
              <a:p>
                <a:endParaRPr lang="pt-BR"/>
              </a:p>
            </p:txBody>
          </p:sp>
          <p:sp>
            <p:nvSpPr>
              <p:cNvPr id="357918" name="Freeform 542"/>
              <p:cNvSpPr>
                <a:spLocks/>
              </p:cNvSpPr>
              <p:nvPr/>
            </p:nvSpPr>
            <p:spPr bwMode="auto">
              <a:xfrm>
                <a:off x="1813" y="1023"/>
                <a:ext cx="316" cy="103"/>
              </a:xfrm>
              <a:custGeom>
                <a:avLst/>
                <a:gdLst/>
                <a:ahLst/>
                <a:cxnLst>
                  <a:cxn ang="0">
                    <a:pos x="316" y="0"/>
                  </a:cxn>
                  <a:cxn ang="0">
                    <a:pos x="0" y="103"/>
                  </a:cxn>
                  <a:cxn ang="0">
                    <a:pos x="0" y="101"/>
                  </a:cxn>
                  <a:cxn ang="0">
                    <a:pos x="2" y="97"/>
                  </a:cxn>
                  <a:cxn ang="0">
                    <a:pos x="301" y="0"/>
                  </a:cxn>
                  <a:cxn ang="0">
                    <a:pos x="316" y="0"/>
                  </a:cxn>
                </a:cxnLst>
                <a:rect l="0" t="0" r="r" b="b"/>
                <a:pathLst>
                  <a:path w="316" h="103">
                    <a:moveTo>
                      <a:pt x="316" y="0"/>
                    </a:moveTo>
                    <a:lnTo>
                      <a:pt x="0" y="103"/>
                    </a:lnTo>
                    <a:lnTo>
                      <a:pt x="0" y="101"/>
                    </a:lnTo>
                    <a:lnTo>
                      <a:pt x="2" y="97"/>
                    </a:lnTo>
                    <a:lnTo>
                      <a:pt x="301" y="0"/>
                    </a:lnTo>
                    <a:lnTo>
                      <a:pt x="316" y="0"/>
                    </a:lnTo>
                    <a:close/>
                  </a:path>
                </a:pathLst>
              </a:custGeom>
              <a:solidFill>
                <a:srgbClr val="DE402F"/>
              </a:solidFill>
              <a:ln w="9525">
                <a:noFill/>
                <a:round/>
                <a:headEnd/>
                <a:tailEnd/>
              </a:ln>
            </p:spPr>
            <p:txBody>
              <a:bodyPr/>
              <a:lstStyle/>
              <a:p>
                <a:endParaRPr lang="pt-BR"/>
              </a:p>
            </p:txBody>
          </p:sp>
          <p:sp>
            <p:nvSpPr>
              <p:cNvPr id="357919" name="Freeform 543"/>
              <p:cNvSpPr>
                <a:spLocks/>
              </p:cNvSpPr>
              <p:nvPr/>
            </p:nvSpPr>
            <p:spPr bwMode="auto">
              <a:xfrm>
                <a:off x="1813" y="1023"/>
                <a:ext cx="309" cy="101"/>
              </a:xfrm>
              <a:custGeom>
                <a:avLst/>
                <a:gdLst/>
                <a:ahLst/>
                <a:cxnLst>
                  <a:cxn ang="0">
                    <a:pos x="309" y="0"/>
                  </a:cxn>
                  <a:cxn ang="0">
                    <a:pos x="0" y="101"/>
                  </a:cxn>
                  <a:cxn ang="0">
                    <a:pos x="2" y="97"/>
                  </a:cxn>
                  <a:cxn ang="0">
                    <a:pos x="4" y="96"/>
                  </a:cxn>
                  <a:cxn ang="0">
                    <a:pos x="293" y="0"/>
                  </a:cxn>
                  <a:cxn ang="0">
                    <a:pos x="309" y="0"/>
                  </a:cxn>
                </a:cxnLst>
                <a:rect l="0" t="0" r="r" b="b"/>
                <a:pathLst>
                  <a:path w="309" h="101">
                    <a:moveTo>
                      <a:pt x="309" y="0"/>
                    </a:moveTo>
                    <a:lnTo>
                      <a:pt x="0" y="101"/>
                    </a:lnTo>
                    <a:lnTo>
                      <a:pt x="2" y="97"/>
                    </a:lnTo>
                    <a:lnTo>
                      <a:pt x="4" y="96"/>
                    </a:lnTo>
                    <a:lnTo>
                      <a:pt x="293" y="0"/>
                    </a:lnTo>
                    <a:lnTo>
                      <a:pt x="309" y="0"/>
                    </a:lnTo>
                    <a:close/>
                  </a:path>
                </a:pathLst>
              </a:custGeom>
              <a:solidFill>
                <a:srgbClr val="DE402F"/>
              </a:solidFill>
              <a:ln w="9525">
                <a:noFill/>
                <a:round/>
                <a:headEnd/>
                <a:tailEnd/>
              </a:ln>
            </p:spPr>
            <p:txBody>
              <a:bodyPr/>
              <a:lstStyle/>
              <a:p>
                <a:endParaRPr lang="pt-BR"/>
              </a:p>
            </p:txBody>
          </p:sp>
          <p:sp>
            <p:nvSpPr>
              <p:cNvPr id="357920" name="Freeform 544"/>
              <p:cNvSpPr>
                <a:spLocks/>
              </p:cNvSpPr>
              <p:nvPr/>
            </p:nvSpPr>
            <p:spPr bwMode="auto">
              <a:xfrm>
                <a:off x="1815" y="1023"/>
                <a:ext cx="299" cy="97"/>
              </a:xfrm>
              <a:custGeom>
                <a:avLst/>
                <a:gdLst/>
                <a:ahLst/>
                <a:cxnLst>
                  <a:cxn ang="0">
                    <a:pos x="299" y="0"/>
                  </a:cxn>
                  <a:cxn ang="0">
                    <a:pos x="0" y="97"/>
                  </a:cxn>
                  <a:cxn ang="0">
                    <a:pos x="2" y="96"/>
                  </a:cxn>
                  <a:cxn ang="0">
                    <a:pos x="4" y="92"/>
                  </a:cxn>
                  <a:cxn ang="0">
                    <a:pos x="284" y="0"/>
                  </a:cxn>
                  <a:cxn ang="0">
                    <a:pos x="299" y="0"/>
                  </a:cxn>
                </a:cxnLst>
                <a:rect l="0" t="0" r="r" b="b"/>
                <a:pathLst>
                  <a:path w="299" h="97">
                    <a:moveTo>
                      <a:pt x="299" y="0"/>
                    </a:moveTo>
                    <a:lnTo>
                      <a:pt x="0" y="97"/>
                    </a:lnTo>
                    <a:lnTo>
                      <a:pt x="2" y="96"/>
                    </a:lnTo>
                    <a:lnTo>
                      <a:pt x="4" y="92"/>
                    </a:lnTo>
                    <a:lnTo>
                      <a:pt x="284" y="0"/>
                    </a:lnTo>
                    <a:lnTo>
                      <a:pt x="299" y="0"/>
                    </a:lnTo>
                    <a:close/>
                  </a:path>
                </a:pathLst>
              </a:custGeom>
              <a:solidFill>
                <a:srgbClr val="DD402F"/>
              </a:solidFill>
              <a:ln w="9525">
                <a:noFill/>
                <a:round/>
                <a:headEnd/>
                <a:tailEnd/>
              </a:ln>
            </p:spPr>
            <p:txBody>
              <a:bodyPr/>
              <a:lstStyle/>
              <a:p>
                <a:endParaRPr lang="pt-BR"/>
              </a:p>
            </p:txBody>
          </p:sp>
          <p:sp>
            <p:nvSpPr>
              <p:cNvPr id="357921" name="Freeform 545"/>
              <p:cNvSpPr>
                <a:spLocks/>
              </p:cNvSpPr>
              <p:nvPr/>
            </p:nvSpPr>
            <p:spPr bwMode="auto">
              <a:xfrm>
                <a:off x="1817" y="1023"/>
                <a:ext cx="289" cy="96"/>
              </a:xfrm>
              <a:custGeom>
                <a:avLst/>
                <a:gdLst/>
                <a:ahLst/>
                <a:cxnLst>
                  <a:cxn ang="0">
                    <a:pos x="289" y="0"/>
                  </a:cxn>
                  <a:cxn ang="0">
                    <a:pos x="0" y="96"/>
                  </a:cxn>
                  <a:cxn ang="0">
                    <a:pos x="2" y="92"/>
                  </a:cxn>
                  <a:cxn ang="0">
                    <a:pos x="2" y="90"/>
                  </a:cxn>
                  <a:cxn ang="0">
                    <a:pos x="274" y="0"/>
                  </a:cxn>
                  <a:cxn ang="0">
                    <a:pos x="289" y="0"/>
                  </a:cxn>
                </a:cxnLst>
                <a:rect l="0" t="0" r="r" b="b"/>
                <a:pathLst>
                  <a:path w="289" h="96">
                    <a:moveTo>
                      <a:pt x="289" y="0"/>
                    </a:moveTo>
                    <a:lnTo>
                      <a:pt x="0" y="96"/>
                    </a:lnTo>
                    <a:lnTo>
                      <a:pt x="2" y="92"/>
                    </a:lnTo>
                    <a:lnTo>
                      <a:pt x="2" y="90"/>
                    </a:lnTo>
                    <a:lnTo>
                      <a:pt x="274" y="0"/>
                    </a:lnTo>
                    <a:lnTo>
                      <a:pt x="289" y="0"/>
                    </a:lnTo>
                    <a:close/>
                  </a:path>
                </a:pathLst>
              </a:custGeom>
              <a:solidFill>
                <a:srgbClr val="DD3F2F"/>
              </a:solidFill>
              <a:ln w="9525">
                <a:noFill/>
                <a:round/>
                <a:headEnd/>
                <a:tailEnd/>
              </a:ln>
            </p:spPr>
            <p:txBody>
              <a:bodyPr/>
              <a:lstStyle/>
              <a:p>
                <a:endParaRPr lang="pt-BR"/>
              </a:p>
            </p:txBody>
          </p:sp>
          <p:sp>
            <p:nvSpPr>
              <p:cNvPr id="357922" name="Freeform 546"/>
              <p:cNvSpPr>
                <a:spLocks/>
              </p:cNvSpPr>
              <p:nvPr/>
            </p:nvSpPr>
            <p:spPr bwMode="auto">
              <a:xfrm>
                <a:off x="1819" y="1023"/>
                <a:ext cx="280" cy="92"/>
              </a:xfrm>
              <a:custGeom>
                <a:avLst/>
                <a:gdLst/>
                <a:ahLst/>
                <a:cxnLst>
                  <a:cxn ang="0">
                    <a:pos x="280" y="0"/>
                  </a:cxn>
                  <a:cxn ang="0">
                    <a:pos x="0" y="92"/>
                  </a:cxn>
                  <a:cxn ang="0">
                    <a:pos x="0" y="90"/>
                  </a:cxn>
                  <a:cxn ang="0">
                    <a:pos x="1" y="86"/>
                  </a:cxn>
                  <a:cxn ang="0">
                    <a:pos x="264" y="0"/>
                  </a:cxn>
                  <a:cxn ang="0">
                    <a:pos x="280" y="0"/>
                  </a:cxn>
                </a:cxnLst>
                <a:rect l="0" t="0" r="r" b="b"/>
                <a:pathLst>
                  <a:path w="280" h="92">
                    <a:moveTo>
                      <a:pt x="280" y="0"/>
                    </a:moveTo>
                    <a:lnTo>
                      <a:pt x="0" y="92"/>
                    </a:lnTo>
                    <a:lnTo>
                      <a:pt x="0" y="90"/>
                    </a:lnTo>
                    <a:lnTo>
                      <a:pt x="1" y="86"/>
                    </a:lnTo>
                    <a:lnTo>
                      <a:pt x="264" y="0"/>
                    </a:lnTo>
                    <a:lnTo>
                      <a:pt x="280" y="0"/>
                    </a:lnTo>
                    <a:close/>
                  </a:path>
                </a:pathLst>
              </a:custGeom>
              <a:solidFill>
                <a:srgbClr val="DD3F30"/>
              </a:solidFill>
              <a:ln w="9525">
                <a:noFill/>
                <a:round/>
                <a:headEnd/>
                <a:tailEnd/>
              </a:ln>
            </p:spPr>
            <p:txBody>
              <a:bodyPr/>
              <a:lstStyle/>
              <a:p>
                <a:endParaRPr lang="pt-BR"/>
              </a:p>
            </p:txBody>
          </p:sp>
          <p:sp>
            <p:nvSpPr>
              <p:cNvPr id="357923" name="Freeform 547"/>
              <p:cNvSpPr>
                <a:spLocks/>
              </p:cNvSpPr>
              <p:nvPr/>
            </p:nvSpPr>
            <p:spPr bwMode="auto">
              <a:xfrm>
                <a:off x="1819" y="1023"/>
                <a:ext cx="272" cy="90"/>
              </a:xfrm>
              <a:custGeom>
                <a:avLst/>
                <a:gdLst/>
                <a:ahLst/>
                <a:cxnLst>
                  <a:cxn ang="0">
                    <a:pos x="272" y="0"/>
                  </a:cxn>
                  <a:cxn ang="0">
                    <a:pos x="0" y="90"/>
                  </a:cxn>
                  <a:cxn ang="0">
                    <a:pos x="1" y="86"/>
                  </a:cxn>
                  <a:cxn ang="0">
                    <a:pos x="3" y="84"/>
                  </a:cxn>
                  <a:cxn ang="0">
                    <a:pos x="257" y="0"/>
                  </a:cxn>
                  <a:cxn ang="0">
                    <a:pos x="272" y="0"/>
                  </a:cxn>
                </a:cxnLst>
                <a:rect l="0" t="0" r="r" b="b"/>
                <a:pathLst>
                  <a:path w="272" h="90">
                    <a:moveTo>
                      <a:pt x="272" y="0"/>
                    </a:moveTo>
                    <a:lnTo>
                      <a:pt x="0" y="90"/>
                    </a:lnTo>
                    <a:lnTo>
                      <a:pt x="1" y="86"/>
                    </a:lnTo>
                    <a:lnTo>
                      <a:pt x="3" y="84"/>
                    </a:lnTo>
                    <a:lnTo>
                      <a:pt x="257" y="0"/>
                    </a:lnTo>
                    <a:lnTo>
                      <a:pt x="272" y="0"/>
                    </a:lnTo>
                    <a:close/>
                  </a:path>
                </a:pathLst>
              </a:custGeom>
              <a:solidFill>
                <a:srgbClr val="DD3F30"/>
              </a:solidFill>
              <a:ln w="9525">
                <a:noFill/>
                <a:round/>
                <a:headEnd/>
                <a:tailEnd/>
              </a:ln>
            </p:spPr>
            <p:txBody>
              <a:bodyPr/>
              <a:lstStyle/>
              <a:p>
                <a:endParaRPr lang="pt-BR"/>
              </a:p>
            </p:txBody>
          </p:sp>
          <p:sp>
            <p:nvSpPr>
              <p:cNvPr id="357924" name="Freeform 548"/>
              <p:cNvSpPr>
                <a:spLocks/>
              </p:cNvSpPr>
              <p:nvPr/>
            </p:nvSpPr>
            <p:spPr bwMode="auto">
              <a:xfrm>
                <a:off x="1820" y="1023"/>
                <a:ext cx="263" cy="86"/>
              </a:xfrm>
              <a:custGeom>
                <a:avLst/>
                <a:gdLst/>
                <a:ahLst/>
                <a:cxnLst>
                  <a:cxn ang="0">
                    <a:pos x="263" y="0"/>
                  </a:cxn>
                  <a:cxn ang="0">
                    <a:pos x="0" y="86"/>
                  </a:cxn>
                  <a:cxn ang="0">
                    <a:pos x="2" y="84"/>
                  </a:cxn>
                  <a:cxn ang="0">
                    <a:pos x="4" y="80"/>
                  </a:cxn>
                  <a:cxn ang="0">
                    <a:pos x="248" y="0"/>
                  </a:cxn>
                  <a:cxn ang="0">
                    <a:pos x="263" y="0"/>
                  </a:cxn>
                </a:cxnLst>
                <a:rect l="0" t="0" r="r" b="b"/>
                <a:pathLst>
                  <a:path w="263" h="86">
                    <a:moveTo>
                      <a:pt x="263" y="0"/>
                    </a:moveTo>
                    <a:lnTo>
                      <a:pt x="0" y="86"/>
                    </a:lnTo>
                    <a:lnTo>
                      <a:pt x="2" y="84"/>
                    </a:lnTo>
                    <a:lnTo>
                      <a:pt x="4" y="80"/>
                    </a:lnTo>
                    <a:lnTo>
                      <a:pt x="248" y="0"/>
                    </a:lnTo>
                    <a:lnTo>
                      <a:pt x="263" y="0"/>
                    </a:lnTo>
                    <a:close/>
                  </a:path>
                </a:pathLst>
              </a:custGeom>
              <a:solidFill>
                <a:srgbClr val="DD3F30"/>
              </a:solidFill>
              <a:ln w="9525">
                <a:noFill/>
                <a:round/>
                <a:headEnd/>
                <a:tailEnd/>
              </a:ln>
            </p:spPr>
            <p:txBody>
              <a:bodyPr/>
              <a:lstStyle/>
              <a:p>
                <a:endParaRPr lang="pt-BR"/>
              </a:p>
            </p:txBody>
          </p:sp>
          <p:sp>
            <p:nvSpPr>
              <p:cNvPr id="357925" name="Freeform 549"/>
              <p:cNvSpPr>
                <a:spLocks/>
              </p:cNvSpPr>
              <p:nvPr/>
            </p:nvSpPr>
            <p:spPr bwMode="auto">
              <a:xfrm>
                <a:off x="1822" y="1023"/>
                <a:ext cx="254" cy="84"/>
              </a:xfrm>
              <a:custGeom>
                <a:avLst/>
                <a:gdLst/>
                <a:ahLst/>
                <a:cxnLst>
                  <a:cxn ang="0">
                    <a:pos x="254" y="0"/>
                  </a:cxn>
                  <a:cxn ang="0">
                    <a:pos x="0" y="84"/>
                  </a:cxn>
                  <a:cxn ang="0">
                    <a:pos x="2" y="80"/>
                  </a:cxn>
                  <a:cxn ang="0">
                    <a:pos x="4" y="76"/>
                  </a:cxn>
                  <a:cxn ang="0">
                    <a:pos x="238" y="0"/>
                  </a:cxn>
                  <a:cxn ang="0">
                    <a:pos x="254" y="0"/>
                  </a:cxn>
                </a:cxnLst>
                <a:rect l="0" t="0" r="r" b="b"/>
                <a:pathLst>
                  <a:path w="254" h="84">
                    <a:moveTo>
                      <a:pt x="254" y="0"/>
                    </a:moveTo>
                    <a:lnTo>
                      <a:pt x="0" y="84"/>
                    </a:lnTo>
                    <a:lnTo>
                      <a:pt x="2" y="80"/>
                    </a:lnTo>
                    <a:lnTo>
                      <a:pt x="4" y="76"/>
                    </a:lnTo>
                    <a:lnTo>
                      <a:pt x="238" y="0"/>
                    </a:lnTo>
                    <a:lnTo>
                      <a:pt x="254" y="0"/>
                    </a:lnTo>
                    <a:close/>
                  </a:path>
                </a:pathLst>
              </a:custGeom>
              <a:solidFill>
                <a:srgbClr val="DD3E30"/>
              </a:solidFill>
              <a:ln w="9525">
                <a:noFill/>
                <a:round/>
                <a:headEnd/>
                <a:tailEnd/>
              </a:ln>
            </p:spPr>
            <p:txBody>
              <a:bodyPr/>
              <a:lstStyle/>
              <a:p>
                <a:endParaRPr lang="pt-BR"/>
              </a:p>
            </p:txBody>
          </p:sp>
          <p:sp>
            <p:nvSpPr>
              <p:cNvPr id="357926" name="Freeform 550"/>
              <p:cNvSpPr>
                <a:spLocks/>
              </p:cNvSpPr>
              <p:nvPr/>
            </p:nvSpPr>
            <p:spPr bwMode="auto">
              <a:xfrm>
                <a:off x="1824" y="1023"/>
                <a:ext cx="244" cy="80"/>
              </a:xfrm>
              <a:custGeom>
                <a:avLst/>
                <a:gdLst/>
                <a:ahLst/>
                <a:cxnLst>
                  <a:cxn ang="0">
                    <a:pos x="244" y="0"/>
                  </a:cxn>
                  <a:cxn ang="0">
                    <a:pos x="0" y="80"/>
                  </a:cxn>
                  <a:cxn ang="0">
                    <a:pos x="2" y="76"/>
                  </a:cxn>
                  <a:cxn ang="0">
                    <a:pos x="4" y="74"/>
                  </a:cxn>
                  <a:cxn ang="0">
                    <a:pos x="229" y="0"/>
                  </a:cxn>
                  <a:cxn ang="0">
                    <a:pos x="244" y="0"/>
                  </a:cxn>
                </a:cxnLst>
                <a:rect l="0" t="0" r="r" b="b"/>
                <a:pathLst>
                  <a:path w="244" h="80">
                    <a:moveTo>
                      <a:pt x="244" y="0"/>
                    </a:moveTo>
                    <a:lnTo>
                      <a:pt x="0" y="80"/>
                    </a:lnTo>
                    <a:lnTo>
                      <a:pt x="2" y="76"/>
                    </a:lnTo>
                    <a:lnTo>
                      <a:pt x="4" y="74"/>
                    </a:lnTo>
                    <a:lnTo>
                      <a:pt x="229" y="0"/>
                    </a:lnTo>
                    <a:lnTo>
                      <a:pt x="244" y="0"/>
                    </a:lnTo>
                    <a:close/>
                  </a:path>
                </a:pathLst>
              </a:custGeom>
              <a:solidFill>
                <a:srgbClr val="DD3E30"/>
              </a:solidFill>
              <a:ln w="9525">
                <a:noFill/>
                <a:round/>
                <a:headEnd/>
                <a:tailEnd/>
              </a:ln>
            </p:spPr>
            <p:txBody>
              <a:bodyPr/>
              <a:lstStyle/>
              <a:p>
                <a:endParaRPr lang="pt-BR"/>
              </a:p>
            </p:txBody>
          </p:sp>
          <p:sp>
            <p:nvSpPr>
              <p:cNvPr id="357927" name="Freeform 551"/>
              <p:cNvSpPr>
                <a:spLocks/>
              </p:cNvSpPr>
              <p:nvPr/>
            </p:nvSpPr>
            <p:spPr bwMode="auto">
              <a:xfrm>
                <a:off x="1826" y="1023"/>
                <a:ext cx="234" cy="76"/>
              </a:xfrm>
              <a:custGeom>
                <a:avLst/>
                <a:gdLst/>
                <a:ahLst/>
                <a:cxnLst>
                  <a:cxn ang="0">
                    <a:pos x="234" y="0"/>
                  </a:cxn>
                  <a:cxn ang="0">
                    <a:pos x="0" y="76"/>
                  </a:cxn>
                  <a:cxn ang="0">
                    <a:pos x="2" y="74"/>
                  </a:cxn>
                  <a:cxn ang="0">
                    <a:pos x="2" y="71"/>
                  </a:cxn>
                  <a:cxn ang="0">
                    <a:pos x="219" y="0"/>
                  </a:cxn>
                  <a:cxn ang="0">
                    <a:pos x="234" y="0"/>
                  </a:cxn>
                </a:cxnLst>
                <a:rect l="0" t="0" r="r" b="b"/>
                <a:pathLst>
                  <a:path w="234" h="76">
                    <a:moveTo>
                      <a:pt x="234" y="0"/>
                    </a:moveTo>
                    <a:lnTo>
                      <a:pt x="0" y="76"/>
                    </a:lnTo>
                    <a:lnTo>
                      <a:pt x="2" y="74"/>
                    </a:lnTo>
                    <a:lnTo>
                      <a:pt x="2" y="71"/>
                    </a:lnTo>
                    <a:lnTo>
                      <a:pt x="219" y="0"/>
                    </a:lnTo>
                    <a:lnTo>
                      <a:pt x="234" y="0"/>
                    </a:lnTo>
                    <a:close/>
                  </a:path>
                </a:pathLst>
              </a:custGeom>
              <a:solidFill>
                <a:srgbClr val="DD3D30"/>
              </a:solidFill>
              <a:ln w="9525">
                <a:noFill/>
                <a:round/>
                <a:headEnd/>
                <a:tailEnd/>
              </a:ln>
            </p:spPr>
            <p:txBody>
              <a:bodyPr/>
              <a:lstStyle/>
              <a:p>
                <a:endParaRPr lang="pt-BR"/>
              </a:p>
            </p:txBody>
          </p:sp>
          <p:sp>
            <p:nvSpPr>
              <p:cNvPr id="357928" name="Freeform 552"/>
              <p:cNvSpPr>
                <a:spLocks/>
              </p:cNvSpPr>
              <p:nvPr/>
            </p:nvSpPr>
            <p:spPr bwMode="auto">
              <a:xfrm>
                <a:off x="1828" y="1023"/>
                <a:ext cx="225" cy="74"/>
              </a:xfrm>
              <a:custGeom>
                <a:avLst/>
                <a:gdLst/>
                <a:ahLst/>
                <a:cxnLst>
                  <a:cxn ang="0">
                    <a:pos x="225" y="0"/>
                  </a:cxn>
                  <a:cxn ang="0">
                    <a:pos x="0" y="74"/>
                  </a:cxn>
                  <a:cxn ang="0">
                    <a:pos x="0" y="71"/>
                  </a:cxn>
                  <a:cxn ang="0">
                    <a:pos x="2" y="69"/>
                  </a:cxn>
                  <a:cxn ang="0">
                    <a:pos x="209" y="0"/>
                  </a:cxn>
                  <a:cxn ang="0">
                    <a:pos x="225" y="0"/>
                  </a:cxn>
                </a:cxnLst>
                <a:rect l="0" t="0" r="r" b="b"/>
                <a:pathLst>
                  <a:path w="225" h="74">
                    <a:moveTo>
                      <a:pt x="225" y="0"/>
                    </a:moveTo>
                    <a:lnTo>
                      <a:pt x="0" y="74"/>
                    </a:lnTo>
                    <a:lnTo>
                      <a:pt x="0" y="71"/>
                    </a:lnTo>
                    <a:lnTo>
                      <a:pt x="2" y="69"/>
                    </a:lnTo>
                    <a:lnTo>
                      <a:pt x="209" y="0"/>
                    </a:lnTo>
                    <a:lnTo>
                      <a:pt x="225" y="0"/>
                    </a:lnTo>
                    <a:close/>
                  </a:path>
                </a:pathLst>
              </a:custGeom>
              <a:solidFill>
                <a:srgbClr val="DD3D30"/>
              </a:solidFill>
              <a:ln w="9525">
                <a:noFill/>
                <a:round/>
                <a:headEnd/>
                <a:tailEnd/>
              </a:ln>
            </p:spPr>
            <p:txBody>
              <a:bodyPr/>
              <a:lstStyle/>
              <a:p>
                <a:endParaRPr lang="pt-BR"/>
              </a:p>
            </p:txBody>
          </p:sp>
          <p:sp>
            <p:nvSpPr>
              <p:cNvPr id="357929" name="Freeform 553"/>
              <p:cNvSpPr>
                <a:spLocks/>
              </p:cNvSpPr>
              <p:nvPr/>
            </p:nvSpPr>
            <p:spPr bwMode="auto">
              <a:xfrm>
                <a:off x="1828" y="1023"/>
                <a:ext cx="217" cy="71"/>
              </a:xfrm>
              <a:custGeom>
                <a:avLst/>
                <a:gdLst/>
                <a:ahLst/>
                <a:cxnLst>
                  <a:cxn ang="0">
                    <a:pos x="217" y="0"/>
                  </a:cxn>
                  <a:cxn ang="0">
                    <a:pos x="0" y="71"/>
                  </a:cxn>
                  <a:cxn ang="0">
                    <a:pos x="2" y="69"/>
                  </a:cxn>
                  <a:cxn ang="0">
                    <a:pos x="4" y="65"/>
                  </a:cxn>
                  <a:cxn ang="0">
                    <a:pos x="202" y="0"/>
                  </a:cxn>
                  <a:cxn ang="0">
                    <a:pos x="217" y="0"/>
                  </a:cxn>
                </a:cxnLst>
                <a:rect l="0" t="0" r="r" b="b"/>
                <a:pathLst>
                  <a:path w="217" h="71">
                    <a:moveTo>
                      <a:pt x="217" y="0"/>
                    </a:moveTo>
                    <a:lnTo>
                      <a:pt x="0" y="71"/>
                    </a:lnTo>
                    <a:lnTo>
                      <a:pt x="2" y="69"/>
                    </a:lnTo>
                    <a:lnTo>
                      <a:pt x="4" y="65"/>
                    </a:lnTo>
                    <a:lnTo>
                      <a:pt x="202" y="0"/>
                    </a:lnTo>
                    <a:lnTo>
                      <a:pt x="217" y="0"/>
                    </a:lnTo>
                    <a:close/>
                  </a:path>
                </a:pathLst>
              </a:custGeom>
              <a:solidFill>
                <a:srgbClr val="DD3D30"/>
              </a:solidFill>
              <a:ln w="9525">
                <a:noFill/>
                <a:round/>
                <a:headEnd/>
                <a:tailEnd/>
              </a:ln>
            </p:spPr>
            <p:txBody>
              <a:bodyPr/>
              <a:lstStyle/>
              <a:p>
                <a:endParaRPr lang="pt-BR"/>
              </a:p>
            </p:txBody>
          </p:sp>
          <p:sp>
            <p:nvSpPr>
              <p:cNvPr id="357930" name="Freeform 554"/>
              <p:cNvSpPr>
                <a:spLocks/>
              </p:cNvSpPr>
              <p:nvPr/>
            </p:nvSpPr>
            <p:spPr bwMode="auto">
              <a:xfrm>
                <a:off x="1830" y="1023"/>
                <a:ext cx="207" cy="69"/>
              </a:xfrm>
              <a:custGeom>
                <a:avLst/>
                <a:gdLst/>
                <a:ahLst/>
                <a:cxnLst>
                  <a:cxn ang="0">
                    <a:pos x="207" y="0"/>
                  </a:cxn>
                  <a:cxn ang="0">
                    <a:pos x="0" y="69"/>
                  </a:cxn>
                  <a:cxn ang="0">
                    <a:pos x="2" y="65"/>
                  </a:cxn>
                  <a:cxn ang="0">
                    <a:pos x="4" y="61"/>
                  </a:cxn>
                  <a:cxn ang="0">
                    <a:pos x="194" y="0"/>
                  </a:cxn>
                  <a:cxn ang="0">
                    <a:pos x="207" y="0"/>
                  </a:cxn>
                </a:cxnLst>
                <a:rect l="0" t="0" r="r" b="b"/>
                <a:pathLst>
                  <a:path w="207" h="69">
                    <a:moveTo>
                      <a:pt x="207" y="0"/>
                    </a:moveTo>
                    <a:lnTo>
                      <a:pt x="0" y="69"/>
                    </a:lnTo>
                    <a:lnTo>
                      <a:pt x="2" y="65"/>
                    </a:lnTo>
                    <a:lnTo>
                      <a:pt x="4" y="61"/>
                    </a:lnTo>
                    <a:lnTo>
                      <a:pt x="194" y="0"/>
                    </a:lnTo>
                    <a:lnTo>
                      <a:pt x="207" y="0"/>
                    </a:lnTo>
                    <a:close/>
                  </a:path>
                </a:pathLst>
              </a:custGeom>
              <a:solidFill>
                <a:srgbClr val="DD3D30"/>
              </a:solidFill>
              <a:ln w="9525">
                <a:noFill/>
                <a:round/>
                <a:headEnd/>
                <a:tailEnd/>
              </a:ln>
            </p:spPr>
            <p:txBody>
              <a:bodyPr/>
              <a:lstStyle/>
              <a:p>
                <a:endParaRPr lang="pt-BR"/>
              </a:p>
            </p:txBody>
          </p:sp>
          <p:sp>
            <p:nvSpPr>
              <p:cNvPr id="357931" name="Freeform 555"/>
              <p:cNvSpPr>
                <a:spLocks/>
              </p:cNvSpPr>
              <p:nvPr/>
            </p:nvSpPr>
            <p:spPr bwMode="auto">
              <a:xfrm>
                <a:off x="1832" y="1023"/>
                <a:ext cx="198" cy="65"/>
              </a:xfrm>
              <a:custGeom>
                <a:avLst/>
                <a:gdLst/>
                <a:ahLst/>
                <a:cxnLst>
                  <a:cxn ang="0">
                    <a:pos x="198" y="0"/>
                  </a:cxn>
                  <a:cxn ang="0">
                    <a:pos x="0" y="65"/>
                  </a:cxn>
                  <a:cxn ang="0">
                    <a:pos x="2" y="61"/>
                  </a:cxn>
                  <a:cxn ang="0">
                    <a:pos x="4" y="59"/>
                  </a:cxn>
                  <a:cxn ang="0">
                    <a:pos x="184" y="0"/>
                  </a:cxn>
                  <a:cxn ang="0">
                    <a:pos x="198" y="0"/>
                  </a:cxn>
                </a:cxnLst>
                <a:rect l="0" t="0" r="r" b="b"/>
                <a:pathLst>
                  <a:path w="198" h="65">
                    <a:moveTo>
                      <a:pt x="198" y="0"/>
                    </a:moveTo>
                    <a:lnTo>
                      <a:pt x="0" y="65"/>
                    </a:lnTo>
                    <a:lnTo>
                      <a:pt x="2" y="61"/>
                    </a:lnTo>
                    <a:lnTo>
                      <a:pt x="4" y="59"/>
                    </a:lnTo>
                    <a:lnTo>
                      <a:pt x="184" y="0"/>
                    </a:lnTo>
                    <a:lnTo>
                      <a:pt x="198" y="0"/>
                    </a:lnTo>
                    <a:close/>
                  </a:path>
                </a:pathLst>
              </a:custGeom>
              <a:solidFill>
                <a:srgbClr val="DD3C30"/>
              </a:solidFill>
              <a:ln w="9525">
                <a:noFill/>
                <a:round/>
                <a:headEnd/>
                <a:tailEnd/>
              </a:ln>
            </p:spPr>
            <p:txBody>
              <a:bodyPr/>
              <a:lstStyle/>
              <a:p>
                <a:endParaRPr lang="pt-BR"/>
              </a:p>
            </p:txBody>
          </p:sp>
          <p:sp>
            <p:nvSpPr>
              <p:cNvPr id="357932" name="Freeform 556"/>
              <p:cNvSpPr>
                <a:spLocks/>
              </p:cNvSpPr>
              <p:nvPr/>
            </p:nvSpPr>
            <p:spPr bwMode="auto">
              <a:xfrm>
                <a:off x="1834" y="1023"/>
                <a:ext cx="190" cy="61"/>
              </a:xfrm>
              <a:custGeom>
                <a:avLst/>
                <a:gdLst/>
                <a:ahLst/>
                <a:cxnLst>
                  <a:cxn ang="0">
                    <a:pos x="190" y="0"/>
                  </a:cxn>
                  <a:cxn ang="0">
                    <a:pos x="0" y="61"/>
                  </a:cxn>
                  <a:cxn ang="0">
                    <a:pos x="2" y="59"/>
                  </a:cxn>
                  <a:cxn ang="0">
                    <a:pos x="4" y="55"/>
                  </a:cxn>
                  <a:cxn ang="0">
                    <a:pos x="175" y="0"/>
                  </a:cxn>
                  <a:cxn ang="0">
                    <a:pos x="190" y="0"/>
                  </a:cxn>
                </a:cxnLst>
                <a:rect l="0" t="0" r="r" b="b"/>
                <a:pathLst>
                  <a:path w="190" h="61">
                    <a:moveTo>
                      <a:pt x="190" y="0"/>
                    </a:moveTo>
                    <a:lnTo>
                      <a:pt x="0" y="61"/>
                    </a:lnTo>
                    <a:lnTo>
                      <a:pt x="2" y="59"/>
                    </a:lnTo>
                    <a:lnTo>
                      <a:pt x="4" y="55"/>
                    </a:lnTo>
                    <a:lnTo>
                      <a:pt x="175" y="0"/>
                    </a:lnTo>
                    <a:lnTo>
                      <a:pt x="190" y="0"/>
                    </a:lnTo>
                    <a:close/>
                  </a:path>
                </a:pathLst>
              </a:custGeom>
              <a:solidFill>
                <a:srgbClr val="DD3C30"/>
              </a:solidFill>
              <a:ln w="9525">
                <a:noFill/>
                <a:round/>
                <a:headEnd/>
                <a:tailEnd/>
              </a:ln>
            </p:spPr>
            <p:txBody>
              <a:bodyPr/>
              <a:lstStyle/>
              <a:p>
                <a:endParaRPr lang="pt-BR"/>
              </a:p>
            </p:txBody>
          </p:sp>
          <p:sp>
            <p:nvSpPr>
              <p:cNvPr id="357933" name="Freeform 557"/>
              <p:cNvSpPr>
                <a:spLocks/>
              </p:cNvSpPr>
              <p:nvPr/>
            </p:nvSpPr>
            <p:spPr bwMode="auto">
              <a:xfrm>
                <a:off x="1836" y="1023"/>
                <a:ext cx="180" cy="59"/>
              </a:xfrm>
              <a:custGeom>
                <a:avLst/>
                <a:gdLst/>
                <a:ahLst/>
                <a:cxnLst>
                  <a:cxn ang="0">
                    <a:pos x="180" y="0"/>
                  </a:cxn>
                  <a:cxn ang="0">
                    <a:pos x="0" y="59"/>
                  </a:cxn>
                  <a:cxn ang="0">
                    <a:pos x="2" y="55"/>
                  </a:cxn>
                  <a:cxn ang="0">
                    <a:pos x="4" y="53"/>
                  </a:cxn>
                  <a:cxn ang="0">
                    <a:pos x="165" y="0"/>
                  </a:cxn>
                  <a:cxn ang="0">
                    <a:pos x="180" y="0"/>
                  </a:cxn>
                </a:cxnLst>
                <a:rect l="0" t="0" r="r" b="b"/>
                <a:pathLst>
                  <a:path w="180" h="59">
                    <a:moveTo>
                      <a:pt x="180" y="0"/>
                    </a:moveTo>
                    <a:lnTo>
                      <a:pt x="0" y="59"/>
                    </a:lnTo>
                    <a:lnTo>
                      <a:pt x="2" y="55"/>
                    </a:lnTo>
                    <a:lnTo>
                      <a:pt x="4" y="53"/>
                    </a:lnTo>
                    <a:lnTo>
                      <a:pt x="165" y="0"/>
                    </a:lnTo>
                    <a:lnTo>
                      <a:pt x="180" y="0"/>
                    </a:lnTo>
                    <a:close/>
                  </a:path>
                </a:pathLst>
              </a:custGeom>
              <a:solidFill>
                <a:srgbClr val="DD3C30"/>
              </a:solidFill>
              <a:ln w="9525">
                <a:noFill/>
                <a:round/>
                <a:headEnd/>
                <a:tailEnd/>
              </a:ln>
            </p:spPr>
            <p:txBody>
              <a:bodyPr/>
              <a:lstStyle/>
              <a:p>
                <a:endParaRPr lang="pt-BR"/>
              </a:p>
            </p:txBody>
          </p:sp>
          <p:sp>
            <p:nvSpPr>
              <p:cNvPr id="357934" name="Freeform 558"/>
              <p:cNvSpPr>
                <a:spLocks/>
              </p:cNvSpPr>
              <p:nvPr/>
            </p:nvSpPr>
            <p:spPr bwMode="auto">
              <a:xfrm>
                <a:off x="1838" y="1023"/>
                <a:ext cx="171" cy="55"/>
              </a:xfrm>
              <a:custGeom>
                <a:avLst/>
                <a:gdLst/>
                <a:ahLst/>
                <a:cxnLst>
                  <a:cxn ang="0">
                    <a:pos x="171" y="0"/>
                  </a:cxn>
                  <a:cxn ang="0">
                    <a:pos x="0" y="55"/>
                  </a:cxn>
                  <a:cxn ang="0">
                    <a:pos x="2" y="53"/>
                  </a:cxn>
                  <a:cxn ang="0">
                    <a:pos x="4" y="50"/>
                  </a:cxn>
                  <a:cxn ang="0">
                    <a:pos x="155" y="0"/>
                  </a:cxn>
                  <a:cxn ang="0">
                    <a:pos x="171" y="0"/>
                  </a:cxn>
                </a:cxnLst>
                <a:rect l="0" t="0" r="r" b="b"/>
                <a:pathLst>
                  <a:path w="171" h="55">
                    <a:moveTo>
                      <a:pt x="171" y="0"/>
                    </a:moveTo>
                    <a:lnTo>
                      <a:pt x="0" y="55"/>
                    </a:lnTo>
                    <a:lnTo>
                      <a:pt x="2" y="53"/>
                    </a:lnTo>
                    <a:lnTo>
                      <a:pt x="4" y="50"/>
                    </a:lnTo>
                    <a:lnTo>
                      <a:pt x="155" y="0"/>
                    </a:lnTo>
                    <a:lnTo>
                      <a:pt x="171" y="0"/>
                    </a:lnTo>
                    <a:close/>
                  </a:path>
                </a:pathLst>
              </a:custGeom>
              <a:solidFill>
                <a:srgbClr val="DD3C30"/>
              </a:solidFill>
              <a:ln w="9525">
                <a:noFill/>
                <a:round/>
                <a:headEnd/>
                <a:tailEnd/>
              </a:ln>
            </p:spPr>
            <p:txBody>
              <a:bodyPr/>
              <a:lstStyle/>
              <a:p>
                <a:endParaRPr lang="pt-BR"/>
              </a:p>
            </p:txBody>
          </p:sp>
          <p:sp>
            <p:nvSpPr>
              <p:cNvPr id="357935" name="Freeform 559"/>
              <p:cNvSpPr>
                <a:spLocks/>
              </p:cNvSpPr>
              <p:nvPr/>
            </p:nvSpPr>
            <p:spPr bwMode="auto">
              <a:xfrm>
                <a:off x="1840" y="1023"/>
                <a:ext cx="161" cy="53"/>
              </a:xfrm>
              <a:custGeom>
                <a:avLst/>
                <a:gdLst/>
                <a:ahLst/>
                <a:cxnLst>
                  <a:cxn ang="0">
                    <a:pos x="161" y="0"/>
                  </a:cxn>
                  <a:cxn ang="0">
                    <a:pos x="0" y="53"/>
                  </a:cxn>
                  <a:cxn ang="0">
                    <a:pos x="2" y="50"/>
                  </a:cxn>
                  <a:cxn ang="0">
                    <a:pos x="3" y="46"/>
                  </a:cxn>
                  <a:cxn ang="0">
                    <a:pos x="145" y="0"/>
                  </a:cxn>
                  <a:cxn ang="0">
                    <a:pos x="161" y="0"/>
                  </a:cxn>
                </a:cxnLst>
                <a:rect l="0" t="0" r="r" b="b"/>
                <a:pathLst>
                  <a:path w="161" h="53">
                    <a:moveTo>
                      <a:pt x="161" y="0"/>
                    </a:moveTo>
                    <a:lnTo>
                      <a:pt x="0" y="53"/>
                    </a:lnTo>
                    <a:lnTo>
                      <a:pt x="2" y="50"/>
                    </a:lnTo>
                    <a:lnTo>
                      <a:pt x="3" y="46"/>
                    </a:lnTo>
                    <a:lnTo>
                      <a:pt x="145" y="0"/>
                    </a:lnTo>
                    <a:lnTo>
                      <a:pt x="161" y="0"/>
                    </a:lnTo>
                    <a:close/>
                  </a:path>
                </a:pathLst>
              </a:custGeom>
              <a:solidFill>
                <a:srgbClr val="DD3B31"/>
              </a:solidFill>
              <a:ln w="9525">
                <a:noFill/>
                <a:round/>
                <a:headEnd/>
                <a:tailEnd/>
              </a:ln>
            </p:spPr>
            <p:txBody>
              <a:bodyPr/>
              <a:lstStyle/>
              <a:p>
                <a:endParaRPr lang="pt-BR"/>
              </a:p>
            </p:txBody>
          </p:sp>
          <p:sp>
            <p:nvSpPr>
              <p:cNvPr id="357936" name="Freeform 560"/>
              <p:cNvSpPr>
                <a:spLocks/>
              </p:cNvSpPr>
              <p:nvPr/>
            </p:nvSpPr>
            <p:spPr bwMode="auto">
              <a:xfrm>
                <a:off x="1842" y="1023"/>
                <a:ext cx="151" cy="50"/>
              </a:xfrm>
              <a:custGeom>
                <a:avLst/>
                <a:gdLst/>
                <a:ahLst/>
                <a:cxnLst>
                  <a:cxn ang="0">
                    <a:pos x="151" y="0"/>
                  </a:cxn>
                  <a:cxn ang="0">
                    <a:pos x="0" y="50"/>
                  </a:cxn>
                  <a:cxn ang="0">
                    <a:pos x="1" y="46"/>
                  </a:cxn>
                  <a:cxn ang="0">
                    <a:pos x="3" y="44"/>
                  </a:cxn>
                  <a:cxn ang="0">
                    <a:pos x="136" y="0"/>
                  </a:cxn>
                  <a:cxn ang="0">
                    <a:pos x="151" y="0"/>
                  </a:cxn>
                </a:cxnLst>
                <a:rect l="0" t="0" r="r" b="b"/>
                <a:pathLst>
                  <a:path w="151" h="50">
                    <a:moveTo>
                      <a:pt x="151" y="0"/>
                    </a:moveTo>
                    <a:lnTo>
                      <a:pt x="0" y="50"/>
                    </a:lnTo>
                    <a:lnTo>
                      <a:pt x="1" y="46"/>
                    </a:lnTo>
                    <a:lnTo>
                      <a:pt x="3" y="44"/>
                    </a:lnTo>
                    <a:lnTo>
                      <a:pt x="136" y="0"/>
                    </a:lnTo>
                    <a:lnTo>
                      <a:pt x="151" y="0"/>
                    </a:lnTo>
                    <a:close/>
                  </a:path>
                </a:pathLst>
              </a:custGeom>
              <a:solidFill>
                <a:srgbClr val="DD3B31"/>
              </a:solidFill>
              <a:ln w="9525">
                <a:noFill/>
                <a:round/>
                <a:headEnd/>
                <a:tailEnd/>
              </a:ln>
            </p:spPr>
            <p:txBody>
              <a:bodyPr/>
              <a:lstStyle/>
              <a:p>
                <a:endParaRPr lang="pt-BR"/>
              </a:p>
            </p:txBody>
          </p:sp>
          <p:sp>
            <p:nvSpPr>
              <p:cNvPr id="357937" name="Freeform 561"/>
              <p:cNvSpPr>
                <a:spLocks/>
              </p:cNvSpPr>
              <p:nvPr/>
            </p:nvSpPr>
            <p:spPr bwMode="auto">
              <a:xfrm>
                <a:off x="1843" y="1023"/>
                <a:ext cx="142" cy="46"/>
              </a:xfrm>
              <a:custGeom>
                <a:avLst/>
                <a:gdLst/>
                <a:ahLst/>
                <a:cxnLst>
                  <a:cxn ang="0">
                    <a:pos x="142" y="0"/>
                  </a:cxn>
                  <a:cxn ang="0">
                    <a:pos x="0" y="46"/>
                  </a:cxn>
                  <a:cxn ang="0">
                    <a:pos x="2" y="44"/>
                  </a:cxn>
                  <a:cxn ang="0">
                    <a:pos x="6" y="40"/>
                  </a:cxn>
                  <a:cxn ang="0">
                    <a:pos x="127" y="0"/>
                  </a:cxn>
                  <a:cxn ang="0">
                    <a:pos x="142" y="0"/>
                  </a:cxn>
                </a:cxnLst>
                <a:rect l="0" t="0" r="r" b="b"/>
                <a:pathLst>
                  <a:path w="142" h="46">
                    <a:moveTo>
                      <a:pt x="142" y="0"/>
                    </a:moveTo>
                    <a:lnTo>
                      <a:pt x="0" y="46"/>
                    </a:lnTo>
                    <a:lnTo>
                      <a:pt x="2" y="44"/>
                    </a:lnTo>
                    <a:lnTo>
                      <a:pt x="6" y="40"/>
                    </a:lnTo>
                    <a:lnTo>
                      <a:pt x="127" y="0"/>
                    </a:lnTo>
                    <a:lnTo>
                      <a:pt x="142" y="0"/>
                    </a:lnTo>
                    <a:close/>
                  </a:path>
                </a:pathLst>
              </a:custGeom>
              <a:solidFill>
                <a:srgbClr val="DD3B31"/>
              </a:solidFill>
              <a:ln w="9525">
                <a:noFill/>
                <a:round/>
                <a:headEnd/>
                <a:tailEnd/>
              </a:ln>
            </p:spPr>
            <p:txBody>
              <a:bodyPr/>
              <a:lstStyle/>
              <a:p>
                <a:endParaRPr lang="pt-BR"/>
              </a:p>
            </p:txBody>
          </p:sp>
          <p:sp>
            <p:nvSpPr>
              <p:cNvPr id="357938" name="Freeform 562"/>
              <p:cNvSpPr>
                <a:spLocks/>
              </p:cNvSpPr>
              <p:nvPr/>
            </p:nvSpPr>
            <p:spPr bwMode="auto">
              <a:xfrm>
                <a:off x="1845" y="1023"/>
                <a:ext cx="133" cy="44"/>
              </a:xfrm>
              <a:custGeom>
                <a:avLst/>
                <a:gdLst/>
                <a:ahLst/>
                <a:cxnLst>
                  <a:cxn ang="0">
                    <a:pos x="133" y="0"/>
                  </a:cxn>
                  <a:cxn ang="0">
                    <a:pos x="0" y="44"/>
                  </a:cxn>
                  <a:cxn ang="0">
                    <a:pos x="4" y="40"/>
                  </a:cxn>
                  <a:cxn ang="0">
                    <a:pos x="6" y="36"/>
                  </a:cxn>
                  <a:cxn ang="0">
                    <a:pos x="117" y="0"/>
                  </a:cxn>
                  <a:cxn ang="0">
                    <a:pos x="133" y="0"/>
                  </a:cxn>
                </a:cxnLst>
                <a:rect l="0" t="0" r="r" b="b"/>
                <a:pathLst>
                  <a:path w="133" h="44">
                    <a:moveTo>
                      <a:pt x="133" y="0"/>
                    </a:moveTo>
                    <a:lnTo>
                      <a:pt x="0" y="44"/>
                    </a:lnTo>
                    <a:lnTo>
                      <a:pt x="4" y="40"/>
                    </a:lnTo>
                    <a:lnTo>
                      <a:pt x="6" y="36"/>
                    </a:lnTo>
                    <a:lnTo>
                      <a:pt x="117" y="0"/>
                    </a:lnTo>
                    <a:lnTo>
                      <a:pt x="133" y="0"/>
                    </a:lnTo>
                    <a:close/>
                  </a:path>
                </a:pathLst>
              </a:custGeom>
              <a:solidFill>
                <a:srgbClr val="DD3B31"/>
              </a:solidFill>
              <a:ln w="9525">
                <a:noFill/>
                <a:round/>
                <a:headEnd/>
                <a:tailEnd/>
              </a:ln>
            </p:spPr>
            <p:txBody>
              <a:bodyPr/>
              <a:lstStyle/>
              <a:p>
                <a:endParaRPr lang="pt-BR"/>
              </a:p>
            </p:txBody>
          </p:sp>
          <p:sp>
            <p:nvSpPr>
              <p:cNvPr id="357939" name="Freeform 563"/>
              <p:cNvSpPr>
                <a:spLocks/>
              </p:cNvSpPr>
              <p:nvPr/>
            </p:nvSpPr>
            <p:spPr bwMode="auto">
              <a:xfrm>
                <a:off x="1849" y="1023"/>
                <a:ext cx="121" cy="40"/>
              </a:xfrm>
              <a:custGeom>
                <a:avLst/>
                <a:gdLst/>
                <a:ahLst/>
                <a:cxnLst>
                  <a:cxn ang="0">
                    <a:pos x="121" y="0"/>
                  </a:cxn>
                  <a:cxn ang="0">
                    <a:pos x="0" y="40"/>
                  </a:cxn>
                  <a:cxn ang="0">
                    <a:pos x="2" y="36"/>
                  </a:cxn>
                  <a:cxn ang="0">
                    <a:pos x="4" y="34"/>
                  </a:cxn>
                  <a:cxn ang="0">
                    <a:pos x="106" y="0"/>
                  </a:cxn>
                  <a:cxn ang="0">
                    <a:pos x="121" y="0"/>
                  </a:cxn>
                </a:cxnLst>
                <a:rect l="0" t="0" r="r" b="b"/>
                <a:pathLst>
                  <a:path w="121" h="40">
                    <a:moveTo>
                      <a:pt x="121" y="0"/>
                    </a:moveTo>
                    <a:lnTo>
                      <a:pt x="0" y="40"/>
                    </a:lnTo>
                    <a:lnTo>
                      <a:pt x="2" y="36"/>
                    </a:lnTo>
                    <a:lnTo>
                      <a:pt x="4" y="34"/>
                    </a:lnTo>
                    <a:lnTo>
                      <a:pt x="106" y="0"/>
                    </a:lnTo>
                    <a:lnTo>
                      <a:pt x="121" y="0"/>
                    </a:lnTo>
                    <a:close/>
                  </a:path>
                </a:pathLst>
              </a:custGeom>
              <a:solidFill>
                <a:srgbClr val="DD3B31"/>
              </a:solidFill>
              <a:ln w="9525">
                <a:noFill/>
                <a:round/>
                <a:headEnd/>
                <a:tailEnd/>
              </a:ln>
            </p:spPr>
            <p:txBody>
              <a:bodyPr/>
              <a:lstStyle/>
              <a:p>
                <a:endParaRPr lang="pt-BR"/>
              </a:p>
            </p:txBody>
          </p:sp>
          <p:sp>
            <p:nvSpPr>
              <p:cNvPr id="357940" name="Freeform 564"/>
              <p:cNvSpPr>
                <a:spLocks/>
              </p:cNvSpPr>
              <p:nvPr/>
            </p:nvSpPr>
            <p:spPr bwMode="auto">
              <a:xfrm>
                <a:off x="1851" y="1023"/>
                <a:ext cx="111" cy="36"/>
              </a:xfrm>
              <a:custGeom>
                <a:avLst/>
                <a:gdLst/>
                <a:ahLst/>
                <a:cxnLst>
                  <a:cxn ang="0">
                    <a:pos x="111" y="0"/>
                  </a:cxn>
                  <a:cxn ang="0">
                    <a:pos x="0" y="36"/>
                  </a:cxn>
                  <a:cxn ang="0">
                    <a:pos x="2" y="34"/>
                  </a:cxn>
                  <a:cxn ang="0">
                    <a:pos x="4" y="30"/>
                  </a:cxn>
                  <a:cxn ang="0">
                    <a:pos x="96" y="0"/>
                  </a:cxn>
                  <a:cxn ang="0">
                    <a:pos x="111" y="0"/>
                  </a:cxn>
                </a:cxnLst>
                <a:rect l="0" t="0" r="r" b="b"/>
                <a:pathLst>
                  <a:path w="111" h="36">
                    <a:moveTo>
                      <a:pt x="111" y="0"/>
                    </a:moveTo>
                    <a:lnTo>
                      <a:pt x="0" y="36"/>
                    </a:lnTo>
                    <a:lnTo>
                      <a:pt x="2" y="34"/>
                    </a:lnTo>
                    <a:lnTo>
                      <a:pt x="4" y="30"/>
                    </a:lnTo>
                    <a:lnTo>
                      <a:pt x="96" y="0"/>
                    </a:lnTo>
                    <a:lnTo>
                      <a:pt x="111" y="0"/>
                    </a:lnTo>
                    <a:close/>
                  </a:path>
                </a:pathLst>
              </a:custGeom>
              <a:solidFill>
                <a:srgbClr val="DD3B31"/>
              </a:solidFill>
              <a:ln w="9525">
                <a:noFill/>
                <a:round/>
                <a:headEnd/>
                <a:tailEnd/>
              </a:ln>
            </p:spPr>
            <p:txBody>
              <a:bodyPr/>
              <a:lstStyle/>
              <a:p>
                <a:endParaRPr lang="pt-BR"/>
              </a:p>
            </p:txBody>
          </p:sp>
          <p:sp>
            <p:nvSpPr>
              <p:cNvPr id="357941" name="Freeform 565"/>
              <p:cNvSpPr>
                <a:spLocks/>
              </p:cNvSpPr>
              <p:nvPr/>
            </p:nvSpPr>
            <p:spPr bwMode="auto">
              <a:xfrm>
                <a:off x="1853" y="1023"/>
                <a:ext cx="102" cy="34"/>
              </a:xfrm>
              <a:custGeom>
                <a:avLst/>
                <a:gdLst/>
                <a:ahLst/>
                <a:cxnLst>
                  <a:cxn ang="0">
                    <a:pos x="102" y="0"/>
                  </a:cxn>
                  <a:cxn ang="0">
                    <a:pos x="0" y="34"/>
                  </a:cxn>
                  <a:cxn ang="0">
                    <a:pos x="2" y="30"/>
                  </a:cxn>
                  <a:cxn ang="0">
                    <a:pos x="4" y="26"/>
                  </a:cxn>
                  <a:cxn ang="0">
                    <a:pos x="86" y="0"/>
                  </a:cxn>
                  <a:cxn ang="0">
                    <a:pos x="102" y="0"/>
                  </a:cxn>
                </a:cxnLst>
                <a:rect l="0" t="0" r="r" b="b"/>
                <a:pathLst>
                  <a:path w="102" h="34">
                    <a:moveTo>
                      <a:pt x="102" y="0"/>
                    </a:moveTo>
                    <a:lnTo>
                      <a:pt x="0" y="34"/>
                    </a:lnTo>
                    <a:lnTo>
                      <a:pt x="2" y="30"/>
                    </a:lnTo>
                    <a:lnTo>
                      <a:pt x="4" y="26"/>
                    </a:lnTo>
                    <a:lnTo>
                      <a:pt x="86" y="0"/>
                    </a:lnTo>
                    <a:lnTo>
                      <a:pt x="102" y="0"/>
                    </a:lnTo>
                    <a:close/>
                  </a:path>
                </a:pathLst>
              </a:custGeom>
              <a:solidFill>
                <a:srgbClr val="DD3B31"/>
              </a:solidFill>
              <a:ln w="9525">
                <a:noFill/>
                <a:round/>
                <a:headEnd/>
                <a:tailEnd/>
              </a:ln>
            </p:spPr>
            <p:txBody>
              <a:bodyPr/>
              <a:lstStyle/>
              <a:p>
                <a:endParaRPr lang="pt-BR"/>
              </a:p>
            </p:txBody>
          </p:sp>
          <p:sp>
            <p:nvSpPr>
              <p:cNvPr id="357942" name="Freeform 566"/>
              <p:cNvSpPr>
                <a:spLocks/>
              </p:cNvSpPr>
              <p:nvPr/>
            </p:nvSpPr>
            <p:spPr bwMode="auto">
              <a:xfrm>
                <a:off x="1855" y="1023"/>
                <a:ext cx="92" cy="30"/>
              </a:xfrm>
              <a:custGeom>
                <a:avLst/>
                <a:gdLst/>
                <a:ahLst/>
                <a:cxnLst>
                  <a:cxn ang="0">
                    <a:pos x="92" y="0"/>
                  </a:cxn>
                  <a:cxn ang="0">
                    <a:pos x="0" y="30"/>
                  </a:cxn>
                  <a:cxn ang="0">
                    <a:pos x="2" y="26"/>
                  </a:cxn>
                  <a:cxn ang="0">
                    <a:pos x="4" y="25"/>
                  </a:cxn>
                  <a:cxn ang="0">
                    <a:pos x="77" y="0"/>
                  </a:cxn>
                  <a:cxn ang="0">
                    <a:pos x="92" y="0"/>
                  </a:cxn>
                </a:cxnLst>
                <a:rect l="0" t="0" r="r" b="b"/>
                <a:pathLst>
                  <a:path w="92" h="30">
                    <a:moveTo>
                      <a:pt x="92" y="0"/>
                    </a:moveTo>
                    <a:lnTo>
                      <a:pt x="0" y="30"/>
                    </a:lnTo>
                    <a:lnTo>
                      <a:pt x="2" y="26"/>
                    </a:lnTo>
                    <a:lnTo>
                      <a:pt x="4" y="25"/>
                    </a:lnTo>
                    <a:lnTo>
                      <a:pt x="77" y="0"/>
                    </a:lnTo>
                    <a:lnTo>
                      <a:pt x="92" y="0"/>
                    </a:lnTo>
                    <a:close/>
                  </a:path>
                </a:pathLst>
              </a:custGeom>
              <a:solidFill>
                <a:srgbClr val="DD3B31"/>
              </a:solidFill>
              <a:ln w="9525">
                <a:noFill/>
                <a:round/>
                <a:headEnd/>
                <a:tailEnd/>
              </a:ln>
            </p:spPr>
            <p:txBody>
              <a:bodyPr/>
              <a:lstStyle/>
              <a:p>
                <a:endParaRPr lang="pt-BR"/>
              </a:p>
            </p:txBody>
          </p:sp>
          <p:sp>
            <p:nvSpPr>
              <p:cNvPr id="357943" name="Freeform 567"/>
              <p:cNvSpPr>
                <a:spLocks/>
              </p:cNvSpPr>
              <p:nvPr/>
            </p:nvSpPr>
            <p:spPr bwMode="auto">
              <a:xfrm>
                <a:off x="1857" y="1023"/>
                <a:ext cx="82" cy="26"/>
              </a:xfrm>
              <a:custGeom>
                <a:avLst/>
                <a:gdLst/>
                <a:ahLst/>
                <a:cxnLst>
                  <a:cxn ang="0">
                    <a:pos x="82" y="0"/>
                  </a:cxn>
                  <a:cxn ang="0">
                    <a:pos x="0" y="26"/>
                  </a:cxn>
                  <a:cxn ang="0">
                    <a:pos x="2" y="25"/>
                  </a:cxn>
                  <a:cxn ang="0">
                    <a:pos x="6" y="21"/>
                  </a:cxn>
                  <a:cxn ang="0">
                    <a:pos x="67" y="0"/>
                  </a:cxn>
                  <a:cxn ang="0">
                    <a:pos x="82" y="0"/>
                  </a:cxn>
                </a:cxnLst>
                <a:rect l="0" t="0" r="r" b="b"/>
                <a:pathLst>
                  <a:path w="82" h="26">
                    <a:moveTo>
                      <a:pt x="82" y="0"/>
                    </a:moveTo>
                    <a:lnTo>
                      <a:pt x="0" y="26"/>
                    </a:lnTo>
                    <a:lnTo>
                      <a:pt x="2" y="25"/>
                    </a:lnTo>
                    <a:lnTo>
                      <a:pt x="6" y="21"/>
                    </a:lnTo>
                    <a:lnTo>
                      <a:pt x="67" y="0"/>
                    </a:lnTo>
                    <a:lnTo>
                      <a:pt x="82" y="0"/>
                    </a:lnTo>
                    <a:close/>
                  </a:path>
                </a:pathLst>
              </a:custGeom>
              <a:solidFill>
                <a:srgbClr val="DD3A32"/>
              </a:solidFill>
              <a:ln w="9525">
                <a:noFill/>
                <a:round/>
                <a:headEnd/>
                <a:tailEnd/>
              </a:ln>
            </p:spPr>
            <p:txBody>
              <a:bodyPr/>
              <a:lstStyle/>
              <a:p>
                <a:endParaRPr lang="pt-BR"/>
              </a:p>
            </p:txBody>
          </p:sp>
          <p:sp>
            <p:nvSpPr>
              <p:cNvPr id="357944" name="Freeform 568"/>
              <p:cNvSpPr>
                <a:spLocks/>
              </p:cNvSpPr>
              <p:nvPr/>
            </p:nvSpPr>
            <p:spPr bwMode="auto">
              <a:xfrm>
                <a:off x="1859" y="1023"/>
                <a:ext cx="73" cy="25"/>
              </a:xfrm>
              <a:custGeom>
                <a:avLst/>
                <a:gdLst/>
                <a:ahLst/>
                <a:cxnLst>
                  <a:cxn ang="0">
                    <a:pos x="73" y="0"/>
                  </a:cxn>
                  <a:cxn ang="0">
                    <a:pos x="0" y="25"/>
                  </a:cxn>
                  <a:cxn ang="0">
                    <a:pos x="4" y="21"/>
                  </a:cxn>
                  <a:cxn ang="0">
                    <a:pos x="6" y="17"/>
                  </a:cxn>
                  <a:cxn ang="0">
                    <a:pos x="57" y="0"/>
                  </a:cxn>
                  <a:cxn ang="0">
                    <a:pos x="73" y="0"/>
                  </a:cxn>
                </a:cxnLst>
                <a:rect l="0" t="0" r="r" b="b"/>
                <a:pathLst>
                  <a:path w="73" h="25">
                    <a:moveTo>
                      <a:pt x="73" y="0"/>
                    </a:moveTo>
                    <a:lnTo>
                      <a:pt x="0" y="25"/>
                    </a:lnTo>
                    <a:lnTo>
                      <a:pt x="4" y="21"/>
                    </a:lnTo>
                    <a:lnTo>
                      <a:pt x="6" y="17"/>
                    </a:lnTo>
                    <a:lnTo>
                      <a:pt x="57" y="0"/>
                    </a:lnTo>
                    <a:lnTo>
                      <a:pt x="73" y="0"/>
                    </a:lnTo>
                    <a:close/>
                  </a:path>
                </a:pathLst>
              </a:custGeom>
              <a:solidFill>
                <a:srgbClr val="DD3A32"/>
              </a:solidFill>
              <a:ln w="9525">
                <a:noFill/>
                <a:round/>
                <a:headEnd/>
                <a:tailEnd/>
              </a:ln>
            </p:spPr>
            <p:txBody>
              <a:bodyPr/>
              <a:lstStyle/>
              <a:p>
                <a:endParaRPr lang="pt-BR"/>
              </a:p>
            </p:txBody>
          </p:sp>
          <p:sp>
            <p:nvSpPr>
              <p:cNvPr id="357945" name="Freeform 569"/>
              <p:cNvSpPr>
                <a:spLocks/>
              </p:cNvSpPr>
              <p:nvPr/>
            </p:nvSpPr>
            <p:spPr bwMode="auto">
              <a:xfrm>
                <a:off x="1863" y="1023"/>
                <a:ext cx="61" cy="21"/>
              </a:xfrm>
              <a:custGeom>
                <a:avLst/>
                <a:gdLst/>
                <a:ahLst/>
                <a:cxnLst>
                  <a:cxn ang="0">
                    <a:pos x="61" y="0"/>
                  </a:cxn>
                  <a:cxn ang="0">
                    <a:pos x="0" y="21"/>
                  </a:cxn>
                  <a:cxn ang="0">
                    <a:pos x="2" y="17"/>
                  </a:cxn>
                  <a:cxn ang="0">
                    <a:pos x="4" y="15"/>
                  </a:cxn>
                  <a:cxn ang="0">
                    <a:pos x="46" y="0"/>
                  </a:cxn>
                  <a:cxn ang="0">
                    <a:pos x="61" y="0"/>
                  </a:cxn>
                </a:cxnLst>
                <a:rect l="0" t="0" r="r" b="b"/>
                <a:pathLst>
                  <a:path w="61" h="21">
                    <a:moveTo>
                      <a:pt x="61" y="0"/>
                    </a:moveTo>
                    <a:lnTo>
                      <a:pt x="0" y="21"/>
                    </a:lnTo>
                    <a:lnTo>
                      <a:pt x="2" y="17"/>
                    </a:lnTo>
                    <a:lnTo>
                      <a:pt x="4" y="15"/>
                    </a:lnTo>
                    <a:lnTo>
                      <a:pt x="46" y="0"/>
                    </a:lnTo>
                    <a:lnTo>
                      <a:pt x="61" y="0"/>
                    </a:lnTo>
                    <a:close/>
                  </a:path>
                </a:pathLst>
              </a:custGeom>
              <a:solidFill>
                <a:srgbClr val="DD3A32"/>
              </a:solidFill>
              <a:ln w="9525">
                <a:noFill/>
                <a:round/>
                <a:headEnd/>
                <a:tailEnd/>
              </a:ln>
            </p:spPr>
            <p:txBody>
              <a:bodyPr/>
              <a:lstStyle/>
              <a:p>
                <a:endParaRPr lang="pt-BR"/>
              </a:p>
            </p:txBody>
          </p:sp>
          <p:sp>
            <p:nvSpPr>
              <p:cNvPr id="357946" name="Freeform 570"/>
              <p:cNvSpPr>
                <a:spLocks/>
              </p:cNvSpPr>
              <p:nvPr/>
            </p:nvSpPr>
            <p:spPr bwMode="auto">
              <a:xfrm>
                <a:off x="1865" y="1023"/>
                <a:ext cx="51" cy="17"/>
              </a:xfrm>
              <a:custGeom>
                <a:avLst/>
                <a:gdLst/>
                <a:ahLst/>
                <a:cxnLst>
                  <a:cxn ang="0">
                    <a:pos x="51" y="0"/>
                  </a:cxn>
                  <a:cxn ang="0">
                    <a:pos x="0" y="17"/>
                  </a:cxn>
                  <a:cxn ang="0">
                    <a:pos x="2" y="15"/>
                  </a:cxn>
                  <a:cxn ang="0">
                    <a:pos x="5" y="11"/>
                  </a:cxn>
                  <a:cxn ang="0">
                    <a:pos x="36" y="0"/>
                  </a:cxn>
                  <a:cxn ang="0">
                    <a:pos x="51" y="0"/>
                  </a:cxn>
                </a:cxnLst>
                <a:rect l="0" t="0" r="r" b="b"/>
                <a:pathLst>
                  <a:path w="51" h="17">
                    <a:moveTo>
                      <a:pt x="51" y="0"/>
                    </a:moveTo>
                    <a:lnTo>
                      <a:pt x="0" y="17"/>
                    </a:lnTo>
                    <a:lnTo>
                      <a:pt x="2" y="15"/>
                    </a:lnTo>
                    <a:lnTo>
                      <a:pt x="5" y="11"/>
                    </a:lnTo>
                    <a:lnTo>
                      <a:pt x="36" y="0"/>
                    </a:lnTo>
                    <a:lnTo>
                      <a:pt x="51" y="0"/>
                    </a:lnTo>
                    <a:close/>
                  </a:path>
                </a:pathLst>
              </a:custGeom>
              <a:solidFill>
                <a:srgbClr val="DC3A32"/>
              </a:solidFill>
              <a:ln w="9525">
                <a:noFill/>
                <a:round/>
                <a:headEnd/>
                <a:tailEnd/>
              </a:ln>
            </p:spPr>
            <p:txBody>
              <a:bodyPr/>
              <a:lstStyle/>
              <a:p>
                <a:endParaRPr lang="pt-BR"/>
              </a:p>
            </p:txBody>
          </p:sp>
          <p:sp>
            <p:nvSpPr>
              <p:cNvPr id="357947" name="Freeform 571"/>
              <p:cNvSpPr>
                <a:spLocks/>
              </p:cNvSpPr>
              <p:nvPr/>
            </p:nvSpPr>
            <p:spPr bwMode="auto">
              <a:xfrm>
                <a:off x="1867" y="1023"/>
                <a:ext cx="42" cy="15"/>
              </a:xfrm>
              <a:custGeom>
                <a:avLst/>
                <a:gdLst/>
                <a:ahLst/>
                <a:cxnLst>
                  <a:cxn ang="0">
                    <a:pos x="42" y="0"/>
                  </a:cxn>
                  <a:cxn ang="0">
                    <a:pos x="0" y="15"/>
                  </a:cxn>
                  <a:cxn ang="0">
                    <a:pos x="3" y="11"/>
                  </a:cxn>
                  <a:cxn ang="0">
                    <a:pos x="5" y="7"/>
                  </a:cxn>
                  <a:cxn ang="0">
                    <a:pos x="26" y="0"/>
                  </a:cxn>
                  <a:cxn ang="0">
                    <a:pos x="42" y="0"/>
                  </a:cxn>
                </a:cxnLst>
                <a:rect l="0" t="0" r="r" b="b"/>
                <a:pathLst>
                  <a:path w="42" h="15">
                    <a:moveTo>
                      <a:pt x="42" y="0"/>
                    </a:moveTo>
                    <a:lnTo>
                      <a:pt x="0" y="15"/>
                    </a:lnTo>
                    <a:lnTo>
                      <a:pt x="3" y="11"/>
                    </a:lnTo>
                    <a:lnTo>
                      <a:pt x="5" y="7"/>
                    </a:lnTo>
                    <a:lnTo>
                      <a:pt x="26" y="0"/>
                    </a:lnTo>
                    <a:lnTo>
                      <a:pt x="42" y="0"/>
                    </a:lnTo>
                    <a:close/>
                  </a:path>
                </a:pathLst>
              </a:custGeom>
              <a:solidFill>
                <a:srgbClr val="DC3A32"/>
              </a:solidFill>
              <a:ln w="9525">
                <a:noFill/>
                <a:round/>
                <a:headEnd/>
                <a:tailEnd/>
              </a:ln>
            </p:spPr>
            <p:txBody>
              <a:bodyPr/>
              <a:lstStyle/>
              <a:p>
                <a:endParaRPr lang="pt-BR"/>
              </a:p>
            </p:txBody>
          </p:sp>
          <p:sp>
            <p:nvSpPr>
              <p:cNvPr id="357948" name="Freeform 572"/>
              <p:cNvSpPr>
                <a:spLocks/>
              </p:cNvSpPr>
              <p:nvPr/>
            </p:nvSpPr>
            <p:spPr bwMode="auto">
              <a:xfrm>
                <a:off x="1870" y="1023"/>
                <a:ext cx="31" cy="11"/>
              </a:xfrm>
              <a:custGeom>
                <a:avLst/>
                <a:gdLst/>
                <a:ahLst/>
                <a:cxnLst>
                  <a:cxn ang="0">
                    <a:pos x="31" y="0"/>
                  </a:cxn>
                  <a:cxn ang="0">
                    <a:pos x="0" y="11"/>
                  </a:cxn>
                  <a:cxn ang="0">
                    <a:pos x="2" y="7"/>
                  </a:cxn>
                  <a:cxn ang="0">
                    <a:pos x="4" y="3"/>
                  </a:cxn>
                  <a:cxn ang="0">
                    <a:pos x="16" y="0"/>
                  </a:cxn>
                  <a:cxn ang="0">
                    <a:pos x="31" y="0"/>
                  </a:cxn>
                </a:cxnLst>
                <a:rect l="0" t="0" r="r" b="b"/>
                <a:pathLst>
                  <a:path w="31" h="11">
                    <a:moveTo>
                      <a:pt x="31" y="0"/>
                    </a:moveTo>
                    <a:lnTo>
                      <a:pt x="0" y="11"/>
                    </a:lnTo>
                    <a:lnTo>
                      <a:pt x="2" y="7"/>
                    </a:lnTo>
                    <a:lnTo>
                      <a:pt x="4" y="3"/>
                    </a:lnTo>
                    <a:lnTo>
                      <a:pt x="16" y="0"/>
                    </a:lnTo>
                    <a:lnTo>
                      <a:pt x="31" y="0"/>
                    </a:lnTo>
                    <a:close/>
                  </a:path>
                </a:pathLst>
              </a:custGeom>
              <a:solidFill>
                <a:srgbClr val="DC3A32"/>
              </a:solidFill>
              <a:ln w="9525">
                <a:noFill/>
                <a:round/>
                <a:headEnd/>
                <a:tailEnd/>
              </a:ln>
            </p:spPr>
            <p:txBody>
              <a:bodyPr/>
              <a:lstStyle/>
              <a:p>
                <a:endParaRPr lang="pt-BR"/>
              </a:p>
            </p:txBody>
          </p:sp>
        </p:grpSp>
        <p:sp>
          <p:nvSpPr>
            <p:cNvPr id="357949" name="Freeform 573"/>
            <p:cNvSpPr>
              <a:spLocks/>
            </p:cNvSpPr>
            <p:nvPr/>
          </p:nvSpPr>
          <p:spPr bwMode="auto">
            <a:xfrm>
              <a:off x="1838" y="1451"/>
              <a:ext cx="21" cy="7"/>
            </a:xfrm>
            <a:custGeom>
              <a:avLst/>
              <a:gdLst/>
              <a:ahLst/>
              <a:cxnLst>
                <a:cxn ang="0">
                  <a:pos x="21" y="0"/>
                </a:cxn>
                <a:cxn ang="0">
                  <a:pos x="0" y="7"/>
                </a:cxn>
                <a:cxn ang="0">
                  <a:pos x="2" y="3"/>
                </a:cxn>
                <a:cxn ang="0">
                  <a:pos x="6" y="2"/>
                </a:cxn>
                <a:cxn ang="0">
                  <a:pos x="6" y="0"/>
                </a:cxn>
                <a:cxn ang="0">
                  <a:pos x="21" y="0"/>
                </a:cxn>
              </a:cxnLst>
              <a:rect l="0" t="0" r="r" b="b"/>
              <a:pathLst>
                <a:path w="21" h="7">
                  <a:moveTo>
                    <a:pt x="21" y="0"/>
                  </a:moveTo>
                  <a:lnTo>
                    <a:pt x="0" y="7"/>
                  </a:lnTo>
                  <a:lnTo>
                    <a:pt x="2" y="3"/>
                  </a:lnTo>
                  <a:lnTo>
                    <a:pt x="6" y="2"/>
                  </a:lnTo>
                  <a:lnTo>
                    <a:pt x="6" y="0"/>
                  </a:lnTo>
                  <a:lnTo>
                    <a:pt x="21" y="0"/>
                  </a:lnTo>
                  <a:close/>
                </a:path>
              </a:pathLst>
            </a:custGeom>
            <a:solidFill>
              <a:srgbClr val="DC3932"/>
            </a:solidFill>
            <a:ln w="9525">
              <a:noFill/>
              <a:round/>
              <a:headEnd/>
              <a:tailEnd/>
            </a:ln>
          </p:spPr>
          <p:txBody>
            <a:bodyPr/>
            <a:lstStyle/>
            <a:p>
              <a:endParaRPr lang="pt-BR"/>
            </a:p>
          </p:txBody>
        </p:sp>
        <p:sp>
          <p:nvSpPr>
            <p:cNvPr id="357950" name="Freeform 574"/>
            <p:cNvSpPr>
              <a:spLocks/>
            </p:cNvSpPr>
            <p:nvPr/>
          </p:nvSpPr>
          <p:spPr bwMode="auto">
            <a:xfrm>
              <a:off x="1840" y="1451"/>
              <a:ext cx="12" cy="3"/>
            </a:xfrm>
            <a:custGeom>
              <a:avLst/>
              <a:gdLst/>
              <a:ahLst/>
              <a:cxnLst>
                <a:cxn ang="0">
                  <a:pos x="12" y="0"/>
                </a:cxn>
                <a:cxn ang="0">
                  <a:pos x="0" y="3"/>
                </a:cxn>
                <a:cxn ang="0">
                  <a:pos x="2" y="2"/>
                </a:cxn>
                <a:cxn ang="0">
                  <a:pos x="4" y="0"/>
                </a:cxn>
                <a:cxn ang="0">
                  <a:pos x="12" y="0"/>
                </a:cxn>
              </a:cxnLst>
              <a:rect l="0" t="0" r="r" b="b"/>
              <a:pathLst>
                <a:path w="12" h="3">
                  <a:moveTo>
                    <a:pt x="12" y="0"/>
                  </a:moveTo>
                  <a:lnTo>
                    <a:pt x="0" y="3"/>
                  </a:lnTo>
                  <a:lnTo>
                    <a:pt x="2" y="2"/>
                  </a:lnTo>
                  <a:lnTo>
                    <a:pt x="4" y="0"/>
                  </a:lnTo>
                  <a:lnTo>
                    <a:pt x="12" y="0"/>
                  </a:lnTo>
                  <a:close/>
                </a:path>
              </a:pathLst>
            </a:custGeom>
            <a:solidFill>
              <a:srgbClr val="DC3932"/>
            </a:solidFill>
            <a:ln w="9525">
              <a:noFill/>
              <a:round/>
              <a:headEnd/>
              <a:tailEnd/>
            </a:ln>
          </p:spPr>
          <p:txBody>
            <a:bodyPr/>
            <a:lstStyle/>
            <a:p>
              <a:endParaRPr lang="pt-BR"/>
            </a:p>
          </p:txBody>
        </p:sp>
        <p:sp>
          <p:nvSpPr>
            <p:cNvPr id="357951" name="Freeform 575"/>
            <p:cNvSpPr>
              <a:spLocks/>
            </p:cNvSpPr>
            <p:nvPr/>
          </p:nvSpPr>
          <p:spPr bwMode="auto">
            <a:xfrm>
              <a:off x="1844" y="1443"/>
              <a:ext cx="288" cy="17"/>
            </a:xfrm>
            <a:custGeom>
              <a:avLst/>
              <a:gdLst/>
              <a:ahLst/>
              <a:cxnLst>
                <a:cxn ang="0">
                  <a:pos x="296" y="8"/>
                </a:cxn>
                <a:cxn ang="0">
                  <a:pos x="288" y="0"/>
                </a:cxn>
                <a:cxn ang="0">
                  <a:pos x="0" y="0"/>
                </a:cxn>
                <a:cxn ang="0">
                  <a:pos x="0" y="17"/>
                </a:cxn>
                <a:cxn ang="0">
                  <a:pos x="288" y="17"/>
                </a:cxn>
                <a:cxn ang="0">
                  <a:pos x="296" y="8"/>
                </a:cxn>
                <a:cxn ang="0">
                  <a:pos x="296" y="8"/>
                </a:cxn>
                <a:cxn ang="0">
                  <a:pos x="296" y="0"/>
                </a:cxn>
                <a:cxn ang="0">
                  <a:pos x="288" y="0"/>
                </a:cxn>
                <a:cxn ang="0">
                  <a:pos x="296" y="8"/>
                </a:cxn>
              </a:cxnLst>
              <a:rect l="0" t="0" r="r" b="b"/>
              <a:pathLst>
                <a:path w="296" h="17">
                  <a:moveTo>
                    <a:pt x="296" y="8"/>
                  </a:moveTo>
                  <a:lnTo>
                    <a:pt x="288" y="0"/>
                  </a:lnTo>
                  <a:lnTo>
                    <a:pt x="0" y="0"/>
                  </a:lnTo>
                  <a:lnTo>
                    <a:pt x="0" y="17"/>
                  </a:lnTo>
                  <a:lnTo>
                    <a:pt x="288" y="17"/>
                  </a:lnTo>
                  <a:lnTo>
                    <a:pt x="296" y="8"/>
                  </a:lnTo>
                  <a:lnTo>
                    <a:pt x="296" y="8"/>
                  </a:lnTo>
                  <a:lnTo>
                    <a:pt x="296" y="0"/>
                  </a:lnTo>
                  <a:lnTo>
                    <a:pt x="288" y="0"/>
                  </a:lnTo>
                  <a:lnTo>
                    <a:pt x="296" y="8"/>
                  </a:lnTo>
                  <a:close/>
                </a:path>
              </a:pathLst>
            </a:custGeom>
            <a:solidFill>
              <a:srgbClr val="DD3741"/>
            </a:solidFill>
            <a:ln w="9525">
              <a:noFill/>
              <a:round/>
              <a:headEnd/>
              <a:tailEnd/>
            </a:ln>
          </p:spPr>
          <p:txBody>
            <a:bodyPr/>
            <a:lstStyle/>
            <a:p>
              <a:endParaRPr lang="pt-BR"/>
            </a:p>
          </p:txBody>
        </p:sp>
        <p:sp>
          <p:nvSpPr>
            <p:cNvPr id="357952" name="Freeform 576"/>
            <p:cNvSpPr>
              <a:spLocks/>
            </p:cNvSpPr>
            <p:nvPr/>
          </p:nvSpPr>
          <p:spPr bwMode="auto">
            <a:xfrm>
              <a:off x="2117" y="1451"/>
              <a:ext cx="15" cy="491"/>
            </a:xfrm>
            <a:custGeom>
              <a:avLst/>
              <a:gdLst/>
              <a:ahLst/>
              <a:cxnLst>
                <a:cxn ang="0">
                  <a:pos x="8" y="491"/>
                </a:cxn>
                <a:cxn ang="0">
                  <a:pos x="16" y="483"/>
                </a:cxn>
                <a:cxn ang="0">
                  <a:pos x="16" y="0"/>
                </a:cxn>
                <a:cxn ang="0">
                  <a:pos x="0" y="0"/>
                </a:cxn>
                <a:cxn ang="0">
                  <a:pos x="0" y="483"/>
                </a:cxn>
                <a:cxn ang="0">
                  <a:pos x="8" y="491"/>
                </a:cxn>
                <a:cxn ang="0">
                  <a:pos x="8" y="491"/>
                </a:cxn>
                <a:cxn ang="0">
                  <a:pos x="16" y="491"/>
                </a:cxn>
                <a:cxn ang="0">
                  <a:pos x="16" y="483"/>
                </a:cxn>
                <a:cxn ang="0">
                  <a:pos x="8" y="491"/>
                </a:cxn>
              </a:cxnLst>
              <a:rect l="0" t="0" r="r" b="b"/>
              <a:pathLst>
                <a:path w="16" h="491">
                  <a:moveTo>
                    <a:pt x="8" y="491"/>
                  </a:moveTo>
                  <a:lnTo>
                    <a:pt x="16" y="483"/>
                  </a:lnTo>
                  <a:lnTo>
                    <a:pt x="16" y="0"/>
                  </a:lnTo>
                  <a:lnTo>
                    <a:pt x="0" y="0"/>
                  </a:lnTo>
                  <a:lnTo>
                    <a:pt x="0" y="483"/>
                  </a:lnTo>
                  <a:lnTo>
                    <a:pt x="8" y="491"/>
                  </a:lnTo>
                  <a:lnTo>
                    <a:pt x="8" y="491"/>
                  </a:lnTo>
                  <a:lnTo>
                    <a:pt x="16" y="491"/>
                  </a:lnTo>
                  <a:lnTo>
                    <a:pt x="16" y="483"/>
                  </a:lnTo>
                  <a:lnTo>
                    <a:pt x="8" y="491"/>
                  </a:lnTo>
                  <a:close/>
                </a:path>
              </a:pathLst>
            </a:custGeom>
            <a:solidFill>
              <a:srgbClr val="DD3741"/>
            </a:solidFill>
            <a:ln w="9525">
              <a:noFill/>
              <a:round/>
              <a:headEnd/>
              <a:tailEnd/>
            </a:ln>
          </p:spPr>
          <p:txBody>
            <a:bodyPr/>
            <a:lstStyle/>
            <a:p>
              <a:endParaRPr lang="pt-BR"/>
            </a:p>
          </p:txBody>
        </p:sp>
        <p:sp>
          <p:nvSpPr>
            <p:cNvPr id="357953" name="Freeform 577"/>
            <p:cNvSpPr>
              <a:spLocks/>
            </p:cNvSpPr>
            <p:nvPr/>
          </p:nvSpPr>
          <p:spPr bwMode="auto">
            <a:xfrm>
              <a:off x="1836" y="1926"/>
              <a:ext cx="288" cy="16"/>
            </a:xfrm>
            <a:custGeom>
              <a:avLst/>
              <a:gdLst/>
              <a:ahLst/>
              <a:cxnLst>
                <a:cxn ang="0">
                  <a:pos x="0" y="12"/>
                </a:cxn>
                <a:cxn ang="0">
                  <a:pos x="8" y="16"/>
                </a:cxn>
                <a:cxn ang="0">
                  <a:pos x="46" y="16"/>
                </a:cxn>
                <a:cxn ang="0">
                  <a:pos x="83" y="16"/>
                </a:cxn>
                <a:cxn ang="0">
                  <a:pos x="117" y="16"/>
                </a:cxn>
                <a:cxn ang="0">
                  <a:pos x="152" y="16"/>
                </a:cxn>
                <a:cxn ang="0">
                  <a:pos x="186" y="16"/>
                </a:cxn>
                <a:cxn ang="0">
                  <a:pos x="221" y="16"/>
                </a:cxn>
                <a:cxn ang="0">
                  <a:pos x="257" y="16"/>
                </a:cxn>
                <a:cxn ang="0">
                  <a:pos x="296" y="16"/>
                </a:cxn>
                <a:cxn ang="0">
                  <a:pos x="296" y="0"/>
                </a:cxn>
                <a:cxn ang="0">
                  <a:pos x="257" y="0"/>
                </a:cxn>
                <a:cxn ang="0">
                  <a:pos x="221" y="0"/>
                </a:cxn>
                <a:cxn ang="0">
                  <a:pos x="186" y="0"/>
                </a:cxn>
                <a:cxn ang="0">
                  <a:pos x="152" y="0"/>
                </a:cxn>
                <a:cxn ang="0">
                  <a:pos x="117" y="0"/>
                </a:cxn>
                <a:cxn ang="0">
                  <a:pos x="83" y="0"/>
                </a:cxn>
                <a:cxn ang="0">
                  <a:pos x="46" y="0"/>
                </a:cxn>
                <a:cxn ang="0">
                  <a:pos x="8" y="0"/>
                </a:cxn>
                <a:cxn ang="0">
                  <a:pos x="14" y="2"/>
                </a:cxn>
                <a:cxn ang="0">
                  <a:pos x="0" y="12"/>
                </a:cxn>
                <a:cxn ang="0">
                  <a:pos x="4" y="16"/>
                </a:cxn>
                <a:cxn ang="0">
                  <a:pos x="8" y="16"/>
                </a:cxn>
                <a:cxn ang="0">
                  <a:pos x="0" y="12"/>
                </a:cxn>
              </a:cxnLst>
              <a:rect l="0" t="0" r="r" b="b"/>
              <a:pathLst>
                <a:path w="296" h="16">
                  <a:moveTo>
                    <a:pt x="0" y="12"/>
                  </a:moveTo>
                  <a:lnTo>
                    <a:pt x="8" y="16"/>
                  </a:lnTo>
                  <a:lnTo>
                    <a:pt x="46" y="16"/>
                  </a:lnTo>
                  <a:lnTo>
                    <a:pt x="83" y="16"/>
                  </a:lnTo>
                  <a:lnTo>
                    <a:pt x="117" y="16"/>
                  </a:lnTo>
                  <a:lnTo>
                    <a:pt x="152" y="16"/>
                  </a:lnTo>
                  <a:lnTo>
                    <a:pt x="186" y="16"/>
                  </a:lnTo>
                  <a:lnTo>
                    <a:pt x="221" y="16"/>
                  </a:lnTo>
                  <a:lnTo>
                    <a:pt x="257" y="16"/>
                  </a:lnTo>
                  <a:lnTo>
                    <a:pt x="296" y="16"/>
                  </a:lnTo>
                  <a:lnTo>
                    <a:pt x="296" y="0"/>
                  </a:lnTo>
                  <a:lnTo>
                    <a:pt x="257" y="0"/>
                  </a:lnTo>
                  <a:lnTo>
                    <a:pt x="221" y="0"/>
                  </a:lnTo>
                  <a:lnTo>
                    <a:pt x="186" y="0"/>
                  </a:lnTo>
                  <a:lnTo>
                    <a:pt x="152" y="0"/>
                  </a:lnTo>
                  <a:lnTo>
                    <a:pt x="117" y="0"/>
                  </a:lnTo>
                  <a:lnTo>
                    <a:pt x="83" y="0"/>
                  </a:lnTo>
                  <a:lnTo>
                    <a:pt x="46" y="0"/>
                  </a:lnTo>
                  <a:lnTo>
                    <a:pt x="8" y="0"/>
                  </a:lnTo>
                  <a:lnTo>
                    <a:pt x="14" y="2"/>
                  </a:lnTo>
                  <a:lnTo>
                    <a:pt x="0" y="12"/>
                  </a:lnTo>
                  <a:lnTo>
                    <a:pt x="4" y="16"/>
                  </a:lnTo>
                  <a:lnTo>
                    <a:pt x="8" y="16"/>
                  </a:lnTo>
                  <a:lnTo>
                    <a:pt x="0" y="12"/>
                  </a:lnTo>
                  <a:close/>
                </a:path>
              </a:pathLst>
            </a:custGeom>
            <a:solidFill>
              <a:srgbClr val="DD3741"/>
            </a:solidFill>
            <a:ln w="9525">
              <a:noFill/>
              <a:round/>
              <a:headEnd/>
              <a:tailEnd/>
            </a:ln>
          </p:spPr>
          <p:txBody>
            <a:bodyPr/>
            <a:lstStyle/>
            <a:p>
              <a:endParaRPr lang="pt-BR"/>
            </a:p>
          </p:txBody>
        </p:sp>
        <p:sp>
          <p:nvSpPr>
            <p:cNvPr id="357954" name="Freeform 578"/>
            <p:cNvSpPr>
              <a:spLocks/>
            </p:cNvSpPr>
            <p:nvPr/>
          </p:nvSpPr>
          <p:spPr bwMode="auto">
            <a:xfrm>
              <a:off x="1743" y="1443"/>
              <a:ext cx="107" cy="495"/>
            </a:xfrm>
            <a:custGeom>
              <a:avLst/>
              <a:gdLst/>
              <a:ahLst/>
              <a:cxnLst>
                <a:cxn ang="0">
                  <a:pos x="104" y="0"/>
                </a:cxn>
                <a:cxn ang="0">
                  <a:pos x="98" y="4"/>
                </a:cxn>
                <a:cxn ang="0">
                  <a:pos x="73" y="36"/>
                </a:cxn>
                <a:cxn ang="0">
                  <a:pos x="50" y="69"/>
                </a:cxn>
                <a:cxn ang="0">
                  <a:pos x="33" y="102"/>
                </a:cxn>
                <a:cxn ang="0">
                  <a:pos x="20" y="134"/>
                </a:cxn>
                <a:cxn ang="0">
                  <a:pos x="10" y="167"/>
                </a:cxn>
                <a:cxn ang="0">
                  <a:pos x="4" y="198"/>
                </a:cxn>
                <a:cxn ang="0">
                  <a:pos x="0" y="228"/>
                </a:cxn>
                <a:cxn ang="0">
                  <a:pos x="0" y="261"/>
                </a:cxn>
                <a:cxn ang="0">
                  <a:pos x="2" y="292"/>
                </a:cxn>
                <a:cxn ang="0">
                  <a:pos x="8" y="320"/>
                </a:cxn>
                <a:cxn ang="0">
                  <a:pos x="18" y="351"/>
                </a:cxn>
                <a:cxn ang="0">
                  <a:pos x="29" y="380"/>
                </a:cxn>
                <a:cxn ang="0">
                  <a:pos x="43" y="411"/>
                </a:cxn>
                <a:cxn ang="0">
                  <a:pos x="58" y="439"/>
                </a:cxn>
                <a:cxn ang="0">
                  <a:pos x="77" y="468"/>
                </a:cxn>
                <a:cxn ang="0">
                  <a:pos x="96" y="495"/>
                </a:cxn>
                <a:cxn ang="0">
                  <a:pos x="110" y="485"/>
                </a:cxn>
                <a:cxn ang="0">
                  <a:pos x="91" y="459"/>
                </a:cxn>
                <a:cxn ang="0">
                  <a:pos x="73" y="430"/>
                </a:cxn>
                <a:cxn ang="0">
                  <a:pos x="56" y="403"/>
                </a:cxn>
                <a:cxn ang="0">
                  <a:pos x="45" y="374"/>
                </a:cxn>
                <a:cxn ang="0">
                  <a:pos x="33" y="345"/>
                </a:cxn>
                <a:cxn ang="0">
                  <a:pos x="25" y="317"/>
                </a:cxn>
                <a:cxn ang="0">
                  <a:pos x="20" y="288"/>
                </a:cxn>
                <a:cxn ang="0">
                  <a:pos x="16" y="259"/>
                </a:cxn>
                <a:cxn ang="0">
                  <a:pos x="16" y="230"/>
                </a:cxn>
                <a:cxn ang="0">
                  <a:pos x="20" y="200"/>
                </a:cxn>
                <a:cxn ang="0">
                  <a:pos x="25" y="171"/>
                </a:cxn>
                <a:cxn ang="0">
                  <a:pos x="35" y="140"/>
                </a:cxn>
                <a:cxn ang="0">
                  <a:pos x="48" y="109"/>
                </a:cxn>
                <a:cxn ang="0">
                  <a:pos x="66" y="79"/>
                </a:cxn>
                <a:cxn ang="0">
                  <a:pos x="85" y="46"/>
                </a:cxn>
                <a:cxn ang="0">
                  <a:pos x="110" y="13"/>
                </a:cxn>
                <a:cxn ang="0">
                  <a:pos x="104" y="17"/>
                </a:cxn>
                <a:cxn ang="0">
                  <a:pos x="104" y="0"/>
                </a:cxn>
                <a:cxn ang="0">
                  <a:pos x="100" y="0"/>
                </a:cxn>
                <a:cxn ang="0">
                  <a:pos x="98" y="4"/>
                </a:cxn>
                <a:cxn ang="0">
                  <a:pos x="104" y="0"/>
                </a:cxn>
              </a:cxnLst>
              <a:rect l="0" t="0" r="r" b="b"/>
              <a:pathLst>
                <a:path w="110" h="495">
                  <a:moveTo>
                    <a:pt x="104" y="0"/>
                  </a:moveTo>
                  <a:lnTo>
                    <a:pt x="98" y="4"/>
                  </a:lnTo>
                  <a:lnTo>
                    <a:pt x="73" y="36"/>
                  </a:lnTo>
                  <a:lnTo>
                    <a:pt x="50" y="69"/>
                  </a:lnTo>
                  <a:lnTo>
                    <a:pt x="33" y="102"/>
                  </a:lnTo>
                  <a:lnTo>
                    <a:pt x="20" y="134"/>
                  </a:lnTo>
                  <a:lnTo>
                    <a:pt x="10" y="167"/>
                  </a:lnTo>
                  <a:lnTo>
                    <a:pt x="4" y="198"/>
                  </a:lnTo>
                  <a:lnTo>
                    <a:pt x="0" y="228"/>
                  </a:lnTo>
                  <a:lnTo>
                    <a:pt x="0" y="261"/>
                  </a:lnTo>
                  <a:lnTo>
                    <a:pt x="2" y="292"/>
                  </a:lnTo>
                  <a:lnTo>
                    <a:pt x="8" y="320"/>
                  </a:lnTo>
                  <a:lnTo>
                    <a:pt x="18" y="351"/>
                  </a:lnTo>
                  <a:lnTo>
                    <a:pt x="29" y="380"/>
                  </a:lnTo>
                  <a:lnTo>
                    <a:pt x="43" y="411"/>
                  </a:lnTo>
                  <a:lnTo>
                    <a:pt x="58" y="439"/>
                  </a:lnTo>
                  <a:lnTo>
                    <a:pt x="77" y="468"/>
                  </a:lnTo>
                  <a:lnTo>
                    <a:pt x="96" y="495"/>
                  </a:lnTo>
                  <a:lnTo>
                    <a:pt x="110" y="485"/>
                  </a:lnTo>
                  <a:lnTo>
                    <a:pt x="91" y="459"/>
                  </a:lnTo>
                  <a:lnTo>
                    <a:pt x="73" y="430"/>
                  </a:lnTo>
                  <a:lnTo>
                    <a:pt x="56" y="403"/>
                  </a:lnTo>
                  <a:lnTo>
                    <a:pt x="45" y="374"/>
                  </a:lnTo>
                  <a:lnTo>
                    <a:pt x="33" y="345"/>
                  </a:lnTo>
                  <a:lnTo>
                    <a:pt x="25" y="317"/>
                  </a:lnTo>
                  <a:lnTo>
                    <a:pt x="20" y="288"/>
                  </a:lnTo>
                  <a:lnTo>
                    <a:pt x="16" y="259"/>
                  </a:lnTo>
                  <a:lnTo>
                    <a:pt x="16" y="230"/>
                  </a:lnTo>
                  <a:lnTo>
                    <a:pt x="20" y="200"/>
                  </a:lnTo>
                  <a:lnTo>
                    <a:pt x="25" y="171"/>
                  </a:lnTo>
                  <a:lnTo>
                    <a:pt x="35" y="140"/>
                  </a:lnTo>
                  <a:lnTo>
                    <a:pt x="48" y="109"/>
                  </a:lnTo>
                  <a:lnTo>
                    <a:pt x="66" y="79"/>
                  </a:lnTo>
                  <a:lnTo>
                    <a:pt x="85" y="46"/>
                  </a:lnTo>
                  <a:lnTo>
                    <a:pt x="110" y="13"/>
                  </a:lnTo>
                  <a:lnTo>
                    <a:pt x="104" y="17"/>
                  </a:lnTo>
                  <a:lnTo>
                    <a:pt x="104" y="0"/>
                  </a:lnTo>
                  <a:lnTo>
                    <a:pt x="100" y="0"/>
                  </a:lnTo>
                  <a:lnTo>
                    <a:pt x="98" y="4"/>
                  </a:lnTo>
                  <a:lnTo>
                    <a:pt x="104" y="0"/>
                  </a:lnTo>
                  <a:close/>
                </a:path>
              </a:pathLst>
            </a:custGeom>
            <a:solidFill>
              <a:srgbClr val="DD3741"/>
            </a:solidFill>
            <a:ln w="9525">
              <a:noFill/>
              <a:round/>
              <a:headEnd/>
              <a:tailEnd/>
            </a:ln>
          </p:spPr>
          <p:txBody>
            <a:bodyPr/>
            <a:lstStyle/>
            <a:p>
              <a:endParaRPr lang="pt-BR"/>
            </a:p>
          </p:txBody>
        </p:sp>
      </p:grpSp>
      <p:grpSp>
        <p:nvGrpSpPr>
          <p:cNvPr id="357955" name="Group 579"/>
          <p:cNvGrpSpPr>
            <a:grpSpLocks/>
          </p:cNvGrpSpPr>
          <p:nvPr/>
        </p:nvGrpSpPr>
        <p:grpSpPr bwMode="auto">
          <a:xfrm>
            <a:off x="5210175" y="4086225"/>
            <a:ext cx="1319213" cy="219075"/>
            <a:chOff x="3570" y="2757"/>
            <a:chExt cx="831" cy="138"/>
          </a:xfrm>
        </p:grpSpPr>
        <p:sp>
          <p:nvSpPr>
            <p:cNvPr id="357956" name="Freeform 580"/>
            <p:cNvSpPr>
              <a:spLocks/>
            </p:cNvSpPr>
            <p:nvPr/>
          </p:nvSpPr>
          <p:spPr bwMode="auto">
            <a:xfrm>
              <a:off x="3570" y="2816"/>
              <a:ext cx="753" cy="27"/>
            </a:xfrm>
            <a:custGeom>
              <a:avLst/>
              <a:gdLst/>
              <a:ahLst/>
              <a:cxnLst>
                <a:cxn ang="0">
                  <a:pos x="774" y="4"/>
                </a:cxn>
                <a:cxn ang="0">
                  <a:pos x="0" y="0"/>
                </a:cxn>
                <a:cxn ang="0">
                  <a:pos x="0" y="23"/>
                </a:cxn>
                <a:cxn ang="0">
                  <a:pos x="774" y="27"/>
                </a:cxn>
                <a:cxn ang="0">
                  <a:pos x="774" y="4"/>
                </a:cxn>
              </a:cxnLst>
              <a:rect l="0" t="0" r="r" b="b"/>
              <a:pathLst>
                <a:path w="774" h="27">
                  <a:moveTo>
                    <a:pt x="774" y="4"/>
                  </a:moveTo>
                  <a:lnTo>
                    <a:pt x="0" y="0"/>
                  </a:lnTo>
                  <a:lnTo>
                    <a:pt x="0" y="23"/>
                  </a:lnTo>
                  <a:lnTo>
                    <a:pt x="774" y="27"/>
                  </a:lnTo>
                  <a:lnTo>
                    <a:pt x="774" y="4"/>
                  </a:lnTo>
                  <a:close/>
                </a:path>
              </a:pathLst>
            </a:custGeom>
            <a:solidFill>
              <a:srgbClr val="FFFFFF"/>
            </a:solidFill>
            <a:ln w="9525">
              <a:noFill/>
              <a:round/>
              <a:headEnd/>
              <a:tailEnd/>
            </a:ln>
          </p:spPr>
          <p:txBody>
            <a:bodyPr/>
            <a:lstStyle/>
            <a:p>
              <a:endParaRPr lang="pt-BR"/>
            </a:p>
          </p:txBody>
        </p:sp>
        <p:sp>
          <p:nvSpPr>
            <p:cNvPr id="357957" name="Freeform 581"/>
            <p:cNvSpPr>
              <a:spLocks/>
            </p:cNvSpPr>
            <p:nvPr/>
          </p:nvSpPr>
          <p:spPr bwMode="auto">
            <a:xfrm>
              <a:off x="4245" y="2757"/>
              <a:ext cx="156" cy="138"/>
            </a:xfrm>
            <a:custGeom>
              <a:avLst/>
              <a:gdLst/>
              <a:ahLst/>
              <a:cxnLst>
                <a:cxn ang="0">
                  <a:pos x="161" y="69"/>
                </a:cxn>
                <a:cxn ang="0">
                  <a:pos x="2" y="0"/>
                </a:cxn>
                <a:cxn ang="0">
                  <a:pos x="2" y="0"/>
                </a:cxn>
                <a:cxn ang="0">
                  <a:pos x="4" y="4"/>
                </a:cxn>
                <a:cxn ang="0">
                  <a:pos x="6" y="8"/>
                </a:cxn>
                <a:cxn ang="0">
                  <a:pos x="8" y="13"/>
                </a:cxn>
                <a:cxn ang="0">
                  <a:pos x="8" y="17"/>
                </a:cxn>
                <a:cxn ang="0">
                  <a:pos x="10" y="21"/>
                </a:cxn>
                <a:cxn ang="0">
                  <a:pos x="11" y="25"/>
                </a:cxn>
                <a:cxn ang="0">
                  <a:pos x="13" y="31"/>
                </a:cxn>
                <a:cxn ang="0">
                  <a:pos x="13" y="35"/>
                </a:cxn>
                <a:cxn ang="0">
                  <a:pos x="15" y="38"/>
                </a:cxn>
                <a:cxn ang="0">
                  <a:pos x="15" y="42"/>
                </a:cxn>
                <a:cxn ang="0">
                  <a:pos x="17" y="48"/>
                </a:cxn>
                <a:cxn ang="0">
                  <a:pos x="17" y="52"/>
                </a:cxn>
                <a:cxn ang="0">
                  <a:pos x="17" y="56"/>
                </a:cxn>
                <a:cxn ang="0">
                  <a:pos x="17" y="59"/>
                </a:cxn>
                <a:cxn ang="0">
                  <a:pos x="17" y="65"/>
                </a:cxn>
                <a:cxn ang="0">
                  <a:pos x="17" y="69"/>
                </a:cxn>
                <a:cxn ang="0">
                  <a:pos x="17" y="73"/>
                </a:cxn>
                <a:cxn ang="0">
                  <a:pos x="17" y="77"/>
                </a:cxn>
                <a:cxn ang="0">
                  <a:pos x="17" y="82"/>
                </a:cxn>
                <a:cxn ang="0">
                  <a:pos x="17" y="86"/>
                </a:cxn>
                <a:cxn ang="0">
                  <a:pos x="15" y="90"/>
                </a:cxn>
                <a:cxn ang="0">
                  <a:pos x="15" y="94"/>
                </a:cxn>
                <a:cxn ang="0">
                  <a:pos x="15" y="100"/>
                </a:cxn>
                <a:cxn ang="0">
                  <a:pos x="13" y="104"/>
                </a:cxn>
                <a:cxn ang="0">
                  <a:pos x="11" y="107"/>
                </a:cxn>
                <a:cxn ang="0">
                  <a:pos x="11" y="111"/>
                </a:cxn>
                <a:cxn ang="0">
                  <a:pos x="10" y="115"/>
                </a:cxn>
                <a:cxn ang="0">
                  <a:pos x="8" y="121"/>
                </a:cxn>
                <a:cxn ang="0">
                  <a:pos x="6" y="125"/>
                </a:cxn>
                <a:cxn ang="0">
                  <a:pos x="4" y="129"/>
                </a:cxn>
                <a:cxn ang="0">
                  <a:pos x="2" y="132"/>
                </a:cxn>
                <a:cxn ang="0">
                  <a:pos x="0" y="138"/>
                </a:cxn>
                <a:cxn ang="0">
                  <a:pos x="161" y="69"/>
                </a:cxn>
                <a:cxn ang="0">
                  <a:pos x="161" y="69"/>
                </a:cxn>
              </a:cxnLst>
              <a:rect l="0" t="0" r="r" b="b"/>
              <a:pathLst>
                <a:path w="161" h="138">
                  <a:moveTo>
                    <a:pt x="161" y="69"/>
                  </a:moveTo>
                  <a:lnTo>
                    <a:pt x="2" y="0"/>
                  </a:lnTo>
                  <a:lnTo>
                    <a:pt x="2" y="0"/>
                  </a:lnTo>
                  <a:lnTo>
                    <a:pt x="4" y="4"/>
                  </a:lnTo>
                  <a:lnTo>
                    <a:pt x="6" y="8"/>
                  </a:lnTo>
                  <a:lnTo>
                    <a:pt x="8" y="13"/>
                  </a:lnTo>
                  <a:lnTo>
                    <a:pt x="8" y="17"/>
                  </a:lnTo>
                  <a:lnTo>
                    <a:pt x="10" y="21"/>
                  </a:lnTo>
                  <a:lnTo>
                    <a:pt x="11" y="25"/>
                  </a:lnTo>
                  <a:lnTo>
                    <a:pt x="13" y="31"/>
                  </a:lnTo>
                  <a:lnTo>
                    <a:pt x="13" y="35"/>
                  </a:lnTo>
                  <a:lnTo>
                    <a:pt x="15" y="38"/>
                  </a:lnTo>
                  <a:lnTo>
                    <a:pt x="15" y="42"/>
                  </a:lnTo>
                  <a:lnTo>
                    <a:pt x="17" y="48"/>
                  </a:lnTo>
                  <a:lnTo>
                    <a:pt x="17" y="52"/>
                  </a:lnTo>
                  <a:lnTo>
                    <a:pt x="17" y="56"/>
                  </a:lnTo>
                  <a:lnTo>
                    <a:pt x="17" y="59"/>
                  </a:lnTo>
                  <a:lnTo>
                    <a:pt x="17" y="65"/>
                  </a:lnTo>
                  <a:lnTo>
                    <a:pt x="17" y="69"/>
                  </a:lnTo>
                  <a:lnTo>
                    <a:pt x="17" y="73"/>
                  </a:lnTo>
                  <a:lnTo>
                    <a:pt x="17" y="77"/>
                  </a:lnTo>
                  <a:lnTo>
                    <a:pt x="17" y="82"/>
                  </a:lnTo>
                  <a:lnTo>
                    <a:pt x="17" y="86"/>
                  </a:lnTo>
                  <a:lnTo>
                    <a:pt x="15" y="90"/>
                  </a:lnTo>
                  <a:lnTo>
                    <a:pt x="15" y="94"/>
                  </a:lnTo>
                  <a:lnTo>
                    <a:pt x="15" y="100"/>
                  </a:lnTo>
                  <a:lnTo>
                    <a:pt x="13" y="104"/>
                  </a:lnTo>
                  <a:lnTo>
                    <a:pt x="11" y="107"/>
                  </a:lnTo>
                  <a:lnTo>
                    <a:pt x="11" y="111"/>
                  </a:lnTo>
                  <a:lnTo>
                    <a:pt x="10" y="115"/>
                  </a:lnTo>
                  <a:lnTo>
                    <a:pt x="8" y="121"/>
                  </a:lnTo>
                  <a:lnTo>
                    <a:pt x="6" y="125"/>
                  </a:lnTo>
                  <a:lnTo>
                    <a:pt x="4" y="129"/>
                  </a:lnTo>
                  <a:lnTo>
                    <a:pt x="2" y="132"/>
                  </a:lnTo>
                  <a:lnTo>
                    <a:pt x="0" y="138"/>
                  </a:lnTo>
                  <a:lnTo>
                    <a:pt x="161" y="69"/>
                  </a:lnTo>
                  <a:lnTo>
                    <a:pt x="161" y="69"/>
                  </a:lnTo>
                  <a:close/>
                </a:path>
              </a:pathLst>
            </a:custGeom>
            <a:solidFill>
              <a:srgbClr val="FFFFFF"/>
            </a:solidFill>
            <a:ln w="9525">
              <a:noFill/>
              <a:round/>
              <a:headEnd/>
              <a:tailEnd/>
            </a:ln>
          </p:spPr>
          <p:txBody>
            <a:bodyPr/>
            <a:lstStyle/>
            <a:p>
              <a:endParaRPr lang="pt-BR"/>
            </a:p>
          </p:txBody>
        </p:sp>
      </p:grpSp>
      <p:grpSp>
        <p:nvGrpSpPr>
          <p:cNvPr id="357958" name="Group 582"/>
          <p:cNvGrpSpPr>
            <a:grpSpLocks/>
          </p:cNvGrpSpPr>
          <p:nvPr/>
        </p:nvGrpSpPr>
        <p:grpSpPr bwMode="auto">
          <a:xfrm>
            <a:off x="1463675" y="1600200"/>
            <a:ext cx="6761163" cy="306388"/>
            <a:chOff x="1210" y="1248"/>
            <a:chExt cx="4259" cy="193"/>
          </a:xfrm>
        </p:grpSpPr>
        <p:sp>
          <p:nvSpPr>
            <p:cNvPr id="357959" name="Rectangle 583"/>
            <p:cNvSpPr>
              <a:spLocks noChangeArrowheads="1"/>
            </p:cNvSpPr>
            <p:nvPr/>
          </p:nvSpPr>
          <p:spPr bwMode="auto">
            <a:xfrm>
              <a:off x="2389" y="1351"/>
              <a:ext cx="17" cy="83"/>
            </a:xfrm>
            <a:prstGeom prst="rect">
              <a:avLst/>
            </a:prstGeom>
            <a:solidFill>
              <a:schemeClr val="tx1"/>
            </a:solidFill>
            <a:ln w="9525">
              <a:noFill/>
              <a:miter lim="800000"/>
              <a:headEnd/>
              <a:tailEnd/>
            </a:ln>
          </p:spPr>
          <p:txBody>
            <a:bodyPr/>
            <a:lstStyle/>
            <a:p>
              <a:endParaRPr lang="pt-BR"/>
            </a:p>
          </p:txBody>
        </p:sp>
        <p:sp>
          <p:nvSpPr>
            <p:cNvPr id="357960" name="Freeform 584"/>
            <p:cNvSpPr>
              <a:spLocks/>
            </p:cNvSpPr>
            <p:nvPr/>
          </p:nvSpPr>
          <p:spPr bwMode="auto">
            <a:xfrm>
              <a:off x="2423" y="1351"/>
              <a:ext cx="80" cy="83"/>
            </a:xfrm>
            <a:custGeom>
              <a:avLst/>
              <a:gdLst/>
              <a:ahLst/>
              <a:cxnLst>
                <a:cxn ang="0">
                  <a:pos x="0" y="83"/>
                </a:cxn>
                <a:cxn ang="0">
                  <a:pos x="0" y="0"/>
                </a:cxn>
                <a:cxn ang="0">
                  <a:pos x="25" y="0"/>
                </a:cxn>
                <a:cxn ang="0">
                  <a:pos x="42" y="56"/>
                </a:cxn>
                <a:cxn ang="0">
                  <a:pos x="57" y="0"/>
                </a:cxn>
                <a:cxn ang="0">
                  <a:pos x="82" y="0"/>
                </a:cxn>
                <a:cxn ang="0">
                  <a:pos x="82" y="83"/>
                </a:cxn>
                <a:cxn ang="0">
                  <a:pos x="67" y="83"/>
                </a:cxn>
                <a:cxn ang="0">
                  <a:pos x="67" y="17"/>
                </a:cxn>
                <a:cxn ang="0">
                  <a:pos x="50" y="83"/>
                </a:cxn>
                <a:cxn ang="0">
                  <a:pos x="33" y="83"/>
                </a:cxn>
                <a:cxn ang="0">
                  <a:pos x="15" y="17"/>
                </a:cxn>
                <a:cxn ang="0">
                  <a:pos x="15" y="83"/>
                </a:cxn>
                <a:cxn ang="0">
                  <a:pos x="0" y="83"/>
                </a:cxn>
              </a:cxnLst>
              <a:rect l="0" t="0" r="r" b="b"/>
              <a:pathLst>
                <a:path w="82" h="83">
                  <a:moveTo>
                    <a:pt x="0" y="83"/>
                  </a:moveTo>
                  <a:lnTo>
                    <a:pt x="0" y="0"/>
                  </a:lnTo>
                  <a:lnTo>
                    <a:pt x="25" y="0"/>
                  </a:lnTo>
                  <a:lnTo>
                    <a:pt x="42" y="56"/>
                  </a:lnTo>
                  <a:lnTo>
                    <a:pt x="57" y="0"/>
                  </a:lnTo>
                  <a:lnTo>
                    <a:pt x="82" y="0"/>
                  </a:lnTo>
                  <a:lnTo>
                    <a:pt x="82" y="83"/>
                  </a:lnTo>
                  <a:lnTo>
                    <a:pt x="67" y="83"/>
                  </a:lnTo>
                  <a:lnTo>
                    <a:pt x="67" y="17"/>
                  </a:lnTo>
                  <a:lnTo>
                    <a:pt x="50" y="83"/>
                  </a:lnTo>
                  <a:lnTo>
                    <a:pt x="33" y="83"/>
                  </a:lnTo>
                  <a:lnTo>
                    <a:pt x="15" y="17"/>
                  </a:lnTo>
                  <a:lnTo>
                    <a:pt x="15" y="83"/>
                  </a:lnTo>
                  <a:lnTo>
                    <a:pt x="0" y="83"/>
                  </a:lnTo>
                  <a:close/>
                </a:path>
              </a:pathLst>
            </a:custGeom>
            <a:solidFill>
              <a:schemeClr val="tx1"/>
            </a:solidFill>
            <a:ln w="9525">
              <a:noFill/>
              <a:round/>
              <a:headEnd/>
              <a:tailEnd/>
            </a:ln>
          </p:spPr>
          <p:txBody>
            <a:bodyPr/>
            <a:lstStyle/>
            <a:p>
              <a:endParaRPr lang="pt-BR"/>
            </a:p>
          </p:txBody>
        </p:sp>
        <p:sp>
          <p:nvSpPr>
            <p:cNvPr id="357961" name="Freeform 585"/>
            <p:cNvSpPr>
              <a:spLocks/>
            </p:cNvSpPr>
            <p:nvPr/>
          </p:nvSpPr>
          <p:spPr bwMode="auto">
            <a:xfrm>
              <a:off x="2522" y="1351"/>
              <a:ext cx="67" cy="83"/>
            </a:xfrm>
            <a:custGeom>
              <a:avLst/>
              <a:gdLst/>
              <a:ahLst/>
              <a:cxnLst>
                <a:cxn ang="0">
                  <a:pos x="0" y="0"/>
                </a:cxn>
                <a:cxn ang="0">
                  <a:pos x="17" y="0"/>
                </a:cxn>
                <a:cxn ang="0">
                  <a:pos x="17" y="44"/>
                </a:cxn>
                <a:cxn ang="0">
                  <a:pos x="17" y="54"/>
                </a:cxn>
                <a:cxn ang="0">
                  <a:pos x="17" y="58"/>
                </a:cxn>
                <a:cxn ang="0">
                  <a:pos x="19" y="62"/>
                </a:cxn>
                <a:cxn ang="0">
                  <a:pos x="23" y="65"/>
                </a:cxn>
                <a:cxn ang="0">
                  <a:pos x="26" y="69"/>
                </a:cxn>
                <a:cxn ang="0">
                  <a:pos x="34" y="69"/>
                </a:cxn>
                <a:cxn ang="0">
                  <a:pos x="40" y="69"/>
                </a:cxn>
                <a:cxn ang="0">
                  <a:pos x="46" y="65"/>
                </a:cxn>
                <a:cxn ang="0">
                  <a:pos x="48" y="64"/>
                </a:cxn>
                <a:cxn ang="0">
                  <a:pos x="50" y="60"/>
                </a:cxn>
                <a:cxn ang="0">
                  <a:pos x="50" y="54"/>
                </a:cxn>
                <a:cxn ang="0">
                  <a:pos x="50" y="44"/>
                </a:cxn>
                <a:cxn ang="0">
                  <a:pos x="50" y="0"/>
                </a:cxn>
                <a:cxn ang="0">
                  <a:pos x="69" y="0"/>
                </a:cxn>
                <a:cxn ang="0">
                  <a:pos x="69" y="42"/>
                </a:cxn>
                <a:cxn ang="0">
                  <a:pos x="67" y="56"/>
                </a:cxn>
                <a:cxn ang="0">
                  <a:pos x="67" y="64"/>
                </a:cxn>
                <a:cxn ang="0">
                  <a:pos x="65" y="69"/>
                </a:cxn>
                <a:cxn ang="0">
                  <a:pos x="61" y="75"/>
                </a:cxn>
                <a:cxn ang="0">
                  <a:pos x="57" y="77"/>
                </a:cxn>
                <a:cxn ang="0">
                  <a:pos x="51" y="81"/>
                </a:cxn>
                <a:cxn ang="0">
                  <a:pos x="44" y="83"/>
                </a:cxn>
                <a:cxn ang="0">
                  <a:pos x="34" y="83"/>
                </a:cxn>
                <a:cxn ang="0">
                  <a:pos x="23" y="83"/>
                </a:cxn>
                <a:cxn ang="0">
                  <a:pos x="15" y="81"/>
                </a:cxn>
                <a:cxn ang="0">
                  <a:pos x="9" y="77"/>
                </a:cxn>
                <a:cxn ang="0">
                  <a:pos x="5" y="73"/>
                </a:cxn>
                <a:cxn ang="0">
                  <a:pos x="2" y="69"/>
                </a:cxn>
                <a:cxn ang="0">
                  <a:pos x="0" y="64"/>
                </a:cxn>
                <a:cxn ang="0">
                  <a:pos x="0" y="56"/>
                </a:cxn>
                <a:cxn ang="0">
                  <a:pos x="0" y="44"/>
                </a:cxn>
                <a:cxn ang="0">
                  <a:pos x="0" y="0"/>
                </a:cxn>
              </a:cxnLst>
              <a:rect l="0" t="0" r="r" b="b"/>
              <a:pathLst>
                <a:path w="69" h="83">
                  <a:moveTo>
                    <a:pt x="0" y="0"/>
                  </a:moveTo>
                  <a:lnTo>
                    <a:pt x="17" y="0"/>
                  </a:lnTo>
                  <a:lnTo>
                    <a:pt x="17" y="44"/>
                  </a:lnTo>
                  <a:lnTo>
                    <a:pt x="17" y="54"/>
                  </a:lnTo>
                  <a:lnTo>
                    <a:pt x="17" y="58"/>
                  </a:lnTo>
                  <a:lnTo>
                    <a:pt x="19" y="62"/>
                  </a:lnTo>
                  <a:lnTo>
                    <a:pt x="23" y="65"/>
                  </a:lnTo>
                  <a:lnTo>
                    <a:pt x="26" y="69"/>
                  </a:lnTo>
                  <a:lnTo>
                    <a:pt x="34" y="69"/>
                  </a:lnTo>
                  <a:lnTo>
                    <a:pt x="40" y="69"/>
                  </a:lnTo>
                  <a:lnTo>
                    <a:pt x="46" y="65"/>
                  </a:lnTo>
                  <a:lnTo>
                    <a:pt x="48" y="64"/>
                  </a:lnTo>
                  <a:lnTo>
                    <a:pt x="50" y="60"/>
                  </a:lnTo>
                  <a:lnTo>
                    <a:pt x="50" y="54"/>
                  </a:lnTo>
                  <a:lnTo>
                    <a:pt x="50" y="44"/>
                  </a:lnTo>
                  <a:lnTo>
                    <a:pt x="50" y="0"/>
                  </a:lnTo>
                  <a:lnTo>
                    <a:pt x="69" y="0"/>
                  </a:lnTo>
                  <a:lnTo>
                    <a:pt x="69" y="42"/>
                  </a:lnTo>
                  <a:lnTo>
                    <a:pt x="67" y="56"/>
                  </a:lnTo>
                  <a:lnTo>
                    <a:pt x="67" y="64"/>
                  </a:lnTo>
                  <a:lnTo>
                    <a:pt x="65" y="69"/>
                  </a:lnTo>
                  <a:lnTo>
                    <a:pt x="61" y="75"/>
                  </a:lnTo>
                  <a:lnTo>
                    <a:pt x="57" y="77"/>
                  </a:lnTo>
                  <a:lnTo>
                    <a:pt x="51" y="81"/>
                  </a:lnTo>
                  <a:lnTo>
                    <a:pt x="44" y="83"/>
                  </a:lnTo>
                  <a:lnTo>
                    <a:pt x="34" y="83"/>
                  </a:lnTo>
                  <a:lnTo>
                    <a:pt x="23" y="83"/>
                  </a:lnTo>
                  <a:lnTo>
                    <a:pt x="15" y="81"/>
                  </a:lnTo>
                  <a:lnTo>
                    <a:pt x="9" y="77"/>
                  </a:lnTo>
                  <a:lnTo>
                    <a:pt x="5" y="73"/>
                  </a:lnTo>
                  <a:lnTo>
                    <a:pt x="2" y="69"/>
                  </a:lnTo>
                  <a:lnTo>
                    <a:pt x="0" y="64"/>
                  </a:lnTo>
                  <a:lnTo>
                    <a:pt x="0" y="56"/>
                  </a:lnTo>
                  <a:lnTo>
                    <a:pt x="0" y="44"/>
                  </a:lnTo>
                  <a:lnTo>
                    <a:pt x="0" y="0"/>
                  </a:lnTo>
                  <a:close/>
                </a:path>
              </a:pathLst>
            </a:custGeom>
            <a:solidFill>
              <a:schemeClr val="tx1"/>
            </a:solidFill>
            <a:ln w="9525">
              <a:noFill/>
              <a:round/>
              <a:headEnd/>
              <a:tailEnd/>
            </a:ln>
          </p:spPr>
          <p:txBody>
            <a:bodyPr/>
            <a:lstStyle/>
            <a:p>
              <a:endParaRPr lang="pt-BR"/>
            </a:p>
          </p:txBody>
        </p:sp>
        <p:sp>
          <p:nvSpPr>
            <p:cNvPr id="357962" name="Freeform 586"/>
            <p:cNvSpPr>
              <a:spLocks/>
            </p:cNvSpPr>
            <p:nvPr/>
          </p:nvSpPr>
          <p:spPr bwMode="auto">
            <a:xfrm>
              <a:off x="2606" y="1351"/>
              <a:ext cx="67" cy="83"/>
            </a:xfrm>
            <a:custGeom>
              <a:avLst/>
              <a:gdLst/>
              <a:ahLst/>
              <a:cxnLst>
                <a:cxn ang="0">
                  <a:pos x="0" y="83"/>
                </a:cxn>
                <a:cxn ang="0">
                  <a:pos x="0" y="0"/>
                </a:cxn>
                <a:cxn ang="0">
                  <a:pos x="17" y="0"/>
                </a:cxn>
                <a:cxn ang="0">
                  <a:pos x="54" y="54"/>
                </a:cxn>
                <a:cxn ang="0">
                  <a:pos x="54" y="0"/>
                </a:cxn>
                <a:cxn ang="0">
                  <a:pos x="69" y="0"/>
                </a:cxn>
                <a:cxn ang="0">
                  <a:pos x="69" y="83"/>
                </a:cxn>
                <a:cxn ang="0">
                  <a:pos x="52" y="83"/>
                </a:cxn>
                <a:cxn ang="0">
                  <a:pos x="17" y="29"/>
                </a:cxn>
                <a:cxn ang="0">
                  <a:pos x="17" y="83"/>
                </a:cxn>
                <a:cxn ang="0">
                  <a:pos x="0" y="83"/>
                </a:cxn>
              </a:cxnLst>
              <a:rect l="0" t="0" r="r" b="b"/>
              <a:pathLst>
                <a:path w="69" h="83">
                  <a:moveTo>
                    <a:pt x="0" y="83"/>
                  </a:moveTo>
                  <a:lnTo>
                    <a:pt x="0" y="0"/>
                  </a:lnTo>
                  <a:lnTo>
                    <a:pt x="17" y="0"/>
                  </a:lnTo>
                  <a:lnTo>
                    <a:pt x="54" y="54"/>
                  </a:lnTo>
                  <a:lnTo>
                    <a:pt x="54" y="0"/>
                  </a:lnTo>
                  <a:lnTo>
                    <a:pt x="69" y="0"/>
                  </a:lnTo>
                  <a:lnTo>
                    <a:pt x="69" y="83"/>
                  </a:lnTo>
                  <a:lnTo>
                    <a:pt x="52" y="83"/>
                  </a:lnTo>
                  <a:lnTo>
                    <a:pt x="17" y="29"/>
                  </a:lnTo>
                  <a:lnTo>
                    <a:pt x="17" y="83"/>
                  </a:lnTo>
                  <a:lnTo>
                    <a:pt x="0" y="83"/>
                  </a:lnTo>
                  <a:close/>
                </a:path>
              </a:pathLst>
            </a:custGeom>
            <a:solidFill>
              <a:schemeClr val="tx1"/>
            </a:solidFill>
            <a:ln w="9525">
              <a:noFill/>
              <a:round/>
              <a:headEnd/>
              <a:tailEnd/>
            </a:ln>
          </p:spPr>
          <p:txBody>
            <a:bodyPr/>
            <a:lstStyle/>
            <a:p>
              <a:endParaRPr lang="pt-BR"/>
            </a:p>
          </p:txBody>
        </p:sp>
        <p:sp>
          <p:nvSpPr>
            <p:cNvPr id="357963" name="Rectangle 587"/>
            <p:cNvSpPr>
              <a:spLocks noChangeArrowheads="1"/>
            </p:cNvSpPr>
            <p:nvPr/>
          </p:nvSpPr>
          <p:spPr bwMode="auto">
            <a:xfrm>
              <a:off x="2691" y="1351"/>
              <a:ext cx="18" cy="83"/>
            </a:xfrm>
            <a:prstGeom prst="rect">
              <a:avLst/>
            </a:prstGeom>
            <a:solidFill>
              <a:schemeClr val="tx1"/>
            </a:solidFill>
            <a:ln w="9525">
              <a:noFill/>
              <a:miter lim="800000"/>
              <a:headEnd/>
              <a:tailEnd/>
            </a:ln>
          </p:spPr>
          <p:txBody>
            <a:bodyPr/>
            <a:lstStyle/>
            <a:p>
              <a:endParaRPr lang="pt-BR"/>
            </a:p>
          </p:txBody>
        </p:sp>
        <p:sp>
          <p:nvSpPr>
            <p:cNvPr id="357964" name="Freeform 588"/>
            <p:cNvSpPr>
              <a:spLocks noEditPoints="1"/>
            </p:cNvSpPr>
            <p:nvPr/>
          </p:nvSpPr>
          <p:spPr bwMode="auto">
            <a:xfrm>
              <a:off x="2723" y="1351"/>
              <a:ext cx="71" cy="83"/>
            </a:xfrm>
            <a:custGeom>
              <a:avLst/>
              <a:gdLst/>
              <a:ahLst/>
              <a:cxnLst>
                <a:cxn ang="0">
                  <a:pos x="0" y="0"/>
                </a:cxn>
                <a:cxn ang="0">
                  <a:pos x="33" y="0"/>
                </a:cxn>
                <a:cxn ang="0">
                  <a:pos x="42" y="0"/>
                </a:cxn>
                <a:cxn ang="0">
                  <a:pos x="50" y="2"/>
                </a:cxn>
                <a:cxn ang="0">
                  <a:pos x="56" y="4"/>
                </a:cxn>
                <a:cxn ang="0">
                  <a:pos x="61" y="10"/>
                </a:cxn>
                <a:cxn ang="0">
                  <a:pos x="67" y="16"/>
                </a:cxn>
                <a:cxn ang="0">
                  <a:pos x="71" y="23"/>
                </a:cxn>
                <a:cxn ang="0">
                  <a:pos x="73" y="31"/>
                </a:cxn>
                <a:cxn ang="0">
                  <a:pos x="73" y="42"/>
                </a:cxn>
                <a:cxn ang="0">
                  <a:pos x="73" y="52"/>
                </a:cxn>
                <a:cxn ang="0">
                  <a:pos x="71" y="60"/>
                </a:cxn>
                <a:cxn ang="0">
                  <a:pos x="67" y="67"/>
                </a:cxn>
                <a:cxn ang="0">
                  <a:pos x="61" y="73"/>
                </a:cxn>
                <a:cxn ang="0">
                  <a:pos x="56" y="77"/>
                </a:cxn>
                <a:cxn ang="0">
                  <a:pos x="50" y="81"/>
                </a:cxn>
                <a:cxn ang="0">
                  <a:pos x="42" y="81"/>
                </a:cxn>
                <a:cxn ang="0">
                  <a:pos x="34" y="83"/>
                </a:cxn>
                <a:cxn ang="0">
                  <a:pos x="0" y="83"/>
                </a:cxn>
                <a:cxn ang="0">
                  <a:pos x="0" y="0"/>
                </a:cxn>
                <a:cxn ang="0">
                  <a:pos x="19" y="14"/>
                </a:cxn>
                <a:cxn ang="0">
                  <a:pos x="19" y="67"/>
                </a:cxn>
                <a:cxn ang="0">
                  <a:pos x="31" y="67"/>
                </a:cxn>
                <a:cxn ang="0">
                  <a:pos x="38" y="67"/>
                </a:cxn>
                <a:cxn ang="0">
                  <a:pos x="42" y="67"/>
                </a:cxn>
                <a:cxn ang="0">
                  <a:pos x="46" y="65"/>
                </a:cxn>
                <a:cxn ang="0">
                  <a:pos x="50" y="64"/>
                </a:cxn>
                <a:cxn ang="0">
                  <a:pos x="52" y="62"/>
                </a:cxn>
                <a:cxn ang="0">
                  <a:pos x="54" y="56"/>
                </a:cxn>
                <a:cxn ang="0">
                  <a:pos x="56" y="50"/>
                </a:cxn>
                <a:cxn ang="0">
                  <a:pos x="56" y="41"/>
                </a:cxn>
                <a:cxn ang="0">
                  <a:pos x="56" y="33"/>
                </a:cxn>
                <a:cxn ang="0">
                  <a:pos x="54" y="27"/>
                </a:cxn>
                <a:cxn ang="0">
                  <a:pos x="52" y="21"/>
                </a:cxn>
                <a:cxn ang="0">
                  <a:pos x="48" y="19"/>
                </a:cxn>
                <a:cxn ang="0">
                  <a:pos x="44" y="16"/>
                </a:cxn>
                <a:cxn ang="0">
                  <a:pos x="40" y="16"/>
                </a:cxn>
                <a:cxn ang="0">
                  <a:pos x="34" y="14"/>
                </a:cxn>
                <a:cxn ang="0">
                  <a:pos x="27" y="14"/>
                </a:cxn>
                <a:cxn ang="0">
                  <a:pos x="19" y="14"/>
                </a:cxn>
              </a:cxnLst>
              <a:rect l="0" t="0" r="r" b="b"/>
              <a:pathLst>
                <a:path w="73" h="83">
                  <a:moveTo>
                    <a:pt x="0" y="0"/>
                  </a:moveTo>
                  <a:lnTo>
                    <a:pt x="33" y="0"/>
                  </a:lnTo>
                  <a:lnTo>
                    <a:pt x="42" y="0"/>
                  </a:lnTo>
                  <a:lnTo>
                    <a:pt x="50" y="2"/>
                  </a:lnTo>
                  <a:lnTo>
                    <a:pt x="56" y="4"/>
                  </a:lnTo>
                  <a:lnTo>
                    <a:pt x="61" y="10"/>
                  </a:lnTo>
                  <a:lnTo>
                    <a:pt x="67" y="16"/>
                  </a:lnTo>
                  <a:lnTo>
                    <a:pt x="71" y="23"/>
                  </a:lnTo>
                  <a:lnTo>
                    <a:pt x="73" y="31"/>
                  </a:lnTo>
                  <a:lnTo>
                    <a:pt x="73" y="42"/>
                  </a:lnTo>
                  <a:lnTo>
                    <a:pt x="73" y="52"/>
                  </a:lnTo>
                  <a:lnTo>
                    <a:pt x="71" y="60"/>
                  </a:lnTo>
                  <a:lnTo>
                    <a:pt x="67" y="67"/>
                  </a:lnTo>
                  <a:lnTo>
                    <a:pt x="61" y="73"/>
                  </a:lnTo>
                  <a:lnTo>
                    <a:pt x="56" y="77"/>
                  </a:lnTo>
                  <a:lnTo>
                    <a:pt x="50" y="81"/>
                  </a:lnTo>
                  <a:lnTo>
                    <a:pt x="42" y="81"/>
                  </a:lnTo>
                  <a:lnTo>
                    <a:pt x="34" y="83"/>
                  </a:lnTo>
                  <a:lnTo>
                    <a:pt x="0" y="83"/>
                  </a:lnTo>
                  <a:lnTo>
                    <a:pt x="0" y="0"/>
                  </a:lnTo>
                  <a:close/>
                  <a:moveTo>
                    <a:pt x="19" y="14"/>
                  </a:moveTo>
                  <a:lnTo>
                    <a:pt x="19" y="67"/>
                  </a:lnTo>
                  <a:lnTo>
                    <a:pt x="31" y="67"/>
                  </a:lnTo>
                  <a:lnTo>
                    <a:pt x="38" y="67"/>
                  </a:lnTo>
                  <a:lnTo>
                    <a:pt x="42" y="67"/>
                  </a:lnTo>
                  <a:lnTo>
                    <a:pt x="46" y="65"/>
                  </a:lnTo>
                  <a:lnTo>
                    <a:pt x="50" y="64"/>
                  </a:lnTo>
                  <a:lnTo>
                    <a:pt x="52" y="62"/>
                  </a:lnTo>
                  <a:lnTo>
                    <a:pt x="54" y="56"/>
                  </a:lnTo>
                  <a:lnTo>
                    <a:pt x="56" y="50"/>
                  </a:lnTo>
                  <a:lnTo>
                    <a:pt x="56" y="41"/>
                  </a:lnTo>
                  <a:lnTo>
                    <a:pt x="56" y="33"/>
                  </a:lnTo>
                  <a:lnTo>
                    <a:pt x="54" y="27"/>
                  </a:lnTo>
                  <a:lnTo>
                    <a:pt x="52" y="21"/>
                  </a:lnTo>
                  <a:lnTo>
                    <a:pt x="48" y="19"/>
                  </a:lnTo>
                  <a:lnTo>
                    <a:pt x="44" y="16"/>
                  </a:lnTo>
                  <a:lnTo>
                    <a:pt x="40" y="16"/>
                  </a:lnTo>
                  <a:lnTo>
                    <a:pt x="34" y="14"/>
                  </a:lnTo>
                  <a:lnTo>
                    <a:pt x="27" y="14"/>
                  </a:lnTo>
                  <a:lnTo>
                    <a:pt x="19" y="14"/>
                  </a:lnTo>
                  <a:close/>
                </a:path>
              </a:pathLst>
            </a:custGeom>
            <a:solidFill>
              <a:schemeClr val="tx1"/>
            </a:solidFill>
            <a:ln w="9525">
              <a:noFill/>
              <a:round/>
              <a:headEnd/>
              <a:tailEnd/>
            </a:ln>
          </p:spPr>
          <p:txBody>
            <a:bodyPr/>
            <a:lstStyle/>
            <a:p>
              <a:endParaRPr lang="pt-BR"/>
            </a:p>
          </p:txBody>
        </p:sp>
        <p:sp>
          <p:nvSpPr>
            <p:cNvPr id="357965" name="Freeform 589"/>
            <p:cNvSpPr>
              <a:spLocks noEditPoints="1"/>
            </p:cNvSpPr>
            <p:nvPr/>
          </p:nvSpPr>
          <p:spPr bwMode="auto">
            <a:xfrm>
              <a:off x="2800" y="1351"/>
              <a:ext cx="86" cy="83"/>
            </a:xfrm>
            <a:custGeom>
              <a:avLst/>
              <a:gdLst/>
              <a:ahLst/>
              <a:cxnLst>
                <a:cxn ang="0">
                  <a:pos x="88" y="83"/>
                </a:cxn>
                <a:cxn ang="0">
                  <a:pos x="69" y="83"/>
                </a:cxn>
                <a:cxn ang="0">
                  <a:pos x="61" y="64"/>
                </a:cxn>
                <a:cxn ang="0">
                  <a:pos x="26" y="64"/>
                </a:cxn>
                <a:cxn ang="0">
                  <a:pos x="19" y="83"/>
                </a:cxn>
                <a:cxn ang="0">
                  <a:pos x="0" y="83"/>
                </a:cxn>
                <a:cxn ang="0">
                  <a:pos x="34" y="0"/>
                </a:cxn>
                <a:cxn ang="0">
                  <a:pos x="53" y="0"/>
                </a:cxn>
                <a:cxn ang="0">
                  <a:pos x="88" y="83"/>
                </a:cxn>
                <a:cxn ang="0">
                  <a:pos x="55" y="50"/>
                </a:cxn>
                <a:cxn ang="0">
                  <a:pos x="44" y="19"/>
                </a:cxn>
                <a:cxn ang="0">
                  <a:pos x="32" y="50"/>
                </a:cxn>
                <a:cxn ang="0">
                  <a:pos x="55" y="50"/>
                </a:cxn>
              </a:cxnLst>
              <a:rect l="0" t="0" r="r" b="b"/>
              <a:pathLst>
                <a:path w="88" h="83">
                  <a:moveTo>
                    <a:pt x="88" y="83"/>
                  </a:moveTo>
                  <a:lnTo>
                    <a:pt x="69" y="83"/>
                  </a:lnTo>
                  <a:lnTo>
                    <a:pt x="61" y="64"/>
                  </a:lnTo>
                  <a:lnTo>
                    <a:pt x="26" y="64"/>
                  </a:lnTo>
                  <a:lnTo>
                    <a:pt x="19" y="83"/>
                  </a:lnTo>
                  <a:lnTo>
                    <a:pt x="0" y="83"/>
                  </a:lnTo>
                  <a:lnTo>
                    <a:pt x="34" y="0"/>
                  </a:lnTo>
                  <a:lnTo>
                    <a:pt x="53" y="0"/>
                  </a:lnTo>
                  <a:lnTo>
                    <a:pt x="88" y="83"/>
                  </a:lnTo>
                  <a:close/>
                  <a:moveTo>
                    <a:pt x="55" y="50"/>
                  </a:moveTo>
                  <a:lnTo>
                    <a:pt x="44" y="19"/>
                  </a:lnTo>
                  <a:lnTo>
                    <a:pt x="32" y="50"/>
                  </a:lnTo>
                  <a:lnTo>
                    <a:pt x="55" y="50"/>
                  </a:lnTo>
                  <a:close/>
                </a:path>
              </a:pathLst>
            </a:custGeom>
            <a:solidFill>
              <a:schemeClr val="tx1"/>
            </a:solidFill>
            <a:ln w="9525">
              <a:noFill/>
              <a:round/>
              <a:headEnd/>
              <a:tailEnd/>
            </a:ln>
          </p:spPr>
          <p:txBody>
            <a:bodyPr/>
            <a:lstStyle/>
            <a:p>
              <a:endParaRPr lang="pt-BR"/>
            </a:p>
          </p:txBody>
        </p:sp>
        <p:sp>
          <p:nvSpPr>
            <p:cNvPr id="357966" name="Freeform 590"/>
            <p:cNvSpPr>
              <a:spLocks noEditPoints="1"/>
            </p:cNvSpPr>
            <p:nvPr/>
          </p:nvSpPr>
          <p:spPr bwMode="auto">
            <a:xfrm>
              <a:off x="2895" y="1351"/>
              <a:ext cx="71" cy="83"/>
            </a:xfrm>
            <a:custGeom>
              <a:avLst/>
              <a:gdLst/>
              <a:ahLst/>
              <a:cxnLst>
                <a:cxn ang="0">
                  <a:pos x="0" y="0"/>
                </a:cxn>
                <a:cxn ang="0">
                  <a:pos x="31" y="0"/>
                </a:cxn>
                <a:cxn ang="0">
                  <a:pos x="41" y="0"/>
                </a:cxn>
                <a:cxn ang="0">
                  <a:pos x="48" y="2"/>
                </a:cxn>
                <a:cxn ang="0">
                  <a:pos x="56" y="4"/>
                </a:cxn>
                <a:cxn ang="0">
                  <a:pos x="62" y="10"/>
                </a:cxn>
                <a:cxn ang="0">
                  <a:pos x="66" y="16"/>
                </a:cxn>
                <a:cxn ang="0">
                  <a:pos x="70" y="23"/>
                </a:cxn>
                <a:cxn ang="0">
                  <a:pos x="71" y="31"/>
                </a:cxn>
                <a:cxn ang="0">
                  <a:pos x="73" y="42"/>
                </a:cxn>
                <a:cxn ang="0">
                  <a:pos x="71" y="52"/>
                </a:cxn>
                <a:cxn ang="0">
                  <a:pos x="70" y="60"/>
                </a:cxn>
                <a:cxn ang="0">
                  <a:pos x="66" y="67"/>
                </a:cxn>
                <a:cxn ang="0">
                  <a:pos x="60" y="73"/>
                </a:cxn>
                <a:cxn ang="0">
                  <a:pos x="56" y="77"/>
                </a:cxn>
                <a:cxn ang="0">
                  <a:pos x="48" y="81"/>
                </a:cxn>
                <a:cxn ang="0">
                  <a:pos x="41" y="81"/>
                </a:cxn>
                <a:cxn ang="0">
                  <a:pos x="33" y="83"/>
                </a:cxn>
                <a:cxn ang="0">
                  <a:pos x="0" y="83"/>
                </a:cxn>
                <a:cxn ang="0">
                  <a:pos x="0" y="0"/>
                </a:cxn>
                <a:cxn ang="0">
                  <a:pos x="18" y="14"/>
                </a:cxn>
                <a:cxn ang="0">
                  <a:pos x="18" y="67"/>
                </a:cxn>
                <a:cxn ang="0">
                  <a:pos x="31" y="67"/>
                </a:cxn>
                <a:cxn ang="0">
                  <a:pos x="37" y="67"/>
                </a:cxn>
                <a:cxn ang="0">
                  <a:pos x="41" y="67"/>
                </a:cxn>
                <a:cxn ang="0">
                  <a:pos x="45" y="65"/>
                </a:cxn>
                <a:cxn ang="0">
                  <a:pos x="48" y="64"/>
                </a:cxn>
                <a:cxn ang="0">
                  <a:pos x="50" y="62"/>
                </a:cxn>
                <a:cxn ang="0">
                  <a:pos x="52" y="56"/>
                </a:cxn>
                <a:cxn ang="0">
                  <a:pos x="54" y="50"/>
                </a:cxn>
                <a:cxn ang="0">
                  <a:pos x="54" y="41"/>
                </a:cxn>
                <a:cxn ang="0">
                  <a:pos x="54" y="33"/>
                </a:cxn>
                <a:cxn ang="0">
                  <a:pos x="52" y="27"/>
                </a:cxn>
                <a:cxn ang="0">
                  <a:pos x="50" y="21"/>
                </a:cxn>
                <a:cxn ang="0">
                  <a:pos x="48" y="19"/>
                </a:cxn>
                <a:cxn ang="0">
                  <a:pos x="45" y="16"/>
                </a:cxn>
                <a:cxn ang="0">
                  <a:pos x="39" y="16"/>
                </a:cxn>
                <a:cxn ang="0">
                  <a:pos x="35" y="14"/>
                </a:cxn>
                <a:cxn ang="0">
                  <a:pos x="25" y="14"/>
                </a:cxn>
                <a:cxn ang="0">
                  <a:pos x="18" y="14"/>
                </a:cxn>
              </a:cxnLst>
              <a:rect l="0" t="0" r="r" b="b"/>
              <a:pathLst>
                <a:path w="73" h="83">
                  <a:moveTo>
                    <a:pt x="0" y="0"/>
                  </a:moveTo>
                  <a:lnTo>
                    <a:pt x="31" y="0"/>
                  </a:lnTo>
                  <a:lnTo>
                    <a:pt x="41" y="0"/>
                  </a:lnTo>
                  <a:lnTo>
                    <a:pt x="48" y="2"/>
                  </a:lnTo>
                  <a:lnTo>
                    <a:pt x="56" y="4"/>
                  </a:lnTo>
                  <a:lnTo>
                    <a:pt x="62" y="10"/>
                  </a:lnTo>
                  <a:lnTo>
                    <a:pt x="66" y="16"/>
                  </a:lnTo>
                  <a:lnTo>
                    <a:pt x="70" y="23"/>
                  </a:lnTo>
                  <a:lnTo>
                    <a:pt x="71" y="31"/>
                  </a:lnTo>
                  <a:lnTo>
                    <a:pt x="73" y="42"/>
                  </a:lnTo>
                  <a:lnTo>
                    <a:pt x="71" y="52"/>
                  </a:lnTo>
                  <a:lnTo>
                    <a:pt x="70" y="60"/>
                  </a:lnTo>
                  <a:lnTo>
                    <a:pt x="66" y="67"/>
                  </a:lnTo>
                  <a:lnTo>
                    <a:pt x="60" y="73"/>
                  </a:lnTo>
                  <a:lnTo>
                    <a:pt x="56" y="77"/>
                  </a:lnTo>
                  <a:lnTo>
                    <a:pt x="48" y="81"/>
                  </a:lnTo>
                  <a:lnTo>
                    <a:pt x="41" y="81"/>
                  </a:lnTo>
                  <a:lnTo>
                    <a:pt x="33" y="83"/>
                  </a:lnTo>
                  <a:lnTo>
                    <a:pt x="0" y="83"/>
                  </a:lnTo>
                  <a:lnTo>
                    <a:pt x="0" y="0"/>
                  </a:lnTo>
                  <a:close/>
                  <a:moveTo>
                    <a:pt x="18" y="14"/>
                  </a:moveTo>
                  <a:lnTo>
                    <a:pt x="18" y="67"/>
                  </a:lnTo>
                  <a:lnTo>
                    <a:pt x="31" y="67"/>
                  </a:lnTo>
                  <a:lnTo>
                    <a:pt x="37" y="67"/>
                  </a:lnTo>
                  <a:lnTo>
                    <a:pt x="41" y="67"/>
                  </a:lnTo>
                  <a:lnTo>
                    <a:pt x="45" y="65"/>
                  </a:lnTo>
                  <a:lnTo>
                    <a:pt x="48" y="64"/>
                  </a:lnTo>
                  <a:lnTo>
                    <a:pt x="50" y="62"/>
                  </a:lnTo>
                  <a:lnTo>
                    <a:pt x="52" y="56"/>
                  </a:lnTo>
                  <a:lnTo>
                    <a:pt x="54" y="50"/>
                  </a:lnTo>
                  <a:lnTo>
                    <a:pt x="54" y="41"/>
                  </a:lnTo>
                  <a:lnTo>
                    <a:pt x="54" y="33"/>
                  </a:lnTo>
                  <a:lnTo>
                    <a:pt x="52" y="27"/>
                  </a:lnTo>
                  <a:lnTo>
                    <a:pt x="50" y="21"/>
                  </a:lnTo>
                  <a:lnTo>
                    <a:pt x="48" y="19"/>
                  </a:lnTo>
                  <a:lnTo>
                    <a:pt x="45" y="16"/>
                  </a:lnTo>
                  <a:lnTo>
                    <a:pt x="39" y="16"/>
                  </a:lnTo>
                  <a:lnTo>
                    <a:pt x="35" y="14"/>
                  </a:lnTo>
                  <a:lnTo>
                    <a:pt x="25" y="14"/>
                  </a:lnTo>
                  <a:lnTo>
                    <a:pt x="18" y="14"/>
                  </a:lnTo>
                  <a:close/>
                </a:path>
              </a:pathLst>
            </a:custGeom>
            <a:solidFill>
              <a:schemeClr val="tx1"/>
            </a:solidFill>
            <a:ln w="9525">
              <a:noFill/>
              <a:round/>
              <a:headEnd/>
              <a:tailEnd/>
            </a:ln>
          </p:spPr>
          <p:txBody>
            <a:bodyPr/>
            <a:lstStyle/>
            <a:p>
              <a:endParaRPr lang="pt-BR"/>
            </a:p>
          </p:txBody>
        </p:sp>
        <p:sp>
          <p:nvSpPr>
            <p:cNvPr id="357967" name="Freeform 591"/>
            <p:cNvSpPr>
              <a:spLocks/>
            </p:cNvSpPr>
            <p:nvPr/>
          </p:nvSpPr>
          <p:spPr bwMode="auto">
            <a:xfrm>
              <a:off x="2979" y="1351"/>
              <a:ext cx="65" cy="83"/>
            </a:xfrm>
            <a:custGeom>
              <a:avLst/>
              <a:gdLst/>
              <a:ahLst/>
              <a:cxnLst>
                <a:cxn ang="0">
                  <a:pos x="0" y="83"/>
                </a:cxn>
                <a:cxn ang="0">
                  <a:pos x="0" y="0"/>
                </a:cxn>
                <a:cxn ang="0">
                  <a:pos x="65" y="0"/>
                </a:cxn>
                <a:cxn ang="0">
                  <a:pos x="65" y="14"/>
                </a:cxn>
                <a:cxn ang="0">
                  <a:pos x="17" y="14"/>
                </a:cxn>
                <a:cxn ang="0">
                  <a:pos x="17" y="33"/>
                </a:cxn>
                <a:cxn ang="0">
                  <a:pos x="61" y="33"/>
                </a:cxn>
                <a:cxn ang="0">
                  <a:pos x="61" y="46"/>
                </a:cxn>
                <a:cxn ang="0">
                  <a:pos x="17" y="46"/>
                </a:cxn>
                <a:cxn ang="0">
                  <a:pos x="17" y="67"/>
                </a:cxn>
                <a:cxn ang="0">
                  <a:pos x="67" y="67"/>
                </a:cxn>
                <a:cxn ang="0">
                  <a:pos x="67" y="83"/>
                </a:cxn>
                <a:cxn ang="0">
                  <a:pos x="0" y="83"/>
                </a:cxn>
              </a:cxnLst>
              <a:rect l="0" t="0" r="r" b="b"/>
              <a:pathLst>
                <a:path w="67" h="83">
                  <a:moveTo>
                    <a:pt x="0" y="83"/>
                  </a:moveTo>
                  <a:lnTo>
                    <a:pt x="0" y="0"/>
                  </a:lnTo>
                  <a:lnTo>
                    <a:pt x="65" y="0"/>
                  </a:lnTo>
                  <a:lnTo>
                    <a:pt x="65" y="14"/>
                  </a:lnTo>
                  <a:lnTo>
                    <a:pt x="17" y="14"/>
                  </a:lnTo>
                  <a:lnTo>
                    <a:pt x="17" y="33"/>
                  </a:lnTo>
                  <a:lnTo>
                    <a:pt x="61" y="33"/>
                  </a:lnTo>
                  <a:lnTo>
                    <a:pt x="61" y="46"/>
                  </a:lnTo>
                  <a:lnTo>
                    <a:pt x="17" y="46"/>
                  </a:lnTo>
                  <a:lnTo>
                    <a:pt x="17" y="67"/>
                  </a:lnTo>
                  <a:lnTo>
                    <a:pt x="67" y="67"/>
                  </a:lnTo>
                  <a:lnTo>
                    <a:pt x="67" y="83"/>
                  </a:lnTo>
                  <a:lnTo>
                    <a:pt x="0" y="83"/>
                  </a:lnTo>
                  <a:close/>
                </a:path>
              </a:pathLst>
            </a:custGeom>
            <a:solidFill>
              <a:schemeClr val="tx1"/>
            </a:solidFill>
            <a:ln w="9525">
              <a:noFill/>
              <a:round/>
              <a:headEnd/>
              <a:tailEnd/>
            </a:ln>
          </p:spPr>
          <p:txBody>
            <a:bodyPr/>
            <a:lstStyle/>
            <a:p>
              <a:endParaRPr lang="pt-BR"/>
            </a:p>
          </p:txBody>
        </p:sp>
        <p:sp>
          <p:nvSpPr>
            <p:cNvPr id="357968" name="Freeform 592"/>
            <p:cNvSpPr>
              <a:spLocks/>
            </p:cNvSpPr>
            <p:nvPr/>
          </p:nvSpPr>
          <p:spPr bwMode="auto">
            <a:xfrm>
              <a:off x="3124" y="1351"/>
              <a:ext cx="68" cy="83"/>
            </a:xfrm>
            <a:custGeom>
              <a:avLst/>
              <a:gdLst/>
              <a:ahLst/>
              <a:cxnLst>
                <a:cxn ang="0">
                  <a:pos x="0" y="83"/>
                </a:cxn>
                <a:cxn ang="0">
                  <a:pos x="0" y="0"/>
                </a:cxn>
                <a:cxn ang="0">
                  <a:pos x="18" y="0"/>
                </a:cxn>
                <a:cxn ang="0">
                  <a:pos x="52" y="54"/>
                </a:cxn>
                <a:cxn ang="0">
                  <a:pos x="52" y="0"/>
                </a:cxn>
                <a:cxn ang="0">
                  <a:pos x="70" y="0"/>
                </a:cxn>
                <a:cxn ang="0">
                  <a:pos x="70" y="83"/>
                </a:cxn>
                <a:cxn ang="0">
                  <a:pos x="50" y="83"/>
                </a:cxn>
                <a:cxn ang="0">
                  <a:pos x="16" y="29"/>
                </a:cxn>
                <a:cxn ang="0">
                  <a:pos x="16" y="83"/>
                </a:cxn>
                <a:cxn ang="0">
                  <a:pos x="0" y="83"/>
                </a:cxn>
              </a:cxnLst>
              <a:rect l="0" t="0" r="r" b="b"/>
              <a:pathLst>
                <a:path w="70" h="83">
                  <a:moveTo>
                    <a:pt x="0" y="83"/>
                  </a:moveTo>
                  <a:lnTo>
                    <a:pt x="0" y="0"/>
                  </a:lnTo>
                  <a:lnTo>
                    <a:pt x="18" y="0"/>
                  </a:lnTo>
                  <a:lnTo>
                    <a:pt x="52" y="54"/>
                  </a:lnTo>
                  <a:lnTo>
                    <a:pt x="52" y="0"/>
                  </a:lnTo>
                  <a:lnTo>
                    <a:pt x="70" y="0"/>
                  </a:lnTo>
                  <a:lnTo>
                    <a:pt x="70" y="83"/>
                  </a:lnTo>
                  <a:lnTo>
                    <a:pt x="50" y="83"/>
                  </a:lnTo>
                  <a:lnTo>
                    <a:pt x="16" y="29"/>
                  </a:lnTo>
                  <a:lnTo>
                    <a:pt x="16" y="83"/>
                  </a:lnTo>
                  <a:lnTo>
                    <a:pt x="0" y="83"/>
                  </a:lnTo>
                  <a:close/>
                </a:path>
              </a:pathLst>
            </a:custGeom>
            <a:solidFill>
              <a:schemeClr val="tx1"/>
            </a:solidFill>
            <a:ln w="9525">
              <a:noFill/>
              <a:round/>
              <a:headEnd/>
              <a:tailEnd/>
            </a:ln>
          </p:spPr>
          <p:txBody>
            <a:bodyPr/>
            <a:lstStyle/>
            <a:p>
              <a:endParaRPr lang="pt-BR"/>
            </a:p>
          </p:txBody>
        </p:sp>
        <p:sp>
          <p:nvSpPr>
            <p:cNvPr id="357969" name="Freeform 593"/>
            <p:cNvSpPr>
              <a:spLocks noEditPoints="1"/>
            </p:cNvSpPr>
            <p:nvPr/>
          </p:nvSpPr>
          <p:spPr bwMode="auto">
            <a:xfrm>
              <a:off x="3201" y="1351"/>
              <a:ext cx="85" cy="83"/>
            </a:xfrm>
            <a:custGeom>
              <a:avLst/>
              <a:gdLst/>
              <a:ahLst/>
              <a:cxnLst>
                <a:cxn ang="0">
                  <a:pos x="87" y="83"/>
                </a:cxn>
                <a:cxn ang="0">
                  <a:pos x="67" y="83"/>
                </a:cxn>
                <a:cxn ang="0">
                  <a:pos x="60" y="64"/>
                </a:cxn>
                <a:cxn ang="0">
                  <a:pos x="25" y="64"/>
                </a:cxn>
                <a:cxn ang="0">
                  <a:pos x="17" y="83"/>
                </a:cxn>
                <a:cxn ang="0">
                  <a:pos x="0" y="83"/>
                </a:cxn>
                <a:cxn ang="0">
                  <a:pos x="33" y="0"/>
                </a:cxn>
                <a:cxn ang="0">
                  <a:pos x="52" y="0"/>
                </a:cxn>
                <a:cxn ang="0">
                  <a:pos x="87" y="83"/>
                </a:cxn>
                <a:cxn ang="0">
                  <a:pos x="54" y="50"/>
                </a:cxn>
                <a:cxn ang="0">
                  <a:pos x="42" y="19"/>
                </a:cxn>
                <a:cxn ang="0">
                  <a:pos x="31" y="50"/>
                </a:cxn>
                <a:cxn ang="0">
                  <a:pos x="54" y="50"/>
                </a:cxn>
              </a:cxnLst>
              <a:rect l="0" t="0" r="r" b="b"/>
              <a:pathLst>
                <a:path w="87" h="83">
                  <a:moveTo>
                    <a:pt x="87" y="83"/>
                  </a:moveTo>
                  <a:lnTo>
                    <a:pt x="67" y="83"/>
                  </a:lnTo>
                  <a:lnTo>
                    <a:pt x="60" y="64"/>
                  </a:lnTo>
                  <a:lnTo>
                    <a:pt x="25" y="64"/>
                  </a:lnTo>
                  <a:lnTo>
                    <a:pt x="17" y="83"/>
                  </a:lnTo>
                  <a:lnTo>
                    <a:pt x="0" y="83"/>
                  </a:lnTo>
                  <a:lnTo>
                    <a:pt x="33" y="0"/>
                  </a:lnTo>
                  <a:lnTo>
                    <a:pt x="52" y="0"/>
                  </a:lnTo>
                  <a:lnTo>
                    <a:pt x="87" y="83"/>
                  </a:lnTo>
                  <a:close/>
                  <a:moveTo>
                    <a:pt x="54" y="50"/>
                  </a:moveTo>
                  <a:lnTo>
                    <a:pt x="42" y="19"/>
                  </a:lnTo>
                  <a:lnTo>
                    <a:pt x="31" y="50"/>
                  </a:lnTo>
                  <a:lnTo>
                    <a:pt x="54" y="50"/>
                  </a:lnTo>
                  <a:close/>
                </a:path>
              </a:pathLst>
            </a:custGeom>
            <a:solidFill>
              <a:schemeClr val="tx1"/>
            </a:solidFill>
            <a:ln w="9525">
              <a:noFill/>
              <a:round/>
              <a:headEnd/>
              <a:tailEnd/>
            </a:ln>
          </p:spPr>
          <p:txBody>
            <a:bodyPr/>
            <a:lstStyle/>
            <a:p>
              <a:endParaRPr lang="pt-BR"/>
            </a:p>
          </p:txBody>
        </p:sp>
        <p:sp>
          <p:nvSpPr>
            <p:cNvPr id="357970" name="Freeform 594"/>
            <p:cNvSpPr>
              <a:spLocks/>
            </p:cNvSpPr>
            <p:nvPr/>
          </p:nvSpPr>
          <p:spPr bwMode="auto">
            <a:xfrm>
              <a:off x="3280" y="1351"/>
              <a:ext cx="67" cy="83"/>
            </a:xfrm>
            <a:custGeom>
              <a:avLst/>
              <a:gdLst/>
              <a:ahLst/>
              <a:cxnLst>
                <a:cxn ang="0">
                  <a:pos x="25" y="83"/>
                </a:cxn>
                <a:cxn ang="0">
                  <a:pos x="25" y="14"/>
                </a:cxn>
                <a:cxn ang="0">
                  <a:pos x="0" y="14"/>
                </a:cxn>
                <a:cxn ang="0">
                  <a:pos x="0" y="0"/>
                </a:cxn>
                <a:cxn ang="0">
                  <a:pos x="69" y="0"/>
                </a:cxn>
                <a:cxn ang="0">
                  <a:pos x="69" y="14"/>
                </a:cxn>
                <a:cxn ang="0">
                  <a:pos x="42" y="14"/>
                </a:cxn>
                <a:cxn ang="0">
                  <a:pos x="42" y="83"/>
                </a:cxn>
                <a:cxn ang="0">
                  <a:pos x="25" y="83"/>
                </a:cxn>
              </a:cxnLst>
              <a:rect l="0" t="0" r="r" b="b"/>
              <a:pathLst>
                <a:path w="69" h="83">
                  <a:moveTo>
                    <a:pt x="25" y="83"/>
                  </a:moveTo>
                  <a:lnTo>
                    <a:pt x="25" y="14"/>
                  </a:lnTo>
                  <a:lnTo>
                    <a:pt x="0" y="14"/>
                  </a:lnTo>
                  <a:lnTo>
                    <a:pt x="0" y="0"/>
                  </a:lnTo>
                  <a:lnTo>
                    <a:pt x="69" y="0"/>
                  </a:lnTo>
                  <a:lnTo>
                    <a:pt x="69" y="14"/>
                  </a:lnTo>
                  <a:lnTo>
                    <a:pt x="42" y="14"/>
                  </a:lnTo>
                  <a:lnTo>
                    <a:pt x="42" y="83"/>
                  </a:lnTo>
                  <a:lnTo>
                    <a:pt x="25" y="83"/>
                  </a:lnTo>
                  <a:close/>
                </a:path>
              </a:pathLst>
            </a:custGeom>
            <a:solidFill>
              <a:schemeClr val="tx1"/>
            </a:solidFill>
            <a:ln w="9525">
              <a:noFill/>
              <a:round/>
              <a:headEnd/>
              <a:tailEnd/>
            </a:ln>
          </p:spPr>
          <p:txBody>
            <a:bodyPr/>
            <a:lstStyle/>
            <a:p>
              <a:endParaRPr lang="pt-BR"/>
            </a:p>
          </p:txBody>
        </p:sp>
        <p:sp>
          <p:nvSpPr>
            <p:cNvPr id="357971" name="Freeform 595"/>
            <p:cNvSpPr>
              <a:spLocks/>
            </p:cNvSpPr>
            <p:nvPr/>
          </p:nvSpPr>
          <p:spPr bwMode="auto">
            <a:xfrm>
              <a:off x="3357" y="1351"/>
              <a:ext cx="68" cy="83"/>
            </a:xfrm>
            <a:custGeom>
              <a:avLst/>
              <a:gdLst/>
              <a:ahLst/>
              <a:cxnLst>
                <a:cxn ang="0">
                  <a:pos x="0" y="0"/>
                </a:cxn>
                <a:cxn ang="0">
                  <a:pos x="18" y="0"/>
                </a:cxn>
                <a:cxn ang="0">
                  <a:pos x="18" y="44"/>
                </a:cxn>
                <a:cxn ang="0">
                  <a:pos x="18" y="54"/>
                </a:cxn>
                <a:cxn ang="0">
                  <a:pos x="18" y="58"/>
                </a:cxn>
                <a:cxn ang="0">
                  <a:pos x="20" y="62"/>
                </a:cxn>
                <a:cxn ang="0">
                  <a:pos x="23" y="65"/>
                </a:cxn>
                <a:cxn ang="0">
                  <a:pos x="29" y="69"/>
                </a:cxn>
                <a:cxn ang="0">
                  <a:pos x="35" y="69"/>
                </a:cxn>
                <a:cxn ang="0">
                  <a:pos x="41" y="69"/>
                </a:cxn>
                <a:cxn ang="0">
                  <a:pos x="46" y="65"/>
                </a:cxn>
                <a:cxn ang="0">
                  <a:pos x="48" y="64"/>
                </a:cxn>
                <a:cxn ang="0">
                  <a:pos x="50" y="60"/>
                </a:cxn>
                <a:cxn ang="0">
                  <a:pos x="52" y="54"/>
                </a:cxn>
                <a:cxn ang="0">
                  <a:pos x="52" y="44"/>
                </a:cxn>
                <a:cxn ang="0">
                  <a:pos x="52" y="0"/>
                </a:cxn>
                <a:cxn ang="0">
                  <a:pos x="69" y="0"/>
                </a:cxn>
                <a:cxn ang="0">
                  <a:pos x="69" y="42"/>
                </a:cxn>
                <a:cxn ang="0">
                  <a:pos x="69" y="56"/>
                </a:cxn>
                <a:cxn ang="0">
                  <a:pos x="68" y="64"/>
                </a:cxn>
                <a:cxn ang="0">
                  <a:pos x="66" y="69"/>
                </a:cxn>
                <a:cxn ang="0">
                  <a:pos x="62" y="75"/>
                </a:cxn>
                <a:cxn ang="0">
                  <a:pos x="58" y="77"/>
                </a:cxn>
                <a:cxn ang="0">
                  <a:pos x="52" y="81"/>
                </a:cxn>
                <a:cxn ang="0">
                  <a:pos x="45" y="83"/>
                </a:cxn>
                <a:cxn ang="0">
                  <a:pos x="35" y="83"/>
                </a:cxn>
                <a:cxn ang="0">
                  <a:pos x="25" y="83"/>
                </a:cxn>
                <a:cxn ang="0">
                  <a:pos x="16" y="81"/>
                </a:cxn>
                <a:cxn ang="0">
                  <a:pos x="10" y="77"/>
                </a:cxn>
                <a:cxn ang="0">
                  <a:pos x="6" y="73"/>
                </a:cxn>
                <a:cxn ang="0">
                  <a:pos x="4" y="69"/>
                </a:cxn>
                <a:cxn ang="0">
                  <a:pos x="2" y="64"/>
                </a:cxn>
                <a:cxn ang="0">
                  <a:pos x="0" y="56"/>
                </a:cxn>
                <a:cxn ang="0">
                  <a:pos x="0" y="44"/>
                </a:cxn>
                <a:cxn ang="0">
                  <a:pos x="0" y="0"/>
                </a:cxn>
              </a:cxnLst>
              <a:rect l="0" t="0" r="r" b="b"/>
              <a:pathLst>
                <a:path w="69" h="83">
                  <a:moveTo>
                    <a:pt x="0" y="0"/>
                  </a:moveTo>
                  <a:lnTo>
                    <a:pt x="18" y="0"/>
                  </a:lnTo>
                  <a:lnTo>
                    <a:pt x="18" y="44"/>
                  </a:lnTo>
                  <a:lnTo>
                    <a:pt x="18" y="54"/>
                  </a:lnTo>
                  <a:lnTo>
                    <a:pt x="18" y="58"/>
                  </a:lnTo>
                  <a:lnTo>
                    <a:pt x="20" y="62"/>
                  </a:lnTo>
                  <a:lnTo>
                    <a:pt x="23" y="65"/>
                  </a:lnTo>
                  <a:lnTo>
                    <a:pt x="29" y="69"/>
                  </a:lnTo>
                  <a:lnTo>
                    <a:pt x="35" y="69"/>
                  </a:lnTo>
                  <a:lnTo>
                    <a:pt x="41" y="69"/>
                  </a:lnTo>
                  <a:lnTo>
                    <a:pt x="46" y="65"/>
                  </a:lnTo>
                  <a:lnTo>
                    <a:pt x="48" y="64"/>
                  </a:lnTo>
                  <a:lnTo>
                    <a:pt x="50" y="60"/>
                  </a:lnTo>
                  <a:lnTo>
                    <a:pt x="52" y="54"/>
                  </a:lnTo>
                  <a:lnTo>
                    <a:pt x="52" y="44"/>
                  </a:lnTo>
                  <a:lnTo>
                    <a:pt x="52" y="0"/>
                  </a:lnTo>
                  <a:lnTo>
                    <a:pt x="69" y="0"/>
                  </a:lnTo>
                  <a:lnTo>
                    <a:pt x="69" y="42"/>
                  </a:lnTo>
                  <a:lnTo>
                    <a:pt x="69" y="56"/>
                  </a:lnTo>
                  <a:lnTo>
                    <a:pt x="68" y="64"/>
                  </a:lnTo>
                  <a:lnTo>
                    <a:pt x="66" y="69"/>
                  </a:lnTo>
                  <a:lnTo>
                    <a:pt x="62" y="75"/>
                  </a:lnTo>
                  <a:lnTo>
                    <a:pt x="58" y="77"/>
                  </a:lnTo>
                  <a:lnTo>
                    <a:pt x="52" y="81"/>
                  </a:lnTo>
                  <a:lnTo>
                    <a:pt x="45" y="83"/>
                  </a:lnTo>
                  <a:lnTo>
                    <a:pt x="35" y="83"/>
                  </a:lnTo>
                  <a:lnTo>
                    <a:pt x="25" y="83"/>
                  </a:lnTo>
                  <a:lnTo>
                    <a:pt x="16" y="81"/>
                  </a:lnTo>
                  <a:lnTo>
                    <a:pt x="10" y="77"/>
                  </a:lnTo>
                  <a:lnTo>
                    <a:pt x="6" y="73"/>
                  </a:lnTo>
                  <a:lnTo>
                    <a:pt x="4" y="69"/>
                  </a:lnTo>
                  <a:lnTo>
                    <a:pt x="2" y="64"/>
                  </a:lnTo>
                  <a:lnTo>
                    <a:pt x="0" y="56"/>
                  </a:lnTo>
                  <a:lnTo>
                    <a:pt x="0" y="44"/>
                  </a:lnTo>
                  <a:lnTo>
                    <a:pt x="0" y="0"/>
                  </a:lnTo>
                  <a:close/>
                </a:path>
              </a:pathLst>
            </a:custGeom>
            <a:solidFill>
              <a:schemeClr val="tx1"/>
            </a:solidFill>
            <a:ln w="9525">
              <a:noFill/>
              <a:round/>
              <a:headEnd/>
              <a:tailEnd/>
            </a:ln>
          </p:spPr>
          <p:txBody>
            <a:bodyPr/>
            <a:lstStyle/>
            <a:p>
              <a:endParaRPr lang="pt-BR"/>
            </a:p>
          </p:txBody>
        </p:sp>
        <p:sp>
          <p:nvSpPr>
            <p:cNvPr id="357972" name="Freeform 596"/>
            <p:cNvSpPr>
              <a:spLocks noEditPoints="1"/>
            </p:cNvSpPr>
            <p:nvPr/>
          </p:nvSpPr>
          <p:spPr bwMode="auto">
            <a:xfrm>
              <a:off x="3442" y="1351"/>
              <a:ext cx="76" cy="83"/>
            </a:xfrm>
            <a:custGeom>
              <a:avLst/>
              <a:gdLst/>
              <a:ahLst/>
              <a:cxnLst>
                <a:cxn ang="0">
                  <a:pos x="0" y="83"/>
                </a:cxn>
                <a:cxn ang="0">
                  <a:pos x="0" y="0"/>
                </a:cxn>
                <a:cxn ang="0">
                  <a:pos x="38" y="0"/>
                </a:cxn>
                <a:cxn ang="0">
                  <a:pos x="50" y="0"/>
                </a:cxn>
                <a:cxn ang="0">
                  <a:pos x="57" y="2"/>
                </a:cxn>
                <a:cxn ang="0">
                  <a:pos x="63" y="6"/>
                </a:cxn>
                <a:cxn ang="0">
                  <a:pos x="67" y="10"/>
                </a:cxn>
                <a:cxn ang="0">
                  <a:pos x="71" y="16"/>
                </a:cxn>
                <a:cxn ang="0">
                  <a:pos x="71" y="23"/>
                </a:cxn>
                <a:cxn ang="0">
                  <a:pos x="71" y="31"/>
                </a:cxn>
                <a:cxn ang="0">
                  <a:pos x="65" y="39"/>
                </a:cxn>
                <a:cxn ang="0">
                  <a:pos x="59" y="42"/>
                </a:cxn>
                <a:cxn ang="0">
                  <a:pos x="50" y="46"/>
                </a:cxn>
                <a:cxn ang="0">
                  <a:pos x="53" y="48"/>
                </a:cxn>
                <a:cxn ang="0">
                  <a:pos x="57" y="52"/>
                </a:cxn>
                <a:cxn ang="0">
                  <a:pos x="63" y="58"/>
                </a:cxn>
                <a:cxn ang="0">
                  <a:pos x="69" y="65"/>
                </a:cxn>
                <a:cxn ang="0">
                  <a:pos x="78" y="83"/>
                </a:cxn>
                <a:cxn ang="0">
                  <a:pos x="57" y="83"/>
                </a:cxn>
                <a:cxn ang="0">
                  <a:pos x="46" y="64"/>
                </a:cxn>
                <a:cxn ang="0">
                  <a:pos x="40" y="56"/>
                </a:cxn>
                <a:cxn ang="0">
                  <a:pos x="36" y="52"/>
                </a:cxn>
                <a:cxn ang="0">
                  <a:pos x="32" y="50"/>
                </a:cxn>
                <a:cxn ang="0">
                  <a:pos x="30" y="48"/>
                </a:cxn>
                <a:cxn ang="0">
                  <a:pos x="27" y="48"/>
                </a:cxn>
                <a:cxn ang="0">
                  <a:pos x="21" y="48"/>
                </a:cxn>
                <a:cxn ang="0">
                  <a:pos x="19" y="48"/>
                </a:cxn>
                <a:cxn ang="0">
                  <a:pos x="19" y="83"/>
                </a:cxn>
                <a:cxn ang="0">
                  <a:pos x="0" y="83"/>
                </a:cxn>
                <a:cxn ang="0">
                  <a:pos x="19" y="35"/>
                </a:cxn>
                <a:cxn ang="0">
                  <a:pos x="30" y="35"/>
                </a:cxn>
                <a:cxn ang="0">
                  <a:pos x="42" y="35"/>
                </a:cxn>
                <a:cxn ang="0">
                  <a:pos x="48" y="33"/>
                </a:cxn>
                <a:cxn ang="0">
                  <a:pos x="50" y="33"/>
                </a:cxn>
                <a:cxn ang="0">
                  <a:pos x="52" y="31"/>
                </a:cxn>
                <a:cxn ang="0">
                  <a:pos x="53" y="27"/>
                </a:cxn>
                <a:cxn ang="0">
                  <a:pos x="53" y="23"/>
                </a:cxn>
                <a:cxn ang="0">
                  <a:pos x="53" y="19"/>
                </a:cxn>
                <a:cxn ang="0">
                  <a:pos x="52" y="17"/>
                </a:cxn>
                <a:cxn ang="0">
                  <a:pos x="48" y="16"/>
                </a:cxn>
                <a:cxn ang="0">
                  <a:pos x="44" y="14"/>
                </a:cxn>
                <a:cxn ang="0">
                  <a:pos x="40" y="14"/>
                </a:cxn>
                <a:cxn ang="0">
                  <a:pos x="32" y="14"/>
                </a:cxn>
                <a:cxn ang="0">
                  <a:pos x="19" y="14"/>
                </a:cxn>
                <a:cxn ang="0">
                  <a:pos x="19" y="35"/>
                </a:cxn>
              </a:cxnLst>
              <a:rect l="0" t="0" r="r" b="b"/>
              <a:pathLst>
                <a:path w="78" h="83">
                  <a:moveTo>
                    <a:pt x="0" y="83"/>
                  </a:moveTo>
                  <a:lnTo>
                    <a:pt x="0" y="0"/>
                  </a:lnTo>
                  <a:lnTo>
                    <a:pt x="38" y="0"/>
                  </a:lnTo>
                  <a:lnTo>
                    <a:pt x="50" y="0"/>
                  </a:lnTo>
                  <a:lnTo>
                    <a:pt x="57" y="2"/>
                  </a:lnTo>
                  <a:lnTo>
                    <a:pt x="63" y="6"/>
                  </a:lnTo>
                  <a:lnTo>
                    <a:pt x="67" y="10"/>
                  </a:lnTo>
                  <a:lnTo>
                    <a:pt x="71" y="16"/>
                  </a:lnTo>
                  <a:lnTo>
                    <a:pt x="71" y="23"/>
                  </a:lnTo>
                  <a:lnTo>
                    <a:pt x="71" y="31"/>
                  </a:lnTo>
                  <a:lnTo>
                    <a:pt x="65" y="39"/>
                  </a:lnTo>
                  <a:lnTo>
                    <a:pt x="59" y="42"/>
                  </a:lnTo>
                  <a:lnTo>
                    <a:pt x="50" y="46"/>
                  </a:lnTo>
                  <a:lnTo>
                    <a:pt x="53" y="48"/>
                  </a:lnTo>
                  <a:lnTo>
                    <a:pt x="57" y="52"/>
                  </a:lnTo>
                  <a:lnTo>
                    <a:pt x="63" y="58"/>
                  </a:lnTo>
                  <a:lnTo>
                    <a:pt x="69" y="65"/>
                  </a:lnTo>
                  <a:lnTo>
                    <a:pt x="78" y="83"/>
                  </a:lnTo>
                  <a:lnTo>
                    <a:pt x="57" y="83"/>
                  </a:lnTo>
                  <a:lnTo>
                    <a:pt x="46" y="64"/>
                  </a:lnTo>
                  <a:lnTo>
                    <a:pt x="40" y="56"/>
                  </a:lnTo>
                  <a:lnTo>
                    <a:pt x="36" y="52"/>
                  </a:lnTo>
                  <a:lnTo>
                    <a:pt x="32" y="50"/>
                  </a:lnTo>
                  <a:lnTo>
                    <a:pt x="30" y="48"/>
                  </a:lnTo>
                  <a:lnTo>
                    <a:pt x="27" y="48"/>
                  </a:lnTo>
                  <a:lnTo>
                    <a:pt x="21" y="48"/>
                  </a:lnTo>
                  <a:lnTo>
                    <a:pt x="19" y="48"/>
                  </a:lnTo>
                  <a:lnTo>
                    <a:pt x="19" y="83"/>
                  </a:lnTo>
                  <a:lnTo>
                    <a:pt x="0" y="83"/>
                  </a:lnTo>
                  <a:close/>
                  <a:moveTo>
                    <a:pt x="19" y="35"/>
                  </a:moveTo>
                  <a:lnTo>
                    <a:pt x="30" y="35"/>
                  </a:lnTo>
                  <a:lnTo>
                    <a:pt x="42" y="35"/>
                  </a:lnTo>
                  <a:lnTo>
                    <a:pt x="48" y="33"/>
                  </a:lnTo>
                  <a:lnTo>
                    <a:pt x="50" y="33"/>
                  </a:lnTo>
                  <a:lnTo>
                    <a:pt x="52" y="31"/>
                  </a:lnTo>
                  <a:lnTo>
                    <a:pt x="53" y="27"/>
                  </a:lnTo>
                  <a:lnTo>
                    <a:pt x="53" y="23"/>
                  </a:lnTo>
                  <a:lnTo>
                    <a:pt x="53" y="19"/>
                  </a:lnTo>
                  <a:lnTo>
                    <a:pt x="52" y="17"/>
                  </a:lnTo>
                  <a:lnTo>
                    <a:pt x="48" y="16"/>
                  </a:lnTo>
                  <a:lnTo>
                    <a:pt x="44" y="14"/>
                  </a:lnTo>
                  <a:lnTo>
                    <a:pt x="40" y="14"/>
                  </a:lnTo>
                  <a:lnTo>
                    <a:pt x="32" y="14"/>
                  </a:lnTo>
                  <a:lnTo>
                    <a:pt x="19" y="14"/>
                  </a:lnTo>
                  <a:lnTo>
                    <a:pt x="19" y="35"/>
                  </a:lnTo>
                  <a:close/>
                </a:path>
              </a:pathLst>
            </a:custGeom>
            <a:solidFill>
              <a:schemeClr val="tx1"/>
            </a:solidFill>
            <a:ln w="9525">
              <a:noFill/>
              <a:round/>
              <a:headEnd/>
              <a:tailEnd/>
            </a:ln>
          </p:spPr>
          <p:txBody>
            <a:bodyPr/>
            <a:lstStyle/>
            <a:p>
              <a:endParaRPr lang="pt-BR"/>
            </a:p>
          </p:txBody>
        </p:sp>
        <p:sp>
          <p:nvSpPr>
            <p:cNvPr id="357973" name="Freeform 597"/>
            <p:cNvSpPr>
              <a:spLocks noEditPoints="1"/>
            </p:cNvSpPr>
            <p:nvPr/>
          </p:nvSpPr>
          <p:spPr bwMode="auto">
            <a:xfrm>
              <a:off x="3518" y="1351"/>
              <a:ext cx="87" cy="83"/>
            </a:xfrm>
            <a:custGeom>
              <a:avLst/>
              <a:gdLst/>
              <a:ahLst/>
              <a:cxnLst>
                <a:cxn ang="0">
                  <a:pos x="89" y="83"/>
                </a:cxn>
                <a:cxn ang="0">
                  <a:pos x="69" y="83"/>
                </a:cxn>
                <a:cxn ang="0">
                  <a:pos x="62" y="64"/>
                </a:cxn>
                <a:cxn ang="0">
                  <a:pos x="27" y="64"/>
                </a:cxn>
                <a:cxn ang="0">
                  <a:pos x="20" y="83"/>
                </a:cxn>
                <a:cxn ang="0">
                  <a:pos x="0" y="83"/>
                </a:cxn>
                <a:cxn ang="0">
                  <a:pos x="35" y="0"/>
                </a:cxn>
                <a:cxn ang="0">
                  <a:pos x="54" y="0"/>
                </a:cxn>
                <a:cxn ang="0">
                  <a:pos x="89" y="83"/>
                </a:cxn>
                <a:cxn ang="0">
                  <a:pos x="56" y="50"/>
                </a:cxn>
                <a:cxn ang="0">
                  <a:pos x="45" y="19"/>
                </a:cxn>
                <a:cxn ang="0">
                  <a:pos x="33" y="50"/>
                </a:cxn>
                <a:cxn ang="0">
                  <a:pos x="56" y="50"/>
                </a:cxn>
              </a:cxnLst>
              <a:rect l="0" t="0" r="r" b="b"/>
              <a:pathLst>
                <a:path w="89" h="83">
                  <a:moveTo>
                    <a:pt x="89" y="83"/>
                  </a:moveTo>
                  <a:lnTo>
                    <a:pt x="69" y="83"/>
                  </a:lnTo>
                  <a:lnTo>
                    <a:pt x="62" y="64"/>
                  </a:lnTo>
                  <a:lnTo>
                    <a:pt x="27" y="64"/>
                  </a:lnTo>
                  <a:lnTo>
                    <a:pt x="20" y="83"/>
                  </a:lnTo>
                  <a:lnTo>
                    <a:pt x="0" y="83"/>
                  </a:lnTo>
                  <a:lnTo>
                    <a:pt x="35" y="0"/>
                  </a:lnTo>
                  <a:lnTo>
                    <a:pt x="54" y="0"/>
                  </a:lnTo>
                  <a:lnTo>
                    <a:pt x="89" y="83"/>
                  </a:lnTo>
                  <a:close/>
                  <a:moveTo>
                    <a:pt x="56" y="50"/>
                  </a:moveTo>
                  <a:lnTo>
                    <a:pt x="45" y="19"/>
                  </a:lnTo>
                  <a:lnTo>
                    <a:pt x="33" y="50"/>
                  </a:lnTo>
                  <a:lnTo>
                    <a:pt x="56" y="50"/>
                  </a:lnTo>
                  <a:close/>
                </a:path>
              </a:pathLst>
            </a:custGeom>
            <a:solidFill>
              <a:schemeClr val="tx1"/>
            </a:solidFill>
            <a:ln w="9525">
              <a:noFill/>
              <a:round/>
              <a:headEnd/>
              <a:tailEnd/>
            </a:ln>
          </p:spPr>
          <p:txBody>
            <a:bodyPr/>
            <a:lstStyle/>
            <a:p>
              <a:endParaRPr lang="pt-BR"/>
            </a:p>
          </p:txBody>
        </p:sp>
        <p:sp>
          <p:nvSpPr>
            <p:cNvPr id="357974" name="Freeform 598"/>
            <p:cNvSpPr>
              <a:spLocks/>
            </p:cNvSpPr>
            <p:nvPr/>
          </p:nvSpPr>
          <p:spPr bwMode="auto">
            <a:xfrm>
              <a:off x="3613" y="1351"/>
              <a:ext cx="61" cy="83"/>
            </a:xfrm>
            <a:custGeom>
              <a:avLst/>
              <a:gdLst/>
              <a:ahLst/>
              <a:cxnLst>
                <a:cxn ang="0">
                  <a:pos x="0" y="83"/>
                </a:cxn>
                <a:cxn ang="0">
                  <a:pos x="0" y="0"/>
                </a:cxn>
                <a:cxn ang="0">
                  <a:pos x="18" y="0"/>
                </a:cxn>
                <a:cxn ang="0">
                  <a:pos x="18" y="67"/>
                </a:cxn>
                <a:cxn ang="0">
                  <a:pos x="62" y="67"/>
                </a:cxn>
                <a:cxn ang="0">
                  <a:pos x="62" y="83"/>
                </a:cxn>
                <a:cxn ang="0">
                  <a:pos x="0" y="83"/>
                </a:cxn>
              </a:cxnLst>
              <a:rect l="0" t="0" r="r" b="b"/>
              <a:pathLst>
                <a:path w="62" h="83">
                  <a:moveTo>
                    <a:pt x="0" y="83"/>
                  </a:moveTo>
                  <a:lnTo>
                    <a:pt x="0" y="0"/>
                  </a:lnTo>
                  <a:lnTo>
                    <a:pt x="18" y="0"/>
                  </a:lnTo>
                  <a:lnTo>
                    <a:pt x="18" y="67"/>
                  </a:lnTo>
                  <a:lnTo>
                    <a:pt x="62" y="67"/>
                  </a:lnTo>
                  <a:lnTo>
                    <a:pt x="62" y="83"/>
                  </a:lnTo>
                  <a:lnTo>
                    <a:pt x="0" y="83"/>
                  </a:lnTo>
                  <a:close/>
                </a:path>
              </a:pathLst>
            </a:custGeom>
            <a:solidFill>
              <a:schemeClr val="tx1"/>
            </a:solidFill>
            <a:ln w="9525">
              <a:noFill/>
              <a:round/>
              <a:headEnd/>
              <a:tailEnd/>
            </a:ln>
          </p:spPr>
          <p:txBody>
            <a:bodyPr/>
            <a:lstStyle/>
            <a:p>
              <a:endParaRPr lang="pt-BR"/>
            </a:p>
          </p:txBody>
        </p:sp>
        <p:sp>
          <p:nvSpPr>
            <p:cNvPr id="357975" name="Rectangle 599"/>
            <p:cNvSpPr>
              <a:spLocks noChangeArrowheads="1"/>
            </p:cNvSpPr>
            <p:nvPr/>
          </p:nvSpPr>
          <p:spPr bwMode="auto">
            <a:xfrm>
              <a:off x="4108" y="1351"/>
              <a:ext cx="17" cy="83"/>
            </a:xfrm>
            <a:prstGeom prst="rect">
              <a:avLst/>
            </a:prstGeom>
            <a:solidFill>
              <a:schemeClr val="tx1"/>
            </a:solidFill>
            <a:ln w="9525">
              <a:noFill/>
              <a:miter lim="800000"/>
              <a:headEnd/>
              <a:tailEnd/>
            </a:ln>
          </p:spPr>
          <p:txBody>
            <a:bodyPr/>
            <a:lstStyle/>
            <a:p>
              <a:endParaRPr lang="pt-BR"/>
            </a:p>
          </p:txBody>
        </p:sp>
        <p:sp>
          <p:nvSpPr>
            <p:cNvPr id="357976" name="Freeform 600"/>
            <p:cNvSpPr>
              <a:spLocks/>
            </p:cNvSpPr>
            <p:nvPr/>
          </p:nvSpPr>
          <p:spPr bwMode="auto">
            <a:xfrm>
              <a:off x="4139" y="1351"/>
              <a:ext cx="83" cy="83"/>
            </a:xfrm>
            <a:custGeom>
              <a:avLst/>
              <a:gdLst/>
              <a:ahLst/>
              <a:cxnLst>
                <a:cxn ang="0">
                  <a:pos x="0" y="83"/>
                </a:cxn>
                <a:cxn ang="0">
                  <a:pos x="0" y="0"/>
                </a:cxn>
                <a:cxn ang="0">
                  <a:pos x="27" y="0"/>
                </a:cxn>
                <a:cxn ang="0">
                  <a:pos x="43" y="56"/>
                </a:cxn>
                <a:cxn ang="0">
                  <a:pos x="58" y="0"/>
                </a:cxn>
                <a:cxn ang="0">
                  <a:pos x="85" y="0"/>
                </a:cxn>
                <a:cxn ang="0">
                  <a:pos x="85" y="83"/>
                </a:cxn>
                <a:cxn ang="0">
                  <a:pos x="70" y="83"/>
                </a:cxn>
                <a:cxn ang="0">
                  <a:pos x="70" y="17"/>
                </a:cxn>
                <a:cxn ang="0">
                  <a:pos x="52" y="83"/>
                </a:cxn>
                <a:cxn ang="0">
                  <a:pos x="35" y="83"/>
                </a:cxn>
                <a:cxn ang="0">
                  <a:pos x="18" y="17"/>
                </a:cxn>
                <a:cxn ang="0">
                  <a:pos x="18" y="83"/>
                </a:cxn>
                <a:cxn ang="0">
                  <a:pos x="0" y="83"/>
                </a:cxn>
              </a:cxnLst>
              <a:rect l="0" t="0" r="r" b="b"/>
              <a:pathLst>
                <a:path w="85" h="83">
                  <a:moveTo>
                    <a:pt x="0" y="83"/>
                  </a:moveTo>
                  <a:lnTo>
                    <a:pt x="0" y="0"/>
                  </a:lnTo>
                  <a:lnTo>
                    <a:pt x="27" y="0"/>
                  </a:lnTo>
                  <a:lnTo>
                    <a:pt x="43" y="56"/>
                  </a:lnTo>
                  <a:lnTo>
                    <a:pt x="58" y="0"/>
                  </a:lnTo>
                  <a:lnTo>
                    <a:pt x="85" y="0"/>
                  </a:lnTo>
                  <a:lnTo>
                    <a:pt x="85" y="83"/>
                  </a:lnTo>
                  <a:lnTo>
                    <a:pt x="70" y="83"/>
                  </a:lnTo>
                  <a:lnTo>
                    <a:pt x="70" y="17"/>
                  </a:lnTo>
                  <a:lnTo>
                    <a:pt x="52" y="83"/>
                  </a:lnTo>
                  <a:lnTo>
                    <a:pt x="35" y="83"/>
                  </a:lnTo>
                  <a:lnTo>
                    <a:pt x="18" y="17"/>
                  </a:lnTo>
                  <a:lnTo>
                    <a:pt x="18" y="83"/>
                  </a:lnTo>
                  <a:lnTo>
                    <a:pt x="0" y="83"/>
                  </a:lnTo>
                  <a:close/>
                </a:path>
              </a:pathLst>
            </a:custGeom>
            <a:solidFill>
              <a:schemeClr val="tx1"/>
            </a:solidFill>
            <a:ln w="9525">
              <a:noFill/>
              <a:round/>
              <a:headEnd/>
              <a:tailEnd/>
            </a:ln>
          </p:spPr>
          <p:txBody>
            <a:bodyPr/>
            <a:lstStyle/>
            <a:p>
              <a:endParaRPr lang="pt-BR"/>
            </a:p>
          </p:txBody>
        </p:sp>
        <p:sp>
          <p:nvSpPr>
            <p:cNvPr id="357977" name="Freeform 601"/>
            <p:cNvSpPr>
              <a:spLocks/>
            </p:cNvSpPr>
            <p:nvPr/>
          </p:nvSpPr>
          <p:spPr bwMode="auto">
            <a:xfrm>
              <a:off x="4239" y="1351"/>
              <a:ext cx="67" cy="83"/>
            </a:xfrm>
            <a:custGeom>
              <a:avLst/>
              <a:gdLst/>
              <a:ahLst/>
              <a:cxnLst>
                <a:cxn ang="0">
                  <a:pos x="0" y="0"/>
                </a:cxn>
                <a:cxn ang="0">
                  <a:pos x="17" y="0"/>
                </a:cxn>
                <a:cxn ang="0">
                  <a:pos x="17" y="44"/>
                </a:cxn>
                <a:cxn ang="0">
                  <a:pos x="17" y="54"/>
                </a:cxn>
                <a:cxn ang="0">
                  <a:pos x="19" y="58"/>
                </a:cxn>
                <a:cxn ang="0">
                  <a:pos x="21" y="62"/>
                </a:cxn>
                <a:cxn ang="0">
                  <a:pos x="23" y="65"/>
                </a:cxn>
                <a:cxn ang="0">
                  <a:pos x="29" y="69"/>
                </a:cxn>
                <a:cxn ang="0">
                  <a:pos x="35" y="69"/>
                </a:cxn>
                <a:cxn ang="0">
                  <a:pos x="42" y="69"/>
                </a:cxn>
                <a:cxn ang="0">
                  <a:pos x="46" y="65"/>
                </a:cxn>
                <a:cxn ang="0">
                  <a:pos x="50" y="64"/>
                </a:cxn>
                <a:cxn ang="0">
                  <a:pos x="52" y="60"/>
                </a:cxn>
                <a:cxn ang="0">
                  <a:pos x="52" y="54"/>
                </a:cxn>
                <a:cxn ang="0">
                  <a:pos x="52" y="44"/>
                </a:cxn>
                <a:cxn ang="0">
                  <a:pos x="52" y="0"/>
                </a:cxn>
                <a:cxn ang="0">
                  <a:pos x="69" y="0"/>
                </a:cxn>
                <a:cxn ang="0">
                  <a:pos x="69" y="42"/>
                </a:cxn>
                <a:cxn ang="0">
                  <a:pos x="69" y="56"/>
                </a:cxn>
                <a:cxn ang="0">
                  <a:pos x="67" y="64"/>
                </a:cxn>
                <a:cxn ang="0">
                  <a:pos x="65" y="69"/>
                </a:cxn>
                <a:cxn ang="0">
                  <a:pos x="63" y="75"/>
                </a:cxn>
                <a:cxn ang="0">
                  <a:pos x="58" y="77"/>
                </a:cxn>
                <a:cxn ang="0">
                  <a:pos x="52" y="81"/>
                </a:cxn>
                <a:cxn ang="0">
                  <a:pos x="46" y="83"/>
                </a:cxn>
                <a:cxn ang="0">
                  <a:pos x="37" y="83"/>
                </a:cxn>
                <a:cxn ang="0">
                  <a:pos x="25" y="83"/>
                </a:cxn>
                <a:cxn ang="0">
                  <a:pos x="17" y="81"/>
                </a:cxn>
                <a:cxn ang="0">
                  <a:pos x="12" y="77"/>
                </a:cxn>
                <a:cxn ang="0">
                  <a:pos x="8" y="73"/>
                </a:cxn>
                <a:cxn ang="0">
                  <a:pos x="4" y="69"/>
                </a:cxn>
                <a:cxn ang="0">
                  <a:pos x="2" y="64"/>
                </a:cxn>
                <a:cxn ang="0">
                  <a:pos x="0" y="56"/>
                </a:cxn>
                <a:cxn ang="0">
                  <a:pos x="0" y="44"/>
                </a:cxn>
                <a:cxn ang="0">
                  <a:pos x="0" y="0"/>
                </a:cxn>
              </a:cxnLst>
              <a:rect l="0" t="0" r="r" b="b"/>
              <a:pathLst>
                <a:path w="69" h="83">
                  <a:moveTo>
                    <a:pt x="0" y="0"/>
                  </a:moveTo>
                  <a:lnTo>
                    <a:pt x="17" y="0"/>
                  </a:lnTo>
                  <a:lnTo>
                    <a:pt x="17" y="44"/>
                  </a:lnTo>
                  <a:lnTo>
                    <a:pt x="17" y="54"/>
                  </a:lnTo>
                  <a:lnTo>
                    <a:pt x="19" y="58"/>
                  </a:lnTo>
                  <a:lnTo>
                    <a:pt x="21" y="62"/>
                  </a:lnTo>
                  <a:lnTo>
                    <a:pt x="23" y="65"/>
                  </a:lnTo>
                  <a:lnTo>
                    <a:pt x="29" y="69"/>
                  </a:lnTo>
                  <a:lnTo>
                    <a:pt x="35" y="69"/>
                  </a:lnTo>
                  <a:lnTo>
                    <a:pt x="42" y="69"/>
                  </a:lnTo>
                  <a:lnTo>
                    <a:pt x="46" y="65"/>
                  </a:lnTo>
                  <a:lnTo>
                    <a:pt x="50" y="64"/>
                  </a:lnTo>
                  <a:lnTo>
                    <a:pt x="52" y="60"/>
                  </a:lnTo>
                  <a:lnTo>
                    <a:pt x="52" y="54"/>
                  </a:lnTo>
                  <a:lnTo>
                    <a:pt x="52" y="44"/>
                  </a:lnTo>
                  <a:lnTo>
                    <a:pt x="52" y="0"/>
                  </a:lnTo>
                  <a:lnTo>
                    <a:pt x="69" y="0"/>
                  </a:lnTo>
                  <a:lnTo>
                    <a:pt x="69" y="42"/>
                  </a:lnTo>
                  <a:lnTo>
                    <a:pt x="69" y="56"/>
                  </a:lnTo>
                  <a:lnTo>
                    <a:pt x="67" y="64"/>
                  </a:lnTo>
                  <a:lnTo>
                    <a:pt x="65" y="69"/>
                  </a:lnTo>
                  <a:lnTo>
                    <a:pt x="63" y="75"/>
                  </a:lnTo>
                  <a:lnTo>
                    <a:pt x="58" y="77"/>
                  </a:lnTo>
                  <a:lnTo>
                    <a:pt x="52" y="81"/>
                  </a:lnTo>
                  <a:lnTo>
                    <a:pt x="46" y="83"/>
                  </a:lnTo>
                  <a:lnTo>
                    <a:pt x="37" y="83"/>
                  </a:lnTo>
                  <a:lnTo>
                    <a:pt x="25" y="83"/>
                  </a:lnTo>
                  <a:lnTo>
                    <a:pt x="17" y="81"/>
                  </a:lnTo>
                  <a:lnTo>
                    <a:pt x="12" y="77"/>
                  </a:lnTo>
                  <a:lnTo>
                    <a:pt x="8" y="73"/>
                  </a:lnTo>
                  <a:lnTo>
                    <a:pt x="4" y="69"/>
                  </a:lnTo>
                  <a:lnTo>
                    <a:pt x="2" y="64"/>
                  </a:lnTo>
                  <a:lnTo>
                    <a:pt x="0" y="56"/>
                  </a:lnTo>
                  <a:lnTo>
                    <a:pt x="0" y="44"/>
                  </a:lnTo>
                  <a:lnTo>
                    <a:pt x="0" y="0"/>
                  </a:lnTo>
                  <a:close/>
                </a:path>
              </a:pathLst>
            </a:custGeom>
            <a:solidFill>
              <a:schemeClr val="tx1"/>
            </a:solidFill>
            <a:ln w="9525">
              <a:noFill/>
              <a:round/>
              <a:headEnd/>
              <a:tailEnd/>
            </a:ln>
          </p:spPr>
          <p:txBody>
            <a:bodyPr/>
            <a:lstStyle/>
            <a:p>
              <a:endParaRPr lang="pt-BR"/>
            </a:p>
          </p:txBody>
        </p:sp>
        <p:sp>
          <p:nvSpPr>
            <p:cNvPr id="357978" name="Freeform 602"/>
            <p:cNvSpPr>
              <a:spLocks/>
            </p:cNvSpPr>
            <p:nvPr/>
          </p:nvSpPr>
          <p:spPr bwMode="auto">
            <a:xfrm>
              <a:off x="4324" y="1351"/>
              <a:ext cx="68" cy="83"/>
            </a:xfrm>
            <a:custGeom>
              <a:avLst/>
              <a:gdLst/>
              <a:ahLst/>
              <a:cxnLst>
                <a:cxn ang="0">
                  <a:pos x="0" y="83"/>
                </a:cxn>
                <a:cxn ang="0">
                  <a:pos x="0" y="0"/>
                </a:cxn>
                <a:cxn ang="0">
                  <a:pos x="18" y="0"/>
                </a:cxn>
                <a:cxn ang="0">
                  <a:pos x="52" y="54"/>
                </a:cxn>
                <a:cxn ang="0">
                  <a:pos x="52" y="0"/>
                </a:cxn>
                <a:cxn ang="0">
                  <a:pos x="70" y="0"/>
                </a:cxn>
                <a:cxn ang="0">
                  <a:pos x="70" y="83"/>
                </a:cxn>
                <a:cxn ang="0">
                  <a:pos x="52" y="83"/>
                </a:cxn>
                <a:cxn ang="0">
                  <a:pos x="16" y="29"/>
                </a:cxn>
                <a:cxn ang="0">
                  <a:pos x="16" y="83"/>
                </a:cxn>
                <a:cxn ang="0">
                  <a:pos x="0" y="83"/>
                </a:cxn>
              </a:cxnLst>
              <a:rect l="0" t="0" r="r" b="b"/>
              <a:pathLst>
                <a:path w="70" h="83">
                  <a:moveTo>
                    <a:pt x="0" y="83"/>
                  </a:moveTo>
                  <a:lnTo>
                    <a:pt x="0" y="0"/>
                  </a:lnTo>
                  <a:lnTo>
                    <a:pt x="18" y="0"/>
                  </a:lnTo>
                  <a:lnTo>
                    <a:pt x="52" y="54"/>
                  </a:lnTo>
                  <a:lnTo>
                    <a:pt x="52" y="0"/>
                  </a:lnTo>
                  <a:lnTo>
                    <a:pt x="70" y="0"/>
                  </a:lnTo>
                  <a:lnTo>
                    <a:pt x="70" y="83"/>
                  </a:lnTo>
                  <a:lnTo>
                    <a:pt x="52" y="83"/>
                  </a:lnTo>
                  <a:lnTo>
                    <a:pt x="16" y="29"/>
                  </a:lnTo>
                  <a:lnTo>
                    <a:pt x="16" y="83"/>
                  </a:lnTo>
                  <a:lnTo>
                    <a:pt x="0" y="83"/>
                  </a:lnTo>
                  <a:close/>
                </a:path>
              </a:pathLst>
            </a:custGeom>
            <a:solidFill>
              <a:schemeClr val="tx1"/>
            </a:solidFill>
            <a:ln w="9525">
              <a:noFill/>
              <a:round/>
              <a:headEnd/>
              <a:tailEnd/>
            </a:ln>
          </p:spPr>
          <p:txBody>
            <a:bodyPr/>
            <a:lstStyle/>
            <a:p>
              <a:endParaRPr lang="pt-BR"/>
            </a:p>
          </p:txBody>
        </p:sp>
        <p:sp>
          <p:nvSpPr>
            <p:cNvPr id="357979" name="Rectangle 603"/>
            <p:cNvSpPr>
              <a:spLocks noChangeArrowheads="1"/>
            </p:cNvSpPr>
            <p:nvPr/>
          </p:nvSpPr>
          <p:spPr bwMode="auto">
            <a:xfrm>
              <a:off x="4409" y="1351"/>
              <a:ext cx="16" cy="83"/>
            </a:xfrm>
            <a:prstGeom prst="rect">
              <a:avLst/>
            </a:prstGeom>
            <a:solidFill>
              <a:schemeClr val="tx1"/>
            </a:solidFill>
            <a:ln w="9525">
              <a:noFill/>
              <a:miter lim="800000"/>
              <a:headEnd/>
              <a:tailEnd/>
            </a:ln>
          </p:spPr>
          <p:txBody>
            <a:bodyPr/>
            <a:lstStyle/>
            <a:p>
              <a:endParaRPr lang="pt-BR"/>
            </a:p>
          </p:txBody>
        </p:sp>
        <p:sp>
          <p:nvSpPr>
            <p:cNvPr id="357980" name="Freeform 604"/>
            <p:cNvSpPr>
              <a:spLocks noEditPoints="1"/>
            </p:cNvSpPr>
            <p:nvPr/>
          </p:nvSpPr>
          <p:spPr bwMode="auto">
            <a:xfrm>
              <a:off x="4442" y="1351"/>
              <a:ext cx="71" cy="83"/>
            </a:xfrm>
            <a:custGeom>
              <a:avLst/>
              <a:gdLst/>
              <a:ahLst/>
              <a:cxnLst>
                <a:cxn ang="0">
                  <a:pos x="0" y="0"/>
                </a:cxn>
                <a:cxn ang="0">
                  <a:pos x="33" y="0"/>
                </a:cxn>
                <a:cxn ang="0">
                  <a:pos x="43" y="0"/>
                </a:cxn>
                <a:cxn ang="0">
                  <a:pos x="48" y="2"/>
                </a:cxn>
                <a:cxn ang="0">
                  <a:pos x="56" y="4"/>
                </a:cxn>
                <a:cxn ang="0">
                  <a:pos x="62" y="10"/>
                </a:cxn>
                <a:cxn ang="0">
                  <a:pos x="67" y="16"/>
                </a:cxn>
                <a:cxn ang="0">
                  <a:pos x="69" y="23"/>
                </a:cxn>
                <a:cxn ang="0">
                  <a:pos x="71" y="31"/>
                </a:cxn>
                <a:cxn ang="0">
                  <a:pos x="73" y="42"/>
                </a:cxn>
                <a:cxn ang="0">
                  <a:pos x="73" y="52"/>
                </a:cxn>
                <a:cxn ang="0">
                  <a:pos x="69" y="60"/>
                </a:cxn>
                <a:cxn ang="0">
                  <a:pos x="66" y="67"/>
                </a:cxn>
                <a:cxn ang="0">
                  <a:pos x="62" y="73"/>
                </a:cxn>
                <a:cxn ang="0">
                  <a:pos x="56" y="77"/>
                </a:cxn>
                <a:cxn ang="0">
                  <a:pos x="48" y="81"/>
                </a:cxn>
                <a:cxn ang="0">
                  <a:pos x="43" y="81"/>
                </a:cxn>
                <a:cxn ang="0">
                  <a:pos x="33" y="83"/>
                </a:cxn>
                <a:cxn ang="0">
                  <a:pos x="0" y="83"/>
                </a:cxn>
                <a:cxn ang="0">
                  <a:pos x="0" y="0"/>
                </a:cxn>
                <a:cxn ang="0">
                  <a:pos x="18" y="14"/>
                </a:cxn>
                <a:cxn ang="0">
                  <a:pos x="18" y="67"/>
                </a:cxn>
                <a:cxn ang="0">
                  <a:pos x="31" y="67"/>
                </a:cxn>
                <a:cxn ang="0">
                  <a:pos x="37" y="67"/>
                </a:cxn>
                <a:cxn ang="0">
                  <a:pos x="41" y="67"/>
                </a:cxn>
                <a:cxn ang="0">
                  <a:pos x="44" y="65"/>
                </a:cxn>
                <a:cxn ang="0">
                  <a:pos x="48" y="64"/>
                </a:cxn>
                <a:cxn ang="0">
                  <a:pos x="50" y="62"/>
                </a:cxn>
                <a:cxn ang="0">
                  <a:pos x="52" y="56"/>
                </a:cxn>
                <a:cxn ang="0">
                  <a:pos x="54" y="50"/>
                </a:cxn>
                <a:cxn ang="0">
                  <a:pos x="54" y="41"/>
                </a:cxn>
                <a:cxn ang="0">
                  <a:pos x="54" y="33"/>
                </a:cxn>
                <a:cxn ang="0">
                  <a:pos x="52" y="27"/>
                </a:cxn>
                <a:cxn ang="0">
                  <a:pos x="50" y="21"/>
                </a:cxn>
                <a:cxn ang="0">
                  <a:pos x="48" y="19"/>
                </a:cxn>
                <a:cxn ang="0">
                  <a:pos x="44" y="16"/>
                </a:cxn>
                <a:cxn ang="0">
                  <a:pos x="41" y="16"/>
                </a:cxn>
                <a:cxn ang="0">
                  <a:pos x="35" y="14"/>
                </a:cxn>
                <a:cxn ang="0">
                  <a:pos x="25" y="14"/>
                </a:cxn>
                <a:cxn ang="0">
                  <a:pos x="18" y="14"/>
                </a:cxn>
              </a:cxnLst>
              <a:rect l="0" t="0" r="r" b="b"/>
              <a:pathLst>
                <a:path w="73" h="83">
                  <a:moveTo>
                    <a:pt x="0" y="0"/>
                  </a:moveTo>
                  <a:lnTo>
                    <a:pt x="33" y="0"/>
                  </a:lnTo>
                  <a:lnTo>
                    <a:pt x="43" y="0"/>
                  </a:lnTo>
                  <a:lnTo>
                    <a:pt x="48" y="2"/>
                  </a:lnTo>
                  <a:lnTo>
                    <a:pt x="56" y="4"/>
                  </a:lnTo>
                  <a:lnTo>
                    <a:pt x="62" y="10"/>
                  </a:lnTo>
                  <a:lnTo>
                    <a:pt x="67" y="16"/>
                  </a:lnTo>
                  <a:lnTo>
                    <a:pt x="69" y="23"/>
                  </a:lnTo>
                  <a:lnTo>
                    <a:pt x="71" y="31"/>
                  </a:lnTo>
                  <a:lnTo>
                    <a:pt x="73" y="42"/>
                  </a:lnTo>
                  <a:lnTo>
                    <a:pt x="73" y="52"/>
                  </a:lnTo>
                  <a:lnTo>
                    <a:pt x="69" y="60"/>
                  </a:lnTo>
                  <a:lnTo>
                    <a:pt x="66" y="67"/>
                  </a:lnTo>
                  <a:lnTo>
                    <a:pt x="62" y="73"/>
                  </a:lnTo>
                  <a:lnTo>
                    <a:pt x="56" y="77"/>
                  </a:lnTo>
                  <a:lnTo>
                    <a:pt x="48" y="81"/>
                  </a:lnTo>
                  <a:lnTo>
                    <a:pt x="43" y="81"/>
                  </a:lnTo>
                  <a:lnTo>
                    <a:pt x="33" y="83"/>
                  </a:lnTo>
                  <a:lnTo>
                    <a:pt x="0" y="83"/>
                  </a:lnTo>
                  <a:lnTo>
                    <a:pt x="0" y="0"/>
                  </a:lnTo>
                  <a:close/>
                  <a:moveTo>
                    <a:pt x="18" y="14"/>
                  </a:moveTo>
                  <a:lnTo>
                    <a:pt x="18" y="67"/>
                  </a:lnTo>
                  <a:lnTo>
                    <a:pt x="31" y="67"/>
                  </a:lnTo>
                  <a:lnTo>
                    <a:pt x="37" y="67"/>
                  </a:lnTo>
                  <a:lnTo>
                    <a:pt x="41" y="67"/>
                  </a:lnTo>
                  <a:lnTo>
                    <a:pt x="44" y="65"/>
                  </a:lnTo>
                  <a:lnTo>
                    <a:pt x="48" y="64"/>
                  </a:lnTo>
                  <a:lnTo>
                    <a:pt x="50" y="62"/>
                  </a:lnTo>
                  <a:lnTo>
                    <a:pt x="52" y="56"/>
                  </a:lnTo>
                  <a:lnTo>
                    <a:pt x="54" y="50"/>
                  </a:lnTo>
                  <a:lnTo>
                    <a:pt x="54" y="41"/>
                  </a:lnTo>
                  <a:lnTo>
                    <a:pt x="54" y="33"/>
                  </a:lnTo>
                  <a:lnTo>
                    <a:pt x="52" y="27"/>
                  </a:lnTo>
                  <a:lnTo>
                    <a:pt x="50" y="21"/>
                  </a:lnTo>
                  <a:lnTo>
                    <a:pt x="48" y="19"/>
                  </a:lnTo>
                  <a:lnTo>
                    <a:pt x="44" y="16"/>
                  </a:lnTo>
                  <a:lnTo>
                    <a:pt x="41" y="16"/>
                  </a:lnTo>
                  <a:lnTo>
                    <a:pt x="35" y="14"/>
                  </a:lnTo>
                  <a:lnTo>
                    <a:pt x="25" y="14"/>
                  </a:lnTo>
                  <a:lnTo>
                    <a:pt x="18" y="14"/>
                  </a:lnTo>
                  <a:close/>
                </a:path>
              </a:pathLst>
            </a:custGeom>
            <a:solidFill>
              <a:schemeClr val="tx1"/>
            </a:solidFill>
            <a:ln w="9525">
              <a:noFill/>
              <a:round/>
              <a:headEnd/>
              <a:tailEnd/>
            </a:ln>
          </p:spPr>
          <p:txBody>
            <a:bodyPr/>
            <a:lstStyle/>
            <a:p>
              <a:endParaRPr lang="pt-BR"/>
            </a:p>
          </p:txBody>
        </p:sp>
        <p:sp>
          <p:nvSpPr>
            <p:cNvPr id="357981" name="Freeform 605"/>
            <p:cNvSpPr>
              <a:spLocks noEditPoints="1"/>
            </p:cNvSpPr>
            <p:nvPr/>
          </p:nvSpPr>
          <p:spPr bwMode="auto">
            <a:xfrm>
              <a:off x="4519" y="1351"/>
              <a:ext cx="83" cy="83"/>
            </a:xfrm>
            <a:custGeom>
              <a:avLst/>
              <a:gdLst/>
              <a:ahLst/>
              <a:cxnLst>
                <a:cxn ang="0">
                  <a:pos x="86" y="83"/>
                </a:cxn>
                <a:cxn ang="0">
                  <a:pos x="67" y="83"/>
                </a:cxn>
                <a:cxn ang="0">
                  <a:pos x="61" y="64"/>
                </a:cxn>
                <a:cxn ang="0">
                  <a:pos x="25" y="64"/>
                </a:cxn>
                <a:cxn ang="0">
                  <a:pos x="19" y="83"/>
                </a:cxn>
                <a:cxn ang="0">
                  <a:pos x="0" y="83"/>
                </a:cxn>
                <a:cxn ang="0">
                  <a:pos x="35" y="0"/>
                </a:cxn>
                <a:cxn ang="0">
                  <a:pos x="52" y="0"/>
                </a:cxn>
                <a:cxn ang="0">
                  <a:pos x="86" y="83"/>
                </a:cxn>
                <a:cxn ang="0">
                  <a:pos x="56" y="50"/>
                </a:cxn>
                <a:cxn ang="0">
                  <a:pos x="42" y="19"/>
                </a:cxn>
                <a:cxn ang="0">
                  <a:pos x="31" y="50"/>
                </a:cxn>
                <a:cxn ang="0">
                  <a:pos x="56" y="50"/>
                </a:cxn>
              </a:cxnLst>
              <a:rect l="0" t="0" r="r" b="b"/>
              <a:pathLst>
                <a:path w="86" h="83">
                  <a:moveTo>
                    <a:pt x="86" y="83"/>
                  </a:moveTo>
                  <a:lnTo>
                    <a:pt x="67" y="83"/>
                  </a:lnTo>
                  <a:lnTo>
                    <a:pt x="61" y="64"/>
                  </a:lnTo>
                  <a:lnTo>
                    <a:pt x="25" y="64"/>
                  </a:lnTo>
                  <a:lnTo>
                    <a:pt x="19" y="83"/>
                  </a:lnTo>
                  <a:lnTo>
                    <a:pt x="0" y="83"/>
                  </a:lnTo>
                  <a:lnTo>
                    <a:pt x="35" y="0"/>
                  </a:lnTo>
                  <a:lnTo>
                    <a:pt x="52" y="0"/>
                  </a:lnTo>
                  <a:lnTo>
                    <a:pt x="86" y="83"/>
                  </a:lnTo>
                  <a:close/>
                  <a:moveTo>
                    <a:pt x="56" y="50"/>
                  </a:moveTo>
                  <a:lnTo>
                    <a:pt x="42" y="19"/>
                  </a:lnTo>
                  <a:lnTo>
                    <a:pt x="31" y="50"/>
                  </a:lnTo>
                  <a:lnTo>
                    <a:pt x="56" y="50"/>
                  </a:lnTo>
                  <a:close/>
                </a:path>
              </a:pathLst>
            </a:custGeom>
            <a:solidFill>
              <a:schemeClr val="tx1"/>
            </a:solidFill>
            <a:ln w="9525">
              <a:noFill/>
              <a:round/>
              <a:headEnd/>
              <a:tailEnd/>
            </a:ln>
          </p:spPr>
          <p:txBody>
            <a:bodyPr/>
            <a:lstStyle/>
            <a:p>
              <a:endParaRPr lang="pt-BR"/>
            </a:p>
          </p:txBody>
        </p:sp>
        <p:sp>
          <p:nvSpPr>
            <p:cNvPr id="357982" name="Freeform 606"/>
            <p:cNvSpPr>
              <a:spLocks noEditPoints="1"/>
            </p:cNvSpPr>
            <p:nvPr/>
          </p:nvSpPr>
          <p:spPr bwMode="auto">
            <a:xfrm>
              <a:off x="4612" y="1351"/>
              <a:ext cx="71" cy="83"/>
            </a:xfrm>
            <a:custGeom>
              <a:avLst/>
              <a:gdLst/>
              <a:ahLst/>
              <a:cxnLst>
                <a:cxn ang="0">
                  <a:pos x="0" y="0"/>
                </a:cxn>
                <a:cxn ang="0">
                  <a:pos x="33" y="0"/>
                </a:cxn>
                <a:cxn ang="0">
                  <a:pos x="42" y="0"/>
                </a:cxn>
                <a:cxn ang="0">
                  <a:pos x="50" y="2"/>
                </a:cxn>
                <a:cxn ang="0">
                  <a:pos x="56" y="4"/>
                </a:cxn>
                <a:cxn ang="0">
                  <a:pos x="61" y="10"/>
                </a:cxn>
                <a:cxn ang="0">
                  <a:pos x="67" y="16"/>
                </a:cxn>
                <a:cxn ang="0">
                  <a:pos x="71" y="23"/>
                </a:cxn>
                <a:cxn ang="0">
                  <a:pos x="73" y="31"/>
                </a:cxn>
                <a:cxn ang="0">
                  <a:pos x="73" y="42"/>
                </a:cxn>
                <a:cxn ang="0">
                  <a:pos x="73" y="52"/>
                </a:cxn>
                <a:cxn ang="0">
                  <a:pos x="71" y="60"/>
                </a:cxn>
                <a:cxn ang="0">
                  <a:pos x="67" y="67"/>
                </a:cxn>
                <a:cxn ang="0">
                  <a:pos x="61" y="73"/>
                </a:cxn>
                <a:cxn ang="0">
                  <a:pos x="56" y="77"/>
                </a:cxn>
                <a:cxn ang="0">
                  <a:pos x="48" y="81"/>
                </a:cxn>
                <a:cxn ang="0">
                  <a:pos x="42" y="81"/>
                </a:cxn>
                <a:cxn ang="0">
                  <a:pos x="33" y="83"/>
                </a:cxn>
                <a:cxn ang="0">
                  <a:pos x="0" y="83"/>
                </a:cxn>
                <a:cxn ang="0">
                  <a:pos x="0" y="0"/>
                </a:cxn>
                <a:cxn ang="0">
                  <a:pos x="17" y="14"/>
                </a:cxn>
                <a:cxn ang="0">
                  <a:pos x="17" y="67"/>
                </a:cxn>
                <a:cxn ang="0">
                  <a:pos x="31" y="67"/>
                </a:cxn>
                <a:cxn ang="0">
                  <a:pos x="36" y="67"/>
                </a:cxn>
                <a:cxn ang="0">
                  <a:pos x="42" y="67"/>
                </a:cxn>
                <a:cxn ang="0">
                  <a:pos x="46" y="65"/>
                </a:cxn>
                <a:cxn ang="0">
                  <a:pos x="48" y="64"/>
                </a:cxn>
                <a:cxn ang="0">
                  <a:pos x="52" y="62"/>
                </a:cxn>
                <a:cxn ang="0">
                  <a:pos x="54" y="56"/>
                </a:cxn>
                <a:cxn ang="0">
                  <a:pos x="54" y="50"/>
                </a:cxn>
                <a:cxn ang="0">
                  <a:pos x="56" y="41"/>
                </a:cxn>
                <a:cxn ang="0">
                  <a:pos x="54" y="33"/>
                </a:cxn>
                <a:cxn ang="0">
                  <a:pos x="54" y="27"/>
                </a:cxn>
                <a:cxn ang="0">
                  <a:pos x="52" y="21"/>
                </a:cxn>
                <a:cxn ang="0">
                  <a:pos x="48" y="19"/>
                </a:cxn>
                <a:cxn ang="0">
                  <a:pos x="44" y="16"/>
                </a:cxn>
                <a:cxn ang="0">
                  <a:pos x="40" y="16"/>
                </a:cxn>
                <a:cxn ang="0">
                  <a:pos x="35" y="14"/>
                </a:cxn>
                <a:cxn ang="0">
                  <a:pos x="25" y="14"/>
                </a:cxn>
                <a:cxn ang="0">
                  <a:pos x="17" y="14"/>
                </a:cxn>
              </a:cxnLst>
              <a:rect l="0" t="0" r="r" b="b"/>
              <a:pathLst>
                <a:path w="73" h="83">
                  <a:moveTo>
                    <a:pt x="0" y="0"/>
                  </a:moveTo>
                  <a:lnTo>
                    <a:pt x="33" y="0"/>
                  </a:lnTo>
                  <a:lnTo>
                    <a:pt x="42" y="0"/>
                  </a:lnTo>
                  <a:lnTo>
                    <a:pt x="50" y="2"/>
                  </a:lnTo>
                  <a:lnTo>
                    <a:pt x="56" y="4"/>
                  </a:lnTo>
                  <a:lnTo>
                    <a:pt x="61" y="10"/>
                  </a:lnTo>
                  <a:lnTo>
                    <a:pt x="67" y="16"/>
                  </a:lnTo>
                  <a:lnTo>
                    <a:pt x="71" y="23"/>
                  </a:lnTo>
                  <a:lnTo>
                    <a:pt x="73" y="31"/>
                  </a:lnTo>
                  <a:lnTo>
                    <a:pt x="73" y="42"/>
                  </a:lnTo>
                  <a:lnTo>
                    <a:pt x="73" y="52"/>
                  </a:lnTo>
                  <a:lnTo>
                    <a:pt x="71" y="60"/>
                  </a:lnTo>
                  <a:lnTo>
                    <a:pt x="67" y="67"/>
                  </a:lnTo>
                  <a:lnTo>
                    <a:pt x="61" y="73"/>
                  </a:lnTo>
                  <a:lnTo>
                    <a:pt x="56" y="77"/>
                  </a:lnTo>
                  <a:lnTo>
                    <a:pt x="48" y="81"/>
                  </a:lnTo>
                  <a:lnTo>
                    <a:pt x="42" y="81"/>
                  </a:lnTo>
                  <a:lnTo>
                    <a:pt x="33" y="83"/>
                  </a:lnTo>
                  <a:lnTo>
                    <a:pt x="0" y="83"/>
                  </a:lnTo>
                  <a:lnTo>
                    <a:pt x="0" y="0"/>
                  </a:lnTo>
                  <a:close/>
                  <a:moveTo>
                    <a:pt x="17" y="14"/>
                  </a:moveTo>
                  <a:lnTo>
                    <a:pt x="17" y="67"/>
                  </a:lnTo>
                  <a:lnTo>
                    <a:pt x="31" y="67"/>
                  </a:lnTo>
                  <a:lnTo>
                    <a:pt x="36" y="67"/>
                  </a:lnTo>
                  <a:lnTo>
                    <a:pt x="42" y="67"/>
                  </a:lnTo>
                  <a:lnTo>
                    <a:pt x="46" y="65"/>
                  </a:lnTo>
                  <a:lnTo>
                    <a:pt x="48" y="64"/>
                  </a:lnTo>
                  <a:lnTo>
                    <a:pt x="52" y="62"/>
                  </a:lnTo>
                  <a:lnTo>
                    <a:pt x="54" y="56"/>
                  </a:lnTo>
                  <a:lnTo>
                    <a:pt x="54" y="50"/>
                  </a:lnTo>
                  <a:lnTo>
                    <a:pt x="56" y="41"/>
                  </a:lnTo>
                  <a:lnTo>
                    <a:pt x="54" y="33"/>
                  </a:lnTo>
                  <a:lnTo>
                    <a:pt x="54" y="27"/>
                  </a:lnTo>
                  <a:lnTo>
                    <a:pt x="52" y="21"/>
                  </a:lnTo>
                  <a:lnTo>
                    <a:pt x="48" y="19"/>
                  </a:lnTo>
                  <a:lnTo>
                    <a:pt x="44" y="16"/>
                  </a:lnTo>
                  <a:lnTo>
                    <a:pt x="40" y="16"/>
                  </a:lnTo>
                  <a:lnTo>
                    <a:pt x="35" y="14"/>
                  </a:lnTo>
                  <a:lnTo>
                    <a:pt x="25" y="14"/>
                  </a:lnTo>
                  <a:lnTo>
                    <a:pt x="17" y="14"/>
                  </a:lnTo>
                  <a:close/>
                </a:path>
              </a:pathLst>
            </a:custGeom>
            <a:solidFill>
              <a:schemeClr val="tx1"/>
            </a:solidFill>
            <a:ln w="9525">
              <a:noFill/>
              <a:round/>
              <a:headEnd/>
              <a:tailEnd/>
            </a:ln>
          </p:spPr>
          <p:txBody>
            <a:bodyPr/>
            <a:lstStyle/>
            <a:p>
              <a:endParaRPr lang="pt-BR"/>
            </a:p>
          </p:txBody>
        </p:sp>
        <p:sp>
          <p:nvSpPr>
            <p:cNvPr id="357983" name="Freeform 607"/>
            <p:cNvSpPr>
              <a:spLocks/>
            </p:cNvSpPr>
            <p:nvPr/>
          </p:nvSpPr>
          <p:spPr bwMode="auto">
            <a:xfrm>
              <a:off x="4698" y="1351"/>
              <a:ext cx="63" cy="83"/>
            </a:xfrm>
            <a:custGeom>
              <a:avLst/>
              <a:gdLst/>
              <a:ahLst/>
              <a:cxnLst>
                <a:cxn ang="0">
                  <a:pos x="0" y="83"/>
                </a:cxn>
                <a:cxn ang="0">
                  <a:pos x="0" y="0"/>
                </a:cxn>
                <a:cxn ang="0">
                  <a:pos x="64" y="0"/>
                </a:cxn>
                <a:cxn ang="0">
                  <a:pos x="64" y="14"/>
                </a:cxn>
                <a:cxn ang="0">
                  <a:pos x="18" y="14"/>
                </a:cxn>
                <a:cxn ang="0">
                  <a:pos x="18" y="33"/>
                </a:cxn>
                <a:cxn ang="0">
                  <a:pos x="62" y="33"/>
                </a:cxn>
                <a:cxn ang="0">
                  <a:pos x="62" y="46"/>
                </a:cxn>
                <a:cxn ang="0">
                  <a:pos x="18" y="46"/>
                </a:cxn>
                <a:cxn ang="0">
                  <a:pos x="18" y="67"/>
                </a:cxn>
                <a:cxn ang="0">
                  <a:pos x="65" y="67"/>
                </a:cxn>
                <a:cxn ang="0">
                  <a:pos x="65" y="83"/>
                </a:cxn>
                <a:cxn ang="0">
                  <a:pos x="0" y="83"/>
                </a:cxn>
              </a:cxnLst>
              <a:rect l="0" t="0" r="r" b="b"/>
              <a:pathLst>
                <a:path w="65" h="83">
                  <a:moveTo>
                    <a:pt x="0" y="83"/>
                  </a:moveTo>
                  <a:lnTo>
                    <a:pt x="0" y="0"/>
                  </a:lnTo>
                  <a:lnTo>
                    <a:pt x="64" y="0"/>
                  </a:lnTo>
                  <a:lnTo>
                    <a:pt x="64" y="14"/>
                  </a:lnTo>
                  <a:lnTo>
                    <a:pt x="18" y="14"/>
                  </a:lnTo>
                  <a:lnTo>
                    <a:pt x="18" y="33"/>
                  </a:lnTo>
                  <a:lnTo>
                    <a:pt x="62" y="33"/>
                  </a:lnTo>
                  <a:lnTo>
                    <a:pt x="62" y="46"/>
                  </a:lnTo>
                  <a:lnTo>
                    <a:pt x="18" y="46"/>
                  </a:lnTo>
                  <a:lnTo>
                    <a:pt x="18" y="67"/>
                  </a:lnTo>
                  <a:lnTo>
                    <a:pt x="65" y="67"/>
                  </a:lnTo>
                  <a:lnTo>
                    <a:pt x="65" y="83"/>
                  </a:lnTo>
                  <a:lnTo>
                    <a:pt x="0" y="83"/>
                  </a:lnTo>
                  <a:close/>
                </a:path>
              </a:pathLst>
            </a:custGeom>
            <a:solidFill>
              <a:schemeClr val="tx1"/>
            </a:solidFill>
            <a:ln w="9525">
              <a:noFill/>
              <a:round/>
              <a:headEnd/>
              <a:tailEnd/>
            </a:ln>
          </p:spPr>
          <p:txBody>
            <a:bodyPr/>
            <a:lstStyle/>
            <a:p>
              <a:endParaRPr lang="pt-BR"/>
            </a:p>
          </p:txBody>
        </p:sp>
        <p:sp>
          <p:nvSpPr>
            <p:cNvPr id="357984" name="Freeform 608"/>
            <p:cNvSpPr>
              <a:spLocks noEditPoints="1"/>
            </p:cNvSpPr>
            <p:nvPr/>
          </p:nvSpPr>
          <p:spPr bwMode="auto">
            <a:xfrm>
              <a:off x="4801" y="1351"/>
              <a:ext cx="83" cy="83"/>
            </a:xfrm>
            <a:custGeom>
              <a:avLst/>
              <a:gdLst/>
              <a:ahLst/>
              <a:cxnLst>
                <a:cxn ang="0">
                  <a:pos x="86" y="83"/>
                </a:cxn>
                <a:cxn ang="0">
                  <a:pos x="67" y="83"/>
                </a:cxn>
                <a:cxn ang="0">
                  <a:pos x="61" y="64"/>
                </a:cxn>
                <a:cxn ang="0">
                  <a:pos x="25" y="64"/>
                </a:cxn>
                <a:cxn ang="0">
                  <a:pos x="19" y="83"/>
                </a:cxn>
                <a:cxn ang="0">
                  <a:pos x="0" y="83"/>
                </a:cxn>
                <a:cxn ang="0">
                  <a:pos x="34" y="0"/>
                </a:cxn>
                <a:cxn ang="0">
                  <a:pos x="52" y="0"/>
                </a:cxn>
                <a:cxn ang="0">
                  <a:pos x="86" y="83"/>
                </a:cxn>
                <a:cxn ang="0">
                  <a:pos x="55" y="50"/>
                </a:cxn>
                <a:cxn ang="0">
                  <a:pos x="42" y="19"/>
                </a:cxn>
                <a:cxn ang="0">
                  <a:pos x="30" y="50"/>
                </a:cxn>
                <a:cxn ang="0">
                  <a:pos x="55" y="50"/>
                </a:cxn>
              </a:cxnLst>
              <a:rect l="0" t="0" r="r" b="b"/>
              <a:pathLst>
                <a:path w="86" h="83">
                  <a:moveTo>
                    <a:pt x="86" y="83"/>
                  </a:moveTo>
                  <a:lnTo>
                    <a:pt x="67" y="83"/>
                  </a:lnTo>
                  <a:lnTo>
                    <a:pt x="61" y="64"/>
                  </a:lnTo>
                  <a:lnTo>
                    <a:pt x="25" y="64"/>
                  </a:lnTo>
                  <a:lnTo>
                    <a:pt x="19" y="83"/>
                  </a:lnTo>
                  <a:lnTo>
                    <a:pt x="0" y="83"/>
                  </a:lnTo>
                  <a:lnTo>
                    <a:pt x="34" y="0"/>
                  </a:lnTo>
                  <a:lnTo>
                    <a:pt x="52" y="0"/>
                  </a:lnTo>
                  <a:lnTo>
                    <a:pt x="86" y="83"/>
                  </a:lnTo>
                  <a:close/>
                  <a:moveTo>
                    <a:pt x="55" y="50"/>
                  </a:moveTo>
                  <a:lnTo>
                    <a:pt x="42" y="19"/>
                  </a:lnTo>
                  <a:lnTo>
                    <a:pt x="30" y="50"/>
                  </a:lnTo>
                  <a:lnTo>
                    <a:pt x="55" y="50"/>
                  </a:lnTo>
                  <a:close/>
                </a:path>
              </a:pathLst>
            </a:custGeom>
            <a:solidFill>
              <a:schemeClr val="tx1"/>
            </a:solidFill>
            <a:ln w="9525">
              <a:noFill/>
              <a:round/>
              <a:headEnd/>
              <a:tailEnd/>
            </a:ln>
          </p:spPr>
          <p:txBody>
            <a:bodyPr/>
            <a:lstStyle/>
            <a:p>
              <a:endParaRPr lang="pt-BR"/>
            </a:p>
          </p:txBody>
        </p:sp>
        <p:sp>
          <p:nvSpPr>
            <p:cNvPr id="357985" name="Freeform 609"/>
            <p:cNvSpPr>
              <a:spLocks noEditPoints="1"/>
            </p:cNvSpPr>
            <p:nvPr/>
          </p:nvSpPr>
          <p:spPr bwMode="auto">
            <a:xfrm>
              <a:off x="4894" y="1351"/>
              <a:ext cx="71" cy="83"/>
            </a:xfrm>
            <a:custGeom>
              <a:avLst/>
              <a:gdLst/>
              <a:ahLst/>
              <a:cxnLst>
                <a:cxn ang="0">
                  <a:pos x="0" y="0"/>
                </a:cxn>
                <a:cxn ang="0">
                  <a:pos x="32" y="0"/>
                </a:cxn>
                <a:cxn ang="0">
                  <a:pos x="42" y="0"/>
                </a:cxn>
                <a:cxn ang="0">
                  <a:pos x="50" y="2"/>
                </a:cxn>
                <a:cxn ang="0">
                  <a:pos x="55" y="4"/>
                </a:cxn>
                <a:cxn ang="0">
                  <a:pos x="61" y="10"/>
                </a:cxn>
                <a:cxn ang="0">
                  <a:pos x="67" y="16"/>
                </a:cxn>
                <a:cxn ang="0">
                  <a:pos x="71" y="23"/>
                </a:cxn>
                <a:cxn ang="0">
                  <a:pos x="73" y="31"/>
                </a:cxn>
                <a:cxn ang="0">
                  <a:pos x="73" y="42"/>
                </a:cxn>
                <a:cxn ang="0">
                  <a:pos x="73" y="52"/>
                </a:cxn>
                <a:cxn ang="0">
                  <a:pos x="71" y="60"/>
                </a:cxn>
                <a:cxn ang="0">
                  <a:pos x="67" y="67"/>
                </a:cxn>
                <a:cxn ang="0">
                  <a:pos x="61" y="73"/>
                </a:cxn>
                <a:cxn ang="0">
                  <a:pos x="55" y="77"/>
                </a:cxn>
                <a:cxn ang="0">
                  <a:pos x="48" y="81"/>
                </a:cxn>
                <a:cxn ang="0">
                  <a:pos x="42" y="81"/>
                </a:cxn>
                <a:cxn ang="0">
                  <a:pos x="32" y="83"/>
                </a:cxn>
                <a:cxn ang="0">
                  <a:pos x="0" y="83"/>
                </a:cxn>
                <a:cxn ang="0">
                  <a:pos x="0" y="0"/>
                </a:cxn>
                <a:cxn ang="0">
                  <a:pos x="17" y="14"/>
                </a:cxn>
                <a:cxn ang="0">
                  <a:pos x="17" y="67"/>
                </a:cxn>
                <a:cxn ang="0">
                  <a:pos x="30" y="67"/>
                </a:cxn>
                <a:cxn ang="0">
                  <a:pos x="36" y="67"/>
                </a:cxn>
                <a:cxn ang="0">
                  <a:pos x="42" y="67"/>
                </a:cxn>
                <a:cxn ang="0">
                  <a:pos x="46" y="65"/>
                </a:cxn>
                <a:cxn ang="0">
                  <a:pos x="48" y="64"/>
                </a:cxn>
                <a:cxn ang="0">
                  <a:pos x="52" y="62"/>
                </a:cxn>
                <a:cxn ang="0">
                  <a:pos x="53" y="56"/>
                </a:cxn>
                <a:cxn ang="0">
                  <a:pos x="53" y="50"/>
                </a:cxn>
                <a:cxn ang="0">
                  <a:pos x="55" y="41"/>
                </a:cxn>
                <a:cxn ang="0">
                  <a:pos x="53" y="33"/>
                </a:cxn>
                <a:cxn ang="0">
                  <a:pos x="53" y="27"/>
                </a:cxn>
                <a:cxn ang="0">
                  <a:pos x="52" y="21"/>
                </a:cxn>
                <a:cxn ang="0">
                  <a:pos x="48" y="19"/>
                </a:cxn>
                <a:cxn ang="0">
                  <a:pos x="44" y="16"/>
                </a:cxn>
                <a:cxn ang="0">
                  <a:pos x="40" y="16"/>
                </a:cxn>
                <a:cxn ang="0">
                  <a:pos x="34" y="14"/>
                </a:cxn>
                <a:cxn ang="0">
                  <a:pos x="25" y="14"/>
                </a:cxn>
                <a:cxn ang="0">
                  <a:pos x="17" y="14"/>
                </a:cxn>
              </a:cxnLst>
              <a:rect l="0" t="0" r="r" b="b"/>
              <a:pathLst>
                <a:path w="73" h="83">
                  <a:moveTo>
                    <a:pt x="0" y="0"/>
                  </a:moveTo>
                  <a:lnTo>
                    <a:pt x="32" y="0"/>
                  </a:lnTo>
                  <a:lnTo>
                    <a:pt x="42" y="0"/>
                  </a:lnTo>
                  <a:lnTo>
                    <a:pt x="50" y="2"/>
                  </a:lnTo>
                  <a:lnTo>
                    <a:pt x="55" y="4"/>
                  </a:lnTo>
                  <a:lnTo>
                    <a:pt x="61" y="10"/>
                  </a:lnTo>
                  <a:lnTo>
                    <a:pt x="67" y="16"/>
                  </a:lnTo>
                  <a:lnTo>
                    <a:pt x="71" y="23"/>
                  </a:lnTo>
                  <a:lnTo>
                    <a:pt x="73" y="31"/>
                  </a:lnTo>
                  <a:lnTo>
                    <a:pt x="73" y="42"/>
                  </a:lnTo>
                  <a:lnTo>
                    <a:pt x="73" y="52"/>
                  </a:lnTo>
                  <a:lnTo>
                    <a:pt x="71" y="60"/>
                  </a:lnTo>
                  <a:lnTo>
                    <a:pt x="67" y="67"/>
                  </a:lnTo>
                  <a:lnTo>
                    <a:pt x="61" y="73"/>
                  </a:lnTo>
                  <a:lnTo>
                    <a:pt x="55" y="77"/>
                  </a:lnTo>
                  <a:lnTo>
                    <a:pt x="48" y="81"/>
                  </a:lnTo>
                  <a:lnTo>
                    <a:pt x="42" y="81"/>
                  </a:lnTo>
                  <a:lnTo>
                    <a:pt x="32" y="83"/>
                  </a:lnTo>
                  <a:lnTo>
                    <a:pt x="0" y="83"/>
                  </a:lnTo>
                  <a:lnTo>
                    <a:pt x="0" y="0"/>
                  </a:lnTo>
                  <a:close/>
                  <a:moveTo>
                    <a:pt x="17" y="14"/>
                  </a:moveTo>
                  <a:lnTo>
                    <a:pt x="17" y="67"/>
                  </a:lnTo>
                  <a:lnTo>
                    <a:pt x="30" y="67"/>
                  </a:lnTo>
                  <a:lnTo>
                    <a:pt x="36" y="67"/>
                  </a:lnTo>
                  <a:lnTo>
                    <a:pt x="42" y="67"/>
                  </a:lnTo>
                  <a:lnTo>
                    <a:pt x="46" y="65"/>
                  </a:lnTo>
                  <a:lnTo>
                    <a:pt x="48" y="64"/>
                  </a:lnTo>
                  <a:lnTo>
                    <a:pt x="52" y="62"/>
                  </a:lnTo>
                  <a:lnTo>
                    <a:pt x="53" y="56"/>
                  </a:lnTo>
                  <a:lnTo>
                    <a:pt x="53" y="50"/>
                  </a:lnTo>
                  <a:lnTo>
                    <a:pt x="55" y="41"/>
                  </a:lnTo>
                  <a:lnTo>
                    <a:pt x="53" y="33"/>
                  </a:lnTo>
                  <a:lnTo>
                    <a:pt x="53" y="27"/>
                  </a:lnTo>
                  <a:lnTo>
                    <a:pt x="52" y="21"/>
                  </a:lnTo>
                  <a:lnTo>
                    <a:pt x="48" y="19"/>
                  </a:lnTo>
                  <a:lnTo>
                    <a:pt x="44" y="16"/>
                  </a:lnTo>
                  <a:lnTo>
                    <a:pt x="40" y="16"/>
                  </a:lnTo>
                  <a:lnTo>
                    <a:pt x="34" y="14"/>
                  </a:lnTo>
                  <a:lnTo>
                    <a:pt x="25" y="14"/>
                  </a:lnTo>
                  <a:lnTo>
                    <a:pt x="17" y="14"/>
                  </a:lnTo>
                  <a:close/>
                </a:path>
              </a:pathLst>
            </a:custGeom>
            <a:solidFill>
              <a:schemeClr val="tx1"/>
            </a:solidFill>
            <a:ln w="9525">
              <a:noFill/>
              <a:round/>
              <a:headEnd/>
              <a:tailEnd/>
            </a:ln>
          </p:spPr>
          <p:txBody>
            <a:bodyPr/>
            <a:lstStyle/>
            <a:p>
              <a:endParaRPr lang="pt-BR"/>
            </a:p>
          </p:txBody>
        </p:sp>
        <p:sp>
          <p:nvSpPr>
            <p:cNvPr id="357986" name="Freeform 610"/>
            <p:cNvSpPr>
              <a:spLocks noEditPoints="1"/>
            </p:cNvSpPr>
            <p:nvPr/>
          </p:nvSpPr>
          <p:spPr bwMode="auto">
            <a:xfrm>
              <a:off x="4976" y="1349"/>
              <a:ext cx="85" cy="92"/>
            </a:xfrm>
            <a:custGeom>
              <a:avLst/>
              <a:gdLst/>
              <a:ahLst/>
              <a:cxnLst>
                <a:cxn ang="0">
                  <a:pos x="81" y="77"/>
                </a:cxn>
                <a:cxn ang="0">
                  <a:pos x="81" y="92"/>
                </a:cxn>
                <a:cxn ang="0">
                  <a:pos x="73" y="89"/>
                </a:cxn>
                <a:cxn ang="0">
                  <a:pos x="62" y="81"/>
                </a:cxn>
                <a:cxn ang="0">
                  <a:pos x="42" y="85"/>
                </a:cxn>
                <a:cxn ang="0">
                  <a:pos x="25" y="83"/>
                </a:cxn>
                <a:cxn ang="0">
                  <a:pos x="12" y="73"/>
                </a:cxn>
                <a:cxn ang="0">
                  <a:pos x="4" y="62"/>
                </a:cxn>
                <a:cxn ang="0">
                  <a:pos x="0" y="43"/>
                </a:cxn>
                <a:cxn ang="0">
                  <a:pos x="4" y="25"/>
                </a:cxn>
                <a:cxn ang="0">
                  <a:pos x="12" y="12"/>
                </a:cxn>
                <a:cxn ang="0">
                  <a:pos x="25" y="4"/>
                </a:cxn>
                <a:cxn ang="0">
                  <a:pos x="42" y="0"/>
                </a:cxn>
                <a:cxn ang="0">
                  <a:pos x="60" y="4"/>
                </a:cxn>
                <a:cxn ang="0">
                  <a:pos x="73" y="12"/>
                </a:cxn>
                <a:cxn ang="0">
                  <a:pos x="81" y="25"/>
                </a:cxn>
                <a:cxn ang="0">
                  <a:pos x="85" y="43"/>
                </a:cxn>
                <a:cxn ang="0">
                  <a:pos x="81" y="62"/>
                </a:cxn>
                <a:cxn ang="0">
                  <a:pos x="73" y="73"/>
                </a:cxn>
                <a:cxn ang="0">
                  <a:pos x="62" y="60"/>
                </a:cxn>
                <a:cxn ang="0">
                  <a:pos x="65" y="50"/>
                </a:cxn>
                <a:cxn ang="0">
                  <a:pos x="65" y="37"/>
                </a:cxn>
                <a:cxn ang="0">
                  <a:pos x="64" y="25"/>
                </a:cxn>
                <a:cxn ang="0">
                  <a:pos x="56" y="19"/>
                </a:cxn>
                <a:cxn ang="0">
                  <a:pos x="48" y="16"/>
                </a:cxn>
                <a:cxn ang="0">
                  <a:pos x="37" y="16"/>
                </a:cxn>
                <a:cxn ang="0">
                  <a:pos x="29" y="19"/>
                </a:cxn>
                <a:cxn ang="0">
                  <a:pos x="21" y="25"/>
                </a:cxn>
                <a:cxn ang="0">
                  <a:pos x="19" y="37"/>
                </a:cxn>
                <a:cxn ang="0">
                  <a:pos x="19" y="50"/>
                </a:cxn>
                <a:cxn ang="0">
                  <a:pos x="21" y="60"/>
                </a:cxn>
                <a:cxn ang="0">
                  <a:pos x="29" y="67"/>
                </a:cxn>
                <a:cxn ang="0">
                  <a:pos x="37" y="71"/>
                </a:cxn>
                <a:cxn ang="0">
                  <a:pos x="46" y="71"/>
                </a:cxn>
                <a:cxn ang="0">
                  <a:pos x="44" y="67"/>
                </a:cxn>
                <a:cxn ang="0">
                  <a:pos x="42" y="56"/>
                </a:cxn>
                <a:cxn ang="0">
                  <a:pos x="60" y="64"/>
                </a:cxn>
              </a:cxnLst>
              <a:rect l="0" t="0" r="r" b="b"/>
              <a:pathLst>
                <a:path w="88" h="92">
                  <a:moveTo>
                    <a:pt x="73" y="73"/>
                  </a:moveTo>
                  <a:lnTo>
                    <a:pt x="81" y="77"/>
                  </a:lnTo>
                  <a:lnTo>
                    <a:pt x="88" y="81"/>
                  </a:lnTo>
                  <a:lnTo>
                    <a:pt x="81" y="92"/>
                  </a:lnTo>
                  <a:lnTo>
                    <a:pt x="77" y="90"/>
                  </a:lnTo>
                  <a:lnTo>
                    <a:pt x="73" y="89"/>
                  </a:lnTo>
                  <a:lnTo>
                    <a:pt x="69" y="87"/>
                  </a:lnTo>
                  <a:lnTo>
                    <a:pt x="62" y="81"/>
                  </a:lnTo>
                  <a:lnTo>
                    <a:pt x="52" y="85"/>
                  </a:lnTo>
                  <a:lnTo>
                    <a:pt x="42" y="85"/>
                  </a:lnTo>
                  <a:lnTo>
                    <a:pt x="33" y="85"/>
                  </a:lnTo>
                  <a:lnTo>
                    <a:pt x="25" y="83"/>
                  </a:lnTo>
                  <a:lnTo>
                    <a:pt x="17" y="79"/>
                  </a:lnTo>
                  <a:lnTo>
                    <a:pt x="12" y="73"/>
                  </a:lnTo>
                  <a:lnTo>
                    <a:pt x="6" y="67"/>
                  </a:lnTo>
                  <a:lnTo>
                    <a:pt x="4" y="62"/>
                  </a:lnTo>
                  <a:lnTo>
                    <a:pt x="0" y="52"/>
                  </a:lnTo>
                  <a:lnTo>
                    <a:pt x="0" y="43"/>
                  </a:lnTo>
                  <a:lnTo>
                    <a:pt x="0" y="33"/>
                  </a:lnTo>
                  <a:lnTo>
                    <a:pt x="4" y="25"/>
                  </a:lnTo>
                  <a:lnTo>
                    <a:pt x="6" y="18"/>
                  </a:lnTo>
                  <a:lnTo>
                    <a:pt x="12" y="12"/>
                  </a:lnTo>
                  <a:lnTo>
                    <a:pt x="17" y="6"/>
                  </a:lnTo>
                  <a:lnTo>
                    <a:pt x="25" y="4"/>
                  </a:lnTo>
                  <a:lnTo>
                    <a:pt x="33" y="2"/>
                  </a:lnTo>
                  <a:lnTo>
                    <a:pt x="42" y="0"/>
                  </a:lnTo>
                  <a:lnTo>
                    <a:pt x="52" y="2"/>
                  </a:lnTo>
                  <a:lnTo>
                    <a:pt x="60" y="4"/>
                  </a:lnTo>
                  <a:lnTo>
                    <a:pt x="67" y="6"/>
                  </a:lnTo>
                  <a:lnTo>
                    <a:pt x="73" y="12"/>
                  </a:lnTo>
                  <a:lnTo>
                    <a:pt x="79" y="18"/>
                  </a:lnTo>
                  <a:lnTo>
                    <a:pt x="81" y="25"/>
                  </a:lnTo>
                  <a:lnTo>
                    <a:pt x="85" y="33"/>
                  </a:lnTo>
                  <a:lnTo>
                    <a:pt x="85" y="43"/>
                  </a:lnTo>
                  <a:lnTo>
                    <a:pt x="83" y="52"/>
                  </a:lnTo>
                  <a:lnTo>
                    <a:pt x="81" y="62"/>
                  </a:lnTo>
                  <a:lnTo>
                    <a:pt x="79" y="67"/>
                  </a:lnTo>
                  <a:lnTo>
                    <a:pt x="73" y="73"/>
                  </a:lnTo>
                  <a:close/>
                  <a:moveTo>
                    <a:pt x="60" y="64"/>
                  </a:moveTo>
                  <a:lnTo>
                    <a:pt x="62" y="60"/>
                  </a:lnTo>
                  <a:lnTo>
                    <a:pt x="65" y="56"/>
                  </a:lnTo>
                  <a:lnTo>
                    <a:pt x="65" y="50"/>
                  </a:lnTo>
                  <a:lnTo>
                    <a:pt x="65" y="43"/>
                  </a:lnTo>
                  <a:lnTo>
                    <a:pt x="65" y="37"/>
                  </a:lnTo>
                  <a:lnTo>
                    <a:pt x="65" y="31"/>
                  </a:lnTo>
                  <a:lnTo>
                    <a:pt x="64" y="25"/>
                  </a:lnTo>
                  <a:lnTo>
                    <a:pt x="60" y="21"/>
                  </a:lnTo>
                  <a:lnTo>
                    <a:pt x="56" y="19"/>
                  </a:lnTo>
                  <a:lnTo>
                    <a:pt x="52" y="16"/>
                  </a:lnTo>
                  <a:lnTo>
                    <a:pt x="48" y="16"/>
                  </a:lnTo>
                  <a:lnTo>
                    <a:pt x="42" y="16"/>
                  </a:lnTo>
                  <a:lnTo>
                    <a:pt x="37" y="16"/>
                  </a:lnTo>
                  <a:lnTo>
                    <a:pt x="33" y="16"/>
                  </a:lnTo>
                  <a:lnTo>
                    <a:pt x="29" y="19"/>
                  </a:lnTo>
                  <a:lnTo>
                    <a:pt x="25" y="21"/>
                  </a:lnTo>
                  <a:lnTo>
                    <a:pt x="21" y="25"/>
                  </a:lnTo>
                  <a:lnTo>
                    <a:pt x="19" y="31"/>
                  </a:lnTo>
                  <a:lnTo>
                    <a:pt x="19" y="37"/>
                  </a:lnTo>
                  <a:lnTo>
                    <a:pt x="17" y="43"/>
                  </a:lnTo>
                  <a:lnTo>
                    <a:pt x="19" y="50"/>
                  </a:lnTo>
                  <a:lnTo>
                    <a:pt x="19" y="56"/>
                  </a:lnTo>
                  <a:lnTo>
                    <a:pt x="21" y="60"/>
                  </a:lnTo>
                  <a:lnTo>
                    <a:pt x="25" y="64"/>
                  </a:lnTo>
                  <a:lnTo>
                    <a:pt x="29" y="67"/>
                  </a:lnTo>
                  <a:lnTo>
                    <a:pt x="33" y="69"/>
                  </a:lnTo>
                  <a:lnTo>
                    <a:pt x="37" y="71"/>
                  </a:lnTo>
                  <a:lnTo>
                    <a:pt x="42" y="71"/>
                  </a:lnTo>
                  <a:lnTo>
                    <a:pt x="46" y="71"/>
                  </a:lnTo>
                  <a:lnTo>
                    <a:pt x="48" y="71"/>
                  </a:lnTo>
                  <a:lnTo>
                    <a:pt x="44" y="67"/>
                  </a:lnTo>
                  <a:lnTo>
                    <a:pt x="39" y="66"/>
                  </a:lnTo>
                  <a:lnTo>
                    <a:pt x="42" y="56"/>
                  </a:lnTo>
                  <a:lnTo>
                    <a:pt x="52" y="60"/>
                  </a:lnTo>
                  <a:lnTo>
                    <a:pt x="60" y="64"/>
                  </a:lnTo>
                  <a:close/>
                </a:path>
              </a:pathLst>
            </a:custGeom>
            <a:solidFill>
              <a:schemeClr val="tx1"/>
            </a:solidFill>
            <a:ln w="9525">
              <a:noFill/>
              <a:round/>
              <a:headEnd/>
              <a:tailEnd/>
            </a:ln>
          </p:spPr>
          <p:txBody>
            <a:bodyPr/>
            <a:lstStyle/>
            <a:p>
              <a:endParaRPr lang="pt-BR"/>
            </a:p>
          </p:txBody>
        </p:sp>
        <p:sp>
          <p:nvSpPr>
            <p:cNvPr id="357987" name="Freeform 611"/>
            <p:cNvSpPr>
              <a:spLocks/>
            </p:cNvSpPr>
            <p:nvPr/>
          </p:nvSpPr>
          <p:spPr bwMode="auto">
            <a:xfrm>
              <a:off x="5071" y="1351"/>
              <a:ext cx="67" cy="83"/>
            </a:xfrm>
            <a:custGeom>
              <a:avLst/>
              <a:gdLst/>
              <a:ahLst/>
              <a:cxnLst>
                <a:cxn ang="0">
                  <a:pos x="0" y="0"/>
                </a:cxn>
                <a:cxn ang="0">
                  <a:pos x="17" y="0"/>
                </a:cxn>
                <a:cxn ang="0">
                  <a:pos x="17" y="44"/>
                </a:cxn>
                <a:cxn ang="0">
                  <a:pos x="17" y="54"/>
                </a:cxn>
                <a:cxn ang="0">
                  <a:pos x="17" y="58"/>
                </a:cxn>
                <a:cxn ang="0">
                  <a:pos x="19" y="62"/>
                </a:cxn>
                <a:cxn ang="0">
                  <a:pos x="23" y="65"/>
                </a:cxn>
                <a:cxn ang="0">
                  <a:pos x="29" y="69"/>
                </a:cxn>
                <a:cxn ang="0">
                  <a:pos x="35" y="69"/>
                </a:cxn>
                <a:cxn ang="0">
                  <a:pos x="42" y="69"/>
                </a:cxn>
                <a:cxn ang="0">
                  <a:pos x="46" y="65"/>
                </a:cxn>
                <a:cxn ang="0">
                  <a:pos x="50" y="64"/>
                </a:cxn>
                <a:cxn ang="0">
                  <a:pos x="52" y="60"/>
                </a:cxn>
                <a:cxn ang="0">
                  <a:pos x="52" y="54"/>
                </a:cxn>
                <a:cxn ang="0">
                  <a:pos x="52" y="44"/>
                </a:cxn>
                <a:cxn ang="0">
                  <a:pos x="52" y="0"/>
                </a:cxn>
                <a:cxn ang="0">
                  <a:pos x="69" y="0"/>
                </a:cxn>
                <a:cxn ang="0">
                  <a:pos x="69" y="42"/>
                </a:cxn>
                <a:cxn ang="0">
                  <a:pos x="69" y="56"/>
                </a:cxn>
                <a:cxn ang="0">
                  <a:pos x="67" y="64"/>
                </a:cxn>
                <a:cxn ang="0">
                  <a:pos x="65" y="69"/>
                </a:cxn>
                <a:cxn ang="0">
                  <a:pos x="63" y="75"/>
                </a:cxn>
                <a:cxn ang="0">
                  <a:pos x="58" y="77"/>
                </a:cxn>
                <a:cxn ang="0">
                  <a:pos x="52" y="81"/>
                </a:cxn>
                <a:cxn ang="0">
                  <a:pos x="44" y="83"/>
                </a:cxn>
                <a:cxn ang="0">
                  <a:pos x="37" y="83"/>
                </a:cxn>
                <a:cxn ang="0">
                  <a:pos x="25" y="83"/>
                </a:cxn>
                <a:cxn ang="0">
                  <a:pos x="17" y="81"/>
                </a:cxn>
                <a:cxn ang="0">
                  <a:pos x="12" y="77"/>
                </a:cxn>
                <a:cxn ang="0">
                  <a:pos x="6" y="73"/>
                </a:cxn>
                <a:cxn ang="0">
                  <a:pos x="4" y="69"/>
                </a:cxn>
                <a:cxn ang="0">
                  <a:pos x="2" y="64"/>
                </a:cxn>
                <a:cxn ang="0">
                  <a:pos x="0" y="56"/>
                </a:cxn>
                <a:cxn ang="0">
                  <a:pos x="0" y="44"/>
                </a:cxn>
                <a:cxn ang="0">
                  <a:pos x="0" y="0"/>
                </a:cxn>
              </a:cxnLst>
              <a:rect l="0" t="0" r="r" b="b"/>
              <a:pathLst>
                <a:path w="69" h="83">
                  <a:moveTo>
                    <a:pt x="0" y="0"/>
                  </a:moveTo>
                  <a:lnTo>
                    <a:pt x="17" y="0"/>
                  </a:lnTo>
                  <a:lnTo>
                    <a:pt x="17" y="44"/>
                  </a:lnTo>
                  <a:lnTo>
                    <a:pt x="17" y="54"/>
                  </a:lnTo>
                  <a:lnTo>
                    <a:pt x="17" y="58"/>
                  </a:lnTo>
                  <a:lnTo>
                    <a:pt x="19" y="62"/>
                  </a:lnTo>
                  <a:lnTo>
                    <a:pt x="23" y="65"/>
                  </a:lnTo>
                  <a:lnTo>
                    <a:pt x="29" y="69"/>
                  </a:lnTo>
                  <a:lnTo>
                    <a:pt x="35" y="69"/>
                  </a:lnTo>
                  <a:lnTo>
                    <a:pt x="42" y="69"/>
                  </a:lnTo>
                  <a:lnTo>
                    <a:pt x="46" y="65"/>
                  </a:lnTo>
                  <a:lnTo>
                    <a:pt x="50" y="64"/>
                  </a:lnTo>
                  <a:lnTo>
                    <a:pt x="52" y="60"/>
                  </a:lnTo>
                  <a:lnTo>
                    <a:pt x="52" y="54"/>
                  </a:lnTo>
                  <a:lnTo>
                    <a:pt x="52" y="44"/>
                  </a:lnTo>
                  <a:lnTo>
                    <a:pt x="52" y="0"/>
                  </a:lnTo>
                  <a:lnTo>
                    <a:pt x="69" y="0"/>
                  </a:lnTo>
                  <a:lnTo>
                    <a:pt x="69" y="42"/>
                  </a:lnTo>
                  <a:lnTo>
                    <a:pt x="69" y="56"/>
                  </a:lnTo>
                  <a:lnTo>
                    <a:pt x="67" y="64"/>
                  </a:lnTo>
                  <a:lnTo>
                    <a:pt x="65" y="69"/>
                  </a:lnTo>
                  <a:lnTo>
                    <a:pt x="63" y="75"/>
                  </a:lnTo>
                  <a:lnTo>
                    <a:pt x="58" y="77"/>
                  </a:lnTo>
                  <a:lnTo>
                    <a:pt x="52" y="81"/>
                  </a:lnTo>
                  <a:lnTo>
                    <a:pt x="44" y="83"/>
                  </a:lnTo>
                  <a:lnTo>
                    <a:pt x="37" y="83"/>
                  </a:lnTo>
                  <a:lnTo>
                    <a:pt x="25" y="83"/>
                  </a:lnTo>
                  <a:lnTo>
                    <a:pt x="17" y="81"/>
                  </a:lnTo>
                  <a:lnTo>
                    <a:pt x="12" y="77"/>
                  </a:lnTo>
                  <a:lnTo>
                    <a:pt x="6" y="73"/>
                  </a:lnTo>
                  <a:lnTo>
                    <a:pt x="4" y="69"/>
                  </a:lnTo>
                  <a:lnTo>
                    <a:pt x="2" y="64"/>
                  </a:lnTo>
                  <a:lnTo>
                    <a:pt x="0" y="56"/>
                  </a:lnTo>
                  <a:lnTo>
                    <a:pt x="0" y="44"/>
                  </a:lnTo>
                  <a:lnTo>
                    <a:pt x="0" y="0"/>
                  </a:lnTo>
                  <a:close/>
                </a:path>
              </a:pathLst>
            </a:custGeom>
            <a:solidFill>
              <a:schemeClr val="tx1"/>
            </a:solidFill>
            <a:ln w="9525">
              <a:noFill/>
              <a:round/>
              <a:headEnd/>
              <a:tailEnd/>
            </a:ln>
          </p:spPr>
          <p:txBody>
            <a:bodyPr/>
            <a:lstStyle/>
            <a:p>
              <a:endParaRPr lang="pt-BR"/>
            </a:p>
          </p:txBody>
        </p:sp>
        <p:sp>
          <p:nvSpPr>
            <p:cNvPr id="357988" name="Rectangle 612"/>
            <p:cNvSpPr>
              <a:spLocks noChangeArrowheads="1"/>
            </p:cNvSpPr>
            <p:nvPr/>
          </p:nvSpPr>
          <p:spPr bwMode="auto">
            <a:xfrm>
              <a:off x="5155" y="1351"/>
              <a:ext cx="19" cy="83"/>
            </a:xfrm>
            <a:prstGeom prst="rect">
              <a:avLst/>
            </a:prstGeom>
            <a:solidFill>
              <a:schemeClr val="tx1"/>
            </a:solidFill>
            <a:ln w="9525">
              <a:noFill/>
              <a:miter lim="800000"/>
              <a:headEnd/>
              <a:tailEnd/>
            </a:ln>
          </p:spPr>
          <p:txBody>
            <a:bodyPr/>
            <a:lstStyle/>
            <a:p>
              <a:endParaRPr lang="pt-BR"/>
            </a:p>
          </p:txBody>
        </p:sp>
        <p:sp>
          <p:nvSpPr>
            <p:cNvPr id="357989" name="Freeform 613"/>
            <p:cNvSpPr>
              <a:spLocks noEditPoints="1"/>
            </p:cNvSpPr>
            <p:nvPr/>
          </p:nvSpPr>
          <p:spPr bwMode="auto">
            <a:xfrm>
              <a:off x="5189" y="1351"/>
              <a:ext cx="77" cy="83"/>
            </a:xfrm>
            <a:custGeom>
              <a:avLst/>
              <a:gdLst/>
              <a:ahLst/>
              <a:cxnLst>
                <a:cxn ang="0">
                  <a:pos x="0" y="83"/>
                </a:cxn>
                <a:cxn ang="0">
                  <a:pos x="0" y="0"/>
                </a:cxn>
                <a:cxn ang="0">
                  <a:pos x="36" y="0"/>
                </a:cxn>
                <a:cxn ang="0">
                  <a:pos x="50" y="0"/>
                </a:cxn>
                <a:cxn ang="0">
                  <a:pos x="58" y="2"/>
                </a:cxn>
                <a:cxn ang="0">
                  <a:pos x="63" y="6"/>
                </a:cxn>
                <a:cxn ang="0">
                  <a:pos x="67" y="10"/>
                </a:cxn>
                <a:cxn ang="0">
                  <a:pos x="71" y="16"/>
                </a:cxn>
                <a:cxn ang="0">
                  <a:pos x="71" y="23"/>
                </a:cxn>
                <a:cxn ang="0">
                  <a:pos x="71" y="31"/>
                </a:cxn>
                <a:cxn ang="0">
                  <a:pos x="65" y="39"/>
                </a:cxn>
                <a:cxn ang="0">
                  <a:pos x="59" y="42"/>
                </a:cxn>
                <a:cxn ang="0">
                  <a:pos x="48" y="46"/>
                </a:cxn>
                <a:cxn ang="0">
                  <a:pos x="54" y="48"/>
                </a:cxn>
                <a:cxn ang="0">
                  <a:pos x="58" y="52"/>
                </a:cxn>
                <a:cxn ang="0">
                  <a:pos x="61" y="58"/>
                </a:cxn>
                <a:cxn ang="0">
                  <a:pos x="67" y="65"/>
                </a:cxn>
                <a:cxn ang="0">
                  <a:pos x="79" y="83"/>
                </a:cxn>
                <a:cxn ang="0">
                  <a:pos x="58" y="83"/>
                </a:cxn>
                <a:cxn ang="0">
                  <a:pos x="44" y="64"/>
                </a:cxn>
                <a:cxn ang="0">
                  <a:pos x="38" y="56"/>
                </a:cxn>
                <a:cxn ang="0">
                  <a:pos x="36" y="52"/>
                </a:cxn>
                <a:cxn ang="0">
                  <a:pos x="33" y="50"/>
                </a:cxn>
                <a:cxn ang="0">
                  <a:pos x="31" y="48"/>
                </a:cxn>
                <a:cxn ang="0">
                  <a:pos x="27" y="48"/>
                </a:cxn>
                <a:cxn ang="0">
                  <a:pos x="21" y="48"/>
                </a:cxn>
                <a:cxn ang="0">
                  <a:pos x="17" y="48"/>
                </a:cxn>
                <a:cxn ang="0">
                  <a:pos x="17" y="83"/>
                </a:cxn>
                <a:cxn ang="0">
                  <a:pos x="0" y="83"/>
                </a:cxn>
                <a:cxn ang="0">
                  <a:pos x="17" y="35"/>
                </a:cxn>
                <a:cxn ang="0">
                  <a:pos x="31" y="35"/>
                </a:cxn>
                <a:cxn ang="0">
                  <a:pos x="40" y="35"/>
                </a:cxn>
                <a:cxn ang="0">
                  <a:pos x="46" y="33"/>
                </a:cxn>
                <a:cxn ang="0">
                  <a:pos x="50" y="33"/>
                </a:cxn>
                <a:cxn ang="0">
                  <a:pos x="52" y="31"/>
                </a:cxn>
                <a:cxn ang="0">
                  <a:pos x="54" y="27"/>
                </a:cxn>
                <a:cxn ang="0">
                  <a:pos x="54" y="23"/>
                </a:cxn>
                <a:cxn ang="0">
                  <a:pos x="54" y="19"/>
                </a:cxn>
                <a:cxn ang="0">
                  <a:pos x="52" y="17"/>
                </a:cxn>
                <a:cxn ang="0">
                  <a:pos x="48" y="16"/>
                </a:cxn>
                <a:cxn ang="0">
                  <a:pos x="44" y="14"/>
                </a:cxn>
                <a:cxn ang="0">
                  <a:pos x="40" y="14"/>
                </a:cxn>
                <a:cxn ang="0">
                  <a:pos x="33" y="14"/>
                </a:cxn>
                <a:cxn ang="0">
                  <a:pos x="17" y="14"/>
                </a:cxn>
                <a:cxn ang="0">
                  <a:pos x="17" y="35"/>
                </a:cxn>
              </a:cxnLst>
              <a:rect l="0" t="0" r="r" b="b"/>
              <a:pathLst>
                <a:path w="79" h="83">
                  <a:moveTo>
                    <a:pt x="0" y="83"/>
                  </a:moveTo>
                  <a:lnTo>
                    <a:pt x="0" y="0"/>
                  </a:lnTo>
                  <a:lnTo>
                    <a:pt x="36" y="0"/>
                  </a:lnTo>
                  <a:lnTo>
                    <a:pt x="50" y="0"/>
                  </a:lnTo>
                  <a:lnTo>
                    <a:pt x="58" y="2"/>
                  </a:lnTo>
                  <a:lnTo>
                    <a:pt x="63" y="6"/>
                  </a:lnTo>
                  <a:lnTo>
                    <a:pt x="67" y="10"/>
                  </a:lnTo>
                  <a:lnTo>
                    <a:pt x="71" y="16"/>
                  </a:lnTo>
                  <a:lnTo>
                    <a:pt x="71" y="23"/>
                  </a:lnTo>
                  <a:lnTo>
                    <a:pt x="71" y="31"/>
                  </a:lnTo>
                  <a:lnTo>
                    <a:pt x="65" y="39"/>
                  </a:lnTo>
                  <a:lnTo>
                    <a:pt x="59" y="42"/>
                  </a:lnTo>
                  <a:lnTo>
                    <a:pt x="48" y="46"/>
                  </a:lnTo>
                  <a:lnTo>
                    <a:pt x="54" y="48"/>
                  </a:lnTo>
                  <a:lnTo>
                    <a:pt x="58" y="52"/>
                  </a:lnTo>
                  <a:lnTo>
                    <a:pt x="61" y="58"/>
                  </a:lnTo>
                  <a:lnTo>
                    <a:pt x="67" y="65"/>
                  </a:lnTo>
                  <a:lnTo>
                    <a:pt x="79" y="83"/>
                  </a:lnTo>
                  <a:lnTo>
                    <a:pt x="58" y="83"/>
                  </a:lnTo>
                  <a:lnTo>
                    <a:pt x="44" y="64"/>
                  </a:lnTo>
                  <a:lnTo>
                    <a:pt x="38" y="56"/>
                  </a:lnTo>
                  <a:lnTo>
                    <a:pt x="36" y="52"/>
                  </a:lnTo>
                  <a:lnTo>
                    <a:pt x="33" y="50"/>
                  </a:lnTo>
                  <a:lnTo>
                    <a:pt x="31" y="48"/>
                  </a:lnTo>
                  <a:lnTo>
                    <a:pt x="27" y="48"/>
                  </a:lnTo>
                  <a:lnTo>
                    <a:pt x="21" y="48"/>
                  </a:lnTo>
                  <a:lnTo>
                    <a:pt x="17" y="48"/>
                  </a:lnTo>
                  <a:lnTo>
                    <a:pt x="17" y="83"/>
                  </a:lnTo>
                  <a:lnTo>
                    <a:pt x="0" y="83"/>
                  </a:lnTo>
                  <a:close/>
                  <a:moveTo>
                    <a:pt x="17" y="35"/>
                  </a:moveTo>
                  <a:lnTo>
                    <a:pt x="31" y="35"/>
                  </a:lnTo>
                  <a:lnTo>
                    <a:pt x="40" y="35"/>
                  </a:lnTo>
                  <a:lnTo>
                    <a:pt x="46" y="33"/>
                  </a:lnTo>
                  <a:lnTo>
                    <a:pt x="50" y="33"/>
                  </a:lnTo>
                  <a:lnTo>
                    <a:pt x="52" y="31"/>
                  </a:lnTo>
                  <a:lnTo>
                    <a:pt x="54" y="27"/>
                  </a:lnTo>
                  <a:lnTo>
                    <a:pt x="54" y="23"/>
                  </a:lnTo>
                  <a:lnTo>
                    <a:pt x="54" y="19"/>
                  </a:lnTo>
                  <a:lnTo>
                    <a:pt x="52" y="17"/>
                  </a:lnTo>
                  <a:lnTo>
                    <a:pt x="48" y="16"/>
                  </a:lnTo>
                  <a:lnTo>
                    <a:pt x="44" y="14"/>
                  </a:lnTo>
                  <a:lnTo>
                    <a:pt x="40" y="14"/>
                  </a:lnTo>
                  <a:lnTo>
                    <a:pt x="33" y="14"/>
                  </a:lnTo>
                  <a:lnTo>
                    <a:pt x="17" y="14"/>
                  </a:lnTo>
                  <a:lnTo>
                    <a:pt x="17" y="35"/>
                  </a:lnTo>
                  <a:close/>
                </a:path>
              </a:pathLst>
            </a:custGeom>
            <a:solidFill>
              <a:schemeClr val="tx1"/>
            </a:solidFill>
            <a:ln w="9525">
              <a:noFill/>
              <a:round/>
              <a:headEnd/>
              <a:tailEnd/>
            </a:ln>
          </p:spPr>
          <p:txBody>
            <a:bodyPr/>
            <a:lstStyle/>
            <a:p>
              <a:endParaRPr lang="pt-BR"/>
            </a:p>
          </p:txBody>
        </p:sp>
        <p:sp>
          <p:nvSpPr>
            <p:cNvPr id="357990" name="Rectangle 614"/>
            <p:cNvSpPr>
              <a:spLocks noChangeArrowheads="1"/>
            </p:cNvSpPr>
            <p:nvPr/>
          </p:nvSpPr>
          <p:spPr bwMode="auto">
            <a:xfrm>
              <a:off x="5274" y="1351"/>
              <a:ext cx="17" cy="83"/>
            </a:xfrm>
            <a:prstGeom prst="rect">
              <a:avLst/>
            </a:prstGeom>
            <a:solidFill>
              <a:schemeClr val="tx1"/>
            </a:solidFill>
            <a:ln w="9525">
              <a:noFill/>
              <a:miter lim="800000"/>
              <a:headEnd/>
              <a:tailEnd/>
            </a:ln>
          </p:spPr>
          <p:txBody>
            <a:bodyPr/>
            <a:lstStyle/>
            <a:p>
              <a:endParaRPr lang="pt-BR"/>
            </a:p>
          </p:txBody>
        </p:sp>
        <p:sp>
          <p:nvSpPr>
            <p:cNvPr id="357991" name="Freeform 615"/>
            <p:cNvSpPr>
              <a:spLocks noEditPoints="1"/>
            </p:cNvSpPr>
            <p:nvPr/>
          </p:nvSpPr>
          <p:spPr bwMode="auto">
            <a:xfrm>
              <a:off x="5307" y="1351"/>
              <a:ext cx="71" cy="83"/>
            </a:xfrm>
            <a:custGeom>
              <a:avLst/>
              <a:gdLst/>
              <a:ahLst/>
              <a:cxnLst>
                <a:cxn ang="0">
                  <a:pos x="0" y="0"/>
                </a:cxn>
                <a:cxn ang="0">
                  <a:pos x="32" y="0"/>
                </a:cxn>
                <a:cxn ang="0">
                  <a:pos x="42" y="0"/>
                </a:cxn>
                <a:cxn ang="0">
                  <a:pos x="50" y="2"/>
                </a:cxn>
                <a:cxn ang="0">
                  <a:pos x="55" y="4"/>
                </a:cxn>
                <a:cxn ang="0">
                  <a:pos x="63" y="10"/>
                </a:cxn>
                <a:cxn ang="0">
                  <a:pos x="67" y="16"/>
                </a:cxn>
                <a:cxn ang="0">
                  <a:pos x="71" y="23"/>
                </a:cxn>
                <a:cxn ang="0">
                  <a:pos x="73" y="31"/>
                </a:cxn>
                <a:cxn ang="0">
                  <a:pos x="73" y="42"/>
                </a:cxn>
                <a:cxn ang="0">
                  <a:pos x="73" y="52"/>
                </a:cxn>
                <a:cxn ang="0">
                  <a:pos x="71" y="60"/>
                </a:cxn>
                <a:cxn ang="0">
                  <a:pos x="67" y="67"/>
                </a:cxn>
                <a:cxn ang="0">
                  <a:pos x="61" y="73"/>
                </a:cxn>
                <a:cxn ang="0">
                  <a:pos x="55" y="77"/>
                </a:cxn>
                <a:cxn ang="0">
                  <a:pos x="50" y="81"/>
                </a:cxn>
                <a:cxn ang="0">
                  <a:pos x="42" y="81"/>
                </a:cxn>
                <a:cxn ang="0">
                  <a:pos x="34" y="83"/>
                </a:cxn>
                <a:cxn ang="0">
                  <a:pos x="0" y="83"/>
                </a:cxn>
                <a:cxn ang="0">
                  <a:pos x="0" y="0"/>
                </a:cxn>
                <a:cxn ang="0">
                  <a:pos x="19" y="14"/>
                </a:cxn>
                <a:cxn ang="0">
                  <a:pos x="19" y="67"/>
                </a:cxn>
                <a:cxn ang="0">
                  <a:pos x="31" y="67"/>
                </a:cxn>
                <a:cxn ang="0">
                  <a:pos x="38" y="67"/>
                </a:cxn>
                <a:cxn ang="0">
                  <a:pos x="42" y="67"/>
                </a:cxn>
                <a:cxn ang="0">
                  <a:pos x="46" y="65"/>
                </a:cxn>
                <a:cxn ang="0">
                  <a:pos x="50" y="64"/>
                </a:cxn>
                <a:cxn ang="0">
                  <a:pos x="52" y="62"/>
                </a:cxn>
                <a:cxn ang="0">
                  <a:pos x="54" y="56"/>
                </a:cxn>
                <a:cxn ang="0">
                  <a:pos x="55" y="50"/>
                </a:cxn>
                <a:cxn ang="0">
                  <a:pos x="55" y="41"/>
                </a:cxn>
                <a:cxn ang="0">
                  <a:pos x="55" y="33"/>
                </a:cxn>
                <a:cxn ang="0">
                  <a:pos x="54" y="27"/>
                </a:cxn>
                <a:cxn ang="0">
                  <a:pos x="52" y="21"/>
                </a:cxn>
                <a:cxn ang="0">
                  <a:pos x="48" y="19"/>
                </a:cxn>
                <a:cxn ang="0">
                  <a:pos x="44" y="16"/>
                </a:cxn>
                <a:cxn ang="0">
                  <a:pos x="40" y="16"/>
                </a:cxn>
                <a:cxn ang="0">
                  <a:pos x="34" y="14"/>
                </a:cxn>
                <a:cxn ang="0">
                  <a:pos x="27" y="14"/>
                </a:cxn>
                <a:cxn ang="0">
                  <a:pos x="19" y="14"/>
                </a:cxn>
              </a:cxnLst>
              <a:rect l="0" t="0" r="r" b="b"/>
              <a:pathLst>
                <a:path w="73" h="83">
                  <a:moveTo>
                    <a:pt x="0" y="0"/>
                  </a:moveTo>
                  <a:lnTo>
                    <a:pt x="32" y="0"/>
                  </a:lnTo>
                  <a:lnTo>
                    <a:pt x="42" y="0"/>
                  </a:lnTo>
                  <a:lnTo>
                    <a:pt x="50" y="2"/>
                  </a:lnTo>
                  <a:lnTo>
                    <a:pt x="55" y="4"/>
                  </a:lnTo>
                  <a:lnTo>
                    <a:pt x="63" y="10"/>
                  </a:lnTo>
                  <a:lnTo>
                    <a:pt x="67" y="16"/>
                  </a:lnTo>
                  <a:lnTo>
                    <a:pt x="71" y="23"/>
                  </a:lnTo>
                  <a:lnTo>
                    <a:pt x="73" y="31"/>
                  </a:lnTo>
                  <a:lnTo>
                    <a:pt x="73" y="42"/>
                  </a:lnTo>
                  <a:lnTo>
                    <a:pt x="73" y="52"/>
                  </a:lnTo>
                  <a:lnTo>
                    <a:pt x="71" y="60"/>
                  </a:lnTo>
                  <a:lnTo>
                    <a:pt x="67" y="67"/>
                  </a:lnTo>
                  <a:lnTo>
                    <a:pt x="61" y="73"/>
                  </a:lnTo>
                  <a:lnTo>
                    <a:pt x="55" y="77"/>
                  </a:lnTo>
                  <a:lnTo>
                    <a:pt x="50" y="81"/>
                  </a:lnTo>
                  <a:lnTo>
                    <a:pt x="42" y="81"/>
                  </a:lnTo>
                  <a:lnTo>
                    <a:pt x="34" y="83"/>
                  </a:lnTo>
                  <a:lnTo>
                    <a:pt x="0" y="83"/>
                  </a:lnTo>
                  <a:lnTo>
                    <a:pt x="0" y="0"/>
                  </a:lnTo>
                  <a:close/>
                  <a:moveTo>
                    <a:pt x="19" y="14"/>
                  </a:moveTo>
                  <a:lnTo>
                    <a:pt x="19" y="67"/>
                  </a:lnTo>
                  <a:lnTo>
                    <a:pt x="31" y="67"/>
                  </a:lnTo>
                  <a:lnTo>
                    <a:pt x="38" y="67"/>
                  </a:lnTo>
                  <a:lnTo>
                    <a:pt x="42" y="67"/>
                  </a:lnTo>
                  <a:lnTo>
                    <a:pt x="46" y="65"/>
                  </a:lnTo>
                  <a:lnTo>
                    <a:pt x="50" y="64"/>
                  </a:lnTo>
                  <a:lnTo>
                    <a:pt x="52" y="62"/>
                  </a:lnTo>
                  <a:lnTo>
                    <a:pt x="54" y="56"/>
                  </a:lnTo>
                  <a:lnTo>
                    <a:pt x="55" y="50"/>
                  </a:lnTo>
                  <a:lnTo>
                    <a:pt x="55" y="41"/>
                  </a:lnTo>
                  <a:lnTo>
                    <a:pt x="55" y="33"/>
                  </a:lnTo>
                  <a:lnTo>
                    <a:pt x="54" y="27"/>
                  </a:lnTo>
                  <a:lnTo>
                    <a:pt x="52" y="21"/>
                  </a:lnTo>
                  <a:lnTo>
                    <a:pt x="48" y="19"/>
                  </a:lnTo>
                  <a:lnTo>
                    <a:pt x="44" y="16"/>
                  </a:lnTo>
                  <a:lnTo>
                    <a:pt x="40" y="16"/>
                  </a:lnTo>
                  <a:lnTo>
                    <a:pt x="34" y="14"/>
                  </a:lnTo>
                  <a:lnTo>
                    <a:pt x="27" y="14"/>
                  </a:lnTo>
                  <a:lnTo>
                    <a:pt x="19" y="14"/>
                  </a:lnTo>
                  <a:close/>
                </a:path>
              </a:pathLst>
            </a:custGeom>
            <a:solidFill>
              <a:schemeClr val="tx1"/>
            </a:solidFill>
            <a:ln w="9525">
              <a:noFill/>
              <a:round/>
              <a:headEnd/>
              <a:tailEnd/>
            </a:ln>
          </p:spPr>
          <p:txBody>
            <a:bodyPr/>
            <a:lstStyle/>
            <a:p>
              <a:endParaRPr lang="pt-BR"/>
            </a:p>
          </p:txBody>
        </p:sp>
        <p:sp>
          <p:nvSpPr>
            <p:cNvPr id="357992" name="Freeform 616"/>
            <p:cNvSpPr>
              <a:spLocks noEditPoints="1"/>
            </p:cNvSpPr>
            <p:nvPr/>
          </p:nvSpPr>
          <p:spPr bwMode="auto">
            <a:xfrm>
              <a:off x="5383" y="1351"/>
              <a:ext cx="86" cy="83"/>
            </a:xfrm>
            <a:custGeom>
              <a:avLst/>
              <a:gdLst/>
              <a:ahLst/>
              <a:cxnLst>
                <a:cxn ang="0">
                  <a:pos x="88" y="83"/>
                </a:cxn>
                <a:cxn ang="0">
                  <a:pos x="69" y="83"/>
                </a:cxn>
                <a:cxn ang="0">
                  <a:pos x="61" y="64"/>
                </a:cxn>
                <a:cxn ang="0">
                  <a:pos x="26" y="64"/>
                </a:cxn>
                <a:cxn ang="0">
                  <a:pos x="19" y="83"/>
                </a:cxn>
                <a:cxn ang="0">
                  <a:pos x="0" y="83"/>
                </a:cxn>
                <a:cxn ang="0">
                  <a:pos x="34" y="0"/>
                </a:cxn>
                <a:cxn ang="0">
                  <a:pos x="53" y="0"/>
                </a:cxn>
                <a:cxn ang="0">
                  <a:pos x="88" y="83"/>
                </a:cxn>
                <a:cxn ang="0">
                  <a:pos x="55" y="50"/>
                </a:cxn>
                <a:cxn ang="0">
                  <a:pos x="44" y="19"/>
                </a:cxn>
                <a:cxn ang="0">
                  <a:pos x="32" y="50"/>
                </a:cxn>
                <a:cxn ang="0">
                  <a:pos x="55" y="50"/>
                </a:cxn>
              </a:cxnLst>
              <a:rect l="0" t="0" r="r" b="b"/>
              <a:pathLst>
                <a:path w="88" h="83">
                  <a:moveTo>
                    <a:pt x="88" y="83"/>
                  </a:moveTo>
                  <a:lnTo>
                    <a:pt x="69" y="83"/>
                  </a:lnTo>
                  <a:lnTo>
                    <a:pt x="61" y="64"/>
                  </a:lnTo>
                  <a:lnTo>
                    <a:pt x="26" y="64"/>
                  </a:lnTo>
                  <a:lnTo>
                    <a:pt x="19" y="83"/>
                  </a:lnTo>
                  <a:lnTo>
                    <a:pt x="0" y="83"/>
                  </a:lnTo>
                  <a:lnTo>
                    <a:pt x="34" y="0"/>
                  </a:lnTo>
                  <a:lnTo>
                    <a:pt x="53" y="0"/>
                  </a:lnTo>
                  <a:lnTo>
                    <a:pt x="88" y="83"/>
                  </a:lnTo>
                  <a:close/>
                  <a:moveTo>
                    <a:pt x="55" y="50"/>
                  </a:moveTo>
                  <a:lnTo>
                    <a:pt x="44" y="19"/>
                  </a:lnTo>
                  <a:lnTo>
                    <a:pt x="32" y="50"/>
                  </a:lnTo>
                  <a:lnTo>
                    <a:pt x="55" y="50"/>
                  </a:lnTo>
                  <a:close/>
                </a:path>
              </a:pathLst>
            </a:custGeom>
            <a:solidFill>
              <a:schemeClr val="tx1"/>
            </a:solidFill>
            <a:ln w="9525">
              <a:noFill/>
              <a:round/>
              <a:headEnd/>
              <a:tailEnd/>
            </a:ln>
          </p:spPr>
          <p:txBody>
            <a:bodyPr/>
            <a:lstStyle/>
            <a:p>
              <a:endParaRPr lang="pt-BR"/>
            </a:p>
          </p:txBody>
        </p:sp>
        <p:sp>
          <p:nvSpPr>
            <p:cNvPr id="357993" name="Freeform 617"/>
            <p:cNvSpPr>
              <a:spLocks noEditPoints="1"/>
            </p:cNvSpPr>
            <p:nvPr/>
          </p:nvSpPr>
          <p:spPr bwMode="auto">
            <a:xfrm>
              <a:off x="1210" y="1248"/>
              <a:ext cx="63" cy="82"/>
            </a:xfrm>
            <a:custGeom>
              <a:avLst/>
              <a:gdLst/>
              <a:ahLst/>
              <a:cxnLst>
                <a:cxn ang="0">
                  <a:pos x="0" y="82"/>
                </a:cxn>
                <a:cxn ang="0">
                  <a:pos x="0" y="0"/>
                </a:cxn>
                <a:cxn ang="0">
                  <a:pos x="26" y="0"/>
                </a:cxn>
                <a:cxn ang="0">
                  <a:pos x="40" y="0"/>
                </a:cxn>
                <a:cxn ang="0">
                  <a:pos x="48" y="2"/>
                </a:cxn>
                <a:cxn ang="0">
                  <a:pos x="55" y="3"/>
                </a:cxn>
                <a:cxn ang="0">
                  <a:pos x="61" y="9"/>
                </a:cxn>
                <a:cxn ang="0">
                  <a:pos x="65" y="17"/>
                </a:cxn>
                <a:cxn ang="0">
                  <a:pos x="65" y="25"/>
                </a:cxn>
                <a:cxn ang="0">
                  <a:pos x="65" y="32"/>
                </a:cxn>
                <a:cxn ang="0">
                  <a:pos x="63" y="38"/>
                </a:cxn>
                <a:cxn ang="0">
                  <a:pos x="59" y="42"/>
                </a:cxn>
                <a:cxn ang="0">
                  <a:pos x="55" y="46"/>
                </a:cxn>
                <a:cxn ang="0">
                  <a:pos x="51" y="48"/>
                </a:cxn>
                <a:cxn ang="0">
                  <a:pos x="46" y="49"/>
                </a:cxn>
                <a:cxn ang="0">
                  <a:pos x="38" y="51"/>
                </a:cxn>
                <a:cxn ang="0">
                  <a:pos x="28" y="51"/>
                </a:cxn>
                <a:cxn ang="0">
                  <a:pos x="17" y="51"/>
                </a:cxn>
                <a:cxn ang="0">
                  <a:pos x="17" y="82"/>
                </a:cxn>
                <a:cxn ang="0">
                  <a:pos x="0" y="82"/>
                </a:cxn>
                <a:cxn ang="0">
                  <a:pos x="17" y="13"/>
                </a:cxn>
                <a:cxn ang="0">
                  <a:pos x="17" y="38"/>
                </a:cxn>
                <a:cxn ang="0">
                  <a:pos x="26" y="38"/>
                </a:cxn>
                <a:cxn ang="0">
                  <a:pos x="34" y="36"/>
                </a:cxn>
                <a:cxn ang="0">
                  <a:pos x="40" y="36"/>
                </a:cxn>
                <a:cxn ang="0">
                  <a:pos x="44" y="34"/>
                </a:cxn>
                <a:cxn ang="0">
                  <a:pos x="46" y="32"/>
                </a:cxn>
                <a:cxn ang="0">
                  <a:pos x="48" y="28"/>
                </a:cxn>
                <a:cxn ang="0">
                  <a:pos x="48" y="25"/>
                </a:cxn>
                <a:cxn ang="0">
                  <a:pos x="48" y="21"/>
                </a:cxn>
                <a:cxn ang="0">
                  <a:pos x="44" y="19"/>
                </a:cxn>
                <a:cxn ang="0">
                  <a:pos x="42" y="15"/>
                </a:cxn>
                <a:cxn ang="0">
                  <a:pos x="38" y="15"/>
                </a:cxn>
                <a:cxn ang="0">
                  <a:pos x="32" y="15"/>
                </a:cxn>
                <a:cxn ang="0">
                  <a:pos x="24" y="13"/>
                </a:cxn>
                <a:cxn ang="0">
                  <a:pos x="17" y="13"/>
                </a:cxn>
              </a:cxnLst>
              <a:rect l="0" t="0" r="r" b="b"/>
              <a:pathLst>
                <a:path w="65" h="82">
                  <a:moveTo>
                    <a:pt x="0" y="82"/>
                  </a:moveTo>
                  <a:lnTo>
                    <a:pt x="0" y="0"/>
                  </a:lnTo>
                  <a:lnTo>
                    <a:pt x="26" y="0"/>
                  </a:lnTo>
                  <a:lnTo>
                    <a:pt x="40" y="0"/>
                  </a:lnTo>
                  <a:lnTo>
                    <a:pt x="48" y="2"/>
                  </a:lnTo>
                  <a:lnTo>
                    <a:pt x="55" y="3"/>
                  </a:lnTo>
                  <a:lnTo>
                    <a:pt x="61" y="9"/>
                  </a:lnTo>
                  <a:lnTo>
                    <a:pt x="65" y="17"/>
                  </a:lnTo>
                  <a:lnTo>
                    <a:pt x="65" y="25"/>
                  </a:lnTo>
                  <a:lnTo>
                    <a:pt x="65" y="32"/>
                  </a:lnTo>
                  <a:lnTo>
                    <a:pt x="63" y="38"/>
                  </a:lnTo>
                  <a:lnTo>
                    <a:pt x="59" y="42"/>
                  </a:lnTo>
                  <a:lnTo>
                    <a:pt x="55" y="46"/>
                  </a:lnTo>
                  <a:lnTo>
                    <a:pt x="51" y="48"/>
                  </a:lnTo>
                  <a:lnTo>
                    <a:pt x="46" y="49"/>
                  </a:lnTo>
                  <a:lnTo>
                    <a:pt x="38" y="51"/>
                  </a:lnTo>
                  <a:lnTo>
                    <a:pt x="28" y="51"/>
                  </a:lnTo>
                  <a:lnTo>
                    <a:pt x="17" y="51"/>
                  </a:lnTo>
                  <a:lnTo>
                    <a:pt x="17" y="82"/>
                  </a:lnTo>
                  <a:lnTo>
                    <a:pt x="0" y="82"/>
                  </a:lnTo>
                  <a:close/>
                  <a:moveTo>
                    <a:pt x="17" y="13"/>
                  </a:moveTo>
                  <a:lnTo>
                    <a:pt x="17" y="38"/>
                  </a:lnTo>
                  <a:lnTo>
                    <a:pt x="26" y="38"/>
                  </a:lnTo>
                  <a:lnTo>
                    <a:pt x="34" y="36"/>
                  </a:lnTo>
                  <a:lnTo>
                    <a:pt x="40" y="36"/>
                  </a:lnTo>
                  <a:lnTo>
                    <a:pt x="44" y="34"/>
                  </a:lnTo>
                  <a:lnTo>
                    <a:pt x="46" y="32"/>
                  </a:lnTo>
                  <a:lnTo>
                    <a:pt x="48" y="28"/>
                  </a:lnTo>
                  <a:lnTo>
                    <a:pt x="48" y="25"/>
                  </a:lnTo>
                  <a:lnTo>
                    <a:pt x="48" y="21"/>
                  </a:lnTo>
                  <a:lnTo>
                    <a:pt x="44" y="19"/>
                  </a:lnTo>
                  <a:lnTo>
                    <a:pt x="42" y="15"/>
                  </a:lnTo>
                  <a:lnTo>
                    <a:pt x="38" y="15"/>
                  </a:lnTo>
                  <a:lnTo>
                    <a:pt x="32" y="15"/>
                  </a:lnTo>
                  <a:lnTo>
                    <a:pt x="24" y="13"/>
                  </a:lnTo>
                  <a:lnTo>
                    <a:pt x="17" y="13"/>
                  </a:lnTo>
                  <a:close/>
                </a:path>
              </a:pathLst>
            </a:custGeom>
            <a:solidFill>
              <a:schemeClr val="tx1"/>
            </a:solidFill>
            <a:ln w="9525">
              <a:noFill/>
              <a:round/>
              <a:headEnd/>
              <a:tailEnd/>
            </a:ln>
          </p:spPr>
          <p:txBody>
            <a:bodyPr/>
            <a:lstStyle/>
            <a:p>
              <a:endParaRPr lang="pt-BR"/>
            </a:p>
          </p:txBody>
        </p:sp>
        <p:sp>
          <p:nvSpPr>
            <p:cNvPr id="357994" name="Freeform 618"/>
            <p:cNvSpPr>
              <a:spLocks noEditPoints="1"/>
            </p:cNvSpPr>
            <p:nvPr/>
          </p:nvSpPr>
          <p:spPr bwMode="auto">
            <a:xfrm>
              <a:off x="1271" y="1248"/>
              <a:ext cx="84" cy="82"/>
            </a:xfrm>
            <a:custGeom>
              <a:avLst/>
              <a:gdLst/>
              <a:ahLst/>
              <a:cxnLst>
                <a:cxn ang="0">
                  <a:pos x="86" y="82"/>
                </a:cxn>
                <a:cxn ang="0">
                  <a:pos x="67" y="82"/>
                </a:cxn>
                <a:cxn ang="0">
                  <a:pos x="59" y="63"/>
                </a:cxn>
                <a:cxn ang="0">
                  <a:pos x="25" y="63"/>
                </a:cxn>
                <a:cxn ang="0">
                  <a:pos x="17" y="82"/>
                </a:cxn>
                <a:cxn ang="0">
                  <a:pos x="0" y="82"/>
                </a:cxn>
                <a:cxn ang="0">
                  <a:pos x="32" y="0"/>
                </a:cxn>
                <a:cxn ang="0">
                  <a:pos x="52" y="0"/>
                </a:cxn>
                <a:cxn ang="0">
                  <a:pos x="86" y="82"/>
                </a:cxn>
                <a:cxn ang="0">
                  <a:pos x="54" y="49"/>
                </a:cxn>
                <a:cxn ang="0">
                  <a:pos x="42" y="19"/>
                </a:cxn>
                <a:cxn ang="0">
                  <a:pos x="31" y="49"/>
                </a:cxn>
                <a:cxn ang="0">
                  <a:pos x="54" y="49"/>
                </a:cxn>
              </a:cxnLst>
              <a:rect l="0" t="0" r="r" b="b"/>
              <a:pathLst>
                <a:path w="86" h="82">
                  <a:moveTo>
                    <a:pt x="86" y="82"/>
                  </a:moveTo>
                  <a:lnTo>
                    <a:pt x="67" y="82"/>
                  </a:lnTo>
                  <a:lnTo>
                    <a:pt x="59" y="63"/>
                  </a:lnTo>
                  <a:lnTo>
                    <a:pt x="25" y="63"/>
                  </a:lnTo>
                  <a:lnTo>
                    <a:pt x="17" y="82"/>
                  </a:lnTo>
                  <a:lnTo>
                    <a:pt x="0" y="82"/>
                  </a:lnTo>
                  <a:lnTo>
                    <a:pt x="32" y="0"/>
                  </a:lnTo>
                  <a:lnTo>
                    <a:pt x="52" y="0"/>
                  </a:lnTo>
                  <a:lnTo>
                    <a:pt x="86" y="82"/>
                  </a:lnTo>
                  <a:close/>
                  <a:moveTo>
                    <a:pt x="54" y="49"/>
                  </a:moveTo>
                  <a:lnTo>
                    <a:pt x="42" y="19"/>
                  </a:lnTo>
                  <a:lnTo>
                    <a:pt x="31" y="49"/>
                  </a:lnTo>
                  <a:lnTo>
                    <a:pt x="54" y="49"/>
                  </a:lnTo>
                  <a:close/>
                </a:path>
              </a:pathLst>
            </a:custGeom>
            <a:solidFill>
              <a:schemeClr val="tx1"/>
            </a:solidFill>
            <a:ln w="9525">
              <a:noFill/>
              <a:round/>
              <a:headEnd/>
              <a:tailEnd/>
            </a:ln>
          </p:spPr>
          <p:txBody>
            <a:bodyPr/>
            <a:lstStyle/>
            <a:p>
              <a:endParaRPr lang="pt-BR"/>
            </a:p>
          </p:txBody>
        </p:sp>
        <p:sp>
          <p:nvSpPr>
            <p:cNvPr id="357995" name="Freeform 619"/>
            <p:cNvSpPr>
              <a:spLocks noEditPoints="1"/>
            </p:cNvSpPr>
            <p:nvPr/>
          </p:nvSpPr>
          <p:spPr bwMode="auto">
            <a:xfrm>
              <a:off x="1365" y="1248"/>
              <a:ext cx="76" cy="82"/>
            </a:xfrm>
            <a:custGeom>
              <a:avLst/>
              <a:gdLst/>
              <a:ahLst/>
              <a:cxnLst>
                <a:cxn ang="0">
                  <a:pos x="0" y="82"/>
                </a:cxn>
                <a:cxn ang="0">
                  <a:pos x="0" y="0"/>
                </a:cxn>
                <a:cxn ang="0">
                  <a:pos x="36" y="0"/>
                </a:cxn>
                <a:cxn ang="0">
                  <a:pos x="48" y="2"/>
                </a:cxn>
                <a:cxn ang="0">
                  <a:pos x="57" y="2"/>
                </a:cxn>
                <a:cxn ang="0">
                  <a:pos x="63" y="5"/>
                </a:cxn>
                <a:cxn ang="0">
                  <a:pos x="67" y="9"/>
                </a:cxn>
                <a:cxn ang="0">
                  <a:pos x="69" y="17"/>
                </a:cxn>
                <a:cxn ang="0">
                  <a:pos x="71" y="23"/>
                </a:cxn>
                <a:cxn ang="0">
                  <a:pos x="69" y="32"/>
                </a:cxn>
                <a:cxn ang="0">
                  <a:pos x="65" y="38"/>
                </a:cxn>
                <a:cxn ang="0">
                  <a:pos x="57" y="44"/>
                </a:cxn>
                <a:cxn ang="0">
                  <a:pos x="48" y="46"/>
                </a:cxn>
                <a:cxn ang="0">
                  <a:pos x="54" y="49"/>
                </a:cxn>
                <a:cxn ang="0">
                  <a:pos x="57" y="53"/>
                </a:cxn>
                <a:cxn ang="0">
                  <a:pos x="61" y="57"/>
                </a:cxn>
                <a:cxn ang="0">
                  <a:pos x="67" y="67"/>
                </a:cxn>
                <a:cxn ang="0">
                  <a:pos x="79" y="82"/>
                </a:cxn>
                <a:cxn ang="0">
                  <a:pos x="57" y="82"/>
                </a:cxn>
                <a:cxn ang="0">
                  <a:pos x="44" y="65"/>
                </a:cxn>
                <a:cxn ang="0">
                  <a:pos x="38" y="57"/>
                </a:cxn>
                <a:cxn ang="0">
                  <a:pos x="34" y="51"/>
                </a:cxn>
                <a:cxn ang="0">
                  <a:pos x="32" y="49"/>
                </a:cxn>
                <a:cxn ang="0">
                  <a:pos x="29" y="49"/>
                </a:cxn>
                <a:cxn ang="0">
                  <a:pos x="27" y="48"/>
                </a:cxn>
                <a:cxn ang="0">
                  <a:pos x="21" y="48"/>
                </a:cxn>
                <a:cxn ang="0">
                  <a:pos x="17" y="48"/>
                </a:cxn>
                <a:cxn ang="0">
                  <a:pos x="17" y="82"/>
                </a:cxn>
                <a:cxn ang="0">
                  <a:pos x="0" y="82"/>
                </a:cxn>
                <a:cxn ang="0">
                  <a:pos x="17" y="34"/>
                </a:cxn>
                <a:cxn ang="0">
                  <a:pos x="31" y="34"/>
                </a:cxn>
                <a:cxn ang="0">
                  <a:pos x="40" y="34"/>
                </a:cxn>
                <a:cxn ang="0">
                  <a:pos x="46" y="34"/>
                </a:cxn>
                <a:cxn ang="0">
                  <a:pos x="48" y="32"/>
                </a:cxn>
                <a:cxn ang="0">
                  <a:pos x="50" y="30"/>
                </a:cxn>
                <a:cxn ang="0">
                  <a:pos x="52" y="28"/>
                </a:cxn>
                <a:cxn ang="0">
                  <a:pos x="52" y="25"/>
                </a:cxn>
                <a:cxn ang="0">
                  <a:pos x="52" y="21"/>
                </a:cxn>
                <a:cxn ang="0">
                  <a:pos x="50" y="17"/>
                </a:cxn>
                <a:cxn ang="0">
                  <a:pos x="48" y="15"/>
                </a:cxn>
                <a:cxn ang="0">
                  <a:pos x="44" y="15"/>
                </a:cxn>
                <a:cxn ang="0">
                  <a:pos x="40" y="13"/>
                </a:cxn>
                <a:cxn ang="0">
                  <a:pos x="31" y="13"/>
                </a:cxn>
                <a:cxn ang="0">
                  <a:pos x="17" y="13"/>
                </a:cxn>
                <a:cxn ang="0">
                  <a:pos x="17" y="34"/>
                </a:cxn>
              </a:cxnLst>
              <a:rect l="0" t="0" r="r" b="b"/>
              <a:pathLst>
                <a:path w="79" h="82">
                  <a:moveTo>
                    <a:pt x="0" y="82"/>
                  </a:moveTo>
                  <a:lnTo>
                    <a:pt x="0" y="0"/>
                  </a:lnTo>
                  <a:lnTo>
                    <a:pt x="36" y="0"/>
                  </a:lnTo>
                  <a:lnTo>
                    <a:pt x="48" y="2"/>
                  </a:lnTo>
                  <a:lnTo>
                    <a:pt x="57" y="2"/>
                  </a:lnTo>
                  <a:lnTo>
                    <a:pt x="63" y="5"/>
                  </a:lnTo>
                  <a:lnTo>
                    <a:pt x="67" y="9"/>
                  </a:lnTo>
                  <a:lnTo>
                    <a:pt x="69" y="17"/>
                  </a:lnTo>
                  <a:lnTo>
                    <a:pt x="71" y="23"/>
                  </a:lnTo>
                  <a:lnTo>
                    <a:pt x="69" y="32"/>
                  </a:lnTo>
                  <a:lnTo>
                    <a:pt x="65" y="38"/>
                  </a:lnTo>
                  <a:lnTo>
                    <a:pt x="57" y="44"/>
                  </a:lnTo>
                  <a:lnTo>
                    <a:pt x="48" y="46"/>
                  </a:lnTo>
                  <a:lnTo>
                    <a:pt x="54" y="49"/>
                  </a:lnTo>
                  <a:lnTo>
                    <a:pt x="57" y="53"/>
                  </a:lnTo>
                  <a:lnTo>
                    <a:pt x="61" y="57"/>
                  </a:lnTo>
                  <a:lnTo>
                    <a:pt x="67" y="67"/>
                  </a:lnTo>
                  <a:lnTo>
                    <a:pt x="79" y="82"/>
                  </a:lnTo>
                  <a:lnTo>
                    <a:pt x="57" y="82"/>
                  </a:lnTo>
                  <a:lnTo>
                    <a:pt x="44" y="65"/>
                  </a:lnTo>
                  <a:lnTo>
                    <a:pt x="38" y="57"/>
                  </a:lnTo>
                  <a:lnTo>
                    <a:pt x="34" y="51"/>
                  </a:lnTo>
                  <a:lnTo>
                    <a:pt x="32" y="49"/>
                  </a:lnTo>
                  <a:lnTo>
                    <a:pt x="29" y="49"/>
                  </a:lnTo>
                  <a:lnTo>
                    <a:pt x="27" y="48"/>
                  </a:lnTo>
                  <a:lnTo>
                    <a:pt x="21" y="48"/>
                  </a:lnTo>
                  <a:lnTo>
                    <a:pt x="17" y="48"/>
                  </a:lnTo>
                  <a:lnTo>
                    <a:pt x="17" y="82"/>
                  </a:lnTo>
                  <a:lnTo>
                    <a:pt x="0" y="82"/>
                  </a:lnTo>
                  <a:close/>
                  <a:moveTo>
                    <a:pt x="17" y="34"/>
                  </a:moveTo>
                  <a:lnTo>
                    <a:pt x="31" y="34"/>
                  </a:lnTo>
                  <a:lnTo>
                    <a:pt x="40" y="34"/>
                  </a:lnTo>
                  <a:lnTo>
                    <a:pt x="46" y="34"/>
                  </a:lnTo>
                  <a:lnTo>
                    <a:pt x="48" y="32"/>
                  </a:lnTo>
                  <a:lnTo>
                    <a:pt x="50" y="30"/>
                  </a:lnTo>
                  <a:lnTo>
                    <a:pt x="52" y="28"/>
                  </a:lnTo>
                  <a:lnTo>
                    <a:pt x="52" y="25"/>
                  </a:lnTo>
                  <a:lnTo>
                    <a:pt x="52" y="21"/>
                  </a:lnTo>
                  <a:lnTo>
                    <a:pt x="50" y="17"/>
                  </a:lnTo>
                  <a:lnTo>
                    <a:pt x="48" y="15"/>
                  </a:lnTo>
                  <a:lnTo>
                    <a:pt x="44" y="15"/>
                  </a:lnTo>
                  <a:lnTo>
                    <a:pt x="40" y="13"/>
                  </a:lnTo>
                  <a:lnTo>
                    <a:pt x="31" y="13"/>
                  </a:lnTo>
                  <a:lnTo>
                    <a:pt x="17" y="13"/>
                  </a:lnTo>
                  <a:lnTo>
                    <a:pt x="17" y="34"/>
                  </a:lnTo>
                  <a:close/>
                </a:path>
              </a:pathLst>
            </a:custGeom>
            <a:solidFill>
              <a:schemeClr val="tx1"/>
            </a:solidFill>
            <a:ln w="9525">
              <a:noFill/>
              <a:round/>
              <a:headEnd/>
              <a:tailEnd/>
            </a:ln>
          </p:spPr>
          <p:txBody>
            <a:bodyPr/>
            <a:lstStyle/>
            <a:p>
              <a:endParaRPr lang="pt-BR"/>
            </a:p>
          </p:txBody>
        </p:sp>
        <p:sp>
          <p:nvSpPr>
            <p:cNvPr id="357996" name="Freeform 620"/>
            <p:cNvSpPr>
              <a:spLocks/>
            </p:cNvSpPr>
            <p:nvPr/>
          </p:nvSpPr>
          <p:spPr bwMode="auto">
            <a:xfrm>
              <a:off x="1448" y="1248"/>
              <a:ext cx="65" cy="82"/>
            </a:xfrm>
            <a:custGeom>
              <a:avLst/>
              <a:gdLst/>
              <a:ahLst/>
              <a:cxnLst>
                <a:cxn ang="0">
                  <a:pos x="0" y="82"/>
                </a:cxn>
                <a:cxn ang="0">
                  <a:pos x="0" y="0"/>
                </a:cxn>
                <a:cxn ang="0">
                  <a:pos x="65" y="0"/>
                </a:cxn>
                <a:cxn ang="0">
                  <a:pos x="65" y="13"/>
                </a:cxn>
                <a:cxn ang="0">
                  <a:pos x="19" y="13"/>
                </a:cxn>
                <a:cxn ang="0">
                  <a:pos x="19" y="32"/>
                </a:cxn>
                <a:cxn ang="0">
                  <a:pos x="62" y="32"/>
                </a:cxn>
                <a:cxn ang="0">
                  <a:pos x="62" y="46"/>
                </a:cxn>
                <a:cxn ang="0">
                  <a:pos x="19" y="46"/>
                </a:cxn>
                <a:cxn ang="0">
                  <a:pos x="19" y="69"/>
                </a:cxn>
                <a:cxn ang="0">
                  <a:pos x="67" y="69"/>
                </a:cxn>
                <a:cxn ang="0">
                  <a:pos x="67" y="82"/>
                </a:cxn>
                <a:cxn ang="0">
                  <a:pos x="0" y="82"/>
                </a:cxn>
              </a:cxnLst>
              <a:rect l="0" t="0" r="r" b="b"/>
              <a:pathLst>
                <a:path w="67" h="82">
                  <a:moveTo>
                    <a:pt x="0" y="82"/>
                  </a:moveTo>
                  <a:lnTo>
                    <a:pt x="0" y="0"/>
                  </a:lnTo>
                  <a:lnTo>
                    <a:pt x="65" y="0"/>
                  </a:lnTo>
                  <a:lnTo>
                    <a:pt x="65" y="13"/>
                  </a:lnTo>
                  <a:lnTo>
                    <a:pt x="19" y="13"/>
                  </a:lnTo>
                  <a:lnTo>
                    <a:pt x="19" y="32"/>
                  </a:lnTo>
                  <a:lnTo>
                    <a:pt x="62" y="32"/>
                  </a:lnTo>
                  <a:lnTo>
                    <a:pt x="62" y="46"/>
                  </a:lnTo>
                  <a:lnTo>
                    <a:pt x="19" y="46"/>
                  </a:lnTo>
                  <a:lnTo>
                    <a:pt x="19" y="69"/>
                  </a:lnTo>
                  <a:lnTo>
                    <a:pt x="67" y="69"/>
                  </a:lnTo>
                  <a:lnTo>
                    <a:pt x="67" y="82"/>
                  </a:lnTo>
                  <a:lnTo>
                    <a:pt x="0" y="82"/>
                  </a:lnTo>
                  <a:close/>
                </a:path>
              </a:pathLst>
            </a:custGeom>
            <a:solidFill>
              <a:schemeClr val="tx1"/>
            </a:solidFill>
            <a:ln w="9525">
              <a:noFill/>
              <a:round/>
              <a:headEnd/>
              <a:tailEnd/>
            </a:ln>
          </p:spPr>
          <p:txBody>
            <a:bodyPr/>
            <a:lstStyle/>
            <a:p>
              <a:endParaRPr lang="pt-BR"/>
            </a:p>
          </p:txBody>
        </p:sp>
        <p:sp>
          <p:nvSpPr>
            <p:cNvPr id="357997" name="Freeform 621"/>
            <p:cNvSpPr>
              <a:spLocks noEditPoints="1"/>
            </p:cNvSpPr>
            <p:nvPr/>
          </p:nvSpPr>
          <p:spPr bwMode="auto">
            <a:xfrm>
              <a:off x="1529" y="1248"/>
              <a:ext cx="69" cy="82"/>
            </a:xfrm>
            <a:custGeom>
              <a:avLst/>
              <a:gdLst/>
              <a:ahLst/>
              <a:cxnLst>
                <a:cxn ang="0">
                  <a:pos x="0" y="0"/>
                </a:cxn>
                <a:cxn ang="0">
                  <a:pos x="30" y="0"/>
                </a:cxn>
                <a:cxn ang="0">
                  <a:pos x="40" y="0"/>
                </a:cxn>
                <a:cxn ang="0">
                  <a:pos x="48" y="2"/>
                </a:cxn>
                <a:cxn ang="0">
                  <a:pos x="55" y="5"/>
                </a:cxn>
                <a:cxn ang="0">
                  <a:pos x="61" y="9"/>
                </a:cxn>
                <a:cxn ang="0">
                  <a:pos x="65" y="15"/>
                </a:cxn>
                <a:cxn ang="0">
                  <a:pos x="69" y="23"/>
                </a:cxn>
                <a:cxn ang="0">
                  <a:pos x="71" y="30"/>
                </a:cxn>
                <a:cxn ang="0">
                  <a:pos x="71" y="42"/>
                </a:cxn>
                <a:cxn ang="0">
                  <a:pos x="71" y="51"/>
                </a:cxn>
                <a:cxn ang="0">
                  <a:pos x="69" y="59"/>
                </a:cxn>
                <a:cxn ang="0">
                  <a:pos x="65" y="67"/>
                </a:cxn>
                <a:cxn ang="0">
                  <a:pos x="59" y="74"/>
                </a:cxn>
                <a:cxn ang="0">
                  <a:pos x="53" y="78"/>
                </a:cxn>
                <a:cxn ang="0">
                  <a:pos x="48" y="80"/>
                </a:cxn>
                <a:cxn ang="0">
                  <a:pos x="40" y="82"/>
                </a:cxn>
                <a:cxn ang="0">
                  <a:pos x="32" y="82"/>
                </a:cxn>
                <a:cxn ang="0">
                  <a:pos x="0" y="82"/>
                </a:cxn>
                <a:cxn ang="0">
                  <a:pos x="0" y="0"/>
                </a:cxn>
                <a:cxn ang="0">
                  <a:pos x="17" y="13"/>
                </a:cxn>
                <a:cxn ang="0">
                  <a:pos x="17" y="69"/>
                </a:cxn>
                <a:cxn ang="0">
                  <a:pos x="30" y="69"/>
                </a:cxn>
                <a:cxn ang="0">
                  <a:pos x="36" y="69"/>
                </a:cxn>
                <a:cxn ang="0">
                  <a:pos x="40" y="67"/>
                </a:cxn>
                <a:cxn ang="0">
                  <a:pos x="44" y="67"/>
                </a:cxn>
                <a:cxn ang="0">
                  <a:pos x="48" y="65"/>
                </a:cxn>
                <a:cxn ang="0">
                  <a:pos x="50" y="61"/>
                </a:cxn>
                <a:cxn ang="0">
                  <a:pos x="52" y="55"/>
                </a:cxn>
                <a:cxn ang="0">
                  <a:pos x="53" y="49"/>
                </a:cxn>
                <a:cxn ang="0">
                  <a:pos x="53" y="42"/>
                </a:cxn>
                <a:cxn ang="0">
                  <a:pos x="53" y="32"/>
                </a:cxn>
                <a:cxn ang="0">
                  <a:pos x="52" y="26"/>
                </a:cxn>
                <a:cxn ang="0">
                  <a:pos x="50" y="23"/>
                </a:cxn>
                <a:cxn ang="0">
                  <a:pos x="48" y="19"/>
                </a:cxn>
                <a:cxn ang="0">
                  <a:pos x="44" y="17"/>
                </a:cxn>
                <a:cxn ang="0">
                  <a:pos x="38" y="15"/>
                </a:cxn>
                <a:cxn ang="0">
                  <a:pos x="32" y="15"/>
                </a:cxn>
                <a:cxn ang="0">
                  <a:pos x="25" y="13"/>
                </a:cxn>
                <a:cxn ang="0">
                  <a:pos x="17" y="13"/>
                </a:cxn>
              </a:cxnLst>
              <a:rect l="0" t="0" r="r" b="b"/>
              <a:pathLst>
                <a:path w="71" h="82">
                  <a:moveTo>
                    <a:pt x="0" y="0"/>
                  </a:moveTo>
                  <a:lnTo>
                    <a:pt x="30" y="0"/>
                  </a:lnTo>
                  <a:lnTo>
                    <a:pt x="40" y="0"/>
                  </a:lnTo>
                  <a:lnTo>
                    <a:pt x="48" y="2"/>
                  </a:lnTo>
                  <a:lnTo>
                    <a:pt x="55" y="5"/>
                  </a:lnTo>
                  <a:lnTo>
                    <a:pt x="61" y="9"/>
                  </a:lnTo>
                  <a:lnTo>
                    <a:pt x="65" y="15"/>
                  </a:lnTo>
                  <a:lnTo>
                    <a:pt x="69" y="23"/>
                  </a:lnTo>
                  <a:lnTo>
                    <a:pt x="71" y="30"/>
                  </a:lnTo>
                  <a:lnTo>
                    <a:pt x="71" y="42"/>
                  </a:lnTo>
                  <a:lnTo>
                    <a:pt x="71" y="51"/>
                  </a:lnTo>
                  <a:lnTo>
                    <a:pt x="69" y="59"/>
                  </a:lnTo>
                  <a:lnTo>
                    <a:pt x="65" y="67"/>
                  </a:lnTo>
                  <a:lnTo>
                    <a:pt x="59" y="74"/>
                  </a:lnTo>
                  <a:lnTo>
                    <a:pt x="53" y="78"/>
                  </a:lnTo>
                  <a:lnTo>
                    <a:pt x="48" y="80"/>
                  </a:lnTo>
                  <a:lnTo>
                    <a:pt x="40" y="82"/>
                  </a:lnTo>
                  <a:lnTo>
                    <a:pt x="32" y="82"/>
                  </a:lnTo>
                  <a:lnTo>
                    <a:pt x="0" y="82"/>
                  </a:lnTo>
                  <a:lnTo>
                    <a:pt x="0" y="0"/>
                  </a:lnTo>
                  <a:close/>
                  <a:moveTo>
                    <a:pt x="17" y="13"/>
                  </a:moveTo>
                  <a:lnTo>
                    <a:pt x="17" y="69"/>
                  </a:lnTo>
                  <a:lnTo>
                    <a:pt x="30" y="69"/>
                  </a:lnTo>
                  <a:lnTo>
                    <a:pt x="36" y="69"/>
                  </a:lnTo>
                  <a:lnTo>
                    <a:pt x="40" y="67"/>
                  </a:lnTo>
                  <a:lnTo>
                    <a:pt x="44" y="67"/>
                  </a:lnTo>
                  <a:lnTo>
                    <a:pt x="48" y="65"/>
                  </a:lnTo>
                  <a:lnTo>
                    <a:pt x="50" y="61"/>
                  </a:lnTo>
                  <a:lnTo>
                    <a:pt x="52" y="55"/>
                  </a:lnTo>
                  <a:lnTo>
                    <a:pt x="53" y="49"/>
                  </a:lnTo>
                  <a:lnTo>
                    <a:pt x="53" y="42"/>
                  </a:lnTo>
                  <a:lnTo>
                    <a:pt x="53" y="32"/>
                  </a:lnTo>
                  <a:lnTo>
                    <a:pt x="52" y="26"/>
                  </a:lnTo>
                  <a:lnTo>
                    <a:pt x="50" y="23"/>
                  </a:lnTo>
                  <a:lnTo>
                    <a:pt x="48" y="19"/>
                  </a:lnTo>
                  <a:lnTo>
                    <a:pt x="44" y="17"/>
                  </a:lnTo>
                  <a:lnTo>
                    <a:pt x="38" y="15"/>
                  </a:lnTo>
                  <a:lnTo>
                    <a:pt x="32" y="15"/>
                  </a:lnTo>
                  <a:lnTo>
                    <a:pt x="25" y="13"/>
                  </a:lnTo>
                  <a:lnTo>
                    <a:pt x="17" y="13"/>
                  </a:lnTo>
                  <a:close/>
                </a:path>
              </a:pathLst>
            </a:custGeom>
            <a:solidFill>
              <a:schemeClr val="tx1"/>
            </a:solidFill>
            <a:ln w="9525">
              <a:noFill/>
              <a:round/>
              <a:headEnd/>
              <a:tailEnd/>
            </a:ln>
          </p:spPr>
          <p:txBody>
            <a:bodyPr/>
            <a:lstStyle/>
            <a:p>
              <a:endParaRPr lang="pt-BR"/>
            </a:p>
          </p:txBody>
        </p:sp>
        <p:sp>
          <p:nvSpPr>
            <p:cNvPr id="357998" name="Freeform 622"/>
            <p:cNvSpPr>
              <a:spLocks/>
            </p:cNvSpPr>
            <p:nvPr/>
          </p:nvSpPr>
          <p:spPr bwMode="auto">
            <a:xfrm>
              <a:off x="1613" y="1248"/>
              <a:ext cx="65" cy="82"/>
            </a:xfrm>
            <a:custGeom>
              <a:avLst/>
              <a:gdLst/>
              <a:ahLst/>
              <a:cxnLst>
                <a:cxn ang="0">
                  <a:pos x="0" y="82"/>
                </a:cxn>
                <a:cxn ang="0">
                  <a:pos x="0" y="0"/>
                </a:cxn>
                <a:cxn ang="0">
                  <a:pos x="65" y="0"/>
                </a:cxn>
                <a:cxn ang="0">
                  <a:pos x="65" y="13"/>
                </a:cxn>
                <a:cxn ang="0">
                  <a:pos x="17" y="13"/>
                </a:cxn>
                <a:cxn ang="0">
                  <a:pos x="17" y="32"/>
                </a:cxn>
                <a:cxn ang="0">
                  <a:pos x="61" y="32"/>
                </a:cxn>
                <a:cxn ang="0">
                  <a:pos x="61" y="46"/>
                </a:cxn>
                <a:cxn ang="0">
                  <a:pos x="17" y="46"/>
                </a:cxn>
                <a:cxn ang="0">
                  <a:pos x="17" y="69"/>
                </a:cxn>
                <a:cxn ang="0">
                  <a:pos x="67" y="69"/>
                </a:cxn>
                <a:cxn ang="0">
                  <a:pos x="67" y="82"/>
                </a:cxn>
                <a:cxn ang="0">
                  <a:pos x="0" y="82"/>
                </a:cxn>
              </a:cxnLst>
              <a:rect l="0" t="0" r="r" b="b"/>
              <a:pathLst>
                <a:path w="67" h="82">
                  <a:moveTo>
                    <a:pt x="0" y="82"/>
                  </a:moveTo>
                  <a:lnTo>
                    <a:pt x="0" y="0"/>
                  </a:lnTo>
                  <a:lnTo>
                    <a:pt x="65" y="0"/>
                  </a:lnTo>
                  <a:lnTo>
                    <a:pt x="65" y="13"/>
                  </a:lnTo>
                  <a:lnTo>
                    <a:pt x="17" y="13"/>
                  </a:lnTo>
                  <a:lnTo>
                    <a:pt x="17" y="32"/>
                  </a:lnTo>
                  <a:lnTo>
                    <a:pt x="61" y="32"/>
                  </a:lnTo>
                  <a:lnTo>
                    <a:pt x="61" y="46"/>
                  </a:lnTo>
                  <a:lnTo>
                    <a:pt x="17" y="46"/>
                  </a:lnTo>
                  <a:lnTo>
                    <a:pt x="17" y="69"/>
                  </a:lnTo>
                  <a:lnTo>
                    <a:pt x="67" y="69"/>
                  </a:lnTo>
                  <a:lnTo>
                    <a:pt x="67" y="82"/>
                  </a:lnTo>
                  <a:lnTo>
                    <a:pt x="0" y="82"/>
                  </a:lnTo>
                  <a:close/>
                </a:path>
              </a:pathLst>
            </a:custGeom>
            <a:solidFill>
              <a:schemeClr val="tx1"/>
            </a:solidFill>
            <a:ln w="9525">
              <a:noFill/>
              <a:round/>
              <a:headEnd/>
              <a:tailEnd/>
            </a:ln>
          </p:spPr>
          <p:txBody>
            <a:bodyPr/>
            <a:lstStyle/>
            <a:p>
              <a:endParaRPr lang="pt-BR"/>
            </a:p>
          </p:txBody>
        </p:sp>
        <p:sp>
          <p:nvSpPr>
            <p:cNvPr id="357999" name="Freeform 623"/>
            <p:cNvSpPr>
              <a:spLocks noEditPoints="1"/>
            </p:cNvSpPr>
            <p:nvPr/>
          </p:nvSpPr>
          <p:spPr bwMode="auto">
            <a:xfrm>
              <a:off x="1725" y="1248"/>
              <a:ext cx="71" cy="82"/>
            </a:xfrm>
            <a:custGeom>
              <a:avLst/>
              <a:gdLst/>
              <a:ahLst/>
              <a:cxnLst>
                <a:cxn ang="0">
                  <a:pos x="0" y="0"/>
                </a:cxn>
                <a:cxn ang="0">
                  <a:pos x="33" y="0"/>
                </a:cxn>
                <a:cxn ang="0">
                  <a:pos x="42" y="0"/>
                </a:cxn>
                <a:cxn ang="0">
                  <a:pos x="48" y="2"/>
                </a:cxn>
                <a:cxn ang="0">
                  <a:pos x="56" y="5"/>
                </a:cxn>
                <a:cxn ang="0">
                  <a:pos x="62" y="9"/>
                </a:cxn>
                <a:cxn ang="0">
                  <a:pos x="67" y="15"/>
                </a:cxn>
                <a:cxn ang="0">
                  <a:pos x="69" y="23"/>
                </a:cxn>
                <a:cxn ang="0">
                  <a:pos x="71" y="30"/>
                </a:cxn>
                <a:cxn ang="0">
                  <a:pos x="73" y="42"/>
                </a:cxn>
                <a:cxn ang="0">
                  <a:pos x="71" y="51"/>
                </a:cxn>
                <a:cxn ang="0">
                  <a:pos x="69" y="59"/>
                </a:cxn>
                <a:cxn ang="0">
                  <a:pos x="65" y="67"/>
                </a:cxn>
                <a:cxn ang="0">
                  <a:pos x="62" y="74"/>
                </a:cxn>
                <a:cxn ang="0">
                  <a:pos x="56" y="78"/>
                </a:cxn>
                <a:cxn ang="0">
                  <a:pos x="48" y="80"/>
                </a:cxn>
                <a:cxn ang="0">
                  <a:pos x="42" y="82"/>
                </a:cxn>
                <a:cxn ang="0">
                  <a:pos x="33" y="82"/>
                </a:cxn>
                <a:cxn ang="0">
                  <a:pos x="0" y="82"/>
                </a:cxn>
                <a:cxn ang="0">
                  <a:pos x="0" y="0"/>
                </a:cxn>
                <a:cxn ang="0">
                  <a:pos x="17" y="13"/>
                </a:cxn>
                <a:cxn ang="0">
                  <a:pos x="17" y="69"/>
                </a:cxn>
                <a:cxn ang="0">
                  <a:pos x="31" y="69"/>
                </a:cxn>
                <a:cxn ang="0">
                  <a:pos x="37" y="69"/>
                </a:cxn>
                <a:cxn ang="0">
                  <a:pos x="41" y="67"/>
                </a:cxn>
                <a:cxn ang="0">
                  <a:pos x="44" y="67"/>
                </a:cxn>
                <a:cxn ang="0">
                  <a:pos x="48" y="65"/>
                </a:cxn>
                <a:cxn ang="0">
                  <a:pos x="50" y="61"/>
                </a:cxn>
                <a:cxn ang="0">
                  <a:pos x="52" y="55"/>
                </a:cxn>
                <a:cxn ang="0">
                  <a:pos x="54" y="49"/>
                </a:cxn>
                <a:cxn ang="0">
                  <a:pos x="54" y="42"/>
                </a:cxn>
                <a:cxn ang="0">
                  <a:pos x="54" y="32"/>
                </a:cxn>
                <a:cxn ang="0">
                  <a:pos x="52" y="26"/>
                </a:cxn>
                <a:cxn ang="0">
                  <a:pos x="50" y="23"/>
                </a:cxn>
                <a:cxn ang="0">
                  <a:pos x="48" y="19"/>
                </a:cxn>
                <a:cxn ang="0">
                  <a:pos x="44" y="17"/>
                </a:cxn>
                <a:cxn ang="0">
                  <a:pos x="41" y="15"/>
                </a:cxn>
                <a:cxn ang="0">
                  <a:pos x="35" y="15"/>
                </a:cxn>
                <a:cxn ang="0">
                  <a:pos x="25" y="13"/>
                </a:cxn>
                <a:cxn ang="0">
                  <a:pos x="17" y="13"/>
                </a:cxn>
              </a:cxnLst>
              <a:rect l="0" t="0" r="r" b="b"/>
              <a:pathLst>
                <a:path w="73" h="82">
                  <a:moveTo>
                    <a:pt x="0" y="0"/>
                  </a:moveTo>
                  <a:lnTo>
                    <a:pt x="33" y="0"/>
                  </a:lnTo>
                  <a:lnTo>
                    <a:pt x="42" y="0"/>
                  </a:lnTo>
                  <a:lnTo>
                    <a:pt x="48" y="2"/>
                  </a:lnTo>
                  <a:lnTo>
                    <a:pt x="56" y="5"/>
                  </a:lnTo>
                  <a:lnTo>
                    <a:pt x="62" y="9"/>
                  </a:lnTo>
                  <a:lnTo>
                    <a:pt x="67" y="15"/>
                  </a:lnTo>
                  <a:lnTo>
                    <a:pt x="69" y="23"/>
                  </a:lnTo>
                  <a:lnTo>
                    <a:pt x="71" y="30"/>
                  </a:lnTo>
                  <a:lnTo>
                    <a:pt x="73" y="42"/>
                  </a:lnTo>
                  <a:lnTo>
                    <a:pt x="71" y="51"/>
                  </a:lnTo>
                  <a:lnTo>
                    <a:pt x="69" y="59"/>
                  </a:lnTo>
                  <a:lnTo>
                    <a:pt x="65" y="67"/>
                  </a:lnTo>
                  <a:lnTo>
                    <a:pt x="62" y="74"/>
                  </a:lnTo>
                  <a:lnTo>
                    <a:pt x="56" y="78"/>
                  </a:lnTo>
                  <a:lnTo>
                    <a:pt x="48" y="80"/>
                  </a:lnTo>
                  <a:lnTo>
                    <a:pt x="42" y="82"/>
                  </a:lnTo>
                  <a:lnTo>
                    <a:pt x="33" y="82"/>
                  </a:lnTo>
                  <a:lnTo>
                    <a:pt x="0" y="82"/>
                  </a:lnTo>
                  <a:lnTo>
                    <a:pt x="0" y="0"/>
                  </a:lnTo>
                  <a:close/>
                  <a:moveTo>
                    <a:pt x="17" y="13"/>
                  </a:moveTo>
                  <a:lnTo>
                    <a:pt x="17" y="69"/>
                  </a:lnTo>
                  <a:lnTo>
                    <a:pt x="31" y="69"/>
                  </a:lnTo>
                  <a:lnTo>
                    <a:pt x="37" y="69"/>
                  </a:lnTo>
                  <a:lnTo>
                    <a:pt x="41" y="67"/>
                  </a:lnTo>
                  <a:lnTo>
                    <a:pt x="44" y="67"/>
                  </a:lnTo>
                  <a:lnTo>
                    <a:pt x="48" y="65"/>
                  </a:lnTo>
                  <a:lnTo>
                    <a:pt x="50" y="61"/>
                  </a:lnTo>
                  <a:lnTo>
                    <a:pt x="52" y="55"/>
                  </a:lnTo>
                  <a:lnTo>
                    <a:pt x="54" y="49"/>
                  </a:lnTo>
                  <a:lnTo>
                    <a:pt x="54" y="42"/>
                  </a:lnTo>
                  <a:lnTo>
                    <a:pt x="54" y="32"/>
                  </a:lnTo>
                  <a:lnTo>
                    <a:pt x="52" y="26"/>
                  </a:lnTo>
                  <a:lnTo>
                    <a:pt x="50" y="23"/>
                  </a:lnTo>
                  <a:lnTo>
                    <a:pt x="48" y="19"/>
                  </a:lnTo>
                  <a:lnTo>
                    <a:pt x="44" y="17"/>
                  </a:lnTo>
                  <a:lnTo>
                    <a:pt x="41" y="15"/>
                  </a:lnTo>
                  <a:lnTo>
                    <a:pt x="35" y="15"/>
                  </a:lnTo>
                  <a:lnTo>
                    <a:pt x="25" y="13"/>
                  </a:lnTo>
                  <a:lnTo>
                    <a:pt x="17" y="13"/>
                  </a:lnTo>
                  <a:close/>
                </a:path>
              </a:pathLst>
            </a:custGeom>
            <a:solidFill>
              <a:schemeClr val="tx1"/>
            </a:solidFill>
            <a:ln w="9525">
              <a:noFill/>
              <a:round/>
              <a:headEnd/>
              <a:tailEnd/>
            </a:ln>
          </p:spPr>
          <p:txBody>
            <a:bodyPr/>
            <a:lstStyle/>
            <a:p>
              <a:endParaRPr lang="pt-BR"/>
            </a:p>
          </p:txBody>
        </p:sp>
        <p:sp>
          <p:nvSpPr>
            <p:cNvPr id="358000" name="Freeform 624"/>
            <p:cNvSpPr>
              <a:spLocks/>
            </p:cNvSpPr>
            <p:nvPr/>
          </p:nvSpPr>
          <p:spPr bwMode="auto">
            <a:xfrm>
              <a:off x="1810" y="1248"/>
              <a:ext cx="64" cy="82"/>
            </a:xfrm>
            <a:custGeom>
              <a:avLst/>
              <a:gdLst/>
              <a:ahLst/>
              <a:cxnLst>
                <a:cxn ang="0">
                  <a:pos x="0" y="82"/>
                </a:cxn>
                <a:cxn ang="0">
                  <a:pos x="0" y="0"/>
                </a:cxn>
                <a:cxn ang="0">
                  <a:pos x="64" y="0"/>
                </a:cxn>
                <a:cxn ang="0">
                  <a:pos x="64" y="13"/>
                </a:cxn>
                <a:cxn ang="0">
                  <a:pos x="18" y="13"/>
                </a:cxn>
                <a:cxn ang="0">
                  <a:pos x="18" y="32"/>
                </a:cxn>
                <a:cxn ang="0">
                  <a:pos x="60" y="32"/>
                </a:cxn>
                <a:cxn ang="0">
                  <a:pos x="60" y="46"/>
                </a:cxn>
                <a:cxn ang="0">
                  <a:pos x="18" y="46"/>
                </a:cxn>
                <a:cxn ang="0">
                  <a:pos x="18" y="69"/>
                </a:cxn>
                <a:cxn ang="0">
                  <a:pos x="66" y="69"/>
                </a:cxn>
                <a:cxn ang="0">
                  <a:pos x="66" y="82"/>
                </a:cxn>
                <a:cxn ang="0">
                  <a:pos x="0" y="82"/>
                </a:cxn>
              </a:cxnLst>
              <a:rect l="0" t="0" r="r" b="b"/>
              <a:pathLst>
                <a:path w="66" h="82">
                  <a:moveTo>
                    <a:pt x="0" y="82"/>
                  </a:moveTo>
                  <a:lnTo>
                    <a:pt x="0" y="0"/>
                  </a:lnTo>
                  <a:lnTo>
                    <a:pt x="64" y="0"/>
                  </a:lnTo>
                  <a:lnTo>
                    <a:pt x="64" y="13"/>
                  </a:lnTo>
                  <a:lnTo>
                    <a:pt x="18" y="13"/>
                  </a:lnTo>
                  <a:lnTo>
                    <a:pt x="18" y="32"/>
                  </a:lnTo>
                  <a:lnTo>
                    <a:pt x="60" y="32"/>
                  </a:lnTo>
                  <a:lnTo>
                    <a:pt x="60" y="46"/>
                  </a:lnTo>
                  <a:lnTo>
                    <a:pt x="18" y="46"/>
                  </a:lnTo>
                  <a:lnTo>
                    <a:pt x="18" y="69"/>
                  </a:lnTo>
                  <a:lnTo>
                    <a:pt x="66" y="69"/>
                  </a:lnTo>
                  <a:lnTo>
                    <a:pt x="66" y="82"/>
                  </a:lnTo>
                  <a:lnTo>
                    <a:pt x="0" y="82"/>
                  </a:lnTo>
                  <a:close/>
                </a:path>
              </a:pathLst>
            </a:custGeom>
            <a:solidFill>
              <a:schemeClr val="tx1"/>
            </a:solidFill>
            <a:ln w="9525">
              <a:noFill/>
              <a:round/>
              <a:headEnd/>
              <a:tailEnd/>
            </a:ln>
          </p:spPr>
          <p:txBody>
            <a:bodyPr/>
            <a:lstStyle/>
            <a:p>
              <a:endParaRPr lang="pt-BR"/>
            </a:p>
          </p:txBody>
        </p:sp>
        <p:sp>
          <p:nvSpPr>
            <p:cNvPr id="358001" name="Freeform 625"/>
            <p:cNvSpPr>
              <a:spLocks/>
            </p:cNvSpPr>
            <p:nvPr/>
          </p:nvSpPr>
          <p:spPr bwMode="auto">
            <a:xfrm>
              <a:off x="1913" y="1248"/>
              <a:ext cx="79" cy="82"/>
            </a:xfrm>
            <a:custGeom>
              <a:avLst/>
              <a:gdLst/>
              <a:ahLst/>
              <a:cxnLst>
                <a:cxn ang="0">
                  <a:pos x="31" y="82"/>
                </a:cxn>
                <a:cxn ang="0">
                  <a:pos x="0" y="0"/>
                </a:cxn>
                <a:cxn ang="0">
                  <a:pos x="19" y="0"/>
                </a:cxn>
                <a:cxn ang="0">
                  <a:pos x="40" y="61"/>
                </a:cxn>
                <a:cxn ang="0">
                  <a:pos x="61" y="0"/>
                </a:cxn>
                <a:cxn ang="0">
                  <a:pos x="81" y="0"/>
                </a:cxn>
                <a:cxn ang="0">
                  <a:pos x="50" y="82"/>
                </a:cxn>
                <a:cxn ang="0">
                  <a:pos x="31" y="82"/>
                </a:cxn>
              </a:cxnLst>
              <a:rect l="0" t="0" r="r" b="b"/>
              <a:pathLst>
                <a:path w="81" h="82">
                  <a:moveTo>
                    <a:pt x="31" y="82"/>
                  </a:moveTo>
                  <a:lnTo>
                    <a:pt x="0" y="0"/>
                  </a:lnTo>
                  <a:lnTo>
                    <a:pt x="19" y="0"/>
                  </a:lnTo>
                  <a:lnTo>
                    <a:pt x="40" y="61"/>
                  </a:lnTo>
                  <a:lnTo>
                    <a:pt x="61" y="0"/>
                  </a:lnTo>
                  <a:lnTo>
                    <a:pt x="81" y="0"/>
                  </a:lnTo>
                  <a:lnTo>
                    <a:pt x="50" y="82"/>
                  </a:lnTo>
                  <a:lnTo>
                    <a:pt x="31" y="82"/>
                  </a:lnTo>
                  <a:close/>
                </a:path>
              </a:pathLst>
            </a:custGeom>
            <a:solidFill>
              <a:schemeClr val="tx1"/>
            </a:solidFill>
            <a:ln w="9525">
              <a:noFill/>
              <a:round/>
              <a:headEnd/>
              <a:tailEnd/>
            </a:ln>
          </p:spPr>
          <p:txBody>
            <a:bodyPr/>
            <a:lstStyle/>
            <a:p>
              <a:endParaRPr lang="pt-BR"/>
            </a:p>
          </p:txBody>
        </p:sp>
        <p:sp>
          <p:nvSpPr>
            <p:cNvPr id="358002" name="Freeform 626"/>
            <p:cNvSpPr>
              <a:spLocks noEditPoints="1"/>
            </p:cNvSpPr>
            <p:nvPr/>
          </p:nvSpPr>
          <p:spPr bwMode="auto">
            <a:xfrm>
              <a:off x="1982" y="1248"/>
              <a:ext cx="86" cy="82"/>
            </a:xfrm>
            <a:custGeom>
              <a:avLst/>
              <a:gdLst/>
              <a:ahLst/>
              <a:cxnLst>
                <a:cxn ang="0">
                  <a:pos x="88" y="82"/>
                </a:cxn>
                <a:cxn ang="0">
                  <a:pos x="69" y="82"/>
                </a:cxn>
                <a:cxn ang="0">
                  <a:pos x="61" y="63"/>
                </a:cxn>
                <a:cxn ang="0">
                  <a:pos x="27" y="63"/>
                </a:cxn>
                <a:cxn ang="0">
                  <a:pos x="19" y="82"/>
                </a:cxn>
                <a:cxn ang="0">
                  <a:pos x="0" y="82"/>
                </a:cxn>
                <a:cxn ang="0">
                  <a:pos x="35" y="0"/>
                </a:cxn>
                <a:cxn ang="0">
                  <a:pos x="52" y="0"/>
                </a:cxn>
                <a:cxn ang="0">
                  <a:pos x="88" y="82"/>
                </a:cxn>
                <a:cxn ang="0">
                  <a:pos x="56" y="49"/>
                </a:cxn>
                <a:cxn ang="0">
                  <a:pos x="44" y="19"/>
                </a:cxn>
                <a:cxn ang="0">
                  <a:pos x="31" y="49"/>
                </a:cxn>
                <a:cxn ang="0">
                  <a:pos x="56" y="49"/>
                </a:cxn>
              </a:cxnLst>
              <a:rect l="0" t="0" r="r" b="b"/>
              <a:pathLst>
                <a:path w="88" h="82">
                  <a:moveTo>
                    <a:pt x="88" y="82"/>
                  </a:moveTo>
                  <a:lnTo>
                    <a:pt x="69" y="82"/>
                  </a:lnTo>
                  <a:lnTo>
                    <a:pt x="61" y="63"/>
                  </a:lnTo>
                  <a:lnTo>
                    <a:pt x="27" y="63"/>
                  </a:lnTo>
                  <a:lnTo>
                    <a:pt x="19" y="82"/>
                  </a:lnTo>
                  <a:lnTo>
                    <a:pt x="0" y="82"/>
                  </a:lnTo>
                  <a:lnTo>
                    <a:pt x="35" y="0"/>
                  </a:lnTo>
                  <a:lnTo>
                    <a:pt x="52" y="0"/>
                  </a:lnTo>
                  <a:lnTo>
                    <a:pt x="88" y="82"/>
                  </a:lnTo>
                  <a:close/>
                  <a:moveTo>
                    <a:pt x="56" y="49"/>
                  </a:moveTo>
                  <a:lnTo>
                    <a:pt x="44" y="19"/>
                  </a:lnTo>
                  <a:lnTo>
                    <a:pt x="31" y="49"/>
                  </a:lnTo>
                  <a:lnTo>
                    <a:pt x="56" y="49"/>
                  </a:lnTo>
                  <a:close/>
                </a:path>
              </a:pathLst>
            </a:custGeom>
            <a:solidFill>
              <a:schemeClr val="tx1"/>
            </a:solidFill>
            <a:ln w="9525">
              <a:noFill/>
              <a:round/>
              <a:headEnd/>
              <a:tailEnd/>
            </a:ln>
          </p:spPr>
          <p:txBody>
            <a:bodyPr/>
            <a:lstStyle/>
            <a:p>
              <a:endParaRPr lang="pt-BR"/>
            </a:p>
          </p:txBody>
        </p:sp>
        <p:sp>
          <p:nvSpPr>
            <p:cNvPr id="358003" name="Freeform 627"/>
            <p:cNvSpPr>
              <a:spLocks/>
            </p:cNvSpPr>
            <p:nvPr/>
          </p:nvSpPr>
          <p:spPr bwMode="auto">
            <a:xfrm>
              <a:off x="2072" y="1248"/>
              <a:ext cx="69" cy="84"/>
            </a:xfrm>
            <a:custGeom>
              <a:avLst/>
              <a:gdLst/>
              <a:ahLst/>
              <a:cxnLst>
                <a:cxn ang="0">
                  <a:pos x="17" y="53"/>
                </a:cxn>
                <a:cxn ang="0">
                  <a:pos x="23" y="65"/>
                </a:cxn>
                <a:cxn ang="0">
                  <a:pos x="37" y="69"/>
                </a:cxn>
                <a:cxn ang="0">
                  <a:pos x="48" y="67"/>
                </a:cxn>
                <a:cxn ang="0">
                  <a:pos x="54" y="59"/>
                </a:cxn>
                <a:cxn ang="0">
                  <a:pos x="52" y="53"/>
                </a:cxn>
                <a:cxn ang="0">
                  <a:pos x="44" y="49"/>
                </a:cxn>
                <a:cxn ang="0">
                  <a:pos x="31" y="46"/>
                </a:cxn>
                <a:cxn ang="0">
                  <a:pos x="12" y="38"/>
                </a:cxn>
                <a:cxn ang="0">
                  <a:pos x="6" y="30"/>
                </a:cxn>
                <a:cxn ang="0">
                  <a:pos x="4" y="21"/>
                </a:cxn>
                <a:cxn ang="0">
                  <a:pos x="8" y="9"/>
                </a:cxn>
                <a:cxn ang="0">
                  <a:pos x="17" y="2"/>
                </a:cxn>
                <a:cxn ang="0">
                  <a:pos x="35" y="0"/>
                </a:cxn>
                <a:cxn ang="0">
                  <a:pos x="50" y="0"/>
                </a:cxn>
                <a:cxn ang="0">
                  <a:pos x="60" y="5"/>
                </a:cxn>
                <a:cxn ang="0">
                  <a:pos x="65" y="13"/>
                </a:cxn>
                <a:cxn ang="0">
                  <a:pos x="69" y="23"/>
                </a:cxn>
                <a:cxn ang="0">
                  <a:pos x="50" y="19"/>
                </a:cxn>
                <a:cxn ang="0">
                  <a:pos x="42" y="13"/>
                </a:cxn>
                <a:cxn ang="0">
                  <a:pos x="29" y="13"/>
                </a:cxn>
                <a:cxn ang="0">
                  <a:pos x="21" y="17"/>
                </a:cxn>
                <a:cxn ang="0">
                  <a:pos x="21" y="23"/>
                </a:cxn>
                <a:cxn ang="0">
                  <a:pos x="29" y="28"/>
                </a:cxn>
                <a:cxn ang="0">
                  <a:pos x="50" y="34"/>
                </a:cxn>
                <a:cxn ang="0">
                  <a:pos x="63" y="40"/>
                </a:cxn>
                <a:cxn ang="0">
                  <a:pos x="69" y="51"/>
                </a:cxn>
                <a:cxn ang="0">
                  <a:pos x="69" y="65"/>
                </a:cxn>
                <a:cxn ang="0">
                  <a:pos x="62" y="76"/>
                </a:cxn>
                <a:cxn ang="0">
                  <a:pos x="46" y="82"/>
                </a:cxn>
                <a:cxn ang="0">
                  <a:pos x="29" y="82"/>
                </a:cxn>
                <a:cxn ang="0">
                  <a:pos x="15" y="80"/>
                </a:cxn>
                <a:cxn ang="0">
                  <a:pos x="8" y="73"/>
                </a:cxn>
                <a:cxn ang="0">
                  <a:pos x="2" y="61"/>
                </a:cxn>
              </a:cxnLst>
              <a:rect l="0" t="0" r="r" b="b"/>
              <a:pathLst>
                <a:path w="71" h="84">
                  <a:moveTo>
                    <a:pt x="0" y="55"/>
                  </a:moveTo>
                  <a:lnTo>
                    <a:pt x="17" y="53"/>
                  </a:lnTo>
                  <a:lnTo>
                    <a:pt x="19" y="61"/>
                  </a:lnTo>
                  <a:lnTo>
                    <a:pt x="23" y="65"/>
                  </a:lnTo>
                  <a:lnTo>
                    <a:pt x="29" y="69"/>
                  </a:lnTo>
                  <a:lnTo>
                    <a:pt x="37" y="69"/>
                  </a:lnTo>
                  <a:lnTo>
                    <a:pt x="44" y="69"/>
                  </a:lnTo>
                  <a:lnTo>
                    <a:pt x="48" y="67"/>
                  </a:lnTo>
                  <a:lnTo>
                    <a:pt x="52" y="63"/>
                  </a:lnTo>
                  <a:lnTo>
                    <a:pt x="54" y="59"/>
                  </a:lnTo>
                  <a:lnTo>
                    <a:pt x="52" y="55"/>
                  </a:lnTo>
                  <a:lnTo>
                    <a:pt x="52" y="53"/>
                  </a:lnTo>
                  <a:lnTo>
                    <a:pt x="48" y="51"/>
                  </a:lnTo>
                  <a:lnTo>
                    <a:pt x="44" y="49"/>
                  </a:lnTo>
                  <a:lnTo>
                    <a:pt x="40" y="48"/>
                  </a:lnTo>
                  <a:lnTo>
                    <a:pt x="31" y="46"/>
                  </a:lnTo>
                  <a:lnTo>
                    <a:pt x="19" y="42"/>
                  </a:lnTo>
                  <a:lnTo>
                    <a:pt x="12" y="38"/>
                  </a:lnTo>
                  <a:lnTo>
                    <a:pt x="8" y="34"/>
                  </a:lnTo>
                  <a:lnTo>
                    <a:pt x="6" y="30"/>
                  </a:lnTo>
                  <a:lnTo>
                    <a:pt x="4" y="26"/>
                  </a:lnTo>
                  <a:lnTo>
                    <a:pt x="4" y="21"/>
                  </a:lnTo>
                  <a:lnTo>
                    <a:pt x="4" y="15"/>
                  </a:lnTo>
                  <a:lnTo>
                    <a:pt x="8" y="9"/>
                  </a:lnTo>
                  <a:lnTo>
                    <a:pt x="12" y="5"/>
                  </a:lnTo>
                  <a:lnTo>
                    <a:pt x="17" y="2"/>
                  </a:lnTo>
                  <a:lnTo>
                    <a:pt x="25" y="0"/>
                  </a:lnTo>
                  <a:lnTo>
                    <a:pt x="35" y="0"/>
                  </a:lnTo>
                  <a:lnTo>
                    <a:pt x="42" y="0"/>
                  </a:lnTo>
                  <a:lnTo>
                    <a:pt x="50" y="0"/>
                  </a:lnTo>
                  <a:lnTo>
                    <a:pt x="56" y="2"/>
                  </a:lnTo>
                  <a:lnTo>
                    <a:pt x="60" y="5"/>
                  </a:lnTo>
                  <a:lnTo>
                    <a:pt x="63" y="9"/>
                  </a:lnTo>
                  <a:lnTo>
                    <a:pt x="65" y="13"/>
                  </a:lnTo>
                  <a:lnTo>
                    <a:pt x="67" y="19"/>
                  </a:lnTo>
                  <a:lnTo>
                    <a:pt x="69" y="23"/>
                  </a:lnTo>
                  <a:lnTo>
                    <a:pt x="50" y="25"/>
                  </a:lnTo>
                  <a:lnTo>
                    <a:pt x="50" y="19"/>
                  </a:lnTo>
                  <a:lnTo>
                    <a:pt x="46" y="15"/>
                  </a:lnTo>
                  <a:lnTo>
                    <a:pt x="42" y="13"/>
                  </a:lnTo>
                  <a:lnTo>
                    <a:pt x="35" y="13"/>
                  </a:lnTo>
                  <a:lnTo>
                    <a:pt x="29" y="13"/>
                  </a:lnTo>
                  <a:lnTo>
                    <a:pt x="23" y="15"/>
                  </a:lnTo>
                  <a:lnTo>
                    <a:pt x="21" y="17"/>
                  </a:lnTo>
                  <a:lnTo>
                    <a:pt x="19" y="21"/>
                  </a:lnTo>
                  <a:lnTo>
                    <a:pt x="21" y="23"/>
                  </a:lnTo>
                  <a:lnTo>
                    <a:pt x="23" y="25"/>
                  </a:lnTo>
                  <a:lnTo>
                    <a:pt x="29" y="28"/>
                  </a:lnTo>
                  <a:lnTo>
                    <a:pt x="39" y="30"/>
                  </a:lnTo>
                  <a:lnTo>
                    <a:pt x="50" y="34"/>
                  </a:lnTo>
                  <a:lnTo>
                    <a:pt x="58" y="36"/>
                  </a:lnTo>
                  <a:lnTo>
                    <a:pt x="63" y="40"/>
                  </a:lnTo>
                  <a:lnTo>
                    <a:pt x="67" y="46"/>
                  </a:lnTo>
                  <a:lnTo>
                    <a:pt x="69" y="51"/>
                  </a:lnTo>
                  <a:lnTo>
                    <a:pt x="71" y="57"/>
                  </a:lnTo>
                  <a:lnTo>
                    <a:pt x="69" y="65"/>
                  </a:lnTo>
                  <a:lnTo>
                    <a:pt x="67" y="71"/>
                  </a:lnTo>
                  <a:lnTo>
                    <a:pt x="62" y="76"/>
                  </a:lnTo>
                  <a:lnTo>
                    <a:pt x="56" y="80"/>
                  </a:lnTo>
                  <a:lnTo>
                    <a:pt x="46" y="82"/>
                  </a:lnTo>
                  <a:lnTo>
                    <a:pt x="37" y="84"/>
                  </a:lnTo>
                  <a:lnTo>
                    <a:pt x="29" y="82"/>
                  </a:lnTo>
                  <a:lnTo>
                    <a:pt x="21" y="82"/>
                  </a:lnTo>
                  <a:lnTo>
                    <a:pt x="15" y="80"/>
                  </a:lnTo>
                  <a:lnTo>
                    <a:pt x="12" y="76"/>
                  </a:lnTo>
                  <a:lnTo>
                    <a:pt x="8" y="73"/>
                  </a:lnTo>
                  <a:lnTo>
                    <a:pt x="4" y="67"/>
                  </a:lnTo>
                  <a:lnTo>
                    <a:pt x="2" y="61"/>
                  </a:lnTo>
                  <a:lnTo>
                    <a:pt x="0" y="55"/>
                  </a:lnTo>
                  <a:close/>
                </a:path>
              </a:pathLst>
            </a:custGeom>
            <a:solidFill>
              <a:schemeClr val="tx1"/>
            </a:solidFill>
            <a:ln w="9525">
              <a:noFill/>
              <a:round/>
              <a:headEnd/>
              <a:tailEnd/>
            </a:ln>
          </p:spPr>
          <p:txBody>
            <a:bodyPr/>
            <a:lstStyle/>
            <a:p>
              <a:endParaRPr lang="pt-BR"/>
            </a:p>
          </p:txBody>
        </p:sp>
        <p:sp>
          <p:nvSpPr>
            <p:cNvPr id="358004" name="Freeform 628"/>
            <p:cNvSpPr>
              <a:spLocks noEditPoints="1"/>
            </p:cNvSpPr>
            <p:nvPr/>
          </p:nvSpPr>
          <p:spPr bwMode="auto">
            <a:xfrm>
              <a:off x="2152" y="1248"/>
              <a:ext cx="82" cy="84"/>
            </a:xfrm>
            <a:custGeom>
              <a:avLst/>
              <a:gdLst/>
              <a:ahLst/>
              <a:cxnLst>
                <a:cxn ang="0">
                  <a:pos x="0" y="30"/>
                </a:cxn>
                <a:cxn ang="0">
                  <a:pos x="7" y="15"/>
                </a:cxn>
                <a:cxn ang="0">
                  <a:pos x="17" y="5"/>
                </a:cxn>
                <a:cxn ang="0">
                  <a:pos x="30" y="0"/>
                </a:cxn>
                <a:cxn ang="0">
                  <a:pos x="50" y="0"/>
                </a:cxn>
                <a:cxn ang="0">
                  <a:pos x="65" y="5"/>
                </a:cxn>
                <a:cxn ang="0">
                  <a:pos x="76" y="17"/>
                </a:cxn>
                <a:cxn ang="0">
                  <a:pos x="82" y="32"/>
                </a:cxn>
                <a:cxn ang="0">
                  <a:pos x="82" y="51"/>
                </a:cxn>
                <a:cxn ang="0">
                  <a:pos x="76" y="67"/>
                </a:cxn>
                <a:cxn ang="0">
                  <a:pos x="65" y="76"/>
                </a:cxn>
                <a:cxn ang="0">
                  <a:pos x="50" y="82"/>
                </a:cxn>
                <a:cxn ang="0">
                  <a:pos x="32" y="82"/>
                </a:cxn>
                <a:cxn ang="0">
                  <a:pos x="17" y="76"/>
                </a:cxn>
                <a:cxn ang="0">
                  <a:pos x="5" y="67"/>
                </a:cxn>
                <a:cxn ang="0">
                  <a:pos x="0" y="51"/>
                </a:cxn>
                <a:cxn ang="0">
                  <a:pos x="17" y="42"/>
                </a:cxn>
                <a:cxn ang="0">
                  <a:pos x="19" y="53"/>
                </a:cxn>
                <a:cxn ang="0">
                  <a:pos x="25" y="63"/>
                </a:cxn>
                <a:cxn ang="0">
                  <a:pos x="32" y="67"/>
                </a:cxn>
                <a:cxn ang="0">
                  <a:pos x="42" y="69"/>
                </a:cxn>
                <a:cxn ang="0">
                  <a:pos x="51" y="67"/>
                </a:cxn>
                <a:cxn ang="0">
                  <a:pos x="59" y="63"/>
                </a:cxn>
                <a:cxn ang="0">
                  <a:pos x="63" y="53"/>
                </a:cxn>
                <a:cxn ang="0">
                  <a:pos x="65" y="40"/>
                </a:cxn>
                <a:cxn ang="0">
                  <a:pos x="63" y="28"/>
                </a:cxn>
                <a:cxn ang="0">
                  <a:pos x="59" y="19"/>
                </a:cxn>
                <a:cxn ang="0">
                  <a:pos x="51" y="15"/>
                </a:cxn>
                <a:cxn ang="0">
                  <a:pos x="42" y="13"/>
                </a:cxn>
                <a:cxn ang="0">
                  <a:pos x="32" y="15"/>
                </a:cxn>
                <a:cxn ang="0">
                  <a:pos x="25" y="21"/>
                </a:cxn>
                <a:cxn ang="0">
                  <a:pos x="19" y="28"/>
                </a:cxn>
                <a:cxn ang="0">
                  <a:pos x="17" y="42"/>
                </a:cxn>
              </a:cxnLst>
              <a:rect l="0" t="0" r="r" b="b"/>
              <a:pathLst>
                <a:path w="84" h="84">
                  <a:moveTo>
                    <a:pt x="0" y="42"/>
                  </a:moveTo>
                  <a:lnTo>
                    <a:pt x="0" y="30"/>
                  </a:lnTo>
                  <a:lnTo>
                    <a:pt x="4" y="21"/>
                  </a:lnTo>
                  <a:lnTo>
                    <a:pt x="7" y="15"/>
                  </a:lnTo>
                  <a:lnTo>
                    <a:pt x="11" y="9"/>
                  </a:lnTo>
                  <a:lnTo>
                    <a:pt x="17" y="5"/>
                  </a:lnTo>
                  <a:lnTo>
                    <a:pt x="23" y="2"/>
                  </a:lnTo>
                  <a:lnTo>
                    <a:pt x="30" y="0"/>
                  </a:lnTo>
                  <a:lnTo>
                    <a:pt x="42" y="0"/>
                  </a:lnTo>
                  <a:lnTo>
                    <a:pt x="50" y="0"/>
                  </a:lnTo>
                  <a:lnTo>
                    <a:pt x="59" y="2"/>
                  </a:lnTo>
                  <a:lnTo>
                    <a:pt x="65" y="5"/>
                  </a:lnTo>
                  <a:lnTo>
                    <a:pt x="73" y="9"/>
                  </a:lnTo>
                  <a:lnTo>
                    <a:pt x="76" y="17"/>
                  </a:lnTo>
                  <a:lnTo>
                    <a:pt x="80" y="23"/>
                  </a:lnTo>
                  <a:lnTo>
                    <a:pt x="82" y="32"/>
                  </a:lnTo>
                  <a:lnTo>
                    <a:pt x="84" y="42"/>
                  </a:lnTo>
                  <a:lnTo>
                    <a:pt x="82" y="51"/>
                  </a:lnTo>
                  <a:lnTo>
                    <a:pt x="80" y="59"/>
                  </a:lnTo>
                  <a:lnTo>
                    <a:pt x="76" y="67"/>
                  </a:lnTo>
                  <a:lnTo>
                    <a:pt x="73" y="73"/>
                  </a:lnTo>
                  <a:lnTo>
                    <a:pt x="65" y="76"/>
                  </a:lnTo>
                  <a:lnTo>
                    <a:pt x="59" y="80"/>
                  </a:lnTo>
                  <a:lnTo>
                    <a:pt x="50" y="82"/>
                  </a:lnTo>
                  <a:lnTo>
                    <a:pt x="42" y="84"/>
                  </a:lnTo>
                  <a:lnTo>
                    <a:pt x="32" y="82"/>
                  </a:lnTo>
                  <a:lnTo>
                    <a:pt x="25" y="80"/>
                  </a:lnTo>
                  <a:lnTo>
                    <a:pt x="17" y="76"/>
                  </a:lnTo>
                  <a:lnTo>
                    <a:pt x="11" y="73"/>
                  </a:lnTo>
                  <a:lnTo>
                    <a:pt x="5" y="67"/>
                  </a:lnTo>
                  <a:lnTo>
                    <a:pt x="2" y="59"/>
                  </a:lnTo>
                  <a:lnTo>
                    <a:pt x="0" y="51"/>
                  </a:lnTo>
                  <a:lnTo>
                    <a:pt x="0" y="42"/>
                  </a:lnTo>
                  <a:close/>
                  <a:moveTo>
                    <a:pt x="17" y="42"/>
                  </a:moveTo>
                  <a:lnTo>
                    <a:pt x="17" y="48"/>
                  </a:lnTo>
                  <a:lnTo>
                    <a:pt x="19" y="53"/>
                  </a:lnTo>
                  <a:lnTo>
                    <a:pt x="21" y="57"/>
                  </a:lnTo>
                  <a:lnTo>
                    <a:pt x="25" y="63"/>
                  </a:lnTo>
                  <a:lnTo>
                    <a:pt x="28" y="65"/>
                  </a:lnTo>
                  <a:lnTo>
                    <a:pt x="32" y="67"/>
                  </a:lnTo>
                  <a:lnTo>
                    <a:pt x="36" y="69"/>
                  </a:lnTo>
                  <a:lnTo>
                    <a:pt x="42" y="69"/>
                  </a:lnTo>
                  <a:lnTo>
                    <a:pt x="46" y="69"/>
                  </a:lnTo>
                  <a:lnTo>
                    <a:pt x="51" y="67"/>
                  </a:lnTo>
                  <a:lnTo>
                    <a:pt x="55" y="65"/>
                  </a:lnTo>
                  <a:lnTo>
                    <a:pt x="59" y="63"/>
                  </a:lnTo>
                  <a:lnTo>
                    <a:pt x="61" y="57"/>
                  </a:lnTo>
                  <a:lnTo>
                    <a:pt x="63" y="53"/>
                  </a:lnTo>
                  <a:lnTo>
                    <a:pt x="65" y="48"/>
                  </a:lnTo>
                  <a:lnTo>
                    <a:pt x="65" y="40"/>
                  </a:lnTo>
                  <a:lnTo>
                    <a:pt x="65" y="34"/>
                  </a:lnTo>
                  <a:lnTo>
                    <a:pt x="63" y="28"/>
                  </a:lnTo>
                  <a:lnTo>
                    <a:pt x="61" y="25"/>
                  </a:lnTo>
                  <a:lnTo>
                    <a:pt x="59" y="19"/>
                  </a:lnTo>
                  <a:lnTo>
                    <a:pt x="55" y="17"/>
                  </a:lnTo>
                  <a:lnTo>
                    <a:pt x="51" y="15"/>
                  </a:lnTo>
                  <a:lnTo>
                    <a:pt x="46" y="13"/>
                  </a:lnTo>
                  <a:lnTo>
                    <a:pt x="42" y="13"/>
                  </a:lnTo>
                  <a:lnTo>
                    <a:pt x="36" y="13"/>
                  </a:lnTo>
                  <a:lnTo>
                    <a:pt x="32" y="15"/>
                  </a:lnTo>
                  <a:lnTo>
                    <a:pt x="27" y="17"/>
                  </a:lnTo>
                  <a:lnTo>
                    <a:pt x="25" y="21"/>
                  </a:lnTo>
                  <a:lnTo>
                    <a:pt x="21" y="25"/>
                  </a:lnTo>
                  <a:lnTo>
                    <a:pt x="19" y="28"/>
                  </a:lnTo>
                  <a:lnTo>
                    <a:pt x="17" y="34"/>
                  </a:lnTo>
                  <a:lnTo>
                    <a:pt x="17" y="42"/>
                  </a:lnTo>
                  <a:close/>
                </a:path>
              </a:pathLst>
            </a:custGeom>
            <a:solidFill>
              <a:schemeClr val="tx1"/>
            </a:solidFill>
            <a:ln w="9525">
              <a:noFill/>
              <a:round/>
              <a:headEnd/>
              <a:tailEnd/>
            </a:ln>
          </p:spPr>
          <p:txBody>
            <a:bodyPr/>
            <a:lstStyle/>
            <a:p>
              <a:endParaRPr lang="pt-BR"/>
            </a:p>
          </p:txBody>
        </p:sp>
      </p:grpSp>
      <p:grpSp>
        <p:nvGrpSpPr>
          <p:cNvPr id="358005" name="Group 629"/>
          <p:cNvGrpSpPr>
            <a:grpSpLocks/>
          </p:cNvGrpSpPr>
          <p:nvPr/>
        </p:nvGrpSpPr>
        <p:grpSpPr bwMode="auto">
          <a:xfrm>
            <a:off x="990600" y="2070100"/>
            <a:ext cx="817563" cy="334963"/>
            <a:chOff x="926" y="1539"/>
            <a:chExt cx="515" cy="211"/>
          </a:xfrm>
        </p:grpSpPr>
        <p:sp>
          <p:nvSpPr>
            <p:cNvPr id="358006" name="Freeform 630"/>
            <p:cNvSpPr>
              <a:spLocks noEditPoints="1"/>
            </p:cNvSpPr>
            <p:nvPr/>
          </p:nvSpPr>
          <p:spPr bwMode="auto">
            <a:xfrm>
              <a:off x="1034" y="1539"/>
              <a:ext cx="65" cy="83"/>
            </a:xfrm>
            <a:custGeom>
              <a:avLst/>
              <a:gdLst/>
              <a:ahLst/>
              <a:cxnLst>
                <a:cxn ang="0">
                  <a:pos x="0" y="83"/>
                </a:cxn>
                <a:cxn ang="0">
                  <a:pos x="0" y="0"/>
                </a:cxn>
                <a:cxn ang="0">
                  <a:pos x="29" y="0"/>
                </a:cxn>
                <a:cxn ang="0">
                  <a:pos x="40" y="0"/>
                </a:cxn>
                <a:cxn ang="0">
                  <a:pos x="48" y="2"/>
                </a:cxn>
                <a:cxn ang="0">
                  <a:pos x="56" y="4"/>
                </a:cxn>
                <a:cxn ang="0">
                  <a:pos x="62" y="10"/>
                </a:cxn>
                <a:cxn ang="0">
                  <a:pos x="65" y="18"/>
                </a:cxn>
                <a:cxn ang="0">
                  <a:pos x="67" y="25"/>
                </a:cxn>
                <a:cxn ang="0">
                  <a:pos x="65" y="33"/>
                </a:cxn>
                <a:cxn ang="0">
                  <a:pos x="63" y="39"/>
                </a:cxn>
                <a:cxn ang="0">
                  <a:pos x="60" y="42"/>
                </a:cxn>
                <a:cxn ang="0">
                  <a:pos x="56" y="46"/>
                </a:cxn>
                <a:cxn ang="0">
                  <a:pos x="52" y="48"/>
                </a:cxn>
                <a:cxn ang="0">
                  <a:pos x="46" y="50"/>
                </a:cxn>
                <a:cxn ang="0">
                  <a:pos x="39" y="52"/>
                </a:cxn>
                <a:cxn ang="0">
                  <a:pos x="29" y="52"/>
                </a:cxn>
                <a:cxn ang="0">
                  <a:pos x="17" y="52"/>
                </a:cxn>
                <a:cxn ang="0">
                  <a:pos x="17" y="83"/>
                </a:cxn>
                <a:cxn ang="0">
                  <a:pos x="0" y="83"/>
                </a:cxn>
                <a:cxn ang="0">
                  <a:pos x="17" y="14"/>
                </a:cxn>
                <a:cxn ang="0">
                  <a:pos x="17" y="39"/>
                </a:cxn>
                <a:cxn ang="0">
                  <a:pos x="27" y="39"/>
                </a:cxn>
                <a:cxn ang="0">
                  <a:pos x="37" y="37"/>
                </a:cxn>
                <a:cxn ang="0">
                  <a:pos x="40" y="37"/>
                </a:cxn>
                <a:cxn ang="0">
                  <a:pos x="44" y="35"/>
                </a:cxn>
                <a:cxn ang="0">
                  <a:pos x="46" y="33"/>
                </a:cxn>
                <a:cxn ang="0">
                  <a:pos x="48" y="29"/>
                </a:cxn>
                <a:cxn ang="0">
                  <a:pos x="48" y="27"/>
                </a:cxn>
                <a:cxn ang="0">
                  <a:pos x="48" y="21"/>
                </a:cxn>
                <a:cxn ang="0">
                  <a:pos x="46" y="19"/>
                </a:cxn>
                <a:cxn ang="0">
                  <a:pos x="42" y="16"/>
                </a:cxn>
                <a:cxn ang="0">
                  <a:pos x="39" y="16"/>
                </a:cxn>
                <a:cxn ang="0">
                  <a:pos x="35" y="16"/>
                </a:cxn>
                <a:cxn ang="0">
                  <a:pos x="25" y="14"/>
                </a:cxn>
                <a:cxn ang="0">
                  <a:pos x="17" y="14"/>
                </a:cxn>
              </a:cxnLst>
              <a:rect l="0" t="0" r="r" b="b"/>
              <a:pathLst>
                <a:path w="67" h="83">
                  <a:moveTo>
                    <a:pt x="0" y="83"/>
                  </a:moveTo>
                  <a:lnTo>
                    <a:pt x="0" y="0"/>
                  </a:lnTo>
                  <a:lnTo>
                    <a:pt x="29" y="0"/>
                  </a:lnTo>
                  <a:lnTo>
                    <a:pt x="40" y="0"/>
                  </a:lnTo>
                  <a:lnTo>
                    <a:pt x="48" y="2"/>
                  </a:lnTo>
                  <a:lnTo>
                    <a:pt x="56" y="4"/>
                  </a:lnTo>
                  <a:lnTo>
                    <a:pt x="62" y="10"/>
                  </a:lnTo>
                  <a:lnTo>
                    <a:pt x="65" y="18"/>
                  </a:lnTo>
                  <a:lnTo>
                    <a:pt x="67" y="25"/>
                  </a:lnTo>
                  <a:lnTo>
                    <a:pt x="65" y="33"/>
                  </a:lnTo>
                  <a:lnTo>
                    <a:pt x="63" y="39"/>
                  </a:lnTo>
                  <a:lnTo>
                    <a:pt x="60" y="42"/>
                  </a:lnTo>
                  <a:lnTo>
                    <a:pt x="56" y="46"/>
                  </a:lnTo>
                  <a:lnTo>
                    <a:pt x="52" y="48"/>
                  </a:lnTo>
                  <a:lnTo>
                    <a:pt x="46" y="50"/>
                  </a:lnTo>
                  <a:lnTo>
                    <a:pt x="39" y="52"/>
                  </a:lnTo>
                  <a:lnTo>
                    <a:pt x="29" y="52"/>
                  </a:lnTo>
                  <a:lnTo>
                    <a:pt x="17" y="52"/>
                  </a:lnTo>
                  <a:lnTo>
                    <a:pt x="17" y="83"/>
                  </a:lnTo>
                  <a:lnTo>
                    <a:pt x="0" y="83"/>
                  </a:lnTo>
                  <a:close/>
                  <a:moveTo>
                    <a:pt x="17" y="14"/>
                  </a:moveTo>
                  <a:lnTo>
                    <a:pt x="17" y="39"/>
                  </a:lnTo>
                  <a:lnTo>
                    <a:pt x="27" y="39"/>
                  </a:lnTo>
                  <a:lnTo>
                    <a:pt x="37" y="37"/>
                  </a:lnTo>
                  <a:lnTo>
                    <a:pt x="40" y="37"/>
                  </a:lnTo>
                  <a:lnTo>
                    <a:pt x="44" y="35"/>
                  </a:lnTo>
                  <a:lnTo>
                    <a:pt x="46" y="33"/>
                  </a:lnTo>
                  <a:lnTo>
                    <a:pt x="48" y="29"/>
                  </a:lnTo>
                  <a:lnTo>
                    <a:pt x="48" y="27"/>
                  </a:lnTo>
                  <a:lnTo>
                    <a:pt x="48" y="21"/>
                  </a:lnTo>
                  <a:lnTo>
                    <a:pt x="46" y="19"/>
                  </a:lnTo>
                  <a:lnTo>
                    <a:pt x="42" y="16"/>
                  </a:lnTo>
                  <a:lnTo>
                    <a:pt x="39" y="16"/>
                  </a:lnTo>
                  <a:lnTo>
                    <a:pt x="35" y="16"/>
                  </a:lnTo>
                  <a:lnTo>
                    <a:pt x="25" y="14"/>
                  </a:lnTo>
                  <a:lnTo>
                    <a:pt x="17" y="14"/>
                  </a:lnTo>
                  <a:close/>
                </a:path>
              </a:pathLst>
            </a:custGeom>
            <a:solidFill>
              <a:srgbClr val="FFFFFF"/>
            </a:solidFill>
            <a:ln w="9525">
              <a:noFill/>
              <a:round/>
              <a:headEnd/>
              <a:tailEnd/>
            </a:ln>
          </p:spPr>
          <p:txBody>
            <a:bodyPr/>
            <a:lstStyle/>
            <a:p>
              <a:endParaRPr lang="pt-BR"/>
            </a:p>
          </p:txBody>
        </p:sp>
        <p:sp>
          <p:nvSpPr>
            <p:cNvPr id="358007" name="Freeform 631"/>
            <p:cNvSpPr>
              <a:spLocks/>
            </p:cNvSpPr>
            <p:nvPr/>
          </p:nvSpPr>
          <p:spPr bwMode="auto">
            <a:xfrm>
              <a:off x="1113" y="1539"/>
              <a:ext cx="63" cy="83"/>
            </a:xfrm>
            <a:custGeom>
              <a:avLst/>
              <a:gdLst/>
              <a:ahLst/>
              <a:cxnLst>
                <a:cxn ang="0">
                  <a:pos x="0" y="83"/>
                </a:cxn>
                <a:cxn ang="0">
                  <a:pos x="0" y="0"/>
                </a:cxn>
                <a:cxn ang="0">
                  <a:pos x="65" y="0"/>
                </a:cxn>
                <a:cxn ang="0">
                  <a:pos x="65" y="14"/>
                </a:cxn>
                <a:cxn ang="0">
                  <a:pos x="17" y="14"/>
                </a:cxn>
                <a:cxn ang="0">
                  <a:pos x="17" y="33"/>
                </a:cxn>
                <a:cxn ang="0">
                  <a:pos x="61" y="33"/>
                </a:cxn>
                <a:cxn ang="0">
                  <a:pos x="61" y="46"/>
                </a:cxn>
                <a:cxn ang="0">
                  <a:pos x="17" y="46"/>
                </a:cxn>
                <a:cxn ang="0">
                  <a:pos x="17" y="69"/>
                </a:cxn>
                <a:cxn ang="0">
                  <a:pos x="65" y="69"/>
                </a:cxn>
                <a:cxn ang="0">
                  <a:pos x="65" y="83"/>
                </a:cxn>
                <a:cxn ang="0">
                  <a:pos x="0" y="83"/>
                </a:cxn>
              </a:cxnLst>
              <a:rect l="0" t="0" r="r" b="b"/>
              <a:pathLst>
                <a:path w="65" h="83">
                  <a:moveTo>
                    <a:pt x="0" y="83"/>
                  </a:moveTo>
                  <a:lnTo>
                    <a:pt x="0" y="0"/>
                  </a:lnTo>
                  <a:lnTo>
                    <a:pt x="65" y="0"/>
                  </a:lnTo>
                  <a:lnTo>
                    <a:pt x="65" y="14"/>
                  </a:lnTo>
                  <a:lnTo>
                    <a:pt x="17" y="14"/>
                  </a:lnTo>
                  <a:lnTo>
                    <a:pt x="17" y="33"/>
                  </a:lnTo>
                  <a:lnTo>
                    <a:pt x="61" y="33"/>
                  </a:lnTo>
                  <a:lnTo>
                    <a:pt x="61" y="46"/>
                  </a:lnTo>
                  <a:lnTo>
                    <a:pt x="17" y="46"/>
                  </a:lnTo>
                  <a:lnTo>
                    <a:pt x="17" y="69"/>
                  </a:lnTo>
                  <a:lnTo>
                    <a:pt x="65" y="69"/>
                  </a:lnTo>
                  <a:lnTo>
                    <a:pt x="65" y="83"/>
                  </a:lnTo>
                  <a:lnTo>
                    <a:pt x="0" y="83"/>
                  </a:lnTo>
                  <a:close/>
                </a:path>
              </a:pathLst>
            </a:custGeom>
            <a:solidFill>
              <a:srgbClr val="FFFFFF"/>
            </a:solidFill>
            <a:ln w="9525">
              <a:noFill/>
              <a:round/>
              <a:headEnd/>
              <a:tailEnd/>
            </a:ln>
          </p:spPr>
          <p:txBody>
            <a:bodyPr/>
            <a:lstStyle/>
            <a:p>
              <a:endParaRPr lang="pt-BR"/>
            </a:p>
          </p:txBody>
        </p:sp>
        <p:sp>
          <p:nvSpPr>
            <p:cNvPr id="358008" name="Freeform 632"/>
            <p:cNvSpPr>
              <a:spLocks/>
            </p:cNvSpPr>
            <p:nvPr/>
          </p:nvSpPr>
          <p:spPr bwMode="auto">
            <a:xfrm>
              <a:off x="1191" y="1541"/>
              <a:ext cx="60" cy="81"/>
            </a:xfrm>
            <a:custGeom>
              <a:avLst/>
              <a:gdLst/>
              <a:ahLst/>
              <a:cxnLst>
                <a:cxn ang="0">
                  <a:pos x="0" y="81"/>
                </a:cxn>
                <a:cxn ang="0">
                  <a:pos x="0" y="0"/>
                </a:cxn>
                <a:cxn ang="0">
                  <a:pos x="20" y="0"/>
                </a:cxn>
                <a:cxn ang="0">
                  <a:pos x="20" y="67"/>
                </a:cxn>
                <a:cxn ang="0">
                  <a:pos x="62" y="67"/>
                </a:cxn>
                <a:cxn ang="0">
                  <a:pos x="62" y="81"/>
                </a:cxn>
                <a:cxn ang="0">
                  <a:pos x="0" y="81"/>
                </a:cxn>
              </a:cxnLst>
              <a:rect l="0" t="0" r="r" b="b"/>
              <a:pathLst>
                <a:path w="62" h="81">
                  <a:moveTo>
                    <a:pt x="0" y="81"/>
                  </a:moveTo>
                  <a:lnTo>
                    <a:pt x="0" y="0"/>
                  </a:lnTo>
                  <a:lnTo>
                    <a:pt x="20" y="0"/>
                  </a:lnTo>
                  <a:lnTo>
                    <a:pt x="20" y="67"/>
                  </a:lnTo>
                  <a:lnTo>
                    <a:pt x="62" y="67"/>
                  </a:lnTo>
                  <a:lnTo>
                    <a:pt x="62" y="81"/>
                  </a:lnTo>
                  <a:lnTo>
                    <a:pt x="0" y="81"/>
                  </a:lnTo>
                  <a:close/>
                </a:path>
              </a:pathLst>
            </a:custGeom>
            <a:solidFill>
              <a:srgbClr val="FFFFFF"/>
            </a:solidFill>
            <a:ln w="9525">
              <a:noFill/>
              <a:round/>
              <a:headEnd/>
              <a:tailEnd/>
            </a:ln>
          </p:spPr>
          <p:txBody>
            <a:bodyPr/>
            <a:lstStyle/>
            <a:p>
              <a:endParaRPr lang="pt-BR"/>
            </a:p>
          </p:txBody>
        </p:sp>
        <p:sp>
          <p:nvSpPr>
            <p:cNvPr id="358009" name="Freeform 633"/>
            <p:cNvSpPr>
              <a:spLocks/>
            </p:cNvSpPr>
            <p:nvPr/>
          </p:nvSpPr>
          <p:spPr bwMode="auto">
            <a:xfrm>
              <a:off x="1263" y="1539"/>
              <a:ext cx="64" cy="83"/>
            </a:xfrm>
            <a:custGeom>
              <a:avLst/>
              <a:gdLst/>
              <a:ahLst/>
              <a:cxnLst>
                <a:cxn ang="0">
                  <a:pos x="0" y="83"/>
                </a:cxn>
                <a:cxn ang="0">
                  <a:pos x="0" y="0"/>
                </a:cxn>
                <a:cxn ang="0">
                  <a:pos x="64" y="0"/>
                </a:cxn>
                <a:cxn ang="0">
                  <a:pos x="64" y="14"/>
                </a:cxn>
                <a:cxn ang="0">
                  <a:pos x="17" y="14"/>
                </a:cxn>
                <a:cxn ang="0">
                  <a:pos x="17" y="33"/>
                </a:cxn>
                <a:cxn ang="0">
                  <a:pos x="62" y="33"/>
                </a:cxn>
                <a:cxn ang="0">
                  <a:pos x="62" y="46"/>
                </a:cxn>
                <a:cxn ang="0">
                  <a:pos x="17" y="46"/>
                </a:cxn>
                <a:cxn ang="0">
                  <a:pos x="17" y="69"/>
                </a:cxn>
                <a:cxn ang="0">
                  <a:pos x="65" y="69"/>
                </a:cxn>
                <a:cxn ang="0">
                  <a:pos x="65" y="83"/>
                </a:cxn>
                <a:cxn ang="0">
                  <a:pos x="0" y="83"/>
                </a:cxn>
              </a:cxnLst>
              <a:rect l="0" t="0" r="r" b="b"/>
              <a:pathLst>
                <a:path w="65" h="83">
                  <a:moveTo>
                    <a:pt x="0" y="83"/>
                  </a:moveTo>
                  <a:lnTo>
                    <a:pt x="0" y="0"/>
                  </a:lnTo>
                  <a:lnTo>
                    <a:pt x="64" y="0"/>
                  </a:lnTo>
                  <a:lnTo>
                    <a:pt x="64" y="14"/>
                  </a:lnTo>
                  <a:lnTo>
                    <a:pt x="17" y="14"/>
                  </a:lnTo>
                  <a:lnTo>
                    <a:pt x="17" y="33"/>
                  </a:lnTo>
                  <a:lnTo>
                    <a:pt x="62" y="33"/>
                  </a:lnTo>
                  <a:lnTo>
                    <a:pt x="62" y="46"/>
                  </a:lnTo>
                  <a:lnTo>
                    <a:pt x="17" y="46"/>
                  </a:lnTo>
                  <a:lnTo>
                    <a:pt x="17" y="69"/>
                  </a:lnTo>
                  <a:lnTo>
                    <a:pt x="65" y="69"/>
                  </a:lnTo>
                  <a:lnTo>
                    <a:pt x="65" y="83"/>
                  </a:lnTo>
                  <a:lnTo>
                    <a:pt x="0" y="83"/>
                  </a:lnTo>
                  <a:close/>
                </a:path>
              </a:pathLst>
            </a:custGeom>
            <a:solidFill>
              <a:srgbClr val="FFFFFF"/>
            </a:solidFill>
            <a:ln w="9525">
              <a:noFill/>
              <a:round/>
              <a:headEnd/>
              <a:tailEnd/>
            </a:ln>
          </p:spPr>
          <p:txBody>
            <a:bodyPr/>
            <a:lstStyle/>
            <a:p>
              <a:endParaRPr lang="pt-BR"/>
            </a:p>
          </p:txBody>
        </p:sp>
        <p:sp>
          <p:nvSpPr>
            <p:cNvPr id="358010" name="Freeform 634"/>
            <p:cNvSpPr>
              <a:spLocks/>
            </p:cNvSpPr>
            <p:nvPr/>
          </p:nvSpPr>
          <p:spPr bwMode="auto">
            <a:xfrm>
              <a:off x="926" y="1668"/>
              <a:ext cx="82" cy="82"/>
            </a:xfrm>
            <a:custGeom>
              <a:avLst/>
              <a:gdLst/>
              <a:ahLst/>
              <a:cxnLst>
                <a:cxn ang="0">
                  <a:pos x="0" y="82"/>
                </a:cxn>
                <a:cxn ang="0">
                  <a:pos x="0" y="0"/>
                </a:cxn>
                <a:cxn ang="0">
                  <a:pos x="27" y="0"/>
                </a:cxn>
                <a:cxn ang="0">
                  <a:pos x="42" y="55"/>
                </a:cxn>
                <a:cxn ang="0">
                  <a:pos x="57" y="0"/>
                </a:cxn>
                <a:cxn ang="0">
                  <a:pos x="84" y="0"/>
                </a:cxn>
                <a:cxn ang="0">
                  <a:pos x="84" y="82"/>
                </a:cxn>
                <a:cxn ang="0">
                  <a:pos x="67" y="82"/>
                </a:cxn>
                <a:cxn ang="0">
                  <a:pos x="67" y="17"/>
                </a:cxn>
                <a:cxn ang="0">
                  <a:pos x="50" y="82"/>
                </a:cxn>
                <a:cxn ang="0">
                  <a:pos x="32" y="82"/>
                </a:cxn>
                <a:cxn ang="0">
                  <a:pos x="15" y="17"/>
                </a:cxn>
                <a:cxn ang="0">
                  <a:pos x="15" y="82"/>
                </a:cxn>
                <a:cxn ang="0">
                  <a:pos x="0" y="82"/>
                </a:cxn>
              </a:cxnLst>
              <a:rect l="0" t="0" r="r" b="b"/>
              <a:pathLst>
                <a:path w="84" h="82">
                  <a:moveTo>
                    <a:pt x="0" y="82"/>
                  </a:moveTo>
                  <a:lnTo>
                    <a:pt x="0" y="0"/>
                  </a:lnTo>
                  <a:lnTo>
                    <a:pt x="27" y="0"/>
                  </a:lnTo>
                  <a:lnTo>
                    <a:pt x="42" y="55"/>
                  </a:lnTo>
                  <a:lnTo>
                    <a:pt x="57" y="0"/>
                  </a:lnTo>
                  <a:lnTo>
                    <a:pt x="84" y="0"/>
                  </a:lnTo>
                  <a:lnTo>
                    <a:pt x="84" y="82"/>
                  </a:lnTo>
                  <a:lnTo>
                    <a:pt x="67" y="82"/>
                  </a:lnTo>
                  <a:lnTo>
                    <a:pt x="67" y="17"/>
                  </a:lnTo>
                  <a:lnTo>
                    <a:pt x="50" y="82"/>
                  </a:lnTo>
                  <a:lnTo>
                    <a:pt x="32" y="82"/>
                  </a:lnTo>
                  <a:lnTo>
                    <a:pt x="15" y="17"/>
                  </a:lnTo>
                  <a:lnTo>
                    <a:pt x="15" y="82"/>
                  </a:lnTo>
                  <a:lnTo>
                    <a:pt x="0" y="82"/>
                  </a:lnTo>
                  <a:close/>
                </a:path>
              </a:pathLst>
            </a:custGeom>
            <a:solidFill>
              <a:srgbClr val="FFFFFF"/>
            </a:solidFill>
            <a:ln w="9525">
              <a:noFill/>
              <a:round/>
              <a:headEnd/>
              <a:tailEnd/>
            </a:ln>
          </p:spPr>
          <p:txBody>
            <a:bodyPr/>
            <a:lstStyle/>
            <a:p>
              <a:endParaRPr lang="pt-BR"/>
            </a:p>
          </p:txBody>
        </p:sp>
        <p:sp>
          <p:nvSpPr>
            <p:cNvPr id="358011" name="Freeform 635"/>
            <p:cNvSpPr>
              <a:spLocks/>
            </p:cNvSpPr>
            <p:nvPr/>
          </p:nvSpPr>
          <p:spPr bwMode="auto">
            <a:xfrm>
              <a:off x="1025" y="1668"/>
              <a:ext cx="67" cy="82"/>
            </a:xfrm>
            <a:custGeom>
              <a:avLst/>
              <a:gdLst/>
              <a:ahLst/>
              <a:cxnLst>
                <a:cxn ang="0">
                  <a:pos x="0" y="0"/>
                </a:cxn>
                <a:cxn ang="0">
                  <a:pos x="17" y="0"/>
                </a:cxn>
                <a:cxn ang="0">
                  <a:pos x="17" y="44"/>
                </a:cxn>
                <a:cxn ang="0">
                  <a:pos x="17" y="54"/>
                </a:cxn>
                <a:cxn ang="0">
                  <a:pos x="17" y="57"/>
                </a:cxn>
                <a:cxn ang="0">
                  <a:pos x="19" y="61"/>
                </a:cxn>
                <a:cxn ang="0">
                  <a:pos x="23" y="65"/>
                </a:cxn>
                <a:cxn ang="0">
                  <a:pos x="26" y="69"/>
                </a:cxn>
                <a:cxn ang="0">
                  <a:pos x="34" y="69"/>
                </a:cxn>
                <a:cxn ang="0">
                  <a:pos x="40" y="69"/>
                </a:cxn>
                <a:cxn ang="0">
                  <a:pos x="46" y="65"/>
                </a:cxn>
                <a:cxn ang="0">
                  <a:pos x="48" y="63"/>
                </a:cxn>
                <a:cxn ang="0">
                  <a:pos x="49" y="59"/>
                </a:cxn>
                <a:cxn ang="0">
                  <a:pos x="49" y="54"/>
                </a:cxn>
                <a:cxn ang="0">
                  <a:pos x="51" y="44"/>
                </a:cxn>
                <a:cxn ang="0">
                  <a:pos x="51" y="0"/>
                </a:cxn>
                <a:cxn ang="0">
                  <a:pos x="69" y="0"/>
                </a:cxn>
                <a:cxn ang="0">
                  <a:pos x="69" y="42"/>
                </a:cxn>
                <a:cxn ang="0">
                  <a:pos x="67" y="55"/>
                </a:cxn>
                <a:cxn ang="0">
                  <a:pos x="67" y="63"/>
                </a:cxn>
                <a:cxn ang="0">
                  <a:pos x="65" y="69"/>
                </a:cxn>
                <a:cxn ang="0">
                  <a:pos x="61" y="75"/>
                </a:cxn>
                <a:cxn ang="0">
                  <a:pos x="57" y="77"/>
                </a:cxn>
                <a:cxn ang="0">
                  <a:pos x="51" y="80"/>
                </a:cxn>
                <a:cxn ang="0">
                  <a:pos x="44" y="82"/>
                </a:cxn>
                <a:cxn ang="0">
                  <a:pos x="34" y="82"/>
                </a:cxn>
                <a:cxn ang="0">
                  <a:pos x="23" y="82"/>
                </a:cxn>
                <a:cxn ang="0">
                  <a:pos x="15" y="80"/>
                </a:cxn>
                <a:cxn ang="0">
                  <a:pos x="9" y="77"/>
                </a:cxn>
                <a:cxn ang="0">
                  <a:pos x="5" y="73"/>
                </a:cxn>
                <a:cxn ang="0">
                  <a:pos x="1" y="69"/>
                </a:cxn>
                <a:cxn ang="0">
                  <a:pos x="1" y="63"/>
                </a:cxn>
                <a:cxn ang="0">
                  <a:pos x="0" y="55"/>
                </a:cxn>
                <a:cxn ang="0">
                  <a:pos x="0" y="44"/>
                </a:cxn>
                <a:cxn ang="0">
                  <a:pos x="0" y="0"/>
                </a:cxn>
              </a:cxnLst>
              <a:rect l="0" t="0" r="r" b="b"/>
              <a:pathLst>
                <a:path w="69" h="82">
                  <a:moveTo>
                    <a:pt x="0" y="0"/>
                  </a:moveTo>
                  <a:lnTo>
                    <a:pt x="17" y="0"/>
                  </a:lnTo>
                  <a:lnTo>
                    <a:pt x="17" y="44"/>
                  </a:lnTo>
                  <a:lnTo>
                    <a:pt x="17" y="54"/>
                  </a:lnTo>
                  <a:lnTo>
                    <a:pt x="17" y="57"/>
                  </a:lnTo>
                  <a:lnTo>
                    <a:pt x="19" y="61"/>
                  </a:lnTo>
                  <a:lnTo>
                    <a:pt x="23" y="65"/>
                  </a:lnTo>
                  <a:lnTo>
                    <a:pt x="26" y="69"/>
                  </a:lnTo>
                  <a:lnTo>
                    <a:pt x="34" y="69"/>
                  </a:lnTo>
                  <a:lnTo>
                    <a:pt x="40" y="69"/>
                  </a:lnTo>
                  <a:lnTo>
                    <a:pt x="46" y="65"/>
                  </a:lnTo>
                  <a:lnTo>
                    <a:pt x="48" y="63"/>
                  </a:lnTo>
                  <a:lnTo>
                    <a:pt x="49" y="59"/>
                  </a:lnTo>
                  <a:lnTo>
                    <a:pt x="49" y="54"/>
                  </a:lnTo>
                  <a:lnTo>
                    <a:pt x="51" y="44"/>
                  </a:lnTo>
                  <a:lnTo>
                    <a:pt x="51" y="0"/>
                  </a:lnTo>
                  <a:lnTo>
                    <a:pt x="69" y="0"/>
                  </a:lnTo>
                  <a:lnTo>
                    <a:pt x="69" y="42"/>
                  </a:lnTo>
                  <a:lnTo>
                    <a:pt x="67" y="55"/>
                  </a:lnTo>
                  <a:lnTo>
                    <a:pt x="67" y="63"/>
                  </a:lnTo>
                  <a:lnTo>
                    <a:pt x="65" y="69"/>
                  </a:lnTo>
                  <a:lnTo>
                    <a:pt x="61" y="75"/>
                  </a:lnTo>
                  <a:lnTo>
                    <a:pt x="57" y="77"/>
                  </a:lnTo>
                  <a:lnTo>
                    <a:pt x="51" y="80"/>
                  </a:lnTo>
                  <a:lnTo>
                    <a:pt x="44" y="82"/>
                  </a:lnTo>
                  <a:lnTo>
                    <a:pt x="34" y="82"/>
                  </a:lnTo>
                  <a:lnTo>
                    <a:pt x="23" y="82"/>
                  </a:lnTo>
                  <a:lnTo>
                    <a:pt x="15" y="80"/>
                  </a:lnTo>
                  <a:lnTo>
                    <a:pt x="9" y="77"/>
                  </a:lnTo>
                  <a:lnTo>
                    <a:pt x="5" y="73"/>
                  </a:lnTo>
                  <a:lnTo>
                    <a:pt x="1" y="69"/>
                  </a:lnTo>
                  <a:lnTo>
                    <a:pt x="1" y="63"/>
                  </a:lnTo>
                  <a:lnTo>
                    <a:pt x="0" y="55"/>
                  </a:lnTo>
                  <a:lnTo>
                    <a:pt x="0" y="44"/>
                  </a:lnTo>
                  <a:lnTo>
                    <a:pt x="0" y="0"/>
                  </a:lnTo>
                  <a:close/>
                </a:path>
              </a:pathLst>
            </a:custGeom>
            <a:solidFill>
              <a:srgbClr val="FFFFFF"/>
            </a:solidFill>
            <a:ln w="9525">
              <a:noFill/>
              <a:round/>
              <a:headEnd/>
              <a:tailEnd/>
            </a:ln>
          </p:spPr>
          <p:txBody>
            <a:bodyPr/>
            <a:lstStyle/>
            <a:p>
              <a:endParaRPr lang="pt-BR"/>
            </a:p>
          </p:txBody>
        </p:sp>
        <p:sp>
          <p:nvSpPr>
            <p:cNvPr id="358012" name="Freeform 636"/>
            <p:cNvSpPr>
              <a:spLocks/>
            </p:cNvSpPr>
            <p:nvPr/>
          </p:nvSpPr>
          <p:spPr bwMode="auto">
            <a:xfrm>
              <a:off x="1107" y="1666"/>
              <a:ext cx="73" cy="84"/>
            </a:xfrm>
            <a:custGeom>
              <a:avLst/>
              <a:gdLst/>
              <a:ahLst/>
              <a:cxnLst>
                <a:cxn ang="0">
                  <a:pos x="58" y="54"/>
                </a:cxn>
                <a:cxn ang="0">
                  <a:pos x="75" y="59"/>
                </a:cxn>
                <a:cxn ang="0">
                  <a:pos x="73" y="65"/>
                </a:cxn>
                <a:cxn ang="0">
                  <a:pos x="69" y="71"/>
                </a:cxn>
                <a:cxn ang="0">
                  <a:pos x="67" y="75"/>
                </a:cxn>
                <a:cxn ang="0">
                  <a:pos x="61" y="79"/>
                </a:cxn>
                <a:cxn ang="0">
                  <a:pos x="52" y="82"/>
                </a:cxn>
                <a:cxn ang="0">
                  <a:pos x="38" y="84"/>
                </a:cxn>
                <a:cxn ang="0">
                  <a:pos x="31" y="84"/>
                </a:cxn>
                <a:cxn ang="0">
                  <a:pos x="23" y="82"/>
                </a:cxn>
                <a:cxn ang="0">
                  <a:pos x="17" y="79"/>
                </a:cxn>
                <a:cxn ang="0">
                  <a:pos x="12" y="73"/>
                </a:cxn>
                <a:cxn ang="0">
                  <a:pos x="6" y="67"/>
                </a:cxn>
                <a:cxn ang="0">
                  <a:pos x="2" y="61"/>
                </a:cxn>
                <a:cxn ang="0">
                  <a:pos x="0" y="52"/>
                </a:cxn>
                <a:cxn ang="0">
                  <a:pos x="0" y="44"/>
                </a:cxn>
                <a:cxn ang="0">
                  <a:pos x="0" y="34"/>
                </a:cxn>
                <a:cxn ang="0">
                  <a:pos x="2" y="25"/>
                </a:cxn>
                <a:cxn ang="0">
                  <a:pos x="6" y="17"/>
                </a:cxn>
                <a:cxn ang="0">
                  <a:pos x="12" y="11"/>
                </a:cxn>
                <a:cxn ang="0">
                  <a:pos x="17" y="6"/>
                </a:cxn>
                <a:cxn ang="0">
                  <a:pos x="23" y="4"/>
                </a:cxn>
                <a:cxn ang="0">
                  <a:pos x="31" y="2"/>
                </a:cxn>
                <a:cxn ang="0">
                  <a:pos x="40" y="0"/>
                </a:cxn>
                <a:cxn ang="0">
                  <a:pos x="48" y="0"/>
                </a:cxn>
                <a:cxn ang="0">
                  <a:pos x="54" y="2"/>
                </a:cxn>
                <a:cxn ang="0">
                  <a:pos x="61" y="6"/>
                </a:cxn>
                <a:cxn ang="0">
                  <a:pos x="65" y="9"/>
                </a:cxn>
                <a:cxn ang="0">
                  <a:pos x="71" y="15"/>
                </a:cxn>
                <a:cxn ang="0">
                  <a:pos x="75" y="25"/>
                </a:cxn>
                <a:cxn ang="0">
                  <a:pos x="58" y="29"/>
                </a:cxn>
                <a:cxn ang="0">
                  <a:pos x="56" y="23"/>
                </a:cxn>
                <a:cxn ang="0">
                  <a:pos x="52" y="17"/>
                </a:cxn>
                <a:cxn ang="0">
                  <a:pos x="46" y="15"/>
                </a:cxn>
                <a:cxn ang="0">
                  <a:pos x="38" y="15"/>
                </a:cxn>
                <a:cxn ang="0">
                  <a:pos x="31" y="15"/>
                </a:cxn>
                <a:cxn ang="0">
                  <a:pos x="23" y="21"/>
                </a:cxn>
                <a:cxn ang="0">
                  <a:pos x="21" y="25"/>
                </a:cxn>
                <a:cxn ang="0">
                  <a:pos x="19" y="29"/>
                </a:cxn>
                <a:cxn ang="0">
                  <a:pos x="17" y="34"/>
                </a:cxn>
                <a:cxn ang="0">
                  <a:pos x="17" y="42"/>
                </a:cxn>
                <a:cxn ang="0">
                  <a:pos x="17" y="50"/>
                </a:cxn>
                <a:cxn ang="0">
                  <a:pos x="19" y="56"/>
                </a:cxn>
                <a:cxn ang="0">
                  <a:pos x="21" y="59"/>
                </a:cxn>
                <a:cxn ang="0">
                  <a:pos x="23" y="63"/>
                </a:cxn>
                <a:cxn ang="0">
                  <a:pos x="31" y="69"/>
                </a:cxn>
                <a:cxn ang="0">
                  <a:pos x="38" y="71"/>
                </a:cxn>
                <a:cxn ang="0">
                  <a:pos x="46" y="69"/>
                </a:cxn>
                <a:cxn ang="0">
                  <a:pos x="50" y="67"/>
                </a:cxn>
                <a:cxn ang="0">
                  <a:pos x="56" y="61"/>
                </a:cxn>
                <a:cxn ang="0">
                  <a:pos x="58" y="54"/>
                </a:cxn>
              </a:cxnLst>
              <a:rect l="0" t="0" r="r" b="b"/>
              <a:pathLst>
                <a:path w="75" h="84">
                  <a:moveTo>
                    <a:pt x="58" y="54"/>
                  </a:moveTo>
                  <a:lnTo>
                    <a:pt x="75" y="59"/>
                  </a:lnTo>
                  <a:lnTo>
                    <a:pt x="73" y="65"/>
                  </a:lnTo>
                  <a:lnTo>
                    <a:pt x="69" y="71"/>
                  </a:lnTo>
                  <a:lnTo>
                    <a:pt x="67" y="75"/>
                  </a:lnTo>
                  <a:lnTo>
                    <a:pt x="61" y="79"/>
                  </a:lnTo>
                  <a:lnTo>
                    <a:pt x="52" y="82"/>
                  </a:lnTo>
                  <a:lnTo>
                    <a:pt x="38" y="84"/>
                  </a:lnTo>
                  <a:lnTo>
                    <a:pt x="31" y="84"/>
                  </a:lnTo>
                  <a:lnTo>
                    <a:pt x="23" y="82"/>
                  </a:lnTo>
                  <a:lnTo>
                    <a:pt x="17" y="79"/>
                  </a:lnTo>
                  <a:lnTo>
                    <a:pt x="12" y="73"/>
                  </a:lnTo>
                  <a:lnTo>
                    <a:pt x="6" y="67"/>
                  </a:lnTo>
                  <a:lnTo>
                    <a:pt x="2" y="61"/>
                  </a:lnTo>
                  <a:lnTo>
                    <a:pt x="0" y="52"/>
                  </a:lnTo>
                  <a:lnTo>
                    <a:pt x="0" y="44"/>
                  </a:lnTo>
                  <a:lnTo>
                    <a:pt x="0" y="34"/>
                  </a:lnTo>
                  <a:lnTo>
                    <a:pt x="2" y="25"/>
                  </a:lnTo>
                  <a:lnTo>
                    <a:pt x="6" y="17"/>
                  </a:lnTo>
                  <a:lnTo>
                    <a:pt x="12" y="11"/>
                  </a:lnTo>
                  <a:lnTo>
                    <a:pt x="17" y="6"/>
                  </a:lnTo>
                  <a:lnTo>
                    <a:pt x="23" y="4"/>
                  </a:lnTo>
                  <a:lnTo>
                    <a:pt x="31" y="2"/>
                  </a:lnTo>
                  <a:lnTo>
                    <a:pt x="40" y="0"/>
                  </a:lnTo>
                  <a:lnTo>
                    <a:pt x="48" y="0"/>
                  </a:lnTo>
                  <a:lnTo>
                    <a:pt x="54" y="2"/>
                  </a:lnTo>
                  <a:lnTo>
                    <a:pt x="61" y="6"/>
                  </a:lnTo>
                  <a:lnTo>
                    <a:pt x="65" y="9"/>
                  </a:lnTo>
                  <a:lnTo>
                    <a:pt x="71" y="15"/>
                  </a:lnTo>
                  <a:lnTo>
                    <a:pt x="75" y="25"/>
                  </a:lnTo>
                  <a:lnTo>
                    <a:pt x="58" y="29"/>
                  </a:lnTo>
                  <a:lnTo>
                    <a:pt x="56" y="23"/>
                  </a:lnTo>
                  <a:lnTo>
                    <a:pt x="52" y="17"/>
                  </a:lnTo>
                  <a:lnTo>
                    <a:pt x="46" y="15"/>
                  </a:lnTo>
                  <a:lnTo>
                    <a:pt x="38" y="15"/>
                  </a:lnTo>
                  <a:lnTo>
                    <a:pt x="31" y="15"/>
                  </a:lnTo>
                  <a:lnTo>
                    <a:pt x="23" y="21"/>
                  </a:lnTo>
                  <a:lnTo>
                    <a:pt x="21" y="25"/>
                  </a:lnTo>
                  <a:lnTo>
                    <a:pt x="19" y="29"/>
                  </a:lnTo>
                  <a:lnTo>
                    <a:pt x="17" y="34"/>
                  </a:lnTo>
                  <a:lnTo>
                    <a:pt x="17" y="42"/>
                  </a:lnTo>
                  <a:lnTo>
                    <a:pt x="17" y="50"/>
                  </a:lnTo>
                  <a:lnTo>
                    <a:pt x="19" y="56"/>
                  </a:lnTo>
                  <a:lnTo>
                    <a:pt x="21" y="59"/>
                  </a:lnTo>
                  <a:lnTo>
                    <a:pt x="23" y="63"/>
                  </a:lnTo>
                  <a:lnTo>
                    <a:pt x="31" y="69"/>
                  </a:lnTo>
                  <a:lnTo>
                    <a:pt x="38" y="71"/>
                  </a:lnTo>
                  <a:lnTo>
                    <a:pt x="46" y="69"/>
                  </a:lnTo>
                  <a:lnTo>
                    <a:pt x="50" y="67"/>
                  </a:lnTo>
                  <a:lnTo>
                    <a:pt x="56" y="61"/>
                  </a:lnTo>
                  <a:lnTo>
                    <a:pt x="58" y="54"/>
                  </a:lnTo>
                  <a:close/>
                </a:path>
              </a:pathLst>
            </a:custGeom>
            <a:solidFill>
              <a:srgbClr val="FFFFFF"/>
            </a:solidFill>
            <a:ln w="9525">
              <a:noFill/>
              <a:round/>
              <a:headEnd/>
              <a:tailEnd/>
            </a:ln>
          </p:spPr>
          <p:txBody>
            <a:bodyPr/>
            <a:lstStyle/>
            <a:p>
              <a:endParaRPr lang="pt-BR"/>
            </a:p>
          </p:txBody>
        </p:sp>
        <p:sp>
          <p:nvSpPr>
            <p:cNvPr id="358013" name="Freeform 637"/>
            <p:cNvSpPr>
              <a:spLocks noEditPoints="1"/>
            </p:cNvSpPr>
            <p:nvPr/>
          </p:nvSpPr>
          <p:spPr bwMode="auto">
            <a:xfrm>
              <a:off x="1191" y="1666"/>
              <a:ext cx="82" cy="84"/>
            </a:xfrm>
            <a:custGeom>
              <a:avLst/>
              <a:gdLst/>
              <a:ahLst/>
              <a:cxnLst>
                <a:cxn ang="0">
                  <a:pos x="2" y="31"/>
                </a:cxn>
                <a:cxn ang="0">
                  <a:pos x="8" y="15"/>
                </a:cxn>
                <a:cxn ang="0">
                  <a:pos x="18" y="6"/>
                </a:cxn>
                <a:cxn ang="0">
                  <a:pos x="33" y="2"/>
                </a:cxn>
                <a:cxn ang="0">
                  <a:pos x="52" y="2"/>
                </a:cxn>
                <a:cxn ang="0">
                  <a:pos x="68" y="6"/>
                </a:cxn>
                <a:cxn ang="0">
                  <a:pos x="79" y="17"/>
                </a:cxn>
                <a:cxn ang="0">
                  <a:pos x="85" y="33"/>
                </a:cxn>
                <a:cxn ang="0">
                  <a:pos x="85" y="52"/>
                </a:cxn>
                <a:cxn ang="0">
                  <a:pos x="79" y="67"/>
                </a:cxn>
                <a:cxn ang="0">
                  <a:pos x="68" y="79"/>
                </a:cxn>
                <a:cxn ang="0">
                  <a:pos x="52" y="84"/>
                </a:cxn>
                <a:cxn ang="0">
                  <a:pos x="33" y="84"/>
                </a:cxn>
                <a:cxn ang="0">
                  <a:pos x="18" y="79"/>
                </a:cxn>
                <a:cxn ang="0">
                  <a:pos x="6" y="67"/>
                </a:cxn>
                <a:cxn ang="0">
                  <a:pos x="0" y="52"/>
                </a:cxn>
                <a:cxn ang="0">
                  <a:pos x="20" y="42"/>
                </a:cxn>
                <a:cxn ang="0">
                  <a:pos x="20" y="56"/>
                </a:cxn>
                <a:cxn ang="0">
                  <a:pos x="25" y="63"/>
                </a:cxn>
                <a:cxn ang="0">
                  <a:pos x="33" y="69"/>
                </a:cxn>
                <a:cxn ang="0">
                  <a:pos x="43" y="71"/>
                </a:cxn>
                <a:cxn ang="0">
                  <a:pos x="52" y="69"/>
                </a:cxn>
                <a:cxn ang="0">
                  <a:pos x="60" y="63"/>
                </a:cxn>
                <a:cxn ang="0">
                  <a:pos x="66" y="56"/>
                </a:cxn>
                <a:cxn ang="0">
                  <a:pos x="68" y="42"/>
                </a:cxn>
                <a:cxn ang="0">
                  <a:pos x="66" y="31"/>
                </a:cxn>
                <a:cxn ang="0">
                  <a:pos x="60" y="21"/>
                </a:cxn>
                <a:cxn ang="0">
                  <a:pos x="52" y="15"/>
                </a:cxn>
                <a:cxn ang="0">
                  <a:pos x="43" y="15"/>
                </a:cxn>
                <a:cxn ang="0">
                  <a:pos x="33" y="15"/>
                </a:cxn>
                <a:cxn ang="0">
                  <a:pos x="25" y="21"/>
                </a:cxn>
                <a:cxn ang="0">
                  <a:pos x="20" y="31"/>
                </a:cxn>
                <a:cxn ang="0">
                  <a:pos x="20" y="42"/>
                </a:cxn>
              </a:cxnLst>
              <a:rect l="0" t="0" r="r" b="b"/>
              <a:pathLst>
                <a:path w="85" h="84">
                  <a:moveTo>
                    <a:pt x="0" y="42"/>
                  </a:moveTo>
                  <a:lnTo>
                    <a:pt x="2" y="31"/>
                  </a:lnTo>
                  <a:lnTo>
                    <a:pt x="4" y="23"/>
                  </a:lnTo>
                  <a:lnTo>
                    <a:pt x="8" y="15"/>
                  </a:lnTo>
                  <a:lnTo>
                    <a:pt x="12" y="11"/>
                  </a:lnTo>
                  <a:lnTo>
                    <a:pt x="18" y="6"/>
                  </a:lnTo>
                  <a:lnTo>
                    <a:pt x="23" y="4"/>
                  </a:lnTo>
                  <a:lnTo>
                    <a:pt x="33" y="2"/>
                  </a:lnTo>
                  <a:lnTo>
                    <a:pt x="43" y="0"/>
                  </a:lnTo>
                  <a:lnTo>
                    <a:pt x="52" y="2"/>
                  </a:lnTo>
                  <a:lnTo>
                    <a:pt x="60" y="4"/>
                  </a:lnTo>
                  <a:lnTo>
                    <a:pt x="68" y="6"/>
                  </a:lnTo>
                  <a:lnTo>
                    <a:pt x="73" y="11"/>
                  </a:lnTo>
                  <a:lnTo>
                    <a:pt x="79" y="17"/>
                  </a:lnTo>
                  <a:lnTo>
                    <a:pt x="81" y="25"/>
                  </a:lnTo>
                  <a:lnTo>
                    <a:pt x="85" y="33"/>
                  </a:lnTo>
                  <a:lnTo>
                    <a:pt x="85" y="42"/>
                  </a:lnTo>
                  <a:lnTo>
                    <a:pt x="85" y="52"/>
                  </a:lnTo>
                  <a:lnTo>
                    <a:pt x="81" y="59"/>
                  </a:lnTo>
                  <a:lnTo>
                    <a:pt x="79" y="67"/>
                  </a:lnTo>
                  <a:lnTo>
                    <a:pt x="73" y="73"/>
                  </a:lnTo>
                  <a:lnTo>
                    <a:pt x="68" y="79"/>
                  </a:lnTo>
                  <a:lnTo>
                    <a:pt x="60" y="82"/>
                  </a:lnTo>
                  <a:lnTo>
                    <a:pt x="52" y="84"/>
                  </a:lnTo>
                  <a:lnTo>
                    <a:pt x="43" y="84"/>
                  </a:lnTo>
                  <a:lnTo>
                    <a:pt x="33" y="84"/>
                  </a:lnTo>
                  <a:lnTo>
                    <a:pt x="25" y="82"/>
                  </a:lnTo>
                  <a:lnTo>
                    <a:pt x="18" y="79"/>
                  </a:lnTo>
                  <a:lnTo>
                    <a:pt x="12" y="73"/>
                  </a:lnTo>
                  <a:lnTo>
                    <a:pt x="6" y="67"/>
                  </a:lnTo>
                  <a:lnTo>
                    <a:pt x="4" y="61"/>
                  </a:lnTo>
                  <a:lnTo>
                    <a:pt x="0" y="52"/>
                  </a:lnTo>
                  <a:lnTo>
                    <a:pt x="0" y="42"/>
                  </a:lnTo>
                  <a:close/>
                  <a:moveTo>
                    <a:pt x="20" y="42"/>
                  </a:moveTo>
                  <a:lnTo>
                    <a:pt x="20" y="50"/>
                  </a:lnTo>
                  <a:lnTo>
                    <a:pt x="20" y="56"/>
                  </a:lnTo>
                  <a:lnTo>
                    <a:pt x="23" y="59"/>
                  </a:lnTo>
                  <a:lnTo>
                    <a:pt x="25" y="63"/>
                  </a:lnTo>
                  <a:lnTo>
                    <a:pt x="29" y="67"/>
                  </a:lnTo>
                  <a:lnTo>
                    <a:pt x="33" y="69"/>
                  </a:lnTo>
                  <a:lnTo>
                    <a:pt x="37" y="71"/>
                  </a:lnTo>
                  <a:lnTo>
                    <a:pt x="43" y="71"/>
                  </a:lnTo>
                  <a:lnTo>
                    <a:pt x="48" y="71"/>
                  </a:lnTo>
                  <a:lnTo>
                    <a:pt x="52" y="69"/>
                  </a:lnTo>
                  <a:lnTo>
                    <a:pt x="56" y="67"/>
                  </a:lnTo>
                  <a:lnTo>
                    <a:pt x="60" y="63"/>
                  </a:lnTo>
                  <a:lnTo>
                    <a:pt x="64" y="59"/>
                  </a:lnTo>
                  <a:lnTo>
                    <a:pt x="66" y="56"/>
                  </a:lnTo>
                  <a:lnTo>
                    <a:pt x="66" y="50"/>
                  </a:lnTo>
                  <a:lnTo>
                    <a:pt x="68" y="42"/>
                  </a:lnTo>
                  <a:lnTo>
                    <a:pt x="66" y="36"/>
                  </a:lnTo>
                  <a:lnTo>
                    <a:pt x="66" y="31"/>
                  </a:lnTo>
                  <a:lnTo>
                    <a:pt x="64" y="25"/>
                  </a:lnTo>
                  <a:lnTo>
                    <a:pt x="60" y="21"/>
                  </a:lnTo>
                  <a:lnTo>
                    <a:pt x="56" y="19"/>
                  </a:lnTo>
                  <a:lnTo>
                    <a:pt x="52" y="15"/>
                  </a:lnTo>
                  <a:lnTo>
                    <a:pt x="48" y="15"/>
                  </a:lnTo>
                  <a:lnTo>
                    <a:pt x="43" y="15"/>
                  </a:lnTo>
                  <a:lnTo>
                    <a:pt x="37" y="15"/>
                  </a:lnTo>
                  <a:lnTo>
                    <a:pt x="33" y="15"/>
                  </a:lnTo>
                  <a:lnTo>
                    <a:pt x="29" y="19"/>
                  </a:lnTo>
                  <a:lnTo>
                    <a:pt x="25" y="21"/>
                  </a:lnTo>
                  <a:lnTo>
                    <a:pt x="21" y="25"/>
                  </a:lnTo>
                  <a:lnTo>
                    <a:pt x="20" y="31"/>
                  </a:lnTo>
                  <a:lnTo>
                    <a:pt x="20" y="36"/>
                  </a:lnTo>
                  <a:lnTo>
                    <a:pt x="20" y="42"/>
                  </a:lnTo>
                  <a:close/>
                </a:path>
              </a:pathLst>
            </a:custGeom>
            <a:solidFill>
              <a:srgbClr val="FFFFFF"/>
            </a:solidFill>
            <a:ln w="9525">
              <a:noFill/>
              <a:round/>
              <a:headEnd/>
              <a:tailEnd/>
            </a:ln>
          </p:spPr>
          <p:txBody>
            <a:bodyPr/>
            <a:lstStyle/>
            <a:p>
              <a:endParaRPr lang="pt-BR"/>
            </a:p>
          </p:txBody>
        </p:sp>
        <p:sp>
          <p:nvSpPr>
            <p:cNvPr id="358014" name="Freeform 638"/>
            <p:cNvSpPr>
              <a:spLocks/>
            </p:cNvSpPr>
            <p:nvPr/>
          </p:nvSpPr>
          <p:spPr bwMode="auto">
            <a:xfrm>
              <a:off x="1282" y="1666"/>
              <a:ext cx="69" cy="84"/>
            </a:xfrm>
            <a:custGeom>
              <a:avLst/>
              <a:gdLst/>
              <a:ahLst/>
              <a:cxnLst>
                <a:cxn ang="0">
                  <a:pos x="18" y="56"/>
                </a:cxn>
                <a:cxn ang="0">
                  <a:pos x="23" y="67"/>
                </a:cxn>
                <a:cxn ang="0">
                  <a:pos x="37" y="71"/>
                </a:cxn>
                <a:cxn ang="0">
                  <a:pos x="48" y="67"/>
                </a:cxn>
                <a:cxn ang="0">
                  <a:pos x="52" y="59"/>
                </a:cxn>
                <a:cxn ang="0">
                  <a:pos x="50" y="56"/>
                </a:cxn>
                <a:cxn ang="0">
                  <a:pos x="45" y="52"/>
                </a:cxn>
                <a:cxn ang="0">
                  <a:pos x="31" y="48"/>
                </a:cxn>
                <a:cxn ang="0">
                  <a:pos x="12" y="40"/>
                </a:cxn>
                <a:cxn ang="0">
                  <a:pos x="4" y="33"/>
                </a:cxn>
                <a:cxn ang="0">
                  <a:pos x="2" y="23"/>
                </a:cxn>
                <a:cxn ang="0">
                  <a:pos x="6" y="11"/>
                </a:cxn>
                <a:cxn ang="0">
                  <a:pos x="18" y="4"/>
                </a:cxn>
                <a:cxn ang="0">
                  <a:pos x="35" y="0"/>
                </a:cxn>
                <a:cxn ang="0">
                  <a:pos x="48" y="2"/>
                </a:cxn>
                <a:cxn ang="0">
                  <a:pos x="60" y="8"/>
                </a:cxn>
                <a:cxn ang="0">
                  <a:pos x="66" y="15"/>
                </a:cxn>
                <a:cxn ang="0">
                  <a:pos x="68" y="25"/>
                </a:cxn>
                <a:cxn ang="0">
                  <a:pos x="48" y="21"/>
                </a:cxn>
                <a:cxn ang="0">
                  <a:pos x="41" y="15"/>
                </a:cxn>
                <a:cxn ang="0">
                  <a:pos x="27" y="15"/>
                </a:cxn>
                <a:cxn ang="0">
                  <a:pos x="21" y="19"/>
                </a:cxn>
                <a:cxn ang="0">
                  <a:pos x="20" y="25"/>
                </a:cxn>
                <a:cxn ang="0">
                  <a:pos x="27" y="29"/>
                </a:cxn>
                <a:cxn ang="0">
                  <a:pos x="50" y="34"/>
                </a:cxn>
                <a:cxn ang="0">
                  <a:pos x="64" y="42"/>
                </a:cxn>
                <a:cxn ang="0">
                  <a:pos x="69" y="52"/>
                </a:cxn>
                <a:cxn ang="0">
                  <a:pos x="69" y="67"/>
                </a:cxn>
                <a:cxn ang="0">
                  <a:pos x="62" y="79"/>
                </a:cxn>
                <a:cxn ang="0">
                  <a:pos x="46" y="84"/>
                </a:cxn>
                <a:cxn ang="0">
                  <a:pos x="27" y="84"/>
                </a:cxn>
                <a:cxn ang="0">
                  <a:pos x="16" y="80"/>
                </a:cxn>
                <a:cxn ang="0">
                  <a:pos x="6" y="75"/>
                </a:cxn>
                <a:cxn ang="0">
                  <a:pos x="0" y="63"/>
                </a:cxn>
              </a:cxnLst>
              <a:rect l="0" t="0" r="r" b="b"/>
              <a:pathLst>
                <a:path w="71" h="84">
                  <a:moveTo>
                    <a:pt x="0" y="57"/>
                  </a:moveTo>
                  <a:lnTo>
                    <a:pt x="18" y="56"/>
                  </a:lnTo>
                  <a:lnTo>
                    <a:pt x="20" y="63"/>
                  </a:lnTo>
                  <a:lnTo>
                    <a:pt x="23" y="67"/>
                  </a:lnTo>
                  <a:lnTo>
                    <a:pt x="29" y="71"/>
                  </a:lnTo>
                  <a:lnTo>
                    <a:pt x="37" y="71"/>
                  </a:lnTo>
                  <a:lnTo>
                    <a:pt x="43" y="71"/>
                  </a:lnTo>
                  <a:lnTo>
                    <a:pt x="48" y="67"/>
                  </a:lnTo>
                  <a:lnTo>
                    <a:pt x="52" y="63"/>
                  </a:lnTo>
                  <a:lnTo>
                    <a:pt x="52" y="59"/>
                  </a:lnTo>
                  <a:lnTo>
                    <a:pt x="52" y="57"/>
                  </a:lnTo>
                  <a:lnTo>
                    <a:pt x="50" y="56"/>
                  </a:lnTo>
                  <a:lnTo>
                    <a:pt x="48" y="54"/>
                  </a:lnTo>
                  <a:lnTo>
                    <a:pt x="45" y="52"/>
                  </a:lnTo>
                  <a:lnTo>
                    <a:pt x="41" y="50"/>
                  </a:lnTo>
                  <a:lnTo>
                    <a:pt x="31" y="48"/>
                  </a:lnTo>
                  <a:lnTo>
                    <a:pt x="20" y="44"/>
                  </a:lnTo>
                  <a:lnTo>
                    <a:pt x="12" y="40"/>
                  </a:lnTo>
                  <a:lnTo>
                    <a:pt x="8" y="36"/>
                  </a:lnTo>
                  <a:lnTo>
                    <a:pt x="4" y="33"/>
                  </a:lnTo>
                  <a:lnTo>
                    <a:pt x="4" y="27"/>
                  </a:lnTo>
                  <a:lnTo>
                    <a:pt x="2" y="23"/>
                  </a:lnTo>
                  <a:lnTo>
                    <a:pt x="4" y="17"/>
                  </a:lnTo>
                  <a:lnTo>
                    <a:pt x="6" y="11"/>
                  </a:lnTo>
                  <a:lnTo>
                    <a:pt x="12" y="6"/>
                  </a:lnTo>
                  <a:lnTo>
                    <a:pt x="18" y="4"/>
                  </a:lnTo>
                  <a:lnTo>
                    <a:pt x="25" y="2"/>
                  </a:lnTo>
                  <a:lnTo>
                    <a:pt x="35" y="0"/>
                  </a:lnTo>
                  <a:lnTo>
                    <a:pt x="43" y="0"/>
                  </a:lnTo>
                  <a:lnTo>
                    <a:pt x="48" y="2"/>
                  </a:lnTo>
                  <a:lnTo>
                    <a:pt x="54" y="4"/>
                  </a:lnTo>
                  <a:lnTo>
                    <a:pt x="60" y="8"/>
                  </a:lnTo>
                  <a:lnTo>
                    <a:pt x="64" y="11"/>
                  </a:lnTo>
                  <a:lnTo>
                    <a:pt x="66" y="15"/>
                  </a:lnTo>
                  <a:lnTo>
                    <a:pt x="68" y="19"/>
                  </a:lnTo>
                  <a:lnTo>
                    <a:pt x="68" y="25"/>
                  </a:lnTo>
                  <a:lnTo>
                    <a:pt x="50" y="25"/>
                  </a:lnTo>
                  <a:lnTo>
                    <a:pt x="48" y="21"/>
                  </a:lnTo>
                  <a:lnTo>
                    <a:pt x="46" y="17"/>
                  </a:lnTo>
                  <a:lnTo>
                    <a:pt x="41" y="15"/>
                  </a:lnTo>
                  <a:lnTo>
                    <a:pt x="35" y="13"/>
                  </a:lnTo>
                  <a:lnTo>
                    <a:pt x="27" y="15"/>
                  </a:lnTo>
                  <a:lnTo>
                    <a:pt x="23" y="17"/>
                  </a:lnTo>
                  <a:lnTo>
                    <a:pt x="21" y="19"/>
                  </a:lnTo>
                  <a:lnTo>
                    <a:pt x="20" y="21"/>
                  </a:lnTo>
                  <a:lnTo>
                    <a:pt x="20" y="25"/>
                  </a:lnTo>
                  <a:lnTo>
                    <a:pt x="23" y="27"/>
                  </a:lnTo>
                  <a:lnTo>
                    <a:pt x="27" y="29"/>
                  </a:lnTo>
                  <a:lnTo>
                    <a:pt x="39" y="33"/>
                  </a:lnTo>
                  <a:lnTo>
                    <a:pt x="50" y="34"/>
                  </a:lnTo>
                  <a:lnTo>
                    <a:pt x="58" y="38"/>
                  </a:lnTo>
                  <a:lnTo>
                    <a:pt x="64" y="42"/>
                  </a:lnTo>
                  <a:lnTo>
                    <a:pt x="68" y="46"/>
                  </a:lnTo>
                  <a:lnTo>
                    <a:pt x="69" y="52"/>
                  </a:lnTo>
                  <a:lnTo>
                    <a:pt x="71" y="59"/>
                  </a:lnTo>
                  <a:lnTo>
                    <a:pt x="69" y="67"/>
                  </a:lnTo>
                  <a:lnTo>
                    <a:pt x="66" y="73"/>
                  </a:lnTo>
                  <a:lnTo>
                    <a:pt x="62" y="79"/>
                  </a:lnTo>
                  <a:lnTo>
                    <a:pt x="54" y="82"/>
                  </a:lnTo>
                  <a:lnTo>
                    <a:pt x="46" y="84"/>
                  </a:lnTo>
                  <a:lnTo>
                    <a:pt x="35" y="84"/>
                  </a:lnTo>
                  <a:lnTo>
                    <a:pt x="27" y="84"/>
                  </a:lnTo>
                  <a:lnTo>
                    <a:pt x="21" y="82"/>
                  </a:lnTo>
                  <a:lnTo>
                    <a:pt x="16" y="80"/>
                  </a:lnTo>
                  <a:lnTo>
                    <a:pt x="10" y="79"/>
                  </a:lnTo>
                  <a:lnTo>
                    <a:pt x="6" y="75"/>
                  </a:lnTo>
                  <a:lnTo>
                    <a:pt x="4" y="69"/>
                  </a:lnTo>
                  <a:lnTo>
                    <a:pt x="0" y="63"/>
                  </a:lnTo>
                  <a:lnTo>
                    <a:pt x="0" y="57"/>
                  </a:lnTo>
                  <a:close/>
                </a:path>
              </a:pathLst>
            </a:custGeom>
            <a:solidFill>
              <a:srgbClr val="FFFFFF"/>
            </a:solidFill>
            <a:ln w="9525">
              <a:noFill/>
              <a:round/>
              <a:headEnd/>
              <a:tailEnd/>
            </a:ln>
          </p:spPr>
          <p:txBody>
            <a:bodyPr/>
            <a:lstStyle/>
            <a:p>
              <a:endParaRPr lang="pt-BR"/>
            </a:p>
          </p:txBody>
        </p:sp>
        <p:sp>
          <p:nvSpPr>
            <p:cNvPr id="358015" name="Freeform 639"/>
            <p:cNvSpPr>
              <a:spLocks noEditPoints="1"/>
            </p:cNvSpPr>
            <p:nvPr/>
          </p:nvSpPr>
          <p:spPr bwMode="auto">
            <a:xfrm>
              <a:off x="1357" y="1668"/>
              <a:ext cx="84" cy="82"/>
            </a:xfrm>
            <a:custGeom>
              <a:avLst/>
              <a:gdLst/>
              <a:ahLst/>
              <a:cxnLst>
                <a:cxn ang="0">
                  <a:pos x="87" y="82"/>
                </a:cxn>
                <a:cxn ang="0">
                  <a:pos x="67" y="82"/>
                </a:cxn>
                <a:cxn ang="0">
                  <a:pos x="60" y="63"/>
                </a:cxn>
                <a:cxn ang="0">
                  <a:pos x="25" y="63"/>
                </a:cxn>
                <a:cxn ang="0">
                  <a:pos x="17" y="82"/>
                </a:cxn>
                <a:cxn ang="0">
                  <a:pos x="0" y="82"/>
                </a:cxn>
                <a:cxn ang="0">
                  <a:pos x="33" y="0"/>
                </a:cxn>
                <a:cxn ang="0">
                  <a:pos x="52" y="0"/>
                </a:cxn>
                <a:cxn ang="0">
                  <a:pos x="87" y="82"/>
                </a:cxn>
                <a:cxn ang="0">
                  <a:pos x="54" y="50"/>
                </a:cxn>
                <a:cxn ang="0">
                  <a:pos x="42" y="19"/>
                </a:cxn>
                <a:cxn ang="0">
                  <a:pos x="31" y="50"/>
                </a:cxn>
                <a:cxn ang="0">
                  <a:pos x="54" y="50"/>
                </a:cxn>
              </a:cxnLst>
              <a:rect l="0" t="0" r="r" b="b"/>
              <a:pathLst>
                <a:path w="87" h="82">
                  <a:moveTo>
                    <a:pt x="87" y="82"/>
                  </a:moveTo>
                  <a:lnTo>
                    <a:pt x="67" y="82"/>
                  </a:lnTo>
                  <a:lnTo>
                    <a:pt x="60" y="63"/>
                  </a:lnTo>
                  <a:lnTo>
                    <a:pt x="25" y="63"/>
                  </a:lnTo>
                  <a:lnTo>
                    <a:pt x="17" y="82"/>
                  </a:lnTo>
                  <a:lnTo>
                    <a:pt x="0" y="82"/>
                  </a:lnTo>
                  <a:lnTo>
                    <a:pt x="33" y="0"/>
                  </a:lnTo>
                  <a:lnTo>
                    <a:pt x="52" y="0"/>
                  </a:lnTo>
                  <a:lnTo>
                    <a:pt x="87" y="82"/>
                  </a:lnTo>
                  <a:close/>
                  <a:moveTo>
                    <a:pt x="54" y="50"/>
                  </a:moveTo>
                  <a:lnTo>
                    <a:pt x="42" y="19"/>
                  </a:lnTo>
                  <a:lnTo>
                    <a:pt x="31" y="50"/>
                  </a:lnTo>
                  <a:lnTo>
                    <a:pt x="54" y="50"/>
                  </a:lnTo>
                  <a:close/>
                </a:path>
              </a:pathLst>
            </a:custGeom>
            <a:solidFill>
              <a:srgbClr val="FFFFFF"/>
            </a:solidFill>
            <a:ln w="9525">
              <a:noFill/>
              <a:round/>
              <a:headEnd/>
              <a:tailEnd/>
            </a:ln>
          </p:spPr>
          <p:txBody>
            <a:bodyPr/>
            <a:lstStyle/>
            <a:p>
              <a:endParaRPr lang="pt-BR"/>
            </a:p>
          </p:txBody>
        </p:sp>
      </p:grpSp>
      <p:grpSp>
        <p:nvGrpSpPr>
          <p:cNvPr id="358017" name="Group 641"/>
          <p:cNvGrpSpPr>
            <a:grpSpLocks/>
          </p:cNvGrpSpPr>
          <p:nvPr/>
        </p:nvGrpSpPr>
        <p:grpSpPr bwMode="auto">
          <a:xfrm>
            <a:off x="3124200" y="2024063"/>
            <a:ext cx="2324100" cy="3387725"/>
            <a:chOff x="2222" y="1038"/>
            <a:chExt cx="1464" cy="2134"/>
          </a:xfrm>
        </p:grpSpPr>
        <p:sp>
          <p:nvSpPr>
            <p:cNvPr id="358018" name="Freeform 642"/>
            <p:cNvSpPr>
              <a:spLocks/>
            </p:cNvSpPr>
            <p:nvPr/>
          </p:nvSpPr>
          <p:spPr bwMode="auto">
            <a:xfrm>
              <a:off x="3227" y="2278"/>
              <a:ext cx="86" cy="74"/>
            </a:xfrm>
            <a:custGeom>
              <a:avLst/>
              <a:gdLst/>
              <a:ahLst/>
              <a:cxnLst>
                <a:cxn ang="0">
                  <a:pos x="86" y="34"/>
                </a:cxn>
                <a:cxn ang="0">
                  <a:pos x="86" y="40"/>
                </a:cxn>
                <a:cxn ang="0">
                  <a:pos x="86" y="53"/>
                </a:cxn>
                <a:cxn ang="0">
                  <a:pos x="81" y="65"/>
                </a:cxn>
                <a:cxn ang="0">
                  <a:pos x="79" y="69"/>
                </a:cxn>
                <a:cxn ang="0">
                  <a:pos x="75" y="70"/>
                </a:cxn>
                <a:cxn ang="0">
                  <a:pos x="71" y="72"/>
                </a:cxn>
                <a:cxn ang="0">
                  <a:pos x="67" y="74"/>
                </a:cxn>
                <a:cxn ang="0">
                  <a:pos x="0" y="74"/>
                </a:cxn>
                <a:cxn ang="0">
                  <a:pos x="0" y="0"/>
                </a:cxn>
                <a:cxn ang="0">
                  <a:pos x="67" y="0"/>
                </a:cxn>
                <a:cxn ang="0">
                  <a:pos x="71" y="1"/>
                </a:cxn>
                <a:cxn ang="0">
                  <a:pos x="75" y="3"/>
                </a:cxn>
                <a:cxn ang="0">
                  <a:pos x="79" y="5"/>
                </a:cxn>
                <a:cxn ang="0">
                  <a:pos x="81" y="9"/>
                </a:cxn>
                <a:cxn ang="0">
                  <a:pos x="86" y="21"/>
                </a:cxn>
                <a:cxn ang="0">
                  <a:pos x="86" y="34"/>
                </a:cxn>
              </a:cxnLst>
              <a:rect l="0" t="0" r="r" b="b"/>
              <a:pathLst>
                <a:path w="86" h="74">
                  <a:moveTo>
                    <a:pt x="86" y="34"/>
                  </a:moveTo>
                  <a:lnTo>
                    <a:pt x="86" y="40"/>
                  </a:lnTo>
                  <a:lnTo>
                    <a:pt x="86" y="53"/>
                  </a:lnTo>
                  <a:lnTo>
                    <a:pt x="81" y="65"/>
                  </a:lnTo>
                  <a:lnTo>
                    <a:pt x="79" y="69"/>
                  </a:lnTo>
                  <a:lnTo>
                    <a:pt x="75" y="70"/>
                  </a:lnTo>
                  <a:lnTo>
                    <a:pt x="71" y="72"/>
                  </a:lnTo>
                  <a:lnTo>
                    <a:pt x="67" y="74"/>
                  </a:lnTo>
                  <a:lnTo>
                    <a:pt x="0" y="74"/>
                  </a:lnTo>
                  <a:lnTo>
                    <a:pt x="0" y="0"/>
                  </a:lnTo>
                  <a:lnTo>
                    <a:pt x="67" y="0"/>
                  </a:lnTo>
                  <a:lnTo>
                    <a:pt x="71" y="1"/>
                  </a:lnTo>
                  <a:lnTo>
                    <a:pt x="75" y="3"/>
                  </a:lnTo>
                  <a:lnTo>
                    <a:pt x="79" y="5"/>
                  </a:lnTo>
                  <a:lnTo>
                    <a:pt x="81" y="9"/>
                  </a:lnTo>
                  <a:lnTo>
                    <a:pt x="86" y="21"/>
                  </a:lnTo>
                  <a:lnTo>
                    <a:pt x="86" y="34"/>
                  </a:lnTo>
                  <a:close/>
                </a:path>
              </a:pathLst>
            </a:custGeom>
            <a:solidFill>
              <a:srgbClr val="DA251D"/>
            </a:solidFill>
            <a:ln w="9525">
              <a:noFill/>
              <a:round/>
              <a:headEnd/>
              <a:tailEnd/>
            </a:ln>
          </p:spPr>
          <p:txBody>
            <a:bodyPr/>
            <a:lstStyle/>
            <a:p>
              <a:endParaRPr lang="pt-BR"/>
            </a:p>
          </p:txBody>
        </p:sp>
        <p:sp>
          <p:nvSpPr>
            <p:cNvPr id="358019" name="Freeform 643"/>
            <p:cNvSpPr>
              <a:spLocks/>
            </p:cNvSpPr>
            <p:nvPr/>
          </p:nvSpPr>
          <p:spPr bwMode="auto">
            <a:xfrm>
              <a:off x="3306" y="2312"/>
              <a:ext cx="17" cy="6"/>
            </a:xfrm>
            <a:custGeom>
              <a:avLst/>
              <a:gdLst/>
              <a:ahLst/>
              <a:cxnLst>
                <a:cxn ang="0">
                  <a:pos x="0" y="6"/>
                </a:cxn>
                <a:cxn ang="0">
                  <a:pos x="17" y="6"/>
                </a:cxn>
                <a:cxn ang="0">
                  <a:pos x="17" y="0"/>
                </a:cxn>
                <a:cxn ang="0">
                  <a:pos x="0" y="0"/>
                </a:cxn>
                <a:cxn ang="0">
                  <a:pos x="0" y="6"/>
                </a:cxn>
                <a:cxn ang="0">
                  <a:pos x="0" y="6"/>
                </a:cxn>
              </a:cxnLst>
              <a:rect l="0" t="0" r="r" b="b"/>
              <a:pathLst>
                <a:path w="17" h="6">
                  <a:moveTo>
                    <a:pt x="0" y="6"/>
                  </a:moveTo>
                  <a:lnTo>
                    <a:pt x="17" y="6"/>
                  </a:lnTo>
                  <a:lnTo>
                    <a:pt x="17" y="0"/>
                  </a:lnTo>
                  <a:lnTo>
                    <a:pt x="0" y="0"/>
                  </a:lnTo>
                  <a:lnTo>
                    <a:pt x="0" y="6"/>
                  </a:lnTo>
                  <a:lnTo>
                    <a:pt x="0" y="6"/>
                  </a:lnTo>
                  <a:close/>
                </a:path>
              </a:pathLst>
            </a:custGeom>
            <a:solidFill>
              <a:srgbClr val="1F1A17"/>
            </a:solidFill>
            <a:ln w="9525">
              <a:noFill/>
              <a:round/>
              <a:headEnd/>
              <a:tailEnd/>
            </a:ln>
          </p:spPr>
          <p:txBody>
            <a:bodyPr/>
            <a:lstStyle/>
            <a:p>
              <a:endParaRPr lang="pt-BR"/>
            </a:p>
          </p:txBody>
        </p:sp>
        <p:sp>
          <p:nvSpPr>
            <p:cNvPr id="358020" name="Freeform 644"/>
            <p:cNvSpPr>
              <a:spLocks/>
            </p:cNvSpPr>
            <p:nvPr/>
          </p:nvSpPr>
          <p:spPr bwMode="auto">
            <a:xfrm>
              <a:off x="3294" y="2318"/>
              <a:ext cx="29" cy="42"/>
            </a:xfrm>
            <a:custGeom>
              <a:avLst/>
              <a:gdLst/>
              <a:ahLst/>
              <a:cxnLst>
                <a:cxn ang="0">
                  <a:pos x="0" y="42"/>
                </a:cxn>
                <a:cxn ang="0">
                  <a:pos x="0" y="42"/>
                </a:cxn>
                <a:cxn ang="0">
                  <a:pos x="6" y="42"/>
                </a:cxn>
                <a:cxn ang="0">
                  <a:pos x="12" y="38"/>
                </a:cxn>
                <a:cxn ang="0">
                  <a:pos x="18" y="34"/>
                </a:cxn>
                <a:cxn ang="0">
                  <a:pos x="21" y="29"/>
                </a:cxn>
                <a:cxn ang="0">
                  <a:pos x="27" y="15"/>
                </a:cxn>
                <a:cxn ang="0">
                  <a:pos x="29" y="0"/>
                </a:cxn>
                <a:cxn ang="0">
                  <a:pos x="12" y="0"/>
                </a:cxn>
                <a:cxn ang="0">
                  <a:pos x="10" y="11"/>
                </a:cxn>
                <a:cxn ang="0">
                  <a:pos x="6" y="21"/>
                </a:cxn>
                <a:cxn ang="0">
                  <a:pos x="4" y="23"/>
                </a:cxn>
                <a:cxn ang="0">
                  <a:pos x="2" y="25"/>
                </a:cxn>
                <a:cxn ang="0">
                  <a:pos x="2" y="25"/>
                </a:cxn>
                <a:cxn ang="0">
                  <a:pos x="0" y="25"/>
                </a:cxn>
                <a:cxn ang="0">
                  <a:pos x="0" y="25"/>
                </a:cxn>
                <a:cxn ang="0">
                  <a:pos x="0" y="42"/>
                </a:cxn>
              </a:cxnLst>
              <a:rect l="0" t="0" r="r" b="b"/>
              <a:pathLst>
                <a:path w="29" h="42">
                  <a:moveTo>
                    <a:pt x="0" y="42"/>
                  </a:moveTo>
                  <a:lnTo>
                    <a:pt x="0" y="42"/>
                  </a:lnTo>
                  <a:lnTo>
                    <a:pt x="6" y="42"/>
                  </a:lnTo>
                  <a:lnTo>
                    <a:pt x="12" y="38"/>
                  </a:lnTo>
                  <a:lnTo>
                    <a:pt x="18" y="34"/>
                  </a:lnTo>
                  <a:lnTo>
                    <a:pt x="21" y="29"/>
                  </a:lnTo>
                  <a:lnTo>
                    <a:pt x="27" y="15"/>
                  </a:lnTo>
                  <a:lnTo>
                    <a:pt x="29" y="0"/>
                  </a:lnTo>
                  <a:lnTo>
                    <a:pt x="12" y="0"/>
                  </a:lnTo>
                  <a:lnTo>
                    <a:pt x="10" y="11"/>
                  </a:lnTo>
                  <a:lnTo>
                    <a:pt x="6" y="21"/>
                  </a:lnTo>
                  <a:lnTo>
                    <a:pt x="4" y="23"/>
                  </a:lnTo>
                  <a:lnTo>
                    <a:pt x="2" y="25"/>
                  </a:lnTo>
                  <a:lnTo>
                    <a:pt x="2" y="25"/>
                  </a:lnTo>
                  <a:lnTo>
                    <a:pt x="0" y="25"/>
                  </a:lnTo>
                  <a:lnTo>
                    <a:pt x="0" y="25"/>
                  </a:lnTo>
                  <a:lnTo>
                    <a:pt x="0" y="42"/>
                  </a:lnTo>
                  <a:close/>
                </a:path>
              </a:pathLst>
            </a:custGeom>
            <a:solidFill>
              <a:srgbClr val="1F1A17"/>
            </a:solidFill>
            <a:ln w="9525">
              <a:noFill/>
              <a:round/>
              <a:headEnd/>
              <a:tailEnd/>
            </a:ln>
          </p:spPr>
          <p:txBody>
            <a:bodyPr/>
            <a:lstStyle/>
            <a:p>
              <a:endParaRPr lang="pt-BR"/>
            </a:p>
          </p:txBody>
        </p:sp>
        <p:sp>
          <p:nvSpPr>
            <p:cNvPr id="358021" name="Freeform 645"/>
            <p:cNvSpPr>
              <a:spLocks/>
            </p:cNvSpPr>
            <p:nvPr/>
          </p:nvSpPr>
          <p:spPr bwMode="auto">
            <a:xfrm>
              <a:off x="3218" y="2343"/>
              <a:ext cx="76" cy="17"/>
            </a:xfrm>
            <a:custGeom>
              <a:avLst/>
              <a:gdLst/>
              <a:ahLst/>
              <a:cxnLst>
                <a:cxn ang="0">
                  <a:pos x="0" y="9"/>
                </a:cxn>
                <a:cxn ang="0">
                  <a:pos x="9" y="17"/>
                </a:cxn>
                <a:cxn ang="0">
                  <a:pos x="76" y="17"/>
                </a:cxn>
                <a:cxn ang="0">
                  <a:pos x="76" y="0"/>
                </a:cxn>
                <a:cxn ang="0">
                  <a:pos x="9" y="0"/>
                </a:cxn>
                <a:cxn ang="0">
                  <a:pos x="0" y="9"/>
                </a:cxn>
                <a:cxn ang="0">
                  <a:pos x="0" y="9"/>
                </a:cxn>
                <a:cxn ang="0">
                  <a:pos x="0" y="17"/>
                </a:cxn>
                <a:cxn ang="0">
                  <a:pos x="9" y="17"/>
                </a:cxn>
                <a:cxn ang="0">
                  <a:pos x="0" y="9"/>
                </a:cxn>
              </a:cxnLst>
              <a:rect l="0" t="0" r="r" b="b"/>
              <a:pathLst>
                <a:path w="76" h="17">
                  <a:moveTo>
                    <a:pt x="0" y="9"/>
                  </a:moveTo>
                  <a:lnTo>
                    <a:pt x="9" y="17"/>
                  </a:lnTo>
                  <a:lnTo>
                    <a:pt x="76" y="17"/>
                  </a:lnTo>
                  <a:lnTo>
                    <a:pt x="76" y="0"/>
                  </a:lnTo>
                  <a:lnTo>
                    <a:pt x="9" y="0"/>
                  </a:lnTo>
                  <a:lnTo>
                    <a:pt x="0" y="9"/>
                  </a:lnTo>
                  <a:lnTo>
                    <a:pt x="0" y="9"/>
                  </a:lnTo>
                  <a:lnTo>
                    <a:pt x="0" y="17"/>
                  </a:lnTo>
                  <a:lnTo>
                    <a:pt x="9" y="17"/>
                  </a:lnTo>
                  <a:lnTo>
                    <a:pt x="0" y="9"/>
                  </a:lnTo>
                  <a:close/>
                </a:path>
              </a:pathLst>
            </a:custGeom>
            <a:solidFill>
              <a:srgbClr val="1F1A17"/>
            </a:solidFill>
            <a:ln w="9525">
              <a:noFill/>
              <a:round/>
              <a:headEnd/>
              <a:tailEnd/>
            </a:ln>
          </p:spPr>
          <p:txBody>
            <a:bodyPr/>
            <a:lstStyle/>
            <a:p>
              <a:endParaRPr lang="pt-BR"/>
            </a:p>
          </p:txBody>
        </p:sp>
        <p:sp>
          <p:nvSpPr>
            <p:cNvPr id="358022" name="Freeform 646"/>
            <p:cNvSpPr>
              <a:spLocks/>
            </p:cNvSpPr>
            <p:nvPr/>
          </p:nvSpPr>
          <p:spPr bwMode="auto">
            <a:xfrm>
              <a:off x="3218" y="2270"/>
              <a:ext cx="17" cy="82"/>
            </a:xfrm>
            <a:custGeom>
              <a:avLst/>
              <a:gdLst/>
              <a:ahLst/>
              <a:cxnLst>
                <a:cxn ang="0">
                  <a:pos x="9" y="0"/>
                </a:cxn>
                <a:cxn ang="0">
                  <a:pos x="0" y="8"/>
                </a:cxn>
                <a:cxn ang="0">
                  <a:pos x="0" y="82"/>
                </a:cxn>
                <a:cxn ang="0">
                  <a:pos x="17" y="82"/>
                </a:cxn>
                <a:cxn ang="0">
                  <a:pos x="17" y="8"/>
                </a:cxn>
                <a:cxn ang="0">
                  <a:pos x="9" y="0"/>
                </a:cxn>
                <a:cxn ang="0">
                  <a:pos x="9" y="0"/>
                </a:cxn>
                <a:cxn ang="0">
                  <a:pos x="0" y="0"/>
                </a:cxn>
                <a:cxn ang="0">
                  <a:pos x="0" y="8"/>
                </a:cxn>
                <a:cxn ang="0">
                  <a:pos x="9" y="0"/>
                </a:cxn>
              </a:cxnLst>
              <a:rect l="0" t="0" r="r" b="b"/>
              <a:pathLst>
                <a:path w="17" h="82">
                  <a:moveTo>
                    <a:pt x="9" y="0"/>
                  </a:moveTo>
                  <a:lnTo>
                    <a:pt x="0" y="8"/>
                  </a:lnTo>
                  <a:lnTo>
                    <a:pt x="0" y="82"/>
                  </a:lnTo>
                  <a:lnTo>
                    <a:pt x="17" y="82"/>
                  </a:lnTo>
                  <a:lnTo>
                    <a:pt x="17" y="8"/>
                  </a:lnTo>
                  <a:lnTo>
                    <a:pt x="9" y="0"/>
                  </a:lnTo>
                  <a:lnTo>
                    <a:pt x="9" y="0"/>
                  </a:lnTo>
                  <a:lnTo>
                    <a:pt x="0" y="0"/>
                  </a:lnTo>
                  <a:lnTo>
                    <a:pt x="0" y="8"/>
                  </a:lnTo>
                  <a:lnTo>
                    <a:pt x="9" y="0"/>
                  </a:lnTo>
                  <a:close/>
                </a:path>
              </a:pathLst>
            </a:custGeom>
            <a:solidFill>
              <a:srgbClr val="1F1A17"/>
            </a:solidFill>
            <a:ln w="9525">
              <a:noFill/>
              <a:round/>
              <a:headEnd/>
              <a:tailEnd/>
            </a:ln>
          </p:spPr>
          <p:txBody>
            <a:bodyPr/>
            <a:lstStyle/>
            <a:p>
              <a:endParaRPr lang="pt-BR"/>
            </a:p>
          </p:txBody>
        </p:sp>
        <p:sp>
          <p:nvSpPr>
            <p:cNvPr id="358023" name="Freeform 647"/>
            <p:cNvSpPr>
              <a:spLocks/>
            </p:cNvSpPr>
            <p:nvPr/>
          </p:nvSpPr>
          <p:spPr bwMode="auto">
            <a:xfrm>
              <a:off x="3227" y="2270"/>
              <a:ext cx="67" cy="17"/>
            </a:xfrm>
            <a:custGeom>
              <a:avLst/>
              <a:gdLst/>
              <a:ahLst/>
              <a:cxnLst>
                <a:cxn ang="0">
                  <a:pos x="67" y="17"/>
                </a:cxn>
                <a:cxn ang="0">
                  <a:pos x="67" y="0"/>
                </a:cxn>
                <a:cxn ang="0">
                  <a:pos x="0" y="0"/>
                </a:cxn>
                <a:cxn ang="0">
                  <a:pos x="0" y="17"/>
                </a:cxn>
                <a:cxn ang="0">
                  <a:pos x="67" y="17"/>
                </a:cxn>
                <a:cxn ang="0">
                  <a:pos x="67" y="17"/>
                </a:cxn>
              </a:cxnLst>
              <a:rect l="0" t="0" r="r" b="b"/>
              <a:pathLst>
                <a:path w="67" h="17">
                  <a:moveTo>
                    <a:pt x="67" y="17"/>
                  </a:moveTo>
                  <a:lnTo>
                    <a:pt x="67" y="0"/>
                  </a:lnTo>
                  <a:lnTo>
                    <a:pt x="0" y="0"/>
                  </a:lnTo>
                  <a:lnTo>
                    <a:pt x="0" y="17"/>
                  </a:lnTo>
                  <a:lnTo>
                    <a:pt x="67" y="17"/>
                  </a:lnTo>
                  <a:lnTo>
                    <a:pt x="67" y="17"/>
                  </a:lnTo>
                  <a:close/>
                </a:path>
              </a:pathLst>
            </a:custGeom>
            <a:solidFill>
              <a:srgbClr val="1F1A17"/>
            </a:solidFill>
            <a:ln w="9525">
              <a:noFill/>
              <a:round/>
              <a:headEnd/>
              <a:tailEnd/>
            </a:ln>
          </p:spPr>
          <p:txBody>
            <a:bodyPr/>
            <a:lstStyle/>
            <a:p>
              <a:endParaRPr lang="pt-BR"/>
            </a:p>
          </p:txBody>
        </p:sp>
        <p:sp>
          <p:nvSpPr>
            <p:cNvPr id="358024" name="Freeform 648"/>
            <p:cNvSpPr>
              <a:spLocks/>
            </p:cNvSpPr>
            <p:nvPr/>
          </p:nvSpPr>
          <p:spPr bwMode="auto">
            <a:xfrm>
              <a:off x="3294" y="2270"/>
              <a:ext cx="29" cy="42"/>
            </a:xfrm>
            <a:custGeom>
              <a:avLst/>
              <a:gdLst/>
              <a:ahLst/>
              <a:cxnLst>
                <a:cxn ang="0">
                  <a:pos x="29" y="42"/>
                </a:cxn>
                <a:cxn ang="0">
                  <a:pos x="29" y="42"/>
                </a:cxn>
                <a:cxn ang="0">
                  <a:pos x="27" y="27"/>
                </a:cxn>
                <a:cxn ang="0">
                  <a:pos x="21" y="13"/>
                </a:cxn>
                <a:cxn ang="0">
                  <a:pos x="18" y="8"/>
                </a:cxn>
                <a:cxn ang="0">
                  <a:pos x="12" y="4"/>
                </a:cxn>
                <a:cxn ang="0">
                  <a:pos x="6" y="0"/>
                </a:cxn>
                <a:cxn ang="0">
                  <a:pos x="0" y="0"/>
                </a:cxn>
                <a:cxn ang="0">
                  <a:pos x="0" y="17"/>
                </a:cxn>
                <a:cxn ang="0">
                  <a:pos x="2" y="17"/>
                </a:cxn>
                <a:cxn ang="0">
                  <a:pos x="2" y="17"/>
                </a:cxn>
                <a:cxn ang="0">
                  <a:pos x="4" y="19"/>
                </a:cxn>
                <a:cxn ang="0">
                  <a:pos x="6" y="21"/>
                </a:cxn>
                <a:cxn ang="0">
                  <a:pos x="10" y="31"/>
                </a:cxn>
                <a:cxn ang="0">
                  <a:pos x="12" y="42"/>
                </a:cxn>
                <a:cxn ang="0">
                  <a:pos x="12" y="42"/>
                </a:cxn>
                <a:cxn ang="0">
                  <a:pos x="29" y="42"/>
                </a:cxn>
              </a:cxnLst>
              <a:rect l="0" t="0" r="r" b="b"/>
              <a:pathLst>
                <a:path w="29" h="42">
                  <a:moveTo>
                    <a:pt x="29" y="42"/>
                  </a:moveTo>
                  <a:lnTo>
                    <a:pt x="29" y="42"/>
                  </a:lnTo>
                  <a:lnTo>
                    <a:pt x="27" y="27"/>
                  </a:lnTo>
                  <a:lnTo>
                    <a:pt x="21" y="13"/>
                  </a:lnTo>
                  <a:lnTo>
                    <a:pt x="18" y="8"/>
                  </a:lnTo>
                  <a:lnTo>
                    <a:pt x="12" y="4"/>
                  </a:lnTo>
                  <a:lnTo>
                    <a:pt x="6" y="0"/>
                  </a:lnTo>
                  <a:lnTo>
                    <a:pt x="0" y="0"/>
                  </a:lnTo>
                  <a:lnTo>
                    <a:pt x="0" y="17"/>
                  </a:lnTo>
                  <a:lnTo>
                    <a:pt x="2" y="17"/>
                  </a:lnTo>
                  <a:lnTo>
                    <a:pt x="2" y="17"/>
                  </a:lnTo>
                  <a:lnTo>
                    <a:pt x="4" y="19"/>
                  </a:lnTo>
                  <a:lnTo>
                    <a:pt x="6" y="21"/>
                  </a:lnTo>
                  <a:lnTo>
                    <a:pt x="10" y="31"/>
                  </a:lnTo>
                  <a:lnTo>
                    <a:pt x="12" y="42"/>
                  </a:lnTo>
                  <a:lnTo>
                    <a:pt x="12" y="42"/>
                  </a:lnTo>
                  <a:lnTo>
                    <a:pt x="29" y="42"/>
                  </a:lnTo>
                  <a:close/>
                </a:path>
              </a:pathLst>
            </a:custGeom>
            <a:solidFill>
              <a:srgbClr val="1F1A17"/>
            </a:solidFill>
            <a:ln w="9525">
              <a:noFill/>
              <a:round/>
              <a:headEnd/>
              <a:tailEnd/>
            </a:ln>
          </p:spPr>
          <p:txBody>
            <a:bodyPr/>
            <a:lstStyle/>
            <a:p>
              <a:endParaRPr lang="pt-BR"/>
            </a:p>
          </p:txBody>
        </p:sp>
        <p:sp>
          <p:nvSpPr>
            <p:cNvPr id="358025" name="Freeform 649"/>
            <p:cNvSpPr>
              <a:spLocks/>
            </p:cNvSpPr>
            <p:nvPr/>
          </p:nvSpPr>
          <p:spPr bwMode="auto">
            <a:xfrm>
              <a:off x="3313" y="2279"/>
              <a:ext cx="87" cy="73"/>
            </a:xfrm>
            <a:custGeom>
              <a:avLst/>
              <a:gdLst/>
              <a:ahLst/>
              <a:cxnLst>
                <a:cxn ang="0">
                  <a:pos x="87" y="33"/>
                </a:cxn>
                <a:cxn ang="0">
                  <a:pos x="87" y="41"/>
                </a:cxn>
                <a:cxn ang="0">
                  <a:pos x="85" y="54"/>
                </a:cxn>
                <a:cxn ang="0">
                  <a:pos x="81" y="64"/>
                </a:cxn>
                <a:cxn ang="0">
                  <a:pos x="79" y="68"/>
                </a:cxn>
                <a:cxn ang="0">
                  <a:pos x="75" y="71"/>
                </a:cxn>
                <a:cxn ang="0">
                  <a:pos x="71" y="73"/>
                </a:cxn>
                <a:cxn ang="0">
                  <a:pos x="68" y="73"/>
                </a:cxn>
                <a:cxn ang="0">
                  <a:pos x="0" y="73"/>
                </a:cxn>
                <a:cxn ang="0">
                  <a:pos x="0" y="0"/>
                </a:cxn>
                <a:cxn ang="0">
                  <a:pos x="68" y="0"/>
                </a:cxn>
                <a:cxn ang="0">
                  <a:pos x="71" y="0"/>
                </a:cxn>
                <a:cxn ang="0">
                  <a:pos x="75" y="2"/>
                </a:cxn>
                <a:cxn ang="0">
                  <a:pos x="79" y="6"/>
                </a:cxn>
                <a:cxn ang="0">
                  <a:pos x="81" y="10"/>
                </a:cxn>
                <a:cxn ang="0">
                  <a:pos x="85" y="20"/>
                </a:cxn>
                <a:cxn ang="0">
                  <a:pos x="87" y="33"/>
                </a:cxn>
              </a:cxnLst>
              <a:rect l="0" t="0" r="r" b="b"/>
              <a:pathLst>
                <a:path w="87" h="73">
                  <a:moveTo>
                    <a:pt x="87" y="33"/>
                  </a:moveTo>
                  <a:lnTo>
                    <a:pt x="87" y="41"/>
                  </a:lnTo>
                  <a:lnTo>
                    <a:pt x="85" y="54"/>
                  </a:lnTo>
                  <a:lnTo>
                    <a:pt x="81" y="64"/>
                  </a:lnTo>
                  <a:lnTo>
                    <a:pt x="79" y="68"/>
                  </a:lnTo>
                  <a:lnTo>
                    <a:pt x="75" y="71"/>
                  </a:lnTo>
                  <a:lnTo>
                    <a:pt x="71" y="73"/>
                  </a:lnTo>
                  <a:lnTo>
                    <a:pt x="68" y="73"/>
                  </a:lnTo>
                  <a:lnTo>
                    <a:pt x="0" y="73"/>
                  </a:lnTo>
                  <a:lnTo>
                    <a:pt x="0" y="0"/>
                  </a:lnTo>
                  <a:lnTo>
                    <a:pt x="68" y="0"/>
                  </a:lnTo>
                  <a:lnTo>
                    <a:pt x="71" y="0"/>
                  </a:lnTo>
                  <a:lnTo>
                    <a:pt x="75" y="2"/>
                  </a:lnTo>
                  <a:lnTo>
                    <a:pt x="79" y="6"/>
                  </a:lnTo>
                  <a:lnTo>
                    <a:pt x="81" y="10"/>
                  </a:lnTo>
                  <a:lnTo>
                    <a:pt x="85" y="20"/>
                  </a:lnTo>
                  <a:lnTo>
                    <a:pt x="87" y="33"/>
                  </a:lnTo>
                  <a:close/>
                </a:path>
              </a:pathLst>
            </a:custGeom>
            <a:solidFill>
              <a:srgbClr val="DA251D"/>
            </a:solidFill>
            <a:ln w="9525">
              <a:noFill/>
              <a:round/>
              <a:headEnd/>
              <a:tailEnd/>
            </a:ln>
          </p:spPr>
          <p:txBody>
            <a:bodyPr/>
            <a:lstStyle/>
            <a:p>
              <a:endParaRPr lang="pt-BR"/>
            </a:p>
          </p:txBody>
        </p:sp>
        <p:sp>
          <p:nvSpPr>
            <p:cNvPr id="358026" name="Freeform 650"/>
            <p:cNvSpPr>
              <a:spLocks/>
            </p:cNvSpPr>
            <p:nvPr/>
          </p:nvSpPr>
          <p:spPr bwMode="auto">
            <a:xfrm>
              <a:off x="3392" y="2312"/>
              <a:ext cx="17" cy="8"/>
            </a:xfrm>
            <a:custGeom>
              <a:avLst/>
              <a:gdLst/>
              <a:ahLst/>
              <a:cxnLst>
                <a:cxn ang="0">
                  <a:pos x="0" y="8"/>
                </a:cxn>
                <a:cxn ang="0">
                  <a:pos x="17" y="8"/>
                </a:cxn>
                <a:cxn ang="0">
                  <a:pos x="17" y="0"/>
                </a:cxn>
                <a:cxn ang="0">
                  <a:pos x="0" y="0"/>
                </a:cxn>
                <a:cxn ang="0">
                  <a:pos x="0" y="8"/>
                </a:cxn>
                <a:cxn ang="0">
                  <a:pos x="0" y="8"/>
                </a:cxn>
              </a:cxnLst>
              <a:rect l="0" t="0" r="r" b="b"/>
              <a:pathLst>
                <a:path w="17" h="8">
                  <a:moveTo>
                    <a:pt x="0" y="8"/>
                  </a:moveTo>
                  <a:lnTo>
                    <a:pt x="17" y="8"/>
                  </a:lnTo>
                  <a:lnTo>
                    <a:pt x="17" y="0"/>
                  </a:lnTo>
                  <a:lnTo>
                    <a:pt x="0" y="0"/>
                  </a:lnTo>
                  <a:lnTo>
                    <a:pt x="0" y="8"/>
                  </a:lnTo>
                  <a:lnTo>
                    <a:pt x="0" y="8"/>
                  </a:lnTo>
                  <a:close/>
                </a:path>
              </a:pathLst>
            </a:custGeom>
            <a:solidFill>
              <a:srgbClr val="1F1A17"/>
            </a:solidFill>
            <a:ln w="9525">
              <a:noFill/>
              <a:round/>
              <a:headEnd/>
              <a:tailEnd/>
            </a:ln>
          </p:spPr>
          <p:txBody>
            <a:bodyPr/>
            <a:lstStyle/>
            <a:p>
              <a:endParaRPr lang="pt-BR"/>
            </a:p>
          </p:txBody>
        </p:sp>
        <p:sp>
          <p:nvSpPr>
            <p:cNvPr id="358027" name="Freeform 651"/>
            <p:cNvSpPr>
              <a:spLocks/>
            </p:cNvSpPr>
            <p:nvPr/>
          </p:nvSpPr>
          <p:spPr bwMode="auto">
            <a:xfrm>
              <a:off x="3381" y="2320"/>
              <a:ext cx="28" cy="42"/>
            </a:xfrm>
            <a:custGeom>
              <a:avLst/>
              <a:gdLst/>
              <a:ahLst/>
              <a:cxnLst>
                <a:cxn ang="0">
                  <a:pos x="0" y="42"/>
                </a:cxn>
                <a:cxn ang="0">
                  <a:pos x="0" y="42"/>
                </a:cxn>
                <a:cxn ang="0">
                  <a:pos x="5" y="40"/>
                </a:cxn>
                <a:cxn ang="0">
                  <a:pos x="11" y="38"/>
                </a:cxn>
                <a:cxn ang="0">
                  <a:pos x="17" y="32"/>
                </a:cxn>
                <a:cxn ang="0">
                  <a:pos x="21" y="27"/>
                </a:cxn>
                <a:cxn ang="0">
                  <a:pos x="26" y="15"/>
                </a:cxn>
                <a:cxn ang="0">
                  <a:pos x="28" y="0"/>
                </a:cxn>
                <a:cxn ang="0">
                  <a:pos x="11" y="0"/>
                </a:cxn>
                <a:cxn ang="0">
                  <a:pos x="9" y="11"/>
                </a:cxn>
                <a:cxn ang="0">
                  <a:pos x="5" y="19"/>
                </a:cxn>
                <a:cxn ang="0">
                  <a:pos x="3" y="21"/>
                </a:cxn>
                <a:cxn ang="0">
                  <a:pos x="2" y="23"/>
                </a:cxn>
                <a:cxn ang="0">
                  <a:pos x="0" y="25"/>
                </a:cxn>
                <a:cxn ang="0">
                  <a:pos x="0" y="25"/>
                </a:cxn>
                <a:cxn ang="0">
                  <a:pos x="0" y="25"/>
                </a:cxn>
                <a:cxn ang="0">
                  <a:pos x="0" y="42"/>
                </a:cxn>
              </a:cxnLst>
              <a:rect l="0" t="0" r="r" b="b"/>
              <a:pathLst>
                <a:path w="28" h="42">
                  <a:moveTo>
                    <a:pt x="0" y="42"/>
                  </a:moveTo>
                  <a:lnTo>
                    <a:pt x="0" y="42"/>
                  </a:lnTo>
                  <a:lnTo>
                    <a:pt x="5" y="40"/>
                  </a:lnTo>
                  <a:lnTo>
                    <a:pt x="11" y="38"/>
                  </a:lnTo>
                  <a:lnTo>
                    <a:pt x="17" y="32"/>
                  </a:lnTo>
                  <a:lnTo>
                    <a:pt x="21" y="27"/>
                  </a:lnTo>
                  <a:lnTo>
                    <a:pt x="26" y="15"/>
                  </a:lnTo>
                  <a:lnTo>
                    <a:pt x="28" y="0"/>
                  </a:lnTo>
                  <a:lnTo>
                    <a:pt x="11" y="0"/>
                  </a:lnTo>
                  <a:lnTo>
                    <a:pt x="9" y="11"/>
                  </a:lnTo>
                  <a:lnTo>
                    <a:pt x="5" y="19"/>
                  </a:lnTo>
                  <a:lnTo>
                    <a:pt x="3" y="21"/>
                  </a:lnTo>
                  <a:lnTo>
                    <a:pt x="2" y="23"/>
                  </a:lnTo>
                  <a:lnTo>
                    <a:pt x="0" y="25"/>
                  </a:lnTo>
                  <a:lnTo>
                    <a:pt x="0" y="25"/>
                  </a:lnTo>
                  <a:lnTo>
                    <a:pt x="0" y="25"/>
                  </a:lnTo>
                  <a:lnTo>
                    <a:pt x="0" y="42"/>
                  </a:lnTo>
                  <a:close/>
                </a:path>
              </a:pathLst>
            </a:custGeom>
            <a:solidFill>
              <a:srgbClr val="1F1A17"/>
            </a:solidFill>
            <a:ln w="9525">
              <a:noFill/>
              <a:round/>
              <a:headEnd/>
              <a:tailEnd/>
            </a:ln>
          </p:spPr>
          <p:txBody>
            <a:bodyPr/>
            <a:lstStyle/>
            <a:p>
              <a:endParaRPr lang="pt-BR"/>
            </a:p>
          </p:txBody>
        </p:sp>
        <p:sp>
          <p:nvSpPr>
            <p:cNvPr id="358028" name="Freeform 652"/>
            <p:cNvSpPr>
              <a:spLocks/>
            </p:cNvSpPr>
            <p:nvPr/>
          </p:nvSpPr>
          <p:spPr bwMode="auto">
            <a:xfrm>
              <a:off x="3304" y="2345"/>
              <a:ext cx="77" cy="17"/>
            </a:xfrm>
            <a:custGeom>
              <a:avLst/>
              <a:gdLst/>
              <a:ahLst/>
              <a:cxnLst>
                <a:cxn ang="0">
                  <a:pos x="0" y="7"/>
                </a:cxn>
                <a:cxn ang="0">
                  <a:pos x="9" y="17"/>
                </a:cxn>
                <a:cxn ang="0">
                  <a:pos x="77" y="17"/>
                </a:cxn>
                <a:cxn ang="0">
                  <a:pos x="77" y="0"/>
                </a:cxn>
                <a:cxn ang="0">
                  <a:pos x="9" y="0"/>
                </a:cxn>
                <a:cxn ang="0">
                  <a:pos x="0" y="7"/>
                </a:cxn>
                <a:cxn ang="0">
                  <a:pos x="0" y="7"/>
                </a:cxn>
                <a:cxn ang="0">
                  <a:pos x="0" y="17"/>
                </a:cxn>
                <a:cxn ang="0">
                  <a:pos x="9" y="17"/>
                </a:cxn>
                <a:cxn ang="0">
                  <a:pos x="0" y="7"/>
                </a:cxn>
              </a:cxnLst>
              <a:rect l="0" t="0" r="r" b="b"/>
              <a:pathLst>
                <a:path w="77" h="17">
                  <a:moveTo>
                    <a:pt x="0" y="7"/>
                  </a:moveTo>
                  <a:lnTo>
                    <a:pt x="9" y="17"/>
                  </a:lnTo>
                  <a:lnTo>
                    <a:pt x="77" y="17"/>
                  </a:lnTo>
                  <a:lnTo>
                    <a:pt x="77" y="0"/>
                  </a:lnTo>
                  <a:lnTo>
                    <a:pt x="9" y="0"/>
                  </a:lnTo>
                  <a:lnTo>
                    <a:pt x="0" y="7"/>
                  </a:lnTo>
                  <a:lnTo>
                    <a:pt x="0" y="7"/>
                  </a:lnTo>
                  <a:lnTo>
                    <a:pt x="0" y="17"/>
                  </a:lnTo>
                  <a:lnTo>
                    <a:pt x="9" y="17"/>
                  </a:lnTo>
                  <a:lnTo>
                    <a:pt x="0" y="7"/>
                  </a:lnTo>
                  <a:close/>
                </a:path>
              </a:pathLst>
            </a:custGeom>
            <a:solidFill>
              <a:srgbClr val="1F1A17"/>
            </a:solidFill>
            <a:ln w="9525">
              <a:noFill/>
              <a:round/>
              <a:headEnd/>
              <a:tailEnd/>
            </a:ln>
          </p:spPr>
          <p:txBody>
            <a:bodyPr/>
            <a:lstStyle/>
            <a:p>
              <a:endParaRPr lang="pt-BR"/>
            </a:p>
          </p:txBody>
        </p:sp>
        <p:sp>
          <p:nvSpPr>
            <p:cNvPr id="358029" name="Freeform 653"/>
            <p:cNvSpPr>
              <a:spLocks/>
            </p:cNvSpPr>
            <p:nvPr/>
          </p:nvSpPr>
          <p:spPr bwMode="auto">
            <a:xfrm>
              <a:off x="3304" y="2270"/>
              <a:ext cx="17" cy="82"/>
            </a:xfrm>
            <a:custGeom>
              <a:avLst/>
              <a:gdLst/>
              <a:ahLst/>
              <a:cxnLst>
                <a:cxn ang="0">
                  <a:pos x="9" y="0"/>
                </a:cxn>
                <a:cxn ang="0">
                  <a:pos x="0" y="9"/>
                </a:cxn>
                <a:cxn ang="0">
                  <a:pos x="0" y="82"/>
                </a:cxn>
                <a:cxn ang="0">
                  <a:pos x="17" y="82"/>
                </a:cxn>
                <a:cxn ang="0">
                  <a:pos x="17" y="9"/>
                </a:cxn>
                <a:cxn ang="0">
                  <a:pos x="9" y="0"/>
                </a:cxn>
                <a:cxn ang="0">
                  <a:pos x="9" y="0"/>
                </a:cxn>
                <a:cxn ang="0">
                  <a:pos x="0" y="0"/>
                </a:cxn>
                <a:cxn ang="0">
                  <a:pos x="0" y="9"/>
                </a:cxn>
                <a:cxn ang="0">
                  <a:pos x="9" y="0"/>
                </a:cxn>
              </a:cxnLst>
              <a:rect l="0" t="0" r="r" b="b"/>
              <a:pathLst>
                <a:path w="17" h="82">
                  <a:moveTo>
                    <a:pt x="9" y="0"/>
                  </a:moveTo>
                  <a:lnTo>
                    <a:pt x="0" y="9"/>
                  </a:lnTo>
                  <a:lnTo>
                    <a:pt x="0" y="82"/>
                  </a:lnTo>
                  <a:lnTo>
                    <a:pt x="17" y="82"/>
                  </a:lnTo>
                  <a:lnTo>
                    <a:pt x="17" y="9"/>
                  </a:lnTo>
                  <a:lnTo>
                    <a:pt x="9" y="0"/>
                  </a:lnTo>
                  <a:lnTo>
                    <a:pt x="9" y="0"/>
                  </a:lnTo>
                  <a:lnTo>
                    <a:pt x="0" y="0"/>
                  </a:lnTo>
                  <a:lnTo>
                    <a:pt x="0" y="9"/>
                  </a:lnTo>
                  <a:lnTo>
                    <a:pt x="9" y="0"/>
                  </a:lnTo>
                  <a:close/>
                </a:path>
              </a:pathLst>
            </a:custGeom>
            <a:solidFill>
              <a:srgbClr val="1F1A17"/>
            </a:solidFill>
            <a:ln w="9525">
              <a:noFill/>
              <a:round/>
              <a:headEnd/>
              <a:tailEnd/>
            </a:ln>
          </p:spPr>
          <p:txBody>
            <a:bodyPr/>
            <a:lstStyle/>
            <a:p>
              <a:endParaRPr lang="pt-BR"/>
            </a:p>
          </p:txBody>
        </p:sp>
        <p:sp>
          <p:nvSpPr>
            <p:cNvPr id="358030" name="Freeform 654"/>
            <p:cNvSpPr>
              <a:spLocks/>
            </p:cNvSpPr>
            <p:nvPr/>
          </p:nvSpPr>
          <p:spPr bwMode="auto">
            <a:xfrm>
              <a:off x="3313" y="2270"/>
              <a:ext cx="68" cy="17"/>
            </a:xfrm>
            <a:custGeom>
              <a:avLst/>
              <a:gdLst/>
              <a:ahLst/>
              <a:cxnLst>
                <a:cxn ang="0">
                  <a:pos x="68" y="17"/>
                </a:cxn>
                <a:cxn ang="0">
                  <a:pos x="68" y="0"/>
                </a:cxn>
                <a:cxn ang="0">
                  <a:pos x="0" y="0"/>
                </a:cxn>
                <a:cxn ang="0">
                  <a:pos x="0" y="17"/>
                </a:cxn>
                <a:cxn ang="0">
                  <a:pos x="68" y="17"/>
                </a:cxn>
                <a:cxn ang="0">
                  <a:pos x="68" y="17"/>
                </a:cxn>
              </a:cxnLst>
              <a:rect l="0" t="0" r="r" b="b"/>
              <a:pathLst>
                <a:path w="68" h="17">
                  <a:moveTo>
                    <a:pt x="68" y="17"/>
                  </a:moveTo>
                  <a:lnTo>
                    <a:pt x="68" y="0"/>
                  </a:lnTo>
                  <a:lnTo>
                    <a:pt x="0" y="0"/>
                  </a:lnTo>
                  <a:lnTo>
                    <a:pt x="0" y="17"/>
                  </a:lnTo>
                  <a:lnTo>
                    <a:pt x="68" y="17"/>
                  </a:lnTo>
                  <a:lnTo>
                    <a:pt x="68" y="17"/>
                  </a:lnTo>
                  <a:close/>
                </a:path>
              </a:pathLst>
            </a:custGeom>
            <a:solidFill>
              <a:srgbClr val="1F1A17"/>
            </a:solidFill>
            <a:ln w="9525">
              <a:noFill/>
              <a:round/>
              <a:headEnd/>
              <a:tailEnd/>
            </a:ln>
          </p:spPr>
          <p:txBody>
            <a:bodyPr/>
            <a:lstStyle/>
            <a:p>
              <a:endParaRPr lang="pt-BR"/>
            </a:p>
          </p:txBody>
        </p:sp>
        <p:sp>
          <p:nvSpPr>
            <p:cNvPr id="358031" name="Freeform 655"/>
            <p:cNvSpPr>
              <a:spLocks/>
            </p:cNvSpPr>
            <p:nvPr/>
          </p:nvSpPr>
          <p:spPr bwMode="auto">
            <a:xfrm>
              <a:off x="3381" y="2270"/>
              <a:ext cx="28" cy="42"/>
            </a:xfrm>
            <a:custGeom>
              <a:avLst/>
              <a:gdLst/>
              <a:ahLst/>
              <a:cxnLst>
                <a:cxn ang="0">
                  <a:pos x="28" y="42"/>
                </a:cxn>
                <a:cxn ang="0">
                  <a:pos x="28" y="42"/>
                </a:cxn>
                <a:cxn ang="0">
                  <a:pos x="26" y="27"/>
                </a:cxn>
                <a:cxn ang="0">
                  <a:pos x="21" y="15"/>
                </a:cxn>
                <a:cxn ang="0">
                  <a:pos x="17" y="9"/>
                </a:cxn>
                <a:cxn ang="0">
                  <a:pos x="11" y="4"/>
                </a:cxn>
                <a:cxn ang="0">
                  <a:pos x="5" y="2"/>
                </a:cxn>
                <a:cxn ang="0">
                  <a:pos x="0" y="0"/>
                </a:cxn>
                <a:cxn ang="0">
                  <a:pos x="0" y="17"/>
                </a:cxn>
                <a:cxn ang="0">
                  <a:pos x="0" y="17"/>
                </a:cxn>
                <a:cxn ang="0">
                  <a:pos x="2" y="19"/>
                </a:cxn>
                <a:cxn ang="0">
                  <a:pos x="3" y="21"/>
                </a:cxn>
                <a:cxn ang="0">
                  <a:pos x="5" y="23"/>
                </a:cxn>
                <a:cxn ang="0">
                  <a:pos x="9" y="31"/>
                </a:cxn>
                <a:cxn ang="0">
                  <a:pos x="11" y="42"/>
                </a:cxn>
                <a:cxn ang="0">
                  <a:pos x="11" y="42"/>
                </a:cxn>
                <a:cxn ang="0">
                  <a:pos x="28" y="42"/>
                </a:cxn>
              </a:cxnLst>
              <a:rect l="0" t="0" r="r" b="b"/>
              <a:pathLst>
                <a:path w="28" h="42">
                  <a:moveTo>
                    <a:pt x="28" y="42"/>
                  </a:moveTo>
                  <a:lnTo>
                    <a:pt x="28" y="42"/>
                  </a:lnTo>
                  <a:lnTo>
                    <a:pt x="26" y="27"/>
                  </a:lnTo>
                  <a:lnTo>
                    <a:pt x="21" y="15"/>
                  </a:lnTo>
                  <a:lnTo>
                    <a:pt x="17" y="9"/>
                  </a:lnTo>
                  <a:lnTo>
                    <a:pt x="11" y="4"/>
                  </a:lnTo>
                  <a:lnTo>
                    <a:pt x="5" y="2"/>
                  </a:lnTo>
                  <a:lnTo>
                    <a:pt x="0" y="0"/>
                  </a:lnTo>
                  <a:lnTo>
                    <a:pt x="0" y="17"/>
                  </a:lnTo>
                  <a:lnTo>
                    <a:pt x="0" y="17"/>
                  </a:lnTo>
                  <a:lnTo>
                    <a:pt x="2" y="19"/>
                  </a:lnTo>
                  <a:lnTo>
                    <a:pt x="3" y="21"/>
                  </a:lnTo>
                  <a:lnTo>
                    <a:pt x="5" y="23"/>
                  </a:lnTo>
                  <a:lnTo>
                    <a:pt x="9" y="31"/>
                  </a:lnTo>
                  <a:lnTo>
                    <a:pt x="11" y="42"/>
                  </a:lnTo>
                  <a:lnTo>
                    <a:pt x="11" y="42"/>
                  </a:lnTo>
                  <a:lnTo>
                    <a:pt x="28" y="42"/>
                  </a:lnTo>
                  <a:close/>
                </a:path>
              </a:pathLst>
            </a:custGeom>
            <a:solidFill>
              <a:srgbClr val="1F1A17"/>
            </a:solidFill>
            <a:ln w="9525">
              <a:noFill/>
              <a:round/>
              <a:headEnd/>
              <a:tailEnd/>
            </a:ln>
          </p:spPr>
          <p:txBody>
            <a:bodyPr/>
            <a:lstStyle/>
            <a:p>
              <a:endParaRPr lang="pt-BR"/>
            </a:p>
          </p:txBody>
        </p:sp>
        <p:sp>
          <p:nvSpPr>
            <p:cNvPr id="358032" name="Freeform 656"/>
            <p:cNvSpPr>
              <a:spLocks/>
            </p:cNvSpPr>
            <p:nvPr/>
          </p:nvSpPr>
          <p:spPr bwMode="auto">
            <a:xfrm>
              <a:off x="3039" y="2550"/>
              <a:ext cx="86" cy="73"/>
            </a:xfrm>
            <a:custGeom>
              <a:avLst/>
              <a:gdLst/>
              <a:ahLst/>
              <a:cxnLst>
                <a:cxn ang="0">
                  <a:pos x="86" y="33"/>
                </a:cxn>
                <a:cxn ang="0">
                  <a:pos x="86" y="40"/>
                </a:cxn>
                <a:cxn ang="0">
                  <a:pos x="86" y="54"/>
                </a:cxn>
                <a:cxn ang="0">
                  <a:pos x="81" y="63"/>
                </a:cxn>
                <a:cxn ang="0">
                  <a:pos x="79" y="67"/>
                </a:cxn>
                <a:cxn ang="0">
                  <a:pos x="75" y="71"/>
                </a:cxn>
                <a:cxn ang="0">
                  <a:pos x="71" y="73"/>
                </a:cxn>
                <a:cxn ang="0">
                  <a:pos x="67" y="73"/>
                </a:cxn>
                <a:cxn ang="0">
                  <a:pos x="0" y="73"/>
                </a:cxn>
                <a:cxn ang="0">
                  <a:pos x="0" y="0"/>
                </a:cxn>
                <a:cxn ang="0">
                  <a:pos x="67" y="0"/>
                </a:cxn>
                <a:cxn ang="0">
                  <a:pos x="71" y="0"/>
                </a:cxn>
                <a:cxn ang="0">
                  <a:pos x="75" y="2"/>
                </a:cxn>
                <a:cxn ang="0">
                  <a:pos x="79" y="6"/>
                </a:cxn>
                <a:cxn ang="0">
                  <a:pos x="81" y="10"/>
                </a:cxn>
                <a:cxn ang="0">
                  <a:pos x="86" y="19"/>
                </a:cxn>
                <a:cxn ang="0">
                  <a:pos x="86" y="33"/>
                </a:cxn>
              </a:cxnLst>
              <a:rect l="0" t="0" r="r" b="b"/>
              <a:pathLst>
                <a:path w="86" h="73">
                  <a:moveTo>
                    <a:pt x="86" y="33"/>
                  </a:moveTo>
                  <a:lnTo>
                    <a:pt x="86" y="40"/>
                  </a:lnTo>
                  <a:lnTo>
                    <a:pt x="86" y="54"/>
                  </a:lnTo>
                  <a:lnTo>
                    <a:pt x="81" y="63"/>
                  </a:lnTo>
                  <a:lnTo>
                    <a:pt x="79" y="67"/>
                  </a:lnTo>
                  <a:lnTo>
                    <a:pt x="75" y="71"/>
                  </a:lnTo>
                  <a:lnTo>
                    <a:pt x="71" y="73"/>
                  </a:lnTo>
                  <a:lnTo>
                    <a:pt x="67" y="73"/>
                  </a:lnTo>
                  <a:lnTo>
                    <a:pt x="0" y="73"/>
                  </a:lnTo>
                  <a:lnTo>
                    <a:pt x="0" y="0"/>
                  </a:lnTo>
                  <a:lnTo>
                    <a:pt x="67" y="0"/>
                  </a:lnTo>
                  <a:lnTo>
                    <a:pt x="71" y="0"/>
                  </a:lnTo>
                  <a:lnTo>
                    <a:pt x="75" y="2"/>
                  </a:lnTo>
                  <a:lnTo>
                    <a:pt x="79" y="6"/>
                  </a:lnTo>
                  <a:lnTo>
                    <a:pt x="81" y="10"/>
                  </a:lnTo>
                  <a:lnTo>
                    <a:pt x="86" y="19"/>
                  </a:lnTo>
                  <a:lnTo>
                    <a:pt x="86" y="33"/>
                  </a:lnTo>
                  <a:close/>
                </a:path>
              </a:pathLst>
            </a:custGeom>
            <a:solidFill>
              <a:srgbClr val="DA251D"/>
            </a:solidFill>
            <a:ln w="9525">
              <a:noFill/>
              <a:round/>
              <a:headEnd/>
              <a:tailEnd/>
            </a:ln>
          </p:spPr>
          <p:txBody>
            <a:bodyPr/>
            <a:lstStyle/>
            <a:p>
              <a:endParaRPr lang="pt-BR"/>
            </a:p>
          </p:txBody>
        </p:sp>
        <p:sp>
          <p:nvSpPr>
            <p:cNvPr id="358033" name="Freeform 657"/>
            <p:cNvSpPr>
              <a:spLocks/>
            </p:cNvSpPr>
            <p:nvPr/>
          </p:nvSpPr>
          <p:spPr bwMode="auto">
            <a:xfrm>
              <a:off x="3118" y="2583"/>
              <a:ext cx="17" cy="7"/>
            </a:xfrm>
            <a:custGeom>
              <a:avLst/>
              <a:gdLst/>
              <a:ahLst/>
              <a:cxnLst>
                <a:cxn ang="0">
                  <a:pos x="0" y="7"/>
                </a:cxn>
                <a:cxn ang="0">
                  <a:pos x="17" y="7"/>
                </a:cxn>
                <a:cxn ang="0">
                  <a:pos x="17" y="0"/>
                </a:cxn>
                <a:cxn ang="0">
                  <a:pos x="0" y="0"/>
                </a:cxn>
                <a:cxn ang="0">
                  <a:pos x="0" y="7"/>
                </a:cxn>
                <a:cxn ang="0">
                  <a:pos x="0" y="7"/>
                </a:cxn>
              </a:cxnLst>
              <a:rect l="0" t="0" r="r" b="b"/>
              <a:pathLst>
                <a:path w="17" h="7">
                  <a:moveTo>
                    <a:pt x="0" y="7"/>
                  </a:moveTo>
                  <a:lnTo>
                    <a:pt x="17" y="7"/>
                  </a:lnTo>
                  <a:lnTo>
                    <a:pt x="17" y="0"/>
                  </a:lnTo>
                  <a:lnTo>
                    <a:pt x="0" y="0"/>
                  </a:lnTo>
                  <a:lnTo>
                    <a:pt x="0" y="7"/>
                  </a:lnTo>
                  <a:lnTo>
                    <a:pt x="0" y="7"/>
                  </a:lnTo>
                  <a:close/>
                </a:path>
              </a:pathLst>
            </a:custGeom>
            <a:solidFill>
              <a:srgbClr val="1F1A17"/>
            </a:solidFill>
            <a:ln w="9525">
              <a:noFill/>
              <a:round/>
              <a:headEnd/>
              <a:tailEnd/>
            </a:ln>
          </p:spPr>
          <p:txBody>
            <a:bodyPr/>
            <a:lstStyle/>
            <a:p>
              <a:endParaRPr lang="pt-BR"/>
            </a:p>
          </p:txBody>
        </p:sp>
        <p:sp>
          <p:nvSpPr>
            <p:cNvPr id="358034" name="Freeform 658"/>
            <p:cNvSpPr>
              <a:spLocks/>
            </p:cNvSpPr>
            <p:nvPr/>
          </p:nvSpPr>
          <p:spPr bwMode="auto">
            <a:xfrm>
              <a:off x="3106" y="2590"/>
              <a:ext cx="29" cy="42"/>
            </a:xfrm>
            <a:custGeom>
              <a:avLst/>
              <a:gdLst/>
              <a:ahLst/>
              <a:cxnLst>
                <a:cxn ang="0">
                  <a:pos x="0" y="42"/>
                </a:cxn>
                <a:cxn ang="0">
                  <a:pos x="0" y="42"/>
                </a:cxn>
                <a:cxn ang="0">
                  <a:pos x="6" y="41"/>
                </a:cxn>
                <a:cxn ang="0">
                  <a:pos x="14" y="39"/>
                </a:cxn>
                <a:cxn ang="0">
                  <a:pos x="17" y="35"/>
                </a:cxn>
                <a:cxn ang="0">
                  <a:pos x="21" y="27"/>
                </a:cxn>
                <a:cxn ang="0">
                  <a:pos x="27" y="16"/>
                </a:cxn>
                <a:cxn ang="0">
                  <a:pos x="29" y="0"/>
                </a:cxn>
                <a:cxn ang="0">
                  <a:pos x="12" y="0"/>
                </a:cxn>
                <a:cxn ang="0">
                  <a:pos x="10" y="12"/>
                </a:cxn>
                <a:cxn ang="0">
                  <a:pos x="6" y="19"/>
                </a:cxn>
                <a:cxn ang="0">
                  <a:pos x="6" y="21"/>
                </a:cxn>
                <a:cxn ang="0">
                  <a:pos x="4" y="23"/>
                </a:cxn>
                <a:cxn ang="0">
                  <a:pos x="2" y="25"/>
                </a:cxn>
                <a:cxn ang="0">
                  <a:pos x="0" y="25"/>
                </a:cxn>
                <a:cxn ang="0">
                  <a:pos x="0" y="25"/>
                </a:cxn>
                <a:cxn ang="0">
                  <a:pos x="0" y="42"/>
                </a:cxn>
              </a:cxnLst>
              <a:rect l="0" t="0" r="r" b="b"/>
              <a:pathLst>
                <a:path w="29" h="42">
                  <a:moveTo>
                    <a:pt x="0" y="42"/>
                  </a:moveTo>
                  <a:lnTo>
                    <a:pt x="0" y="42"/>
                  </a:lnTo>
                  <a:lnTo>
                    <a:pt x="6" y="41"/>
                  </a:lnTo>
                  <a:lnTo>
                    <a:pt x="14" y="39"/>
                  </a:lnTo>
                  <a:lnTo>
                    <a:pt x="17" y="35"/>
                  </a:lnTo>
                  <a:lnTo>
                    <a:pt x="21" y="27"/>
                  </a:lnTo>
                  <a:lnTo>
                    <a:pt x="27" y="16"/>
                  </a:lnTo>
                  <a:lnTo>
                    <a:pt x="29" y="0"/>
                  </a:lnTo>
                  <a:lnTo>
                    <a:pt x="12" y="0"/>
                  </a:lnTo>
                  <a:lnTo>
                    <a:pt x="10" y="12"/>
                  </a:lnTo>
                  <a:lnTo>
                    <a:pt x="6" y="19"/>
                  </a:lnTo>
                  <a:lnTo>
                    <a:pt x="6" y="21"/>
                  </a:lnTo>
                  <a:lnTo>
                    <a:pt x="4" y="23"/>
                  </a:lnTo>
                  <a:lnTo>
                    <a:pt x="2" y="25"/>
                  </a:lnTo>
                  <a:lnTo>
                    <a:pt x="0" y="25"/>
                  </a:lnTo>
                  <a:lnTo>
                    <a:pt x="0" y="25"/>
                  </a:lnTo>
                  <a:lnTo>
                    <a:pt x="0" y="42"/>
                  </a:lnTo>
                  <a:close/>
                </a:path>
              </a:pathLst>
            </a:custGeom>
            <a:solidFill>
              <a:srgbClr val="1F1A17"/>
            </a:solidFill>
            <a:ln w="9525">
              <a:noFill/>
              <a:round/>
              <a:headEnd/>
              <a:tailEnd/>
            </a:ln>
          </p:spPr>
          <p:txBody>
            <a:bodyPr/>
            <a:lstStyle/>
            <a:p>
              <a:endParaRPr lang="pt-BR"/>
            </a:p>
          </p:txBody>
        </p:sp>
        <p:sp>
          <p:nvSpPr>
            <p:cNvPr id="358035" name="Freeform 659"/>
            <p:cNvSpPr>
              <a:spLocks/>
            </p:cNvSpPr>
            <p:nvPr/>
          </p:nvSpPr>
          <p:spPr bwMode="auto">
            <a:xfrm>
              <a:off x="3029" y="2615"/>
              <a:ext cx="77" cy="17"/>
            </a:xfrm>
            <a:custGeom>
              <a:avLst/>
              <a:gdLst/>
              <a:ahLst/>
              <a:cxnLst>
                <a:cxn ang="0">
                  <a:pos x="0" y="8"/>
                </a:cxn>
                <a:cxn ang="0">
                  <a:pos x="10" y="17"/>
                </a:cxn>
                <a:cxn ang="0">
                  <a:pos x="77" y="17"/>
                </a:cxn>
                <a:cxn ang="0">
                  <a:pos x="77" y="0"/>
                </a:cxn>
                <a:cxn ang="0">
                  <a:pos x="10" y="0"/>
                </a:cxn>
                <a:cxn ang="0">
                  <a:pos x="0" y="8"/>
                </a:cxn>
                <a:cxn ang="0">
                  <a:pos x="0" y="8"/>
                </a:cxn>
                <a:cxn ang="0">
                  <a:pos x="0" y="17"/>
                </a:cxn>
                <a:cxn ang="0">
                  <a:pos x="10" y="17"/>
                </a:cxn>
                <a:cxn ang="0">
                  <a:pos x="0" y="8"/>
                </a:cxn>
              </a:cxnLst>
              <a:rect l="0" t="0" r="r" b="b"/>
              <a:pathLst>
                <a:path w="77" h="17">
                  <a:moveTo>
                    <a:pt x="0" y="8"/>
                  </a:moveTo>
                  <a:lnTo>
                    <a:pt x="10" y="17"/>
                  </a:lnTo>
                  <a:lnTo>
                    <a:pt x="77" y="17"/>
                  </a:lnTo>
                  <a:lnTo>
                    <a:pt x="77" y="0"/>
                  </a:lnTo>
                  <a:lnTo>
                    <a:pt x="10" y="0"/>
                  </a:lnTo>
                  <a:lnTo>
                    <a:pt x="0" y="8"/>
                  </a:lnTo>
                  <a:lnTo>
                    <a:pt x="0" y="8"/>
                  </a:lnTo>
                  <a:lnTo>
                    <a:pt x="0" y="17"/>
                  </a:lnTo>
                  <a:lnTo>
                    <a:pt x="10" y="17"/>
                  </a:lnTo>
                  <a:lnTo>
                    <a:pt x="0" y="8"/>
                  </a:lnTo>
                  <a:close/>
                </a:path>
              </a:pathLst>
            </a:custGeom>
            <a:solidFill>
              <a:srgbClr val="1F1A17"/>
            </a:solidFill>
            <a:ln w="9525">
              <a:noFill/>
              <a:round/>
              <a:headEnd/>
              <a:tailEnd/>
            </a:ln>
          </p:spPr>
          <p:txBody>
            <a:bodyPr/>
            <a:lstStyle/>
            <a:p>
              <a:endParaRPr lang="pt-BR"/>
            </a:p>
          </p:txBody>
        </p:sp>
        <p:sp>
          <p:nvSpPr>
            <p:cNvPr id="358036" name="Freeform 660"/>
            <p:cNvSpPr>
              <a:spLocks/>
            </p:cNvSpPr>
            <p:nvPr/>
          </p:nvSpPr>
          <p:spPr bwMode="auto">
            <a:xfrm>
              <a:off x="3029" y="2540"/>
              <a:ext cx="18" cy="83"/>
            </a:xfrm>
            <a:custGeom>
              <a:avLst/>
              <a:gdLst/>
              <a:ahLst/>
              <a:cxnLst>
                <a:cxn ang="0">
                  <a:pos x="10" y="0"/>
                </a:cxn>
                <a:cxn ang="0">
                  <a:pos x="0" y="10"/>
                </a:cxn>
                <a:cxn ang="0">
                  <a:pos x="0" y="83"/>
                </a:cxn>
                <a:cxn ang="0">
                  <a:pos x="18" y="83"/>
                </a:cxn>
                <a:cxn ang="0">
                  <a:pos x="18" y="10"/>
                </a:cxn>
                <a:cxn ang="0">
                  <a:pos x="10" y="0"/>
                </a:cxn>
                <a:cxn ang="0">
                  <a:pos x="10" y="0"/>
                </a:cxn>
                <a:cxn ang="0">
                  <a:pos x="0" y="0"/>
                </a:cxn>
                <a:cxn ang="0">
                  <a:pos x="0" y="10"/>
                </a:cxn>
                <a:cxn ang="0">
                  <a:pos x="10" y="0"/>
                </a:cxn>
              </a:cxnLst>
              <a:rect l="0" t="0" r="r" b="b"/>
              <a:pathLst>
                <a:path w="18" h="83">
                  <a:moveTo>
                    <a:pt x="10" y="0"/>
                  </a:moveTo>
                  <a:lnTo>
                    <a:pt x="0" y="10"/>
                  </a:lnTo>
                  <a:lnTo>
                    <a:pt x="0" y="83"/>
                  </a:lnTo>
                  <a:lnTo>
                    <a:pt x="18" y="83"/>
                  </a:lnTo>
                  <a:lnTo>
                    <a:pt x="18" y="10"/>
                  </a:lnTo>
                  <a:lnTo>
                    <a:pt x="10" y="0"/>
                  </a:lnTo>
                  <a:lnTo>
                    <a:pt x="10" y="0"/>
                  </a:lnTo>
                  <a:lnTo>
                    <a:pt x="0" y="0"/>
                  </a:lnTo>
                  <a:lnTo>
                    <a:pt x="0" y="10"/>
                  </a:lnTo>
                  <a:lnTo>
                    <a:pt x="10" y="0"/>
                  </a:lnTo>
                  <a:close/>
                </a:path>
              </a:pathLst>
            </a:custGeom>
            <a:solidFill>
              <a:srgbClr val="1F1A17"/>
            </a:solidFill>
            <a:ln w="9525">
              <a:noFill/>
              <a:round/>
              <a:headEnd/>
              <a:tailEnd/>
            </a:ln>
          </p:spPr>
          <p:txBody>
            <a:bodyPr/>
            <a:lstStyle/>
            <a:p>
              <a:endParaRPr lang="pt-BR"/>
            </a:p>
          </p:txBody>
        </p:sp>
        <p:sp>
          <p:nvSpPr>
            <p:cNvPr id="358037" name="Freeform 661"/>
            <p:cNvSpPr>
              <a:spLocks/>
            </p:cNvSpPr>
            <p:nvPr/>
          </p:nvSpPr>
          <p:spPr bwMode="auto">
            <a:xfrm>
              <a:off x="3039" y="2540"/>
              <a:ext cx="67" cy="18"/>
            </a:xfrm>
            <a:custGeom>
              <a:avLst/>
              <a:gdLst/>
              <a:ahLst/>
              <a:cxnLst>
                <a:cxn ang="0">
                  <a:pos x="67" y="18"/>
                </a:cxn>
                <a:cxn ang="0">
                  <a:pos x="67" y="0"/>
                </a:cxn>
                <a:cxn ang="0">
                  <a:pos x="0" y="0"/>
                </a:cxn>
                <a:cxn ang="0">
                  <a:pos x="0" y="18"/>
                </a:cxn>
                <a:cxn ang="0">
                  <a:pos x="67" y="18"/>
                </a:cxn>
                <a:cxn ang="0">
                  <a:pos x="67" y="18"/>
                </a:cxn>
              </a:cxnLst>
              <a:rect l="0" t="0" r="r" b="b"/>
              <a:pathLst>
                <a:path w="67" h="18">
                  <a:moveTo>
                    <a:pt x="67" y="18"/>
                  </a:moveTo>
                  <a:lnTo>
                    <a:pt x="67" y="0"/>
                  </a:lnTo>
                  <a:lnTo>
                    <a:pt x="0" y="0"/>
                  </a:lnTo>
                  <a:lnTo>
                    <a:pt x="0" y="18"/>
                  </a:lnTo>
                  <a:lnTo>
                    <a:pt x="67" y="18"/>
                  </a:lnTo>
                  <a:lnTo>
                    <a:pt x="67" y="18"/>
                  </a:lnTo>
                  <a:close/>
                </a:path>
              </a:pathLst>
            </a:custGeom>
            <a:solidFill>
              <a:srgbClr val="1F1A17"/>
            </a:solidFill>
            <a:ln w="9525">
              <a:noFill/>
              <a:round/>
              <a:headEnd/>
              <a:tailEnd/>
            </a:ln>
          </p:spPr>
          <p:txBody>
            <a:bodyPr/>
            <a:lstStyle/>
            <a:p>
              <a:endParaRPr lang="pt-BR"/>
            </a:p>
          </p:txBody>
        </p:sp>
        <p:sp>
          <p:nvSpPr>
            <p:cNvPr id="358038" name="Freeform 662"/>
            <p:cNvSpPr>
              <a:spLocks/>
            </p:cNvSpPr>
            <p:nvPr/>
          </p:nvSpPr>
          <p:spPr bwMode="auto">
            <a:xfrm>
              <a:off x="3106" y="2540"/>
              <a:ext cx="29" cy="43"/>
            </a:xfrm>
            <a:custGeom>
              <a:avLst/>
              <a:gdLst/>
              <a:ahLst/>
              <a:cxnLst>
                <a:cxn ang="0">
                  <a:pos x="29" y="43"/>
                </a:cxn>
                <a:cxn ang="0">
                  <a:pos x="29" y="43"/>
                </a:cxn>
                <a:cxn ang="0">
                  <a:pos x="27" y="27"/>
                </a:cxn>
                <a:cxn ang="0">
                  <a:pos x="21" y="16"/>
                </a:cxn>
                <a:cxn ang="0">
                  <a:pos x="17" y="10"/>
                </a:cxn>
                <a:cxn ang="0">
                  <a:pos x="14" y="6"/>
                </a:cxn>
                <a:cxn ang="0">
                  <a:pos x="6" y="2"/>
                </a:cxn>
                <a:cxn ang="0">
                  <a:pos x="0" y="0"/>
                </a:cxn>
                <a:cxn ang="0">
                  <a:pos x="0" y="18"/>
                </a:cxn>
                <a:cxn ang="0">
                  <a:pos x="2" y="20"/>
                </a:cxn>
                <a:cxn ang="0">
                  <a:pos x="4" y="20"/>
                </a:cxn>
                <a:cxn ang="0">
                  <a:pos x="6" y="21"/>
                </a:cxn>
                <a:cxn ang="0">
                  <a:pos x="6" y="23"/>
                </a:cxn>
                <a:cxn ang="0">
                  <a:pos x="10" y="31"/>
                </a:cxn>
                <a:cxn ang="0">
                  <a:pos x="12" y="43"/>
                </a:cxn>
                <a:cxn ang="0">
                  <a:pos x="12" y="43"/>
                </a:cxn>
                <a:cxn ang="0">
                  <a:pos x="29" y="43"/>
                </a:cxn>
              </a:cxnLst>
              <a:rect l="0" t="0" r="r" b="b"/>
              <a:pathLst>
                <a:path w="29" h="43">
                  <a:moveTo>
                    <a:pt x="29" y="43"/>
                  </a:moveTo>
                  <a:lnTo>
                    <a:pt x="29" y="43"/>
                  </a:lnTo>
                  <a:lnTo>
                    <a:pt x="27" y="27"/>
                  </a:lnTo>
                  <a:lnTo>
                    <a:pt x="21" y="16"/>
                  </a:lnTo>
                  <a:lnTo>
                    <a:pt x="17" y="10"/>
                  </a:lnTo>
                  <a:lnTo>
                    <a:pt x="14" y="6"/>
                  </a:lnTo>
                  <a:lnTo>
                    <a:pt x="6" y="2"/>
                  </a:lnTo>
                  <a:lnTo>
                    <a:pt x="0" y="0"/>
                  </a:lnTo>
                  <a:lnTo>
                    <a:pt x="0" y="18"/>
                  </a:lnTo>
                  <a:lnTo>
                    <a:pt x="2" y="20"/>
                  </a:lnTo>
                  <a:lnTo>
                    <a:pt x="4" y="20"/>
                  </a:lnTo>
                  <a:lnTo>
                    <a:pt x="6" y="21"/>
                  </a:lnTo>
                  <a:lnTo>
                    <a:pt x="6" y="23"/>
                  </a:lnTo>
                  <a:lnTo>
                    <a:pt x="10" y="31"/>
                  </a:lnTo>
                  <a:lnTo>
                    <a:pt x="12" y="43"/>
                  </a:lnTo>
                  <a:lnTo>
                    <a:pt x="12" y="43"/>
                  </a:lnTo>
                  <a:lnTo>
                    <a:pt x="29" y="43"/>
                  </a:lnTo>
                  <a:close/>
                </a:path>
              </a:pathLst>
            </a:custGeom>
            <a:solidFill>
              <a:srgbClr val="1F1A17"/>
            </a:solidFill>
            <a:ln w="9525">
              <a:noFill/>
              <a:round/>
              <a:headEnd/>
              <a:tailEnd/>
            </a:ln>
          </p:spPr>
          <p:txBody>
            <a:bodyPr/>
            <a:lstStyle/>
            <a:p>
              <a:endParaRPr lang="pt-BR"/>
            </a:p>
          </p:txBody>
        </p:sp>
        <p:sp>
          <p:nvSpPr>
            <p:cNvPr id="358039" name="Freeform 663"/>
            <p:cNvSpPr>
              <a:spLocks/>
            </p:cNvSpPr>
            <p:nvPr/>
          </p:nvSpPr>
          <p:spPr bwMode="auto">
            <a:xfrm>
              <a:off x="3125" y="2552"/>
              <a:ext cx="87" cy="73"/>
            </a:xfrm>
            <a:custGeom>
              <a:avLst/>
              <a:gdLst/>
              <a:ahLst/>
              <a:cxnLst>
                <a:cxn ang="0">
                  <a:pos x="87" y="33"/>
                </a:cxn>
                <a:cxn ang="0">
                  <a:pos x="87" y="40"/>
                </a:cxn>
                <a:cxn ang="0">
                  <a:pos x="85" y="52"/>
                </a:cxn>
                <a:cxn ang="0">
                  <a:pos x="81" y="63"/>
                </a:cxn>
                <a:cxn ang="0">
                  <a:pos x="79" y="67"/>
                </a:cxn>
                <a:cxn ang="0">
                  <a:pos x="75" y="71"/>
                </a:cxn>
                <a:cxn ang="0">
                  <a:pos x="71" y="73"/>
                </a:cxn>
                <a:cxn ang="0">
                  <a:pos x="68" y="73"/>
                </a:cxn>
                <a:cxn ang="0">
                  <a:pos x="0" y="73"/>
                </a:cxn>
                <a:cxn ang="0">
                  <a:pos x="0" y="0"/>
                </a:cxn>
                <a:cxn ang="0">
                  <a:pos x="68" y="0"/>
                </a:cxn>
                <a:cxn ang="0">
                  <a:pos x="71" y="0"/>
                </a:cxn>
                <a:cxn ang="0">
                  <a:pos x="75" y="2"/>
                </a:cxn>
                <a:cxn ang="0">
                  <a:pos x="79" y="4"/>
                </a:cxn>
                <a:cxn ang="0">
                  <a:pos x="81" y="9"/>
                </a:cxn>
                <a:cxn ang="0">
                  <a:pos x="85" y="19"/>
                </a:cxn>
                <a:cxn ang="0">
                  <a:pos x="87" y="33"/>
                </a:cxn>
              </a:cxnLst>
              <a:rect l="0" t="0" r="r" b="b"/>
              <a:pathLst>
                <a:path w="87" h="73">
                  <a:moveTo>
                    <a:pt x="87" y="33"/>
                  </a:moveTo>
                  <a:lnTo>
                    <a:pt x="87" y="40"/>
                  </a:lnTo>
                  <a:lnTo>
                    <a:pt x="85" y="52"/>
                  </a:lnTo>
                  <a:lnTo>
                    <a:pt x="81" y="63"/>
                  </a:lnTo>
                  <a:lnTo>
                    <a:pt x="79" y="67"/>
                  </a:lnTo>
                  <a:lnTo>
                    <a:pt x="75" y="71"/>
                  </a:lnTo>
                  <a:lnTo>
                    <a:pt x="71" y="73"/>
                  </a:lnTo>
                  <a:lnTo>
                    <a:pt x="68" y="73"/>
                  </a:lnTo>
                  <a:lnTo>
                    <a:pt x="0" y="73"/>
                  </a:lnTo>
                  <a:lnTo>
                    <a:pt x="0" y="0"/>
                  </a:lnTo>
                  <a:lnTo>
                    <a:pt x="68" y="0"/>
                  </a:lnTo>
                  <a:lnTo>
                    <a:pt x="71" y="0"/>
                  </a:lnTo>
                  <a:lnTo>
                    <a:pt x="75" y="2"/>
                  </a:lnTo>
                  <a:lnTo>
                    <a:pt x="79" y="4"/>
                  </a:lnTo>
                  <a:lnTo>
                    <a:pt x="81" y="9"/>
                  </a:lnTo>
                  <a:lnTo>
                    <a:pt x="85" y="19"/>
                  </a:lnTo>
                  <a:lnTo>
                    <a:pt x="87" y="33"/>
                  </a:lnTo>
                  <a:close/>
                </a:path>
              </a:pathLst>
            </a:custGeom>
            <a:solidFill>
              <a:srgbClr val="DA251D"/>
            </a:solidFill>
            <a:ln w="9525">
              <a:noFill/>
              <a:round/>
              <a:headEnd/>
              <a:tailEnd/>
            </a:ln>
          </p:spPr>
          <p:txBody>
            <a:bodyPr/>
            <a:lstStyle/>
            <a:p>
              <a:endParaRPr lang="pt-BR"/>
            </a:p>
          </p:txBody>
        </p:sp>
        <p:sp>
          <p:nvSpPr>
            <p:cNvPr id="358040" name="Freeform 664"/>
            <p:cNvSpPr>
              <a:spLocks/>
            </p:cNvSpPr>
            <p:nvPr/>
          </p:nvSpPr>
          <p:spPr bwMode="auto">
            <a:xfrm>
              <a:off x="3204" y="2585"/>
              <a:ext cx="17" cy="7"/>
            </a:xfrm>
            <a:custGeom>
              <a:avLst/>
              <a:gdLst/>
              <a:ahLst/>
              <a:cxnLst>
                <a:cxn ang="0">
                  <a:pos x="0" y="7"/>
                </a:cxn>
                <a:cxn ang="0">
                  <a:pos x="17" y="7"/>
                </a:cxn>
                <a:cxn ang="0">
                  <a:pos x="17" y="0"/>
                </a:cxn>
                <a:cxn ang="0">
                  <a:pos x="0" y="0"/>
                </a:cxn>
                <a:cxn ang="0">
                  <a:pos x="0" y="7"/>
                </a:cxn>
                <a:cxn ang="0">
                  <a:pos x="0" y="7"/>
                </a:cxn>
              </a:cxnLst>
              <a:rect l="0" t="0" r="r" b="b"/>
              <a:pathLst>
                <a:path w="17" h="7">
                  <a:moveTo>
                    <a:pt x="0" y="7"/>
                  </a:moveTo>
                  <a:lnTo>
                    <a:pt x="17" y="7"/>
                  </a:lnTo>
                  <a:lnTo>
                    <a:pt x="17" y="0"/>
                  </a:lnTo>
                  <a:lnTo>
                    <a:pt x="0" y="0"/>
                  </a:lnTo>
                  <a:lnTo>
                    <a:pt x="0" y="7"/>
                  </a:lnTo>
                  <a:lnTo>
                    <a:pt x="0" y="7"/>
                  </a:lnTo>
                  <a:close/>
                </a:path>
              </a:pathLst>
            </a:custGeom>
            <a:solidFill>
              <a:srgbClr val="1F1A17"/>
            </a:solidFill>
            <a:ln w="9525">
              <a:noFill/>
              <a:round/>
              <a:headEnd/>
              <a:tailEnd/>
            </a:ln>
          </p:spPr>
          <p:txBody>
            <a:bodyPr/>
            <a:lstStyle/>
            <a:p>
              <a:endParaRPr lang="pt-BR"/>
            </a:p>
          </p:txBody>
        </p:sp>
        <p:sp>
          <p:nvSpPr>
            <p:cNvPr id="358041" name="Freeform 665"/>
            <p:cNvSpPr>
              <a:spLocks/>
            </p:cNvSpPr>
            <p:nvPr/>
          </p:nvSpPr>
          <p:spPr bwMode="auto">
            <a:xfrm>
              <a:off x="3193" y="2592"/>
              <a:ext cx="28" cy="40"/>
            </a:xfrm>
            <a:custGeom>
              <a:avLst/>
              <a:gdLst/>
              <a:ahLst/>
              <a:cxnLst>
                <a:cxn ang="0">
                  <a:pos x="0" y="40"/>
                </a:cxn>
                <a:cxn ang="0">
                  <a:pos x="0" y="40"/>
                </a:cxn>
                <a:cxn ang="0">
                  <a:pos x="5" y="40"/>
                </a:cxn>
                <a:cxn ang="0">
                  <a:pos x="11" y="37"/>
                </a:cxn>
                <a:cxn ang="0">
                  <a:pos x="17" y="33"/>
                </a:cxn>
                <a:cxn ang="0">
                  <a:pos x="21" y="27"/>
                </a:cxn>
                <a:cxn ang="0">
                  <a:pos x="26" y="16"/>
                </a:cxn>
                <a:cxn ang="0">
                  <a:pos x="28" y="0"/>
                </a:cxn>
                <a:cxn ang="0">
                  <a:pos x="11" y="0"/>
                </a:cxn>
                <a:cxn ang="0">
                  <a:pos x="9" y="10"/>
                </a:cxn>
                <a:cxn ang="0">
                  <a:pos x="5" y="19"/>
                </a:cxn>
                <a:cxn ang="0">
                  <a:pos x="3" y="21"/>
                </a:cxn>
                <a:cxn ang="0">
                  <a:pos x="1" y="23"/>
                </a:cxn>
                <a:cxn ang="0">
                  <a:pos x="1" y="23"/>
                </a:cxn>
                <a:cxn ang="0">
                  <a:pos x="0" y="23"/>
                </a:cxn>
                <a:cxn ang="0">
                  <a:pos x="0" y="23"/>
                </a:cxn>
                <a:cxn ang="0">
                  <a:pos x="0" y="40"/>
                </a:cxn>
              </a:cxnLst>
              <a:rect l="0" t="0" r="r" b="b"/>
              <a:pathLst>
                <a:path w="28" h="40">
                  <a:moveTo>
                    <a:pt x="0" y="40"/>
                  </a:moveTo>
                  <a:lnTo>
                    <a:pt x="0" y="40"/>
                  </a:lnTo>
                  <a:lnTo>
                    <a:pt x="5" y="40"/>
                  </a:lnTo>
                  <a:lnTo>
                    <a:pt x="11" y="37"/>
                  </a:lnTo>
                  <a:lnTo>
                    <a:pt x="17" y="33"/>
                  </a:lnTo>
                  <a:lnTo>
                    <a:pt x="21" y="27"/>
                  </a:lnTo>
                  <a:lnTo>
                    <a:pt x="26" y="16"/>
                  </a:lnTo>
                  <a:lnTo>
                    <a:pt x="28" y="0"/>
                  </a:lnTo>
                  <a:lnTo>
                    <a:pt x="11" y="0"/>
                  </a:lnTo>
                  <a:lnTo>
                    <a:pt x="9" y="10"/>
                  </a:lnTo>
                  <a:lnTo>
                    <a:pt x="5" y="19"/>
                  </a:lnTo>
                  <a:lnTo>
                    <a:pt x="3" y="21"/>
                  </a:lnTo>
                  <a:lnTo>
                    <a:pt x="1" y="23"/>
                  </a:lnTo>
                  <a:lnTo>
                    <a:pt x="1" y="23"/>
                  </a:lnTo>
                  <a:lnTo>
                    <a:pt x="0" y="23"/>
                  </a:lnTo>
                  <a:lnTo>
                    <a:pt x="0" y="23"/>
                  </a:lnTo>
                  <a:lnTo>
                    <a:pt x="0" y="40"/>
                  </a:lnTo>
                  <a:close/>
                </a:path>
              </a:pathLst>
            </a:custGeom>
            <a:solidFill>
              <a:srgbClr val="1F1A17"/>
            </a:solidFill>
            <a:ln w="9525">
              <a:noFill/>
              <a:round/>
              <a:headEnd/>
              <a:tailEnd/>
            </a:ln>
          </p:spPr>
          <p:txBody>
            <a:bodyPr/>
            <a:lstStyle/>
            <a:p>
              <a:endParaRPr lang="pt-BR"/>
            </a:p>
          </p:txBody>
        </p:sp>
        <p:sp>
          <p:nvSpPr>
            <p:cNvPr id="358042" name="Freeform 666"/>
            <p:cNvSpPr>
              <a:spLocks/>
            </p:cNvSpPr>
            <p:nvPr/>
          </p:nvSpPr>
          <p:spPr bwMode="auto">
            <a:xfrm>
              <a:off x="3116" y="2615"/>
              <a:ext cx="77" cy="17"/>
            </a:xfrm>
            <a:custGeom>
              <a:avLst/>
              <a:gdLst/>
              <a:ahLst/>
              <a:cxnLst>
                <a:cxn ang="0">
                  <a:pos x="0" y="10"/>
                </a:cxn>
                <a:cxn ang="0">
                  <a:pos x="9" y="17"/>
                </a:cxn>
                <a:cxn ang="0">
                  <a:pos x="77" y="17"/>
                </a:cxn>
                <a:cxn ang="0">
                  <a:pos x="77" y="0"/>
                </a:cxn>
                <a:cxn ang="0">
                  <a:pos x="9" y="0"/>
                </a:cxn>
                <a:cxn ang="0">
                  <a:pos x="0" y="10"/>
                </a:cxn>
                <a:cxn ang="0">
                  <a:pos x="0" y="10"/>
                </a:cxn>
                <a:cxn ang="0">
                  <a:pos x="0" y="17"/>
                </a:cxn>
                <a:cxn ang="0">
                  <a:pos x="9" y="17"/>
                </a:cxn>
                <a:cxn ang="0">
                  <a:pos x="0" y="10"/>
                </a:cxn>
              </a:cxnLst>
              <a:rect l="0" t="0" r="r" b="b"/>
              <a:pathLst>
                <a:path w="77" h="17">
                  <a:moveTo>
                    <a:pt x="0" y="10"/>
                  </a:moveTo>
                  <a:lnTo>
                    <a:pt x="9" y="17"/>
                  </a:lnTo>
                  <a:lnTo>
                    <a:pt x="77" y="17"/>
                  </a:lnTo>
                  <a:lnTo>
                    <a:pt x="77" y="0"/>
                  </a:lnTo>
                  <a:lnTo>
                    <a:pt x="9" y="0"/>
                  </a:lnTo>
                  <a:lnTo>
                    <a:pt x="0" y="10"/>
                  </a:lnTo>
                  <a:lnTo>
                    <a:pt x="0" y="10"/>
                  </a:lnTo>
                  <a:lnTo>
                    <a:pt x="0" y="17"/>
                  </a:lnTo>
                  <a:lnTo>
                    <a:pt x="9" y="17"/>
                  </a:lnTo>
                  <a:lnTo>
                    <a:pt x="0" y="10"/>
                  </a:lnTo>
                  <a:close/>
                </a:path>
              </a:pathLst>
            </a:custGeom>
            <a:solidFill>
              <a:srgbClr val="1F1A17"/>
            </a:solidFill>
            <a:ln w="9525">
              <a:noFill/>
              <a:round/>
              <a:headEnd/>
              <a:tailEnd/>
            </a:ln>
          </p:spPr>
          <p:txBody>
            <a:bodyPr/>
            <a:lstStyle/>
            <a:p>
              <a:endParaRPr lang="pt-BR"/>
            </a:p>
          </p:txBody>
        </p:sp>
        <p:sp>
          <p:nvSpPr>
            <p:cNvPr id="358043" name="Freeform 667"/>
            <p:cNvSpPr>
              <a:spLocks/>
            </p:cNvSpPr>
            <p:nvPr/>
          </p:nvSpPr>
          <p:spPr bwMode="auto">
            <a:xfrm>
              <a:off x="3116" y="2542"/>
              <a:ext cx="17" cy="83"/>
            </a:xfrm>
            <a:custGeom>
              <a:avLst/>
              <a:gdLst/>
              <a:ahLst/>
              <a:cxnLst>
                <a:cxn ang="0">
                  <a:pos x="9" y="0"/>
                </a:cxn>
                <a:cxn ang="0">
                  <a:pos x="0" y="10"/>
                </a:cxn>
                <a:cxn ang="0">
                  <a:pos x="0" y="83"/>
                </a:cxn>
                <a:cxn ang="0">
                  <a:pos x="17" y="83"/>
                </a:cxn>
                <a:cxn ang="0">
                  <a:pos x="17" y="10"/>
                </a:cxn>
                <a:cxn ang="0">
                  <a:pos x="9" y="0"/>
                </a:cxn>
                <a:cxn ang="0">
                  <a:pos x="9" y="0"/>
                </a:cxn>
                <a:cxn ang="0">
                  <a:pos x="0" y="0"/>
                </a:cxn>
                <a:cxn ang="0">
                  <a:pos x="0" y="10"/>
                </a:cxn>
                <a:cxn ang="0">
                  <a:pos x="9" y="0"/>
                </a:cxn>
              </a:cxnLst>
              <a:rect l="0" t="0" r="r" b="b"/>
              <a:pathLst>
                <a:path w="17" h="83">
                  <a:moveTo>
                    <a:pt x="9" y="0"/>
                  </a:moveTo>
                  <a:lnTo>
                    <a:pt x="0" y="10"/>
                  </a:lnTo>
                  <a:lnTo>
                    <a:pt x="0" y="83"/>
                  </a:lnTo>
                  <a:lnTo>
                    <a:pt x="17" y="83"/>
                  </a:lnTo>
                  <a:lnTo>
                    <a:pt x="17" y="10"/>
                  </a:lnTo>
                  <a:lnTo>
                    <a:pt x="9" y="0"/>
                  </a:lnTo>
                  <a:lnTo>
                    <a:pt x="9" y="0"/>
                  </a:lnTo>
                  <a:lnTo>
                    <a:pt x="0" y="0"/>
                  </a:lnTo>
                  <a:lnTo>
                    <a:pt x="0" y="10"/>
                  </a:lnTo>
                  <a:lnTo>
                    <a:pt x="9" y="0"/>
                  </a:lnTo>
                  <a:close/>
                </a:path>
              </a:pathLst>
            </a:custGeom>
            <a:solidFill>
              <a:srgbClr val="1F1A17"/>
            </a:solidFill>
            <a:ln w="9525">
              <a:noFill/>
              <a:round/>
              <a:headEnd/>
              <a:tailEnd/>
            </a:ln>
          </p:spPr>
          <p:txBody>
            <a:bodyPr/>
            <a:lstStyle/>
            <a:p>
              <a:endParaRPr lang="pt-BR"/>
            </a:p>
          </p:txBody>
        </p:sp>
        <p:sp>
          <p:nvSpPr>
            <p:cNvPr id="358044" name="Freeform 668"/>
            <p:cNvSpPr>
              <a:spLocks/>
            </p:cNvSpPr>
            <p:nvPr/>
          </p:nvSpPr>
          <p:spPr bwMode="auto">
            <a:xfrm>
              <a:off x="3125" y="2542"/>
              <a:ext cx="68" cy="18"/>
            </a:xfrm>
            <a:custGeom>
              <a:avLst/>
              <a:gdLst/>
              <a:ahLst/>
              <a:cxnLst>
                <a:cxn ang="0">
                  <a:pos x="68" y="18"/>
                </a:cxn>
                <a:cxn ang="0">
                  <a:pos x="68" y="0"/>
                </a:cxn>
                <a:cxn ang="0">
                  <a:pos x="0" y="0"/>
                </a:cxn>
                <a:cxn ang="0">
                  <a:pos x="0" y="18"/>
                </a:cxn>
                <a:cxn ang="0">
                  <a:pos x="68" y="18"/>
                </a:cxn>
                <a:cxn ang="0">
                  <a:pos x="68" y="18"/>
                </a:cxn>
              </a:cxnLst>
              <a:rect l="0" t="0" r="r" b="b"/>
              <a:pathLst>
                <a:path w="68" h="18">
                  <a:moveTo>
                    <a:pt x="68" y="18"/>
                  </a:moveTo>
                  <a:lnTo>
                    <a:pt x="68" y="0"/>
                  </a:lnTo>
                  <a:lnTo>
                    <a:pt x="0" y="0"/>
                  </a:lnTo>
                  <a:lnTo>
                    <a:pt x="0" y="18"/>
                  </a:lnTo>
                  <a:lnTo>
                    <a:pt x="68" y="18"/>
                  </a:lnTo>
                  <a:lnTo>
                    <a:pt x="68" y="18"/>
                  </a:lnTo>
                  <a:close/>
                </a:path>
              </a:pathLst>
            </a:custGeom>
            <a:solidFill>
              <a:srgbClr val="1F1A17"/>
            </a:solidFill>
            <a:ln w="9525">
              <a:noFill/>
              <a:round/>
              <a:headEnd/>
              <a:tailEnd/>
            </a:ln>
          </p:spPr>
          <p:txBody>
            <a:bodyPr/>
            <a:lstStyle/>
            <a:p>
              <a:endParaRPr lang="pt-BR"/>
            </a:p>
          </p:txBody>
        </p:sp>
        <p:sp>
          <p:nvSpPr>
            <p:cNvPr id="358045" name="Freeform 669"/>
            <p:cNvSpPr>
              <a:spLocks/>
            </p:cNvSpPr>
            <p:nvPr/>
          </p:nvSpPr>
          <p:spPr bwMode="auto">
            <a:xfrm>
              <a:off x="3193" y="2542"/>
              <a:ext cx="28" cy="43"/>
            </a:xfrm>
            <a:custGeom>
              <a:avLst/>
              <a:gdLst/>
              <a:ahLst/>
              <a:cxnLst>
                <a:cxn ang="0">
                  <a:pos x="28" y="43"/>
                </a:cxn>
                <a:cxn ang="0">
                  <a:pos x="28" y="43"/>
                </a:cxn>
                <a:cxn ang="0">
                  <a:pos x="26" y="27"/>
                </a:cxn>
                <a:cxn ang="0">
                  <a:pos x="21" y="16"/>
                </a:cxn>
                <a:cxn ang="0">
                  <a:pos x="17" y="8"/>
                </a:cxn>
                <a:cxn ang="0">
                  <a:pos x="11" y="4"/>
                </a:cxn>
                <a:cxn ang="0">
                  <a:pos x="5" y="2"/>
                </a:cxn>
                <a:cxn ang="0">
                  <a:pos x="0" y="0"/>
                </a:cxn>
                <a:cxn ang="0">
                  <a:pos x="0" y="18"/>
                </a:cxn>
                <a:cxn ang="0">
                  <a:pos x="1" y="18"/>
                </a:cxn>
                <a:cxn ang="0">
                  <a:pos x="1" y="19"/>
                </a:cxn>
                <a:cxn ang="0">
                  <a:pos x="3" y="19"/>
                </a:cxn>
                <a:cxn ang="0">
                  <a:pos x="5" y="23"/>
                </a:cxn>
                <a:cxn ang="0">
                  <a:pos x="9" y="31"/>
                </a:cxn>
                <a:cxn ang="0">
                  <a:pos x="11" y="43"/>
                </a:cxn>
                <a:cxn ang="0">
                  <a:pos x="11" y="43"/>
                </a:cxn>
                <a:cxn ang="0">
                  <a:pos x="28" y="43"/>
                </a:cxn>
              </a:cxnLst>
              <a:rect l="0" t="0" r="r" b="b"/>
              <a:pathLst>
                <a:path w="28" h="43">
                  <a:moveTo>
                    <a:pt x="28" y="43"/>
                  </a:moveTo>
                  <a:lnTo>
                    <a:pt x="28" y="43"/>
                  </a:lnTo>
                  <a:lnTo>
                    <a:pt x="26" y="27"/>
                  </a:lnTo>
                  <a:lnTo>
                    <a:pt x="21" y="16"/>
                  </a:lnTo>
                  <a:lnTo>
                    <a:pt x="17" y="8"/>
                  </a:lnTo>
                  <a:lnTo>
                    <a:pt x="11" y="4"/>
                  </a:lnTo>
                  <a:lnTo>
                    <a:pt x="5" y="2"/>
                  </a:lnTo>
                  <a:lnTo>
                    <a:pt x="0" y="0"/>
                  </a:lnTo>
                  <a:lnTo>
                    <a:pt x="0" y="18"/>
                  </a:lnTo>
                  <a:lnTo>
                    <a:pt x="1" y="18"/>
                  </a:lnTo>
                  <a:lnTo>
                    <a:pt x="1" y="19"/>
                  </a:lnTo>
                  <a:lnTo>
                    <a:pt x="3" y="19"/>
                  </a:lnTo>
                  <a:lnTo>
                    <a:pt x="5" y="23"/>
                  </a:lnTo>
                  <a:lnTo>
                    <a:pt x="9" y="31"/>
                  </a:lnTo>
                  <a:lnTo>
                    <a:pt x="11" y="43"/>
                  </a:lnTo>
                  <a:lnTo>
                    <a:pt x="11" y="43"/>
                  </a:lnTo>
                  <a:lnTo>
                    <a:pt x="28" y="43"/>
                  </a:lnTo>
                  <a:close/>
                </a:path>
              </a:pathLst>
            </a:custGeom>
            <a:solidFill>
              <a:srgbClr val="1F1A17"/>
            </a:solidFill>
            <a:ln w="9525">
              <a:noFill/>
              <a:round/>
              <a:headEnd/>
              <a:tailEnd/>
            </a:ln>
          </p:spPr>
          <p:txBody>
            <a:bodyPr/>
            <a:lstStyle/>
            <a:p>
              <a:endParaRPr lang="pt-BR"/>
            </a:p>
          </p:txBody>
        </p:sp>
        <p:sp>
          <p:nvSpPr>
            <p:cNvPr id="358046" name="Freeform 670"/>
            <p:cNvSpPr>
              <a:spLocks/>
            </p:cNvSpPr>
            <p:nvPr/>
          </p:nvSpPr>
          <p:spPr bwMode="auto">
            <a:xfrm>
              <a:off x="2229" y="2241"/>
              <a:ext cx="88" cy="73"/>
            </a:xfrm>
            <a:custGeom>
              <a:avLst/>
              <a:gdLst/>
              <a:ahLst/>
              <a:cxnLst>
                <a:cxn ang="0">
                  <a:pos x="88" y="33"/>
                </a:cxn>
                <a:cxn ang="0">
                  <a:pos x="88" y="40"/>
                </a:cxn>
                <a:cxn ang="0">
                  <a:pos x="87" y="54"/>
                </a:cxn>
                <a:cxn ang="0">
                  <a:pos x="83" y="63"/>
                </a:cxn>
                <a:cxn ang="0">
                  <a:pos x="79" y="67"/>
                </a:cxn>
                <a:cxn ang="0">
                  <a:pos x="77" y="71"/>
                </a:cxn>
                <a:cxn ang="0">
                  <a:pos x="73" y="73"/>
                </a:cxn>
                <a:cxn ang="0">
                  <a:pos x="67" y="73"/>
                </a:cxn>
                <a:cxn ang="0">
                  <a:pos x="0" y="73"/>
                </a:cxn>
                <a:cxn ang="0">
                  <a:pos x="0" y="0"/>
                </a:cxn>
                <a:cxn ang="0">
                  <a:pos x="67" y="0"/>
                </a:cxn>
                <a:cxn ang="0">
                  <a:pos x="73" y="0"/>
                </a:cxn>
                <a:cxn ang="0">
                  <a:pos x="77" y="2"/>
                </a:cxn>
                <a:cxn ang="0">
                  <a:pos x="79" y="6"/>
                </a:cxn>
                <a:cxn ang="0">
                  <a:pos x="83" y="10"/>
                </a:cxn>
                <a:cxn ang="0">
                  <a:pos x="87" y="19"/>
                </a:cxn>
                <a:cxn ang="0">
                  <a:pos x="88" y="33"/>
                </a:cxn>
              </a:cxnLst>
              <a:rect l="0" t="0" r="r" b="b"/>
              <a:pathLst>
                <a:path w="88" h="73">
                  <a:moveTo>
                    <a:pt x="88" y="33"/>
                  </a:moveTo>
                  <a:lnTo>
                    <a:pt x="88" y="40"/>
                  </a:lnTo>
                  <a:lnTo>
                    <a:pt x="87" y="54"/>
                  </a:lnTo>
                  <a:lnTo>
                    <a:pt x="83" y="63"/>
                  </a:lnTo>
                  <a:lnTo>
                    <a:pt x="79" y="67"/>
                  </a:lnTo>
                  <a:lnTo>
                    <a:pt x="77" y="71"/>
                  </a:lnTo>
                  <a:lnTo>
                    <a:pt x="73" y="73"/>
                  </a:lnTo>
                  <a:lnTo>
                    <a:pt x="67" y="73"/>
                  </a:lnTo>
                  <a:lnTo>
                    <a:pt x="0" y="73"/>
                  </a:lnTo>
                  <a:lnTo>
                    <a:pt x="0" y="0"/>
                  </a:lnTo>
                  <a:lnTo>
                    <a:pt x="67" y="0"/>
                  </a:lnTo>
                  <a:lnTo>
                    <a:pt x="73" y="0"/>
                  </a:lnTo>
                  <a:lnTo>
                    <a:pt x="77" y="2"/>
                  </a:lnTo>
                  <a:lnTo>
                    <a:pt x="79" y="6"/>
                  </a:lnTo>
                  <a:lnTo>
                    <a:pt x="83" y="10"/>
                  </a:lnTo>
                  <a:lnTo>
                    <a:pt x="87" y="19"/>
                  </a:lnTo>
                  <a:lnTo>
                    <a:pt x="88" y="33"/>
                  </a:lnTo>
                  <a:close/>
                </a:path>
              </a:pathLst>
            </a:custGeom>
            <a:solidFill>
              <a:srgbClr val="DA251D"/>
            </a:solidFill>
            <a:ln w="9525">
              <a:noFill/>
              <a:round/>
              <a:headEnd/>
              <a:tailEnd/>
            </a:ln>
          </p:spPr>
          <p:txBody>
            <a:bodyPr/>
            <a:lstStyle/>
            <a:p>
              <a:endParaRPr lang="pt-BR"/>
            </a:p>
          </p:txBody>
        </p:sp>
        <p:sp>
          <p:nvSpPr>
            <p:cNvPr id="358047" name="Freeform 671"/>
            <p:cNvSpPr>
              <a:spLocks/>
            </p:cNvSpPr>
            <p:nvPr/>
          </p:nvSpPr>
          <p:spPr bwMode="auto">
            <a:xfrm>
              <a:off x="2308" y="2274"/>
              <a:ext cx="17" cy="7"/>
            </a:xfrm>
            <a:custGeom>
              <a:avLst/>
              <a:gdLst/>
              <a:ahLst/>
              <a:cxnLst>
                <a:cxn ang="0">
                  <a:pos x="0" y="7"/>
                </a:cxn>
                <a:cxn ang="0">
                  <a:pos x="17" y="7"/>
                </a:cxn>
                <a:cxn ang="0">
                  <a:pos x="17" y="0"/>
                </a:cxn>
                <a:cxn ang="0">
                  <a:pos x="0" y="0"/>
                </a:cxn>
                <a:cxn ang="0">
                  <a:pos x="0" y="7"/>
                </a:cxn>
                <a:cxn ang="0">
                  <a:pos x="0" y="7"/>
                </a:cxn>
              </a:cxnLst>
              <a:rect l="0" t="0" r="r" b="b"/>
              <a:pathLst>
                <a:path w="17" h="7">
                  <a:moveTo>
                    <a:pt x="0" y="7"/>
                  </a:moveTo>
                  <a:lnTo>
                    <a:pt x="17" y="7"/>
                  </a:lnTo>
                  <a:lnTo>
                    <a:pt x="17" y="0"/>
                  </a:lnTo>
                  <a:lnTo>
                    <a:pt x="0" y="0"/>
                  </a:lnTo>
                  <a:lnTo>
                    <a:pt x="0" y="7"/>
                  </a:lnTo>
                  <a:lnTo>
                    <a:pt x="0" y="7"/>
                  </a:lnTo>
                  <a:close/>
                </a:path>
              </a:pathLst>
            </a:custGeom>
            <a:solidFill>
              <a:srgbClr val="1F1A17"/>
            </a:solidFill>
            <a:ln w="9525">
              <a:noFill/>
              <a:round/>
              <a:headEnd/>
              <a:tailEnd/>
            </a:ln>
          </p:spPr>
          <p:txBody>
            <a:bodyPr/>
            <a:lstStyle/>
            <a:p>
              <a:endParaRPr lang="pt-BR"/>
            </a:p>
          </p:txBody>
        </p:sp>
        <p:sp>
          <p:nvSpPr>
            <p:cNvPr id="358048" name="Freeform 672"/>
            <p:cNvSpPr>
              <a:spLocks/>
            </p:cNvSpPr>
            <p:nvPr/>
          </p:nvSpPr>
          <p:spPr bwMode="auto">
            <a:xfrm>
              <a:off x="2296" y="2281"/>
              <a:ext cx="29" cy="43"/>
            </a:xfrm>
            <a:custGeom>
              <a:avLst/>
              <a:gdLst/>
              <a:ahLst/>
              <a:cxnLst>
                <a:cxn ang="0">
                  <a:pos x="0" y="43"/>
                </a:cxn>
                <a:cxn ang="0">
                  <a:pos x="0" y="43"/>
                </a:cxn>
                <a:cxn ang="0">
                  <a:pos x="8" y="41"/>
                </a:cxn>
                <a:cxn ang="0">
                  <a:pos x="14" y="39"/>
                </a:cxn>
                <a:cxn ang="0">
                  <a:pos x="20" y="33"/>
                </a:cxn>
                <a:cxn ang="0">
                  <a:pos x="23" y="27"/>
                </a:cxn>
                <a:cxn ang="0">
                  <a:pos x="27" y="16"/>
                </a:cxn>
                <a:cxn ang="0">
                  <a:pos x="29" y="0"/>
                </a:cxn>
                <a:cxn ang="0">
                  <a:pos x="12" y="0"/>
                </a:cxn>
                <a:cxn ang="0">
                  <a:pos x="12" y="12"/>
                </a:cxn>
                <a:cxn ang="0">
                  <a:pos x="8" y="20"/>
                </a:cxn>
                <a:cxn ang="0">
                  <a:pos x="6" y="21"/>
                </a:cxn>
                <a:cxn ang="0">
                  <a:pos x="4" y="23"/>
                </a:cxn>
                <a:cxn ang="0">
                  <a:pos x="2" y="25"/>
                </a:cxn>
                <a:cxn ang="0">
                  <a:pos x="0" y="25"/>
                </a:cxn>
                <a:cxn ang="0">
                  <a:pos x="0" y="25"/>
                </a:cxn>
                <a:cxn ang="0">
                  <a:pos x="0" y="43"/>
                </a:cxn>
              </a:cxnLst>
              <a:rect l="0" t="0" r="r" b="b"/>
              <a:pathLst>
                <a:path w="29" h="43">
                  <a:moveTo>
                    <a:pt x="0" y="43"/>
                  </a:moveTo>
                  <a:lnTo>
                    <a:pt x="0" y="43"/>
                  </a:lnTo>
                  <a:lnTo>
                    <a:pt x="8" y="41"/>
                  </a:lnTo>
                  <a:lnTo>
                    <a:pt x="14" y="39"/>
                  </a:lnTo>
                  <a:lnTo>
                    <a:pt x="20" y="33"/>
                  </a:lnTo>
                  <a:lnTo>
                    <a:pt x="23" y="27"/>
                  </a:lnTo>
                  <a:lnTo>
                    <a:pt x="27" y="16"/>
                  </a:lnTo>
                  <a:lnTo>
                    <a:pt x="29" y="0"/>
                  </a:lnTo>
                  <a:lnTo>
                    <a:pt x="12" y="0"/>
                  </a:lnTo>
                  <a:lnTo>
                    <a:pt x="12" y="12"/>
                  </a:lnTo>
                  <a:lnTo>
                    <a:pt x="8" y="20"/>
                  </a:lnTo>
                  <a:lnTo>
                    <a:pt x="6" y="21"/>
                  </a:lnTo>
                  <a:lnTo>
                    <a:pt x="4" y="23"/>
                  </a:lnTo>
                  <a:lnTo>
                    <a:pt x="2" y="25"/>
                  </a:lnTo>
                  <a:lnTo>
                    <a:pt x="0" y="25"/>
                  </a:lnTo>
                  <a:lnTo>
                    <a:pt x="0" y="25"/>
                  </a:lnTo>
                  <a:lnTo>
                    <a:pt x="0" y="43"/>
                  </a:lnTo>
                  <a:close/>
                </a:path>
              </a:pathLst>
            </a:custGeom>
            <a:solidFill>
              <a:srgbClr val="1F1A17"/>
            </a:solidFill>
            <a:ln w="9525">
              <a:noFill/>
              <a:round/>
              <a:headEnd/>
              <a:tailEnd/>
            </a:ln>
          </p:spPr>
          <p:txBody>
            <a:bodyPr/>
            <a:lstStyle/>
            <a:p>
              <a:endParaRPr lang="pt-BR"/>
            </a:p>
          </p:txBody>
        </p:sp>
        <p:sp>
          <p:nvSpPr>
            <p:cNvPr id="358049" name="Freeform 673"/>
            <p:cNvSpPr>
              <a:spLocks/>
            </p:cNvSpPr>
            <p:nvPr/>
          </p:nvSpPr>
          <p:spPr bwMode="auto">
            <a:xfrm>
              <a:off x="2222" y="2306"/>
              <a:ext cx="74" cy="18"/>
            </a:xfrm>
            <a:custGeom>
              <a:avLst/>
              <a:gdLst/>
              <a:ahLst/>
              <a:cxnLst>
                <a:cxn ang="0">
                  <a:pos x="0" y="8"/>
                </a:cxn>
                <a:cxn ang="0">
                  <a:pos x="7" y="18"/>
                </a:cxn>
                <a:cxn ang="0">
                  <a:pos x="74" y="18"/>
                </a:cxn>
                <a:cxn ang="0">
                  <a:pos x="74" y="0"/>
                </a:cxn>
                <a:cxn ang="0">
                  <a:pos x="7" y="0"/>
                </a:cxn>
                <a:cxn ang="0">
                  <a:pos x="0" y="8"/>
                </a:cxn>
                <a:cxn ang="0">
                  <a:pos x="0" y="8"/>
                </a:cxn>
                <a:cxn ang="0">
                  <a:pos x="0" y="18"/>
                </a:cxn>
                <a:cxn ang="0">
                  <a:pos x="7" y="18"/>
                </a:cxn>
                <a:cxn ang="0">
                  <a:pos x="0" y="8"/>
                </a:cxn>
              </a:cxnLst>
              <a:rect l="0" t="0" r="r" b="b"/>
              <a:pathLst>
                <a:path w="74" h="18">
                  <a:moveTo>
                    <a:pt x="0" y="8"/>
                  </a:moveTo>
                  <a:lnTo>
                    <a:pt x="7" y="18"/>
                  </a:lnTo>
                  <a:lnTo>
                    <a:pt x="74" y="18"/>
                  </a:lnTo>
                  <a:lnTo>
                    <a:pt x="74" y="0"/>
                  </a:lnTo>
                  <a:lnTo>
                    <a:pt x="7" y="0"/>
                  </a:lnTo>
                  <a:lnTo>
                    <a:pt x="0" y="8"/>
                  </a:lnTo>
                  <a:lnTo>
                    <a:pt x="0" y="8"/>
                  </a:lnTo>
                  <a:lnTo>
                    <a:pt x="0" y="18"/>
                  </a:lnTo>
                  <a:lnTo>
                    <a:pt x="7" y="18"/>
                  </a:lnTo>
                  <a:lnTo>
                    <a:pt x="0" y="8"/>
                  </a:lnTo>
                  <a:close/>
                </a:path>
              </a:pathLst>
            </a:custGeom>
            <a:solidFill>
              <a:srgbClr val="1F1A17"/>
            </a:solidFill>
            <a:ln w="9525">
              <a:noFill/>
              <a:round/>
              <a:headEnd/>
              <a:tailEnd/>
            </a:ln>
          </p:spPr>
          <p:txBody>
            <a:bodyPr/>
            <a:lstStyle/>
            <a:p>
              <a:endParaRPr lang="pt-BR"/>
            </a:p>
          </p:txBody>
        </p:sp>
        <p:sp>
          <p:nvSpPr>
            <p:cNvPr id="358050" name="Freeform 674"/>
            <p:cNvSpPr>
              <a:spLocks/>
            </p:cNvSpPr>
            <p:nvPr/>
          </p:nvSpPr>
          <p:spPr bwMode="auto">
            <a:xfrm>
              <a:off x="2222" y="2231"/>
              <a:ext cx="17" cy="83"/>
            </a:xfrm>
            <a:custGeom>
              <a:avLst/>
              <a:gdLst/>
              <a:ahLst/>
              <a:cxnLst>
                <a:cxn ang="0">
                  <a:pos x="7" y="0"/>
                </a:cxn>
                <a:cxn ang="0">
                  <a:pos x="0" y="10"/>
                </a:cxn>
                <a:cxn ang="0">
                  <a:pos x="0" y="83"/>
                </a:cxn>
                <a:cxn ang="0">
                  <a:pos x="17" y="83"/>
                </a:cxn>
                <a:cxn ang="0">
                  <a:pos x="17" y="10"/>
                </a:cxn>
                <a:cxn ang="0">
                  <a:pos x="7" y="0"/>
                </a:cxn>
                <a:cxn ang="0">
                  <a:pos x="7" y="0"/>
                </a:cxn>
                <a:cxn ang="0">
                  <a:pos x="0" y="0"/>
                </a:cxn>
                <a:cxn ang="0">
                  <a:pos x="0" y="10"/>
                </a:cxn>
                <a:cxn ang="0">
                  <a:pos x="7" y="0"/>
                </a:cxn>
              </a:cxnLst>
              <a:rect l="0" t="0" r="r" b="b"/>
              <a:pathLst>
                <a:path w="17" h="83">
                  <a:moveTo>
                    <a:pt x="7" y="0"/>
                  </a:moveTo>
                  <a:lnTo>
                    <a:pt x="0" y="10"/>
                  </a:lnTo>
                  <a:lnTo>
                    <a:pt x="0" y="83"/>
                  </a:lnTo>
                  <a:lnTo>
                    <a:pt x="17" y="83"/>
                  </a:lnTo>
                  <a:lnTo>
                    <a:pt x="17" y="10"/>
                  </a:lnTo>
                  <a:lnTo>
                    <a:pt x="7" y="0"/>
                  </a:lnTo>
                  <a:lnTo>
                    <a:pt x="7" y="0"/>
                  </a:lnTo>
                  <a:lnTo>
                    <a:pt x="0" y="0"/>
                  </a:lnTo>
                  <a:lnTo>
                    <a:pt x="0" y="10"/>
                  </a:lnTo>
                  <a:lnTo>
                    <a:pt x="7" y="0"/>
                  </a:lnTo>
                  <a:close/>
                </a:path>
              </a:pathLst>
            </a:custGeom>
            <a:solidFill>
              <a:srgbClr val="1F1A17"/>
            </a:solidFill>
            <a:ln w="9525">
              <a:noFill/>
              <a:round/>
              <a:headEnd/>
              <a:tailEnd/>
            </a:ln>
          </p:spPr>
          <p:txBody>
            <a:bodyPr/>
            <a:lstStyle/>
            <a:p>
              <a:endParaRPr lang="pt-BR"/>
            </a:p>
          </p:txBody>
        </p:sp>
        <p:sp>
          <p:nvSpPr>
            <p:cNvPr id="358051" name="Freeform 675"/>
            <p:cNvSpPr>
              <a:spLocks/>
            </p:cNvSpPr>
            <p:nvPr/>
          </p:nvSpPr>
          <p:spPr bwMode="auto">
            <a:xfrm>
              <a:off x="2229" y="2231"/>
              <a:ext cx="67" cy="18"/>
            </a:xfrm>
            <a:custGeom>
              <a:avLst/>
              <a:gdLst/>
              <a:ahLst/>
              <a:cxnLst>
                <a:cxn ang="0">
                  <a:pos x="67" y="18"/>
                </a:cxn>
                <a:cxn ang="0">
                  <a:pos x="67" y="0"/>
                </a:cxn>
                <a:cxn ang="0">
                  <a:pos x="0" y="0"/>
                </a:cxn>
                <a:cxn ang="0">
                  <a:pos x="0" y="18"/>
                </a:cxn>
                <a:cxn ang="0">
                  <a:pos x="67" y="18"/>
                </a:cxn>
                <a:cxn ang="0">
                  <a:pos x="67" y="18"/>
                </a:cxn>
              </a:cxnLst>
              <a:rect l="0" t="0" r="r" b="b"/>
              <a:pathLst>
                <a:path w="67" h="18">
                  <a:moveTo>
                    <a:pt x="67" y="18"/>
                  </a:moveTo>
                  <a:lnTo>
                    <a:pt x="67" y="0"/>
                  </a:lnTo>
                  <a:lnTo>
                    <a:pt x="0" y="0"/>
                  </a:lnTo>
                  <a:lnTo>
                    <a:pt x="0" y="18"/>
                  </a:lnTo>
                  <a:lnTo>
                    <a:pt x="67" y="18"/>
                  </a:lnTo>
                  <a:lnTo>
                    <a:pt x="67" y="18"/>
                  </a:lnTo>
                  <a:close/>
                </a:path>
              </a:pathLst>
            </a:custGeom>
            <a:solidFill>
              <a:srgbClr val="1F1A17"/>
            </a:solidFill>
            <a:ln w="9525">
              <a:noFill/>
              <a:round/>
              <a:headEnd/>
              <a:tailEnd/>
            </a:ln>
          </p:spPr>
          <p:txBody>
            <a:bodyPr/>
            <a:lstStyle/>
            <a:p>
              <a:endParaRPr lang="pt-BR"/>
            </a:p>
          </p:txBody>
        </p:sp>
        <p:sp>
          <p:nvSpPr>
            <p:cNvPr id="358052" name="Freeform 676"/>
            <p:cNvSpPr>
              <a:spLocks/>
            </p:cNvSpPr>
            <p:nvPr/>
          </p:nvSpPr>
          <p:spPr bwMode="auto">
            <a:xfrm>
              <a:off x="2296" y="2231"/>
              <a:ext cx="29" cy="43"/>
            </a:xfrm>
            <a:custGeom>
              <a:avLst/>
              <a:gdLst/>
              <a:ahLst/>
              <a:cxnLst>
                <a:cxn ang="0">
                  <a:pos x="29" y="43"/>
                </a:cxn>
                <a:cxn ang="0">
                  <a:pos x="29" y="43"/>
                </a:cxn>
                <a:cxn ang="0">
                  <a:pos x="27" y="27"/>
                </a:cxn>
                <a:cxn ang="0">
                  <a:pos x="23" y="16"/>
                </a:cxn>
                <a:cxn ang="0">
                  <a:pos x="20" y="10"/>
                </a:cxn>
                <a:cxn ang="0">
                  <a:pos x="14" y="4"/>
                </a:cxn>
                <a:cxn ang="0">
                  <a:pos x="8" y="2"/>
                </a:cxn>
                <a:cxn ang="0">
                  <a:pos x="0" y="0"/>
                </a:cxn>
                <a:cxn ang="0">
                  <a:pos x="0" y="18"/>
                </a:cxn>
                <a:cxn ang="0">
                  <a:pos x="2" y="20"/>
                </a:cxn>
                <a:cxn ang="0">
                  <a:pos x="4" y="20"/>
                </a:cxn>
                <a:cxn ang="0">
                  <a:pos x="6" y="22"/>
                </a:cxn>
                <a:cxn ang="0">
                  <a:pos x="8" y="23"/>
                </a:cxn>
                <a:cxn ang="0">
                  <a:pos x="12" y="31"/>
                </a:cxn>
                <a:cxn ang="0">
                  <a:pos x="12" y="43"/>
                </a:cxn>
                <a:cxn ang="0">
                  <a:pos x="12" y="43"/>
                </a:cxn>
                <a:cxn ang="0">
                  <a:pos x="29" y="43"/>
                </a:cxn>
              </a:cxnLst>
              <a:rect l="0" t="0" r="r" b="b"/>
              <a:pathLst>
                <a:path w="29" h="43">
                  <a:moveTo>
                    <a:pt x="29" y="43"/>
                  </a:moveTo>
                  <a:lnTo>
                    <a:pt x="29" y="43"/>
                  </a:lnTo>
                  <a:lnTo>
                    <a:pt x="27" y="27"/>
                  </a:lnTo>
                  <a:lnTo>
                    <a:pt x="23" y="16"/>
                  </a:lnTo>
                  <a:lnTo>
                    <a:pt x="20" y="10"/>
                  </a:lnTo>
                  <a:lnTo>
                    <a:pt x="14" y="4"/>
                  </a:lnTo>
                  <a:lnTo>
                    <a:pt x="8" y="2"/>
                  </a:lnTo>
                  <a:lnTo>
                    <a:pt x="0" y="0"/>
                  </a:lnTo>
                  <a:lnTo>
                    <a:pt x="0" y="18"/>
                  </a:lnTo>
                  <a:lnTo>
                    <a:pt x="2" y="20"/>
                  </a:lnTo>
                  <a:lnTo>
                    <a:pt x="4" y="20"/>
                  </a:lnTo>
                  <a:lnTo>
                    <a:pt x="6" y="22"/>
                  </a:lnTo>
                  <a:lnTo>
                    <a:pt x="8" y="23"/>
                  </a:lnTo>
                  <a:lnTo>
                    <a:pt x="12" y="31"/>
                  </a:lnTo>
                  <a:lnTo>
                    <a:pt x="12" y="43"/>
                  </a:lnTo>
                  <a:lnTo>
                    <a:pt x="12" y="43"/>
                  </a:lnTo>
                  <a:lnTo>
                    <a:pt x="29" y="43"/>
                  </a:lnTo>
                  <a:close/>
                </a:path>
              </a:pathLst>
            </a:custGeom>
            <a:solidFill>
              <a:srgbClr val="1F1A17"/>
            </a:solidFill>
            <a:ln w="9525">
              <a:noFill/>
              <a:round/>
              <a:headEnd/>
              <a:tailEnd/>
            </a:ln>
          </p:spPr>
          <p:txBody>
            <a:bodyPr/>
            <a:lstStyle/>
            <a:p>
              <a:endParaRPr lang="pt-BR"/>
            </a:p>
          </p:txBody>
        </p:sp>
        <p:sp>
          <p:nvSpPr>
            <p:cNvPr id="358053" name="Freeform 677"/>
            <p:cNvSpPr>
              <a:spLocks/>
            </p:cNvSpPr>
            <p:nvPr/>
          </p:nvSpPr>
          <p:spPr bwMode="auto">
            <a:xfrm>
              <a:off x="2316" y="2241"/>
              <a:ext cx="88" cy="75"/>
            </a:xfrm>
            <a:custGeom>
              <a:avLst/>
              <a:gdLst/>
              <a:ahLst/>
              <a:cxnLst>
                <a:cxn ang="0">
                  <a:pos x="88" y="35"/>
                </a:cxn>
                <a:cxn ang="0">
                  <a:pos x="88" y="42"/>
                </a:cxn>
                <a:cxn ang="0">
                  <a:pos x="86" y="54"/>
                </a:cxn>
                <a:cxn ang="0">
                  <a:pos x="82" y="65"/>
                </a:cxn>
                <a:cxn ang="0">
                  <a:pos x="78" y="69"/>
                </a:cxn>
                <a:cxn ang="0">
                  <a:pos x="74" y="73"/>
                </a:cxn>
                <a:cxn ang="0">
                  <a:pos x="71" y="75"/>
                </a:cxn>
                <a:cxn ang="0">
                  <a:pos x="67" y="75"/>
                </a:cxn>
                <a:cxn ang="0">
                  <a:pos x="0" y="75"/>
                </a:cxn>
                <a:cxn ang="0">
                  <a:pos x="0" y="0"/>
                </a:cxn>
                <a:cxn ang="0">
                  <a:pos x="67" y="0"/>
                </a:cxn>
                <a:cxn ang="0">
                  <a:pos x="71" y="2"/>
                </a:cxn>
                <a:cxn ang="0">
                  <a:pos x="74" y="4"/>
                </a:cxn>
                <a:cxn ang="0">
                  <a:pos x="78" y="6"/>
                </a:cxn>
                <a:cxn ang="0">
                  <a:pos x="82" y="10"/>
                </a:cxn>
                <a:cxn ang="0">
                  <a:pos x="86" y="21"/>
                </a:cxn>
                <a:cxn ang="0">
                  <a:pos x="88" y="35"/>
                </a:cxn>
              </a:cxnLst>
              <a:rect l="0" t="0" r="r" b="b"/>
              <a:pathLst>
                <a:path w="88" h="75">
                  <a:moveTo>
                    <a:pt x="88" y="35"/>
                  </a:moveTo>
                  <a:lnTo>
                    <a:pt x="88" y="42"/>
                  </a:lnTo>
                  <a:lnTo>
                    <a:pt x="86" y="54"/>
                  </a:lnTo>
                  <a:lnTo>
                    <a:pt x="82" y="65"/>
                  </a:lnTo>
                  <a:lnTo>
                    <a:pt x="78" y="69"/>
                  </a:lnTo>
                  <a:lnTo>
                    <a:pt x="74" y="73"/>
                  </a:lnTo>
                  <a:lnTo>
                    <a:pt x="71" y="75"/>
                  </a:lnTo>
                  <a:lnTo>
                    <a:pt x="67" y="75"/>
                  </a:lnTo>
                  <a:lnTo>
                    <a:pt x="0" y="75"/>
                  </a:lnTo>
                  <a:lnTo>
                    <a:pt x="0" y="0"/>
                  </a:lnTo>
                  <a:lnTo>
                    <a:pt x="67" y="0"/>
                  </a:lnTo>
                  <a:lnTo>
                    <a:pt x="71" y="2"/>
                  </a:lnTo>
                  <a:lnTo>
                    <a:pt x="74" y="4"/>
                  </a:lnTo>
                  <a:lnTo>
                    <a:pt x="78" y="6"/>
                  </a:lnTo>
                  <a:lnTo>
                    <a:pt x="82" y="10"/>
                  </a:lnTo>
                  <a:lnTo>
                    <a:pt x="86" y="21"/>
                  </a:lnTo>
                  <a:lnTo>
                    <a:pt x="88" y="35"/>
                  </a:lnTo>
                  <a:close/>
                </a:path>
              </a:pathLst>
            </a:custGeom>
            <a:solidFill>
              <a:srgbClr val="DA251D"/>
            </a:solidFill>
            <a:ln w="9525">
              <a:noFill/>
              <a:round/>
              <a:headEnd/>
              <a:tailEnd/>
            </a:ln>
          </p:spPr>
          <p:txBody>
            <a:bodyPr/>
            <a:lstStyle/>
            <a:p>
              <a:endParaRPr lang="pt-BR"/>
            </a:p>
          </p:txBody>
        </p:sp>
        <p:sp>
          <p:nvSpPr>
            <p:cNvPr id="358054" name="Freeform 678"/>
            <p:cNvSpPr>
              <a:spLocks/>
            </p:cNvSpPr>
            <p:nvPr/>
          </p:nvSpPr>
          <p:spPr bwMode="auto">
            <a:xfrm>
              <a:off x="2394" y="2276"/>
              <a:ext cx="18" cy="7"/>
            </a:xfrm>
            <a:custGeom>
              <a:avLst/>
              <a:gdLst/>
              <a:ahLst/>
              <a:cxnLst>
                <a:cxn ang="0">
                  <a:pos x="0" y="7"/>
                </a:cxn>
                <a:cxn ang="0">
                  <a:pos x="18" y="7"/>
                </a:cxn>
                <a:cxn ang="0">
                  <a:pos x="18" y="0"/>
                </a:cxn>
                <a:cxn ang="0">
                  <a:pos x="0" y="0"/>
                </a:cxn>
                <a:cxn ang="0">
                  <a:pos x="0" y="7"/>
                </a:cxn>
                <a:cxn ang="0">
                  <a:pos x="0" y="7"/>
                </a:cxn>
              </a:cxnLst>
              <a:rect l="0" t="0" r="r" b="b"/>
              <a:pathLst>
                <a:path w="18" h="7">
                  <a:moveTo>
                    <a:pt x="0" y="7"/>
                  </a:moveTo>
                  <a:lnTo>
                    <a:pt x="18" y="7"/>
                  </a:lnTo>
                  <a:lnTo>
                    <a:pt x="18" y="0"/>
                  </a:lnTo>
                  <a:lnTo>
                    <a:pt x="0" y="0"/>
                  </a:lnTo>
                  <a:lnTo>
                    <a:pt x="0" y="7"/>
                  </a:lnTo>
                  <a:lnTo>
                    <a:pt x="0" y="7"/>
                  </a:lnTo>
                  <a:close/>
                </a:path>
              </a:pathLst>
            </a:custGeom>
            <a:solidFill>
              <a:srgbClr val="1F1A17"/>
            </a:solidFill>
            <a:ln w="9525">
              <a:noFill/>
              <a:round/>
              <a:headEnd/>
              <a:tailEnd/>
            </a:ln>
          </p:spPr>
          <p:txBody>
            <a:bodyPr/>
            <a:lstStyle/>
            <a:p>
              <a:endParaRPr lang="pt-BR"/>
            </a:p>
          </p:txBody>
        </p:sp>
        <p:sp>
          <p:nvSpPr>
            <p:cNvPr id="358055" name="Freeform 679"/>
            <p:cNvSpPr>
              <a:spLocks/>
            </p:cNvSpPr>
            <p:nvPr/>
          </p:nvSpPr>
          <p:spPr bwMode="auto">
            <a:xfrm>
              <a:off x="2383" y="2283"/>
              <a:ext cx="29" cy="41"/>
            </a:xfrm>
            <a:custGeom>
              <a:avLst/>
              <a:gdLst/>
              <a:ahLst/>
              <a:cxnLst>
                <a:cxn ang="0">
                  <a:pos x="0" y="41"/>
                </a:cxn>
                <a:cxn ang="0">
                  <a:pos x="0" y="41"/>
                </a:cxn>
                <a:cxn ang="0">
                  <a:pos x="7" y="41"/>
                </a:cxn>
                <a:cxn ang="0">
                  <a:pos x="13" y="37"/>
                </a:cxn>
                <a:cxn ang="0">
                  <a:pos x="17" y="33"/>
                </a:cxn>
                <a:cxn ang="0">
                  <a:pos x="23" y="27"/>
                </a:cxn>
                <a:cxn ang="0">
                  <a:pos x="27" y="14"/>
                </a:cxn>
                <a:cxn ang="0">
                  <a:pos x="29" y="0"/>
                </a:cxn>
                <a:cxn ang="0">
                  <a:pos x="11" y="0"/>
                </a:cxn>
                <a:cxn ang="0">
                  <a:pos x="9" y="10"/>
                </a:cxn>
                <a:cxn ang="0">
                  <a:pos x="7" y="19"/>
                </a:cxn>
                <a:cxn ang="0">
                  <a:pos x="5" y="21"/>
                </a:cxn>
                <a:cxn ang="0">
                  <a:pos x="4" y="23"/>
                </a:cxn>
                <a:cxn ang="0">
                  <a:pos x="2" y="23"/>
                </a:cxn>
                <a:cxn ang="0">
                  <a:pos x="0" y="23"/>
                </a:cxn>
                <a:cxn ang="0">
                  <a:pos x="0" y="23"/>
                </a:cxn>
                <a:cxn ang="0">
                  <a:pos x="0" y="41"/>
                </a:cxn>
              </a:cxnLst>
              <a:rect l="0" t="0" r="r" b="b"/>
              <a:pathLst>
                <a:path w="29" h="41">
                  <a:moveTo>
                    <a:pt x="0" y="41"/>
                  </a:moveTo>
                  <a:lnTo>
                    <a:pt x="0" y="41"/>
                  </a:lnTo>
                  <a:lnTo>
                    <a:pt x="7" y="41"/>
                  </a:lnTo>
                  <a:lnTo>
                    <a:pt x="13" y="37"/>
                  </a:lnTo>
                  <a:lnTo>
                    <a:pt x="17" y="33"/>
                  </a:lnTo>
                  <a:lnTo>
                    <a:pt x="23" y="27"/>
                  </a:lnTo>
                  <a:lnTo>
                    <a:pt x="27" y="14"/>
                  </a:lnTo>
                  <a:lnTo>
                    <a:pt x="29" y="0"/>
                  </a:lnTo>
                  <a:lnTo>
                    <a:pt x="11" y="0"/>
                  </a:lnTo>
                  <a:lnTo>
                    <a:pt x="9" y="10"/>
                  </a:lnTo>
                  <a:lnTo>
                    <a:pt x="7" y="19"/>
                  </a:lnTo>
                  <a:lnTo>
                    <a:pt x="5" y="21"/>
                  </a:lnTo>
                  <a:lnTo>
                    <a:pt x="4" y="23"/>
                  </a:lnTo>
                  <a:lnTo>
                    <a:pt x="2" y="23"/>
                  </a:lnTo>
                  <a:lnTo>
                    <a:pt x="0" y="23"/>
                  </a:lnTo>
                  <a:lnTo>
                    <a:pt x="0" y="23"/>
                  </a:lnTo>
                  <a:lnTo>
                    <a:pt x="0" y="41"/>
                  </a:lnTo>
                  <a:close/>
                </a:path>
              </a:pathLst>
            </a:custGeom>
            <a:solidFill>
              <a:srgbClr val="1F1A17"/>
            </a:solidFill>
            <a:ln w="9525">
              <a:noFill/>
              <a:round/>
              <a:headEnd/>
              <a:tailEnd/>
            </a:ln>
          </p:spPr>
          <p:txBody>
            <a:bodyPr/>
            <a:lstStyle/>
            <a:p>
              <a:endParaRPr lang="pt-BR"/>
            </a:p>
          </p:txBody>
        </p:sp>
        <p:sp>
          <p:nvSpPr>
            <p:cNvPr id="358056" name="Freeform 680"/>
            <p:cNvSpPr>
              <a:spLocks/>
            </p:cNvSpPr>
            <p:nvPr/>
          </p:nvSpPr>
          <p:spPr bwMode="auto">
            <a:xfrm>
              <a:off x="2308" y="2306"/>
              <a:ext cx="75" cy="18"/>
            </a:xfrm>
            <a:custGeom>
              <a:avLst/>
              <a:gdLst/>
              <a:ahLst/>
              <a:cxnLst>
                <a:cxn ang="0">
                  <a:pos x="0" y="10"/>
                </a:cxn>
                <a:cxn ang="0">
                  <a:pos x="8" y="18"/>
                </a:cxn>
                <a:cxn ang="0">
                  <a:pos x="75" y="18"/>
                </a:cxn>
                <a:cxn ang="0">
                  <a:pos x="75" y="0"/>
                </a:cxn>
                <a:cxn ang="0">
                  <a:pos x="8" y="0"/>
                </a:cxn>
                <a:cxn ang="0">
                  <a:pos x="0" y="10"/>
                </a:cxn>
                <a:cxn ang="0">
                  <a:pos x="0" y="10"/>
                </a:cxn>
                <a:cxn ang="0">
                  <a:pos x="0" y="18"/>
                </a:cxn>
                <a:cxn ang="0">
                  <a:pos x="8" y="18"/>
                </a:cxn>
                <a:cxn ang="0">
                  <a:pos x="0" y="10"/>
                </a:cxn>
              </a:cxnLst>
              <a:rect l="0" t="0" r="r" b="b"/>
              <a:pathLst>
                <a:path w="75" h="18">
                  <a:moveTo>
                    <a:pt x="0" y="10"/>
                  </a:moveTo>
                  <a:lnTo>
                    <a:pt x="8" y="18"/>
                  </a:lnTo>
                  <a:lnTo>
                    <a:pt x="75" y="18"/>
                  </a:lnTo>
                  <a:lnTo>
                    <a:pt x="75" y="0"/>
                  </a:lnTo>
                  <a:lnTo>
                    <a:pt x="8" y="0"/>
                  </a:lnTo>
                  <a:lnTo>
                    <a:pt x="0" y="10"/>
                  </a:lnTo>
                  <a:lnTo>
                    <a:pt x="0" y="10"/>
                  </a:lnTo>
                  <a:lnTo>
                    <a:pt x="0" y="18"/>
                  </a:lnTo>
                  <a:lnTo>
                    <a:pt x="8" y="18"/>
                  </a:lnTo>
                  <a:lnTo>
                    <a:pt x="0" y="10"/>
                  </a:lnTo>
                  <a:close/>
                </a:path>
              </a:pathLst>
            </a:custGeom>
            <a:solidFill>
              <a:srgbClr val="1F1A17"/>
            </a:solidFill>
            <a:ln w="9525">
              <a:noFill/>
              <a:round/>
              <a:headEnd/>
              <a:tailEnd/>
            </a:ln>
          </p:spPr>
          <p:txBody>
            <a:bodyPr/>
            <a:lstStyle/>
            <a:p>
              <a:endParaRPr lang="pt-BR"/>
            </a:p>
          </p:txBody>
        </p:sp>
        <p:sp>
          <p:nvSpPr>
            <p:cNvPr id="358057" name="Freeform 681"/>
            <p:cNvSpPr>
              <a:spLocks/>
            </p:cNvSpPr>
            <p:nvPr/>
          </p:nvSpPr>
          <p:spPr bwMode="auto">
            <a:xfrm>
              <a:off x="2308" y="2233"/>
              <a:ext cx="17" cy="83"/>
            </a:xfrm>
            <a:custGeom>
              <a:avLst/>
              <a:gdLst/>
              <a:ahLst/>
              <a:cxnLst>
                <a:cxn ang="0">
                  <a:pos x="8" y="0"/>
                </a:cxn>
                <a:cxn ang="0">
                  <a:pos x="0" y="8"/>
                </a:cxn>
                <a:cxn ang="0">
                  <a:pos x="0" y="83"/>
                </a:cxn>
                <a:cxn ang="0">
                  <a:pos x="17" y="83"/>
                </a:cxn>
                <a:cxn ang="0">
                  <a:pos x="17" y="8"/>
                </a:cxn>
                <a:cxn ang="0">
                  <a:pos x="8" y="0"/>
                </a:cxn>
                <a:cxn ang="0">
                  <a:pos x="8" y="0"/>
                </a:cxn>
                <a:cxn ang="0">
                  <a:pos x="0" y="0"/>
                </a:cxn>
                <a:cxn ang="0">
                  <a:pos x="0" y="8"/>
                </a:cxn>
                <a:cxn ang="0">
                  <a:pos x="8" y="0"/>
                </a:cxn>
              </a:cxnLst>
              <a:rect l="0" t="0" r="r" b="b"/>
              <a:pathLst>
                <a:path w="17" h="83">
                  <a:moveTo>
                    <a:pt x="8" y="0"/>
                  </a:moveTo>
                  <a:lnTo>
                    <a:pt x="0" y="8"/>
                  </a:lnTo>
                  <a:lnTo>
                    <a:pt x="0" y="83"/>
                  </a:lnTo>
                  <a:lnTo>
                    <a:pt x="17" y="83"/>
                  </a:lnTo>
                  <a:lnTo>
                    <a:pt x="17" y="8"/>
                  </a:lnTo>
                  <a:lnTo>
                    <a:pt x="8" y="0"/>
                  </a:lnTo>
                  <a:lnTo>
                    <a:pt x="8" y="0"/>
                  </a:lnTo>
                  <a:lnTo>
                    <a:pt x="0" y="0"/>
                  </a:lnTo>
                  <a:lnTo>
                    <a:pt x="0" y="8"/>
                  </a:lnTo>
                  <a:lnTo>
                    <a:pt x="8" y="0"/>
                  </a:lnTo>
                  <a:close/>
                </a:path>
              </a:pathLst>
            </a:custGeom>
            <a:solidFill>
              <a:srgbClr val="1F1A17"/>
            </a:solidFill>
            <a:ln w="9525">
              <a:noFill/>
              <a:round/>
              <a:headEnd/>
              <a:tailEnd/>
            </a:ln>
          </p:spPr>
          <p:txBody>
            <a:bodyPr/>
            <a:lstStyle/>
            <a:p>
              <a:endParaRPr lang="pt-BR"/>
            </a:p>
          </p:txBody>
        </p:sp>
        <p:sp>
          <p:nvSpPr>
            <p:cNvPr id="358058" name="Freeform 682"/>
            <p:cNvSpPr>
              <a:spLocks/>
            </p:cNvSpPr>
            <p:nvPr/>
          </p:nvSpPr>
          <p:spPr bwMode="auto">
            <a:xfrm>
              <a:off x="2316" y="2233"/>
              <a:ext cx="67" cy="18"/>
            </a:xfrm>
            <a:custGeom>
              <a:avLst/>
              <a:gdLst/>
              <a:ahLst/>
              <a:cxnLst>
                <a:cxn ang="0">
                  <a:pos x="67" y="18"/>
                </a:cxn>
                <a:cxn ang="0">
                  <a:pos x="67" y="0"/>
                </a:cxn>
                <a:cxn ang="0">
                  <a:pos x="0" y="0"/>
                </a:cxn>
                <a:cxn ang="0">
                  <a:pos x="0" y="18"/>
                </a:cxn>
                <a:cxn ang="0">
                  <a:pos x="67" y="18"/>
                </a:cxn>
                <a:cxn ang="0">
                  <a:pos x="67" y="18"/>
                </a:cxn>
              </a:cxnLst>
              <a:rect l="0" t="0" r="r" b="b"/>
              <a:pathLst>
                <a:path w="67" h="18">
                  <a:moveTo>
                    <a:pt x="67" y="18"/>
                  </a:moveTo>
                  <a:lnTo>
                    <a:pt x="67" y="0"/>
                  </a:lnTo>
                  <a:lnTo>
                    <a:pt x="0" y="0"/>
                  </a:lnTo>
                  <a:lnTo>
                    <a:pt x="0" y="18"/>
                  </a:lnTo>
                  <a:lnTo>
                    <a:pt x="67" y="18"/>
                  </a:lnTo>
                  <a:lnTo>
                    <a:pt x="67" y="18"/>
                  </a:lnTo>
                  <a:close/>
                </a:path>
              </a:pathLst>
            </a:custGeom>
            <a:solidFill>
              <a:srgbClr val="1F1A17"/>
            </a:solidFill>
            <a:ln w="9525">
              <a:noFill/>
              <a:round/>
              <a:headEnd/>
              <a:tailEnd/>
            </a:ln>
          </p:spPr>
          <p:txBody>
            <a:bodyPr/>
            <a:lstStyle/>
            <a:p>
              <a:endParaRPr lang="pt-BR"/>
            </a:p>
          </p:txBody>
        </p:sp>
        <p:sp>
          <p:nvSpPr>
            <p:cNvPr id="358059" name="Freeform 683"/>
            <p:cNvSpPr>
              <a:spLocks/>
            </p:cNvSpPr>
            <p:nvPr/>
          </p:nvSpPr>
          <p:spPr bwMode="auto">
            <a:xfrm>
              <a:off x="2383" y="2233"/>
              <a:ext cx="29" cy="43"/>
            </a:xfrm>
            <a:custGeom>
              <a:avLst/>
              <a:gdLst/>
              <a:ahLst/>
              <a:cxnLst>
                <a:cxn ang="0">
                  <a:pos x="29" y="43"/>
                </a:cxn>
                <a:cxn ang="0">
                  <a:pos x="29" y="43"/>
                </a:cxn>
                <a:cxn ang="0">
                  <a:pos x="27" y="27"/>
                </a:cxn>
                <a:cxn ang="0">
                  <a:pos x="23" y="14"/>
                </a:cxn>
                <a:cxn ang="0">
                  <a:pos x="17" y="8"/>
                </a:cxn>
                <a:cxn ang="0">
                  <a:pos x="13" y="4"/>
                </a:cxn>
                <a:cxn ang="0">
                  <a:pos x="7" y="2"/>
                </a:cxn>
                <a:cxn ang="0">
                  <a:pos x="0" y="0"/>
                </a:cxn>
                <a:cxn ang="0">
                  <a:pos x="0" y="18"/>
                </a:cxn>
                <a:cxn ang="0">
                  <a:pos x="2" y="18"/>
                </a:cxn>
                <a:cxn ang="0">
                  <a:pos x="4" y="20"/>
                </a:cxn>
                <a:cxn ang="0">
                  <a:pos x="5" y="20"/>
                </a:cxn>
                <a:cxn ang="0">
                  <a:pos x="7" y="21"/>
                </a:cxn>
                <a:cxn ang="0">
                  <a:pos x="9" y="31"/>
                </a:cxn>
                <a:cxn ang="0">
                  <a:pos x="11" y="43"/>
                </a:cxn>
                <a:cxn ang="0">
                  <a:pos x="11" y="43"/>
                </a:cxn>
                <a:cxn ang="0">
                  <a:pos x="29" y="43"/>
                </a:cxn>
              </a:cxnLst>
              <a:rect l="0" t="0" r="r" b="b"/>
              <a:pathLst>
                <a:path w="29" h="43">
                  <a:moveTo>
                    <a:pt x="29" y="43"/>
                  </a:moveTo>
                  <a:lnTo>
                    <a:pt x="29" y="43"/>
                  </a:lnTo>
                  <a:lnTo>
                    <a:pt x="27" y="27"/>
                  </a:lnTo>
                  <a:lnTo>
                    <a:pt x="23" y="14"/>
                  </a:lnTo>
                  <a:lnTo>
                    <a:pt x="17" y="8"/>
                  </a:lnTo>
                  <a:lnTo>
                    <a:pt x="13" y="4"/>
                  </a:lnTo>
                  <a:lnTo>
                    <a:pt x="7" y="2"/>
                  </a:lnTo>
                  <a:lnTo>
                    <a:pt x="0" y="0"/>
                  </a:lnTo>
                  <a:lnTo>
                    <a:pt x="0" y="18"/>
                  </a:lnTo>
                  <a:lnTo>
                    <a:pt x="2" y="18"/>
                  </a:lnTo>
                  <a:lnTo>
                    <a:pt x="4" y="20"/>
                  </a:lnTo>
                  <a:lnTo>
                    <a:pt x="5" y="20"/>
                  </a:lnTo>
                  <a:lnTo>
                    <a:pt x="7" y="21"/>
                  </a:lnTo>
                  <a:lnTo>
                    <a:pt x="9" y="31"/>
                  </a:lnTo>
                  <a:lnTo>
                    <a:pt x="11" y="43"/>
                  </a:lnTo>
                  <a:lnTo>
                    <a:pt x="11" y="43"/>
                  </a:lnTo>
                  <a:lnTo>
                    <a:pt x="29" y="43"/>
                  </a:lnTo>
                  <a:close/>
                </a:path>
              </a:pathLst>
            </a:custGeom>
            <a:solidFill>
              <a:srgbClr val="1F1A17"/>
            </a:solidFill>
            <a:ln w="9525">
              <a:noFill/>
              <a:round/>
              <a:headEnd/>
              <a:tailEnd/>
            </a:ln>
          </p:spPr>
          <p:txBody>
            <a:bodyPr/>
            <a:lstStyle/>
            <a:p>
              <a:endParaRPr lang="pt-BR"/>
            </a:p>
          </p:txBody>
        </p:sp>
        <p:sp>
          <p:nvSpPr>
            <p:cNvPr id="358060" name="Freeform 684"/>
            <p:cNvSpPr>
              <a:spLocks/>
            </p:cNvSpPr>
            <p:nvPr/>
          </p:nvSpPr>
          <p:spPr bwMode="auto">
            <a:xfrm>
              <a:off x="2296" y="1059"/>
              <a:ext cx="234" cy="223"/>
            </a:xfrm>
            <a:custGeom>
              <a:avLst/>
              <a:gdLst/>
              <a:ahLst/>
              <a:cxnLst>
                <a:cxn ang="0">
                  <a:pos x="68" y="73"/>
                </a:cxn>
                <a:cxn ang="0">
                  <a:pos x="31" y="33"/>
                </a:cxn>
                <a:cxn ang="0">
                  <a:pos x="31" y="31"/>
                </a:cxn>
                <a:cxn ang="0">
                  <a:pos x="75" y="63"/>
                </a:cxn>
                <a:cxn ang="0">
                  <a:pos x="94" y="56"/>
                </a:cxn>
                <a:cxn ang="0">
                  <a:pos x="114" y="50"/>
                </a:cxn>
                <a:cxn ang="0">
                  <a:pos x="117" y="2"/>
                </a:cxn>
                <a:cxn ang="0">
                  <a:pos x="117" y="0"/>
                </a:cxn>
                <a:cxn ang="0">
                  <a:pos x="121" y="48"/>
                </a:cxn>
                <a:cxn ang="0">
                  <a:pos x="135" y="50"/>
                </a:cxn>
                <a:cxn ang="0">
                  <a:pos x="146" y="54"/>
                </a:cxn>
                <a:cxn ang="0">
                  <a:pos x="156" y="58"/>
                </a:cxn>
                <a:cxn ang="0">
                  <a:pos x="162" y="63"/>
                </a:cxn>
                <a:cxn ang="0">
                  <a:pos x="204" y="33"/>
                </a:cxn>
                <a:cxn ang="0">
                  <a:pos x="167" y="71"/>
                </a:cxn>
                <a:cxn ang="0">
                  <a:pos x="175" y="77"/>
                </a:cxn>
                <a:cxn ang="0">
                  <a:pos x="179" y="86"/>
                </a:cxn>
                <a:cxn ang="0">
                  <a:pos x="183" y="98"/>
                </a:cxn>
                <a:cxn ang="0">
                  <a:pos x="185" y="108"/>
                </a:cxn>
                <a:cxn ang="0">
                  <a:pos x="234" y="109"/>
                </a:cxn>
                <a:cxn ang="0">
                  <a:pos x="234" y="111"/>
                </a:cxn>
                <a:cxn ang="0">
                  <a:pos x="185" y="115"/>
                </a:cxn>
                <a:cxn ang="0">
                  <a:pos x="183" y="123"/>
                </a:cxn>
                <a:cxn ang="0">
                  <a:pos x="179" y="134"/>
                </a:cxn>
                <a:cxn ang="0">
                  <a:pos x="175" y="144"/>
                </a:cxn>
                <a:cxn ang="0">
                  <a:pos x="169" y="154"/>
                </a:cxn>
                <a:cxn ang="0">
                  <a:pos x="198" y="188"/>
                </a:cxn>
                <a:cxn ang="0">
                  <a:pos x="198" y="188"/>
                </a:cxn>
                <a:cxn ang="0">
                  <a:pos x="163" y="157"/>
                </a:cxn>
                <a:cxn ang="0">
                  <a:pos x="156" y="163"/>
                </a:cxn>
                <a:cxn ang="0">
                  <a:pos x="144" y="169"/>
                </a:cxn>
                <a:cxn ang="0">
                  <a:pos x="133" y="173"/>
                </a:cxn>
                <a:cxn ang="0">
                  <a:pos x="123" y="175"/>
                </a:cxn>
                <a:cxn ang="0">
                  <a:pos x="117" y="223"/>
                </a:cxn>
                <a:cxn ang="0">
                  <a:pos x="117" y="221"/>
                </a:cxn>
                <a:cxn ang="0">
                  <a:pos x="114" y="173"/>
                </a:cxn>
                <a:cxn ang="0">
                  <a:pos x="94" y="169"/>
                </a:cxn>
                <a:cxn ang="0">
                  <a:pos x="73" y="159"/>
                </a:cxn>
                <a:cxn ang="0">
                  <a:pos x="33" y="194"/>
                </a:cxn>
                <a:cxn ang="0">
                  <a:pos x="35" y="190"/>
                </a:cxn>
                <a:cxn ang="0">
                  <a:pos x="62" y="152"/>
                </a:cxn>
                <a:cxn ang="0">
                  <a:pos x="58" y="144"/>
                </a:cxn>
                <a:cxn ang="0">
                  <a:pos x="54" y="136"/>
                </a:cxn>
                <a:cxn ang="0">
                  <a:pos x="52" y="127"/>
                </a:cxn>
                <a:cxn ang="0">
                  <a:pos x="50" y="117"/>
                </a:cxn>
                <a:cxn ang="0">
                  <a:pos x="0" y="111"/>
                </a:cxn>
                <a:cxn ang="0">
                  <a:pos x="0" y="109"/>
                </a:cxn>
                <a:cxn ang="0">
                  <a:pos x="52" y="108"/>
                </a:cxn>
                <a:cxn ang="0">
                  <a:pos x="54" y="98"/>
                </a:cxn>
                <a:cxn ang="0">
                  <a:pos x="58" y="88"/>
                </a:cxn>
                <a:cxn ang="0">
                  <a:pos x="64" y="79"/>
                </a:cxn>
                <a:cxn ang="0">
                  <a:pos x="68" y="73"/>
                </a:cxn>
              </a:cxnLst>
              <a:rect l="0" t="0" r="r" b="b"/>
              <a:pathLst>
                <a:path w="234" h="223">
                  <a:moveTo>
                    <a:pt x="68" y="73"/>
                  </a:moveTo>
                  <a:lnTo>
                    <a:pt x="31" y="33"/>
                  </a:lnTo>
                  <a:lnTo>
                    <a:pt x="31" y="31"/>
                  </a:lnTo>
                  <a:lnTo>
                    <a:pt x="75" y="63"/>
                  </a:lnTo>
                  <a:lnTo>
                    <a:pt x="94" y="56"/>
                  </a:lnTo>
                  <a:lnTo>
                    <a:pt x="114" y="50"/>
                  </a:lnTo>
                  <a:lnTo>
                    <a:pt x="117" y="2"/>
                  </a:lnTo>
                  <a:lnTo>
                    <a:pt x="117" y="0"/>
                  </a:lnTo>
                  <a:lnTo>
                    <a:pt x="121" y="48"/>
                  </a:lnTo>
                  <a:lnTo>
                    <a:pt x="135" y="50"/>
                  </a:lnTo>
                  <a:lnTo>
                    <a:pt x="146" y="54"/>
                  </a:lnTo>
                  <a:lnTo>
                    <a:pt x="156" y="58"/>
                  </a:lnTo>
                  <a:lnTo>
                    <a:pt x="162" y="63"/>
                  </a:lnTo>
                  <a:lnTo>
                    <a:pt x="204" y="33"/>
                  </a:lnTo>
                  <a:lnTo>
                    <a:pt x="167" y="71"/>
                  </a:lnTo>
                  <a:lnTo>
                    <a:pt x="175" y="77"/>
                  </a:lnTo>
                  <a:lnTo>
                    <a:pt x="179" y="86"/>
                  </a:lnTo>
                  <a:lnTo>
                    <a:pt x="183" y="98"/>
                  </a:lnTo>
                  <a:lnTo>
                    <a:pt x="185" y="108"/>
                  </a:lnTo>
                  <a:lnTo>
                    <a:pt x="234" y="109"/>
                  </a:lnTo>
                  <a:lnTo>
                    <a:pt x="234" y="111"/>
                  </a:lnTo>
                  <a:lnTo>
                    <a:pt x="185" y="115"/>
                  </a:lnTo>
                  <a:lnTo>
                    <a:pt x="183" y="123"/>
                  </a:lnTo>
                  <a:lnTo>
                    <a:pt x="179" y="134"/>
                  </a:lnTo>
                  <a:lnTo>
                    <a:pt x="175" y="144"/>
                  </a:lnTo>
                  <a:lnTo>
                    <a:pt x="169" y="154"/>
                  </a:lnTo>
                  <a:lnTo>
                    <a:pt x="198" y="188"/>
                  </a:lnTo>
                  <a:lnTo>
                    <a:pt x="198" y="188"/>
                  </a:lnTo>
                  <a:lnTo>
                    <a:pt x="163" y="157"/>
                  </a:lnTo>
                  <a:lnTo>
                    <a:pt x="156" y="163"/>
                  </a:lnTo>
                  <a:lnTo>
                    <a:pt x="144" y="169"/>
                  </a:lnTo>
                  <a:lnTo>
                    <a:pt x="133" y="173"/>
                  </a:lnTo>
                  <a:lnTo>
                    <a:pt x="123" y="175"/>
                  </a:lnTo>
                  <a:lnTo>
                    <a:pt x="117" y="223"/>
                  </a:lnTo>
                  <a:lnTo>
                    <a:pt x="117" y="221"/>
                  </a:lnTo>
                  <a:lnTo>
                    <a:pt x="114" y="173"/>
                  </a:lnTo>
                  <a:lnTo>
                    <a:pt x="94" y="169"/>
                  </a:lnTo>
                  <a:lnTo>
                    <a:pt x="73" y="159"/>
                  </a:lnTo>
                  <a:lnTo>
                    <a:pt x="33" y="194"/>
                  </a:lnTo>
                  <a:lnTo>
                    <a:pt x="35" y="190"/>
                  </a:lnTo>
                  <a:lnTo>
                    <a:pt x="62" y="152"/>
                  </a:lnTo>
                  <a:lnTo>
                    <a:pt x="58" y="144"/>
                  </a:lnTo>
                  <a:lnTo>
                    <a:pt x="54" y="136"/>
                  </a:lnTo>
                  <a:lnTo>
                    <a:pt x="52" y="127"/>
                  </a:lnTo>
                  <a:lnTo>
                    <a:pt x="50" y="117"/>
                  </a:lnTo>
                  <a:lnTo>
                    <a:pt x="0" y="111"/>
                  </a:lnTo>
                  <a:lnTo>
                    <a:pt x="0" y="109"/>
                  </a:lnTo>
                  <a:lnTo>
                    <a:pt x="52" y="108"/>
                  </a:lnTo>
                  <a:lnTo>
                    <a:pt x="54" y="98"/>
                  </a:lnTo>
                  <a:lnTo>
                    <a:pt x="58" y="88"/>
                  </a:lnTo>
                  <a:lnTo>
                    <a:pt x="64" y="79"/>
                  </a:lnTo>
                  <a:lnTo>
                    <a:pt x="68" y="73"/>
                  </a:lnTo>
                  <a:close/>
                </a:path>
              </a:pathLst>
            </a:custGeom>
            <a:solidFill>
              <a:srgbClr val="DA251D"/>
            </a:solidFill>
            <a:ln w="9525">
              <a:noFill/>
              <a:round/>
              <a:headEnd/>
              <a:tailEnd/>
            </a:ln>
          </p:spPr>
          <p:txBody>
            <a:bodyPr/>
            <a:lstStyle/>
            <a:p>
              <a:endParaRPr lang="pt-BR"/>
            </a:p>
          </p:txBody>
        </p:sp>
        <p:sp>
          <p:nvSpPr>
            <p:cNvPr id="358061" name="Freeform 685"/>
            <p:cNvSpPr>
              <a:spLocks/>
            </p:cNvSpPr>
            <p:nvPr/>
          </p:nvSpPr>
          <p:spPr bwMode="auto">
            <a:xfrm>
              <a:off x="2373" y="1122"/>
              <a:ext cx="81" cy="94"/>
            </a:xfrm>
            <a:custGeom>
              <a:avLst/>
              <a:gdLst/>
              <a:ahLst/>
              <a:cxnLst>
                <a:cxn ang="0">
                  <a:pos x="0" y="25"/>
                </a:cxn>
                <a:cxn ang="0">
                  <a:pos x="40" y="0"/>
                </a:cxn>
                <a:cxn ang="0">
                  <a:pos x="81" y="25"/>
                </a:cxn>
                <a:cxn ang="0">
                  <a:pos x="81" y="71"/>
                </a:cxn>
                <a:cxn ang="0">
                  <a:pos x="40" y="94"/>
                </a:cxn>
                <a:cxn ang="0">
                  <a:pos x="0" y="71"/>
                </a:cxn>
                <a:cxn ang="0">
                  <a:pos x="0" y="25"/>
                </a:cxn>
              </a:cxnLst>
              <a:rect l="0" t="0" r="r" b="b"/>
              <a:pathLst>
                <a:path w="81" h="94">
                  <a:moveTo>
                    <a:pt x="0" y="25"/>
                  </a:moveTo>
                  <a:lnTo>
                    <a:pt x="40" y="0"/>
                  </a:lnTo>
                  <a:lnTo>
                    <a:pt x="81" y="25"/>
                  </a:lnTo>
                  <a:lnTo>
                    <a:pt x="81" y="71"/>
                  </a:lnTo>
                  <a:lnTo>
                    <a:pt x="40" y="94"/>
                  </a:lnTo>
                  <a:lnTo>
                    <a:pt x="0" y="71"/>
                  </a:lnTo>
                  <a:lnTo>
                    <a:pt x="0" y="25"/>
                  </a:lnTo>
                  <a:close/>
                </a:path>
              </a:pathLst>
            </a:custGeom>
            <a:solidFill>
              <a:srgbClr val="009240"/>
            </a:solidFill>
            <a:ln w="9525">
              <a:noFill/>
              <a:round/>
              <a:headEnd/>
              <a:tailEnd/>
            </a:ln>
          </p:spPr>
          <p:txBody>
            <a:bodyPr/>
            <a:lstStyle/>
            <a:p>
              <a:endParaRPr lang="pt-BR"/>
            </a:p>
          </p:txBody>
        </p:sp>
        <p:sp>
          <p:nvSpPr>
            <p:cNvPr id="358062" name="Freeform 686"/>
            <p:cNvSpPr>
              <a:spLocks/>
            </p:cNvSpPr>
            <p:nvPr/>
          </p:nvSpPr>
          <p:spPr bwMode="auto">
            <a:xfrm>
              <a:off x="3452" y="1333"/>
              <a:ext cx="234" cy="223"/>
            </a:xfrm>
            <a:custGeom>
              <a:avLst/>
              <a:gdLst/>
              <a:ahLst/>
              <a:cxnLst>
                <a:cxn ang="0">
                  <a:pos x="67" y="71"/>
                </a:cxn>
                <a:cxn ang="0">
                  <a:pos x="32" y="33"/>
                </a:cxn>
                <a:cxn ang="0">
                  <a:pos x="32" y="31"/>
                </a:cxn>
                <a:cxn ang="0">
                  <a:pos x="74" y="64"/>
                </a:cxn>
                <a:cxn ang="0">
                  <a:pos x="94" y="54"/>
                </a:cxn>
                <a:cxn ang="0">
                  <a:pos x="113" y="50"/>
                </a:cxn>
                <a:cxn ang="0">
                  <a:pos x="117" y="0"/>
                </a:cxn>
                <a:cxn ang="0">
                  <a:pos x="117" y="0"/>
                </a:cxn>
                <a:cxn ang="0">
                  <a:pos x="122" y="48"/>
                </a:cxn>
                <a:cxn ang="0">
                  <a:pos x="134" y="50"/>
                </a:cxn>
                <a:cxn ang="0">
                  <a:pos x="147" y="54"/>
                </a:cxn>
                <a:cxn ang="0">
                  <a:pos x="155" y="58"/>
                </a:cxn>
                <a:cxn ang="0">
                  <a:pos x="163" y="62"/>
                </a:cxn>
                <a:cxn ang="0">
                  <a:pos x="203" y="33"/>
                </a:cxn>
                <a:cxn ang="0">
                  <a:pos x="169" y="70"/>
                </a:cxn>
                <a:cxn ang="0">
                  <a:pos x="174" y="77"/>
                </a:cxn>
                <a:cxn ang="0">
                  <a:pos x="178" y="87"/>
                </a:cxn>
                <a:cxn ang="0">
                  <a:pos x="182" y="98"/>
                </a:cxn>
                <a:cxn ang="0">
                  <a:pos x="184" y="108"/>
                </a:cxn>
                <a:cxn ang="0">
                  <a:pos x="234" y="110"/>
                </a:cxn>
                <a:cxn ang="0">
                  <a:pos x="234" y="112"/>
                </a:cxn>
                <a:cxn ang="0">
                  <a:pos x="184" y="114"/>
                </a:cxn>
                <a:cxn ang="0">
                  <a:pos x="182" y="123"/>
                </a:cxn>
                <a:cxn ang="0">
                  <a:pos x="178" y="135"/>
                </a:cxn>
                <a:cxn ang="0">
                  <a:pos x="174" y="144"/>
                </a:cxn>
                <a:cxn ang="0">
                  <a:pos x="169" y="154"/>
                </a:cxn>
                <a:cxn ang="0">
                  <a:pos x="197" y="189"/>
                </a:cxn>
                <a:cxn ang="0">
                  <a:pos x="197" y="189"/>
                </a:cxn>
                <a:cxn ang="0">
                  <a:pos x="163" y="158"/>
                </a:cxn>
                <a:cxn ang="0">
                  <a:pos x="155" y="164"/>
                </a:cxn>
                <a:cxn ang="0">
                  <a:pos x="145" y="167"/>
                </a:cxn>
                <a:cxn ang="0">
                  <a:pos x="134" y="173"/>
                </a:cxn>
                <a:cxn ang="0">
                  <a:pos x="122" y="175"/>
                </a:cxn>
                <a:cxn ang="0">
                  <a:pos x="117" y="223"/>
                </a:cxn>
                <a:cxn ang="0">
                  <a:pos x="117" y="221"/>
                </a:cxn>
                <a:cxn ang="0">
                  <a:pos x="113" y="173"/>
                </a:cxn>
                <a:cxn ang="0">
                  <a:pos x="94" y="169"/>
                </a:cxn>
                <a:cxn ang="0">
                  <a:pos x="73" y="160"/>
                </a:cxn>
                <a:cxn ang="0">
                  <a:pos x="32" y="194"/>
                </a:cxn>
                <a:cxn ang="0">
                  <a:pos x="34" y="190"/>
                </a:cxn>
                <a:cxn ang="0">
                  <a:pos x="63" y="152"/>
                </a:cxn>
                <a:cxn ang="0">
                  <a:pos x="57" y="144"/>
                </a:cxn>
                <a:cxn ang="0">
                  <a:pos x="55" y="137"/>
                </a:cxn>
                <a:cxn ang="0">
                  <a:pos x="51" y="125"/>
                </a:cxn>
                <a:cxn ang="0">
                  <a:pos x="50" y="116"/>
                </a:cxn>
                <a:cxn ang="0">
                  <a:pos x="0" y="112"/>
                </a:cxn>
                <a:cxn ang="0">
                  <a:pos x="2" y="110"/>
                </a:cxn>
                <a:cxn ang="0">
                  <a:pos x="51" y="108"/>
                </a:cxn>
                <a:cxn ang="0">
                  <a:pos x="53" y="98"/>
                </a:cxn>
                <a:cxn ang="0">
                  <a:pos x="57" y="87"/>
                </a:cxn>
                <a:cxn ang="0">
                  <a:pos x="63" y="79"/>
                </a:cxn>
                <a:cxn ang="0">
                  <a:pos x="67" y="71"/>
                </a:cxn>
              </a:cxnLst>
              <a:rect l="0" t="0" r="r" b="b"/>
              <a:pathLst>
                <a:path w="234" h="223">
                  <a:moveTo>
                    <a:pt x="67" y="71"/>
                  </a:moveTo>
                  <a:lnTo>
                    <a:pt x="32" y="33"/>
                  </a:lnTo>
                  <a:lnTo>
                    <a:pt x="32" y="31"/>
                  </a:lnTo>
                  <a:lnTo>
                    <a:pt x="74" y="64"/>
                  </a:lnTo>
                  <a:lnTo>
                    <a:pt x="94" y="54"/>
                  </a:lnTo>
                  <a:lnTo>
                    <a:pt x="113" y="50"/>
                  </a:lnTo>
                  <a:lnTo>
                    <a:pt x="117" y="0"/>
                  </a:lnTo>
                  <a:lnTo>
                    <a:pt x="117" y="0"/>
                  </a:lnTo>
                  <a:lnTo>
                    <a:pt x="122" y="48"/>
                  </a:lnTo>
                  <a:lnTo>
                    <a:pt x="134" y="50"/>
                  </a:lnTo>
                  <a:lnTo>
                    <a:pt x="147" y="54"/>
                  </a:lnTo>
                  <a:lnTo>
                    <a:pt x="155" y="58"/>
                  </a:lnTo>
                  <a:lnTo>
                    <a:pt x="163" y="62"/>
                  </a:lnTo>
                  <a:lnTo>
                    <a:pt x="203" y="33"/>
                  </a:lnTo>
                  <a:lnTo>
                    <a:pt x="169" y="70"/>
                  </a:lnTo>
                  <a:lnTo>
                    <a:pt x="174" y="77"/>
                  </a:lnTo>
                  <a:lnTo>
                    <a:pt x="178" y="87"/>
                  </a:lnTo>
                  <a:lnTo>
                    <a:pt x="182" y="98"/>
                  </a:lnTo>
                  <a:lnTo>
                    <a:pt x="184" y="108"/>
                  </a:lnTo>
                  <a:lnTo>
                    <a:pt x="234" y="110"/>
                  </a:lnTo>
                  <a:lnTo>
                    <a:pt x="234" y="112"/>
                  </a:lnTo>
                  <a:lnTo>
                    <a:pt x="184" y="114"/>
                  </a:lnTo>
                  <a:lnTo>
                    <a:pt x="182" y="123"/>
                  </a:lnTo>
                  <a:lnTo>
                    <a:pt x="178" y="135"/>
                  </a:lnTo>
                  <a:lnTo>
                    <a:pt x="174" y="144"/>
                  </a:lnTo>
                  <a:lnTo>
                    <a:pt x="169" y="154"/>
                  </a:lnTo>
                  <a:lnTo>
                    <a:pt x="197" y="189"/>
                  </a:lnTo>
                  <a:lnTo>
                    <a:pt x="197" y="189"/>
                  </a:lnTo>
                  <a:lnTo>
                    <a:pt x="163" y="158"/>
                  </a:lnTo>
                  <a:lnTo>
                    <a:pt x="155" y="164"/>
                  </a:lnTo>
                  <a:lnTo>
                    <a:pt x="145" y="167"/>
                  </a:lnTo>
                  <a:lnTo>
                    <a:pt x="134" y="173"/>
                  </a:lnTo>
                  <a:lnTo>
                    <a:pt x="122" y="175"/>
                  </a:lnTo>
                  <a:lnTo>
                    <a:pt x="117" y="223"/>
                  </a:lnTo>
                  <a:lnTo>
                    <a:pt x="117" y="221"/>
                  </a:lnTo>
                  <a:lnTo>
                    <a:pt x="113" y="173"/>
                  </a:lnTo>
                  <a:lnTo>
                    <a:pt x="94" y="169"/>
                  </a:lnTo>
                  <a:lnTo>
                    <a:pt x="73" y="160"/>
                  </a:lnTo>
                  <a:lnTo>
                    <a:pt x="32" y="194"/>
                  </a:lnTo>
                  <a:lnTo>
                    <a:pt x="34" y="190"/>
                  </a:lnTo>
                  <a:lnTo>
                    <a:pt x="63" y="152"/>
                  </a:lnTo>
                  <a:lnTo>
                    <a:pt x="57" y="144"/>
                  </a:lnTo>
                  <a:lnTo>
                    <a:pt x="55" y="137"/>
                  </a:lnTo>
                  <a:lnTo>
                    <a:pt x="51" y="125"/>
                  </a:lnTo>
                  <a:lnTo>
                    <a:pt x="50" y="116"/>
                  </a:lnTo>
                  <a:lnTo>
                    <a:pt x="0" y="112"/>
                  </a:lnTo>
                  <a:lnTo>
                    <a:pt x="2" y="110"/>
                  </a:lnTo>
                  <a:lnTo>
                    <a:pt x="51" y="108"/>
                  </a:lnTo>
                  <a:lnTo>
                    <a:pt x="53" y="98"/>
                  </a:lnTo>
                  <a:lnTo>
                    <a:pt x="57" y="87"/>
                  </a:lnTo>
                  <a:lnTo>
                    <a:pt x="63" y="79"/>
                  </a:lnTo>
                  <a:lnTo>
                    <a:pt x="67" y="71"/>
                  </a:lnTo>
                  <a:close/>
                </a:path>
              </a:pathLst>
            </a:custGeom>
            <a:solidFill>
              <a:srgbClr val="DA251D"/>
            </a:solidFill>
            <a:ln w="9525">
              <a:noFill/>
              <a:round/>
              <a:headEnd/>
              <a:tailEnd/>
            </a:ln>
          </p:spPr>
          <p:txBody>
            <a:bodyPr/>
            <a:lstStyle/>
            <a:p>
              <a:endParaRPr lang="pt-BR"/>
            </a:p>
          </p:txBody>
        </p:sp>
        <p:sp>
          <p:nvSpPr>
            <p:cNvPr id="358063" name="Freeform 687"/>
            <p:cNvSpPr>
              <a:spLocks/>
            </p:cNvSpPr>
            <p:nvPr/>
          </p:nvSpPr>
          <p:spPr bwMode="auto">
            <a:xfrm>
              <a:off x="3528" y="1397"/>
              <a:ext cx="81" cy="94"/>
            </a:xfrm>
            <a:custGeom>
              <a:avLst/>
              <a:gdLst/>
              <a:ahLst/>
              <a:cxnLst>
                <a:cxn ang="0">
                  <a:pos x="0" y="25"/>
                </a:cxn>
                <a:cxn ang="0">
                  <a:pos x="41" y="0"/>
                </a:cxn>
                <a:cxn ang="0">
                  <a:pos x="81" y="25"/>
                </a:cxn>
                <a:cxn ang="0">
                  <a:pos x="81" y="71"/>
                </a:cxn>
                <a:cxn ang="0">
                  <a:pos x="41" y="94"/>
                </a:cxn>
                <a:cxn ang="0">
                  <a:pos x="0" y="71"/>
                </a:cxn>
                <a:cxn ang="0">
                  <a:pos x="0" y="25"/>
                </a:cxn>
              </a:cxnLst>
              <a:rect l="0" t="0" r="r" b="b"/>
              <a:pathLst>
                <a:path w="81" h="94">
                  <a:moveTo>
                    <a:pt x="0" y="25"/>
                  </a:moveTo>
                  <a:lnTo>
                    <a:pt x="41" y="0"/>
                  </a:lnTo>
                  <a:lnTo>
                    <a:pt x="81" y="25"/>
                  </a:lnTo>
                  <a:lnTo>
                    <a:pt x="81" y="71"/>
                  </a:lnTo>
                  <a:lnTo>
                    <a:pt x="41" y="94"/>
                  </a:lnTo>
                  <a:lnTo>
                    <a:pt x="0" y="71"/>
                  </a:lnTo>
                  <a:lnTo>
                    <a:pt x="0" y="25"/>
                  </a:lnTo>
                  <a:close/>
                </a:path>
              </a:pathLst>
            </a:custGeom>
            <a:solidFill>
              <a:srgbClr val="009240"/>
            </a:solidFill>
            <a:ln w="9525">
              <a:noFill/>
              <a:round/>
              <a:headEnd/>
              <a:tailEnd/>
            </a:ln>
          </p:spPr>
          <p:txBody>
            <a:bodyPr/>
            <a:lstStyle/>
            <a:p>
              <a:endParaRPr lang="pt-BR"/>
            </a:p>
          </p:txBody>
        </p:sp>
        <p:sp>
          <p:nvSpPr>
            <p:cNvPr id="358064" name="Freeform 688"/>
            <p:cNvSpPr>
              <a:spLocks/>
            </p:cNvSpPr>
            <p:nvPr/>
          </p:nvSpPr>
          <p:spPr bwMode="auto">
            <a:xfrm>
              <a:off x="3233" y="1038"/>
              <a:ext cx="234" cy="223"/>
            </a:xfrm>
            <a:custGeom>
              <a:avLst/>
              <a:gdLst/>
              <a:ahLst/>
              <a:cxnLst>
                <a:cxn ang="0">
                  <a:pos x="67" y="73"/>
                </a:cxn>
                <a:cxn ang="0">
                  <a:pos x="31" y="33"/>
                </a:cxn>
                <a:cxn ang="0">
                  <a:pos x="31" y="31"/>
                </a:cxn>
                <a:cxn ang="0">
                  <a:pos x="73" y="63"/>
                </a:cxn>
                <a:cxn ang="0">
                  <a:pos x="92" y="56"/>
                </a:cxn>
                <a:cxn ang="0">
                  <a:pos x="113" y="50"/>
                </a:cxn>
                <a:cxn ang="0">
                  <a:pos x="115" y="2"/>
                </a:cxn>
                <a:cxn ang="0">
                  <a:pos x="115" y="0"/>
                </a:cxn>
                <a:cxn ang="0">
                  <a:pos x="121" y="48"/>
                </a:cxn>
                <a:cxn ang="0">
                  <a:pos x="132" y="50"/>
                </a:cxn>
                <a:cxn ang="0">
                  <a:pos x="146" y="54"/>
                </a:cxn>
                <a:cxn ang="0">
                  <a:pos x="155" y="58"/>
                </a:cxn>
                <a:cxn ang="0">
                  <a:pos x="161" y="63"/>
                </a:cxn>
                <a:cxn ang="0">
                  <a:pos x="201" y="33"/>
                </a:cxn>
                <a:cxn ang="0">
                  <a:pos x="167" y="71"/>
                </a:cxn>
                <a:cxn ang="0">
                  <a:pos x="173" y="77"/>
                </a:cxn>
                <a:cxn ang="0">
                  <a:pos x="178" y="88"/>
                </a:cxn>
                <a:cxn ang="0">
                  <a:pos x="182" y="98"/>
                </a:cxn>
                <a:cxn ang="0">
                  <a:pos x="184" y="107"/>
                </a:cxn>
                <a:cxn ang="0">
                  <a:pos x="234" y="111"/>
                </a:cxn>
                <a:cxn ang="0">
                  <a:pos x="234" y="111"/>
                </a:cxn>
                <a:cxn ang="0">
                  <a:pos x="182" y="115"/>
                </a:cxn>
                <a:cxn ang="0">
                  <a:pos x="182" y="123"/>
                </a:cxn>
                <a:cxn ang="0">
                  <a:pos x="178" y="134"/>
                </a:cxn>
                <a:cxn ang="0">
                  <a:pos x="173" y="146"/>
                </a:cxn>
                <a:cxn ang="0">
                  <a:pos x="167" y="153"/>
                </a:cxn>
                <a:cxn ang="0">
                  <a:pos x="198" y="188"/>
                </a:cxn>
                <a:cxn ang="0">
                  <a:pos x="196" y="190"/>
                </a:cxn>
                <a:cxn ang="0">
                  <a:pos x="163" y="157"/>
                </a:cxn>
                <a:cxn ang="0">
                  <a:pos x="155" y="163"/>
                </a:cxn>
                <a:cxn ang="0">
                  <a:pos x="144" y="169"/>
                </a:cxn>
                <a:cxn ang="0">
                  <a:pos x="132" y="173"/>
                </a:cxn>
                <a:cxn ang="0">
                  <a:pos x="121" y="175"/>
                </a:cxn>
                <a:cxn ang="0">
                  <a:pos x="117" y="223"/>
                </a:cxn>
                <a:cxn ang="0">
                  <a:pos x="117" y="223"/>
                </a:cxn>
                <a:cxn ang="0">
                  <a:pos x="111" y="175"/>
                </a:cxn>
                <a:cxn ang="0">
                  <a:pos x="94" y="169"/>
                </a:cxn>
                <a:cxn ang="0">
                  <a:pos x="73" y="159"/>
                </a:cxn>
                <a:cxn ang="0">
                  <a:pos x="32" y="194"/>
                </a:cxn>
                <a:cxn ang="0">
                  <a:pos x="32" y="190"/>
                </a:cxn>
                <a:cxn ang="0">
                  <a:pos x="61" y="153"/>
                </a:cxn>
                <a:cxn ang="0">
                  <a:pos x="57" y="146"/>
                </a:cxn>
                <a:cxn ang="0">
                  <a:pos x="54" y="136"/>
                </a:cxn>
                <a:cxn ang="0">
                  <a:pos x="52" y="127"/>
                </a:cxn>
                <a:cxn ang="0">
                  <a:pos x="50" y="117"/>
                </a:cxn>
                <a:cxn ang="0">
                  <a:pos x="0" y="111"/>
                </a:cxn>
                <a:cxn ang="0">
                  <a:pos x="0" y="111"/>
                </a:cxn>
                <a:cxn ang="0">
                  <a:pos x="50" y="107"/>
                </a:cxn>
                <a:cxn ang="0">
                  <a:pos x="54" y="98"/>
                </a:cxn>
                <a:cxn ang="0">
                  <a:pos x="57" y="88"/>
                </a:cxn>
                <a:cxn ang="0">
                  <a:pos x="61" y="79"/>
                </a:cxn>
                <a:cxn ang="0">
                  <a:pos x="67" y="73"/>
                </a:cxn>
              </a:cxnLst>
              <a:rect l="0" t="0" r="r" b="b"/>
              <a:pathLst>
                <a:path w="234" h="223">
                  <a:moveTo>
                    <a:pt x="67" y="73"/>
                  </a:moveTo>
                  <a:lnTo>
                    <a:pt x="31" y="33"/>
                  </a:lnTo>
                  <a:lnTo>
                    <a:pt x="31" y="31"/>
                  </a:lnTo>
                  <a:lnTo>
                    <a:pt x="73" y="63"/>
                  </a:lnTo>
                  <a:lnTo>
                    <a:pt x="92" y="56"/>
                  </a:lnTo>
                  <a:lnTo>
                    <a:pt x="113" y="50"/>
                  </a:lnTo>
                  <a:lnTo>
                    <a:pt x="115" y="2"/>
                  </a:lnTo>
                  <a:lnTo>
                    <a:pt x="115" y="0"/>
                  </a:lnTo>
                  <a:lnTo>
                    <a:pt x="121" y="48"/>
                  </a:lnTo>
                  <a:lnTo>
                    <a:pt x="132" y="50"/>
                  </a:lnTo>
                  <a:lnTo>
                    <a:pt x="146" y="54"/>
                  </a:lnTo>
                  <a:lnTo>
                    <a:pt x="155" y="58"/>
                  </a:lnTo>
                  <a:lnTo>
                    <a:pt x="161" y="63"/>
                  </a:lnTo>
                  <a:lnTo>
                    <a:pt x="201" y="33"/>
                  </a:lnTo>
                  <a:lnTo>
                    <a:pt x="167" y="71"/>
                  </a:lnTo>
                  <a:lnTo>
                    <a:pt x="173" y="77"/>
                  </a:lnTo>
                  <a:lnTo>
                    <a:pt x="178" y="88"/>
                  </a:lnTo>
                  <a:lnTo>
                    <a:pt x="182" y="98"/>
                  </a:lnTo>
                  <a:lnTo>
                    <a:pt x="184" y="107"/>
                  </a:lnTo>
                  <a:lnTo>
                    <a:pt x="234" y="111"/>
                  </a:lnTo>
                  <a:lnTo>
                    <a:pt x="234" y="111"/>
                  </a:lnTo>
                  <a:lnTo>
                    <a:pt x="182" y="115"/>
                  </a:lnTo>
                  <a:lnTo>
                    <a:pt x="182" y="123"/>
                  </a:lnTo>
                  <a:lnTo>
                    <a:pt x="178" y="134"/>
                  </a:lnTo>
                  <a:lnTo>
                    <a:pt x="173" y="146"/>
                  </a:lnTo>
                  <a:lnTo>
                    <a:pt x="167" y="153"/>
                  </a:lnTo>
                  <a:lnTo>
                    <a:pt x="198" y="188"/>
                  </a:lnTo>
                  <a:lnTo>
                    <a:pt x="196" y="190"/>
                  </a:lnTo>
                  <a:lnTo>
                    <a:pt x="163" y="157"/>
                  </a:lnTo>
                  <a:lnTo>
                    <a:pt x="155" y="163"/>
                  </a:lnTo>
                  <a:lnTo>
                    <a:pt x="144" y="169"/>
                  </a:lnTo>
                  <a:lnTo>
                    <a:pt x="132" y="173"/>
                  </a:lnTo>
                  <a:lnTo>
                    <a:pt x="121" y="175"/>
                  </a:lnTo>
                  <a:lnTo>
                    <a:pt x="117" y="223"/>
                  </a:lnTo>
                  <a:lnTo>
                    <a:pt x="117" y="223"/>
                  </a:lnTo>
                  <a:lnTo>
                    <a:pt x="111" y="175"/>
                  </a:lnTo>
                  <a:lnTo>
                    <a:pt x="94" y="169"/>
                  </a:lnTo>
                  <a:lnTo>
                    <a:pt x="73" y="159"/>
                  </a:lnTo>
                  <a:lnTo>
                    <a:pt x="32" y="194"/>
                  </a:lnTo>
                  <a:lnTo>
                    <a:pt x="32" y="190"/>
                  </a:lnTo>
                  <a:lnTo>
                    <a:pt x="61" y="153"/>
                  </a:lnTo>
                  <a:lnTo>
                    <a:pt x="57" y="146"/>
                  </a:lnTo>
                  <a:lnTo>
                    <a:pt x="54" y="136"/>
                  </a:lnTo>
                  <a:lnTo>
                    <a:pt x="52" y="127"/>
                  </a:lnTo>
                  <a:lnTo>
                    <a:pt x="50" y="117"/>
                  </a:lnTo>
                  <a:lnTo>
                    <a:pt x="0" y="111"/>
                  </a:lnTo>
                  <a:lnTo>
                    <a:pt x="0" y="111"/>
                  </a:lnTo>
                  <a:lnTo>
                    <a:pt x="50" y="107"/>
                  </a:lnTo>
                  <a:lnTo>
                    <a:pt x="54" y="98"/>
                  </a:lnTo>
                  <a:lnTo>
                    <a:pt x="57" y="88"/>
                  </a:lnTo>
                  <a:lnTo>
                    <a:pt x="61" y="79"/>
                  </a:lnTo>
                  <a:lnTo>
                    <a:pt x="67" y="73"/>
                  </a:lnTo>
                  <a:close/>
                </a:path>
              </a:pathLst>
            </a:custGeom>
            <a:solidFill>
              <a:srgbClr val="DA251D"/>
            </a:solidFill>
            <a:ln w="9525">
              <a:noFill/>
              <a:round/>
              <a:headEnd/>
              <a:tailEnd/>
            </a:ln>
          </p:spPr>
          <p:txBody>
            <a:bodyPr/>
            <a:lstStyle/>
            <a:p>
              <a:endParaRPr lang="pt-BR"/>
            </a:p>
          </p:txBody>
        </p:sp>
        <p:sp>
          <p:nvSpPr>
            <p:cNvPr id="358065" name="Freeform 689"/>
            <p:cNvSpPr>
              <a:spLocks/>
            </p:cNvSpPr>
            <p:nvPr/>
          </p:nvSpPr>
          <p:spPr bwMode="auto">
            <a:xfrm>
              <a:off x="3310" y="1101"/>
              <a:ext cx="78" cy="94"/>
            </a:xfrm>
            <a:custGeom>
              <a:avLst/>
              <a:gdLst/>
              <a:ahLst/>
              <a:cxnLst>
                <a:cxn ang="0">
                  <a:pos x="0" y="25"/>
                </a:cxn>
                <a:cxn ang="0">
                  <a:pos x="38" y="0"/>
                </a:cxn>
                <a:cxn ang="0">
                  <a:pos x="78" y="25"/>
                </a:cxn>
                <a:cxn ang="0">
                  <a:pos x="78" y="71"/>
                </a:cxn>
                <a:cxn ang="0">
                  <a:pos x="38" y="94"/>
                </a:cxn>
                <a:cxn ang="0">
                  <a:pos x="0" y="71"/>
                </a:cxn>
                <a:cxn ang="0">
                  <a:pos x="0" y="25"/>
                </a:cxn>
              </a:cxnLst>
              <a:rect l="0" t="0" r="r" b="b"/>
              <a:pathLst>
                <a:path w="78" h="94">
                  <a:moveTo>
                    <a:pt x="0" y="25"/>
                  </a:moveTo>
                  <a:lnTo>
                    <a:pt x="38" y="0"/>
                  </a:lnTo>
                  <a:lnTo>
                    <a:pt x="78" y="25"/>
                  </a:lnTo>
                  <a:lnTo>
                    <a:pt x="78" y="71"/>
                  </a:lnTo>
                  <a:lnTo>
                    <a:pt x="38" y="94"/>
                  </a:lnTo>
                  <a:lnTo>
                    <a:pt x="0" y="71"/>
                  </a:lnTo>
                  <a:lnTo>
                    <a:pt x="0" y="25"/>
                  </a:lnTo>
                  <a:close/>
                </a:path>
              </a:pathLst>
            </a:custGeom>
            <a:solidFill>
              <a:srgbClr val="009240"/>
            </a:solidFill>
            <a:ln w="9525">
              <a:noFill/>
              <a:round/>
              <a:headEnd/>
              <a:tailEnd/>
            </a:ln>
          </p:spPr>
          <p:txBody>
            <a:bodyPr/>
            <a:lstStyle/>
            <a:p>
              <a:endParaRPr lang="pt-BR"/>
            </a:p>
          </p:txBody>
        </p:sp>
        <p:sp>
          <p:nvSpPr>
            <p:cNvPr id="358066" name="Freeform 690"/>
            <p:cNvSpPr>
              <a:spLocks/>
            </p:cNvSpPr>
            <p:nvPr/>
          </p:nvSpPr>
          <p:spPr bwMode="auto">
            <a:xfrm>
              <a:off x="2481" y="3010"/>
              <a:ext cx="165" cy="162"/>
            </a:xfrm>
            <a:custGeom>
              <a:avLst/>
              <a:gdLst/>
              <a:ahLst/>
              <a:cxnLst>
                <a:cxn ang="0">
                  <a:pos x="119" y="10"/>
                </a:cxn>
                <a:cxn ang="0">
                  <a:pos x="128" y="12"/>
                </a:cxn>
                <a:cxn ang="0">
                  <a:pos x="136" y="12"/>
                </a:cxn>
                <a:cxn ang="0">
                  <a:pos x="144" y="14"/>
                </a:cxn>
                <a:cxn ang="0">
                  <a:pos x="149" y="18"/>
                </a:cxn>
                <a:cxn ang="0">
                  <a:pos x="157" y="35"/>
                </a:cxn>
                <a:cxn ang="0">
                  <a:pos x="165" y="52"/>
                </a:cxn>
                <a:cxn ang="0">
                  <a:pos x="165" y="81"/>
                </a:cxn>
                <a:cxn ang="0">
                  <a:pos x="163" y="110"/>
                </a:cxn>
                <a:cxn ang="0">
                  <a:pos x="163" y="114"/>
                </a:cxn>
                <a:cxn ang="0">
                  <a:pos x="161" y="119"/>
                </a:cxn>
                <a:cxn ang="0">
                  <a:pos x="155" y="123"/>
                </a:cxn>
                <a:cxn ang="0">
                  <a:pos x="151" y="127"/>
                </a:cxn>
                <a:cxn ang="0">
                  <a:pos x="140" y="135"/>
                </a:cxn>
                <a:cxn ang="0">
                  <a:pos x="128" y="142"/>
                </a:cxn>
                <a:cxn ang="0">
                  <a:pos x="117" y="152"/>
                </a:cxn>
                <a:cxn ang="0">
                  <a:pos x="105" y="162"/>
                </a:cxn>
                <a:cxn ang="0">
                  <a:pos x="99" y="162"/>
                </a:cxn>
                <a:cxn ang="0">
                  <a:pos x="88" y="162"/>
                </a:cxn>
                <a:cxn ang="0">
                  <a:pos x="73" y="162"/>
                </a:cxn>
                <a:cxn ang="0">
                  <a:pos x="55" y="158"/>
                </a:cxn>
                <a:cxn ang="0">
                  <a:pos x="38" y="156"/>
                </a:cxn>
                <a:cxn ang="0">
                  <a:pos x="25" y="150"/>
                </a:cxn>
                <a:cxn ang="0">
                  <a:pos x="13" y="144"/>
                </a:cxn>
                <a:cxn ang="0">
                  <a:pos x="7" y="139"/>
                </a:cxn>
                <a:cxn ang="0">
                  <a:pos x="3" y="129"/>
                </a:cxn>
                <a:cxn ang="0">
                  <a:pos x="2" y="121"/>
                </a:cxn>
                <a:cxn ang="0">
                  <a:pos x="2" y="116"/>
                </a:cxn>
                <a:cxn ang="0">
                  <a:pos x="2" y="106"/>
                </a:cxn>
                <a:cxn ang="0">
                  <a:pos x="0" y="91"/>
                </a:cxn>
                <a:cxn ang="0">
                  <a:pos x="0" y="71"/>
                </a:cxn>
                <a:cxn ang="0">
                  <a:pos x="0" y="62"/>
                </a:cxn>
                <a:cxn ang="0">
                  <a:pos x="0" y="52"/>
                </a:cxn>
                <a:cxn ang="0">
                  <a:pos x="3" y="47"/>
                </a:cxn>
                <a:cxn ang="0">
                  <a:pos x="7" y="43"/>
                </a:cxn>
                <a:cxn ang="0">
                  <a:pos x="32" y="25"/>
                </a:cxn>
                <a:cxn ang="0">
                  <a:pos x="61" y="10"/>
                </a:cxn>
                <a:cxn ang="0">
                  <a:pos x="73" y="4"/>
                </a:cxn>
                <a:cxn ang="0">
                  <a:pos x="80" y="0"/>
                </a:cxn>
                <a:cxn ang="0">
                  <a:pos x="86" y="0"/>
                </a:cxn>
                <a:cxn ang="0">
                  <a:pos x="90" y="0"/>
                </a:cxn>
                <a:cxn ang="0">
                  <a:pos x="99" y="4"/>
                </a:cxn>
                <a:cxn ang="0">
                  <a:pos x="119" y="10"/>
                </a:cxn>
              </a:cxnLst>
              <a:rect l="0" t="0" r="r" b="b"/>
              <a:pathLst>
                <a:path w="165" h="162">
                  <a:moveTo>
                    <a:pt x="119" y="10"/>
                  </a:moveTo>
                  <a:lnTo>
                    <a:pt x="128" y="12"/>
                  </a:lnTo>
                  <a:lnTo>
                    <a:pt x="136" y="12"/>
                  </a:lnTo>
                  <a:lnTo>
                    <a:pt x="144" y="14"/>
                  </a:lnTo>
                  <a:lnTo>
                    <a:pt x="149" y="18"/>
                  </a:lnTo>
                  <a:lnTo>
                    <a:pt x="157" y="35"/>
                  </a:lnTo>
                  <a:lnTo>
                    <a:pt x="165" y="52"/>
                  </a:lnTo>
                  <a:lnTo>
                    <a:pt x="165" y="81"/>
                  </a:lnTo>
                  <a:lnTo>
                    <a:pt x="163" y="110"/>
                  </a:lnTo>
                  <a:lnTo>
                    <a:pt x="163" y="114"/>
                  </a:lnTo>
                  <a:lnTo>
                    <a:pt x="161" y="119"/>
                  </a:lnTo>
                  <a:lnTo>
                    <a:pt x="155" y="123"/>
                  </a:lnTo>
                  <a:lnTo>
                    <a:pt x="151" y="127"/>
                  </a:lnTo>
                  <a:lnTo>
                    <a:pt x="140" y="135"/>
                  </a:lnTo>
                  <a:lnTo>
                    <a:pt x="128" y="142"/>
                  </a:lnTo>
                  <a:lnTo>
                    <a:pt x="117" y="152"/>
                  </a:lnTo>
                  <a:lnTo>
                    <a:pt x="105" y="162"/>
                  </a:lnTo>
                  <a:lnTo>
                    <a:pt x="99" y="162"/>
                  </a:lnTo>
                  <a:lnTo>
                    <a:pt x="88" y="162"/>
                  </a:lnTo>
                  <a:lnTo>
                    <a:pt x="73" y="162"/>
                  </a:lnTo>
                  <a:lnTo>
                    <a:pt x="55" y="158"/>
                  </a:lnTo>
                  <a:lnTo>
                    <a:pt x="38" y="156"/>
                  </a:lnTo>
                  <a:lnTo>
                    <a:pt x="25" y="150"/>
                  </a:lnTo>
                  <a:lnTo>
                    <a:pt x="13" y="144"/>
                  </a:lnTo>
                  <a:lnTo>
                    <a:pt x="7" y="139"/>
                  </a:lnTo>
                  <a:lnTo>
                    <a:pt x="3" y="129"/>
                  </a:lnTo>
                  <a:lnTo>
                    <a:pt x="2" y="121"/>
                  </a:lnTo>
                  <a:lnTo>
                    <a:pt x="2" y="116"/>
                  </a:lnTo>
                  <a:lnTo>
                    <a:pt x="2" y="106"/>
                  </a:lnTo>
                  <a:lnTo>
                    <a:pt x="0" y="91"/>
                  </a:lnTo>
                  <a:lnTo>
                    <a:pt x="0" y="71"/>
                  </a:lnTo>
                  <a:lnTo>
                    <a:pt x="0" y="62"/>
                  </a:lnTo>
                  <a:lnTo>
                    <a:pt x="0" y="52"/>
                  </a:lnTo>
                  <a:lnTo>
                    <a:pt x="3" y="47"/>
                  </a:lnTo>
                  <a:lnTo>
                    <a:pt x="7" y="43"/>
                  </a:lnTo>
                  <a:lnTo>
                    <a:pt x="32" y="25"/>
                  </a:lnTo>
                  <a:lnTo>
                    <a:pt x="61" y="10"/>
                  </a:lnTo>
                  <a:lnTo>
                    <a:pt x="73" y="4"/>
                  </a:lnTo>
                  <a:lnTo>
                    <a:pt x="80" y="0"/>
                  </a:lnTo>
                  <a:lnTo>
                    <a:pt x="86" y="0"/>
                  </a:lnTo>
                  <a:lnTo>
                    <a:pt x="90" y="0"/>
                  </a:lnTo>
                  <a:lnTo>
                    <a:pt x="99" y="4"/>
                  </a:lnTo>
                  <a:lnTo>
                    <a:pt x="119" y="10"/>
                  </a:lnTo>
                  <a:close/>
                </a:path>
              </a:pathLst>
            </a:custGeom>
            <a:solidFill>
              <a:srgbClr val="E7E7E8"/>
            </a:solidFill>
            <a:ln w="9525">
              <a:noFill/>
              <a:round/>
              <a:headEnd/>
              <a:tailEnd/>
            </a:ln>
          </p:spPr>
          <p:txBody>
            <a:bodyPr/>
            <a:lstStyle/>
            <a:p>
              <a:endParaRPr lang="pt-BR"/>
            </a:p>
          </p:txBody>
        </p:sp>
        <p:sp>
          <p:nvSpPr>
            <p:cNvPr id="358067" name="Freeform 691"/>
            <p:cNvSpPr>
              <a:spLocks/>
            </p:cNvSpPr>
            <p:nvPr/>
          </p:nvSpPr>
          <p:spPr bwMode="auto">
            <a:xfrm>
              <a:off x="2527" y="3060"/>
              <a:ext cx="78" cy="60"/>
            </a:xfrm>
            <a:custGeom>
              <a:avLst/>
              <a:gdLst/>
              <a:ahLst/>
              <a:cxnLst>
                <a:cxn ang="0">
                  <a:pos x="2" y="12"/>
                </a:cxn>
                <a:cxn ang="0">
                  <a:pos x="3" y="8"/>
                </a:cxn>
                <a:cxn ang="0">
                  <a:pos x="7" y="4"/>
                </a:cxn>
                <a:cxn ang="0">
                  <a:pos x="13" y="2"/>
                </a:cxn>
                <a:cxn ang="0">
                  <a:pos x="19" y="4"/>
                </a:cxn>
                <a:cxn ang="0">
                  <a:pos x="23" y="4"/>
                </a:cxn>
                <a:cxn ang="0">
                  <a:pos x="25" y="6"/>
                </a:cxn>
                <a:cxn ang="0">
                  <a:pos x="28" y="6"/>
                </a:cxn>
                <a:cxn ang="0">
                  <a:pos x="32" y="6"/>
                </a:cxn>
                <a:cxn ang="0">
                  <a:pos x="38" y="2"/>
                </a:cxn>
                <a:cxn ang="0">
                  <a:pos x="42" y="0"/>
                </a:cxn>
                <a:cxn ang="0">
                  <a:pos x="46" y="0"/>
                </a:cxn>
                <a:cxn ang="0">
                  <a:pos x="50" y="0"/>
                </a:cxn>
                <a:cxn ang="0">
                  <a:pos x="51" y="2"/>
                </a:cxn>
                <a:cxn ang="0">
                  <a:pos x="53" y="6"/>
                </a:cxn>
                <a:cxn ang="0">
                  <a:pos x="55" y="10"/>
                </a:cxn>
                <a:cxn ang="0">
                  <a:pos x="55" y="12"/>
                </a:cxn>
                <a:cxn ang="0">
                  <a:pos x="55" y="20"/>
                </a:cxn>
                <a:cxn ang="0">
                  <a:pos x="55" y="25"/>
                </a:cxn>
                <a:cxn ang="0">
                  <a:pos x="61" y="29"/>
                </a:cxn>
                <a:cxn ang="0">
                  <a:pos x="67" y="31"/>
                </a:cxn>
                <a:cxn ang="0">
                  <a:pos x="71" y="37"/>
                </a:cxn>
                <a:cxn ang="0">
                  <a:pos x="74" y="41"/>
                </a:cxn>
                <a:cxn ang="0">
                  <a:pos x="76" y="44"/>
                </a:cxn>
                <a:cxn ang="0">
                  <a:pos x="78" y="46"/>
                </a:cxn>
                <a:cxn ang="0">
                  <a:pos x="76" y="52"/>
                </a:cxn>
                <a:cxn ang="0">
                  <a:pos x="74" y="56"/>
                </a:cxn>
                <a:cxn ang="0">
                  <a:pos x="71" y="58"/>
                </a:cxn>
                <a:cxn ang="0">
                  <a:pos x="67" y="60"/>
                </a:cxn>
                <a:cxn ang="0">
                  <a:pos x="57" y="60"/>
                </a:cxn>
                <a:cxn ang="0">
                  <a:pos x="50" y="60"/>
                </a:cxn>
                <a:cxn ang="0">
                  <a:pos x="44" y="56"/>
                </a:cxn>
                <a:cxn ang="0">
                  <a:pos x="36" y="54"/>
                </a:cxn>
                <a:cxn ang="0">
                  <a:pos x="27" y="54"/>
                </a:cxn>
                <a:cxn ang="0">
                  <a:pos x="17" y="54"/>
                </a:cxn>
                <a:cxn ang="0">
                  <a:pos x="13" y="52"/>
                </a:cxn>
                <a:cxn ang="0">
                  <a:pos x="11" y="50"/>
                </a:cxn>
                <a:cxn ang="0">
                  <a:pos x="9" y="48"/>
                </a:cxn>
                <a:cxn ang="0">
                  <a:pos x="7" y="44"/>
                </a:cxn>
                <a:cxn ang="0">
                  <a:pos x="7" y="41"/>
                </a:cxn>
                <a:cxn ang="0">
                  <a:pos x="7" y="37"/>
                </a:cxn>
                <a:cxn ang="0">
                  <a:pos x="5" y="33"/>
                </a:cxn>
                <a:cxn ang="0">
                  <a:pos x="2" y="29"/>
                </a:cxn>
                <a:cxn ang="0">
                  <a:pos x="0" y="25"/>
                </a:cxn>
                <a:cxn ang="0">
                  <a:pos x="0" y="23"/>
                </a:cxn>
                <a:cxn ang="0">
                  <a:pos x="0" y="18"/>
                </a:cxn>
                <a:cxn ang="0">
                  <a:pos x="2" y="12"/>
                </a:cxn>
              </a:cxnLst>
              <a:rect l="0" t="0" r="r" b="b"/>
              <a:pathLst>
                <a:path w="78" h="60">
                  <a:moveTo>
                    <a:pt x="2" y="12"/>
                  </a:moveTo>
                  <a:lnTo>
                    <a:pt x="3" y="8"/>
                  </a:lnTo>
                  <a:lnTo>
                    <a:pt x="7" y="4"/>
                  </a:lnTo>
                  <a:lnTo>
                    <a:pt x="13" y="2"/>
                  </a:lnTo>
                  <a:lnTo>
                    <a:pt x="19" y="4"/>
                  </a:lnTo>
                  <a:lnTo>
                    <a:pt x="23" y="4"/>
                  </a:lnTo>
                  <a:lnTo>
                    <a:pt x="25" y="6"/>
                  </a:lnTo>
                  <a:lnTo>
                    <a:pt x="28" y="6"/>
                  </a:lnTo>
                  <a:lnTo>
                    <a:pt x="32" y="6"/>
                  </a:lnTo>
                  <a:lnTo>
                    <a:pt x="38" y="2"/>
                  </a:lnTo>
                  <a:lnTo>
                    <a:pt x="42" y="0"/>
                  </a:lnTo>
                  <a:lnTo>
                    <a:pt x="46" y="0"/>
                  </a:lnTo>
                  <a:lnTo>
                    <a:pt x="50" y="0"/>
                  </a:lnTo>
                  <a:lnTo>
                    <a:pt x="51" y="2"/>
                  </a:lnTo>
                  <a:lnTo>
                    <a:pt x="53" y="6"/>
                  </a:lnTo>
                  <a:lnTo>
                    <a:pt x="55" y="10"/>
                  </a:lnTo>
                  <a:lnTo>
                    <a:pt x="55" y="12"/>
                  </a:lnTo>
                  <a:lnTo>
                    <a:pt x="55" y="20"/>
                  </a:lnTo>
                  <a:lnTo>
                    <a:pt x="55" y="25"/>
                  </a:lnTo>
                  <a:lnTo>
                    <a:pt x="61" y="29"/>
                  </a:lnTo>
                  <a:lnTo>
                    <a:pt x="67" y="31"/>
                  </a:lnTo>
                  <a:lnTo>
                    <a:pt x="71" y="37"/>
                  </a:lnTo>
                  <a:lnTo>
                    <a:pt x="74" y="41"/>
                  </a:lnTo>
                  <a:lnTo>
                    <a:pt x="76" y="44"/>
                  </a:lnTo>
                  <a:lnTo>
                    <a:pt x="78" y="46"/>
                  </a:lnTo>
                  <a:lnTo>
                    <a:pt x="76" y="52"/>
                  </a:lnTo>
                  <a:lnTo>
                    <a:pt x="74" y="56"/>
                  </a:lnTo>
                  <a:lnTo>
                    <a:pt x="71" y="58"/>
                  </a:lnTo>
                  <a:lnTo>
                    <a:pt x="67" y="60"/>
                  </a:lnTo>
                  <a:lnTo>
                    <a:pt x="57" y="60"/>
                  </a:lnTo>
                  <a:lnTo>
                    <a:pt x="50" y="60"/>
                  </a:lnTo>
                  <a:lnTo>
                    <a:pt x="44" y="56"/>
                  </a:lnTo>
                  <a:lnTo>
                    <a:pt x="36" y="54"/>
                  </a:lnTo>
                  <a:lnTo>
                    <a:pt x="27" y="54"/>
                  </a:lnTo>
                  <a:lnTo>
                    <a:pt x="17" y="54"/>
                  </a:lnTo>
                  <a:lnTo>
                    <a:pt x="13" y="52"/>
                  </a:lnTo>
                  <a:lnTo>
                    <a:pt x="11" y="50"/>
                  </a:lnTo>
                  <a:lnTo>
                    <a:pt x="9" y="48"/>
                  </a:lnTo>
                  <a:lnTo>
                    <a:pt x="7" y="44"/>
                  </a:lnTo>
                  <a:lnTo>
                    <a:pt x="7" y="41"/>
                  </a:lnTo>
                  <a:lnTo>
                    <a:pt x="7" y="37"/>
                  </a:lnTo>
                  <a:lnTo>
                    <a:pt x="5" y="33"/>
                  </a:lnTo>
                  <a:lnTo>
                    <a:pt x="2" y="29"/>
                  </a:lnTo>
                  <a:lnTo>
                    <a:pt x="0" y="25"/>
                  </a:lnTo>
                  <a:lnTo>
                    <a:pt x="0" y="23"/>
                  </a:lnTo>
                  <a:lnTo>
                    <a:pt x="0" y="18"/>
                  </a:lnTo>
                  <a:lnTo>
                    <a:pt x="2" y="12"/>
                  </a:lnTo>
                  <a:close/>
                </a:path>
              </a:pathLst>
            </a:custGeom>
            <a:solidFill>
              <a:srgbClr val="994779"/>
            </a:solidFill>
            <a:ln w="9525">
              <a:noFill/>
              <a:round/>
              <a:headEnd/>
              <a:tailEnd/>
            </a:ln>
          </p:spPr>
          <p:txBody>
            <a:bodyPr/>
            <a:lstStyle/>
            <a:p>
              <a:endParaRPr lang="pt-BR"/>
            </a:p>
          </p:txBody>
        </p:sp>
        <p:sp>
          <p:nvSpPr>
            <p:cNvPr id="358068" name="Freeform 692"/>
            <p:cNvSpPr>
              <a:spLocks/>
            </p:cNvSpPr>
            <p:nvPr/>
          </p:nvSpPr>
          <p:spPr bwMode="auto">
            <a:xfrm>
              <a:off x="2527" y="3060"/>
              <a:ext cx="78" cy="60"/>
            </a:xfrm>
            <a:custGeom>
              <a:avLst/>
              <a:gdLst/>
              <a:ahLst/>
              <a:cxnLst>
                <a:cxn ang="0">
                  <a:pos x="2" y="12"/>
                </a:cxn>
                <a:cxn ang="0">
                  <a:pos x="3" y="8"/>
                </a:cxn>
                <a:cxn ang="0">
                  <a:pos x="7" y="4"/>
                </a:cxn>
                <a:cxn ang="0">
                  <a:pos x="13" y="2"/>
                </a:cxn>
                <a:cxn ang="0">
                  <a:pos x="19" y="4"/>
                </a:cxn>
                <a:cxn ang="0">
                  <a:pos x="23" y="4"/>
                </a:cxn>
                <a:cxn ang="0">
                  <a:pos x="25" y="6"/>
                </a:cxn>
                <a:cxn ang="0">
                  <a:pos x="28" y="6"/>
                </a:cxn>
                <a:cxn ang="0">
                  <a:pos x="32" y="6"/>
                </a:cxn>
                <a:cxn ang="0">
                  <a:pos x="38" y="2"/>
                </a:cxn>
                <a:cxn ang="0">
                  <a:pos x="42" y="0"/>
                </a:cxn>
                <a:cxn ang="0">
                  <a:pos x="46" y="0"/>
                </a:cxn>
                <a:cxn ang="0">
                  <a:pos x="50" y="0"/>
                </a:cxn>
                <a:cxn ang="0">
                  <a:pos x="51" y="2"/>
                </a:cxn>
                <a:cxn ang="0">
                  <a:pos x="53" y="6"/>
                </a:cxn>
                <a:cxn ang="0">
                  <a:pos x="55" y="10"/>
                </a:cxn>
                <a:cxn ang="0">
                  <a:pos x="55" y="12"/>
                </a:cxn>
                <a:cxn ang="0">
                  <a:pos x="55" y="20"/>
                </a:cxn>
                <a:cxn ang="0">
                  <a:pos x="55" y="25"/>
                </a:cxn>
                <a:cxn ang="0">
                  <a:pos x="61" y="29"/>
                </a:cxn>
                <a:cxn ang="0">
                  <a:pos x="67" y="31"/>
                </a:cxn>
                <a:cxn ang="0">
                  <a:pos x="71" y="37"/>
                </a:cxn>
                <a:cxn ang="0">
                  <a:pos x="74" y="41"/>
                </a:cxn>
                <a:cxn ang="0">
                  <a:pos x="76" y="44"/>
                </a:cxn>
                <a:cxn ang="0">
                  <a:pos x="78" y="46"/>
                </a:cxn>
                <a:cxn ang="0">
                  <a:pos x="76" y="52"/>
                </a:cxn>
                <a:cxn ang="0">
                  <a:pos x="74" y="56"/>
                </a:cxn>
                <a:cxn ang="0">
                  <a:pos x="71" y="58"/>
                </a:cxn>
                <a:cxn ang="0">
                  <a:pos x="67" y="60"/>
                </a:cxn>
                <a:cxn ang="0">
                  <a:pos x="57" y="60"/>
                </a:cxn>
                <a:cxn ang="0">
                  <a:pos x="50" y="60"/>
                </a:cxn>
                <a:cxn ang="0">
                  <a:pos x="44" y="56"/>
                </a:cxn>
                <a:cxn ang="0">
                  <a:pos x="36" y="54"/>
                </a:cxn>
                <a:cxn ang="0">
                  <a:pos x="27" y="54"/>
                </a:cxn>
                <a:cxn ang="0">
                  <a:pos x="17" y="54"/>
                </a:cxn>
                <a:cxn ang="0">
                  <a:pos x="13" y="52"/>
                </a:cxn>
                <a:cxn ang="0">
                  <a:pos x="11" y="50"/>
                </a:cxn>
                <a:cxn ang="0">
                  <a:pos x="9" y="48"/>
                </a:cxn>
                <a:cxn ang="0">
                  <a:pos x="7" y="44"/>
                </a:cxn>
                <a:cxn ang="0">
                  <a:pos x="7" y="41"/>
                </a:cxn>
                <a:cxn ang="0">
                  <a:pos x="7" y="37"/>
                </a:cxn>
                <a:cxn ang="0">
                  <a:pos x="5" y="33"/>
                </a:cxn>
                <a:cxn ang="0">
                  <a:pos x="2" y="29"/>
                </a:cxn>
                <a:cxn ang="0">
                  <a:pos x="0" y="25"/>
                </a:cxn>
                <a:cxn ang="0">
                  <a:pos x="0" y="23"/>
                </a:cxn>
                <a:cxn ang="0">
                  <a:pos x="0" y="18"/>
                </a:cxn>
                <a:cxn ang="0">
                  <a:pos x="2" y="12"/>
                </a:cxn>
              </a:cxnLst>
              <a:rect l="0" t="0" r="r" b="b"/>
              <a:pathLst>
                <a:path w="78" h="60">
                  <a:moveTo>
                    <a:pt x="2" y="12"/>
                  </a:moveTo>
                  <a:lnTo>
                    <a:pt x="3" y="8"/>
                  </a:lnTo>
                  <a:lnTo>
                    <a:pt x="7" y="4"/>
                  </a:lnTo>
                  <a:lnTo>
                    <a:pt x="13" y="2"/>
                  </a:lnTo>
                  <a:lnTo>
                    <a:pt x="19" y="4"/>
                  </a:lnTo>
                  <a:lnTo>
                    <a:pt x="23" y="4"/>
                  </a:lnTo>
                  <a:lnTo>
                    <a:pt x="25" y="6"/>
                  </a:lnTo>
                  <a:lnTo>
                    <a:pt x="28" y="6"/>
                  </a:lnTo>
                  <a:lnTo>
                    <a:pt x="32" y="6"/>
                  </a:lnTo>
                  <a:lnTo>
                    <a:pt x="38" y="2"/>
                  </a:lnTo>
                  <a:lnTo>
                    <a:pt x="42" y="0"/>
                  </a:lnTo>
                  <a:lnTo>
                    <a:pt x="46" y="0"/>
                  </a:lnTo>
                  <a:lnTo>
                    <a:pt x="50" y="0"/>
                  </a:lnTo>
                  <a:lnTo>
                    <a:pt x="51" y="2"/>
                  </a:lnTo>
                  <a:lnTo>
                    <a:pt x="53" y="6"/>
                  </a:lnTo>
                  <a:lnTo>
                    <a:pt x="55" y="10"/>
                  </a:lnTo>
                  <a:lnTo>
                    <a:pt x="55" y="12"/>
                  </a:lnTo>
                  <a:lnTo>
                    <a:pt x="55" y="20"/>
                  </a:lnTo>
                  <a:lnTo>
                    <a:pt x="55" y="25"/>
                  </a:lnTo>
                  <a:lnTo>
                    <a:pt x="61" y="29"/>
                  </a:lnTo>
                  <a:lnTo>
                    <a:pt x="67" y="31"/>
                  </a:lnTo>
                  <a:lnTo>
                    <a:pt x="71" y="37"/>
                  </a:lnTo>
                  <a:lnTo>
                    <a:pt x="74" y="41"/>
                  </a:lnTo>
                  <a:lnTo>
                    <a:pt x="76" y="44"/>
                  </a:lnTo>
                  <a:lnTo>
                    <a:pt x="78" y="46"/>
                  </a:lnTo>
                  <a:lnTo>
                    <a:pt x="76" y="52"/>
                  </a:lnTo>
                  <a:lnTo>
                    <a:pt x="74" y="56"/>
                  </a:lnTo>
                  <a:lnTo>
                    <a:pt x="71" y="58"/>
                  </a:lnTo>
                  <a:lnTo>
                    <a:pt x="67" y="60"/>
                  </a:lnTo>
                  <a:lnTo>
                    <a:pt x="57" y="60"/>
                  </a:lnTo>
                  <a:lnTo>
                    <a:pt x="50" y="60"/>
                  </a:lnTo>
                  <a:lnTo>
                    <a:pt x="44" y="56"/>
                  </a:lnTo>
                  <a:lnTo>
                    <a:pt x="36" y="54"/>
                  </a:lnTo>
                  <a:lnTo>
                    <a:pt x="27" y="54"/>
                  </a:lnTo>
                  <a:lnTo>
                    <a:pt x="17" y="54"/>
                  </a:lnTo>
                  <a:lnTo>
                    <a:pt x="13" y="52"/>
                  </a:lnTo>
                  <a:lnTo>
                    <a:pt x="11" y="50"/>
                  </a:lnTo>
                  <a:lnTo>
                    <a:pt x="9" y="48"/>
                  </a:lnTo>
                  <a:lnTo>
                    <a:pt x="7" y="44"/>
                  </a:lnTo>
                  <a:lnTo>
                    <a:pt x="7" y="41"/>
                  </a:lnTo>
                  <a:lnTo>
                    <a:pt x="7" y="37"/>
                  </a:lnTo>
                  <a:lnTo>
                    <a:pt x="5" y="33"/>
                  </a:lnTo>
                  <a:lnTo>
                    <a:pt x="2" y="29"/>
                  </a:lnTo>
                  <a:lnTo>
                    <a:pt x="0" y="25"/>
                  </a:lnTo>
                  <a:lnTo>
                    <a:pt x="0" y="23"/>
                  </a:lnTo>
                  <a:lnTo>
                    <a:pt x="0" y="18"/>
                  </a:lnTo>
                  <a:lnTo>
                    <a:pt x="2" y="12"/>
                  </a:lnTo>
                </a:path>
              </a:pathLst>
            </a:custGeom>
            <a:noFill/>
            <a:ln w="3175">
              <a:solidFill>
                <a:srgbClr val="1F1A17"/>
              </a:solidFill>
              <a:prstDash val="solid"/>
              <a:round/>
              <a:headEnd/>
              <a:tailEnd/>
            </a:ln>
          </p:spPr>
          <p:txBody>
            <a:bodyPr/>
            <a:lstStyle/>
            <a:p>
              <a:endParaRPr lang="pt-BR"/>
            </a:p>
          </p:txBody>
        </p:sp>
        <p:sp>
          <p:nvSpPr>
            <p:cNvPr id="358069" name="Freeform 693"/>
            <p:cNvSpPr>
              <a:spLocks/>
            </p:cNvSpPr>
            <p:nvPr/>
          </p:nvSpPr>
          <p:spPr bwMode="auto">
            <a:xfrm>
              <a:off x="2509" y="3045"/>
              <a:ext cx="6" cy="8"/>
            </a:xfrm>
            <a:custGeom>
              <a:avLst/>
              <a:gdLst/>
              <a:ahLst/>
              <a:cxnLst>
                <a:cxn ang="0">
                  <a:pos x="4" y="8"/>
                </a:cxn>
                <a:cxn ang="0">
                  <a:pos x="4" y="8"/>
                </a:cxn>
                <a:cxn ang="0">
                  <a:pos x="4" y="6"/>
                </a:cxn>
                <a:cxn ang="0">
                  <a:pos x="6" y="2"/>
                </a:cxn>
                <a:cxn ang="0">
                  <a:pos x="4" y="0"/>
                </a:cxn>
                <a:cxn ang="0">
                  <a:pos x="2" y="4"/>
                </a:cxn>
                <a:cxn ang="0">
                  <a:pos x="0" y="6"/>
                </a:cxn>
                <a:cxn ang="0">
                  <a:pos x="0" y="6"/>
                </a:cxn>
                <a:cxn ang="0">
                  <a:pos x="4" y="8"/>
                </a:cxn>
              </a:cxnLst>
              <a:rect l="0" t="0" r="r" b="b"/>
              <a:pathLst>
                <a:path w="6" h="8">
                  <a:moveTo>
                    <a:pt x="4" y="8"/>
                  </a:moveTo>
                  <a:lnTo>
                    <a:pt x="4" y="8"/>
                  </a:lnTo>
                  <a:lnTo>
                    <a:pt x="4" y="6"/>
                  </a:lnTo>
                  <a:lnTo>
                    <a:pt x="6" y="2"/>
                  </a:lnTo>
                  <a:lnTo>
                    <a:pt x="4" y="0"/>
                  </a:lnTo>
                  <a:lnTo>
                    <a:pt x="2" y="4"/>
                  </a:lnTo>
                  <a:lnTo>
                    <a:pt x="0" y="6"/>
                  </a:lnTo>
                  <a:lnTo>
                    <a:pt x="0" y="6"/>
                  </a:lnTo>
                  <a:lnTo>
                    <a:pt x="4" y="8"/>
                  </a:lnTo>
                  <a:close/>
                </a:path>
              </a:pathLst>
            </a:custGeom>
            <a:solidFill>
              <a:srgbClr val="1F1A17"/>
            </a:solidFill>
            <a:ln w="9525">
              <a:noFill/>
              <a:round/>
              <a:headEnd/>
              <a:tailEnd/>
            </a:ln>
          </p:spPr>
          <p:txBody>
            <a:bodyPr/>
            <a:lstStyle/>
            <a:p>
              <a:endParaRPr lang="pt-BR"/>
            </a:p>
          </p:txBody>
        </p:sp>
        <p:sp>
          <p:nvSpPr>
            <p:cNvPr id="358070" name="Freeform 694"/>
            <p:cNvSpPr>
              <a:spLocks/>
            </p:cNvSpPr>
            <p:nvPr/>
          </p:nvSpPr>
          <p:spPr bwMode="auto">
            <a:xfrm>
              <a:off x="2509" y="3051"/>
              <a:ext cx="4" cy="6"/>
            </a:xfrm>
            <a:custGeom>
              <a:avLst/>
              <a:gdLst/>
              <a:ahLst/>
              <a:cxnLst>
                <a:cxn ang="0">
                  <a:pos x="4" y="6"/>
                </a:cxn>
                <a:cxn ang="0">
                  <a:pos x="4" y="6"/>
                </a:cxn>
                <a:cxn ang="0">
                  <a:pos x="4" y="4"/>
                </a:cxn>
                <a:cxn ang="0">
                  <a:pos x="4" y="2"/>
                </a:cxn>
                <a:cxn ang="0">
                  <a:pos x="0" y="0"/>
                </a:cxn>
                <a:cxn ang="0">
                  <a:pos x="0" y="4"/>
                </a:cxn>
                <a:cxn ang="0">
                  <a:pos x="0" y="6"/>
                </a:cxn>
                <a:cxn ang="0">
                  <a:pos x="0" y="6"/>
                </a:cxn>
                <a:cxn ang="0">
                  <a:pos x="4" y="6"/>
                </a:cxn>
              </a:cxnLst>
              <a:rect l="0" t="0" r="r" b="b"/>
              <a:pathLst>
                <a:path w="4" h="6">
                  <a:moveTo>
                    <a:pt x="4" y="6"/>
                  </a:moveTo>
                  <a:lnTo>
                    <a:pt x="4" y="6"/>
                  </a:lnTo>
                  <a:lnTo>
                    <a:pt x="4" y="4"/>
                  </a:lnTo>
                  <a:lnTo>
                    <a:pt x="4" y="2"/>
                  </a:lnTo>
                  <a:lnTo>
                    <a:pt x="0" y="0"/>
                  </a:lnTo>
                  <a:lnTo>
                    <a:pt x="0" y="4"/>
                  </a:lnTo>
                  <a:lnTo>
                    <a:pt x="0" y="6"/>
                  </a:lnTo>
                  <a:lnTo>
                    <a:pt x="0" y="6"/>
                  </a:lnTo>
                  <a:lnTo>
                    <a:pt x="4" y="6"/>
                  </a:lnTo>
                  <a:close/>
                </a:path>
              </a:pathLst>
            </a:custGeom>
            <a:solidFill>
              <a:srgbClr val="1F1A17"/>
            </a:solidFill>
            <a:ln w="9525">
              <a:noFill/>
              <a:round/>
              <a:headEnd/>
              <a:tailEnd/>
            </a:ln>
          </p:spPr>
          <p:txBody>
            <a:bodyPr/>
            <a:lstStyle/>
            <a:p>
              <a:endParaRPr lang="pt-BR"/>
            </a:p>
          </p:txBody>
        </p:sp>
        <p:sp>
          <p:nvSpPr>
            <p:cNvPr id="358071" name="Freeform 695"/>
            <p:cNvSpPr>
              <a:spLocks/>
            </p:cNvSpPr>
            <p:nvPr/>
          </p:nvSpPr>
          <p:spPr bwMode="auto">
            <a:xfrm>
              <a:off x="2509" y="3055"/>
              <a:ext cx="4" cy="2"/>
            </a:xfrm>
            <a:custGeom>
              <a:avLst/>
              <a:gdLst/>
              <a:ahLst/>
              <a:cxnLst>
                <a:cxn ang="0">
                  <a:pos x="2" y="0"/>
                </a:cxn>
                <a:cxn ang="0">
                  <a:pos x="0" y="2"/>
                </a:cxn>
                <a:cxn ang="0">
                  <a:pos x="0" y="2"/>
                </a:cxn>
                <a:cxn ang="0">
                  <a:pos x="4" y="2"/>
                </a:cxn>
                <a:cxn ang="0">
                  <a:pos x="0" y="2"/>
                </a:cxn>
                <a:cxn ang="0">
                  <a:pos x="4" y="2"/>
                </a:cxn>
                <a:cxn ang="0">
                  <a:pos x="4" y="2"/>
                </a:cxn>
                <a:cxn ang="0">
                  <a:pos x="2" y="2"/>
                </a:cxn>
                <a:cxn ang="0">
                  <a:pos x="2" y="0"/>
                </a:cxn>
              </a:cxnLst>
              <a:rect l="0" t="0" r="r" b="b"/>
              <a:pathLst>
                <a:path w="4" h="2">
                  <a:moveTo>
                    <a:pt x="2" y="0"/>
                  </a:moveTo>
                  <a:lnTo>
                    <a:pt x="0" y="2"/>
                  </a:lnTo>
                  <a:lnTo>
                    <a:pt x="0" y="2"/>
                  </a:lnTo>
                  <a:lnTo>
                    <a:pt x="4" y="2"/>
                  </a:lnTo>
                  <a:lnTo>
                    <a:pt x="0" y="2"/>
                  </a:lnTo>
                  <a:lnTo>
                    <a:pt x="4" y="2"/>
                  </a:lnTo>
                  <a:lnTo>
                    <a:pt x="4" y="2"/>
                  </a:lnTo>
                  <a:lnTo>
                    <a:pt x="2" y="2"/>
                  </a:lnTo>
                  <a:lnTo>
                    <a:pt x="2" y="0"/>
                  </a:lnTo>
                  <a:close/>
                </a:path>
              </a:pathLst>
            </a:custGeom>
            <a:solidFill>
              <a:srgbClr val="1F1A17"/>
            </a:solidFill>
            <a:ln w="9525">
              <a:noFill/>
              <a:round/>
              <a:headEnd/>
              <a:tailEnd/>
            </a:ln>
          </p:spPr>
          <p:txBody>
            <a:bodyPr/>
            <a:lstStyle/>
            <a:p>
              <a:endParaRPr lang="pt-BR"/>
            </a:p>
          </p:txBody>
        </p:sp>
        <p:sp>
          <p:nvSpPr>
            <p:cNvPr id="358072" name="Freeform 696"/>
            <p:cNvSpPr>
              <a:spLocks/>
            </p:cNvSpPr>
            <p:nvPr/>
          </p:nvSpPr>
          <p:spPr bwMode="auto">
            <a:xfrm>
              <a:off x="2511" y="3049"/>
              <a:ext cx="16" cy="8"/>
            </a:xfrm>
            <a:custGeom>
              <a:avLst/>
              <a:gdLst/>
              <a:ahLst/>
              <a:cxnLst>
                <a:cxn ang="0">
                  <a:pos x="16" y="0"/>
                </a:cxn>
                <a:cxn ang="0">
                  <a:pos x="14" y="0"/>
                </a:cxn>
                <a:cxn ang="0">
                  <a:pos x="6" y="4"/>
                </a:cxn>
                <a:cxn ang="0">
                  <a:pos x="0" y="6"/>
                </a:cxn>
                <a:cxn ang="0">
                  <a:pos x="0" y="8"/>
                </a:cxn>
                <a:cxn ang="0">
                  <a:pos x="8" y="6"/>
                </a:cxn>
                <a:cxn ang="0">
                  <a:pos x="16" y="4"/>
                </a:cxn>
                <a:cxn ang="0">
                  <a:pos x="16" y="4"/>
                </a:cxn>
                <a:cxn ang="0">
                  <a:pos x="16" y="0"/>
                </a:cxn>
              </a:cxnLst>
              <a:rect l="0" t="0" r="r" b="b"/>
              <a:pathLst>
                <a:path w="16" h="8">
                  <a:moveTo>
                    <a:pt x="16" y="0"/>
                  </a:moveTo>
                  <a:lnTo>
                    <a:pt x="14" y="0"/>
                  </a:lnTo>
                  <a:lnTo>
                    <a:pt x="6" y="4"/>
                  </a:lnTo>
                  <a:lnTo>
                    <a:pt x="0" y="6"/>
                  </a:lnTo>
                  <a:lnTo>
                    <a:pt x="0" y="8"/>
                  </a:lnTo>
                  <a:lnTo>
                    <a:pt x="8" y="6"/>
                  </a:lnTo>
                  <a:lnTo>
                    <a:pt x="16" y="4"/>
                  </a:lnTo>
                  <a:lnTo>
                    <a:pt x="16" y="4"/>
                  </a:lnTo>
                  <a:lnTo>
                    <a:pt x="16" y="0"/>
                  </a:lnTo>
                  <a:close/>
                </a:path>
              </a:pathLst>
            </a:custGeom>
            <a:solidFill>
              <a:srgbClr val="1F1A17"/>
            </a:solidFill>
            <a:ln w="9525">
              <a:noFill/>
              <a:round/>
              <a:headEnd/>
              <a:tailEnd/>
            </a:ln>
          </p:spPr>
          <p:txBody>
            <a:bodyPr/>
            <a:lstStyle/>
            <a:p>
              <a:endParaRPr lang="pt-BR"/>
            </a:p>
          </p:txBody>
        </p:sp>
        <p:sp>
          <p:nvSpPr>
            <p:cNvPr id="358073" name="Freeform 697"/>
            <p:cNvSpPr>
              <a:spLocks/>
            </p:cNvSpPr>
            <p:nvPr/>
          </p:nvSpPr>
          <p:spPr bwMode="auto">
            <a:xfrm>
              <a:off x="2527" y="3049"/>
              <a:ext cx="7" cy="4"/>
            </a:xfrm>
            <a:custGeom>
              <a:avLst/>
              <a:gdLst/>
              <a:ahLst/>
              <a:cxnLst>
                <a:cxn ang="0">
                  <a:pos x="7" y="0"/>
                </a:cxn>
                <a:cxn ang="0">
                  <a:pos x="7" y="0"/>
                </a:cxn>
                <a:cxn ang="0">
                  <a:pos x="3" y="0"/>
                </a:cxn>
                <a:cxn ang="0">
                  <a:pos x="0" y="0"/>
                </a:cxn>
                <a:cxn ang="0">
                  <a:pos x="0" y="4"/>
                </a:cxn>
                <a:cxn ang="0">
                  <a:pos x="3" y="2"/>
                </a:cxn>
                <a:cxn ang="0">
                  <a:pos x="5" y="2"/>
                </a:cxn>
                <a:cxn ang="0">
                  <a:pos x="5" y="2"/>
                </a:cxn>
                <a:cxn ang="0">
                  <a:pos x="7" y="0"/>
                </a:cxn>
              </a:cxnLst>
              <a:rect l="0" t="0" r="r" b="b"/>
              <a:pathLst>
                <a:path w="7" h="4">
                  <a:moveTo>
                    <a:pt x="7" y="0"/>
                  </a:moveTo>
                  <a:lnTo>
                    <a:pt x="7" y="0"/>
                  </a:lnTo>
                  <a:lnTo>
                    <a:pt x="3" y="0"/>
                  </a:lnTo>
                  <a:lnTo>
                    <a:pt x="0" y="0"/>
                  </a:lnTo>
                  <a:lnTo>
                    <a:pt x="0" y="4"/>
                  </a:lnTo>
                  <a:lnTo>
                    <a:pt x="3" y="2"/>
                  </a:lnTo>
                  <a:lnTo>
                    <a:pt x="5" y="2"/>
                  </a:lnTo>
                  <a:lnTo>
                    <a:pt x="5" y="2"/>
                  </a:lnTo>
                  <a:lnTo>
                    <a:pt x="7" y="0"/>
                  </a:lnTo>
                  <a:close/>
                </a:path>
              </a:pathLst>
            </a:custGeom>
            <a:solidFill>
              <a:srgbClr val="1F1A17"/>
            </a:solidFill>
            <a:ln w="9525">
              <a:noFill/>
              <a:round/>
              <a:headEnd/>
              <a:tailEnd/>
            </a:ln>
          </p:spPr>
          <p:txBody>
            <a:bodyPr/>
            <a:lstStyle/>
            <a:p>
              <a:endParaRPr lang="pt-BR"/>
            </a:p>
          </p:txBody>
        </p:sp>
        <p:sp>
          <p:nvSpPr>
            <p:cNvPr id="358074" name="Freeform 698"/>
            <p:cNvSpPr>
              <a:spLocks/>
            </p:cNvSpPr>
            <p:nvPr/>
          </p:nvSpPr>
          <p:spPr bwMode="auto">
            <a:xfrm>
              <a:off x="2530" y="3049"/>
              <a:ext cx="4" cy="9"/>
            </a:xfrm>
            <a:custGeom>
              <a:avLst/>
              <a:gdLst/>
              <a:ahLst/>
              <a:cxnLst>
                <a:cxn ang="0">
                  <a:pos x="4" y="9"/>
                </a:cxn>
                <a:cxn ang="0">
                  <a:pos x="4" y="6"/>
                </a:cxn>
                <a:cxn ang="0">
                  <a:pos x="4" y="0"/>
                </a:cxn>
                <a:cxn ang="0">
                  <a:pos x="2" y="2"/>
                </a:cxn>
                <a:cxn ang="0">
                  <a:pos x="2" y="6"/>
                </a:cxn>
                <a:cxn ang="0">
                  <a:pos x="0" y="8"/>
                </a:cxn>
                <a:cxn ang="0">
                  <a:pos x="4" y="9"/>
                </a:cxn>
              </a:cxnLst>
              <a:rect l="0" t="0" r="r" b="b"/>
              <a:pathLst>
                <a:path w="4" h="9">
                  <a:moveTo>
                    <a:pt x="4" y="9"/>
                  </a:moveTo>
                  <a:lnTo>
                    <a:pt x="4" y="6"/>
                  </a:lnTo>
                  <a:lnTo>
                    <a:pt x="4" y="0"/>
                  </a:lnTo>
                  <a:lnTo>
                    <a:pt x="2" y="2"/>
                  </a:lnTo>
                  <a:lnTo>
                    <a:pt x="2" y="6"/>
                  </a:lnTo>
                  <a:lnTo>
                    <a:pt x="0" y="8"/>
                  </a:lnTo>
                  <a:lnTo>
                    <a:pt x="4" y="9"/>
                  </a:lnTo>
                  <a:close/>
                </a:path>
              </a:pathLst>
            </a:custGeom>
            <a:solidFill>
              <a:srgbClr val="1F1A17"/>
            </a:solidFill>
            <a:ln w="9525">
              <a:noFill/>
              <a:round/>
              <a:headEnd/>
              <a:tailEnd/>
            </a:ln>
          </p:spPr>
          <p:txBody>
            <a:bodyPr/>
            <a:lstStyle/>
            <a:p>
              <a:endParaRPr lang="pt-BR"/>
            </a:p>
          </p:txBody>
        </p:sp>
        <p:sp>
          <p:nvSpPr>
            <p:cNvPr id="358075" name="Freeform 699"/>
            <p:cNvSpPr>
              <a:spLocks/>
            </p:cNvSpPr>
            <p:nvPr/>
          </p:nvSpPr>
          <p:spPr bwMode="auto">
            <a:xfrm>
              <a:off x="2569" y="3034"/>
              <a:ext cx="9" cy="7"/>
            </a:xfrm>
            <a:custGeom>
              <a:avLst/>
              <a:gdLst/>
              <a:ahLst/>
              <a:cxnLst>
                <a:cxn ang="0">
                  <a:pos x="8" y="0"/>
                </a:cxn>
                <a:cxn ang="0">
                  <a:pos x="8" y="0"/>
                </a:cxn>
                <a:cxn ang="0">
                  <a:pos x="4" y="1"/>
                </a:cxn>
                <a:cxn ang="0">
                  <a:pos x="0" y="5"/>
                </a:cxn>
                <a:cxn ang="0">
                  <a:pos x="2" y="7"/>
                </a:cxn>
                <a:cxn ang="0">
                  <a:pos x="6" y="3"/>
                </a:cxn>
                <a:cxn ang="0">
                  <a:pos x="9" y="1"/>
                </a:cxn>
                <a:cxn ang="0">
                  <a:pos x="9" y="1"/>
                </a:cxn>
                <a:cxn ang="0">
                  <a:pos x="8" y="0"/>
                </a:cxn>
              </a:cxnLst>
              <a:rect l="0" t="0" r="r" b="b"/>
              <a:pathLst>
                <a:path w="9" h="7">
                  <a:moveTo>
                    <a:pt x="8" y="0"/>
                  </a:moveTo>
                  <a:lnTo>
                    <a:pt x="8" y="0"/>
                  </a:lnTo>
                  <a:lnTo>
                    <a:pt x="4" y="1"/>
                  </a:lnTo>
                  <a:lnTo>
                    <a:pt x="0" y="5"/>
                  </a:lnTo>
                  <a:lnTo>
                    <a:pt x="2" y="7"/>
                  </a:lnTo>
                  <a:lnTo>
                    <a:pt x="6" y="3"/>
                  </a:lnTo>
                  <a:lnTo>
                    <a:pt x="9" y="1"/>
                  </a:lnTo>
                  <a:lnTo>
                    <a:pt x="9" y="1"/>
                  </a:lnTo>
                  <a:lnTo>
                    <a:pt x="8" y="0"/>
                  </a:lnTo>
                  <a:close/>
                </a:path>
              </a:pathLst>
            </a:custGeom>
            <a:solidFill>
              <a:srgbClr val="1F1A17"/>
            </a:solidFill>
            <a:ln w="9525">
              <a:noFill/>
              <a:round/>
              <a:headEnd/>
              <a:tailEnd/>
            </a:ln>
          </p:spPr>
          <p:txBody>
            <a:bodyPr/>
            <a:lstStyle/>
            <a:p>
              <a:endParaRPr lang="pt-BR"/>
            </a:p>
          </p:txBody>
        </p:sp>
        <p:sp>
          <p:nvSpPr>
            <p:cNvPr id="358076" name="Freeform 700"/>
            <p:cNvSpPr>
              <a:spLocks/>
            </p:cNvSpPr>
            <p:nvPr/>
          </p:nvSpPr>
          <p:spPr bwMode="auto">
            <a:xfrm>
              <a:off x="2577" y="3034"/>
              <a:ext cx="9" cy="3"/>
            </a:xfrm>
            <a:custGeom>
              <a:avLst/>
              <a:gdLst/>
              <a:ahLst/>
              <a:cxnLst>
                <a:cxn ang="0">
                  <a:pos x="9" y="1"/>
                </a:cxn>
                <a:cxn ang="0">
                  <a:pos x="9" y="1"/>
                </a:cxn>
                <a:cxn ang="0">
                  <a:pos x="5" y="0"/>
                </a:cxn>
                <a:cxn ang="0">
                  <a:pos x="0" y="0"/>
                </a:cxn>
                <a:cxn ang="0">
                  <a:pos x="1" y="1"/>
                </a:cxn>
                <a:cxn ang="0">
                  <a:pos x="5" y="3"/>
                </a:cxn>
                <a:cxn ang="0">
                  <a:pos x="9" y="3"/>
                </a:cxn>
                <a:cxn ang="0">
                  <a:pos x="9" y="3"/>
                </a:cxn>
                <a:cxn ang="0">
                  <a:pos x="9" y="1"/>
                </a:cxn>
              </a:cxnLst>
              <a:rect l="0" t="0" r="r" b="b"/>
              <a:pathLst>
                <a:path w="9" h="3">
                  <a:moveTo>
                    <a:pt x="9" y="1"/>
                  </a:moveTo>
                  <a:lnTo>
                    <a:pt x="9" y="1"/>
                  </a:lnTo>
                  <a:lnTo>
                    <a:pt x="5" y="0"/>
                  </a:lnTo>
                  <a:lnTo>
                    <a:pt x="0" y="0"/>
                  </a:lnTo>
                  <a:lnTo>
                    <a:pt x="1" y="1"/>
                  </a:lnTo>
                  <a:lnTo>
                    <a:pt x="5" y="3"/>
                  </a:lnTo>
                  <a:lnTo>
                    <a:pt x="9" y="3"/>
                  </a:lnTo>
                  <a:lnTo>
                    <a:pt x="9" y="3"/>
                  </a:lnTo>
                  <a:lnTo>
                    <a:pt x="9" y="1"/>
                  </a:lnTo>
                  <a:close/>
                </a:path>
              </a:pathLst>
            </a:custGeom>
            <a:solidFill>
              <a:srgbClr val="1F1A17"/>
            </a:solidFill>
            <a:ln w="9525">
              <a:noFill/>
              <a:round/>
              <a:headEnd/>
              <a:tailEnd/>
            </a:ln>
          </p:spPr>
          <p:txBody>
            <a:bodyPr/>
            <a:lstStyle/>
            <a:p>
              <a:endParaRPr lang="pt-BR"/>
            </a:p>
          </p:txBody>
        </p:sp>
        <p:sp>
          <p:nvSpPr>
            <p:cNvPr id="358077" name="Freeform 701"/>
            <p:cNvSpPr>
              <a:spLocks/>
            </p:cNvSpPr>
            <p:nvPr/>
          </p:nvSpPr>
          <p:spPr bwMode="auto">
            <a:xfrm>
              <a:off x="2586" y="3028"/>
              <a:ext cx="8" cy="9"/>
            </a:xfrm>
            <a:custGeom>
              <a:avLst/>
              <a:gdLst/>
              <a:ahLst/>
              <a:cxnLst>
                <a:cxn ang="0">
                  <a:pos x="6" y="0"/>
                </a:cxn>
                <a:cxn ang="0">
                  <a:pos x="2" y="4"/>
                </a:cxn>
                <a:cxn ang="0">
                  <a:pos x="0" y="7"/>
                </a:cxn>
                <a:cxn ang="0">
                  <a:pos x="0" y="9"/>
                </a:cxn>
                <a:cxn ang="0">
                  <a:pos x="6" y="6"/>
                </a:cxn>
                <a:cxn ang="0">
                  <a:pos x="8" y="2"/>
                </a:cxn>
                <a:cxn ang="0">
                  <a:pos x="6" y="0"/>
                </a:cxn>
              </a:cxnLst>
              <a:rect l="0" t="0" r="r" b="b"/>
              <a:pathLst>
                <a:path w="8" h="9">
                  <a:moveTo>
                    <a:pt x="6" y="0"/>
                  </a:moveTo>
                  <a:lnTo>
                    <a:pt x="2" y="4"/>
                  </a:lnTo>
                  <a:lnTo>
                    <a:pt x="0" y="7"/>
                  </a:lnTo>
                  <a:lnTo>
                    <a:pt x="0" y="9"/>
                  </a:lnTo>
                  <a:lnTo>
                    <a:pt x="6" y="6"/>
                  </a:lnTo>
                  <a:lnTo>
                    <a:pt x="8" y="2"/>
                  </a:lnTo>
                  <a:lnTo>
                    <a:pt x="6" y="0"/>
                  </a:lnTo>
                  <a:close/>
                </a:path>
              </a:pathLst>
            </a:custGeom>
            <a:solidFill>
              <a:srgbClr val="1F1A17"/>
            </a:solidFill>
            <a:ln w="9525">
              <a:noFill/>
              <a:round/>
              <a:headEnd/>
              <a:tailEnd/>
            </a:ln>
          </p:spPr>
          <p:txBody>
            <a:bodyPr/>
            <a:lstStyle/>
            <a:p>
              <a:endParaRPr lang="pt-BR"/>
            </a:p>
          </p:txBody>
        </p:sp>
        <p:sp>
          <p:nvSpPr>
            <p:cNvPr id="358078" name="Freeform 702"/>
            <p:cNvSpPr>
              <a:spLocks/>
            </p:cNvSpPr>
            <p:nvPr/>
          </p:nvSpPr>
          <p:spPr bwMode="auto">
            <a:xfrm>
              <a:off x="2617" y="3055"/>
              <a:ext cx="9" cy="5"/>
            </a:xfrm>
            <a:custGeom>
              <a:avLst/>
              <a:gdLst/>
              <a:ahLst/>
              <a:cxnLst>
                <a:cxn ang="0">
                  <a:pos x="4" y="5"/>
                </a:cxn>
                <a:cxn ang="0">
                  <a:pos x="4" y="5"/>
                </a:cxn>
                <a:cxn ang="0">
                  <a:pos x="6" y="3"/>
                </a:cxn>
                <a:cxn ang="0">
                  <a:pos x="9" y="2"/>
                </a:cxn>
                <a:cxn ang="0">
                  <a:pos x="8" y="0"/>
                </a:cxn>
                <a:cxn ang="0">
                  <a:pos x="4" y="2"/>
                </a:cxn>
                <a:cxn ang="0">
                  <a:pos x="0" y="5"/>
                </a:cxn>
                <a:cxn ang="0">
                  <a:pos x="0" y="5"/>
                </a:cxn>
                <a:cxn ang="0">
                  <a:pos x="4" y="5"/>
                </a:cxn>
              </a:cxnLst>
              <a:rect l="0" t="0" r="r" b="b"/>
              <a:pathLst>
                <a:path w="9" h="5">
                  <a:moveTo>
                    <a:pt x="4" y="5"/>
                  </a:moveTo>
                  <a:lnTo>
                    <a:pt x="4" y="5"/>
                  </a:lnTo>
                  <a:lnTo>
                    <a:pt x="6" y="3"/>
                  </a:lnTo>
                  <a:lnTo>
                    <a:pt x="9" y="2"/>
                  </a:lnTo>
                  <a:lnTo>
                    <a:pt x="8" y="0"/>
                  </a:lnTo>
                  <a:lnTo>
                    <a:pt x="4" y="2"/>
                  </a:lnTo>
                  <a:lnTo>
                    <a:pt x="0" y="5"/>
                  </a:lnTo>
                  <a:lnTo>
                    <a:pt x="0" y="5"/>
                  </a:lnTo>
                  <a:lnTo>
                    <a:pt x="4" y="5"/>
                  </a:lnTo>
                  <a:close/>
                </a:path>
              </a:pathLst>
            </a:custGeom>
            <a:solidFill>
              <a:srgbClr val="1F1A17"/>
            </a:solidFill>
            <a:ln w="9525">
              <a:noFill/>
              <a:round/>
              <a:headEnd/>
              <a:tailEnd/>
            </a:ln>
          </p:spPr>
          <p:txBody>
            <a:bodyPr/>
            <a:lstStyle/>
            <a:p>
              <a:endParaRPr lang="pt-BR"/>
            </a:p>
          </p:txBody>
        </p:sp>
        <p:sp>
          <p:nvSpPr>
            <p:cNvPr id="358079" name="Freeform 703"/>
            <p:cNvSpPr>
              <a:spLocks/>
            </p:cNvSpPr>
            <p:nvPr/>
          </p:nvSpPr>
          <p:spPr bwMode="auto">
            <a:xfrm>
              <a:off x="2617" y="3060"/>
              <a:ext cx="8" cy="10"/>
            </a:xfrm>
            <a:custGeom>
              <a:avLst/>
              <a:gdLst/>
              <a:ahLst/>
              <a:cxnLst>
                <a:cxn ang="0">
                  <a:pos x="8" y="8"/>
                </a:cxn>
                <a:cxn ang="0">
                  <a:pos x="8" y="8"/>
                </a:cxn>
                <a:cxn ang="0">
                  <a:pos x="6" y="4"/>
                </a:cxn>
                <a:cxn ang="0">
                  <a:pos x="4" y="0"/>
                </a:cxn>
                <a:cxn ang="0">
                  <a:pos x="0" y="0"/>
                </a:cxn>
                <a:cxn ang="0">
                  <a:pos x="2" y="6"/>
                </a:cxn>
                <a:cxn ang="0">
                  <a:pos x="6" y="10"/>
                </a:cxn>
                <a:cxn ang="0">
                  <a:pos x="6" y="10"/>
                </a:cxn>
                <a:cxn ang="0">
                  <a:pos x="8" y="8"/>
                </a:cxn>
              </a:cxnLst>
              <a:rect l="0" t="0" r="r" b="b"/>
              <a:pathLst>
                <a:path w="8" h="10">
                  <a:moveTo>
                    <a:pt x="8" y="8"/>
                  </a:moveTo>
                  <a:lnTo>
                    <a:pt x="8" y="8"/>
                  </a:lnTo>
                  <a:lnTo>
                    <a:pt x="6" y="4"/>
                  </a:lnTo>
                  <a:lnTo>
                    <a:pt x="4" y="0"/>
                  </a:lnTo>
                  <a:lnTo>
                    <a:pt x="0" y="0"/>
                  </a:lnTo>
                  <a:lnTo>
                    <a:pt x="2" y="6"/>
                  </a:lnTo>
                  <a:lnTo>
                    <a:pt x="6" y="10"/>
                  </a:lnTo>
                  <a:lnTo>
                    <a:pt x="6" y="10"/>
                  </a:lnTo>
                  <a:lnTo>
                    <a:pt x="8" y="8"/>
                  </a:lnTo>
                  <a:close/>
                </a:path>
              </a:pathLst>
            </a:custGeom>
            <a:solidFill>
              <a:srgbClr val="1F1A17"/>
            </a:solidFill>
            <a:ln w="9525">
              <a:noFill/>
              <a:round/>
              <a:headEnd/>
              <a:tailEnd/>
            </a:ln>
          </p:spPr>
          <p:txBody>
            <a:bodyPr/>
            <a:lstStyle/>
            <a:p>
              <a:endParaRPr lang="pt-BR"/>
            </a:p>
          </p:txBody>
        </p:sp>
        <p:sp>
          <p:nvSpPr>
            <p:cNvPr id="358080" name="Freeform 704"/>
            <p:cNvSpPr>
              <a:spLocks/>
            </p:cNvSpPr>
            <p:nvPr/>
          </p:nvSpPr>
          <p:spPr bwMode="auto">
            <a:xfrm>
              <a:off x="2623" y="3068"/>
              <a:ext cx="5" cy="8"/>
            </a:xfrm>
            <a:custGeom>
              <a:avLst/>
              <a:gdLst/>
              <a:ahLst/>
              <a:cxnLst>
                <a:cxn ang="0">
                  <a:pos x="5" y="8"/>
                </a:cxn>
                <a:cxn ang="0">
                  <a:pos x="5" y="8"/>
                </a:cxn>
                <a:cxn ang="0">
                  <a:pos x="3" y="4"/>
                </a:cxn>
                <a:cxn ang="0">
                  <a:pos x="2" y="0"/>
                </a:cxn>
                <a:cxn ang="0">
                  <a:pos x="0" y="2"/>
                </a:cxn>
                <a:cxn ang="0">
                  <a:pos x="2" y="6"/>
                </a:cxn>
                <a:cxn ang="0">
                  <a:pos x="3" y="8"/>
                </a:cxn>
                <a:cxn ang="0">
                  <a:pos x="3" y="8"/>
                </a:cxn>
                <a:cxn ang="0">
                  <a:pos x="5" y="8"/>
                </a:cxn>
              </a:cxnLst>
              <a:rect l="0" t="0" r="r" b="b"/>
              <a:pathLst>
                <a:path w="5" h="8">
                  <a:moveTo>
                    <a:pt x="5" y="8"/>
                  </a:moveTo>
                  <a:lnTo>
                    <a:pt x="5" y="8"/>
                  </a:lnTo>
                  <a:lnTo>
                    <a:pt x="3" y="4"/>
                  </a:lnTo>
                  <a:lnTo>
                    <a:pt x="2" y="0"/>
                  </a:lnTo>
                  <a:lnTo>
                    <a:pt x="0" y="2"/>
                  </a:lnTo>
                  <a:lnTo>
                    <a:pt x="2" y="6"/>
                  </a:lnTo>
                  <a:lnTo>
                    <a:pt x="3" y="8"/>
                  </a:lnTo>
                  <a:lnTo>
                    <a:pt x="3" y="8"/>
                  </a:lnTo>
                  <a:lnTo>
                    <a:pt x="5" y="8"/>
                  </a:lnTo>
                  <a:close/>
                </a:path>
              </a:pathLst>
            </a:custGeom>
            <a:solidFill>
              <a:srgbClr val="1F1A17"/>
            </a:solidFill>
            <a:ln w="9525">
              <a:noFill/>
              <a:round/>
              <a:headEnd/>
              <a:tailEnd/>
            </a:ln>
          </p:spPr>
          <p:txBody>
            <a:bodyPr/>
            <a:lstStyle/>
            <a:p>
              <a:endParaRPr lang="pt-BR"/>
            </a:p>
          </p:txBody>
        </p:sp>
        <p:sp>
          <p:nvSpPr>
            <p:cNvPr id="358081" name="Freeform 705"/>
            <p:cNvSpPr>
              <a:spLocks/>
            </p:cNvSpPr>
            <p:nvPr/>
          </p:nvSpPr>
          <p:spPr bwMode="auto">
            <a:xfrm>
              <a:off x="2626" y="3076"/>
              <a:ext cx="2" cy="2"/>
            </a:xfrm>
            <a:custGeom>
              <a:avLst/>
              <a:gdLst/>
              <a:ahLst/>
              <a:cxnLst>
                <a:cxn ang="0">
                  <a:pos x="0" y="0"/>
                </a:cxn>
                <a:cxn ang="0">
                  <a:pos x="2" y="0"/>
                </a:cxn>
                <a:cxn ang="0">
                  <a:pos x="2" y="0"/>
                </a:cxn>
                <a:cxn ang="0">
                  <a:pos x="0" y="0"/>
                </a:cxn>
                <a:cxn ang="0">
                  <a:pos x="0" y="2"/>
                </a:cxn>
                <a:cxn ang="0">
                  <a:pos x="2" y="0"/>
                </a:cxn>
                <a:cxn ang="0">
                  <a:pos x="0" y="0"/>
                </a:cxn>
              </a:cxnLst>
              <a:rect l="0" t="0" r="r" b="b"/>
              <a:pathLst>
                <a:path w="2" h="2">
                  <a:moveTo>
                    <a:pt x="0" y="0"/>
                  </a:moveTo>
                  <a:lnTo>
                    <a:pt x="2" y="0"/>
                  </a:lnTo>
                  <a:lnTo>
                    <a:pt x="2" y="0"/>
                  </a:lnTo>
                  <a:lnTo>
                    <a:pt x="0" y="0"/>
                  </a:lnTo>
                  <a:lnTo>
                    <a:pt x="0" y="2"/>
                  </a:lnTo>
                  <a:lnTo>
                    <a:pt x="2" y="0"/>
                  </a:lnTo>
                  <a:lnTo>
                    <a:pt x="0" y="0"/>
                  </a:lnTo>
                  <a:close/>
                </a:path>
              </a:pathLst>
            </a:custGeom>
            <a:solidFill>
              <a:srgbClr val="1F1A17"/>
            </a:solidFill>
            <a:ln w="9525">
              <a:noFill/>
              <a:round/>
              <a:headEnd/>
              <a:tailEnd/>
            </a:ln>
          </p:spPr>
          <p:txBody>
            <a:bodyPr/>
            <a:lstStyle/>
            <a:p>
              <a:endParaRPr lang="pt-BR"/>
            </a:p>
          </p:txBody>
        </p:sp>
        <p:sp>
          <p:nvSpPr>
            <p:cNvPr id="358082" name="Freeform 706"/>
            <p:cNvSpPr>
              <a:spLocks/>
            </p:cNvSpPr>
            <p:nvPr/>
          </p:nvSpPr>
          <p:spPr bwMode="auto">
            <a:xfrm>
              <a:off x="2565" y="3137"/>
              <a:ext cx="8" cy="8"/>
            </a:xfrm>
            <a:custGeom>
              <a:avLst/>
              <a:gdLst/>
              <a:ahLst/>
              <a:cxnLst>
                <a:cxn ang="0">
                  <a:pos x="8" y="0"/>
                </a:cxn>
                <a:cxn ang="0">
                  <a:pos x="8" y="0"/>
                </a:cxn>
                <a:cxn ang="0">
                  <a:pos x="4" y="2"/>
                </a:cxn>
                <a:cxn ang="0">
                  <a:pos x="0" y="4"/>
                </a:cxn>
                <a:cxn ang="0">
                  <a:pos x="2" y="8"/>
                </a:cxn>
                <a:cxn ang="0">
                  <a:pos x="6" y="4"/>
                </a:cxn>
                <a:cxn ang="0">
                  <a:pos x="8" y="4"/>
                </a:cxn>
                <a:cxn ang="0">
                  <a:pos x="8" y="4"/>
                </a:cxn>
                <a:cxn ang="0">
                  <a:pos x="8" y="0"/>
                </a:cxn>
              </a:cxnLst>
              <a:rect l="0" t="0" r="r" b="b"/>
              <a:pathLst>
                <a:path w="8" h="8">
                  <a:moveTo>
                    <a:pt x="8" y="0"/>
                  </a:moveTo>
                  <a:lnTo>
                    <a:pt x="8" y="0"/>
                  </a:lnTo>
                  <a:lnTo>
                    <a:pt x="4" y="2"/>
                  </a:lnTo>
                  <a:lnTo>
                    <a:pt x="0" y="4"/>
                  </a:lnTo>
                  <a:lnTo>
                    <a:pt x="2" y="8"/>
                  </a:lnTo>
                  <a:lnTo>
                    <a:pt x="6" y="4"/>
                  </a:lnTo>
                  <a:lnTo>
                    <a:pt x="8" y="4"/>
                  </a:lnTo>
                  <a:lnTo>
                    <a:pt x="8" y="4"/>
                  </a:lnTo>
                  <a:lnTo>
                    <a:pt x="8" y="0"/>
                  </a:lnTo>
                  <a:close/>
                </a:path>
              </a:pathLst>
            </a:custGeom>
            <a:solidFill>
              <a:srgbClr val="1F1A17"/>
            </a:solidFill>
            <a:ln w="9525">
              <a:noFill/>
              <a:round/>
              <a:headEnd/>
              <a:tailEnd/>
            </a:ln>
          </p:spPr>
          <p:txBody>
            <a:bodyPr/>
            <a:lstStyle/>
            <a:p>
              <a:endParaRPr lang="pt-BR"/>
            </a:p>
          </p:txBody>
        </p:sp>
        <p:sp>
          <p:nvSpPr>
            <p:cNvPr id="358083" name="Freeform 707"/>
            <p:cNvSpPr>
              <a:spLocks/>
            </p:cNvSpPr>
            <p:nvPr/>
          </p:nvSpPr>
          <p:spPr bwMode="auto">
            <a:xfrm>
              <a:off x="2573" y="3137"/>
              <a:ext cx="7" cy="6"/>
            </a:xfrm>
            <a:custGeom>
              <a:avLst/>
              <a:gdLst/>
              <a:ahLst/>
              <a:cxnLst>
                <a:cxn ang="0">
                  <a:pos x="7" y="4"/>
                </a:cxn>
                <a:cxn ang="0">
                  <a:pos x="7" y="4"/>
                </a:cxn>
                <a:cxn ang="0">
                  <a:pos x="5" y="2"/>
                </a:cxn>
                <a:cxn ang="0">
                  <a:pos x="0" y="0"/>
                </a:cxn>
                <a:cxn ang="0">
                  <a:pos x="0" y="4"/>
                </a:cxn>
                <a:cxn ang="0">
                  <a:pos x="4" y="4"/>
                </a:cxn>
                <a:cxn ang="0">
                  <a:pos x="5" y="6"/>
                </a:cxn>
                <a:cxn ang="0">
                  <a:pos x="5" y="6"/>
                </a:cxn>
                <a:cxn ang="0">
                  <a:pos x="7" y="4"/>
                </a:cxn>
              </a:cxnLst>
              <a:rect l="0" t="0" r="r" b="b"/>
              <a:pathLst>
                <a:path w="7" h="6">
                  <a:moveTo>
                    <a:pt x="7" y="4"/>
                  </a:moveTo>
                  <a:lnTo>
                    <a:pt x="7" y="4"/>
                  </a:lnTo>
                  <a:lnTo>
                    <a:pt x="5" y="2"/>
                  </a:lnTo>
                  <a:lnTo>
                    <a:pt x="0" y="0"/>
                  </a:lnTo>
                  <a:lnTo>
                    <a:pt x="0" y="4"/>
                  </a:lnTo>
                  <a:lnTo>
                    <a:pt x="4" y="4"/>
                  </a:lnTo>
                  <a:lnTo>
                    <a:pt x="5" y="6"/>
                  </a:lnTo>
                  <a:lnTo>
                    <a:pt x="5" y="6"/>
                  </a:lnTo>
                  <a:lnTo>
                    <a:pt x="7" y="4"/>
                  </a:lnTo>
                  <a:close/>
                </a:path>
              </a:pathLst>
            </a:custGeom>
            <a:solidFill>
              <a:srgbClr val="1F1A17"/>
            </a:solidFill>
            <a:ln w="9525">
              <a:noFill/>
              <a:round/>
              <a:headEnd/>
              <a:tailEnd/>
            </a:ln>
          </p:spPr>
          <p:txBody>
            <a:bodyPr/>
            <a:lstStyle/>
            <a:p>
              <a:endParaRPr lang="pt-BR"/>
            </a:p>
          </p:txBody>
        </p:sp>
        <p:sp>
          <p:nvSpPr>
            <p:cNvPr id="358084" name="Freeform 708"/>
            <p:cNvSpPr>
              <a:spLocks/>
            </p:cNvSpPr>
            <p:nvPr/>
          </p:nvSpPr>
          <p:spPr bwMode="auto">
            <a:xfrm>
              <a:off x="2578" y="3141"/>
              <a:ext cx="4" cy="10"/>
            </a:xfrm>
            <a:custGeom>
              <a:avLst/>
              <a:gdLst/>
              <a:ahLst/>
              <a:cxnLst>
                <a:cxn ang="0">
                  <a:pos x="2" y="10"/>
                </a:cxn>
                <a:cxn ang="0">
                  <a:pos x="2" y="10"/>
                </a:cxn>
                <a:cxn ang="0">
                  <a:pos x="4" y="6"/>
                </a:cxn>
                <a:cxn ang="0">
                  <a:pos x="2" y="0"/>
                </a:cxn>
                <a:cxn ang="0">
                  <a:pos x="0" y="2"/>
                </a:cxn>
                <a:cxn ang="0">
                  <a:pos x="0" y="6"/>
                </a:cxn>
                <a:cxn ang="0">
                  <a:pos x="0" y="8"/>
                </a:cxn>
                <a:cxn ang="0">
                  <a:pos x="0" y="8"/>
                </a:cxn>
                <a:cxn ang="0">
                  <a:pos x="2" y="10"/>
                </a:cxn>
              </a:cxnLst>
              <a:rect l="0" t="0" r="r" b="b"/>
              <a:pathLst>
                <a:path w="4" h="10">
                  <a:moveTo>
                    <a:pt x="2" y="10"/>
                  </a:moveTo>
                  <a:lnTo>
                    <a:pt x="2" y="10"/>
                  </a:lnTo>
                  <a:lnTo>
                    <a:pt x="4" y="6"/>
                  </a:lnTo>
                  <a:lnTo>
                    <a:pt x="2" y="0"/>
                  </a:lnTo>
                  <a:lnTo>
                    <a:pt x="0" y="2"/>
                  </a:lnTo>
                  <a:lnTo>
                    <a:pt x="0" y="6"/>
                  </a:lnTo>
                  <a:lnTo>
                    <a:pt x="0" y="8"/>
                  </a:lnTo>
                  <a:lnTo>
                    <a:pt x="0" y="8"/>
                  </a:lnTo>
                  <a:lnTo>
                    <a:pt x="2" y="10"/>
                  </a:lnTo>
                  <a:close/>
                </a:path>
              </a:pathLst>
            </a:custGeom>
            <a:solidFill>
              <a:srgbClr val="1F1A17"/>
            </a:solidFill>
            <a:ln w="9525">
              <a:noFill/>
              <a:round/>
              <a:headEnd/>
              <a:tailEnd/>
            </a:ln>
          </p:spPr>
          <p:txBody>
            <a:bodyPr/>
            <a:lstStyle/>
            <a:p>
              <a:endParaRPr lang="pt-BR"/>
            </a:p>
          </p:txBody>
        </p:sp>
        <p:sp>
          <p:nvSpPr>
            <p:cNvPr id="358085" name="Freeform 709"/>
            <p:cNvSpPr>
              <a:spLocks/>
            </p:cNvSpPr>
            <p:nvPr/>
          </p:nvSpPr>
          <p:spPr bwMode="auto">
            <a:xfrm>
              <a:off x="2575" y="3149"/>
              <a:ext cx="5" cy="9"/>
            </a:xfrm>
            <a:custGeom>
              <a:avLst/>
              <a:gdLst/>
              <a:ahLst/>
              <a:cxnLst>
                <a:cxn ang="0">
                  <a:pos x="3" y="9"/>
                </a:cxn>
                <a:cxn ang="0">
                  <a:pos x="5" y="5"/>
                </a:cxn>
                <a:cxn ang="0">
                  <a:pos x="5" y="2"/>
                </a:cxn>
                <a:cxn ang="0">
                  <a:pos x="3" y="0"/>
                </a:cxn>
                <a:cxn ang="0">
                  <a:pos x="2" y="5"/>
                </a:cxn>
                <a:cxn ang="0">
                  <a:pos x="0" y="9"/>
                </a:cxn>
                <a:cxn ang="0">
                  <a:pos x="3" y="9"/>
                </a:cxn>
              </a:cxnLst>
              <a:rect l="0" t="0" r="r" b="b"/>
              <a:pathLst>
                <a:path w="5" h="9">
                  <a:moveTo>
                    <a:pt x="3" y="9"/>
                  </a:moveTo>
                  <a:lnTo>
                    <a:pt x="5" y="5"/>
                  </a:lnTo>
                  <a:lnTo>
                    <a:pt x="5" y="2"/>
                  </a:lnTo>
                  <a:lnTo>
                    <a:pt x="3" y="0"/>
                  </a:lnTo>
                  <a:lnTo>
                    <a:pt x="2" y="5"/>
                  </a:lnTo>
                  <a:lnTo>
                    <a:pt x="0" y="9"/>
                  </a:lnTo>
                  <a:lnTo>
                    <a:pt x="3" y="9"/>
                  </a:lnTo>
                  <a:close/>
                </a:path>
              </a:pathLst>
            </a:custGeom>
            <a:solidFill>
              <a:srgbClr val="1F1A17"/>
            </a:solidFill>
            <a:ln w="9525">
              <a:noFill/>
              <a:round/>
              <a:headEnd/>
              <a:tailEnd/>
            </a:ln>
          </p:spPr>
          <p:txBody>
            <a:bodyPr/>
            <a:lstStyle/>
            <a:p>
              <a:endParaRPr lang="pt-BR"/>
            </a:p>
          </p:txBody>
        </p:sp>
        <p:sp>
          <p:nvSpPr>
            <p:cNvPr id="358086" name="Freeform 710"/>
            <p:cNvSpPr>
              <a:spLocks/>
            </p:cNvSpPr>
            <p:nvPr/>
          </p:nvSpPr>
          <p:spPr bwMode="auto">
            <a:xfrm>
              <a:off x="2496" y="3106"/>
              <a:ext cx="6" cy="10"/>
            </a:xfrm>
            <a:custGeom>
              <a:avLst/>
              <a:gdLst/>
              <a:ahLst/>
              <a:cxnLst>
                <a:cxn ang="0">
                  <a:pos x="6" y="8"/>
                </a:cxn>
                <a:cxn ang="0">
                  <a:pos x="6" y="8"/>
                </a:cxn>
                <a:cxn ang="0">
                  <a:pos x="4" y="4"/>
                </a:cxn>
                <a:cxn ang="0">
                  <a:pos x="2" y="0"/>
                </a:cxn>
                <a:cxn ang="0">
                  <a:pos x="0" y="2"/>
                </a:cxn>
                <a:cxn ang="0">
                  <a:pos x="2" y="6"/>
                </a:cxn>
                <a:cxn ang="0">
                  <a:pos x="4" y="10"/>
                </a:cxn>
                <a:cxn ang="0">
                  <a:pos x="4" y="10"/>
                </a:cxn>
                <a:cxn ang="0">
                  <a:pos x="6" y="8"/>
                </a:cxn>
              </a:cxnLst>
              <a:rect l="0" t="0" r="r" b="b"/>
              <a:pathLst>
                <a:path w="6" h="10">
                  <a:moveTo>
                    <a:pt x="6" y="8"/>
                  </a:moveTo>
                  <a:lnTo>
                    <a:pt x="6" y="8"/>
                  </a:lnTo>
                  <a:lnTo>
                    <a:pt x="4" y="4"/>
                  </a:lnTo>
                  <a:lnTo>
                    <a:pt x="2" y="0"/>
                  </a:lnTo>
                  <a:lnTo>
                    <a:pt x="0" y="2"/>
                  </a:lnTo>
                  <a:lnTo>
                    <a:pt x="2" y="6"/>
                  </a:lnTo>
                  <a:lnTo>
                    <a:pt x="4" y="10"/>
                  </a:lnTo>
                  <a:lnTo>
                    <a:pt x="4" y="10"/>
                  </a:lnTo>
                  <a:lnTo>
                    <a:pt x="6" y="8"/>
                  </a:lnTo>
                  <a:close/>
                </a:path>
              </a:pathLst>
            </a:custGeom>
            <a:solidFill>
              <a:srgbClr val="1F1A17"/>
            </a:solidFill>
            <a:ln w="9525">
              <a:noFill/>
              <a:round/>
              <a:headEnd/>
              <a:tailEnd/>
            </a:ln>
          </p:spPr>
          <p:txBody>
            <a:bodyPr/>
            <a:lstStyle/>
            <a:p>
              <a:endParaRPr lang="pt-BR"/>
            </a:p>
          </p:txBody>
        </p:sp>
        <p:sp>
          <p:nvSpPr>
            <p:cNvPr id="358087" name="Freeform 711"/>
            <p:cNvSpPr>
              <a:spLocks/>
            </p:cNvSpPr>
            <p:nvPr/>
          </p:nvSpPr>
          <p:spPr bwMode="auto">
            <a:xfrm>
              <a:off x="2500" y="3114"/>
              <a:ext cx="2" cy="10"/>
            </a:xfrm>
            <a:custGeom>
              <a:avLst/>
              <a:gdLst/>
              <a:ahLst/>
              <a:cxnLst>
                <a:cxn ang="0">
                  <a:pos x="2" y="10"/>
                </a:cxn>
                <a:cxn ang="0">
                  <a:pos x="2" y="10"/>
                </a:cxn>
                <a:cxn ang="0">
                  <a:pos x="2" y="6"/>
                </a:cxn>
                <a:cxn ang="0">
                  <a:pos x="2" y="0"/>
                </a:cxn>
                <a:cxn ang="0">
                  <a:pos x="0" y="2"/>
                </a:cxn>
                <a:cxn ang="0">
                  <a:pos x="0" y="6"/>
                </a:cxn>
                <a:cxn ang="0">
                  <a:pos x="0" y="10"/>
                </a:cxn>
                <a:cxn ang="0">
                  <a:pos x="0" y="10"/>
                </a:cxn>
                <a:cxn ang="0">
                  <a:pos x="2" y="10"/>
                </a:cxn>
              </a:cxnLst>
              <a:rect l="0" t="0" r="r" b="b"/>
              <a:pathLst>
                <a:path w="2" h="10">
                  <a:moveTo>
                    <a:pt x="2" y="10"/>
                  </a:moveTo>
                  <a:lnTo>
                    <a:pt x="2" y="10"/>
                  </a:lnTo>
                  <a:lnTo>
                    <a:pt x="2" y="6"/>
                  </a:lnTo>
                  <a:lnTo>
                    <a:pt x="2" y="0"/>
                  </a:lnTo>
                  <a:lnTo>
                    <a:pt x="0" y="2"/>
                  </a:lnTo>
                  <a:lnTo>
                    <a:pt x="0" y="6"/>
                  </a:lnTo>
                  <a:lnTo>
                    <a:pt x="0" y="10"/>
                  </a:lnTo>
                  <a:lnTo>
                    <a:pt x="0" y="10"/>
                  </a:lnTo>
                  <a:lnTo>
                    <a:pt x="2" y="10"/>
                  </a:lnTo>
                  <a:close/>
                </a:path>
              </a:pathLst>
            </a:custGeom>
            <a:solidFill>
              <a:srgbClr val="1F1A17"/>
            </a:solidFill>
            <a:ln w="9525">
              <a:noFill/>
              <a:round/>
              <a:headEnd/>
              <a:tailEnd/>
            </a:ln>
          </p:spPr>
          <p:txBody>
            <a:bodyPr/>
            <a:lstStyle/>
            <a:p>
              <a:endParaRPr lang="pt-BR"/>
            </a:p>
          </p:txBody>
        </p:sp>
        <p:sp>
          <p:nvSpPr>
            <p:cNvPr id="358088" name="Freeform 712"/>
            <p:cNvSpPr>
              <a:spLocks/>
            </p:cNvSpPr>
            <p:nvPr/>
          </p:nvSpPr>
          <p:spPr bwMode="auto">
            <a:xfrm>
              <a:off x="2494" y="3124"/>
              <a:ext cx="8" cy="4"/>
            </a:xfrm>
            <a:custGeom>
              <a:avLst/>
              <a:gdLst/>
              <a:ahLst/>
              <a:cxnLst>
                <a:cxn ang="0">
                  <a:pos x="4" y="4"/>
                </a:cxn>
                <a:cxn ang="0">
                  <a:pos x="4" y="4"/>
                </a:cxn>
                <a:cxn ang="0">
                  <a:pos x="6" y="4"/>
                </a:cxn>
                <a:cxn ang="0">
                  <a:pos x="8" y="0"/>
                </a:cxn>
                <a:cxn ang="0">
                  <a:pos x="6" y="0"/>
                </a:cxn>
                <a:cxn ang="0">
                  <a:pos x="4" y="0"/>
                </a:cxn>
                <a:cxn ang="0">
                  <a:pos x="0" y="4"/>
                </a:cxn>
                <a:cxn ang="0">
                  <a:pos x="0" y="4"/>
                </a:cxn>
                <a:cxn ang="0">
                  <a:pos x="4" y="4"/>
                </a:cxn>
              </a:cxnLst>
              <a:rect l="0" t="0" r="r" b="b"/>
              <a:pathLst>
                <a:path w="8" h="4">
                  <a:moveTo>
                    <a:pt x="4" y="4"/>
                  </a:moveTo>
                  <a:lnTo>
                    <a:pt x="4" y="4"/>
                  </a:lnTo>
                  <a:lnTo>
                    <a:pt x="6" y="4"/>
                  </a:lnTo>
                  <a:lnTo>
                    <a:pt x="8" y="0"/>
                  </a:lnTo>
                  <a:lnTo>
                    <a:pt x="6" y="0"/>
                  </a:lnTo>
                  <a:lnTo>
                    <a:pt x="4" y="0"/>
                  </a:lnTo>
                  <a:lnTo>
                    <a:pt x="0" y="4"/>
                  </a:lnTo>
                  <a:lnTo>
                    <a:pt x="0" y="4"/>
                  </a:lnTo>
                  <a:lnTo>
                    <a:pt x="4" y="4"/>
                  </a:lnTo>
                  <a:close/>
                </a:path>
              </a:pathLst>
            </a:custGeom>
            <a:solidFill>
              <a:srgbClr val="1F1A17"/>
            </a:solidFill>
            <a:ln w="9525">
              <a:noFill/>
              <a:round/>
              <a:headEnd/>
              <a:tailEnd/>
            </a:ln>
          </p:spPr>
          <p:txBody>
            <a:bodyPr/>
            <a:lstStyle/>
            <a:p>
              <a:endParaRPr lang="pt-BR"/>
            </a:p>
          </p:txBody>
        </p:sp>
        <p:sp>
          <p:nvSpPr>
            <p:cNvPr id="358089" name="Freeform 713"/>
            <p:cNvSpPr>
              <a:spLocks/>
            </p:cNvSpPr>
            <p:nvPr/>
          </p:nvSpPr>
          <p:spPr bwMode="auto">
            <a:xfrm>
              <a:off x="2494" y="3128"/>
              <a:ext cx="4" cy="7"/>
            </a:xfrm>
            <a:custGeom>
              <a:avLst/>
              <a:gdLst/>
              <a:ahLst/>
              <a:cxnLst>
                <a:cxn ang="0">
                  <a:pos x="4" y="7"/>
                </a:cxn>
                <a:cxn ang="0">
                  <a:pos x="4" y="3"/>
                </a:cxn>
                <a:cxn ang="0">
                  <a:pos x="4" y="0"/>
                </a:cxn>
                <a:cxn ang="0">
                  <a:pos x="0" y="0"/>
                </a:cxn>
                <a:cxn ang="0">
                  <a:pos x="0" y="3"/>
                </a:cxn>
                <a:cxn ang="0">
                  <a:pos x="0" y="7"/>
                </a:cxn>
                <a:cxn ang="0">
                  <a:pos x="4" y="7"/>
                </a:cxn>
              </a:cxnLst>
              <a:rect l="0" t="0" r="r" b="b"/>
              <a:pathLst>
                <a:path w="4" h="7">
                  <a:moveTo>
                    <a:pt x="4" y="7"/>
                  </a:moveTo>
                  <a:lnTo>
                    <a:pt x="4" y="3"/>
                  </a:lnTo>
                  <a:lnTo>
                    <a:pt x="4" y="0"/>
                  </a:lnTo>
                  <a:lnTo>
                    <a:pt x="0" y="0"/>
                  </a:lnTo>
                  <a:lnTo>
                    <a:pt x="0" y="3"/>
                  </a:lnTo>
                  <a:lnTo>
                    <a:pt x="0" y="7"/>
                  </a:lnTo>
                  <a:lnTo>
                    <a:pt x="4" y="7"/>
                  </a:lnTo>
                  <a:close/>
                </a:path>
              </a:pathLst>
            </a:custGeom>
            <a:solidFill>
              <a:srgbClr val="1F1A17"/>
            </a:solidFill>
            <a:ln w="9525">
              <a:noFill/>
              <a:round/>
              <a:headEnd/>
              <a:tailEnd/>
            </a:ln>
          </p:spPr>
          <p:txBody>
            <a:bodyPr/>
            <a:lstStyle/>
            <a:p>
              <a:endParaRPr lang="pt-BR"/>
            </a:p>
          </p:txBody>
        </p:sp>
      </p:grpSp>
      <p:sp>
        <p:nvSpPr>
          <p:cNvPr id="358090" name="Line 714"/>
          <p:cNvSpPr>
            <a:spLocks noChangeShapeType="1"/>
          </p:cNvSpPr>
          <p:nvPr/>
        </p:nvSpPr>
        <p:spPr bwMode="auto">
          <a:xfrm>
            <a:off x="6019800" y="1993900"/>
            <a:ext cx="0" cy="4038600"/>
          </a:xfrm>
          <a:prstGeom prst="line">
            <a:avLst/>
          </a:prstGeom>
          <a:noFill/>
          <a:ln w="76200">
            <a:solidFill>
              <a:srgbClr val="FF3300"/>
            </a:solidFill>
            <a:prstDash val="dash"/>
            <a:round/>
            <a:headEnd/>
            <a:tailEnd/>
          </a:ln>
          <a:effectLst/>
        </p:spPr>
        <p:txBody>
          <a:bodyPr vert="eaVert" anchor="ctr">
            <a:spAutoFit/>
          </a:bodyPr>
          <a:lstStyle/>
          <a:p>
            <a:endParaRPr lang="pt-BR"/>
          </a:p>
        </p:txBody>
      </p:sp>
      <p:grpSp>
        <p:nvGrpSpPr>
          <p:cNvPr id="358091" name="Group 715"/>
          <p:cNvGrpSpPr>
            <a:grpSpLocks/>
          </p:cNvGrpSpPr>
          <p:nvPr/>
        </p:nvGrpSpPr>
        <p:grpSpPr bwMode="auto">
          <a:xfrm>
            <a:off x="2090738" y="3454400"/>
            <a:ext cx="1322387" cy="215900"/>
            <a:chOff x="1605" y="2416"/>
            <a:chExt cx="833" cy="136"/>
          </a:xfrm>
        </p:grpSpPr>
        <p:sp>
          <p:nvSpPr>
            <p:cNvPr id="358092" name="Freeform 716"/>
            <p:cNvSpPr>
              <a:spLocks/>
            </p:cNvSpPr>
            <p:nvPr/>
          </p:nvSpPr>
          <p:spPr bwMode="auto">
            <a:xfrm>
              <a:off x="2281" y="2416"/>
              <a:ext cx="157" cy="136"/>
            </a:xfrm>
            <a:custGeom>
              <a:avLst/>
              <a:gdLst/>
              <a:ahLst/>
              <a:cxnLst>
                <a:cxn ang="0">
                  <a:pos x="161" y="69"/>
                </a:cxn>
                <a:cxn ang="0">
                  <a:pos x="0" y="0"/>
                </a:cxn>
                <a:cxn ang="0">
                  <a:pos x="0" y="0"/>
                </a:cxn>
                <a:cxn ang="0">
                  <a:pos x="2" y="4"/>
                </a:cxn>
                <a:cxn ang="0">
                  <a:pos x="4" y="8"/>
                </a:cxn>
                <a:cxn ang="0">
                  <a:pos x="6" y="12"/>
                </a:cxn>
                <a:cxn ang="0">
                  <a:pos x="8" y="17"/>
                </a:cxn>
                <a:cxn ang="0">
                  <a:pos x="10" y="21"/>
                </a:cxn>
                <a:cxn ang="0">
                  <a:pos x="12" y="25"/>
                </a:cxn>
                <a:cxn ang="0">
                  <a:pos x="12" y="29"/>
                </a:cxn>
                <a:cxn ang="0">
                  <a:pos x="14" y="35"/>
                </a:cxn>
                <a:cxn ang="0">
                  <a:pos x="14" y="39"/>
                </a:cxn>
                <a:cxn ang="0">
                  <a:pos x="15" y="42"/>
                </a:cxn>
                <a:cxn ang="0">
                  <a:pos x="15" y="46"/>
                </a:cxn>
                <a:cxn ang="0">
                  <a:pos x="15" y="52"/>
                </a:cxn>
                <a:cxn ang="0">
                  <a:pos x="17" y="56"/>
                </a:cxn>
                <a:cxn ang="0">
                  <a:pos x="17" y="60"/>
                </a:cxn>
                <a:cxn ang="0">
                  <a:pos x="17" y="63"/>
                </a:cxn>
                <a:cxn ang="0">
                  <a:pos x="17" y="69"/>
                </a:cxn>
                <a:cxn ang="0">
                  <a:pos x="17" y="73"/>
                </a:cxn>
                <a:cxn ang="0">
                  <a:pos x="17" y="77"/>
                </a:cxn>
                <a:cxn ang="0">
                  <a:pos x="17" y="81"/>
                </a:cxn>
                <a:cxn ang="0">
                  <a:pos x="15" y="86"/>
                </a:cxn>
                <a:cxn ang="0">
                  <a:pos x="15" y="90"/>
                </a:cxn>
                <a:cxn ang="0">
                  <a:pos x="15" y="94"/>
                </a:cxn>
                <a:cxn ang="0">
                  <a:pos x="14" y="98"/>
                </a:cxn>
                <a:cxn ang="0">
                  <a:pos x="14" y="102"/>
                </a:cxn>
                <a:cxn ang="0">
                  <a:pos x="12" y="108"/>
                </a:cxn>
                <a:cxn ang="0">
                  <a:pos x="10" y="111"/>
                </a:cxn>
                <a:cxn ang="0">
                  <a:pos x="10" y="115"/>
                </a:cxn>
                <a:cxn ang="0">
                  <a:pos x="8" y="119"/>
                </a:cxn>
                <a:cxn ang="0">
                  <a:pos x="6" y="125"/>
                </a:cxn>
                <a:cxn ang="0">
                  <a:pos x="4" y="129"/>
                </a:cxn>
                <a:cxn ang="0">
                  <a:pos x="2" y="133"/>
                </a:cxn>
                <a:cxn ang="0">
                  <a:pos x="0" y="136"/>
                </a:cxn>
                <a:cxn ang="0">
                  <a:pos x="161" y="69"/>
                </a:cxn>
                <a:cxn ang="0">
                  <a:pos x="161" y="69"/>
                </a:cxn>
              </a:cxnLst>
              <a:rect l="0" t="0" r="r" b="b"/>
              <a:pathLst>
                <a:path w="161" h="136">
                  <a:moveTo>
                    <a:pt x="161" y="69"/>
                  </a:moveTo>
                  <a:lnTo>
                    <a:pt x="0" y="0"/>
                  </a:lnTo>
                  <a:lnTo>
                    <a:pt x="0" y="0"/>
                  </a:lnTo>
                  <a:lnTo>
                    <a:pt x="2" y="4"/>
                  </a:lnTo>
                  <a:lnTo>
                    <a:pt x="4" y="8"/>
                  </a:lnTo>
                  <a:lnTo>
                    <a:pt x="6" y="12"/>
                  </a:lnTo>
                  <a:lnTo>
                    <a:pt x="8" y="17"/>
                  </a:lnTo>
                  <a:lnTo>
                    <a:pt x="10" y="21"/>
                  </a:lnTo>
                  <a:lnTo>
                    <a:pt x="12" y="25"/>
                  </a:lnTo>
                  <a:lnTo>
                    <a:pt x="12" y="29"/>
                  </a:lnTo>
                  <a:lnTo>
                    <a:pt x="14" y="35"/>
                  </a:lnTo>
                  <a:lnTo>
                    <a:pt x="14" y="39"/>
                  </a:lnTo>
                  <a:lnTo>
                    <a:pt x="15" y="42"/>
                  </a:lnTo>
                  <a:lnTo>
                    <a:pt x="15" y="46"/>
                  </a:lnTo>
                  <a:lnTo>
                    <a:pt x="15" y="52"/>
                  </a:lnTo>
                  <a:lnTo>
                    <a:pt x="17" y="56"/>
                  </a:lnTo>
                  <a:lnTo>
                    <a:pt x="17" y="60"/>
                  </a:lnTo>
                  <a:lnTo>
                    <a:pt x="17" y="63"/>
                  </a:lnTo>
                  <a:lnTo>
                    <a:pt x="17" y="69"/>
                  </a:lnTo>
                  <a:lnTo>
                    <a:pt x="17" y="73"/>
                  </a:lnTo>
                  <a:lnTo>
                    <a:pt x="17" y="77"/>
                  </a:lnTo>
                  <a:lnTo>
                    <a:pt x="17" y="81"/>
                  </a:lnTo>
                  <a:lnTo>
                    <a:pt x="15" y="86"/>
                  </a:lnTo>
                  <a:lnTo>
                    <a:pt x="15" y="90"/>
                  </a:lnTo>
                  <a:lnTo>
                    <a:pt x="15" y="94"/>
                  </a:lnTo>
                  <a:lnTo>
                    <a:pt x="14" y="98"/>
                  </a:lnTo>
                  <a:lnTo>
                    <a:pt x="14" y="102"/>
                  </a:lnTo>
                  <a:lnTo>
                    <a:pt x="12" y="108"/>
                  </a:lnTo>
                  <a:lnTo>
                    <a:pt x="10" y="111"/>
                  </a:lnTo>
                  <a:lnTo>
                    <a:pt x="10" y="115"/>
                  </a:lnTo>
                  <a:lnTo>
                    <a:pt x="8" y="119"/>
                  </a:lnTo>
                  <a:lnTo>
                    <a:pt x="6" y="125"/>
                  </a:lnTo>
                  <a:lnTo>
                    <a:pt x="4" y="129"/>
                  </a:lnTo>
                  <a:lnTo>
                    <a:pt x="2" y="133"/>
                  </a:lnTo>
                  <a:lnTo>
                    <a:pt x="0" y="136"/>
                  </a:lnTo>
                  <a:lnTo>
                    <a:pt x="161" y="69"/>
                  </a:lnTo>
                  <a:lnTo>
                    <a:pt x="161" y="69"/>
                  </a:lnTo>
                  <a:close/>
                </a:path>
              </a:pathLst>
            </a:custGeom>
            <a:solidFill>
              <a:srgbClr val="FFFFFF"/>
            </a:solidFill>
            <a:ln w="9525">
              <a:noFill/>
              <a:round/>
              <a:headEnd/>
              <a:tailEnd/>
            </a:ln>
          </p:spPr>
          <p:txBody>
            <a:bodyPr/>
            <a:lstStyle/>
            <a:p>
              <a:endParaRPr lang="pt-BR"/>
            </a:p>
          </p:txBody>
        </p:sp>
        <p:sp>
          <p:nvSpPr>
            <p:cNvPr id="358093" name="Freeform 717"/>
            <p:cNvSpPr>
              <a:spLocks/>
            </p:cNvSpPr>
            <p:nvPr/>
          </p:nvSpPr>
          <p:spPr bwMode="auto">
            <a:xfrm>
              <a:off x="1605" y="2468"/>
              <a:ext cx="755" cy="29"/>
            </a:xfrm>
            <a:custGeom>
              <a:avLst/>
              <a:gdLst/>
              <a:ahLst/>
              <a:cxnLst>
                <a:cxn ang="0">
                  <a:pos x="776" y="6"/>
                </a:cxn>
                <a:cxn ang="0">
                  <a:pos x="0" y="0"/>
                </a:cxn>
                <a:cxn ang="0">
                  <a:pos x="0" y="23"/>
                </a:cxn>
                <a:cxn ang="0">
                  <a:pos x="776" y="29"/>
                </a:cxn>
                <a:cxn ang="0">
                  <a:pos x="776" y="6"/>
                </a:cxn>
              </a:cxnLst>
              <a:rect l="0" t="0" r="r" b="b"/>
              <a:pathLst>
                <a:path w="776" h="29">
                  <a:moveTo>
                    <a:pt x="776" y="6"/>
                  </a:moveTo>
                  <a:lnTo>
                    <a:pt x="0" y="0"/>
                  </a:lnTo>
                  <a:lnTo>
                    <a:pt x="0" y="23"/>
                  </a:lnTo>
                  <a:lnTo>
                    <a:pt x="776" y="29"/>
                  </a:lnTo>
                  <a:lnTo>
                    <a:pt x="776" y="6"/>
                  </a:lnTo>
                  <a:close/>
                </a:path>
              </a:pathLst>
            </a:custGeom>
            <a:solidFill>
              <a:srgbClr val="FFFFFF"/>
            </a:solidFill>
            <a:ln w="9525">
              <a:noFill/>
              <a:round/>
              <a:headEnd/>
              <a:tailEnd/>
            </a:ln>
          </p:spPr>
          <p:txBody>
            <a:bodyPr/>
            <a:lstStyle/>
            <a:p>
              <a:endParaRPr lang="pt-BR"/>
            </a:p>
          </p:txBody>
        </p:sp>
      </p:grpSp>
      <p:grpSp>
        <p:nvGrpSpPr>
          <p:cNvPr id="358094" name="Group 718"/>
          <p:cNvGrpSpPr>
            <a:grpSpLocks/>
          </p:cNvGrpSpPr>
          <p:nvPr/>
        </p:nvGrpSpPr>
        <p:grpSpPr bwMode="auto">
          <a:xfrm>
            <a:off x="6532563" y="2343150"/>
            <a:ext cx="2170112" cy="3300413"/>
            <a:chOff x="4403" y="1476"/>
            <a:chExt cx="1367" cy="2079"/>
          </a:xfrm>
        </p:grpSpPr>
        <p:grpSp>
          <p:nvGrpSpPr>
            <p:cNvPr id="358095" name="Group 719"/>
            <p:cNvGrpSpPr>
              <a:grpSpLocks/>
            </p:cNvGrpSpPr>
            <p:nvPr/>
          </p:nvGrpSpPr>
          <p:grpSpPr bwMode="auto">
            <a:xfrm>
              <a:off x="4438" y="1476"/>
              <a:ext cx="1318" cy="743"/>
              <a:chOff x="4438" y="1674"/>
              <a:chExt cx="1318" cy="743"/>
            </a:xfrm>
          </p:grpSpPr>
          <p:sp>
            <p:nvSpPr>
              <p:cNvPr id="358096" name="Freeform 720"/>
              <p:cNvSpPr>
                <a:spLocks/>
              </p:cNvSpPr>
              <p:nvPr/>
            </p:nvSpPr>
            <p:spPr bwMode="auto">
              <a:xfrm>
                <a:off x="4438" y="1674"/>
                <a:ext cx="933" cy="743"/>
              </a:xfrm>
              <a:custGeom>
                <a:avLst/>
                <a:gdLst/>
                <a:ahLst/>
                <a:cxnLst>
                  <a:cxn ang="0">
                    <a:pos x="558" y="697"/>
                  </a:cxn>
                  <a:cxn ang="0">
                    <a:pos x="593" y="697"/>
                  </a:cxn>
                  <a:cxn ang="0">
                    <a:pos x="664" y="731"/>
                  </a:cxn>
                  <a:cxn ang="0">
                    <a:pos x="710" y="743"/>
                  </a:cxn>
                  <a:cxn ang="0">
                    <a:pos x="747" y="733"/>
                  </a:cxn>
                  <a:cxn ang="0">
                    <a:pos x="793" y="701"/>
                  </a:cxn>
                  <a:cxn ang="0">
                    <a:pos x="835" y="653"/>
                  </a:cxn>
                  <a:cxn ang="0">
                    <a:pos x="858" y="605"/>
                  </a:cxn>
                  <a:cxn ang="0">
                    <a:pos x="873" y="547"/>
                  </a:cxn>
                  <a:cxn ang="0">
                    <a:pos x="877" y="493"/>
                  </a:cxn>
                  <a:cxn ang="0">
                    <a:pos x="860" y="453"/>
                  </a:cxn>
                  <a:cxn ang="0">
                    <a:pos x="842" y="443"/>
                  </a:cxn>
                  <a:cxn ang="0">
                    <a:pos x="821" y="434"/>
                  </a:cxn>
                  <a:cxn ang="0">
                    <a:pos x="812" y="399"/>
                  </a:cxn>
                  <a:cxn ang="0">
                    <a:pos x="827" y="348"/>
                  </a:cxn>
                  <a:cxn ang="0">
                    <a:pos x="908" y="250"/>
                  </a:cxn>
                  <a:cxn ang="0">
                    <a:pos x="929" y="206"/>
                  </a:cxn>
                  <a:cxn ang="0">
                    <a:pos x="931" y="158"/>
                  </a:cxn>
                  <a:cxn ang="0">
                    <a:pos x="912" y="123"/>
                  </a:cxn>
                  <a:cxn ang="0">
                    <a:pos x="875" y="112"/>
                  </a:cxn>
                  <a:cxn ang="0">
                    <a:pos x="829" y="117"/>
                  </a:cxn>
                  <a:cxn ang="0">
                    <a:pos x="741" y="140"/>
                  </a:cxn>
                  <a:cxn ang="0">
                    <a:pos x="641" y="136"/>
                  </a:cxn>
                  <a:cxn ang="0">
                    <a:pos x="564" y="115"/>
                  </a:cxn>
                  <a:cxn ang="0">
                    <a:pos x="524" y="92"/>
                  </a:cxn>
                  <a:cxn ang="0">
                    <a:pos x="457" y="31"/>
                  </a:cxn>
                  <a:cxn ang="0">
                    <a:pos x="403" y="10"/>
                  </a:cxn>
                  <a:cxn ang="0">
                    <a:pos x="332" y="0"/>
                  </a:cxn>
                  <a:cxn ang="0">
                    <a:pos x="265" y="10"/>
                  </a:cxn>
                  <a:cxn ang="0">
                    <a:pos x="225" y="33"/>
                  </a:cxn>
                  <a:cxn ang="0">
                    <a:pos x="213" y="54"/>
                  </a:cxn>
                  <a:cxn ang="0">
                    <a:pos x="215" y="83"/>
                  </a:cxn>
                  <a:cxn ang="0">
                    <a:pos x="223" y="115"/>
                  </a:cxn>
                  <a:cxn ang="0">
                    <a:pos x="211" y="144"/>
                  </a:cxn>
                  <a:cxn ang="0">
                    <a:pos x="186" y="165"/>
                  </a:cxn>
                  <a:cxn ang="0">
                    <a:pos x="102" y="207"/>
                  </a:cxn>
                  <a:cxn ang="0">
                    <a:pos x="90" y="232"/>
                  </a:cxn>
                  <a:cxn ang="0">
                    <a:pos x="71" y="292"/>
                  </a:cxn>
                  <a:cxn ang="0">
                    <a:pos x="54" y="328"/>
                  </a:cxn>
                  <a:cxn ang="0">
                    <a:pos x="21" y="355"/>
                  </a:cxn>
                  <a:cxn ang="0">
                    <a:pos x="0" y="374"/>
                  </a:cxn>
                  <a:cxn ang="0">
                    <a:pos x="8" y="397"/>
                  </a:cxn>
                  <a:cxn ang="0">
                    <a:pos x="83" y="459"/>
                  </a:cxn>
                  <a:cxn ang="0">
                    <a:pos x="121" y="493"/>
                  </a:cxn>
                  <a:cxn ang="0">
                    <a:pos x="132" y="516"/>
                  </a:cxn>
                  <a:cxn ang="0">
                    <a:pos x="132" y="541"/>
                  </a:cxn>
                  <a:cxn ang="0">
                    <a:pos x="115" y="570"/>
                  </a:cxn>
                  <a:cxn ang="0">
                    <a:pos x="96" y="597"/>
                  </a:cxn>
                  <a:cxn ang="0">
                    <a:pos x="109" y="612"/>
                  </a:cxn>
                  <a:cxn ang="0">
                    <a:pos x="175" y="635"/>
                  </a:cxn>
                  <a:cxn ang="0">
                    <a:pos x="301" y="658"/>
                  </a:cxn>
                  <a:cxn ang="0">
                    <a:pos x="342" y="678"/>
                  </a:cxn>
                  <a:cxn ang="0">
                    <a:pos x="355" y="695"/>
                  </a:cxn>
                  <a:cxn ang="0">
                    <a:pos x="378" y="724"/>
                  </a:cxn>
                  <a:cxn ang="0">
                    <a:pos x="409" y="735"/>
                  </a:cxn>
                  <a:cxn ang="0">
                    <a:pos x="459" y="731"/>
                  </a:cxn>
                  <a:cxn ang="0">
                    <a:pos x="537" y="703"/>
                  </a:cxn>
                </a:cxnLst>
                <a:rect l="0" t="0" r="r" b="b"/>
                <a:pathLst>
                  <a:path w="933" h="743">
                    <a:moveTo>
                      <a:pt x="537" y="703"/>
                    </a:moveTo>
                    <a:lnTo>
                      <a:pt x="549" y="699"/>
                    </a:lnTo>
                    <a:lnTo>
                      <a:pt x="558" y="697"/>
                    </a:lnTo>
                    <a:lnTo>
                      <a:pt x="568" y="695"/>
                    </a:lnTo>
                    <a:lnTo>
                      <a:pt x="576" y="695"/>
                    </a:lnTo>
                    <a:lnTo>
                      <a:pt x="593" y="697"/>
                    </a:lnTo>
                    <a:lnTo>
                      <a:pt x="608" y="703"/>
                    </a:lnTo>
                    <a:lnTo>
                      <a:pt x="637" y="716"/>
                    </a:lnTo>
                    <a:lnTo>
                      <a:pt x="664" y="731"/>
                    </a:lnTo>
                    <a:lnTo>
                      <a:pt x="679" y="737"/>
                    </a:lnTo>
                    <a:lnTo>
                      <a:pt x="693" y="741"/>
                    </a:lnTo>
                    <a:lnTo>
                      <a:pt x="710" y="743"/>
                    </a:lnTo>
                    <a:lnTo>
                      <a:pt x="727" y="739"/>
                    </a:lnTo>
                    <a:lnTo>
                      <a:pt x="737" y="737"/>
                    </a:lnTo>
                    <a:lnTo>
                      <a:pt x="747" y="733"/>
                    </a:lnTo>
                    <a:lnTo>
                      <a:pt x="756" y="727"/>
                    </a:lnTo>
                    <a:lnTo>
                      <a:pt x="768" y="720"/>
                    </a:lnTo>
                    <a:lnTo>
                      <a:pt x="793" y="701"/>
                    </a:lnTo>
                    <a:lnTo>
                      <a:pt x="819" y="676"/>
                    </a:lnTo>
                    <a:lnTo>
                      <a:pt x="827" y="666"/>
                    </a:lnTo>
                    <a:lnTo>
                      <a:pt x="835" y="653"/>
                    </a:lnTo>
                    <a:lnTo>
                      <a:pt x="842" y="639"/>
                    </a:lnTo>
                    <a:lnTo>
                      <a:pt x="850" y="622"/>
                    </a:lnTo>
                    <a:lnTo>
                      <a:pt x="858" y="605"/>
                    </a:lnTo>
                    <a:lnTo>
                      <a:pt x="864" y="585"/>
                    </a:lnTo>
                    <a:lnTo>
                      <a:pt x="869" y="566"/>
                    </a:lnTo>
                    <a:lnTo>
                      <a:pt x="873" y="547"/>
                    </a:lnTo>
                    <a:lnTo>
                      <a:pt x="875" y="528"/>
                    </a:lnTo>
                    <a:lnTo>
                      <a:pt x="877" y="509"/>
                    </a:lnTo>
                    <a:lnTo>
                      <a:pt x="877" y="493"/>
                    </a:lnTo>
                    <a:lnTo>
                      <a:pt x="873" y="478"/>
                    </a:lnTo>
                    <a:lnTo>
                      <a:pt x="867" y="465"/>
                    </a:lnTo>
                    <a:lnTo>
                      <a:pt x="860" y="453"/>
                    </a:lnTo>
                    <a:lnTo>
                      <a:pt x="856" y="449"/>
                    </a:lnTo>
                    <a:lnTo>
                      <a:pt x="850" y="447"/>
                    </a:lnTo>
                    <a:lnTo>
                      <a:pt x="842" y="443"/>
                    </a:lnTo>
                    <a:lnTo>
                      <a:pt x="837" y="443"/>
                    </a:lnTo>
                    <a:lnTo>
                      <a:pt x="827" y="440"/>
                    </a:lnTo>
                    <a:lnTo>
                      <a:pt x="821" y="434"/>
                    </a:lnTo>
                    <a:lnTo>
                      <a:pt x="816" y="424"/>
                    </a:lnTo>
                    <a:lnTo>
                      <a:pt x="812" y="413"/>
                    </a:lnTo>
                    <a:lnTo>
                      <a:pt x="812" y="399"/>
                    </a:lnTo>
                    <a:lnTo>
                      <a:pt x="814" y="384"/>
                    </a:lnTo>
                    <a:lnTo>
                      <a:pt x="819" y="367"/>
                    </a:lnTo>
                    <a:lnTo>
                      <a:pt x="827" y="348"/>
                    </a:lnTo>
                    <a:lnTo>
                      <a:pt x="856" y="311"/>
                    </a:lnTo>
                    <a:lnTo>
                      <a:pt x="898" y="263"/>
                    </a:lnTo>
                    <a:lnTo>
                      <a:pt x="908" y="250"/>
                    </a:lnTo>
                    <a:lnTo>
                      <a:pt x="915" y="234"/>
                    </a:lnTo>
                    <a:lnTo>
                      <a:pt x="923" y="221"/>
                    </a:lnTo>
                    <a:lnTo>
                      <a:pt x="929" y="206"/>
                    </a:lnTo>
                    <a:lnTo>
                      <a:pt x="933" y="190"/>
                    </a:lnTo>
                    <a:lnTo>
                      <a:pt x="933" y="175"/>
                    </a:lnTo>
                    <a:lnTo>
                      <a:pt x="931" y="158"/>
                    </a:lnTo>
                    <a:lnTo>
                      <a:pt x="925" y="140"/>
                    </a:lnTo>
                    <a:lnTo>
                      <a:pt x="919" y="131"/>
                    </a:lnTo>
                    <a:lnTo>
                      <a:pt x="912" y="123"/>
                    </a:lnTo>
                    <a:lnTo>
                      <a:pt x="900" y="117"/>
                    </a:lnTo>
                    <a:lnTo>
                      <a:pt x="889" y="113"/>
                    </a:lnTo>
                    <a:lnTo>
                      <a:pt x="875" y="112"/>
                    </a:lnTo>
                    <a:lnTo>
                      <a:pt x="862" y="113"/>
                    </a:lnTo>
                    <a:lnTo>
                      <a:pt x="846" y="115"/>
                    </a:lnTo>
                    <a:lnTo>
                      <a:pt x="829" y="117"/>
                    </a:lnTo>
                    <a:lnTo>
                      <a:pt x="798" y="125"/>
                    </a:lnTo>
                    <a:lnTo>
                      <a:pt x="768" y="133"/>
                    </a:lnTo>
                    <a:lnTo>
                      <a:pt x="741" y="140"/>
                    </a:lnTo>
                    <a:lnTo>
                      <a:pt x="720" y="142"/>
                    </a:lnTo>
                    <a:lnTo>
                      <a:pt x="677" y="140"/>
                    </a:lnTo>
                    <a:lnTo>
                      <a:pt x="641" y="136"/>
                    </a:lnTo>
                    <a:lnTo>
                      <a:pt x="608" y="131"/>
                    </a:lnTo>
                    <a:lnTo>
                      <a:pt x="578" y="121"/>
                    </a:lnTo>
                    <a:lnTo>
                      <a:pt x="564" y="115"/>
                    </a:lnTo>
                    <a:lnTo>
                      <a:pt x="551" y="110"/>
                    </a:lnTo>
                    <a:lnTo>
                      <a:pt x="537" y="100"/>
                    </a:lnTo>
                    <a:lnTo>
                      <a:pt x="524" y="92"/>
                    </a:lnTo>
                    <a:lnTo>
                      <a:pt x="497" y="69"/>
                    </a:lnTo>
                    <a:lnTo>
                      <a:pt x="468" y="39"/>
                    </a:lnTo>
                    <a:lnTo>
                      <a:pt x="457" y="31"/>
                    </a:lnTo>
                    <a:lnTo>
                      <a:pt x="443" y="23"/>
                    </a:lnTo>
                    <a:lnTo>
                      <a:pt x="424" y="16"/>
                    </a:lnTo>
                    <a:lnTo>
                      <a:pt x="403" y="10"/>
                    </a:lnTo>
                    <a:lnTo>
                      <a:pt x="380" y="6"/>
                    </a:lnTo>
                    <a:lnTo>
                      <a:pt x="357" y="2"/>
                    </a:lnTo>
                    <a:lnTo>
                      <a:pt x="332" y="0"/>
                    </a:lnTo>
                    <a:lnTo>
                      <a:pt x="309" y="2"/>
                    </a:lnTo>
                    <a:lnTo>
                      <a:pt x="286" y="4"/>
                    </a:lnTo>
                    <a:lnTo>
                      <a:pt x="265" y="10"/>
                    </a:lnTo>
                    <a:lnTo>
                      <a:pt x="246" y="18"/>
                    </a:lnTo>
                    <a:lnTo>
                      <a:pt x="230" y="27"/>
                    </a:lnTo>
                    <a:lnTo>
                      <a:pt x="225" y="33"/>
                    </a:lnTo>
                    <a:lnTo>
                      <a:pt x="221" y="39"/>
                    </a:lnTo>
                    <a:lnTo>
                      <a:pt x="217" y="46"/>
                    </a:lnTo>
                    <a:lnTo>
                      <a:pt x="213" y="54"/>
                    </a:lnTo>
                    <a:lnTo>
                      <a:pt x="213" y="64"/>
                    </a:lnTo>
                    <a:lnTo>
                      <a:pt x="213" y="73"/>
                    </a:lnTo>
                    <a:lnTo>
                      <a:pt x="215" y="83"/>
                    </a:lnTo>
                    <a:lnTo>
                      <a:pt x="219" y="94"/>
                    </a:lnTo>
                    <a:lnTo>
                      <a:pt x="223" y="106"/>
                    </a:lnTo>
                    <a:lnTo>
                      <a:pt x="223" y="115"/>
                    </a:lnTo>
                    <a:lnTo>
                      <a:pt x="221" y="127"/>
                    </a:lnTo>
                    <a:lnTo>
                      <a:pt x="217" y="135"/>
                    </a:lnTo>
                    <a:lnTo>
                      <a:pt x="211" y="144"/>
                    </a:lnTo>
                    <a:lnTo>
                      <a:pt x="203" y="152"/>
                    </a:lnTo>
                    <a:lnTo>
                      <a:pt x="196" y="158"/>
                    </a:lnTo>
                    <a:lnTo>
                      <a:pt x="186" y="165"/>
                    </a:lnTo>
                    <a:lnTo>
                      <a:pt x="144" y="186"/>
                    </a:lnTo>
                    <a:lnTo>
                      <a:pt x="107" y="204"/>
                    </a:lnTo>
                    <a:lnTo>
                      <a:pt x="102" y="207"/>
                    </a:lnTo>
                    <a:lnTo>
                      <a:pt x="98" y="215"/>
                    </a:lnTo>
                    <a:lnTo>
                      <a:pt x="94" y="223"/>
                    </a:lnTo>
                    <a:lnTo>
                      <a:pt x="90" y="232"/>
                    </a:lnTo>
                    <a:lnTo>
                      <a:pt x="83" y="255"/>
                    </a:lnTo>
                    <a:lnTo>
                      <a:pt x="77" y="280"/>
                    </a:lnTo>
                    <a:lnTo>
                      <a:pt x="71" y="292"/>
                    </a:lnTo>
                    <a:lnTo>
                      <a:pt x="67" y="305"/>
                    </a:lnTo>
                    <a:lnTo>
                      <a:pt x="60" y="317"/>
                    </a:lnTo>
                    <a:lnTo>
                      <a:pt x="54" y="328"/>
                    </a:lnTo>
                    <a:lnTo>
                      <a:pt x="44" y="338"/>
                    </a:lnTo>
                    <a:lnTo>
                      <a:pt x="33" y="348"/>
                    </a:lnTo>
                    <a:lnTo>
                      <a:pt x="21" y="355"/>
                    </a:lnTo>
                    <a:lnTo>
                      <a:pt x="6" y="363"/>
                    </a:lnTo>
                    <a:lnTo>
                      <a:pt x="2" y="369"/>
                    </a:lnTo>
                    <a:lnTo>
                      <a:pt x="0" y="374"/>
                    </a:lnTo>
                    <a:lnTo>
                      <a:pt x="0" y="380"/>
                    </a:lnTo>
                    <a:lnTo>
                      <a:pt x="0" y="386"/>
                    </a:lnTo>
                    <a:lnTo>
                      <a:pt x="8" y="397"/>
                    </a:lnTo>
                    <a:lnTo>
                      <a:pt x="17" y="409"/>
                    </a:lnTo>
                    <a:lnTo>
                      <a:pt x="48" y="434"/>
                    </a:lnTo>
                    <a:lnTo>
                      <a:pt x="83" y="459"/>
                    </a:lnTo>
                    <a:lnTo>
                      <a:pt x="100" y="472"/>
                    </a:lnTo>
                    <a:lnTo>
                      <a:pt x="113" y="486"/>
                    </a:lnTo>
                    <a:lnTo>
                      <a:pt x="121" y="493"/>
                    </a:lnTo>
                    <a:lnTo>
                      <a:pt x="125" y="501"/>
                    </a:lnTo>
                    <a:lnTo>
                      <a:pt x="129" y="509"/>
                    </a:lnTo>
                    <a:lnTo>
                      <a:pt x="132" y="516"/>
                    </a:lnTo>
                    <a:lnTo>
                      <a:pt x="134" y="526"/>
                    </a:lnTo>
                    <a:lnTo>
                      <a:pt x="134" y="534"/>
                    </a:lnTo>
                    <a:lnTo>
                      <a:pt x="132" y="541"/>
                    </a:lnTo>
                    <a:lnTo>
                      <a:pt x="129" y="551"/>
                    </a:lnTo>
                    <a:lnTo>
                      <a:pt x="123" y="561"/>
                    </a:lnTo>
                    <a:lnTo>
                      <a:pt x="115" y="570"/>
                    </a:lnTo>
                    <a:lnTo>
                      <a:pt x="107" y="580"/>
                    </a:lnTo>
                    <a:lnTo>
                      <a:pt x="94" y="589"/>
                    </a:lnTo>
                    <a:lnTo>
                      <a:pt x="96" y="597"/>
                    </a:lnTo>
                    <a:lnTo>
                      <a:pt x="100" y="603"/>
                    </a:lnTo>
                    <a:lnTo>
                      <a:pt x="104" y="608"/>
                    </a:lnTo>
                    <a:lnTo>
                      <a:pt x="109" y="612"/>
                    </a:lnTo>
                    <a:lnTo>
                      <a:pt x="121" y="620"/>
                    </a:lnTo>
                    <a:lnTo>
                      <a:pt x="136" y="626"/>
                    </a:lnTo>
                    <a:lnTo>
                      <a:pt x="175" y="635"/>
                    </a:lnTo>
                    <a:lnTo>
                      <a:pt x="217" y="643"/>
                    </a:lnTo>
                    <a:lnTo>
                      <a:pt x="261" y="649"/>
                    </a:lnTo>
                    <a:lnTo>
                      <a:pt x="301" y="658"/>
                    </a:lnTo>
                    <a:lnTo>
                      <a:pt x="319" y="664"/>
                    </a:lnTo>
                    <a:lnTo>
                      <a:pt x="334" y="672"/>
                    </a:lnTo>
                    <a:lnTo>
                      <a:pt x="342" y="678"/>
                    </a:lnTo>
                    <a:lnTo>
                      <a:pt x="347" y="683"/>
                    </a:lnTo>
                    <a:lnTo>
                      <a:pt x="351" y="689"/>
                    </a:lnTo>
                    <a:lnTo>
                      <a:pt x="355" y="695"/>
                    </a:lnTo>
                    <a:lnTo>
                      <a:pt x="361" y="706"/>
                    </a:lnTo>
                    <a:lnTo>
                      <a:pt x="370" y="716"/>
                    </a:lnTo>
                    <a:lnTo>
                      <a:pt x="378" y="724"/>
                    </a:lnTo>
                    <a:lnTo>
                      <a:pt x="388" y="729"/>
                    </a:lnTo>
                    <a:lnTo>
                      <a:pt x="399" y="733"/>
                    </a:lnTo>
                    <a:lnTo>
                      <a:pt x="409" y="735"/>
                    </a:lnTo>
                    <a:lnTo>
                      <a:pt x="420" y="737"/>
                    </a:lnTo>
                    <a:lnTo>
                      <a:pt x="434" y="735"/>
                    </a:lnTo>
                    <a:lnTo>
                      <a:pt x="459" y="731"/>
                    </a:lnTo>
                    <a:lnTo>
                      <a:pt x="486" y="724"/>
                    </a:lnTo>
                    <a:lnTo>
                      <a:pt x="512" y="714"/>
                    </a:lnTo>
                    <a:lnTo>
                      <a:pt x="537" y="703"/>
                    </a:lnTo>
                    <a:close/>
                  </a:path>
                </a:pathLst>
              </a:custGeom>
              <a:gradFill rotWithShape="0">
                <a:gsLst>
                  <a:gs pos="0">
                    <a:srgbClr val="FFF500"/>
                  </a:gs>
                  <a:gs pos="100000">
                    <a:srgbClr val="FF6600"/>
                  </a:gs>
                </a:gsLst>
                <a:lin ang="5400000" scaled="1"/>
              </a:gradFill>
              <a:ln w="9525">
                <a:noFill/>
                <a:round/>
                <a:headEnd/>
                <a:tailEnd/>
              </a:ln>
            </p:spPr>
            <p:txBody>
              <a:bodyPr/>
              <a:lstStyle/>
              <a:p>
                <a:endParaRPr lang="pt-BR"/>
              </a:p>
            </p:txBody>
          </p:sp>
          <p:sp>
            <p:nvSpPr>
              <p:cNvPr id="358097" name="Freeform 721"/>
              <p:cNvSpPr>
                <a:spLocks/>
              </p:cNvSpPr>
              <p:nvPr/>
            </p:nvSpPr>
            <p:spPr bwMode="auto">
              <a:xfrm>
                <a:off x="4438" y="1674"/>
                <a:ext cx="933" cy="743"/>
              </a:xfrm>
              <a:custGeom>
                <a:avLst/>
                <a:gdLst/>
                <a:ahLst/>
                <a:cxnLst>
                  <a:cxn ang="0">
                    <a:pos x="558" y="697"/>
                  </a:cxn>
                  <a:cxn ang="0">
                    <a:pos x="593" y="697"/>
                  </a:cxn>
                  <a:cxn ang="0">
                    <a:pos x="664" y="731"/>
                  </a:cxn>
                  <a:cxn ang="0">
                    <a:pos x="710" y="743"/>
                  </a:cxn>
                  <a:cxn ang="0">
                    <a:pos x="747" y="733"/>
                  </a:cxn>
                  <a:cxn ang="0">
                    <a:pos x="793" y="701"/>
                  </a:cxn>
                  <a:cxn ang="0">
                    <a:pos x="835" y="653"/>
                  </a:cxn>
                  <a:cxn ang="0">
                    <a:pos x="858" y="605"/>
                  </a:cxn>
                  <a:cxn ang="0">
                    <a:pos x="873" y="547"/>
                  </a:cxn>
                  <a:cxn ang="0">
                    <a:pos x="877" y="493"/>
                  </a:cxn>
                  <a:cxn ang="0">
                    <a:pos x="860" y="453"/>
                  </a:cxn>
                  <a:cxn ang="0">
                    <a:pos x="842" y="443"/>
                  </a:cxn>
                  <a:cxn ang="0">
                    <a:pos x="821" y="434"/>
                  </a:cxn>
                  <a:cxn ang="0">
                    <a:pos x="812" y="399"/>
                  </a:cxn>
                  <a:cxn ang="0">
                    <a:pos x="827" y="348"/>
                  </a:cxn>
                  <a:cxn ang="0">
                    <a:pos x="908" y="250"/>
                  </a:cxn>
                  <a:cxn ang="0">
                    <a:pos x="929" y="206"/>
                  </a:cxn>
                  <a:cxn ang="0">
                    <a:pos x="931" y="158"/>
                  </a:cxn>
                  <a:cxn ang="0">
                    <a:pos x="912" y="123"/>
                  </a:cxn>
                  <a:cxn ang="0">
                    <a:pos x="875" y="112"/>
                  </a:cxn>
                  <a:cxn ang="0">
                    <a:pos x="829" y="117"/>
                  </a:cxn>
                  <a:cxn ang="0">
                    <a:pos x="741" y="140"/>
                  </a:cxn>
                  <a:cxn ang="0">
                    <a:pos x="641" y="136"/>
                  </a:cxn>
                  <a:cxn ang="0">
                    <a:pos x="564" y="115"/>
                  </a:cxn>
                  <a:cxn ang="0">
                    <a:pos x="524" y="92"/>
                  </a:cxn>
                  <a:cxn ang="0">
                    <a:pos x="457" y="31"/>
                  </a:cxn>
                  <a:cxn ang="0">
                    <a:pos x="403" y="10"/>
                  </a:cxn>
                  <a:cxn ang="0">
                    <a:pos x="332" y="0"/>
                  </a:cxn>
                  <a:cxn ang="0">
                    <a:pos x="265" y="10"/>
                  </a:cxn>
                  <a:cxn ang="0">
                    <a:pos x="225" y="33"/>
                  </a:cxn>
                  <a:cxn ang="0">
                    <a:pos x="213" y="54"/>
                  </a:cxn>
                  <a:cxn ang="0">
                    <a:pos x="215" y="83"/>
                  </a:cxn>
                  <a:cxn ang="0">
                    <a:pos x="223" y="115"/>
                  </a:cxn>
                  <a:cxn ang="0">
                    <a:pos x="211" y="144"/>
                  </a:cxn>
                  <a:cxn ang="0">
                    <a:pos x="186" y="165"/>
                  </a:cxn>
                  <a:cxn ang="0">
                    <a:pos x="102" y="207"/>
                  </a:cxn>
                  <a:cxn ang="0">
                    <a:pos x="90" y="232"/>
                  </a:cxn>
                  <a:cxn ang="0">
                    <a:pos x="71" y="292"/>
                  </a:cxn>
                  <a:cxn ang="0">
                    <a:pos x="54" y="328"/>
                  </a:cxn>
                  <a:cxn ang="0">
                    <a:pos x="21" y="355"/>
                  </a:cxn>
                  <a:cxn ang="0">
                    <a:pos x="0" y="374"/>
                  </a:cxn>
                  <a:cxn ang="0">
                    <a:pos x="8" y="397"/>
                  </a:cxn>
                  <a:cxn ang="0">
                    <a:pos x="83" y="459"/>
                  </a:cxn>
                  <a:cxn ang="0">
                    <a:pos x="121" y="493"/>
                  </a:cxn>
                  <a:cxn ang="0">
                    <a:pos x="132" y="516"/>
                  </a:cxn>
                  <a:cxn ang="0">
                    <a:pos x="132" y="541"/>
                  </a:cxn>
                  <a:cxn ang="0">
                    <a:pos x="115" y="570"/>
                  </a:cxn>
                  <a:cxn ang="0">
                    <a:pos x="96" y="597"/>
                  </a:cxn>
                  <a:cxn ang="0">
                    <a:pos x="109" y="612"/>
                  </a:cxn>
                  <a:cxn ang="0">
                    <a:pos x="175" y="635"/>
                  </a:cxn>
                  <a:cxn ang="0">
                    <a:pos x="301" y="658"/>
                  </a:cxn>
                  <a:cxn ang="0">
                    <a:pos x="342" y="678"/>
                  </a:cxn>
                  <a:cxn ang="0">
                    <a:pos x="355" y="695"/>
                  </a:cxn>
                  <a:cxn ang="0">
                    <a:pos x="378" y="724"/>
                  </a:cxn>
                  <a:cxn ang="0">
                    <a:pos x="409" y="735"/>
                  </a:cxn>
                  <a:cxn ang="0">
                    <a:pos x="459" y="731"/>
                  </a:cxn>
                  <a:cxn ang="0">
                    <a:pos x="537" y="703"/>
                  </a:cxn>
                </a:cxnLst>
                <a:rect l="0" t="0" r="r" b="b"/>
                <a:pathLst>
                  <a:path w="933" h="743">
                    <a:moveTo>
                      <a:pt x="537" y="703"/>
                    </a:moveTo>
                    <a:lnTo>
                      <a:pt x="549" y="699"/>
                    </a:lnTo>
                    <a:lnTo>
                      <a:pt x="558" y="697"/>
                    </a:lnTo>
                    <a:lnTo>
                      <a:pt x="568" y="695"/>
                    </a:lnTo>
                    <a:lnTo>
                      <a:pt x="576" y="695"/>
                    </a:lnTo>
                    <a:lnTo>
                      <a:pt x="593" y="697"/>
                    </a:lnTo>
                    <a:lnTo>
                      <a:pt x="608" y="703"/>
                    </a:lnTo>
                    <a:lnTo>
                      <a:pt x="637" y="716"/>
                    </a:lnTo>
                    <a:lnTo>
                      <a:pt x="664" y="731"/>
                    </a:lnTo>
                    <a:lnTo>
                      <a:pt x="679" y="737"/>
                    </a:lnTo>
                    <a:lnTo>
                      <a:pt x="693" y="741"/>
                    </a:lnTo>
                    <a:lnTo>
                      <a:pt x="710" y="743"/>
                    </a:lnTo>
                    <a:lnTo>
                      <a:pt x="727" y="739"/>
                    </a:lnTo>
                    <a:lnTo>
                      <a:pt x="737" y="737"/>
                    </a:lnTo>
                    <a:lnTo>
                      <a:pt x="747" y="733"/>
                    </a:lnTo>
                    <a:lnTo>
                      <a:pt x="756" y="727"/>
                    </a:lnTo>
                    <a:lnTo>
                      <a:pt x="768" y="720"/>
                    </a:lnTo>
                    <a:lnTo>
                      <a:pt x="793" y="701"/>
                    </a:lnTo>
                    <a:lnTo>
                      <a:pt x="819" y="676"/>
                    </a:lnTo>
                    <a:lnTo>
                      <a:pt x="827" y="666"/>
                    </a:lnTo>
                    <a:lnTo>
                      <a:pt x="835" y="653"/>
                    </a:lnTo>
                    <a:lnTo>
                      <a:pt x="842" y="639"/>
                    </a:lnTo>
                    <a:lnTo>
                      <a:pt x="850" y="622"/>
                    </a:lnTo>
                    <a:lnTo>
                      <a:pt x="858" y="605"/>
                    </a:lnTo>
                    <a:lnTo>
                      <a:pt x="864" y="585"/>
                    </a:lnTo>
                    <a:lnTo>
                      <a:pt x="869" y="566"/>
                    </a:lnTo>
                    <a:lnTo>
                      <a:pt x="873" y="547"/>
                    </a:lnTo>
                    <a:lnTo>
                      <a:pt x="875" y="528"/>
                    </a:lnTo>
                    <a:lnTo>
                      <a:pt x="877" y="509"/>
                    </a:lnTo>
                    <a:lnTo>
                      <a:pt x="877" y="493"/>
                    </a:lnTo>
                    <a:lnTo>
                      <a:pt x="873" y="478"/>
                    </a:lnTo>
                    <a:lnTo>
                      <a:pt x="867" y="465"/>
                    </a:lnTo>
                    <a:lnTo>
                      <a:pt x="860" y="453"/>
                    </a:lnTo>
                    <a:lnTo>
                      <a:pt x="856" y="449"/>
                    </a:lnTo>
                    <a:lnTo>
                      <a:pt x="850" y="447"/>
                    </a:lnTo>
                    <a:lnTo>
                      <a:pt x="842" y="443"/>
                    </a:lnTo>
                    <a:lnTo>
                      <a:pt x="837" y="443"/>
                    </a:lnTo>
                    <a:lnTo>
                      <a:pt x="827" y="440"/>
                    </a:lnTo>
                    <a:lnTo>
                      <a:pt x="821" y="434"/>
                    </a:lnTo>
                    <a:lnTo>
                      <a:pt x="816" y="424"/>
                    </a:lnTo>
                    <a:lnTo>
                      <a:pt x="812" y="413"/>
                    </a:lnTo>
                    <a:lnTo>
                      <a:pt x="812" y="399"/>
                    </a:lnTo>
                    <a:lnTo>
                      <a:pt x="814" y="384"/>
                    </a:lnTo>
                    <a:lnTo>
                      <a:pt x="819" y="367"/>
                    </a:lnTo>
                    <a:lnTo>
                      <a:pt x="827" y="348"/>
                    </a:lnTo>
                    <a:lnTo>
                      <a:pt x="856" y="311"/>
                    </a:lnTo>
                    <a:lnTo>
                      <a:pt x="898" y="263"/>
                    </a:lnTo>
                    <a:lnTo>
                      <a:pt x="908" y="250"/>
                    </a:lnTo>
                    <a:lnTo>
                      <a:pt x="915" y="234"/>
                    </a:lnTo>
                    <a:lnTo>
                      <a:pt x="923" y="221"/>
                    </a:lnTo>
                    <a:lnTo>
                      <a:pt x="929" y="206"/>
                    </a:lnTo>
                    <a:lnTo>
                      <a:pt x="933" y="190"/>
                    </a:lnTo>
                    <a:lnTo>
                      <a:pt x="933" y="175"/>
                    </a:lnTo>
                    <a:lnTo>
                      <a:pt x="931" y="158"/>
                    </a:lnTo>
                    <a:lnTo>
                      <a:pt x="925" y="140"/>
                    </a:lnTo>
                    <a:lnTo>
                      <a:pt x="919" y="131"/>
                    </a:lnTo>
                    <a:lnTo>
                      <a:pt x="912" y="123"/>
                    </a:lnTo>
                    <a:lnTo>
                      <a:pt x="900" y="117"/>
                    </a:lnTo>
                    <a:lnTo>
                      <a:pt x="889" y="113"/>
                    </a:lnTo>
                    <a:lnTo>
                      <a:pt x="875" y="112"/>
                    </a:lnTo>
                    <a:lnTo>
                      <a:pt x="862" y="113"/>
                    </a:lnTo>
                    <a:lnTo>
                      <a:pt x="846" y="115"/>
                    </a:lnTo>
                    <a:lnTo>
                      <a:pt x="829" y="117"/>
                    </a:lnTo>
                    <a:lnTo>
                      <a:pt x="798" y="125"/>
                    </a:lnTo>
                    <a:lnTo>
                      <a:pt x="768" y="133"/>
                    </a:lnTo>
                    <a:lnTo>
                      <a:pt x="741" y="140"/>
                    </a:lnTo>
                    <a:lnTo>
                      <a:pt x="720" y="142"/>
                    </a:lnTo>
                    <a:lnTo>
                      <a:pt x="677" y="140"/>
                    </a:lnTo>
                    <a:lnTo>
                      <a:pt x="641" y="136"/>
                    </a:lnTo>
                    <a:lnTo>
                      <a:pt x="608" y="131"/>
                    </a:lnTo>
                    <a:lnTo>
                      <a:pt x="578" y="121"/>
                    </a:lnTo>
                    <a:lnTo>
                      <a:pt x="564" y="115"/>
                    </a:lnTo>
                    <a:lnTo>
                      <a:pt x="551" y="110"/>
                    </a:lnTo>
                    <a:lnTo>
                      <a:pt x="537" y="100"/>
                    </a:lnTo>
                    <a:lnTo>
                      <a:pt x="524" y="92"/>
                    </a:lnTo>
                    <a:lnTo>
                      <a:pt x="497" y="69"/>
                    </a:lnTo>
                    <a:lnTo>
                      <a:pt x="468" y="39"/>
                    </a:lnTo>
                    <a:lnTo>
                      <a:pt x="457" y="31"/>
                    </a:lnTo>
                    <a:lnTo>
                      <a:pt x="443" y="23"/>
                    </a:lnTo>
                    <a:lnTo>
                      <a:pt x="424" y="16"/>
                    </a:lnTo>
                    <a:lnTo>
                      <a:pt x="403" y="10"/>
                    </a:lnTo>
                    <a:lnTo>
                      <a:pt x="380" y="6"/>
                    </a:lnTo>
                    <a:lnTo>
                      <a:pt x="357" y="2"/>
                    </a:lnTo>
                    <a:lnTo>
                      <a:pt x="332" y="0"/>
                    </a:lnTo>
                    <a:lnTo>
                      <a:pt x="309" y="2"/>
                    </a:lnTo>
                    <a:lnTo>
                      <a:pt x="286" y="4"/>
                    </a:lnTo>
                    <a:lnTo>
                      <a:pt x="265" y="10"/>
                    </a:lnTo>
                    <a:lnTo>
                      <a:pt x="246" y="18"/>
                    </a:lnTo>
                    <a:lnTo>
                      <a:pt x="230" y="27"/>
                    </a:lnTo>
                    <a:lnTo>
                      <a:pt x="225" y="33"/>
                    </a:lnTo>
                    <a:lnTo>
                      <a:pt x="221" y="39"/>
                    </a:lnTo>
                    <a:lnTo>
                      <a:pt x="217" y="46"/>
                    </a:lnTo>
                    <a:lnTo>
                      <a:pt x="213" y="54"/>
                    </a:lnTo>
                    <a:lnTo>
                      <a:pt x="213" y="64"/>
                    </a:lnTo>
                    <a:lnTo>
                      <a:pt x="213" y="73"/>
                    </a:lnTo>
                    <a:lnTo>
                      <a:pt x="215" y="83"/>
                    </a:lnTo>
                    <a:lnTo>
                      <a:pt x="219" y="94"/>
                    </a:lnTo>
                    <a:lnTo>
                      <a:pt x="223" y="106"/>
                    </a:lnTo>
                    <a:lnTo>
                      <a:pt x="223" y="115"/>
                    </a:lnTo>
                    <a:lnTo>
                      <a:pt x="221" y="127"/>
                    </a:lnTo>
                    <a:lnTo>
                      <a:pt x="217" y="135"/>
                    </a:lnTo>
                    <a:lnTo>
                      <a:pt x="211" y="144"/>
                    </a:lnTo>
                    <a:lnTo>
                      <a:pt x="203" y="152"/>
                    </a:lnTo>
                    <a:lnTo>
                      <a:pt x="196" y="158"/>
                    </a:lnTo>
                    <a:lnTo>
                      <a:pt x="186" y="165"/>
                    </a:lnTo>
                    <a:lnTo>
                      <a:pt x="144" y="186"/>
                    </a:lnTo>
                    <a:lnTo>
                      <a:pt x="107" y="204"/>
                    </a:lnTo>
                    <a:lnTo>
                      <a:pt x="102" y="207"/>
                    </a:lnTo>
                    <a:lnTo>
                      <a:pt x="98" y="215"/>
                    </a:lnTo>
                    <a:lnTo>
                      <a:pt x="94" y="223"/>
                    </a:lnTo>
                    <a:lnTo>
                      <a:pt x="90" y="232"/>
                    </a:lnTo>
                    <a:lnTo>
                      <a:pt x="83" y="255"/>
                    </a:lnTo>
                    <a:lnTo>
                      <a:pt x="77" y="280"/>
                    </a:lnTo>
                    <a:lnTo>
                      <a:pt x="71" y="292"/>
                    </a:lnTo>
                    <a:lnTo>
                      <a:pt x="67" y="305"/>
                    </a:lnTo>
                    <a:lnTo>
                      <a:pt x="60" y="317"/>
                    </a:lnTo>
                    <a:lnTo>
                      <a:pt x="54" y="328"/>
                    </a:lnTo>
                    <a:lnTo>
                      <a:pt x="44" y="338"/>
                    </a:lnTo>
                    <a:lnTo>
                      <a:pt x="33" y="348"/>
                    </a:lnTo>
                    <a:lnTo>
                      <a:pt x="21" y="355"/>
                    </a:lnTo>
                    <a:lnTo>
                      <a:pt x="6" y="363"/>
                    </a:lnTo>
                    <a:lnTo>
                      <a:pt x="2" y="369"/>
                    </a:lnTo>
                    <a:lnTo>
                      <a:pt x="0" y="374"/>
                    </a:lnTo>
                    <a:lnTo>
                      <a:pt x="0" y="380"/>
                    </a:lnTo>
                    <a:lnTo>
                      <a:pt x="0" y="386"/>
                    </a:lnTo>
                    <a:lnTo>
                      <a:pt x="8" y="397"/>
                    </a:lnTo>
                    <a:lnTo>
                      <a:pt x="17" y="409"/>
                    </a:lnTo>
                    <a:lnTo>
                      <a:pt x="48" y="434"/>
                    </a:lnTo>
                    <a:lnTo>
                      <a:pt x="83" y="459"/>
                    </a:lnTo>
                    <a:lnTo>
                      <a:pt x="100" y="472"/>
                    </a:lnTo>
                    <a:lnTo>
                      <a:pt x="113" y="486"/>
                    </a:lnTo>
                    <a:lnTo>
                      <a:pt x="121" y="493"/>
                    </a:lnTo>
                    <a:lnTo>
                      <a:pt x="125" y="501"/>
                    </a:lnTo>
                    <a:lnTo>
                      <a:pt x="129" y="509"/>
                    </a:lnTo>
                    <a:lnTo>
                      <a:pt x="132" y="516"/>
                    </a:lnTo>
                    <a:lnTo>
                      <a:pt x="134" y="526"/>
                    </a:lnTo>
                    <a:lnTo>
                      <a:pt x="134" y="534"/>
                    </a:lnTo>
                    <a:lnTo>
                      <a:pt x="132" y="541"/>
                    </a:lnTo>
                    <a:lnTo>
                      <a:pt x="129" y="551"/>
                    </a:lnTo>
                    <a:lnTo>
                      <a:pt x="123" y="561"/>
                    </a:lnTo>
                    <a:lnTo>
                      <a:pt x="115" y="570"/>
                    </a:lnTo>
                    <a:lnTo>
                      <a:pt x="107" y="580"/>
                    </a:lnTo>
                    <a:lnTo>
                      <a:pt x="94" y="589"/>
                    </a:lnTo>
                    <a:lnTo>
                      <a:pt x="96" y="597"/>
                    </a:lnTo>
                    <a:lnTo>
                      <a:pt x="100" y="603"/>
                    </a:lnTo>
                    <a:lnTo>
                      <a:pt x="104" y="608"/>
                    </a:lnTo>
                    <a:lnTo>
                      <a:pt x="109" y="612"/>
                    </a:lnTo>
                    <a:lnTo>
                      <a:pt x="121" y="620"/>
                    </a:lnTo>
                    <a:lnTo>
                      <a:pt x="136" y="626"/>
                    </a:lnTo>
                    <a:lnTo>
                      <a:pt x="175" y="635"/>
                    </a:lnTo>
                    <a:lnTo>
                      <a:pt x="217" y="643"/>
                    </a:lnTo>
                    <a:lnTo>
                      <a:pt x="261" y="649"/>
                    </a:lnTo>
                    <a:lnTo>
                      <a:pt x="301" y="658"/>
                    </a:lnTo>
                    <a:lnTo>
                      <a:pt x="319" y="664"/>
                    </a:lnTo>
                    <a:lnTo>
                      <a:pt x="334" y="672"/>
                    </a:lnTo>
                    <a:lnTo>
                      <a:pt x="342" y="678"/>
                    </a:lnTo>
                    <a:lnTo>
                      <a:pt x="347" y="683"/>
                    </a:lnTo>
                    <a:lnTo>
                      <a:pt x="351" y="689"/>
                    </a:lnTo>
                    <a:lnTo>
                      <a:pt x="355" y="695"/>
                    </a:lnTo>
                    <a:lnTo>
                      <a:pt x="361" y="706"/>
                    </a:lnTo>
                    <a:lnTo>
                      <a:pt x="370" y="716"/>
                    </a:lnTo>
                    <a:lnTo>
                      <a:pt x="378" y="724"/>
                    </a:lnTo>
                    <a:lnTo>
                      <a:pt x="388" y="729"/>
                    </a:lnTo>
                    <a:lnTo>
                      <a:pt x="399" y="733"/>
                    </a:lnTo>
                    <a:lnTo>
                      <a:pt x="409" y="735"/>
                    </a:lnTo>
                    <a:lnTo>
                      <a:pt x="420" y="737"/>
                    </a:lnTo>
                    <a:lnTo>
                      <a:pt x="434" y="735"/>
                    </a:lnTo>
                    <a:lnTo>
                      <a:pt x="459" y="731"/>
                    </a:lnTo>
                    <a:lnTo>
                      <a:pt x="486" y="724"/>
                    </a:lnTo>
                    <a:lnTo>
                      <a:pt x="512" y="714"/>
                    </a:lnTo>
                    <a:lnTo>
                      <a:pt x="537" y="703"/>
                    </a:lnTo>
                  </a:path>
                </a:pathLst>
              </a:custGeom>
              <a:noFill/>
              <a:ln w="3175">
                <a:solidFill>
                  <a:srgbClr val="DA251D"/>
                </a:solidFill>
                <a:prstDash val="solid"/>
                <a:round/>
                <a:headEnd/>
                <a:tailEnd/>
              </a:ln>
            </p:spPr>
            <p:txBody>
              <a:bodyPr/>
              <a:lstStyle/>
              <a:p>
                <a:endParaRPr lang="pt-BR"/>
              </a:p>
            </p:txBody>
          </p:sp>
          <p:sp>
            <p:nvSpPr>
              <p:cNvPr id="358098" name="Freeform 722"/>
              <p:cNvSpPr>
                <a:spLocks/>
              </p:cNvSpPr>
              <p:nvPr/>
            </p:nvSpPr>
            <p:spPr bwMode="auto">
              <a:xfrm>
                <a:off x="5501" y="1749"/>
                <a:ext cx="106" cy="111"/>
              </a:xfrm>
              <a:custGeom>
                <a:avLst/>
                <a:gdLst/>
                <a:ahLst/>
                <a:cxnLst>
                  <a:cxn ang="0">
                    <a:pos x="83" y="61"/>
                  </a:cxn>
                  <a:cxn ang="0">
                    <a:pos x="75" y="46"/>
                  </a:cxn>
                  <a:cxn ang="0">
                    <a:pos x="67" y="31"/>
                  </a:cxn>
                  <a:cxn ang="0">
                    <a:pos x="60" y="15"/>
                  </a:cxn>
                  <a:cxn ang="0">
                    <a:pos x="52" y="0"/>
                  </a:cxn>
                  <a:cxn ang="0">
                    <a:pos x="54" y="4"/>
                  </a:cxn>
                  <a:cxn ang="0">
                    <a:pos x="50" y="8"/>
                  </a:cxn>
                  <a:cxn ang="0">
                    <a:pos x="46" y="10"/>
                  </a:cxn>
                  <a:cxn ang="0">
                    <a:pos x="40" y="10"/>
                  </a:cxn>
                  <a:cxn ang="0">
                    <a:pos x="37" y="14"/>
                  </a:cxn>
                  <a:cxn ang="0">
                    <a:pos x="35" y="17"/>
                  </a:cxn>
                  <a:cxn ang="0">
                    <a:pos x="29" y="17"/>
                  </a:cxn>
                  <a:cxn ang="0">
                    <a:pos x="25" y="17"/>
                  </a:cxn>
                  <a:cxn ang="0">
                    <a:pos x="17" y="23"/>
                  </a:cxn>
                  <a:cxn ang="0">
                    <a:pos x="10" y="25"/>
                  </a:cxn>
                  <a:cxn ang="0">
                    <a:pos x="4" y="31"/>
                  </a:cxn>
                  <a:cxn ang="0">
                    <a:pos x="0" y="31"/>
                  </a:cxn>
                  <a:cxn ang="0">
                    <a:pos x="64" y="111"/>
                  </a:cxn>
                  <a:cxn ang="0">
                    <a:pos x="106" y="85"/>
                  </a:cxn>
                  <a:cxn ang="0">
                    <a:pos x="98" y="77"/>
                  </a:cxn>
                  <a:cxn ang="0">
                    <a:pos x="92" y="67"/>
                  </a:cxn>
                  <a:cxn ang="0">
                    <a:pos x="88" y="48"/>
                  </a:cxn>
                  <a:cxn ang="0">
                    <a:pos x="83" y="27"/>
                  </a:cxn>
                  <a:cxn ang="0">
                    <a:pos x="77" y="19"/>
                  </a:cxn>
                  <a:cxn ang="0">
                    <a:pos x="71" y="15"/>
                  </a:cxn>
                  <a:cxn ang="0">
                    <a:pos x="67" y="15"/>
                  </a:cxn>
                  <a:cxn ang="0">
                    <a:pos x="67" y="17"/>
                  </a:cxn>
                  <a:cxn ang="0">
                    <a:pos x="65" y="17"/>
                  </a:cxn>
                  <a:cxn ang="0">
                    <a:pos x="65" y="21"/>
                  </a:cxn>
                  <a:cxn ang="0">
                    <a:pos x="83" y="61"/>
                  </a:cxn>
                </a:cxnLst>
                <a:rect l="0" t="0" r="r" b="b"/>
                <a:pathLst>
                  <a:path w="106" h="111">
                    <a:moveTo>
                      <a:pt x="83" y="61"/>
                    </a:moveTo>
                    <a:lnTo>
                      <a:pt x="75" y="46"/>
                    </a:lnTo>
                    <a:lnTo>
                      <a:pt x="67" y="31"/>
                    </a:lnTo>
                    <a:lnTo>
                      <a:pt x="60" y="15"/>
                    </a:lnTo>
                    <a:lnTo>
                      <a:pt x="52" y="0"/>
                    </a:lnTo>
                    <a:lnTo>
                      <a:pt x="54" y="4"/>
                    </a:lnTo>
                    <a:lnTo>
                      <a:pt x="50" y="8"/>
                    </a:lnTo>
                    <a:lnTo>
                      <a:pt x="46" y="10"/>
                    </a:lnTo>
                    <a:lnTo>
                      <a:pt x="40" y="10"/>
                    </a:lnTo>
                    <a:lnTo>
                      <a:pt x="37" y="14"/>
                    </a:lnTo>
                    <a:lnTo>
                      <a:pt x="35" y="17"/>
                    </a:lnTo>
                    <a:lnTo>
                      <a:pt x="29" y="17"/>
                    </a:lnTo>
                    <a:lnTo>
                      <a:pt x="25" y="17"/>
                    </a:lnTo>
                    <a:lnTo>
                      <a:pt x="17" y="23"/>
                    </a:lnTo>
                    <a:lnTo>
                      <a:pt x="10" y="25"/>
                    </a:lnTo>
                    <a:lnTo>
                      <a:pt x="4" y="31"/>
                    </a:lnTo>
                    <a:lnTo>
                      <a:pt x="0" y="31"/>
                    </a:lnTo>
                    <a:lnTo>
                      <a:pt x="64" y="111"/>
                    </a:lnTo>
                    <a:lnTo>
                      <a:pt x="106" y="85"/>
                    </a:lnTo>
                    <a:lnTo>
                      <a:pt x="98" y="77"/>
                    </a:lnTo>
                    <a:lnTo>
                      <a:pt x="92" y="67"/>
                    </a:lnTo>
                    <a:lnTo>
                      <a:pt x="88" y="48"/>
                    </a:lnTo>
                    <a:lnTo>
                      <a:pt x="83" y="27"/>
                    </a:lnTo>
                    <a:lnTo>
                      <a:pt x="77" y="19"/>
                    </a:lnTo>
                    <a:lnTo>
                      <a:pt x="71" y="15"/>
                    </a:lnTo>
                    <a:lnTo>
                      <a:pt x="67" y="15"/>
                    </a:lnTo>
                    <a:lnTo>
                      <a:pt x="67" y="17"/>
                    </a:lnTo>
                    <a:lnTo>
                      <a:pt x="65" y="17"/>
                    </a:lnTo>
                    <a:lnTo>
                      <a:pt x="65" y="21"/>
                    </a:lnTo>
                    <a:lnTo>
                      <a:pt x="83" y="61"/>
                    </a:lnTo>
                    <a:close/>
                  </a:path>
                </a:pathLst>
              </a:custGeom>
              <a:solidFill>
                <a:srgbClr val="EE9BA0"/>
              </a:solidFill>
              <a:ln w="9525">
                <a:noFill/>
                <a:round/>
                <a:headEnd/>
                <a:tailEnd/>
              </a:ln>
            </p:spPr>
            <p:txBody>
              <a:bodyPr/>
              <a:lstStyle/>
              <a:p>
                <a:endParaRPr lang="pt-BR"/>
              </a:p>
            </p:txBody>
          </p:sp>
          <p:sp>
            <p:nvSpPr>
              <p:cNvPr id="358099" name="Freeform 723"/>
              <p:cNvSpPr>
                <a:spLocks/>
              </p:cNvSpPr>
              <p:nvPr/>
            </p:nvSpPr>
            <p:spPr bwMode="auto">
              <a:xfrm>
                <a:off x="5501" y="1749"/>
                <a:ext cx="106" cy="111"/>
              </a:xfrm>
              <a:custGeom>
                <a:avLst/>
                <a:gdLst/>
                <a:ahLst/>
                <a:cxnLst>
                  <a:cxn ang="0">
                    <a:pos x="83" y="61"/>
                  </a:cxn>
                  <a:cxn ang="0">
                    <a:pos x="75" y="46"/>
                  </a:cxn>
                  <a:cxn ang="0">
                    <a:pos x="67" y="31"/>
                  </a:cxn>
                  <a:cxn ang="0">
                    <a:pos x="60" y="15"/>
                  </a:cxn>
                  <a:cxn ang="0">
                    <a:pos x="52" y="0"/>
                  </a:cxn>
                  <a:cxn ang="0">
                    <a:pos x="54" y="4"/>
                  </a:cxn>
                  <a:cxn ang="0">
                    <a:pos x="50" y="8"/>
                  </a:cxn>
                  <a:cxn ang="0">
                    <a:pos x="46" y="10"/>
                  </a:cxn>
                  <a:cxn ang="0">
                    <a:pos x="40" y="10"/>
                  </a:cxn>
                  <a:cxn ang="0">
                    <a:pos x="37" y="14"/>
                  </a:cxn>
                  <a:cxn ang="0">
                    <a:pos x="35" y="17"/>
                  </a:cxn>
                  <a:cxn ang="0">
                    <a:pos x="29" y="17"/>
                  </a:cxn>
                  <a:cxn ang="0">
                    <a:pos x="25" y="17"/>
                  </a:cxn>
                  <a:cxn ang="0">
                    <a:pos x="17" y="23"/>
                  </a:cxn>
                  <a:cxn ang="0">
                    <a:pos x="10" y="25"/>
                  </a:cxn>
                  <a:cxn ang="0">
                    <a:pos x="4" y="31"/>
                  </a:cxn>
                  <a:cxn ang="0">
                    <a:pos x="0" y="31"/>
                  </a:cxn>
                  <a:cxn ang="0">
                    <a:pos x="64" y="111"/>
                  </a:cxn>
                  <a:cxn ang="0">
                    <a:pos x="106" y="85"/>
                  </a:cxn>
                  <a:cxn ang="0">
                    <a:pos x="98" y="77"/>
                  </a:cxn>
                  <a:cxn ang="0">
                    <a:pos x="92" y="67"/>
                  </a:cxn>
                  <a:cxn ang="0">
                    <a:pos x="88" y="48"/>
                  </a:cxn>
                  <a:cxn ang="0">
                    <a:pos x="83" y="27"/>
                  </a:cxn>
                  <a:cxn ang="0">
                    <a:pos x="77" y="19"/>
                  </a:cxn>
                  <a:cxn ang="0">
                    <a:pos x="71" y="15"/>
                  </a:cxn>
                  <a:cxn ang="0">
                    <a:pos x="67" y="15"/>
                  </a:cxn>
                  <a:cxn ang="0">
                    <a:pos x="67" y="17"/>
                  </a:cxn>
                  <a:cxn ang="0">
                    <a:pos x="65" y="17"/>
                  </a:cxn>
                  <a:cxn ang="0">
                    <a:pos x="65" y="21"/>
                  </a:cxn>
                  <a:cxn ang="0">
                    <a:pos x="83" y="61"/>
                  </a:cxn>
                </a:cxnLst>
                <a:rect l="0" t="0" r="r" b="b"/>
                <a:pathLst>
                  <a:path w="106" h="111">
                    <a:moveTo>
                      <a:pt x="83" y="61"/>
                    </a:moveTo>
                    <a:lnTo>
                      <a:pt x="75" y="46"/>
                    </a:lnTo>
                    <a:lnTo>
                      <a:pt x="67" y="31"/>
                    </a:lnTo>
                    <a:lnTo>
                      <a:pt x="60" y="15"/>
                    </a:lnTo>
                    <a:lnTo>
                      <a:pt x="52" y="0"/>
                    </a:lnTo>
                    <a:lnTo>
                      <a:pt x="54" y="4"/>
                    </a:lnTo>
                    <a:lnTo>
                      <a:pt x="50" y="8"/>
                    </a:lnTo>
                    <a:lnTo>
                      <a:pt x="46" y="10"/>
                    </a:lnTo>
                    <a:lnTo>
                      <a:pt x="40" y="10"/>
                    </a:lnTo>
                    <a:lnTo>
                      <a:pt x="37" y="14"/>
                    </a:lnTo>
                    <a:lnTo>
                      <a:pt x="35" y="17"/>
                    </a:lnTo>
                    <a:lnTo>
                      <a:pt x="29" y="17"/>
                    </a:lnTo>
                    <a:lnTo>
                      <a:pt x="25" y="17"/>
                    </a:lnTo>
                    <a:lnTo>
                      <a:pt x="17" y="23"/>
                    </a:lnTo>
                    <a:lnTo>
                      <a:pt x="10" y="25"/>
                    </a:lnTo>
                    <a:lnTo>
                      <a:pt x="4" y="31"/>
                    </a:lnTo>
                    <a:lnTo>
                      <a:pt x="0" y="31"/>
                    </a:lnTo>
                    <a:lnTo>
                      <a:pt x="64" y="111"/>
                    </a:lnTo>
                    <a:lnTo>
                      <a:pt x="106" y="85"/>
                    </a:lnTo>
                    <a:lnTo>
                      <a:pt x="98" y="77"/>
                    </a:lnTo>
                    <a:lnTo>
                      <a:pt x="92" y="67"/>
                    </a:lnTo>
                    <a:lnTo>
                      <a:pt x="88" y="48"/>
                    </a:lnTo>
                    <a:lnTo>
                      <a:pt x="83" y="27"/>
                    </a:lnTo>
                    <a:lnTo>
                      <a:pt x="77" y="19"/>
                    </a:lnTo>
                    <a:lnTo>
                      <a:pt x="71" y="15"/>
                    </a:lnTo>
                    <a:lnTo>
                      <a:pt x="67" y="15"/>
                    </a:lnTo>
                    <a:lnTo>
                      <a:pt x="67" y="17"/>
                    </a:lnTo>
                    <a:lnTo>
                      <a:pt x="65" y="17"/>
                    </a:lnTo>
                    <a:lnTo>
                      <a:pt x="65" y="21"/>
                    </a:lnTo>
                    <a:lnTo>
                      <a:pt x="83" y="61"/>
                    </a:lnTo>
                  </a:path>
                </a:pathLst>
              </a:custGeom>
              <a:noFill/>
              <a:ln w="3175">
                <a:solidFill>
                  <a:srgbClr val="1F1A17"/>
                </a:solidFill>
                <a:prstDash val="solid"/>
                <a:round/>
                <a:headEnd/>
                <a:tailEnd/>
              </a:ln>
            </p:spPr>
            <p:txBody>
              <a:bodyPr/>
              <a:lstStyle/>
              <a:p>
                <a:endParaRPr lang="pt-BR"/>
              </a:p>
            </p:txBody>
          </p:sp>
          <p:sp>
            <p:nvSpPr>
              <p:cNvPr id="358100" name="Freeform 724"/>
              <p:cNvSpPr>
                <a:spLocks/>
              </p:cNvSpPr>
              <p:nvPr/>
            </p:nvSpPr>
            <p:spPr bwMode="auto">
              <a:xfrm>
                <a:off x="5557" y="1739"/>
                <a:ext cx="54" cy="102"/>
              </a:xfrm>
              <a:custGeom>
                <a:avLst/>
                <a:gdLst/>
                <a:ahLst/>
                <a:cxnLst>
                  <a:cxn ang="0">
                    <a:pos x="38" y="102"/>
                  </a:cxn>
                  <a:cxn ang="0">
                    <a:pos x="32" y="85"/>
                  </a:cxn>
                  <a:cxn ang="0">
                    <a:pos x="21" y="60"/>
                  </a:cxn>
                  <a:cxn ang="0">
                    <a:pos x="8" y="33"/>
                  </a:cxn>
                  <a:cxn ang="0">
                    <a:pos x="0" y="12"/>
                  </a:cxn>
                  <a:cxn ang="0">
                    <a:pos x="4" y="14"/>
                  </a:cxn>
                  <a:cxn ang="0">
                    <a:pos x="8" y="12"/>
                  </a:cxn>
                  <a:cxn ang="0">
                    <a:pos x="9" y="12"/>
                  </a:cxn>
                  <a:cxn ang="0">
                    <a:pos x="11" y="10"/>
                  </a:cxn>
                  <a:cxn ang="0">
                    <a:pos x="15" y="4"/>
                  </a:cxn>
                  <a:cxn ang="0">
                    <a:pos x="15" y="0"/>
                  </a:cxn>
                  <a:cxn ang="0">
                    <a:pos x="23" y="16"/>
                  </a:cxn>
                  <a:cxn ang="0">
                    <a:pos x="31" y="33"/>
                  </a:cxn>
                  <a:cxn ang="0">
                    <a:pos x="36" y="62"/>
                  </a:cxn>
                  <a:cxn ang="0">
                    <a:pos x="40" y="81"/>
                  </a:cxn>
                  <a:cxn ang="0">
                    <a:pos x="48" y="89"/>
                  </a:cxn>
                  <a:cxn ang="0">
                    <a:pos x="54" y="95"/>
                  </a:cxn>
                  <a:cxn ang="0">
                    <a:pos x="46" y="98"/>
                  </a:cxn>
                  <a:cxn ang="0">
                    <a:pos x="38" y="102"/>
                  </a:cxn>
                </a:cxnLst>
                <a:rect l="0" t="0" r="r" b="b"/>
                <a:pathLst>
                  <a:path w="54" h="102">
                    <a:moveTo>
                      <a:pt x="38" y="102"/>
                    </a:moveTo>
                    <a:lnTo>
                      <a:pt x="32" y="85"/>
                    </a:lnTo>
                    <a:lnTo>
                      <a:pt x="21" y="60"/>
                    </a:lnTo>
                    <a:lnTo>
                      <a:pt x="8" y="33"/>
                    </a:lnTo>
                    <a:lnTo>
                      <a:pt x="0" y="12"/>
                    </a:lnTo>
                    <a:lnTo>
                      <a:pt x="4" y="14"/>
                    </a:lnTo>
                    <a:lnTo>
                      <a:pt x="8" y="12"/>
                    </a:lnTo>
                    <a:lnTo>
                      <a:pt x="9" y="12"/>
                    </a:lnTo>
                    <a:lnTo>
                      <a:pt x="11" y="10"/>
                    </a:lnTo>
                    <a:lnTo>
                      <a:pt x="15" y="4"/>
                    </a:lnTo>
                    <a:lnTo>
                      <a:pt x="15" y="0"/>
                    </a:lnTo>
                    <a:lnTo>
                      <a:pt x="23" y="16"/>
                    </a:lnTo>
                    <a:lnTo>
                      <a:pt x="31" y="33"/>
                    </a:lnTo>
                    <a:lnTo>
                      <a:pt x="36" y="62"/>
                    </a:lnTo>
                    <a:lnTo>
                      <a:pt x="40" y="81"/>
                    </a:lnTo>
                    <a:lnTo>
                      <a:pt x="48" y="89"/>
                    </a:lnTo>
                    <a:lnTo>
                      <a:pt x="54" y="95"/>
                    </a:lnTo>
                    <a:lnTo>
                      <a:pt x="46" y="98"/>
                    </a:lnTo>
                    <a:lnTo>
                      <a:pt x="38" y="102"/>
                    </a:lnTo>
                    <a:close/>
                  </a:path>
                </a:pathLst>
              </a:custGeom>
              <a:solidFill>
                <a:srgbClr val="FFF500"/>
              </a:solidFill>
              <a:ln w="9525">
                <a:noFill/>
                <a:round/>
                <a:headEnd/>
                <a:tailEnd/>
              </a:ln>
            </p:spPr>
            <p:txBody>
              <a:bodyPr/>
              <a:lstStyle/>
              <a:p>
                <a:endParaRPr lang="pt-BR"/>
              </a:p>
            </p:txBody>
          </p:sp>
          <p:sp>
            <p:nvSpPr>
              <p:cNvPr id="358101" name="Freeform 725"/>
              <p:cNvSpPr>
                <a:spLocks/>
              </p:cNvSpPr>
              <p:nvPr/>
            </p:nvSpPr>
            <p:spPr bwMode="auto">
              <a:xfrm>
                <a:off x="5557" y="1739"/>
                <a:ext cx="54" cy="102"/>
              </a:xfrm>
              <a:custGeom>
                <a:avLst/>
                <a:gdLst/>
                <a:ahLst/>
                <a:cxnLst>
                  <a:cxn ang="0">
                    <a:pos x="38" y="102"/>
                  </a:cxn>
                  <a:cxn ang="0">
                    <a:pos x="32" y="85"/>
                  </a:cxn>
                  <a:cxn ang="0">
                    <a:pos x="21" y="60"/>
                  </a:cxn>
                  <a:cxn ang="0">
                    <a:pos x="8" y="33"/>
                  </a:cxn>
                  <a:cxn ang="0">
                    <a:pos x="0" y="12"/>
                  </a:cxn>
                  <a:cxn ang="0">
                    <a:pos x="4" y="14"/>
                  </a:cxn>
                  <a:cxn ang="0">
                    <a:pos x="8" y="12"/>
                  </a:cxn>
                  <a:cxn ang="0">
                    <a:pos x="9" y="12"/>
                  </a:cxn>
                  <a:cxn ang="0">
                    <a:pos x="11" y="10"/>
                  </a:cxn>
                  <a:cxn ang="0">
                    <a:pos x="15" y="4"/>
                  </a:cxn>
                  <a:cxn ang="0">
                    <a:pos x="15" y="0"/>
                  </a:cxn>
                  <a:cxn ang="0">
                    <a:pos x="23" y="16"/>
                  </a:cxn>
                  <a:cxn ang="0">
                    <a:pos x="31" y="33"/>
                  </a:cxn>
                  <a:cxn ang="0">
                    <a:pos x="36" y="62"/>
                  </a:cxn>
                  <a:cxn ang="0">
                    <a:pos x="40" y="81"/>
                  </a:cxn>
                  <a:cxn ang="0">
                    <a:pos x="48" y="89"/>
                  </a:cxn>
                  <a:cxn ang="0">
                    <a:pos x="54" y="95"/>
                  </a:cxn>
                  <a:cxn ang="0">
                    <a:pos x="46" y="98"/>
                  </a:cxn>
                  <a:cxn ang="0">
                    <a:pos x="38" y="102"/>
                  </a:cxn>
                </a:cxnLst>
                <a:rect l="0" t="0" r="r" b="b"/>
                <a:pathLst>
                  <a:path w="54" h="102">
                    <a:moveTo>
                      <a:pt x="38" y="102"/>
                    </a:moveTo>
                    <a:lnTo>
                      <a:pt x="32" y="85"/>
                    </a:lnTo>
                    <a:lnTo>
                      <a:pt x="21" y="60"/>
                    </a:lnTo>
                    <a:lnTo>
                      <a:pt x="8" y="33"/>
                    </a:lnTo>
                    <a:lnTo>
                      <a:pt x="0" y="12"/>
                    </a:lnTo>
                    <a:lnTo>
                      <a:pt x="4" y="14"/>
                    </a:lnTo>
                    <a:lnTo>
                      <a:pt x="8" y="12"/>
                    </a:lnTo>
                    <a:lnTo>
                      <a:pt x="9" y="12"/>
                    </a:lnTo>
                    <a:lnTo>
                      <a:pt x="11" y="10"/>
                    </a:lnTo>
                    <a:lnTo>
                      <a:pt x="15" y="4"/>
                    </a:lnTo>
                    <a:lnTo>
                      <a:pt x="15" y="0"/>
                    </a:lnTo>
                    <a:lnTo>
                      <a:pt x="23" y="16"/>
                    </a:lnTo>
                    <a:lnTo>
                      <a:pt x="31" y="33"/>
                    </a:lnTo>
                    <a:lnTo>
                      <a:pt x="36" y="62"/>
                    </a:lnTo>
                    <a:lnTo>
                      <a:pt x="40" y="81"/>
                    </a:lnTo>
                    <a:lnTo>
                      <a:pt x="48" y="89"/>
                    </a:lnTo>
                    <a:lnTo>
                      <a:pt x="54" y="95"/>
                    </a:lnTo>
                    <a:lnTo>
                      <a:pt x="46" y="98"/>
                    </a:lnTo>
                    <a:lnTo>
                      <a:pt x="38" y="102"/>
                    </a:lnTo>
                    <a:close/>
                  </a:path>
                </a:pathLst>
              </a:custGeom>
              <a:noFill/>
              <a:ln w="3175">
                <a:solidFill>
                  <a:srgbClr val="1F1A17"/>
                </a:solidFill>
                <a:prstDash val="solid"/>
                <a:round/>
                <a:headEnd/>
                <a:tailEnd/>
              </a:ln>
            </p:spPr>
            <p:txBody>
              <a:bodyPr/>
              <a:lstStyle/>
              <a:p>
                <a:endParaRPr lang="pt-BR"/>
              </a:p>
            </p:txBody>
          </p:sp>
          <p:sp>
            <p:nvSpPr>
              <p:cNvPr id="358102" name="Freeform 726"/>
              <p:cNvSpPr>
                <a:spLocks/>
              </p:cNvSpPr>
              <p:nvPr/>
            </p:nvSpPr>
            <p:spPr bwMode="auto">
              <a:xfrm>
                <a:off x="5680" y="2290"/>
                <a:ext cx="76" cy="106"/>
              </a:xfrm>
              <a:custGeom>
                <a:avLst/>
                <a:gdLst/>
                <a:ahLst/>
                <a:cxnLst>
                  <a:cxn ang="0">
                    <a:pos x="13" y="39"/>
                  </a:cxn>
                  <a:cxn ang="0">
                    <a:pos x="13" y="56"/>
                  </a:cxn>
                  <a:cxn ang="0">
                    <a:pos x="15" y="71"/>
                  </a:cxn>
                  <a:cxn ang="0">
                    <a:pos x="15" y="88"/>
                  </a:cxn>
                  <a:cxn ang="0">
                    <a:pos x="15" y="106"/>
                  </a:cxn>
                  <a:cxn ang="0">
                    <a:pos x="17" y="102"/>
                  </a:cxn>
                  <a:cxn ang="0">
                    <a:pos x="19" y="98"/>
                  </a:cxn>
                  <a:cxn ang="0">
                    <a:pos x="25" y="98"/>
                  </a:cxn>
                  <a:cxn ang="0">
                    <a:pos x="30" y="102"/>
                  </a:cxn>
                  <a:cxn ang="0">
                    <a:pos x="34" y="98"/>
                  </a:cxn>
                  <a:cxn ang="0">
                    <a:pos x="38" y="98"/>
                  </a:cxn>
                  <a:cxn ang="0">
                    <a:pos x="44" y="98"/>
                  </a:cxn>
                  <a:cxn ang="0">
                    <a:pos x="48" y="100"/>
                  </a:cxn>
                  <a:cxn ang="0">
                    <a:pos x="57" y="98"/>
                  </a:cxn>
                  <a:cxn ang="0">
                    <a:pos x="65" y="100"/>
                  </a:cxn>
                  <a:cxn ang="0">
                    <a:pos x="73" y="96"/>
                  </a:cxn>
                  <a:cxn ang="0">
                    <a:pos x="76" y="98"/>
                  </a:cxn>
                  <a:cxn ang="0">
                    <a:pos x="53" y="0"/>
                  </a:cxn>
                  <a:cxn ang="0">
                    <a:pos x="3" y="6"/>
                  </a:cxn>
                  <a:cxn ang="0">
                    <a:pos x="7" y="17"/>
                  </a:cxn>
                  <a:cxn ang="0">
                    <a:pos x="7" y="29"/>
                  </a:cxn>
                  <a:cxn ang="0">
                    <a:pos x="3" y="46"/>
                  </a:cxn>
                  <a:cxn ang="0">
                    <a:pos x="0" y="67"/>
                  </a:cxn>
                  <a:cxn ang="0">
                    <a:pos x="2" y="77"/>
                  </a:cxn>
                  <a:cxn ang="0">
                    <a:pos x="5" y="83"/>
                  </a:cxn>
                  <a:cxn ang="0">
                    <a:pos x="7" y="85"/>
                  </a:cxn>
                  <a:cxn ang="0">
                    <a:pos x="9" y="85"/>
                  </a:cxn>
                  <a:cxn ang="0">
                    <a:pos x="11" y="85"/>
                  </a:cxn>
                  <a:cxn ang="0">
                    <a:pos x="11" y="81"/>
                  </a:cxn>
                  <a:cxn ang="0">
                    <a:pos x="13" y="39"/>
                  </a:cxn>
                </a:cxnLst>
                <a:rect l="0" t="0" r="r" b="b"/>
                <a:pathLst>
                  <a:path w="76" h="106">
                    <a:moveTo>
                      <a:pt x="13" y="39"/>
                    </a:moveTo>
                    <a:lnTo>
                      <a:pt x="13" y="56"/>
                    </a:lnTo>
                    <a:lnTo>
                      <a:pt x="15" y="71"/>
                    </a:lnTo>
                    <a:lnTo>
                      <a:pt x="15" y="88"/>
                    </a:lnTo>
                    <a:lnTo>
                      <a:pt x="15" y="106"/>
                    </a:lnTo>
                    <a:lnTo>
                      <a:pt x="17" y="102"/>
                    </a:lnTo>
                    <a:lnTo>
                      <a:pt x="19" y="98"/>
                    </a:lnTo>
                    <a:lnTo>
                      <a:pt x="25" y="98"/>
                    </a:lnTo>
                    <a:lnTo>
                      <a:pt x="30" y="102"/>
                    </a:lnTo>
                    <a:lnTo>
                      <a:pt x="34" y="98"/>
                    </a:lnTo>
                    <a:lnTo>
                      <a:pt x="38" y="98"/>
                    </a:lnTo>
                    <a:lnTo>
                      <a:pt x="44" y="98"/>
                    </a:lnTo>
                    <a:lnTo>
                      <a:pt x="48" y="100"/>
                    </a:lnTo>
                    <a:lnTo>
                      <a:pt x="57" y="98"/>
                    </a:lnTo>
                    <a:lnTo>
                      <a:pt x="65" y="100"/>
                    </a:lnTo>
                    <a:lnTo>
                      <a:pt x="73" y="96"/>
                    </a:lnTo>
                    <a:lnTo>
                      <a:pt x="76" y="98"/>
                    </a:lnTo>
                    <a:lnTo>
                      <a:pt x="53" y="0"/>
                    </a:lnTo>
                    <a:lnTo>
                      <a:pt x="3" y="6"/>
                    </a:lnTo>
                    <a:lnTo>
                      <a:pt x="7" y="17"/>
                    </a:lnTo>
                    <a:lnTo>
                      <a:pt x="7" y="29"/>
                    </a:lnTo>
                    <a:lnTo>
                      <a:pt x="3" y="46"/>
                    </a:lnTo>
                    <a:lnTo>
                      <a:pt x="0" y="67"/>
                    </a:lnTo>
                    <a:lnTo>
                      <a:pt x="2" y="77"/>
                    </a:lnTo>
                    <a:lnTo>
                      <a:pt x="5" y="83"/>
                    </a:lnTo>
                    <a:lnTo>
                      <a:pt x="7" y="85"/>
                    </a:lnTo>
                    <a:lnTo>
                      <a:pt x="9" y="85"/>
                    </a:lnTo>
                    <a:lnTo>
                      <a:pt x="11" y="85"/>
                    </a:lnTo>
                    <a:lnTo>
                      <a:pt x="11" y="81"/>
                    </a:lnTo>
                    <a:lnTo>
                      <a:pt x="13" y="39"/>
                    </a:lnTo>
                    <a:close/>
                  </a:path>
                </a:pathLst>
              </a:custGeom>
              <a:solidFill>
                <a:srgbClr val="EE9BA0"/>
              </a:solidFill>
              <a:ln w="9525">
                <a:noFill/>
                <a:round/>
                <a:headEnd/>
                <a:tailEnd/>
              </a:ln>
            </p:spPr>
            <p:txBody>
              <a:bodyPr/>
              <a:lstStyle/>
              <a:p>
                <a:endParaRPr lang="pt-BR"/>
              </a:p>
            </p:txBody>
          </p:sp>
          <p:sp>
            <p:nvSpPr>
              <p:cNvPr id="358103" name="Freeform 727"/>
              <p:cNvSpPr>
                <a:spLocks/>
              </p:cNvSpPr>
              <p:nvPr/>
            </p:nvSpPr>
            <p:spPr bwMode="auto">
              <a:xfrm>
                <a:off x="5680" y="2290"/>
                <a:ext cx="76" cy="106"/>
              </a:xfrm>
              <a:custGeom>
                <a:avLst/>
                <a:gdLst/>
                <a:ahLst/>
                <a:cxnLst>
                  <a:cxn ang="0">
                    <a:pos x="13" y="39"/>
                  </a:cxn>
                  <a:cxn ang="0">
                    <a:pos x="13" y="56"/>
                  </a:cxn>
                  <a:cxn ang="0">
                    <a:pos x="15" y="71"/>
                  </a:cxn>
                  <a:cxn ang="0">
                    <a:pos x="15" y="88"/>
                  </a:cxn>
                  <a:cxn ang="0">
                    <a:pos x="15" y="106"/>
                  </a:cxn>
                  <a:cxn ang="0">
                    <a:pos x="17" y="102"/>
                  </a:cxn>
                  <a:cxn ang="0">
                    <a:pos x="19" y="98"/>
                  </a:cxn>
                  <a:cxn ang="0">
                    <a:pos x="25" y="98"/>
                  </a:cxn>
                  <a:cxn ang="0">
                    <a:pos x="30" y="102"/>
                  </a:cxn>
                  <a:cxn ang="0">
                    <a:pos x="34" y="98"/>
                  </a:cxn>
                  <a:cxn ang="0">
                    <a:pos x="38" y="98"/>
                  </a:cxn>
                  <a:cxn ang="0">
                    <a:pos x="44" y="98"/>
                  </a:cxn>
                  <a:cxn ang="0">
                    <a:pos x="48" y="100"/>
                  </a:cxn>
                  <a:cxn ang="0">
                    <a:pos x="57" y="98"/>
                  </a:cxn>
                  <a:cxn ang="0">
                    <a:pos x="65" y="100"/>
                  </a:cxn>
                  <a:cxn ang="0">
                    <a:pos x="73" y="96"/>
                  </a:cxn>
                  <a:cxn ang="0">
                    <a:pos x="76" y="98"/>
                  </a:cxn>
                  <a:cxn ang="0">
                    <a:pos x="53" y="0"/>
                  </a:cxn>
                  <a:cxn ang="0">
                    <a:pos x="3" y="6"/>
                  </a:cxn>
                  <a:cxn ang="0">
                    <a:pos x="7" y="17"/>
                  </a:cxn>
                  <a:cxn ang="0">
                    <a:pos x="7" y="29"/>
                  </a:cxn>
                  <a:cxn ang="0">
                    <a:pos x="3" y="46"/>
                  </a:cxn>
                  <a:cxn ang="0">
                    <a:pos x="0" y="67"/>
                  </a:cxn>
                  <a:cxn ang="0">
                    <a:pos x="2" y="77"/>
                  </a:cxn>
                  <a:cxn ang="0">
                    <a:pos x="5" y="83"/>
                  </a:cxn>
                  <a:cxn ang="0">
                    <a:pos x="7" y="85"/>
                  </a:cxn>
                  <a:cxn ang="0">
                    <a:pos x="9" y="85"/>
                  </a:cxn>
                  <a:cxn ang="0">
                    <a:pos x="11" y="85"/>
                  </a:cxn>
                  <a:cxn ang="0">
                    <a:pos x="11" y="81"/>
                  </a:cxn>
                  <a:cxn ang="0">
                    <a:pos x="13" y="39"/>
                  </a:cxn>
                </a:cxnLst>
                <a:rect l="0" t="0" r="r" b="b"/>
                <a:pathLst>
                  <a:path w="76" h="106">
                    <a:moveTo>
                      <a:pt x="13" y="39"/>
                    </a:moveTo>
                    <a:lnTo>
                      <a:pt x="13" y="56"/>
                    </a:lnTo>
                    <a:lnTo>
                      <a:pt x="15" y="71"/>
                    </a:lnTo>
                    <a:lnTo>
                      <a:pt x="15" y="88"/>
                    </a:lnTo>
                    <a:lnTo>
                      <a:pt x="15" y="106"/>
                    </a:lnTo>
                    <a:lnTo>
                      <a:pt x="17" y="102"/>
                    </a:lnTo>
                    <a:lnTo>
                      <a:pt x="19" y="98"/>
                    </a:lnTo>
                    <a:lnTo>
                      <a:pt x="25" y="98"/>
                    </a:lnTo>
                    <a:lnTo>
                      <a:pt x="30" y="102"/>
                    </a:lnTo>
                    <a:lnTo>
                      <a:pt x="34" y="98"/>
                    </a:lnTo>
                    <a:lnTo>
                      <a:pt x="38" y="98"/>
                    </a:lnTo>
                    <a:lnTo>
                      <a:pt x="44" y="98"/>
                    </a:lnTo>
                    <a:lnTo>
                      <a:pt x="48" y="100"/>
                    </a:lnTo>
                    <a:lnTo>
                      <a:pt x="57" y="98"/>
                    </a:lnTo>
                    <a:lnTo>
                      <a:pt x="65" y="100"/>
                    </a:lnTo>
                    <a:lnTo>
                      <a:pt x="73" y="96"/>
                    </a:lnTo>
                    <a:lnTo>
                      <a:pt x="76" y="98"/>
                    </a:lnTo>
                    <a:lnTo>
                      <a:pt x="53" y="0"/>
                    </a:lnTo>
                    <a:lnTo>
                      <a:pt x="3" y="6"/>
                    </a:lnTo>
                    <a:lnTo>
                      <a:pt x="7" y="17"/>
                    </a:lnTo>
                    <a:lnTo>
                      <a:pt x="7" y="29"/>
                    </a:lnTo>
                    <a:lnTo>
                      <a:pt x="3" y="46"/>
                    </a:lnTo>
                    <a:lnTo>
                      <a:pt x="0" y="67"/>
                    </a:lnTo>
                    <a:lnTo>
                      <a:pt x="2" y="77"/>
                    </a:lnTo>
                    <a:lnTo>
                      <a:pt x="5" y="83"/>
                    </a:lnTo>
                    <a:lnTo>
                      <a:pt x="7" y="85"/>
                    </a:lnTo>
                    <a:lnTo>
                      <a:pt x="9" y="85"/>
                    </a:lnTo>
                    <a:lnTo>
                      <a:pt x="11" y="85"/>
                    </a:lnTo>
                    <a:lnTo>
                      <a:pt x="11" y="81"/>
                    </a:lnTo>
                    <a:lnTo>
                      <a:pt x="13" y="39"/>
                    </a:lnTo>
                  </a:path>
                </a:pathLst>
              </a:custGeom>
              <a:noFill/>
              <a:ln w="3175">
                <a:solidFill>
                  <a:srgbClr val="1F1A17"/>
                </a:solidFill>
                <a:prstDash val="solid"/>
                <a:round/>
                <a:headEnd/>
                <a:tailEnd/>
              </a:ln>
            </p:spPr>
            <p:txBody>
              <a:bodyPr/>
              <a:lstStyle/>
              <a:p>
                <a:endParaRPr lang="pt-BR"/>
              </a:p>
            </p:txBody>
          </p:sp>
          <p:sp>
            <p:nvSpPr>
              <p:cNvPr id="358104" name="Freeform 728"/>
              <p:cNvSpPr>
                <a:spLocks/>
              </p:cNvSpPr>
              <p:nvPr/>
            </p:nvSpPr>
            <p:spPr bwMode="auto">
              <a:xfrm>
                <a:off x="5672" y="2296"/>
                <a:ext cx="25" cy="102"/>
              </a:xfrm>
              <a:custGeom>
                <a:avLst/>
                <a:gdLst/>
                <a:ahLst/>
                <a:cxnLst>
                  <a:cxn ang="0">
                    <a:pos x="25" y="0"/>
                  </a:cxn>
                  <a:cxn ang="0">
                    <a:pos x="23" y="17"/>
                  </a:cxn>
                  <a:cxn ang="0">
                    <a:pos x="23" y="44"/>
                  </a:cxn>
                  <a:cxn ang="0">
                    <a:pos x="23" y="75"/>
                  </a:cxn>
                  <a:cxn ang="0">
                    <a:pos x="21" y="96"/>
                  </a:cxn>
                  <a:cxn ang="0">
                    <a:pos x="17" y="94"/>
                  </a:cxn>
                  <a:cxn ang="0">
                    <a:pos x="15" y="92"/>
                  </a:cxn>
                  <a:cxn ang="0">
                    <a:pos x="11" y="92"/>
                  </a:cxn>
                  <a:cxn ang="0">
                    <a:pos x="8" y="94"/>
                  </a:cxn>
                  <a:cxn ang="0">
                    <a:pos x="4" y="98"/>
                  </a:cxn>
                  <a:cxn ang="0">
                    <a:pos x="2" y="102"/>
                  </a:cxn>
                  <a:cxn ang="0">
                    <a:pos x="0" y="82"/>
                  </a:cxn>
                  <a:cxn ang="0">
                    <a:pos x="2" y="65"/>
                  </a:cxn>
                  <a:cxn ang="0">
                    <a:pos x="8" y="36"/>
                  </a:cxn>
                  <a:cxn ang="0">
                    <a:pos x="13" y="17"/>
                  </a:cxn>
                  <a:cxn ang="0">
                    <a:pos x="11" y="8"/>
                  </a:cxn>
                  <a:cxn ang="0">
                    <a:pos x="8" y="0"/>
                  </a:cxn>
                  <a:cxn ang="0">
                    <a:pos x="17" y="0"/>
                  </a:cxn>
                  <a:cxn ang="0">
                    <a:pos x="25" y="0"/>
                  </a:cxn>
                </a:cxnLst>
                <a:rect l="0" t="0" r="r" b="b"/>
                <a:pathLst>
                  <a:path w="25" h="102">
                    <a:moveTo>
                      <a:pt x="25" y="0"/>
                    </a:moveTo>
                    <a:lnTo>
                      <a:pt x="23" y="17"/>
                    </a:lnTo>
                    <a:lnTo>
                      <a:pt x="23" y="44"/>
                    </a:lnTo>
                    <a:lnTo>
                      <a:pt x="23" y="75"/>
                    </a:lnTo>
                    <a:lnTo>
                      <a:pt x="21" y="96"/>
                    </a:lnTo>
                    <a:lnTo>
                      <a:pt x="17" y="94"/>
                    </a:lnTo>
                    <a:lnTo>
                      <a:pt x="15" y="92"/>
                    </a:lnTo>
                    <a:lnTo>
                      <a:pt x="11" y="92"/>
                    </a:lnTo>
                    <a:lnTo>
                      <a:pt x="8" y="94"/>
                    </a:lnTo>
                    <a:lnTo>
                      <a:pt x="4" y="98"/>
                    </a:lnTo>
                    <a:lnTo>
                      <a:pt x="2" y="102"/>
                    </a:lnTo>
                    <a:lnTo>
                      <a:pt x="0" y="82"/>
                    </a:lnTo>
                    <a:lnTo>
                      <a:pt x="2" y="65"/>
                    </a:lnTo>
                    <a:lnTo>
                      <a:pt x="8" y="36"/>
                    </a:lnTo>
                    <a:lnTo>
                      <a:pt x="13" y="17"/>
                    </a:lnTo>
                    <a:lnTo>
                      <a:pt x="11" y="8"/>
                    </a:lnTo>
                    <a:lnTo>
                      <a:pt x="8" y="0"/>
                    </a:lnTo>
                    <a:lnTo>
                      <a:pt x="17" y="0"/>
                    </a:lnTo>
                    <a:lnTo>
                      <a:pt x="25" y="0"/>
                    </a:lnTo>
                    <a:close/>
                  </a:path>
                </a:pathLst>
              </a:custGeom>
              <a:solidFill>
                <a:srgbClr val="FFF500"/>
              </a:solidFill>
              <a:ln w="9525">
                <a:noFill/>
                <a:round/>
                <a:headEnd/>
                <a:tailEnd/>
              </a:ln>
            </p:spPr>
            <p:txBody>
              <a:bodyPr/>
              <a:lstStyle/>
              <a:p>
                <a:endParaRPr lang="pt-BR"/>
              </a:p>
            </p:txBody>
          </p:sp>
          <p:sp>
            <p:nvSpPr>
              <p:cNvPr id="358105" name="Freeform 729"/>
              <p:cNvSpPr>
                <a:spLocks/>
              </p:cNvSpPr>
              <p:nvPr/>
            </p:nvSpPr>
            <p:spPr bwMode="auto">
              <a:xfrm>
                <a:off x="5672" y="2296"/>
                <a:ext cx="25" cy="102"/>
              </a:xfrm>
              <a:custGeom>
                <a:avLst/>
                <a:gdLst/>
                <a:ahLst/>
                <a:cxnLst>
                  <a:cxn ang="0">
                    <a:pos x="25" y="0"/>
                  </a:cxn>
                  <a:cxn ang="0">
                    <a:pos x="23" y="17"/>
                  </a:cxn>
                  <a:cxn ang="0">
                    <a:pos x="23" y="44"/>
                  </a:cxn>
                  <a:cxn ang="0">
                    <a:pos x="23" y="75"/>
                  </a:cxn>
                  <a:cxn ang="0">
                    <a:pos x="21" y="96"/>
                  </a:cxn>
                  <a:cxn ang="0">
                    <a:pos x="17" y="94"/>
                  </a:cxn>
                  <a:cxn ang="0">
                    <a:pos x="15" y="92"/>
                  </a:cxn>
                  <a:cxn ang="0">
                    <a:pos x="11" y="92"/>
                  </a:cxn>
                  <a:cxn ang="0">
                    <a:pos x="8" y="94"/>
                  </a:cxn>
                  <a:cxn ang="0">
                    <a:pos x="4" y="98"/>
                  </a:cxn>
                  <a:cxn ang="0">
                    <a:pos x="2" y="102"/>
                  </a:cxn>
                  <a:cxn ang="0">
                    <a:pos x="0" y="82"/>
                  </a:cxn>
                  <a:cxn ang="0">
                    <a:pos x="2" y="65"/>
                  </a:cxn>
                  <a:cxn ang="0">
                    <a:pos x="8" y="36"/>
                  </a:cxn>
                  <a:cxn ang="0">
                    <a:pos x="13" y="17"/>
                  </a:cxn>
                  <a:cxn ang="0">
                    <a:pos x="11" y="8"/>
                  </a:cxn>
                  <a:cxn ang="0">
                    <a:pos x="8" y="0"/>
                  </a:cxn>
                  <a:cxn ang="0">
                    <a:pos x="17" y="0"/>
                  </a:cxn>
                  <a:cxn ang="0">
                    <a:pos x="25" y="0"/>
                  </a:cxn>
                </a:cxnLst>
                <a:rect l="0" t="0" r="r" b="b"/>
                <a:pathLst>
                  <a:path w="25" h="102">
                    <a:moveTo>
                      <a:pt x="25" y="0"/>
                    </a:moveTo>
                    <a:lnTo>
                      <a:pt x="23" y="17"/>
                    </a:lnTo>
                    <a:lnTo>
                      <a:pt x="23" y="44"/>
                    </a:lnTo>
                    <a:lnTo>
                      <a:pt x="23" y="75"/>
                    </a:lnTo>
                    <a:lnTo>
                      <a:pt x="21" y="96"/>
                    </a:lnTo>
                    <a:lnTo>
                      <a:pt x="17" y="94"/>
                    </a:lnTo>
                    <a:lnTo>
                      <a:pt x="15" y="92"/>
                    </a:lnTo>
                    <a:lnTo>
                      <a:pt x="11" y="92"/>
                    </a:lnTo>
                    <a:lnTo>
                      <a:pt x="8" y="94"/>
                    </a:lnTo>
                    <a:lnTo>
                      <a:pt x="4" y="98"/>
                    </a:lnTo>
                    <a:lnTo>
                      <a:pt x="2" y="102"/>
                    </a:lnTo>
                    <a:lnTo>
                      <a:pt x="0" y="82"/>
                    </a:lnTo>
                    <a:lnTo>
                      <a:pt x="2" y="65"/>
                    </a:lnTo>
                    <a:lnTo>
                      <a:pt x="8" y="36"/>
                    </a:lnTo>
                    <a:lnTo>
                      <a:pt x="13" y="17"/>
                    </a:lnTo>
                    <a:lnTo>
                      <a:pt x="11" y="8"/>
                    </a:lnTo>
                    <a:lnTo>
                      <a:pt x="8" y="0"/>
                    </a:lnTo>
                    <a:lnTo>
                      <a:pt x="17" y="0"/>
                    </a:lnTo>
                    <a:lnTo>
                      <a:pt x="25" y="0"/>
                    </a:lnTo>
                    <a:close/>
                  </a:path>
                </a:pathLst>
              </a:custGeom>
              <a:noFill/>
              <a:ln w="3175">
                <a:solidFill>
                  <a:srgbClr val="1F1A17"/>
                </a:solidFill>
                <a:prstDash val="solid"/>
                <a:round/>
                <a:headEnd/>
                <a:tailEnd/>
              </a:ln>
            </p:spPr>
            <p:txBody>
              <a:bodyPr/>
              <a:lstStyle/>
              <a:p>
                <a:endParaRPr lang="pt-BR"/>
              </a:p>
            </p:txBody>
          </p:sp>
          <p:sp>
            <p:nvSpPr>
              <p:cNvPr id="358106" name="Freeform 730"/>
              <p:cNvSpPr>
                <a:spLocks/>
              </p:cNvSpPr>
              <p:nvPr/>
            </p:nvSpPr>
            <p:spPr bwMode="auto">
              <a:xfrm>
                <a:off x="5434" y="1816"/>
                <a:ext cx="320" cy="484"/>
              </a:xfrm>
              <a:custGeom>
                <a:avLst/>
                <a:gdLst/>
                <a:ahLst/>
                <a:cxnLst>
                  <a:cxn ang="0">
                    <a:pos x="255" y="484"/>
                  </a:cxn>
                  <a:cxn ang="0">
                    <a:pos x="273" y="484"/>
                  </a:cxn>
                  <a:cxn ang="0">
                    <a:pos x="288" y="482"/>
                  </a:cxn>
                  <a:cxn ang="0">
                    <a:pos x="305" y="480"/>
                  </a:cxn>
                  <a:cxn ang="0">
                    <a:pos x="320" y="476"/>
                  </a:cxn>
                  <a:cxn ang="0">
                    <a:pos x="320" y="8"/>
                  </a:cxn>
                  <a:cxn ang="0">
                    <a:pos x="305" y="6"/>
                  </a:cxn>
                  <a:cxn ang="0">
                    <a:pos x="288" y="2"/>
                  </a:cxn>
                  <a:cxn ang="0">
                    <a:pos x="273" y="2"/>
                  </a:cxn>
                  <a:cxn ang="0">
                    <a:pos x="255" y="0"/>
                  </a:cxn>
                  <a:cxn ang="0">
                    <a:pos x="230" y="2"/>
                  </a:cxn>
                  <a:cxn ang="0">
                    <a:pos x="205" y="6"/>
                  </a:cxn>
                  <a:cxn ang="0">
                    <a:pos x="180" y="12"/>
                  </a:cxn>
                  <a:cxn ang="0">
                    <a:pos x="157" y="19"/>
                  </a:cxn>
                  <a:cxn ang="0">
                    <a:pos x="134" y="31"/>
                  </a:cxn>
                  <a:cxn ang="0">
                    <a:pos x="113" y="42"/>
                  </a:cxn>
                  <a:cxn ang="0">
                    <a:pos x="94" y="56"/>
                  </a:cxn>
                  <a:cxn ang="0">
                    <a:pos x="75" y="71"/>
                  </a:cxn>
                  <a:cxn ang="0">
                    <a:pos x="59" y="88"/>
                  </a:cxn>
                  <a:cxn ang="0">
                    <a:pos x="44" y="108"/>
                  </a:cxn>
                  <a:cxn ang="0">
                    <a:pos x="31" y="127"/>
                  </a:cxn>
                  <a:cxn ang="0">
                    <a:pos x="21" y="148"/>
                  </a:cxn>
                  <a:cxn ang="0">
                    <a:pos x="12" y="171"/>
                  </a:cxn>
                  <a:cxn ang="0">
                    <a:pos x="6" y="194"/>
                  </a:cxn>
                  <a:cxn ang="0">
                    <a:pos x="2" y="217"/>
                  </a:cxn>
                  <a:cxn ang="0">
                    <a:pos x="0" y="242"/>
                  </a:cxn>
                  <a:cxn ang="0">
                    <a:pos x="2" y="267"/>
                  </a:cxn>
                  <a:cxn ang="0">
                    <a:pos x="6" y="292"/>
                  </a:cxn>
                  <a:cxn ang="0">
                    <a:pos x="12" y="315"/>
                  </a:cxn>
                  <a:cxn ang="0">
                    <a:pos x="21" y="336"/>
                  </a:cxn>
                  <a:cxn ang="0">
                    <a:pos x="31" y="357"/>
                  </a:cxn>
                  <a:cxn ang="0">
                    <a:pos x="44" y="376"/>
                  </a:cxn>
                  <a:cxn ang="0">
                    <a:pos x="59" y="396"/>
                  </a:cxn>
                  <a:cxn ang="0">
                    <a:pos x="75" y="413"/>
                  </a:cxn>
                  <a:cxn ang="0">
                    <a:pos x="94" y="428"/>
                  </a:cxn>
                  <a:cxn ang="0">
                    <a:pos x="113" y="443"/>
                  </a:cxn>
                  <a:cxn ang="0">
                    <a:pos x="134" y="455"/>
                  </a:cxn>
                  <a:cxn ang="0">
                    <a:pos x="157" y="465"/>
                  </a:cxn>
                  <a:cxn ang="0">
                    <a:pos x="180" y="472"/>
                  </a:cxn>
                  <a:cxn ang="0">
                    <a:pos x="205" y="478"/>
                  </a:cxn>
                  <a:cxn ang="0">
                    <a:pos x="230" y="482"/>
                  </a:cxn>
                  <a:cxn ang="0">
                    <a:pos x="255" y="484"/>
                  </a:cxn>
                </a:cxnLst>
                <a:rect l="0" t="0" r="r" b="b"/>
                <a:pathLst>
                  <a:path w="320" h="484">
                    <a:moveTo>
                      <a:pt x="255" y="484"/>
                    </a:moveTo>
                    <a:lnTo>
                      <a:pt x="273" y="484"/>
                    </a:lnTo>
                    <a:lnTo>
                      <a:pt x="288" y="482"/>
                    </a:lnTo>
                    <a:lnTo>
                      <a:pt x="305" y="480"/>
                    </a:lnTo>
                    <a:lnTo>
                      <a:pt x="320" y="476"/>
                    </a:lnTo>
                    <a:lnTo>
                      <a:pt x="320" y="8"/>
                    </a:lnTo>
                    <a:lnTo>
                      <a:pt x="305" y="6"/>
                    </a:lnTo>
                    <a:lnTo>
                      <a:pt x="288" y="2"/>
                    </a:lnTo>
                    <a:lnTo>
                      <a:pt x="273" y="2"/>
                    </a:lnTo>
                    <a:lnTo>
                      <a:pt x="255" y="0"/>
                    </a:lnTo>
                    <a:lnTo>
                      <a:pt x="230" y="2"/>
                    </a:lnTo>
                    <a:lnTo>
                      <a:pt x="205" y="6"/>
                    </a:lnTo>
                    <a:lnTo>
                      <a:pt x="180" y="12"/>
                    </a:lnTo>
                    <a:lnTo>
                      <a:pt x="157" y="19"/>
                    </a:lnTo>
                    <a:lnTo>
                      <a:pt x="134" y="31"/>
                    </a:lnTo>
                    <a:lnTo>
                      <a:pt x="113" y="42"/>
                    </a:lnTo>
                    <a:lnTo>
                      <a:pt x="94" y="56"/>
                    </a:lnTo>
                    <a:lnTo>
                      <a:pt x="75" y="71"/>
                    </a:lnTo>
                    <a:lnTo>
                      <a:pt x="59" y="88"/>
                    </a:lnTo>
                    <a:lnTo>
                      <a:pt x="44" y="108"/>
                    </a:lnTo>
                    <a:lnTo>
                      <a:pt x="31" y="127"/>
                    </a:lnTo>
                    <a:lnTo>
                      <a:pt x="21" y="148"/>
                    </a:lnTo>
                    <a:lnTo>
                      <a:pt x="12" y="171"/>
                    </a:lnTo>
                    <a:lnTo>
                      <a:pt x="6" y="194"/>
                    </a:lnTo>
                    <a:lnTo>
                      <a:pt x="2" y="217"/>
                    </a:lnTo>
                    <a:lnTo>
                      <a:pt x="0" y="242"/>
                    </a:lnTo>
                    <a:lnTo>
                      <a:pt x="2" y="267"/>
                    </a:lnTo>
                    <a:lnTo>
                      <a:pt x="6" y="292"/>
                    </a:lnTo>
                    <a:lnTo>
                      <a:pt x="12" y="315"/>
                    </a:lnTo>
                    <a:lnTo>
                      <a:pt x="21" y="336"/>
                    </a:lnTo>
                    <a:lnTo>
                      <a:pt x="31" y="357"/>
                    </a:lnTo>
                    <a:lnTo>
                      <a:pt x="44" y="376"/>
                    </a:lnTo>
                    <a:lnTo>
                      <a:pt x="59" y="396"/>
                    </a:lnTo>
                    <a:lnTo>
                      <a:pt x="75" y="413"/>
                    </a:lnTo>
                    <a:lnTo>
                      <a:pt x="94" y="428"/>
                    </a:lnTo>
                    <a:lnTo>
                      <a:pt x="113" y="443"/>
                    </a:lnTo>
                    <a:lnTo>
                      <a:pt x="134" y="455"/>
                    </a:lnTo>
                    <a:lnTo>
                      <a:pt x="157" y="465"/>
                    </a:lnTo>
                    <a:lnTo>
                      <a:pt x="180" y="472"/>
                    </a:lnTo>
                    <a:lnTo>
                      <a:pt x="205" y="478"/>
                    </a:lnTo>
                    <a:lnTo>
                      <a:pt x="230" y="482"/>
                    </a:lnTo>
                    <a:lnTo>
                      <a:pt x="255" y="484"/>
                    </a:lnTo>
                    <a:close/>
                  </a:path>
                </a:pathLst>
              </a:custGeom>
              <a:solidFill>
                <a:srgbClr val="797297"/>
              </a:solidFill>
              <a:ln w="9525">
                <a:noFill/>
                <a:round/>
                <a:headEnd/>
                <a:tailEnd/>
              </a:ln>
            </p:spPr>
            <p:txBody>
              <a:bodyPr/>
              <a:lstStyle/>
              <a:p>
                <a:endParaRPr lang="pt-BR"/>
              </a:p>
            </p:txBody>
          </p:sp>
          <p:sp>
            <p:nvSpPr>
              <p:cNvPr id="358107" name="Freeform 731"/>
              <p:cNvSpPr>
                <a:spLocks/>
              </p:cNvSpPr>
              <p:nvPr/>
            </p:nvSpPr>
            <p:spPr bwMode="auto">
              <a:xfrm>
                <a:off x="5434" y="1816"/>
                <a:ext cx="320" cy="484"/>
              </a:xfrm>
              <a:custGeom>
                <a:avLst/>
                <a:gdLst/>
                <a:ahLst/>
                <a:cxnLst>
                  <a:cxn ang="0">
                    <a:pos x="255" y="484"/>
                  </a:cxn>
                  <a:cxn ang="0">
                    <a:pos x="273" y="484"/>
                  </a:cxn>
                  <a:cxn ang="0">
                    <a:pos x="288" y="482"/>
                  </a:cxn>
                  <a:cxn ang="0">
                    <a:pos x="305" y="480"/>
                  </a:cxn>
                  <a:cxn ang="0">
                    <a:pos x="320" y="476"/>
                  </a:cxn>
                  <a:cxn ang="0">
                    <a:pos x="320" y="8"/>
                  </a:cxn>
                  <a:cxn ang="0">
                    <a:pos x="305" y="6"/>
                  </a:cxn>
                  <a:cxn ang="0">
                    <a:pos x="288" y="2"/>
                  </a:cxn>
                  <a:cxn ang="0">
                    <a:pos x="273" y="2"/>
                  </a:cxn>
                  <a:cxn ang="0">
                    <a:pos x="255" y="0"/>
                  </a:cxn>
                  <a:cxn ang="0">
                    <a:pos x="230" y="2"/>
                  </a:cxn>
                  <a:cxn ang="0">
                    <a:pos x="205" y="6"/>
                  </a:cxn>
                  <a:cxn ang="0">
                    <a:pos x="180" y="12"/>
                  </a:cxn>
                  <a:cxn ang="0">
                    <a:pos x="157" y="19"/>
                  </a:cxn>
                  <a:cxn ang="0">
                    <a:pos x="134" y="31"/>
                  </a:cxn>
                  <a:cxn ang="0">
                    <a:pos x="113" y="42"/>
                  </a:cxn>
                  <a:cxn ang="0">
                    <a:pos x="94" y="56"/>
                  </a:cxn>
                  <a:cxn ang="0">
                    <a:pos x="75" y="71"/>
                  </a:cxn>
                  <a:cxn ang="0">
                    <a:pos x="59" y="88"/>
                  </a:cxn>
                  <a:cxn ang="0">
                    <a:pos x="44" y="108"/>
                  </a:cxn>
                  <a:cxn ang="0">
                    <a:pos x="31" y="127"/>
                  </a:cxn>
                  <a:cxn ang="0">
                    <a:pos x="21" y="148"/>
                  </a:cxn>
                  <a:cxn ang="0">
                    <a:pos x="12" y="171"/>
                  </a:cxn>
                  <a:cxn ang="0">
                    <a:pos x="6" y="194"/>
                  </a:cxn>
                  <a:cxn ang="0">
                    <a:pos x="2" y="217"/>
                  </a:cxn>
                  <a:cxn ang="0">
                    <a:pos x="0" y="242"/>
                  </a:cxn>
                  <a:cxn ang="0">
                    <a:pos x="2" y="267"/>
                  </a:cxn>
                  <a:cxn ang="0">
                    <a:pos x="6" y="292"/>
                  </a:cxn>
                  <a:cxn ang="0">
                    <a:pos x="12" y="315"/>
                  </a:cxn>
                  <a:cxn ang="0">
                    <a:pos x="21" y="336"/>
                  </a:cxn>
                  <a:cxn ang="0">
                    <a:pos x="31" y="357"/>
                  </a:cxn>
                  <a:cxn ang="0">
                    <a:pos x="44" y="376"/>
                  </a:cxn>
                  <a:cxn ang="0">
                    <a:pos x="59" y="396"/>
                  </a:cxn>
                  <a:cxn ang="0">
                    <a:pos x="75" y="413"/>
                  </a:cxn>
                  <a:cxn ang="0">
                    <a:pos x="94" y="428"/>
                  </a:cxn>
                  <a:cxn ang="0">
                    <a:pos x="113" y="443"/>
                  </a:cxn>
                  <a:cxn ang="0">
                    <a:pos x="134" y="455"/>
                  </a:cxn>
                  <a:cxn ang="0">
                    <a:pos x="157" y="465"/>
                  </a:cxn>
                  <a:cxn ang="0">
                    <a:pos x="180" y="472"/>
                  </a:cxn>
                  <a:cxn ang="0">
                    <a:pos x="205" y="478"/>
                  </a:cxn>
                  <a:cxn ang="0">
                    <a:pos x="230" y="482"/>
                  </a:cxn>
                  <a:cxn ang="0">
                    <a:pos x="255" y="484"/>
                  </a:cxn>
                </a:cxnLst>
                <a:rect l="0" t="0" r="r" b="b"/>
                <a:pathLst>
                  <a:path w="320" h="484">
                    <a:moveTo>
                      <a:pt x="255" y="484"/>
                    </a:moveTo>
                    <a:lnTo>
                      <a:pt x="273" y="484"/>
                    </a:lnTo>
                    <a:lnTo>
                      <a:pt x="288" y="482"/>
                    </a:lnTo>
                    <a:lnTo>
                      <a:pt x="305" y="480"/>
                    </a:lnTo>
                    <a:lnTo>
                      <a:pt x="320" y="476"/>
                    </a:lnTo>
                    <a:lnTo>
                      <a:pt x="320" y="8"/>
                    </a:lnTo>
                    <a:lnTo>
                      <a:pt x="305" y="6"/>
                    </a:lnTo>
                    <a:lnTo>
                      <a:pt x="288" y="2"/>
                    </a:lnTo>
                    <a:lnTo>
                      <a:pt x="273" y="2"/>
                    </a:lnTo>
                    <a:lnTo>
                      <a:pt x="255" y="0"/>
                    </a:lnTo>
                    <a:lnTo>
                      <a:pt x="230" y="2"/>
                    </a:lnTo>
                    <a:lnTo>
                      <a:pt x="205" y="6"/>
                    </a:lnTo>
                    <a:lnTo>
                      <a:pt x="180" y="12"/>
                    </a:lnTo>
                    <a:lnTo>
                      <a:pt x="157" y="19"/>
                    </a:lnTo>
                    <a:lnTo>
                      <a:pt x="134" y="31"/>
                    </a:lnTo>
                    <a:lnTo>
                      <a:pt x="113" y="42"/>
                    </a:lnTo>
                    <a:lnTo>
                      <a:pt x="94" y="56"/>
                    </a:lnTo>
                    <a:lnTo>
                      <a:pt x="75" y="71"/>
                    </a:lnTo>
                    <a:lnTo>
                      <a:pt x="59" y="88"/>
                    </a:lnTo>
                    <a:lnTo>
                      <a:pt x="44" y="108"/>
                    </a:lnTo>
                    <a:lnTo>
                      <a:pt x="31" y="127"/>
                    </a:lnTo>
                    <a:lnTo>
                      <a:pt x="21" y="148"/>
                    </a:lnTo>
                    <a:lnTo>
                      <a:pt x="12" y="171"/>
                    </a:lnTo>
                    <a:lnTo>
                      <a:pt x="6" y="194"/>
                    </a:lnTo>
                    <a:lnTo>
                      <a:pt x="2" y="217"/>
                    </a:lnTo>
                    <a:lnTo>
                      <a:pt x="0" y="242"/>
                    </a:lnTo>
                    <a:lnTo>
                      <a:pt x="2" y="267"/>
                    </a:lnTo>
                    <a:lnTo>
                      <a:pt x="6" y="292"/>
                    </a:lnTo>
                    <a:lnTo>
                      <a:pt x="12" y="315"/>
                    </a:lnTo>
                    <a:lnTo>
                      <a:pt x="21" y="336"/>
                    </a:lnTo>
                    <a:lnTo>
                      <a:pt x="31" y="357"/>
                    </a:lnTo>
                    <a:lnTo>
                      <a:pt x="44" y="376"/>
                    </a:lnTo>
                    <a:lnTo>
                      <a:pt x="59" y="396"/>
                    </a:lnTo>
                    <a:lnTo>
                      <a:pt x="75" y="413"/>
                    </a:lnTo>
                    <a:lnTo>
                      <a:pt x="94" y="428"/>
                    </a:lnTo>
                    <a:lnTo>
                      <a:pt x="113" y="443"/>
                    </a:lnTo>
                    <a:lnTo>
                      <a:pt x="134" y="455"/>
                    </a:lnTo>
                    <a:lnTo>
                      <a:pt x="157" y="465"/>
                    </a:lnTo>
                    <a:lnTo>
                      <a:pt x="180" y="472"/>
                    </a:lnTo>
                    <a:lnTo>
                      <a:pt x="205" y="478"/>
                    </a:lnTo>
                    <a:lnTo>
                      <a:pt x="230" y="482"/>
                    </a:lnTo>
                    <a:lnTo>
                      <a:pt x="255" y="484"/>
                    </a:lnTo>
                  </a:path>
                </a:pathLst>
              </a:custGeom>
              <a:noFill/>
              <a:ln w="3175">
                <a:solidFill>
                  <a:srgbClr val="1F1A17"/>
                </a:solidFill>
                <a:prstDash val="solid"/>
                <a:round/>
                <a:headEnd/>
                <a:tailEnd/>
              </a:ln>
            </p:spPr>
            <p:txBody>
              <a:bodyPr/>
              <a:lstStyle/>
              <a:p>
                <a:endParaRPr lang="pt-BR"/>
              </a:p>
            </p:txBody>
          </p:sp>
          <p:sp>
            <p:nvSpPr>
              <p:cNvPr id="358108" name="Freeform 732"/>
              <p:cNvSpPr>
                <a:spLocks/>
              </p:cNvSpPr>
              <p:nvPr/>
            </p:nvSpPr>
            <p:spPr bwMode="auto">
              <a:xfrm>
                <a:off x="5480" y="1834"/>
                <a:ext cx="274" cy="422"/>
              </a:xfrm>
              <a:custGeom>
                <a:avLst/>
                <a:gdLst/>
                <a:ahLst/>
                <a:cxnLst>
                  <a:cxn ang="0">
                    <a:pos x="225" y="422"/>
                  </a:cxn>
                  <a:cxn ang="0">
                    <a:pos x="250" y="420"/>
                  </a:cxn>
                  <a:cxn ang="0">
                    <a:pos x="274" y="416"/>
                  </a:cxn>
                  <a:cxn ang="0">
                    <a:pos x="274" y="5"/>
                  </a:cxn>
                  <a:cxn ang="0">
                    <a:pos x="250" y="1"/>
                  </a:cxn>
                  <a:cxn ang="0">
                    <a:pos x="225" y="0"/>
                  </a:cxn>
                  <a:cxn ang="0">
                    <a:pos x="202" y="1"/>
                  </a:cxn>
                  <a:cxn ang="0">
                    <a:pos x="180" y="3"/>
                  </a:cxn>
                  <a:cxn ang="0">
                    <a:pos x="157" y="9"/>
                  </a:cxn>
                  <a:cxn ang="0">
                    <a:pos x="138" y="17"/>
                  </a:cxn>
                  <a:cxn ang="0">
                    <a:pos x="119" y="24"/>
                  </a:cxn>
                  <a:cxn ang="0">
                    <a:pos x="100" y="36"/>
                  </a:cxn>
                  <a:cxn ang="0">
                    <a:pos x="83" y="47"/>
                  </a:cxn>
                  <a:cxn ang="0">
                    <a:pos x="67" y="61"/>
                  </a:cxn>
                  <a:cxn ang="0">
                    <a:pos x="52" y="76"/>
                  </a:cxn>
                  <a:cxn ang="0">
                    <a:pos x="38" y="94"/>
                  </a:cxn>
                  <a:cxn ang="0">
                    <a:pos x="29" y="111"/>
                  </a:cxn>
                  <a:cxn ang="0">
                    <a:pos x="19" y="128"/>
                  </a:cxn>
                  <a:cxn ang="0">
                    <a:pos x="12" y="147"/>
                  </a:cxn>
                  <a:cxn ang="0">
                    <a:pos x="6" y="168"/>
                  </a:cxn>
                  <a:cxn ang="0">
                    <a:pos x="2" y="189"/>
                  </a:cxn>
                  <a:cxn ang="0">
                    <a:pos x="0" y="211"/>
                  </a:cxn>
                  <a:cxn ang="0">
                    <a:pos x="2" y="232"/>
                  </a:cxn>
                  <a:cxn ang="0">
                    <a:pos x="6" y="253"/>
                  </a:cxn>
                  <a:cxn ang="0">
                    <a:pos x="12" y="274"/>
                  </a:cxn>
                  <a:cxn ang="0">
                    <a:pos x="19" y="293"/>
                  </a:cxn>
                  <a:cxn ang="0">
                    <a:pos x="29" y="310"/>
                  </a:cxn>
                  <a:cxn ang="0">
                    <a:pos x="38" y="328"/>
                  </a:cxn>
                  <a:cxn ang="0">
                    <a:pos x="52" y="345"/>
                  </a:cxn>
                  <a:cxn ang="0">
                    <a:pos x="67" y="360"/>
                  </a:cxn>
                  <a:cxn ang="0">
                    <a:pos x="83" y="374"/>
                  </a:cxn>
                  <a:cxn ang="0">
                    <a:pos x="100" y="385"/>
                  </a:cxn>
                  <a:cxn ang="0">
                    <a:pos x="119" y="397"/>
                  </a:cxn>
                  <a:cxn ang="0">
                    <a:pos x="138" y="404"/>
                  </a:cxn>
                  <a:cxn ang="0">
                    <a:pos x="157" y="412"/>
                  </a:cxn>
                  <a:cxn ang="0">
                    <a:pos x="180" y="418"/>
                  </a:cxn>
                  <a:cxn ang="0">
                    <a:pos x="202" y="420"/>
                  </a:cxn>
                  <a:cxn ang="0">
                    <a:pos x="225" y="422"/>
                  </a:cxn>
                </a:cxnLst>
                <a:rect l="0" t="0" r="r" b="b"/>
                <a:pathLst>
                  <a:path w="274" h="422">
                    <a:moveTo>
                      <a:pt x="225" y="422"/>
                    </a:moveTo>
                    <a:lnTo>
                      <a:pt x="250" y="420"/>
                    </a:lnTo>
                    <a:lnTo>
                      <a:pt x="274" y="416"/>
                    </a:lnTo>
                    <a:lnTo>
                      <a:pt x="274" y="5"/>
                    </a:lnTo>
                    <a:lnTo>
                      <a:pt x="250" y="1"/>
                    </a:lnTo>
                    <a:lnTo>
                      <a:pt x="225" y="0"/>
                    </a:lnTo>
                    <a:lnTo>
                      <a:pt x="202" y="1"/>
                    </a:lnTo>
                    <a:lnTo>
                      <a:pt x="180" y="3"/>
                    </a:lnTo>
                    <a:lnTo>
                      <a:pt x="157" y="9"/>
                    </a:lnTo>
                    <a:lnTo>
                      <a:pt x="138" y="17"/>
                    </a:lnTo>
                    <a:lnTo>
                      <a:pt x="119" y="24"/>
                    </a:lnTo>
                    <a:lnTo>
                      <a:pt x="100" y="36"/>
                    </a:lnTo>
                    <a:lnTo>
                      <a:pt x="83" y="47"/>
                    </a:lnTo>
                    <a:lnTo>
                      <a:pt x="67" y="61"/>
                    </a:lnTo>
                    <a:lnTo>
                      <a:pt x="52" y="76"/>
                    </a:lnTo>
                    <a:lnTo>
                      <a:pt x="38" y="94"/>
                    </a:lnTo>
                    <a:lnTo>
                      <a:pt x="29" y="111"/>
                    </a:lnTo>
                    <a:lnTo>
                      <a:pt x="19" y="128"/>
                    </a:lnTo>
                    <a:lnTo>
                      <a:pt x="12" y="147"/>
                    </a:lnTo>
                    <a:lnTo>
                      <a:pt x="6" y="168"/>
                    </a:lnTo>
                    <a:lnTo>
                      <a:pt x="2" y="189"/>
                    </a:lnTo>
                    <a:lnTo>
                      <a:pt x="0" y="211"/>
                    </a:lnTo>
                    <a:lnTo>
                      <a:pt x="2" y="232"/>
                    </a:lnTo>
                    <a:lnTo>
                      <a:pt x="6" y="253"/>
                    </a:lnTo>
                    <a:lnTo>
                      <a:pt x="12" y="274"/>
                    </a:lnTo>
                    <a:lnTo>
                      <a:pt x="19" y="293"/>
                    </a:lnTo>
                    <a:lnTo>
                      <a:pt x="29" y="310"/>
                    </a:lnTo>
                    <a:lnTo>
                      <a:pt x="38" y="328"/>
                    </a:lnTo>
                    <a:lnTo>
                      <a:pt x="52" y="345"/>
                    </a:lnTo>
                    <a:lnTo>
                      <a:pt x="67" y="360"/>
                    </a:lnTo>
                    <a:lnTo>
                      <a:pt x="83" y="374"/>
                    </a:lnTo>
                    <a:lnTo>
                      <a:pt x="100" y="385"/>
                    </a:lnTo>
                    <a:lnTo>
                      <a:pt x="119" y="397"/>
                    </a:lnTo>
                    <a:lnTo>
                      <a:pt x="138" y="404"/>
                    </a:lnTo>
                    <a:lnTo>
                      <a:pt x="157" y="412"/>
                    </a:lnTo>
                    <a:lnTo>
                      <a:pt x="180" y="418"/>
                    </a:lnTo>
                    <a:lnTo>
                      <a:pt x="202" y="420"/>
                    </a:lnTo>
                    <a:lnTo>
                      <a:pt x="225" y="422"/>
                    </a:lnTo>
                    <a:close/>
                  </a:path>
                </a:pathLst>
              </a:custGeom>
              <a:solidFill>
                <a:srgbClr val="887FAD"/>
              </a:solidFill>
              <a:ln w="9525">
                <a:noFill/>
                <a:round/>
                <a:headEnd/>
                <a:tailEnd/>
              </a:ln>
            </p:spPr>
            <p:txBody>
              <a:bodyPr/>
              <a:lstStyle/>
              <a:p>
                <a:endParaRPr lang="pt-BR"/>
              </a:p>
            </p:txBody>
          </p:sp>
          <p:sp>
            <p:nvSpPr>
              <p:cNvPr id="358109" name="Freeform 733"/>
              <p:cNvSpPr>
                <a:spLocks/>
              </p:cNvSpPr>
              <p:nvPr/>
            </p:nvSpPr>
            <p:spPr bwMode="auto">
              <a:xfrm>
                <a:off x="5480" y="1834"/>
                <a:ext cx="274" cy="422"/>
              </a:xfrm>
              <a:custGeom>
                <a:avLst/>
                <a:gdLst/>
                <a:ahLst/>
                <a:cxnLst>
                  <a:cxn ang="0">
                    <a:pos x="225" y="422"/>
                  </a:cxn>
                  <a:cxn ang="0">
                    <a:pos x="250" y="420"/>
                  </a:cxn>
                  <a:cxn ang="0">
                    <a:pos x="274" y="416"/>
                  </a:cxn>
                  <a:cxn ang="0">
                    <a:pos x="274" y="5"/>
                  </a:cxn>
                  <a:cxn ang="0">
                    <a:pos x="250" y="1"/>
                  </a:cxn>
                  <a:cxn ang="0">
                    <a:pos x="225" y="0"/>
                  </a:cxn>
                  <a:cxn ang="0">
                    <a:pos x="202" y="1"/>
                  </a:cxn>
                  <a:cxn ang="0">
                    <a:pos x="180" y="3"/>
                  </a:cxn>
                  <a:cxn ang="0">
                    <a:pos x="157" y="9"/>
                  </a:cxn>
                  <a:cxn ang="0">
                    <a:pos x="138" y="17"/>
                  </a:cxn>
                  <a:cxn ang="0">
                    <a:pos x="119" y="24"/>
                  </a:cxn>
                  <a:cxn ang="0">
                    <a:pos x="100" y="36"/>
                  </a:cxn>
                  <a:cxn ang="0">
                    <a:pos x="83" y="47"/>
                  </a:cxn>
                  <a:cxn ang="0">
                    <a:pos x="67" y="61"/>
                  </a:cxn>
                  <a:cxn ang="0">
                    <a:pos x="52" y="76"/>
                  </a:cxn>
                  <a:cxn ang="0">
                    <a:pos x="38" y="94"/>
                  </a:cxn>
                  <a:cxn ang="0">
                    <a:pos x="29" y="111"/>
                  </a:cxn>
                  <a:cxn ang="0">
                    <a:pos x="19" y="128"/>
                  </a:cxn>
                  <a:cxn ang="0">
                    <a:pos x="12" y="147"/>
                  </a:cxn>
                  <a:cxn ang="0">
                    <a:pos x="6" y="168"/>
                  </a:cxn>
                  <a:cxn ang="0">
                    <a:pos x="2" y="189"/>
                  </a:cxn>
                  <a:cxn ang="0">
                    <a:pos x="0" y="211"/>
                  </a:cxn>
                  <a:cxn ang="0">
                    <a:pos x="2" y="232"/>
                  </a:cxn>
                  <a:cxn ang="0">
                    <a:pos x="6" y="253"/>
                  </a:cxn>
                  <a:cxn ang="0">
                    <a:pos x="12" y="274"/>
                  </a:cxn>
                  <a:cxn ang="0">
                    <a:pos x="19" y="293"/>
                  </a:cxn>
                  <a:cxn ang="0">
                    <a:pos x="29" y="310"/>
                  </a:cxn>
                  <a:cxn ang="0">
                    <a:pos x="38" y="328"/>
                  </a:cxn>
                  <a:cxn ang="0">
                    <a:pos x="52" y="345"/>
                  </a:cxn>
                  <a:cxn ang="0">
                    <a:pos x="67" y="360"/>
                  </a:cxn>
                  <a:cxn ang="0">
                    <a:pos x="83" y="374"/>
                  </a:cxn>
                  <a:cxn ang="0">
                    <a:pos x="100" y="385"/>
                  </a:cxn>
                  <a:cxn ang="0">
                    <a:pos x="119" y="397"/>
                  </a:cxn>
                  <a:cxn ang="0">
                    <a:pos x="138" y="404"/>
                  </a:cxn>
                  <a:cxn ang="0">
                    <a:pos x="157" y="412"/>
                  </a:cxn>
                  <a:cxn ang="0">
                    <a:pos x="180" y="418"/>
                  </a:cxn>
                  <a:cxn ang="0">
                    <a:pos x="202" y="420"/>
                  </a:cxn>
                  <a:cxn ang="0">
                    <a:pos x="225" y="422"/>
                  </a:cxn>
                </a:cxnLst>
                <a:rect l="0" t="0" r="r" b="b"/>
                <a:pathLst>
                  <a:path w="274" h="422">
                    <a:moveTo>
                      <a:pt x="225" y="422"/>
                    </a:moveTo>
                    <a:lnTo>
                      <a:pt x="250" y="420"/>
                    </a:lnTo>
                    <a:lnTo>
                      <a:pt x="274" y="416"/>
                    </a:lnTo>
                    <a:lnTo>
                      <a:pt x="274" y="5"/>
                    </a:lnTo>
                    <a:lnTo>
                      <a:pt x="250" y="1"/>
                    </a:lnTo>
                    <a:lnTo>
                      <a:pt x="225" y="0"/>
                    </a:lnTo>
                    <a:lnTo>
                      <a:pt x="202" y="1"/>
                    </a:lnTo>
                    <a:lnTo>
                      <a:pt x="180" y="3"/>
                    </a:lnTo>
                    <a:lnTo>
                      <a:pt x="157" y="9"/>
                    </a:lnTo>
                    <a:lnTo>
                      <a:pt x="138" y="17"/>
                    </a:lnTo>
                    <a:lnTo>
                      <a:pt x="119" y="24"/>
                    </a:lnTo>
                    <a:lnTo>
                      <a:pt x="100" y="36"/>
                    </a:lnTo>
                    <a:lnTo>
                      <a:pt x="83" y="47"/>
                    </a:lnTo>
                    <a:lnTo>
                      <a:pt x="67" y="61"/>
                    </a:lnTo>
                    <a:lnTo>
                      <a:pt x="52" y="76"/>
                    </a:lnTo>
                    <a:lnTo>
                      <a:pt x="38" y="94"/>
                    </a:lnTo>
                    <a:lnTo>
                      <a:pt x="29" y="111"/>
                    </a:lnTo>
                    <a:lnTo>
                      <a:pt x="19" y="128"/>
                    </a:lnTo>
                    <a:lnTo>
                      <a:pt x="12" y="147"/>
                    </a:lnTo>
                    <a:lnTo>
                      <a:pt x="6" y="168"/>
                    </a:lnTo>
                    <a:lnTo>
                      <a:pt x="2" y="189"/>
                    </a:lnTo>
                    <a:lnTo>
                      <a:pt x="0" y="211"/>
                    </a:lnTo>
                    <a:lnTo>
                      <a:pt x="2" y="232"/>
                    </a:lnTo>
                    <a:lnTo>
                      <a:pt x="6" y="253"/>
                    </a:lnTo>
                    <a:lnTo>
                      <a:pt x="12" y="274"/>
                    </a:lnTo>
                    <a:lnTo>
                      <a:pt x="19" y="293"/>
                    </a:lnTo>
                    <a:lnTo>
                      <a:pt x="29" y="310"/>
                    </a:lnTo>
                    <a:lnTo>
                      <a:pt x="38" y="328"/>
                    </a:lnTo>
                    <a:lnTo>
                      <a:pt x="52" y="345"/>
                    </a:lnTo>
                    <a:lnTo>
                      <a:pt x="67" y="360"/>
                    </a:lnTo>
                    <a:lnTo>
                      <a:pt x="83" y="374"/>
                    </a:lnTo>
                    <a:lnTo>
                      <a:pt x="100" y="385"/>
                    </a:lnTo>
                    <a:lnTo>
                      <a:pt x="119" y="397"/>
                    </a:lnTo>
                    <a:lnTo>
                      <a:pt x="138" y="404"/>
                    </a:lnTo>
                    <a:lnTo>
                      <a:pt x="157" y="412"/>
                    </a:lnTo>
                    <a:lnTo>
                      <a:pt x="180" y="418"/>
                    </a:lnTo>
                    <a:lnTo>
                      <a:pt x="202" y="420"/>
                    </a:lnTo>
                    <a:lnTo>
                      <a:pt x="225" y="422"/>
                    </a:lnTo>
                    <a:close/>
                  </a:path>
                </a:pathLst>
              </a:custGeom>
              <a:noFill/>
              <a:ln w="3175">
                <a:solidFill>
                  <a:srgbClr val="1F1A17"/>
                </a:solidFill>
                <a:prstDash val="solid"/>
                <a:round/>
                <a:headEnd/>
                <a:tailEnd/>
              </a:ln>
            </p:spPr>
            <p:txBody>
              <a:bodyPr/>
              <a:lstStyle/>
              <a:p>
                <a:endParaRPr lang="pt-BR"/>
              </a:p>
            </p:txBody>
          </p:sp>
          <p:sp>
            <p:nvSpPr>
              <p:cNvPr id="358110" name="Freeform 734"/>
              <p:cNvSpPr>
                <a:spLocks/>
              </p:cNvSpPr>
              <p:nvPr/>
            </p:nvSpPr>
            <p:spPr bwMode="auto">
              <a:xfrm>
                <a:off x="5710" y="1749"/>
                <a:ext cx="29" cy="81"/>
              </a:xfrm>
              <a:custGeom>
                <a:avLst/>
                <a:gdLst/>
                <a:ahLst/>
                <a:cxnLst>
                  <a:cxn ang="0">
                    <a:pos x="18" y="81"/>
                  </a:cxn>
                  <a:cxn ang="0">
                    <a:pos x="0" y="77"/>
                  </a:cxn>
                  <a:cxn ang="0">
                    <a:pos x="6" y="58"/>
                  </a:cxn>
                  <a:cxn ang="0">
                    <a:pos x="10" y="44"/>
                  </a:cxn>
                  <a:cxn ang="0">
                    <a:pos x="10" y="33"/>
                  </a:cxn>
                  <a:cxn ang="0">
                    <a:pos x="10" y="23"/>
                  </a:cxn>
                  <a:cxn ang="0">
                    <a:pos x="12" y="15"/>
                  </a:cxn>
                  <a:cxn ang="0">
                    <a:pos x="16" y="12"/>
                  </a:cxn>
                  <a:cxn ang="0">
                    <a:pos x="21" y="4"/>
                  </a:cxn>
                  <a:cxn ang="0">
                    <a:pos x="29" y="0"/>
                  </a:cxn>
                  <a:cxn ang="0">
                    <a:pos x="25" y="8"/>
                  </a:cxn>
                  <a:cxn ang="0">
                    <a:pos x="23" y="15"/>
                  </a:cxn>
                  <a:cxn ang="0">
                    <a:pos x="23" y="21"/>
                  </a:cxn>
                  <a:cxn ang="0">
                    <a:pos x="25" y="27"/>
                  </a:cxn>
                  <a:cxn ang="0">
                    <a:pos x="18" y="81"/>
                  </a:cxn>
                </a:cxnLst>
                <a:rect l="0" t="0" r="r" b="b"/>
                <a:pathLst>
                  <a:path w="29" h="81">
                    <a:moveTo>
                      <a:pt x="18" y="81"/>
                    </a:moveTo>
                    <a:lnTo>
                      <a:pt x="0" y="77"/>
                    </a:lnTo>
                    <a:lnTo>
                      <a:pt x="6" y="58"/>
                    </a:lnTo>
                    <a:lnTo>
                      <a:pt x="10" y="44"/>
                    </a:lnTo>
                    <a:lnTo>
                      <a:pt x="10" y="33"/>
                    </a:lnTo>
                    <a:lnTo>
                      <a:pt x="10" y="23"/>
                    </a:lnTo>
                    <a:lnTo>
                      <a:pt x="12" y="15"/>
                    </a:lnTo>
                    <a:lnTo>
                      <a:pt x="16" y="12"/>
                    </a:lnTo>
                    <a:lnTo>
                      <a:pt x="21" y="4"/>
                    </a:lnTo>
                    <a:lnTo>
                      <a:pt x="29" y="0"/>
                    </a:lnTo>
                    <a:lnTo>
                      <a:pt x="25" y="8"/>
                    </a:lnTo>
                    <a:lnTo>
                      <a:pt x="23" y="15"/>
                    </a:lnTo>
                    <a:lnTo>
                      <a:pt x="23" y="21"/>
                    </a:lnTo>
                    <a:lnTo>
                      <a:pt x="25" y="27"/>
                    </a:lnTo>
                    <a:lnTo>
                      <a:pt x="18" y="81"/>
                    </a:lnTo>
                    <a:close/>
                  </a:path>
                </a:pathLst>
              </a:custGeom>
              <a:solidFill>
                <a:srgbClr val="D5CFC6"/>
              </a:solidFill>
              <a:ln w="9525">
                <a:noFill/>
                <a:round/>
                <a:headEnd/>
                <a:tailEnd/>
              </a:ln>
            </p:spPr>
            <p:txBody>
              <a:bodyPr/>
              <a:lstStyle/>
              <a:p>
                <a:endParaRPr lang="pt-BR"/>
              </a:p>
            </p:txBody>
          </p:sp>
          <p:sp>
            <p:nvSpPr>
              <p:cNvPr id="358111" name="Freeform 735"/>
              <p:cNvSpPr>
                <a:spLocks/>
              </p:cNvSpPr>
              <p:nvPr/>
            </p:nvSpPr>
            <p:spPr bwMode="auto">
              <a:xfrm>
                <a:off x="5710" y="1749"/>
                <a:ext cx="29" cy="81"/>
              </a:xfrm>
              <a:custGeom>
                <a:avLst/>
                <a:gdLst/>
                <a:ahLst/>
                <a:cxnLst>
                  <a:cxn ang="0">
                    <a:pos x="18" y="81"/>
                  </a:cxn>
                  <a:cxn ang="0">
                    <a:pos x="0" y="77"/>
                  </a:cxn>
                  <a:cxn ang="0">
                    <a:pos x="6" y="58"/>
                  </a:cxn>
                  <a:cxn ang="0">
                    <a:pos x="10" y="44"/>
                  </a:cxn>
                  <a:cxn ang="0">
                    <a:pos x="10" y="33"/>
                  </a:cxn>
                  <a:cxn ang="0">
                    <a:pos x="10" y="23"/>
                  </a:cxn>
                  <a:cxn ang="0">
                    <a:pos x="12" y="15"/>
                  </a:cxn>
                  <a:cxn ang="0">
                    <a:pos x="16" y="12"/>
                  </a:cxn>
                  <a:cxn ang="0">
                    <a:pos x="21" y="4"/>
                  </a:cxn>
                  <a:cxn ang="0">
                    <a:pos x="29" y="0"/>
                  </a:cxn>
                  <a:cxn ang="0">
                    <a:pos x="25" y="8"/>
                  </a:cxn>
                  <a:cxn ang="0">
                    <a:pos x="23" y="15"/>
                  </a:cxn>
                  <a:cxn ang="0">
                    <a:pos x="23" y="21"/>
                  </a:cxn>
                  <a:cxn ang="0">
                    <a:pos x="25" y="27"/>
                  </a:cxn>
                  <a:cxn ang="0">
                    <a:pos x="18" y="81"/>
                  </a:cxn>
                </a:cxnLst>
                <a:rect l="0" t="0" r="r" b="b"/>
                <a:pathLst>
                  <a:path w="29" h="81">
                    <a:moveTo>
                      <a:pt x="18" y="81"/>
                    </a:moveTo>
                    <a:lnTo>
                      <a:pt x="0" y="77"/>
                    </a:lnTo>
                    <a:lnTo>
                      <a:pt x="6" y="58"/>
                    </a:lnTo>
                    <a:lnTo>
                      <a:pt x="10" y="44"/>
                    </a:lnTo>
                    <a:lnTo>
                      <a:pt x="10" y="33"/>
                    </a:lnTo>
                    <a:lnTo>
                      <a:pt x="10" y="23"/>
                    </a:lnTo>
                    <a:lnTo>
                      <a:pt x="12" y="15"/>
                    </a:lnTo>
                    <a:lnTo>
                      <a:pt x="16" y="12"/>
                    </a:lnTo>
                    <a:lnTo>
                      <a:pt x="21" y="4"/>
                    </a:lnTo>
                    <a:lnTo>
                      <a:pt x="29" y="0"/>
                    </a:lnTo>
                    <a:lnTo>
                      <a:pt x="25" y="8"/>
                    </a:lnTo>
                    <a:lnTo>
                      <a:pt x="23" y="15"/>
                    </a:lnTo>
                    <a:lnTo>
                      <a:pt x="23" y="21"/>
                    </a:lnTo>
                    <a:lnTo>
                      <a:pt x="25" y="27"/>
                    </a:lnTo>
                    <a:lnTo>
                      <a:pt x="18" y="81"/>
                    </a:lnTo>
                  </a:path>
                </a:pathLst>
              </a:custGeom>
              <a:noFill/>
              <a:ln w="3175">
                <a:solidFill>
                  <a:srgbClr val="282A2B"/>
                </a:solidFill>
                <a:prstDash val="solid"/>
                <a:round/>
                <a:headEnd/>
                <a:tailEnd/>
              </a:ln>
            </p:spPr>
            <p:txBody>
              <a:bodyPr/>
              <a:lstStyle/>
              <a:p>
                <a:endParaRPr lang="pt-BR"/>
              </a:p>
            </p:txBody>
          </p:sp>
          <p:sp>
            <p:nvSpPr>
              <p:cNvPr id="358112" name="Freeform 736"/>
              <p:cNvSpPr>
                <a:spLocks/>
              </p:cNvSpPr>
              <p:nvPr/>
            </p:nvSpPr>
            <p:spPr bwMode="auto">
              <a:xfrm>
                <a:off x="4795" y="1847"/>
                <a:ext cx="42" cy="40"/>
              </a:xfrm>
              <a:custGeom>
                <a:avLst/>
                <a:gdLst/>
                <a:ahLst/>
                <a:cxnLst>
                  <a:cxn ang="0">
                    <a:pos x="42" y="2"/>
                  </a:cxn>
                  <a:cxn ang="0">
                    <a:pos x="19" y="40"/>
                  </a:cxn>
                  <a:cxn ang="0">
                    <a:pos x="0" y="0"/>
                  </a:cxn>
                  <a:cxn ang="0">
                    <a:pos x="42" y="2"/>
                  </a:cxn>
                  <a:cxn ang="0">
                    <a:pos x="19" y="40"/>
                  </a:cxn>
                  <a:cxn ang="0">
                    <a:pos x="42" y="2"/>
                  </a:cxn>
                </a:cxnLst>
                <a:rect l="0" t="0" r="r" b="b"/>
                <a:pathLst>
                  <a:path w="42" h="40">
                    <a:moveTo>
                      <a:pt x="42" y="2"/>
                    </a:moveTo>
                    <a:lnTo>
                      <a:pt x="19" y="40"/>
                    </a:lnTo>
                    <a:lnTo>
                      <a:pt x="0" y="0"/>
                    </a:lnTo>
                    <a:lnTo>
                      <a:pt x="42" y="2"/>
                    </a:lnTo>
                    <a:lnTo>
                      <a:pt x="19" y="40"/>
                    </a:lnTo>
                    <a:lnTo>
                      <a:pt x="42" y="2"/>
                    </a:lnTo>
                    <a:close/>
                  </a:path>
                </a:pathLst>
              </a:custGeom>
              <a:solidFill>
                <a:srgbClr val="FFF500"/>
              </a:solidFill>
              <a:ln w="9525">
                <a:noFill/>
                <a:round/>
                <a:headEnd/>
                <a:tailEnd/>
              </a:ln>
            </p:spPr>
            <p:txBody>
              <a:bodyPr/>
              <a:lstStyle/>
              <a:p>
                <a:endParaRPr lang="pt-BR"/>
              </a:p>
            </p:txBody>
          </p:sp>
          <p:sp>
            <p:nvSpPr>
              <p:cNvPr id="358113" name="Freeform 737"/>
              <p:cNvSpPr>
                <a:spLocks/>
              </p:cNvSpPr>
              <p:nvPr/>
            </p:nvSpPr>
            <p:spPr bwMode="auto">
              <a:xfrm>
                <a:off x="4735" y="1692"/>
                <a:ext cx="144" cy="134"/>
              </a:xfrm>
              <a:custGeom>
                <a:avLst/>
                <a:gdLst/>
                <a:ahLst/>
                <a:cxnLst>
                  <a:cxn ang="0">
                    <a:pos x="43" y="44"/>
                  </a:cxn>
                  <a:cxn ang="0">
                    <a:pos x="20" y="19"/>
                  </a:cxn>
                  <a:cxn ang="0">
                    <a:pos x="20" y="19"/>
                  </a:cxn>
                  <a:cxn ang="0">
                    <a:pos x="47" y="38"/>
                  </a:cxn>
                  <a:cxn ang="0">
                    <a:pos x="58" y="32"/>
                  </a:cxn>
                  <a:cxn ang="0">
                    <a:pos x="70" y="28"/>
                  </a:cxn>
                  <a:cxn ang="0">
                    <a:pos x="71" y="0"/>
                  </a:cxn>
                  <a:cxn ang="0">
                    <a:pos x="71" y="0"/>
                  </a:cxn>
                  <a:cxn ang="0">
                    <a:pos x="75" y="28"/>
                  </a:cxn>
                  <a:cxn ang="0">
                    <a:pos x="83" y="30"/>
                  </a:cxn>
                  <a:cxn ang="0">
                    <a:pos x="91" y="32"/>
                  </a:cxn>
                  <a:cxn ang="0">
                    <a:pos x="96" y="34"/>
                  </a:cxn>
                  <a:cxn ang="0">
                    <a:pos x="100" y="38"/>
                  </a:cxn>
                  <a:cxn ang="0">
                    <a:pos x="125" y="19"/>
                  </a:cxn>
                  <a:cxn ang="0">
                    <a:pos x="104" y="42"/>
                  </a:cxn>
                  <a:cxn ang="0">
                    <a:pos x="110" y="53"/>
                  </a:cxn>
                  <a:cxn ang="0">
                    <a:pos x="114" y="65"/>
                  </a:cxn>
                  <a:cxn ang="0">
                    <a:pos x="144" y="67"/>
                  </a:cxn>
                  <a:cxn ang="0">
                    <a:pos x="144" y="67"/>
                  </a:cxn>
                  <a:cxn ang="0">
                    <a:pos x="114" y="69"/>
                  </a:cxn>
                  <a:cxn ang="0">
                    <a:pos x="110" y="80"/>
                  </a:cxn>
                  <a:cxn ang="0">
                    <a:pos x="104" y="94"/>
                  </a:cxn>
                  <a:cxn ang="0">
                    <a:pos x="121" y="115"/>
                  </a:cxn>
                  <a:cxn ang="0">
                    <a:pos x="121" y="115"/>
                  </a:cxn>
                  <a:cxn ang="0">
                    <a:pos x="100" y="95"/>
                  </a:cxn>
                  <a:cxn ang="0">
                    <a:pos x="89" y="101"/>
                  </a:cxn>
                  <a:cxn ang="0">
                    <a:pos x="75" y="105"/>
                  </a:cxn>
                  <a:cxn ang="0">
                    <a:pos x="73" y="134"/>
                  </a:cxn>
                  <a:cxn ang="0">
                    <a:pos x="73" y="134"/>
                  </a:cxn>
                  <a:cxn ang="0">
                    <a:pos x="70" y="105"/>
                  </a:cxn>
                  <a:cxn ang="0">
                    <a:pos x="58" y="101"/>
                  </a:cxn>
                  <a:cxn ang="0">
                    <a:pos x="47" y="95"/>
                  </a:cxn>
                  <a:cxn ang="0">
                    <a:pos x="22" y="117"/>
                  </a:cxn>
                  <a:cxn ang="0">
                    <a:pos x="22" y="115"/>
                  </a:cxn>
                  <a:cxn ang="0">
                    <a:pos x="39" y="92"/>
                  </a:cxn>
                  <a:cxn ang="0">
                    <a:pos x="35" y="82"/>
                  </a:cxn>
                  <a:cxn ang="0">
                    <a:pos x="31" y="71"/>
                  </a:cxn>
                  <a:cxn ang="0">
                    <a:pos x="0" y="67"/>
                  </a:cxn>
                  <a:cxn ang="0">
                    <a:pos x="2" y="67"/>
                  </a:cxn>
                  <a:cxn ang="0">
                    <a:pos x="33" y="65"/>
                  </a:cxn>
                  <a:cxn ang="0">
                    <a:pos x="37" y="53"/>
                  </a:cxn>
                  <a:cxn ang="0">
                    <a:pos x="43" y="44"/>
                  </a:cxn>
                </a:cxnLst>
                <a:rect l="0" t="0" r="r" b="b"/>
                <a:pathLst>
                  <a:path w="144" h="134">
                    <a:moveTo>
                      <a:pt x="43" y="44"/>
                    </a:moveTo>
                    <a:lnTo>
                      <a:pt x="20" y="19"/>
                    </a:lnTo>
                    <a:lnTo>
                      <a:pt x="20" y="19"/>
                    </a:lnTo>
                    <a:lnTo>
                      <a:pt x="47" y="38"/>
                    </a:lnTo>
                    <a:lnTo>
                      <a:pt x="58" y="32"/>
                    </a:lnTo>
                    <a:lnTo>
                      <a:pt x="70" y="28"/>
                    </a:lnTo>
                    <a:lnTo>
                      <a:pt x="71" y="0"/>
                    </a:lnTo>
                    <a:lnTo>
                      <a:pt x="71" y="0"/>
                    </a:lnTo>
                    <a:lnTo>
                      <a:pt x="75" y="28"/>
                    </a:lnTo>
                    <a:lnTo>
                      <a:pt x="83" y="30"/>
                    </a:lnTo>
                    <a:lnTo>
                      <a:pt x="91" y="32"/>
                    </a:lnTo>
                    <a:lnTo>
                      <a:pt x="96" y="34"/>
                    </a:lnTo>
                    <a:lnTo>
                      <a:pt x="100" y="38"/>
                    </a:lnTo>
                    <a:lnTo>
                      <a:pt x="125" y="19"/>
                    </a:lnTo>
                    <a:lnTo>
                      <a:pt x="104" y="42"/>
                    </a:lnTo>
                    <a:lnTo>
                      <a:pt x="110" y="53"/>
                    </a:lnTo>
                    <a:lnTo>
                      <a:pt x="114" y="65"/>
                    </a:lnTo>
                    <a:lnTo>
                      <a:pt x="144" y="67"/>
                    </a:lnTo>
                    <a:lnTo>
                      <a:pt x="144" y="67"/>
                    </a:lnTo>
                    <a:lnTo>
                      <a:pt x="114" y="69"/>
                    </a:lnTo>
                    <a:lnTo>
                      <a:pt x="110" y="80"/>
                    </a:lnTo>
                    <a:lnTo>
                      <a:pt x="104" y="94"/>
                    </a:lnTo>
                    <a:lnTo>
                      <a:pt x="121" y="115"/>
                    </a:lnTo>
                    <a:lnTo>
                      <a:pt x="121" y="115"/>
                    </a:lnTo>
                    <a:lnTo>
                      <a:pt x="100" y="95"/>
                    </a:lnTo>
                    <a:lnTo>
                      <a:pt x="89" y="101"/>
                    </a:lnTo>
                    <a:lnTo>
                      <a:pt x="75" y="105"/>
                    </a:lnTo>
                    <a:lnTo>
                      <a:pt x="73" y="134"/>
                    </a:lnTo>
                    <a:lnTo>
                      <a:pt x="73" y="134"/>
                    </a:lnTo>
                    <a:lnTo>
                      <a:pt x="70" y="105"/>
                    </a:lnTo>
                    <a:lnTo>
                      <a:pt x="58" y="101"/>
                    </a:lnTo>
                    <a:lnTo>
                      <a:pt x="47" y="95"/>
                    </a:lnTo>
                    <a:lnTo>
                      <a:pt x="22" y="117"/>
                    </a:lnTo>
                    <a:lnTo>
                      <a:pt x="22" y="115"/>
                    </a:lnTo>
                    <a:lnTo>
                      <a:pt x="39" y="92"/>
                    </a:lnTo>
                    <a:lnTo>
                      <a:pt x="35" y="82"/>
                    </a:lnTo>
                    <a:lnTo>
                      <a:pt x="31" y="71"/>
                    </a:lnTo>
                    <a:lnTo>
                      <a:pt x="0" y="67"/>
                    </a:lnTo>
                    <a:lnTo>
                      <a:pt x="2" y="67"/>
                    </a:lnTo>
                    <a:lnTo>
                      <a:pt x="33" y="65"/>
                    </a:lnTo>
                    <a:lnTo>
                      <a:pt x="37" y="53"/>
                    </a:lnTo>
                    <a:lnTo>
                      <a:pt x="43" y="44"/>
                    </a:lnTo>
                    <a:close/>
                  </a:path>
                </a:pathLst>
              </a:custGeom>
              <a:solidFill>
                <a:srgbClr val="DA251D"/>
              </a:solidFill>
              <a:ln w="9525">
                <a:noFill/>
                <a:round/>
                <a:headEnd/>
                <a:tailEnd/>
              </a:ln>
            </p:spPr>
            <p:txBody>
              <a:bodyPr/>
              <a:lstStyle/>
              <a:p>
                <a:endParaRPr lang="pt-BR"/>
              </a:p>
            </p:txBody>
          </p:sp>
          <p:sp>
            <p:nvSpPr>
              <p:cNvPr id="358114" name="Freeform 738"/>
              <p:cNvSpPr>
                <a:spLocks/>
              </p:cNvSpPr>
              <p:nvPr/>
            </p:nvSpPr>
            <p:spPr bwMode="auto">
              <a:xfrm>
                <a:off x="4735" y="1692"/>
                <a:ext cx="144" cy="134"/>
              </a:xfrm>
              <a:custGeom>
                <a:avLst/>
                <a:gdLst/>
                <a:ahLst/>
                <a:cxnLst>
                  <a:cxn ang="0">
                    <a:pos x="43" y="44"/>
                  </a:cxn>
                  <a:cxn ang="0">
                    <a:pos x="20" y="19"/>
                  </a:cxn>
                  <a:cxn ang="0">
                    <a:pos x="20" y="19"/>
                  </a:cxn>
                  <a:cxn ang="0">
                    <a:pos x="47" y="38"/>
                  </a:cxn>
                  <a:cxn ang="0">
                    <a:pos x="58" y="32"/>
                  </a:cxn>
                  <a:cxn ang="0">
                    <a:pos x="70" y="28"/>
                  </a:cxn>
                  <a:cxn ang="0">
                    <a:pos x="71" y="0"/>
                  </a:cxn>
                  <a:cxn ang="0">
                    <a:pos x="71" y="0"/>
                  </a:cxn>
                  <a:cxn ang="0">
                    <a:pos x="75" y="28"/>
                  </a:cxn>
                  <a:cxn ang="0">
                    <a:pos x="83" y="30"/>
                  </a:cxn>
                  <a:cxn ang="0">
                    <a:pos x="91" y="32"/>
                  </a:cxn>
                  <a:cxn ang="0">
                    <a:pos x="96" y="34"/>
                  </a:cxn>
                  <a:cxn ang="0">
                    <a:pos x="100" y="38"/>
                  </a:cxn>
                  <a:cxn ang="0">
                    <a:pos x="125" y="19"/>
                  </a:cxn>
                  <a:cxn ang="0">
                    <a:pos x="125" y="19"/>
                  </a:cxn>
                  <a:cxn ang="0">
                    <a:pos x="104" y="42"/>
                  </a:cxn>
                  <a:cxn ang="0">
                    <a:pos x="110" y="53"/>
                  </a:cxn>
                  <a:cxn ang="0">
                    <a:pos x="114" y="65"/>
                  </a:cxn>
                  <a:cxn ang="0">
                    <a:pos x="144" y="67"/>
                  </a:cxn>
                  <a:cxn ang="0">
                    <a:pos x="144" y="67"/>
                  </a:cxn>
                  <a:cxn ang="0">
                    <a:pos x="114" y="69"/>
                  </a:cxn>
                  <a:cxn ang="0">
                    <a:pos x="110" y="80"/>
                  </a:cxn>
                  <a:cxn ang="0">
                    <a:pos x="104" y="94"/>
                  </a:cxn>
                  <a:cxn ang="0">
                    <a:pos x="121" y="115"/>
                  </a:cxn>
                  <a:cxn ang="0">
                    <a:pos x="121" y="115"/>
                  </a:cxn>
                  <a:cxn ang="0">
                    <a:pos x="100" y="95"/>
                  </a:cxn>
                  <a:cxn ang="0">
                    <a:pos x="89" y="101"/>
                  </a:cxn>
                  <a:cxn ang="0">
                    <a:pos x="75" y="105"/>
                  </a:cxn>
                  <a:cxn ang="0">
                    <a:pos x="73" y="134"/>
                  </a:cxn>
                  <a:cxn ang="0">
                    <a:pos x="73" y="134"/>
                  </a:cxn>
                  <a:cxn ang="0">
                    <a:pos x="70" y="105"/>
                  </a:cxn>
                  <a:cxn ang="0">
                    <a:pos x="58" y="101"/>
                  </a:cxn>
                  <a:cxn ang="0">
                    <a:pos x="47" y="95"/>
                  </a:cxn>
                  <a:cxn ang="0">
                    <a:pos x="22" y="117"/>
                  </a:cxn>
                  <a:cxn ang="0">
                    <a:pos x="22" y="115"/>
                  </a:cxn>
                  <a:cxn ang="0">
                    <a:pos x="39" y="92"/>
                  </a:cxn>
                  <a:cxn ang="0">
                    <a:pos x="35" y="82"/>
                  </a:cxn>
                  <a:cxn ang="0">
                    <a:pos x="31" y="71"/>
                  </a:cxn>
                  <a:cxn ang="0">
                    <a:pos x="0" y="67"/>
                  </a:cxn>
                  <a:cxn ang="0">
                    <a:pos x="2" y="67"/>
                  </a:cxn>
                  <a:cxn ang="0">
                    <a:pos x="33" y="65"/>
                  </a:cxn>
                  <a:cxn ang="0">
                    <a:pos x="37" y="53"/>
                  </a:cxn>
                  <a:cxn ang="0">
                    <a:pos x="43" y="44"/>
                  </a:cxn>
                </a:cxnLst>
                <a:rect l="0" t="0" r="r" b="b"/>
                <a:pathLst>
                  <a:path w="144" h="134">
                    <a:moveTo>
                      <a:pt x="43" y="44"/>
                    </a:moveTo>
                    <a:lnTo>
                      <a:pt x="20" y="19"/>
                    </a:lnTo>
                    <a:lnTo>
                      <a:pt x="20" y="19"/>
                    </a:lnTo>
                    <a:lnTo>
                      <a:pt x="47" y="38"/>
                    </a:lnTo>
                    <a:lnTo>
                      <a:pt x="58" y="32"/>
                    </a:lnTo>
                    <a:lnTo>
                      <a:pt x="70" y="28"/>
                    </a:lnTo>
                    <a:lnTo>
                      <a:pt x="71" y="0"/>
                    </a:lnTo>
                    <a:lnTo>
                      <a:pt x="71" y="0"/>
                    </a:lnTo>
                    <a:lnTo>
                      <a:pt x="75" y="28"/>
                    </a:lnTo>
                    <a:lnTo>
                      <a:pt x="83" y="30"/>
                    </a:lnTo>
                    <a:lnTo>
                      <a:pt x="91" y="32"/>
                    </a:lnTo>
                    <a:lnTo>
                      <a:pt x="96" y="34"/>
                    </a:lnTo>
                    <a:lnTo>
                      <a:pt x="100" y="38"/>
                    </a:lnTo>
                    <a:lnTo>
                      <a:pt x="125" y="19"/>
                    </a:lnTo>
                    <a:lnTo>
                      <a:pt x="125" y="19"/>
                    </a:lnTo>
                    <a:lnTo>
                      <a:pt x="104" y="42"/>
                    </a:lnTo>
                    <a:lnTo>
                      <a:pt x="110" y="53"/>
                    </a:lnTo>
                    <a:lnTo>
                      <a:pt x="114" y="65"/>
                    </a:lnTo>
                    <a:lnTo>
                      <a:pt x="144" y="67"/>
                    </a:lnTo>
                    <a:lnTo>
                      <a:pt x="144" y="67"/>
                    </a:lnTo>
                    <a:lnTo>
                      <a:pt x="114" y="69"/>
                    </a:lnTo>
                    <a:lnTo>
                      <a:pt x="110" y="80"/>
                    </a:lnTo>
                    <a:lnTo>
                      <a:pt x="104" y="94"/>
                    </a:lnTo>
                    <a:lnTo>
                      <a:pt x="121" y="115"/>
                    </a:lnTo>
                    <a:lnTo>
                      <a:pt x="121" y="115"/>
                    </a:lnTo>
                    <a:lnTo>
                      <a:pt x="100" y="95"/>
                    </a:lnTo>
                    <a:lnTo>
                      <a:pt x="89" y="101"/>
                    </a:lnTo>
                    <a:lnTo>
                      <a:pt x="75" y="105"/>
                    </a:lnTo>
                    <a:lnTo>
                      <a:pt x="73" y="134"/>
                    </a:lnTo>
                    <a:lnTo>
                      <a:pt x="73" y="134"/>
                    </a:lnTo>
                    <a:lnTo>
                      <a:pt x="70" y="105"/>
                    </a:lnTo>
                    <a:lnTo>
                      <a:pt x="58" y="101"/>
                    </a:lnTo>
                    <a:lnTo>
                      <a:pt x="47" y="95"/>
                    </a:lnTo>
                    <a:lnTo>
                      <a:pt x="22" y="117"/>
                    </a:lnTo>
                    <a:lnTo>
                      <a:pt x="22" y="115"/>
                    </a:lnTo>
                    <a:lnTo>
                      <a:pt x="39" y="92"/>
                    </a:lnTo>
                    <a:lnTo>
                      <a:pt x="35" y="82"/>
                    </a:lnTo>
                    <a:lnTo>
                      <a:pt x="31" y="71"/>
                    </a:lnTo>
                    <a:lnTo>
                      <a:pt x="0" y="67"/>
                    </a:lnTo>
                    <a:lnTo>
                      <a:pt x="2" y="67"/>
                    </a:lnTo>
                    <a:lnTo>
                      <a:pt x="33" y="65"/>
                    </a:lnTo>
                    <a:lnTo>
                      <a:pt x="37" y="53"/>
                    </a:lnTo>
                    <a:lnTo>
                      <a:pt x="43" y="44"/>
                    </a:lnTo>
                  </a:path>
                </a:pathLst>
              </a:custGeom>
              <a:noFill/>
              <a:ln w="3175">
                <a:solidFill>
                  <a:srgbClr val="131516"/>
                </a:solidFill>
                <a:prstDash val="solid"/>
                <a:round/>
                <a:headEnd/>
                <a:tailEnd/>
              </a:ln>
            </p:spPr>
            <p:txBody>
              <a:bodyPr/>
              <a:lstStyle/>
              <a:p>
                <a:endParaRPr lang="pt-BR"/>
              </a:p>
            </p:txBody>
          </p:sp>
          <p:sp>
            <p:nvSpPr>
              <p:cNvPr id="358115" name="Freeform 739"/>
              <p:cNvSpPr>
                <a:spLocks/>
              </p:cNvSpPr>
              <p:nvPr/>
            </p:nvSpPr>
            <p:spPr bwMode="auto">
              <a:xfrm>
                <a:off x="4783" y="1730"/>
                <a:ext cx="48" cy="57"/>
              </a:xfrm>
              <a:custGeom>
                <a:avLst/>
                <a:gdLst/>
                <a:ahLst/>
                <a:cxnLst>
                  <a:cxn ang="0">
                    <a:pos x="0" y="15"/>
                  </a:cxn>
                  <a:cxn ang="0">
                    <a:pos x="23" y="0"/>
                  </a:cxn>
                  <a:cxn ang="0">
                    <a:pos x="48" y="15"/>
                  </a:cxn>
                  <a:cxn ang="0">
                    <a:pos x="48" y="42"/>
                  </a:cxn>
                  <a:cxn ang="0">
                    <a:pos x="23" y="57"/>
                  </a:cxn>
                  <a:cxn ang="0">
                    <a:pos x="0" y="42"/>
                  </a:cxn>
                  <a:cxn ang="0">
                    <a:pos x="0" y="15"/>
                  </a:cxn>
                </a:cxnLst>
                <a:rect l="0" t="0" r="r" b="b"/>
                <a:pathLst>
                  <a:path w="48" h="57">
                    <a:moveTo>
                      <a:pt x="0" y="15"/>
                    </a:moveTo>
                    <a:lnTo>
                      <a:pt x="23" y="0"/>
                    </a:lnTo>
                    <a:lnTo>
                      <a:pt x="48" y="15"/>
                    </a:lnTo>
                    <a:lnTo>
                      <a:pt x="48" y="42"/>
                    </a:lnTo>
                    <a:lnTo>
                      <a:pt x="23" y="57"/>
                    </a:lnTo>
                    <a:lnTo>
                      <a:pt x="0" y="42"/>
                    </a:lnTo>
                    <a:lnTo>
                      <a:pt x="0" y="15"/>
                    </a:lnTo>
                    <a:close/>
                  </a:path>
                </a:pathLst>
              </a:custGeom>
              <a:solidFill>
                <a:srgbClr val="009240"/>
              </a:solidFill>
              <a:ln w="9525">
                <a:noFill/>
                <a:round/>
                <a:headEnd/>
                <a:tailEnd/>
              </a:ln>
            </p:spPr>
            <p:txBody>
              <a:bodyPr/>
              <a:lstStyle/>
              <a:p>
                <a:endParaRPr lang="pt-BR"/>
              </a:p>
            </p:txBody>
          </p:sp>
          <p:sp>
            <p:nvSpPr>
              <p:cNvPr id="358116" name="Freeform 740"/>
              <p:cNvSpPr>
                <a:spLocks/>
              </p:cNvSpPr>
              <p:nvPr/>
            </p:nvSpPr>
            <p:spPr bwMode="auto">
              <a:xfrm>
                <a:off x="4783" y="1730"/>
                <a:ext cx="48" cy="57"/>
              </a:xfrm>
              <a:custGeom>
                <a:avLst/>
                <a:gdLst/>
                <a:ahLst/>
                <a:cxnLst>
                  <a:cxn ang="0">
                    <a:pos x="0" y="15"/>
                  </a:cxn>
                  <a:cxn ang="0">
                    <a:pos x="23" y="0"/>
                  </a:cxn>
                  <a:cxn ang="0">
                    <a:pos x="48" y="15"/>
                  </a:cxn>
                  <a:cxn ang="0">
                    <a:pos x="48" y="42"/>
                  </a:cxn>
                  <a:cxn ang="0">
                    <a:pos x="23" y="57"/>
                  </a:cxn>
                  <a:cxn ang="0">
                    <a:pos x="0" y="42"/>
                  </a:cxn>
                  <a:cxn ang="0">
                    <a:pos x="0" y="15"/>
                  </a:cxn>
                </a:cxnLst>
                <a:rect l="0" t="0" r="r" b="b"/>
                <a:pathLst>
                  <a:path w="48" h="57">
                    <a:moveTo>
                      <a:pt x="0" y="15"/>
                    </a:moveTo>
                    <a:lnTo>
                      <a:pt x="23" y="0"/>
                    </a:lnTo>
                    <a:lnTo>
                      <a:pt x="48" y="15"/>
                    </a:lnTo>
                    <a:lnTo>
                      <a:pt x="48" y="42"/>
                    </a:lnTo>
                    <a:lnTo>
                      <a:pt x="23" y="57"/>
                    </a:lnTo>
                    <a:lnTo>
                      <a:pt x="0" y="42"/>
                    </a:lnTo>
                    <a:lnTo>
                      <a:pt x="0" y="15"/>
                    </a:lnTo>
                    <a:close/>
                  </a:path>
                </a:pathLst>
              </a:custGeom>
              <a:noFill/>
              <a:ln w="3175">
                <a:solidFill>
                  <a:srgbClr val="131516"/>
                </a:solidFill>
                <a:prstDash val="solid"/>
                <a:round/>
                <a:headEnd/>
                <a:tailEnd/>
              </a:ln>
            </p:spPr>
            <p:txBody>
              <a:bodyPr/>
              <a:lstStyle/>
              <a:p>
                <a:endParaRPr lang="pt-BR"/>
              </a:p>
            </p:txBody>
          </p:sp>
          <p:sp>
            <p:nvSpPr>
              <p:cNvPr id="358117" name="Freeform 741"/>
              <p:cNvSpPr>
                <a:spLocks/>
              </p:cNvSpPr>
              <p:nvPr/>
            </p:nvSpPr>
            <p:spPr bwMode="auto">
              <a:xfrm>
                <a:off x="4709" y="1974"/>
                <a:ext cx="216" cy="19"/>
              </a:xfrm>
              <a:custGeom>
                <a:avLst/>
                <a:gdLst/>
                <a:ahLst/>
                <a:cxnLst>
                  <a:cxn ang="0">
                    <a:pos x="0" y="9"/>
                  </a:cxn>
                  <a:cxn ang="0">
                    <a:pos x="3" y="5"/>
                  </a:cxn>
                  <a:cxn ang="0">
                    <a:pos x="7" y="1"/>
                  </a:cxn>
                  <a:cxn ang="0">
                    <a:pos x="13" y="0"/>
                  </a:cxn>
                  <a:cxn ang="0">
                    <a:pos x="19" y="0"/>
                  </a:cxn>
                  <a:cxn ang="0">
                    <a:pos x="23" y="1"/>
                  </a:cxn>
                  <a:cxn ang="0">
                    <a:pos x="28" y="3"/>
                  </a:cxn>
                  <a:cxn ang="0">
                    <a:pos x="32" y="9"/>
                  </a:cxn>
                  <a:cxn ang="0">
                    <a:pos x="34" y="15"/>
                  </a:cxn>
                  <a:cxn ang="0">
                    <a:pos x="36" y="17"/>
                  </a:cxn>
                  <a:cxn ang="0">
                    <a:pos x="40" y="19"/>
                  </a:cxn>
                  <a:cxn ang="0">
                    <a:pos x="44" y="19"/>
                  </a:cxn>
                  <a:cxn ang="0">
                    <a:pos x="48" y="19"/>
                  </a:cxn>
                  <a:cxn ang="0">
                    <a:pos x="57" y="15"/>
                  </a:cxn>
                  <a:cxn ang="0">
                    <a:pos x="61" y="11"/>
                  </a:cxn>
                  <a:cxn ang="0">
                    <a:pos x="65" y="7"/>
                  </a:cxn>
                  <a:cxn ang="0">
                    <a:pos x="69" y="3"/>
                  </a:cxn>
                  <a:cxn ang="0">
                    <a:pos x="74" y="1"/>
                  </a:cxn>
                  <a:cxn ang="0">
                    <a:pos x="80" y="1"/>
                  </a:cxn>
                  <a:cxn ang="0">
                    <a:pos x="86" y="1"/>
                  </a:cxn>
                  <a:cxn ang="0">
                    <a:pos x="90" y="3"/>
                  </a:cxn>
                  <a:cxn ang="0">
                    <a:pos x="96" y="7"/>
                  </a:cxn>
                  <a:cxn ang="0">
                    <a:pos x="97" y="11"/>
                  </a:cxn>
                  <a:cxn ang="0">
                    <a:pos x="105" y="15"/>
                  </a:cxn>
                  <a:cxn ang="0">
                    <a:pos x="113" y="17"/>
                  </a:cxn>
                  <a:cxn ang="0">
                    <a:pos x="117" y="17"/>
                  </a:cxn>
                  <a:cxn ang="0">
                    <a:pos x="121" y="15"/>
                  </a:cxn>
                  <a:cxn ang="0">
                    <a:pos x="122" y="13"/>
                  </a:cxn>
                  <a:cxn ang="0">
                    <a:pos x="126" y="9"/>
                  </a:cxn>
                  <a:cxn ang="0">
                    <a:pos x="128" y="5"/>
                  </a:cxn>
                  <a:cxn ang="0">
                    <a:pos x="132" y="3"/>
                  </a:cxn>
                  <a:cxn ang="0">
                    <a:pos x="136" y="1"/>
                  </a:cxn>
                  <a:cxn ang="0">
                    <a:pos x="142" y="1"/>
                  </a:cxn>
                  <a:cxn ang="0">
                    <a:pos x="145" y="1"/>
                  </a:cxn>
                  <a:cxn ang="0">
                    <a:pos x="151" y="3"/>
                  </a:cxn>
                  <a:cxn ang="0">
                    <a:pos x="155" y="7"/>
                  </a:cxn>
                  <a:cxn ang="0">
                    <a:pos x="159" y="9"/>
                  </a:cxn>
                  <a:cxn ang="0">
                    <a:pos x="163" y="15"/>
                  </a:cxn>
                  <a:cxn ang="0">
                    <a:pos x="168" y="17"/>
                  </a:cxn>
                  <a:cxn ang="0">
                    <a:pos x="174" y="17"/>
                  </a:cxn>
                  <a:cxn ang="0">
                    <a:pos x="180" y="15"/>
                  </a:cxn>
                  <a:cxn ang="0">
                    <a:pos x="184" y="9"/>
                  </a:cxn>
                  <a:cxn ang="0">
                    <a:pos x="190" y="5"/>
                  </a:cxn>
                  <a:cxn ang="0">
                    <a:pos x="193" y="1"/>
                  </a:cxn>
                  <a:cxn ang="0">
                    <a:pos x="199" y="0"/>
                  </a:cxn>
                  <a:cxn ang="0">
                    <a:pos x="205" y="0"/>
                  </a:cxn>
                  <a:cxn ang="0">
                    <a:pos x="209" y="1"/>
                  </a:cxn>
                  <a:cxn ang="0">
                    <a:pos x="213" y="3"/>
                  </a:cxn>
                  <a:cxn ang="0">
                    <a:pos x="216" y="7"/>
                  </a:cxn>
                </a:cxnLst>
                <a:rect l="0" t="0" r="r" b="b"/>
                <a:pathLst>
                  <a:path w="216" h="19">
                    <a:moveTo>
                      <a:pt x="0" y="9"/>
                    </a:moveTo>
                    <a:lnTo>
                      <a:pt x="3" y="5"/>
                    </a:lnTo>
                    <a:lnTo>
                      <a:pt x="7" y="1"/>
                    </a:lnTo>
                    <a:lnTo>
                      <a:pt x="13" y="0"/>
                    </a:lnTo>
                    <a:lnTo>
                      <a:pt x="19" y="0"/>
                    </a:lnTo>
                    <a:lnTo>
                      <a:pt x="23" y="1"/>
                    </a:lnTo>
                    <a:lnTo>
                      <a:pt x="28" y="3"/>
                    </a:lnTo>
                    <a:lnTo>
                      <a:pt x="32" y="9"/>
                    </a:lnTo>
                    <a:lnTo>
                      <a:pt x="34" y="15"/>
                    </a:lnTo>
                    <a:lnTo>
                      <a:pt x="36" y="17"/>
                    </a:lnTo>
                    <a:lnTo>
                      <a:pt x="40" y="19"/>
                    </a:lnTo>
                    <a:lnTo>
                      <a:pt x="44" y="19"/>
                    </a:lnTo>
                    <a:lnTo>
                      <a:pt x="48" y="19"/>
                    </a:lnTo>
                    <a:lnTo>
                      <a:pt x="57" y="15"/>
                    </a:lnTo>
                    <a:lnTo>
                      <a:pt x="61" y="11"/>
                    </a:lnTo>
                    <a:lnTo>
                      <a:pt x="65" y="7"/>
                    </a:lnTo>
                    <a:lnTo>
                      <a:pt x="69" y="3"/>
                    </a:lnTo>
                    <a:lnTo>
                      <a:pt x="74" y="1"/>
                    </a:lnTo>
                    <a:lnTo>
                      <a:pt x="80" y="1"/>
                    </a:lnTo>
                    <a:lnTo>
                      <a:pt x="86" y="1"/>
                    </a:lnTo>
                    <a:lnTo>
                      <a:pt x="90" y="3"/>
                    </a:lnTo>
                    <a:lnTo>
                      <a:pt x="96" y="7"/>
                    </a:lnTo>
                    <a:lnTo>
                      <a:pt x="97" y="11"/>
                    </a:lnTo>
                    <a:lnTo>
                      <a:pt x="105" y="15"/>
                    </a:lnTo>
                    <a:lnTo>
                      <a:pt x="113" y="17"/>
                    </a:lnTo>
                    <a:lnTo>
                      <a:pt x="117" y="17"/>
                    </a:lnTo>
                    <a:lnTo>
                      <a:pt x="121" y="15"/>
                    </a:lnTo>
                    <a:lnTo>
                      <a:pt x="122" y="13"/>
                    </a:lnTo>
                    <a:lnTo>
                      <a:pt x="126" y="9"/>
                    </a:lnTo>
                    <a:lnTo>
                      <a:pt x="128" y="5"/>
                    </a:lnTo>
                    <a:lnTo>
                      <a:pt x="132" y="3"/>
                    </a:lnTo>
                    <a:lnTo>
                      <a:pt x="136" y="1"/>
                    </a:lnTo>
                    <a:lnTo>
                      <a:pt x="142" y="1"/>
                    </a:lnTo>
                    <a:lnTo>
                      <a:pt x="145" y="1"/>
                    </a:lnTo>
                    <a:lnTo>
                      <a:pt x="151" y="3"/>
                    </a:lnTo>
                    <a:lnTo>
                      <a:pt x="155" y="7"/>
                    </a:lnTo>
                    <a:lnTo>
                      <a:pt x="159" y="9"/>
                    </a:lnTo>
                    <a:lnTo>
                      <a:pt x="163" y="15"/>
                    </a:lnTo>
                    <a:lnTo>
                      <a:pt x="168" y="17"/>
                    </a:lnTo>
                    <a:lnTo>
                      <a:pt x="174" y="17"/>
                    </a:lnTo>
                    <a:lnTo>
                      <a:pt x="180" y="15"/>
                    </a:lnTo>
                    <a:lnTo>
                      <a:pt x="184" y="9"/>
                    </a:lnTo>
                    <a:lnTo>
                      <a:pt x="190" y="5"/>
                    </a:lnTo>
                    <a:lnTo>
                      <a:pt x="193" y="1"/>
                    </a:lnTo>
                    <a:lnTo>
                      <a:pt x="199" y="0"/>
                    </a:lnTo>
                    <a:lnTo>
                      <a:pt x="205" y="0"/>
                    </a:lnTo>
                    <a:lnTo>
                      <a:pt x="209" y="1"/>
                    </a:lnTo>
                    <a:lnTo>
                      <a:pt x="213" y="3"/>
                    </a:lnTo>
                    <a:lnTo>
                      <a:pt x="216" y="7"/>
                    </a:lnTo>
                  </a:path>
                </a:pathLst>
              </a:custGeom>
              <a:noFill/>
              <a:ln w="3175">
                <a:solidFill>
                  <a:srgbClr val="FFFFFF"/>
                </a:solidFill>
                <a:prstDash val="solid"/>
                <a:round/>
                <a:headEnd/>
                <a:tailEnd/>
              </a:ln>
            </p:spPr>
            <p:txBody>
              <a:bodyPr/>
              <a:lstStyle/>
              <a:p>
                <a:endParaRPr lang="pt-BR"/>
              </a:p>
            </p:txBody>
          </p:sp>
          <p:sp>
            <p:nvSpPr>
              <p:cNvPr id="358118" name="Freeform 742"/>
              <p:cNvSpPr>
                <a:spLocks/>
              </p:cNvSpPr>
              <p:nvPr/>
            </p:nvSpPr>
            <p:spPr bwMode="auto">
              <a:xfrm>
                <a:off x="4703" y="1903"/>
                <a:ext cx="228" cy="23"/>
              </a:xfrm>
              <a:custGeom>
                <a:avLst/>
                <a:gdLst/>
                <a:ahLst/>
                <a:cxnLst>
                  <a:cxn ang="0">
                    <a:pos x="0" y="3"/>
                  </a:cxn>
                  <a:cxn ang="0">
                    <a:pos x="9" y="1"/>
                  </a:cxn>
                  <a:cxn ang="0">
                    <a:pos x="19" y="1"/>
                  </a:cxn>
                  <a:cxn ang="0">
                    <a:pos x="29" y="5"/>
                  </a:cxn>
                  <a:cxn ang="0">
                    <a:pos x="38" y="11"/>
                  </a:cxn>
                  <a:cxn ang="0">
                    <a:pos x="40" y="15"/>
                  </a:cxn>
                  <a:cxn ang="0">
                    <a:pos x="46" y="19"/>
                  </a:cxn>
                  <a:cxn ang="0">
                    <a:pos x="50" y="21"/>
                  </a:cxn>
                  <a:cxn ang="0">
                    <a:pos x="56" y="21"/>
                  </a:cxn>
                  <a:cxn ang="0">
                    <a:pos x="61" y="21"/>
                  </a:cxn>
                  <a:cxn ang="0">
                    <a:pos x="67" y="19"/>
                  </a:cxn>
                  <a:cxn ang="0">
                    <a:pos x="71" y="15"/>
                  </a:cxn>
                  <a:cxn ang="0">
                    <a:pos x="73" y="11"/>
                  </a:cxn>
                  <a:cxn ang="0">
                    <a:pos x="75" y="5"/>
                  </a:cxn>
                  <a:cxn ang="0">
                    <a:pos x="79" y="3"/>
                  </a:cxn>
                  <a:cxn ang="0">
                    <a:pos x="84" y="1"/>
                  </a:cxn>
                  <a:cxn ang="0">
                    <a:pos x="90" y="0"/>
                  </a:cxn>
                  <a:cxn ang="0">
                    <a:pos x="96" y="0"/>
                  </a:cxn>
                  <a:cxn ang="0">
                    <a:pos x="102" y="1"/>
                  </a:cxn>
                  <a:cxn ang="0">
                    <a:pos x="105" y="5"/>
                  </a:cxn>
                  <a:cxn ang="0">
                    <a:pos x="109" y="11"/>
                  </a:cxn>
                  <a:cxn ang="0">
                    <a:pos x="111" y="17"/>
                  </a:cxn>
                  <a:cxn ang="0">
                    <a:pos x="115" y="19"/>
                  </a:cxn>
                  <a:cxn ang="0">
                    <a:pos x="121" y="21"/>
                  </a:cxn>
                  <a:cxn ang="0">
                    <a:pos x="127" y="23"/>
                  </a:cxn>
                  <a:cxn ang="0">
                    <a:pos x="132" y="21"/>
                  </a:cxn>
                  <a:cxn ang="0">
                    <a:pos x="138" y="19"/>
                  </a:cxn>
                  <a:cxn ang="0">
                    <a:pos x="142" y="15"/>
                  </a:cxn>
                  <a:cxn ang="0">
                    <a:pos x="146" y="11"/>
                  </a:cxn>
                  <a:cxn ang="0">
                    <a:pos x="148" y="7"/>
                  </a:cxn>
                  <a:cxn ang="0">
                    <a:pos x="151" y="3"/>
                  </a:cxn>
                  <a:cxn ang="0">
                    <a:pos x="155" y="1"/>
                  </a:cxn>
                  <a:cxn ang="0">
                    <a:pos x="161" y="0"/>
                  </a:cxn>
                  <a:cxn ang="0">
                    <a:pos x="165" y="1"/>
                  </a:cxn>
                  <a:cxn ang="0">
                    <a:pos x="171" y="3"/>
                  </a:cxn>
                  <a:cxn ang="0">
                    <a:pos x="174" y="7"/>
                  </a:cxn>
                  <a:cxn ang="0">
                    <a:pos x="176" y="11"/>
                  </a:cxn>
                  <a:cxn ang="0">
                    <a:pos x="178" y="15"/>
                  </a:cxn>
                  <a:cxn ang="0">
                    <a:pos x="182" y="17"/>
                  </a:cxn>
                  <a:cxn ang="0">
                    <a:pos x="188" y="19"/>
                  </a:cxn>
                  <a:cxn ang="0">
                    <a:pos x="192" y="19"/>
                  </a:cxn>
                  <a:cxn ang="0">
                    <a:pos x="198" y="19"/>
                  </a:cxn>
                  <a:cxn ang="0">
                    <a:pos x="203" y="17"/>
                  </a:cxn>
                  <a:cxn ang="0">
                    <a:pos x="207" y="15"/>
                  </a:cxn>
                  <a:cxn ang="0">
                    <a:pos x="211" y="11"/>
                  </a:cxn>
                  <a:cxn ang="0">
                    <a:pos x="217" y="5"/>
                  </a:cxn>
                  <a:cxn ang="0">
                    <a:pos x="221" y="1"/>
                  </a:cxn>
                  <a:cxn ang="0">
                    <a:pos x="224" y="0"/>
                  </a:cxn>
                  <a:cxn ang="0">
                    <a:pos x="228" y="0"/>
                  </a:cxn>
                </a:cxnLst>
                <a:rect l="0" t="0" r="r" b="b"/>
                <a:pathLst>
                  <a:path w="228" h="23">
                    <a:moveTo>
                      <a:pt x="0" y="3"/>
                    </a:moveTo>
                    <a:lnTo>
                      <a:pt x="9" y="1"/>
                    </a:lnTo>
                    <a:lnTo>
                      <a:pt x="19" y="1"/>
                    </a:lnTo>
                    <a:lnTo>
                      <a:pt x="29" y="5"/>
                    </a:lnTo>
                    <a:lnTo>
                      <a:pt x="38" y="11"/>
                    </a:lnTo>
                    <a:lnTo>
                      <a:pt x="40" y="15"/>
                    </a:lnTo>
                    <a:lnTo>
                      <a:pt x="46" y="19"/>
                    </a:lnTo>
                    <a:lnTo>
                      <a:pt x="50" y="21"/>
                    </a:lnTo>
                    <a:lnTo>
                      <a:pt x="56" y="21"/>
                    </a:lnTo>
                    <a:lnTo>
                      <a:pt x="61" y="21"/>
                    </a:lnTo>
                    <a:lnTo>
                      <a:pt x="67" y="19"/>
                    </a:lnTo>
                    <a:lnTo>
                      <a:pt x="71" y="15"/>
                    </a:lnTo>
                    <a:lnTo>
                      <a:pt x="73" y="11"/>
                    </a:lnTo>
                    <a:lnTo>
                      <a:pt x="75" y="5"/>
                    </a:lnTo>
                    <a:lnTo>
                      <a:pt x="79" y="3"/>
                    </a:lnTo>
                    <a:lnTo>
                      <a:pt x="84" y="1"/>
                    </a:lnTo>
                    <a:lnTo>
                      <a:pt x="90" y="0"/>
                    </a:lnTo>
                    <a:lnTo>
                      <a:pt x="96" y="0"/>
                    </a:lnTo>
                    <a:lnTo>
                      <a:pt x="102" y="1"/>
                    </a:lnTo>
                    <a:lnTo>
                      <a:pt x="105" y="5"/>
                    </a:lnTo>
                    <a:lnTo>
                      <a:pt x="109" y="11"/>
                    </a:lnTo>
                    <a:lnTo>
                      <a:pt x="111" y="17"/>
                    </a:lnTo>
                    <a:lnTo>
                      <a:pt x="115" y="19"/>
                    </a:lnTo>
                    <a:lnTo>
                      <a:pt x="121" y="21"/>
                    </a:lnTo>
                    <a:lnTo>
                      <a:pt x="127" y="23"/>
                    </a:lnTo>
                    <a:lnTo>
                      <a:pt x="132" y="21"/>
                    </a:lnTo>
                    <a:lnTo>
                      <a:pt x="138" y="19"/>
                    </a:lnTo>
                    <a:lnTo>
                      <a:pt x="142" y="15"/>
                    </a:lnTo>
                    <a:lnTo>
                      <a:pt x="146" y="11"/>
                    </a:lnTo>
                    <a:lnTo>
                      <a:pt x="148" y="7"/>
                    </a:lnTo>
                    <a:lnTo>
                      <a:pt x="151" y="3"/>
                    </a:lnTo>
                    <a:lnTo>
                      <a:pt x="155" y="1"/>
                    </a:lnTo>
                    <a:lnTo>
                      <a:pt x="161" y="0"/>
                    </a:lnTo>
                    <a:lnTo>
                      <a:pt x="165" y="1"/>
                    </a:lnTo>
                    <a:lnTo>
                      <a:pt x="171" y="3"/>
                    </a:lnTo>
                    <a:lnTo>
                      <a:pt x="174" y="7"/>
                    </a:lnTo>
                    <a:lnTo>
                      <a:pt x="176" y="11"/>
                    </a:lnTo>
                    <a:lnTo>
                      <a:pt x="178" y="15"/>
                    </a:lnTo>
                    <a:lnTo>
                      <a:pt x="182" y="17"/>
                    </a:lnTo>
                    <a:lnTo>
                      <a:pt x="188" y="19"/>
                    </a:lnTo>
                    <a:lnTo>
                      <a:pt x="192" y="19"/>
                    </a:lnTo>
                    <a:lnTo>
                      <a:pt x="198" y="19"/>
                    </a:lnTo>
                    <a:lnTo>
                      <a:pt x="203" y="17"/>
                    </a:lnTo>
                    <a:lnTo>
                      <a:pt x="207" y="15"/>
                    </a:lnTo>
                    <a:lnTo>
                      <a:pt x="211" y="11"/>
                    </a:lnTo>
                    <a:lnTo>
                      <a:pt x="217" y="5"/>
                    </a:lnTo>
                    <a:lnTo>
                      <a:pt x="221" y="1"/>
                    </a:lnTo>
                    <a:lnTo>
                      <a:pt x="224" y="0"/>
                    </a:lnTo>
                    <a:lnTo>
                      <a:pt x="228" y="0"/>
                    </a:lnTo>
                  </a:path>
                </a:pathLst>
              </a:custGeom>
              <a:noFill/>
              <a:ln w="3175">
                <a:solidFill>
                  <a:srgbClr val="FFFFFF"/>
                </a:solidFill>
                <a:prstDash val="solid"/>
                <a:round/>
                <a:headEnd/>
                <a:tailEnd/>
              </a:ln>
            </p:spPr>
            <p:txBody>
              <a:bodyPr/>
              <a:lstStyle/>
              <a:p>
                <a:endParaRPr lang="pt-BR"/>
              </a:p>
            </p:txBody>
          </p:sp>
          <p:sp>
            <p:nvSpPr>
              <p:cNvPr id="358119" name="Freeform 743"/>
              <p:cNvSpPr>
                <a:spLocks/>
              </p:cNvSpPr>
              <p:nvPr/>
            </p:nvSpPr>
            <p:spPr bwMode="auto">
              <a:xfrm>
                <a:off x="4707" y="1903"/>
                <a:ext cx="224" cy="21"/>
              </a:xfrm>
              <a:custGeom>
                <a:avLst/>
                <a:gdLst/>
                <a:ahLst/>
                <a:cxnLst>
                  <a:cxn ang="0">
                    <a:pos x="0" y="21"/>
                  </a:cxn>
                  <a:cxn ang="0">
                    <a:pos x="7" y="21"/>
                  </a:cxn>
                  <a:cxn ang="0">
                    <a:pos x="17" y="21"/>
                  </a:cxn>
                  <a:cxn ang="0">
                    <a:pos x="27" y="17"/>
                  </a:cxn>
                  <a:cxn ang="0">
                    <a:pos x="34" y="11"/>
                  </a:cxn>
                  <a:cxn ang="0">
                    <a:pos x="38" y="5"/>
                  </a:cxn>
                  <a:cxn ang="0">
                    <a:pos x="44" y="1"/>
                  </a:cxn>
                  <a:cxn ang="0">
                    <a:pos x="50" y="0"/>
                  </a:cxn>
                  <a:cxn ang="0">
                    <a:pos x="55" y="0"/>
                  </a:cxn>
                  <a:cxn ang="0">
                    <a:pos x="61" y="1"/>
                  </a:cxn>
                  <a:cxn ang="0">
                    <a:pos x="65" y="3"/>
                  </a:cxn>
                  <a:cxn ang="0">
                    <a:pos x="69" y="7"/>
                  </a:cxn>
                  <a:cxn ang="0">
                    <a:pos x="69" y="11"/>
                  </a:cxn>
                  <a:cxn ang="0">
                    <a:pos x="73" y="15"/>
                  </a:cxn>
                  <a:cxn ang="0">
                    <a:pos x="76" y="19"/>
                  </a:cxn>
                  <a:cxn ang="0">
                    <a:pos x="80" y="21"/>
                  </a:cxn>
                  <a:cxn ang="0">
                    <a:pos x="86" y="21"/>
                  </a:cxn>
                  <a:cxn ang="0">
                    <a:pos x="92" y="21"/>
                  </a:cxn>
                  <a:cxn ang="0">
                    <a:pos x="98" y="19"/>
                  </a:cxn>
                  <a:cxn ang="0">
                    <a:pos x="101" y="15"/>
                  </a:cxn>
                  <a:cxn ang="0">
                    <a:pos x="105" y="11"/>
                  </a:cxn>
                  <a:cxn ang="0">
                    <a:pos x="107" y="7"/>
                  </a:cxn>
                  <a:cxn ang="0">
                    <a:pos x="111" y="5"/>
                  </a:cxn>
                  <a:cxn ang="0">
                    <a:pos x="115" y="1"/>
                  </a:cxn>
                  <a:cxn ang="0">
                    <a:pos x="121" y="0"/>
                  </a:cxn>
                  <a:cxn ang="0">
                    <a:pos x="124" y="0"/>
                  </a:cxn>
                  <a:cxn ang="0">
                    <a:pos x="130" y="1"/>
                  </a:cxn>
                  <a:cxn ang="0">
                    <a:pos x="136" y="5"/>
                  </a:cxn>
                  <a:cxn ang="0">
                    <a:pos x="142" y="11"/>
                  </a:cxn>
                  <a:cxn ang="0">
                    <a:pos x="144" y="15"/>
                  </a:cxn>
                  <a:cxn ang="0">
                    <a:pos x="147" y="19"/>
                  </a:cxn>
                  <a:cxn ang="0">
                    <a:pos x="153" y="19"/>
                  </a:cxn>
                  <a:cxn ang="0">
                    <a:pos x="157" y="19"/>
                  </a:cxn>
                  <a:cxn ang="0">
                    <a:pos x="163" y="19"/>
                  </a:cxn>
                  <a:cxn ang="0">
                    <a:pos x="167" y="17"/>
                  </a:cxn>
                  <a:cxn ang="0">
                    <a:pos x="170" y="15"/>
                  </a:cxn>
                  <a:cxn ang="0">
                    <a:pos x="172" y="11"/>
                  </a:cxn>
                  <a:cxn ang="0">
                    <a:pos x="176" y="5"/>
                  </a:cxn>
                  <a:cxn ang="0">
                    <a:pos x="180" y="1"/>
                  </a:cxn>
                  <a:cxn ang="0">
                    <a:pos x="184" y="0"/>
                  </a:cxn>
                  <a:cxn ang="0">
                    <a:pos x="190" y="0"/>
                  </a:cxn>
                  <a:cxn ang="0">
                    <a:pos x="195" y="0"/>
                  </a:cxn>
                  <a:cxn ang="0">
                    <a:pos x="201" y="1"/>
                  </a:cxn>
                  <a:cxn ang="0">
                    <a:pos x="205" y="5"/>
                  </a:cxn>
                  <a:cxn ang="0">
                    <a:pos x="207" y="11"/>
                  </a:cxn>
                  <a:cxn ang="0">
                    <a:pos x="217" y="15"/>
                  </a:cxn>
                  <a:cxn ang="0">
                    <a:pos x="224" y="15"/>
                  </a:cxn>
                </a:cxnLst>
                <a:rect l="0" t="0" r="r" b="b"/>
                <a:pathLst>
                  <a:path w="224" h="21">
                    <a:moveTo>
                      <a:pt x="0" y="21"/>
                    </a:moveTo>
                    <a:lnTo>
                      <a:pt x="7" y="21"/>
                    </a:lnTo>
                    <a:lnTo>
                      <a:pt x="17" y="21"/>
                    </a:lnTo>
                    <a:lnTo>
                      <a:pt x="27" y="17"/>
                    </a:lnTo>
                    <a:lnTo>
                      <a:pt x="34" y="11"/>
                    </a:lnTo>
                    <a:lnTo>
                      <a:pt x="38" y="5"/>
                    </a:lnTo>
                    <a:lnTo>
                      <a:pt x="44" y="1"/>
                    </a:lnTo>
                    <a:lnTo>
                      <a:pt x="50" y="0"/>
                    </a:lnTo>
                    <a:lnTo>
                      <a:pt x="55" y="0"/>
                    </a:lnTo>
                    <a:lnTo>
                      <a:pt x="61" y="1"/>
                    </a:lnTo>
                    <a:lnTo>
                      <a:pt x="65" y="3"/>
                    </a:lnTo>
                    <a:lnTo>
                      <a:pt x="69" y="7"/>
                    </a:lnTo>
                    <a:lnTo>
                      <a:pt x="69" y="11"/>
                    </a:lnTo>
                    <a:lnTo>
                      <a:pt x="73" y="15"/>
                    </a:lnTo>
                    <a:lnTo>
                      <a:pt x="76" y="19"/>
                    </a:lnTo>
                    <a:lnTo>
                      <a:pt x="80" y="21"/>
                    </a:lnTo>
                    <a:lnTo>
                      <a:pt x="86" y="21"/>
                    </a:lnTo>
                    <a:lnTo>
                      <a:pt x="92" y="21"/>
                    </a:lnTo>
                    <a:lnTo>
                      <a:pt x="98" y="19"/>
                    </a:lnTo>
                    <a:lnTo>
                      <a:pt x="101" y="15"/>
                    </a:lnTo>
                    <a:lnTo>
                      <a:pt x="105" y="11"/>
                    </a:lnTo>
                    <a:lnTo>
                      <a:pt x="107" y="7"/>
                    </a:lnTo>
                    <a:lnTo>
                      <a:pt x="111" y="5"/>
                    </a:lnTo>
                    <a:lnTo>
                      <a:pt x="115" y="1"/>
                    </a:lnTo>
                    <a:lnTo>
                      <a:pt x="121" y="0"/>
                    </a:lnTo>
                    <a:lnTo>
                      <a:pt x="124" y="0"/>
                    </a:lnTo>
                    <a:lnTo>
                      <a:pt x="130" y="1"/>
                    </a:lnTo>
                    <a:lnTo>
                      <a:pt x="136" y="5"/>
                    </a:lnTo>
                    <a:lnTo>
                      <a:pt x="142" y="11"/>
                    </a:lnTo>
                    <a:lnTo>
                      <a:pt x="144" y="15"/>
                    </a:lnTo>
                    <a:lnTo>
                      <a:pt x="147" y="19"/>
                    </a:lnTo>
                    <a:lnTo>
                      <a:pt x="153" y="19"/>
                    </a:lnTo>
                    <a:lnTo>
                      <a:pt x="157" y="19"/>
                    </a:lnTo>
                    <a:lnTo>
                      <a:pt x="163" y="19"/>
                    </a:lnTo>
                    <a:lnTo>
                      <a:pt x="167" y="17"/>
                    </a:lnTo>
                    <a:lnTo>
                      <a:pt x="170" y="15"/>
                    </a:lnTo>
                    <a:lnTo>
                      <a:pt x="172" y="11"/>
                    </a:lnTo>
                    <a:lnTo>
                      <a:pt x="176" y="5"/>
                    </a:lnTo>
                    <a:lnTo>
                      <a:pt x="180" y="1"/>
                    </a:lnTo>
                    <a:lnTo>
                      <a:pt x="184" y="0"/>
                    </a:lnTo>
                    <a:lnTo>
                      <a:pt x="190" y="0"/>
                    </a:lnTo>
                    <a:lnTo>
                      <a:pt x="195" y="0"/>
                    </a:lnTo>
                    <a:lnTo>
                      <a:pt x="201" y="1"/>
                    </a:lnTo>
                    <a:lnTo>
                      <a:pt x="205" y="5"/>
                    </a:lnTo>
                    <a:lnTo>
                      <a:pt x="207" y="11"/>
                    </a:lnTo>
                    <a:lnTo>
                      <a:pt x="217" y="15"/>
                    </a:lnTo>
                    <a:lnTo>
                      <a:pt x="224" y="15"/>
                    </a:lnTo>
                  </a:path>
                </a:pathLst>
              </a:custGeom>
              <a:noFill/>
              <a:ln w="3175">
                <a:solidFill>
                  <a:srgbClr val="FFFFFF"/>
                </a:solidFill>
                <a:prstDash val="solid"/>
                <a:round/>
                <a:headEnd/>
                <a:tailEnd/>
              </a:ln>
            </p:spPr>
            <p:txBody>
              <a:bodyPr/>
              <a:lstStyle/>
              <a:p>
                <a:endParaRPr lang="pt-BR"/>
              </a:p>
            </p:txBody>
          </p:sp>
          <p:sp>
            <p:nvSpPr>
              <p:cNvPr id="358120" name="Freeform 744"/>
              <p:cNvSpPr>
                <a:spLocks/>
              </p:cNvSpPr>
              <p:nvPr/>
            </p:nvSpPr>
            <p:spPr bwMode="auto">
              <a:xfrm>
                <a:off x="4791" y="2022"/>
                <a:ext cx="42" cy="38"/>
              </a:xfrm>
              <a:custGeom>
                <a:avLst/>
                <a:gdLst/>
                <a:ahLst/>
                <a:cxnLst>
                  <a:cxn ang="0">
                    <a:pos x="42" y="0"/>
                  </a:cxn>
                  <a:cxn ang="0">
                    <a:pos x="21" y="38"/>
                  </a:cxn>
                  <a:cxn ang="0">
                    <a:pos x="0" y="0"/>
                  </a:cxn>
                  <a:cxn ang="0">
                    <a:pos x="42" y="0"/>
                  </a:cxn>
                  <a:cxn ang="0">
                    <a:pos x="21" y="38"/>
                  </a:cxn>
                  <a:cxn ang="0">
                    <a:pos x="42" y="0"/>
                  </a:cxn>
                </a:cxnLst>
                <a:rect l="0" t="0" r="r" b="b"/>
                <a:pathLst>
                  <a:path w="42" h="38">
                    <a:moveTo>
                      <a:pt x="42" y="0"/>
                    </a:moveTo>
                    <a:lnTo>
                      <a:pt x="21" y="38"/>
                    </a:lnTo>
                    <a:lnTo>
                      <a:pt x="0" y="0"/>
                    </a:lnTo>
                    <a:lnTo>
                      <a:pt x="42" y="0"/>
                    </a:lnTo>
                    <a:lnTo>
                      <a:pt x="21" y="38"/>
                    </a:lnTo>
                    <a:lnTo>
                      <a:pt x="42" y="0"/>
                    </a:lnTo>
                    <a:close/>
                  </a:path>
                </a:pathLst>
              </a:custGeom>
              <a:solidFill>
                <a:srgbClr val="FFF500"/>
              </a:solidFill>
              <a:ln w="9525">
                <a:noFill/>
                <a:round/>
                <a:headEnd/>
                <a:tailEnd/>
              </a:ln>
            </p:spPr>
            <p:txBody>
              <a:bodyPr/>
              <a:lstStyle/>
              <a:p>
                <a:endParaRPr lang="pt-BR"/>
              </a:p>
            </p:txBody>
          </p:sp>
          <p:sp>
            <p:nvSpPr>
              <p:cNvPr id="358121" name="Freeform 745"/>
              <p:cNvSpPr>
                <a:spLocks/>
              </p:cNvSpPr>
              <p:nvPr/>
            </p:nvSpPr>
            <p:spPr bwMode="auto">
              <a:xfrm>
                <a:off x="4791" y="1964"/>
                <a:ext cx="42" cy="38"/>
              </a:xfrm>
              <a:custGeom>
                <a:avLst/>
                <a:gdLst/>
                <a:ahLst/>
                <a:cxnLst>
                  <a:cxn ang="0">
                    <a:pos x="42" y="0"/>
                  </a:cxn>
                  <a:cxn ang="0">
                    <a:pos x="21" y="38"/>
                  </a:cxn>
                  <a:cxn ang="0">
                    <a:pos x="0" y="0"/>
                  </a:cxn>
                  <a:cxn ang="0">
                    <a:pos x="42" y="0"/>
                  </a:cxn>
                  <a:cxn ang="0">
                    <a:pos x="21" y="38"/>
                  </a:cxn>
                  <a:cxn ang="0">
                    <a:pos x="42" y="0"/>
                  </a:cxn>
                </a:cxnLst>
                <a:rect l="0" t="0" r="r" b="b"/>
                <a:pathLst>
                  <a:path w="42" h="38">
                    <a:moveTo>
                      <a:pt x="42" y="0"/>
                    </a:moveTo>
                    <a:lnTo>
                      <a:pt x="21" y="38"/>
                    </a:lnTo>
                    <a:lnTo>
                      <a:pt x="0" y="0"/>
                    </a:lnTo>
                    <a:lnTo>
                      <a:pt x="42" y="0"/>
                    </a:lnTo>
                    <a:lnTo>
                      <a:pt x="21" y="38"/>
                    </a:lnTo>
                    <a:lnTo>
                      <a:pt x="42" y="0"/>
                    </a:lnTo>
                    <a:close/>
                  </a:path>
                </a:pathLst>
              </a:custGeom>
              <a:solidFill>
                <a:srgbClr val="FFF500"/>
              </a:solidFill>
              <a:ln w="9525">
                <a:noFill/>
                <a:round/>
                <a:headEnd/>
                <a:tailEnd/>
              </a:ln>
            </p:spPr>
            <p:txBody>
              <a:bodyPr/>
              <a:lstStyle/>
              <a:p>
                <a:endParaRPr lang="pt-BR"/>
              </a:p>
            </p:txBody>
          </p:sp>
          <p:sp>
            <p:nvSpPr>
              <p:cNvPr id="358122" name="Freeform 746"/>
              <p:cNvSpPr>
                <a:spLocks/>
              </p:cNvSpPr>
              <p:nvPr/>
            </p:nvSpPr>
            <p:spPr bwMode="auto">
              <a:xfrm>
                <a:off x="4789" y="2071"/>
                <a:ext cx="42" cy="39"/>
              </a:xfrm>
              <a:custGeom>
                <a:avLst/>
                <a:gdLst/>
                <a:ahLst/>
                <a:cxnLst>
                  <a:cxn ang="0">
                    <a:pos x="42" y="0"/>
                  </a:cxn>
                  <a:cxn ang="0">
                    <a:pos x="21" y="39"/>
                  </a:cxn>
                  <a:cxn ang="0">
                    <a:pos x="0" y="0"/>
                  </a:cxn>
                  <a:cxn ang="0">
                    <a:pos x="42" y="0"/>
                  </a:cxn>
                  <a:cxn ang="0">
                    <a:pos x="21" y="39"/>
                  </a:cxn>
                  <a:cxn ang="0">
                    <a:pos x="42" y="0"/>
                  </a:cxn>
                </a:cxnLst>
                <a:rect l="0" t="0" r="r" b="b"/>
                <a:pathLst>
                  <a:path w="42" h="39">
                    <a:moveTo>
                      <a:pt x="42" y="0"/>
                    </a:moveTo>
                    <a:lnTo>
                      <a:pt x="21" y="39"/>
                    </a:lnTo>
                    <a:lnTo>
                      <a:pt x="0" y="0"/>
                    </a:lnTo>
                    <a:lnTo>
                      <a:pt x="42" y="0"/>
                    </a:lnTo>
                    <a:lnTo>
                      <a:pt x="21" y="39"/>
                    </a:lnTo>
                    <a:lnTo>
                      <a:pt x="42" y="0"/>
                    </a:lnTo>
                    <a:close/>
                  </a:path>
                </a:pathLst>
              </a:custGeom>
              <a:solidFill>
                <a:srgbClr val="FFF500"/>
              </a:solidFill>
              <a:ln w="9525">
                <a:noFill/>
                <a:round/>
                <a:headEnd/>
                <a:tailEnd/>
              </a:ln>
            </p:spPr>
            <p:txBody>
              <a:bodyPr/>
              <a:lstStyle/>
              <a:p>
                <a:endParaRPr lang="pt-BR"/>
              </a:p>
            </p:txBody>
          </p:sp>
          <p:sp>
            <p:nvSpPr>
              <p:cNvPr id="358123" name="Freeform 747"/>
              <p:cNvSpPr>
                <a:spLocks/>
              </p:cNvSpPr>
              <p:nvPr/>
            </p:nvSpPr>
            <p:spPr bwMode="auto">
              <a:xfrm>
                <a:off x="4628" y="2029"/>
                <a:ext cx="23" cy="31"/>
              </a:xfrm>
              <a:custGeom>
                <a:avLst/>
                <a:gdLst/>
                <a:ahLst/>
                <a:cxnLst>
                  <a:cxn ang="0">
                    <a:pos x="23" y="16"/>
                  </a:cxn>
                  <a:cxn ang="0">
                    <a:pos x="12" y="31"/>
                  </a:cxn>
                  <a:cxn ang="0">
                    <a:pos x="0" y="16"/>
                  </a:cxn>
                  <a:cxn ang="0">
                    <a:pos x="12" y="0"/>
                  </a:cxn>
                  <a:cxn ang="0">
                    <a:pos x="23" y="16"/>
                  </a:cxn>
                </a:cxnLst>
                <a:rect l="0" t="0" r="r" b="b"/>
                <a:pathLst>
                  <a:path w="23" h="31">
                    <a:moveTo>
                      <a:pt x="23" y="16"/>
                    </a:moveTo>
                    <a:lnTo>
                      <a:pt x="12" y="31"/>
                    </a:lnTo>
                    <a:lnTo>
                      <a:pt x="0" y="16"/>
                    </a:lnTo>
                    <a:lnTo>
                      <a:pt x="12" y="0"/>
                    </a:lnTo>
                    <a:lnTo>
                      <a:pt x="23" y="16"/>
                    </a:lnTo>
                    <a:close/>
                  </a:path>
                </a:pathLst>
              </a:custGeom>
              <a:solidFill>
                <a:srgbClr val="84C326"/>
              </a:solidFill>
              <a:ln w="9525">
                <a:noFill/>
                <a:round/>
                <a:headEnd/>
                <a:tailEnd/>
              </a:ln>
            </p:spPr>
            <p:txBody>
              <a:bodyPr/>
              <a:lstStyle/>
              <a:p>
                <a:endParaRPr lang="pt-BR"/>
              </a:p>
            </p:txBody>
          </p:sp>
          <p:sp>
            <p:nvSpPr>
              <p:cNvPr id="358124" name="Freeform 748"/>
              <p:cNvSpPr>
                <a:spLocks/>
              </p:cNvSpPr>
              <p:nvPr/>
            </p:nvSpPr>
            <p:spPr bwMode="auto">
              <a:xfrm>
                <a:off x="4628" y="2029"/>
                <a:ext cx="23" cy="31"/>
              </a:xfrm>
              <a:custGeom>
                <a:avLst/>
                <a:gdLst/>
                <a:ahLst/>
                <a:cxnLst>
                  <a:cxn ang="0">
                    <a:pos x="23" y="16"/>
                  </a:cxn>
                  <a:cxn ang="0">
                    <a:pos x="12" y="31"/>
                  </a:cxn>
                  <a:cxn ang="0">
                    <a:pos x="0" y="16"/>
                  </a:cxn>
                  <a:cxn ang="0">
                    <a:pos x="12" y="0"/>
                  </a:cxn>
                  <a:cxn ang="0">
                    <a:pos x="23" y="16"/>
                  </a:cxn>
                </a:cxnLst>
                <a:rect l="0" t="0" r="r" b="b"/>
                <a:pathLst>
                  <a:path w="23" h="31">
                    <a:moveTo>
                      <a:pt x="23" y="16"/>
                    </a:moveTo>
                    <a:lnTo>
                      <a:pt x="12" y="31"/>
                    </a:lnTo>
                    <a:lnTo>
                      <a:pt x="0" y="16"/>
                    </a:lnTo>
                    <a:lnTo>
                      <a:pt x="12" y="0"/>
                    </a:lnTo>
                    <a:lnTo>
                      <a:pt x="23" y="16"/>
                    </a:lnTo>
                    <a:close/>
                  </a:path>
                </a:pathLst>
              </a:custGeom>
              <a:noFill/>
              <a:ln w="3175">
                <a:solidFill>
                  <a:srgbClr val="1F1A17"/>
                </a:solidFill>
                <a:prstDash val="solid"/>
                <a:round/>
                <a:headEnd/>
                <a:tailEnd/>
              </a:ln>
            </p:spPr>
            <p:txBody>
              <a:bodyPr/>
              <a:lstStyle/>
              <a:p>
                <a:endParaRPr lang="pt-BR"/>
              </a:p>
            </p:txBody>
          </p:sp>
          <p:sp>
            <p:nvSpPr>
              <p:cNvPr id="358125" name="Freeform 749"/>
              <p:cNvSpPr>
                <a:spLocks/>
              </p:cNvSpPr>
              <p:nvPr/>
            </p:nvSpPr>
            <p:spPr bwMode="auto">
              <a:xfrm>
                <a:off x="4711" y="2035"/>
                <a:ext cx="19" cy="25"/>
              </a:xfrm>
              <a:custGeom>
                <a:avLst/>
                <a:gdLst/>
                <a:ahLst/>
                <a:cxnLst>
                  <a:cxn ang="0">
                    <a:pos x="19" y="10"/>
                  </a:cxn>
                  <a:cxn ang="0">
                    <a:pos x="7" y="25"/>
                  </a:cxn>
                  <a:cxn ang="0">
                    <a:pos x="0" y="15"/>
                  </a:cxn>
                  <a:cxn ang="0">
                    <a:pos x="3" y="10"/>
                  </a:cxn>
                  <a:cxn ang="0">
                    <a:pos x="0" y="4"/>
                  </a:cxn>
                  <a:cxn ang="0">
                    <a:pos x="3" y="0"/>
                  </a:cxn>
                  <a:cxn ang="0">
                    <a:pos x="7" y="4"/>
                  </a:cxn>
                  <a:cxn ang="0">
                    <a:pos x="11" y="0"/>
                  </a:cxn>
                  <a:cxn ang="0">
                    <a:pos x="19" y="10"/>
                  </a:cxn>
                </a:cxnLst>
                <a:rect l="0" t="0" r="r" b="b"/>
                <a:pathLst>
                  <a:path w="19" h="25">
                    <a:moveTo>
                      <a:pt x="19" y="10"/>
                    </a:moveTo>
                    <a:lnTo>
                      <a:pt x="7" y="25"/>
                    </a:lnTo>
                    <a:lnTo>
                      <a:pt x="0" y="15"/>
                    </a:lnTo>
                    <a:lnTo>
                      <a:pt x="3" y="10"/>
                    </a:lnTo>
                    <a:lnTo>
                      <a:pt x="0" y="4"/>
                    </a:lnTo>
                    <a:lnTo>
                      <a:pt x="3" y="0"/>
                    </a:lnTo>
                    <a:lnTo>
                      <a:pt x="7" y="4"/>
                    </a:lnTo>
                    <a:lnTo>
                      <a:pt x="11" y="0"/>
                    </a:lnTo>
                    <a:lnTo>
                      <a:pt x="19" y="10"/>
                    </a:lnTo>
                    <a:close/>
                  </a:path>
                </a:pathLst>
              </a:custGeom>
              <a:solidFill>
                <a:srgbClr val="84C326"/>
              </a:solidFill>
              <a:ln w="9525">
                <a:noFill/>
                <a:round/>
                <a:headEnd/>
                <a:tailEnd/>
              </a:ln>
            </p:spPr>
            <p:txBody>
              <a:bodyPr/>
              <a:lstStyle/>
              <a:p>
                <a:endParaRPr lang="pt-BR"/>
              </a:p>
            </p:txBody>
          </p:sp>
          <p:sp>
            <p:nvSpPr>
              <p:cNvPr id="358126" name="Freeform 750"/>
              <p:cNvSpPr>
                <a:spLocks/>
              </p:cNvSpPr>
              <p:nvPr/>
            </p:nvSpPr>
            <p:spPr bwMode="auto">
              <a:xfrm>
                <a:off x="4711" y="2035"/>
                <a:ext cx="19" cy="25"/>
              </a:xfrm>
              <a:custGeom>
                <a:avLst/>
                <a:gdLst/>
                <a:ahLst/>
                <a:cxnLst>
                  <a:cxn ang="0">
                    <a:pos x="19" y="10"/>
                  </a:cxn>
                  <a:cxn ang="0">
                    <a:pos x="7" y="25"/>
                  </a:cxn>
                  <a:cxn ang="0">
                    <a:pos x="0" y="15"/>
                  </a:cxn>
                  <a:cxn ang="0">
                    <a:pos x="3" y="10"/>
                  </a:cxn>
                  <a:cxn ang="0">
                    <a:pos x="0" y="4"/>
                  </a:cxn>
                  <a:cxn ang="0">
                    <a:pos x="3" y="0"/>
                  </a:cxn>
                  <a:cxn ang="0">
                    <a:pos x="7" y="4"/>
                  </a:cxn>
                  <a:cxn ang="0">
                    <a:pos x="11" y="0"/>
                  </a:cxn>
                  <a:cxn ang="0">
                    <a:pos x="19" y="10"/>
                  </a:cxn>
                </a:cxnLst>
                <a:rect l="0" t="0" r="r" b="b"/>
                <a:pathLst>
                  <a:path w="19" h="25">
                    <a:moveTo>
                      <a:pt x="19" y="10"/>
                    </a:moveTo>
                    <a:lnTo>
                      <a:pt x="7" y="25"/>
                    </a:lnTo>
                    <a:lnTo>
                      <a:pt x="0" y="15"/>
                    </a:lnTo>
                    <a:lnTo>
                      <a:pt x="3" y="10"/>
                    </a:lnTo>
                    <a:lnTo>
                      <a:pt x="0" y="4"/>
                    </a:lnTo>
                    <a:lnTo>
                      <a:pt x="3" y="0"/>
                    </a:lnTo>
                    <a:lnTo>
                      <a:pt x="7" y="4"/>
                    </a:lnTo>
                    <a:lnTo>
                      <a:pt x="11" y="0"/>
                    </a:lnTo>
                    <a:lnTo>
                      <a:pt x="19" y="10"/>
                    </a:lnTo>
                    <a:close/>
                  </a:path>
                </a:pathLst>
              </a:custGeom>
              <a:noFill/>
              <a:ln w="3175">
                <a:solidFill>
                  <a:srgbClr val="1F1A17"/>
                </a:solidFill>
                <a:prstDash val="solid"/>
                <a:round/>
                <a:headEnd/>
                <a:tailEnd/>
              </a:ln>
            </p:spPr>
            <p:txBody>
              <a:bodyPr/>
              <a:lstStyle/>
              <a:p>
                <a:endParaRPr lang="pt-BR"/>
              </a:p>
            </p:txBody>
          </p:sp>
          <p:sp>
            <p:nvSpPr>
              <p:cNvPr id="358127" name="Freeform 751"/>
              <p:cNvSpPr>
                <a:spLocks/>
              </p:cNvSpPr>
              <p:nvPr/>
            </p:nvSpPr>
            <p:spPr bwMode="auto">
              <a:xfrm>
                <a:off x="4691" y="2029"/>
                <a:ext cx="20" cy="31"/>
              </a:xfrm>
              <a:custGeom>
                <a:avLst/>
                <a:gdLst/>
                <a:ahLst/>
                <a:cxnLst>
                  <a:cxn ang="0">
                    <a:pos x="20" y="16"/>
                  </a:cxn>
                  <a:cxn ang="0">
                    <a:pos x="8" y="31"/>
                  </a:cxn>
                  <a:cxn ang="0">
                    <a:pos x="0" y="21"/>
                  </a:cxn>
                  <a:cxn ang="0">
                    <a:pos x="4" y="16"/>
                  </a:cxn>
                  <a:cxn ang="0">
                    <a:pos x="0" y="10"/>
                  </a:cxn>
                  <a:cxn ang="0">
                    <a:pos x="8" y="0"/>
                  </a:cxn>
                  <a:cxn ang="0">
                    <a:pos x="20" y="16"/>
                  </a:cxn>
                </a:cxnLst>
                <a:rect l="0" t="0" r="r" b="b"/>
                <a:pathLst>
                  <a:path w="20" h="31">
                    <a:moveTo>
                      <a:pt x="20" y="16"/>
                    </a:moveTo>
                    <a:lnTo>
                      <a:pt x="8" y="31"/>
                    </a:lnTo>
                    <a:lnTo>
                      <a:pt x="0" y="21"/>
                    </a:lnTo>
                    <a:lnTo>
                      <a:pt x="4" y="16"/>
                    </a:lnTo>
                    <a:lnTo>
                      <a:pt x="0" y="10"/>
                    </a:lnTo>
                    <a:lnTo>
                      <a:pt x="8" y="0"/>
                    </a:lnTo>
                    <a:lnTo>
                      <a:pt x="20" y="16"/>
                    </a:lnTo>
                    <a:close/>
                  </a:path>
                </a:pathLst>
              </a:custGeom>
              <a:solidFill>
                <a:srgbClr val="84C326"/>
              </a:solidFill>
              <a:ln w="9525">
                <a:noFill/>
                <a:round/>
                <a:headEnd/>
                <a:tailEnd/>
              </a:ln>
            </p:spPr>
            <p:txBody>
              <a:bodyPr/>
              <a:lstStyle/>
              <a:p>
                <a:endParaRPr lang="pt-BR"/>
              </a:p>
            </p:txBody>
          </p:sp>
          <p:sp>
            <p:nvSpPr>
              <p:cNvPr id="358128" name="Freeform 752"/>
              <p:cNvSpPr>
                <a:spLocks/>
              </p:cNvSpPr>
              <p:nvPr/>
            </p:nvSpPr>
            <p:spPr bwMode="auto">
              <a:xfrm>
                <a:off x="4691" y="2029"/>
                <a:ext cx="20" cy="31"/>
              </a:xfrm>
              <a:custGeom>
                <a:avLst/>
                <a:gdLst/>
                <a:ahLst/>
                <a:cxnLst>
                  <a:cxn ang="0">
                    <a:pos x="20" y="16"/>
                  </a:cxn>
                  <a:cxn ang="0">
                    <a:pos x="8" y="31"/>
                  </a:cxn>
                  <a:cxn ang="0">
                    <a:pos x="0" y="21"/>
                  </a:cxn>
                  <a:cxn ang="0">
                    <a:pos x="4" y="16"/>
                  </a:cxn>
                  <a:cxn ang="0">
                    <a:pos x="0" y="10"/>
                  </a:cxn>
                  <a:cxn ang="0">
                    <a:pos x="8" y="0"/>
                  </a:cxn>
                  <a:cxn ang="0">
                    <a:pos x="20" y="16"/>
                  </a:cxn>
                </a:cxnLst>
                <a:rect l="0" t="0" r="r" b="b"/>
                <a:pathLst>
                  <a:path w="20" h="31">
                    <a:moveTo>
                      <a:pt x="20" y="16"/>
                    </a:moveTo>
                    <a:lnTo>
                      <a:pt x="8" y="31"/>
                    </a:lnTo>
                    <a:lnTo>
                      <a:pt x="0" y="21"/>
                    </a:lnTo>
                    <a:lnTo>
                      <a:pt x="4" y="16"/>
                    </a:lnTo>
                    <a:lnTo>
                      <a:pt x="0" y="10"/>
                    </a:lnTo>
                    <a:lnTo>
                      <a:pt x="8" y="0"/>
                    </a:lnTo>
                    <a:lnTo>
                      <a:pt x="20" y="16"/>
                    </a:lnTo>
                    <a:close/>
                  </a:path>
                </a:pathLst>
              </a:custGeom>
              <a:noFill/>
              <a:ln w="3175">
                <a:solidFill>
                  <a:srgbClr val="1F1A17"/>
                </a:solidFill>
                <a:prstDash val="solid"/>
                <a:round/>
                <a:headEnd/>
                <a:tailEnd/>
              </a:ln>
            </p:spPr>
            <p:txBody>
              <a:bodyPr/>
              <a:lstStyle/>
              <a:p>
                <a:endParaRPr lang="pt-BR"/>
              </a:p>
            </p:txBody>
          </p:sp>
          <p:sp>
            <p:nvSpPr>
              <p:cNvPr id="358129" name="Freeform 753"/>
              <p:cNvSpPr>
                <a:spLocks/>
              </p:cNvSpPr>
              <p:nvPr/>
            </p:nvSpPr>
            <p:spPr bwMode="auto">
              <a:xfrm>
                <a:off x="4672" y="2029"/>
                <a:ext cx="19" cy="31"/>
              </a:xfrm>
              <a:custGeom>
                <a:avLst/>
                <a:gdLst/>
                <a:ahLst/>
                <a:cxnLst>
                  <a:cxn ang="0">
                    <a:pos x="19" y="16"/>
                  </a:cxn>
                  <a:cxn ang="0">
                    <a:pos x="8" y="31"/>
                  </a:cxn>
                  <a:cxn ang="0">
                    <a:pos x="0" y="21"/>
                  </a:cxn>
                  <a:cxn ang="0">
                    <a:pos x="2" y="16"/>
                  </a:cxn>
                  <a:cxn ang="0">
                    <a:pos x="0" y="10"/>
                  </a:cxn>
                  <a:cxn ang="0">
                    <a:pos x="8" y="0"/>
                  </a:cxn>
                  <a:cxn ang="0">
                    <a:pos x="19" y="16"/>
                  </a:cxn>
                </a:cxnLst>
                <a:rect l="0" t="0" r="r" b="b"/>
                <a:pathLst>
                  <a:path w="19" h="31">
                    <a:moveTo>
                      <a:pt x="19" y="16"/>
                    </a:moveTo>
                    <a:lnTo>
                      <a:pt x="8" y="31"/>
                    </a:lnTo>
                    <a:lnTo>
                      <a:pt x="0" y="21"/>
                    </a:lnTo>
                    <a:lnTo>
                      <a:pt x="2" y="16"/>
                    </a:lnTo>
                    <a:lnTo>
                      <a:pt x="0" y="10"/>
                    </a:lnTo>
                    <a:lnTo>
                      <a:pt x="8" y="0"/>
                    </a:lnTo>
                    <a:lnTo>
                      <a:pt x="19" y="16"/>
                    </a:lnTo>
                    <a:close/>
                  </a:path>
                </a:pathLst>
              </a:custGeom>
              <a:solidFill>
                <a:srgbClr val="84C326"/>
              </a:solidFill>
              <a:ln w="9525">
                <a:noFill/>
                <a:round/>
                <a:headEnd/>
                <a:tailEnd/>
              </a:ln>
            </p:spPr>
            <p:txBody>
              <a:bodyPr/>
              <a:lstStyle/>
              <a:p>
                <a:endParaRPr lang="pt-BR"/>
              </a:p>
            </p:txBody>
          </p:sp>
          <p:sp>
            <p:nvSpPr>
              <p:cNvPr id="358130" name="Freeform 754"/>
              <p:cNvSpPr>
                <a:spLocks/>
              </p:cNvSpPr>
              <p:nvPr/>
            </p:nvSpPr>
            <p:spPr bwMode="auto">
              <a:xfrm>
                <a:off x="4672" y="2029"/>
                <a:ext cx="19" cy="31"/>
              </a:xfrm>
              <a:custGeom>
                <a:avLst/>
                <a:gdLst/>
                <a:ahLst/>
                <a:cxnLst>
                  <a:cxn ang="0">
                    <a:pos x="19" y="16"/>
                  </a:cxn>
                  <a:cxn ang="0">
                    <a:pos x="8" y="31"/>
                  </a:cxn>
                  <a:cxn ang="0">
                    <a:pos x="0" y="21"/>
                  </a:cxn>
                  <a:cxn ang="0">
                    <a:pos x="2" y="16"/>
                  </a:cxn>
                  <a:cxn ang="0">
                    <a:pos x="0" y="10"/>
                  </a:cxn>
                  <a:cxn ang="0">
                    <a:pos x="8" y="0"/>
                  </a:cxn>
                  <a:cxn ang="0">
                    <a:pos x="19" y="16"/>
                  </a:cxn>
                </a:cxnLst>
                <a:rect l="0" t="0" r="r" b="b"/>
                <a:pathLst>
                  <a:path w="19" h="31">
                    <a:moveTo>
                      <a:pt x="19" y="16"/>
                    </a:moveTo>
                    <a:lnTo>
                      <a:pt x="8" y="31"/>
                    </a:lnTo>
                    <a:lnTo>
                      <a:pt x="0" y="21"/>
                    </a:lnTo>
                    <a:lnTo>
                      <a:pt x="2" y="16"/>
                    </a:lnTo>
                    <a:lnTo>
                      <a:pt x="0" y="10"/>
                    </a:lnTo>
                    <a:lnTo>
                      <a:pt x="8" y="0"/>
                    </a:lnTo>
                    <a:lnTo>
                      <a:pt x="19" y="16"/>
                    </a:lnTo>
                    <a:close/>
                  </a:path>
                </a:pathLst>
              </a:custGeom>
              <a:noFill/>
              <a:ln w="3175">
                <a:solidFill>
                  <a:srgbClr val="1F1A17"/>
                </a:solidFill>
                <a:prstDash val="solid"/>
                <a:round/>
                <a:headEnd/>
                <a:tailEnd/>
              </a:ln>
            </p:spPr>
            <p:txBody>
              <a:bodyPr/>
              <a:lstStyle/>
              <a:p>
                <a:endParaRPr lang="pt-BR"/>
              </a:p>
            </p:txBody>
          </p:sp>
          <p:sp>
            <p:nvSpPr>
              <p:cNvPr id="358131" name="Freeform 755"/>
              <p:cNvSpPr>
                <a:spLocks/>
              </p:cNvSpPr>
              <p:nvPr/>
            </p:nvSpPr>
            <p:spPr bwMode="auto">
              <a:xfrm>
                <a:off x="4651" y="2029"/>
                <a:ext cx="21" cy="31"/>
              </a:xfrm>
              <a:custGeom>
                <a:avLst/>
                <a:gdLst/>
                <a:ahLst/>
                <a:cxnLst>
                  <a:cxn ang="0">
                    <a:pos x="21" y="16"/>
                  </a:cxn>
                  <a:cxn ang="0">
                    <a:pos x="8" y="31"/>
                  </a:cxn>
                  <a:cxn ang="0">
                    <a:pos x="0" y="21"/>
                  </a:cxn>
                  <a:cxn ang="0">
                    <a:pos x="4" y="16"/>
                  </a:cxn>
                  <a:cxn ang="0">
                    <a:pos x="0" y="10"/>
                  </a:cxn>
                  <a:cxn ang="0">
                    <a:pos x="8" y="0"/>
                  </a:cxn>
                  <a:cxn ang="0">
                    <a:pos x="21" y="16"/>
                  </a:cxn>
                </a:cxnLst>
                <a:rect l="0" t="0" r="r" b="b"/>
                <a:pathLst>
                  <a:path w="21" h="31">
                    <a:moveTo>
                      <a:pt x="21" y="16"/>
                    </a:moveTo>
                    <a:lnTo>
                      <a:pt x="8" y="31"/>
                    </a:lnTo>
                    <a:lnTo>
                      <a:pt x="0" y="21"/>
                    </a:lnTo>
                    <a:lnTo>
                      <a:pt x="4" y="16"/>
                    </a:lnTo>
                    <a:lnTo>
                      <a:pt x="0" y="10"/>
                    </a:lnTo>
                    <a:lnTo>
                      <a:pt x="8" y="0"/>
                    </a:lnTo>
                    <a:lnTo>
                      <a:pt x="21" y="16"/>
                    </a:lnTo>
                    <a:close/>
                  </a:path>
                </a:pathLst>
              </a:custGeom>
              <a:solidFill>
                <a:srgbClr val="84C326"/>
              </a:solidFill>
              <a:ln w="9525">
                <a:noFill/>
                <a:round/>
                <a:headEnd/>
                <a:tailEnd/>
              </a:ln>
            </p:spPr>
            <p:txBody>
              <a:bodyPr/>
              <a:lstStyle/>
              <a:p>
                <a:endParaRPr lang="pt-BR"/>
              </a:p>
            </p:txBody>
          </p:sp>
          <p:sp>
            <p:nvSpPr>
              <p:cNvPr id="358132" name="Freeform 756"/>
              <p:cNvSpPr>
                <a:spLocks/>
              </p:cNvSpPr>
              <p:nvPr/>
            </p:nvSpPr>
            <p:spPr bwMode="auto">
              <a:xfrm>
                <a:off x="4651" y="2029"/>
                <a:ext cx="21" cy="31"/>
              </a:xfrm>
              <a:custGeom>
                <a:avLst/>
                <a:gdLst/>
                <a:ahLst/>
                <a:cxnLst>
                  <a:cxn ang="0">
                    <a:pos x="21" y="16"/>
                  </a:cxn>
                  <a:cxn ang="0">
                    <a:pos x="8" y="31"/>
                  </a:cxn>
                  <a:cxn ang="0">
                    <a:pos x="0" y="21"/>
                  </a:cxn>
                  <a:cxn ang="0">
                    <a:pos x="4" y="16"/>
                  </a:cxn>
                  <a:cxn ang="0">
                    <a:pos x="0" y="10"/>
                  </a:cxn>
                  <a:cxn ang="0">
                    <a:pos x="8" y="0"/>
                  </a:cxn>
                  <a:cxn ang="0">
                    <a:pos x="21" y="16"/>
                  </a:cxn>
                </a:cxnLst>
                <a:rect l="0" t="0" r="r" b="b"/>
                <a:pathLst>
                  <a:path w="21" h="31">
                    <a:moveTo>
                      <a:pt x="21" y="16"/>
                    </a:moveTo>
                    <a:lnTo>
                      <a:pt x="8" y="31"/>
                    </a:lnTo>
                    <a:lnTo>
                      <a:pt x="0" y="21"/>
                    </a:lnTo>
                    <a:lnTo>
                      <a:pt x="4" y="16"/>
                    </a:lnTo>
                    <a:lnTo>
                      <a:pt x="0" y="10"/>
                    </a:lnTo>
                    <a:lnTo>
                      <a:pt x="8" y="0"/>
                    </a:lnTo>
                    <a:lnTo>
                      <a:pt x="21" y="16"/>
                    </a:lnTo>
                    <a:close/>
                  </a:path>
                </a:pathLst>
              </a:custGeom>
              <a:noFill/>
              <a:ln w="3175">
                <a:solidFill>
                  <a:srgbClr val="1F1A17"/>
                </a:solidFill>
                <a:prstDash val="solid"/>
                <a:round/>
                <a:headEnd/>
                <a:tailEnd/>
              </a:ln>
            </p:spPr>
            <p:txBody>
              <a:bodyPr/>
              <a:lstStyle/>
              <a:p>
                <a:endParaRPr lang="pt-BR"/>
              </a:p>
            </p:txBody>
          </p:sp>
          <p:sp>
            <p:nvSpPr>
              <p:cNvPr id="358133" name="Freeform 757"/>
              <p:cNvSpPr>
                <a:spLocks/>
              </p:cNvSpPr>
              <p:nvPr/>
            </p:nvSpPr>
            <p:spPr bwMode="auto">
              <a:xfrm>
                <a:off x="4830" y="2029"/>
                <a:ext cx="24" cy="31"/>
              </a:xfrm>
              <a:custGeom>
                <a:avLst/>
                <a:gdLst/>
                <a:ahLst/>
                <a:cxnLst>
                  <a:cxn ang="0">
                    <a:pos x="24" y="16"/>
                  </a:cxn>
                  <a:cxn ang="0">
                    <a:pos x="11" y="31"/>
                  </a:cxn>
                  <a:cxn ang="0">
                    <a:pos x="0" y="16"/>
                  </a:cxn>
                  <a:cxn ang="0">
                    <a:pos x="11" y="0"/>
                  </a:cxn>
                  <a:cxn ang="0">
                    <a:pos x="24" y="16"/>
                  </a:cxn>
                </a:cxnLst>
                <a:rect l="0" t="0" r="r" b="b"/>
                <a:pathLst>
                  <a:path w="24" h="31">
                    <a:moveTo>
                      <a:pt x="24" y="16"/>
                    </a:moveTo>
                    <a:lnTo>
                      <a:pt x="11" y="31"/>
                    </a:lnTo>
                    <a:lnTo>
                      <a:pt x="0" y="16"/>
                    </a:lnTo>
                    <a:lnTo>
                      <a:pt x="11" y="0"/>
                    </a:lnTo>
                    <a:lnTo>
                      <a:pt x="24" y="16"/>
                    </a:lnTo>
                    <a:close/>
                  </a:path>
                </a:pathLst>
              </a:custGeom>
              <a:solidFill>
                <a:srgbClr val="84C326"/>
              </a:solidFill>
              <a:ln w="9525">
                <a:noFill/>
                <a:round/>
                <a:headEnd/>
                <a:tailEnd/>
              </a:ln>
            </p:spPr>
            <p:txBody>
              <a:bodyPr/>
              <a:lstStyle/>
              <a:p>
                <a:endParaRPr lang="pt-BR"/>
              </a:p>
            </p:txBody>
          </p:sp>
          <p:sp>
            <p:nvSpPr>
              <p:cNvPr id="358134" name="Freeform 758"/>
              <p:cNvSpPr>
                <a:spLocks/>
              </p:cNvSpPr>
              <p:nvPr/>
            </p:nvSpPr>
            <p:spPr bwMode="auto">
              <a:xfrm>
                <a:off x="4830" y="2029"/>
                <a:ext cx="24" cy="31"/>
              </a:xfrm>
              <a:custGeom>
                <a:avLst/>
                <a:gdLst/>
                <a:ahLst/>
                <a:cxnLst>
                  <a:cxn ang="0">
                    <a:pos x="24" y="16"/>
                  </a:cxn>
                  <a:cxn ang="0">
                    <a:pos x="11" y="31"/>
                  </a:cxn>
                  <a:cxn ang="0">
                    <a:pos x="0" y="16"/>
                  </a:cxn>
                  <a:cxn ang="0">
                    <a:pos x="11" y="0"/>
                  </a:cxn>
                  <a:cxn ang="0">
                    <a:pos x="24" y="16"/>
                  </a:cxn>
                </a:cxnLst>
                <a:rect l="0" t="0" r="r" b="b"/>
                <a:pathLst>
                  <a:path w="24" h="31">
                    <a:moveTo>
                      <a:pt x="24" y="16"/>
                    </a:moveTo>
                    <a:lnTo>
                      <a:pt x="11" y="31"/>
                    </a:lnTo>
                    <a:lnTo>
                      <a:pt x="0" y="16"/>
                    </a:lnTo>
                    <a:lnTo>
                      <a:pt x="11" y="0"/>
                    </a:lnTo>
                    <a:lnTo>
                      <a:pt x="24" y="16"/>
                    </a:lnTo>
                    <a:close/>
                  </a:path>
                </a:pathLst>
              </a:custGeom>
              <a:noFill/>
              <a:ln w="3175">
                <a:solidFill>
                  <a:srgbClr val="1F1A17"/>
                </a:solidFill>
                <a:prstDash val="solid"/>
                <a:round/>
                <a:headEnd/>
                <a:tailEnd/>
              </a:ln>
            </p:spPr>
            <p:txBody>
              <a:bodyPr/>
              <a:lstStyle/>
              <a:p>
                <a:endParaRPr lang="pt-BR"/>
              </a:p>
            </p:txBody>
          </p:sp>
          <p:sp>
            <p:nvSpPr>
              <p:cNvPr id="358135" name="Freeform 759"/>
              <p:cNvSpPr>
                <a:spLocks/>
              </p:cNvSpPr>
              <p:nvPr/>
            </p:nvSpPr>
            <p:spPr bwMode="auto">
              <a:xfrm>
                <a:off x="4912" y="2035"/>
                <a:ext cx="21" cy="25"/>
              </a:xfrm>
              <a:custGeom>
                <a:avLst/>
                <a:gdLst/>
                <a:ahLst/>
                <a:cxnLst>
                  <a:cxn ang="0">
                    <a:pos x="21" y="10"/>
                  </a:cxn>
                  <a:cxn ang="0">
                    <a:pos x="8" y="25"/>
                  </a:cxn>
                  <a:cxn ang="0">
                    <a:pos x="0" y="13"/>
                  </a:cxn>
                  <a:cxn ang="0">
                    <a:pos x="4" y="10"/>
                  </a:cxn>
                  <a:cxn ang="0">
                    <a:pos x="0" y="4"/>
                  </a:cxn>
                  <a:cxn ang="0">
                    <a:pos x="4" y="0"/>
                  </a:cxn>
                  <a:cxn ang="0">
                    <a:pos x="8" y="4"/>
                  </a:cxn>
                  <a:cxn ang="0">
                    <a:pos x="12" y="0"/>
                  </a:cxn>
                  <a:cxn ang="0">
                    <a:pos x="21" y="10"/>
                  </a:cxn>
                </a:cxnLst>
                <a:rect l="0" t="0" r="r" b="b"/>
                <a:pathLst>
                  <a:path w="21" h="25">
                    <a:moveTo>
                      <a:pt x="21" y="10"/>
                    </a:moveTo>
                    <a:lnTo>
                      <a:pt x="8" y="25"/>
                    </a:lnTo>
                    <a:lnTo>
                      <a:pt x="0" y="13"/>
                    </a:lnTo>
                    <a:lnTo>
                      <a:pt x="4" y="10"/>
                    </a:lnTo>
                    <a:lnTo>
                      <a:pt x="0" y="4"/>
                    </a:lnTo>
                    <a:lnTo>
                      <a:pt x="4" y="0"/>
                    </a:lnTo>
                    <a:lnTo>
                      <a:pt x="8" y="4"/>
                    </a:lnTo>
                    <a:lnTo>
                      <a:pt x="12" y="0"/>
                    </a:lnTo>
                    <a:lnTo>
                      <a:pt x="21" y="10"/>
                    </a:lnTo>
                    <a:close/>
                  </a:path>
                </a:pathLst>
              </a:custGeom>
              <a:solidFill>
                <a:srgbClr val="84C326"/>
              </a:solidFill>
              <a:ln w="9525">
                <a:noFill/>
                <a:round/>
                <a:headEnd/>
                <a:tailEnd/>
              </a:ln>
            </p:spPr>
            <p:txBody>
              <a:bodyPr/>
              <a:lstStyle/>
              <a:p>
                <a:endParaRPr lang="pt-BR"/>
              </a:p>
            </p:txBody>
          </p:sp>
          <p:sp>
            <p:nvSpPr>
              <p:cNvPr id="358136" name="Freeform 760"/>
              <p:cNvSpPr>
                <a:spLocks/>
              </p:cNvSpPr>
              <p:nvPr/>
            </p:nvSpPr>
            <p:spPr bwMode="auto">
              <a:xfrm>
                <a:off x="4912" y="2035"/>
                <a:ext cx="21" cy="25"/>
              </a:xfrm>
              <a:custGeom>
                <a:avLst/>
                <a:gdLst/>
                <a:ahLst/>
                <a:cxnLst>
                  <a:cxn ang="0">
                    <a:pos x="21" y="10"/>
                  </a:cxn>
                  <a:cxn ang="0">
                    <a:pos x="8" y="25"/>
                  </a:cxn>
                  <a:cxn ang="0">
                    <a:pos x="0" y="13"/>
                  </a:cxn>
                  <a:cxn ang="0">
                    <a:pos x="4" y="10"/>
                  </a:cxn>
                  <a:cxn ang="0">
                    <a:pos x="0" y="4"/>
                  </a:cxn>
                  <a:cxn ang="0">
                    <a:pos x="4" y="0"/>
                  </a:cxn>
                  <a:cxn ang="0">
                    <a:pos x="8" y="4"/>
                  </a:cxn>
                  <a:cxn ang="0">
                    <a:pos x="12" y="0"/>
                  </a:cxn>
                  <a:cxn ang="0">
                    <a:pos x="21" y="10"/>
                  </a:cxn>
                </a:cxnLst>
                <a:rect l="0" t="0" r="r" b="b"/>
                <a:pathLst>
                  <a:path w="21" h="25">
                    <a:moveTo>
                      <a:pt x="21" y="10"/>
                    </a:moveTo>
                    <a:lnTo>
                      <a:pt x="8" y="25"/>
                    </a:lnTo>
                    <a:lnTo>
                      <a:pt x="0" y="13"/>
                    </a:lnTo>
                    <a:lnTo>
                      <a:pt x="4" y="10"/>
                    </a:lnTo>
                    <a:lnTo>
                      <a:pt x="0" y="4"/>
                    </a:lnTo>
                    <a:lnTo>
                      <a:pt x="4" y="0"/>
                    </a:lnTo>
                    <a:lnTo>
                      <a:pt x="8" y="4"/>
                    </a:lnTo>
                    <a:lnTo>
                      <a:pt x="12" y="0"/>
                    </a:lnTo>
                    <a:lnTo>
                      <a:pt x="21" y="10"/>
                    </a:lnTo>
                    <a:close/>
                  </a:path>
                </a:pathLst>
              </a:custGeom>
              <a:noFill/>
              <a:ln w="3175">
                <a:solidFill>
                  <a:srgbClr val="1F1A17"/>
                </a:solidFill>
                <a:prstDash val="solid"/>
                <a:round/>
                <a:headEnd/>
                <a:tailEnd/>
              </a:ln>
            </p:spPr>
            <p:txBody>
              <a:bodyPr/>
              <a:lstStyle/>
              <a:p>
                <a:endParaRPr lang="pt-BR"/>
              </a:p>
            </p:txBody>
          </p:sp>
          <p:sp>
            <p:nvSpPr>
              <p:cNvPr id="358137" name="Freeform 761"/>
              <p:cNvSpPr>
                <a:spLocks/>
              </p:cNvSpPr>
              <p:nvPr/>
            </p:nvSpPr>
            <p:spPr bwMode="auto">
              <a:xfrm>
                <a:off x="4893" y="2029"/>
                <a:ext cx="19" cy="31"/>
              </a:xfrm>
              <a:custGeom>
                <a:avLst/>
                <a:gdLst/>
                <a:ahLst/>
                <a:cxnLst>
                  <a:cxn ang="0">
                    <a:pos x="19" y="16"/>
                  </a:cxn>
                  <a:cxn ang="0">
                    <a:pos x="8" y="31"/>
                  </a:cxn>
                  <a:cxn ang="0">
                    <a:pos x="0" y="19"/>
                  </a:cxn>
                  <a:cxn ang="0">
                    <a:pos x="4" y="16"/>
                  </a:cxn>
                  <a:cxn ang="0">
                    <a:pos x="0" y="10"/>
                  </a:cxn>
                  <a:cxn ang="0">
                    <a:pos x="8" y="0"/>
                  </a:cxn>
                  <a:cxn ang="0">
                    <a:pos x="19" y="16"/>
                  </a:cxn>
                </a:cxnLst>
                <a:rect l="0" t="0" r="r" b="b"/>
                <a:pathLst>
                  <a:path w="19" h="31">
                    <a:moveTo>
                      <a:pt x="19" y="16"/>
                    </a:moveTo>
                    <a:lnTo>
                      <a:pt x="8" y="31"/>
                    </a:lnTo>
                    <a:lnTo>
                      <a:pt x="0" y="19"/>
                    </a:lnTo>
                    <a:lnTo>
                      <a:pt x="4" y="16"/>
                    </a:lnTo>
                    <a:lnTo>
                      <a:pt x="0" y="10"/>
                    </a:lnTo>
                    <a:lnTo>
                      <a:pt x="8" y="0"/>
                    </a:lnTo>
                    <a:lnTo>
                      <a:pt x="19" y="16"/>
                    </a:lnTo>
                    <a:close/>
                  </a:path>
                </a:pathLst>
              </a:custGeom>
              <a:solidFill>
                <a:srgbClr val="84C326"/>
              </a:solidFill>
              <a:ln w="9525">
                <a:noFill/>
                <a:round/>
                <a:headEnd/>
                <a:tailEnd/>
              </a:ln>
            </p:spPr>
            <p:txBody>
              <a:bodyPr/>
              <a:lstStyle/>
              <a:p>
                <a:endParaRPr lang="pt-BR"/>
              </a:p>
            </p:txBody>
          </p:sp>
          <p:sp>
            <p:nvSpPr>
              <p:cNvPr id="358138" name="Freeform 762"/>
              <p:cNvSpPr>
                <a:spLocks/>
              </p:cNvSpPr>
              <p:nvPr/>
            </p:nvSpPr>
            <p:spPr bwMode="auto">
              <a:xfrm>
                <a:off x="4893" y="2029"/>
                <a:ext cx="19" cy="31"/>
              </a:xfrm>
              <a:custGeom>
                <a:avLst/>
                <a:gdLst/>
                <a:ahLst/>
                <a:cxnLst>
                  <a:cxn ang="0">
                    <a:pos x="19" y="16"/>
                  </a:cxn>
                  <a:cxn ang="0">
                    <a:pos x="8" y="31"/>
                  </a:cxn>
                  <a:cxn ang="0">
                    <a:pos x="0" y="19"/>
                  </a:cxn>
                  <a:cxn ang="0">
                    <a:pos x="4" y="16"/>
                  </a:cxn>
                  <a:cxn ang="0">
                    <a:pos x="0" y="10"/>
                  </a:cxn>
                  <a:cxn ang="0">
                    <a:pos x="8" y="0"/>
                  </a:cxn>
                  <a:cxn ang="0">
                    <a:pos x="19" y="16"/>
                  </a:cxn>
                </a:cxnLst>
                <a:rect l="0" t="0" r="r" b="b"/>
                <a:pathLst>
                  <a:path w="19" h="31">
                    <a:moveTo>
                      <a:pt x="19" y="16"/>
                    </a:moveTo>
                    <a:lnTo>
                      <a:pt x="8" y="31"/>
                    </a:lnTo>
                    <a:lnTo>
                      <a:pt x="0" y="19"/>
                    </a:lnTo>
                    <a:lnTo>
                      <a:pt x="4" y="16"/>
                    </a:lnTo>
                    <a:lnTo>
                      <a:pt x="0" y="10"/>
                    </a:lnTo>
                    <a:lnTo>
                      <a:pt x="8" y="0"/>
                    </a:lnTo>
                    <a:lnTo>
                      <a:pt x="19" y="16"/>
                    </a:lnTo>
                    <a:close/>
                  </a:path>
                </a:pathLst>
              </a:custGeom>
              <a:noFill/>
              <a:ln w="3175">
                <a:solidFill>
                  <a:srgbClr val="1F1A17"/>
                </a:solidFill>
                <a:prstDash val="solid"/>
                <a:round/>
                <a:headEnd/>
                <a:tailEnd/>
              </a:ln>
            </p:spPr>
            <p:txBody>
              <a:bodyPr/>
              <a:lstStyle/>
              <a:p>
                <a:endParaRPr lang="pt-BR"/>
              </a:p>
            </p:txBody>
          </p:sp>
          <p:sp>
            <p:nvSpPr>
              <p:cNvPr id="358139" name="Freeform 763"/>
              <p:cNvSpPr>
                <a:spLocks/>
              </p:cNvSpPr>
              <p:nvPr/>
            </p:nvSpPr>
            <p:spPr bwMode="auto">
              <a:xfrm>
                <a:off x="4874" y="2029"/>
                <a:ext cx="19" cy="31"/>
              </a:xfrm>
              <a:custGeom>
                <a:avLst/>
                <a:gdLst/>
                <a:ahLst/>
                <a:cxnLst>
                  <a:cxn ang="0">
                    <a:pos x="19" y="16"/>
                  </a:cxn>
                  <a:cxn ang="0">
                    <a:pos x="7" y="31"/>
                  </a:cxn>
                  <a:cxn ang="0">
                    <a:pos x="0" y="19"/>
                  </a:cxn>
                  <a:cxn ang="0">
                    <a:pos x="3" y="16"/>
                  </a:cxn>
                  <a:cxn ang="0">
                    <a:pos x="0" y="10"/>
                  </a:cxn>
                  <a:cxn ang="0">
                    <a:pos x="7" y="0"/>
                  </a:cxn>
                  <a:cxn ang="0">
                    <a:pos x="19" y="16"/>
                  </a:cxn>
                </a:cxnLst>
                <a:rect l="0" t="0" r="r" b="b"/>
                <a:pathLst>
                  <a:path w="19" h="31">
                    <a:moveTo>
                      <a:pt x="19" y="16"/>
                    </a:moveTo>
                    <a:lnTo>
                      <a:pt x="7" y="31"/>
                    </a:lnTo>
                    <a:lnTo>
                      <a:pt x="0" y="19"/>
                    </a:lnTo>
                    <a:lnTo>
                      <a:pt x="3" y="16"/>
                    </a:lnTo>
                    <a:lnTo>
                      <a:pt x="0" y="10"/>
                    </a:lnTo>
                    <a:lnTo>
                      <a:pt x="7" y="0"/>
                    </a:lnTo>
                    <a:lnTo>
                      <a:pt x="19" y="16"/>
                    </a:lnTo>
                    <a:close/>
                  </a:path>
                </a:pathLst>
              </a:custGeom>
              <a:solidFill>
                <a:srgbClr val="84C326"/>
              </a:solidFill>
              <a:ln w="9525">
                <a:noFill/>
                <a:round/>
                <a:headEnd/>
                <a:tailEnd/>
              </a:ln>
            </p:spPr>
            <p:txBody>
              <a:bodyPr/>
              <a:lstStyle/>
              <a:p>
                <a:endParaRPr lang="pt-BR"/>
              </a:p>
            </p:txBody>
          </p:sp>
          <p:sp>
            <p:nvSpPr>
              <p:cNvPr id="358140" name="Freeform 764"/>
              <p:cNvSpPr>
                <a:spLocks/>
              </p:cNvSpPr>
              <p:nvPr/>
            </p:nvSpPr>
            <p:spPr bwMode="auto">
              <a:xfrm>
                <a:off x="4874" y="2029"/>
                <a:ext cx="19" cy="31"/>
              </a:xfrm>
              <a:custGeom>
                <a:avLst/>
                <a:gdLst/>
                <a:ahLst/>
                <a:cxnLst>
                  <a:cxn ang="0">
                    <a:pos x="19" y="16"/>
                  </a:cxn>
                  <a:cxn ang="0">
                    <a:pos x="7" y="31"/>
                  </a:cxn>
                  <a:cxn ang="0">
                    <a:pos x="0" y="19"/>
                  </a:cxn>
                  <a:cxn ang="0">
                    <a:pos x="3" y="16"/>
                  </a:cxn>
                  <a:cxn ang="0">
                    <a:pos x="0" y="10"/>
                  </a:cxn>
                  <a:cxn ang="0">
                    <a:pos x="7" y="0"/>
                  </a:cxn>
                  <a:cxn ang="0">
                    <a:pos x="19" y="16"/>
                  </a:cxn>
                </a:cxnLst>
                <a:rect l="0" t="0" r="r" b="b"/>
                <a:pathLst>
                  <a:path w="19" h="31">
                    <a:moveTo>
                      <a:pt x="19" y="16"/>
                    </a:moveTo>
                    <a:lnTo>
                      <a:pt x="7" y="31"/>
                    </a:lnTo>
                    <a:lnTo>
                      <a:pt x="0" y="19"/>
                    </a:lnTo>
                    <a:lnTo>
                      <a:pt x="3" y="16"/>
                    </a:lnTo>
                    <a:lnTo>
                      <a:pt x="0" y="10"/>
                    </a:lnTo>
                    <a:lnTo>
                      <a:pt x="7" y="0"/>
                    </a:lnTo>
                    <a:lnTo>
                      <a:pt x="19" y="16"/>
                    </a:lnTo>
                    <a:close/>
                  </a:path>
                </a:pathLst>
              </a:custGeom>
              <a:noFill/>
              <a:ln w="3175">
                <a:solidFill>
                  <a:srgbClr val="1F1A17"/>
                </a:solidFill>
                <a:prstDash val="solid"/>
                <a:round/>
                <a:headEnd/>
                <a:tailEnd/>
              </a:ln>
            </p:spPr>
            <p:txBody>
              <a:bodyPr/>
              <a:lstStyle/>
              <a:p>
                <a:endParaRPr lang="pt-BR"/>
              </a:p>
            </p:txBody>
          </p:sp>
          <p:sp>
            <p:nvSpPr>
              <p:cNvPr id="358141" name="Freeform 765"/>
              <p:cNvSpPr>
                <a:spLocks/>
              </p:cNvSpPr>
              <p:nvPr/>
            </p:nvSpPr>
            <p:spPr bwMode="auto">
              <a:xfrm>
                <a:off x="4854" y="2029"/>
                <a:ext cx="20" cy="31"/>
              </a:xfrm>
              <a:custGeom>
                <a:avLst/>
                <a:gdLst/>
                <a:ahLst/>
                <a:cxnLst>
                  <a:cxn ang="0">
                    <a:pos x="20" y="16"/>
                  </a:cxn>
                  <a:cxn ang="0">
                    <a:pos x="8" y="31"/>
                  </a:cxn>
                  <a:cxn ang="0">
                    <a:pos x="0" y="19"/>
                  </a:cxn>
                  <a:cxn ang="0">
                    <a:pos x="4" y="16"/>
                  </a:cxn>
                  <a:cxn ang="0">
                    <a:pos x="0" y="10"/>
                  </a:cxn>
                  <a:cxn ang="0">
                    <a:pos x="8" y="0"/>
                  </a:cxn>
                  <a:cxn ang="0">
                    <a:pos x="20" y="16"/>
                  </a:cxn>
                </a:cxnLst>
                <a:rect l="0" t="0" r="r" b="b"/>
                <a:pathLst>
                  <a:path w="20" h="31">
                    <a:moveTo>
                      <a:pt x="20" y="16"/>
                    </a:moveTo>
                    <a:lnTo>
                      <a:pt x="8" y="31"/>
                    </a:lnTo>
                    <a:lnTo>
                      <a:pt x="0" y="19"/>
                    </a:lnTo>
                    <a:lnTo>
                      <a:pt x="4" y="16"/>
                    </a:lnTo>
                    <a:lnTo>
                      <a:pt x="0" y="10"/>
                    </a:lnTo>
                    <a:lnTo>
                      <a:pt x="8" y="0"/>
                    </a:lnTo>
                    <a:lnTo>
                      <a:pt x="20" y="16"/>
                    </a:lnTo>
                    <a:close/>
                  </a:path>
                </a:pathLst>
              </a:custGeom>
              <a:solidFill>
                <a:srgbClr val="84C326"/>
              </a:solidFill>
              <a:ln w="9525">
                <a:noFill/>
                <a:round/>
                <a:headEnd/>
                <a:tailEnd/>
              </a:ln>
            </p:spPr>
            <p:txBody>
              <a:bodyPr/>
              <a:lstStyle/>
              <a:p>
                <a:endParaRPr lang="pt-BR"/>
              </a:p>
            </p:txBody>
          </p:sp>
          <p:sp>
            <p:nvSpPr>
              <p:cNvPr id="358142" name="Freeform 766"/>
              <p:cNvSpPr>
                <a:spLocks/>
              </p:cNvSpPr>
              <p:nvPr/>
            </p:nvSpPr>
            <p:spPr bwMode="auto">
              <a:xfrm>
                <a:off x="4854" y="2029"/>
                <a:ext cx="20" cy="31"/>
              </a:xfrm>
              <a:custGeom>
                <a:avLst/>
                <a:gdLst/>
                <a:ahLst/>
                <a:cxnLst>
                  <a:cxn ang="0">
                    <a:pos x="20" y="16"/>
                  </a:cxn>
                  <a:cxn ang="0">
                    <a:pos x="8" y="31"/>
                  </a:cxn>
                  <a:cxn ang="0">
                    <a:pos x="0" y="19"/>
                  </a:cxn>
                  <a:cxn ang="0">
                    <a:pos x="4" y="16"/>
                  </a:cxn>
                  <a:cxn ang="0">
                    <a:pos x="0" y="10"/>
                  </a:cxn>
                  <a:cxn ang="0">
                    <a:pos x="8" y="0"/>
                  </a:cxn>
                  <a:cxn ang="0">
                    <a:pos x="20" y="16"/>
                  </a:cxn>
                </a:cxnLst>
                <a:rect l="0" t="0" r="r" b="b"/>
                <a:pathLst>
                  <a:path w="20" h="31">
                    <a:moveTo>
                      <a:pt x="20" y="16"/>
                    </a:moveTo>
                    <a:lnTo>
                      <a:pt x="8" y="31"/>
                    </a:lnTo>
                    <a:lnTo>
                      <a:pt x="0" y="19"/>
                    </a:lnTo>
                    <a:lnTo>
                      <a:pt x="4" y="16"/>
                    </a:lnTo>
                    <a:lnTo>
                      <a:pt x="0" y="10"/>
                    </a:lnTo>
                    <a:lnTo>
                      <a:pt x="8" y="0"/>
                    </a:lnTo>
                    <a:lnTo>
                      <a:pt x="20" y="16"/>
                    </a:lnTo>
                    <a:close/>
                  </a:path>
                </a:pathLst>
              </a:custGeom>
              <a:noFill/>
              <a:ln w="3175">
                <a:solidFill>
                  <a:srgbClr val="1F1A17"/>
                </a:solidFill>
                <a:prstDash val="solid"/>
                <a:round/>
                <a:headEnd/>
                <a:tailEnd/>
              </a:ln>
            </p:spPr>
            <p:txBody>
              <a:bodyPr/>
              <a:lstStyle/>
              <a:p>
                <a:endParaRPr lang="pt-BR"/>
              </a:p>
            </p:txBody>
          </p:sp>
          <p:sp>
            <p:nvSpPr>
              <p:cNvPr id="358143" name="Freeform 767"/>
              <p:cNvSpPr>
                <a:spLocks/>
              </p:cNvSpPr>
              <p:nvPr/>
            </p:nvSpPr>
            <p:spPr bwMode="auto">
              <a:xfrm>
                <a:off x="4766" y="2029"/>
                <a:ext cx="19" cy="31"/>
              </a:xfrm>
              <a:custGeom>
                <a:avLst/>
                <a:gdLst/>
                <a:ahLst/>
                <a:cxnLst>
                  <a:cxn ang="0">
                    <a:pos x="0" y="16"/>
                  </a:cxn>
                  <a:cxn ang="0">
                    <a:pos x="12" y="0"/>
                  </a:cxn>
                  <a:cxn ang="0">
                    <a:pos x="19" y="10"/>
                  </a:cxn>
                  <a:cxn ang="0">
                    <a:pos x="16" y="16"/>
                  </a:cxn>
                  <a:cxn ang="0">
                    <a:pos x="19" y="21"/>
                  </a:cxn>
                  <a:cxn ang="0">
                    <a:pos x="12" y="31"/>
                  </a:cxn>
                  <a:cxn ang="0">
                    <a:pos x="0" y="16"/>
                  </a:cxn>
                </a:cxnLst>
                <a:rect l="0" t="0" r="r" b="b"/>
                <a:pathLst>
                  <a:path w="19" h="31">
                    <a:moveTo>
                      <a:pt x="0" y="16"/>
                    </a:moveTo>
                    <a:lnTo>
                      <a:pt x="12" y="0"/>
                    </a:lnTo>
                    <a:lnTo>
                      <a:pt x="19" y="10"/>
                    </a:lnTo>
                    <a:lnTo>
                      <a:pt x="16" y="16"/>
                    </a:lnTo>
                    <a:lnTo>
                      <a:pt x="19" y="21"/>
                    </a:lnTo>
                    <a:lnTo>
                      <a:pt x="12" y="31"/>
                    </a:lnTo>
                    <a:lnTo>
                      <a:pt x="0" y="16"/>
                    </a:lnTo>
                    <a:close/>
                  </a:path>
                </a:pathLst>
              </a:custGeom>
              <a:solidFill>
                <a:srgbClr val="84C326"/>
              </a:solidFill>
              <a:ln w="9525">
                <a:noFill/>
                <a:round/>
                <a:headEnd/>
                <a:tailEnd/>
              </a:ln>
            </p:spPr>
            <p:txBody>
              <a:bodyPr/>
              <a:lstStyle/>
              <a:p>
                <a:endParaRPr lang="pt-BR"/>
              </a:p>
            </p:txBody>
          </p:sp>
          <p:sp>
            <p:nvSpPr>
              <p:cNvPr id="358144" name="Freeform 768"/>
              <p:cNvSpPr>
                <a:spLocks/>
              </p:cNvSpPr>
              <p:nvPr/>
            </p:nvSpPr>
            <p:spPr bwMode="auto">
              <a:xfrm>
                <a:off x="4766" y="2029"/>
                <a:ext cx="19" cy="31"/>
              </a:xfrm>
              <a:custGeom>
                <a:avLst/>
                <a:gdLst/>
                <a:ahLst/>
                <a:cxnLst>
                  <a:cxn ang="0">
                    <a:pos x="0" y="16"/>
                  </a:cxn>
                  <a:cxn ang="0">
                    <a:pos x="12" y="0"/>
                  </a:cxn>
                  <a:cxn ang="0">
                    <a:pos x="19" y="10"/>
                  </a:cxn>
                  <a:cxn ang="0">
                    <a:pos x="16" y="16"/>
                  </a:cxn>
                  <a:cxn ang="0">
                    <a:pos x="19" y="21"/>
                  </a:cxn>
                  <a:cxn ang="0">
                    <a:pos x="12" y="31"/>
                  </a:cxn>
                  <a:cxn ang="0">
                    <a:pos x="0" y="16"/>
                  </a:cxn>
                </a:cxnLst>
                <a:rect l="0" t="0" r="r" b="b"/>
                <a:pathLst>
                  <a:path w="19" h="31">
                    <a:moveTo>
                      <a:pt x="0" y="16"/>
                    </a:moveTo>
                    <a:lnTo>
                      <a:pt x="12" y="0"/>
                    </a:lnTo>
                    <a:lnTo>
                      <a:pt x="19" y="10"/>
                    </a:lnTo>
                    <a:lnTo>
                      <a:pt x="16" y="16"/>
                    </a:lnTo>
                    <a:lnTo>
                      <a:pt x="19" y="21"/>
                    </a:lnTo>
                    <a:lnTo>
                      <a:pt x="12" y="31"/>
                    </a:lnTo>
                    <a:lnTo>
                      <a:pt x="0" y="16"/>
                    </a:lnTo>
                    <a:close/>
                  </a:path>
                </a:pathLst>
              </a:custGeom>
              <a:noFill/>
              <a:ln w="3175">
                <a:solidFill>
                  <a:srgbClr val="1F1A17"/>
                </a:solidFill>
                <a:prstDash val="solid"/>
                <a:round/>
                <a:headEnd/>
                <a:tailEnd/>
              </a:ln>
            </p:spPr>
            <p:txBody>
              <a:bodyPr/>
              <a:lstStyle/>
              <a:p>
                <a:endParaRPr lang="pt-BR"/>
              </a:p>
            </p:txBody>
          </p:sp>
          <p:sp>
            <p:nvSpPr>
              <p:cNvPr id="358145" name="Freeform 769"/>
              <p:cNvSpPr>
                <a:spLocks/>
              </p:cNvSpPr>
              <p:nvPr/>
            </p:nvSpPr>
            <p:spPr bwMode="auto">
              <a:xfrm>
                <a:off x="4747" y="2029"/>
                <a:ext cx="19" cy="31"/>
              </a:xfrm>
              <a:custGeom>
                <a:avLst/>
                <a:gdLst/>
                <a:ahLst/>
                <a:cxnLst>
                  <a:cxn ang="0">
                    <a:pos x="0" y="16"/>
                  </a:cxn>
                  <a:cxn ang="0">
                    <a:pos x="12" y="0"/>
                  </a:cxn>
                  <a:cxn ang="0">
                    <a:pos x="19" y="10"/>
                  </a:cxn>
                  <a:cxn ang="0">
                    <a:pos x="15" y="16"/>
                  </a:cxn>
                  <a:cxn ang="0">
                    <a:pos x="19" y="21"/>
                  </a:cxn>
                  <a:cxn ang="0">
                    <a:pos x="12" y="31"/>
                  </a:cxn>
                  <a:cxn ang="0">
                    <a:pos x="0" y="16"/>
                  </a:cxn>
                </a:cxnLst>
                <a:rect l="0" t="0" r="r" b="b"/>
                <a:pathLst>
                  <a:path w="19" h="31">
                    <a:moveTo>
                      <a:pt x="0" y="16"/>
                    </a:moveTo>
                    <a:lnTo>
                      <a:pt x="12" y="0"/>
                    </a:lnTo>
                    <a:lnTo>
                      <a:pt x="19" y="10"/>
                    </a:lnTo>
                    <a:lnTo>
                      <a:pt x="15" y="16"/>
                    </a:lnTo>
                    <a:lnTo>
                      <a:pt x="19" y="21"/>
                    </a:lnTo>
                    <a:lnTo>
                      <a:pt x="12" y="31"/>
                    </a:lnTo>
                    <a:lnTo>
                      <a:pt x="0" y="16"/>
                    </a:lnTo>
                    <a:close/>
                  </a:path>
                </a:pathLst>
              </a:custGeom>
              <a:solidFill>
                <a:srgbClr val="84C326"/>
              </a:solidFill>
              <a:ln w="9525">
                <a:noFill/>
                <a:round/>
                <a:headEnd/>
                <a:tailEnd/>
              </a:ln>
            </p:spPr>
            <p:txBody>
              <a:bodyPr/>
              <a:lstStyle/>
              <a:p>
                <a:endParaRPr lang="pt-BR"/>
              </a:p>
            </p:txBody>
          </p:sp>
          <p:sp>
            <p:nvSpPr>
              <p:cNvPr id="358146" name="Freeform 770"/>
              <p:cNvSpPr>
                <a:spLocks/>
              </p:cNvSpPr>
              <p:nvPr/>
            </p:nvSpPr>
            <p:spPr bwMode="auto">
              <a:xfrm>
                <a:off x="4747" y="2029"/>
                <a:ext cx="19" cy="31"/>
              </a:xfrm>
              <a:custGeom>
                <a:avLst/>
                <a:gdLst/>
                <a:ahLst/>
                <a:cxnLst>
                  <a:cxn ang="0">
                    <a:pos x="0" y="16"/>
                  </a:cxn>
                  <a:cxn ang="0">
                    <a:pos x="12" y="0"/>
                  </a:cxn>
                  <a:cxn ang="0">
                    <a:pos x="19" y="10"/>
                  </a:cxn>
                  <a:cxn ang="0">
                    <a:pos x="15" y="16"/>
                  </a:cxn>
                  <a:cxn ang="0">
                    <a:pos x="19" y="21"/>
                  </a:cxn>
                  <a:cxn ang="0">
                    <a:pos x="12" y="31"/>
                  </a:cxn>
                  <a:cxn ang="0">
                    <a:pos x="0" y="16"/>
                  </a:cxn>
                </a:cxnLst>
                <a:rect l="0" t="0" r="r" b="b"/>
                <a:pathLst>
                  <a:path w="19" h="31">
                    <a:moveTo>
                      <a:pt x="0" y="16"/>
                    </a:moveTo>
                    <a:lnTo>
                      <a:pt x="12" y="0"/>
                    </a:lnTo>
                    <a:lnTo>
                      <a:pt x="19" y="10"/>
                    </a:lnTo>
                    <a:lnTo>
                      <a:pt x="15" y="16"/>
                    </a:lnTo>
                    <a:lnTo>
                      <a:pt x="19" y="21"/>
                    </a:lnTo>
                    <a:lnTo>
                      <a:pt x="12" y="31"/>
                    </a:lnTo>
                    <a:lnTo>
                      <a:pt x="0" y="16"/>
                    </a:lnTo>
                    <a:close/>
                  </a:path>
                </a:pathLst>
              </a:custGeom>
              <a:noFill/>
              <a:ln w="3175">
                <a:solidFill>
                  <a:srgbClr val="1F1A17"/>
                </a:solidFill>
                <a:prstDash val="solid"/>
                <a:round/>
                <a:headEnd/>
                <a:tailEnd/>
              </a:ln>
            </p:spPr>
            <p:txBody>
              <a:bodyPr/>
              <a:lstStyle/>
              <a:p>
                <a:endParaRPr lang="pt-BR"/>
              </a:p>
            </p:txBody>
          </p:sp>
          <p:sp>
            <p:nvSpPr>
              <p:cNvPr id="358147" name="Freeform 771"/>
              <p:cNvSpPr>
                <a:spLocks/>
              </p:cNvSpPr>
              <p:nvPr/>
            </p:nvSpPr>
            <p:spPr bwMode="auto">
              <a:xfrm>
                <a:off x="4728" y="2029"/>
                <a:ext cx="19" cy="31"/>
              </a:xfrm>
              <a:custGeom>
                <a:avLst/>
                <a:gdLst/>
                <a:ahLst/>
                <a:cxnLst>
                  <a:cxn ang="0">
                    <a:pos x="0" y="16"/>
                  </a:cxn>
                  <a:cxn ang="0">
                    <a:pos x="11" y="0"/>
                  </a:cxn>
                  <a:cxn ang="0">
                    <a:pos x="19" y="10"/>
                  </a:cxn>
                  <a:cxn ang="0">
                    <a:pos x="15" y="16"/>
                  </a:cxn>
                  <a:cxn ang="0">
                    <a:pos x="19" y="21"/>
                  </a:cxn>
                  <a:cxn ang="0">
                    <a:pos x="11" y="31"/>
                  </a:cxn>
                  <a:cxn ang="0">
                    <a:pos x="0" y="16"/>
                  </a:cxn>
                </a:cxnLst>
                <a:rect l="0" t="0" r="r" b="b"/>
                <a:pathLst>
                  <a:path w="19" h="31">
                    <a:moveTo>
                      <a:pt x="0" y="16"/>
                    </a:moveTo>
                    <a:lnTo>
                      <a:pt x="11" y="0"/>
                    </a:lnTo>
                    <a:lnTo>
                      <a:pt x="19" y="10"/>
                    </a:lnTo>
                    <a:lnTo>
                      <a:pt x="15" y="16"/>
                    </a:lnTo>
                    <a:lnTo>
                      <a:pt x="19" y="21"/>
                    </a:lnTo>
                    <a:lnTo>
                      <a:pt x="11" y="31"/>
                    </a:lnTo>
                    <a:lnTo>
                      <a:pt x="0" y="16"/>
                    </a:lnTo>
                    <a:close/>
                  </a:path>
                </a:pathLst>
              </a:custGeom>
              <a:solidFill>
                <a:srgbClr val="84C326"/>
              </a:solidFill>
              <a:ln w="9525">
                <a:noFill/>
                <a:round/>
                <a:headEnd/>
                <a:tailEnd/>
              </a:ln>
            </p:spPr>
            <p:txBody>
              <a:bodyPr/>
              <a:lstStyle/>
              <a:p>
                <a:endParaRPr lang="pt-BR"/>
              </a:p>
            </p:txBody>
          </p:sp>
          <p:sp>
            <p:nvSpPr>
              <p:cNvPr id="358148" name="Freeform 772"/>
              <p:cNvSpPr>
                <a:spLocks/>
              </p:cNvSpPr>
              <p:nvPr/>
            </p:nvSpPr>
            <p:spPr bwMode="auto">
              <a:xfrm>
                <a:off x="4728" y="2029"/>
                <a:ext cx="19" cy="31"/>
              </a:xfrm>
              <a:custGeom>
                <a:avLst/>
                <a:gdLst/>
                <a:ahLst/>
                <a:cxnLst>
                  <a:cxn ang="0">
                    <a:pos x="0" y="16"/>
                  </a:cxn>
                  <a:cxn ang="0">
                    <a:pos x="11" y="0"/>
                  </a:cxn>
                  <a:cxn ang="0">
                    <a:pos x="19" y="10"/>
                  </a:cxn>
                  <a:cxn ang="0">
                    <a:pos x="15" y="16"/>
                  </a:cxn>
                  <a:cxn ang="0">
                    <a:pos x="19" y="21"/>
                  </a:cxn>
                  <a:cxn ang="0">
                    <a:pos x="11" y="31"/>
                  </a:cxn>
                  <a:cxn ang="0">
                    <a:pos x="0" y="16"/>
                  </a:cxn>
                </a:cxnLst>
                <a:rect l="0" t="0" r="r" b="b"/>
                <a:pathLst>
                  <a:path w="19" h="31">
                    <a:moveTo>
                      <a:pt x="0" y="16"/>
                    </a:moveTo>
                    <a:lnTo>
                      <a:pt x="11" y="0"/>
                    </a:lnTo>
                    <a:lnTo>
                      <a:pt x="19" y="10"/>
                    </a:lnTo>
                    <a:lnTo>
                      <a:pt x="15" y="16"/>
                    </a:lnTo>
                    <a:lnTo>
                      <a:pt x="19" y="21"/>
                    </a:lnTo>
                    <a:lnTo>
                      <a:pt x="11" y="31"/>
                    </a:lnTo>
                    <a:lnTo>
                      <a:pt x="0" y="16"/>
                    </a:lnTo>
                    <a:close/>
                  </a:path>
                </a:pathLst>
              </a:custGeom>
              <a:noFill/>
              <a:ln w="3175">
                <a:solidFill>
                  <a:srgbClr val="1F1A17"/>
                </a:solidFill>
                <a:prstDash val="solid"/>
                <a:round/>
                <a:headEnd/>
                <a:tailEnd/>
              </a:ln>
            </p:spPr>
            <p:txBody>
              <a:bodyPr/>
              <a:lstStyle/>
              <a:p>
                <a:endParaRPr lang="pt-BR"/>
              </a:p>
            </p:txBody>
          </p:sp>
          <p:sp>
            <p:nvSpPr>
              <p:cNvPr id="358149" name="Freeform 773"/>
              <p:cNvSpPr>
                <a:spLocks/>
              </p:cNvSpPr>
              <p:nvPr/>
            </p:nvSpPr>
            <p:spPr bwMode="auto">
              <a:xfrm>
                <a:off x="4810" y="2035"/>
                <a:ext cx="20" cy="25"/>
              </a:xfrm>
              <a:custGeom>
                <a:avLst/>
                <a:gdLst/>
                <a:ahLst/>
                <a:cxnLst>
                  <a:cxn ang="0">
                    <a:pos x="12" y="25"/>
                  </a:cxn>
                  <a:cxn ang="0">
                    <a:pos x="0" y="10"/>
                  </a:cxn>
                  <a:cxn ang="0">
                    <a:pos x="8" y="0"/>
                  </a:cxn>
                  <a:cxn ang="0">
                    <a:pos x="12" y="4"/>
                  </a:cxn>
                  <a:cxn ang="0">
                    <a:pos x="16" y="0"/>
                  </a:cxn>
                  <a:cxn ang="0">
                    <a:pos x="20" y="4"/>
                  </a:cxn>
                  <a:cxn ang="0">
                    <a:pos x="16" y="10"/>
                  </a:cxn>
                  <a:cxn ang="0">
                    <a:pos x="20" y="13"/>
                  </a:cxn>
                  <a:cxn ang="0">
                    <a:pos x="12" y="25"/>
                  </a:cxn>
                </a:cxnLst>
                <a:rect l="0" t="0" r="r" b="b"/>
                <a:pathLst>
                  <a:path w="20" h="25">
                    <a:moveTo>
                      <a:pt x="12" y="25"/>
                    </a:moveTo>
                    <a:lnTo>
                      <a:pt x="0" y="10"/>
                    </a:lnTo>
                    <a:lnTo>
                      <a:pt x="8" y="0"/>
                    </a:lnTo>
                    <a:lnTo>
                      <a:pt x="12" y="4"/>
                    </a:lnTo>
                    <a:lnTo>
                      <a:pt x="16" y="0"/>
                    </a:lnTo>
                    <a:lnTo>
                      <a:pt x="20" y="4"/>
                    </a:lnTo>
                    <a:lnTo>
                      <a:pt x="16" y="10"/>
                    </a:lnTo>
                    <a:lnTo>
                      <a:pt x="20" y="13"/>
                    </a:lnTo>
                    <a:lnTo>
                      <a:pt x="12" y="25"/>
                    </a:lnTo>
                    <a:close/>
                  </a:path>
                </a:pathLst>
              </a:custGeom>
              <a:solidFill>
                <a:srgbClr val="84C326"/>
              </a:solidFill>
              <a:ln w="9525">
                <a:noFill/>
                <a:round/>
                <a:headEnd/>
                <a:tailEnd/>
              </a:ln>
            </p:spPr>
            <p:txBody>
              <a:bodyPr/>
              <a:lstStyle/>
              <a:p>
                <a:endParaRPr lang="pt-BR"/>
              </a:p>
            </p:txBody>
          </p:sp>
          <p:sp>
            <p:nvSpPr>
              <p:cNvPr id="358150" name="Freeform 774"/>
              <p:cNvSpPr>
                <a:spLocks/>
              </p:cNvSpPr>
              <p:nvPr/>
            </p:nvSpPr>
            <p:spPr bwMode="auto">
              <a:xfrm>
                <a:off x="4810" y="2035"/>
                <a:ext cx="20" cy="25"/>
              </a:xfrm>
              <a:custGeom>
                <a:avLst/>
                <a:gdLst/>
                <a:ahLst/>
                <a:cxnLst>
                  <a:cxn ang="0">
                    <a:pos x="12" y="25"/>
                  </a:cxn>
                  <a:cxn ang="0">
                    <a:pos x="0" y="10"/>
                  </a:cxn>
                  <a:cxn ang="0">
                    <a:pos x="8" y="0"/>
                  </a:cxn>
                  <a:cxn ang="0">
                    <a:pos x="12" y="4"/>
                  </a:cxn>
                  <a:cxn ang="0">
                    <a:pos x="16" y="0"/>
                  </a:cxn>
                  <a:cxn ang="0">
                    <a:pos x="20" y="4"/>
                  </a:cxn>
                  <a:cxn ang="0">
                    <a:pos x="16" y="10"/>
                  </a:cxn>
                  <a:cxn ang="0">
                    <a:pos x="20" y="13"/>
                  </a:cxn>
                  <a:cxn ang="0">
                    <a:pos x="12" y="25"/>
                  </a:cxn>
                </a:cxnLst>
                <a:rect l="0" t="0" r="r" b="b"/>
                <a:pathLst>
                  <a:path w="20" h="25">
                    <a:moveTo>
                      <a:pt x="12" y="25"/>
                    </a:moveTo>
                    <a:lnTo>
                      <a:pt x="0" y="10"/>
                    </a:lnTo>
                    <a:lnTo>
                      <a:pt x="8" y="0"/>
                    </a:lnTo>
                    <a:lnTo>
                      <a:pt x="12" y="4"/>
                    </a:lnTo>
                    <a:lnTo>
                      <a:pt x="16" y="0"/>
                    </a:lnTo>
                    <a:lnTo>
                      <a:pt x="20" y="4"/>
                    </a:lnTo>
                    <a:lnTo>
                      <a:pt x="16" y="10"/>
                    </a:lnTo>
                    <a:lnTo>
                      <a:pt x="20" y="13"/>
                    </a:lnTo>
                    <a:lnTo>
                      <a:pt x="12" y="25"/>
                    </a:lnTo>
                    <a:close/>
                  </a:path>
                </a:pathLst>
              </a:custGeom>
              <a:noFill/>
              <a:ln w="3175">
                <a:solidFill>
                  <a:srgbClr val="1F1A17"/>
                </a:solidFill>
                <a:prstDash val="solid"/>
                <a:round/>
                <a:headEnd/>
                <a:tailEnd/>
              </a:ln>
            </p:spPr>
            <p:txBody>
              <a:bodyPr/>
              <a:lstStyle/>
              <a:p>
                <a:endParaRPr lang="pt-BR"/>
              </a:p>
            </p:txBody>
          </p:sp>
          <p:sp>
            <p:nvSpPr>
              <p:cNvPr id="358151" name="Freeform 775"/>
              <p:cNvSpPr>
                <a:spLocks/>
              </p:cNvSpPr>
              <p:nvPr/>
            </p:nvSpPr>
            <p:spPr bwMode="auto">
              <a:xfrm>
                <a:off x="4607" y="2035"/>
                <a:ext cx="21" cy="25"/>
              </a:xfrm>
              <a:custGeom>
                <a:avLst/>
                <a:gdLst/>
                <a:ahLst/>
                <a:cxnLst>
                  <a:cxn ang="0">
                    <a:pos x="13" y="25"/>
                  </a:cxn>
                  <a:cxn ang="0">
                    <a:pos x="0" y="10"/>
                  </a:cxn>
                  <a:cxn ang="0">
                    <a:pos x="9" y="0"/>
                  </a:cxn>
                  <a:cxn ang="0">
                    <a:pos x="13" y="4"/>
                  </a:cxn>
                  <a:cxn ang="0">
                    <a:pos x="17" y="0"/>
                  </a:cxn>
                  <a:cxn ang="0">
                    <a:pos x="21" y="4"/>
                  </a:cxn>
                  <a:cxn ang="0">
                    <a:pos x="17" y="10"/>
                  </a:cxn>
                  <a:cxn ang="0">
                    <a:pos x="21" y="15"/>
                  </a:cxn>
                  <a:cxn ang="0">
                    <a:pos x="13" y="25"/>
                  </a:cxn>
                </a:cxnLst>
                <a:rect l="0" t="0" r="r" b="b"/>
                <a:pathLst>
                  <a:path w="21" h="25">
                    <a:moveTo>
                      <a:pt x="13" y="25"/>
                    </a:moveTo>
                    <a:lnTo>
                      <a:pt x="0" y="10"/>
                    </a:lnTo>
                    <a:lnTo>
                      <a:pt x="9" y="0"/>
                    </a:lnTo>
                    <a:lnTo>
                      <a:pt x="13" y="4"/>
                    </a:lnTo>
                    <a:lnTo>
                      <a:pt x="17" y="0"/>
                    </a:lnTo>
                    <a:lnTo>
                      <a:pt x="21" y="4"/>
                    </a:lnTo>
                    <a:lnTo>
                      <a:pt x="17" y="10"/>
                    </a:lnTo>
                    <a:lnTo>
                      <a:pt x="21" y="15"/>
                    </a:lnTo>
                    <a:lnTo>
                      <a:pt x="13" y="25"/>
                    </a:lnTo>
                    <a:close/>
                  </a:path>
                </a:pathLst>
              </a:custGeom>
              <a:solidFill>
                <a:srgbClr val="84C326"/>
              </a:solidFill>
              <a:ln w="9525">
                <a:noFill/>
                <a:round/>
                <a:headEnd/>
                <a:tailEnd/>
              </a:ln>
            </p:spPr>
            <p:txBody>
              <a:bodyPr/>
              <a:lstStyle/>
              <a:p>
                <a:endParaRPr lang="pt-BR"/>
              </a:p>
            </p:txBody>
          </p:sp>
          <p:sp>
            <p:nvSpPr>
              <p:cNvPr id="358152" name="Freeform 776"/>
              <p:cNvSpPr>
                <a:spLocks/>
              </p:cNvSpPr>
              <p:nvPr/>
            </p:nvSpPr>
            <p:spPr bwMode="auto">
              <a:xfrm>
                <a:off x="4607" y="2035"/>
                <a:ext cx="21" cy="25"/>
              </a:xfrm>
              <a:custGeom>
                <a:avLst/>
                <a:gdLst/>
                <a:ahLst/>
                <a:cxnLst>
                  <a:cxn ang="0">
                    <a:pos x="13" y="25"/>
                  </a:cxn>
                  <a:cxn ang="0">
                    <a:pos x="0" y="10"/>
                  </a:cxn>
                  <a:cxn ang="0">
                    <a:pos x="9" y="0"/>
                  </a:cxn>
                  <a:cxn ang="0">
                    <a:pos x="13" y="4"/>
                  </a:cxn>
                  <a:cxn ang="0">
                    <a:pos x="17" y="0"/>
                  </a:cxn>
                  <a:cxn ang="0">
                    <a:pos x="21" y="4"/>
                  </a:cxn>
                  <a:cxn ang="0">
                    <a:pos x="17" y="10"/>
                  </a:cxn>
                  <a:cxn ang="0">
                    <a:pos x="21" y="15"/>
                  </a:cxn>
                  <a:cxn ang="0">
                    <a:pos x="13" y="25"/>
                  </a:cxn>
                </a:cxnLst>
                <a:rect l="0" t="0" r="r" b="b"/>
                <a:pathLst>
                  <a:path w="21" h="25">
                    <a:moveTo>
                      <a:pt x="13" y="25"/>
                    </a:moveTo>
                    <a:lnTo>
                      <a:pt x="0" y="10"/>
                    </a:lnTo>
                    <a:lnTo>
                      <a:pt x="9" y="0"/>
                    </a:lnTo>
                    <a:lnTo>
                      <a:pt x="13" y="4"/>
                    </a:lnTo>
                    <a:lnTo>
                      <a:pt x="17" y="0"/>
                    </a:lnTo>
                    <a:lnTo>
                      <a:pt x="21" y="4"/>
                    </a:lnTo>
                    <a:lnTo>
                      <a:pt x="17" y="10"/>
                    </a:lnTo>
                    <a:lnTo>
                      <a:pt x="21" y="15"/>
                    </a:lnTo>
                    <a:lnTo>
                      <a:pt x="13" y="25"/>
                    </a:lnTo>
                    <a:close/>
                  </a:path>
                </a:pathLst>
              </a:custGeom>
              <a:noFill/>
              <a:ln w="3175">
                <a:solidFill>
                  <a:srgbClr val="1F1A17"/>
                </a:solidFill>
                <a:prstDash val="solid"/>
                <a:round/>
                <a:headEnd/>
                <a:tailEnd/>
              </a:ln>
            </p:spPr>
            <p:txBody>
              <a:bodyPr/>
              <a:lstStyle/>
              <a:p>
                <a:endParaRPr lang="pt-BR"/>
              </a:p>
            </p:txBody>
          </p:sp>
          <p:sp>
            <p:nvSpPr>
              <p:cNvPr id="358153" name="Freeform 777"/>
              <p:cNvSpPr>
                <a:spLocks/>
              </p:cNvSpPr>
              <p:nvPr/>
            </p:nvSpPr>
            <p:spPr bwMode="auto">
              <a:xfrm>
                <a:off x="4785" y="2029"/>
                <a:ext cx="25" cy="31"/>
              </a:xfrm>
              <a:custGeom>
                <a:avLst/>
                <a:gdLst/>
                <a:ahLst/>
                <a:cxnLst>
                  <a:cxn ang="0">
                    <a:pos x="0" y="16"/>
                  </a:cxn>
                  <a:cxn ang="0">
                    <a:pos x="12" y="0"/>
                  </a:cxn>
                  <a:cxn ang="0">
                    <a:pos x="25" y="16"/>
                  </a:cxn>
                  <a:cxn ang="0">
                    <a:pos x="12" y="31"/>
                  </a:cxn>
                  <a:cxn ang="0">
                    <a:pos x="0" y="16"/>
                  </a:cxn>
                </a:cxnLst>
                <a:rect l="0" t="0" r="r" b="b"/>
                <a:pathLst>
                  <a:path w="25" h="31">
                    <a:moveTo>
                      <a:pt x="0" y="16"/>
                    </a:moveTo>
                    <a:lnTo>
                      <a:pt x="12" y="0"/>
                    </a:lnTo>
                    <a:lnTo>
                      <a:pt x="25" y="16"/>
                    </a:lnTo>
                    <a:lnTo>
                      <a:pt x="12" y="31"/>
                    </a:lnTo>
                    <a:lnTo>
                      <a:pt x="0" y="16"/>
                    </a:lnTo>
                    <a:close/>
                  </a:path>
                </a:pathLst>
              </a:custGeom>
              <a:solidFill>
                <a:srgbClr val="84C326"/>
              </a:solidFill>
              <a:ln w="9525">
                <a:noFill/>
                <a:round/>
                <a:headEnd/>
                <a:tailEnd/>
              </a:ln>
            </p:spPr>
            <p:txBody>
              <a:bodyPr/>
              <a:lstStyle/>
              <a:p>
                <a:endParaRPr lang="pt-BR"/>
              </a:p>
            </p:txBody>
          </p:sp>
          <p:sp>
            <p:nvSpPr>
              <p:cNvPr id="358154" name="Freeform 778"/>
              <p:cNvSpPr>
                <a:spLocks/>
              </p:cNvSpPr>
              <p:nvPr/>
            </p:nvSpPr>
            <p:spPr bwMode="auto">
              <a:xfrm>
                <a:off x="4785" y="2029"/>
                <a:ext cx="25" cy="31"/>
              </a:xfrm>
              <a:custGeom>
                <a:avLst/>
                <a:gdLst/>
                <a:ahLst/>
                <a:cxnLst>
                  <a:cxn ang="0">
                    <a:pos x="0" y="16"/>
                  </a:cxn>
                  <a:cxn ang="0">
                    <a:pos x="12" y="0"/>
                  </a:cxn>
                  <a:cxn ang="0">
                    <a:pos x="25" y="16"/>
                  </a:cxn>
                  <a:cxn ang="0">
                    <a:pos x="12" y="31"/>
                  </a:cxn>
                  <a:cxn ang="0">
                    <a:pos x="0" y="16"/>
                  </a:cxn>
                </a:cxnLst>
                <a:rect l="0" t="0" r="r" b="b"/>
                <a:pathLst>
                  <a:path w="25" h="31">
                    <a:moveTo>
                      <a:pt x="0" y="16"/>
                    </a:moveTo>
                    <a:lnTo>
                      <a:pt x="12" y="0"/>
                    </a:lnTo>
                    <a:lnTo>
                      <a:pt x="25" y="16"/>
                    </a:lnTo>
                    <a:lnTo>
                      <a:pt x="12" y="31"/>
                    </a:lnTo>
                    <a:lnTo>
                      <a:pt x="0" y="16"/>
                    </a:lnTo>
                    <a:close/>
                  </a:path>
                </a:pathLst>
              </a:custGeom>
              <a:noFill/>
              <a:ln w="3175">
                <a:solidFill>
                  <a:srgbClr val="1F1A17"/>
                </a:solidFill>
                <a:prstDash val="solid"/>
                <a:round/>
                <a:headEnd/>
                <a:tailEnd/>
              </a:ln>
            </p:spPr>
            <p:txBody>
              <a:bodyPr/>
              <a:lstStyle/>
              <a:p>
                <a:endParaRPr lang="pt-BR"/>
              </a:p>
            </p:txBody>
          </p:sp>
          <p:sp>
            <p:nvSpPr>
              <p:cNvPr id="358155" name="Freeform 779"/>
              <p:cNvSpPr>
                <a:spLocks/>
              </p:cNvSpPr>
              <p:nvPr/>
            </p:nvSpPr>
            <p:spPr bwMode="auto">
              <a:xfrm>
                <a:off x="4732" y="2123"/>
                <a:ext cx="25" cy="31"/>
              </a:xfrm>
              <a:custGeom>
                <a:avLst/>
                <a:gdLst/>
                <a:ahLst/>
                <a:cxnLst>
                  <a:cxn ang="0">
                    <a:pos x="25" y="16"/>
                  </a:cxn>
                  <a:cxn ang="0">
                    <a:pos x="13" y="31"/>
                  </a:cxn>
                  <a:cxn ang="0">
                    <a:pos x="0" y="16"/>
                  </a:cxn>
                  <a:cxn ang="0">
                    <a:pos x="13" y="0"/>
                  </a:cxn>
                  <a:cxn ang="0">
                    <a:pos x="25" y="16"/>
                  </a:cxn>
                </a:cxnLst>
                <a:rect l="0" t="0" r="r" b="b"/>
                <a:pathLst>
                  <a:path w="25" h="31">
                    <a:moveTo>
                      <a:pt x="25" y="16"/>
                    </a:moveTo>
                    <a:lnTo>
                      <a:pt x="13" y="31"/>
                    </a:lnTo>
                    <a:lnTo>
                      <a:pt x="0" y="16"/>
                    </a:lnTo>
                    <a:lnTo>
                      <a:pt x="13" y="0"/>
                    </a:lnTo>
                    <a:lnTo>
                      <a:pt x="25" y="16"/>
                    </a:lnTo>
                    <a:close/>
                  </a:path>
                </a:pathLst>
              </a:custGeom>
              <a:solidFill>
                <a:srgbClr val="84C326"/>
              </a:solidFill>
              <a:ln w="9525">
                <a:noFill/>
                <a:round/>
                <a:headEnd/>
                <a:tailEnd/>
              </a:ln>
            </p:spPr>
            <p:txBody>
              <a:bodyPr/>
              <a:lstStyle/>
              <a:p>
                <a:endParaRPr lang="pt-BR"/>
              </a:p>
            </p:txBody>
          </p:sp>
          <p:sp>
            <p:nvSpPr>
              <p:cNvPr id="358156" name="Freeform 780"/>
              <p:cNvSpPr>
                <a:spLocks/>
              </p:cNvSpPr>
              <p:nvPr/>
            </p:nvSpPr>
            <p:spPr bwMode="auto">
              <a:xfrm>
                <a:off x="4732" y="2123"/>
                <a:ext cx="25" cy="31"/>
              </a:xfrm>
              <a:custGeom>
                <a:avLst/>
                <a:gdLst/>
                <a:ahLst/>
                <a:cxnLst>
                  <a:cxn ang="0">
                    <a:pos x="25" y="16"/>
                  </a:cxn>
                  <a:cxn ang="0">
                    <a:pos x="13" y="31"/>
                  </a:cxn>
                  <a:cxn ang="0">
                    <a:pos x="0" y="16"/>
                  </a:cxn>
                  <a:cxn ang="0">
                    <a:pos x="13" y="0"/>
                  </a:cxn>
                  <a:cxn ang="0">
                    <a:pos x="25" y="16"/>
                  </a:cxn>
                </a:cxnLst>
                <a:rect l="0" t="0" r="r" b="b"/>
                <a:pathLst>
                  <a:path w="25" h="31">
                    <a:moveTo>
                      <a:pt x="25" y="16"/>
                    </a:moveTo>
                    <a:lnTo>
                      <a:pt x="13" y="31"/>
                    </a:lnTo>
                    <a:lnTo>
                      <a:pt x="0" y="16"/>
                    </a:lnTo>
                    <a:lnTo>
                      <a:pt x="13" y="0"/>
                    </a:lnTo>
                    <a:lnTo>
                      <a:pt x="25" y="16"/>
                    </a:lnTo>
                    <a:close/>
                  </a:path>
                </a:pathLst>
              </a:custGeom>
              <a:noFill/>
              <a:ln w="3175">
                <a:solidFill>
                  <a:srgbClr val="1F1A17"/>
                </a:solidFill>
                <a:prstDash val="solid"/>
                <a:round/>
                <a:headEnd/>
                <a:tailEnd/>
              </a:ln>
            </p:spPr>
            <p:txBody>
              <a:bodyPr/>
              <a:lstStyle/>
              <a:p>
                <a:endParaRPr lang="pt-BR"/>
              </a:p>
            </p:txBody>
          </p:sp>
          <p:sp>
            <p:nvSpPr>
              <p:cNvPr id="358157" name="Freeform 781"/>
              <p:cNvSpPr>
                <a:spLocks/>
              </p:cNvSpPr>
              <p:nvPr/>
            </p:nvSpPr>
            <p:spPr bwMode="auto">
              <a:xfrm>
                <a:off x="4795" y="2123"/>
                <a:ext cx="19" cy="31"/>
              </a:xfrm>
              <a:custGeom>
                <a:avLst/>
                <a:gdLst/>
                <a:ahLst/>
                <a:cxnLst>
                  <a:cxn ang="0">
                    <a:pos x="19" y="16"/>
                  </a:cxn>
                  <a:cxn ang="0">
                    <a:pos x="8" y="31"/>
                  </a:cxn>
                  <a:cxn ang="0">
                    <a:pos x="0" y="21"/>
                  </a:cxn>
                  <a:cxn ang="0">
                    <a:pos x="4" y="16"/>
                  </a:cxn>
                  <a:cxn ang="0">
                    <a:pos x="0" y="10"/>
                  </a:cxn>
                  <a:cxn ang="0">
                    <a:pos x="8" y="0"/>
                  </a:cxn>
                  <a:cxn ang="0">
                    <a:pos x="19" y="16"/>
                  </a:cxn>
                </a:cxnLst>
                <a:rect l="0" t="0" r="r" b="b"/>
                <a:pathLst>
                  <a:path w="19" h="31">
                    <a:moveTo>
                      <a:pt x="19" y="16"/>
                    </a:moveTo>
                    <a:lnTo>
                      <a:pt x="8" y="31"/>
                    </a:lnTo>
                    <a:lnTo>
                      <a:pt x="0" y="21"/>
                    </a:lnTo>
                    <a:lnTo>
                      <a:pt x="4" y="16"/>
                    </a:lnTo>
                    <a:lnTo>
                      <a:pt x="0" y="10"/>
                    </a:lnTo>
                    <a:lnTo>
                      <a:pt x="8" y="0"/>
                    </a:lnTo>
                    <a:lnTo>
                      <a:pt x="19" y="16"/>
                    </a:lnTo>
                    <a:close/>
                  </a:path>
                </a:pathLst>
              </a:custGeom>
              <a:solidFill>
                <a:srgbClr val="84C326"/>
              </a:solidFill>
              <a:ln w="9525">
                <a:noFill/>
                <a:round/>
                <a:headEnd/>
                <a:tailEnd/>
              </a:ln>
            </p:spPr>
            <p:txBody>
              <a:bodyPr/>
              <a:lstStyle/>
              <a:p>
                <a:endParaRPr lang="pt-BR"/>
              </a:p>
            </p:txBody>
          </p:sp>
          <p:sp>
            <p:nvSpPr>
              <p:cNvPr id="358158" name="Freeform 782"/>
              <p:cNvSpPr>
                <a:spLocks/>
              </p:cNvSpPr>
              <p:nvPr/>
            </p:nvSpPr>
            <p:spPr bwMode="auto">
              <a:xfrm>
                <a:off x="4795" y="2123"/>
                <a:ext cx="19" cy="31"/>
              </a:xfrm>
              <a:custGeom>
                <a:avLst/>
                <a:gdLst/>
                <a:ahLst/>
                <a:cxnLst>
                  <a:cxn ang="0">
                    <a:pos x="19" y="16"/>
                  </a:cxn>
                  <a:cxn ang="0">
                    <a:pos x="8" y="31"/>
                  </a:cxn>
                  <a:cxn ang="0">
                    <a:pos x="0" y="21"/>
                  </a:cxn>
                  <a:cxn ang="0">
                    <a:pos x="4" y="16"/>
                  </a:cxn>
                  <a:cxn ang="0">
                    <a:pos x="0" y="10"/>
                  </a:cxn>
                  <a:cxn ang="0">
                    <a:pos x="8" y="0"/>
                  </a:cxn>
                  <a:cxn ang="0">
                    <a:pos x="19" y="16"/>
                  </a:cxn>
                </a:cxnLst>
                <a:rect l="0" t="0" r="r" b="b"/>
                <a:pathLst>
                  <a:path w="19" h="31">
                    <a:moveTo>
                      <a:pt x="19" y="16"/>
                    </a:moveTo>
                    <a:lnTo>
                      <a:pt x="8" y="31"/>
                    </a:lnTo>
                    <a:lnTo>
                      <a:pt x="0" y="21"/>
                    </a:lnTo>
                    <a:lnTo>
                      <a:pt x="4" y="16"/>
                    </a:lnTo>
                    <a:lnTo>
                      <a:pt x="0" y="10"/>
                    </a:lnTo>
                    <a:lnTo>
                      <a:pt x="8" y="0"/>
                    </a:lnTo>
                    <a:lnTo>
                      <a:pt x="19" y="16"/>
                    </a:lnTo>
                    <a:close/>
                  </a:path>
                </a:pathLst>
              </a:custGeom>
              <a:noFill/>
              <a:ln w="3175">
                <a:solidFill>
                  <a:srgbClr val="1F1A17"/>
                </a:solidFill>
                <a:prstDash val="solid"/>
                <a:round/>
                <a:headEnd/>
                <a:tailEnd/>
              </a:ln>
            </p:spPr>
            <p:txBody>
              <a:bodyPr/>
              <a:lstStyle/>
              <a:p>
                <a:endParaRPr lang="pt-BR"/>
              </a:p>
            </p:txBody>
          </p:sp>
          <p:sp>
            <p:nvSpPr>
              <p:cNvPr id="358159" name="Freeform 783"/>
              <p:cNvSpPr>
                <a:spLocks/>
              </p:cNvSpPr>
              <p:nvPr/>
            </p:nvSpPr>
            <p:spPr bwMode="auto">
              <a:xfrm>
                <a:off x="4776" y="2123"/>
                <a:ext cx="19" cy="31"/>
              </a:xfrm>
              <a:custGeom>
                <a:avLst/>
                <a:gdLst/>
                <a:ahLst/>
                <a:cxnLst>
                  <a:cxn ang="0">
                    <a:pos x="19" y="16"/>
                  </a:cxn>
                  <a:cxn ang="0">
                    <a:pos x="7" y="31"/>
                  </a:cxn>
                  <a:cxn ang="0">
                    <a:pos x="0" y="21"/>
                  </a:cxn>
                  <a:cxn ang="0">
                    <a:pos x="4" y="16"/>
                  </a:cxn>
                  <a:cxn ang="0">
                    <a:pos x="0" y="10"/>
                  </a:cxn>
                  <a:cxn ang="0">
                    <a:pos x="7" y="0"/>
                  </a:cxn>
                  <a:cxn ang="0">
                    <a:pos x="19" y="16"/>
                  </a:cxn>
                </a:cxnLst>
                <a:rect l="0" t="0" r="r" b="b"/>
                <a:pathLst>
                  <a:path w="19" h="31">
                    <a:moveTo>
                      <a:pt x="19" y="16"/>
                    </a:moveTo>
                    <a:lnTo>
                      <a:pt x="7" y="31"/>
                    </a:lnTo>
                    <a:lnTo>
                      <a:pt x="0" y="21"/>
                    </a:lnTo>
                    <a:lnTo>
                      <a:pt x="4" y="16"/>
                    </a:lnTo>
                    <a:lnTo>
                      <a:pt x="0" y="10"/>
                    </a:lnTo>
                    <a:lnTo>
                      <a:pt x="7" y="0"/>
                    </a:lnTo>
                    <a:lnTo>
                      <a:pt x="19" y="16"/>
                    </a:lnTo>
                    <a:close/>
                  </a:path>
                </a:pathLst>
              </a:custGeom>
              <a:solidFill>
                <a:srgbClr val="84C326"/>
              </a:solidFill>
              <a:ln w="9525">
                <a:noFill/>
                <a:round/>
                <a:headEnd/>
                <a:tailEnd/>
              </a:ln>
            </p:spPr>
            <p:txBody>
              <a:bodyPr/>
              <a:lstStyle/>
              <a:p>
                <a:endParaRPr lang="pt-BR"/>
              </a:p>
            </p:txBody>
          </p:sp>
          <p:sp>
            <p:nvSpPr>
              <p:cNvPr id="358160" name="Freeform 784"/>
              <p:cNvSpPr>
                <a:spLocks/>
              </p:cNvSpPr>
              <p:nvPr/>
            </p:nvSpPr>
            <p:spPr bwMode="auto">
              <a:xfrm>
                <a:off x="4776" y="2123"/>
                <a:ext cx="19" cy="31"/>
              </a:xfrm>
              <a:custGeom>
                <a:avLst/>
                <a:gdLst/>
                <a:ahLst/>
                <a:cxnLst>
                  <a:cxn ang="0">
                    <a:pos x="19" y="16"/>
                  </a:cxn>
                  <a:cxn ang="0">
                    <a:pos x="7" y="31"/>
                  </a:cxn>
                  <a:cxn ang="0">
                    <a:pos x="0" y="21"/>
                  </a:cxn>
                  <a:cxn ang="0">
                    <a:pos x="4" y="16"/>
                  </a:cxn>
                  <a:cxn ang="0">
                    <a:pos x="0" y="10"/>
                  </a:cxn>
                  <a:cxn ang="0">
                    <a:pos x="7" y="0"/>
                  </a:cxn>
                  <a:cxn ang="0">
                    <a:pos x="19" y="16"/>
                  </a:cxn>
                </a:cxnLst>
                <a:rect l="0" t="0" r="r" b="b"/>
                <a:pathLst>
                  <a:path w="19" h="31">
                    <a:moveTo>
                      <a:pt x="19" y="16"/>
                    </a:moveTo>
                    <a:lnTo>
                      <a:pt x="7" y="31"/>
                    </a:lnTo>
                    <a:lnTo>
                      <a:pt x="0" y="21"/>
                    </a:lnTo>
                    <a:lnTo>
                      <a:pt x="4" y="16"/>
                    </a:lnTo>
                    <a:lnTo>
                      <a:pt x="0" y="10"/>
                    </a:lnTo>
                    <a:lnTo>
                      <a:pt x="7" y="0"/>
                    </a:lnTo>
                    <a:lnTo>
                      <a:pt x="19" y="16"/>
                    </a:lnTo>
                    <a:close/>
                  </a:path>
                </a:pathLst>
              </a:custGeom>
              <a:noFill/>
              <a:ln w="3175">
                <a:solidFill>
                  <a:srgbClr val="1F1A17"/>
                </a:solidFill>
                <a:prstDash val="solid"/>
                <a:round/>
                <a:headEnd/>
                <a:tailEnd/>
              </a:ln>
            </p:spPr>
            <p:txBody>
              <a:bodyPr/>
              <a:lstStyle/>
              <a:p>
                <a:endParaRPr lang="pt-BR"/>
              </a:p>
            </p:txBody>
          </p:sp>
          <p:sp>
            <p:nvSpPr>
              <p:cNvPr id="358161" name="Freeform 785"/>
              <p:cNvSpPr>
                <a:spLocks/>
              </p:cNvSpPr>
              <p:nvPr/>
            </p:nvSpPr>
            <p:spPr bwMode="auto">
              <a:xfrm>
                <a:off x="4757" y="2123"/>
                <a:ext cx="19" cy="31"/>
              </a:xfrm>
              <a:custGeom>
                <a:avLst/>
                <a:gdLst/>
                <a:ahLst/>
                <a:cxnLst>
                  <a:cxn ang="0">
                    <a:pos x="19" y="16"/>
                  </a:cxn>
                  <a:cxn ang="0">
                    <a:pos x="7" y="31"/>
                  </a:cxn>
                  <a:cxn ang="0">
                    <a:pos x="0" y="21"/>
                  </a:cxn>
                  <a:cxn ang="0">
                    <a:pos x="3" y="16"/>
                  </a:cxn>
                  <a:cxn ang="0">
                    <a:pos x="0" y="10"/>
                  </a:cxn>
                  <a:cxn ang="0">
                    <a:pos x="7" y="0"/>
                  </a:cxn>
                  <a:cxn ang="0">
                    <a:pos x="19" y="16"/>
                  </a:cxn>
                </a:cxnLst>
                <a:rect l="0" t="0" r="r" b="b"/>
                <a:pathLst>
                  <a:path w="19" h="31">
                    <a:moveTo>
                      <a:pt x="19" y="16"/>
                    </a:moveTo>
                    <a:lnTo>
                      <a:pt x="7" y="31"/>
                    </a:lnTo>
                    <a:lnTo>
                      <a:pt x="0" y="21"/>
                    </a:lnTo>
                    <a:lnTo>
                      <a:pt x="3" y="16"/>
                    </a:lnTo>
                    <a:lnTo>
                      <a:pt x="0" y="10"/>
                    </a:lnTo>
                    <a:lnTo>
                      <a:pt x="7" y="0"/>
                    </a:lnTo>
                    <a:lnTo>
                      <a:pt x="19" y="16"/>
                    </a:lnTo>
                    <a:close/>
                  </a:path>
                </a:pathLst>
              </a:custGeom>
              <a:solidFill>
                <a:srgbClr val="84C326"/>
              </a:solidFill>
              <a:ln w="9525">
                <a:noFill/>
                <a:round/>
                <a:headEnd/>
                <a:tailEnd/>
              </a:ln>
            </p:spPr>
            <p:txBody>
              <a:bodyPr/>
              <a:lstStyle/>
              <a:p>
                <a:endParaRPr lang="pt-BR"/>
              </a:p>
            </p:txBody>
          </p:sp>
          <p:sp>
            <p:nvSpPr>
              <p:cNvPr id="358162" name="Freeform 786"/>
              <p:cNvSpPr>
                <a:spLocks/>
              </p:cNvSpPr>
              <p:nvPr/>
            </p:nvSpPr>
            <p:spPr bwMode="auto">
              <a:xfrm>
                <a:off x="4757" y="2123"/>
                <a:ext cx="19" cy="31"/>
              </a:xfrm>
              <a:custGeom>
                <a:avLst/>
                <a:gdLst/>
                <a:ahLst/>
                <a:cxnLst>
                  <a:cxn ang="0">
                    <a:pos x="19" y="16"/>
                  </a:cxn>
                  <a:cxn ang="0">
                    <a:pos x="7" y="31"/>
                  </a:cxn>
                  <a:cxn ang="0">
                    <a:pos x="0" y="21"/>
                  </a:cxn>
                  <a:cxn ang="0">
                    <a:pos x="3" y="16"/>
                  </a:cxn>
                  <a:cxn ang="0">
                    <a:pos x="0" y="10"/>
                  </a:cxn>
                  <a:cxn ang="0">
                    <a:pos x="7" y="0"/>
                  </a:cxn>
                  <a:cxn ang="0">
                    <a:pos x="19" y="16"/>
                  </a:cxn>
                </a:cxnLst>
                <a:rect l="0" t="0" r="r" b="b"/>
                <a:pathLst>
                  <a:path w="19" h="31">
                    <a:moveTo>
                      <a:pt x="19" y="16"/>
                    </a:moveTo>
                    <a:lnTo>
                      <a:pt x="7" y="31"/>
                    </a:lnTo>
                    <a:lnTo>
                      <a:pt x="0" y="21"/>
                    </a:lnTo>
                    <a:lnTo>
                      <a:pt x="3" y="16"/>
                    </a:lnTo>
                    <a:lnTo>
                      <a:pt x="0" y="10"/>
                    </a:lnTo>
                    <a:lnTo>
                      <a:pt x="7" y="0"/>
                    </a:lnTo>
                    <a:lnTo>
                      <a:pt x="19" y="16"/>
                    </a:lnTo>
                    <a:close/>
                  </a:path>
                </a:pathLst>
              </a:custGeom>
              <a:noFill/>
              <a:ln w="3175">
                <a:solidFill>
                  <a:srgbClr val="1F1A17"/>
                </a:solidFill>
                <a:prstDash val="solid"/>
                <a:round/>
                <a:headEnd/>
                <a:tailEnd/>
              </a:ln>
            </p:spPr>
            <p:txBody>
              <a:bodyPr/>
              <a:lstStyle/>
              <a:p>
                <a:endParaRPr lang="pt-BR"/>
              </a:p>
            </p:txBody>
          </p:sp>
          <p:sp>
            <p:nvSpPr>
              <p:cNvPr id="358163" name="Freeform 787"/>
              <p:cNvSpPr>
                <a:spLocks/>
              </p:cNvSpPr>
              <p:nvPr/>
            </p:nvSpPr>
            <p:spPr bwMode="auto">
              <a:xfrm>
                <a:off x="4643" y="2125"/>
                <a:ext cx="25" cy="31"/>
              </a:xfrm>
              <a:custGeom>
                <a:avLst/>
                <a:gdLst/>
                <a:ahLst/>
                <a:cxnLst>
                  <a:cxn ang="0">
                    <a:pos x="25" y="16"/>
                  </a:cxn>
                  <a:cxn ang="0">
                    <a:pos x="14" y="31"/>
                  </a:cxn>
                  <a:cxn ang="0">
                    <a:pos x="0" y="16"/>
                  </a:cxn>
                  <a:cxn ang="0">
                    <a:pos x="14" y="0"/>
                  </a:cxn>
                  <a:cxn ang="0">
                    <a:pos x="25" y="16"/>
                  </a:cxn>
                </a:cxnLst>
                <a:rect l="0" t="0" r="r" b="b"/>
                <a:pathLst>
                  <a:path w="25" h="31">
                    <a:moveTo>
                      <a:pt x="25" y="16"/>
                    </a:moveTo>
                    <a:lnTo>
                      <a:pt x="14" y="31"/>
                    </a:lnTo>
                    <a:lnTo>
                      <a:pt x="0" y="16"/>
                    </a:lnTo>
                    <a:lnTo>
                      <a:pt x="14" y="0"/>
                    </a:lnTo>
                    <a:lnTo>
                      <a:pt x="25" y="16"/>
                    </a:lnTo>
                    <a:close/>
                  </a:path>
                </a:pathLst>
              </a:custGeom>
              <a:solidFill>
                <a:srgbClr val="84C326"/>
              </a:solidFill>
              <a:ln w="9525">
                <a:noFill/>
                <a:round/>
                <a:headEnd/>
                <a:tailEnd/>
              </a:ln>
            </p:spPr>
            <p:txBody>
              <a:bodyPr/>
              <a:lstStyle/>
              <a:p>
                <a:endParaRPr lang="pt-BR"/>
              </a:p>
            </p:txBody>
          </p:sp>
          <p:sp>
            <p:nvSpPr>
              <p:cNvPr id="358164" name="Freeform 788"/>
              <p:cNvSpPr>
                <a:spLocks/>
              </p:cNvSpPr>
              <p:nvPr/>
            </p:nvSpPr>
            <p:spPr bwMode="auto">
              <a:xfrm>
                <a:off x="4643" y="2125"/>
                <a:ext cx="25" cy="31"/>
              </a:xfrm>
              <a:custGeom>
                <a:avLst/>
                <a:gdLst/>
                <a:ahLst/>
                <a:cxnLst>
                  <a:cxn ang="0">
                    <a:pos x="25" y="16"/>
                  </a:cxn>
                  <a:cxn ang="0">
                    <a:pos x="14" y="31"/>
                  </a:cxn>
                  <a:cxn ang="0">
                    <a:pos x="0" y="16"/>
                  </a:cxn>
                  <a:cxn ang="0">
                    <a:pos x="14" y="0"/>
                  </a:cxn>
                  <a:cxn ang="0">
                    <a:pos x="25" y="16"/>
                  </a:cxn>
                </a:cxnLst>
                <a:rect l="0" t="0" r="r" b="b"/>
                <a:pathLst>
                  <a:path w="25" h="31">
                    <a:moveTo>
                      <a:pt x="25" y="16"/>
                    </a:moveTo>
                    <a:lnTo>
                      <a:pt x="14" y="31"/>
                    </a:lnTo>
                    <a:lnTo>
                      <a:pt x="0" y="16"/>
                    </a:lnTo>
                    <a:lnTo>
                      <a:pt x="14" y="0"/>
                    </a:lnTo>
                    <a:lnTo>
                      <a:pt x="25" y="16"/>
                    </a:lnTo>
                    <a:close/>
                  </a:path>
                </a:pathLst>
              </a:custGeom>
              <a:noFill/>
              <a:ln w="3175">
                <a:solidFill>
                  <a:srgbClr val="1F1A17"/>
                </a:solidFill>
                <a:prstDash val="solid"/>
                <a:round/>
                <a:headEnd/>
                <a:tailEnd/>
              </a:ln>
            </p:spPr>
            <p:txBody>
              <a:bodyPr/>
              <a:lstStyle/>
              <a:p>
                <a:endParaRPr lang="pt-BR"/>
              </a:p>
            </p:txBody>
          </p:sp>
          <p:sp>
            <p:nvSpPr>
              <p:cNvPr id="358165" name="Freeform 789"/>
              <p:cNvSpPr>
                <a:spLocks/>
              </p:cNvSpPr>
              <p:nvPr/>
            </p:nvSpPr>
            <p:spPr bwMode="auto">
              <a:xfrm>
                <a:off x="4687" y="2125"/>
                <a:ext cx="20" cy="31"/>
              </a:xfrm>
              <a:custGeom>
                <a:avLst/>
                <a:gdLst/>
                <a:ahLst/>
                <a:cxnLst>
                  <a:cxn ang="0">
                    <a:pos x="20" y="16"/>
                  </a:cxn>
                  <a:cxn ang="0">
                    <a:pos x="8" y="31"/>
                  </a:cxn>
                  <a:cxn ang="0">
                    <a:pos x="0" y="21"/>
                  </a:cxn>
                  <a:cxn ang="0">
                    <a:pos x="4" y="16"/>
                  </a:cxn>
                  <a:cxn ang="0">
                    <a:pos x="0" y="12"/>
                  </a:cxn>
                  <a:cxn ang="0">
                    <a:pos x="8" y="0"/>
                  </a:cxn>
                  <a:cxn ang="0">
                    <a:pos x="20" y="16"/>
                  </a:cxn>
                </a:cxnLst>
                <a:rect l="0" t="0" r="r" b="b"/>
                <a:pathLst>
                  <a:path w="20" h="31">
                    <a:moveTo>
                      <a:pt x="20" y="16"/>
                    </a:moveTo>
                    <a:lnTo>
                      <a:pt x="8" y="31"/>
                    </a:lnTo>
                    <a:lnTo>
                      <a:pt x="0" y="21"/>
                    </a:lnTo>
                    <a:lnTo>
                      <a:pt x="4" y="16"/>
                    </a:lnTo>
                    <a:lnTo>
                      <a:pt x="0" y="12"/>
                    </a:lnTo>
                    <a:lnTo>
                      <a:pt x="8" y="0"/>
                    </a:lnTo>
                    <a:lnTo>
                      <a:pt x="20" y="16"/>
                    </a:lnTo>
                    <a:close/>
                  </a:path>
                </a:pathLst>
              </a:custGeom>
              <a:solidFill>
                <a:srgbClr val="84C326"/>
              </a:solidFill>
              <a:ln w="9525">
                <a:noFill/>
                <a:round/>
                <a:headEnd/>
                <a:tailEnd/>
              </a:ln>
            </p:spPr>
            <p:txBody>
              <a:bodyPr/>
              <a:lstStyle/>
              <a:p>
                <a:endParaRPr lang="pt-BR"/>
              </a:p>
            </p:txBody>
          </p:sp>
          <p:sp>
            <p:nvSpPr>
              <p:cNvPr id="358166" name="Freeform 790"/>
              <p:cNvSpPr>
                <a:spLocks/>
              </p:cNvSpPr>
              <p:nvPr/>
            </p:nvSpPr>
            <p:spPr bwMode="auto">
              <a:xfrm>
                <a:off x="4687" y="2125"/>
                <a:ext cx="20" cy="31"/>
              </a:xfrm>
              <a:custGeom>
                <a:avLst/>
                <a:gdLst/>
                <a:ahLst/>
                <a:cxnLst>
                  <a:cxn ang="0">
                    <a:pos x="20" y="16"/>
                  </a:cxn>
                  <a:cxn ang="0">
                    <a:pos x="8" y="31"/>
                  </a:cxn>
                  <a:cxn ang="0">
                    <a:pos x="0" y="21"/>
                  </a:cxn>
                  <a:cxn ang="0">
                    <a:pos x="4" y="16"/>
                  </a:cxn>
                  <a:cxn ang="0">
                    <a:pos x="0" y="12"/>
                  </a:cxn>
                  <a:cxn ang="0">
                    <a:pos x="8" y="0"/>
                  </a:cxn>
                  <a:cxn ang="0">
                    <a:pos x="20" y="16"/>
                  </a:cxn>
                </a:cxnLst>
                <a:rect l="0" t="0" r="r" b="b"/>
                <a:pathLst>
                  <a:path w="20" h="31">
                    <a:moveTo>
                      <a:pt x="20" y="16"/>
                    </a:moveTo>
                    <a:lnTo>
                      <a:pt x="8" y="31"/>
                    </a:lnTo>
                    <a:lnTo>
                      <a:pt x="0" y="21"/>
                    </a:lnTo>
                    <a:lnTo>
                      <a:pt x="4" y="16"/>
                    </a:lnTo>
                    <a:lnTo>
                      <a:pt x="0" y="12"/>
                    </a:lnTo>
                    <a:lnTo>
                      <a:pt x="8" y="0"/>
                    </a:lnTo>
                    <a:lnTo>
                      <a:pt x="20" y="16"/>
                    </a:lnTo>
                    <a:close/>
                  </a:path>
                </a:pathLst>
              </a:custGeom>
              <a:noFill/>
              <a:ln w="3175">
                <a:solidFill>
                  <a:srgbClr val="1F1A17"/>
                </a:solidFill>
                <a:prstDash val="solid"/>
                <a:round/>
                <a:headEnd/>
                <a:tailEnd/>
              </a:ln>
            </p:spPr>
            <p:txBody>
              <a:bodyPr/>
              <a:lstStyle/>
              <a:p>
                <a:endParaRPr lang="pt-BR"/>
              </a:p>
            </p:txBody>
          </p:sp>
          <p:sp>
            <p:nvSpPr>
              <p:cNvPr id="358167" name="Freeform 791"/>
              <p:cNvSpPr>
                <a:spLocks/>
              </p:cNvSpPr>
              <p:nvPr/>
            </p:nvSpPr>
            <p:spPr bwMode="auto">
              <a:xfrm>
                <a:off x="4668" y="2125"/>
                <a:ext cx="19" cy="31"/>
              </a:xfrm>
              <a:custGeom>
                <a:avLst/>
                <a:gdLst/>
                <a:ahLst/>
                <a:cxnLst>
                  <a:cxn ang="0">
                    <a:pos x="19" y="16"/>
                  </a:cxn>
                  <a:cxn ang="0">
                    <a:pos x="8" y="31"/>
                  </a:cxn>
                  <a:cxn ang="0">
                    <a:pos x="0" y="21"/>
                  </a:cxn>
                  <a:cxn ang="0">
                    <a:pos x="4" y="16"/>
                  </a:cxn>
                  <a:cxn ang="0">
                    <a:pos x="0" y="12"/>
                  </a:cxn>
                  <a:cxn ang="0">
                    <a:pos x="8" y="0"/>
                  </a:cxn>
                  <a:cxn ang="0">
                    <a:pos x="19" y="16"/>
                  </a:cxn>
                </a:cxnLst>
                <a:rect l="0" t="0" r="r" b="b"/>
                <a:pathLst>
                  <a:path w="19" h="31">
                    <a:moveTo>
                      <a:pt x="19" y="16"/>
                    </a:moveTo>
                    <a:lnTo>
                      <a:pt x="8" y="31"/>
                    </a:lnTo>
                    <a:lnTo>
                      <a:pt x="0" y="21"/>
                    </a:lnTo>
                    <a:lnTo>
                      <a:pt x="4" y="16"/>
                    </a:lnTo>
                    <a:lnTo>
                      <a:pt x="0" y="12"/>
                    </a:lnTo>
                    <a:lnTo>
                      <a:pt x="8" y="0"/>
                    </a:lnTo>
                    <a:lnTo>
                      <a:pt x="19" y="16"/>
                    </a:lnTo>
                    <a:close/>
                  </a:path>
                </a:pathLst>
              </a:custGeom>
              <a:solidFill>
                <a:srgbClr val="84C326"/>
              </a:solidFill>
              <a:ln w="9525">
                <a:noFill/>
                <a:round/>
                <a:headEnd/>
                <a:tailEnd/>
              </a:ln>
            </p:spPr>
            <p:txBody>
              <a:bodyPr/>
              <a:lstStyle/>
              <a:p>
                <a:endParaRPr lang="pt-BR"/>
              </a:p>
            </p:txBody>
          </p:sp>
          <p:sp>
            <p:nvSpPr>
              <p:cNvPr id="358168" name="Freeform 792"/>
              <p:cNvSpPr>
                <a:spLocks/>
              </p:cNvSpPr>
              <p:nvPr/>
            </p:nvSpPr>
            <p:spPr bwMode="auto">
              <a:xfrm>
                <a:off x="4668" y="2125"/>
                <a:ext cx="19" cy="31"/>
              </a:xfrm>
              <a:custGeom>
                <a:avLst/>
                <a:gdLst/>
                <a:ahLst/>
                <a:cxnLst>
                  <a:cxn ang="0">
                    <a:pos x="19" y="16"/>
                  </a:cxn>
                  <a:cxn ang="0">
                    <a:pos x="8" y="31"/>
                  </a:cxn>
                  <a:cxn ang="0">
                    <a:pos x="0" y="21"/>
                  </a:cxn>
                  <a:cxn ang="0">
                    <a:pos x="4" y="16"/>
                  </a:cxn>
                  <a:cxn ang="0">
                    <a:pos x="0" y="12"/>
                  </a:cxn>
                  <a:cxn ang="0">
                    <a:pos x="8" y="0"/>
                  </a:cxn>
                  <a:cxn ang="0">
                    <a:pos x="19" y="16"/>
                  </a:cxn>
                </a:cxnLst>
                <a:rect l="0" t="0" r="r" b="b"/>
                <a:pathLst>
                  <a:path w="19" h="31">
                    <a:moveTo>
                      <a:pt x="19" y="16"/>
                    </a:moveTo>
                    <a:lnTo>
                      <a:pt x="8" y="31"/>
                    </a:lnTo>
                    <a:lnTo>
                      <a:pt x="0" y="21"/>
                    </a:lnTo>
                    <a:lnTo>
                      <a:pt x="4" y="16"/>
                    </a:lnTo>
                    <a:lnTo>
                      <a:pt x="0" y="12"/>
                    </a:lnTo>
                    <a:lnTo>
                      <a:pt x="8" y="0"/>
                    </a:lnTo>
                    <a:lnTo>
                      <a:pt x="19" y="16"/>
                    </a:lnTo>
                    <a:close/>
                  </a:path>
                </a:pathLst>
              </a:custGeom>
              <a:noFill/>
              <a:ln w="3175">
                <a:solidFill>
                  <a:srgbClr val="1F1A17"/>
                </a:solidFill>
                <a:prstDash val="solid"/>
                <a:round/>
                <a:headEnd/>
                <a:tailEnd/>
              </a:ln>
            </p:spPr>
            <p:txBody>
              <a:bodyPr/>
              <a:lstStyle/>
              <a:p>
                <a:endParaRPr lang="pt-BR"/>
              </a:p>
            </p:txBody>
          </p:sp>
          <p:sp>
            <p:nvSpPr>
              <p:cNvPr id="358169" name="Freeform 793"/>
              <p:cNvSpPr>
                <a:spLocks/>
              </p:cNvSpPr>
              <p:nvPr/>
            </p:nvSpPr>
            <p:spPr bwMode="auto">
              <a:xfrm>
                <a:off x="4624" y="2131"/>
                <a:ext cx="19" cy="25"/>
              </a:xfrm>
              <a:custGeom>
                <a:avLst/>
                <a:gdLst/>
                <a:ahLst/>
                <a:cxnLst>
                  <a:cxn ang="0">
                    <a:pos x="12" y="25"/>
                  </a:cxn>
                  <a:cxn ang="0">
                    <a:pos x="0" y="10"/>
                  </a:cxn>
                  <a:cxn ang="0">
                    <a:pos x="8" y="0"/>
                  </a:cxn>
                  <a:cxn ang="0">
                    <a:pos x="12" y="6"/>
                  </a:cxn>
                  <a:cxn ang="0">
                    <a:pos x="16" y="0"/>
                  </a:cxn>
                  <a:cxn ang="0">
                    <a:pos x="19" y="6"/>
                  </a:cxn>
                  <a:cxn ang="0">
                    <a:pos x="16" y="10"/>
                  </a:cxn>
                  <a:cxn ang="0">
                    <a:pos x="19" y="15"/>
                  </a:cxn>
                  <a:cxn ang="0">
                    <a:pos x="12" y="25"/>
                  </a:cxn>
                </a:cxnLst>
                <a:rect l="0" t="0" r="r" b="b"/>
                <a:pathLst>
                  <a:path w="19" h="25">
                    <a:moveTo>
                      <a:pt x="12" y="25"/>
                    </a:moveTo>
                    <a:lnTo>
                      <a:pt x="0" y="10"/>
                    </a:lnTo>
                    <a:lnTo>
                      <a:pt x="8" y="0"/>
                    </a:lnTo>
                    <a:lnTo>
                      <a:pt x="12" y="6"/>
                    </a:lnTo>
                    <a:lnTo>
                      <a:pt x="16" y="0"/>
                    </a:lnTo>
                    <a:lnTo>
                      <a:pt x="19" y="6"/>
                    </a:lnTo>
                    <a:lnTo>
                      <a:pt x="16" y="10"/>
                    </a:lnTo>
                    <a:lnTo>
                      <a:pt x="19" y="15"/>
                    </a:lnTo>
                    <a:lnTo>
                      <a:pt x="12" y="25"/>
                    </a:lnTo>
                    <a:close/>
                  </a:path>
                </a:pathLst>
              </a:custGeom>
              <a:solidFill>
                <a:srgbClr val="84C326"/>
              </a:solidFill>
              <a:ln w="9525">
                <a:noFill/>
                <a:round/>
                <a:headEnd/>
                <a:tailEnd/>
              </a:ln>
            </p:spPr>
            <p:txBody>
              <a:bodyPr/>
              <a:lstStyle/>
              <a:p>
                <a:endParaRPr lang="pt-BR"/>
              </a:p>
            </p:txBody>
          </p:sp>
          <p:sp>
            <p:nvSpPr>
              <p:cNvPr id="358170" name="Freeform 794"/>
              <p:cNvSpPr>
                <a:spLocks/>
              </p:cNvSpPr>
              <p:nvPr/>
            </p:nvSpPr>
            <p:spPr bwMode="auto">
              <a:xfrm>
                <a:off x="4624" y="2131"/>
                <a:ext cx="19" cy="25"/>
              </a:xfrm>
              <a:custGeom>
                <a:avLst/>
                <a:gdLst/>
                <a:ahLst/>
                <a:cxnLst>
                  <a:cxn ang="0">
                    <a:pos x="12" y="25"/>
                  </a:cxn>
                  <a:cxn ang="0">
                    <a:pos x="0" y="10"/>
                  </a:cxn>
                  <a:cxn ang="0">
                    <a:pos x="8" y="0"/>
                  </a:cxn>
                  <a:cxn ang="0">
                    <a:pos x="12" y="6"/>
                  </a:cxn>
                  <a:cxn ang="0">
                    <a:pos x="16" y="0"/>
                  </a:cxn>
                  <a:cxn ang="0">
                    <a:pos x="19" y="6"/>
                  </a:cxn>
                  <a:cxn ang="0">
                    <a:pos x="16" y="10"/>
                  </a:cxn>
                  <a:cxn ang="0">
                    <a:pos x="19" y="15"/>
                  </a:cxn>
                  <a:cxn ang="0">
                    <a:pos x="12" y="25"/>
                  </a:cxn>
                </a:cxnLst>
                <a:rect l="0" t="0" r="r" b="b"/>
                <a:pathLst>
                  <a:path w="19" h="25">
                    <a:moveTo>
                      <a:pt x="12" y="25"/>
                    </a:moveTo>
                    <a:lnTo>
                      <a:pt x="0" y="10"/>
                    </a:lnTo>
                    <a:lnTo>
                      <a:pt x="8" y="0"/>
                    </a:lnTo>
                    <a:lnTo>
                      <a:pt x="12" y="6"/>
                    </a:lnTo>
                    <a:lnTo>
                      <a:pt x="16" y="0"/>
                    </a:lnTo>
                    <a:lnTo>
                      <a:pt x="19" y="6"/>
                    </a:lnTo>
                    <a:lnTo>
                      <a:pt x="16" y="10"/>
                    </a:lnTo>
                    <a:lnTo>
                      <a:pt x="19" y="15"/>
                    </a:lnTo>
                    <a:lnTo>
                      <a:pt x="12" y="25"/>
                    </a:lnTo>
                    <a:close/>
                  </a:path>
                </a:pathLst>
              </a:custGeom>
              <a:noFill/>
              <a:ln w="3175">
                <a:solidFill>
                  <a:srgbClr val="1F1A17"/>
                </a:solidFill>
                <a:prstDash val="solid"/>
                <a:round/>
                <a:headEnd/>
                <a:tailEnd/>
              </a:ln>
            </p:spPr>
            <p:txBody>
              <a:bodyPr/>
              <a:lstStyle/>
              <a:p>
                <a:endParaRPr lang="pt-BR"/>
              </a:p>
            </p:txBody>
          </p:sp>
          <p:sp>
            <p:nvSpPr>
              <p:cNvPr id="358171" name="Freeform 795"/>
              <p:cNvSpPr>
                <a:spLocks/>
              </p:cNvSpPr>
              <p:nvPr/>
            </p:nvSpPr>
            <p:spPr bwMode="auto">
              <a:xfrm>
                <a:off x="4858" y="2123"/>
                <a:ext cx="21" cy="29"/>
              </a:xfrm>
              <a:custGeom>
                <a:avLst/>
                <a:gdLst/>
                <a:ahLst/>
                <a:cxnLst>
                  <a:cxn ang="0">
                    <a:pos x="0" y="16"/>
                  </a:cxn>
                  <a:cxn ang="0">
                    <a:pos x="14" y="0"/>
                  </a:cxn>
                  <a:cxn ang="0">
                    <a:pos x="21" y="10"/>
                  </a:cxn>
                  <a:cxn ang="0">
                    <a:pos x="18" y="16"/>
                  </a:cxn>
                  <a:cxn ang="0">
                    <a:pos x="21" y="19"/>
                  </a:cxn>
                  <a:cxn ang="0">
                    <a:pos x="14" y="29"/>
                  </a:cxn>
                  <a:cxn ang="0">
                    <a:pos x="0" y="16"/>
                  </a:cxn>
                </a:cxnLst>
                <a:rect l="0" t="0" r="r" b="b"/>
                <a:pathLst>
                  <a:path w="21" h="29">
                    <a:moveTo>
                      <a:pt x="0" y="16"/>
                    </a:moveTo>
                    <a:lnTo>
                      <a:pt x="14" y="0"/>
                    </a:lnTo>
                    <a:lnTo>
                      <a:pt x="21" y="10"/>
                    </a:lnTo>
                    <a:lnTo>
                      <a:pt x="18" y="16"/>
                    </a:lnTo>
                    <a:lnTo>
                      <a:pt x="21" y="19"/>
                    </a:lnTo>
                    <a:lnTo>
                      <a:pt x="14" y="29"/>
                    </a:lnTo>
                    <a:lnTo>
                      <a:pt x="0" y="16"/>
                    </a:lnTo>
                    <a:close/>
                  </a:path>
                </a:pathLst>
              </a:custGeom>
              <a:solidFill>
                <a:srgbClr val="84C326"/>
              </a:solidFill>
              <a:ln w="9525">
                <a:noFill/>
                <a:round/>
                <a:headEnd/>
                <a:tailEnd/>
              </a:ln>
            </p:spPr>
            <p:txBody>
              <a:bodyPr/>
              <a:lstStyle/>
              <a:p>
                <a:endParaRPr lang="pt-BR"/>
              </a:p>
            </p:txBody>
          </p:sp>
          <p:sp>
            <p:nvSpPr>
              <p:cNvPr id="358172" name="Freeform 796"/>
              <p:cNvSpPr>
                <a:spLocks/>
              </p:cNvSpPr>
              <p:nvPr/>
            </p:nvSpPr>
            <p:spPr bwMode="auto">
              <a:xfrm>
                <a:off x="4858" y="2123"/>
                <a:ext cx="21" cy="29"/>
              </a:xfrm>
              <a:custGeom>
                <a:avLst/>
                <a:gdLst/>
                <a:ahLst/>
                <a:cxnLst>
                  <a:cxn ang="0">
                    <a:pos x="0" y="16"/>
                  </a:cxn>
                  <a:cxn ang="0">
                    <a:pos x="14" y="0"/>
                  </a:cxn>
                  <a:cxn ang="0">
                    <a:pos x="21" y="10"/>
                  </a:cxn>
                  <a:cxn ang="0">
                    <a:pos x="18" y="16"/>
                  </a:cxn>
                  <a:cxn ang="0">
                    <a:pos x="21" y="19"/>
                  </a:cxn>
                  <a:cxn ang="0">
                    <a:pos x="14" y="29"/>
                  </a:cxn>
                  <a:cxn ang="0">
                    <a:pos x="0" y="16"/>
                  </a:cxn>
                </a:cxnLst>
                <a:rect l="0" t="0" r="r" b="b"/>
                <a:pathLst>
                  <a:path w="21" h="29">
                    <a:moveTo>
                      <a:pt x="0" y="16"/>
                    </a:moveTo>
                    <a:lnTo>
                      <a:pt x="14" y="0"/>
                    </a:lnTo>
                    <a:lnTo>
                      <a:pt x="21" y="10"/>
                    </a:lnTo>
                    <a:lnTo>
                      <a:pt x="18" y="16"/>
                    </a:lnTo>
                    <a:lnTo>
                      <a:pt x="21" y="19"/>
                    </a:lnTo>
                    <a:lnTo>
                      <a:pt x="14" y="29"/>
                    </a:lnTo>
                    <a:lnTo>
                      <a:pt x="0" y="16"/>
                    </a:lnTo>
                    <a:close/>
                  </a:path>
                </a:pathLst>
              </a:custGeom>
              <a:noFill/>
              <a:ln w="3175">
                <a:solidFill>
                  <a:srgbClr val="1F1A17"/>
                </a:solidFill>
                <a:prstDash val="solid"/>
                <a:round/>
                <a:headEnd/>
                <a:tailEnd/>
              </a:ln>
            </p:spPr>
            <p:txBody>
              <a:bodyPr/>
              <a:lstStyle/>
              <a:p>
                <a:endParaRPr lang="pt-BR"/>
              </a:p>
            </p:txBody>
          </p:sp>
          <p:sp>
            <p:nvSpPr>
              <p:cNvPr id="358173" name="Freeform 797"/>
              <p:cNvSpPr>
                <a:spLocks/>
              </p:cNvSpPr>
              <p:nvPr/>
            </p:nvSpPr>
            <p:spPr bwMode="auto">
              <a:xfrm>
                <a:off x="4839" y="2123"/>
                <a:ext cx="19" cy="29"/>
              </a:xfrm>
              <a:custGeom>
                <a:avLst/>
                <a:gdLst/>
                <a:ahLst/>
                <a:cxnLst>
                  <a:cxn ang="0">
                    <a:pos x="0" y="16"/>
                  </a:cxn>
                  <a:cxn ang="0">
                    <a:pos x="12" y="0"/>
                  </a:cxn>
                  <a:cxn ang="0">
                    <a:pos x="19" y="10"/>
                  </a:cxn>
                  <a:cxn ang="0">
                    <a:pos x="17" y="16"/>
                  </a:cxn>
                  <a:cxn ang="0">
                    <a:pos x="19" y="19"/>
                  </a:cxn>
                  <a:cxn ang="0">
                    <a:pos x="12" y="29"/>
                  </a:cxn>
                  <a:cxn ang="0">
                    <a:pos x="0" y="16"/>
                  </a:cxn>
                </a:cxnLst>
                <a:rect l="0" t="0" r="r" b="b"/>
                <a:pathLst>
                  <a:path w="19" h="29">
                    <a:moveTo>
                      <a:pt x="0" y="16"/>
                    </a:moveTo>
                    <a:lnTo>
                      <a:pt x="12" y="0"/>
                    </a:lnTo>
                    <a:lnTo>
                      <a:pt x="19" y="10"/>
                    </a:lnTo>
                    <a:lnTo>
                      <a:pt x="17" y="16"/>
                    </a:lnTo>
                    <a:lnTo>
                      <a:pt x="19" y="19"/>
                    </a:lnTo>
                    <a:lnTo>
                      <a:pt x="12" y="29"/>
                    </a:lnTo>
                    <a:lnTo>
                      <a:pt x="0" y="16"/>
                    </a:lnTo>
                    <a:close/>
                  </a:path>
                </a:pathLst>
              </a:custGeom>
              <a:solidFill>
                <a:srgbClr val="84C326"/>
              </a:solidFill>
              <a:ln w="9525">
                <a:noFill/>
                <a:round/>
                <a:headEnd/>
                <a:tailEnd/>
              </a:ln>
            </p:spPr>
            <p:txBody>
              <a:bodyPr/>
              <a:lstStyle/>
              <a:p>
                <a:endParaRPr lang="pt-BR"/>
              </a:p>
            </p:txBody>
          </p:sp>
          <p:sp>
            <p:nvSpPr>
              <p:cNvPr id="358174" name="Freeform 798"/>
              <p:cNvSpPr>
                <a:spLocks/>
              </p:cNvSpPr>
              <p:nvPr/>
            </p:nvSpPr>
            <p:spPr bwMode="auto">
              <a:xfrm>
                <a:off x="4839" y="2123"/>
                <a:ext cx="19" cy="29"/>
              </a:xfrm>
              <a:custGeom>
                <a:avLst/>
                <a:gdLst/>
                <a:ahLst/>
                <a:cxnLst>
                  <a:cxn ang="0">
                    <a:pos x="0" y="16"/>
                  </a:cxn>
                  <a:cxn ang="0">
                    <a:pos x="12" y="0"/>
                  </a:cxn>
                  <a:cxn ang="0">
                    <a:pos x="19" y="10"/>
                  </a:cxn>
                  <a:cxn ang="0">
                    <a:pos x="17" y="16"/>
                  </a:cxn>
                  <a:cxn ang="0">
                    <a:pos x="19" y="19"/>
                  </a:cxn>
                  <a:cxn ang="0">
                    <a:pos x="12" y="29"/>
                  </a:cxn>
                  <a:cxn ang="0">
                    <a:pos x="0" y="16"/>
                  </a:cxn>
                </a:cxnLst>
                <a:rect l="0" t="0" r="r" b="b"/>
                <a:pathLst>
                  <a:path w="19" h="29">
                    <a:moveTo>
                      <a:pt x="0" y="16"/>
                    </a:moveTo>
                    <a:lnTo>
                      <a:pt x="12" y="0"/>
                    </a:lnTo>
                    <a:lnTo>
                      <a:pt x="19" y="10"/>
                    </a:lnTo>
                    <a:lnTo>
                      <a:pt x="17" y="16"/>
                    </a:lnTo>
                    <a:lnTo>
                      <a:pt x="19" y="19"/>
                    </a:lnTo>
                    <a:lnTo>
                      <a:pt x="12" y="29"/>
                    </a:lnTo>
                    <a:lnTo>
                      <a:pt x="0" y="16"/>
                    </a:lnTo>
                    <a:close/>
                  </a:path>
                </a:pathLst>
              </a:custGeom>
              <a:noFill/>
              <a:ln w="3175">
                <a:solidFill>
                  <a:srgbClr val="1F1A17"/>
                </a:solidFill>
                <a:prstDash val="solid"/>
                <a:round/>
                <a:headEnd/>
                <a:tailEnd/>
              </a:ln>
            </p:spPr>
            <p:txBody>
              <a:bodyPr/>
              <a:lstStyle/>
              <a:p>
                <a:endParaRPr lang="pt-BR"/>
              </a:p>
            </p:txBody>
          </p:sp>
          <p:sp>
            <p:nvSpPr>
              <p:cNvPr id="358175" name="Freeform 799"/>
              <p:cNvSpPr>
                <a:spLocks/>
              </p:cNvSpPr>
              <p:nvPr/>
            </p:nvSpPr>
            <p:spPr bwMode="auto">
              <a:xfrm>
                <a:off x="4902" y="2127"/>
                <a:ext cx="20" cy="25"/>
              </a:xfrm>
              <a:custGeom>
                <a:avLst/>
                <a:gdLst/>
                <a:ahLst/>
                <a:cxnLst>
                  <a:cxn ang="0">
                    <a:pos x="12" y="25"/>
                  </a:cxn>
                  <a:cxn ang="0">
                    <a:pos x="0" y="10"/>
                  </a:cxn>
                  <a:cxn ang="0">
                    <a:pos x="8" y="0"/>
                  </a:cxn>
                  <a:cxn ang="0">
                    <a:pos x="12" y="6"/>
                  </a:cxn>
                  <a:cxn ang="0">
                    <a:pos x="16" y="0"/>
                  </a:cxn>
                  <a:cxn ang="0">
                    <a:pos x="20" y="6"/>
                  </a:cxn>
                  <a:cxn ang="0">
                    <a:pos x="16" y="10"/>
                  </a:cxn>
                  <a:cxn ang="0">
                    <a:pos x="20" y="15"/>
                  </a:cxn>
                  <a:cxn ang="0">
                    <a:pos x="12" y="25"/>
                  </a:cxn>
                </a:cxnLst>
                <a:rect l="0" t="0" r="r" b="b"/>
                <a:pathLst>
                  <a:path w="20" h="25">
                    <a:moveTo>
                      <a:pt x="12" y="25"/>
                    </a:moveTo>
                    <a:lnTo>
                      <a:pt x="0" y="10"/>
                    </a:lnTo>
                    <a:lnTo>
                      <a:pt x="8" y="0"/>
                    </a:lnTo>
                    <a:lnTo>
                      <a:pt x="12" y="6"/>
                    </a:lnTo>
                    <a:lnTo>
                      <a:pt x="16" y="0"/>
                    </a:lnTo>
                    <a:lnTo>
                      <a:pt x="20" y="6"/>
                    </a:lnTo>
                    <a:lnTo>
                      <a:pt x="16" y="10"/>
                    </a:lnTo>
                    <a:lnTo>
                      <a:pt x="20" y="15"/>
                    </a:lnTo>
                    <a:lnTo>
                      <a:pt x="12" y="25"/>
                    </a:lnTo>
                    <a:close/>
                  </a:path>
                </a:pathLst>
              </a:custGeom>
              <a:solidFill>
                <a:srgbClr val="84C326"/>
              </a:solidFill>
              <a:ln w="9525">
                <a:noFill/>
                <a:round/>
                <a:headEnd/>
                <a:tailEnd/>
              </a:ln>
            </p:spPr>
            <p:txBody>
              <a:bodyPr/>
              <a:lstStyle/>
              <a:p>
                <a:endParaRPr lang="pt-BR"/>
              </a:p>
            </p:txBody>
          </p:sp>
          <p:sp>
            <p:nvSpPr>
              <p:cNvPr id="358176" name="Freeform 800"/>
              <p:cNvSpPr>
                <a:spLocks/>
              </p:cNvSpPr>
              <p:nvPr/>
            </p:nvSpPr>
            <p:spPr bwMode="auto">
              <a:xfrm>
                <a:off x="4902" y="2127"/>
                <a:ext cx="20" cy="25"/>
              </a:xfrm>
              <a:custGeom>
                <a:avLst/>
                <a:gdLst/>
                <a:ahLst/>
                <a:cxnLst>
                  <a:cxn ang="0">
                    <a:pos x="12" y="25"/>
                  </a:cxn>
                  <a:cxn ang="0">
                    <a:pos x="0" y="10"/>
                  </a:cxn>
                  <a:cxn ang="0">
                    <a:pos x="8" y="0"/>
                  </a:cxn>
                  <a:cxn ang="0">
                    <a:pos x="12" y="6"/>
                  </a:cxn>
                  <a:cxn ang="0">
                    <a:pos x="16" y="0"/>
                  </a:cxn>
                  <a:cxn ang="0">
                    <a:pos x="20" y="6"/>
                  </a:cxn>
                  <a:cxn ang="0">
                    <a:pos x="16" y="10"/>
                  </a:cxn>
                  <a:cxn ang="0">
                    <a:pos x="20" y="15"/>
                  </a:cxn>
                  <a:cxn ang="0">
                    <a:pos x="12" y="25"/>
                  </a:cxn>
                </a:cxnLst>
                <a:rect l="0" t="0" r="r" b="b"/>
                <a:pathLst>
                  <a:path w="20" h="25">
                    <a:moveTo>
                      <a:pt x="12" y="25"/>
                    </a:moveTo>
                    <a:lnTo>
                      <a:pt x="0" y="10"/>
                    </a:lnTo>
                    <a:lnTo>
                      <a:pt x="8" y="0"/>
                    </a:lnTo>
                    <a:lnTo>
                      <a:pt x="12" y="6"/>
                    </a:lnTo>
                    <a:lnTo>
                      <a:pt x="16" y="0"/>
                    </a:lnTo>
                    <a:lnTo>
                      <a:pt x="20" y="6"/>
                    </a:lnTo>
                    <a:lnTo>
                      <a:pt x="16" y="10"/>
                    </a:lnTo>
                    <a:lnTo>
                      <a:pt x="20" y="15"/>
                    </a:lnTo>
                    <a:lnTo>
                      <a:pt x="12" y="25"/>
                    </a:lnTo>
                    <a:close/>
                  </a:path>
                </a:pathLst>
              </a:custGeom>
              <a:noFill/>
              <a:ln w="3175">
                <a:solidFill>
                  <a:srgbClr val="1F1A17"/>
                </a:solidFill>
                <a:prstDash val="solid"/>
                <a:round/>
                <a:headEnd/>
                <a:tailEnd/>
              </a:ln>
            </p:spPr>
            <p:txBody>
              <a:bodyPr/>
              <a:lstStyle/>
              <a:p>
                <a:endParaRPr lang="pt-BR"/>
              </a:p>
            </p:txBody>
          </p:sp>
          <p:sp>
            <p:nvSpPr>
              <p:cNvPr id="358177" name="Freeform 801"/>
              <p:cNvSpPr>
                <a:spLocks/>
              </p:cNvSpPr>
              <p:nvPr/>
            </p:nvSpPr>
            <p:spPr bwMode="auto">
              <a:xfrm>
                <a:off x="4879" y="2123"/>
                <a:ext cx="23" cy="29"/>
              </a:xfrm>
              <a:custGeom>
                <a:avLst/>
                <a:gdLst/>
                <a:ahLst/>
                <a:cxnLst>
                  <a:cxn ang="0">
                    <a:pos x="0" y="16"/>
                  </a:cxn>
                  <a:cxn ang="0">
                    <a:pos x="12" y="0"/>
                  </a:cxn>
                  <a:cxn ang="0">
                    <a:pos x="23" y="16"/>
                  </a:cxn>
                  <a:cxn ang="0">
                    <a:pos x="12" y="29"/>
                  </a:cxn>
                  <a:cxn ang="0">
                    <a:pos x="0" y="16"/>
                  </a:cxn>
                </a:cxnLst>
                <a:rect l="0" t="0" r="r" b="b"/>
                <a:pathLst>
                  <a:path w="23" h="29">
                    <a:moveTo>
                      <a:pt x="0" y="16"/>
                    </a:moveTo>
                    <a:lnTo>
                      <a:pt x="12" y="0"/>
                    </a:lnTo>
                    <a:lnTo>
                      <a:pt x="23" y="16"/>
                    </a:lnTo>
                    <a:lnTo>
                      <a:pt x="12" y="29"/>
                    </a:lnTo>
                    <a:lnTo>
                      <a:pt x="0" y="16"/>
                    </a:lnTo>
                    <a:close/>
                  </a:path>
                </a:pathLst>
              </a:custGeom>
              <a:solidFill>
                <a:srgbClr val="84C326"/>
              </a:solidFill>
              <a:ln w="9525">
                <a:noFill/>
                <a:round/>
                <a:headEnd/>
                <a:tailEnd/>
              </a:ln>
            </p:spPr>
            <p:txBody>
              <a:bodyPr/>
              <a:lstStyle/>
              <a:p>
                <a:endParaRPr lang="pt-BR"/>
              </a:p>
            </p:txBody>
          </p:sp>
          <p:sp>
            <p:nvSpPr>
              <p:cNvPr id="358178" name="Freeform 802"/>
              <p:cNvSpPr>
                <a:spLocks/>
              </p:cNvSpPr>
              <p:nvPr/>
            </p:nvSpPr>
            <p:spPr bwMode="auto">
              <a:xfrm>
                <a:off x="4879" y="2123"/>
                <a:ext cx="23" cy="29"/>
              </a:xfrm>
              <a:custGeom>
                <a:avLst/>
                <a:gdLst/>
                <a:ahLst/>
                <a:cxnLst>
                  <a:cxn ang="0">
                    <a:pos x="0" y="16"/>
                  </a:cxn>
                  <a:cxn ang="0">
                    <a:pos x="12" y="0"/>
                  </a:cxn>
                  <a:cxn ang="0">
                    <a:pos x="23" y="16"/>
                  </a:cxn>
                  <a:cxn ang="0">
                    <a:pos x="12" y="29"/>
                  </a:cxn>
                  <a:cxn ang="0">
                    <a:pos x="0" y="16"/>
                  </a:cxn>
                </a:cxnLst>
                <a:rect l="0" t="0" r="r" b="b"/>
                <a:pathLst>
                  <a:path w="23" h="29">
                    <a:moveTo>
                      <a:pt x="0" y="16"/>
                    </a:moveTo>
                    <a:lnTo>
                      <a:pt x="12" y="0"/>
                    </a:lnTo>
                    <a:lnTo>
                      <a:pt x="23" y="16"/>
                    </a:lnTo>
                    <a:lnTo>
                      <a:pt x="12" y="29"/>
                    </a:lnTo>
                    <a:lnTo>
                      <a:pt x="0" y="16"/>
                    </a:lnTo>
                    <a:close/>
                  </a:path>
                </a:pathLst>
              </a:custGeom>
              <a:noFill/>
              <a:ln w="3175">
                <a:solidFill>
                  <a:srgbClr val="1F1A17"/>
                </a:solidFill>
                <a:prstDash val="solid"/>
                <a:round/>
                <a:headEnd/>
                <a:tailEnd/>
              </a:ln>
            </p:spPr>
            <p:txBody>
              <a:bodyPr/>
              <a:lstStyle/>
              <a:p>
                <a:endParaRPr lang="pt-BR"/>
              </a:p>
            </p:txBody>
          </p:sp>
          <p:sp>
            <p:nvSpPr>
              <p:cNvPr id="358179" name="Freeform 803"/>
              <p:cNvSpPr>
                <a:spLocks/>
              </p:cNvSpPr>
              <p:nvPr/>
            </p:nvSpPr>
            <p:spPr bwMode="auto">
              <a:xfrm>
                <a:off x="4720" y="2202"/>
                <a:ext cx="133" cy="123"/>
              </a:xfrm>
              <a:custGeom>
                <a:avLst/>
                <a:gdLst/>
                <a:ahLst/>
                <a:cxnLst>
                  <a:cxn ang="0">
                    <a:pos x="65" y="123"/>
                  </a:cxn>
                  <a:cxn ang="0">
                    <a:pos x="79" y="123"/>
                  </a:cxn>
                  <a:cxn ang="0">
                    <a:pos x="92" y="119"/>
                  </a:cxn>
                  <a:cxn ang="0">
                    <a:pos x="102" y="113"/>
                  </a:cxn>
                  <a:cxn ang="0">
                    <a:pos x="113" y="105"/>
                  </a:cxn>
                  <a:cxn ang="0">
                    <a:pos x="121" y="96"/>
                  </a:cxn>
                  <a:cxn ang="0">
                    <a:pos x="127" y="86"/>
                  </a:cxn>
                  <a:cxn ang="0">
                    <a:pos x="131" y="75"/>
                  </a:cxn>
                  <a:cxn ang="0">
                    <a:pos x="133" y="61"/>
                  </a:cxn>
                  <a:cxn ang="0">
                    <a:pos x="131" y="50"/>
                  </a:cxn>
                  <a:cxn ang="0">
                    <a:pos x="127" y="38"/>
                  </a:cxn>
                  <a:cxn ang="0">
                    <a:pos x="121" y="27"/>
                  </a:cxn>
                  <a:cxn ang="0">
                    <a:pos x="113" y="17"/>
                  </a:cxn>
                  <a:cxn ang="0">
                    <a:pos x="102" y="10"/>
                  </a:cxn>
                  <a:cxn ang="0">
                    <a:pos x="92" y="4"/>
                  </a:cxn>
                  <a:cxn ang="0">
                    <a:pos x="79" y="0"/>
                  </a:cxn>
                  <a:cxn ang="0">
                    <a:pos x="65" y="0"/>
                  </a:cxn>
                  <a:cxn ang="0">
                    <a:pos x="52" y="0"/>
                  </a:cxn>
                  <a:cxn ang="0">
                    <a:pos x="40" y="4"/>
                  </a:cxn>
                  <a:cxn ang="0">
                    <a:pos x="29" y="10"/>
                  </a:cxn>
                  <a:cxn ang="0">
                    <a:pos x="19" y="17"/>
                  </a:cxn>
                  <a:cxn ang="0">
                    <a:pos x="12" y="27"/>
                  </a:cxn>
                  <a:cxn ang="0">
                    <a:pos x="6" y="38"/>
                  </a:cxn>
                  <a:cxn ang="0">
                    <a:pos x="2" y="50"/>
                  </a:cxn>
                  <a:cxn ang="0">
                    <a:pos x="0" y="61"/>
                  </a:cxn>
                  <a:cxn ang="0">
                    <a:pos x="2" y="75"/>
                  </a:cxn>
                  <a:cxn ang="0">
                    <a:pos x="6" y="86"/>
                  </a:cxn>
                  <a:cxn ang="0">
                    <a:pos x="12" y="96"/>
                  </a:cxn>
                  <a:cxn ang="0">
                    <a:pos x="19" y="105"/>
                  </a:cxn>
                  <a:cxn ang="0">
                    <a:pos x="29" y="113"/>
                  </a:cxn>
                  <a:cxn ang="0">
                    <a:pos x="40" y="119"/>
                  </a:cxn>
                  <a:cxn ang="0">
                    <a:pos x="52" y="123"/>
                  </a:cxn>
                  <a:cxn ang="0">
                    <a:pos x="65" y="123"/>
                  </a:cxn>
                </a:cxnLst>
                <a:rect l="0" t="0" r="r" b="b"/>
                <a:pathLst>
                  <a:path w="133" h="123">
                    <a:moveTo>
                      <a:pt x="65" y="123"/>
                    </a:moveTo>
                    <a:lnTo>
                      <a:pt x="79" y="123"/>
                    </a:lnTo>
                    <a:lnTo>
                      <a:pt x="92" y="119"/>
                    </a:lnTo>
                    <a:lnTo>
                      <a:pt x="102" y="113"/>
                    </a:lnTo>
                    <a:lnTo>
                      <a:pt x="113" y="105"/>
                    </a:lnTo>
                    <a:lnTo>
                      <a:pt x="121" y="96"/>
                    </a:lnTo>
                    <a:lnTo>
                      <a:pt x="127" y="86"/>
                    </a:lnTo>
                    <a:lnTo>
                      <a:pt x="131" y="75"/>
                    </a:lnTo>
                    <a:lnTo>
                      <a:pt x="133" y="61"/>
                    </a:lnTo>
                    <a:lnTo>
                      <a:pt x="131" y="50"/>
                    </a:lnTo>
                    <a:lnTo>
                      <a:pt x="127" y="38"/>
                    </a:lnTo>
                    <a:lnTo>
                      <a:pt x="121" y="27"/>
                    </a:lnTo>
                    <a:lnTo>
                      <a:pt x="113" y="17"/>
                    </a:lnTo>
                    <a:lnTo>
                      <a:pt x="102" y="10"/>
                    </a:lnTo>
                    <a:lnTo>
                      <a:pt x="92" y="4"/>
                    </a:lnTo>
                    <a:lnTo>
                      <a:pt x="79" y="0"/>
                    </a:lnTo>
                    <a:lnTo>
                      <a:pt x="65" y="0"/>
                    </a:lnTo>
                    <a:lnTo>
                      <a:pt x="52" y="0"/>
                    </a:lnTo>
                    <a:lnTo>
                      <a:pt x="40" y="4"/>
                    </a:lnTo>
                    <a:lnTo>
                      <a:pt x="29" y="10"/>
                    </a:lnTo>
                    <a:lnTo>
                      <a:pt x="19" y="17"/>
                    </a:lnTo>
                    <a:lnTo>
                      <a:pt x="12" y="27"/>
                    </a:lnTo>
                    <a:lnTo>
                      <a:pt x="6" y="38"/>
                    </a:lnTo>
                    <a:lnTo>
                      <a:pt x="2" y="50"/>
                    </a:lnTo>
                    <a:lnTo>
                      <a:pt x="0" y="61"/>
                    </a:lnTo>
                    <a:lnTo>
                      <a:pt x="2" y="75"/>
                    </a:lnTo>
                    <a:lnTo>
                      <a:pt x="6" y="86"/>
                    </a:lnTo>
                    <a:lnTo>
                      <a:pt x="12" y="96"/>
                    </a:lnTo>
                    <a:lnTo>
                      <a:pt x="19" y="105"/>
                    </a:lnTo>
                    <a:lnTo>
                      <a:pt x="29" y="113"/>
                    </a:lnTo>
                    <a:lnTo>
                      <a:pt x="40" y="119"/>
                    </a:lnTo>
                    <a:lnTo>
                      <a:pt x="52" y="123"/>
                    </a:lnTo>
                    <a:lnTo>
                      <a:pt x="65" y="123"/>
                    </a:lnTo>
                    <a:close/>
                  </a:path>
                </a:pathLst>
              </a:custGeom>
              <a:solidFill>
                <a:srgbClr val="797297"/>
              </a:solidFill>
              <a:ln w="9525">
                <a:noFill/>
                <a:round/>
                <a:headEnd/>
                <a:tailEnd/>
              </a:ln>
            </p:spPr>
            <p:txBody>
              <a:bodyPr/>
              <a:lstStyle/>
              <a:p>
                <a:endParaRPr lang="pt-BR"/>
              </a:p>
            </p:txBody>
          </p:sp>
          <p:sp>
            <p:nvSpPr>
              <p:cNvPr id="358180" name="Freeform 804"/>
              <p:cNvSpPr>
                <a:spLocks/>
              </p:cNvSpPr>
              <p:nvPr/>
            </p:nvSpPr>
            <p:spPr bwMode="auto">
              <a:xfrm>
                <a:off x="4720" y="2202"/>
                <a:ext cx="133" cy="123"/>
              </a:xfrm>
              <a:custGeom>
                <a:avLst/>
                <a:gdLst/>
                <a:ahLst/>
                <a:cxnLst>
                  <a:cxn ang="0">
                    <a:pos x="65" y="123"/>
                  </a:cxn>
                  <a:cxn ang="0">
                    <a:pos x="79" y="123"/>
                  </a:cxn>
                  <a:cxn ang="0">
                    <a:pos x="92" y="119"/>
                  </a:cxn>
                  <a:cxn ang="0">
                    <a:pos x="102" y="113"/>
                  </a:cxn>
                  <a:cxn ang="0">
                    <a:pos x="113" y="105"/>
                  </a:cxn>
                  <a:cxn ang="0">
                    <a:pos x="121" y="96"/>
                  </a:cxn>
                  <a:cxn ang="0">
                    <a:pos x="127" y="86"/>
                  </a:cxn>
                  <a:cxn ang="0">
                    <a:pos x="131" y="75"/>
                  </a:cxn>
                  <a:cxn ang="0">
                    <a:pos x="133" y="61"/>
                  </a:cxn>
                  <a:cxn ang="0">
                    <a:pos x="131" y="50"/>
                  </a:cxn>
                  <a:cxn ang="0">
                    <a:pos x="127" y="38"/>
                  </a:cxn>
                  <a:cxn ang="0">
                    <a:pos x="121" y="27"/>
                  </a:cxn>
                  <a:cxn ang="0">
                    <a:pos x="113" y="17"/>
                  </a:cxn>
                  <a:cxn ang="0">
                    <a:pos x="102" y="10"/>
                  </a:cxn>
                  <a:cxn ang="0">
                    <a:pos x="92" y="4"/>
                  </a:cxn>
                  <a:cxn ang="0">
                    <a:pos x="79" y="0"/>
                  </a:cxn>
                  <a:cxn ang="0">
                    <a:pos x="65" y="0"/>
                  </a:cxn>
                  <a:cxn ang="0">
                    <a:pos x="52" y="0"/>
                  </a:cxn>
                  <a:cxn ang="0">
                    <a:pos x="40" y="4"/>
                  </a:cxn>
                  <a:cxn ang="0">
                    <a:pos x="29" y="10"/>
                  </a:cxn>
                  <a:cxn ang="0">
                    <a:pos x="19" y="17"/>
                  </a:cxn>
                  <a:cxn ang="0">
                    <a:pos x="12" y="27"/>
                  </a:cxn>
                  <a:cxn ang="0">
                    <a:pos x="6" y="38"/>
                  </a:cxn>
                  <a:cxn ang="0">
                    <a:pos x="2" y="50"/>
                  </a:cxn>
                  <a:cxn ang="0">
                    <a:pos x="0" y="61"/>
                  </a:cxn>
                  <a:cxn ang="0">
                    <a:pos x="2" y="75"/>
                  </a:cxn>
                  <a:cxn ang="0">
                    <a:pos x="6" y="86"/>
                  </a:cxn>
                  <a:cxn ang="0">
                    <a:pos x="12" y="96"/>
                  </a:cxn>
                  <a:cxn ang="0">
                    <a:pos x="19" y="105"/>
                  </a:cxn>
                  <a:cxn ang="0">
                    <a:pos x="29" y="113"/>
                  </a:cxn>
                  <a:cxn ang="0">
                    <a:pos x="40" y="119"/>
                  </a:cxn>
                  <a:cxn ang="0">
                    <a:pos x="52" y="123"/>
                  </a:cxn>
                  <a:cxn ang="0">
                    <a:pos x="65" y="123"/>
                  </a:cxn>
                </a:cxnLst>
                <a:rect l="0" t="0" r="r" b="b"/>
                <a:pathLst>
                  <a:path w="133" h="123">
                    <a:moveTo>
                      <a:pt x="65" y="123"/>
                    </a:moveTo>
                    <a:lnTo>
                      <a:pt x="79" y="123"/>
                    </a:lnTo>
                    <a:lnTo>
                      <a:pt x="92" y="119"/>
                    </a:lnTo>
                    <a:lnTo>
                      <a:pt x="102" y="113"/>
                    </a:lnTo>
                    <a:lnTo>
                      <a:pt x="113" y="105"/>
                    </a:lnTo>
                    <a:lnTo>
                      <a:pt x="121" y="96"/>
                    </a:lnTo>
                    <a:lnTo>
                      <a:pt x="127" y="86"/>
                    </a:lnTo>
                    <a:lnTo>
                      <a:pt x="131" y="75"/>
                    </a:lnTo>
                    <a:lnTo>
                      <a:pt x="133" y="61"/>
                    </a:lnTo>
                    <a:lnTo>
                      <a:pt x="131" y="50"/>
                    </a:lnTo>
                    <a:lnTo>
                      <a:pt x="127" y="38"/>
                    </a:lnTo>
                    <a:lnTo>
                      <a:pt x="121" y="27"/>
                    </a:lnTo>
                    <a:lnTo>
                      <a:pt x="113" y="17"/>
                    </a:lnTo>
                    <a:lnTo>
                      <a:pt x="102" y="10"/>
                    </a:lnTo>
                    <a:lnTo>
                      <a:pt x="92" y="4"/>
                    </a:lnTo>
                    <a:lnTo>
                      <a:pt x="79" y="0"/>
                    </a:lnTo>
                    <a:lnTo>
                      <a:pt x="65" y="0"/>
                    </a:lnTo>
                    <a:lnTo>
                      <a:pt x="52" y="0"/>
                    </a:lnTo>
                    <a:lnTo>
                      <a:pt x="40" y="4"/>
                    </a:lnTo>
                    <a:lnTo>
                      <a:pt x="29" y="10"/>
                    </a:lnTo>
                    <a:lnTo>
                      <a:pt x="19" y="17"/>
                    </a:lnTo>
                    <a:lnTo>
                      <a:pt x="12" y="27"/>
                    </a:lnTo>
                    <a:lnTo>
                      <a:pt x="6" y="38"/>
                    </a:lnTo>
                    <a:lnTo>
                      <a:pt x="2" y="50"/>
                    </a:lnTo>
                    <a:lnTo>
                      <a:pt x="0" y="61"/>
                    </a:lnTo>
                    <a:lnTo>
                      <a:pt x="2" y="75"/>
                    </a:lnTo>
                    <a:lnTo>
                      <a:pt x="6" y="86"/>
                    </a:lnTo>
                    <a:lnTo>
                      <a:pt x="12" y="96"/>
                    </a:lnTo>
                    <a:lnTo>
                      <a:pt x="19" y="105"/>
                    </a:lnTo>
                    <a:lnTo>
                      <a:pt x="29" y="113"/>
                    </a:lnTo>
                    <a:lnTo>
                      <a:pt x="40" y="119"/>
                    </a:lnTo>
                    <a:lnTo>
                      <a:pt x="52" y="123"/>
                    </a:lnTo>
                    <a:lnTo>
                      <a:pt x="65" y="123"/>
                    </a:lnTo>
                    <a:close/>
                  </a:path>
                </a:pathLst>
              </a:custGeom>
              <a:noFill/>
              <a:ln w="3175">
                <a:solidFill>
                  <a:srgbClr val="1F1A17"/>
                </a:solidFill>
                <a:prstDash val="solid"/>
                <a:round/>
                <a:headEnd/>
                <a:tailEnd/>
              </a:ln>
            </p:spPr>
            <p:txBody>
              <a:bodyPr/>
              <a:lstStyle/>
              <a:p>
                <a:endParaRPr lang="pt-BR"/>
              </a:p>
            </p:txBody>
          </p:sp>
          <p:sp>
            <p:nvSpPr>
              <p:cNvPr id="358181" name="Freeform 805"/>
              <p:cNvSpPr>
                <a:spLocks/>
              </p:cNvSpPr>
              <p:nvPr/>
            </p:nvSpPr>
            <p:spPr bwMode="auto">
              <a:xfrm>
                <a:off x="4822" y="2259"/>
                <a:ext cx="44" cy="43"/>
              </a:xfrm>
              <a:custGeom>
                <a:avLst/>
                <a:gdLst/>
                <a:ahLst/>
                <a:cxnLst>
                  <a:cxn ang="0">
                    <a:pos x="8" y="18"/>
                  </a:cxn>
                  <a:cxn ang="0">
                    <a:pos x="11" y="18"/>
                  </a:cxn>
                  <a:cxn ang="0">
                    <a:pos x="15" y="16"/>
                  </a:cxn>
                  <a:cxn ang="0">
                    <a:pos x="15" y="12"/>
                  </a:cxn>
                  <a:cxn ang="0">
                    <a:pos x="11" y="10"/>
                  </a:cxn>
                  <a:cxn ang="0">
                    <a:pos x="17" y="10"/>
                  </a:cxn>
                  <a:cxn ang="0">
                    <a:pos x="19" y="6"/>
                  </a:cxn>
                  <a:cxn ang="0">
                    <a:pos x="19" y="2"/>
                  </a:cxn>
                  <a:cxn ang="0">
                    <a:pos x="17" y="0"/>
                  </a:cxn>
                  <a:cxn ang="0">
                    <a:pos x="27" y="4"/>
                  </a:cxn>
                  <a:cxn ang="0">
                    <a:pos x="34" y="10"/>
                  </a:cxn>
                  <a:cxn ang="0">
                    <a:pos x="40" y="14"/>
                  </a:cxn>
                  <a:cxn ang="0">
                    <a:pos x="42" y="18"/>
                  </a:cxn>
                  <a:cxn ang="0">
                    <a:pos x="44" y="22"/>
                  </a:cxn>
                  <a:cxn ang="0">
                    <a:pos x="44" y="25"/>
                  </a:cxn>
                  <a:cxn ang="0">
                    <a:pos x="44" y="29"/>
                  </a:cxn>
                  <a:cxn ang="0">
                    <a:pos x="42" y="33"/>
                  </a:cxn>
                  <a:cxn ang="0">
                    <a:pos x="40" y="37"/>
                  </a:cxn>
                  <a:cxn ang="0">
                    <a:pos x="38" y="39"/>
                  </a:cxn>
                  <a:cxn ang="0">
                    <a:pos x="34" y="43"/>
                  </a:cxn>
                  <a:cxn ang="0">
                    <a:pos x="31" y="43"/>
                  </a:cxn>
                  <a:cxn ang="0">
                    <a:pos x="17" y="43"/>
                  </a:cxn>
                  <a:cxn ang="0">
                    <a:pos x="0" y="37"/>
                  </a:cxn>
                  <a:cxn ang="0">
                    <a:pos x="4" y="37"/>
                  </a:cxn>
                  <a:cxn ang="0">
                    <a:pos x="6" y="33"/>
                  </a:cxn>
                  <a:cxn ang="0">
                    <a:pos x="8" y="29"/>
                  </a:cxn>
                  <a:cxn ang="0">
                    <a:pos x="4" y="27"/>
                  </a:cxn>
                  <a:cxn ang="0">
                    <a:pos x="8" y="27"/>
                  </a:cxn>
                  <a:cxn ang="0">
                    <a:pos x="11" y="25"/>
                  </a:cxn>
                  <a:cxn ang="0">
                    <a:pos x="11" y="22"/>
                  </a:cxn>
                  <a:cxn ang="0">
                    <a:pos x="8" y="18"/>
                  </a:cxn>
                </a:cxnLst>
                <a:rect l="0" t="0" r="r" b="b"/>
                <a:pathLst>
                  <a:path w="44" h="43">
                    <a:moveTo>
                      <a:pt x="8" y="18"/>
                    </a:moveTo>
                    <a:lnTo>
                      <a:pt x="11" y="18"/>
                    </a:lnTo>
                    <a:lnTo>
                      <a:pt x="15" y="16"/>
                    </a:lnTo>
                    <a:lnTo>
                      <a:pt x="15" y="12"/>
                    </a:lnTo>
                    <a:lnTo>
                      <a:pt x="11" y="10"/>
                    </a:lnTo>
                    <a:lnTo>
                      <a:pt x="17" y="10"/>
                    </a:lnTo>
                    <a:lnTo>
                      <a:pt x="19" y="6"/>
                    </a:lnTo>
                    <a:lnTo>
                      <a:pt x="19" y="2"/>
                    </a:lnTo>
                    <a:lnTo>
                      <a:pt x="17" y="0"/>
                    </a:lnTo>
                    <a:lnTo>
                      <a:pt x="27" y="4"/>
                    </a:lnTo>
                    <a:lnTo>
                      <a:pt x="34" y="10"/>
                    </a:lnTo>
                    <a:lnTo>
                      <a:pt x="40" y="14"/>
                    </a:lnTo>
                    <a:lnTo>
                      <a:pt x="42" y="18"/>
                    </a:lnTo>
                    <a:lnTo>
                      <a:pt x="44" y="22"/>
                    </a:lnTo>
                    <a:lnTo>
                      <a:pt x="44" y="25"/>
                    </a:lnTo>
                    <a:lnTo>
                      <a:pt x="44" y="29"/>
                    </a:lnTo>
                    <a:lnTo>
                      <a:pt x="42" y="33"/>
                    </a:lnTo>
                    <a:lnTo>
                      <a:pt x="40" y="37"/>
                    </a:lnTo>
                    <a:lnTo>
                      <a:pt x="38" y="39"/>
                    </a:lnTo>
                    <a:lnTo>
                      <a:pt x="34" y="43"/>
                    </a:lnTo>
                    <a:lnTo>
                      <a:pt x="31" y="43"/>
                    </a:lnTo>
                    <a:lnTo>
                      <a:pt x="17" y="43"/>
                    </a:lnTo>
                    <a:lnTo>
                      <a:pt x="0" y="37"/>
                    </a:lnTo>
                    <a:lnTo>
                      <a:pt x="4" y="37"/>
                    </a:lnTo>
                    <a:lnTo>
                      <a:pt x="6" y="33"/>
                    </a:lnTo>
                    <a:lnTo>
                      <a:pt x="8" y="29"/>
                    </a:lnTo>
                    <a:lnTo>
                      <a:pt x="4" y="27"/>
                    </a:lnTo>
                    <a:lnTo>
                      <a:pt x="8" y="27"/>
                    </a:lnTo>
                    <a:lnTo>
                      <a:pt x="11" y="25"/>
                    </a:lnTo>
                    <a:lnTo>
                      <a:pt x="11" y="22"/>
                    </a:lnTo>
                    <a:lnTo>
                      <a:pt x="8" y="18"/>
                    </a:lnTo>
                    <a:close/>
                  </a:path>
                </a:pathLst>
              </a:custGeom>
              <a:solidFill>
                <a:srgbClr val="75C5F0"/>
              </a:solidFill>
              <a:ln w="9525">
                <a:noFill/>
                <a:round/>
                <a:headEnd/>
                <a:tailEnd/>
              </a:ln>
            </p:spPr>
            <p:txBody>
              <a:bodyPr/>
              <a:lstStyle/>
              <a:p>
                <a:endParaRPr lang="pt-BR"/>
              </a:p>
            </p:txBody>
          </p:sp>
          <p:sp>
            <p:nvSpPr>
              <p:cNvPr id="358182" name="Freeform 806"/>
              <p:cNvSpPr>
                <a:spLocks/>
              </p:cNvSpPr>
              <p:nvPr/>
            </p:nvSpPr>
            <p:spPr bwMode="auto">
              <a:xfrm>
                <a:off x="4822" y="2259"/>
                <a:ext cx="44" cy="43"/>
              </a:xfrm>
              <a:custGeom>
                <a:avLst/>
                <a:gdLst/>
                <a:ahLst/>
                <a:cxnLst>
                  <a:cxn ang="0">
                    <a:pos x="8" y="18"/>
                  </a:cxn>
                  <a:cxn ang="0">
                    <a:pos x="11" y="18"/>
                  </a:cxn>
                  <a:cxn ang="0">
                    <a:pos x="15" y="16"/>
                  </a:cxn>
                  <a:cxn ang="0">
                    <a:pos x="15" y="12"/>
                  </a:cxn>
                  <a:cxn ang="0">
                    <a:pos x="11" y="10"/>
                  </a:cxn>
                  <a:cxn ang="0">
                    <a:pos x="17" y="10"/>
                  </a:cxn>
                  <a:cxn ang="0">
                    <a:pos x="19" y="6"/>
                  </a:cxn>
                  <a:cxn ang="0">
                    <a:pos x="19" y="2"/>
                  </a:cxn>
                  <a:cxn ang="0">
                    <a:pos x="17" y="0"/>
                  </a:cxn>
                  <a:cxn ang="0">
                    <a:pos x="27" y="4"/>
                  </a:cxn>
                  <a:cxn ang="0">
                    <a:pos x="34" y="10"/>
                  </a:cxn>
                  <a:cxn ang="0">
                    <a:pos x="40" y="14"/>
                  </a:cxn>
                  <a:cxn ang="0">
                    <a:pos x="42" y="18"/>
                  </a:cxn>
                  <a:cxn ang="0">
                    <a:pos x="44" y="22"/>
                  </a:cxn>
                  <a:cxn ang="0">
                    <a:pos x="44" y="25"/>
                  </a:cxn>
                  <a:cxn ang="0">
                    <a:pos x="44" y="29"/>
                  </a:cxn>
                  <a:cxn ang="0">
                    <a:pos x="42" y="33"/>
                  </a:cxn>
                  <a:cxn ang="0">
                    <a:pos x="40" y="37"/>
                  </a:cxn>
                  <a:cxn ang="0">
                    <a:pos x="38" y="39"/>
                  </a:cxn>
                  <a:cxn ang="0">
                    <a:pos x="34" y="43"/>
                  </a:cxn>
                  <a:cxn ang="0">
                    <a:pos x="31" y="43"/>
                  </a:cxn>
                  <a:cxn ang="0">
                    <a:pos x="17" y="43"/>
                  </a:cxn>
                  <a:cxn ang="0">
                    <a:pos x="0" y="37"/>
                  </a:cxn>
                  <a:cxn ang="0">
                    <a:pos x="4" y="37"/>
                  </a:cxn>
                  <a:cxn ang="0">
                    <a:pos x="6" y="33"/>
                  </a:cxn>
                  <a:cxn ang="0">
                    <a:pos x="8" y="29"/>
                  </a:cxn>
                  <a:cxn ang="0">
                    <a:pos x="4" y="27"/>
                  </a:cxn>
                  <a:cxn ang="0">
                    <a:pos x="8" y="27"/>
                  </a:cxn>
                  <a:cxn ang="0">
                    <a:pos x="11" y="25"/>
                  </a:cxn>
                  <a:cxn ang="0">
                    <a:pos x="11" y="22"/>
                  </a:cxn>
                  <a:cxn ang="0">
                    <a:pos x="8" y="18"/>
                  </a:cxn>
                </a:cxnLst>
                <a:rect l="0" t="0" r="r" b="b"/>
                <a:pathLst>
                  <a:path w="44" h="43">
                    <a:moveTo>
                      <a:pt x="8" y="18"/>
                    </a:moveTo>
                    <a:lnTo>
                      <a:pt x="11" y="18"/>
                    </a:lnTo>
                    <a:lnTo>
                      <a:pt x="15" y="16"/>
                    </a:lnTo>
                    <a:lnTo>
                      <a:pt x="15" y="12"/>
                    </a:lnTo>
                    <a:lnTo>
                      <a:pt x="11" y="10"/>
                    </a:lnTo>
                    <a:lnTo>
                      <a:pt x="17" y="10"/>
                    </a:lnTo>
                    <a:lnTo>
                      <a:pt x="19" y="6"/>
                    </a:lnTo>
                    <a:lnTo>
                      <a:pt x="19" y="2"/>
                    </a:lnTo>
                    <a:lnTo>
                      <a:pt x="17" y="0"/>
                    </a:lnTo>
                    <a:lnTo>
                      <a:pt x="27" y="4"/>
                    </a:lnTo>
                    <a:lnTo>
                      <a:pt x="34" y="10"/>
                    </a:lnTo>
                    <a:lnTo>
                      <a:pt x="40" y="14"/>
                    </a:lnTo>
                    <a:lnTo>
                      <a:pt x="42" y="18"/>
                    </a:lnTo>
                    <a:lnTo>
                      <a:pt x="44" y="22"/>
                    </a:lnTo>
                    <a:lnTo>
                      <a:pt x="44" y="25"/>
                    </a:lnTo>
                    <a:lnTo>
                      <a:pt x="44" y="29"/>
                    </a:lnTo>
                    <a:lnTo>
                      <a:pt x="42" y="33"/>
                    </a:lnTo>
                    <a:lnTo>
                      <a:pt x="40" y="37"/>
                    </a:lnTo>
                    <a:lnTo>
                      <a:pt x="38" y="39"/>
                    </a:lnTo>
                    <a:lnTo>
                      <a:pt x="34" y="43"/>
                    </a:lnTo>
                    <a:lnTo>
                      <a:pt x="31" y="43"/>
                    </a:lnTo>
                    <a:lnTo>
                      <a:pt x="17" y="43"/>
                    </a:lnTo>
                    <a:lnTo>
                      <a:pt x="0" y="37"/>
                    </a:lnTo>
                    <a:lnTo>
                      <a:pt x="4" y="37"/>
                    </a:lnTo>
                    <a:lnTo>
                      <a:pt x="6" y="33"/>
                    </a:lnTo>
                    <a:lnTo>
                      <a:pt x="8" y="29"/>
                    </a:lnTo>
                    <a:lnTo>
                      <a:pt x="4" y="27"/>
                    </a:lnTo>
                    <a:lnTo>
                      <a:pt x="8" y="27"/>
                    </a:lnTo>
                    <a:lnTo>
                      <a:pt x="11" y="25"/>
                    </a:lnTo>
                    <a:lnTo>
                      <a:pt x="11" y="22"/>
                    </a:lnTo>
                    <a:lnTo>
                      <a:pt x="8" y="18"/>
                    </a:lnTo>
                  </a:path>
                </a:pathLst>
              </a:custGeom>
              <a:noFill/>
              <a:ln w="3175">
                <a:solidFill>
                  <a:srgbClr val="DD137B"/>
                </a:solidFill>
                <a:prstDash val="solid"/>
                <a:round/>
                <a:headEnd/>
                <a:tailEnd/>
              </a:ln>
            </p:spPr>
            <p:txBody>
              <a:bodyPr/>
              <a:lstStyle/>
              <a:p>
                <a:endParaRPr lang="pt-BR"/>
              </a:p>
            </p:txBody>
          </p:sp>
          <p:sp>
            <p:nvSpPr>
              <p:cNvPr id="358183" name="Freeform 807"/>
              <p:cNvSpPr>
                <a:spLocks/>
              </p:cNvSpPr>
              <p:nvPr/>
            </p:nvSpPr>
            <p:spPr bwMode="auto">
              <a:xfrm>
                <a:off x="4816" y="2256"/>
                <a:ext cx="25" cy="46"/>
              </a:xfrm>
              <a:custGeom>
                <a:avLst/>
                <a:gdLst/>
                <a:ahLst/>
                <a:cxnLst>
                  <a:cxn ang="0">
                    <a:pos x="4" y="46"/>
                  </a:cxn>
                  <a:cxn ang="0">
                    <a:pos x="0" y="42"/>
                  </a:cxn>
                  <a:cxn ang="0">
                    <a:pos x="0" y="38"/>
                  </a:cxn>
                  <a:cxn ang="0">
                    <a:pos x="4" y="36"/>
                  </a:cxn>
                  <a:cxn ang="0">
                    <a:pos x="8" y="36"/>
                  </a:cxn>
                  <a:cxn ang="0">
                    <a:pos x="4" y="32"/>
                  </a:cxn>
                  <a:cxn ang="0">
                    <a:pos x="6" y="28"/>
                  </a:cxn>
                  <a:cxn ang="0">
                    <a:pos x="8" y="26"/>
                  </a:cxn>
                  <a:cxn ang="0">
                    <a:pos x="12" y="26"/>
                  </a:cxn>
                  <a:cxn ang="0">
                    <a:pos x="10" y="23"/>
                  </a:cxn>
                  <a:cxn ang="0">
                    <a:pos x="10" y="19"/>
                  </a:cxn>
                  <a:cxn ang="0">
                    <a:pos x="12" y="17"/>
                  </a:cxn>
                  <a:cxn ang="0">
                    <a:pos x="15" y="17"/>
                  </a:cxn>
                  <a:cxn ang="0">
                    <a:pos x="14" y="15"/>
                  </a:cxn>
                  <a:cxn ang="0">
                    <a:pos x="14" y="11"/>
                  </a:cxn>
                  <a:cxn ang="0">
                    <a:pos x="15" y="7"/>
                  </a:cxn>
                  <a:cxn ang="0">
                    <a:pos x="21" y="7"/>
                  </a:cxn>
                  <a:cxn ang="0">
                    <a:pos x="17" y="5"/>
                  </a:cxn>
                  <a:cxn ang="0">
                    <a:pos x="17" y="2"/>
                  </a:cxn>
                  <a:cxn ang="0">
                    <a:pos x="21" y="0"/>
                  </a:cxn>
                  <a:cxn ang="0">
                    <a:pos x="25" y="0"/>
                  </a:cxn>
                </a:cxnLst>
                <a:rect l="0" t="0" r="r" b="b"/>
                <a:pathLst>
                  <a:path w="25" h="46">
                    <a:moveTo>
                      <a:pt x="4" y="46"/>
                    </a:moveTo>
                    <a:lnTo>
                      <a:pt x="0" y="42"/>
                    </a:lnTo>
                    <a:lnTo>
                      <a:pt x="0" y="38"/>
                    </a:lnTo>
                    <a:lnTo>
                      <a:pt x="4" y="36"/>
                    </a:lnTo>
                    <a:lnTo>
                      <a:pt x="8" y="36"/>
                    </a:lnTo>
                    <a:lnTo>
                      <a:pt x="4" y="32"/>
                    </a:lnTo>
                    <a:lnTo>
                      <a:pt x="6" y="28"/>
                    </a:lnTo>
                    <a:lnTo>
                      <a:pt x="8" y="26"/>
                    </a:lnTo>
                    <a:lnTo>
                      <a:pt x="12" y="26"/>
                    </a:lnTo>
                    <a:lnTo>
                      <a:pt x="10" y="23"/>
                    </a:lnTo>
                    <a:lnTo>
                      <a:pt x="10" y="19"/>
                    </a:lnTo>
                    <a:lnTo>
                      <a:pt x="12" y="17"/>
                    </a:lnTo>
                    <a:lnTo>
                      <a:pt x="15" y="17"/>
                    </a:lnTo>
                    <a:lnTo>
                      <a:pt x="14" y="15"/>
                    </a:lnTo>
                    <a:lnTo>
                      <a:pt x="14" y="11"/>
                    </a:lnTo>
                    <a:lnTo>
                      <a:pt x="15" y="7"/>
                    </a:lnTo>
                    <a:lnTo>
                      <a:pt x="21" y="7"/>
                    </a:lnTo>
                    <a:lnTo>
                      <a:pt x="17" y="5"/>
                    </a:lnTo>
                    <a:lnTo>
                      <a:pt x="17" y="2"/>
                    </a:lnTo>
                    <a:lnTo>
                      <a:pt x="21" y="0"/>
                    </a:lnTo>
                    <a:lnTo>
                      <a:pt x="25" y="0"/>
                    </a:lnTo>
                  </a:path>
                </a:pathLst>
              </a:custGeom>
              <a:noFill/>
              <a:ln w="3175">
                <a:solidFill>
                  <a:srgbClr val="FFF500"/>
                </a:solidFill>
                <a:prstDash val="solid"/>
                <a:round/>
                <a:headEnd/>
                <a:tailEnd/>
              </a:ln>
            </p:spPr>
            <p:txBody>
              <a:bodyPr/>
              <a:lstStyle/>
              <a:p>
                <a:endParaRPr lang="pt-BR"/>
              </a:p>
            </p:txBody>
          </p:sp>
          <p:sp>
            <p:nvSpPr>
              <p:cNvPr id="358184" name="Freeform 808"/>
              <p:cNvSpPr>
                <a:spLocks/>
              </p:cNvSpPr>
              <p:nvPr/>
            </p:nvSpPr>
            <p:spPr bwMode="auto">
              <a:xfrm>
                <a:off x="4768" y="2304"/>
                <a:ext cx="42" cy="36"/>
              </a:xfrm>
              <a:custGeom>
                <a:avLst/>
                <a:gdLst/>
                <a:ahLst/>
                <a:cxnLst>
                  <a:cxn ang="0">
                    <a:pos x="21" y="2"/>
                  </a:cxn>
                  <a:cxn ang="0">
                    <a:pos x="23" y="5"/>
                  </a:cxn>
                  <a:cxn ang="0">
                    <a:pos x="27" y="5"/>
                  </a:cxn>
                  <a:cxn ang="0">
                    <a:pos x="31" y="5"/>
                  </a:cxn>
                  <a:cxn ang="0">
                    <a:pos x="33" y="2"/>
                  </a:cxn>
                  <a:cxn ang="0">
                    <a:pos x="33" y="5"/>
                  </a:cxn>
                  <a:cxn ang="0">
                    <a:pos x="38" y="5"/>
                  </a:cxn>
                  <a:cxn ang="0">
                    <a:pos x="42" y="5"/>
                  </a:cxn>
                  <a:cxn ang="0">
                    <a:pos x="42" y="2"/>
                  </a:cxn>
                  <a:cxn ang="0">
                    <a:pos x="42" y="11"/>
                  </a:cxn>
                  <a:cxn ang="0">
                    <a:pos x="40" y="21"/>
                  </a:cxn>
                  <a:cxn ang="0">
                    <a:pos x="38" y="26"/>
                  </a:cxn>
                  <a:cxn ang="0">
                    <a:pos x="35" y="30"/>
                  </a:cxn>
                  <a:cxn ang="0">
                    <a:pos x="33" y="34"/>
                  </a:cxn>
                  <a:cxn ang="0">
                    <a:pos x="29" y="36"/>
                  </a:cxn>
                  <a:cxn ang="0">
                    <a:pos x="25" y="36"/>
                  </a:cxn>
                  <a:cxn ang="0">
                    <a:pos x="21" y="36"/>
                  </a:cxn>
                  <a:cxn ang="0">
                    <a:pos x="15" y="36"/>
                  </a:cxn>
                  <a:cxn ang="0">
                    <a:pos x="12" y="34"/>
                  </a:cxn>
                  <a:cxn ang="0">
                    <a:pos x="8" y="32"/>
                  </a:cxn>
                  <a:cxn ang="0">
                    <a:pos x="6" y="30"/>
                  </a:cxn>
                  <a:cxn ang="0">
                    <a:pos x="4" y="25"/>
                  </a:cxn>
                  <a:cxn ang="0">
                    <a:pos x="2" y="19"/>
                  </a:cxn>
                  <a:cxn ang="0">
                    <a:pos x="0" y="11"/>
                  </a:cxn>
                  <a:cxn ang="0">
                    <a:pos x="0" y="0"/>
                  </a:cxn>
                  <a:cxn ang="0">
                    <a:pos x="2" y="3"/>
                  </a:cxn>
                  <a:cxn ang="0">
                    <a:pos x="6" y="5"/>
                  </a:cxn>
                  <a:cxn ang="0">
                    <a:pos x="10" y="5"/>
                  </a:cxn>
                  <a:cxn ang="0">
                    <a:pos x="12" y="2"/>
                  </a:cxn>
                  <a:cxn ang="0">
                    <a:pos x="14" y="5"/>
                  </a:cxn>
                  <a:cxn ang="0">
                    <a:pos x="17" y="5"/>
                  </a:cxn>
                  <a:cxn ang="0">
                    <a:pos x="19" y="5"/>
                  </a:cxn>
                  <a:cxn ang="0">
                    <a:pos x="21" y="2"/>
                  </a:cxn>
                </a:cxnLst>
                <a:rect l="0" t="0" r="r" b="b"/>
                <a:pathLst>
                  <a:path w="42" h="36">
                    <a:moveTo>
                      <a:pt x="21" y="2"/>
                    </a:moveTo>
                    <a:lnTo>
                      <a:pt x="23" y="5"/>
                    </a:lnTo>
                    <a:lnTo>
                      <a:pt x="27" y="5"/>
                    </a:lnTo>
                    <a:lnTo>
                      <a:pt x="31" y="5"/>
                    </a:lnTo>
                    <a:lnTo>
                      <a:pt x="33" y="2"/>
                    </a:lnTo>
                    <a:lnTo>
                      <a:pt x="33" y="5"/>
                    </a:lnTo>
                    <a:lnTo>
                      <a:pt x="38" y="5"/>
                    </a:lnTo>
                    <a:lnTo>
                      <a:pt x="42" y="5"/>
                    </a:lnTo>
                    <a:lnTo>
                      <a:pt x="42" y="2"/>
                    </a:lnTo>
                    <a:lnTo>
                      <a:pt x="42" y="11"/>
                    </a:lnTo>
                    <a:lnTo>
                      <a:pt x="40" y="21"/>
                    </a:lnTo>
                    <a:lnTo>
                      <a:pt x="38" y="26"/>
                    </a:lnTo>
                    <a:lnTo>
                      <a:pt x="35" y="30"/>
                    </a:lnTo>
                    <a:lnTo>
                      <a:pt x="33" y="34"/>
                    </a:lnTo>
                    <a:lnTo>
                      <a:pt x="29" y="36"/>
                    </a:lnTo>
                    <a:lnTo>
                      <a:pt x="25" y="36"/>
                    </a:lnTo>
                    <a:lnTo>
                      <a:pt x="21" y="36"/>
                    </a:lnTo>
                    <a:lnTo>
                      <a:pt x="15" y="36"/>
                    </a:lnTo>
                    <a:lnTo>
                      <a:pt x="12" y="34"/>
                    </a:lnTo>
                    <a:lnTo>
                      <a:pt x="8" y="32"/>
                    </a:lnTo>
                    <a:lnTo>
                      <a:pt x="6" y="30"/>
                    </a:lnTo>
                    <a:lnTo>
                      <a:pt x="4" y="25"/>
                    </a:lnTo>
                    <a:lnTo>
                      <a:pt x="2" y="19"/>
                    </a:lnTo>
                    <a:lnTo>
                      <a:pt x="0" y="11"/>
                    </a:lnTo>
                    <a:lnTo>
                      <a:pt x="0" y="0"/>
                    </a:lnTo>
                    <a:lnTo>
                      <a:pt x="2" y="3"/>
                    </a:lnTo>
                    <a:lnTo>
                      <a:pt x="6" y="5"/>
                    </a:lnTo>
                    <a:lnTo>
                      <a:pt x="10" y="5"/>
                    </a:lnTo>
                    <a:lnTo>
                      <a:pt x="12" y="2"/>
                    </a:lnTo>
                    <a:lnTo>
                      <a:pt x="14" y="5"/>
                    </a:lnTo>
                    <a:lnTo>
                      <a:pt x="17" y="5"/>
                    </a:lnTo>
                    <a:lnTo>
                      <a:pt x="19" y="5"/>
                    </a:lnTo>
                    <a:lnTo>
                      <a:pt x="21" y="2"/>
                    </a:lnTo>
                    <a:close/>
                  </a:path>
                </a:pathLst>
              </a:custGeom>
              <a:solidFill>
                <a:srgbClr val="75C5F0"/>
              </a:solidFill>
              <a:ln w="9525">
                <a:noFill/>
                <a:round/>
                <a:headEnd/>
                <a:tailEnd/>
              </a:ln>
            </p:spPr>
            <p:txBody>
              <a:bodyPr/>
              <a:lstStyle/>
              <a:p>
                <a:endParaRPr lang="pt-BR"/>
              </a:p>
            </p:txBody>
          </p:sp>
          <p:sp>
            <p:nvSpPr>
              <p:cNvPr id="358185" name="Freeform 809"/>
              <p:cNvSpPr>
                <a:spLocks/>
              </p:cNvSpPr>
              <p:nvPr/>
            </p:nvSpPr>
            <p:spPr bwMode="auto">
              <a:xfrm>
                <a:off x="4768" y="2304"/>
                <a:ext cx="42" cy="36"/>
              </a:xfrm>
              <a:custGeom>
                <a:avLst/>
                <a:gdLst/>
                <a:ahLst/>
                <a:cxnLst>
                  <a:cxn ang="0">
                    <a:pos x="21" y="2"/>
                  </a:cxn>
                  <a:cxn ang="0">
                    <a:pos x="23" y="5"/>
                  </a:cxn>
                  <a:cxn ang="0">
                    <a:pos x="27" y="5"/>
                  </a:cxn>
                  <a:cxn ang="0">
                    <a:pos x="31" y="5"/>
                  </a:cxn>
                  <a:cxn ang="0">
                    <a:pos x="33" y="2"/>
                  </a:cxn>
                  <a:cxn ang="0">
                    <a:pos x="33" y="5"/>
                  </a:cxn>
                  <a:cxn ang="0">
                    <a:pos x="38" y="5"/>
                  </a:cxn>
                  <a:cxn ang="0">
                    <a:pos x="42" y="5"/>
                  </a:cxn>
                  <a:cxn ang="0">
                    <a:pos x="42" y="2"/>
                  </a:cxn>
                  <a:cxn ang="0">
                    <a:pos x="42" y="11"/>
                  </a:cxn>
                  <a:cxn ang="0">
                    <a:pos x="40" y="21"/>
                  </a:cxn>
                  <a:cxn ang="0">
                    <a:pos x="38" y="26"/>
                  </a:cxn>
                  <a:cxn ang="0">
                    <a:pos x="35" y="30"/>
                  </a:cxn>
                  <a:cxn ang="0">
                    <a:pos x="33" y="34"/>
                  </a:cxn>
                  <a:cxn ang="0">
                    <a:pos x="29" y="36"/>
                  </a:cxn>
                  <a:cxn ang="0">
                    <a:pos x="25" y="36"/>
                  </a:cxn>
                  <a:cxn ang="0">
                    <a:pos x="21" y="36"/>
                  </a:cxn>
                  <a:cxn ang="0">
                    <a:pos x="15" y="36"/>
                  </a:cxn>
                  <a:cxn ang="0">
                    <a:pos x="12" y="34"/>
                  </a:cxn>
                  <a:cxn ang="0">
                    <a:pos x="8" y="32"/>
                  </a:cxn>
                  <a:cxn ang="0">
                    <a:pos x="6" y="30"/>
                  </a:cxn>
                  <a:cxn ang="0">
                    <a:pos x="4" y="25"/>
                  </a:cxn>
                  <a:cxn ang="0">
                    <a:pos x="2" y="19"/>
                  </a:cxn>
                  <a:cxn ang="0">
                    <a:pos x="0" y="11"/>
                  </a:cxn>
                  <a:cxn ang="0">
                    <a:pos x="0" y="0"/>
                  </a:cxn>
                  <a:cxn ang="0">
                    <a:pos x="2" y="3"/>
                  </a:cxn>
                  <a:cxn ang="0">
                    <a:pos x="6" y="5"/>
                  </a:cxn>
                  <a:cxn ang="0">
                    <a:pos x="10" y="5"/>
                  </a:cxn>
                  <a:cxn ang="0">
                    <a:pos x="12" y="2"/>
                  </a:cxn>
                  <a:cxn ang="0">
                    <a:pos x="14" y="5"/>
                  </a:cxn>
                  <a:cxn ang="0">
                    <a:pos x="17" y="5"/>
                  </a:cxn>
                  <a:cxn ang="0">
                    <a:pos x="19" y="5"/>
                  </a:cxn>
                  <a:cxn ang="0">
                    <a:pos x="21" y="2"/>
                  </a:cxn>
                </a:cxnLst>
                <a:rect l="0" t="0" r="r" b="b"/>
                <a:pathLst>
                  <a:path w="42" h="36">
                    <a:moveTo>
                      <a:pt x="21" y="2"/>
                    </a:moveTo>
                    <a:lnTo>
                      <a:pt x="23" y="5"/>
                    </a:lnTo>
                    <a:lnTo>
                      <a:pt x="27" y="5"/>
                    </a:lnTo>
                    <a:lnTo>
                      <a:pt x="31" y="5"/>
                    </a:lnTo>
                    <a:lnTo>
                      <a:pt x="33" y="2"/>
                    </a:lnTo>
                    <a:lnTo>
                      <a:pt x="33" y="5"/>
                    </a:lnTo>
                    <a:lnTo>
                      <a:pt x="38" y="5"/>
                    </a:lnTo>
                    <a:lnTo>
                      <a:pt x="42" y="5"/>
                    </a:lnTo>
                    <a:lnTo>
                      <a:pt x="42" y="2"/>
                    </a:lnTo>
                    <a:lnTo>
                      <a:pt x="42" y="11"/>
                    </a:lnTo>
                    <a:lnTo>
                      <a:pt x="40" y="21"/>
                    </a:lnTo>
                    <a:lnTo>
                      <a:pt x="38" y="26"/>
                    </a:lnTo>
                    <a:lnTo>
                      <a:pt x="35" y="30"/>
                    </a:lnTo>
                    <a:lnTo>
                      <a:pt x="33" y="34"/>
                    </a:lnTo>
                    <a:lnTo>
                      <a:pt x="29" y="36"/>
                    </a:lnTo>
                    <a:lnTo>
                      <a:pt x="25" y="36"/>
                    </a:lnTo>
                    <a:lnTo>
                      <a:pt x="21" y="36"/>
                    </a:lnTo>
                    <a:lnTo>
                      <a:pt x="15" y="36"/>
                    </a:lnTo>
                    <a:lnTo>
                      <a:pt x="12" y="34"/>
                    </a:lnTo>
                    <a:lnTo>
                      <a:pt x="8" y="32"/>
                    </a:lnTo>
                    <a:lnTo>
                      <a:pt x="6" y="30"/>
                    </a:lnTo>
                    <a:lnTo>
                      <a:pt x="4" y="25"/>
                    </a:lnTo>
                    <a:lnTo>
                      <a:pt x="2" y="19"/>
                    </a:lnTo>
                    <a:lnTo>
                      <a:pt x="0" y="11"/>
                    </a:lnTo>
                    <a:lnTo>
                      <a:pt x="0" y="0"/>
                    </a:lnTo>
                    <a:lnTo>
                      <a:pt x="2" y="3"/>
                    </a:lnTo>
                    <a:lnTo>
                      <a:pt x="6" y="5"/>
                    </a:lnTo>
                    <a:lnTo>
                      <a:pt x="10" y="5"/>
                    </a:lnTo>
                    <a:lnTo>
                      <a:pt x="12" y="2"/>
                    </a:lnTo>
                    <a:lnTo>
                      <a:pt x="14" y="5"/>
                    </a:lnTo>
                    <a:lnTo>
                      <a:pt x="17" y="5"/>
                    </a:lnTo>
                    <a:lnTo>
                      <a:pt x="19" y="5"/>
                    </a:lnTo>
                    <a:lnTo>
                      <a:pt x="21" y="2"/>
                    </a:lnTo>
                  </a:path>
                </a:pathLst>
              </a:custGeom>
              <a:noFill/>
              <a:ln w="3175">
                <a:solidFill>
                  <a:srgbClr val="DD137B"/>
                </a:solidFill>
                <a:prstDash val="solid"/>
                <a:round/>
                <a:headEnd/>
                <a:tailEnd/>
              </a:ln>
            </p:spPr>
            <p:txBody>
              <a:bodyPr/>
              <a:lstStyle/>
              <a:p>
                <a:endParaRPr lang="pt-BR"/>
              </a:p>
            </p:txBody>
          </p:sp>
          <p:sp>
            <p:nvSpPr>
              <p:cNvPr id="358186" name="Freeform 810"/>
              <p:cNvSpPr>
                <a:spLocks/>
              </p:cNvSpPr>
              <p:nvPr/>
            </p:nvSpPr>
            <p:spPr bwMode="auto">
              <a:xfrm>
                <a:off x="4711" y="2265"/>
                <a:ext cx="46" cy="44"/>
              </a:xfrm>
              <a:custGeom>
                <a:avLst/>
                <a:gdLst/>
                <a:ahLst/>
                <a:cxnLst>
                  <a:cxn ang="0">
                    <a:pos x="36" y="17"/>
                  </a:cxn>
                  <a:cxn ang="0">
                    <a:pos x="32" y="21"/>
                  </a:cxn>
                  <a:cxn ang="0">
                    <a:pos x="32" y="25"/>
                  </a:cxn>
                  <a:cxn ang="0">
                    <a:pos x="36" y="27"/>
                  </a:cxn>
                  <a:cxn ang="0">
                    <a:pos x="40" y="27"/>
                  </a:cxn>
                  <a:cxn ang="0">
                    <a:pos x="38" y="29"/>
                  </a:cxn>
                  <a:cxn ang="0">
                    <a:pos x="38" y="33"/>
                  </a:cxn>
                  <a:cxn ang="0">
                    <a:pos x="42" y="37"/>
                  </a:cxn>
                  <a:cxn ang="0">
                    <a:pos x="46" y="35"/>
                  </a:cxn>
                  <a:cxn ang="0">
                    <a:pos x="34" y="41"/>
                  </a:cxn>
                  <a:cxn ang="0">
                    <a:pos x="26" y="42"/>
                  </a:cxn>
                  <a:cxn ang="0">
                    <a:pos x="19" y="44"/>
                  </a:cxn>
                  <a:cxn ang="0">
                    <a:pos x="13" y="44"/>
                  </a:cxn>
                  <a:cxn ang="0">
                    <a:pos x="9" y="42"/>
                  </a:cxn>
                  <a:cxn ang="0">
                    <a:pos x="5" y="41"/>
                  </a:cxn>
                  <a:cxn ang="0">
                    <a:pos x="3" y="39"/>
                  </a:cxn>
                  <a:cxn ang="0">
                    <a:pos x="1" y="35"/>
                  </a:cxn>
                  <a:cxn ang="0">
                    <a:pos x="0" y="31"/>
                  </a:cxn>
                  <a:cxn ang="0">
                    <a:pos x="0" y="27"/>
                  </a:cxn>
                  <a:cxn ang="0">
                    <a:pos x="0" y="23"/>
                  </a:cxn>
                  <a:cxn ang="0">
                    <a:pos x="1" y="19"/>
                  </a:cxn>
                  <a:cxn ang="0">
                    <a:pos x="9" y="10"/>
                  </a:cxn>
                  <a:cxn ang="0">
                    <a:pos x="24" y="0"/>
                  </a:cxn>
                  <a:cxn ang="0">
                    <a:pos x="23" y="4"/>
                  </a:cxn>
                  <a:cxn ang="0">
                    <a:pos x="23" y="8"/>
                  </a:cxn>
                  <a:cxn ang="0">
                    <a:pos x="26" y="10"/>
                  </a:cxn>
                  <a:cxn ang="0">
                    <a:pos x="30" y="10"/>
                  </a:cxn>
                  <a:cxn ang="0">
                    <a:pos x="28" y="14"/>
                  </a:cxn>
                  <a:cxn ang="0">
                    <a:pos x="28" y="16"/>
                  </a:cxn>
                  <a:cxn ang="0">
                    <a:pos x="30" y="17"/>
                  </a:cxn>
                  <a:cxn ang="0">
                    <a:pos x="36" y="17"/>
                  </a:cxn>
                </a:cxnLst>
                <a:rect l="0" t="0" r="r" b="b"/>
                <a:pathLst>
                  <a:path w="46" h="44">
                    <a:moveTo>
                      <a:pt x="36" y="17"/>
                    </a:moveTo>
                    <a:lnTo>
                      <a:pt x="32" y="21"/>
                    </a:lnTo>
                    <a:lnTo>
                      <a:pt x="32" y="25"/>
                    </a:lnTo>
                    <a:lnTo>
                      <a:pt x="36" y="27"/>
                    </a:lnTo>
                    <a:lnTo>
                      <a:pt x="40" y="27"/>
                    </a:lnTo>
                    <a:lnTo>
                      <a:pt x="38" y="29"/>
                    </a:lnTo>
                    <a:lnTo>
                      <a:pt x="38" y="33"/>
                    </a:lnTo>
                    <a:lnTo>
                      <a:pt x="42" y="37"/>
                    </a:lnTo>
                    <a:lnTo>
                      <a:pt x="46" y="35"/>
                    </a:lnTo>
                    <a:lnTo>
                      <a:pt x="34" y="41"/>
                    </a:lnTo>
                    <a:lnTo>
                      <a:pt x="26" y="42"/>
                    </a:lnTo>
                    <a:lnTo>
                      <a:pt x="19" y="44"/>
                    </a:lnTo>
                    <a:lnTo>
                      <a:pt x="13" y="44"/>
                    </a:lnTo>
                    <a:lnTo>
                      <a:pt x="9" y="42"/>
                    </a:lnTo>
                    <a:lnTo>
                      <a:pt x="5" y="41"/>
                    </a:lnTo>
                    <a:lnTo>
                      <a:pt x="3" y="39"/>
                    </a:lnTo>
                    <a:lnTo>
                      <a:pt x="1" y="35"/>
                    </a:lnTo>
                    <a:lnTo>
                      <a:pt x="0" y="31"/>
                    </a:lnTo>
                    <a:lnTo>
                      <a:pt x="0" y="27"/>
                    </a:lnTo>
                    <a:lnTo>
                      <a:pt x="0" y="23"/>
                    </a:lnTo>
                    <a:lnTo>
                      <a:pt x="1" y="19"/>
                    </a:lnTo>
                    <a:lnTo>
                      <a:pt x="9" y="10"/>
                    </a:lnTo>
                    <a:lnTo>
                      <a:pt x="24" y="0"/>
                    </a:lnTo>
                    <a:lnTo>
                      <a:pt x="23" y="4"/>
                    </a:lnTo>
                    <a:lnTo>
                      <a:pt x="23" y="8"/>
                    </a:lnTo>
                    <a:lnTo>
                      <a:pt x="26" y="10"/>
                    </a:lnTo>
                    <a:lnTo>
                      <a:pt x="30" y="10"/>
                    </a:lnTo>
                    <a:lnTo>
                      <a:pt x="28" y="14"/>
                    </a:lnTo>
                    <a:lnTo>
                      <a:pt x="28" y="16"/>
                    </a:lnTo>
                    <a:lnTo>
                      <a:pt x="30" y="17"/>
                    </a:lnTo>
                    <a:lnTo>
                      <a:pt x="36" y="17"/>
                    </a:lnTo>
                    <a:close/>
                  </a:path>
                </a:pathLst>
              </a:custGeom>
              <a:solidFill>
                <a:srgbClr val="75C5F0"/>
              </a:solidFill>
              <a:ln w="9525">
                <a:noFill/>
                <a:round/>
                <a:headEnd/>
                <a:tailEnd/>
              </a:ln>
            </p:spPr>
            <p:txBody>
              <a:bodyPr/>
              <a:lstStyle/>
              <a:p>
                <a:endParaRPr lang="pt-BR"/>
              </a:p>
            </p:txBody>
          </p:sp>
          <p:sp>
            <p:nvSpPr>
              <p:cNvPr id="358187" name="Freeform 811"/>
              <p:cNvSpPr>
                <a:spLocks/>
              </p:cNvSpPr>
              <p:nvPr/>
            </p:nvSpPr>
            <p:spPr bwMode="auto">
              <a:xfrm>
                <a:off x="4711" y="2265"/>
                <a:ext cx="46" cy="44"/>
              </a:xfrm>
              <a:custGeom>
                <a:avLst/>
                <a:gdLst/>
                <a:ahLst/>
                <a:cxnLst>
                  <a:cxn ang="0">
                    <a:pos x="36" y="17"/>
                  </a:cxn>
                  <a:cxn ang="0">
                    <a:pos x="32" y="21"/>
                  </a:cxn>
                  <a:cxn ang="0">
                    <a:pos x="32" y="25"/>
                  </a:cxn>
                  <a:cxn ang="0">
                    <a:pos x="36" y="27"/>
                  </a:cxn>
                  <a:cxn ang="0">
                    <a:pos x="40" y="27"/>
                  </a:cxn>
                  <a:cxn ang="0">
                    <a:pos x="38" y="29"/>
                  </a:cxn>
                  <a:cxn ang="0">
                    <a:pos x="38" y="33"/>
                  </a:cxn>
                  <a:cxn ang="0">
                    <a:pos x="42" y="37"/>
                  </a:cxn>
                  <a:cxn ang="0">
                    <a:pos x="46" y="35"/>
                  </a:cxn>
                  <a:cxn ang="0">
                    <a:pos x="34" y="41"/>
                  </a:cxn>
                  <a:cxn ang="0">
                    <a:pos x="26" y="42"/>
                  </a:cxn>
                  <a:cxn ang="0">
                    <a:pos x="19" y="44"/>
                  </a:cxn>
                  <a:cxn ang="0">
                    <a:pos x="13" y="44"/>
                  </a:cxn>
                  <a:cxn ang="0">
                    <a:pos x="9" y="42"/>
                  </a:cxn>
                  <a:cxn ang="0">
                    <a:pos x="5" y="41"/>
                  </a:cxn>
                  <a:cxn ang="0">
                    <a:pos x="3" y="39"/>
                  </a:cxn>
                  <a:cxn ang="0">
                    <a:pos x="1" y="35"/>
                  </a:cxn>
                  <a:cxn ang="0">
                    <a:pos x="0" y="31"/>
                  </a:cxn>
                  <a:cxn ang="0">
                    <a:pos x="0" y="27"/>
                  </a:cxn>
                  <a:cxn ang="0">
                    <a:pos x="0" y="23"/>
                  </a:cxn>
                  <a:cxn ang="0">
                    <a:pos x="1" y="19"/>
                  </a:cxn>
                  <a:cxn ang="0">
                    <a:pos x="9" y="10"/>
                  </a:cxn>
                  <a:cxn ang="0">
                    <a:pos x="24" y="0"/>
                  </a:cxn>
                  <a:cxn ang="0">
                    <a:pos x="23" y="4"/>
                  </a:cxn>
                  <a:cxn ang="0">
                    <a:pos x="23" y="8"/>
                  </a:cxn>
                  <a:cxn ang="0">
                    <a:pos x="26" y="10"/>
                  </a:cxn>
                  <a:cxn ang="0">
                    <a:pos x="30" y="10"/>
                  </a:cxn>
                  <a:cxn ang="0">
                    <a:pos x="28" y="14"/>
                  </a:cxn>
                  <a:cxn ang="0">
                    <a:pos x="28" y="16"/>
                  </a:cxn>
                  <a:cxn ang="0">
                    <a:pos x="30" y="17"/>
                  </a:cxn>
                  <a:cxn ang="0">
                    <a:pos x="36" y="17"/>
                  </a:cxn>
                </a:cxnLst>
                <a:rect l="0" t="0" r="r" b="b"/>
                <a:pathLst>
                  <a:path w="46" h="44">
                    <a:moveTo>
                      <a:pt x="36" y="17"/>
                    </a:moveTo>
                    <a:lnTo>
                      <a:pt x="32" y="21"/>
                    </a:lnTo>
                    <a:lnTo>
                      <a:pt x="32" y="25"/>
                    </a:lnTo>
                    <a:lnTo>
                      <a:pt x="36" y="27"/>
                    </a:lnTo>
                    <a:lnTo>
                      <a:pt x="40" y="27"/>
                    </a:lnTo>
                    <a:lnTo>
                      <a:pt x="38" y="29"/>
                    </a:lnTo>
                    <a:lnTo>
                      <a:pt x="38" y="33"/>
                    </a:lnTo>
                    <a:lnTo>
                      <a:pt x="42" y="37"/>
                    </a:lnTo>
                    <a:lnTo>
                      <a:pt x="46" y="35"/>
                    </a:lnTo>
                    <a:lnTo>
                      <a:pt x="34" y="41"/>
                    </a:lnTo>
                    <a:lnTo>
                      <a:pt x="26" y="42"/>
                    </a:lnTo>
                    <a:lnTo>
                      <a:pt x="19" y="44"/>
                    </a:lnTo>
                    <a:lnTo>
                      <a:pt x="13" y="44"/>
                    </a:lnTo>
                    <a:lnTo>
                      <a:pt x="9" y="42"/>
                    </a:lnTo>
                    <a:lnTo>
                      <a:pt x="5" y="41"/>
                    </a:lnTo>
                    <a:lnTo>
                      <a:pt x="3" y="39"/>
                    </a:lnTo>
                    <a:lnTo>
                      <a:pt x="1" y="35"/>
                    </a:lnTo>
                    <a:lnTo>
                      <a:pt x="0" y="31"/>
                    </a:lnTo>
                    <a:lnTo>
                      <a:pt x="0" y="27"/>
                    </a:lnTo>
                    <a:lnTo>
                      <a:pt x="0" y="23"/>
                    </a:lnTo>
                    <a:lnTo>
                      <a:pt x="1" y="19"/>
                    </a:lnTo>
                    <a:lnTo>
                      <a:pt x="9" y="10"/>
                    </a:lnTo>
                    <a:lnTo>
                      <a:pt x="24" y="0"/>
                    </a:lnTo>
                    <a:lnTo>
                      <a:pt x="23" y="4"/>
                    </a:lnTo>
                    <a:lnTo>
                      <a:pt x="23" y="8"/>
                    </a:lnTo>
                    <a:lnTo>
                      <a:pt x="26" y="10"/>
                    </a:lnTo>
                    <a:lnTo>
                      <a:pt x="30" y="10"/>
                    </a:lnTo>
                    <a:lnTo>
                      <a:pt x="28" y="14"/>
                    </a:lnTo>
                    <a:lnTo>
                      <a:pt x="28" y="16"/>
                    </a:lnTo>
                    <a:lnTo>
                      <a:pt x="30" y="17"/>
                    </a:lnTo>
                    <a:lnTo>
                      <a:pt x="36" y="17"/>
                    </a:lnTo>
                  </a:path>
                </a:pathLst>
              </a:custGeom>
              <a:noFill/>
              <a:ln w="3175">
                <a:solidFill>
                  <a:srgbClr val="DD137B"/>
                </a:solidFill>
                <a:prstDash val="solid"/>
                <a:round/>
                <a:headEnd/>
                <a:tailEnd/>
              </a:ln>
            </p:spPr>
            <p:txBody>
              <a:bodyPr/>
              <a:lstStyle/>
              <a:p>
                <a:endParaRPr lang="pt-BR"/>
              </a:p>
            </p:txBody>
          </p:sp>
          <p:sp>
            <p:nvSpPr>
              <p:cNvPr id="358188" name="Freeform 812"/>
              <p:cNvSpPr>
                <a:spLocks/>
              </p:cNvSpPr>
              <p:nvPr/>
            </p:nvSpPr>
            <p:spPr bwMode="auto">
              <a:xfrm>
                <a:off x="4803" y="2198"/>
                <a:ext cx="48" cy="46"/>
              </a:xfrm>
              <a:custGeom>
                <a:avLst/>
                <a:gdLst/>
                <a:ahLst/>
                <a:cxnLst>
                  <a:cxn ang="0">
                    <a:pos x="15" y="31"/>
                  </a:cxn>
                  <a:cxn ang="0">
                    <a:pos x="17" y="27"/>
                  </a:cxn>
                  <a:cxn ang="0">
                    <a:pos x="15" y="25"/>
                  </a:cxn>
                  <a:cxn ang="0">
                    <a:pos x="11" y="23"/>
                  </a:cxn>
                  <a:cxn ang="0">
                    <a:pos x="7" y="25"/>
                  </a:cxn>
                  <a:cxn ang="0">
                    <a:pos x="9" y="21"/>
                  </a:cxn>
                  <a:cxn ang="0">
                    <a:pos x="7" y="17"/>
                  </a:cxn>
                  <a:cxn ang="0">
                    <a:pos x="3" y="15"/>
                  </a:cxn>
                  <a:cxn ang="0">
                    <a:pos x="0" y="17"/>
                  </a:cxn>
                  <a:cxn ang="0">
                    <a:pos x="7" y="10"/>
                  </a:cxn>
                  <a:cxn ang="0">
                    <a:pos x="15" y="6"/>
                  </a:cxn>
                  <a:cxn ang="0">
                    <a:pos x="21" y="2"/>
                  </a:cxn>
                  <a:cxn ang="0">
                    <a:pos x="27" y="0"/>
                  </a:cxn>
                  <a:cxn ang="0">
                    <a:pos x="30" y="0"/>
                  </a:cxn>
                  <a:cxn ang="0">
                    <a:pos x="34" y="2"/>
                  </a:cxn>
                  <a:cxn ang="0">
                    <a:pos x="38" y="4"/>
                  </a:cxn>
                  <a:cxn ang="0">
                    <a:pos x="42" y="6"/>
                  </a:cxn>
                  <a:cxn ang="0">
                    <a:pos x="44" y="10"/>
                  </a:cxn>
                  <a:cxn ang="0">
                    <a:pos x="46" y="12"/>
                  </a:cxn>
                  <a:cxn ang="0">
                    <a:pos x="48" y="15"/>
                  </a:cxn>
                  <a:cxn ang="0">
                    <a:pos x="48" y="21"/>
                  </a:cxn>
                  <a:cxn ang="0">
                    <a:pos x="46" y="25"/>
                  </a:cxn>
                  <a:cxn ang="0">
                    <a:pos x="42" y="31"/>
                  </a:cxn>
                  <a:cxn ang="0">
                    <a:pos x="38" y="38"/>
                  </a:cxn>
                  <a:cxn ang="0">
                    <a:pos x="30" y="46"/>
                  </a:cxn>
                  <a:cxn ang="0">
                    <a:pos x="32" y="42"/>
                  </a:cxn>
                  <a:cxn ang="0">
                    <a:pos x="30" y="38"/>
                  </a:cxn>
                  <a:cxn ang="0">
                    <a:pos x="27" y="37"/>
                  </a:cxn>
                  <a:cxn ang="0">
                    <a:pos x="23" y="38"/>
                  </a:cxn>
                  <a:cxn ang="0">
                    <a:pos x="23" y="35"/>
                  </a:cxn>
                  <a:cxn ang="0">
                    <a:pos x="23" y="31"/>
                  </a:cxn>
                  <a:cxn ang="0">
                    <a:pos x="19" y="29"/>
                  </a:cxn>
                  <a:cxn ang="0">
                    <a:pos x="15" y="31"/>
                  </a:cxn>
                </a:cxnLst>
                <a:rect l="0" t="0" r="r" b="b"/>
                <a:pathLst>
                  <a:path w="48" h="46">
                    <a:moveTo>
                      <a:pt x="15" y="31"/>
                    </a:moveTo>
                    <a:lnTo>
                      <a:pt x="17" y="27"/>
                    </a:lnTo>
                    <a:lnTo>
                      <a:pt x="15" y="25"/>
                    </a:lnTo>
                    <a:lnTo>
                      <a:pt x="11" y="23"/>
                    </a:lnTo>
                    <a:lnTo>
                      <a:pt x="7" y="25"/>
                    </a:lnTo>
                    <a:lnTo>
                      <a:pt x="9" y="21"/>
                    </a:lnTo>
                    <a:lnTo>
                      <a:pt x="7" y="17"/>
                    </a:lnTo>
                    <a:lnTo>
                      <a:pt x="3" y="15"/>
                    </a:lnTo>
                    <a:lnTo>
                      <a:pt x="0" y="17"/>
                    </a:lnTo>
                    <a:lnTo>
                      <a:pt x="7" y="10"/>
                    </a:lnTo>
                    <a:lnTo>
                      <a:pt x="15" y="6"/>
                    </a:lnTo>
                    <a:lnTo>
                      <a:pt x="21" y="2"/>
                    </a:lnTo>
                    <a:lnTo>
                      <a:pt x="27" y="0"/>
                    </a:lnTo>
                    <a:lnTo>
                      <a:pt x="30" y="0"/>
                    </a:lnTo>
                    <a:lnTo>
                      <a:pt x="34" y="2"/>
                    </a:lnTo>
                    <a:lnTo>
                      <a:pt x="38" y="4"/>
                    </a:lnTo>
                    <a:lnTo>
                      <a:pt x="42" y="6"/>
                    </a:lnTo>
                    <a:lnTo>
                      <a:pt x="44" y="10"/>
                    </a:lnTo>
                    <a:lnTo>
                      <a:pt x="46" y="12"/>
                    </a:lnTo>
                    <a:lnTo>
                      <a:pt x="48" y="15"/>
                    </a:lnTo>
                    <a:lnTo>
                      <a:pt x="48" y="21"/>
                    </a:lnTo>
                    <a:lnTo>
                      <a:pt x="46" y="25"/>
                    </a:lnTo>
                    <a:lnTo>
                      <a:pt x="42" y="31"/>
                    </a:lnTo>
                    <a:lnTo>
                      <a:pt x="38" y="38"/>
                    </a:lnTo>
                    <a:lnTo>
                      <a:pt x="30" y="46"/>
                    </a:lnTo>
                    <a:lnTo>
                      <a:pt x="32" y="42"/>
                    </a:lnTo>
                    <a:lnTo>
                      <a:pt x="30" y="38"/>
                    </a:lnTo>
                    <a:lnTo>
                      <a:pt x="27" y="37"/>
                    </a:lnTo>
                    <a:lnTo>
                      <a:pt x="23" y="38"/>
                    </a:lnTo>
                    <a:lnTo>
                      <a:pt x="23" y="35"/>
                    </a:lnTo>
                    <a:lnTo>
                      <a:pt x="23" y="31"/>
                    </a:lnTo>
                    <a:lnTo>
                      <a:pt x="19" y="29"/>
                    </a:lnTo>
                    <a:lnTo>
                      <a:pt x="15" y="31"/>
                    </a:lnTo>
                    <a:close/>
                  </a:path>
                </a:pathLst>
              </a:custGeom>
              <a:solidFill>
                <a:srgbClr val="75C5F0"/>
              </a:solidFill>
              <a:ln w="9525">
                <a:noFill/>
                <a:round/>
                <a:headEnd/>
                <a:tailEnd/>
              </a:ln>
            </p:spPr>
            <p:txBody>
              <a:bodyPr/>
              <a:lstStyle/>
              <a:p>
                <a:endParaRPr lang="pt-BR"/>
              </a:p>
            </p:txBody>
          </p:sp>
          <p:sp>
            <p:nvSpPr>
              <p:cNvPr id="358189" name="Freeform 813"/>
              <p:cNvSpPr>
                <a:spLocks/>
              </p:cNvSpPr>
              <p:nvPr/>
            </p:nvSpPr>
            <p:spPr bwMode="auto">
              <a:xfrm>
                <a:off x="4803" y="2198"/>
                <a:ext cx="48" cy="46"/>
              </a:xfrm>
              <a:custGeom>
                <a:avLst/>
                <a:gdLst/>
                <a:ahLst/>
                <a:cxnLst>
                  <a:cxn ang="0">
                    <a:pos x="15" y="31"/>
                  </a:cxn>
                  <a:cxn ang="0">
                    <a:pos x="17" y="27"/>
                  </a:cxn>
                  <a:cxn ang="0">
                    <a:pos x="15" y="25"/>
                  </a:cxn>
                  <a:cxn ang="0">
                    <a:pos x="11" y="23"/>
                  </a:cxn>
                  <a:cxn ang="0">
                    <a:pos x="7" y="25"/>
                  </a:cxn>
                  <a:cxn ang="0">
                    <a:pos x="9" y="21"/>
                  </a:cxn>
                  <a:cxn ang="0">
                    <a:pos x="7" y="17"/>
                  </a:cxn>
                  <a:cxn ang="0">
                    <a:pos x="3" y="15"/>
                  </a:cxn>
                  <a:cxn ang="0">
                    <a:pos x="0" y="17"/>
                  </a:cxn>
                  <a:cxn ang="0">
                    <a:pos x="7" y="10"/>
                  </a:cxn>
                  <a:cxn ang="0">
                    <a:pos x="15" y="6"/>
                  </a:cxn>
                  <a:cxn ang="0">
                    <a:pos x="21" y="2"/>
                  </a:cxn>
                  <a:cxn ang="0">
                    <a:pos x="27" y="0"/>
                  </a:cxn>
                  <a:cxn ang="0">
                    <a:pos x="30" y="0"/>
                  </a:cxn>
                  <a:cxn ang="0">
                    <a:pos x="34" y="2"/>
                  </a:cxn>
                  <a:cxn ang="0">
                    <a:pos x="38" y="4"/>
                  </a:cxn>
                  <a:cxn ang="0">
                    <a:pos x="42" y="6"/>
                  </a:cxn>
                  <a:cxn ang="0">
                    <a:pos x="44" y="10"/>
                  </a:cxn>
                  <a:cxn ang="0">
                    <a:pos x="46" y="12"/>
                  </a:cxn>
                  <a:cxn ang="0">
                    <a:pos x="48" y="15"/>
                  </a:cxn>
                  <a:cxn ang="0">
                    <a:pos x="48" y="21"/>
                  </a:cxn>
                  <a:cxn ang="0">
                    <a:pos x="46" y="25"/>
                  </a:cxn>
                  <a:cxn ang="0">
                    <a:pos x="42" y="31"/>
                  </a:cxn>
                  <a:cxn ang="0">
                    <a:pos x="38" y="38"/>
                  </a:cxn>
                  <a:cxn ang="0">
                    <a:pos x="30" y="46"/>
                  </a:cxn>
                  <a:cxn ang="0">
                    <a:pos x="32" y="42"/>
                  </a:cxn>
                  <a:cxn ang="0">
                    <a:pos x="30" y="38"/>
                  </a:cxn>
                  <a:cxn ang="0">
                    <a:pos x="27" y="37"/>
                  </a:cxn>
                  <a:cxn ang="0">
                    <a:pos x="23" y="38"/>
                  </a:cxn>
                  <a:cxn ang="0">
                    <a:pos x="23" y="35"/>
                  </a:cxn>
                  <a:cxn ang="0">
                    <a:pos x="23" y="31"/>
                  </a:cxn>
                  <a:cxn ang="0">
                    <a:pos x="19" y="29"/>
                  </a:cxn>
                  <a:cxn ang="0">
                    <a:pos x="15" y="31"/>
                  </a:cxn>
                </a:cxnLst>
                <a:rect l="0" t="0" r="r" b="b"/>
                <a:pathLst>
                  <a:path w="48" h="46">
                    <a:moveTo>
                      <a:pt x="15" y="31"/>
                    </a:moveTo>
                    <a:lnTo>
                      <a:pt x="17" y="27"/>
                    </a:lnTo>
                    <a:lnTo>
                      <a:pt x="15" y="25"/>
                    </a:lnTo>
                    <a:lnTo>
                      <a:pt x="11" y="23"/>
                    </a:lnTo>
                    <a:lnTo>
                      <a:pt x="7" y="25"/>
                    </a:lnTo>
                    <a:lnTo>
                      <a:pt x="9" y="21"/>
                    </a:lnTo>
                    <a:lnTo>
                      <a:pt x="7" y="17"/>
                    </a:lnTo>
                    <a:lnTo>
                      <a:pt x="3" y="15"/>
                    </a:lnTo>
                    <a:lnTo>
                      <a:pt x="0" y="17"/>
                    </a:lnTo>
                    <a:lnTo>
                      <a:pt x="7" y="10"/>
                    </a:lnTo>
                    <a:lnTo>
                      <a:pt x="15" y="6"/>
                    </a:lnTo>
                    <a:lnTo>
                      <a:pt x="21" y="2"/>
                    </a:lnTo>
                    <a:lnTo>
                      <a:pt x="27" y="0"/>
                    </a:lnTo>
                    <a:lnTo>
                      <a:pt x="30" y="0"/>
                    </a:lnTo>
                    <a:lnTo>
                      <a:pt x="34" y="2"/>
                    </a:lnTo>
                    <a:lnTo>
                      <a:pt x="38" y="4"/>
                    </a:lnTo>
                    <a:lnTo>
                      <a:pt x="42" y="6"/>
                    </a:lnTo>
                    <a:lnTo>
                      <a:pt x="44" y="10"/>
                    </a:lnTo>
                    <a:lnTo>
                      <a:pt x="46" y="12"/>
                    </a:lnTo>
                    <a:lnTo>
                      <a:pt x="48" y="15"/>
                    </a:lnTo>
                    <a:lnTo>
                      <a:pt x="48" y="21"/>
                    </a:lnTo>
                    <a:lnTo>
                      <a:pt x="46" y="25"/>
                    </a:lnTo>
                    <a:lnTo>
                      <a:pt x="42" y="31"/>
                    </a:lnTo>
                    <a:lnTo>
                      <a:pt x="38" y="38"/>
                    </a:lnTo>
                    <a:lnTo>
                      <a:pt x="30" y="46"/>
                    </a:lnTo>
                    <a:lnTo>
                      <a:pt x="32" y="42"/>
                    </a:lnTo>
                    <a:lnTo>
                      <a:pt x="30" y="38"/>
                    </a:lnTo>
                    <a:lnTo>
                      <a:pt x="27" y="37"/>
                    </a:lnTo>
                    <a:lnTo>
                      <a:pt x="23" y="38"/>
                    </a:lnTo>
                    <a:lnTo>
                      <a:pt x="23" y="35"/>
                    </a:lnTo>
                    <a:lnTo>
                      <a:pt x="23" y="31"/>
                    </a:lnTo>
                    <a:lnTo>
                      <a:pt x="19" y="29"/>
                    </a:lnTo>
                    <a:lnTo>
                      <a:pt x="15" y="31"/>
                    </a:lnTo>
                  </a:path>
                </a:pathLst>
              </a:custGeom>
              <a:noFill/>
              <a:ln w="3175">
                <a:solidFill>
                  <a:srgbClr val="DD137B"/>
                </a:solidFill>
                <a:prstDash val="solid"/>
                <a:round/>
                <a:headEnd/>
                <a:tailEnd/>
              </a:ln>
            </p:spPr>
            <p:txBody>
              <a:bodyPr/>
              <a:lstStyle/>
              <a:p>
                <a:endParaRPr lang="pt-BR"/>
              </a:p>
            </p:txBody>
          </p:sp>
          <p:sp>
            <p:nvSpPr>
              <p:cNvPr id="358190" name="Freeform 814"/>
              <p:cNvSpPr>
                <a:spLocks/>
              </p:cNvSpPr>
              <p:nvPr/>
            </p:nvSpPr>
            <p:spPr bwMode="auto">
              <a:xfrm>
                <a:off x="4759" y="2187"/>
                <a:ext cx="42" cy="38"/>
              </a:xfrm>
              <a:custGeom>
                <a:avLst/>
                <a:gdLst/>
                <a:ahLst/>
                <a:cxnLst>
                  <a:cxn ang="0">
                    <a:pos x="42" y="0"/>
                  </a:cxn>
                  <a:cxn ang="0">
                    <a:pos x="19" y="38"/>
                  </a:cxn>
                  <a:cxn ang="0">
                    <a:pos x="0" y="0"/>
                  </a:cxn>
                  <a:cxn ang="0">
                    <a:pos x="42" y="0"/>
                  </a:cxn>
                  <a:cxn ang="0">
                    <a:pos x="19" y="38"/>
                  </a:cxn>
                  <a:cxn ang="0">
                    <a:pos x="42" y="0"/>
                  </a:cxn>
                </a:cxnLst>
                <a:rect l="0" t="0" r="r" b="b"/>
                <a:pathLst>
                  <a:path w="42" h="38">
                    <a:moveTo>
                      <a:pt x="42" y="0"/>
                    </a:moveTo>
                    <a:lnTo>
                      <a:pt x="19" y="38"/>
                    </a:lnTo>
                    <a:lnTo>
                      <a:pt x="0" y="0"/>
                    </a:lnTo>
                    <a:lnTo>
                      <a:pt x="42" y="0"/>
                    </a:lnTo>
                    <a:lnTo>
                      <a:pt x="19" y="38"/>
                    </a:lnTo>
                    <a:lnTo>
                      <a:pt x="42" y="0"/>
                    </a:lnTo>
                    <a:close/>
                  </a:path>
                </a:pathLst>
              </a:custGeom>
              <a:solidFill>
                <a:srgbClr val="FFF500"/>
              </a:solidFill>
              <a:ln w="9525">
                <a:noFill/>
                <a:round/>
                <a:headEnd/>
                <a:tailEnd/>
              </a:ln>
            </p:spPr>
            <p:txBody>
              <a:bodyPr/>
              <a:lstStyle/>
              <a:p>
                <a:endParaRPr lang="pt-BR"/>
              </a:p>
            </p:txBody>
          </p:sp>
          <p:sp>
            <p:nvSpPr>
              <p:cNvPr id="358191" name="Freeform 815"/>
              <p:cNvSpPr>
                <a:spLocks/>
              </p:cNvSpPr>
              <p:nvPr/>
            </p:nvSpPr>
            <p:spPr bwMode="auto">
              <a:xfrm>
                <a:off x="4889" y="2215"/>
                <a:ext cx="42" cy="41"/>
              </a:xfrm>
              <a:custGeom>
                <a:avLst/>
                <a:gdLst/>
                <a:ahLst/>
                <a:cxnLst>
                  <a:cxn ang="0">
                    <a:pos x="0" y="8"/>
                  </a:cxn>
                  <a:cxn ang="0">
                    <a:pos x="42" y="0"/>
                  </a:cxn>
                  <a:cxn ang="0">
                    <a:pos x="25" y="41"/>
                  </a:cxn>
                  <a:cxn ang="0">
                    <a:pos x="0" y="8"/>
                  </a:cxn>
                  <a:cxn ang="0">
                    <a:pos x="42" y="0"/>
                  </a:cxn>
                  <a:cxn ang="0">
                    <a:pos x="0" y="8"/>
                  </a:cxn>
                </a:cxnLst>
                <a:rect l="0" t="0" r="r" b="b"/>
                <a:pathLst>
                  <a:path w="42" h="41">
                    <a:moveTo>
                      <a:pt x="0" y="8"/>
                    </a:moveTo>
                    <a:lnTo>
                      <a:pt x="42" y="0"/>
                    </a:lnTo>
                    <a:lnTo>
                      <a:pt x="25" y="41"/>
                    </a:lnTo>
                    <a:lnTo>
                      <a:pt x="0" y="8"/>
                    </a:lnTo>
                    <a:lnTo>
                      <a:pt x="42" y="0"/>
                    </a:lnTo>
                    <a:lnTo>
                      <a:pt x="0" y="8"/>
                    </a:lnTo>
                    <a:close/>
                  </a:path>
                </a:pathLst>
              </a:custGeom>
              <a:solidFill>
                <a:srgbClr val="DA251D"/>
              </a:solidFill>
              <a:ln w="9525">
                <a:noFill/>
                <a:round/>
                <a:headEnd/>
                <a:tailEnd/>
              </a:ln>
            </p:spPr>
            <p:txBody>
              <a:bodyPr/>
              <a:lstStyle/>
              <a:p>
                <a:endParaRPr lang="pt-BR"/>
              </a:p>
            </p:txBody>
          </p:sp>
          <p:sp>
            <p:nvSpPr>
              <p:cNvPr id="358192" name="Freeform 816"/>
              <p:cNvSpPr>
                <a:spLocks/>
              </p:cNvSpPr>
              <p:nvPr/>
            </p:nvSpPr>
            <p:spPr bwMode="auto">
              <a:xfrm>
                <a:off x="4841" y="2265"/>
                <a:ext cx="44" cy="39"/>
              </a:xfrm>
              <a:custGeom>
                <a:avLst/>
                <a:gdLst/>
                <a:ahLst/>
                <a:cxnLst>
                  <a:cxn ang="0">
                    <a:pos x="21" y="0"/>
                  </a:cxn>
                  <a:cxn ang="0">
                    <a:pos x="44" y="37"/>
                  </a:cxn>
                  <a:cxn ang="0">
                    <a:pos x="0" y="39"/>
                  </a:cxn>
                  <a:cxn ang="0">
                    <a:pos x="21" y="0"/>
                  </a:cxn>
                  <a:cxn ang="0">
                    <a:pos x="44" y="37"/>
                  </a:cxn>
                  <a:cxn ang="0">
                    <a:pos x="21" y="0"/>
                  </a:cxn>
                </a:cxnLst>
                <a:rect l="0" t="0" r="r" b="b"/>
                <a:pathLst>
                  <a:path w="44" h="39">
                    <a:moveTo>
                      <a:pt x="21" y="0"/>
                    </a:moveTo>
                    <a:lnTo>
                      <a:pt x="44" y="37"/>
                    </a:lnTo>
                    <a:lnTo>
                      <a:pt x="0" y="39"/>
                    </a:lnTo>
                    <a:lnTo>
                      <a:pt x="21" y="0"/>
                    </a:lnTo>
                    <a:lnTo>
                      <a:pt x="44" y="37"/>
                    </a:lnTo>
                    <a:lnTo>
                      <a:pt x="21" y="0"/>
                    </a:lnTo>
                    <a:close/>
                  </a:path>
                </a:pathLst>
              </a:custGeom>
              <a:solidFill>
                <a:srgbClr val="DA251D"/>
              </a:solidFill>
              <a:ln w="9525">
                <a:noFill/>
                <a:round/>
                <a:headEnd/>
                <a:tailEnd/>
              </a:ln>
            </p:spPr>
            <p:txBody>
              <a:bodyPr/>
              <a:lstStyle/>
              <a:p>
                <a:endParaRPr lang="pt-BR"/>
              </a:p>
            </p:txBody>
          </p:sp>
          <p:sp>
            <p:nvSpPr>
              <p:cNvPr id="358193" name="Freeform 817"/>
              <p:cNvSpPr>
                <a:spLocks/>
              </p:cNvSpPr>
              <p:nvPr/>
            </p:nvSpPr>
            <p:spPr bwMode="auto">
              <a:xfrm>
                <a:off x="4835" y="2302"/>
                <a:ext cx="44" cy="36"/>
              </a:xfrm>
              <a:custGeom>
                <a:avLst/>
                <a:gdLst/>
                <a:ahLst/>
                <a:cxnLst>
                  <a:cxn ang="0">
                    <a:pos x="19" y="0"/>
                  </a:cxn>
                  <a:cxn ang="0">
                    <a:pos x="44" y="36"/>
                  </a:cxn>
                  <a:cxn ang="0">
                    <a:pos x="0" y="36"/>
                  </a:cxn>
                  <a:cxn ang="0">
                    <a:pos x="19" y="0"/>
                  </a:cxn>
                  <a:cxn ang="0">
                    <a:pos x="44" y="36"/>
                  </a:cxn>
                  <a:cxn ang="0">
                    <a:pos x="19" y="0"/>
                  </a:cxn>
                </a:cxnLst>
                <a:rect l="0" t="0" r="r" b="b"/>
                <a:pathLst>
                  <a:path w="44" h="36">
                    <a:moveTo>
                      <a:pt x="19" y="0"/>
                    </a:moveTo>
                    <a:lnTo>
                      <a:pt x="44" y="36"/>
                    </a:lnTo>
                    <a:lnTo>
                      <a:pt x="0" y="36"/>
                    </a:lnTo>
                    <a:lnTo>
                      <a:pt x="19" y="0"/>
                    </a:lnTo>
                    <a:lnTo>
                      <a:pt x="44" y="36"/>
                    </a:lnTo>
                    <a:lnTo>
                      <a:pt x="19" y="0"/>
                    </a:lnTo>
                    <a:close/>
                  </a:path>
                </a:pathLst>
              </a:custGeom>
              <a:solidFill>
                <a:srgbClr val="DA251D"/>
              </a:solidFill>
              <a:ln w="9525">
                <a:noFill/>
                <a:round/>
                <a:headEnd/>
                <a:tailEnd/>
              </a:ln>
            </p:spPr>
            <p:txBody>
              <a:bodyPr/>
              <a:lstStyle/>
              <a:p>
                <a:endParaRPr lang="pt-BR"/>
              </a:p>
            </p:txBody>
          </p:sp>
          <p:sp>
            <p:nvSpPr>
              <p:cNvPr id="358194" name="Freeform 818"/>
              <p:cNvSpPr>
                <a:spLocks/>
              </p:cNvSpPr>
              <p:nvPr/>
            </p:nvSpPr>
            <p:spPr bwMode="auto">
              <a:xfrm>
                <a:off x="4768" y="2265"/>
                <a:ext cx="15" cy="19"/>
              </a:xfrm>
              <a:custGeom>
                <a:avLst/>
                <a:gdLst/>
                <a:ahLst/>
                <a:cxnLst>
                  <a:cxn ang="0">
                    <a:pos x="15" y="12"/>
                  </a:cxn>
                  <a:cxn ang="0">
                    <a:pos x="4" y="19"/>
                  </a:cxn>
                  <a:cxn ang="0">
                    <a:pos x="0" y="6"/>
                  </a:cxn>
                  <a:cxn ang="0">
                    <a:pos x="14" y="0"/>
                  </a:cxn>
                  <a:cxn ang="0">
                    <a:pos x="15" y="12"/>
                  </a:cxn>
                </a:cxnLst>
                <a:rect l="0" t="0" r="r" b="b"/>
                <a:pathLst>
                  <a:path w="15" h="19">
                    <a:moveTo>
                      <a:pt x="15" y="12"/>
                    </a:moveTo>
                    <a:lnTo>
                      <a:pt x="4" y="19"/>
                    </a:lnTo>
                    <a:lnTo>
                      <a:pt x="0" y="6"/>
                    </a:lnTo>
                    <a:lnTo>
                      <a:pt x="14" y="0"/>
                    </a:lnTo>
                    <a:lnTo>
                      <a:pt x="15" y="12"/>
                    </a:lnTo>
                    <a:close/>
                  </a:path>
                </a:pathLst>
              </a:custGeom>
              <a:solidFill>
                <a:srgbClr val="84C326"/>
              </a:solidFill>
              <a:ln w="9525">
                <a:noFill/>
                <a:round/>
                <a:headEnd/>
                <a:tailEnd/>
              </a:ln>
            </p:spPr>
            <p:txBody>
              <a:bodyPr/>
              <a:lstStyle/>
              <a:p>
                <a:endParaRPr lang="pt-BR"/>
              </a:p>
            </p:txBody>
          </p:sp>
          <p:sp>
            <p:nvSpPr>
              <p:cNvPr id="358195" name="Freeform 819"/>
              <p:cNvSpPr>
                <a:spLocks/>
              </p:cNvSpPr>
              <p:nvPr/>
            </p:nvSpPr>
            <p:spPr bwMode="auto">
              <a:xfrm>
                <a:off x="4768" y="2265"/>
                <a:ext cx="15" cy="19"/>
              </a:xfrm>
              <a:custGeom>
                <a:avLst/>
                <a:gdLst/>
                <a:ahLst/>
                <a:cxnLst>
                  <a:cxn ang="0">
                    <a:pos x="15" y="12"/>
                  </a:cxn>
                  <a:cxn ang="0">
                    <a:pos x="4" y="19"/>
                  </a:cxn>
                  <a:cxn ang="0">
                    <a:pos x="0" y="6"/>
                  </a:cxn>
                  <a:cxn ang="0">
                    <a:pos x="14" y="0"/>
                  </a:cxn>
                  <a:cxn ang="0">
                    <a:pos x="15" y="12"/>
                  </a:cxn>
                </a:cxnLst>
                <a:rect l="0" t="0" r="r" b="b"/>
                <a:pathLst>
                  <a:path w="15" h="19">
                    <a:moveTo>
                      <a:pt x="15" y="12"/>
                    </a:moveTo>
                    <a:lnTo>
                      <a:pt x="4" y="19"/>
                    </a:lnTo>
                    <a:lnTo>
                      <a:pt x="0" y="6"/>
                    </a:lnTo>
                    <a:lnTo>
                      <a:pt x="14" y="0"/>
                    </a:lnTo>
                    <a:lnTo>
                      <a:pt x="15" y="12"/>
                    </a:lnTo>
                    <a:close/>
                  </a:path>
                </a:pathLst>
              </a:custGeom>
              <a:noFill/>
              <a:ln w="3175">
                <a:solidFill>
                  <a:srgbClr val="1F1A17"/>
                </a:solidFill>
                <a:prstDash val="solid"/>
                <a:round/>
                <a:headEnd/>
                <a:tailEnd/>
              </a:ln>
            </p:spPr>
            <p:txBody>
              <a:bodyPr/>
              <a:lstStyle/>
              <a:p>
                <a:endParaRPr lang="pt-BR"/>
              </a:p>
            </p:txBody>
          </p:sp>
          <p:sp>
            <p:nvSpPr>
              <p:cNvPr id="358196" name="Freeform 820"/>
              <p:cNvSpPr>
                <a:spLocks/>
              </p:cNvSpPr>
              <p:nvPr/>
            </p:nvSpPr>
            <p:spPr bwMode="auto">
              <a:xfrm>
                <a:off x="4795" y="2275"/>
                <a:ext cx="13" cy="19"/>
              </a:xfrm>
              <a:custGeom>
                <a:avLst/>
                <a:gdLst/>
                <a:ahLst/>
                <a:cxnLst>
                  <a:cxn ang="0">
                    <a:pos x="13" y="13"/>
                  </a:cxn>
                  <a:cxn ang="0">
                    <a:pos x="2" y="19"/>
                  </a:cxn>
                  <a:cxn ang="0">
                    <a:pos x="0" y="11"/>
                  </a:cxn>
                  <a:cxn ang="0">
                    <a:pos x="4" y="9"/>
                  </a:cxn>
                  <a:cxn ang="0">
                    <a:pos x="2" y="6"/>
                  </a:cxn>
                  <a:cxn ang="0">
                    <a:pos x="10" y="0"/>
                  </a:cxn>
                  <a:cxn ang="0">
                    <a:pos x="13" y="13"/>
                  </a:cxn>
                </a:cxnLst>
                <a:rect l="0" t="0" r="r" b="b"/>
                <a:pathLst>
                  <a:path w="13" h="19">
                    <a:moveTo>
                      <a:pt x="13" y="13"/>
                    </a:moveTo>
                    <a:lnTo>
                      <a:pt x="2" y="19"/>
                    </a:lnTo>
                    <a:lnTo>
                      <a:pt x="0" y="11"/>
                    </a:lnTo>
                    <a:lnTo>
                      <a:pt x="4" y="9"/>
                    </a:lnTo>
                    <a:lnTo>
                      <a:pt x="2" y="6"/>
                    </a:lnTo>
                    <a:lnTo>
                      <a:pt x="10" y="0"/>
                    </a:lnTo>
                    <a:lnTo>
                      <a:pt x="13" y="13"/>
                    </a:lnTo>
                    <a:close/>
                  </a:path>
                </a:pathLst>
              </a:custGeom>
              <a:solidFill>
                <a:srgbClr val="84C326"/>
              </a:solidFill>
              <a:ln w="9525">
                <a:noFill/>
                <a:round/>
                <a:headEnd/>
                <a:tailEnd/>
              </a:ln>
            </p:spPr>
            <p:txBody>
              <a:bodyPr/>
              <a:lstStyle/>
              <a:p>
                <a:endParaRPr lang="pt-BR"/>
              </a:p>
            </p:txBody>
          </p:sp>
          <p:sp>
            <p:nvSpPr>
              <p:cNvPr id="358197" name="Freeform 821"/>
              <p:cNvSpPr>
                <a:spLocks/>
              </p:cNvSpPr>
              <p:nvPr/>
            </p:nvSpPr>
            <p:spPr bwMode="auto">
              <a:xfrm>
                <a:off x="4795" y="2275"/>
                <a:ext cx="13" cy="19"/>
              </a:xfrm>
              <a:custGeom>
                <a:avLst/>
                <a:gdLst/>
                <a:ahLst/>
                <a:cxnLst>
                  <a:cxn ang="0">
                    <a:pos x="13" y="13"/>
                  </a:cxn>
                  <a:cxn ang="0">
                    <a:pos x="2" y="19"/>
                  </a:cxn>
                  <a:cxn ang="0">
                    <a:pos x="0" y="11"/>
                  </a:cxn>
                  <a:cxn ang="0">
                    <a:pos x="4" y="9"/>
                  </a:cxn>
                  <a:cxn ang="0">
                    <a:pos x="2" y="6"/>
                  </a:cxn>
                  <a:cxn ang="0">
                    <a:pos x="10" y="0"/>
                  </a:cxn>
                  <a:cxn ang="0">
                    <a:pos x="13" y="13"/>
                  </a:cxn>
                </a:cxnLst>
                <a:rect l="0" t="0" r="r" b="b"/>
                <a:pathLst>
                  <a:path w="13" h="19">
                    <a:moveTo>
                      <a:pt x="13" y="13"/>
                    </a:moveTo>
                    <a:lnTo>
                      <a:pt x="2" y="19"/>
                    </a:lnTo>
                    <a:lnTo>
                      <a:pt x="0" y="11"/>
                    </a:lnTo>
                    <a:lnTo>
                      <a:pt x="4" y="9"/>
                    </a:lnTo>
                    <a:lnTo>
                      <a:pt x="2" y="6"/>
                    </a:lnTo>
                    <a:lnTo>
                      <a:pt x="10" y="0"/>
                    </a:lnTo>
                    <a:lnTo>
                      <a:pt x="13" y="13"/>
                    </a:lnTo>
                    <a:close/>
                  </a:path>
                </a:pathLst>
              </a:custGeom>
              <a:noFill/>
              <a:ln w="3175">
                <a:solidFill>
                  <a:srgbClr val="1F1A17"/>
                </a:solidFill>
                <a:prstDash val="solid"/>
                <a:round/>
                <a:headEnd/>
                <a:tailEnd/>
              </a:ln>
            </p:spPr>
            <p:txBody>
              <a:bodyPr/>
              <a:lstStyle/>
              <a:p>
                <a:endParaRPr lang="pt-BR"/>
              </a:p>
            </p:txBody>
          </p:sp>
          <p:sp>
            <p:nvSpPr>
              <p:cNvPr id="358198" name="Freeform 822"/>
              <p:cNvSpPr>
                <a:spLocks/>
              </p:cNvSpPr>
              <p:nvPr/>
            </p:nvSpPr>
            <p:spPr bwMode="auto">
              <a:xfrm>
                <a:off x="4782" y="2271"/>
                <a:ext cx="15" cy="17"/>
              </a:xfrm>
              <a:custGeom>
                <a:avLst/>
                <a:gdLst/>
                <a:ahLst/>
                <a:cxnLst>
                  <a:cxn ang="0">
                    <a:pos x="15" y="11"/>
                  </a:cxn>
                  <a:cxn ang="0">
                    <a:pos x="1" y="17"/>
                  </a:cxn>
                  <a:cxn ang="0">
                    <a:pos x="0" y="10"/>
                  </a:cxn>
                  <a:cxn ang="0">
                    <a:pos x="3" y="8"/>
                  </a:cxn>
                  <a:cxn ang="0">
                    <a:pos x="3" y="4"/>
                  </a:cxn>
                  <a:cxn ang="0">
                    <a:pos x="11" y="0"/>
                  </a:cxn>
                  <a:cxn ang="0">
                    <a:pos x="15" y="11"/>
                  </a:cxn>
                </a:cxnLst>
                <a:rect l="0" t="0" r="r" b="b"/>
                <a:pathLst>
                  <a:path w="15" h="17">
                    <a:moveTo>
                      <a:pt x="15" y="11"/>
                    </a:moveTo>
                    <a:lnTo>
                      <a:pt x="1" y="17"/>
                    </a:lnTo>
                    <a:lnTo>
                      <a:pt x="0" y="10"/>
                    </a:lnTo>
                    <a:lnTo>
                      <a:pt x="3" y="8"/>
                    </a:lnTo>
                    <a:lnTo>
                      <a:pt x="3" y="4"/>
                    </a:lnTo>
                    <a:lnTo>
                      <a:pt x="11" y="0"/>
                    </a:lnTo>
                    <a:lnTo>
                      <a:pt x="15" y="11"/>
                    </a:lnTo>
                    <a:close/>
                  </a:path>
                </a:pathLst>
              </a:custGeom>
              <a:solidFill>
                <a:srgbClr val="84C326"/>
              </a:solidFill>
              <a:ln w="9525">
                <a:noFill/>
                <a:round/>
                <a:headEnd/>
                <a:tailEnd/>
              </a:ln>
            </p:spPr>
            <p:txBody>
              <a:bodyPr/>
              <a:lstStyle/>
              <a:p>
                <a:endParaRPr lang="pt-BR"/>
              </a:p>
            </p:txBody>
          </p:sp>
          <p:sp>
            <p:nvSpPr>
              <p:cNvPr id="358199" name="Freeform 823"/>
              <p:cNvSpPr>
                <a:spLocks/>
              </p:cNvSpPr>
              <p:nvPr/>
            </p:nvSpPr>
            <p:spPr bwMode="auto">
              <a:xfrm>
                <a:off x="4782" y="2271"/>
                <a:ext cx="15" cy="17"/>
              </a:xfrm>
              <a:custGeom>
                <a:avLst/>
                <a:gdLst/>
                <a:ahLst/>
                <a:cxnLst>
                  <a:cxn ang="0">
                    <a:pos x="15" y="11"/>
                  </a:cxn>
                  <a:cxn ang="0">
                    <a:pos x="1" y="17"/>
                  </a:cxn>
                  <a:cxn ang="0">
                    <a:pos x="0" y="10"/>
                  </a:cxn>
                  <a:cxn ang="0">
                    <a:pos x="3" y="8"/>
                  </a:cxn>
                  <a:cxn ang="0">
                    <a:pos x="3" y="4"/>
                  </a:cxn>
                  <a:cxn ang="0">
                    <a:pos x="11" y="0"/>
                  </a:cxn>
                  <a:cxn ang="0">
                    <a:pos x="15" y="11"/>
                  </a:cxn>
                </a:cxnLst>
                <a:rect l="0" t="0" r="r" b="b"/>
                <a:pathLst>
                  <a:path w="15" h="17">
                    <a:moveTo>
                      <a:pt x="15" y="11"/>
                    </a:moveTo>
                    <a:lnTo>
                      <a:pt x="1" y="17"/>
                    </a:lnTo>
                    <a:lnTo>
                      <a:pt x="0" y="10"/>
                    </a:lnTo>
                    <a:lnTo>
                      <a:pt x="3" y="8"/>
                    </a:lnTo>
                    <a:lnTo>
                      <a:pt x="3" y="4"/>
                    </a:lnTo>
                    <a:lnTo>
                      <a:pt x="11" y="0"/>
                    </a:lnTo>
                    <a:lnTo>
                      <a:pt x="15" y="11"/>
                    </a:lnTo>
                    <a:close/>
                  </a:path>
                </a:pathLst>
              </a:custGeom>
              <a:noFill/>
              <a:ln w="3175">
                <a:solidFill>
                  <a:srgbClr val="1F1A17"/>
                </a:solidFill>
                <a:prstDash val="solid"/>
                <a:round/>
                <a:headEnd/>
                <a:tailEnd/>
              </a:ln>
            </p:spPr>
            <p:txBody>
              <a:bodyPr/>
              <a:lstStyle/>
              <a:p>
                <a:endParaRPr lang="pt-BR"/>
              </a:p>
            </p:txBody>
          </p:sp>
          <p:sp>
            <p:nvSpPr>
              <p:cNvPr id="358200" name="Freeform 824"/>
              <p:cNvSpPr>
                <a:spLocks/>
              </p:cNvSpPr>
              <p:nvPr/>
            </p:nvSpPr>
            <p:spPr bwMode="auto">
              <a:xfrm>
                <a:off x="4757" y="2261"/>
                <a:ext cx="13" cy="18"/>
              </a:xfrm>
              <a:custGeom>
                <a:avLst/>
                <a:gdLst/>
                <a:ahLst/>
                <a:cxnLst>
                  <a:cxn ang="0">
                    <a:pos x="2" y="18"/>
                  </a:cxn>
                  <a:cxn ang="0">
                    <a:pos x="0" y="6"/>
                  </a:cxn>
                  <a:cxn ang="0">
                    <a:pos x="7" y="0"/>
                  </a:cxn>
                  <a:cxn ang="0">
                    <a:pos x="7" y="6"/>
                  </a:cxn>
                  <a:cxn ang="0">
                    <a:pos x="11" y="2"/>
                  </a:cxn>
                  <a:cxn ang="0">
                    <a:pos x="13" y="8"/>
                  </a:cxn>
                  <a:cxn ang="0">
                    <a:pos x="9" y="10"/>
                  </a:cxn>
                  <a:cxn ang="0">
                    <a:pos x="9" y="14"/>
                  </a:cxn>
                  <a:cxn ang="0">
                    <a:pos x="2" y="18"/>
                  </a:cxn>
                </a:cxnLst>
                <a:rect l="0" t="0" r="r" b="b"/>
                <a:pathLst>
                  <a:path w="13" h="18">
                    <a:moveTo>
                      <a:pt x="2" y="18"/>
                    </a:moveTo>
                    <a:lnTo>
                      <a:pt x="0" y="6"/>
                    </a:lnTo>
                    <a:lnTo>
                      <a:pt x="7" y="0"/>
                    </a:lnTo>
                    <a:lnTo>
                      <a:pt x="7" y="6"/>
                    </a:lnTo>
                    <a:lnTo>
                      <a:pt x="11" y="2"/>
                    </a:lnTo>
                    <a:lnTo>
                      <a:pt x="13" y="8"/>
                    </a:lnTo>
                    <a:lnTo>
                      <a:pt x="9" y="10"/>
                    </a:lnTo>
                    <a:lnTo>
                      <a:pt x="9" y="14"/>
                    </a:lnTo>
                    <a:lnTo>
                      <a:pt x="2" y="18"/>
                    </a:lnTo>
                    <a:close/>
                  </a:path>
                </a:pathLst>
              </a:custGeom>
              <a:solidFill>
                <a:srgbClr val="84C326"/>
              </a:solidFill>
              <a:ln w="9525">
                <a:noFill/>
                <a:round/>
                <a:headEnd/>
                <a:tailEnd/>
              </a:ln>
            </p:spPr>
            <p:txBody>
              <a:bodyPr/>
              <a:lstStyle/>
              <a:p>
                <a:endParaRPr lang="pt-BR"/>
              </a:p>
            </p:txBody>
          </p:sp>
          <p:sp>
            <p:nvSpPr>
              <p:cNvPr id="358201" name="Freeform 825"/>
              <p:cNvSpPr>
                <a:spLocks/>
              </p:cNvSpPr>
              <p:nvPr/>
            </p:nvSpPr>
            <p:spPr bwMode="auto">
              <a:xfrm>
                <a:off x="4757" y="2261"/>
                <a:ext cx="13" cy="18"/>
              </a:xfrm>
              <a:custGeom>
                <a:avLst/>
                <a:gdLst/>
                <a:ahLst/>
                <a:cxnLst>
                  <a:cxn ang="0">
                    <a:pos x="2" y="18"/>
                  </a:cxn>
                  <a:cxn ang="0">
                    <a:pos x="0" y="6"/>
                  </a:cxn>
                  <a:cxn ang="0">
                    <a:pos x="7" y="0"/>
                  </a:cxn>
                  <a:cxn ang="0">
                    <a:pos x="7" y="6"/>
                  </a:cxn>
                  <a:cxn ang="0">
                    <a:pos x="11" y="2"/>
                  </a:cxn>
                  <a:cxn ang="0">
                    <a:pos x="13" y="8"/>
                  </a:cxn>
                  <a:cxn ang="0">
                    <a:pos x="9" y="10"/>
                  </a:cxn>
                  <a:cxn ang="0">
                    <a:pos x="9" y="14"/>
                  </a:cxn>
                  <a:cxn ang="0">
                    <a:pos x="2" y="18"/>
                  </a:cxn>
                </a:cxnLst>
                <a:rect l="0" t="0" r="r" b="b"/>
                <a:pathLst>
                  <a:path w="13" h="18">
                    <a:moveTo>
                      <a:pt x="2" y="18"/>
                    </a:moveTo>
                    <a:lnTo>
                      <a:pt x="0" y="6"/>
                    </a:lnTo>
                    <a:lnTo>
                      <a:pt x="7" y="0"/>
                    </a:lnTo>
                    <a:lnTo>
                      <a:pt x="7" y="6"/>
                    </a:lnTo>
                    <a:lnTo>
                      <a:pt x="11" y="2"/>
                    </a:lnTo>
                    <a:lnTo>
                      <a:pt x="13" y="8"/>
                    </a:lnTo>
                    <a:lnTo>
                      <a:pt x="9" y="10"/>
                    </a:lnTo>
                    <a:lnTo>
                      <a:pt x="9" y="14"/>
                    </a:lnTo>
                    <a:lnTo>
                      <a:pt x="2" y="18"/>
                    </a:lnTo>
                    <a:close/>
                  </a:path>
                </a:pathLst>
              </a:custGeom>
              <a:noFill/>
              <a:ln w="3175">
                <a:solidFill>
                  <a:srgbClr val="1F1A17"/>
                </a:solidFill>
                <a:prstDash val="solid"/>
                <a:round/>
                <a:headEnd/>
                <a:tailEnd/>
              </a:ln>
            </p:spPr>
            <p:txBody>
              <a:bodyPr/>
              <a:lstStyle/>
              <a:p>
                <a:endParaRPr lang="pt-BR"/>
              </a:p>
            </p:txBody>
          </p:sp>
          <p:sp>
            <p:nvSpPr>
              <p:cNvPr id="358202" name="Freeform 826"/>
              <p:cNvSpPr>
                <a:spLocks/>
              </p:cNvSpPr>
              <p:nvPr/>
            </p:nvSpPr>
            <p:spPr bwMode="auto">
              <a:xfrm>
                <a:off x="4730" y="2200"/>
                <a:ext cx="17" cy="13"/>
              </a:xfrm>
              <a:custGeom>
                <a:avLst/>
                <a:gdLst/>
                <a:ahLst/>
                <a:cxnLst>
                  <a:cxn ang="0">
                    <a:pos x="13" y="13"/>
                  </a:cxn>
                  <a:cxn ang="0">
                    <a:pos x="0" y="13"/>
                  </a:cxn>
                  <a:cxn ang="0">
                    <a:pos x="4" y="0"/>
                  </a:cxn>
                  <a:cxn ang="0">
                    <a:pos x="17" y="0"/>
                  </a:cxn>
                  <a:cxn ang="0">
                    <a:pos x="13" y="13"/>
                  </a:cxn>
                </a:cxnLst>
                <a:rect l="0" t="0" r="r" b="b"/>
                <a:pathLst>
                  <a:path w="17" h="13">
                    <a:moveTo>
                      <a:pt x="13" y="13"/>
                    </a:moveTo>
                    <a:lnTo>
                      <a:pt x="0" y="13"/>
                    </a:lnTo>
                    <a:lnTo>
                      <a:pt x="4" y="0"/>
                    </a:lnTo>
                    <a:lnTo>
                      <a:pt x="17" y="0"/>
                    </a:lnTo>
                    <a:lnTo>
                      <a:pt x="13" y="13"/>
                    </a:lnTo>
                    <a:close/>
                  </a:path>
                </a:pathLst>
              </a:custGeom>
              <a:solidFill>
                <a:srgbClr val="84C326"/>
              </a:solidFill>
              <a:ln w="9525">
                <a:noFill/>
                <a:round/>
                <a:headEnd/>
                <a:tailEnd/>
              </a:ln>
            </p:spPr>
            <p:txBody>
              <a:bodyPr/>
              <a:lstStyle/>
              <a:p>
                <a:endParaRPr lang="pt-BR"/>
              </a:p>
            </p:txBody>
          </p:sp>
          <p:sp>
            <p:nvSpPr>
              <p:cNvPr id="358203" name="Freeform 827"/>
              <p:cNvSpPr>
                <a:spLocks/>
              </p:cNvSpPr>
              <p:nvPr/>
            </p:nvSpPr>
            <p:spPr bwMode="auto">
              <a:xfrm>
                <a:off x="4730" y="2200"/>
                <a:ext cx="17" cy="13"/>
              </a:xfrm>
              <a:custGeom>
                <a:avLst/>
                <a:gdLst/>
                <a:ahLst/>
                <a:cxnLst>
                  <a:cxn ang="0">
                    <a:pos x="13" y="13"/>
                  </a:cxn>
                  <a:cxn ang="0">
                    <a:pos x="0" y="13"/>
                  </a:cxn>
                  <a:cxn ang="0">
                    <a:pos x="4" y="0"/>
                  </a:cxn>
                  <a:cxn ang="0">
                    <a:pos x="17" y="0"/>
                  </a:cxn>
                  <a:cxn ang="0">
                    <a:pos x="13" y="13"/>
                  </a:cxn>
                </a:cxnLst>
                <a:rect l="0" t="0" r="r" b="b"/>
                <a:pathLst>
                  <a:path w="17" h="13">
                    <a:moveTo>
                      <a:pt x="13" y="13"/>
                    </a:moveTo>
                    <a:lnTo>
                      <a:pt x="0" y="13"/>
                    </a:lnTo>
                    <a:lnTo>
                      <a:pt x="4" y="0"/>
                    </a:lnTo>
                    <a:lnTo>
                      <a:pt x="17" y="0"/>
                    </a:lnTo>
                    <a:lnTo>
                      <a:pt x="13" y="13"/>
                    </a:lnTo>
                    <a:close/>
                  </a:path>
                </a:pathLst>
              </a:custGeom>
              <a:noFill/>
              <a:ln w="3175">
                <a:solidFill>
                  <a:srgbClr val="1F1A17"/>
                </a:solidFill>
                <a:prstDash val="solid"/>
                <a:round/>
                <a:headEnd/>
                <a:tailEnd/>
              </a:ln>
            </p:spPr>
            <p:txBody>
              <a:bodyPr/>
              <a:lstStyle/>
              <a:p>
                <a:endParaRPr lang="pt-BR"/>
              </a:p>
            </p:txBody>
          </p:sp>
          <p:sp>
            <p:nvSpPr>
              <p:cNvPr id="358204" name="Freeform 828"/>
              <p:cNvSpPr>
                <a:spLocks/>
              </p:cNvSpPr>
              <p:nvPr/>
            </p:nvSpPr>
            <p:spPr bwMode="auto">
              <a:xfrm>
                <a:off x="4745" y="2221"/>
                <a:ext cx="17" cy="12"/>
              </a:xfrm>
              <a:custGeom>
                <a:avLst/>
                <a:gdLst/>
                <a:ahLst/>
                <a:cxnLst>
                  <a:cxn ang="0">
                    <a:pos x="15" y="12"/>
                  </a:cxn>
                  <a:cxn ang="0">
                    <a:pos x="0" y="12"/>
                  </a:cxn>
                  <a:cxn ang="0">
                    <a:pos x="4" y="4"/>
                  </a:cxn>
                  <a:cxn ang="0">
                    <a:pos x="8" y="4"/>
                  </a:cxn>
                  <a:cxn ang="0">
                    <a:pos x="10" y="0"/>
                  </a:cxn>
                  <a:cxn ang="0">
                    <a:pos x="17" y="0"/>
                  </a:cxn>
                  <a:cxn ang="0">
                    <a:pos x="15" y="12"/>
                  </a:cxn>
                </a:cxnLst>
                <a:rect l="0" t="0" r="r" b="b"/>
                <a:pathLst>
                  <a:path w="17" h="12">
                    <a:moveTo>
                      <a:pt x="15" y="12"/>
                    </a:moveTo>
                    <a:lnTo>
                      <a:pt x="0" y="12"/>
                    </a:lnTo>
                    <a:lnTo>
                      <a:pt x="4" y="4"/>
                    </a:lnTo>
                    <a:lnTo>
                      <a:pt x="8" y="4"/>
                    </a:lnTo>
                    <a:lnTo>
                      <a:pt x="10" y="0"/>
                    </a:lnTo>
                    <a:lnTo>
                      <a:pt x="17" y="0"/>
                    </a:lnTo>
                    <a:lnTo>
                      <a:pt x="15" y="12"/>
                    </a:lnTo>
                    <a:close/>
                  </a:path>
                </a:pathLst>
              </a:custGeom>
              <a:solidFill>
                <a:srgbClr val="84C326"/>
              </a:solidFill>
              <a:ln w="9525">
                <a:noFill/>
                <a:round/>
                <a:headEnd/>
                <a:tailEnd/>
              </a:ln>
            </p:spPr>
            <p:txBody>
              <a:bodyPr/>
              <a:lstStyle/>
              <a:p>
                <a:endParaRPr lang="pt-BR"/>
              </a:p>
            </p:txBody>
          </p:sp>
          <p:sp>
            <p:nvSpPr>
              <p:cNvPr id="358205" name="Freeform 829"/>
              <p:cNvSpPr>
                <a:spLocks/>
              </p:cNvSpPr>
              <p:nvPr/>
            </p:nvSpPr>
            <p:spPr bwMode="auto">
              <a:xfrm>
                <a:off x="4745" y="2221"/>
                <a:ext cx="17" cy="12"/>
              </a:xfrm>
              <a:custGeom>
                <a:avLst/>
                <a:gdLst/>
                <a:ahLst/>
                <a:cxnLst>
                  <a:cxn ang="0">
                    <a:pos x="15" y="12"/>
                  </a:cxn>
                  <a:cxn ang="0">
                    <a:pos x="0" y="12"/>
                  </a:cxn>
                  <a:cxn ang="0">
                    <a:pos x="4" y="4"/>
                  </a:cxn>
                  <a:cxn ang="0">
                    <a:pos x="8" y="4"/>
                  </a:cxn>
                  <a:cxn ang="0">
                    <a:pos x="10" y="0"/>
                  </a:cxn>
                  <a:cxn ang="0">
                    <a:pos x="17" y="0"/>
                  </a:cxn>
                  <a:cxn ang="0">
                    <a:pos x="15" y="12"/>
                  </a:cxn>
                </a:cxnLst>
                <a:rect l="0" t="0" r="r" b="b"/>
                <a:pathLst>
                  <a:path w="17" h="12">
                    <a:moveTo>
                      <a:pt x="15" y="12"/>
                    </a:moveTo>
                    <a:lnTo>
                      <a:pt x="0" y="12"/>
                    </a:lnTo>
                    <a:lnTo>
                      <a:pt x="4" y="4"/>
                    </a:lnTo>
                    <a:lnTo>
                      <a:pt x="8" y="4"/>
                    </a:lnTo>
                    <a:lnTo>
                      <a:pt x="10" y="0"/>
                    </a:lnTo>
                    <a:lnTo>
                      <a:pt x="17" y="0"/>
                    </a:lnTo>
                    <a:lnTo>
                      <a:pt x="15" y="12"/>
                    </a:lnTo>
                    <a:close/>
                  </a:path>
                </a:pathLst>
              </a:custGeom>
              <a:noFill/>
              <a:ln w="3175">
                <a:solidFill>
                  <a:srgbClr val="1F1A17"/>
                </a:solidFill>
                <a:prstDash val="solid"/>
                <a:round/>
                <a:headEnd/>
                <a:tailEnd/>
              </a:ln>
            </p:spPr>
            <p:txBody>
              <a:bodyPr/>
              <a:lstStyle/>
              <a:p>
                <a:endParaRPr lang="pt-BR"/>
              </a:p>
            </p:txBody>
          </p:sp>
          <p:sp>
            <p:nvSpPr>
              <p:cNvPr id="358206" name="Freeform 830"/>
              <p:cNvSpPr>
                <a:spLocks/>
              </p:cNvSpPr>
              <p:nvPr/>
            </p:nvSpPr>
            <p:spPr bwMode="auto">
              <a:xfrm>
                <a:off x="4737" y="2210"/>
                <a:ext cx="18" cy="13"/>
              </a:xfrm>
              <a:custGeom>
                <a:avLst/>
                <a:gdLst/>
                <a:ahLst/>
                <a:cxnLst>
                  <a:cxn ang="0">
                    <a:pos x="14" y="13"/>
                  </a:cxn>
                  <a:cxn ang="0">
                    <a:pos x="0" y="13"/>
                  </a:cxn>
                  <a:cxn ang="0">
                    <a:pos x="2" y="5"/>
                  </a:cxn>
                  <a:cxn ang="0">
                    <a:pos x="8" y="5"/>
                  </a:cxn>
                  <a:cxn ang="0">
                    <a:pos x="8" y="0"/>
                  </a:cxn>
                  <a:cxn ang="0">
                    <a:pos x="18" y="0"/>
                  </a:cxn>
                  <a:cxn ang="0">
                    <a:pos x="14" y="13"/>
                  </a:cxn>
                </a:cxnLst>
                <a:rect l="0" t="0" r="r" b="b"/>
                <a:pathLst>
                  <a:path w="18" h="13">
                    <a:moveTo>
                      <a:pt x="14" y="13"/>
                    </a:moveTo>
                    <a:lnTo>
                      <a:pt x="0" y="13"/>
                    </a:lnTo>
                    <a:lnTo>
                      <a:pt x="2" y="5"/>
                    </a:lnTo>
                    <a:lnTo>
                      <a:pt x="8" y="5"/>
                    </a:lnTo>
                    <a:lnTo>
                      <a:pt x="8" y="0"/>
                    </a:lnTo>
                    <a:lnTo>
                      <a:pt x="18" y="0"/>
                    </a:lnTo>
                    <a:lnTo>
                      <a:pt x="14" y="13"/>
                    </a:lnTo>
                    <a:close/>
                  </a:path>
                </a:pathLst>
              </a:custGeom>
              <a:solidFill>
                <a:srgbClr val="84C326"/>
              </a:solidFill>
              <a:ln w="9525">
                <a:noFill/>
                <a:round/>
                <a:headEnd/>
                <a:tailEnd/>
              </a:ln>
            </p:spPr>
            <p:txBody>
              <a:bodyPr/>
              <a:lstStyle/>
              <a:p>
                <a:endParaRPr lang="pt-BR"/>
              </a:p>
            </p:txBody>
          </p:sp>
          <p:sp>
            <p:nvSpPr>
              <p:cNvPr id="358207" name="Freeform 831"/>
              <p:cNvSpPr>
                <a:spLocks/>
              </p:cNvSpPr>
              <p:nvPr/>
            </p:nvSpPr>
            <p:spPr bwMode="auto">
              <a:xfrm>
                <a:off x="4737" y="2210"/>
                <a:ext cx="18" cy="13"/>
              </a:xfrm>
              <a:custGeom>
                <a:avLst/>
                <a:gdLst/>
                <a:ahLst/>
                <a:cxnLst>
                  <a:cxn ang="0">
                    <a:pos x="14" y="13"/>
                  </a:cxn>
                  <a:cxn ang="0">
                    <a:pos x="0" y="13"/>
                  </a:cxn>
                  <a:cxn ang="0">
                    <a:pos x="2" y="5"/>
                  </a:cxn>
                  <a:cxn ang="0">
                    <a:pos x="8" y="5"/>
                  </a:cxn>
                  <a:cxn ang="0">
                    <a:pos x="8" y="0"/>
                  </a:cxn>
                  <a:cxn ang="0">
                    <a:pos x="18" y="0"/>
                  </a:cxn>
                  <a:cxn ang="0">
                    <a:pos x="14" y="13"/>
                  </a:cxn>
                </a:cxnLst>
                <a:rect l="0" t="0" r="r" b="b"/>
                <a:pathLst>
                  <a:path w="18" h="13">
                    <a:moveTo>
                      <a:pt x="14" y="13"/>
                    </a:moveTo>
                    <a:lnTo>
                      <a:pt x="0" y="13"/>
                    </a:lnTo>
                    <a:lnTo>
                      <a:pt x="2" y="5"/>
                    </a:lnTo>
                    <a:lnTo>
                      <a:pt x="8" y="5"/>
                    </a:lnTo>
                    <a:lnTo>
                      <a:pt x="8" y="0"/>
                    </a:lnTo>
                    <a:lnTo>
                      <a:pt x="18" y="0"/>
                    </a:lnTo>
                    <a:lnTo>
                      <a:pt x="14" y="13"/>
                    </a:lnTo>
                    <a:close/>
                  </a:path>
                </a:pathLst>
              </a:custGeom>
              <a:noFill/>
              <a:ln w="3175">
                <a:solidFill>
                  <a:srgbClr val="1F1A17"/>
                </a:solidFill>
                <a:prstDash val="solid"/>
                <a:round/>
                <a:headEnd/>
                <a:tailEnd/>
              </a:ln>
            </p:spPr>
            <p:txBody>
              <a:bodyPr/>
              <a:lstStyle/>
              <a:p>
                <a:endParaRPr lang="pt-BR"/>
              </a:p>
            </p:txBody>
          </p:sp>
          <p:sp>
            <p:nvSpPr>
              <p:cNvPr id="358208" name="Freeform 832"/>
              <p:cNvSpPr>
                <a:spLocks/>
              </p:cNvSpPr>
              <p:nvPr/>
            </p:nvSpPr>
            <p:spPr bwMode="auto">
              <a:xfrm>
                <a:off x="4720" y="2190"/>
                <a:ext cx="17" cy="12"/>
              </a:xfrm>
              <a:custGeom>
                <a:avLst/>
                <a:gdLst/>
                <a:ahLst/>
                <a:cxnLst>
                  <a:cxn ang="0">
                    <a:pos x="0" y="12"/>
                  </a:cxn>
                  <a:cxn ang="0">
                    <a:pos x="4" y="0"/>
                  </a:cxn>
                  <a:cxn ang="0">
                    <a:pos x="14" y="0"/>
                  </a:cxn>
                  <a:cxn ang="0">
                    <a:pos x="12" y="4"/>
                  </a:cxn>
                  <a:cxn ang="0">
                    <a:pos x="17" y="4"/>
                  </a:cxn>
                  <a:cxn ang="0">
                    <a:pos x="15" y="8"/>
                  </a:cxn>
                  <a:cxn ang="0">
                    <a:pos x="12" y="8"/>
                  </a:cxn>
                  <a:cxn ang="0">
                    <a:pos x="10" y="12"/>
                  </a:cxn>
                  <a:cxn ang="0">
                    <a:pos x="0" y="12"/>
                  </a:cxn>
                </a:cxnLst>
                <a:rect l="0" t="0" r="r" b="b"/>
                <a:pathLst>
                  <a:path w="17" h="12">
                    <a:moveTo>
                      <a:pt x="0" y="12"/>
                    </a:moveTo>
                    <a:lnTo>
                      <a:pt x="4" y="0"/>
                    </a:lnTo>
                    <a:lnTo>
                      <a:pt x="14" y="0"/>
                    </a:lnTo>
                    <a:lnTo>
                      <a:pt x="12" y="4"/>
                    </a:lnTo>
                    <a:lnTo>
                      <a:pt x="17" y="4"/>
                    </a:lnTo>
                    <a:lnTo>
                      <a:pt x="15" y="8"/>
                    </a:lnTo>
                    <a:lnTo>
                      <a:pt x="12" y="8"/>
                    </a:lnTo>
                    <a:lnTo>
                      <a:pt x="10" y="12"/>
                    </a:lnTo>
                    <a:lnTo>
                      <a:pt x="0" y="12"/>
                    </a:lnTo>
                    <a:close/>
                  </a:path>
                </a:pathLst>
              </a:custGeom>
              <a:solidFill>
                <a:srgbClr val="84C326"/>
              </a:solidFill>
              <a:ln w="9525">
                <a:noFill/>
                <a:round/>
                <a:headEnd/>
                <a:tailEnd/>
              </a:ln>
            </p:spPr>
            <p:txBody>
              <a:bodyPr/>
              <a:lstStyle/>
              <a:p>
                <a:endParaRPr lang="pt-BR"/>
              </a:p>
            </p:txBody>
          </p:sp>
          <p:sp>
            <p:nvSpPr>
              <p:cNvPr id="358209" name="Freeform 833"/>
              <p:cNvSpPr>
                <a:spLocks/>
              </p:cNvSpPr>
              <p:nvPr/>
            </p:nvSpPr>
            <p:spPr bwMode="auto">
              <a:xfrm>
                <a:off x="4720" y="2190"/>
                <a:ext cx="17" cy="12"/>
              </a:xfrm>
              <a:custGeom>
                <a:avLst/>
                <a:gdLst/>
                <a:ahLst/>
                <a:cxnLst>
                  <a:cxn ang="0">
                    <a:pos x="0" y="12"/>
                  </a:cxn>
                  <a:cxn ang="0">
                    <a:pos x="4" y="0"/>
                  </a:cxn>
                  <a:cxn ang="0">
                    <a:pos x="14" y="0"/>
                  </a:cxn>
                  <a:cxn ang="0">
                    <a:pos x="12" y="4"/>
                  </a:cxn>
                  <a:cxn ang="0">
                    <a:pos x="17" y="4"/>
                  </a:cxn>
                  <a:cxn ang="0">
                    <a:pos x="15" y="8"/>
                  </a:cxn>
                  <a:cxn ang="0">
                    <a:pos x="12" y="8"/>
                  </a:cxn>
                  <a:cxn ang="0">
                    <a:pos x="10" y="12"/>
                  </a:cxn>
                  <a:cxn ang="0">
                    <a:pos x="0" y="12"/>
                  </a:cxn>
                </a:cxnLst>
                <a:rect l="0" t="0" r="r" b="b"/>
                <a:pathLst>
                  <a:path w="17" h="12">
                    <a:moveTo>
                      <a:pt x="0" y="12"/>
                    </a:moveTo>
                    <a:lnTo>
                      <a:pt x="4" y="0"/>
                    </a:lnTo>
                    <a:lnTo>
                      <a:pt x="14" y="0"/>
                    </a:lnTo>
                    <a:lnTo>
                      <a:pt x="12" y="4"/>
                    </a:lnTo>
                    <a:lnTo>
                      <a:pt x="17" y="4"/>
                    </a:lnTo>
                    <a:lnTo>
                      <a:pt x="15" y="8"/>
                    </a:lnTo>
                    <a:lnTo>
                      <a:pt x="12" y="8"/>
                    </a:lnTo>
                    <a:lnTo>
                      <a:pt x="10" y="12"/>
                    </a:lnTo>
                    <a:lnTo>
                      <a:pt x="0" y="12"/>
                    </a:lnTo>
                    <a:close/>
                  </a:path>
                </a:pathLst>
              </a:custGeom>
              <a:noFill/>
              <a:ln w="3175">
                <a:solidFill>
                  <a:srgbClr val="1F1A17"/>
                </a:solidFill>
                <a:prstDash val="solid"/>
                <a:round/>
                <a:headEnd/>
                <a:tailEnd/>
              </a:ln>
            </p:spPr>
            <p:txBody>
              <a:bodyPr/>
              <a:lstStyle/>
              <a:p>
                <a:endParaRPr lang="pt-BR"/>
              </a:p>
            </p:txBody>
          </p:sp>
          <p:sp>
            <p:nvSpPr>
              <p:cNvPr id="358210" name="Freeform 834"/>
              <p:cNvSpPr>
                <a:spLocks/>
              </p:cNvSpPr>
              <p:nvPr/>
            </p:nvSpPr>
            <p:spPr bwMode="auto">
              <a:xfrm>
                <a:off x="4772" y="2235"/>
                <a:ext cx="13" cy="21"/>
              </a:xfrm>
              <a:custGeom>
                <a:avLst/>
                <a:gdLst/>
                <a:ahLst/>
                <a:cxnLst>
                  <a:cxn ang="0">
                    <a:pos x="0" y="13"/>
                  </a:cxn>
                  <a:cxn ang="0">
                    <a:pos x="6" y="0"/>
                  </a:cxn>
                  <a:cxn ang="0">
                    <a:pos x="11" y="5"/>
                  </a:cxn>
                  <a:cxn ang="0">
                    <a:pos x="11" y="9"/>
                  </a:cxn>
                  <a:cxn ang="0">
                    <a:pos x="13" y="13"/>
                  </a:cxn>
                  <a:cxn ang="0">
                    <a:pos x="11" y="21"/>
                  </a:cxn>
                  <a:cxn ang="0">
                    <a:pos x="0" y="13"/>
                  </a:cxn>
                </a:cxnLst>
                <a:rect l="0" t="0" r="r" b="b"/>
                <a:pathLst>
                  <a:path w="13" h="21">
                    <a:moveTo>
                      <a:pt x="0" y="13"/>
                    </a:moveTo>
                    <a:lnTo>
                      <a:pt x="6" y="0"/>
                    </a:lnTo>
                    <a:lnTo>
                      <a:pt x="11" y="5"/>
                    </a:lnTo>
                    <a:lnTo>
                      <a:pt x="11" y="9"/>
                    </a:lnTo>
                    <a:lnTo>
                      <a:pt x="13" y="13"/>
                    </a:lnTo>
                    <a:lnTo>
                      <a:pt x="11" y="21"/>
                    </a:lnTo>
                    <a:lnTo>
                      <a:pt x="0" y="13"/>
                    </a:lnTo>
                    <a:close/>
                  </a:path>
                </a:pathLst>
              </a:custGeom>
              <a:solidFill>
                <a:srgbClr val="84C326"/>
              </a:solidFill>
              <a:ln w="9525">
                <a:noFill/>
                <a:round/>
                <a:headEnd/>
                <a:tailEnd/>
              </a:ln>
            </p:spPr>
            <p:txBody>
              <a:bodyPr/>
              <a:lstStyle/>
              <a:p>
                <a:endParaRPr lang="pt-BR"/>
              </a:p>
            </p:txBody>
          </p:sp>
          <p:sp>
            <p:nvSpPr>
              <p:cNvPr id="358211" name="Freeform 835"/>
              <p:cNvSpPr>
                <a:spLocks/>
              </p:cNvSpPr>
              <p:nvPr/>
            </p:nvSpPr>
            <p:spPr bwMode="auto">
              <a:xfrm>
                <a:off x="4772" y="2235"/>
                <a:ext cx="13" cy="21"/>
              </a:xfrm>
              <a:custGeom>
                <a:avLst/>
                <a:gdLst/>
                <a:ahLst/>
                <a:cxnLst>
                  <a:cxn ang="0">
                    <a:pos x="0" y="13"/>
                  </a:cxn>
                  <a:cxn ang="0">
                    <a:pos x="6" y="0"/>
                  </a:cxn>
                  <a:cxn ang="0">
                    <a:pos x="11" y="5"/>
                  </a:cxn>
                  <a:cxn ang="0">
                    <a:pos x="11" y="9"/>
                  </a:cxn>
                  <a:cxn ang="0">
                    <a:pos x="13" y="13"/>
                  </a:cxn>
                  <a:cxn ang="0">
                    <a:pos x="11" y="21"/>
                  </a:cxn>
                  <a:cxn ang="0">
                    <a:pos x="0" y="13"/>
                  </a:cxn>
                </a:cxnLst>
                <a:rect l="0" t="0" r="r" b="b"/>
                <a:pathLst>
                  <a:path w="13" h="21">
                    <a:moveTo>
                      <a:pt x="0" y="13"/>
                    </a:moveTo>
                    <a:lnTo>
                      <a:pt x="6" y="0"/>
                    </a:lnTo>
                    <a:lnTo>
                      <a:pt x="11" y="5"/>
                    </a:lnTo>
                    <a:lnTo>
                      <a:pt x="11" y="9"/>
                    </a:lnTo>
                    <a:lnTo>
                      <a:pt x="13" y="13"/>
                    </a:lnTo>
                    <a:lnTo>
                      <a:pt x="11" y="21"/>
                    </a:lnTo>
                    <a:lnTo>
                      <a:pt x="0" y="13"/>
                    </a:lnTo>
                    <a:close/>
                  </a:path>
                </a:pathLst>
              </a:custGeom>
              <a:noFill/>
              <a:ln w="3175">
                <a:solidFill>
                  <a:srgbClr val="1F1A17"/>
                </a:solidFill>
                <a:prstDash val="solid"/>
                <a:round/>
                <a:headEnd/>
                <a:tailEnd/>
              </a:ln>
            </p:spPr>
            <p:txBody>
              <a:bodyPr/>
              <a:lstStyle/>
              <a:p>
                <a:endParaRPr lang="pt-BR"/>
              </a:p>
            </p:txBody>
          </p:sp>
          <p:sp>
            <p:nvSpPr>
              <p:cNvPr id="358212" name="Freeform 836"/>
              <p:cNvSpPr>
                <a:spLocks/>
              </p:cNvSpPr>
              <p:nvPr/>
            </p:nvSpPr>
            <p:spPr bwMode="auto">
              <a:xfrm>
                <a:off x="4759" y="2238"/>
                <a:ext cx="15" cy="20"/>
              </a:xfrm>
              <a:custGeom>
                <a:avLst/>
                <a:gdLst/>
                <a:ahLst/>
                <a:cxnLst>
                  <a:cxn ang="0">
                    <a:pos x="0" y="12"/>
                  </a:cxn>
                  <a:cxn ang="0">
                    <a:pos x="5" y="0"/>
                  </a:cxn>
                  <a:cxn ang="0">
                    <a:pos x="13" y="6"/>
                  </a:cxn>
                  <a:cxn ang="0">
                    <a:pos x="11" y="10"/>
                  </a:cxn>
                  <a:cxn ang="0">
                    <a:pos x="15" y="12"/>
                  </a:cxn>
                  <a:cxn ang="0">
                    <a:pos x="11" y="20"/>
                  </a:cxn>
                  <a:cxn ang="0">
                    <a:pos x="0" y="12"/>
                  </a:cxn>
                </a:cxnLst>
                <a:rect l="0" t="0" r="r" b="b"/>
                <a:pathLst>
                  <a:path w="15" h="20">
                    <a:moveTo>
                      <a:pt x="0" y="12"/>
                    </a:moveTo>
                    <a:lnTo>
                      <a:pt x="5" y="0"/>
                    </a:lnTo>
                    <a:lnTo>
                      <a:pt x="13" y="6"/>
                    </a:lnTo>
                    <a:lnTo>
                      <a:pt x="11" y="10"/>
                    </a:lnTo>
                    <a:lnTo>
                      <a:pt x="15" y="12"/>
                    </a:lnTo>
                    <a:lnTo>
                      <a:pt x="11" y="20"/>
                    </a:lnTo>
                    <a:lnTo>
                      <a:pt x="0" y="12"/>
                    </a:lnTo>
                    <a:close/>
                  </a:path>
                </a:pathLst>
              </a:custGeom>
              <a:solidFill>
                <a:srgbClr val="84C326"/>
              </a:solidFill>
              <a:ln w="9525">
                <a:noFill/>
                <a:round/>
                <a:headEnd/>
                <a:tailEnd/>
              </a:ln>
            </p:spPr>
            <p:txBody>
              <a:bodyPr/>
              <a:lstStyle/>
              <a:p>
                <a:endParaRPr lang="pt-BR"/>
              </a:p>
            </p:txBody>
          </p:sp>
          <p:sp>
            <p:nvSpPr>
              <p:cNvPr id="358213" name="Freeform 837"/>
              <p:cNvSpPr>
                <a:spLocks/>
              </p:cNvSpPr>
              <p:nvPr/>
            </p:nvSpPr>
            <p:spPr bwMode="auto">
              <a:xfrm>
                <a:off x="4759" y="2238"/>
                <a:ext cx="15" cy="20"/>
              </a:xfrm>
              <a:custGeom>
                <a:avLst/>
                <a:gdLst/>
                <a:ahLst/>
                <a:cxnLst>
                  <a:cxn ang="0">
                    <a:pos x="0" y="12"/>
                  </a:cxn>
                  <a:cxn ang="0">
                    <a:pos x="5" y="0"/>
                  </a:cxn>
                  <a:cxn ang="0">
                    <a:pos x="13" y="6"/>
                  </a:cxn>
                  <a:cxn ang="0">
                    <a:pos x="11" y="10"/>
                  </a:cxn>
                  <a:cxn ang="0">
                    <a:pos x="15" y="12"/>
                  </a:cxn>
                  <a:cxn ang="0">
                    <a:pos x="11" y="20"/>
                  </a:cxn>
                  <a:cxn ang="0">
                    <a:pos x="0" y="12"/>
                  </a:cxn>
                </a:cxnLst>
                <a:rect l="0" t="0" r="r" b="b"/>
                <a:pathLst>
                  <a:path w="15" h="20">
                    <a:moveTo>
                      <a:pt x="0" y="12"/>
                    </a:moveTo>
                    <a:lnTo>
                      <a:pt x="5" y="0"/>
                    </a:lnTo>
                    <a:lnTo>
                      <a:pt x="13" y="6"/>
                    </a:lnTo>
                    <a:lnTo>
                      <a:pt x="11" y="10"/>
                    </a:lnTo>
                    <a:lnTo>
                      <a:pt x="15" y="12"/>
                    </a:lnTo>
                    <a:lnTo>
                      <a:pt x="11" y="20"/>
                    </a:lnTo>
                    <a:lnTo>
                      <a:pt x="0" y="12"/>
                    </a:lnTo>
                    <a:close/>
                  </a:path>
                </a:pathLst>
              </a:custGeom>
              <a:noFill/>
              <a:ln w="3175">
                <a:solidFill>
                  <a:srgbClr val="1F1A17"/>
                </a:solidFill>
                <a:prstDash val="solid"/>
                <a:round/>
                <a:headEnd/>
                <a:tailEnd/>
              </a:ln>
            </p:spPr>
            <p:txBody>
              <a:bodyPr/>
              <a:lstStyle/>
              <a:p>
                <a:endParaRPr lang="pt-BR"/>
              </a:p>
            </p:txBody>
          </p:sp>
          <p:sp>
            <p:nvSpPr>
              <p:cNvPr id="358214" name="Freeform 838"/>
              <p:cNvSpPr>
                <a:spLocks/>
              </p:cNvSpPr>
              <p:nvPr/>
            </p:nvSpPr>
            <p:spPr bwMode="auto">
              <a:xfrm>
                <a:off x="4801" y="2231"/>
                <a:ext cx="13" cy="17"/>
              </a:xfrm>
              <a:custGeom>
                <a:avLst/>
                <a:gdLst/>
                <a:ahLst/>
                <a:cxnLst>
                  <a:cxn ang="0">
                    <a:pos x="9" y="17"/>
                  </a:cxn>
                  <a:cxn ang="0">
                    <a:pos x="0" y="9"/>
                  </a:cxn>
                  <a:cxn ang="0">
                    <a:pos x="4" y="2"/>
                  </a:cxn>
                  <a:cxn ang="0">
                    <a:pos x="5" y="4"/>
                  </a:cxn>
                  <a:cxn ang="0">
                    <a:pos x="7" y="0"/>
                  </a:cxn>
                  <a:cxn ang="0">
                    <a:pos x="11" y="2"/>
                  </a:cxn>
                  <a:cxn ang="0">
                    <a:pos x="9" y="5"/>
                  </a:cxn>
                  <a:cxn ang="0">
                    <a:pos x="13" y="9"/>
                  </a:cxn>
                  <a:cxn ang="0">
                    <a:pos x="9" y="17"/>
                  </a:cxn>
                </a:cxnLst>
                <a:rect l="0" t="0" r="r" b="b"/>
                <a:pathLst>
                  <a:path w="13" h="17">
                    <a:moveTo>
                      <a:pt x="9" y="17"/>
                    </a:moveTo>
                    <a:lnTo>
                      <a:pt x="0" y="9"/>
                    </a:lnTo>
                    <a:lnTo>
                      <a:pt x="4" y="2"/>
                    </a:lnTo>
                    <a:lnTo>
                      <a:pt x="5" y="4"/>
                    </a:lnTo>
                    <a:lnTo>
                      <a:pt x="7" y="0"/>
                    </a:lnTo>
                    <a:lnTo>
                      <a:pt x="11" y="2"/>
                    </a:lnTo>
                    <a:lnTo>
                      <a:pt x="9" y="5"/>
                    </a:lnTo>
                    <a:lnTo>
                      <a:pt x="13" y="9"/>
                    </a:lnTo>
                    <a:lnTo>
                      <a:pt x="9" y="17"/>
                    </a:lnTo>
                    <a:close/>
                  </a:path>
                </a:pathLst>
              </a:custGeom>
              <a:solidFill>
                <a:srgbClr val="84C326"/>
              </a:solidFill>
              <a:ln w="9525">
                <a:noFill/>
                <a:round/>
                <a:headEnd/>
                <a:tailEnd/>
              </a:ln>
            </p:spPr>
            <p:txBody>
              <a:bodyPr/>
              <a:lstStyle/>
              <a:p>
                <a:endParaRPr lang="pt-BR"/>
              </a:p>
            </p:txBody>
          </p:sp>
          <p:sp>
            <p:nvSpPr>
              <p:cNvPr id="358215" name="Freeform 839"/>
              <p:cNvSpPr>
                <a:spLocks/>
              </p:cNvSpPr>
              <p:nvPr/>
            </p:nvSpPr>
            <p:spPr bwMode="auto">
              <a:xfrm>
                <a:off x="4801" y="2231"/>
                <a:ext cx="13" cy="17"/>
              </a:xfrm>
              <a:custGeom>
                <a:avLst/>
                <a:gdLst/>
                <a:ahLst/>
                <a:cxnLst>
                  <a:cxn ang="0">
                    <a:pos x="9" y="17"/>
                  </a:cxn>
                  <a:cxn ang="0">
                    <a:pos x="0" y="9"/>
                  </a:cxn>
                  <a:cxn ang="0">
                    <a:pos x="4" y="2"/>
                  </a:cxn>
                  <a:cxn ang="0">
                    <a:pos x="5" y="4"/>
                  </a:cxn>
                  <a:cxn ang="0">
                    <a:pos x="7" y="0"/>
                  </a:cxn>
                  <a:cxn ang="0">
                    <a:pos x="11" y="2"/>
                  </a:cxn>
                  <a:cxn ang="0">
                    <a:pos x="9" y="5"/>
                  </a:cxn>
                  <a:cxn ang="0">
                    <a:pos x="13" y="9"/>
                  </a:cxn>
                  <a:cxn ang="0">
                    <a:pos x="9" y="17"/>
                  </a:cxn>
                </a:cxnLst>
                <a:rect l="0" t="0" r="r" b="b"/>
                <a:pathLst>
                  <a:path w="13" h="17">
                    <a:moveTo>
                      <a:pt x="9" y="17"/>
                    </a:moveTo>
                    <a:lnTo>
                      <a:pt x="0" y="9"/>
                    </a:lnTo>
                    <a:lnTo>
                      <a:pt x="4" y="2"/>
                    </a:lnTo>
                    <a:lnTo>
                      <a:pt x="5" y="4"/>
                    </a:lnTo>
                    <a:lnTo>
                      <a:pt x="7" y="0"/>
                    </a:lnTo>
                    <a:lnTo>
                      <a:pt x="11" y="2"/>
                    </a:lnTo>
                    <a:lnTo>
                      <a:pt x="9" y="5"/>
                    </a:lnTo>
                    <a:lnTo>
                      <a:pt x="13" y="9"/>
                    </a:lnTo>
                    <a:lnTo>
                      <a:pt x="9" y="17"/>
                    </a:lnTo>
                    <a:close/>
                  </a:path>
                </a:pathLst>
              </a:custGeom>
              <a:noFill/>
              <a:ln w="3175">
                <a:solidFill>
                  <a:srgbClr val="1F1A17"/>
                </a:solidFill>
                <a:prstDash val="solid"/>
                <a:round/>
                <a:headEnd/>
                <a:tailEnd/>
              </a:ln>
            </p:spPr>
            <p:txBody>
              <a:bodyPr/>
              <a:lstStyle/>
              <a:p>
                <a:endParaRPr lang="pt-BR"/>
              </a:p>
            </p:txBody>
          </p:sp>
          <p:sp>
            <p:nvSpPr>
              <p:cNvPr id="358216" name="Freeform 840"/>
              <p:cNvSpPr>
                <a:spLocks/>
              </p:cNvSpPr>
              <p:nvPr/>
            </p:nvSpPr>
            <p:spPr bwMode="auto">
              <a:xfrm>
                <a:off x="4785" y="2233"/>
                <a:ext cx="16" cy="19"/>
              </a:xfrm>
              <a:custGeom>
                <a:avLst/>
                <a:gdLst/>
                <a:ahLst/>
                <a:cxnLst>
                  <a:cxn ang="0">
                    <a:pos x="0" y="11"/>
                  </a:cxn>
                  <a:cxn ang="0">
                    <a:pos x="4" y="0"/>
                  </a:cxn>
                  <a:cxn ang="0">
                    <a:pos x="16" y="7"/>
                  </a:cxn>
                  <a:cxn ang="0">
                    <a:pos x="10" y="19"/>
                  </a:cxn>
                  <a:cxn ang="0">
                    <a:pos x="0" y="11"/>
                  </a:cxn>
                </a:cxnLst>
                <a:rect l="0" t="0" r="r" b="b"/>
                <a:pathLst>
                  <a:path w="16" h="19">
                    <a:moveTo>
                      <a:pt x="0" y="11"/>
                    </a:moveTo>
                    <a:lnTo>
                      <a:pt x="4" y="0"/>
                    </a:lnTo>
                    <a:lnTo>
                      <a:pt x="16" y="7"/>
                    </a:lnTo>
                    <a:lnTo>
                      <a:pt x="10" y="19"/>
                    </a:lnTo>
                    <a:lnTo>
                      <a:pt x="0" y="11"/>
                    </a:lnTo>
                    <a:close/>
                  </a:path>
                </a:pathLst>
              </a:custGeom>
              <a:solidFill>
                <a:srgbClr val="84C326"/>
              </a:solidFill>
              <a:ln w="9525">
                <a:noFill/>
                <a:round/>
                <a:headEnd/>
                <a:tailEnd/>
              </a:ln>
            </p:spPr>
            <p:txBody>
              <a:bodyPr/>
              <a:lstStyle/>
              <a:p>
                <a:endParaRPr lang="pt-BR"/>
              </a:p>
            </p:txBody>
          </p:sp>
          <p:sp>
            <p:nvSpPr>
              <p:cNvPr id="358217" name="Freeform 841"/>
              <p:cNvSpPr>
                <a:spLocks/>
              </p:cNvSpPr>
              <p:nvPr/>
            </p:nvSpPr>
            <p:spPr bwMode="auto">
              <a:xfrm>
                <a:off x="4785" y="2233"/>
                <a:ext cx="16" cy="19"/>
              </a:xfrm>
              <a:custGeom>
                <a:avLst/>
                <a:gdLst/>
                <a:ahLst/>
                <a:cxnLst>
                  <a:cxn ang="0">
                    <a:pos x="0" y="11"/>
                  </a:cxn>
                  <a:cxn ang="0">
                    <a:pos x="4" y="0"/>
                  </a:cxn>
                  <a:cxn ang="0">
                    <a:pos x="16" y="7"/>
                  </a:cxn>
                  <a:cxn ang="0">
                    <a:pos x="10" y="19"/>
                  </a:cxn>
                  <a:cxn ang="0">
                    <a:pos x="0" y="11"/>
                  </a:cxn>
                </a:cxnLst>
                <a:rect l="0" t="0" r="r" b="b"/>
                <a:pathLst>
                  <a:path w="16" h="19">
                    <a:moveTo>
                      <a:pt x="0" y="11"/>
                    </a:moveTo>
                    <a:lnTo>
                      <a:pt x="4" y="0"/>
                    </a:lnTo>
                    <a:lnTo>
                      <a:pt x="16" y="7"/>
                    </a:lnTo>
                    <a:lnTo>
                      <a:pt x="10" y="19"/>
                    </a:lnTo>
                    <a:lnTo>
                      <a:pt x="0" y="11"/>
                    </a:lnTo>
                    <a:close/>
                  </a:path>
                </a:pathLst>
              </a:custGeom>
              <a:noFill/>
              <a:ln w="3175">
                <a:solidFill>
                  <a:srgbClr val="1F1A17"/>
                </a:solidFill>
                <a:prstDash val="solid"/>
                <a:round/>
                <a:headEnd/>
                <a:tailEnd/>
              </a:ln>
            </p:spPr>
            <p:txBody>
              <a:bodyPr/>
              <a:lstStyle/>
              <a:p>
                <a:endParaRPr lang="pt-BR"/>
              </a:p>
            </p:txBody>
          </p:sp>
          <p:sp>
            <p:nvSpPr>
              <p:cNvPr id="358218" name="Freeform 842"/>
              <p:cNvSpPr>
                <a:spLocks/>
              </p:cNvSpPr>
              <p:nvPr/>
            </p:nvSpPr>
            <p:spPr bwMode="auto">
              <a:xfrm>
                <a:off x="4947" y="2127"/>
                <a:ext cx="165" cy="155"/>
              </a:xfrm>
              <a:custGeom>
                <a:avLst/>
                <a:gdLst/>
                <a:ahLst/>
                <a:cxnLst>
                  <a:cxn ang="0">
                    <a:pos x="82" y="155"/>
                  </a:cxn>
                  <a:cxn ang="0">
                    <a:pos x="99" y="154"/>
                  </a:cxn>
                  <a:cxn ang="0">
                    <a:pos x="115" y="150"/>
                  </a:cxn>
                  <a:cxn ang="0">
                    <a:pos x="128" y="142"/>
                  </a:cxn>
                  <a:cxn ang="0">
                    <a:pos x="140" y="132"/>
                  </a:cxn>
                  <a:cxn ang="0">
                    <a:pos x="151" y="121"/>
                  </a:cxn>
                  <a:cxn ang="0">
                    <a:pos x="159" y="108"/>
                  </a:cxn>
                  <a:cxn ang="0">
                    <a:pos x="163" y="94"/>
                  </a:cxn>
                  <a:cxn ang="0">
                    <a:pos x="165" y="79"/>
                  </a:cxn>
                  <a:cxn ang="0">
                    <a:pos x="163" y="63"/>
                  </a:cxn>
                  <a:cxn ang="0">
                    <a:pos x="159" y="48"/>
                  </a:cxn>
                  <a:cxn ang="0">
                    <a:pos x="151" y="35"/>
                  </a:cxn>
                  <a:cxn ang="0">
                    <a:pos x="140" y="23"/>
                  </a:cxn>
                  <a:cxn ang="0">
                    <a:pos x="128" y="14"/>
                  </a:cxn>
                  <a:cxn ang="0">
                    <a:pos x="115" y="8"/>
                  </a:cxn>
                  <a:cxn ang="0">
                    <a:pos x="99" y="2"/>
                  </a:cxn>
                  <a:cxn ang="0">
                    <a:pos x="82" y="0"/>
                  </a:cxn>
                  <a:cxn ang="0">
                    <a:pos x="65" y="2"/>
                  </a:cxn>
                  <a:cxn ang="0">
                    <a:pos x="49" y="8"/>
                  </a:cxn>
                  <a:cxn ang="0">
                    <a:pos x="36" y="14"/>
                  </a:cxn>
                  <a:cxn ang="0">
                    <a:pos x="25" y="23"/>
                  </a:cxn>
                  <a:cxn ang="0">
                    <a:pos x="15" y="35"/>
                  </a:cxn>
                  <a:cxn ang="0">
                    <a:pos x="7" y="48"/>
                  </a:cxn>
                  <a:cxn ang="0">
                    <a:pos x="1" y="63"/>
                  </a:cxn>
                  <a:cxn ang="0">
                    <a:pos x="0" y="79"/>
                  </a:cxn>
                  <a:cxn ang="0">
                    <a:pos x="1" y="94"/>
                  </a:cxn>
                  <a:cxn ang="0">
                    <a:pos x="7" y="108"/>
                  </a:cxn>
                  <a:cxn ang="0">
                    <a:pos x="15" y="121"/>
                  </a:cxn>
                  <a:cxn ang="0">
                    <a:pos x="25" y="132"/>
                  </a:cxn>
                  <a:cxn ang="0">
                    <a:pos x="36" y="142"/>
                  </a:cxn>
                  <a:cxn ang="0">
                    <a:pos x="49" y="150"/>
                  </a:cxn>
                  <a:cxn ang="0">
                    <a:pos x="65" y="154"/>
                  </a:cxn>
                  <a:cxn ang="0">
                    <a:pos x="82" y="155"/>
                  </a:cxn>
                </a:cxnLst>
                <a:rect l="0" t="0" r="r" b="b"/>
                <a:pathLst>
                  <a:path w="165" h="155">
                    <a:moveTo>
                      <a:pt x="82" y="155"/>
                    </a:moveTo>
                    <a:lnTo>
                      <a:pt x="99" y="154"/>
                    </a:lnTo>
                    <a:lnTo>
                      <a:pt x="115" y="150"/>
                    </a:lnTo>
                    <a:lnTo>
                      <a:pt x="128" y="142"/>
                    </a:lnTo>
                    <a:lnTo>
                      <a:pt x="140" y="132"/>
                    </a:lnTo>
                    <a:lnTo>
                      <a:pt x="151" y="121"/>
                    </a:lnTo>
                    <a:lnTo>
                      <a:pt x="159" y="108"/>
                    </a:lnTo>
                    <a:lnTo>
                      <a:pt x="163" y="94"/>
                    </a:lnTo>
                    <a:lnTo>
                      <a:pt x="165" y="79"/>
                    </a:lnTo>
                    <a:lnTo>
                      <a:pt x="163" y="63"/>
                    </a:lnTo>
                    <a:lnTo>
                      <a:pt x="159" y="48"/>
                    </a:lnTo>
                    <a:lnTo>
                      <a:pt x="151" y="35"/>
                    </a:lnTo>
                    <a:lnTo>
                      <a:pt x="140" y="23"/>
                    </a:lnTo>
                    <a:lnTo>
                      <a:pt x="128" y="14"/>
                    </a:lnTo>
                    <a:lnTo>
                      <a:pt x="115" y="8"/>
                    </a:lnTo>
                    <a:lnTo>
                      <a:pt x="99" y="2"/>
                    </a:lnTo>
                    <a:lnTo>
                      <a:pt x="82" y="0"/>
                    </a:lnTo>
                    <a:lnTo>
                      <a:pt x="65" y="2"/>
                    </a:lnTo>
                    <a:lnTo>
                      <a:pt x="49" y="8"/>
                    </a:lnTo>
                    <a:lnTo>
                      <a:pt x="36" y="14"/>
                    </a:lnTo>
                    <a:lnTo>
                      <a:pt x="25" y="23"/>
                    </a:lnTo>
                    <a:lnTo>
                      <a:pt x="15" y="35"/>
                    </a:lnTo>
                    <a:lnTo>
                      <a:pt x="7" y="48"/>
                    </a:lnTo>
                    <a:lnTo>
                      <a:pt x="1" y="63"/>
                    </a:lnTo>
                    <a:lnTo>
                      <a:pt x="0" y="79"/>
                    </a:lnTo>
                    <a:lnTo>
                      <a:pt x="1" y="94"/>
                    </a:lnTo>
                    <a:lnTo>
                      <a:pt x="7" y="108"/>
                    </a:lnTo>
                    <a:lnTo>
                      <a:pt x="15" y="121"/>
                    </a:lnTo>
                    <a:lnTo>
                      <a:pt x="25" y="132"/>
                    </a:lnTo>
                    <a:lnTo>
                      <a:pt x="36" y="142"/>
                    </a:lnTo>
                    <a:lnTo>
                      <a:pt x="49" y="150"/>
                    </a:lnTo>
                    <a:lnTo>
                      <a:pt x="65" y="154"/>
                    </a:lnTo>
                    <a:lnTo>
                      <a:pt x="82" y="155"/>
                    </a:lnTo>
                    <a:close/>
                  </a:path>
                </a:pathLst>
              </a:custGeom>
              <a:solidFill>
                <a:srgbClr val="797297"/>
              </a:solidFill>
              <a:ln w="9525">
                <a:noFill/>
                <a:round/>
                <a:headEnd/>
                <a:tailEnd/>
              </a:ln>
            </p:spPr>
            <p:txBody>
              <a:bodyPr/>
              <a:lstStyle/>
              <a:p>
                <a:endParaRPr lang="pt-BR"/>
              </a:p>
            </p:txBody>
          </p:sp>
          <p:sp>
            <p:nvSpPr>
              <p:cNvPr id="358219" name="Freeform 843"/>
              <p:cNvSpPr>
                <a:spLocks/>
              </p:cNvSpPr>
              <p:nvPr/>
            </p:nvSpPr>
            <p:spPr bwMode="auto">
              <a:xfrm>
                <a:off x="4947" y="2127"/>
                <a:ext cx="165" cy="155"/>
              </a:xfrm>
              <a:custGeom>
                <a:avLst/>
                <a:gdLst/>
                <a:ahLst/>
                <a:cxnLst>
                  <a:cxn ang="0">
                    <a:pos x="82" y="155"/>
                  </a:cxn>
                  <a:cxn ang="0">
                    <a:pos x="99" y="154"/>
                  </a:cxn>
                  <a:cxn ang="0">
                    <a:pos x="115" y="150"/>
                  </a:cxn>
                  <a:cxn ang="0">
                    <a:pos x="128" y="142"/>
                  </a:cxn>
                  <a:cxn ang="0">
                    <a:pos x="140" y="132"/>
                  </a:cxn>
                  <a:cxn ang="0">
                    <a:pos x="151" y="121"/>
                  </a:cxn>
                  <a:cxn ang="0">
                    <a:pos x="159" y="108"/>
                  </a:cxn>
                  <a:cxn ang="0">
                    <a:pos x="163" y="94"/>
                  </a:cxn>
                  <a:cxn ang="0">
                    <a:pos x="165" y="79"/>
                  </a:cxn>
                  <a:cxn ang="0">
                    <a:pos x="163" y="63"/>
                  </a:cxn>
                  <a:cxn ang="0">
                    <a:pos x="159" y="48"/>
                  </a:cxn>
                  <a:cxn ang="0">
                    <a:pos x="151" y="35"/>
                  </a:cxn>
                  <a:cxn ang="0">
                    <a:pos x="140" y="23"/>
                  </a:cxn>
                  <a:cxn ang="0">
                    <a:pos x="128" y="14"/>
                  </a:cxn>
                  <a:cxn ang="0">
                    <a:pos x="115" y="8"/>
                  </a:cxn>
                  <a:cxn ang="0">
                    <a:pos x="99" y="2"/>
                  </a:cxn>
                  <a:cxn ang="0">
                    <a:pos x="82" y="0"/>
                  </a:cxn>
                  <a:cxn ang="0">
                    <a:pos x="65" y="2"/>
                  </a:cxn>
                  <a:cxn ang="0">
                    <a:pos x="49" y="8"/>
                  </a:cxn>
                  <a:cxn ang="0">
                    <a:pos x="36" y="14"/>
                  </a:cxn>
                  <a:cxn ang="0">
                    <a:pos x="25" y="23"/>
                  </a:cxn>
                  <a:cxn ang="0">
                    <a:pos x="15" y="35"/>
                  </a:cxn>
                  <a:cxn ang="0">
                    <a:pos x="7" y="48"/>
                  </a:cxn>
                  <a:cxn ang="0">
                    <a:pos x="1" y="63"/>
                  </a:cxn>
                  <a:cxn ang="0">
                    <a:pos x="0" y="79"/>
                  </a:cxn>
                  <a:cxn ang="0">
                    <a:pos x="1" y="94"/>
                  </a:cxn>
                  <a:cxn ang="0">
                    <a:pos x="7" y="108"/>
                  </a:cxn>
                  <a:cxn ang="0">
                    <a:pos x="15" y="121"/>
                  </a:cxn>
                  <a:cxn ang="0">
                    <a:pos x="25" y="132"/>
                  </a:cxn>
                  <a:cxn ang="0">
                    <a:pos x="36" y="142"/>
                  </a:cxn>
                  <a:cxn ang="0">
                    <a:pos x="49" y="150"/>
                  </a:cxn>
                  <a:cxn ang="0">
                    <a:pos x="65" y="154"/>
                  </a:cxn>
                  <a:cxn ang="0">
                    <a:pos x="82" y="155"/>
                  </a:cxn>
                </a:cxnLst>
                <a:rect l="0" t="0" r="r" b="b"/>
                <a:pathLst>
                  <a:path w="165" h="155">
                    <a:moveTo>
                      <a:pt x="82" y="155"/>
                    </a:moveTo>
                    <a:lnTo>
                      <a:pt x="99" y="154"/>
                    </a:lnTo>
                    <a:lnTo>
                      <a:pt x="115" y="150"/>
                    </a:lnTo>
                    <a:lnTo>
                      <a:pt x="128" y="142"/>
                    </a:lnTo>
                    <a:lnTo>
                      <a:pt x="140" y="132"/>
                    </a:lnTo>
                    <a:lnTo>
                      <a:pt x="151" y="121"/>
                    </a:lnTo>
                    <a:lnTo>
                      <a:pt x="159" y="108"/>
                    </a:lnTo>
                    <a:lnTo>
                      <a:pt x="163" y="94"/>
                    </a:lnTo>
                    <a:lnTo>
                      <a:pt x="165" y="79"/>
                    </a:lnTo>
                    <a:lnTo>
                      <a:pt x="163" y="63"/>
                    </a:lnTo>
                    <a:lnTo>
                      <a:pt x="159" y="48"/>
                    </a:lnTo>
                    <a:lnTo>
                      <a:pt x="151" y="35"/>
                    </a:lnTo>
                    <a:lnTo>
                      <a:pt x="140" y="23"/>
                    </a:lnTo>
                    <a:lnTo>
                      <a:pt x="128" y="14"/>
                    </a:lnTo>
                    <a:lnTo>
                      <a:pt x="115" y="8"/>
                    </a:lnTo>
                    <a:lnTo>
                      <a:pt x="99" y="2"/>
                    </a:lnTo>
                    <a:lnTo>
                      <a:pt x="82" y="0"/>
                    </a:lnTo>
                    <a:lnTo>
                      <a:pt x="65" y="2"/>
                    </a:lnTo>
                    <a:lnTo>
                      <a:pt x="49" y="8"/>
                    </a:lnTo>
                    <a:lnTo>
                      <a:pt x="36" y="14"/>
                    </a:lnTo>
                    <a:lnTo>
                      <a:pt x="25" y="23"/>
                    </a:lnTo>
                    <a:lnTo>
                      <a:pt x="15" y="35"/>
                    </a:lnTo>
                    <a:lnTo>
                      <a:pt x="7" y="48"/>
                    </a:lnTo>
                    <a:lnTo>
                      <a:pt x="1" y="63"/>
                    </a:lnTo>
                    <a:lnTo>
                      <a:pt x="0" y="79"/>
                    </a:lnTo>
                    <a:lnTo>
                      <a:pt x="1" y="94"/>
                    </a:lnTo>
                    <a:lnTo>
                      <a:pt x="7" y="108"/>
                    </a:lnTo>
                    <a:lnTo>
                      <a:pt x="15" y="121"/>
                    </a:lnTo>
                    <a:lnTo>
                      <a:pt x="25" y="132"/>
                    </a:lnTo>
                    <a:lnTo>
                      <a:pt x="36" y="142"/>
                    </a:lnTo>
                    <a:lnTo>
                      <a:pt x="49" y="150"/>
                    </a:lnTo>
                    <a:lnTo>
                      <a:pt x="65" y="154"/>
                    </a:lnTo>
                    <a:lnTo>
                      <a:pt x="82" y="155"/>
                    </a:lnTo>
                    <a:close/>
                  </a:path>
                </a:pathLst>
              </a:custGeom>
              <a:noFill/>
              <a:ln w="3175">
                <a:solidFill>
                  <a:srgbClr val="1F1A17"/>
                </a:solidFill>
                <a:prstDash val="solid"/>
                <a:round/>
                <a:headEnd/>
                <a:tailEnd/>
              </a:ln>
            </p:spPr>
            <p:txBody>
              <a:bodyPr/>
              <a:lstStyle/>
              <a:p>
                <a:endParaRPr lang="pt-BR"/>
              </a:p>
            </p:txBody>
          </p:sp>
          <p:sp>
            <p:nvSpPr>
              <p:cNvPr id="358220" name="Freeform 844"/>
              <p:cNvSpPr>
                <a:spLocks/>
              </p:cNvSpPr>
              <p:nvPr/>
            </p:nvSpPr>
            <p:spPr bwMode="auto">
              <a:xfrm>
                <a:off x="5240" y="2020"/>
                <a:ext cx="85" cy="69"/>
              </a:xfrm>
              <a:custGeom>
                <a:avLst/>
                <a:gdLst/>
                <a:ahLst/>
                <a:cxnLst>
                  <a:cxn ang="0">
                    <a:pos x="85" y="34"/>
                  </a:cxn>
                  <a:cxn ang="0">
                    <a:pos x="79" y="36"/>
                  </a:cxn>
                  <a:cxn ang="0">
                    <a:pos x="75" y="38"/>
                  </a:cxn>
                  <a:cxn ang="0">
                    <a:pos x="73" y="40"/>
                  </a:cxn>
                  <a:cxn ang="0">
                    <a:pos x="71" y="44"/>
                  </a:cxn>
                  <a:cxn ang="0">
                    <a:pos x="73" y="46"/>
                  </a:cxn>
                  <a:cxn ang="0">
                    <a:pos x="75" y="48"/>
                  </a:cxn>
                  <a:cxn ang="0">
                    <a:pos x="79" y="50"/>
                  </a:cxn>
                  <a:cxn ang="0">
                    <a:pos x="83" y="51"/>
                  </a:cxn>
                  <a:cxn ang="0">
                    <a:pos x="79" y="51"/>
                  </a:cxn>
                  <a:cxn ang="0">
                    <a:pos x="75" y="53"/>
                  </a:cxn>
                  <a:cxn ang="0">
                    <a:pos x="73" y="57"/>
                  </a:cxn>
                  <a:cxn ang="0">
                    <a:pos x="71" y="61"/>
                  </a:cxn>
                  <a:cxn ang="0">
                    <a:pos x="73" y="63"/>
                  </a:cxn>
                  <a:cxn ang="0">
                    <a:pos x="75" y="67"/>
                  </a:cxn>
                  <a:cxn ang="0">
                    <a:pos x="79" y="69"/>
                  </a:cxn>
                  <a:cxn ang="0">
                    <a:pos x="83" y="69"/>
                  </a:cxn>
                  <a:cxn ang="0">
                    <a:pos x="58" y="69"/>
                  </a:cxn>
                  <a:cxn ang="0">
                    <a:pos x="39" y="67"/>
                  </a:cxn>
                  <a:cxn ang="0">
                    <a:pos x="23" y="63"/>
                  </a:cxn>
                  <a:cxn ang="0">
                    <a:pos x="12" y="59"/>
                  </a:cxn>
                  <a:cxn ang="0">
                    <a:pos x="6" y="53"/>
                  </a:cxn>
                  <a:cxn ang="0">
                    <a:pos x="2" y="48"/>
                  </a:cxn>
                  <a:cxn ang="0">
                    <a:pos x="0" y="42"/>
                  </a:cxn>
                  <a:cxn ang="0">
                    <a:pos x="0" y="36"/>
                  </a:cxn>
                  <a:cxn ang="0">
                    <a:pos x="2" y="28"/>
                  </a:cxn>
                  <a:cxn ang="0">
                    <a:pos x="4" y="23"/>
                  </a:cxn>
                  <a:cxn ang="0">
                    <a:pos x="10" y="17"/>
                  </a:cxn>
                  <a:cxn ang="0">
                    <a:pos x="17" y="11"/>
                  </a:cxn>
                  <a:cxn ang="0">
                    <a:pos x="27" y="7"/>
                  </a:cxn>
                  <a:cxn ang="0">
                    <a:pos x="42" y="3"/>
                  </a:cxn>
                  <a:cxn ang="0">
                    <a:pos x="62" y="2"/>
                  </a:cxn>
                  <a:cxn ang="0">
                    <a:pos x="85" y="0"/>
                  </a:cxn>
                  <a:cxn ang="0">
                    <a:pos x="79" y="2"/>
                  </a:cxn>
                  <a:cxn ang="0">
                    <a:pos x="77" y="3"/>
                  </a:cxn>
                  <a:cxn ang="0">
                    <a:pos x="73" y="7"/>
                  </a:cxn>
                  <a:cxn ang="0">
                    <a:pos x="73" y="11"/>
                  </a:cxn>
                  <a:cxn ang="0">
                    <a:pos x="73" y="15"/>
                  </a:cxn>
                  <a:cxn ang="0">
                    <a:pos x="75" y="17"/>
                  </a:cxn>
                  <a:cxn ang="0">
                    <a:pos x="79" y="19"/>
                  </a:cxn>
                  <a:cxn ang="0">
                    <a:pos x="85" y="19"/>
                  </a:cxn>
                  <a:cxn ang="0">
                    <a:pos x="79" y="21"/>
                  </a:cxn>
                  <a:cxn ang="0">
                    <a:pos x="75" y="23"/>
                  </a:cxn>
                  <a:cxn ang="0">
                    <a:pos x="73" y="25"/>
                  </a:cxn>
                  <a:cxn ang="0">
                    <a:pos x="71" y="26"/>
                  </a:cxn>
                  <a:cxn ang="0">
                    <a:pos x="73" y="30"/>
                  </a:cxn>
                  <a:cxn ang="0">
                    <a:pos x="75" y="32"/>
                  </a:cxn>
                  <a:cxn ang="0">
                    <a:pos x="79" y="34"/>
                  </a:cxn>
                  <a:cxn ang="0">
                    <a:pos x="85" y="34"/>
                  </a:cxn>
                </a:cxnLst>
                <a:rect l="0" t="0" r="r" b="b"/>
                <a:pathLst>
                  <a:path w="85" h="69">
                    <a:moveTo>
                      <a:pt x="85" y="34"/>
                    </a:moveTo>
                    <a:lnTo>
                      <a:pt x="79" y="36"/>
                    </a:lnTo>
                    <a:lnTo>
                      <a:pt x="75" y="38"/>
                    </a:lnTo>
                    <a:lnTo>
                      <a:pt x="73" y="40"/>
                    </a:lnTo>
                    <a:lnTo>
                      <a:pt x="71" y="44"/>
                    </a:lnTo>
                    <a:lnTo>
                      <a:pt x="73" y="46"/>
                    </a:lnTo>
                    <a:lnTo>
                      <a:pt x="75" y="48"/>
                    </a:lnTo>
                    <a:lnTo>
                      <a:pt x="79" y="50"/>
                    </a:lnTo>
                    <a:lnTo>
                      <a:pt x="83" y="51"/>
                    </a:lnTo>
                    <a:lnTo>
                      <a:pt x="79" y="51"/>
                    </a:lnTo>
                    <a:lnTo>
                      <a:pt x="75" y="53"/>
                    </a:lnTo>
                    <a:lnTo>
                      <a:pt x="73" y="57"/>
                    </a:lnTo>
                    <a:lnTo>
                      <a:pt x="71" y="61"/>
                    </a:lnTo>
                    <a:lnTo>
                      <a:pt x="73" y="63"/>
                    </a:lnTo>
                    <a:lnTo>
                      <a:pt x="75" y="67"/>
                    </a:lnTo>
                    <a:lnTo>
                      <a:pt x="79" y="69"/>
                    </a:lnTo>
                    <a:lnTo>
                      <a:pt x="83" y="69"/>
                    </a:lnTo>
                    <a:lnTo>
                      <a:pt x="58" y="69"/>
                    </a:lnTo>
                    <a:lnTo>
                      <a:pt x="39" y="67"/>
                    </a:lnTo>
                    <a:lnTo>
                      <a:pt x="23" y="63"/>
                    </a:lnTo>
                    <a:lnTo>
                      <a:pt x="12" y="59"/>
                    </a:lnTo>
                    <a:lnTo>
                      <a:pt x="6" y="53"/>
                    </a:lnTo>
                    <a:lnTo>
                      <a:pt x="2" y="48"/>
                    </a:lnTo>
                    <a:lnTo>
                      <a:pt x="0" y="42"/>
                    </a:lnTo>
                    <a:lnTo>
                      <a:pt x="0" y="36"/>
                    </a:lnTo>
                    <a:lnTo>
                      <a:pt x="2" y="28"/>
                    </a:lnTo>
                    <a:lnTo>
                      <a:pt x="4" y="23"/>
                    </a:lnTo>
                    <a:lnTo>
                      <a:pt x="10" y="17"/>
                    </a:lnTo>
                    <a:lnTo>
                      <a:pt x="17" y="11"/>
                    </a:lnTo>
                    <a:lnTo>
                      <a:pt x="27" y="7"/>
                    </a:lnTo>
                    <a:lnTo>
                      <a:pt x="42" y="3"/>
                    </a:lnTo>
                    <a:lnTo>
                      <a:pt x="62" y="2"/>
                    </a:lnTo>
                    <a:lnTo>
                      <a:pt x="85" y="0"/>
                    </a:lnTo>
                    <a:lnTo>
                      <a:pt x="79" y="2"/>
                    </a:lnTo>
                    <a:lnTo>
                      <a:pt x="77" y="3"/>
                    </a:lnTo>
                    <a:lnTo>
                      <a:pt x="73" y="7"/>
                    </a:lnTo>
                    <a:lnTo>
                      <a:pt x="73" y="11"/>
                    </a:lnTo>
                    <a:lnTo>
                      <a:pt x="73" y="15"/>
                    </a:lnTo>
                    <a:lnTo>
                      <a:pt x="75" y="17"/>
                    </a:lnTo>
                    <a:lnTo>
                      <a:pt x="79" y="19"/>
                    </a:lnTo>
                    <a:lnTo>
                      <a:pt x="85" y="19"/>
                    </a:lnTo>
                    <a:lnTo>
                      <a:pt x="79" y="21"/>
                    </a:lnTo>
                    <a:lnTo>
                      <a:pt x="75" y="23"/>
                    </a:lnTo>
                    <a:lnTo>
                      <a:pt x="73" y="25"/>
                    </a:lnTo>
                    <a:lnTo>
                      <a:pt x="71" y="26"/>
                    </a:lnTo>
                    <a:lnTo>
                      <a:pt x="73" y="30"/>
                    </a:lnTo>
                    <a:lnTo>
                      <a:pt x="75" y="32"/>
                    </a:lnTo>
                    <a:lnTo>
                      <a:pt x="79" y="34"/>
                    </a:lnTo>
                    <a:lnTo>
                      <a:pt x="85" y="34"/>
                    </a:lnTo>
                    <a:close/>
                  </a:path>
                </a:pathLst>
              </a:custGeom>
              <a:solidFill>
                <a:srgbClr val="75C5F0"/>
              </a:solidFill>
              <a:ln w="9525">
                <a:noFill/>
                <a:round/>
                <a:headEnd/>
                <a:tailEnd/>
              </a:ln>
            </p:spPr>
            <p:txBody>
              <a:bodyPr/>
              <a:lstStyle/>
              <a:p>
                <a:endParaRPr lang="pt-BR"/>
              </a:p>
            </p:txBody>
          </p:sp>
          <p:sp>
            <p:nvSpPr>
              <p:cNvPr id="358221" name="Freeform 845"/>
              <p:cNvSpPr>
                <a:spLocks/>
              </p:cNvSpPr>
              <p:nvPr/>
            </p:nvSpPr>
            <p:spPr bwMode="auto">
              <a:xfrm>
                <a:off x="5240" y="2020"/>
                <a:ext cx="85" cy="69"/>
              </a:xfrm>
              <a:custGeom>
                <a:avLst/>
                <a:gdLst/>
                <a:ahLst/>
                <a:cxnLst>
                  <a:cxn ang="0">
                    <a:pos x="85" y="34"/>
                  </a:cxn>
                  <a:cxn ang="0">
                    <a:pos x="79" y="36"/>
                  </a:cxn>
                  <a:cxn ang="0">
                    <a:pos x="75" y="38"/>
                  </a:cxn>
                  <a:cxn ang="0">
                    <a:pos x="73" y="40"/>
                  </a:cxn>
                  <a:cxn ang="0">
                    <a:pos x="71" y="44"/>
                  </a:cxn>
                  <a:cxn ang="0">
                    <a:pos x="73" y="46"/>
                  </a:cxn>
                  <a:cxn ang="0">
                    <a:pos x="75" y="48"/>
                  </a:cxn>
                  <a:cxn ang="0">
                    <a:pos x="79" y="50"/>
                  </a:cxn>
                  <a:cxn ang="0">
                    <a:pos x="83" y="51"/>
                  </a:cxn>
                  <a:cxn ang="0">
                    <a:pos x="79" y="51"/>
                  </a:cxn>
                  <a:cxn ang="0">
                    <a:pos x="75" y="53"/>
                  </a:cxn>
                  <a:cxn ang="0">
                    <a:pos x="73" y="57"/>
                  </a:cxn>
                  <a:cxn ang="0">
                    <a:pos x="71" y="61"/>
                  </a:cxn>
                  <a:cxn ang="0">
                    <a:pos x="73" y="63"/>
                  </a:cxn>
                  <a:cxn ang="0">
                    <a:pos x="75" y="67"/>
                  </a:cxn>
                  <a:cxn ang="0">
                    <a:pos x="79" y="69"/>
                  </a:cxn>
                  <a:cxn ang="0">
                    <a:pos x="83" y="69"/>
                  </a:cxn>
                  <a:cxn ang="0">
                    <a:pos x="58" y="69"/>
                  </a:cxn>
                  <a:cxn ang="0">
                    <a:pos x="39" y="67"/>
                  </a:cxn>
                  <a:cxn ang="0">
                    <a:pos x="23" y="63"/>
                  </a:cxn>
                  <a:cxn ang="0">
                    <a:pos x="12" y="59"/>
                  </a:cxn>
                  <a:cxn ang="0">
                    <a:pos x="6" y="53"/>
                  </a:cxn>
                  <a:cxn ang="0">
                    <a:pos x="2" y="48"/>
                  </a:cxn>
                  <a:cxn ang="0">
                    <a:pos x="0" y="42"/>
                  </a:cxn>
                  <a:cxn ang="0">
                    <a:pos x="0" y="36"/>
                  </a:cxn>
                  <a:cxn ang="0">
                    <a:pos x="2" y="28"/>
                  </a:cxn>
                  <a:cxn ang="0">
                    <a:pos x="4" y="23"/>
                  </a:cxn>
                  <a:cxn ang="0">
                    <a:pos x="10" y="17"/>
                  </a:cxn>
                  <a:cxn ang="0">
                    <a:pos x="17" y="11"/>
                  </a:cxn>
                  <a:cxn ang="0">
                    <a:pos x="27" y="7"/>
                  </a:cxn>
                  <a:cxn ang="0">
                    <a:pos x="42" y="3"/>
                  </a:cxn>
                  <a:cxn ang="0">
                    <a:pos x="62" y="2"/>
                  </a:cxn>
                  <a:cxn ang="0">
                    <a:pos x="85" y="0"/>
                  </a:cxn>
                  <a:cxn ang="0">
                    <a:pos x="79" y="2"/>
                  </a:cxn>
                  <a:cxn ang="0">
                    <a:pos x="77" y="3"/>
                  </a:cxn>
                  <a:cxn ang="0">
                    <a:pos x="73" y="7"/>
                  </a:cxn>
                  <a:cxn ang="0">
                    <a:pos x="73" y="11"/>
                  </a:cxn>
                  <a:cxn ang="0">
                    <a:pos x="73" y="15"/>
                  </a:cxn>
                  <a:cxn ang="0">
                    <a:pos x="75" y="17"/>
                  </a:cxn>
                  <a:cxn ang="0">
                    <a:pos x="79" y="19"/>
                  </a:cxn>
                  <a:cxn ang="0">
                    <a:pos x="85" y="19"/>
                  </a:cxn>
                  <a:cxn ang="0">
                    <a:pos x="79" y="21"/>
                  </a:cxn>
                  <a:cxn ang="0">
                    <a:pos x="75" y="23"/>
                  </a:cxn>
                  <a:cxn ang="0">
                    <a:pos x="73" y="25"/>
                  </a:cxn>
                  <a:cxn ang="0">
                    <a:pos x="71" y="26"/>
                  </a:cxn>
                  <a:cxn ang="0">
                    <a:pos x="73" y="30"/>
                  </a:cxn>
                  <a:cxn ang="0">
                    <a:pos x="75" y="32"/>
                  </a:cxn>
                  <a:cxn ang="0">
                    <a:pos x="79" y="34"/>
                  </a:cxn>
                  <a:cxn ang="0">
                    <a:pos x="85" y="34"/>
                  </a:cxn>
                </a:cxnLst>
                <a:rect l="0" t="0" r="r" b="b"/>
                <a:pathLst>
                  <a:path w="85" h="69">
                    <a:moveTo>
                      <a:pt x="85" y="34"/>
                    </a:moveTo>
                    <a:lnTo>
                      <a:pt x="79" y="36"/>
                    </a:lnTo>
                    <a:lnTo>
                      <a:pt x="75" y="38"/>
                    </a:lnTo>
                    <a:lnTo>
                      <a:pt x="73" y="40"/>
                    </a:lnTo>
                    <a:lnTo>
                      <a:pt x="71" y="44"/>
                    </a:lnTo>
                    <a:lnTo>
                      <a:pt x="73" y="46"/>
                    </a:lnTo>
                    <a:lnTo>
                      <a:pt x="75" y="48"/>
                    </a:lnTo>
                    <a:lnTo>
                      <a:pt x="79" y="50"/>
                    </a:lnTo>
                    <a:lnTo>
                      <a:pt x="83" y="51"/>
                    </a:lnTo>
                    <a:lnTo>
                      <a:pt x="79" y="51"/>
                    </a:lnTo>
                    <a:lnTo>
                      <a:pt x="75" y="53"/>
                    </a:lnTo>
                    <a:lnTo>
                      <a:pt x="73" y="57"/>
                    </a:lnTo>
                    <a:lnTo>
                      <a:pt x="71" y="61"/>
                    </a:lnTo>
                    <a:lnTo>
                      <a:pt x="73" y="63"/>
                    </a:lnTo>
                    <a:lnTo>
                      <a:pt x="75" y="67"/>
                    </a:lnTo>
                    <a:lnTo>
                      <a:pt x="79" y="69"/>
                    </a:lnTo>
                    <a:lnTo>
                      <a:pt x="83" y="69"/>
                    </a:lnTo>
                    <a:lnTo>
                      <a:pt x="58" y="69"/>
                    </a:lnTo>
                    <a:lnTo>
                      <a:pt x="39" y="67"/>
                    </a:lnTo>
                    <a:lnTo>
                      <a:pt x="23" y="63"/>
                    </a:lnTo>
                    <a:lnTo>
                      <a:pt x="12" y="59"/>
                    </a:lnTo>
                    <a:lnTo>
                      <a:pt x="6" y="53"/>
                    </a:lnTo>
                    <a:lnTo>
                      <a:pt x="2" y="48"/>
                    </a:lnTo>
                    <a:lnTo>
                      <a:pt x="0" y="42"/>
                    </a:lnTo>
                    <a:lnTo>
                      <a:pt x="0" y="36"/>
                    </a:lnTo>
                    <a:lnTo>
                      <a:pt x="2" y="28"/>
                    </a:lnTo>
                    <a:lnTo>
                      <a:pt x="4" y="23"/>
                    </a:lnTo>
                    <a:lnTo>
                      <a:pt x="10" y="17"/>
                    </a:lnTo>
                    <a:lnTo>
                      <a:pt x="17" y="11"/>
                    </a:lnTo>
                    <a:lnTo>
                      <a:pt x="27" y="7"/>
                    </a:lnTo>
                    <a:lnTo>
                      <a:pt x="42" y="3"/>
                    </a:lnTo>
                    <a:lnTo>
                      <a:pt x="62" y="2"/>
                    </a:lnTo>
                    <a:lnTo>
                      <a:pt x="85" y="0"/>
                    </a:lnTo>
                    <a:lnTo>
                      <a:pt x="79" y="2"/>
                    </a:lnTo>
                    <a:lnTo>
                      <a:pt x="77" y="3"/>
                    </a:lnTo>
                    <a:lnTo>
                      <a:pt x="73" y="7"/>
                    </a:lnTo>
                    <a:lnTo>
                      <a:pt x="73" y="11"/>
                    </a:lnTo>
                    <a:lnTo>
                      <a:pt x="73" y="15"/>
                    </a:lnTo>
                    <a:lnTo>
                      <a:pt x="75" y="17"/>
                    </a:lnTo>
                    <a:lnTo>
                      <a:pt x="79" y="19"/>
                    </a:lnTo>
                    <a:lnTo>
                      <a:pt x="85" y="19"/>
                    </a:lnTo>
                    <a:lnTo>
                      <a:pt x="79" y="21"/>
                    </a:lnTo>
                    <a:lnTo>
                      <a:pt x="75" y="23"/>
                    </a:lnTo>
                    <a:lnTo>
                      <a:pt x="73" y="25"/>
                    </a:lnTo>
                    <a:lnTo>
                      <a:pt x="71" y="26"/>
                    </a:lnTo>
                    <a:lnTo>
                      <a:pt x="73" y="30"/>
                    </a:lnTo>
                    <a:lnTo>
                      <a:pt x="75" y="32"/>
                    </a:lnTo>
                    <a:lnTo>
                      <a:pt x="79" y="34"/>
                    </a:lnTo>
                    <a:lnTo>
                      <a:pt x="85" y="34"/>
                    </a:lnTo>
                    <a:close/>
                  </a:path>
                </a:pathLst>
              </a:custGeom>
              <a:noFill/>
              <a:ln w="3175">
                <a:solidFill>
                  <a:srgbClr val="DD137B"/>
                </a:solidFill>
                <a:prstDash val="solid"/>
                <a:round/>
                <a:headEnd/>
                <a:tailEnd/>
              </a:ln>
            </p:spPr>
            <p:txBody>
              <a:bodyPr/>
              <a:lstStyle/>
              <a:p>
                <a:endParaRPr lang="pt-BR"/>
              </a:p>
            </p:txBody>
          </p:sp>
          <p:sp>
            <p:nvSpPr>
              <p:cNvPr id="358222" name="Freeform 846"/>
              <p:cNvSpPr>
                <a:spLocks/>
              </p:cNvSpPr>
              <p:nvPr/>
            </p:nvSpPr>
            <p:spPr bwMode="auto">
              <a:xfrm>
                <a:off x="5321" y="2012"/>
                <a:ext cx="15" cy="84"/>
              </a:xfrm>
              <a:custGeom>
                <a:avLst/>
                <a:gdLst/>
                <a:ahLst/>
                <a:cxnLst>
                  <a:cxn ang="0">
                    <a:pos x="4" y="0"/>
                  </a:cxn>
                  <a:cxn ang="0">
                    <a:pos x="7" y="2"/>
                  </a:cxn>
                  <a:cxn ang="0">
                    <a:pos x="11" y="4"/>
                  </a:cxn>
                  <a:cxn ang="0">
                    <a:pos x="13" y="6"/>
                  </a:cxn>
                  <a:cxn ang="0">
                    <a:pos x="15" y="10"/>
                  </a:cxn>
                  <a:cxn ang="0">
                    <a:pos x="13" y="11"/>
                  </a:cxn>
                  <a:cxn ang="0">
                    <a:pos x="11" y="15"/>
                  </a:cxn>
                  <a:cxn ang="0">
                    <a:pos x="7" y="17"/>
                  </a:cxn>
                  <a:cxn ang="0">
                    <a:pos x="2" y="17"/>
                  </a:cxn>
                  <a:cxn ang="0">
                    <a:pos x="7" y="19"/>
                  </a:cxn>
                  <a:cxn ang="0">
                    <a:pos x="11" y="21"/>
                  </a:cxn>
                  <a:cxn ang="0">
                    <a:pos x="13" y="23"/>
                  </a:cxn>
                  <a:cxn ang="0">
                    <a:pos x="15" y="27"/>
                  </a:cxn>
                  <a:cxn ang="0">
                    <a:pos x="13" y="29"/>
                  </a:cxn>
                  <a:cxn ang="0">
                    <a:pos x="11" y="33"/>
                  </a:cxn>
                  <a:cxn ang="0">
                    <a:pos x="7" y="34"/>
                  </a:cxn>
                  <a:cxn ang="0">
                    <a:pos x="2" y="34"/>
                  </a:cxn>
                  <a:cxn ang="0">
                    <a:pos x="7" y="34"/>
                  </a:cxn>
                  <a:cxn ang="0">
                    <a:pos x="11" y="36"/>
                  </a:cxn>
                  <a:cxn ang="0">
                    <a:pos x="13" y="40"/>
                  </a:cxn>
                  <a:cxn ang="0">
                    <a:pos x="13" y="42"/>
                  </a:cxn>
                  <a:cxn ang="0">
                    <a:pos x="13" y="46"/>
                  </a:cxn>
                  <a:cxn ang="0">
                    <a:pos x="11" y="48"/>
                  </a:cxn>
                  <a:cxn ang="0">
                    <a:pos x="7" y="50"/>
                  </a:cxn>
                  <a:cxn ang="0">
                    <a:pos x="2" y="52"/>
                  </a:cxn>
                  <a:cxn ang="0">
                    <a:pos x="7" y="52"/>
                  </a:cxn>
                  <a:cxn ang="0">
                    <a:pos x="11" y="54"/>
                  </a:cxn>
                  <a:cxn ang="0">
                    <a:pos x="13" y="56"/>
                  </a:cxn>
                  <a:cxn ang="0">
                    <a:pos x="13" y="59"/>
                  </a:cxn>
                  <a:cxn ang="0">
                    <a:pos x="13" y="61"/>
                  </a:cxn>
                  <a:cxn ang="0">
                    <a:pos x="9" y="65"/>
                  </a:cxn>
                  <a:cxn ang="0">
                    <a:pos x="6" y="67"/>
                  </a:cxn>
                  <a:cxn ang="0">
                    <a:pos x="2" y="67"/>
                  </a:cxn>
                  <a:cxn ang="0">
                    <a:pos x="6" y="67"/>
                  </a:cxn>
                  <a:cxn ang="0">
                    <a:pos x="9" y="69"/>
                  </a:cxn>
                  <a:cxn ang="0">
                    <a:pos x="11" y="73"/>
                  </a:cxn>
                  <a:cxn ang="0">
                    <a:pos x="11" y="77"/>
                  </a:cxn>
                  <a:cxn ang="0">
                    <a:pos x="11" y="79"/>
                  </a:cxn>
                  <a:cxn ang="0">
                    <a:pos x="9" y="82"/>
                  </a:cxn>
                  <a:cxn ang="0">
                    <a:pos x="4" y="84"/>
                  </a:cxn>
                  <a:cxn ang="0">
                    <a:pos x="0" y="84"/>
                  </a:cxn>
                </a:cxnLst>
                <a:rect l="0" t="0" r="r" b="b"/>
                <a:pathLst>
                  <a:path w="15" h="84">
                    <a:moveTo>
                      <a:pt x="4" y="0"/>
                    </a:moveTo>
                    <a:lnTo>
                      <a:pt x="7" y="2"/>
                    </a:lnTo>
                    <a:lnTo>
                      <a:pt x="11" y="4"/>
                    </a:lnTo>
                    <a:lnTo>
                      <a:pt x="13" y="6"/>
                    </a:lnTo>
                    <a:lnTo>
                      <a:pt x="15" y="10"/>
                    </a:lnTo>
                    <a:lnTo>
                      <a:pt x="13" y="11"/>
                    </a:lnTo>
                    <a:lnTo>
                      <a:pt x="11" y="15"/>
                    </a:lnTo>
                    <a:lnTo>
                      <a:pt x="7" y="17"/>
                    </a:lnTo>
                    <a:lnTo>
                      <a:pt x="2" y="17"/>
                    </a:lnTo>
                    <a:lnTo>
                      <a:pt x="7" y="19"/>
                    </a:lnTo>
                    <a:lnTo>
                      <a:pt x="11" y="21"/>
                    </a:lnTo>
                    <a:lnTo>
                      <a:pt x="13" y="23"/>
                    </a:lnTo>
                    <a:lnTo>
                      <a:pt x="15" y="27"/>
                    </a:lnTo>
                    <a:lnTo>
                      <a:pt x="13" y="29"/>
                    </a:lnTo>
                    <a:lnTo>
                      <a:pt x="11" y="33"/>
                    </a:lnTo>
                    <a:lnTo>
                      <a:pt x="7" y="34"/>
                    </a:lnTo>
                    <a:lnTo>
                      <a:pt x="2" y="34"/>
                    </a:lnTo>
                    <a:lnTo>
                      <a:pt x="7" y="34"/>
                    </a:lnTo>
                    <a:lnTo>
                      <a:pt x="11" y="36"/>
                    </a:lnTo>
                    <a:lnTo>
                      <a:pt x="13" y="40"/>
                    </a:lnTo>
                    <a:lnTo>
                      <a:pt x="13" y="42"/>
                    </a:lnTo>
                    <a:lnTo>
                      <a:pt x="13" y="46"/>
                    </a:lnTo>
                    <a:lnTo>
                      <a:pt x="11" y="48"/>
                    </a:lnTo>
                    <a:lnTo>
                      <a:pt x="7" y="50"/>
                    </a:lnTo>
                    <a:lnTo>
                      <a:pt x="2" y="52"/>
                    </a:lnTo>
                    <a:lnTo>
                      <a:pt x="7" y="52"/>
                    </a:lnTo>
                    <a:lnTo>
                      <a:pt x="11" y="54"/>
                    </a:lnTo>
                    <a:lnTo>
                      <a:pt x="13" y="56"/>
                    </a:lnTo>
                    <a:lnTo>
                      <a:pt x="13" y="59"/>
                    </a:lnTo>
                    <a:lnTo>
                      <a:pt x="13" y="61"/>
                    </a:lnTo>
                    <a:lnTo>
                      <a:pt x="9" y="65"/>
                    </a:lnTo>
                    <a:lnTo>
                      <a:pt x="6" y="67"/>
                    </a:lnTo>
                    <a:lnTo>
                      <a:pt x="2" y="67"/>
                    </a:lnTo>
                    <a:lnTo>
                      <a:pt x="6" y="67"/>
                    </a:lnTo>
                    <a:lnTo>
                      <a:pt x="9" y="69"/>
                    </a:lnTo>
                    <a:lnTo>
                      <a:pt x="11" y="73"/>
                    </a:lnTo>
                    <a:lnTo>
                      <a:pt x="11" y="77"/>
                    </a:lnTo>
                    <a:lnTo>
                      <a:pt x="11" y="79"/>
                    </a:lnTo>
                    <a:lnTo>
                      <a:pt x="9" y="82"/>
                    </a:lnTo>
                    <a:lnTo>
                      <a:pt x="4" y="84"/>
                    </a:lnTo>
                    <a:lnTo>
                      <a:pt x="0" y="84"/>
                    </a:lnTo>
                  </a:path>
                </a:pathLst>
              </a:custGeom>
              <a:noFill/>
              <a:ln w="3175">
                <a:solidFill>
                  <a:srgbClr val="FFF500"/>
                </a:solidFill>
                <a:prstDash val="solid"/>
                <a:round/>
                <a:headEnd/>
                <a:tailEnd/>
              </a:ln>
            </p:spPr>
            <p:txBody>
              <a:bodyPr/>
              <a:lstStyle/>
              <a:p>
                <a:endParaRPr lang="pt-BR"/>
              </a:p>
            </p:txBody>
          </p:sp>
          <p:sp>
            <p:nvSpPr>
              <p:cNvPr id="358223" name="Freeform 847"/>
              <p:cNvSpPr>
                <a:spLocks/>
              </p:cNvSpPr>
              <p:nvPr/>
            </p:nvSpPr>
            <p:spPr bwMode="auto">
              <a:xfrm>
                <a:off x="5035" y="2117"/>
                <a:ext cx="57" cy="56"/>
              </a:xfrm>
              <a:custGeom>
                <a:avLst/>
                <a:gdLst/>
                <a:ahLst/>
                <a:cxnLst>
                  <a:cxn ang="0">
                    <a:pos x="23" y="45"/>
                  </a:cxn>
                  <a:cxn ang="0">
                    <a:pos x="25" y="41"/>
                  </a:cxn>
                  <a:cxn ang="0">
                    <a:pos x="23" y="39"/>
                  </a:cxn>
                  <a:cxn ang="0">
                    <a:pos x="23" y="37"/>
                  </a:cxn>
                  <a:cxn ang="0">
                    <a:pos x="21" y="35"/>
                  </a:cxn>
                  <a:cxn ang="0">
                    <a:pos x="17" y="35"/>
                  </a:cxn>
                  <a:cxn ang="0">
                    <a:pos x="15" y="35"/>
                  </a:cxn>
                  <a:cxn ang="0">
                    <a:pos x="13" y="37"/>
                  </a:cxn>
                  <a:cxn ang="0">
                    <a:pos x="11" y="39"/>
                  </a:cxn>
                  <a:cxn ang="0">
                    <a:pos x="11" y="35"/>
                  </a:cxn>
                  <a:cxn ang="0">
                    <a:pos x="11" y="33"/>
                  </a:cxn>
                  <a:cxn ang="0">
                    <a:pos x="9" y="31"/>
                  </a:cxn>
                  <a:cxn ang="0">
                    <a:pos x="8" y="29"/>
                  </a:cxn>
                  <a:cxn ang="0">
                    <a:pos x="6" y="29"/>
                  </a:cxn>
                  <a:cxn ang="0">
                    <a:pos x="4" y="29"/>
                  </a:cxn>
                  <a:cxn ang="0">
                    <a:pos x="0" y="31"/>
                  </a:cxn>
                  <a:cxn ang="0">
                    <a:pos x="0" y="33"/>
                  </a:cxn>
                  <a:cxn ang="0">
                    <a:pos x="6" y="22"/>
                  </a:cxn>
                  <a:cxn ang="0">
                    <a:pos x="13" y="12"/>
                  </a:cxn>
                  <a:cxn ang="0">
                    <a:pos x="19" y="6"/>
                  </a:cxn>
                  <a:cxn ang="0">
                    <a:pos x="25" y="2"/>
                  </a:cxn>
                  <a:cxn ang="0">
                    <a:pos x="31" y="0"/>
                  </a:cxn>
                  <a:cxn ang="0">
                    <a:pos x="34" y="0"/>
                  </a:cxn>
                  <a:cxn ang="0">
                    <a:pos x="40" y="2"/>
                  </a:cxn>
                  <a:cxn ang="0">
                    <a:pos x="44" y="4"/>
                  </a:cxn>
                  <a:cxn ang="0">
                    <a:pos x="50" y="6"/>
                  </a:cxn>
                  <a:cxn ang="0">
                    <a:pos x="54" y="10"/>
                  </a:cxn>
                  <a:cxn ang="0">
                    <a:pos x="55" y="14"/>
                  </a:cxn>
                  <a:cxn ang="0">
                    <a:pos x="57" y="20"/>
                  </a:cxn>
                  <a:cxn ang="0">
                    <a:pos x="57" y="25"/>
                  </a:cxn>
                  <a:cxn ang="0">
                    <a:pos x="55" y="35"/>
                  </a:cxn>
                  <a:cxn ang="0">
                    <a:pos x="54" y="45"/>
                  </a:cxn>
                  <a:cxn ang="0">
                    <a:pos x="48" y="56"/>
                  </a:cxn>
                  <a:cxn ang="0">
                    <a:pos x="48" y="50"/>
                  </a:cxn>
                  <a:cxn ang="0">
                    <a:pos x="44" y="47"/>
                  </a:cxn>
                  <a:cxn ang="0">
                    <a:pos x="40" y="47"/>
                  </a:cxn>
                  <a:cxn ang="0">
                    <a:pos x="38" y="47"/>
                  </a:cxn>
                  <a:cxn ang="0">
                    <a:pos x="36" y="47"/>
                  </a:cxn>
                  <a:cxn ang="0">
                    <a:pos x="34" y="48"/>
                  </a:cxn>
                  <a:cxn ang="0">
                    <a:pos x="34" y="47"/>
                  </a:cxn>
                  <a:cxn ang="0">
                    <a:pos x="34" y="45"/>
                  </a:cxn>
                  <a:cxn ang="0">
                    <a:pos x="32" y="43"/>
                  </a:cxn>
                  <a:cxn ang="0">
                    <a:pos x="32" y="41"/>
                  </a:cxn>
                  <a:cxn ang="0">
                    <a:pos x="27" y="41"/>
                  </a:cxn>
                  <a:cxn ang="0">
                    <a:pos x="23" y="45"/>
                  </a:cxn>
                </a:cxnLst>
                <a:rect l="0" t="0" r="r" b="b"/>
                <a:pathLst>
                  <a:path w="57" h="56">
                    <a:moveTo>
                      <a:pt x="23" y="45"/>
                    </a:moveTo>
                    <a:lnTo>
                      <a:pt x="25" y="41"/>
                    </a:lnTo>
                    <a:lnTo>
                      <a:pt x="23" y="39"/>
                    </a:lnTo>
                    <a:lnTo>
                      <a:pt x="23" y="37"/>
                    </a:lnTo>
                    <a:lnTo>
                      <a:pt x="21" y="35"/>
                    </a:lnTo>
                    <a:lnTo>
                      <a:pt x="17" y="35"/>
                    </a:lnTo>
                    <a:lnTo>
                      <a:pt x="15" y="35"/>
                    </a:lnTo>
                    <a:lnTo>
                      <a:pt x="13" y="37"/>
                    </a:lnTo>
                    <a:lnTo>
                      <a:pt x="11" y="39"/>
                    </a:lnTo>
                    <a:lnTo>
                      <a:pt x="11" y="35"/>
                    </a:lnTo>
                    <a:lnTo>
                      <a:pt x="11" y="33"/>
                    </a:lnTo>
                    <a:lnTo>
                      <a:pt x="9" y="31"/>
                    </a:lnTo>
                    <a:lnTo>
                      <a:pt x="8" y="29"/>
                    </a:lnTo>
                    <a:lnTo>
                      <a:pt x="6" y="29"/>
                    </a:lnTo>
                    <a:lnTo>
                      <a:pt x="4" y="29"/>
                    </a:lnTo>
                    <a:lnTo>
                      <a:pt x="0" y="31"/>
                    </a:lnTo>
                    <a:lnTo>
                      <a:pt x="0" y="33"/>
                    </a:lnTo>
                    <a:lnTo>
                      <a:pt x="6" y="22"/>
                    </a:lnTo>
                    <a:lnTo>
                      <a:pt x="13" y="12"/>
                    </a:lnTo>
                    <a:lnTo>
                      <a:pt x="19" y="6"/>
                    </a:lnTo>
                    <a:lnTo>
                      <a:pt x="25" y="2"/>
                    </a:lnTo>
                    <a:lnTo>
                      <a:pt x="31" y="0"/>
                    </a:lnTo>
                    <a:lnTo>
                      <a:pt x="34" y="0"/>
                    </a:lnTo>
                    <a:lnTo>
                      <a:pt x="40" y="2"/>
                    </a:lnTo>
                    <a:lnTo>
                      <a:pt x="44" y="4"/>
                    </a:lnTo>
                    <a:lnTo>
                      <a:pt x="50" y="6"/>
                    </a:lnTo>
                    <a:lnTo>
                      <a:pt x="54" y="10"/>
                    </a:lnTo>
                    <a:lnTo>
                      <a:pt x="55" y="14"/>
                    </a:lnTo>
                    <a:lnTo>
                      <a:pt x="57" y="20"/>
                    </a:lnTo>
                    <a:lnTo>
                      <a:pt x="57" y="25"/>
                    </a:lnTo>
                    <a:lnTo>
                      <a:pt x="55" y="35"/>
                    </a:lnTo>
                    <a:lnTo>
                      <a:pt x="54" y="45"/>
                    </a:lnTo>
                    <a:lnTo>
                      <a:pt x="48" y="56"/>
                    </a:lnTo>
                    <a:lnTo>
                      <a:pt x="48" y="50"/>
                    </a:lnTo>
                    <a:lnTo>
                      <a:pt x="44" y="47"/>
                    </a:lnTo>
                    <a:lnTo>
                      <a:pt x="40" y="47"/>
                    </a:lnTo>
                    <a:lnTo>
                      <a:pt x="38" y="47"/>
                    </a:lnTo>
                    <a:lnTo>
                      <a:pt x="36" y="47"/>
                    </a:lnTo>
                    <a:lnTo>
                      <a:pt x="34" y="48"/>
                    </a:lnTo>
                    <a:lnTo>
                      <a:pt x="34" y="47"/>
                    </a:lnTo>
                    <a:lnTo>
                      <a:pt x="34" y="45"/>
                    </a:lnTo>
                    <a:lnTo>
                      <a:pt x="32" y="43"/>
                    </a:lnTo>
                    <a:lnTo>
                      <a:pt x="32" y="41"/>
                    </a:lnTo>
                    <a:lnTo>
                      <a:pt x="27" y="41"/>
                    </a:lnTo>
                    <a:lnTo>
                      <a:pt x="23" y="45"/>
                    </a:lnTo>
                    <a:close/>
                  </a:path>
                </a:pathLst>
              </a:custGeom>
              <a:solidFill>
                <a:srgbClr val="75C5F0"/>
              </a:solidFill>
              <a:ln w="9525">
                <a:noFill/>
                <a:round/>
                <a:headEnd/>
                <a:tailEnd/>
              </a:ln>
            </p:spPr>
            <p:txBody>
              <a:bodyPr/>
              <a:lstStyle/>
              <a:p>
                <a:endParaRPr lang="pt-BR"/>
              </a:p>
            </p:txBody>
          </p:sp>
          <p:sp>
            <p:nvSpPr>
              <p:cNvPr id="358224" name="Freeform 848"/>
              <p:cNvSpPr>
                <a:spLocks/>
              </p:cNvSpPr>
              <p:nvPr/>
            </p:nvSpPr>
            <p:spPr bwMode="auto">
              <a:xfrm>
                <a:off x="5035" y="2117"/>
                <a:ext cx="57" cy="56"/>
              </a:xfrm>
              <a:custGeom>
                <a:avLst/>
                <a:gdLst/>
                <a:ahLst/>
                <a:cxnLst>
                  <a:cxn ang="0">
                    <a:pos x="23" y="45"/>
                  </a:cxn>
                  <a:cxn ang="0">
                    <a:pos x="25" y="41"/>
                  </a:cxn>
                  <a:cxn ang="0">
                    <a:pos x="23" y="39"/>
                  </a:cxn>
                  <a:cxn ang="0">
                    <a:pos x="23" y="37"/>
                  </a:cxn>
                  <a:cxn ang="0">
                    <a:pos x="21" y="35"/>
                  </a:cxn>
                  <a:cxn ang="0">
                    <a:pos x="17" y="35"/>
                  </a:cxn>
                  <a:cxn ang="0">
                    <a:pos x="15" y="35"/>
                  </a:cxn>
                  <a:cxn ang="0">
                    <a:pos x="13" y="37"/>
                  </a:cxn>
                  <a:cxn ang="0">
                    <a:pos x="11" y="39"/>
                  </a:cxn>
                  <a:cxn ang="0">
                    <a:pos x="11" y="35"/>
                  </a:cxn>
                  <a:cxn ang="0">
                    <a:pos x="11" y="33"/>
                  </a:cxn>
                  <a:cxn ang="0">
                    <a:pos x="9" y="31"/>
                  </a:cxn>
                  <a:cxn ang="0">
                    <a:pos x="8" y="29"/>
                  </a:cxn>
                  <a:cxn ang="0">
                    <a:pos x="6" y="29"/>
                  </a:cxn>
                  <a:cxn ang="0">
                    <a:pos x="4" y="29"/>
                  </a:cxn>
                  <a:cxn ang="0">
                    <a:pos x="0" y="31"/>
                  </a:cxn>
                  <a:cxn ang="0">
                    <a:pos x="0" y="33"/>
                  </a:cxn>
                  <a:cxn ang="0">
                    <a:pos x="6" y="22"/>
                  </a:cxn>
                  <a:cxn ang="0">
                    <a:pos x="13" y="12"/>
                  </a:cxn>
                  <a:cxn ang="0">
                    <a:pos x="19" y="6"/>
                  </a:cxn>
                  <a:cxn ang="0">
                    <a:pos x="25" y="2"/>
                  </a:cxn>
                  <a:cxn ang="0">
                    <a:pos x="31" y="0"/>
                  </a:cxn>
                  <a:cxn ang="0">
                    <a:pos x="34" y="0"/>
                  </a:cxn>
                  <a:cxn ang="0">
                    <a:pos x="40" y="2"/>
                  </a:cxn>
                  <a:cxn ang="0">
                    <a:pos x="44" y="4"/>
                  </a:cxn>
                  <a:cxn ang="0">
                    <a:pos x="50" y="6"/>
                  </a:cxn>
                  <a:cxn ang="0">
                    <a:pos x="54" y="10"/>
                  </a:cxn>
                  <a:cxn ang="0">
                    <a:pos x="55" y="14"/>
                  </a:cxn>
                  <a:cxn ang="0">
                    <a:pos x="57" y="20"/>
                  </a:cxn>
                  <a:cxn ang="0">
                    <a:pos x="57" y="25"/>
                  </a:cxn>
                  <a:cxn ang="0">
                    <a:pos x="55" y="35"/>
                  </a:cxn>
                  <a:cxn ang="0">
                    <a:pos x="54" y="45"/>
                  </a:cxn>
                  <a:cxn ang="0">
                    <a:pos x="48" y="56"/>
                  </a:cxn>
                  <a:cxn ang="0">
                    <a:pos x="48" y="50"/>
                  </a:cxn>
                  <a:cxn ang="0">
                    <a:pos x="44" y="47"/>
                  </a:cxn>
                  <a:cxn ang="0">
                    <a:pos x="40" y="47"/>
                  </a:cxn>
                  <a:cxn ang="0">
                    <a:pos x="38" y="47"/>
                  </a:cxn>
                  <a:cxn ang="0">
                    <a:pos x="36" y="47"/>
                  </a:cxn>
                  <a:cxn ang="0">
                    <a:pos x="34" y="48"/>
                  </a:cxn>
                  <a:cxn ang="0">
                    <a:pos x="34" y="47"/>
                  </a:cxn>
                  <a:cxn ang="0">
                    <a:pos x="34" y="45"/>
                  </a:cxn>
                  <a:cxn ang="0">
                    <a:pos x="32" y="43"/>
                  </a:cxn>
                  <a:cxn ang="0">
                    <a:pos x="32" y="41"/>
                  </a:cxn>
                  <a:cxn ang="0">
                    <a:pos x="27" y="41"/>
                  </a:cxn>
                  <a:cxn ang="0">
                    <a:pos x="23" y="45"/>
                  </a:cxn>
                </a:cxnLst>
                <a:rect l="0" t="0" r="r" b="b"/>
                <a:pathLst>
                  <a:path w="57" h="56">
                    <a:moveTo>
                      <a:pt x="23" y="45"/>
                    </a:moveTo>
                    <a:lnTo>
                      <a:pt x="25" y="41"/>
                    </a:lnTo>
                    <a:lnTo>
                      <a:pt x="23" y="39"/>
                    </a:lnTo>
                    <a:lnTo>
                      <a:pt x="23" y="37"/>
                    </a:lnTo>
                    <a:lnTo>
                      <a:pt x="21" y="35"/>
                    </a:lnTo>
                    <a:lnTo>
                      <a:pt x="17" y="35"/>
                    </a:lnTo>
                    <a:lnTo>
                      <a:pt x="15" y="35"/>
                    </a:lnTo>
                    <a:lnTo>
                      <a:pt x="13" y="37"/>
                    </a:lnTo>
                    <a:lnTo>
                      <a:pt x="11" y="39"/>
                    </a:lnTo>
                    <a:lnTo>
                      <a:pt x="11" y="35"/>
                    </a:lnTo>
                    <a:lnTo>
                      <a:pt x="11" y="33"/>
                    </a:lnTo>
                    <a:lnTo>
                      <a:pt x="9" y="31"/>
                    </a:lnTo>
                    <a:lnTo>
                      <a:pt x="8" y="29"/>
                    </a:lnTo>
                    <a:lnTo>
                      <a:pt x="6" y="29"/>
                    </a:lnTo>
                    <a:lnTo>
                      <a:pt x="4" y="29"/>
                    </a:lnTo>
                    <a:lnTo>
                      <a:pt x="0" y="31"/>
                    </a:lnTo>
                    <a:lnTo>
                      <a:pt x="0" y="33"/>
                    </a:lnTo>
                    <a:lnTo>
                      <a:pt x="6" y="22"/>
                    </a:lnTo>
                    <a:lnTo>
                      <a:pt x="13" y="12"/>
                    </a:lnTo>
                    <a:lnTo>
                      <a:pt x="19" y="6"/>
                    </a:lnTo>
                    <a:lnTo>
                      <a:pt x="25" y="2"/>
                    </a:lnTo>
                    <a:lnTo>
                      <a:pt x="31" y="0"/>
                    </a:lnTo>
                    <a:lnTo>
                      <a:pt x="34" y="0"/>
                    </a:lnTo>
                    <a:lnTo>
                      <a:pt x="40" y="2"/>
                    </a:lnTo>
                    <a:lnTo>
                      <a:pt x="44" y="4"/>
                    </a:lnTo>
                    <a:lnTo>
                      <a:pt x="50" y="6"/>
                    </a:lnTo>
                    <a:lnTo>
                      <a:pt x="54" y="10"/>
                    </a:lnTo>
                    <a:lnTo>
                      <a:pt x="55" y="14"/>
                    </a:lnTo>
                    <a:lnTo>
                      <a:pt x="57" y="20"/>
                    </a:lnTo>
                    <a:lnTo>
                      <a:pt x="57" y="25"/>
                    </a:lnTo>
                    <a:lnTo>
                      <a:pt x="55" y="35"/>
                    </a:lnTo>
                    <a:lnTo>
                      <a:pt x="54" y="45"/>
                    </a:lnTo>
                    <a:lnTo>
                      <a:pt x="48" y="56"/>
                    </a:lnTo>
                    <a:lnTo>
                      <a:pt x="48" y="50"/>
                    </a:lnTo>
                    <a:lnTo>
                      <a:pt x="44" y="47"/>
                    </a:lnTo>
                    <a:lnTo>
                      <a:pt x="40" y="47"/>
                    </a:lnTo>
                    <a:lnTo>
                      <a:pt x="38" y="47"/>
                    </a:lnTo>
                    <a:lnTo>
                      <a:pt x="36" y="47"/>
                    </a:lnTo>
                    <a:lnTo>
                      <a:pt x="34" y="48"/>
                    </a:lnTo>
                    <a:lnTo>
                      <a:pt x="34" y="47"/>
                    </a:lnTo>
                    <a:lnTo>
                      <a:pt x="34" y="45"/>
                    </a:lnTo>
                    <a:lnTo>
                      <a:pt x="32" y="43"/>
                    </a:lnTo>
                    <a:lnTo>
                      <a:pt x="32" y="41"/>
                    </a:lnTo>
                    <a:lnTo>
                      <a:pt x="27" y="41"/>
                    </a:lnTo>
                    <a:lnTo>
                      <a:pt x="23" y="45"/>
                    </a:lnTo>
                  </a:path>
                </a:pathLst>
              </a:custGeom>
              <a:noFill/>
              <a:ln w="3175">
                <a:solidFill>
                  <a:srgbClr val="DD137B"/>
                </a:solidFill>
                <a:prstDash val="solid"/>
                <a:round/>
                <a:headEnd/>
                <a:tailEnd/>
              </a:ln>
            </p:spPr>
            <p:txBody>
              <a:bodyPr/>
              <a:lstStyle/>
              <a:p>
                <a:endParaRPr lang="pt-BR"/>
              </a:p>
            </p:txBody>
          </p:sp>
          <p:sp>
            <p:nvSpPr>
              <p:cNvPr id="358225" name="Freeform 849"/>
              <p:cNvSpPr>
                <a:spLocks/>
              </p:cNvSpPr>
              <p:nvPr/>
            </p:nvSpPr>
            <p:spPr bwMode="auto">
              <a:xfrm>
                <a:off x="5027" y="2146"/>
                <a:ext cx="62" cy="33"/>
              </a:xfrm>
              <a:custGeom>
                <a:avLst/>
                <a:gdLst/>
                <a:ahLst/>
                <a:cxnLst>
                  <a:cxn ang="0">
                    <a:pos x="62" y="29"/>
                  </a:cxn>
                  <a:cxn ang="0">
                    <a:pos x="60" y="31"/>
                  </a:cxn>
                  <a:cxn ang="0">
                    <a:pos x="58" y="31"/>
                  </a:cxn>
                  <a:cxn ang="0">
                    <a:pos x="54" y="33"/>
                  </a:cxn>
                  <a:cxn ang="0">
                    <a:pos x="52" y="31"/>
                  </a:cxn>
                  <a:cxn ang="0">
                    <a:pos x="50" y="29"/>
                  </a:cxn>
                  <a:cxn ang="0">
                    <a:pos x="48" y="27"/>
                  </a:cxn>
                  <a:cxn ang="0">
                    <a:pos x="48" y="25"/>
                  </a:cxn>
                  <a:cxn ang="0">
                    <a:pos x="48" y="23"/>
                  </a:cxn>
                  <a:cxn ang="0">
                    <a:pos x="46" y="25"/>
                  </a:cxn>
                  <a:cxn ang="0">
                    <a:pos x="44" y="27"/>
                  </a:cxn>
                  <a:cxn ang="0">
                    <a:pos x="42" y="27"/>
                  </a:cxn>
                  <a:cxn ang="0">
                    <a:pos x="40" y="25"/>
                  </a:cxn>
                  <a:cxn ang="0">
                    <a:pos x="39" y="25"/>
                  </a:cxn>
                  <a:cxn ang="0">
                    <a:pos x="37" y="23"/>
                  </a:cxn>
                  <a:cxn ang="0">
                    <a:pos x="37" y="19"/>
                  </a:cxn>
                  <a:cxn ang="0">
                    <a:pos x="37" y="18"/>
                  </a:cxn>
                  <a:cxn ang="0">
                    <a:pos x="35" y="19"/>
                  </a:cxn>
                  <a:cxn ang="0">
                    <a:pos x="33" y="21"/>
                  </a:cxn>
                  <a:cxn ang="0">
                    <a:pos x="31" y="21"/>
                  </a:cxn>
                  <a:cxn ang="0">
                    <a:pos x="29" y="19"/>
                  </a:cxn>
                  <a:cxn ang="0">
                    <a:pos x="27" y="19"/>
                  </a:cxn>
                  <a:cxn ang="0">
                    <a:pos x="25" y="18"/>
                  </a:cxn>
                  <a:cxn ang="0">
                    <a:pos x="25" y="14"/>
                  </a:cxn>
                  <a:cxn ang="0">
                    <a:pos x="25" y="12"/>
                  </a:cxn>
                  <a:cxn ang="0">
                    <a:pos x="23" y="14"/>
                  </a:cxn>
                  <a:cxn ang="0">
                    <a:pos x="21" y="16"/>
                  </a:cxn>
                  <a:cxn ang="0">
                    <a:pos x="19" y="16"/>
                  </a:cxn>
                  <a:cxn ang="0">
                    <a:pos x="16" y="16"/>
                  </a:cxn>
                  <a:cxn ang="0">
                    <a:pos x="14" y="14"/>
                  </a:cxn>
                  <a:cxn ang="0">
                    <a:pos x="14" y="12"/>
                  </a:cxn>
                  <a:cxn ang="0">
                    <a:pos x="14" y="10"/>
                  </a:cxn>
                  <a:cxn ang="0">
                    <a:pos x="14" y="6"/>
                  </a:cxn>
                  <a:cxn ang="0">
                    <a:pos x="12" y="8"/>
                  </a:cxn>
                  <a:cxn ang="0">
                    <a:pos x="10" y="10"/>
                  </a:cxn>
                  <a:cxn ang="0">
                    <a:pos x="8" y="10"/>
                  </a:cxn>
                  <a:cxn ang="0">
                    <a:pos x="4" y="10"/>
                  </a:cxn>
                  <a:cxn ang="0">
                    <a:pos x="2" y="8"/>
                  </a:cxn>
                  <a:cxn ang="0">
                    <a:pos x="2" y="6"/>
                  </a:cxn>
                  <a:cxn ang="0">
                    <a:pos x="0" y="2"/>
                  </a:cxn>
                  <a:cxn ang="0">
                    <a:pos x="2" y="0"/>
                  </a:cxn>
                </a:cxnLst>
                <a:rect l="0" t="0" r="r" b="b"/>
                <a:pathLst>
                  <a:path w="62" h="33">
                    <a:moveTo>
                      <a:pt x="62" y="29"/>
                    </a:moveTo>
                    <a:lnTo>
                      <a:pt x="60" y="31"/>
                    </a:lnTo>
                    <a:lnTo>
                      <a:pt x="58" y="31"/>
                    </a:lnTo>
                    <a:lnTo>
                      <a:pt x="54" y="33"/>
                    </a:lnTo>
                    <a:lnTo>
                      <a:pt x="52" y="31"/>
                    </a:lnTo>
                    <a:lnTo>
                      <a:pt x="50" y="29"/>
                    </a:lnTo>
                    <a:lnTo>
                      <a:pt x="48" y="27"/>
                    </a:lnTo>
                    <a:lnTo>
                      <a:pt x="48" y="25"/>
                    </a:lnTo>
                    <a:lnTo>
                      <a:pt x="48" y="23"/>
                    </a:lnTo>
                    <a:lnTo>
                      <a:pt x="46" y="25"/>
                    </a:lnTo>
                    <a:lnTo>
                      <a:pt x="44" y="27"/>
                    </a:lnTo>
                    <a:lnTo>
                      <a:pt x="42" y="27"/>
                    </a:lnTo>
                    <a:lnTo>
                      <a:pt x="40" y="25"/>
                    </a:lnTo>
                    <a:lnTo>
                      <a:pt x="39" y="25"/>
                    </a:lnTo>
                    <a:lnTo>
                      <a:pt x="37" y="23"/>
                    </a:lnTo>
                    <a:lnTo>
                      <a:pt x="37" y="19"/>
                    </a:lnTo>
                    <a:lnTo>
                      <a:pt x="37" y="18"/>
                    </a:lnTo>
                    <a:lnTo>
                      <a:pt x="35" y="19"/>
                    </a:lnTo>
                    <a:lnTo>
                      <a:pt x="33" y="21"/>
                    </a:lnTo>
                    <a:lnTo>
                      <a:pt x="31" y="21"/>
                    </a:lnTo>
                    <a:lnTo>
                      <a:pt x="29" y="19"/>
                    </a:lnTo>
                    <a:lnTo>
                      <a:pt x="27" y="19"/>
                    </a:lnTo>
                    <a:lnTo>
                      <a:pt x="25" y="18"/>
                    </a:lnTo>
                    <a:lnTo>
                      <a:pt x="25" y="14"/>
                    </a:lnTo>
                    <a:lnTo>
                      <a:pt x="25" y="12"/>
                    </a:lnTo>
                    <a:lnTo>
                      <a:pt x="23" y="14"/>
                    </a:lnTo>
                    <a:lnTo>
                      <a:pt x="21" y="16"/>
                    </a:lnTo>
                    <a:lnTo>
                      <a:pt x="19" y="16"/>
                    </a:lnTo>
                    <a:lnTo>
                      <a:pt x="16" y="16"/>
                    </a:lnTo>
                    <a:lnTo>
                      <a:pt x="14" y="14"/>
                    </a:lnTo>
                    <a:lnTo>
                      <a:pt x="14" y="12"/>
                    </a:lnTo>
                    <a:lnTo>
                      <a:pt x="14" y="10"/>
                    </a:lnTo>
                    <a:lnTo>
                      <a:pt x="14" y="6"/>
                    </a:lnTo>
                    <a:lnTo>
                      <a:pt x="12" y="8"/>
                    </a:lnTo>
                    <a:lnTo>
                      <a:pt x="10" y="10"/>
                    </a:lnTo>
                    <a:lnTo>
                      <a:pt x="8" y="10"/>
                    </a:lnTo>
                    <a:lnTo>
                      <a:pt x="4" y="10"/>
                    </a:lnTo>
                    <a:lnTo>
                      <a:pt x="2" y="8"/>
                    </a:lnTo>
                    <a:lnTo>
                      <a:pt x="2" y="6"/>
                    </a:lnTo>
                    <a:lnTo>
                      <a:pt x="0" y="2"/>
                    </a:lnTo>
                    <a:lnTo>
                      <a:pt x="2" y="0"/>
                    </a:lnTo>
                  </a:path>
                </a:pathLst>
              </a:custGeom>
              <a:noFill/>
              <a:ln w="3175">
                <a:solidFill>
                  <a:srgbClr val="FFF500"/>
                </a:solidFill>
                <a:prstDash val="solid"/>
                <a:round/>
                <a:headEnd/>
                <a:tailEnd/>
              </a:ln>
            </p:spPr>
            <p:txBody>
              <a:bodyPr/>
              <a:lstStyle/>
              <a:p>
                <a:endParaRPr lang="pt-BR"/>
              </a:p>
            </p:txBody>
          </p:sp>
          <p:sp>
            <p:nvSpPr>
              <p:cNvPr id="358226" name="Freeform 850"/>
              <p:cNvSpPr>
                <a:spLocks/>
              </p:cNvSpPr>
              <p:nvPr/>
            </p:nvSpPr>
            <p:spPr bwMode="auto">
              <a:xfrm>
                <a:off x="4927" y="2164"/>
                <a:ext cx="58" cy="53"/>
              </a:xfrm>
              <a:custGeom>
                <a:avLst/>
                <a:gdLst/>
                <a:ahLst/>
                <a:cxnLst>
                  <a:cxn ang="0">
                    <a:pos x="46" y="30"/>
                  </a:cxn>
                  <a:cxn ang="0">
                    <a:pos x="45" y="30"/>
                  </a:cxn>
                  <a:cxn ang="0">
                    <a:pos x="43" y="30"/>
                  </a:cxn>
                  <a:cxn ang="0">
                    <a:pos x="39" y="32"/>
                  </a:cxn>
                  <a:cxn ang="0">
                    <a:pos x="39" y="34"/>
                  </a:cxn>
                  <a:cxn ang="0">
                    <a:pos x="39" y="36"/>
                  </a:cxn>
                  <a:cxn ang="0">
                    <a:pos x="39" y="38"/>
                  </a:cxn>
                  <a:cxn ang="0">
                    <a:pos x="39" y="40"/>
                  </a:cxn>
                  <a:cxn ang="0">
                    <a:pos x="43" y="42"/>
                  </a:cxn>
                  <a:cxn ang="0">
                    <a:pos x="39" y="40"/>
                  </a:cxn>
                  <a:cxn ang="0">
                    <a:pos x="37" y="42"/>
                  </a:cxn>
                  <a:cxn ang="0">
                    <a:pos x="35" y="44"/>
                  </a:cxn>
                  <a:cxn ang="0">
                    <a:pos x="33" y="46"/>
                  </a:cxn>
                  <a:cxn ang="0">
                    <a:pos x="33" y="48"/>
                  </a:cxn>
                  <a:cxn ang="0">
                    <a:pos x="33" y="49"/>
                  </a:cxn>
                  <a:cxn ang="0">
                    <a:pos x="35" y="51"/>
                  </a:cxn>
                  <a:cxn ang="0">
                    <a:pos x="37" y="53"/>
                  </a:cxn>
                  <a:cxn ang="0">
                    <a:pos x="23" y="48"/>
                  </a:cxn>
                  <a:cxn ang="0">
                    <a:pos x="14" y="42"/>
                  </a:cxn>
                  <a:cxn ang="0">
                    <a:pos x="8" y="36"/>
                  </a:cxn>
                  <a:cxn ang="0">
                    <a:pos x="4" y="30"/>
                  </a:cxn>
                  <a:cxn ang="0">
                    <a:pos x="0" y="26"/>
                  </a:cxn>
                  <a:cxn ang="0">
                    <a:pos x="0" y="21"/>
                  </a:cxn>
                  <a:cxn ang="0">
                    <a:pos x="2" y="17"/>
                  </a:cxn>
                  <a:cxn ang="0">
                    <a:pos x="4" y="13"/>
                  </a:cxn>
                  <a:cxn ang="0">
                    <a:pos x="6" y="7"/>
                  </a:cxn>
                  <a:cxn ang="0">
                    <a:pos x="10" y="3"/>
                  </a:cxn>
                  <a:cxn ang="0">
                    <a:pos x="14" y="1"/>
                  </a:cxn>
                  <a:cxn ang="0">
                    <a:pos x="20" y="0"/>
                  </a:cxn>
                  <a:cxn ang="0">
                    <a:pos x="27" y="0"/>
                  </a:cxn>
                  <a:cxn ang="0">
                    <a:pos x="35" y="0"/>
                  </a:cxn>
                  <a:cxn ang="0">
                    <a:pos x="45" y="1"/>
                  </a:cxn>
                  <a:cxn ang="0">
                    <a:pos x="58" y="7"/>
                  </a:cxn>
                  <a:cxn ang="0">
                    <a:pos x="52" y="7"/>
                  </a:cxn>
                  <a:cxn ang="0">
                    <a:pos x="48" y="11"/>
                  </a:cxn>
                  <a:cxn ang="0">
                    <a:pos x="48" y="13"/>
                  </a:cxn>
                  <a:cxn ang="0">
                    <a:pos x="48" y="15"/>
                  </a:cxn>
                  <a:cxn ang="0">
                    <a:pos x="50" y="19"/>
                  </a:cxn>
                  <a:cxn ang="0">
                    <a:pos x="52" y="19"/>
                  </a:cxn>
                  <a:cxn ang="0">
                    <a:pos x="46" y="19"/>
                  </a:cxn>
                  <a:cxn ang="0">
                    <a:pos x="43" y="23"/>
                  </a:cxn>
                  <a:cxn ang="0">
                    <a:pos x="43" y="24"/>
                  </a:cxn>
                  <a:cxn ang="0">
                    <a:pos x="43" y="26"/>
                  </a:cxn>
                  <a:cxn ang="0">
                    <a:pos x="45" y="28"/>
                  </a:cxn>
                  <a:cxn ang="0">
                    <a:pos x="46" y="30"/>
                  </a:cxn>
                </a:cxnLst>
                <a:rect l="0" t="0" r="r" b="b"/>
                <a:pathLst>
                  <a:path w="58" h="53">
                    <a:moveTo>
                      <a:pt x="46" y="30"/>
                    </a:moveTo>
                    <a:lnTo>
                      <a:pt x="45" y="30"/>
                    </a:lnTo>
                    <a:lnTo>
                      <a:pt x="43" y="30"/>
                    </a:lnTo>
                    <a:lnTo>
                      <a:pt x="39" y="32"/>
                    </a:lnTo>
                    <a:lnTo>
                      <a:pt x="39" y="34"/>
                    </a:lnTo>
                    <a:lnTo>
                      <a:pt x="39" y="36"/>
                    </a:lnTo>
                    <a:lnTo>
                      <a:pt x="39" y="38"/>
                    </a:lnTo>
                    <a:lnTo>
                      <a:pt x="39" y="40"/>
                    </a:lnTo>
                    <a:lnTo>
                      <a:pt x="43" y="42"/>
                    </a:lnTo>
                    <a:lnTo>
                      <a:pt x="39" y="40"/>
                    </a:lnTo>
                    <a:lnTo>
                      <a:pt x="37" y="42"/>
                    </a:lnTo>
                    <a:lnTo>
                      <a:pt x="35" y="44"/>
                    </a:lnTo>
                    <a:lnTo>
                      <a:pt x="33" y="46"/>
                    </a:lnTo>
                    <a:lnTo>
                      <a:pt x="33" y="48"/>
                    </a:lnTo>
                    <a:lnTo>
                      <a:pt x="33" y="49"/>
                    </a:lnTo>
                    <a:lnTo>
                      <a:pt x="35" y="51"/>
                    </a:lnTo>
                    <a:lnTo>
                      <a:pt x="37" y="53"/>
                    </a:lnTo>
                    <a:lnTo>
                      <a:pt x="23" y="48"/>
                    </a:lnTo>
                    <a:lnTo>
                      <a:pt x="14" y="42"/>
                    </a:lnTo>
                    <a:lnTo>
                      <a:pt x="8" y="36"/>
                    </a:lnTo>
                    <a:lnTo>
                      <a:pt x="4" y="30"/>
                    </a:lnTo>
                    <a:lnTo>
                      <a:pt x="0" y="26"/>
                    </a:lnTo>
                    <a:lnTo>
                      <a:pt x="0" y="21"/>
                    </a:lnTo>
                    <a:lnTo>
                      <a:pt x="2" y="17"/>
                    </a:lnTo>
                    <a:lnTo>
                      <a:pt x="4" y="13"/>
                    </a:lnTo>
                    <a:lnTo>
                      <a:pt x="6" y="7"/>
                    </a:lnTo>
                    <a:lnTo>
                      <a:pt x="10" y="3"/>
                    </a:lnTo>
                    <a:lnTo>
                      <a:pt x="14" y="1"/>
                    </a:lnTo>
                    <a:lnTo>
                      <a:pt x="20" y="0"/>
                    </a:lnTo>
                    <a:lnTo>
                      <a:pt x="27" y="0"/>
                    </a:lnTo>
                    <a:lnTo>
                      <a:pt x="35" y="0"/>
                    </a:lnTo>
                    <a:lnTo>
                      <a:pt x="45" y="1"/>
                    </a:lnTo>
                    <a:lnTo>
                      <a:pt x="58" y="7"/>
                    </a:lnTo>
                    <a:lnTo>
                      <a:pt x="52" y="7"/>
                    </a:lnTo>
                    <a:lnTo>
                      <a:pt x="48" y="11"/>
                    </a:lnTo>
                    <a:lnTo>
                      <a:pt x="48" y="13"/>
                    </a:lnTo>
                    <a:lnTo>
                      <a:pt x="48" y="15"/>
                    </a:lnTo>
                    <a:lnTo>
                      <a:pt x="50" y="19"/>
                    </a:lnTo>
                    <a:lnTo>
                      <a:pt x="52" y="19"/>
                    </a:lnTo>
                    <a:lnTo>
                      <a:pt x="46" y="19"/>
                    </a:lnTo>
                    <a:lnTo>
                      <a:pt x="43" y="23"/>
                    </a:lnTo>
                    <a:lnTo>
                      <a:pt x="43" y="24"/>
                    </a:lnTo>
                    <a:lnTo>
                      <a:pt x="43" y="26"/>
                    </a:lnTo>
                    <a:lnTo>
                      <a:pt x="45" y="28"/>
                    </a:lnTo>
                    <a:lnTo>
                      <a:pt x="46" y="30"/>
                    </a:lnTo>
                    <a:close/>
                  </a:path>
                </a:pathLst>
              </a:custGeom>
              <a:solidFill>
                <a:srgbClr val="75C5F0"/>
              </a:solidFill>
              <a:ln w="9525">
                <a:noFill/>
                <a:round/>
                <a:headEnd/>
                <a:tailEnd/>
              </a:ln>
            </p:spPr>
            <p:txBody>
              <a:bodyPr/>
              <a:lstStyle/>
              <a:p>
                <a:endParaRPr lang="pt-BR"/>
              </a:p>
            </p:txBody>
          </p:sp>
          <p:sp>
            <p:nvSpPr>
              <p:cNvPr id="358227" name="Freeform 851"/>
              <p:cNvSpPr>
                <a:spLocks/>
              </p:cNvSpPr>
              <p:nvPr/>
            </p:nvSpPr>
            <p:spPr bwMode="auto">
              <a:xfrm>
                <a:off x="4927" y="2164"/>
                <a:ext cx="58" cy="53"/>
              </a:xfrm>
              <a:custGeom>
                <a:avLst/>
                <a:gdLst/>
                <a:ahLst/>
                <a:cxnLst>
                  <a:cxn ang="0">
                    <a:pos x="46" y="30"/>
                  </a:cxn>
                  <a:cxn ang="0">
                    <a:pos x="45" y="30"/>
                  </a:cxn>
                  <a:cxn ang="0">
                    <a:pos x="43" y="30"/>
                  </a:cxn>
                  <a:cxn ang="0">
                    <a:pos x="39" y="32"/>
                  </a:cxn>
                  <a:cxn ang="0">
                    <a:pos x="39" y="34"/>
                  </a:cxn>
                  <a:cxn ang="0">
                    <a:pos x="39" y="36"/>
                  </a:cxn>
                  <a:cxn ang="0">
                    <a:pos x="39" y="38"/>
                  </a:cxn>
                  <a:cxn ang="0">
                    <a:pos x="39" y="40"/>
                  </a:cxn>
                  <a:cxn ang="0">
                    <a:pos x="43" y="42"/>
                  </a:cxn>
                  <a:cxn ang="0">
                    <a:pos x="39" y="40"/>
                  </a:cxn>
                  <a:cxn ang="0">
                    <a:pos x="37" y="42"/>
                  </a:cxn>
                  <a:cxn ang="0">
                    <a:pos x="35" y="44"/>
                  </a:cxn>
                  <a:cxn ang="0">
                    <a:pos x="33" y="46"/>
                  </a:cxn>
                  <a:cxn ang="0">
                    <a:pos x="33" y="48"/>
                  </a:cxn>
                  <a:cxn ang="0">
                    <a:pos x="33" y="49"/>
                  </a:cxn>
                  <a:cxn ang="0">
                    <a:pos x="35" y="51"/>
                  </a:cxn>
                  <a:cxn ang="0">
                    <a:pos x="37" y="53"/>
                  </a:cxn>
                  <a:cxn ang="0">
                    <a:pos x="23" y="48"/>
                  </a:cxn>
                  <a:cxn ang="0">
                    <a:pos x="14" y="42"/>
                  </a:cxn>
                  <a:cxn ang="0">
                    <a:pos x="8" y="36"/>
                  </a:cxn>
                  <a:cxn ang="0">
                    <a:pos x="4" y="30"/>
                  </a:cxn>
                  <a:cxn ang="0">
                    <a:pos x="0" y="26"/>
                  </a:cxn>
                  <a:cxn ang="0">
                    <a:pos x="0" y="21"/>
                  </a:cxn>
                  <a:cxn ang="0">
                    <a:pos x="2" y="17"/>
                  </a:cxn>
                  <a:cxn ang="0">
                    <a:pos x="4" y="13"/>
                  </a:cxn>
                  <a:cxn ang="0">
                    <a:pos x="6" y="7"/>
                  </a:cxn>
                  <a:cxn ang="0">
                    <a:pos x="10" y="3"/>
                  </a:cxn>
                  <a:cxn ang="0">
                    <a:pos x="14" y="1"/>
                  </a:cxn>
                  <a:cxn ang="0">
                    <a:pos x="20" y="0"/>
                  </a:cxn>
                  <a:cxn ang="0">
                    <a:pos x="27" y="0"/>
                  </a:cxn>
                  <a:cxn ang="0">
                    <a:pos x="35" y="0"/>
                  </a:cxn>
                  <a:cxn ang="0">
                    <a:pos x="45" y="1"/>
                  </a:cxn>
                  <a:cxn ang="0">
                    <a:pos x="58" y="7"/>
                  </a:cxn>
                  <a:cxn ang="0">
                    <a:pos x="52" y="7"/>
                  </a:cxn>
                  <a:cxn ang="0">
                    <a:pos x="48" y="11"/>
                  </a:cxn>
                  <a:cxn ang="0">
                    <a:pos x="48" y="13"/>
                  </a:cxn>
                  <a:cxn ang="0">
                    <a:pos x="48" y="15"/>
                  </a:cxn>
                  <a:cxn ang="0">
                    <a:pos x="50" y="19"/>
                  </a:cxn>
                  <a:cxn ang="0">
                    <a:pos x="52" y="19"/>
                  </a:cxn>
                  <a:cxn ang="0">
                    <a:pos x="46" y="19"/>
                  </a:cxn>
                  <a:cxn ang="0">
                    <a:pos x="43" y="23"/>
                  </a:cxn>
                  <a:cxn ang="0">
                    <a:pos x="43" y="24"/>
                  </a:cxn>
                  <a:cxn ang="0">
                    <a:pos x="43" y="26"/>
                  </a:cxn>
                  <a:cxn ang="0">
                    <a:pos x="45" y="28"/>
                  </a:cxn>
                  <a:cxn ang="0">
                    <a:pos x="46" y="30"/>
                  </a:cxn>
                </a:cxnLst>
                <a:rect l="0" t="0" r="r" b="b"/>
                <a:pathLst>
                  <a:path w="58" h="53">
                    <a:moveTo>
                      <a:pt x="46" y="30"/>
                    </a:moveTo>
                    <a:lnTo>
                      <a:pt x="45" y="30"/>
                    </a:lnTo>
                    <a:lnTo>
                      <a:pt x="43" y="30"/>
                    </a:lnTo>
                    <a:lnTo>
                      <a:pt x="39" y="32"/>
                    </a:lnTo>
                    <a:lnTo>
                      <a:pt x="39" y="34"/>
                    </a:lnTo>
                    <a:lnTo>
                      <a:pt x="39" y="36"/>
                    </a:lnTo>
                    <a:lnTo>
                      <a:pt x="39" y="38"/>
                    </a:lnTo>
                    <a:lnTo>
                      <a:pt x="39" y="40"/>
                    </a:lnTo>
                    <a:lnTo>
                      <a:pt x="43" y="42"/>
                    </a:lnTo>
                    <a:lnTo>
                      <a:pt x="39" y="40"/>
                    </a:lnTo>
                    <a:lnTo>
                      <a:pt x="37" y="42"/>
                    </a:lnTo>
                    <a:lnTo>
                      <a:pt x="35" y="44"/>
                    </a:lnTo>
                    <a:lnTo>
                      <a:pt x="33" y="46"/>
                    </a:lnTo>
                    <a:lnTo>
                      <a:pt x="33" y="48"/>
                    </a:lnTo>
                    <a:lnTo>
                      <a:pt x="33" y="49"/>
                    </a:lnTo>
                    <a:lnTo>
                      <a:pt x="35" y="51"/>
                    </a:lnTo>
                    <a:lnTo>
                      <a:pt x="37" y="53"/>
                    </a:lnTo>
                    <a:lnTo>
                      <a:pt x="23" y="48"/>
                    </a:lnTo>
                    <a:lnTo>
                      <a:pt x="14" y="42"/>
                    </a:lnTo>
                    <a:lnTo>
                      <a:pt x="8" y="36"/>
                    </a:lnTo>
                    <a:lnTo>
                      <a:pt x="4" y="30"/>
                    </a:lnTo>
                    <a:lnTo>
                      <a:pt x="0" y="26"/>
                    </a:lnTo>
                    <a:lnTo>
                      <a:pt x="0" y="21"/>
                    </a:lnTo>
                    <a:lnTo>
                      <a:pt x="2" y="17"/>
                    </a:lnTo>
                    <a:lnTo>
                      <a:pt x="4" y="13"/>
                    </a:lnTo>
                    <a:lnTo>
                      <a:pt x="6" y="7"/>
                    </a:lnTo>
                    <a:lnTo>
                      <a:pt x="10" y="3"/>
                    </a:lnTo>
                    <a:lnTo>
                      <a:pt x="14" y="1"/>
                    </a:lnTo>
                    <a:lnTo>
                      <a:pt x="20" y="0"/>
                    </a:lnTo>
                    <a:lnTo>
                      <a:pt x="27" y="0"/>
                    </a:lnTo>
                    <a:lnTo>
                      <a:pt x="35" y="0"/>
                    </a:lnTo>
                    <a:lnTo>
                      <a:pt x="45" y="1"/>
                    </a:lnTo>
                    <a:lnTo>
                      <a:pt x="58" y="7"/>
                    </a:lnTo>
                    <a:lnTo>
                      <a:pt x="52" y="7"/>
                    </a:lnTo>
                    <a:lnTo>
                      <a:pt x="48" y="11"/>
                    </a:lnTo>
                    <a:lnTo>
                      <a:pt x="48" y="13"/>
                    </a:lnTo>
                    <a:lnTo>
                      <a:pt x="48" y="15"/>
                    </a:lnTo>
                    <a:lnTo>
                      <a:pt x="50" y="19"/>
                    </a:lnTo>
                    <a:lnTo>
                      <a:pt x="52" y="19"/>
                    </a:lnTo>
                    <a:lnTo>
                      <a:pt x="46" y="19"/>
                    </a:lnTo>
                    <a:lnTo>
                      <a:pt x="43" y="23"/>
                    </a:lnTo>
                    <a:lnTo>
                      <a:pt x="43" y="24"/>
                    </a:lnTo>
                    <a:lnTo>
                      <a:pt x="43" y="26"/>
                    </a:lnTo>
                    <a:lnTo>
                      <a:pt x="45" y="28"/>
                    </a:lnTo>
                    <a:lnTo>
                      <a:pt x="46" y="30"/>
                    </a:lnTo>
                  </a:path>
                </a:pathLst>
              </a:custGeom>
              <a:noFill/>
              <a:ln w="3175">
                <a:solidFill>
                  <a:srgbClr val="DD137B"/>
                </a:solidFill>
                <a:prstDash val="solid"/>
                <a:round/>
                <a:headEnd/>
                <a:tailEnd/>
              </a:ln>
            </p:spPr>
            <p:txBody>
              <a:bodyPr/>
              <a:lstStyle/>
              <a:p>
                <a:endParaRPr lang="pt-BR"/>
              </a:p>
            </p:txBody>
          </p:sp>
          <p:sp>
            <p:nvSpPr>
              <p:cNvPr id="358228" name="Freeform 852"/>
              <p:cNvSpPr>
                <a:spLocks/>
              </p:cNvSpPr>
              <p:nvPr/>
            </p:nvSpPr>
            <p:spPr bwMode="auto">
              <a:xfrm>
                <a:off x="4960" y="2165"/>
                <a:ext cx="31" cy="58"/>
              </a:xfrm>
              <a:custGeom>
                <a:avLst/>
                <a:gdLst/>
                <a:ahLst/>
                <a:cxnLst>
                  <a:cxn ang="0">
                    <a:pos x="27" y="0"/>
                  </a:cxn>
                  <a:cxn ang="0">
                    <a:pos x="29" y="0"/>
                  </a:cxn>
                  <a:cxn ang="0">
                    <a:pos x="31" y="2"/>
                  </a:cxn>
                  <a:cxn ang="0">
                    <a:pos x="31" y="6"/>
                  </a:cxn>
                  <a:cxn ang="0">
                    <a:pos x="31" y="8"/>
                  </a:cxn>
                  <a:cxn ang="0">
                    <a:pos x="29" y="10"/>
                  </a:cxn>
                  <a:cxn ang="0">
                    <a:pos x="27" y="12"/>
                  </a:cxn>
                  <a:cxn ang="0">
                    <a:pos x="25" y="12"/>
                  </a:cxn>
                  <a:cxn ang="0">
                    <a:pos x="21" y="12"/>
                  </a:cxn>
                  <a:cxn ang="0">
                    <a:pos x="23" y="14"/>
                  </a:cxn>
                  <a:cxn ang="0">
                    <a:pos x="25" y="16"/>
                  </a:cxn>
                  <a:cxn ang="0">
                    <a:pos x="25" y="18"/>
                  </a:cxn>
                  <a:cxn ang="0">
                    <a:pos x="25" y="20"/>
                  </a:cxn>
                  <a:cxn ang="0">
                    <a:pos x="23" y="22"/>
                  </a:cxn>
                  <a:cxn ang="0">
                    <a:pos x="21" y="23"/>
                  </a:cxn>
                  <a:cxn ang="0">
                    <a:pos x="19" y="23"/>
                  </a:cxn>
                  <a:cxn ang="0">
                    <a:pos x="15" y="23"/>
                  </a:cxn>
                  <a:cxn ang="0">
                    <a:pos x="19" y="25"/>
                  </a:cxn>
                  <a:cxn ang="0">
                    <a:pos x="19" y="27"/>
                  </a:cxn>
                  <a:cxn ang="0">
                    <a:pos x="21" y="29"/>
                  </a:cxn>
                  <a:cxn ang="0">
                    <a:pos x="19" y="31"/>
                  </a:cxn>
                  <a:cxn ang="0">
                    <a:pos x="19" y="33"/>
                  </a:cxn>
                  <a:cxn ang="0">
                    <a:pos x="17" y="35"/>
                  </a:cxn>
                  <a:cxn ang="0">
                    <a:pos x="13" y="35"/>
                  </a:cxn>
                  <a:cxn ang="0">
                    <a:pos x="12" y="35"/>
                  </a:cxn>
                  <a:cxn ang="0">
                    <a:pos x="13" y="37"/>
                  </a:cxn>
                  <a:cxn ang="0">
                    <a:pos x="15" y="39"/>
                  </a:cxn>
                  <a:cxn ang="0">
                    <a:pos x="15" y="41"/>
                  </a:cxn>
                  <a:cxn ang="0">
                    <a:pos x="15" y="43"/>
                  </a:cxn>
                  <a:cxn ang="0">
                    <a:pos x="13" y="45"/>
                  </a:cxn>
                  <a:cxn ang="0">
                    <a:pos x="12" y="47"/>
                  </a:cxn>
                  <a:cxn ang="0">
                    <a:pos x="10" y="47"/>
                  </a:cxn>
                  <a:cxn ang="0">
                    <a:pos x="6" y="47"/>
                  </a:cxn>
                  <a:cxn ang="0">
                    <a:pos x="8" y="47"/>
                  </a:cxn>
                  <a:cxn ang="0">
                    <a:pos x="10" y="50"/>
                  </a:cxn>
                  <a:cxn ang="0">
                    <a:pos x="10" y="52"/>
                  </a:cxn>
                  <a:cxn ang="0">
                    <a:pos x="10" y="54"/>
                  </a:cxn>
                  <a:cxn ang="0">
                    <a:pos x="8" y="56"/>
                  </a:cxn>
                  <a:cxn ang="0">
                    <a:pos x="6" y="58"/>
                  </a:cxn>
                  <a:cxn ang="0">
                    <a:pos x="2" y="58"/>
                  </a:cxn>
                  <a:cxn ang="0">
                    <a:pos x="0" y="58"/>
                  </a:cxn>
                </a:cxnLst>
                <a:rect l="0" t="0" r="r" b="b"/>
                <a:pathLst>
                  <a:path w="31" h="58">
                    <a:moveTo>
                      <a:pt x="27" y="0"/>
                    </a:moveTo>
                    <a:lnTo>
                      <a:pt x="29" y="0"/>
                    </a:lnTo>
                    <a:lnTo>
                      <a:pt x="31" y="2"/>
                    </a:lnTo>
                    <a:lnTo>
                      <a:pt x="31" y="6"/>
                    </a:lnTo>
                    <a:lnTo>
                      <a:pt x="31" y="8"/>
                    </a:lnTo>
                    <a:lnTo>
                      <a:pt x="29" y="10"/>
                    </a:lnTo>
                    <a:lnTo>
                      <a:pt x="27" y="12"/>
                    </a:lnTo>
                    <a:lnTo>
                      <a:pt x="25" y="12"/>
                    </a:lnTo>
                    <a:lnTo>
                      <a:pt x="21" y="12"/>
                    </a:lnTo>
                    <a:lnTo>
                      <a:pt x="23" y="14"/>
                    </a:lnTo>
                    <a:lnTo>
                      <a:pt x="25" y="16"/>
                    </a:lnTo>
                    <a:lnTo>
                      <a:pt x="25" y="18"/>
                    </a:lnTo>
                    <a:lnTo>
                      <a:pt x="25" y="20"/>
                    </a:lnTo>
                    <a:lnTo>
                      <a:pt x="23" y="22"/>
                    </a:lnTo>
                    <a:lnTo>
                      <a:pt x="21" y="23"/>
                    </a:lnTo>
                    <a:lnTo>
                      <a:pt x="19" y="23"/>
                    </a:lnTo>
                    <a:lnTo>
                      <a:pt x="15" y="23"/>
                    </a:lnTo>
                    <a:lnTo>
                      <a:pt x="19" y="25"/>
                    </a:lnTo>
                    <a:lnTo>
                      <a:pt x="19" y="27"/>
                    </a:lnTo>
                    <a:lnTo>
                      <a:pt x="21" y="29"/>
                    </a:lnTo>
                    <a:lnTo>
                      <a:pt x="19" y="31"/>
                    </a:lnTo>
                    <a:lnTo>
                      <a:pt x="19" y="33"/>
                    </a:lnTo>
                    <a:lnTo>
                      <a:pt x="17" y="35"/>
                    </a:lnTo>
                    <a:lnTo>
                      <a:pt x="13" y="35"/>
                    </a:lnTo>
                    <a:lnTo>
                      <a:pt x="12" y="35"/>
                    </a:lnTo>
                    <a:lnTo>
                      <a:pt x="13" y="37"/>
                    </a:lnTo>
                    <a:lnTo>
                      <a:pt x="15" y="39"/>
                    </a:lnTo>
                    <a:lnTo>
                      <a:pt x="15" y="41"/>
                    </a:lnTo>
                    <a:lnTo>
                      <a:pt x="15" y="43"/>
                    </a:lnTo>
                    <a:lnTo>
                      <a:pt x="13" y="45"/>
                    </a:lnTo>
                    <a:lnTo>
                      <a:pt x="12" y="47"/>
                    </a:lnTo>
                    <a:lnTo>
                      <a:pt x="10" y="47"/>
                    </a:lnTo>
                    <a:lnTo>
                      <a:pt x="6" y="47"/>
                    </a:lnTo>
                    <a:lnTo>
                      <a:pt x="8" y="47"/>
                    </a:lnTo>
                    <a:lnTo>
                      <a:pt x="10" y="50"/>
                    </a:lnTo>
                    <a:lnTo>
                      <a:pt x="10" y="52"/>
                    </a:lnTo>
                    <a:lnTo>
                      <a:pt x="10" y="54"/>
                    </a:lnTo>
                    <a:lnTo>
                      <a:pt x="8" y="56"/>
                    </a:lnTo>
                    <a:lnTo>
                      <a:pt x="6" y="58"/>
                    </a:lnTo>
                    <a:lnTo>
                      <a:pt x="2" y="58"/>
                    </a:lnTo>
                    <a:lnTo>
                      <a:pt x="0" y="58"/>
                    </a:lnTo>
                  </a:path>
                </a:pathLst>
              </a:custGeom>
              <a:noFill/>
              <a:ln w="3175">
                <a:solidFill>
                  <a:srgbClr val="FFF500"/>
                </a:solidFill>
                <a:prstDash val="solid"/>
                <a:round/>
                <a:headEnd/>
                <a:tailEnd/>
              </a:ln>
            </p:spPr>
            <p:txBody>
              <a:bodyPr/>
              <a:lstStyle/>
              <a:p>
                <a:endParaRPr lang="pt-BR"/>
              </a:p>
            </p:txBody>
          </p:sp>
          <p:sp>
            <p:nvSpPr>
              <p:cNvPr id="358229" name="Freeform 853"/>
              <p:cNvSpPr>
                <a:spLocks/>
              </p:cNvSpPr>
              <p:nvPr/>
            </p:nvSpPr>
            <p:spPr bwMode="auto">
              <a:xfrm>
                <a:off x="4985" y="2250"/>
                <a:ext cx="56" cy="54"/>
              </a:xfrm>
              <a:custGeom>
                <a:avLst/>
                <a:gdLst/>
                <a:ahLst/>
                <a:cxnLst>
                  <a:cxn ang="0">
                    <a:pos x="31" y="8"/>
                  </a:cxn>
                  <a:cxn ang="0">
                    <a:pos x="31" y="11"/>
                  </a:cxn>
                  <a:cxn ang="0">
                    <a:pos x="31" y="13"/>
                  </a:cxn>
                  <a:cxn ang="0">
                    <a:pos x="33" y="15"/>
                  </a:cxn>
                  <a:cxn ang="0">
                    <a:pos x="34" y="17"/>
                  </a:cxn>
                  <a:cxn ang="0">
                    <a:pos x="36" y="17"/>
                  </a:cxn>
                  <a:cxn ang="0">
                    <a:pos x="40" y="17"/>
                  </a:cxn>
                  <a:cxn ang="0">
                    <a:pos x="42" y="15"/>
                  </a:cxn>
                  <a:cxn ang="0">
                    <a:pos x="44" y="13"/>
                  </a:cxn>
                  <a:cxn ang="0">
                    <a:pos x="42" y="15"/>
                  </a:cxn>
                  <a:cxn ang="0">
                    <a:pos x="44" y="17"/>
                  </a:cxn>
                  <a:cxn ang="0">
                    <a:pos x="46" y="19"/>
                  </a:cxn>
                  <a:cxn ang="0">
                    <a:pos x="48" y="21"/>
                  </a:cxn>
                  <a:cxn ang="0">
                    <a:pos x="50" y="21"/>
                  </a:cxn>
                  <a:cxn ang="0">
                    <a:pos x="54" y="21"/>
                  </a:cxn>
                  <a:cxn ang="0">
                    <a:pos x="56" y="19"/>
                  </a:cxn>
                  <a:cxn ang="0">
                    <a:pos x="56" y="17"/>
                  </a:cxn>
                  <a:cxn ang="0">
                    <a:pos x="50" y="29"/>
                  </a:cxn>
                  <a:cxn ang="0">
                    <a:pos x="46" y="38"/>
                  </a:cxn>
                  <a:cxn ang="0">
                    <a:pos x="40" y="46"/>
                  </a:cxn>
                  <a:cxn ang="0">
                    <a:pos x="34" y="50"/>
                  </a:cxn>
                  <a:cxn ang="0">
                    <a:pos x="29" y="52"/>
                  </a:cxn>
                  <a:cxn ang="0">
                    <a:pos x="25" y="54"/>
                  </a:cxn>
                  <a:cxn ang="0">
                    <a:pos x="19" y="52"/>
                  </a:cxn>
                  <a:cxn ang="0">
                    <a:pos x="15" y="50"/>
                  </a:cxn>
                  <a:cxn ang="0">
                    <a:pos x="10" y="48"/>
                  </a:cxn>
                  <a:cxn ang="0">
                    <a:pos x="6" y="44"/>
                  </a:cxn>
                  <a:cxn ang="0">
                    <a:pos x="2" y="42"/>
                  </a:cxn>
                  <a:cxn ang="0">
                    <a:pos x="0" y="36"/>
                  </a:cxn>
                  <a:cxn ang="0">
                    <a:pos x="0" y="31"/>
                  </a:cxn>
                  <a:cxn ang="0">
                    <a:pos x="0" y="21"/>
                  </a:cxn>
                  <a:cxn ang="0">
                    <a:pos x="2" y="11"/>
                  </a:cxn>
                  <a:cxn ang="0">
                    <a:pos x="6" y="0"/>
                  </a:cxn>
                  <a:cxn ang="0">
                    <a:pos x="6" y="6"/>
                  </a:cxn>
                  <a:cxn ang="0">
                    <a:pos x="11" y="8"/>
                  </a:cxn>
                  <a:cxn ang="0">
                    <a:pos x="13" y="9"/>
                  </a:cxn>
                  <a:cxn ang="0">
                    <a:pos x="15" y="8"/>
                  </a:cxn>
                  <a:cxn ang="0">
                    <a:pos x="17" y="8"/>
                  </a:cxn>
                  <a:cxn ang="0">
                    <a:pos x="19" y="4"/>
                  </a:cxn>
                  <a:cxn ang="0">
                    <a:pos x="19" y="8"/>
                  </a:cxn>
                  <a:cxn ang="0">
                    <a:pos x="19" y="9"/>
                  </a:cxn>
                  <a:cxn ang="0">
                    <a:pos x="21" y="11"/>
                  </a:cxn>
                  <a:cxn ang="0">
                    <a:pos x="23" y="13"/>
                  </a:cxn>
                  <a:cxn ang="0">
                    <a:pos x="27" y="13"/>
                  </a:cxn>
                  <a:cxn ang="0">
                    <a:pos x="31" y="8"/>
                  </a:cxn>
                </a:cxnLst>
                <a:rect l="0" t="0" r="r" b="b"/>
                <a:pathLst>
                  <a:path w="56" h="54">
                    <a:moveTo>
                      <a:pt x="31" y="8"/>
                    </a:moveTo>
                    <a:lnTo>
                      <a:pt x="31" y="11"/>
                    </a:lnTo>
                    <a:lnTo>
                      <a:pt x="31" y="13"/>
                    </a:lnTo>
                    <a:lnTo>
                      <a:pt x="33" y="15"/>
                    </a:lnTo>
                    <a:lnTo>
                      <a:pt x="34" y="17"/>
                    </a:lnTo>
                    <a:lnTo>
                      <a:pt x="36" y="17"/>
                    </a:lnTo>
                    <a:lnTo>
                      <a:pt x="40" y="17"/>
                    </a:lnTo>
                    <a:lnTo>
                      <a:pt x="42" y="15"/>
                    </a:lnTo>
                    <a:lnTo>
                      <a:pt x="44" y="13"/>
                    </a:lnTo>
                    <a:lnTo>
                      <a:pt x="42" y="15"/>
                    </a:lnTo>
                    <a:lnTo>
                      <a:pt x="44" y="17"/>
                    </a:lnTo>
                    <a:lnTo>
                      <a:pt x="46" y="19"/>
                    </a:lnTo>
                    <a:lnTo>
                      <a:pt x="48" y="21"/>
                    </a:lnTo>
                    <a:lnTo>
                      <a:pt x="50" y="21"/>
                    </a:lnTo>
                    <a:lnTo>
                      <a:pt x="54" y="21"/>
                    </a:lnTo>
                    <a:lnTo>
                      <a:pt x="56" y="19"/>
                    </a:lnTo>
                    <a:lnTo>
                      <a:pt x="56" y="17"/>
                    </a:lnTo>
                    <a:lnTo>
                      <a:pt x="50" y="29"/>
                    </a:lnTo>
                    <a:lnTo>
                      <a:pt x="46" y="38"/>
                    </a:lnTo>
                    <a:lnTo>
                      <a:pt x="40" y="46"/>
                    </a:lnTo>
                    <a:lnTo>
                      <a:pt x="34" y="50"/>
                    </a:lnTo>
                    <a:lnTo>
                      <a:pt x="29" y="52"/>
                    </a:lnTo>
                    <a:lnTo>
                      <a:pt x="25" y="54"/>
                    </a:lnTo>
                    <a:lnTo>
                      <a:pt x="19" y="52"/>
                    </a:lnTo>
                    <a:lnTo>
                      <a:pt x="15" y="50"/>
                    </a:lnTo>
                    <a:lnTo>
                      <a:pt x="10" y="48"/>
                    </a:lnTo>
                    <a:lnTo>
                      <a:pt x="6" y="44"/>
                    </a:lnTo>
                    <a:lnTo>
                      <a:pt x="2" y="42"/>
                    </a:lnTo>
                    <a:lnTo>
                      <a:pt x="0" y="36"/>
                    </a:lnTo>
                    <a:lnTo>
                      <a:pt x="0" y="31"/>
                    </a:lnTo>
                    <a:lnTo>
                      <a:pt x="0" y="21"/>
                    </a:lnTo>
                    <a:lnTo>
                      <a:pt x="2" y="11"/>
                    </a:lnTo>
                    <a:lnTo>
                      <a:pt x="6" y="0"/>
                    </a:lnTo>
                    <a:lnTo>
                      <a:pt x="6" y="6"/>
                    </a:lnTo>
                    <a:lnTo>
                      <a:pt x="11" y="8"/>
                    </a:lnTo>
                    <a:lnTo>
                      <a:pt x="13" y="9"/>
                    </a:lnTo>
                    <a:lnTo>
                      <a:pt x="15" y="8"/>
                    </a:lnTo>
                    <a:lnTo>
                      <a:pt x="17" y="8"/>
                    </a:lnTo>
                    <a:lnTo>
                      <a:pt x="19" y="4"/>
                    </a:lnTo>
                    <a:lnTo>
                      <a:pt x="19" y="8"/>
                    </a:lnTo>
                    <a:lnTo>
                      <a:pt x="19" y="9"/>
                    </a:lnTo>
                    <a:lnTo>
                      <a:pt x="21" y="11"/>
                    </a:lnTo>
                    <a:lnTo>
                      <a:pt x="23" y="13"/>
                    </a:lnTo>
                    <a:lnTo>
                      <a:pt x="27" y="13"/>
                    </a:lnTo>
                    <a:lnTo>
                      <a:pt x="31" y="8"/>
                    </a:lnTo>
                    <a:close/>
                  </a:path>
                </a:pathLst>
              </a:custGeom>
              <a:solidFill>
                <a:srgbClr val="75C5F0"/>
              </a:solidFill>
              <a:ln w="9525">
                <a:noFill/>
                <a:round/>
                <a:headEnd/>
                <a:tailEnd/>
              </a:ln>
            </p:spPr>
            <p:txBody>
              <a:bodyPr/>
              <a:lstStyle/>
              <a:p>
                <a:endParaRPr lang="pt-BR"/>
              </a:p>
            </p:txBody>
          </p:sp>
          <p:sp>
            <p:nvSpPr>
              <p:cNvPr id="358230" name="Freeform 854"/>
              <p:cNvSpPr>
                <a:spLocks/>
              </p:cNvSpPr>
              <p:nvPr/>
            </p:nvSpPr>
            <p:spPr bwMode="auto">
              <a:xfrm>
                <a:off x="4985" y="2250"/>
                <a:ext cx="56" cy="54"/>
              </a:xfrm>
              <a:custGeom>
                <a:avLst/>
                <a:gdLst/>
                <a:ahLst/>
                <a:cxnLst>
                  <a:cxn ang="0">
                    <a:pos x="31" y="8"/>
                  </a:cxn>
                  <a:cxn ang="0">
                    <a:pos x="31" y="11"/>
                  </a:cxn>
                  <a:cxn ang="0">
                    <a:pos x="31" y="13"/>
                  </a:cxn>
                  <a:cxn ang="0">
                    <a:pos x="33" y="15"/>
                  </a:cxn>
                  <a:cxn ang="0">
                    <a:pos x="34" y="17"/>
                  </a:cxn>
                  <a:cxn ang="0">
                    <a:pos x="36" y="17"/>
                  </a:cxn>
                  <a:cxn ang="0">
                    <a:pos x="40" y="17"/>
                  </a:cxn>
                  <a:cxn ang="0">
                    <a:pos x="42" y="15"/>
                  </a:cxn>
                  <a:cxn ang="0">
                    <a:pos x="44" y="13"/>
                  </a:cxn>
                  <a:cxn ang="0">
                    <a:pos x="42" y="15"/>
                  </a:cxn>
                  <a:cxn ang="0">
                    <a:pos x="44" y="17"/>
                  </a:cxn>
                  <a:cxn ang="0">
                    <a:pos x="46" y="19"/>
                  </a:cxn>
                  <a:cxn ang="0">
                    <a:pos x="48" y="21"/>
                  </a:cxn>
                  <a:cxn ang="0">
                    <a:pos x="50" y="21"/>
                  </a:cxn>
                  <a:cxn ang="0">
                    <a:pos x="54" y="21"/>
                  </a:cxn>
                  <a:cxn ang="0">
                    <a:pos x="56" y="19"/>
                  </a:cxn>
                  <a:cxn ang="0">
                    <a:pos x="56" y="17"/>
                  </a:cxn>
                  <a:cxn ang="0">
                    <a:pos x="50" y="29"/>
                  </a:cxn>
                  <a:cxn ang="0">
                    <a:pos x="46" y="38"/>
                  </a:cxn>
                  <a:cxn ang="0">
                    <a:pos x="40" y="46"/>
                  </a:cxn>
                  <a:cxn ang="0">
                    <a:pos x="34" y="50"/>
                  </a:cxn>
                  <a:cxn ang="0">
                    <a:pos x="29" y="52"/>
                  </a:cxn>
                  <a:cxn ang="0">
                    <a:pos x="25" y="54"/>
                  </a:cxn>
                  <a:cxn ang="0">
                    <a:pos x="19" y="52"/>
                  </a:cxn>
                  <a:cxn ang="0">
                    <a:pos x="15" y="50"/>
                  </a:cxn>
                  <a:cxn ang="0">
                    <a:pos x="10" y="48"/>
                  </a:cxn>
                  <a:cxn ang="0">
                    <a:pos x="6" y="44"/>
                  </a:cxn>
                  <a:cxn ang="0">
                    <a:pos x="2" y="42"/>
                  </a:cxn>
                  <a:cxn ang="0">
                    <a:pos x="0" y="36"/>
                  </a:cxn>
                  <a:cxn ang="0">
                    <a:pos x="0" y="31"/>
                  </a:cxn>
                  <a:cxn ang="0">
                    <a:pos x="0" y="21"/>
                  </a:cxn>
                  <a:cxn ang="0">
                    <a:pos x="2" y="11"/>
                  </a:cxn>
                  <a:cxn ang="0">
                    <a:pos x="6" y="0"/>
                  </a:cxn>
                  <a:cxn ang="0">
                    <a:pos x="6" y="6"/>
                  </a:cxn>
                  <a:cxn ang="0">
                    <a:pos x="11" y="8"/>
                  </a:cxn>
                  <a:cxn ang="0">
                    <a:pos x="13" y="9"/>
                  </a:cxn>
                  <a:cxn ang="0">
                    <a:pos x="15" y="8"/>
                  </a:cxn>
                  <a:cxn ang="0">
                    <a:pos x="17" y="8"/>
                  </a:cxn>
                  <a:cxn ang="0">
                    <a:pos x="19" y="4"/>
                  </a:cxn>
                  <a:cxn ang="0">
                    <a:pos x="19" y="8"/>
                  </a:cxn>
                  <a:cxn ang="0">
                    <a:pos x="19" y="9"/>
                  </a:cxn>
                  <a:cxn ang="0">
                    <a:pos x="21" y="11"/>
                  </a:cxn>
                  <a:cxn ang="0">
                    <a:pos x="23" y="13"/>
                  </a:cxn>
                  <a:cxn ang="0">
                    <a:pos x="27" y="13"/>
                  </a:cxn>
                  <a:cxn ang="0">
                    <a:pos x="31" y="8"/>
                  </a:cxn>
                </a:cxnLst>
                <a:rect l="0" t="0" r="r" b="b"/>
                <a:pathLst>
                  <a:path w="56" h="54">
                    <a:moveTo>
                      <a:pt x="31" y="8"/>
                    </a:moveTo>
                    <a:lnTo>
                      <a:pt x="31" y="11"/>
                    </a:lnTo>
                    <a:lnTo>
                      <a:pt x="31" y="13"/>
                    </a:lnTo>
                    <a:lnTo>
                      <a:pt x="33" y="15"/>
                    </a:lnTo>
                    <a:lnTo>
                      <a:pt x="34" y="17"/>
                    </a:lnTo>
                    <a:lnTo>
                      <a:pt x="36" y="17"/>
                    </a:lnTo>
                    <a:lnTo>
                      <a:pt x="40" y="17"/>
                    </a:lnTo>
                    <a:lnTo>
                      <a:pt x="42" y="15"/>
                    </a:lnTo>
                    <a:lnTo>
                      <a:pt x="44" y="13"/>
                    </a:lnTo>
                    <a:lnTo>
                      <a:pt x="42" y="15"/>
                    </a:lnTo>
                    <a:lnTo>
                      <a:pt x="44" y="17"/>
                    </a:lnTo>
                    <a:lnTo>
                      <a:pt x="46" y="19"/>
                    </a:lnTo>
                    <a:lnTo>
                      <a:pt x="48" y="21"/>
                    </a:lnTo>
                    <a:lnTo>
                      <a:pt x="50" y="21"/>
                    </a:lnTo>
                    <a:lnTo>
                      <a:pt x="54" y="21"/>
                    </a:lnTo>
                    <a:lnTo>
                      <a:pt x="56" y="19"/>
                    </a:lnTo>
                    <a:lnTo>
                      <a:pt x="56" y="17"/>
                    </a:lnTo>
                    <a:lnTo>
                      <a:pt x="50" y="29"/>
                    </a:lnTo>
                    <a:lnTo>
                      <a:pt x="46" y="38"/>
                    </a:lnTo>
                    <a:lnTo>
                      <a:pt x="40" y="46"/>
                    </a:lnTo>
                    <a:lnTo>
                      <a:pt x="34" y="50"/>
                    </a:lnTo>
                    <a:lnTo>
                      <a:pt x="29" y="52"/>
                    </a:lnTo>
                    <a:lnTo>
                      <a:pt x="25" y="54"/>
                    </a:lnTo>
                    <a:lnTo>
                      <a:pt x="19" y="52"/>
                    </a:lnTo>
                    <a:lnTo>
                      <a:pt x="15" y="50"/>
                    </a:lnTo>
                    <a:lnTo>
                      <a:pt x="10" y="48"/>
                    </a:lnTo>
                    <a:lnTo>
                      <a:pt x="6" y="44"/>
                    </a:lnTo>
                    <a:lnTo>
                      <a:pt x="2" y="42"/>
                    </a:lnTo>
                    <a:lnTo>
                      <a:pt x="0" y="36"/>
                    </a:lnTo>
                    <a:lnTo>
                      <a:pt x="0" y="31"/>
                    </a:lnTo>
                    <a:lnTo>
                      <a:pt x="0" y="21"/>
                    </a:lnTo>
                    <a:lnTo>
                      <a:pt x="2" y="11"/>
                    </a:lnTo>
                    <a:lnTo>
                      <a:pt x="6" y="0"/>
                    </a:lnTo>
                    <a:lnTo>
                      <a:pt x="6" y="6"/>
                    </a:lnTo>
                    <a:lnTo>
                      <a:pt x="11" y="8"/>
                    </a:lnTo>
                    <a:lnTo>
                      <a:pt x="13" y="9"/>
                    </a:lnTo>
                    <a:lnTo>
                      <a:pt x="15" y="8"/>
                    </a:lnTo>
                    <a:lnTo>
                      <a:pt x="17" y="8"/>
                    </a:lnTo>
                    <a:lnTo>
                      <a:pt x="19" y="4"/>
                    </a:lnTo>
                    <a:lnTo>
                      <a:pt x="19" y="8"/>
                    </a:lnTo>
                    <a:lnTo>
                      <a:pt x="19" y="9"/>
                    </a:lnTo>
                    <a:lnTo>
                      <a:pt x="21" y="11"/>
                    </a:lnTo>
                    <a:lnTo>
                      <a:pt x="23" y="13"/>
                    </a:lnTo>
                    <a:lnTo>
                      <a:pt x="27" y="13"/>
                    </a:lnTo>
                    <a:lnTo>
                      <a:pt x="31" y="8"/>
                    </a:lnTo>
                  </a:path>
                </a:pathLst>
              </a:custGeom>
              <a:noFill/>
              <a:ln w="3175">
                <a:solidFill>
                  <a:srgbClr val="DD137B"/>
                </a:solidFill>
                <a:prstDash val="solid"/>
                <a:round/>
                <a:headEnd/>
                <a:tailEnd/>
              </a:ln>
            </p:spPr>
            <p:txBody>
              <a:bodyPr/>
              <a:lstStyle/>
              <a:p>
                <a:endParaRPr lang="pt-BR"/>
              </a:p>
            </p:txBody>
          </p:sp>
          <p:sp>
            <p:nvSpPr>
              <p:cNvPr id="358231" name="Freeform 855"/>
              <p:cNvSpPr>
                <a:spLocks/>
              </p:cNvSpPr>
              <p:nvPr/>
            </p:nvSpPr>
            <p:spPr bwMode="auto">
              <a:xfrm>
                <a:off x="4985" y="2244"/>
                <a:ext cx="61" cy="27"/>
              </a:xfrm>
              <a:custGeom>
                <a:avLst/>
                <a:gdLst/>
                <a:ahLst/>
                <a:cxnLst>
                  <a:cxn ang="0">
                    <a:pos x="0" y="4"/>
                  </a:cxn>
                  <a:cxn ang="0">
                    <a:pos x="0" y="2"/>
                  </a:cxn>
                  <a:cxn ang="0">
                    <a:pos x="2" y="0"/>
                  </a:cxn>
                  <a:cxn ang="0">
                    <a:pos x="6" y="0"/>
                  </a:cxn>
                  <a:cxn ang="0">
                    <a:pos x="8" y="0"/>
                  </a:cxn>
                  <a:cxn ang="0">
                    <a:pos x="10" y="2"/>
                  </a:cxn>
                  <a:cxn ang="0">
                    <a:pos x="11" y="4"/>
                  </a:cxn>
                  <a:cxn ang="0">
                    <a:pos x="13" y="6"/>
                  </a:cxn>
                  <a:cxn ang="0">
                    <a:pos x="11" y="8"/>
                  </a:cxn>
                  <a:cxn ang="0">
                    <a:pos x="13" y="6"/>
                  </a:cxn>
                  <a:cxn ang="0">
                    <a:pos x="15" y="4"/>
                  </a:cxn>
                  <a:cxn ang="0">
                    <a:pos x="19" y="4"/>
                  </a:cxn>
                  <a:cxn ang="0">
                    <a:pos x="21" y="4"/>
                  </a:cxn>
                  <a:cxn ang="0">
                    <a:pos x="23" y="6"/>
                  </a:cxn>
                  <a:cxn ang="0">
                    <a:pos x="25" y="8"/>
                  </a:cxn>
                  <a:cxn ang="0">
                    <a:pos x="25" y="10"/>
                  </a:cxn>
                  <a:cxn ang="0">
                    <a:pos x="25" y="14"/>
                  </a:cxn>
                  <a:cxn ang="0">
                    <a:pos x="27" y="10"/>
                  </a:cxn>
                  <a:cxn ang="0">
                    <a:pos x="29" y="10"/>
                  </a:cxn>
                  <a:cxn ang="0">
                    <a:pos x="31" y="8"/>
                  </a:cxn>
                  <a:cxn ang="0">
                    <a:pos x="33" y="10"/>
                  </a:cxn>
                  <a:cxn ang="0">
                    <a:pos x="34" y="10"/>
                  </a:cxn>
                  <a:cxn ang="0">
                    <a:pos x="36" y="12"/>
                  </a:cxn>
                  <a:cxn ang="0">
                    <a:pos x="38" y="14"/>
                  </a:cxn>
                  <a:cxn ang="0">
                    <a:pos x="36" y="17"/>
                  </a:cxn>
                  <a:cxn ang="0">
                    <a:pos x="38" y="15"/>
                  </a:cxn>
                  <a:cxn ang="0">
                    <a:pos x="40" y="14"/>
                  </a:cxn>
                  <a:cxn ang="0">
                    <a:pos x="44" y="14"/>
                  </a:cxn>
                  <a:cxn ang="0">
                    <a:pos x="46" y="14"/>
                  </a:cxn>
                  <a:cxn ang="0">
                    <a:pos x="48" y="14"/>
                  </a:cxn>
                  <a:cxn ang="0">
                    <a:pos x="50" y="15"/>
                  </a:cxn>
                  <a:cxn ang="0">
                    <a:pos x="50" y="19"/>
                  </a:cxn>
                  <a:cxn ang="0">
                    <a:pos x="50" y="21"/>
                  </a:cxn>
                  <a:cxn ang="0">
                    <a:pos x="50" y="19"/>
                  </a:cxn>
                  <a:cxn ang="0">
                    <a:pos x="54" y="17"/>
                  </a:cxn>
                  <a:cxn ang="0">
                    <a:pos x="56" y="17"/>
                  </a:cxn>
                  <a:cxn ang="0">
                    <a:pos x="58" y="17"/>
                  </a:cxn>
                  <a:cxn ang="0">
                    <a:pos x="59" y="19"/>
                  </a:cxn>
                  <a:cxn ang="0">
                    <a:pos x="61" y="21"/>
                  </a:cxn>
                  <a:cxn ang="0">
                    <a:pos x="61" y="23"/>
                  </a:cxn>
                  <a:cxn ang="0">
                    <a:pos x="61" y="27"/>
                  </a:cxn>
                </a:cxnLst>
                <a:rect l="0" t="0" r="r" b="b"/>
                <a:pathLst>
                  <a:path w="61" h="27">
                    <a:moveTo>
                      <a:pt x="0" y="4"/>
                    </a:moveTo>
                    <a:lnTo>
                      <a:pt x="0" y="2"/>
                    </a:lnTo>
                    <a:lnTo>
                      <a:pt x="2" y="0"/>
                    </a:lnTo>
                    <a:lnTo>
                      <a:pt x="6" y="0"/>
                    </a:lnTo>
                    <a:lnTo>
                      <a:pt x="8" y="0"/>
                    </a:lnTo>
                    <a:lnTo>
                      <a:pt x="10" y="2"/>
                    </a:lnTo>
                    <a:lnTo>
                      <a:pt x="11" y="4"/>
                    </a:lnTo>
                    <a:lnTo>
                      <a:pt x="13" y="6"/>
                    </a:lnTo>
                    <a:lnTo>
                      <a:pt x="11" y="8"/>
                    </a:lnTo>
                    <a:lnTo>
                      <a:pt x="13" y="6"/>
                    </a:lnTo>
                    <a:lnTo>
                      <a:pt x="15" y="4"/>
                    </a:lnTo>
                    <a:lnTo>
                      <a:pt x="19" y="4"/>
                    </a:lnTo>
                    <a:lnTo>
                      <a:pt x="21" y="4"/>
                    </a:lnTo>
                    <a:lnTo>
                      <a:pt x="23" y="6"/>
                    </a:lnTo>
                    <a:lnTo>
                      <a:pt x="25" y="8"/>
                    </a:lnTo>
                    <a:lnTo>
                      <a:pt x="25" y="10"/>
                    </a:lnTo>
                    <a:lnTo>
                      <a:pt x="25" y="14"/>
                    </a:lnTo>
                    <a:lnTo>
                      <a:pt x="27" y="10"/>
                    </a:lnTo>
                    <a:lnTo>
                      <a:pt x="29" y="10"/>
                    </a:lnTo>
                    <a:lnTo>
                      <a:pt x="31" y="8"/>
                    </a:lnTo>
                    <a:lnTo>
                      <a:pt x="33" y="10"/>
                    </a:lnTo>
                    <a:lnTo>
                      <a:pt x="34" y="10"/>
                    </a:lnTo>
                    <a:lnTo>
                      <a:pt x="36" y="12"/>
                    </a:lnTo>
                    <a:lnTo>
                      <a:pt x="38" y="14"/>
                    </a:lnTo>
                    <a:lnTo>
                      <a:pt x="36" y="17"/>
                    </a:lnTo>
                    <a:lnTo>
                      <a:pt x="38" y="15"/>
                    </a:lnTo>
                    <a:lnTo>
                      <a:pt x="40" y="14"/>
                    </a:lnTo>
                    <a:lnTo>
                      <a:pt x="44" y="14"/>
                    </a:lnTo>
                    <a:lnTo>
                      <a:pt x="46" y="14"/>
                    </a:lnTo>
                    <a:lnTo>
                      <a:pt x="48" y="14"/>
                    </a:lnTo>
                    <a:lnTo>
                      <a:pt x="50" y="15"/>
                    </a:lnTo>
                    <a:lnTo>
                      <a:pt x="50" y="19"/>
                    </a:lnTo>
                    <a:lnTo>
                      <a:pt x="50" y="21"/>
                    </a:lnTo>
                    <a:lnTo>
                      <a:pt x="50" y="19"/>
                    </a:lnTo>
                    <a:lnTo>
                      <a:pt x="54" y="17"/>
                    </a:lnTo>
                    <a:lnTo>
                      <a:pt x="56" y="17"/>
                    </a:lnTo>
                    <a:lnTo>
                      <a:pt x="58" y="17"/>
                    </a:lnTo>
                    <a:lnTo>
                      <a:pt x="59" y="19"/>
                    </a:lnTo>
                    <a:lnTo>
                      <a:pt x="61" y="21"/>
                    </a:lnTo>
                    <a:lnTo>
                      <a:pt x="61" y="23"/>
                    </a:lnTo>
                    <a:lnTo>
                      <a:pt x="61" y="27"/>
                    </a:lnTo>
                  </a:path>
                </a:pathLst>
              </a:custGeom>
              <a:noFill/>
              <a:ln w="3175">
                <a:solidFill>
                  <a:srgbClr val="FFF500"/>
                </a:solidFill>
                <a:prstDash val="solid"/>
                <a:round/>
                <a:headEnd/>
                <a:tailEnd/>
              </a:ln>
            </p:spPr>
            <p:txBody>
              <a:bodyPr/>
              <a:lstStyle/>
              <a:p>
                <a:endParaRPr lang="pt-BR"/>
              </a:p>
            </p:txBody>
          </p:sp>
          <p:sp>
            <p:nvSpPr>
              <p:cNvPr id="358232" name="Freeform 856"/>
              <p:cNvSpPr>
                <a:spLocks/>
              </p:cNvSpPr>
              <p:nvPr/>
            </p:nvSpPr>
            <p:spPr bwMode="auto">
              <a:xfrm>
                <a:off x="5071" y="2198"/>
                <a:ext cx="56" cy="56"/>
              </a:xfrm>
              <a:custGeom>
                <a:avLst/>
                <a:gdLst/>
                <a:ahLst/>
                <a:cxnLst>
                  <a:cxn ang="0">
                    <a:pos x="10" y="25"/>
                  </a:cxn>
                  <a:cxn ang="0">
                    <a:pos x="14" y="25"/>
                  </a:cxn>
                  <a:cxn ang="0">
                    <a:pos x="16" y="25"/>
                  </a:cxn>
                  <a:cxn ang="0">
                    <a:pos x="18" y="23"/>
                  </a:cxn>
                  <a:cxn ang="0">
                    <a:pos x="19" y="21"/>
                  </a:cxn>
                  <a:cxn ang="0">
                    <a:pos x="19" y="19"/>
                  </a:cxn>
                  <a:cxn ang="0">
                    <a:pos x="19" y="17"/>
                  </a:cxn>
                  <a:cxn ang="0">
                    <a:pos x="18" y="15"/>
                  </a:cxn>
                  <a:cxn ang="0">
                    <a:pos x="14" y="14"/>
                  </a:cxn>
                  <a:cxn ang="0">
                    <a:pos x="18" y="14"/>
                  </a:cxn>
                  <a:cxn ang="0">
                    <a:pos x="19" y="14"/>
                  </a:cxn>
                  <a:cxn ang="0">
                    <a:pos x="21" y="12"/>
                  </a:cxn>
                  <a:cxn ang="0">
                    <a:pos x="23" y="10"/>
                  </a:cxn>
                  <a:cxn ang="0">
                    <a:pos x="23" y="6"/>
                  </a:cxn>
                  <a:cxn ang="0">
                    <a:pos x="23" y="4"/>
                  </a:cxn>
                  <a:cxn ang="0">
                    <a:pos x="21" y="2"/>
                  </a:cxn>
                  <a:cxn ang="0">
                    <a:pos x="19" y="0"/>
                  </a:cxn>
                  <a:cxn ang="0">
                    <a:pos x="33" y="6"/>
                  </a:cxn>
                  <a:cxn ang="0">
                    <a:pos x="43" y="12"/>
                  </a:cxn>
                  <a:cxn ang="0">
                    <a:pos x="48" y="17"/>
                  </a:cxn>
                  <a:cxn ang="0">
                    <a:pos x="54" y="21"/>
                  </a:cxn>
                  <a:cxn ang="0">
                    <a:pos x="56" y="27"/>
                  </a:cxn>
                  <a:cxn ang="0">
                    <a:pos x="56" y="31"/>
                  </a:cxn>
                  <a:cxn ang="0">
                    <a:pos x="56" y="37"/>
                  </a:cxn>
                  <a:cxn ang="0">
                    <a:pos x="54" y="40"/>
                  </a:cxn>
                  <a:cxn ang="0">
                    <a:pos x="52" y="46"/>
                  </a:cxn>
                  <a:cxn ang="0">
                    <a:pos x="48" y="50"/>
                  </a:cxn>
                  <a:cxn ang="0">
                    <a:pos x="44" y="52"/>
                  </a:cxn>
                  <a:cxn ang="0">
                    <a:pos x="39" y="54"/>
                  </a:cxn>
                  <a:cxn ang="0">
                    <a:pos x="33" y="56"/>
                  </a:cxn>
                  <a:cxn ang="0">
                    <a:pos x="23" y="54"/>
                  </a:cxn>
                  <a:cxn ang="0">
                    <a:pos x="14" y="52"/>
                  </a:cxn>
                  <a:cxn ang="0">
                    <a:pos x="0" y="48"/>
                  </a:cxn>
                  <a:cxn ang="0">
                    <a:pos x="6" y="48"/>
                  </a:cxn>
                  <a:cxn ang="0">
                    <a:pos x="10" y="44"/>
                  </a:cxn>
                  <a:cxn ang="0">
                    <a:pos x="10" y="42"/>
                  </a:cxn>
                  <a:cxn ang="0">
                    <a:pos x="10" y="38"/>
                  </a:cxn>
                  <a:cxn ang="0">
                    <a:pos x="8" y="37"/>
                  </a:cxn>
                  <a:cxn ang="0">
                    <a:pos x="6" y="35"/>
                  </a:cxn>
                  <a:cxn ang="0">
                    <a:pos x="12" y="35"/>
                  </a:cxn>
                  <a:cxn ang="0">
                    <a:pos x="14" y="33"/>
                  </a:cxn>
                  <a:cxn ang="0">
                    <a:pos x="14" y="31"/>
                  </a:cxn>
                  <a:cxn ang="0">
                    <a:pos x="14" y="29"/>
                  </a:cxn>
                  <a:cxn ang="0">
                    <a:pos x="12" y="27"/>
                  </a:cxn>
                  <a:cxn ang="0">
                    <a:pos x="10" y="25"/>
                  </a:cxn>
                </a:cxnLst>
                <a:rect l="0" t="0" r="r" b="b"/>
                <a:pathLst>
                  <a:path w="56" h="56">
                    <a:moveTo>
                      <a:pt x="10" y="25"/>
                    </a:moveTo>
                    <a:lnTo>
                      <a:pt x="14" y="25"/>
                    </a:lnTo>
                    <a:lnTo>
                      <a:pt x="16" y="25"/>
                    </a:lnTo>
                    <a:lnTo>
                      <a:pt x="18" y="23"/>
                    </a:lnTo>
                    <a:lnTo>
                      <a:pt x="19" y="21"/>
                    </a:lnTo>
                    <a:lnTo>
                      <a:pt x="19" y="19"/>
                    </a:lnTo>
                    <a:lnTo>
                      <a:pt x="19" y="17"/>
                    </a:lnTo>
                    <a:lnTo>
                      <a:pt x="18" y="15"/>
                    </a:lnTo>
                    <a:lnTo>
                      <a:pt x="14" y="14"/>
                    </a:lnTo>
                    <a:lnTo>
                      <a:pt x="18" y="14"/>
                    </a:lnTo>
                    <a:lnTo>
                      <a:pt x="19" y="14"/>
                    </a:lnTo>
                    <a:lnTo>
                      <a:pt x="21" y="12"/>
                    </a:lnTo>
                    <a:lnTo>
                      <a:pt x="23" y="10"/>
                    </a:lnTo>
                    <a:lnTo>
                      <a:pt x="23" y="6"/>
                    </a:lnTo>
                    <a:lnTo>
                      <a:pt x="23" y="4"/>
                    </a:lnTo>
                    <a:lnTo>
                      <a:pt x="21" y="2"/>
                    </a:lnTo>
                    <a:lnTo>
                      <a:pt x="19" y="0"/>
                    </a:lnTo>
                    <a:lnTo>
                      <a:pt x="33" y="6"/>
                    </a:lnTo>
                    <a:lnTo>
                      <a:pt x="43" y="12"/>
                    </a:lnTo>
                    <a:lnTo>
                      <a:pt x="48" y="17"/>
                    </a:lnTo>
                    <a:lnTo>
                      <a:pt x="54" y="21"/>
                    </a:lnTo>
                    <a:lnTo>
                      <a:pt x="56" y="27"/>
                    </a:lnTo>
                    <a:lnTo>
                      <a:pt x="56" y="31"/>
                    </a:lnTo>
                    <a:lnTo>
                      <a:pt x="56" y="37"/>
                    </a:lnTo>
                    <a:lnTo>
                      <a:pt x="54" y="40"/>
                    </a:lnTo>
                    <a:lnTo>
                      <a:pt x="52" y="46"/>
                    </a:lnTo>
                    <a:lnTo>
                      <a:pt x="48" y="50"/>
                    </a:lnTo>
                    <a:lnTo>
                      <a:pt x="44" y="52"/>
                    </a:lnTo>
                    <a:lnTo>
                      <a:pt x="39" y="54"/>
                    </a:lnTo>
                    <a:lnTo>
                      <a:pt x="33" y="56"/>
                    </a:lnTo>
                    <a:lnTo>
                      <a:pt x="23" y="54"/>
                    </a:lnTo>
                    <a:lnTo>
                      <a:pt x="14" y="52"/>
                    </a:lnTo>
                    <a:lnTo>
                      <a:pt x="0" y="48"/>
                    </a:lnTo>
                    <a:lnTo>
                      <a:pt x="6" y="48"/>
                    </a:lnTo>
                    <a:lnTo>
                      <a:pt x="10" y="44"/>
                    </a:lnTo>
                    <a:lnTo>
                      <a:pt x="10" y="42"/>
                    </a:lnTo>
                    <a:lnTo>
                      <a:pt x="10" y="38"/>
                    </a:lnTo>
                    <a:lnTo>
                      <a:pt x="8" y="37"/>
                    </a:lnTo>
                    <a:lnTo>
                      <a:pt x="6" y="35"/>
                    </a:lnTo>
                    <a:lnTo>
                      <a:pt x="12" y="35"/>
                    </a:lnTo>
                    <a:lnTo>
                      <a:pt x="14" y="33"/>
                    </a:lnTo>
                    <a:lnTo>
                      <a:pt x="14" y="31"/>
                    </a:lnTo>
                    <a:lnTo>
                      <a:pt x="14" y="29"/>
                    </a:lnTo>
                    <a:lnTo>
                      <a:pt x="12" y="27"/>
                    </a:lnTo>
                    <a:lnTo>
                      <a:pt x="10" y="25"/>
                    </a:lnTo>
                    <a:close/>
                  </a:path>
                </a:pathLst>
              </a:custGeom>
              <a:solidFill>
                <a:srgbClr val="75C5F0"/>
              </a:solidFill>
              <a:ln w="9525">
                <a:noFill/>
                <a:round/>
                <a:headEnd/>
                <a:tailEnd/>
              </a:ln>
            </p:spPr>
            <p:txBody>
              <a:bodyPr/>
              <a:lstStyle/>
              <a:p>
                <a:endParaRPr lang="pt-BR"/>
              </a:p>
            </p:txBody>
          </p:sp>
          <p:sp>
            <p:nvSpPr>
              <p:cNvPr id="358233" name="Freeform 857"/>
              <p:cNvSpPr>
                <a:spLocks/>
              </p:cNvSpPr>
              <p:nvPr/>
            </p:nvSpPr>
            <p:spPr bwMode="auto">
              <a:xfrm>
                <a:off x="5071" y="2198"/>
                <a:ext cx="56" cy="56"/>
              </a:xfrm>
              <a:custGeom>
                <a:avLst/>
                <a:gdLst/>
                <a:ahLst/>
                <a:cxnLst>
                  <a:cxn ang="0">
                    <a:pos x="10" y="25"/>
                  </a:cxn>
                  <a:cxn ang="0">
                    <a:pos x="14" y="25"/>
                  </a:cxn>
                  <a:cxn ang="0">
                    <a:pos x="16" y="25"/>
                  </a:cxn>
                  <a:cxn ang="0">
                    <a:pos x="18" y="23"/>
                  </a:cxn>
                  <a:cxn ang="0">
                    <a:pos x="19" y="21"/>
                  </a:cxn>
                  <a:cxn ang="0">
                    <a:pos x="19" y="19"/>
                  </a:cxn>
                  <a:cxn ang="0">
                    <a:pos x="19" y="17"/>
                  </a:cxn>
                  <a:cxn ang="0">
                    <a:pos x="18" y="15"/>
                  </a:cxn>
                  <a:cxn ang="0">
                    <a:pos x="14" y="14"/>
                  </a:cxn>
                  <a:cxn ang="0">
                    <a:pos x="18" y="14"/>
                  </a:cxn>
                  <a:cxn ang="0">
                    <a:pos x="19" y="14"/>
                  </a:cxn>
                  <a:cxn ang="0">
                    <a:pos x="21" y="12"/>
                  </a:cxn>
                  <a:cxn ang="0">
                    <a:pos x="23" y="10"/>
                  </a:cxn>
                  <a:cxn ang="0">
                    <a:pos x="23" y="6"/>
                  </a:cxn>
                  <a:cxn ang="0">
                    <a:pos x="23" y="4"/>
                  </a:cxn>
                  <a:cxn ang="0">
                    <a:pos x="21" y="2"/>
                  </a:cxn>
                  <a:cxn ang="0">
                    <a:pos x="19" y="0"/>
                  </a:cxn>
                  <a:cxn ang="0">
                    <a:pos x="33" y="6"/>
                  </a:cxn>
                  <a:cxn ang="0">
                    <a:pos x="43" y="12"/>
                  </a:cxn>
                  <a:cxn ang="0">
                    <a:pos x="48" y="17"/>
                  </a:cxn>
                  <a:cxn ang="0">
                    <a:pos x="54" y="21"/>
                  </a:cxn>
                  <a:cxn ang="0">
                    <a:pos x="56" y="27"/>
                  </a:cxn>
                  <a:cxn ang="0">
                    <a:pos x="56" y="31"/>
                  </a:cxn>
                  <a:cxn ang="0">
                    <a:pos x="56" y="37"/>
                  </a:cxn>
                  <a:cxn ang="0">
                    <a:pos x="54" y="40"/>
                  </a:cxn>
                  <a:cxn ang="0">
                    <a:pos x="52" y="46"/>
                  </a:cxn>
                  <a:cxn ang="0">
                    <a:pos x="48" y="50"/>
                  </a:cxn>
                  <a:cxn ang="0">
                    <a:pos x="44" y="52"/>
                  </a:cxn>
                  <a:cxn ang="0">
                    <a:pos x="39" y="54"/>
                  </a:cxn>
                  <a:cxn ang="0">
                    <a:pos x="33" y="56"/>
                  </a:cxn>
                  <a:cxn ang="0">
                    <a:pos x="23" y="54"/>
                  </a:cxn>
                  <a:cxn ang="0">
                    <a:pos x="14" y="52"/>
                  </a:cxn>
                  <a:cxn ang="0">
                    <a:pos x="0" y="48"/>
                  </a:cxn>
                  <a:cxn ang="0">
                    <a:pos x="6" y="48"/>
                  </a:cxn>
                  <a:cxn ang="0">
                    <a:pos x="10" y="44"/>
                  </a:cxn>
                  <a:cxn ang="0">
                    <a:pos x="10" y="42"/>
                  </a:cxn>
                  <a:cxn ang="0">
                    <a:pos x="10" y="38"/>
                  </a:cxn>
                  <a:cxn ang="0">
                    <a:pos x="8" y="37"/>
                  </a:cxn>
                  <a:cxn ang="0">
                    <a:pos x="6" y="35"/>
                  </a:cxn>
                  <a:cxn ang="0">
                    <a:pos x="12" y="35"/>
                  </a:cxn>
                  <a:cxn ang="0">
                    <a:pos x="14" y="33"/>
                  </a:cxn>
                  <a:cxn ang="0">
                    <a:pos x="14" y="31"/>
                  </a:cxn>
                  <a:cxn ang="0">
                    <a:pos x="14" y="29"/>
                  </a:cxn>
                  <a:cxn ang="0">
                    <a:pos x="12" y="27"/>
                  </a:cxn>
                  <a:cxn ang="0">
                    <a:pos x="10" y="25"/>
                  </a:cxn>
                </a:cxnLst>
                <a:rect l="0" t="0" r="r" b="b"/>
                <a:pathLst>
                  <a:path w="56" h="56">
                    <a:moveTo>
                      <a:pt x="10" y="25"/>
                    </a:moveTo>
                    <a:lnTo>
                      <a:pt x="14" y="25"/>
                    </a:lnTo>
                    <a:lnTo>
                      <a:pt x="16" y="25"/>
                    </a:lnTo>
                    <a:lnTo>
                      <a:pt x="18" y="23"/>
                    </a:lnTo>
                    <a:lnTo>
                      <a:pt x="19" y="21"/>
                    </a:lnTo>
                    <a:lnTo>
                      <a:pt x="19" y="19"/>
                    </a:lnTo>
                    <a:lnTo>
                      <a:pt x="19" y="17"/>
                    </a:lnTo>
                    <a:lnTo>
                      <a:pt x="18" y="15"/>
                    </a:lnTo>
                    <a:lnTo>
                      <a:pt x="14" y="14"/>
                    </a:lnTo>
                    <a:lnTo>
                      <a:pt x="18" y="14"/>
                    </a:lnTo>
                    <a:lnTo>
                      <a:pt x="19" y="14"/>
                    </a:lnTo>
                    <a:lnTo>
                      <a:pt x="21" y="12"/>
                    </a:lnTo>
                    <a:lnTo>
                      <a:pt x="23" y="10"/>
                    </a:lnTo>
                    <a:lnTo>
                      <a:pt x="23" y="6"/>
                    </a:lnTo>
                    <a:lnTo>
                      <a:pt x="23" y="4"/>
                    </a:lnTo>
                    <a:lnTo>
                      <a:pt x="21" y="2"/>
                    </a:lnTo>
                    <a:lnTo>
                      <a:pt x="19" y="0"/>
                    </a:lnTo>
                    <a:lnTo>
                      <a:pt x="33" y="6"/>
                    </a:lnTo>
                    <a:lnTo>
                      <a:pt x="43" y="12"/>
                    </a:lnTo>
                    <a:lnTo>
                      <a:pt x="48" y="17"/>
                    </a:lnTo>
                    <a:lnTo>
                      <a:pt x="54" y="21"/>
                    </a:lnTo>
                    <a:lnTo>
                      <a:pt x="56" y="27"/>
                    </a:lnTo>
                    <a:lnTo>
                      <a:pt x="56" y="31"/>
                    </a:lnTo>
                    <a:lnTo>
                      <a:pt x="56" y="37"/>
                    </a:lnTo>
                    <a:lnTo>
                      <a:pt x="54" y="40"/>
                    </a:lnTo>
                    <a:lnTo>
                      <a:pt x="52" y="46"/>
                    </a:lnTo>
                    <a:lnTo>
                      <a:pt x="48" y="50"/>
                    </a:lnTo>
                    <a:lnTo>
                      <a:pt x="44" y="52"/>
                    </a:lnTo>
                    <a:lnTo>
                      <a:pt x="39" y="54"/>
                    </a:lnTo>
                    <a:lnTo>
                      <a:pt x="33" y="56"/>
                    </a:lnTo>
                    <a:lnTo>
                      <a:pt x="23" y="54"/>
                    </a:lnTo>
                    <a:lnTo>
                      <a:pt x="14" y="52"/>
                    </a:lnTo>
                    <a:lnTo>
                      <a:pt x="0" y="48"/>
                    </a:lnTo>
                    <a:lnTo>
                      <a:pt x="6" y="48"/>
                    </a:lnTo>
                    <a:lnTo>
                      <a:pt x="10" y="44"/>
                    </a:lnTo>
                    <a:lnTo>
                      <a:pt x="10" y="42"/>
                    </a:lnTo>
                    <a:lnTo>
                      <a:pt x="10" y="38"/>
                    </a:lnTo>
                    <a:lnTo>
                      <a:pt x="8" y="37"/>
                    </a:lnTo>
                    <a:lnTo>
                      <a:pt x="6" y="35"/>
                    </a:lnTo>
                    <a:lnTo>
                      <a:pt x="12" y="35"/>
                    </a:lnTo>
                    <a:lnTo>
                      <a:pt x="14" y="33"/>
                    </a:lnTo>
                    <a:lnTo>
                      <a:pt x="14" y="31"/>
                    </a:lnTo>
                    <a:lnTo>
                      <a:pt x="14" y="29"/>
                    </a:lnTo>
                    <a:lnTo>
                      <a:pt x="12" y="27"/>
                    </a:lnTo>
                    <a:lnTo>
                      <a:pt x="10" y="25"/>
                    </a:lnTo>
                  </a:path>
                </a:pathLst>
              </a:custGeom>
              <a:noFill/>
              <a:ln w="3175">
                <a:solidFill>
                  <a:srgbClr val="DD137B"/>
                </a:solidFill>
                <a:prstDash val="solid"/>
                <a:round/>
                <a:headEnd/>
                <a:tailEnd/>
              </a:ln>
            </p:spPr>
            <p:txBody>
              <a:bodyPr/>
              <a:lstStyle/>
              <a:p>
                <a:endParaRPr lang="pt-BR"/>
              </a:p>
            </p:txBody>
          </p:sp>
          <p:sp>
            <p:nvSpPr>
              <p:cNvPr id="358234" name="Freeform 858"/>
              <p:cNvSpPr>
                <a:spLocks/>
              </p:cNvSpPr>
              <p:nvPr/>
            </p:nvSpPr>
            <p:spPr bwMode="auto">
              <a:xfrm>
                <a:off x="5066" y="2192"/>
                <a:ext cx="28" cy="60"/>
              </a:xfrm>
              <a:custGeom>
                <a:avLst/>
                <a:gdLst/>
                <a:ahLst/>
                <a:cxnLst>
                  <a:cxn ang="0">
                    <a:pos x="3" y="60"/>
                  </a:cxn>
                  <a:cxn ang="0">
                    <a:pos x="1" y="60"/>
                  </a:cxn>
                  <a:cxn ang="0">
                    <a:pos x="0" y="58"/>
                  </a:cxn>
                  <a:cxn ang="0">
                    <a:pos x="0" y="54"/>
                  </a:cxn>
                  <a:cxn ang="0">
                    <a:pos x="0" y="52"/>
                  </a:cxn>
                  <a:cxn ang="0">
                    <a:pos x="1" y="50"/>
                  </a:cxn>
                  <a:cxn ang="0">
                    <a:pos x="3" y="48"/>
                  </a:cxn>
                  <a:cxn ang="0">
                    <a:pos x="5" y="48"/>
                  </a:cxn>
                  <a:cxn ang="0">
                    <a:pos x="9" y="48"/>
                  </a:cxn>
                  <a:cxn ang="0">
                    <a:pos x="5" y="46"/>
                  </a:cxn>
                  <a:cxn ang="0">
                    <a:pos x="5" y="44"/>
                  </a:cxn>
                  <a:cxn ang="0">
                    <a:pos x="3" y="43"/>
                  </a:cxn>
                  <a:cxn ang="0">
                    <a:pos x="5" y="41"/>
                  </a:cxn>
                  <a:cxn ang="0">
                    <a:pos x="5" y="39"/>
                  </a:cxn>
                  <a:cxn ang="0">
                    <a:pos x="7" y="37"/>
                  </a:cxn>
                  <a:cxn ang="0">
                    <a:pos x="11" y="37"/>
                  </a:cxn>
                  <a:cxn ang="0">
                    <a:pos x="13" y="37"/>
                  </a:cxn>
                  <a:cxn ang="0">
                    <a:pos x="11" y="35"/>
                  </a:cxn>
                  <a:cxn ang="0">
                    <a:pos x="9" y="33"/>
                  </a:cxn>
                  <a:cxn ang="0">
                    <a:pos x="9" y="31"/>
                  </a:cxn>
                  <a:cxn ang="0">
                    <a:pos x="9" y="29"/>
                  </a:cxn>
                  <a:cxn ang="0">
                    <a:pos x="11" y="27"/>
                  </a:cxn>
                  <a:cxn ang="0">
                    <a:pos x="13" y="25"/>
                  </a:cxn>
                  <a:cxn ang="0">
                    <a:pos x="15" y="25"/>
                  </a:cxn>
                  <a:cxn ang="0">
                    <a:pos x="17" y="25"/>
                  </a:cxn>
                  <a:cxn ang="0">
                    <a:pos x="15" y="23"/>
                  </a:cxn>
                  <a:cxn ang="0">
                    <a:pos x="13" y="21"/>
                  </a:cxn>
                  <a:cxn ang="0">
                    <a:pos x="13" y="20"/>
                  </a:cxn>
                  <a:cxn ang="0">
                    <a:pos x="13" y="18"/>
                  </a:cxn>
                  <a:cxn ang="0">
                    <a:pos x="15" y="16"/>
                  </a:cxn>
                  <a:cxn ang="0">
                    <a:pos x="17" y="14"/>
                  </a:cxn>
                  <a:cxn ang="0">
                    <a:pos x="19" y="14"/>
                  </a:cxn>
                  <a:cxn ang="0">
                    <a:pos x="23" y="14"/>
                  </a:cxn>
                  <a:cxn ang="0">
                    <a:pos x="21" y="12"/>
                  </a:cxn>
                  <a:cxn ang="0">
                    <a:pos x="19" y="10"/>
                  </a:cxn>
                  <a:cxn ang="0">
                    <a:pos x="19" y="8"/>
                  </a:cxn>
                  <a:cxn ang="0">
                    <a:pos x="19" y="6"/>
                  </a:cxn>
                  <a:cxn ang="0">
                    <a:pos x="21" y="4"/>
                  </a:cxn>
                  <a:cxn ang="0">
                    <a:pos x="23" y="2"/>
                  </a:cxn>
                  <a:cxn ang="0">
                    <a:pos x="24" y="0"/>
                  </a:cxn>
                  <a:cxn ang="0">
                    <a:pos x="28" y="2"/>
                  </a:cxn>
                </a:cxnLst>
                <a:rect l="0" t="0" r="r" b="b"/>
                <a:pathLst>
                  <a:path w="28" h="60">
                    <a:moveTo>
                      <a:pt x="3" y="60"/>
                    </a:moveTo>
                    <a:lnTo>
                      <a:pt x="1" y="60"/>
                    </a:lnTo>
                    <a:lnTo>
                      <a:pt x="0" y="58"/>
                    </a:lnTo>
                    <a:lnTo>
                      <a:pt x="0" y="54"/>
                    </a:lnTo>
                    <a:lnTo>
                      <a:pt x="0" y="52"/>
                    </a:lnTo>
                    <a:lnTo>
                      <a:pt x="1" y="50"/>
                    </a:lnTo>
                    <a:lnTo>
                      <a:pt x="3" y="48"/>
                    </a:lnTo>
                    <a:lnTo>
                      <a:pt x="5" y="48"/>
                    </a:lnTo>
                    <a:lnTo>
                      <a:pt x="9" y="48"/>
                    </a:lnTo>
                    <a:lnTo>
                      <a:pt x="5" y="46"/>
                    </a:lnTo>
                    <a:lnTo>
                      <a:pt x="5" y="44"/>
                    </a:lnTo>
                    <a:lnTo>
                      <a:pt x="3" y="43"/>
                    </a:lnTo>
                    <a:lnTo>
                      <a:pt x="5" y="41"/>
                    </a:lnTo>
                    <a:lnTo>
                      <a:pt x="5" y="39"/>
                    </a:lnTo>
                    <a:lnTo>
                      <a:pt x="7" y="37"/>
                    </a:lnTo>
                    <a:lnTo>
                      <a:pt x="11" y="37"/>
                    </a:lnTo>
                    <a:lnTo>
                      <a:pt x="13" y="37"/>
                    </a:lnTo>
                    <a:lnTo>
                      <a:pt x="11" y="35"/>
                    </a:lnTo>
                    <a:lnTo>
                      <a:pt x="9" y="33"/>
                    </a:lnTo>
                    <a:lnTo>
                      <a:pt x="9" y="31"/>
                    </a:lnTo>
                    <a:lnTo>
                      <a:pt x="9" y="29"/>
                    </a:lnTo>
                    <a:lnTo>
                      <a:pt x="11" y="27"/>
                    </a:lnTo>
                    <a:lnTo>
                      <a:pt x="13" y="25"/>
                    </a:lnTo>
                    <a:lnTo>
                      <a:pt x="15" y="25"/>
                    </a:lnTo>
                    <a:lnTo>
                      <a:pt x="17" y="25"/>
                    </a:lnTo>
                    <a:lnTo>
                      <a:pt x="15" y="23"/>
                    </a:lnTo>
                    <a:lnTo>
                      <a:pt x="13" y="21"/>
                    </a:lnTo>
                    <a:lnTo>
                      <a:pt x="13" y="20"/>
                    </a:lnTo>
                    <a:lnTo>
                      <a:pt x="13" y="18"/>
                    </a:lnTo>
                    <a:lnTo>
                      <a:pt x="15" y="16"/>
                    </a:lnTo>
                    <a:lnTo>
                      <a:pt x="17" y="14"/>
                    </a:lnTo>
                    <a:lnTo>
                      <a:pt x="19" y="14"/>
                    </a:lnTo>
                    <a:lnTo>
                      <a:pt x="23" y="14"/>
                    </a:lnTo>
                    <a:lnTo>
                      <a:pt x="21" y="12"/>
                    </a:lnTo>
                    <a:lnTo>
                      <a:pt x="19" y="10"/>
                    </a:lnTo>
                    <a:lnTo>
                      <a:pt x="19" y="8"/>
                    </a:lnTo>
                    <a:lnTo>
                      <a:pt x="19" y="6"/>
                    </a:lnTo>
                    <a:lnTo>
                      <a:pt x="21" y="4"/>
                    </a:lnTo>
                    <a:lnTo>
                      <a:pt x="23" y="2"/>
                    </a:lnTo>
                    <a:lnTo>
                      <a:pt x="24" y="0"/>
                    </a:lnTo>
                    <a:lnTo>
                      <a:pt x="28" y="2"/>
                    </a:lnTo>
                  </a:path>
                </a:pathLst>
              </a:custGeom>
              <a:noFill/>
              <a:ln w="3175">
                <a:solidFill>
                  <a:srgbClr val="FFF500"/>
                </a:solidFill>
                <a:prstDash val="solid"/>
                <a:round/>
                <a:headEnd/>
                <a:tailEnd/>
              </a:ln>
            </p:spPr>
            <p:txBody>
              <a:bodyPr/>
              <a:lstStyle/>
              <a:p>
                <a:endParaRPr lang="pt-BR"/>
              </a:p>
            </p:txBody>
          </p:sp>
          <p:sp>
            <p:nvSpPr>
              <p:cNvPr id="358235" name="Freeform 859"/>
              <p:cNvSpPr>
                <a:spLocks/>
              </p:cNvSpPr>
              <p:nvPr/>
            </p:nvSpPr>
            <p:spPr bwMode="auto">
              <a:xfrm>
                <a:off x="5263" y="2192"/>
                <a:ext cx="58" cy="56"/>
              </a:xfrm>
              <a:custGeom>
                <a:avLst/>
                <a:gdLst/>
                <a:ahLst/>
                <a:cxnLst>
                  <a:cxn ang="0">
                    <a:pos x="48" y="31"/>
                  </a:cxn>
                  <a:cxn ang="0">
                    <a:pos x="44" y="31"/>
                  </a:cxn>
                  <a:cxn ang="0">
                    <a:pos x="42" y="31"/>
                  </a:cxn>
                  <a:cxn ang="0">
                    <a:pos x="41" y="33"/>
                  </a:cxn>
                  <a:cxn ang="0">
                    <a:pos x="39" y="35"/>
                  </a:cxn>
                  <a:cxn ang="0">
                    <a:pos x="39" y="37"/>
                  </a:cxn>
                  <a:cxn ang="0">
                    <a:pos x="39" y="39"/>
                  </a:cxn>
                  <a:cxn ang="0">
                    <a:pos x="41" y="41"/>
                  </a:cxn>
                  <a:cxn ang="0">
                    <a:pos x="42" y="43"/>
                  </a:cxn>
                  <a:cxn ang="0">
                    <a:pos x="41" y="43"/>
                  </a:cxn>
                  <a:cxn ang="0">
                    <a:pos x="37" y="43"/>
                  </a:cxn>
                  <a:cxn ang="0">
                    <a:pos x="35" y="44"/>
                  </a:cxn>
                  <a:cxn ang="0">
                    <a:pos x="35" y="46"/>
                  </a:cxn>
                  <a:cxn ang="0">
                    <a:pos x="33" y="50"/>
                  </a:cxn>
                  <a:cxn ang="0">
                    <a:pos x="35" y="52"/>
                  </a:cxn>
                  <a:cxn ang="0">
                    <a:pos x="35" y="54"/>
                  </a:cxn>
                  <a:cxn ang="0">
                    <a:pos x="39" y="56"/>
                  </a:cxn>
                  <a:cxn ang="0">
                    <a:pos x="25" y="50"/>
                  </a:cxn>
                  <a:cxn ang="0">
                    <a:pos x="16" y="44"/>
                  </a:cxn>
                  <a:cxn ang="0">
                    <a:pos x="8" y="39"/>
                  </a:cxn>
                  <a:cxn ang="0">
                    <a:pos x="4" y="35"/>
                  </a:cxn>
                  <a:cxn ang="0">
                    <a:pos x="2" y="29"/>
                  </a:cxn>
                  <a:cxn ang="0">
                    <a:pos x="0" y="25"/>
                  </a:cxn>
                  <a:cxn ang="0">
                    <a:pos x="2" y="20"/>
                  </a:cxn>
                  <a:cxn ang="0">
                    <a:pos x="4" y="16"/>
                  </a:cxn>
                  <a:cxn ang="0">
                    <a:pos x="6" y="10"/>
                  </a:cxn>
                  <a:cxn ang="0">
                    <a:pos x="10" y="6"/>
                  </a:cxn>
                  <a:cxn ang="0">
                    <a:pos x="14" y="4"/>
                  </a:cxn>
                  <a:cxn ang="0">
                    <a:pos x="19" y="2"/>
                  </a:cxn>
                  <a:cxn ang="0">
                    <a:pos x="25" y="0"/>
                  </a:cxn>
                  <a:cxn ang="0">
                    <a:pos x="33" y="2"/>
                  </a:cxn>
                  <a:cxn ang="0">
                    <a:pos x="44" y="4"/>
                  </a:cxn>
                  <a:cxn ang="0">
                    <a:pos x="58" y="8"/>
                  </a:cxn>
                  <a:cxn ang="0">
                    <a:pos x="52" y="8"/>
                  </a:cxn>
                  <a:cxn ang="0">
                    <a:pos x="48" y="12"/>
                  </a:cxn>
                  <a:cxn ang="0">
                    <a:pos x="48" y="16"/>
                  </a:cxn>
                  <a:cxn ang="0">
                    <a:pos x="48" y="18"/>
                  </a:cxn>
                  <a:cxn ang="0">
                    <a:pos x="50" y="20"/>
                  </a:cxn>
                  <a:cxn ang="0">
                    <a:pos x="52" y="21"/>
                  </a:cxn>
                  <a:cxn ang="0">
                    <a:pos x="46" y="21"/>
                  </a:cxn>
                  <a:cxn ang="0">
                    <a:pos x="42" y="23"/>
                  </a:cxn>
                  <a:cxn ang="0">
                    <a:pos x="42" y="25"/>
                  </a:cxn>
                  <a:cxn ang="0">
                    <a:pos x="42" y="29"/>
                  </a:cxn>
                  <a:cxn ang="0">
                    <a:pos x="44" y="31"/>
                  </a:cxn>
                  <a:cxn ang="0">
                    <a:pos x="48" y="31"/>
                  </a:cxn>
                </a:cxnLst>
                <a:rect l="0" t="0" r="r" b="b"/>
                <a:pathLst>
                  <a:path w="58" h="56">
                    <a:moveTo>
                      <a:pt x="48" y="31"/>
                    </a:moveTo>
                    <a:lnTo>
                      <a:pt x="44" y="31"/>
                    </a:lnTo>
                    <a:lnTo>
                      <a:pt x="42" y="31"/>
                    </a:lnTo>
                    <a:lnTo>
                      <a:pt x="41" y="33"/>
                    </a:lnTo>
                    <a:lnTo>
                      <a:pt x="39" y="35"/>
                    </a:lnTo>
                    <a:lnTo>
                      <a:pt x="39" y="37"/>
                    </a:lnTo>
                    <a:lnTo>
                      <a:pt x="39" y="39"/>
                    </a:lnTo>
                    <a:lnTo>
                      <a:pt x="41" y="41"/>
                    </a:lnTo>
                    <a:lnTo>
                      <a:pt x="42" y="43"/>
                    </a:lnTo>
                    <a:lnTo>
                      <a:pt x="41" y="43"/>
                    </a:lnTo>
                    <a:lnTo>
                      <a:pt x="37" y="43"/>
                    </a:lnTo>
                    <a:lnTo>
                      <a:pt x="35" y="44"/>
                    </a:lnTo>
                    <a:lnTo>
                      <a:pt x="35" y="46"/>
                    </a:lnTo>
                    <a:lnTo>
                      <a:pt x="33" y="50"/>
                    </a:lnTo>
                    <a:lnTo>
                      <a:pt x="35" y="52"/>
                    </a:lnTo>
                    <a:lnTo>
                      <a:pt x="35" y="54"/>
                    </a:lnTo>
                    <a:lnTo>
                      <a:pt x="39" y="56"/>
                    </a:lnTo>
                    <a:lnTo>
                      <a:pt x="25" y="50"/>
                    </a:lnTo>
                    <a:lnTo>
                      <a:pt x="16" y="44"/>
                    </a:lnTo>
                    <a:lnTo>
                      <a:pt x="8" y="39"/>
                    </a:lnTo>
                    <a:lnTo>
                      <a:pt x="4" y="35"/>
                    </a:lnTo>
                    <a:lnTo>
                      <a:pt x="2" y="29"/>
                    </a:lnTo>
                    <a:lnTo>
                      <a:pt x="0" y="25"/>
                    </a:lnTo>
                    <a:lnTo>
                      <a:pt x="2" y="20"/>
                    </a:lnTo>
                    <a:lnTo>
                      <a:pt x="4" y="16"/>
                    </a:lnTo>
                    <a:lnTo>
                      <a:pt x="6" y="10"/>
                    </a:lnTo>
                    <a:lnTo>
                      <a:pt x="10" y="6"/>
                    </a:lnTo>
                    <a:lnTo>
                      <a:pt x="14" y="4"/>
                    </a:lnTo>
                    <a:lnTo>
                      <a:pt x="19" y="2"/>
                    </a:lnTo>
                    <a:lnTo>
                      <a:pt x="25" y="0"/>
                    </a:lnTo>
                    <a:lnTo>
                      <a:pt x="33" y="2"/>
                    </a:lnTo>
                    <a:lnTo>
                      <a:pt x="44" y="4"/>
                    </a:lnTo>
                    <a:lnTo>
                      <a:pt x="58" y="8"/>
                    </a:lnTo>
                    <a:lnTo>
                      <a:pt x="52" y="8"/>
                    </a:lnTo>
                    <a:lnTo>
                      <a:pt x="48" y="12"/>
                    </a:lnTo>
                    <a:lnTo>
                      <a:pt x="48" y="16"/>
                    </a:lnTo>
                    <a:lnTo>
                      <a:pt x="48" y="18"/>
                    </a:lnTo>
                    <a:lnTo>
                      <a:pt x="50" y="20"/>
                    </a:lnTo>
                    <a:lnTo>
                      <a:pt x="52" y="21"/>
                    </a:lnTo>
                    <a:lnTo>
                      <a:pt x="46" y="21"/>
                    </a:lnTo>
                    <a:lnTo>
                      <a:pt x="42" y="23"/>
                    </a:lnTo>
                    <a:lnTo>
                      <a:pt x="42" y="25"/>
                    </a:lnTo>
                    <a:lnTo>
                      <a:pt x="42" y="29"/>
                    </a:lnTo>
                    <a:lnTo>
                      <a:pt x="44" y="31"/>
                    </a:lnTo>
                    <a:lnTo>
                      <a:pt x="48" y="31"/>
                    </a:lnTo>
                    <a:close/>
                  </a:path>
                </a:pathLst>
              </a:custGeom>
              <a:solidFill>
                <a:srgbClr val="75C5F0"/>
              </a:solidFill>
              <a:ln w="9525">
                <a:noFill/>
                <a:round/>
                <a:headEnd/>
                <a:tailEnd/>
              </a:ln>
            </p:spPr>
            <p:txBody>
              <a:bodyPr/>
              <a:lstStyle/>
              <a:p>
                <a:endParaRPr lang="pt-BR"/>
              </a:p>
            </p:txBody>
          </p:sp>
          <p:sp>
            <p:nvSpPr>
              <p:cNvPr id="358236" name="Freeform 860"/>
              <p:cNvSpPr>
                <a:spLocks/>
              </p:cNvSpPr>
              <p:nvPr/>
            </p:nvSpPr>
            <p:spPr bwMode="auto">
              <a:xfrm>
                <a:off x="5263" y="2192"/>
                <a:ext cx="58" cy="56"/>
              </a:xfrm>
              <a:custGeom>
                <a:avLst/>
                <a:gdLst/>
                <a:ahLst/>
                <a:cxnLst>
                  <a:cxn ang="0">
                    <a:pos x="48" y="31"/>
                  </a:cxn>
                  <a:cxn ang="0">
                    <a:pos x="44" y="31"/>
                  </a:cxn>
                  <a:cxn ang="0">
                    <a:pos x="42" y="31"/>
                  </a:cxn>
                  <a:cxn ang="0">
                    <a:pos x="41" y="33"/>
                  </a:cxn>
                  <a:cxn ang="0">
                    <a:pos x="39" y="35"/>
                  </a:cxn>
                  <a:cxn ang="0">
                    <a:pos x="39" y="37"/>
                  </a:cxn>
                  <a:cxn ang="0">
                    <a:pos x="39" y="39"/>
                  </a:cxn>
                  <a:cxn ang="0">
                    <a:pos x="41" y="41"/>
                  </a:cxn>
                  <a:cxn ang="0">
                    <a:pos x="42" y="43"/>
                  </a:cxn>
                  <a:cxn ang="0">
                    <a:pos x="41" y="43"/>
                  </a:cxn>
                  <a:cxn ang="0">
                    <a:pos x="37" y="43"/>
                  </a:cxn>
                  <a:cxn ang="0">
                    <a:pos x="35" y="44"/>
                  </a:cxn>
                  <a:cxn ang="0">
                    <a:pos x="35" y="46"/>
                  </a:cxn>
                  <a:cxn ang="0">
                    <a:pos x="33" y="50"/>
                  </a:cxn>
                  <a:cxn ang="0">
                    <a:pos x="35" y="52"/>
                  </a:cxn>
                  <a:cxn ang="0">
                    <a:pos x="35" y="54"/>
                  </a:cxn>
                  <a:cxn ang="0">
                    <a:pos x="39" y="56"/>
                  </a:cxn>
                  <a:cxn ang="0">
                    <a:pos x="25" y="50"/>
                  </a:cxn>
                  <a:cxn ang="0">
                    <a:pos x="16" y="44"/>
                  </a:cxn>
                  <a:cxn ang="0">
                    <a:pos x="8" y="39"/>
                  </a:cxn>
                  <a:cxn ang="0">
                    <a:pos x="4" y="35"/>
                  </a:cxn>
                  <a:cxn ang="0">
                    <a:pos x="2" y="29"/>
                  </a:cxn>
                  <a:cxn ang="0">
                    <a:pos x="0" y="25"/>
                  </a:cxn>
                  <a:cxn ang="0">
                    <a:pos x="2" y="20"/>
                  </a:cxn>
                  <a:cxn ang="0">
                    <a:pos x="4" y="16"/>
                  </a:cxn>
                  <a:cxn ang="0">
                    <a:pos x="6" y="10"/>
                  </a:cxn>
                  <a:cxn ang="0">
                    <a:pos x="10" y="6"/>
                  </a:cxn>
                  <a:cxn ang="0">
                    <a:pos x="14" y="4"/>
                  </a:cxn>
                  <a:cxn ang="0">
                    <a:pos x="19" y="2"/>
                  </a:cxn>
                  <a:cxn ang="0">
                    <a:pos x="25" y="0"/>
                  </a:cxn>
                  <a:cxn ang="0">
                    <a:pos x="33" y="2"/>
                  </a:cxn>
                  <a:cxn ang="0">
                    <a:pos x="44" y="4"/>
                  </a:cxn>
                  <a:cxn ang="0">
                    <a:pos x="58" y="8"/>
                  </a:cxn>
                  <a:cxn ang="0">
                    <a:pos x="52" y="8"/>
                  </a:cxn>
                  <a:cxn ang="0">
                    <a:pos x="48" y="12"/>
                  </a:cxn>
                  <a:cxn ang="0">
                    <a:pos x="48" y="16"/>
                  </a:cxn>
                  <a:cxn ang="0">
                    <a:pos x="48" y="18"/>
                  </a:cxn>
                  <a:cxn ang="0">
                    <a:pos x="50" y="20"/>
                  </a:cxn>
                  <a:cxn ang="0">
                    <a:pos x="52" y="21"/>
                  </a:cxn>
                  <a:cxn ang="0">
                    <a:pos x="46" y="21"/>
                  </a:cxn>
                  <a:cxn ang="0">
                    <a:pos x="42" y="23"/>
                  </a:cxn>
                  <a:cxn ang="0">
                    <a:pos x="42" y="25"/>
                  </a:cxn>
                  <a:cxn ang="0">
                    <a:pos x="42" y="29"/>
                  </a:cxn>
                  <a:cxn ang="0">
                    <a:pos x="44" y="31"/>
                  </a:cxn>
                  <a:cxn ang="0">
                    <a:pos x="48" y="31"/>
                  </a:cxn>
                </a:cxnLst>
                <a:rect l="0" t="0" r="r" b="b"/>
                <a:pathLst>
                  <a:path w="58" h="56">
                    <a:moveTo>
                      <a:pt x="48" y="31"/>
                    </a:moveTo>
                    <a:lnTo>
                      <a:pt x="44" y="31"/>
                    </a:lnTo>
                    <a:lnTo>
                      <a:pt x="42" y="31"/>
                    </a:lnTo>
                    <a:lnTo>
                      <a:pt x="41" y="33"/>
                    </a:lnTo>
                    <a:lnTo>
                      <a:pt x="39" y="35"/>
                    </a:lnTo>
                    <a:lnTo>
                      <a:pt x="39" y="37"/>
                    </a:lnTo>
                    <a:lnTo>
                      <a:pt x="39" y="39"/>
                    </a:lnTo>
                    <a:lnTo>
                      <a:pt x="41" y="41"/>
                    </a:lnTo>
                    <a:lnTo>
                      <a:pt x="42" y="43"/>
                    </a:lnTo>
                    <a:lnTo>
                      <a:pt x="41" y="43"/>
                    </a:lnTo>
                    <a:lnTo>
                      <a:pt x="37" y="43"/>
                    </a:lnTo>
                    <a:lnTo>
                      <a:pt x="35" y="44"/>
                    </a:lnTo>
                    <a:lnTo>
                      <a:pt x="35" y="46"/>
                    </a:lnTo>
                    <a:lnTo>
                      <a:pt x="33" y="50"/>
                    </a:lnTo>
                    <a:lnTo>
                      <a:pt x="35" y="52"/>
                    </a:lnTo>
                    <a:lnTo>
                      <a:pt x="35" y="54"/>
                    </a:lnTo>
                    <a:lnTo>
                      <a:pt x="39" y="56"/>
                    </a:lnTo>
                    <a:lnTo>
                      <a:pt x="25" y="50"/>
                    </a:lnTo>
                    <a:lnTo>
                      <a:pt x="16" y="44"/>
                    </a:lnTo>
                    <a:lnTo>
                      <a:pt x="8" y="39"/>
                    </a:lnTo>
                    <a:lnTo>
                      <a:pt x="4" y="35"/>
                    </a:lnTo>
                    <a:lnTo>
                      <a:pt x="2" y="29"/>
                    </a:lnTo>
                    <a:lnTo>
                      <a:pt x="0" y="25"/>
                    </a:lnTo>
                    <a:lnTo>
                      <a:pt x="2" y="20"/>
                    </a:lnTo>
                    <a:lnTo>
                      <a:pt x="4" y="16"/>
                    </a:lnTo>
                    <a:lnTo>
                      <a:pt x="6" y="10"/>
                    </a:lnTo>
                    <a:lnTo>
                      <a:pt x="10" y="6"/>
                    </a:lnTo>
                    <a:lnTo>
                      <a:pt x="14" y="4"/>
                    </a:lnTo>
                    <a:lnTo>
                      <a:pt x="19" y="2"/>
                    </a:lnTo>
                    <a:lnTo>
                      <a:pt x="25" y="0"/>
                    </a:lnTo>
                    <a:lnTo>
                      <a:pt x="33" y="2"/>
                    </a:lnTo>
                    <a:lnTo>
                      <a:pt x="44" y="4"/>
                    </a:lnTo>
                    <a:lnTo>
                      <a:pt x="58" y="8"/>
                    </a:lnTo>
                    <a:lnTo>
                      <a:pt x="52" y="8"/>
                    </a:lnTo>
                    <a:lnTo>
                      <a:pt x="48" y="12"/>
                    </a:lnTo>
                    <a:lnTo>
                      <a:pt x="48" y="16"/>
                    </a:lnTo>
                    <a:lnTo>
                      <a:pt x="48" y="18"/>
                    </a:lnTo>
                    <a:lnTo>
                      <a:pt x="50" y="20"/>
                    </a:lnTo>
                    <a:lnTo>
                      <a:pt x="52" y="21"/>
                    </a:lnTo>
                    <a:lnTo>
                      <a:pt x="46" y="21"/>
                    </a:lnTo>
                    <a:lnTo>
                      <a:pt x="42" y="23"/>
                    </a:lnTo>
                    <a:lnTo>
                      <a:pt x="42" y="25"/>
                    </a:lnTo>
                    <a:lnTo>
                      <a:pt x="42" y="29"/>
                    </a:lnTo>
                    <a:lnTo>
                      <a:pt x="44" y="31"/>
                    </a:lnTo>
                    <a:lnTo>
                      <a:pt x="48" y="31"/>
                    </a:lnTo>
                  </a:path>
                </a:pathLst>
              </a:custGeom>
              <a:noFill/>
              <a:ln w="3175">
                <a:solidFill>
                  <a:srgbClr val="DD137B"/>
                </a:solidFill>
                <a:prstDash val="solid"/>
                <a:round/>
                <a:headEnd/>
                <a:tailEnd/>
              </a:ln>
            </p:spPr>
            <p:txBody>
              <a:bodyPr/>
              <a:lstStyle/>
              <a:p>
                <a:endParaRPr lang="pt-BR"/>
              </a:p>
            </p:txBody>
          </p:sp>
          <p:sp>
            <p:nvSpPr>
              <p:cNvPr id="358237" name="Freeform 861"/>
              <p:cNvSpPr>
                <a:spLocks/>
              </p:cNvSpPr>
              <p:nvPr/>
            </p:nvSpPr>
            <p:spPr bwMode="auto">
              <a:xfrm>
                <a:off x="5298" y="2194"/>
                <a:ext cx="29" cy="58"/>
              </a:xfrm>
              <a:custGeom>
                <a:avLst/>
                <a:gdLst/>
                <a:ahLst/>
                <a:cxnLst>
                  <a:cxn ang="0">
                    <a:pos x="23" y="0"/>
                  </a:cxn>
                  <a:cxn ang="0">
                    <a:pos x="27" y="0"/>
                  </a:cxn>
                  <a:cxn ang="0">
                    <a:pos x="27" y="2"/>
                  </a:cxn>
                  <a:cxn ang="0">
                    <a:pos x="29" y="6"/>
                  </a:cxn>
                  <a:cxn ang="0">
                    <a:pos x="27" y="8"/>
                  </a:cxn>
                  <a:cxn ang="0">
                    <a:pos x="27" y="10"/>
                  </a:cxn>
                  <a:cxn ang="0">
                    <a:pos x="25" y="12"/>
                  </a:cxn>
                  <a:cxn ang="0">
                    <a:pos x="21" y="12"/>
                  </a:cxn>
                  <a:cxn ang="0">
                    <a:pos x="19" y="12"/>
                  </a:cxn>
                  <a:cxn ang="0">
                    <a:pos x="21" y="14"/>
                  </a:cxn>
                  <a:cxn ang="0">
                    <a:pos x="23" y="16"/>
                  </a:cxn>
                  <a:cxn ang="0">
                    <a:pos x="23" y="18"/>
                  </a:cxn>
                  <a:cxn ang="0">
                    <a:pos x="23" y="19"/>
                  </a:cxn>
                  <a:cxn ang="0">
                    <a:pos x="21" y="21"/>
                  </a:cxn>
                  <a:cxn ang="0">
                    <a:pos x="19" y="23"/>
                  </a:cxn>
                  <a:cxn ang="0">
                    <a:pos x="17" y="23"/>
                  </a:cxn>
                  <a:cxn ang="0">
                    <a:pos x="13" y="23"/>
                  </a:cxn>
                  <a:cxn ang="0">
                    <a:pos x="17" y="25"/>
                  </a:cxn>
                  <a:cxn ang="0">
                    <a:pos x="19" y="27"/>
                  </a:cxn>
                  <a:cxn ang="0">
                    <a:pos x="19" y="29"/>
                  </a:cxn>
                  <a:cxn ang="0">
                    <a:pos x="17" y="31"/>
                  </a:cxn>
                  <a:cxn ang="0">
                    <a:pos x="17" y="33"/>
                  </a:cxn>
                  <a:cxn ang="0">
                    <a:pos x="15" y="35"/>
                  </a:cxn>
                  <a:cxn ang="0">
                    <a:pos x="11" y="35"/>
                  </a:cxn>
                  <a:cxn ang="0">
                    <a:pos x="9" y="35"/>
                  </a:cxn>
                  <a:cxn ang="0">
                    <a:pos x="11" y="37"/>
                  </a:cxn>
                  <a:cxn ang="0">
                    <a:pos x="13" y="39"/>
                  </a:cxn>
                  <a:cxn ang="0">
                    <a:pos x="13" y="41"/>
                  </a:cxn>
                  <a:cxn ang="0">
                    <a:pos x="13" y="42"/>
                  </a:cxn>
                  <a:cxn ang="0">
                    <a:pos x="11" y="44"/>
                  </a:cxn>
                  <a:cxn ang="0">
                    <a:pos x="9" y="46"/>
                  </a:cxn>
                  <a:cxn ang="0">
                    <a:pos x="7" y="46"/>
                  </a:cxn>
                  <a:cxn ang="0">
                    <a:pos x="6" y="46"/>
                  </a:cxn>
                  <a:cxn ang="0">
                    <a:pos x="7" y="48"/>
                  </a:cxn>
                  <a:cxn ang="0">
                    <a:pos x="9" y="50"/>
                  </a:cxn>
                  <a:cxn ang="0">
                    <a:pos x="9" y="52"/>
                  </a:cxn>
                  <a:cxn ang="0">
                    <a:pos x="7" y="54"/>
                  </a:cxn>
                  <a:cxn ang="0">
                    <a:pos x="7" y="56"/>
                  </a:cxn>
                  <a:cxn ang="0">
                    <a:pos x="6" y="58"/>
                  </a:cxn>
                  <a:cxn ang="0">
                    <a:pos x="2" y="58"/>
                  </a:cxn>
                  <a:cxn ang="0">
                    <a:pos x="0" y="58"/>
                  </a:cxn>
                </a:cxnLst>
                <a:rect l="0" t="0" r="r" b="b"/>
                <a:pathLst>
                  <a:path w="29" h="58">
                    <a:moveTo>
                      <a:pt x="23" y="0"/>
                    </a:moveTo>
                    <a:lnTo>
                      <a:pt x="27" y="0"/>
                    </a:lnTo>
                    <a:lnTo>
                      <a:pt x="27" y="2"/>
                    </a:lnTo>
                    <a:lnTo>
                      <a:pt x="29" y="6"/>
                    </a:lnTo>
                    <a:lnTo>
                      <a:pt x="27" y="8"/>
                    </a:lnTo>
                    <a:lnTo>
                      <a:pt x="27" y="10"/>
                    </a:lnTo>
                    <a:lnTo>
                      <a:pt x="25" y="12"/>
                    </a:lnTo>
                    <a:lnTo>
                      <a:pt x="21" y="12"/>
                    </a:lnTo>
                    <a:lnTo>
                      <a:pt x="19" y="12"/>
                    </a:lnTo>
                    <a:lnTo>
                      <a:pt x="21" y="14"/>
                    </a:lnTo>
                    <a:lnTo>
                      <a:pt x="23" y="16"/>
                    </a:lnTo>
                    <a:lnTo>
                      <a:pt x="23" y="18"/>
                    </a:lnTo>
                    <a:lnTo>
                      <a:pt x="23" y="19"/>
                    </a:lnTo>
                    <a:lnTo>
                      <a:pt x="21" y="21"/>
                    </a:lnTo>
                    <a:lnTo>
                      <a:pt x="19" y="23"/>
                    </a:lnTo>
                    <a:lnTo>
                      <a:pt x="17" y="23"/>
                    </a:lnTo>
                    <a:lnTo>
                      <a:pt x="13" y="23"/>
                    </a:lnTo>
                    <a:lnTo>
                      <a:pt x="17" y="25"/>
                    </a:lnTo>
                    <a:lnTo>
                      <a:pt x="19" y="27"/>
                    </a:lnTo>
                    <a:lnTo>
                      <a:pt x="19" y="29"/>
                    </a:lnTo>
                    <a:lnTo>
                      <a:pt x="17" y="31"/>
                    </a:lnTo>
                    <a:lnTo>
                      <a:pt x="17" y="33"/>
                    </a:lnTo>
                    <a:lnTo>
                      <a:pt x="15" y="35"/>
                    </a:lnTo>
                    <a:lnTo>
                      <a:pt x="11" y="35"/>
                    </a:lnTo>
                    <a:lnTo>
                      <a:pt x="9" y="35"/>
                    </a:lnTo>
                    <a:lnTo>
                      <a:pt x="11" y="37"/>
                    </a:lnTo>
                    <a:lnTo>
                      <a:pt x="13" y="39"/>
                    </a:lnTo>
                    <a:lnTo>
                      <a:pt x="13" y="41"/>
                    </a:lnTo>
                    <a:lnTo>
                      <a:pt x="13" y="42"/>
                    </a:lnTo>
                    <a:lnTo>
                      <a:pt x="11" y="44"/>
                    </a:lnTo>
                    <a:lnTo>
                      <a:pt x="9" y="46"/>
                    </a:lnTo>
                    <a:lnTo>
                      <a:pt x="7" y="46"/>
                    </a:lnTo>
                    <a:lnTo>
                      <a:pt x="6" y="46"/>
                    </a:lnTo>
                    <a:lnTo>
                      <a:pt x="7" y="48"/>
                    </a:lnTo>
                    <a:lnTo>
                      <a:pt x="9" y="50"/>
                    </a:lnTo>
                    <a:lnTo>
                      <a:pt x="9" y="52"/>
                    </a:lnTo>
                    <a:lnTo>
                      <a:pt x="7" y="54"/>
                    </a:lnTo>
                    <a:lnTo>
                      <a:pt x="7" y="56"/>
                    </a:lnTo>
                    <a:lnTo>
                      <a:pt x="6" y="58"/>
                    </a:lnTo>
                    <a:lnTo>
                      <a:pt x="2" y="58"/>
                    </a:lnTo>
                    <a:lnTo>
                      <a:pt x="0" y="58"/>
                    </a:lnTo>
                  </a:path>
                </a:pathLst>
              </a:custGeom>
              <a:noFill/>
              <a:ln w="3175">
                <a:solidFill>
                  <a:srgbClr val="FFF500"/>
                </a:solidFill>
                <a:prstDash val="solid"/>
                <a:round/>
                <a:headEnd/>
                <a:tailEnd/>
              </a:ln>
            </p:spPr>
            <p:txBody>
              <a:bodyPr/>
              <a:lstStyle/>
              <a:p>
                <a:endParaRPr lang="pt-BR"/>
              </a:p>
            </p:txBody>
          </p:sp>
          <p:sp>
            <p:nvSpPr>
              <p:cNvPr id="358238" name="Freeform 862"/>
              <p:cNvSpPr>
                <a:spLocks/>
              </p:cNvSpPr>
              <p:nvPr/>
            </p:nvSpPr>
            <p:spPr bwMode="auto">
              <a:xfrm>
                <a:off x="5234" y="2279"/>
                <a:ext cx="56" cy="53"/>
              </a:xfrm>
              <a:custGeom>
                <a:avLst/>
                <a:gdLst/>
                <a:ahLst/>
                <a:cxnLst>
                  <a:cxn ang="0">
                    <a:pos x="46" y="30"/>
                  </a:cxn>
                  <a:cxn ang="0">
                    <a:pos x="45" y="28"/>
                  </a:cxn>
                  <a:cxn ang="0">
                    <a:pos x="41" y="30"/>
                  </a:cxn>
                  <a:cxn ang="0">
                    <a:pos x="39" y="30"/>
                  </a:cxn>
                  <a:cxn ang="0">
                    <a:pos x="39" y="32"/>
                  </a:cxn>
                  <a:cxn ang="0">
                    <a:pos x="39" y="36"/>
                  </a:cxn>
                  <a:cxn ang="0">
                    <a:pos x="39" y="38"/>
                  </a:cxn>
                  <a:cxn ang="0">
                    <a:pos x="41" y="40"/>
                  </a:cxn>
                  <a:cxn ang="0">
                    <a:pos x="43" y="42"/>
                  </a:cxn>
                  <a:cxn ang="0">
                    <a:pos x="39" y="40"/>
                  </a:cxn>
                  <a:cxn ang="0">
                    <a:pos x="37" y="42"/>
                  </a:cxn>
                  <a:cxn ang="0">
                    <a:pos x="35" y="44"/>
                  </a:cxn>
                  <a:cxn ang="0">
                    <a:pos x="33" y="46"/>
                  </a:cxn>
                  <a:cxn ang="0">
                    <a:pos x="33" y="48"/>
                  </a:cxn>
                  <a:cxn ang="0">
                    <a:pos x="33" y="50"/>
                  </a:cxn>
                  <a:cxn ang="0">
                    <a:pos x="35" y="51"/>
                  </a:cxn>
                  <a:cxn ang="0">
                    <a:pos x="37" y="53"/>
                  </a:cxn>
                  <a:cxn ang="0">
                    <a:pos x="25" y="48"/>
                  </a:cxn>
                  <a:cxn ang="0">
                    <a:pos x="14" y="42"/>
                  </a:cxn>
                  <a:cxn ang="0">
                    <a:pos x="8" y="38"/>
                  </a:cxn>
                  <a:cxn ang="0">
                    <a:pos x="2" y="32"/>
                  </a:cxn>
                  <a:cxn ang="0">
                    <a:pos x="0" y="27"/>
                  </a:cxn>
                  <a:cxn ang="0">
                    <a:pos x="0" y="23"/>
                  </a:cxn>
                  <a:cxn ang="0">
                    <a:pos x="0" y="19"/>
                  </a:cxn>
                  <a:cxn ang="0">
                    <a:pos x="2" y="13"/>
                  </a:cxn>
                  <a:cxn ang="0">
                    <a:pos x="6" y="9"/>
                  </a:cxn>
                  <a:cxn ang="0">
                    <a:pos x="8" y="5"/>
                  </a:cxn>
                  <a:cxn ang="0">
                    <a:pos x="14" y="2"/>
                  </a:cxn>
                  <a:cxn ang="0">
                    <a:pos x="18" y="0"/>
                  </a:cxn>
                  <a:cxn ang="0">
                    <a:pos x="25" y="0"/>
                  </a:cxn>
                  <a:cxn ang="0">
                    <a:pos x="33" y="0"/>
                  </a:cxn>
                  <a:cxn ang="0">
                    <a:pos x="45" y="2"/>
                  </a:cxn>
                  <a:cxn ang="0">
                    <a:pos x="56" y="5"/>
                  </a:cxn>
                  <a:cxn ang="0">
                    <a:pos x="50" y="7"/>
                  </a:cxn>
                  <a:cxn ang="0">
                    <a:pos x="48" y="11"/>
                  </a:cxn>
                  <a:cxn ang="0">
                    <a:pos x="46" y="13"/>
                  </a:cxn>
                  <a:cxn ang="0">
                    <a:pos x="48" y="15"/>
                  </a:cxn>
                  <a:cxn ang="0">
                    <a:pos x="48" y="17"/>
                  </a:cxn>
                  <a:cxn ang="0">
                    <a:pos x="52" y="19"/>
                  </a:cxn>
                  <a:cxn ang="0">
                    <a:pos x="46" y="19"/>
                  </a:cxn>
                  <a:cxn ang="0">
                    <a:pos x="43" y="23"/>
                  </a:cxn>
                  <a:cxn ang="0">
                    <a:pos x="43" y="25"/>
                  </a:cxn>
                  <a:cxn ang="0">
                    <a:pos x="43" y="27"/>
                  </a:cxn>
                  <a:cxn ang="0">
                    <a:pos x="45" y="28"/>
                  </a:cxn>
                  <a:cxn ang="0">
                    <a:pos x="46" y="30"/>
                  </a:cxn>
                </a:cxnLst>
                <a:rect l="0" t="0" r="r" b="b"/>
                <a:pathLst>
                  <a:path w="56" h="53">
                    <a:moveTo>
                      <a:pt x="46" y="30"/>
                    </a:moveTo>
                    <a:lnTo>
                      <a:pt x="45" y="28"/>
                    </a:lnTo>
                    <a:lnTo>
                      <a:pt x="41" y="30"/>
                    </a:lnTo>
                    <a:lnTo>
                      <a:pt x="39" y="30"/>
                    </a:lnTo>
                    <a:lnTo>
                      <a:pt x="39" y="32"/>
                    </a:lnTo>
                    <a:lnTo>
                      <a:pt x="39" y="36"/>
                    </a:lnTo>
                    <a:lnTo>
                      <a:pt x="39" y="38"/>
                    </a:lnTo>
                    <a:lnTo>
                      <a:pt x="41" y="40"/>
                    </a:lnTo>
                    <a:lnTo>
                      <a:pt x="43" y="42"/>
                    </a:lnTo>
                    <a:lnTo>
                      <a:pt x="39" y="40"/>
                    </a:lnTo>
                    <a:lnTo>
                      <a:pt x="37" y="42"/>
                    </a:lnTo>
                    <a:lnTo>
                      <a:pt x="35" y="44"/>
                    </a:lnTo>
                    <a:lnTo>
                      <a:pt x="33" y="46"/>
                    </a:lnTo>
                    <a:lnTo>
                      <a:pt x="33" y="48"/>
                    </a:lnTo>
                    <a:lnTo>
                      <a:pt x="33" y="50"/>
                    </a:lnTo>
                    <a:lnTo>
                      <a:pt x="35" y="51"/>
                    </a:lnTo>
                    <a:lnTo>
                      <a:pt x="37" y="53"/>
                    </a:lnTo>
                    <a:lnTo>
                      <a:pt x="25" y="48"/>
                    </a:lnTo>
                    <a:lnTo>
                      <a:pt x="14" y="42"/>
                    </a:lnTo>
                    <a:lnTo>
                      <a:pt x="8" y="38"/>
                    </a:lnTo>
                    <a:lnTo>
                      <a:pt x="2" y="32"/>
                    </a:lnTo>
                    <a:lnTo>
                      <a:pt x="0" y="27"/>
                    </a:lnTo>
                    <a:lnTo>
                      <a:pt x="0" y="23"/>
                    </a:lnTo>
                    <a:lnTo>
                      <a:pt x="0" y="19"/>
                    </a:lnTo>
                    <a:lnTo>
                      <a:pt x="2" y="13"/>
                    </a:lnTo>
                    <a:lnTo>
                      <a:pt x="6" y="9"/>
                    </a:lnTo>
                    <a:lnTo>
                      <a:pt x="8" y="5"/>
                    </a:lnTo>
                    <a:lnTo>
                      <a:pt x="14" y="2"/>
                    </a:lnTo>
                    <a:lnTo>
                      <a:pt x="18" y="0"/>
                    </a:lnTo>
                    <a:lnTo>
                      <a:pt x="25" y="0"/>
                    </a:lnTo>
                    <a:lnTo>
                      <a:pt x="33" y="0"/>
                    </a:lnTo>
                    <a:lnTo>
                      <a:pt x="45" y="2"/>
                    </a:lnTo>
                    <a:lnTo>
                      <a:pt x="56" y="5"/>
                    </a:lnTo>
                    <a:lnTo>
                      <a:pt x="50" y="7"/>
                    </a:lnTo>
                    <a:lnTo>
                      <a:pt x="48" y="11"/>
                    </a:lnTo>
                    <a:lnTo>
                      <a:pt x="46" y="13"/>
                    </a:lnTo>
                    <a:lnTo>
                      <a:pt x="48" y="15"/>
                    </a:lnTo>
                    <a:lnTo>
                      <a:pt x="48" y="17"/>
                    </a:lnTo>
                    <a:lnTo>
                      <a:pt x="52" y="19"/>
                    </a:lnTo>
                    <a:lnTo>
                      <a:pt x="46" y="19"/>
                    </a:lnTo>
                    <a:lnTo>
                      <a:pt x="43" y="23"/>
                    </a:lnTo>
                    <a:lnTo>
                      <a:pt x="43" y="25"/>
                    </a:lnTo>
                    <a:lnTo>
                      <a:pt x="43" y="27"/>
                    </a:lnTo>
                    <a:lnTo>
                      <a:pt x="45" y="28"/>
                    </a:lnTo>
                    <a:lnTo>
                      <a:pt x="46" y="30"/>
                    </a:lnTo>
                    <a:close/>
                  </a:path>
                </a:pathLst>
              </a:custGeom>
              <a:solidFill>
                <a:srgbClr val="75C5F0"/>
              </a:solidFill>
              <a:ln w="9525">
                <a:noFill/>
                <a:round/>
                <a:headEnd/>
                <a:tailEnd/>
              </a:ln>
            </p:spPr>
            <p:txBody>
              <a:bodyPr/>
              <a:lstStyle/>
              <a:p>
                <a:endParaRPr lang="pt-BR"/>
              </a:p>
            </p:txBody>
          </p:sp>
          <p:sp>
            <p:nvSpPr>
              <p:cNvPr id="358239" name="Freeform 863"/>
              <p:cNvSpPr>
                <a:spLocks/>
              </p:cNvSpPr>
              <p:nvPr/>
            </p:nvSpPr>
            <p:spPr bwMode="auto">
              <a:xfrm>
                <a:off x="5234" y="2279"/>
                <a:ext cx="56" cy="53"/>
              </a:xfrm>
              <a:custGeom>
                <a:avLst/>
                <a:gdLst/>
                <a:ahLst/>
                <a:cxnLst>
                  <a:cxn ang="0">
                    <a:pos x="46" y="30"/>
                  </a:cxn>
                  <a:cxn ang="0">
                    <a:pos x="45" y="28"/>
                  </a:cxn>
                  <a:cxn ang="0">
                    <a:pos x="41" y="30"/>
                  </a:cxn>
                  <a:cxn ang="0">
                    <a:pos x="39" y="30"/>
                  </a:cxn>
                  <a:cxn ang="0">
                    <a:pos x="39" y="32"/>
                  </a:cxn>
                  <a:cxn ang="0">
                    <a:pos x="39" y="36"/>
                  </a:cxn>
                  <a:cxn ang="0">
                    <a:pos x="39" y="38"/>
                  </a:cxn>
                  <a:cxn ang="0">
                    <a:pos x="41" y="40"/>
                  </a:cxn>
                  <a:cxn ang="0">
                    <a:pos x="43" y="42"/>
                  </a:cxn>
                  <a:cxn ang="0">
                    <a:pos x="39" y="40"/>
                  </a:cxn>
                  <a:cxn ang="0">
                    <a:pos x="37" y="42"/>
                  </a:cxn>
                  <a:cxn ang="0">
                    <a:pos x="35" y="44"/>
                  </a:cxn>
                  <a:cxn ang="0">
                    <a:pos x="33" y="46"/>
                  </a:cxn>
                  <a:cxn ang="0">
                    <a:pos x="33" y="48"/>
                  </a:cxn>
                  <a:cxn ang="0">
                    <a:pos x="33" y="50"/>
                  </a:cxn>
                  <a:cxn ang="0">
                    <a:pos x="35" y="51"/>
                  </a:cxn>
                  <a:cxn ang="0">
                    <a:pos x="37" y="53"/>
                  </a:cxn>
                  <a:cxn ang="0">
                    <a:pos x="25" y="48"/>
                  </a:cxn>
                  <a:cxn ang="0">
                    <a:pos x="14" y="42"/>
                  </a:cxn>
                  <a:cxn ang="0">
                    <a:pos x="8" y="38"/>
                  </a:cxn>
                  <a:cxn ang="0">
                    <a:pos x="2" y="32"/>
                  </a:cxn>
                  <a:cxn ang="0">
                    <a:pos x="0" y="27"/>
                  </a:cxn>
                  <a:cxn ang="0">
                    <a:pos x="0" y="23"/>
                  </a:cxn>
                  <a:cxn ang="0">
                    <a:pos x="0" y="19"/>
                  </a:cxn>
                  <a:cxn ang="0">
                    <a:pos x="2" y="13"/>
                  </a:cxn>
                  <a:cxn ang="0">
                    <a:pos x="6" y="9"/>
                  </a:cxn>
                  <a:cxn ang="0">
                    <a:pos x="8" y="5"/>
                  </a:cxn>
                  <a:cxn ang="0">
                    <a:pos x="14" y="2"/>
                  </a:cxn>
                  <a:cxn ang="0">
                    <a:pos x="18" y="0"/>
                  </a:cxn>
                  <a:cxn ang="0">
                    <a:pos x="25" y="0"/>
                  </a:cxn>
                  <a:cxn ang="0">
                    <a:pos x="33" y="0"/>
                  </a:cxn>
                  <a:cxn ang="0">
                    <a:pos x="45" y="2"/>
                  </a:cxn>
                  <a:cxn ang="0">
                    <a:pos x="56" y="5"/>
                  </a:cxn>
                  <a:cxn ang="0">
                    <a:pos x="50" y="7"/>
                  </a:cxn>
                  <a:cxn ang="0">
                    <a:pos x="48" y="11"/>
                  </a:cxn>
                  <a:cxn ang="0">
                    <a:pos x="46" y="13"/>
                  </a:cxn>
                  <a:cxn ang="0">
                    <a:pos x="48" y="15"/>
                  </a:cxn>
                  <a:cxn ang="0">
                    <a:pos x="48" y="17"/>
                  </a:cxn>
                  <a:cxn ang="0">
                    <a:pos x="52" y="19"/>
                  </a:cxn>
                  <a:cxn ang="0">
                    <a:pos x="46" y="19"/>
                  </a:cxn>
                  <a:cxn ang="0">
                    <a:pos x="43" y="23"/>
                  </a:cxn>
                  <a:cxn ang="0">
                    <a:pos x="43" y="25"/>
                  </a:cxn>
                  <a:cxn ang="0">
                    <a:pos x="43" y="27"/>
                  </a:cxn>
                  <a:cxn ang="0">
                    <a:pos x="45" y="28"/>
                  </a:cxn>
                  <a:cxn ang="0">
                    <a:pos x="46" y="30"/>
                  </a:cxn>
                </a:cxnLst>
                <a:rect l="0" t="0" r="r" b="b"/>
                <a:pathLst>
                  <a:path w="56" h="53">
                    <a:moveTo>
                      <a:pt x="46" y="30"/>
                    </a:moveTo>
                    <a:lnTo>
                      <a:pt x="45" y="28"/>
                    </a:lnTo>
                    <a:lnTo>
                      <a:pt x="41" y="30"/>
                    </a:lnTo>
                    <a:lnTo>
                      <a:pt x="39" y="30"/>
                    </a:lnTo>
                    <a:lnTo>
                      <a:pt x="39" y="32"/>
                    </a:lnTo>
                    <a:lnTo>
                      <a:pt x="39" y="36"/>
                    </a:lnTo>
                    <a:lnTo>
                      <a:pt x="39" y="38"/>
                    </a:lnTo>
                    <a:lnTo>
                      <a:pt x="41" y="40"/>
                    </a:lnTo>
                    <a:lnTo>
                      <a:pt x="43" y="42"/>
                    </a:lnTo>
                    <a:lnTo>
                      <a:pt x="39" y="40"/>
                    </a:lnTo>
                    <a:lnTo>
                      <a:pt x="37" y="42"/>
                    </a:lnTo>
                    <a:lnTo>
                      <a:pt x="35" y="44"/>
                    </a:lnTo>
                    <a:lnTo>
                      <a:pt x="33" y="46"/>
                    </a:lnTo>
                    <a:lnTo>
                      <a:pt x="33" y="48"/>
                    </a:lnTo>
                    <a:lnTo>
                      <a:pt x="33" y="50"/>
                    </a:lnTo>
                    <a:lnTo>
                      <a:pt x="35" y="51"/>
                    </a:lnTo>
                    <a:lnTo>
                      <a:pt x="37" y="53"/>
                    </a:lnTo>
                    <a:lnTo>
                      <a:pt x="25" y="48"/>
                    </a:lnTo>
                    <a:lnTo>
                      <a:pt x="14" y="42"/>
                    </a:lnTo>
                    <a:lnTo>
                      <a:pt x="8" y="38"/>
                    </a:lnTo>
                    <a:lnTo>
                      <a:pt x="2" y="32"/>
                    </a:lnTo>
                    <a:lnTo>
                      <a:pt x="0" y="27"/>
                    </a:lnTo>
                    <a:lnTo>
                      <a:pt x="0" y="23"/>
                    </a:lnTo>
                    <a:lnTo>
                      <a:pt x="0" y="19"/>
                    </a:lnTo>
                    <a:lnTo>
                      <a:pt x="2" y="13"/>
                    </a:lnTo>
                    <a:lnTo>
                      <a:pt x="6" y="9"/>
                    </a:lnTo>
                    <a:lnTo>
                      <a:pt x="8" y="5"/>
                    </a:lnTo>
                    <a:lnTo>
                      <a:pt x="14" y="2"/>
                    </a:lnTo>
                    <a:lnTo>
                      <a:pt x="18" y="0"/>
                    </a:lnTo>
                    <a:lnTo>
                      <a:pt x="25" y="0"/>
                    </a:lnTo>
                    <a:lnTo>
                      <a:pt x="33" y="0"/>
                    </a:lnTo>
                    <a:lnTo>
                      <a:pt x="45" y="2"/>
                    </a:lnTo>
                    <a:lnTo>
                      <a:pt x="56" y="5"/>
                    </a:lnTo>
                    <a:lnTo>
                      <a:pt x="50" y="7"/>
                    </a:lnTo>
                    <a:lnTo>
                      <a:pt x="48" y="11"/>
                    </a:lnTo>
                    <a:lnTo>
                      <a:pt x="46" y="13"/>
                    </a:lnTo>
                    <a:lnTo>
                      <a:pt x="48" y="15"/>
                    </a:lnTo>
                    <a:lnTo>
                      <a:pt x="48" y="17"/>
                    </a:lnTo>
                    <a:lnTo>
                      <a:pt x="52" y="19"/>
                    </a:lnTo>
                    <a:lnTo>
                      <a:pt x="46" y="19"/>
                    </a:lnTo>
                    <a:lnTo>
                      <a:pt x="43" y="23"/>
                    </a:lnTo>
                    <a:lnTo>
                      <a:pt x="43" y="25"/>
                    </a:lnTo>
                    <a:lnTo>
                      <a:pt x="43" y="27"/>
                    </a:lnTo>
                    <a:lnTo>
                      <a:pt x="45" y="28"/>
                    </a:lnTo>
                    <a:lnTo>
                      <a:pt x="46" y="30"/>
                    </a:lnTo>
                  </a:path>
                </a:pathLst>
              </a:custGeom>
              <a:noFill/>
              <a:ln w="3175">
                <a:solidFill>
                  <a:srgbClr val="DD137B"/>
                </a:solidFill>
                <a:prstDash val="solid"/>
                <a:round/>
                <a:headEnd/>
                <a:tailEnd/>
              </a:ln>
            </p:spPr>
            <p:txBody>
              <a:bodyPr/>
              <a:lstStyle/>
              <a:p>
                <a:endParaRPr lang="pt-BR"/>
              </a:p>
            </p:txBody>
          </p:sp>
          <p:sp>
            <p:nvSpPr>
              <p:cNvPr id="358240" name="Freeform 864"/>
              <p:cNvSpPr>
                <a:spLocks/>
              </p:cNvSpPr>
              <p:nvPr/>
            </p:nvSpPr>
            <p:spPr bwMode="auto">
              <a:xfrm>
                <a:off x="5267" y="2279"/>
                <a:ext cx="29" cy="59"/>
              </a:xfrm>
              <a:custGeom>
                <a:avLst/>
                <a:gdLst/>
                <a:ahLst/>
                <a:cxnLst>
                  <a:cxn ang="0">
                    <a:pos x="25" y="0"/>
                  </a:cxn>
                  <a:cxn ang="0">
                    <a:pos x="27" y="2"/>
                  </a:cxn>
                  <a:cxn ang="0">
                    <a:pos x="29" y="3"/>
                  </a:cxn>
                  <a:cxn ang="0">
                    <a:pos x="29" y="5"/>
                  </a:cxn>
                  <a:cxn ang="0">
                    <a:pos x="29" y="7"/>
                  </a:cxn>
                  <a:cxn ang="0">
                    <a:pos x="29" y="11"/>
                  </a:cxn>
                  <a:cxn ang="0">
                    <a:pos x="27" y="11"/>
                  </a:cxn>
                  <a:cxn ang="0">
                    <a:pos x="23" y="13"/>
                  </a:cxn>
                  <a:cxn ang="0">
                    <a:pos x="21" y="11"/>
                  </a:cxn>
                  <a:cxn ang="0">
                    <a:pos x="23" y="13"/>
                  </a:cxn>
                  <a:cxn ang="0">
                    <a:pos x="25" y="15"/>
                  </a:cxn>
                  <a:cxn ang="0">
                    <a:pos x="25" y="19"/>
                  </a:cxn>
                  <a:cxn ang="0">
                    <a:pos x="25" y="21"/>
                  </a:cxn>
                  <a:cxn ang="0">
                    <a:pos x="23" y="23"/>
                  </a:cxn>
                  <a:cxn ang="0">
                    <a:pos x="21" y="23"/>
                  </a:cxn>
                  <a:cxn ang="0">
                    <a:pos x="19" y="25"/>
                  </a:cxn>
                  <a:cxn ang="0">
                    <a:pos x="15" y="25"/>
                  </a:cxn>
                  <a:cxn ang="0">
                    <a:pos x="19" y="25"/>
                  </a:cxn>
                  <a:cxn ang="0">
                    <a:pos x="19" y="27"/>
                  </a:cxn>
                  <a:cxn ang="0">
                    <a:pos x="21" y="30"/>
                  </a:cxn>
                  <a:cxn ang="0">
                    <a:pos x="19" y="32"/>
                  </a:cxn>
                  <a:cxn ang="0">
                    <a:pos x="19" y="34"/>
                  </a:cxn>
                  <a:cxn ang="0">
                    <a:pos x="17" y="36"/>
                  </a:cxn>
                  <a:cxn ang="0">
                    <a:pos x="13" y="36"/>
                  </a:cxn>
                  <a:cxn ang="0">
                    <a:pos x="12" y="36"/>
                  </a:cxn>
                  <a:cxn ang="0">
                    <a:pos x="13" y="36"/>
                  </a:cxn>
                  <a:cxn ang="0">
                    <a:pos x="15" y="38"/>
                  </a:cxn>
                  <a:cxn ang="0">
                    <a:pos x="15" y="42"/>
                  </a:cxn>
                  <a:cxn ang="0">
                    <a:pos x="15" y="44"/>
                  </a:cxn>
                  <a:cxn ang="0">
                    <a:pos x="13" y="46"/>
                  </a:cxn>
                  <a:cxn ang="0">
                    <a:pos x="12" y="48"/>
                  </a:cxn>
                  <a:cxn ang="0">
                    <a:pos x="10" y="48"/>
                  </a:cxn>
                  <a:cxn ang="0">
                    <a:pos x="6" y="48"/>
                  </a:cxn>
                  <a:cxn ang="0">
                    <a:pos x="10" y="48"/>
                  </a:cxn>
                  <a:cxn ang="0">
                    <a:pos x="10" y="50"/>
                  </a:cxn>
                  <a:cxn ang="0">
                    <a:pos x="12" y="53"/>
                  </a:cxn>
                  <a:cxn ang="0">
                    <a:pos x="10" y="55"/>
                  </a:cxn>
                  <a:cxn ang="0">
                    <a:pos x="8" y="57"/>
                  </a:cxn>
                  <a:cxn ang="0">
                    <a:pos x="6" y="59"/>
                  </a:cxn>
                  <a:cxn ang="0">
                    <a:pos x="4" y="59"/>
                  </a:cxn>
                  <a:cxn ang="0">
                    <a:pos x="0" y="59"/>
                  </a:cxn>
                </a:cxnLst>
                <a:rect l="0" t="0" r="r" b="b"/>
                <a:pathLst>
                  <a:path w="29" h="59">
                    <a:moveTo>
                      <a:pt x="25" y="0"/>
                    </a:moveTo>
                    <a:lnTo>
                      <a:pt x="27" y="2"/>
                    </a:lnTo>
                    <a:lnTo>
                      <a:pt x="29" y="3"/>
                    </a:lnTo>
                    <a:lnTo>
                      <a:pt x="29" y="5"/>
                    </a:lnTo>
                    <a:lnTo>
                      <a:pt x="29" y="7"/>
                    </a:lnTo>
                    <a:lnTo>
                      <a:pt x="29" y="11"/>
                    </a:lnTo>
                    <a:lnTo>
                      <a:pt x="27" y="11"/>
                    </a:lnTo>
                    <a:lnTo>
                      <a:pt x="23" y="13"/>
                    </a:lnTo>
                    <a:lnTo>
                      <a:pt x="21" y="11"/>
                    </a:lnTo>
                    <a:lnTo>
                      <a:pt x="23" y="13"/>
                    </a:lnTo>
                    <a:lnTo>
                      <a:pt x="25" y="15"/>
                    </a:lnTo>
                    <a:lnTo>
                      <a:pt x="25" y="19"/>
                    </a:lnTo>
                    <a:lnTo>
                      <a:pt x="25" y="21"/>
                    </a:lnTo>
                    <a:lnTo>
                      <a:pt x="23" y="23"/>
                    </a:lnTo>
                    <a:lnTo>
                      <a:pt x="21" y="23"/>
                    </a:lnTo>
                    <a:lnTo>
                      <a:pt x="19" y="25"/>
                    </a:lnTo>
                    <a:lnTo>
                      <a:pt x="15" y="25"/>
                    </a:lnTo>
                    <a:lnTo>
                      <a:pt x="19" y="25"/>
                    </a:lnTo>
                    <a:lnTo>
                      <a:pt x="19" y="27"/>
                    </a:lnTo>
                    <a:lnTo>
                      <a:pt x="21" y="30"/>
                    </a:lnTo>
                    <a:lnTo>
                      <a:pt x="19" y="32"/>
                    </a:lnTo>
                    <a:lnTo>
                      <a:pt x="19" y="34"/>
                    </a:lnTo>
                    <a:lnTo>
                      <a:pt x="17" y="36"/>
                    </a:lnTo>
                    <a:lnTo>
                      <a:pt x="13" y="36"/>
                    </a:lnTo>
                    <a:lnTo>
                      <a:pt x="12" y="36"/>
                    </a:lnTo>
                    <a:lnTo>
                      <a:pt x="13" y="36"/>
                    </a:lnTo>
                    <a:lnTo>
                      <a:pt x="15" y="38"/>
                    </a:lnTo>
                    <a:lnTo>
                      <a:pt x="15" y="42"/>
                    </a:lnTo>
                    <a:lnTo>
                      <a:pt x="15" y="44"/>
                    </a:lnTo>
                    <a:lnTo>
                      <a:pt x="13" y="46"/>
                    </a:lnTo>
                    <a:lnTo>
                      <a:pt x="12" y="48"/>
                    </a:lnTo>
                    <a:lnTo>
                      <a:pt x="10" y="48"/>
                    </a:lnTo>
                    <a:lnTo>
                      <a:pt x="6" y="48"/>
                    </a:lnTo>
                    <a:lnTo>
                      <a:pt x="10" y="48"/>
                    </a:lnTo>
                    <a:lnTo>
                      <a:pt x="10" y="50"/>
                    </a:lnTo>
                    <a:lnTo>
                      <a:pt x="12" y="53"/>
                    </a:lnTo>
                    <a:lnTo>
                      <a:pt x="10" y="55"/>
                    </a:lnTo>
                    <a:lnTo>
                      <a:pt x="8" y="57"/>
                    </a:lnTo>
                    <a:lnTo>
                      <a:pt x="6" y="59"/>
                    </a:lnTo>
                    <a:lnTo>
                      <a:pt x="4" y="59"/>
                    </a:lnTo>
                    <a:lnTo>
                      <a:pt x="0" y="59"/>
                    </a:lnTo>
                  </a:path>
                </a:pathLst>
              </a:custGeom>
              <a:noFill/>
              <a:ln w="3175">
                <a:solidFill>
                  <a:srgbClr val="FFF500"/>
                </a:solidFill>
                <a:prstDash val="solid"/>
                <a:round/>
                <a:headEnd/>
                <a:tailEnd/>
              </a:ln>
            </p:spPr>
            <p:txBody>
              <a:bodyPr/>
              <a:lstStyle/>
              <a:p>
                <a:endParaRPr lang="pt-BR"/>
              </a:p>
            </p:txBody>
          </p:sp>
          <p:sp>
            <p:nvSpPr>
              <p:cNvPr id="358241" name="Freeform 865"/>
              <p:cNvSpPr>
                <a:spLocks/>
              </p:cNvSpPr>
              <p:nvPr/>
            </p:nvSpPr>
            <p:spPr bwMode="auto">
              <a:xfrm>
                <a:off x="5204" y="2060"/>
                <a:ext cx="42" cy="40"/>
              </a:xfrm>
              <a:custGeom>
                <a:avLst/>
                <a:gdLst/>
                <a:ahLst/>
                <a:cxnLst>
                  <a:cxn ang="0">
                    <a:pos x="0" y="8"/>
                  </a:cxn>
                  <a:cxn ang="0">
                    <a:pos x="42" y="0"/>
                  </a:cxn>
                  <a:cxn ang="0">
                    <a:pos x="27" y="40"/>
                  </a:cxn>
                  <a:cxn ang="0">
                    <a:pos x="0" y="8"/>
                  </a:cxn>
                  <a:cxn ang="0">
                    <a:pos x="42" y="0"/>
                  </a:cxn>
                  <a:cxn ang="0">
                    <a:pos x="0" y="8"/>
                  </a:cxn>
                </a:cxnLst>
                <a:rect l="0" t="0" r="r" b="b"/>
                <a:pathLst>
                  <a:path w="42" h="40">
                    <a:moveTo>
                      <a:pt x="0" y="8"/>
                    </a:moveTo>
                    <a:lnTo>
                      <a:pt x="42" y="0"/>
                    </a:lnTo>
                    <a:lnTo>
                      <a:pt x="27" y="40"/>
                    </a:lnTo>
                    <a:lnTo>
                      <a:pt x="0" y="8"/>
                    </a:lnTo>
                    <a:lnTo>
                      <a:pt x="42" y="0"/>
                    </a:lnTo>
                    <a:lnTo>
                      <a:pt x="0" y="8"/>
                    </a:lnTo>
                    <a:close/>
                  </a:path>
                </a:pathLst>
              </a:custGeom>
              <a:solidFill>
                <a:srgbClr val="FFF500"/>
              </a:solidFill>
              <a:ln w="9525">
                <a:noFill/>
                <a:round/>
                <a:headEnd/>
                <a:tailEnd/>
              </a:ln>
            </p:spPr>
            <p:txBody>
              <a:bodyPr/>
              <a:lstStyle/>
              <a:p>
                <a:endParaRPr lang="pt-BR"/>
              </a:p>
            </p:txBody>
          </p:sp>
          <p:sp>
            <p:nvSpPr>
              <p:cNvPr id="358242" name="Freeform 866"/>
              <p:cNvSpPr>
                <a:spLocks/>
              </p:cNvSpPr>
              <p:nvPr/>
            </p:nvSpPr>
            <p:spPr bwMode="auto">
              <a:xfrm>
                <a:off x="5332" y="2020"/>
                <a:ext cx="108" cy="71"/>
              </a:xfrm>
              <a:custGeom>
                <a:avLst/>
                <a:gdLst/>
                <a:ahLst/>
                <a:cxnLst>
                  <a:cxn ang="0">
                    <a:pos x="69" y="15"/>
                  </a:cxn>
                  <a:cxn ang="0">
                    <a:pos x="52" y="15"/>
                  </a:cxn>
                  <a:cxn ang="0">
                    <a:pos x="35" y="13"/>
                  </a:cxn>
                  <a:cxn ang="0">
                    <a:pos x="18" y="13"/>
                  </a:cxn>
                  <a:cxn ang="0">
                    <a:pos x="0" y="11"/>
                  </a:cxn>
                  <a:cxn ang="0">
                    <a:pos x="4" y="13"/>
                  </a:cxn>
                  <a:cxn ang="0">
                    <a:pos x="6" y="17"/>
                  </a:cxn>
                  <a:cxn ang="0">
                    <a:pos x="6" y="21"/>
                  </a:cxn>
                  <a:cxn ang="0">
                    <a:pos x="2" y="26"/>
                  </a:cxn>
                  <a:cxn ang="0">
                    <a:pos x="6" y="30"/>
                  </a:cxn>
                  <a:cxn ang="0">
                    <a:pos x="6" y="34"/>
                  </a:cxn>
                  <a:cxn ang="0">
                    <a:pos x="4" y="38"/>
                  </a:cxn>
                  <a:cxn ang="0">
                    <a:pos x="2" y="44"/>
                  </a:cxn>
                  <a:cxn ang="0">
                    <a:pos x="4" y="48"/>
                  </a:cxn>
                  <a:cxn ang="0">
                    <a:pos x="4" y="51"/>
                  </a:cxn>
                  <a:cxn ang="0">
                    <a:pos x="2" y="55"/>
                  </a:cxn>
                  <a:cxn ang="0">
                    <a:pos x="2" y="57"/>
                  </a:cxn>
                  <a:cxn ang="0">
                    <a:pos x="4" y="63"/>
                  </a:cxn>
                  <a:cxn ang="0">
                    <a:pos x="4" y="67"/>
                  </a:cxn>
                  <a:cxn ang="0">
                    <a:pos x="4" y="69"/>
                  </a:cxn>
                  <a:cxn ang="0">
                    <a:pos x="2" y="71"/>
                  </a:cxn>
                  <a:cxn ang="0">
                    <a:pos x="108" y="55"/>
                  </a:cxn>
                  <a:cxn ang="0">
                    <a:pos x="104" y="7"/>
                  </a:cxn>
                  <a:cxn ang="0">
                    <a:pos x="92" y="11"/>
                  </a:cxn>
                  <a:cxn ang="0">
                    <a:pos x="81" y="9"/>
                  </a:cxn>
                  <a:cxn ang="0">
                    <a:pos x="62" y="3"/>
                  </a:cxn>
                  <a:cxn ang="0">
                    <a:pos x="39" y="0"/>
                  </a:cxn>
                  <a:cxn ang="0">
                    <a:pos x="29" y="0"/>
                  </a:cxn>
                  <a:cxn ang="0">
                    <a:pos x="23" y="3"/>
                  </a:cxn>
                  <a:cxn ang="0">
                    <a:pos x="21" y="5"/>
                  </a:cxn>
                  <a:cxn ang="0">
                    <a:pos x="21" y="7"/>
                  </a:cxn>
                  <a:cxn ang="0">
                    <a:pos x="23" y="9"/>
                  </a:cxn>
                  <a:cxn ang="0">
                    <a:pos x="25" y="9"/>
                  </a:cxn>
                  <a:cxn ang="0">
                    <a:pos x="69" y="15"/>
                  </a:cxn>
                </a:cxnLst>
                <a:rect l="0" t="0" r="r" b="b"/>
                <a:pathLst>
                  <a:path w="108" h="71">
                    <a:moveTo>
                      <a:pt x="69" y="15"/>
                    </a:moveTo>
                    <a:lnTo>
                      <a:pt x="52" y="15"/>
                    </a:lnTo>
                    <a:lnTo>
                      <a:pt x="35" y="13"/>
                    </a:lnTo>
                    <a:lnTo>
                      <a:pt x="18" y="13"/>
                    </a:lnTo>
                    <a:lnTo>
                      <a:pt x="0" y="11"/>
                    </a:lnTo>
                    <a:lnTo>
                      <a:pt x="4" y="13"/>
                    </a:lnTo>
                    <a:lnTo>
                      <a:pt x="6" y="17"/>
                    </a:lnTo>
                    <a:lnTo>
                      <a:pt x="6" y="21"/>
                    </a:lnTo>
                    <a:lnTo>
                      <a:pt x="2" y="26"/>
                    </a:lnTo>
                    <a:lnTo>
                      <a:pt x="6" y="30"/>
                    </a:lnTo>
                    <a:lnTo>
                      <a:pt x="6" y="34"/>
                    </a:lnTo>
                    <a:lnTo>
                      <a:pt x="4" y="38"/>
                    </a:lnTo>
                    <a:lnTo>
                      <a:pt x="2" y="44"/>
                    </a:lnTo>
                    <a:lnTo>
                      <a:pt x="4" y="48"/>
                    </a:lnTo>
                    <a:lnTo>
                      <a:pt x="4" y="51"/>
                    </a:lnTo>
                    <a:lnTo>
                      <a:pt x="2" y="55"/>
                    </a:lnTo>
                    <a:lnTo>
                      <a:pt x="2" y="57"/>
                    </a:lnTo>
                    <a:lnTo>
                      <a:pt x="4" y="63"/>
                    </a:lnTo>
                    <a:lnTo>
                      <a:pt x="4" y="67"/>
                    </a:lnTo>
                    <a:lnTo>
                      <a:pt x="4" y="69"/>
                    </a:lnTo>
                    <a:lnTo>
                      <a:pt x="2" y="71"/>
                    </a:lnTo>
                    <a:lnTo>
                      <a:pt x="108" y="55"/>
                    </a:lnTo>
                    <a:lnTo>
                      <a:pt x="104" y="7"/>
                    </a:lnTo>
                    <a:lnTo>
                      <a:pt x="92" y="11"/>
                    </a:lnTo>
                    <a:lnTo>
                      <a:pt x="81" y="9"/>
                    </a:lnTo>
                    <a:lnTo>
                      <a:pt x="62" y="3"/>
                    </a:lnTo>
                    <a:lnTo>
                      <a:pt x="39" y="0"/>
                    </a:lnTo>
                    <a:lnTo>
                      <a:pt x="29" y="0"/>
                    </a:lnTo>
                    <a:lnTo>
                      <a:pt x="23" y="3"/>
                    </a:lnTo>
                    <a:lnTo>
                      <a:pt x="21" y="5"/>
                    </a:lnTo>
                    <a:lnTo>
                      <a:pt x="21" y="7"/>
                    </a:lnTo>
                    <a:lnTo>
                      <a:pt x="23" y="9"/>
                    </a:lnTo>
                    <a:lnTo>
                      <a:pt x="25" y="9"/>
                    </a:lnTo>
                    <a:lnTo>
                      <a:pt x="69" y="15"/>
                    </a:lnTo>
                    <a:close/>
                  </a:path>
                </a:pathLst>
              </a:custGeom>
              <a:solidFill>
                <a:srgbClr val="EE9BA0"/>
              </a:solidFill>
              <a:ln w="9525">
                <a:noFill/>
                <a:round/>
                <a:headEnd/>
                <a:tailEnd/>
              </a:ln>
            </p:spPr>
            <p:txBody>
              <a:bodyPr/>
              <a:lstStyle/>
              <a:p>
                <a:endParaRPr lang="pt-BR"/>
              </a:p>
            </p:txBody>
          </p:sp>
          <p:sp>
            <p:nvSpPr>
              <p:cNvPr id="358243" name="Freeform 867"/>
              <p:cNvSpPr>
                <a:spLocks/>
              </p:cNvSpPr>
              <p:nvPr/>
            </p:nvSpPr>
            <p:spPr bwMode="auto">
              <a:xfrm>
                <a:off x="5332" y="2020"/>
                <a:ext cx="108" cy="71"/>
              </a:xfrm>
              <a:custGeom>
                <a:avLst/>
                <a:gdLst/>
                <a:ahLst/>
                <a:cxnLst>
                  <a:cxn ang="0">
                    <a:pos x="69" y="15"/>
                  </a:cxn>
                  <a:cxn ang="0">
                    <a:pos x="52" y="15"/>
                  </a:cxn>
                  <a:cxn ang="0">
                    <a:pos x="35" y="13"/>
                  </a:cxn>
                  <a:cxn ang="0">
                    <a:pos x="18" y="13"/>
                  </a:cxn>
                  <a:cxn ang="0">
                    <a:pos x="0" y="11"/>
                  </a:cxn>
                  <a:cxn ang="0">
                    <a:pos x="4" y="13"/>
                  </a:cxn>
                  <a:cxn ang="0">
                    <a:pos x="6" y="17"/>
                  </a:cxn>
                  <a:cxn ang="0">
                    <a:pos x="6" y="21"/>
                  </a:cxn>
                  <a:cxn ang="0">
                    <a:pos x="2" y="26"/>
                  </a:cxn>
                  <a:cxn ang="0">
                    <a:pos x="6" y="30"/>
                  </a:cxn>
                  <a:cxn ang="0">
                    <a:pos x="6" y="34"/>
                  </a:cxn>
                  <a:cxn ang="0">
                    <a:pos x="4" y="38"/>
                  </a:cxn>
                  <a:cxn ang="0">
                    <a:pos x="2" y="44"/>
                  </a:cxn>
                  <a:cxn ang="0">
                    <a:pos x="4" y="48"/>
                  </a:cxn>
                  <a:cxn ang="0">
                    <a:pos x="4" y="51"/>
                  </a:cxn>
                  <a:cxn ang="0">
                    <a:pos x="2" y="55"/>
                  </a:cxn>
                  <a:cxn ang="0">
                    <a:pos x="2" y="57"/>
                  </a:cxn>
                  <a:cxn ang="0">
                    <a:pos x="4" y="63"/>
                  </a:cxn>
                  <a:cxn ang="0">
                    <a:pos x="4" y="67"/>
                  </a:cxn>
                  <a:cxn ang="0">
                    <a:pos x="4" y="69"/>
                  </a:cxn>
                  <a:cxn ang="0">
                    <a:pos x="2" y="71"/>
                  </a:cxn>
                  <a:cxn ang="0">
                    <a:pos x="108" y="55"/>
                  </a:cxn>
                  <a:cxn ang="0">
                    <a:pos x="104" y="7"/>
                  </a:cxn>
                  <a:cxn ang="0">
                    <a:pos x="92" y="11"/>
                  </a:cxn>
                  <a:cxn ang="0">
                    <a:pos x="81" y="9"/>
                  </a:cxn>
                  <a:cxn ang="0">
                    <a:pos x="62" y="3"/>
                  </a:cxn>
                  <a:cxn ang="0">
                    <a:pos x="39" y="0"/>
                  </a:cxn>
                  <a:cxn ang="0">
                    <a:pos x="29" y="0"/>
                  </a:cxn>
                  <a:cxn ang="0">
                    <a:pos x="23" y="3"/>
                  </a:cxn>
                  <a:cxn ang="0">
                    <a:pos x="21" y="5"/>
                  </a:cxn>
                  <a:cxn ang="0">
                    <a:pos x="21" y="7"/>
                  </a:cxn>
                  <a:cxn ang="0">
                    <a:pos x="23" y="9"/>
                  </a:cxn>
                  <a:cxn ang="0">
                    <a:pos x="25" y="9"/>
                  </a:cxn>
                  <a:cxn ang="0">
                    <a:pos x="69" y="15"/>
                  </a:cxn>
                </a:cxnLst>
                <a:rect l="0" t="0" r="r" b="b"/>
                <a:pathLst>
                  <a:path w="108" h="71">
                    <a:moveTo>
                      <a:pt x="69" y="15"/>
                    </a:moveTo>
                    <a:lnTo>
                      <a:pt x="52" y="15"/>
                    </a:lnTo>
                    <a:lnTo>
                      <a:pt x="35" y="13"/>
                    </a:lnTo>
                    <a:lnTo>
                      <a:pt x="18" y="13"/>
                    </a:lnTo>
                    <a:lnTo>
                      <a:pt x="0" y="11"/>
                    </a:lnTo>
                    <a:lnTo>
                      <a:pt x="4" y="13"/>
                    </a:lnTo>
                    <a:lnTo>
                      <a:pt x="6" y="17"/>
                    </a:lnTo>
                    <a:lnTo>
                      <a:pt x="6" y="21"/>
                    </a:lnTo>
                    <a:lnTo>
                      <a:pt x="2" y="26"/>
                    </a:lnTo>
                    <a:lnTo>
                      <a:pt x="6" y="30"/>
                    </a:lnTo>
                    <a:lnTo>
                      <a:pt x="6" y="34"/>
                    </a:lnTo>
                    <a:lnTo>
                      <a:pt x="4" y="38"/>
                    </a:lnTo>
                    <a:lnTo>
                      <a:pt x="2" y="44"/>
                    </a:lnTo>
                    <a:lnTo>
                      <a:pt x="4" y="48"/>
                    </a:lnTo>
                    <a:lnTo>
                      <a:pt x="4" y="51"/>
                    </a:lnTo>
                    <a:lnTo>
                      <a:pt x="2" y="55"/>
                    </a:lnTo>
                    <a:lnTo>
                      <a:pt x="2" y="57"/>
                    </a:lnTo>
                    <a:lnTo>
                      <a:pt x="4" y="63"/>
                    </a:lnTo>
                    <a:lnTo>
                      <a:pt x="4" y="67"/>
                    </a:lnTo>
                    <a:lnTo>
                      <a:pt x="4" y="69"/>
                    </a:lnTo>
                    <a:lnTo>
                      <a:pt x="2" y="71"/>
                    </a:lnTo>
                    <a:lnTo>
                      <a:pt x="108" y="55"/>
                    </a:lnTo>
                    <a:lnTo>
                      <a:pt x="104" y="7"/>
                    </a:lnTo>
                    <a:lnTo>
                      <a:pt x="92" y="11"/>
                    </a:lnTo>
                    <a:lnTo>
                      <a:pt x="81" y="9"/>
                    </a:lnTo>
                    <a:lnTo>
                      <a:pt x="62" y="3"/>
                    </a:lnTo>
                    <a:lnTo>
                      <a:pt x="39" y="0"/>
                    </a:lnTo>
                    <a:lnTo>
                      <a:pt x="29" y="0"/>
                    </a:lnTo>
                    <a:lnTo>
                      <a:pt x="23" y="3"/>
                    </a:lnTo>
                    <a:lnTo>
                      <a:pt x="21" y="5"/>
                    </a:lnTo>
                    <a:lnTo>
                      <a:pt x="21" y="7"/>
                    </a:lnTo>
                    <a:lnTo>
                      <a:pt x="23" y="9"/>
                    </a:lnTo>
                    <a:lnTo>
                      <a:pt x="25" y="9"/>
                    </a:lnTo>
                    <a:lnTo>
                      <a:pt x="69" y="15"/>
                    </a:lnTo>
                  </a:path>
                </a:pathLst>
              </a:custGeom>
              <a:noFill/>
              <a:ln w="3175">
                <a:solidFill>
                  <a:srgbClr val="1F1A17"/>
                </a:solidFill>
                <a:prstDash val="solid"/>
                <a:round/>
                <a:headEnd/>
                <a:tailEnd/>
              </a:ln>
            </p:spPr>
            <p:txBody>
              <a:bodyPr/>
              <a:lstStyle/>
              <a:p>
                <a:endParaRPr lang="pt-BR"/>
              </a:p>
            </p:txBody>
          </p:sp>
          <p:sp>
            <p:nvSpPr>
              <p:cNvPr id="358244" name="Freeform 868"/>
              <p:cNvSpPr>
                <a:spLocks/>
              </p:cNvSpPr>
              <p:nvPr/>
            </p:nvSpPr>
            <p:spPr bwMode="auto">
              <a:xfrm>
                <a:off x="5330" y="2012"/>
                <a:ext cx="108" cy="29"/>
              </a:xfrm>
              <a:custGeom>
                <a:avLst/>
                <a:gdLst/>
                <a:ahLst/>
                <a:cxnLst>
                  <a:cxn ang="0">
                    <a:pos x="108" y="29"/>
                  </a:cxn>
                  <a:cxn ang="0">
                    <a:pos x="89" y="25"/>
                  </a:cxn>
                  <a:cxn ang="0">
                    <a:pos x="60" y="23"/>
                  </a:cxn>
                  <a:cxn ang="0">
                    <a:pos x="27" y="21"/>
                  </a:cxn>
                  <a:cxn ang="0">
                    <a:pos x="4" y="17"/>
                  </a:cxn>
                  <a:cxn ang="0">
                    <a:pos x="8" y="15"/>
                  </a:cxn>
                  <a:cxn ang="0">
                    <a:pos x="8" y="11"/>
                  </a:cxn>
                  <a:cxn ang="0">
                    <a:pos x="10" y="10"/>
                  </a:cxn>
                  <a:cxn ang="0">
                    <a:pos x="8" y="6"/>
                  </a:cxn>
                  <a:cxn ang="0">
                    <a:pos x="4" y="2"/>
                  </a:cxn>
                  <a:cxn ang="0">
                    <a:pos x="0" y="0"/>
                  </a:cxn>
                  <a:cxn ang="0">
                    <a:pos x="20" y="0"/>
                  </a:cxn>
                  <a:cxn ang="0">
                    <a:pos x="41" y="2"/>
                  </a:cxn>
                  <a:cxn ang="0">
                    <a:pos x="69" y="10"/>
                  </a:cxn>
                  <a:cxn ang="0">
                    <a:pos x="89" y="17"/>
                  </a:cxn>
                  <a:cxn ang="0">
                    <a:pos x="100" y="15"/>
                  </a:cxn>
                  <a:cxn ang="0">
                    <a:pos x="108" y="13"/>
                  </a:cxn>
                  <a:cxn ang="0">
                    <a:pos x="108" y="21"/>
                  </a:cxn>
                  <a:cxn ang="0">
                    <a:pos x="108" y="29"/>
                  </a:cxn>
                </a:cxnLst>
                <a:rect l="0" t="0" r="r" b="b"/>
                <a:pathLst>
                  <a:path w="108" h="29">
                    <a:moveTo>
                      <a:pt x="108" y="29"/>
                    </a:moveTo>
                    <a:lnTo>
                      <a:pt x="89" y="25"/>
                    </a:lnTo>
                    <a:lnTo>
                      <a:pt x="60" y="23"/>
                    </a:lnTo>
                    <a:lnTo>
                      <a:pt x="27" y="21"/>
                    </a:lnTo>
                    <a:lnTo>
                      <a:pt x="4" y="17"/>
                    </a:lnTo>
                    <a:lnTo>
                      <a:pt x="8" y="15"/>
                    </a:lnTo>
                    <a:lnTo>
                      <a:pt x="8" y="11"/>
                    </a:lnTo>
                    <a:lnTo>
                      <a:pt x="10" y="10"/>
                    </a:lnTo>
                    <a:lnTo>
                      <a:pt x="8" y="6"/>
                    </a:lnTo>
                    <a:lnTo>
                      <a:pt x="4" y="2"/>
                    </a:lnTo>
                    <a:lnTo>
                      <a:pt x="0" y="0"/>
                    </a:lnTo>
                    <a:lnTo>
                      <a:pt x="20" y="0"/>
                    </a:lnTo>
                    <a:lnTo>
                      <a:pt x="41" y="2"/>
                    </a:lnTo>
                    <a:lnTo>
                      <a:pt x="69" y="10"/>
                    </a:lnTo>
                    <a:lnTo>
                      <a:pt x="89" y="17"/>
                    </a:lnTo>
                    <a:lnTo>
                      <a:pt x="100" y="15"/>
                    </a:lnTo>
                    <a:lnTo>
                      <a:pt x="108" y="13"/>
                    </a:lnTo>
                    <a:lnTo>
                      <a:pt x="108" y="21"/>
                    </a:lnTo>
                    <a:lnTo>
                      <a:pt x="108" y="29"/>
                    </a:lnTo>
                    <a:close/>
                  </a:path>
                </a:pathLst>
              </a:custGeom>
              <a:solidFill>
                <a:srgbClr val="FFF500"/>
              </a:solidFill>
              <a:ln w="9525">
                <a:noFill/>
                <a:round/>
                <a:headEnd/>
                <a:tailEnd/>
              </a:ln>
            </p:spPr>
            <p:txBody>
              <a:bodyPr/>
              <a:lstStyle/>
              <a:p>
                <a:endParaRPr lang="pt-BR"/>
              </a:p>
            </p:txBody>
          </p:sp>
          <p:sp>
            <p:nvSpPr>
              <p:cNvPr id="358245" name="Freeform 869"/>
              <p:cNvSpPr>
                <a:spLocks/>
              </p:cNvSpPr>
              <p:nvPr/>
            </p:nvSpPr>
            <p:spPr bwMode="auto">
              <a:xfrm>
                <a:off x="5330" y="2012"/>
                <a:ext cx="108" cy="29"/>
              </a:xfrm>
              <a:custGeom>
                <a:avLst/>
                <a:gdLst/>
                <a:ahLst/>
                <a:cxnLst>
                  <a:cxn ang="0">
                    <a:pos x="108" y="29"/>
                  </a:cxn>
                  <a:cxn ang="0">
                    <a:pos x="89" y="25"/>
                  </a:cxn>
                  <a:cxn ang="0">
                    <a:pos x="60" y="23"/>
                  </a:cxn>
                  <a:cxn ang="0">
                    <a:pos x="27" y="21"/>
                  </a:cxn>
                  <a:cxn ang="0">
                    <a:pos x="4" y="17"/>
                  </a:cxn>
                  <a:cxn ang="0">
                    <a:pos x="8" y="15"/>
                  </a:cxn>
                  <a:cxn ang="0">
                    <a:pos x="8" y="11"/>
                  </a:cxn>
                  <a:cxn ang="0">
                    <a:pos x="10" y="10"/>
                  </a:cxn>
                  <a:cxn ang="0">
                    <a:pos x="8" y="6"/>
                  </a:cxn>
                  <a:cxn ang="0">
                    <a:pos x="4" y="2"/>
                  </a:cxn>
                  <a:cxn ang="0">
                    <a:pos x="0" y="0"/>
                  </a:cxn>
                  <a:cxn ang="0">
                    <a:pos x="20" y="0"/>
                  </a:cxn>
                  <a:cxn ang="0">
                    <a:pos x="41" y="2"/>
                  </a:cxn>
                  <a:cxn ang="0">
                    <a:pos x="69" y="10"/>
                  </a:cxn>
                  <a:cxn ang="0">
                    <a:pos x="89" y="17"/>
                  </a:cxn>
                  <a:cxn ang="0">
                    <a:pos x="100" y="15"/>
                  </a:cxn>
                  <a:cxn ang="0">
                    <a:pos x="108" y="13"/>
                  </a:cxn>
                  <a:cxn ang="0">
                    <a:pos x="108" y="21"/>
                  </a:cxn>
                  <a:cxn ang="0">
                    <a:pos x="108" y="29"/>
                  </a:cxn>
                </a:cxnLst>
                <a:rect l="0" t="0" r="r" b="b"/>
                <a:pathLst>
                  <a:path w="108" h="29">
                    <a:moveTo>
                      <a:pt x="108" y="29"/>
                    </a:moveTo>
                    <a:lnTo>
                      <a:pt x="89" y="25"/>
                    </a:lnTo>
                    <a:lnTo>
                      <a:pt x="60" y="23"/>
                    </a:lnTo>
                    <a:lnTo>
                      <a:pt x="27" y="21"/>
                    </a:lnTo>
                    <a:lnTo>
                      <a:pt x="4" y="17"/>
                    </a:lnTo>
                    <a:lnTo>
                      <a:pt x="8" y="15"/>
                    </a:lnTo>
                    <a:lnTo>
                      <a:pt x="8" y="11"/>
                    </a:lnTo>
                    <a:lnTo>
                      <a:pt x="10" y="10"/>
                    </a:lnTo>
                    <a:lnTo>
                      <a:pt x="8" y="6"/>
                    </a:lnTo>
                    <a:lnTo>
                      <a:pt x="4" y="2"/>
                    </a:lnTo>
                    <a:lnTo>
                      <a:pt x="0" y="0"/>
                    </a:lnTo>
                    <a:lnTo>
                      <a:pt x="20" y="0"/>
                    </a:lnTo>
                    <a:lnTo>
                      <a:pt x="41" y="2"/>
                    </a:lnTo>
                    <a:lnTo>
                      <a:pt x="69" y="10"/>
                    </a:lnTo>
                    <a:lnTo>
                      <a:pt x="89" y="17"/>
                    </a:lnTo>
                    <a:lnTo>
                      <a:pt x="100" y="15"/>
                    </a:lnTo>
                    <a:lnTo>
                      <a:pt x="108" y="13"/>
                    </a:lnTo>
                    <a:lnTo>
                      <a:pt x="108" y="21"/>
                    </a:lnTo>
                    <a:lnTo>
                      <a:pt x="108" y="29"/>
                    </a:lnTo>
                    <a:close/>
                  </a:path>
                </a:pathLst>
              </a:custGeom>
              <a:noFill/>
              <a:ln w="3175">
                <a:solidFill>
                  <a:srgbClr val="1F1A17"/>
                </a:solidFill>
                <a:prstDash val="solid"/>
                <a:round/>
                <a:headEnd/>
                <a:tailEnd/>
              </a:ln>
            </p:spPr>
            <p:txBody>
              <a:bodyPr/>
              <a:lstStyle/>
              <a:p>
                <a:endParaRPr lang="pt-BR"/>
              </a:p>
            </p:txBody>
          </p:sp>
          <p:sp>
            <p:nvSpPr>
              <p:cNvPr id="358246" name="Freeform 870"/>
              <p:cNvSpPr>
                <a:spLocks/>
              </p:cNvSpPr>
              <p:nvPr/>
            </p:nvSpPr>
            <p:spPr bwMode="auto">
              <a:xfrm>
                <a:off x="5296" y="2071"/>
                <a:ext cx="144" cy="39"/>
              </a:xfrm>
              <a:custGeom>
                <a:avLst/>
                <a:gdLst/>
                <a:ahLst/>
                <a:cxnLst>
                  <a:cxn ang="0">
                    <a:pos x="142" y="0"/>
                  </a:cxn>
                  <a:cxn ang="0">
                    <a:pos x="144" y="27"/>
                  </a:cxn>
                  <a:cxn ang="0">
                    <a:pos x="111" y="29"/>
                  </a:cxn>
                  <a:cxn ang="0">
                    <a:pos x="86" y="31"/>
                  </a:cxn>
                  <a:cxn ang="0">
                    <a:pos x="67" y="37"/>
                  </a:cxn>
                  <a:cxn ang="0">
                    <a:pos x="52" y="39"/>
                  </a:cxn>
                  <a:cxn ang="0">
                    <a:pos x="40" y="39"/>
                  </a:cxn>
                  <a:cxn ang="0">
                    <a:pos x="29" y="35"/>
                  </a:cxn>
                  <a:cxn ang="0">
                    <a:pos x="13" y="27"/>
                  </a:cxn>
                  <a:cxn ang="0">
                    <a:pos x="0" y="20"/>
                  </a:cxn>
                  <a:cxn ang="0">
                    <a:pos x="17" y="20"/>
                  </a:cxn>
                  <a:cxn ang="0">
                    <a:pos x="32" y="22"/>
                  </a:cxn>
                  <a:cxn ang="0">
                    <a:pos x="44" y="20"/>
                  </a:cxn>
                  <a:cxn ang="0">
                    <a:pos x="54" y="18"/>
                  </a:cxn>
                  <a:cxn ang="0">
                    <a:pos x="142" y="0"/>
                  </a:cxn>
                </a:cxnLst>
                <a:rect l="0" t="0" r="r" b="b"/>
                <a:pathLst>
                  <a:path w="144" h="39">
                    <a:moveTo>
                      <a:pt x="142" y="0"/>
                    </a:moveTo>
                    <a:lnTo>
                      <a:pt x="144" y="27"/>
                    </a:lnTo>
                    <a:lnTo>
                      <a:pt x="111" y="29"/>
                    </a:lnTo>
                    <a:lnTo>
                      <a:pt x="86" y="31"/>
                    </a:lnTo>
                    <a:lnTo>
                      <a:pt x="67" y="37"/>
                    </a:lnTo>
                    <a:lnTo>
                      <a:pt x="52" y="39"/>
                    </a:lnTo>
                    <a:lnTo>
                      <a:pt x="40" y="39"/>
                    </a:lnTo>
                    <a:lnTo>
                      <a:pt x="29" y="35"/>
                    </a:lnTo>
                    <a:lnTo>
                      <a:pt x="13" y="27"/>
                    </a:lnTo>
                    <a:lnTo>
                      <a:pt x="0" y="20"/>
                    </a:lnTo>
                    <a:lnTo>
                      <a:pt x="17" y="20"/>
                    </a:lnTo>
                    <a:lnTo>
                      <a:pt x="32" y="22"/>
                    </a:lnTo>
                    <a:lnTo>
                      <a:pt x="44" y="20"/>
                    </a:lnTo>
                    <a:lnTo>
                      <a:pt x="54" y="18"/>
                    </a:lnTo>
                    <a:lnTo>
                      <a:pt x="142" y="0"/>
                    </a:lnTo>
                    <a:close/>
                  </a:path>
                </a:pathLst>
              </a:custGeom>
              <a:solidFill>
                <a:srgbClr val="D5CFC6"/>
              </a:solidFill>
              <a:ln w="9525">
                <a:noFill/>
                <a:round/>
                <a:headEnd/>
                <a:tailEnd/>
              </a:ln>
            </p:spPr>
            <p:txBody>
              <a:bodyPr/>
              <a:lstStyle/>
              <a:p>
                <a:endParaRPr lang="pt-BR"/>
              </a:p>
            </p:txBody>
          </p:sp>
          <p:sp>
            <p:nvSpPr>
              <p:cNvPr id="358247" name="Freeform 871"/>
              <p:cNvSpPr>
                <a:spLocks/>
              </p:cNvSpPr>
              <p:nvPr/>
            </p:nvSpPr>
            <p:spPr bwMode="auto">
              <a:xfrm>
                <a:off x="5296" y="2071"/>
                <a:ext cx="144" cy="39"/>
              </a:xfrm>
              <a:custGeom>
                <a:avLst/>
                <a:gdLst/>
                <a:ahLst/>
                <a:cxnLst>
                  <a:cxn ang="0">
                    <a:pos x="142" y="0"/>
                  </a:cxn>
                  <a:cxn ang="0">
                    <a:pos x="144" y="27"/>
                  </a:cxn>
                  <a:cxn ang="0">
                    <a:pos x="111" y="29"/>
                  </a:cxn>
                  <a:cxn ang="0">
                    <a:pos x="86" y="31"/>
                  </a:cxn>
                  <a:cxn ang="0">
                    <a:pos x="67" y="37"/>
                  </a:cxn>
                  <a:cxn ang="0">
                    <a:pos x="52" y="39"/>
                  </a:cxn>
                  <a:cxn ang="0">
                    <a:pos x="40" y="39"/>
                  </a:cxn>
                  <a:cxn ang="0">
                    <a:pos x="29" y="35"/>
                  </a:cxn>
                  <a:cxn ang="0">
                    <a:pos x="13" y="27"/>
                  </a:cxn>
                  <a:cxn ang="0">
                    <a:pos x="0" y="20"/>
                  </a:cxn>
                  <a:cxn ang="0">
                    <a:pos x="17" y="20"/>
                  </a:cxn>
                  <a:cxn ang="0">
                    <a:pos x="32" y="22"/>
                  </a:cxn>
                  <a:cxn ang="0">
                    <a:pos x="44" y="20"/>
                  </a:cxn>
                  <a:cxn ang="0">
                    <a:pos x="54" y="18"/>
                  </a:cxn>
                  <a:cxn ang="0">
                    <a:pos x="142" y="0"/>
                  </a:cxn>
                </a:cxnLst>
                <a:rect l="0" t="0" r="r" b="b"/>
                <a:pathLst>
                  <a:path w="144" h="39">
                    <a:moveTo>
                      <a:pt x="142" y="0"/>
                    </a:moveTo>
                    <a:lnTo>
                      <a:pt x="144" y="27"/>
                    </a:lnTo>
                    <a:lnTo>
                      <a:pt x="111" y="29"/>
                    </a:lnTo>
                    <a:lnTo>
                      <a:pt x="86" y="31"/>
                    </a:lnTo>
                    <a:lnTo>
                      <a:pt x="67" y="37"/>
                    </a:lnTo>
                    <a:lnTo>
                      <a:pt x="52" y="39"/>
                    </a:lnTo>
                    <a:lnTo>
                      <a:pt x="40" y="39"/>
                    </a:lnTo>
                    <a:lnTo>
                      <a:pt x="29" y="35"/>
                    </a:lnTo>
                    <a:lnTo>
                      <a:pt x="13" y="27"/>
                    </a:lnTo>
                    <a:lnTo>
                      <a:pt x="0" y="20"/>
                    </a:lnTo>
                    <a:lnTo>
                      <a:pt x="17" y="20"/>
                    </a:lnTo>
                    <a:lnTo>
                      <a:pt x="32" y="22"/>
                    </a:lnTo>
                    <a:lnTo>
                      <a:pt x="44" y="20"/>
                    </a:lnTo>
                    <a:lnTo>
                      <a:pt x="54" y="18"/>
                    </a:lnTo>
                    <a:lnTo>
                      <a:pt x="142" y="0"/>
                    </a:lnTo>
                  </a:path>
                </a:pathLst>
              </a:custGeom>
              <a:noFill/>
              <a:ln w="3175">
                <a:solidFill>
                  <a:srgbClr val="282A2B"/>
                </a:solidFill>
                <a:prstDash val="solid"/>
                <a:round/>
                <a:headEnd/>
                <a:tailEnd/>
              </a:ln>
            </p:spPr>
            <p:txBody>
              <a:bodyPr/>
              <a:lstStyle/>
              <a:p>
                <a:endParaRPr lang="pt-BR"/>
              </a:p>
            </p:txBody>
          </p:sp>
          <p:sp>
            <p:nvSpPr>
              <p:cNvPr id="358248" name="Freeform 872"/>
              <p:cNvSpPr>
                <a:spLocks/>
              </p:cNvSpPr>
              <p:nvPr/>
            </p:nvSpPr>
            <p:spPr bwMode="auto">
              <a:xfrm>
                <a:off x="5534" y="2025"/>
                <a:ext cx="69" cy="79"/>
              </a:xfrm>
              <a:custGeom>
                <a:avLst/>
                <a:gdLst/>
                <a:ahLst/>
                <a:cxnLst>
                  <a:cxn ang="0">
                    <a:pos x="54" y="50"/>
                  </a:cxn>
                  <a:cxn ang="0">
                    <a:pos x="69" y="54"/>
                  </a:cxn>
                  <a:cxn ang="0">
                    <a:pos x="65" y="66"/>
                  </a:cxn>
                  <a:cxn ang="0">
                    <a:pos x="57" y="73"/>
                  </a:cxn>
                  <a:cxn ang="0">
                    <a:pos x="48" y="79"/>
                  </a:cxn>
                  <a:cxn ang="0">
                    <a:pos x="36" y="79"/>
                  </a:cxn>
                  <a:cxn ang="0">
                    <a:pos x="29" y="79"/>
                  </a:cxn>
                  <a:cxn ang="0">
                    <a:pos x="21" y="77"/>
                  </a:cxn>
                  <a:cxn ang="0">
                    <a:pos x="15" y="73"/>
                  </a:cxn>
                  <a:cxn ang="0">
                    <a:pos x="9" y="69"/>
                  </a:cxn>
                  <a:cxn ang="0">
                    <a:pos x="6" y="64"/>
                  </a:cxn>
                  <a:cxn ang="0">
                    <a:pos x="2" y="56"/>
                  </a:cxn>
                  <a:cxn ang="0">
                    <a:pos x="0" y="50"/>
                  </a:cxn>
                  <a:cxn ang="0">
                    <a:pos x="0" y="41"/>
                  </a:cxn>
                  <a:cxn ang="0">
                    <a:pos x="0" y="31"/>
                  </a:cxn>
                  <a:cxn ang="0">
                    <a:pos x="2" y="23"/>
                  </a:cxn>
                  <a:cxn ang="0">
                    <a:pos x="6" y="18"/>
                  </a:cxn>
                  <a:cxn ang="0">
                    <a:pos x="9" y="12"/>
                  </a:cxn>
                  <a:cxn ang="0">
                    <a:pos x="15" y="6"/>
                  </a:cxn>
                  <a:cxn ang="0">
                    <a:pos x="21" y="2"/>
                  </a:cxn>
                  <a:cxn ang="0">
                    <a:pos x="29" y="0"/>
                  </a:cxn>
                  <a:cxn ang="0">
                    <a:pos x="36" y="0"/>
                  </a:cxn>
                  <a:cxn ang="0">
                    <a:pos x="44" y="0"/>
                  </a:cxn>
                  <a:cxn ang="0">
                    <a:pos x="50" y="2"/>
                  </a:cxn>
                  <a:cxn ang="0">
                    <a:pos x="55" y="4"/>
                  </a:cxn>
                  <a:cxn ang="0">
                    <a:pos x="61" y="8"/>
                  </a:cxn>
                  <a:cxn ang="0">
                    <a:pos x="67" y="14"/>
                  </a:cxn>
                  <a:cxn ang="0">
                    <a:pos x="69" y="23"/>
                  </a:cxn>
                  <a:cxn ang="0">
                    <a:pos x="54" y="27"/>
                  </a:cxn>
                  <a:cxn ang="0">
                    <a:pos x="52" y="21"/>
                  </a:cxn>
                  <a:cxn ang="0">
                    <a:pos x="48" y="18"/>
                  </a:cxn>
                  <a:cxn ang="0">
                    <a:pos x="42" y="14"/>
                  </a:cxn>
                  <a:cxn ang="0">
                    <a:pos x="36" y="14"/>
                  </a:cxn>
                  <a:cxn ang="0">
                    <a:pos x="29" y="16"/>
                  </a:cxn>
                  <a:cxn ang="0">
                    <a:pos x="21" y="20"/>
                  </a:cxn>
                  <a:cxn ang="0">
                    <a:pos x="17" y="27"/>
                  </a:cxn>
                  <a:cxn ang="0">
                    <a:pos x="15" y="39"/>
                  </a:cxn>
                  <a:cxn ang="0">
                    <a:pos x="17" y="52"/>
                  </a:cxn>
                  <a:cxn ang="0">
                    <a:pos x="21" y="60"/>
                  </a:cxn>
                  <a:cxn ang="0">
                    <a:pos x="29" y="66"/>
                  </a:cxn>
                  <a:cxn ang="0">
                    <a:pos x="36" y="66"/>
                  </a:cxn>
                  <a:cxn ang="0">
                    <a:pos x="42" y="66"/>
                  </a:cxn>
                  <a:cxn ang="0">
                    <a:pos x="48" y="62"/>
                  </a:cxn>
                  <a:cxn ang="0">
                    <a:pos x="52" y="58"/>
                  </a:cxn>
                  <a:cxn ang="0">
                    <a:pos x="54" y="50"/>
                  </a:cxn>
                </a:cxnLst>
                <a:rect l="0" t="0" r="r" b="b"/>
                <a:pathLst>
                  <a:path w="69" h="79">
                    <a:moveTo>
                      <a:pt x="54" y="50"/>
                    </a:moveTo>
                    <a:lnTo>
                      <a:pt x="69" y="54"/>
                    </a:lnTo>
                    <a:lnTo>
                      <a:pt x="65" y="66"/>
                    </a:lnTo>
                    <a:lnTo>
                      <a:pt x="57" y="73"/>
                    </a:lnTo>
                    <a:lnTo>
                      <a:pt x="48" y="79"/>
                    </a:lnTo>
                    <a:lnTo>
                      <a:pt x="36" y="79"/>
                    </a:lnTo>
                    <a:lnTo>
                      <a:pt x="29" y="79"/>
                    </a:lnTo>
                    <a:lnTo>
                      <a:pt x="21" y="77"/>
                    </a:lnTo>
                    <a:lnTo>
                      <a:pt x="15" y="73"/>
                    </a:lnTo>
                    <a:lnTo>
                      <a:pt x="9" y="69"/>
                    </a:lnTo>
                    <a:lnTo>
                      <a:pt x="6" y="64"/>
                    </a:lnTo>
                    <a:lnTo>
                      <a:pt x="2" y="56"/>
                    </a:lnTo>
                    <a:lnTo>
                      <a:pt x="0" y="50"/>
                    </a:lnTo>
                    <a:lnTo>
                      <a:pt x="0" y="41"/>
                    </a:lnTo>
                    <a:lnTo>
                      <a:pt x="0" y="31"/>
                    </a:lnTo>
                    <a:lnTo>
                      <a:pt x="2" y="23"/>
                    </a:lnTo>
                    <a:lnTo>
                      <a:pt x="6" y="18"/>
                    </a:lnTo>
                    <a:lnTo>
                      <a:pt x="9" y="12"/>
                    </a:lnTo>
                    <a:lnTo>
                      <a:pt x="15" y="6"/>
                    </a:lnTo>
                    <a:lnTo>
                      <a:pt x="21" y="2"/>
                    </a:lnTo>
                    <a:lnTo>
                      <a:pt x="29" y="0"/>
                    </a:lnTo>
                    <a:lnTo>
                      <a:pt x="36" y="0"/>
                    </a:lnTo>
                    <a:lnTo>
                      <a:pt x="44" y="0"/>
                    </a:lnTo>
                    <a:lnTo>
                      <a:pt x="50" y="2"/>
                    </a:lnTo>
                    <a:lnTo>
                      <a:pt x="55" y="4"/>
                    </a:lnTo>
                    <a:lnTo>
                      <a:pt x="61" y="8"/>
                    </a:lnTo>
                    <a:lnTo>
                      <a:pt x="67" y="14"/>
                    </a:lnTo>
                    <a:lnTo>
                      <a:pt x="69" y="23"/>
                    </a:lnTo>
                    <a:lnTo>
                      <a:pt x="54" y="27"/>
                    </a:lnTo>
                    <a:lnTo>
                      <a:pt x="52" y="21"/>
                    </a:lnTo>
                    <a:lnTo>
                      <a:pt x="48" y="18"/>
                    </a:lnTo>
                    <a:lnTo>
                      <a:pt x="42" y="14"/>
                    </a:lnTo>
                    <a:lnTo>
                      <a:pt x="36" y="14"/>
                    </a:lnTo>
                    <a:lnTo>
                      <a:pt x="29" y="16"/>
                    </a:lnTo>
                    <a:lnTo>
                      <a:pt x="21" y="20"/>
                    </a:lnTo>
                    <a:lnTo>
                      <a:pt x="17" y="27"/>
                    </a:lnTo>
                    <a:lnTo>
                      <a:pt x="15" y="39"/>
                    </a:lnTo>
                    <a:lnTo>
                      <a:pt x="17" y="52"/>
                    </a:lnTo>
                    <a:lnTo>
                      <a:pt x="21" y="60"/>
                    </a:lnTo>
                    <a:lnTo>
                      <a:pt x="29" y="66"/>
                    </a:lnTo>
                    <a:lnTo>
                      <a:pt x="36" y="66"/>
                    </a:lnTo>
                    <a:lnTo>
                      <a:pt x="42" y="66"/>
                    </a:lnTo>
                    <a:lnTo>
                      <a:pt x="48" y="62"/>
                    </a:lnTo>
                    <a:lnTo>
                      <a:pt x="52" y="58"/>
                    </a:lnTo>
                    <a:lnTo>
                      <a:pt x="54" y="50"/>
                    </a:lnTo>
                    <a:close/>
                  </a:path>
                </a:pathLst>
              </a:custGeom>
              <a:solidFill>
                <a:srgbClr val="FFFFFF"/>
              </a:solidFill>
              <a:ln w="9525">
                <a:noFill/>
                <a:round/>
                <a:headEnd/>
                <a:tailEnd/>
              </a:ln>
            </p:spPr>
            <p:txBody>
              <a:bodyPr/>
              <a:lstStyle/>
              <a:p>
                <a:endParaRPr lang="pt-BR"/>
              </a:p>
            </p:txBody>
          </p:sp>
          <p:sp>
            <p:nvSpPr>
              <p:cNvPr id="358249" name="Freeform 873"/>
              <p:cNvSpPr>
                <a:spLocks noEditPoints="1"/>
              </p:cNvSpPr>
              <p:nvPr/>
            </p:nvSpPr>
            <p:spPr bwMode="auto">
              <a:xfrm>
                <a:off x="5618" y="2027"/>
                <a:ext cx="67" cy="77"/>
              </a:xfrm>
              <a:custGeom>
                <a:avLst/>
                <a:gdLst/>
                <a:ahLst/>
                <a:cxnLst>
                  <a:cxn ang="0">
                    <a:pos x="0" y="0"/>
                  </a:cxn>
                  <a:cxn ang="0">
                    <a:pos x="29" y="0"/>
                  </a:cxn>
                  <a:cxn ang="0">
                    <a:pos x="39" y="0"/>
                  </a:cxn>
                  <a:cxn ang="0">
                    <a:pos x="44" y="0"/>
                  </a:cxn>
                  <a:cxn ang="0">
                    <a:pos x="52" y="4"/>
                  </a:cxn>
                  <a:cxn ang="0">
                    <a:pos x="58" y="8"/>
                  </a:cxn>
                  <a:cxn ang="0">
                    <a:pos x="62" y="14"/>
                  </a:cxn>
                  <a:cxn ang="0">
                    <a:pos x="65" y="21"/>
                  </a:cxn>
                  <a:cxn ang="0">
                    <a:pos x="67" y="29"/>
                  </a:cxn>
                  <a:cxn ang="0">
                    <a:pos x="67" y="39"/>
                  </a:cxn>
                  <a:cxn ang="0">
                    <a:pos x="67" y="48"/>
                  </a:cxn>
                  <a:cxn ang="0">
                    <a:pos x="65" y="56"/>
                  </a:cxn>
                  <a:cxn ang="0">
                    <a:pos x="62" y="64"/>
                  </a:cxn>
                  <a:cxn ang="0">
                    <a:pos x="56" y="69"/>
                  </a:cxn>
                  <a:cxn ang="0">
                    <a:pos x="52" y="71"/>
                  </a:cxn>
                  <a:cxn ang="0">
                    <a:pos x="44" y="75"/>
                  </a:cxn>
                  <a:cxn ang="0">
                    <a:pos x="39" y="75"/>
                  </a:cxn>
                  <a:cxn ang="0">
                    <a:pos x="31" y="77"/>
                  </a:cxn>
                  <a:cxn ang="0">
                    <a:pos x="0" y="77"/>
                  </a:cxn>
                  <a:cxn ang="0">
                    <a:pos x="0" y="0"/>
                  </a:cxn>
                  <a:cxn ang="0">
                    <a:pos x="16" y="12"/>
                  </a:cxn>
                  <a:cxn ang="0">
                    <a:pos x="16" y="64"/>
                  </a:cxn>
                  <a:cxn ang="0">
                    <a:pos x="29" y="64"/>
                  </a:cxn>
                  <a:cxn ang="0">
                    <a:pos x="35" y="64"/>
                  </a:cxn>
                  <a:cxn ang="0">
                    <a:pos x="39" y="64"/>
                  </a:cxn>
                  <a:cxn ang="0">
                    <a:pos x="42" y="62"/>
                  </a:cxn>
                  <a:cxn ang="0">
                    <a:pos x="44" y="60"/>
                  </a:cxn>
                  <a:cxn ang="0">
                    <a:pos x="48" y="56"/>
                  </a:cxn>
                  <a:cxn ang="0">
                    <a:pos x="50" y="52"/>
                  </a:cxn>
                  <a:cxn ang="0">
                    <a:pos x="50" y="46"/>
                  </a:cxn>
                  <a:cxn ang="0">
                    <a:pos x="50" y="39"/>
                  </a:cxn>
                  <a:cxn ang="0">
                    <a:pos x="50" y="31"/>
                  </a:cxn>
                  <a:cxn ang="0">
                    <a:pos x="50" y="25"/>
                  </a:cxn>
                  <a:cxn ang="0">
                    <a:pos x="48" y="19"/>
                  </a:cxn>
                  <a:cxn ang="0">
                    <a:pos x="44" y="18"/>
                  </a:cxn>
                  <a:cxn ang="0">
                    <a:pos x="41" y="16"/>
                  </a:cxn>
                  <a:cxn ang="0">
                    <a:pos x="37" y="14"/>
                  </a:cxn>
                  <a:cxn ang="0">
                    <a:pos x="33" y="14"/>
                  </a:cxn>
                  <a:cxn ang="0">
                    <a:pos x="23" y="12"/>
                  </a:cxn>
                  <a:cxn ang="0">
                    <a:pos x="16" y="12"/>
                  </a:cxn>
                </a:cxnLst>
                <a:rect l="0" t="0" r="r" b="b"/>
                <a:pathLst>
                  <a:path w="67" h="77">
                    <a:moveTo>
                      <a:pt x="0" y="0"/>
                    </a:moveTo>
                    <a:lnTo>
                      <a:pt x="29" y="0"/>
                    </a:lnTo>
                    <a:lnTo>
                      <a:pt x="39" y="0"/>
                    </a:lnTo>
                    <a:lnTo>
                      <a:pt x="44" y="0"/>
                    </a:lnTo>
                    <a:lnTo>
                      <a:pt x="52" y="4"/>
                    </a:lnTo>
                    <a:lnTo>
                      <a:pt x="58" y="8"/>
                    </a:lnTo>
                    <a:lnTo>
                      <a:pt x="62" y="14"/>
                    </a:lnTo>
                    <a:lnTo>
                      <a:pt x="65" y="21"/>
                    </a:lnTo>
                    <a:lnTo>
                      <a:pt x="67" y="29"/>
                    </a:lnTo>
                    <a:lnTo>
                      <a:pt x="67" y="39"/>
                    </a:lnTo>
                    <a:lnTo>
                      <a:pt x="67" y="48"/>
                    </a:lnTo>
                    <a:lnTo>
                      <a:pt x="65" y="56"/>
                    </a:lnTo>
                    <a:lnTo>
                      <a:pt x="62" y="64"/>
                    </a:lnTo>
                    <a:lnTo>
                      <a:pt x="56" y="69"/>
                    </a:lnTo>
                    <a:lnTo>
                      <a:pt x="52" y="71"/>
                    </a:lnTo>
                    <a:lnTo>
                      <a:pt x="44" y="75"/>
                    </a:lnTo>
                    <a:lnTo>
                      <a:pt x="39" y="75"/>
                    </a:lnTo>
                    <a:lnTo>
                      <a:pt x="31" y="77"/>
                    </a:lnTo>
                    <a:lnTo>
                      <a:pt x="0" y="77"/>
                    </a:lnTo>
                    <a:lnTo>
                      <a:pt x="0" y="0"/>
                    </a:lnTo>
                    <a:close/>
                    <a:moveTo>
                      <a:pt x="16" y="12"/>
                    </a:moveTo>
                    <a:lnTo>
                      <a:pt x="16" y="64"/>
                    </a:lnTo>
                    <a:lnTo>
                      <a:pt x="29" y="64"/>
                    </a:lnTo>
                    <a:lnTo>
                      <a:pt x="35" y="64"/>
                    </a:lnTo>
                    <a:lnTo>
                      <a:pt x="39" y="64"/>
                    </a:lnTo>
                    <a:lnTo>
                      <a:pt x="42" y="62"/>
                    </a:lnTo>
                    <a:lnTo>
                      <a:pt x="44" y="60"/>
                    </a:lnTo>
                    <a:lnTo>
                      <a:pt x="48" y="56"/>
                    </a:lnTo>
                    <a:lnTo>
                      <a:pt x="50" y="52"/>
                    </a:lnTo>
                    <a:lnTo>
                      <a:pt x="50" y="46"/>
                    </a:lnTo>
                    <a:lnTo>
                      <a:pt x="50" y="39"/>
                    </a:lnTo>
                    <a:lnTo>
                      <a:pt x="50" y="31"/>
                    </a:lnTo>
                    <a:lnTo>
                      <a:pt x="50" y="25"/>
                    </a:lnTo>
                    <a:lnTo>
                      <a:pt x="48" y="19"/>
                    </a:lnTo>
                    <a:lnTo>
                      <a:pt x="44" y="18"/>
                    </a:lnTo>
                    <a:lnTo>
                      <a:pt x="41" y="16"/>
                    </a:lnTo>
                    <a:lnTo>
                      <a:pt x="37" y="14"/>
                    </a:lnTo>
                    <a:lnTo>
                      <a:pt x="33" y="14"/>
                    </a:lnTo>
                    <a:lnTo>
                      <a:pt x="23" y="12"/>
                    </a:lnTo>
                    <a:lnTo>
                      <a:pt x="16" y="12"/>
                    </a:lnTo>
                    <a:close/>
                  </a:path>
                </a:pathLst>
              </a:custGeom>
              <a:solidFill>
                <a:srgbClr val="FFFFFF"/>
              </a:solidFill>
              <a:ln w="9525">
                <a:noFill/>
                <a:round/>
                <a:headEnd/>
                <a:tailEnd/>
              </a:ln>
            </p:spPr>
            <p:txBody>
              <a:bodyPr/>
              <a:lstStyle/>
              <a:p>
                <a:endParaRPr lang="pt-BR"/>
              </a:p>
            </p:txBody>
          </p:sp>
          <p:sp>
            <p:nvSpPr>
              <p:cNvPr id="358250" name="Freeform 874"/>
              <p:cNvSpPr>
                <a:spLocks noEditPoints="1"/>
              </p:cNvSpPr>
              <p:nvPr/>
            </p:nvSpPr>
            <p:spPr bwMode="auto">
              <a:xfrm>
                <a:off x="5697" y="2027"/>
                <a:ext cx="54" cy="77"/>
              </a:xfrm>
              <a:custGeom>
                <a:avLst/>
                <a:gdLst/>
                <a:ahLst/>
                <a:cxnLst>
                  <a:cxn ang="0">
                    <a:pos x="8" y="33"/>
                  </a:cxn>
                  <a:cxn ang="0">
                    <a:pos x="2" y="23"/>
                  </a:cxn>
                  <a:cxn ang="0">
                    <a:pos x="4" y="12"/>
                  </a:cxn>
                  <a:cxn ang="0">
                    <a:pos x="15" y="0"/>
                  </a:cxn>
                  <a:cxn ang="0">
                    <a:pos x="36" y="0"/>
                  </a:cxn>
                  <a:cxn ang="0">
                    <a:pos x="48" y="12"/>
                  </a:cxn>
                  <a:cxn ang="0">
                    <a:pos x="50" y="23"/>
                  </a:cxn>
                  <a:cxn ang="0">
                    <a:pos x="44" y="33"/>
                  </a:cxn>
                  <a:cxn ang="0">
                    <a:pos x="44" y="39"/>
                  </a:cxn>
                  <a:cxn ang="0">
                    <a:pos x="52" y="48"/>
                  </a:cxn>
                  <a:cxn ang="0">
                    <a:pos x="52" y="60"/>
                  </a:cxn>
                  <a:cxn ang="0">
                    <a:pos x="48" y="67"/>
                  </a:cxn>
                  <a:cxn ang="0">
                    <a:pos x="42" y="73"/>
                  </a:cxn>
                  <a:cxn ang="0">
                    <a:pos x="33" y="77"/>
                  </a:cxn>
                  <a:cxn ang="0">
                    <a:pos x="17" y="77"/>
                  </a:cxn>
                  <a:cxn ang="0">
                    <a:pos x="4" y="69"/>
                  </a:cxn>
                  <a:cxn ang="0">
                    <a:pos x="0" y="60"/>
                  </a:cxn>
                  <a:cxn ang="0">
                    <a:pos x="0" y="48"/>
                  </a:cxn>
                  <a:cxn ang="0">
                    <a:pos x="8" y="39"/>
                  </a:cxn>
                  <a:cxn ang="0">
                    <a:pos x="15" y="19"/>
                  </a:cxn>
                  <a:cxn ang="0">
                    <a:pos x="19" y="27"/>
                  </a:cxn>
                  <a:cxn ang="0">
                    <a:pos x="25" y="29"/>
                  </a:cxn>
                  <a:cxn ang="0">
                    <a:pos x="33" y="27"/>
                  </a:cxn>
                  <a:cxn ang="0">
                    <a:pos x="36" y="19"/>
                  </a:cxn>
                  <a:cxn ang="0">
                    <a:pos x="33" y="14"/>
                  </a:cxn>
                  <a:cxn ang="0">
                    <a:pos x="27" y="12"/>
                  </a:cxn>
                  <a:cxn ang="0">
                    <a:pos x="19" y="14"/>
                  </a:cxn>
                  <a:cxn ang="0">
                    <a:pos x="15" y="19"/>
                  </a:cxn>
                  <a:cxn ang="0">
                    <a:pos x="15" y="58"/>
                  </a:cxn>
                  <a:cxn ang="0">
                    <a:pos x="21" y="66"/>
                  </a:cxn>
                  <a:cxn ang="0">
                    <a:pos x="31" y="66"/>
                  </a:cxn>
                  <a:cxn ang="0">
                    <a:pos x="36" y="58"/>
                  </a:cxn>
                  <a:cxn ang="0">
                    <a:pos x="36" y="48"/>
                  </a:cxn>
                  <a:cxn ang="0">
                    <a:pos x="31" y="43"/>
                  </a:cxn>
                  <a:cxn ang="0">
                    <a:pos x="21" y="43"/>
                  </a:cxn>
                  <a:cxn ang="0">
                    <a:pos x="15" y="48"/>
                  </a:cxn>
                </a:cxnLst>
                <a:rect l="0" t="0" r="r" b="b"/>
                <a:pathLst>
                  <a:path w="54" h="77">
                    <a:moveTo>
                      <a:pt x="13" y="35"/>
                    </a:moveTo>
                    <a:lnTo>
                      <a:pt x="8" y="33"/>
                    </a:lnTo>
                    <a:lnTo>
                      <a:pt x="4" y="29"/>
                    </a:lnTo>
                    <a:lnTo>
                      <a:pt x="2" y="23"/>
                    </a:lnTo>
                    <a:lnTo>
                      <a:pt x="2" y="19"/>
                    </a:lnTo>
                    <a:lnTo>
                      <a:pt x="4" y="12"/>
                    </a:lnTo>
                    <a:lnTo>
                      <a:pt x="8" y="4"/>
                    </a:lnTo>
                    <a:lnTo>
                      <a:pt x="15" y="0"/>
                    </a:lnTo>
                    <a:lnTo>
                      <a:pt x="25" y="0"/>
                    </a:lnTo>
                    <a:lnTo>
                      <a:pt x="36" y="0"/>
                    </a:lnTo>
                    <a:lnTo>
                      <a:pt x="44" y="4"/>
                    </a:lnTo>
                    <a:lnTo>
                      <a:pt x="48" y="12"/>
                    </a:lnTo>
                    <a:lnTo>
                      <a:pt x="50" y="19"/>
                    </a:lnTo>
                    <a:lnTo>
                      <a:pt x="50" y="23"/>
                    </a:lnTo>
                    <a:lnTo>
                      <a:pt x="48" y="29"/>
                    </a:lnTo>
                    <a:lnTo>
                      <a:pt x="44" y="33"/>
                    </a:lnTo>
                    <a:lnTo>
                      <a:pt x="38" y="35"/>
                    </a:lnTo>
                    <a:lnTo>
                      <a:pt x="44" y="39"/>
                    </a:lnTo>
                    <a:lnTo>
                      <a:pt x="50" y="43"/>
                    </a:lnTo>
                    <a:lnTo>
                      <a:pt x="52" y="48"/>
                    </a:lnTo>
                    <a:lnTo>
                      <a:pt x="54" y="54"/>
                    </a:lnTo>
                    <a:lnTo>
                      <a:pt x="52" y="60"/>
                    </a:lnTo>
                    <a:lnTo>
                      <a:pt x="52" y="64"/>
                    </a:lnTo>
                    <a:lnTo>
                      <a:pt x="48" y="67"/>
                    </a:lnTo>
                    <a:lnTo>
                      <a:pt x="46" y="71"/>
                    </a:lnTo>
                    <a:lnTo>
                      <a:pt x="42" y="73"/>
                    </a:lnTo>
                    <a:lnTo>
                      <a:pt x="36" y="77"/>
                    </a:lnTo>
                    <a:lnTo>
                      <a:pt x="33" y="77"/>
                    </a:lnTo>
                    <a:lnTo>
                      <a:pt x="27" y="77"/>
                    </a:lnTo>
                    <a:lnTo>
                      <a:pt x="17" y="77"/>
                    </a:lnTo>
                    <a:lnTo>
                      <a:pt x="8" y="73"/>
                    </a:lnTo>
                    <a:lnTo>
                      <a:pt x="4" y="69"/>
                    </a:lnTo>
                    <a:lnTo>
                      <a:pt x="2" y="66"/>
                    </a:lnTo>
                    <a:lnTo>
                      <a:pt x="0" y="60"/>
                    </a:lnTo>
                    <a:lnTo>
                      <a:pt x="0" y="54"/>
                    </a:lnTo>
                    <a:lnTo>
                      <a:pt x="0" y="48"/>
                    </a:lnTo>
                    <a:lnTo>
                      <a:pt x="2" y="43"/>
                    </a:lnTo>
                    <a:lnTo>
                      <a:pt x="8" y="39"/>
                    </a:lnTo>
                    <a:lnTo>
                      <a:pt x="13" y="35"/>
                    </a:lnTo>
                    <a:close/>
                    <a:moveTo>
                      <a:pt x="15" y="19"/>
                    </a:moveTo>
                    <a:lnTo>
                      <a:pt x="17" y="23"/>
                    </a:lnTo>
                    <a:lnTo>
                      <a:pt x="19" y="27"/>
                    </a:lnTo>
                    <a:lnTo>
                      <a:pt x="21" y="29"/>
                    </a:lnTo>
                    <a:lnTo>
                      <a:pt x="25" y="29"/>
                    </a:lnTo>
                    <a:lnTo>
                      <a:pt x="31" y="29"/>
                    </a:lnTo>
                    <a:lnTo>
                      <a:pt x="33" y="27"/>
                    </a:lnTo>
                    <a:lnTo>
                      <a:pt x="34" y="23"/>
                    </a:lnTo>
                    <a:lnTo>
                      <a:pt x="36" y="19"/>
                    </a:lnTo>
                    <a:lnTo>
                      <a:pt x="34" y="16"/>
                    </a:lnTo>
                    <a:lnTo>
                      <a:pt x="33" y="14"/>
                    </a:lnTo>
                    <a:lnTo>
                      <a:pt x="31" y="12"/>
                    </a:lnTo>
                    <a:lnTo>
                      <a:pt x="27" y="12"/>
                    </a:lnTo>
                    <a:lnTo>
                      <a:pt x="21" y="12"/>
                    </a:lnTo>
                    <a:lnTo>
                      <a:pt x="19" y="14"/>
                    </a:lnTo>
                    <a:lnTo>
                      <a:pt x="17" y="16"/>
                    </a:lnTo>
                    <a:lnTo>
                      <a:pt x="15" y="19"/>
                    </a:lnTo>
                    <a:close/>
                    <a:moveTo>
                      <a:pt x="15" y="54"/>
                    </a:moveTo>
                    <a:lnTo>
                      <a:pt x="15" y="58"/>
                    </a:lnTo>
                    <a:lnTo>
                      <a:pt x="17" y="62"/>
                    </a:lnTo>
                    <a:lnTo>
                      <a:pt x="21" y="66"/>
                    </a:lnTo>
                    <a:lnTo>
                      <a:pt x="27" y="66"/>
                    </a:lnTo>
                    <a:lnTo>
                      <a:pt x="31" y="66"/>
                    </a:lnTo>
                    <a:lnTo>
                      <a:pt x="34" y="64"/>
                    </a:lnTo>
                    <a:lnTo>
                      <a:pt x="36" y="58"/>
                    </a:lnTo>
                    <a:lnTo>
                      <a:pt x="38" y="54"/>
                    </a:lnTo>
                    <a:lnTo>
                      <a:pt x="36" y="48"/>
                    </a:lnTo>
                    <a:lnTo>
                      <a:pt x="34" y="44"/>
                    </a:lnTo>
                    <a:lnTo>
                      <a:pt x="31" y="43"/>
                    </a:lnTo>
                    <a:lnTo>
                      <a:pt x="27" y="41"/>
                    </a:lnTo>
                    <a:lnTo>
                      <a:pt x="21" y="43"/>
                    </a:lnTo>
                    <a:lnTo>
                      <a:pt x="17" y="44"/>
                    </a:lnTo>
                    <a:lnTo>
                      <a:pt x="15" y="48"/>
                    </a:lnTo>
                    <a:lnTo>
                      <a:pt x="15" y="54"/>
                    </a:lnTo>
                    <a:close/>
                  </a:path>
                </a:pathLst>
              </a:custGeom>
              <a:solidFill>
                <a:srgbClr val="FFFFFF"/>
              </a:solidFill>
              <a:ln w="9525">
                <a:noFill/>
                <a:round/>
                <a:headEnd/>
                <a:tailEnd/>
              </a:ln>
            </p:spPr>
            <p:txBody>
              <a:bodyPr/>
              <a:lstStyle/>
              <a:p>
                <a:endParaRPr lang="pt-BR"/>
              </a:p>
            </p:txBody>
          </p:sp>
        </p:grpSp>
        <p:grpSp>
          <p:nvGrpSpPr>
            <p:cNvPr id="358251" name="Group 875"/>
            <p:cNvGrpSpPr>
              <a:grpSpLocks/>
            </p:cNvGrpSpPr>
            <p:nvPr/>
          </p:nvGrpSpPr>
          <p:grpSpPr bwMode="auto">
            <a:xfrm>
              <a:off x="4403" y="2790"/>
              <a:ext cx="1350" cy="765"/>
              <a:chOff x="4403" y="2682"/>
              <a:chExt cx="1350" cy="765"/>
            </a:xfrm>
          </p:grpSpPr>
          <p:sp>
            <p:nvSpPr>
              <p:cNvPr id="358252" name="Freeform 876"/>
              <p:cNvSpPr>
                <a:spLocks/>
              </p:cNvSpPr>
              <p:nvPr/>
            </p:nvSpPr>
            <p:spPr bwMode="auto">
              <a:xfrm>
                <a:off x="5304" y="2904"/>
                <a:ext cx="113" cy="31"/>
              </a:xfrm>
              <a:custGeom>
                <a:avLst/>
                <a:gdLst/>
                <a:ahLst/>
                <a:cxnLst>
                  <a:cxn ang="0">
                    <a:pos x="3" y="31"/>
                  </a:cxn>
                  <a:cxn ang="0">
                    <a:pos x="0" y="6"/>
                  </a:cxn>
                  <a:cxn ang="0">
                    <a:pos x="95" y="0"/>
                  </a:cxn>
                  <a:cxn ang="0">
                    <a:pos x="97" y="8"/>
                  </a:cxn>
                  <a:cxn ang="0">
                    <a:pos x="103" y="14"/>
                  </a:cxn>
                  <a:cxn ang="0">
                    <a:pos x="107" y="17"/>
                  </a:cxn>
                  <a:cxn ang="0">
                    <a:pos x="111" y="21"/>
                  </a:cxn>
                  <a:cxn ang="0">
                    <a:pos x="113" y="25"/>
                  </a:cxn>
                  <a:cxn ang="0">
                    <a:pos x="113" y="31"/>
                  </a:cxn>
                  <a:cxn ang="0">
                    <a:pos x="3" y="31"/>
                  </a:cxn>
                </a:cxnLst>
                <a:rect l="0" t="0" r="r" b="b"/>
                <a:pathLst>
                  <a:path w="113" h="31">
                    <a:moveTo>
                      <a:pt x="3" y="31"/>
                    </a:moveTo>
                    <a:lnTo>
                      <a:pt x="0" y="6"/>
                    </a:lnTo>
                    <a:lnTo>
                      <a:pt x="95" y="0"/>
                    </a:lnTo>
                    <a:lnTo>
                      <a:pt x="97" y="8"/>
                    </a:lnTo>
                    <a:lnTo>
                      <a:pt x="103" y="14"/>
                    </a:lnTo>
                    <a:lnTo>
                      <a:pt x="107" y="17"/>
                    </a:lnTo>
                    <a:lnTo>
                      <a:pt x="111" y="21"/>
                    </a:lnTo>
                    <a:lnTo>
                      <a:pt x="113" y="25"/>
                    </a:lnTo>
                    <a:lnTo>
                      <a:pt x="113" y="31"/>
                    </a:lnTo>
                    <a:lnTo>
                      <a:pt x="3" y="31"/>
                    </a:lnTo>
                    <a:close/>
                  </a:path>
                </a:pathLst>
              </a:custGeom>
              <a:solidFill>
                <a:srgbClr val="779485"/>
              </a:solidFill>
              <a:ln w="9525">
                <a:noFill/>
                <a:round/>
                <a:headEnd/>
                <a:tailEnd/>
              </a:ln>
            </p:spPr>
            <p:txBody>
              <a:bodyPr/>
              <a:lstStyle/>
              <a:p>
                <a:endParaRPr lang="pt-BR"/>
              </a:p>
            </p:txBody>
          </p:sp>
          <p:sp>
            <p:nvSpPr>
              <p:cNvPr id="358253" name="Freeform 877"/>
              <p:cNvSpPr>
                <a:spLocks/>
              </p:cNvSpPr>
              <p:nvPr/>
            </p:nvSpPr>
            <p:spPr bwMode="auto">
              <a:xfrm>
                <a:off x="5304" y="2904"/>
                <a:ext cx="113" cy="31"/>
              </a:xfrm>
              <a:custGeom>
                <a:avLst/>
                <a:gdLst/>
                <a:ahLst/>
                <a:cxnLst>
                  <a:cxn ang="0">
                    <a:pos x="3" y="31"/>
                  </a:cxn>
                  <a:cxn ang="0">
                    <a:pos x="0" y="6"/>
                  </a:cxn>
                  <a:cxn ang="0">
                    <a:pos x="95" y="0"/>
                  </a:cxn>
                  <a:cxn ang="0">
                    <a:pos x="97" y="8"/>
                  </a:cxn>
                  <a:cxn ang="0">
                    <a:pos x="103" y="14"/>
                  </a:cxn>
                  <a:cxn ang="0">
                    <a:pos x="107" y="17"/>
                  </a:cxn>
                  <a:cxn ang="0">
                    <a:pos x="111" y="21"/>
                  </a:cxn>
                  <a:cxn ang="0">
                    <a:pos x="113" y="25"/>
                  </a:cxn>
                  <a:cxn ang="0">
                    <a:pos x="113" y="31"/>
                  </a:cxn>
                  <a:cxn ang="0">
                    <a:pos x="3" y="31"/>
                  </a:cxn>
                </a:cxnLst>
                <a:rect l="0" t="0" r="r" b="b"/>
                <a:pathLst>
                  <a:path w="113" h="31">
                    <a:moveTo>
                      <a:pt x="3" y="31"/>
                    </a:moveTo>
                    <a:lnTo>
                      <a:pt x="0" y="6"/>
                    </a:lnTo>
                    <a:lnTo>
                      <a:pt x="95" y="0"/>
                    </a:lnTo>
                    <a:lnTo>
                      <a:pt x="97" y="8"/>
                    </a:lnTo>
                    <a:lnTo>
                      <a:pt x="103" y="14"/>
                    </a:lnTo>
                    <a:lnTo>
                      <a:pt x="107" y="17"/>
                    </a:lnTo>
                    <a:lnTo>
                      <a:pt x="111" y="21"/>
                    </a:lnTo>
                    <a:lnTo>
                      <a:pt x="113" y="25"/>
                    </a:lnTo>
                    <a:lnTo>
                      <a:pt x="113" y="31"/>
                    </a:lnTo>
                    <a:lnTo>
                      <a:pt x="3" y="31"/>
                    </a:lnTo>
                    <a:close/>
                  </a:path>
                </a:pathLst>
              </a:custGeom>
              <a:noFill/>
              <a:ln w="3175">
                <a:solidFill>
                  <a:srgbClr val="1F1A17"/>
                </a:solidFill>
                <a:prstDash val="solid"/>
                <a:round/>
                <a:headEnd/>
                <a:tailEnd/>
              </a:ln>
            </p:spPr>
            <p:txBody>
              <a:bodyPr/>
              <a:lstStyle/>
              <a:p>
                <a:endParaRPr lang="pt-BR"/>
              </a:p>
            </p:txBody>
          </p:sp>
          <p:sp>
            <p:nvSpPr>
              <p:cNvPr id="358254" name="Freeform 878"/>
              <p:cNvSpPr>
                <a:spLocks/>
              </p:cNvSpPr>
              <p:nvPr/>
            </p:nvSpPr>
            <p:spPr bwMode="auto">
              <a:xfrm>
                <a:off x="5284" y="2946"/>
                <a:ext cx="85" cy="41"/>
              </a:xfrm>
              <a:custGeom>
                <a:avLst/>
                <a:gdLst/>
                <a:ahLst/>
                <a:cxnLst>
                  <a:cxn ang="0">
                    <a:pos x="73" y="0"/>
                  </a:cxn>
                  <a:cxn ang="0">
                    <a:pos x="73" y="8"/>
                  </a:cxn>
                  <a:cxn ang="0">
                    <a:pos x="75" y="12"/>
                  </a:cxn>
                  <a:cxn ang="0">
                    <a:pos x="79" y="14"/>
                  </a:cxn>
                  <a:cxn ang="0">
                    <a:pos x="85" y="16"/>
                  </a:cxn>
                  <a:cxn ang="0">
                    <a:pos x="85" y="20"/>
                  </a:cxn>
                  <a:cxn ang="0">
                    <a:pos x="83" y="23"/>
                  </a:cxn>
                  <a:cxn ang="0">
                    <a:pos x="77" y="25"/>
                  </a:cxn>
                  <a:cxn ang="0">
                    <a:pos x="73" y="29"/>
                  </a:cxn>
                  <a:cxn ang="0">
                    <a:pos x="71" y="33"/>
                  </a:cxn>
                  <a:cxn ang="0">
                    <a:pos x="71" y="37"/>
                  </a:cxn>
                  <a:cxn ang="0">
                    <a:pos x="0" y="41"/>
                  </a:cxn>
                  <a:cxn ang="0">
                    <a:pos x="0" y="10"/>
                  </a:cxn>
                  <a:cxn ang="0">
                    <a:pos x="73" y="0"/>
                  </a:cxn>
                </a:cxnLst>
                <a:rect l="0" t="0" r="r" b="b"/>
                <a:pathLst>
                  <a:path w="85" h="41">
                    <a:moveTo>
                      <a:pt x="73" y="0"/>
                    </a:moveTo>
                    <a:lnTo>
                      <a:pt x="73" y="8"/>
                    </a:lnTo>
                    <a:lnTo>
                      <a:pt x="75" y="12"/>
                    </a:lnTo>
                    <a:lnTo>
                      <a:pt x="79" y="14"/>
                    </a:lnTo>
                    <a:lnTo>
                      <a:pt x="85" y="16"/>
                    </a:lnTo>
                    <a:lnTo>
                      <a:pt x="85" y="20"/>
                    </a:lnTo>
                    <a:lnTo>
                      <a:pt x="83" y="23"/>
                    </a:lnTo>
                    <a:lnTo>
                      <a:pt x="77" y="25"/>
                    </a:lnTo>
                    <a:lnTo>
                      <a:pt x="73" y="29"/>
                    </a:lnTo>
                    <a:lnTo>
                      <a:pt x="71" y="33"/>
                    </a:lnTo>
                    <a:lnTo>
                      <a:pt x="71" y="37"/>
                    </a:lnTo>
                    <a:lnTo>
                      <a:pt x="0" y="41"/>
                    </a:lnTo>
                    <a:lnTo>
                      <a:pt x="0" y="10"/>
                    </a:lnTo>
                    <a:lnTo>
                      <a:pt x="73" y="0"/>
                    </a:lnTo>
                    <a:close/>
                  </a:path>
                </a:pathLst>
              </a:custGeom>
              <a:solidFill>
                <a:srgbClr val="007CC3"/>
              </a:solidFill>
              <a:ln w="9525">
                <a:noFill/>
                <a:round/>
                <a:headEnd/>
                <a:tailEnd/>
              </a:ln>
            </p:spPr>
            <p:txBody>
              <a:bodyPr/>
              <a:lstStyle/>
              <a:p>
                <a:endParaRPr lang="pt-BR"/>
              </a:p>
            </p:txBody>
          </p:sp>
          <p:sp>
            <p:nvSpPr>
              <p:cNvPr id="358255" name="Freeform 879"/>
              <p:cNvSpPr>
                <a:spLocks/>
              </p:cNvSpPr>
              <p:nvPr/>
            </p:nvSpPr>
            <p:spPr bwMode="auto">
              <a:xfrm>
                <a:off x="5284" y="2946"/>
                <a:ext cx="85" cy="41"/>
              </a:xfrm>
              <a:custGeom>
                <a:avLst/>
                <a:gdLst/>
                <a:ahLst/>
                <a:cxnLst>
                  <a:cxn ang="0">
                    <a:pos x="73" y="0"/>
                  </a:cxn>
                  <a:cxn ang="0">
                    <a:pos x="73" y="8"/>
                  </a:cxn>
                  <a:cxn ang="0">
                    <a:pos x="75" y="12"/>
                  </a:cxn>
                  <a:cxn ang="0">
                    <a:pos x="79" y="14"/>
                  </a:cxn>
                  <a:cxn ang="0">
                    <a:pos x="85" y="16"/>
                  </a:cxn>
                  <a:cxn ang="0">
                    <a:pos x="85" y="20"/>
                  </a:cxn>
                  <a:cxn ang="0">
                    <a:pos x="83" y="23"/>
                  </a:cxn>
                  <a:cxn ang="0">
                    <a:pos x="77" y="25"/>
                  </a:cxn>
                  <a:cxn ang="0">
                    <a:pos x="73" y="29"/>
                  </a:cxn>
                  <a:cxn ang="0">
                    <a:pos x="71" y="33"/>
                  </a:cxn>
                  <a:cxn ang="0">
                    <a:pos x="71" y="37"/>
                  </a:cxn>
                  <a:cxn ang="0">
                    <a:pos x="0" y="41"/>
                  </a:cxn>
                  <a:cxn ang="0">
                    <a:pos x="0" y="10"/>
                  </a:cxn>
                  <a:cxn ang="0">
                    <a:pos x="73" y="0"/>
                  </a:cxn>
                </a:cxnLst>
                <a:rect l="0" t="0" r="r" b="b"/>
                <a:pathLst>
                  <a:path w="85" h="41">
                    <a:moveTo>
                      <a:pt x="73" y="0"/>
                    </a:moveTo>
                    <a:lnTo>
                      <a:pt x="73" y="8"/>
                    </a:lnTo>
                    <a:lnTo>
                      <a:pt x="75" y="12"/>
                    </a:lnTo>
                    <a:lnTo>
                      <a:pt x="79" y="14"/>
                    </a:lnTo>
                    <a:lnTo>
                      <a:pt x="85" y="16"/>
                    </a:lnTo>
                    <a:lnTo>
                      <a:pt x="85" y="20"/>
                    </a:lnTo>
                    <a:lnTo>
                      <a:pt x="83" y="23"/>
                    </a:lnTo>
                    <a:lnTo>
                      <a:pt x="77" y="25"/>
                    </a:lnTo>
                    <a:lnTo>
                      <a:pt x="73" y="29"/>
                    </a:lnTo>
                    <a:lnTo>
                      <a:pt x="71" y="33"/>
                    </a:lnTo>
                    <a:lnTo>
                      <a:pt x="71" y="37"/>
                    </a:lnTo>
                    <a:lnTo>
                      <a:pt x="0" y="41"/>
                    </a:lnTo>
                    <a:lnTo>
                      <a:pt x="0" y="10"/>
                    </a:lnTo>
                    <a:lnTo>
                      <a:pt x="73" y="0"/>
                    </a:lnTo>
                    <a:close/>
                  </a:path>
                </a:pathLst>
              </a:custGeom>
              <a:noFill/>
              <a:ln w="3175">
                <a:solidFill>
                  <a:srgbClr val="1F1A17"/>
                </a:solidFill>
                <a:prstDash val="solid"/>
                <a:round/>
                <a:headEnd/>
                <a:tailEnd/>
              </a:ln>
            </p:spPr>
            <p:txBody>
              <a:bodyPr/>
              <a:lstStyle/>
              <a:p>
                <a:endParaRPr lang="pt-BR"/>
              </a:p>
            </p:txBody>
          </p:sp>
          <p:sp>
            <p:nvSpPr>
              <p:cNvPr id="358256" name="Freeform 880"/>
              <p:cNvSpPr>
                <a:spLocks/>
              </p:cNvSpPr>
              <p:nvPr/>
            </p:nvSpPr>
            <p:spPr bwMode="auto">
              <a:xfrm>
                <a:off x="4403" y="2682"/>
                <a:ext cx="964" cy="765"/>
              </a:xfrm>
              <a:custGeom>
                <a:avLst/>
                <a:gdLst/>
                <a:ahLst/>
                <a:cxnLst>
                  <a:cxn ang="0">
                    <a:pos x="578" y="717"/>
                  </a:cxn>
                  <a:cxn ang="0">
                    <a:pos x="613" y="717"/>
                  </a:cxn>
                  <a:cxn ang="0">
                    <a:pos x="687" y="754"/>
                  </a:cxn>
                  <a:cxn ang="0">
                    <a:pos x="734" y="765"/>
                  </a:cxn>
                  <a:cxn ang="0">
                    <a:pos x="772" y="754"/>
                  </a:cxn>
                  <a:cxn ang="0">
                    <a:pos x="818" y="721"/>
                  </a:cxn>
                  <a:cxn ang="0">
                    <a:pos x="862" y="671"/>
                  </a:cxn>
                  <a:cxn ang="0">
                    <a:pos x="885" y="621"/>
                  </a:cxn>
                  <a:cxn ang="0">
                    <a:pos x="902" y="562"/>
                  </a:cxn>
                  <a:cxn ang="0">
                    <a:pos x="906" y="506"/>
                  </a:cxn>
                  <a:cxn ang="0">
                    <a:pos x="889" y="466"/>
                  </a:cxn>
                  <a:cxn ang="0">
                    <a:pos x="872" y="456"/>
                  </a:cxn>
                  <a:cxn ang="0">
                    <a:pos x="849" y="445"/>
                  </a:cxn>
                  <a:cxn ang="0">
                    <a:pos x="839" y="410"/>
                  </a:cxn>
                  <a:cxn ang="0">
                    <a:pos x="854" y="358"/>
                  </a:cxn>
                  <a:cxn ang="0">
                    <a:pos x="939" y="255"/>
                  </a:cxn>
                  <a:cxn ang="0">
                    <a:pos x="960" y="211"/>
                  </a:cxn>
                  <a:cxn ang="0">
                    <a:pos x="962" y="161"/>
                  </a:cxn>
                  <a:cxn ang="0">
                    <a:pos x="941" y="124"/>
                  </a:cxn>
                  <a:cxn ang="0">
                    <a:pos x="904" y="115"/>
                  </a:cxn>
                  <a:cxn ang="0">
                    <a:pos x="858" y="119"/>
                  </a:cxn>
                  <a:cxn ang="0">
                    <a:pos x="766" y="142"/>
                  </a:cxn>
                  <a:cxn ang="0">
                    <a:pos x="663" y="138"/>
                  </a:cxn>
                  <a:cxn ang="0">
                    <a:pos x="584" y="117"/>
                  </a:cxn>
                  <a:cxn ang="0">
                    <a:pos x="542" y="92"/>
                  </a:cxn>
                  <a:cxn ang="0">
                    <a:pos x="473" y="30"/>
                  </a:cxn>
                  <a:cxn ang="0">
                    <a:pos x="417" y="7"/>
                  </a:cxn>
                  <a:cxn ang="0">
                    <a:pos x="344" y="0"/>
                  </a:cxn>
                  <a:cxn ang="0">
                    <a:pos x="275" y="7"/>
                  </a:cxn>
                  <a:cxn ang="0">
                    <a:pos x="246" y="21"/>
                  </a:cxn>
                  <a:cxn ang="0">
                    <a:pos x="229" y="38"/>
                  </a:cxn>
                  <a:cxn ang="0">
                    <a:pos x="221" y="63"/>
                  </a:cxn>
                  <a:cxn ang="0">
                    <a:pos x="227" y="94"/>
                  </a:cxn>
                  <a:cxn ang="0">
                    <a:pos x="229" y="128"/>
                  </a:cxn>
                  <a:cxn ang="0">
                    <a:pos x="212" y="155"/>
                  </a:cxn>
                  <a:cxn ang="0">
                    <a:pos x="148" y="190"/>
                  </a:cxn>
                  <a:cxn ang="0">
                    <a:pos x="102" y="220"/>
                  </a:cxn>
                  <a:cxn ang="0">
                    <a:pos x="87" y="262"/>
                  </a:cxn>
                  <a:cxn ang="0">
                    <a:pos x="70" y="312"/>
                  </a:cxn>
                  <a:cxn ang="0">
                    <a:pos x="47" y="347"/>
                  </a:cxn>
                  <a:cxn ang="0">
                    <a:pos x="6" y="372"/>
                  </a:cxn>
                  <a:cxn ang="0">
                    <a:pos x="0" y="389"/>
                  </a:cxn>
                  <a:cxn ang="0">
                    <a:pos x="20" y="420"/>
                  </a:cxn>
                  <a:cxn ang="0">
                    <a:pos x="104" y="485"/>
                  </a:cxn>
                  <a:cxn ang="0">
                    <a:pos x="131" y="516"/>
                  </a:cxn>
                  <a:cxn ang="0">
                    <a:pos x="139" y="541"/>
                  </a:cxn>
                  <a:cxn ang="0">
                    <a:pos x="135" y="568"/>
                  </a:cxn>
                  <a:cxn ang="0">
                    <a:pos x="112" y="596"/>
                  </a:cxn>
                  <a:cxn ang="0">
                    <a:pos x="104" y="619"/>
                  </a:cxn>
                  <a:cxn ang="0">
                    <a:pos x="127" y="639"/>
                  </a:cxn>
                  <a:cxn ang="0">
                    <a:pos x="225" y="662"/>
                  </a:cxn>
                  <a:cxn ang="0">
                    <a:pos x="331" y="685"/>
                  </a:cxn>
                  <a:cxn ang="0">
                    <a:pos x="359" y="702"/>
                  </a:cxn>
                  <a:cxn ang="0">
                    <a:pos x="375" y="727"/>
                  </a:cxn>
                  <a:cxn ang="0">
                    <a:pos x="402" y="752"/>
                  </a:cxn>
                  <a:cxn ang="0">
                    <a:pos x="436" y="758"/>
                  </a:cxn>
                  <a:cxn ang="0">
                    <a:pos x="501" y="744"/>
                  </a:cxn>
                </a:cxnLst>
                <a:rect l="0" t="0" r="r" b="b"/>
                <a:pathLst>
                  <a:path w="964" h="765">
                    <a:moveTo>
                      <a:pt x="557" y="723"/>
                    </a:moveTo>
                    <a:lnTo>
                      <a:pt x="567" y="719"/>
                    </a:lnTo>
                    <a:lnTo>
                      <a:pt x="578" y="717"/>
                    </a:lnTo>
                    <a:lnTo>
                      <a:pt x="588" y="715"/>
                    </a:lnTo>
                    <a:lnTo>
                      <a:pt x="595" y="715"/>
                    </a:lnTo>
                    <a:lnTo>
                      <a:pt x="613" y="717"/>
                    </a:lnTo>
                    <a:lnTo>
                      <a:pt x="630" y="723"/>
                    </a:lnTo>
                    <a:lnTo>
                      <a:pt x="659" y="736"/>
                    </a:lnTo>
                    <a:lnTo>
                      <a:pt x="687" y="754"/>
                    </a:lnTo>
                    <a:lnTo>
                      <a:pt x="701" y="759"/>
                    </a:lnTo>
                    <a:lnTo>
                      <a:pt x="716" y="763"/>
                    </a:lnTo>
                    <a:lnTo>
                      <a:pt x="734" y="765"/>
                    </a:lnTo>
                    <a:lnTo>
                      <a:pt x="751" y="761"/>
                    </a:lnTo>
                    <a:lnTo>
                      <a:pt x="760" y="759"/>
                    </a:lnTo>
                    <a:lnTo>
                      <a:pt x="772" y="754"/>
                    </a:lnTo>
                    <a:lnTo>
                      <a:pt x="782" y="748"/>
                    </a:lnTo>
                    <a:lnTo>
                      <a:pt x="793" y="740"/>
                    </a:lnTo>
                    <a:lnTo>
                      <a:pt x="818" y="721"/>
                    </a:lnTo>
                    <a:lnTo>
                      <a:pt x="847" y="694"/>
                    </a:lnTo>
                    <a:lnTo>
                      <a:pt x="854" y="685"/>
                    </a:lnTo>
                    <a:lnTo>
                      <a:pt x="862" y="671"/>
                    </a:lnTo>
                    <a:lnTo>
                      <a:pt x="870" y="658"/>
                    </a:lnTo>
                    <a:lnTo>
                      <a:pt x="879" y="640"/>
                    </a:lnTo>
                    <a:lnTo>
                      <a:pt x="885" y="621"/>
                    </a:lnTo>
                    <a:lnTo>
                      <a:pt x="893" y="602"/>
                    </a:lnTo>
                    <a:lnTo>
                      <a:pt x="899" y="583"/>
                    </a:lnTo>
                    <a:lnTo>
                      <a:pt x="902" y="562"/>
                    </a:lnTo>
                    <a:lnTo>
                      <a:pt x="904" y="543"/>
                    </a:lnTo>
                    <a:lnTo>
                      <a:pt x="906" y="523"/>
                    </a:lnTo>
                    <a:lnTo>
                      <a:pt x="906" y="506"/>
                    </a:lnTo>
                    <a:lnTo>
                      <a:pt x="902" y="491"/>
                    </a:lnTo>
                    <a:lnTo>
                      <a:pt x="897" y="477"/>
                    </a:lnTo>
                    <a:lnTo>
                      <a:pt x="889" y="466"/>
                    </a:lnTo>
                    <a:lnTo>
                      <a:pt x="883" y="462"/>
                    </a:lnTo>
                    <a:lnTo>
                      <a:pt x="877" y="458"/>
                    </a:lnTo>
                    <a:lnTo>
                      <a:pt x="872" y="456"/>
                    </a:lnTo>
                    <a:lnTo>
                      <a:pt x="864" y="454"/>
                    </a:lnTo>
                    <a:lnTo>
                      <a:pt x="854" y="452"/>
                    </a:lnTo>
                    <a:lnTo>
                      <a:pt x="849" y="445"/>
                    </a:lnTo>
                    <a:lnTo>
                      <a:pt x="843" y="435"/>
                    </a:lnTo>
                    <a:lnTo>
                      <a:pt x="839" y="424"/>
                    </a:lnTo>
                    <a:lnTo>
                      <a:pt x="839" y="410"/>
                    </a:lnTo>
                    <a:lnTo>
                      <a:pt x="841" y="393"/>
                    </a:lnTo>
                    <a:lnTo>
                      <a:pt x="847" y="376"/>
                    </a:lnTo>
                    <a:lnTo>
                      <a:pt x="854" y="358"/>
                    </a:lnTo>
                    <a:lnTo>
                      <a:pt x="885" y="318"/>
                    </a:lnTo>
                    <a:lnTo>
                      <a:pt x="927" y="268"/>
                    </a:lnTo>
                    <a:lnTo>
                      <a:pt x="939" y="255"/>
                    </a:lnTo>
                    <a:lnTo>
                      <a:pt x="947" y="241"/>
                    </a:lnTo>
                    <a:lnTo>
                      <a:pt x="954" y="226"/>
                    </a:lnTo>
                    <a:lnTo>
                      <a:pt x="960" y="211"/>
                    </a:lnTo>
                    <a:lnTo>
                      <a:pt x="964" y="193"/>
                    </a:lnTo>
                    <a:lnTo>
                      <a:pt x="964" y="178"/>
                    </a:lnTo>
                    <a:lnTo>
                      <a:pt x="962" y="161"/>
                    </a:lnTo>
                    <a:lnTo>
                      <a:pt x="956" y="144"/>
                    </a:lnTo>
                    <a:lnTo>
                      <a:pt x="950" y="132"/>
                    </a:lnTo>
                    <a:lnTo>
                      <a:pt x="941" y="124"/>
                    </a:lnTo>
                    <a:lnTo>
                      <a:pt x="931" y="119"/>
                    </a:lnTo>
                    <a:lnTo>
                      <a:pt x="918" y="115"/>
                    </a:lnTo>
                    <a:lnTo>
                      <a:pt x="904" y="115"/>
                    </a:lnTo>
                    <a:lnTo>
                      <a:pt x="889" y="115"/>
                    </a:lnTo>
                    <a:lnTo>
                      <a:pt x="874" y="117"/>
                    </a:lnTo>
                    <a:lnTo>
                      <a:pt x="858" y="119"/>
                    </a:lnTo>
                    <a:lnTo>
                      <a:pt x="826" y="126"/>
                    </a:lnTo>
                    <a:lnTo>
                      <a:pt x="793" y="136"/>
                    </a:lnTo>
                    <a:lnTo>
                      <a:pt x="766" y="142"/>
                    </a:lnTo>
                    <a:lnTo>
                      <a:pt x="743" y="144"/>
                    </a:lnTo>
                    <a:lnTo>
                      <a:pt x="701" y="142"/>
                    </a:lnTo>
                    <a:lnTo>
                      <a:pt x="663" y="138"/>
                    </a:lnTo>
                    <a:lnTo>
                      <a:pt x="628" y="132"/>
                    </a:lnTo>
                    <a:lnTo>
                      <a:pt x="597" y="122"/>
                    </a:lnTo>
                    <a:lnTo>
                      <a:pt x="584" y="117"/>
                    </a:lnTo>
                    <a:lnTo>
                      <a:pt x="570" y="111"/>
                    </a:lnTo>
                    <a:lnTo>
                      <a:pt x="555" y="101"/>
                    </a:lnTo>
                    <a:lnTo>
                      <a:pt x="542" y="92"/>
                    </a:lnTo>
                    <a:lnTo>
                      <a:pt x="515" y="69"/>
                    </a:lnTo>
                    <a:lnTo>
                      <a:pt x="484" y="38"/>
                    </a:lnTo>
                    <a:lnTo>
                      <a:pt x="473" y="30"/>
                    </a:lnTo>
                    <a:lnTo>
                      <a:pt x="457" y="21"/>
                    </a:lnTo>
                    <a:lnTo>
                      <a:pt x="438" y="13"/>
                    </a:lnTo>
                    <a:lnTo>
                      <a:pt x="417" y="7"/>
                    </a:lnTo>
                    <a:lnTo>
                      <a:pt x="394" y="3"/>
                    </a:lnTo>
                    <a:lnTo>
                      <a:pt x="369" y="0"/>
                    </a:lnTo>
                    <a:lnTo>
                      <a:pt x="344" y="0"/>
                    </a:lnTo>
                    <a:lnTo>
                      <a:pt x="319" y="0"/>
                    </a:lnTo>
                    <a:lnTo>
                      <a:pt x="296" y="3"/>
                    </a:lnTo>
                    <a:lnTo>
                      <a:pt x="275" y="7"/>
                    </a:lnTo>
                    <a:lnTo>
                      <a:pt x="263" y="11"/>
                    </a:lnTo>
                    <a:lnTo>
                      <a:pt x="256" y="15"/>
                    </a:lnTo>
                    <a:lnTo>
                      <a:pt x="246" y="21"/>
                    </a:lnTo>
                    <a:lnTo>
                      <a:pt x="240" y="25"/>
                    </a:lnTo>
                    <a:lnTo>
                      <a:pt x="233" y="32"/>
                    </a:lnTo>
                    <a:lnTo>
                      <a:pt x="229" y="38"/>
                    </a:lnTo>
                    <a:lnTo>
                      <a:pt x="225" y="46"/>
                    </a:lnTo>
                    <a:lnTo>
                      <a:pt x="221" y="53"/>
                    </a:lnTo>
                    <a:lnTo>
                      <a:pt x="221" y="63"/>
                    </a:lnTo>
                    <a:lnTo>
                      <a:pt x="221" y="73"/>
                    </a:lnTo>
                    <a:lnTo>
                      <a:pt x="223" y="84"/>
                    </a:lnTo>
                    <a:lnTo>
                      <a:pt x="227" y="94"/>
                    </a:lnTo>
                    <a:lnTo>
                      <a:pt x="231" y="107"/>
                    </a:lnTo>
                    <a:lnTo>
                      <a:pt x="231" y="119"/>
                    </a:lnTo>
                    <a:lnTo>
                      <a:pt x="229" y="128"/>
                    </a:lnTo>
                    <a:lnTo>
                      <a:pt x="225" y="138"/>
                    </a:lnTo>
                    <a:lnTo>
                      <a:pt x="219" y="145"/>
                    </a:lnTo>
                    <a:lnTo>
                      <a:pt x="212" y="155"/>
                    </a:lnTo>
                    <a:lnTo>
                      <a:pt x="202" y="161"/>
                    </a:lnTo>
                    <a:lnTo>
                      <a:pt x="192" y="168"/>
                    </a:lnTo>
                    <a:lnTo>
                      <a:pt x="148" y="190"/>
                    </a:lnTo>
                    <a:lnTo>
                      <a:pt x="114" y="207"/>
                    </a:lnTo>
                    <a:lnTo>
                      <a:pt x="106" y="213"/>
                    </a:lnTo>
                    <a:lnTo>
                      <a:pt x="102" y="220"/>
                    </a:lnTo>
                    <a:lnTo>
                      <a:pt x="96" y="228"/>
                    </a:lnTo>
                    <a:lnTo>
                      <a:pt x="95" y="239"/>
                    </a:lnTo>
                    <a:lnTo>
                      <a:pt x="87" y="262"/>
                    </a:lnTo>
                    <a:lnTo>
                      <a:pt x="79" y="287"/>
                    </a:lnTo>
                    <a:lnTo>
                      <a:pt x="75" y="299"/>
                    </a:lnTo>
                    <a:lnTo>
                      <a:pt x="70" y="312"/>
                    </a:lnTo>
                    <a:lnTo>
                      <a:pt x="64" y="324"/>
                    </a:lnTo>
                    <a:lnTo>
                      <a:pt x="56" y="337"/>
                    </a:lnTo>
                    <a:lnTo>
                      <a:pt x="47" y="347"/>
                    </a:lnTo>
                    <a:lnTo>
                      <a:pt x="35" y="356"/>
                    </a:lnTo>
                    <a:lnTo>
                      <a:pt x="22" y="364"/>
                    </a:lnTo>
                    <a:lnTo>
                      <a:pt x="6" y="372"/>
                    </a:lnTo>
                    <a:lnTo>
                      <a:pt x="2" y="378"/>
                    </a:lnTo>
                    <a:lnTo>
                      <a:pt x="0" y="383"/>
                    </a:lnTo>
                    <a:lnTo>
                      <a:pt x="0" y="389"/>
                    </a:lnTo>
                    <a:lnTo>
                      <a:pt x="2" y="397"/>
                    </a:lnTo>
                    <a:lnTo>
                      <a:pt x="8" y="408"/>
                    </a:lnTo>
                    <a:lnTo>
                      <a:pt x="20" y="420"/>
                    </a:lnTo>
                    <a:lnTo>
                      <a:pt x="50" y="445"/>
                    </a:lnTo>
                    <a:lnTo>
                      <a:pt x="87" y="472"/>
                    </a:lnTo>
                    <a:lnTo>
                      <a:pt x="104" y="485"/>
                    </a:lnTo>
                    <a:lnTo>
                      <a:pt x="119" y="500"/>
                    </a:lnTo>
                    <a:lnTo>
                      <a:pt x="125" y="508"/>
                    </a:lnTo>
                    <a:lnTo>
                      <a:pt x="131" y="516"/>
                    </a:lnTo>
                    <a:lnTo>
                      <a:pt x="135" y="523"/>
                    </a:lnTo>
                    <a:lnTo>
                      <a:pt x="137" y="531"/>
                    </a:lnTo>
                    <a:lnTo>
                      <a:pt x="139" y="541"/>
                    </a:lnTo>
                    <a:lnTo>
                      <a:pt x="139" y="548"/>
                    </a:lnTo>
                    <a:lnTo>
                      <a:pt x="137" y="558"/>
                    </a:lnTo>
                    <a:lnTo>
                      <a:pt x="135" y="568"/>
                    </a:lnTo>
                    <a:lnTo>
                      <a:pt x="129" y="577"/>
                    </a:lnTo>
                    <a:lnTo>
                      <a:pt x="121" y="587"/>
                    </a:lnTo>
                    <a:lnTo>
                      <a:pt x="112" y="596"/>
                    </a:lnTo>
                    <a:lnTo>
                      <a:pt x="98" y="608"/>
                    </a:lnTo>
                    <a:lnTo>
                      <a:pt x="100" y="614"/>
                    </a:lnTo>
                    <a:lnTo>
                      <a:pt x="104" y="619"/>
                    </a:lnTo>
                    <a:lnTo>
                      <a:pt x="108" y="625"/>
                    </a:lnTo>
                    <a:lnTo>
                      <a:pt x="114" y="631"/>
                    </a:lnTo>
                    <a:lnTo>
                      <a:pt x="127" y="639"/>
                    </a:lnTo>
                    <a:lnTo>
                      <a:pt x="142" y="644"/>
                    </a:lnTo>
                    <a:lnTo>
                      <a:pt x="181" y="654"/>
                    </a:lnTo>
                    <a:lnTo>
                      <a:pt x="225" y="662"/>
                    </a:lnTo>
                    <a:lnTo>
                      <a:pt x="271" y="667"/>
                    </a:lnTo>
                    <a:lnTo>
                      <a:pt x="313" y="677"/>
                    </a:lnTo>
                    <a:lnTo>
                      <a:pt x="331" y="685"/>
                    </a:lnTo>
                    <a:lnTo>
                      <a:pt x="346" y="692"/>
                    </a:lnTo>
                    <a:lnTo>
                      <a:pt x="354" y="696"/>
                    </a:lnTo>
                    <a:lnTo>
                      <a:pt x="359" y="702"/>
                    </a:lnTo>
                    <a:lnTo>
                      <a:pt x="363" y="708"/>
                    </a:lnTo>
                    <a:lnTo>
                      <a:pt x="367" y="715"/>
                    </a:lnTo>
                    <a:lnTo>
                      <a:pt x="375" y="727"/>
                    </a:lnTo>
                    <a:lnTo>
                      <a:pt x="382" y="738"/>
                    </a:lnTo>
                    <a:lnTo>
                      <a:pt x="392" y="746"/>
                    </a:lnTo>
                    <a:lnTo>
                      <a:pt x="402" y="752"/>
                    </a:lnTo>
                    <a:lnTo>
                      <a:pt x="413" y="756"/>
                    </a:lnTo>
                    <a:lnTo>
                      <a:pt x="425" y="758"/>
                    </a:lnTo>
                    <a:lnTo>
                      <a:pt x="436" y="758"/>
                    </a:lnTo>
                    <a:lnTo>
                      <a:pt x="448" y="758"/>
                    </a:lnTo>
                    <a:lnTo>
                      <a:pt x="474" y="752"/>
                    </a:lnTo>
                    <a:lnTo>
                      <a:pt x="501" y="744"/>
                    </a:lnTo>
                    <a:lnTo>
                      <a:pt x="530" y="734"/>
                    </a:lnTo>
                    <a:lnTo>
                      <a:pt x="557" y="723"/>
                    </a:lnTo>
                    <a:close/>
                  </a:path>
                </a:pathLst>
              </a:custGeom>
              <a:gradFill rotWithShape="0">
                <a:gsLst>
                  <a:gs pos="0">
                    <a:srgbClr val="FFF500"/>
                  </a:gs>
                  <a:gs pos="100000">
                    <a:srgbClr val="FF6600"/>
                  </a:gs>
                </a:gsLst>
                <a:lin ang="5400000" scaled="1"/>
              </a:gradFill>
              <a:ln w="9525">
                <a:noFill/>
                <a:round/>
                <a:headEnd/>
                <a:tailEnd/>
              </a:ln>
            </p:spPr>
            <p:txBody>
              <a:bodyPr/>
              <a:lstStyle/>
              <a:p>
                <a:endParaRPr lang="pt-BR"/>
              </a:p>
            </p:txBody>
          </p:sp>
          <p:sp>
            <p:nvSpPr>
              <p:cNvPr id="358257" name="Freeform 881"/>
              <p:cNvSpPr>
                <a:spLocks/>
              </p:cNvSpPr>
              <p:nvPr/>
            </p:nvSpPr>
            <p:spPr bwMode="auto">
              <a:xfrm>
                <a:off x="4403" y="2682"/>
                <a:ext cx="964" cy="765"/>
              </a:xfrm>
              <a:custGeom>
                <a:avLst/>
                <a:gdLst/>
                <a:ahLst/>
                <a:cxnLst>
                  <a:cxn ang="0">
                    <a:pos x="578" y="717"/>
                  </a:cxn>
                  <a:cxn ang="0">
                    <a:pos x="613" y="717"/>
                  </a:cxn>
                  <a:cxn ang="0">
                    <a:pos x="687" y="754"/>
                  </a:cxn>
                  <a:cxn ang="0">
                    <a:pos x="734" y="765"/>
                  </a:cxn>
                  <a:cxn ang="0">
                    <a:pos x="772" y="754"/>
                  </a:cxn>
                  <a:cxn ang="0">
                    <a:pos x="818" y="721"/>
                  </a:cxn>
                  <a:cxn ang="0">
                    <a:pos x="862" y="671"/>
                  </a:cxn>
                  <a:cxn ang="0">
                    <a:pos x="885" y="621"/>
                  </a:cxn>
                  <a:cxn ang="0">
                    <a:pos x="902" y="562"/>
                  </a:cxn>
                  <a:cxn ang="0">
                    <a:pos x="906" y="506"/>
                  </a:cxn>
                  <a:cxn ang="0">
                    <a:pos x="889" y="466"/>
                  </a:cxn>
                  <a:cxn ang="0">
                    <a:pos x="872" y="456"/>
                  </a:cxn>
                  <a:cxn ang="0">
                    <a:pos x="849" y="445"/>
                  </a:cxn>
                  <a:cxn ang="0">
                    <a:pos x="839" y="410"/>
                  </a:cxn>
                  <a:cxn ang="0">
                    <a:pos x="854" y="358"/>
                  </a:cxn>
                  <a:cxn ang="0">
                    <a:pos x="939" y="255"/>
                  </a:cxn>
                  <a:cxn ang="0">
                    <a:pos x="960" y="211"/>
                  </a:cxn>
                  <a:cxn ang="0">
                    <a:pos x="962" y="161"/>
                  </a:cxn>
                  <a:cxn ang="0">
                    <a:pos x="941" y="124"/>
                  </a:cxn>
                  <a:cxn ang="0">
                    <a:pos x="904" y="115"/>
                  </a:cxn>
                  <a:cxn ang="0">
                    <a:pos x="858" y="119"/>
                  </a:cxn>
                  <a:cxn ang="0">
                    <a:pos x="766" y="142"/>
                  </a:cxn>
                  <a:cxn ang="0">
                    <a:pos x="663" y="138"/>
                  </a:cxn>
                  <a:cxn ang="0">
                    <a:pos x="584" y="117"/>
                  </a:cxn>
                  <a:cxn ang="0">
                    <a:pos x="542" y="92"/>
                  </a:cxn>
                  <a:cxn ang="0">
                    <a:pos x="473" y="30"/>
                  </a:cxn>
                  <a:cxn ang="0">
                    <a:pos x="417" y="7"/>
                  </a:cxn>
                  <a:cxn ang="0">
                    <a:pos x="344" y="0"/>
                  </a:cxn>
                  <a:cxn ang="0">
                    <a:pos x="275" y="7"/>
                  </a:cxn>
                  <a:cxn ang="0">
                    <a:pos x="246" y="21"/>
                  </a:cxn>
                  <a:cxn ang="0">
                    <a:pos x="229" y="38"/>
                  </a:cxn>
                  <a:cxn ang="0">
                    <a:pos x="221" y="63"/>
                  </a:cxn>
                  <a:cxn ang="0">
                    <a:pos x="227" y="94"/>
                  </a:cxn>
                  <a:cxn ang="0">
                    <a:pos x="229" y="128"/>
                  </a:cxn>
                  <a:cxn ang="0">
                    <a:pos x="212" y="155"/>
                  </a:cxn>
                  <a:cxn ang="0">
                    <a:pos x="148" y="190"/>
                  </a:cxn>
                  <a:cxn ang="0">
                    <a:pos x="102" y="220"/>
                  </a:cxn>
                  <a:cxn ang="0">
                    <a:pos x="87" y="262"/>
                  </a:cxn>
                  <a:cxn ang="0">
                    <a:pos x="70" y="312"/>
                  </a:cxn>
                  <a:cxn ang="0">
                    <a:pos x="47" y="347"/>
                  </a:cxn>
                  <a:cxn ang="0">
                    <a:pos x="6" y="372"/>
                  </a:cxn>
                  <a:cxn ang="0">
                    <a:pos x="0" y="389"/>
                  </a:cxn>
                  <a:cxn ang="0">
                    <a:pos x="20" y="420"/>
                  </a:cxn>
                  <a:cxn ang="0">
                    <a:pos x="104" y="485"/>
                  </a:cxn>
                  <a:cxn ang="0">
                    <a:pos x="131" y="516"/>
                  </a:cxn>
                  <a:cxn ang="0">
                    <a:pos x="139" y="541"/>
                  </a:cxn>
                  <a:cxn ang="0">
                    <a:pos x="135" y="568"/>
                  </a:cxn>
                  <a:cxn ang="0">
                    <a:pos x="112" y="596"/>
                  </a:cxn>
                  <a:cxn ang="0">
                    <a:pos x="104" y="619"/>
                  </a:cxn>
                  <a:cxn ang="0">
                    <a:pos x="127" y="639"/>
                  </a:cxn>
                  <a:cxn ang="0">
                    <a:pos x="225" y="662"/>
                  </a:cxn>
                  <a:cxn ang="0">
                    <a:pos x="331" y="685"/>
                  </a:cxn>
                  <a:cxn ang="0">
                    <a:pos x="359" y="702"/>
                  </a:cxn>
                  <a:cxn ang="0">
                    <a:pos x="375" y="727"/>
                  </a:cxn>
                  <a:cxn ang="0">
                    <a:pos x="402" y="752"/>
                  </a:cxn>
                  <a:cxn ang="0">
                    <a:pos x="436" y="758"/>
                  </a:cxn>
                  <a:cxn ang="0">
                    <a:pos x="501" y="744"/>
                  </a:cxn>
                </a:cxnLst>
                <a:rect l="0" t="0" r="r" b="b"/>
                <a:pathLst>
                  <a:path w="964" h="765">
                    <a:moveTo>
                      <a:pt x="557" y="723"/>
                    </a:moveTo>
                    <a:lnTo>
                      <a:pt x="567" y="719"/>
                    </a:lnTo>
                    <a:lnTo>
                      <a:pt x="578" y="717"/>
                    </a:lnTo>
                    <a:lnTo>
                      <a:pt x="588" y="715"/>
                    </a:lnTo>
                    <a:lnTo>
                      <a:pt x="595" y="715"/>
                    </a:lnTo>
                    <a:lnTo>
                      <a:pt x="613" y="717"/>
                    </a:lnTo>
                    <a:lnTo>
                      <a:pt x="630" y="723"/>
                    </a:lnTo>
                    <a:lnTo>
                      <a:pt x="659" y="736"/>
                    </a:lnTo>
                    <a:lnTo>
                      <a:pt x="687" y="754"/>
                    </a:lnTo>
                    <a:lnTo>
                      <a:pt x="701" y="759"/>
                    </a:lnTo>
                    <a:lnTo>
                      <a:pt x="716" y="763"/>
                    </a:lnTo>
                    <a:lnTo>
                      <a:pt x="734" y="765"/>
                    </a:lnTo>
                    <a:lnTo>
                      <a:pt x="751" y="761"/>
                    </a:lnTo>
                    <a:lnTo>
                      <a:pt x="760" y="759"/>
                    </a:lnTo>
                    <a:lnTo>
                      <a:pt x="772" y="754"/>
                    </a:lnTo>
                    <a:lnTo>
                      <a:pt x="782" y="748"/>
                    </a:lnTo>
                    <a:lnTo>
                      <a:pt x="793" y="740"/>
                    </a:lnTo>
                    <a:lnTo>
                      <a:pt x="818" y="721"/>
                    </a:lnTo>
                    <a:lnTo>
                      <a:pt x="847" y="694"/>
                    </a:lnTo>
                    <a:lnTo>
                      <a:pt x="854" y="685"/>
                    </a:lnTo>
                    <a:lnTo>
                      <a:pt x="862" y="671"/>
                    </a:lnTo>
                    <a:lnTo>
                      <a:pt x="870" y="658"/>
                    </a:lnTo>
                    <a:lnTo>
                      <a:pt x="879" y="640"/>
                    </a:lnTo>
                    <a:lnTo>
                      <a:pt x="885" y="621"/>
                    </a:lnTo>
                    <a:lnTo>
                      <a:pt x="893" y="602"/>
                    </a:lnTo>
                    <a:lnTo>
                      <a:pt x="899" y="583"/>
                    </a:lnTo>
                    <a:lnTo>
                      <a:pt x="902" y="562"/>
                    </a:lnTo>
                    <a:lnTo>
                      <a:pt x="904" y="543"/>
                    </a:lnTo>
                    <a:lnTo>
                      <a:pt x="906" y="523"/>
                    </a:lnTo>
                    <a:lnTo>
                      <a:pt x="906" y="506"/>
                    </a:lnTo>
                    <a:lnTo>
                      <a:pt x="902" y="491"/>
                    </a:lnTo>
                    <a:lnTo>
                      <a:pt x="897" y="477"/>
                    </a:lnTo>
                    <a:lnTo>
                      <a:pt x="889" y="466"/>
                    </a:lnTo>
                    <a:lnTo>
                      <a:pt x="883" y="462"/>
                    </a:lnTo>
                    <a:lnTo>
                      <a:pt x="877" y="458"/>
                    </a:lnTo>
                    <a:lnTo>
                      <a:pt x="872" y="456"/>
                    </a:lnTo>
                    <a:lnTo>
                      <a:pt x="864" y="454"/>
                    </a:lnTo>
                    <a:lnTo>
                      <a:pt x="854" y="452"/>
                    </a:lnTo>
                    <a:lnTo>
                      <a:pt x="849" y="445"/>
                    </a:lnTo>
                    <a:lnTo>
                      <a:pt x="843" y="435"/>
                    </a:lnTo>
                    <a:lnTo>
                      <a:pt x="839" y="424"/>
                    </a:lnTo>
                    <a:lnTo>
                      <a:pt x="839" y="410"/>
                    </a:lnTo>
                    <a:lnTo>
                      <a:pt x="841" y="393"/>
                    </a:lnTo>
                    <a:lnTo>
                      <a:pt x="847" y="376"/>
                    </a:lnTo>
                    <a:lnTo>
                      <a:pt x="854" y="358"/>
                    </a:lnTo>
                    <a:lnTo>
                      <a:pt x="885" y="318"/>
                    </a:lnTo>
                    <a:lnTo>
                      <a:pt x="927" y="268"/>
                    </a:lnTo>
                    <a:lnTo>
                      <a:pt x="939" y="255"/>
                    </a:lnTo>
                    <a:lnTo>
                      <a:pt x="947" y="241"/>
                    </a:lnTo>
                    <a:lnTo>
                      <a:pt x="954" y="226"/>
                    </a:lnTo>
                    <a:lnTo>
                      <a:pt x="960" y="211"/>
                    </a:lnTo>
                    <a:lnTo>
                      <a:pt x="964" y="193"/>
                    </a:lnTo>
                    <a:lnTo>
                      <a:pt x="964" y="178"/>
                    </a:lnTo>
                    <a:lnTo>
                      <a:pt x="962" y="161"/>
                    </a:lnTo>
                    <a:lnTo>
                      <a:pt x="956" y="144"/>
                    </a:lnTo>
                    <a:lnTo>
                      <a:pt x="950" y="132"/>
                    </a:lnTo>
                    <a:lnTo>
                      <a:pt x="941" y="124"/>
                    </a:lnTo>
                    <a:lnTo>
                      <a:pt x="931" y="119"/>
                    </a:lnTo>
                    <a:lnTo>
                      <a:pt x="918" y="115"/>
                    </a:lnTo>
                    <a:lnTo>
                      <a:pt x="904" y="115"/>
                    </a:lnTo>
                    <a:lnTo>
                      <a:pt x="889" y="115"/>
                    </a:lnTo>
                    <a:lnTo>
                      <a:pt x="874" y="117"/>
                    </a:lnTo>
                    <a:lnTo>
                      <a:pt x="858" y="119"/>
                    </a:lnTo>
                    <a:lnTo>
                      <a:pt x="826" y="126"/>
                    </a:lnTo>
                    <a:lnTo>
                      <a:pt x="793" y="136"/>
                    </a:lnTo>
                    <a:lnTo>
                      <a:pt x="766" y="142"/>
                    </a:lnTo>
                    <a:lnTo>
                      <a:pt x="743" y="144"/>
                    </a:lnTo>
                    <a:lnTo>
                      <a:pt x="701" y="142"/>
                    </a:lnTo>
                    <a:lnTo>
                      <a:pt x="663" y="138"/>
                    </a:lnTo>
                    <a:lnTo>
                      <a:pt x="628" y="132"/>
                    </a:lnTo>
                    <a:lnTo>
                      <a:pt x="597" y="122"/>
                    </a:lnTo>
                    <a:lnTo>
                      <a:pt x="584" y="117"/>
                    </a:lnTo>
                    <a:lnTo>
                      <a:pt x="570" y="111"/>
                    </a:lnTo>
                    <a:lnTo>
                      <a:pt x="555" y="101"/>
                    </a:lnTo>
                    <a:lnTo>
                      <a:pt x="542" y="92"/>
                    </a:lnTo>
                    <a:lnTo>
                      <a:pt x="515" y="69"/>
                    </a:lnTo>
                    <a:lnTo>
                      <a:pt x="484" y="38"/>
                    </a:lnTo>
                    <a:lnTo>
                      <a:pt x="473" y="30"/>
                    </a:lnTo>
                    <a:lnTo>
                      <a:pt x="457" y="21"/>
                    </a:lnTo>
                    <a:lnTo>
                      <a:pt x="438" y="13"/>
                    </a:lnTo>
                    <a:lnTo>
                      <a:pt x="417" y="7"/>
                    </a:lnTo>
                    <a:lnTo>
                      <a:pt x="394" y="3"/>
                    </a:lnTo>
                    <a:lnTo>
                      <a:pt x="369" y="0"/>
                    </a:lnTo>
                    <a:lnTo>
                      <a:pt x="344" y="0"/>
                    </a:lnTo>
                    <a:lnTo>
                      <a:pt x="319" y="0"/>
                    </a:lnTo>
                    <a:lnTo>
                      <a:pt x="296" y="3"/>
                    </a:lnTo>
                    <a:lnTo>
                      <a:pt x="275" y="7"/>
                    </a:lnTo>
                    <a:lnTo>
                      <a:pt x="263" y="11"/>
                    </a:lnTo>
                    <a:lnTo>
                      <a:pt x="256" y="15"/>
                    </a:lnTo>
                    <a:lnTo>
                      <a:pt x="246" y="21"/>
                    </a:lnTo>
                    <a:lnTo>
                      <a:pt x="240" y="25"/>
                    </a:lnTo>
                    <a:lnTo>
                      <a:pt x="233" y="32"/>
                    </a:lnTo>
                    <a:lnTo>
                      <a:pt x="229" y="38"/>
                    </a:lnTo>
                    <a:lnTo>
                      <a:pt x="225" y="46"/>
                    </a:lnTo>
                    <a:lnTo>
                      <a:pt x="221" y="53"/>
                    </a:lnTo>
                    <a:lnTo>
                      <a:pt x="221" y="63"/>
                    </a:lnTo>
                    <a:lnTo>
                      <a:pt x="221" y="73"/>
                    </a:lnTo>
                    <a:lnTo>
                      <a:pt x="223" y="84"/>
                    </a:lnTo>
                    <a:lnTo>
                      <a:pt x="227" y="94"/>
                    </a:lnTo>
                    <a:lnTo>
                      <a:pt x="231" y="107"/>
                    </a:lnTo>
                    <a:lnTo>
                      <a:pt x="231" y="119"/>
                    </a:lnTo>
                    <a:lnTo>
                      <a:pt x="229" y="128"/>
                    </a:lnTo>
                    <a:lnTo>
                      <a:pt x="225" y="138"/>
                    </a:lnTo>
                    <a:lnTo>
                      <a:pt x="219" y="145"/>
                    </a:lnTo>
                    <a:lnTo>
                      <a:pt x="212" y="155"/>
                    </a:lnTo>
                    <a:lnTo>
                      <a:pt x="202" y="161"/>
                    </a:lnTo>
                    <a:lnTo>
                      <a:pt x="192" y="168"/>
                    </a:lnTo>
                    <a:lnTo>
                      <a:pt x="148" y="190"/>
                    </a:lnTo>
                    <a:lnTo>
                      <a:pt x="114" y="207"/>
                    </a:lnTo>
                    <a:lnTo>
                      <a:pt x="106" y="213"/>
                    </a:lnTo>
                    <a:lnTo>
                      <a:pt x="102" y="220"/>
                    </a:lnTo>
                    <a:lnTo>
                      <a:pt x="96" y="228"/>
                    </a:lnTo>
                    <a:lnTo>
                      <a:pt x="95" y="239"/>
                    </a:lnTo>
                    <a:lnTo>
                      <a:pt x="87" y="262"/>
                    </a:lnTo>
                    <a:lnTo>
                      <a:pt x="79" y="287"/>
                    </a:lnTo>
                    <a:lnTo>
                      <a:pt x="75" y="299"/>
                    </a:lnTo>
                    <a:lnTo>
                      <a:pt x="70" y="312"/>
                    </a:lnTo>
                    <a:lnTo>
                      <a:pt x="64" y="324"/>
                    </a:lnTo>
                    <a:lnTo>
                      <a:pt x="56" y="337"/>
                    </a:lnTo>
                    <a:lnTo>
                      <a:pt x="47" y="347"/>
                    </a:lnTo>
                    <a:lnTo>
                      <a:pt x="35" y="356"/>
                    </a:lnTo>
                    <a:lnTo>
                      <a:pt x="22" y="364"/>
                    </a:lnTo>
                    <a:lnTo>
                      <a:pt x="6" y="372"/>
                    </a:lnTo>
                    <a:lnTo>
                      <a:pt x="2" y="378"/>
                    </a:lnTo>
                    <a:lnTo>
                      <a:pt x="0" y="383"/>
                    </a:lnTo>
                    <a:lnTo>
                      <a:pt x="0" y="389"/>
                    </a:lnTo>
                    <a:lnTo>
                      <a:pt x="2" y="397"/>
                    </a:lnTo>
                    <a:lnTo>
                      <a:pt x="8" y="408"/>
                    </a:lnTo>
                    <a:lnTo>
                      <a:pt x="20" y="420"/>
                    </a:lnTo>
                    <a:lnTo>
                      <a:pt x="50" y="445"/>
                    </a:lnTo>
                    <a:lnTo>
                      <a:pt x="87" y="472"/>
                    </a:lnTo>
                    <a:lnTo>
                      <a:pt x="104" y="485"/>
                    </a:lnTo>
                    <a:lnTo>
                      <a:pt x="119" y="500"/>
                    </a:lnTo>
                    <a:lnTo>
                      <a:pt x="125" y="508"/>
                    </a:lnTo>
                    <a:lnTo>
                      <a:pt x="131" y="516"/>
                    </a:lnTo>
                    <a:lnTo>
                      <a:pt x="135" y="523"/>
                    </a:lnTo>
                    <a:lnTo>
                      <a:pt x="137" y="531"/>
                    </a:lnTo>
                    <a:lnTo>
                      <a:pt x="139" y="541"/>
                    </a:lnTo>
                    <a:lnTo>
                      <a:pt x="139" y="548"/>
                    </a:lnTo>
                    <a:lnTo>
                      <a:pt x="137" y="558"/>
                    </a:lnTo>
                    <a:lnTo>
                      <a:pt x="135" y="568"/>
                    </a:lnTo>
                    <a:lnTo>
                      <a:pt x="129" y="577"/>
                    </a:lnTo>
                    <a:lnTo>
                      <a:pt x="121" y="587"/>
                    </a:lnTo>
                    <a:lnTo>
                      <a:pt x="112" y="596"/>
                    </a:lnTo>
                    <a:lnTo>
                      <a:pt x="98" y="608"/>
                    </a:lnTo>
                    <a:lnTo>
                      <a:pt x="100" y="614"/>
                    </a:lnTo>
                    <a:lnTo>
                      <a:pt x="104" y="619"/>
                    </a:lnTo>
                    <a:lnTo>
                      <a:pt x="108" y="625"/>
                    </a:lnTo>
                    <a:lnTo>
                      <a:pt x="114" y="631"/>
                    </a:lnTo>
                    <a:lnTo>
                      <a:pt x="127" y="639"/>
                    </a:lnTo>
                    <a:lnTo>
                      <a:pt x="142" y="644"/>
                    </a:lnTo>
                    <a:lnTo>
                      <a:pt x="181" y="654"/>
                    </a:lnTo>
                    <a:lnTo>
                      <a:pt x="225" y="662"/>
                    </a:lnTo>
                    <a:lnTo>
                      <a:pt x="271" y="667"/>
                    </a:lnTo>
                    <a:lnTo>
                      <a:pt x="313" y="677"/>
                    </a:lnTo>
                    <a:lnTo>
                      <a:pt x="331" y="685"/>
                    </a:lnTo>
                    <a:lnTo>
                      <a:pt x="346" y="692"/>
                    </a:lnTo>
                    <a:lnTo>
                      <a:pt x="354" y="696"/>
                    </a:lnTo>
                    <a:lnTo>
                      <a:pt x="359" y="702"/>
                    </a:lnTo>
                    <a:lnTo>
                      <a:pt x="363" y="708"/>
                    </a:lnTo>
                    <a:lnTo>
                      <a:pt x="367" y="715"/>
                    </a:lnTo>
                    <a:lnTo>
                      <a:pt x="375" y="727"/>
                    </a:lnTo>
                    <a:lnTo>
                      <a:pt x="382" y="738"/>
                    </a:lnTo>
                    <a:lnTo>
                      <a:pt x="392" y="746"/>
                    </a:lnTo>
                    <a:lnTo>
                      <a:pt x="402" y="752"/>
                    </a:lnTo>
                    <a:lnTo>
                      <a:pt x="413" y="756"/>
                    </a:lnTo>
                    <a:lnTo>
                      <a:pt x="425" y="758"/>
                    </a:lnTo>
                    <a:lnTo>
                      <a:pt x="436" y="758"/>
                    </a:lnTo>
                    <a:lnTo>
                      <a:pt x="448" y="758"/>
                    </a:lnTo>
                    <a:lnTo>
                      <a:pt x="474" y="752"/>
                    </a:lnTo>
                    <a:lnTo>
                      <a:pt x="501" y="744"/>
                    </a:lnTo>
                    <a:lnTo>
                      <a:pt x="530" y="734"/>
                    </a:lnTo>
                    <a:lnTo>
                      <a:pt x="557" y="723"/>
                    </a:lnTo>
                  </a:path>
                </a:pathLst>
              </a:custGeom>
              <a:noFill/>
              <a:ln w="3175">
                <a:solidFill>
                  <a:srgbClr val="DA251D"/>
                </a:solidFill>
                <a:prstDash val="solid"/>
                <a:round/>
                <a:headEnd/>
                <a:tailEnd/>
              </a:ln>
            </p:spPr>
            <p:txBody>
              <a:bodyPr/>
              <a:lstStyle/>
              <a:p>
                <a:endParaRPr lang="pt-BR"/>
              </a:p>
            </p:txBody>
          </p:sp>
          <p:sp>
            <p:nvSpPr>
              <p:cNvPr id="358258" name="Freeform 882"/>
              <p:cNvSpPr>
                <a:spLocks/>
              </p:cNvSpPr>
              <p:nvPr/>
            </p:nvSpPr>
            <p:spPr bwMode="auto">
              <a:xfrm>
                <a:off x="5319" y="3088"/>
                <a:ext cx="34" cy="20"/>
              </a:xfrm>
              <a:custGeom>
                <a:avLst/>
                <a:gdLst/>
                <a:ahLst/>
                <a:cxnLst>
                  <a:cxn ang="0">
                    <a:pos x="34" y="10"/>
                  </a:cxn>
                  <a:cxn ang="0">
                    <a:pos x="34" y="12"/>
                  </a:cxn>
                  <a:cxn ang="0">
                    <a:pos x="34" y="14"/>
                  </a:cxn>
                  <a:cxn ang="0">
                    <a:pos x="32" y="18"/>
                  </a:cxn>
                  <a:cxn ang="0">
                    <a:pos x="29" y="20"/>
                  </a:cxn>
                  <a:cxn ang="0">
                    <a:pos x="27" y="20"/>
                  </a:cxn>
                  <a:cxn ang="0">
                    <a:pos x="0" y="20"/>
                  </a:cxn>
                  <a:cxn ang="0">
                    <a:pos x="0" y="0"/>
                  </a:cxn>
                  <a:cxn ang="0">
                    <a:pos x="27" y="0"/>
                  </a:cxn>
                  <a:cxn ang="0">
                    <a:pos x="29" y="0"/>
                  </a:cxn>
                  <a:cxn ang="0">
                    <a:pos x="32" y="2"/>
                  </a:cxn>
                  <a:cxn ang="0">
                    <a:pos x="34" y="6"/>
                  </a:cxn>
                  <a:cxn ang="0">
                    <a:pos x="34" y="10"/>
                  </a:cxn>
                </a:cxnLst>
                <a:rect l="0" t="0" r="r" b="b"/>
                <a:pathLst>
                  <a:path w="34" h="20">
                    <a:moveTo>
                      <a:pt x="34" y="10"/>
                    </a:moveTo>
                    <a:lnTo>
                      <a:pt x="34" y="12"/>
                    </a:lnTo>
                    <a:lnTo>
                      <a:pt x="34" y="14"/>
                    </a:lnTo>
                    <a:lnTo>
                      <a:pt x="32" y="18"/>
                    </a:lnTo>
                    <a:lnTo>
                      <a:pt x="29" y="20"/>
                    </a:lnTo>
                    <a:lnTo>
                      <a:pt x="27" y="20"/>
                    </a:lnTo>
                    <a:lnTo>
                      <a:pt x="0" y="20"/>
                    </a:lnTo>
                    <a:lnTo>
                      <a:pt x="0" y="0"/>
                    </a:lnTo>
                    <a:lnTo>
                      <a:pt x="27" y="0"/>
                    </a:lnTo>
                    <a:lnTo>
                      <a:pt x="29" y="0"/>
                    </a:lnTo>
                    <a:lnTo>
                      <a:pt x="32" y="2"/>
                    </a:lnTo>
                    <a:lnTo>
                      <a:pt x="34" y="6"/>
                    </a:lnTo>
                    <a:lnTo>
                      <a:pt x="34" y="10"/>
                    </a:lnTo>
                    <a:close/>
                  </a:path>
                </a:pathLst>
              </a:custGeom>
              <a:solidFill>
                <a:srgbClr val="DA251D"/>
              </a:solidFill>
              <a:ln w="9525">
                <a:noFill/>
                <a:round/>
                <a:headEnd/>
                <a:tailEnd/>
              </a:ln>
            </p:spPr>
            <p:txBody>
              <a:bodyPr/>
              <a:lstStyle/>
              <a:p>
                <a:endParaRPr lang="pt-BR"/>
              </a:p>
            </p:txBody>
          </p:sp>
          <p:sp>
            <p:nvSpPr>
              <p:cNvPr id="358259" name="Freeform 883"/>
              <p:cNvSpPr>
                <a:spLocks/>
              </p:cNvSpPr>
              <p:nvPr/>
            </p:nvSpPr>
            <p:spPr bwMode="auto">
              <a:xfrm>
                <a:off x="5319" y="3088"/>
                <a:ext cx="34" cy="20"/>
              </a:xfrm>
              <a:custGeom>
                <a:avLst/>
                <a:gdLst/>
                <a:ahLst/>
                <a:cxnLst>
                  <a:cxn ang="0">
                    <a:pos x="34" y="10"/>
                  </a:cxn>
                  <a:cxn ang="0">
                    <a:pos x="34" y="12"/>
                  </a:cxn>
                  <a:cxn ang="0">
                    <a:pos x="34" y="14"/>
                  </a:cxn>
                  <a:cxn ang="0">
                    <a:pos x="32" y="18"/>
                  </a:cxn>
                  <a:cxn ang="0">
                    <a:pos x="29" y="20"/>
                  </a:cxn>
                  <a:cxn ang="0">
                    <a:pos x="27" y="20"/>
                  </a:cxn>
                  <a:cxn ang="0">
                    <a:pos x="0" y="20"/>
                  </a:cxn>
                  <a:cxn ang="0">
                    <a:pos x="0" y="0"/>
                  </a:cxn>
                  <a:cxn ang="0">
                    <a:pos x="27" y="0"/>
                  </a:cxn>
                  <a:cxn ang="0">
                    <a:pos x="29" y="0"/>
                  </a:cxn>
                  <a:cxn ang="0">
                    <a:pos x="32" y="2"/>
                  </a:cxn>
                  <a:cxn ang="0">
                    <a:pos x="34" y="6"/>
                  </a:cxn>
                  <a:cxn ang="0">
                    <a:pos x="34" y="10"/>
                  </a:cxn>
                </a:cxnLst>
                <a:rect l="0" t="0" r="r" b="b"/>
                <a:pathLst>
                  <a:path w="34" h="20">
                    <a:moveTo>
                      <a:pt x="34" y="10"/>
                    </a:moveTo>
                    <a:lnTo>
                      <a:pt x="34" y="12"/>
                    </a:lnTo>
                    <a:lnTo>
                      <a:pt x="34" y="14"/>
                    </a:lnTo>
                    <a:lnTo>
                      <a:pt x="32" y="18"/>
                    </a:lnTo>
                    <a:lnTo>
                      <a:pt x="29" y="20"/>
                    </a:lnTo>
                    <a:lnTo>
                      <a:pt x="27" y="20"/>
                    </a:lnTo>
                    <a:lnTo>
                      <a:pt x="0" y="20"/>
                    </a:lnTo>
                    <a:lnTo>
                      <a:pt x="0" y="0"/>
                    </a:lnTo>
                    <a:lnTo>
                      <a:pt x="27" y="0"/>
                    </a:lnTo>
                    <a:lnTo>
                      <a:pt x="29" y="0"/>
                    </a:lnTo>
                    <a:lnTo>
                      <a:pt x="32" y="2"/>
                    </a:lnTo>
                    <a:lnTo>
                      <a:pt x="34" y="6"/>
                    </a:lnTo>
                    <a:lnTo>
                      <a:pt x="34" y="10"/>
                    </a:lnTo>
                  </a:path>
                </a:pathLst>
              </a:custGeom>
              <a:noFill/>
              <a:ln w="3175">
                <a:solidFill>
                  <a:srgbClr val="1F1A17"/>
                </a:solidFill>
                <a:prstDash val="solid"/>
                <a:round/>
                <a:headEnd/>
                <a:tailEnd/>
              </a:ln>
            </p:spPr>
            <p:txBody>
              <a:bodyPr/>
              <a:lstStyle/>
              <a:p>
                <a:endParaRPr lang="pt-BR"/>
              </a:p>
            </p:txBody>
          </p:sp>
          <p:sp>
            <p:nvSpPr>
              <p:cNvPr id="358260" name="Freeform 884"/>
              <p:cNvSpPr>
                <a:spLocks/>
              </p:cNvSpPr>
              <p:nvPr/>
            </p:nvSpPr>
            <p:spPr bwMode="auto">
              <a:xfrm>
                <a:off x="5250" y="3063"/>
                <a:ext cx="92" cy="70"/>
              </a:xfrm>
              <a:custGeom>
                <a:avLst/>
                <a:gdLst/>
                <a:ahLst/>
                <a:cxnLst>
                  <a:cxn ang="0">
                    <a:pos x="57" y="22"/>
                  </a:cxn>
                  <a:cxn ang="0">
                    <a:pos x="57" y="46"/>
                  </a:cxn>
                  <a:cxn ang="0">
                    <a:pos x="84" y="50"/>
                  </a:cxn>
                  <a:cxn ang="0">
                    <a:pos x="88" y="54"/>
                  </a:cxn>
                  <a:cxn ang="0">
                    <a:pos x="92" y="60"/>
                  </a:cxn>
                  <a:cxn ang="0">
                    <a:pos x="92" y="62"/>
                  </a:cxn>
                  <a:cxn ang="0">
                    <a:pos x="86" y="68"/>
                  </a:cxn>
                  <a:cxn ang="0">
                    <a:pos x="80" y="70"/>
                  </a:cxn>
                  <a:cxn ang="0">
                    <a:pos x="48" y="62"/>
                  </a:cxn>
                  <a:cxn ang="0">
                    <a:pos x="0" y="54"/>
                  </a:cxn>
                  <a:cxn ang="0">
                    <a:pos x="2" y="0"/>
                  </a:cxn>
                  <a:cxn ang="0">
                    <a:pos x="57" y="4"/>
                  </a:cxn>
                  <a:cxn ang="0">
                    <a:pos x="82" y="2"/>
                  </a:cxn>
                  <a:cxn ang="0">
                    <a:pos x="88" y="4"/>
                  </a:cxn>
                  <a:cxn ang="0">
                    <a:pos x="92" y="10"/>
                  </a:cxn>
                  <a:cxn ang="0">
                    <a:pos x="92" y="12"/>
                  </a:cxn>
                  <a:cxn ang="0">
                    <a:pos x="88" y="18"/>
                  </a:cxn>
                  <a:cxn ang="0">
                    <a:pos x="82" y="22"/>
                  </a:cxn>
                  <a:cxn ang="0">
                    <a:pos x="57" y="22"/>
                  </a:cxn>
                </a:cxnLst>
                <a:rect l="0" t="0" r="r" b="b"/>
                <a:pathLst>
                  <a:path w="92" h="70">
                    <a:moveTo>
                      <a:pt x="57" y="22"/>
                    </a:moveTo>
                    <a:lnTo>
                      <a:pt x="57" y="46"/>
                    </a:lnTo>
                    <a:lnTo>
                      <a:pt x="84" y="50"/>
                    </a:lnTo>
                    <a:lnTo>
                      <a:pt x="88" y="54"/>
                    </a:lnTo>
                    <a:lnTo>
                      <a:pt x="92" y="60"/>
                    </a:lnTo>
                    <a:lnTo>
                      <a:pt x="92" y="62"/>
                    </a:lnTo>
                    <a:lnTo>
                      <a:pt x="86" y="68"/>
                    </a:lnTo>
                    <a:lnTo>
                      <a:pt x="80" y="70"/>
                    </a:lnTo>
                    <a:lnTo>
                      <a:pt x="48" y="62"/>
                    </a:lnTo>
                    <a:lnTo>
                      <a:pt x="0" y="54"/>
                    </a:lnTo>
                    <a:lnTo>
                      <a:pt x="2" y="0"/>
                    </a:lnTo>
                    <a:lnTo>
                      <a:pt x="57" y="4"/>
                    </a:lnTo>
                    <a:lnTo>
                      <a:pt x="82" y="2"/>
                    </a:lnTo>
                    <a:lnTo>
                      <a:pt x="88" y="4"/>
                    </a:lnTo>
                    <a:lnTo>
                      <a:pt x="92" y="10"/>
                    </a:lnTo>
                    <a:lnTo>
                      <a:pt x="92" y="12"/>
                    </a:lnTo>
                    <a:lnTo>
                      <a:pt x="88" y="18"/>
                    </a:lnTo>
                    <a:lnTo>
                      <a:pt x="82" y="22"/>
                    </a:lnTo>
                    <a:lnTo>
                      <a:pt x="57" y="22"/>
                    </a:lnTo>
                    <a:close/>
                  </a:path>
                </a:pathLst>
              </a:custGeom>
              <a:solidFill>
                <a:srgbClr val="75C5F0"/>
              </a:solidFill>
              <a:ln w="9525">
                <a:noFill/>
                <a:round/>
                <a:headEnd/>
                <a:tailEnd/>
              </a:ln>
            </p:spPr>
            <p:txBody>
              <a:bodyPr/>
              <a:lstStyle/>
              <a:p>
                <a:endParaRPr lang="pt-BR"/>
              </a:p>
            </p:txBody>
          </p:sp>
          <p:sp>
            <p:nvSpPr>
              <p:cNvPr id="358261" name="Freeform 885"/>
              <p:cNvSpPr>
                <a:spLocks/>
              </p:cNvSpPr>
              <p:nvPr/>
            </p:nvSpPr>
            <p:spPr bwMode="auto">
              <a:xfrm>
                <a:off x="5250" y="3063"/>
                <a:ext cx="92" cy="70"/>
              </a:xfrm>
              <a:custGeom>
                <a:avLst/>
                <a:gdLst/>
                <a:ahLst/>
                <a:cxnLst>
                  <a:cxn ang="0">
                    <a:pos x="57" y="22"/>
                  </a:cxn>
                  <a:cxn ang="0">
                    <a:pos x="57" y="46"/>
                  </a:cxn>
                  <a:cxn ang="0">
                    <a:pos x="84" y="50"/>
                  </a:cxn>
                  <a:cxn ang="0">
                    <a:pos x="88" y="54"/>
                  </a:cxn>
                  <a:cxn ang="0">
                    <a:pos x="92" y="60"/>
                  </a:cxn>
                  <a:cxn ang="0">
                    <a:pos x="92" y="62"/>
                  </a:cxn>
                  <a:cxn ang="0">
                    <a:pos x="86" y="68"/>
                  </a:cxn>
                  <a:cxn ang="0">
                    <a:pos x="80" y="70"/>
                  </a:cxn>
                  <a:cxn ang="0">
                    <a:pos x="48" y="62"/>
                  </a:cxn>
                  <a:cxn ang="0">
                    <a:pos x="0" y="54"/>
                  </a:cxn>
                  <a:cxn ang="0">
                    <a:pos x="2" y="0"/>
                  </a:cxn>
                  <a:cxn ang="0">
                    <a:pos x="57" y="4"/>
                  </a:cxn>
                  <a:cxn ang="0">
                    <a:pos x="82" y="2"/>
                  </a:cxn>
                  <a:cxn ang="0">
                    <a:pos x="88" y="4"/>
                  </a:cxn>
                  <a:cxn ang="0">
                    <a:pos x="92" y="10"/>
                  </a:cxn>
                  <a:cxn ang="0">
                    <a:pos x="92" y="12"/>
                  </a:cxn>
                  <a:cxn ang="0">
                    <a:pos x="88" y="18"/>
                  </a:cxn>
                  <a:cxn ang="0">
                    <a:pos x="82" y="22"/>
                  </a:cxn>
                  <a:cxn ang="0">
                    <a:pos x="57" y="22"/>
                  </a:cxn>
                </a:cxnLst>
                <a:rect l="0" t="0" r="r" b="b"/>
                <a:pathLst>
                  <a:path w="92" h="70">
                    <a:moveTo>
                      <a:pt x="57" y="22"/>
                    </a:moveTo>
                    <a:lnTo>
                      <a:pt x="57" y="46"/>
                    </a:lnTo>
                    <a:lnTo>
                      <a:pt x="84" y="50"/>
                    </a:lnTo>
                    <a:lnTo>
                      <a:pt x="88" y="54"/>
                    </a:lnTo>
                    <a:lnTo>
                      <a:pt x="92" y="60"/>
                    </a:lnTo>
                    <a:lnTo>
                      <a:pt x="92" y="62"/>
                    </a:lnTo>
                    <a:lnTo>
                      <a:pt x="86" y="68"/>
                    </a:lnTo>
                    <a:lnTo>
                      <a:pt x="80" y="70"/>
                    </a:lnTo>
                    <a:lnTo>
                      <a:pt x="48" y="62"/>
                    </a:lnTo>
                    <a:lnTo>
                      <a:pt x="0" y="54"/>
                    </a:lnTo>
                    <a:lnTo>
                      <a:pt x="2" y="0"/>
                    </a:lnTo>
                    <a:lnTo>
                      <a:pt x="57" y="4"/>
                    </a:lnTo>
                    <a:lnTo>
                      <a:pt x="82" y="2"/>
                    </a:lnTo>
                    <a:lnTo>
                      <a:pt x="88" y="4"/>
                    </a:lnTo>
                    <a:lnTo>
                      <a:pt x="92" y="10"/>
                    </a:lnTo>
                    <a:lnTo>
                      <a:pt x="92" y="12"/>
                    </a:lnTo>
                    <a:lnTo>
                      <a:pt x="88" y="18"/>
                    </a:lnTo>
                    <a:lnTo>
                      <a:pt x="82" y="22"/>
                    </a:lnTo>
                    <a:lnTo>
                      <a:pt x="57" y="22"/>
                    </a:lnTo>
                  </a:path>
                </a:pathLst>
              </a:custGeom>
              <a:noFill/>
              <a:ln w="3175">
                <a:solidFill>
                  <a:srgbClr val="1F1A17"/>
                </a:solidFill>
                <a:prstDash val="solid"/>
                <a:round/>
                <a:headEnd/>
                <a:tailEnd/>
              </a:ln>
            </p:spPr>
            <p:txBody>
              <a:bodyPr/>
              <a:lstStyle/>
              <a:p>
                <a:endParaRPr lang="pt-BR"/>
              </a:p>
            </p:txBody>
          </p:sp>
          <p:sp>
            <p:nvSpPr>
              <p:cNvPr id="358262" name="Freeform 886"/>
              <p:cNvSpPr>
                <a:spLocks/>
              </p:cNvSpPr>
              <p:nvPr/>
            </p:nvSpPr>
            <p:spPr bwMode="auto">
              <a:xfrm>
                <a:off x="5309" y="3117"/>
                <a:ext cx="144" cy="37"/>
              </a:xfrm>
              <a:custGeom>
                <a:avLst/>
                <a:gdLst/>
                <a:ahLst/>
                <a:cxnLst>
                  <a:cxn ang="0">
                    <a:pos x="144" y="0"/>
                  </a:cxn>
                  <a:cxn ang="0">
                    <a:pos x="144" y="29"/>
                  </a:cxn>
                  <a:cxn ang="0">
                    <a:pos x="127" y="29"/>
                  </a:cxn>
                  <a:cxn ang="0">
                    <a:pos x="110" y="27"/>
                  </a:cxn>
                  <a:cxn ang="0">
                    <a:pos x="96" y="27"/>
                  </a:cxn>
                  <a:cxn ang="0">
                    <a:pos x="85" y="29"/>
                  </a:cxn>
                  <a:cxn ang="0">
                    <a:pos x="64" y="35"/>
                  </a:cxn>
                  <a:cxn ang="0">
                    <a:pos x="48" y="37"/>
                  </a:cxn>
                  <a:cxn ang="0">
                    <a:pos x="37" y="37"/>
                  </a:cxn>
                  <a:cxn ang="0">
                    <a:pos x="27" y="35"/>
                  </a:cxn>
                  <a:cxn ang="0">
                    <a:pos x="14" y="27"/>
                  </a:cxn>
                  <a:cxn ang="0">
                    <a:pos x="0" y="19"/>
                  </a:cxn>
                  <a:cxn ang="0">
                    <a:pos x="16" y="21"/>
                  </a:cxn>
                  <a:cxn ang="0">
                    <a:pos x="29" y="21"/>
                  </a:cxn>
                  <a:cxn ang="0">
                    <a:pos x="41" y="17"/>
                  </a:cxn>
                  <a:cxn ang="0">
                    <a:pos x="50" y="14"/>
                  </a:cxn>
                  <a:cxn ang="0">
                    <a:pos x="144" y="0"/>
                  </a:cxn>
                </a:cxnLst>
                <a:rect l="0" t="0" r="r" b="b"/>
                <a:pathLst>
                  <a:path w="144" h="37">
                    <a:moveTo>
                      <a:pt x="144" y="0"/>
                    </a:moveTo>
                    <a:lnTo>
                      <a:pt x="144" y="29"/>
                    </a:lnTo>
                    <a:lnTo>
                      <a:pt x="127" y="29"/>
                    </a:lnTo>
                    <a:lnTo>
                      <a:pt x="110" y="27"/>
                    </a:lnTo>
                    <a:lnTo>
                      <a:pt x="96" y="27"/>
                    </a:lnTo>
                    <a:lnTo>
                      <a:pt x="85" y="29"/>
                    </a:lnTo>
                    <a:lnTo>
                      <a:pt x="64" y="35"/>
                    </a:lnTo>
                    <a:lnTo>
                      <a:pt x="48" y="37"/>
                    </a:lnTo>
                    <a:lnTo>
                      <a:pt x="37" y="37"/>
                    </a:lnTo>
                    <a:lnTo>
                      <a:pt x="27" y="35"/>
                    </a:lnTo>
                    <a:lnTo>
                      <a:pt x="14" y="27"/>
                    </a:lnTo>
                    <a:lnTo>
                      <a:pt x="0" y="19"/>
                    </a:lnTo>
                    <a:lnTo>
                      <a:pt x="16" y="21"/>
                    </a:lnTo>
                    <a:lnTo>
                      <a:pt x="29" y="21"/>
                    </a:lnTo>
                    <a:lnTo>
                      <a:pt x="41" y="17"/>
                    </a:lnTo>
                    <a:lnTo>
                      <a:pt x="50" y="14"/>
                    </a:lnTo>
                    <a:lnTo>
                      <a:pt x="144" y="0"/>
                    </a:lnTo>
                    <a:close/>
                  </a:path>
                </a:pathLst>
              </a:custGeom>
              <a:solidFill>
                <a:srgbClr val="009240"/>
              </a:solidFill>
              <a:ln w="9525">
                <a:noFill/>
                <a:round/>
                <a:headEnd/>
                <a:tailEnd/>
              </a:ln>
            </p:spPr>
            <p:txBody>
              <a:bodyPr/>
              <a:lstStyle/>
              <a:p>
                <a:endParaRPr lang="pt-BR"/>
              </a:p>
            </p:txBody>
          </p:sp>
          <p:sp>
            <p:nvSpPr>
              <p:cNvPr id="358263" name="Freeform 887"/>
              <p:cNvSpPr>
                <a:spLocks/>
              </p:cNvSpPr>
              <p:nvPr/>
            </p:nvSpPr>
            <p:spPr bwMode="auto">
              <a:xfrm>
                <a:off x="5309" y="3117"/>
                <a:ext cx="144" cy="37"/>
              </a:xfrm>
              <a:custGeom>
                <a:avLst/>
                <a:gdLst/>
                <a:ahLst/>
                <a:cxnLst>
                  <a:cxn ang="0">
                    <a:pos x="144" y="0"/>
                  </a:cxn>
                  <a:cxn ang="0">
                    <a:pos x="144" y="29"/>
                  </a:cxn>
                  <a:cxn ang="0">
                    <a:pos x="127" y="29"/>
                  </a:cxn>
                  <a:cxn ang="0">
                    <a:pos x="110" y="27"/>
                  </a:cxn>
                  <a:cxn ang="0">
                    <a:pos x="96" y="27"/>
                  </a:cxn>
                  <a:cxn ang="0">
                    <a:pos x="85" y="29"/>
                  </a:cxn>
                  <a:cxn ang="0">
                    <a:pos x="64" y="35"/>
                  </a:cxn>
                  <a:cxn ang="0">
                    <a:pos x="48" y="37"/>
                  </a:cxn>
                  <a:cxn ang="0">
                    <a:pos x="37" y="37"/>
                  </a:cxn>
                  <a:cxn ang="0">
                    <a:pos x="27" y="35"/>
                  </a:cxn>
                  <a:cxn ang="0">
                    <a:pos x="14" y="27"/>
                  </a:cxn>
                  <a:cxn ang="0">
                    <a:pos x="0" y="19"/>
                  </a:cxn>
                  <a:cxn ang="0">
                    <a:pos x="16" y="21"/>
                  </a:cxn>
                  <a:cxn ang="0">
                    <a:pos x="29" y="21"/>
                  </a:cxn>
                  <a:cxn ang="0">
                    <a:pos x="41" y="17"/>
                  </a:cxn>
                  <a:cxn ang="0">
                    <a:pos x="50" y="14"/>
                  </a:cxn>
                  <a:cxn ang="0">
                    <a:pos x="144" y="0"/>
                  </a:cxn>
                </a:cxnLst>
                <a:rect l="0" t="0" r="r" b="b"/>
                <a:pathLst>
                  <a:path w="144" h="37">
                    <a:moveTo>
                      <a:pt x="144" y="0"/>
                    </a:moveTo>
                    <a:lnTo>
                      <a:pt x="144" y="29"/>
                    </a:lnTo>
                    <a:lnTo>
                      <a:pt x="127" y="29"/>
                    </a:lnTo>
                    <a:lnTo>
                      <a:pt x="110" y="27"/>
                    </a:lnTo>
                    <a:lnTo>
                      <a:pt x="96" y="27"/>
                    </a:lnTo>
                    <a:lnTo>
                      <a:pt x="85" y="29"/>
                    </a:lnTo>
                    <a:lnTo>
                      <a:pt x="64" y="35"/>
                    </a:lnTo>
                    <a:lnTo>
                      <a:pt x="48" y="37"/>
                    </a:lnTo>
                    <a:lnTo>
                      <a:pt x="37" y="37"/>
                    </a:lnTo>
                    <a:lnTo>
                      <a:pt x="27" y="35"/>
                    </a:lnTo>
                    <a:lnTo>
                      <a:pt x="14" y="27"/>
                    </a:lnTo>
                    <a:lnTo>
                      <a:pt x="0" y="19"/>
                    </a:lnTo>
                    <a:lnTo>
                      <a:pt x="16" y="21"/>
                    </a:lnTo>
                    <a:lnTo>
                      <a:pt x="29" y="21"/>
                    </a:lnTo>
                    <a:lnTo>
                      <a:pt x="41" y="17"/>
                    </a:lnTo>
                    <a:lnTo>
                      <a:pt x="50" y="14"/>
                    </a:lnTo>
                    <a:lnTo>
                      <a:pt x="144" y="0"/>
                    </a:lnTo>
                    <a:close/>
                  </a:path>
                </a:pathLst>
              </a:custGeom>
              <a:noFill/>
              <a:ln w="3175">
                <a:solidFill>
                  <a:srgbClr val="FFF500"/>
                </a:solidFill>
                <a:prstDash val="solid"/>
                <a:round/>
                <a:headEnd/>
                <a:tailEnd/>
              </a:ln>
            </p:spPr>
            <p:txBody>
              <a:bodyPr/>
              <a:lstStyle/>
              <a:p>
                <a:endParaRPr lang="pt-BR"/>
              </a:p>
            </p:txBody>
          </p:sp>
          <p:sp>
            <p:nvSpPr>
              <p:cNvPr id="358264" name="Freeform 888"/>
              <p:cNvSpPr>
                <a:spLocks/>
              </p:cNvSpPr>
              <p:nvPr/>
            </p:nvSpPr>
            <p:spPr bwMode="auto">
              <a:xfrm>
                <a:off x="5342" y="3062"/>
                <a:ext cx="109" cy="63"/>
              </a:xfrm>
              <a:custGeom>
                <a:avLst/>
                <a:gdLst/>
                <a:ahLst/>
                <a:cxnLst>
                  <a:cxn ang="0">
                    <a:pos x="71" y="15"/>
                  </a:cxn>
                  <a:cxn ang="0">
                    <a:pos x="0" y="9"/>
                  </a:cxn>
                  <a:cxn ang="0">
                    <a:pos x="2" y="15"/>
                  </a:cxn>
                  <a:cxn ang="0">
                    <a:pos x="4" y="21"/>
                  </a:cxn>
                  <a:cxn ang="0">
                    <a:pos x="8" y="24"/>
                  </a:cxn>
                  <a:cxn ang="0">
                    <a:pos x="15" y="28"/>
                  </a:cxn>
                  <a:cxn ang="0">
                    <a:pos x="19" y="30"/>
                  </a:cxn>
                  <a:cxn ang="0">
                    <a:pos x="19" y="34"/>
                  </a:cxn>
                  <a:cxn ang="0">
                    <a:pos x="19" y="38"/>
                  </a:cxn>
                  <a:cxn ang="0">
                    <a:pos x="15" y="42"/>
                  </a:cxn>
                  <a:cxn ang="0">
                    <a:pos x="9" y="46"/>
                  </a:cxn>
                  <a:cxn ang="0">
                    <a:pos x="4" y="51"/>
                  </a:cxn>
                  <a:cxn ang="0">
                    <a:pos x="2" y="53"/>
                  </a:cxn>
                  <a:cxn ang="0">
                    <a:pos x="0" y="55"/>
                  </a:cxn>
                  <a:cxn ang="0">
                    <a:pos x="2" y="59"/>
                  </a:cxn>
                  <a:cxn ang="0">
                    <a:pos x="4" y="63"/>
                  </a:cxn>
                  <a:cxn ang="0">
                    <a:pos x="109" y="51"/>
                  </a:cxn>
                  <a:cxn ang="0">
                    <a:pos x="107" y="7"/>
                  </a:cxn>
                  <a:cxn ang="0">
                    <a:pos x="94" y="9"/>
                  </a:cxn>
                  <a:cxn ang="0">
                    <a:pos x="82" y="9"/>
                  </a:cxn>
                  <a:cxn ang="0">
                    <a:pos x="63" y="3"/>
                  </a:cxn>
                  <a:cxn ang="0">
                    <a:pos x="40" y="0"/>
                  </a:cxn>
                  <a:cxn ang="0">
                    <a:pos x="31" y="0"/>
                  </a:cxn>
                  <a:cxn ang="0">
                    <a:pos x="25" y="3"/>
                  </a:cxn>
                  <a:cxn ang="0">
                    <a:pos x="23" y="5"/>
                  </a:cxn>
                  <a:cxn ang="0">
                    <a:pos x="23" y="7"/>
                  </a:cxn>
                  <a:cxn ang="0">
                    <a:pos x="23" y="7"/>
                  </a:cxn>
                  <a:cxn ang="0">
                    <a:pos x="27" y="9"/>
                  </a:cxn>
                  <a:cxn ang="0">
                    <a:pos x="71" y="15"/>
                  </a:cxn>
                </a:cxnLst>
                <a:rect l="0" t="0" r="r" b="b"/>
                <a:pathLst>
                  <a:path w="109" h="63">
                    <a:moveTo>
                      <a:pt x="71" y="15"/>
                    </a:moveTo>
                    <a:lnTo>
                      <a:pt x="0" y="9"/>
                    </a:lnTo>
                    <a:lnTo>
                      <a:pt x="2" y="15"/>
                    </a:lnTo>
                    <a:lnTo>
                      <a:pt x="4" y="21"/>
                    </a:lnTo>
                    <a:lnTo>
                      <a:pt x="8" y="24"/>
                    </a:lnTo>
                    <a:lnTo>
                      <a:pt x="15" y="28"/>
                    </a:lnTo>
                    <a:lnTo>
                      <a:pt x="19" y="30"/>
                    </a:lnTo>
                    <a:lnTo>
                      <a:pt x="19" y="34"/>
                    </a:lnTo>
                    <a:lnTo>
                      <a:pt x="19" y="38"/>
                    </a:lnTo>
                    <a:lnTo>
                      <a:pt x="15" y="42"/>
                    </a:lnTo>
                    <a:lnTo>
                      <a:pt x="9" y="46"/>
                    </a:lnTo>
                    <a:lnTo>
                      <a:pt x="4" y="51"/>
                    </a:lnTo>
                    <a:lnTo>
                      <a:pt x="2" y="53"/>
                    </a:lnTo>
                    <a:lnTo>
                      <a:pt x="0" y="55"/>
                    </a:lnTo>
                    <a:lnTo>
                      <a:pt x="2" y="59"/>
                    </a:lnTo>
                    <a:lnTo>
                      <a:pt x="4" y="63"/>
                    </a:lnTo>
                    <a:lnTo>
                      <a:pt x="109" y="51"/>
                    </a:lnTo>
                    <a:lnTo>
                      <a:pt x="107" y="7"/>
                    </a:lnTo>
                    <a:lnTo>
                      <a:pt x="94" y="9"/>
                    </a:lnTo>
                    <a:lnTo>
                      <a:pt x="82" y="9"/>
                    </a:lnTo>
                    <a:lnTo>
                      <a:pt x="63" y="3"/>
                    </a:lnTo>
                    <a:lnTo>
                      <a:pt x="40" y="0"/>
                    </a:lnTo>
                    <a:lnTo>
                      <a:pt x="31" y="0"/>
                    </a:lnTo>
                    <a:lnTo>
                      <a:pt x="25" y="3"/>
                    </a:lnTo>
                    <a:lnTo>
                      <a:pt x="23" y="5"/>
                    </a:lnTo>
                    <a:lnTo>
                      <a:pt x="23" y="7"/>
                    </a:lnTo>
                    <a:lnTo>
                      <a:pt x="23" y="7"/>
                    </a:lnTo>
                    <a:lnTo>
                      <a:pt x="27" y="9"/>
                    </a:lnTo>
                    <a:lnTo>
                      <a:pt x="71" y="15"/>
                    </a:lnTo>
                    <a:close/>
                  </a:path>
                </a:pathLst>
              </a:custGeom>
              <a:solidFill>
                <a:srgbClr val="EE9BA0"/>
              </a:solidFill>
              <a:ln w="9525">
                <a:noFill/>
                <a:round/>
                <a:headEnd/>
                <a:tailEnd/>
              </a:ln>
            </p:spPr>
            <p:txBody>
              <a:bodyPr/>
              <a:lstStyle/>
              <a:p>
                <a:endParaRPr lang="pt-BR"/>
              </a:p>
            </p:txBody>
          </p:sp>
          <p:sp>
            <p:nvSpPr>
              <p:cNvPr id="358265" name="Freeform 889"/>
              <p:cNvSpPr>
                <a:spLocks/>
              </p:cNvSpPr>
              <p:nvPr/>
            </p:nvSpPr>
            <p:spPr bwMode="auto">
              <a:xfrm>
                <a:off x="5342" y="3062"/>
                <a:ext cx="109" cy="63"/>
              </a:xfrm>
              <a:custGeom>
                <a:avLst/>
                <a:gdLst/>
                <a:ahLst/>
                <a:cxnLst>
                  <a:cxn ang="0">
                    <a:pos x="71" y="15"/>
                  </a:cxn>
                  <a:cxn ang="0">
                    <a:pos x="0" y="9"/>
                  </a:cxn>
                  <a:cxn ang="0">
                    <a:pos x="2" y="15"/>
                  </a:cxn>
                  <a:cxn ang="0">
                    <a:pos x="4" y="21"/>
                  </a:cxn>
                  <a:cxn ang="0">
                    <a:pos x="8" y="24"/>
                  </a:cxn>
                  <a:cxn ang="0">
                    <a:pos x="15" y="28"/>
                  </a:cxn>
                  <a:cxn ang="0">
                    <a:pos x="19" y="30"/>
                  </a:cxn>
                  <a:cxn ang="0">
                    <a:pos x="19" y="34"/>
                  </a:cxn>
                  <a:cxn ang="0">
                    <a:pos x="19" y="38"/>
                  </a:cxn>
                  <a:cxn ang="0">
                    <a:pos x="15" y="42"/>
                  </a:cxn>
                  <a:cxn ang="0">
                    <a:pos x="9" y="46"/>
                  </a:cxn>
                  <a:cxn ang="0">
                    <a:pos x="4" y="51"/>
                  </a:cxn>
                  <a:cxn ang="0">
                    <a:pos x="2" y="53"/>
                  </a:cxn>
                  <a:cxn ang="0">
                    <a:pos x="0" y="55"/>
                  </a:cxn>
                  <a:cxn ang="0">
                    <a:pos x="2" y="59"/>
                  </a:cxn>
                  <a:cxn ang="0">
                    <a:pos x="4" y="63"/>
                  </a:cxn>
                  <a:cxn ang="0">
                    <a:pos x="109" y="51"/>
                  </a:cxn>
                  <a:cxn ang="0">
                    <a:pos x="107" y="7"/>
                  </a:cxn>
                  <a:cxn ang="0">
                    <a:pos x="94" y="9"/>
                  </a:cxn>
                  <a:cxn ang="0">
                    <a:pos x="82" y="9"/>
                  </a:cxn>
                  <a:cxn ang="0">
                    <a:pos x="63" y="3"/>
                  </a:cxn>
                  <a:cxn ang="0">
                    <a:pos x="40" y="0"/>
                  </a:cxn>
                  <a:cxn ang="0">
                    <a:pos x="31" y="0"/>
                  </a:cxn>
                  <a:cxn ang="0">
                    <a:pos x="25" y="3"/>
                  </a:cxn>
                  <a:cxn ang="0">
                    <a:pos x="23" y="5"/>
                  </a:cxn>
                  <a:cxn ang="0">
                    <a:pos x="23" y="7"/>
                  </a:cxn>
                  <a:cxn ang="0">
                    <a:pos x="23" y="7"/>
                  </a:cxn>
                  <a:cxn ang="0">
                    <a:pos x="27" y="9"/>
                  </a:cxn>
                  <a:cxn ang="0">
                    <a:pos x="71" y="15"/>
                  </a:cxn>
                </a:cxnLst>
                <a:rect l="0" t="0" r="r" b="b"/>
                <a:pathLst>
                  <a:path w="109" h="63">
                    <a:moveTo>
                      <a:pt x="71" y="15"/>
                    </a:moveTo>
                    <a:lnTo>
                      <a:pt x="0" y="9"/>
                    </a:lnTo>
                    <a:lnTo>
                      <a:pt x="2" y="15"/>
                    </a:lnTo>
                    <a:lnTo>
                      <a:pt x="4" y="21"/>
                    </a:lnTo>
                    <a:lnTo>
                      <a:pt x="8" y="24"/>
                    </a:lnTo>
                    <a:lnTo>
                      <a:pt x="15" y="28"/>
                    </a:lnTo>
                    <a:lnTo>
                      <a:pt x="19" y="30"/>
                    </a:lnTo>
                    <a:lnTo>
                      <a:pt x="19" y="34"/>
                    </a:lnTo>
                    <a:lnTo>
                      <a:pt x="19" y="38"/>
                    </a:lnTo>
                    <a:lnTo>
                      <a:pt x="15" y="42"/>
                    </a:lnTo>
                    <a:lnTo>
                      <a:pt x="9" y="46"/>
                    </a:lnTo>
                    <a:lnTo>
                      <a:pt x="4" y="51"/>
                    </a:lnTo>
                    <a:lnTo>
                      <a:pt x="2" y="53"/>
                    </a:lnTo>
                    <a:lnTo>
                      <a:pt x="0" y="55"/>
                    </a:lnTo>
                    <a:lnTo>
                      <a:pt x="2" y="59"/>
                    </a:lnTo>
                    <a:lnTo>
                      <a:pt x="4" y="63"/>
                    </a:lnTo>
                    <a:lnTo>
                      <a:pt x="109" y="51"/>
                    </a:lnTo>
                    <a:lnTo>
                      <a:pt x="107" y="7"/>
                    </a:lnTo>
                    <a:lnTo>
                      <a:pt x="94" y="9"/>
                    </a:lnTo>
                    <a:lnTo>
                      <a:pt x="82" y="9"/>
                    </a:lnTo>
                    <a:lnTo>
                      <a:pt x="63" y="3"/>
                    </a:lnTo>
                    <a:lnTo>
                      <a:pt x="40" y="0"/>
                    </a:lnTo>
                    <a:lnTo>
                      <a:pt x="31" y="0"/>
                    </a:lnTo>
                    <a:lnTo>
                      <a:pt x="25" y="3"/>
                    </a:lnTo>
                    <a:lnTo>
                      <a:pt x="23" y="5"/>
                    </a:lnTo>
                    <a:lnTo>
                      <a:pt x="23" y="7"/>
                    </a:lnTo>
                    <a:lnTo>
                      <a:pt x="23" y="7"/>
                    </a:lnTo>
                    <a:lnTo>
                      <a:pt x="27" y="9"/>
                    </a:lnTo>
                    <a:lnTo>
                      <a:pt x="71" y="15"/>
                    </a:lnTo>
                  </a:path>
                </a:pathLst>
              </a:custGeom>
              <a:noFill/>
              <a:ln w="3175">
                <a:solidFill>
                  <a:srgbClr val="1F1A17"/>
                </a:solidFill>
                <a:prstDash val="solid"/>
                <a:round/>
                <a:headEnd/>
                <a:tailEnd/>
              </a:ln>
            </p:spPr>
            <p:txBody>
              <a:bodyPr/>
              <a:lstStyle/>
              <a:p>
                <a:endParaRPr lang="pt-BR"/>
              </a:p>
            </p:txBody>
          </p:sp>
          <p:sp>
            <p:nvSpPr>
              <p:cNvPr id="358266" name="Freeform 890"/>
              <p:cNvSpPr>
                <a:spLocks/>
              </p:cNvSpPr>
              <p:nvPr/>
            </p:nvSpPr>
            <p:spPr bwMode="auto">
              <a:xfrm>
                <a:off x="5344" y="3044"/>
                <a:ext cx="105" cy="39"/>
              </a:xfrm>
              <a:custGeom>
                <a:avLst/>
                <a:gdLst/>
                <a:ahLst/>
                <a:cxnLst>
                  <a:cxn ang="0">
                    <a:pos x="105" y="39"/>
                  </a:cxn>
                  <a:cxn ang="0">
                    <a:pos x="86" y="35"/>
                  </a:cxn>
                  <a:cxn ang="0">
                    <a:pos x="55" y="33"/>
                  </a:cxn>
                  <a:cxn ang="0">
                    <a:pos x="25" y="31"/>
                  </a:cxn>
                  <a:cxn ang="0">
                    <a:pos x="0" y="27"/>
                  </a:cxn>
                  <a:cxn ang="0">
                    <a:pos x="0" y="19"/>
                  </a:cxn>
                  <a:cxn ang="0">
                    <a:pos x="4" y="10"/>
                  </a:cxn>
                  <a:cxn ang="0">
                    <a:pos x="6" y="6"/>
                  </a:cxn>
                  <a:cxn ang="0">
                    <a:pos x="9" y="4"/>
                  </a:cxn>
                  <a:cxn ang="0">
                    <a:pos x="13" y="2"/>
                  </a:cxn>
                  <a:cxn ang="0">
                    <a:pos x="19" y="0"/>
                  </a:cxn>
                  <a:cxn ang="0">
                    <a:pos x="31" y="4"/>
                  </a:cxn>
                  <a:cxn ang="0">
                    <a:pos x="50" y="12"/>
                  </a:cxn>
                  <a:cxn ang="0">
                    <a:pos x="69" y="19"/>
                  </a:cxn>
                  <a:cxn ang="0">
                    <a:pos x="84" y="25"/>
                  </a:cxn>
                  <a:cxn ang="0">
                    <a:pos x="98" y="23"/>
                  </a:cxn>
                  <a:cxn ang="0">
                    <a:pos x="105" y="21"/>
                  </a:cxn>
                  <a:cxn ang="0">
                    <a:pos x="105" y="29"/>
                  </a:cxn>
                  <a:cxn ang="0">
                    <a:pos x="105" y="39"/>
                  </a:cxn>
                </a:cxnLst>
                <a:rect l="0" t="0" r="r" b="b"/>
                <a:pathLst>
                  <a:path w="105" h="39">
                    <a:moveTo>
                      <a:pt x="105" y="39"/>
                    </a:moveTo>
                    <a:lnTo>
                      <a:pt x="86" y="35"/>
                    </a:lnTo>
                    <a:lnTo>
                      <a:pt x="55" y="33"/>
                    </a:lnTo>
                    <a:lnTo>
                      <a:pt x="25" y="31"/>
                    </a:lnTo>
                    <a:lnTo>
                      <a:pt x="0" y="27"/>
                    </a:lnTo>
                    <a:lnTo>
                      <a:pt x="0" y="19"/>
                    </a:lnTo>
                    <a:lnTo>
                      <a:pt x="4" y="10"/>
                    </a:lnTo>
                    <a:lnTo>
                      <a:pt x="6" y="6"/>
                    </a:lnTo>
                    <a:lnTo>
                      <a:pt x="9" y="4"/>
                    </a:lnTo>
                    <a:lnTo>
                      <a:pt x="13" y="2"/>
                    </a:lnTo>
                    <a:lnTo>
                      <a:pt x="19" y="0"/>
                    </a:lnTo>
                    <a:lnTo>
                      <a:pt x="31" y="4"/>
                    </a:lnTo>
                    <a:lnTo>
                      <a:pt x="50" y="12"/>
                    </a:lnTo>
                    <a:lnTo>
                      <a:pt x="69" y="19"/>
                    </a:lnTo>
                    <a:lnTo>
                      <a:pt x="84" y="25"/>
                    </a:lnTo>
                    <a:lnTo>
                      <a:pt x="98" y="23"/>
                    </a:lnTo>
                    <a:lnTo>
                      <a:pt x="105" y="21"/>
                    </a:lnTo>
                    <a:lnTo>
                      <a:pt x="105" y="29"/>
                    </a:lnTo>
                    <a:lnTo>
                      <a:pt x="105" y="39"/>
                    </a:lnTo>
                    <a:close/>
                  </a:path>
                </a:pathLst>
              </a:custGeom>
              <a:solidFill>
                <a:srgbClr val="FFF500"/>
              </a:solidFill>
              <a:ln w="9525">
                <a:noFill/>
                <a:round/>
                <a:headEnd/>
                <a:tailEnd/>
              </a:ln>
            </p:spPr>
            <p:txBody>
              <a:bodyPr/>
              <a:lstStyle/>
              <a:p>
                <a:endParaRPr lang="pt-BR"/>
              </a:p>
            </p:txBody>
          </p:sp>
          <p:sp>
            <p:nvSpPr>
              <p:cNvPr id="358267" name="Freeform 891"/>
              <p:cNvSpPr>
                <a:spLocks/>
              </p:cNvSpPr>
              <p:nvPr/>
            </p:nvSpPr>
            <p:spPr bwMode="auto">
              <a:xfrm>
                <a:off x="5344" y="3044"/>
                <a:ext cx="105" cy="39"/>
              </a:xfrm>
              <a:custGeom>
                <a:avLst/>
                <a:gdLst/>
                <a:ahLst/>
                <a:cxnLst>
                  <a:cxn ang="0">
                    <a:pos x="105" y="39"/>
                  </a:cxn>
                  <a:cxn ang="0">
                    <a:pos x="86" y="35"/>
                  </a:cxn>
                  <a:cxn ang="0">
                    <a:pos x="55" y="33"/>
                  </a:cxn>
                  <a:cxn ang="0">
                    <a:pos x="25" y="31"/>
                  </a:cxn>
                  <a:cxn ang="0">
                    <a:pos x="0" y="27"/>
                  </a:cxn>
                  <a:cxn ang="0">
                    <a:pos x="0" y="19"/>
                  </a:cxn>
                  <a:cxn ang="0">
                    <a:pos x="4" y="10"/>
                  </a:cxn>
                  <a:cxn ang="0">
                    <a:pos x="6" y="6"/>
                  </a:cxn>
                  <a:cxn ang="0">
                    <a:pos x="9" y="4"/>
                  </a:cxn>
                  <a:cxn ang="0">
                    <a:pos x="13" y="2"/>
                  </a:cxn>
                  <a:cxn ang="0">
                    <a:pos x="19" y="0"/>
                  </a:cxn>
                  <a:cxn ang="0">
                    <a:pos x="31" y="4"/>
                  </a:cxn>
                  <a:cxn ang="0">
                    <a:pos x="50" y="12"/>
                  </a:cxn>
                  <a:cxn ang="0">
                    <a:pos x="69" y="19"/>
                  </a:cxn>
                  <a:cxn ang="0">
                    <a:pos x="84" y="25"/>
                  </a:cxn>
                  <a:cxn ang="0">
                    <a:pos x="98" y="23"/>
                  </a:cxn>
                  <a:cxn ang="0">
                    <a:pos x="105" y="21"/>
                  </a:cxn>
                  <a:cxn ang="0">
                    <a:pos x="105" y="29"/>
                  </a:cxn>
                  <a:cxn ang="0">
                    <a:pos x="105" y="39"/>
                  </a:cxn>
                </a:cxnLst>
                <a:rect l="0" t="0" r="r" b="b"/>
                <a:pathLst>
                  <a:path w="105" h="39">
                    <a:moveTo>
                      <a:pt x="105" y="39"/>
                    </a:moveTo>
                    <a:lnTo>
                      <a:pt x="86" y="35"/>
                    </a:lnTo>
                    <a:lnTo>
                      <a:pt x="55" y="33"/>
                    </a:lnTo>
                    <a:lnTo>
                      <a:pt x="25" y="31"/>
                    </a:lnTo>
                    <a:lnTo>
                      <a:pt x="0" y="27"/>
                    </a:lnTo>
                    <a:lnTo>
                      <a:pt x="0" y="19"/>
                    </a:lnTo>
                    <a:lnTo>
                      <a:pt x="4" y="10"/>
                    </a:lnTo>
                    <a:lnTo>
                      <a:pt x="6" y="6"/>
                    </a:lnTo>
                    <a:lnTo>
                      <a:pt x="9" y="4"/>
                    </a:lnTo>
                    <a:lnTo>
                      <a:pt x="13" y="2"/>
                    </a:lnTo>
                    <a:lnTo>
                      <a:pt x="19" y="0"/>
                    </a:lnTo>
                    <a:lnTo>
                      <a:pt x="31" y="4"/>
                    </a:lnTo>
                    <a:lnTo>
                      <a:pt x="50" y="12"/>
                    </a:lnTo>
                    <a:lnTo>
                      <a:pt x="69" y="19"/>
                    </a:lnTo>
                    <a:lnTo>
                      <a:pt x="84" y="25"/>
                    </a:lnTo>
                    <a:lnTo>
                      <a:pt x="98" y="23"/>
                    </a:lnTo>
                    <a:lnTo>
                      <a:pt x="105" y="21"/>
                    </a:lnTo>
                    <a:lnTo>
                      <a:pt x="105" y="29"/>
                    </a:lnTo>
                    <a:lnTo>
                      <a:pt x="105" y="39"/>
                    </a:lnTo>
                  </a:path>
                </a:pathLst>
              </a:custGeom>
              <a:noFill/>
              <a:ln w="3175">
                <a:solidFill>
                  <a:srgbClr val="1F1A17"/>
                </a:solidFill>
                <a:prstDash val="solid"/>
                <a:round/>
                <a:headEnd/>
                <a:tailEnd/>
              </a:ln>
            </p:spPr>
            <p:txBody>
              <a:bodyPr/>
              <a:lstStyle/>
              <a:p>
                <a:endParaRPr lang="pt-BR"/>
              </a:p>
            </p:txBody>
          </p:sp>
          <p:sp>
            <p:nvSpPr>
              <p:cNvPr id="358268" name="Freeform 892"/>
              <p:cNvSpPr>
                <a:spLocks/>
              </p:cNvSpPr>
              <p:nvPr/>
            </p:nvSpPr>
            <p:spPr bwMode="auto">
              <a:xfrm>
                <a:off x="5175" y="2751"/>
                <a:ext cx="21" cy="27"/>
              </a:xfrm>
              <a:custGeom>
                <a:avLst/>
                <a:gdLst/>
                <a:ahLst/>
                <a:cxnLst>
                  <a:cxn ang="0">
                    <a:pos x="4" y="2"/>
                  </a:cxn>
                  <a:cxn ang="0">
                    <a:pos x="6" y="0"/>
                  </a:cxn>
                  <a:cxn ang="0">
                    <a:pos x="11" y="0"/>
                  </a:cxn>
                  <a:cxn ang="0">
                    <a:pos x="13" y="4"/>
                  </a:cxn>
                  <a:cxn ang="0">
                    <a:pos x="21" y="23"/>
                  </a:cxn>
                  <a:cxn ang="0">
                    <a:pos x="6" y="27"/>
                  </a:cxn>
                  <a:cxn ang="0">
                    <a:pos x="0" y="7"/>
                  </a:cxn>
                  <a:cxn ang="0">
                    <a:pos x="0" y="5"/>
                  </a:cxn>
                  <a:cxn ang="0">
                    <a:pos x="0" y="4"/>
                  </a:cxn>
                  <a:cxn ang="0">
                    <a:pos x="2" y="2"/>
                  </a:cxn>
                  <a:cxn ang="0">
                    <a:pos x="4" y="2"/>
                  </a:cxn>
                </a:cxnLst>
                <a:rect l="0" t="0" r="r" b="b"/>
                <a:pathLst>
                  <a:path w="21" h="27">
                    <a:moveTo>
                      <a:pt x="4" y="2"/>
                    </a:moveTo>
                    <a:lnTo>
                      <a:pt x="6" y="0"/>
                    </a:lnTo>
                    <a:lnTo>
                      <a:pt x="11" y="0"/>
                    </a:lnTo>
                    <a:lnTo>
                      <a:pt x="13" y="4"/>
                    </a:lnTo>
                    <a:lnTo>
                      <a:pt x="21" y="23"/>
                    </a:lnTo>
                    <a:lnTo>
                      <a:pt x="6" y="27"/>
                    </a:lnTo>
                    <a:lnTo>
                      <a:pt x="0" y="7"/>
                    </a:lnTo>
                    <a:lnTo>
                      <a:pt x="0" y="5"/>
                    </a:lnTo>
                    <a:lnTo>
                      <a:pt x="0" y="4"/>
                    </a:lnTo>
                    <a:lnTo>
                      <a:pt x="2" y="2"/>
                    </a:lnTo>
                    <a:lnTo>
                      <a:pt x="4" y="2"/>
                    </a:lnTo>
                    <a:close/>
                  </a:path>
                </a:pathLst>
              </a:custGeom>
              <a:solidFill>
                <a:srgbClr val="DA251D"/>
              </a:solidFill>
              <a:ln w="9525">
                <a:noFill/>
                <a:round/>
                <a:headEnd/>
                <a:tailEnd/>
              </a:ln>
            </p:spPr>
            <p:txBody>
              <a:bodyPr/>
              <a:lstStyle/>
              <a:p>
                <a:endParaRPr lang="pt-BR"/>
              </a:p>
            </p:txBody>
          </p:sp>
          <p:sp>
            <p:nvSpPr>
              <p:cNvPr id="358269" name="Freeform 893"/>
              <p:cNvSpPr>
                <a:spLocks/>
              </p:cNvSpPr>
              <p:nvPr/>
            </p:nvSpPr>
            <p:spPr bwMode="auto">
              <a:xfrm>
                <a:off x="5175" y="2751"/>
                <a:ext cx="21" cy="27"/>
              </a:xfrm>
              <a:custGeom>
                <a:avLst/>
                <a:gdLst/>
                <a:ahLst/>
                <a:cxnLst>
                  <a:cxn ang="0">
                    <a:pos x="4" y="2"/>
                  </a:cxn>
                  <a:cxn ang="0">
                    <a:pos x="6" y="0"/>
                  </a:cxn>
                  <a:cxn ang="0">
                    <a:pos x="11" y="0"/>
                  </a:cxn>
                  <a:cxn ang="0">
                    <a:pos x="13" y="4"/>
                  </a:cxn>
                  <a:cxn ang="0">
                    <a:pos x="21" y="23"/>
                  </a:cxn>
                  <a:cxn ang="0">
                    <a:pos x="6" y="27"/>
                  </a:cxn>
                  <a:cxn ang="0">
                    <a:pos x="0" y="7"/>
                  </a:cxn>
                  <a:cxn ang="0">
                    <a:pos x="0" y="5"/>
                  </a:cxn>
                  <a:cxn ang="0">
                    <a:pos x="0" y="4"/>
                  </a:cxn>
                  <a:cxn ang="0">
                    <a:pos x="2" y="2"/>
                  </a:cxn>
                  <a:cxn ang="0">
                    <a:pos x="4" y="2"/>
                  </a:cxn>
                </a:cxnLst>
                <a:rect l="0" t="0" r="r" b="b"/>
                <a:pathLst>
                  <a:path w="21" h="27">
                    <a:moveTo>
                      <a:pt x="4" y="2"/>
                    </a:moveTo>
                    <a:lnTo>
                      <a:pt x="6" y="0"/>
                    </a:lnTo>
                    <a:lnTo>
                      <a:pt x="11" y="0"/>
                    </a:lnTo>
                    <a:lnTo>
                      <a:pt x="13" y="4"/>
                    </a:lnTo>
                    <a:lnTo>
                      <a:pt x="21" y="23"/>
                    </a:lnTo>
                    <a:lnTo>
                      <a:pt x="6" y="27"/>
                    </a:lnTo>
                    <a:lnTo>
                      <a:pt x="0" y="7"/>
                    </a:lnTo>
                    <a:lnTo>
                      <a:pt x="0" y="5"/>
                    </a:lnTo>
                    <a:lnTo>
                      <a:pt x="0" y="4"/>
                    </a:lnTo>
                    <a:lnTo>
                      <a:pt x="2" y="2"/>
                    </a:lnTo>
                    <a:lnTo>
                      <a:pt x="4" y="2"/>
                    </a:lnTo>
                    <a:close/>
                  </a:path>
                </a:pathLst>
              </a:custGeom>
              <a:noFill/>
              <a:ln w="3175">
                <a:solidFill>
                  <a:srgbClr val="1F1A17"/>
                </a:solidFill>
                <a:prstDash val="solid"/>
                <a:round/>
                <a:headEnd/>
                <a:tailEnd/>
              </a:ln>
            </p:spPr>
            <p:txBody>
              <a:bodyPr/>
              <a:lstStyle/>
              <a:p>
                <a:endParaRPr lang="pt-BR"/>
              </a:p>
            </p:txBody>
          </p:sp>
          <p:sp>
            <p:nvSpPr>
              <p:cNvPr id="358270" name="Freeform 894"/>
              <p:cNvSpPr>
                <a:spLocks/>
              </p:cNvSpPr>
              <p:nvPr/>
            </p:nvSpPr>
            <p:spPr bwMode="auto">
              <a:xfrm>
                <a:off x="5160" y="2753"/>
                <a:ext cx="57" cy="74"/>
              </a:xfrm>
              <a:custGeom>
                <a:avLst/>
                <a:gdLst/>
                <a:ahLst/>
                <a:cxnLst>
                  <a:cxn ang="0">
                    <a:pos x="21" y="32"/>
                  </a:cxn>
                  <a:cxn ang="0">
                    <a:pos x="40" y="26"/>
                  </a:cxn>
                  <a:cxn ang="0">
                    <a:pos x="36" y="9"/>
                  </a:cxn>
                  <a:cxn ang="0">
                    <a:pos x="38" y="5"/>
                  </a:cxn>
                  <a:cxn ang="0">
                    <a:pos x="42" y="0"/>
                  </a:cxn>
                  <a:cxn ang="0">
                    <a:pos x="42" y="0"/>
                  </a:cxn>
                  <a:cxn ang="0">
                    <a:pos x="48" y="3"/>
                  </a:cxn>
                  <a:cxn ang="0">
                    <a:pos x="51" y="5"/>
                  </a:cxn>
                  <a:cxn ang="0">
                    <a:pos x="53" y="28"/>
                  </a:cxn>
                  <a:cxn ang="0">
                    <a:pos x="57" y="63"/>
                  </a:cxn>
                  <a:cxn ang="0">
                    <a:pos x="17" y="74"/>
                  </a:cxn>
                  <a:cxn ang="0">
                    <a:pos x="7" y="36"/>
                  </a:cxn>
                  <a:cxn ang="0">
                    <a:pos x="0" y="21"/>
                  </a:cxn>
                  <a:cxn ang="0">
                    <a:pos x="2" y="17"/>
                  </a:cxn>
                  <a:cxn ang="0">
                    <a:pos x="3" y="11"/>
                  </a:cxn>
                  <a:cxn ang="0">
                    <a:pos x="5" y="11"/>
                  </a:cxn>
                  <a:cxn ang="0">
                    <a:pos x="11" y="13"/>
                  </a:cxn>
                  <a:cxn ang="0">
                    <a:pos x="15" y="15"/>
                  </a:cxn>
                  <a:cxn ang="0">
                    <a:pos x="21" y="32"/>
                  </a:cxn>
                </a:cxnLst>
                <a:rect l="0" t="0" r="r" b="b"/>
                <a:pathLst>
                  <a:path w="57" h="74">
                    <a:moveTo>
                      <a:pt x="21" y="32"/>
                    </a:moveTo>
                    <a:lnTo>
                      <a:pt x="40" y="26"/>
                    </a:lnTo>
                    <a:lnTo>
                      <a:pt x="36" y="9"/>
                    </a:lnTo>
                    <a:lnTo>
                      <a:pt x="38" y="5"/>
                    </a:lnTo>
                    <a:lnTo>
                      <a:pt x="42" y="0"/>
                    </a:lnTo>
                    <a:lnTo>
                      <a:pt x="42" y="0"/>
                    </a:lnTo>
                    <a:lnTo>
                      <a:pt x="48" y="3"/>
                    </a:lnTo>
                    <a:lnTo>
                      <a:pt x="51" y="5"/>
                    </a:lnTo>
                    <a:lnTo>
                      <a:pt x="53" y="28"/>
                    </a:lnTo>
                    <a:lnTo>
                      <a:pt x="57" y="63"/>
                    </a:lnTo>
                    <a:lnTo>
                      <a:pt x="17" y="74"/>
                    </a:lnTo>
                    <a:lnTo>
                      <a:pt x="7" y="36"/>
                    </a:lnTo>
                    <a:lnTo>
                      <a:pt x="0" y="21"/>
                    </a:lnTo>
                    <a:lnTo>
                      <a:pt x="2" y="17"/>
                    </a:lnTo>
                    <a:lnTo>
                      <a:pt x="3" y="11"/>
                    </a:lnTo>
                    <a:lnTo>
                      <a:pt x="5" y="11"/>
                    </a:lnTo>
                    <a:lnTo>
                      <a:pt x="11" y="13"/>
                    </a:lnTo>
                    <a:lnTo>
                      <a:pt x="15" y="15"/>
                    </a:lnTo>
                    <a:lnTo>
                      <a:pt x="21" y="32"/>
                    </a:lnTo>
                    <a:close/>
                  </a:path>
                </a:pathLst>
              </a:custGeom>
              <a:solidFill>
                <a:srgbClr val="75C5F0"/>
              </a:solidFill>
              <a:ln w="9525">
                <a:noFill/>
                <a:round/>
                <a:headEnd/>
                <a:tailEnd/>
              </a:ln>
            </p:spPr>
            <p:txBody>
              <a:bodyPr/>
              <a:lstStyle/>
              <a:p>
                <a:endParaRPr lang="pt-BR"/>
              </a:p>
            </p:txBody>
          </p:sp>
          <p:sp>
            <p:nvSpPr>
              <p:cNvPr id="358271" name="Freeform 895"/>
              <p:cNvSpPr>
                <a:spLocks/>
              </p:cNvSpPr>
              <p:nvPr/>
            </p:nvSpPr>
            <p:spPr bwMode="auto">
              <a:xfrm>
                <a:off x="5160" y="2753"/>
                <a:ext cx="57" cy="74"/>
              </a:xfrm>
              <a:custGeom>
                <a:avLst/>
                <a:gdLst/>
                <a:ahLst/>
                <a:cxnLst>
                  <a:cxn ang="0">
                    <a:pos x="21" y="32"/>
                  </a:cxn>
                  <a:cxn ang="0">
                    <a:pos x="40" y="26"/>
                  </a:cxn>
                  <a:cxn ang="0">
                    <a:pos x="36" y="9"/>
                  </a:cxn>
                  <a:cxn ang="0">
                    <a:pos x="38" y="5"/>
                  </a:cxn>
                  <a:cxn ang="0">
                    <a:pos x="42" y="0"/>
                  </a:cxn>
                  <a:cxn ang="0">
                    <a:pos x="42" y="0"/>
                  </a:cxn>
                  <a:cxn ang="0">
                    <a:pos x="48" y="3"/>
                  </a:cxn>
                  <a:cxn ang="0">
                    <a:pos x="51" y="5"/>
                  </a:cxn>
                  <a:cxn ang="0">
                    <a:pos x="53" y="28"/>
                  </a:cxn>
                  <a:cxn ang="0">
                    <a:pos x="57" y="63"/>
                  </a:cxn>
                  <a:cxn ang="0">
                    <a:pos x="17" y="74"/>
                  </a:cxn>
                  <a:cxn ang="0">
                    <a:pos x="7" y="36"/>
                  </a:cxn>
                  <a:cxn ang="0">
                    <a:pos x="0" y="21"/>
                  </a:cxn>
                  <a:cxn ang="0">
                    <a:pos x="2" y="17"/>
                  </a:cxn>
                  <a:cxn ang="0">
                    <a:pos x="3" y="11"/>
                  </a:cxn>
                  <a:cxn ang="0">
                    <a:pos x="5" y="11"/>
                  </a:cxn>
                  <a:cxn ang="0">
                    <a:pos x="11" y="13"/>
                  </a:cxn>
                  <a:cxn ang="0">
                    <a:pos x="15" y="15"/>
                  </a:cxn>
                  <a:cxn ang="0">
                    <a:pos x="21" y="32"/>
                  </a:cxn>
                </a:cxnLst>
                <a:rect l="0" t="0" r="r" b="b"/>
                <a:pathLst>
                  <a:path w="57" h="74">
                    <a:moveTo>
                      <a:pt x="21" y="32"/>
                    </a:moveTo>
                    <a:lnTo>
                      <a:pt x="40" y="26"/>
                    </a:lnTo>
                    <a:lnTo>
                      <a:pt x="36" y="9"/>
                    </a:lnTo>
                    <a:lnTo>
                      <a:pt x="38" y="5"/>
                    </a:lnTo>
                    <a:lnTo>
                      <a:pt x="42" y="0"/>
                    </a:lnTo>
                    <a:lnTo>
                      <a:pt x="42" y="0"/>
                    </a:lnTo>
                    <a:lnTo>
                      <a:pt x="48" y="3"/>
                    </a:lnTo>
                    <a:lnTo>
                      <a:pt x="51" y="5"/>
                    </a:lnTo>
                    <a:lnTo>
                      <a:pt x="53" y="28"/>
                    </a:lnTo>
                    <a:lnTo>
                      <a:pt x="57" y="63"/>
                    </a:lnTo>
                    <a:lnTo>
                      <a:pt x="17" y="74"/>
                    </a:lnTo>
                    <a:lnTo>
                      <a:pt x="7" y="36"/>
                    </a:lnTo>
                    <a:lnTo>
                      <a:pt x="0" y="21"/>
                    </a:lnTo>
                    <a:lnTo>
                      <a:pt x="2" y="17"/>
                    </a:lnTo>
                    <a:lnTo>
                      <a:pt x="3" y="11"/>
                    </a:lnTo>
                    <a:lnTo>
                      <a:pt x="5" y="11"/>
                    </a:lnTo>
                    <a:lnTo>
                      <a:pt x="11" y="13"/>
                    </a:lnTo>
                    <a:lnTo>
                      <a:pt x="15" y="15"/>
                    </a:lnTo>
                    <a:lnTo>
                      <a:pt x="21" y="32"/>
                    </a:lnTo>
                  </a:path>
                </a:pathLst>
              </a:custGeom>
              <a:noFill/>
              <a:ln w="3175">
                <a:solidFill>
                  <a:srgbClr val="1F1A17"/>
                </a:solidFill>
                <a:prstDash val="solid"/>
                <a:round/>
                <a:headEnd/>
                <a:tailEnd/>
              </a:ln>
            </p:spPr>
            <p:txBody>
              <a:bodyPr/>
              <a:lstStyle/>
              <a:p>
                <a:endParaRPr lang="pt-BR"/>
              </a:p>
            </p:txBody>
          </p:sp>
          <p:sp>
            <p:nvSpPr>
              <p:cNvPr id="358272" name="Freeform 896"/>
              <p:cNvSpPr>
                <a:spLocks/>
              </p:cNvSpPr>
              <p:nvPr/>
            </p:nvSpPr>
            <p:spPr bwMode="auto">
              <a:xfrm>
                <a:off x="5035" y="2741"/>
                <a:ext cx="23" cy="27"/>
              </a:xfrm>
              <a:custGeom>
                <a:avLst/>
                <a:gdLst/>
                <a:ahLst/>
                <a:cxnLst>
                  <a:cxn ang="0">
                    <a:pos x="19" y="2"/>
                  </a:cxn>
                  <a:cxn ang="0">
                    <a:pos x="17" y="0"/>
                  </a:cxn>
                  <a:cxn ang="0">
                    <a:pos x="11" y="0"/>
                  </a:cxn>
                  <a:cxn ang="0">
                    <a:pos x="8" y="4"/>
                  </a:cxn>
                  <a:cxn ang="0">
                    <a:pos x="0" y="21"/>
                  </a:cxn>
                  <a:cxn ang="0">
                    <a:pos x="15" y="27"/>
                  </a:cxn>
                  <a:cxn ang="0">
                    <a:pos x="23" y="10"/>
                  </a:cxn>
                  <a:cxn ang="0">
                    <a:pos x="23" y="8"/>
                  </a:cxn>
                  <a:cxn ang="0">
                    <a:pos x="23" y="4"/>
                  </a:cxn>
                  <a:cxn ang="0">
                    <a:pos x="21" y="2"/>
                  </a:cxn>
                  <a:cxn ang="0">
                    <a:pos x="19" y="2"/>
                  </a:cxn>
                </a:cxnLst>
                <a:rect l="0" t="0" r="r" b="b"/>
                <a:pathLst>
                  <a:path w="23" h="27">
                    <a:moveTo>
                      <a:pt x="19" y="2"/>
                    </a:moveTo>
                    <a:lnTo>
                      <a:pt x="17" y="0"/>
                    </a:lnTo>
                    <a:lnTo>
                      <a:pt x="11" y="0"/>
                    </a:lnTo>
                    <a:lnTo>
                      <a:pt x="8" y="4"/>
                    </a:lnTo>
                    <a:lnTo>
                      <a:pt x="0" y="21"/>
                    </a:lnTo>
                    <a:lnTo>
                      <a:pt x="15" y="27"/>
                    </a:lnTo>
                    <a:lnTo>
                      <a:pt x="23" y="10"/>
                    </a:lnTo>
                    <a:lnTo>
                      <a:pt x="23" y="8"/>
                    </a:lnTo>
                    <a:lnTo>
                      <a:pt x="23" y="4"/>
                    </a:lnTo>
                    <a:lnTo>
                      <a:pt x="21" y="2"/>
                    </a:lnTo>
                    <a:lnTo>
                      <a:pt x="19" y="2"/>
                    </a:lnTo>
                    <a:close/>
                  </a:path>
                </a:pathLst>
              </a:custGeom>
              <a:solidFill>
                <a:srgbClr val="DA251D"/>
              </a:solidFill>
              <a:ln w="9525">
                <a:noFill/>
                <a:round/>
                <a:headEnd/>
                <a:tailEnd/>
              </a:ln>
            </p:spPr>
            <p:txBody>
              <a:bodyPr/>
              <a:lstStyle/>
              <a:p>
                <a:endParaRPr lang="pt-BR"/>
              </a:p>
            </p:txBody>
          </p:sp>
          <p:sp>
            <p:nvSpPr>
              <p:cNvPr id="358273" name="Freeform 897"/>
              <p:cNvSpPr>
                <a:spLocks/>
              </p:cNvSpPr>
              <p:nvPr/>
            </p:nvSpPr>
            <p:spPr bwMode="auto">
              <a:xfrm>
                <a:off x="5035" y="2741"/>
                <a:ext cx="23" cy="27"/>
              </a:xfrm>
              <a:custGeom>
                <a:avLst/>
                <a:gdLst/>
                <a:ahLst/>
                <a:cxnLst>
                  <a:cxn ang="0">
                    <a:pos x="19" y="2"/>
                  </a:cxn>
                  <a:cxn ang="0">
                    <a:pos x="17" y="0"/>
                  </a:cxn>
                  <a:cxn ang="0">
                    <a:pos x="11" y="0"/>
                  </a:cxn>
                  <a:cxn ang="0">
                    <a:pos x="8" y="4"/>
                  </a:cxn>
                  <a:cxn ang="0">
                    <a:pos x="0" y="21"/>
                  </a:cxn>
                  <a:cxn ang="0">
                    <a:pos x="15" y="27"/>
                  </a:cxn>
                  <a:cxn ang="0">
                    <a:pos x="23" y="10"/>
                  </a:cxn>
                  <a:cxn ang="0">
                    <a:pos x="23" y="8"/>
                  </a:cxn>
                  <a:cxn ang="0">
                    <a:pos x="23" y="4"/>
                  </a:cxn>
                  <a:cxn ang="0">
                    <a:pos x="21" y="2"/>
                  </a:cxn>
                  <a:cxn ang="0">
                    <a:pos x="19" y="2"/>
                  </a:cxn>
                </a:cxnLst>
                <a:rect l="0" t="0" r="r" b="b"/>
                <a:pathLst>
                  <a:path w="23" h="27">
                    <a:moveTo>
                      <a:pt x="19" y="2"/>
                    </a:moveTo>
                    <a:lnTo>
                      <a:pt x="17" y="0"/>
                    </a:lnTo>
                    <a:lnTo>
                      <a:pt x="11" y="0"/>
                    </a:lnTo>
                    <a:lnTo>
                      <a:pt x="8" y="4"/>
                    </a:lnTo>
                    <a:lnTo>
                      <a:pt x="0" y="21"/>
                    </a:lnTo>
                    <a:lnTo>
                      <a:pt x="15" y="27"/>
                    </a:lnTo>
                    <a:lnTo>
                      <a:pt x="23" y="10"/>
                    </a:lnTo>
                    <a:lnTo>
                      <a:pt x="23" y="8"/>
                    </a:lnTo>
                    <a:lnTo>
                      <a:pt x="23" y="4"/>
                    </a:lnTo>
                    <a:lnTo>
                      <a:pt x="21" y="2"/>
                    </a:lnTo>
                    <a:lnTo>
                      <a:pt x="19" y="2"/>
                    </a:lnTo>
                    <a:close/>
                  </a:path>
                </a:pathLst>
              </a:custGeom>
              <a:noFill/>
              <a:ln w="3175">
                <a:solidFill>
                  <a:srgbClr val="1F1A17"/>
                </a:solidFill>
                <a:prstDash val="solid"/>
                <a:round/>
                <a:headEnd/>
                <a:tailEnd/>
              </a:ln>
            </p:spPr>
            <p:txBody>
              <a:bodyPr/>
              <a:lstStyle/>
              <a:p>
                <a:endParaRPr lang="pt-BR"/>
              </a:p>
            </p:txBody>
          </p:sp>
          <p:sp>
            <p:nvSpPr>
              <p:cNvPr id="358274" name="Freeform 898"/>
              <p:cNvSpPr>
                <a:spLocks/>
              </p:cNvSpPr>
              <p:nvPr/>
            </p:nvSpPr>
            <p:spPr bwMode="auto">
              <a:xfrm>
                <a:off x="5010" y="2741"/>
                <a:ext cx="59" cy="77"/>
              </a:xfrm>
              <a:custGeom>
                <a:avLst/>
                <a:gdLst/>
                <a:ahLst/>
                <a:cxnLst>
                  <a:cxn ang="0">
                    <a:pos x="38" y="35"/>
                  </a:cxn>
                  <a:cxn ang="0">
                    <a:pos x="21" y="27"/>
                  </a:cxn>
                  <a:cxn ang="0">
                    <a:pos x="25" y="10"/>
                  </a:cxn>
                  <a:cxn ang="0">
                    <a:pos x="25" y="6"/>
                  </a:cxn>
                  <a:cxn ang="0">
                    <a:pos x="21" y="0"/>
                  </a:cxn>
                  <a:cxn ang="0">
                    <a:pos x="19" y="0"/>
                  </a:cxn>
                  <a:cxn ang="0">
                    <a:pos x="13" y="2"/>
                  </a:cxn>
                  <a:cxn ang="0">
                    <a:pos x="11" y="6"/>
                  </a:cxn>
                  <a:cxn ang="0">
                    <a:pos x="6" y="29"/>
                  </a:cxn>
                  <a:cxn ang="0">
                    <a:pos x="0" y="61"/>
                  </a:cxn>
                  <a:cxn ang="0">
                    <a:pos x="38" y="77"/>
                  </a:cxn>
                  <a:cxn ang="0">
                    <a:pos x="52" y="40"/>
                  </a:cxn>
                  <a:cxn ang="0">
                    <a:pos x="59" y="25"/>
                  </a:cxn>
                  <a:cxn ang="0">
                    <a:pos x="59" y="19"/>
                  </a:cxn>
                  <a:cxn ang="0">
                    <a:pos x="57" y="15"/>
                  </a:cxn>
                  <a:cxn ang="0">
                    <a:pos x="56" y="15"/>
                  </a:cxn>
                  <a:cxn ang="0">
                    <a:pos x="50" y="15"/>
                  </a:cxn>
                  <a:cxn ang="0">
                    <a:pos x="46" y="17"/>
                  </a:cxn>
                  <a:cxn ang="0">
                    <a:pos x="38" y="35"/>
                  </a:cxn>
                </a:cxnLst>
                <a:rect l="0" t="0" r="r" b="b"/>
                <a:pathLst>
                  <a:path w="59" h="77">
                    <a:moveTo>
                      <a:pt x="38" y="35"/>
                    </a:moveTo>
                    <a:lnTo>
                      <a:pt x="21" y="27"/>
                    </a:lnTo>
                    <a:lnTo>
                      <a:pt x="25" y="10"/>
                    </a:lnTo>
                    <a:lnTo>
                      <a:pt x="25" y="6"/>
                    </a:lnTo>
                    <a:lnTo>
                      <a:pt x="21" y="0"/>
                    </a:lnTo>
                    <a:lnTo>
                      <a:pt x="19" y="0"/>
                    </a:lnTo>
                    <a:lnTo>
                      <a:pt x="13" y="2"/>
                    </a:lnTo>
                    <a:lnTo>
                      <a:pt x="11" y="6"/>
                    </a:lnTo>
                    <a:lnTo>
                      <a:pt x="6" y="29"/>
                    </a:lnTo>
                    <a:lnTo>
                      <a:pt x="0" y="61"/>
                    </a:lnTo>
                    <a:lnTo>
                      <a:pt x="38" y="77"/>
                    </a:lnTo>
                    <a:lnTo>
                      <a:pt x="52" y="40"/>
                    </a:lnTo>
                    <a:lnTo>
                      <a:pt x="59" y="25"/>
                    </a:lnTo>
                    <a:lnTo>
                      <a:pt x="59" y="19"/>
                    </a:lnTo>
                    <a:lnTo>
                      <a:pt x="57" y="15"/>
                    </a:lnTo>
                    <a:lnTo>
                      <a:pt x="56" y="15"/>
                    </a:lnTo>
                    <a:lnTo>
                      <a:pt x="50" y="15"/>
                    </a:lnTo>
                    <a:lnTo>
                      <a:pt x="46" y="17"/>
                    </a:lnTo>
                    <a:lnTo>
                      <a:pt x="38" y="35"/>
                    </a:lnTo>
                    <a:close/>
                  </a:path>
                </a:pathLst>
              </a:custGeom>
              <a:solidFill>
                <a:srgbClr val="75C5F0"/>
              </a:solidFill>
              <a:ln w="9525">
                <a:noFill/>
                <a:round/>
                <a:headEnd/>
                <a:tailEnd/>
              </a:ln>
            </p:spPr>
            <p:txBody>
              <a:bodyPr/>
              <a:lstStyle/>
              <a:p>
                <a:endParaRPr lang="pt-BR"/>
              </a:p>
            </p:txBody>
          </p:sp>
          <p:sp>
            <p:nvSpPr>
              <p:cNvPr id="358275" name="Freeform 899"/>
              <p:cNvSpPr>
                <a:spLocks/>
              </p:cNvSpPr>
              <p:nvPr/>
            </p:nvSpPr>
            <p:spPr bwMode="auto">
              <a:xfrm>
                <a:off x="5010" y="2741"/>
                <a:ext cx="59" cy="77"/>
              </a:xfrm>
              <a:custGeom>
                <a:avLst/>
                <a:gdLst/>
                <a:ahLst/>
                <a:cxnLst>
                  <a:cxn ang="0">
                    <a:pos x="38" y="35"/>
                  </a:cxn>
                  <a:cxn ang="0">
                    <a:pos x="21" y="27"/>
                  </a:cxn>
                  <a:cxn ang="0">
                    <a:pos x="25" y="10"/>
                  </a:cxn>
                  <a:cxn ang="0">
                    <a:pos x="25" y="6"/>
                  </a:cxn>
                  <a:cxn ang="0">
                    <a:pos x="21" y="0"/>
                  </a:cxn>
                  <a:cxn ang="0">
                    <a:pos x="19" y="0"/>
                  </a:cxn>
                  <a:cxn ang="0">
                    <a:pos x="13" y="2"/>
                  </a:cxn>
                  <a:cxn ang="0">
                    <a:pos x="11" y="6"/>
                  </a:cxn>
                  <a:cxn ang="0">
                    <a:pos x="6" y="29"/>
                  </a:cxn>
                  <a:cxn ang="0">
                    <a:pos x="0" y="61"/>
                  </a:cxn>
                  <a:cxn ang="0">
                    <a:pos x="38" y="77"/>
                  </a:cxn>
                  <a:cxn ang="0">
                    <a:pos x="52" y="40"/>
                  </a:cxn>
                  <a:cxn ang="0">
                    <a:pos x="59" y="25"/>
                  </a:cxn>
                  <a:cxn ang="0">
                    <a:pos x="59" y="19"/>
                  </a:cxn>
                  <a:cxn ang="0">
                    <a:pos x="57" y="15"/>
                  </a:cxn>
                  <a:cxn ang="0">
                    <a:pos x="56" y="15"/>
                  </a:cxn>
                  <a:cxn ang="0">
                    <a:pos x="50" y="15"/>
                  </a:cxn>
                  <a:cxn ang="0">
                    <a:pos x="46" y="17"/>
                  </a:cxn>
                  <a:cxn ang="0">
                    <a:pos x="38" y="35"/>
                  </a:cxn>
                </a:cxnLst>
                <a:rect l="0" t="0" r="r" b="b"/>
                <a:pathLst>
                  <a:path w="59" h="77">
                    <a:moveTo>
                      <a:pt x="38" y="35"/>
                    </a:moveTo>
                    <a:lnTo>
                      <a:pt x="21" y="27"/>
                    </a:lnTo>
                    <a:lnTo>
                      <a:pt x="25" y="10"/>
                    </a:lnTo>
                    <a:lnTo>
                      <a:pt x="25" y="6"/>
                    </a:lnTo>
                    <a:lnTo>
                      <a:pt x="21" y="0"/>
                    </a:lnTo>
                    <a:lnTo>
                      <a:pt x="19" y="0"/>
                    </a:lnTo>
                    <a:lnTo>
                      <a:pt x="13" y="2"/>
                    </a:lnTo>
                    <a:lnTo>
                      <a:pt x="11" y="6"/>
                    </a:lnTo>
                    <a:lnTo>
                      <a:pt x="6" y="29"/>
                    </a:lnTo>
                    <a:lnTo>
                      <a:pt x="0" y="61"/>
                    </a:lnTo>
                    <a:lnTo>
                      <a:pt x="38" y="77"/>
                    </a:lnTo>
                    <a:lnTo>
                      <a:pt x="52" y="40"/>
                    </a:lnTo>
                    <a:lnTo>
                      <a:pt x="59" y="25"/>
                    </a:lnTo>
                    <a:lnTo>
                      <a:pt x="59" y="19"/>
                    </a:lnTo>
                    <a:lnTo>
                      <a:pt x="57" y="15"/>
                    </a:lnTo>
                    <a:lnTo>
                      <a:pt x="56" y="15"/>
                    </a:lnTo>
                    <a:lnTo>
                      <a:pt x="50" y="15"/>
                    </a:lnTo>
                    <a:lnTo>
                      <a:pt x="46" y="17"/>
                    </a:lnTo>
                    <a:lnTo>
                      <a:pt x="38" y="35"/>
                    </a:lnTo>
                  </a:path>
                </a:pathLst>
              </a:custGeom>
              <a:noFill/>
              <a:ln w="3175">
                <a:solidFill>
                  <a:srgbClr val="1F1A17"/>
                </a:solidFill>
                <a:prstDash val="solid"/>
                <a:round/>
                <a:headEnd/>
                <a:tailEnd/>
              </a:ln>
            </p:spPr>
            <p:txBody>
              <a:bodyPr/>
              <a:lstStyle/>
              <a:p>
                <a:endParaRPr lang="pt-BR"/>
              </a:p>
            </p:txBody>
          </p:sp>
          <p:sp>
            <p:nvSpPr>
              <p:cNvPr id="358276" name="Freeform 900"/>
              <p:cNvSpPr>
                <a:spLocks/>
              </p:cNvSpPr>
              <p:nvPr/>
            </p:nvSpPr>
            <p:spPr bwMode="auto">
              <a:xfrm>
                <a:off x="4641" y="3202"/>
                <a:ext cx="413" cy="143"/>
              </a:xfrm>
              <a:custGeom>
                <a:avLst/>
                <a:gdLst/>
                <a:ahLst/>
                <a:cxnLst>
                  <a:cxn ang="0">
                    <a:pos x="58" y="0"/>
                  </a:cxn>
                  <a:cxn ang="0">
                    <a:pos x="85" y="9"/>
                  </a:cxn>
                  <a:cxn ang="0">
                    <a:pos x="110" y="19"/>
                  </a:cxn>
                  <a:cxn ang="0">
                    <a:pos x="137" y="30"/>
                  </a:cxn>
                  <a:cxn ang="0">
                    <a:pos x="164" y="40"/>
                  </a:cxn>
                  <a:cxn ang="0">
                    <a:pos x="217" y="42"/>
                  </a:cxn>
                  <a:cxn ang="0">
                    <a:pos x="273" y="44"/>
                  </a:cxn>
                  <a:cxn ang="0">
                    <a:pos x="327" y="46"/>
                  </a:cxn>
                  <a:cxn ang="0">
                    <a:pos x="382" y="49"/>
                  </a:cxn>
                  <a:cxn ang="0">
                    <a:pos x="390" y="53"/>
                  </a:cxn>
                  <a:cxn ang="0">
                    <a:pos x="400" y="63"/>
                  </a:cxn>
                  <a:cxn ang="0">
                    <a:pos x="409" y="74"/>
                  </a:cxn>
                  <a:cxn ang="0">
                    <a:pos x="413" y="84"/>
                  </a:cxn>
                  <a:cxn ang="0">
                    <a:pos x="413" y="105"/>
                  </a:cxn>
                  <a:cxn ang="0">
                    <a:pos x="411" y="124"/>
                  </a:cxn>
                  <a:cxn ang="0">
                    <a:pos x="411" y="128"/>
                  </a:cxn>
                  <a:cxn ang="0">
                    <a:pos x="407" y="132"/>
                  </a:cxn>
                  <a:cxn ang="0">
                    <a:pos x="403" y="136"/>
                  </a:cxn>
                  <a:cxn ang="0">
                    <a:pos x="398" y="138"/>
                  </a:cxn>
                  <a:cxn ang="0">
                    <a:pos x="386" y="142"/>
                  </a:cxn>
                  <a:cxn ang="0">
                    <a:pos x="377" y="143"/>
                  </a:cxn>
                  <a:cxn ang="0">
                    <a:pos x="309" y="124"/>
                  </a:cxn>
                  <a:cxn ang="0">
                    <a:pos x="244" y="105"/>
                  </a:cxn>
                  <a:cxn ang="0">
                    <a:pos x="177" y="88"/>
                  </a:cxn>
                  <a:cxn ang="0">
                    <a:pos x="110" y="69"/>
                  </a:cxn>
                  <a:cxn ang="0">
                    <a:pos x="87" y="67"/>
                  </a:cxn>
                  <a:cxn ang="0">
                    <a:pos x="62" y="67"/>
                  </a:cxn>
                  <a:cxn ang="0">
                    <a:pos x="37" y="65"/>
                  </a:cxn>
                  <a:cxn ang="0">
                    <a:pos x="12" y="65"/>
                  </a:cxn>
                  <a:cxn ang="0">
                    <a:pos x="8" y="63"/>
                  </a:cxn>
                  <a:cxn ang="0">
                    <a:pos x="2" y="59"/>
                  </a:cxn>
                  <a:cxn ang="0">
                    <a:pos x="0" y="53"/>
                  </a:cxn>
                  <a:cxn ang="0">
                    <a:pos x="0" y="48"/>
                  </a:cxn>
                  <a:cxn ang="0">
                    <a:pos x="4" y="28"/>
                  </a:cxn>
                  <a:cxn ang="0">
                    <a:pos x="10" y="7"/>
                  </a:cxn>
                  <a:cxn ang="0">
                    <a:pos x="12" y="5"/>
                  </a:cxn>
                  <a:cxn ang="0">
                    <a:pos x="16" y="3"/>
                  </a:cxn>
                  <a:cxn ang="0">
                    <a:pos x="23" y="2"/>
                  </a:cxn>
                  <a:cxn ang="0">
                    <a:pos x="31" y="0"/>
                  </a:cxn>
                  <a:cxn ang="0">
                    <a:pos x="46" y="0"/>
                  </a:cxn>
                  <a:cxn ang="0">
                    <a:pos x="58" y="0"/>
                  </a:cxn>
                </a:cxnLst>
                <a:rect l="0" t="0" r="r" b="b"/>
                <a:pathLst>
                  <a:path w="413" h="143">
                    <a:moveTo>
                      <a:pt x="58" y="0"/>
                    </a:moveTo>
                    <a:lnTo>
                      <a:pt x="85" y="9"/>
                    </a:lnTo>
                    <a:lnTo>
                      <a:pt x="110" y="19"/>
                    </a:lnTo>
                    <a:lnTo>
                      <a:pt x="137" y="30"/>
                    </a:lnTo>
                    <a:lnTo>
                      <a:pt x="164" y="40"/>
                    </a:lnTo>
                    <a:lnTo>
                      <a:pt x="217" y="42"/>
                    </a:lnTo>
                    <a:lnTo>
                      <a:pt x="273" y="44"/>
                    </a:lnTo>
                    <a:lnTo>
                      <a:pt x="327" y="46"/>
                    </a:lnTo>
                    <a:lnTo>
                      <a:pt x="382" y="49"/>
                    </a:lnTo>
                    <a:lnTo>
                      <a:pt x="390" y="53"/>
                    </a:lnTo>
                    <a:lnTo>
                      <a:pt x="400" y="63"/>
                    </a:lnTo>
                    <a:lnTo>
                      <a:pt x="409" y="74"/>
                    </a:lnTo>
                    <a:lnTo>
                      <a:pt x="413" y="84"/>
                    </a:lnTo>
                    <a:lnTo>
                      <a:pt x="413" y="105"/>
                    </a:lnTo>
                    <a:lnTo>
                      <a:pt x="411" y="124"/>
                    </a:lnTo>
                    <a:lnTo>
                      <a:pt x="411" y="128"/>
                    </a:lnTo>
                    <a:lnTo>
                      <a:pt x="407" y="132"/>
                    </a:lnTo>
                    <a:lnTo>
                      <a:pt x="403" y="136"/>
                    </a:lnTo>
                    <a:lnTo>
                      <a:pt x="398" y="138"/>
                    </a:lnTo>
                    <a:lnTo>
                      <a:pt x="386" y="142"/>
                    </a:lnTo>
                    <a:lnTo>
                      <a:pt x="377" y="143"/>
                    </a:lnTo>
                    <a:lnTo>
                      <a:pt x="309" y="124"/>
                    </a:lnTo>
                    <a:lnTo>
                      <a:pt x="244" y="105"/>
                    </a:lnTo>
                    <a:lnTo>
                      <a:pt x="177" y="88"/>
                    </a:lnTo>
                    <a:lnTo>
                      <a:pt x="110" y="69"/>
                    </a:lnTo>
                    <a:lnTo>
                      <a:pt x="87" y="67"/>
                    </a:lnTo>
                    <a:lnTo>
                      <a:pt x="62" y="67"/>
                    </a:lnTo>
                    <a:lnTo>
                      <a:pt x="37" y="65"/>
                    </a:lnTo>
                    <a:lnTo>
                      <a:pt x="12" y="65"/>
                    </a:lnTo>
                    <a:lnTo>
                      <a:pt x="8" y="63"/>
                    </a:lnTo>
                    <a:lnTo>
                      <a:pt x="2" y="59"/>
                    </a:lnTo>
                    <a:lnTo>
                      <a:pt x="0" y="53"/>
                    </a:lnTo>
                    <a:lnTo>
                      <a:pt x="0" y="48"/>
                    </a:lnTo>
                    <a:lnTo>
                      <a:pt x="4" y="28"/>
                    </a:lnTo>
                    <a:lnTo>
                      <a:pt x="10" y="7"/>
                    </a:lnTo>
                    <a:lnTo>
                      <a:pt x="12" y="5"/>
                    </a:lnTo>
                    <a:lnTo>
                      <a:pt x="16" y="3"/>
                    </a:lnTo>
                    <a:lnTo>
                      <a:pt x="23" y="2"/>
                    </a:lnTo>
                    <a:lnTo>
                      <a:pt x="31" y="0"/>
                    </a:lnTo>
                    <a:lnTo>
                      <a:pt x="46" y="0"/>
                    </a:lnTo>
                    <a:lnTo>
                      <a:pt x="58" y="0"/>
                    </a:lnTo>
                    <a:close/>
                  </a:path>
                </a:pathLst>
              </a:custGeom>
              <a:solidFill>
                <a:srgbClr val="994779"/>
              </a:solidFill>
              <a:ln w="9525">
                <a:noFill/>
                <a:round/>
                <a:headEnd/>
                <a:tailEnd/>
              </a:ln>
            </p:spPr>
            <p:txBody>
              <a:bodyPr/>
              <a:lstStyle/>
              <a:p>
                <a:endParaRPr lang="pt-BR"/>
              </a:p>
            </p:txBody>
          </p:sp>
          <p:sp>
            <p:nvSpPr>
              <p:cNvPr id="358277" name="Freeform 901"/>
              <p:cNvSpPr>
                <a:spLocks/>
              </p:cNvSpPr>
              <p:nvPr/>
            </p:nvSpPr>
            <p:spPr bwMode="auto">
              <a:xfrm>
                <a:off x="4641" y="3202"/>
                <a:ext cx="413" cy="143"/>
              </a:xfrm>
              <a:custGeom>
                <a:avLst/>
                <a:gdLst/>
                <a:ahLst/>
                <a:cxnLst>
                  <a:cxn ang="0">
                    <a:pos x="58" y="0"/>
                  </a:cxn>
                  <a:cxn ang="0">
                    <a:pos x="85" y="9"/>
                  </a:cxn>
                  <a:cxn ang="0">
                    <a:pos x="110" y="19"/>
                  </a:cxn>
                  <a:cxn ang="0">
                    <a:pos x="137" y="30"/>
                  </a:cxn>
                  <a:cxn ang="0">
                    <a:pos x="164" y="40"/>
                  </a:cxn>
                  <a:cxn ang="0">
                    <a:pos x="217" y="42"/>
                  </a:cxn>
                  <a:cxn ang="0">
                    <a:pos x="273" y="44"/>
                  </a:cxn>
                  <a:cxn ang="0">
                    <a:pos x="327" y="46"/>
                  </a:cxn>
                  <a:cxn ang="0">
                    <a:pos x="382" y="49"/>
                  </a:cxn>
                  <a:cxn ang="0">
                    <a:pos x="390" y="53"/>
                  </a:cxn>
                  <a:cxn ang="0">
                    <a:pos x="400" y="63"/>
                  </a:cxn>
                  <a:cxn ang="0">
                    <a:pos x="409" y="74"/>
                  </a:cxn>
                  <a:cxn ang="0">
                    <a:pos x="413" y="84"/>
                  </a:cxn>
                  <a:cxn ang="0">
                    <a:pos x="413" y="105"/>
                  </a:cxn>
                  <a:cxn ang="0">
                    <a:pos x="411" y="124"/>
                  </a:cxn>
                  <a:cxn ang="0">
                    <a:pos x="411" y="128"/>
                  </a:cxn>
                  <a:cxn ang="0">
                    <a:pos x="407" y="132"/>
                  </a:cxn>
                  <a:cxn ang="0">
                    <a:pos x="403" y="136"/>
                  </a:cxn>
                  <a:cxn ang="0">
                    <a:pos x="398" y="138"/>
                  </a:cxn>
                  <a:cxn ang="0">
                    <a:pos x="386" y="142"/>
                  </a:cxn>
                  <a:cxn ang="0">
                    <a:pos x="377" y="143"/>
                  </a:cxn>
                  <a:cxn ang="0">
                    <a:pos x="309" y="124"/>
                  </a:cxn>
                  <a:cxn ang="0">
                    <a:pos x="244" y="105"/>
                  </a:cxn>
                  <a:cxn ang="0">
                    <a:pos x="177" y="88"/>
                  </a:cxn>
                  <a:cxn ang="0">
                    <a:pos x="110" y="69"/>
                  </a:cxn>
                  <a:cxn ang="0">
                    <a:pos x="87" y="67"/>
                  </a:cxn>
                  <a:cxn ang="0">
                    <a:pos x="62" y="67"/>
                  </a:cxn>
                  <a:cxn ang="0">
                    <a:pos x="37" y="65"/>
                  </a:cxn>
                  <a:cxn ang="0">
                    <a:pos x="12" y="65"/>
                  </a:cxn>
                  <a:cxn ang="0">
                    <a:pos x="8" y="63"/>
                  </a:cxn>
                  <a:cxn ang="0">
                    <a:pos x="2" y="59"/>
                  </a:cxn>
                  <a:cxn ang="0">
                    <a:pos x="0" y="53"/>
                  </a:cxn>
                  <a:cxn ang="0">
                    <a:pos x="0" y="48"/>
                  </a:cxn>
                  <a:cxn ang="0">
                    <a:pos x="4" y="28"/>
                  </a:cxn>
                  <a:cxn ang="0">
                    <a:pos x="10" y="7"/>
                  </a:cxn>
                  <a:cxn ang="0">
                    <a:pos x="12" y="5"/>
                  </a:cxn>
                  <a:cxn ang="0">
                    <a:pos x="16" y="3"/>
                  </a:cxn>
                  <a:cxn ang="0">
                    <a:pos x="23" y="2"/>
                  </a:cxn>
                  <a:cxn ang="0">
                    <a:pos x="31" y="0"/>
                  </a:cxn>
                  <a:cxn ang="0">
                    <a:pos x="46" y="0"/>
                  </a:cxn>
                  <a:cxn ang="0">
                    <a:pos x="58" y="0"/>
                  </a:cxn>
                </a:cxnLst>
                <a:rect l="0" t="0" r="r" b="b"/>
                <a:pathLst>
                  <a:path w="413" h="143">
                    <a:moveTo>
                      <a:pt x="58" y="0"/>
                    </a:moveTo>
                    <a:lnTo>
                      <a:pt x="85" y="9"/>
                    </a:lnTo>
                    <a:lnTo>
                      <a:pt x="110" y="19"/>
                    </a:lnTo>
                    <a:lnTo>
                      <a:pt x="137" y="30"/>
                    </a:lnTo>
                    <a:lnTo>
                      <a:pt x="164" y="40"/>
                    </a:lnTo>
                    <a:lnTo>
                      <a:pt x="217" y="42"/>
                    </a:lnTo>
                    <a:lnTo>
                      <a:pt x="273" y="44"/>
                    </a:lnTo>
                    <a:lnTo>
                      <a:pt x="327" y="46"/>
                    </a:lnTo>
                    <a:lnTo>
                      <a:pt x="382" y="49"/>
                    </a:lnTo>
                    <a:lnTo>
                      <a:pt x="390" y="53"/>
                    </a:lnTo>
                    <a:lnTo>
                      <a:pt x="400" y="63"/>
                    </a:lnTo>
                    <a:lnTo>
                      <a:pt x="409" y="74"/>
                    </a:lnTo>
                    <a:lnTo>
                      <a:pt x="413" y="84"/>
                    </a:lnTo>
                    <a:lnTo>
                      <a:pt x="413" y="105"/>
                    </a:lnTo>
                    <a:lnTo>
                      <a:pt x="411" y="124"/>
                    </a:lnTo>
                    <a:lnTo>
                      <a:pt x="411" y="128"/>
                    </a:lnTo>
                    <a:lnTo>
                      <a:pt x="407" y="132"/>
                    </a:lnTo>
                    <a:lnTo>
                      <a:pt x="403" y="136"/>
                    </a:lnTo>
                    <a:lnTo>
                      <a:pt x="398" y="138"/>
                    </a:lnTo>
                    <a:lnTo>
                      <a:pt x="386" y="142"/>
                    </a:lnTo>
                    <a:lnTo>
                      <a:pt x="377" y="143"/>
                    </a:lnTo>
                    <a:lnTo>
                      <a:pt x="309" y="124"/>
                    </a:lnTo>
                    <a:lnTo>
                      <a:pt x="244" y="105"/>
                    </a:lnTo>
                    <a:lnTo>
                      <a:pt x="177" y="88"/>
                    </a:lnTo>
                    <a:lnTo>
                      <a:pt x="110" y="69"/>
                    </a:lnTo>
                    <a:lnTo>
                      <a:pt x="87" y="67"/>
                    </a:lnTo>
                    <a:lnTo>
                      <a:pt x="62" y="67"/>
                    </a:lnTo>
                    <a:lnTo>
                      <a:pt x="37" y="65"/>
                    </a:lnTo>
                    <a:lnTo>
                      <a:pt x="12" y="65"/>
                    </a:lnTo>
                    <a:lnTo>
                      <a:pt x="8" y="63"/>
                    </a:lnTo>
                    <a:lnTo>
                      <a:pt x="2" y="59"/>
                    </a:lnTo>
                    <a:lnTo>
                      <a:pt x="0" y="53"/>
                    </a:lnTo>
                    <a:lnTo>
                      <a:pt x="0" y="48"/>
                    </a:lnTo>
                    <a:lnTo>
                      <a:pt x="4" y="28"/>
                    </a:lnTo>
                    <a:lnTo>
                      <a:pt x="10" y="7"/>
                    </a:lnTo>
                    <a:lnTo>
                      <a:pt x="12" y="5"/>
                    </a:lnTo>
                    <a:lnTo>
                      <a:pt x="16" y="3"/>
                    </a:lnTo>
                    <a:lnTo>
                      <a:pt x="23" y="2"/>
                    </a:lnTo>
                    <a:lnTo>
                      <a:pt x="31" y="0"/>
                    </a:lnTo>
                    <a:lnTo>
                      <a:pt x="46" y="0"/>
                    </a:lnTo>
                    <a:lnTo>
                      <a:pt x="58" y="0"/>
                    </a:lnTo>
                  </a:path>
                </a:pathLst>
              </a:custGeom>
              <a:noFill/>
              <a:ln w="3175">
                <a:solidFill>
                  <a:srgbClr val="1F1A17"/>
                </a:solidFill>
                <a:prstDash val="solid"/>
                <a:round/>
                <a:headEnd/>
                <a:tailEnd/>
              </a:ln>
            </p:spPr>
            <p:txBody>
              <a:bodyPr/>
              <a:lstStyle/>
              <a:p>
                <a:endParaRPr lang="pt-BR"/>
              </a:p>
            </p:txBody>
          </p:sp>
          <p:sp>
            <p:nvSpPr>
              <p:cNvPr id="358278" name="Freeform 902"/>
              <p:cNvSpPr>
                <a:spLocks/>
              </p:cNvSpPr>
              <p:nvPr/>
            </p:nvSpPr>
            <p:spPr bwMode="auto">
              <a:xfrm>
                <a:off x="4590" y="2889"/>
                <a:ext cx="149" cy="142"/>
              </a:xfrm>
              <a:custGeom>
                <a:avLst/>
                <a:gdLst/>
                <a:ahLst/>
                <a:cxnLst>
                  <a:cxn ang="0">
                    <a:pos x="74" y="142"/>
                  </a:cxn>
                  <a:cxn ang="0">
                    <a:pos x="90" y="142"/>
                  </a:cxn>
                  <a:cxn ang="0">
                    <a:pos x="103" y="136"/>
                  </a:cxn>
                  <a:cxn ang="0">
                    <a:pos x="117" y="130"/>
                  </a:cxn>
                  <a:cxn ang="0">
                    <a:pos x="128" y="121"/>
                  </a:cxn>
                  <a:cxn ang="0">
                    <a:pos x="138" y="111"/>
                  </a:cxn>
                  <a:cxn ang="0">
                    <a:pos x="144" y="100"/>
                  </a:cxn>
                  <a:cxn ang="0">
                    <a:pos x="149" y="86"/>
                  </a:cxn>
                  <a:cxn ang="0">
                    <a:pos x="149" y="71"/>
                  </a:cxn>
                  <a:cxn ang="0">
                    <a:pos x="149" y="57"/>
                  </a:cxn>
                  <a:cxn ang="0">
                    <a:pos x="144" y="44"/>
                  </a:cxn>
                  <a:cxn ang="0">
                    <a:pos x="138" y="31"/>
                  </a:cxn>
                  <a:cxn ang="0">
                    <a:pos x="128" y="21"/>
                  </a:cxn>
                  <a:cxn ang="0">
                    <a:pos x="117" y="11"/>
                  </a:cxn>
                  <a:cxn ang="0">
                    <a:pos x="103" y="6"/>
                  </a:cxn>
                  <a:cxn ang="0">
                    <a:pos x="90" y="2"/>
                  </a:cxn>
                  <a:cxn ang="0">
                    <a:pos x="74" y="0"/>
                  </a:cxn>
                  <a:cxn ang="0">
                    <a:pos x="59" y="2"/>
                  </a:cxn>
                  <a:cxn ang="0">
                    <a:pos x="46" y="6"/>
                  </a:cxn>
                  <a:cxn ang="0">
                    <a:pos x="32" y="11"/>
                  </a:cxn>
                  <a:cxn ang="0">
                    <a:pos x="21" y="21"/>
                  </a:cxn>
                  <a:cxn ang="0">
                    <a:pos x="11" y="31"/>
                  </a:cxn>
                  <a:cxn ang="0">
                    <a:pos x="5" y="44"/>
                  </a:cxn>
                  <a:cxn ang="0">
                    <a:pos x="0" y="57"/>
                  </a:cxn>
                  <a:cxn ang="0">
                    <a:pos x="0" y="71"/>
                  </a:cxn>
                  <a:cxn ang="0">
                    <a:pos x="0" y="86"/>
                  </a:cxn>
                  <a:cxn ang="0">
                    <a:pos x="5" y="100"/>
                  </a:cxn>
                  <a:cxn ang="0">
                    <a:pos x="11" y="111"/>
                  </a:cxn>
                  <a:cxn ang="0">
                    <a:pos x="21" y="121"/>
                  </a:cxn>
                  <a:cxn ang="0">
                    <a:pos x="32" y="130"/>
                  </a:cxn>
                  <a:cxn ang="0">
                    <a:pos x="46" y="136"/>
                  </a:cxn>
                  <a:cxn ang="0">
                    <a:pos x="59" y="142"/>
                  </a:cxn>
                  <a:cxn ang="0">
                    <a:pos x="74" y="142"/>
                  </a:cxn>
                </a:cxnLst>
                <a:rect l="0" t="0" r="r" b="b"/>
                <a:pathLst>
                  <a:path w="149" h="142">
                    <a:moveTo>
                      <a:pt x="74" y="142"/>
                    </a:moveTo>
                    <a:lnTo>
                      <a:pt x="90" y="142"/>
                    </a:lnTo>
                    <a:lnTo>
                      <a:pt x="103" y="136"/>
                    </a:lnTo>
                    <a:lnTo>
                      <a:pt x="117" y="130"/>
                    </a:lnTo>
                    <a:lnTo>
                      <a:pt x="128" y="121"/>
                    </a:lnTo>
                    <a:lnTo>
                      <a:pt x="138" y="111"/>
                    </a:lnTo>
                    <a:lnTo>
                      <a:pt x="144" y="100"/>
                    </a:lnTo>
                    <a:lnTo>
                      <a:pt x="149" y="86"/>
                    </a:lnTo>
                    <a:lnTo>
                      <a:pt x="149" y="71"/>
                    </a:lnTo>
                    <a:lnTo>
                      <a:pt x="149" y="57"/>
                    </a:lnTo>
                    <a:lnTo>
                      <a:pt x="144" y="44"/>
                    </a:lnTo>
                    <a:lnTo>
                      <a:pt x="138" y="31"/>
                    </a:lnTo>
                    <a:lnTo>
                      <a:pt x="128" y="21"/>
                    </a:lnTo>
                    <a:lnTo>
                      <a:pt x="117" y="11"/>
                    </a:lnTo>
                    <a:lnTo>
                      <a:pt x="103" y="6"/>
                    </a:lnTo>
                    <a:lnTo>
                      <a:pt x="90" y="2"/>
                    </a:lnTo>
                    <a:lnTo>
                      <a:pt x="74" y="0"/>
                    </a:lnTo>
                    <a:lnTo>
                      <a:pt x="59" y="2"/>
                    </a:lnTo>
                    <a:lnTo>
                      <a:pt x="46" y="6"/>
                    </a:lnTo>
                    <a:lnTo>
                      <a:pt x="32" y="11"/>
                    </a:lnTo>
                    <a:lnTo>
                      <a:pt x="21" y="21"/>
                    </a:lnTo>
                    <a:lnTo>
                      <a:pt x="11" y="31"/>
                    </a:lnTo>
                    <a:lnTo>
                      <a:pt x="5" y="44"/>
                    </a:lnTo>
                    <a:lnTo>
                      <a:pt x="0" y="57"/>
                    </a:lnTo>
                    <a:lnTo>
                      <a:pt x="0" y="71"/>
                    </a:lnTo>
                    <a:lnTo>
                      <a:pt x="0" y="86"/>
                    </a:lnTo>
                    <a:lnTo>
                      <a:pt x="5" y="100"/>
                    </a:lnTo>
                    <a:lnTo>
                      <a:pt x="11" y="111"/>
                    </a:lnTo>
                    <a:lnTo>
                      <a:pt x="21" y="121"/>
                    </a:lnTo>
                    <a:lnTo>
                      <a:pt x="32" y="130"/>
                    </a:lnTo>
                    <a:lnTo>
                      <a:pt x="46" y="136"/>
                    </a:lnTo>
                    <a:lnTo>
                      <a:pt x="59" y="142"/>
                    </a:lnTo>
                    <a:lnTo>
                      <a:pt x="74" y="142"/>
                    </a:lnTo>
                    <a:close/>
                  </a:path>
                </a:pathLst>
              </a:custGeom>
              <a:solidFill>
                <a:srgbClr val="994779"/>
              </a:solidFill>
              <a:ln w="9525">
                <a:noFill/>
                <a:round/>
                <a:headEnd/>
                <a:tailEnd/>
              </a:ln>
            </p:spPr>
            <p:txBody>
              <a:bodyPr/>
              <a:lstStyle/>
              <a:p>
                <a:endParaRPr lang="pt-BR"/>
              </a:p>
            </p:txBody>
          </p:sp>
          <p:sp>
            <p:nvSpPr>
              <p:cNvPr id="358279" name="Freeform 903"/>
              <p:cNvSpPr>
                <a:spLocks/>
              </p:cNvSpPr>
              <p:nvPr/>
            </p:nvSpPr>
            <p:spPr bwMode="auto">
              <a:xfrm>
                <a:off x="4590" y="2889"/>
                <a:ext cx="149" cy="142"/>
              </a:xfrm>
              <a:custGeom>
                <a:avLst/>
                <a:gdLst/>
                <a:ahLst/>
                <a:cxnLst>
                  <a:cxn ang="0">
                    <a:pos x="74" y="142"/>
                  </a:cxn>
                  <a:cxn ang="0">
                    <a:pos x="90" y="142"/>
                  </a:cxn>
                  <a:cxn ang="0">
                    <a:pos x="103" y="136"/>
                  </a:cxn>
                  <a:cxn ang="0">
                    <a:pos x="117" y="130"/>
                  </a:cxn>
                  <a:cxn ang="0">
                    <a:pos x="128" y="121"/>
                  </a:cxn>
                  <a:cxn ang="0">
                    <a:pos x="138" y="111"/>
                  </a:cxn>
                  <a:cxn ang="0">
                    <a:pos x="144" y="100"/>
                  </a:cxn>
                  <a:cxn ang="0">
                    <a:pos x="149" y="86"/>
                  </a:cxn>
                  <a:cxn ang="0">
                    <a:pos x="149" y="71"/>
                  </a:cxn>
                  <a:cxn ang="0">
                    <a:pos x="149" y="57"/>
                  </a:cxn>
                  <a:cxn ang="0">
                    <a:pos x="144" y="44"/>
                  </a:cxn>
                  <a:cxn ang="0">
                    <a:pos x="138" y="31"/>
                  </a:cxn>
                  <a:cxn ang="0">
                    <a:pos x="128" y="21"/>
                  </a:cxn>
                  <a:cxn ang="0">
                    <a:pos x="117" y="11"/>
                  </a:cxn>
                  <a:cxn ang="0">
                    <a:pos x="103" y="6"/>
                  </a:cxn>
                  <a:cxn ang="0">
                    <a:pos x="90" y="2"/>
                  </a:cxn>
                  <a:cxn ang="0">
                    <a:pos x="74" y="0"/>
                  </a:cxn>
                  <a:cxn ang="0">
                    <a:pos x="59" y="2"/>
                  </a:cxn>
                  <a:cxn ang="0">
                    <a:pos x="46" y="6"/>
                  </a:cxn>
                  <a:cxn ang="0">
                    <a:pos x="32" y="11"/>
                  </a:cxn>
                  <a:cxn ang="0">
                    <a:pos x="21" y="21"/>
                  </a:cxn>
                  <a:cxn ang="0">
                    <a:pos x="11" y="31"/>
                  </a:cxn>
                  <a:cxn ang="0">
                    <a:pos x="5" y="44"/>
                  </a:cxn>
                  <a:cxn ang="0">
                    <a:pos x="0" y="57"/>
                  </a:cxn>
                  <a:cxn ang="0">
                    <a:pos x="0" y="71"/>
                  </a:cxn>
                  <a:cxn ang="0">
                    <a:pos x="0" y="86"/>
                  </a:cxn>
                  <a:cxn ang="0">
                    <a:pos x="5" y="100"/>
                  </a:cxn>
                  <a:cxn ang="0">
                    <a:pos x="11" y="111"/>
                  </a:cxn>
                  <a:cxn ang="0">
                    <a:pos x="21" y="121"/>
                  </a:cxn>
                  <a:cxn ang="0">
                    <a:pos x="32" y="130"/>
                  </a:cxn>
                  <a:cxn ang="0">
                    <a:pos x="46" y="136"/>
                  </a:cxn>
                  <a:cxn ang="0">
                    <a:pos x="59" y="142"/>
                  </a:cxn>
                  <a:cxn ang="0">
                    <a:pos x="74" y="142"/>
                  </a:cxn>
                </a:cxnLst>
                <a:rect l="0" t="0" r="r" b="b"/>
                <a:pathLst>
                  <a:path w="149" h="142">
                    <a:moveTo>
                      <a:pt x="74" y="142"/>
                    </a:moveTo>
                    <a:lnTo>
                      <a:pt x="90" y="142"/>
                    </a:lnTo>
                    <a:lnTo>
                      <a:pt x="103" y="136"/>
                    </a:lnTo>
                    <a:lnTo>
                      <a:pt x="117" y="130"/>
                    </a:lnTo>
                    <a:lnTo>
                      <a:pt x="128" y="121"/>
                    </a:lnTo>
                    <a:lnTo>
                      <a:pt x="138" y="111"/>
                    </a:lnTo>
                    <a:lnTo>
                      <a:pt x="144" y="100"/>
                    </a:lnTo>
                    <a:lnTo>
                      <a:pt x="149" y="86"/>
                    </a:lnTo>
                    <a:lnTo>
                      <a:pt x="149" y="71"/>
                    </a:lnTo>
                    <a:lnTo>
                      <a:pt x="149" y="57"/>
                    </a:lnTo>
                    <a:lnTo>
                      <a:pt x="144" y="44"/>
                    </a:lnTo>
                    <a:lnTo>
                      <a:pt x="138" y="31"/>
                    </a:lnTo>
                    <a:lnTo>
                      <a:pt x="128" y="21"/>
                    </a:lnTo>
                    <a:lnTo>
                      <a:pt x="117" y="11"/>
                    </a:lnTo>
                    <a:lnTo>
                      <a:pt x="103" y="6"/>
                    </a:lnTo>
                    <a:lnTo>
                      <a:pt x="90" y="2"/>
                    </a:lnTo>
                    <a:lnTo>
                      <a:pt x="74" y="0"/>
                    </a:lnTo>
                    <a:lnTo>
                      <a:pt x="59" y="2"/>
                    </a:lnTo>
                    <a:lnTo>
                      <a:pt x="46" y="6"/>
                    </a:lnTo>
                    <a:lnTo>
                      <a:pt x="32" y="11"/>
                    </a:lnTo>
                    <a:lnTo>
                      <a:pt x="21" y="21"/>
                    </a:lnTo>
                    <a:lnTo>
                      <a:pt x="11" y="31"/>
                    </a:lnTo>
                    <a:lnTo>
                      <a:pt x="5" y="44"/>
                    </a:lnTo>
                    <a:lnTo>
                      <a:pt x="0" y="57"/>
                    </a:lnTo>
                    <a:lnTo>
                      <a:pt x="0" y="71"/>
                    </a:lnTo>
                    <a:lnTo>
                      <a:pt x="0" y="86"/>
                    </a:lnTo>
                    <a:lnTo>
                      <a:pt x="5" y="100"/>
                    </a:lnTo>
                    <a:lnTo>
                      <a:pt x="11" y="111"/>
                    </a:lnTo>
                    <a:lnTo>
                      <a:pt x="21" y="121"/>
                    </a:lnTo>
                    <a:lnTo>
                      <a:pt x="32" y="130"/>
                    </a:lnTo>
                    <a:lnTo>
                      <a:pt x="46" y="136"/>
                    </a:lnTo>
                    <a:lnTo>
                      <a:pt x="59" y="142"/>
                    </a:lnTo>
                    <a:lnTo>
                      <a:pt x="74" y="142"/>
                    </a:lnTo>
                    <a:close/>
                  </a:path>
                </a:pathLst>
              </a:custGeom>
              <a:noFill/>
              <a:ln w="3175">
                <a:solidFill>
                  <a:srgbClr val="1F1A17"/>
                </a:solidFill>
                <a:prstDash val="solid"/>
                <a:round/>
                <a:headEnd/>
                <a:tailEnd/>
              </a:ln>
            </p:spPr>
            <p:txBody>
              <a:bodyPr/>
              <a:lstStyle/>
              <a:p>
                <a:endParaRPr lang="pt-BR"/>
              </a:p>
            </p:txBody>
          </p:sp>
          <p:sp>
            <p:nvSpPr>
              <p:cNvPr id="358280" name="Freeform 904"/>
              <p:cNvSpPr>
                <a:spLocks/>
              </p:cNvSpPr>
              <p:nvPr/>
            </p:nvSpPr>
            <p:spPr bwMode="auto">
              <a:xfrm>
                <a:off x="4634" y="2906"/>
                <a:ext cx="29" cy="15"/>
              </a:xfrm>
              <a:custGeom>
                <a:avLst/>
                <a:gdLst/>
                <a:ahLst/>
                <a:cxnLst>
                  <a:cxn ang="0">
                    <a:pos x="29" y="8"/>
                  </a:cxn>
                  <a:cxn ang="0">
                    <a:pos x="29" y="8"/>
                  </a:cxn>
                  <a:cxn ang="0">
                    <a:pos x="29" y="12"/>
                  </a:cxn>
                  <a:cxn ang="0">
                    <a:pos x="27" y="14"/>
                  </a:cxn>
                  <a:cxn ang="0">
                    <a:pos x="25" y="15"/>
                  </a:cxn>
                  <a:cxn ang="0">
                    <a:pos x="23" y="15"/>
                  </a:cxn>
                  <a:cxn ang="0">
                    <a:pos x="0" y="15"/>
                  </a:cxn>
                  <a:cxn ang="0">
                    <a:pos x="0" y="0"/>
                  </a:cxn>
                  <a:cxn ang="0">
                    <a:pos x="23" y="0"/>
                  </a:cxn>
                  <a:cxn ang="0">
                    <a:pos x="25" y="0"/>
                  </a:cxn>
                  <a:cxn ang="0">
                    <a:pos x="27" y="2"/>
                  </a:cxn>
                  <a:cxn ang="0">
                    <a:pos x="29" y="4"/>
                  </a:cxn>
                  <a:cxn ang="0">
                    <a:pos x="29" y="8"/>
                  </a:cxn>
                </a:cxnLst>
                <a:rect l="0" t="0" r="r" b="b"/>
                <a:pathLst>
                  <a:path w="29" h="15">
                    <a:moveTo>
                      <a:pt x="29" y="8"/>
                    </a:moveTo>
                    <a:lnTo>
                      <a:pt x="29" y="8"/>
                    </a:lnTo>
                    <a:lnTo>
                      <a:pt x="29" y="12"/>
                    </a:lnTo>
                    <a:lnTo>
                      <a:pt x="27" y="14"/>
                    </a:lnTo>
                    <a:lnTo>
                      <a:pt x="25" y="15"/>
                    </a:lnTo>
                    <a:lnTo>
                      <a:pt x="23" y="15"/>
                    </a:lnTo>
                    <a:lnTo>
                      <a:pt x="0" y="15"/>
                    </a:lnTo>
                    <a:lnTo>
                      <a:pt x="0" y="0"/>
                    </a:lnTo>
                    <a:lnTo>
                      <a:pt x="23" y="0"/>
                    </a:lnTo>
                    <a:lnTo>
                      <a:pt x="25" y="0"/>
                    </a:lnTo>
                    <a:lnTo>
                      <a:pt x="27" y="2"/>
                    </a:lnTo>
                    <a:lnTo>
                      <a:pt x="29" y="4"/>
                    </a:lnTo>
                    <a:lnTo>
                      <a:pt x="29" y="8"/>
                    </a:lnTo>
                    <a:close/>
                  </a:path>
                </a:pathLst>
              </a:custGeom>
              <a:solidFill>
                <a:srgbClr val="DA251D"/>
              </a:solidFill>
              <a:ln w="9525">
                <a:noFill/>
                <a:round/>
                <a:headEnd/>
                <a:tailEnd/>
              </a:ln>
            </p:spPr>
            <p:txBody>
              <a:bodyPr/>
              <a:lstStyle/>
              <a:p>
                <a:endParaRPr lang="pt-BR"/>
              </a:p>
            </p:txBody>
          </p:sp>
          <p:sp>
            <p:nvSpPr>
              <p:cNvPr id="358281" name="Freeform 905"/>
              <p:cNvSpPr>
                <a:spLocks/>
              </p:cNvSpPr>
              <p:nvPr/>
            </p:nvSpPr>
            <p:spPr bwMode="auto">
              <a:xfrm>
                <a:off x="4634" y="2906"/>
                <a:ext cx="29" cy="15"/>
              </a:xfrm>
              <a:custGeom>
                <a:avLst/>
                <a:gdLst/>
                <a:ahLst/>
                <a:cxnLst>
                  <a:cxn ang="0">
                    <a:pos x="29" y="8"/>
                  </a:cxn>
                  <a:cxn ang="0">
                    <a:pos x="29" y="8"/>
                  </a:cxn>
                  <a:cxn ang="0">
                    <a:pos x="29" y="12"/>
                  </a:cxn>
                  <a:cxn ang="0">
                    <a:pos x="27" y="14"/>
                  </a:cxn>
                  <a:cxn ang="0">
                    <a:pos x="25" y="15"/>
                  </a:cxn>
                  <a:cxn ang="0">
                    <a:pos x="23" y="15"/>
                  </a:cxn>
                  <a:cxn ang="0">
                    <a:pos x="0" y="15"/>
                  </a:cxn>
                  <a:cxn ang="0">
                    <a:pos x="0" y="0"/>
                  </a:cxn>
                  <a:cxn ang="0">
                    <a:pos x="23" y="0"/>
                  </a:cxn>
                  <a:cxn ang="0">
                    <a:pos x="25" y="0"/>
                  </a:cxn>
                  <a:cxn ang="0">
                    <a:pos x="27" y="2"/>
                  </a:cxn>
                  <a:cxn ang="0">
                    <a:pos x="29" y="4"/>
                  </a:cxn>
                  <a:cxn ang="0">
                    <a:pos x="29" y="8"/>
                  </a:cxn>
                </a:cxnLst>
                <a:rect l="0" t="0" r="r" b="b"/>
                <a:pathLst>
                  <a:path w="29" h="15">
                    <a:moveTo>
                      <a:pt x="29" y="8"/>
                    </a:moveTo>
                    <a:lnTo>
                      <a:pt x="29" y="8"/>
                    </a:lnTo>
                    <a:lnTo>
                      <a:pt x="29" y="12"/>
                    </a:lnTo>
                    <a:lnTo>
                      <a:pt x="27" y="14"/>
                    </a:lnTo>
                    <a:lnTo>
                      <a:pt x="25" y="15"/>
                    </a:lnTo>
                    <a:lnTo>
                      <a:pt x="23" y="15"/>
                    </a:lnTo>
                    <a:lnTo>
                      <a:pt x="0" y="15"/>
                    </a:lnTo>
                    <a:lnTo>
                      <a:pt x="0" y="0"/>
                    </a:lnTo>
                    <a:lnTo>
                      <a:pt x="23" y="0"/>
                    </a:lnTo>
                    <a:lnTo>
                      <a:pt x="25" y="0"/>
                    </a:lnTo>
                    <a:lnTo>
                      <a:pt x="27" y="2"/>
                    </a:lnTo>
                    <a:lnTo>
                      <a:pt x="29" y="4"/>
                    </a:lnTo>
                    <a:lnTo>
                      <a:pt x="29" y="8"/>
                    </a:lnTo>
                    <a:close/>
                  </a:path>
                </a:pathLst>
              </a:custGeom>
              <a:noFill/>
              <a:ln w="3175">
                <a:solidFill>
                  <a:srgbClr val="1F1A17"/>
                </a:solidFill>
                <a:prstDash val="solid"/>
                <a:round/>
                <a:headEnd/>
                <a:tailEnd/>
              </a:ln>
            </p:spPr>
            <p:txBody>
              <a:bodyPr/>
              <a:lstStyle/>
              <a:p>
                <a:endParaRPr lang="pt-BR"/>
              </a:p>
            </p:txBody>
          </p:sp>
          <p:sp>
            <p:nvSpPr>
              <p:cNvPr id="358282" name="Freeform 906"/>
              <p:cNvSpPr>
                <a:spLocks/>
              </p:cNvSpPr>
              <p:nvPr/>
            </p:nvSpPr>
            <p:spPr bwMode="auto">
              <a:xfrm>
                <a:off x="4663" y="2906"/>
                <a:ext cx="28" cy="15"/>
              </a:xfrm>
              <a:custGeom>
                <a:avLst/>
                <a:gdLst/>
                <a:ahLst/>
                <a:cxnLst>
                  <a:cxn ang="0">
                    <a:pos x="28" y="8"/>
                  </a:cxn>
                  <a:cxn ang="0">
                    <a:pos x="28" y="10"/>
                  </a:cxn>
                  <a:cxn ang="0">
                    <a:pos x="28" y="12"/>
                  </a:cxn>
                  <a:cxn ang="0">
                    <a:pos x="26" y="14"/>
                  </a:cxn>
                  <a:cxn ang="0">
                    <a:pos x="24" y="15"/>
                  </a:cxn>
                  <a:cxn ang="0">
                    <a:pos x="23" y="15"/>
                  </a:cxn>
                  <a:cxn ang="0">
                    <a:pos x="0" y="15"/>
                  </a:cxn>
                  <a:cxn ang="0">
                    <a:pos x="0" y="0"/>
                  </a:cxn>
                  <a:cxn ang="0">
                    <a:pos x="23" y="0"/>
                  </a:cxn>
                  <a:cxn ang="0">
                    <a:pos x="24" y="0"/>
                  </a:cxn>
                  <a:cxn ang="0">
                    <a:pos x="26" y="2"/>
                  </a:cxn>
                  <a:cxn ang="0">
                    <a:pos x="28" y="4"/>
                  </a:cxn>
                  <a:cxn ang="0">
                    <a:pos x="28" y="8"/>
                  </a:cxn>
                </a:cxnLst>
                <a:rect l="0" t="0" r="r" b="b"/>
                <a:pathLst>
                  <a:path w="28" h="15">
                    <a:moveTo>
                      <a:pt x="28" y="8"/>
                    </a:moveTo>
                    <a:lnTo>
                      <a:pt x="28" y="10"/>
                    </a:lnTo>
                    <a:lnTo>
                      <a:pt x="28" y="12"/>
                    </a:lnTo>
                    <a:lnTo>
                      <a:pt x="26" y="14"/>
                    </a:lnTo>
                    <a:lnTo>
                      <a:pt x="24" y="15"/>
                    </a:lnTo>
                    <a:lnTo>
                      <a:pt x="23" y="15"/>
                    </a:lnTo>
                    <a:lnTo>
                      <a:pt x="0" y="15"/>
                    </a:lnTo>
                    <a:lnTo>
                      <a:pt x="0" y="0"/>
                    </a:lnTo>
                    <a:lnTo>
                      <a:pt x="23" y="0"/>
                    </a:lnTo>
                    <a:lnTo>
                      <a:pt x="24" y="0"/>
                    </a:lnTo>
                    <a:lnTo>
                      <a:pt x="26" y="2"/>
                    </a:lnTo>
                    <a:lnTo>
                      <a:pt x="28" y="4"/>
                    </a:lnTo>
                    <a:lnTo>
                      <a:pt x="28" y="8"/>
                    </a:lnTo>
                    <a:close/>
                  </a:path>
                </a:pathLst>
              </a:custGeom>
              <a:solidFill>
                <a:srgbClr val="DA251D"/>
              </a:solidFill>
              <a:ln w="9525">
                <a:noFill/>
                <a:round/>
                <a:headEnd/>
                <a:tailEnd/>
              </a:ln>
            </p:spPr>
            <p:txBody>
              <a:bodyPr/>
              <a:lstStyle/>
              <a:p>
                <a:endParaRPr lang="pt-BR"/>
              </a:p>
            </p:txBody>
          </p:sp>
          <p:sp>
            <p:nvSpPr>
              <p:cNvPr id="358283" name="Freeform 907"/>
              <p:cNvSpPr>
                <a:spLocks/>
              </p:cNvSpPr>
              <p:nvPr/>
            </p:nvSpPr>
            <p:spPr bwMode="auto">
              <a:xfrm>
                <a:off x="4663" y="2906"/>
                <a:ext cx="28" cy="15"/>
              </a:xfrm>
              <a:custGeom>
                <a:avLst/>
                <a:gdLst/>
                <a:ahLst/>
                <a:cxnLst>
                  <a:cxn ang="0">
                    <a:pos x="28" y="8"/>
                  </a:cxn>
                  <a:cxn ang="0">
                    <a:pos x="28" y="10"/>
                  </a:cxn>
                  <a:cxn ang="0">
                    <a:pos x="28" y="12"/>
                  </a:cxn>
                  <a:cxn ang="0">
                    <a:pos x="26" y="14"/>
                  </a:cxn>
                  <a:cxn ang="0">
                    <a:pos x="24" y="15"/>
                  </a:cxn>
                  <a:cxn ang="0">
                    <a:pos x="23" y="15"/>
                  </a:cxn>
                  <a:cxn ang="0">
                    <a:pos x="0" y="15"/>
                  </a:cxn>
                  <a:cxn ang="0">
                    <a:pos x="0" y="0"/>
                  </a:cxn>
                  <a:cxn ang="0">
                    <a:pos x="23" y="0"/>
                  </a:cxn>
                  <a:cxn ang="0">
                    <a:pos x="24" y="0"/>
                  </a:cxn>
                  <a:cxn ang="0">
                    <a:pos x="26" y="2"/>
                  </a:cxn>
                  <a:cxn ang="0">
                    <a:pos x="28" y="4"/>
                  </a:cxn>
                  <a:cxn ang="0">
                    <a:pos x="28" y="8"/>
                  </a:cxn>
                </a:cxnLst>
                <a:rect l="0" t="0" r="r" b="b"/>
                <a:pathLst>
                  <a:path w="28" h="15">
                    <a:moveTo>
                      <a:pt x="28" y="8"/>
                    </a:moveTo>
                    <a:lnTo>
                      <a:pt x="28" y="10"/>
                    </a:lnTo>
                    <a:lnTo>
                      <a:pt x="28" y="12"/>
                    </a:lnTo>
                    <a:lnTo>
                      <a:pt x="26" y="14"/>
                    </a:lnTo>
                    <a:lnTo>
                      <a:pt x="24" y="15"/>
                    </a:lnTo>
                    <a:lnTo>
                      <a:pt x="23" y="15"/>
                    </a:lnTo>
                    <a:lnTo>
                      <a:pt x="0" y="15"/>
                    </a:lnTo>
                    <a:lnTo>
                      <a:pt x="0" y="0"/>
                    </a:lnTo>
                    <a:lnTo>
                      <a:pt x="23" y="0"/>
                    </a:lnTo>
                    <a:lnTo>
                      <a:pt x="24" y="0"/>
                    </a:lnTo>
                    <a:lnTo>
                      <a:pt x="26" y="2"/>
                    </a:lnTo>
                    <a:lnTo>
                      <a:pt x="28" y="4"/>
                    </a:lnTo>
                    <a:lnTo>
                      <a:pt x="28" y="8"/>
                    </a:lnTo>
                    <a:close/>
                  </a:path>
                </a:pathLst>
              </a:custGeom>
              <a:noFill/>
              <a:ln w="3175">
                <a:solidFill>
                  <a:srgbClr val="1F1A17"/>
                </a:solidFill>
                <a:prstDash val="solid"/>
                <a:round/>
                <a:headEnd/>
                <a:tailEnd/>
              </a:ln>
            </p:spPr>
            <p:txBody>
              <a:bodyPr/>
              <a:lstStyle/>
              <a:p>
                <a:endParaRPr lang="pt-BR"/>
              </a:p>
            </p:txBody>
          </p:sp>
          <p:sp>
            <p:nvSpPr>
              <p:cNvPr id="358284" name="Freeform 908"/>
              <p:cNvSpPr>
                <a:spLocks/>
              </p:cNvSpPr>
              <p:nvPr/>
            </p:nvSpPr>
            <p:spPr bwMode="auto">
              <a:xfrm>
                <a:off x="4647" y="2937"/>
                <a:ext cx="29" cy="17"/>
              </a:xfrm>
              <a:custGeom>
                <a:avLst/>
                <a:gdLst/>
                <a:ahLst/>
                <a:cxnLst>
                  <a:cxn ang="0">
                    <a:pos x="29" y="7"/>
                  </a:cxn>
                  <a:cxn ang="0">
                    <a:pos x="29" y="9"/>
                  </a:cxn>
                  <a:cxn ang="0">
                    <a:pos x="29" y="11"/>
                  </a:cxn>
                  <a:cxn ang="0">
                    <a:pos x="27" y="13"/>
                  </a:cxn>
                  <a:cxn ang="0">
                    <a:pos x="25" y="15"/>
                  </a:cxn>
                  <a:cxn ang="0">
                    <a:pos x="21" y="17"/>
                  </a:cxn>
                  <a:cxn ang="0">
                    <a:pos x="0" y="17"/>
                  </a:cxn>
                  <a:cxn ang="0">
                    <a:pos x="0" y="0"/>
                  </a:cxn>
                  <a:cxn ang="0">
                    <a:pos x="21" y="0"/>
                  </a:cxn>
                  <a:cxn ang="0">
                    <a:pos x="25" y="0"/>
                  </a:cxn>
                  <a:cxn ang="0">
                    <a:pos x="27" y="2"/>
                  </a:cxn>
                  <a:cxn ang="0">
                    <a:pos x="29" y="4"/>
                  </a:cxn>
                  <a:cxn ang="0">
                    <a:pos x="29" y="7"/>
                  </a:cxn>
                </a:cxnLst>
                <a:rect l="0" t="0" r="r" b="b"/>
                <a:pathLst>
                  <a:path w="29" h="17">
                    <a:moveTo>
                      <a:pt x="29" y="7"/>
                    </a:moveTo>
                    <a:lnTo>
                      <a:pt x="29" y="9"/>
                    </a:lnTo>
                    <a:lnTo>
                      <a:pt x="29" y="11"/>
                    </a:lnTo>
                    <a:lnTo>
                      <a:pt x="27" y="13"/>
                    </a:lnTo>
                    <a:lnTo>
                      <a:pt x="25" y="15"/>
                    </a:lnTo>
                    <a:lnTo>
                      <a:pt x="21" y="17"/>
                    </a:lnTo>
                    <a:lnTo>
                      <a:pt x="0" y="17"/>
                    </a:lnTo>
                    <a:lnTo>
                      <a:pt x="0" y="0"/>
                    </a:lnTo>
                    <a:lnTo>
                      <a:pt x="21" y="0"/>
                    </a:lnTo>
                    <a:lnTo>
                      <a:pt x="25" y="0"/>
                    </a:lnTo>
                    <a:lnTo>
                      <a:pt x="27" y="2"/>
                    </a:lnTo>
                    <a:lnTo>
                      <a:pt x="29" y="4"/>
                    </a:lnTo>
                    <a:lnTo>
                      <a:pt x="29" y="7"/>
                    </a:lnTo>
                    <a:close/>
                  </a:path>
                </a:pathLst>
              </a:custGeom>
              <a:solidFill>
                <a:srgbClr val="DA251D"/>
              </a:solidFill>
              <a:ln w="9525">
                <a:noFill/>
                <a:round/>
                <a:headEnd/>
                <a:tailEnd/>
              </a:ln>
            </p:spPr>
            <p:txBody>
              <a:bodyPr/>
              <a:lstStyle/>
              <a:p>
                <a:endParaRPr lang="pt-BR"/>
              </a:p>
            </p:txBody>
          </p:sp>
          <p:sp>
            <p:nvSpPr>
              <p:cNvPr id="358285" name="Freeform 909"/>
              <p:cNvSpPr>
                <a:spLocks/>
              </p:cNvSpPr>
              <p:nvPr/>
            </p:nvSpPr>
            <p:spPr bwMode="auto">
              <a:xfrm>
                <a:off x="4647" y="2937"/>
                <a:ext cx="29" cy="17"/>
              </a:xfrm>
              <a:custGeom>
                <a:avLst/>
                <a:gdLst/>
                <a:ahLst/>
                <a:cxnLst>
                  <a:cxn ang="0">
                    <a:pos x="29" y="7"/>
                  </a:cxn>
                  <a:cxn ang="0">
                    <a:pos x="29" y="9"/>
                  </a:cxn>
                  <a:cxn ang="0">
                    <a:pos x="29" y="11"/>
                  </a:cxn>
                  <a:cxn ang="0">
                    <a:pos x="27" y="13"/>
                  </a:cxn>
                  <a:cxn ang="0">
                    <a:pos x="25" y="15"/>
                  </a:cxn>
                  <a:cxn ang="0">
                    <a:pos x="21" y="17"/>
                  </a:cxn>
                  <a:cxn ang="0">
                    <a:pos x="0" y="17"/>
                  </a:cxn>
                  <a:cxn ang="0">
                    <a:pos x="0" y="0"/>
                  </a:cxn>
                  <a:cxn ang="0">
                    <a:pos x="21" y="0"/>
                  </a:cxn>
                  <a:cxn ang="0">
                    <a:pos x="25" y="0"/>
                  </a:cxn>
                  <a:cxn ang="0">
                    <a:pos x="27" y="2"/>
                  </a:cxn>
                  <a:cxn ang="0">
                    <a:pos x="29" y="4"/>
                  </a:cxn>
                  <a:cxn ang="0">
                    <a:pos x="29" y="7"/>
                  </a:cxn>
                </a:cxnLst>
                <a:rect l="0" t="0" r="r" b="b"/>
                <a:pathLst>
                  <a:path w="29" h="17">
                    <a:moveTo>
                      <a:pt x="29" y="7"/>
                    </a:moveTo>
                    <a:lnTo>
                      <a:pt x="29" y="9"/>
                    </a:lnTo>
                    <a:lnTo>
                      <a:pt x="29" y="11"/>
                    </a:lnTo>
                    <a:lnTo>
                      <a:pt x="27" y="13"/>
                    </a:lnTo>
                    <a:lnTo>
                      <a:pt x="25" y="15"/>
                    </a:lnTo>
                    <a:lnTo>
                      <a:pt x="21" y="17"/>
                    </a:lnTo>
                    <a:lnTo>
                      <a:pt x="0" y="17"/>
                    </a:lnTo>
                    <a:lnTo>
                      <a:pt x="0" y="0"/>
                    </a:lnTo>
                    <a:lnTo>
                      <a:pt x="21" y="0"/>
                    </a:lnTo>
                    <a:lnTo>
                      <a:pt x="25" y="0"/>
                    </a:lnTo>
                    <a:lnTo>
                      <a:pt x="27" y="2"/>
                    </a:lnTo>
                    <a:lnTo>
                      <a:pt x="29" y="4"/>
                    </a:lnTo>
                    <a:lnTo>
                      <a:pt x="29" y="7"/>
                    </a:lnTo>
                    <a:close/>
                  </a:path>
                </a:pathLst>
              </a:custGeom>
              <a:noFill/>
              <a:ln w="3175">
                <a:solidFill>
                  <a:srgbClr val="1F1A17"/>
                </a:solidFill>
                <a:prstDash val="solid"/>
                <a:round/>
                <a:headEnd/>
                <a:tailEnd/>
              </a:ln>
            </p:spPr>
            <p:txBody>
              <a:bodyPr/>
              <a:lstStyle/>
              <a:p>
                <a:endParaRPr lang="pt-BR"/>
              </a:p>
            </p:txBody>
          </p:sp>
          <p:sp>
            <p:nvSpPr>
              <p:cNvPr id="358286" name="Freeform 910"/>
              <p:cNvSpPr>
                <a:spLocks/>
              </p:cNvSpPr>
              <p:nvPr/>
            </p:nvSpPr>
            <p:spPr bwMode="auto">
              <a:xfrm>
                <a:off x="4618" y="2937"/>
                <a:ext cx="29" cy="17"/>
              </a:xfrm>
              <a:custGeom>
                <a:avLst/>
                <a:gdLst/>
                <a:ahLst/>
                <a:cxnLst>
                  <a:cxn ang="0">
                    <a:pos x="29" y="7"/>
                  </a:cxn>
                  <a:cxn ang="0">
                    <a:pos x="29" y="9"/>
                  </a:cxn>
                  <a:cxn ang="0">
                    <a:pos x="29" y="13"/>
                  </a:cxn>
                  <a:cxn ang="0">
                    <a:pos x="27" y="15"/>
                  </a:cxn>
                  <a:cxn ang="0">
                    <a:pos x="25" y="17"/>
                  </a:cxn>
                  <a:cxn ang="0">
                    <a:pos x="22" y="17"/>
                  </a:cxn>
                  <a:cxn ang="0">
                    <a:pos x="0" y="17"/>
                  </a:cxn>
                  <a:cxn ang="0">
                    <a:pos x="0" y="0"/>
                  </a:cxn>
                  <a:cxn ang="0">
                    <a:pos x="22" y="0"/>
                  </a:cxn>
                  <a:cxn ang="0">
                    <a:pos x="25" y="2"/>
                  </a:cxn>
                  <a:cxn ang="0">
                    <a:pos x="27" y="2"/>
                  </a:cxn>
                  <a:cxn ang="0">
                    <a:pos x="29" y="6"/>
                  </a:cxn>
                  <a:cxn ang="0">
                    <a:pos x="29" y="7"/>
                  </a:cxn>
                </a:cxnLst>
                <a:rect l="0" t="0" r="r" b="b"/>
                <a:pathLst>
                  <a:path w="29" h="17">
                    <a:moveTo>
                      <a:pt x="29" y="7"/>
                    </a:moveTo>
                    <a:lnTo>
                      <a:pt x="29" y="9"/>
                    </a:lnTo>
                    <a:lnTo>
                      <a:pt x="29" y="13"/>
                    </a:lnTo>
                    <a:lnTo>
                      <a:pt x="27" y="15"/>
                    </a:lnTo>
                    <a:lnTo>
                      <a:pt x="25" y="17"/>
                    </a:lnTo>
                    <a:lnTo>
                      <a:pt x="22" y="17"/>
                    </a:lnTo>
                    <a:lnTo>
                      <a:pt x="0" y="17"/>
                    </a:lnTo>
                    <a:lnTo>
                      <a:pt x="0" y="0"/>
                    </a:lnTo>
                    <a:lnTo>
                      <a:pt x="22" y="0"/>
                    </a:lnTo>
                    <a:lnTo>
                      <a:pt x="25" y="2"/>
                    </a:lnTo>
                    <a:lnTo>
                      <a:pt x="27" y="2"/>
                    </a:lnTo>
                    <a:lnTo>
                      <a:pt x="29" y="6"/>
                    </a:lnTo>
                    <a:lnTo>
                      <a:pt x="29" y="7"/>
                    </a:lnTo>
                    <a:close/>
                  </a:path>
                </a:pathLst>
              </a:custGeom>
              <a:solidFill>
                <a:srgbClr val="DA251D"/>
              </a:solidFill>
              <a:ln w="9525">
                <a:noFill/>
                <a:round/>
                <a:headEnd/>
                <a:tailEnd/>
              </a:ln>
            </p:spPr>
            <p:txBody>
              <a:bodyPr/>
              <a:lstStyle/>
              <a:p>
                <a:endParaRPr lang="pt-BR"/>
              </a:p>
            </p:txBody>
          </p:sp>
          <p:sp>
            <p:nvSpPr>
              <p:cNvPr id="358287" name="Freeform 911"/>
              <p:cNvSpPr>
                <a:spLocks/>
              </p:cNvSpPr>
              <p:nvPr/>
            </p:nvSpPr>
            <p:spPr bwMode="auto">
              <a:xfrm>
                <a:off x="4618" y="2937"/>
                <a:ext cx="29" cy="17"/>
              </a:xfrm>
              <a:custGeom>
                <a:avLst/>
                <a:gdLst/>
                <a:ahLst/>
                <a:cxnLst>
                  <a:cxn ang="0">
                    <a:pos x="29" y="7"/>
                  </a:cxn>
                  <a:cxn ang="0">
                    <a:pos x="29" y="9"/>
                  </a:cxn>
                  <a:cxn ang="0">
                    <a:pos x="29" y="13"/>
                  </a:cxn>
                  <a:cxn ang="0">
                    <a:pos x="27" y="15"/>
                  </a:cxn>
                  <a:cxn ang="0">
                    <a:pos x="25" y="17"/>
                  </a:cxn>
                  <a:cxn ang="0">
                    <a:pos x="22" y="17"/>
                  </a:cxn>
                  <a:cxn ang="0">
                    <a:pos x="0" y="17"/>
                  </a:cxn>
                  <a:cxn ang="0">
                    <a:pos x="0" y="0"/>
                  </a:cxn>
                  <a:cxn ang="0">
                    <a:pos x="22" y="0"/>
                  </a:cxn>
                  <a:cxn ang="0">
                    <a:pos x="25" y="2"/>
                  </a:cxn>
                  <a:cxn ang="0">
                    <a:pos x="27" y="2"/>
                  </a:cxn>
                  <a:cxn ang="0">
                    <a:pos x="29" y="6"/>
                  </a:cxn>
                  <a:cxn ang="0">
                    <a:pos x="29" y="7"/>
                  </a:cxn>
                </a:cxnLst>
                <a:rect l="0" t="0" r="r" b="b"/>
                <a:pathLst>
                  <a:path w="29" h="17">
                    <a:moveTo>
                      <a:pt x="29" y="7"/>
                    </a:moveTo>
                    <a:lnTo>
                      <a:pt x="29" y="9"/>
                    </a:lnTo>
                    <a:lnTo>
                      <a:pt x="29" y="13"/>
                    </a:lnTo>
                    <a:lnTo>
                      <a:pt x="27" y="15"/>
                    </a:lnTo>
                    <a:lnTo>
                      <a:pt x="25" y="17"/>
                    </a:lnTo>
                    <a:lnTo>
                      <a:pt x="22" y="17"/>
                    </a:lnTo>
                    <a:lnTo>
                      <a:pt x="0" y="17"/>
                    </a:lnTo>
                    <a:lnTo>
                      <a:pt x="0" y="0"/>
                    </a:lnTo>
                    <a:lnTo>
                      <a:pt x="22" y="0"/>
                    </a:lnTo>
                    <a:lnTo>
                      <a:pt x="25" y="2"/>
                    </a:lnTo>
                    <a:lnTo>
                      <a:pt x="27" y="2"/>
                    </a:lnTo>
                    <a:lnTo>
                      <a:pt x="29" y="6"/>
                    </a:lnTo>
                    <a:lnTo>
                      <a:pt x="29" y="7"/>
                    </a:lnTo>
                    <a:close/>
                  </a:path>
                </a:pathLst>
              </a:custGeom>
              <a:noFill/>
              <a:ln w="3175">
                <a:solidFill>
                  <a:srgbClr val="1F1A17"/>
                </a:solidFill>
                <a:prstDash val="solid"/>
                <a:round/>
                <a:headEnd/>
                <a:tailEnd/>
              </a:ln>
            </p:spPr>
            <p:txBody>
              <a:bodyPr/>
              <a:lstStyle/>
              <a:p>
                <a:endParaRPr lang="pt-BR"/>
              </a:p>
            </p:txBody>
          </p:sp>
          <p:sp>
            <p:nvSpPr>
              <p:cNvPr id="358288" name="Freeform 912"/>
              <p:cNvSpPr>
                <a:spLocks/>
              </p:cNvSpPr>
              <p:nvPr/>
            </p:nvSpPr>
            <p:spPr bwMode="auto">
              <a:xfrm>
                <a:off x="4651" y="2967"/>
                <a:ext cx="29" cy="16"/>
              </a:xfrm>
              <a:custGeom>
                <a:avLst/>
                <a:gdLst/>
                <a:ahLst/>
                <a:cxnLst>
                  <a:cxn ang="0">
                    <a:pos x="29" y="8"/>
                  </a:cxn>
                  <a:cxn ang="0">
                    <a:pos x="29" y="10"/>
                  </a:cxn>
                  <a:cxn ang="0">
                    <a:pos x="29" y="12"/>
                  </a:cxn>
                  <a:cxn ang="0">
                    <a:pos x="27" y="14"/>
                  </a:cxn>
                  <a:cxn ang="0">
                    <a:pos x="25" y="16"/>
                  </a:cxn>
                  <a:cxn ang="0">
                    <a:pos x="21" y="16"/>
                  </a:cxn>
                  <a:cxn ang="0">
                    <a:pos x="0" y="16"/>
                  </a:cxn>
                  <a:cxn ang="0">
                    <a:pos x="0" y="0"/>
                  </a:cxn>
                  <a:cxn ang="0">
                    <a:pos x="21" y="0"/>
                  </a:cxn>
                  <a:cxn ang="0">
                    <a:pos x="25" y="0"/>
                  </a:cxn>
                  <a:cxn ang="0">
                    <a:pos x="27" y="2"/>
                  </a:cxn>
                  <a:cxn ang="0">
                    <a:pos x="29" y="4"/>
                  </a:cxn>
                  <a:cxn ang="0">
                    <a:pos x="29" y="8"/>
                  </a:cxn>
                </a:cxnLst>
                <a:rect l="0" t="0" r="r" b="b"/>
                <a:pathLst>
                  <a:path w="29" h="16">
                    <a:moveTo>
                      <a:pt x="29" y="8"/>
                    </a:moveTo>
                    <a:lnTo>
                      <a:pt x="29" y="10"/>
                    </a:lnTo>
                    <a:lnTo>
                      <a:pt x="29" y="12"/>
                    </a:lnTo>
                    <a:lnTo>
                      <a:pt x="27" y="14"/>
                    </a:lnTo>
                    <a:lnTo>
                      <a:pt x="25" y="16"/>
                    </a:lnTo>
                    <a:lnTo>
                      <a:pt x="21" y="16"/>
                    </a:lnTo>
                    <a:lnTo>
                      <a:pt x="0" y="16"/>
                    </a:lnTo>
                    <a:lnTo>
                      <a:pt x="0" y="0"/>
                    </a:lnTo>
                    <a:lnTo>
                      <a:pt x="21" y="0"/>
                    </a:lnTo>
                    <a:lnTo>
                      <a:pt x="25" y="0"/>
                    </a:lnTo>
                    <a:lnTo>
                      <a:pt x="27" y="2"/>
                    </a:lnTo>
                    <a:lnTo>
                      <a:pt x="29" y="4"/>
                    </a:lnTo>
                    <a:lnTo>
                      <a:pt x="29" y="8"/>
                    </a:lnTo>
                    <a:close/>
                  </a:path>
                </a:pathLst>
              </a:custGeom>
              <a:solidFill>
                <a:srgbClr val="DA251D"/>
              </a:solidFill>
              <a:ln w="9525">
                <a:noFill/>
                <a:round/>
                <a:headEnd/>
                <a:tailEnd/>
              </a:ln>
            </p:spPr>
            <p:txBody>
              <a:bodyPr/>
              <a:lstStyle/>
              <a:p>
                <a:endParaRPr lang="pt-BR"/>
              </a:p>
            </p:txBody>
          </p:sp>
          <p:sp>
            <p:nvSpPr>
              <p:cNvPr id="358289" name="Freeform 913"/>
              <p:cNvSpPr>
                <a:spLocks/>
              </p:cNvSpPr>
              <p:nvPr/>
            </p:nvSpPr>
            <p:spPr bwMode="auto">
              <a:xfrm>
                <a:off x="4651" y="2967"/>
                <a:ext cx="29" cy="16"/>
              </a:xfrm>
              <a:custGeom>
                <a:avLst/>
                <a:gdLst/>
                <a:ahLst/>
                <a:cxnLst>
                  <a:cxn ang="0">
                    <a:pos x="29" y="8"/>
                  </a:cxn>
                  <a:cxn ang="0">
                    <a:pos x="29" y="10"/>
                  </a:cxn>
                  <a:cxn ang="0">
                    <a:pos x="29" y="12"/>
                  </a:cxn>
                  <a:cxn ang="0">
                    <a:pos x="27" y="14"/>
                  </a:cxn>
                  <a:cxn ang="0">
                    <a:pos x="25" y="16"/>
                  </a:cxn>
                  <a:cxn ang="0">
                    <a:pos x="21" y="16"/>
                  </a:cxn>
                  <a:cxn ang="0">
                    <a:pos x="0" y="16"/>
                  </a:cxn>
                  <a:cxn ang="0">
                    <a:pos x="0" y="0"/>
                  </a:cxn>
                  <a:cxn ang="0">
                    <a:pos x="21" y="0"/>
                  </a:cxn>
                  <a:cxn ang="0">
                    <a:pos x="25" y="0"/>
                  </a:cxn>
                  <a:cxn ang="0">
                    <a:pos x="27" y="2"/>
                  </a:cxn>
                  <a:cxn ang="0">
                    <a:pos x="29" y="4"/>
                  </a:cxn>
                  <a:cxn ang="0">
                    <a:pos x="29" y="8"/>
                  </a:cxn>
                </a:cxnLst>
                <a:rect l="0" t="0" r="r" b="b"/>
                <a:pathLst>
                  <a:path w="29" h="16">
                    <a:moveTo>
                      <a:pt x="29" y="8"/>
                    </a:moveTo>
                    <a:lnTo>
                      <a:pt x="29" y="10"/>
                    </a:lnTo>
                    <a:lnTo>
                      <a:pt x="29" y="12"/>
                    </a:lnTo>
                    <a:lnTo>
                      <a:pt x="27" y="14"/>
                    </a:lnTo>
                    <a:lnTo>
                      <a:pt x="25" y="16"/>
                    </a:lnTo>
                    <a:lnTo>
                      <a:pt x="21" y="16"/>
                    </a:lnTo>
                    <a:lnTo>
                      <a:pt x="0" y="16"/>
                    </a:lnTo>
                    <a:lnTo>
                      <a:pt x="0" y="0"/>
                    </a:lnTo>
                    <a:lnTo>
                      <a:pt x="21" y="0"/>
                    </a:lnTo>
                    <a:lnTo>
                      <a:pt x="25" y="0"/>
                    </a:lnTo>
                    <a:lnTo>
                      <a:pt x="27" y="2"/>
                    </a:lnTo>
                    <a:lnTo>
                      <a:pt x="29" y="4"/>
                    </a:lnTo>
                    <a:lnTo>
                      <a:pt x="29" y="8"/>
                    </a:lnTo>
                    <a:close/>
                  </a:path>
                </a:pathLst>
              </a:custGeom>
              <a:noFill/>
              <a:ln w="3175">
                <a:solidFill>
                  <a:srgbClr val="1F1A17"/>
                </a:solidFill>
                <a:prstDash val="solid"/>
                <a:round/>
                <a:headEnd/>
                <a:tailEnd/>
              </a:ln>
            </p:spPr>
            <p:txBody>
              <a:bodyPr/>
              <a:lstStyle/>
              <a:p>
                <a:endParaRPr lang="pt-BR"/>
              </a:p>
            </p:txBody>
          </p:sp>
          <p:sp>
            <p:nvSpPr>
              <p:cNvPr id="358290" name="Freeform 914"/>
              <p:cNvSpPr>
                <a:spLocks/>
              </p:cNvSpPr>
              <p:nvPr/>
            </p:nvSpPr>
            <p:spPr bwMode="auto">
              <a:xfrm>
                <a:off x="4680" y="2967"/>
                <a:ext cx="29" cy="18"/>
              </a:xfrm>
              <a:custGeom>
                <a:avLst/>
                <a:gdLst/>
                <a:ahLst/>
                <a:cxnLst>
                  <a:cxn ang="0">
                    <a:pos x="29" y="8"/>
                  </a:cxn>
                  <a:cxn ang="0">
                    <a:pos x="29" y="10"/>
                  </a:cxn>
                  <a:cxn ang="0">
                    <a:pos x="27" y="12"/>
                  </a:cxn>
                  <a:cxn ang="0">
                    <a:pos x="27" y="16"/>
                  </a:cxn>
                  <a:cxn ang="0">
                    <a:pos x="25" y="16"/>
                  </a:cxn>
                  <a:cxn ang="0">
                    <a:pos x="21" y="18"/>
                  </a:cxn>
                  <a:cxn ang="0">
                    <a:pos x="0" y="18"/>
                  </a:cxn>
                  <a:cxn ang="0">
                    <a:pos x="0" y="0"/>
                  </a:cxn>
                  <a:cxn ang="0">
                    <a:pos x="21" y="0"/>
                  </a:cxn>
                  <a:cxn ang="0">
                    <a:pos x="25" y="0"/>
                  </a:cxn>
                  <a:cxn ang="0">
                    <a:pos x="27" y="2"/>
                  </a:cxn>
                  <a:cxn ang="0">
                    <a:pos x="27" y="4"/>
                  </a:cxn>
                  <a:cxn ang="0">
                    <a:pos x="29" y="8"/>
                  </a:cxn>
                </a:cxnLst>
                <a:rect l="0" t="0" r="r" b="b"/>
                <a:pathLst>
                  <a:path w="29" h="18">
                    <a:moveTo>
                      <a:pt x="29" y="8"/>
                    </a:moveTo>
                    <a:lnTo>
                      <a:pt x="29" y="10"/>
                    </a:lnTo>
                    <a:lnTo>
                      <a:pt x="27" y="12"/>
                    </a:lnTo>
                    <a:lnTo>
                      <a:pt x="27" y="16"/>
                    </a:lnTo>
                    <a:lnTo>
                      <a:pt x="25" y="16"/>
                    </a:lnTo>
                    <a:lnTo>
                      <a:pt x="21" y="18"/>
                    </a:lnTo>
                    <a:lnTo>
                      <a:pt x="0" y="18"/>
                    </a:lnTo>
                    <a:lnTo>
                      <a:pt x="0" y="0"/>
                    </a:lnTo>
                    <a:lnTo>
                      <a:pt x="21" y="0"/>
                    </a:lnTo>
                    <a:lnTo>
                      <a:pt x="25" y="0"/>
                    </a:lnTo>
                    <a:lnTo>
                      <a:pt x="27" y="2"/>
                    </a:lnTo>
                    <a:lnTo>
                      <a:pt x="27" y="4"/>
                    </a:lnTo>
                    <a:lnTo>
                      <a:pt x="29" y="8"/>
                    </a:lnTo>
                    <a:close/>
                  </a:path>
                </a:pathLst>
              </a:custGeom>
              <a:solidFill>
                <a:srgbClr val="DA251D"/>
              </a:solidFill>
              <a:ln w="9525">
                <a:noFill/>
                <a:round/>
                <a:headEnd/>
                <a:tailEnd/>
              </a:ln>
            </p:spPr>
            <p:txBody>
              <a:bodyPr/>
              <a:lstStyle/>
              <a:p>
                <a:endParaRPr lang="pt-BR"/>
              </a:p>
            </p:txBody>
          </p:sp>
          <p:sp>
            <p:nvSpPr>
              <p:cNvPr id="358291" name="Freeform 915"/>
              <p:cNvSpPr>
                <a:spLocks/>
              </p:cNvSpPr>
              <p:nvPr/>
            </p:nvSpPr>
            <p:spPr bwMode="auto">
              <a:xfrm>
                <a:off x="4680" y="2967"/>
                <a:ext cx="29" cy="18"/>
              </a:xfrm>
              <a:custGeom>
                <a:avLst/>
                <a:gdLst/>
                <a:ahLst/>
                <a:cxnLst>
                  <a:cxn ang="0">
                    <a:pos x="29" y="8"/>
                  </a:cxn>
                  <a:cxn ang="0">
                    <a:pos x="29" y="10"/>
                  </a:cxn>
                  <a:cxn ang="0">
                    <a:pos x="27" y="12"/>
                  </a:cxn>
                  <a:cxn ang="0">
                    <a:pos x="27" y="16"/>
                  </a:cxn>
                  <a:cxn ang="0">
                    <a:pos x="25" y="16"/>
                  </a:cxn>
                  <a:cxn ang="0">
                    <a:pos x="21" y="18"/>
                  </a:cxn>
                  <a:cxn ang="0">
                    <a:pos x="0" y="18"/>
                  </a:cxn>
                  <a:cxn ang="0">
                    <a:pos x="0" y="0"/>
                  </a:cxn>
                  <a:cxn ang="0">
                    <a:pos x="21" y="0"/>
                  </a:cxn>
                  <a:cxn ang="0">
                    <a:pos x="25" y="0"/>
                  </a:cxn>
                  <a:cxn ang="0">
                    <a:pos x="27" y="2"/>
                  </a:cxn>
                  <a:cxn ang="0">
                    <a:pos x="27" y="4"/>
                  </a:cxn>
                  <a:cxn ang="0">
                    <a:pos x="29" y="8"/>
                  </a:cxn>
                </a:cxnLst>
                <a:rect l="0" t="0" r="r" b="b"/>
                <a:pathLst>
                  <a:path w="29" h="18">
                    <a:moveTo>
                      <a:pt x="29" y="8"/>
                    </a:moveTo>
                    <a:lnTo>
                      <a:pt x="29" y="10"/>
                    </a:lnTo>
                    <a:lnTo>
                      <a:pt x="27" y="12"/>
                    </a:lnTo>
                    <a:lnTo>
                      <a:pt x="27" y="16"/>
                    </a:lnTo>
                    <a:lnTo>
                      <a:pt x="25" y="16"/>
                    </a:lnTo>
                    <a:lnTo>
                      <a:pt x="21" y="18"/>
                    </a:lnTo>
                    <a:lnTo>
                      <a:pt x="0" y="18"/>
                    </a:lnTo>
                    <a:lnTo>
                      <a:pt x="0" y="0"/>
                    </a:lnTo>
                    <a:lnTo>
                      <a:pt x="21" y="0"/>
                    </a:lnTo>
                    <a:lnTo>
                      <a:pt x="25" y="0"/>
                    </a:lnTo>
                    <a:lnTo>
                      <a:pt x="27" y="2"/>
                    </a:lnTo>
                    <a:lnTo>
                      <a:pt x="27" y="4"/>
                    </a:lnTo>
                    <a:lnTo>
                      <a:pt x="29" y="8"/>
                    </a:lnTo>
                    <a:close/>
                  </a:path>
                </a:pathLst>
              </a:custGeom>
              <a:noFill/>
              <a:ln w="3175">
                <a:solidFill>
                  <a:srgbClr val="1F1A17"/>
                </a:solidFill>
                <a:prstDash val="solid"/>
                <a:round/>
                <a:headEnd/>
                <a:tailEnd/>
              </a:ln>
            </p:spPr>
            <p:txBody>
              <a:bodyPr/>
              <a:lstStyle/>
              <a:p>
                <a:endParaRPr lang="pt-BR"/>
              </a:p>
            </p:txBody>
          </p:sp>
          <p:sp>
            <p:nvSpPr>
              <p:cNvPr id="358292" name="Freeform 916"/>
              <p:cNvSpPr>
                <a:spLocks/>
              </p:cNvSpPr>
              <p:nvPr/>
            </p:nvSpPr>
            <p:spPr bwMode="auto">
              <a:xfrm>
                <a:off x="4661" y="2998"/>
                <a:ext cx="28" cy="17"/>
              </a:xfrm>
              <a:custGeom>
                <a:avLst/>
                <a:gdLst/>
                <a:ahLst/>
                <a:cxnLst>
                  <a:cxn ang="0">
                    <a:pos x="28" y="8"/>
                  </a:cxn>
                  <a:cxn ang="0">
                    <a:pos x="28" y="10"/>
                  </a:cxn>
                  <a:cxn ang="0">
                    <a:pos x="26" y="14"/>
                  </a:cxn>
                  <a:cxn ang="0">
                    <a:pos x="26" y="16"/>
                  </a:cxn>
                  <a:cxn ang="0">
                    <a:pos x="25" y="17"/>
                  </a:cxn>
                  <a:cxn ang="0">
                    <a:pos x="21" y="17"/>
                  </a:cxn>
                  <a:cxn ang="0">
                    <a:pos x="0" y="17"/>
                  </a:cxn>
                  <a:cxn ang="0">
                    <a:pos x="0" y="0"/>
                  </a:cxn>
                  <a:cxn ang="0">
                    <a:pos x="21" y="0"/>
                  </a:cxn>
                  <a:cxn ang="0">
                    <a:pos x="25" y="2"/>
                  </a:cxn>
                  <a:cxn ang="0">
                    <a:pos x="26" y="2"/>
                  </a:cxn>
                  <a:cxn ang="0">
                    <a:pos x="26" y="6"/>
                  </a:cxn>
                  <a:cxn ang="0">
                    <a:pos x="28" y="8"/>
                  </a:cxn>
                </a:cxnLst>
                <a:rect l="0" t="0" r="r" b="b"/>
                <a:pathLst>
                  <a:path w="28" h="17">
                    <a:moveTo>
                      <a:pt x="28" y="8"/>
                    </a:moveTo>
                    <a:lnTo>
                      <a:pt x="28" y="10"/>
                    </a:lnTo>
                    <a:lnTo>
                      <a:pt x="26" y="14"/>
                    </a:lnTo>
                    <a:lnTo>
                      <a:pt x="26" y="16"/>
                    </a:lnTo>
                    <a:lnTo>
                      <a:pt x="25" y="17"/>
                    </a:lnTo>
                    <a:lnTo>
                      <a:pt x="21" y="17"/>
                    </a:lnTo>
                    <a:lnTo>
                      <a:pt x="0" y="17"/>
                    </a:lnTo>
                    <a:lnTo>
                      <a:pt x="0" y="0"/>
                    </a:lnTo>
                    <a:lnTo>
                      <a:pt x="21" y="0"/>
                    </a:lnTo>
                    <a:lnTo>
                      <a:pt x="25" y="2"/>
                    </a:lnTo>
                    <a:lnTo>
                      <a:pt x="26" y="2"/>
                    </a:lnTo>
                    <a:lnTo>
                      <a:pt x="26" y="6"/>
                    </a:lnTo>
                    <a:lnTo>
                      <a:pt x="28" y="8"/>
                    </a:lnTo>
                    <a:close/>
                  </a:path>
                </a:pathLst>
              </a:custGeom>
              <a:solidFill>
                <a:srgbClr val="DA251D"/>
              </a:solidFill>
              <a:ln w="9525">
                <a:noFill/>
                <a:round/>
                <a:headEnd/>
                <a:tailEnd/>
              </a:ln>
            </p:spPr>
            <p:txBody>
              <a:bodyPr/>
              <a:lstStyle/>
              <a:p>
                <a:endParaRPr lang="pt-BR"/>
              </a:p>
            </p:txBody>
          </p:sp>
          <p:sp>
            <p:nvSpPr>
              <p:cNvPr id="358293" name="Freeform 917"/>
              <p:cNvSpPr>
                <a:spLocks/>
              </p:cNvSpPr>
              <p:nvPr/>
            </p:nvSpPr>
            <p:spPr bwMode="auto">
              <a:xfrm>
                <a:off x="4661" y="2998"/>
                <a:ext cx="28" cy="17"/>
              </a:xfrm>
              <a:custGeom>
                <a:avLst/>
                <a:gdLst/>
                <a:ahLst/>
                <a:cxnLst>
                  <a:cxn ang="0">
                    <a:pos x="28" y="8"/>
                  </a:cxn>
                  <a:cxn ang="0">
                    <a:pos x="28" y="10"/>
                  </a:cxn>
                  <a:cxn ang="0">
                    <a:pos x="26" y="14"/>
                  </a:cxn>
                  <a:cxn ang="0">
                    <a:pos x="26" y="16"/>
                  </a:cxn>
                  <a:cxn ang="0">
                    <a:pos x="25" y="17"/>
                  </a:cxn>
                  <a:cxn ang="0">
                    <a:pos x="21" y="17"/>
                  </a:cxn>
                  <a:cxn ang="0">
                    <a:pos x="0" y="17"/>
                  </a:cxn>
                  <a:cxn ang="0">
                    <a:pos x="0" y="0"/>
                  </a:cxn>
                  <a:cxn ang="0">
                    <a:pos x="21" y="0"/>
                  </a:cxn>
                  <a:cxn ang="0">
                    <a:pos x="25" y="2"/>
                  </a:cxn>
                  <a:cxn ang="0">
                    <a:pos x="26" y="2"/>
                  </a:cxn>
                  <a:cxn ang="0">
                    <a:pos x="26" y="6"/>
                  </a:cxn>
                  <a:cxn ang="0">
                    <a:pos x="28" y="8"/>
                  </a:cxn>
                </a:cxnLst>
                <a:rect l="0" t="0" r="r" b="b"/>
                <a:pathLst>
                  <a:path w="28" h="17">
                    <a:moveTo>
                      <a:pt x="28" y="8"/>
                    </a:moveTo>
                    <a:lnTo>
                      <a:pt x="28" y="10"/>
                    </a:lnTo>
                    <a:lnTo>
                      <a:pt x="26" y="14"/>
                    </a:lnTo>
                    <a:lnTo>
                      <a:pt x="26" y="16"/>
                    </a:lnTo>
                    <a:lnTo>
                      <a:pt x="25" y="17"/>
                    </a:lnTo>
                    <a:lnTo>
                      <a:pt x="21" y="17"/>
                    </a:lnTo>
                    <a:lnTo>
                      <a:pt x="0" y="17"/>
                    </a:lnTo>
                    <a:lnTo>
                      <a:pt x="0" y="0"/>
                    </a:lnTo>
                    <a:lnTo>
                      <a:pt x="21" y="0"/>
                    </a:lnTo>
                    <a:lnTo>
                      <a:pt x="25" y="2"/>
                    </a:lnTo>
                    <a:lnTo>
                      <a:pt x="26" y="2"/>
                    </a:lnTo>
                    <a:lnTo>
                      <a:pt x="26" y="6"/>
                    </a:lnTo>
                    <a:lnTo>
                      <a:pt x="28" y="8"/>
                    </a:lnTo>
                    <a:close/>
                  </a:path>
                </a:pathLst>
              </a:custGeom>
              <a:noFill/>
              <a:ln w="3175">
                <a:solidFill>
                  <a:srgbClr val="1F1A17"/>
                </a:solidFill>
                <a:prstDash val="solid"/>
                <a:round/>
                <a:headEnd/>
                <a:tailEnd/>
              </a:ln>
            </p:spPr>
            <p:txBody>
              <a:bodyPr/>
              <a:lstStyle/>
              <a:p>
                <a:endParaRPr lang="pt-BR"/>
              </a:p>
            </p:txBody>
          </p:sp>
          <p:sp>
            <p:nvSpPr>
              <p:cNvPr id="358294" name="Freeform 918"/>
              <p:cNvSpPr>
                <a:spLocks/>
              </p:cNvSpPr>
              <p:nvPr/>
            </p:nvSpPr>
            <p:spPr bwMode="auto">
              <a:xfrm>
                <a:off x="4632" y="3000"/>
                <a:ext cx="29" cy="15"/>
              </a:xfrm>
              <a:custGeom>
                <a:avLst/>
                <a:gdLst/>
                <a:ahLst/>
                <a:cxnLst>
                  <a:cxn ang="0">
                    <a:pos x="29" y="6"/>
                  </a:cxn>
                  <a:cxn ang="0">
                    <a:pos x="29" y="8"/>
                  </a:cxn>
                  <a:cxn ang="0">
                    <a:pos x="27" y="12"/>
                  </a:cxn>
                  <a:cxn ang="0">
                    <a:pos x="27" y="14"/>
                  </a:cxn>
                  <a:cxn ang="0">
                    <a:pos x="25" y="15"/>
                  </a:cxn>
                  <a:cxn ang="0">
                    <a:pos x="21" y="15"/>
                  </a:cxn>
                  <a:cxn ang="0">
                    <a:pos x="0" y="15"/>
                  </a:cxn>
                  <a:cxn ang="0">
                    <a:pos x="0" y="0"/>
                  </a:cxn>
                  <a:cxn ang="0">
                    <a:pos x="21" y="0"/>
                  </a:cxn>
                  <a:cxn ang="0">
                    <a:pos x="25" y="0"/>
                  </a:cxn>
                  <a:cxn ang="0">
                    <a:pos x="27" y="2"/>
                  </a:cxn>
                  <a:cxn ang="0">
                    <a:pos x="27" y="4"/>
                  </a:cxn>
                  <a:cxn ang="0">
                    <a:pos x="29" y="6"/>
                  </a:cxn>
                </a:cxnLst>
                <a:rect l="0" t="0" r="r" b="b"/>
                <a:pathLst>
                  <a:path w="29" h="15">
                    <a:moveTo>
                      <a:pt x="29" y="6"/>
                    </a:moveTo>
                    <a:lnTo>
                      <a:pt x="29" y="8"/>
                    </a:lnTo>
                    <a:lnTo>
                      <a:pt x="27" y="12"/>
                    </a:lnTo>
                    <a:lnTo>
                      <a:pt x="27" y="14"/>
                    </a:lnTo>
                    <a:lnTo>
                      <a:pt x="25" y="15"/>
                    </a:lnTo>
                    <a:lnTo>
                      <a:pt x="21" y="15"/>
                    </a:lnTo>
                    <a:lnTo>
                      <a:pt x="0" y="15"/>
                    </a:lnTo>
                    <a:lnTo>
                      <a:pt x="0" y="0"/>
                    </a:lnTo>
                    <a:lnTo>
                      <a:pt x="21" y="0"/>
                    </a:lnTo>
                    <a:lnTo>
                      <a:pt x="25" y="0"/>
                    </a:lnTo>
                    <a:lnTo>
                      <a:pt x="27" y="2"/>
                    </a:lnTo>
                    <a:lnTo>
                      <a:pt x="27" y="4"/>
                    </a:lnTo>
                    <a:lnTo>
                      <a:pt x="29" y="6"/>
                    </a:lnTo>
                    <a:close/>
                  </a:path>
                </a:pathLst>
              </a:custGeom>
              <a:solidFill>
                <a:srgbClr val="DA251D"/>
              </a:solidFill>
              <a:ln w="9525">
                <a:noFill/>
                <a:round/>
                <a:headEnd/>
                <a:tailEnd/>
              </a:ln>
            </p:spPr>
            <p:txBody>
              <a:bodyPr/>
              <a:lstStyle/>
              <a:p>
                <a:endParaRPr lang="pt-BR"/>
              </a:p>
            </p:txBody>
          </p:sp>
          <p:sp>
            <p:nvSpPr>
              <p:cNvPr id="358295" name="Freeform 919"/>
              <p:cNvSpPr>
                <a:spLocks/>
              </p:cNvSpPr>
              <p:nvPr/>
            </p:nvSpPr>
            <p:spPr bwMode="auto">
              <a:xfrm>
                <a:off x="4632" y="3000"/>
                <a:ext cx="29" cy="15"/>
              </a:xfrm>
              <a:custGeom>
                <a:avLst/>
                <a:gdLst/>
                <a:ahLst/>
                <a:cxnLst>
                  <a:cxn ang="0">
                    <a:pos x="29" y="6"/>
                  </a:cxn>
                  <a:cxn ang="0">
                    <a:pos x="29" y="8"/>
                  </a:cxn>
                  <a:cxn ang="0">
                    <a:pos x="27" y="12"/>
                  </a:cxn>
                  <a:cxn ang="0">
                    <a:pos x="27" y="14"/>
                  </a:cxn>
                  <a:cxn ang="0">
                    <a:pos x="25" y="15"/>
                  </a:cxn>
                  <a:cxn ang="0">
                    <a:pos x="21" y="15"/>
                  </a:cxn>
                  <a:cxn ang="0">
                    <a:pos x="0" y="15"/>
                  </a:cxn>
                  <a:cxn ang="0">
                    <a:pos x="0" y="0"/>
                  </a:cxn>
                  <a:cxn ang="0">
                    <a:pos x="21" y="0"/>
                  </a:cxn>
                  <a:cxn ang="0">
                    <a:pos x="25" y="0"/>
                  </a:cxn>
                  <a:cxn ang="0">
                    <a:pos x="27" y="2"/>
                  </a:cxn>
                  <a:cxn ang="0">
                    <a:pos x="27" y="4"/>
                  </a:cxn>
                  <a:cxn ang="0">
                    <a:pos x="29" y="6"/>
                  </a:cxn>
                </a:cxnLst>
                <a:rect l="0" t="0" r="r" b="b"/>
                <a:pathLst>
                  <a:path w="29" h="15">
                    <a:moveTo>
                      <a:pt x="29" y="6"/>
                    </a:moveTo>
                    <a:lnTo>
                      <a:pt x="29" y="8"/>
                    </a:lnTo>
                    <a:lnTo>
                      <a:pt x="27" y="12"/>
                    </a:lnTo>
                    <a:lnTo>
                      <a:pt x="27" y="14"/>
                    </a:lnTo>
                    <a:lnTo>
                      <a:pt x="25" y="15"/>
                    </a:lnTo>
                    <a:lnTo>
                      <a:pt x="21" y="15"/>
                    </a:lnTo>
                    <a:lnTo>
                      <a:pt x="0" y="15"/>
                    </a:lnTo>
                    <a:lnTo>
                      <a:pt x="0" y="0"/>
                    </a:lnTo>
                    <a:lnTo>
                      <a:pt x="21" y="0"/>
                    </a:lnTo>
                    <a:lnTo>
                      <a:pt x="25" y="0"/>
                    </a:lnTo>
                    <a:lnTo>
                      <a:pt x="27" y="2"/>
                    </a:lnTo>
                    <a:lnTo>
                      <a:pt x="27" y="4"/>
                    </a:lnTo>
                    <a:lnTo>
                      <a:pt x="29" y="6"/>
                    </a:lnTo>
                    <a:close/>
                  </a:path>
                </a:pathLst>
              </a:custGeom>
              <a:noFill/>
              <a:ln w="3175">
                <a:solidFill>
                  <a:srgbClr val="1F1A17"/>
                </a:solidFill>
                <a:prstDash val="solid"/>
                <a:round/>
                <a:headEnd/>
                <a:tailEnd/>
              </a:ln>
            </p:spPr>
            <p:txBody>
              <a:bodyPr/>
              <a:lstStyle/>
              <a:p>
                <a:endParaRPr lang="pt-BR"/>
              </a:p>
            </p:txBody>
          </p:sp>
          <p:sp>
            <p:nvSpPr>
              <p:cNvPr id="358296" name="Freeform 920"/>
              <p:cNvSpPr>
                <a:spLocks/>
              </p:cNvSpPr>
              <p:nvPr/>
            </p:nvSpPr>
            <p:spPr bwMode="auto">
              <a:xfrm>
                <a:off x="5081" y="2889"/>
                <a:ext cx="152" cy="142"/>
              </a:xfrm>
              <a:custGeom>
                <a:avLst/>
                <a:gdLst/>
                <a:ahLst/>
                <a:cxnLst>
                  <a:cxn ang="0">
                    <a:pos x="77" y="142"/>
                  </a:cxn>
                  <a:cxn ang="0">
                    <a:pos x="92" y="142"/>
                  </a:cxn>
                  <a:cxn ang="0">
                    <a:pos x="105" y="136"/>
                  </a:cxn>
                  <a:cxn ang="0">
                    <a:pos x="119" y="130"/>
                  </a:cxn>
                  <a:cxn ang="0">
                    <a:pos x="128" y="121"/>
                  </a:cxn>
                  <a:cxn ang="0">
                    <a:pos x="138" y="111"/>
                  </a:cxn>
                  <a:cxn ang="0">
                    <a:pos x="146" y="100"/>
                  </a:cxn>
                  <a:cxn ang="0">
                    <a:pos x="150" y="86"/>
                  </a:cxn>
                  <a:cxn ang="0">
                    <a:pos x="152" y="71"/>
                  </a:cxn>
                  <a:cxn ang="0">
                    <a:pos x="150" y="57"/>
                  </a:cxn>
                  <a:cxn ang="0">
                    <a:pos x="146" y="44"/>
                  </a:cxn>
                  <a:cxn ang="0">
                    <a:pos x="138" y="31"/>
                  </a:cxn>
                  <a:cxn ang="0">
                    <a:pos x="128" y="21"/>
                  </a:cxn>
                  <a:cxn ang="0">
                    <a:pos x="119" y="11"/>
                  </a:cxn>
                  <a:cxn ang="0">
                    <a:pos x="105" y="6"/>
                  </a:cxn>
                  <a:cxn ang="0">
                    <a:pos x="92" y="2"/>
                  </a:cxn>
                  <a:cxn ang="0">
                    <a:pos x="77" y="0"/>
                  </a:cxn>
                  <a:cxn ang="0">
                    <a:pos x="61" y="2"/>
                  </a:cxn>
                  <a:cxn ang="0">
                    <a:pos x="46" y="6"/>
                  </a:cxn>
                  <a:cxn ang="0">
                    <a:pos x="34" y="11"/>
                  </a:cxn>
                  <a:cxn ang="0">
                    <a:pos x="23" y="21"/>
                  </a:cxn>
                  <a:cxn ang="0">
                    <a:pos x="13" y="31"/>
                  </a:cxn>
                  <a:cxn ang="0">
                    <a:pos x="6" y="44"/>
                  </a:cxn>
                  <a:cxn ang="0">
                    <a:pos x="2" y="57"/>
                  </a:cxn>
                  <a:cxn ang="0">
                    <a:pos x="0" y="71"/>
                  </a:cxn>
                  <a:cxn ang="0">
                    <a:pos x="2" y="86"/>
                  </a:cxn>
                  <a:cxn ang="0">
                    <a:pos x="6" y="100"/>
                  </a:cxn>
                  <a:cxn ang="0">
                    <a:pos x="13" y="111"/>
                  </a:cxn>
                  <a:cxn ang="0">
                    <a:pos x="23" y="121"/>
                  </a:cxn>
                  <a:cxn ang="0">
                    <a:pos x="34" y="130"/>
                  </a:cxn>
                  <a:cxn ang="0">
                    <a:pos x="46" y="136"/>
                  </a:cxn>
                  <a:cxn ang="0">
                    <a:pos x="61" y="142"/>
                  </a:cxn>
                  <a:cxn ang="0">
                    <a:pos x="77" y="142"/>
                  </a:cxn>
                </a:cxnLst>
                <a:rect l="0" t="0" r="r" b="b"/>
                <a:pathLst>
                  <a:path w="152" h="142">
                    <a:moveTo>
                      <a:pt x="77" y="142"/>
                    </a:moveTo>
                    <a:lnTo>
                      <a:pt x="92" y="142"/>
                    </a:lnTo>
                    <a:lnTo>
                      <a:pt x="105" y="136"/>
                    </a:lnTo>
                    <a:lnTo>
                      <a:pt x="119" y="130"/>
                    </a:lnTo>
                    <a:lnTo>
                      <a:pt x="128" y="121"/>
                    </a:lnTo>
                    <a:lnTo>
                      <a:pt x="138" y="111"/>
                    </a:lnTo>
                    <a:lnTo>
                      <a:pt x="146" y="100"/>
                    </a:lnTo>
                    <a:lnTo>
                      <a:pt x="150" y="86"/>
                    </a:lnTo>
                    <a:lnTo>
                      <a:pt x="152" y="71"/>
                    </a:lnTo>
                    <a:lnTo>
                      <a:pt x="150" y="57"/>
                    </a:lnTo>
                    <a:lnTo>
                      <a:pt x="146" y="44"/>
                    </a:lnTo>
                    <a:lnTo>
                      <a:pt x="138" y="31"/>
                    </a:lnTo>
                    <a:lnTo>
                      <a:pt x="128" y="21"/>
                    </a:lnTo>
                    <a:lnTo>
                      <a:pt x="119" y="11"/>
                    </a:lnTo>
                    <a:lnTo>
                      <a:pt x="105" y="6"/>
                    </a:lnTo>
                    <a:lnTo>
                      <a:pt x="92" y="2"/>
                    </a:lnTo>
                    <a:lnTo>
                      <a:pt x="77" y="0"/>
                    </a:lnTo>
                    <a:lnTo>
                      <a:pt x="61" y="2"/>
                    </a:lnTo>
                    <a:lnTo>
                      <a:pt x="46" y="6"/>
                    </a:lnTo>
                    <a:lnTo>
                      <a:pt x="34" y="11"/>
                    </a:lnTo>
                    <a:lnTo>
                      <a:pt x="23" y="21"/>
                    </a:lnTo>
                    <a:lnTo>
                      <a:pt x="13" y="31"/>
                    </a:lnTo>
                    <a:lnTo>
                      <a:pt x="6" y="44"/>
                    </a:lnTo>
                    <a:lnTo>
                      <a:pt x="2" y="57"/>
                    </a:lnTo>
                    <a:lnTo>
                      <a:pt x="0" y="71"/>
                    </a:lnTo>
                    <a:lnTo>
                      <a:pt x="2" y="86"/>
                    </a:lnTo>
                    <a:lnTo>
                      <a:pt x="6" y="100"/>
                    </a:lnTo>
                    <a:lnTo>
                      <a:pt x="13" y="111"/>
                    </a:lnTo>
                    <a:lnTo>
                      <a:pt x="23" y="121"/>
                    </a:lnTo>
                    <a:lnTo>
                      <a:pt x="34" y="130"/>
                    </a:lnTo>
                    <a:lnTo>
                      <a:pt x="46" y="136"/>
                    </a:lnTo>
                    <a:lnTo>
                      <a:pt x="61" y="142"/>
                    </a:lnTo>
                    <a:lnTo>
                      <a:pt x="77" y="142"/>
                    </a:lnTo>
                    <a:close/>
                  </a:path>
                </a:pathLst>
              </a:custGeom>
              <a:solidFill>
                <a:srgbClr val="994779"/>
              </a:solidFill>
              <a:ln w="9525">
                <a:noFill/>
                <a:round/>
                <a:headEnd/>
                <a:tailEnd/>
              </a:ln>
            </p:spPr>
            <p:txBody>
              <a:bodyPr/>
              <a:lstStyle/>
              <a:p>
                <a:endParaRPr lang="pt-BR"/>
              </a:p>
            </p:txBody>
          </p:sp>
          <p:sp>
            <p:nvSpPr>
              <p:cNvPr id="358297" name="Freeform 921"/>
              <p:cNvSpPr>
                <a:spLocks/>
              </p:cNvSpPr>
              <p:nvPr/>
            </p:nvSpPr>
            <p:spPr bwMode="auto">
              <a:xfrm>
                <a:off x="5081" y="2889"/>
                <a:ext cx="152" cy="142"/>
              </a:xfrm>
              <a:custGeom>
                <a:avLst/>
                <a:gdLst/>
                <a:ahLst/>
                <a:cxnLst>
                  <a:cxn ang="0">
                    <a:pos x="77" y="142"/>
                  </a:cxn>
                  <a:cxn ang="0">
                    <a:pos x="92" y="142"/>
                  </a:cxn>
                  <a:cxn ang="0">
                    <a:pos x="105" y="136"/>
                  </a:cxn>
                  <a:cxn ang="0">
                    <a:pos x="119" y="130"/>
                  </a:cxn>
                  <a:cxn ang="0">
                    <a:pos x="128" y="121"/>
                  </a:cxn>
                  <a:cxn ang="0">
                    <a:pos x="138" y="111"/>
                  </a:cxn>
                  <a:cxn ang="0">
                    <a:pos x="146" y="100"/>
                  </a:cxn>
                  <a:cxn ang="0">
                    <a:pos x="150" y="86"/>
                  </a:cxn>
                  <a:cxn ang="0">
                    <a:pos x="152" y="71"/>
                  </a:cxn>
                  <a:cxn ang="0">
                    <a:pos x="150" y="57"/>
                  </a:cxn>
                  <a:cxn ang="0">
                    <a:pos x="146" y="44"/>
                  </a:cxn>
                  <a:cxn ang="0">
                    <a:pos x="138" y="31"/>
                  </a:cxn>
                  <a:cxn ang="0">
                    <a:pos x="128" y="21"/>
                  </a:cxn>
                  <a:cxn ang="0">
                    <a:pos x="119" y="11"/>
                  </a:cxn>
                  <a:cxn ang="0">
                    <a:pos x="105" y="6"/>
                  </a:cxn>
                  <a:cxn ang="0">
                    <a:pos x="92" y="2"/>
                  </a:cxn>
                  <a:cxn ang="0">
                    <a:pos x="77" y="0"/>
                  </a:cxn>
                  <a:cxn ang="0">
                    <a:pos x="61" y="2"/>
                  </a:cxn>
                  <a:cxn ang="0">
                    <a:pos x="46" y="6"/>
                  </a:cxn>
                  <a:cxn ang="0">
                    <a:pos x="34" y="11"/>
                  </a:cxn>
                  <a:cxn ang="0">
                    <a:pos x="23" y="21"/>
                  </a:cxn>
                  <a:cxn ang="0">
                    <a:pos x="13" y="31"/>
                  </a:cxn>
                  <a:cxn ang="0">
                    <a:pos x="6" y="44"/>
                  </a:cxn>
                  <a:cxn ang="0">
                    <a:pos x="2" y="57"/>
                  </a:cxn>
                  <a:cxn ang="0">
                    <a:pos x="0" y="71"/>
                  </a:cxn>
                  <a:cxn ang="0">
                    <a:pos x="2" y="86"/>
                  </a:cxn>
                  <a:cxn ang="0">
                    <a:pos x="6" y="100"/>
                  </a:cxn>
                  <a:cxn ang="0">
                    <a:pos x="13" y="111"/>
                  </a:cxn>
                  <a:cxn ang="0">
                    <a:pos x="23" y="121"/>
                  </a:cxn>
                  <a:cxn ang="0">
                    <a:pos x="34" y="130"/>
                  </a:cxn>
                  <a:cxn ang="0">
                    <a:pos x="46" y="136"/>
                  </a:cxn>
                  <a:cxn ang="0">
                    <a:pos x="61" y="142"/>
                  </a:cxn>
                  <a:cxn ang="0">
                    <a:pos x="77" y="142"/>
                  </a:cxn>
                </a:cxnLst>
                <a:rect l="0" t="0" r="r" b="b"/>
                <a:pathLst>
                  <a:path w="152" h="142">
                    <a:moveTo>
                      <a:pt x="77" y="142"/>
                    </a:moveTo>
                    <a:lnTo>
                      <a:pt x="92" y="142"/>
                    </a:lnTo>
                    <a:lnTo>
                      <a:pt x="105" y="136"/>
                    </a:lnTo>
                    <a:lnTo>
                      <a:pt x="119" y="130"/>
                    </a:lnTo>
                    <a:lnTo>
                      <a:pt x="128" y="121"/>
                    </a:lnTo>
                    <a:lnTo>
                      <a:pt x="138" y="111"/>
                    </a:lnTo>
                    <a:lnTo>
                      <a:pt x="146" y="100"/>
                    </a:lnTo>
                    <a:lnTo>
                      <a:pt x="150" y="86"/>
                    </a:lnTo>
                    <a:lnTo>
                      <a:pt x="152" y="71"/>
                    </a:lnTo>
                    <a:lnTo>
                      <a:pt x="150" y="57"/>
                    </a:lnTo>
                    <a:lnTo>
                      <a:pt x="146" y="44"/>
                    </a:lnTo>
                    <a:lnTo>
                      <a:pt x="138" y="31"/>
                    </a:lnTo>
                    <a:lnTo>
                      <a:pt x="128" y="21"/>
                    </a:lnTo>
                    <a:lnTo>
                      <a:pt x="119" y="11"/>
                    </a:lnTo>
                    <a:lnTo>
                      <a:pt x="105" y="6"/>
                    </a:lnTo>
                    <a:lnTo>
                      <a:pt x="92" y="2"/>
                    </a:lnTo>
                    <a:lnTo>
                      <a:pt x="77" y="0"/>
                    </a:lnTo>
                    <a:lnTo>
                      <a:pt x="61" y="2"/>
                    </a:lnTo>
                    <a:lnTo>
                      <a:pt x="46" y="6"/>
                    </a:lnTo>
                    <a:lnTo>
                      <a:pt x="34" y="11"/>
                    </a:lnTo>
                    <a:lnTo>
                      <a:pt x="23" y="21"/>
                    </a:lnTo>
                    <a:lnTo>
                      <a:pt x="13" y="31"/>
                    </a:lnTo>
                    <a:lnTo>
                      <a:pt x="6" y="44"/>
                    </a:lnTo>
                    <a:lnTo>
                      <a:pt x="2" y="57"/>
                    </a:lnTo>
                    <a:lnTo>
                      <a:pt x="0" y="71"/>
                    </a:lnTo>
                    <a:lnTo>
                      <a:pt x="2" y="86"/>
                    </a:lnTo>
                    <a:lnTo>
                      <a:pt x="6" y="100"/>
                    </a:lnTo>
                    <a:lnTo>
                      <a:pt x="13" y="111"/>
                    </a:lnTo>
                    <a:lnTo>
                      <a:pt x="23" y="121"/>
                    </a:lnTo>
                    <a:lnTo>
                      <a:pt x="34" y="130"/>
                    </a:lnTo>
                    <a:lnTo>
                      <a:pt x="46" y="136"/>
                    </a:lnTo>
                    <a:lnTo>
                      <a:pt x="61" y="142"/>
                    </a:lnTo>
                    <a:lnTo>
                      <a:pt x="77" y="142"/>
                    </a:lnTo>
                    <a:close/>
                  </a:path>
                </a:pathLst>
              </a:custGeom>
              <a:noFill/>
              <a:ln w="3175">
                <a:solidFill>
                  <a:srgbClr val="1F1A17"/>
                </a:solidFill>
                <a:prstDash val="solid"/>
                <a:round/>
                <a:headEnd/>
                <a:tailEnd/>
              </a:ln>
            </p:spPr>
            <p:txBody>
              <a:bodyPr/>
              <a:lstStyle/>
              <a:p>
                <a:endParaRPr lang="pt-BR"/>
              </a:p>
            </p:txBody>
          </p:sp>
          <p:sp>
            <p:nvSpPr>
              <p:cNvPr id="358298" name="Freeform 922"/>
              <p:cNvSpPr>
                <a:spLocks/>
              </p:cNvSpPr>
              <p:nvPr/>
            </p:nvSpPr>
            <p:spPr bwMode="auto">
              <a:xfrm>
                <a:off x="5169" y="2918"/>
                <a:ext cx="17" cy="21"/>
              </a:xfrm>
              <a:custGeom>
                <a:avLst/>
                <a:gdLst/>
                <a:ahLst/>
                <a:cxnLst>
                  <a:cxn ang="0">
                    <a:pos x="4" y="0"/>
                  </a:cxn>
                  <a:cxn ang="0">
                    <a:pos x="6" y="0"/>
                  </a:cxn>
                  <a:cxn ang="0">
                    <a:pos x="10" y="0"/>
                  </a:cxn>
                  <a:cxn ang="0">
                    <a:pos x="12" y="2"/>
                  </a:cxn>
                  <a:cxn ang="0">
                    <a:pos x="17" y="17"/>
                  </a:cxn>
                  <a:cxn ang="0">
                    <a:pos x="6" y="21"/>
                  </a:cxn>
                  <a:cxn ang="0">
                    <a:pos x="0" y="5"/>
                  </a:cxn>
                  <a:cxn ang="0">
                    <a:pos x="0" y="2"/>
                  </a:cxn>
                  <a:cxn ang="0">
                    <a:pos x="4" y="0"/>
                  </a:cxn>
                </a:cxnLst>
                <a:rect l="0" t="0" r="r" b="b"/>
                <a:pathLst>
                  <a:path w="17" h="21">
                    <a:moveTo>
                      <a:pt x="4" y="0"/>
                    </a:moveTo>
                    <a:lnTo>
                      <a:pt x="6" y="0"/>
                    </a:lnTo>
                    <a:lnTo>
                      <a:pt x="10" y="0"/>
                    </a:lnTo>
                    <a:lnTo>
                      <a:pt x="12" y="2"/>
                    </a:lnTo>
                    <a:lnTo>
                      <a:pt x="17" y="17"/>
                    </a:lnTo>
                    <a:lnTo>
                      <a:pt x="6" y="21"/>
                    </a:lnTo>
                    <a:lnTo>
                      <a:pt x="0" y="5"/>
                    </a:lnTo>
                    <a:lnTo>
                      <a:pt x="0" y="2"/>
                    </a:lnTo>
                    <a:lnTo>
                      <a:pt x="4" y="0"/>
                    </a:lnTo>
                    <a:close/>
                  </a:path>
                </a:pathLst>
              </a:custGeom>
              <a:solidFill>
                <a:srgbClr val="DA251D"/>
              </a:solidFill>
              <a:ln w="9525">
                <a:noFill/>
                <a:round/>
                <a:headEnd/>
                <a:tailEnd/>
              </a:ln>
            </p:spPr>
            <p:txBody>
              <a:bodyPr/>
              <a:lstStyle/>
              <a:p>
                <a:endParaRPr lang="pt-BR"/>
              </a:p>
            </p:txBody>
          </p:sp>
          <p:sp>
            <p:nvSpPr>
              <p:cNvPr id="358299" name="Freeform 923"/>
              <p:cNvSpPr>
                <a:spLocks/>
              </p:cNvSpPr>
              <p:nvPr/>
            </p:nvSpPr>
            <p:spPr bwMode="auto">
              <a:xfrm>
                <a:off x="5169" y="2918"/>
                <a:ext cx="17" cy="21"/>
              </a:xfrm>
              <a:custGeom>
                <a:avLst/>
                <a:gdLst/>
                <a:ahLst/>
                <a:cxnLst>
                  <a:cxn ang="0">
                    <a:pos x="4" y="0"/>
                  </a:cxn>
                  <a:cxn ang="0">
                    <a:pos x="6" y="0"/>
                  </a:cxn>
                  <a:cxn ang="0">
                    <a:pos x="10" y="0"/>
                  </a:cxn>
                  <a:cxn ang="0">
                    <a:pos x="12" y="2"/>
                  </a:cxn>
                  <a:cxn ang="0">
                    <a:pos x="17" y="17"/>
                  </a:cxn>
                  <a:cxn ang="0">
                    <a:pos x="6" y="21"/>
                  </a:cxn>
                  <a:cxn ang="0">
                    <a:pos x="0" y="5"/>
                  </a:cxn>
                  <a:cxn ang="0">
                    <a:pos x="0" y="2"/>
                  </a:cxn>
                  <a:cxn ang="0">
                    <a:pos x="4" y="0"/>
                  </a:cxn>
                </a:cxnLst>
                <a:rect l="0" t="0" r="r" b="b"/>
                <a:pathLst>
                  <a:path w="17" h="21">
                    <a:moveTo>
                      <a:pt x="4" y="0"/>
                    </a:moveTo>
                    <a:lnTo>
                      <a:pt x="6" y="0"/>
                    </a:lnTo>
                    <a:lnTo>
                      <a:pt x="10" y="0"/>
                    </a:lnTo>
                    <a:lnTo>
                      <a:pt x="12" y="2"/>
                    </a:lnTo>
                    <a:lnTo>
                      <a:pt x="17" y="17"/>
                    </a:lnTo>
                    <a:lnTo>
                      <a:pt x="6" y="21"/>
                    </a:lnTo>
                    <a:lnTo>
                      <a:pt x="0" y="5"/>
                    </a:lnTo>
                    <a:lnTo>
                      <a:pt x="0" y="2"/>
                    </a:lnTo>
                    <a:lnTo>
                      <a:pt x="4" y="0"/>
                    </a:lnTo>
                  </a:path>
                </a:pathLst>
              </a:custGeom>
              <a:noFill/>
              <a:ln w="3175">
                <a:solidFill>
                  <a:srgbClr val="1F1A17"/>
                </a:solidFill>
                <a:prstDash val="solid"/>
                <a:round/>
                <a:headEnd/>
                <a:tailEnd/>
              </a:ln>
            </p:spPr>
            <p:txBody>
              <a:bodyPr/>
              <a:lstStyle/>
              <a:p>
                <a:endParaRPr lang="pt-BR"/>
              </a:p>
            </p:txBody>
          </p:sp>
          <p:sp>
            <p:nvSpPr>
              <p:cNvPr id="358300" name="Freeform 924"/>
              <p:cNvSpPr>
                <a:spLocks/>
              </p:cNvSpPr>
              <p:nvPr/>
            </p:nvSpPr>
            <p:spPr bwMode="auto">
              <a:xfrm>
                <a:off x="5158" y="2918"/>
                <a:ext cx="46" cy="59"/>
              </a:xfrm>
              <a:custGeom>
                <a:avLst/>
                <a:gdLst/>
                <a:ahLst/>
                <a:cxnLst>
                  <a:cxn ang="0">
                    <a:pos x="17" y="26"/>
                  </a:cxn>
                  <a:cxn ang="0">
                    <a:pos x="30" y="21"/>
                  </a:cxn>
                  <a:cxn ang="0">
                    <a:pos x="28" y="7"/>
                  </a:cxn>
                  <a:cxn ang="0">
                    <a:pos x="30" y="3"/>
                  </a:cxn>
                  <a:cxn ang="0">
                    <a:pos x="32" y="0"/>
                  </a:cxn>
                  <a:cxn ang="0">
                    <a:pos x="34" y="0"/>
                  </a:cxn>
                  <a:cxn ang="0">
                    <a:pos x="38" y="2"/>
                  </a:cxn>
                  <a:cxn ang="0">
                    <a:pos x="40" y="5"/>
                  </a:cxn>
                  <a:cxn ang="0">
                    <a:pos x="42" y="23"/>
                  </a:cxn>
                  <a:cxn ang="0">
                    <a:pos x="46" y="51"/>
                  </a:cxn>
                  <a:cxn ang="0">
                    <a:pos x="13" y="59"/>
                  </a:cxn>
                  <a:cxn ang="0">
                    <a:pos x="5" y="30"/>
                  </a:cxn>
                  <a:cxn ang="0">
                    <a:pos x="0" y="17"/>
                  </a:cxn>
                  <a:cxn ang="0">
                    <a:pos x="0" y="13"/>
                  </a:cxn>
                  <a:cxn ang="0">
                    <a:pos x="4" y="9"/>
                  </a:cxn>
                  <a:cxn ang="0">
                    <a:pos x="4" y="9"/>
                  </a:cxn>
                  <a:cxn ang="0">
                    <a:pos x="9" y="11"/>
                  </a:cxn>
                  <a:cxn ang="0">
                    <a:pos x="11" y="13"/>
                  </a:cxn>
                  <a:cxn ang="0">
                    <a:pos x="17" y="26"/>
                  </a:cxn>
                </a:cxnLst>
                <a:rect l="0" t="0" r="r" b="b"/>
                <a:pathLst>
                  <a:path w="46" h="59">
                    <a:moveTo>
                      <a:pt x="17" y="26"/>
                    </a:moveTo>
                    <a:lnTo>
                      <a:pt x="30" y="21"/>
                    </a:lnTo>
                    <a:lnTo>
                      <a:pt x="28" y="7"/>
                    </a:lnTo>
                    <a:lnTo>
                      <a:pt x="30" y="3"/>
                    </a:lnTo>
                    <a:lnTo>
                      <a:pt x="32" y="0"/>
                    </a:lnTo>
                    <a:lnTo>
                      <a:pt x="34" y="0"/>
                    </a:lnTo>
                    <a:lnTo>
                      <a:pt x="38" y="2"/>
                    </a:lnTo>
                    <a:lnTo>
                      <a:pt x="40" y="5"/>
                    </a:lnTo>
                    <a:lnTo>
                      <a:pt x="42" y="23"/>
                    </a:lnTo>
                    <a:lnTo>
                      <a:pt x="46" y="51"/>
                    </a:lnTo>
                    <a:lnTo>
                      <a:pt x="13" y="59"/>
                    </a:lnTo>
                    <a:lnTo>
                      <a:pt x="5" y="30"/>
                    </a:lnTo>
                    <a:lnTo>
                      <a:pt x="0" y="17"/>
                    </a:lnTo>
                    <a:lnTo>
                      <a:pt x="0" y="13"/>
                    </a:lnTo>
                    <a:lnTo>
                      <a:pt x="4" y="9"/>
                    </a:lnTo>
                    <a:lnTo>
                      <a:pt x="4" y="9"/>
                    </a:lnTo>
                    <a:lnTo>
                      <a:pt x="9" y="11"/>
                    </a:lnTo>
                    <a:lnTo>
                      <a:pt x="11" y="13"/>
                    </a:lnTo>
                    <a:lnTo>
                      <a:pt x="17" y="26"/>
                    </a:lnTo>
                    <a:close/>
                  </a:path>
                </a:pathLst>
              </a:custGeom>
              <a:solidFill>
                <a:srgbClr val="75C5F0"/>
              </a:solidFill>
              <a:ln w="9525">
                <a:noFill/>
                <a:round/>
                <a:headEnd/>
                <a:tailEnd/>
              </a:ln>
            </p:spPr>
            <p:txBody>
              <a:bodyPr/>
              <a:lstStyle/>
              <a:p>
                <a:endParaRPr lang="pt-BR"/>
              </a:p>
            </p:txBody>
          </p:sp>
          <p:sp>
            <p:nvSpPr>
              <p:cNvPr id="358301" name="Freeform 925"/>
              <p:cNvSpPr>
                <a:spLocks/>
              </p:cNvSpPr>
              <p:nvPr/>
            </p:nvSpPr>
            <p:spPr bwMode="auto">
              <a:xfrm>
                <a:off x="5158" y="2918"/>
                <a:ext cx="46" cy="59"/>
              </a:xfrm>
              <a:custGeom>
                <a:avLst/>
                <a:gdLst/>
                <a:ahLst/>
                <a:cxnLst>
                  <a:cxn ang="0">
                    <a:pos x="17" y="26"/>
                  </a:cxn>
                  <a:cxn ang="0">
                    <a:pos x="30" y="21"/>
                  </a:cxn>
                  <a:cxn ang="0">
                    <a:pos x="28" y="7"/>
                  </a:cxn>
                  <a:cxn ang="0">
                    <a:pos x="30" y="3"/>
                  </a:cxn>
                  <a:cxn ang="0">
                    <a:pos x="32" y="0"/>
                  </a:cxn>
                  <a:cxn ang="0">
                    <a:pos x="34" y="0"/>
                  </a:cxn>
                  <a:cxn ang="0">
                    <a:pos x="38" y="2"/>
                  </a:cxn>
                  <a:cxn ang="0">
                    <a:pos x="40" y="5"/>
                  </a:cxn>
                  <a:cxn ang="0">
                    <a:pos x="42" y="23"/>
                  </a:cxn>
                  <a:cxn ang="0">
                    <a:pos x="46" y="51"/>
                  </a:cxn>
                  <a:cxn ang="0">
                    <a:pos x="13" y="59"/>
                  </a:cxn>
                  <a:cxn ang="0">
                    <a:pos x="5" y="30"/>
                  </a:cxn>
                  <a:cxn ang="0">
                    <a:pos x="0" y="17"/>
                  </a:cxn>
                  <a:cxn ang="0">
                    <a:pos x="0" y="13"/>
                  </a:cxn>
                  <a:cxn ang="0">
                    <a:pos x="4" y="9"/>
                  </a:cxn>
                  <a:cxn ang="0">
                    <a:pos x="4" y="9"/>
                  </a:cxn>
                  <a:cxn ang="0">
                    <a:pos x="9" y="11"/>
                  </a:cxn>
                  <a:cxn ang="0">
                    <a:pos x="11" y="13"/>
                  </a:cxn>
                  <a:cxn ang="0">
                    <a:pos x="17" y="26"/>
                  </a:cxn>
                </a:cxnLst>
                <a:rect l="0" t="0" r="r" b="b"/>
                <a:pathLst>
                  <a:path w="46" h="59">
                    <a:moveTo>
                      <a:pt x="17" y="26"/>
                    </a:moveTo>
                    <a:lnTo>
                      <a:pt x="30" y="21"/>
                    </a:lnTo>
                    <a:lnTo>
                      <a:pt x="28" y="7"/>
                    </a:lnTo>
                    <a:lnTo>
                      <a:pt x="30" y="3"/>
                    </a:lnTo>
                    <a:lnTo>
                      <a:pt x="32" y="0"/>
                    </a:lnTo>
                    <a:lnTo>
                      <a:pt x="34" y="0"/>
                    </a:lnTo>
                    <a:lnTo>
                      <a:pt x="38" y="2"/>
                    </a:lnTo>
                    <a:lnTo>
                      <a:pt x="40" y="5"/>
                    </a:lnTo>
                    <a:lnTo>
                      <a:pt x="42" y="23"/>
                    </a:lnTo>
                    <a:lnTo>
                      <a:pt x="46" y="51"/>
                    </a:lnTo>
                    <a:lnTo>
                      <a:pt x="13" y="59"/>
                    </a:lnTo>
                    <a:lnTo>
                      <a:pt x="5" y="30"/>
                    </a:lnTo>
                    <a:lnTo>
                      <a:pt x="0" y="17"/>
                    </a:lnTo>
                    <a:lnTo>
                      <a:pt x="0" y="13"/>
                    </a:lnTo>
                    <a:lnTo>
                      <a:pt x="4" y="9"/>
                    </a:lnTo>
                    <a:lnTo>
                      <a:pt x="4" y="9"/>
                    </a:lnTo>
                    <a:lnTo>
                      <a:pt x="9" y="11"/>
                    </a:lnTo>
                    <a:lnTo>
                      <a:pt x="11" y="13"/>
                    </a:lnTo>
                    <a:lnTo>
                      <a:pt x="17" y="26"/>
                    </a:lnTo>
                  </a:path>
                </a:pathLst>
              </a:custGeom>
              <a:noFill/>
              <a:ln w="3175">
                <a:solidFill>
                  <a:srgbClr val="1F1A17"/>
                </a:solidFill>
                <a:prstDash val="solid"/>
                <a:round/>
                <a:headEnd/>
                <a:tailEnd/>
              </a:ln>
            </p:spPr>
            <p:txBody>
              <a:bodyPr/>
              <a:lstStyle/>
              <a:p>
                <a:endParaRPr lang="pt-BR"/>
              </a:p>
            </p:txBody>
          </p:sp>
          <p:sp>
            <p:nvSpPr>
              <p:cNvPr id="358302" name="Freeform 926"/>
              <p:cNvSpPr>
                <a:spLocks/>
              </p:cNvSpPr>
              <p:nvPr/>
            </p:nvSpPr>
            <p:spPr bwMode="auto">
              <a:xfrm>
                <a:off x="5119" y="2943"/>
                <a:ext cx="18" cy="19"/>
              </a:xfrm>
              <a:custGeom>
                <a:avLst/>
                <a:gdLst/>
                <a:ahLst/>
                <a:cxnLst>
                  <a:cxn ang="0">
                    <a:pos x="14" y="0"/>
                  </a:cxn>
                  <a:cxn ang="0">
                    <a:pos x="12" y="0"/>
                  </a:cxn>
                  <a:cxn ang="0">
                    <a:pos x="8" y="0"/>
                  </a:cxn>
                  <a:cxn ang="0">
                    <a:pos x="6" y="1"/>
                  </a:cxn>
                  <a:cxn ang="0">
                    <a:pos x="0" y="17"/>
                  </a:cxn>
                  <a:cxn ang="0">
                    <a:pos x="12" y="19"/>
                  </a:cxn>
                  <a:cxn ang="0">
                    <a:pos x="18" y="5"/>
                  </a:cxn>
                  <a:cxn ang="0">
                    <a:pos x="18" y="1"/>
                  </a:cxn>
                  <a:cxn ang="0">
                    <a:pos x="14" y="0"/>
                  </a:cxn>
                </a:cxnLst>
                <a:rect l="0" t="0" r="r" b="b"/>
                <a:pathLst>
                  <a:path w="18" h="19">
                    <a:moveTo>
                      <a:pt x="14" y="0"/>
                    </a:moveTo>
                    <a:lnTo>
                      <a:pt x="12" y="0"/>
                    </a:lnTo>
                    <a:lnTo>
                      <a:pt x="8" y="0"/>
                    </a:lnTo>
                    <a:lnTo>
                      <a:pt x="6" y="1"/>
                    </a:lnTo>
                    <a:lnTo>
                      <a:pt x="0" y="17"/>
                    </a:lnTo>
                    <a:lnTo>
                      <a:pt x="12" y="19"/>
                    </a:lnTo>
                    <a:lnTo>
                      <a:pt x="18" y="5"/>
                    </a:lnTo>
                    <a:lnTo>
                      <a:pt x="18" y="1"/>
                    </a:lnTo>
                    <a:lnTo>
                      <a:pt x="14" y="0"/>
                    </a:lnTo>
                    <a:close/>
                  </a:path>
                </a:pathLst>
              </a:custGeom>
              <a:solidFill>
                <a:srgbClr val="DA251D"/>
              </a:solidFill>
              <a:ln w="9525">
                <a:noFill/>
                <a:round/>
                <a:headEnd/>
                <a:tailEnd/>
              </a:ln>
            </p:spPr>
            <p:txBody>
              <a:bodyPr/>
              <a:lstStyle/>
              <a:p>
                <a:endParaRPr lang="pt-BR"/>
              </a:p>
            </p:txBody>
          </p:sp>
          <p:sp>
            <p:nvSpPr>
              <p:cNvPr id="358303" name="Freeform 927"/>
              <p:cNvSpPr>
                <a:spLocks/>
              </p:cNvSpPr>
              <p:nvPr/>
            </p:nvSpPr>
            <p:spPr bwMode="auto">
              <a:xfrm>
                <a:off x="5119" y="2943"/>
                <a:ext cx="18" cy="19"/>
              </a:xfrm>
              <a:custGeom>
                <a:avLst/>
                <a:gdLst/>
                <a:ahLst/>
                <a:cxnLst>
                  <a:cxn ang="0">
                    <a:pos x="14" y="0"/>
                  </a:cxn>
                  <a:cxn ang="0">
                    <a:pos x="12" y="0"/>
                  </a:cxn>
                  <a:cxn ang="0">
                    <a:pos x="8" y="0"/>
                  </a:cxn>
                  <a:cxn ang="0">
                    <a:pos x="6" y="1"/>
                  </a:cxn>
                  <a:cxn ang="0">
                    <a:pos x="0" y="17"/>
                  </a:cxn>
                  <a:cxn ang="0">
                    <a:pos x="12" y="19"/>
                  </a:cxn>
                  <a:cxn ang="0">
                    <a:pos x="18" y="5"/>
                  </a:cxn>
                  <a:cxn ang="0">
                    <a:pos x="18" y="1"/>
                  </a:cxn>
                  <a:cxn ang="0">
                    <a:pos x="14" y="0"/>
                  </a:cxn>
                </a:cxnLst>
                <a:rect l="0" t="0" r="r" b="b"/>
                <a:pathLst>
                  <a:path w="18" h="19">
                    <a:moveTo>
                      <a:pt x="14" y="0"/>
                    </a:moveTo>
                    <a:lnTo>
                      <a:pt x="12" y="0"/>
                    </a:lnTo>
                    <a:lnTo>
                      <a:pt x="8" y="0"/>
                    </a:lnTo>
                    <a:lnTo>
                      <a:pt x="6" y="1"/>
                    </a:lnTo>
                    <a:lnTo>
                      <a:pt x="0" y="17"/>
                    </a:lnTo>
                    <a:lnTo>
                      <a:pt x="12" y="19"/>
                    </a:lnTo>
                    <a:lnTo>
                      <a:pt x="18" y="5"/>
                    </a:lnTo>
                    <a:lnTo>
                      <a:pt x="18" y="1"/>
                    </a:lnTo>
                    <a:lnTo>
                      <a:pt x="14" y="0"/>
                    </a:lnTo>
                  </a:path>
                </a:pathLst>
              </a:custGeom>
              <a:noFill/>
              <a:ln w="3175">
                <a:solidFill>
                  <a:srgbClr val="1F1A17"/>
                </a:solidFill>
                <a:prstDash val="solid"/>
                <a:round/>
                <a:headEnd/>
                <a:tailEnd/>
              </a:ln>
            </p:spPr>
            <p:txBody>
              <a:bodyPr/>
              <a:lstStyle/>
              <a:p>
                <a:endParaRPr lang="pt-BR"/>
              </a:p>
            </p:txBody>
          </p:sp>
          <p:sp>
            <p:nvSpPr>
              <p:cNvPr id="358304" name="Freeform 928"/>
              <p:cNvSpPr>
                <a:spLocks/>
              </p:cNvSpPr>
              <p:nvPr/>
            </p:nvSpPr>
            <p:spPr bwMode="auto">
              <a:xfrm>
                <a:off x="5102" y="2943"/>
                <a:ext cx="46" cy="59"/>
              </a:xfrm>
              <a:custGeom>
                <a:avLst/>
                <a:gdLst/>
                <a:ahLst/>
                <a:cxnLst>
                  <a:cxn ang="0">
                    <a:pos x="29" y="26"/>
                  </a:cxn>
                  <a:cxn ang="0">
                    <a:pos x="15" y="21"/>
                  </a:cxn>
                  <a:cxn ang="0">
                    <a:pos x="17" y="7"/>
                  </a:cxn>
                  <a:cxn ang="0">
                    <a:pos x="15" y="3"/>
                  </a:cxn>
                  <a:cxn ang="0">
                    <a:pos x="13" y="0"/>
                  </a:cxn>
                  <a:cxn ang="0">
                    <a:pos x="12" y="0"/>
                  </a:cxn>
                  <a:cxn ang="0">
                    <a:pos x="8" y="1"/>
                  </a:cxn>
                  <a:cxn ang="0">
                    <a:pos x="6" y="5"/>
                  </a:cxn>
                  <a:cxn ang="0">
                    <a:pos x="4" y="23"/>
                  </a:cxn>
                  <a:cxn ang="0">
                    <a:pos x="0" y="49"/>
                  </a:cxn>
                  <a:cxn ang="0">
                    <a:pos x="33" y="59"/>
                  </a:cxn>
                  <a:cxn ang="0">
                    <a:pos x="40" y="30"/>
                  </a:cxn>
                  <a:cxn ang="0">
                    <a:pos x="46" y="17"/>
                  </a:cxn>
                  <a:cxn ang="0">
                    <a:pos x="46" y="13"/>
                  </a:cxn>
                  <a:cxn ang="0">
                    <a:pos x="42" y="9"/>
                  </a:cxn>
                  <a:cxn ang="0">
                    <a:pos x="42" y="9"/>
                  </a:cxn>
                  <a:cxn ang="0">
                    <a:pos x="36" y="9"/>
                  </a:cxn>
                  <a:cxn ang="0">
                    <a:pos x="35" y="13"/>
                  </a:cxn>
                  <a:cxn ang="0">
                    <a:pos x="29" y="26"/>
                  </a:cxn>
                </a:cxnLst>
                <a:rect l="0" t="0" r="r" b="b"/>
                <a:pathLst>
                  <a:path w="46" h="59">
                    <a:moveTo>
                      <a:pt x="29" y="26"/>
                    </a:moveTo>
                    <a:lnTo>
                      <a:pt x="15" y="21"/>
                    </a:lnTo>
                    <a:lnTo>
                      <a:pt x="17" y="7"/>
                    </a:lnTo>
                    <a:lnTo>
                      <a:pt x="15" y="3"/>
                    </a:lnTo>
                    <a:lnTo>
                      <a:pt x="13" y="0"/>
                    </a:lnTo>
                    <a:lnTo>
                      <a:pt x="12" y="0"/>
                    </a:lnTo>
                    <a:lnTo>
                      <a:pt x="8" y="1"/>
                    </a:lnTo>
                    <a:lnTo>
                      <a:pt x="6" y="5"/>
                    </a:lnTo>
                    <a:lnTo>
                      <a:pt x="4" y="23"/>
                    </a:lnTo>
                    <a:lnTo>
                      <a:pt x="0" y="49"/>
                    </a:lnTo>
                    <a:lnTo>
                      <a:pt x="33" y="59"/>
                    </a:lnTo>
                    <a:lnTo>
                      <a:pt x="40" y="30"/>
                    </a:lnTo>
                    <a:lnTo>
                      <a:pt x="46" y="17"/>
                    </a:lnTo>
                    <a:lnTo>
                      <a:pt x="46" y="13"/>
                    </a:lnTo>
                    <a:lnTo>
                      <a:pt x="42" y="9"/>
                    </a:lnTo>
                    <a:lnTo>
                      <a:pt x="42" y="9"/>
                    </a:lnTo>
                    <a:lnTo>
                      <a:pt x="36" y="9"/>
                    </a:lnTo>
                    <a:lnTo>
                      <a:pt x="35" y="13"/>
                    </a:lnTo>
                    <a:lnTo>
                      <a:pt x="29" y="26"/>
                    </a:lnTo>
                    <a:close/>
                  </a:path>
                </a:pathLst>
              </a:custGeom>
              <a:solidFill>
                <a:srgbClr val="75C5F0"/>
              </a:solidFill>
              <a:ln w="9525">
                <a:noFill/>
                <a:round/>
                <a:headEnd/>
                <a:tailEnd/>
              </a:ln>
            </p:spPr>
            <p:txBody>
              <a:bodyPr/>
              <a:lstStyle/>
              <a:p>
                <a:endParaRPr lang="pt-BR"/>
              </a:p>
            </p:txBody>
          </p:sp>
          <p:sp>
            <p:nvSpPr>
              <p:cNvPr id="358305" name="Freeform 929"/>
              <p:cNvSpPr>
                <a:spLocks/>
              </p:cNvSpPr>
              <p:nvPr/>
            </p:nvSpPr>
            <p:spPr bwMode="auto">
              <a:xfrm>
                <a:off x="5102" y="2943"/>
                <a:ext cx="46" cy="59"/>
              </a:xfrm>
              <a:custGeom>
                <a:avLst/>
                <a:gdLst/>
                <a:ahLst/>
                <a:cxnLst>
                  <a:cxn ang="0">
                    <a:pos x="29" y="26"/>
                  </a:cxn>
                  <a:cxn ang="0">
                    <a:pos x="15" y="21"/>
                  </a:cxn>
                  <a:cxn ang="0">
                    <a:pos x="17" y="7"/>
                  </a:cxn>
                  <a:cxn ang="0">
                    <a:pos x="15" y="3"/>
                  </a:cxn>
                  <a:cxn ang="0">
                    <a:pos x="13" y="0"/>
                  </a:cxn>
                  <a:cxn ang="0">
                    <a:pos x="12" y="0"/>
                  </a:cxn>
                  <a:cxn ang="0">
                    <a:pos x="8" y="1"/>
                  </a:cxn>
                  <a:cxn ang="0">
                    <a:pos x="6" y="5"/>
                  </a:cxn>
                  <a:cxn ang="0">
                    <a:pos x="4" y="23"/>
                  </a:cxn>
                  <a:cxn ang="0">
                    <a:pos x="0" y="49"/>
                  </a:cxn>
                  <a:cxn ang="0">
                    <a:pos x="33" y="59"/>
                  </a:cxn>
                  <a:cxn ang="0">
                    <a:pos x="40" y="30"/>
                  </a:cxn>
                  <a:cxn ang="0">
                    <a:pos x="46" y="17"/>
                  </a:cxn>
                  <a:cxn ang="0">
                    <a:pos x="46" y="13"/>
                  </a:cxn>
                  <a:cxn ang="0">
                    <a:pos x="42" y="9"/>
                  </a:cxn>
                  <a:cxn ang="0">
                    <a:pos x="42" y="9"/>
                  </a:cxn>
                  <a:cxn ang="0">
                    <a:pos x="36" y="9"/>
                  </a:cxn>
                  <a:cxn ang="0">
                    <a:pos x="35" y="13"/>
                  </a:cxn>
                  <a:cxn ang="0">
                    <a:pos x="29" y="26"/>
                  </a:cxn>
                </a:cxnLst>
                <a:rect l="0" t="0" r="r" b="b"/>
                <a:pathLst>
                  <a:path w="46" h="59">
                    <a:moveTo>
                      <a:pt x="29" y="26"/>
                    </a:moveTo>
                    <a:lnTo>
                      <a:pt x="15" y="21"/>
                    </a:lnTo>
                    <a:lnTo>
                      <a:pt x="17" y="7"/>
                    </a:lnTo>
                    <a:lnTo>
                      <a:pt x="15" y="3"/>
                    </a:lnTo>
                    <a:lnTo>
                      <a:pt x="13" y="0"/>
                    </a:lnTo>
                    <a:lnTo>
                      <a:pt x="12" y="0"/>
                    </a:lnTo>
                    <a:lnTo>
                      <a:pt x="8" y="1"/>
                    </a:lnTo>
                    <a:lnTo>
                      <a:pt x="6" y="5"/>
                    </a:lnTo>
                    <a:lnTo>
                      <a:pt x="4" y="23"/>
                    </a:lnTo>
                    <a:lnTo>
                      <a:pt x="0" y="49"/>
                    </a:lnTo>
                    <a:lnTo>
                      <a:pt x="33" y="59"/>
                    </a:lnTo>
                    <a:lnTo>
                      <a:pt x="40" y="30"/>
                    </a:lnTo>
                    <a:lnTo>
                      <a:pt x="46" y="17"/>
                    </a:lnTo>
                    <a:lnTo>
                      <a:pt x="46" y="13"/>
                    </a:lnTo>
                    <a:lnTo>
                      <a:pt x="42" y="9"/>
                    </a:lnTo>
                    <a:lnTo>
                      <a:pt x="42" y="9"/>
                    </a:lnTo>
                    <a:lnTo>
                      <a:pt x="36" y="9"/>
                    </a:lnTo>
                    <a:lnTo>
                      <a:pt x="35" y="13"/>
                    </a:lnTo>
                    <a:lnTo>
                      <a:pt x="29" y="26"/>
                    </a:lnTo>
                  </a:path>
                </a:pathLst>
              </a:custGeom>
              <a:noFill/>
              <a:ln w="3175">
                <a:solidFill>
                  <a:srgbClr val="1F1A17"/>
                </a:solidFill>
                <a:prstDash val="solid"/>
                <a:round/>
                <a:headEnd/>
                <a:tailEnd/>
              </a:ln>
            </p:spPr>
            <p:txBody>
              <a:bodyPr/>
              <a:lstStyle/>
              <a:p>
                <a:endParaRPr lang="pt-BR"/>
              </a:p>
            </p:txBody>
          </p:sp>
          <p:sp>
            <p:nvSpPr>
              <p:cNvPr id="358306" name="Freeform 930"/>
              <p:cNvSpPr>
                <a:spLocks/>
              </p:cNvSpPr>
              <p:nvPr/>
            </p:nvSpPr>
            <p:spPr bwMode="auto">
              <a:xfrm>
                <a:off x="4814" y="2858"/>
                <a:ext cx="182" cy="242"/>
              </a:xfrm>
              <a:custGeom>
                <a:avLst/>
                <a:gdLst/>
                <a:ahLst/>
                <a:cxnLst>
                  <a:cxn ang="0">
                    <a:pos x="134" y="136"/>
                  </a:cxn>
                  <a:cxn ang="0">
                    <a:pos x="144" y="133"/>
                  </a:cxn>
                  <a:cxn ang="0">
                    <a:pos x="154" y="127"/>
                  </a:cxn>
                  <a:cxn ang="0">
                    <a:pos x="161" y="119"/>
                  </a:cxn>
                  <a:cxn ang="0">
                    <a:pos x="169" y="111"/>
                  </a:cxn>
                  <a:cxn ang="0">
                    <a:pos x="175" y="102"/>
                  </a:cxn>
                  <a:cxn ang="0">
                    <a:pos x="179" y="92"/>
                  </a:cxn>
                  <a:cxn ang="0">
                    <a:pos x="181" y="83"/>
                  </a:cxn>
                  <a:cxn ang="0">
                    <a:pos x="182" y="71"/>
                  </a:cxn>
                  <a:cxn ang="0">
                    <a:pos x="181" y="58"/>
                  </a:cxn>
                  <a:cxn ang="0">
                    <a:pos x="177" y="44"/>
                  </a:cxn>
                  <a:cxn ang="0">
                    <a:pos x="169" y="31"/>
                  </a:cxn>
                  <a:cxn ang="0">
                    <a:pos x="159" y="21"/>
                  </a:cxn>
                  <a:cxn ang="0">
                    <a:pos x="148" y="12"/>
                  </a:cxn>
                  <a:cxn ang="0">
                    <a:pos x="136" y="6"/>
                  </a:cxn>
                  <a:cxn ang="0">
                    <a:pos x="121" y="2"/>
                  </a:cxn>
                  <a:cxn ang="0">
                    <a:pos x="106" y="0"/>
                  </a:cxn>
                  <a:cxn ang="0">
                    <a:pos x="92" y="2"/>
                  </a:cxn>
                  <a:cxn ang="0">
                    <a:pos x="77" y="6"/>
                  </a:cxn>
                  <a:cxn ang="0">
                    <a:pos x="63" y="12"/>
                  </a:cxn>
                  <a:cxn ang="0">
                    <a:pos x="54" y="21"/>
                  </a:cxn>
                  <a:cxn ang="0">
                    <a:pos x="44" y="31"/>
                  </a:cxn>
                  <a:cxn ang="0">
                    <a:pos x="37" y="44"/>
                  </a:cxn>
                  <a:cxn ang="0">
                    <a:pos x="33" y="58"/>
                  </a:cxn>
                  <a:cxn ang="0">
                    <a:pos x="31" y="71"/>
                  </a:cxn>
                  <a:cxn ang="0">
                    <a:pos x="33" y="85"/>
                  </a:cxn>
                  <a:cxn ang="0">
                    <a:pos x="37" y="96"/>
                  </a:cxn>
                  <a:cxn ang="0">
                    <a:pos x="42" y="108"/>
                  </a:cxn>
                  <a:cxn ang="0">
                    <a:pos x="50" y="117"/>
                  </a:cxn>
                  <a:cxn ang="0">
                    <a:pos x="31" y="131"/>
                  </a:cxn>
                  <a:cxn ang="0">
                    <a:pos x="16" y="146"/>
                  </a:cxn>
                  <a:cxn ang="0">
                    <a:pos x="10" y="156"/>
                  </a:cxn>
                  <a:cxn ang="0">
                    <a:pos x="4" y="163"/>
                  </a:cxn>
                  <a:cxn ang="0">
                    <a:pos x="2" y="171"/>
                  </a:cxn>
                  <a:cxn ang="0">
                    <a:pos x="0" y="179"/>
                  </a:cxn>
                  <a:cxn ang="0">
                    <a:pos x="2" y="184"/>
                  </a:cxn>
                  <a:cxn ang="0">
                    <a:pos x="4" y="190"/>
                  </a:cxn>
                  <a:cxn ang="0">
                    <a:pos x="8" y="198"/>
                  </a:cxn>
                  <a:cxn ang="0">
                    <a:pos x="12" y="204"/>
                  </a:cxn>
                  <a:cxn ang="0">
                    <a:pos x="25" y="215"/>
                  </a:cxn>
                  <a:cxn ang="0">
                    <a:pos x="40" y="227"/>
                  </a:cxn>
                  <a:cxn ang="0">
                    <a:pos x="58" y="234"/>
                  </a:cxn>
                  <a:cxn ang="0">
                    <a:pos x="77" y="240"/>
                  </a:cxn>
                  <a:cxn ang="0">
                    <a:pos x="87" y="242"/>
                  </a:cxn>
                  <a:cxn ang="0">
                    <a:pos x="96" y="242"/>
                  </a:cxn>
                  <a:cxn ang="0">
                    <a:pos x="104" y="240"/>
                  </a:cxn>
                  <a:cxn ang="0">
                    <a:pos x="113" y="238"/>
                  </a:cxn>
                  <a:cxn ang="0">
                    <a:pos x="127" y="230"/>
                  </a:cxn>
                  <a:cxn ang="0">
                    <a:pos x="134" y="223"/>
                  </a:cxn>
                  <a:cxn ang="0">
                    <a:pos x="140" y="213"/>
                  </a:cxn>
                  <a:cxn ang="0">
                    <a:pos x="142" y="202"/>
                  </a:cxn>
                  <a:cxn ang="0">
                    <a:pos x="142" y="180"/>
                  </a:cxn>
                  <a:cxn ang="0">
                    <a:pos x="140" y="157"/>
                  </a:cxn>
                  <a:cxn ang="0">
                    <a:pos x="138" y="148"/>
                  </a:cxn>
                  <a:cxn ang="0">
                    <a:pos x="134" y="136"/>
                  </a:cxn>
                </a:cxnLst>
                <a:rect l="0" t="0" r="r" b="b"/>
                <a:pathLst>
                  <a:path w="182" h="242">
                    <a:moveTo>
                      <a:pt x="134" y="136"/>
                    </a:moveTo>
                    <a:lnTo>
                      <a:pt x="144" y="133"/>
                    </a:lnTo>
                    <a:lnTo>
                      <a:pt x="154" y="127"/>
                    </a:lnTo>
                    <a:lnTo>
                      <a:pt x="161" y="119"/>
                    </a:lnTo>
                    <a:lnTo>
                      <a:pt x="169" y="111"/>
                    </a:lnTo>
                    <a:lnTo>
                      <a:pt x="175" y="102"/>
                    </a:lnTo>
                    <a:lnTo>
                      <a:pt x="179" y="92"/>
                    </a:lnTo>
                    <a:lnTo>
                      <a:pt x="181" y="83"/>
                    </a:lnTo>
                    <a:lnTo>
                      <a:pt x="182" y="71"/>
                    </a:lnTo>
                    <a:lnTo>
                      <a:pt x="181" y="58"/>
                    </a:lnTo>
                    <a:lnTo>
                      <a:pt x="177" y="44"/>
                    </a:lnTo>
                    <a:lnTo>
                      <a:pt x="169" y="31"/>
                    </a:lnTo>
                    <a:lnTo>
                      <a:pt x="159" y="21"/>
                    </a:lnTo>
                    <a:lnTo>
                      <a:pt x="148" y="12"/>
                    </a:lnTo>
                    <a:lnTo>
                      <a:pt x="136" y="6"/>
                    </a:lnTo>
                    <a:lnTo>
                      <a:pt x="121" y="2"/>
                    </a:lnTo>
                    <a:lnTo>
                      <a:pt x="106" y="0"/>
                    </a:lnTo>
                    <a:lnTo>
                      <a:pt x="92" y="2"/>
                    </a:lnTo>
                    <a:lnTo>
                      <a:pt x="77" y="6"/>
                    </a:lnTo>
                    <a:lnTo>
                      <a:pt x="63" y="12"/>
                    </a:lnTo>
                    <a:lnTo>
                      <a:pt x="54" y="21"/>
                    </a:lnTo>
                    <a:lnTo>
                      <a:pt x="44" y="31"/>
                    </a:lnTo>
                    <a:lnTo>
                      <a:pt x="37" y="44"/>
                    </a:lnTo>
                    <a:lnTo>
                      <a:pt x="33" y="58"/>
                    </a:lnTo>
                    <a:lnTo>
                      <a:pt x="31" y="71"/>
                    </a:lnTo>
                    <a:lnTo>
                      <a:pt x="33" y="85"/>
                    </a:lnTo>
                    <a:lnTo>
                      <a:pt x="37" y="96"/>
                    </a:lnTo>
                    <a:lnTo>
                      <a:pt x="42" y="108"/>
                    </a:lnTo>
                    <a:lnTo>
                      <a:pt x="50" y="117"/>
                    </a:lnTo>
                    <a:lnTo>
                      <a:pt x="31" y="131"/>
                    </a:lnTo>
                    <a:lnTo>
                      <a:pt x="16" y="146"/>
                    </a:lnTo>
                    <a:lnTo>
                      <a:pt x="10" y="156"/>
                    </a:lnTo>
                    <a:lnTo>
                      <a:pt x="4" y="163"/>
                    </a:lnTo>
                    <a:lnTo>
                      <a:pt x="2" y="171"/>
                    </a:lnTo>
                    <a:lnTo>
                      <a:pt x="0" y="179"/>
                    </a:lnTo>
                    <a:lnTo>
                      <a:pt x="2" y="184"/>
                    </a:lnTo>
                    <a:lnTo>
                      <a:pt x="4" y="190"/>
                    </a:lnTo>
                    <a:lnTo>
                      <a:pt x="8" y="198"/>
                    </a:lnTo>
                    <a:lnTo>
                      <a:pt x="12" y="204"/>
                    </a:lnTo>
                    <a:lnTo>
                      <a:pt x="25" y="215"/>
                    </a:lnTo>
                    <a:lnTo>
                      <a:pt x="40" y="227"/>
                    </a:lnTo>
                    <a:lnTo>
                      <a:pt x="58" y="234"/>
                    </a:lnTo>
                    <a:lnTo>
                      <a:pt x="77" y="240"/>
                    </a:lnTo>
                    <a:lnTo>
                      <a:pt x="87" y="242"/>
                    </a:lnTo>
                    <a:lnTo>
                      <a:pt x="96" y="242"/>
                    </a:lnTo>
                    <a:lnTo>
                      <a:pt x="104" y="240"/>
                    </a:lnTo>
                    <a:lnTo>
                      <a:pt x="113" y="238"/>
                    </a:lnTo>
                    <a:lnTo>
                      <a:pt x="127" y="230"/>
                    </a:lnTo>
                    <a:lnTo>
                      <a:pt x="134" y="223"/>
                    </a:lnTo>
                    <a:lnTo>
                      <a:pt x="140" y="213"/>
                    </a:lnTo>
                    <a:lnTo>
                      <a:pt x="142" y="202"/>
                    </a:lnTo>
                    <a:lnTo>
                      <a:pt x="142" y="180"/>
                    </a:lnTo>
                    <a:lnTo>
                      <a:pt x="140" y="157"/>
                    </a:lnTo>
                    <a:lnTo>
                      <a:pt x="138" y="148"/>
                    </a:lnTo>
                    <a:lnTo>
                      <a:pt x="134" y="136"/>
                    </a:lnTo>
                    <a:close/>
                  </a:path>
                </a:pathLst>
              </a:custGeom>
              <a:solidFill>
                <a:srgbClr val="994779"/>
              </a:solidFill>
              <a:ln w="9525">
                <a:noFill/>
                <a:round/>
                <a:headEnd/>
                <a:tailEnd/>
              </a:ln>
            </p:spPr>
            <p:txBody>
              <a:bodyPr/>
              <a:lstStyle/>
              <a:p>
                <a:endParaRPr lang="pt-BR"/>
              </a:p>
            </p:txBody>
          </p:sp>
          <p:sp>
            <p:nvSpPr>
              <p:cNvPr id="358307" name="Freeform 931"/>
              <p:cNvSpPr>
                <a:spLocks/>
              </p:cNvSpPr>
              <p:nvPr/>
            </p:nvSpPr>
            <p:spPr bwMode="auto">
              <a:xfrm>
                <a:off x="4814" y="2858"/>
                <a:ext cx="182" cy="242"/>
              </a:xfrm>
              <a:custGeom>
                <a:avLst/>
                <a:gdLst/>
                <a:ahLst/>
                <a:cxnLst>
                  <a:cxn ang="0">
                    <a:pos x="134" y="136"/>
                  </a:cxn>
                  <a:cxn ang="0">
                    <a:pos x="144" y="133"/>
                  </a:cxn>
                  <a:cxn ang="0">
                    <a:pos x="154" y="127"/>
                  </a:cxn>
                  <a:cxn ang="0">
                    <a:pos x="161" y="119"/>
                  </a:cxn>
                  <a:cxn ang="0">
                    <a:pos x="169" y="111"/>
                  </a:cxn>
                  <a:cxn ang="0">
                    <a:pos x="175" y="102"/>
                  </a:cxn>
                  <a:cxn ang="0">
                    <a:pos x="179" y="92"/>
                  </a:cxn>
                  <a:cxn ang="0">
                    <a:pos x="181" y="83"/>
                  </a:cxn>
                  <a:cxn ang="0">
                    <a:pos x="182" y="71"/>
                  </a:cxn>
                  <a:cxn ang="0">
                    <a:pos x="181" y="58"/>
                  </a:cxn>
                  <a:cxn ang="0">
                    <a:pos x="177" y="44"/>
                  </a:cxn>
                  <a:cxn ang="0">
                    <a:pos x="169" y="31"/>
                  </a:cxn>
                  <a:cxn ang="0">
                    <a:pos x="159" y="21"/>
                  </a:cxn>
                  <a:cxn ang="0">
                    <a:pos x="148" y="12"/>
                  </a:cxn>
                  <a:cxn ang="0">
                    <a:pos x="136" y="6"/>
                  </a:cxn>
                  <a:cxn ang="0">
                    <a:pos x="121" y="2"/>
                  </a:cxn>
                  <a:cxn ang="0">
                    <a:pos x="106" y="0"/>
                  </a:cxn>
                  <a:cxn ang="0">
                    <a:pos x="92" y="2"/>
                  </a:cxn>
                  <a:cxn ang="0">
                    <a:pos x="77" y="6"/>
                  </a:cxn>
                  <a:cxn ang="0">
                    <a:pos x="63" y="12"/>
                  </a:cxn>
                  <a:cxn ang="0">
                    <a:pos x="54" y="21"/>
                  </a:cxn>
                  <a:cxn ang="0">
                    <a:pos x="44" y="31"/>
                  </a:cxn>
                  <a:cxn ang="0">
                    <a:pos x="37" y="44"/>
                  </a:cxn>
                  <a:cxn ang="0">
                    <a:pos x="33" y="58"/>
                  </a:cxn>
                  <a:cxn ang="0">
                    <a:pos x="31" y="71"/>
                  </a:cxn>
                  <a:cxn ang="0">
                    <a:pos x="33" y="85"/>
                  </a:cxn>
                  <a:cxn ang="0">
                    <a:pos x="37" y="96"/>
                  </a:cxn>
                  <a:cxn ang="0">
                    <a:pos x="42" y="108"/>
                  </a:cxn>
                  <a:cxn ang="0">
                    <a:pos x="50" y="117"/>
                  </a:cxn>
                  <a:cxn ang="0">
                    <a:pos x="31" y="131"/>
                  </a:cxn>
                  <a:cxn ang="0">
                    <a:pos x="16" y="146"/>
                  </a:cxn>
                  <a:cxn ang="0">
                    <a:pos x="10" y="156"/>
                  </a:cxn>
                  <a:cxn ang="0">
                    <a:pos x="4" y="163"/>
                  </a:cxn>
                  <a:cxn ang="0">
                    <a:pos x="2" y="171"/>
                  </a:cxn>
                  <a:cxn ang="0">
                    <a:pos x="0" y="179"/>
                  </a:cxn>
                  <a:cxn ang="0">
                    <a:pos x="2" y="184"/>
                  </a:cxn>
                  <a:cxn ang="0">
                    <a:pos x="4" y="190"/>
                  </a:cxn>
                  <a:cxn ang="0">
                    <a:pos x="8" y="198"/>
                  </a:cxn>
                  <a:cxn ang="0">
                    <a:pos x="12" y="204"/>
                  </a:cxn>
                  <a:cxn ang="0">
                    <a:pos x="25" y="215"/>
                  </a:cxn>
                  <a:cxn ang="0">
                    <a:pos x="40" y="227"/>
                  </a:cxn>
                  <a:cxn ang="0">
                    <a:pos x="58" y="234"/>
                  </a:cxn>
                  <a:cxn ang="0">
                    <a:pos x="77" y="240"/>
                  </a:cxn>
                  <a:cxn ang="0">
                    <a:pos x="87" y="242"/>
                  </a:cxn>
                  <a:cxn ang="0">
                    <a:pos x="96" y="242"/>
                  </a:cxn>
                  <a:cxn ang="0">
                    <a:pos x="104" y="240"/>
                  </a:cxn>
                  <a:cxn ang="0">
                    <a:pos x="113" y="238"/>
                  </a:cxn>
                  <a:cxn ang="0">
                    <a:pos x="127" y="230"/>
                  </a:cxn>
                  <a:cxn ang="0">
                    <a:pos x="134" y="223"/>
                  </a:cxn>
                  <a:cxn ang="0">
                    <a:pos x="140" y="213"/>
                  </a:cxn>
                  <a:cxn ang="0">
                    <a:pos x="142" y="202"/>
                  </a:cxn>
                  <a:cxn ang="0">
                    <a:pos x="142" y="180"/>
                  </a:cxn>
                  <a:cxn ang="0">
                    <a:pos x="140" y="157"/>
                  </a:cxn>
                  <a:cxn ang="0">
                    <a:pos x="138" y="148"/>
                  </a:cxn>
                  <a:cxn ang="0">
                    <a:pos x="134" y="136"/>
                  </a:cxn>
                </a:cxnLst>
                <a:rect l="0" t="0" r="r" b="b"/>
                <a:pathLst>
                  <a:path w="182" h="242">
                    <a:moveTo>
                      <a:pt x="134" y="136"/>
                    </a:moveTo>
                    <a:lnTo>
                      <a:pt x="144" y="133"/>
                    </a:lnTo>
                    <a:lnTo>
                      <a:pt x="154" y="127"/>
                    </a:lnTo>
                    <a:lnTo>
                      <a:pt x="161" y="119"/>
                    </a:lnTo>
                    <a:lnTo>
                      <a:pt x="169" y="111"/>
                    </a:lnTo>
                    <a:lnTo>
                      <a:pt x="175" y="102"/>
                    </a:lnTo>
                    <a:lnTo>
                      <a:pt x="179" y="92"/>
                    </a:lnTo>
                    <a:lnTo>
                      <a:pt x="181" y="83"/>
                    </a:lnTo>
                    <a:lnTo>
                      <a:pt x="182" y="71"/>
                    </a:lnTo>
                    <a:lnTo>
                      <a:pt x="181" y="58"/>
                    </a:lnTo>
                    <a:lnTo>
                      <a:pt x="177" y="44"/>
                    </a:lnTo>
                    <a:lnTo>
                      <a:pt x="169" y="31"/>
                    </a:lnTo>
                    <a:lnTo>
                      <a:pt x="159" y="21"/>
                    </a:lnTo>
                    <a:lnTo>
                      <a:pt x="148" y="12"/>
                    </a:lnTo>
                    <a:lnTo>
                      <a:pt x="136" y="6"/>
                    </a:lnTo>
                    <a:lnTo>
                      <a:pt x="121" y="2"/>
                    </a:lnTo>
                    <a:lnTo>
                      <a:pt x="106" y="0"/>
                    </a:lnTo>
                    <a:lnTo>
                      <a:pt x="92" y="2"/>
                    </a:lnTo>
                    <a:lnTo>
                      <a:pt x="77" y="6"/>
                    </a:lnTo>
                    <a:lnTo>
                      <a:pt x="63" y="12"/>
                    </a:lnTo>
                    <a:lnTo>
                      <a:pt x="54" y="21"/>
                    </a:lnTo>
                    <a:lnTo>
                      <a:pt x="44" y="31"/>
                    </a:lnTo>
                    <a:lnTo>
                      <a:pt x="37" y="44"/>
                    </a:lnTo>
                    <a:lnTo>
                      <a:pt x="33" y="58"/>
                    </a:lnTo>
                    <a:lnTo>
                      <a:pt x="31" y="71"/>
                    </a:lnTo>
                    <a:lnTo>
                      <a:pt x="33" y="85"/>
                    </a:lnTo>
                    <a:lnTo>
                      <a:pt x="37" y="96"/>
                    </a:lnTo>
                    <a:lnTo>
                      <a:pt x="42" y="108"/>
                    </a:lnTo>
                    <a:lnTo>
                      <a:pt x="50" y="117"/>
                    </a:lnTo>
                    <a:lnTo>
                      <a:pt x="31" y="131"/>
                    </a:lnTo>
                    <a:lnTo>
                      <a:pt x="16" y="146"/>
                    </a:lnTo>
                    <a:lnTo>
                      <a:pt x="10" y="156"/>
                    </a:lnTo>
                    <a:lnTo>
                      <a:pt x="4" y="163"/>
                    </a:lnTo>
                    <a:lnTo>
                      <a:pt x="2" y="171"/>
                    </a:lnTo>
                    <a:lnTo>
                      <a:pt x="0" y="179"/>
                    </a:lnTo>
                    <a:lnTo>
                      <a:pt x="2" y="184"/>
                    </a:lnTo>
                    <a:lnTo>
                      <a:pt x="4" y="190"/>
                    </a:lnTo>
                    <a:lnTo>
                      <a:pt x="8" y="198"/>
                    </a:lnTo>
                    <a:lnTo>
                      <a:pt x="12" y="204"/>
                    </a:lnTo>
                    <a:lnTo>
                      <a:pt x="25" y="215"/>
                    </a:lnTo>
                    <a:lnTo>
                      <a:pt x="40" y="227"/>
                    </a:lnTo>
                    <a:lnTo>
                      <a:pt x="58" y="234"/>
                    </a:lnTo>
                    <a:lnTo>
                      <a:pt x="77" y="240"/>
                    </a:lnTo>
                    <a:lnTo>
                      <a:pt x="87" y="242"/>
                    </a:lnTo>
                    <a:lnTo>
                      <a:pt x="96" y="242"/>
                    </a:lnTo>
                    <a:lnTo>
                      <a:pt x="104" y="240"/>
                    </a:lnTo>
                    <a:lnTo>
                      <a:pt x="113" y="238"/>
                    </a:lnTo>
                    <a:lnTo>
                      <a:pt x="127" y="230"/>
                    </a:lnTo>
                    <a:lnTo>
                      <a:pt x="134" y="223"/>
                    </a:lnTo>
                    <a:lnTo>
                      <a:pt x="140" y="213"/>
                    </a:lnTo>
                    <a:lnTo>
                      <a:pt x="142" y="202"/>
                    </a:lnTo>
                    <a:lnTo>
                      <a:pt x="142" y="180"/>
                    </a:lnTo>
                    <a:lnTo>
                      <a:pt x="140" y="157"/>
                    </a:lnTo>
                    <a:lnTo>
                      <a:pt x="138" y="148"/>
                    </a:lnTo>
                    <a:lnTo>
                      <a:pt x="134" y="136"/>
                    </a:lnTo>
                  </a:path>
                </a:pathLst>
              </a:custGeom>
              <a:noFill/>
              <a:ln w="3175">
                <a:solidFill>
                  <a:srgbClr val="1F1A17"/>
                </a:solidFill>
                <a:prstDash val="solid"/>
                <a:round/>
                <a:headEnd/>
                <a:tailEnd/>
              </a:ln>
            </p:spPr>
            <p:txBody>
              <a:bodyPr/>
              <a:lstStyle/>
              <a:p>
                <a:endParaRPr lang="pt-BR"/>
              </a:p>
            </p:txBody>
          </p:sp>
          <p:sp>
            <p:nvSpPr>
              <p:cNvPr id="358308" name="Freeform 932"/>
              <p:cNvSpPr>
                <a:spLocks/>
              </p:cNvSpPr>
              <p:nvPr/>
            </p:nvSpPr>
            <p:spPr bwMode="auto">
              <a:xfrm>
                <a:off x="4901" y="2877"/>
                <a:ext cx="26" cy="16"/>
              </a:xfrm>
              <a:custGeom>
                <a:avLst/>
                <a:gdLst/>
                <a:ahLst/>
                <a:cxnLst>
                  <a:cxn ang="0">
                    <a:pos x="26" y="8"/>
                  </a:cxn>
                  <a:cxn ang="0">
                    <a:pos x="26" y="10"/>
                  </a:cxn>
                  <a:cxn ang="0">
                    <a:pos x="26" y="12"/>
                  </a:cxn>
                  <a:cxn ang="0">
                    <a:pos x="24" y="14"/>
                  </a:cxn>
                  <a:cxn ang="0">
                    <a:pos x="23" y="16"/>
                  </a:cxn>
                  <a:cxn ang="0">
                    <a:pos x="21" y="16"/>
                  </a:cxn>
                  <a:cxn ang="0">
                    <a:pos x="0" y="16"/>
                  </a:cxn>
                  <a:cxn ang="0">
                    <a:pos x="0" y="0"/>
                  </a:cxn>
                  <a:cxn ang="0">
                    <a:pos x="21" y="0"/>
                  </a:cxn>
                  <a:cxn ang="0">
                    <a:pos x="23" y="2"/>
                  </a:cxn>
                  <a:cxn ang="0">
                    <a:pos x="24" y="4"/>
                  </a:cxn>
                  <a:cxn ang="0">
                    <a:pos x="26" y="6"/>
                  </a:cxn>
                  <a:cxn ang="0">
                    <a:pos x="26" y="8"/>
                  </a:cxn>
                </a:cxnLst>
                <a:rect l="0" t="0" r="r" b="b"/>
                <a:pathLst>
                  <a:path w="26" h="16">
                    <a:moveTo>
                      <a:pt x="26" y="8"/>
                    </a:moveTo>
                    <a:lnTo>
                      <a:pt x="26" y="10"/>
                    </a:lnTo>
                    <a:lnTo>
                      <a:pt x="26" y="12"/>
                    </a:lnTo>
                    <a:lnTo>
                      <a:pt x="24" y="14"/>
                    </a:lnTo>
                    <a:lnTo>
                      <a:pt x="23" y="16"/>
                    </a:lnTo>
                    <a:lnTo>
                      <a:pt x="21" y="16"/>
                    </a:lnTo>
                    <a:lnTo>
                      <a:pt x="0" y="16"/>
                    </a:lnTo>
                    <a:lnTo>
                      <a:pt x="0" y="0"/>
                    </a:lnTo>
                    <a:lnTo>
                      <a:pt x="21" y="0"/>
                    </a:lnTo>
                    <a:lnTo>
                      <a:pt x="23" y="2"/>
                    </a:lnTo>
                    <a:lnTo>
                      <a:pt x="24" y="4"/>
                    </a:lnTo>
                    <a:lnTo>
                      <a:pt x="26" y="6"/>
                    </a:lnTo>
                    <a:lnTo>
                      <a:pt x="26" y="8"/>
                    </a:lnTo>
                    <a:close/>
                  </a:path>
                </a:pathLst>
              </a:custGeom>
              <a:solidFill>
                <a:srgbClr val="DA251D"/>
              </a:solidFill>
              <a:ln w="9525">
                <a:noFill/>
                <a:round/>
                <a:headEnd/>
                <a:tailEnd/>
              </a:ln>
            </p:spPr>
            <p:txBody>
              <a:bodyPr/>
              <a:lstStyle/>
              <a:p>
                <a:endParaRPr lang="pt-BR"/>
              </a:p>
            </p:txBody>
          </p:sp>
          <p:sp>
            <p:nvSpPr>
              <p:cNvPr id="358309" name="Freeform 933"/>
              <p:cNvSpPr>
                <a:spLocks/>
              </p:cNvSpPr>
              <p:nvPr/>
            </p:nvSpPr>
            <p:spPr bwMode="auto">
              <a:xfrm>
                <a:off x="4901" y="2877"/>
                <a:ext cx="26" cy="16"/>
              </a:xfrm>
              <a:custGeom>
                <a:avLst/>
                <a:gdLst/>
                <a:ahLst/>
                <a:cxnLst>
                  <a:cxn ang="0">
                    <a:pos x="26" y="8"/>
                  </a:cxn>
                  <a:cxn ang="0">
                    <a:pos x="26" y="10"/>
                  </a:cxn>
                  <a:cxn ang="0">
                    <a:pos x="26" y="12"/>
                  </a:cxn>
                  <a:cxn ang="0">
                    <a:pos x="24" y="14"/>
                  </a:cxn>
                  <a:cxn ang="0">
                    <a:pos x="23" y="16"/>
                  </a:cxn>
                  <a:cxn ang="0">
                    <a:pos x="21" y="16"/>
                  </a:cxn>
                  <a:cxn ang="0">
                    <a:pos x="0" y="16"/>
                  </a:cxn>
                  <a:cxn ang="0">
                    <a:pos x="0" y="0"/>
                  </a:cxn>
                  <a:cxn ang="0">
                    <a:pos x="21" y="0"/>
                  </a:cxn>
                  <a:cxn ang="0">
                    <a:pos x="23" y="2"/>
                  </a:cxn>
                  <a:cxn ang="0">
                    <a:pos x="24" y="4"/>
                  </a:cxn>
                  <a:cxn ang="0">
                    <a:pos x="26" y="6"/>
                  </a:cxn>
                  <a:cxn ang="0">
                    <a:pos x="26" y="8"/>
                  </a:cxn>
                </a:cxnLst>
                <a:rect l="0" t="0" r="r" b="b"/>
                <a:pathLst>
                  <a:path w="26" h="16">
                    <a:moveTo>
                      <a:pt x="26" y="8"/>
                    </a:moveTo>
                    <a:lnTo>
                      <a:pt x="26" y="10"/>
                    </a:lnTo>
                    <a:lnTo>
                      <a:pt x="26" y="12"/>
                    </a:lnTo>
                    <a:lnTo>
                      <a:pt x="24" y="14"/>
                    </a:lnTo>
                    <a:lnTo>
                      <a:pt x="23" y="16"/>
                    </a:lnTo>
                    <a:lnTo>
                      <a:pt x="21" y="16"/>
                    </a:lnTo>
                    <a:lnTo>
                      <a:pt x="0" y="16"/>
                    </a:lnTo>
                    <a:lnTo>
                      <a:pt x="0" y="0"/>
                    </a:lnTo>
                    <a:lnTo>
                      <a:pt x="21" y="0"/>
                    </a:lnTo>
                    <a:lnTo>
                      <a:pt x="23" y="2"/>
                    </a:lnTo>
                    <a:lnTo>
                      <a:pt x="24" y="4"/>
                    </a:lnTo>
                    <a:lnTo>
                      <a:pt x="26" y="6"/>
                    </a:lnTo>
                    <a:lnTo>
                      <a:pt x="26" y="8"/>
                    </a:lnTo>
                    <a:close/>
                  </a:path>
                </a:pathLst>
              </a:custGeom>
              <a:noFill/>
              <a:ln w="3175">
                <a:solidFill>
                  <a:srgbClr val="1F1A17"/>
                </a:solidFill>
                <a:prstDash val="solid"/>
                <a:round/>
                <a:headEnd/>
                <a:tailEnd/>
              </a:ln>
            </p:spPr>
            <p:txBody>
              <a:bodyPr/>
              <a:lstStyle/>
              <a:p>
                <a:endParaRPr lang="pt-BR"/>
              </a:p>
            </p:txBody>
          </p:sp>
          <p:sp>
            <p:nvSpPr>
              <p:cNvPr id="358310" name="Freeform 934"/>
              <p:cNvSpPr>
                <a:spLocks/>
              </p:cNvSpPr>
              <p:nvPr/>
            </p:nvSpPr>
            <p:spPr bwMode="auto">
              <a:xfrm>
                <a:off x="4883" y="2921"/>
                <a:ext cx="27" cy="16"/>
              </a:xfrm>
              <a:custGeom>
                <a:avLst/>
                <a:gdLst/>
                <a:ahLst/>
                <a:cxnLst>
                  <a:cxn ang="0">
                    <a:pos x="27" y="8"/>
                  </a:cxn>
                  <a:cxn ang="0">
                    <a:pos x="27" y="10"/>
                  </a:cxn>
                  <a:cxn ang="0">
                    <a:pos x="27" y="12"/>
                  </a:cxn>
                  <a:cxn ang="0">
                    <a:pos x="25" y="14"/>
                  </a:cxn>
                  <a:cxn ang="0">
                    <a:pos x="23" y="16"/>
                  </a:cxn>
                  <a:cxn ang="0">
                    <a:pos x="21" y="16"/>
                  </a:cxn>
                  <a:cxn ang="0">
                    <a:pos x="0" y="16"/>
                  </a:cxn>
                  <a:cxn ang="0">
                    <a:pos x="0" y="0"/>
                  </a:cxn>
                  <a:cxn ang="0">
                    <a:pos x="21" y="0"/>
                  </a:cxn>
                  <a:cxn ang="0">
                    <a:pos x="23" y="0"/>
                  </a:cxn>
                  <a:cxn ang="0">
                    <a:pos x="25" y="2"/>
                  </a:cxn>
                  <a:cxn ang="0">
                    <a:pos x="27" y="4"/>
                  </a:cxn>
                  <a:cxn ang="0">
                    <a:pos x="27" y="8"/>
                  </a:cxn>
                </a:cxnLst>
                <a:rect l="0" t="0" r="r" b="b"/>
                <a:pathLst>
                  <a:path w="27" h="16">
                    <a:moveTo>
                      <a:pt x="27" y="8"/>
                    </a:moveTo>
                    <a:lnTo>
                      <a:pt x="27" y="10"/>
                    </a:lnTo>
                    <a:lnTo>
                      <a:pt x="27" y="12"/>
                    </a:lnTo>
                    <a:lnTo>
                      <a:pt x="25" y="14"/>
                    </a:lnTo>
                    <a:lnTo>
                      <a:pt x="23" y="16"/>
                    </a:lnTo>
                    <a:lnTo>
                      <a:pt x="21" y="16"/>
                    </a:lnTo>
                    <a:lnTo>
                      <a:pt x="0" y="16"/>
                    </a:lnTo>
                    <a:lnTo>
                      <a:pt x="0" y="0"/>
                    </a:lnTo>
                    <a:lnTo>
                      <a:pt x="21" y="0"/>
                    </a:lnTo>
                    <a:lnTo>
                      <a:pt x="23" y="0"/>
                    </a:lnTo>
                    <a:lnTo>
                      <a:pt x="25" y="2"/>
                    </a:lnTo>
                    <a:lnTo>
                      <a:pt x="27" y="4"/>
                    </a:lnTo>
                    <a:lnTo>
                      <a:pt x="27" y="8"/>
                    </a:lnTo>
                    <a:close/>
                  </a:path>
                </a:pathLst>
              </a:custGeom>
              <a:solidFill>
                <a:srgbClr val="DA251D"/>
              </a:solidFill>
              <a:ln w="9525">
                <a:noFill/>
                <a:round/>
                <a:headEnd/>
                <a:tailEnd/>
              </a:ln>
            </p:spPr>
            <p:txBody>
              <a:bodyPr/>
              <a:lstStyle/>
              <a:p>
                <a:endParaRPr lang="pt-BR"/>
              </a:p>
            </p:txBody>
          </p:sp>
          <p:sp>
            <p:nvSpPr>
              <p:cNvPr id="358311" name="Freeform 935"/>
              <p:cNvSpPr>
                <a:spLocks/>
              </p:cNvSpPr>
              <p:nvPr/>
            </p:nvSpPr>
            <p:spPr bwMode="auto">
              <a:xfrm>
                <a:off x="4883" y="2921"/>
                <a:ext cx="27" cy="16"/>
              </a:xfrm>
              <a:custGeom>
                <a:avLst/>
                <a:gdLst/>
                <a:ahLst/>
                <a:cxnLst>
                  <a:cxn ang="0">
                    <a:pos x="27" y="8"/>
                  </a:cxn>
                  <a:cxn ang="0">
                    <a:pos x="27" y="10"/>
                  </a:cxn>
                  <a:cxn ang="0">
                    <a:pos x="27" y="12"/>
                  </a:cxn>
                  <a:cxn ang="0">
                    <a:pos x="25" y="14"/>
                  </a:cxn>
                  <a:cxn ang="0">
                    <a:pos x="23" y="16"/>
                  </a:cxn>
                  <a:cxn ang="0">
                    <a:pos x="21" y="16"/>
                  </a:cxn>
                  <a:cxn ang="0">
                    <a:pos x="0" y="16"/>
                  </a:cxn>
                  <a:cxn ang="0">
                    <a:pos x="0" y="0"/>
                  </a:cxn>
                  <a:cxn ang="0">
                    <a:pos x="21" y="0"/>
                  </a:cxn>
                  <a:cxn ang="0">
                    <a:pos x="23" y="0"/>
                  </a:cxn>
                  <a:cxn ang="0">
                    <a:pos x="25" y="2"/>
                  </a:cxn>
                  <a:cxn ang="0">
                    <a:pos x="27" y="4"/>
                  </a:cxn>
                  <a:cxn ang="0">
                    <a:pos x="27" y="8"/>
                  </a:cxn>
                </a:cxnLst>
                <a:rect l="0" t="0" r="r" b="b"/>
                <a:pathLst>
                  <a:path w="27" h="16">
                    <a:moveTo>
                      <a:pt x="27" y="8"/>
                    </a:moveTo>
                    <a:lnTo>
                      <a:pt x="27" y="10"/>
                    </a:lnTo>
                    <a:lnTo>
                      <a:pt x="27" y="12"/>
                    </a:lnTo>
                    <a:lnTo>
                      <a:pt x="25" y="14"/>
                    </a:lnTo>
                    <a:lnTo>
                      <a:pt x="23" y="16"/>
                    </a:lnTo>
                    <a:lnTo>
                      <a:pt x="21" y="16"/>
                    </a:lnTo>
                    <a:lnTo>
                      <a:pt x="0" y="16"/>
                    </a:lnTo>
                    <a:lnTo>
                      <a:pt x="0" y="0"/>
                    </a:lnTo>
                    <a:lnTo>
                      <a:pt x="21" y="0"/>
                    </a:lnTo>
                    <a:lnTo>
                      <a:pt x="23" y="0"/>
                    </a:lnTo>
                    <a:lnTo>
                      <a:pt x="25" y="2"/>
                    </a:lnTo>
                    <a:lnTo>
                      <a:pt x="27" y="4"/>
                    </a:lnTo>
                    <a:lnTo>
                      <a:pt x="27" y="8"/>
                    </a:lnTo>
                    <a:close/>
                  </a:path>
                </a:pathLst>
              </a:custGeom>
              <a:noFill/>
              <a:ln w="3175">
                <a:solidFill>
                  <a:srgbClr val="1F1A17"/>
                </a:solidFill>
                <a:prstDash val="solid"/>
                <a:round/>
                <a:headEnd/>
                <a:tailEnd/>
              </a:ln>
            </p:spPr>
            <p:txBody>
              <a:bodyPr/>
              <a:lstStyle/>
              <a:p>
                <a:endParaRPr lang="pt-BR"/>
              </a:p>
            </p:txBody>
          </p:sp>
          <p:sp>
            <p:nvSpPr>
              <p:cNvPr id="358312" name="Freeform 936"/>
              <p:cNvSpPr>
                <a:spLocks/>
              </p:cNvSpPr>
              <p:nvPr/>
            </p:nvSpPr>
            <p:spPr bwMode="auto">
              <a:xfrm>
                <a:off x="4916" y="2914"/>
                <a:ext cx="27" cy="15"/>
              </a:xfrm>
              <a:custGeom>
                <a:avLst/>
                <a:gdLst/>
                <a:ahLst/>
                <a:cxnLst>
                  <a:cxn ang="0">
                    <a:pos x="27" y="7"/>
                  </a:cxn>
                  <a:cxn ang="0">
                    <a:pos x="27" y="9"/>
                  </a:cxn>
                  <a:cxn ang="0">
                    <a:pos x="27" y="11"/>
                  </a:cxn>
                  <a:cxn ang="0">
                    <a:pos x="25" y="13"/>
                  </a:cxn>
                  <a:cxn ang="0">
                    <a:pos x="23" y="15"/>
                  </a:cxn>
                  <a:cxn ang="0">
                    <a:pos x="21" y="15"/>
                  </a:cxn>
                  <a:cxn ang="0">
                    <a:pos x="0" y="15"/>
                  </a:cxn>
                  <a:cxn ang="0">
                    <a:pos x="0" y="0"/>
                  </a:cxn>
                  <a:cxn ang="0">
                    <a:pos x="21" y="0"/>
                  </a:cxn>
                  <a:cxn ang="0">
                    <a:pos x="23" y="0"/>
                  </a:cxn>
                  <a:cxn ang="0">
                    <a:pos x="25" y="2"/>
                  </a:cxn>
                  <a:cxn ang="0">
                    <a:pos x="27" y="4"/>
                  </a:cxn>
                  <a:cxn ang="0">
                    <a:pos x="27" y="7"/>
                  </a:cxn>
                </a:cxnLst>
                <a:rect l="0" t="0" r="r" b="b"/>
                <a:pathLst>
                  <a:path w="27" h="15">
                    <a:moveTo>
                      <a:pt x="27" y="7"/>
                    </a:moveTo>
                    <a:lnTo>
                      <a:pt x="27" y="9"/>
                    </a:lnTo>
                    <a:lnTo>
                      <a:pt x="27" y="11"/>
                    </a:lnTo>
                    <a:lnTo>
                      <a:pt x="25" y="13"/>
                    </a:lnTo>
                    <a:lnTo>
                      <a:pt x="23" y="15"/>
                    </a:lnTo>
                    <a:lnTo>
                      <a:pt x="21" y="15"/>
                    </a:lnTo>
                    <a:lnTo>
                      <a:pt x="0" y="15"/>
                    </a:lnTo>
                    <a:lnTo>
                      <a:pt x="0" y="0"/>
                    </a:lnTo>
                    <a:lnTo>
                      <a:pt x="21" y="0"/>
                    </a:lnTo>
                    <a:lnTo>
                      <a:pt x="23" y="0"/>
                    </a:lnTo>
                    <a:lnTo>
                      <a:pt x="25" y="2"/>
                    </a:lnTo>
                    <a:lnTo>
                      <a:pt x="27" y="4"/>
                    </a:lnTo>
                    <a:lnTo>
                      <a:pt x="27" y="7"/>
                    </a:lnTo>
                    <a:close/>
                  </a:path>
                </a:pathLst>
              </a:custGeom>
              <a:solidFill>
                <a:srgbClr val="DA251D"/>
              </a:solidFill>
              <a:ln w="9525">
                <a:noFill/>
                <a:round/>
                <a:headEnd/>
                <a:tailEnd/>
              </a:ln>
            </p:spPr>
            <p:txBody>
              <a:bodyPr/>
              <a:lstStyle/>
              <a:p>
                <a:endParaRPr lang="pt-BR"/>
              </a:p>
            </p:txBody>
          </p:sp>
          <p:sp>
            <p:nvSpPr>
              <p:cNvPr id="358313" name="Freeform 937"/>
              <p:cNvSpPr>
                <a:spLocks/>
              </p:cNvSpPr>
              <p:nvPr/>
            </p:nvSpPr>
            <p:spPr bwMode="auto">
              <a:xfrm>
                <a:off x="4916" y="2914"/>
                <a:ext cx="27" cy="15"/>
              </a:xfrm>
              <a:custGeom>
                <a:avLst/>
                <a:gdLst/>
                <a:ahLst/>
                <a:cxnLst>
                  <a:cxn ang="0">
                    <a:pos x="27" y="7"/>
                  </a:cxn>
                  <a:cxn ang="0">
                    <a:pos x="27" y="9"/>
                  </a:cxn>
                  <a:cxn ang="0">
                    <a:pos x="27" y="11"/>
                  </a:cxn>
                  <a:cxn ang="0">
                    <a:pos x="25" y="13"/>
                  </a:cxn>
                  <a:cxn ang="0">
                    <a:pos x="23" y="15"/>
                  </a:cxn>
                  <a:cxn ang="0">
                    <a:pos x="21" y="15"/>
                  </a:cxn>
                  <a:cxn ang="0">
                    <a:pos x="0" y="15"/>
                  </a:cxn>
                  <a:cxn ang="0">
                    <a:pos x="0" y="0"/>
                  </a:cxn>
                  <a:cxn ang="0">
                    <a:pos x="21" y="0"/>
                  </a:cxn>
                  <a:cxn ang="0">
                    <a:pos x="23" y="0"/>
                  </a:cxn>
                  <a:cxn ang="0">
                    <a:pos x="25" y="2"/>
                  </a:cxn>
                  <a:cxn ang="0">
                    <a:pos x="27" y="4"/>
                  </a:cxn>
                  <a:cxn ang="0">
                    <a:pos x="27" y="7"/>
                  </a:cxn>
                </a:cxnLst>
                <a:rect l="0" t="0" r="r" b="b"/>
                <a:pathLst>
                  <a:path w="27" h="15">
                    <a:moveTo>
                      <a:pt x="27" y="7"/>
                    </a:moveTo>
                    <a:lnTo>
                      <a:pt x="27" y="9"/>
                    </a:lnTo>
                    <a:lnTo>
                      <a:pt x="27" y="11"/>
                    </a:lnTo>
                    <a:lnTo>
                      <a:pt x="25" y="13"/>
                    </a:lnTo>
                    <a:lnTo>
                      <a:pt x="23" y="15"/>
                    </a:lnTo>
                    <a:lnTo>
                      <a:pt x="21" y="15"/>
                    </a:lnTo>
                    <a:lnTo>
                      <a:pt x="0" y="15"/>
                    </a:lnTo>
                    <a:lnTo>
                      <a:pt x="0" y="0"/>
                    </a:lnTo>
                    <a:lnTo>
                      <a:pt x="21" y="0"/>
                    </a:lnTo>
                    <a:lnTo>
                      <a:pt x="23" y="0"/>
                    </a:lnTo>
                    <a:lnTo>
                      <a:pt x="25" y="2"/>
                    </a:lnTo>
                    <a:lnTo>
                      <a:pt x="27" y="4"/>
                    </a:lnTo>
                    <a:lnTo>
                      <a:pt x="27" y="7"/>
                    </a:lnTo>
                    <a:close/>
                  </a:path>
                </a:pathLst>
              </a:custGeom>
              <a:noFill/>
              <a:ln w="3175">
                <a:solidFill>
                  <a:srgbClr val="1F1A17"/>
                </a:solidFill>
                <a:prstDash val="solid"/>
                <a:round/>
                <a:headEnd/>
                <a:tailEnd/>
              </a:ln>
            </p:spPr>
            <p:txBody>
              <a:bodyPr/>
              <a:lstStyle/>
              <a:p>
                <a:endParaRPr lang="pt-BR"/>
              </a:p>
            </p:txBody>
          </p:sp>
          <p:sp>
            <p:nvSpPr>
              <p:cNvPr id="358314" name="Freeform 938"/>
              <p:cNvSpPr>
                <a:spLocks/>
              </p:cNvSpPr>
              <p:nvPr/>
            </p:nvSpPr>
            <p:spPr bwMode="auto">
              <a:xfrm>
                <a:off x="4922" y="2941"/>
                <a:ext cx="28" cy="15"/>
              </a:xfrm>
              <a:custGeom>
                <a:avLst/>
                <a:gdLst/>
                <a:ahLst/>
                <a:cxnLst>
                  <a:cxn ang="0">
                    <a:pos x="28" y="7"/>
                  </a:cxn>
                  <a:cxn ang="0">
                    <a:pos x="28" y="7"/>
                  </a:cxn>
                  <a:cxn ang="0">
                    <a:pos x="26" y="11"/>
                  </a:cxn>
                  <a:cxn ang="0">
                    <a:pos x="26" y="13"/>
                  </a:cxn>
                  <a:cxn ang="0">
                    <a:pos x="25" y="15"/>
                  </a:cxn>
                  <a:cxn ang="0">
                    <a:pos x="21" y="15"/>
                  </a:cxn>
                  <a:cxn ang="0">
                    <a:pos x="0" y="15"/>
                  </a:cxn>
                  <a:cxn ang="0">
                    <a:pos x="0" y="0"/>
                  </a:cxn>
                  <a:cxn ang="0">
                    <a:pos x="21" y="0"/>
                  </a:cxn>
                  <a:cxn ang="0">
                    <a:pos x="25" y="0"/>
                  </a:cxn>
                  <a:cxn ang="0">
                    <a:pos x="26" y="2"/>
                  </a:cxn>
                  <a:cxn ang="0">
                    <a:pos x="26" y="3"/>
                  </a:cxn>
                  <a:cxn ang="0">
                    <a:pos x="28" y="7"/>
                  </a:cxn>
                </a:cxnLst>
                <a:rect l="0" t="0" r="r" b="b"/>
                <a:pathLst>
                  <a:path w="28" h="15">
                    <a:moveTo>
                      <a:pt x="28" y="7"/>
                    </a:moveTo>
                    <a:lnTo>
                      <a:pt x="28" y="7"/>
                    </a:lnTo>
                    <a:lnTo>
                      <a:pt x="26" y="11"/>
                    </a:lnTo>
                    <a:lnTo>
                      <a:pt x="26" y="13"/>
                    </a:lnTo>
                    <a:lnTo>
                      <a:pt x="25" y="15"/>
                    </a:lnTo>
                    <a:lnTo>
                      <a:pt x="21" y="15"/>
                    </a:lnTo>
                    <a:lnTo>
                      <a:pt x="0" y="15"/>
                    </a:lnTo>
                    <a:lnTo>
                      <a:pt x="0" y="0"/>
                    </a:lnTo>
                    <a:lnTo>
                      <a:pt x="21" y="0"/>
                    </a:lnTo>
                    <a:lnTo>
                      <a:pt x="25" y="0"/>
                    </a:lnTo>
                    <a:lnTo>
                      <a:pt x="26" y="2"/>
                    </a:lnTo>
                    <a:lnTo>
                      <a:pt x="26" y="3"/>
                    </a:lnTo>
                    <a:lnTo>
                      <a:pt x="28" y="7"/>
                    </a:lnTo>
                    <a:close/>
                  </a:path>
                </a:pathLst>
              </a:custGeom>
              <a:solidFill>
                <a:srgbClr val="DA251D"/>
              </a:solidFill>
              <a:ln w="9525">
                <a:noFill/>
                <a:round/>
                <a:headEnd/>
                <a:tailEnd/>
              </a:ln>
            </p:spPr>
            <p:txBody>
              <a:bodyPr/>
              <a:lstStyle/>
              <a:p>
                <a:endParaRPr lang="pt-BR"/>
              </a:p>
            </p:txBody>
          </p:sp>
          <p:sp>
            <p:nvSpPr>
              <p:cNvPr id="358315" name="Freeform 939"/>
              <p:cNvSpPr>
                <a:spLocks/>
              </p:cNvSpPr>
              <p:nvPr/>
            </p:nvSpPr>
            <p:spPr bwMode="auto">
              <a:xfrm>
                <a:off x="4922" y="2941"/>
                <a:ext cx="28" cy="15"/>
              </a:xfrm>
              <a:custGeom>
                <a:avLst/>
                <a:gdLst/>
                <a:ahLst/>
                <a:cxnLst>
                  <a:cxn ang="0">
                    <a:pos x="28" y="7"/>
                  </a:cxn>
                  <a:cxn ang="0">
                    <a:pos x="28" y="7"/>
                  </a:cxn>
                  <a:cxn ang="0">
                    <a:pos x="26" y="11"/>
                  </a:cxn>
                  <a:cxn ang="0">
                    <a:pos x="26" y="13"/>
                  </a:cxn>
                  <a:cxn ang="0">
                    <a:pos x="25" y="15"/>
                  </a:cxn>
                  <a:cxn ang="0">
                    <a:pos x="21" y="15"/>
                  </a:cxn>
                  <a:cxn ang="0">
                    <a:pos x="0" y="15"/>
                  </a:cxn>
                  <a:cxn ang="0">
                    <a:pos x="0" y="0"/>
                  </a:cxn>
                  <a:cxn ang="0">
                    <a:pos x="21" y="0"/>
                  </a:cxn>
                  <a:cxn ang="0">
                    <a:pos x="25" y="0"/>
                  </a:cxn>
                  <a:cxn ang="0">
                    <a:pos x="26" y="2"/>
                  </a:cxn>
                  <a:cxn ang="0">
                    <a:pos x="26" y="3"/>
                  </a:cxn>
                  <a:cxn ang="0">
                    <a:pos x="28" y="7"/>
                  </a:cxn>
                </a:cxnLst>
                <a:rect l="0" t="0" r="r" b="b"/>
                <a:pathLst>
                  <a:path w="28" h="15">
                    <a:moveTo>
                      <a:pt x="28" y="7"/>
                    </a:moveTo>
                    <a:lnTo>
                      <a:pt x="28" y="7"/>
                    </a:lnTo>
                    <a:lnTo>
                      <a:pt x="26" y="11"/>
                    </a:lnTo>
                    <a:lnTo>
                      <a:pt x="26" y="13"/>
                    </a:lnTo>
                    <a:lnTo>
                      <a:pt x="25" y="15"/>
                    </a:lnTo>
                    <a:lnTo>
                      <a:pt x="21" y="15"/>
                    </a:lnTo>
                    <a:lnTo>
                      <a:pt x="0" y="15"/>
                    </a:lnTo>
                    <a:lnTo>
                      <a:pt x="0" y="0"/>
                    </a:lnTo>
                    <a:lnTo>
                      <a:pt x="21" y="0"/>
                    </a:lnTo>
                    <a:lnTo>
                      <a:pt x="25" y="0"/>
                    </a:lnTo>
                    <a:lnTo>
                      <a:pt x="26" y="2"/>
                    </a:lnTo>
                    <a:lnTo>
                      <a:pt x="26" y="3"/>
                    </a:lnTo>
                    <a:lnTo>
                      <a:pt x="28" y="7"/>
                    </a:lnTo>
                    <a:close/>
                  </a:path>
                </a:pathLst>
              </a:custGeom>
              <a:noFill/>
              <a:ln w="3175">
                <a:solidFill>
                  <a:srgbClr val="1F1A17"/>
                </a:solidFill>
                <a:prstDash val="solid"/>
                <a:round/>
                <a:headEnd/>
                <a:tailEnd/>
              </a:ln>
            </p:spPr>
            <p:txBody>
              <a:bodyPr/>
              <a:lstStyle/>
              <a:p>
                <a:endParaRPr lang="pt-BR"/>
              </a:p>
            </p:txBody>
          </p:sp>
          <p:sp>
            <p:nvSpPr>
              <p:cNvPr id="358316" name="Freeform 940"/>
              <p:cNvSpPr>
                <a:spLocks/>
              </p:cNvSpPr>
              <p:nvPr/>
            </p:nvSpPr>
            <p:spPr bwMode="auto">
              <a:xfrm>
                <a:off x="4887" y="2952"/>
                <a:ext cx="27" cy="15"/>
              </a:xfrm>
              <a:custGeom>
                <a:avLst/>
                <a:gdLst/>
                <a:ahLst/>
                <a:cxnLst>
                  <a:cxn ang="0">
                    <a:pos x="27" y="8"/>
                  </a:cxn>
                  <a:cxn ang="0">
                    <a:pos x="27" y="10"/>
                  </a:cxn>
                  <a:cxn ang="0">
                    <a:pos x="27" y="12"/>
                  </a:cxn>
                  <a:cxn ang="0">
                    <a:pos x="25" y="14"/>
                  </a:cxn>
                  <a:cxn ang="0">
                    <a:pos x="23" y="15"/>
                  </a:cxn>
                  <a:cxn ang="0">
                    <a:pos x="21" y="15"/>
                  </a:cxn>
                  <a:cxn ang="0">
                    <a:pos x="0" y="15"/>
                  </a:cxn>
                  <a:cxn ang="0">
                    <a:pos x="0" y="0"/>
                  </a:cxn>
                  <a:cxn ang="0">
                    <a:pos x="21" y="0"/>
                  </a:cxn>
                  <a:cxn ang="0">
                    <a:pos x="23" y="2"/>
                  </a:cxn>
                  <a:cxn ang="0">
                    <a:pos x="25" y="2"/>
                  </a:cxn>
                  <a:cxn ang="0">
                    <a:pos x="27" y="4"/>
                  </a:cxn>
                  <a:cxn ang="0">
                    <a:pos x="27" y="8"/>
                  </a:cxn>
                </a:cxnLst>
                <a:rect l="0" t="0" r="r" b="b"/>
                <a:pathLst>
                  <a:path w="27" h="15">
                    <a:moveTo>
                      <a:pt x="27" y="8"/>
                    </a:moveTo>
                    <a:lnTo>
                      <a:pt x="27" y="10"/>
                    </a:lnTo>
                    <a:lnTo>
                      <a:pt x="27" y="12"/>
                    </a:lnTo>
                    <a:lnTo>
                      <a:pt x="25" y="14"/>
                    </a:lnTo>
                    <a:lnTo>
                      <a:pt x="23" y="15"/>
                    </a:lnTo>
                    <a:lnTo>
                      <a:pt x="21" y="15"/>
                    </a:lnTo>
                    <a:lnTo>
                      <a:pt x="0" y="15"/>
                    </a:lnTo>
                    <a:lnTo>
                      <a:pt x="0" y="0"/>
                    </a:lnTo>
                    <a:lnTo>
                      <a:pt x="21" y="0"/>
                    </a:lnTo>
                    <a:lnTo>
                      <a:pt x="23" y="2"/>
                    </a:lnTo>
                    <a:lnTo>
                      <a:pt x="25" y="2"/>
                    </a:lnTo>
                    <a:lnTo>
                      <a:pt x="27" y="4"/>
                    </a:lnTo>
                    <a:lnTo>
                      <a:pt x="27" y="8"/>
                    </a:lnTo>
                    <a:close/>
                  </a:path>
                </a:pathLst>
              </a:custGeom>
              <a:solidFill>
                <a:srgbClr val="DA251D"/>
              </a:solidFill>
              <a:ln w="9525">
                <a:noFill/>
                <a:round/>
                <a:headEnd/>
                <a:tailEnd/>
              </a:ln>
            </p:spPr>
            <p:txBody>
              <a:bodyPr/>
              <a:lstStyle/>
              <a:p>
                <a:endParaRPr lang="pt-BR"/>
              </a:p>
            </p:txBody>
          </p:sp>
          <p:sp>
            <p:nvSpPr>
              <p:cNvPr id="358317" name="Freeform 941"/>
              <p:cNvSpPr>
                <a:spLocks/>
              </p:cNvSpPr>
              <p:nvPr/>
            </p:nvSpPr>
            <p:spPr bwMode="auto">
              <a:xfrm>
                <a:off x="4887" y="2952"/>
                <a:ext cx="27" cy="15"/>
              </a:xfrm>
              <a:custGeom>
                <a:avLst/>
                <a:gdLst/>
                <a:ahLst/>
                <a:cxnLst>
                  <a:cxn ang="0">
                    <a:pos x="27" y="8"/>
                  </a:cxn>
                  <a:cxn ang="0">
                    <a:pos x="27" y="10"/>
                  </a:cxn>
                  <a:cxn ang="0">
                    <a:pos x="27" y="12"/>
                  </a:cxn>
                  <a:cxn ang="0">
                    <a:pos x="25" y="14"/>
                  </a:cxn>
                  <a:cxn ang="0">
                    <a:pos x="23" y="15"/>
                  </a:cxn>
                  <a:cxn ang="0">
                    <a:pos x="21" y="15"/>
                  </a:cxn>
                  <a:cxn ang="0">
                    <a:pos x="0" y="15"/>
                  </a:cxn>
                  <a:cxn ang="0">
                    <a:pos x="0" y="0"/>
                  </a:cxn>
                  <a:cxn ang="0">
                    <a:pos x="21" y="0"/>
                  </a:cxn>
                  <a:cxn ang="0">
                    <a:pos x="23" y="2"/>
                  </a:cxn>
                  <a:cxn ang="0">
                    <a:pos x="25" y="2"/>
                  </a:cxn>
                  <a:cxn ang="0">
                    <a:pos x="27" y="4"/>
                  </a:cxn>
                  <a:cxn ang="0">
                    <a:pos x="27" y="8"/>
                  </a:cxn>
                </a:cxnLst>
                <a:rect l="0" t="0" r="r" b="b"/>
                <a:pathLst>
                  <a:path w="27" h="15">
                    <a:moveTo>
                      <a:pt x="27" y="8"/>
                    </a:moveTo>
                    <a:lnTo>
                      <a:pt x="27" y="10"/>
                    </a:lnTo>
                    <a:lnTo>
                      <a:pt x="27" y="12"/>
                    </a:lnTo>
                    <a:lnTo>
                      <a:pt x="25" y="14"/>
                    </a:lnTo>
                    <a:lnTo>
                      <a:pt x="23" y="15"/>
                    </a:lnTo>
                    <a:lnTo>
                      <a:pt x="21" y="15"/>
                    </a:lnTo>
                    <a:lnTo>
                      <a:pt x="0" y="15"/>
                    </a:lnTo>
                    <a:lnTo>
                      <a:pt x="0" y="0"/>
                    </a:lnTo>
                    <a:lnTo>
                      <a:pt x="21" y="0"/>
                    </a:lnTo>
                    <a:lnTo>
                      <a:pt x="23" y="2"/>
                    </a:lnTo>
                    <a:lnTo>
                      <a:pt x="25" y="2"/>
                    </a:lnTo>
                    <a:lnTo>
                      <a:pt x="27" y="4"/>
                    </a:lnTo>
                    <a:lnTo>
                      <a:pt x="27" y="8"/>
                    </a:lnTo>
                    <a:close/>
                  </a:path>
                </a:pathLst>
              </a:custGeom>
              <a:noFill/>
              <a:ln w="3175">
                <a:solidFill>
                  <a:srgbClr val="1F1A17"/>
                </a:solidFill>
                <a:prstDash val="solid"/>
                <a:round/>
                <a:headEnd/>
                <a:tailEnd/>
              </a:ln>
            </p:spPr>
            <p:txBody>
              <a:bodyPr/>
              <a:lstStyle/>
              <a:p>
                <a:endParaRPr lang="pt-BR"/>
              </a:p>
            </p:txBody>
          </p:sp>
          <p:sp>
            <p:nvSpPr>
              <p:cNvPr id="358318" name="Freeform 942"/>
              <p:cNvSpPr>
                <a:spLocks/>
              </p:cNvSpPr>
              <p:nvPr/>
            </p:nvSpPr>
            <p:spPr bwMode="auto">
              <a:xfrm>
                <a:off x="4822" y="2998"/>
                <a:ext cx="69" cy="62"/>
              </a:xfrm>
              <a:custGeom>
                <a:avLst/>
                <a:gdLst/>
                <a:ahLst/>
                <a:cxnLst>
                  <a:cxn ang="0">
                    <a:pos x="32" y="21"/>
                  </a:cxn>
                  <a:cxn ang="0">
                    <a:pos x="46" y="31"/>
                  </a:cxn>
                  <a:cxn ang="0">
                    <a:pos x="57" y="19"/>
                  </a:cxn>
                  <a:cxn ang="0">
                    <a:pos x="61" y="17"/>
                  </a:cxn>
                  <a:cxn ang="0">
                    <a:pos x="67" y="17"/>
                  </a:cxn>
                  <a:cxn ang="0">
                    <a:pos x="67" y="19"/>
                  </a:cxn>
                  <a:cxn ang="0">
                    <a:pos x="69" y="23"/>
                  </a:cxn>
                  <a:cxn ang="0">
                    <a:pos x="67" y="27"/>
                  </a:cxn>
                  <a:cxn ang="0">
                    <a:pos x="52" y="40"/>
                  </a:cxn>
                  <a:cxn ang="0">
                    <a:pos x="29" y="62"/>
                  </a:cxn>
                  <a:cxn ang="0">
                    <a:pos x="0" y="40"/>
                  </a:cxn>
                  <a:cxn ang="0">
                    <a:pos x="23" y="16"/>
                  </a:cxn>
                  <a:cxn ang="0">
                    <a:pos x="31" y="2"/>
                  </a:cxn>
                  <a:cxn ang="0">
                    <a:pos x="34" y="0"/>
                  </a:cxn>
                  <a:cxn ang="0">
                    <a:pos x="38" y="0"/>
                  </a:cxn>
                  <a:cxn ang="0">
                    <a:pos x="40" y="0"/>
                  </a:cxn>
                  <a:cxn ang="0">
                    <a:pos x="42" y="4"/>
                  </a:cxn>
                  <a:cxn ang="0">
                    <a:pos x="42" y="8"/>
                  </a:cxn>
                  <a:cxn ang="0">
                    <a:pos x="32" y="21"/>
                  </a:cxn>
                </a:cxnLst>
                <a:rect l="0" t="0" r="r" b="b"/>
                <a:pathLst>
                  <a:path w="69" h="62">
                    <a:moveTo>
                      <a:pt x="32" y="21"/>
                    </a:moveTo>
                    <a:lnTo>
                      <a:pt x="46" y="31"/>
                    </a:lnTo>
                    <a:lnTo>
                      <a:pt x="57" y="19"/>
                    </a:lnTo>
                    <a:lnTo>
                      <a:pt x="61" y="17"/>
                    </a:lnTo>
                    <a:lnTo>
                      <a:pt x="67" y="17"/>
                    </a:lnTo>
                    <a:lnTo>
                      <a:pt x="67" y="19"/>
                    </a:lnTo>
                    <a:lnTo>
                      <a:pt x="69" y="23"/>
                    </a:lnTo>
                    <a:lnTo>
                      <a:pt x="67" y="27"/>
                    </a:lnTo>
                    <a:lnTo>
                      <a:pt x="52" y="40"/>
                    </a:lnTo>
                    <a:lnTo>
                      <a:pt x="29" y="62"/>
                    </a:lnTo>
                    <a:lnTo>
                      <a:pt x="0" y="40"/>
                    </a:lnTo>
                    <a:lnTo>
                      <a:pt x="23" y="16"/>
                    </a:lnTo>
                    <a:lnTo>
                      <a:pt x="31" y="2"/>
                    </a:lnTo>
                    <a:lnTo>
                      <a:pt x="34" y="0"/>
                    </a:lnTo>
                    <a:lnTo>
                      <a:pt x="38" y="0"/>
                    </a:lnTo>
                    <a:lnTo>
                      <a:pt x="40" y="0"/>
                    </a:lnTo>
                    <a:lnTo>
                      <a:pt x="42" y="4"/>
                    </a:lnTo>
                    <a:lnTo>
                      <a:pt x="42" y="8"/>
                    </a:lnTo>
                    <a:lnTo>
                      <a:pt x="32" y="21"/>
                    </a:lnTo>
                    <a:close/>
                  </a:path>
                </a:pathLst>
              </a:custGeom>
              <a:solidFill>
                <a:srgbClr val="75C5F0"/>
              </a:solidFill>
              <a:ln w="9525">
                <a:noFill/>
                <a:round/>
                <a:headEnd/>
                <a:tailEnd/>
              </a:ln>
            </p:spPr>
            <p:txBody>
              <a:bodyPr/>
              <a:lstStyle/>
              <a:p>
                <a:endParaRPr lang="pt-BR"/>
              </a:p>
            </p:txBody>
          </p:sp>
          <p:sp>
            <p:nvSpPr>
              <p:cNvPr id="358319" name="Freeform 943"/>
              <p:cNvSpPr>
                <a:spLocks/>
              </p:cNvSpPr>
              <p:nvPr/>
            </p:nvSpPr>
            <p:spPr bwMode="auto">
              <a:xfrm>
                <a:off x="4822" y="2998"/>
                <a:ext cx="69" cy="62"/>
              </a:xfrm>
              <a:custGeom>
                <a:avLst/>
                <a:gdLst/>
                <a:ahLst/>
                <a:cxnLst>
                  <a:cxn ang="0">
                    <a:pos x="32" y="21"/>
                  </a:cxn>
                  <a:cxn ang="0">
                    <a:pos x="46" y="31"/>
                  </a:cxn>
                  <a:cxn ang="0">
                    <a:pos x="57" y="19"/>
                  </a:cxn>
                  <a:cxn ang="0">
                    <a:pos x="61" y="17"/>
                  </a:cxn>
                  <a:cxn ang="0">
                    <a:pos x="67" y="17"/>
                  </a:cxn>
                  <a:cxn ang="0">
                    <a:pos x="67" y="19"/>
                  </a:cxn>
                  <a:cxn ang="0">
                    <a:pos x="69" y="23"/>
                  </a:cxn>
                  <a:cxn ang="0">
                    <a:pos x="67" y="27"/>
                  </a:cxn>
                  <a:cxn ang="0">
                    <a:pos x="52" y="40"/>
                  </a:cxn>
                  <a:cxn ang="0">
                    <a:pos x="29" y="62"/>
                  </a:cxn>
                  <a:cxn ang="0">
                    <a:pos x="0" y="40"/>
                  </a:cxn>
                  <a:cxn ang="0">
                    <a:pos x="23" y="16"/>
                  </a:cxn>
                  <a:cxn ang="0">
                    <a:pos x="31" y="2"/>
                  </a:cxn>
                  <a:cxn ang="0">
                    <a:pos x="34" y="0"/>
                  </a:cxn>
                  <a:cxn ang="0">
                    <a:pos x="38" y="0"/>
                  </a:cxn>
                  <a:cxn ang="0">
                    <a:pos x="40" y="0"/>
                  </a:cxn>
                  <a:cxn ang="0">
                    <a:pos x="42" y="4"/>
                  </a:cxn>
                  <a:cxn ang="0">
                    <a:pos x="42" y="8"/>
                  </a:cxn>
                  <a:cxn ang="0">
                    <a:pos x="32" y="21"/>
                  </a:cxn>
                </a:cxnLst>
                <a:rect l="0" t="0" r="r" b="b"/>
                <a:pathLst>
                  <a:path w="69" h="62">
                    <a:moveTo>
                      <a:pt x="32" y="21"/>
                    </a:moveTo>
                    <a:lnTo>
                      <a:pt x="46" y="31"/>
                    </a:lnTo>
                    <a:lnTo>
                      <a:pt x="57" y="19"/>
                    </a:lnTo>
                    <a:lnTo>
                      <a:pt x="61" y="17"/>
                    </a:lnTo>
                    <a:lnTo>
                      <a:pt x="67" y="17"/>
                    </a:lnTo>
                    <a:lnTo>
                      <a:pt x="67" y="19"/>
                    </a:lnTo>
                    <a:lnTo>
                      <a:pt x="69" y="23"/>
                    </a:lnTo>
                    <a:lnTo>
                      <a:pt x="67" y="27"/>
                    </a:lnTo>
                    <a:lnTo>
                      <a:pt x="52" y="40"/>
                    </a:lnTo>
                    <a:lnTo>
                      <a:pt x="29" y="62"/>
                    </a:lnTo>
                    <a:lnTo>
                      <a:pt x="0" y="40"/>
                    </a:lnTo>
                    <a:lnTo>
                      <a:pt x="23" y="16"/>
                    </a:lnTo>
                    <a:lnTo>
                      <a:pt x="31" y="2"/>
                    </a:lnTo>
                    <a:lnTo>
                      <a:pt x="34" y="0"/>
                    </a:lnTo>
                    <a:lnTo>
                      <a:pt x="38" y="0"/>
                    </a:lnTo>
                    <a:lnTo>
                      <a:pt x="40" y="0"/>
                    </a:lnTo>
                    <a:lnTo>
                      <a:pt x="42" y="4"/>
                    </a:lnTo>
                    <a:lnTo>
                      <a:pt x="42" y="8"/>
                    </a:lnTo>
                    <a:lnTo>
                      <a:pt x="32" y="21"/>
                    </a:lnTo>
                  </a:path>
                </a:pathLst>
              </a:custGeom>
              <a:noFill/>
              <a:ln w="3175">
                <a:solidFill>
                  <a:srgbClr val="1F1A17"/>
                </a:solidFill>
                <a:prstDash val="solid"/>
                <a:round/>
                <a:headEnd/>
                <a:tailEnd/>
              </a:ln>
            </p:spPr>
            <p:txBody>
              <a:bodyPr/>
              <a:lstStyle/>
              <a:p>
                <a:endParaRPr lang="pt-BR"/>
              </a:p>
            </p:txBody>
          </p:sp>
          <p:sp>
            <p:nvSpPr>
              <p:cNvPr id="358320" name="Freeform 944"/>
              <p:cNvSpPr>
                <a:spLocks/>
              </p:cNvSpPr>
              <p:nvPr/>
            </p:nvSpPr>
            <p:spPr bwMode="auto">
              <a:xfrm>
                <a:off x="4881" y="3025"/>
                <a:ext cx="69" cy="61"/>
              </a:xfrm>
              <a:custGeom>
                <a:avLst/>
                <a:gdLst/>
                <a:ahLst/>
                <a:cxnLst>
                  <a:cxn ang="0">
                    <a:pos x="37" y="23"/>
                  </a:cxn>
                  <a:cxn ang="0">
                    <a:pos x="23" y="31"/>
                  </a:cxn>
                  <a:cxn ang="0">
                    <a:pos x="12" y="19"/>
                  </a:cxn>
                  <a:cxn ang="0">
                    <a:pos x="8" y="19"/>
                  </a:cxn>
                  <a:cxn ang="0">
                    <a:pos x="2" y="19"/>
                  </a:cxn>
                  <a:cxn ang="0">
                    <a:pos x="2" y="19"/>
                  </a:cxn>
                  <a:cxn ang="0">
                    <a:pos x="0" y="25"/>
                  </a:cxn>
                  <a:cxn ang="0">
                    <a:pos x="2" y="29"/>
                  </a:cxn>
                  <a:cxn ang="0">
                    <a:pos x="18" y="42"/>
                  </a:cxn>
                  <a:cxn ang="0">
                    <a:pos x="41" y="61"/>
                  </a:cxn>
                  <a:cxn ang="0">
                    <a:pos x="69" y="42"/>
                  </a:cxn>
                  <a:cxn ang="0">
                    <a:pos x="46" y="15"/>
                  </a:cxn>
                  <a:cxn ang="0">
                    <a:pos x="39" y="2"/>
                  </a:cxn>
                  <a:cxn ang="0">
                    <a:pos x="35" y="0"/>
                  </a:cxn>
                  <a:cxn ang="0">
                    <a:pos x="31" y="0"/>
                  </a:cxn>
                  <a:cxn ang="0">
                    <a:pos x="29" y="2"/>
                  </a:cxn>
                  <a:cxn ang="0">
                    <a:pos x="27" y="6"/>
                  </a:cxn>
                  <a:cxn ang="0">
                    <a:pos x="27" y="10"/>
                  </a:cxn>
                  <a:cxn ang="0">
                    <a:pos x="37" y="23"/>
                  </a:cxn>
                </a:cxnLst>
                <a:rect l="0" t="0" r="r" b="b"/>
                <a:pathLst>
                  <a:path w="69" h="61">
                    <a:moveTo>
                      <a:pt x="37" y="23"/>
                    </a:moveTo>
                    <a:lnTo>
                      <a:pt x="23" y="31"/>
                    </a:lnTo>
                    <a:lnTo>
                      <a:pt x="12" y="19"/>
                    </a:lnTo>
                    <a:lnTo>
                      <a:pt x="8" y="19"/>
                    </a:lnTo>
                    <a:lnTo>
                      <a:pt x="2" y="19"/>
                    </a:lnTo>
                    <a:lnTo>
                      <a:pt x="2" y="19"/>
                    </a:lnTo>
                    <a:lnTo>
                      <a:pt x="0" y="25"/>
                    </a:lnTo>
                    <a:lnTo>
                      <a:pt x="2" y="29"/>
                    </a:lnTo>
                    <a:lnTo>
                      <a:pt x="18" y="42"/>
                    </a:lnTo>
                    <a:lnTo>
                      <a:pt x="41" y="61"/>
                    </a:lnTo>
                    <a:lnTo>
                      <a:pt x="69" y="42"/>
                    </a:lnTo>
                    <a:lnTo>
                      <a:pt x="46" y="15"/>
                    </a:lnTo>
                    <a:lnTo>
                      <a:pt x="39" y="2"/>
                    </a:lnTo>
                    <a:lnTo>
                      <a:pt x="35" y="0"/>
                    </a:lnTo>
                    <a:lnTo>
                      <a:pt x="31" y="0"/>
                    </a:lnTo>
                    <a:lnTo>
                      <a:pt x="29" y="2"/>
                    </a:lnTo>
                    <a:lnTo>
                      <a:pt x="27" y="6"/>
                    </a:lnTo>
                    <a:lnTo>
                      <a:pt x="27" y="10"/>
                    </a:lnTo>
                    <a:lnTo>
                      <a:pt x="37" y="23"/>
                    </a:lnTo>
                    <a:close/>
                  </a:path>
                </a:pathLst>
              </a:custGeom>
              <a:solidFill>
                <a:srgbClr val="75C5F0"/>
              </a:solidFill>
              <a:ln w="9525">
                <a:noFill/>
                <a:round/>
                <a:headEnd/>
                <a:tailEnd/>
              </a:ln>
            </p:spPr>
            <p:txBody>
              <a:bodyPr/>
              <a:lstStyle/>
              <a:p>
                <a:endParaRPr lang="pt-BR"/>
              </a:p>
            </p:txBody>
          </p:sp>
          <p:sp>
            <p:nvSpPr>
              <p:cNvPr id="358321" name="Freeform 945"/>
              <p:cNvSpPr>
                <a:spLocks/>
              </p:cNvSpPr>
              <p:nvPr/>
            </p:nvSpPr>
            <p:spPr bwMode="auto">
              <a:xfrm>
                <a:off x="4881" y="3025"/>
                <a:ext cx="69" cy="61"/>
              </a:xfrm>
              <a:custGeom>
                <a:avLst/>
                <a:gdLst/>
                <a:ahLst/>
                <a:cxnLst>
                  <a:cxn ang="0">
                    <a:pos x="37" y="23"/>
                  </a:cxn>
                  <a:cxn ang="0">
                    <a:pos x="23" y="31"/>
                  </a:cxn>
                  <a:cxn ang="0">
                    <a:pos x="12" y="19"/>
                  </a:cxn>
                  <a:cxn ang="0">
                    <a:pos x="8" y="19"/>
                  </a:cxn>
                  <a:cxn ang="0">
                    <a:pos x="2" y="19"/>
                  </a:cxn>
                  <a:cxn ang="0">
                    <a:pos x="2" y="19"/>
                  </a:cxn>
                  <a:cxn ang="0">
                    <a:pos x="0" y="25"/>
                  </a:cxn>
                  <a:cxn ang="0">
                    <a:pos x="2" y="29"/>
                  </a:cxn>
                  <a:cxn ang="0">
                    <a:pos x="18" y="42"/>
                  </a:cxn>
                  <a:cxn ang="0">
                    <a:pos x="41" y="61"/>
                  </a:cxn>
                  <a:cxn ang="0">
                    <a:pos x="69" y="42"/>
                  </a:cxn>
                  <a:cxn ang="0">
                    <a:pos x="46" y="15"/>
                  </a:cxn>
                  <a:cxn ang="0">
                    <a:pos x="39" y="2"/>
                  </a:cxn>
                  <a:cxn ang="0">
                    <a:pos x="35" y="0"/>
                  </a:cxn>
                  <a:cxn ang="0">
                    <a:pos x="31" y="0"/>
                  </a:cxn>
                  <a:cxn ang="0">
                    <a:pos x="29" y="2"/>
                  </a:cxn>
                  <a:cxn ang="0">
                    <a:pos x="27" y="6"/>
                  </a:cxn>
                  <a:cxn ang="0">
                    <a:pos x="27" y="10"/>
                  </a:cxn>
                  <a:cxn ang="0">
                    <a:pos x="37" y="23"/>
                  </a:cxn>
                </a:cxnLst>
                <a:rect l="0" t="0" r="r" b="b"/>
                <a:pathLst>
                  <a:path w="69" h="61">
                    <a:moveTo>
                      <a:pt x="37" y="23"/>
                    </a:moveTo>
                    <a:lnTo>
                      <a:pt x="23" y="31"/>
                    </a:lnTo>
                    <a:lnTo>
                      <a:pt x="12" y="19"/>
                    </a:lnTo>
                    <a:lnTo>
                      <a:pt x="8" y="19"/>
                    </a:lnTo>
                    <a:lnTo>
                      <a:pt x="2" y="19"/>
                    </a:lnTo>
                    <a:lnTo>
                      <a:pt x="2" y="19"/>
                    </a:lnTo>
                    <a:lnTo>
                      <a:pt x="0" y="25"/>
                    </a:lnTo>
                    <a:lnTo>
                      <a:pt x="2" y="29"/>
                    </a:lnTo>
                    <a:lnTo>
                      <a:pt x="18" y="42"/>
                    </a:lnTo>
                    <a:lnTo>
                      <a:pt x="41" y="61"/>
                    </a:lnTo>
                    <a:lnTo>
                      <a:pt x="69" y="42"/>
                    </a:lnTo>
                    <a:lnTo>
                      <a:pt x="46" y="15"/>
                    </a:lnTo>
                    <a:lnTo>
                      <a:pt x="39" y="2"/>
                    </a:lnTo>
                    <a:lnTo>
                      <a:pt x="35" y="0"/>
                    </a:lnTo>
                    <a:lnTo>
                      <a:pt x="31" y="0"/>
                    </a:lnTo>
                    <a:lnTo>
                      <a:pt x="29" y="2"/>
                    </a:lnTo>
                    <a:lnTo>
                      <a:pt x="27" y="6"/>
                    </a:lnTo>
                    <a:lnTo>
                      <a:pt x="27" y="10"/>
                    </a:lnTo>
                    <a:lnTo>
                      <a:pt x="37" y="23"/>
                    </a:lnTo>
                  </a:path>
                </a:pathLst>
              </a:custGeom>
              <a:noFill/>
              <a:ln w="3175">
                <a:solidFill>
                  <a:srgbClr val="1F1A17"/>
                </a:solidFill>
                <a:prstDash val="solid"/>
                <a:round/>
                <a:headEnd/>
                <a:tailEnd/>
              </a:ln>
            </p:spPr>
            <p:txBody>
              <a:bodyPr/>
              <a:lstStyle/>
              <a:p>
                <a:endParaRPr lang="pt-BR"/>
              </a:p>
            </p:txBody>
          </p:sp>
          <p:grpSp>
            <p:nvGrpSpPr>
              <p:cNvPr id="358322" name="Group 946"/>
              <p:cNvGrpSpPr>
                <a:grpSpLocks/>
              </p:cNvGrpSpPr>
              <p:nvPr/>
            </p:nvGrpSpPr>
            <p:grpSpPr bwMode="auto">
              <a:xfrm>
                <a:off x="5403" y="2831"/>
                <a:ext cx="350" cy="499"/>
                <a:chOff x="5403" y="2831"/>
                <a:chExt cx="350" cy="499"/>
              </a:xfrm>
            </p:grpSpPr>
            <p:sp>
              <p:nvSpPr>
                <p:cNvPr id="358323" name="Freeform 947"/>
                <p:cNvSpPr>
                  <a:spLocks/>
                </p:cNvSpPr>
                <p:nvPr/>
              </p:nvSpPr>
              <p:spPr bwMode="auto">
                <a:xfrm>
                  <a:off x="5440" y="2900"/>
                  <a:ext cx="98" cy="37"/>
                </a:xfrm>
                <a:custGeom>
                  <a:avLst/>
                  <a:gdLst/>
                  <a:ahLst/>
                  <a:cxnLst>
                    <a:cxn ang="0">
                      <a:pos x="98" y="12"/>
                    </a:cxn>
                    <a:cxn ang="0">
                      <a:pos x="92" y="37"/>
                    </a:cxn>
                    <a:cxn ang="0">
                      <a:pos x="21" y="35"/>
                    </a:cxn>
                    <a:cxn ang="0">
                      <a:pos x="17" y="27"/>
                    </a:cxn>
                    <a:cxn ang="0">
                      <a:pos x="11" y="20"/>
                    </a:cxn>
                    <a:cxn ang="0">
                      <a:pos x="6" y="18"/>
                    </a:cxn>
                    <a:cxn ang="0">
                      <a:pos x="2" y="14"/>
                    </a:cxn>
                    <a:cxn ang="0">
                      <a:pos x="0" y="10"/>
                    </a:cxn>
                    <a:cxn ang="0">
                      <a:pos x="0" y="8"/>
                    </a:cxn>
                    <a:cxn ang="0">
                      <a:pos x="0" y="4"/>
                    </a:cxn>
                    <a:cxn ang="0">
                      <a:pos x="2" y="0"/>
                    </a:cxn>
                    <a:cxn ang="0">
                      <a:pos x="98" y="12"/>
                    </a:cxn>
                  </a:cxnLst>
                  <a:rect l="0" t="0" r="r" b="b"/>
                  <a:pathLst>
                    <a:path w="98" h="37">
                      <a:moveTo>
                        <a:pt x="98" y="12"/>
                      </a:moveTo>
                      <a:lnTo>
                        <a:pt x="92" y="37"/>
                      </a:lnTo>
                      <a:lnTo>
                        <a:pt x="21" y="35"/>
                      </a:lnTo>
                      <a:lnTo>
                        <a:pt x="17" y="27"/>
                      </a:lnTo>
                      <a:lnTo>
                        <a:pt x="11" y="20"/>
                      </a:lnTo>
                      <a:lnTo>
                        <a:pt x="6" y="18"/>
                      </a:lnTo>
                      <a:lnTo>
                        <a:pt x="2" y="14"/>
                      </a:lnTo>
                      <a:lnTo>
                        <a:pt x="0" y="10"/>
                      </a:lnTo>
                      <a:lnTo>
                        <a:pt x="0" y="8"/>
                      </a:lnTo>
                      <a:lnTo>
                        <a:pt x="0" y="4"/>
                      </a:lnTo>
                      <a:lnTo>
                        <a:pt x="2" y="0"/>
                      </a:lnTo>
                      <a:lnTo>
                        <a:pt x="98" y="12"/>
                      </a:lnTo>
                      <a:close/>
                    </a:path>
                  </a:pathLst>
                </a:custGeom>
                <a:solidFill>
                  <a:srgbClr val="FFFFFF"/>
                </a:solidFill>
                <a:ln w="9525">
                  <a:noFill/>
                  <a:round/>
                  <a:headEnd/>
                  <a:tailEnd/>
                </a:ln>
              </p:spPr>
              <p:txBody>
                <a:bodyPr/>
                <a:lstStyle/>
                <a:p>
                  <a:endParaRPr lang="pt-BR"/>
                </a:p>
              </p:txBody>
            </p:sp>
            <p:sp>
              <p:nvSpPr>
                <p:cNvPr id="358324" name="Freeform 948"/>
                <p:cNvSpPr>
                  <a:spLocks/>
                </p:cNvSpPr>
                <p:nvPr/>
              </p:nvSpPr>
              <p:spPr bwMode="auto">
                <a:xfrm>
                  <a:off x="5440" y="2900"/>
                  <a:ext cx="98" cy="37"/>
                </a:xfrm>
                <a:custGeom>
                  <a:avLst/>
                  <a:gdLst/>
                  <a:ahLst/>
                  <a:cxnLst>
                    <a:cxn ang="0">
                      <a:pos x="98" y="12"/>
                    </a:cxn>
                    <a:cxn ang="0">
                      <a:pos x="92" y="37"/>
                    </a:cxn>
                    <a:cxn ang="0">
                      <a:pos x="21" y="35"/>
                    </a:cxn>
                    <a:cxn ang="0">
                      <a:pos x="17" y="27"/>
                    </a:cxn>
                    <a:cxn ang="0">
                      <a:pos x="11" y="20"/>
                    </a:cxn>
                    <a:cxn ang="0">
                      <a:pos x="6" y="18"/>
                    </a:cxn>
                    <a:cxn ang="0">
                      <a:pos x="2" y="14"/>
                    </a:cxn>
                    <a:cxn ang="0">
                      <a:pos x="0" y="10"/>
                    </a:cxn>
                    <a:cxn ang="0">
                      <a:pos x="0" y="8"/>
                    </a:cxn>
                    <a:cxn ang="0">
                      <a:pos x="0" y="4"/>
                    </a:cxn>
                    <a:cxn ang="0">
                      <a:pos x="2" y="0"/>
                    </a:cxn>
                    <a:cxn ang="0">
                      <a:pos x="98" y="12"/>
                    </a:cxn>
                  </a:cxnLst>
                  <a:rect l="0" t="0" r="r" b="b"/>
                  <a:pathLst>
                    <a:path w="98" h="37">
                      <a:moveTo>
                        <a:pt x="98" y="12"/>
                      </a:moveTo>
                      <a:lnTo>
                        <a:pt x="92" y="37"/>
                      </a:lnTo>
                      <a:lnTo>
                        <a:pt x="21" y="35"/>
                      </a:lnTo>
                      <a:lnTo>
                        <a:pt x="17" y="27"/>
                      </a:lnTo>
                      <a:lnTo>
                        <a:pt x="11" y="20"/>
                      </a:lnTo>
                      <a:lnTo>
                        <a:pt x="6" y="18"/>
                      </a:lnTo>
                      <a:lnTo>
                        <a:pt x="2" y="14"/>
                      </a:lnTo>
                      <a:lnTo>
                        <a:pt x="0" y="10"/>
                      </a:lnTo>
                      <a:lnTo>
                        <a:pt x="0" y="8"/>
                      </a:lnTo>
                      <a:lnTo>
                        <a:pt x="0" y="4"/>
                      </a:lnTo>
                      <a:lnTo>
                        <a:pt x="2" y="0"/>
                      </a:lnTo>
                      <a:lnTo>
                        <a:pt x="98" y="12"/>
                      </a:lnTo>
                      <a:close/>
                    </a:path>
                  </a:pathLst>
                </a:custGeom>
                <a:noFill/>
                <a:ln w="3175">
                  <a:solidFill>
                    <a:srgbClr val="1F1A17"/>
                  </a:solidFill>
                  <a:prstDash val="solid"/>
                  <a:round/>
                  <a:headEnd/>
                  <a:tailEnd/>
                </a:ln>
              </p:spPr>
              <p:txBody>
                <a:bodyPr/>
                <a:lstStyle/>
                <a:p>
                  <a:endParaRPr lang="pt-BR"/>
                </a:p>
              </p:txBody>
            </p:sp>
            <p:sp>
              <p:nvSpPr>
                <p:cNvPr id="358325" name="Freeform 949"/>
                <p:cNvSpPr>
                  <a:spLocks/>
                </p:cNvSpPr>
                <p:nvPr/>
              </p:nvSpPr>
              <p:spPr bwMode="auto">
                <a:xfrm>
                  <a:off x="5403" y="2950"/>
                  <a:ext cx="100" cy="37"/>
                </a:xfrm>
                <a:custGeom>
                  <a:avLst/>
                  <a:gdLst/>
                  <a:ahLst/>
                  <a:cxnLst>
                    <a:cxn ang="0">
                      <a:pos x="0" y="0"/>
                    </a:cxn>
                    <a:cxn ang="0">
                      <a:pos x="2" y="6"/>
                    </a:cxn>
                    <a:cxn ang="0">
                      <a:pos x="4" y="10"/>
                    </a:cxn>
                    <a:cxn ang="0">
                      <a:pos x="8" y="10"/>
                    </a:cxn>
                    <a:cxn ang="0">
                      <a:pos x="14" y="14"/>
                    </a:cxn>
                    <a:cxn ang="0">
                      <a:pos x="18" y="16"/>
                    </a:cxn>
                    <a:cxn ang="0">
                      <a:pos x="19" y="17"/>
                    </a:cxn>
                    <a:cxn ang="0">
                      <a:pos x="16" y="21"/>
                    </a:cxn>
                    <a:cxn ang="0">
                      <a:pos x="12" y="23"/>
                    </a:cxn>
                    <a:cxn ang="0">
                      <a:pos x="8" y="27"/>
                    </a:cxn>
                    <a:cxn ang="0">
                      <a:pos x="4" y="31"/>
                    </a:cxn>
                    <a:cxn ang="0">
                      <a:pos x="0" y="33"/>
                    </a:cxn>
                    <a:cxn ang="0">
                      <a:pos x="2" y="37"/>
                    </a:cxn>
                    <a:cxn ang="0">
                      <a:pos x="98" y="37"/>
                    </a:cxn>
                    <a:cxn ang="0">
                      <a:pos x="100" y="6"/>
                    </a:cxn>
                    <a:cxn ang="0">
                      <a:pos x="0" y="0"/>
                    </a:cxn>
                  </a:cxnLst>
                  <a:rect l="0" t="0" r="r" b="b"/>
                  <a:pathLst>
                    <a:path w="100" h="37">
                      <a:moveTo>
                        <a:pt x="0" y="0"/>
                      </a:moveTo>
                      <a:lnTo>
                        <a:pt x="2" y="6"/>
                      </a:lnTo>
                      <a:lnTo>
                        <a:pt x="4" y="10"/>
                      </a:lnTo>
                      <a:lnTo>
                        <a:pt x="8" y="10"/>
                      </a:lnTo>
                      <a:lnTo>
                        <a:pt x="14" y="14"/>
                      </a:lnTo>
                      <a:lnTo>
                        <a:pt x="18" y="16"/>
                      </a:lnTo>
                      <a:lnTo>
                        <a:pt x="19" y="17"/>
                      </a:lnTo>
                      <a:lnTo>
                        <a:pt x="16" y="21"/>
                      </a:lnTo>
                      <a:lnTo>
                        <a:pt x="12" y="23"/>
                      </a:lnTo>
                      <a:lnTo>
                        <a:pt x="8" y="27"/>
                      </a:lnTo>
                      <a:lnTo>
                        <a:pt x="4" y="31"/>
                      </a:lnTo>
                      <a:lnTo>
                        <a:pt x="0" y="33"/>
                      </a:lnTo>
                      <a:lnTo>
                        <a:pt x="2" y="37"/>
                      </a:lnTo>
                      <a:lnTo>
                        <a:pt x="98" y="37"/>
                      </a:lnTo>
                      <a:lnTo>
                        <a:pt x="100" y="6"/>
                      </a:lnTo>
                      <a:lnTo>
                        <a:pt x="0" y="0"/>
                      </a:lnTo>
                      <a:close/>
                    </a:path>
                  </a:pathLst>
                </a:custGeom>
                <a:solidFill>
                  <a:srgbClr val="DD137B"/>
                </a:solidFill>
                <a:ln w="9525">
                  <a:noFill/>
                  <a:round/>
                  <a:headEnd/>
                  <a:tailEnd/>
                </a:ln>
              </p:spPr>
              <p:txBody>
                <a:bodyPr/>
                <a:lstStyle/>
                <a:p>
                  <a:endParaRPr lang="pt-BR"/>
                </a:p>
              </p:txBody>
            </p:sp>
            <p:sp>
              <p:nvSpPr>
                <p:cNvPr id="358326" name="Freeform 950"/>
                <p:cNvSpPr>
                  <a:spLocks/>
                </p:cNvSpPr>
                <p:nvPr/>
              </p:nvSpPr>
              <p:spPr bwMode="auto">
                <a:xfrm>
                  <a:off x="5403" y="2950"/>
                  <a:ext cx="100" cy="37"/>
                </a:xfrm>
                <a:custGeom>
                  <a:avLst/>
                  <a:gdLst/>
                  <a:ahLst/>
                  <a:cxnLst>
                    <a:cxn ang="0">
                      <a:pos x="0" y="0"/>
                    </a:cxn>
                    <a:cxn ang="0">
                      <a:pos x="2" y="6"/>
                    </a:cxn>
                    <a:cxn ang="0">
                      <a:pos x="4" y="10"/>
                    </a:cxn>
                    <a:cxn ang="0">
                      <a:pos x="8" y="10"/>
                    </a:cxn>
                    <a:cxn ang="0">
                      <a:pos x="14" y="14"/>
                    </a:cxn>
                    <a:cxn ang="0">
                      <a:pos x="18" y="16"/>
                    </a:cxn>
                    <a:cxn ang="0">
                      <a:pos x="19" y="17"/>
                    </a:cxn>
                    <a:cxn ang="0">
                      <a:pos x="16" y="21"/>
                    </a:cxn>
                    <a:cxn ang="0">
                      <a:pos x="12" y="23"/>
                    </a:cxn>
                    <a:cxn ang="0">
                      <a:pos x="8" y="27"/>
                    </a:cxn>
                    <a:cxn ang="0">
                      <a:pos x="4" y="31"/>
                    </a:cxn>
                    <a:cxn ang="0">
                      <a:pos x="0" y="33"/>
                    </a:cxn>
                    <a:cxn ang="0">
                      <a:pos x="2" y="37"/>
                    </a:cxn>
                    <a:cxn ang="0">
                      <a:pos x="98" y="37"/>
                    </a:cxn>
                    <a:cxn ang="0">
                      <a:pos x="100" y="6"/>
                    </a:cxn>
                    <a:cxn ang="0">
                      <a:pos x="0" y="0"/>
                    </a:cxn>
                  </a:cxnLst>
                  <a:rect l="0" t="0" r="r" b="b"/>
                  <a:pathLst>
                    <a:path w="100" h="37">
                      <a:moveTo>
                        <a:pt x="0" y="0"/>
                      </a:moveTo>
                      <a:lnTo>
                        <a:pt x="2" y="6"/>
                      </a:lnTo>
                      <a:lnTo>
                        <a:pt x="4" y="10"/>
                      </a:lnTo>
                      <a:lnTo>
                        <a:pt x="8" y="10"/>
                      </a:lnTo>
                      <a:lnTo>
                        <a:pt x="14" y="14"/>
                      </a:lnTo>
                      <a:lnTo>
                        <a:pt x="18" y="16"/>
                      </a:lnTo>
                      <a:lnTo>
                        <a:pt x="19" y="17"/>
                      </a:lnTo>
                      <a:lnTo>
                        <a:pt x="16" y="21"/>
                      </a:lnTo>
                      <a:lnTo>
                        <a:pt x="12" y="23"/>
                      </a:lnTo>
                      <a:lnTo>
                        <a:pt x="8" y="27"/>
                      </a:lnTo>
                      <a:lnTo>
                        <a:pt x="4" y="31"/>
                      </a:lnTo>
                      <a:lnTo>
                        <a:pt x="0" y="33"/>
                      </a:lnTo>
                      <a:lnTo>
                        <a:pt x="2" y="37"/>
                      </a:lnTo>
                      <a:lnTo>
                        <a:pt x="98" y="37"/>
                      </a:lnTo>
                      <a:lnTo>
                        <a:pt x="100" y="6"/>
                      </a:lnTo>
                      <a:lnTo>
                        <a:pt x="0" y="0"/>
                      </a:lnTo>
                    </a:path>
                  </a:pathLst>
                </a:custGeom>
                <a:noFill/>
                <a:ln w="3175">
                  <a:solidFill>
                    <a:srgbClr val="1F1A17"/>
                  </a:solidFill>
                  <a:prstDash val="solid"/>
                  <a:round/>
                  <a:headEnd/>
                  <a:tailEnd/>
                </a:ln>
              </p:spPr>
              <p:txBody>
                <a:bodyPr/>
                <a:lstStyle/>
                <a:p>
                  <a:endParaRPr lang="pt-BR"/>
                </a:p>
              </p:txBody>
            </p:sp>
            <p:sp>
              <p:nvSpPr>
                <p:cNvPr id="358327" name="Freeform 951"/>
                <p:cNvSpPr>
                  <a:spLocks/>
                </p:cNvSpPr>
                <p:nvPr/>
              </p:nvSpPr>
              <p:spPr bwMode="auto">
                <a:xfrm>
                  <a:off x="5453" y="2831"/>
                  <a:ext cx="300" cy="499"/>
                </a:xfrm>
                <a:custGeom>
                  <a:avLst/>
                  <a:gdLst/>
                  <a:ahLst/>
                  <a:cxnLst>
                    <a:cxn ang="0">
                      <a:pos x="265" y="499"/>
                    </a:cxn>
                    <a:cxn ang="0">
                      <a:pos x="282" y="497"/>
                    </a:cxn>
                    <a:cxn ang="0">
                      <a:pos x="300" y="495"/>
                    </a:cxn>
                    <a:cxn ang="0">
                      <a:pos x="300" y="2"/>
                    </a:cxn>
                    <a:cxn ang="0">
                      <a:pos x="282" y="0"/>
                    </a:cxn>
                    <a:cxn ang="0">
                      <a:pos x="265" y="0"/>
                    </a:cxn>
                    <a:cxn ang="0">
                      <a:pos x="238" y="2"/>
                    </a:cxn>
                    <a:cxn ang="0">
                      <a:pos x="211" y="6"/>
                    </a:cxn>
                    <a:cxn ang="0">
                      <a:pos x="186" y="12"/>
                    </a:cxn>
                    <a:cxn ang="0">
                      <a:pos x="161" y="19"/>
                    </a:cxn>
                    <a:cxn ang="0">
                      <a:pos x="138" y="31"/>
                    </a:cxn>
                    <a:cxn ang="0">
                      <a:pos x="117" y="42"/>
                    </a:cxn>
                    <a:cxn ang="0">
                      <a:pos x="96" y="58"/>
                    </a:cxn>
                    <a:cxn ang="0">
                      <a:pos x="79" y="73"/>
                    </a:cxn>
                    <a:cxn ang="0">
                      <a:pos x="62" y="90"/>
                    </a:cxn>
                    <a:cxn ang="0">
                      <a:pos x="46" y="110"/>
                    </a:cxn>
                    <a:cxn ang="0">
                      <a:pos x="33" y="131"/>
                    </a:cxn>
                    <a:cxn ang="0">
                      <a:pos x="21" y="152"/>
                    </a:cxn>
                    <a:cxn ang="0">
                      <a:pos x="12" y="175"/>
                    </a:cxn>
                    <a:cxn ang="0">
                      <a:pos x="6" y="200"/>
                    </a:cxn>
                    <a:cxn ang="0">
                      <a:pos x="2" y="223"/>
                    </a:cxn>
                    <a:cxn ang="0">
                      <a:pos x="0" y="250"/>
                    </a:cxn>
                    <a:cxn ang="0">
                      <a:pos x="2" y="275"/>
                    </a:cxn>
                    <a:cxn ang="0">
                      <a:pos x="6" y="300"/>
                    </a:cxn>
                    <a:cxn ang="0">
                      <a:pos x="12" y="323"/>
                    </a:cxn>
                    <a:cxn ang="0">
                      <a:pos x="21" y="346"/>
                    </a:cxn>
                    <a:cxn ang="0">
                      <a:pos x="33" y="369"/>
                    </a:cxn>
                    <a:cxn ang="0">
                      <a:pos x="46" y="388"/>
                    </a:cxn>
                    <a:cxn ang="0">
                      <a:pos x="62" y="407"/>
                    </a:cxn>
                    <a:cxn ang="0">
                      <a:pos x="79" y="424"/>
                    </a:cxn>
                    <a:cxn ang="0">
                      <a:pos x="96" y="442"/>
                    </a:cxn>
                    <a:cxn ang="0">
                      <a:pos x="117" y="455"/>
                    </a:cxn>
                    <a:cxn ang="0">
                      <a:pos x="138" y="468"/>
                    </a:cxn>
                    <a:cxn ang="0">
                      <a:pos x="161" y="478"/>
                    </a:cxn>
                    <a:cxn ang="0">
                      <a:pos x="186" y="488"/>
                    </a:cxn>
                    <a:cxn ang="0">
                      <a:pos x="211" y="493"/>
                    </a:cxn>
                    <a:cxn ang="0">
                      <a:pos x="238" y="497"/>
                    </a:cxn>
                    <a:cxn ang="0">
                      <a:pos x="265" y="499"/>
                    </a:cxn>
                  </a:cxnLst>
                  <a:rect l="0" t="0" r="r" b="b"/>
                  <a:pathLst>
                    <a:path w="300" h="499">
                      <a:moveTo>
                        <a:pt x="265" y="499"/>
                      </a:moveTo>
                      <a:lnTo>
                        <a:pt x="282" y="497"/>
                      </a:lnTo>
                      <a:lnTo>
                        <a:pt x="300" y="495"/>
                      </a:lnTo>
                      <a:lnTo>
                        <a:pt x="300" y="2"/>
                      </a:lnTo>
                      <a:lnTo>
                        <a:pt x="282" y="0"/>
                      </a:lnTo>
                      <a:lnTo>
                        <a:pt x="265" y="0"/>
                      </a:lnTo>
                      <a:lnTo>
                        <a:pt x="238" y="2"/>
                      </a:lnTo>
                      <a:lnTo>
                        <a:pt x="211" y="6"/>
                      </a:lnTo>
                      <a:lnTo>
                        <a:pt x="186" y="12"/>
                      </a:lnTo>
                      <a:lnTo>
                        <a:pt x="161" y="19"/>
                      </a:lnTo>
                      <a:lnTo>
                        <a:pt x="138" y="31"/>
                      </a:lnTo>
                      <a:lnTo>
                        <a:pt x="117" y="42"/>
                      </a:lnTo>
                      <a:lnTo>
                        <a:pt x="96" y="58"/>
                      </a:lnTo>
                      <a:lnTo>
                        <a:pt x="79" y="73"/>
                      </a:lnTo>
                      <a:lnTo>
                        <a:pt x="62" y="90"/>
                      </a:lnTo>
                      <a:lnTo>
                        <a:pt x="46" y="110"/>
                      </a:lnTo>
                      <a:lnTo>
                        <a:pt x="33" y="131"/>
                      </a:lnTo>
                      <a:lnTo>
                        <a:pt x="21" y="152"/>
                      </a:lnTo>
                      <a:lnTo>
                        <a:pt x="12" y="175"/>
                      </a:lnTo>
                      <a:lnTo>
                        <a:pt x="6" y="200"/>
                      </a:lnTo>
                      <a:lnTo>
                        <a:pt x="2" y="223"/>
                      </a:lnTo>
                      <a:lnTo>
                        <a:pt x="0" y="250"/>
                      </a:lnTo>
                      <a:lnTo>
                        <a:pt x="2" y="275"/>
                      </a:lnTo>
                      <a:lnTo>
                        <a:pt x="6" y="300"/>
                      </a:lnTo>
                      <a:lnTo>
                        <a:pt x="12" y="323"/>
                      </a:lnTo>
                      <a:lnTo>
                        <a:pt x="21" y="346"/>
                      </a:lnTo>
                      <a:lnTo>
                        <a:pt x="33" y="369"/>
                      </a:lnTo>
                      <a:lnTo>
                        <a:pt x="46" y="388"/>
                      </a:lnTo>
                      <a:lnTo>
                        <a:pt x="62" y="407"/>
                      </a:lnTo>
                      <a:lnTo>
                        <a:pt x="79" y="424"/>
                      </a:lnTo>
                      <a:lnTo>
                        <a:pt x="96" y="442"/>
                      </a:lnTo>
                      <a:lnTo>
                        <a:pt x="117" y="455"/>
                      </a:lnTo>
                      <a:lnTo>
                        <a:pt x="138" y="468"/>
                      </a:lnTo>
                      <a:lnTo>
                        <a:pt x="161" y="478"/>
                      </a:lnTo>
                      <a:lnTo>
                        <a:pt x="186" y="488"/>
                      </a:lnTo>
                      <a:lnTo>
                        <a:pt x="211" y="493"/>
                      </a:lnTo>
                      <a:lnTo>
                        <a:pt x="238" y="497"/>
                      </a:lnTo>
                      <a:lnTo>
                        <a:pt x="265" y="499"/>
                      </a:lnTo>
                      <a:close/>
                    </a:path>
                  </a:pathLst>
                </a:custGeom>
                <a:solidFill>
                  <a:srgbClr val="797297"/>
                </a:solidFill>
                <a:ln w="9525">
                  <a:noFill/>
                  <a:round/>
                  <a:headEnd/>
                  <a:tailEnd/>
                </a:ln>
              </p:spPr>
              <p:txBody>
                <a:bodyPr/>
                <a:lstStyle/>
                <a:p>
                  <a:endParaRPr lang="pt-BR"/>
                </a:p>
              </p:txBody>
            </p:sp>
            <p:sp>
              <p:nvSpPr>
                <p:cNvPr id="358328" name="Freeform 952"/>
                <p:cNvSpPr>
                  <a:spLocks/>
                </p:cNvSpPr>
                <p:nvPr/>
              </p:nvSpPr>
              <p:spPr bwMode="auto">
                <a:xfrm>
                  <a:off x="5453" y="2831"/>
                  <a:ext cx="300" cy="499"/>
                </a:xfrm>
                <a:custGeom>
                  <a:avLst/>
                  <a:gdLst/>
                  <a:ahLst/>
                  <a:cxnLst>
                    <a:cxn ang="0">
                      <a:pos x="265" y="499"/>
                    </a:cxn>
                    <a:cxn ang="0">
                      <a:pos x="282" y="497"/>
                    </a:cxn>
                    <a:cxn ang="0">
                      <a:pos x="300" y="495"/>
                    </a:cxn>
                    <a:cxn ang="0">
                      <a:pos x="300" y="2"/>
                    </a:cxn>
                    <a:cxn ang="0">
                      <a:pos x="282" y="0"/>
                    </a:cxn>
                    <a:cxn ang="0">
                      <a:pos x="265" y="0"/>
                    </a:cxn>
                    <a:cxn ang="0">
                      <a:pos x="238" y="2"/>
                    </a:cxn>
                    <a:cxn ang="0">
                      <a:pos x="211" y="6"/>
                    </a:cxn>
                    <a:cxn ang="0">
                      <a:pos x="186" y="12"/>
                    </a:cxn>
                    <a:cxn ang="0">
                      <a:pos x="161" y="19"/>
                    </a:cxn>
                    <a:cxn ang="0">
                      <a:pos x="138" y="31"/>
                    </a:cxn>
                    <a:cxn ang="0">
                      <a:pos x="117" y="42"/>
                    </a:cxn>
                    <a:cxn ang="0">
                      <a:pos x="96" y="58"/>
                    </a:cxn>
                    <a:cxn ang="0">
                      <a:pos x="79" y="73"/>
                    </a:cxn>
                    <a:cxn ang="0">
                      <a:pos x="62" y="90"/>
                    </a:cxn>
                    <a:cxn ang="0">
                      <a:pos x="46" y="110"/>
                    </a:cxn>
                    <a:cxn ang="0">
                      <a:pos x="33" y="131"/>
                    </a:cxn>
                    <a:cxn ang="0">
                      <a:pos x="21" y="152"/>
                    </a:cxn>
                    <a:cxn ang="0">
                      <a:pos x="12" y="175"/>
                    </a:cxn>
                    <a:cxn ang="0">
                      <a:pos x="6" y="200"/>
                    </a:cxn>
                    <a:cxn ang="0">
                      <a:pos x="2" y="223"/>
                    </a:cxn>
                    <a:cxn ang="0">
                      <a:pos x="0" y="250"/>
                    </a:cxn>
                    <a:cxn ang="0">
                      <a:pos x="2" y="275"/>
                    </a:cxn>
                    <a:cxn ang="0">
                      <a:pos x="6" y="300"/>
                    </a:cxn>
                    <a:cxn ang="0">
                      <a:pos x="12" y="323"/>
                    </a:cxn>
                    <a:cxn ang="0">
                      <a:pos x="21" y="346"/>
                    </a:cxn>
                    <a:cxn ang="0">
                      <a:pos x="33" y="369"/>
                    </a:cxn>
                    <a:cxn ang="0">
                      <a:pos x="46" y="388"/>
                    </a:cxn>
                    <a:cxn ang="0">
                      <a:pos x="62" y="407"/>
                    </a:cxn>
                    <a:cxn ang="0">
                      <a:pos x="79" y="424"/>
                    </a:cxn>
                    <a:cxn ang="0">
                      <a:pos x="96" y="442"/>
                    </a:cxn>
                    <a:cxn ang="0">
                      <a:pos x="117" y="455"/>
                    </a:cxn>
                    <a:cxn ang="0">
                      <a:pos x="138" y="468"/>
                    </a:cxn>
                    <a:cxn ang="0">
                      <a:pos x="161" y="478"/>
                    </a:cxn>
                    <a:cxn ang="0">
                      <a:pos x="186" y="488"/>
                    </a:cxn>
                    <a:cxn ang="0">
                      <a:pos x="211" y="493"/>
                    </a:cxn>
                    <a:cxn ang="0">
                      <a:pos x="238" y="497"/>
                    </a:cxn>
                    <a:cxn ang="0">
                      <a:pos x="265" y="499"/>
                    </a:cxn>
                  </a:cxnLst>
                  <a:rect l="0" t="0" r="r" b="b"/>
                  <a:pathLst>
                    <a:path w="300" h="499">
                      <a:moveTo>
                        <a:pt x="265" y="499"/>
                      </a:moveTo>
                      <a:lnTo>
                        <a:pt x="282" y="497"/>
                      </a:lnTo>
                      <a:lnTo>
                        <a:pt x="300" y="495"/>
                      </a:lnTo>
                      <a:lnTo>
                        <a:pt x="300" y="2"/>
                      </a:lnTo>
                      <a:lnTo>
                        <a:pt x="282" y="0"/>
                      </a:lnTo>
                      <a:lnTo>
                        <a:pt x="265" y="0"/>
                      </a:lnTo>
                      <a:lnTo>
                        <a:pt x="238" y="2"/>
                      </a:lnTo>
                      <a:lnTo>
                        <a:pt x="211" y="6"/>
                      </a:lnTo>
                      <a:lnTo>
                        <a:pt x="186" y="12"/>
                      </a:lnTo>
                      <a:lnTo>
                        <a:pt x="161" y="19"/>
                      </a:lnTo>
                      <a:lnTo>
                        <a:pt x="138" y="31"/>
                      </a:lnTo>
                      <a:lnTo>
                        <a:pt x="117" y="42"/>
                      </a:lnTo>
                      <a:lnTo>
                        <a:pt x="96" y="58"/>
                      </a:lnTo>
                      <a:lnTo>
                        <a:pt x="79" y="73"/>
                      </a:lnTo>
                      <a:lnTo>
                        <a:pt x="62" y="90"/>
                      </a:lnTo>
                      <a:lnTo>
                        <a:pt x="46" y="110"/>
                      </a:lnTo>
                      <a:lnTo>
                        <a:pt x="33" y="131"/>
                      </a:lnTo>
                      <a:lnTo>
                        <a:pt x="21" y="152"/>
                      </a:lnTo>
                      <a:lnTo>
                        <a:pt x="12" y="175"/>
                      </a:lnTo>
                      <a:lnTo>
                        <a:pt x="6" y="200"/>
                      </a:lnTo>
                      <a:lnTo>
                        <a:pt x="2" y="223"/>
                      </a:lnTo>
                      <a:lnTo>
                        <a:pt x="0" y="250"/>
                      </a:lnTo>
                      <a:lnTo>
                        <a:pt x="2" y="275"/>
                      </a:lnTo>
                      <a:lnTo>
                        <a:pt x="6" y="300"/>
                      </a:lnTo>
                      <a:lnTo>
                        <a:pt x="12" y="323"/>
                      </a:lnTo>
                      <a:lnTo>
                        <a:pt x="21" y="346"/>
                      </a:lnTo>
                      <a:lnTo>
                        <a:pt x="33" y="369"/>
                      </a:lnTo>
                      <a:lnTo>
                        <a:pt x="46" y="388"/>
                      </a:lnTo>
                      <a:lnTo>
                        <a:pt x="62" y="407"/>
                      </a:lnTo>
                      <a:lnTo>
                        <a:pt x="79" y="424"/>
                      </a:lnTo>
                      <a:lnTo>
                        <a:pt x="96" y="442"/>
                      </a:lnTo>
                      <a:lnTo>
                        <a:pt x="117" y="455"/>
                      </a:lnTo>
                      <a:lnTo>
                        <a:pt x="138" y="468"/>
                      </a:lnTo>
                      <a:lnTo>
                        <a:pt x="161" y="478"/>
                      </a:lnTo>
                      <a:lnTo>
                        <a:pt x="186" y="488"/>
                      </a:lnTo>
                      <a:lnTo>
                        <a:pt x="211" y="493"/>
                      </a:lnTo>
                      <a:lnTo>
                        <a:pt x="238" y="497"/>
                      </a:lnTo>
                      <a:lnTo>
                        <a:pt x="265" y="499"/>
                      </a:lnTo>
                      <a:close/>
                    </a:path>
                  </a:pathLst>
                </a:custGeom>
                <a:noFill/>
                <a:ln w="3175">
                  <a:solidFill>
                    <a:srgbClr val="1F1A17"/>
                  </a:solidFill>
                  <a:prstDash val="solid"/>
                  <a:round/>
                  <a:headEnd/>
                  <a:tailEnd/>
                </a:ln>
              </p:spPr>
              <p:txBody>
                <a:bodyPr/>
                <a:lstStyle/>
                <a:p>
                  <a:endParaRPr lang="pt-BR"/>
                </a:p>
              </p:txBody>
            </p:sp>
            <p:sp>
              <p:nvSpPr>
                <p:cNvPr id="358329" name="Freeform 953"/>
                <p:cNvSpPr>
                  <a:spLocks/>
                </p:cNvSpPr>
                <p:nvPr/>
              </p:nvSpPr>
              <p:spPr bwMode="auto">
                <a:xfrm>
                  <a:off x="5501" y="2849"/>
                  <a:ext cx="252" cy="435"/>
                </a:xfrm>
                <a:custGeom>
                  <a:avLst/>
                  <a:gdLst/>
                  <a:ahLst/>
                  <a:cxnLst>
                    <a:cxn ang="0">
                      <a:pos x="232" y="435"/>
                    </a:cxn>
                    <a:cxn ang="0">
                      <a:pos x="242" y="435"/>
                    </a:cxn>
                    <a:cxn ang="0">
                      <a:pos x="252" y="433"/>
                    </a:cxn>
                    <a:cxn ang="0">
                      <a:pos x="252" y="0"/>
                    </a:cxn>
                    <a:cxn ang="0">
                      <a:pos x="242" y="0"/>
                    </a:cxn>
                    <a:cxn ang="0">
                      <a:pos x="232" y="0"/>
                    </a:cxn>
                    <a:cxn ang="0">
                      <a:pos x="209" y="0"/>
                    </a:cxn>
                    <a:cxn ang="0">
                      <a:pos x="186" y="3"/>
                    </a:cxn>
                    <a:cxn ang="0">
                      <a:pos x="163" y="9"/>
                    </a:cxn>
                    <a:cxn ang="0">
                      <a:pos x="142" y="17"/>
                    </a:cxn>
                    <a:cxn ang="0">
                      <a:pos x="123" y="24"/>
                    </a:cxn>
                    <a:cxn ang="0">
                      <a:pos x="104" y="36"/>
                    </a:cxn>
                    <a:cxn ang="0">
                      <a:pos x="85" y="49"/>
                    </a:cxn>
                    <a:cxn ang="0">
                      <a:pos x="69" y="63"/>
                    </a:cxn>
                    <a:cxn ang="0">
                      <a:pos x="54" y="78"/>
                    </a:cxn>
                    <a:cxn ang="0">
                      <a:pos x="40" y="95"/>
                    </a:cxn>
                    <a:cxn ang="0">
                      <a:pos x="29" y="113"/>
                    </a:cxn>
                    <a:cxn ang="0">
                      <a:pos x="19" y="132"/>
                    </a:cxn>
                    <a:cxn ang="0">
                      <a:pos x="12" y="153"/>
                    </a:cxn>
                    <a:cxn ang="0">
                      <a:pos x="6" y="172"/>
                    </a:cxn>
                    <a:cxn ang="0">
                      <a:pos x="2" y="195"/>
                    </a:cxn>
                    <a:cxn ang="0">
                      <a:pos x="0" y="216"/>
                    </a:cxn>
                    <a:cxn ang="0">
                      <a:pos x="2" y="239"/>
                    </a:cxn>
                    <a:cxn ang="0">
                      <a:pos x="6" y="260"/>
                    </a:cxn>
                    <a:cxn ang="0">
                      <a:pos x="12" y="282"/>
                    </a:cxn>
                    <a:cxn ang="0">
                      <a:pos x="19" y="301"/>
                    </a:cxn>
                    <a:cxn ang="0">
                      <a:pos x="29" y="320"/>
                    </a:cxn>
                    <a:cxn ang="0">
                      <a:pos x="40" y="339"/>
                    </a:cxn>
                    <a:cxn ang="0">
                      <a:pos x="54" y="355"/>
                    </a:cxn>
                    <a:cxn ang="0">
                      <a:pos x="69" y="370"/>
                    </a:cxn>
                    <a:cxn ang="0">
                      <a:pos x="85" y="385"/>
                    </a:cxn>
                    <a:cxn ang="0">
                      <a:pos x="104" y="397"/>
                    </a:cxn>
                    <a:cxn ang="0">
                      <a:pos x="123" y="408"/>
                    </a:cxn>
                    <a:cxn ang="0">
                      <a:pos x="142" y="418"/>
                    </a:cxn>
                    <a:cxn ang="0">
                      <a:pos x="163" y="426"/>
                    </a:cxn>
                    <a:cxn ang="0">
                      <a:pos x="186" y="429"/>
                    </a:cxn>
                    <a:cxn ang="0">
                      <a:pos x="209" y="433"/>
                    </a:cxn>
                    <a:cxn ang="0">
                      <a:pos x="232" y="435"/>
                    </a:cxn>
                  </a:cxnLst>
                  <a:rect l="0" t="0" r="r" b="b"/>
                  <a:pathLst>
                    <a:path w="252" h="435">
                      <a:moveTo>
                        <a:pt x="232" y="435"/>
                      </a:moveTo>
                      <a:lnTo>
                        <a:pt x="242" y="435"/>
                      </a:lnTo>
                      <a:lnTo>
                        <a:pt x="252" y="433"/>
                      </a:lnTo>
                      <a:lnTo>
                        <a:pt x="252" y="0"/>
                      </a:lnTo>
                      <a:lnTo>
                        <a:pt x="242" y="0"/>
                      </a:lnTo>
                      <a:lnTo>
                        <a:pt x="232" y="0"/>
                      </a:lnTo>
                      <a:lnTo>
                        <a:pt x="209" y="0"/>
                      </a:lnTo>
                      <a:lnTo>
                        <a:pt x="186" y="3"/>
                      </a:lnTo>
                      <a:lnTo>
                        <a:pt x="163" y="9"/>
                      </a:lnTo>
                      <a:lnTo>
                        <a:pt x="142" y="17"/>
                      </a:lnTo>
                      <a:lnTo>
                        <a:pt x="123" y="24"/>
                      </a:lnTo>
                      <a:lnTo>
                        <a:pt x="104" y="36"/>
                      </a:lnTo>
                      <a:lnTo>
                        <a:pt x="85" y="49"/>
                      </a:lnTo>
                      <a:lnTo>
                        <a:pt x="69" y="63"/>
                      </a:lnTo>
                      <a:lnTo>
                        <a:pt x="54" y="78"/>
                      </a:lnTo>
                      <a:lnTo>
                        <a:pt x="40" y="95"/>
                      </a:lnTo>
                      <a:lnTo>
                        <a:pt x="29" y="113"/>
                      </a:lnTo>
                      <a:lnTo>
                        <a:pt x="19" y="132"/>
                      </a:lnTo>
                      <a:lnTo>
                        <a:pt x="12" y="153"/>
                      </a:lnTo>
                      <a:lnTo>
                        <a:pt x="6" y="172"/>
                      </a:lnTo>
                      <a:lnTo>
                        <a:pt x="2" y="195"/>
                      </a:lnTo>
                      <a:lnTo>
                        <a:pt x="0" y="216"/>
                      </a:lnTo>
                      <a:lnTo>
                        <a:pt x="2" y="239"/>
                      </a:lnTo>
                      <a:lnTo>
                        <a:pt x="6" y="260"/>
                      </a:lnTo>
                      <a:lnTo>
                        <a:pt x="12" y="282"/>
                      </a:lnTo>
                      <a:lnTo>
                        <a:pt x="19" y="301"/>
                      </a:lnTo>
                      <a:lnTo>
                        <a:pt x="29" y="320"/>
                      </a:lnTo>
                      <a:lnTo>
                        <a:pt x="40" y="339"/>
                      </a:lnTo>
                      <a:lnTo>
                        <a:pt x="54" y="355"/>
                      </a:lnTo>
                      <a:lnTo>
                        <a:pt x="69" y="370"/>
                      </a:lnTo>
                      <a:lnTo>
                        <a:pt x="85" y="385"/>
                      </a:lnTo>
                      <a:lnTo>
                        <a:pt x="104" y="397"/>
                      </a:lnTo>
                      <a:lnTo>
                        <a:pt x="123" y="408"/>
                      </a:lnTo>
                      <a:lnTo>
                        <a:pt x="142" y="418"/>
                      </a:lnTo>
                      <a:lnTo>
                        <a:pt x="163" y="426"/>
                      </a:lnTo>
                      <a:lnTo>
                        <a:pt x="186" y="429"/>
                      </a:lnTo>
                      <a:lnTo>
                        <a:pt x="209" y="433"/>
                      </a:lnTo>
                      <a:lnTo>
                        <a:pt x="232" y="435"/>
                      </a:lnTo>
                      <a:close/>
                    </a:path>
                  </a:pathLst>
                </a:custGeom>
                <a:solidFill>
                  <a:srgbClr val="887FAD"/>
                </a:solidFill>
                <a:ln w="9525">
                  <a:noFill/>
                  <a:round/>
                  <a:headEnd/>
                  <a:tailEnd/>
                </a:ln>
              </p:spPr>
              <p:txBody>
                <a:bodyPr/>
                <a:lstStyle/>
                <a:p>
                  <a:endParaRPr lang="pt-BR"/>
                </a:p>
              </p:txBody>
            </p:sp>
            <p:sp>
              <p:nvSpPr>
                <p:cNvPr id="358330" name="Freeform 954"/>
                <p:cNvSpPr>
                  <a:spLocks/>
                </p:cNvSpPr>
                <p:nvPr/>
              </p:nvSpPr>
              <p:spPr bwMode="auto">
                <a:xfrm>
                  <a:off x="5501" y="2849"/>
                  <a:ext cx="252" cy="435"/>
                </a:xfrm>
                <a:custGeom>
                  <a:avLst/>
                  <a:gdLst/>
                  <a:ahLst/>
                  <a:cxnLst>
                    <a:cxn ang="0">
                      <a:pos x="232" y="435"/>
                    </a:cxn>
                    <a:cxn ang="0">
                      <a:pos x="242" y="435"/>
                    </a:cxn>
                    <a:cxn ang="0">
                      <a:pos x="252" y="433"/>
                    </a:cxn>
                    <a:cxn ang="0">
                      <a:pos x="252" y="0"/>
                    </a:cxn>
                    <a:cxn ang="0">
                      <a:pos x="242" y="0"/>
                    </a:cxn>
                    <a:cxn ang="0">
                      <a:pos x="232" y="0"/>
                    </a:cxn>
                    <a:cxn ang="0">
                      <a:pos x="209" y="0"/>
                    </a:cxn>
                    <a:cxn ang="0">
                      <a:pos x="186" y="3"/>
                    </a:cxn>
                    <a:cxn ang="0">
                      <a:pos x="163" y="9"/>
                    </a:cxn>
                    <a:cxn ang="0">
                      <a:pos x="142" y="17"/>
                    </a:cxn>
                    <a:cxn ang="0">
                      <a:pos x="123" y="24"/>
                    </a:cxn>
                    <a:cxn ang="0">
                      <a:pos x="104" y="36"/>
                    </a:cxn>
                    <a:cxn ang="0">
                      <a:pos x="85" y="49"/>
                    </a:cxn>
                    <a:cxn ang="0">
                      <a:pos x="69" y="63"/>
                    </a:cxn>
                    <a:cxn ang="0">
                      <a:pos x="54" y="78"/>
                    </a:cxn>
                    <a:cxn ang="0">
                      <a:pos x="40" y="95"/>
                    </a:cxn>
                    <a:cxn ang="0">
                      <a:pos x="29" y="113"/>
                    </a:cxn>
                    <a:cxn ang="0">
                      <a:pos x="19" y="132"/>
                    </a:cxn>
                    <a:cxn ang="0">
                      <a:pos x="12" y="153"/>
                    </a:cxn>
                    <a:cxn ang="0">
                      <a:pos x="6" y="172"/>
                    </a:cxn>
                    <a:cxn ang="0">
                      <a:pos x="2" y="195"/>
                    </a:cxn>
                    <a:cxn ang="0">
                      <a:pos x="0" y="216"/>
                    </a:cxn>
                    <a:cxn ang="0">
                      <a:pos x="2" y="239"/>
                    </a:cxn>
                    <a:cxn ang="0">
                      <a:pos x="6" y="260"/>
                    </a:cxn>
                    <a:cxn ang="0">
                      <a:pos x="12" y="282"/>
                    </a:cxn>
                    <a:cxn ang="0">
                      <a:pos x="19" y="301"/>
                    </a:cxn>
                    <a:cxn ang="0">
                      <a:pos x="29" y="320"/>
                    </a:cxn>
                    <a:cxn ang="0">
                      <a:pos x="40" y="339"/>
                    </a:cxn>
                    <a:cxn ang="0">
                      <a:pos x="54" y="355"/>
                    </a:cxn>
                    <a:cxn ang="0">
                      <a:pos x="69" y="370"/>
                    </a:cxn>
                    <a:cxn ang="0">
                      <a:pos x="85" y="385"/>
                    </a:cxn>
                    <a:cxn ang="0">
                      <a:pos x="104" y="397"/>
                    </a:cxn>
                    <a:cxn ang="0">
                      <a:pos x="123" y="408"/>
                    </a:cxn>
                    <a:cxn ang="0">
                      <a:pos x="142" y="418"/>
                    </a:cxn>
                    <a:cxn ang="0">
                      <a:pos x="163" y="426"/>
                    </a:cxn>
                    <a:cxn ang="0">
                      <a:pos x="186" y="429"/>
                    </a:cxn>
                    <a:cxn ang="0">
                      <a:pos x="209" y="433"/>
                    </a:cxn>
                    <a:cxn ang="0">
                      <a:pos x="232" y="435"/>
                    </a:cxn>
                  </a:cxnLst>
                  <a:rect l="0" t="0" r="r" b="b"/>
                  <a:pathLst>
                    <a:path w="252" h="435">
                      <a:moveTo>
                        <a:pt x="232" y="435"/>
                      </a:moveTo>
                      <a:lnTo>
                        <a:pt x="242" y="435"/>
                      </a:lnTo>
                      <a:lnTo>
                        <a:pt x="252" y="433"/>
                      </a:lnTo>
                      <a:lnTo>
                        <a:pt x="252" y="0"/>
                      </a:lnTo>
                      <a:lnTo>
                        <a:pt x="242" y="0"/>
                      </a:lnTo>
                      <a:lnTo>
                        <a:pt x="232" y="0"/>
                      </a:lnTo>
                      <a:lnTo>
                        <a:pt x="209" y="0"/>
                      </a:lnTo>
                      <a:lnTo>
                        <a:pt x="186" y="3"/>
                      </a:lnTo>
                      <a:lnTo>
                        <a:pt x="163" y="9"/>
                      </a:lnTo>
                      <a:lnTo>
                        <a:pt x="142" y="17"/>
                      </a:lnTo>
                      <a:lnTo>
                        <a:pt x="123" y="24"/>
                      </a:lnTo>
                      <a:lnTo>
                        <a:pt x="104" y="36"/>
                      </a:lnTo>
                      <a:lnTo>
                        <a:pt x="85" y="49"/>
                      </a:lnTo>
                      <a:lnTo>
                        <a:pt x="69" y="63"/>
                      </a:lnTo>
                      <a:lnTo>
                        <a:pt x="54" y="78"/>
                      </a:lnTo>
                      <a:lnTo>
                        <a:pt x="40" y="95"/>
                      </a:lnTo>
                      <a:lnTo>
                        <a:pt x="29" y="113"/>
                      </a:lnTo>
                      <a:lnTo>
                        <a:pt x="19" y="132"/>
                      </a:lnTo>
                      <a:lnTo>
                        <a:pt x="12" y="153"/>
                      </a:lnTo>
                      <a:lnTo>
                        <a:pt x="6" y="172"/>
                      </a:lnTo>
                      <a:lnTo>
                        <a:pt x="2" y="195"/>
                      </a:lnTo>
                      <a:lnTo>
                        <a:pt x="0" y="216"/>
                      </a:lnTo>
                      <a:lnTo>
                        <a:pt x="2" y="239"/>
                      </a:lnTo>
                      <a:lnTo>
                        <a:pt x="6" y="260"/>
                      </a:lnTo>
                      <a:lnTo>
                        <a:pt x="12" y="282"/>
                      </a:lnTo>
                      <a:lnTo>
                        <a:pt x="19" y="301"/>
                      </a:lnTo>
                      <a:lnTo>
                        <a:pt x="29" y="320"/>
                      </a:lnTo>
                      <a:lnTo>
                        <a:pt x="40" y="339"/>
                      </a:lnTo>
                      <a:lnTo>
                        <a:pt x="54" y="355"/>
                      </a:lnTo>
                      <a:lnTo>
                        <a:pt x="69" y="370"/>
                      </a:lnTo>
                      <a:lnTo>
                        <a:pt x="85" y="385"/>
                      </a:lnTo>
                      <a:lnTo>
                        <a:pt x="104" y="397"/>
                      </a:lnTo>
                      <a:lnTo>
                        <a:pt x="123" y="408"/>
                      </a:lnTo>
                      <a:lnTo>
                        <a:pt x="142" y="418"/>
                      </a:lnTo>
                      <a:lnTo>
                        <a:pt x="163" y="426"/>
                      </a:lnTo>
                      <a:lnTo>
                        <a:pt x="186" y="429"/>
                      </a:lnTo>
                      <a:lnTo>
                        <a:pt x="209" y="433"/>
                      </a:lnTo>
                      <a:lnTo>
                        <a:pt x="232" y="435"/>
                      </a:lnTo>
                      <a:close/>
                    </a:path>
                  </a:pathLst>
                </a:custGeom>
                <a:noFill/>
                <a:ln w="3175">
                  <a:solidFill>
                    <a:srgbClr val="1F1A17"/>
                  </a:solidFill>
                  <a:prstDash val="solid"/>
                  <a:round/>
                  <a:headEnd/>
                  <a:tailEnd/>
                </a:ln>
              </p:spPr>
              <p:txBody>
                <a:bodyPr/>
                <a:lstStyle/>
                <a:p>
                  <a:endParaRPr lang="pt-BR"/>
                </a:p>
              </p:txBody>
            </p:sp>
            <p:sp>
              <p:nvSpPr>
                <p:cNvPr id="358331" name="Freeform 955"/>
                <p:cNvSpPr>
                  <a:spLocks/>
                </p:cNvSpPr>
                <p:nvPr/>
              </p:nvSpPr>
              <p:spPr bwMode="auto">
                <a:xfrm>
                  <a:off x="5534" y="3058"/>
                  <a:ext cx="69" cy="78"/>
                </a:xfrm>
                <a:custGeom>
                  <a:avLst/>
                  <a:gdLst/>
                  <a:ahLst/>
                  <a:cxnLst>
                    <a:cxn ang="0">
                      <a:pos x="54" y="50"/>
                    </a:cxn>
                    <a:cxn ang="0">
                      <a:pos x="69" y="53"/>
                    </a:cxn>
                    <a:cxn ang="0">
                      <a:pos x="65" y="65"/>
                    </a:cxn>
                    <a:cxn ang="0">
                      <a:pos x="57" y="73"/>
                    </a:cxn>
                    <a:cxn ang="0">
                      <a:pos x="48" y="76"/>
                    </a:cxn>
                    <a:cxn ang="0">
                      <a:pos x="36" y="78"/>
                    </a:cxn>
                    <a:cxn ang="0">
                      <a:pos x="29" y="78"/>
                    </a:cxn>
                    <a:cxn ang="0">
                      <a:pos x="21" y="76"/>
                    </a:cxn>
                    <a:cxn ang="0">
                      <a:pos x="15" y="73"/>
                    </a:cxn>
                    <a:cxn ang="0">
                      <a:pos x="9" y="69"/>
                    </a:cxn>
                    <a:cxn ang="0">
                      <a:pos x="6" y="63"/>
                    </a:cxn>
                    <a:cxn ang="0">
                      <a:pos x="2" y="55"/>
                    </a:cxn>
                    <a:cxn ang="0">
                      <a:pos x="0" y="48"/>
                    </a:cxn>
                    <a:cxn ang="0">
                      <a:pos x="0" y="40"/>
                    </a:cxn>
                    <a:cxn ang="0">
                      <a:pos x="0" y="30"/>
                    </a:cxn>
                    <a:cxn ang="0">
                      <a:pos x="2" y="23"/>
                    </a:cxn>
                    <a:cxn ang="0">
                      <a:pos x="6" y="15"/>
                    </a:cxn>
                    <a:cxn ang="0">
                      <a:pos x="9" y="9"/>
                    </a:cxn>
                    <a:cxn ang="0">
                      <a:pos x="15" y="5"/>
                    </a:cxn>
                    <a:cxn ang="0">
                      <a:pos x="21" y="2"/>
                    </a:cxn>
                    <a:cxn ang="0">
                      <a:pos x="29" y="0"/>
                    </a:cxn>
                    <a:cxn ang="0">
                      <a:pos x="36" y="0"/>
                    </a:cxn>
                    <a:cxn ang="0">
                      <a:pos x="44" y="0"/>
                    </a:cxn>
                    <a:cxn ang="0">
                      <a:pos x="50" y="2"/>
                    </a:cxn>
                    <a:cxn ang="0">
                      <a:pos x="55" y="4"/>
                    </a:cxn>
                    <a:cxn ang="0">
                      <a:pos x="61" y="7"/>
                    </a:cxn>
                    <a:cxn ang="0">
                      <a:pos x="67" y="13"/>
                    </a:cxn>
                    <a:cxn ang="0">
                      <a:pos x="69" y="21"/>
                    </a:cxn>
                    <a:cxn ang="0">
                      <a:pos x="54" y="25"/>
                    </a:cxn>
                    <a:cxn ang="0">
                      <a:pos x="52" y="21"/>
                    </a:cxn>
                    <a:cxn ang="0">
                      <a:pos x="48" y="15"/>
                    </a:cxn>
                    <a:cxn ang="0">
                      <a:pos x="42" y="13"/>
                    </a:cxn>
                    <a:cxn ang="0">
                      <a:pos x="36" y="13"/>
                    </a:cxn>
                    <a:cxn ang="0">
                      <a:pos x="29" y="13"/>
                    </a:cxn>
                    <a:cxn ang="0">
                      <a:pos x="21" y="19"/>
                    </a:cxn>
                    <a:cxn ang="0">
                      <a:pos x="17" y="27"/>
                    </a:cxn>
                    <a:cxn ang="0">
                      <a:pos x="15" y="38"/>
                    </a:cxn>
                    <a:cxn ang="0">
                      <a:pos x="17" y="51"/>
                    </a:cxn>
                    <a:cxn ang="0">
                      <a:pos x="21" y="59"/>
                    </a:cxn>
                    <a:cxn ang="0">
                      <a:pos x="29" y="63"/>
                    </a:cxn>
                    <a:cxn ang="0">
                      <a:pos x="36" y="65"/>
                    </a:cxn>
                    <a:cxn ang="0">
                      <a:pos x="42" y="65"/>
                    </a:cxn>
                    <a:cxn ang="0">
                      <a:pos x="48" y="61"/>
                    </a:cxn>
                    <a:cxn ang="0">
                      <a:pos x="52" y="55"/>
                    </a:cxn>
                    <a:cxn ang="0">
                      <a:pos x="54" y="50"/>
                    </a:cxn>
                  </a:cxnLst>
                  <a:rect l="0" t="0" r="r" b="b"/>
                  <a:pathLst>
                    <a:path w="69" h="78">
                      <a:moveTo>
                        <a:pt x="54" y="50"/>
                      </a:moveTo>
                      <a:lnTo>
                        <a:pt x="69" y="53"/>
                      </a:lnTo>
                      <a:lnTo>
                        <a:pt x="65" y="65"/>
                      </a:lnTo>
                      <a:lnTo>
                        <a:pt x="57" y="73"/>
                      </a:lnTo>
                      <a:lnTo>
                        <a:pt x="48" y="76"/>
                      </a:lnTo>
                      <a:lnTo>
                        <a:pt x="36" y="78"/>
                      </a:lnTo>
                      <a:lnTo>
                        <a:pt x="29" y="78"/>
                      </a:lnTo>
                      <a:lnTo>
                        <a:pt x="21" y="76"/>
                      </a:lnTo>
                      <a:lnTo>
                        <a:pt x="15" y="73"/>
                      </a:lnTo>
                      <a:lnTo>
                        <a:pt x="9" y="69"/>
                      </a:lnTo>
                      <a:lnTo>
                        <a:pt x="6" y="63"/>
                      </a:lnTo>
                      <a:lnTo>
                        <a:pt x="2" y="55"/>
                      </a:lnTo>
                      <a:lnTo>
                        <a:pt x="0" y="48"/>
                      </a:lnTo>
                      <a:lnTo>
                        <a:pt x="0" y="40"/>
                      </a:lnTo>
                      <a:lnTo>
                        <a:pt x="0" y="30"/>
                      </a:lnTo>
                      <a:lnTo>
                        <a:pt x="2" y="23"/>
                      </a:lnTo>
                      <a:lnTo>
                        <a:pt x="6" y="15"/>
                      </a:lnTo>
                      <a:lnTo>
                        <a:pt x="9" y="9"/>
                      </a:lnTo>
                      <a:lnTo>
                        <a:pt x="15" y="5"/>
                      </a:lnTo>
                      <a:lnTo>
                        <a:pt x="21" y="2"/>
                      </a:lnTo>
                      <a:lnTo>
                        <a:pt x="29" y="0"/>
                      </a:lnTo>
                      <a:lnTo>
                        <a:pt x="36" y="0"/>
                      </a:lnTo>
                      <a:lnTo>
                        <a:pt x="44" y="0"/>
                      </a:lnTo>
                      <a:lnTo>
                        <a:pt x="50" y="2"/>
                      </a:lnTo>
                      <a:lnTo>
                        <a:pt x="55" y="4"/>
                      </a:lnTo>
                      <a:lnTo>
                        <a:pt x="61" y="7"/>
                      </a:lnTo>
                      <a:lnTo>
                        <a:pt x="67" y="13"/>
                      </a:lnTo>
                      <a:lnTo>
                        <a:pt x="69" y="21"/>
                      </a:lnTo>
                      <a:lnTo>
                        <a:pt x="54" y="25"/>
                      </a:lnTo>
                      <a:lnTo>
                        <a:pt x="52" y="21"/>
                      </a:lnTo>
                      <a:lnTo>
                        <a:pt x="48" y="15"/>
                      </a:lnTo>
                      <a:lnTo>
                        <a:pt x="42" y="13"/>
                      </a:lnTo>
                      <a:lnTo>
                        <a:pt x="36" y="13"/>
                      </a:lnTo>
                      <a:lnTo>
                        <a:pt x="29" y="13"/>
                      </a:lnTo>
                      <a:lnTo>
                        <a:pt x="21" y="19"/>
                      </a:lnTo>
                      <a:lnTo>
                        <a:pt x="17" y="27"/>
                      </a:lnTo>
                      <a:lnTo>
                        <a:pt x="15" y="38"/>
                      </a:lnTo>
                      <a:lnTo>
                        <a:pt x="17" y="51"/>
                      </a:lnTo>
                      <a:lnTo>
                        <a:pt x="21" y="59"/>
                      </a:lnTo>
                      <a:lnTo>
                        <a:pt x="29" y="63"/>
                      </a:lnTo>
                      <a:lnTo>
                        <a:pt x="36" y="65"/>
                      </a:lnTo>
                      <a:lnTo>
                        <a:pt x="42" y="65"/>
                      </a:lnTo>
                      <a:lnTo>
                        <a:pt x="48" y="61"/>
                      </a:lnTo>
                      <a:lnTo>
                        <a:pt x="52" y="55"/>
                      </a:lnTo>
                      <a:lnTo>
                        <a:pt x="54" y="50"/>
                      </a:lnTo>
                      <a:close/>
                    </a:path>
                  </a:pathLst>
                </a:custGeom>
                <a:solidFill>
                  <a:srgbClr val="FFFFFF"/>
                </a:solidFill>
                <a:ln w="9525">
                  <a:noFill/>
                  <a:round/>
                  <a:headEnd/>
                  <a:tailEnd/>
                </a:ln>
              </p:spPr>
              <p:txBody>
                <a:bodyPr/>
                <a:lstStyle/>
                <a:p>
                  <a:endParaRPr lang="pt-BR"/>
                </a:p>
              </p:txBody>
            </p:sp>
            <p:sp>
              <p:nvSpPr>
                <p:cNvPr id="358332" name="Freeform 956"/>
                <p:cNvSpPr>
                  <a:spLocks noEditPoints="1"/>
                </p:cNvSpPr>
                <p:nvPr/>
              </p:nvSpPr>
              <p:spPr bwMode="auto">
                <a:xfrm>
                  <a:off x="5618" y="3058"/>
                  <a:ext cx="67" cy="76"/>
                </a:xfrm>
                <a:custGeom>
                  <a:avLst/>
                  <a:gdLst/>
                  <a:ahLst/>
                  <a:cxnLst>
                    <a:cxn ang="0">
                      <a:pos x="0" y="0"/>
                    </a:cxn>
                    <a:cxn ang="0">
                      <a:pos x="29" y="0"/>
                    </a:cxn>
                    <a:cxn ang="0">
                      <a:pos x="39" y="2"/>
                    </a:cxn>
                    <a:cxn ang="0">
                      <a:pos x="44" y="2"/>
                    </a:cxn>
                    <a:cxn ang="0">
                      <a:pos x="52" y="5"/>
                    </a:cxn>
                    <a:cxn ang="0">
                      <a:pos x="58" y="9"/>
                    </a:cxn>
                    <a:cxn ang="0">
                      <a:pos x="62" y="15"/>
                    </a:cxn>
                    <a:cxn ang="0">
                      <a:pos x="65" y="21"/>
                    </a:cxn>
                    <a:cxn ang="0">
                      <a:pos x="67" y="30"/>
                    </a:cxn>
                    <a:cxn ang="0">
                      <a:pos x="67" y="40"/>
                    </a:cxn>
                    <a:cxn ang="0">
                      <a:pos x="67" y="48"/>
                    </a:cxn>
                    <a:cxn ang="0">
                      <a:pos x="65" y="55"/>
                    </a:cxn>
                    <a:cxn ang="0">
                      <a:pos x="62" y="63"/>
                    </a:cxn>
                    <a:cxn ang="0">
                      <a:pos x="56" y="69"/>
                    </a:cxn>
                    <a:cxn ang="0">
                      <a:pos x="52" y="73"/>
                    </a:cxn>
                    <a:cxn ang="0">
                      <a:pos x="44" y="76"/>
                    </a:cxn>
                    <a:cxn ang="0">
                      <a:pos x="39" y="76"/>
                    </a:cxn>
                    <a:cxn ang="0">
                      <a:pos x="31" y="76"/>
                    </a:cxn>
                    <a:cxn ang="0">
                      <a:pos x="0" y="76"/>
                    </a:cxn>
                    <a:cxn ang="0">
                      <a:pos x="0" y="0"/>
                    </a:cxn>
                    <a:cxn ang="0">
                      <a:pos x="16" y="13"/>
                    </a:cxn>
                    <a:cxn ang="0">
                      <a:pos x="16" y="65"/>
                    </a:cxn>
                    <a:cxn ang="0">
                      <a:pos x="29" y="65"/>
                    </a:cxn>
                    <a:cxn ang="0">
                      <a:pos x="35" y="65"/>
                    </a:cxn>
                    <a:cxn ang="0">
                      <a:pos x="39" y="63"/>
                    </a:cxn>
                    <a:cxn ang="0">
                      <a:pos x="42" y="63"/>
                    </a:cxn>
                    <a:cxn ang="0">
                      <a:pos x="44" y="61"/>
                    </a:cxn>
                    <a:cxn ang="0">
                      <a:pos x="48" y="57"/>
                    </a:cxn>
                    <a:cxn ang="0">
                      <a:pos x="50" y="53"/>
                    </a:cxn>
                    <a:cxn ang="0">
                      <a:pos x="50" y="48"/>
                    </a:cxn>
                    <a:cxn ang="0">
                      <a:pos x="50" y="38"/>
                    </a:cxn>
                    <a:cxn ang="0">
                      <a:pos x="50" y="30"/>
                    </a:cxn>
                    <a:cxn ang="0">
                      <a:pos x="50" y="25"/>
                    </a:cxn>
                    <a:cxn ang="0">
                      <a:pos x="48" y="21"/>
                    </a:cxn>
                    <a:cxn ang="0">
                      <a:pos x="44" y="17"/>
                    </a:cxn>
                    <a:cxn ang="0">
                      <a:pos x="41" y="15"/>
                    </a:cxn>
                    <a:cxn ang="0">
                      <a:pos x="37" y="15"/>
                    </a:cxn>
                    <a:cxn ang="0">
                      <a:pos x="33" y="13"/>
                    </a:cxn>
                    <a:cxn ang="0">
                      <a:pos x="23" y="13"/>
                    </a:cxn>
                    <a:cxn ang="0">
                      <a:pos x="16" y="13"/>
                    </a:cxn>
                  </a:cxnLst>
                  <a:rect l="0" t="0" r="r" b="b"/>
                  <a:pathLst>
                    <a:path w="67" h="76">
                      <a:moveTo>
                        <a:pt x="0" y="0"/>
                      </a:moveTo>
                      <a:lnTo>
                        <a:pt x="29" y="0"/>
                      </a:lnTo>
                      <a:lnTo>
                        <a:pt x="39" y="2"/>
                      </a:lnTo>
                      <a:lnTo>
                        <a:pt x="44" y="2"/>
                      </a:lnTo>
                      <a:lnTo>
                        <a:pt x="52" y="5"/>
                      </a:lnTo>
                      <a:lnTo>
                        <a:pt x="58" y="9"/>
                      </a:lnTo>
                      <a:lnTo>
                        <a:pt x="62" y="15"/>
                      </a:lnTo>
                      <a:lnTo>
                        <a:pt x="65" y="21"/>
                      </a:lnTo>
                      <a:lnTo>
                        <a:pt x="67" y="30"/>
                      </a:lnTo>
                      <a:lnTo>
                        <a:pt x="67" y="40"/>
                      </a:lnTo>
                      <a:lnTo>
                        <a:pt x="67" y="48"/>
                      </a:lnTo>
                      <a:lnTo>
                        <a:pt x="65" y="55"/>
                      </a:lnTo>
                      <a:lnTo>
                        <a:pt x="62" y="63"/>
                      </a:lnTo>
                      <a:lnTo>
                        <a:pt x="56" y="69"/>
                      </a:lnTo>
                      <a:lnTo>
                        <a:pt x="52" y="73"/>
                      </a:lnTo>
                      <a:lnTo>
                        <a:pt x="44" y="76"/>
                      </a:lnTo>
                      <a:lnTo>
                        <a:pt x="39" y="76"/>
                      </a:lnTo>
                      <a:lnTo>
                        <a:pt x="31" y="76"/>
                      </a:lnTo>
                      <a:lnTo>
                        <a:pt x="0" y="76"/>
                      </a:lnTo>
                      <a:lnTo>
                        <a:pt x="0" y="0"/>
                      </a:lnTo>
                      <a:close/>
                      <a:moveTo>
                        <a:pt x="16" y="13"/>
                      </a:moveTo>
                      <a:lnTo>
                        <a:pt x="16" y="65"/>
                      </a:lnTo>
                      <a:lnTo>
                        <a:pt x="29" y="65"/>
                      </a:lnTo>
                      <a:lnTo>
                        <a:pt x="35" y="65"/>
                      </a:lnTo>
                      <a:lnTo>
                        <a:pt x="39" y="63"/>
                      </a:lnTo>
                      <a:lnTo>
                        <a:pt x="42" y="63"/>
                      </a:lnTo>
                      <a:lnTo>
                        <a:pt x="44" y="61"/>
                      </a:lnTo>
                      <a:lnTo>
                        <a:pt x="48" y="57"/>
                      </a:lnTo>
                      <a:lnTo>
                        <a:pt x="50" y="53"/>
                      </a:lnTo>
                      <a:lnTo>
                        <a:pt x="50" y="48"/>
                      </a:lnTo>
                      <a:lnTo>
                        <a:pt x="50" y="38"/>
                      </a:lnTo>
                      <a:lnTo>
                        <a:pt x="50" y="30"/>
                      </a:lnTo>
                      <a:lnTo>
                        <a:pt x="50" y="25"/>
                      </a:lnTo>
                      <a:lnTo>
                        <a:pt x="48" y="21"/>
                      </a:lnTo>
                      <a:lnTo>
                        <a:pt x="44" y="17"/>
                      </a:lnTo>
                      <a:lnTo>
                        <a:pt x="41" y="15"/>
                      </a:lnTo>
                      <a:lnTo>
                        <a:pt x="37" y="15"/>
                      </a:lnTo>
                      <a:lnTo>
                        <a:pt x="33" y="13"/>
                      </a:lnTo>
                      <a:lnTo>
                        <a:pt x="23" y="13"/>
                      </a:lnTo>
                      <a:lnTo>
                        <a:pt x="16" y="13"/>
                      </a:lnTo>
                      <a:close/>
                    </a:path>
                  </a:pathLst>
                </a:custGeom>
                <a:solidFill>
                  <a:srgbClr val="FFFFFF"/>
                </a:solidFill>
                <a:ln w="9525">
                  <a:noFill/>
                  <a:round/>
                  <a:headEnd/>
                  <a:tailEnd/>
                </a:ln>
              </p:spPr>
              <p:txBody>
                <a:bodyPr/>
                <a:lstStyle/>
                <a:p>
                  <a:endParaRPr lang="pt-BR"/>
                </a:p>
              </p:txBody>
            </p:sp>
            <p:sp>
              <p:nvSpPr>
                <p:cNvPr id="358333" name="Freeform 957"/>
                <p:cNvSpPr>
                  <a:spLocks noEditPoints="1"/>
                </p:cNvSpPr>
                <p:nvPr/>
              </p:nvSpPr>
              <p:spPr bwMode="auto">
                <a:xfrm>
                  <a:off x="5693" y="3058"/>
                  <a:ext cx="60" cy="76"/>
                </a:xfrm>
                <a:custGeom>
                  <a:avLst/>
                  <a:gdLst/>
                  <a:ahLst/>
                  <a:cxnLst>
                    <a:cxn ang="0">
                      <a:pos x="35" y="76"/>
                    </a:cxn>
                    <a:cxn ang="0">
                      <a:pos x="35" y="61"/>
                    </a:cxn>
                    <a:cxn ang="0">
                      <a:pos x="0" y="61"/>
                    </a:cxn>
                    <a:cxn ang="0">
                      <a:pos x="0" y="50"/>
                    </a:cxn>
                    <a:cxn ang="0">
                      <a:pos x="37" y="0"/>
                    </a:cxn>
                    <a:cxn ang="0">
                      <a:pos x="50" y="0"/>
                    </a:cxn>
                    <a:cxn ang="0">
                      <a:pos x="50" y="50"/>
                    </a:cxn>
                    <a:cxn ang="0">
                      <a:pos x="60" y="50"/>
                    </a:cxn>
                    <a:cxn ang="0">
                      <a:pos x="60" y="61"/>
                    </a:cxn>
                    <a:cxn ang="0">
                      <a:pos x="50" y="61"/>
                    </a:cxn>
                    <a:cxn ang="0">
                      <a:pos x="50" y="76"/>
                    </a:cxn>
                    <a:cxn ang="0">
                      <a:pos x="35" y="76"/>
                    </a:cxn>
                    <a:cxn ang="0">
                      <a:pos x="35" y="50"/>
                    </a:cxn>
                    <a:cxn ang="0">
                      <a:pos x="35" y="23"/>
                    </a:cxn>
                    <a:cxn ang="0">
                      <a:pos x="15" y="50"/>
                    </a:cxn>
                    <a:cxn ang="0">
                      <a:pos x="35" y="50"/>
                    </a:cxn>
                  </a:cxnLst>
                  <a:rect l="0" t="0" r="r" b="b"/>
                  <a:pathLst>
                    <a:path w="60" h="76">
                      <a:moveTo>
                        <a:pt x="35" y="76"/>
                      </a:moveTo>
                      <a:lnTo>
                        <a:pt x="35" y="61"/>
                      </a:lnTo>
                      <a:lnTo>
                        <a:pt x="0" y="61"/>
                      </a:lnTo>
                      <a:lnTo>
                        <a:pt x="0" y="50"/>
                      </a:lnTo>
                      <a:lnTo>
                        <a:pt x="37" y="0"/>
                      </a:lnTo>
                      <a:lnTo>
                        <a:pt x="50" y="0"/>
                      </a:lnTo>
                      <a:lnTo>
                        <a:pt x="50" y="50"/>
                      </a:lnTo>
                      <a:lnTo>
                        <a:pt x="60" y="50"/>
                      </a:lnTo>
                      <a:lnTo>
                        <a:pt x="60" y="61"/>
                      </a:lnTo>
                      <a:lnTo>
                        <a:pt x="50" y="61"/>
                      </a:lnTo>
                      <a:lnTo>
                        <a:pt x="50" y="76"/>
                      </a:lnTo>
                      <a:lnTo>
                        <a:pt x="35" y="76"/>
                      </a:lnTo>
                      <a:close/>
                      <a:moveTo>
                        <a:pt x="35" y="50"/>
                      </a:moveTo>
                      <a:lnTo>
                        <a:pt x="35" y="23"/>
                      </a:lnTo>
                      <a:lnTo>
                        <a:pt x="15" y="50"/>
                      </a:lnTo>
                      <a:lnTo>
                        <a:pt x="35" y="50"/>
                      </a:lnTo>
                      <a:close/>
                    </a:path>
                  </a:pathLst>
                </a:custGeom>
                <a:solidFill>
                  <a:srgbClr val="FFFFFF"/>
                </a:solidFill>
                <a:ln w="9525">
                  <a:noFill/>
                  <a:round/>
                  <a:headEnd/>
                  <a:tailEnd/>
                </a:ln>
              </p:spPr>
              <p:txBody>
                <a:bodyPr/>
                <a:lstStyle/>
                <a:p>
                  <a:endParaRPr lang="pt-BR"/>
                </a:p>
              </p:txBody>
            </p:sp>
          </p:grpSp>
        </p:grpSp>
        <p:grpSp>
          <p:nvGrpSpPr>
            <p:cNvPr id="358334" name="Group 958"/>
            <p:cNvGrpSpPr>
              <a:grpSpLocks/>
            </p:cNvGrpSpPr>
            <p:nvPr/>
          </p:nvGrpSpPr>
          <p:grpSpPr bwMode="auto">
            <a:xfrm>
              <a:off x="5212" y="2286"/>
              <a:ext cx="558" cy="499"/>
              <a:chOff x="5212" y="2286"/>
              <a:chExt cx="558" cy="499"/>
            </a:xfrm>
          </p:grpSpPr>
          <p:sp>
            <p:nvSpPr>
              <p:cNvPr id="358335" name="Freeform 959"/>
              <p:cNvSpPr>
                <a:spLocks/>
              </p:cNvSpPr>
              <p:nvPr/>
            </p:nvSpPr>
            <p:spPr bwMode="auto">
              <a:xfrm>
                <a:off x="5448" y="2286"/>
                <a:ext cx="300" cy="499"/>
              </a:xfrm>
              <a:custGeom>
                <a:avLst/>
                <a:gdLst/>
                <a:ahLst/>
                <a:cxnLst>
                  <a:cxn ang="0">
                    <a:pos x="265" y="499"/>
                  </a:cxn>
                  <a:cxn ang="0">
                    <a:pos x="282" y="497"/>
                  </a:cxn>
                  <a:cxn ang="0">
                    <a:pos x="300" y="495"/>
                  </a:cxn>
                  <a:cxn ang="0">
                    <a:pos x="300" y="2"/>
                  </a:cxn>
                  <a:cxn ang="0">
                    <a:pos x="282" y="0"/>
                  </a:cxn>
                  <a:cxn ang="0">
                    <a:pos x="265" y="0"/>
                  </a:cxn>
                  <a:cxn ang="0">
                    <a:pos x="238" y="2"/>
                  </a:cxn>
                  <a:cxn ang="0">
                    <a:pos x="211" y="6"/>
                  </a:cxn>
                  <a:cxn ang="0">
                    <a:pos x="186" y="12"/>
                  </a:cxn>
                  <a:cxn ang="0">
                    <a:pos x="161" y="19"/>
                  </a:cxn>
                  <a:cxn ang="0">
                    <a:pos x="138" y="31"/>
                  </a:cxn>
                  <a:cxn ang="0">
                    <a:pos x="117" y="42"/>
                  </a:cxn>
                  <a:cxn ang="0">
                    <a:pos x="96" y="58"/>
                  </a:cxn>
                  <a:cxn ang="0">
                    <a:pos x="79" y="73"/>
                  </a:cxn>
                  <a:cxn ang="0">
                    <a:pos x="62" y="90"/>
                  </a:cxn>
                  <a:cxn ang="0">
                    <a:pos x="46" y="110"/>
                  </a:cxn>
                  <a:cxn ang="0">
                    <a:pos x="33" y="131"/>
                  </a:cxn>
                  <a:cxn ang="0">
                    <a:pos x="21" y="152"/>
                  </a:cxn>
                  <a:cxn ang="0">
                    <a:pos x="12" y="175"/>
                  </a:cxn>
                  <a:cxn ang="0">
                    <a:pos x="6" y="200"/>
                  </a:cxn>
                  <a:cxn ang="0">
                    <a:pos x="2" y="223"/>
                  </a:cxn>
                  <a:cxn ang="0">
                    <a:pos x="0" y="250"/>
                  </a:cxn>
                  <a:cxn ang="0">
                    <a:pos x="2" y="275"/>
                  </a:cxn>
                  <a:cxn ang="0">
                    <a:pos x="6" y="300"/>
                  </a:cxn>
                  <a:cxn ang="0">
                    <a:pos x="12" y="323"/>
                  </a:cxn>
                  <a:cxn ang="0">
                    <a:pos x="21" y="346"/>
                  </a:cxn>
                  <a:cxn ang="0">
                    <a:pos x="33" y="369"/>
                  </a:cxn>
                  <a:cxn ang="0">
                    <a:pos x="46" y="388"/>
                  </a:cxn>
                  <a:cxn ang="0">
                    <a:pos x="62" y="407"/>
                  </a:cxn>
                  <a:cxn ang="0">
                    <a:pos x="79" y="424"/>
                  </a:cxn>
                  <a:cxn ang="0">
                    <a:pos x="96" y="442"/>
                  </a:cxn>
                  <a:cxn ang="0">
                    <a:pos x="117" y="455"/>
                  </a:cxn>
                  <a:cxn ang="0">
                    <a:pos x="138" y="468"/>
                  </a:cxn>
                  <a:cxn ang="0">
                    <a:pos x="161" y="478"/>
                  </a:cxn>
                  <a:cxn ang="0">
                    <a:pos x="186" y="488"/>
                  </a:cxn>
                  <a:cxn ang="0">
                    <a:pos x="211" y="493"/>
                  </a:cxn>
                  <a:cxn ang="0">
                    <a:pos x="238" y="497"/>
                  </a:cxn>
                  <a:cxn ang="0">
                    <a:pos x="265" y="499"/>
                  </a:cxn>
                </a:cxnLst>
                <a:rect l="0" t="0" r="r" b="b"/>
                <a:pathLst>
                  <a:path w="300" h="499">
                    <a:moveTo>
                      <a:pt x="265" y="499"/>
                    </a:moveTo>
                    <a:lnTo>
                      <a:pt x="282" y="497"/>
                    </a:lnTo>
                    <a:lnTo>
                      <a:pt x="300" y="495"/>
                    </a:lnTo>
                    <a:lnTo>
                      <a:pt x="300" y="2"/>
                    </a:lnTo>
                    <a:lnTo>
                      <a:pt x="282" y="0"/>
                    </a:lnTo>
                    <a:lnTo>
                      <a:pt x="265" y="0"/>
                    </a:lnTo>
                    <a:lnTo>
                      <a:pt x="238" y="2"/>
                    </a:lnTo>
                    <a:lnTo>
                      <a:pt x="211" y="6"/>
                    </a:lnTo>
                    <a:lnTo>
                      <a:pt x="186" y="12"/>
                    </a:lnTo>
                    <a:lnTo>
                      <a:pt x="161" y="19"/>
                    </a:lnTo>
                    <a:lnTo>
                      <a:pt x="138" y="31"/>
                    </a:lnTo>
                    <a:lnTo>
                      <a:pt x="117" y="42"/>
                    </a:lnTo>
                    <a:lnTo>
                      <a:pt x="96" y="58"/>
                    </a:lnTo>
                    <a:lnTo>
                      <a:pt x="79" y="73"/>
                    </a:lnTo>
                    <a:lnTo>
                      <a:pt x="62" y="90"/>
                    </a:lnTo>
                    <a:lnTo>
                      <a:pt x="46" y="110"/>
                    </a:lnTo>
                    <a:lnTo>
                      <a:pt x="33" y="131"/>
                    </a:lnTo>
                    <a:lnTo>
                      <a:pt x="21" y="152"/>
                    </a:lnTo>
                    <a:lnTo>
                      <a:pt x="12" y="175"/>
                    </a:lnTo>
                    <a:lnTo>
                      <a:pt x="6" y="200"/>
                    </a:lnTo>
                    <a:lnTo>
                      <a:pt x="2" y="223"/>
                    </a:lnTo>
                    <a:lnTo>
                      <a:pt x="0" y="250"/>
                    </a:lnTo>
                    <a:lnTo>
                      <a:pt x="2" y="275"/>
                    </a:lnTo>
                    <a:lnTo>
                      <a:pt x="6" y="300"/>
                    </a:lnTo>
                    <a:lnTo>
                      <a:pt x="12" y="323"/>
                    </a:lnTo>
                    <a:lnTo>
                      <a:pt x="21" y="346"/>
                    </a:lnTo>
                    <a:lnTo>
                      <a:pt x="33" y="369"/>
                    </a:lnTo>
                    <a:lnTo>
                      <a:pt x="46" y="388"/>
                    </a:lnTo>
                    <a:lnTo>
                      <a:pt x="62" y="407"/>
                    </a:lnTo>
                    <a:lnTo>
                      <a:pt x="79" y="424"/>
                    </a:lnTo>
                    <a:lnTo>
                      <a:pt x="96" y="442"/>
                    </a:lnTo>
                    <a:lnTo>
                      <a:pt x="117" y="455"/>
                    </a:lnTo>
                    <a:lnTo>
                      <a:pt x="138" y="468"/>
                    </a:lnTo>
                    <a:lnTo>
                      <a:pt x="161" y="478"/>
                    </a:lnTo>
                    <a:lnTo>
                      <a:pt x="186" y="488"/>
                    </a:lnTo>
                    <a:lnTo>
                      <a:pt x="211" y="493"/>
                    </a:lnTo>
                    <a:lnTo>
                      <a:pt x="238" y="497"/>
                    </a:lnTo>
                    <a:lnTo>
                      <a:pt x="265" y="499"/>
                    </a:lnTo>
                    <a:close/>
                  </a:path>
                </a:pathLst>
              </a:custGeom>
              <a:solidFill>
                <a:srgbClr val="797297"/>
              </a:solidFill>
              <a:ln w="9525">
                <a:noFill/>
                <a:round/>
                <a:headEnd/>
                <a:tailEnd/>
              </a:ln>
            </p:spPr>
            <p:txBody>
              <a:bodyPr/>
              <a:lstStyle/>
              <a:p>
                <a:endParaRPr lang="pt-BR"/>
              </a:p>
            </p:txBody>
          </p:sp>
          <p:sp>
            <p:nvSpPr>
              <p:cNvPr id="358336" name="Freeform 960"/>
              <p:cNvSpPr>
                <a:spLocks/>
              </p:cNvSpPr>
              <p:nvPr/>
            </p:nvSpPr>
            <p:spPr bwMode="auto">
              <a:xfrm>
                <a:off x="5448" y="2286"/>
                <a:ext cx="300" cy="499"/>
              </a:xfrm>
              <a:custGeom>
                <a:avLst/>
                <a:gdLst/>
                <a:ahLst/>
                <a:cxnLst>
                  <a:cxn ang="0">
                    <a:pos x="265" y="499"/>
                  </a:cxn>
                  <a:cxn ang="0">
                    <a:pos x="282" y="497"/>
                  </a:cxn>
                  <a:cxn ang="0">
                    <a:pos x="300" y="495"/>
                  </a:cxn>
                  <a:cxn ang="0">
                    <a:pos x="300" y="2"/>
                  </a:cxn>
                  <a:cxn ang="0">
                    <a:pos x="282" y="0"/>
                  </a:cxn>
                  <a:cxn ang="0">
                    <a:pos x="265" y="0"/>
                  </a:cxn>
                  <a:cxn ang="0">
                    <a:pos x="238" y="2"/>
                  </a:cxn>
                  <a:cxn ang="0">
                    <a:pos x="211" y="6"/>
                  </a:cxn>
                  <a:cxn ang="0">
                    <a:pos x="186" y="12"/>
                  </a:cxn>
                  <a:cxn ang="0">
                    <a:pos x="161" y="19"/>
                  </a:cxn>
                  <a:cxn ang="0">
                    <a:pos x="138" y="31"/>
                  </a:cxn>
                  <a:cxn ang="0">
                    <a:pos x="117" y="42"/>
                  </a:cxn>
                  <a:cxn ang="0">
                    <a:pos x="96" y="58"/>
                  </a:cxn>
                  <a:cxn ang="0">
                    <a:pos x="79" y="73"/>
                  </a:cxn>
                  <a:cxn ang="0">
                    <a:pos x="62" y="90"/>
                  </a:cxn>
                  <a:cxn ang="0">
                    <a:pos x="46" y="110"/>
                  </a:cxn>
                  <a:cxn ang="0">
                    <a:pos x="33" y="131"/>
                  </a:cxn>
                  <a:cxn ang="0">
                    <a:pos x="21" y="152"/>
                  </a:cxn>
                  <a:cxn ang="0">
                    <a:pos x="12" y="175"/>
                  </a:cxn>
                  <a:cxn ang="0">
                    <a:pos x="6" y="200"/>
                  </a:cxn>
                  <a:cxn ang="0">
                    <a:pos x="2" y="223"/>
                  </a:cxn>
                  <a:cxn ang="0">
                    <a:pos x="0" y="250"/>
                  </a:cxn>
                  <a:cxn ang="0">
                    <a:pos x="2" y="275"/>
                  </a:cxn>
                  <a:cxn ang="0">
                    <a:pos x="6" y="300"/>
                  </a:cxn>
                  <a:cxn ang="0">
                    <a:pos x="12" y="323"/>
                  </a:cxn>
                  <a:cxn ang="0">
                    <a:pos x="21" y="346"/>
                  </a:cxn>
                  <a:cxn ang="0">
                    <a:pos x="33" y="369"/>
                  </a:cxn>
                  <a:cxn ang="0">
                    <a:pos x="46" y="388"/>
                  </a:cxn>
                  <a:cxn ang="0">
                    <a:pos x="62" y="407"/>
                  </a:cxn>
                  <a:cxn ang="0">
                    <a:pos x="79" y="424"/>
                  </a:cxn>
                  <a:cxn ang="0">
                    <a:pos x="96" y="442"/>
                  </a:cxn>
                  <a:cxn ang="0">
                    <a:pos x="117" y="455"/>
                  </a:cxn>
                  <a:cxn ang="0">
                    <a:pos x="138" y="468"/>
                  </a:cxn>
                  <a:cxn ang="0">
                    <a:pos x="161" y="478"/>
                  </a:cxn>
                  <a:cxn ang="0">
                    <a:pos x="186" y="488"/>
                  </a:cxn>
                  <a:cxn ang="0">
                    <a:pos x="211" y="493"/>
                  </a:cxn>
                  <a:cxn ang="0">
                    <a:pos x="238" y="497"/>
                  </a:cxn>
                  <a:cxn ang="0">
                    <a:pos x="265" y="499"/>
                  </a:cxn>
                </a:cxnLst>
                <a:rect l="0" t="0" r="r" b="b"/>
                <a:pathLst>
                  <a:path w="300" h="499">
                    <a:moveTo>
                      <a:pt x="265" y="499"/>
                    </a:moveTo>
                    <a:lnTo>
                      <a:pt x="282" y="497"/>
                    </a:lnTo>
                    <a:lnTo>
                      <a:pt x="300" y="495"/>
                    </a:lnTo>
                    <a:lnTo>
                      <a:pt x="300" y="2"/>
                    </a:lnTo>
                    <a:lnTo>
                      <a:pt x="282" y="0"/>
                    </a:lnTo>
                    <a:lnTo>
                      <a:pt x="265" y="0"/>
                    </a:lnTo>
                    <a:lnTo>
                      <a:pt x="238" y="2"/>
                    </a:lnTo>
                    <a:lnTo>
                      <a:pt x="211" y="6"/>
                    </a:lnTo>
                    <a:lnTo>
                      <a:pt x="186" y="12"/>
                    </a:lnTo>
                    <a:lnTo>
                      <a:pt x="161" y="19"/>
                    </a:lnTo>
                    <a:lnTo>
                      <a:pt x="138" y="31"/>
                    </a:lnTo>
                    <a:lnTo>
                      <a:pt x="117" y="42"/>
                    </a:lnTo>
                    <a:lnTo>
                      <a:pt x="96" y="58"/>
                    </a:lnTo>
                    <a:lnTo>
                      <a:pt x="79" y="73"/>
                    </a:lnTo>
                    <a:lnTo>
                      <a:pt x="62" y="90"/>
                    </a:lnTo>
                    <a:lnTo>
                      <a:pt x="46" y="110"/>
                    </a:lnTo>
                    <a:lnTo>
                      <a:pt x="33" y="131"/>
                    </a:lnTo>
                    <a:lnTo>
                      <a:pt x="21" y="152"/>
                    </a:lnTo>
                    <a:lnTo>
                      <a:pt x="12" y="175"/>
                    </a:lnTo>
                    <a:lnTo>
                      <a:pt x="6" y="200"/>
                    </a:lnTo>
                    <a:lnTo>
                      <a:pt x="2" y="223"/>
                    </a:lnTo>
                    <a:lnTo>
                      <a:pt x="0" y="250"/>
                    </a:lnTo>
                    <a:lnTo>
                      <a:pt x="2" y="275"/>
                    </a:lnTo>
                    <a:lnTo>
                      <a:pt x="6" y="300"/>
                    </a:lnTo>
                    <a:lnTo>
                      <a:pt x="12" y="323"/>
                    </a:lnTo>
                    <a:lnTo>
                      <a:pt x="21" y="346"/>
                    </a:lnTo>
                    <a:lnTo>
                      <a:pt x="33" y="369"/>
                    </a:lnTo>
                    <a:lnTo>
                      <a:pt x="46" y="388"/>
                    </a:lnTo>
                    <a:lnTo>
                      <a:pt x="62" y="407"/>
                    </a:lnTo>
                    <a:lnTo>
                      <a:pt x="79" y="424"/>
                    </a:lnTo>
                    <a:lnTo>
                      <a:pt x="96" y="442"/>
                    </a:lnTo>
                    <a:lnTo>
                      <a:pt x="117" y="455"/>
                    </a:lnTo>
                    <a:lnTo>
                      <a:pt x="138" y="468"/>
                    </a:lnTo>
                    <a:lnTo>
                      <a:pt x="161" y="478"/>
                    </a:lnTo>
                    <a:lnTo>
                      <a:pt x="186" y="488"/>
                    </a:lnTo>
                    <a:lnTo>
                      <a:pt x="211" y="493"/>
                    </a:lnTo>
                    <a:lnTo>
                      <a:pt x="238" y="497"/>
                    </a:lnTo>
                    <a:lnTo>
                      <a:pt x="265" y="499"/>
                    </a:lnTo>
                    <a:close/>
                  </a:path>
                </a:pathLst>
              </a:custGeom>
              <a:noFill/>
              <a:ln w="3175">
                <a:solidFill>
                  <a:srgbClr val="1F1A17"/>
                </a:solidFill>
                <a:prstDash val="solid"/>
                <a:round/>
                <a:headEnd/>
                <a:tailEnd/>
              </a:ln>
            </p:spPr>
            <p:txBody>
              <a:bodyPr/>
              <a:lstStyle/>
              <a:p>
                <a:endParaRPr lang="pt-BR"/>
              </a:p>
            </p:txBody>
          </p:sp>
          <p:sp>
            <p:nvSpPr>
              <p:cNvPr id="358337" name="Freeform 961"/>
              <p:cNvSpPr>
                <a:spLocks/>
              </p:cNvSpPr>
              <p:nvPr/>
            </p:nvSpPr>
            <p:spPr bwMode="auto">
              <a:xfrm>
                <a:off x="5496" y="2304"/>
                <a:ext cx="252" cy="435"/>
              </a:xfrm>
              <a:custGeom>
                <a:avLst/>
                <a:gdLst/>
                <a:ahLst/>
                <a:cxnLst>
                  <a:cxn ang="0">
                    <a:pos x="232" y="435"/>
                  </a:cxn>
                  <a:cxn ang="0">
                    <a:pos x="242" y="435"/>
                  </a:cxn>
                  <a:cxn ang="0">
                    <a:pos x="252" y="433"/>
                  </a:cxn>
                  <a:cxn ang="0">
                    <a:pos x="252" y="0"/>
                  </a:cxn>
                  <a:cxn ang="0">
                    <a:pos x="242" y="0"/>
                  </a:cxn>
                  <a:cxn ang="0">
                    <a:pos x="232" y="0"/>
                  </a:cxn>
                  <a:cxn ang="0">
                    <a:pos x="209" y="0"/>
                  </a:cxn>
                  <a:cxn ang="0">
                    <a:pos x="186" y="3"/>
                  </a:cxn>
                  <a:cxn ang="0">
                    <a:pos x="163" y="9"/>
                  </a:cxn>
                  <a:cxn ang="0">
                    <a:pos x="142" y="17"/>
                  </a:cxn>
                  <a:cxn ang="0">
                    <a:pos x="123" y="24"/>
                  </a:cxn>
                  <a:cxn ang="0">
                    <a:pos x="104" y="36"/>
                  </a:cxn>
                  <a:cxn ang="0">
                    <a:pos x="85" y="49"/>
                  </a:cxn>
                  <a:cxn ang="0">
                    <a:pos x="69" y="63"/>
                  </a:cxn>
                  <a:cxn ang="0">
                    <a:pos x="54" y="78"/>
                  </a:cxn>
                  <a:cxn ang="0">
                    <a:pos x="40" y="95"/>
                  </a:cxn>
                  <a:cxn ang="0">
                    <a:pos x="29" y="113"/>
                  </a:cxn>
                  <a:cxn ang="0">
                    <a:pos x="19" y="132"/>
                  </a:cxn>
                  <a:cxn ang="0">
                    <a:pos x="12" y="153"/>
                  </a:cxn>
                  <a:cxn ang="0">
                    <a:pos x="6" y="172"/>
                  </a:cxn>
                  <a:cxn ang="0">
                    <a:pos x="2" y="195"/>
                  </a:cxn>
                  <a:cxn ang="0">
                    <a:pos x="0" y="216"/>
                  </a:cxn>
                  <a:cxn ang="0">
                    <a:pos x="2" y="239"/>
                  </a:cxn>
                  <a:cxn ang="0">
                    <a:pos x="6" y="260"/>
                  </a:cxn>
                  <a:cxn ang="0">
                    <a:pos x="12" y="282"/>
                  </a:cxn>
                  <a:cxn ang="0">
                    <a:pos x="19" y="301"/>
                  </a:cxn>
                  <a:cxn ang="0">
                    <a:pos x="29" y="320"/>
                  </a:cxn>
                  <a:cxn ang="0">
                    <a:pos x="40" y="339"/>
                  </a:cxn>
                  <a:cxn ang="0">
                    <a:pos x="54" y="355"/>
                  </a:cxn>
                  <a:cxn ang="0">
                    <a:pos x="69" y="370"/>
                  </a:cxn>
                  <a:cxn ang="0">
                    <a:pos x="85" y="385"/>
                  </a:cxn>
                  <a:cxn ang="0">
                    <a:pos x="104" y="397"/>
                  </a:cxn>
                  <a:cxn ang="0">
                    <a:pos x="123" y="408"/>
                  </a:cxn>
                  <a:cxn ang="0">
                    <a:pos x="142" y="418"/>
                  </a:cxn>
                  <a:cxn ang="0">
                    <a:pos x="163" y="426"/>
                  </a:cxn>
                  <a:cxn ang="0">
                    <a:pos x="186" y="429"/>
                  </a:cxn>
                  <a:cxn ang="0">
                    <a:pos x="209" y="433"/>
                  </a:cxn>
                  <a:cxn ang="0">
                    <a:pos x="232" y="435"/>
                  </a:cxn>
                </a:cxnLst>
                <a:rect l="0" t="0" r="r" b="b"/>
                <a:pathLst>
                  <a:path w="252" h="435">
                    <a:moveTo>
                      <a:pt x="232" y="435"/>
                    </a:moveTo>
                    <a:lnTo>
                      <a:pt x="242" y="435"/>
                    </a:lnTo>
                    <a:lnTo>
                      <a:pt x="252" y="433"/>
                    </a:lnTo>
                    <a:lnTo>
                      <a:pt x="252" y="0"/>
                    </a:lnTo>
                    <a:lnTo>
                      <a:pt x="242" y="0"/>
                    </a:lnTo>
                    <a:lnTo>
                      <a:pt x="232" y="0"/>
                    </a:lnTo>
                    <a:lnTo>
                      <a:pt x="209" y="0"/>
                    </a:lnTo>
                    <a:lnTo>
                      <a:pt x="186" y="3"/>
                    </a:lnTo>
                    <a:lnTo>
                      <a:pt x="163" y="9"/>
                    </a:lnTo>
                    <a:lnTo>
                      <a:pt x="142" y="17"/>
                    </a:lnTo>
                    <a:lnTo>
                      <a:pt x="123" y="24"/>
                    </a:lnTo>
                    <a:lnTo>
                      <a:pt x="104" y="36"/>
                    </a:lnTo>
                    <a:lnTo>
                      <a:pt x="85" y="49"/>
                    </a:lnTo>
                    <a:lnTo>
                      <a:pt x="69" y="63"/>
                    </a:lnTo>
                    <a:lnTo>
                      <a:pt x="54" y="78"/>
                    </a:lnTo>
                    <a:lnTo>
                      <a:pt x="40" y="95"/>
                    </a:lnTo>
                    <a:lnTo>
                      <a:pt x="29" y="113"/>
                    </a:lnTo>
                    <a:lnTo>
                      <a:pt x="19" y="132"/>
                    </a:lnTo>
                    <a:lnTo>
                      <a:pt x="12" y="153"/>
                    </a:lnTo>
                    <a:lnTo>
                      <a:pt x="6" y="172"/>
                    </a:lnTo>
                    <a:lnTo>
                      <a:pt x="2" y="195"/>
                    </a:lnTo>
                    <a:lnTo>
                      <a:pt x="0" y="216"/>
                    </a:lnTo>
                    <a:lnTo>
                      <a:pt x="2" y="239"/>
                    </a:lnTo>
                    <a:lnTo>
                      <a:pt x="6" y="260"/>
                    </a:lnTo>
                    <a:lnTo>
                      <a:pt x="12" y="282"/>
                    </a:lnTo>
                    <a:lnTo>
                      <a:pt x="19" y="301"/>
                    </a:lnTo>
                    <a:lnTo>
                      <a:pt x="29" y="320"/>
                    </a:lnTo>
                    <a:lnTo>
                      <a:pt x="40" y="339"/>
                    </a:lnTo>
                    <a:lnTo>
                      <a:pt x="54" y="355"/>
                    </a:lnTo>
                    <a:lnTo>
                      <a:pt x="69" y="370"/>
                    </a:lnTo>
                    <a:lnTo>
                      <a:pt x="85" y="385"/>
                    </a:lnTo>
                    <a:lnTo>
                      <a:pt x="104" y="397"/>
                    </a:lnTo>
                    <a:lnTo>
                      <a:pt x="123" y="408"/>
                    </a:lnTo>
                    <a:lnTo>
                      <a:pt x="142" y="418"/>
                    </a:lnTo>
                    <a:lnTo>
                      <a:pt x="163" y="426"/>
                    </a:lnTo>
                    <a:lnTo>
                      <a:pt x="186" y="429"/>
                    </a:lnTo>
                    <a:lnTo>
                      <a:pt x="209" y="433"/>
                    </a:lnTo>
                    <a:lnTo>
                      <a:pt x="232" y="435"/>
                    </a:lnTo>
                    <a:close/>
                  </a:path>
                </a:pathLst>
              </a:custGeom>
              <a:solidFill>
                <a:srgbClr val="887FAD"/>
              </a:solidFill>
              <a:ln w="9525">
                <a:noFill/>
                <a:round/>
                <a:headEnd/>
                <a:tailEnd/>
              </a:ln>
            </p:spPr>
            <p:txBody>
              <a:bodyPr/>
              <a:lstStyle/>
              <a:p>
                <a:endParaRPr lang="pt-BR"/>
              </a:p>
            </p:txBody>
          </p:sp>
          <p:sp>
            <p:nvSpPr>
              <p:cNvPr id="358338" name="Freeform 962"/>
              <p:cNvSpPr>
                <a:spLocks/>
              </p:cNvSpPr>
              <p:nvPr/>
            </p:nvSpPr>
            <p:spPr bwMode="auto">
              <a:xfrm>
                <a:off x="5496" y="2304"/>
                <a:ext cx="252" cy="435"/>
              </a:xfrm>
              <a:custGeom>
                <a:avLst/>
                <a:gdLst/>
                <a:ahLst/>
                <a:cxnLst>
                  <a:cxn ang="0">
                    <a:pos x="232" y="435"/>
                  </a:cxn>
                  <a:cxn ang="0">
                    <a:pos x="242" y="435"/>
                  </a:cxn>
                  <a:cxn ang="0">
                    <a:pos x="252" y="433"/>
                  </a:cxn>
                  <a:cxn ang="0">
                    <a:pos x="252" y="0"/>
                  </a:cxn>
                  <a:cxn ang="0">
                    <a:pos x="242" y="0"/>
                  </a:cxn>
                  <a:cxn ang="0">
                    <a:pos x="232" y="0"/>
                  </a:cxn>
                  <a:cxn ang="0">
                    <a:pos x="209" y="0"/>
                  </a:cxn>
                  <a:cxn ang="0">
                    <a:pos x="186" y="3"/>
                  </a:cxn>
                  <a:cxn ang="0">
                    <a:pos x="163" y="9"/>
                  </a:cxn>
                  <a:cxn ang="0">
                    <a:pos x="142" y="17"/>
                  </a:cxn>
                  <a:cxn ang="0">
                    <a:pos x="123" y="24"/>
                  </a:cxn>
                  <a:cxn ang="0">
                    <a:pos x="104" y="36"/>
                  </a:cxn>
                  <a:cxn ang="0">
                    <a:pos x="85" y="49"/>
                  </a:cxn>
                  <a:cxn ang="0">
                    <a:pos x="69" y="63"/>
                  </a:cxn>
                  <a:cxn ang="0">
                    <a:pos x="54" y="78"/>
                  </a:cxn>
                  <a:cxn ang="0">
                    <a:pos x="40" y="95"/>
                  </a:cxn>
                  <a:cxn ang="0">
                    <a:pos x="29" y="113"/>
                  </a:cxn>
                  <a:cxn ang="0">
                    <a:pos x="19" y="132"/>
                  </a:cxn>
                  <a:cxn ang="0">
                    <a:pos x="12" y="153"/>
                  </a:cxn>
                  <a:cxn ang="0">
                    <a:pos x="6" y="172"/>
                  </a:cxn>
                  <a:cxn ang="0">
                    <a:pos x="2" y="195"/>
                  </a:cxn>
                  <a:cxn ang="0">
                    <a:pos x="0" y="216"/>
                  </a:cxn>
                  <a:cxn ang="0">
                    <a:pos x="2" y="239"/>
                  </a:cxn>
                  <a:cxn ang="0">
                    <a:pos x="6" y="260"/>
                  </a:cxn>
                  <a:cxn ang="0">
                    <a:pos x="12" y="282"/>
                  </a:cxn>
                  <a:cxn ang="0">
                    <a:pos x="19" y="301"/>
                  </a:cxn>
                  <a:cxn ang="0">
                    <a:pos x="29" y="320"/>
                  </a:cxn>
                  <a:cxn ang="0">
                    <a:pos x="40" y="339"/>
                  </a:cxn>
                  <a:cxn ang="0">
                    <a:pos x="54" y="355"/>
                  </a:cxn>
                  <a:cxn ang="0">
                    <a:pos x="69" y="370"/>
                  </a:cxn>
                  <a:cxn ang="0">
                    <a:pos x="85" y="385"/>
                  </a:cxn>
                  <a:cxn ang="0">
                    <a:pos x="104" y="397"/>
                  </a:cxn>
                  <a:cxn ang="0">
                    <a:pos x="123" y="408"/>
                  </a:cxn>
                  <a:cxn ang="0">
                    <a:pos x="142" y="418"/>
                  </a:cxn>
                  <a:cxn ang="0">
                    <a:pos x="163" y="426"/>
                  </a:cxn>
                  <a:cxn ang="0">
                    <a:pos x="186" y="429"/>
                  </a:cxn>
                  <a:cxn ang="0">
                    <a:pos x="209" y="433"/>
                  </a:cxn>
                  <a:cxn ang="0">
                    <a:pos x="232" y="435"/>
                  </a:cxn>
                </a:cxnLst>
                <a:rect l="0" t="0" r="r" b="b"/>
                <a:pathLst>
                  <a:path w="252" h="435">
                    <a:moveTo>
                      <a:pt x="232" y="435"/>
                    </a:moveTo>
                    <a:lnTo>
                      <a:pt x="242" y="435"/>
                    </a:lnTo>
                    <a:lnTo>
                      <a:pt x="252" y="433"/>
                    </a:lnTo>
                    <a:lnTo>
                      <a:pt x="252" y="0"/>
                    </a:lnTo>
                    <a:lnTo>
                      <a:pt x="242" y="0"/>
                    </a:lnTo>
                    <a:lnTo>
                      <a:pt x="232" y="0"/>
                    </a:lnTo>
                    <a:lnTo>
                      <a:pt x="209" y="0"/>
                    </a:lnTo>
                    <a:lnTo>
                      <a:pt x="186" y="3"/>
                    </a:lnTo>
                    <a:lnTo>
                      <a:pt x="163" y="9"/>
                    </a:lnTo>
                    <a:lnTo>
                      <a:pt x="142" y="17"/>
                    </a:lnTo>
                    <a:lnTo>
                      <a:pt x="123" y="24"/>
                    </a:lnTo>
                    <a:lnTo>
                      <a:pt x="104" y="36"/>
                    </a:lnTo>
                    <a:lnTo>
                      <a:pt x="85" y="49"/>
                    </a:lnTo>
                    <a:lnTo>
                      <a:pt x="69" y="63"/>
                    </a:lnTo>
                    <a:lnTo>
                      <a:pt x="54" y="78"/>
                    </a:lnTo>
                    <a:lnTo>
                      <a:pt x="40" y="95"/>
                    </a:lnTo>
                    <a:lnTo>
                      <a:pt x="29" y="113"/>
                    </a:lnTo>
                    <a:lnTo>
                      <a:pt x="19" y="132"/>
                    </a:lnTo>
                    <a:lnTo>
                      <a:pt x="12" y="153"/>
                    </a:lnTo>
                    <a:lnTo>
                      <a:pt x="6" y="172"/>
                    </a:lnTo>
                    <a:lnTo>
                      <a:pt x="2" y="195"/>
                    </a:lnTo>
                    <a:lnTo>
                      <a:pt x="0" y="216"/>
                    </a:lnTo>
                    <a:lnTo>
                      <a:pt x="2" y="239"/>
                    </a:lnTo>
                    <a:lnTo>
                      <a:pt x="6" y="260"/>
                    </a:lnTo>
                    <a:lnTo>
                      <a:pt x="12" y="282"/>
                    </a:lnTo>
                    <a:lnTo>
                      <a:pt x="19" y="301"/>
                    </a:lnTo>
                    <a:lnTo>
                      <a:pt x="29" y="320"/>
                    </a:lnTo>
                    <a:lnTo>
                      <a:pt x="40" y="339"/>
                    </a:lnTo>
                    <a:lnTo>
                      <a:pt x="54" y="355"/>
                    </a:lnTo>
                    <a:lnTo>
                      <a:pt x="69" y="370"/>
                    </a:lnTo>
                    <a:lnTo>
                      <a:pt x="85" y="385"/>
                    </a:lnTo>
                    <a:lnTo>
                      <a:pt x="104" y="397"/>
                    </a:lnTo>
                    <a:lnTo>
                      <a:pt x="123" y="408"/>
                    </a:lnTo>
                    <a:lnTo>
                      <a:pt x="142" y="418"/>
                    </a:lnTo>
                    <a:lnTo>
                      <a:pt x="163" y="426"/>
                    </a:lnTo>
                    <a:lnTo>
                      <a:pt x="186" y="429"/>
                    </a:lnTo>
                    <a:lnTo>
                      <a:pt x="209" y="433"/>
                    </a:lnTo>
                    <a:lnTo>
                      <a:pt x="232" y="435"/>
                    </a:lnTo>
                    <a:close/>
                  </a:path>
                </a:pathLst>
              </a:custGeom>
              <a:noFill/>
              <a:ln w="3175">
                <a:solidFill>
                  <a:srgbClr val="1F1A17"/>
                </a:solidFill>
                <a:prstDash val="solid"/>
                <a:round/>
                <a:headEnd/>
                <a:tailEnd/>
              </a:ln>
            </p:spPr>
            <p:txBody>
              <a:bodyPr/>
              <a:lstStyle/>
              <a:p>
                <a:endParaRPr lang="pt-BR"/>
              </a:p>
            </p:txBody>
          </p:sp>
          <p:sp>
            <p:nvSpPr>
              <p:cNvPr id="358339" name="Text Box 963"/>
              <p:cNvSpPr txBox="1">
                <a:spLocks noChangeArrowheads="1"/>
              </p:cNvSpPr>
              <p:nvPr/>
            </p:nvSpPr>
            <p:spPr bwMode="auto">
              <a:xfrm rot="-11792476">
                <a:off x="5215" y="2539"/>
                <a:ext cx="366" cy="165"/>
              </a:xfrm>
              <a:prstGeom prst="rect">
                <a:avLst/>
              </a:prstGeom>
              <a:noFill/>
              <a:ln w="9525">
                <a:noFill/>
                <a:miter lim="800000"/>
                <a:headEnd/>
                <a:tailEnd/>
              </a:ln>
              <a:effectLst/>
            </p:spPr>
            <p:txBody>
              <a:bodyPr vert="eaVert" wrap="none">
                <a:spAutoFit/>
              </a:bodyPr>
              <a:lstStyle/>
              <a:p>
                <a:pPr>
                  <a:lnSpc>
                    <a:spcPct val="130000"/>
                  </a:lnSpc>
                </a:pPr>
                <a:r>
                  <a:rPr kumimoji="1" lang="pt-BR" sz="2000" b="1" u="none">
                    <a:solidFill>
                      <a:srgbClr val="FFFF66"/>
                    </a:solidFill>
                    <a:sym typeface="Wingdings 3" pitchFamily="18" charset="2"/>
                  </a:rPr>
                  <a:t>Y</a:t>
                </a:r>
              </a:p>
            </p:txBody>
          </p:sp>
          <p:sp>
            <p:nvSpPr>
              <p:cNvPr id="358340" name="Text Box 964"/>
              <p:cNvSpPr txBox="1">
                <a:spLocks noChangeArrowheads="1"/>
              </p:cNvSpPr>
              <p:nvPr/>
            </p:nvSpPr>
            <p:spPr bwMode="auto">
              <a:xfrm rot="-10195052">
                <a:off x="5212" y="2392"/>
                <a:ext cx="366" cy="165"/>
              </a:xfrm>
              <a:prstGeom prst="rect">
                <a:avLst/>
              </a:prstGeom>
              <a:noFill/>
              <a:ln w="9525">
                <a:noFill/>
                <a:miter lim="800000"/>
                <a:headEnd/>
                <a:tailEnd/>
              </a:ln>
              <a:effectLst/>
            </p:spPr>
            <p:txBody>
              <a:bodyPr vert="eaVert" wrap="none">
                <a:spAutoFit/>
              </a:bodyPr>
              <a:lstStyle/>
              <a:p>
                <a:pPr>
                  <a:lnSpc>
                    <a:spcPct val="130000"/>
                  </a:lnSpc>
                </a:pPr>
                <a:r>
                  <a:rPr kumimoji="1" lang="pt-BR" sz="2000" b="1" u="none">
                    <a:solidFill>
                      <a:srgbClr val="FFFF66"/>
                    </a:solidFill>
                    <a:sym typeface="Wingdings 3" pitchFamily="18" charset="2"/>
                  </a:rPr>
                  <a:t>Y</a:t>
                </a:r>
              </a:p>
            </p:txBody>
          </p:sp>
          <p:sp>
            <p:nvSpPr>
              <p:cNvPr id="358341" name="Text Box 965"/>
              <p:cNvSpPr txBox="1">
                <a:spLocks noChangeArrowheads="1"/>
              </p:cNvSpPr>
              <p:nvPr/>
            </p:nvSpPr>
            <p:spPr bwMode="auto">
              <a:xfrm rot="-5400000">
                <a:off x="5537" y="2443"/>
                <a:ext cx="316" cy="150"/>
              </a:xfrm>
              <a:prstGeom prst="rect">
                <a:avLst/>
              </a:prstGeom>
              <a:noFill/>
              <a:ln w="9525">
                <a:noFill/>
                <a:miter lim="800000"/>
                <a:headEnd/>
                <a:tailEnd/>
              </a:ln>
              <a:effectLst/>
            </p:spPr>
            <p:txBody>
              <a:bodyPr vert="eaVert" wrap="none">
                <a:spAutoFit/>
              </a:bodyPr>
              <a:lstStyle/>
              <a:p>
                <a:pPr>
                  <a:lnSpc>
                    <a:spcPct val="130000"/>
                  </a:lnSpc>
                </a:pPr>
                <a:r>
                  <a:rPr kumimoji="1" lang="pt-BR" sz="1600" b="1" u="none">
                    <a:solidFill>
                      <a:schemeClr val="bg1"/>
                    </a:solidFill>
                    <a:sym typeface="Wingdings 3" pitchFamily="18" charset="2"/>
                  </a:rPr>
                  <a:t>B</a:t>
                </a:r>
              </a:p>
            </p:txBody>
          </p:sp>
        </p:grpSp>
      </p:grpSp>
      <p:pic>
        <p:nvPicPr>
          <p:cNvPr id="358342" name="Picture 966" descr="01"/>
          <p:cNvPicPr>
            <a:picLocks noChangeAspect="1" noChangeArrowheads="1"/>
          </p:cNvPicPr>
          <p:nvPr/>
        </p:nvPicPr>
        <p:blipFill>
          <a:blip r:embed="rId3" cstate="print"/>
          <a:srcRect/>
          <a:stretch>
            <a:fillRect/>
          </a:stretch>
        </p:blipFill>
        <p:spPr bwMode="auto">
          <a:xfrm>
            <a:off x="3124200" y="2032000"/>
            <a:ext cx="2703513" cy="3911600"/>
          </a:xfrm>
          <a:prstGeom prst="rect">
            <a:avLst/>
          </a:prstGeom>
          <a:noFill/>
        </p:spPr>
      </p:pic>
      <p:sp>
        <p:nvSpPr>
          <p:cNvPr id="358343" name="Rectangle 967"/>
          <p:cNvSpPr>
            <a:spLocks noChangeArrowheads="1"/>
          </p:cNvSpPr>
          <p:nvPr/>
        </p:nvSpPr>
        <p:spPr bwMode="auto">
          <a:xfrm rot="-5400000">
            <a:off x="4294188" y="-2387600"/>
            <a:ext cx="549275" cy="6003925"/>
          </a:xfrm>
          <a:prstGeom prst="rect">
            <a:avLst/>
          </a:prstGeom>
          <a:noFill/>
          <a:ln w="9525">
            <a:noFill/>
            <a:miter lim="800000"/>
            <a:headEnd/>
            <a:tailEnd/>
          </a:ln>
          <a:effectLst/>
        </p:spPr>
        <p:txBody>
          <a:bodyPr vert="eaVert" wrap="none">
            <a:spAutoFit/>
          </a:bodyPr>
          <a:lstStyle/>
          <a:p>
            <a:pPr algn="ctr"/>
            <a:r>
              <a:rPr kumimoji="1" lang="pt-BR" b="1" u="none">
                <a:solidFill>
                  <a:srgbClr val="990000"/>
                </a:solidFill>
              </a:rPr>
              <a:t>MECANISMOS BÁSICOS DA IMUNIDADE</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56354"/>
                                        </p:tgtEl>
                                        <p:attrNameLst>
                                          <p:attrName>style.visibility</p:attrName>
                                        </p:attrNameLst>
                                      </p:cBhvr>
                                      <p:to>
                                        <p:strVal val="visible"/>
                                      </p:to>
                                    </p:set>
                                    <p:anim calcmode="lin" valueType="num">
                                      <p:cBhvr additive="base">
                                        <p:cTn id="7" dur="500" fill="hold"/>
                                        <p:tgtEl>
                                          <p:spTgt spid="356354"/>
                                        </p:tgtEl>
                                        <p:attrNameLst>
                                          <p:attrName>ppt_x</p:attrName>
                                        </p:attrNameLst>
                                      </p:cBhvr>
                                      <p:tavLst>
                                        <p:tav tm="0">
                                          <p:val>
                                            <p:strVal val="0-#ppt_w/2"/>
                                          </p:val>
                                        </p:tav>
                                        <p:tav tm="100000">
                                          <p:val>
                                            <p:strVal val="#ppt_x"/>
                                          </p:val>
                                        </p:tav>
                                      </p:tavLst>
                                    </p:anim>
                                    <p:anim calcmode="lin" valueType="num">
                                      <p:cBhvr additive="base">
                                        <p:cTn id="8" dur="500" fill="hold"/>
                                        <p:tgtEl>
                                          <p:spTgt spid="35635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358091"/>
                                        </p:tgtEl>
                                        <p:attrNameLst>
                                          <p:attrName>style.visibility</p:attrName>
                                        </p:attrNameLst>
                                      </p:cBhvr>
                                      <p:to>
                                        <p:strVal val="visible"/>
                                      </p:to>
                                    </p:set>
                                    <p:animEffect transition="in" filter="wipe(left)">
                                      <p:cBhvr>
                                        <p:cTn id="13" dur="500"/>
                                        <p:tgtEl>
                                          <p:spTgt spid="358091"/>
                                        </p:tgtEl>
                                      </p:cBhvr>
                                    </p:animEffect>
                                  </p:childTnLst>
                                </p:cTn>
                              </p:par>
                            </p:childTnLst>
                          </p:cTn>
                        </p:par>
                        <p:par>
                          <p:cTn id="14" fill="hold">
                            <p:stCondLst>
                              <p:cond delay="500"/>
                            </p:stCondLst>
                            <p:childTnLst>
                              <p:par>
                                <p:cTn id="15" presetID="12" presetClass="entr" presetSubtype="8" fill="hold" nodeType="afterEffect">
                                  <p:stCondLst>
                                    <p:cond delay="0"/>
                                  </p:stCondLst>
                                  <p:childTnLst>
                                    <p:set>
                                      <p:cBhvr>
                                        <p:cTn id="16" dur="1" fill="hold">
                                          <p:stCondLst>
                                            <p:cond delay="0"/>
                                          </p:stCondLst>
                                        </p:cTn>
                                        <p:tgtEl>
                                          <p:spTgt spid="358017"/>
                                        </p:tgtEl>
                                        <p:attrNameLst>
                                          <p:attrName>style.visibility</p:attrName>
                                        </p:attrNameLst>
                                      </p:cBhvr>
                                      <p:to>
                                        <p:strVal val="visible"/>
                                      </p:to>
                                    </p:set>
                                    <p:animEffect transition="in" filter="slide(fromLeft)">
                                      <p:cBhvr>
                                        <p:cTn id="17" dur="500"/>
                                        <p:tgtEl>
                                          <p:spTgt spid="358017"/>
                                        </p:tgtEl>
                                      </p:cBhvr>
                                    </p:animEffect>
                                  </p:childTnLst>
                                </p:cTn>
                              </p:par>
                            </p:childTnLst>
                          </p:cTn>
                        </p:par>
                        <p:par>
                          <p:cTn id="18" fill="hold">
                            <p:stCondLst>
                              <p:cond delay="1000"/>
                            </p:stCondLst>
                            <p:childTnLst>
                              <p:par>
                                <p:cTn id="19" presetID="12" presetClass="entr" presetSubtype="2" fill="hold" nodeType="afterEffect">
                                  <p:stCondLst>
                                    <p:cond delay="1000"/>
                                  </p:stCondLst>
                                  <p:childTnLst>
                                    <p:set>
                                      <p:cBhvr>
                                        <p:cTn id="20" dur="1" fill="hold">
                                          <p:stCondLst>
                                            <p:cond delay="0"/>
                                          </p:stCondLst>
                                        </p:cTn>
                                        <p:tgtEl>
                                          <p:spTgt spid="358342"/>
                                        </p:tgtEl>
                                        <p:attrNameLst>
                                          <p:attrName>style.visibility</p:attrName>
                                        </p:attrNameLst>
                                      </p:cBhvr>
                                      <p:to>
                                        <p:strVal val="visible"/>
                                      </p:to>
                                    </p:set>
                                    <p:animEffect transition="in" filter="slide(fromRight)">
                                      <p:cBhvr>
                                        <p:cTn id="21" dur="500"/>
                                        <p:tgtEl>
                                          <p:spTgt spid="35834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57955"/>
                                        </p:tgtEl>
                                        <p:attrNameLst>
                                          <p:attrName>style.visibility</p:attrName>
                                        </p:attrNameLst>
                                      </p:cBhvr>
                                      <p:to>
                                        <p:strVal val="visible"/>
                                      </p:to>
                                    </p:set>
                                    <p:animEffect transition="in" filter="wipe(left)">
                                      <p:cBhvr>
                                        <p:cTn id="26" dur="500"/>
                                        <p:tgtEl>
                                          <p:spTgt spid="357955"/>
                                        </p:tgtEl>
                                      </p:cBhvr>
                                    </p:animEffect>
                                  </p:childTnLst>
                                </p:cTn>
                              </p:par>
                            </p:childTnLst>
                          </p:cTn>
                        </p:par>
                        <p:par>
                          <p:cTn id="27" fill="hold">
                            <p:stCondLst>
                              <p:cond delay="500"/>
                            </p:stCondLst>
                            <p:childTnLst>
                              <p:par>
                                <p:cTn id="28" presetID="12" presetClass="entr" presetSubtype="8" fill="hold" nodeType="afterEffect">
                                  <p:stCondLst>
                                    <p:cond delay="0"/>
                                  </p:stCondLst>
                                  <p:childTnLst>
                                    <p:set>
                                      <p:cBhvr>
                                        <p:cTn id="29" dur="1" fill="hold">
                                          <p:stCondLst>
                                            <p:cond delay="0"/>
                                          </p:stCondLst>
                                        </p:cTn>
                                        <p:tgtEl>
                                          <p:spTgt spid="356712"/>
                                        </p:tgtEl>
                                        <p:attrNameLst>
                                          <p:attrName>style.visibility</p:attrName>
                                        </p:attrNameLst>
                                      </p:cBhvr>
                                      <p:to>
                                        <p:strVal val="visible"/>
                                      </p:to>
                                    </p:set>
                                    <p:animEffect transition="in" filter="slide(fromLeft)">
                                      <p:cBhvr>
                                        <p:cTn id="30" dur="500"/>
                                        <p:tgtEl>
                                          <p:spTgt spid="356712"/>
                                        </p:tgtEl>
                                      </p:cBhvr>
                                    </p:animEffect>
                                  </p:childTnLst>
                                </p:cTn>
                              </p:par>
                            </p:childTnLst>
                          </p:cTn>
                        </p:par>
                        <p:par>
                          <p:cTn id="31" fill="hold">
                            <p:stCondLst>
                              <p:cond delay="1000"/>
                            </p:stCondLst>
                            <p:childTnLst>
                              <p:par>
                                <p:cTn id="32" presetID="12" presetClass="entr" presetSubtype="2" fill="hold" nodeType="afterEffect">
                                  <p:stCondLst>
                                    <p:cond delay="1000"/>
                                  </p:stCondLst>
                                  <p:childTnLst>
                                    <p:set>
                                      <p:cBhvr>
                                        <p:cTn id="33" dur="1" fill="hold">
                                          <p:stCondLst>
                                            <p:cond delay="0"/>
                                          </p:stCondLst>
                                        </p:cTn>
                                        <p:tgtEl>
                                          <p:spTgt spid="358094"/>
                                        </p:tgtEl>
                                        <p:attrNameLst>
                                          <p:attrName>style.visibility</p:attrName>
                                        </p:attrNameLst>
                                      </p:cBhvr>
                                      <p:to>
                                        <p:strVal val="visible"/>
                                      </p:to>
                                    </p:set>
                                    <p:animEffect transition="in" filter="slide(fromRight)">
                                      <p:cBhvr>
                                        <p:cTn id="34" dur="500"/>
                                        <p:tgtEl>
                                          <p:spTgt spid="3580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AutoShape 2"/>
          <p:cNvSpPr>
            <a:spLocks noChangeArrowheads="1"/>
          </p:cNvSpPr>
          <p:nvPr/>
        </p:nvSpPr>
        <p:spPr bwMode="auto">
          <a:xfrm>
            <a:off x="403225" y="1665288"/>
            <a:ext cx="8339138" cy="4887912"/>
          </a:xfrm>
          <a:prstGeom prst="roundRect">
            <a:avLst>
              <a:gd name="adj" fmla="val 8060"/>
            </a:avLst>
          </a:prstGeom>
          <a:solidFill>
            <a:srgbClr val="29166F"/>
          </a:solidFill>
          <a:ln w="28575">
            <a:solidFill>
              <a:schemeClr val="bg1"/>
            </a:solidFill>
            <a:round/>
            <a:headEnd/>
            <a:tailEnd/>
          </a:ln>
          <a:effectLst/>
        </p:spPr>
        <p:txBody>
          <a:bodyPr vert="eaVert" anchor="ctr">
            <a:spAutoFit/>
          </a:bodyPr>
          <a:lstStyle/>
          <a:p>
            <a:endParaRPr lang="pt-BR"/>
          </a:p>
        </p:txBody>
      </p:sp>
      <p:sp>
        <p:nvSpPr>
          <p:cNvPr id="389123" name="Rectangle 3"/>
          <p:cNvSpPr>
            <a:spLocks noChangeArrowheads="1"/>
          </p:cNvSpPr>
          <p:nvPr/>
        </p:nvSpPr>
        <p:spPr bwMode="auto">
          <a:xfrm>
            <a:off x="258763" y="342900"/>
            <a:ext cx="8631237" cy="492125"/>
          </a:xfrm>
          <a:prstGeom prst="rect">
            <a:avLst/>
          </a:prstGeom>
          <a:noFill/>
          <a:ln w="9525">
            <a:noFill/>
            <a:miter lim="800000"/>
            <a:headEnd/>
            <a:tailEnd/>
          </a:ln>
          <a:effectLst/>
        </p:spPr>
        <p:txBody>
          <a:bodyPr lIns="92075" tIns="46038" rIns="92075" bIns="46038" anchor="b"/>
          <a:lstStyle/>
          <a:p>
            <a:pPr algn="ctr"/>
            <a:r>
              <a:rPr kumimoji="1" lang="pt-BR" b="1" u="none">
                <a:solidFill>
                  <a:srgbClr val="990000"/>
                </a:solidFill>
              </a:rPr>
              <a:t>ÓRGÃOS DA RESPOSTA IMUNE</a:t>
            </a:r>
          </a:p>
        </p:txBody>
      </p:sp>
      <p:grpSp>
        <p:nvGrpSpPr>
          <p:cNvPr id="389124" name="Group 4"/>
          <p:cNvGrpSpPr>
            <a:grpSpLocks/>
          </p:cNvGrpSpPr>
          <p:nvPr/>
        </p:nvGrpSpPr>
        <p:grpSpPr bwMode="auto">
          <a:xfrm>
            <a:off x="3433763" y="1741488"/>
            <a:ext cx="2079625" cy="4849812"/>
            <a:chOff x="2163" y="1097"/>
            <a:chExt cx="1310" cy="3055"/>
          </a:xfrm>
        </p:grpSpPr>
        <p:sp>
          <p:nvSpPr>
            <p:cNvPr id="389125" name="Freeform 5"/>
            <p:cNvSpPr>
              <a:spLocks/>
            </p:cNvSpPr>
            <p:nvPr/>
          </p:nvSpPr>
          <p:spPr bwMode="auto">
            <a:xfrm>
              <a:off x="2163" y="1117"/>
              <a:ext cx="1310" cy="3035"/>
            </a:xfrm>
            <a:custGeom>
              <a:avLst/>
              <a:gdLst/>
              <a:ahLst/>
              <a:cxnLst>
                <a:cxn ang="0">
                  <a:pos x="171" y="111"/>
                </a:cxn>
                <a:cxn ang="0">
                  <a:pos x="172" y="98"/>
                </a:cxn>
                <a:cxn ang="0">
                  <a:pos x="173" y="88"/>
                </a:cxn>
                <a:cxn ang="0">
                  <a:pos x="180" y="79"/>
                </a:cxn>
                <a:cxn ang="0">
                  <a:pos x="172" y="54"/>
                </a:cxn>
                <a:cxn ang="0">
                  <a:pos x="145" y="3"/>
                </a:cxn>
                <a:cxn ang="0">
                  <a:pos x="101" y="86"/>
                </a:cxn>
                <a:cxn ang="0">
                  <a:pos x="47" y="161"/>
                </a:cxn>
                <a:cxn ang="0">
                  <a:pos x="25" y="229"/>
                </a:cxn>
                <a:cxn ang="0">
                  <a:pos x="15" y="370"/>
                </a:cxn>
                <a:cxn ang="0">
                  <a:pos x="14" y="452"/>
                </a:cxn>
                <a:cxn ang="0">
                  <a:pos x="4" y="545"/>
                </a:cxn>
                <a:cxn ang="0">
                  <a:pos x="11" y="514"/>
                </a:cxn>
                <a:cxn ang="0">
                  <a:pos x="22" y="483"/>
                </a:cxn>
                <a:cxn ang="0">
                  <a:pos x="18" y="520"/>
                </a:cxn>
                <a:cxn ang="0">
                  <a:pos x="34" y="496"/>
                </a:cxn>
                <a:cxn ang="0">
                  <a:pos x="39" y="463"/>
                </a:cxn>
                <a:cxn ang="0">
                  <a:pos x="46" y="390"/>
                </a:cxn>
                <a:cxn ang="0">
                  <a:pos x="51" y="331"/>
                </a:cxn>
                <a:cxn ang="0">
                  <a:pos x="62" y="255"/>
                </a:cxn>
                <a:cxn ang="0">
                  <a:pos x="70" y="306"/>
                </a:cxn>
                <a:cxn ang="0">
                  <a:pos x="62" y="459"/>
                </a:cxn>
                <a:cxn ang="0">
                  <a:pos x="59" y="597"/>
                </a:cxn>
                <a:cxn ang="0">
                  <a:pos x="123" y="555"/>
                </a:cxn>
                <a:cxn ang="0">
                  <a:pos x="130" y="479"/>
                </a:cxn>
                <a:cxn ang="0">
                  <a:pos x="136" y="506"/>
                </a:cxn>
                <a:cxn ang="0">
                  <a:pos x="145" y="600"/>
                </a:cxn>
                <a:cxn ang="0">
                  <a:pos x="205" y="574"/>
                </a:cxn>
                <a:cxn ang="0">
                  <a:pos x="202" y="457"/>
                </a:cxn>
                <a:cxn ang="0">
                  <a:pos x="192" y="344"/>
                </a:cxn>
                <a:cxn ang="0">
                  <a:pos x="199" y="249"/>
                </a:cxn>
                <a:cxn ang="0">
                  <a:pos x="211" y="358"/>
                </a:cxn>
                <a:cxn ang="0">
                  <a:pos x="225" y="442"/>
                </a:cxn>
                <a:cxn ang="0">
                  <a:pos x="229" y="502"/>
                </a:cxn>
                <a:cxn ang="0">
                  <a:pos x="239" y="500"/>
                </a:cxn>
                <a:cxn ang="0">
                  <a:pos x="248" y="497"/>
                </a:cxn>
                <a:cxn ang="0">
                  <a:pos x="250" y="530"/>
                </a:cxn>
                <a:cxn ang="0">
                  <a:pos x="261" y="521"/>
                </a:cxn>
                <a:cxn ang="0">
                  <a:pos x="248" y="450"/>
                </a:cxn>
                <a:cxn ang="0">
                  <a:pos x="242" y="273"/>
                </a:cxn>
                <a:cxn ang="0">
                  <a:pos x="189" y="146"/>
                </a:cxn>
              </a:cxnLst>
              <a:rect l="0" t="0" r="r" b="b"/>
              <a:pathLst>
                <a:path w="262" h="607">
                  <a:moveTo>
                    <a:pt x="152" y="112"/>
                  </a:moveTo>
                  <a:cubicBezTo>
                    <a:pt x="154" y="112"/>
                    <a:pt x="167" y="113"/>
                    <a:pt x="171" y="111"/>
                  </a:cubicBezTo>
                  <a:cubicBezTo>
                    <a:pt x="175" y="109"/>
                    <a:pt x="174" y="107"/>
                    <a:pt x="173" y="104"/>
                  </a:cubicBezTo>
                  <a:cubicBezTo>
                    <a:pt x="172" y="101"/>
                    <a:pt x="172" y="98"/>
                    <a:pt x="172" y="98"/>
                  </a:cubicBezTo>
                  <a:lnTo>
                    <a:pt x="171" y="94"/>
                  </a:lnTo>
                  <a:cubicBezTo>
                    <a:pt x="171" y="94"/>
                    <a:pt x="167" y="90"/>
                    <a:pt x="173" y="88"/>
                  </a:cubicBezTo>
                  <a:cubicBezTo>
                    <a:pt x="179" y="85"/>
                    <a:pt x="179" y="82"/>
                    <a:pt x="179" y="82"/>
                  </a:cubicBezTo>
                  <a:cubicBezTo>
                    <a:pt x="179" y="82"/>
                    <a:pt x="181" y="83"/>
                    <a:pt x="180" y="79"/>
                  </a:cubicBezTo>
                  <a:cubicBezTo>
                    <a:pt x="179" y="75"/>
                    <a:pt x="179" y="67"/>
                    <a:pt x="176" y="64"/>
                  </a:cubicBezTo>
                  <a:cubicBezTo>
                    <a:pt x="174" y="62"/>
                    <a:pt x="171" y="60"/>
                    <a:pt x="172" y="54"/>
                  </a:cubicBezTo>
                  <a:cubicBezTo>
                    <a:pt x="173" y="48"/>
                    <a:pt x="172" y="48"/>
                    <a:pt x="173" y="41"/>
                  </a:cubicBezTo>
                  <a:cubicBezTo>
                    <a:pt x="174" y="34"/>
                    <a:pt x="161" y="5"/>
                    <a:pt x="145" y="3"/>
                  </a:cubicBezTo>
                  <a:cubicBezTo>
                    <a:pt x="130" y="0"/>
                    <a:pt x="101" y="8"/>
                    <a:pt x="96" y="27"/>
                  </a:cubicBezTo>
                  <a:cubicBezTo>
                    <a:pt x="91" y="46"/>
                    <a:pt x="90" y="64"/>
                    <a:pt x="101" y="86"/>
                  </a:cubicBezTo>
                  <a:cubicBezTo>
                    <a:pt x="111" y="108"/>
                    <a:pt x="119" y="120"/>
                    <a:pt x="108" y="133"/>
                  </a:cubicBezTo>
                  <a:cubicBezTo>
                    <a:pt x="96" y="146"/>
                    <a:pt x="53" y="155"/>
                    <a:pt x="47" y="161"/>
                  </a:cubicBezTo>
                  <a:cubicBezTo>
                    <a:pt x="40" y="166"/>
                    <a:pt x="34" y="177"/>
                    <a:pt x="34" y="177"/>
                  </a:cubicBezTo>
                  <a:cubicBezTo>
                    <a:pt x="34" y="177"/>
                    <a:pt x="26" y="212"/>
                    <a:pt x="25" y="229"/>
                  </a:cubicBezTo>
                  <a:cubicBezTo>
                    <a:pt x="24" y="247"/>
                    <a:pt x="18" y="311"/>
                    <a:pt x="18" y="325"/>
                  </a:cubicBezTo>
                  <a:cubicBezTo>
                    <a:pt x="18" y="340"/>
                    <a:pt x="16" y="353"/>
                    <a:pt x="15" y="370"/>
                  </a:cubicBezTo>
                  <a:cubicBezTo>
                    <a:pt x="14" y="387"/>
                    <a:pt x="13" y="413"/>
                    <a:pt x="13" y="423"/>
                  </a:cubicBezTo>
                  <a:cubicBezTo>
                    <a:pt x="13" y="433"/>
                    <a:pt x="14" y="452"/>
                    <a:pt x="14" y="452"/>
                  </a:cubicBezTo>
                  <a:cubicBezTo>
                    <a:pt x="14" y="452"/>
                    <a:pt x="4" y="469"/>
                    <a:pt x="2" y="486"/>
                  </a:cubicBezTo>
                  <a:cubicBezTo>
                    <a:pt x="0" y="502"/>
                    <a:pt x="1" y="542"/>
                    <a:pt x="4" y="545"/>
                  </a:cubicBezTo>
                  <a:cubicBezTo>
                    <a:pt x="8" y="548"/>
                    <a:pt x="10" y="546"/>
                    <a:pt x="10" y="538"/>
                  </a:cubicBezTo>
                  <a:cubicBezTo>
                    <a:pt x="11" y="530"/>
                    <a:pt x="10" y="521"/>
                    <a:pt x="11" y="514"/>
                  </a:cubicBezTo>
                  <a:cubicBezTo>
                    <a:pt x="13" y="507"/>
                    <a:pt x="12" y="498"/>
                    <a:pt x="16" y="493"/>
                  </a:cubicBezTo>
                  <a:cubicBezTo>
                    <a:pt x="19" y="487"/>
                    <a:pt x="22" y="483"/>
                    <a:pt x="22" y="483"/>
                  </a:cubicBezTo>
                  <a:cubicBezTo>
                    <a:pt x="22" y="483"/>
                    <a:pt x="22" y="490"/>
                    <a:pt x="21" y="498"/>
                  </a:cubicBezTo>
                  <a:cubicBezTo>
                    <a:pt x="20" y="505"/>
                    <a:pt x="18" y="512"/>
                    <a:pt x="18" y="520"/>
                  </a:cubicBezTo>
                  <a:cubicBezTo>
                    <a:pt x="18" y="528"/>
                    <a:pt x="22" y="529"/>
                    <a:pt x="26" y="523"/>
                  </a:cubicBezTo>
                  <a:cubicBezTo>
                    <a:pt x="29" y="517"/>
                    <a:pt x="33" y="502"/>
                    <a:pt x="34" y="496"/>
                  </a:cubicBezTo>
                  <a:cubicBezTo>
                    <a:pt x="34" y="490"/>
                    <a:pt x="32" y="487"/>
                    <a:pt x="34" y="481"/>
                  </a:cubicBezTo>
                  <a:cubicBezTo>
                    <a:pt x="37" y="476"/>
                    <a:pt x="40" y="468"/>
                    <a:pt x="39" y="463"/>
                  </a:cubicBezTo>
                  <a:cubicBezTo>
                    <a:pt x="38" y="457"/>
                    <a:pt x="36" y="455"/>
                    <a:pt x="36" y="451"/>
                  </a:cubicBezTo>
                  <a:cubicBezTo>
                    <a:pt x="36" y="446"/>
                    <a:pt x="44" y="404"/>
                    <a:pt x="46" y="390"/>
                  </a:cubicBezTo>
                  <a:cubicBezTo>
                    <a:pt x="47" y="375"/>
                    <a:pt x="48" y="366"/>
                    <a:pt x="48" y="356"/>
                  </a:cubicBezTo>
                  <a:cubicBezTo>
                    <a:pt x="48" y="346"/>
                    <a:pt x="49" y="339"/>
                    <a:pt x="51" y="331"/>
                  </a:cubicBezTo>
                  <a:cubicBezTo>
                    <a:pt x="53" y="323"/>
                    <a:pt x="53" y="291"/>
                    <a:pt x="55" y="286"/>
                  </a:cubicBezTo>
                  <a:cubicBezTo>
                    <a:pt x="58" y="280"/>
                    <a:pt x="61" y="259"/>
                    <a:pt x="62" y="255"/>
                  </a:cubicBezTo>
                  <a:cubicBezTo>
                    <a:pt x="63" y="250"/>
                    <a:pt x="65" y="245"/>
                    <a:pt x="65" y="245"/>
                  </a:cubicBezTo>
                  <a:cubicBezTo>
                    <a:pt x="65" y="245"/>
                    <a:pt x="64" y="281"/>
                    <a:pt x="70" y="306"/>
                  </a:cubicBezTo>
                  <a:cubicBezTo>
                    <a:pt x="76" y="331"/>
                    <a:pt x="72" y="383"/>
                    <a:pt x="70" y="397"/>
                  </a:cubicBezTo>
                  <a:cubicBezTo>
                    <a:pt x="67" y="412"/>
                    <a:pt x="65" y="446"/>
                    <a:pt x="62" y="459"/>
                  </a:cubicBezTo>
                  <a:cubicBezTo>
                    <a:pt x="59" y="472"/>
                    <a:pt x="57" y="511"/>
                    <a:pt x="57" y="531"/>
                  </a:cubicBezTo>
                  <a:cubicBezTo>
                    <a:pt x="57" y="552"/>
                    <a:pt x="59" y="588"/>
                    <a:pt x="59" y="597"/>
                  </a:cubicBezTo>
                  <a:cubicBezTo>
                    <a:pt x="60" y="607"/>
                    <a:pt x="121" y="597"/>
                    <a:pt x="121" y="597"/>
                  </a:cubicBezTo>
                  <a:cubicBezTo>
                    <a:pt x="121" y="597"/>
                    <a:pt x="121" y="565"/>
                    <a:pt x="123" y="555"/>
                  </a:cubicBezTo>
                  <a:cubicBezTo>
                    <a:pt x="125" y="546"/>
                    <a:pt x="128" y="517"/>
                    <a:pt x="128" y="511"/>
                  </a:cubicBezTo>
                  <a:cubicBezTo>
                    <a:pt x="128" y="504"/>
                    <a:pt x="130" y="479"/>
                    <a:pt x="130" y="479"/>
                  </a:cubicBezTo>
                  <a:lnTo>
                    <a:pt x="132" y="464"/>
                  </a:lnTo>
                  <a:cubicBezTo>
                    <a:pt x="132" y="464"/>
                    <a:pt x="136" y="495"/>
                    <a:pt x="136" y="506"/>
                  </a:cubicBezTo>
                  <a:cubicBezTo>
                    <a:pt x="136" y="517"/>
                    <a:pt x="143" y="555"/>
                    <a:pt x="143" y="565"/>
                  </a:cubicBezTo>
                  <a:cubicBezTo>
                    <a:pt x="143" y="574"/>
                    <a:pt x="145" y="600"/>
                    <a:pt x="145" y="600"/>
                  </a:cubicBezTo>
                  <a:cubicBezTo>
                    <a:pt x="145" y="600"/>
                    <a:pt x="195" y="600"/>
                    <a:pt x="202" y="598"/>
                  </a:cubicBezTo>
                  <a:cubicBezTo>
                    <a:pt x="209" y="597"/>
                    <a:pt x="205" y="583"/>
                    <a:pt x="205" y="574"/>
                  </a:cubicBezTo>
                  <a:cubicBezTo>
                    <a:pt x="205" y="566"/>
                    <a:pt x="205" y="517"/>
                    <a:pt x="205" y="508"/>
                  </a:cubicBezTo>
                  <a:cubicBezTo>
                    <a:pt x="205" y="499"/>
                    <a:pt x="205" y="466"/>
                    <a:pt x="202" y="457"/>
                  </a:cubicBezTo>
                  <a:cubicBezTo>
                    <a:pt x="199" y="447"/>
                    <a:pt x="195" y="416"/>
                    <a:pt x="195" y="408"/>
                  </a:cubicBezTo>
                  <a:cubicBezTo>
                    <a:pt x="195" y="401"/>
                    <a:pt x="192" y="354"/>
                    <a:pt x="192" y="344"/>
                  </a:cubicBezTo>
                  <a:cubicBezTo>
                    <a:pt x="192" y="333"/>
                    <a:pt x="192" y="301"/>
                    <a:pt x="195" y="292"/>
                  </a:cubicBezTo>
                  <a:cubicBezTo>
                    <a:pt x="199" y="283"/>
                    <a:pt x="199" y="257"/>
                    <a:pt x="199" y="249"/>
                  </a:cubicBezTo>
                  <a:cubicBezTo>
                    <a:pt x="199" y="241"/>
                    <a:pt x="209" y="293"/>
                    <a:pt x="208" y="305"/>
                  </a:cubicBezTo>
                  <a:cubicBezTo>
                    <a:pt x="207" y="317"/>
                    <a:pt x="211" y="346"/>
                    <a:pt x="211" y="358"/>
                  </a:cubicBezTo>
                  <a:cubicBezTo>
                    <a:pt x="211" y="370"/>
                    <a:pt x="217" y="411"/>
                    <a:pt x="221" y="426"/>
                  </a:cubicBezTo>
                  <a:cubicBezTo>
                    <a:pt x="224" y="441"/>
                    <a:pt x="225" y="435"/>
                    <a:pt x="225" y="442"/>
                  </a:cubicBezTo>
                  <a:cubicBezTo>
                    <a:pt x="225" y="449"/>
                    <a:pt x="224" y="465"/>
                    <a:pt x="225" y="472"/>
                  </a:cubicBezTo>
                  <a:cubicBezTo>
                    <a:pt x="226" y="478"/>
                    <a:pt x="226" y="496"/>
                    <a:pt x="229" y="502"/>
                  </a:cubicBezTo>
                  <a:cubicBezTo>
                    <a:pt x="231" y="508"/>
                    <a:pt x="242" y="527"/>
                    <a:pt x="242" y="519"/>
                  </a:cubicBezTo>
                  <a:cubicBezTo>
                    <a:pt x="242" y="511"/>
                    <a:pt x="239" y="503"/>
                    <a:pt x="239" y="500"/>
                  </a:cubicBezTo>
                  <a:cubicBezTo>
                    <a:pt x="239" y="496"/>
                    <a:pt x="242" y="478"/>
                    <a:pt x="242" y="478"/>
                  </a:cubicBezTo>
                  <a:cubicBezTo>
                    <a:pt x="242" y="478"/>
                    <a:pt x="246" y="494"/>
                    <a:pt x="248" y="497"/>
                  </a:cubicBezTo>
                  <a:cubicBezTo>
                    <a:pt x="251" y="501"/>
                    <a:pt x="251" y="505"/>
                    <a:pt x="251" y="510"/>
                  </a:cubicBezTo>
                  <a:cubicBezTo>
                    <a:pt x="251" y="515"/>
                    <a:pt x="251" y="524"/>
                    <a:pt x="250" y="530"/>
                  </a:cubicBezTo>
                  <a:cubicBezTo>
                    <a:pt x="249" y="536"/>
                    <a:pt x="255" y="545"/>
                    <a:pt x="259" y="540"/>
                  </a:cubicBezTo>
                  <a:cubicBezTo>
                    <a:pt x="262" y="535"/>
                    <a:pt x="261" y="525"/>
                    <a:pt x="261" y="521"/>
                  </a:cubicBezTo>
                  <a:cubicBezTo>
                    <a:pt x="261" y="516"/>
                    <a:pt x="262" y="497"/>
                    <a:pt x="262" y="490"/>
                  </a:cubicBezTo>
                  <a:cubicBezTo>
                    <a:pt x="262" y="484"/>
                    <a:pt x="249" y="456"/>
                    <a:pt x="248" y="450"/>
                  </a:cubicBezTo>
                  <a:cubicBezTo>
                    <a:pt x="248" y="444"/>
                    <a:pt x="242" y="371"/>
                    <a:pt x="245" y="353"/>
                  </a:cubicBezTo>
                  <a:cubicBezTo>
                    <a:pt x="248" y="335"/>
                    <a:pt x="243" y="283"/>
                    <a:pt x="242" y="273"/>
                  </a:cubicBezTo>
                  <a:cubicBezTo>
                    <a:pt x="241" y="262"/>
                    <a:pt x="230" y="192"/>
                    <a:pt x="230" y="183"/>
                  </a:cubicBezTo>
                  <a:cubicBezTo>
                    <a:pt x="230" y="174"/>
                    <a:pt x="228" y="158"/>
                    <a:pt x="189" y="146"/>
                  </a:cubicBezTo>
                  <a:cubicBezTo>
                    <a:pt x="142" y="139"/>
                    <a:pt x="149" y="113"/>
                    <a:pt x="152" y="112"/>
                  </a:cubicBezTo>
                </a:path>
              </a:pathLst>
            </a:custGeom>
            <a:solidFill>
              <a:srgbClr val="F2E6CC"/>
            </a:solidFill>
            <a:ln w="9525">
              <a:noFill/>
              <a:round/>
              <a:headEnd/>
              <a:tailEnd/>
            </a:ln>
          </p:spPr>
          <p:txBody>
            <a:bodyPr/>
            <a:lstStyle/>
            <a:p>
              <a:endParaRPr lang="pt-BR"/>
            </a:p>
          </p:txBody>
        </p:sp>
        <p:sp>
          <p:nvSpPr>
            <p:cNvPr id="389126" name="Freeform 6"/>
            <p:cNvSpPr>
              <a:spLocks/>
            </p:cNvSpPr>
            <p:nvPr/>
          </p:nvSpPr>
          <p:spPr bwMode="auto">
            <a:xfrm>
              <a:off x="2178" y="1137"/>
              <a:ext cx="1285" cy="2975"/>
            </a:xfrm>
            <a:custGeom>
              <a:avLst/>
              <a:gdLst/>
              <a:ahLst/>
              <a:cxnLst>
                <a:cxn ang="0">
                  <a:pos x="164" y="25"/>
                </a:cxn>
                <a:cxn ang="0">
                  <a:pos x="148" y="4"/>
                </a:cxn>
                <a:cxn ang="0">
                  <a:pos x="138" y="0"/>
                </a:cxn>
                <a:cxn ang="0">
                  <a:pos x="110" y="7"/>
                </a:cxn>
                <a:cxn ang="0">
                  <a:pos x="99" y="16"/>
                </a:cxn>
                <a:cxn ang="0">
                  <a:pos x="92" y="44"/>
                </a:cxn>
                <a:cxn ang="0">
                  <a:pos x="98" y="77"/>
                </a:cxn>
                <a:cxn ang="0">
                  <a:pos x="112" y="119"/>
                </a:cxn>
                <a:cxn ang="0">
                  <a:pos x="109" y="127"/>
                </a:cxn>
                <a:cxn ang="0">
                  <a:pos x="100" y="136"/>
                </a:cxn>
                <a:cxn ang="0">
                  <a:pos x="45" y="159"/>
                </a:cxn>
                <a:cxn ang="0">
                  <a:pos x="18" y="308"/>
                </a:cxn>
                <a:cxn ang="0">
                  <a:pos x="13" y="442"/>
                </a:cxn>
                <a:cxn ang="0">
                  <a:pos x="2" y="532"/>
                </a:cxn>
                <a:cxn ang="0">
                  <a:pos x="5" y="512"/>
                </a:cxn>
                <a:cxn ang="0">
                  <a:pos x="21" y="471"/>
                </a:cxn>
                <a:cxn ang="0">
                  <a:pos x="20" y="519"/>
                </a:cxn>
                <a:cxn ang="0">
                  <a:pos x="28" y="481"/>
                </a:cxn>
                <a:cxn ang="0">
                  <a:pos x="32" y="454"/>
                </a:cxn>
                <a:cxn ang="0">
                  <a:pos x="43" y="359"/>
                </a:cxn>
                <a:cxn ang="0">
                  <a:pos x="50" y="281"/>
                </a:cxn>
                <a:cxn ang="0">
                  <a:pos x="64" y="242"/>
                </a:cxn>
                <a:cxn ang="0">
                  <a:pos x="71" y="312"/>
                </a:cxn>
                <a:cxn ang="0">
                  <a:pos x="68" y="400"/>
                </a:cxn>
                <a:cxn ang="0">
                  <a:pos x="58" y="587"/>
                </a:cxn>
                <a:cxn ang="0">
                  <a:pos x="67" y="595"/>
                </a:cxn>
                <a:cxn ang="0">
                  <a:pos x="120" y="533"/>
                </a:cxn>
                <a:cxn ang="0">
                  <a:pos x="135" y="489"/>
                </a:cxn>
                <a:cxn ang="0">
                  <a:pos x="144" y="594"/>
                </a:cxn>
                <a:cxn ang="0">
                  <a:pos x="199" y="570"/>
                </a:cxn>
                <a:cxn ang="0">
                  <a:pos x="194" y="439"/>
                </a:cxn>
                <a:cxn ang="0">
                  <a:pos x="187" y="303"/>
                </a:cxn>
                <a:cxn ang="0">
                  <a:pos x="195" y="241"/>
                </a:cxn>
                <a:cxn ang="0">
                  <a:pos x="208" y="314"/>
                </a:cxn>
                <a:cxn ang="0">
                  <a:pos x="224" y="432"/>
                </a:cxn>
                <a:cxn ang="0">
                  <a:pos x="226" y="489"/>
                </a:cxn>
                <a:cxn ang="0">
                  <a:pos x="234" y="490"/>
                </a:cxn>
                <a:cxn ang="0">
                  <a:pos x="249" y="494"/>
                </a:cxn>
                <a:cxn ang="0">
                  <a:pos x="253" y="535"/>
                </a:cxn>
                <a:cxn ang="0">
                  <a:pos x="255" y="479"/>
                </a:cxn>
                <a:cxn ang="0">
                  <a:pos x="240" y="347"/>
                </a:cxn>
                <a:cxn ang="0">
                  <a:pos x="225" y="180"/>
                </a:cxn>
                <a:cxn ang="0">
                  <a:pos x="217" y="161"/>
                </a:cxn>
                <a:cxn ang="0">
                  <a:pos x="192" y="147"/>
                </a:cxn>
                <a:cxn ang="0">
                  <a:pos x="167" y="140"/>
                </a:cxn>
                <a:cxn ang="0">
                  <a:pos x="153" y="132"/>
                </a:cxn>
                <a:cxn ang="0">
                  <a:pos x="146" y="123"/>
                </a:cxn>
                <a:cxn ang="0">
                  <a:pos x="145" y="112"/>
                </a:cxn>
                <a:cxn ang="0">
                  <a:pos x="150" y="106"/>
                </a:cxn>
                <a:cxn ang="0">
                  <a:pos x="167" y="94"/>
                </a:cxn>
                <a:cxn ang="0">
                  <a:pos x="164" y="85"/>
                </a:cxn>
                <a:cxn ang="0">
                  <a:pos x="173" y="78"/>
                </a:cxn>
                <a:cxn ang="0">
                  <a:pos x="167" y="57"/>
                </a:cxn>
              </a:cxnLst>
              <a:rect l="0" t="0" r="r" b="b"/>
              <a:pathLst>
                <a:path w="257" h="595">
                  <a:moveTo>
                    <a:pt x="166" y="51"/>
                  </a:moveTo>
                  <a:cubicBezTo>
                    <a:pt x="167" y="50"/>
                    <a:pt x="167" y="48"/>
                    <a:pt x="167" y="47"/>
                  </a:cubicBezTo>
                  <a:cubicBezTo>
                    <a:pt x="167" y="45"/>
                    <a:pt x="167" y="43"/>
                    <a:pt x="167" y="41"/>
                  </a:cubicBezTo>
                  <a:cubicBezTo>
                    <a:pt x="167" y="40"/>
                    <a:pt x="167" y="38"/>
                    <a:pt x="167" y="37"/>
                  </a:cubicBezTo>
                  <a:lnTo>
                    <a:pt x="167" y="36"/>
                  </a:lnTo>
                  <a:cubicBezTo>
                    <a:pt x="167" y="32"/>
                    <a:pt x="166" y="29"/>
                    <a:pt x="164" y="25"/>
                  </a:cubicBezTo>
                  <a:cubicBezTo>
                    <a:pt x="163" y="23"/>
                    <a:pt x="162" y="21"/>
                    <a:pt x="161" y="19"/>
                  </a:cubicBezTo>
                  <a:cubicBezTo>
                    <a:pt x="160" y="17"/>
                    <a:pt x="159" y="16"/>
                    <a:pt x="158" y="14"/>
                  </a:cubicBezTo>
                  <a:lnTo>
                    <a:pt x="156" y="12"/>
                  </a:lnTo>
                  <a:cubicBezTo>
                    <a:pt x="155" y="10"/>
                    <a:pt x="154" y="9"/>
                    <a:pt x="153" y="8"/>
                  </a:cubicBezTo>
                  <a:lnTo>
                    <a:pt x="150" y="5"/>
                  </a:lnTo>
                  <a:lnTo>
                    <a:pt x="148" y="4"/>
                  </a:lnTo>
                  <a:lnTo>
                    <a:pt x="147" y="3"/>
                  </a:lnTo>
                  <a:lnTo>
                    <a:pt x="146" y="2"/>
                  </a:lnTo>
                  <a:lnTo>
                    <a:pt x="144" y="2"/>
                  </a:lnTo>
                  <a:lnTo>
                    <a:pt x="143" y="1"/>
                  </a:lnTo>
                  <a:lnTo>
                    <a:pt x="142" y="1"/>
                  </a:lnTo>
                  <a:cubicBezTo>
                    <a:pt x="140" y="1"/>
                    <a:pt x="139" y="1"/>
                    <a:pt x="138" y="0"/>
                  </a:cubicBezTo>
                  <a:cubicBezTo>
                    <a:pt x="136" y="0"/>
                    <a:pt x="134" y="1"/>
                    <a:pt x="133" y="1"/>
                  </a:cubicBezTo>
                  <a:cubicBezTo>
                    <a:pt x="131" y="1"/>
                    <a:pt x="129" y="1"/>
                    <a:pt x="127" y="1"/>
                  </a:cubicBezTo>
                  <a:cubicBezTo>
                    <a:pt x="126" y="2"/>
                    <a:pt x="124" y="2"/>
                    <a:pt x="122" y="2"/>
                  </a:cubicBezTo>
                  <a:cubicBezTo>
                    <a:pt x="120" y="3"/>
                    <a:pt x="118" y="3"/>
                    <a:pt x="117" y="4"/>
                  </a:cubicBezTo>
                  <a:lnTo>
                    <a:pt x="113" y="5"/>
                  </a:lnTo>
                  <a:lnTo>
                    <a:pt x="110" y="7"/>
                  </a:lnTo>
                  <a:lnTo>
                    <a:pt x="107" y="9"/>
                  </a:lnTo>
                  <a:lnTo>
                    <a:pt x="104" y="11"/>
                  </a:lnTo>
                  <a:lnTo>
                    <a:pt x="103" y="12"/>
                  </a:lnTo>
                  <a:lnTo>
                    <a:pt x="101" y="13"/>
                  </a:lnTo>
                  <a:lnTo>
                    <a:pt x="100" y="15"/>
                  </a:lnTo>
                  <a:lnTo>
                    <a:pt x="99" y="16"/>
                  </a:lnTo>
                  <a:lnTo>
                    <a:pt x="98" y="17"/>
                  </a:lnTo>
                  <a:lnTo>
                    <a:pt x="97" y="19"/>
                  </a:lnTo>
                  <a:lnTo>
                    <a:pt x="97" y="20"/>
                  </a:lnTo>
                  <a:lnTo>
                    <a:pt x="96" y="22"/>
                  </a:lnTo>
                  <a:cubicBezTo>
                    <a:pt x="95" y="27"/>
                    <a:pt x="93" y="32"/>
                    <a:pt x="93" y="37"/>
                  </a:cubicBezTo>
                  <a:cubicBezTo>
                    <a:pt x="92" y="39"/>
                    <a:pt x="92" y="42"/>
                    <a:pt x="92" y="44"/>
                  </a:cubicBezTo>
                  <a:cubicBezTo>
                    <a:pt x="92" y="46"/>
                    <a:pt x="92" y="49"/>
                    <a:pt x="92" y="51"/>
                  </a:cubicBezTo>
                  <a:cubicBezTo>
                    <a:pt x="92" y="53"/>
                    <a:pt x="92" y="54"/>
                    <a:pt x="92" y="56"/>
                  </a:cubicBezTo>
                  <a:cubicBezTo>
                    <a:pt x="93" y="58"/>
                    <a:pt x="93" y="60"/>
                    <a:pt x="93" y="62"/>
                  </a:cubicBezTo>
                  <a:cubicBezTo>
                    <a:pt x="94" y="63"/>
                    <a:pt x="94" y="65"/>
                    <a:pt x="95" y="67"/>
                  </a:cubicBezTo>
                  <a:cubicBezTo>
                    <a:pt x="95" y="69"/>
                    <a:pt x="96" y="71"/>
                    <a:pt x="97" y="73"/>
                  </a:cubicBezTo>
                  <a:lnTo>
                    <a:pt x="98" y="77"/>
                  </a:lnTo>
                  <a:cubicBezTo>
                    <a:pt x="102" y="85"/>
                    <a:pt x="106" y="94"/>
                    <a:pt x="109" y="102"/>
                  </a:cubicBezTo>
                  <a:cubicBezTo>
                    <a:pt x="110" y="104"/>
                    <a:pt x="111" y="105"/>
                    <a:pt x="111" y="107"/>
                  </a:cubicBezTo>
                  <a:lnTo>
                    <a:pt x="112" y="110"/>
                  </a:lnTo>
                  <a:cubicBezTo>
                    <a:pt x="112" y="111"/>
                    <a:pt x="112" y="113"/>
                    <a:pt x="112" y="114"/>
                  </a:cubicBezTo>
                  <a:lnTo>
                    <a:pt x="112" y="117"/>
                  </a:lnTo>
                  <a:lnTo>
                    <a:pt x="112" y="119"/>
                  </a:lnTo>
                  <a:lnTo>
                    <a:pt x="112" y="120"/>
                  </a:lnTo>
                  <a:lnTo>
                    <a:pt x="112" y="121"/>
                  </a:lnTo>
                  <a:lnTo>
                    <a:pt x="111" y="123"/>
                  </a:lnTo>
                  <a:lnTo>
                    <a:pt x="111" y="124"/>
                  </a:lnTo>
                  <a:lnTo>
                    <a:pt x="110" y="125"/>
                  </a:lnTo>
                  <a:lnTo>
                    <a:pt x="109" y="127"/>
                  </a:lnTo>
                  <a:lnTo>
                    <a:pt x="107" y="129"/>
                  </a:lnTo>
                  <a:lnTo>
                    <a:pt x="106" y="131"/>
                  </a:lnTo>
                  <a:lnTo>
                    <a:pt x="105" y="132"/>
                  </a:lnTo>
                  <a:lnTo>
                    <a:pt x="104" y="133"/>
                  </a:lnTo>
                  <a:lnTo>
                    <a:pt x="102" y="135"/>
                  </a:lnTo>
                  <a:lnTo>
                    <a:pt x="100" y="136"/>
                  </a:lnTo>
                  <a:lnTo>
                    <a:pt x="96" y="138"/>
                  </a:lnTo>
                  <a:cubicBezTo>
                    <a:pt x="94" y="139"/>
                    <a:pt x="92" y="140"/>
                    <a:pt x="90" y="141"/>
                  </a:cubicBezTo>
                  <a:cubicBezTo>
                    <a:pt x="88" y="142"/>
                    <a:pt x="85" y="143"/>
                    <a:pt x="83" y="144"/>
                  </a:cubicBezTo>
                  <a:cubicBezTo>
                    <a:pt x="76" y="147"/>
                    <a:pt x="69" y="150"/>
                    <a:pt x="61" y="152"/>
                  </a:cubicBezTo>
                  <a:cubicBezTo>
                    <a:pt x="58" y="153"/>
                    <a:pt x="54" y="155"/>
                    <a:pt x="50" y="156"/>
                  </a:cubicBezTo>
                  <a:cubicBezTo>
                    <a:pt x="48" y="157"/>
                    <a:pt x="46" y="157"/>
                    <a:pt x="45" y="159"/>
                  </a:cubicBezTo>
                  <a:cubicBezTo>
                    <a:pt x="42" y="161"/>
                    <a:pt x="39" y="165"/>
                    <a:pt x="36" y="168"/>
                  </a:cubicBezTo>
                  <a:cubicBezTo>
                    <a:pt x="35" y="170"/>
                    <a:pt x="34" y="172"/>
                    <a:pt x="33" y="174"/>
                  </a:cubicBezTo>
                  <a:cubicBezTo>
                    <a:pt x="31" y="183"/>
                    <a:pt x="29" y="192"/>
                    <a:pt x="27" y="202"/>
                  </a:cubicBezTo>
                  <a:cubicBezTo>
                    <a:pt x="26" y="210"/>
                    <a:pt x="25" y="217"/>
                    <a:pt x="24" y="225"/>
                  </a:cubicBezTo>
                  <a:cubicBezTo>
                    <a:pt x="24" y="227"/>
                    <a:pt x="24" y="229"/>
                    <a:pt x="24" y="231"/>
                  </a:cubicBezTo>
                  <a:cubicBezTo>
                    <a:pt x="22" y="257"/>
                    <a:pt x="20" y="283"/>
                    <a:pt x="18" y="308"/>
                  </a:cubicBezTo>
                  <a:cubicBezTo>
                    <a:pt x="18" y="313"/>
                    <a:pt x="18" y="317"/>
                    <a:pt x="18" y="321"/>
                  </a:cubicBezTo>
                  <a:cubicBezTo>
                    <a:pt x="18" y="326"/>
                    <a:pt x="17" y="331"/>
                    <a:pt x="17" y="336"/>
                  </a:cubicBezTo>
                  <a:cubicBezTo>
                    <a:pt x="16" y="342"/>
                    <a:pt x="15" y="349"/>
                    <a:pt x="15" y="355"/>
                  </a:cubicBezTo>
                  <a:cubicBezTo>
                    <a:pt x="14" y="364"/>
                    <a:pt x="14" y="373"/>
                    <a:pt x="13" y="382"/>
                  </a:cubicBezTo>
                  <a:cubicBezTo>
                    <a:pt x="13" y="393"/>
                    <a:pt x="13" y="404"/>
                    <a:pt x="12" y="415"/>
                  </a:cubicBezTo>
                  <a:cubicBezTo>
                    <a:pt x="12" y="424"/>
                    <a:pt x="13" y="433"/>
                    <a:pt x="13" y="442"/>
                  </a:cubicBezTo>
                  <a:cubicBezTo>
                    <a:pt x="13" y="444"/>
                    <a:pt x="13" y="446"/>
                    <a:pt x="13" y="449"/>
                  </a:cubicBezTo>
                  <a:cubicBezTo>
                    <a:pt x="10" y="455"/>
                    <a:pt x="7" y="462"/>
                    <a:pt x="4" y="469"/>
                  </a:cubicBezTo>
                  <a:cubicBezTo>
                    <a:pt x="3" y="471"/>
                    <a:pt x="3" y="474"/>
                    <a:pt x="2" y="476"/>
                  </a:cubicBezTo>
                  <a:lnTo>
                    <a:pt x="1" y="482"/>
                  </a:lnTo>
                  <a:cubicBezTo>
                    <a:pt x="0" y="491"/>
                    <a:pt x="0" y="500"/>
                    <a:pt x="0" y="509"/>
                  </a:cubicBezTo>
                  <a:cubicBezTo>
                    <a:pt x="1" y="517"/>
                    <a:pt x="1" y="525"/>
                    <a:pt x="2" y="532"/>
                  </a:cubicBezTo>
                  <a:cubicBezTo>
                    <a:pt x="2" y="535"/>
                    <a:pt x="2" y="537"/>
                    <a:pt x="3" y="539"/>
                  </a:cubicBezTo>
                  <a:lnTo>
                    <a:pt x="3" y="539"/>
                  </a:lnTo>
                  <a:lnTo>
                    <a:pt x="4" y="540"/>
                  </a:lnTo>
                  <a:cubicBezTo>
                    <a:pt x="4" y="539"/>
                    <a:pt x="4" y="539"/>
                    <a:pt x="4" y="538"/>
                  </a:cubicBezTo>
                  <a:cubicBezTo>
                    <a:pt x="5" y="536"/>
                    <a:pt x="5" y="534"/>
                    <a:pt x="5" y="532"/>
                  </a:cubicBezTo>
                  <a:cubicBezTo>
                    <a:pt x="6" y="526"/>
                    <a:pt x="5" y="519"/>
                    <a:pt x="5" y="512"/>
                  </a:cubicBezTo>
                  <a:cubicBezTo>
                    <a:pt x="6" y="511"/>
                    <a:pt x="6" y="510"/>
                    <a:pt x="6" y="509"/>
                  </a:cubicBezTo>
                  <a:lnTo>
                    <a:pt x="6" y="508"/>
                  </a:lnTo>
                  <a:cubicBezTo>
                    <a:pt x="7" y="502"/>
                    <a:pt x="7" y="497"/>
                    <a:pt x="9" y="491"/>
                  </a:cubicBezTo>
                  <a:cubicBezTo>
                    <a:pt x="9" y="490"/>
                    <a:pt x="10" y="489"/>
                    <a:pt x="10" y="488"/>
                  </a:cubicBezTo>
                  <a:cubicBezTo>
                    <a:pt x="11" y="486"/>
                    <a:pt x="12" y="485"/>
                    <a:pt x="14" y="483"/>
                  </a:cubicBezTo>
                  <a:cubicBezTo>
                    <a:pt x="16" y="479"/>
                    <a:pt x="19" y="475"/>
                    <a:pt x="21" y="471"/>
                  </a:cubicBezTo>
                  <a:lnTo>
                    <a:pt x="21" y="479"/>
                  </a:lnTo>
                  <a:cubicBezTo>
                    <a:pt x="21" y="485"/>
                    <a:pt x="21" y="490"/>
                    <a:pt x="20" y="495"/>
                  </a:cubicBezTo>
                  <a:cubicBezTo>
                    <a:pt x="19" y="501"/>
                    <a:pt x="18" y="508"/>
                    <a:pt x="18" y="514"/>
                  </a:cubicBezTo>
                  <a:cubicBezTo>
                    <a:pt x="18" y="516"/>
                    <a:pt x="17" y="518"/>
                    <a:pt x="18" y="520"/>
                  </a:cubicBezTo>
                  <a:lnTo>
                    <a:pt x="18" y="520"/>
                  </a:lnTo>
                  <a:cubicBezTo>
                    <a:pt x="19" y="520"/>
                    <a:pt x="19" y="519"/>
                    <a:pt x="20" y="519"/>
                  </a:cubicBezTo>
                  <a:cubicBezTo>
                    <a:pt x="20" y="518"/>
                    <a:pt x="21" y="517"/>
                    <a:pt x="21" y="516"/>
                  </a:cubicBezTo>
                  <a:cubicBezTo>
                    <a:pt x="23" y="512"/>
                    <a:pt x="25" y="508"/>
                    <a:pt x="26" y="504"/>
                  </a:cubicBezTo>
                  <a:cubicBezTo>
                    <a:pt x="27" y="500"/>
                    <a:pt x="28" y="496"/>
                    <a:pt x="28" y="492"/>
                  </a:cubicBezTo>
                  <a:cubicBezTo>
                    <a:pt x="28" y="491"/>
                    <a:pt x="28" y="490"/>
                    <a:pt x="28" y="489"/>
                  </a:cubicBezTo>
                  <a:cubicBezTo>
                    <a:pt x="28" y="487"/>
                    <a:pt x="28" y="485"/>
                    <a:pt x="28" y="484"/>
                  </a:cubicBezTo>
                  <a:cubicBezTo>
                    <a:pt x="28" y="483"/>
                    <a:pt x="28" y="482"/>
                    <a:pt x="28" y="481"/>
                  </a:cubicBezTo>
                  <a:lnTo>
                    <a:pt x="28" y="479"/>
                  </a:lnTo>
                  <a:lnTo>
                    <a:pt x="29" y="477"/>
                  </a:lnTo>
                  <a:cubicBezTo>
                    <a:pt x="29" y="476"/>
                    <a:pt x="30" y="475"/>
                    <a:pt x="31" y="473"/>
                  </a:cubicBezTo>
                  <a:cubicBezTo>
                    <a:pt x="32" y="470"/>
                    <a:pt x="33" y="466"/>
                    <a:pt x="33" y="463"/>
                  </a:cubicBezTo>
                  <a:cubicBezTo>
                    <a:pt x="34" y="462"/>
                    <a:pt x="34" y="460"/>
                    <a:pt x="34" y="459"/>
                  </a:cubicBezTo>
                  <a:cubicBezTo>
                    <a:pt x="33" y="458"/>
                    <a:pt x="33" y="456"/>
                    <a:pt x="32" y="454"/>
                  </a:cubicBezTo>
                  <a:cubicBezTo>
                    <a:pt x="32" y="454"/>
                    <a:pt x="32" y="453"/>
                    <a:pt x="32" y="452"/>
                  </a:cubicBezTo>
                  <a:cubicBezTo>
                    <a:pt x="31" y="450"/>
                    <a:pt x="31" y="448"/>
                    <a:pt x="31" y="446"/>
                  </a:cubicBezTo>
                  <a:cubicBezTo>
                    <a:pt x="31" y="443"/>
                    <a:pt x="31" y="441"/>
                    <a:pt x="32" y="439"/>
                  </a:cubicBezTo>
                  <a:cubicBezTo>
                    <a:pt x="34" y="423"/>
                    <a:pt x="37" y="407"/>
                    <a:pt x="39" y="392"/>
                  </a:cubicBezTo>
                  <a:cubicBezTo>
                    <a:pt x="40" y="386"/>
                    <a:pt x="41" y="379"/>
                    <a:pt x="42" y="373"/>
                  </a:cubicBezTo>
                  <a:cubicBezTo>
                    <a:pt x="42" y="369"/>
                    <a:pt x="43" y="364"/>
                    <a:pt x="43" y="359"/>
                  </a:cubicBezTo>
                  <a:cubicBezTo>
                    <a:pt x="43" y="355"/>
                    <a:pt x="43" y="350"/>
                    <a:pt x="43" y="346"/>
                  </a:cubicBezTo>
                  <a:cubicBezTo>
                    <a:pt x="43" y="342"/>
                    <a:pt x="43" y="338"/>
                    <a:pt x="44" y="335"/>
                  </a:cubicBezTo>
                  <a:cubicBezTo>
                    <a:pt x="44" y="332"/>
                    <a:pt x="45" y="330"/>
                    <a:pt x="45" y="327"/>
                  </a:cubicBezTo>
                  <a:cubicBezTo>
                    <a:pt x="46" y="324"/>
                    <a:pt x="46" y="321"/>
                    <a:pt x="46" y="317"/>
                  </a:cubicBezTo>
                  <a:cubicBezTo>
                    <a:pt x="47" y="309"/>
                    <a:pt x="47" y="300"/>
                    <a:pt x="48" y="291"/>
                  </a:cubicBezTo>
                  <a:cubicBezTo>
                    <a:pt x="48" y="288"/>
                    <a:pt x="49" y="284"/>
                    <a:pt x="50" y="281"/>
                  </a:cubicBezTo>
                  <a:lnTo>
                    <a:pt x="51" y="279"/>
                  </a:lnTo>
                  <a:cubicBezTo>
                    <a:pt x="51" y="278"/>
                    <a:pt x="51" y="276"/>
                    <a:pt x="52" y="275"/>
                  </a:cubicBezTo>
                  <a:cubicBezTo>
                    <a:pt x="54" y="267"/>
                    <a:pt x="55" y="259"/>
                    <a:pt x="56" y="252"/>
                  </a:cubicBezTo>
                  <a:cubicBezTo>
                    <a:pt x="57" y="248"/>
                    <a:pt x="58" y="244"/>
                    <a:pt x="59" y="241"/>
                  </a:cubicBezTo>
                  <a:lnTo>
                    <a:pt x="64" y="226"/>
                  </a:lnTo>
                  <a:lnTo>
                    <a:pt x="64" y="242"/>
                  </a:lnTo>
                  <a:cubicBezTo>
                    <a:pt x="64" y="250"/>
                    <a:pt x="64" y="259"/>
                    <a:pt x="64" y="267"/>
                  </a:cubicBezTo>
                  <a:cubicBezTo>
                    <a:pt x="65" y="273"/>
                    <a:pt x="65" y="279"/>
                    <a:pt x="66" y="284"/>
                  </a:cubicBezTo>
                  <a:cubicBezTo>
                    <a:pt x="66" y="288"/>
                    <a:pt x="67" y="291"/>
                    <a:pt x="68" y="295"/>
                  </a:cubicBezTo>
                  <a:lnTo>
                    <a:pt x="68" y="299"/>
                  </a:lnTo>
                  <a:lnTo>
                    <a:pt x="70" y="304"/>
                  </a:lnTo>
                  <a:cubicBezTo>
                    <a:pt x="70" y="307"/>
                    <a:pt x="71" y="310"/>
                    <a:pt x="71" y="312"/>
                  </a:cubicBezTo>
                  <a:cubicBezTo>
                    <a:pt x="71" y="315"/>
                    <a:pt x="72" y="318"/>
                    <a:pt x="72" y="322"/>
                  </a:cubicBezTo>
                  <a:cubicBezTo>
                    <a:pt x="72" y="325"/>
                    <a:pt x="72" y="328"/>
                    <a:pt x="72" y="331"/>
                  </a:cubicBezTo>
                  <a:cubicBezTo>
                    <a:pt x="72" y="337"/>
                    <a:pt x="72" y="343"/>
                    <a:pt x="72" y="348"/>
                  </a:cubicBezTo>
                  <a:cubicBezTo>
                    <a:pt x="72" y="354"/>
                    <a:pt x="72" y="359"/>
                    <a:pt x="72" y="365"/>
                  </a:cubicBezTo>
                  <a:cubicBezTo>
                    <a:pt x="71" y="374"/>
                    <a:pt x="71" y="383"/>
                    <a:pt x="69" y="392"/>
                  </a:cubicBezTo>
                  <a:cubicBezTo>
                    <a:pt x="69" y="395"/>
                    <a:pt x="68" y="397"/>
                    <a:pt x="68" y="400"/>
                  </a:cubicBezTo>
                  <a:cubicBezTo>
                    <a:pt x="66" y="415"/>
                    <a:pt x="65" y="431"/>
                    <a:pt x="63" y="446"/>
                  </a:cubicBezTo>
                  <a:cubicBezTo>
                    <a:pt x="62" y="449"/>
                    <a:pt x="62" y="452"/>
                    <a:pt x="61" y="456"/>
                  </a:cubicBezTo>
                  <a:cubicBezTo>
                    <a:pt x="60" y="461"/>
                    <a:pt x="60" y="468"/>
                    <a:pt x="59" y="474"/>
                  </a:cubicBezTo>
                  <a:cubicBezTo>
                    <a:pt x="58" y="489"/>
                    <a:pt x="57" y="504"/>
                    <a:pt x="56" y="519"/>
                  </a:cubicBezTo>
                  <a:cubicBezTo>
                    <a:pt x="56" y="532"/>
                    <a:pt x="56" y="546"/>
                    <a:pt x="57" y="560"/>
                  </a:cubicBezTo>
                  <a:cubicBezTo>
                    <a:pt x="57" y="569"/>
                    <a:pt x="58" y="578"/>
                    <a:pt x="58" y="587"/>
                  </a:cubicBezTo>
                  <a:cubicBezTo>
                    <a:pt x="58" y="589"/>
                    <a:pt x="59" y="591"/>
                    <a:pt x="59" y="593"/>
                  </a:cubicBezTo>
                  <a:lnTo>
                    <a:pt x="59" y="593"/>
                  </a:lnTo>
                  <a:lnTo>
                    <a:pt x="60" y="594"/>
                  </a:lnTo>
                  <a:lnTo>
                    <a:pt x="61" y="594"/>
                  </a:lnTo>
                  <a:lnTo>
                    <a:pt x="63" y="595"/>
                  </a:lnTo>
                  <a:lnTo>
                    <a:pt x="67" y="595"/>
                  </a:lnTo>
                  <a:lnTo>
                    <a:pt x="74" y="595"/>
                  </a:lnTo>
                  <a:cubicBezTo>
                    <a:pt x="76" y="595"/>
                    <a:pt x="79" y="595"/>
                    <a:pt x="82" y="595"/>
                  </a:cubicBezTo>
                  <a:cubicBezTo>
                    <a:pt x="93" y="594"/>
                    <a:pt x="105" y="593"/>
                    <a:pt x="116" y="591"/>
                  </a:cubicBezTo>
                  <a:cubicBezTo>
                    <a:pt x="116" y="582"/>
                    <a:pt x="116" y="573"/>
                    <a:pt x="117" y="563"/>
                  </a:cubicBezTo>
                  <a:cubicBezTo>
                    <a:pt x="117" y="559"/>
                    <a:pt x="117" y="555"/>
                    <a:pt x="118" y="551"/>
                  </a:cubicBezTo>
                  <a:cubicBezTo>
                    <a:pt x="119" y="545"/>
                    <a:pt x="119" y="539"/>
                    <a:pt x="120" y="533"/>
                  </a:cubicBezTo>
                  <a:cubicBezTo>
                    <a:pt x="121" y="525"/>
                    <a:pt x="122" y="518"/>
                    <a:pt x="123" y="510"/>
                  </a:cubicBezTo>
                  <a:cubicBezTo>
                    <a:pt x="123" y="508"/>
                    <a:pt x="123" y="507"/>
                    <a:pt x="123" y="505"/>
                  </a:cubicBezTo>
                  <a:cubicBezTo>
                    <a:pt x="123" y="503"/>
                    <a:pt x="123" y="500"/>
                    <a:pt x="123" y="497"/>
                  </a:cubicBezTo>
                  <a:cubicBezTo>
                    <a:pt x="123" y="490"/>
                    <a:pt x="124" y="482"/>
                    <a:pt x="124" y="475"/>
                  </a:cubicBezTo>
                  <a:lnTo>
                    <a:pt x="130" y="443"/>
                  </a:lnTo>
                  <a:cubicBezTo>
                    <a:pt x="132" y="459"/>
                    <a:pt x="133" y="474"/>
                    <a:pt x="135" y="489"/>
                  </a:cubicBezTo>
                  <a:cubicBezTo>
                    <a:pt x="135" y="494"/>
                    <a:pt x="135" y="498"/>
                    <a:pt x="135" y="502"/>
                  </a:cubicBezTo>
                  <a:cubicBezTo>
                    <a:pt x="135" y="505"/>
                    <a:pt x="136" y="508"/>
                    <a:pt x="136" y="511"/>
                  </a:cubicBezTo>
                  <a:cubicBezTo>
                    <a:pt x="137" y="524"/>
                    <a:pt x="140" y="537"/>
                    <a:pt x="141" y="551"/>
                  </a:cubicBezTo>
                  <a:cubicBezTo>
                    <a:pt x="142" y="554"/>
                    <a:pt x="142" y="557"/>
                    <a:pt x="142" y="561"/>
                  </a:cubicBezTo>
                  <a:cubicBezTo>
                    <a:pt x="142" y="563"/>
                    <a:pt x="142" y="565"/>
                    <a:pt x="142" y="567"/>
                  </a:cubicBezTo>
                  <a:cubicBezTo>
                    <a:pt x="143" y="576"/>
                    <a:pt x="144" y="585"/>
                    <a:pt x="144" y="594"/>
                  </a:cubicBezTo>
                  <a:cubicBezTo>
                    <a:pt x="156" y="594"/>
                    <a:pt x="167" y="593"/>
                    <a:pt x="178" y="593"/>
                  </a:cubicBezTo>
                  <a:cubicBezTo>
                    <a:pt x="184" y="593"/>
                    <a:pt x="190" y="593"/>
                    <a:pt x="196" y="592"/>
                  </a:cubicBezTo>
                  <a:cubicBezTo>
                    <a:pt x="197" y="592"/>
                    <a:pt x="198" y="592"/>
                    <a:pt x="199" y="592"/>
                  </a:cubicBezTo>
                  <a:cubicBezTo>
                    <a:pt x="200" y="591"/>
                    <a:pt x="200" y="591"/>
                    <a:pt x="200" y="590"/>
                  </a:cubicBezTo>
                  <a:cubicBezTo>
                    <a:pt x="201" y="587"/>
                    <a:pt x="201" y="585"/>
                    <a:pt x="200" y="582"/>
                  </a:cubicBezTo>
                  <a:cubicBezTo>
                    <a:pt x="200" y="578"/>
                    <a:pt x="199" y="574"/>
                    <a:pt x="199" y="570"/>
                  </a:cubicBezTo>
                  <a:cubicBezTo>
                    <a:pt x="199" y="569"/>
                    <a:pt x="199" y="568"/>
                    <a:pt x="199" y="567"/>
                  </a:cubicBezTo>
                  <a:cubicBezTo>
                    <a:pt x="199" y="547"/>
                    <a:pt x="200" y="527"/>
                    <a:pt x="200" y="507"/>
                  </a:cubicBezTo>
                  <a:cubicBezTo>
                    <a:pt x="200" y="499"/>
                    <a:pt x="200" y="491"/>
                    <a:pt x="199" y="483"/>
                  </a:cubicBezTo>
                  <a:cubicBezTo>
                    <a:pt x="199" y="475"/>
                    <a:pt x="199" y="467"/>
                    <a:pt x="198" y="459"/>
                  </a:cubicBezTo>
                  <a:cubicBezTo>
                    <a:pt x="197" y="457"/>
                    <a:pt x="197" y="455"/>
                    <a:pt x="197" y="453"/>
                  </a:cubicBezTo>
                  <a:cubicBezTo>
                    <a:pt x="195" y="448"/>
                    <a:pt x="195" y="444"/>
                    <a:pt x="194" y="439"/>
                  </a:cubicBezTo>
                  <a:cubicBezTo>
                    <a:pt x="192" y="429"/>
                    <a:pt x="191" y="420"/>
                    <a:pt x="190" y="410"/>
                  </a:cubicBezTo>
                  <a:lnTo>
                    <a:pt x="190" y="404"/>
                  </a:lnTo>
                  <a:cubicBezTo>
                    <a:pt x="190" y="401"/>
                    <a:pt x="190" y="399"/>
                    <a:pt x="189" y="397"/>
                  </a:cubicBezTo>
                  <a:cubicBezTo>
                    <a:pt x="189" y="381"/>
                    <a:pt x="187" y="365"/>
                    <a:pt x="187" y="349"/>
                  </a:cubicBezTo>
                  <a:cubicBezTo>
                    <a:pt x="186" y="346"/>
                    <a:pt x="186" y="343"/>
                    <a:pt x="186" y="340"/>
                  </a:cubicBezTo>
                  <a:cubicBezTo>
                    <a:pt x="186" y="327"/>
                    <a:pt x="186" y="315"/>
                    <a:pt x="187" y="303"/>
                  </a:cubicBezTo>
                  <a:cubicBezTo>
                    <a:pt x="188" y="298"/>
                    <a:pt x="188" y="293"/>
                    <a:pt x="190" y="288"/>
                  </a:cubicBezTo>
                  <a:cubicBezTo>
                    <a:pt x="190" y="287"/>
                    <a:pt x="190" y="286"/>
                    <a:pt x="191" y="285"/>
                  </a:cubicBezTo>
                  <a:cubicBezTo>
                    <a:pt x="192" y="280"/>
                    <a:pt x="192" y="274"/>
                    <a:pt x="193" y="269"/>
                  </a:cubicBezTo>
                  <a:cubicBezTo>
                    <a:pt x="194" y="261"/>
                    <a:pt x="194" y="253"/>
                    <a:pt x="194" y="245"/>
                  </a:cubicBezTo>
                  <a:lnTo>
                    <a:pt x="194" y="244"/>
                  </a:lnTo>
                  <a:lnTo>
                    <a:pt x="195" y="241"/>
                  </a:lnTo>
                  <a:lnTo>
                    <a:pt x="199" y="243"/>
                  </a:lnTo>
                  <a:lnTo>
                    <a:pt x="199" y="244"/>
                  </a:lnTo>
                  <a:cubicBezTo>
                    <a:pt x="200" y="246"/>
                    <a:pt x="200" y="249"/>
                    <a:pt x="201" y="252"/>
                  </a:cubicBezTo>
                  <a:cubicBezTo>
                    <a:pt x="203" y="263"/>
                    <a:pt x="205" y="274"/>
                    <a:pt x="206" y="286"/>
                  </a:cubicBezTo>
                  <a:cubicBezTo>
                    <a:pt x="207" y="291"/>
                    <a:pt x="208" y="296"/>
                    <a:pt x="207" y="301"/>
                  </a:cubicBezTo>
                  <a:cubicBezTo>
                    <a:pt x="207" y="305"/>
                    <a:pt x="207" y="310"/>
                    <a:pt x="208" y="314"/>
                  </a:cubicBezTo>
                  <a:cubicBezTo>
                    <a:pt x="208" y="322"/>
                    <a:pt x="209" y="329"/>
                    <a:pt x="210" y="337"/>
                  </a:cubicBezTo>
                  <a:cubicBezTo>
                    <a:pt x="210" y="343"/>
                    <a:pt x="211" y="348"/>
                    <a:pt x="211" y="354"/>
                  </a:cubicBezTo>
                  <a:cubicBezTo>
                    <a:pt x="211" y="359"/>
                    <a:pt x="211" y="365"/>
                    <a:pt x="212" y="370"/>
                  </a:cubicBezTo>
                  <a:cubicBezTo>
                    <a:pt x="214" y="384"/>
                    <a:pt x="216" y="397"/>
                    <a:pt x="218" y="411"/>
                  </a:cubicBezTo>
                  <a:cubicBezTo>
                    <a:pt x="219" y="417"/>
                    <a:pt x="220" y="423"/>
                    <a:pt x="222" y="428"/>
                  </a:cubicBezTo>
                  <a:cubicBezTo>
                    <a:pt x="222" y="430"/>
                    <a:pt x="223" y="431"/>
                    <a:pt x="224" y="432"/>
                  </a:cubicBezTo>
                  <a:cubicBezTo>
                    <a:pt x="224" y="433"/>
                    <a:pt x="224" y="434"/>
                    <a:pt x="224" y="435"/>
                  </a:cubicBezTo>
                  <a:cubicBezTo>
                    <a:pt x="225" y="436"/>
                    <a:pt x="225" y="438"/>
                    <a:pt x="225" y="440"/>
                  </a:cubicBezTo>
                  <a:cubicBezTo>
                    <a:pt x="224" y="447"/>
                    <a:pt x="224" y="455"/>
                    <a:pt x="224" y="462"/>
                  </a:cubicBezTo>
                  <a:cubicBezTo>
                    <a:pt x="224" y="463"/>
                    <a:pt x="224" y="465"/>
                    <a:pt x="224" y="467"/>
                  </a:cubicBezTo>
                  <a:cubicBezTo>
                    <a:pt x="225" y="471"/>
                    <a:pt x="225" y="476"/>
                    <a:pt x="225" y="481"/>
                  </a:cubicBezTo>
                  <a:cubicBezTo>
                    <a:pt x="226" y="483"/>
                    <a:pt x="226" y="486"/>
                    <a:pt x="226" y="489"/>
                  </a:cubicBezTo>
                  <a:cubicBezTo>
                    <a:pt x="227" y="492"/>
                    <a:pt x="227" y="495"/>
                    <a:pt x="228" y="497"/>
                  </a:cubicBezTo>
                  <a:cubicBezTo>
                    <a:pt x="229" y="499"/>
                    <a:pt x="230" y="501"/>
                    <a:pt x="231" y="503"/>
                  </a:cubicBezTo>
                  <a:cubicBezTo>
                    <a:pt x="233" y="506"/>
                    <a:pt x="235" y="509"/>
                    <a:pt x="237" y="512"/>
                  </a:cubicBezTo>
                  <a:cubicBezTo>
                    <a:pt x="236" y="508"/>
                    <a:pt x="236" y="505"/>
                    <a:pt x="235" y="501"/>
                  </a:cubicBezTo>
                  <a:cubicBezTo>
                    <a:pt x="234" y="499"/>
                    <a:pt x="234" y="497"/>
                    <a:pt x="234" y="495"/>
                  </a:cubicBezTo>
                  <a:lnTo>
                    <a:pt x="234" y="490"/>
                  </a:lnTo>
                  <a:cubicBezTo>
                    <a:pt x="235" y="485"/>
                    <a:pt x="236" y="479"/>
                    <a:pt x="237" y="474"/>
                  </a:cubicBezTo>
                  <a:lnTo>
                    <a:pt x="239" y="463"/>
                  </a:lnTo>
                  <a:cubicBezTo>
                    <a:pt x="240" y="468"/>
                    <a:pt x="242" y="474"/>
                    <a:pt x="243" y="479"/>
                  </a:cubicBezTo>
                  <a:cubicBezTo>
                    <a:pt x="244" y="482"/>
                    <a:pt x="245" y="486"/>
                    <a:pt x="246" y="489"/>
                  </a:cubicBezTo>
                  <a:cubicBezTo>
                    <a:pt x="246" y="490"/>
                    <a:pt x="247" y="491"/>
                    <a:pt x="247" y="492"/>
                  </a:cubicBezTo>
                  <a:cubicBezTo>
                    <a:pt x="248" y="493"/>
                    <a:pt x="248" y="494"/>
                    <a:pt x="249" y="494"/>
                  </a:cubicBezTo>
                  <a:cubicBezTo>
                    <a:pt x="249" y="495"/>
                    <a:pt x="249" y="496"/>
                    <a:pt x="250" y="497"/>
                  </a:cubicBezTo>
                  <a:cubicBezTo>
                    <a:pt x="250" y="498"/>
                    <a:pt x="250" y="499"/>
                    <a:pt x="250" y="501"/>
                  </a:cubicBezTo>
                  <a:cubicBezTo>
                    <a:pt x="250" y="504"/>
                    <a:pt x="250" y="507"/>
                    <a:pt x="250" y="511"/>
                  </a:cubicBezTo>
                  <a:cubicBezTo>
                    <a:pt x="250" y="516"/>
                    <a:pt x="250" y="521"/>
                    <a:pt x="249" y="526"/>
                  </a:cubicBezTo>
                  <a:cubicBezTo>
                    <a:pt x="249" y="529"/>
                    <a:pt x="250" y="532"/>
                    <a:pt x="252" y="534"/>
                  </a:cubicBezTo>
                  <a:cubicBezTo>
                    <a:pt x="252" y="534"/>
                    <a:pt x="253" y="535"/>
                    <a:pt x="253" y="535"/>
                  </a:cubicBezTo>
                  <a:cubicBezTo>
                    <a:pt x="253" y="535"/>
                    <a:pt x="254" y="534"/>
                    <a:pt x="254" y="534"/>
                  </a:cubicBezTo>
                  <a:cubicBezTo>
                    <a:pt x="256" y="531"/>
                    <a:pt x="256" y="528"/>
                    <a:pt x="256" y="525"/>
                  </a:cubicBezTo>
                  <a:cubicBezTo>
                    <a:pt x="256" y="521"/>
                    <a:pt x="256" y="518"/>
                    <a:pt x="256" y="515"/>
                  </a:cubicBezTo>
                  <a:cubicBezTo>
                    <a:pt x="256" y="506"/>
                    <a:pt x="257" y="497"/>
                    <a:pt x="257" y="489"/>
                  </a:cubicBezTo>
                  <a:cubicBezTo>
                    <a:pt x="257" y="487"/>
                    <a:pt x="257" y="486"/>
                    <a:pt x="257" y="485"/>
                  </a:cubicBezTo>
                  <a:cubicBezTo>
                    <a:pt x="256" y="483"/>
                    <a:pt x="256" y="481"/>
                    <a:pt x="255" y="479"/>
                  </a:cubicBezTo>
                  <a:cubicBezTo>
                    <a:pt x="252" y="470"/>
                    <a:pt x="248" y="462"/>
                    <a:pt x="245" y="453"/>
                  </a:cubicBezTo>
                  <a:cubicBezTo>
                    <a:pt x="244" y="451"/>
                    <a:pt x="243" y="449"/>
                    <a:pt x="243" y="446"/>
                  </a:cubicBezTo>
                  <a:cubicBezTo>
                    <a:pt x="243" y="443"/>
                    <a:pt x="242" y="440"/>
                    <a:pt x="242" y="437"/>
                  </a:cubicBezTo>
                  <a:cubicBezTo>
                    <a:pt x="241" y="419"/>
                    <a:pt x="240" y="401"/>
                    <a:pt x="239" y="383"/>
                  </a:cubicBezTo>
                  <a:cubicBezTo>
                    <a:pt x="239" y="373"/>
                    <a:pt x="239" y="363"/>
                    <a:pt x="239" y="353"/>
                  </a:cubicBezTo>
                  <a:cubicBezTo>
                    <a:pt x="239" y="351"/>
                    <a:pt x="240" y="349"/>
                    <a:pt x="240" y="347"/>
                  </a:cubicBezTo>
                  <a:cubicBezTo>
                    <a:pt x="240" y="344"/>
                    <a:pt x="240" y="342"/>
                    <a:pt x="240" y="339"/>
                  </a:cubicBezTo>
                  <a:cubicBezTo>
                    <a:pt x="241" y="325"/>
                    <a:pt x="240" y="311"/>
                    <a:pt x="239" y="297"/>
                  </a:cubicBezTo>
                  <a:cubicBezTo>
                    <a:pt x="238" y="288"/>
                    <a:pt x="238" y="278"/>
                    <a:pt x="237" y="269"/>
                  </a:cubicBezTo>
                  <a:cubicBezTo>
                    <a:pt x="237" y="265"/>
                    <a:pt x="236" y="261"/>
                    <a:pt x="236" y="258"/>
                  </a:cubicBezTo>
                  <a:cubicBezTo>
                    <a:pt x="233" y="237"/>
                    <a:pt x="230" y="216"/>
                    <a:pt x="227" y="195"/>
                  </a:cubicBezTo>
                  <a:cubicBezTo>
                    <a:pt x="226" y="190"/>
                    <a:pt x="225" y="185"/>
                    <a:pt x="225" y="180"/>
                  </a:cubicBezTo>
                  <a:cubicBezTo>
                    <a:pt x="225" y="179"/>
                    <a:pt x="225" y="178"/>
                    <a:pt x="225" y="177"/>
                  </a:cubicBezTo>
                  <a:cubicBezTo>
                    <a:pt x="225" y="175"/>
                    <a:pt x="224" y="173"/>
                    <a:pt x="224" y="172"/>
                  </a:cubicBezTo>
                  <a:cubicBezTo>
                    <a:pt x="224" y="171"/>
                    <a:pt x="223" y="170"/>
                    <a:pt x="223" y="169"/>
                  </a:cubicBezTo>
                  <a:cubicBezTo>
                    <a:pt x="222" y="168"/>
                    <a:pt x="222" y="167"/>
                    <a:pt x="221" y="166"/>
                  </a:cubicBezTo>
                  <a:lnTo>
                    <a:pt x="219" y="163"/>
                  </a:lnTo>
                  <a:lnTo>
                    <a:pt x="217" y="161"/>
                  </a:lnTo>
                  <a:lnTo>
                    <a:pt x="215" y="159"/>
                  </a:lnTo>
                  <a:lnTo>
                    <a:pt x="211" y="156"/>
                  </a:lnTo>
                  <a:lnTo>
                    <a:pt x="208" y="154"/>
                  </a:lnTo>
                  <a:lnTo>
                    <a:pt x="203" y="151"/>
                  </a:lnTo>
                  <a:lnTo>
                    <a:pt x="198" y="149"/>
                  </a:lnTo>
                  <a:lnTo>
                    <a:pt x="192" y="147"/>
                  </a:lnTo>
                  <a:lnTo>
                    <a:pt x="186" y="144"/>
                  </a:lnTo>
                  <a:lnTo>
                    <a:pt x="181" y="144"/>
                  </a:lnTo>
                  <a:lnTo>
                    <a:pt x="177" y="143"/>
                  </a:lnTo>
                  <a:lnTo>
                    <a:pt x="174" y="142"/>
                  </a:lnTo>
                  <a:lnTo>
                    <a:pt x="170" y="141"/>
                  </a:lnTo>
                  <a:lnTo>
                    <a:pt x="167" y="140"/>
                  </a:lnTo>
                  <a:lnTo>
                    <a:pt x="164" y="139"/>
                  </a:lnTo>
                  <a:lnTo>
                    <a:pt x="161" y="137"/>
                  </a:lnTo>
                  <a:lnTo>
                    <a:pt x="159" y="136"/>
                  </a:lnTo>
                  <a:lnTo>
                    <a:pt x="156" y="135"/>
                  </a:lnTo>
                  <a:lnTo>
                    <a:pt x="154" y="133"/>
                  </a:lnTo>
                  <a:lnTo>
                    <a:pt x="153" y="132"/>
                  </a:lnTo>
                  <a:lnTo>
                    <a:pt x="151" y="130"/>
                  </a:lnTo>
                  <a:lnTo>
                    <a:pt x="150" y="129"/>
                  </a:lnTo>
                  <a:lnTo>
                    <a:pt x="148" y="127"/>
                  </a:lnTo>
                  <a:lnTo>
                    <a:pt x="147" y="126"/>
                  </a:lnTo>
                  <a:lnTo>
                    <a:pt x="147" y="124"/>
                  </a:lnTo>
                  <a:lnTo>
                    <a:pt x="146" y="123"/>
                  </a:lnTo>
                  <a:lnTo>
                    <a:pt x="145" y="121"/>
                  </a:lnTo>
                  <a:lnTo>
                    <a:pt x="145" y="120"/>
                  </a:lnTo>
                  <a:lnTo>
                    <a:pt x="145" y="118"/>
                  </a:lnTo>
                  <a:lnTo>
                    <a:pt x="144" y="117"/>
                  </a:lnTo>
                  <a:lnTo>
                    <a:pt x="144" y="114"/>
                  </a:lnTo>
                  <a:lnTo>
                    <a:pt x="145" y="112"/>
                  </a:lnTo>
                  <a:lnTo>
                    <a:pt x="145" y="110"/>
                  </a:lnTo>
                  <a:lnTo>
                    <a:pt x="146" y="108"/>
                  </a:lnTo>
                  <a:lnTo>
                    <a:pt x="146" y="107"/>
                  </a:lnTo>
                  <a:lnTo>
                    <a:pt x="147" y="107"/>
                  </a:lnTo>
                  <a:lnTo>
                    <a:pt x="148" y="106"/>
                  </a:lnTo>
                  <a:cubicBezTo>
                    <a:pt x="148" y="106"/>
                    <a:pt x="149" y="106"/>
                    <a:pt x="150" y="106"/>
                  </a:cubicBezTo>
                  <a:lnTo>
                    <a:pt x="158" y="106"/>
                  </a:lnTo>
                  <a:cubicBezTo>
                    <a:pt x="160" y="106"/>
                    <a:pt x="162" y="105"/>
                    <a:pt x="165" y="105"/>
                  </a:cubicBezTo>
                  <a:cubicBezTo>
                    <a:pt x="166" y="105"/>
                    <a:pt x="167" y="105"/>
                    <a:pt x="168" y="104"/>
                  </a:cubicBezTo>
                  <a:cubicBezTo>
                    <a:pt x="168" y="104"/>
                    <a:pt x="168" y="103"/>
                    <a:pt x="168" y="102"/>
                  </a:cubicBezTo>
                  <a:lnTo>
                    <a:pt x="168" y="101"/>
                  </a:lnTo>
                  <a:cubicBezTo>
                    <a:pt x="167" y="99"/>
                    <a:pt x="167" y="97"/>
                    <a:pt x="167" y="94"/>
                  </a:cubicBezTo>
                  <a:lnTo>
                    <a:pt x="166" y="91"/>
                  </a:lnTo>
                  <a:cubicBezTo>
                    <a:pt x="165" y="90"/>
                    <a:pt x="165" y="90"/>
                    <a:pt x="165" y="89"/>
                  </a:cubicBezTo>
                  <a:lnTo>
                    <a:pt x="164" y="88"/>
                  </a:lnTo>
                  <a:lnTo>
                    <a:pt x="164" y="87"/>
                  </a:lnTo>
                  <a:lnTo>
                    <a:pt x="164" y="86"/>
                  </a:lnTo>
                  <a:lnTo>
                    <a:pt x="164" y="85"/>
                  </a:lnTo>
                  <a:lnTo>
                    <a:pt x="165" y="84"/>
                  </a:lnTo>
                  <a:lnTo>
                    <a:pt x="166" y="83"/>
                  </a:lnTo>
                  <a:lnTo>
                    <a:pt x="167" y="83"/>
                  </a:lnTo>
                  <a:lnTo>
                    <a:pt x="168" y="82"/>
                  </a:lnTo>
                  <a:cubicBezTo>
                    <a:pt x="169" y="81"/>
                    <a:pt x="170" y="81"/>
                    <a:pt x="171" y="80"/>
                  </a:cubicBezTo>
                  <a:cubicBezTo>
                    <a:pt x="172" y="80"/>
                    <a:pt x="173" y="79"/>
                    <a:pt x="173" y="78"/>
                  </a:cubicBezTo>
                  <a:lnTo>
                    <a:pt x="174" y="75"/>
                  </a:lnTo>
                  <a:lnTo>
                    <a:pt x="174" y="75"/>
                  </a:lnTo>
                  <a:cubicBezTo>
                    <a:pt x="174" y="72"/>
                    <a:pt x="174" y="68"/>
                    <a:pt x="172" y="64"/>
                  </a:cubicBezTo>
                  <a:cubicBezTo>
                    <a:pt x="172" y="63"/>
                    <a:pt x="172" y="63"/>
                    <a:pt x="171" y="62"/>
                  </a:cubicBezTo>
                  <a:cubicBezTo>
                    <a:pt x="171" y="61"/>
                    <a:pt x="170" y="61"/>
                    <a:pt x="170" y="60"/>
                  </a:cubicBezTo>
                  <a:cubicBezTo>
                    <a:pt x="169" y="59"/>
                    <a:pt x="168" y="58"/>
                    <a:pt x="167" y="57"/>
                  </a:cubicBezTo>
                  <a:lnTo>
                    <a:pt x="167" y="55"/>
                  </a:lnTo>
                  <a:lnTo>
                    <a:pt x="166" y="53"/>
                  </a:lnTo>
                  <a:lnTo>
                    <a:pt x="166" y="51"/>
                  </a:lnTo>
                </a:path>
              </a:pathLst>
            </a:custGeom>
            <a:solidFill>
              <a:srgbClr val="F1E4C6"/>
            </a:solidFill>
            <a:ln w="9525">
              <a:noFill/>
              <a:round/>
              <a:headEnd/>
              <a:tailEnd/>
            </a:ln>
          </p:spPr>
          <p:txBody>
            <a:bodyPr/>
            <a:lstStyle/>
            <a:p>
              <a:endParaRPr lang="pt-BR"/>
            </a:p>
          </p:txBody>
        </p:sp>
        <p:sp>
          <p:nvSpPr>
            <p:cNvPr id="389127" name="Freeform 7"/>
            <p:cNvSpPr>
              <a:spLocks/>
            </p:cNvSpPr>
            <p:nvPr/>
          </p:nvSpPr>
          <p:spPr bwMode="auto">
            <a:xfrm>
              <a:off x="2193" y="1152"/>
              <a:ext cx="1255" cy="2950"/>
            </a:xfrm>
            <a:custGeom>
              <a:avLst/>
              <a:gdLst/>
              <a:ahLst/>
              <a:cxnLst>
                <a:cxn ang="0">
                  <a:pos x="13" y="446"/>
                </a:cxn>
                <a:cxn ang="0">
                  <a:pos x="0" y="492"/>
                </a:cxn>
                <a:cxn ang="0">
                  <a:pos x="4" y="486"/>
                </a:cxn>
                <a:cxn ang="0">
                  <a:pos x="19" y="496"/>
                </a:cxn>
                <a:cxn ang="0">
                  <a:pos x="23" y="480"/>
                </a:cxn>
                <a:cxn ang="0">
                  <a:pos x="26" y="469"/>
                </a:cxn>
                <a:cxn ang="0">
                  <a:pos x="26" y="443"/>
                </a:cxn>
                <a:cxn ang="0">
                  <a:pos x="38" y="346"/>
                </a:cxn>
                <a:cxn ang="0">
                  <a:pos x="44" y="281"/>
                </a:cxn>
                <a:cxn ang="0">
                  <a:pos x="54" y="237"/>
                </a:cxn>
                <a:cxn ang="0">
                  <a:pos x="68" y="296"/>
                </a:cxn>
                <a:cxn ang="0">
                  <a:pos x="72" y="345"/>
                </a:cxn>
                <a:cxn ang="0">
                  <a:pos x="58" y="471"/>
                </a:cxn>
                <a:cxn ang="0">
                  <a:pos x="68" y="590"/>
                </a:cxn>
                <a:cxn ang="0">
                  <a:pos x="113" y="543"/>
                </a:cxn>
                <a:cxn ang="0">
                  <a:pos x="128" y="424"/>
                </a:cxn>
                <a:cxn ang="0">
                  <a:pos x="141" y="547"/>
                </a:cxn>
                <a:cxn ang="0">
                  <a:pos x="193" y="587"/>
                </a:cxn>
                <a:cxn ang="0">
                  <a:pos x="194" y="564"/>
                </a:cxn>
                <a:cxn ang="0">
                  <a:pos x="189" y="436"/>
                </a:cxn>
                <a:cxn ang="0">
                  <a:pos x="181" y="337"/>
                </a:cxn>
                <a:cxn ang="0">
                  <a:pos x="187" y="272"/>
                </a:cxn>
                <a:cxn ang="0">
                  <a:pos x="198" y="240"/>
                </a:cxn>
                <a:cxn ang="0">
                  <a:pos x="209" y="335"/>
                </a:cxn>
                <a:cxn ang="0">
                  <a:pos x="223" y="428"/>
                </a:cxn>
                <a:cxn ang="0">
                  <a:pos x="225" y="478"/>
                </a:cxn>
                <a:cxn ang="0">
                  <a:pos x="229" y="487"/>
                </a:cxn>
                <a:cxn ang="0">
                  <a:pos x="246" y="487"/>
                </a:cxn>
                <a:cxn ang="0">
                  <a:pos x="250" y="510"/>
                </a:cxn>
                <a:cxn ang="0">
                  <a:pos x="251" y="511"/>
                </a:cxn>
                <a:cxn ang="0">
                  <a:pos x="238" y="444"/>
                </a:cxn>
                <a:cxn ang="0">
                  <a:pos x="235" y="342"/>
                </a:cxn>
                <a:cxn ang="0">
                  <a:pos x="220" y="177"/>
                </a:cxn>
                <a:cxn ang="0">
                  <a:pos x="215" y="162"/>
                </a:cxn>
                <a:cxn ang="0">
                  <a:pos x="199" y="150"/>
                </a:cxn>
                <a:cxn ang="0">
                  <a:pos x="174" y="142"/>
                </a:cxn>
                <a:cxn ang="0">
                  <a:pos x="157" y="137"/>
                </a:cxn>
                <a:cxn ang="0">
                  <a:pos x="146" y="129"/>
                </a:cxn>
                <a:cxn ang="0">
                  <a:pos x="141" y="120"/>
                </a:cxn>
                <a:cxn ang="0">
                  <a:pos x="139" y="112"/>
                </a:cxn>
                <a:cxn ang="0">
                  <a:pos x="141" y="104"/>
                </a:cxn>
                <a:cxn ang="0">
                  <a:pos x="154" y="100"/>
                </a:cxn>
                <a:cxn ang="0">
                  <a:pos x="159" y="87"/>
                </a:cxn>
                <a:cxn ang="0">
                  <a:pos x="160" y="80"/>
                </a:cxn>
                <a:cxn ang="0">
                  <a:pos x="168" y="71"/>
                </a:cxn>
                <a:cxn ang="0">
                  <a:pos x="163" y="56"/>
                </a:cxn>
                <a:cxn ang="0">
                  <a:pos x="161" y="50"/>
                </a:cxn>
                <a:cxn ang="0">
                  <a:pos x="162" y="33"/>
                </a:cxn>
                <a:cxn ang="0">
                  <a:pos x="149" y="7"/>
                </a:cxn>
                <a:cxn ang="0">
                  <a:pos x="139" y="0"/>
                </a:cxn>
                <a:cxn ang="0">
                  <a:pos x="108" y="6"/>
                </a:cxn>
                <a:cxn ang="0">
                  <a:pos x="98" y="14"/>
                </a:cxn>
                <a:cxn ang="0">
                  <a:pos x="92" y="33"/>
                </a:cxn>
                <a:cxn ang="0">
                  <a:pos x="93" y="62"/>
                </a:cxn>
                <a:cxn ang="0">
                  <a:pos x="110" y="103"/>
                </a:cxn>
                <a:cxn ang="0">
                  <a:pos x="111" y="116"/>
                </a:cxn>
                <a:cxn ang="0">
                  <a:pos x="109" y="124"/>
                </a:cxn>
                <a:cxn ang="0">
                  <a:pos x="104" y="131"/>
                </a:cxn>
                <a:cxn ang="0">
                  <a:pos x="90" y="139"/>
                </a:cxn>
                <a:cxn ang="0">
                  <a:pos x="40" y="161"/>
                </a:cxn>
                <a:cxn ang="0">
                  <a:pos x="17" y="306"/>
                </a:cxn>
              </a:cxnLst>
              <a:rect l="0" t="0" r="r" b="b"/>
              <a:pathLst>
                <a:path w="251" h="590">
                  <a:moveTo>
                    <a:pt x="13" y="365"/>
                  </a:moveTo>
                  <a:cubicBezTo>
                    <a:pt x="13" y="378"/>
                    <a:pt x="12" y="392"/>
                    <a:pt x="12" y="406"/>
                  </a:cubicBezTo>
                  <a:cubicBezTo>
                    <a:pt x="12" y="411"/>
                    <a:pt x="12" y="416"/>
                    <a:pt x="12" y="421"/>
                  </a:cubicBezTo>
                  <a:cubicBezTo>
                    <a:pt x="12" y="429"/>
                    <a:pt x="12" y="437"/>
                    <a:pt x="13" y="445"/>
                  </a:cubicBezTo>
                  <a:lnTo>
                    <a:pt x="13" y="446"/>
                  </a:lnTo>
                  <a:cubicBezTo>
                    <a:pt x="12" y="447"/>
                    <a:pt x="12" y="447"/>
                    <a:pt x="12" y="448"/>
                  </a:cubicBezTo>
                  <a:cubicBezTo>
                    <a:pt x="9" y="453"/>
                    <a:pt x="7" y="458"/>
                    <a:pt x="5" y="463"/>
                  </a:cubicBezTo>
                  <a:cubicBezTo>
                    <a:pt x="4" y="465"/>
                    <a:pt x="3" y="468"/>
                    <a:pt x="2" y="471"/>
                  </a:cubicBezTo>
                  <a:cubicBezTo>
                    <a:pt x="2" y="473"/>
                    <a:pt x="1" y="475"/>
                    <a:pt x="1" y="476"/>
                  </a:cubicBezTo>
                  <a:cubicBezTo>
                    <a:pt x="0" y="482"/>
                    <a:pt x="0" y="487"/>
                    <a:pt x="0" y="492"/>
                  </a:cubicBezTo>
                  <a:cubicBezTo>
                    <a:pt x="0" y="499"/>
                    <a:pt x="0" y="505"/>
                    <a:pt x="0" y="512"/>
                  </a:cubicBezTo>
                  <a:cubicBezTo>
                    <a:pt x="0" y="510"/>
                    <a:pt x="0" y="507"/>
                    <a:pt x="1" y="505"/>
                  </a:cubicBezTo>
                  <a:cubicBezTo>
                    <a:pt x="1" y="505"/>
                    <a:pt x="1" y="504"/>
                    <a:pt x="1" y="503"/>
                  </a:cubicBezTo>
                  <a:cubicBezTo>
                    <a:pt x="2" y="498"/>
                    <a:pt x="2" y="493"/>
                    <a:pt x="3" y="488"/>
                  </a:cubicBezTo>
                  <a:cubicBezTo>
                    <a:pt x="4" y="487"/>
                    <a:pt x="4" y="487"/>
                    <a:pt x="4" y="486"/>
                  </a:cubicBezTo>
                  <a:cubicBezTo>
                    <a:pt x="5" y="485"/>
                    <a:pt x="5" y="484"/>
                    <a:pt x="6" y="483"/>
                  </a:cubicBezTo>
                  <a:cubicBezTo>
                    <a:pt x="8" y="480"/>
                    <a:pt x="10" y="477"/>
                    <a:pt x="12" y="474"/>
                  </a:cubicBezTo>
                  <a:lnTo>
                    <a:pt x="20" y="459"/>
                  </a:lnTo>
                  <a:lnTo>
                    <a:pt x="20" y="476"/>
                  </a:lnTo>
                  <a:cubicBezTo>
                    <a:pt x="20" y="483"/>
                    <a:pt x="20" y="489"/>
                    <a:pt x="19" y="496"/>
                  </a:cubicBezTo>
                  <a:lnTo>
                    <a:pt x="17" y="511"/>
                  </a:lnTo>
                  <a:lnTo>
                    <a:pt x="21" y="498"/>
                  </a:lnTo>
                  <a:lnTo>
                    <a:pt x="23" y="489"/>
                  </a:lnTo>
                  <a:cubicBezTo>
                    <a:pt x="23" y="488"/>
                    <a:pt x="23" y="487"/>
                    <a:pt x="23" y="487"/>
                  </a:cubicBezTo>
                  <a:cubicBezTo>
                    <a:pt x="23" y="484"/>
                    <a:pt x="23" y="482"/>
                    <a:pt x="23" y="480"/>
                  </a:cubicBezTo>
                  <a:lnTo>
                    <a:pt x="23" y="477"/>
                  </a:lnTo>
                  <a:lnTo>
                    <a:pt x="23" y="476"/>
                  </a:lnTo>
                  <a:lnTo>
                    <a:pt x="23" y="475"/>
                  </a:lnTo>
                  <a:lnTo>
                    <a:pt x="24" y="474"/>
                  </a:lnTo>
                  <a:cubicBezTo>
                    <a:pt x="24" y="472"/>
                    <a:pt x="25" y="471"/>
                    <a:pt x="26" y="469"/>
                  </a:cubicBezTo>
                  <a:cubicBezTo>
                    <a:pt x="27" y="467"/>
                    <a:pt x="27" y="464"/>
                    <a:pt x="28" y="461"/>
                  </a:cubicBezTo>
                  <a:cubicBezTo>
                    <a:pt x="28" y="460"/>
                    <a:pt x="28" y="458"/>
                    <a:pt x="28" y="457"/>
                  </a:cubicBezTo>
                  <a:cubicBezTo>
                    <a:pt x="28" y="455"/>
                    <a:pt x="28" y="453"/>
                    <a:pt x="27" y="452"/>
                  </a:cubicBezTo>
                  <a:cubicBezTo>
                    <a:pt x="27" y="451"/>
                    <a:pt x="27" y="450"/>
                    <a:pt x="26" y="450"/>
                  </a:cubicBezTo>
                  <a:cubicBezTo>
                    <a:pt x="26" y="447"/>
                    <a:pt x="25" y="445"/>
                    <a:pt x="26" y="443"/>
                  </a:cubicBezTo>
                  <a:cubicBezTo>
                    <a:pt x="26" y="440"/>
                    <a:pt x="26" y="438"/>
                    <a:pt x="27" y="435"/>
                  </a:cubicBezTo>
                  <a:cubicBezTo>
                    <a:pt x="29" y="420"/>
                    <a:pt x="32" y="404"/>
                    <a:pt x="34" y="388"/>
                  </a:cubicBezTo>
                  <a:cubicBezTo>
                    <a:pt x="35" y="382"/>
                    <a:pt x="36" y="376"/>
                    <a:pt x="36" y="370"/>
                  </a:cubicBezTo>
                  <a:cubicBezTo>
                    <a:pt x="37" y="364"/>
                    <a:pt x="37" y="358"/>
                    <a:pt x="37" y="353"/>
                  </a:cubicBezTo>
                  <a:cubicBezTo>
                    <a:pt x="38" y="351"/>
                    <a:pt x="38" y="348"/>
                    <a:pt x="38" y="346"/>
                  </a:cubicBezTo>
                  <a:cubicBezTo>
                    <a:pt x="38" y="341"/>
                    <a:pt x="38" y="336"/>
                    <a:pt x="39" y="331"/>
                  </a:cubicBezTo>
                  <a:cubicBezTo>
                    <a:pt x="39" y="329"/>
                    <a:pt x="40" y="326"/>
                    <a:pt x="40" y="324"/>
                  </a:cubicBezTo>
                  <a:cubicBezTo>
                    <a:pt x="41" y="322"/>
                    <a:pt x="41" y="319"/>
                    <a:pt x="41" y="317"/>
                  </a:cubicBezTo>
                  <a:cubicBezTo>
                    <a:pt x="42" y="307"/>
                    <a:pt x="42" y="297"/>
                    <a:pt x="43" y="286"/>
                  </a:cubicBezTo>
                  <a:cubicBezTo>
                    <a:pt x="43" y="284"/>
                    <a:pt x="43" y="283"/>
                    <a:pt x="44" y="281"/>
                  </a:cubicBezTo>
                  <a:cubicBezTo>
                    <a:pt x="44" y="280"/>
                    <a:pt x="44" y="279"/>
                    <a:pt x="44" y="278"/>
                  </a:cubicBezTo>
                  <a:cubicBezTo>
                    <a:pt x="45" y="277"/>
                    <a:pt x="45" y="276"/>
                    <a:pt x="45" y="275"/>
                  </a:cubicBezTo>
                  <a:cubicBezTo>
                    <a:pt x="46" y="274"/>
                    <a:pt x="46" y="272"/>
                    <a:pt x="47" y="271"/>
                  </a:cubicBezTo>
                  <a:lnTo>
                    <a:pt x="51" y="248"/>
                  </a:lnTo>
                  <a:cubicBezTo>
                    <a:pt x="52" y="245"/>
                    <a:pt x="53" y="241"/>
                    <a:pt x="54" y="237"/>
                  </a:cubicBezTo>
                  <a:lnTo>
                    <a:pt x="64" y="207"/>
                  </a:lnTo>
                  <a:lnTo>
                    <a:pt x="63" y="239"/>
                  </a:lnTo>
                  <a:cubicBezTo>
                    <a:pt x="63" y="253"/>
                    <a:pt x="64" y="267"/>
                    <a:pt x="65" y="281"/>
                  </a:cubicBezTo>
                  <a:cubicBezTo>
                    <a:pt x="66" y="285"/>
                    <a:pt x="66" y="288"/>
                    <a:pt x="67" y="291"/>
                  </a:cubicBezTo>
                  <a:lnTo>
                    <a:pt x="68" y="296"/>
                  </a:lnTo>
                  <a:lnTo>
                    <a:pt x="69" y="301"/>
                  </a:lnTo>
                  <a:cubicBezTo>
                    <a:pt x="69" y="303"/>
                    <a:pt x="70" y="306"/>
                    <a:pt x="70" y="309"/>
                  </a:cubicBezTo>
                  <a:cubicBezTo>
                    <a:pt x="71" y="312"/>
                    <a:pt x="71" y="315"/>
                    <a:pt x="71" y="318"/>
                  </a:cubicBezTo>
                  <a:cubicBezTo>
                    <a:pt x="71" y="322"/>
                    <a:pt x="71" y="325"/>
                    <a:pt x="72" y="328"/>
                  </a:cubicBezTo>
                  <a:cubicBezTo>
                    <a:pt x="72" y="334"/>
                    <a:pt x="72" y="340"/>
                    <a:pt x="72" y="345"/>
                  </a:cubicBezTo>
                  <a:cubicBezTo>
                    <a:pt x="71" y="359"/>
                    <a:pt x="71" y="372"/>
                    <a:pt x="69" y="386"/>
                  </a:cubicBezTo>
                  <a:cubicBezTo>
                    <a:pt x="69" y="390"/>
                    <a:pt x="68" y="393"/>
                    <a:pt x="67" y="397"/>
                  </a:cubicBezTo>
                  <a:cubicBezTo>
                    <a:pt x="65" y="413"/>
                    <a:pt x="64" y="429"/>
                    <a:pt x="62" y="445"/>
                  </a:cubicBezTo>
                  <a:cubicBezTo>
                    <a:pt x="62" y="448"/>
                    <a:pt x="61" y="450"/>
                    <a:pt x="61" y="453"/>
                  </a:cubicBezTo>
                  <a:cubicBezTo>
                    <a:pt x="60" y="459"/>
                    <a:pt x="59" y="465"/>
                    <a:pt x="58" y="471"/>
                  </a:cubicBezTo>
                  <a:cubicBezTo>
                    <a:pt x="57" y="486"/>
                    <a:pt x="56" y="501"/>
                    <a:pt x="56" y="516"/>
                  </a:cubicBezTo>
                  <a:cubicBezTo>
                    <a:pt x="55" y="529"/>
                    <a:pt x="56" y="543"/>
                    <a:pt x="56" y="556"/>
                  </a:cubicBezTo>
                  <a:cubicBezTo>
                    <a:pt x="57" y="566"/>
                    <a:pt x="57" y="575"/>
                    <a:pt x="58" y="584"/>
                  </a:cubicBezTo>
                  <a:cubicBezTo>
                    <a:pt x="58" y="585"/>
                    <a:pt x="58" y="587"/>
                    <a:pt x="58" y="589"/>
                  </a:cubicBezTo>
                  <a:cubicBezTo>
                    <a:pt x="61" y="590"/>
                    <a:pt x="65" y="590"/>
                    <a:pt x="68" y="590"/>
                  </a:cubicBezTo>
                  <a:lnTo>
                    <a:pt x="73" y="590"/>
                  </a:lnTo>
                  <a:cubicBezTo>
                    <a:pt x="86" y="589"/>
                    <a:pt x="98" y="588"/>
                    <a:pt x="111" y="586"/>
                  </a:cubicBezTo>
                  <a:cubicBezTo>
                    <a:pt x="111" y="580"/>
                    <a:pt x="111" y="574"/>
                    <a:pt x="111" y="567"/>
                  </a:cubicBezTo>
                  <a:cubicBezTo>
                    <a:pt x="111" y="562"/>
                    <a:pt x="111" y="556"/>
                    <a:pt x="112" y="550"/>
                  </a:cubicBezTo>
                  <a:cubicBezTo>
                    <a:pt x="112" y="548"/>
                    <a:pt x="113" y="545"/>
                    <a:pt x="113" y="543"/>
                  </a:cubicBezTo>
                  <a:cubicBezTo>
                    <a:pt x="114" y="534"/>
                    <a:pt x="116" y="524"/>
                    <a:pt x="117" y="515"/>
                  </a:cubicBezTo>
                  <a:cubicBezTo>
                    <a:pt x="117" y="511"/>
                    <a:pt x="117" y="507"/>
                    <a:pt x="117" y="503"/>
                  </a:cubicBezTo>
                  <a:cubicBezTo>
                    <a:pt x="117" y="501"/>
                    <a:pt x="118" y="499"/>
                    <a:pt x="118" y="497"/>
                  </a:cubicBezTo>
                  <a:cubicBezTo>
                    <a:pt x="118" y="488"/>
                    <a:pt x="119" y="480"/>
                    <a:pt x="119" y="472"/>
                  </a:cubicBezTo>
                  <a:lnTo>
                    <a:pt x="128" y="424"/>
                  </a:lnTo>
                  <a:cubicBezTo>
                    <a:pt x="129" y="438"/>
                    <a:pt x="131" y="453"/>
                    <a:pt x="132" y="467"/>
                  </a:cubicBezTo>
                  <a:cubicBezTo>
                    <a:pt x="133" y="476"/>
                    <a:pt x="134" y="485"/>
                    <a:pt x="134" y="494"/>
                  </a:cubicBezTo>
                  <a:cubicBezTo>
                    <a:pt x="135" y="496"/>
                    <a:pt x="135" y="498"/>
                    <a:pt x="135" y="500"/>
                  </a:cubicBezTo>
                  <a:cubicBezTo>
                    <a:pt x="135" y="503"/>
                    <a:pt x="135" y="505"/>
                    <a:pt x="135" y="508"/>
                  </a:cubicBezTo>
                  <a:cubicBezTo>
                    <a:pt x="137" y="521"/>
                    <a:pt x="139" y="534"/>
                    <a:pt x="141" y="547"/>
                  </a:cubicBezTo>
                  <a:cubicBezTo>
                    <a:pt x="141" y="551"/>
                    <a:pt x="141" y="554"/>
                    <a:pt x="141" y="558"/>
                  </a:cubicBezTo>
                  <a:cubicBezTo>
                    <a:pt x="141" y="561"/>
                    <a:pt x="142" y="565"/>
                    <a:pt x="142" y="568"/>
                  </a:cubicBezTo>
                  <a:cubicBezTo>
                    <a:pt x="142" y="575"/>
                    <a:pt x="143" y="582"/>
                    <a:pt x="144" y="588"/>
                  </a:cubicBezTo>
                  <a:cubicBezTo>
                    <a:pt x="156" y="588"/>
                    <a:pt x="168" y="588"/>
                    <a:pt x="180" y="588"/>
                  </a:cubicBezTo>
                  <a:cubicBezTo>
                    <a:pt x="184" y="588"/>
                    <a:pt x="188" y="587"/>
                    <a:pt x="193" y="587"/>
                  </a:cubicBezTo>
                  <a:cubicBezTo>
                    <a:pt x="193" y="587"/>
                    <a:pt x="194" y="587"/>
                    <a:pt x="195" y="587"/>
                  </a:cubicBezTo>
                  <a:cubicBezTo>
                    <a:pt x="195" y="586"/>
                    <a:pt x="195" y="585"/>
                    <a:pt x="195" y="585"/>
                  </a:cubicBezTo>
                  <a:cubicBezTo>
                    <a:pt x="195" y="582"/>
                    <a:pt x="195" y="580"/>
                    <a:pt x="195" y="578"/>
                  </a:cubicBezTo>
                  <a:cubicBezTo>
                    <a:pt x="194" y="574"/>
                    <a:pt x="194" y="571"/>
                    <a:pt x="194" y="567"/>
                  </a:cubicBezTo>
                  <a:cubicBezTo>
                    <a:pt x="194" y="566"/>
                    <a:pt x="194" y="565"/>
                    <a:pt x="194" y="564"/>
                  </a:cubicBezTo>
                  <a:cubicBezTo>
                    <a:pt x="194" y="544"/>
                    <a:pt x="194" y="524"/>
                    <a:pt x="195" y="504"/>
                  </a:cubicBezTo>
                  <a:cubicBezTo>
                    <a:pt x="195" y="496"/>
                    <a:pt x="194" y="488"/>
                    <a:pt x="194" y="480"/>
                  </a:cubicBezTo>
                  <a:cubicBezTo>
                    <a:pt x="194" y="473"/>
                    <a:pt x="193" y="466"/>
                    <a:pt x="193" y="459"/>
                  </a:cubicBezTo>
                  <a:cubicBezTo>
                    <a:pt x="192" y="456"/>
                    <a:pt x="192" y="453"/>
                    <a:pt x="191" y="451"/>
                  </a:cubicBezTo>
                  <a:cubicBezTo>
                    <a:pt x="190" y="446"/>
                    <a:pt x="189" y="441"/>
                    <a:pt x="189" y="436"/>
                  </a:cubicBezTo>
                  <a:cubicBezTo>
                    <a:pt x="187" y="429"/>
                    <a:pt x="186" y="422"/>
                    <a:pt x="185" y="415"/>
                  </a:cubicBezTo>
                  <a:cubicBezTo>
                    <a:pt x="185" y="410"/>
                    <a:pt x="184" y="405"/>
                    <a:pt x="184" y="401"/>
                  </a:cubicBezTo>
                  <a:cubicBezTo>
                    <a:pt x="184" y="399"/>
                    <a:pt x="184" y="397"/>
                    <a:pt x="184" y="395"/>
                  </a:cubicBezTo>
                  <a:cubicBezTo>
                    <a:pt x="183" y="379"/>
                    <a:pt x="182" y="362"/>
                    <a:pt x="181" y="346"/>
                  </a:cubicBezTo>
                  <a:cubicBezTo>
                    <a:pt x="181" y="343"/>
                    <a:pt x="181" y="340"/>
                    <a:pt x="181" y="337"/>
                  </a:cubicBezTo>
                  <a:cubicBezTo>
                    <a:pt x="181" y="329"/>
                    <a:pt x="181" y="322"/>
                    <a:pt x="181" y="314"/>
                  </a:cubicBezTo>
                  <a:cubicBezTo>
                    <a:pt x="181" y="310"/>
                    <a:pt x="182" y="306"/>
                    <a:pt x="182" y="302"/>
                  </a:cubicBezTo>
                  <a:cubicBezTo>
                    <a:pt x="182" y="297"/>
                    <a:pt x="183" y="291"/>
                    <a:pt x="184" y="286"/>
                  </a:cubicBezTo>
                  <a:cubicBezTo>
                    <a:pt x="184" y="285"/>
                    <a:pt x="185" y="284"/>
                    <a:pt x="185" y="283"/>
                  </a:cubicBezTo>
                  <a:cubicBezTo>
                    <a:pt x="186" y="279"/>
                    <a:pt x="186" y="276"/>
                    <a:pt x="187" y="272"/>
                  </a:cubicBezTo>
                  <a:cubicBezTo>
                    <a:pt x="188" y="264"/>
                    <a:pt x="188" y="255"/>
                    <a:pt x="189" y="247"/>
                  </a:cubicBezTo>
                  <a:cubicBezTo>
                    <a:pt x="189" y="245"/>
                    <a:pt x="189" y="243"/>
                    <a:pt x="189" y="241"/>
                  </a:cubicBezTo>
                  <a:lnTo>
                    <a:pt x="191" y="234"/>
                  </a:lnTo>
                  <a:lnTo>
                    <a:pt x="197" y="238"/>
                  </a:lnTo>
                  <a:lnTo>
                    <a:pt x="198" y="240"/>
                  </a:lnTo>
                  <a:cubicBezTo>
                    <a:pt x="199" y="243"/>
                    <a:pt x="200" y="247"/>
                    <a:pt x="201" y="250"/>
                  </a:cubicBezTo>
                  <a:cubicBezTo>
                    <a:pt x="203" y="262"/>
                    <a:pt x="205" y="273"/>
                    <a:pt x="206" y="285"/>
                  </a:cubicBezTo>
                  <a:cubicBezTo>
                    <a:pt x="206" y="289"/>
                    <a:pt x="207" y="294"/>
                    <a:pt x="207" y="298"/>
                  </a:cubicBezTo>
                  <a:cubicBezTo>
                    <a:pt x="207" y="302"/>
                    <a:pt x="207" y="306"/>
                    <a:pt x="207" y="309"/>
                  </a:cubicBezTo>
                  <a:cubicBezTo>
                    <a:pt x="207" y="318"/>
                    <a:pt x="208" y="327"/>
                    <a:pt x="209" y="335"/>
                  </a:cubicBezTo>
                  <a:cubicBezTo>
                    <a:pt x="210" y="341"/>
                    <a:pt x="210" y="346"/>
                    <a:pt x="210" y="351"/>
                  </a:cubicBezTo>
                  <a:cubicBezTo>
                    <a:pt x="210" y="356"/>
                    <a:pt x="211" y="361"/>
                    <a:pt x="211" y="366"/>
                  </a:cubicBezTo>
                  <a:cubicBezTo>
                    <a:pt x="213" y="380"/>
                    <a:pt x="215" y="394"/>
                    <a:pt x="217" y="408"/>
                  </a:cubicBezTo>
                  <a:cubicBezTo>
                    <a:pt x="218" y="413"/>
                    <a:pt x="220" y="419"/>
                    <a:pt x="221" y="425"/>
                  </a:cubicBezTo>
                  <a:cubicBezTo>
                    <a:pt x="222" y="426"/>
                    <a:pt x="222" y="427"/>
                    <a:pt x="223" y="428"/>
                  </a:cubicBezTo>
                  <a:cubicBezTo>
                    <a:pt x="223" y="429"/>
                    <a:pt x="223" y="430"/>
                    <a:pt x="224" y="431"/>
                  </a:cubicBezTo>
                  <a:cubicBezTo>
                    <a:pt x="224" y="433"/>
                    <a:pt x="224" y="435"/>
                    <a:pt x="224" y="437"/>
                  </a:cubicBezTo>
                  <a:cubicBezTo>
                    <a:pt x="224" y="444"/>
                    <a:pt x="223" y="452"/>
                    <a:pt x="224" y="459"/>
                  </a:cubicBezTo>
                  <a:cubicBezTo>
                    <a:pt x="224" y="460"/>
                    <a:pt x="224" y="462"/>
                    <a:pt x="224" y="463"/>
                  </a:cubicBezTo>
                  <a:cubicBezTo>
                    <a:pt x="224" y="468"/>
                    <a:pt x="225" y="473"/>
                    <a:pt x="225" y="478"/>
                  </a:cubicBezTo>
                  <a:cubicBezTo>
                    <a:pt x="225" y="481"/>
                    <a:pt x="225" y="484"/>
                    <a:pt x="226" y="487"/>
                  </a:cubicBezTo>
                  <a:cubicBezTo>
                    <a:pt x="226" y="489"/>
                    <a:pt x="226" y="491"/>
                    <a:pt x="227" y="492"/>
                  </a:cubicBezTo>
                  <a:cubicBezTo>
                    <a:pt x="227" y="494"/>
                    <a:pt x="228" y="495"/>
                    <a:pt x="229" y="496"/>
                  </a:cubicBezTo>
                  <a:cubicBezTo>
                    <a:pt x="228" y="495"/>
                    <a:pt x="228" y="494"/>
                    <a:pt x="228" y="492"/>
                  </a:cubicBezTo>
                  <a:cubicBezTo>
                    <a:pt x="228" y="490"/>
                    <a:pt x="229" y="488"/>
                    <a:pt x="229" y="487"/>
                  </a:cubicBezTo>
                  <a:cubicBezTo>
                    <a:pt x="230" y="481"/>
                    <a:pt x="231" y="476"/>
                    <a:pt x="232" y="471"/>
                  </a:cubicBezTo>
                  <a:lnTo>
                    <a:pt x="236" y="448"/>
                  </a:lnTo>
                  <a:cubicBezTo>
                    <a:pt x="238" y="456"/>
                    <a:pt x="239" y="463"/>
                    <a:pt x="241" y="471"/>
                  </a:cubicBezTo>
                  <a:cubicBezTo>
                    <a:pt x="242" y="475"/>
                    <a:pt x="243" y="480"/>
                    <a:pt x="245" y="484"/>
                  </a:cubicBezTo>
                  <a:cubicBezTo>
                    <a:pt x="245" y="485"/>
                    <a:pt x="246" y="486"/>
                    <a:pt x="246" y="487"/>
                  </a:cubicBezTo>
                  <a:lnTo>
                    <a:pt x="247" y="488"/>
                  </a:lnTo>
                  <a:cubicBezTo>
                    <a:pt x="247" y="489"/>
                    <a:pt x="248" y="490"/>
                    <a:pt x="248" y="491"/>
                  </a:cubicBezTo>
                  <a:cubicBezTo>
                    <a:pt x="249" y="492"/>
                    <a:pt x="249" y="493"/>
                    <a:pt x="249" y="494"/>
                  </a:cubicBezTo>
                  <a:cubicBezTo>
                    <a:pt x="249" y="496"/>
                    <a:pt x="250" y="498"/>
                    <a:pt x="250" y="499"/>
                  </a:cubicBezTo>
                  <a:cubicBezTo>
                    <a:pt x="250" y="503"/>
                    <a:pt x="250" y="507"/>
                    <a:pt x="250" y="510"/>
                  </a:cubicBezTo>
                  <a:cubicBezTo>
                    <a:pt x="250" y="515"/>
                    <a:pt x="249" y="519"/>
                    <a:pt x="249" y="524"/>
                  </a:cubicBezTo>
                  <a:cubicBezTo>
                    <a:pt x="249" y="525"/>
                    <a:pt x="249" y="527"/>
                    <a:pt x="250" y="528"/>
                  </a:cubicBezTo>
                  <a:lnTo>
                    <a:pt x="250" y="528"/>
                  </a:lnTo>
                  <a:cubicBezTo>
                    <a:pt x="251" y="523"/>
                    <a:pt x="251" y="518"/>
                    <a:pt x="251" y="514"/>
                  </a:cubicBezTo>
                  <a:cubicBezTo>
                    <a:pt x="251" y="513"/>
                    <a:pt x="251" y="512"/>
                    <a:pt x="251" y="511"/>
                  </a:cubicBezTo>
                  <a:cubicBezTo>
                    <a:pt x="251" y="502"/>
                    <a:pt x="251" y="493"/>
                    <a:pt x="251" y="484"/>
                  </a:cubicBezTo>
                  <a:cubicBezTo>
                    <a:pt x="251" y="484"/>
                    <a:pt x="251" y="483"/>
                    <a:pt x="251" y="483"/>
                  </a:cubicBezTo>
                  <a:cubicBezTo>
                    <a:pt x="251" y="481"/>
                    <a:pt x="250" y="479"/>
                    <a:pt x="250" y="477"/>
                  </a:cubicBezTo>
                  <a:cubicBezTo>
                    <a:pt x="247" y="468"/>
                    <a:pt x="243" y="461"/>
                    <a:pt x="240" y="453"/>
                  </a:cubicBezTo>
                  <a:cubicBezTo>
                    <a:pt x="239" y="450"/>
                    <a:pt x="238" y="447"/>
                    <a:pt x="238" y="444"/>
                  </a:cubicBezTo>
                  <a:cubicBezTo>
                    <a:pt x="237" y="440"/>
                    <a:pt x="237" y="435"/>
                    <a:pt x="237" y="431"/>
                  </a:cubicBezTo>
                  <a:cubicBezTo>
                    <a:pt x="235" y="411"/>
                    <a:pt x="234" y="392"/>
                    <a:pt x="234" y="372"/>
                  </a:cubicBezTo>
                  <a:cubicBezTo>
                    <a:pt x="233" y="366"/>
                    <a:pt x="233" y="361"/>
                    <a:pt x="234" y="355"/>
                  </a:cubicBezTo>
                  <a:cubicBezTo>
                    <a:pt x="234" y="353"/>
                    <a:pt x="234" y="350"/>
                    <a:pt x="234" y="348"/>
                  </a:cubicBezTo>
                  <a:cubicBezTo>
                    <a:pt x="234" y="346"/>
                    <a:pt x="234" y="344"/>
                    <a:pt x="235" y="342"/>
                  </a:cubicBezTo>
                  <a:cubicBezTo>
                    <a:pt x="235" y="333"/>
                    <a:pt x="235" y="325"/>
                    <a:pt x="235" y="316"/>
                  </a:cubicBezTo>
                  <a:cubicBezTo>
                    <a:pt x="234" y="299"/>
                    <a:pt x="233" y="283"/>
                    <a:pt x="232" y="266"/>
                  </a:cubicBezTo>
                  <a:cubicBezTo>
                    <a:pt x="231" y="263"/>
                    <a:pt x="231" y="260"/>
                    <a:pt x="231" y="258"/>
                  </a:cubicBezTo>
                  <a:cubicBezTo>
                    <a:pt x="228" y="235"/>
                    <a:pt x="224" y="212"/>
                    <a:pt x="221" y="190"/>
                  </a:cubicBezTo>
                  <a:cubicBezTo>
                    <a:pt x="220" y="186"/>
                    <a:pt x="220" y="181"/>
                    <a:pt x="220" y="177"/>
                  </a:cubicBezTo>
                  <a:lnTo>
                    <a:pt x="220" y="174"/>
                  </a:lnTo>
                  <a:cubicBezTo>
                    <a:pt x="219" y="172"/>
                    <a:pt x="219" y="171"/>
                    <a:pt x="219" y="170"/>
                  </a:cubicBezTo>
                  <a:cubicBezTo>
                    <a:pt x="218" y="169"/>
                    <a:pt x="218" y="168"/>
                    <a:pt x="218" y="167"/>
                  </a:cubicBezTo>
                  <a:lnTo>
                    <a:pt x="217" y="165"/>
                  </a:lnTo>
                  <a:cubicBezTo>
                    <a:pt x="216" y="164"/>
                    <a:pt x="215" y="163"/>
                    <a:pt x="215" y="162"/>
                  </a:cubicBezTo>
                  <a:lnTo>
                    <a:pt x="213" y="160"/>
                  </a:lnTo>
                  <a:lnTo>
                    <a:pt x="210" y="157"/>
                  </a:lnTo>
                  <a:lnTo>
                    <a:pt x="207" y="155"/>
                  </a:lnTo>
                  <a:lnTo>
                    <a:pt x="203" y="153"/>
                  </a:lnTo>
                  <a:lnTo>
                    <a:pt x="199" y="150"/>
                  </a:lnTo>
                  <a:lnTo>
                    <a:pt x="194" y="148"/>
                  </a:lnTo>
                  <a:lnTo>
                    <a:pt x="188" y="146"/>
                  </a:lnTo>
                  <a:lnTo>
                    <a:pt x="182" y="144"/>
                  </a:lnTo>
                  <a:lnTo>
                    <a:pt x="178" y="143"/>
                  </a:lnTo>
                  <a:lnTo>
                    <a:pt x="174" y="142"/>
                  </a:lnTo>
                  <a:lnTo>
                    <a:pt x="170" y="141"/>
                  </a:lnTo>
                  <a:lnTo>
                    <a:pt x="166" y="140"/>
                  </a:lnTo>
                  <a:lnTo>
                    <a:pt x="163" y="139"/>
                  </a:lnTo>
                  <a:lnTo>
                    <a:pt x="160" y="138"/>
                  </a:lnTo>
                  <a:lnTo>
                    <a:pt x="157" y="137"/>
                  </a:lnTo>
                  <a:lnTo>
                    <a:pt x="155" y="135"/>
                  </a:lnTo>
                  <a:lnTo>
                    <a:pt x="152" y="134"/>
                  </a:lnTo>
                  <a:lnTo>
                    <a:pt x="150" y="132"/>
                  </a:lnTo>
                  <a:lnTo>
                    <a:pt x="148" y="131"/>
                  </a:lnTo>
                  <a:lnTo>
                    <a:pt x="146" y="129"/>
                  </a:lnTo>
                  <a:lnTo>
                    <a:pt x="145" y="127"/>
                  </a:lnTo>
                  <a:lnTo>
                    <a:pt x="144" y="126"/>
                  </a:lnTo>
                  <a:lnTo>
                    <a:pt x="142" y="124"/>
                  </a:lnTo>
                  <a:lnTo>
                    <a:pt x="141" y="122"/>
                  </a:lnTo>
                  <a:lnTo>
                    <a:pt x="141" y="120"/>
                  </a:lnTo>
                  <a:lnTo>
                    <a:pt x="140" y="119"/>
                  </a:lnTo>
                  <a:lnTo>
                    <a:pt x="140" y="117"/>
                  </a:lnTo>
                  <a:lnTo>
                    <a:pt x="139" y="115"/>
                  </a:lnTo>
                  <a:lnTo>
                    <a:pt x="139" y="114"/>
                  </a:lnTo>
                  <a:lnTo>
                    <a:pt x="139" y="112"/>
                  </a:lnTo>
                  <a:lnTo>
                    <a:pt x="139" y="111"/>
                  </a:lnTo>
                  <a:lnTo>
                    <a:pt x="139" y="108"/>
                  </a:lnTo>
                  <a:lnTo>
                    <a:pt x="140" y="106"/>
                  </a:lnTo>
                  <a:lnTo>
                    <a:pt x="140" y="105"/>
                  </a:lnTo>
                  <a:lnTo>
                    <a:pt x="141" y="104"/>
                  </a:lnTo>
                  <a:lnTo>
                    <a:pt x="141" y="103"/>
                  </a:lnTo>
                  <a:lnTo>
                    <a:pt x="142" y="102"/>
                  </a:lnTo>
                  <a:lnTo>
                    <a:pt x="144" y="101"/>
                  </a:lnTo>
                  <a:cubicBezTo>
                    <a:pt x="145" y="101"/>
                    <a:pt x="145" y="101"/>
                    <a:pt x="146" y="101"/>
                  </a:cubicBezTo>
                  <a:cubicBezTo>
                    <a:pt x="149" y="100"/>
                    <a:pt x="151" y="100"/>
                    <a:pt x="154" y="100"/>
                  </a:cubicBezTo>
                  <a:cubicBezTo>
                    <a:pt x="155" y="100"/>
                    <a:pt x="157" y="100"/>
                    <a:pt x="158" y="100"/>
                  </a:cubicBezTo>
                  <a:cubicBezTo>
                    <a:pt x="160" y="100"/>
                    <a:pt x="161" y="100"/>
                    <a:pt x="163" y="100"/>
                  </a:cubicBezTo>
                  <a:cubicBezTo>
                    <a:pt x="162" y="97"/>
                    <a:pt x="161" y="94"/>
                    <a:pt x="161" y="91"/>
                  </a:cubicBezTo>
                  <a:lnTo>
                    <a:pt x="161" y="89"/>
                  </a:lnTo>
                  <a:cubicBezTo>
                    <a:pt x="160" y="88"/>
                    <a:pt x="160" y="88"/>
                    <a:pt x="159" y="87"/>
                  </a:cubicBezTo>
                  <a:lnTo>
                    <a:pt x="159" y="86"/>
                  </a:lnTo>
                  <a:lnTo>
                    <a:pt x="159" y="85"/>
                  </a:lnTo>
                  <a:lnTo>
                    <a:pt x="159" y="83"/>
                  </a:lnTo>
                  <a:lnTo>
                    <a:pt x="159" y="82"/>
                  </a:lnTo>
                  <a:lnTo>
                    <a:pt x="160" y="80"/>
                  </a:lnTo>
                  <a:lnTo>
                    <a:pt x="161" y="79"/>
                  </a:lnTo>
                  <a:lnTo>
                    <a:pt x="162" y="78"/>
                  </a:lnTo>
                  <a:lnTo>
                    <a:pt x="163" y="77"/>
                  </a:lnTo>
                  <a:cubicBezTo>
                    <a:pt x="165" y="76"/>
                    <a:pt x="167" y="76"/>
                    <a:pt x="168" y="74"/>
                  </a:cubicBezTo>
                  <a:lnTo>
                    <a:pt x="168" y="71"/>
                  </a:lnTo>
                  <a:lnTo>
                    <a:pt x="169" y="71"/>
                  </a:lnTo>
                  <a:cubicBezTo>
                    <a:pt x="168" y="68"/>
                    <a:pt x="168" y="65"/>
                    <a:pt x="167" y="62"/>
                  </a:cubicBezTo>
                  <a:cubicBezTo>
                    <a:pt x="167" y="62"/>
                    <a:pt x="167" y="61"/>
                    <a:pt x="167" y="61"/>
                  </a:cubicBezTo>
                  <a:cubicBezTo>
                    <a:pt x="166" y="60"/>
                    <a:pt x="166" y="59"/>
                    <a:pt x="165" y="59"/>
                  </a:cubicBezTo>
                  <a:cubicBezTo>
                    <a:pt x="164" y="58"/>
                    <a:pt x="163" y="57"/>
                    <a:pt x="163" y="56"/>
                  </a:cubicBezTo>
                  <a:lnTo>
                    <a:pt x="162" y="55"/>
                  </a:lnTo>
                  <a:lnTo>
                    <a:pt x="162" y="54"/>
                  </a:lnTo>
                  <a:lnTo>
                    <a:pt x="161" y="53"/>
                  </a:lnTo>
                  <a:lnTo>
                    <a:pt x="161" y="52"/>
                  </a:lnTo>
                  <a:lnTo>
                    <a:pt x="161" y="50"/>
                  </a:lnTo>
                  <a:lnTo>
                    <a:pt x="161" y="48"/>
                  </a:lnTo>
                  <a:cubicBezTo>
                    <a:pt x="161" y="47"/>
                    <a:pt x="161" y="46"/>
                    <a:pt x="161" y="45"/>
                  </a:cubicBezTo>
                  <a:cubicBezTo>
                    <a:pt x="162" y="42"/>
                    <a:pt x="162" y="40"/>
                    <a:pt x="162" y="37"/>
                  </a:cubicBezTo>
                  <a:cubicBezTo>
                    <a:pt x="162" y="36"/>
                    <a:pt x="162" y="35"/>
                    <a:pt x="162" y="34"/>
                  </a:cubicBezTo>
                  <a:lnTo>
                    <a:pt x="162" y="33"/>
                  </a:lnTo>
                  <a:cubicBezTo>
                    <a:pt x="162" y="31"/>
                    <a:pt x="161" y="28"/>
                    <a:pt x="160" y="26"/>
                  </a:cubicBezTo>
                  <a:cubicBezTo>
                    <a:pt x="159" y="23"/>
                    <a:pt x="158" y="21"/>
                    <a:pt x="157" y="19"/>
                  </a:cubicBezTo>
                  <a:cubicBezTo>
                    <a:pt x="156" y="17"/>
                    <a:pt x="155" y="16"/>
                    <a:pt x="154" y="14"/>
                  </a:cubicBezTo>
                  <a:cubicBezTo>
                    <a:pt x="153" y="13"/>
                    <a:pt x="152" y="11"/>
                    <a:pt x="151" y="10"/>
                  </a:cubicBezTo>
                  <a:lnTo>
                    <a:pt x="149" y="7"/>
                  </a:lnTo>
                  <a:cubicBezTo>
                    <a:pt x="148" y="6"/>
                    <a:pt x="147" y="5"/>
                    <a:pt x="146" y="4"/>
                  </a:cubicBezTo>
                  <a:lnTo>
                    <a:pt x="144" y="2"/>
                  </a:lnTo>
                  <a:lnTo>
                    <a:pt x="142" y="1"/>
                  </a:lnTo>
                  <a:lnTo>
                    <a:pt x="140" y="1"/>
                  </a:lnTo>
                  <a:lnTo>
                    <a:pt x="139" y="0"/>
                  </a:lnTo>
                  <a:cubicBezTo>
                    <a:pt x="135" y="0"/>
                    <a:pt x="131" y="0"/>
                    <a:pt x="126" y="0"/>
                  </a:cubicBezTo>
                  <a:cubicBezTo>
                    <a:pt x="125" y="1"/>
                    <a:pt x="123" y="1"/>
                    <a:pt x="121" y="1"/>
                  </a:cubicBezTo>
                  <a:cubicBezTo>
                    <a:pt x="120" y="2"/>
                    <a:pt x="118" y="2"/>
                    <a:pt x="116" y="3"/>
                  </a:cubicBezTo>
                  <a:lnTo>
                    <a:pt x="113" y="4"/>
                  </a:lnTo>
                  <a:cubicBezTo>
                    <a:pt x="111" y="5"/>
                    <a:pt x="110" y="5"/>
                    <a:pt x="108" y="6"/>
                  </a:cubicBezTo>
                  <a:lnTo>
                    <a:pt x="105" y="8"/>
                  </a:lnTo>
                  <a:lnTo>
                    <a:pt x="102" y="10"/>
                  </a:lnTo>
                  <a:lnTo>
                    <a:pt x="100" y="12"/>
                  </a:lnTo>
                  <a:lnTo>
                    <a:pt x="99" y="13"/>
                  </a:lnTo>
                  <a:lnTo>
                    <a:pt x="98" y="14"/>
                  </a:lnTo>
                  <a:lnTo>
                    <a:pt x="97" y="16"/>
                  </a:lnTo>
                  <a:lnTo>
                    <a:pt x="97" y="17"/>
                  </a:lnTo>
                  <a:lnTo>
                    <a:pt x="96" y="18"/>
                  </a:lnTo>
                  <a:lnTo>
                    <a:pt x="95" y="20"/>
                  </a:lnTo>
                  <a:cubicBezTo>
                    <a:pt x="94" y="24"/>
                    <a:pt x="93" y="28"/>
                    <a:pt x="92" y="33"/>
                  </a:cubicBezTo>
                  <a:cubicBezTo>
                    <a:pt x="92" y="35"/>
                    <a:pt x="92" y="37"/>
                    <a:pt x="92" y="39"/>
                  </a:cubicBezTo>
                  <a:cubicBezTo>
                    <a:pt x="91" y="42"/>
                    <a:pt x="91" y="44"/>
                    <a:pt x="91" y="46"/>
                  </a:cubicBezTo>
                  <a:cubicBezTo>
                    <a:pt x="91" y="48"/>
                    <a:pt x="92" y="49"/>
                    <a:pt x="92" y="51"/>
                  </a:cubicBezTo>
                  <a:cubicBezTo>
                    <a:pt x="92" y="53"/>
                    <a:pt x="92" y="55"/>
                    <a:pt x="92" y="56"/>
                  </a:cubicBezTo>
                  <a:cubicBezTo>
                    <a:pt x="93" y="58"/>
                    <a:pt x="93" y="60"/>
                    <a:pt x="93" y="62"/>
                  </a:cubicBezTo>
                  <a:cubicBezTo>
                    <a:pt x="94" y="64"/>
                    <a:pt x="94" y="65"/>
                    <a:pt x="95" y="67"/>
                  </a:cubicBezTo>
                  <a:cubicBezTo>
                    <a:pt x="96" y="69"/>
                    <a:pt x="96" y="71"/>
                    <a:pt x="97" y="73"/>
                  </a:cubicBezTo>
                  <a:cubicBezTo>
                    <a:pt x="98" y="75"/>
                    <a:pt x="99" y="77"/>
                    <a:pt x="100" y="79"/>
                  </a:cubicBezTo>
                  <a:cubicBezTo>
                    <a:pt x="103" y="85"/>
                    <a:pt x="106" y="92"/>
                    <a:pt x="109" y="99"/>
                  </a:cubicBezTo>
                  <a:cubicBezTo>
                    <a:pt x="109" y="100"/>
                    <a:pt x="110" y="102"/>
                    <a:pt x="110" y="103"/>
                  </a:cubicBezTo>
                  <a:lnTo>
                    <a:pt x="111" y="106"/>
                  </a:lnTo>
                  <a:lnTo>
                    <a:pt x="112" y="110"/>
                  </a:lnTo>
                  <a:lnTo>
                    <a:pt x="112" y="113"/>
                  </a:lnTo>
                  <a:lnTo>
                    <a:pt x="112" y="114"/>
                  </a:lnTo>
                  <a:lnTo>
                    <a:pt x="111" y="116"/>
                  </a:lnTo>
                  <a:lnTo>
                    <a:pt x="111" y="117"/>
                  </a:lnTo>
                  <a:lnTo>
                    <a:pt x="111" y="119"/>
                  </a:lnTo>
                  <a:lnTo>
                    <a:pt x="110" y="121"/>
                  </a:lnTo>
                  <a:lnTo>
                    <a:pt x="110" y="122"/>
                  </a:lnTo>
                  <a:lnTo>
                    <a:pt x="109" y="124"/>
                  </a:lnTo>
                  <a:lnTo>
                    <a:pt x="108" y="125"/>
                  </a:lnTo>
                  <a:lnTo>
                    <a:pt x="107" y="126"/>
                  </a:lnTo>
                  <a:lnTo>
                    <a:pt x="106" y="128"/>
                  </a:lnTo>
                  <a:lnTo>
                    <a:pt x="105" y="129"/>
                  </a:lnTo>
                  <a:lnTo>
                    <a:pt x="104" y="131"/>
                  </a:lnTo>
                  <a:lnTo>
                    <a:pt x="102" y="132"/>
                  </a:lnTo>
                  <a:lnTo>
                    <a:pt x="100" y="133"/>
                  </a:lnTo>
                  <a:lnTo>
                    <a:pt x="99" y="135"/>
                  </a:lnTo>
                  <a:lnTo>
                    <a:pt x="95" y="137"/>
                  </a:lnTo>
                  <a:lnTo>
                    <a:pt x="90" y="139"/>
                  </a:lnTo>
                  <a:cubicBezTo>
                    <a:pt x="88" y="140"/>
                    <a:pt x="86" y="142"/>
                    <a:pt x="83" y="143"/>
                  </a:cubicBezTo>
                  <a:cubicBezTo>
                    <a:pt x="79" y="144"/>
                    <a:pt x="75" y="146"/>
                    <a:pt x="71" y="147"/>
                  </a:cubicBezTo>
                  <a:cubicBezTo>
                    <a:pt x="64" y="150"/>
                    <a:pt x="58" y="152"/>
                    <a:pt x="51" y="154"/>
                  </a:cubicBezTo>
                  <a:cubicBezTo>
                    <a:pt x="49" y="155"/>
                    <a:pt x="46" y="156"/>
                    <a:pt x="44" y="157"/>
                  </a:cubicBezTo>
                  <a:cubicBezTo>
                    <a:pt x="42" y="158"/>
                    <a:pt x="41" y="160"/>
                    <a:pt x="40" y="161"/>
                  </a:cubicBezTo>
                  <a:cubicBezTo>
                    <a:pt x="37" y="164"/>
                    <a:pt x="34" y="168"/>
                    <a:pt x="32" y="172"/>
                  </a:cubicBezTo>
                  <a:cubicBezTo>
                    <a:pt x="30" y="181"/>
                    <a:pt x="28" y="190"/>
                    <a:pt x="27" y="199"/>
                  </a:cubicBezTo>
                  <a:cubicBezTo>
                    <a:pt x="25" y="207"/>
                    <a:pt x="24" y="215"/>
                    <a:pt x="24" y="223"/>
                  </a:cubicBezTo>
                  <a:cubicBezTo>
                    <a:pt x="24" y="225"/>
                    <a:pt x="24" y="227"/>
                    <a:pt x="23" y="229"/>
                  </a:cubicBezTo>
                  <a:cubicBezTo>
                    <a:pt x="22" y="254"/>
                    <a:pt x="19" y="280"/>
                    <a:pt x="17" y="306"/>
                  </a:cubicBezTo>
                  <a:cubicBezTo>
                    <a:pt x="17" y="310"/>
                    <a:pt x="17" y="314"/>
                    <a:pt x="17" y="318"/>
                  </a:cubicBezTo>
                  <a:cubicBezTo>
                    <a:pt x="17" y="323"/>
                    <a:pt x="17" y="327"/>
                    <a:pt x="16" y="332"/>
                  </a:cubicBezTo>
                  <a:cubicBezTo>
                    <a:pt x="16" y="340"/>
                    <a:pt x="15" y="348"/>
                    <a:pt x="14" y="355"/>
                  </a:cubicBezTo>
                  <a:cubicBezTo>
                    <a:pt x="14" y="358"/>
                    <a:pt x="14" y="362"/>
                    <a:pt x="13" y="365"/>
                  </a:cubicBezTo>
                </a:path>
              </a:pathLst>
            </a:custGeom>
            <a:solidFill>
              <a:srgbClr val="F0E2C0"/>
            </a:solidFill>
            <a:ln w="9525">
              <a:noFill/>
              <a:round/>
              <a:headEnd/>
              <a:tailEnd/>
            </a:ln>
          </p:spPr>
          <p:txBody>
            <a:bodyPr/>
            <a:lstStyle/>
            <a:p>
              <a:endParaRPr lang="pt-BR"/>
            </a:p>
          </p:txBody>
        </p:sp>
        <p:sp>
          <p:nvSpPr>
            <p:cNvPr id="389128" name="Freeform 8"/>
            <p:cNvSpPr>
              <a:spLocks/>
            </p:cNvSpPr>
            <p:nvPr/>
          </p:nvSpPr>
          <p:spPr bwMode="auto">
            <a:xfrm>
              <a:off x="2208" y="1162"/>
              <a:ext cx="1230" cy="2925"/>
            </a:xfrm>
            <a:custGeom>
              <a:avLst/>
              <a:gdLst/>
              <a:ahLst/>
              <a:cxnLst>
                <a:cxn ang="0">
                  <a:pos x="114" y="469"/>
                </a:cxn>
                <a:cxn ang="0">
                  <a:pos x="135" y="505"/>
                </a:cxn>
                <a:cxn ang="0">
                  <a:pos x="181" y="583"/>
                </a:cxn>
                <a:cxn ang="0">
                  <a:pos x="189" y="502"/>
                </a:cxn>
                <a:cxn ang="0">
                  <a:pos x="180" y="413"/>
                </a:cxn>
                <a:cxn ang="0">
                  <a:pos x="176" y="312"/>
                </a:cxn>
                <a:cxn ang="0">
                  <a:pos x="183" y="244"/>
                </a:cxn>
                <a:cxn ang="0">
                  <a:pos x="200" y="248"/>
                </a:cxn>
                <a:cxn ang="0">
                  <a:pos x="209" y="344"/>
                </a:cxn>
                <a:cxn ang="0">
                  <a:pos x="222" y="425"/>
                </a:cxn>
                <a:cxn ang="0">
                  <a:pos x="224" y="474"/>
                </a:cxn>
                <a:cxn ang="0">
                  <a:pos x="228" y="351"/>
                </a:cxn>
                <a:cxn ang="0">
                  <a:pos x="225" y="256"/>
                </a:cxn>
                <a:cxn ang="0">
                  <a:pos x="212" y="165"/>
                </a:cxn>
                <a:cxn ang="0">
                  <a:pos x="199" y="153"/>
                </a:cxn>
                <a:cxn ang="0">
                  <a:pos x="175" y="143"/>
                </a:cxn>
                <a:cxn ang="0">
                  <a:pos x="156" y="138"/>
                </a:cxn>
                <a:cxn ang="0">
                  <a:pos x="144" y="130"/>
                </a:cxn>
                <a:cxn ang="0">
                  <a:pos x="136" y="121"/>
                </a:cxn>
                <a:cxn ang="0">
                  <a:pos x="134" y="112"/>
                </a:cxn>
                <a:cxn ang="0">
                  <a:pos x="134" y="104"/>
                </a:cxn>
                <a:cxn ang="0">
                  <a:pos x="138" y="98"/>
                </a:cxn>
                <a:cxn ang="0">
                  <a:pos x="156" y="90"/>
                </a:cxn>
                <a:cxn ang="0">
                  <a:pos x="153" y="83"/>
                </a:cxn>
                <a:cxn ang="0">
                  <a:pos x="158" y="74"/>
                </a:cxn>
                <a:cxn ang="0">
                  <a:pos x="163" y="68"/>
                </a:cxn>
                <a:cxn ang="0">
                  <a:pos x="157" y="54"/>
                </a:cxn>
                <a:cxn ang="0">
                  <a:pos x="156" y="47"/>
                </a:cxn>
                <a:cxn ang="0">
                  <a:pos x="156" y="29"/>
                </a:cxn>
                <a:cxn ang="0">
                  <a:pos x="138" y="2"/>
                </a:cxn>
                <a:cxn ang="0">
                  <a:pos x="122" y="1"/>
                </a:cxn>
                <a:cxn ang="0">
                  <a:pos x="102" y="9"/>
                </a:cxn>
                <a:cxn ang="0">
                  <a:pos x="95" y="17"/>
                </a:cxn>
                <a:cxn ang="0">
                  <a:pos x="91" y="51"/>
                </a:cxn>
                <a:cxn ang="0">
                  <a:pos x="108" y="96"/>
                </a:cxn>
                <a:cxn ang="0">
                  <a:pos x="111" y="111"/>
                </a:cxn>
                <a:cxn ang="0">
                  <a:pos x="110" y="119"/>
                </a:cxn>
                <a:cxn ang="0">
                  <a:pos x="105" y="127"/>
                </a:cxn>
                <a:cxn ang="0">
                  <a:pos x="97" y="135"/>
                </a:cxn>
                <a:cxn ang="0">
                  <a:pos x="49" y="154"/>
                </a:cxn>
                <a:cxn ang="0">
                  <a:pos x="23" y="221"/>
                </a:cxn>
                <a:cxn ang="0">
                  <a:pos x="14" y="351"/>
                </a:cxn>
                <a:cxn ang="0">
                  <a:pos x="12" y="445"/>
                </a:cxn>
                <a:cxn ang="0">
                  <a:pos x="0" y="476"/>
                </a:cxn>
                <a:cxn ang="0">
                  <a:pos x="20" y="468"/>
                </a:cxn>
                <a:cxn ang="0">
                  <a:pos x="20" y="441"/>
                </a:cxn>
                <a:cxn ang="0">
                  <a:pos x="32" y="346"/>
                </a:cxn>
                <a:cxn ang="0">
                  <a:pos x="38" y="278"/>
                </a:cxn>
                <a:cxn ang="0">
                  <a:pos x="49" y="234"/>
                </a:cxn>
                <a:cxn ang="0">
                  <a:pos x="68" y="298"/>
                </a:cxn>
                <a:cxn ang="0">
                  <a:pos x="69" y="382"/>
                </a:cxn>
                <a:cxn ang="0">
                  <a:pos x="58" y="469"/>
                </a:cxn>
                <a:cxn ang="0">
                  <a:pos x="63" y="585"/>
                </a:cxn>
                <a:cxn ang="0">
                  <a:pos x="107" y="542"/>
                </a:cxn>
                <a:cxn ang="0">
                  <a:pos x="232" y="442"/>
                </a:cxn>
                <a:cxn ang="0">
                  <a:pos x="245" y="484"/>
                </a:cxn>
                <a:cxn ang="0">
                  <a:pos x="239" y="460"/>
                </a:cxn>
              </a:cxnLst>
              <a:rect l="0" t="0" r="r" b="b"/>
              <a:pathLst>
                <a:path w="246" h="585">
                  <a:moveTo>
                    <a:pt x="107" y="542"/>
                  </a:moveTo>
                  <a:cubicBezTo>
                    <a:pt x="109" y="533"/>
                    <a:pt x="110" y="523"/>
                    <a:pt x="111" y="514"/>
                  </a:cubicBezTo>
                  <a:cubicBezTo>
                    <a:pt x="111" y="510"/>
                    <a:pt x="112" y="506"/>
                    <a:pt x="112" y="502"/>
                  </a:cubicBezTo>
                  <a:cubicBezTo>
                    <a:pt x="112" y="496"/>
                    <a:pt x="113" y="489"/>
                    <a:pt x="113" y="483"/>
                  </a:cubicBezTo>
                  <a:cubicBezTo>
                    <a:pt x="113" y="478"/>
                    <a:pt x="113" y="474"/>
                    <a:pt x="114" y="469"/>
                  </a:cubicBezTo>
                  <a:lnTo>
                    <a:pt x="125" y="405"/>
                  </a:lnTo>
                  <a:cubicBezTo>
                    <a:pt x="127" y="424"/>
                    <a:pt x="129" y="443"/>
                    <a:pt x="131" y="462"/>
                  </a:cubicBezTo>
                  <a:cubicBezTo>
                    <a:pt x="132" y="472"/>
                    <a:pt x="133" y="482"/>
                    <a:pt x="134" y="492"/>
                  </a:cubicBezTo>
                  <a:cubicBezTo>
                    <a:pt x="134" y="494"/>
                    <a:pt x="134" y="496"/>
                    <a:pt x="134" y="498"/>
                  </a:cubicBezTo>
                  <a:cubicBezTo>
                    <a:pt x="134" y="501"/>
                    <a:pt x="134" y="503"/>
                    <a:pt x="135" y="505"/>
                  </a:cubicBezTo>
                  <a:cubicBezTo>
                    <a:pt x="136" y="519"/>
                    <a:pt x="138" y="532"/>
                    <a:pt x="140" y="545"/>
                  </a:cubicBezTo>
                  <a:cubicBezTo>
                    <a:pt x="140" y="549"/>
                    <a:pt x="141" y="552"/>
                    <a:pt x="141" y="556"/>
                  </a:cubicBezTo>
                  <a:cubicBezTo>
                    <a:pt x="141" y="558"/>
                    <a:pt x="141" y="560"/>
                    <a:pt x="141" y="562"/>
                  </a:cubicBezTo>
                  <a:cubicBezTo>
                    <a:pt x="141" y="569"/>
                    <a:pt x="142" y="577"/>
                    <a:pt x="143" y="584"/>
                  </a:cubicBezTo>
                  <a:cubicBezTo>
                    <a:pt x="155" y="584"/>
                    <a:pt x="168" y="584"/>
                    <a:pt x="181" y="583"/>
                  </a:cubicBezTo>
                  <a:cubicBezTo>
                    <a:pt x="184" y="583"/>
                    <a:pt x="187" y="583"/>
                    <a:pt x="190" y="583"/>
                  </a:cubicBezTo>
                  <a:lnTo>
                    <a:pt x="190" y="579"/>
                  </a:lnTo>
                  <a:lnTo>
                    <a:pt x="188" y="565"/>
                  </a:lnTo>
                  <a:cubicBezTo>
                    <a:pt x="188" y="564"/>
                    <a:pt x="188" y="563"/>
                    <a:pt x="188" y="562"/>
                  </a:cubicBezTo>
                  <a:lnTo>
                    <a:pt x="189" y="502"/>
                  </a:lnTo>
                  <a:cubicBezTo>
                    <a:pt x="189" y="494"/>
                    <a:pt x="189" y="486"/>
                    <a:pt x="189" y="478"/>
                  </a:cubicBezTo>
                  <a:cubicBezTo>
                    <a:pt x="188" y="471"/>
                    <a:pt x="188" y="464"/>
                    <a:pt x="187" y="457"/>
                  </a:cubicBezTo>
                  <a:cubicBezTo>
                    <a:pt x="187" y="455"/>
                    <a:pt x="187" y="452"/>
                    <a:pt x="186" y="449"/>
                  </a:cubicBezTo>
                  <a:cubicBezTo>
                    <a:pt x="185" y="445"/>
                    <a:pt x="184" y="440"/>
                    <a:pt x="183" y="435"/>
                  </a:cubicBezTo>
                  <a:cubicBezTo>
                    <a:pt x="182" y="428"/>
                    <a:pt x="181" y="420"/>
                    <a:pt x="180" y="413"/>
                  </a:cubicBezTo>
                  <a:cubicBezTo>
                    <a:pt x="180" y="408"/>
                    <a:pt x="179" y="403"/>
                    <a:pt x="179" y="399"/>
                  </a:cubicBezTo>
                  <a:cubicBezTo>
                    <a:pt x="179" y="397"/>
                    <a:pt x="179" y="395"/>
                    <a:pt x="179" y="394"/>
                  </a:cubicBezTo>
                  <a:cubicBezTo>
                    <a:pt x="178" y="377"/>
                    <a:pt x="177" y="361"/>
                    <a:pt x="176" y="344"/>
                  </a:cubicBezTo>
                  <a:cubicBezTo>
                    <a:pt x="176" y="341"/>
                    <a:pt x="176" y="338"/>
                    <a:pt x="176" y="335"/>
                  </a:cubicBezTo>
                  <a:cubicBezTo>
                    <a:pt x="176" y="327"/>
                    <a:pt x="176" y="319"/>
                    <a:pt x="176" y="312"/>
                  </a:cubicBezTo>
                  <a:cubicBezTo>
                    <a:pt x="176" y="304"/>
                    <a:pt x="177" y="296"/>
                    <a:pt x="178" y="287"/>
                  </a:cubicBezTo>
                  <a:cubicBezTo>
                    <a:pt x="178" y="286"/>
                    <a:pt x="178" y="285"/>
                    <a:pt x="179" y="283"/>
                  </a:cubicBezTo>
                  <a:cubicBezTo>
                    <a:pt x="179" y="282"/>
                    <a:pt x="179" y="281"/>
                    <a:pt x="180" y="280"/>
                  </a:cubicBezTo>
                  <a:cubicBezTo>
                    <a:pt x="181" y="277"/>
                    <a:pt x="181" y="273"/>
                    <a:pt x="182" y="270"/>
                  </a:cubicBezTo>
                  <a:cubicBezTo>
                    <a:pt x="183" y="261"/>
                    <a:pt x="183" y="252"/>
                    <a:pt x="183" y="244"/>
                  </a:cubicBezTo>
                  <a:cubicBezTo>
                    <a:pt x="183" y="242"/>
                    <a:pt x="183" y="240"/>
                    <a:pt x="183" y="238"/>
                  </a:cubicBezTo>
                  <a:lnTo>
                    <a:pt x="187" y="228"/>
                  </a:lnTo>
                  <a:lnTo>
                    <a:pt x="196" y="235"/>
                  </a:lnTo>
                  <a:lnTo>
                    <a:pt x="197" y="237"/>
                  </a:lnTo>
                  <a:cubicBezTo>
                    <a:pt x="199" y="241"/>
                    <a:pt x="199" y="244"/>
                    <a:pt x="200" y="248"/>
                  </a:cubicBezTo>
                  <a:cubicBezTo>
                    <a:pt x="202" y="259"/>
                    <a:pt x="204" y="271"/>
                    <a:pt x="205" y="283"/>
                  </a:cubicBezTo>
                  <a:cubicBezTo>
                    <a:pt x="206" y="286"/>
                    <a:pt x="206" y="290"/>
                    <a:pt x="206" y="293"/>
                  </a:cubicBezTo>
                  <a:cubicBezTo>
                    <a:pt x="206" y="295"/>
                    <a:pt x="206" y="296"/>
                    <a:pt x="206" y="297"/>
                  </a:cubicBezTo>
                  <a:cubicBezTo>
                    <a:pt x="206" y="303"/>
                    <a:pt x="206" y="309"/>
                    <a:pt x="207" y="314"/>
                  </a:cubicBezTo>
                  <a:cubicBezTo>
                    <a:pt x="208" y="324"/>
                    <a:pt x="209" y="334"/>
                    <a:pt x="209" y="344"/>
                  </a:cubicBezTo>
                  <a:cubicBezTo>
                    <a:pt x="209" y="346"/>
                    <a:pt x="210" y="348"/>
                    <a:pt x="210" y="350"/>
                  </a:cubicBezTo>
                  <a:cubicBezTo>
                    <a:pt x="210" y="356"/>
                    <a:pt x="211" y="363"/>
                    <a:pt x="211" y="369"/>
                  </a:cubicBezTo>
                  <a:cubicBezTo>
                    <a:pt x="213" y="382"/>
                    <a:pt x="215" y="394"/>
                    <a:pt x="217" y="407"/>
                  </a:cubicBezTo>
                  <a:cubicBezTo>
                    <a:pt x="218" y="412"/>
                    <a:pt x="219" y="418"/>
                    <a:pt x="221" y="423"/>
                  </a:cubicBezTo>
                  <a:cubicBezTo>
                    <a:pt x="221" y="423"/>
                    <a:pt x="221" y="424"/>
                    <a:pt x="222" y="425"/>
                  </a:cubicBezTo>
                  <a:cubicBezTo>
                    <a:pt x="222" y="426"/>
                    <a:pt x="223" y="427"/>
                    <a:pt x="223" y="429"/>
                  </a:cubicBezTo>
                  <a:cubicBezTo>
                    <a:pt x="223" y="431"/>
                    <a:pt x="223" y="433"/>
                    <a:pt x="223" y="436"/>
                  </a:cubicBezTo>
                  <a:cubicBezTo>
                    <a:pt x="223" y="443"/>
                    <a:pt x="223" y="450"/>
                    <a:pt x="223" y="458"/>
                  </a:cubicBezTo>
                  <a:cubicBezTo>
                    <a:pt x="223" y="459"/>
                    <a:pt x="223" y="460"/>
                    <a:pt x="223" y="461"/>
                  </a:cubicBezTo>
                  <a:cubicBezTo>
                    <a:pt x="224" y="465"/>
                    <a:pt x="224" y="470"/>
                    <a:pt x="224" y="474"/>
                  </a:cubicBezTo>
                  <a:cubicBezTo>
                    <a:pt x="224" y="476"/>
                    <a:pt x="224" y="477"/>
                    <a:pt x="224" y="479"/>
                  </a:cubicBezTo>
                  <a:cubicBezTo>
                    <a:pt x="227" y="466"/>
                    <a:pt x="229" y="453"/>
                    <a:pt x="232" y="440"/>
                  </a:cubicBezTo>
                  <a:cubicBezTo>
                    <a:pt x="231" y="431"/>
                    <a:pt x="231" y="422"/>
                    <a:pt x="230" y="413"/>
                  </a:cubicBezTo>
                  <a:cubicBezTo>
                    <a:pt x="229" y="395"/>
                    <a:pt x="228" y="377"/>
                    <a:pt x="228" y="360"/>
                  </a:cubicBezTo>
                  <a:cubicBezTo>
                    <a:pt x="228" y="357"/>
                    <a:pt x="228" y="354"/>
                    <a:pt x="228" y="351"/>
                  </a:cubicBezTo>
                  <a:lnTo>
                    <a:pt x="229" y="346"/>
                  </a:lnTo>
                  <a:cubicBezTo>
                    <a:pt x="229" y="344"/>
                    <a:pt x="229" y="342"/>
                    <a:pt x="229" y="340"/>
                  </a:cubicBezTo>
                  <a:cubicBezTo>
                    <a:pt x="230" y="331"/>
                    <a:pt x="230" y="323"/>
                    <a:pt x="229" y="314"/>
                  </a:cubicBezTo>
                  <a:cubicBezTo>
                    <a:pt x="229" y="297"/>
                    <a:pt x="228" y="281"/>
                    <a:pt x="226" y="264"/>
                  </a:cubicBezTo>
                  <a:lnTo>
                    <a:pt x="225" y="256"/>
                  </a:lnTo>
                  <a:cubicBezTo>
                    <a:pt x="222" y="233"/>
                    <a:pt x="219" y="211"/>
                    <a:pt x="216" y="188"/>
                  </a:cubicBezTo>
                  <a:cubicBezTo>
                    <a:pt x="215" y="184"/>
                    <a:pt x="215" y="180"/>
                    <a:pt x="214" y="175"/>
                  </a:cubicBezTo>
                  <a:cubicBezTo>
                    <a:pt x="214" y="174"/>
                    <a:pt x="214" y="173"/>
                    <a:pt x="214" y="172"/>
                  </a:cubicBezTo>
                  <a:cubicBezTo>
                    <a:pt x="214" y="171"/>
                    <a:pt x="214" y="169"/>
                    <a:pt x="214" y="168"/>
                  </a:cubicBezTo>
                  <a:cubicBezTo>
                    <a:pt x="213" y="167"/>
                    <a:pt x="213" y="166"/>
                    <a:pt x="212" y="165"/>
                  </a:cubicBezTo>
                  <a:cubicBezTo>
                    <a:pt x="212" y="164"/>
                    <a:pt x="211" y="163"/>
                    <a:pt x="210" y="162"/>
                  </a:cubicBezTo>
                  <a:lnTo>
                    <a:pt x="208" y="159"/>
                  </a:lnTo>
                  <a:lnTo>
                    <a:pt x="206" y="157"/>
                  </a:lnTo>
                  <a:lnTo>
                    <a:pt x="203" y="155"/>
                  </a:lnTo>
                  <a:lnTo>
                    <a:pt x="199" y="153"/>
                  </a:lnTo>
                  <a:lnTo>
                    <a:pt x="195" y="150"/>
                  </a:lnTo>
                  <a:lnTo>
                    <a:pt x="190" y="148"/>
                  </a:lnTo>
                  <a:lnTo>
                    <a:pt x="184" y="146"/>
                  </a:lnTo>
                  <a:lnTo>
                    <a:pt x="178" y="144"/>
                  </a:lnTo>
                  <a:lnTo>
                    <a:pt x="175" y="143"/>
                  </a:lnTo>
                  <a:lnTo>
                    <a:pt x="170" y="142"/>
                  </a:lnTo>
                  <a:lnTo>
                    <a:pt x="166" y="141"/>
                  </a:lnTo>
                  <a:lnTo>
                    <a:pt x="163" y="140"/>
                  </a:lnTo>
                  <a:lnTo>
                    <a:pt x="159" y="139"/>
                  </a:lnTo>
                  <a:lnTo>
                    <a:pt x="156" y="138"/>
                  </a:lnTo>
                  <a:lnTo>
                    <a:pt x="153" y="137"/>
                  </a:lnTo>
                  <a:lnTo>
                    <a:pt x="150" y="135"/>
                  </a:lnTo>
                  <a:lnTo>
                    <a:pt x="148" y="134"/>
                  </a:lnTo>
                  <a:lnTo>
                    <a:pt x="146" y="132"/>
                  </a:lnTo>
                  <a:lnTo>
                    <a:pt x="144" y="130"/>
                  </a:lnTo>
                  <a:lnTo>
                    <a:pt x="142" y="129"/>
                  </a:lnTo>
                  <a:lnTo>
                    <a:pt x="140" y="127"/>
                  </a:lnTo>
                  <a:lnTo>
                    <a:pt x="139" y="125"/>
                  </a:lnTo>
                  <a:lnTo>
                    <a:pt x="137" y="123"/>
                  </a:lnTo>
                  <a:lnTo>
                    <a:pt x="136" y="121"/>
                  </a:lnTo>
                  <a:lnTo>
                    <a:pt x="135" y="119"/>
                  </a:lnTo>
                  <a:lnTo>
                    <a:pt x="135" y="117"/>
                  </a:lnTo>
                  <a:lnTo>
                    <a:pt x="134" y="116"/>
                  </a:lnTo>
                  <a:lnTo>
                    <a:pt x="134" y="114"/>
                  </a:lnTo>
                  <a:lnTo>
                    <a:pt x="134" y="112"/>
                  </a:lnTo>
                  <a:lnTo>
                    <a:pt x="134" y="110"/>
                  </a:lnTo>
                  <a:lnTo>
                    <a:pt x="134" y="109"/>
                  </a:lnTo>
                  <a:lnTo>
                    <a:pt x="134" y="107"/>
                  </a:lnTo>
                  <a:lnTo>
                    <a:pt x="134" y="106"/>
                  </a:lnTo>
                  <a:lnTo>
                    <a:pt x="134" y="104"/>
                  </a:lnTo>
                  <a:lnTo>
                    <a:pt x="135" y="103"/>
                  </a:lnTo>
                  <a:lnTo>
                    <a:pt x="135" y="102"/>
                  </a:lnTo>
                  <a:lnTo>
                    <a:pt x="136" y="101"/>
                  </a:lnTo>
                  <a:lnTo>
                    <a:pt x="137" y="100"/>
                  </a:lnTo>
                  <a:lnTo>
                    <a:pt x="138" y="98"/>
                  </a:lnTo>
                  <a:lnTo>
                    <a:pt x="140" y="97"/>
                  </a:lnTo>
                  <a:lnTo>
                    <a:pt x="142" y="96"/>
                  </a:lnTo>
                  <a:cubicBezTo>
                    <a:pt x="145" y="96"/>
                    <a:pt x="148" y="96"/>
                    <a:pt x="150" y="96"/>
                  </a:cubicBezTo>
                  <a:cubicBezTo>
                    <a:pt x="152" y="96"/>
                    <a:pt x="155" y="96"/>
                    <a:pt x="157" y="96"/>
                  </a:cubicBezTo>
                  <a:cubicBezTo>
                    <a:pt x="156" y="94"/>
                    <a:pt x="156" y="92"/>
                    <a:pt x="156" y="90"/>
                  </a:cubicBezTo>
                  <a:lnTo>
                    <a:pt x="155" y="88"/>
                  </a:lnTo>
                  <a:lnTo>
                    <a:pt x="155" y="87"/>
                  </a:lnTo>
                  <a:lnTo>
                    <a:pt x="154" y="86"/>
                  </a:lnTo>
                  <a:lnTo>
                    <a:pt x="154" y="84"/>
                  </a:lnTo>
                  <a:lnTo>
                    <a:pt x="153" y="83"/>
                  </a:lnTo>
                  <a:lnTo>
                    <a:pt x="154" y="81"/>
                  </a:lnTo>
                  <a:lnTo>
                    <a:pt x="154" y="79"/>
                  </a:lnTo>
                  <a:lnTo>
                    <a:pt x="155" y="77"/>
                  </a:lnTo>
                  <a:lnTo>
                    <a:pt x="156" y="75"/>
                  </a:lnTo>
                  <a:lnTo>
                    <a:pt x="158" y="74"/>
                  </a:lnTo>
                  <a:lnTo>
                    <a:pt x="159" y="73"/>
                  </a:lnTo>
                  <a:lnTo>
                    <a:pt x="162" y="72"/>
                  </a:lnTo>
                  <a:cubicBezTo>
                    <a:pt x="162" y="72"/>
                    <a:pt x="162" y="71"/>
                    <a:pt x="163" y="71"/>
                  </a:cubicBezTo>
                  <a:lnTo>
                    <a:pt x="163" y="68"/>
                  </a:lnTo>
                  <a:lnTo>
                    <a:pt x="163" y="68"/>
                  </a:lnTo>
                  <a:cubicBezTo>
                    <a:pt x="163" y="65"/>
                    <a:pt x="163" y="63"/>
                    <a:pt x="162" y="61"/>
                  </a:cubicBezTo>
                  <a:lnTo>
                    <a:pt x="162" y="60"/>
                  </a:lnTo>
                  <a:cubicBezTo>
                    <a:pt x="161" y="60"/>
                    <a:pt x="161" y="59"/>
                    <a:pt x="160" y="58"/>
                  </a:cubicBezTo>
                  <a:cubicBezTo>
                    <a:pt x="159" y="57"/>
                    <a:pt x="158" y="56"/>
                    <a:pt x="158" y="55"/>
                  </a:cubicBezTo>
                  <a:lnTo>
                    <a:pt x="157" y="54"/>
                  </a:lnTo>
                  <a:lnTo>
                    <a:pt x="157" y="53"/>
                  </a:lnTo>
                  <a:lnTo>
                    <a:pt x="156" y="51"/>
                  </a:lnTo>
                  <a:lnTo>
                    <a:pt x="156" y="50"/>
                  </a:lnTo>
                  <a:lnTo>
                    <a:pt x="156" y="49"/>
                  </a:lnTo>
                  <a:lnTo>
                    <a:pt x="156" y="47"/>
                  </a:lnTo>
                  <a:lnTo>
                    <a:pt x="156" y="46"/>
                  </a:lnTo>
                  <a:cubicBezTo>
                    <a:pt x="156" y="44"/>
                    <a:pt x="156" y="42"/>
                    <a:pt x="156" y="40"/>
                  </a:cubicBezTo>
                  <a:cubicBezTo>
                    <a:pt x="156" y="39"/>
                    <a:pt x="156" y="38"/>
                    <a:pt x="156" y="38"/>
                  </a:cubicBezTo>
                  <a:cubicBezTo>
                    <a:pt x="156" y="36"/>
                    <a:pt x="156" y="34"/>
                    <a:pt x="157" y="32"/>
                  </a:cubicBezTo>
                  <a:cubicBezTo>
                    <a:pt x="157" y="31"/>
                    <a:pt x="157" y="30"/>
                    <a:pt x="156" y="29"/>
                  </a:cubicBezTo>
                  <a:lnTo>
                    <a:pt x="148" y="12"/>
                  </a:lnTo>
                  <a:cubicBezTo>
                    <a:pt x="147" y="11"/>
                    <a:pt x="146" y="9"/>
                    <a:pt x="145" y="8"/>
                  </a:cubicBezTo>
                  <a:cubicBezTo>
                    <a:pt x="144" y="7"/>
                    <a:pt x="143" y="6"/>
                    <a:pt x="142" y="5"/>
                  </a:cubicBezTo>
                  <a:lnTo>
                    <a:pt x="140" y="3"/>
                  </a:lnTo>
                  <a:lnTo>
                    <a:pt x="138" y="2"/>
                  </a:lnTo>
                  <a:lnTo>
                    <a:pt x="137" y="1"/>
                  </a:lnTo>
                  <a:lnTo>
                    <a:pt x="135" y="1"/>
                  </a:lnTo>
                  <a:cubicBezTo>
                    <a:pt x="134" y="0"/>
                    <a:pt x="133" y="0"/>
                    <a:pt x="131" y="0"/>
                  </a:cubicBezTo>
                  <a:cubicBezTo>
                    <a:pt x="130" y="0"/>
                    <a:pt x="128" y="0"/>
                    <a:pt x="127" y="0"/>
                  </a:cubicBezTo>
                  <a:cubicBezTo>
                    <a:pt x="125" y="0"/>
                    <a:pt x="124" y="1"/>
                    <a:pt x="122" y="1"/>
                  </a:cubicBezTo>
                  <a:cubicBezTo>
                    <a:pt x="120" y="1"/>
                    <a:pt x="119" y="2"/>
                    <a:pt x="117" y="2"/>
                  </a:cubicBezTo>
                  <a:cubicBezTo>
                    <a:pt x="116" y="2"/>
                    <a:pt x="114" y="3"/>
                    <a:pt x="112" y="3"/>
                  </a:cubicBezTo>
                  <a:lnTo>
                    <a:pt x="109" y="5"/>
                  </a:lnTo>
                  <a:cubicBezTo>
                    <a:pt x="108" y="6"/>
                    <a:pt x="106" y="6"/>
                    <a:pt x="105" y="7"/>
                  </a:cubicBezTo>
                  <a:lnTo>
                    <a:pt x="102" y="9"/>
                  </a:lnTo>
                  <a:lnTo>
                    <a:pt x="100" y="11"/>
                  </a:lnTo>
                  <a:lnTo>
                    <a:pt x="98" y="13"/>
                  </a:lnTo>
                  <a:lnTo>
                    <a:pt x="96" y="15"/>
                  </a:lnTo>
                  <a:lnTo>
                    <a:pt x="96" y="16"/>
                  </a:lnTo>
                  <a:lnTo>
                    <a:pt x="95" y="17"/>
                  </a:lnTo>
                  <a:lnTo>
                    <a:pt x="95" y="18"/>
                  </a:lnTo>
                  <a:cubicBezTo>
                    <a:pt x="93" y="22"/>
                    <a:pt x="92" y="27"/>
                    <a:pt x="92" y="31"/>
                  </a:cubicBezTo>
                  <a:cubicBezTo>
                    <a:pt x="91" y="33"/>
                    <a:pt x="91" y="35"/>
                    <a:pt x="91" y="38"/>
                  </a:cubicBezTo>
                  <a:cubicBezTo>
                    <a:pt x="91" y="40"/>
                    <a:pt x="91" y="42"/>
                    <a:pt x="91" y="44"/>
                  </a:cubicBezTo>
                  <a:cubicBezTo>
                    <a:pt x="91" y="46"/>
                    <a:pt x="91" y="48"/>
                    <a:pt x="91" y="51"/>
                  </a:cubicBezTo>
                  <a:cubicBezTo>
                    <a:pt x="91" y="52"/>
                    <a:pt x="92" y="54"/>
                    <a:pt x="92" y="56"/>
                  </a:cubicBezTo>
                  <a:cubicBezTo>
                    <a:pt x="92" y="57"/>
                    <a:pt x="93" y="59"/>
                    <a:pt x="93" y="61"/>
                  </a:cubicBezTo>
                  <a:cubicBezTo>
                    <a:pt x="94" y="63"/>
                    <a:pt x="94" y="65"/>
                    <a:pt x="95" y="66"/>
                  </a:cubicBezTo>
                  <a:cubicBezTo>
                    <a:pt x="96" y="68"/>
                    <a:pt x="96" y="70"/>
                    <a:pt x="97" y="72"/>
                  </a:cubicBezTo>
                  <a:cubicBezTo>
                    <a:pt x="101" y="80"/>
                    <a:pt x="105" y="88"/>
                    <a:pt x="108" y="96"/>
                  </a:cubicBezTo>
                  <a:cubicBezTo>
                    <a:pt x="109" y="97"/>
                    <a:pt x="109" y="99"/>
                    <a:pt x="110" y="101"/>
                  </a:cubicBezTo>
                  <a:lnTo>
                    <a:pt x="110" y="104"/>
                  </a:lnTo>
                  <a:lnTo>
                    <a:pt x="111" y="107"/>
                  </a:lnTo>
                  <a:lnTo>
                    <a:pt x="111" y="109"/>
                  </a:lnTo>
                  <a:lnTo>
                    <a:pt x="111" y="111"/>
                  </a:lnTo>
                  <a:lnTo>
                    <a:pt x="111" y="112"/>
                  </a:lnTo>
                  <a:lnTo>
                    <a:pt x="111" y="114"/>
                  </a:lnTo>
                  <a:lnTo>
                    <a:pt x="111" y="116"/>
                  </a:lnTo>
                  <a:lnTo>
                    <a:pt x="110" y="118"/>
                  </a:lnTo>
                  <a:lnTo>
                    <a:pt x="110" y="119"/>
                  </a:lnTo>
                  <a:lnTo>
                    <a:pt x="109" y="121"/>
                  </a:lnTo>
                  <a:lnTo>
                    <a:pt x="108" y="123"/>
                  </a:lnTo>
                  <a:lnTo>
                    <a:pt x="107" y="124"/>
                  </a:lnTo>
                  <a:lnTo>
                    <a:pt x="106" y="126"/>
                  </a:lnTo>
                  <a:lnTo>
                    <a:pt x="105" y="127"/>
                  </a:lnTo>
                  <a:lnTo>
                    <a:pt x="104" y="129"/>
                  </a:lnTo>
                  <a:lnTo>
                    <a:pt x="102" y="130"/>
                  </a:lnTo>
                  <a:lnTo>
                    <a:pt x="101" y="132"/>
                  </a:lnTo>
                  <a:lnTo>
                    <a:pt x="99" y="133"/>
                  </a:lnTo>
                  <a:lnTo>
                    <a:pt x="97" y="135"/>
                  </a:lnTo>
                  <a:lnTo>
                    <a:pt x="93" y="137"/>
                  </a:lnTo>
                  <a:lnTo>
                    <a:pt x="88" y="140"/>
                  </a:lnTo>
                  <a:cubicBezTo>
                    <a:pt x="86" y="141"/>
                    <a:pt x="84" y="142"/>
                    <a:pt x="81" y="143"/>
                  </a:cubicBezTo>
                  <a:cubicBezTo>
                    <a:pt x="77" y="144"/>
                    <a:pt x="73" y="146"/>
                    <a:pt x="69" y="147"/>
                  </a:cubicBezTo>
                  <a:cubicBezTo>
                    <a:pt x="62" y="150"/>
                    <a:pt x="56" y="152"/>
                    <a:pt x="49" y="154"/>
                  </a:cubicBezTo>
                  <a:cubicBezTo>
                    <a:pt x="47" y="155"/>
                    <a:pt x="45" y="156"/>
                    <a:pt x="42" y="157"/>
                  </a:cubicBezTo>
                  <a:cubicBezTo>
                    <a:pt x="41" y="158"/>
                    <a:pt x="40" y="159"/>
                    <a:pt x="38" y="160"/>
                  </a:cubicBezTo>
                  <a:cubicBezTo>
                    <a:pt x="36" y="164"/>
                    <a:pt x="33" y="167"/>
                    <a:pt x="31" y="170"/>
                  </a:cubicBezTo>
                  <a:cubicBezTo>
                    <a:pt x="29" y="179"/>
                    <a:pt x="28" y="188"/>
                    <a:pt x="26" y="197"/>
                  </a:cubicBezTo>
                  <a:cubicBezTo>
                    <a:pt x="25" y="205"/>
                    <a:pt x="24" y="213"/>
                    <a:pt x="23" y="221"/>
                  </a:cubicBezTo>
                  <a:cubicBezTo>
                    <a:pt x="23" y="223"/>
                    <a:pt x="23" y="225"/>
                    <a:pt x="23" y="227"/>
                  </a:cubicBezTo>
                  <a:cubicBezTo>
                    <a:pt x="21" y="252"/>
                    <a:pt x="18" y="278"/>
                    <a:pt x="17" y="304"/>
                  </a:cubicBezTo>
                  <a:cubicBezTo>
                    <a:pt x="17" y="308"/>
                    <a:pt x="16" y="312"/>
                    <a:pt x="16" y="316"/>
                  </a:cubicBezTo>
                  <a:cubicBezTo>
                    <a:pt x="16" y="321"/>
                    <a:pt x="16" y="325"/>
                    <a:pt x="16" y="330"/>
                  </a:cubicBezTo>
                  <a:cubicBezTo>
                    <a:pt x="15" y="337"/>
                    <a:pt x="14" y="344"/>
                    <a:pt x="14" y="351"/>
                  </a:cubicBezTo>
                  <a:cubicBezTo>
                    <a:pt x="13" y="359"/>
                    <a:pt x="12" y="368"/>
                    <a:pt x="12" y="377"/>
                  </a:cubicBezTo>
                  <a:lnTo>
                    <a:pt x="11" y="410"/>
                  </a:lnTo>
                  <a:cubicBezTo>
                    <a:pt x="11" y="414"/>
                    <a:pt x="11" y="419"/>
                    <a:pt x="11" y="424"/>
                  </a:cubicBezTo>
                  <a:cubicBezTo>
                    <a:pt x="11" y="430"/>
                    <a:pt x="12" y="436"/>
                    <a:pt x="12" y="442"/>
                  </a:cubicBezTo>
                  <a:cubicBezTo>
                    <a:pt x="12" y="443"/>
                    <a:pt x="12" y="444"/>
                    <a:pt x="12" y="445"/>
                  </a:cubicBezTo>
                  <a:lnTo>
                    <a:pt x="11" y="447"/>
                  </a:lnTo>
                  <a:cubicBezTo>
                    <a:pt x="9" y="451"/>
                    <a:pt x="7" y="455"/>
                    <a:pt x="5" y="459"/>
                  </a:cubicBezTo>
                  <a:cubicBezTo>
                    <a:pt x="4" y="462"/>
                    <a:pt x="3" y="465"/>
                    <a:pt x="2" y="468"/>
                  </a:cubicBezTo>
                  <a:cubicBezTo>
                    <a:pt x="1" y="470"/>
                    <a:pt x="1" y="472"/>
                    <a:pt x="1" y="473"/>
                  </a:cubicBezTo>
                  <a:lnTo>
                    <a:pt x="0" y="476"/>
                  </a:lnTo>
                  <a:cubicBezTo>
                    <a:pt x="0" y="478"/>
                    <a:pt x="0" y="480"/>
                    <a:pt x="0" y="482"/>
                  </a:cubicBezTo>
                  <a:cubicBezTo>
                    <a:pt x="0" y="480"/>
                    <a:pt x="1" y="479"/>
                    <a:pt x="2" y="478"/>
                  </a:cubicBezTo>
                  <a:cubicBezTo>
                    <a:pt x="3" y="475"/>
                    <a:pt x="5" y="473"/>
                    <a:pt x="7" y="471"/>
                  </a:cubicBezTo>
                  <a:lnTo>
                    <a:pt x="20" y="448"/>
                  </a:lnTo>
                  <a:lnTo>
                    <a:pt x="20" y="468"/>
                  </a:lnTo>
                  <a:cubicBezTo>
                    <a:pt x="21" y="465"/>
                    <a:pt x="22" y="462"/>
                    <a:pt x="23" y="459"/>
                  </a:cubicBezTo>
                  <a:cubicBezTo>
                    <a:pt x="23" y="458"/>
                    <a:pt x="23" y="456"/>
                    <a:pt x="23" y="455"/>
                  </a:cubicBezTo>
                  <a:cubicBezTo>
                    <a:pt x="23" y="453"/>
                    <a:pt x="22" y="452"/>
                    <a:pt x="22" y="450"/>
                  </a:cubicBezTo>
                  <a:cubicBezTo>
                    <a:pt x="21" y="449"/>
                    <a:pt x="21" y="448"/>
                    <a:pt x="21" y="448"/>
                  </a:cubicBezTo>
                  <a:cubicBezTo>
                    <a:pt x="20" y="445"/>
                    <a:pt x="20" y="443"/>
                    <a:pt x="20" y="441"/>
                  </a:cubicBezTo>
                  <a:cubicBezTo>
                    <a:pt x="20" y="438"/>
                    <a:pt x="21" y="435"/>
                    <a:pt x="21" y="433"/>
                  </a:cubicBezTo>
                  <a:cubicBezTo>
                    <a:pt x="24" y="417"/>
                    <a:pt x="26" y="402"/>
                    <a:pt x="29" y="386"/>
                  </a:cubicBezTo>
                  <a:cubicBezTo>
                    <a:pt x="30" y="381"/>
                    <a:pt x="30" y="375"/>
                    <a:pt x="31" y="370"/>
                  </a:cubicBezTo>
                  <a:cubicBezTo>
                    <a:pt x="31" y="363"/>
                    <a:pt x="32" y="357"/>
                    <a:pt x="32" y="351"/>
                  </a:cubicBezTo>
                  <a:cubicBezTo>
                    <a:pt x="32" y="349"/>
                    <a:pt x="32" y="348"/>
                    <a:pt x="32" y="346"/>
                  </a:cubicBezTo>
                  <a:cubicBezTo>
                    <a:pt x="32" y="340"/>
                    <a:pt x="33" y="335"/>
                    <a:pt x="33" y="329"/>
                  </a:cubicBezTo>
                  <a:cubicBezTo>
                    <a:pt x="34" y="326"/>
                    <a:pt x="34" y="323"/>
                    <a:pt x="35" y="321"/>
                  </a:cubicBezTo>
                  <a:cubicBezTo>
                    <a:pt x="35" y="319"/>
                    <a:pt x="35" y="317"/>
                    <a:pt x="36" y="315"/>
                  </a:cubicBezTo>
                  <a:cubicBezTo>
                    <a:pt x="36" y="305"/>
                    <a:pt x="37" y="294"/>
                    <a:pt x="38" y="284"/>
                  </a:cubicBezTo>
                  <a:cubicBezTo>
                    <a:pt x="38" y="282"/>
                    <a:pt x="38" y="280"/>
                    <a:pt x="38" y="278"/>
                  </a:cubicBezTo>
                  <a:cubicBezTo>
                    <a:pt x="39" y="277"/>
                    <a:pt x="39" y="276"/>
                    <a:pt x="39" y="275"/>
                  </a:cubicBezTo>
                  <a:cubicBezTo>
                    <a:pt x="40" y="274"/>
                    <a:pt x="40" y="273"/>
                    <a:pt x="40" y="272"/>
                  </a:cubicBezTo>
                  <a:cubicBezTo>
                    <a:pt x="41" y="271"/>
                    <a:pt x="41" y="270"/>
                    <a:pt x="41" y="268"/>
                  </a:cubicBezTo>
                  <a:cubicBezTo>
                    <a:pt x="43" y="261"/>
                    <a:pt x="44" y="254"/>
                    <a:pt x="46" y="246"/>
                  </a:cubicBezTo>
                  <a:cubicBezTo>
                    <a:pt x="46" y="242"/>
                    <a:pt x="48" y="238"/>
                    <a:pt x="49" y="234"/>
                  </a:cubicBezTo>
                  <a:lnTo>
                    <a:pt x="64" y="189"/>
                  </a:lnTo>
                  <a:lnTo>
                    <a:pt x="63" y="237"/>
                  </a:lnTo>
                  <a:cubicBezTo>
                    <a:pt x="62" y="251"/>
                    <a:pt x="63" y="265"/>
                    <a:pt x="65" y="279"/>
                  </a:cubicBezTo>
                  <a:cubicBezTo>
                    <a:pt x="65" y="282"/>
                    <a:pt x="66" y="285"/>
                    <a:pt x="66" y="289"/>
                  </a:cubicBezTo>
                  <a:cubicBezTo>
                    <a:pt x="67" y="292"/>
                    <a:pt x="67" y="295"/>
                    <a:pt x="68" y="298"/>
                  </a:cubicBezTo>
                  <a:lnTo>
                    <a:pt x="69" y="304"/>
                  </a:lnTo>
                  <a:cubicBezTo>
                    <a:pt x="70" y="307"/>
                    <a:pt x="70" y="310"/>
                    <a:pt x="70" y="313"/>
                  </a:cubicBezTo>
                  <a:cubicBezTo>
                    <a:pt x="70" y="316"/>
                    <a:pt x="71" y="320"/>
                    <a:pt x="71" y="323"/>
                  </a:cubicBezTo>
                  <a:cubicBezTo>
                    <a:pt x="71" y="326"/>
                    <a:pt x="71" y="330"/>
                    <a:pt x="71" y="333"/>
                  </a:cubicBezTo>
                  <a:cubicBezTo>
                    <a:pt x="71" y="349"/>
                    <a:pt x="71" y="366"/>
                    <a:pt x="69" y="382"/>
                  </a:cubicBezTo>
                  <a:cubicBezTo>
                    <a:pt x="68" y="384"/>
                    <a:pt x="68" y="387"/>
                    <a:pt x="68" y="389"/>
                  </a:cubicBezTo>
                  <a:cubicBezTo>
                    <a:pt x="67" y="396"/>
                    <a:pt x="66" y="403"/>
                    <a:pt x="65" y="409"/>
                  </a:cubicBezTo>
                  <a:cubicBezTo>
                    <a:pt x="64" y="418"/>
                    <a:pt x="63" y="427"/>
                    <a:pt x="62" y="436"/>
                  </a:cubicBezTo>
                  <a:lnTo>
                    <a:pt x="60" y="451"/>
                  </a:lnTo>
                  <a:cubicBezTo>
                    <a:pt x="59" y="457"/>
                    <a:pt x="58" y="463"/>
                    <a:pt x="58" y="469"/>
                  </a:cubicBezTo>
                  <a:cubicBezTo>
                    <a:pt x="56" y="484"/>
                    <a:pt x="55" y="499"/>
                    <a:pt x="55" y="514"/>
                  </a:cubicBezTo>
                  <a:cubicBezTo>
                    <a:pt x="55" y="518"/>
                    <a:pt x="55" y="522"/>
                    <a:pt x="55" y="526"/>
                  </a:cubicBezTo>
                  <a:lnTo>
                    <a:pt x="57" y="577"/>
                  </a:lnTo>
                  <a:cubicBezTo>
                    <a:pt x="57" y="579"/>
                    <a:pt x="57" y="582"/>
                    <a:pt x="57" y="585"/>
                  </a:cubicBezTo>
                  <a:cubicBezTo>
                    <a:pt x="59" y="585"/>
                    <a:pt x="61" y="585"/>
                    <a:pt x="63" y="585"/>
                  </a:cubicBezTo>
                  <a:cubicBezTo>
                    <a:pt x="65" y="585"/>
                    <a:pt x="68" y="585"/>
                    <a:pt x="70" y="585"/>
                  </a:cubicBezTo>
                  <a:cubicBezTo>
                    <a:pt x="82" y="585"/>
                    <a:pt x="94" y="584"/>
                    <a:pt x="105" y="582"/>
                  </a:cubicBezTo>
                  <a:cubicBezTo>
                    <a:pt x="105" y="574"/>
                    <a:pt x="105" y="566"/>
                    <a:pt x="106" y="558"/>
                  </a:cubicBezTo>
                  <a:cubicBezTo>
                    <a:pt x="106" y="554"/>
                    <a:pt x="106" y="550"/>
                    <a:pt x="107" y="546"/>
                  </a:cubicBezTo>
                  <a:cubicBezTo>
                    <a:pt x="107" y="545"/>
                    <a:pt x="107" y="543"/>
                    <a:pt x="107" y="542"/>
                  </a:cubicBezTo>
                  <a:moveTo>
                    <a:pt x="232" y="440"/>
                  </a:moveTo>
                  <a:lnTo>
                    <a:pt x="233" y="435"/>
                  </a:lnTo>
                  <a:lnTo>
                    <a:pt x="239" y="460"/>
                  </a:lnTo>
                  <a:cubicBezTo>
                    <a:pt x="238" y="458"/>
                    <a:pt x="237" y="455"/>
                    <a:pt x="236" y="453"/>
                  </a:cubicBezTo>
                  <a:cubicBezTo>
                    <a:pt x="234" y="449"/>
                    <a:pt x="233" y="446"/>
                    <a:pt x="232" y="442"/>
                  </a:cubicBezTo>
                  <a:cubicBezTo>
                    <a:pt x="232" y="441"/>
                    <a:pt x="232" y="441"/>
                    <a:pt x="232" y="440"/>
                  </a:cubicBezTo>
                  <a:moveTo>
                    <a:pt x="239" y="460"/>
                  </a:moveTo>
                  <a:cubicBezTo>
                    <a:pt x="239" y="464"/>
                    <a:pt x="240" y="469"/>
                    <a:pt x="241" y="473"/>
                  </a:cubicBezTo>
                  <a:cubicBezTo>
                    <a:pt x="242" y="476"/>
                    <a:pt x="243" y="479"/>
                    <a:pt x="244" y="483"/>
                  </a:cubicBezTo>
                  <a:cubicBezTo>
                    <a:pt x="245" y="483"/>
                    <a:pt x="245" y="484"/>
                    <a:pt x="245" y="484"/>
                  </a:cubicBezTo>
                  <a:cubicBezTo>
                    <a:pt x="245" y="485"/>
                    <a:pt x="246" y="485"/>
                    <a:pt x="246" y="485"/>
                  </a:cubicBezTo>
                  <a:cubicBezTo>
                    <a:pt x="246" y="484"/>
                    <a:pt x="246" y="483"/>
                    <a:pt x="246" y="482"/>
                  </a:cubicBezTo>
                  <a:cubicBezTo>
                    <a:pt x="246" y="481"/>
                    <a:pt x="246" y="480"/>
                    <a:pt x="245" y="479"/>
                  </a:cubicBezTo>
                  <a:cubicBezTo>
                    <a:pt x="244" y="475"/>
                    <a:pt x="243" y="471"/>
                    <a:pt x="241" y="467"/>
                  </a:cubicBezTo>
                  <a:cubicBezTo>
                    <a:pt x="240" y="464"/>
                    <a:pt x="239" y="462"/>
                    <a:pt x="239" y="460"/>
                  </a:cubicBezTo>
                </a:path>
              </a:pathLst>
            </a:custGeom>
            <a:solidFill>
              <a:srgbClr val="F0E1BB"/>
            </a:solidFill>
            <a:ln w="9525">
              <a:noFill/>
              <a:round/>
              <a:headEnd/>
              <a:tailEnd/>
            </a:ln>
          </p:spPr>
          <p:txBody>
            <a:bodyPr/>
            <a:lstStyle/>
            <a:p>
              <a:endParaRPr lang="pt-BR"/>
            </a:p>
          </p:txBody>
        </p:sp>
        <p:sp>
          <p:nvSpPr>
            <p:cNvPr id="389129" name="Freeform 9"/>
            <p:cNvSpPr>
              <a:spLocks/>
            </p:cNvSpPr>
            <p:nvPr/>
          </p:nvSpPr>
          <p:spPr bwMode="auto">
            <a:xfrm>
              <a:off x="2223" y="1177"/>
              <a:ext cx="1135" cy="2900"/>
            </a:xfrm>
            <a:custGeom>
              <a:avLst/>
              <a:gdLst/>
              <a:ahLst/>
              <a:cxnLst>
                <a:cxn ang="0">
                  <a:pos x="175" y="410"/>
                </a:cxn>
                <a:cxn ang="0">
                  <a:pos x="171" y="293"/>
                </a:cxn>
                <a:cxn ang="0">
                  <a:pos x="178" y="243"/>
                </a:cxn>
                <a:cxn ang="0">
                  <a:pos x="198" y="237"/>
                </a:cxn>
                <a:cxn ang="0">
                  <a:pos x="208" y="330"/>
                </a:cxn>
                <a:cxn ang="0">
                  <a:pos x="221" y="421"/>
                </a:cxn>
                <a:cxn ang="0">
                  <a:pos x="222" y="458"/>
                </a:cxn>
                <a:cxn ang="0">
                  <a:pos x="223" y="342"/>
                </a:cxn>
                <a:cxn ang="0">
                  <a:pos x="210" y="185"/>
                </a:cxn>
                <a:cxn ang="0">
                  <a:pos x="205" y="160"/>
                </a:cxn>
                <a:cxn ang="0">
                  <a:pos x="189" y="149"/>
                </a:cxn>
                <a:cxn ang="0">
                  <a:pos x="167" y="142"/>
                </a:cxn>
                <a:cxn ang="0">
                  <a:pos x="149" y="136"/>
                </a:cxn>
                <a:cxn ang="0">
                  <a:pos x="137" y="127"/>
                </a:cxn>
                <a:cxn ang="0">
                  <a:pos x="130" y="117"/>
                </a:cxn>
                <a:cxn ang="0">
                  <a:pos x="128" y="107"/>
                </a:cxn>
                <a:cxn ang="0">
                  <a:pos x="129" y="99"/>
                </a:cxn>
                <a:cxn ang="0">
                  <a:pos x="136" y="92"/>
                </a:cxn>
                <a:cxn ang="0">
                  <a:pos x="150" y="86"/>
                </a:cxn>
                <a:cxn ang="0">
                  <a:pos x="148" y="77"/>
                </a:cxn>
                <a:cxn ang="0">
                  <a:pos x="155" y="68"/>
                </a:cxn>
                <a:cxn ang="0">
                  <a:pos x="154" y="55"/>
                </a:cxn>
                <a:cxn ang="0">
                  <a:pos x="151" y="49"/>
                </a:cxn>
                <a:cxn ang="0">
                  <a:pos x="151" y="37"/>
                </a:cxn>
                <a:cxn ang="0">
                  <a:pos x="144" y="12"/>
                </a:cxn>
                <a:cxn ang="0">
                  <a:pos x="132" y="0"/>
                </a:cxn>
                <a:cxn ang="0">
                  <a:pos x="109" y="3"/>
                </a:cxn>
                <a:cxn ang="0">
                  <a:pos x="96" y="12"/>
                </a:cxn>
                <a:cxn ang="0">
                  <a:pos x="90" y="39"/>
                </a:cxn>
                <a:cxn ang="0">
                  <a:pos x="96" y="66"/>
                </a:cxn>
                <a:cxn ang="0">
                  <a:pos x="110" y="104"/>
                </a:cxn>
                <a:cxn ang="0">
                  <a:pos x="110" y="113"/>
                </a:cxn>
                <a:cxn ang="0">
                  <a:pos x="106" y="122"/>
                </a:cxn>
                <a:cxn ang="0">
                  <a:pos x="99" y="131"/>
                </a:cxn>
                <a:cxn ang="0">
                  <a:pos x="82" y="141"/>
                </a:cxn>
                <a:cxn ang="0">
                  <a:pos x="31" y="168"/>
                </a:cxn>
                <a:cxn ang="0">
                  <a:pos x="16" y="301"/>
                </a:cxn>
                <a:cxn ang="0">
                  <a:pos x="11" y="405"/>
                </a:cxn>
                <a:cxn ang="0">
                  <a:pos x="1" y="466"/>
                </a:cxn>
                <a:cxn ang="0">
                  <a:pos x="25" y="367"/>
                </a:cxn>
                <a:cxn ang="0">
                  <a:pos x="30" y="312"/>
                </a:cxn>
                <a:cxn ang="0">
                  <a:pos x="37" y="258"/>
                </a:cxn>
                <a:cxn ang="0">
                  <a:pos x="64" y="276"/>
                </a:cxn>
                <a:cxn ang="0">
                  <a:pos x="70" y="316"/>
                </a:cxn>
                <a:cxn ang="0">
                  <a:pos x="64" y="407"/>
                </a:cxn>
                <a:cxn ang="0">
                  <a:pos x="54" y="523"/>
                </a:cxn>
                <a:cxn ang="0">
                  <a:pos x="100" y="557"/>
                </a:cxn>
                <a:cxn ang="0">
                  <a:pos x="108" y="466"/>
                </a:cxn>
                <a:cxn ang="0">
                  <a:pos x="133" y="495"/>
                </a:cxn>
                <a:cxn ang="0">
                  <a:pos x="142" y="578"/>
                </a:cxn>
                <a:cxn ang="0">
                  <a:pos x="183" y="559"/>
                </a:cxn>
              </a:cxnLst>
              <a:rect l="0" t="0" r="r" b="b"/>
              <a:pathLst>
                <a:path w="227" h="580">
                  <a:moveTo>
                    <a:pt x="184" y="479"/>
                  </a:moveTo>
                  <a:cubicBezTo>
                    <a:pt x="183" y="471"/>
                    <a:pt x="183" y="463"/>
                    <a:pt x="182" y="455"/>
                  </a:cubicBezTo>
                  <a:cubicBezTo>
                    <a:pt x="182" y="452"/>
                    <a:pt x="181" y="449"/>
                    <a:pt x="181" y="447"/>
                  </a:cubicBezTo>
                  <a:cubicBezTo>
                    <a:pt x="180" y="442"/>
                    <a:pt x="179" y="437"/>
                    <a:pt x="178" y="432"/>
                  </a:cubicBezTo>
                  <a:cubicBezTo>
                    <a:pt x="177" y="425"/>
                    <a:pt x="176" y="418"/>
                    <a:pt x="175" y="410"/>
                  </a:cubicBezTo>
                  <a:cubicBezTo>
                    <a:pt x="174" y="405"/>
                    <a:pt x="174" y="401"/>
                    <a:pt x="174" y="396"/>
                  </a:cubicBezTo>
                  <a:cubicBezTo>
                    <a:pt x="174" y="394"/>
                    <a:pt x="174" y="392"/>
                    <a:pt x="173" y="391"/>
                  </a:cubicBezTo>
                  <a:cubicBezTo>
                    <a:pt x="173" y="374"/>
                    <a:pt x="171" y="356"/>
                    <a:pt x="170" y="339"/>
                  </a:cubicBezTo>
                  <a:cubicBezTo>
                    <a:pt x="170" y="337"/>
                    <a:pt x="170" y="334"/>
                    <a:pt x="170" y="332"/>
                  </a:cubicBezTo>
                  <a:cubicBezTo>
                    <a:pt x="170" y="319"/>
                    <a:pt x="170" y="306"/>
                    <a:pt x="171" y="293"/>
                  </a:cubicBezTo>
                  <a:cubicBezTo>
                    <a:pt x="172" y="290"/>
                    <a:pt x="172" y="287"/>
                    <a:pt x="172" y="284"/>
                  </a:cubicBezTo>
                  <a:cubicBezTo>
                    <a:pt x="173" y="283"/>
                    <a:pt x="173" y="281"/>
                    <a:pt x="173" y="279"/>
                  </a:cubicBezTo>
                  <a:cubicBezTo>
                    <a:pt x="174" y="278"/>
                    <a:pt x="174" y="277"/>
                    <a:pt x="174" y="276"/>
                  </a:cubicBezTo>
                  <a:cubicBezTo>
                    <a:pt x="175" y="273"/>
                    <a:pt x="176" y="270"/>
                    <a:pt x="176" y="267"/>
                  </a:cubicBezTo>
                  <a:cubicBezTo>
                    <a:pt x="177" y="259"/>
                    <a:pt x="178" y="251"/>
                    <a:pt x="178" y="243"/>
                  </a:cubicBezTo>
                  <a:cubicBezTo>
                    <a:pt x="178" y="240"/>
                    <a:pt x="178" y="237"/>
                    <a:pt x="178" y="235"/>
                  </a:cubicBezTo>
                  <a:lnTo>
                    <a:pt x="183" y="222"/>
                  </a:lnTo>
                  <a:lnTo>
                    <a:pt x="195" y="230"/>
                  </a:lnTo>
                  <a:lnTo>
                    <a:pt x="197" y="233"/>
                  </a:lnTo>
                  <a:cubicBezTo>
                    <a:pt x="197" y="235"/>
                    <a:pt x="197" y="236"/>
                    <a:pt x="198" y="237"/>
                  </a:cubicBezTo>
                  <a:cubicBezTo>
                    <a:pt x="200" y="245"/>
                    <a:pt x="201" y="253"/>
                    <a:pt x="202" y="261"/>
                  </a:cubicBezTo>
                  <a:cubicBezTo>
                    <a:pt x="204" y="270"/>
                    <a:pt x="205" y="279"/>
                    <a:pt x="205" y="288"/>
                  </a:cubicBezTo>
                  <a:cubicBezTo>
                    <a:pt x="205" y="290"/>
                    <a:pt x="206" y="292"/>
                    <a:pt x="205" y="293"/>
                  </a:cubicBezTo>
                  <a:cubicBezTo>
                    <a:pt x="205" y="297"/>
                    <a:pt x="205" y="300"/>
                    <a:pt x="206" y="304"/>
                  </a:cubicBezTo>
                  <a:cubicBezTo>
                    <a:pt x="206" y="313"/>
                    <a:pt x="207" y="321"/>
                    <a:pt x="208" y="330"/>
                  </a:cubicBezTo>
                  <a:lnTo>
                    <a:pt x="209" y="346"/>
                  </a:lnTo>
                  <a:cubicBezTo>
                    <a:pt x="209" y="351"/>
                    <a:pt x="210" y="356"/>
                    <a:pt x="210" y="361"/>
                  </a:cubicBezTo>
                  <a:cubicBezTo>
                    <a:pt x="212" y="375"/>
                    <a:pt x="214" y="388"/>
                    <a:pt x="216" y="402"/>
                  </a:cubicBezTo>
                  <a:cubicBezTo>
                    <a:pt x="217" y="407"/>
                    <a:pt x="218" y="413"/>
                    <a:pt x="220" y="418"/>
                  </a:cubicBezTo>
                  <a:cubicBezTo>
                    <a:pt x="220" y="419"/>
                    <a:pt x="220" y="420"/>
                    <a:pt x="221" y="421"/>
                  </a:cubicBezTo>
                  <a:cubicBezTo>
                    <a:pt x="221" y="422"/>
                    <a:pt x="222" y="423"/>
                    <a:pt x="222" y="425"/>
                  </a:cubicBezTo>
                  <a:cubicBezTo>
                    <a:pt x="222" y="426"/>
                    <a:pt x="223" y="427"/>
                    <a:pt x="223" y="428"/>
                  </a:cubicBezTo>
                  <a:cubicBezTo>
                    <a:pt x="223" y="429"/>
                    <a:pt x="223" y="430"/>
                    <a:pt x="223" y="430"/>
                  </a:cubicBezTo>
                  <a:cubicBezTo>
                    <a:pt x="223" y="439"/>
                    <a:pt x="222" y="447"/>
                    <a:pt x="222" y="455"/>
                  </a:cubicBezTo>
                  <a:cubicBezTo>
                    <a:pt x="222" y="456"/>
                    <a:pt x="222" y="457"/>
                    <a:pt x="222" y="458"/>
                  </a:cubicBezTo>
                  <a:lnTo>
                    <a:pt x="227" y="437"/>
                  </a:lnTo>
                  <a:cubicBezTo>
                    <a:pt x="226" y="428"/>
                    <a:pt x="225" y="419"/>
                    <a:pt x="225" y="410"/>
                  </a:cubicBezTo>
                  <a:cubicBezTo>
                    <a:pt x="224" y="392"/>
                    <a:pt x="223" y="374"/>
                    <a:pt x="223" y="357"/>
                  </a:cubicBezTo>
                  <a:cubicBezTo>
                    <a:pt x="223" y="353"/>
                    <a:pt x="223" y="350"/>
                    <a:pt x="223" y="347"/>
                  </a:cubicBezTo>
                  <a:lnTo>
                    <a:pt x="223" y="342"/>
                  </a:lnTo>
                  <a:cubicBezTo>
                    <a:pt x="224" y="341"/>
                    <a:pt x="224" y="339"/>
                    <a:pt x="224" y="337"/>
                  </a:cubicBezTo>
                  <a:cubicBezTo>
                    <a:pt x="224" y="328"/>
                    <a:pt x="224" y="320"/>
                    <a:pt x="224" y="311"/>
                  </a:cubicBezTo>
                  <a:cubicBezTo>
                    <a:pt x="223" y="295"/>
                    <a:pt x="222" y="278"/>
                    <a:pt x="221" y="262"/>
                  </a:cubicBezTo>
                  <a:cubicBezTo>
                    <a:pt x="221" y="259"/>
                    <a:pt x="220" y="256"/>
                    <a:pt x="220" y="253"/>
                  </a:cubicBezTo>
                  <a:cubicBezTo>
                    <a:pt x="217" y="231"/>
                    <a:pt x="213" y="208"/>
                    <a:pt x="210" y="185"/>
                  </a:cubicBezTo>
                  <a:cubicBezTo>
                    <a:pt x="210" y="181"/>
                    <a:pt x="209" y="177"/>
                    <a:pt x="209" y="172"/>
                  </a:cubicBezTo>
                  <a:cubicBezTo>
                    <a:pt x="209" y="171"/>
                    <a:pt x="209" y="170"/>
                    <a:pt x="209" y="168"/>
                  </a:cubicBezTo>
                  <a:cubicBezTo>
                    <a:pt x="209" y="167"/>
                    <a:pt x="208" y="166"/>
                    <a:pt x="208" y="165"/>
                  </a:cubicBezTo>
                  <a:cubicBezTo>
                    <a:pt x="207" y="164"/>
                    <a:pt x="207" y="163"/>
                    <a:pt x="207" y="162"/>
                  </a:cubicBezTo>
                  <a:cubicBezTo>
                    <a:pt x="206" y="161"/>
                    <a:pt x="206" y="161"/>
                    <a:pt x="205" y="160"/>
                  </a:cubicBezTo>
                  <a:lnTo>
                    <a:pt x="203" y="158"/>
                  </a:lnTo>
                  <a:cubicBezTo>
                    <a:pt x="202" y="157"/>
                    <a:pt x="201" y="156"/>
                    <a:pt x="200" y="155"/>
                  </a:cubicBezTo>
                  <a:lnTo>
                    <a:pt x="197" y="153"/>
                  </a:lnTo>
                  <a:lnTo>
                    <a:pt x="193" y="151"/>
                  </a:lnTo>
                  <a:lnTo>
                    <a:pt x="189" y="149"/>
                  </a:lnTo>
                  <a:lnTo>
                    <a:pt x="184" y="146"/>
                  </a:lnTo>
                  <a:lnTo>
                    <a:pt x="178" y="144"/>
                  </a:lnTo>
                  <a:lnTo>
                    <a:pt x="175" y="143"/>
                  </a:lnTo>
                  <a:lnTo>
                    <a:pt x="171" y="143"/>
                  </a:lnTo>
                  <a:lnTo>
                    <a:pt x="167" y="142"/>
                  </a:lnTo>
                  <a:lnTo>
                    <a:pt x="163" y="141"/>
                  </a:lnTo>
                  <a:lnTo>
                    <a:pt x="159" y="140"/>
                  </a:lnTo>
                  <a:lnTo>
                    <a:pt x="155" y="138"/>
                  </a:lnTo>
                  <a:lnTo>
                    <a:pt x="152" y="137"/>
                  </a:lnTo>
                  <a:lnTo>
                    <a:pt x="149" y="136"/>
                  </a:lnTo>
                  <a:lnTo>
                    <a:pt x="146" y="134"/>
                  </a:lnTo>
                  <a:lnTo>
                    <a:pt x="144" y="133"/>
                  </a:lnTo>
                  <a:lnTo>
                    <a:pt x="141" y="131"/>
                  </a:lnTo>
                  <a:lnTo>
                    <a:pt x="139" y="129"/>
                  </a:lnTo>
                  <a:lnTo>
                    <a:pt x="137" y="127"/>
                  </a:lnTo>
                  <a:lnTo>
                    <a:pt x="135" y="125"/>
                  </a:lnTo>
                  <a:lnTo>
                    <a:pt x="134" y="123"/>
                  </a:lnTo>
                  <a:lnTo>
                    <a:pt x="132" y="121"/>
                  </a:lnTo>
                  <a:lnTo>
                    <a:pt x="131" y="119"/>
                  </a:lnTo>
                  <a:lnTo>
                    <a:pt x="130" y="117"/>
                  </a:lnTo>
                  <a:lnTo>
                    <a:pt x="130" y="115"/>
                  </a:lnTo>
                  <a:lnTo>
                    <a:pt x="129" y="113"/>
                  </a:lnTo>
                  <a:lnTo>
                    <a:pt x="129" y="111"/>
                  </a:lnTo>
                  <a:lnTo>
                    <a:pt x="128" y="109"/>
                  </a:lnTo>
                  <a:lnTo>
                    <a:pt x="128" y="107"/>
                  </a:lnTo>
                  <a:lnTo>
                    <a:pt x="128" y="106"/>
                  </a:lnTo>
                  <a:lnTo>
                    <a:pt x="128" y="104"/>
                  </a:lnTo>
                  <a:lnTo>
                    <a:pt x="129" y="102"/>
                  </a:lnTo>
                  <a:lnTo>
                    <a:pt x="129" y="101"/>
                  </a:lnTo>
                  <a:lnTo>
                    <a:pt x="129" y="99"/>
                  </a:lnTo>
                  <a:lnTo>
                    <a:pt x="130" y="98"/>
                  </a:lnTo>
                  <a:lnTo>
                    <a:pt x="131" y="97"/>
                  </a:lnTo>
                  <a:lnTo>
                    <a:pt x="132" y="95"/>
                  </a:lnTo>
                  <a:lnTo>
                    <a:pt x="133" y="93"/>
                  </a:lnTo>
                  <a:lnTo>
                    <a:pt x="136" y="92"/>
                  </a:lnTo>
                  <a:lnTo>
                    <a:pt x="138" y="91"/>
                  </a:lnTo>
                  <a:lnTo>
                    <a:pt x="139" y="91"/>
                  </a:lnTo>
                  <a:cubicBezTo>
                    <a:pt x="143" y="90"/>
                    <a:pt x="147" y="91"/>
                    <a:pt x="151" y="90"/>
                  </a:cubicBezTo>
                  <a:cubicBezTo>
                    <a:pt x="151" y="89"/>
                    <a:pt x="151" y="88"/>
                    <a:pt x="151" y="87"/>
                  </a:cubicBezTo>
                  <a:lnTo>
                    <a:pt x="150" y="86"/>
                  </a:lnTo>
                  <a:lnTo>
                    <a:pt x="150" y="85"/>
                  </a:lnTo>
                  <a:lnTo>
                    <a:pt x="149" y="84"/>
                  </a:lnTo>
                  <a:lnTo>
                    <a:pt x="149" y="82"/>
                  </a:lnTo>
                  <a:lnTo>
                    <a:pt x="148" y="80"/>
                  </a:lnTo>
                  <a:lnTo>
                    <a:pt x="148" y="77"/>
                  </a:lnTo>
                  <a:lnTo>
                    <a:pt x="149" y="75"/>
                  </a:lnTo>
                  <a:lnTo>
                    <a:pt x="150" y="72"/>
                  </a:lnTo>
                  <a:lnTo>
                    <a:pt x="152" y="71"/>
                  </a:lnTo>
                  <a:lnTo>
                    <a:pt x="153" y="69"/>
                  </a:lnTo>
                  <a:lnTo>
                    <a:pt x="155" y="68"/>
                  </a:lnTo>
                  <a:lnTo>
                    <a:pt x="158" y="67"/>
                  </a:lnTo>
                  <a:lnTo>
                    <a:pt x="158" y="64"/>
                  </a:lnTo>
                  <a:cubicBezTo>
                    <a:pt x="157" y="62"/>
                    <a:pt x="157" y="60"/>
                    <a:pt x="157" y="59"/>
                  </a:cubicBezTo>
                  <a:lnTo>
                    <a:pt x="157" y="58"/>
                  </a:lnTo>
                  <a:cubicBezTo>
                    <a:pt x="156" y="57"/>
                    <a:pt x="155" y="56"/>
                    <a:pt x="154" y="55"/>
                  </a:cubicBezTo>
                  <a:lnTo>
                    <a:pt x="153" y="54"/>
                  </a:lnTo>
                  <a:lnTo>
                    <a:pt x="153" y="53"/>
                  </a:lnTo>
                  <a:lnTo>
                    <a:pt x="152" y="52"/>
                  </a:lnTo>
                  <a:lnTo>
                    <a:pt x="151" y="50"/>
                  </a:lnTo>
                  <a:lnTo>
                    <a:pt x="151" y="49"/>
                  </a:lnTo>
                  <a:lnTo>
                    <a:pt x="151" y="47"/>
                  </a:lnTo>
                  <a:lnTo>
                    <a:pt x="150" y="46"/>
                  </a:lnTo>
                  <a:lnTo>
                    <a:pt x="150" y="44"/>
                  </a:lnTo>
                  <a:lnTo>
                    <a:pt x="150" y="42"/>
                  </a:lnTo>
                  <a:cubicBezTo>
                    <a:pt x="151" y="41"/>
                    <a:pt x="151" y="39"/>
                    <a:pt x="151" y="37"/>
                  </a:cubicBezTo>
                  <a:cubicBezTo>
                    <a:pt x="151" y="36"/>
                    <a:pt x="151" y="35"/>
                    <a:pt x="151" y="35"/>
                  </a:cubicBezTo>
                  <a:cubicBezTo>
                    <a:pt x="151" y="33"/>
                    <a:pt x="151" y="31"/>
                    <a:pt x="151" y="28"/>
                  </a:cubicBezTo>
                  <a:lnTo>
                    <a:pt x="151" y="28"/>
                  </a:lnTo>
                  <a:cubicBezTo>
                    <a:pt x="150" y="24"/>
                    <a:pt x="149" y="21"/>
                    <a:pt x="147" y="17"/>
                  </a:cubicBezTo>
                  <a:cubicBezTo>
                    <a:pt x="146" y="15"/>
                    <a:pt x="145" y="14"/>
                    <a:pt x="144" y="12"/>
                  </a:cubicBezTo>
                  <a:cubicBezTo>
                    <a:pt x="143" y="10"/>
                    <a:pt x="142" y="9"/>
                    <a:pt x="142" y="8"/>
                  </a:cubicBezTo>
                  <a:cubicBezTo>
                    <a:pt x="141" y="7"/>
                    <a:pt x="140" y="6"/>
                    <a:pt x="139" y="5"/>
                  </a:cubicBezTo>
                  <a:cubicBezTo>
                    <a:pt x="138" y="4"/>
                    <a:pt x="137" y="3"/>
                    <a:pt x="136" y="2"/>
                  </a:cubicBezTo>
                  <a:cubicBezTo>
                    <a:pt x="135" y="1"/>
                    <a:pt x="134" y="1"/>
                    <a:pt x="133" y="1"/>
                  </a:cubicBezTo>
                  <a:lnTo>
                    <a:pt x="132" y="0"/>
                  </a:lnTo>
                  <a:cubicBezTo>
                    <a:pt x="131" y="0"/>
                    <a:pt x="130" y="0"/>
                    <a:pt x="128" y="0"/>
                  </a:cubicBezTo>
                  <a:cubicBezTo>
                    <a:pt x="126" y="0"/>
                    <a:pt x="125" y="0"/>
                    <a:pt x="123" y="0"/>
                  </a:cubicBezTo>
                  <a:cubicBezTo>
                    <a:pt x="121" y="0"/>
                    <a:pt x="120" y="0"/>
                    <a:pt x="118" y="0"/>
                  </a:cubicBezTo>
                  <a:cubicBezTo>
                    <a:pt x="116" y="1"/>
                    <a:pt x="115" y="1"/>
                    <a:pt x="113" y="2"/>
                  </a:cubicBezTo>
                  <a:cubicBezTo>
                    <a:pt x="112" y="2"/>
                    <a:pt x="110" y="3"/>
                    <a:pt x="109" y="3"/>
                  </a:cubicBezTo>
                  <a:lnTo>
                    <a:pt x="106" y="5"/>
                  </a:lnTo>
                  <a:cubicBezTo>
                    <a:pt x="104" y="5"/>
                    <a:pt x="103" y="6"/>
                    <a:pt x="102" y="7"/>
                  </a:cubicBezTo>
                  <a:lnTo>
                    <a:pt x="99" y="9"/>
                  </a:lnTo>
                  <a:lnTo>
                    <a:pt x="97" y="10"/>
                  </a:lnTo>
                  <a:lnTo>
                    <a:pt x="96" y="12"/>
                  </a:lnTo>
                  <a:lnTo>
                    <a:pt x="95" y="14"/>
                  </a:lnTo>
                  <a:lnTo>
                    <a:pt x="94" y="16"/>
                  </a:lnTo>
                  <a:cubicBezTo>
                    <a:pt x="93" y="20"/>
                    <a:pt x="92" y="23"/>
                    <a:pt x="91" y="27"/>
                  </a:cubicBezTo>
                  <a:cubicBezTo>
                    <a:pt x="91" y="28"/>
                    <a:pt x="91" y="30"/>
                    <a:pt x="91" y="32"/>
                  </a:cubicBezTo>
                  <a:cubicBezTo>
                    <a:pt x="90" y="34"/>
                    <a:pt x="90" y="37"/>
                    <a:pt x="90" y="39"/>
                  </a:cubicBezTo>
                  <a:cubicBezTo>
                    <a:pt x="90" y="41"/>
                    <a:pt x="90" y="43"/>
                    <a:pt x="90" y="44"/>
                  </a:cubicBezTo>
                  <a:cubicBezTo>
                    <a:pt x="90" y="46"/>
                    <a:pt x="91" y="48"/>
                    <a:pt x="91" y="51"/>
                  </a:cubicBezTo>
                  <a:lnTo>
                    <a:pt x="92" y="56"/>
                  </a:lnTo>
                  <a:cubicBezTo>
                    <a:pt x="93" y="57"/>
                    <a:pt x="93" y="59"/>
                    <a:pt x="94" y="61"/>
                  </a:cubicBezTo>
                  <a:cubicBezTo>
                    <a:pt x="94" y="63"/>
                    <a:pt x="95" y="64"/>
                    <a:pt x="96" y="66"/>
                  </a:cubicBezTo>
                  <a:lnTo>
                    <a:pt x="97" y="70"/>
                  </a:lnTo>
                  <a:cubicBezTo>
                    <a:pt x="101" y="77"/>
                    <a:pt x="104" y="84"/>
                    <a:pt x="107" y="92"/>
                  </a:cubicBezTo>
                  <a:cubicBezTo>
                    <a:pt x="108" y="94"/>
                    <a:pt x="108" y="95"/>
                    <a:pt x="109" y="97"/>
                  </a:cubicBezTo>
                  <a:lnTo>
                    <a:pt x="110" y="101"/>
                  </a:lnTo>
                  <a:lnTo>
                    <a:pt x="110" y="104"/>
                  </a:lnTo>
                  <a:lnTo>
                    <a:pt x="110" y="106"/>
                  </a:lnTo>
                  <a:lnTo>
                    <a:pt x="110" y="108"/>
                  </a:lnTo>
                  <a:lnTo>
                    <a:pt x="110" y="110"/>
                  </a:lnTo>
                  <a:lnTo>
                    <a:pt x="110" y="112"/>
                  </a:lnTo>
                  <a:lnTo>
                    <a:pt x="110" y="113"/>
                  </a:lnTo>
                  <a:lnTo>
                    <a:pt x="109" y="115"/>
                  </a:lnTo>
                  <a:lnTo>
                    <a:pt x="109" y="117"/>
                  </a:lnTo>
                  <a:lnTo>
                    <a:pt x="108" y="119"/>
                  </a:lnTo>
                  <a:lnTo>
                    <a:pt x="107" y="121"/>
                  </a:lnTo>
                  <a:lnTo>
                    <a:pt x="106" y="122"/>
                  </a:lnTo>
                  <a:lnTo>
                    <a:pt x="105" y="124"/>
                  </a:lnTo>
                  <a:lnTo>
                    <a:pt x="104" y="126"/>
                  </a:lnTo>
                  <a:lnTo>
                    <a:pt x="103" y="127"/>
                  </a:lnTo>
                  <a:lnTo>
                    <a:pt x="101" y="129"/>
                  </a:lnTo>
                  <a:lnTo>
                    <a:pt x="99" y="131"/>
                  </a:lnTo>
                  <a:lnTo>
                    <a:pt x="97" y="132"/>
                  </a:lnTo>
                  <a:lnTo>
                    <a:pt x="95" y="134"/>
                  </a:lnTo>
                  <a:lnTo>
                    <a:pt x="93" y="135"/>
                  </a:lnTo>
                  <a:lnTo>
                    <a:pt x="89" y="137"/>
                  </a:lnTo>
                  <a:cubicBezTo>
                    <a:pt x="86" y="139"/>
                    <a:pt x="84" y="140"/>
                    <a:pt x="82" y="141"/>
                  </a:cubicBezTo>
                  <a:cubicBezTo>
                    <a:pt x="78" y="142"/>
                    <a:pt x="75" y="144"/>
                    <a:pt x="72" y="145"/>
                  </a:cubicBezTo>
                  <a:cubicBezTo>
                    <a:pt x="65" y="147"/>
                    <a:pt x="58" y="150"/>
                    <a:pt x="50" y="152"/>
                  </a:cubicBezTo>
                  <a:cubicBezTo>
                    <a:pt x="47" y="153"/>
                    <a:pt x="44" y="154"/>
                    <a:pt x="41" y="156"/>
                  </a:cubicBezTo>
                  <a:cubicBezTo>
                    <a:pt x="40" y="157"/>
                    <a:pt x="39" y="157"/>
                    <a:pt x="38" y="158"/>
                  </a:cubicBezTo>
                  <a:cubicBezTo>
                    <a:pt x="35" y="161"/>
                    <a:pt x="33" y="165"/>
                    <a:pt x="31" y="168"/>
                  </a:cubicBezTo>
                  <a:lnTo>
                    <a:pt x="31" y="168"/>
                  </a:lnTo>
                  <a:cubicBezTo>
                    <a:pt x="29" y="177"/>
                    <a:pt x="27" y="186"/>
                    <a:pt x="25" y="195"/>
                  </a:cubicBezTo>
                  <a:cubicBezTo>
                    <a:pt x="24" y="202"/>
                    <a:pt x="23" y="210"/>
                    <a:pt x="22" y="218"/>
                  </a:cubicBezTo>
                  <a:cubicBezTo>
                    <a:pt x="22" y="220"/>
                    <a:pt x="22" y="222"/>
                    <a:pt x="22" y="224"/>
                  </a:cubicBezTo>
                  <a:cubicBezTo>
                    <a:pt x="20" y="250"/>
                    <a:pt x="18" y="275"/>
                    <a:pt x="16" y="301"/>
                  </a:cubicBezTo>
                  <a:cubicBezTo>
                    <a:pt x="16" y="305"/>
                    <a:pt x="16" y="309"/>
                    <a:pt x="16" y="313"/>
                  </a:cubicBezTo>
                  <a:cubicBezTo>
                    <a:pt x="16" y="318"/>
                    <a:pt x="15" y="323"/>
                    <a:pt x="15" y="327"/>
                  </a:cubicBezTo>
                  <a:cubicBezTo>
                    <a:pt x="14" y="334"/>
                    <a:pt x="14" y="341"/>
                    <a:pt x="13" y="348"/>
                  </a:cubicBezTo>
                  <a:cubicBezTo>
                    <a:pt x="12" y="357"/>
                    <a:pt x="12" y="365"/>
                    <a:pt x="11" y="374"/>
                  </a:cubicBezTo>
                  <a:cubicBezTo>
                    <a:pt x="11" y="385"/>
                    <a:pt x="11" y="395"/>
                    <a:pt x="11" y="405"/>
                  </a:cubicBezTo>
                  <a:cubicBezTo>
                    <a:pt x="10" y="415"/>
                    <a:pt x="11" y="424"/>
                    <a:pt x="11" y="433"/>
                  </a:cubicBezTo>
                  <a:cubicBezTo>
                    <a:pt x="11" y="436"/>
                    <a:pt x="11" y="440"/>
                    <a:pt x="11" y="443"/>
                  </a:cubicBezTo>
                  <a:cubicBezTo>
                    <a:pt x="10" y="444"/>
                    <a:pt x="9" y="446"/>
                    <a:pt x="9" y="448"/>
                  </a:cubicBezTo>
                  <a:cubicBezTo>
                    <a:pt x="5" y="454"/>
                    <a:pt x="2" y="461"/>
                    <a:pt x="0" y="468"/>
                  </a:cubicBezTo>
                  <a:lnTo>
                    <a:pt x="1" y="466"/>
                  </a:lnTo>
                  <a:lnTo>
                    <a:pt x="15" y="443"/>
                  </a:lnTo>
                  <a:cubicBezTo>
                    <a:pt x="15" y="441"/>
                    <a:pt x="15" y="439"/>
                    <a:pt x="15" y="437"/>
                  </a:cubicBezTo>
                  <a:cubicBezTo>
                    <a:pt x="15" y="435"/>
                    <a:pt x="15" y="432"/>
                    <a:pt x="16" y="430"/>
                  </a:cubicBezTo>
                  <a:cubicBezTo>
                    <a:pt x="18" y="414"/>
                    <a:pt x="21" y="398"/>
                    <a:pt x="23" y="383"/>
                  </a:cubicBezTo>
                  <a:cubicBezTo>
                    <a:pt x="24" y="377"/>
                    <a:pt x="25" y="372"/>
                    <a:pt x="25" y="367"/>
                  </a:cubicBezTo>
                  <a:cubicBezTo>
                    <a:pt x="26" y="360"/>
                    <a:pt x="27" y="354"/>
                    <a:pt x="27" y="348"/>
                  </a:cubicBezTo>
                  <a:cubicBezTo>
                    <a:pt x="27" y="345"/>
                    <a:pt x="27" y="343"/>
                    <a:pt x="27" y="341"/>
                  </a:cubicBezTo>
                  <a:cubicBezTo>
                    <a:pt x="27" y="336"/>
                    <a:pt x="27" y="331"/>
                    <a:pt x="28" y="326"/>
                  </a:cubicBezTo>
                  <a:cubicBezTo>
                    <a:pt x="28" y="323"/>
                    <a:pt x="29" y="320"/>
                    <a:pt x="30" y="317"/>
                  </a:cubicBezTo>
                  <a:cubicBezTo>
                    <a:pt x="30" y="315"/>
                    <a:pt x="30" y="314"/>
                    <a:pt x="30" y="312"/>
                  </a:cubicBezTo>
                  <a:cubicBezTo>
                    <a:pt x="31" y="301"/>
                    <a:pt x="31" y="291"/>
                    <a:pt x="32" y="281"/>
                  </a:cubicBezTo>
                  <a:cubicBezTo>
                    <a:pt x="32" y="279"/>
                    <a:pt x="33" y="277"/>
                    <a:pt x="33" y="275"/>
                  </a:cubicBezTo>
                  <a:cubicBezTo>
                    <a:pt x="33" y="274"/>
                    <a:pt x="34" y="272"/>
                    <a:pt x="34" y="271"/>
                  </a:cubicBezTo>
                  <a:cubicBezTo>
                    <a:pt x="34" y="270"/>
                    <a:pt x="35" y="269"/>
                    <a:pt x="35" y="268"/>
                  </a:cubicBezTo>
                  <a:cubicBezTo>
                    <a:pt x="36" y="265"/>
                    <a:pt x="37" y="262"/>
                    <a:pt x="37" y="258"/>
                  </a:cubicBezTo>
                  <a:cubicBezTo>
                    <a:pt x="39" y="253"/>
                    <a:pt x="40" y="247"/>
                    <a:pt x="40" y="242"/>
                  </a:cubicBezTo>
                  <a:cubicBezTo>
                    <a:pt x="41" y="238"/>
                    <a:pt x="42" y="234"/>
                    <a:pt x="44" y="231"/>
                  </a:cubicBezTo>
                  <a:lnTo>
                    <a:pt x="63" y="171"/>
                  </a:lnTo>
                  <a:lnTo>
                    <a:pt x="62" y="234"/>
                  </a:lnTo>
                  <a:cubicBezTo>
                    <a:pt x="62" y="248"/>
                    <a:pt x="62" y="262"/>
                    <a:pt x="64" y="276"/>
                  </a:cubicBezTo>
                  <a:cubicBezTo>
                    <a:pt x="64" y="279"/>
                    <a:pt x="65" y="282"/>
                    <a:pt x="65" y="285"/>
                  </a:cubicBezTo>
                  <a:cubicBezTo>
                    <a:pt x="66" y="288"/>
                    <a:pt x="67" y="292"/>
                    <a:pt x="68" y="295"/>
                  </a:cubicBezTo>
                  <a:lnTo>
                    <a:pt x="69" y="300"/>
                  </a:lnTo>
                  <a:lnTo>
                    <a:pt x="69" y="307"/>
                  </a:lnTo>
                  <a:cubicBezTo>
                    <a:pt x="70" y="310"/>
                    <a:pt x="70" y="313"/>
                    <a:pt x="70" y="316"/>
                  </a:cubicBezTo>
                  <a:cubicBezTo>
                    <a:pt x="70" y="320"/>
                    <a:pt x="70" y="323"/>
                    <a:pt x="70" y="327"/>
                  </a:cubicBezTo>
                  <a:cubicBezTo>
                    <a:pt x="71" y="333"/>
                    <a:pt x="70" y="340"/>
                    <a:pt x="70" y="347"/>
                  </a:cubicBezTo>
                  <a:cubicBezTo>
                    <a:pt x="70" y="353"/>
                    <a:pt x="70" y="358"/>
                    <a:pt x="69" y="363"/>
                  </a:cubicBezTo>
                  <a:cubicBezTo>
                    <a:pt x="69" y="371"/>
                    <a:pt x="68" y="379"/>
                    <a:pt x="67" y="387"/>
                  </a:cubicBezTo>
                  <a:cubicBezTo>
                    <a:pt x="66" y="393"/>
                    <a:pt x="65" y="400"/>
                    <a:pt x="64" y="407"/>
                  </a:cubicBezTo>
                  <a:cubicBezTo>
                    <a:pt x="64" y="415"/>
                    <a:pt x="63" y="423"/>
                    <a:pt x="62" y="431"/>
                  </a:cubicBezTo>
                  <a:cubicBezTo>
                    <a:pt x="61" y="437"/>
                    <a:pt x="60" y="443"/>
                    <a:pt x="59" y="449"/>
                  </a:cubicBezTo>
                  <a:cubicBezTo>
                    <a:pt x="58" y="455"/>
                    <a:pt x="58" y="460"/>
                    <a:pt x="57" y="466"/>
                  </a:cubicBezTo>
                  <a:cubicBezTo>
                    <a:pt x="56" y="481"/>
                    <a:pt x="55" y="496"/>
                    <a:pt x="54" y="511"/>
                  </a:cubicBezTo>
                  <a:lnTo>
                    <a:pt x="54" y="523"/>
                  </a:lnTo>
                  <a:cubicBezTo>
                    <a:pt x="54" y="539"/>
                    <a:pt x="55" y="554"/>
                    <a:pt x="56" y="570"/>
                  </a:cubicBezTo>
                  <a:cubicBezTo>
                    <a:pt x="56" y="573"/>
                    <a:pt x="56" y="576"/>
                    <a:pt x="56" y="580"/>
                  </a:cubicBezTo>
                  <a:cubicBezTo>
                    <a:pt x="59" y="580"/>
                    <a:pt x="62" y="580"/>
                    <a:pt x="65" y="580"/>
                  </a:cubicBezTo>
                  <a:cubicBezTo>
                    <a:pt x="76" y="580"/>
                    <a:pt x="88" y="579"/>
                    <a:pt x="100" y="577"/>
                  </a:cubicBezTo>
                  <a:cubicBezTo>
                    <a:pt x="100" y="570"/>
                    <a:pt x="100" y="564"/>
                    <a:pt x="100" y="557"/>
                  </a:cubicBezTo>
                  <a:cubicBezTo>
                    <a:pt x="101" y="552"/>
                    <a:pt x="101" y="547"/>
                    <a:pt x="102" y="542"/>
                  </a:cubicBezTo>
                  <a:cubicBezTo>
                    <a:pt x="103" y="536"/>
                    <a:pt x="103" y="531"/>
                    <a:pt x="104" y="526"/>
                  </a:cubicBezTo>
                  <a:cubicBezTo>
                    <a:pt x="105" y="518"/>
                    <a:pt x="106" y="510"/>
                    <a:pt x="107" y="501"/>
                  </a:cubicBezTo>
                  <a:cubicBezTo>
                    <a:pt x="107" y="499"/>
                    <a:pt x="107" y="496"/>
                    <a:pt x="107" y="494"/>
                  </a:cubicBezTo>
                  <a:cubicBezTo>
                    <a:pt x="107" y="485"/>
                    <a:pt x="108" y="475"/>
                    <a:pt x="108" y="466"/>
                  </a:cubicBezTo>
                  <a:lnTo>
                    <a:pt x="108" y="466"/>
                  </a:lnTo>
                  <a:lnTo>
                    <a:pt x="123" y="385"/>
                  </a:lnTo>
                  <a:cubicBezTo>
                    <a:pt x="125" y="410"/>
                    <a:pt x="128" y="434"/>
                    <a:pt x="131" y="459"/>
                  </a:cubicBezTo>
                  <a:cubicBezTo>
                    <a:pt x="132" y="469"/>
                    <a:pt x="133" y="479"/>
                    <a:pt x="133" y="489"/>
                  </a:cubicBezTo>
                  <a:cubicBezTo>
                    <a:pt x="133" y="491"/>
                    <a:pt x="133" y="493"/>
                    <a:pt x="133" y="495"/>
                  </a:cubicBezTo>
                  <a:cubicBezTo>
                    <a:pt x="133" y="497"/>
                    <a:pt x="134" y="500"/>
                    <a:pt x="134" y="502"/>
                  </a:cubicBezTo>
                  <a:cubicBezTo>
                    <a:pt x="135" y="515"/>
                    <a:pt x="138" y="529"/>
                    <a:pt x="139" y="542"/>
                  </a:cubicBezTo>
                  <a:cubicBezTo>
                    <a:pt x="140" y="545"/>
                    <a:pt x="140" y="549"/>
                    <a:pt x="140" y="553"/>
                  </a:cubicBezTo>
                  <a:cubicBezTo>
                    <a:pt x="140" y="555"/>
                    <a:pt x="140" y="557"/>
                    <a:pt x="140" y="559"/>
                  </a:cubicBezTo>
                  <a:cubicBezTo>
                    <a:pt x="141" y="565"/>
                    <a:pt x="141" y="572"/>
                    <a:pt x="142" y="578"/>
                  </a:cubicBezTo>
                  <a:cubicBezTo>
                    <a:pt x="153" y="578"/>
                    <a:pt x="164" y="578"/>
                    <a:pt x="176" y="578"/>
                  </a:cubicBezTo>
                  <a:cubicBezTo>
                    <a:pt x="179" y="578"/>
                    <a:pt x="182" y="578"/>
                    <a:pt x="184" y="577"/>
                  </a:cubicBezTo>
                  <a:cubicBezTo>
                    <a:pt x="184" y="577"/>
                    <a:pt x="184" y="576"/>
                    <a:pt x="184" y="575"/>
                  </a:cubicBezTo>
                  <a:cubicBezTo>
                    <a:pt x="184" y="571"/>
                    <a:pt x="183" y="566"/>
                    <a:pt x="183" y="562"/>
                  </a:cubicBezTo>
                  <a:cubicBezTo>
                    <a:pt x="183" y="561"/>
                    <a:pt x="183" y="560"/>
                    <a:pt x="183" y="559"/>
                  </a:cubicBezTo>
                  <a:cubicBezTo>
                    <a:pt x="183" y="538"/>
                    <a:pt x="184" y="518"/>
                    <a:pt x="184" y="498"/>
                  </a:cubicBezTo>
                  <a:cubicBezTo>
                    <a:pt x="184" y="492"/>
                    <a:pt x="184" y="485"/>
                    <a:pt x="184" y="479"/>
                  </a:cubicBezTo>
                </a:path>
              </a:pathLst>
            </a:custGeom>
            <a:solidFill>
              <a:srgbClr val="EFE0B5"/>
            </a:solidFill>
            <a:ln w="9525">
              <a:noFill/>
              <a:round/>
              <a:headEnd/>
              <a:tailEnd/>
            </a:ln>
          </p:spPr>
          <p:txBody>
            <a:bodyPr/>
            <a:lstStyle/>
            <a:p>
              <a:endParaRPr lang="pt-BR"/>
            </a:p>
          </p:txBody>
        </p:sp>
        <p:sp>
          <p:nvSpPr>
            <p:cNvPr id="389130" name="Freeform 10"/>
            <p:cNvSpPr>
              <a:spLocks/>
            </p:cNvSpPr>
            <p:nvPr/>
          </p:nvSpPr>
          <p:spPr bwMode="auto">
            <a:xfrm>
              <a:off x="2288" y="1187"/>
              <a:ext cx="1050" cy="2880"/>
            </a:xfrm>
            <a:custGeom>
              <a:avLst/>
              <a:gdLst/>
              <a:ahLst/>
              <a:cxnLst>
                <a:cxn ang="0">
                  <a:pos x="201" y="373"/>
                </a:cxn>
                <a:cxn ang="0">
                  <a:pos x="207" y="361"/>
                </a:cxn>
                <a:cxn ang="0">
                  <a:pos x="209" y="309"/>
                </a:cxn>
                <a:cxn ang="0">
                  <a:pos x="194" y="171"/>
                </a:cxn>
                <a:cxn ang="0">
                  <a:pos x="189" y="158"/>
                </a:cxn>
                <a:cxn ang="0">
                  <a:pos x="177" y="150"/>
                </a:cxn>
                <a:cxn ang="0">
                  <a:pos x="158" y="143"/>
                </a:cxn>
                <a:cxn ang="0">
                  <a:pos x="142" y="139"/>
                </a:cxn>
                <a:cxn ang="0">
                  <a:pos x="129" y="133"/>
                </a:cxn>
                <a:cxn ang="0">
                  <a:pos x="120" y="125"/>
                </a:cxn>
                <a:cxn ang="0">
                  <a:pos x="115" y="116"/>
                </a:cxn>
                <a:cxn ang="0">
                  <a:pos x="113" y="107"/>
                </a:cxn>
                <a:cxn ang="0">
                  <a:pos x="113" y="100"/>
                </a:cxn>
                <a:cxn ang="0">
                  <a:pos x="116" y="94"/>
                </a:cxn>
                <a:cxn ang="0">
                  <a:pos x="124" y="87"/>
                </a:cxn>
                <a:cxn ang="0">
                  <a:pos x="135" y="85"/>
                </a:cxn>
                <a:cxn ang="0">
                  <a:pos x="133" y="78"/>
                </a:cxn>
                <a:cxn ang="0">
                  <a:pos x="137" y="67"/>
                </a:cxn>
                <a:cxn ang="0">
                  <a:pos x="142" y="62"/>
                </a:cxn>
                <a:cxn ang="0">
                  <a:pos x="138" y="52"/>
                </a:cxn>
                <a:cxn ang="0">
                  <a:pos x="135" y="46"/>
                </a:cxn>
                <a:cxn ang="0">
                  <a:pos x="136" y="35"/>
                </a:cxn>
                <a:cxn ang="0">
                  <a:pos x="131" y="14"/>
                </a:cxn>
                <a:cxn ang="0">
                  <a:pos x="114" y="0"/>
                </a:cxn>
                <a:cxn ang="0">
                  <a:pos x="95" y="4"/>
                </a:cxn>
                <a:cxn ang="0">
                  <a:pos x="85" y="12"/>
                </a:cxn>
                <a:cxn ang="0">
                  <a:pos x="80" y="31"/>
                </a:cxn>
                <a:cxn ang="0">
                  <a:pos x="82" y="55"/>
                </a:cxn>
                <a:cxn ang="0">
                  <a:pos x="98" y="94"/>
                </a:cxn>
                <a:cxn ang="0">
                  <a:pos x="100" y="106"/>
                </a:cxn>
                <a:cxn ang="0">
                  <a:pos x="99" y="114"/>
                </a:cxn>
                <a:cxn ang="0">
                  <a:pos x="95" y="122"/>
                </a:cxn>
                <a:cxn ang="0">
                  <a:pos x="90" y="129"/>
                </a:cxn>
                <a:cxn ang="0">
                  <a:pos x="81" y="135"/>
                </a:cxn>
                <a:cxn ang="0">
                  <a:pos x="40" y="152"/>
                </a:cxn>
                <a:cxn ang="0">
                  <a:pos x="20" y="167"/>
                </a:cxn>
                <a:cxn ang="0">
                  <a:pos x="6" y="296"/>
                </a:cxn>
                <a:cxn ang="0">
                  <a:pos x="1" y="372"/>
                </a:cxn>
                <a:cxn ang="0">
                  <a:pos x="5" y="401"/>
                </a:cxn>
                <a:cxn ang="0">
                  <a:pos x="13" y="323"/>
                </a:cxn>
                <a:cxn ang="0">
                  <a:pos x="17" y="274"/>
                </a:cxn>
                <a:cxn ang="0">
                  <a:pos x="22" y="258"/>
                </a:cxn>
                <a:cxn ang="0">
                  <a:pos x="51" y="232"/>
                </a:cxn>
                <a:cxn ang="0">
                  <a:pos x="58" y="298"/>
                </a:cxn>
                <a:cxn ang="0">
                  <a:pos x="60" y="345"/>
                </a:cxn>
                <a:cxn ang="0">
                  <a:pos x="51" y="431"/>
                </a:cxn>
                <a:cxn ang="0">
                  <a:pos x="44" y="521"/>
                </a:cxn>
                <a:cxn ang="0">
                  <a:pos x="85" y="573"/>
                </a:cxn>
                <a:cxn ang="0">
                  <a:pos x="91" y="499"/>
                </a:cxn>
                <a:cxn ang="0">
                  <a:pos x="110" y="366"/>
                </a:cxn>
                <a:cxn ang="0">
                  <a:pos x="123" y="500"/>
                </a:cxn>
                <a:cxn ang="0">
                  <a:pos x="131" y="574"/>
                </a:cxn>
                <a:cxn ang="0">
                  <a:pos x="168" y="560"/>
                </a:cxn>
                <a:cxn ang="0">
                  <a:pos x="167" y="451"/>
                </a:cxn>
                <a:cxn ang="0">
                  <a:pos x="158" y="394"/>
                </a:cxn>
                <a:cxn ang="0">
                  <a:pos x="156" y="291"/>
                </a:cxn>
                <a:cxn ang="0">
                  <a:pos x="161" y="266"/>
                </a:cxn>
                <a:cxn ang="0">
                  <a:pos x="168" y="216"/>
                </a:cxn>
                <a:cxn ang="0">
                  <a:pos x="191" y="256"/>
                </a:cxn>
                <a:cxn ang="0">
                  <a:pos x="197" y="322"/>
                </a:cxn>
              </a:cxnLst>
              <a:rect l="0" t="0" r="r" b="b"/>
              <a:pathLst>
                <a:path w="210" h="576">
                  <a:moveTo>
                    <a:pt x="197" y="322"/>
                  </a:moveTo>
                  <a:cubicBezTo>
                    <a:pt x="197" y="328"/>
                    <a:pt x="198" y="334"/>
                    <a:pt x="198" y="340"/>
                  </a:cubicBezTo>
                  <a:cubicBezTo>
                    <a:pt x="198" y="342"/>
                    <a:pt x="198" y="345"/>
                    <a:pt x="198" y="348"/>
                  </a:cubicBezTo>
                  <a:cubicBezTo>
                    <a:pt x="199" y="356"/>
                    <a:pt x="200" y="365"/>
                    <a:pt x="201" y="373"/>
                  </a:cubicBezTo>
                  <a:cubicBezTo>
                    <a:pt x="203" y="384"/>
                    <a:pt x="204" y="394"/>
                    <a:pt x="206" y="405"/>
                  </a:cubicBezTo>
                  <a:cubicBezTo>
                    <a:pt x="207" y="409"/>
                    <a:pt x="208" y="412"/>
                    <a:pt x="209" y="416"/>
                  </a:cubicBezTo>
                  <a:cubicBezTo>
                    <a:pt x="209" y="417"/>
                    <a:pt x="210" y="417"/>
                    <a:pt x="210" y="418"/>
                  </a:cubicBezTo>
                  <a:cubicBezTo>
                    <a:pt x="209" y="399"/>
                    <a:pt x="208" y="380"/>
                    <a:pt x="207" y="361"/>
                  </a:cubicBezTo>
                  <a:cubicBezTo>
                    <a:pt x="207" y="357"/>
                    <a:pt x="207" y="353"/>
                    <a:pt x="207" y="348"/>
                  </a:cubicBezTo>
                  <a:cubicBezTo>
                    <a:pt x="208" y="345"/>
                    <a:pt x="208" y="343"/>
                    <a:pt x="208" y="340"/>
                  </a:cubicBezTo>
                  <a:cubicBezTo>
                    <a:pt x="208" y="338"/>
                    <a:pt x="208" y="337"/>
                    <a:pt x="209" y="335"/>
                  </a:cubicBezTo>
                  <a:cubicBezTo>
                    <a:pt x="209" y="326"/>
                    <a:pt x="209" y="318"/>
                    <a:pt x="209" y="309"/>
                  </a:cubicBezTo>
                  <a:cubicBezTo>
                    <a:pt x="208" y="293"/>
                    <a:pt x="207" y="276"/>
                    <a:pt x="206" y="260"/>
                  </a:cubicBezTo>
                  <a:cubicBezTo>
                    <a:pt x="205" y="257"/>
                    <a:pt x="205" y="254"/>
                    <a:pt x="205" y="251"/>
                  </a:cubicBezTo>
                  <a:cubicBezTo>
                    <a:pt x="201" y="229"/>
                    <a:pt x="198" y="206"/>
                    <a:pt x="195" y="184"/>
                  </a:cubicBezTo>
                  <a:cubicBezTo>
                    <a:pt x="194" y="179"/>
                    <a:pt x="194" y="175"/>
                    <a:pt x="194" y="171"/>
                  </a:cubicBezTo>
                  <a:cubicBezTo>
                    <a:pt x="194" y="169"/>
                    <a:pt x="194" y="168"/>
                    <a:pt x="193" y="167"/>
                  </a:cubicBezTo>
                  <a:cubicBezTo>
                    <a:pt x="193" y="166"/>
                    <a:pt x="193" y="165"/>
                    <a:pt x="193" y="163"/>
                  </a:cubicBezTo>
                  <a:cubicBezTo>
                    <a:pt x="192" y="162"/>
                    <a:pt x="192" y="162"/>
                    <a:pt x="191" y="161"/>
                  </a:cubicBezTo>
                  <a:cubicBezTo>
                    <a:pt x="191" y="160"/>
                    <a:pt x="190" y="159"/>
                    <a:pt x="189" y="158"/>
                  </a:cubicBezTo>
                  <a:cubicBezTo>
                    <a:pt x="188" y="158"/>
                    <a:pt x="188" y="157"/>
                    <a:pt x="187" y="156"/>
                  </a:cubicBezTo>
                  <a:lnTo>
                    <a:pt x="184" y="154"/>
                  </a:lnTo>
                  <a:lnTo>
                    <a:pt x="181" y="152"/>
                  </a:lnTo>
                  <a:lnTo>
                    <a:pt x="177" y="150"/>
                  </a:lnTo>
                  <a:lnTo>
                    <a:pt x="172" y="148"/>
                  </a:lnTo>
                  <a:lnTo>
                    <a:pt x="167" y="145"/>
                  </a:lnTo>
                  <a:lnTo>
                    <a:pt x="161" y="144"/>
                  </a:lnTo>
                  <a:lnTo>
                    <a:pt x="158" y="143"/>
                  </a:lnTo>
                  <a:lnTo>
                    <a:pt x="153" y="142"/>
                  </a:lnTo>
                  <a:lnTo>
                    <a:pt x="149" y="141"/>
                  </a:lnTo>
                  <a:lnTo>
                    <a:pt x="145" y="140"/>
                  </a:lnTo>
                  <a:lnTo>
                    <a:pt x="142" y="139"/>
                  </a:lnTo>
                  <a:lnTo>
                    <a:pt x="138" y="137"/>
                  </a:lnTo>
                  <a:lnTo>
                    <a:pt x="135" y="136"/>
                  </a:lnTo>
                  <a:lnTo>
                    <a:pt x="132" y="134"/>
                  </a:lnTo>
                  <a:lnTo>
                    <a:pt x="129" y="133"/>
                  </a:lnTo>
                  <a:lnTo>
                    <a:pt x="127" y="131"/>
                  </a:lnTo>
                  <a:lnTo>
                    <a:pt x="124" y="129"/>
                  </a:lnTo>
                  <a:lnTo>
                    <a:pt x="122" y="127"/>
                  </a:lnTo>
                  <a:lnTo>
                    <a:pt x="120" y="125"/>
                  </a:lnTo>
                  <a:lnTo>
                    <a:pt x="119" y="123"/>
                  </a:lnTo>
                  <a:lnTo>
                    <a:pt x="117" y="121"/>
                  </a:lnTo>
                  <a:lnTo>
                    <a:pt x="116" y="118"/>
                  </a:lnTo>
                  <a:lnTo>
                    <a:pt x="115" y="116"/>
                  </a:lnTo>
                  <a:lnTo>
                    <a:pt x="114" y="114"/>
                  </a:lnTo>
                  <a:lnTo>
                    <a:pt x="114" y="112"/>
                  </a:lnTo>
                  <a:lnTo>
                    <a:pt x="113" y="110"/>
                  </a:lnTo>
                  <a:lnTo>
                    <a:pt x="113" y="107"/>
                  </a:lnTo>
                  <a:lnTo>
                    <a:pt x="113" y="105"/>
                  </a:lnTo>
                  <a:lnTo>
                    <a:pt x="113" y="104"/>
                  </a:lnTo>
                  <a:lnTo>
                    <a:pt x="113" y="102"/>
                  </a:lnTo>
                  <a:lnTo>
                    <a:pt x="113" y="100"/>
                  </a:lnTo>
                  <a:lnTo>
                    <a:pt x="114" y="98"/>
                  </a:lnTo>
                  <a:lnTo>
                    <a:pt x="114" y="97"/>
                  </a:lnTo>
                  <a:lnTo>
                    <a:pt x="115" y="95"/>
                  </a:lnTo>
                  <a:lnTo>
                    <a:pt x="116" y="94"/>
                  </a:lnTo>
                  <a:lnTo>
                    <a:pt x="117" y="92"/>
                  </a:lnTo>
                  <a:lnTo>
                    <a:pt x="119" y="90"/>
                  </a:lnTo>
                  <a:lnTo>
                    <a:pt x="122" y="88"/>
                  </a:lnTo>
                  <a:lnTo>
                    <a:pt x="124" y="87"/>
                  </a:lnTo>
                  <a:cubicBezTo>
                    <a:pt x="125" y="87"/>
                    <a:pt x="126" y="87"/>
                    <a:pt x="127" y="86"/>
                  </a:cubicBezTo>
                  <a:cubicBezTo>
                    <a:pt x="130" y="86"/>
                    <a:pt x="132" y="86"/>
                    <a:pt x="135" y="86"/>
                  </a:cubicBezTo>
                  <a:lnTo>
                    <a:pt x="135" y="85"/>
                  </a:lnTo>
                  <a:lnTo>
                    <a:pt x="135" y="85"/>
                  </a:lnTo>
                  <a:lnTo>
                    <a:pt x="135" y="85"/>
                  </a:lnTo>
                  <a:lnTo>
                    <a:pt x="134" y="83"/>
                  </a:lnTo>
                  <a:lnTo>
                    <a:pt x="133" y="81"/>
                  </a:lnTo>
                  <a:lnTo>
                    <a:pt x="133" y="78"/>
                  </a:lnTo>
                  <a:lnTo>
                    <a:pt x="133" y="75"/>
                  </a:lnTo>
                  <a:lnTo>
                    <a:pt x="134" y="72"/>
                  </a:lnTo>
                  <a:lnTo>
                    <a:pt x="135" y="69"/>
                  </a:lnTo>
                  <a:lnTo>
                    <a:pt x="137" y="67"/>
                  </a:lnTo>
                  <a:lnTo>
                    <a:pt x="139" y="65"/>
                  </a:lnTo>
                  <a:lnTo>
                    <a:pt x="141" y="64"/>
                  </a:lnTo>
                  <a:lnTo>
                    <a:pt x="142" y="63"/>
                  </a:lnTo>
                  <a:lnTo>
                    <a:pt x="142" y="62"/>
                  </a:lnTo>
                  <a:cubicBezTo>
                    <a:pt x="142" y="61"/>
                    <a:pt x="142" y="59"/>
                    <a:pt x="142" y="58"/>
                  </a:cubicBezTo>
                  <a:cubicBezTo>
                    <a:pt x="141" y="57"/>
                    <a:pt x="140" y="56"/>
                    <a:pt x="139" y="55"/>
                  </a:cubicBezTo>
                  <a:lnTo>
                    <a:pt x="138" y="54"/>
                  </a:lnTo>
                  <a:lnTo>
                    <a:pt x="138" y="52"/>
                  </a:lnTo>
                  <a:lnTo>
                    <a:pt x="137" y="51"/>
                  </a:lnTo>
                  <a:lnTo>
                    <a:pt x="136" y="49"/>
                  </a:lnTo>
                  <a:lnTo>
                    <a:pt x="136" y="48"/>
                  </a:lnTo>
                  <a:lnTo>
                    <a:pt x="135" y="46"/>
                  </a:lnTo>
                  <a:lnTo>
                    <a:pt x="135" y="44"/>
                  </a:lnTo>
                  <a:lnTo>
                    <a:pt x="135" y="42"/>
                  </a:lnTo>
                  <a:lnTo>
                    <a:pt x="135" y="40"/>
                  </a:lnTo>
                  <a:cubicBezTo>
                    <a:pt x="135" y="39"/>
                    <a:pt x="135" y="37"/>
                    <a:pt x="136" y="35"/>
                  </a:cubicBezTo>
                  <a:cubicBezTo>
                    <a:pt x="136" y="34"/>
                    <a:pt x="136" y="34"/>
                    <a:pt x="136" y="33"/>
                  </a:cubicBezTo>
                  <a:cubicBezTo>
                    <a:pt x="136" y="31"/>
                    <a:pt x="136" y="29"/>
                    <a:pt x="136" y="26"/>
                  </a:cubicBezTo>
                  <a:cubicBezTo>
                    <a:pt x="136" y="24"/>
                    <a:pt x="135" y="22"/>
                    <a:pt x="134" y="20"/>
                  </a:cubicBezTo>
                  <a:cubicBezTo>
                    <a:pt x="133" y="18"/>
                    <a:pt x="132" y="16"/>
                    <a:pt x="131" y="14"/>
                  </a:cubicBezTo>
                  <a:cubicBezTo>
                    <a:pt x="130" y="12"/>
                    <a:pt x="129" y="10"/>
                    <a:pt x="128" y="8"/>
                  </a:cubicBezTo>
                  <a:cubicBezTo>
                    <a:pt x="125" y="6"/>
                    <a:pt x="123" y="2"/>
                    <a:pt x="119" y="1"/>
                  </a:cubicBezTo>
                  <a:lnTo>
                    <a:pt x="119" y="0"/>
                  </a:lnTo>
                  <a:cubicBezTo>
                    <a:pt x="117" y="0"/>
                    <a:pt x="116" y="0"/>
                    <a:pt x="114" y="0"/>
                  </a:cubicBezTo>
                  <a:cubicBezTo>
                    <a:pt x="112" y="0"/>
                    <a:pt x="110" y="0"/>
                    <a:pt x="108" y="0"/>
                  </a:cubicBezTo>
                  <a:cubicBezTo>
                    <a:pt x="107" y="1"/>
                    <a:pt x="105" y="1"/>
                    <a:pt x="104" y="1"/>
                  </a:cubicBezTo>
                  <a:cubicBezTo>
                    <a:pt x="102" y="2"/>
                    <a:pt x="101" y="2"/>
                    <a:pt x="99" y="2"/>
                  </a:cubicBezTo>
                  <a:cubicBezTo>
                    <a:pt x="98" y="3"/>
                    <a:pt x="96" y="3"/>
                    <a:pt x="95" y="4"/>
                  </a:cubicBezTo>
                  <a:cubicBezTo>
                    <a:pt x="94" y="5"/>
                    <a:pt x="92" y="5"/>
                    <a:pt x="91" y="6"/>
                  </a:cubicBezTo>
                  <a:lnTo>
                    <a:pt x="89" y="8"/>
                  </a:lnTo>
                  <a:cubicBezTo>
                    <a:pt x="88" y="8"/>
                    <a:pt x="87" y="9"/>
                    <a:pt x="86" y="10"/>
                  </a:cubicBezTo>
                  <a:lnTo>
                    <a:pt x="85" y="12"/>
                  </a:lnTo>
                  <a:lnTo>
                    <a:pt x="84" y="13"/>
                  </a:lnTo>
                  <a:lnTo>
                    <a:pt x="83" y="15"/>
                  </a:lnTo>
                  <a:cubicBezTo>
                    <a:pt x="82" y="17"/>
                    <a:pt x="82" y="20"/>
                    <a:pt x="81" y="22"/>
                  </a:cubicBezTo>
                  <a:cubicBezTo>
                    <a:pt x="81" y="25"/>
                    <a:pt x="80" y="28"/>
                    <a:pt x="80" y="31"/>
                  </a:cubicBezTo>
                  <a:cubicBezTo>
                    <a:pt x="80" y="33"/>
                    <a:pt x="79" y="35"/>
                    <a:pt x="79" y="37"/>
                  </a:cubicBezTo>
                  <a:cubicBezTo>
                    <a:pt x="79" y="39"/>
                    <a:pt x="79" y="40"/>
                    <a:pt x="80" y="42"/>
                  </a:cubicBezTo>
                  <a:cubicBezTo>
                    <a:pt x="80" y="45"/>
                    <a:pt x="80" y="47"/>
                    <a:pt x="81" y="50"/>
                  </a:cubicBezTo>
                  <a:cubicBezTo>
                    <a:pt x="81" y="51"/>
                    <a:pt x="81" y="53"/>
                    <a:pt x="82" y="55"/>
                  </a:cubicBezTo>
                  <a:cubicBezTo>
                    <a:pt x="82" y="56"/>
                    <a:pt x="83" y="58"/>
                    <a:pt x="83" y="60"/>
                  </a:cubicBezTo>
                  <a:cubicBezTo>
                    <a:pt x="84" y="62"/>
                    <a:pt x="85" y="63"/>
                    <a:pt x="86" y="65"/>
                  </a:cubicBezTo>
                  <a:cubicBezTo>
                    <a:pt x="89" y="73"/>
                    <a:pt x="93" y="81"/>
                    <a:pt x="96" y="89"/>
                  </a:cubicBezTo>
                  <a:cubicBezTo>
                    <a:pt x="97" y="91"/>
                    <a:pt x="98" y="93"/>
                    <a:pt x="98" y="94"/>
                  </a:cubicBezTo>
                  <a:lnTo>
                    <a:pt x="99" y="98"/>
                  </a:lnTo>
                  <a:lnTo>
                    <a:pt x="100" y="102"/>
                  </a:lnTo>
                  <a:lnTo>
                    <a:pt x="100" y="104"/>
                  </a:lnTo>
                  <a:lnTo>
                    <a:pt x="100" y="106"/>
                  </a:lnTo>
                  <a:lnTo>
                    <a:pt x="100" y="108"/>
                  </a:lnTo>
                  <a:lnTo>
                    <a:pt x="100" y="110"/>
                  </a:lnTo>
                  <a:lnTo>
                    <a:pt x="99" y="112"/>
                  </a:lnTo>
                  <a:lnTo>
                    <a:pt x="99" y="114"/>
                  </a:lnTo>
                  <a:lnTo>
                    <a:pt x="98" y="116"/>
                  </a:lnTo>
                  <a:lnTo>
                    <a:pt x="97" y="118"/>
                  </a:lnTo>
                  <a:lnTo>
                    <a:pt x="96" y="120"/>
                  </a:lnTo>
                  <a:lnTo>
                    <a:pt x="95" y="122"/>
                  </a:lnTo>
                  <a:lnTo>
                    <a:pt x="94" y="123"/>
                  </a:lnTo>
                  <a:lnTo>
                    <a:pt x="93" y="125"/>
                  </a:lnTo>
                  <a:lnTo>
                    <a:pt x="91" y="127"/>
                  </a:lnTo>
                  <a:lnTo>
                    <a:pt x="90" y="129"/>
                  </a:lnTo>
                  <a:lnTo>
                    <a:pt x="88" y="131"/>
                  </a:lnTo>
                  <a:lnTo>
                    <a:pt x="86" y="132"/>
                  </a:lnTo>
                  <a:lnTo>
                    <a:pt x="84" y="134"/>
                  </a:lnTo>
                  <a:lnTo>
                    <a:pt x="81" y="135"/>
                  </a:lnTo>
                  <a:lnTo>
                    <a:pt x="77" y="138"/>
                  </a:lnTo>
                  <a:cubicBezTo>
                    <a:pt x="74" y="139"/>
                    <a:pt x="72" y="140"/>
                    <a:pt x="70" y="141"/>
                  </a:cubicBezTo>
                  <a:cubicBezTo>
                    <a:pt x="66" y="142"/>
                    <a:pt x="63" y="144"/>
                    <a:pt x="59" y="145"/>
                  </a:cubicBezTo>
                  <a:cubicBezTo>
                    <a:pt x="53" y="147"/>
                    <a:pt x="47" y="150"/>
                    <a:pt x="40" y="152"/>
                  </a:cubicBezTo>
                  <a:cubicBezTo>
                    <a:pt x="37" y="153"/>
                    <a:pt x="33" y="154"/>
                    <a:pt x="29" y="156"/>
                  </a:cubicBezTo>
                  <a:cubicBezTo>
                    <a:pt x="29" y="156"/>
                    <a:pt x="29" y="156"/>
                    <a:pt x="28" y="156"/>
                  </a:cubicBezTo>
                  <a:cubicBezTo>
                    <a:pt x="26" y="158"/>
                    <a:pt x="25" y="160"/>
                    <a:pt x="23" y="162"/>
                  </a:cubicBezTo>
                  <a:cubicBezTo>
                    <a:pt x="22" y="164"/>
                    <a:pt x="21" y="165"/>
                    <a:pt x="20" y="167"/>
                  </a:cubicBezTo>
                  <a:cubicBezTo>
                    <a:pt x="18" y="176"/>
                    <a:pt x="16" y="185"/>
                    <a:pt x="15" y="193"/>
                  </a:cubicBezTo>
                  <a:cubicBezTo>
                    <a:pt x="14" y="201"/>
                    <a:pt x="12" y="208"/>
                    <a:pt x="12" y="216"/>
                  </a:cubicBezTo>
                  <a:cubicBezTo>
                    <a:pt x="12" y="219"/>
                    <a:pt x="11" y="222"/>
                    <a:pt x="11" y="225"/>
                  </a:cubicBezTo>
                  <a:cubicBezTo>
                    <a:pt x="10" y="249"/>
                    <a:pt x="7" y="272"/>
                    <a:pt x="6" y="296"/>
                  </a:cubicBezTo>
                  <a:cubicBezTo>
                    <a:pt x="5" y="301"/>
                    <a:pt x="5" y="306"/>
                    <a:pt x="5" y="311"/>
                  </a:cubicBezTo>
                  <a:cubicBezTo>
                    <a:pt x="5" y="316"/>
                    <a:pt x="5" y="321"/>
                    <a:pt x="4" y="325"/>
                  </a:cubicBezTo>
                  <a:cubicBezTo>
                    <a:pt x="4" y="332"/>
                    <a:pt x="3" y="339"/>
                    <a:pt x="2" y="346"/>
                  </a:cubicBezTo>
                  <a:cubicBezTo>
                    <a:pt x="2" y="355"/>
                    <a:pt x="1" y="364"/>
                    <a:pt x="1" y="372"/>
                  </a:cubicBezTo>
                  <a:cubicBezTo>
                    <a:pt x="0" y="383"/>
                    <a:pt x="0" y="394"/>
                    <a:pt x="0" y="405"/>
                  </a:cubicBezTo>
                  <a:cubicBezTo>
                    <a:pt x="0" y="409"/>
                    <a:pt x="0" y="414"/>
                    <a:pt x="0" y="419"/>
                  </a:cubicBezTo>
                  <a:cubicBezTo>
                    <a:pt x="0" y="422"/>
                    <a:pt x="0" y="425"/>
                    <a:pt x="0" y="428"/>
                  </a:cubicBezTo>
                  <a:cubicBezTo>
                    <a:pt x="2" y="419"/>
                    <a:pt x="3" y="410"/>
                    <a:pt x="5" y="401"/>
                  </a:cubicBezTo>
                  <a:cubicBezTo>
                    <a:pt x="6" y="391"/>
                    <a:pt x="8" y="381"/>
                    <a:pt x="9" y="371"/>
                  </a:cubicBezTo>
                  <a:cubicBezTo>
                    <a:pt x="10" y="362"/>
                    <a:pt x="11" y="353"/>
                    <a:pt x="11" y="344"/>
                  </a:cubicBezTo>
                  <a:cubicBezTo>
                    <a:pt x="11" y="342"/>
                    <a:pt x="11" y="341"/>
                    <a:pt x="11" y="339"/>
                  </a:cubicBezTo>
                  <a:cubicBezTo>
                    <a:pt x="12" y="334"/>
                    <a:pt x="12" y="328"/>
                    <a:pt x="13" y="323"/>
                  </a:cubicBezTo>
                  <a:cubicBezTo>
                    <a:pt x="13" y="321"/>
                    <a:pt x="14" y="318"/>
                    <a:pt x="14" y="315"/>
                  </a:cubicBezTo>
                  <a:cubicBezTo>
                    <a:pt x="15" y="313"/>
                    <a:pt x="15" y="311"/>
                    <a:pt x="15" y="308"/>
                  </a:cubicBezTo>
                  <a:cubicBezTo>
                    <a:pt x="16" y="298"/>
                    <a:pt x="16" y="288"/>
                    <a:pt x="17" y="279"/>
                  </a:cubicBezTo>
                  <a:cubicBezTo>
                    <a:pt x="17" y="277"/>
                    <a:pt x="17" y="276"/>
                    <a:pt x="17" y="274"/>
                  </a:cubicBezTo>
                  <a:cubicBezTo>
                    <a:pt x="18" y="273"/>
                    <a:pt x="18" y="271"/>
                    <a:pt x="18" y="270"/>
                  </a:cubicBezTo>
                  <a:lnTo>
                    <a:pt x="19" y="268"/>
                  </a:lnTo>
                  <a:cubicBezTo>
                    <a:pt x="19" y="267"/>
                    <a:pt x="20" y="266"/>
                    <a:pt x="20" y="265"/>
                  </a:cubicBezTo>
                  <a:cubicBezTo>
                    <a:pt x="21" y="263"/>
                    <a:pt x="21" y="261"/>
                    <a:pt x="22" y="258"/>
                  </a:cubicBezTo>
                  <a:cubicBezTo>
                    <a:pt x="23" y="252"/>
                    <a:pt x="24" y="246"/>
                    <a:pt x="25" y="240"/>
                  </a:cubicBezTo>
                  <a:cubicBezTo>
                    <a:pt x="26" y="236"/>
                    <a:pt x="27" y="232"/>
                    <a:pt x="28" y="228"/>
                  </a:cubicBezTo>
                  <a:lnTo>
                    <a:pt x="53" y="153"/>
                  </a:lnTo>
                  <a:lnTo>
                    <a:pt x="51" y="232"/>
                  </a:lnTo>
                  <a:cubicBezTo>
                    <a:pt x="51" y="246"/>
                    <a:pt x="52" y="260"/>
                    <a:pt x="53" y="273"/>
                  </a:cubicBezTo>
                  <a:cubicBezTo>
                    <a:pt x="54" y="277"/>
                    <a:pt x="54" y="280"/>
                    <a:pt x="55" y="283"/>
                  </a:cubicBezTo>
                  <a:cubicBezTo>
                    <a:pt x="55" y="286"/>
                    <a:pt x="56" y="289"/>
                    <a:pt x="57" y="292"/>
                  </a:cubicBezTo>
                  <a:lnTo>
                    <a:pt x="58" y="298"/>
                  </a:lnTo>
                  <a:lnTo>
                    <a:pt x="59" y="304"/>
                  </a:lnTo>
                  <a:cubicBezTo>
                    <a:pt x="59" y="308"/>
                    <a:pt x="59" y="311"/>
                    <a:pt x="59" y="314"/>
                  </a:cubicBezTo>
                  <a:cubicBezTo>
                    <a:pt x="60" y="318"/>
                    <a:pt x="60" y="321"/>
                    <a:pt x="60" y="325"/>
                  </a:cubicBezTo>
                  <a:cubicBezTo>
                    <a:pt x="60" y="331"/>
                    <a:pt x="60" y="338"/>
                    <a:pt x="60" y="345"/>
                  </a:cubicBezTo>
                  <a:cubicBezTo>
                    <a:pt x="59" y="351"/>
                    <a:pt x="59" y="356"/>
                    <a:pt x="59" y="361"/>
                  </a:cubicBezTo>
                  <a:cubicBezTo>
                    <a:pt x="58" y="369"/>
                    <a:pt x="58" y="377"/>
                    <a:pt x="56" y="385"/>
                  </a:cubicBezTo>
                  <a:cubicBezTo>
                    <a:pt x="55" y="392"/>
                    <a:pt x="55" y="398"/>
                    <a:pt x="54" y="405"/>
                  </a:cubicBezTo>
                  <a:cubicBezTo>
                    <a:pt x="53" y="414"/>
                    <a:pt x="52" y="423"/>
                    <a:pt x="51" y="431"/>
                  </a:cubicBezTo>
                  <a:cubicBezTo>
                    <a:pt x="50" y="437"/>
                    <a:pt x="50" y="442"/>
                    <a:pt x="49" y="447"/>
                  </a:cubicBezTo>
                  <a:cubicBezTo>
                    <a:pt x="48" y="453"/>
                    <a:pt x="47" y="459"/>
                    <a:pt x="46" y="464"/>
                  </a:cubicBezTo>
                  <a:cubicBezTo>
                    <a:pt x="45" y="479"/>
                    <a:pt x="44" y="494"/>
                    <a:pt x="44" y="509"/>
                  </a:cubicBezTo>
                  <a:cubicBezTo>
                    <a:pt x="44" y="513"/>
                    <a:pt x="44" y="517"/>
                    <a:pt x="44" y="521"/>
                  </a:cubicBezTo>
                  <a:cubicBezTo>
                    <a:pt x="44" y="537"/>
                    <a:pt x="44" y="552"/>
                    <a:pt x="45" y="567"/>
                  </a:cubicBezTo>
                  <a:cubicBezTo>
                    <a:pt x="45" y="570"/>
                    <a:pt x="46" y="573"/>
                    <a:pt x="46" y="576"/>
                  </a:cubicBezTo>
                  <a:cubicBezTo>
                    <a:pt x="53" y="576"/>
                    <a:pt x="60" y="576"/>
                    <a:pt x="68" y="575"/>
                  </a:cubicBezTo>
                  <a:cubicBezTo>
                    <a:pt x="73" y="574"/>
                    <a:pt x="79" y="574"/>
                    <a:pt x="85" y="573"/>
                  </a:cubicBezTo>
                  <a:cubicBezTo>
                    <a:pt x="85" y="567"/>
                    <a:pt x="85" y="561"/>
                    <a:pt x="85" y="555"/>
                  </a:cubicBezTo>
                  <a:cubicBezTo>
                    <a:pt x="85" y="550"/>
                    <a:pt x="85" y="544"/>
                    <a:pt x="86" y="539"/>
                  </a:cubicBezTo>
                  <a:cubicBezTo>
                    <a:pt x="87" y="534"/>
                    <a:pt x="88" y="529"/>
                    <a:pt x="89" y="523"/>
                  </a:cubicBezTo>
                  <a:cubicBezTo>
                    <a:pt x="90" y="515"/>
                    <a:pt x="91" y="507"/>
                    <a:pt x="91" y="499"/>
                  </a:cubicBezTo>
                  <a:cubicBezTo>
                    <a:pt x="91" y="497"/>
                    <a:pt x="91" y="494"/>
                    <a:pt x="91" y="492"/>
                  </a:cubicBezTo>
                  <a:cubicBezTo>
                    <a:pt x="92" y="483"/>
                    <a:pt x="92" y="473"/>
                    <a:pt x="93" y="464"/>
                  </a:cubicBezTo>
                  <a:lnTo>
                    <a:pt x="93" y="463"/>
                  </a:lnTo>
                  <a:lnTo>
                    <a:pt x="110" y="366"/>
                  </a:lnTo>
                  <a:cubicBezTo>
                    <a:pt x="114" y="396"/>
                    <a:pt x="117" y="426"/>
                    <a:pt x="120" y="457"/>
                  </a:cubicBezTo>
                  <a:cubicBezTo>
                    <a:pt x="121" y="467"/>
                    <a:pt x="122" y="477"/>
                    <a:pt x="122" y="487"/>
                  </a:cubicBezTo>
                  <a:cubicBezTo>
                    <a:pt x="123" y="489"/>
                    <a:pt x="123" y="491"/>
                    <a:pt x="123" y="493"/>
                  </a:cubicBezTo>
                  <a:cubicBezTo>
                    <a:pt x="123" y="495"/>
                    <a:pt x="123" y="498"/>
                    <a:pt x="123" y="500"/>
                  </a:cubicBezTo>
                  <a:cubicBezTo>
                    <a:pt x="125" y="513"/>
                    <a:pt x="127" y="526"/>
                    <a:pt x="129" y="540"/>
                  </a:cubicBezTo>
                  <a:lnTo>
                    <a:pt x="130" y="551"/>
                  </a:lnTo>
                  <a:cubicBezTo>
                    <a:pt x="130" y="552"/>
                    <a:pt x="130" y="554"/>
                    <a:pt x="130" y="556"/>
                  </a:cubicBezTo>
                  <a:cubicBezTo>
                    <a:pt x="130" y="562"/>
                    <a:pt x="131" y="568"/>
                    <a:pt x="131" y="574"/>
                  </a:cubicBezTo>
                  <a:cubicBezTo>
                    <a:pt x="142" y="574"/>
                    <a:pt x="152" y="574"/>
                    <a:pt x="163" y="574"/>
                  </a:cubicBezTo>
                  <a:cubicBezTo>
                    <a:pt x="165" y="573"/>
                    <a:pt x="167" y="573"/>
                    <a:pt x="169" y="573"/>
                  </a:cubicBezTo>
                  <a:lnTo>
                    <a:pt x="169" y="572"/>
                  </a:lnTo>
                  <a:cubicBezTo>
                    <a:pt x="168" y="568"/>
                    <a:pt x="168" y="564"/>
                    <a:pt x="168" y="560"/>
                  </a:cubicBezTo>
                  <a:cubicBezTo>
                    <a:pt x="168" y="559"/>
                    <a:pt x="168" y="558"/>
                    <a:pt x="168" y="557"/>
                  </a:cubicBezTo>
                  <a:cubicBezTo>
                    <a:pt x="168" y="537"/>
                    <a:pt x="168" y="517"/>
                    <a:pt x="169" y="497"/>
                  </a:cubicBezTo>
                  <a:cubicBezTo>
                    <a:pt x="169" y="489"/>
                    <a:pt x="168" y="481"/>
                    <a:pt x="168" y="473"/>
                  </a:cubicBezTo>
                  <a:cubicBezTo>
                    <a:pt x="168" y="466"/>
                    <a:pt x="167" y="459"/>
                    <a:pt x="167" y="451"/>
                  </a:cubicBezTo>
                  <a:cubicBezTo>
                    <a:pt x="166" y="449"/>
                    <a:pt x="166" y="447"/>
                    <a:pt x="166" y="445"/>
                  </a:cubicBezTo>
                  <a:cubicBezTo>
                    <a:pt x="164" y="441"/>
                    <a:pt x="163" y="436"/>
                    <a:pt x="163" y="431"/>
                  </a:cubicBezTo>
                  <a:cubicBezTo>
                    <a:pt x="161" y="423"/>
                    <a:pt x="160" y="416"/>
                    <a:pt x="159" y="408"/>
                  </a:cubicBezTo>
                  <a:cubicBezTo>
                    <a:pt x="159" y="404"/>
                    <a:pt x="158" y="399"/>
                    <a:pt x="158" y="394"/>
                  </a:cubicBezTo>
                  <a:cubicBezTo>
                    <a:pt x="158" y="392"/>
                    <a:pt x="158" y="390"/>
                    <a:pt x="158" y="389"/>
                  </a:cubicBezTo>
                  <a:cubicBezTo>
                    <a:pt x="157" y="372"/>
                    <a:pt x="156" y="354"/>
                    <a:pt x="155" y="337"/>
                  </a:cubicBezTo>
                  <a:cubicBezTo>
                    <a:pt x="155" y="335"/>
                    <a:pt x="155" y="332"/>
                    <a:pt x="155" y="330"/>
                  </a:cubicBezTo>
                  <a:cubicBezTo>
                    <a:pt x="155" y="317"/>
                    <a:pt x="155" y="304"/>
                    <a:pt x="156" y="291"/>
                  </a:cubicBezTo>
                  <a:cubicBezTo>
                    <a:pt x="156" y="288"/>
                    <a:pt x="157" y="285"/>
                    <a:pt x="157" y="282"/>
                  </a:cubicBezTo>
                  <a:cubicBezTo>
                    <a:pt x="157" y="280"/>
                    <a:pt x="158" y="278"/>
                    <a:pt x="158" y="277"/>
                  </a:cubicBezTo>
                  <a:cubicBezTo>
                    <a:pt x="158" y="276"/>
                    <a:pt x="159" y="275"/>
                    <a:pt x="159" y="273"/>
                  </a:cubicBezTo>
                  <a:cubicBezTo>
                    <a:pt x="160" y="271"/>
                    <a:pt x="160" y="268"/>
                    <a:pt x="161" y="266"/>
                  </a:cubicBezTo>
                  <a:cubicBezTo>
                    <a:pt x="162" y="257"/>
                    <a:pt x="162" y="248"/>
                    <a:pt x="163" y="239"/>
                  </a:cubicBezTo>
                  <a:cubicBezTo>
                    <a:pt x="163" y="237"/>
                    <a:pt x="163" y="236"/>
                    <a:pt x="163" y="235"/>
                  </a:cubicBezTo>
                  <a:lnTo>
                    <a:pt x="163" y="232"/>
                  </a:lnTo>
                  <a:lnTo>
                    <a:pt x="168" y="216"/>
                  </a:lnTo>
                  <a:lnTo>
                    <a:pt x="184" y="226"/>
                  </a:lnTo>
                  <a:lnTo>
                    <a:pt x="186" y="231"/>
                  </a:lnTo>
                  <a:lnTo>
                    <a:pt x="187" y="235"/>
                  </a:lnTo>
                  <a:cubicBezTo>
                    <a:pt x="189" y="242"/>
                    <a:pt x="190" y="249"/>
                    <a:pt x="191" y="256"/>
                  </a:cubicBezTo>
                  <a:cubicBezTo>
                    <a:pt x="193" y="266"/>
                    <a:pt x="194" y="276"/>
                    <a:pt x="195" y="286"/>
                  </a:cubicBezTo>
                  <a:cubicBezTo>
                    <a:pt x="195" y="288"/>
                    <a:pt x="195" y="290"/>
                    <a:pt x="195" y="291"/>
                  </a:cubicBezTo>
                  <a:cubicBezTo>
                    <a:pt x="195" y="296"/>
                    <a:pt x="195" y="300"/>
                    <a:pt x="195" y="304"/>
                  </a:cubicBezTo>
                  <a:cubicBezTo>
                    <a:pt x="196" y="310"/>
                    <a:pt x="196" y="316"/>
                    <a:pt x="197" y="322"/>
                  </a:cubicBezTo>
                </a:path>
              </a:pathLst>
            </a:custGeom>
            <a:solidFill>
              <a:srgbClr val="EEDEAF"/>
            </a:solidFill>
            <a:ln w="9525">
              <a:noFill/>
              <a:round/>
              <a:headEnd/>
              <a:tailEnd/>
            </a:ln>
          </p:spPr>
          <p:txBody>
            <a:bodyPr/>
            <a:lstStyle/>
            <a:p>
              <a:endParaRPr lang="pt-BR"/>
            </a:p>
          </p:txBody>
        </p:sp>
        <p:sp>
          <p:nvSpPr>
            <p:cNvPr id="389131" name="Freeform 11"/>
            <p:cNvSpPr>
              <a:spLocks/>
            </p:cNvSpPr>
            <p:nvPr/>
          </p:nvSpPr>
          <p:spPr bwMode="auto">
            <a:xfrm>
              <a:off x="2298" y="1197"/>
              <a:ext cx="1025" cy="2860"/>
            </a:xfrm>
            <a:custGeom>
              <a:avLst/>
              <a:gdLst/>
              <a:ahLst/>
              <a:cxnLst>
                <a:cxn ang="0">
                  <a:pos x="123" y="131"/>
                </a:cxn>
                <a:cxn ang="0">
                  <a:pos x="115" y="122"/>
                </a:cxn>
                <a:cxn ang="0">
                  <a:pos x="110" y="113"/>
                </a:cxn>
                <a:cxn ang="0">
                  <a:pos x="109" y="103"/>
                </a:cxn>
                <a:cxn ang="0">
                  <a:pos x="109" y="96"/>
                </a:cxn>
                <a:cxn ang="0">
                  <a:pos x="113" y="88"/>
                </a:cxn>
                <a:cxn ang="0">
                  <a:pos x="125" y="82"/>
                </a:cxn>
                <a:cxn ang="0">
                  <a:pos x="128" y="73"/>
                </a:cxn>
                <a:cxn ang="0">
                  <a:pos x="135" y="61"/>
                </a:cxn>
                <a:cxn ang="0">
                  <a:pos x="134" y="53"/>
                </a:cxn>
                <a:cxn ang="0">
                  <a:pos x="131" y="46"/>
                </a:cxn>
                <a:cxn ang="0">
                  <a:pos x="131" y="38"/>
                </a:cxn>
                <a:cxn ang="0">
                  <a:pos x="128" y="15"/>
                </a:cxn>
                <a:cxn ang="0">
                  <a:pos x="114" y="0"/>
                </a:cxn>
                <a:cxn ang="0">
                  <a:pos x="97" y="3"/>
                </a:cxn>
                <a:cxn ang="0">
                  <a:pos x="85" y="11"/>
                </a:cxn>
                <a:cxn ang="0">
                  <a:pos x="80" y="33"/>
                </a:cxn>
                <a:cxn ang="0">
                  <a:pos x="84" y="57"/>
                </a:cxn>
                <a:cxn ang="0">
                  <a:pos x="98" y="92"/>
                </a:cxn>
                <a:cxn ang="0">
                  <a:pos x="100" y="104"/>
                </a:cxn>
                <a:cxn ang="0">
                  <a:pos x="99" y="113"/>
                </a:cxn>
                <a:cxn ang="0">
                  <a:pos x="95" y="121"/>
                </a:cxn>
                <a:cxn ang="0">
                  <a:pos x="89" y="129"/>
                </a:cxn>
                <a:cxn ang="0">
                  <a:pos x="81" y="135"/>
                </a:cxn>
                <a:cxn ang="0">
                  <a:pos x="53" y="147"/>
                </a:cxn>
                <a:cxn ang="0">
                  <a:pos x="57" y="290"/>
                </a:cxn>
                <a:cxn ang="0">
                  <a:pos x="60" y="322"/>
                </a:cxn>
                <a:cxn ang="0">
                  <a:pos x="50" y="438"/>
                </a:cxn>
                <a:cxn ang="0">
                  <a:pos x="44" y="519"/>
                </a:cxn>
                <a:cxn ang="0">
                  <a:pos x="80" y="569"/>
                </a:cxn>
                <a:cxn ang="0">
                  <a:pos x="87" y="497"/>
                </a:cxn>
                <a:cxn ang="0">
                  <a:pos x="109" y="347"/>
                </a:cxn>
                <a:cxn ang="0">
                  <a:pos x="124" y="499"/>
                </a:cxn>
                <a:cxn ang="0">
                  <a:pos x="131" y="570"/>
                </a:cxn>
                <a:cxn ang="0">
                  <a:pos x="163" y="551"/>
                </a:cxn>
                <a:cxn ang="0">
                  <a:pos x="161" y="444"/>
                </a:cxn>
                <a:cxn ang="0">
                  <a:pos x="154" y="387"/>
                </a:cxn>
                <a:cxn ang="0">
                  <a:pos x="153" y="279"/>
                </a:cxn>
                <a:cxn ang="0">
                  <a:pos x="158" y="237"/>
                </a:cxn>
                <a:cxn ang="0">
                  <a:pos x="184" y="223"/>
                </a:cxn>
                <a:cxn ang="0">
                  <a:pos x="195" y="282"/>
                </a:cxn>
                <a:cxn ang="0">
                  <a:pos x="199" y="339"/>
                </a:cxn>
                <a:cxn ang="0">
                  <a:pos x="203" y="346"/>
                </a:cxn>
                <a:cxn ang="0">
                  <a:pos x="201" y="258"/>
                </a:cxn>
                <a:cxn ang="0">
                  <a:pos x="189" y="164"/>
                </a:cxn>
                <a:cxn ang="0">
                  <a:pos x="181" y="154"/>
                </a:cxn>
                <a:cxn ang="0">
                  <a:pos x="159" y="144"/>
                </a:cxn>
                <a:cxn ang="0">
                  <a:pos x="142" y="140"/>
                </a:cxn>
                <a:cxn ang="0">
                  <a:pos x="53" y="147"/>
                </a:cxn>
                <a:cxn ang="0">
                  <a:pos x="49" y="149"/>
                </a:cxn>
                <a:cxn ang="0">
                  <a:pos x="20" y="166"/>
                </a:cxn>
                <a:cxn ang="0">
                  <a:pos x="6" y="294"/>
                </a:cxn>
                <a:cxn ang="0">
                  <a:pos x="1" y="370"/>
                </a:cxn>
                <a:cxn ang="0">
                  <a:pos x="7" y="340"/>
                </a:cxn>
                <a:cxn ang="0">
                  <a:pos x="13" y="275"/>
                </a:cxn>
                <a:cxn ang="0">
                  <a:pos x="16" y="263"/>
                </a:cxn>
                <a:cxn ang="0">
                  <a:pos x="49" y="149"/>
                </a:cxn>
              </a:cxnLst>
              <a:rect l="0" t="0" r="r" b="b"/>
              <a:pathLst>
                <a:path w="205" h="572">
                  <a:moveTo>
                    <a:pt x="132" y="136"/>
                  </a:moveTo>
                  <a:lnTo>
                    <a:pt x="129" y="134"/>
                  </a:lnTo>
                  <a:lnTo>
                    <a:pt x="126" y="133"/>
                  </a:lnTo>
                  <a:lnTo>
                    <a:pt x="123" y="131"/>
                  </a:lnTo>
                  <a:lnTo>
                    <a:pt x="121" y="129"/>
                  </a:lnTo>
                  <a:lnTo>
                    <a:pt x="119" y="127"/>
                  </a:lnTo>
                  <a:lnTo>
                    <a:pt x="117" y="124"/>
                  </a:lnTo>
                  <a:lnTo>
                    <a:pt x="115" y="122"/>
                  </a:lnTo>
                  <a:lnTo>
                    <a:pt x="113" y="120"/>
                  </a:lnTo>
                  <a:lnTo>
                    <a:pt x="112" y="117"/>
                  </a:lnTo>
                  <a:lnTo>
                    <a:pt x="111" y="115"/>
                  </a:lnTo>
                  <a:lnTo>
                    <a:pt x="110" y="113"/>
                  </a:lnTo>
                  <a:lnTo>
                    <a:pt x="109" y="110"/>
                  </a:lnTo>
                  <a:lnTo>
                    <a:pt x="109" y="108"/>
                  </a:lnTo>
                  <a:lnTo>
                    <a:pt x="109" y="106"/>
                  </a:lnTo>
                  <a:lnTo>
                    <a:pt x="109" y="103"/>
                  </a:lnTo>
                  <a:lnTo>
                    <a:pt x="109" y="101"/>
                  </a:lnTo>
                  <a:lnTo>
                    <a:pt x="109" y="99"/>
                  </a:lnTo>
                  <a:lnTo>
                    <a:pt x="109" y="98"/>
                  </a:lnTo>
                  <a:lnTo>
                    <a:pt x="109" y="96"/>
                  </a:lnTo>
                  <a:lnTo>
                    <a:pt x="110" y="94"/>
                  </a:lnTo>
                  <a:lnTo>
                    <a:pt x="111" y="92"/>
                  </a:lnTo>
                  <a:lnTo>
                    <a:pt x="112" y="90"/>
                  </a:lnTo>
                  <a:lnTo>
                    <a:pt x="113" y="88"/>
                  </a:lnTo>
                  <a:lnTo>
                    <a:pt x="115" y="86"/>
                  </a:lnTo>
                  <a:lnTo>
                    <a:pt x="119" y="83"/>
                  </a:lnTo>
                  <a:lnTo>
                    <a:pt x="121" y="83"/>
                  </a:lnTo>
                  <a:cubicBezTo>
                    <a:pt x="123" y="82"/>
                    <a:pt x="124" y="82"/>
                    <a:pt x="125" y="82"/>
                  </a:cubicBezTo>
                  <a:cubicBezTo>
                    <a:pt x="126" y="82"/>
                    <a:pt x="128" y="82"/>
                    <a:pt x="130" y="82"/>
                  </a:cubicBezTo>
                  <a:lnTo>
                    <a:pt x="129" y="79"/>
                  </a:lnTo>
                  <a:lnTo>
                    <a:pt x="128" y="76"/>
                  </a:lnTo>
                  <a:lnTo>
                    <a:pt x="128" y="73"/>
                  </a:lnTo>
                  <a:lnTo>
                    <a:pt x="129" y="69"/>
                  </a:lnTo>
                  <a:lnTo>
                    <a:pt x="131" y="66"/>
                  </a:lnTo>
                  <a:lnTo>
                    <a:pt x="133" y="63"/>
                  </a:lnTo>
                  <a:lnTo>
                    <a:pt x="135" y="61"/>
                  </a:lnTo>
                  <a:lnTo>
                    <a:pt x="138" y="60"/>
                  </a:lnTo>
                  <a:cubicBezTo>
                    <a:pt x="138" y="59"/>
                    <a:pt x="138" y="58"/>
                    <a:pt x="137" y="57"/>
                  </a:cubicBezTo>
                  <a:cubicBezTo>
                    <a:pt x="137" y="56"/>
                    <a:pt x="136" y="55"/>
                    <a:pt x="135" y="54"/>
                  </a:cubicBezTo>
                  <a:lnTo>
                    <a:pt x="134" y="53"/>
                  </a:lnTo>
                  <a:lnTo>
                    <a:pt x="133" y="52"/>
                  </a:lnTo>
                  <a:lnTo>
                    <a:pt x="133" y="50"/>
                  </a:lnTo>
                  <a:lnTo>
                    <a:pt x="132" y="48"/>
                  </a:lnTo>
                  <a:lnTo>
                    <a:pt x="131" y="46"/>
                  </a:lnTo>
                  <a:lnTo>
                    <a:pt x="131" y="44"/>
                  </a:lnTo>
                  <a:lnTo>
                    <a:pt x="131" y="42"/>
                  </a:lnTo>
                  <a:lnTo>
                    <a:pt x="131" y="40"/>
                  </a:lnTo>
                  <a:lnTo>
                    <a:pt x="131" y="38"/>
                  </a:lnTo>
                  <a:cubicBezTo>
                    <a:pt x="131" y="36"/>
                    <a:pt x="131" y="35"/>
                    <a:pt x="131" y="33"/>
                  </a:cubicBezTo>
                  <a:cubicBezTo>
                    <a:pt x="131" y="32"/>
                    <a:pt x="131" y="32"/>
                    <a:pt x="131" y="31"/>
                  </a:cubicBezTo>
                  <a:cubicBezTo>
                    <a:pt x="131" y="29"/>
                    <a:pt x="131" y="27"/>
                    <a:pt x="132" y="25"/>
                  </a:cubicBezTo>
                  <a:cubicBezTo>
                    <a:pt x="131" y="21"/>
                    <a:pt x="130" y="18"/>
                    <a:pt x="128" y="15"/>
                  </a:cubicBezTo>
                  <a:cubicBezTo>
                    <a:pt x="127" y="13"/>
                    <a:pt x="126" y="11"/>
                    <a:pt x="124" y="9"/>
                  </a:cubicBezTo>
                  <a:cubicBezTo>
                    <a:pt x="124" y="8"/>
                    <a:pt x="123" y="7"/>
                    <a:pt x="122" y="6"/>
                  </a:cubicBezTo>
                  <a:cubicBezTo>
                    <a:pt x="120" y="4"/>
                    <a:pt x="119" y="2"/>
                    <a:pt x="116" y="1"/>
                  </a:cubicBezTo>
                  <a:cubicBezTo>
                    <a:pt x="116" y="0"/>
                    <a:pt x="115" y="0"/>
                    <a:pt x="114" y="0"/>
                  </a:cubicBezTo>
                  <a:cubicBezTo>
                    <a:pt x="113" y="0"/>
                    <a:pt x="111" y="0"/>
                    <a:pt x="109" y="0"/>
                  </a:cubicBezTo>
                  <a:cubicBezTo>
                    <a:pt x="108" y="0"/>
                    <a:pt x="107" y="1"/>
                    <a:pt x="105" y="1"/>
                  </a:cubicBezTo>
                  <a:cubicBezTo>
                    <a:pt x="104" y="1"/>
                    <a:pt x="102" y="1"/>
                    <a:pt x="101" y="2"/>
                  </a:cubicBezTo>
                  <a:cubicBezTo>
                    <a:pt x="100" y="2"/>
                    <a:pt x="98" y="3"/>
                    <a:pt x="97" y="3"/>
                  </a:cubicBezTo>
                  <a:cubicBezTo>
                    <a:pt x="95" y="4"/>
                    <a:pt x="94" y="4"/>
                    <a:pt x="93" y="5"/>
                  </a:cubicBezTo>
                  <a:cubicBezTo>
                    <a:pt x="92" y="5"/>
                    <a:pt x="90" y="6"/>
                    <a:pt x="89" y="7"/>
                  </a:cubicBezTo>
                  <a:cubicBezTo>
                    <a:pt x="88" y="8"/>
                    <a:pt x="87" y="8"/>
                    <a:pt x="87" y="9"/>
                  </a:cubicBezTo>
                  <a:cubicBezTo>
                    <a:pt x="86" y="10"/>
                    <a:pt x="85" y="10"/>
                    <a:pt x="85" y="11"/>
                  </a:cubicBezTo>
                  <a:cubicBezTo>
                    <a:pt x="84" y="12"/>
                    <a:pt x="84" y="12"/>
                    <a:pt x="83" y="13"/>
                  </a:cubicBezTo>
                  <a:cubicBezTo>
                    <a:pt x="83" y="15"/>
                    <a:pt x="83" y="16"/>
                    <a:pt x="82" y="18"/>
                  </a:cubicBezTo>
                  <a:cubicBezTo>
                    <a:pt x="82" y="20"/>
                    <a:pt x="81" y="23"/>
                    <a:pt x="81" y="25"/>
                  </a:cubicBezTo>
                  <a:cubicBezTo>
                    <a:pt x="80" y="28"/>
                    <a:pt x="80" y="30"/>
                    <a:pt x="80" y="33"/>
                  </a:cubicBezTo>
                  <a:cubicBezTo>
                    <a:pt x="80" y="34"/>
                    <a:pt x="80" y="36"/>
                    <a:pt x="80" y="38"/>
                  </a:cubicBezTo>
                  <a:cubicBezTo>
                    <a:pt x="80" y="40"/>
                    <a:pt x="80" y="42"/>
                    <a:pt x="80" y="44"/>
                  </a:cubicBezTo>
                  <a:cubicBezTo>
                    <a:pt x="81" y="46"/>
                    <a:pt x="81" y="47"/>
                    <a:pt x="81" y="49"/>
                  </a:cubicBezTo>
                  <a:cubicBezTo>
                    <a:pt x="82" y="52"/>
                    <a:pt x="83" y="54"/>
                    <a:pt x="84" y="57"/>
                  </a:cubicBezTo>
                  <a:cubicBezTo>
                    <a:pt x="84" y="59"/>
                    <a:pt x="85" y="60"/>
                    <a:pt x="86" y="62"/>
                  </a:cubicBezTo>
                  <a:cubicBezTo>
                    <a:pt x="89" y="69"/>
                    <a:pt x="92" y="76"/>
                    <a:pt x="95" y="83"/>
                  </a:cubicBezTo>
                  <a:cubicBezTo>
                    <a:pt x="96" y="84"/>
                    <a:pt x="97" y="86"/>
                    <a:pt x="97" y="88"/>
                  </a:cubicBezTo>
                  <a:lnTo>
                    <a:pt x="98" y="92"/>
                  </a:lnTo>
                  <a:cubicBezTo>
                    <a:pt x="99" y="94"/>
                    <a:pt x="99" y="96"/>
                    <a:pt x="100" y="98"/>
                  </a:cubicBezTo>
                  <a:lnTo>
                    <a:pt x="100" y="100"/>
                  </a:lnTo>
                  <a:lnTo>
                    <a:pt x="100" y="102"/>
                  </a:lnTo>
                  <a:lnTo>
                    <a:pt x="100" y="104"/>
                  </a:lnTo>
                  <a:lnTo>
                    <a:pt x="100" y="106"/>
                  </a:lnTo>
                  <a:lnTo>
                    <a:pt x="100" y="108"/>
                  </a:lnTo>
                  <a:lnTo>
                    <a:pt x="99" y="110"/>
                  </a:lnTo>
                  <a:lnTo>
                    <a:pt x="99" y="113"/>
                  </a:lnTo>
                  <a:lnTo>
                    <a:pt x="98" y="115"/>
                  </a:lnTo>
                  <a:lnTo>
                    <a:pt x="97" y="117"/>
                  </a:lnTo>
                  <a:lnTo>
                    <a:pt x="96" y="119"/>
                  </a:lnTo>
                  <a:lnTo>
                    <a:pt x="95" y="121"/>
                  </a:lnTo>
                  <a:lnTo>
                    <a:pt x="94" y="123"/>
                  </a:lnTo>
                  <a:lnTo>
                    <a:pt x="93" y="125"/>
                  </a:lnTo>
                  <a:lnTo>
                    <a:pt x="91" y="127"/>
                  </a:lnTo>
                  <a:lnTo>
                    <a:pt x="89" y="129"/>
                  </a:lnTo>
                  <a:lnTo>
                    <a:pt x="87" y="130"/>
                  </a:lnTo>
                  <a:lnTo>
                    <a:pt x="85" y="132"/>
                  </a:lnTo>
                  <a:lnTo>
                    <a:pt x="83" y="134"/>
                  </a:lnTo>
                  <a:lnTo>
                    <a:pt x="81" y="135"/>
                  </a:lnTo>
                  <a:lnTo>
                    <a:pt x="76" y="138"/>
                  </a:lnTo>
                  <a:cubicBezTo>
                    <a:pt x="73" y="139"/>
                    <a:pt x="71" y="140"/>
                    <a:pt x="68" y="141"/>
                  </a:cubicBezTo>
                  <a:cubicBezTo>
                    <a:pt x="66" y="142"/>
                    <a:pt x="63" y="143"/>
                    <a:pt x="61" y="144"/>
                  </a:cubicBezTo>
                  <a:cubicBezTo>
                    <a:pt x="58" y="145"/>
                    <a:pt x="56" y="146"/>
                    <a:pt x="53" y="147"/>
                  </a:cubicBezTo>
                  <a:lnTo>
                    <a:pt x="52" y="230"/>
                  </a:lnTo>
                  <a:cubicBezTo>
                    <a:pt x="52" y="244"/>
                    <a:pt x="52" y="257"/>
                    <a:pt x="54" y="271"/>
                  </a:cubicBezTo>
                  <a:lnTo>
                    <a:pt x="55" y="280"/>
                  </a:lnTo>
                  <a:cubicBezTo>
                    <a:pt x="56" y="284"/>
                    <a:pt x="56" y="287"/>
                    <a:pt x="57" y="290"/>
                  </a:cubicBezTo>
                  <a:lnTo>
                    <a:pt x="58" y="296"/>
                  </a:lnTo>
                  <a:lnTo>
                    <a:pt x="59" y="302"/>
                  </a:lnTo>
                  <a:cubicBezTo>
                    <a:pt x="59" y="305"/>
                    <a:pt x="60" y="309"/>
                    <a:pt x="60" y="312"/>
                  </a:cubicBezTo>
                  <a:cubicBezTo>
                    <a:pt x="60" y="316"/>
                    <a:pt x="60" y="319"/>
                    <a:pt x="60" y="322"/>
                  </a:cubicBezTo>
                  <a:cubicBezTo>
                    <a:pt x="60" y="329"/>
                    <a:pt x="60" y="336"/>
                    <a:pt x="60" y="343"/>
                  </a:cubicBezTo>
                  <a:cubicBezTo>
                    <a:pt x="60" y="356"/>
                    <a:pt x="59" y="368"/>
                    <a:pt x="57" y="380"/>
                  </a:cubicBezTo>
                  <a:cubicBezTo>
                    <a:pt x="57" y="383"/>
                    <a:pt x="56" y="386"/>
                    <a:pt x="56" y="389"/>
                  </a:cubicBezTo>
                  <a:cubicBezTo>
                    <a:pt x="54" y="405"/>
                    <a:pt x="52" y="422"/>
                    <a:pt x="50" y="438"/>
                  </a:cubicBezTo>
                  <a:cubicBezTo>
                    <a:pt x="50" y="440"/>
                    <a:pt x="49" y="443"/>
                    <a:pt x="49" y="446"/>
                  </a:cubicBezTo>
                  <a:cubicBezTo>
                    <a:pt x="48" y="451"/>
                    <a:pt x="47" y="457"/>
                    <a:pt x="47" y="463"/>
                  </a:cubicBezTo>
                  <a:cubicBezTo>
                    <a:pt x="45" y="477"/>
                    <a:pt x="45" y="492"/>
                    <a:pt x="44" y="507"/>
                  </a:cubicBezTo>
                  <a:cubicBezTo>
                    <a:pt x="44" y="511"/>
                    <a:pt x="44" y="515"/>
                    <a:pt x="44" y="519"/>
                  </a:cubicBezTo>
                  <a:cubicBezTo>
                    <a:pt x="44" y="535"/>
                    <a:pt x="45" y="550"/>
                    <a:pt x="46" y="565"/>
                  </a:cubicBezTo>
                  <a:cubicBezTo>
                    <a:pt x="46" y="567"/>
                    <a:pt x="46" y="569"/>
                    <a:pt x="46" y="571"/>
                  </a:cubicBezTo>
                  <a:cubicBezTo>
                    <a:pt x="53" y="572"/>
                    <a:pt x="61" y="571"/>
                    <a:pt x="68" y="570"/>
                  </a:cubicBezTo>
                  <a:cubicBezTo>
                    <a:pt x="72" y="570"/>
                    <a:pt x="76" y="569"/>
                    <a:pt x="80" y="569"/>
                  </a:cubicBezTo>
                  <a:cubicBezTo>
                    <a:pt x="80" y="560"/>
                    <a:pt x="81" y="551"/>
                    <a:pt x="81" y="543"/>
                  </a:cubicBezTo>
                  <a:cubicBezTo>
                    <a:pt x="82" y="540"/>
                    <a:pt x="82" y="538"/>
                    <a:pt x="82" y="536"/>
                  </a:cubicBezTo>
                  <a:cubicBezTo>
                    <a:pt x="83" y="528"/>
                    <a:pt x="84" y="520"/>
                    <a:pt x="85" y="513"/>
                  </a:cubicBezTo>
                  <a:cubicBezTo>
                    <a:pt x="86" y="508"/>
                    <a:pt x="86" y="502"/>
                    <a:pt x="87" y="497"/>
                  </a:cubicBezTo>
                  <a:cubicBezTo>
                    <a:pt x="87" y="495"/>
                    <a:pt x="87" y="493"/>
                    <a:pt x="87" y="491"/>
                  </a:cubicBezTo>
                  <a:cubicBezTo>
                    <a:pt x="87" y="481"/>
                    <a:pt x="88" y="471"/>
                    <a:pt x="89" y="462"/>
                  </a:cubicBezTo>
                  <a:lnTo>
                    <a:pt x="89" y="461"/>
                  </a:lnTo>
                  <a:lnTo>
                    <a:pt x="109" y="347"/>
                  </a:lnTo>
                  <a:cubicBezTo>
                    <a:pt x="113" y="382"/>
                    <a:pt x="116" y="417"/>
                    <a:pt x="120" y="452"/>
                  </a:cubicBezTo>
                  <a:cubicBezTo>
                    <a:pt x="121" y="463"/>
                    <a:pt x="122" y="474"/>
                    <a:pt x="123" y="485"/>
                  </a:cubicBezTo>
                  <a:cubicBezTo>
                    <a:pt x="123" y="487"/>
                    <a:pt x="123" y="489"/>
                    <a:pt x="123" y="491"/>
                  </a:cubicBezTo>
                  <a:cubicBezTo>
                    <a:pt x="123" y="494"/>
                    <a:pt x="123" y="497"/>
                    <a:pt x="124" y="499"/>
                  </a:cubicBezTo>
                  <a:cubicBezTo>
                    <a:pt x="125" y="512"/>
                    <a:pt x="127" y="525"/>
                    <a:pt x="129" y="537"/>
                  </a:cubicBezTo>
                  <a:cubicBezTo>
                    <a:pt x="129" y="541"/>
                    <a:pt x="130" y="545"/>
                    <a:pt x="130" y="549"/>
                  </a:cubicBezTo>
                  <a:cubicBezTo>
                    <a:pt x="130" y="552"/>
                    <a:pt x="130" y="556"/>
                    <a:pt x="130" y="560"/>
                  </a:cubicBezTo>
                  <a:cubicBezTo>
                    <a:pt x="131" y="563"/>
                    <a:pt x="131" y="567"/>
                    <a:pt x="131" y="570"/>
                  </a:cubicBezTo>
                  <a:cubicBezTo>
                    <a:pt x="142" y="570"/>
                    <a:pt x="152" y="569"/>
                    <a:pt x="163" y="569"/>
                  </a:cubicBezTo>
                  <a:lnTo>
                    <a:pt x="164" y="569"/>
                  </a:lnTo>
                  <a:cubicBezTo>
                    <a:pt x="164" y="567"/>
                    <a:pt x="164" y="564"/>
                    <a:pt x="164" y="562"/>
                  </a:cubicBezTo>
                  <a:cubicBezTo>
                    <a:pt x="163" y="558"/>
                    <a:pt x="163" y="555"/>
                    <a:pt x="163" y="551"/>
                  </a:cubicBezTo>
                  <a:cubicBezTo>
                    <a:pt x="164" y="533"/>
                    <a:pt x="164" y="514"/>
                    <a:pt x="164" y="495"/>
                  </a:cubicBezTo>
                  <a:cubicBezTo>
                    <a:pt x="164" y="487"/>
                    <a:pt x="164" y="479"/>
                    <a:pt x="164" y="471"/>
                  </a:cubicBezTo>
                  <a:cubicBezTo>
                    <a:pt x="163" y="464"/>
                    <a:pt x="163" y="457"/>
                    <a:pt x="162" y="450"/>
                  </a:cubicBezTo>
                  <a:cubicBezTo>
                    <a:pt x="162" y="448"/>
                    <a:pt x="162" y="446"/>
                    <a:pt x="161" y="444"/>
                  </a:cubicBezTo>
                  <a:cubicBezTo>
                    <a:pt x="160" y="439"/>
                    <a:pt x="159" y="434"/>
                    <a:pt x="158" y="429"/>
                  </a:cubicBezTo>
                  <a:cubicBezTo>
                    <a:pt x="157" y="419"/>
                    <a:pt x="155" y="409"/>
                    <a:pt x="154" y="399"/>
                  </a:cubicBezTo>
                  <a:cubicBezTo>
                    <a:pt x="154" y="396"/>
                    <a:pt x="154" y="394"/>
                    <a:pt x="154" y="392"/>
                  </a:cubicBezTo>
                  <a:cubicBezTo>
                    <a:pt x="154" y="390"/>
                    <a:pt x="154" y="389"/>
                    <a:pt x="154" y="387"/>
                  </a:cubicBezTo>
                  <a:cubicBezTo>
                    <a:pt x="153" y="370"/>
                    <a:pt x="152" y="353"/>
                    <a:pt x="151" y="335"/>
                  </a:cubicBezTo>
                  <a:cubicBezTo>
                    <a:pt x="151" y="333"/>
                    <a:pt x="151" y="330"/>
                    <a:pt x="151" y="328"/>
                  </a:cubicBezTo>
                  <a:cubicBezTo>
                    <a:pt x="151" y="315"/>
                    <a:pt x="151" y="302"/>
                    <a:pt x="152" y="289"/>
                  </a:cubicBezTo>
                  <a:cubicBezTo>
                    <a:pt x="152" y="285"/>
                    <a:pt x="152" y="282"/>
                    <a:pt x="153" y="279"/>
                  </a:cubicBezTo>
                  <a:cubicBezTo>
                    <a:pt x="153" y="278"/>
                    <a:pt x="153" y="276"/>
                    <a:pt x="154" y="274"/>
                  </a:cubicBezTo>
                  <a:cubicBezTo>
                    <a:pt x="154" y="273"/>
                    <a:pt x="155" y="272"/>
                    <a:pt x="155" y="271"/>
                  </a:cubicBezTo>
                  <a:cubicBezTo>
                    <a:pt x="156" y="268"/>
                    <a:pt x="156" y="266"/>
                    <a:pt x="156" y="263"/>
                  </a:cubicBezTo>
                  <a:cubicBezTo>
                    <a:pt x="158" y="255"/>
                    <a:pt x="158" y="245"/>
                    <a:pt x="158" y="237"/>
                  </a:cubicBezTo>
                  <a:cubicBezTo>
                    <a:pt x="158" y="235"/>
                    <a:pt x="158" y="234"/>
                    <a:pt x="158" y="233"/>
                  </a:cubicBezTo>
                  <a:lnTo>
                    <a:pt x="158" y="230"/>
                  </a:lnTo>
                  <a:lnTo>
                    <a:pt x="165" y="210"/>
                  </a:lnTo>
                  <a:lnTo>
                    <a:pt x="184" y="223"/>
                  </a:lnTo>
                  <a:lnTo>
                    <a:pt x="186" y="228"/>
                  </a:lnTo>
                  <a:lnTo>
                    <a:pt x="187" y="231"/>
                  </a:lnTo>
                  <a:cubicBezTo>
                    <a:pt x="188" y="237"/>
                    <a:pt x="190" y="243"/>
                    <a:pt x="191" y="249"/>
                  </a:cubicBezTo>
                  <a:cubicBezTo>
                    <a:pt x="192" y="260"/>
                    <a:pt x="194" y="271"/>
                    <a:pt x="195" y="282"/>
                  </a:cubicBezTo>
                  <a:cubicBezTo>
                    <a:pt x="195" y="284"/>
                    <a:pt x="195" y="286"/>
                    <a:pt x="195" y="288"/>
                  </a:cubicBezTo>
                  <a:cubicBezTo>
                    <a:pt x="195" y="290"/>
                    <a:pt x="195" y="291"/>
                    <a:pt x="195" y="293"/>
                  </a:cubicBezTo>
                  <a:cubicBezTo>
                    <a:pt x="195" y="299"/>
                    <a:pt x="196" y="306"/>
                    <a:pt x="196" y="312"/>
                  </a:cubicBezTo>
                  <a:cubicBezTo>
                    <a:pt x="197" y="321"/>
                    <a:pt x="198" y="330"/>
                    <a:pt x="199" y="339"/>
                  </a:cubicBezTo>
                  <a:cubicBezTo>
                    <a:pt x="199" y="341"/>
                    <a:pt x="199" y="343"/>
                    <a:pt x="199" y="345"/>
                  </a:cubicBezTo>
                  <a:cubicBezTo>
                    <a:pt x="199" y="349"/>
                    <a:pt x="199" y="353"/>
                    <a:pt x="200" y="356"/>
                  </a:cubicBezTo>
                  <a:cubicBezTo>
                    <a:pt x="201" y="367"/>
                    <a:pt x="202" y="377"/>
                    <a:pt x="204" y="387"/>
                  </a:cubicBezTo>
                  <a:cubicBezTo>
                    <a:pt x="203" y="373"/>
                    <a:pt x="203" y="360"/>
                    <a:pt x="203" y="346"/>
                  </a:cubicBezTo>
                  <a:lnTo>
                    <a:pt x="203" y="340"/>
                  </a:lnTo>
                  <a:cubicBezTo>
                    <a:pt x="204" y="338"/>
                    <a:pt x="204" y="336"/>
                    <a:pt x="204" y="334"/>
                  </a:cubicBezTo>
                  <a:cubicBezTo>
                    <a:pt x="205" y="327"/>
                    <a:pt x="205" y="320"/>
                    <a:pt x="204" y="313"/>
                  </a:cubicBezTo>
                  <a:cubicBezTo>
                    <a:pt x="204" y="295"/>
                    <a:pt x="203" y="276"/>
                    <a:pt x="201" y="258"/>
                  </a:cubicBezTo>
                  <a:cubicBezTo>
                    <a:pt x="201" y="256"/>
                    <a:pt x="201" y="254"/>
                    <a:pt x="201" y="252"/>
                  </a:cubicBezTo>
                  <a:cubicBezTo>
                    <a:pt x="197" y="228"/>
                    <a:pt x="193" y="204"/>
                    <a:pt x="190" y="179"/>
                  </a:cubicBezTo>
                  <a:cubicBezTo>
                    <a:pt x="190" y="175"/>
                    <a:pt x="189" y="171"/>
                    <a:pt x="189" y="166"/>
                  </a:cubicBezTo>
                  <a:cubicBezTo>
                    <a:pt x="189" y="165"/>
                    <a:pt x="189" y="165"/>
                    <a:pt x="189" y="164"/>
                  </a:cubicBezTo>
                  <a:cubicBezTo>
                    <a:pt x="189" y="163"/>
                    <a:pt x="188" y="162"/>
                    <a:pt x="188" y="161"/>
                  </a:cubicBezTo>
                  <a:cubicBezTo>
                    <a:pt x="187" y="160"/>
                    <a:pt x="186" y="159"/>
                    <a:pt x="186" y="158"/>
                  </a:cubicBezTo>
                  <a:cubicBezTo>
                    <a:pt x="185" y="157"/>
                    <a:pt x="184" y="156"/>
                    <a:pt x="183" y="156"/>
                  </a:cubicBezTo>
                  <a:lnTo>
                    <a:pt x="181" y="154"/>
                  </a:lnTo>
                  <a:cubicBezTo>
                    <a:pt x="179" y="153"/>
                    <a:pt x="178" y="152"/>
                    <a:pt x="176" y="151"/>
                  </a:cubicBezTo>
                  <a:lnTo>
                    <a:pt x="172" y="149"/>
                  </a:lnTo>
                  <a:lnTo>
                    <a:pt x="167" y="147"/>
                  </a:lnTo>
                  <a:cubicBezTo>
                    <a:pt x="164" y="146"/>
                    <a:pt x="161" y="145"/>
                    <a:pt x="159" y="144"/>
                  </a:cubicBezTo>
                  <a:lnTo>
                    <a:pt x="155" y="143"/>
                  </a:lnTo>
                  <a:lnTo>
                    <a:pt x="151" y="142"/>
                  </a:lnTo>
                  <a:lnTo>
                    <a:pt x="147" y="141"/>
                  </a:lnTo>
                  <a:lnTo>
                    <a:pt x="142" y="140"/>
                  </a:lnTo>
                  <a:lnTo>
                    <a:pt x="139" y="139"/>
                  </a:lnTo>
                  <a:lnTo>
                    <a:pt x="135" y="138"/>
                  </a:lnTo>
                  <a:lnTo>
                    <a:pt x="132" y="136"/>
                  </a:lnTo>
                  <a:moveTo>
                    <a:pt x="53" y="147"/>
                  </a:moveTo>
                  <a:cubicBezTo>
                    <a:pt x="52" y="148"/>
                    <a:pt x="50" y="148"/>
                    <a:pt x="49" y="149"/>
                  </a:cubicBezTo>
                  <a:lnTo>
                    <a:pt x="53" y="135"/>
                  </a:lnTo>
                  <a:lnTo>
                    <a:pt x="53" y="147"/>
                  </a:lnTo>
                  <a:moveTo>
                    <a:pt x="49" y="149"/>
                  </a:moveTo>
                  <a:cubicBezTo>
                    <a:pt x="44" y="150"/>
                    <a:pt x="39" y="152"/>
                    <a:pt x="33" y="154"/>
                  </a:cubicBezTo>
                  <a:cubicBezTo>
                    <a:pt x="31" y="155"/>
                    <a:pt x="30" y="155"/>
                    <a:pt x="28" y="156"/>
                  </a:cubicBezTo>
                  <a:cubicBezTo>
                    <a:pt x="27" y="157"/>
                    <a:pt x="26" y="157"/>
                    <a:pt x="26" y="158"/>
                  </a:cubicBezTo>
                  <a:cubicBezTo>
                    <a:pt x="24" y="161"/>
                    <a:pt x="22" y="163"/>
                    <a:pt x="20" y="166"/>
                  </a:cubicBezTo>
                  <a:cubicBezTo>
                    <a:pt x="18" y="175"/>
                    <a:pt x="17" y="183"/>
                    <a:pt x="15" y="192"/>
                  </a:cubicBezTo>
                  <a:cubicBezTo>
                    <a:pt x="14" y="199"/>
                    <a:pt x="13" y="207"/>
                    <a:pt x="12" y="214"/>
                  </a:cubicBezTo>
                  <a:cubicBezTo>
                    <a:pt x="12" y="217"/>
                    <a:pt x="12" y="220"/>
                    <a:pt x="12" y="223"/>
                  </a:cubicBezTo>
                  <a:cubicBezTo>
                    <a:pt x="10" y="247"/>
                    <a:pt x="8" y="270"/>
                    <a:pt x="6" y="294"/>
                  </a:cubicBezTo>
                  <a:cubicBezTo>
                    <a:pt x="6" y="299"/>
                    <a:pt x="5" y="304"/>
                    <a:pt x="5" y="309"/>
                  </a:cubicBezTo>
                  <a:cubicBezTo>
                    <a:pt x="5" y="314"/>
                    <a:pt x="5" y="319"/>
                    <a:pt x="5" y="324"/>
                  </a:cubicBezTo>
                  <a:cubicBezTo>
                    <a:pt x="4" y="331"/>
                    <a:pt x="3" y="337"/>
                    <a:pt x="3" y="344"/>
                  </a:cubicBezTo>
                  <a:lnTo>
                    <a:pt x="1" y="370"/>
                  </a:lnTo>
                  <a:cubicBezTo>
                    <a:pt x="1" y="380"/>
                    <a:pt x="0" y="390"/>
                    <a:pt x="0" y="400"/>
                  </a:cubicBezTo>
                  <a:cubicBezTo>
                    <a:pt x="2" y="391"/>
                    <a:pt x="3" y="382"/>
                    <a:pt x="4" y="373"/>
                  </a:cubicBezTo>
                  <a:lnTo>
                    <a:pt x="7" y="351"/>
                  </a:lnTo>
                  <a:cubicBezTo>
                    <a:pt x="7" y="348"/>
                    <a:pt x="7" y="344"/>
                    <a:pt x="7" y="340"/>
                  </a:cubicBezTo>
                  <a:cubicBezTo>
                    <a:pt x="7" y="335"/>
                    <a:pt x="7" y="331"/>
                    <a:pt x="8" y="326"/>
                  </a:cubicBezTo>
                  <a:cubicBezTo>
                    <a:pt x="8" y="321"/>
                    <a:pt x="9" y="317"/>
                    <a:pt x="10" y="312"/>
                  </a:cubicBezTo>
                  <a:lnTo>
                    <a:pt x="11" y="307"/>
                  </a:lnTo>
                  <a:cubicBezTo>
                    <a:pt x="11" y="296"/>
                    <a:pt x="12" y="286"/>
                    <a:pt x="13" y="275"/>
                  </a:cubicBezTo>
                  <a:cubicBezTo>
                    <a:pt x="13" y="273"/>
                    <a:pt x="13" y="271"/>
                    <a:pt x="14" y="269"/>
                  </a:cubicBezTo>
                  <a:lnTo>
                    <a:pt x="14" y="267"/>
                  </a:lnTo>
                  <a:lnTo>
                    <a:pt x="15" y="265"/>
                  </a:lnTo>
                  <a:cubicBezTo>
                    <a:pt x="15" y="264"/>
                    <a:pt x="15" y="264"/>
                    <a:pt x="16" y="263"/>
                  </a:cubicBezTo>
                  <a:cubicBezTo>
                    <a:pt x="16" y="260"/>
                    <a:pt x="17" y="258"/>
                    <a:pt x="17" y="256"/>
                  </a:cubicBezTo>
                  <a:cubicBezTo>
                    <a:pt x="19" y="250"/>
                    <a:pt x="20" y="244"/>
                    <a:pt x="21" y="238"/>
                  </a:cubicBezTo>
                  <a:cubicBezTo>
                    <a:pt x="22" y="233"/>
                    <a:pt x="23" y="229"/>
                    <a:pt x="24" y="225"/>
                  </a:cubicBezTo>
                  <a:lnTo>
                    <a:pt x="49" y="149"/>
                  </a:lnTo>
                </a:path>
              </a:pathLst>
            </a:custGeom>
            <a:solidFill>
              <a:srgbClr val="EEDDAA"/>
            </a:solidFill>
            <a:ln w="9525">
              <a:noFill/>
              <a:round/>
              <a:headEnd/>
              <a:tailEnd/>
            </a:ln>
          </p:spPr>
          <p:txBody>
            <a:bodyPr/>
            <a:lstStyle/>
            <a:p>
              <a:endParaRPr lang="pt-BR"/>
            </a:p>
          </p:txBody>
        </p:sp>
        <p:sp>
          <p:nvSpPr>
            <p:cNvPr id="389132" name="Freeform 12"/>
            <p:cNvSpPr>
              <a:spLocks/>
            </p:cNvSpPr>
            <p:nvPr/>
          </p:nvSpPr>
          <p:spPr bwMode="auto">
            <a:xfrm>
              <a:off x="2338" y="1212"/>
              <a:ext cx="970" cy="2830"/>
            </a:xfrm>
            <a:custGeom>
              <a:avLst/>
              <a:gdLst/>
              <a:ahLst/>
              <a:cxnLst>
                <a:cxn ang="0">
                  <a:pos x="96" y="0"/>
                </a:cxn>
                <a:cxn ang="0">
                  <a:pos x="82" y="6"/>
                </a:cxn>
                <a:cxn ang="0">
                  <a:pos x="75" y="21"/>
                </a:cxn>
                <a:cxn ang="0">
                  <a:pos x="76" y="45"/>
                </a:cxn>
                <a:cxn ang="0">
                  <a:pos x="91" y="82"/>
                </a:cxn>
                <a:cxn ang="0">
                  <a:pos x="94" y="96"/>
                </a:cxn>
                <a:cxn ang="0">
                  <a:pos x="94" y="105"/>
                </a:cxn>
                <a:cxn ang="0">
                  <a:pos x="92" y="115"/>
                </a:cxn>
                <a:cxn ang="0">
                  <a:pos x="87" y="123"/>
                </a:cxn>
                <a:cxn ang="0">
                  <a:pos x="78" y="131"/>
                </a:cxn>
                <a:cxn ang="0">
                  <a:pos x="64" y="139"/>
                </a:cxn>
                <a:cxn ang="0">
                  <a:pos x="49" y="277"/>
                </a:cxn>
                <a:cxn ang="0">
                  <a:pos x="54" y="309"/>
                </a:cxn>
                <a:cxn ang="0">
                  <a:pos x="51" y="382"/>
                </a:cxn>
                <a:cxn ang="0">
                  <a:pos x="41" y="465"/>
                </a:cxn>
                <a:cxn ang="0">
                  <a:pos x="63" y="565"/>
                </a:cxn>
                <a:cxn ang="0">
                  <a:pos x="75" y="509"/>
                </a:cxn>
                <a:cxn ang="0">
                  <a:pos x="78" y="458"/>
                </a:cxn>
                <a:cxn ang="0">
                  <a:pos x="117" y="487"/>
                </a:cxn>
                <a:cxn ang="0">
                  <a:pos x="125" y="557"/>
                </a:cxn>
                <a:cxn ang="0">
                  <a:pos x="153" y="552"/>
                </a:cxn>
                <a:cxn ang="0">
                  <a:pos x="151" y="442"/>
                </a:cxn>
                <a:cxn ang="0">
                  <a:pos x="143" y="384"/>
                </a:cxn>
                <a:cxn ang="0">
                  <a:pos x="142" y="276"/>
                </a:cxn>
                <a:cxn ang="0">
                  <a:pos x="148" y="237"/>
                </a:cxn>
                <a:cxn ang="0">
                  <a:pos x="178" y="218"/>
                </a:cxn>
                <a:cxn ang="0">
                  <a:pos x="189" y="279"/>
                </a:cxn>
                <a:cxn ang="0">
                  <a:pos x="192" y="322"/>
                </a:cxn>
                <a:cxn ang="0">
                  <a:pos x="191" y="255"/>
                </a:cxn>
                <a:cxn ang="0">
                  <a:pos x="179" y="161"/>
                </a:cxn>
                <a:cxn ang="0">
                  <a:pos x="167" y="150"/>
                </a:cxn>
                <a:cxn ang="0">
                  <a:pos x="147" y="143"/>
                </a:cxn>
                <a:cxn ang="0">
                  <a:pos x="130" y="138"/>
                </a:cxn>
                <a:cxn ang="0">
                  <a:pos x="117" y="132"/>
                </a:cxn>
                <a:cxn ang="0">
                  <a:pos x="107" y="123"/>
                </a:cxn>
                <a:cxn ang="0">
                  <a:pos x="101" y="113"/>
                </a:cxn>
                <a:cxn ang="0">
                  <a:pos x="98" y="103"/>
                </a:cxn>
                <a:cxn ang="0">
                  <a:pos x="99" y="94"/>
                </a:cxn>
                <a:cxn ang="0">
                  <a:pos x="102" y="86"/>
                </a:cxn>
                <a:cxn ang="0">
                  <a:pos x="113" y="77"/>
                </a:cxn>
                <a:cxn ang="0">
                  <a:pos x="118" y="69"/>
                </a:cxn>
                <a:cxn ang="0">
                  <a:pos x="126" y="56"/>
                </a:cxn>
                <a:cxn ang="0">
                  <a:pos x="124" y="51"/>
                </a:cxn>
                <a:cxn ang="0">
                  <a:pos x="121" y="44"/>
                </a:cxn>
                <a:cxn ang="0">
                  <a:pos x="120" y="35"/>
                </a:cxn>
                <a:cxn ang="0">
                  <a:pos x="121" y="21"/>
                </a:cxn>
                <a:cxn ang="0">
                  <a:pos x="107" y="0"/>
                </a:cxn>
                <a:cxn ang="0">
                  <a:pos x="0" y="292"/>
                </a:cxn>
                <a:cxn ang="0">
                  <a:pos x="2" y="272"/>
                </a:cxn>
                <a:cxn ang="0">
                  <a:pos x="5" y="259"/>
                </a:cxn>
                <a:cxn ang="0">
                  <a:pos x="37" y="149"/>
                </a:cxn>
                <a:cxn ang="0">
                  <a:pos x="14" y="164"/>
                </a:cxn>
              </a:cxnLst>
              <a:rect l="0" t="0" r="r" b="b"/>
              <a:pathLst>
                <a:path w="194" h="566">
                  <a:moveTo>
                    <a:pt x="107" y="0"/>
                  </a:moveTo>
                  <a:lnTo>
                    <a:pt x="107" y="0"/>
                  </a:lnTo>
                  <a:cubicBezTo>
                    <a:pt x="105" y="0"/>
                    <a:pt x="103" y="0"/>
                    <a:pt x="102" y="0"/>
                  </a:cubicBezTo>
                  <a:cubicBezTo>
                    <a:pt x="100" y="0"/>
                    <a:pt x="98" y="0"/>
                    <a:pt x="96" y="0"/>
                  </a:cubicBezTo>
                  <a:cubicBezTo>
                    <a:pt x="95" y="1"/>
                    <a:pt x="94" y="1"/>
                    <a:pt x="92" y="1"/>
                  </a:cubicBezTo>
                  <a:cubicBezTo>
                    <a:pt x="91" y="2"/>
                    <a:pt x="90" y="2"/>
                    <a:pt x="88" y="3"/>
                  </a:cubicBezTo>
                  <a:cubicBezTo>
                    <a:pt x="87" y="3"/>
                    <a:pt x="86" y="4"/>
                    <a:pt x="85" y="5"/>
                  </a:cubicBezTo>
                  <a:cubicBezTo>
                    <a:pt x="84" y="5"/>
                    <a:pt x="83" y="6"/>
                    <a:pt x="82" y="6"/>
                  </a:cubicBezTo>
                  <a:lnTo>
                    <a:pt x="80" y="8"/>
                  </a:lnTo>
                  <a:cubicBezTo>
                    <a:pt x="79" y="9"/>
                    <a:pt x="79" y="9"/>
                    <a:pt x="78" y="11"/>
                  </a:cubicBezTo>
                  <a:cubicBezTo>
                    <a:pt x="78" y="11"/>
                    <a:pt x="77" y="12"/>
                    <a:pt x="77" y="12"/>
                  </a:cubicBezTo>
                  <a:cubicBezTo>
                    <a:pt x="76" y="15"/>
                    <a:pt x="76" y="18"/>
                    <a:pt x="75" y="21"/>
                  </a:cubicBezTo>
                  <a:cubicBezTo>
                    <a:pt x="75" y="23"/>
                    <a:pt x="75" y="25"/>
                    <a:pt x="74" y="27"/>
                  </a:cubicBezTo>
                  <a:cubicBezTo>
                    <a:pt x="74" y="29"/>
                    <a:pt x="74" y="31"/>
                    <a:pt x="74" y="34"/>
                  </a:cubicBezTo>
                  <a:cubicBezTo>
                    <a:pt x="74" y="36"/>
                    <a:pt x="74" y="38"/>
                    <a:pt x="75" y="39"/>
                  </a:cubicBezTo>
                  <a:cubicBezTo>
                    <a:pt x="75" y="41"/>
                    <a:pt x="75" y="43"/>
                    <a:pt x="76" y="45"/>
                  </a:cubicBezTo>
                  <a:cubicBezTo>
                    <a:pt x="76" y="47"/>
                    <a:pt x="76" y="48"/>
                    <a:pt x="77" y="50"/>
                  </a:cubicBezTo>
                  <a:cubicBezTo>
                    <a:pt x="78" y="53"/>
                    <a:pt x="79" y="55"/>
                    <a:pt x="80" y="58"/>
                  </a:cubicBezTo>
                  <a:cubicBezTo>
                    <a:pt x="83" y="65"/>
                    <a:pt x="86" y="72"/>
                    <a:pt x="89" y="79"/>
                  </a:cubicBezTo>
                  <a:lnTo>
                    <a:pt x="91" y="82"/>
                  </a:lnTo>
                  <a:cubicBezTo>
                    <a:pt x="91" y="84"/>
                    <a:pt x="92" y="86"/>
                    <a:pt x="93" y="88"/>
                  </a:cubicBezTo>
                  <a:lnTo>
                    <a:pt x="94" y="92"/>
                  </a:lnTo>
                  <a:lnTo>
                    <a:pt x="94" y="94"/>
                  </a:lnTo>
                  <a:lnTo>
                    <a:pt x="94" y="96"/>
                  </a:lnTo>
                  <a:lnTo>
                    <a:pt x="94" y="99"/>
                  </a:lnTo>
                  <a:lnTo>
                    <a:pt x="95" y="101"/>
                  </a:lnTo>
                  <a:lnTo>
                    <a:pt x="94" y="103"/>
                  </a:lnTo>
                  <a:lnTo>
                    <a:pt x="94" y="105"/>
                  </a:lnTo>
                  <a:lnTo>
                    <a:pt x="94" y="108"/>
                  </a:lnTo>
                  <a:lnTo>
                    <a:pt x="93" y="110"/>
                  </a:lnTo>
                  <a:lnTo>
                    <a:pt x="92" y="112"/>
                  </a:lnTo>
                  <a:lnTo>
                    <a:pt x="92" y="115"/>
                  </a:lnTo>
                  <a:lnTo>
                    <a:pt x="91" y="117"/>
                  </a:lnTo>
                  <a:lnTo>
                    <a:pt x="89" y="119"/>
                  </a:lnTo>
                  <a:lnTo>
                    <a:pt x="88" y="121"/>
                  </a:lnTo>
                  <a:lnTo>
                    <a:pt x="87" y="123"/>
                  </a:lnTo>
                  <a:lnTo>
                    <a:pt x="85" y="125"/>
                  </a:lnTo>
                  <a:lnTo>
                    <a:pt x="83" y="127"/>
                  </a:lnTo>
                  <a:lnTo>
                    <a:pt x="81" y="129"/>
                  </a:lnTo>
                  <a:lnTo>
                    <a:pt x="78" y="131"/>
                  </a:lnTo>
                  <a:lnTo>
                    <a:pt x="76" y="133"/>
                  </a:lnTo>
                  <a:lnTo>
                    <a:pt x="74" y="134"/>
                  </a:lnTo>
                  <a:lnTo>
                    <a:pt x="69" y="137"/>
                  </a:lnTo>
                  <a:lnTo>
                    <a:pt x="64" y="139"/>
                  </a:lnTo>
                  <a:cubicBezTo>
                    <a:pt x="59" y="142"/>
                    <a:pt x="53" y="144"/>
                    <a:pt x="48" y="146"/>
                  </a:cubicBezTo>
                  <a:lnTo>
                    <a:pt x="46" y="227"/>
                  </a:lnTo>
                  <a:cubicBezTo>
                    <a:pt x="46" y="241"/>
                    <a:pt x="46" y="254"/>
                    <a:pt x="48" y="268"/>
                  </a:cubicBezTo>
                  <a:cubicBezTo>
                    <a:pt x="48" y="271"/>
                    <a:pt x="49" y="274"/>
                    <a:pt x="49" y="277"/>
                  </a:cubicBezTo>
                  <a:cubicBezTo>
                    <a:pt x="50" y="280"/>
                    <a:pt x="51" y="283"/>
                    <a:pt x="51" y="286"/>
                  </a:cubicBezTo>
                  <a:lnTo>
                    <a:pt x="53" y="292"/>
                  </a:lnTo>
                  <a:lnTo>
                    <a:pt x="53" y="299"/>
                  </a:lnTo>
                  <a:cubicBezTo>
                    <a:pt x="54" y="302"/>
                    <a:pt x="54" y="306"/>
                    <a:pt x="54" y="309"/>
                  </a:cubicBezTo>
                  <a:cubicBezTo>
                    <a:pt x="54" y="312"/>
                    <a:pt x="54" y="316"/>
                    <a:pt x="55" y="319"/>
                  </a:cubicBezTo>
                  <a:lnTo>
                    <a:pt x="55" y="326"/>
                  </a:lnTo>
                  <a:cubicBezTo>
                    <a:pt x="55" y="343"/>
                    <a:pt x="54" y="359"/>
                    <a:pt x="52" y="375"/>
                  </a:cubicBezTo>
                  <a:cubicBezTo>
                    <a:pt x="52" y="378"/>
                    <a:pt x="51" y="380"/>
                    <a:pt x="51" y="382"/>
                  </a:cubicBezTo>
                  <a:cubicBezTo>
                    <a:pt x="50" y="390"/>
                    <a:pt x="49" y="397"/>
                    <a:pt x="48" y="405"/>
                  </a:cubicBezTo>
                  <a:cubicBezTo>
                    <a:pt x="47" y="415"/>
                    <a:pt x="46" y="425"/>
                    <a:pt x="45" y="435"/>
                  </a:cubicBezTo>
                  <a:cubicBezTo>
                    <a:pt x="44" y="438"/>
                    <a:pt x="44" y="441"/>
                    <a:pt x="43" y="444"/>
                  </a:cubicBezTo>
                  <a:cubicBezTo>
                    <a:pt x="42" y="451"/>
                    <a:pt x="41" y="458"/>
                    <a:pt x="41" y="465"/>
                  </a:cubicBezTo>
                  <a:cubicBezTo>
                    <a:pt x="39" y="480"/>
                    <a:pt x="39" y="495"/>
                    <a:pt x="38" y="510"/>
                  </a:cubicBezTo>
                  <a:cubicBezTo>
                    <a:pt x="38" y="522"/>
                    <a:pt x="39" y="533"/>
                    <a:pt x="39" y="544"/>
                  </a:cubicBezTo>
                  <a:cubicBezTo>
                    <a:pt x="39" y="551"/>
                    <a:pt x="40" y="559"/>
                    <a:pt x="40" y="566"/>
                  </a:cubicBezTo>
                  <a:cubicBezTo>
                    <a:pt x="48" y="566"/>
                    <a:pt x="55" y="565"/>
                    <a:pt x="63" y="565"/>
                  </a:cubicBezTo>
                  <a:cubicBezTo>
                    <a:pt x="65" y="564"/>
                    <a:pt x="67" y="564"/>
                    <a:pt x="70" y="564"/>
                  </a:cubicBezTo>
                  <a:cubicBezTo>
                    <a:pt x="70" y="560"/>
                    <a:pt x="70" y="556"/>
                    <a:pt x="70" y="551"/>
                  </a:cubicBezTo>
                  <a:cubicBezTo>
                    <a:pt x="70" y="545"/>
                    <a:pt x="71" y="539"/>
                    <a:pt x="72" y="533"/>
                  </a:cubicBezTo>
                  <a:cubicBezTo>
                    <a:pt x="73" y="525"/>
                    <a:pt x="74" y="517"/>
                    <a:pt x="75" y="509"/>
                  </a:cubicBezTo>
                  <a:cubicBezTo>
                    <a:pt x="76" y="504"/>
                    <a:pt x="76" y="499"/>
                    <a:pt x="76" y="494"/>
                  </a:cubicBezTo>
                  <a:cubicBezTo>
                    <a:pt x="77" y="492"/>
                    <a:pt x="77" y="490"/>
                    <a:pt x="77" y="488"/>
                  </a:cubicBezTo>
                  <a:cubicBezTo>
                    <a:pt x="77" y="478"/>
                    <a:pt x="78" y="468"/>
                    <a:pt x="78" y="459"/>
                  </a:cubicBezTo>
                  <a:lnTo>
                    <a:pt x="78" y="458"/>
                  </a:lnTo>
                  <a:lnTo>
                    <a:pt x="101" y="327"/>
                  </a:lnTo>
                  <a:lnTo>
                    <a:pt x="114" y="445"/>
                  </a:lnTo>
                  <a:cubicBezTo>
                    <a:pt x="115" y="453"/>
                    <a:pt x="116" y="461"/>
                    <a:pt x="116" y="470"/>
                  </a:cubicBezTo>
                  <a:cubicBezTo>
                    <a:pt x="117" y="475"/>
                    <a:pt x="117" y="481"/>
                    <a:pt x="117" y="487"/>
                  </a:cubicBezTo>
                  <a:cubicBezTo>
                    <a:pt x="117" y="490"/>
                    <a:pt x="118" y="493"/>
                    <a:pt x="118" y="496"/>
                  </a:cubicBezTo>
                  <a:cubicBezTo>
                    <a:pt x="120" y="509"/>
                    <a:pt x="122" y="521"/>
                    <a:pt x="123" y="534"/>
                  </a:cubicBezTo>
                  <a:cubicBezTo>
                    <a:pt x="124" y="538"/>
                    <a:pt x="124" y="542"/>
                    <a:pt x="124" y="545"/>
                  </a:cubicBezTo>
                  <a:cubicBezTo>
                    <a:pt x="124" y="549"/>
                    <a:pt x="125" y="553"/>
                    <a:pt x="125" y="557"/>
                  </a:cubicBezTo>
                  <a:cubicBezTo>
                    <a:pt x="125" y="559"/>
                    <a:pt x="125" y="562"/>
                    <a:pt x="125" y="564"/>
                  </a:cubicBezTo>
                  <a:cubicBezTo>
                    <a:pt x="135" y="564"/>
                    <a:pt x="144" y="564"/>
                    <a:pt x="154" y="564"/>
                  </a:cubicBezTo>
                  <a:cubicBezTo>
                    <a:pt x="153" y="561"/>
                    <a:pt x="153" y="558"/>
                    <a:pt x="153" y="555"/>
                  </a:cubicBezTo>
                  <a:cubicBezTo>
                    <a:pt x="153" y="554"/>
                    <a:pt x="153" y="553"/>
                    <a:pt x="153" y="552"/>
                  </a:cubicBezTo>
                  <a:cubicBezTo>
                    <a:pt x="153" y="532"/>
                    <a:pt x="154" y="512"/>
                    <a:pt x="154" y="492"/>
                  </a:cubicBezTo>
                  <a:cubicBezTo>
                    <a:pt x="154" y="484"/>
                    <a:pt x="154" y="476"/>
                    <a:pt x="153" y="468"/>
                  </a:cubicBezTo>
                  <a:cubicBezTo>
                    <a:pt x="153" y="461"/>
                    <a:pt x="153" y="454"/>
                    <a:pt x="152" y="447"/>
                  </a:cubicBezTo>
                  <a:cubicBezTo>
                    <a:pt x="152" y="445"/>
                    <a:pt x="151" y="443"/>
                    <a:pt x="151" y="442"/>
                  </a:cubicBezTo>
                  <a:cubicBezTo>
                    <a:pt x="150" y="437"/>
                    <a:pt x="149" y="433"/>
                    <a:pt x="148" y="428"/>
                  </a:cubicBezTo>
                  <a:cubicBezTo>
                    <a:pt x="146" y="418"/>
                    <a:pt x="145" y="407"/>
                    <a:pt x="144" y="396"/>
                  </a:cubicBezTo>
                  <a:cubicBezTo>
                    <a:pt x="144" y="394"/>
                    <a:pt x="144" y="391"/>
                    <a:pt x="144" y="389"/>
                  </a:cubicBezTo>
                  <a:cubicBezTo>
                    <a:pt x="144" y="387"/>
                    <a:pt x="143" y="386"/>
                    <a:pt x="143" y="384"/>
                  </a:cubicBezTo>
                  <a:cubicBezTo>
                    <a:pt x="142" y="367"/>
                    <a:pt x="141" y="350"/>
                    <a:pt x="140" y="333"/>
                  </a:cubicBezTo>
                  <a:cubicBezTo>
                    <a:pt x="140" y="330"/>
                    <a:pt x="140" y="327"/>
                    <a:pt x="140" y="325"/>
                  </a:cubicBezTo>
                  <a:cubicBezTo>
                    <a:pt x="140" y="312"/>
                    <a:pt x="140" y="298"/>
                    <a:pt x="141" y="285"/>
                  </a:cubicBezTo>
                  <a:cubicBezTo>
                    <a:pt x="142" y="282"/>
                    <a:pt x="142" y="279"/>
                    <a:pt x="142" y="276"/>
                  </a:cubicBezTo>
                  <a:cubicBezTo>
                    <a:pt x="143" y="274"/>
                    <a:pt x="143" y="272"/>
                    <a:pt x="144" y="271"/>
                  </a:cubicBezTo>
                  <a:cubicBezTo>
                    <a:pt x="144" y="269"/>
                    <a:pt x="144" y="268"/>
                    <a:pt x="145" y="267"/>
                  </a:cubicBezTo>
                  <a:cubicBezTo>
                    <a:pt x="145" y="265"/>
                    <a:pt x="146" y="263"/>
                    <a:pt x="146" y="261"/>
                  </a:cubicBezTo>
                  <a:cubicBezTo>
                    <a:pt x="147" y="253"/>
                    <a:pt x="147" y="245"/>
                    <a:pt x="148" y="237"/>
                  </a:cubicBezTo>
                  <a:cubicBezTo>
                    <a:pt x="148" y="235"/>
                    <a:pt x="148" y="232"/>
                    <a:pt x="148" y="230"/>
                  </a:cubicBezTo>
                  <a:lnTo>
                    <a:pt x="148" y="226"/>
                  </a:lnTo>
                  <a:lnTo>
                    <a:pt x="156" y="204"/>
                  </a:lnTo>
                  <a:lnTo>
                    <a:pt x="178" y="218"/>
                  </a:lnTo>
                  <a:lnTo>
                    <a:pt x="180" y="224"/>
                  </a:lnTo>
                  <a:lnTo>
                    <a:pt x="181" y="227"/>
                  </a:lnTo>
                  <a:cubicBezTo>
                    <a:pt x="183" y="233"/>
                    <a:pt x="184" y="239"/>
                    <a:pt x="185" y="245"/>
                  </a:cubicBezTo>
                  <a:cubicBezTo>
                    <a:pt x="187" y="256"/>
                    <a:pt x="188" y="267"/>
                    <a:pt x="189" y="279"/>
                  </a:cubicBezTo>
                  <a:cubicBezTo>
                    <a:pt x="189" y="281"/>
                    <a:pt x="190" y="283"/>
                    <a:pt x="190" y="285"/>
                  </a:cubicBezTo>
                  <a:cubicBezTo>
                    <a:pt x="190" y="287"/>
                    <a:pt x="189" y="288"/>
                    <a:pt x="189" y="290"/>
                  </a:cubicBezTo>
                  <a:cubicBezTo>
                    <a:pt x="189" y="296"/>
                    <a:pt x="190" y="303"/>
                    <a:pt x="191" y="309"/>
                  </a:cubicBezTo>
                  <a:cubicBezTo>
                    <a:pt x="191" y="314"/>
                    <a:pt x="192" y="318"/>
                    <a:pt x="192" y="322"/>
                  </a:cubicBezTo>
                  <a:cubicBezTo>
                    <a:pt x="192" y="328"/>
                    <a:pt x="193" y="333"/>
                    <a:pt x="193" y="339"/>
                  </a:cubicBezTo>
                  <a:cubicBezTo>
                    <a:pt x="193" y="336"/>
                    <a:pt x="193" y="333"/>
                    <a:pt x="194" y="331"/>
                  </a:cubicBezTo>
                  <a:cubicBezTo>
                    <a:pt x="194" y="324"/>
                    <a:pt x="194" y="317"/>
                    <a:pt x="194" y="310"/>
                  </a:cubicBezTo>
                  <a:cubicBezTo>
                    <a:pt x="194" y="292"/>
                    <a:pt x="192" y="273"/>
                    <a:pt x="191" y="255"/>
                  </a:cubicBezTo>
                  <a:cubicBezTo>
                    <a:pt x="191" y="253"/>
                    <a:pt x="190" y="251"/>
                    <a:pt x="190" y="249"/>
                  </a:cubicBezTo>
                  <a:cubicBezTo>
                    <a:pt x="187" y="225"/>
                    <a:pt x="183" y="201"/>
                    <a:pt x="180" y="177"/>
                  </a:cubicBezTo>
                  <a:cubicBezTo>
                    <a:pt x="179" y="172"/>
                    <a:pt x="179" y="168"/>
                    <a:pt x="179" y="164"/>
                  </a:cubicBezTo>
                  <a:cubicBezTo>
                    <a:pt x="179" y="163"/>
                    <a:pt x="179" y="162"/>
                    <a:pt x="179" y="161"/>
                  </a:cubicBezTo>
                  <a:cubicBezTo>
                    <a:pt x="178" y="160"/>
                    <a:pt x="178" y="159"/>
                    <a:pt x="177" y="158"/>
                  </a:cubicBezTo>
                  <a:cubicBezTo>
                    <a:pt x="176" y="157"/>
                    <a:pt x="175" y="156"/>
                    <a:pt x="174" y="155"/>
                  </a:cubicBezTo>
                  <a:cubicBezTo>
                    <a:pt x="173" y="154"/>
                    <a:pt x="172" y="154"/>
                    <a:pt x="171" y="153"/>
                  </a:cubicBezTo>
                  <a:cubicBezTo>
                    <a:pt x="170" y="152"/>
                    <a:pt x="168" y="151"/>
                    <a:pt x="167" y="150"/>
                  </a:cubicBezTo>
                  <a:lnTo>
                    <a:pt x="163" y="148"/>
                  </a:lnTo>
                  <a:lnTo>
                    <a:pt x="158" y="146"/>
                  </a:lnTo>
                  <a:cubicBezTo>
                    <a:pt x="155" y="145"/>
                    <a:pt x="153" y="144"/>
                    <a:pt x="150" y="143"/>
                  </a:cubicBezTo>
                  <a:lnTo>
                    <a:pt x="147" y="143"/>
                  </a:lnTo>
                  <a:lnTo>
                    <a:pt x="142" y="142"/>
                  </a:lnTo>
                  <a:lnTo>
                    <a:pt x="138" y="141"/>
                  </a:lnTo>
                  <a:lnTo>
                    <a:pt x="134" y="139"/>
                  </a:lnTo>
                  <a:lnTo>
                    <a:pt x="130" y="138"/>
                  </a:lnTo>
                  <a:lnTo>
                    <a:pt x="126" y="137"/>
                  </a:lnTo>
                  <a:lnTo>
                    <a:pt x="123" y="135"/>
                  </a:lnTo>
                  <a:lnTo>
                    <a:pt x="120" y="133"/>
                  </a:lnTo>
                  <a:lnTo>
                    <a:pt x="117" y="132"/>
                  </a:lnTo>
                  <a:lnTo>
                    <a:pt x="114" y="130"/>
                  </a:lnTo>
                  <a:lnTo>
                    <a:pt x="111" y="127"/>
                  </a:lnTo>
                  <a:lnTo>
                    <a:pt x="109" y="125"/>
                  </a:lnTo>
                  <a:lnTo>
                    <a:pt x="107" y="123"/>
                  </a:lnTo>
                  <a:lnTo>
                    <a:pt x="105" y="120"/>
                  </a:lnTo>
                  <a:lnTo>
                    <a:pt x="103" y="118"/>
                  </a:lnTo>
                  <a:lnTo>
                    <a:pt x="102" y="115"/>
                  </a:lnTo>
                  <a:lnTo>
                    <a:pt x="101" y="113"/>
                  </a:lnTo>
                  <a:lnTo>
                    <a:pt x="100" y="110"/>
                  </a:lnTo>
                  <a:lnTo>
                    <a:pt x="99" y="108"/>
                  </a:lnTo>
                  <a:lnTo>
                    <a:pt x="99" y="105"/>
                  </a:lnTo>
                  <a:lnTo>
                    <a:pt x="98" y="103"/>
                  </a:lnTo>
                  <a:lnTo>
                    <a:pt x="98" y="101"/>
                  </a:lnTo>
                  <a:lnTo>
                    <a:pt x="98" y="98"/>
                  </a:lnTo>
                  <a:lnTo>
                    <a:pt x="98" y="96"/>
                  </a:lnTo>
                  <a:lnTo>
                    <a:pt x="99" y="94"/>
                  </a:lnTo>
                  <a:lnTo>
                    <a:pt x="99" y="92"/>
                  </a:lnTo>
                  <a:lnTo>
                    <a:pt x="100" y="90"/>
                  </a:lnTo>
                  <a:lnTo>
                    <a:pt x="101" y="88"/>
                  </a:lnTo>
                  <a:lnTo>
                    <a:pt x="102" y="86"/>
                  </a:lnTo>
                  <a:lnTo>
                    <a:pt x="103" y="84"/>
                  </a:lnTo>
                  <a:lnTo>
                    <a:pt x="106" y="81"/>
                  </a:lnTo>
                  <a:lnTo>
                    <a:pt x="110" y="78"/>
                  </a:lnTo>
                  <a:lnTo>
                    <a:pt x="113" y="77"/>
                  </a:lnTo>
                  <a:cubicBezTo>
                    <a:pt x="114" y="77"/>
                    <a:pt x="115" y="77"/>
                    <a:pt x="116" y="77"/>
                  </a:cubicBezTo>
                  <a:cubicBezTo>
                    <a:pt x="117" y="77"/>
                    <a:pt x="118" y="77"/>
                    <a:pt x="119" y="77"/>
                  </a:cubicBezTo>
                  <a:lnTo>
                    <a:pt x="118" y="73"/>
                  </a:lnTo>
                  <a:lnTo>
                    <a:pt x="118" y="69"/>
                  </a:lnTo>
                  <a:lnTo>
                    <a:pt x="119" y="65"/>
                  </a:lnTo>
                  <a:lnTo>
                    <a:pt x="121" y="62"/>
                  </a:lnTo>
                  <a:lnTo>
                    <a:pt x="123" y="59"/>
                  </a:lnTo>
                  <a:lnTo>
                    <a:pt x="126" y="56"/>
                  </a:lnTo>
                  <a:lnTo>
                    <a:pt x="127" y="56"/>
                  </a:lnTo>
                  <a:lnTo>
                    <a:pt x="127" y="55"/>
                  </a:lnTo>
                  <a:lnTo>
                    <a:pt x="125" y="53"/>
                  </a:lnTo>
                  <a:lnTo>
                    <a:pt x="124" y="51"/>
                  </a:lnTo>
                  <a:lnTo>
                    <a:pt x="123" y="50"/>
                  </a:lnTo>
                  <a:lnTo>
                    <a:pt x="122" y="48"/>
                  </a:lnTo>
                  <a:lnTo>
                    <a:pt x="122" y="46"/>
                  </a:lnTo>
                  <a:lnTo>
                    <a:pt x="121" y="44"/>
                  </a:lnTo>
                  <a:lnTo>
                    <a:pt x="121" y="41"/>
                  </a:lnTo>
                  <a:lnTo>
                    <a:pt x="120" y="39"/>
                  </a:lnTo>
                  <a:lnTo>
                    <a:pt x="120" y="37"/>
                  </a:lnTo>
                  <a:lnTo>
                    <a:pt x="120" y="35"/>
                  </a:lnTo>
                  <a:cubicBezTo>
                    <a:pt x="121" y="33"/>
                    <a:pt x="121" y="31"/>
                    <a:pt x="121" y="30"/>
                  </a:cubicBezTo>
                  <a:cubicBezTo>
                    <a:pt x="121" y="28"/>
                    <a:pt x="121" y="27"/>
                    <a:pt x="121" y="25"/>
                  </a:cubicBezTo>
                  <a:cubicBezTo>
                    <a:pt x="121" y="24"/>
                    <a:pt x="121" y="23"/>
                    <a:pt x="121" y="22"/>
                  </a:cubicBezTo>
                  <a:lnTo>
                    <a:pt x="121" y="21"/>
                  </a:lnTo>
                  <a:cubicBezTo>
                    <a:pt x="120" y="17"/>
                    <a:pt x="118" y="13"/>
                    <a:pt x="116" y="10"/>
                  </a:cubicBezTo>
                  <a:lnTo>
                    <a:pt x="114" y="7"/>
                  </a:lnTo>
                  <a:cubicBezTo>
                    <a:pt x="113" y="5"/>
                    <a:pt x="112" y="3"/>
                    <a:pt x="110" y="2"/>
                  </a:cubicBezTo>
                  <a:cubicBezTo>
                    <a:pt x="109" y="1"/>
                    <a:pt x="108" y="0"/>
                    <a:pt x="107" y="0"/>
                  </a:cubicBezTo>
                  <a:moveTo>
                    <a:pt x="8" y="195"/>
                  </a:moveTo>
                  <a:cubicBezTo>
                    <a:pt x="8" y="201"/>
                    <a:pt x="7" y="206"/>
                    <a:pt x="7" y="211"/>
                  </a:cubicBezTo>
                  <a:cubicBezTo>
                    <a:pt x="6" y="214"/>
                    <a:pt x="6" y="217"/>
                    <a:pt x="6" y="220"/>
                  </a:cubicBezTo>
                  <a:cubicBezTo>
                    <a:pt x="4" y="244"/>
                    <a:pt x="2" y="268"/>
                    <a:pt x="0" y="292"/>
                  </a:cubicBezTo>
                  <a:cubicBezTo>
                    <a:pt x="0" y="296"/>
                    <a:pt x="0" y="300"/>
                    <a:pt x="0" y="305"/>
                  </a:cubicBezTo>
                  <a:cubicBezTo>
                    <a:pt x="0" y="306"/>
                    <a:pt x="0" y="307"/>
                    <a:pt x="0" y="308"/>
                  </a:cubicBezTo>
                  <a:cubicBezTo>
                    <a:pt x="0" y="307"/>
                    <a:pt x="0" y="306"/>
                    <a:pt x="0" y="304"/>
                  </a:cubicBezTo>
                  <a:cubicBezTo>
                    <a:pt x="1" y="293"/>
                    <a:pt x="1" y="282"/>
                    <a:pt x="2" y="272"/>
                  </a:cubicBezTo>
                  <a:cubicBezTo>
                    <a:pt x="3" y="269"/>
                    <a:pt x="3" y="267"/>
                    <a:pt x="3" y="265"/>
                  </a:cubicBezTo>
                  <a:lnTo>
                    <a:pt x="4" y="264"/>
                  </a:lnTo>
                  <a:lnTo>
                    <a:pt x="4" y="262"/>
                  </a:lnTo>
                  <a:cubicBezTo>
                    <a:pt x="5" y="261"/>
                    <a:pt x="5" y="260"/>
                    <a:pt x="5" y="259"/>
                  </a:cubicBezTo>
                  <a:cubicBezTo>
                    <a:pt x="6" y="258"/>
                    <a:pt x="6" y="257"/>
                    <a:pt x="6" y="256"/>
                  </a:cubicBezTo>
                  <a:cubicBezTo>
                    <a:pt x="8" y="249"/>
                    <a:pt x="9" y="242"/>
                    <a:pt x="10" y="234"/>
                  </a:cubicBezTo>
                  <a:cubicBezTo>
                    <a:pt x="11" y="230"/>
                    <a:pt x="12" y="225"/>
                    <a:pt x="14" y="221"/>
                  </a:cubicBezTo>
                  <a:lnTo>
                    <a:pt x="37" y="149"/>
                  </a:lnTo>
                  <a:cubicBezTo>
                    <a:pt x="32" y="151"/>
                    <a:pt x="27" y="153"/>
                    <a:pt x="22" y="155"/>
                  </a:cubicBezTo>
                  <a:cubicBezTo>
                    <a:pt x="22" y="155"/>
                    <a:pt x="21" y="155"/>
                    <a:pt x="21" y="155"/>
                  </a:cubicBezTo>
                  <a:cubicBezTo>
                    <a:pt x="20" y="156"/>
                    <a:pt x="19" y="157"/>
                    <a:pt x="18" y="159"/>
                  </a:cubicBezTo>
                  <a:cubicBezTo>
                    <a:pt x="17" y="160"/>
                    <a:pt x="15" y="162"/>
                    <a:pt x="14" y="164"/>
                  </a:cubicBezTo>
                  <a:cubicBezTo>
                    <a:pt x="12" y="174"/>
                    <a:pt x="10" y="185"/>
                    <a:pt x="8" y="195"/>
                  </a:cubicBezTo>
                </a:path>
              </a:pathLst>
            </a:custGeom>
            <a:solidFill>
              <a:srgbClr val="EDDBA4"/>
            </a:solidFill>
            <a:ln w="9525">
              <a:noFill/>
              <a:round/>
              <a:headEnd/>
              <a:tailEnd/>
            </a:ln>
          </p:spPr>
          <p:txBody>
            <a:bodyPr/>
            <a:lstStyle/>
            <a:p>
              <a:endParaRPr lang="pt-BR"/>
            </a:p>
          </p:txBody>
        </p:sp>
        <p:sp>
          <p:nvSpPr>
            <p:cNvPr id="389133" name="Freeform 13"/>
            <p:cNvSpPr>
              <a:spLocks/>
            </p:cNvSpPr>
            <p:nvPr/>
          </p:nvSpPr>
          <p:spPr bwMode="auto">
            <a:xfrm>
              <a:off x="2373" y="1222"/>
              <a:ext cx="900" cy="2810"/>
            </a:xfrm>
            <a:custGeom>
              <a:avLst/>
              <a:gdLst/>
              <a:ahLst/>
              <a:cxnLst>
                <a:cxn ang="0">
                  <a:pos x="40" y="433"/>
                </a:cxn>
                <a:cxn ang="0">
                  <a:pos x="35" y="478"/>
                </a:cxn>
                <a:cxn ang="0">
                  <a:pos x="35" y="562"/>
                </a:cxn>
                <a:cxn ang="0">
                  <a:pos x="62" y="537"/>
                </a:cxn>
                <a:cxn ang="0">
                  <a:pos x="67" y="492"/>
                </a:cxn>
                <a:cxn ang="0">
                  <a:pos x="69" y="455"/>
                </a:cxn>
                <a:cxn ang="0">
                  <a:pos x="112" y="466"/>
                </a:cxn>
                <a:cxn ang="0">
                  <a:pos x="119" y="532"/>
                </a:cxn>
                <a:cxn ang="0">
                  <a:pos x="121" y="560"/>
                </a:cxn>
                <a:cxn ang="0">
                  <a:pos x="144" y="517"/>
                </a:cxn>
                <a:cxn ang="0">
                  <a:pos x="142" y="445"/>
                </a:cxn>
                <a:cxn ang="0">
                  <a:pos x="135" y="394"/>
                </a:cxn>
                <a:cxn ang="0">
                  <a:pos x="131" y="331"/>
                </a:cxn>
                <a:cxn ang="0">
                  <a:pos x="133" y="274"/>
                </a:cxn>
                <a:cxn ang="0">
                  <a:pos x="137" y="259"/>
                </a:cxn>
                <a:cxn ang="0">
                  <a:pos x="139" y="224"/>
                </a:cxn>
                <a:cxn ang="0">
                  <a:pos x="175" y="221"/>
                </a:cxn>
                <a:cxn ang="0">
                  <a:pos x="171" y="178"/>
                </a:cxn>
                <a:cxn ang="0">
                  <a:pos x="164" y="153"/>
                </a:cxn>
                <a:cxn ang="0">
                  <a:pos x="153" y="147"/>
                </a:cxn>
                <a:cxn ang="0">
                  <a:pos x="139" y="143"/>
                </a:cxn>
                <a:cxn ang="0">
                  <a:pos x="126" y="140"/>
                </a:cxn>
                <a:cxn ang="0">
                  <a:pos x="115" y="135"/>
                </a:cxn>
                <a:cxn ang="0">
                  <a:pos x="105" y="129"/>
                </a:cxn>
                <a:cxn ang="0">
                  <a:pos x="98" y="122"/>
                </a:cxn>
                <a:cxn ang="0">
                  <a:pos x="93" y="114"/>
                </a:cxn>
                <a:cxn ang="0">
                  <a:pos x="90" y="106"/>
                </a:cxn>
                <a:cxn ang="0">
                  <a:pos x="88" y="109"/>
                </a:cxn>
                <a:cxn ang="0">
                  <a:pos x="86" y="116"/>
                </a:cxn>
                <a:cxn ang="0">
                  <a:pos x="81" y="123"/>
                </a:cxn>
                <a:cxn ang="0">
                  <a:pos x="75" y="129"/>
                </a:cxn>
                <a:cxn ang="0">
                  <a:pos x="68" y="134"/>
                </a:cxn>
                <a:cxn ang="0">
                  <a:pos x="53" y="142"/>
                </a:cxn>
                <a:cxn ang="0">
                  <a:pos x="42" y="249"/>
                </a:cxn>
                <a:cxn ang="0">
                  <a:pos x="47" y="284"/>
                </a:cxn>
                <a:cxn ang="0">
                  <a:pos x="49" y="307"/>
                </a:cxn>
                <a:cxn ang="0">
                  <a:pos x="49" y="349"/>
                </a:cxn>
                <a:cxn ang="0">
                  <a:pos x="89" y="104"/>
                </a:cxn>
                <a:cxn ang="0">
                  <a:pos x="89" y="94"/>
                </a:cxn>
                <a:cxn ang="0">
                  <a:pos x="90" y="96"/>
                </a:cxn>
                <a:cxn ang="0">
                  <a:pos x="91" y="87"/>
                </a:cxn>
                <a:cxn ang="0">
                  <a:pos x="94" y="80"/>
                </a:cxn>
                <a:cxn ang="0">
                  <a:pos x="105" y="73"/>
                </a:cxn>
                <a:cxn ang="0">
                  <a:pos x="109" y="67"/>
                </a:cxn>
                <a:cxn ang="0">
                  <a:pos x="115" y="55"/>
                </a:cxn>
                <a:cxn ang="0">
                  <a:pos x="114" y="49"/>
                </a:cxn>
                <a:cxn ang="0">
                  <a:pos x="112" y="42"/>
                </a:cxn>
                <a:cxn ang="0">
                  <a:pos x="111" y="35"/>
                </a:cxn>
                <a:cxn ang="0">
                  <a:pos x="111" y="25"/>
                </a:cxn>
                <a:cxn ang="0">
                  <a:pos x="106" y="8"/>
                </a:cxn>
                <a:cxn ang="0">
                  <a:pos x="95" y="0"/>
                </a:cxn>
                <a:cxn ang="0">
                  <a:pos x="81" y="4"/>
                </a:cxn>
                <a:cxn ang="0">
                  <a:pos x="71" y="15"/>
                </a:cxn>
                <a:cxn ang="0">
                  <a:pos x="70" y="34"/>
                </a:cxn>
                <a:cxn ang="0">
                  <a:pos x="74" y="54"/>
                </a:cxn>
                <a:cxn ang="0">
                  <a:pos x="87" y="83"/>
                </a:cxn>
                <a:cxn ang="0">
                  <a:pos x="3" y="222"/>
                </a:cxn>
                <a:cxn ang="0">
                  <a:pos x="16" y="155"/>
                </a:cxn>
                <a:cxn ang="0">
                  <a:pos x="9" y="163"/>
                </a:cxn>
                <a:cxn ang="0">
                  <a:pos x="1" y="221"/>
                </a:cxn>
                <a:cxn ang="0">
                  <a:pos x="3" y="222"/>
                </a:cxn>
              </a:cxnLst>
              <a:rect l="0" t="0" r="r" b="b"/>
              <a:pathLst>
                <a:path w="180" h="562">
                  <a:moveTo>
                    <a:pt x="46" y="381"/>
                  </a:moveTo>
                  <a:cubicBezTo>
                    <a:pt x="45" y="388"/>
                    <a:pt x="44" y="396"/>
                    <a:pt x="43" y="403"/>
                  </a:cubicBezTo>
                  <a:cubicBezTo>
                    <a:pt x="42" y="413"/>
                    <a:pt x="41" y="423"/>
                    <a:pt x="40" y="433"/>
                  </a:cubicBezTo>
                  <a:cubicBezTo>
                    <a:pt x="39" y="436"/>
                    <a:pt x="39" y="440"/>
                    <a:pt x="38" y="443"/>
                  </a:cubicBezTo>
                  <a:cubicBezTo>
                    <a:pt x="38" y="447"/>
                    <a:pt x="37" y="452"/>
                    <a:pt x="37" y="456"/>
                  </a:cubicBezTo>
                  <a:cubicBezTo>
                    <a:pt x="36" y="463"/>
                    <a:pt x="35" y="470"/>
                    <a:pt x="35" y="478"/>
                  </a:cubicBezTo>
                  <a:cubicBezTo>
                    <a:pt x="34" y="489"/>
                    <a:pt x="34" y="501"/>
                    <a:pt x="34" y="512"/>
                  </a:cubicBezTo>
                  <a:cubicBezTo>
                    <a:pt x="34" y="527"/>
                    <a:pt x="34" y="541"/>
                    <a:pt x="35" y="556"/>
                  </a:cubicBezTo>
                  <a:cubicBezTo>
                    <a:pt x="35" y="558"/>
                    <a:pt x="35" y="560"/>
                    <a:pt x="35" y="562"/>
                  </a:cubicBezTo>
                  <a:cubicBezTo>
                    <a:pt x="44" y="562"/>
                    <a:pt x="52" y="561"/>
                    <a:pt x="60" y="560"/>
                  </a:cubicBezTo>
                  <a:lnTo>
                    <a:pt x="61" y="560"/>
                  </a:lnTo>
                  <a:cubicBezTo>
                    <a:pt x="61" y="552"/>
                    <a:pt x="61" y="545"/>
                    <a:pt x="62" y="537"/>
                  </a:cubicBezTo>
                  <a:cubicBezTo>
                    <a:pt x="62" y="535"/>
                    <a:pt x="62" y="532"/>
                    <a:pt x="63" y="530"/>
                  </a:cubicBezTo>
                  <a:cubicBezTo>
                    <a:pt x="64" y="523"/>
                    <a:pt x="65" y="515"/>
                    <a:pt x="66" y="507"/>
                  </a:cubicBezTo>
                  <a:cubicBezTo>
                    <a:pt x="66" y="502"/>
                    <a:pt x="67" y="497"/>
                    <a:pt x="67" y="492"/>
                  </a:cubicBezTo>
                  <a:cubicBezTo>
                    <a:pt x="67" y="490"/>
                    <a:pt x="67" y="488"/>
                    <a:pt x="67" y="486"/>
                  </a:cubicBezTo>
                  <a:cubicBezTo>
                    <a:pt x="68" y="476"/>
                    <a:pt x="68" y="466"/>
                    <a:pt x="69" y="457"/>
                  </a:cubicBezTo>
                  <a:lnTo>
                    <a:pt x="69" y="455"/>
                  </a:lnTo>
                  <a:lnTo>
                    <a:pt x="95" y="308"/>
                  </a:lnTo>
                  <a:lnTo>
                    <a:pt x="109" y="443"/>
                  </a:lnTo>
                  <a:cubicBezTo>
                    <a:pt x="110" y="450"/>
                    <a:pt x="111" y="458"/>
                    <a:pt x="112" y="466"/>
                  </a:cubicBezTo>
                  <a:cubicBezTo>
                    <a:pt x="112" y="472"/>
                    <a:pt x="113" y="479"/>
                    <a:pt x="113" y="485"/>
                  </a:cubicBezTo>
                  <a:cubicBezTo>
                    <a:pt x="113" y="488"/>
                    <a:pt x="113" y="491"/>
                    <a:pt x="113" y="494"/>
                  </a:cubicBezTo>
                  <a:cubicBezTo>
                    <a:pt x="115" y="506"/>
                    <a:pt x="117" y="519"/>
                    <a:pt x="119" y="532"/>
                  </a:cubicBezTo>
                  <a:cubicBezTo>
                    <a:pt x="119" y="536"/>
                    <a:pt x="120" y="540"/>
                    <a:pt x="120" y="543"/>
                  </a:cubicBezTo>
                  <a:cubicBezTo>
                    <a:pt x="120" y="547"/>
                    <a:pt x="120" y="551"/>
                    <a:pt x="120" y="555"/>
                  </a:cubicBezTo>
                  <a:cubicBezTo>
                    <a:pt x="120" y="556"/>
                    <a:pt x="120" y="558"/>
                    <a:pt x="121" y="560"/>
                  </a:cubicBezTo>
                  <a:cubicBezTo>
                    <a:pt x="128" y="560"/>
                    <a:pt x="136" y="560"/>
                    <a:pt x="144" y="559"/>
                  </a:cubicBezTo>
                  <a:cubicBezTo>
                    <a:pt x="144" y="557"/>
                    <a:pt x="144" y="555"/>
                    <a:pt x="144" y="552"/>
                  </a:cubicBezTo>
                  <a:cubicBezTo>
                    <a:pt x="144" y="541"/>
                    <a:pt x="144" y="529"/>
                    <a:pt x="144" y="517"/>
                  </a:cubicBezTo>
                  <a:cubicBezTo>
                    <a:pt x="144" y="508"/>
                    <a:pt x="144" y="498"/>
                    <a:pt x="145" y="489"/>
                  </a:cubicBezTo>
                  <a:cubicBezTo>
                    <a:pt x="145" y="483"/>
                    <a:pt x="144" y="476"/>
                    <a:pt x="144" y="470"/>
                  </a:cubicBezTo>
                  <a:cubicBezTo>
                    <a:pt x="144" y="462"/>
                    <a:pt x="143" y="454"/>
                    <a:pt x="142" y="445"/>
                  </a:cubicBezTo>
                  <a:cubicBezTo>
                    <a:pt x="142" y="444"/>
                    <a:pt x="142" y="442"/>
                    <a:pt x="142" y="440"/>
                  </a:cubicBezTo>
                  <a:cubicBezTo>
                    <a:pt x="141" y="436"/>
                    <a:pt x="140" y="431"/>
                    <a:pt x="139" y="427"/>
                  </a:cubicBezTo>
                  <a:cubicBezTo>
                    <a:pt x="137" y="416"/>
                    <a:pt x="136" y="405"/>
                    <a:pt x="135" y="394"/>
                  </a:cubicBezTo>
                  <a:cubicBezTo>
                    <a:pt x="134" y="392"/>
                    <a:pt x="134" y="389"/>
                    <a:pt x="134" y="387"/>
                  </a:cubicBezTo>
                  <a:cubicBezTo>
                    <a:pt x="134" y="385"/>
                    <a:pt x="134" y="384"/>
                    <a:pt x="134" y="382"/>
                  </a:cubicBezTo>
                  <a:cubicBezTo>
                    <a:pt x="133" y="365"/>
                    <a:pt x="132" y="348"/>
                    <a:pt x="131" y="331"/>
                  </a:cubicBezTo>
                  <a:cubicBezTo>
                    <a:pt x="131" y="328"/>
                    <a:pt x="131" y="325"/>
                    <a:pt x="131" y="323"/>
                  </a:cubicBezTo>
                  <a:cubicBezTo>
                    <a:pt x="131" y="309"/>
                    <a:pt x="131" y="296"/>
                    <a:pt x="132" y="283"/>
                  </a:cubicBezTo>
                  <a:cubicBezTo>
                    <a:pt x="132" y="280"/>
                    <a:pt x="133" y="277"/>
                    <a:pt x="133" y="274"/>
                  </a:cubicBezTo>
                  <a:cubicBezTo>
                    <a:pt x="133" y="272"/>
                    <a:pt x="134" y="270"/>
                    <a:pt x="134" y="268"/>
                  </a:cubicBezTo>
                  <a:cubicBezTo>
                    <a:pt x="135" y="267"/>
                    <a:pt x="135" y="265"/>
                    <a:pt x="136" y="264"/>
                  </a:cubicBezTo>
                  <a:cubicBezTo>
                    <a:pt x="136" y="262"/>
                    <a:pt x="136" y="261"/>
                    <a:pt x="137" y="259"/>
                  </a:cubicBezTo>
                  <a:cubicBezTo>
                    <a:pt x="138" y="251"/>
                    <a:pt x="138" y="243"/>
                    <a:pt x="138" y="235"/>
                  </a:cubicBezTo>
                  <a:cubicBezTo>
                    <a:pt x="138" y="232"/>
                    <a:pt x="139" y="230"/>
                    <a:pt x="139" y="228"/>
                  </a:cubicBezTo>
                  <a:lnTo>
                    <a:pt x="139" y="224"/>
                  </a:lnTo>
                  <a:lnTo>
                    <a:pt x="148" y="198"/>
                  </a:lnTo>
                  <a:lnTo>
                    <a:pt x="173" y="215"/>
                  </a:lnTo>
                  <a:lnTo>
                    <a:pt x="175" y="221"/>
                  </a:lnTo>
                  <a:lnTo>
                    <a:pt x="177" y="225"/>
                  </a:lnTo>
                  <a:cubicBezTo>
                    <a:pt x="178" y="230"/>
                    <a:pt x="179" y="236"/>
                    <a:pt x="180" y="242"/>
                  </a:cubicBezTo>
                  <a:cubicBezTo>
                    <a:pt x="177" y="221"/>
                    <a:pt x="174" y="199"/>
                    <a:pt x="171" y="178"/>
                  </a:cubicBezTo>
                  <a:cubicBezTo>
                    <a:pt x="170" y="173"/>
                    <a:pt x="170" y="169"/>
                    <a:pt x="169" y="164"/>
                  </a:cubicBezTo>
                  <a:cubicBezTo>
                    <a:pt x="169" y="162"/>
                    <a:pt x="170" y="161"/>
                    <a:pt x="169" y="159"/>
                  </a:cubicBezTo>
                  <a:cubicBezTo>
                    <a:pt x="168" y="157"/>
                    <a:pt x="166" y="155"/>
                    <a:pt x="164" y="153"/>
                  </a:cubicBezTo>
                  <a:cubicBezTo>
                    <a:pt x="163" y="153"/>
                    <a:pt x="162" y="152"/>
                    <a:pt x="160" y="151"/>
                  </a:cubicBezTo>
                  <a:lnTo>
                    <a:pt x="157" y="149"/>
                  </a:lnTo>
                  <a:lnTo>
                    <a:pt x="153" y="147"/>
                  </a:lnTo>
                  <a:lnTo>
                    <a:pt x="147" y="145"/>
                  </a:lnTo>
                  <a:lnTo>
                    <a:pt x="143" y="143"/>
                  </a:lnTo>
                  <a:lnTo>
                    <a:pt x="139" y="143"/>
                  </a:lnTo>
                  <a:lnTo>
                    <a:pt x="135" y="142"/>
                  </a:lnTo>
                  <a:lnTo>
                    <a:pt x="130" y="141"/>
                  </a:lnTo>
                  <a:lnTo>
                    <a:pt x="126" y="140"/>
                  </a:lnTo>
                  <a:lnTo>
                    <a:pt x="122" y="138"/>
                  </a:lnTo>
                  <a:lnTo>
                    <a:pt x="118" y="137"/>
                  </a:lnTo>
                  <a:lnTo>
                    <a:pt x="115" y="135"/>
                  </a:lnTo>
                  <a:lnTo>
                    <a:pt x="111" y="133"/>
                  </a:lnTo>
                  <a:lnTo>
                    <a:pt x="108" y="132"/>
                  </a:lnTo>
                  <a:lnTo>
                    <a:pt x="105" y="129"/>
                  </a:lnTo>
                  <a:lnTo>
                    <a:pt x="103" y="127"/>
                  </a:lnTo>
                  <a:lnTo>
                    <a:pt x="100" y="125"/>
                  </a:lnTo>
                  <a:lnTo>
                    <a:pt x="98" y="122"/>
                  </a:lnTo>
                  <a:lnTo>
                    <a:pt x="96" y="120"/>
                  </a:lnTo>
                  <a:lnTo>
                    <a:pt x="94" y="117"/>
                  </a:lnTo>
                  <a:lnTo>
                    <a:pt x="93" y="114"/>
                  </a:lnTo>
                  <a:lnTo>
                    <a:pt x="92" y="112"/>
                  </a:lnTo>
                  <a:lnTo>
                    <a:pt x="91" y="109"/>
                  </a:lnTo>
                  <a:lnTo>
                    <a:pt x="90" y="106"/>
                  </a:lnTo>
                  <a:lnTo>
                    <a:pt x="89" y="104"/>
                  </a:lnTo>
                  <a:lnTo>
                    <a:pt x="89" y="106"/>
                  </a:lnTo>
                  <a:lnTo>
                    <a:pt x="88" y="109"/>
                  </a:lnTo>
                  <a:lnTo>
                    <a:pt x="88" y="111"/>
                  </a:lnTo>
                  <a:lnTo>
                    <a:pt x="87" y="114"/>
                  </a:lnTo>
                  <a:lnTo>
                    <a:pt x="86" y="116"/>
                  </a:lnTo>
                  <a:lnTo>
                    <a:pt x="84" y="118"/>
                  </a:lnTo>
                  <a:lnTo>
                    <a:pt x="83" y="120"/>
                  </a:lnTo>
                  <a:lnTo>
                    <a:pt x="81" y="123"/>
                  </a:lnTo>
                  <a:lnTo>
                    <a:pt x="80" y="125"/>
                  </a:lnTo>
                  <a:lnTo>
                    <a:pt x="78" y="127"/>
                  </a:lnTo>
                  <a:lnTo>
                    <a:pt x="75" y="129"/>
                  </a:lnTo>
                  <a:lnTo>
                    <a:pt x="73" y="131"/>
                  </a:lnTo>
                  <a:lnTo>
                    <a:pt x="70" y="133"/>
                  </a:lnTo>
                  <a:lnTo>
                    <a:pt x="68" y="134"/>
                  </a:lnTo>
                  <a:lnTo>
                    <a:pt x="66" y="136"/>
                  </a:lnTo>
                  <a:lnTo>
                    <a:pt x="61" y="138"/>
                  </a:lnTo>
                  <a:cubicBezTo>
                    <a:pt x="58" y="139"/>
                    <a:pt x="55" y="140"/>
                    <a:pt x="53" y="142"/>
                  </a:cubicBezTo>
                  <a:cubicBezTo>
                    <a:pt x="49" y="143"/>
                    <a:pt x="46" y="144"/>
                    <a:pt x="43" y="145"/>
                  </a:cubicBezTo>
                  <a:lnTo>
                    <a:pt x="41" y="225"/>
                  </a:lnTo>
                  <a:cubicBezTo>
                    <a:pt x="41" y="233"/>
                    <a:pt x="42" y="241"/>
                    <a:pt x="42" y="249"/>
                  </a:cubicBezTo>
                  <a:cubicBezTo>
                    <a:pt x="42" y="255"/>
                    <a:pt x="43" y="260"/>
                    <a:pt x="43" y="265"/>
                  </a:cubicBezTo>
                  <a:cubicBezTo>
                    <a:pt x="44" y="269"/>
                    <a:pt x="44" y="272"/>
                    <a:pt x="45" y="275"/>
                  </a:cubicBezTo>
                  <a:cubicBezTo>
                    <a:pt x="45" y="278"/>
                    <a:pt x="46" y="281"/>
                    <a:pt x="47" y="284"/>
                  </a:cubicBezTo>
                  <a:lnTo>
                    <a:pt x="48" y="290"/>
                  </a:lnTo>
                  <a:lnTo>
                    <a:pt x="49" y="297"/>
                  </a:lnTo>
                  <a:cubicBezTo>
                    <a:pt x="49" y="300"/>
                    <a:pt x="49" y="303"/>
                    <a:pt x="49" y="307"/>
                  </a:cubicBezTo>
                  <a:cubicBezTo>
                    <a:pt x="50" y="310"/>
                    <a:pt x="50" y="314"/>
                    <a:pt x="50" y="317"/>
                  </a:cubicBezTo>
                  <a:cubicBezTo>
                    <a:pt x="50" y="322"/>
                    <a:pt x="50" y="327"/>
                    <a:pt x="50" y="332"/>
                  </a:cubicBezTo>
                  <a:lnTo>
                    <a:pt x="49" y="349"/>
                  </a:lnTo>
                  <a:cubicBezTo>
                    <a:pt x="49" y="358"/>
                    <a:pt x="48" y="368"/>
                    <a:pt x="47" y="378"/>
                  </a:cubicBezTo>
                  <a:lnTo>
                    <a:pt x="46" y="381"/>
                  </a:lnTo>
                  <a:moveTo>
                    <a:pt x="89" y="104"/>
                  </a:moveTo>
                  <a:cubicBezTo>
                    <a:pt x="89" y="103"/>
                    <a:pt x="89" y="101"/>
                    <a:pt x="89" y="99"/>
                  </a:cubicBezTo>
                  <a:lnTo>
                    <a:pt x="89" y="96"/>
                  </a:lnTo>
                  <a:lnTo>
                    <a:pt x="89" y="94"/>
                  </a:lnTo>
                  <a:lnTo>
                    <a:pt x="89" y="92"/>
                  </a:lnTo>
                  <a:lnTo>
                    <a:pt x="90" y="94"/>
                  </a:lnTo>
                  <a:lnTo>
                    <a:pt x="90" y="96"/>
                  </a:lnTo>
                  <a:cubicBezTo>
                    <a:pt x="90" y="99"/>
                    <a:pt x="90" y="102"/>
                    <a:pt x="89" y="104"/>
                  </a:cubicBezTo>
                  <a:moveTo>
                    <a:pt x="89" y="92"/>
                  </a:moveTo>
                  <a:cubicBezTo>
                    <a:pt x="90" y="90"/>
                    <a:pt x="90" y="89"/>
                    <a:pt x="91" y="87"/>
                  </a:cubicBezTo>
                  <a:lnTo>
                    <a:pt x="91" y="85"/>
                  </a:lnTo>
                  <a:lnTo>
                    <a:pt x="92" y="83"/>
                  </a:lnTo>
                  <a:lnTo>
                    <a:pt x="94" y="80"/>
                  </a:lnTo>
                  <a:lnTo>
                    <a:pt x="97" y="77"/>
                  </a:lnTo>
                  <a:lnTo>
                    <a:pt x="102" y="74"/>
                  </a:lnTo>
                  <a:lnTo>
                    <a:pt x="105" y="73"/>
                  </a:lnTo>
                  <a:cubicBezTo>
                    <a:pt x="106" y="73"/>
                    <a:pt x="108" y="73"/>
                    <a:pt x="109" y="72"/>
                  </a:cubicBezTo>
                  <a:lnTo>
                    <a:pt x="109" y="72"/>
                  </a:lnTo>
                  <a:lnTo>
                    <a:pt x="109" y="67"/>
                  </a:lnTo>
                  <a:lnTo>
                    <a:pt x="110" y="63"/>
                  </a:lnTo>
                  <a:lnTo>
                    <a:pt x="112" y="58"/>
                  </a:lnTo>
                  <a:lnTo>
                    <a:pt x="115" y="55"/>
                  </a:lnTo>
                  <a:lnTo>
                    <a:pt x="117" y="53"/>
                  </a:lnTo>
                  <a:lnTo>
                    <a:pt x="115" y="51"/>
                  </a:lnTo>
                  <a:lnTo>
                    <a:pt x="114" y="49"/>
                  </a:lnTo>
                  <a:lnTo>
                    <a:pt x="113" y="47"/>
                  </a:lnTo>
                  <a:lnTo>
                    <a:pt x="112" y="45"/>
                  </a:lnTo>
                  <a:lnTo>
                    <a:pt x="112" y="42"/>
                  </a:lnTo>
                  <a:lnTo>
                    <a:pt x="111" y="40"/>
                  </a:lnTo>
                  <a:lnTo>
                    <a:pt x="111" y="37"/>
                  </a:lnTo>
                  <a:lnTo>
                    <a:pt x="111" y="35"/>
                  </a:lnTo>
                  <a:lnTo>
                    <a:pt x="111" y="33"/>
                  </a:lnTo>
                  <a:cubicBezTo>
                    <a:pt x="111" y="31"/>
                    <a:pt x="111" y="29"/>
                    <a:pt x="111" y="28"/>
                  </a:cubicBezTo>
                  <a:cubicBezTo>
                    <a:pt x="111" y="27"/>
                    <a:pt x="111" y="26"/>
                    <a:pt x="111" y="25"/>
                  </a:cubicBezTo>
                  <a:cubicBezTo>
                    <a:pt x="111" y="24"/>
                    <a:pt x="112" y="22"/>
                    <a:pt x="112" y="20"/>
                  </a:cubicBezTo>
                  <a:lnTo>
                    <a:pt x="108" y="11"/>
                  </a:lnTo>
                  <a:lnTo>
                    <a:pt x="106" y="8"/>
                  </a:lnTo>
                  <a:lnTo>
                    <a:pt x="103" y="3"/>
                  </a:lnTo>
                  <a:cubicBezTo>
                    <a:pt x="102" y="2"/>
                    <a:pt x="101" y="1"/>
                    <a:pt x="100" y="0"/>
                  </a:cubicBezTo>
                  <a:cubicBezTo>
                    <a:pt x="98" y="0"/>
                    <a:pt x="96" y="0"/>
                    <a:pt x="95" y="0"/>
                  </a:cubicBezTo>
                  <a:cubicBezTo>
                    <a:pt x="93" y="0"/>
                    <a:pt x="91" y="0"/>
                    <a:pt x="90" y="1"/>
                  </a:cubicBezTo>
                  <a:cubicBezTo>
                    <a:pt x="88" y="1"/>
                    <a:pt x="86" y="2"/>
                    <a:pt x="85" y="2"/>
                  </a:cubicBezTo>
                  <a:cubicBezTo>
                    <a:pt x="83" y="3"/>
                    <a:pt x="82" y="3"/>
                    <a:pt x="81" y="4"/>
                  </a:cubicBezTo>
                  <a:cubicBezTo>
                    <a:pt x="80" y="4"/>
                    <a:pt x="79" y="5"/>
                    <a:pt x="78" y="5"/>
                  </a:cubicBezTo>
                  <a:cubicBezTo>
                    <a:pt x="76" y="6"/>
                    <a:pt x="74" y="8"/>
                    <a:pt x="73" y="10"/>
                  </a:cubicBezTo>
                  <a:cubicBezTo>
                    <a:pt x="72" y="12"/>
                    <a:pt x="72" y="14"/>
                    <a:pt x="71" y="15"/>
                  </a:cubicBezTo>
                  <a:cubicBezTo>
                    <a:pt x="71" y="18"/>
                    <a:pt x="70" y="21"/>
                    <a:pt x="70" y="24"/>
                  </a:cubicBezTo>
                  <a:cubicBezTo>
                    <a:pt x="70" y="26"/>
                    <a:pt x="70" y="28"/>
                    <a:pt x="70" y="30"/>
                  </a:cubicBezTo>
                  <a:cubicBezTo>
                    <a:pt x="70" y="32"/>
                    <a:pt x="70" y="33"/>
                    <a:pt x="70" y="34"/>
                  </a:cubicBezTo>
                  <a:cubicBezTo>
                    <a:pt x="70" y="37"/>
                    <a:pt x="70" y="39"/>
                    <a:pt x="71" y="41"/>
                  </a:cubicBezTo>
                  <a:cubicBezTo>
                    <a:pt x="71" y="43"/>
                    <a:pt x="71" y="45"/>
                    <a:pt x="72" y="47"/>
                  </a:cubicBezTo>
                  <a:cubicBezTo>
                    <a:pt x="73" y="49"/>
                    <a:pt x="73" y="52"/>
                    <a:pt x="74" y="54"/>
                  </a:cubicBezTo>
                  <a:lnTo>
                    <a:pt x="76" y="57"/>
                  </a:lnTo>
                  <a:cubicBezTo>
                    <a:pt x="79" y="64"/>
                    <a:pt x="82" y="71"/>
                    <a:pt x="85" y="78"/>
                  </a:cubicBezTo>
                  <a:cubicBezTo>
                    <a:pt x="86" y="80"/>
                    <a:pt x="87" y="82"/>
                    <a:pt x="87" y="83"/>
                  </a:cubicBezTo>
                  <a:lnTo>
                    <a:pt x="88" y="88"/>
                  </a:lnTo>
                  <a:cubicBezTo>
                    <a:pt x="89" y="89"/>
                    <a:pt x="89" y="90"/>
                    <a:pt x="89" y="92"/>
                  </a:cubicBezTo>
                  <a:moveTo>
                    <a:pt x="3" y="222"/>
                  </a:moveTo>
                  <a:cubicBezTo>
                    <a:pt x="4" y="221"/>
                    <a:pt x="4" y="220"/>
                    <a:pt x="5" y="219"/>
                  </a:cubicBezTo>
                  <a:lnTo>
                    <a:pt x="27" y="151"/>
                  </a:lnTo>
                  <a:cubicBezTo>
                    <a:pt x="23" y="152"/>
                    <a:pt x="19" y="153"/>
                    <a:pt x="16" y="155"/>
                  </a:cubicBezTo>
                  <a:lnTo>
                    <a:pt x="15" y="155"/>
                  </a:lnTo>
                  <a:cubicBezTo>
                    <a:pt x="15" y="156"/>
                    <a:pt x="15" y="156"/>
                    <a:pt x="14" y="156"/>
                  </a:cubicBezTo>
                  <a:cubicBezTo>
                    <a:pt x="12" y="158"/>
                    <a:pt x="11" y="161"/>
                    <a:pt x="9" y="163"/>
                  </a:cubicBezTo>
                  <a:cubicBezTo>
                    <a:pt x="8" y="171"/>
                    <a:pt x="6" y="179"/>
                    <a:pt x="5" y="187"/>
                  </a:cubicBezTo>
                  <a:cubicBezTo>
                    <a:pt x="4" y="195"/>
                    <a:pt x="2" y="202"/>
                    <a:pt x="2" y="209"/>
                  </a:cubicBezTo>
                  <a:cubicBezTo>
                    <a:pt x="2" y="213"/>
                    <a:pt x="1" y="217"/>
                    <a:pt x="1" y="221"/>
                  </a:cubicBezTo>
                  <a:cubicBezTo>
                    <a:pt x="1" y="227"/>
                    <a:pt x="0" y="233"/>
                    <a:pt x="0" y="240"/>
                  </a:cubicBezTo>
                  <a:cubicBezTo>
                    <a:pt x="0" y="235"/>
                    <a:pt x="1" y="231"/>
                    <a:pt x="2" y="227"/>
                  </a:cubicBezTo>
                  <a:cubicBezTo>
                    <a:pt x="3" y="225"/>
                    <a:pt x="3" y="224"/>
                    <a:pt x="3" y="222"/>
                  </a:cubicBezTo>
                </a:path>
              </a:pathLst>
            </a:custGeom>
            <a:solidFill>
              <a:srgbClr val="EDDBA0"/>
            </a:solidFill>
            <a:ln w="9525">
              <a:noFill/>
              <a:round/>
              <a:headEnd/>
              <a:tailEnd/>
            </a:ln>
          </p:spPr>
          <p:txBody>
            <a:bodyPr/>
            <a:lstStyle/>
            <a:p>
              <a:endParaRPr lang="pt-BR"/>
            </a:p>
          </p:txBody>
        </p:sp>
        <p:sp>
          <p:nvSpPr>
            <p:cNvPr id="389134" name="Freeform 14"/>
            <p:cNvSpPr>
              <a:spLocks/>
            </p:cNvSpPr>
            <p:nvPr/>
          </p:nvSpPr>
          <p:spPr bwMode="auto">
            <a:xfrm>
              <a:off x="2278" y="2092"/>
              <a:ext cx="205" cy="775"/>
            </a:xfrm>
            <a:custGeom>
              <a:avLst/>
              <a:gdLst/>
              <a:ahLst/>
              <a:cxnLst>
                <a:cxn ang="0">
                  <a:pos x="29" y="5"/>
                </a:cxn>
                <a:cxn ang="0">
                  <a:pos x="23" y="0"/>
                </a:cxn>
                <a:cxn ang="0">
                  <a:pos x="18" y="12"/>
                </a:cxn>
                <a:cxn ang="0">
                  <a:pos x="18" y="45"/>
                </a:cxn>
                <a:cxn ang="0">
                  <a:pos x="14" y="81"/>
                </a:cxn>
                <a:cxn ang="0">
                  <a:pos x="7" y="121"/>
                </a:cxn>
                <a:cxn ang="0">
                  <a:pos x="0" y="147"/>
                </a:cxn>
                <a:cxn ang="0">
                  <a:pos x="7" y="154"/>
                </a:cxn>
                <a:cxn ang="0">
                  <a:pos x="13" y="150"/>
                </a:cxn>
                <a:cxn ang="0">
                  <a:pos x="18" y="154"/>
                </a:cxn>
                <a:cxn ang="0">
                  <a:pos x="22" y="145"/>
                </a:cxn>
                <a:cxn ang="0">
                  <a:pos x="21" y="124"/>
                </a:cxn>
                <a:cxn ang="0">
                  <a:pos x="26" y="78"/>
                </a:cxn>
                <a:cxn ang="0">
                  <a:pos x="34" y="26"/>
                </a:cxn>
                <a:cxn ang="0">
                  <a:pos x="39" y="14"/>
                </a:cxn>
                <a:cxn ang="0">
                  <a:pos x="38" y="4"/>
                </a:cxn>
                <a:cxn ang="0">
                  <a:pos x="31" y="2"/>
                </a:cxn>
                <a:cxn ang="0">
                  <a:pos x="29" y="5"/>
                </a:cxn>
              </a:cxnLst>
              <a:rect l="0" t="0" r="r" b="b"/>
              <a:pathLst>
                <a:path w="41" h="155">
                  <a:moveTo>
                    <a:pt x="29" y="5"/>
                  </a:moveTo>
                  <a:cubicBezTo>
                    <a:pt x="29" y="5"/>
                    <a:pt x="26" y="0"/>
                    <a:pt x="23" y="0"/>
                  </a:cubicBezTo>
                  <a:cubicBezTo>
                    <a:pt x="19" y="0"/>
                    <a:pt x="17" y="7"/>
                    <a:pt x="18" y="12"/>
                  </a:cubicBezTo>
                  <a:cubicBezTo>
                    <a:pt x="19" y="16"/>
                    <a:pt x="19" y="38"/>
                    <a:pt x="18" y="45"/>
                  </a:cubicBezTo>
                  <a:cubicBezTo>
                    <a:pt x="17" y="52"/>
                    <a:pt x="17" y="74"/>
                    <a:pt x="14" y="81"/>
                  </a:cubicBezTo>
                  <a:cubicBezTo>
                    <a:pt x="11" y="89"/>
                    <a:pt x="9" y="115"/>
                    <a:pt x="7" y="121"/>
                  </a:cubicBezTo>
                  <a:cubicBezTo>
                    <a:pt x="6" y="126"/>
                    <a:pt x="0" y="140"/>
                    <a:pt x="0" y="147"/>
                  </a:cubicBezTo>
                  <a:cubicBezTo>
                    <a:pt x="0" y="154"/>
                    <a:pt x="4" y="155"/>
                    <a:pt x="7" y="154"/>
                  </a:cubicBezTo>
                  <a:cubicBezTo>
                    <a:pt x="10" y="152"/>
                    <a:pt x="13" y="150"/>
                    <a:pt x="13" y="150"/>
                  </a:cubicBezTo>
                  <a:cubicBezTo>
                    <a:pt x="13" y="150"/>
                    <a:pt x="14" y="154"/>
                    <a:pt x="18" y="154"/>
                  </a:cubicBezTo>
                  <a:cubicBezTo>
                    <a:pt x="21" y="154"/>
                    <a:pt x="23" y="150"/>
                    <a:pt x="22" y="145"/>
                  </a:cubicBezTo>
                  <a:cubicBezTo>
                    <a:pt x="21" y="141"/>
                    <a:pt x="19" y="131"/>
                    <a:pt x="21" y="124"/>
                  </a:cubicBezTo>
                  <a:cubicBezTo>
                    <a:pt x="22" y="118"/>
                    <a:pt x="25" y="81"/>
                    <a:pt x="26" y="78"/>
                  </a:cubicBezTo>
                  <a:cubicBezTo>
                    <a:pt x="26" y="74"/>
                    <a:pt x="33" y="31"/>
                    <a:pt x="34" y="26"/>
                  </a:cubicBezTo>
                  <a:cubicBezTo>
                    <a:pt x="35" y="22"/>
                    <a:pt x="38" y="17"/>
                    <a:pt x="39" y="14"/>
                  </a:cubicBezTo>
                  <a:cubicBezTo>
                    <a:pt x="40" y="10"/>
                    <a:pt x="41" y="6"/>
                    <a:pt x="38" y="4"/>
                  </a:cubicBezTo>
                  <a:cubicBezTo>
                    <a:pt x="36" y="2"/>
                    <a:pt x="31" y="2"/>
                    <a:pt x="31" y="2"/>
                  </a:cubicBezTo>
                  <a:lnTo>
                    <a:pt x="29" y="5"/>
                  </a:lnTo>
                </a:path>
              </a:pathLst>
            </a:custGeom>
            <a:solidFill>
              <a:srgbClr val="D1B611"/>
            </a:solidFill>
            <a:ln w="9525">
              <a:noFill/>
              <a:round/>
              <a:headEnd/>
              <a:tailEnd/>
            </a:ln>
          </p:spPr>
          <p:txBody>
            <a:bodyPr/>
            <a:lstStyle/>
            <a:p>
              <a:endParaRPr lang="pt-BR"/>
            </a:p>
          </p:txBody>
        </p:sp>
        <p:sp>
          <p:nvSpPr>
            <p:cNvPr id="389135" name="Freeform 15"/>
            <p:cNvSpPr>
              <a:spLocks/>
            </p:cNvSpPr>
            <p:nvPr/>
          </p:nvSpPr>
          <p:spPr bwMode="auto">
            <a:xfrm>
              <a:off x="2393" y="2087"/>
              <a:ext cx="35" cy="35"/>
            </a:xfrm>
            <a:custGeom>
              <a:avLst/>
              <a:gdLst/>
              <a:ahLst/>
              <a:cxnLst>
                <a:cxn ang="0">
                  <a:pos x="0" y="5"/>
                </a:cxn>
                <a:cxn ang="0">
                  <a:pos x="0" y="5"/>
                </a:cxn>
                <a:cxn ang="0">
                  <a:pos x="20" y="20"/>
                </a:cxn>
                <a:cxn ang="0">
                  <a:pos x="25" y="35"/>
                </a:cxn>
                <a:cxn ang="0">
                  <a:pos x="35" y="30"/>
                </a:cxn>
                <a:cxn ang="0">
                  <a:pos x="25" y="15"/>
                </a:cxn>
                <a:cxn ang="0">
                  <a:pos x="0" y="0"/>
                </a:cxn>
                <a:cxn ang="0">
                  <a:pos x="0" y="0"/>
                </a:cxn>
                <a:cxn ang="0">
                  <a:pos x="0" y="5"/>
                </a:cxn>
              </a:cxnLst>
              <a:rect l="0" t="0" r="r" b="b"/>
              <a:pathLst>
                <a:path w="35" h="35">
                  <a:moveTo>
                    <a:pt x="0" y="5"/>
                  </a:moveTo>
                  <a:lnTo>
                    <a:pt x="0" y="5"/>
                  </a:lnTo>
                  <a:lnTo>
                    <a:pt x="20" y="20"/>
                  </a:lnTo>
                  <a:lnTo>
                    <a:pt x="25" y="35"/>
                  </a:lnTo>
                  <a:lnTo>
                    <a:pt x="35" y="30"/>
                  </a:lnTo>
                  <a:lnTo>
                    <a:pt x="25" y="15"/>
                  </a:lnTo>
                  <a:lnTo>
                    <a:pt x="0" y="0"/>
                  </a:lnTo>
                  <a:lnTo>
                    <a:pt x="0" y="0"/>
                  </a:lnTo>
                  <a:lnTo>
                    <a:pt x="0" y="5"/>
                  </a:lnTo>
                  <a:close/>
                </a:path>
              </a:pathLst>
            </a:custGeom>
            <a:solidFill>
              <a:srgbClr val="FFFFFF"/>
            </a:solidFill>
            <a:ln w="9525">
              <a:noFill/>
              <a:round/>
              <a:headEnd/>
              <a:tailEnd/>
            </a:ln>
          </p:spPr>
          <p:txBody>
            <a:bodyPr/>
            <a:lstStyle/>
            <a:p>
              <a:endParaRPr lang="pt-BR"/>
            </a:p>
          </p:txBody>
        </p:sp>
        <p:sp>
          <p:nvSpPr>
            <p:cNvPr id="389136" name="Freeform 16"/>
            <p:cNvSpPr>
              <a:spLocks/>
            </p:cNvSpPr>
            <p:nvPr/>
          </p:nvSpPr>
          <p:spPr bwMode="auto">
            <a:xfrm>
              <a:off x="2363" y="2087"/>
              <a:ext cx="30" cy="65"/>
            </a:xfrm>
            <a:custGeom>
              <a:avLst/>
              <a:gdLst/>
              <a:ahLst/>
              <a:cxnLst>
                <a:cxn ang="0">
                  <a:pos x="10" y="60"/>
                </a:cxn>
                <a:cxn ang="0">
                  <a:pos x="10" y="60"/>
                </a:cxn>
                <a:cxn ang="0">
                  <a:pos x="5" y="45"/>
                </a:cxn>
                <a:cxn ang="0">
                  <a:pos x="10" y="25"/>
                </a:cxn>
                <a:cxn ang="0">
                  <a:pos x="20" y="10"/>
                </a:cxn>
                <a:cxn ang="0">
                  <a:pos x="30" y="5"/>
                </a:cxn>
                <a:cxn ang="0">
                  <a:pos x="30" y="0"/>
                </a:cxn>
                <a:cxn ang="0">
                  <a:pos x="15" y="5"/>
                </a:cxn>
                <a:cxn ang="0">
                  <a:pos x="5" y="25"/>
                </a:cxn>
                <a:cxn ang="0">
                  <a:pos x="0" y="45"/>
                </a:cxn>
                <a:cxn ang="0">
                  <a:pos x="0" y="65"/>
                </a:cxn>
                <a:cxn ang="0">
                  <a:pos x="0" y="65"/>
                </a:cxn>
                <a:cxn ang="0">
                  <a:pos x="10" y="60"/>
                </a:cxn>
              </a:cxnLst>
              <a:rect l="0" t="0" r="r" b="b"/>
              <a:pathLst>
                <a:path w="30" h="65">
                  <a:moveTo>
                    <a:pt x="10" y="60"/>
                  </a:moveTo>
                  <a:lnTo>
                    <a:pt x="10" y="60"/>
                  </a:lnTo>
                  <a:lnTo>
                    <a:pt x="5" y="45"/>
                  </a:lnTo>
                  <a:lnTo>
                    <a:pt x="10" y="25"/>
                  </a:lnTo>
                  <a:lnTo>
                    <a:pt x="20" y="10"/>
                  </a:lnTo>
                  <a:lnTo>
                    <a:pt x="30" y="5"/>
                  </a:lnTo>
                  <a:lnTo>
                    <a:pt x="30" y="0"/>
                  </a:lnTo>
                  <a:lnTo>
                    <a:pt x="15" y="5"/>
                  </a:lnTo>
                  <a:lnTo>
                    <a:pt x="5" y="25"/>
                  </a:lnTo>
                  <a:lnTo>
                    <a:pt x="0" y="45"/>
                  </a:lnTo>
                  <a:lnTo>
                    <a:pt x="0" y="65"/>
                  </a:lnTo>
                  <a:lnTo>
                    <a:pt x="0" y="65"/>
                  </a:lnTo>
                  <a:lnTo>
                    <a:pt x="10" y="60"/>
                  </a:lnTo>
                  <a:close/>
                </a:path>
              </a:pathLst>
            </a:custGeom>
            <a:solidFill>
              <a:srgbClr val="FFFFFF"/>
            </a:solidFill>
            <a:ln w="9525">
              <a:noFill/>
              <a:round/>
              <a:headEnd/>
              <a:tailEnd/>
            </a:ln>
          </p:spPr>
          <p:txBody>
            <a:bodyPr/>
            <a:lstStyle/>
            <a:p>
              <a:endParaRPr lang="pt-BR"/>
            </a:p>
          </p:txBody>
        </p:sp>
        <p:sp>
          <p:nvSpPr>
            <p:cNvPr id="389137" name="Freeform 17"/>
            <p:cNvSpPr>
              <a:spLocks/>
            </p:cNvSpPr>
            <p:nvPr/>
          </p:nvSpPr>
          <p:spPr bwMode="auto">
            <a:xfrm>
              <a:off x="2363" y="2147"/>
              <a:ext cx="15" cy="170"/>
            </a:xfrm>
            <a:custGeom>
              <a:avLst/>
              <a:gdLst/>
              <a:ahLst/>
              <a:cxnLst>
                <a:cxn ang="0">
                  <a:pos x="10" y="170"/>
                </a:cxn>
                <a:cxn ang="0">
                  <a:pos x="10" y="170"/>
                </a:cxn>
                <a:cxn ang="0">
                  <a:pos x="10" y="130"/>
                </a:cxn>
                <a:cxn ang="0">
                  <a:pos x="15" y="80"/>
                </a:cxn>
                <a:cxn ang="0">
                  <a:pos x="10" y="35"/>
                </a:cxn>
                <a:cxn ang="0">
                  <a:pos x="10" y="0"/>
                </a:cxn>
                <a:cxn ang="0">
                  <a:pos x="0" y="5"/>
                </a:cxn>
                <a:cxn ang="0">
                  <a:pos x="5" y="35"/>
                </a:cxn>
                <a:cxn ang="0">
                  <a:pos x="5" y="80"/>
                </a:cxn>
                <a:cxn ang="0">
                  <a:pos x="5" y="130"/>
                </a:cxn>
                <a:cxn ang="0">
                  <a:pos x="0" y="170"/>
                </a:cxn>
                <a:cxn ang="0">
                  <a:pos x="0" y="170"/>
                </a:cxn>
                <a:cxn ang="0">
                  <a:pos x="10" y="170"/>
                </a:cxn>
              </a:cxnLst>
              <a:rect l="0" t="0" r="r" b="b"/>
              <a:pathLst>
                <a:path w="15" h="170">
                  <a:moveTo>
                    <a:pt x="10" y="170"/>
                  </a:moveTo>
                  <a:lnTo>
                    <a:pt x="10" y="170"/>
                  </a:lnTo>
                  <a:lnTo>
                    <a:pt x="10" y="130"/>
                  </a:lnTo>
                  <a:lnTo>
                    <a:pt x="15" y="80"/>
                  </a:lnTo>
                  <a:lnTo>
                    <a:pt x="10" y="35"/>
                  </a:lnTo>
                  <a:lnTo>
                    <a:pt x="10" y="0"/>
                  </a:lnTo>
                  <a:lnTo>
                    <a:pt x="0" y="5"/>
                  </a:lnTo>
                  <a:lnTo>
                    <a:pt x="5" y="35"/>
                  </a:lnTo>
                  <a:lnTo>
                    <a:pt x="5" y="80"/>
                  </a:lnTo>
                  <a:lnTo>
                    <a:pt x="5" y="130"/>
                  </a:lnTo>
                  <a:lnTo>
                    <a:pt x="0" y="170"/>
                  </a:lnTo>
                  <a:lnTo>
                    <a:pt x="0" y="170"/>
                  </a:lnTo>
                  <a:lnTo>
                    <a:pt x="10" y="170"/>
                  </a:lnTo>
                  <a:close/>
                </a:path>
              </a:pathLst>
            </a:custGeom>
            <a:solidFill>
              <a:srgbClr val="FFFFFF"/>
            </a:solidFill>
            <a:ln w="9525">
              <a:noFill/>
              <a:round/>
              <a:headEnd/>
              <a:tailEnd/>
            </a:ln>
          </p:spPr>
          <p:txBody>
            <a:bodyPr/>
            <a:lstStyle/>
            <a:p>
              <a:endParaRPr lang="pt-BR"/>
            </a:p>
          </p:txBody>
        </p:sp>
        <p:sp>
          <p:nvSpPr>
            <p:cNvPr id="389138" name="Freeform 18"/>
            <p:cNvSpPr>
              <a:spLocks/>
            </p:cNvSpPr>
            <p:nvPr/>
          </p:nvSpPr>
          <p:spPr bwMode="auto">
            <a:xfrm>
              <a:off x="2343" y="2317"/>
              <a:ext cx="30" cy="185"/>
            </a:xfrm>
            <a:custGeom>
              <a:avLst/>
              <a:gdLst/>
              <a:ahLst/>
              <a:cxnLst>
                <a:cxn ang="0">
                  <a:pos x="10" y="185"/>
                </a:cxn>
                <a:cxn ang="0">
                  <a:pos x="10" y="185"/>
                </a:cxn>
                <a:cxn ang="0">
                  <a:pos x="15" y="140"/>
                </a:cxn>
                <a:cxn ang="0">
                  <a:pos x="20" y="90"/>
                </a:cxn>
                <a:cxn ang="0">
                  <a:pos x="25" y="35"/>
                </a:cxn>
                <a:cxn ang="0">
                  <a:pos x="30" y="0"/>
                </a:cxn>
                <a:cxn ang="0">
                  <a:pos x="20" y="0"/>
                </a:cxn>
                <a:cxn ang="0">
                  <a:pos x="20" y="35"/>
                </a:cxn>
                <a:cxn ang="0">
                  <a:pos x="15" y="90"/>
                </a:cxn>
                <a:cxn ang="0">
                  <a:pos x="10" y="140"/>
                </a:cxn>
                <a:cxn ang="0">
                  <a:pos x="0" y="180"/>
                </a:cxn>
                <a:cxn ang="0">
                  <a:pos x="0" y="180"/>
                </a:cxn>
                <a:cxn ang="0">
                  <a:pos x="10" y="185"/>
                </a:cxn>
              </a:cxnLst>
              <a:rect l="0" t="0" r="r" b="b"/>
              <a:pathLst>
                <a:path w="30" h="185">
                  <a:moveTo>
                    <a:pt x="10" y="185"/>
                  </a:moveTo>
                  <a:lnTo>
                    <a:pt x="10" y="185"/>
                  </a:lnTo>
                  <a:lnTo>
                    <a:pt x="15" y="140"/>
                  </a:lnTo>
                  <a:lnTo>
                    <a:pt x="20" y="90"/>
                  </a:lnTo>
                  <a:lnTo>
                    <a:pt x="25" y="35"/>
                  </a:lnTo>
                  <a:lnTo>
                    <a:pt x="30" y="0"/>
                  </a:lnTo>
                  <a:lnTo>
                    <a:pt x="20" y="0"/>
                  </a:lnTo>
                  <a:lnTo>
                    <a:pt x="20" y="35"/>
                  </a:lnTo>
                  <a:lnTo>
                    <a:pt x="15" y="90"/>
                  </a:lnTo>
                  <a:lnTo>
                    <a:pt x="10" y="140"/>
                  </a:lnTo>
                  <a:lnTo>
                    <a:pt x="0" y="180"/>
                  </a:lnTo>
                  <a:lnTo>
                    <a:pt x="0" y="180"/>
                  </a:lnTo>
                  <a:lnTo>
                    <a:pt x="10" y="185"/>
                  </a:lnTo>
                  <a:close/>
                </a:path>
              </a:pathLst>
            </a:custGeom>
            <a:solidFill>
              <a:srgbClr val="FFFFFF"/>
            </a:solidFill>
            <a:ln w="9525">
              <a:noFill/>
              <a:round/>
              <a:headEnd/>
              <a:tailEnd/>
            </a:ln>
          </p:spPr>
          <p:txBody>
            <a:bodyPr/>
            <a:lstStyle/>
            <a:p>
              <a:endParaRPr lang="pt-BR"/>
            </a:p>
          </p:txBody>
        </p:sp>
        <p:sp>
          <p:nvSpPr>
            <p:cNvPr id="389139" name="Freeform 19"/>
            <p:cNvSpPr>
              <a:spLocks/>
            </p:cNvSpPr>
            <p:nvPr/>
          </p:nvSpPr>
          <p:spPr bwMode="auto">
            <a:xfrm>
              <a:off x="2313" y="2497"/>
              <a:ext cx="40" cy="200"/>
            </a:xfrm>
            <a:custGeom>
              <a:avLst/>
              <a:gdLst/>
              <a:ahLst/>
              <a:cxnLst>
                <a:cxn ang="0">
                  <a:pos x="5" y="200"/>
                </a:cxn>
                <a:cxn ang="0">
                  <a:pos x="5" y="200"/>
                </a:cxn>
                <a:cxn ang="0">
                  <a:pos x="10" y="160"/>
                </a:cxn>
                <a:cxn ang="0">
                  <a:pos x="20" y="105"/>
                </a:cxn>
                <a:cxn ang="0">
                  <a:pos x="30" y="45"/>
                </a:cxn>
                <a:cxn ang="0">
                  <a:pos x="40" y="5"/>
                </a:cxn>
                <a:cxn ang="0">
                  <a:pos x="30" y="0"/>
                </a:cxn>
                <a:cxn ang="0">
                  <a:pos x="20" y="45"/>
                </a:cxn>
                <a:cxn ang="0">
                  <a:pos x="10" y="105"/>
                </a:cxn>
                <a:cxn ang="0">
                  <a:pos x="5" y="160"/>
                </a:cxn>
                <a:cxn ang="0">
                  <a:pos x="0" y="200"/>
                </a:cxn>
                <a:cxn ang="0">
                  <a:pos x="0" y="200"/>
                </a:cxn>
                <a:cxn ang="0">
                  <a:pos x="5" y="200"/>
                </a:cxn>
              </a:cxnLst>
              <a:rect l="0" t="0" r="r" b="b"/>
              <a:pathLst>
                <a:path w="40" h="200">
                  <a:moveTo>
                    <a:pt x="5" y="200"/>
                  </a:moveTo>
                  <a:lnTo>
                    <a:pt x="5" y="200"/>
                  </a:lnTo>
                  <a:lnTo>
                    <a:pt x="10" y="160"/>
                  </a:lnTo>
                  <a:lnTo>
                    <a:pt x="20" y="105"/>
                  </a:lnTo>
                  <a:lnTo>
                    <a:pt x="30" y="45"/>
                  </a:lnTo>
                  <a:lnTo>
                    <a:pt x="40" y="5"/>
                  </a:lnTo>
                  <a:lnTo>
                    <a:pt x="30" y="0"/>
                  </a:lnTo>
                  <a:lnTo>
                    <a:pt x="20" y="45"/>
                  </a:lnTo>
                  <a:lnTo>
                    <a:pt x="10" y="105"/>
                  </a:lnTo>
                  <a:lnTo>
                    <a:pt x="5" y="160"/>
                  </a:lnTo>
                  <a:lnTo>
                    <a:pt x="0" y="200"/>
                  </a:lnTo>
                  <a:lnTo>
                    <a:pt x="0" y="200"/>
                  </a:lnTo>
                  <a:lnTo>
                    <a:pt x="5" y="200"/>
                  </a:lnTo>
                  <a:close/>
                </a:path>
              </a:pathLst>
            </a:custGeom>
            <a:solidFill>
              <a:srgbClr val="FFFFFF"/>
            </a:solidFill>
            <a:ln w="9525">
              <a:noFill/>
              <a:round/>
              <a:headEnd/>
              <a:tailEnd/>
            </a:ln>
          </p:spPr>
          <p:txBody>
            <a:bodyPr/>
            <a:lstStyle/>
            <a:p>
              <a:endParaRPr lang="pt-BR"/>
            </a:p>
          </p:txBody>
        </p:sp>
        <p:sp>
          <p:nvSpPr>
            <p:cNvPr id="389140" name="Freeform 20"/>
            <p:cNvSpPr>
              <a:spLocks/>
            </p:cNvSpPr>
            <p:nvPr/>
          </p:nvSpPr>
          <p:spPr bwMode="auto">
            <a:xfrm>
              <a:off x="2278" y="2697"/>
              <a:ext cx="40" cy="130"/>
            </a:xfrm>
            <a:custGeom>
              <a:avLst/>
              <a:gdLst/>
              <a:ahLst/>
              <a:cxnLst>
                <a:cxn ang="0">
                  <a:pos x="5" y="130"/>
                </a:cxn>
                <a:cxn ang="0">
                  <a:pos x="5" y="130"/>
                </a:cxn>
                <a:cxn ang="0">
                  <a:pos x="20" y="60"/>
                </a:cxn>
                <a:cxn ang="0">
                  <a:pos x="40" y="0"/>
                </a:cxn>
                <a:cxn ang="0">
                  <a:pos x="35" y="0"/>
                </a:cxn>
                <a:cxn ang="0">
                  <a:pos x="15" y="60"/>
                </a:cxn>
                <a:cxn ang="0">
                  <a:pos x="0" y="130"/>
                </a:cxn>
                <a:cxn ang="0">
                  <a:pos x="0" y="130"/>
                </a:cxn>
                <a:cxn ang="0">
                  <a:pos x="5" y="130"/>
                </a:cxn>
              </a:cxnLst>
              <a:rect l="0" t="0" r="r" b="b"/>
              <a:pathLst>
                <a:path w="40" h="130">
                  <a:moveTo>
                    <a:pt x="5" y="130"/>
                  </a:moveTo>
                  <a:lnTo>
                    <a:pt x="5" y="130"/>
                  </a:lnTo>
                  <a:lnTo>
                    <a:pt x="20" y="60"/>
                  </a:lnTo>
                  <a:lnTo>
                    <a:pt x="40" y="0"/>
                  </a:lnTo>
                  <a:lnTo>
                    <a:pt x="35" y="0"/>
                  </a:lnTo>
                  <a:lnTo>
                    <a:pt x="15" y="60"/>
                  </a:lnTo>
                  <a:lnTo>
                    <a:pt x="0" y="130"/>
                  </a:lnTo>
                  <a:lnTo>
                    <a:pt x="0" y="130"/>
                  </a:lnTo>
                  <a:lnTo>
                    <a:pt x="5" y="130"/>
                  </a:lnTo>
                  <a:close/>
                </a:path>
              </a:pathLst>
            </a:custGeom>
            <a:solidFill>
              <a:srgbClr val="FFFFFF"/>
            </a:solidFill>
            <a:ln w="9525">
              <a:noFill/>
              <a:round/>
              <a:headEnd/>
              <a:tailEnd/>
            </a:ln>
          </p:spPr>
          <p:txBody>
            <a:bodyPr/>
            <a:lstStyle/>
            <a:p>
              <a:endParaRPr lang="pt-BR"/>
            </a:p>
          </p:txBody>
        </p:sp>
        <p:sp>
          <p:nvSpPr>
            <p:cNvPr id="389141" name="Freeform 21"/>
            <p:cNvSpPr>
              <a:spLocks/>
            </p:cNvSpPr>
            <p:nvPr/>
          </p:nvSpPr>
          <p:spPr bwMode="auto">
            <a:xfrm>
              <a:off x="2278" y="2827"/>
              <a:ext cx="35" cy="40"/>
            </a:xfrm>
            <a:custGeom>
              <a:avLst/>
              <a:gdLst/>
              <a:ahLst/>
              <a:cxnLst>
                <a:cxn ang="0">
                  <a:pos x="30" y="30"/>
                </a:cxn>
                <a:cxn ang="0">
                  <a:pos x="30" y="30"/>
                </a:cxn>
                <a:cxn ang="0">
                  <a:pos x="25" y="30"/>
                </a:cxn>
                <a:cxn ang="0">
                  <a:pos x="15" y="30"/>
                </a:cxn>
                <a:cxn ang="0">
                  <a:pos x="10" y="20"/>
                </a:cxn>
                <a:cxn ang="0">
                  <a:pos x="5" y="0"/>
                </a:cxn>
                <a:cxn ang="0">
                  <a:pos x="0" y="0"/>
                </a:cxn>
                <a:cxn ang="0">
                  <a:pos x="0" y="20"/>
                </a:cxn>
                <a:cxn ang="0">
                  <a:pos x="10" y="35"/>
                </a:cxn>
                <a:cxn ang="0">
                  <a:pos x="20" y="40"/>
                </a:cxn>
                <a:cxn ang="0">
                  <a:pos x="35" y="40"/>
                </a:cxn>
                <a:cxn ang="0">
                  <a:pos x="35" y="40"/>
                </a:cxn>
                <a:cxn ang="0">
                  <a:pos x="30" y="30"/>
                </a:cxn>
              </a:cxnLst>
              <a:rect l="0" t="0" r="r" b="b"/>
              <a:pathLst>
                <a:path w="35" h="40">
                  <a:moveTo>
                    <a:pt x="30" y="30"/>
                  </a:moveTo>
                  <a:lnTo>
                    <a:pt x="30" y="30"/>
                  </a:lnTo>
                  <a:lnTo>
                    <a:pt x="25" y="30"/>
                  </a:lnTo>
                  <a:lnTo>
                    <a:pt x="15" y="30"/>
                  </a:lnTo>
                  <a:lnTo>
                    <a:pt x="10" y="20"/>
                  </a:lnTo>
                  <a:lnTo>
                    <a:pt x="5" y="0"/>
                  </a:lnTo>
                  <a:lnTo>
                    <a:pt x="0" y="0"/>
                  </a:lnTo>
                  <a:lnTo>
                    <a:pt x="0" y="20"/>
                  </a:lnTo>
                  <a:lnTo>
                    <a:pt x="10" y="35"/>
                  </a:lnTo>
                  <a:lnTo>
                    <a:pt x="20" y="40"/>
                  </a:lnTo>
                  <a:lnTo>
                    <a:pt x="35" y="40"/>
                  </a:lnTo>
                  <a:lnTo>
                    <a:pt x="35" y="40"/>
                  </a:lnTo>
                  <a:lnTo>
                    <a:pt x="30" y="30"/>
                  </a:lnTo>
                  <a:close/>
                </a:path>
              </a:pathLst>
            </a:custGeom>
            <a:solidFill>
              <a:srgbClr val="FFFFFF"/>
            </a:solidFill>
            <a:ln w="9525">
              <a:noFill/>
              <a:round/>
              <a:headEnd/>
              <a:tailEnd/>
            </a:ln>
          </p:spPr>
          <p:txBody>
            <a:bodyPr/>
            <a:lstStyle/>
            <a:p>
              <a:endParaRPr lang="pt-BR"/>
            </a:p>
          </p:txBody>
        </p:sp>
        <p:sp>
          <p:nvSpPr>
            <p:cNvPr id="389142" name="Freeform 22"/>
            <p:cNvSpPr>
              <a:spLocks/>
            </p:cNvSpPr>
            <p:nvPr/>
          </p:nvSpPr>
          <p:spPr bwMode="auto">
            <a:xfrm>
              <a:off x="2308" y="2837"/>
              <a:ext cx="40" cy="30"/>
            </a:xfrm>
            <a:custGeom>
              <a:avLst/>
              <a:gdLst/>
              <a:ahLst/>
              <a:cxnLst>
                <a:cxn ang="0">
                  <a:pos x="40" y="0"/>
                </a:cxn>
                <a:cxn ang="0">
                  <a:pos x="35" y="0"/>
                </a:cxn>
                <a:cxn ang="0">
                  <a:pos x="20" y="5"/>
                </a:cxn>
                <a:cxn ang="0">
                  <a:pos x="0" y="20"/>
                </a:cxn>
                <a:cxn ang="0">
                  <a:pos x="5" y="30"/>
                </a:cxn>
                <a:cxn ang="0">
                  <a:pos x="25" y="15"/>
                </a:cxn>
                <a:cxn ang="0">
                  <a:pos x="40" y="5"/>
                </a:cxn>
                <a:cxn ang="0">
                  <a:pos x="30" y="5"/>
                </a:cxn>
                <a:cxn ang="0">
                  <a:pos x="40" y="0"/>
                </a:cxn>
              </a:cxnLst>
              <a:rect l="0" t="0" r="r" b="b"/>
              <a:pathLst>
                <a:path w="40" h="30">
                  <a:moveTo>
                    <a:pt x="40" y="0"/>
                  </a:moveTo>
                  <a:lnTo>
                    <a:pt x="35" y="0"/>
                  </a:lnTo>
                  <a:lnTo>
                    <a:pt x="20" y="5"/>
                  </a:lnTo>
                  <a:lnTo>
                    <a:pt x="0" y="20"/>
                  </a:lnTo>
                  <a:lnTo>
                    <a:pt x="5" y="30"/>
                  </a:lnTo>
                  <a:lnTo>
                    <a:pt x="25" y="15"/>
                  </a:lnTo>
                  <a:lnTo>
                    <a:pt x="40" y="5"/>
                  </a:lnTo>
                  <a:lnTo>
                    <a:pt x="30" y="5"/>
                  </a:lnTo>
                  <a:lnTo>
                    <a:pt x="40" y="0"/>
                  </a:lnTo>
                  <a:close/>
                </a:path>
              </a:pathLst>
            </a:custGeom>
            <a:solidFill>
              <a:srgbClr val="FFFFFF"/>
            </a:solidFill>
            <a:ln w="9525">
              <a:noFill/>
              <a:round/>
              <a:headEnd/>
              <a:tailEnd/>
            </a:ln>
          </p:spPr>
          <p:txBody>
            <a:bodyPr/>
            <a:lstStyle/>
            <a:p>
              <a:endParaRPr lang="pt-BR"/>
            </a:p>
          </p:txBody>
        </p:sp>
        <p:sp>
          <p:nvSpPr>
            <p:cNvPr id="389143" name="Freeform 23"/>
            <p:cNvSpPr>
              <a:spLocks/>
            </p:cNvSpPr>
            <p:nvPr/>
          </p:nvSpPr>
          <p:spPr bwMode="auto">
            <a:xfrm>
              <a:off x="2338" y="2837"/>
              <a:ext cx="30" cy="30"/>
            </a:xfrm>
            <a:custGeom>
              <a:avLst/>
              <a:gdLst/>
              <a:ahLst/>
              <a:cxnLst>
                <a:cxn ang="0">
                  <a:pos x="30" y="25"/>
                </a:cxn>
                <a:cxn ang="0">
                  <a:pos x="30" y="25"/>
                </a:cxn>
                <a:cxn ang="0">
                  <a:pos x="15" y="10"/>
                </a:cxn>
                <a:cxn ang="0">
                  <a:pos x="10" y="0"/>
                </a:cxn>
                <a:cxn ang="0">
                  <a:pos x="0" y="5"/>
                </a:cxn>
                <a:cxn ang="0">
                  <a:pos x="10" y="20"/>
                </a:cxn>
                <a:cxn ang="0">
                  <a:pos x="30" y="30"/>
                </a:cxn>
                <a:cxn ang="0">
                  <a:pos x="30" y="30"/>
                </a:cxn>
                <a:cxn ang="0">
                  <a:pos x="30" y="25"/>
                </a:cxn>
              </a:cxnLst>
              <a:rect l="0" t="0" r="r" b="b"/>
              <a:pathLst>
                <a:path w="30" h="30">
                  <a:moveTo>
                    <a:pt x="30" y="25"/>
                  </a:moveTo>
                  <a:lnTo>
                    <a:pt x="30" y="25"/>
                  </a:lnTo>
                  <a:lnTo>
                    <a:pt x="15" y="10"/>
                  </a:lnTo>
                  <a:lnTo>
                    <a:pt x="10" y="0"/>
                  </a:lnTo>
                  <a:lnTo>
                    <a:pt x="0" y="5"/>
                  </a:lnTo>
                  <a:lnTo>
                    <a:pt x="10" y="20"/>
                  </a:lnTo>
                  <a:lnTo>
                    <a:pt x="30" y="30"/>
                  </a:lnTo>
                  <a:lnTo>
                    <a:pt x="30" y="30"/>
                  </a:lnTo>
                  <a:lnTo>
                    <a:pt x="30" y="25"/>
                  </a:lnTo>
                  <a:close/>
                </a:path>
              </a:pathLst>
            </a:custGeom>
            <a:solidFill>
              <a:srgbClr val="FFFFFF"/>
            </a:solidFill>
            <a:ln w="9525">
              <a:noFill/>
              <a:round/>
              <a:headEnd/>
              <a:tailEnd/>
            </a:ln>
          </p:spPr>
          <p:txBody>
            <a:bodyPr/>
            <a:lstStyle/>
            <a:p>
              <a:endParaRPr lang="pt-BR"/>
            </a:p>
          </p:txBody>
        </p:sp>
        <p:sp>
          <p:nvSpPr>
            <p:cNvPr id="389144" name="Freeform 24"/>
            <p:cNvSpPr>
              <a:spLocks/>
            </p:cNvSpPr>
            <p:nvPr/>
          </p:nvSpPr>
          <p:spPr bwMode="auto">
            <a:xfrm>
              <a:off x="2368" y="2817"/>
              <a:ext cx="25" cy="50"/>
            </a:xfrm>
            <a:custGeom>
              <a:avLst/>
              <a:gdLst/>
              <a:ahLst/>
              <a:cxnLst>
                <a:cxn ang="0">
                  <a:pos x="15" y="0"/>
                </a:cxn>
                <a:cxn ang="0">
                  <a:pos x="15" y="0"/>
                </a:cxn>
                <a:cxn ang="0">
                  <a:pos x="15" y="15"/>
                </a:cxn>
                <a:cxn ang="0">
                  <a:pos x="15" y="30"/>
                </a:cxn>
                <a:cxn ang="0">
                  <a:pos x="10" y="40"/>
                </a:cxn>
                <a:cxn ang="0">
                  <a:pos x="0" y="45"/>
                </a:cxn>
                <a:cxn ang="0">
                  <a:pos x="0" y="50"/>
                </a:cxn>
                <a:cxn ang="0">
                  <a:pos x="15" y="45"/>
                </a:cxn>
                <a:cxn ang="0">
                  <a:pos x="20" y="35"/>
                </a:cxn>
                <a:cxn ang="0">
                  <a:pos x="25" y="20"/>
                </a:cxn>
                <a:cxn ang="0">
                  <a:pos x="25" y="0"/>
                </a:cxn>
                <a:cxn ang="0">
                  <a:pos x="25" y="0"/>
                </a:cxn>
                <a:cxn ang="0">
                  <a:pos x="15" y="0"/>
                </a:cxn>
              </a:cxnLst>
              <a:rect l="0" t="0" r="r" b="b"/>
              <a:pathLst>
                <a:path w="25" h="50">
                  <a:moveTo>
                    <a:pt x="15" y="0"/>
                  </a:moveTo>
                  <a:lnTo>
                    <a:pt x="15" y="0"/>
                  </a:lnTo>
                  <a:lnTo>
                    <a:pt x="15" y="15"/>
                  </a:lnTo>
                  <a:lnTo>
                    <a:pt x="15" y="30"/>
                  </a:lnTo>
                  <a:lnTo>
                    <a:pt x="10" y="40"/>
                  </a:lnTo>
                  <a:lnTo>
                    <a:pt x="0" y="45"/>
                  </a:lnTo>
                  <a:lnTo>
                    <a:pt x="0" y="50"/>
                  </a:lnTo>
                  <a:lnTo>
                    <a:pt x="15" y="45"/>
                  </a:lnTo>
                  <a:lnTo>
                    <a:pt x="20" y="35"/>
                  </a:lnTo>
                  <a:lnTo>
                    <a:pt x="25" y="20"/>
                  </a:lnTo>
                  <a:lnTo>
                    <a:pt x="25" y="0"/>
                  </a:lnTo>
                  <a:lnTo>
                    <a:pt x="25" y="0"/>
                  </a:lnTo>
                  <a:lnTo>
                    <a:pt x="15" y="0"/>
                  </a:lnTo>
                  <a:close/>
                </a:path>
              </a:pathLst>
            </a:custGeom>
            <a:solidFill>
              <a:srgbClr val="FFFFFF"/>
            </a:solidFill>
            <a:ln w="9525">
              <a:noFill/>
              <a:round/>
              <a:headEnd/>
              <a:tailEnd/>
            </a:ln>
          </p:spPr>
          <p:txBody>
            <a:bodyPr/>
            <a:lstStyle/>
            <a:p>
              <a:endParaRPr lang="pt-BR"/>
            </a:p>
          </p:txBody>
        </p:sp>
        <p:sp>
          <p:nvSpPr>
            <p:cNvPr id="389145" name="Freeform 25"/>
            <p:cNvSpPr>
              <a:spLocks/>
            </p:cNvSpPr>
            <p:nvPr/>
          </p:nvSpPr>
          <p:spPr bwMode="auto">
            <a:xfrm>
              <a:off x="2378" y="2712"/>
              <a:ext cx="15" cy="105"/>
            </a:xfrm>
            <a:custGeom>
              <a:avLst/>
              <a:gdLst/>
              <a:ahLst/>
              <a:cxnLst>
                <a:cxn ang="0">
                  <a:pos x="0" y="0"/>
                </a:cxn>
                <a:cxn ang="0">
                  <a:pos x="0" y="0"/>
                </a:cxn>
                <a:cxn ang="0">
                  <a:pos x="0" y="60"/>
                </a:cxn>
                <a:cxn ang="0">
                  <a:pos x="5" y="105"/>
                </a:cxn>
                <a:cxn ang="0">
                  <a:pos x="15" y="105"/>
                </a:cxn>
                <a:cxn ang="0">
                  <a:pos x="10" y="60"/>
                </a:cxn>
                <a:cxn ang="0">
                  <a:pos x="10" y="0"/>
                </a:cxn>
                <a:cxn ang="0">
                  <a:pos x="10" y="0"/>
                </a:cxn>
                <a:cxn ang="0">
                  <a:pos x="0" y="0"/>
                </a:cxn>
              </a:cxnLst>
              <a:rect l="0" t="0" r="r" b="b"/>
              <a:pathLst>
                <a:path w="15" h="105">
                  <a:moveTo>
                    <a:pt x="0" y="0"/>
                  </a:moveTo>
                  <a:lnTo>
                    <a:pt x="0" y="0"/>
                  </a:lnTo>
                  <a:lnTo>
                    <a:pt x="0" y="60"/>
                  </a:lnTo>
                  <a:lnTo>
                    <a:pt x="5" y="105"/>
                  </a:lnTo>
                  <a:lnTo>
                    <a:pt x="15" y="105"/>
                  </a:lnTo>
                  <a:lnTo>
                    <a:pt x="10" y="60"/>
                  </a:lnTo>
                  <a:lnTo>
                    <a:pt x="10" y="0"/>
                  </a:lnTo>
                  <a:lnTo>
                    <a:pt x="10" y="0"/>
                  </a:lnTo>
                  <a:lnTo>
                    <a:pt x="0" y="0"/>
                  </a:lnTo>
                  <a:close/>
                </a:path>
              </a:pathLst>
            </a:custGeom>
            <a:solidFill>
              <a:srgbClr val="FFFFFF"/>
            </a:solidFill>
            <a:ln w="9525">
              <a:noFill/>
              <a:round/>
              <a:headEnd/>
              <a:tailEnd/>
            </a:ln>
          </p:spPr>
          <p:txBody>
            <a:bodyPr/>
            <a:lstStyle/>
            <a:p>
              <a:endParaRPr lang="pt-BR"/>
            </a:p>
          </p:txBody>
        </p:sp>
        <p:sp>
          <p:nvSpPr>
            <p:cNvPr id="389146" name="Freeform 26"/>
            <p:cNvSpPr>
              <a:spLocks/>
            </p:cNvSpPr>
            <p:nvPr/>
          </p:nvSpPr>
          <p:spPr bwMode="auto">
            <a:xfrm>
              <a:off x="2378" y="2482"/>
              <a:ext cx="35" cy="230"/>
            </a:xfrm>
            <a:custGeom>
              <a:avLst/>
              <a:gdLst/>
              <a:ahLst/>
              <a:cxnLst>
                <a:cxn ang="0">
                  <a:pos x="25" y="0"/>
                </a:cxn>
                <a:cxn ang="0">
                  <a:pos x="25" y="0"/>
                </a:cxn>
                <a:cxn ang="0">
                  <a:pos x="20" y="40"/>
                </a:cxn>
                <a:cxn ang="0">
                  <a:pos x="15" y="110"/>
                </a:cxn>
                <a:cxn ang="0">
                  <a:pos x="5" y="185"/>
                </a:cxn>
                <a:cxn ang="0">
                  <a:pos x="0" y="230"/>
                </a:cxn>
                <a:cxn ang="0">
                  <a:pos x="10" y="230"/>
                </a:cxn>
                <a:cxn ang="0">
                  <a:pos x="15" y="185"/>
                </a:cxn>
                <a:cxn ang="0">
                  <a:pos x="20" y="110"/>
                </a:cxn>
                <a:cxn ang="0">
                  <a:pos x="30" y="40"/>
                </a:cxn>
                <a:cxn ang="0">
                  <a:pos x="35" y="0"/>
                </a:cxn>
                <a:cxn ang="0">
                  <a:pos x="35" y="0"/>
                </a:cxn>
                <a:cxn ang="0">
                  <a:pos x="25" y="0"/>
                </a:cxn>
              </a:cxnLst>
              <a:rect l="0" t="0" r="r" b="b"/>
              <a:pathLst>
                <a:path w="35" h="230">
                  <a:moveTo>
                    <a:pt x="25" y="0"/>
                  </a:moveTo>
                  <a:lnTo>
                    <a:pt x="25" y="0"/>
                  </a:lnTo>
                  <a:lnTo>
                    <a:pt x="20" y="40"/>
                  </a:lnTo>
                  <a:lnTo>
                    <a:pt x="15" y="110"/>
                  </a:lnTo>
                  <a:lnTo>
                    <a:pt x="5" y="185"/>
                  </a:lnTo>
                  <a:lnTo>
                    <a:pt x="0" y="230"/>
                  </a:lnTo>
                  <a:lnTo>
                    <a:pt x="10" y="230"/>
                  </a:lnTo>
                  <a:lnTo>
                    <a:pt x="15" y="185"/>
                  </a:lnTo>
                  <a:lnTo>
                    <a:pt x="20" y="110"/>
                  </a:lnTo>
                  <a:lnTo>
                    <a:pt x="30" y="40"/>
                  </a:lnTo>
                  <a:lnTo>
                    <a:pt x="35" y="0"/>
                  </a:lnTo>
                  <a:lnTo>
                    <a:pt x="35" y="0"/>
                  </a:lnTo>
                  <a:lnTo>
                    <a:pt x="25" y="0"/>
                  </a:lnTo>
                  <a:close/>
                </a:path>
              </a:pathLst>
            </a:custGeom>
            <a:solidFill>
              <a:srgbClr val="FFFFFF"/>
            </a:solidFill>
            <a:ln w="9525">
              <a:noFill/>
              <a:round/>
              <a:headEnd/>
              <a:tailEnd/>
            </a:ln>
          </p:spPr>
          <p:txBody>
            <a:bodyPr/>
            <a:lstStyle/>
            <a:p>
              <a:endParaRPr lang="pt-BR"/>
            </a:p>
          </p:txBody>
        </p:sp>
        <p:sp>
          <p:nvSpPr>
            <p:cNvPr id="389147" name="Freeform 27"/>
            <p:cNvSpPr>
              <a:spLocks/>
            </p:cNvSpPr>
            <p:nvPr/>
          </p:nvSpPr>
          <p:spPr bwMode="auto">
            <a:xfrm>
              <a:off x="2403" y="2222"/>
              <a:ext cx="50" cy="260"/>
            </a:xfrm>
            <a:custGeom>
              <a:avLst/>
              <a:gdLst/>
              <a:ahLst/>
              <a:cxnLst>
                <a:cxn ang="0">
                  <a:pos x="40" y="0"/>
                </a:cxn>
                <a:cxn ang="0">
                  <a:pos x="40" y="0"/>
                </a:cxn>
                <a:cxn ang="0">
                  <a:pos x="35" y="50"/>
                </a:cxn>
                <a:cxn ang="0">
                  <a:pos x="20" y="130"/>
                </a:cxn>
                <a:cxn ang="0">
                  <a:pos x="5" y="215"/>
                </a:cxn>
                <a:cxn ang="0">
                  <a:pos x="0" y="260"/>
                </a:cxn>
                <a:cxn ang="0">
                  <a:pos x="10" y="260"/>
                </a:cxn>
                <a:cxn ang="0">
                  <a:pos x="15" y="215"/>
                </a:cxn>
                <a:cxn ang="0">
                  <a:pos x="30" y="130"/>
                </a:cxn>
                <a:cxn ang="0">
                  <a:pos x="40" y="50"/>
                </a:cxn>
                <a:cxn ang="0">
                  <a:pos x="50" y="5"/>
                </a:cxn>
                <a:cxn ang="0">
                  <a:pos x="50" y="5"/>
                </a:cxn>
                <a:cxn ang="0">
                  <a:pos x="40" y="0"/>
                </a:cxn>
              </a:cxnLst>
              <a:rect l="0" t="0" r="r" b="b"/>
              <a:pathLst>
                <a:path w="50" h="260">
                  <a:moveTo>
                    <a:pt x="40" y="0"/>
                  </a:moveTo>
                  <a:lnTo>
                    <a:pt x="40" y="0"/>
                  </a:lnTo>
                  <a:lnTo>
                    <a:pt x="35" y="50"/>
                  </a:lnTo>
                  <a:lnTo>
                    <a:pt x="20" y="130"/>
                  </a:lnTo>
                  <a:lnTo>
                    <a:pt x="5" y="215"/>
                  </a:lnTo>
                  <a:lnTo>
                    <a:pt x="0" y="260"/>
                  </a:lnTo>
                  <a:lnTo>
                    <a:pt x="10" y="260"/>
                  </a:lnTo>
                  <a:lnTo>
                    <a:pt x="15" y="215"/>
                  </a:lnTo>
                  <a:lnTo>
                    <a:pt x="30" y="130"/>
                  </a:lnTo>
                  <a:lnTo>
                    <a:pt x="40" y="50"/>
                  </a:lnTo>
                  <a:lnTo>
                    <a:pt x="50" y="5"/>
                  </a:lnTo>
                  <a:lnTo>
                    <a:pt x="50" y="5"/>
                  </a:lnTo>
                  <a:lnTo>
                    <a:pt x="40" y="0"/>
                  </a:lnTo>
                  <a:close/>
                </a:path>
              </a:pathLst>
            </a:custGeom>
            <a:solidFill>
              <a:srgbClr val="FFFFFF"/>
            </a:solidFill>
            <a:ln w="9525">
              <a:noFill/>
              <a:round/>
              <a:headEnd/>
              <a:tailEnd/>
            </a:ln>
          </p:spPr>
          <p:txBody>
            <a:bodyPr/>
            <a:lstStyle/>
            <a:p>
              <a:endParaRPr lang="pt-BR"/>
            </a:p>
          </p:txBody>
        </p:sp>
        <p:sp>
          <p:nvSpPr>
            <p:cNvPr id="389148" name="Freeform 28"/>
            <p:cNvSpPr>
              <a:spLocks/>
            </p:cNvSpPr>
            <p:nvPr/>
          </p:nvSpPr>
          <p:spPr bwMode="auto">
            <a:xfrm>
              <a:off x="2443" y="2157"/>
              <a:ext cx="35" cy="70"/>
            </a:xfrm>
            <a:custGeom>
              <a:avLst/>
              <a:gdLst/>
              <a:ahLst/>
              <a:cxnLst>
                <a:cxn ang="0">
                  <a:pos x="25" y="0"/>
                </a:cxn>
                <a:cxn ang="0">
                  <a:pos x="25" y="0"/>
                </a:cxn>
                <a:cxn ang="0">
                  <a:pos x="15" y="30"/>
                </a:cxn>
                <a:cxn ang="0">
                  <a:pos x="0" y="65"/>
                </a:cxn>
                <a:cxn ang="0">
                  <a:pos x="10" y="70"/>
                </a:cxn>
                <a:cxn ang="0">
                  <a:pos x="20" y="35"/>
                </a:cxn>
                <a:cxn ang="0">
                  <a:pos x="35" y="5"/>
                </a:cxn>
                <a:cxn ang="0">
                  <a:pos x="35" y="5"/>
                </a:cxn>
                <a:cxn ang="0">
                  <a:pos x="25" y="0"/>
                </a:cxn>
              </a:cxnLst>
              <a:rect l="0" t="0" r="r" b="b"/>
              <a:pathLst>
                <a:path w="35" h="70">
                  <a:moveTo>
                    <a:pt x="25" y="0"/>
                  </a:moveTo>
                  <a:lnTo>
                    <a:pt x="25" y="0"/>
                  </a:lnTo>
                  <a:lnTo>
                    <a:pt x="15" y="30"/>
                  </a:lnTo>
                  <a:lnTo>
                    <a:pt x="0" y="65"/>
                  </a:lnTo>
                  <a:lnTo>
                    <a:pt x="10" y="70"/>
                  </a:lnTo>
                  <a:lnTo>
                    <a:pt x="20" y="35"/>
                  </a:lnTo>
                  <a:lnTo>
                    <a:pt x="35" y="5"/>
                  </a:lnTo>
                  <a:lnTo>
                    <a:pt x="35" y="5"/>
                  </a:lnTo>
                  <a:lnTo>
                    <a:pt x="25" y="0"/>
                  </a:lnTo>
                  <a:close/>
                </a:path>
              </a:pathLst>
            </a:custGeom>
            <a:solidFill>
              <a:srgbClr val="FFFFFF"/>
            </a:solidFill>
            <a:ln w="9525">
              <a:noFill/>
              <a:round/>
              <a:headEnd/>
              <a:tailEnd/>
            </a:ln>
          </p:spPr>
          <p:txBody>
            <a:bodyPr/>
            <a:lstStyle/>
            <a:p>
              <a:endParaRPr lang="pt-BR"/>
            </a:p>
          </p:txBody>
        </p:sp>
        <p:sp>
          <p:nvSpPr>
            <p:cNvPr id="389149" name="Freeform 29"/>
            <p:cNvSpPr>
              <a:spLocks/>
            </p:cNvSpPr>
            <p:nvPr/>
          </p:nvSpPr>
          <p:spPr bwMode="auto">
            <a:xfrm>
              <a:off x="2468" y="2107"/>
              <a:ext cx="15" cy="55"/>
            </a:xfrm>
            <a:custGeom>
              <a:avLst/>
              <a:gdLst/>
              <a:ahLst/>
              <a:cxnLst>
                <a:cxn ang="0">
                  <a:pos x="0" y="10"/>
                </a:cxn>
                <a:cxn ang="0">
                  <a:pos x="0" y="10"/>
                </a:cxn>
                <a:cxn ang="0">
                  <a:pos x="5" y="15"/>
                </a:cxn>
                <a:cxn ang="0">
                  <a:pos x="5" y="25"/>
                </a:cxn>
                <a:cxn ang="0">
                  <a:pos x="5" y="40"/>
                </a:cxn>
                <a:cxn ang="0">
                  <a:pos x="0" y="50"/>
                </a:cxn>
                <a:cxn ang="0">
                  <a:pos x="10" y="55"/>
                </a:cxn>
                <a:cxn ang="0">
                  <a:pos x="15" y="40"/>
                </a:cxn>
                <a:cxn ang="0">
                  <a:pos x="15" y="25"/>
                </a:cxn>
                <a:cxn ang="0">
                  <a:pos x="15" y="10"/>
                </a:cxn>
                <a:cxn ang="0">
                  <a:pos x="5" y="0"/>
                </a:cxn>
                <a:cxn ang="0">
                  <a:pos x="5" y="0"/>
                </a:cxn>
                <a:cxn ang="0">
                  <a:pos x="0" y="10"/>
                </a:cxn>
              </a:cxnLst>
              <a:rect l="0" t="0" r="r" b="b"/>
              <a:pathLst>
                <a:path w="15" h="55">
                  <a:moveTo>
                    <a:pt x="0" y="10"/>
                  </a:moveTo>
                  <a:lnTo>
                    <a:pt x="0" y="10"/>
                  </a:lnTo>
                  <a:lnTo>
                    <a:pt x="5" y="15"/>
                  </a:lnTo>
                  <a:lnTo>
                    <a:pt x="5" y="25"/>
                  </a:lnTo>
                  <a:lnTo>
                    <a:pt x="5" y="40"/>
                  </a:lnTo>
                  <a:lnTo>
                    <a:pt x="0" y="50"/>
                  </a:lnTo>
                  <a:lnTo>
                    <a:pt x="10" y="55"/>
                  </a:lnTo>
                  <a:lnTo>
                    <a:pt x="15" y="40"/>
                  </a:lnTo>
                  <a:lnTo>
                    <a:pt x="15" y="25"/>
                  </a:lnTo>
                  <a:lnTo>
                    <a:pt x="15" y="10"/>
                  </a:lnTo>
                  <a:lnTo>
                    <a:pt x="5" y="0"/>
                  </a:lnTo>
                  <a:lnTo>
                    <a:pt x="5" y="0"/>
                  </a:lnTo>
                  <a:lnTo>
                    <a:pt x="0" y="10"/>
                  </a:lnTo>
                  <a:close/>
                </a:path>
              </a:pathLst>
            </a:custGeom>
            <a:solidFill>
              <a:srgbClr val="FFFFFF"/>
            </a:solidFill>
            <a:ln w="9525">
              <a:noFill/>
              <a:round/>
              <a:headEnd/>
              <a:tailEnd/>
            </a:ln>
          </p:spPr>
          <p:txBody>
            <a:bodyPr/>
            <a:lstStyle/>
            <a:p>
              <a:endParaRPr lang="pt-BR"/>
            </a:p>
          </p:txBody>
        </p:sp>
        <p:sp>
          <p:nvSpPr>
            <p:cNvPr id="389150" name="Freeform 30"/>
            <p:cNvSpPr>
              <a:spLocks/>
            </p:cNvSpPr>
            <p:nvPr/>
          </p:nvSpPr>
          <p:spPr bwMode="auto">
            <a:xfrm>
              <a:off x="2433" y="2097"/>
              <a:ext cx="40" cy="20"/>
            </a:xfrm>
            <a:custGeom>
              <a:avLst/>
              <a:gdLst/>
              <a:ahLst/>
              <a:cxnLst>
                <a:cxn ang="0">
                  <a:pos x="5" y="5"/>
                </a:cxn>
                <a:cxn ang="0">
                  <a:pos x="0" y="10"/>
                </a:cxn>
                <a:cxn ang="0">
                  <a:pos x="15" y="10"/>
                </a:cxn>
                <a:cxn ang="0">
                  <a:pos x="35" y="20"/>
                </a:cxn>
                <a:cxn ang="0">
                  <a:pos x="40" y="10"/>
                </a:cxn>
                <a:cxn ang="0">
                  <a:pos x="15" y="0"/>
                </a:cxn>
                <a:cxn ang="0">
                  <a:pos x="0" y="0"/>
                </a:cxn>
                <a:cxn ang="0">
                  <a:pos x="0" y="0"/>
                </a:cxn>
                <a:cxn ang="0">
                  <a:pos x="0" y="0"/>
                </a:cxn>
                <a:cxn ang="0">
                  <a:pos x="0" y="0"/>
                </a:cxn>
                <a:cxn ang="0">
                  <a:pos x="0" y="0"/>
                </a:cxn>
                <a:cxn ang="0">
                  <a:pos x="5" y="5"/>
                </a:cxn>
              </a:cxnLst>
              <a:rect l="0" t="0" r="r" b="b"/>
              <a:pathLst>
                <a:path w="40" h="20">
                  <a:moveTo>
                    <a:pt x="5" y="5"/>
                  </a:moveTo>
                  <a:lnTo>
                    <a:pt x="0" y="10"/>
                  </a:lnTo>
                  <a:lnTo>
                    <a:pt x="15" y="10"/>
                  </a:lnTo>
                  <a:lnTo>
                    <a:pt x="35" y="20"/>
                  </a:lnTo>
                  <a:lnTo>
                    <a:pt x="40" y="10"/>
                  </a:lnTo>
                  <a:lnTo>
                    <a:pt x="15" y="0"/>
                  </a:lnTo>
                  <a:lnTo>
                    <a:pt x="0" y="0"/>
                  </a:lnTo>
                  <a:lnTo>
                    <a:pt x="0" y="0"/>
                  </a:lnTo>
                  <a:lnTo>
                    <a:pt x="0" y="0"/>
                  </a:lnTo>
                  <a:lnTo>
                    <a:pt x="0" y="0"/>
                  </a:lnTo>
                  <a:lnTo>
                    <a:pt x="0" y="0"/>
                  </a:lnTo>
                  <a:lnTo>
                    <a:pt x="5" y="5"/>
                  </a:lnTo>
                  <a:close/>
                </a:path>
              </a:pathLst>
            </a:custGeom>
            <a:solidFill>
              <a:srgbClr val="FFFFFF"/>
            </a:solidFill>
            <a:ln w="9525">
              <a:noFill/>
              <a:round/>
              <a:headEnd/>
              <a:tailEnd/>
            </a:ln>
          </p:spPr>
          <p:txBody>
            <a:bodyPr/>
            <a:lstStyle/>
            <a:p>
              <a:endParaRPr lang="pt-BR"/>
            </a:p>
          </p:txBody>
        </p:sp>
        <p:sp>
          <p:nvSpPr>
            <p:cNvPr id="389151" name="Freeform 31"/>
            <p:cNvSpPr>
              <a:spLocks/>
            </p:cNvSpPr>
            <p:nvPr/>
          </p:nvSpPr>
          <p:spPr bwMode="auto">
            <a:xfrm>
              <a:off x="2418" y="2097"/>
              <a:ext cx="20" cy="30"/>
            </a:xfrm>
            <a:custGeom>
              <a:avLst/>
              <a:gdLst/>
              <a:ahLst/>
              <a:cxnLst>
                <a:cxn ang="0">
                  <a:pos x="0" y="25"/>
                </a:cxn>
                <a:cxn ang="0">
                  <a:pos x="10" y="25"/>
                </a:cxn>
                <a:cxn ang="0">
                  <a:pos x="20" y="5"/>
                </a:cxn>
                <a:cxn ang="0">
                  <a:pos x="15" y="0"/>
                </a:cxn>
                <a:cxn ang="0">
                  <a:pos x="0" y="20"/>
                </a:cxn>
                <a:cxn ang="0">
                  <a:pos x="0" y="25"/>
                </a:cxn>
                <a:cxn ang="0">
                  <a:pos x="0" y="25"/>
                </a:cxn>
                <a:cxn ang="0">
                  <a:pos x="5" y="30"/>
                </a:cxn>
                <a:cxn ang="0">
                  <a:pos x="10" y="25"/>
                </a:cxn>
                <a:cxn ang="0">
                  <a:pos x="0" y="25"/>
                </a:cxn>
              </a:cxnLst>
              <a:rect l="0" t="0" r="r" b="b"/>
              <a:pathLst>
                <a:path w="20" h="30">
                  <a:moveTo>
                    <a:pt x="0" y="25"/>
                  </a:moveTo>
                  <a:lnTo>
                    <a:pt x="10" y="25"/>
                  </a:lnTo>
                  <a:lnTo>
                    <a:pt x="20" y="5"/>
                  </a:lnTo>
                  <a:lnTo>
                    <a:pt x="15" y="0"/>
                  </a:lnTo>
                  <a:lnTo>
                    <a:pt x="0" y="20"/>
                  </a:lnTo>
                  <a:lnTo>
                    <a:pt x="0" y="25"/>
                  </a:lnTo>
                  <a:lnTo>
                    <a:pt x="0" y="25"/>
                  </a:lnTo>
                  <a:lnTo>
                    <a:pt x="5" y="30"/>
                  </a:lnTo>
                  <a:lnTo>
                    <a:pt x="10" y="25"/>
                  </a:lnTo>
                  <a:lnTo>
                    <a:pt x="0" y="25"/>
                  </a:lnTo>
                  <a:close/>
                </a:path>
              </a:pathLst>
            </a:custGeom>
            <a:solidFill>
              <a:srgbClr val="FFFFFF"/>
            </a:solidFill>
            <a:ln w="9525">
              <a:noFill/>
              <a:round/>
              <a:headEnd/>
              <a:tailEnd/>
            </a:ln>
          </p:spPr>
          <p:txBody>
            <a:bodyPr/>
            <a:lstStyle/>
            <a:p>
              <a:endParaRPr lang="pt-BR"/>
            </a:p>
          </p:txBody>
        </p:sp>
        <p:sp>
          <p:nvSpPr>
            <p:cNvPr id="389152" name="Freeform 32"/>
            <p:cNvSpPr>
              <a:spLocks/>
            </p:cNvSpPr>
            <p:nvPr/>
          </p:nvSpPr>
          <p:spPr bwMode="auto">
            <a:xfrm>
              <a:off x="3153" y="2092"/>
              <a:ext cx="205" cy="775"/>
            </a:xfrm>
            <a:custGeom>
              <a:avLst/>
              <a:gdLst/>
              <a:ahLst/>
              <a:cxnLst>
                <a:cxn ang="0">
                  <a:pos x="12" y="5"/>
                </a:cxn>
                <a:cxn ang="0">
                  <a:pos x="18" y="0"/>
                </a:cxn>
                <a:cxn ang="0">
                  <a:pos x="23" y="12"/>
                </a:cxn>
                <a:cxn ang="0">
                  <a:pos x="23" y="45"/>
                </a:cxn>
                <a:cxn ang="0">
                  <a:pos x="27" y="81"/>
                </a:cxn>
                <a:cxn ang="0">
                  <a:pos x="34" y="121"/>
                </a:cxn>
                <a:cxn ang="0">
                  <a:pos x="41" y="147"/>
                </a:cxn>
                <a:cxn ang="0">
                  <a:pos x="35" y="154"/>
                </a:cxn>
                <a:cxn ang="0">
                  <a:pos x="28" y="150"/>
                </a:cxn>
                <a:cxn ang="0">
                  <a:pos x="23" y="154"/>
                </a:cxn>
                <a:cxn ang="0">
                  <a:pos x="19" y="145"/>
                </a:cxn>
                <a:cxn ang="0">
                  <a:pos x="20" y="124"/>
                </a:cxn>
                <a:cxn ang="0">
                  <a:pos x="15" y="78"/>
                </a:cxn>
                <a:cxn ang="0">
                  <a:pos x="7" y="26"/>
                </a:cxn>
                <a:cxn ang="0">
                  <a:pos x="2" y="14"/>
                </a:cxn>
                <a:cxn ang="0">
                  <a:pos x="3" y="4"/>
                </a:cxn>
                <a:cxn ang="0">
                  <a:pos x="10" y="2"/>
                </a:cxn>
                <a:cxn ang="0">
                  <a:pos x="12" y="5"/>
                </a:cxn>
              </a:cxnLst>
              <a:rect l="0" t="0" r="r" b="b"/>
              <a:pathLst>
                <a:path w="41" h="155">
                  <a:moveTo>
                    <a:pt x="12" y="5"/>
                  </a:moveTo>
                  <a:cubicBezTo>
                    <a:pt x="12" y="5"/>
                    <a:pt x="15" y="0"/>
                    <a:pt x="18" y="0"/>
                  </a:cubicBezTo>
                  <a:cubicBezTo>
                    <a:pt x="22" y="0"/>
                    <a:pt x="25" y="7"/>
                    <a:pt x="23" y="12"/>
                  </a:cubicBezTo>
                  <a:cubicBezTo>
                    <a:pt x="22" y="16"/>
                    <a:pt x="23" y="38"/>
                    <a:pt x="23" y="45"/>
                  </a:cubicBezTo>
                  <a:cubicBezTo>
                    <a:pt x="24" y="52"/>
                    <a:pt x="25" y="74"/>
                    <a:pt x="27" y="81"/>
                  </a:cubicBezTo>
                  <a:cubicBezTo>
                    <a:pt x="30" y="89"/>
                    <a:pt x="32" y="115"/>
                    <a:pt x="34" y="121"/>
                  </a:cubicBezTo>
                  <a:cubicBezTo>
                    <a:pt x="35" y="126"/>
                    <a:pt x="41" y="140"/>
                    <a:pt x="41" y="147"/>
                  </a:cubicBezTo>
                  <a:cubicBezTo>
                    <a:pt x="41" y="154"/>
                    <a:pt x="37" y="155"/>
                    <a:pt x="35" y="154"/>
                  </a:cubicBezTo>
                  <a:cubicBezTo>
                    <a:pt x="32" y="152"/>
                    <a:pt x="28" y="150"/>
                    <a:pt x="28" y="150"/>
                  </a:cubicBezTo>
                  <a:cubicBezTo>
                    <a:pt x="28" y="150"/>
                    <a:pt x="27" y="154"/>
                    <a:pt x="23" y="154"/>
                  </a:cubicBezTo>
                  <a:cubicBezTo>
                    <a:pt x="20" y="154"/>
                    <a:pt x="18" y="150"/>
                    <a:pt x="19" y="145"/>
                  </a:cubicBezTo>
                  <a:cubicBezTo>
                    <a:pt x="20" y="141"/>
                    <a:pt x="22" y="131"/>
                    <a:pt x="20" y="124"/>
                  </a:cubicBezTo>
                  <a:cubicBezTo>
                    <a:pt x="19" y="118"/>
                    <a:pt x="16" y="81"/>
                    <a:pt x="15" y="78"/>
                  </a:cubicBezTo>
                  <a:cubicBezTo>
                    <a:pt x="15" y="74"/>
                    <a:pt x="8" y="31"/>
                    <a:pt x="7" y="26"/>
                  </a:cubicBezTo>
                  <a:cubicBezTo>
                    <a:pt x="6" y="22"/>
                    <a:pt x="4" y="17"/>
                    <a:pt x="2" y="14"/>
                  </a:cubicBezTo>
                  <a:cubicBezTo>
                    <a:pt x="1" y="10"/>
                    <a:pt x="0" y="6"/>
                    <a:pt x="3" y="4"/>
                  </a:cubicBezTo>
                  <a:cubicBezTo>
                    <a:pt x="6" y="2"/>
                    <a:pt x="10" y="2"/>
                    <a:pt x="10" y="2"/>
                  </a:cubicBezTo>
                  <a:lnTo>
                    <a:pt x="12" y="5"/>
                  </a:lnTo>
                </a:path>
              </a:pathLst>
            </a:custGeom>
            <a:solidFill>
              <a:srgbClr val="D1B611"/>
            </a:solidFill>
            <a:ln w="9525">
              <a:noFill/>
              <a:round/>
              <a:headEnd/>
              <a:tailEnd/>
            </a:ln>
          </p:spPr>
          <p:txBody>
            <a:bodyPr/>
            <a:lstStyle/>
            <a:p>
              <a:endParaRPr lang="pt-BR"/>
            </a:p>
          </p:txBody>
        </p:sp>
        <p:sp>
          <p:nvSpPr>
            <p:cNvPr id="389153" name="Freeform 33"/>
            <p:cNvSpPr>
              <a:spLocks/>
            </p:cNvSpPr>
            <p:nvPr/>
          </p:nvSpPr>
          <p:spPr bwMode="auto">
            <a:xfrm>
              <a:off x="3208" y="2087"/>
              <a:ext cx="35" cy="35"/>
            </a:xfrm>
            <a:custGeom>
              <a:avLst/>
              <a:gdLst/>
              <a:ahLst/>
              <a:cxnLst>
                <a:cxn ang="0">
                  <a:pos x="35" y="0"/>
                </a:cxn>
                <a:cxn ang="0">
                  <a:pos x="35" y="0"/>
                </a:cxn>
                <a:cxn ang="0">
                  <a:pos x="10" y="15"/>
                </a:cxn>
                <a:cxn ang="0">
                  <a:pos x="0" y="30"/>
                </a:cxn>
                <a:cxn ang="0">
                  <a:pos x="10" y="35"/>
                </a:cxn>
                <a:cxn ang="0">
                  <a:pos x="15" y="20"/>
                </a:cxn>
                <a:cxn ang="0">
                  <a:pos x="35" y="5"/>
                </a:cxn>
                <a:cxn ang="0">
                  <a:pos x="35" y="5"/>
                </a:cxn>
                <a:cxn ang="0">
                  <a:pos x="35" y="0"/>
                </a:cxn>
              </a:cxnLst>
              <a:rect l="0" t="0" r="r" b="b"/>
              <a:pathLst>
                <a:path w="35" h="35">
                  <a:moveTo>
                    <a:pt x="35" y="0"/>
                  </a:moveTo>
                  <a:lnTo>
                    <a:pt x="35" y="0"/>
                  </a:lnTo>
                  <a:lnTo>
                    <a:pt x="10" y="15"/>
                  </a:lnTo>
                  <a:lnTo>
                    <a:pt x="0" y="30"/>
                  </a:lnTo>
                  <a:lnTo>
                    <a:pt x="10" y="35"/>
                  </a:lnTo>
                  <a:lnTo>
                    <a:pt x="15" y="20"/>
                  </a:lnTo>
                  <a:lnTo>
                    <a:pt x="35" y="5"/>
                  </a:lnTo>
                  <a:lnTo>
                    <a:pt x="35" y="5"/>
                  </a:lnTo>
                  <a:lnTo>
                    <a:pt x="35" y="0"/>
                  </a:lnTo>
                  <a:close/>
                </a:path>
              </a:pathLst>
            </a:custGeom>
            <a:solidFill>
              <a:srgbClr val="FFFFFF"/>
            </a:solidFill>
            <a:ln w="9525">
              <a:noFill/>
              <a:round/>
              <a:headEnd/>
              <a:tailEnd/>
            </a:ln>
          </p:spPr>
          <p:txBody>
            <a:bodyPr/>
            <a:lstStyle/>
            <a:p>
              <a:endParaRPr lang="pt-BR"/>
            </a:p>
          </p:txBody>
        </p:sp>
        <p:sp>
          <p:nvSpPr>
            <p:cNvPr id="389154" name="Freeform 34"/>
            <p:cNvSpPr>
              <a:spLocks/>
            </p:cNvSpPr>
            <p:nvPr/>
          </p:nvSpPr>
          <p:spPr bwMode="auto">
            <a:xfrm>
              <a:off x="3243" y="2087"/>
              <a:ext cx="30" cy="65"/>
            </a:xfrm>
            <a:custGeom>
              <a:avLst/>
              <a:gdLst/>
              <a:ahLst/>
              <a:cxnLst>
                <a:cxn ang="0">
                  <a:pos x="30" y="65"/>
                </a:cxn>
                <a:cxn ang="0">
                  <a:pos x="30" y="65"/>
                </a:cxn>
                <a:cxn ang="0">
                  <a:pos x="30" y="45"/>
                </a:cxn>
                <a:cxn ang="0">
                  <a:pos x="25" y="25"/>
                </a:cxn>
                <a:cxn ang="0">
                  <a:pos x="15" y="5"/>
                </a:cxn>
                <a:cxn ang="0">
                  <a:pos x="0" y="0"/>
                </a:cxn>
                <a:cxn ang="0">
                  <a:pos x="0" y="5"/>
                </a:cxn>
                <a:cxn ang="0">
                  <a:pos x="10" y="10"/>
                </a:cxn>
                <a:cxn ang="0">
                  <a:pos x="20" y="25"/>
                </a:cxn>
                <a:cxn ang="0">
                  <a:pos x="25" y="45"/>
                </a:cxn>
                <a:cxn ang="0">
                  <a:pos x="20" y="60"/>
                </a:cxn>
                <a:cxn ang="0">
                  <a:pos x="20" y="60"/>
                </a:cxn>
                <a:cxn ang="0">
                  <a:pos x="30" y="65"/>
                </a:cxn>
              </a:cxnLst>
              <a:rect l="0" t="0" r="r" b="b"/>
              <a:pathLst>
                <a:path w="30" h="65">
                  <a:moveTo>
                    <a:pt x="30" y="65"/>
                  </a:moveTo>
                  <a:lnTo>
                    <a:pt x="30" y="65"/>
                  </a:lnTo>
                  <a:lnTo>
                    <a:pt x="30" y="45"/>
                  </a:lnTo>
                  <a:lnTo>
                    <a:pt x="25" y="25"/>
                  </a:lnTo>
                  <a:lnTo>
                    <a:pt x="15" y="5"/>
                  </a:lnTo>
                  <a:lnTo>
                    <a:pt x="0" y="0"/>
                  </a:lnTo>
                  <a:lnTo>
                    <a:pt x="0" y="5"/>
                  </a:lnTo>
                  <a:lnTo>
                    <a:pt x="10" y="10"/>
                  </a:lnTo>
                  <a:lnTo>
                    <a:pt x="20" y="25"/>
                  </a:lnTo>
                  <a:lnTo>
                    <a:pt x="25" y="45"/>
                  </a:lnTo>
                  <a:lnTo>
                    <a:pt x="20" y="60"/>
                  </a:lnTo>
                  <a:lnTo>
                    <a:pt x="20" y="60"/>
                  </a:lnTo>
                  <a:lnTo>
                    <a:pt x="30" y="65"/>
                  </a:lnTo>
                  <a:close/>
                </a:path>
              </a:pathLst>
            </a:custGeom>
            <a:solidFill>
              <a:srgbClr val="FFFFFF"/>
            </a:solidFill>
            <a:ln w="9525">
              <a:noFill/>
              <a:round/>
              <a:headEnd/>
              <a:tailEnd/>
            </a:ln>
          </p:spPr>
          <p:txBody>
            <a:bodyPr/>
            <a:lstStyle/>
            <a:p>
              <a:endParaRPr lang="pt-BR"/>
            </a:p>
          </p:txBody>
        </p:sp>
        <p:sp>
          <p:nvSpPr>
            <p:cNvPr id="389155" name="Freeform 35"/>
            <p:cNvSpPr>
              <a:spLocks/>
            </p:cNvSpPr>
            <p:nvPr/>
          </p:nvSpPr>
          <p:spPr bwMode="auto">
            <a:xfrm>
              <a:off x="3263" y="2147"/>
              <a:ext cx="10" cy="170"/>
            </a:xfrm>
            <a:custGeom>
              <a:avLst/>
              <a:gdLst/>
              <a:ahLst/>
              <a:cxnLst>
                <a:cxn ang="0">
                  <a:pos x="10" y="170"/>
                </a:cxn>
                <a:cxn ang="0">
                  <a:pos x="10" y="170"/>
                </a:cxn>
                <a:cxn ang="0">
                  <a:pos x="10" y="130"/>
                </a:cxn>
                <a:cxn ang="0">
                  <a:pos x="5" y="80"/>
                </a:cxn>
                <a:cxn ang="0">
                  <a:pos x="5" y="35"/>
                </a:cxn>
                <a:cxn ang="0">
                  <a:pos x="10" y="5"/>
                </a:cxn>
                <a:cxn ang="0">
                  <a:pos x="0" y="0"/>
                </a:cxn>
                <a:cxn ang="0">
                  <a:pos x="0" y="35"/>
                </a:cxn>
                <a:cxn ang="0">
                  <a:pos x="0" y="80"/>
                </a:cxn>
                <a:cxn ang="0">
                  <a:pos x="0" y="130"/>
                </a:cxn>
                <a:cxn ang="0">
                  <a:pos x="0" y="170"/>
                </a:cxn>
                <a:cxn ang="0">
                  <a:pos x="0" y="170"/>
                </a:cxn>
                <a:cxn ang="0">
                  <a:pos x="10" y="170"/>
                </a:cxn>
              </a:cxnLst>
              <a:rect l="0" t="0" r="r" b="b"/>
              <a:pathLst>
                <a:path w="10" h="170">
                  <a:moveTo>
                    <a:pt x="10" y="170"/>
                  </a:moveTo>
                  <a:lnTo>
                    <a:pt x="10" y="170"/>
                  </a:lnTo>
                  <a:lnTo>
                    <a:pt x="10" y="130"/>
                  </a:lnTo>
                  <a:lnTo>
                    <a:pt x="5" y="80"/>
                  </a:lnTo>
                  <a:lnTo>
                    <a:pt x="5" y="35"/>
                  </a:lnTo>
                  <a:lnTo>
                    <a:pt x="10" y="5"/>
                  </a:lnTo>
                  <a:lnTo>
                    <a:pt x="0" y="0"/>
                  </a:lnTo>
                  <a:lnTo>
                    <a:pt x="0" y="35"/>
                  </a:lnTo>
                  <a:lnTo>
                    <a:pt x="0" y="80"/>
                  </a:lnTo>
                  <a:lnTo>
                    <a:pt x="0" y="130"/>
                  </a:lnTo>
                  <a:lnTo>
                    <a:pt x="0" y="170"/>
                  </a:lnTo>
                  <a:lnTo>
                    <a:pt x="0" y="170"/>
                  </a:lnTo>
                  <a:lnTo>
                    <a:pt x="10" y="170"/>
                  </a:lnTo>
                  <a:close/>
                </a:path>
              </a:pathLst>
            </a:custGeom>
            <a:solidFill>
              <a:srgbClr val="FFFFFF"/>
            </a:solidFill>
            <a:ln w="9525">
              <a:noFill/>
              <a:round/>
              <a:headEnd/>
              <a:tailEnd/>
            </a:ln>
          </p:spPr>
          <p:txBody>
            <a:bodyPr/>
            <a:lstStyle/>
            <a:p>
              <a:endParaRPr lang="pt-BR"/>
            </a:p>
          </p:txBody>
        </p:sp>
        <p:sp>
          <p:nvSpPr>
            <p:cNvPr id="389156" name="Freeform 36"/>
            <p:cNvSpPr>
              <a:spLocks/>
            </p:cNvSpPr>
            <p:nvPr/>
          </p:nvSpPr>
          <p:spPr bwMode="auto">
            <a:xfrm>
              <a:off x="3263" y="2317"/>
              <a:ext cx="30" cy="185"/>
            </a:xfrm>
            <a:custGeom>
              <a:avLst/>
              <a:gdLst/>
              <a:ahLst/>
              <a:cxnLst>
                <a:cxn ang="0">
                  <a:pos x="30" y="180"/>
                </a:cxn>
                <a:cxn ang="0">
                  <a:pos x="30" y="180"/>
                </a:cxn>
                <a:cxn ang="0">
                  <a:pos x="25" y="140"/>
                </a:cxn>
                <a:cxn ang="0">
                  <a:pos x="15" y="90"/>
                </a:cxn>
                <a:cxn ang="0">
                  <a:pos x="15" y="35"/>
                </a:cxn>
                <a:cxn ang="0">
                  <a:pos x="10" y="0"/>
                </a:cxn>
                <a:cxn ang="0">
                  <a:pos x="0" y="0"/>
                </a:cxn>
                <a:cxn ang="0">
                  <a:pos x="5" y="35"/>
                </a:cxn>
                <a:cxn ang="0">
                  <a:pos x="10" y="90"/>
                </a:cxn>
                <a:cxn ang="0">
                  <a:pos x="15" y="140"/>
                </a:cxn>
                <a:cxn ang="0">
                  <a:pos x="25" y="185"/>
                </a:cxn>
                <a:cxn ang="0">
                  <a:pos x="25" y="185"/>
                </a:cxn>
                <a:cxn ang="0">
                  <a:pos x="30" y="180"/>
                </a:cxn>
              </a:cxnLst>
              <a:rect l="0" t="0" r="r" b="b"/>
              <a:pathLst>
                <a:path w="30" h="185">
                  <a:moveTo>
                    <a:pt x="30" y="180"/>
                  </a:moveTo>
                  <a:lnTo>
                    <a:pt x="30" y="180"/>
                  </a:lnTo>
                  <a:lnTo>
                    <a:pt x="25" y="140"/>
                  </a:lnTo>
                  <a:lnTo>
                    <a:pt x="15" y="90"/>
                  </a:lnTo>
                  <a:lnTo>
                    <a:pt x="15" y="35"/>
                  </a:lnTo>
                  <a:lnTo>
                    <a:pt x="10" y="0"/>
                  </a:lnTo>
                  <a:lnTo>
                    <a:pt x="0" y="0"/>
                  </a:lnTo>
                  <a:lnTo>
                    <a:pt x="5" y="35"/>
                  </a:lnTo>
                  <a:lnTo>
                    <a:pt x="10" y="90"/>
                  </a:lnTo>
                  <a:lnTo>
                    <a:pt x="15" y="140"/>
                  </a:lnTo>
                  <a:lnTo>
                    <a:pt x="25" y="185"/>
                  </a:lnTo>
                  <a:lnTo>
                    <a:pt x="25" y="185"/>
                  </a:lnTo>
                  <a:lnTo>
                    <a:pt x="30" y="180"/>
                  </a:lnTo>
                  <a:close/>
                </a:path>
              </a:pathLst>
            </a:custGeom>
            <a:solidFill>
              <a:srgbClr val="FFFFFF"/>
            </a:solidFill>
            <a:ln w="9525">
              <a:noFill/>
              <a:round/>
              <a:headEnd/>
              <a:tailEnd/>
            </a:ln>
          </p:spPr>
          <p:txBody>
            <a:bodyPr/>
            <a:lstStyle/>
            <a:p>
              <a:endParaRPr lang="pt-BR"/>
            </a:p>
          </p:txBody>
        </p:sp>
        <p:sp>
          <p:nvSpPr>
            <p:cNvPr id="389157" name="Freeform 37"/>
            <p:cNvSpPr>
              <a:spLocks/>
            </p:cNvSpPr>
            <p:nvPr/>
          </p:nvSpPr>
          <p:spPr bwMode="auto">
            <a:xfrm>
              <a:off x="3288" y="2497"/>
              <a:ext cx="40" cy="200"/>
            </a:xfrm>
            <a:custGeom>
              <a:avLst/>
              <a:gdLst/>
              <a:ahLst/>
              <a:cxnLst>
                <a:cxn ang="0">
                  <a:pos x="40" y="200"/>
                </a:cxn>
                <a:cxn ang="0">
                  <a:pos x="40" y="200"/>
                </a:cxn>
                <a:cxn ang="0">
                  <a:pos x="30" y="160"/>
                </a:cxn>
                <a:cxn ang="0">
                  <a:pos x="25" y="105"/>
                </a:cxn>
                <a:cxn ang="0">
                  <a:pos x="15" y="45"/>
                </a:cxn>
                <a:cxn ang="0">
                  <a:pos x="5" y="0"/>
                </a:cxn>
                <a:cxn ang="0">
                  <a:pos x="0" y="5"/>
                </a:cxn>
                <a:cxn ang="0">
                  <a:pos x="10" y="45"/>
                </a:cxn>
                <a:cxn ang="0">
                  <a:pos x="15" y="105"/>
                </a:cxn>
                <a:cxn ang="0">
                  <a:pos x="25" y="160"/>
                </a:cxn>
                <a:cxn ang="0">
                  <a:pos x="30" y="200"/>
                </a:cxn>
                <a:cxn ang="0">
                  <a:pos x="30" y="200"/>
                </a:cxn>
                <a:cxn ang="0">
                  <a:pos x="40" y="200"/>
                </a:cxn>
              </a:cxnLst>
              <a:rect l="0" t="0" r="r" b="b"/>
              <a:pathLst>
                <a:path w="40" h="200">
                  <a:moveTo>
                    <a:pt x="40" y="200"/>
                  </a:moveTo>
                  <a:lnTo>
                    <a:pt x="40" y="200"/>
                  </a:lnTo>
                  <a:lnTo>
                    <a:pt x="30" y="160"/>
                  </a:lnTo>
                  <a:lnTo>
                    <a:pt x="25" y="105"/>
                  </a:lnTo>
                  <a:lnTo>
                    <a:pt x="15" y="45"/>
                  </a:lnTo>
                  <a:lnTo>
                    <a:pt x="5" y="0"/>
                  </a:lnTo>
                  <a:lnTo>
                    <a:pt x="0" y="5"/>
                  </a:lnTo>
                  <a:lnTo>
                    <a:pt x="10" y="45"/>
                  </a:lnTo>
                  <a:lnTo>
                    <a:pt x="15" y="105"/>
                  </a:lnTo>
                  <a:lnTo>
                    <a:pt x="25" y="160"/>
                  </a:lnTo>
                  <a:lnTo>
                    <a:pt x="30" y="200"/>
                  </a:lnTo>
                  <a:lnTo>
                    <a:pt x="30" y="200"/>
                  </a:lnTo>
                  <a:lnTo>
                    <a:pt x="40" y="200"/>
                  </a:lnTo>
                  <a:close/>
                </a:path>
              </a:pathLst>
            </a:custGeom>
            <a:solidFill>
              <a:srgbClr val="FFFFFF"/>
            </a:solidFill>
            <a:ln w="9525">
              <a:noFill/>
              <a:round/>
              <a:headEnd/>
              <a:tailEnd/>
            </a:ln>
          </p:spPr>
          <p:txBody>
            <a:bodyPr/>
            <a:lstStyle/>
            <a:p>
              <a:endParaRPr lang="pt-BR"/>
            </a:p>
          </p:txBody>
        </p:sp>
        <p:sp>
          <p:nvSpPr>
            <p:cNvPr id="389158" name="Freeform 38"/>
            <p:cNvSpPr>
              <a:spLocks/>
            </p:cNvSpPr>
            <p:nvPr/>
          </p:nvSpPr>
          <p:spPr bwMode="auto">
            <a:xfrm>
              <a:off x="3318" y="2697"/>
              <a:ext cx="45" cy="130"/>
            </a:xfrm>
            <a:custGeom>
              <a:avLst/>
              <a:gdLst/>
              <a:ahLst/>
              <a:cxnLst>
                <a:cxn ang="0">
                  <a:pos x="45" y="130"/>
                </a:cxn>
                <a:cxn ang="0">
                  <a:pos x="45" y="130"/>
                </a:cxn>
                <a:cxn ang="0">
                  <a:pos x="30" y="60"/>
                </a:cxn>
                <a:cxn ang="0">
                  <a:pos x="10" y="0"/>
                </a:cxn>
                <a:cxn ang="0">
                  <a:pos x="0" y="0"/>
                </a:cxn>
                <a:cxn ang="0">
                  <a:pos x="20" y="60"/>
                </a:cxn>
                <a:cxn ang="0">
                  <a:pos x="35" y="130"/>
                </a:cxn>
                <a:cxn ang="0">
                  <a:pos x="35" y="130"/>
                </a:cxn>
                <a:cxn ang="0">
                  <a:pos x="45" y="130"/>
                </a:cxn>
              </a:cxnLst>
              <a:rect l="0" t="0" r="r" b="b"/>
              <a:pathLst>
                <a:path w="45" h="130">
                  <a:moveTo>
                    <a:pt x="45" y="130"/>
                  </a:moveTo>
                  <a:lnTo>
                    <a:pt x="45" y="130"/>
                  </a:lnTo>
                  <a:lnTo>
                    <a:pt x="30" y="60"/>
                  </a:lnTo>
                  <a:lnTo>
                    <a:pt x="10" y="0"/>
                  </a:lnTo>
                  <a:lnTo>
                    <a:pt x="0" y="0"/>
                  </a:lnTo>
                  <a:lnTo>
                    <a:pt x="20" y="60"/>
                  </a:lnTo>
                  <a:lnTo>
                    <a:pt x="35" y="130"/>
                  </a:lnTo>
                  <a:lnTo>
                    <a:pt x="35" y="130"/>
                  </a:lnTo>
                  <a:lnTo>
                    <a:pt x="45" y="130"/>
                  </a:lnTo>
                  <a:close/>
                </a:path>
              </a:pathLst>
            </a:custGeom>
            <a:solidFill>
              <a:srgbClr val="FFFFFF"/>
            </a:solidFill>
            <a:ln w="9525">
              <a:noFill/>
              <a:round/>
              <a:headEnd/>
              <a:tailEnd/>
            </a:ln>
          </p:spPr>
          <p:txBody>
            <a:bodyPr/>
            <a:lstStyle/>
            <a:p>
              <a:endParaRPr lang="pt-BR"/>
            </a:p>
          </p:txBody>
        </p:sp>
        <p:sp>
          <p:nvSpPr>
            <p:cNvPr id="389159" name="Freeform 39"/>
            <p:cNvSpPr>
              <a:spLocks/>
            </p:cNvSpPr>
            <p:nvPr/>
          </p:nvSpPr>
          <p:spPr bwMode="auto">
            <a:xfrm>
              <a:off x="3323" y="2827"/>
              <a:ext cx="40" cy="40"/>
            </a:xfrm>
            <a:custGeom>
              <a:avLst/>
              <a:gdLst/>
              <a:ahLst/>
              <a:cxnLst>
                <a:cxn ang="0">
                  <a:pos x="0" y="40"/>
                </a:cxn>
                <a:cxn ang="0">
                  <a:pos x="0" y="40"/>
                </a:cxn>
                <a:cxn ang="0">
                  <a:pos x="15" y="40"/>
                </a:cxn>
                <a:cxn ang="0">
                  <a:pos x="25" y="35"/>
                </a:cxn>
                <a:cxn ang="0">
                  <a:pos x="35" y="20"/>
                </a:cxn>
                <a:cxn ang="0">
                  <a:pos x="40" y="0"/>
                </a:cxn>
                <a:cxn ang="0">
                  <a:pos x="30" y="0"/>
                </a:cxn>
                <a:cxn ang="0">
                  <a:pos x="25" y="20"/>
                </a:cxn>
                <a:cxn ang="0">
                  <a:pos x="20" y="30"/>
                </a:cxn>
                <a:cxn ang="0">
                  <a:pos x="15" y="30"/>
                </a:cxn>
                <a:cxn ang="0">
                  <a:pos x="5" y="30"/>
                </a:cxn>
                <a:cxn ang="0">
                  <a:pos x="5" y="30"/>
                </a:cxn>
                <a:cxn ang="0">
                  <a:pos x="0" y="40"/>
                </a:cxn>
              </a:cxnLst>
              <a:rect l="0" t="0" r="r" b="b"/>
              <a:pathLst>
                <a:path w="40" h="40">
                  <a:moveTo>
                    <a:pt x="0" y="40"/>
                  </a:moveTo>
                  <a:lnTo>
                    <a:pt x="0" y="40"/>
                  </a:lnTo>
                  <a:lnTo>
                    <a:pt x="15" y="40"/>
                  </a:lnTo>
                  <a:lnTo>
                    <a:pt x="25" y="35"/>
                  </a:lnTo>
                  <a:lnTo>
                    <a:pt x="35" y="20"/>
                  </a:lnTo>
                  <a:lnTo>
                    <a:pt x="40" y="0"/>
                  </a:lnTo>
                  <a:lnTo>
                    <a:pt x="30" y="0"/>
                  </a:lnTo>
                  <a:lnTo>
                    <a:pt x="25" y="20"/>
                  </a:lnTo>
                  <a:lnTo>
                    <a:pt x="20" y="30"/>
                  </a:lnTo>
                  <a:lnTo>
                    <a:pt x="15" y="30"/>
                  </a:lnTo>
                  <a:lnTo>
                    <a:pt x="5" y="30"/>
                  </a:lnTo>
                  <a:lnTo>
                    <a:pt x="5" y="30"/>
                  </a:lnTo>
                  <a:lnTo>
                    <a:pt x="0" y="40"/>
                  </a:lnTo>
                  <a:close/>
                </a:path>
              </a:pathLst>
            </a:custGeom>
            <a:solidFill>
              <a:srgbClr val="FFFFFF"/>
            </a:solidFill>
            <a:ln w="9525">
              <a:noFill/>
              <a:round/>
              <a:headEnd/>
              <a:tailEnd/>
            </a:ln>
          </p:spPr>
          <p:txBody>
            <a:bodyPr/>
            <a:lstStyle/>
            <a:p>
              <a:endParaRPr lang="pt-BR"/>
            </a:p>
          </p:txBody>
        </p:sp>
        <p:sp>
          <p:nvSpPr>
            <p:cNvPr id="389160" name="Freeform 40"/>
            <p:cNvSpPr>
              <a:spLocks/>
            </p:cNvSpPr>
            <p:nvPr/>
          </p:nvSpPr>
          <p:spPr bwMode="auto">
            <a:xfrm>
              <a:off x="3288" y="2837"/>
              <a:ext cx="40" cy="30"/>
            </a:xfrm>
            <a:custGeom>
              <a:avLst/>
              <a:gdLst/>
              <a:ahLst/>
              <a:cxnLst>
                <a:cxn ang="0">
                  <a:pos x="10" y="5"/>
                </a:cxn>
                <a:cxn ang="0">
                  <a:pos x="5" y="5"/>
                </a:cxn>
                <a:cxn ang="0">
                  <a:pos x="15" y="15"/>
                </a:cxn>
                <a:cxn ang="0">
                  <a:pos x="35" y="30"/>
                </a:cxn>
                <a:cxn ang="0">
                  <a:pos x="40" y="20"/>
                </a:cxn>
                <a:cxn ang="0">
                  <a:pos x="20" y="5"/>
                </a:cxn>
                <a:cxn ang="0">
                  <a:pos x="10" y="0"/>
                </a:cxn>
                <a:cxn ang="0">
                  <a:pos x="0" y="0"/>
                </a:cxn>
                <a:cxn ang="0">
                  <a:pos x="10" y="5"/>
                </a:cxn>
              </a:cxnLst>
              <a:rect l="0" t="0" r="r" b="b"/>
              <a:pathLst>
                <a:path w="40" h="30">
                  <a:moveTo>
                    <a:pt x="10" y="5"/>
                  </a:moveTo>
                  <a:lnTo>
                    <a:pt x="5" y="5"/>
                  </a:lnTo>
                  <a:lnTo>
                    <a:pt x="15" y="15"/>
                  </a:lnTo>
                  <a:lnTo>
                    <a:pt x="35" y="30"/>
                  </a:lnTo>
                  <a:lnTo>
                    <a:pt x="40" y="20"/>
                  </a:lnTo>
                  <a:lnTo>
                    <a:pt x="20" y="5"/>
                  </a:lnTo>
                  <a:lnTo>
                    <a:pt x="10" y="0"/>
                  </a:lnTo>
                  <a:lnTo>
                    <a:pt x="0" y="0"/>
                  </a:lnTo>
                  <a:lnTo>
                    <a:pt x="10" y="5"/>
                  </a:lnTo>
                  <a:close/>
                </a:path>
              </a:pathLst>
            </a:custGeom>
            <a:solidFill>
              <a:srgbClr val="FFFFFF"/>
            </a:solidFill>
            <a:ln w="9525">
              <a:noFill/>
              <a:round/>
              <a:headEnd/>
              <a:tailEnd/>
            </a:ln>
          </p:spPr>
          <p:txBody>
            <a:bodyPr/>
            <a:lstStyle/>
            <a:p>
              <a:endParaRPr lang="pt-BR"/>
            </a:p>
          </p:txBody>
        </p:sp>
        <p:sp>
          <p:nvSpPr>
            <p:cNvPr id="389161" name="Freeform 41"/>
            <p:cNvSpPr>
              <a:spLocks/>
            </p:cNvSpPr>
            <p:nvPr/>
          </p:nvSpPr>
          <p:spPr bwMode="auto">
            <a:xfrm>
              <a:off x="3268" y="2837"/>
              <a:ext cx="30" cy="30"/>
            </a:xfrm>
            <a:custGeom>
              <a:avLst/>
              <a:gdLst/>
              <a:ahLst/>
              <a:cxnLst>
                <a:cxn ang="0">
                  <a:pos x="0" y="30"/>
                </a:cxn>
                <a:cxn ang="0">
                  <a:pos x="0" y="30"/>
                </a:cxn>
                <a:cxn ang="0">
                  <a:pos x="25" y="20"/>
                </a:cxn>
                <a:cxn ang="0">
                  <a:pos x="30" y="5"/>
                </a:cxn>
                <a:cxn ang="0">
                  <a:pos x="20" y="0"/>
                </a:cxn>
                <a:cxn ang="0">
                  <a:pos x="15" y="10"/>
                </a:cxn>
                <a:cxn ang="0">
                  <a:pos x="0" y="25"/>
                </a:cxn>
                <a:cxn ang="0">
                  <a:pos x="0" y="25"/>
                </a:cxn>
                <a:cxn ang="0">
                  <a:pos x="0" y="30"/>
                </a:cxn>
              </a:cxnLst>
              <a:rect l="0" t="0" r="r" b="b"/>
              <a:pathLst>
                <a:path w="30" h="30">
                  <a:moveTo>
                    <a:pt x="0" y="30"/>
                  </a:moveTo>
                  <a:lnTo>
                    <a:pt x="0" y="30"/>
                  </a:lnTo>
                  <a:lnTo>
                    <a:pt x="25" y="20"/>
                  </a:lnTo>
                  <a:lnTo>
                    <a:pt x="30" y="5"/>
                  </a:lnTo>
                  <a:lnTo>
                    <a:pt x="20" y="0"/>
                  </a:lnTo>
                  <a:lnTo>
                    <a:pt x="15" y="10"/>
                  </a:lnTo>
                  <a:lnTo>
                    <a:pt x="0" y="25"/>
                  </a:lnTo>
                  <a:lnTo>
                    <a:pt x="0" y="25"/>
                  </a:lnTo>
                  <a:lnTo>
                    <a:pt x="0" y="30"/>
                  </a:lnTo>
                  <a:close/>
                </a:path>
              </a:pathLst>
            </a:custGeom>
            <a:solidFill>
              <a:srgbClr val="FFFFFF"/>
            </a:solidFill>
            <a:ln w="9525">
              <a:noFill/>
              <a:round/>
              <a:headEnd/>
              <a:tailEnd/>
            </a:ln>
          </p:spPr>
          <p:txBody>
            <a:bodyPr/>
            <a:lstStyle/>
            <a:p>
              <a:endParaRPr lang="pt-BR"/>
            </a:p>
          </p:txBody>
        </p:sp>
        <p:sp>
          <p:nvSpPr>
            <p:cNvPr id="389162" name="Freeform 42"/>
            <p:cNvSpPr>
              <a:spLocks/>
            </p:cNvSpPr>
            <p:nvPr/>
          </p:nvSpPr>
          <p:spPr bwMode="auto">
            <a:xfrm>
              <a:off x="3243" y="2817"/>
              <a:ext cx="25" cy="50"/>
            </a:xfrm>
            <a:custGeom>
              <a:avLst/>
              <a:gdLst/>
              <a:ahLst/>
              <a:cxnLst>
                <a:cxn ang="0">
                  <a:pos x="0" y="0"/>
                </a:cxn>
                <a:cxn ang="0">
                  <a:pos x="0" y="0"/>
                </a:cxn>
                <a:cxn ang="0">
                  <a:pos x="0" y="20"/>
                </a:cxn>
                <a:cxn ang="0">
                  <a:pos x="5" y="35"/>
                </a:cxn>
                <a:cxn ang="0">
                  <a:pos x="10" y="45"/>
                </a:cxn>
                <a:cxn ang="0">
                  <a:pos x="25" y="50"/>
                </a:cxn>
                <a:cxn ang="0">
                  <a:pos x="25" y="45"/>
                </a:cxn>
                <a:cxn ang="0">
                  <a:pos x="20" y="40"/>
                </a:cxn>
                <a:cxn ang="0">
                  <a:pos x="10" y="30"/>
                </a:cxn>
                <a:cxn ang="0">
                  <a:pos x="10" y="15"/>
                </a:cxn>
                <a:cxn ang="0">
                  <a:pos x="10" y="0"/>
                </a:cxn>
                <a:cxn ang="0">
                  <a:pos x="10" y="0"/>
                </a:cxn>
                <a:cxn ang="0">
                  <a:pos x="0" y="0"/>
                </a:cxn>
              </a:cxnLst>
              <a:rect l="0" t="0" r="r" b="b"/>
              <a:pathLst>
                <a:path w="25" h="50">
                  <a:moveTo>
                    <a:pt x="0" y="0"/>
                  </a:moveTo>
                  <a:lnTo>
                    <a:pt x="0" y="0"/>
                  </a:lnTo>
                  <a:lnTo>
                    <a:pt x="0" y="20"/>
                  </a:lnTo>
                  <a:lnTo>
                    <a:pt x="5" y="35"/>
                  </a:lnTo>
                  <a:lnTo>
                    <a:pt x="10" y="45"/>
                  </a:lnTo>
                  <a:lnTo>
                    <a:pt x="25" y="50"/>
                  </a:lnTo>
                  <a:lnTo>
                    <a:pt x="25" y="45"/>
                  </a:lnTo>
                  <a:lnTo>
                    <a:pt x="20" y="40"/>
                  </a:lnTo>
                  <a:lnTo>
                    <a:pt x="10" y="30"/>
                  </a:lnTo>
                  <a:lnTo>
                    <a:pt x="10" y="15"/>
                  </a:lnTo>
                  <a:lnTo>
                    <a:pt x="10" y="0"/>
                  </a:lnTo>
                  <a:lnTo>
                    <a:pt x="10" y="0"/>
                  </a:lnTo>
                  <a:lnTo>
                    <a:pt x="0" y="0"/>
                  </a:lnTo>
                  <a:close/>
                </a:path>
              </a:pathLst>
            </a:custGeom>
            <a:solidFill>
              <a:srgbClr val="FFFFFF"/>
            </a:solidFill>
            <a:ln w="9525">
              <a:noFill/>
              <a:round/>
              <a:headEnd/>
              <a:tailEnd/>
            </a:ln>
          </p:spPr>
          <p:txBody>
            <a:bodyPr/>
            <a:lstStyle/>
            <a:p>
              <a:endParaRPr lang="pt-BR"/>
            </a:p>
          </p:txBody>
        </p:sp>
        <p:sp>
          <p:nvSpPr>
            <p:cNvPr id="389163" name="Freeform 43"/>
            <p:cNvSpPr>
              <a:spLocks/>
            </p:cNvSpPr>
            <p:nvPr/>
          </p:nvSpPr>
          <p:spPr bwMode="auto">
            <a:xfrm>
              <a:off x="3243" y="2712"/>
              <a:ext cx="15" cy="105"/>
            </a:xfrm>
            <a:custGeom>
              <a:avLst/>
              <a:gdLst/>
              <a:ahLst/>
              <a:cxnLst>
                <a:cxn ang="0">
                  <a:pos x="10" y="0"/>
                </a:cxn>
                <a:cxn ang="0">
                  <a:pos x="10" y="0"/>
                </a:cxn>
                <a:cxn ang="0">
                  <a:pos x="10" y="60"/>
                </a:cxn>
                <a:cxn ang="0">
                  <a:pos x="0" y="105"/>
                </a:cxn>
                <a:cxn ang="0">
                  <a:pos x="10" y="105"/>
                </a:cxn>
                <a:cxn ang="0">
                  <a:pos x="15" y="60"/>
                </a:cxn>
                <a:cxn ang="0">
                  <a:pos x="15" y="0"/>
                </a:cxn>
                <a:cxn ang="0">
                  <a:pos x="15" y="0"/>
                </a:cxn>
                <a:cxn ang="0">
                  <a:pos x="10" y="0"/>
                </a:cxn>
              </a:cxnLst>
              <a:rect l="0" t="0" r="r" b="b"/>
              <a:pathLst>
                <a:path w="15" h="105">
                  <a:moveTo>
                    <a:pt x="10" y="0"/>
                  </a:moveTo>
                  <a:lnTo>
                    <a:pt x="10" y="0"/>
                  </a:lnTo>
                  <a:lnTo>
                    <a:pt x="10" y="60"/>
                  </a:lnTo>
                  <a:lnTo>
                    <a:pt x="0" y="105"/>
                  </a:lnTo>
                  <a:lnTo>
                    <a:pt x="10" y="105"/>
                  </a:lnTo>
                  <a:lnTo>
                    <a:pt x="15" y="60"/>
                  </a:lnTo>
                  <a:lnTo>
                    <a:pt x="15" y="0"/>
                  </a:lnTo>
                  <a:lnTo>
                    <a:pt x="15" y="0"/>
                  </a:lnTo>
                  <a:lnTo>
                    <a:pt x="10" y="0"/>
                  </a:lnTo>
                  <a:close/>
                </a:path>
              </a:pathLst>
            </a:custGeom>
            <a:solidFill>
              <a:srgbClr val="FFFFFF"/>
            </a:solidFill>
            <a:ln w="9525">
              <a:noFill/>
              <a:round/>
              <a:headEnd/>
              <a:tailEnd/>
            </a:ln>
          </p:spPr>
          <p:txBody>
            <a:bodyPr/>
            <a:lstStyle/>
            <a:p>
              <a:endParaRPr lang="pt-BR"/>
            </a:p>
          </p:txBody>
        </p:sp>
        <p:sp>
          <p:nvSpPr>
            <p:cNvPr id="389164" name="Freeform 44"/>
            <p:cNvSpPr>
              <a:spLocks/>
            </p:cNvSpPr>
            <p:nvPr/>
          </p:nvSpPr>
          <p:spPr bwMode="auto">
            <a:xfrm>
              <a:off x="3228" y="2482"/>
              <a:ext cx="30" cy="230"/>
            </a:xfrm>
            <a:custGeom>
              <a:avLst/>
              <a:gdLst/>
              <a:ahLst/>
              <a:cxnLst>
                <a:cxn ang="0">
                  <a:pos x="0" y="0"/>
                </a:cxn>
                <a:cxn ang="0">
                  <a:pos x="0" y="0"/>
                </a:cxn>
                <a:cxn ang="0">
                  <a:pos x="5" y="40"/>
                </a:cxn>
                <a:cxn ang="0">
                  <a:pos x="10" y="110"/>
                </a:cxn>
                <a:cxn ang="0">
                  <a:pos x="15" y="185"/>
                </a:cxn>
                <a:cxn ang="0">
                  <a:pos x="25" y="230"/>
                </a:cxn>
                <a:cxn ang="0">
                  <a:pos x="30" y="230"/>
                </a:cxn>
                <a:cxn ang="0">
                  <a:pos x="25" y="185"/>
                </a:cxn>
                <a:cxn ang="0">
                  <a:pos x="20" y="110"/>
                </a:cxn>
                <a:cxn ang="0">
                  <a:pos x="10" y="40"/>
                </a:cxn>
                <a:cxn ang="0">
                  <a:pos x="5" y="0"/>
                </a:cxn>
                <a:cxn ang="0">
                  <a:pos x="5" y="0"/>
                </a:cxn>
                <a:cxn ang="0">
                  <a:pos x="0" y="0"/>
                </a:cxn>
              </a:cxnLst>
              <a:rect l="0" t="0" r="r" b="b"/>
              <a:pathLst>
                <a:path w="30" h="230">
                  <a:moveTo>
                    <a:pt x="0" y="0"/>
                  </a:moveTo>
                  <a:lnTo>
                    <a:pt x="0" y="0"/>
                  </a:lnTo>
                  <a:lnTo>
                    <a:pt x="5" y="40"/>
                  </a:lnTo>
                  <a:lnTo>
                    <a:pt x="10" y="110"/>
                  </a:lnTo>
                  <a:lnTo>
                    <a:pt x="15" y="185"/>
                  </a:lnTo>
                  <a:lnTo>
                    <a:pt x="25" y="230"/>
                  </a:lnTo>
                  <a:lnTo>
                    <a:pt x="30" y="230"/>
                  </a:lnTo>
                  <a:lnTo>
                    <a:pt x="25" y="185"/>
                  </a:lnTo>
                  <a:lnTo>
                    <a:pt x="20" y="110"/>
                  </a:lnTo>
                  <a:lnTo>
                    <a:pt x="10" y="40"/>
                  </a:lnTo>
                  <a:lnTo>
                    <a:pt x="5" y="0"/>
                  </a:lnTo>
                  <a:lnTo>
                    <a:pt x="5" y="0"/>
                  </a:lnTo>
                  <a:lnTo>
                    <a:pt x="0" y="0"/>
                  </a:lnTo>
                  <a:close/>
                </a:path>
              </a:pathLst>
            </a:custGeom>
            <a:solidFill>
              <a:srgbClr val="FFFFFF"/>
            </a:solidFill>
            <a:ln w="9525">
              <a:noFill/>
              <a:round/>
              <a:headEnd/>
              <a:tailEnd/>
            </a:ln>
          </p:spPr>
          <p:txBody>
            <a:bodyPr/>
            <a:lstStyle/>
            <a:p>
              <a:endParaRPr lang="pt-BR"/>
            </a:p>
          </p:txBody>
        </p:sp>
        <p:sp>
          <p:nvSpPr>
            <p:cNvPr id="389165" name="Freeform 45"/>
            <p:cNvSpPr>
              <a:spLocks/>
            </p:cNvSpPr>
            <p:nvPr/>
          </p:nvSpPr>
          <p:spPr bwMode="auto">
            <a:xfrm>
              <a:off x="3183" y="2222"/>
              <a:ext cx="50" cy="260"/>
            </a:xfrm>
            <a:custGeom>
              <a:avLst/>
              <a:gdLst/>
              <a:ahLst/>
              <a:cxnLst>
                <a:cxn ang="0">
                  <a:pos x="0" y="5"/>
                </a:cxn>
                <a:cxn ang="0">
                  <a:pos x="0" y="5"/>
                </a:cxn>
                <a:cxn ang="0">
                  <a:pos x="10" y="50"/>
                </a:cxn>
                <a:cxn ang="0">
                  <a:pos x="20" y="130"/>
                </a:cxn>
                <a:cxn ang="0">
                  <a:pos x="35" y="215"/>
                </a:cxn>
                <a:cxn ang="0">
                  <a:pos x="45" y="260"/>
                </a:cxn>
                <a:cxn ang="0">
                  <a:pos x="50" y="260"/>
                </a:cxn>
                <a:cxn ang="0">
                  <a:pos x="45" y="215"/>
                </a:cxn>
                <a:cxn ang="0">
                  <a:pos x="30" y="130"/>
                </a:cxn>
                <a:cxn ang="0">
                  <a:pos x="15" y="50"/>
                </a:cxn>
                <a:cxn ang="0">
                  <a:pos x="10" y="0"/>
                </a:cxn>
                <a:cxn ang="0">
                  <a:pos x="10" y="0"/>
                </a:cxn>
                <a:cxn ang="0">
                  <a:pos x="0" y="5"/>
                </a:cxn>
              </a:cxnLst>
              <a:rect l="0" t="0" r="r" b="b"/>
              <a:pathLst>
                <a:path w="50" h="260">
                  <a:moveTo>
                    <a:pt x="0" y="5"/>
                  </a:moveTo>
                  <a:lnTo>
                    <a:pt x="0" y="5"/>
                  </a:lnTo>
                  <a:lnTo>
                    <a:pt x="10" y="50"/>
                  </a:lnTo>
                  <a:lnTo>
                    <a:pt x="20" y="130"/>
                  </a:lnTo>
                  <a:lnTo>
                    <a:pt x="35" y="215"/>
                  </a:lnTo>
                  <a:lnTo>
                    <a:pt x="45" y="260"/>
                  </a:lnTo>
                  <a:lnTo>
                    <a:pt x="50" y="260"/>
                  </a:lnTo>
                  <a:lnTo>
                    <a:pt x="45" y="215"/>
                  </a:lnTo>
                  <a:lnTo>
                    <a:pt x="30" y="130"/>
                  </a:lnTo>
                  <a:lnTo>
                    <a:pt x="15" y="50"/>
                  </a:lnTo>
                  <a:lnTo>
                    <a:pt x="10" y="0"/>
                  </a:lnTo>
                  <a:lnTo>
                    <a:pt x="10" y="0"/>
                  </a:lnTo>
                  <a:lnTo>
                    <a:pt x="0" y="5"/>
                  </a:lnTo>
                  <a:close/>
                </a:path>
              </a:pathLst>
            </a:custGeom>
            <a:solidFill>
              <a:srgbClr val="FFFFFF"/>
            </a:solidFill>
            <a:ln w="9525">
              <a:noFill/>
              <a:round/>
              <a:headEnd/>
              <a:tailEnd/>
            </a:ln>
          </p:spPr>
          <p:txBody>
            <a:bodyPr/>
            <a:lstStyle/>
            <a:p>
              <a:endParaRPr lang="pt-BR"/>
            </a:p>
          </p:txBody>
        </p:sp>
        <p:sp>
          <p:nvSpPr>
            <p:cNvPr id="389166" name="Freeform 46"/>
            <p:cNvSpPr>
              <a:spLocks/>
            </p:cNvSpPr>
            <p:nvPr/>
          </p:nvSpPr>
          <p:spPr bwMode="auto">
            <a:xfrm>
              <a:off x="3158" y="2157"/>
              <a:ext cx="35" cy="70"/>
            </a:xfrm>
            <a:custGeom>
              <a:avLst/>
              <a:gdLst/>
              <a:ahLst/>
              <a:cxnLst>
                <a:cxn ang="0">
                  <a:pos x="0" y="5"/>
                </a:cxn>
                <a:cxn ang="0">
                  <a:pos x="0" y="5"/>
                </a:cxn>
                <a:cxn ang="0">
                  <a:pos x="15" y="35"/>
                </a:cxn>
                <a:cxn ang="0">
                  <a:pos x="25" y="70"/>
                </a:cxn>
                <a:cxn ang="0">
                  <a:pos x="35" y="65"/>
                </a:cxn>
                <a:cxn ang="0">
                  <a:pos x="25" y="30"/>
                </a:cxn>
                <a:cxn ang="0">
                  <a:pos x="10" y="0"/>
                </a:cxn>
                <a:cxn ang="0">
                  <a:pos x="10" y="0"/>
                </a:cxn>
                <a:cxn ang="0">
                  <a:pos x="0" y="5"/>
                </a:cxn>
              </a:cxnLst>
              <a:rect l="0" t="0" r="r" b="b"/>
              <a:pathLst>
                <a:path w="35" h="70">
                  <a:moveTo>
                    <a:pt x="0" y="5"/>
                  </a:moveTo>
                  <a:lnTo>
                    <a:pt x="0" y="5"/>
                  </a:lnTo>
                  <a:lnTo>
                    <a:pt x="15" y="35"/>
                  </a:lnTo>
                  <a:lnTo>
                    <a:pt x="25" y="70"/>
                  </a:lnTo>
                  <a:lnTo>
                    <a:pt x="35" y="65"/>
                  </a:lnTo>
                  <a:lnTo>
                    <a:pt x="25" y="30"/>
                  </a:lnTo>
                  <a:lnTo>
                    <a:pt x="10" y="0"/>
                  </a:lnTo>
                  <a:lnTo>
                    <a:pt x="10" y="0"/>
                  </a:lnTo>
                  <a:lnTo>
                    <a:pt x="0" y="5"/>
                  </a:lnTo>
                  <a:close/>
                </a:path>
              </a:pathLst>
            </a:custGeom>
            <a:solidFill>
              <a:srgbClr val="FFFFFF"/>
            </a:solidFill>
            <a:ln w="9525">
              <a:noFill/>
              <a:round/>
              <a:headEnd/>
              <a:tailEnd/>
            </a:ln>
          </p:spPr>
          <p:txBody>
            <a:bodyPr/>
            <a:lstStyle/>
            <a:p>
              <a:endParaRPr lang="pt-BR"/>
            </a:p>
          </p:txBody>
        </p:sp>
        <p:sp>
          <p:nvSpPr>
            <p:cNvPr id="389167" name="Freeform 47"/>
            <p:cNvSpPr>
              <a:spLocks/>
            </p:cNvSpPr>
            <p:nvPr/>
          </p:nvSpPr>
          <p:spPr bwMode="auto">
            <a:xfrm>
              <a:off x="3153" y="2107"/>
              <a:ext cx="15" cy="55"/>
            </a:xfrm>
            <a:custGeom>
              <a:avLst/>
              <a:gdLst/>
              <a:ahLst/>
              <a:cxnLst>
                <a:cxn ang="0">
                  <a:pos x="10" y="0"/>
                </a:cxn>
                <a:cxn ang="0">
                  <a:pos x="10" y="0"/>
                </a:cxn>
                <a:cxn ang="0">
                  <a:pos x="5" y="10"/>
                </a:cxn>
                <a:cxn ang="0">
                  <a:pos x="0" y="25"/>
                </a:cxn>
                <a:cxn ang="0">
                  <a:pos x="0" y="40"/>
                </a:cxn>
                <a:cxn ang="0">
                  <a:pos x="5" y="55"/>
                </a:cxn>
                <a:cxn ang="0">
                  <a:pos x="15" y="50"/>
                </a:cxn>
                <a:cxn ang="0">
                  <a:pos x="10" y="40"/>
                </a:cxn>
                <a:cxn ang="0">
                  <a:pos x="10" y="25"/>
                </a:cxn>
                <a:cxn ang="0">
                  <a:pos x="10" y="15"/>
                </a:cxn>
                <a:cxn ang="0">
                  <a:pos x="15" y="10"/>
                </a:cxn>
                <a:cxn ang="0">
                  <a:pos x="15" y="10"/>
                </a:cxn>
                <a:cxn ang="0">
                  <a:pos x="10" y="0"/>
                </a:cxn>
              </a:cxnLst>
              <a:rect l="0" t="0" r="r" b="b"/>
              <a:pathLst>
                <a:path w="15" h="55">
                  <a:moveTo>
                    <a:pt x="10" y="0"/>
                  </a:moveTo>
                  <a:lnTo>
                    <a:pt x="10" y="0"/>
                  </a:lnTo>
                  <a:lnTo>
                    <a:pt x="5" y="10"/>
                  </a:lnTo>
                  <a:lnTo>
                    <a:pt x="0" y="25"/>
                  </a:lnTo>
                  <a:lnTo>
                    <a:pt x="0" y="40"/>
                  </a:lnTo>
                  <a:lnTo>
                    <a:pt x="5" y="55"/>
                  </a:lnTo>
                  <a:lnTo>
                    <a:pt x="15" y="50"/>
                  </a:lnTo>
                  <a:lnTo>
                    <a:pt x="10" y="40"/>
                  </a:lnTo>
                  <a:lnTo>
                    <a:pt x="10" y="25"/>
                  </a:lnTo>
                  <a:lnTo>
                    <a:pt x="10" y="15"/>
                  </a:lnTo>
                  <a:lnTo>
                    <a:pt x="15" y="10"/>
                  </a:lnTo>
                  <a:lnTo>
                    <a:pt x="15" y="10"/>
                  </a:lnTo>
                  <a:lnTo>
                    <a:pt x="10" y="0"/>
                  </a:lnTo>
                  <a:close/>
                </a:path>
              </a:pathLst>
            </a:custGeom>
            <a:solidFill>
              <a:srgbClr val="FFFFFF"/>
            </a:solidFill>
            <a:ln w="9525">
              <a:noFill/>
              <a:round/>
              <a:headEnd/>
              <a:tailEnd/>
            </a:ln>
          </p:spPr>
          <p:txBody>
            <a:bodyPr/>
            <a:lstStyle/>
            <a:p>
              <a:endParaRPr lang="pt-BR"/>
            </a:p>
          </p:txBody>
        </p:sp>
        <p:sp>
          <p:nvSpPr>
            <p:cNvPr id="389168" name="Freeform 48"/>
            <p:cNvSpPr>
              <a:spLocks/>
            </p:cNvSpPr>
            <p:nvPr/>
          </p:nvSpPr>
          <p:spPr bwMode="auto">
            <a:xfrm>
              <a:off x="3163" y="2097"/>
              <a:ext cx="45" cy="20"/>
            </a:xfrm>
            <a:custGeom>
              <a:avLst/>
              <a:gdLst/>
              <a:ahLst/>
              <a:cxnLst>
                <a:cxn ang="0">
                  <a:pos x="45" y="0"/>
                </a:cxn>
                <a:cxn ang="0">
                  <a:pos x="40" y="0"/>
                </a:cxn>
                <a:cxn ang="0">
                  <a:pos x="25" y="0"/>
                </a:cxn>
                <a:cxn ang="0">
                  <a:pos x="0" y="10"/>
                </a:cxn>
                <a:cxn ang="0">
                  <a:pos x="5" y="20"/>
                </a:cxn>
                <a:cxn ang="0">
                  <a:pos x="30" y="10"/>
                </a:cxn>
                <a:cxn ang="0">
                  <a:pos x="40" y="10"/>
                </a:cxn>
                <a:cxn ang="0">
                  <a:pos x="35" y="5"/>
                </a:cxn>
                <a:cxn ang="0">
                  <a:pos x="45" y="0"/>
                </a:cxn>
                <a:cxn ang="0">
                  <a:pos x="40" y="0"/>
                </a:cxn>
                <a:cxn ang="0">
                  <a:pos x="40" y="0"/>
                </a:cxn>
                <a:cxn ang="0">
                  <a:pos x="45" y="0"/>
                </a:cxn>
              </a:cxnLst>
              <a:rect l="0" t="0" r="r" b="b"/>
              <a:pathLst>
                <a:path w="45" h="20">
                  <a:moveTo>
                    <a:pt x="45" y="0"/>
                  </a:moveTo>
                  <a:lnTo>
                    <a:pt x="40" y="0"/>
                  </a:lnTo>
                  <a:lnTo>
                    <a:pt x="25" y="0"/>
                  </a:lnTo>
                  <a:lnTo>
                    <a:pt x="0" y="10"/>
                  </a:lnTo>
                  <a:lnTo>
                    <a:pt x="5" y="20"/>
                  </a:lnTo>
                  <a:lnTo>
                    <a:pt x="30" y="10"/>
                  </a:lnTo>
                  <a:lnTo>
                    <a:pt x="40" y="10"/>
                  </a:lnTo>
                  <a:lnTo>
                    <a:pt x="35" y="5"/>
                  </a:lnTo>
                  <a:lnTo>
                    <a:pt x="45" y="0"/>
                  </a:lnTo>
                  <a:lnTo>
                    <a:pt x="40" y="0"/>
                  </a:lnTo>
                  <a:lnTo>
                    <a:pt x="40" y="0"/>
                  </a:lnTo>
                  <a:lnTo>
                    <a:pt x="45" y="0"/>
                  </a:lnTo>
                  <a:close/>
                </a:path>
              </a:pathLst>
            </a:custGeom>
            <a:solidFill>
              <a:srgbClr val="FFFFFF"/>
            </a:solidFill>
            <a:ln w="9525">
              <a:noFill/>
              <a:round/>
              <a:headEnd/>
              <a:tailEnd/>
            </a:ln>
          </p:spPr>
          <p:txBody>
            <a:bodyPr/>
            <a:lstStyle/>
            <a:p>
              <a:endParaRPr lang="pt-BR"/>
            </a:p>
          </p:txBody>
        </p:sp>
        <p:sp>
          <p:nvSpPr>
            <p:cNvPr id="389169" name="Freeform 49"/>
            <p:cNvSpPr>
              <a:spLocks/>
            </p:cNvSpPr>
            <p:nvPr/>
          </p:nvSpPr>
          <p:spPr bwMode="auto">
            <a:xfrm>
              <a:off x="3198" y="2097"/>
              <a:ext cx="20" cy="30"/>
            </a:xfrm>
            <a:custGeom>
              <a:avLst/>
              <a:gdLst/>
              <a:ahLst/>
              <a:cxnLst>
                <a:cxn ang="0">
                  <a:pos x="20" y="25"/>
                </a:cxn>
                <a:cxn ang="0">
                  <a:pos x="20" y="20"/>
                </a:cxn>
                <a:cxn ang="0">
                  <a:pos x="10" y="0"/>
                </a:cxn>
                <a:cxn ang="0">
                  <a:pos x="0" y="5"/>
                </a:cxn>
                <a:cxn ang="0">
                  <a:pos x="10" y="25"/>
                </a:cxn>
                <a:cxn ang="0">
                  <a:pos x="20" y="25"/>
                </a:cxn>
                <a:cxn ang="0">
                  <a:pos x="10" y="25"/>
                </a:cxn>
                <a:cxn ang="0">
                  <a:pos x="15" y="30"/>
                </a:cxn>
                <a:cxn ang="0">
                  <a:pos x="20" y="25"/>
                </a:cxn>
              </a:cxnLst>
              <a:rect l="0" t="0" r="r" b="b"/>
              <a:pathLst>
                <a:path w="20" h="30">
                  <a:moveTo>
                    <a:pt x="20" y="25"/>
                  </a:moveTo>
                  <a:lnTo>
                    <a:pt x="20" y="20"/>
                  </a:lnTo>
                  <a:lnTo>
                    <a:pt x="10" y="0"/>
                  </a:lnTo>
                  <a:lnTo>
                    <a:pt x="0" y="5"/>
                  </a:lnTo>
                  <a:lnTo>
                    <a:pt x="10" y="25"/>
                  </a:lnTo>
                  <a:lnTo>
                    <a:pt x="20" y="25"/>
                  </a:lnTo>
                  <a:lnTo>
                    <a:pt x="10" y="25"/>
                  </a:lnTo>
                  <a:lnTo>
                    <a:pt x="15" y="30"/>
                  </a:lnTo>
                  <a:lnTo>
                    <a:pt x="20" y="25"/>
                  </a:lnTo>
                  <a:close/>
                </a:path>
              </a:pathLst>
            </a:custGeom>
            <a:solidFill>
              <a:srgbClr val="FFFFFF"/>
            </a:solidFill>
            <a:ln w="9525">
              <a:noFill/>
              <a:round/>
              <a:headEnd/>
              <a:tailEnd/>
            </a:ln>
          </p:spPr>
          <p:txBody>
            <a:bodyPr/>
            <a:lstStyle/>
            <a:p>
              <a:endParaRPr lang="pt-BR"/>
            </a:p>
          </p:txBody>
        </p:sp>
        <p:sp>
          <p:nvSpPr>
            <p:cNvPr id="389170" name="Freeform 50"/>
            <p:cNvSpPr>
              <a:spLocks/>
            </p:cNvSpPr>
            <p:nvPr/>
          </p:nvSpPr>
          <p:spPr bwMode="auto">
            <a:xfrm>
              <a:off x="2318" y="2177"/>
              <a:ext cx="115" cy="615"/>
            </a:xfrm>
            <a:custGeom>
              <a:avLst/>
              <a:gdLst/>
              <a:ahLst/>
              <a:cxnLst>
                <a:cxn ang="0">
                  <a:pos x="19" y="1"/>
                </a:cxn>
                <a:cxn ang="0">
                  <a:pos x="14" y="13"/>
                </a:cxn>
                <a:cxn ang="0">
                  <a:pos x="13" y="34"/>
                </a:cxn>
                <a:cxn ang="0">
                  <a:pos x="11" y="57"/>
                </a:cxn>
                <a:cxn ang="0">
                  <a:pos x="6" y="85"/>
                </a:cxn>
                <a:cxn ang="0">
                  <a:pos x="2" y="104"/>
                </a:cxn>
                <a:cxn ang="0">
                  <a:pos x="0" y="123"/>
                </a:cxn>
                <a:cxn ang="0">
                  <a:pos x="5" y="123"/>
                </a:cxn>
                <a:cxn ang="0">
                  <a:pos x="8" y="115"/>
                </a:cxn>
                <a:cxn ang="0">
                  <a:pos x="9" y="104"/>
                </a:cxn>
                <a:cxn ang="0">
                  <a:pos x="13" y="78"/>
                </a:cxn>
                <a:cxn ang="0">
                  <a:pos x="16" y="52"/>
                </a:cxn>
                <a:cxn ang="0">
                  <a:pos x="18" y="33"/>
                </a:cxn>
                <a:cxn ang="0">
                  <a:pos x="20" y="18"/>
                </a:cxn>
                <a:cxn ang="0">
                  <a:pos x="22" y="2"/>
                </a:cxn>
                <a:cxn ang="0">
                  <a:pos x="19" y="1"/>
                </a:cxn>
              </a:cxnLst>
              <a:rect l="0" t="0" r="r" b="b"/>
              <a:pathLst>
                <a:path w="23" h="123">
                  <a:moveTo>
                    <a:pt x="19" y="1"/>
                  </a:moveTo>
                  <a:cubicBezTo>
                    <a:pt x="19" y="1"/>
                    <a:pt x="15" y="9"/>
                    <a:pt x="14" y="13"/>
                  </a:cubicBezTo>
                  <a:cubicBezTo>
                    <a:pt x="13" y="17"/>
                    <a:pt x="13" y="32"/>
                    <a:pt x="13" y="34"/>
                  </a:cubicBezTo>
                  <a:cubicBezTo>
                    <a:pt x="13" y="36"/>
                    <a:pt x="12" y="54"/>
                    <a:pt x="11" y="57"/>
                  </a:cubicBezTo>
                  <a:cubicBezTo>
                    <a:pt x="9" y="61"/>
                    <a:pt x="7" y="81"/>
                    <a:pt x="6" y="85"/>
                  </a:cubicBezTo>
                  <a:cubicBezTo>
                    <a:pt x="6" y="90"/>
                    <a:pt x="4" y="100"/>
                    <a:pt x="2" y="104"/>
                  </a:cubicBezTo>
                  <a:cubicBezTo>
                    <a:pt x="1" y="107"/>
                    <a:pt x="0" y="123"/>
                    <a:pt x="0" y="123"/>
                  </a:cubicBezTo>
                  <a:lnTo>
                    <a:pt x="5" y="123"/>
                  </a:lnTo>
                  <a:cubicBezTo>
                    <a:pt x="5" y="123"/>
                    <a:pt x="8" y="118"/>
                    <a:pt x="8" y="115"/>
                  </a:cubicBezTo>
                  <a:cubicBezTo>
                    <a:pt x="8" y="112"/>
                    <a:pt x="8" y="109"/>
                    <a:pt x="9" y="104"/>
                  </a:cubicBezTo>
                  <a:cubicBezTo>
                    <a:pt x="11" y="99"/>
                    <a:pt x="13" y="83"/>
                    <a:pt x="13" y="78"/>
                  </a:cubicBezTo>
                  <a:cubicBezTo>
                    <a:pt x="13" y="74"/>
                    <a:pt x="16" y="56"/>
                    <a:pt x="16" y="52"/>
                  </a:cubicBezTo>
                  <a:cubicBezTo>
                    <a:pt x="16" y="49"/>
                    <a:pt x="18" y="38"/>
                    <a:pt x="18" y="33"/>
                  </a:cubicBezTo>
                  <a:cubicBezTo>
                    <a:pt x="18" y="27"/>
                    <a:pt x="18" y="23"/>
                    <a:pt x="20" y="18"/>
                  </a:cubicBezTo>
                  <a:cubicBezTo>
                    <a:pt x="22" y="12"/>
                    <a:pt x="23" y="5"/>
                    <a:pt x="22" y="2"/>
                  </a:cubicBezTo>
                  <a:cubicBezTo>
                    <a:pt x="21" y="0"/>
                    <a:pt x="19" y="1"/>
                    <a:pt x="19" y="1"/>
                  </a:cubicBezTo>
                </a:path>
              </a:pathLst>
            </a:custGeom>
            <a:solidFill>
              <a:srgbClr val="FF0000"/>
            </a:solidFill>
            <a:ln w="9525">
              <a:noFill/>
              <a:round/>
              <a:headEnd/>
              <a:tailEnd/>
            </a:ln>
          </p:spPr>
          <p:txBody>
            <a:bodyPr/>
            <a:lstStyle/>
            <a:p>
              <a:endParaRPr lang="pt-BR"/>
            </a:p>
          </p:txBody>
        </p:sp>
        <p:sp>
          <p:nvSpPr>
            <p:cNvPr id="389171" name="Freeform 51"/>
            <p:cNvSpPr>
              <a:spLocks/>
            </p:cNvSpPr>
            <p:nvPr/>
          </p:nvSpPr>
          <p:spPr bwMode="auto">
            <a:xfrm>
              <a:off x="2383" y="2182"/>
              <a:ext cx="35" cy="60"/>
            </a:xfrm>
            <a:custGeom>
              <a:avLst/>
              <a:gdLst/>
              <a:ahLst/>
              <a:cxnLst>
                <a:cxn ang="0">
                  <a:pos x="10" y="60"/>
                </a:cxn>
                <a:cxn ang="0">
                  <a:pos x="10" y="60"/>
                </a:cxn>
                <a:cxn ang="0">
                  <a:pos x="25" y="25"/>
                </a:cxn>
                <a:cxn ang="0">
                  <a:pos x="35" y="0"/>
                </a:cxn>
                <a:cxn ang="0">
                  <a:pos x="25" y="0"/>
                </a:cxn>
                <a:cxn ang="0">
                  <a:pos x="15" y="20"/>
                </a:cxn>
                <a:cxn ang="0">
                  <a:pos x="0" y="60"/>
                </a:cxn>
                <a:cxn ang="0">
                  <a:pos x="0" y="60"/>
                </a:cxn>
                <a:cxn ang="0">
                  <a:pos x="10" y="60"/>
                </a:cxn>
              </a:cxnLst>
              <a:rect l="0" t="0" r="r" b="b"/>
              <a:pathLst>
                <a:path w="35" h="60">
                  <a:moveTo>
                    <a:pt x="10" y="60"/>
                  </a:moveTo>
                  <a:lnTo>
                    <a:pt x="10" y="60"/>
                  </a:lnTo>
                  <a:lnTo>
                    <a:pt x="25" y="25"/>
                  </a:lnTo>
                  <a:lnTo>
                    <a:pt x="35" y="0"/>
                  </a:lnTo>
                  <a:lnTo>
                    <a:pt x="25" y="0"/>
                  </a:lnTo>
                  <a:lnTo>
                    <a:pt x="15" y="20"/>
                  </a:lnTo>
                  <a:lnTo>
                    <a:pt x="0" y="60"/>
                  </a:lnTo>
                  <a:lnTo>
                    <a:pt x="0" y="60"/>
                  </a:lnTo>
                  <a:lnTo>
                    <a:pt x="10" y="60"/>
                  </a:lnTo>
                  <a:close/>
                </a:path>
              </a:pathLst>
            </a:custGeom>
            <a:solidFill>
              <a:srgbClr val="FFFFFF"/>
            </a:solidFill>
            <a:ln w="9525">
              <a:noFill/>
              <a:round/>
              <a:headEnd/>
              <a:tailEnd/>
            </a:ln>
          </p:spPr>
          <p:txBody>
            <a:bodyPr/>
            <a:lstStyle/>
            <a:p>
              <a:endParaRPr lang="pt-BR"/>
            </a:p>
          </p:txBody>
        </p:sp>
        <p:sp>
          <p:nvSpPr>
            <p:cNvPr id="389172" name="Freeform 52"/>
            <p:cNvSpPr>
              <a:spLocks/>
            </p:cNvSpPr>
            <p:nvPr/>
          </p:nvSpPr>
          <p:spPr bwMode="auto">
            <a:xfrm>
              <a:off x="2383" y="2242"/>
              <a:ext cx="10" cy="105"/>
            </a:xfrm>
            <a:custGeom>
              <a:avLst/>
              <a:gdLst/>
              <a:ahLst/>
              <a:cxnLst>
                <a:cxn ang="0">
                  <a:pos x="5" y="105"/>
                </a:cxn>
                <a:cxn ang="0">
                  <a:pos x="5" y="105"/>
                </a:cxn>
                <a:cxn ang="0">
                  <a:pos x="5" y="55"/>
                </a:cxn>
                <a:cxn ang="0">
                  <a:pos x="10" y="0"/>
                </a:cxn>
                <a:cxn ang="0">
                  <a:pos x="0" y="0"/>
                </a:cxn>
                <a:cxn ang="0">
                  <a:pos x="0" y="55"/>
                </a:cxn>
                <a:cxn ang="0">
                  <a:pos x="0" y="105"/>
                </a:cxn>
                <a:cxn ang="0">
                  <a:pos x="0" y="105"/>
                </a:cxn>
                <a:cxn ang="0">
                  <a:pos x="5" y="105"/>
                </a:cxn>
              </a:cxnLst>
              <a:rect l="0" t="0" r="r" b="b"/>
              <a:pathLst>
                <a:path w="10" h="105">
                  <a:moveTo>
                    <a:pt x="5" y="105"/>
                  </a:moveTo>
                  <a:lnTo>
                    <a:pt x="5" y="105"/>
                  </a:lnTo>
                  <a:lnTo>
                    <a:pt x="5" y="55"/>
                  </a:lnTo>
                  <a:lnTo>
                    <a:pt x="10" y="0"/>
                  </a:lnTo>
                  <a:lnTo>
                    <a:pt x="0" y="0"/>
                  </a:lnTo>
                  <a:lnTo>
                    <a:pt x="0" y="55"/>
                  </a:lnTo>
                  <a:lnTo>
                    <a:pt x="0" y="105"/>
                  </a:lnTo>
                  <a:lnTo>
                    <a:pt x="0" y="105"/>
                  </a:lnTo>
                  <a:lnTo>
                    <a:pt x="5" y="105"/>
                  </a:lnTo>
                  <a:close/>
                </a:path>
              </a:pathLst>
            </a:custGeom>
            <a:solidFill>
              <a:srgbClr val="FFFFFF"/>
            </a:solidFill>
            <a:ln w="9525">
              <a:noFill/>
              <a:round/>
              <a:headEnd/>
              <a:tailEnd/>
            </a:ln>
          </p:spPr>
          <p:txBody>
            <a:bodyPr/>
            <a:lstStyle/>
            <a:p>
              <a:endParaRPr lang="pt-BR"/>
            </a:p>
          </p:txBody>
        </p:sp>
        <p:sp>
          <p:nvSpPr>
            <p:cNvPr id="389173" name="Freeform 53"/>
            <p:cNvSpPr>
              <a:spLocks/>
            </p:cNvSpPr>
            <p:nvPr/>
          </p:nvSpPr>
          <p:spPr bwMode="auto">
            <a:xfrm>
              <a:off x="2368" y="2347"/>
              <a:ext cx="20" cy="120"/>
            </a:xfrm>
            <a:custGeom>
              <a:avLst/>
              <a:gdLst/>
              <a:ahLst/>
              <a:cxnLst>
                <a:cxn ang="0">
                  <a:pos x="5" y="120"/>
                </a:cxn>
                <a:cxn ang="0">
                  <a:pos x="5" y="120"/>
                </a:cxn>
                <a:cxn ang="0">
                  <a:pos x="15" y="55"/>
                </a:cxn>
                <a:cxn ang="0">
                  <a:pos x="20" y="0"/>
                </a:cxn>
                <a:cxn ang="0">
                  <a:pos x="15" y="0"/>
                </a:cxn>
                <a:cxn ang="0">
                  <a:pos x="10" y="55"/>
                </a:cxn>
                <a:cxn ang="0">
                  <a:pos x="0" y="115"/>
                </a:cxn>
                <a:cxn ang="0">
                  <a:pos x="0" y="115"/>
                </a:cxn>
                <a:cxn ang="0">
                  <a:pos x="5" y="120"/>
                </a:cxn>
              </a:cxnLst>
              <a:rect l="0" t="0" r="r" b="b"/>
              <a:pathLst>
                <a:path w="20" h="120">
                  <a:moveTo>
                    <a:pt x="5" y="120"/>
                  </a:moveTo>
                  <a:lnTo>
                    <a:pt x="5" y="120"/>
                  </a:lnTo>
                  <a:lnTo>
                    <a:pt x="15" y="55"/>
                  </a:lnTo>
                  <a:lnTo>
                    <a:pt x="20" y="0"/>
                  </a:lnTo>
                  <a:lnTo>
                    <a:pt x="15" y="0"/>
                  </a:lnTo>
                  <a:lnTo>
                    <a:pt x="10" y="55"/>
                  </a:lnTo>
                  <a:lnTo>
                    <a:pt x="0" y="115"/>
                  </a:lnTo>
                  <a:lnTo>
                    <a:pt x="0" y="115"/>
                  </a:lnTo>
                  <a:lnTo>
                    <a:pt x="5" y="120"/>
                  </a:lnTo>
                  <a:close/>
                </a:path>
              </a:pathLst>
            </a:custGeom>
            <a:solidFill>
              <a:srgbClr val="FFFFFF"/>
            </a:solidFill>
            <a:ln w="9525">
              <a:noFill/>
              <a:round/>
              <a:headEnd/>
              <a:tailEnd/>
            </a:ln>
          </p:spPr>
          <p:txBody>
            <a:bodyPr/>
            <a:lstStyle/>
            <a:p>
              <a:endParaRPr lang="pt-BR"/>
            </a:p>
          </p:txBody>
        </p:sp>
        <p:sp>
          <p:nvSpPr>
            <p:cNvPr id="389174" name="Freeform 54"/>
            <p:cNvSpPr>
              <a:spLocks/>
            </p:cNvSpPr>
            <p:nvPr/>
          </p:nvSpPr>
          <p:spPr bwMode="auto">
            <a:xfrm>
              <a:off x="2348" y="2462"/>
              <a:ext cx="25" cy="145"/>
            </a:xfrm>
            <a:custGeom>
              <a:avLst/>
              <a:gdLst/>
              <a:ahLst/>
              <a:cxnLst>
                <a:cxn ang="0">
                  <a:pos x="5" y="145"/>
                </a:cxn>
                <a:cxn ang="0">
                  <a:pos x="5" y="145"/>
                </a:cxn>
                <a:cxn ang="0">
                  <a:pos x="15" y="70"/>
                </a:cxn>
                <a:cxn ang="0">
                  <a:pos x="25" y="5"/>
                </a:cxn>
                <a:cxn ang="0">
                  <a:pos x="20" y="0"/>
                </a:cxn>
                <a:cxn ang="0">
                  <a:pos x="5" y="70"/>
                </a:cxn>
                <a:cxn ang="0">
                  <a:pos x="0" y="140"/>
                </a:cxn>
                <a:cxn ang="0">
                  <a:pos x="0" y="140"/>
                </a:cxn>
                <a:cxn ang="0">
                  <a:pos x="5" y="145"/>
                </a:cxn>
              </a:cxnLst>
              <a:rect l="0" t="0" r="r" b="b"/>
              <a:pathLst>
                <a:path w="25" h="145">
                  <a:moveTo>
                    <a:pt x="5" y="145"/>
                  </a:moveTo>
                  <a:lnTo>
                    <a:pt x="5" y="145"/>
                  </a:lnTo>
                  <a:lnTo>
                    <a:pt x="15" y="70"/>
                  </a:lnTo>
                  <a:lnTo>
                    <a:pt x="25" y="5"/>
                  </a:lnTo>
                  <a:lnTo>
                    <a:pt x="20" y="0"/>
                  </a:lnTo>
                  <a:lnTo>
                    <a:pt x="5" y="70"/>
                  </a:lnTo>
                  <a:lnTo>
                    <a:pt x="0" y="140"/>
                  </a:lnTo>
                  <a:lnTo>
                    <a:pt x="0" y="140"/>
                  </a:lnTo>
                  <a:lnTo>
                    <a:pt x="5" y="145"/>
                  </a:lnTo>
                  <a:close/>
                </a:path>
              </a:pathLst>
            </a:custGeom>
            <a:solidFill>
              <a:srgbClr val="FFFFFF"/>
            </a:solidFill>
            <a:ln w="9525">
              <a:noFill/>
              <a:round/>
              <a:headEnd/>
              <a:tailEnd/>
            </a:ln>
          </p:spPr>
          <p:txBody>
            <a:bodyPr/>
            <a:lstStyle/>
            <a:p>
              <a:endParaRPr lang="pt-BR"/>
            </a:p>
          </p:txBody>
        </p:sp>
        <p:sp>
          <p:nvSpPr>
            <p:cNvPr id="389175" name="Freeform 55"/>
            <p:cNvSpPr>
              <a:spLocks/>
            </p:cNvSpPr>
            <p:nvPr/>
          </p:nvSpPr>
          <p:spPr bwMode="auto">
            <a:xfrm>
              <a:off x="2323" y="2602"/>
              <a:ext cx="30" cy="95"/>
            </a:xfrm>
            <a:custGeom>
              <a:avLst/>
              <a:gdLst/>
              <a:ahLst/>
              <a:cxnLst>
                <a:cxn ang="0">
                  <a:pos x="10" y="95"/>
                </a:cxn>
                <a:cxn ang="0">
                  <a:pos x="10" y="95"/>
                </a:cxn>
                <a:cxn ang="0">
                  <a:pos x="20" y="50"/>
                </a:cxn>
                <a:cxn ang="0">
                  <a:pos x="30" y="5"/>
                </a:cxn>
                <a:cxn ang="0">
                  <a:pos x="25" y="0"/>
                </a:cxn>
                <a:cxn ang="0">
                  <a:pos x="15" y="50"/>
                </a:cxn>
                <a:cxn ang="0">
                  <a:pos x="0" y="90"/>
                </a:cxn>
                <a:cxn ang="0">
                  <a:pos x="0" y="90"/>
                </a:cxn>
                <a:cxn ang="0">
                  <a:pos x="10" y="95"/>
                </a:cxn>
              </a:cxnLst>
              <a:rect l="0" t="0" r="r" b="b"/>
              <a:pathLst>
                <a:path w="30" h="95">
                  <a:moveTo>
                    <a:pt x="10" y="95"/>
                  </a:moveTo>
                  <a:lnTo>
                    <a:pt x="10" y="95"/>
                  </a:lnTo>
                  <a:lnTo>
                    <a:pt x="20" y="50"/>
                  </a:lnTo>
                  <a:lnTo>
                    <a:pt x="30" y="5"/>
                  </a:lnTo>
                  <a:lnTo>
                    <a:pt x="25" y="0"/>
                  </a:lnTo>
                  <a:lnTo>
                    <a:pt x="15" y="50"/>
                  </a:lnTo>
                  <a:lnTo>
                    <a:pt x="0" y="90"/>
                  </a:lnTo>
                  <a:lnTo>
                    <a:pt x="0" y="90"/>
                  </a:lnTo>
                  <a:lnTo>
                    <a:pt x="10" y="95"/>
                  </a:lnTo>
                  <a:close/>
                </a:path>
              </a:pathLst>
            </a:custGeom>
            <a:solidFill>
              <a:srgbClr val="FFFFFF"/>
            </a:solidFill>
            <a:ln w="9525">
              <a:noFill/>
              <a:round/>
              <a:headEnd/>
              <a:tailEnd/>
            </a:ln>
          </p:spPr>
          <p:txBody>
            <a:bodyPr/>
            <a:lstStyle/>
            <a:p>
              <a:endParaRPr lang="pt-BR"/>
            </a:p>
          </p:txBody>
        </p:sp>
        <p:sp>
          <p:nvSpPr>
            <p:cNvPr id="389176" name="Freeform 56"/>
            <p:cNvSpPr>
              <a:spLocks/>
            </p:cNvSpPr>
            <p:nvPr/>
          </p:nvSpPr>
          <p:spPr bwMode="auto">
            <a:xfrm>
              <a:off x="2313" y="2692"/>
              <a:ext cx="20" cy="105"/>
            </a:xfrm>
            <a:custGeom>
              <a:avLst/>
              <a:gdLst/>
              <a:ahLst/>
              <a:cxnLst>
                <a:cxn ang="0">
                  <a:pos x="5" y="100"/>
                </a:cxn>
                <a:cxn ang="0">
                  <a:pos x="10" y="100"/>
                </a:cxn>
                <a:cxn ang="0">
                  <a:pos x="10" y="60"/>
                </a:cxn>
                <a:cxn ang="0">
                  <a:pos x="20" y="5"/>
                </a:cxn>
                <a:cxn ang="0">
                  <a:pos x="10" y="0"/>
                </a:cxn>
                <a:cxn ang="0">
                  <a:pos x="5" y="60"/>
                </a:cxn>
                <a:cxn ang="0">
                  <a:pos x="0" y="100"/>
                </a:cxn>
                <a:cxn ang="0">
                  <a:pos x="5" y="105"/>
                </a:cxn>
                <a:cxn ang="0">
                  <a:pos x="5" y="100"/>
                </a:cxn>
              </a:cxnLst>
              <a:rect l="0" t="0" r="r" b="b"/>
              <a:pathLst>
                <a:path w="20" h="105">
                  <a:moveTo>
                    <a:pt x="5" y="100"/>
                  </a:moveTo>
                  <a:lnTo>
                    <a:pt x="10" y="100"/>
                  </a:lnTo>
                  <a:lnTo>
                    <a:pt x="10" y="60"/>
                  </a:lnTo>
                  <a:lnTo>
                    <a:pt x="20" y="5"/>
                  </a:lnTo>
                  <a:lnTo>
                    <a:pt x="10" y="0"/>
                  </a:lnTo>
                  <a:lnTo>
                    <a:pt x="5" y="60"/>
                  </a:lnTo>
                  <a:lnTo>
                    <a:pt x="0" y="100"/>
                  </a:lnTo>
                  <a:lnTo>
                    <a:pt x="5" y="105"/>
                  </a:lnTo>
                  <a:lnTo>
                    <a:pt x="5" y="100"/>
                  </a:lnTo>
                  <a:close/>
                </a:path>
              </a:pathLst>
            </a:custGeom>
            <a:solidFill>
              <a:srgbClr val="FFFFFF"/>
            </a:solidFill>
            <a:ln w="9525">
              <a:noFill/>
              <a:round/>
              <a:headEnd/>
              <a:tailEnd/>
            </a:ln>
          </p:spPr>
          <p:txBody>
            <a:bodyPr/>
            <a:lstStyle/>
            <a:p>
              <a:endParaRPr lang="pt-BR"/>
            </a:p>
          </p:txBody>
        </p:sp>
        <p:sp>
          <p:nvSpPr>
            <p:cNvPr id="389177" name="Freeform 57"/>
            <p:cNvSpPr>
              <a:spLocks/>
            </p:cNvSpPr>
            <p:nvPr/>
          </p:nvSpPr>
          <p:spPr bwMode="auto">
            <a:xfrm>
              <a:off x="2318" y="2787"/>
              <a:ext cx="30" cy="10"/>
            </a:xfrm>
            <a:custGeom>
              <a:avLst/>
              <a:gdLst/>
              <a:ahLst/>
              <a:cxnLst>
                <a:cxn ang="0">
                  <a:pos x="30" y="5"/>
                </a:cxn>
                <a:cxn ang="0">
                  <a:pos x="25" y="0"/>
                </a:cxn>
                <a:cxn ang="0">
                  <a:pos x="0" y="5"/>
                </a:cxn>
                <a:cxn ang="0">
                  <a:pos x="0" y="10"/>
                </a:cxn>
                <a:cxn ang="0">
                  <a:pos x="25" y="10"/>
                </a:cxn>
                <a:cxn ang="0">
                  <a:pos x="30" y="5"/>
                </a:cxn>
              </a:cxnLst>
              <a:rect l="0" t="0" r="r" b="b"/>
              <a:pathLst>
                <a:path w="30" h="10">
                  <a:moveTo>
                    <a:pt x="30" y="5"/>
                  </a:moveTo>
                  <a:lnTo>
                    <a:pt x="25" y="0"/>
                  </a:lnTo>
                  <a:lnTo>
                    <a:pt x="0" y="5"/>
                  </a:lnTo>
                  <a:lnTo>
                    <a:pt x="0" y="10"/>
                  </a:lnTo>
                  <a:lnTo>
                    <a:pt x="25" y="10"/>
                  </a:lnTo>
                  <a:lnTo>
                    <a:pt x="30" y="5"/>
                  </a:lnTo>
                  <a:close/>
                </a:path>
              </a:pathLst>
            </a:custGeom>
            <a:solidFill>
              <a:srgbClr val="FFFFFF"/>
            </a:solidFill>
            <a:ln w="9525">
              <a:noFill/>
              <a:round/>
              <a:headEnd/>
              <a:tailEnd/>
            </a:ln>
          </p:spPr>
          <p:txBody>
            <a:bodyPr/>
            <a:lstStyle/>
            <a:p>
              <a:endParaRPr lang="pt-BR"/>
            </a:p>
          </p:txBody>
        </p:sp>
        <p:sp>
          <p:nvSpPr>
            <p:cNvPr id="389178" name="Freeform 58"/>
            <p:cNvSpPr>
              <a:spLocks/>
            </p:cNvSpPr>
            <p:nvPr/>
          </p:nvSpPr>
          <p:spPr bwMode="auto">
            <a:xfrm>
              <a:off x="2338" y="2752"/>
              <a:ext cx="25" cy="40"/>
            </a:xfrm>
            <a:custGeom>
              <a:avLst/>
              <a:gdLst/>
              <a:ahLst/>
              <a:cxnLst>
                <a:cxn ang="0">
                  <a:pos x="15" y="0"/>
                </a:cxn>
                <a:cxn ang="0">
                  <a:pos x="15" y="0"/>
                </a:cxn>
                <a:cxn ang="0">
                  <a:pos x="10" y="25"/>
                </a:cxn>
                <a:cxn ang="0">
                  <a:pos x="0" y="35"/>
                </a:cxn>
                <a:cxn ang="0">
                  <a:pos x="10" y="40"/>
                </a:cxn>
                <a:cxn ang="0">
                  <a:pos x="15" y="25"/>
                </a:cxn>
                <a:cxn ang="0">
                  <a:pos x="25" y="0"/>
                </a:cxn>
                <a:cxn ang="0">
                  <a:pos x="25" y="0"/>
                </a:cxn>
                <a:cxn ang="0">
                  <a:pos x="15" y="0"/>
                </a:cxn>
              </a:cxnLst>
              <a:rect l="0" t="0" r="r" b="b"/>
              <a:pathLst>
                <a:path w="25" h="40">
                  <a:moveTo>
                    <a:pt x="15" y="0"/>
                  </a:moveTo>
                  <a:lnTo>
                    <a:pt x="15" y="0"/>
                  </a:lnTo>
                  <a:lnTo>
                    <a:pt x="10" y="25"/>
                  </a:lnTo>
                  <a:lnTo>
                    <a:pt x="0" y="35"/>
                  </a:lnTo>
                  <a:lnTo>
                    <a:pt x="10" y="40"/>
                  </a:lnTo>
                  <a:lnTo>
                    <a:pt x="15" y="25"/>
                  </a:lnTo>
                  <a:lnTo>
                    <a:pt x="25" y="0"/>
                  </a:lnTo>
                  <a:lnTo>
                    <a:pt x="25" y="0"/>
                  </a:lnTo>
                  <a:lnTo>
                    <a:pt x="15" y="0"/>
                  </a:lnTo>
                  <a:close/>
                </a:path>
              </a:pathLst>
            </a:custGeom>
            <a:solidFill>
              <a:srgbClr val="FFFFFF"/>
            </a:solidFill>
            <a:ln w="9525">
              <a:noFill/>
              <a:round/>
              <a:headEnd/>
              <a:tailEnd/>
            </a:ln>
          </p:spPr>
          <p:txBody>
            <a:bodyPr/>
            <a:lstStyle/>
            <a:p>
              <a:endParaRPr lang="pt-BR"/>
            </a:p>
          </p:txBody>
        </p:sp>
        <p:sp>
          <p:nvSpPr>
            <p:cNvPr id="389179" name="Freeform 59"/>
            <p:cNvSpPr>
              <a:spLocks/>
            </p:cNvSpPr>
            <p:nvPr/>
          </p:nvSpPr>
          <p:spPr bwMode="auto">
            <a:xfrm>
              <a:off x="2353" y="2692"/>
              <a:ext cx="15" cy="60"/>
            </a:xfrm>
            <a:custGeom>
              <a:avLst/>
              <a:gdLst/>
              <a:ahLst/>
              <a:cxnLst>
                <a:cxn ang="0">
                  <a:pos x="5" y="0"/>
                </a:cxn>
                <a:cxn ang="0">
                  <a:pos x="5" y="0"/>
                </a:cxn>
                <a:cxn ang="0">
                  <a:pos x="0" y="35"/>
                </a:cxn>
                <a:cxn ang="0">
                  <a:pos x="0" y="60"/>
                </a:cxn>
                <a:cxn ang="0">
                  <a:pos x="10" y="60"/>
                </a:cxn>
                <a:cxn ang="0">
                  <a:pos x="10" y="35"/>
                </a:cxn>
                <a:cxn ang="0">
                  <a:pos x="15" y="5"/>
                </a:cxn>
                <a:cxn ang="0">
                  <a:pos x="15" y="5"/>
                </a:cxn>
                <a:cxn ang="0">
                  <a:pos x="5" y="0"/>
                </a:cxn>
              </a:cxnLst>
              <a:rect l="0" t="0" r="r" b="b"/>
              <a:pathLst>
                <a:path w="15" h="60">
                  <a:moveTo>
                    <a:pt x="5" y="0"/>
                  </a:moveTo>
                  <a:lnTo>
                    <a:pt x="5" y="0"/>
                  </a:lnTo>
                  <a:lnTo>
                    <a:pt x="0" y="35"/>
                  </a:lnTo>
                  <a:lnTo>
                    <a:pt x="0" y="60"/>
                  </a:lnTo>
                  <a:lnTo>
                    <a:pt x="10" y="60"/>
                  </a:lnTo>
                  <a:lnTo>
                    <a:pt x="10" y="35"/>
                  </a:lnTo>
                  <a:lnTo>
                    <a:pt x="15" y="5"/>
                  </a:lnTo>
                  <a:lnTo>
                    <a:pt x="15" y="5"/>
                  </a:lnTo>
                  <a:lnTo>
                    <a:pt x="5" y="0"/>
                  </a:lnTo>
                  <a:close/>
                </a:path>
              </a:pathLst>
            </a:custGeom>
            <a:solidFill>
              <a:srgbClr val="FFFFFF"/>
            </a:solidFill>
            <a:ln w="9525">
              <a:noFill/>
              <a:round/>
              <a:headEnd/>
              <a:tailEnd/>
            </a:ln>
          </p:spPr>
          <p:txBody>
            <a:bodyPr/>
            <a:lstStyle/>
            <a:p>
              <a:endParaRPr lang="pt-BR"/>
            </a:p>
          </p:txBody>
        </p:sp>
        <p:sp>
          <p:nvSpPr>
            <p:cNvPr id="389180" name="Freeform 60"/>
            <p:cNvSpPr>
              <a:spLocks/>
            </p:cNvSpPr>
            <p:nvPr/>
          </p:nvSpPr>
          <p:spPr bwMode="auto">
            <a:xfrm>
              <a:off x="2358" y="2567"/>
              <a:ext cx="30" cy="130"/>
            </a:xfrm>
            <a:custGeom>
              <a:avLst/>
              <a:gdLst/>
              <a:ahLst/>
              <a:cxnLst>
                <a:cxn ang="0">
                  <a:pos x="20" y="0"/>
                </a:cxn>
                <a:cxn ang="0">
                  <a:pos x="20" y="0"/>
                </a:cxn>
                <a:cxn ang="0">
                  <a:pos x="15" y="65"/>
                </a:cxn>
                <a:cxn ang="0">
                  <a:pos x="0" y="125"/>
                </a:cxn>
                <a:cxn ang="0">
                  <a:pos x="10" y="130"/>
                </a:cxn>
                <a:cxn ang="0">
                  <a:pos x="20" y="65"/>
                </a:cxn>
                <a:cxn ang="0">
                  <a:pos x="30" y="0"/>
                </a:cxn>
                <a:cxn ang="0">
                  <a:pos x="30" y="0"/>
                </a:cxn>
                <a:cxn ang="0">
                  <a:pos x="20" y="0"/>
                </a:cxn>
              </a:cxnLst>
              <a:rect l="0" t="0" r="r" b="b"/>
              <a:pathLst>
                <a:path w="30" h="130">
                  <a:moveTo>
                    <a:pt x="20" y="0"/>
                  </a:moveTo>
                  <a:lnTo>
                    <a:pt x="20" y="0"/>
                  </a:lnTo>
                  <a:lnTo>
                    <a:pt x="15" y="65"/>
                  </a:lnTo>
                  <a:lnTo>
                    <a:pt x="0" y="125"/>
                  </a:lnTo>
                  <a:lnTo>
                    <a:pt x="10" y="130"/>
                  </a:lnTo>
                  <a:lnTo>
                    <a:pt x="20" y="65"/>
                  </a:lnTo>
                  <a:lnTo>
                    <a:pt x="30" y="0"/>
                  </a:lnTo>
                  <a:lnTo>
                    <a:pt x="30" y="0"/>
                  </a:lnTo>
                  <a:lnTo>
                    <a:pt x="20" y="0"/>
                  </a:lnTo>
                  <a:close/>
                </a:path>
              </a:pathLst>
            </a:custGeom>
            <a:solidFill>
              <a:srgbClr val="FFFFFF"/>
            </a:solidFill>
            <a:ln w="9525">
              <a:noFill/>
              <a:round/>
              <a:headEnd/>
              <a:tailEnd/>
            </a:ln>
          </p:spPr>
          <p:txBody>
            <a:bodyPr/>
            <a:lstStyle/>
            <a:p>
              <a:endParaRPr lang="pt-BR"/>
            </a:p>
          </p:txBody>
        </p:sp>
        <p:sp>
          <p:nvSpPr>
            <p:cNvPr id="389181" name="Freeform 61"/>
            <p:cNvSpPr>
              <a:spLocks/>
            </p:cNvSpPr>
            <p:nvPr/>
          </p:nvSpPr>
          <p:spPr bwMode="auto">
            <a:xfrm>
              <a:off x="2378" y="2437"/>
              <a:ext cx="25" cy="130"/>
            </a:xfrm>
            <a:custGeom>
              <a:avLst/>
              <a:gdLst/>
              <a:ahLst/>
              <a:cxnLst>
                <a:cxn ang="0">
                  <a:pos x="15" y="0"/>
                </a:cxn>
                <a:cxn ang="0">
                  <a:pos x="15" y="0"/>
                </a:cxn>
                <a:cxn ang="0">
                  <a:pos x="10" y="65"/>
                </a:cxn>
                <a:cxn ang="0">
                  <a:pos x="0" y="130"/>
                </a:cxn>
                <a:cxn ang="0">
                  <a:pos x="10" y="130"/>
                </a:cxn>
                <a:cxn ang="0">
                  <a:pos x="15" y="65"/>
                </a:cxn>
                <a:cxn ang="0">
                  <a:pos x="25" y="0"/>
                </a:cxn>
                <a:cxn ang="0">
                  <a:pos x="25" y="0"/>
                </a:cxn>
                <a:cxn ang="0">
                  <a:pos x="15" y="0"/>
                </a:cxn>
              </a:cxnLst>
              <a:rect l="0" t="0" r="r" b="b"/>
              <a:pathLst>
                <a:path w="25" h="130">
                  <a:moveTo>
                    <a:pt x="15" y="0"/>
                  </a:moveTo>
                  <a:lnTo>
                    <a:pt x="15" y="0"/>
                  </a:lnTo>
                  <a:lnTo>
                    <a:pt x="10" y="65"/>
                  </a:lnTo>
                  <a:lnTo>
                    <a:pt x="0" y="130"/>
                  </a:lnTo>
                  <a:lnTo>
                    <a:pt x="10" y="130"/>
                  </a:lnTo>
                  <a:lnTo>
                    <a:pt x="15" y="65"/>
                  </a:lnTo>
                  <a:lnTo>
                    <a:pt x="25" y="0"/>
                  </a:lnTo>
                  <a:lnTo>
                    <a:pt x="25" y="0"/>
                  </a:lnTo>
                  <a:lnTo>
                    <a:pt x="15" y="0"/>
                  </a:lnTo>
                  <a:close/>
                </a:path>
              </a:pathLst>
            </a:custGeom>
            <a:solidFill>
              <a:srgbClr val="FFFFFF"/>
            </a:solidFill>
            <a:ln w="9525">
              <a:noFill/>
              <a:round/>
              <a:headEnd/>
              <a:tailEnd/>
            </a:ln>
          </p:spPr>
          <p:txBody>
            <a:bodyPr/>
            <a:lstStyle/>
            <a:p>
              <a:endParaRPr lang="pt-BR"/>
            </a:p>
          </p:txBody>
        </p:sp>
        <p:sp>
          <p:nvSpPr>
            <p:cNvPr id="389182" name="Freeform 62"/>
            <p:cNvSpPr>
              <a:spLocks/>
            </p:cNvSpPr>
            <p:nvPr/>
          </p:nvSpPr>
          <p:spPr bwMode="auto">
            <a:xfrm>
              <a:off x="2393" y="2342"/>
              <a:ext cx="20" cy="95"/>
            </a:xfrm>
            <a:custGeom>
              <a:avLst/>
              <a:gdLst/>
              <a:ahLst/>
              <a:cxnLst>
                <a:cxn ang="0">
                  <a:pos x="15" y="0"/>
                </a:cxn>
                <a:cxn ang="0">
                  <a:pos x="15" y="0"/>
                </a:cxn>
                <a:cxn ang="0">
                  <a:pos x="10" y="50"/>
                </a:cxn>
                <a:cxn ang="0">
                  <a:pos x="0" y="95"/>
                </a:cxn>
                <a:cxn ang="0">
                  <a:pos x="10" y="95"/>
                </a:cxn>
                <a:cxn ang="0">
                  <a:pos x="15" y="50"/>
                </a:cxn>
                <a:cxn ang="0">
                  <a:pos x="20" y="0"/>
                </a:cxn>
                <a:cxn ang="0">
                  <a:pos x="20" y="0"/>
                </a:cxn>
                <a:cxn ang="0">
                  <a:pos x="15" y="0"/>
                </a:cxn>
              </a:cxnLst>
              <a:rect l="0" t="0" r="r" b="b"/>
              <a:pathLst>
                <a:path w="20" h="95">
                  <a:moveTo>
                    <a:pt x="15" y="0"/>
                  </a:moveTo>
                  <a:lnTo>
                    <a:pt x="15" y="0"/>
                  </a:lnTo>
                  <a:lnTo>
                    <a:pt x="10" y="50"/>
                  </a:lnTo>
                  <a:lnTo>
                    <a:pt x="0" y="95"/>
                  </a:lnTo>
                  <a:lnTo>
                    <a:pt x="10" y="95"/>
                  </a:lnTo>
                  <a:lnTo>
                    <a:pt x="15" y="50"/>
                  </a:lnTo>
                  <a:lnTo>
                    <a:pt x="20" y="0"/>
                  </a:lnTo>
                  <a:lnTo>
                    <a:pt x="20" y="0"/>
                  </a:lnTo>
                  <a:lnTo>
                    <a:pt x="15" y="0"/>
                  </a:lnTo>
                  <a:close/>
                </a:path>
              </a:pathLst>
            </a:custGeom>
            <a:solidFill>
              <a:srgbClr val="FFFFFF"/>
            </a:solidFill>
            <a:ln w="9525">
              <a:noFill/>
              <a:round/>
              <a:headEnd/>
              <a:tailEnd/>
            </a:ln>
          </p:spPr>
          <p:txBody>
            <a:bodyPr/>
            <a:lstStyle/>
            <a:p>
              <a:endParaRPr lang="pt-BR"/>
            </a:p>
          </p:txBody>
        </p:sp>
        <p:sp>
          <p:nvSpPr>
            <p:cNvPr id="389183" name="Freeform 63"/>
            <p:cNvSpPr>
              <a:spLocks/>
            </p:cNvSpPr>
            <p:nvPr/>
          </p:nvSpPr>
          <p:spPr bwMode="auto">
            <a:xfrm>
              <a:off x="2403" y="2267"/>
              <a:ext cx="20" cy="75"/>
            </a:xfrm>
            <a:custGeom>
              <a:avLst/>
              <a:gdLst/>
              <a:ahLst/>
              <a:cxnLst>
                <a:cxn ang="0">
                  <a:pos x="10" y="0"/>
                </a:cxn>
                <a:cxn ang="0">
                  <a:pos x="10" y="0"/>
                </a:cxn>
                <a:cxn ang="0">
                  <a:pos x="0" y="35"/>
                </a:cxn>
                <a:cxn ang="0">
                  <a:pos x="5" y="75"/>
                </a:cxn>
                <a:cxn ang="0">
                  <a:pos x="10" y="75"/>
                </a:cxn>
                <a:cxn ang="0">
                  <a:pos x="10" y="35"/>
                </a:cxn>
                <a:cxn ang="0">
                  <a:pos x="20" y="0"/>
                </a:cxn>
                <a:cxn ang="0">
                  <a:pos x="20" y="0"/>
                </a:cxn>
                <a:cxn ang="0">
                  <a:pos x="10" y="0"/>
                </a:cxn>
              </a:cxnLst>
              <a:rect l="0" t="0" r="r" b="b"/>
              <a:pathLst>
                <a:path w="20" h="75">
                  <a:moveTo>
                    <a:pt x="10" y="0"/>
                  </a:moveTo>
                  <a:lnTo>
                    <a:pt x="10" y="0"/>
                  </a:lnTo>
                  <a:lnTo>
                    <a:pt x="0" y="35"/>
                  </a:lnTo>
                  <a:lnTo>
                    <a:pt x="5" y="75"/>
                  </a:lnTo>
                  <a:lnTo>
                    <a:pt x="10" y="75"/>
                  </a:lnTo>
                  <a:lnTo>
                    <a:pt x="10" y="35"/>
                  </a:lnTo>
                  <a:lnTo>
                    <a:pt x="20" y="0"/>
                  </a:lnTo>
                  <a:lnTo>
                    <a:pt x="20" y="0"/>
                  </a:lnTo>
                  <a:lnTo>
                    <a:pt x="10" y="0"/>
                  </a:lnTo>
                  <a:close/>
                </a:path>
              </a:pathLst>
            </a:custGeom>
            <a:solidFill>
              <a:srgbClr val="FFFFFF"/>
            </a:solidFill>
            <a:ln w="9525">
              <a:noFill/>
              <a:round/>
              <a:headEnd/>
              <a:tailEnd/>
            </a:ln>
          </p:spPr>
          <p:txBody>
            <a:bodyPr/>
            <a:lstStyle/>
            <a:p>
              <a:endParaRPr lang="pt-BR"/>
            </a:p>
          </p:txBody>
        </p:sp>
        <p:sp>
          <p:nvSpPr>
            <p:cNvPr id="389184" name="Freeform 64"/>
            <p:cNvSpPr>
              <a:spLocks/>
            </p:cNvSpPr>
            <p:nvPr/>
          </p:nvSpPr>
          <p:spPr bwMode="auto">
            <a:xfrm>
              <a:off x="2413" y="2187"/>
              <a:ext cx="20" cy="80"/>
            </a:xfrm>
            <a:custGeom>
              <a:avLst/>
              <a:gdLst/>
              <a:ahLst/>
              <a:cxnLst>
                <a:cxn ang="0">
                  <a:pos x="10" y="5"/>
                </a:cxn>
                <a:cxn ang="0">
                  <a:pos x="10" y="5"/>
                </a:cxn>
                <a:cxn ang="0">
                  <a:pos x="15" y="15"/>
                </a:cxn>
                <a:cxn ang="0">
                  <a:pos x="10" y="35"/>
                </a:cxn>
                <a:cxn ang="0">
                  <a:pos x="5" y="55"/>
                </a:cxn>
                <a:cxn ang="0">
                  <a:pos x="0" y="80"/>
                </a:cxn>
                <a:cxn ang="0">
                  <a:pos x="10" y="80"/>
                </a:cxn>
                <a:cxn ang="0">
                  <a:pos x="15" y="60"/>
                </a:cxn>
                <a:cxn ang="0">
                  <a:pos x="20" y="35"/>
                </a:cxn>
                <a:cxn ang="0">
                  <a:pos x="20" y="15"/>
                </a:cxn>
                <a:cxn ang="0">
                  <a:pos x="20" y="0"/>
                </a:cxn>
                <a:cxn ang="0">
                  <a:pos x="20" y="0"/>
                </a:cxn>
                <a:cxn ang="0">
                  <a:pos x="10" y="5"/>
                </a:cxn>
                <a:cxn ang="0">
                  <a:pos x="10" y="5"/>
                </a:cxn>
                <a:cxn ang="0">
                  <a:pos x="10" y="5"/>
                </a:cxn>
              </a:cxnLst>
              <a:rect l="0" t="0" r="r" b="b"/>
              <a:pathLst>
                <a:path w="20" h="80">
                  <a:moveTo>
                    <a:pt x="10" y="5"/>
                  </a:moveTo>
                  <a:lnTo>
                    <a:pt x="10" y="5"/>
                  </a:lnTo>
                  <a:lnTo>
                    <a:pt x="15" y="15"/>
                  </a:lnTo>
                  <a:lnTo>
                    <a:pt x="10" y="35"/>
                  </a:lnTo>
                  <a:lnTo>
                    <a:pt x="5" y="55"/>
                  </a:lnTo>
                  <a:lnTo>
                    <a:pt x="0" y="80"/>
                  </a:lnTo>
                  <a:lnTo>
                    <a:pt x="10" y="80"/>
                  </a:lnTo>
                  <a:lnTo>
                    <a:pt x="15" y="60"/>
                  </a:lnTo>
                  <a:lnTo>
                    <a:pt x="20" y="35"/>
                  </a:lnTo>
                  <a:lnTo>
                    <a:pt x="20" y="15"/>
                  </a:lnTo>
                  <a:lnTo>
                    <a:pt x="20" y="0"/>
                  </a:lnTo>
                  <a:lnTo>
                    <a:pt x="20" y="0"/>
                  </a:lnTo>
                  <a:lnTo>
                    <a:pt x="10" y="5"/>
                  </a:lnTo>
                  <a:lnTo>
                    <a:pt x="10" y="5"/>
                  </a:lnTo>
                  <a:lnTo>
                    <a:pt x="10" y="5"/>
                  </a:lnTo>
                  <a:close/>
                </a:path>
              </a:pathLst>
            </a:custGeom>
            <a:solidFill>
              <a:srgbClr val="FFFFFF"/>
            </a:solidFill>
            <a:ln w="9525">
              <a:noFill/>
              <a:round/>
              <a:headEnd/>
              <a:tailEnd/>
            </a:ln>
          </p:spPr>
          <p:txBody>
            <a:bodyPr/>
            <a:lstStyle/>
            <a:p>
              <a:endParaRPr lang="pt-BR"/>
            </a:p>
          </p:txBody>
        </p:sp>
        <p:sp>
          <p:nvSpPr>
            <p:cNvPr id="389185" name="Freeform 65"/>
            <p:cNvSpPr>
              <a:spLocks/>
            </p:cNvSpPr>
            <p:nvPr/>
          </p:nvSpPr>
          <p:spPr bwMode="auto">
            <a:xfrm>
              <a:off x="2408" y="2177"/>
              <a:ext cx="25" cy="15"/>
            </a:xfrm>
            <a:custGeom>
              <a:avLst/>
              <a:gdLst/>
              <a:ahLst/>
              <a:cxnLst>
                <a:cxn ang="0">
                  <a:pos x="10" y="5"/>
                </a:cxn>
                <a:cxn ang="0">
                  <a:pos x="10" y="10"/>
                </a:cxn>
                <a:cxn ang="0">
                  <a:pos x="10" y="5"/>
                </a:cxn>
                <a:cxn ang="0">
                  <a:pos x="15" y="15"/>
                </a:cxn>
                <a:cxn ang="0">
                  <a:pos x="25" y="10"/>
                </a:cxn>
                <a:cxn ang="0">
                  <a:pos x="10" y="0"/>
                </a:cxn>
                <a:cxn ang="0">
                  <a:pos x="5" y="0"/>
                </a:cxn>
                <a:cxn ang="0">
                  <a:pos x="0" y="5"/>
                </a:cxn>
                <a:cxn ang="0">
                  <a:pos x="10" y="5"/>
                </a:cxn>
              </a:cxnLst>
              <a:rect l="0" t="0" r="r" b="b"/>
              <a:pathLst>
                <a:path w="25" h="15">
                  <a:moveTo>
                    <a:pt x="10" y="5"/>
                  </a:moveTo>
                  <a:lnTo>
                    <a:pt x="10" y="10"/>
                  </a:lnTo>
                  <a:lnTo>
                    <a:pt x="10" y="5"/>
                  </a:lnTo>
                  <a:lnTo>
                    <a:pt x="15" y="15"/>
                  </a:lnTo>
                  <a:lnTo>
                    <a:pt x="25" y="10"/>
                  </a:lnTo>
                  <a:lnTo>
                    <a:pt x="10" y="0"/>
                  </a:lnTo>
                  <a:lnTo>
                    <a:pt x="5" y="0"/>
                  </a:lnTo>
                  <a:lnTo>
                    <a:pt x="0" y="5"/>
                  </a:lnTo>
                  <a:lnTo>
                    <a:pt x="10" y="5"/>
                  </a:lnTo>
                  <a:close/>
                </a:path>
              </a:pathLst>
            </a:custGeom>
            <a:solidFill>
              <a:srgbClr val="FFFFFF"/>
            </a:solidFill>
            <a:ln w="9525">
              <a:noFill/>
              <a:round/>
              <a:headEnd/>
              <a:tailEnd/>
            </a:ln>
          </p:spPr>
          <p:txBody>
            <a:bodyPr/>
            <a:lstStyle/>
            <a:p>
              <a:endParaRPr lang="pt-BR"/>
            </a:p>
          </p:txBody>
        </p:sp>
        <p:sp>
          <p:nvSpPr>
            <p:cNvPr id="389186" name="Freeform 66"/>
            <p:cNvSpPr>
              <a:spLocks/>
            </p:cNvSpPr>
            <p:nvPr/>
          </p:nvSpPr>
          <p:spPr bwMode="auto">
            <a:xfrm>
              <a:off x="3203" y="2177"/>
              <a:ext cx="115" cy="615"/>
            </a:xfrm>
            <a:custGeom>
              <a:avLst/>
              <a:gdLst/>
              <a:ahLst/>
              <a:cxnLst>
                <a:cxn ang="0">
                  <a:pos x="4" y="1"/>
                </a:cxn>
                <a:cxn ang="0">
                  <a:pos x="9" y="13"/>
                </a:cxn>
                <a:cxn ang="0">
                  <a:pos x="10" y="34"/>
                </a:cxn>
                <a:cxn ang="0">
                  <a:pos x="13" y="57"/>
                </a:cxn>
                <a:cxn ang="0">
                  <a:pos x="17" y="85"/>
                </a:cxn>
                <a:cxn ang="0">
                  <a:pos x="21" y="104"/>
                </a:cxn>
                <a:cxn ang="0">
                  <a:pos x="23" y="123"/>
                </a:cxn>
                <a:cxn ang="0">
                  <a:pos x="18" y="123"/>
                </a:cxn>
                <a:cxn ang="0">
                  <a:pos x="15" y="115"/>
                </a:cxn>
                <a:cxn ang="0">
                  <a:pos x="14" y="104"/>
                </a:cxn>
                <a:cxn ang="0">
                  <a:pos x="10" y="78"/>
                </a:cxn>
                <a:cxn ang="0">
                  <a:pos x="7" y="52"/>
                </a:cxn>
                <a:cxn ang="0">
                  <a:pos x="5" y="33"/>
                </a:cxn>
                <a:cxn ang="0">
                  <a:pos x="3" y="18"/>
                </a:cxn>
                <a:cxn ang="0">
                  <a:pos x="1" y="2"/>
                </a:cxn>
                <a:cxn ang="0">
                  <a:pos x="4" y="1"/>
                </a:cxn>
              </a:cxnLst>
              <a:rect l="0" t="0" r="r" b="b"/>
              <a:pathLst>
                <a:path w="23" h="123">
                  <a:moveTo>
                    <a:pt x="4" y="1"/>
                  </a:moveTo>
                  <a:cubicBezTo>
                    <a:pt x="4" y="1"/>
                    <a:pt x="8" y="9"/>
                    <a:pt x="9" y="13"/>
                  </a:cubicBezTo>
                  <a:cubicBezTo>
                    <a:pt x="10" y="17"/>
                    <a:pt x="10" y="32"/>
                    <a:pt x="10" y="34"/>
                  </a:cubicBezTo>
                  <a:cubicBezTo>
                    <a:pt x="10" y="36"/>
                    <a:pt x="11" y="54"/>
                    <a:pt x="13" y="57"/>
                  </a:cubicBezTo>
                  <a:cubicBezTo>
                    <a:pt x="14" y="61"/>
                    <a:pt x="16" y="81"/>
                    <a:pt x="17" y="85"/>
                  </a:cubicBezTo>
                  <a:cubicBezTo>
                    <a:pt x="17" y="90"/>
                    <a:pt x="20" y="100"/>
                    <a:pt x="21" y="104"/>
                  </a:cubicBezTo>
                  <a:cubicBezTo>
                    <a:pt x="22" y="107"/>
                    <a:pt x="23" y="123"/>
                    <a:pt x="23" y="123"/>
                  </a:cubicBezTo>
                  <a:lnTo>
                    <a:pt x="18" y="123"/>
                  </a:lnTo>
                  <a:cubicBezTo>
                    <a:pt x="18" y="123"/>
                    <a:pt x="15" y="118"/>
                    <a:pt x="15" y="115"/>
                  </a:cubicBezTo>
                  <a:cubicBezTo>
                    <a:pt x="15" y="112"/>
                    <a:pt x="15" y="109"/>
                    <a:pt x="14" y="104"/>
                  </a:cubicBezTo>
                  <a:cubicBezTo>
                    <a:pt x="13" y="99"/>
                    <a:pt x="10" y="83"/>
                    <a:pt x="10" y="78"/>
                  </a:cubicBezTo>
                  <a:cubicBezTo>
                    <a:pt x="10" y="74"/>
                    <a:pt x="7" y="56"/>
                    <a:pt x="7" y="52"/>
                  </a:cubicBezTo>
                  <a:cubicBezTo>
                    <a:pt x="7" y="49"/>
                    <a:pt x="5" y="38"/>
                    <a:pt x="5" y="33"/>
                  </a:cubicBezTo>
                  <a:cubicBezTo>
                    <a:pt x="5" y="27"/>
                    <a:pt x="5" y="23"/>
                    <a:pt x="3" y="18"/>
                  </a:cubicBezTo>
                  <a:cubicBezTo>
                    <a:pt x="1" y="12"/>
                    <a:pt x="0" y="5"/>
                    <a:pt x="1" y="2"/>
                  </a:cubicBezTo>
                  <a:cubicBezTo>
                    <a:pt x="3" y="0"/>
                    <a:pt x="4" y="1"/>
                    <a:pt x="4" y="1"/>
                  </a:cubicBezTo>
                </a:path>
              </a:pathLst>
            </a:custGeom>
            <a:solidFill>
              <a:srgbClr val="FF0000"/>
            </a:solidFill>
            <a:ln w="9525">
              <a:noFill/>
              <a:round/>
              <a:headEnd/>
              <a:tailEnd/>
            </a:ln>
          </p:spPr>
          <p:txBody>
            <a:bodyPr/>
            <a:lstStyle/>
            <a:p>
              <a:endParaRPr lang="pt-BR"/>
            </a:p>
          </p:txBody>
        </p:sp>
        <p:sp>
          <p:nvSpPr>
            <p:cNvPr id="389187" name="Freeform 67"/>
            <p:cNvSpPr>
              <a:spLocks/>
            </p:cNvSpPr>
            <p:nvPr/>
          </p:nvSpPr>
          <p:spPr bwMode="auto">
            <a:xfrm>
              <a:off x="3218" y="2182"/>
              <a:ext cx="35" cy="60"/>
            </a:xfrm>
            <a:custGeom>
              <a:avLst/>
              <a:gdLst/>
              <a:ahLst/>
              <a:cxnLst>
                <a:cxn ang="0">
                  <a:pos x="35" y="60"/>
                </a:cxn>
                <a:cxn ang="0">
                  <a:pos x="35" y="60"/>
                </a:cxn>
                <a:cxn ang="0">
                  <a:pos x="20" y="20"/>
                </a:cxn>
                <a:cxn ang="0">
                  <a:pos x="10" y="0"/>
                </a:cxn>
                <a:cxn ang="0">
                  <a:pos x="0" y="0"/>
                </a:cxn>
                <a:cxn ang="0">
                  <a:pos x="15" y="25"/>
                </a:cxn>
                <a:cxn ang="0">
                  <a:pos x="25" y="60"/>
                </a:cxn>
                <a:cxn ang="0">
                  <a:pos x="25" y="60"/>
                </a:cxn>
                <a:cxn ang="0">
                  <a:pos x="35" y="60"/>
                </a:cxn>
              </a:cxnLst>
              <a:rect l="0" t="0" r="r" b="b"/>
              <a:pathLst>
                <a:path w="35" h="60">
                  <a:moveTo>
                    <a:pt x="35" y="60"/>
                  </a:moveTo>
                  <a:lnTo>
                    <a:pt x="35" y="60"/>
                  </a:lnTo>
                  <a:lnTo>
                    <a:pt x="20" y="20"/>
                  </a:lnTo>
                  <a:lnTo>
                    <a:pt x="10" y="0"/>
                  </a:lnTo>
                  <a:lnTo>
                    <a:pt x="0" y="0"/>
                  </a:lnTo>
                  <a:lnTo>
                    <a:pt x="15" y="25"/>
                  </a:lnTo>
                  <a:lnTo>
                    <a:pt x="25" y="60"/>
                  </a:lnTo>
                  <a:lnTo>
                    <a:pt x="25" y="60"/>
                  </a:lnTo>
                  <a:lnTo>
                    <a:pt x="35" y="60"/>
                  </a:lnTo>
                  <a:close/>
                </a:path>
              </a:pathLst>
            </a:custGeom>
            <a:solidFill>
              <a:srgbClr val="FFFFFF"/>
            </a:solidFill>
            <a:ln w="9525">
              <a:noFill/>
              <a:round/>
              <a:headEnd/>
              <a:tailEnd/>
            </a:ln>
          </p:spPr>
          <p:txBody>
            <a:bodyPr/>
            <a:lstStyle/>
            <a:p>
              <a:endParaRPr lang="pt-BR"/>
            </a:p>
          </p:txBody>
        </p:sp>
        <p:sp>
          <p:nvSpPr>
            <p:cNvPr id="389188" name="Freeform 68"/>
            <p:cNvSpPr>
              <a:spLocks/>
            </p:cNvSpPr>
            <p:nvPr/>
          </p:nvSpPr>
          <p:spPr bwMode="auto">
            <a:xfrm>
              <a:off x="3243" y="2242"/>
              <a:ext cx="15" cy="105"/>
            </a:xfrm>
            <a:custGeom>
              <a:avLst/>
              <a:gdLst/>
              <a:ahLst/>
              <a:cxnLst>
                <a:cxn ang="0">
                  <a:pos x="15" y="105"/>
                </a:cxn>
                <a:cxn ang="0">
                  <a:pos x="15" y="105"/>
                </a:cxn>
                <a:cxn ang="0">
                  <a:pos x="10" y="55"/>
                </a:cxn>
                <a:cxn ang="0">
                  <a:pos x="10" y="0"/>
                </a:cxn>
                <a:cxn ang="0">
                  <a:pos x="0" y="0"/>
                </a:cxn>
                <a:cxn ang="0">
                  <a:pos x="5" y="55"/>
                </a:cxn>
                <a:cxn ang="0">
                  <a:pos x="5" y="105"/>
                </a:cxn>
                <a:cxn ang="0">
                  <a:pos x="5" y="105"/>
                </a:cxn>
                <a:cxn ang="0">
                  <a:pos x="15" y="105"/>
                </a:cxn>
              </a:cxnLst>
              <a:rect l="0" t="0" r="r" b="b"/>
              <a:pathLst>
                <a:path w="15" h="105">
                  <a:moveTo>
                    <a:pt x="15" y="105"/>
                  </a:moveTo>
                  <a:lnTo>
                    <a:pt x="15" y="105"/>
                  </a:lnTo>
                  <a:lnTo>
                    <a:pt x="10" y="55"/>
                  </a:lnTo>
                  <a:lnTo>
                    <a:pt x="10" y="0"/>
                  </a:lnTo>
                  <a:lnTo>
                    <a:pt x="0" y="0"/>
                  </a:lnTo>
                  <a:lnTo>
                    <a:pt x="5" y="55"/>
                  </a:lnTo>
                  <a:lnTo>
                    <a:pt x="5" y="105"/>
                  </a:lnTo>
                  <a:lnTo>
                    <a:pt x="5" y="105"/>
                  </a:lnTo>
                  <a:lnTo>
                    <a:pt x="15" y="105"/>
                  </a:lnTo>
                  <a:close/>
                </a:path>
              </a:pathLst>
            </a:custGeom>
            <a:solidFill>
              <a:srgbClr val="FFFFFF"/>
            </a:solidFill>
            <a:ln w="9525">
              <a:noFill/>
              <a:round/>
              <a:headEnd/>
              <a:tailEnd/>
            </a:ln>
          </p:spPr>
          <p:txBody>
            <a:bodyPr/>
            <a:lstStyle/>
            <a:p>
              <a:endParaRPr lang="pt-BR"/>
            </a:p>
          </p:txBody>
        </p:sp>
        <p:sp>
          <p:nvSpPr>
            <p:cNvPr id="389189" name="Freeform 69"/>
            <p:cNvSpPr>
              <a:spLocks/>
            </p:cNvSpPr>
            <p:nvPr/>
          </p:nvSpPr>
          <p:spPr bwMode="auto">
            <a:xfrm>
              <a:off x="3248" y="2347"/>
              <a:ext cx="20" cy="120"/>
            </a:xfrm>
            <a:custGeom>
              <a:avLst/>
              <a:gdLst/>
              <a:ahLst/>
              <a:cxnLst>
                <a:cxn ang="0">
                  <a:pos x="20" y="115"/>
                </a:cxn>
                <a:cxn ang="0">
                  <a:pos x="20" y="115"/>
                </a:cxn>
                <a:cxn ang="0">
                  <a:pos x="10" y="55"/>
                </a:cxn>
                <a:cxn ang="0">
                  <a:pos x="10" y="0"/>
                </a:cxn>
                <a:cxn ang="0">
                  <a:pos x="0" y="0"/>
                </a:cxn>
                <a:cxn ang="0">
                  <a:pos x="5" y="55"/>
                </a:cxn>
                <a:cxn ang="0">
                  <a:pos x="15" y="120"/>
                </a:cxn>
                <a:cxn ang="0">
                  <a:pos x="15" y="120"/>
                </a:cxn>
                <a:cxn ang="0">
                  <a:pos x="20" y="115"/>
                </a:cxn>
              </a:cxnLst>
              <a:rect l="0" t="0" r="r" b="b"/>
              <a:pathLst>
                <a:path w="20" h="120">
                  <a:moveTo>
                    <a:pt x="20" y="115"/>
                  </a:moveTo>
                  <a:lnTo>
                    <a:pt x="20" y="115"/>
                  </a:lnTo>
                  <a:lnTo>
                    <a:pt x="10" y="55"/>
                  </a:lnTo>
                  <a:lnTo>
                    <a:pt x="10" y="0"/>
                  </a:lnTo>
                  <a:lnTo>
                    <a:pt x="0" y="0"/>
                  </a:lnTo>
                  <a:lnTo>
                    <a:pt x="5" y="55"/>
                  </a:lnTo>
                  <a:lnTo>
                    <a:pt x="15" y="120"/>
                  </a:lnTo>
                  <a:lnTo>
                    <a:pt x="15" y="120"/>
                  </a:lnTo>
                  <a:lnTo>
                    <a:pt x="20" y="115"/>
                  </a:lnTo>
                  <a:close/>
                </a:path>
              </a:pathLst>
            </a:custGeom>
            <a:solidFill>
              <a:srgbClr val="FFFFFF"/>
            </a:solidFill>
            <a:ln w="9525">
              <a:noFill/>
              <a:round/>
              <a:headEnd/>
              <a:tailEnd/>
            </a:ln>
          </p:spPr>
          <p:txBody>
            <a:bodyPr/>
            <a:lstStyle/>
            <a:p>
              <a:endParaRPr lang="pt-BR"/>
            </a:p>
          </p:txBody>
        </p:sp>
        <p:sp>
          <p:nvSpPr>
            <p:cNvPr id="389190" name="Freeform 70"/>
            <p:cNvSpPr>
              <a:spLocks/>
            </p:cNvSpPr>
            <p:nvPr/>
          </p:nvSpPr>
          <p:spPr bwMode="auto">
            <a:xfrm>
              <a:off x="3263" y="2462"/>
              <a:ext cx="30" cy="145"/>
            </a:xfrm>
            <a:custGeom>
              <a:avLst/>
              <a:gdLst/>
              <a:ahLst/>
              <a:cxnLst>
                <a:cxn ang="0">
                  <a:pos x="30" y="140"/>
                </a:cxn>
                <a:cxn ang="0">
                  <a:pos x="30" y="140"/>
                </a:cxn>
                <a:cxn ang="0">
                  <a:pos x="20" y="70"/>
                </a:cxn>
                <a:cxn ang="0">
                  <a:pos x="5" y="0"/>
                </a:cxn>
                <a:cxn ang="0">
                  <a:pos x="0" y="5"/>
                </a:cxn>
                <a:cxn ang="0">
                  <a:pos x="10" y="70"/>
                </a:cxn>
                <a:cxn ang="0">
                  <a:pos x="20" y="145"/>
                </a:cxn>
                <a:cxn ang="0">
                  <a:pos x="20" y="145"/>
                </a:cxn>
                <a:cxn ang="0">
                  <a:pos x="30" y="140"/>
                </a:cxn>
              </a:cxnLst>
              <a:rect l="0" t="0" r="r" b="b"/>
              <a:pathLst>
                <a:path w="30" h="145">
                  <a:moveTo>
                    <a:pt x="30" y="140"/>
                  </a:moveTo>
                  <a:lnTo>
                    <a:pt x="30" y="140"/>
                  </a:lnTo>
                  <a:lnTo>
                    <a:pt x="20" y="70"/>
                  </a:lnTo>
                  <a:lnTo>
                    <a:pt x="5" y="0"/>
                  </a:lnTo>
                  <a:lnTo>
                    <a:pt x="0" y="5"/>
                  </a:lnTo>
                  <a:lnTo>
                    <a:pt x="10" y="70"/>
                  </a:lnTo>
                  <a:lnTo>
                    <a:pt x="20" y="145"/>
                  </a:lnTo>
                  <a:lnTo>
                    <a:pt x="20" y="145"/>
                  </a:lnTo>
                  <a:lnTo>
                    <a:pt x="30" y="140"/>
                  </a:lnTo>
                  <a:close/>
                </a:path>
              </a:pathLst>
            </a:custGeom>
            <a:solidFill>
              <a:srgbClr val="FFFFFF"/>
            </a:solidFill>
            <a:ln w="9525">
              <a:noFill/>
              <a:round/>
              <a:headEnd/>
              <a:tailEnd/>
            </a:ln>
          </p:spPr>
          <p:txBody>
            <a:bodyPr/>
            <a:lstStyle/>
            <a:p>
              <a:endParaRPr lang="pt-BR"/>
            </a:p>
          </p:txBody>
        </p:sp>
        <p:sp>
          <p:nvSpPr>
            <p:cNvPr id="389191" name="Freeform 71"/>
            <p:cNvSpPr>
              <a:spLocks/>
            </p:cNvSpPr>
            <p:nvPr/>
          </p:nvSpPr>
          <p:spPr bwMode="auto">
            <a:xfrm>
              <a:off x="3283" y="2602"/>
              <a:ext cx="30" cy="95"/>
            </a:xfrm>
            <a:custGeom>
              <a:avLst/>
              <a:gdLst/>
              <a:ahLst/>
              <a:cxnLst>
                <a:cxn ang="0">
                  <a:pos x="30" y="90"/>
                </a:cxn>
                <a:cxn ang="0">
                  <a:pos x="30" y="90"/>
                </a:cxn>
                <a:cxn ang="0">
                  <a:pos x="15" y="50"/>
                </a:cxn>
                <a:cxn ang="0">
                  <a:pos x="10" y="0"/>
                </a:cxn>
                <a:cxn ang="0">
                  <a:pos x="0" y="5"/>
                </a:cxn>
                <a:cxn ang="0">
                  <a:pos x="10" y="50"/>
                </a:cxn>
                <a:cxn ang="0">
                  <a:pos x="20" y="95"/>
                </a:cxn>
                <a:cxn ang="0">
                  <a:pos x="20" y="95"/>
                </a:cxn>
                <a:cxn ang="0">
                  <a:pos x="30" y="90"/>
                </a:cxn>
              </a:cxnLst>
              <a:rect l="0" t="0" r="r" b="b"/>
              <a:pathLst>
                <a:path w="30" h="95">
                  <a:moveTo>
                    <a:pt x="30" y="90"/>
                  </a:moveTo>
                  <a:lnTo>
                    <a:pt x="30" y="90"/>
                  </a:lnTo>
                  <a:lnTo>
                    <a:pt x="15" y="50"/>
                  </a:lnTo>
                  <a:lnTo>
                    <a:pt x="10" y="0"/>
                  </a:lnTo>
                  <a:lnTo>
                    <a:pt x="0" y="5"/>
                  </a:lnTo>
                  <a:lnTo>
                    <a:pt x="10" y="50"/>
                  </a:lnTo>
                  <a:lnTo>
                    <a:pt x="20" y="95"/>
                  </a:lnTo>
                  <a:lnTo>
                    <a:pt x="20" y="95"/>
                  </a:lnTo>
                  <a:lnTo>
                    <a:pt x="30" y="90"/>
                  </a:lnTo>
                  <a:close/>
                </a:path>
              </a:pathLst>
            </a:custGeom>
            <a:solidFill>
              <a:srgbClr val="FFFFFF"/>
            </a:solidFill>
            <a:ln w="9525">
              <a:noFill/>
              <a:round/>
              <a:headEnd/>
              <a:tailEnd/>
            </a:ln>
          </p:spPr>
          <p:txBody>
            <a:bodyPr/>
            <a:lstStyle/>
            <a:p>
              <a:endParaRPr lang="pt-BR"/>
            </a:p>
          </p:txBody>
        </p:sp>
        <p:sp>
          <p:nvSpPr>
            <p:cNvPr id="389192" name="Freeform 72"/>
            <p:cNvSpPr>
              <a:spLocks/>
            </p:cNvSpPr>
            <p:nvPr/>
          </p:nvSpPr>
          <p:spPr bwMode="auto">
            <a:xfrm>
              <a:off x="3303" y="2692"/>
              <a:ext cx="20" cy="105"/>
            </a:xfrm>
            <a:custGeom>
              <a:avLst/>
              <a:gdLst/>
              <a:ahLst/>
              <a:cxnLst>
                <a:cxn ang="0">
                  <a:pos x="15" y="105"/>
                </a:cxn>
                <a:cxn ang="0">
                  <a:pos x="20" y="100"/>
                </a:cxn>
                <a:cxn ang="0">
                  <a:pos x="15" y="60"/>
                </a:cxn>
                <a:cxn ang="0">
                  <a:pos x="10" y="0"/>
                </a:cxn>
                <a:cxn ang="0">
                  <a:pos x="0" y="5"/>
                </a:cxn>
                <a:cxn ang="0">
                  <a:pos x="10" y="60"/>
                </a:cxn>
                <a:cxn ang="0">
                  <a:pos x="10" y="100"/>
                </a:cxn>
                <a:cxn ang="0">
                  <a:pos x="15" y="100"/>
                </a:cxn>
                <a:cxn ang="0">
                  <a:pos x="15" y="105"/>
                </a:cxn>
              </a:cxnLst>
              <a:rect l="0" t="0" r="r" b="b"/>
              <a:pathLst>
                <a:path w="20" h="105">
                  <a:moveTo>
                    <a:pt x="15" y="105"/>
                  </a:moveTo>
                  <a:lnTo>
                    <a:pt x="20" y="100"/>
                  </a:lnTo>
                  <a:lnTo>
                    <a:pt x="15" y="60"/>
                  </a:lnTo>
                  <a:lnTo>
                    <a:pt x="10" y="0"/>
                  </a:lnTo>
                  <a:lnTo>
                    <a:pt x="0" y="5"/>
                  </a:lnTo>
                  <a:lnTo>
                    <a:pt x="10" y="60"/>
                  </a:lnTo>
                  <a:lnTo>
                    <a:pt x="10" y="100"/>
                  </a:lnTo>
                  <a:lnTo>
                    <a:pt x="15" y="100"/>
                  </a:lnTo>
                  <a:lnTo>
                    <a:pt x="15" y="105"/>
                  </a:lnTo>
                  <a:close/>
                </a:path>
              </a:pathLst>
            </a:custGeom>
            <a:solidFill>
              <a:srgbClr val="FFFFFF"/>
            </a:solidFill>
            <a:ln w="9525">
              <a:noFill/>
              <a:round/>
              <a:headEnd/>
              <a:tailEnd/>
            </a:ln>
          </p:spPr>
          <p:txBody>
            <a:bodyPr/>
            <a:lstStyle/>
            <a:p>
              <a:endParaRPr lang="pt-BR"/>
            </a:p>
          </p:txBody>
        </p:sp>
        <p:sp>
          <p:nvSpPr>
            <p:cNvPr id="389193" name="Freeform 73"/>
            <p:cNvSpPr>
              <a:spLocks/>
            </p:cNvSpPr>
            <p:nvPr/>
          </p:nvSpPr>
          <p:spPr bwMode="auto">
            <a:xfrm>
              <a:off x="3288" y="2787"/>
              <a:ext cx="30" cy="10"/>
            </a:xfrm>
            <a:custGeom>
              <a:avLst/>
              <a:gdLst/>
              <a:ahLst/>
              <a:cxnLst>
                <a:cxn ang="0">
                  <a:pos x="0" y="5"/>
                </a:cxn>
                <a:cxn ang="0">
                  <a:pos x="5" y="10"/>
                </a:cxn>
                <a:cxn ang="0">
                  <a:pos x="30" y="10"/>
                </a:cxn>
                <a:cxn ang="0">
                  <a:pos x="30" y="5"/>
                </a:cxn>
                <a:cxn ang="0">
                  <a:pos x="5" y="0"/>
                </a:cxn>
                <a:cxn ang="0">
                  <a:pos x="0" y="5"/>
                </a:cxn>
              </a:cxnLst>
              <a:rect l="0" t="0" r="r" b="b"/>
              <a:pathLst>
                <a:path w="30" h="10">
                  <a:moveTo>
                    <a:pt x="0" y="5"/>
                  </a:moveTo>
                  <a:lnTo>
                    <a:pt x="5" y="10"/>
                  </a:lnTo>
                  <a:lnTo>
                    <a:pt x="30" y="10"/>
                  </a:lnTo>
                  <a:lnTo>
                    <a:pt x="30" y="5"/>
                  </a:lnTo>
                  <a:lnTo>
                    <a:pt x="5" y="0"/>
                  </a:lnTo>
                  <a:lnTo>
                    <a:pt x="0" y="5"/>
                  </a:lnTo>
                  <a:close/>
                </a:path>
              </a:pathLst>
            </a:custGeom>
            <a:solidFill>
              <a:srgbClr val="FFFFFF"/>
            </a:solidFill>
            <a:ln w="9525">
              <a:noFill/>
              <a:round/>
              <a:headEnd/>
              <a:tailEnd/>
            </a:ln>
          </p:spPr>
          <p:txBody>
            <a:bodyPr/>
            <a:lstStyle/>
            <a:p>
              <a:endParaRPr lang="pt-BR"/>
            </a:p>
          </p:txBody>
        </p:sp>
        <p:sp>
          <p:nvSpPr>
            <p:cNvPr id="389194" name="Freeform 74"/>
            <p:cNvSpPr>
              <a:spLocks/>
            </p:cNvSpPr>
            <p:nvPr/>
          </p:nvSpPr>
          <p:spPr bwMode="auto">
            <a:xfrm>
              <a:off x="3278" y="2752"/>
              <a:ext cx="20" cy="40"/>
            </a:xfrm>
            <a:custGeom>
              <a:avLst/>
              <a:gdLst/>
              <a:ahLst/>
              <a:cxnLst>
                <a:cxn ang="0">
                  <a:pos x="0" y="0"/>
                </a:cxn>
                <a:cxn ang="0">
                  <a:pos x="0" y="0"/>
                </a:cxn>
                <a:cxn ang="0">
                  <a:pos x="5" y="25"/>
                </a:cxn>
                <a:cxn ang="0">
                  <a:pos x="10" y="40"/>
                </a:cxn>
                <a:cxn ang="0">
                  <a:pos x="20" y="35"/>
                </a:cxn>
                <a:cxn ang="0">
                  <a:pos x="15" y="25"/>
                </a:cxn>
                <a:cxn ang="0">
                  <a:pos x="5" y="0"/>
                </a:cxn>
                <a:cxn ang="0">
                  <a:pos x="5" y="0"/>
                </a:cxn>
                <a:cxn ang="0">
                  <a:pos x="0" y="0"/>
                </a:cxn>
              </a:cxnLst>
              <a:rect l="0" t="0" r="r" b="b"/>
              <a:pathLst>
                <a:path w="20" h="40">
                  <a:moveTo>
                    <a:pt x="0" y="0"/>
                  </a:moveTo>
                  <a:lnTo>
                    <a:pt x="0" y="0"/>
                  </a:lnTo>
                  <a:lnTo>
                    <a:pt x="5" y="25"/>
                  </a:lnTo>
                  <a:lnTo>
                    <a:pt x="10" y="40"/>
                  </a:lnTo>
                  <a:lnTo>
                    <a:pt x="20" y="35"/>
                  </a:lnTo>
                  <a:lnTo>
                    <a:pt x="15" y="25"/>
                  </a:lnTo>
                  <a:lnTo>
                    <a:pt x="5" y="0"/>
                  </a:lnTo>
                  <a:lnTo>
                    <a:pt x="5" y="0"/>
                  </a:lnTo>
                  <a:lnTo>
                    <a:pt x="0" y="0"/>
                  </a:lnTo>
                  <a:close/>
                </a:path>
              </a:pathLst>
            </a:custGeom>
            <a:solidFill>
              <a:srgbClr val="FFFFFF"/>
            </a:solidFill>
            <a:ln w="9525">
              <a:noFill/>
              <a:round/>
              <a:headEnd/>
              <a:tailEnd/>
            </a:ln>
          </p:spPr>
          <p:txBody>
            <a:bodyPr/>
            <a:lstStyle/>
            <a:p>
              <a:endParaRPr lang="pt-BR"/>
            </a:p>
          </p:txBody>
        </p:sp>
        <p:sp>
          <p:nvSpPr>
            <p:cNvPr id="389195" name="Freeform 75"/>
            <p:cNvSpPr>
              <a:spLocks/>
            </p:cNvSpPr>
            <p:nvPr/>
          </p:nvSpPr>
          <p:spPr bwMode="auto">
            <a:xfrm>
              <a:off x="3268" y="2692"/>
              <a:ext cx="15" cy="60"/>
            </a:xfrm>
            <a:custGeom>
              <a:avLst/>
              <a:gdLst/>
              <a:ahLst/>
              <a:cxnLst>
                <a:cxn ang="0">
                  <a:pos x="0" y="5"/>
                </a:cxn>
                <a:cxn ang="0">
                  <a:pos x="0" y="5"/>
                </a:cxn>
                <a:cxn ang="0">
                  <a:pos x="5" y="35"/>
                </a:cxn>
                <a:cxn ang="0">
                  <a:pos x="10" y="60"/>
                </a:cxn>
                <a:cxn ang="0">
                  <a:pos x="15" y="60"/>
                </a:cxn>
                <a:cxn ang="0">
                  <a:pos x="15" y="35"/>
                </a:cxn>
                <a:cxn ang="0">
                  <a:pos x="10" y="0"/>
                </a:cxn>
                <a:cxn ang="0">
                  <a:pos x="10" y="0"/>
                </a:cxn>
                <a:cxn ang="0">
                  <a:pos x="0" y="5"/>
                </a:cxn>
              </a:cxnLst>
              <a:rect l="0" t="0" r="r" b="b"/>
              <a:pathLst>
                <a:path w="15" h="60">
                  <a:moveTo>
                    <a:pt x="0" y="5"/>
                  </a:moveTo>
                  <a:lnTo>
                    <a:pt x="0" y="5"/>
                  </a:lnTo>
                  <a:lnTo>
                    <a:pt x="5" y="35"/>
                  </a:lnTo>
                  <a:lnTo>
                    <a:pt x="10" y="60"/>
                  </a:lnTo>
                  <a:lnTo>
                    <a:pt x="15" y="60"/>
                  </a:lnTo>
                  <a:lnTo>
                    <a:pt x="15" y="35"/>
                  </a:lnTo>
                  <a:lnTo>
                    <a:pt x="10" y="0"/>
                  </a:lnTo>
                  <a:lnTo>
                    <a:pt x="10" y="0"/>
                  </a:lnTo>
                  <a:lnTo>
                    <a:pt x="0" y="5"/>
                  </a:lnTo>
                  <a:close/>
                </a:path>
              </a:pathLst>
            </a:custGeom>
            <a:solidFill>
              <a:srgbClr val="FFFFFF"/>
            </a:solidFill>
            <a:ln w="9525">
              <a:noFill/>
              <a:round/>
              <a:headEnd/>
              <a:tailEnd/>
            </a:ln>
          </p:spPr>
          <p:txBody>
            <a:bodyPr/>
            <a:lstStyle/>
            <a:p>
              <a:endParaRPr lang="pt-BR"/>
            </a:p>
          </p:txBody>
        </p:sp>
        <p:sp>
          <p:nvSpPr>
            <p:cNvPr id="389196" name="Freeform 76"/>
            <p:cNvSpPr>
              <a:spLocks/>
            </p:cNvSpPr>
            <p:nvPr/>
          </p:nvSpPr>
          <p:spPr bwMode="auto">
            <a:xfrm>
              <a:off x="3253" y="2567"/>
              <a:ext cx="25" cy="130"/>
            </a:xfrm>
            <a:custGeom>
              <a:avLst/>
              <a:gdLst/>
              <a:ahLst/>
              <a:cxnLst>
                <a:cxn ang="0">
                  <a:pos x="0" y="0"/>
                </a:cxn>
                <a:cxn ang="0">
                  <a:pos x="0" y="0"/>
                </a:cxn>
                <a:cxn ang="0">
                  <a:pos x="5" y="65"/>
                </a:cxn>
                <a:cxn ang="0">
                  <a:pos x="15" y="130"/>
                </a:cxn>
                <a:cxn ang="0">
                  <a:pos x="25" y="125"/>
                </a:cxn>
                <a:cxn ang="0">
                  <a:pos x="10" y="65"/>
                </a:cxn>
                <a:cxn ang="0">
                  <a:pos x="5" y="0"/>
                </a:cxn>
                <a:cxn ang="0">
                  <a:pos x="5" y="0"/>
                </a:cxn>
                <a:cxn ang="0">
                  <a:pos x="0" y="0"/>
                </a:cxn>
              </a:cxnLst>
              <a:rect l="0" t="0" r="r" b="b"/>
              <a:pathLst>
                <a:path w="25" h="130">
                  <a:moveTo>
                    <a:pt x="0" y="0"/>
                  </a:moveTo>
                  <a:lnTo>
                    <a:pt x="0" y="0"/>
                  </a:lnTo>
                  <a:lnTo>
                    <a:pt x="5" y="65"/>
                  </a:lnTo>
                  <a:lnTo>
                    <a:pt x="15" y="130"/>
                  </a:lnTo>
                  <a:lnTo>
                    <a:pt x="25" y="125"/>
                  </a:lnTo>
                  <a:lnTo>
                    <a:pt x="10" y="65"/>
                  </a:lnTo>
                  <a:lnTo>
                    <a:pt x="5" y="0"/>
                  </a:lnTo>
                  <a:lnTo>
                    <a:pt x="5" y="0"/>
                  </a:lnTo>
                  <a:lnTo>
                    <a:pt x="0" y="0"/>
                  </a:lnTo>
                  <a:close/>
                </a:path>
              </a:pathLst>
            </a:custGeom>
            <a:solidFill>
              <a:srgbClr val="FFFFFF"/>
            </a:solidFill>
            <a:ln w="9525">
              <a:noFill/>
              <a:round/>
              <a:headEnd/>
              <a:tailEnd/>
            </a:ln>
          </p:spPr>
          <p:txBody>
            <a:bodyPr/>
            <a:lstStyle/>
            <a:p>
              <a:endParaRPr lang="pt-BR"/>
            </a:p>
          </p:txBody>
        </p:sp>
        <p:sp>
          <p:nvSpPr>
            <p:cNvPr id="389197" name="Freeform 77"/>
            <p:cNvSpPr>
              <a:spLocks/>
            </p:cNvSpPr>
            <p:nvPr/>
          </p:nvSpPr>
          <p:spPr bwMode="auto">
            <a:xfrm>
              <a:off x="3233" y="2437"/>
              <a:ext cx="25" cy="130"/>
            </a:xfrm>
            <a:custGeom>
              <a:avLst/>
              <a:gdLst/>
              <a:ahLst/>
              <a:cxnLst>
                <a:cxn ang="0">
                  <a:pos x="0" y="0"/>
                </a:cxn>
                <a:cxn ang="0">
                  <a:pos x="0" y="0"/>
                </a:cxn>
                <a:cxn ang="0">
                  <a:pos x="10" y="65"/>
                </a:cxn>
                <a:cxn ang="0">
                  <a:pos x="20" y="130"/>
                </a:cxn>
                <a:cxn ang="0">
                  <a:pos x="25" y="130"/>
                </a:cxn>
                <a:cxn ang="0">
                  <a:pos x="15" y="65"/>
                </a:cxn>
                <a:cxn ang="0">
                  <a:pos x="10" y="0"/>
                </a:cxn>
                <a:cxn ang="0">
                  <a:pos x="10" y="0"/>
                </a:cxn>
                <a:cxn ang="0">
                  <a:pos x="0" y="0"/>
                </a:cxn>
              </a:cxnLst>
              <a:rect l="0" t="0" r="r" b="b"/>
              <a:pathLst>
                <a:path w="25" h="130">
                  <a:moveTo>
                    <a:pt x="0" y="0"/>
                  </a:moveTo>
                  <a:lnTo>
                    <a:pt x="0" y="0"/>
                  </a:lnTo>
                  <a:lnTo>
                    <a:pt x="10" y="65"/>
                  </a:lnTo>
                  <a:lnTo>
                    <a:pt x="20" y="130"/>
                  </a:lnTo>
                  <a:lnTo>
                    <a:pt x="25" y="130"/>
                  </a:lnTo>
                  <a:lnTo>
                    <a:pt x="15" y="65"/>
                  </a:lnTo>
                  <a:lnTo>
                    <a:pt x="10" y="0"/>
                  </a:lnTo>
                  <a:lnTo>
                    <a:pt x="10" y="0"/>
                  </a:lnTo>
                  <a:lnTo>
                    <a:pt x="0" y="0"/>
                  </a:lnTo>
                  <a:close/>
                </a:path>
              </a:pathLst>
            </a:custGeom>
            <a:solidFill>
              <a:srgbClr val="FFFFFF"/>
            </a:solidFill>
            <a:ln w="9525">
              <a:noFill/>
              <a:round/>
              <a:headEnd/>
              <a:tailEnd/>
            </a:ln>
          </p:spPr>
          <p:txBody>
            <a:bodyPr/>
            <a:lstStyle/>
            <a:p>
              <a:endParaRPr lang="pt-BR"/>
            </a:p>
          </p:txBody>
        </p:sp>
        <p:sp>
          <p:nvSpPr>
            <p:cNvPr id="389198" name="Freeform 78"/>
            <p:cNvSpPr>
              <a:spLocks/>
            </p:cNvSpPr>
            <p:nvPr/>
          </p:nvSpPr>
          <p:spPr bwMode="auto">
            <a:xfrm>
              <a:off x="3223" y="2342"/>
              <a:ext cx="20" cy="95"/>
            </a:xfrm>
            <a:custGeom>
              <a:avLst/>
              <a:gdLst/>
              <a:ahLst/>
              <a:cxnLst>
                <a:cxn ang="0">
                  <a:pos x="0" y="0"/>
                </a:cxn>
                <a:cxn ang="0">
                  <a:pos x="0" y="0"/>
                </a:cxn>
                <a:cxn ang="0">
                  <a:pos x="5" y="50"/>
                </a:cxn>
                <a:cxn ang="0">
                  <a:pos x="10" y="95"/>
                </a:cxn>
                <a:cxn ang="0">
                  <a:pos x="20" y="95"/>
                </a:cxn>
                <a:cxn ang="0">
                  <a:pos x="15" y="50"/>
                </a:cxn>
                <a:cxn ang="0">
                  <a:pos x="10" y="0"/>
                </a:cxn>
                <a:cxn ang="0">
                  <a:pos x="10" y="0"/>
                </a:cxn>
                <a:cxn ang="0">
                  <a:pos x="0" y="0"/>
                </a:cxn>
              </a:cxnLst>
              <a:rect l="0" t="0" r="r" b="b"/>
              <a:pathLst>
                <a:path w="20" h="95">
                  <a:moveTo>
                    <a:pt x="0" y="0"/>
                  </a:moveTo>
                  <a:lnTo>
                    <a:pt x="0" y="0"/>
                  </a:lnTo>
                  <a:lnTo>
                    <a:pt x="5" y="50"/>
                  </a:lnTo>
                  <a:lnTo>
                    <a:pt x="10" y="95"/>
                  </a:lnTo>
                  <a:lnTo>
                    <a:pt x="20" y="95"/>
                  </a:lnTo>
                  <a:lnTo>
                    <a:pt x="15" y="50"/>
                  </a:lnTo>
                  <a:lnTo>
                    <a:pt x="10" y="0"/>
                  </a:lnTo>
                  <a:lnTo>
                    <a:pt x="10" y="0"/>
                  </a:lnTo>
                  <a:lnTo>
                    <a:pt x="0" y="0"/>
                  </a:lnTo>
                  <a:close/>
                </a:path>
              </a:pathLst>
            </a:custGeom>
            <a:solidFill>
              <a:srgbClr val="FFFFFF"/>
            </a:solidFill>
            <a:ln w="9525">
              <a:noFill/>
              <a:round/>
              <a:headEnd/>
              <a:tailEnd/>
            </a:ln>
          </p:spPr>
          <p:txBody>
            <a:bodyPr/>
            <a:lstStyle/>
            <a:p>
              <a:endParaRPr lang="pt-BR"/>
            </a:p>
          </p:txBody>
        </p:sp>
        <p:sp>
          <p:nvSpPr>
            <p:cNvPr id="389199" name="Freeform 79"/>
            <p:cNvSpPr>
              <a:spLocks/>
            </p:cNvSpPr>
            <p:nvPr/>
          </p:nvSpPr>
          <p:spPr bwMode="auto">
            <a:xfrm>
              <a:off x="3218" y="2267"/>
              <a:ext cx="15" cy="75"/>
            </a:xfrm>
            <a:custGeom>
              <a:avLst/>
              <a:gdLst/>
              <a:ahLst/>
              <a:cxnLst>
                <a:cxn ang="0">
                  <a:pos x="0" y="0"/>
                </a:cxn>
                <a:cxn ang="0">
                  <a:pos x="0" y="0"/>
                </a:cxn>
                <a:cxn ang="0">
                  <a:pos x="5" y="35"/>
                </a:cxn>
                <a:cxn ang="0">
                  <a:pos x="5" y="75"/>
                </a:cxn>
                <a:cxn ang="0">
                  <a:pos x="15" y="75"/>
                </a:cxn>
                <a:cxn ang="0">
                  <a:pos x="15" y="35"/>
                </a:cxn>
                <a:cxn ang="0">
                  <a:pos x="5" y="0"/>
                </a:cxn>
                <a:cxn ang="0">
                  <a:pos x="5" y="0"/>
                </a:cxn>
                <a:cxn ang="0">
                  <a:pos x="0" y="0"/>
                </a:cxn>
              </a:cxnLst>
              <a:rect l="0" t="0" r="r" b="b"/>
              <a:pathLst>
                <a:path w="15" h="75">
                  <a:moveTo>
                    <a:pt x="0" y="0"/>
                  </a:moveTo>
                  <a:lnTo>
                    <a:pt x="0" y="0"/>
                  </a:lnTo>
                  <a:lnTo>
                    <a:pt x="5" y="35"/>
                  </a:lnTo>
                  <a:lnTo>
                    <a:pt x="5" y="75"/>
                  </a:lnTo>
                  <a:lnTo>
                    <a:pt x="15" y="75"/>
                  </a:lnTo>
                  <a:lnTo>
                    <a:pt x="15" y="35"/>
                  </a:lnTo>
                  <a:lnTo>
                    <a:pt x="5" y="0"/>
                  </a:lnTo>
                  <a:lnTo>
                    <a:pt x="5" y="0"/>
                  </a:lnTo>
                  <a:lnTo>
                    <a:pt x="0" y="0"/>
                  </a:lnTo>
                  <a:close/>
                </a:path>
              </a:pathLst>
            </a:custGeom>
            <a:solidFill>
              <a:srgbClr val="FFFFFF"/>
            </a:solidFill>
            <a:ln w="9525">
              <a:noFill/>
              <a:round/>
              <a:headEnd/>
              <a:tailEnd/>
            </a:ln>
          </p:spPr>
          <p:txBody>
            <a:bodyPr/>
            <a:lstStyle/>
            <a:p>
              <a:endParaRPr lang="pt-BR"/>
            </a:p>
          </p:txBody>
        </p:sp>
        <p:sp>
          <p:nvSpPr>
            <p:cNvPr id="389200" name="Freeform 80"/>
            <p:cNvSpPr>
              <a:spLocks/>
            </p:cNvSpPr>
            <p:nvPr/>
          </p:nvSpPr>
          <p:spPr bwMode="auto">
            <a:xfrm>
              <a:off x="3203" y="2187"/>
              <a:ext cx="20" cy="80"/>
            </a:xfrm>
            <a:custGeom>
              <a:avLst/>
              <a:gdLst/>
              <a:ahLst/>
              <a:cxnLst>
                <a:cxn ang="0">
                  <a:pos x="5" y="0"/>
                </a:cxn>
                <a:cxn ang="0">
                  <a:pos x="5" y="0"/>
                </a:cxn>
                <a:cxn ang="0">
                  <a:pos x="0" y="15"/>
                </a:cxn>
                <a:cxn ang="0">
                  <a:pos x="0" y="35"/>
                </a:cxn>
                <a:cxn ang="0">
                  <a:pos x="5" y="60"/>
                </a:cxn>
                <a:cxn ang="0">
                  <a:pos x="15" y="80"/>
                </a:cxn>
                <a:cxn ang="0">
                  <a:pos x="20" y="80"/>
                </a:cxn>
                <a:cxn ang="0">
                  <a:pos x="15" y="55"/>
                </a:cxn>
                <a:cxn ang="0">
                  <a:pos x="10" y="35"/>
                </a:cxn>
                <a:cxn ang="0">
                  <a:pos x="10" y="15"/>
                </a:cxn>
                <a:cxn ang="0">
                  <a:pos x="10" y="5"/>
                </a:cxn>
                <a:cxn ang="0">
                  <a:pos x="10" y="5"/>
                </a:cxn>
                <a:cxn ang="0">
                  <a:pos x="5" y="0"/>
                </a:cxn>
                <a:cxn ang="0">
                  <a:pos x="5" y="0"/>
                </a:cxn>
                <a:cxn ang="0">
                  <a:pos x="5" y="0"/>
                </a:cxn>
              </a:cxnLst>
              <a:rect l="0" t="0" r="r" b="b"/>
              <a:pathLst>
                <a:path w="20" h="80">
                  <a:moveTo>
                    <a:pt x="5" y="0"/>
                  </a:moveTo>
                  <a:lnTo>
                    <a:pt x="5" y="0"/>
                  </a:lnTo>
                  <a:lnTo>
                    <a:pt x="0" y="15"/>
                  </a:lnTo>
                  <a:lnTo>
                    <a:pt x="0" y="35"/>
                  </a:lnTo>
                  <a:lnTo>
                    <a:pt x="5" y="60"/>
                  </a:lnTo>
                  <a:lnTo>
                    <a:pt x="15" y="80"/>
                  </a:lnTo>
                  <a:lnTo>
                    <a:pt x="20" y="80"/>
                  </a:lnTo>
                  <a:lnTo>
                    <a:pt x="15" y="55"/>
                  </a:lnTo>
                  <a:lnTo>
                    <a:pt x="10" y="35"/>
                  </a:lnTo>
                  <a:lnTo>
                    <a:pt x="10" y="15"/>
                  </a:lnTo>
                  <a:lnTo>
                    <a:pt x="10" y="5"/>
                  </a:lnTo>
                  <a:lnTo>
                    <a:pt x="10" y="5"/>
                  </a:lnTo>
                  <a:lnTo>
                    <a:pt x="5" y="0"/>
                  </a:lnTo>
                  <a:lnTo>
                    <a:pt x="5" y="0"/>
                  </a:lnTo>
                  <a:lnTo>
                    <a:pt x="5" y="0"/>
                  </a:lnTo>
                  <a:close/>
                </a:path>
              </a:pathLst>
            </a:custGeom>
            <a:solidFill>
              <a:srgbClr val="FFFFFF"/>
            </a:solidFill>
            <a:ln w="9525">
              <a:noFill/>
              <a:round/>
              <a:headEnd/>
              <a:tailEnd/>
            </a:ln>
          </p:spPr>
          <p:txBody>
            <a:bodyPr/>
            <a:lstStyle/>
            <a:p>
              <a:endParaRPr lang="pt-BR"/>
            </a:p>
          </p:txBody>
        </p:sp>
        <p:sp>
          <p:nvSpPr>
            <p:cNvPr id="389201" name="Freeform 81"/>
            <p:cNvSpPr>
              <a:spLocks/>
            </p:cNvSpPr>
            <p:nvPr/>
          </p:nvSpPr>
          <p:spPr bwMode="auto">
            <a:xfrm>
              <a:off x="3208" y="2177"/>
              <a:ext cx="20" cy="15"/>
            </a:xfrm>
            <a:custGeom>
              <a:avLst/>
              <a:gdLst/>
              <a:ahLst/>
              <a:cxnLst>
                <a:cxn ang="0">
                  <a:pos x="20" y="5"/>
                </a:cxn>
                <a:cxn ang="0">
                  <a:pos x="20" y="0"/>
                </a:cxn>
                <a:cxn ang="0">
                  <a:pos x="10" y="0"/>
                </a:cxn>
                <a:cxn ang="0">
                  <a:pos x="0" y="10"/>
                </a:cxn>
                <a:cxn ang="0">
                  <a:pos x="5" y="15"/>
                </a:cxn>
                <a:cxn ang="0">
                  <a:pos x="15" y="5"/>
                </a:cxn>
                <a:cxn ang="0">
                  <a:pos x="10" y="10"/>
                </a:cxn>
                <a:cxn ang="0">
                  <a:pos x="10" y="5"/>
                </a:cxn>
                <a:cxn ang="0">
                  <a:pos x="20" y="5"/>
                </a:cxn>
              </a:cxnLst>
              <a:rect l="0" t="0" r="r" b="b"/>
              <a:pathLst>
                <a:path w="20" h="15">
                  <a:moveTo>
                    <a:pt x="20" y="5"/>
                  </a:moveTo>
                  <a:lnTo>
                    <a:pt x="20" y="0"/>
                  </a:lnTo>
                  <a:lnTo>
                    <a:pt x="10" y="0"/>
                  </a:lnTo>
                  <a:lnTo>
                    <a:pt x="0" y="10"/>
                  </a:lnTo>
                  <a:lnTo>
                    <a:pt x="5" y="15"/>
                  </a:lnTo>
                  <a:lnTo>
                    <a:pt x="15" y="5"/>
                  </a:lnTo>
                  <a:lnTo>
                    <a:pt x="10" y="10"/>
                  </a:lnTo>
                  <a:lnTo>
                    <a:pt x="10" y="5"/>
                  </a:lnTo>
                  <a:lnTo>
                    <a:pt x="20" y="5"/>
                  </a:lnTo>
                  <a:close/>
                </a:path>
              </a:pathLst>
            </a:custGeom>
            <a:solidFill>
              <a:srgbClr val="FFFFFF"/>
            </a:solidFill>
            <a:ln w="9525">
              <a:noFill/>
              <a:round/>
              <a:headEnd/>
              <a:tailEnd/>
            </a:ln>
          </p:spPr>
          <p:txBody>
            <a:bodyPr/>
            <a:lstStyle/>
            <a:p>
              <a:endParaRPr lang="pt-BR"/>
            </a:p>
          </p:txBody>
        </p:sp>
        <p:sp>
          <p:nvSpPr>
            <p:cNvPr id="389202" name="Freeform 82"/>
            <p:cNvSpPr>
              <a:spLocks/>
            </p:cNvSpPr>
            <p:nvPr/>
          </p:nvSpPr>
          <p:spPr bwMode="auto">
            <a:xfrm>
              <a:off x="2998" y="1472"/>
              <a:ext cx="60" cy="55"/>
            </a:xfrm>
            <a:custGeom>
              <a:avLst/>
              <a:gdLst/>
              <a:ahLst/>
              <a:cxnLst>
                <a:cxn ang="0">
                  <a:pos x="0" y="10"/>
                </a:cxn>
                <a:cxn ang="0">
                  <a:pos x="0" y="10"/>
                </a:cxn>
                <a:cxn ang="0">
                  <a:pos x="35" y="35"/>
                </a:cxn>
                <a:cxn ang="0">
                  <a:pos x="55" y="55"/>
                </a:cxn>
                <a:cxn ang="0">
                  <a:pos x="60" y="50"/>
                </a:cxn>
                <a:cxn ang="0">
                  <a:pos x="40" y="30"/>
                </a:cxn>
                <a:cxn ang="0">
                  <a:pos x="5" y="0"/>
                </a:cxn>
                <a:cxn ang="0">
                  <a:pos x="5" y="0"/>
                </a:cxn>
                <a:cxn ang="0">
                  <a:pos x="0" y="10"/>
                </a:cxn>
              </a:cxnLst>
              <a:rect l="0" t="0" r="r" b="b"/>
              <a:pathLst>
                <a:path w="60" h="55">
                  <a:moveTo>
                    <a:pt x="0" y="10"/>
                  </a:moveTo>
                  <a:lnTo>
                    <a:pt x="0" y="10"/>
                  </a:lnTo>
                  <a:lnTo>
                    <a:pt x="35" y="35"/>
                  </a:lnTo>
                  <a:lnTo>
                    <a:pt x="55" y="55"/>
                  </a:lnTo>
                  <a:lnTo>
                    <a:pt x="60" y="50"/>
                  </a:lnTo>
                  <a:lnTo>
                    <a:pt x="40" y="30"/>
                  </a:lnTo>
                  <a:lnTo>
                    <a:pt x="5" y="0"/>
                  </a:lnTo>
                  <a:lnTo>
                    <a:pt x="5" y="0"/>
                  </a:lnTo>
                  <a:lnTo>
                    <a:pt x="0" y="10"/>
                  </a:lnTo>
                  <a:close/>
                </a:path>
              </a:pathLst>
            </a:custGeom>
            <a:solidFill>
              <a:srgbClr val="FFFFFF"/>
            </a:solidFill>
            <a:ln w="9525">
              <a:solidFill>
                <a:srgbClr val="FF5050"/>
              </a:solidFill>
              <a:round/>
              <a:headEnd/>
              <a:tailEnd/>
            </a:ln>
          </p:spPr>
          <p:txBody>
            <a:bodyPr/>
            <a:lstStyle/>
            <a:p>
              <a:endParaRPr lang="pt-BR"/>
            </a:p>
          </p:txBody>
        </p:sp>
        <p:sp>
          <p:nvSpPr>
            <p:cNvPr id="389203" name="Freeform 83"/>
            <p:cNvSpPr>
              <a:spLocks/>
            </p:cNvSpPr>
            <p:nvPr/>
          </p:nvSpPr>
          <p:spPr bwMode="auto">
            <a:xfrm>
              <a:off x="2933" y="1442"/>
              <a:ext cx="70" cy="40"/>
            </a:xfrm>
            <a:custGeom>
              <a:avLst/>
              <a:gdLst/>
              <a:ahLst/>
              <a:cxnLst>
                <a:cxn ang="0">
                  <a:pos x="0" y="10"/>
                </a:cxn>
                <a:cxn ang="0">
                  <a:pos x="0" y="10"/>
                </a:cxn>
                <a:cxn ang="0">
                  <a:pos x="25" y="15"/>
                </a:cxn>
                <a:cxn ang="0">
                  <a:pos x="40" y="20"/>
                </a:cxn>
                <a:cxn ang="0">
                  <a:pos x="55" y="30"/>
                </a:cxn>
                <a:cxn ang="0">
                  <a:pos x="65" y="40"/>
                </a:cxn>
                <a:cxn ang="0">
                  <a:pos x="70" y="30"/>
                </a:cxn>
                <a:cxn ang="0">
                  <a:pos x="60" y="25"/>
                </a:cxn>
                <a:cxn ang="0">
                  <a:pos x="45" y="15"/>
                </a:cxn>
                <a:cxn ang="0">
                  <a:pos x="25" y="5"/>
                </a:cxn>
                <a:cxn ang="0">
                  <a:pos x="0" y="0"/>
                </a:cxn>
                <a:cxn ang="0">
                  <a:pos x="0" y="0"/>
                </a:cxn>
                <a:cxn ang="0">
                  <a:pos x="0" y="10"/>
                </a:cxn>
              </a:cxnLst>
              <a:rect l="0" t="0" r="r" b="b"/>
              <a:pathLst>
                <a:path w="70" h="40">
                  <a:moveTo>
                    <a:pt x="0" y="10"/>
                  </a:moveTo>
                  <a:lnTo>
                    <a:pt x="0" y="10"/>
                  </a:lnTo>
                  <a:lnTo>
                    <a:pt x="25" y="15"/>
                  </a:lnTo>
                  <a:lnTo>
                    <a:pt x="40" y="20"/>
                  </a:lnTo>
                  <a:lnTo>
                    <a:pt x="55" y="30"/>
                  </a:lnTo>
                  <a:lnTo>
                    <a:pt x="65" y="40"/>
                  </a:lnTo>
                  <a:lnTo>
                    <a:pt x="70" y="30"/>
                  </a:lnTo>
                  <a:lnTo>
                    <a:pt x="60" y="25"/>
                  </a:lnTo>
                  <a:lnTo>
                    <a:pt x="45" y="15"/>
                  </a:lnTo>
                  <a:lnTo>
                    <a:pt x="25" y="5"/>
                  </a:lnTo>
                  <a:lnTo>
                    <a:pt x="0" y="0"/>
                  </a:lnTo>
                  <a:lnTo>
                    <a:pt x="0" y="0"/>
                  </a:lnTo>
                  <a:lnTo>
                    <a:pt x="0" y="10"/>
                  </a:lnTo>
                  <a:close/>
                </a:path>
              </a:pathLst>
            </a:custGeom>
            <a:solidFill>
              <a:srgbClr val="FFFFFF"/>
            </a:solidFill>
            <a:ln w="9525">
              <a:solidFill>
                <a:srgbClr val="FF5050"/>
              </a:solidFill>
              <a:round/>
              <a:headEnd/>
              <a:tailEnd/>
            </a:ln>
          </p:spPr>
          <p:txBody>
            <a:bodyPr/>
            <a:lstStyle/>
            <a:p>
              <a:endParaRPr lang="pt-BR"/>
            </a:p>
          </p:txBody>
        </p:sp>
        <p:sp>
          <p:nvSpPr>
            <p:cNvPr id="389204" name="Freeform 84"/>
            <p:cNvSpPr>
              <a:spLocks/>
            </p:cNvSpPr>
            <p:nvPr/>
          </p:nvSpPr>
          <p:spPr bwMode="auto">
            <a:xfrm>
              <a:off x="2858" y="1442"/>
              <a:ext cx="75" cy="45"/>
            </a:xfrm>
            <a:custGeom>
              <a:avLst/>
              <a:gdLst/>
              <a:ahLst/>
              <a:cxnLst>
                <a:cxn ang="0">
                  <a:pos x="5" y="45"/>
                </a:cxn>
                <a:cxn ang="0">
                  <a:pos x="5" y="45"/>
                </a:cxn>
                <a:cxn ang="0">
                  <a:pos x="20" y="35"/>
                </a:cxn>
                <a:cxn ang="0">
                  <a:pos x="30" y="20"/>
                </a:cxn>
                <a:cxn ang="0">
                  <a:pos x="50" y="10"/>
                </a:cxn>
                <a:cxn ang="0">
                  <a:pos x="75" y="10"/>
                </a:cxn>
                <a:cxn ang="0">
                  <a:pos x="75" y="0"/>
                </a:cxn>
                <a:cxn ang="0">
                  <a:pos x="45" y="5"/>
                </a:cxn>
                <a:cxn ang="0">
                  <a:pos x="25" y="15"/>
                </a:cxn>
                <a:cxn ang="0">
                  <a:pos x="10" y="25"/>
                </a:cxn>
                <a:cxn ang="0">
                  <a:pos x="0" y="40"/>
                </a:cxn>
                <a:cxn ang="0">
                  <a:pos x="0" y="40"/>
                </a:cxn>
                <a:cxn ang="0">
                  <a:pos x="5" y="45"/>
                </a:cxn>
              </a:cxnLst>
              <a:rect l="0" t="0" r="r" b="b"/>
              <a:pathLst>
                <a:path w="75" h="45">
                  <a:moveTo>
                    <a:pt x="5" y="45"/>
                  </a:moveTo>
                  <a:lnTo>
                    <a:pt x="5" y="45"/>
                  </a:lnTo>
                  <a:lnTo>
                    <a:pt x="20" y="35"/>
                  </a:lnTo>
                  <a:lnTo>
                    <a:pt x="30" y="20"/>
                  </a:lnTo>
                  <a:lnTo>
                    <a:pt x="50" y="10"/>
                  </a:lnTo>
                  <a:lnTo>
                    <a:pt x="75" y="10"/>
                  </a:lnTo>
                  <a:lnTo>
                    <a:pt x="75" y="0"/>
                  </a:lnTo>
                  <a:lnTo>
                    <a:pt x="45" y="5"/>
                  </a:lnTo>
                  <a:lnTo>
                    <a:pt x="25" y="15"/>
                  </a:lnTo>
                  <a:lnTo>
                    <a:pt x="10" y="25"/>
                  </a:lnTo>
                  <a:lnTo>
                    <a:pt x="0" y="40"/>
                  </a:lnTo>
                  <a:lnTo>
                    <a:pt x="0" y="40"/>
                  </a:lnTo>
                  <a:lnTo>
                    <a:pt x="5" y="45"/>
                  </a:lnTo>
                  <a:close/>
                </a:path>
              </a:pathLst>
            </a:custGeom>
            <a:solidFill>
              <a:srgbClr val="FFFFFF"/>
            </a:solidFill>
            <a:ln w="9525">
              <a:solidFill>
                <a:srgbClr val="FF5050"/>
              </a:solidFill>
              <a:round/>
              <a:headEnd/>
              <a:tailEnd/>
            </a:ln>
          </p:spPr>
          <p:txBody>
            <a:bodyPr/>
            <a:lstStyle/>
            <a:p>
              <a:endParaRPr lang="pt-BR"/>
            </a:p>
          </p:txBody>
        </p:sp>
        <p:sp>
          <p:nvSpPr>
            <p:cNvPr id="389205" name="Freeform 85"/>
            <p:cNvSpPr>
              <a:spLocks/>
            </p:cNvSpPr>
            <p:nvPr/>
          </p:nvSpPr>
          <p:spPr bwMode="auto">
            <a:xfrm>
              <a:off x="2788" y="1482"/>
              <a:ext cx="75" cy="65"/>
            </a:xfrm>
            <a:custGeom>
              <a:avLst/>
              <a:gdLst/>
              <a:ahLst/>
              <a:cxnLst>
                <a:cxn ang="0">
                  <a:pos x="10" y="65"/>
                </a:cxn>
                <a:cxn ang="0">
                  <a:pos x="10" y="65"/>
                </a:cxn>
                <a:cxn ang="0">
                  <a:pos x="35" y="35"/>
                </a:cxn>
                <a:cxn ang="0">
                  <a:pos x="75" y="5"/>
                </a:cxn>
                <a:cxn ang="0">
                  <a:pos x="70" y="0"/>
                </a:cxn>
                <a:cxn ang="0">
                  <a:pos x="30" y="30"/>
                </a:cxn>
                <a:cxn ang="0">
                  <a:pos x="0" y="65"/>
                </a:cxn>
                <a:cxn ang="0">
                  <a:pos x="0" y="65"/>
                </a:cxn>
                <a:cxn ang="0">
                  <a:pos x="10" y="65"/>
                </a:cxn>
              </a:cxnLst>
              <a:rect l="0" t="0" r="r" b="b"/>
              <a:pathLst>
                <a:path w="75" h="65">
                  <a:moveTo>
                    <a:pt x="10" y="65"/>
                  </a:moveTo>
                  <a:lnTo>
                    <a:pt x="10" y="65"/>
                  </a:lnTo>
                  <a:lnTo>
                    <a:pt x="35" y="35"/>
                  </a:lnTo>
                  <a:lnTo>
                    <a:pt x="75" y="5"/>
                  </a:lnTo>
                  <a:lnTo>
                    <a:pt x="70" y="0"/>
                  </a:lnTo>
                  <a:lnTo>
                    <a:pt x="30" y="30"/>
                  </a:lnTo>
                  <a:lnTo>
                    <a:pt x="0" y="65"/>
                  </a:lnTo>
                  <a:lnTo>
                    <a:pt x="0" y="65"/>
                  </a:lnTo>
                  <a:lnTo>
                    <a:pt x="10" y="65"/>
                  </a:lnTo>
                  <a:close/>
                </a:path>
              </a:pathLst>
            </a:custGeom>
            <a:solidFill>
              <a:srgbClr val="FFFFFF"/>
            </a:solidFill>
            <a:ln w="9525">
              <a:solidFill>
                <a:srgbClr val="FF5050"/>
              </a:solidFill>
              <a:round/>
              <a:headEnd/>
              <a:tailEnd/>
            </a:ln>
          </p:spPr>
          <p:txBody>
            <a:bodyPr/>
            <a:lstStyle/>
            <a:p>
              <a:endParaRPr lang="pt-BR"/>
            </a:p>
          </p:txBody>
        </p:sp>
        <p:sp>
          <p:nvSpPr>
            <p:cNvPr id="389206" name="Freeform 86"/>
            <p:cNvSpPr>
              <a:spLocks/>
            </p:cNvSpPr>
            <p:nvPr/>
          </p:nvSpPr>
          <p:spPr bwMode="auto">
            <a:xfrm>
              <a:off x="2773" y="1547"/>
              <a:ext cx="25" cy="75"/>
            </a:xfrm>
            <a:custGeom>
              <a:avLst/>
              <a:gdLst/>
              <a:ahLst/>
              <a:cxnLst>
                <a:cxn ang="0">
                  <a:pos x="10" y="75"/>
                </a:cxn>
                <a:cxn ang="0">
                  <a:pos x="10" y="75"/>
                </a:cxn>
                <a:cxn ang="0">
                  <a:pos x="15" y="35"/>
                </a:cxn>
                <a:cxn ang="0">
                  <a:pos x="25" y="0"/>
                </a:cxn>
                <a:cxn ang="0">
                  <a:pos x="15" y="0"/>
                </a:cxn>
                <a:cxn ang="0">
                  <a:pos x="5" y="35"/>
                </a:cxn>
                <a:cxn ang="0">
                  <a:pos x="0" y="75"/>
                </a:cxn>
                <a:cxn ang="0">
                  <a:pos x="0" y="75"/>
                </a:cxn>
                <a:cxn ang="0">
                  <a:pos x="10" y="75"/>
                </a:cxn>
              </a:cxnLst>
              <a:rect l="0" t="0" r="r" b="b"/>
              <a:pathLst>
                <a:path w="25" h="75">
                  <a:moveTo>
                    <a:pt x="10" y="75"/>
                  </a:moveTo>
                  <a:lnTo>
                    <a:pt x="10" y="75"/>
                  </a:lnTo>
                  <a:lnTo>
                    <a:pt x="15" y="35"/>
                  </a:lnTo>
                  <a:lnTo>
                    <a:pt x="25" y="0"/>
                  </a:lnTo>
                  <a:lnTo>
                    <a:pt x="15" y="0"/>
                  </a:lnTo>
                  <a:lnTo>
                    <a:pt x="5" y="35"/>
                  </a:lnTo>
                  <a:lnTo>
                    <a:pt x="0" y="75"/>
                  </a:lnTo>
                  <a:lnTo>
                    <a:pt x="0" y="75"/>
                  </a:lnTo>
                  <a:lnTo>
                    <a:pt x="10" y="75"/>
                  </a:lnTo>
                  <a:close/>
                </a:path>
              </a:pathLst>
            </a:custGeom>
            <a:solidFill>
              <a:srgbClr val="FFFFFF"/>
            </a:solidFill>
            <a:ln w="9525">
              <a:solidFill>
                <a:srgbClr val="FF5050"/>
              </a:solidFill>
              <a:round/>
              <a:headEnd/>
              <a:tailEnd/>
            </a:ln>
          </p:spPr>
          <p:txBody>
            <a:bodyPr/>
            <a:lstStyle/>
            <a:p>
              <a:endParaRPr lang="pt-BR"/>
            </a:p>
          </p:txBody>
        </p:sp>
        <p:sp>
          <p:nvSpPr>
            <p:cNvPr id="389207" name="Freeform 87"/>
            <p:cNvSpPr>
              <a:spLocks/>
            </p:cNvSpPr>
            <p:nvPr/>
          </p:nvSpPr>
          <p:spPr bwMode="auto">
            <a:xfrm>
              <a:off x="2773" y="1622"/>
              <a:ext cx="10" cy="115"/>
            </a:xfrm>
            <a:custGeom>
              <a:avLst/>
              <a:gdLst/>
              <a:ahLst/>
              <a:cxnLst>
                <a:cxn ang="0">
                  <a:pos x="5" y="115"/>
                </a:cxn>
                <a:cxn ang="0">
                  <a:pos x="5" y="115"/>
                </a:cxn>
                <a:cxn ang="0">
                  <a:pos x="5" y="60"/>
                </a:cxn>
                <a:cxn ang="0">
                  <a:pos x="10" y="0"/>
                </a:cxn>
                <a:cxn ang="0">
                  <a:pos x="0" y="0"/>
                </a:cxn>
                <a:cxn ang="0">
                  <a:pos x="0" y="60"/>
                </a:cxn>
                <a:cxn ang="0">
                  <a:pos x="0" y="115"/>
                </a:cxn>
                <a:cxn ang="0">
                  <a:pos x="0" y="115"/>
                </a:cxn>
                <a:cxn ang="0">
                  <a:pos x="5" y="115"/>
                </a:cxn>
              </a:cxnLst>
              <a:rect l="0" t="0" r="r" b="b"/>
              <a:pathLst>
                <a:path w="10" h="115">
                  <a:moveTo>
                    <a:pt x="5" y="115"/>
                  </a:moveTo>
                  <a:lnTo>
                    <a:pt x="5" y="115"/>
                  </a:lnTo>
                  <a:lnTo>
                    <a:pt x="5" y="60"/>
                  </a:lnTo>
                  <a:lnTo>
                    <a:pt x="10" y="0"/>
                  </a:lnTo>
                  <a:lnTo>
                    <a:pt x="0" y="0"/>
                  </a:lnTo>
                  <a:lnTo>
                    <a:pt x="0" y="60"/>
                  </a:lnTo>
                  <a:lnTo>
                    <a:pt x="0" y="115"/>
                  </a:lnTo>
                  <a:lnTo>
                    <a:pt x="0" y="115"/>
                  </a:lnTo>
                  <a:lnTo>
                    <a:pt x="5" y="115"/>
                  </a:lnTo>
                  <a:close/>
                </a:path>
              </a:pathLst>
            </a:custGeom>
            <a:solidFill>
              <a:srgbClr val="FFFFFF"/>
            </a:solidFill>
            <a:ln w="9525">
              <a:solidFill>
                <a:srgbClr val="FF5050"/>
              </a:solidFill>
              <a:round/>
              <a:headEnd/>
              <a:tailEnd/>
            </a:ln>
          </p:spPr>
          <p:txBody>
            <a:bodyPr/>
            <a:lstStyle/>
            <a:p>
              <a:endParaRPr lang="pt-BR"/>
            </a:p>
          </p:txBody>
        </p:sp>
        <p:sp>
          <p:nvSpPr>
            <p:cNvPr id="389208" name="Freeform 88"/>
            <p:cNvSpPr>
              <a:spLocks/>
            </p:cNvSpPr>
            <p:nvPr/>
          </p:nvSpPr>
          <p:spPr bwMode="auto">
            <a:xfrm>
              <a:off x="2773" y="1737"/>
              <a:ext cx="10" cy="120"/>
            </a:xfrm>
            <a:custGeom>
              <a:avLst/>
              <a:gdLst/>
              <a:ahLst/>
              <a:cxnLst>
                <a:cxn ang="0">
                  <a:pos x="5" y="115"/>
                </a:cxn>
                <a:cxn ang="0">
                  <a:pos x="10" y="115"/>
                </a:cxn>
                <a:cxn ang="0">
                  <a:pos x="10" y="70"/>
                </a:cxn>
                <a:cxn ang="0">
                  <a:pos x="5" y="0"/>
                </a:cxn>
                <a:cxn ang="0">
                  <a:pos x="0" y="0"/>
                </a:cxn>
                <a:cxn ang="0">
                  <a:pos x="0" y="70"/>
                </a:cxn>
                <a:cxn ang="0">
                  <a:pos x="0" y="120"/>
                </a:cxn>
                <a:cxn ang="0">
                  <a:pos x="5" y="120"/>
                </a:cxn>
                <a:cxn ang="0">
                  <a:pos x="5" y="115"/>
                </a:cxn>
              </a:cxnLst>
              <a:rect l="0" t="0" r="r" b="b"/>
              <a:pathLst>
                <a:path w="10" h="120">
                  <a:moveTo>
                    <a:pt x="5" y="115"/>
                  </a:moveTo>
                  <a:lnTo>
                    <a:pt x="10" y="115"/>
                  </a:lnTo>
                  <a:lnTo>
                    <a:pt x="10" y="70"/>
                  </a:lnTo>
                  <a:lnTo>
                    <a:pt x="5" y="0"/>
                  </a:lnTo>
                  <a:lnTo>
                    <a:pt x="0" y="0"/>
                  </a:lnTo>
                  <a:lnTo>
                    <a:pt x="0" y="70"/>
                  </a:lnTo>
                  <a:lnTo>
                    <a:pt x="0" y="120"/>
                  </a:lnTo>
                  <a:lnTo>
                    <a:pt x="5" y="120"/>
                  </a:lnTo>
                  <a:lnTo>
                    <a:pt x="5" y="115"/>
                  </a:lnTo>
                  <a:close/>
                </a:path>
              </a:pathLst>
            </a:custGeom>
            <a:solidFill>
              <a:srgbClr val="FFFFFF"/>
            </a:solidFill>
            <a:ln w="9525">
              <a:solidFill>
                <a:srgbClr val="FF5050"/>
              </a:solidFill>
              <a:round/>
              <a:headEnd/>
              <a:tailEnd/>
            </a:ln>
          </p:spPr>
          <p:txBody>
            <a:bodyPr/>
            <a:lstStyle/>
            <a:p>
              <a:endParaRPr lang="pt-BR"/>
            </a:p>
          </p:txBody>
        </p:sp>
        <p:sp>
          <p:nvSpPr>
            <p:cNvPr id="389209" name="Freeform 89"/>
            <p:cNvSpPr>
              <a:spLocks/>
            </p:cNvSpPr>
            <p:nvPr/>
          </p:nvSpPr>
          <p:spPr bwMode="auto">
            <a:xfrm>
              <a:off x="2778" y="1842"/>
              <a:ext cx="70" cy="15"/>
            </a:xfrm>
            <a:custGeom>
              <a:avLst/>
              <a:gdLst/>
              <a:ahLst/>
              <a:cxnLst>
                <a:cxn ang="0">
                  <a:pos x="70" y="5"/>
                </a:cxn>
                <a:cxn ang="0">
                  <a:pos x="65" y="0"/>
                </a:cxn>
                <a:cxn ang="0">
                  <a:pos x="0" y="10"/>
                </a:cxn>
                <a:cxn ang="0">
                  <a:pos x="0" y="15"/>
                </a:cxn>
                <a:cxn ang="0">
                  <a:pos x="65" y="10"/>
                </a:cxn>
                <a:cxn ang="0">
                  <a:pos x="70" y="5"/>
                </a:cxn>
              </a:cxnLst>
              <a:rect l="0" t="0" r="r" b="b"/>
              <a:pathLst>
                <a:path w="70" h="15">
                  <a:moveTo>
                    <a:pt x="70" y="5"/>
                  </a:moveTo>
                  <a:lnTo>
                    <a:pt x="65" y="0"/>
                  </a:lnTo>
                  <a:lnTo>
                    <a:pt x="0" y="10"/>
                  </a:lnTo>
                  <a:lnTo>
                    <a:pt x="0" y="15"/>
                  </a:lnTo>
                  <a:lnTo>
                    <a:pt x="65" y="10"/>
                  </a:lnTo>
                  <a:lnTo>
                    <a:pt x="70" y="5"/>
                  </a:lnTo>
                  <a:close/>
                </a:path>
              </a:pathLst>
            </a:custGeom>
            <a:solidFill>
              <a:srgbClr val="FFFFFF"/>
            </a:solidFill>
            <a:ln w="9525">
              <a:solidFill>
                <a:srgbClr val="FF5050"/>
              </a:solidFill>
              <a:round/>
              <a:headEnd/>
              <a:tailEnd/>
            </a:ln>
          </p:spPr>
          <p:txBody>
            <a:bodyPr/>
            <a:lstStyle/>
            <a:p>
              <a:endParaRPr lang="pt-BR"/>
            </a:p>
          </p:txBody>
        </p:sp>
        <p:sp>
          <p:nvSpPr>
            <p:cNvPr id="389210" name="Freeform 90"/>
            <p:cNvSpPr>
              <a:spLocks/>
            </p:cNvSpPr>
            <p:nvPr/>
          </p:nvSpPr>
          <p:spPr bwMode="auto">
            <a:xfrm>
              <a:off x="2843" y="1767"/>
              <a:ext cx="15" cy="80"/>
            </a:xfrm>
            <a:custGeom>
              <a:avLst/>
              <a:gdLst/>
              <a:ahLst/>
              <a:cxnLst>
                <a:cxn ang="0">
                  <a:pos x="5" y="0"/>
                </a:cxn>
                <a:cxn ang="0">
                  <a:pos x="5" y="0"/>
                </a:cxn>
                <a:cxn ang="0">
                  <a:pos x="0" y="45"/>
                </a:cxn>
                <a:cxn ang="0">
                  <a:pos x="0" y="80"/>
                </a:cxn>
                <a:cxn ang="0">
                  <a:pos x="5" y="80"/>
                </a:cxn>
                <a:cxn ang="0">
                  <a:pos x="10" y="45"/>
                </a:cxn>
                <a:cxn ang="0">
                  <a:pos x="15" y="0"/>
                </a:cxn>
                <a:cxn ang="0">
                  <a:pos x="15" y="0"/>
                </a:cxn>
                <a:cxn ang="0">
                  <a:pos x="5" y="0"/>
                </a:cxn>
              </a:cxnLst>
              <a:rect l="0" t="0" r="r" b="b"/>
              <a:pathLst>
                <a:path w="15" h="80">
                  <a:moveTo>
                    <a:pt x="5" y="0"/>
                  </a:moveTo>
                  <a:lnTo>
                    <a:pt x="5" y="0"/>
                  </a:lnTo>
                  <a:lnTo>
                    <a:pt x="0" y="45"/>
                  </a:lnTo>
                  <a:lnTo>
                    <a:pt x="0" y="80"/>
                  </a:lnTo>
                  <a:lnTo>
                    <a:pt x="5" y="80"/>
                  </a:lnTo>
                  <a:lnTo>
                    <a:pt x="10" y="45"/>
                  </a:lnTo>
                  <a:lnTo>
                    <a:pt x="15" y="0"/>
                  </a:lnTo>
                  <a:lnTo>
                    <a:pt x="15" y="0"/>
                  </a:lnTo>
                  <a:lnTo>
                    <a:pt x="5" y="0"/>
                  </a:lnTo>
                  <a:close/>
                </a:path>
              </a:pathLst>
            </a:custGeom>
            <a:solidFill>
              <a:srgbClr val="FFFFFF"/>
            </a:solidFill>
            <a:ln w="9525">
              <a:solidFill>
                <a:srgbClr val="FF5050"/>
              </a:solidFill>
              <a:round/>
              <a:headEnd/>
              <a:tailEnd/>
            </a:ln>
          </p:spPr>
          <p:txBody>
            <a:bodyPr/>
            <a:lstStyle/>
            <a:p>
              <a:endParaRPr lang="pt-BR"/>
            </a:p>
          </p:txBody>
        </p:sp>
        <p:sp>
          <p:nvSpPr>
            <p:cNvPr id="389211" name="Freeform 91"/>
            <p:cNvSpPr>
              <a:spLocks/>
            </p:cNvSpPr>
            <p:nvPr/>
          </p:nvSpPr>
          <p:spPr bwMode="auto">
            <a:xfrm>
              <a:off x="2843" y="1702"/>
              <a:ext cx="15" cy="65"/>
            </a:xfrm>
            <a:custGeom>
              <a:avLst/>
              <a:gdLst/>
              <a:ahLst/>
              <a:cxnLst>
                <a:cxn ang="0">
                  <a:pos x="0" y="0"/>
                </a:cxn>
                <a:cxn ang="0">
                  <a:pos x="0" y="0"/>
                </a:cxn>
                <a:cxn ang="0">
                  <a:pos x="5" y="35"/>
                </a:cxn>
                <a:cxn ang="0">
                  <a:pos x="5" y="65"/>
                </a:cxn>
                <a:cxn ang="0">
                  <a:pos x="15" y="65"/>
                </a:cxn>
                <a:cxn ang="0">
                  <a:pos x="10" y="35"/>
                </a:cxn>
                <a:cxn ang="0">
                  <a:pos x="10" y="0"/>
                </a:cxn>
                <a:cxn ang="0">
                  <a:pos x="10" y="0"/>
                </a:cxn>
                <a:cxn ang="0">
                  <a:pos x="0" y="0"/>
                </a:cxn>
              </a:cxnLst>
              <a:rect l="0" t="0" r="r" b="b"/>
              <a:pathLst>
                <a:path w="15" h="65">
                  <a:moveTo>
                    <a:pt x="0" y="0"/>
                  </a:moveTo>
                  <a:lnTo>
                    <a:pt x="0" y="0"/>
                  </a:lnTo>
                  <a:lnTo>
                    <a:pt x="5" y="35"/>
                  </a:lnTo>
                  <a:lnTo>
                    <a:pt x="5" y="65"/>
                  </a:lnTo>
                  <a:lnTo>
                    <a:pt x="15" y="65"/>
                  </a:lnTo>
                  <a:lnTo>
                    <a:pt x="10" y="35"/>
                  </a:lnTo>
                  <a:lnTo>
                    <a:pt x="10" y="0"/>
                  </a:lnTo>
                  <a:lnTo>
                    <a:pt x="10" y="0"/>
                  </a:lnTo>
                  <a:lnTo>
                    <a:pt x="0" y="0"/>
                  </a:lnTo>
                  <a:close/>
                </a:path>
              </a:pathLst>
            </a:custGeom>
            <a:solidFill>
              <a:srgbClr val="FFFFFF"/>
            </a:solidFill>
            <a:ln w="9525">
              <a:solidFill>
                <a:srgbClr val="FF5050"/>
              </a:solidFill>
              <a:round/>
              <a:headEnd/>
              <a:tailEnd/>
            </a:ln>
          </p:spPr>
          <p:txBody>
            <a:bodyPr/>
            <a:lstStyle/>
            <a:p>
              <a:endParaRPr lang="pt-BR"/>
            </a:p>
          </p:txBody>
        </p:sp>
        <p:sp>
          <p:nvSpPr>
            <p:cNvPr id="389212" name="Freeform 92"/>
            <p:cNvSpPr>
              <a:spLocks/>
            </p:cNvSpPr>
            <p:nvPr/>
          </p:nvSpPr>
          <p:spPr bwMode="auto">
            <a:xfrm>
              <a:off x="2843" y="1627"/>
              <a:ext cx="10" cy="75"/>
            </a:xfrm>
            <a:custGeom>
              <a:avLst/>
              <a:gdLst/>
              <a:ahLst/>
              <a:cxnLst>
                <a:cxn ang="0">
                  <a:pos x="5" y="0"/>
                </a:cxn>
                <a:cxn ang="0">
                  <a:pos x="5" y="0"/>
                </a:cxn>
                <a:cxn ang="0">
                  <a:pos x="0" y="35"/>
                </a:cxn>
                <a:cxn ang="0">
                  <a:pos x="0" y="75"/>
                </a:cxn>
                <a:cxn ang="0">
                  <a:pos x="10" y="75"/>
                </a:cxn>
                <a:cxn ang="0">
                  <a:pos x="10" y="35"/>
                </a:cxn>
                <a:cxn ang="0">
                  <a:pos x="10" y="5"/>
                </a:cxn>
                <a:cxn ang="0">
                  <a:pos x="10" y="5"/>
                </a:cxn>
                <a:cxn ang="0">
                  <a:pos x="5" y="0"/>
                </a:cxn>
              </a:cxnLst>
              <a:rect l="0" t="0" r="r" b="b"/>
              <a:pathLst>
                <a:path w="10" h="75">
                  <a:moveTo>
                    <a:pt x="5" y="0"/>
                  </a:moveTo>
                  <a:lnTo>
                    <a:pt x="5" y="0"/>
                  </a:lnTo>
                  <a:lnTo>
                    <a:pt x="0" y="35"/>
                  </a:lnTo>
                  <a:lnTo>
                    <a:pt x="0" y="75"/>
                  </a:lnTo>
                  <a:lnTo>
                    <a:pt x="10" y="75"/>
                  </a:lnTo>
                  <a:lnTo>
                    <a:pt x="10" y="35"/>
                  </a:lnTo>
                  <a:lnTo>
                    <a:pt x="10" y="5"/>
                  </a:lnTo>
                  <a:lnTo>
                    <a:pt x="10" y="5"/>
                  </a:lnTo>
                  <a:lnTo>
                    <a:pt x="5" y="0"/>
                  </a:lnTo>
                  <a:close/>
                </a:path>
              </a:pathLst>
            </a:custGeom>
            <a:solidFill>
              <a:srgbClr val="FFFFFF"/>
            </a:solidFill>
            <a:ln w="9525">
              <a:solidFill>
                <a:srgbClr val="FF5050"/>
              </a:solidFill>
              <a:round/>
              <a:headEnd/>
              <a:tailEnd/>
            </a:ln>
          </p:spPr>
          <p:txBody>
            <a:bodyPr/>
            <a:lstStyle/>
            <a:p>
              <a:endParaRPr lang="pt-BR"/>
            </a:p>
          </p:txBody>
        </p:sp>
        <p:sp>
          <p:nvSpPr>
            <p:cNvPr id="389213" name="Freeform 93"/>
            <p:cNvSpPr>
              <a:spLocks/>
            </p:cNvSpPr>
            <p:nvPr/>
          </p:nvSpPr>
          <p:spPr bwMode="auto">
            <a:xfrm>
              <a:off x="2848" y="1582"/>
              <a:ext cx="25" cy="50"/>
            </a:xfrm>
            <a:custGeom>
              <a:avLst/>
              <a:gdLst/>
              <a:ahLst/>
              <a:cxnLst>
                <a:cxn ang="0">
                  <a:pos x="20" y="0"/>
                </a:cxn>
                <a:cxn ang="0">
                  <a:pos x="20" y="0"/>
                </a:cxn>
                <a:cxn ang="0">
                  <a:pos x="5" y="20"/>
                </a:cxn>
                <a:cxn ang="0">
                  <a:pos x="0" y="45"/>
                </a:cxn>
                <a:cxn ang="0">
                  <a:pos x="5" y="50"/>
                </a:cxn>
                <a:cxn ang="0">
                  <a:pos x="15" y="25"/>
                </a:cxn>
                <a:cxn ang="0">
                  <a:pos x="25" y="10"/>
                </a:cxn>
                <a:cxn ang="0">
                  <a:pos x="25" y="10"/>
                </a:cxn>
                <a:cxn ang="0">
                  <a:pos x="20" y="0"/>
                </a:cxn>
              </a:cxnLst>
              <a:rect l="0" t="0" r="r" b="b"/>
              <a:pathLst>
                <a:path w="25" h="50">
                  <a:moveTo>
                    <a:pt x="20" y="0"/>
                  </a:moveTo>
                  <a:lnTo>
                    <a:pt x="20" y="0"/>
                  </a:lnTo>
                  <a:lnTo>
                    <a:pt x="5" y="20"/>
                  </a:lnTo>
                  <a:lnTo>
                    <a:pt x="0" y="45"/>
                  </a:lnTo>
                  <a:lnTo>
                    <a:pt x="5" y="50"/>
                  </a:lnTo>
                  <a:lnTo>
                    <a:pt x="15" y="25"/>
                  </a:lnTo>
                  <a:lnTo>
                    <a:pt x="25" y="10"/>
                  </a:lnTo>
                  <a:lnTo>
                    <a:pt x="25" y="10"/>
                  </a:lnTo>
                  <a:lnTo>
                    <a:pt x="20" y="0"/>
                  </a:lnTo>
                  <a:close/>
                </a:path>
              </a:pathLst>
            </a:custGeom>
            <a:solidFill>
              <a:srgbClr val="FFFFFF"/>
            </a:solidFill>
            <a:ln w="9525">
              <a:solidFill>
                <a:srgbClr val="FF5050"/>
              </a:solidFill>
              <a:round/>
              <a:headEnd/>
              <a:tailEnd/>
            </a:ln>
          </p:spPr>
          <p:txBody>
            <a:bodyPr/>
            <a:lstStyle/>
            <a:p>
              <a:endParaRPr lang="pt-BR"/>
            </a:p>
          </p:txBody>
        </p:sp>
        <p:sp>
          <p:nvSpPr>
            <p:cNvPr id="389214" name="Freeform 94"/>
            <p:cNvSpPr>
              <a:spLocks/>
            </p:cNvSpPr>
            <p:nvPr/>
          </p:nvSpPr>
          <p:spPr bwMode="auto">
            <a:xfrm>
              <a:off x="2868" y="1562"/>
              <a:ext cx="45" cy="30"/>
            </a:xfrm>
            <a:custGeom>
              <a:avLst/>
              <a:gdLst/>
              <a:ahLst/>
              <a:cxnLst>
                <a:cxn ang="0">
                  <a:pos x="45" y="0"/>
                </a:cxn>
                <a:cxn ang="0">
                  <a:pos x="45" y="0"/>
                </a:cxn>
                <a:cxn ang="0">
                  <a:pos x="20" y="10"/>
                </a:cxn>
                <a:cxn ang="0">
                  <a:pos x="0" y="20"/>
                </a:cxn>
                <a:cxn ang="0">
                  <a:pos x="5" y="30"/>
                </a:cxn>
                <a:cxn ang="0">
                  <a:pos x="25" y="15"/>
                </a:cxn>
                <a:cxn ang="0">
                  <a:pos x="45" y="10"/>
                </a:cxn>
                <a:cxn ang="0">
                  <a:pos x="45" y="10"/>
                </a:cxn>
                <a:cxn ang="0">
                  <a:pos x="45" y="0"/>
                </a:cxn>
              </a:cxnLst>
              <a:rect l="0" t="0" r="r" b="b"/>
              <a:pathLst>
                <a:path w="45" h="30">
                  <a:moveTo>
                    <a:pt x="45" y="0"/>
                  </a:moveTo>
                  <a:lnTo>
                    <a:pt x="45" y="0"/>
                  </a:lnTo>
                  <a:lnTo>
                    <a:pt x="20" y="10"/>
                  </a:lnTo>
                  <a:lnTo>
                    <a:pt x="0" y="20"/>
                  </a:lnTo>
                  <a:lnTo>
                    <a:pt x="5" y="30"/>
                  </a:lnTo>
                  <a:lnTo>
                    <a:pt x="25" y="15"/>
                  </a:lnTo>
                  <a:lnTo>
                    <a:pt x="45" y="10"/>
                  </a:lnTo>
                  <a:lnTo>
                    <a:pt x="45" y="10"/>
                  </a:lnTo>
                  <a:lnTo>
                    <a:pt x="45" y="0"/>
                  </a:lnTo>
                  <a:close/>
                </a:path>
              </a:pathLst>
            </a:custGeom>
            <a:solidFill>
              <a:srgbClr val="FFFFFF"/>
            </a:solidFill>
            <a:ln w="9525">
              <a:solidFill>
                <a:srgbClr val="FF5050"/>
              </a:solidFill>
              <a:round/>
              <a:headEnd/>
              <a:tailEnd/>
            </a:ln>
          </p:spPr>
          <p:txBody>
            <a:bodyPr/>
            <a:lstStyle/>
            <a:p>
              <a:endParaRPr lang="pt-BR"/>
            </a:p>
          </p:txBody>
        </p:sp>
        <p:sp>
          <p:nvSpPr>
            <p:cNvPr id="389215" name="Freeform 95"/>
            <p:cNvSpPr>
              <a:spLocks/>
            </p:cNvSpPr>
            <p:nvPr/>
          </p:nvSpPr>
          <p:spPr bwMode="auto">
            <a:xfrm>
              <a:off x="2913" y="1562"/>
              <a:ext cx="60" cy="30"/>
            </a:xfrm>
            <a:custGeom>
              <a:avLst/>
              <a:gdLst/>
              <a:ahLst/>
              <a:cxnLst>
                <a:cxn ang="0">
                  <a:pos x="60" y="25"/>
                </a:cxn>
                <a:cxn ang="0">
                  <a:pos x="60" y="25"/>
                </a:cxn>
                <a:cxn ang="0">
                  <a:pos x="35" y="10"/>
                </a:cxn>
                <a:cxn ang="0">
                  <a:pos x="0" y="0"/>
                </a:cxn>
                <a:cxn ang="0">
                  <a:pos x="0" y="10"/>
                </a:cxn>
                <a:cxn ang="0">
                  <a:pos x="30" y="15"/>
                </a:cxn>
                <a:cxn ang="0">
                  <a:pos x="55" y="30"/>
                </a:cxn>
                <a:cxn ang="0">
                  <a:pos x="55" y="30"/>
                </a:cxn>
                <a:cxn ang="0">
                  <a:pos x="60" y="25"/>
                </a:cxn>
              </a:cxnLst>
              <a:rect l="0" t="0" r="r" b="b"/>
              <a:pathLst>
                <a:path w="60" h="30">
                  <a:moveTo>
                    <a:pt x="60" y="25"/>
                  </a:moveTo>
                  <a:lnTo>
                    <a:pt x="60" y="25"/>
                  </a:lnTo>
                  <a:lnTo>
                    <a:pt x="35" y="10"/>
                  </a:lnTo>
                  <a:lnTo>
                    <a:pt x="0" y="0"/>
                  </a:lnTo>
                  <a:lnTo>
                    <a:pt x="0" y="10"/>
                  </a:lnTo>
                  <a:lnTo>
                    <a:pt x="30" y="15"/>
                  </a:lnTo>
                  <a:lnTo>
                    <a:pt x="55" y="30"/>
                  </a:lnTo>
                  <a:lnTo>
                    <a:pt x="55" y="30"/>
                  </a:lnTo>
                  <a:lnTo>
                    <a:pt x="60" y="25"/>
                  </a:lnTo>
                  <a:close/>
                </a:path>
              </a:pathLst>
            </a:custGeom>
            <a:solidFill>
              <a:srgbClr val="FFFFFF"/>
            </a:solidFill>
            <a:ln w="9525">
              <a:solidFill>
                <a:srgbClr val="FF5050"/>
              </a:solidFill>
              <a:round/>
              <a:headEnd/>
              <a:tailEnd/>
            </a:ln>
          </p:spPr>
          <p:txBody>
            <a:bodyPr/>
            <a:lstStyle/>
            <a:p>
              <a:endParaRPr lang="pt-BR"/>
            </a:p>
          </p:txBody>
        </p:sp>
        <p:sp>
          <p:nvSpPr>
            <p:cNvPr id="389216" name="Freeform 96"/>
            <p:cNvSpPr>
              <a:spLocks/>
            </p:cNvSpPr>
            <p:nvPr/>
          </p:nvSpPr>
          <p:spPr bwMode="auto">
            <a:xfrm>
              <a:off x="2968" y="1587"/>
              <a:ext cx="45" cy="15"/>
            </a:xfrm>
            <a:custGeom>
              <a:avLst/>
              <a:gdLst/>
              <a:ahLst/>
              <a:cxnLst>
                <a:cxn ang="0">
                  <a:pos x="35" y="5"/>
                </a:cxn>
                <a:cxn ang="0">
                  <a:pos x="35" y="5"/>
                </a:cxn>
                <a:cxn ang="0">
                  <a:pos x="35" y="5"/>
                </a:cxn>
                <a:cxn ang="0">
                  <a:pos x="25" y="5"/>
                </a:cxn>
                <a:cxn ang="0">
                  <a:pos x="10" y="5"/>
                </a:cxn>
                <a:cxn ang="0">
                  <a:pos x="5" y="0"/>
                </a:cxn>
                <a:cxn ang="0">
                  <a:pos x="0" y="5"/>
                </a:cxn>
                <a:cxn ang="0">
                  <a:pos x="10" y="10"/>
                </a:cxn>
                <a:cxn ang="0">
                  <a:pos x="25" y="15"/>
                </a:cxn>
                <a:cxn ang="0">
                  <a:pos x="35" y="15"/>
                </a:cxn>
                <a:cxn ang="0">
                  <a:pos x="45" y="10"/>
                </a:cxn>
                <a:cxn ang="0">
                  <a:pos x="45" y="10"/>
                </a:cxn>
                <a:cxn ang="0">
                  <a:pos x="35" y="5"/>
                </a:cxn>
              </a:cxnLst>
              <a:rect l="0" t="0" r="r" b="b"/>
              <a:pathLst>
                <a:path w="45" h="15">
                  <a:moveTo>
                    <a:pt x="35" y="5"/>
                  </a:moveTo>
                  <a:lnTo>
                    <a:pt x="35" y="5"/>
                  </a:lnTo>
                  <a:lnTo>
                    <a:pt x="35" y="5"/>
                  </a:lnTo>
                  <a:lnTo>
                    <a:pt x="25" y="5"/>
                  </a:lnTo>
                  <a:lnTo>
                    <a:pt x="10" y="5"/>
                  </a:lnTo>
                  <a:lnTo>
                    <a:pt x="5" y="0"/>
                  </a:lnTo>
                  <a:lnTo>
                    <a:pt x="0" y="5"/>
                  </a:lnTo>
                  <a:lnTo>
                    <a:pt x="10" y="10"/>
                  </a:lnTo>
                  <a:lnTo>
                    <a:pt x="25" y="15"/>
                  </a:lnTo>
                  <a:lnTo>
                    <a:pt x="35" y="15"/>
                  </a:lnTo>
                  <a:lnTo>
                    <a:pt x="45" y="10"/>
                  </a:lnTo>
                  <a:lnTo>
                    <a:pt x="45" y="10"/>
                  </a:lnTo>
                  <a:lnTo>
                    <a:pt x="35" y="5"/>
                  </a:lnTo>
                  <a:close/>
                </a:path>
              </a:pathLst>
            </a:custGeom>
            <a:solidFill>
              <a:srgbClr val="FFFFFF"/>
            </a:solidFill>
            <a:ln w="9525">
              <a:solidFill>
                <a:srgbClr val="FF5050"/>
              </a:solidFill>
              <a:round/>
              <a:headEnd/>
              <a:tailEnd/>
            </a:ln>
          </p:spPr>
          <p:txBody>
            <a:bodyPr/>
            <a:lstStyle/>
            <a:p>
              <a:endParaRPr lang="pt-BR"/>
            </a:p>
          </p:txBody>
        </p:sp>
        <p:sp>
          <p:nvSpPr>
            <p:cNvPr id="389217" name="Freeform 97"/>
            <p:cNvSpPr>
              <a:spLocks/>
            </p:cNvSpPr>
            <p:nvPr/>
          </p:nvSpPr>
          <p:spPr bwMode="auto">
            <a:xfrm>
              <a:off x="3003" y="1567"/>
              <a:ext cx="10" cy="30"/>
            </a:xfrm>
            <a:custGeom>
              <a:avLst/>
              <a:gdLst/>
              <a:ahLst/>
              <a:cxnLst>
                <a:cxn ang="0">
                  <a:pos x="0" y="10"/>
                </a:cxn>
                <a:cxn ang="0">
                  <a:pos x="0" y="10"/>
                </a:cxn>
                <a:cxn ang="0">
                  <a:pos x="0" y="15"/>
                </a:cxn>
                <a:cxn ang="0">
                  <a:pos x="0" y="25"/>
                </a:cxn>
                <a:cxn ang="0">
                  <a:pos x="10" y="30"/>
                </a:cxn>
                <a:cxn ang="0">
                  <a:pos x="10" y="15"/>
                </a:cxn>
                <a:cxn ang="0">
                  <a:pos x="0" y="0"/>
                </a:cxn>
                <a:cxn ang="0">
                  <a:pos x="0" y="0"/>
                </a:cxn>
                <a:cxn ang="0">
                  <a:pos x="0" y="10"/>
                </a:cxn>
              </a:cxnLst>
              <a:rect l="0" t="0" r="r" b="b"/>
              <a:pathLst>
                <a:path w="10" h="30">
                  <a:moveTo>
                    <a:pt x="0" y="10"/>
                  </a:moveTo>
                  <a:lnTo>
                    <a:pt x="0" y="10"/>
                  </a:lnTo>
                  <a:lnTo>
                    <a:pt x="0" y="15"/>
                  </a:lnTo>
                  <a:lnTo>
                    <a:pt x="0" y="25"/>
                  </a:lnTo>
                  <a:lnTo>
                    <a:pt x="10" y="30"/>
                  </a:lnTo>
                  <a:lnTo>
                    <a:pt x="10" y="15"/>
                  </a:lnTo>
                  <a:lnTo>
                    <a:pt x="0" y="0"/>
                  </a:lnTo>
                  <a:lnTo>
                    <a:pt x="0" y="0"/>
                  </a:lnTo>
                  <a:lnTo>
                    <a:pt x="0" y="10"/>
                  </a:lnTo>
                  <a:close/>
                </a:path>
              </a:pathLst>
            </a:custGeom>
            <a:solidFill>
              <a:srgbClr val="FFFFFF"/>
            </a:solidFill>
            <a:ln w="9525">
              <a:solidFill>
                <a:srgbClr val="FF5050"/>
              </a:solidFill>
              <a:round/>
              <a:headEnd/>
              <a:tailEnd/>
            </a:ln>
          </p:spPr>
          <p:txBody>
            <a:bodyPr/>
            <a:lstStyle/>
            <a:p>
              <a:endParaRPr lang="pt-BR"/>
            </a:p>
          </p:txBody>
        </p:sp>
        <p:sp>
          <p:nvSpPr>
            <p:cNvPr id="389218" name="Freeform 98"/>
            <p:cNvSpPr>
              <a:spLocks/>
            </p:cNvSpPr>
            <p:nvPr/>
          </p:nvSpPr>
          <p:spPr bwMode="auto">
            <a:xfrm>
              <a:off x="2958" y="1537"/>
              <a:ext cx="45" cy="40"/>
            </a:xfrm>
            <a:custGeom>
              <a:avLst/>
              <a:gdLst/>
              <a:ahLst/>
              <a:cxnLst>
                <a:cxn ang="0">
                  <a:pos x="0" y="5"/>
                </a:cxn>
                <a:cxn ang="0">
                  <a:pos x="0" y="5"/>
                </a:cxn>
                <a:cxn ang="0">
                  <a:pos x="20" y="25"/>
                </a:cxn>
                <a:cxn ang="0">
                  <a:pos x="45" y="40"/>
                </a:cxn>
                <a:cxn ang="0">
                  <a:pos x="45" y="30"/>
                </a:cxn>
                <a:cxn ang="0">
                  <a:pos x="25" y="15"/>
                </a:cxn>
                <a:cxn ang="0">
                  <a:pos x="5" y="0"/>
                </a:cxn>
                <a:cxn ang="0">
                  <a:pos x="5" y="0"/>
                </a:cxn>
                <a:cxn ang="0">
                  <a:pos x="0" y="5"/>
                </a:cxn>
              </a:cxnLst>
              <a:rect l="0" t="0" r="r" b="b"/>
              <a:pathLst>
                <a:path w="45" h="40">
                  <a:moveTo>
                    <a:pt x="0" y="5"/>
                  </a:moveTo>
                  <a:lnTo>
                    <a:pt x="0" y="5"/>
                  </a:lnTo>
                  <a:lnTo>
                    <a:pt x="20" y="25"/>
                  </a:lnTo>
                  <a:lnTo>
                    <a:pt x="45" y="40"/>
                  </a:lnTo>
                  <a:lnTo>
                    <a:pt x="45" y="30"/>
                  </a:lnTo>
                  <a:lnTo>
                    <a:pt x="25" y="15"/>
                  </a:lnTo>
                  <a:lnTo>
                    <a:pt x="5" y="0"/>
                  </a:lnTo>
                  <a:lnTo>
                    <a:pt x="5" y="0"/>
                  </a:lnTo>
                  <a:lnTo>
                    <a:pt x="0" y="5"/>
                  </a:lnTo>
                  <a:close/>
                </a:path>
              </a:pathLst>
            </a:custGeom>
            <a:solidFill>
              <a:srgbClr val="FFFFFF"/>
            </a:solidFill>
            <a:ln w="9525">
              <a:solidFill>
                <a:srgbClr val="FF5050"/>
              </a:solidFill>
              <a:round/>
              <a:headEnd/>
              <a:tailEnd/>
            </a:ln>
          </p:spPr>
          <p:txBody>
            <a:bodyPr/>
            <a:lstStyle/>
            <a:p>
              <a:endParaRPr lang="pt-BR"/>
            </a:p>
          </p:txBody>
        </p:sp>
        <p:sp>
          <p:nvSpPr>
            <p:cNvPr id="389219" name="Freeform 99"/>
            <p:cNvSpPr>
              <a:spLocks/>
            </p:cNvSpPr>
            <p:nvPr/>
          </p:nvSpPr>
          <p:spPr bwMode="auto">
            <a:xfrm>
              <a:off x="2913" y="1522"/>
              <a:ext cx="50" cy="20"/>
            </a:xfrm>
            <a:custGeom>
              <a:avLst/>
              <a:gdLst/>
              <a:ahLst/>
              <a:cxnLst>
                <a:cxn ang="0">
                  <a:pos x="5" y="10"/>
                </a:cxn>
                <a:cxn ang="0">
                  <a:pos x="5" y="10"/>
                </a:cxn>
                <a:cxn ang="0">
                  <a:pos x="15" y="10"/>
                </a:cxn>
                <a:cxn ang="0">
                  <a:pos x="25" y="10"/>
                </a:cxn>
                <a:cxn ang="0">
                  <a:pos x="35" y="15"/>
                </a:cxn>
                <a:cxn ang="0">
                  <a:pos x="45" y="20"/>
                </a:cxn>
                <a:cxn ang="0">
                  <a:pos x="50" y="15"/>
                </a:cxn>
                <a:cxn ang="0">
                  <a:pos x="40" y="10"/>
                </a:cxn>
                <a:cxn ang="0">
                  <a:pos x="30" y="0"/>
                </a:cxn>
                <a:cxn ang="0">
                  <a:pos x="15" y="0"/>
                </a:cxn>
                <a:cxn ang="0">
                  <a:pos x="0" y="5"/>
                </a:cxn>
                <a:cxn ang="0">
                  <a:pos x="0" y="5"/>
                </a:cxn>
                <a:cxn ang="0">
                  <a:pos x="5" y="10"/>
                </a:cxn>
              </a:cxnLst>
              <a:rect l="0" t="0" r="r" b="b"/>
              <a:pathLst>
                <a:path w="50" h="20">
                  <a:moveTo>
                    <a:pt x="5" y="10"/>
                  </a:moveTo>
                  <a:lnTo>
                    <a:pt x="5" y="10"/>
                  </a:lnTo>
                  <a:lnTo>
                    <a:pt x="15" y="10"/>
                  </a:lnTo>
                  <a:lnTo>
                    <a:pt x="25" y="10"/>
                  </a:lnTo>
                  <a:lnTo>
                    <a:pt x="35" y="15"/>
                  </a:lnTo>
                  <a:lnTo>
                    <a:pt x="45" y="20"/>
                  </a:lnTo>
                  <a:lnTo>
                    <a:pt x="50" y="15"/>
                  </a:lnTo>
                  <a:lnTo>
                    <a:pt x="40" y="10"/>
                  </a:lnTo>
                  <a:lnTo>
                    <a:pt x="30" y="0"/>
                  </a:lnTo>
                  <a:lnTo>
                    <a:pt x="15" y="0"/>
                  </a:lnTo>
                  <a:lnTo>
                    <a:pt x="0" y="5"/>
                  </a:lnTo>
                  <a:lnTo>
                    <a:pt x="0" y="5"/>
                  </a:lnTo>
                  <a:lnTo>
                    <a:pt x="5" y="10"/>
                  </a:lnTo>
                  <a:close/>
                </a:path>
              </a:pathLst>
            </a:custGeom>
            <a:solidFill>
              <a:srgbClr val="FFFFFF"/>
            </a:solidFill>
            <a:ln w="9525">
              <a:solidFill>
                <a:srgbClr val="FF5050"/>
              </a:solidFill>
              <a:round/>
              <a:headEnd/>
              <a:tailEnd/>
            </a:ln>
          </p:spPr>
          <p:txBody>
            <a:bodyPr/>
            <a:lstStyle/>
            <a:p>
              <a:endParaRPr lang="pt-BR"/>
            </a:p>
          </p:txBody>
        </p:sp>
        <p:sp>
          <p:nvSpPr>
            <p:cNvPr id="389220" name="Freeform 100"/>
            <p:cNvSpPr>
              <a:spLocks/>
            </p:cNvSpPr>
            <p:nvPr/>
          </p:nvSpPr>
          <p:spPr bwMode="auto">
            <a:xfrm>
              <a:off x="2838" y="1527"/>
              <a:ext cx="80" cy="45"/>
            </a:xfrm>
            <a:custGeom>
              <a:avLst/>
              <a:gdLst/>
              <a:ahLst/>
              <a:cxnLst>
                <a:cxn ang="0">
                  <a:pos x="10" y="45"/>
                </a:cxn>
                <a:cxn ang="0">
                  <a:pos x="10" y="45"/>
                </a:cxn>
                <a:cxn ang="0">
                  <a:pos x="35" y="30"/>
                </a:cxn>
                <a:cxn ang="0">
                  <a:pos x="80" y="5"/>
                </a:cxn>
                <a:cxn ang="0">
                  <a:pos x="75" y="0"/>
                </a:cxn>
                <a:cxn ang="0">
                  <a:pos x="35" y="20"/>
                </a:cxn>
                <a:cxn ang="0">
                  <a:pos x="0" y="40"/>
                </a:cxn>
                <a:cxn ang="0">
                  <a:pos x="0" y="40"/>
                </a:cxn>
                <a:cxn ang="0">
                  <a:pos x="10" y="45"/>
                </a:cxn>
              </a:cxnLst>
              <a:rect l="0" t="0" r="r" b="b"/>
              <a:pathLst>
                <a:path w="80" h="45">
                  <a:moveTo>
                    <a:pt x="10" y="45"/>
                  </a:moveTo>
                  <a:lnTo>
                    <a:pt x="10" y="45"/>
                  </a:lnTo>
                  <a:lnTo>
                    <a:pt x="35" y="30"/>
                  </a:lnTo>
                  <a:lnTo>
                    <a:pt x="80" y="5"/>
                  </a:lnTo>
                  <a:lnTo>
                    <a:pt x="75" y="0"/>
                  </a:lnTo>
                  <a:lnTo>
                    <a:pt x="35" y="20"/>
                  </a:lnTo>
                  <a:lnTo>
                    <a:pt x="0" y="40"/>
                  </a:lnTo>
                  <a:lnTo>
                    <a:pt x="0" y="40"/>
                  </a:lnTo>
                  <a:lnTo>
                    <a:pt x="10" y="45"/>
                  </a:lnTo>
                  <a:close/>
                </a:path>
              </a:pathLst>
            </a:custGeom>
            <a:solidFill>
              <a:srgbClr val="FFFFFF"/>
            </a:solidFill>
            <a:ln w="9525">
              <a:solidFill>
                <a:srgbClr val="FF5050"/>
              </a:solidFill>
              <a:round/>
              <a:headEnd/>
              <a:tailEnd/>
            </a:ln>
          </p:spPr>
          <p:txBody>
            <a:bodyPr/>
            <a:lstStyle/>
            <a:p>
              <a:endParaRPr lang="pt-BR"/>
            </a:p>
          </p:txBody>
        </p:sp>
        <p:sp>
          <p:nvSpPr>
            <p:cNvPr id="389221" name="Freeform 101"/>
            <p:cNvSpPr>
              <a:spLocks/>
            </p:cNvSpPr>
            <p:nvPr/>
          </p:nvSpPr>
          <p:spPr bwMode="auto">
            <a:xfrm>
              <a:off x="2838" y="1532"/>
              <a:ext cx="35" cy="40"/>
            </a:xfrm>
            <a:custGeom>
              <a:avLst/>
              <a:gdLst/>
              <a:ahLst/>
              <a:cxnLst>
                <a:cxn ang="0">
                  <a:pos x="30" y="0"/>
                </a:cxn>
                <a:cxn ang="0">
                  <a:pos x="30" y="0"/>
                </a:cxn>
                <a:cxn ang="0">
                  <a:pos x="10" y="25"/>
                </a:cxn>
                <a:cxn ang="0">
                  <a:pos x="10" y="40"/>
                </a:cxn>
                <a:cxn ang="0">
                  <a:pos x="0" y="35"/>
                </a:cxn>
                <a:cxn ang="0">
                  <a:pos x="15" y="30"/>
                </a:cxn>
                <a:cxn ang="0">
                  <a:pos x="35" y="10"/>
                </a:cxn>
                <a:cxn ang="0">
                  <a:pos x="35" y="10"/>
                </a:cxn>
                <a:cxn ang="0">
                  <a:pos x="30" y="0"/>
                </a:cxn>
              </a:cxnLst>
              <a:rect l="0" t="0" r="r" b="b"/>
              <a:pathLst>
                <a:path w="35" h="40">
                  <a:moveTo>
                    <a:pt x="30" y="0"/>
                  </a:moveTo>
                  <a:lnTo>
                    <a:pt x="30" y="0"/>
                  </a:lnTo>
                  <a:lnTo>
                    <a:pt x="10" y="25"/>
                  </a:lnTo>
                  <a:lnTo>
                    <a:pt x="10" y="40"/>
                  </a:lnTo>
                  <a:lnTo>
                    <a:pt x="0" y="35"/>
                  </a:lnTo>
                  <a:lnTo>
                    <a:pt x="15" y="30"/>
                  </a:lnTo>
                  <a:lnTo>
                    <a:pt x="35" y="10"/>
                  </a:lnTo>
                  <a:lnTo>
                    <a:pt x="35" y="10"/>
                  </a:lnTo>
                  <a:lnTo>
                    <a:pt x="30" y="0"/>
                  </a:lnTo>
                  <a:close/>
                </a:path>
              </a:pathLst>
            </a:custGeom>
            <a:solidFill>
              <a:srgbClr val="FFFFFF"/>
            </a:solidFill>
            <a:ln w="9525">
              <a:solidFill>
                <a:srgbClr val="FF5050"/>
              </a:solidFill>
              <a:round/>
              <a:headEnd/>
              <a:tailEnd/>
            </a:ln>
          </p:spPr>
          <p:txBody>
            <a:bodyPr/>
            <a:lstStyle/>
            <a:p>
              <a:endParaRPr lang="pt-BR"/>
            </a:p>
          </p:txBody>
        </p:sp>
        <p:sp>
          <p:nvSpPr>
            <p:cNvPr id="389222" name="Freeform 102"/>
            <p:cNvSpPr>
              <a:spLocks/>
            </p:cNvSpPr>
            <p:nvPr/>
          </p:nvSpPr>
          <p:spPr bwMode="auto">
            <a:xfrm>
              <a:off x="2868" y="1512"/>
              <a:ext cx="45" cy="30"/>
            </a:xfrm>
            <a:custGeom>
              <a:avLst/>
              <a:gdLst/>
              <a:ahLst/>
              <a:cxnLst>
                <a:cxn ang="0">
                  <a:pos x="45" y="0"/>
                </a:cxn>
                <a:cxn ang="0">
                  <a:pos x="45" y="0"/>
                </a:cxn>
                <a:cxn ang="0">
                  <a:pos x="20" y="10"/>
                </a:cxn>
                <a:cxn ang="0">
                  <a:pos x="0" y="20"/>
                </a:cxn>
                <a:cxn ang="0">
                  <a:pos x="5" y="30"/>
                </a:cxn>
                <a:cxn ang="0">
                  <a:pos x="25" y="15"/>
                </a:cxn>
                <a:cxn ang="0">
                  <a:pos x="45" y="5"/>
                </a:cxn>
                <a:cxn ang="0">
                  <a:pos x="45" y="5"/>
                </a:cxn>
                <a:cxn ang="0">
                  <a:pos x="45" y="0"/>
                </a:cxn>
              </a:cxnLst>
              <a:rect l="0" t="0" r="r" b="b"/>
              <a:pathLst>
                <a:path w="45" h="30">
                  <a:moveTo>
                    <a:pt x="45" y="0"/>
                  </a:moveTo>
                  <a:lnTo>
                    <a:pt x="45" y="0"/>
                  </a:lnTo>
                  <a:lnTo>
                    <a:pt x="20" y="10"/>
                  </a:lnTo>
                  <a:lnTo>
                    <a:pt x="0" y="20"/>
                  </a:lnTo>
                  <a:lnTo>
                    <a:pt x="5" y="30"/>
                  </a:lnTo>
                  <a:lnTo>
                    <a:pt x="25" y="15"/>
                  </a:lnTo>
                  <a:lnTo>
                    <a:pt x="45" y="5"/>
                  </a:lnTo>
                  <a:lnTo>
                    <a:pt x="45" y="5"/>
                  </a:lnTo>
                  <a:lnTo>
                    <a:pt x="45" y="0"/>
                  </a:lnTo>
                  <a:close/>
                </a:path>
              </a:pathLst>
            </a:custGeom>
            <a:solidFill>
              <a:srgbClr val="FFFFFF"/>
            </a:solidFill>
            <a:ln w="9525">
              <a:solidFill>
                <a:srgbClr val="FF5050"/>
              </a:solidFill>
              <a:round/>
              <a:headEnd/>
              <a:tailEnd/>
            </a:ln>
          </p:spPr>
          <p:txBody>
            <a:bodyPr/>
            <a:lstStyle/>
            <a:p>
              <a:endParaRPr lang="pt-BR"/>
            </a:p>
          </p:txBody>
        </p:sp>
        <p:sp>
          <p:nvSpPr>
            <p:cNvPr id="389223" name="Freeform 103"/>
            <p:cNvSpPr>
              <a:spLocks/>
            </p:cNvSpPr>
            <p:nvPr/>
          </p:nvSpPr>
          <p:spPr bwMode="auto">
            <a:xfrm>
              <a:off x="2913" y="1502"/>
              <a:ext cx="50" cy="15"/>
            </a:xfrm>
            <a:custGeom>
              <a:avLst/>
              <a:gdLst/>
              <a:ahLst/>
              <a:cxnLst>
                <a:cxn ang="0">
                  <a:pos x="50" y="5"/>
                </a:cxn>
                <a:cxn ang="0">
                  <a:pos x="50" y="5"/>
                </a:cxn>
                <a:cxn ang="0">
                  <a:pos x="20" y="0"/>
                </a:cxn>
                <a:cxn ang="0">
                  <a:pos x="0" y="10"/>
                </a:cxn>
                <a:cxn ang="0">
                  <a:pos x="0" y="15"/>
                </a:cxn>
                <a:cxn ang="0">
                  <a:pos x="25" y="10"/>
                </a:cxn>
                <a:cxn ang="0">
                  <a:pos x="45" y="10"/>
                </a:cxn>
                <a:cxn ang="0">
                  <a:pos x="45" y="10"/>
                </a:cxn>
                <a:cxn ang="0">
                  <a:pos x="50" y="5"/>
                </a:cxn>
              </a:cxnLst>
              <a:rect l="0" t="0" r="r" b="b"/>
              <a:pathLst>
                <a:path w="50" h="15">
                  <a:moveTo>
                    <a:pt x="50" y="5"/>
                  </a:moveTo>
                  <a:lnTo>
                    <a:pt x="50" y="5"/>
                  </a:lnTo>
                  <a:lnTo>
                    <a:pt x="20" y="0"/>
                  </a:lnTo>
                  <a:lnTo>
                    <a:pt x="0" y="10"/>
                  </a:lnTo>
                  <a:lnTo>
                    <a:pt x="0" y="15"/>
                  </a:lnTo>
                  <a:lnTo>
                    <a:pt x="25" y="10"/>
                  </a:lnTo>
                  <a:lnTo>
                    <a:pt x="45" y="10"/>
                  </a:lnTo>
                  <a:lnTo>
                    <a:pt x="45" y="10"/>
                  </a:lnTo>
                  <a:lnTo>
                    <a:pt x="50" y="5"/>
                  </a:lnTo>
                  <a:close/>
                </a:path>
              </a:pathLst>
            </a:custGeom>
            <a:solidFill>
              <a:srgbClr val="FFFFFF"/>
            </a:solidFill>
            <a:ln w="9525">
              <a:solidFill>
                <a:srgbClr val="FF5050"/>
              </a:solidFill>
              <a:round/>
              <a:headEnd/>
              <a:tailEnd/>
            </a:ln>
          </p:spPr>
          <p:txBody>
            <a:bodyPr/>
            <a:lstStyle/>
            <a:p>
              <a:endParaRPr lang="pt-BR"/>
            </a:p>
          </p:txBody>
        </p:sp>
        <p:sp>
          <p:nvSpPr>
            <p:cNvPr id="389224" name="Freeform 104"/>
            <p:cNvSpPr>
              <a:spLocks/>
            </p:cNvSpPr>
            <p:nvPr/>
          </p:nvSpPr>
          <p:spPr bwMode="auto">
            <a:xfrm>
              <a:off x="2958" y="1507"/>
              <a:ext cx="60" cy="35"/>
            </a:xfrm>
            <a:custGeom>
              <a:avLst/>
              <a:gdLst/>
              <a:ahLst/>
              <a:cxnLst>
                <a:cxn ang="0">
                  <a:pos x="60" y="30"/>
                </a:cxn>
                <a:cxn ang="0">
                  <a:pos x="60" y="30"/>
                </a:cxn>
                <a:cxn ang="0">
                  <a:pos x="35" y="15"/>
                </a:cxn>
                <a:cxn ang="0">
                  <a:pos x="5" y="0"/>
                </a:cxn>
                <a:cxn ang="0">
                  <a:pos x="0" y="5"/>
                </a:cxn>
                <a:cxn ang="0">
                  <a:pos x="30" y="20"/>
                </a:cxn>
                <a:cxn ang="0">
                  <a:pos x="55" y="35"/>
                </a:cxn>
                <a:cxn ang="0">
                  <a:pos x="55" y="35"/>
                </a:cxn>
                <a:cxn ang="0">
                  <a:pos x="60" y="30"/>
                </a:cxn>
              </a:cxnLst>
              <a:rect l="0" t="0" r="r" b="b"/>
              <a:pathLst>
                <a:path w="60" h="35">
                  <a:moveTo>
                    <a:pt x="60" y="30"/>
                  </a:moveTo>
                  <a:lnTo>
                    <a:pt x="60" y="30"/>
                  </a:lnTo>
                  <a:lnTo>
                    <a:pt x="35" y="15"/>
                  </a:lnTo>
                  <a:lnTo>
                    <a:pt x="5" y="0"/>
                  </a:lnTo>
                  <a:lnTo>
                    <a:pt x="0" y="5"/>
                  </a:lnTo>
                  <a:lnTo>
                    <a:pt x="30" y="20"/>
                  </a:lnTo>
                  <a:lnTo>
                    <a:pt x="55" y="35"/>
                  </a:lnTo>
                  <a:lnTo>
                    <a:pt x="55" y="35"/>
                  </a:lnTo>
                  <a:lnTo>
                    <a:pt x="60" y="30"/>
                  </a:lnTo>
                  <a:close/>
                </a:path>
              </a:pathLst>
            </a:custGeom>
            <a:solidFill>
              <a:srgbClr val="FFFFFF"/>
            </a:solidFill>
            <a:ln w="9525">
              <a:solidFill>
                <a:srgbClr val="FF5050"/>
              </a:solidFill>
              <a:round/>
              <a:headEnd/>
              <a:tailEnd/>
            </a:ln>
          </p:spPr>
          <p:txBody>
            <a:bodyPr/>
            <a:lstStyle/>
            <a:p>
              <a:endParaRPr lang="pt-BR"/>
            </a:p>
          </p:txBody>
        </p:sp>
        <p:sp>
          <p:nvSpPr>
            <p:cNvPr id="389225" name="Freeform 105"/>
            <p:cNvSpPr>
              <a:spLocks/>
            </p:cNvSpPr>
            <p:nvPr/>
          </p:nvSpPr>
          <p:spPr bwMode="auto">
            <a:xfrm>
              <a:off x="3013" y="1537"/>
              <a:ext cx="30" cy="20"/>
            </a:xfrm>
            <a:custGeom>
              <a:avLst/>
              <a:gdLst/>
              <a:ahLst/>
              <a:cxnLst>
                <a:cxn ang="0">
                  <a:pos x="20" y="15"/>
                </a:cxn>
                <a:cxn ang="0">
                  <a:pos x="25" y="10"/>
                </a:cxn>
                <a:cxn ang="0">
                  <a:pos x="20" y="5"/>
                </a:cxn>
                <a:cxn ang="0">
                  <a:pos x="5" y="0"/>
                </a:cxn>
                <a:cxn ang="0">
                  <a:pos x="0" y="5"/>
                </a:cxn>
                <a:cxn ang="0">
                  <a:pos x="15" y="15"/>
                </a:cxn>
                <a:cxn ang="0">
                  <a:pos x="25" y="20"/>
                </a:cxn>
                <a:cxn ang="0">
                  <a:pos x="30" y="15"/>
                </a:cxn>
                <a:cxn ang="0">
                  <a:pos x="25" y="20"/>
                </a:cxn>
                <a:cxn ang="0">
                  <a:pos x="25" y="20"/>
                </a:cxn>
                <a:cxn ang="0">
                  <a:pos x="30" y="15"/>
                </a:cxn>
                <a:cxn ang="0">
                  <a:pos x="20" y="15"/>
                </a:cxn>
              </a:cxnLst>
              <a:rect l="0" t="0" r="r" b="b"/>
              <a:pathLst>
                <a:path w="30" h="20">
                  <a:moveTo>
                    <a:pt x="20" y="15"/>
                  </a:moveTo>
                  <a:lnTo>
                    <a:pt x="25" y="10"/>
                  </a:lnTo>
                  <a:lnTo>
                    <a:pt x="20" y="5"/>
                  </a:lnTo>
                  <a:lnTo>
                    <a:pt x="5" y="0"/>
                  </a:lnTo>
                  <a:lnTo>
                    <a:pt x="0" y="5"/>
                  </a:lnTo>
                  <a:lnTo>
                    <a:pt x="15" y="15"/>
                  </a:lnTo>
                  <a:lnTo>
                    <a:pt x="25" y="20"/>
                  </a:lnTo>
                  <a:lnTo>
                    <a:pt x="30" y="15"/>
                  </a:lnTo>
                  <a:lnTo>
                    <a:pt x="25" y="20"/>
                  </a:lnTo>
                  <a:lnTo>
                    <a:pt x="25" y="20"/>
                  </a:lnTo>
                  <a:lnTo>
                    <a:pt x="30" y="15"/>
                  </a:lnTo>
                  <a:lnTo>
                    <a:pt x="20" y="15"/>
                  </a:lnTo>
                  <a:close/>
                </a:path>
              </a:pathLst>
            </a:custGeom>
            <a:solidFill>
              <a:srgbClr val="FFFFFF"/>
            </a:solidFill>
            <a:ln w="9525">
              <a:solidFill>
                <a:srgbClr val="FF5050"/>
              </a:solidFill>
              <a:round/>
              <a:headEnd/>
              <a:tailEnd/>
            </a:ln>
          </p:spPr>
          <p:txBody>
            <a:bodyPr/>
            <a:lstStyle/>
            <a:p>
              <a:endParaRPr lang="pt-BR"/>
            </a:p>
          </p:txBody>
        </p:sp>
        <p:sp>
          <p:nvSpPr>
            <p:cNvPr id="389226" name="Freeform 106"/>
            <p:cNvSpPr>
              <a:spLocks/>
            </p:cNvSpPr>
            <p:nvPr/>
          </p:nvSpPr>
          <p:spPr bwMode="auto">
            <a:xfrm>
              <a:off x="3033" y="1522"/>
              <a:ext cx="25" cy="30"/>
            </a:xfrm>
            <a:custGeom>
              <a:avLst/>
              <a:gdLst/>
              <a:ahLst/>
              <a:cxnLst>
                <a:cxn ang="0">
                  <a:pos x="25" y="0"/>
                </a:cxn>
                <a:cxn ang="0">
                  <a:pos x="20" y="0"/>
                </a:cxn>
                <a:cxn ang="0">
                  <a:pos x="0" y="30"/>
                </a:cxn>
                <a:cxn ang="0">
                  <a:pos x="10" y="30"/>
                </a:cxn>
                <a:cxn ang="0">
                  <a:pos x="25" y="5"/>
                </a:cxn>
                <a:cxn ang="0">
                  <a:pos x="25" y="0"/>
                </a:cxn>
                <a:cxn ang="0">
                  <a:pos x="25" y="5"/>
                </a:cxn>
                <a:cxn ang="0">
                  <a:pos x="25" y="0"/>
                </a:cxn>
                <a:cxn ang="0">
                  <a:pos x="25" y="0"/>
                </a:cxn>
              </a:cxnLst>
              <a:rect l="0" t="0" r="r" b="b"/>
              <a:pathLst>
                <a:path w="25" h="30">
                  <a:moveTo>
                    <a:pt x="25" y="0"/>
                  </a:moveTo>
                  <a:lnTo>
                    <a:pt x="20" y="0"/>
                  </a:lnTo>
                  <a:lnTo>
                    <a:pt x="0" y="30"/>
                  </a:lnTo>
                  <a:lnTo>
                    <a:pt x="10" y="30"/>
                  </a:lnTo>
                  <a:lnTo>
                    <a:pt x="25" y="5"/>
                  </a:lnTo>
                  <a:lnTo>
                    <a:pt x="25" y="0"/>
                  </a:lnTo>
                  <a:lnTo>
                    <a:pt x="25" y="5"/>
                  </a:lnTo>
                  <a:lnTo>
                    <a:pt x="25" y="0"/>
                  </a:lnTo>
                  <a:lnTo>
                    <a:pt x="25" y="0"/>
                  </a:lnTo>
                  <a:close/>
                </a:path>
              </a:pathLst>
            </a:custGeom>
            <a:solidFill>
              <a:srgbClr val="FFFFFF"/>
            </a:solidFill>
            <a:ln w="9525">
              <a:solidFill>
                <a:srgbClr val="FF5050"/>
              </a:solidFill>
              <a:round/>
              <a:headEnd/>
              <a:tailEnd/>
            </a:ln>
          </p:spPr>
          <p:txBody>
            <a:bodyPr/>
            <a:lstStyle/>
            <a:p>
              <a:endParaRPr lang="pt-BR"/>
            </a:p>
          </p:txBody>
        </p:sp>
        <p:sp>
          <p:nvSpPr>
            <p:cNvPr id="389227" name="Freeform 107"/>
            <p:cNvSpPr>
              <a:spLocks/>
            </p:cNvSpPr>
            <p:nvPr/>
          </p:nvSpPr>
          <p:spPr bwMode="auto">
            <a:xfrm>
              <a:off x="2758" y="1852"/>
              <a:ext cx="105" cy="200"/>
            </a:xfrm>
            <a:custGeom>
              <a:avLst/>
              <a:gdLst/>
              <a:ahLst/>
              <a:cxnLst>
                <a:cxn ang="0">
                  <a:pos x="5" y="0"/>
                </a:cxn>
                <a:cxn ang="0">
                  <a:pos x="11" y="3"/>
                </a:cxn>
                <a:cxn ang="0">
                  <a:pos x="17" y="0"/>
                </a:cxn>
                <a:cxn ang="0">
                  <a:pos x="21" y="4"/>
                </a:cxn>
                <a:cxn ang="0">
                  <a:pos x="20" y="14"/>
                </a:cxn>
                <a:cxn ang="0">
                  <a:pos x="18" y="24"/>
                </a:cxn>
                <a:cxn ang="0">
                  <a:pos x="19" y="40"/>
                </a:cxn>
                <a:cxn ang="0">
                  <a:pos x="11" y="38"/>
                </a:cxn>
                <a:cxn ang="0">
                  <a:pos x="6" y="38"/>
                </a:cxn>
                <a:cxn ang="0">
                  <a:pos x="6" y="24"/>
                </a:cxn>
                <a:cxn ang="0">
                  <a:pos x="5" y="17"/>
                </a:cxn>
                <a:cxn ang="0">
                  <a:pos x="3" y="11"/>
                </a:cxn>
                <a:cxn ang="0">
                  <a:pos x="1" y="5"/>
                </a:cxn>
                <a:cxn ang="0">
                  <a:pos x="5" y="0"/>
                </a:cxn>
              </a:cxnLst>
              <a:rect l="0" t="0" r="r" b="b"/>
              <a:pathLst>
                <a:path w="21" h="40">
                  <a:moveTo>
                    <a:pt x="5" y="0"/>
                  </a:moveTo>
                  <a:lnTo>
                    <a:pt x="11" y="3"/>
                  </a:lnTo>
                  <a:cubicBezTo>
                    <a:pt x="11" y="3"/>
                    <a:pt x="14" y="0"/>
                    <a:pt x="17" y="0"/>
                  </a:cubicBezTo>
                  <a:cubicBezTo>
                    <a:pt x="20" y="0"/>
                    <a:pt x="21" y="1"/>
                    <a:pt x="21" y="4"/>
                  </a:cubicBezTo>
                  <a:cubicBezTo>
                    <a:pt x="21" y="7"/>
                    <a:pt x="20" y="14"/>
                    <a:pt x="20" y="14"/>
                  </a:cubicBezTo>
                  <a:cubicBezTo>
                    <a:pt x="20" y="14"/>
                    <a:pt x="18" y="22"/>
                    <a:pt x="18" y="24"/>
                  </a:cubicBezTo>
                  <a:cubicBezTo>
                    <a:pt x="18" y="27"/>
                    <a:pt x="19" y="40"/>
                    <a:pt x="19" y="40"/>
                  </a:cubicBezTo>
                  <a:lnTo>
                    <a:pt x="11" y="38"/>
                  </a:lnTo>
                  <a:lnTo>
                    <a:pt x="6" y="38"/>
                  </a:lnTo>
                  <a:lnTo>
                    <a:pt x="6" y="24"/>
                  </a:lnTo>
                  <a:cubicBezTo>
                    <a:pt x="6" y="24"/>
                    <a:pt x="5" y="20"/>
                    <a:pt x="5" y="17"/>
                  </a:cubicBezTo>
                  <a:cubicBezTo>
                    <a:pt x="5" y="13"/>
                    <a:pt x="4" y="13"/>
                    <a:pt x="3" y="11"/>
                  </a:cubicBezTo>
                  <a:cubicBezTo>
                    <a:pt x="1" y="9"/>
                    <a:pt x="0" y="8"/>
                    <a:pt x="1" y="5"/>
                  </a:cubicBezTo>
                  <a:cubicBezTo>
                    <a:pt x="1" y="3"/>
                    <a:pt x="3" y="0"/>
                    <a:pt x="5" y="0"/>
                  </a:cubicBezTo>
                </a:path>
              </a:pathLst>
            </a:custGeom>
            <a:solidFill>
              <a:srgbClr val="0000FF"/>
            </a:solidFill>
            <a:ln w="9525">
              <a:noFill/>
              <a:round/>
              <a:headEnd/>
              <a:tailEnd/>
            </a:ln>
          </p:spPr>
          <p:txBody>
            <a:bodyPr/>
            <a:lstStyle/>
            <a:p>
              <a:endParaRPr lang="pt-BR"/>
            </a:p>
          </p:txBody>
        </p:sp>
        <p:sp>
          <p:nvSpPr>
            <p:cNvPr id="389228" name="Freeform 108"/>
            <p:cNvSpPr>
              <a:spLocks/>
            </p:cNvSpPr>
            <p:nvPr/>
          </p:nvSpPr>
          <p:spPr bwMode="auto">
            <a:xfrm>
              <a:off x="2783" y="1852"/>
              <a:ext cx="35" cy="20"/>
            </a:xfrm>
            <a:custGeom>
              <a:avLst/>
              <a:gdLst/>
              <a:ahLst/>
              <a:cxnLst>
                <a:cxn ang="0">
                  <a:pos x="35" y="20"/>
                </a:cxn>
                <a:cxn ang="0">
                  <a:pos x="35" y="15"/>
                </a:cxn>
                <a:cxn ang="0">
                  <a:pos x="0" y="0"/>
                </a:cxn>
                <a:cxn ang="0">
                  <a:pos x="0" y="5"/>
                </a:cxn>
                <a:cxn ang="0">
                  <a:pos x="30" y="20"/>
                </a:cxn>
                <a:cxn ang="0">
                  <a:pos x="35" y="20"/>
                </a:cxn>
              </a:cxnLst>
              <a:rect l="0" t="0" r="r" b="b"/>
              <a:pathLst>
                <a:path w="35" h="20">
                  <a:moveTo>
                    <a:pt x="35" y="20"/>
                  </a:moveTo>
                  <a:lnTo>
                    <a:pt x="35" y="15"/>
                  </a:lnTo>
                  <a:lnTo>
                    <a:pt x="0" y="0"/>
                  </a:lnTo>
                  <a:lnTo>
                    <a:pt x="0" y="5"/>
                  </a:lnTo>
                  <a:lnTo>
                    <a:pt x="30" y="20"/>
                  </a:lnTo>
                  <a:lnTo>
                    <a:pt x="35" y="20"/>
                  </a:lnTo>
                  <a:close/>
                </a:path>
              </a:pathLst>
            </a:custGeom>
            <a:solidFill>
              <a:srgbClr val="FFFFFF"/>
            </a:solidFill>
            <a:ln w="9525">
              <a:solidFill>
                <a:srgbClr val="FF5050"/>
              </a:solidFill>
              <a:round/>
              <a:headEnd/>
              <a:tailEnd/>
            </a:ln>
          </p:spPr>
          <p:txBody>
            <a:bodyPr/>
            <a:lstStyle/>
            <a:p>
              <a:endParaRPr lang="pt-BR"/>
            </a:p>
          </p:txBody>
        </p:sp>
        <p:sp>
          <p:nvSpPr>
            <p:cNvPr id="389229" name="Freeform 109"/>
            <p:cNvSpPr>
              <a:spLocks/>
            </p:cNvSpPr>
            <p:nvPr/>
          </p:nvSpPr>
          <p:spPr bwMode="auto">
            <a:xfrm>
              <a:off x="2813" y="1852"/>
              <a:ext cx="30" cy="20"/>
            </a:xfrm>
            <a:custGeom>
              <a:avLst/>
              <a:gdLst/>
              <a:ahLst/>
              <a:cxnLst>
                <a:cxn ang="0">
                  <a:pos x="30" y="0"/>
                </a:cxn>
                <a:cxn ang="0">
                  <a:pos x="30" y="0"/>
                </a:cxn>
                <a:cxn ang="0">
                  <a:pos x="10" y="5"/>
                </a:cxn>
                <a:cxn ang="0">
                  <a:pos x="0" y="15"/>
                </a:cxn>
                <a:cxn ang="0">
                  <a:pos x="5" y="20"/>
                </a:cxn>
                <a:cxn ang="0">
                  <a:pos x="10" y="15"/>
                </a:cxn>
                <a:cxn ang="0">
                  <a:pos x="30" y="5"/>
                </a:cxn>
                <a:cxn ang="0">
                  <a:pos x="30" y="5"/>
                </a:cxn>
                <a:cxn ang="0">
                  <a:pos x="30" y="0"/>
                </a:cxn>
              </a:cxnLst>
              <a:rect l="0" t="0" r="r" b="b"/>
              <a:pathLst>
                <a:path w="30" h="20">
                  <a:moveTo>
                    <a:pt x="30" y="0"/>
                  </a:moveTo>
                  <a:lnTo>
                    <a:pt x="30" y="0"/>
                  </a:lnTo>
                  <a:lnTo>
                    <a:pt x="10" y="5"/>
                  </a:lnTo>
                  <a:lnTo>
                    <a:pt x="0" y="15"/>
                  </a:lnTo>
                  <a:lnTo>
                    <a:pt x="5" y="20"/>
                  </a:lnTo>
                  <a:lnTo>
                    <a:pt x="10" y="15"/>
                  </a:lnTo>
                  <a:lnTo>
                    <a:pt x="30" y="5"/>
                  </a:lnTo>
                  <a:lnTo>
                    <a:pt x="30" y="5"/>
                  </a:lnTo>
                  <a:lnTo>
                    <a:pt x="30" y="0"/>
                  </a:lnTo>
                  <a:close/>
                </a:path>
              </a:pathLst>
            </a:custGeom>
            <a:solidFill>
              <a:srgbClr val="FFFFFF"/>
            </a:solidFill>
            <a:ln w="9525">
              <a:solidFill>
                <a:srgbClr val="FF5050"/>
              </a:solidFill>
              <a:round/>
              <a:headEnd/>
              <a:tailEnd/>
            </a:ln>
          </p:spPr>
          <p:txBody>
            <a:bodyPr/>
            <a:lstStyle/>
            <a:p>
              <a:endParaRPr lang="pt-BR"/>
            </a:p>
          </p:txBody>
        </p:sp>
        <p:sp>
          <p:nvSpPr>
            <p:cNvPr id="389230" name="Freeform 110"/>
            <p:cNvSpPr>
              <a:spLocks/>
            </p:cNvSpPr>
            <p:nvPr/>
          </p:nvSpPr>
          <p:spPr bwMode="auto">
            <a:xfrm>
              <a:off x="2843" y="1852"/>
              <a:ext cx="25" cy="20"/>
            </a:xfrm>
            <a:custGeom>
              <a:avLst/>
              <a:gdLst/>
              <a:ahLst/>
              <a:cxnLst>
                <a:cxn ang="0">
                  <a:pos x="25" y="20"/>
                </a:cxn>
                <a:cxn ang="0">
                  <a:pos x="25" y="20"/>
                </a:cxn>
                <a:cxn ang="0">
                  <a:pos x="25" y="10"/>
                </a:cxn>
                <a:cxn ang="0">
                  <a:pos x="20" y="5"/>
                </a:cxn>
                <a:cxn ang="0">
                  <a:pos x="10" y="0"/>
                </a:cxn>
                <a:cxn ang="0">
                  <a:pos x="0" y="0"/>
                </a:cxn>
                <a:cxn ang="0">
                  <a:pos x="0" y="5"/>
                </a:cxn>
                <a:cxn ang="0">
                  <a:pos x="10" y="5"/>
                </a:cxn>
                <a:cxn ang="0">
                  <a:pos x="15" y="10"/>
                </a:cxn>
                <a:cxn ang="0">
                  <a:pos x="15" y="15"/>
                </a:cxn>
                <a:cxn ang="0">
                  <a:pos x="15" y="20"/>
                </a:cxn>
                <a:cxn ang="0">
                  <a:pos x="15" y="20"/>
                </a:cxn>
                <a:cxn ang="0">
                  <a:pos x="25" y="20"/>
                </a:cxn>
              </a:cxnLst>
              <a:rect l="0" t="0" r="r" b="b"/>
              <a:pathLst>
                <a:path w="25" h="20">
                  <a:moveTo>
                    <a:pt x="25" y="20"/>
                  </a:moveTo>
                  <a:lnTo>
                    <a:pt x="25" y="20"/>
                  </a:lnTo>
                  <a:lnTo>
                    <a:pt x="25" y="10"/>
                  </a:lnTo>
                  <a:lnTo>
                    <a:pt x="20" y="5"/>
                  </a:lnTo>
                  <a:lnTo>
                    <a:pt x="10" y="0"/>
                  </a:lnTo>
                  <a:lnTo>
                    <a:pt x="0" y="0"/>
                  </a:lnTo>
                  <a:lnTo>
                    <a:pt x="0" y="5"/>
                  </a:lnTo>
                  <a:lnTo>
                    <a:pt x="10" y="5"/>
                  </a:lnTo>
                  <a:lnTo>
                    <a:pt x="15" y="10"/>
                  </a:lnTo>
                  <a:lnTo>
                    <a:pt x="15" y="15"/>
                  </a:lnTo>
                  <a:lnTo>
                    <a:pt x="15" y="20"/>
                  </a:lnTo>
                  <a:lnTo>
                    <a:pt x="15" y="20"/>
                  </a:lnTo>
                  <a:lnTo>
                    <a:pt x="25" y="20"/>
                  </a:lnTo>
                  <a:close/>
                </a:path>
              </a:pathLst>
            </a:custGeom>
            <a:solidFill>
              <a:srgbClr val="FFFFFF"/>
            </a:solidFill>
            <a:ln w="9525">
              <a:solidFill>
                <a:srgbClr val="FF5050"/>
              </a:solidFill>
              <a:round/>
              <a:headEnd/>
              <a:tailEnd/>
            </a:ln>
          </p:spPr>
          <p:txBody>
            <a:bodyPr/>
            <a:lstStyle/>
            <a:p>
              <a:endParaRPr lang="pt-BR"/>
            </a:p>
          </p:txBody>
        </p:sp>
        <p:sp>
          <p:nvSpPr>
            <p:cNvPr id="389231" name="Freeform 111"/>
            <p:cNvSpPr>
              <a:spLocks/>
            </p:cNvSpPr>
            <p:nvPr/>
          </p:nvSpPr>
          <p:spPr bwMode="auto">
            <a:xfrm>
              <a:off x="2853" y="1872"/>
              <a:ext cx="15" cy="50"/>
            </a:xfrm>
            <a:custGeom>
              <a:avLst/>
              <a:gdLst/>
              <a:ahLst/>
              <a:cxnLst>
                <a:cxn ang="0">
                  <a:pos x="10" y="50"/>
                </a:cxn>
                <a:cxn ang="0">
                  <a:pos x="10" y="50"/>
                </a:cxn>
                <a:cxn ang="0">
                  <a:pos x="10" y="30"/>
                </a:cxn>
                <a:cxn ang="0">
                  <a:pos x="15" y="0"/>
                </a:cxn>
                <a:cxn ang="0">
                  <a:pos x="5" y="0"/>
                </a:cxn>
                <a:cxn ang="0">
                  <a:pos x="5" y="30"/>
                </a:cxn>
                <a:cxn ang="0">
                  <a:pos x="0" y="50"/>
                </a:cxn>
                <a:cxn ang="0">
                  <a:pos x="0" y="50"/>
                </a:cxn>
                <a:cxn ang="0">
                  <a:pos x="10" y="50"/>
                </a:cxn>
              </a:cxnLst>
              <a:rect l="0" t="0" r="r" b="b"/>
              <a:pathLst>
                <a:path w="15" h="50">
                  <a:moveTo>
                    <a:pt x="10" y="50"/>
                  </a:moveTo>
                  <a:lnTo>
                    <a:pt x="10" y="50"/>
                  </a:lnTo>
                  <a:lnTo>
                    <a:pt x="10" y="30"/>
                  </a:lnTo>
                  <a:lnTo>
                    <a:pt x="15" y="0"/>
                  </a:lnTo>
                  <a:lnTo>
                    <a:pt x="5" y="0"/>
                  </a:lnTo>
                  <a:lnTo>
                    <a:pt x="5" y="30"/>
                  </a:lnTo>
                  <a:lnTo>
                    <a:pt x="0" y="50"/>
                  </a:lnTo>
                  <a:lnTo>
                    <a:pt x="0" y="50"/>
                  </a:lnTo>
                  <a:lnTo>
                    <a:pt x="10" y="50"/>
                  </a:lnTo>
                  <a:close/>
                </a:path>
              </a:pathLst>
            </a:custGeom>
            <a:solidFill>
              <a:srgbClr val="FFFFFF"/>
            </a:solidFill>
            <a:ln w="9525">
              <a:noFill/>
              <a:round/>
              <a:headEnd/>
              <a:tailEnd/>
            </a:ln>
          </p:spPr>
          <p:txBody>
            <a:bodyPr/>
            <a:lstStyle/>
            <a:p>
              <a:endParaRPr lang="pt-BR"/>
            </a:p>
          </p:txBody>
        </p:sp>
        <p:sp>
          <p:nvSpPr>
            <p:cNvPr id="389232" name="Freeform 112"/>
            <p:cNvSpPr>
              <a:spLocks/>
            </p:cNvSpPr>
            <p:nvPr/>
          </p:nvSpPr>
          <p:spPr bwMode="auto">
            <a:xfrm>
              <a:off x="2848" y="1922"/>
              <a:ext cx="15" cy="50"/>
            </a:xfrm>
            <a:custGeom>
              <a:avLst/>
              <a:gdLst/>
              <a:ahLst/>
              <a:cxnLst>
                <a:cxn ang="0">
                  <a:pos x="5" y="50"/>
                </a:cxn>
                <a:cxn ang="0">
                  <a:pos x="5" y="50"/>
                </a:cxn>
                <a:cxn ang="0">
                  <a:pos x="10" y="20"/>
                </a:cxn>
                <a:cxn ang="0">
                  <a:pos x="15" y="0"/>
                </a:cxn>
                <a:cxn ang="0">
                  <a:pos x="5" y="0"/>
                </a:cxn>
                <a:cxn ang="0">
                  <a:pos x="0" y="20"/>
                </a:cxn>
                <a:cxn ang="0">
                  <a:pos x="0" y="50"/>
                </a:cxn>
                <a:cxn ang="0">
                  <a:pos x="0" y="50"/>
                </a:cxn>
                <a:cxn ang="0">
                  <a:pos x="5" y="50"/>
                </a:cxn>
              </a:cxnLst>
              <a:rect l="0" t="0" r="r" b="b"/>
              <a:pathLst>
                <a:path w="15" h="50">
                  <a:moveTo>
                    <a:pt x="5" y="50"/>
                  </a:moveTo>
                  <a:lnTo>
                    <a:pt x="5" y="50"/>
                  </a:lnTo>
                  <a:lnTo>
                    <a:pt x="10" y="20"/>
                  </a:lnTo>
                  <a:lnTo>
                    <a:pt x="15" y="0"/>
                  </a:lnTo>
                  <a:lnTo>
                    <a:pt x="5" y="0"/>
                  </a:lnTo>
                  <a:lnTo>
                    <a:pt x="0" y="20"/>
                  </a:lnTo>
                  <a:lnTo>
                    <a:pt x="0" y="50"/>
                  </a:lnTo>
                  <a:lnTo>
                    <a:pt x="0" y="50"/>
                  </a:lnTo>
                  <a:lnTo>
                    <a:pt x="5" y="50"/>
                  </a:lnTo>
                  <a:close/>
                </a:path>
              </a:pathLst>
            </a:custGeom>
            <a:solidFill>
              <a:srgbClr val="FFFFFF"/>
            </a:solidFill>
            <a:ln w="9525">
              <a:noFill/>
              <a:round/>
              <a:headEnd/>
              <a:tailEnd/>
            </a:ln>
          </p:spPr>
          <p:txBody>
            <a:bodyPr/>
            <a:lstStyle/>
            <a:p>
              <a:endParaRPr lang="pt-BR"/>
            </a:p>
          </p:txBody>
        </p:sp>
        <p:sp>
          <p:nvSpPr>
            <p:cNvPr id="389233" name="Freeform 113"/>
            <p:cNvSpPr>
              <a:spLocks/>
            </p:cNvSpPr>
            <p:nvPr/>
          </p:nvSpPr>
          <p:spPr bwMode="auto">
            <a:xfrm>
              <a:off x="2848" y="1972"/>
              <a:ext cx="10" cy="85"/>
            </a:xfrm>
            <a:custGeom>
              <a:avLst/>
              <a:gdLst/>
              <a:ahLst/>
              <a:cxnLst>
                <a:cxn ang="0">
                  <a:pos x="5" y="85"/>
                </a:cxn>
                <a:cxn ang="0">
                  <a:pos x="10" y="80"/>
                </a:cxn>
                <a:cxn ang="0">
                  <a:pos x="10" y="45"/>
                </a:cxn>
                <a:cxn ang="0">
                  <a:pos x="5" y="0"/>
                </a:cxn>
                <a:cxn ang="0">
                  <a:pos x="0" y="0"/>
                </a:cxn>
                <a:cxn ang="0">
                  <a:pos x="0" y="45"/>
                </a:cxn>
                <a:cxn ang="0">
                  <a:pos x="0" y="80"/>
                </a:cxn>
                <a:cxn ang="0">
                  <a:pos x="5" y="75"/>
                </a:cxn>
                <a:cxn ang="0">
                  <a:pos x="5" y="85"/>
                </a:cxn>
              </a:cxnLst>
              <a:rect l="0" t="0" r="r" b="b"/>
              <a:pathLst>
                <a:path w="10" h="85">
                  <a:moveTo>
                    <a:pt x="5" y="85"/>
                  </a:moveTo>
                  <a:lnTo>
                    <a:pt x="10" y="80"/>
                  </a:lnTo>
                  <a:lnTo>
                    <a:pt x="10" y="45"/>
                  </a:lnTo>
                  <a:lnTo>
                    <a:pt x="5" y="0"/>
                  </a:lnTo>
                  <a:lnTo>
                    <a:pt x="0" y="0"/>
                  </a:lnTo>
                  <a:lnTo>
                    <a:pt x="0" y="45"/>
                  </a:lnTo>
                  <a:lnTo>
                    <a:pt x="0" y="80"/>
                  </a:lnTo>
                  <a:lnTo>
                    <a:pt x="5" y="75"/>
                  </a:lnTo>
                  <a:lnTo>
                    <a:pt x="5" y="85"/>
                  </a:lnTo>
                  <a:close/>
                </a:path>
              </a:pathLst>
            </a:custGeom>
            <a:solidFill>
              <a:srgbClr val="FFFFFF"/>
            </a:solidFill>
            <a:ln w="9525">
              <a:noFill/>
              <a:round/>
              <a:headEnd/>
              <a:tailEnd/>
            </a:ln>
          </p:spPr>
          <p:txBody>
            <a:bodyPr/>
            <a:lstStyle/>
            <a:p>
              <a:endParaRPr lang="pt-BR"/>
            </a:p>
          </p:txBody>
        </p:sp>
        <p:sp>
          <p:nvSpPr>
            <p:cNvPr id="389234" name="Freeform 114"/>
            <p:cNvSpPr>
              <a:spLocks/>
            </p:cNvSpPr>
            <p:nvPr/>
          </p:nvSpPr>
          <p:spPr bwMode="auto">
            <a:xfrm>
              <a:off x="2813" y="2037"/>
              <a:ext cx="40" cy="20"/>
            </a:xfrm>
            <a:custGeom>
              <a:avLst/>
              <a:gdLst/>
              <a:ahLst/>
              <a:cxnLst>
                <a:cxn ang="0">
                  <a:pos x="0" y="0"/>
                </a:cxn>
                <a:cxn ang="0">
                  <a:pos x="0" y="10"/>
                </a:cxn>
                <a:cxn ang="0">
                  <a:pos x="40" y="20"/>
                </a:cxn>
                <a:cxn ang="0">
                  <a:pos x="40" y="10"/>
                </a:cxn>
                <a:cxn ang="0">
                  <a:pos x="5" y="0"/>
                </a:cxn>
                <a:cxn ang="0">
                  <a:pos x="0" y="0"/>
                </a:cxn>
                <a:cxn ang="0">
                  <a:pos x="5" y="0"/>
                </a:cxn>
                <a:cxn ang="0">
                  <a:pos x="0" y="0"/>
                </a:cxn>
                <a:cxn ang="0">
                  <a:pos x="0" y="0"/>
                </a:cxn>
              </a:cxnLst>
              <a:rect l="0" t="0" r="r" b="b"/>
              <a:pathLst>
                <a:path w="40" h="20">
                  <a:moveTo>
                    <a:pt x="0" y="0"/>
                  </a:moveTo>
                  <a:lnTo>
                    <a:pt x="0" y="10"/>
                  </a:lnTo>
                  <a:lnTo>
                    <a:pt x="40" y="20"/>
                  </a:lnTo>
                  <a:lnTo>
                    <a:pt x="40" y="10"/>
                  </a:lnTo>
                  <a:lnTo>
                    <a:pt x="5" y="0"/>
                  </a:lnTo>
                  <a:lnTo>
                    <a:pt x="0" y="0"/>
                  </a:lnTo>
                  <a:lnTo>
                    <a:pt x="5" y="0"/>
                  </a:lnTo>
                  <a:lnTo>
                    <a:pt x="0" y="0"/>
                  </a:lnTo>
                  <a:lnTo>
                    <a:pt x="0" y="0"/>
                  </a:lnTo>
                  <a:close/>
                </a:path>
              </a:pathLst>
            </a:custGeom>
            <a:solidFill>
              <a:srgbClr val="FFFFFF"/>
            </a:solidFill>
            <a:ln w="9525">
              <a:noFill/>
              <a:round/>
              <a:headEnd/>
              <a:tailEnd/>
            </a:ln>
          </p:spPr>
          <p:txBody>
            <a:bodyPr/>
            <a:lstStyle/>
            <a:p>
              <a:endParaRPr lang="pt-BR"/>
            </a:p>
          </p:txBody>
        </p:sp>
        <p:sp>
          <p:nvSpPr>
            <p:cNvPr id="389235" name="Freeform 115"/>
            <p:cNvSpPr>
              <a:spLocks/>
            </p:cNvSpPr>
            <p:nvPr/>
          </p:nvSpPr>
          <p:spPr bwMode="auto">
            <a:xfrm>
              <a:off x="2783" y="2037"/>
              <a:ext cx="30" cy="10"/>
            </a:xfrm>
            <a:custGeom>
              <a:avLst/>
              <a:gdLst/>
              <a:ahLst/>
              <a:cxnLst>
                <a:cxn ang="0">
                  <a:pos x="0" y="5"/>
                </a:cxn>
                <a:cxn ang="0">
                  <a:pos x="5" y="10"/>
                </a:cxn>
                <a:cxn ang="0">
                  <a:pos x="30" y="10"/>
                </a:cxn>
                <a:cxn ang="0">
                  <a:pos x="30" y="0"/>
                </a:cxn>
                <a:cxn ang="0">
                  <a:pos x="5" y="5"/>
                </a:cxn>
                <a:cxn ang="0">
                  <a:pos x="0" y="5"/>
                </a:cxn>
                <a:cxn ang="0">
                  <a:pos x="0" y="5"/>
                </a:cxn>
                <a:cxn ang="0">
                  <a:pos x="0" y="10"/>
                </a:cxn>
                <a:cxn ang="0">
                  <a:pos x="5" y="10"/>
                </a:cxn>
                <a:cxn ang="0">
                  <a:pos x="0" y="5"/>
                </a:cxn>
              </a:cxnLst>
              <a:rect l="0" t="0" r="r" b="b"/>
              <a:pathLst>
                <a:path w="30" h="10">
                  <a:moveTo>
                    <a:pt x="0" y="5"/>
                  </a:moveTo>
                  <a:lnTo>
                    <a:pt x="5" y="10"/>
                  </a:lnTo>
                  <a:lnTo>
                    <a:pt x="30" y="10"/>
                  </a:lnTo>
                  <a:lnTo>
                    <a:pt x="30" y="0"/>
                  </a:lnTo>
                  <a:lnTo>
                    <a:pt x="5" y="5"/>
                  </a:lnTo>
                  <a:lnTo>
                    <a:pt x="0" y="5"/>
                  </a:lnTo>
                  <a:lnTo>
                    <a:pt x="0" y="5"/>
                  </a:lnTo>
                  <a:lnTo>
                    <a:pt x="0" y="10"/>
                  </a:lnTo>
                  <a:lnTo>
                    <a:pt x="5" y="10"/>
                  </a:lnTo>
                  <a:lnTo>
                    <a:pt x="0" y="5"/>
                  </a:lnTo>
                  <a:close/>
                </a:path>
              </a:pathLst>
            </a:custGeom>
            <a:solidFill>
              <a:srgbClr val="FFFFFF"/>
            </a:solidFill>
            <a:ln w="9525">
              <a:noFill/>
              <a:round/>
              <a:headEnd/>
              <a:tailEnd/>
            </a:ln>
          </p:spPr>
          <p:txBody>
            <a:bodyPr/>
            <a:lstStyle/>
            <a:p>
              <a:endParaRPr lang="pt-BR"/>
            </a:p>
          </p:txBody>
        </p:sp>
        <p:sp>
          <p:nvSpPr>
            <p:cNvPr id="389236" name="Freeform 116"/>
            <p:cNvSpPr>
              <a:spLocks/>
            </p:cNvSpPr>
            <p:nvPr/>
          </p:nvSpPr>
          <p:spPr bwMode="auto">
            <a:xfrm>
              <a:off x="2783" y="1972"/>
              <a:ext cx="10" cy="70"/>
            </a:xfrm>
            <a:custGeom>
              <a:avLst/>
              <a:gdLst/>
              <a:ahLst/>
              <a:cxnLst>
                <a:cxn ang="0">
                  <a:pos x="10" y="0"/>
                </a:cxn>
                <a:cxn ang="0">
                  <a:pos x="0" y="0"/>
                </a:cxn>
                <a:cxn ang="0">
                  <a:pos x="0" y="70"/>
                </a:cxn>
                <a:cxn ang="0">
                  <a:pos x="10" y="70"/>
                </a:cxn>
                <a:cxn ang="0">
                  <a:pos x="10" y="0"/>
                </a:cxn>
                <a:cxn ang="0">
                  <a:pos x="10" y="0"/>
                </a:cxn>
              </a:cxnLst>
              <a:rect l="0" t="0" r="r" b="b"/>
              <a:pathLst>
                <a:path w="10" h="70">
                  <a:moveTo>
                    <a:pt x="10" y="0"/>
                  </a:moveTo>
                  <a:lnTo>
                    <a:pt x="0" y="0"/>
                  </a:lnTo>
                  <a:lnTo>
                    <a:pt x="0" y="70"/>
                  </a:lnTo>
                  <a:lnTo>
                    <a:pt x="10" y="70"/>
                  </a:lnTo>
                  <a:lnTo>
                    <a:pt x="10" y="0"/>
                  </a:lnTo>
                  <a:lnTo>
                    <a:pt x="10" y="0"/>
                  </a:lnTo>
                  <a:close/>
                </a:path>
              </a:pathLst>
            </a:custGeom>
            <a:solidFill>
              <a:srgbClr val="FFFFFF"/>
            </a:solidFill>
            <a:ln w="9525">
              <a:noFill/>
              <a:round/>
              <a:headEnd/>
              <a:tailEnd/>
            </a:ln>
          </p:spPr>
          <p:txBody>
            <a:bodyPr/>
            <a:lstStyle/>
            <a:p>
              <a:endParaRPr lang="pt-BR"/>
            </a:p>
          </p:txBody>
        </p:sp>
        <p:sp>
          <p:nvSpPr>
            <p:cNvPr id="389237" name="Freeform 117"/>
            <p:cNvSpPr>
              <a:spLocks/>
            </p:cNvSpPr>
            <p:nvPr/>
          </p:nvSpPr>
          <p:spPr bwMode="auto">
            <a:xfrm>
              <a:off x="2778" y="1937"/>
              <a:ext cx="15" cy="40"/>
            </a:xfrm>
            <a:custGeom>
              <a:avLst/>
              <a:gdLst/>
              <a:ahLst/>
              <a:cxnLst>
                <a:cxn ang="0">
                  <a:pos x="0" y="0"/>
                </a:cxn>
                <a:cxn ang="0">
                  <a:pos x="0" y="0"/>
                </a:cxn>
                <a:cxn ang="0">
                  <a:pos x="5" y="25"/>
                </a:cxn>
                <a:cxn ang="0">
                  <a:pos x="5" y="40"/>
                </a:cxn>
                <a:cxn ang="0">
                  <a:pos x="15" y="35"/>
                </a:cxn>
                <a:cxn ang="0">
                  <a:pos x="10" y="25"/>
                </a:cxn>
                <a:cxn ang="0">
                  <a:pos x="10" y="0"/>
                </a:cxn>
                <a:cxn ang="0">
                  <a:pos x="10" y="0"/>
                </a:cxn>
                <a:cxn ang="0">
                  <a:pos x="0" y="0"/>
                </a:cxn>
              </a:cxnLst>
              <a:rect l="0" t="0" r="r" b="b"/>
              <a:pathLst>
                <a:path w="15" h="40">
                  <a:moveTo>
                    <a:pt x="0" y="0"/>
                  </a:moveTo>
                  <a:lnTo>
                    <a:pt x="0" y="0"/>
                  </a:lnTo>
                  <a:lnTo>
                    <a:pt x="5" y="25"/>
                  </a:lnTo>
                  <a:lnTo>
                    <a:pt x="5" y="40"/>
                  </a:lnTo>
                  <a:lnTo>
                    <a:pt x="15" y="35"/>
                  </a:lnTo>
                  <a:lnTo>
                    <a:pt x="10" y="25"/>
                  </a:lnTo>
                  <a:lnTo>
                    <a:pt x="10" y="0"/>
                  </a:lnTo>
                  <a:lnTo>
                    <a:pt x="10" y="0"/>
                  </a:lnTo>
                  <a:lnTo>
                    <a:pt x="0" y="0"/>
                  </a:lnTo>
                  <a:close/>
                </a:path>
              </a:pathLst>
            </a:custGeom>
            <a:solidFill>
              <a:srgbClr val="FFFFFF"/>
            </a:solidFill>
            <a:ln w="9525">
              <a:noFill/>
              <a:round/>
              <a:headEnd/>
              <a:tailEnd/>
            </a:ln>
          </p:spPr>
          <p:txBody>
            <a:bodyPr/>
            <a:lstStyle/>
            <a:p>
              <a:endParaRPr lang="pt-BR"/>
            </a:p>
          </p:txBody>
        </p:sp>
        <p:sp>
          <p:nvSpPr>
            <p:cNvPr id="389238" name="Freeform 118"/>
            <p:cNvSpPr>
              <a:spLocks/>
            </p:cNvSpPr>
            <p:nvPr/>
          </p:nvSpPr>
          <p:spPr bwMode="auto">
            <a:xfrm>
              <a:off x="2768" y="1907"/>
              <a:ext cx="20" cy="30"/>
            </a:xfrm>
            <a:custGeom>
              <a:avLst/>
              <a:gdLst/>
              <a:ahLst/>
              <a:cxnLst>
                <a:cxn ang="0">
                  <a:pos x="0" y="0"/>
                </a:cxn>
                <a:cxn ang="0">
                  <a:pos x="0" y="0"/>
                </a:cxn>
                <a:cxn ang="0">
                  <a:pos x="10" y="15"/>
                </a:cxn>
                <a:cxn ang="0">
                  <a:pos x="10" y="30"/>
                </a:cxn>
                <a:cxn ang="0">
                  <a:pos x="20" y="30"/>
                </a:cxn>
                <a:cxn ang="0">
                  <a:pos x="15" y="10"/>
                </a:cxn>
                <a:cxn ang="0">
                  <a:pos x="10" y="0"/>
                </a:cxn>
                <a:cxn ang="0">
                  <a:pos x="10" y="0"/>
                </a:cxn>
                <a:cxn ang="0">
                  <a:pos x="0" y="0"/>
                </a:cxn>
              </a:cxnLst>
              <a:rect l="0" t="0" r="r" b="b"/>
              <a:pathLst>
                <a:path w="20" h="30">
                  <a:moveTo>
                    <a:pt x="0" y="0"/>
                  </a:moveTo>
                  <a:lnTo>
                    <a:pt x="0" y="0"/>
                  </a:lnTo>
                  <a:lnTo>
                    <a:pt x="10" y="15"/>
                  </a:lnTo>
                  <a:lnTo>
                    <a:pt x="10" y="30"/>
                  </a:lnTo>
                  <a:lnTo>
                    <a:pt x="20" y="30"/>
                  </a:lnTo>
                  <a:lnTo>
                    <a:pt x="15" y="10"/>
                  </a:lnTo>
                  <a:lnTo>
                    <a:pt x="10" y="0"/>
                  </a:lnTo>
                  <a:lnTo>
                    <a:pt x="10" y="0"/>
                  </a:lnTo>
                  <a:lnTo>
                    <a:pt x="0" y="0"/>
                  </a:lnTo>
                  <a:close/>
                </a:path>
              </a:pathLst>
            </a:custGeom>
            <a:solidFill>
              <a:srgbClr val="FFFFFF"/>
            </a:solidFill>
            <a:ln w="9525">
              <a:noFill/>
              <a:round/>
              <a:headEnd/>
              <a:tailEnd/>
            </a:ln>
          </p:spPr>
          <p:txBody>
            <a:bodyPr/>
            <a:lstStyle/>
            <a:p>
              <a:endParaRPr lang="pt-BR"/>
            </a:p>
          </p:txBody>
        </p:sp>
        <p:sp>
          <p:nvSpPr>
            <p:cNvPr id="389239" name="Freeform 119"/>
            <p:cNvSpPr>
              <a:spLocks/>
            </p:cNvSpPr>
            <p:nvPr/>
          </p:nvSpPr>
          <p:spPr bwMode="auto">
            <a:xfrm>
              <a:off x="2758" y="1877"/>
              <a:ext cx="20" cy="30"/>
            </a:xfrm>
            <a:custGeom>
              <a:avLst/>
              <a:gdLst/>
              <a:ahLst/>
              <a:cxnLst>
                <a:cxn ang="0">
                  <a:pos x="0" y="0"/>
                </a:cxn>
                <a:cxn ang="0">
                  <a:pos x="0" y="0"/>
                </a:cxn>
                <a:cxn ang="0">
                  <a:pos x="0" y="20"/>
                </a:cxn>
                <a:cxn ang="0">
                  <a:pos x="10" y="30"/>
                </a:cxn>
                <a:cxn ang="0">
                  <a:pos x="20" y="30"/>
                </a:cxn>
                <a:cxn ang="0">
                  <a:pos x="10" y="15"/>
                </a:cxn>
                <a:cxn ang="0">
                  <a:pos x="10" y="5"/>
                </a:cxn>
                <a:cxn ang="0">
                  <a:pos x="10" y="5"/>
                </a:cxn>
                <a:cxn ang="0">
                  <a:pos x="0" y="0"/>
                </a:cxn>
                <a:cxn ang="0">
                  <a:pos x="0" y="0"/>
                </a:cxn>
                <a:cxn ang="0">
                  <a:pos x="0" y="0"/>
                </a:cxn>
              </a:cxnLst>
              <a:rect l="0" t="0" r="r" b="b"/>
              <a:pathLst>
                <a:path w="20" h="30">
                  <a:moveTo>
                    <a:pt x="0" y="0"/>
                  </a:moveTo>
                  <a:lnTo>
                    <a:pt x="0" y="0"/>
                  </a:lnTo>
                  <a:lnTo>
                    <a:pt x="0" y="20"/>
                  </a:lnTo>
                  <a:lnTo>
                    <a:pt x="10" y="30"/>
                  </a:lnTo>
                  <a:lnTo>
                    <a:pt x="20" y="30"/>
                  </a:lnTo>
                  <a:lnTo>
                    <a:pt x="10" y="15"/>
                  </a:lnTo>
                  <a:lnTo>
                    <a:pt x="10" y="5"/>
                  </a:lnTo>
                  <a:lnTo>
                    <a:pt x="10" y="5"/>
                  </a:lnTo>
                  <a:lnTo>
                    <a:pt x="0" y="0"/>
                  </a:lnTo>
                  <a:lnTo>
                    <a:pt x="0" y="0"/>
                  </a:lnTo>
                  <a:lnTo>
                    <a:pt x="0" y="0"/>
                  </a:lnTo>
                  <a:close/>
                </a:path>
              </a:pathLst>
            </a:custGeom>
            <a:solidFill>
              <a:srgbClr val="FFFFFF"/>
            </a:solidFill>
            <a:ln w="9525">
              <a:noFill/>
              <a:round/>
              <a:headEnd/>
              <a:tailEnd/>
            </a:ln>
          </p:spPr>
          <p:txBody>
            <a:bodyPr/>
            <a:lstStyle/>
            <a:p>
              <a:endParaRPr lang="pt-BR"/>
            </a:p>
          </p:txBody>
        </p:sp>
        <p:sp>
          <p:nvSpPr>
            <p:cNvPr id="389240" name="Freeform 120"/>
            <p:cNvSpPr>
              <a:spLocks/>
            </p:cNvSpPr>
            <p:nvPr/>
          </p:nvSpPr>
          <p:spPr bwMode="auto">
            <a:xfrm>
              <a:off x="2758" y="1852"/>
              <a:ext cx="25" cy="30"/>
            </a:xfrm>
            <a:custGeom>
              <a:avLst/>
              <a:gdLst/>
              <a:ahLst/>
              <a:cxnLst>
                <a:cxn ang="0">
                  <a:pos x="25" y="0"/>
                </a:cxn>
                <a:cxn ang="0">
                  <a:pos x="25" y="0"/>
                </a:cxn>
                <a:cxn ang="0">
                  <a:pos x="15" y="0"/>
                </a:cxn>
                <a:cxn ang="0">
                  <a:pos x="10" y="5"/>
                </a:cxn>
                <a:cxn ang="0">
                  <a:pos x="5" y="15"/>
                </a:cxn>
                <a:cxn ang="0">
                  <a:pos x="0" y="25"/>
                </a:cxn>
                <a:cxn ang="0">
                  <a:pos x="10" y="30"/>
                </a:cxn>
                <a:cxn ang="0">
                  <a:pos x="10" y="20"/>
                </a:cxn>
                <a:cxn ang="0">
                  <a:pos x="15" y="10"/>
                </a:cxn>
                <a:cxn ang="0">
                  <a:pos x="20" y="5"/>
                </a:cxn>
                <a:cxn ang="0">
                  <a:pos x="25" y="5"/>
                </a:cxn>
                <a:cxn ang="0">
                  <a:pos x="25" y="5"/>
                </a:cxn>
                <a:cxn ang="0">
                  <a:pos x="25" y="0"/>
                </a:cxn>
              </a:cxnLst>
              <a:rect l="0" t="0" r="r" b="b"/>
              <a:pathLst>
                <a:path w="25" h="30">
                  <a:moveTo>
                    <a:pt x="25" y="0"/>
                  </a:moveTo>
                  <a:lnTo>
                    <a:pt x="25" y="0"/>
                  </a:lnTo>
                  <a:lnTo>
                    <a:pt x="15" y="0"/>
                  </a:lnTo>
                  <a:lnTo>
                    <a:pt x="10" y="5"/>
                  </a:lnTo>
                  <a:lnTo>
                    <a:pt x="5" y="15"/>
                  </a:lnTo>
                  <a:lnTo>
                    <a:pt x="0" y="25"/>
                  </a:lnTo>
                  <a:lnTo>
                    <a:pt x="10" y="30"/>
                  </a:lnTo>
                  <a:lnTo>
                    <a:pt x="10" y="20"/>
                  </a:lnTo>
                  <a:lnTo>
                    <a:pt x="15" y="10"/>
                  </a:lnTo>
                  <a:lnTo>
                    <a:pt x="20" y="5"/>
                  </a:lnTo>
                  <a:lnTo>
                    <a:pt x="25" y="5"/>
                  </a:lnTo>
                  <a:lnTo>
                    <a:pt x="25" y="5"/>
                  </a:lnTo>
                  <a:lnTo>
                    <a:pt x="25" y="0"/>
                  </a:lnTo>
                  <a:close/>
                </a:path>
              </a:pathLst>
            </a:custGeom>
            <a:solidFill>
              <a:srgbClr val="FFFFFF"/>
            </a:solidFill>
            <a:ln w="9525">
              <a:solidFill>
                <a:srgbClr val="FF5050"/>
              </a:solidFill>
              <a:round/>
              <a:headEnd/>
              <a:tailEnd/>
            </a:ln>
          </p:spPr>
          <p:txBody>
            <a:bodyPr/>
            <a:lstStyle/>
            <a:p>
              <a:endParaRPr lang="pt-BR"/>
            </a:p>
          </p:txBody>
        </p:sp>
        <p:sp>
          <p:nvSpPr>
            <p:cNvPr id="389241" name="Freeform 121"/>
            <p:cNvSpPr>
              <a:spLocks/>
            </p:cNvSpPr>
            <p:nvPr/>
          </p:nvSpPr>
          <p:spPr bwMode="auto">
            <a:xfrm>
              <a:off x="2558" y="1897"/>
              <a:ext cx="225" cy="565"/>
            </a:xfrm>
            <a:custGeom>
              <a:avLst/>
              <a:gdLst/>
              <a:ahLst/>
              <a:cxnLst>
                <a:cxn ang="0">
                  <a:pos x="38" y="95"/>
                </a:cxn>
                <a:cxn ang="0">
                  <a:pos x="43" y="78"/>
                </a:cxn>
                <a:cxn ang="0">
                  <a:pos x="43" y="64"/>
                </a:cxn>
                <a:cxn ang="0">
                  <a:pos x="43" y="40"/>
                </a:cxn>
                <a:cxn ang="0">
                  <a:pos x="43" y="29"/>
                </a:cxn>
                <a:cxn ang="0">
                  <a:pos x="45" y="15"/>
                </a:cxn>
                <a:cxn ang="0">
                  <a:pos x="37" y="1"/>
                </a:cxn>
                <a:cxn ang="0">
                  <a:pos x="26" y="10"/>
                </a:cxn>
                <a:cxn ang="0">
                  <a:pos x="11" y="38"/>
                </a:cxn>
                <a:cxn ang="0">
                  <a:pos x="1" y="84"/>
                </a:cxn>
                <a:cxn ang="0">
                  <a:pos x="4" y="113"/>
                </a:cxn>
                <a:cxn ang="0">
                  <a:pos x="19" y="103"/>
                </a:cxn>
                <a:cxn ang="0">
                  <a:pos x="32" y="100"/>
                </a:cxn>
                <a:cxn ang="0">
                  <a:pos x="38" y="95"/>
                </a:cxn>
              </a:cxnLst>
              <a:rect l="0" t="0" r="r" b="b"/>
              <a:pathLst>
                <a:path w="45" h="113">
                  <a:moveTo>
                    <a:pt x="38" y="95"/>
                  </a:moveTo>
                  <a:cubicBezTo>
                    <a:pt x="39" y="94"/>
                    <a:pt x="43" y="84"/>
                    <a:pt x="43" y="78"/>
                  </a:cubicBezTo>
                  <a:cubicBezTo>
                    <a:pt x="43" y="72"/>
                    <a:pt x="43" y="69"/>
                    <a:pt x="43" y="64"/>
                  </a:cubicBezTo>
                  <a:cubicBezTo>
                    <a:pt x="43" y="59"/>
                    <a:pt x="42" y="46"/>
                    <a:pt x="43" y="40"/>
                  </a:cubicBezTo>
                  <a:cubicBezTo>
                    <a:pt x="43" y="34"/>
                    <a:pt x="42" y="36"/>
                    <a:pt x="43" y="29"/>
                  </a:cubicBezTo>
                  <a:cubicBezTo>
                    <a:pt x="44" y="22"/>
                    <a:pt x="45" y="18"/>
                    <a:pt x="45" y="15"/>
                  </a:cubicBezTo>
                  <a:cubicBezTo>
                    <a:pt x="45" y="11"/>
                    <a:pt x="41" y="0"/>
                    <a:pt x="37" y="1"/>
                  </a:cubicBezTo>
                  <a:cubicBezTo>
                    <a:pt x="34" y="1"/>
                    <a:pt x="27" y="7"/>
                    <a:pt x="26" y="10"/>
                  </a:cubicBezTo>
                  <a:cubicBezTo>
                    <a:pt x="25" y="13"/>
                    <a:pt x="17" y="23"/>
                    <a:pt x="11" y="38"/>
                  </a:cubicBezTo>
                  <a:cubicBezTo>
                    <a:pt x="6" y="53"/>
                    <a:pt x="2" y="75"/>
                    <a:pt x="1" y="84"/>
                  </a:cubicBezTo>
                  <a:cubicBezTo>
                    <a:pt x="1" y="92"/>
                    <a:pt x="0" y="113"/>
                    <a:pt x="4" y="113"/>
                  </a:cubicBezTo>
                  <a:cubicBezTo>
                    <a:pt x="8" y="113"/>
                    <a:pt x="17" y="105"/>
                    <a:pt x="19" y="103"/>
                  </a:cubicBezTo>
                  <a:cubicBezTo>
                    <a:pt x="21" y="102"/>
                    <a:pt x="30" y="100"/>
                    <a:pt x="32" y="100"/>
                  </a:cubicBezTo>
                  <a:cubicBezTo>
                    <a:pt x="35" y="100"/>
                    <a:pt x="37" y="96"/>
                    <a:pt x="38" y="95"/>
                  </a:cubicBezTo>
                </a:path>
              </a:pathLst>
            </a:custGeom>
            <a:solidFill>
              <a:srgbClr val="FF99CC"/>
            </a:solidFill>
            <a:ln w="9525">
              <a:noFill/>
              <a:round/>
              <a:headEnd/>
              <a:tailEnd/>
            </a:ln>
          </p:spPr>
          <p:txBody>
            <a:bodyPr/>
            <a:lstStyle/>
            <a:p>
              <a:endParaRPr lang="pt-BR"/>
            </a:p>
          </p:txBody>
        </p:sp>
        <p:sp>
          <p:nvSpPr>
            <p:cNvPr id="389242" name="Freeform 122"/>
            <p:cNvSpPr>
              <a:spLocks/>
            </p:cNvSpPr>
            <p:nvPr/>
          </p:nvSpPr>
          <p:spPr bwMode="auto">
            <a:xfrm>
              <a:off x="2748" y="2287"/>
              <a:ext cx="30" cy="90"/>
            </a:xfrm>
            <a:custGeom>
              <a:avLst/>
              <a:gdLst/>
              <a:ahLst/>
              <a:cxnLst>
                <a:cxn ang="0">
                  <a:pos x="20" y="0"/>
                </a:cxn>
                <a:cxn ang="0">
                  <a:pos x="20" y="0"/>
                </a:cxn>
                <a:cxn ang="0">
                  <a:pos x="20" y="25"/>
                </a:cxn>
                <a:cxn ang="0">
                  <a:pos x="10" y="50"/>
                </a:cxn>
                <a:cxn ang="0">
                  <a:pos x="5" y="70"/>
                </a:cxn>
                <a:cxn ang="0">
                  <a:pos x="0" y="80"/>
                </a:cxn>
                <a:cxn ang="0">
                  <a:pos x="0" y="90"/>
                </a:cxn>
                <a:cxn ang="0">
                  <a:pos x="10" y="75"/>
                </a:cxn>
                <a:cxn ang="0">
                  <a:pos x="20" y="55"/>
                </a:cxn>
                <a:cxn ang="0">
                  <a:pos x="25" y="25"/>
                </a:cxn>
                <a:cxn ang="0">
                  <a:pos x="30" y="0"/>
                </a:cxn>
                <a:cxn ang="0">
                  <a:pos x="30" y="0"/>
                </a:cxn>
                <a:cxn ang="0">
                  <a:pos x="20" y="0"/>
                </a:cxn>
              </a:cxnLst>
              <a:rect l="0" t="0" r="r" b="b"/>
              <a:pathLst>
                <a:path w="30" h="90">
                  <a:moveTo>
                    <a:pt x="20" y="0"/>
                  </a:moveTo>
                  <a:lnTo>
                    <a:pt x="20" y="0"/>
                  </a:lnTo>
                  <a:lnTo>
                    <a:pt x="20" y="25"/>
                  </a:lnTo>
                  <a:lnTo>
                    <a:pt x="10" y="50"/>
                  </a:lnTo>
                  <a:lnTo>
                    <a:pt x="5" y="70"/>
                  </a:lnTo>
                  <a:lnTo>
                    <a:pt x="0" y="80"/>
                  </a:lnTo>
                  <a:lnTo>
                    <a:pt x="0" y="90"/>
                  </a:lnTo>
                  <a:lnTo>
                    <a:pt x="10" y="75"/>
                  </a:lnTo>
                  <a:lnTo>
                    <a:pt x="20" y="55"/>
                  </a:lnTo>
                  <a:lnTo>
                    <a:pt x="25" y="25"/>
                  </a:lnTo>
                  <a:lnTo>
                    <a:pt x="30" y="0"/>
                  </a:lnTo>
                  <a:lnTo>
                    <a:pt x="30" y="0"/>
                  </a:lnTo>
                  <a:lnTo>
                    <a:pt x="20" y="0"/>
                  </a:lnTo>
                  <a:close/>
                </a:path>
              </a:pathLst>
            </a:custGeom>
            <a:solidFill>
              <a:srgbClr val="FFFFFF"/>
            </a:solidFill>
            <a:ln w="9525">
              <a:noFill/>
              <a:round/>
              <a:headEnd/>
              <a:tailEnd/>
            </a:ln>
          </p:spPr>
          <p:txBody>
            <a:bodyPr/>
            <a:lstStyle/>
            <a:p>
              <a:endParaRPr lang="pt-BR"/>
            </a:p>
          </p:txBody>
        </p:sp>
        <p:sp>
          <p:nvSpPr>
            <p:cNvPr id="389243" name="Freeform 123"/>
            <p:cNvSpPr>
              <a:spLocks/>
            </p:cNvSpPr>
            <p:nvPr/>
          </p:nvSpPr>
          <p:spPr bwMode="auto">
            <a:xfrm>
              <a:off x="2768" y="2217"/>
              <a:ext cx="10" cy="70"/>
            </a:xfrm>
            <a:custGeom>
              <a:avLst/>
              <a:gdLst/>
              <a:ahLst/>
              <a:cxnLst>
                <a:cxn ang="0">
                  <a:pos x="0" y="0"/>
                </a:cxn>
                <a:cxn ang="0">
                  <a:pos x="0" y="0"/>
                </a:cxn>
                <a:cxn ang="0">
                  <a:pos x="0" y="35"/>
                </a:cxn>
                <a:cxn ang="0">
                  <a:pos x="0" y="70"/>
                </a:cxn>
                <a:cxn ang="0">
                  <a:pos x="10" y="70"/>
                </a:cxn>
                <a:cxn ang="0">
                  <a:pos x="10" y="35"/>
                </a:cxn>
                <a:cxn ang="0">
                  <a:pos x="10" y="0"/>
                </a:cxn>
                <a:cxn ang="0">
                  <a:pos x="10" y="0"/>
                </a:cxn>
                <a:cxn ang="0">
                  <a:pos x="0" y="0"/>
                </a:cxn>
              </a:cxnLst>
              <a:rect l="0" t="0" r="r" b="b"/>
              <a:pathLst>
                <a:path w="10" h="70">
                  <a:moveTo>
                    <a:pt x="0" y="0"/>
                  </a:moveTo>
                  <a:lnTo>
                    <a:pt x="0" y="0"/>
                  </a:lnTo>
                  <a:lnTo>
                    <a:pt x="0" y="35"/>
                  </a:lnTo>
                  <a:lnTo>
                    <a:pt x="0" y="70"/>
                  </a:lnTo>
                  <a:lnTo>
                    <a:pt x="10" y="70"/>
                  </a:lnTo>
                  <a:lnTo>
                    <a:pt x="10" y="35"/>
                  </a:lnTo>
                  <a:lnTo>
                    <a:pt x="10" y="0"/>
                  </a:lnTo>
                  <a:lnTo>
                    <a:pt x="10" y="0"/>
                  </a:lnTo>
                  <a:lnTo>
                    <a:pt x="0" y="0"/>
                  </a:lnTo>
                  <a:close/>
                </a:path>
              </a:pathLst>
            </a:custGeom>
            <a:solidFill>
              <a:srgbClr val="FFFFFF"/>
            </a:solidFill>
            <a:ln w="9525">
              <a:noFill/>
              <a:round/>
              <a:headEnd/>
              <a:tailEnd/>
            </a:ln>
          </p:spPr>
          <p:txBody>
            <a:bodyPr/>
            <a:lstStyle/>
            <a:p>
              <a:endParaRPr lang="pt-BR"/>
            </a:p>
          </p:txBody>
        </p:sp>
        <p:sp>
          <p:nvSpPr>
            <p:cNvPr id="389244" name="Freeform 124"/>
            <p:cNvSpPr>
              <a:spLocks/>
            </p:cNvSpPr>
            <p:nvPr/>
          </p:nvSpPr>
          <p:spPr bwMode="auto">
            <a:xfrm>
              <a:off x="2768" y="2097"/>
              <a:ext cx="10" cy="120"/>
            </a:xfrm>
            <a:custGeom>
              <a:avLst/>
              <a:gdLst/>
              <a:ahLst/>
              <a:cxnLst>
                <a:cxn ang="0">
                  <a:pos x="0" y="0"/>
                </a:cxn>
                <a:cxn ang="0">
                  <a:pos x="0" y="0"/>
                </a:cxn>
                <a:cxn ang="0">
                  <a:pos x="0" y="65"/>
                </a:cxn>
                <a:cxn ang="0">
                  <a:pos x="0" y="120"/>
                </a:cxn>
                <a:cxn ang="0">
                  <a:pos x="10" y="120"/>
                </a:cxn>
                <a:cxn ang="0">
                  <a:pos x="10" y="65"/>
                </a:cxn>
                <a:cxn ang="0">
                  <a:pos x="10" y="0"/>
                </a:cxn>
                <a:cxn ang="0">
                  <a:pos x="10" y="0"/>
                </a:cxn>
                <a:cxn ang="0">
                  <a:pos x="0" y="0"/>
                </a:cxn>
              </a:cxnLst>
              <a:rect l="0" t="0" r="r" b="b"/>
              <a:pathLst>
                <a:path w="10" h="120">
                  <a:moveTo>
                    <a:pt x="0" y="0"/>
                  </a:moveTo>
                  <a:lnTo>
                    <a:pt x="0" y="0"/>
                  </a:lnTo>
                  <a:lnTo>
                    <a:pt x="0" y="65"/>
                  </a:lnTo>
                  <a:lnTo>
                    <a:pt x="0" y="120"/>
                  </a:lnTo>
                  <a:lnTo>
                    <a:pt x="10" y="120"/>
                  </a:lnTo>
                  <a:lnTo>
                    <a:pt x="10" y="65"/>
                  </a:lnTo>
                  <a:lnTo>
                    <a:pt x="10" y="0"/>
                  </a:lnTo>
                  <a:lnTo>
                    <a:pt x="10" y="0"/>
                  </a:lnTo>
                  <a:lnTo>
                    <a:pt x="0" y="0"/>
                  </a:lnTo>
                  <a:close/>
                </a:path>
              </a:pathLst>
            </a:custGeom>
            <a:solidFill>
              <a:srgbClr val="FFFFFF"/>
            </a:solidFill>
            <a:ln w="9525">
              <a:noFill/>
              <a:round/>
              <a:headEnd/>
              <a:tailEnd/>
            </a:ln>
          </p:spPr>
          <p:txBody>
            <a:bodyPr/>
            <a:lstStyle/>
            <a:p>
              <a:endParaRPr lang="pt-BR"/>
            </a:p>
          </p:txBody>
        </p:sp>
        <p:sp>
          <p:nvSpPr>
            <p:cNvPr id="389245" name="Freeform 125"/>
            <p:cNvSpPr>
              <a:spLocks/>
            </p:cNvSpPr>
            <p:nvPr/>
          </p:nvSpPr>
          <p:spPr bwMode="auto">
            <a:xfrm>
              <a:off x="2768" y="2042"/>
              <a:ext cx="10" cy="55"/>
            </a:xfrm>
            <a:custGeom>
              <a:avLst/>
              <a:gdLst/>
              <a:ahLst/>
              <a:cxnLst>
                <a:cxn ang="0">
                  <a:pos x="0" y="0"/>
                </a:cxn>
                <a:cxn ang="0">
                  <a:pos x="0" y="0"/>
                </a:cxn>
                <a:cxn ang="0">
                  <a:pos x="0" y="30"/>
                </a:cxn>
                <a:cxn ang="0">
                  <a:pos x="0" y="55"/>
                </a:cxn>
                <a:cxn ang="0">
                  <a:pos x="10" y="55"/>
                </a:cxn>
                <a:cxn ang="0">
                  <a:pos x="10" y="30"/>
                </a:cxn>
                <a:cxn ang="0">
                  <a:pos x="10" y="0"/>
                </a:cxn>
                <a:cxn ang="0">
                  <a:pos x="10" y="0"/>
                </a:cxn>
                <a:cxn ang="0">
                  <a:pos x="0" y="0"/>
                </a:cxn>
              </a:cxnLst>
              <a:rect l="0" t="0" r="r" b="b"/>
              <a:pathLst>
                <a:path w="10" h="55">
                  <a:moveTo>
                    <a:pt x="0" y="0"/>
                  </a:moveTo>
                  <a:lnTo>
                    <a:pt x="0" y="0"/>
                  </a:lnTo>
                  <a:lnTo>
                    <a:pt x="0" y="30"/>
                  </a:lnTo>
                  <a:lnTo>
                    <a:pt x="0" y="55"/>
                  </a:lnTo>
                  <a:lnTo>
                    <a:pt x="10" y="55"/>
                  </a:lnTo>
                  <a:lnTo>
                    <a:pt x="10" y="30"/>
                  </a:lnTo>
                  <a:lnTo>
                    <a:pt x="10" y="0"/>
                  </a:lnTo>
                  <a:lnTo>
                    <a:pt x="10" y="0"/>
                  </a:lnTo>
                  <a:lnTo>
                    <a:pt x="0" y="0"/>
                  </a:lnTo>
                  <a:close/>
                </a:path>
              </a:pathLst>
            </a:custGeom>
            <a:solidFill>
              <a:srgbClr val="FFFFFF"/>
            </a:solidFill>
            <a:ln w="9525">
              <a:noFill/>
              <a:round/>
              <a:headEnd/>
              <a:tailEnd/>
            </a:ln>
          </p:spPr>
          <p:txBody>
            <a:bodyPr/>
            <a:lstStyle/>
            <a:p>
              <a:endParaRPr lang="pt-BR"/>
            </a:p>
          </p:txBody>
        </p:sp>
        <p:sp>
          <p:nvSpPr>
            <p:cNvPr id="389246" name="Freeform 126"/>
            <p:cNvSpPr>
              <a:spLocks/>
            </p:cNvSpPr>
            <p:nvPr/>
          </p:nvSpPr>
          <p:spPr bwMode="auto">
            <a:xfrm>
              <a:off x="2768" y="1972"/>
              <a:ext cx="20" cy="70"/>
            </a:xfrm>
            <a:custGeom>
              <a:avLst/>
              <a:gdLst/>
              <a:ahLst/>
              <a:cxnLst>
                <a:cxn ang="0">
                  <a:pos x="10" y="0"/>
                </a:cxn>
                <a:cxn ang="0">
                  <a:pos x="10" y="0"/>
                </a:cxn>
                <a:cxn ang="0">
                  <a:pos x="5" y="25"/>
                </a:cxn>
                <a:cxn ang="0">
                  <a:pos x="0" y="70"/>
                </a:cxn>
                <a:cxn ang="0">
                  <a:pos x="10" y="70"/>
                </a:cxn>
                <a:cxn ang="0">
                  <a:pos x="15" y="30"/>
                </a:cxn>
                <a:cxn ang="0">
                  <a:pos x="20" y="0"/>
                </a:cxn>
                <a:cxn ang="0">
                  <a:pos x="20" y="0"/>
                </a:cxn>
                <a:cxn ang="0">
                  <a:pos x="10" y="0"/>
                </a:cxn>
              </a:cxnLst>
              <a:rect l="0" t="0" r="r" b="b"/>
              <a:pathLst>
                <a:path w="20" h="70">
                  <a:moveTo>
                    <a:pt x="10" y="0"/>
                  </a:moveTo>
                  <a:lnTo>
                    <a:pt x="10" y="0"/>
                  </a:lnTo>
                  <a:lnTo>
                    <a:pt x="5" y="25"/>
                  </a:lnTo>
                  <a:lnTo>
                    <a:pt x="0" y="70"/>
                  </a:lnTo>
                  <a:lnTo>
                    <a:pt x="10" y="70"/>
                  </a:lnTo>
                  <a:lnTo>
                    <a:pt x="15" y="30"/>
                  </a:lnTo>
                  <a:lnTo>
                    <a:pt x="20" y="0"/>
                  </a:lnTo>
                  <a:lnTo>
                    <a:pt x="20" y="0"/>
                  </a:lnTo>
                  <a:lnTo>
                    <a:pt x="10" y="0"/>
                  </a:lnTo>
                  <a:close/>
                </a:path>
              </a:pathLst>
            </a:custGeom>
            <a:solidFill>
              <a:srgbClr val="FFFFFF"/>
            </a:solidFill>
            <a:ln w="9525">
              <a:noFill/>
              <a:round/>
              <a:headEnd/>
              <a:tailEnd/>
            </a:ln>
          </p:spPr>
          <p:txBody>
            <a:bodyPr/>
            <a:lstStyle/>
            <a:p>
              <a:endParaRPr lang="pt-BR"/>
            </a:p>
          </p:txBody>
        </p:sp>
        <p:sp>
          <p:nvSpPr>
            <p:cNvPr id="389247" name="Freeform 127"/>
            <p:cNvSpPr>
              <a:spLocks/>
            </p:cNvSpPr>
            <p:nvPr/>
          </p:nvSpPr>
          <p:spPr bwMode="auto">
            <a:xfrm>
              <a:off x="2743" y="1897"/>
              <a:ext cx="45" cy="75"/>
            </a:xfrm>
            <a:custGeom>
              <a:avLst/>
              <a:gdLst/>
              <a:ahLst/>
              <a:cxnLst>
                <a:cxn ang="0">
                  <a:pos x="0" y="5"/>
                </a:cxn>
                <a:cxn ang="0">
                  <a:pos x="0" y="5"/>
                </a:cxn>
                <a:cxn ang="0">
                  <a:pos x="10" y="15"/>
                </a:cxn>
                <a:cxn ang="0">
                  <a:pos x="25" y="30"/>
                </a:cxn>
                <a:cxn ang="0">
                  <a:pos x="30" y="55"/>
                </a:cxn>
                <a:cxn ang="0">
                  <a:pos x="35" y="75"/>
                </a:cxn>
                <a:cxn ang="0">
                  <a:pos x="45" y="75"/>
                </a:cxn>
                <a:cxn ang="0">
                  <a:pos x="40" y="55"/>
                </a:cxn>
                <a:cxn ang="0">
                  <a:pos x="30" y="30"/>
                </a:cxn>
                <a:cxn ang="0">
                  <a:pos x="20" y="5"/>
                </a:cxn>
                <a:cxn ang="0">
                  <a:pos x="0" y="0"/>
                </a:cxn>
                <a:cxn ang="0">
                  <a:pos x="0" y="0"/>
                </a:cxn>
                <a:cxn ang="0">
                  <a:pos x="0" y="5"/>
                </a:cxn>
              </a:cxnLst>
              <a:rect l="0" t="0" r="r" b="b"/>
              <a:pathLst>
                <a:path w="45" h="75">
                  <a:moveTo>
                    <a:pt x="0" y="5"/>
                  </a:moveTo>
                  <a:lnTo>
                    <a:pt x="0" y="5"/>
                  </a:lnTo>
                  <a:lnTo>
                    <a:pt x="10" y="15"/>
                  </a:lnTo>
                  <a:lnTo>
                    <a:pt x="25" y="30"/>
                  </a:lnTo>
                  <a:lnTo>
                    <a:pt x="30" y="55"/>
                  </a:lnTo>
                  <a:lnTo>
                    <a:pt x="35" y="75"/>
                  </a:lnTo>
                  <a:lnTo>
                    <a:pt x="45" y="75"/>
                  </a:lnTo>
                  <a:lnTo>
                    <a:pt x="40" y="55"/>
                  </a:lnTo>
                  <a:lnTo>
                    <a:pt x="30" y="30"/>
                  </a:lnTo>
                  <a:lnTo>
                    <a:pt x="20" y="5"/>
                  </a:lnTo>
                  <a:lnTo>
                    <a:pt x="0" y="0"/>
                  </a:lnTo>
                  <a:lnTo>
                    <a:pt x="0" y="0"/>
                  </a:lnTo>
                  <a:lnTo>
                    <a:pt x="0" y="5"/>
                  </a:lnTo>
                  <a:close/>
                </a:path>
              </a:pathLst>
            </a:custGeom>
            <a:solidFill>
              <a:srgbClr val="FFFFFF"/>
            </a:solidFill>
            <a:ln w="9525">
              <a:noFill/>
              <a:round/>
              <a:headEnd/>
              <a:tailEnd/>
            </a:ln>
          </p:spPr>
          <p:txBody>
            <a:bodyPr/>
            <a:lstStyle/>
            <a:p>
              <a:endParaRPr lang="pt-BR"/>
            </a:p>
          </p:txBody>
        </p:sp>
        <p:sp>
          <p:nvSpPr>
            <p:cNvPr id="389248" name="Freeform 128"/>
            <p:cNvSpPr>
              <a:spLocks/>
            </p:cNvSpPr>
            <p:nvPr/>
          </p:nvSpPr>
          <p:spPr bwMode="auto">
            <a:xfrm>
              <a:off x="2683" y="1897"/>
              <a:ext cx="60" cy="50"/>
            </a:xfrm>
            <a:custGeom>
              <a:avLst/>
              <a:gdLst/>
              <a:ahLst/>
              <a:cxnLst>
                <a:cxn ang="0">
                  <a:pos x="10" y="50"/>
                </a:cxn>
                <a:cxn ang="0">
                  <a:pos x="10" y="50"/>
                </a:cxn>
                <a:cxn ang="0">
                  <a:pos x="15" y="40"/>
                </a:cxn>
                <a:cxn ang="0">
                  <a:pos x="30" y="25"/>
                </a:cxn>
                <a:cxn ang="0">
                  <a:pos x="50" y="15"/>
                </a:cxn>
                <a:cxn ang="0">
                  <a:pos x="60" y="5"/>
                </a:cxn>
                <a:cxn ang="0">
                  <a:pos x="60" y="0"/>
                </a:cxn>
                <a:cxn ang="0">
                  <a:pos x="45" y="5"/>
                </a:cxn>
                <a:cxn ang="0">
                  <a:pos x="25" y="20"/>
                </a:cxn>
                <a:cxn ang="0">
                  <a:pos x="10" y="35"/>
                </a:cxn>
                <a:cxn ang="0">
                  <a:pos x="0" y="50"/>
                </a:cxn>
                <a:cxn ang="0">
                  <a:pos x="0" y="50"/>
                </a:cxn>
                <a:cxn ang="0">
                  <a:pos x="10" y="50"/>
                </a:cxn>
              </a:cxnLst>
              <a:rect l="0" t="0" r="r" b="b"/>
              <a:pathLst>
                <a:path w="60" h="50">
                  <a:moveTo>
                    <a:pt x="10" y="50"/>
                  </a:moveTo>
                  <a:lnTo>
                    <a:pt x="10" y="50"/>
                  </a:lnTo>
                  <a:lnTo>
                    <a:pt x="15" y="40"/>
                  </a:lnTo>
                  <a:lnTo>
                    <a:pt x="30" y="25"/>
                  </a:lnTo>
                  <a:lnTo>
                    <a:pt x="50" y="15"/>
                  </a:lnTo>
                  <a:lnTo>
                    <a:pt x="60" y="5"/>
                  </a:lnTo>
                  <a:lnTo>
                    <a:pt x="60" y="0"/>
                  </a:lnTo>
                  <a:lnTo>
                    <a:pt x="45" y="5"/>
                  </a:lnTo>
                  <a:lnTo>
                    <a:pt x="25" y="20"/>
                  </a:lnTo>
                  <a:lnTo>
                    <a:pt x="10" y="35"/>
                  </a:lnTo>
                  <a:lnTo>
                    <a:pt x="0" y="50"/>
                  </a:lnTo>
                  <a:lnTo>
                    <a:pt x="0" y="50"/>
                  </a:lnTo>
                  <a:lnTo>
                    <a:pt x="10" y="50"/>
                  </a:lnTo>
                  <a:close/>
                </a:path>
              </a:pathLst>
            </a:custGeom>
            <a:solidFill>
              <a:srgbClr val="FFFFFF"/>
            </a:solidFill>
            <a:ln w="9525">
              <a:noFill/>
              <a:round/>
              <a:headEnd/>
              <a:tailEnd/>
            </a:ln>
          </p:spPr>
          <p:txBody>
            <a:bodyPr/>
            <a:lstStyle/>
            <a:p>
              <a:endParaRPr lang="pt-BR"/>
            </a:p>
          </p:txBody>
        </p:sp>
        <p:sp>
          <p:nvSpPr>
            <p:cNvPr id="389249" name="Freeform 129"/>
            <p:cNvSpPr>
              <a:spLocks/>
            </p:cNvSpPr>
            <p:nvPr/>
          </p:nvSpPr>
          <p:spPr bwMode="auto">
            <a:xfrm>
              <a:off x="2608" y="1947"/>
              <a:ext cx="85" cy="140"/>
            </a:xfrm>
            <a:custGeom>
              <a:avLst/>
              <a:gdLst/>
              <a:ahLst/>
              <a:cxnLst>
                <a:cxn ang="0">
                  <a:pos x="10" y="140"/>
                </a:cxn>
                <a:cxn ang="0">
                  <a:pos x="10" y="140"/>
                </a:cxn>
                <a:cxn ang="0">
                  <a:pos x="55" y="50"/>
                </a:cxn>
                <a:cxn ang="0">
                  <a:pos x="85" y="0"/>
                </a:cxn>
                <a:cxn ang="0">
                  <a:pos x="75" y="0"/>
                </a:cxn>
                <a:cxn ang="0">
                  <a:pos x="50" y="45"/>
                </a:cxn>
                <a:cxn ang="0">
                  <a:pos x="0" y="140"/>
                </a:cxn>
                <a:cxn ang="0">
                  <a:pos x="0" y="140"/>
                </a:cxn>
                <a:cxn ang="0">
                  <a:pos x="10" y="140"/>
                </a:cxn>
              </a:cxnLst>
              <a:rect l="0" t="0" r="r" b="b"/>
              <a:pathLst>
                <a:path w="85" h="140">
                  <a:moveTo>
                    <a:pt x="10" y="140"/>
                  </a:moveTo>
                  <a:lnTo>
                    <a:pt x="10" y="140"/>
                  </a:lnTo>
                  <a:lnTo>
                    <a:pt x="55" y="50"/>
                  </a:lnTo>
                  <a:lnTo>
                    <a:pt x="85" y="0"/>
                  </a:lnTo>
                  <a:lnTo>
                    <a:pt x="75" y="0"/>
                  </a:lnTo>
                  <a:lnTo>
                    <a:pt x="50" y="45"/>
                  </a:lnTo>
                  <a:lnTo>
                    <a:pt x="0" y="140"/>
                  </a:lnTo>
                  <a:lnTo>
                    <a:pt x="0" y="140"/>
                  </a:lnTo>
                  <a:lnTo>
                    <a:pt x="10" y="140"/>
                  </a:lnTo>
                  <a:close/>
                </a:path>
              </a:pathLst>
            </a:custGeom>
            <a:solidFill>
              <a:srgbClr val="FFFFFF"/>
            </a:solidFill>
            <a:ln w="9525">
              <a:noFill/>
              <a:round/>
              <a:headEnd/>
              <a:tailEnd/>
            </a:ln>
          </p:spPr>
          <p:txBody>
            <a:bodyPr/>
            <a:lstStyle/>
            <a:p>
              <a:endParaRPr lang="pt-BR"/>
            </a:p>
          </p:txBody>
        </p:sp>
        <p:sp>
          <p:nvSpPr>
            <p:cNvPr id="389250" name="Freeform 130"/>
            <p:cNvSpPr>
              <a:spLocks/>
            </p:cNvSpPr>
            <p:nvPr/>
          </p:nvSpPr>
          <p:spPr bwMode="auto">
            <a:xfrm>
              <a:off x="2563" y="2087"/>
              <a:ext cx="55" cy="230"/>
            </a:xfrm>
            <a:custGeom>
              <a:avLst/>
              <a:gdLst/>
              <a:ahLst/>
              <a:cxnLst>
                <a:cxn ang="0">
                  <a:pos x="5" y="230"/>
                </a:cxn>
                <a:cxn ang="0">
                  <a:pos x="5" y="230"/>
                </a:cxn>
                <a:cxn ang="0">
                  <a:pos x="10" y="185"/>
                </a:cxn>
                <a:cxn ang="0">
                  <a:pos x="20" y="125"/>
                </a:cxn>
                <a:cxn ang="0">
                  <a:pos x="35" y="60"/>
                </a:cxn>
                <a:cxn ang="0">
                  <a:pos x="55" y="0"/>
                </a:cxn>
                <a:cxn ang="0">
                  <a:pos x="45" y="0"/>
                </a:cxn>
                <a:cxn ang="0">
                  <a:pos x="30" y="60"/>
                </a:cxn>
                <a:cxn ang="0">
                  <a:pos x="15" y="125"/>
                </a:cxn>
                <a:cxn ang="0">
                  <a:pos x="5" y="185"/>
                </a:cxn>
                <a:cxn ang="0">
                  <a:pos x="0" y="230"/>
                </a:cxn>
                <a:cxn ang="0">
                  <a:pos x="0" y="230"/>
                </a:cxn>
                <a:cxn ang="0">
                  <a:pos x="5" y="230"/>
                </a:cxn>
              </a:cxnLst>
              <a:rect l="0" t="0" r="r" b="b"/>
              <a:pathLst>
                <a:path w="55" h="230">
                  <a:moveTo>
                    <a:pt x="5" y="230"/>
                  </a:moveTo>
                  <a:lnTo>
                    <a:pt x="5" y="230"/>
                  </a:lnTo>
                  <a:lnTo>
                    <a:pt x="10" y="185"/>
                  </a:lnTo>
                  <a:lnTo>
                    <a:pt x="20" y="125"/>
                  </a:lnTo>
                  <a:lnTo>
                    <a:pt x="35" y="60"/>
                  </a:lnTo>
                  <a:lnTo>
                    <a:pt x="55" y="0"/>
                  </a:lnTo>
                  <a:lnTo>
                    <a:pt x="45" y="0"/>
                  </a:lnTo>
                  <a:lnTo>
                    <a:pt x="30" y="60"/>
                  </a:lnTo>
                  <a:lnTo>
                    <a:pt x="15" y="125"/>
                  </a:lnTo>
                  <a:lnTo>
                    <a:pt x="5" y="185"/>
                  </a:lnTo>
                  <a:lnTo>
                    <a:pt x="0" y="230"/>
                  </a:lnTo>
                  <a:lnTo>
                    <a:pt x="0" y="230"/>
                  </a:lnTo>
                  <a:lnTo>
                    <a:pt x="5" y="230"/>
                  </a:lnTo>
                  <a:close/>
                </a:path>
              </a:pathLst>
            </a:custGeom>
            <a:solidFill>
              <a:srgbClr val="FFFFFF"/>
            </a:solidFill>
            <a:ln w="9525">
              <a:noFill/>
              <a:round/>
              <a:headEnd/>
              <a:tailEnd/>
            </a:ln>
          </p:spPr>
          <p:txBody>
            <a:bodyPr/>
            <a:lstStyle/>
            <a:p>
              <a:endParaRPr lang="pt-BR"/>
            </a:p>
          </p:txBody>
        </p:sp>
        <p:sp>
          <p:nvSpPr>
            <p:cNvPr id="389251" name="Freeform 131"/>
            <p:cNvSpPr>
              <a:spLocks/>
            </p:cNvSpPr>
            <p:nvPr/>
          </p:nvSpPr>
          <p:spPr bwMode="auto">
            <a:xfrm>
              <a:off x="2558" y="2317"/>
              <a:ext cx="20" cy="145"/>
            </a:xfrm>
            <a:custGeom>
              <a:avLst/>
              <a:gdLst/>
              <a:ahLst/>
              <a:cxnLst>
                <a:cxn ang="0">
                  <a:pos x="20" y="140"/>
                </a:cxn>
                <a:cxn ang="0">
                  <a:pos x="20" y="140"/>
                </a:cxn>
                <a:cxn ang="0">
                  <a:pos x="20" y="135"/>
                </a:cxn>
                <a:cxn ang="0">
                  <a:pos x="15" y="125"/>
                </a:cxn>
                <a:cxn ang="0">
                  <a:pos x="10" y="110"/>
                </a:cxn>
                <a:cxn ang="0">
                  <a:pos x="10" y="85"/>
                </a:cxn>
                <a:cxn ang="0">
                  <a:pos x="10" y="40"/>
                </a:cxn>
                <a:cxn ang="0">
                  <a:pos x="10" y="0"/>
                </a:cxn>
                <a:cxn ang="0">
                  <a:pos x="5" y="0"/>
                </a:cxn>
                <a:cxn ang="0">
                  <a:pos x="0" y="40"/>
                </a:cxn>
                <a:cxn ang="0">
                  <a:pos x="0" y="85"/>
                </a:cxn>
                <a:cxn ang="0">
                  <a:pos x="0" y="110"/>
                </a:cxn>
                <a:cxn ang="0">
                  <a:pos x="5" y="125"/>
                </a:cxn>
                <a:cxn ang="0">
                  <a:pos x="10" y="140"/>
                </a:cxn>
                <a:cxn ang="0">
                  <a:pos x="20" y="145"/>
                </a:cxn>
                <a:cxn ang="0">
                  <a:pos x="20" y="145"/>
                </a:cxn>
                <a:cxn ang="0">
                  <a:pos x="20" y="140"/>
                </a:cxn>
              </a:cxnLst>
              <a:rect l="0" t="0" r="r" b="b"/>
              <a:pathLst>
                <a:path w="20" h="145">
                  <a:moveTo>
                    <a:pt x="20" y="140"/>
                  </a:moveTo>
                  <a:lnTo>
                    <a:pt x="20" y="140"/>
                  </a:lnTo>
                  <a:lnTo>
                    <a:pt x="20" y="135"/>
                  </a:lnTo>
                  <a:lnTo>
                    <a:pt x="15" y="125"/>
                  </a:lnTo>
                  <a:lnTo>
                    <a:pt x="10" y="110"/>
                  </a:lnTo>
                  <a:lnTo>
                    <a:pt x="10" y="85"/>
                  </a:lnTo>
                  <a:lnTo>
                    <a:pt x="10" y="40"/>
                  </a:lnTo>
                  <a:lnTo>
                    <a:pt x="10" y="0"/>
                  </a:lnTo>
                  <a:lnTo>
                    <a:pt x="5" y="0"/>
                  </a:lnTo>
                  <a:lnTo>
                    <a:pt x="0" y="40"/>
                  </a:lnTo>
                  <a:lnTo>
                    <a:pt x="0" y="85"/>
                  </a:lnTo>
                  <a:lnTo>
                    <a:pt x="0" y="110"/>
                  </a:lnTo>
                  <a:lnTo>
                    <a:pt x="5" y="125"/>
                  </a:lnTo>
                  <a:lnTo>
                    <a:pt x="10" y="140"/>
                  </a:lnTo>
                  <a:lnTo>
                    <a:pt x="20" y="145"/>
                  </a:lnTo>
                  <a:lnTo>
                    <a:pt x="20" y="145"/>
                  </a:lnTo>
                  <a:lnTo>
                    <a:pt x="20" y="140"/>
                  </a:lnTo>
                  <a:close/>
                </a:path>
              </a:pathLst>
            </a:custGeom>
            <a:solidFill>
              <a:srgbClr val="FFFFFF"/>
            </a:solidFill>
            <a:ln w="9525">
              <a:noFill/>
              <a:round/>
              <a:headEnd/>
              <a:tailEnd/>
            </a:ln>
          </p:spPr>
          <p:txBody>
            <a:bodyPr/>
            <a:lstStyle/>
            <a:p>
              <a:endParaRPr lang="pt-BR"/>
            </a:p>
          </p:txBody>
        </p:sp>
        <p:sp>
          <p:nvSpPr>
            <p:cNvPr id="389252" name="Freeform 132"/>
            <p:cNvSpPr>
              <a:spLocks/>
            </p:cNvSpPr>
            <p:nvPr/>
          </p:nvSpPr>
          <p:spPr bwMode="auto">
            <a:xfrm>
              <a:off x="2578" y="2412"/>
              <a:ext cx="75" cy="50"/>
            </a:xfrm>
            <a:custGeom>
              <a:avLst/>
              <a:gdLst/>
              <a:ahLst/>
              <a:cxnLst>
                <a:cxn ang="0">
                  <a:pos x="75" y="0"/>
                </a:cxn>
                <a:cxn ang="0">
                  <a:pos x="75" y="0"/>
                </a:cxn>
                <a:cxn ang="0">
                  <a:pos x="40" y="25"/>
                </a:cxn>
                <a:cxn ang="0">
                  <a:pos x="0" y="45"/>
                </a:cxn>
                <a:cxn ang="0">
                  <a:pos x="0" y="50"/>
                </a:cxn>
                <a:cxn ang="0">
                  <a:pos x="45" y="30"/>
                </a:cxn>
                <a:cxn ang="0">
                  <a:pos x="75" y="5"/>
                </a:cxn>
                <a:cxn ang="0">
                  <a:pos x="75" y="5"/>
                </a:cxn>
                <a:cxn ang="0">
                  <a:pos x="75" y="0"/>
                </a:cxn>
              </a:cxnLst>
              <a:rect l="0" t="0" r="r" b="b"/>
              <a:pathLst>
                <a:path w="75" h="50">
                  <a:moveTo>
                    <a:pt x="75" y="0"/>
                  </a:moveTo>
                  <a:lnTo>
                    <a:pt x="75" y="0"/>
                  </a:lnTo>
                  <a:lnTo>
                    <a:pt x="40" y="25"/>
                  </a:lnTo>
                  <a:lnTo>
                    <a:pt x="0" y="45"/>
                  </a:lnTo>
                  <a:lnTo>
                    <a:pt x="0" y="50"/>
                  </a:lnTo>
                  <a:lnTo>
                    <a:pt x="45" y="30"/>
                  </a:lnTo>
                  <a:lnTo>
                    <a:pt x="75" y="5"/>
                  </a:lnTo>
                  <a:lnTo>
                    <a:pt x="75" y="5"/>
                  </a:lnTo>
                  <a:lnTo>
                    <a:pt x="75" y="0"/>
                  </a:lnTo>
                  <a:close/>
                </a:path>
              </a:pathLst>
            </a:custGeom>
            <a:solidFill>
              <a:srgbClr val="FFFFFF"/>
            </a:solidFill>
            <a:ln w="9525">
              <a:noFill/>
              <a:round/>
              <a:headEnd/>
              <a:tailEnd/>
            </a:ln>
          </p:spPr>
          <p:txBody>
            <a:bodyPr/>
            <a:lstStyle/>
            <a:p>
              <a:endParaRPr lang="pt-BR"/>
            </a:p>
          </p:txBody>
        </p:sp>
        <p:sp>
          <p:nvSpPr>
            <p:cNvPr id="389253" name="Freeform 133"/>
            <p:cNvSpPr>
              <a:spLocks/>
            </p:cNvSpPr>
            <p:nvPr/>
          </p:nvSpPr>
          <p:spPr bwMode="auto">
            <a:xfrm>
              <a:off x="2653" y="2392"/>
              <a:ext cx="65" cy="25"/>
            </a:xfrm>
            <a:custGeom>
              <a:avLst/>
              <a:gdLst/>
              <a:ahLst/>
              <a:cxnLst>
                <a:cxn ang="0">
                  <a:pos x="65" y="0"/>
                </a:cxn>
                <a:cxn ang="0">
                  <a:pos x="65" y="0"/>
                </a:cxn>
                <a:cxn ang="0">
                  <a:pos x="30" y="5"/>
                </a:cxn>
                <a:cxn ang="0">
                  <a:pos x="0" y="20"/>
                </a:cxn>
                <a:cxn ang="0">
                  <a:pos x="0" y="25"/>
                </a:cxn>
                <a:cxn ang="0">
                  <a:pos x="35" y="15"/>
                </a:cxn>
                <a:cxn ang="0">
                  <a:pos x="65" y="10"/>
                </a:cxn>
                <a:cxn ang="0">
                  <a:pos x="65" y="10"/>
                </a:cxn>
                <a:cxn ang="0">
                  <a:pos x="65" y="0"/>
                </a:cxn>
                <a:cxn ang="0">
                  <a:pos x="65" y="0"/>
                </a:cxn>
                <a:cxn ang="0">
                  <a:pos x="65" y="0"/>
                </a:cxn>
              </a:cxnLst>
              <a:rect l="0" t="0" r="r" b="b"/>
              <a:pathLst>
                <a:path w="65" h="25">
                  <a:moveTo>
                    <a:pt x="65" y="0"/>
                  </a:moveTo>
                  <a:lnTo>
                    <a:pt x="65" y="0"/>
                  </a:lnTo>
                  <a:lnTo>
                    <a:pt x="30" y="5"/>
                  </a:lnTo>
                  <a:lnTo>
                    <a:pt x="0" y="20"/>
                  </a:lnTo>
                  <a:lnTo>
                    <a:pt x="0" y="25"/>
                  </a:lnTo>
                  <a:lnTo>
                    <a:pt x="35" y="15"/>
                  </a:lnTo>
                  <a:lnTo>
                    <a:pt x="65" y="10"/>
                  </a:lnTo>
                  <a:lnTo>
                    <a:pt x="65" y="10"/>
                  </a:lnTo>
                  <a:lnTo>
                    <a:pt x="65" y="0"/>
                  </a:lnTo>
                  <a:lnTo>
                    <a:pt x="65" y="0"/>
                  </a:lnTo>
                  <a:lnTo>
                    <a:pt x="65" y="0"/>
                  </a:lnTo>
                  <a:close/>
                </a:path>
              </a:pathLst>
            </a:custGeom>
            <a:solidFill>
              <a:srgbClr val="FFFFFF"/>
            </a:solidFill>
            <a:ln w="9525">
              <a:noFill/>
              <a:round/>
              <a:headEnd/>
              <a:tailEnd/>
            </a:ln>
          </p:spPr>
          <p:txBody>
            <a:bodyPr/>
            <a:lstStyle/>
            <a:p>
              <a:endParaRPr lang="pt-BR"/>
            </a:p>
          </p:txBody>
        </p:sp>
        <p:sp>
          <p:nvSpPr>
            <p:cNvPr id="389254" name="Freeform 134"/>
            <p:cNvSpPr>
              <a:spLocks/>
            </p:cNvSpPr>
            <p:nvPr/>
          </p:nvSpPr>
          <p:spPr bwMode="auto">
            <a:xfrm>
              <a:off x="2718" y="2367"/>
              <a:ext cx="30" cy="35"/>
            </a:xfrm>
            <a:custGeom>
              <a:avLst/>
              <a:gdLst/>
              <a:ahLst/>
              <a:cxnLst>
                <a:cxn ang="0">
                  <a:pos x="30" y="0"/>
                </a:cxn>
                <a:cxn ang="0">
                  <a:pos x="30" y="0"/>
                </a:cxn>
                <a:cxn ang="0">
                  <a:pos x="15" y="15"/>
                </a:cxn>
                <a:cxn ang="0">
                  <a:pos x="0" y="25"/>
                </a:cxn>
                <a:cxn ang="0">
                  <a:pos x="0" y="35"/>
                </a:cxn>
                <a:cxn ang="0">
                  <a:pos x="20" y="20"/>
                </a:cxn>
                <a:cxn ang="0">
                  <a:pos x="30" y="10"/>
                </a:cxn>
                <a:cxn ang="0">
                  <a:pos x="30" y="10"/>
                </a:cxn>
                <a:cxn ang="0">
                  <a:pos x="30" y="0"/>
                </a:cxn>
              </a:cxnLst>
              <a:rect l="0" t="0" r="r" b="b"/>
              <a:pathLst>
                <a:path w="30" h="35">
                  <a:moveTo>
                    <a:pt x="30" y="0"/>
                  </a:moveTo>
                  <a:lnTo>
                    <a:pt x="30" y="0"/>
                  </a:lnTo>
                  <a:lnTo>
                    <a:pt x="15" y="15"/>
                  </a:lnTo>
                  <a:lnTo>
                    <a:pt x="0" y="25"/>
                  </a:lnTo>
                  <a:lnTo>
                    <a:pt x="0" y="35"/>
                  </a:lnTo>
                  <a:lnTo>
                    <a:pt x="20" y="20"/>
                  </a:lnTo>
                  <a:lnTo>
                    <a:pt x="30" y="10"/>
                  </a:lnTo>
                  <a:lnTo>
                    <a:pt x="30" y="10"/>
                  </a:lnTo>
                  <a:lnTo>
                    <a:pt x="30" y="0"/>
                  </a:lnTo>
                  <a:close/>
                </a:path>
              </a:pathLst>
            </a:custGeom>
            <a:solidFill>
              <a:srgbClr val="FFFFFF"/>
            </a:solidFill>
            <a:ln w="9525">
              <a:noFill/>
              <a:round/>
              <a:headEnd/>
              <a:tailEnd/>
            </a:ln>
          </p:spPr>
          <p:txBody>
            <a:bodyPr/>
            <a:lstStyle/>
            <a:p>
              <a:endParaRPr lang="pt-BR"/>
            </a:p>
          </p:txBody>
        </p:sp>
        <p:sp>
          <p:nvSpPr>
            <p:cNvPr id="389255" name="Freeform 135"/>
            <p:cNvSpPr>
              <a:spLocks/>
            </p:cNvSpPr>
            <p:nvPr/>
          </p:nvSpPr>
          <p:spPr bwMode="auto">
            <a:xfrm>
              <a:off x="2848" y="1892"/>
              <a:ext cx="230" cy="555"/>
            </a:xfrm>
            <a:custGeom>
              <a:avLst/>
              <a:gdLst/>
              <a:ahLst/>
              <a:cxnLst>
                <a:cxn ang="0">
                  <a:pos x="8" y="0"/>
                </a:cxn>
                <a:cxn ang="0">
                  <a:pos x="1" y="8"/>
                </a:cxn>
                <a:cxn ang="0">
                  <a:pos x="1" y="29"/>
                </a:cxn>
                <a:cxn ang="0">
                  <a:pos x="2" y="45"/>
                </a:cxn>
                <a:cxn ang="0">
                  <a:pos x="5" y="66"/>
                </a:cxn>
                <a:cxn ang="0">
                  <a:pos x="8" y="89"/>
                </a:cxn>
                <a:cxn ang="0">
                  <a:pos x="16" y="102"/>
                </a:cxn>
                <a:cxn ang="0">
                  <a:pos x="24" y="104"/>
                </a:cxn>
                <a:cxn ang="0">
                  <a:pos x="36" y="109"/>
                </a:cxn>
                <a:cxn ang="0">
                  <a:pos x="45" y="101"/>
                </a:cxn>
                <a:cxn ang="0">
                  <a:pos x="43" y="70"/>
                </a:cxn>
                <a:cxn ang="0">
                  <a:pos x="35" y="35"/>
                </a:cxn>
                <a:cxn ang="0">
                  <a:pos x="24" y="14"/>
                </a:cxn>
                <a:cxn ang="0">
                  <a:pos x="14" y="2"/>
                </a:cxn>
                <a:cxn ang="0">
                  <a:pos x="8" y="0"/>
                </a:cxn>
              </a:cxnLst>
              <a:rect l="0" t="0" r="r" b="b"/>
              <a:pathLst>
                <a:path w="46" h="111">
                  <a:moveTo>
                    <a:pt x="8" y="0"/>
                  </a:moveTo>
                  <a:cubicBezTo>
                    <a:pt x="8" y="0"/>
                    <a:pt x="2" y="4"/>
                    <a:pt x="1" y="8"/>
                  </a:cubicBezTo>
                  <a:cubicBezTo>
                    <a:pt x="0" y="12"/>
                    <a:pt x="1" y="24"/>
                    <a:pt x="1" y="29"/>
                  </a:cubicBezTo>
                  <a:cubicBezTo>
                    <a:pt x="1" y="34"/>
                    <a:pt x="2" y="40"/>
                    <a:pt x="2" y="45"/>
                  </a:cubicBezTo>
                  <a:cubicBezTo>
                    <a:pt x="2" y="50"/>
                    <a:pt x="4" y="62"/>
                    <a:pt x="5" y="66"/>
                  </a:cubicBezTo>
                  <a:cubicBezTo>
                    <a:pt x="5" y="71"/>
                    <a:pt x="6" y="85"/>
                    <a:pt x="8" y="89"/>
                  </a:cubicBezTo>
                  <a:cubicBezTo>
                    <a:pt x="10" y="93"/>
                    <a:pt x="12" y="101"/>
                    <a:pt x="16" y="102"/>
                  </a:cubicBezTo>
                  <a:cubicBezTo>
                    <a:pt x="19" y="104"/>
                    <a:pt x="22" y="102"/>
                    <a:pt x="24" y="104"/>
                  </a:cubicBezTo>
                  <a:cubicBezTo>
                    <a:pt x="27" y="105"/>
                    <a:pt x="33" y="107"/>
                    <a:pt x="36" y="109"/>
                  </a:cubicBezTo>
                  <a:cubicBezTo>
                    <a:pt x="38" y="111"/>
                    <a:pt x="45" y="105"/>
                    <a:pt x="45" y="101"/>
                  </a:cubicBezTo>
                  <a:cubicBezTo>
                    <a:pt x="46" y="97"/>
                    <a:pt x="44" y="77"/>
                    <a:pt x="43" y="70"/>
                  </a:cubicBezTo>
                  <a:cubicBezTo>
                    <a:pt x="43" y="63"/>
                    <a:pt x="38" y="43"/>
                    <a:pt x="35" y="35"/>
                  </a:cubicBezTo>
                  <a:cubicBezTo>
                    <a:pt x="32" y="26"/>
                    <a:pt x="30" y="23"/>
                    <a:pt x="24" y="14"/>
                  </a:cubicBezTo>
                  <a:cubicBezTo>
                    <a:pt x="19" y="4"/>
                    <a:pt x="17" y="2"/>
                    <a:pt x="14" y="2"/>
                  </a:cubicBezTo>
                  <a:cubicBezTo>
                    <a:pt x="10" y="0"/>
                    <a:pt x="8" y="0"/>
                    <a:pt x="8" y="0"/>
                  </a:cubicBezTo>
                </a:path>
              </a:pathLst>
            </a:custGeom>
            <a:solidFill>
              <a:srgbClr val="FF99CC"/>
            </a:solidFill>
            <a:ln w="9525">
              <a:noFill/>
              <a:round/>
              <a:headEnd/>
              <a:tailEnd/>
            </a:ln>
          </p:spPr>
          <p:txBody>
            <a:bodyPr/>
            <a:lstStyle/>
            <a:p>
              <a:endParaRPr lang="pt-BR"/>
            </a:p>
          </p:txBody>
        </p:sp>
        <p:sp>
          <p:nvSpPr>
            <p:cNvPr id="389256" name="Freeform 136"/>
            <p:cNvSpPr>
              <a:spLocks/>
            </p:cNvSpPr>
            <p:nvPr/>
          </p:nvSpPr>
          <p:spPr bwMode="auto">
            <a:xfrm>
              <a:off x="2848" y="1887"/>
              <a:ext cx="45" cy="45"/>
            </a:xfrm>
            <a:custGeom>
              <a:avLst/>
              <a:gdLst/>
              <a:ahLst/>
              <a:cxnLst>
                <a:cxn ang="0">
                  <a:pos x="10" y="45"/>
                </a:cxn>
                <a:cxn ang="0">
                  <a:pos x="10" y="45"/>
                </a:cxn>
                <a:cxn ang="0">
                  <a:pos x="25" y="20"/>
                </a:cxn>
                <a:cxn ang="0">
                  <a:pos x="45" y="10"/>
                </a:cxn>
                <a:cxn ang="0">
                  <a:pos x="40" y="0"/>
                </a:cxn>
                <a:cxn ang="0">
                  <a:pos x="20" y="15"/>
                </a:cxn>
                <a:cxn ang="0">
                  <a:pos x="0" y="45"/>
                </a:cxn>
                <a:cxn ang="0">
                  <a:pos x="0" y="45"/>
                </a:cxn>
                <a:cxn ang="0">
                  <a:pos x="10" y="45"/>
                </a:cxn>
              </a:cxnLst>
              <a:rect l="0" t="0" r="r" b="b"/>
              <a:pathLst>
                <a:path w="45" h="45">
                  <a:moveTo>
                    <a:pt x="10" y="45"/>
                  </a:moveTo>
                  <a:lnTo>
                    <a:pt x="10" y="45"/>
                  </a:lnTo>
                  <a:lnTo>
                    <a:pt x="25" y="20"/>
                  </a:lnTo>
                  <a:lnTo>
                    <a:pt x="45" y="10"/>
                  </a:lnTo>
                  <a:lnTo>
                    <a:pt x="40" y="0"/>
                  </a:lnTo>
                  <a:lnTo>
                    <a:pt x="20" y="15"/>
                  </a:lnTo>
                  <a:lnTo>
                    <a:pt x="0" y="45"/>
                  </a:lnTo>
                  <a:lnTo>
                    <a:pt x="0" y="45"/>
                  </a:lnTo>
                  <a:lnTo>
                    <a:pt x="10" y="45"/>
                  </a:lnTo>
                  <a:close/>
                </a:path>
              </a:pathLst>
            </a:custGeom>
            <a:solidFill>
              <a:srgbClr val="FFFFFF"/>
            </a:solidFill>
            <a:ln w="9525">
              <a:noFill/>
              <a:round/>
              <a:headEnd/>
              <a:tailEnd/>
            </a:ln>
          </p:spPr>
          <p:txBody>
            <a:bodyPr/>
            <a:lstStyle/>
            <a:p>
              <a:endParaRPr lang="pt-BR"/>
            </a:p>
          </p:txBody>
        </p:sp>
        <p:sp>
          <p:nvSpPr>
            <p:cNvPr id="389257" name="Freeform 137"/>
            <p:cNvSpPr>
              <a:spLocks/>
            </p:cNvSpPr>
            <p:nvPr/>
          </p:nvSpPr>
          <p:spPr bwMode="auto">
            <a:xfrm>
              <a:off x="2848" y="1932"/>
              <a:ext cx="10" cy="105"/>
            </a:xfrm>
            <a:custGeom>
              <a:avLst/>
              <a:gdLst/>
              <a:ahLst/>
              <a:cxnLst>
                <a:cxn ang="0">
                  <a:pos x="10" y="105"/>
                </a:cxn>
                <a:cxn ang="0">
                  <a:pos x="10" y="105"/>
                </a:cxn>
                <a:cxn ang="0">
                  <a:pos x="10" y="50"/>
                </a:cxn>
                <a:cxn ang="0">
                  <a:pos x="10" y="0"/>
                </a:cxn>
                <a:cxn ang="0">
                  <a:pos x="0" y="0"/>
                </a:cxn>
                <a:cxn ang="0">
                  <a:pos x="0" y="50"/>
                </a:cxn>
                <a:cxn ang="0">
                  <a:pos x="0" y="105"/>
                </a:cxn>
                <a:cxn ang="0">
                  <a:pos x="0" y="105"/>
                </a:cxn>
                <a:cxn ang="0">
                  <a:pos x="10" y="105"/>
                </a:cxn>
              </a:cxnLst>
              <a:rect l="0" t="0" r="r" b="b"/>
              <a:pathLst>
                <a:path w="10" h="105">
                  <a:moveTo>
                    <a:pt x="10" y="105"/>
                  </a:moveTo>
                  <a:lnTo>
                    <a:pt x="10" y="105"/>
                  </a:lnTo>
                  <a:lnTo>
                    <a:pt x="10" y="50"/>
                  </a:lnTo>
                  <a:lnTo>
                    <a:pt x="10" y="0"/>
                  </a:lnTo>
                  <a:lnTo>
                    <a:pt x="0" y="0"/>
                  </a:lnTo>
                  <a:lnTo>
                    <a:pt x="0" y="50"/>
                  </a:lnTo>
                  <a:lnTo>
                    <a:pt x="0" y="105"/>
                  </a:lnTo>
                  <a:lnTo>
                    <a:pt x="0" y="105"/>
                  </a:lnTo>
                  <a:lnTo>
                    <a:pt x="10" y="105"/>
                  </a:lnTo>
                  <a:close/>
                </a:path>
              </a:pathLst>
            </a:custGeom>
            <a:solidFill>
              <a:srgbClr val="FFFFFF"/>
            </a:solidFill>
            <a:ln w="9525">
              <a:noFill/>
              <a:round/>
              <a:headEnd/>
              <a:tailEnd/>
            </a:ln>
          </p:spPr>
          <p:txBody>
            <a:bodyPr/>
            <a:lstStyle/>
            <a:p>
              <a:endParaRPr lang="pt-BR"/>
            </a:p>
          </p:txBody>
        </p:sp>
        <p:sp>
          <p:nvSpPr>
            <p:cNvPr id="389258" name="Freeform 138"/>
            <p:cNvSpPr>
              <a:spLocks/>
            </p:cNvSpPr>
            <p:nvPr/>
          </p:nvSpPr>
          <p:spPr bwMode="auto">
            <a:xfrm>
              <a:off x="2848" y="2037"/>
              <a:ext cx="15" cy="80"/>
            </a:xfrm>
            <a:custGeom>
              <a:avLst/>
              <a:gdLst/>
              <a:ahLst/>
              <a:cxnLst>
                <a:cxn ang="0">
                  <a:pos x="15" y="80"/>
                </a:cxn>
                <a:cxn ang="0">
                  <a:pos x="15" y="80"/>
                </a:cxn>
                <a:cxn ang="0">
                  <a:pos x="10" y="40"/>
                </a:cxn>
                <a:cxn ang="0">
                  <a:pos x="10" y="0"/>
                </a:cxn>
                <a:cxn ang="0">
                  <a:pos x="0" y="0"/>
                </a:cxn>
                <a:cxn ang="0">
                  <a:pos x="5" y="40"/>
                </a:cxn>
                <a:cxn ang="0">
                  <a:pos x="5" y="80"/>
                </a:cxn>
                <a:cxn ang="0">
                  <a:pos x="5" y="80"/>
                </a:cxn>
                <a:cxn ang="0">
                  <a:pos x="15" y="80"/>
                </a:cxn>
              </a:cxnLst>
              <a:rect l="0" t="0" r="r" b="b"/>
              <a:pathLst>
                <a:path w="15" h="80">
                  <a:moveTo>
                    <a:pt x="15" y="80"/>
                  </a:moveTo>
                  <a:lnTo>
                    <a:pt x="15" y="80"/>
                  </a:lnTo>
                  <a:lnTo>
                    <a:pt x="10" y="40"/>
                  </a:lnTo>
                  <a:lnTo>
                    <a:pt x="10" y="0"/>
                  </a:lnTo>
                  <a:lnTo>
                    <a:pt x="0" y="0"/>
                  </a:lnTo>
                  <a:lnTo>
                    <a:pt x="5" y="40"/>
                  </a:lnTo>
                  <a:lnTo>
                    <a:pt x="5" y="80"/>
                  </a:lnTo>
                  <a:lnTo>
                    <a:pt x="5" y="80"/>
                  </a:lnTo>
                  <a:lnTo>
                    <a:pt x="15" y="80"/>
                  </a:lnTo>
                  <a:close/>
                </a:path>
              </a:pathLst>
            </a:custGeom>
            <a:solidFill>
              <a:srgbClr val="FFFFFF"/>
            </a:solidFill>
            <a:ln w="9525">
              <a:noFill/>
              <a:round/>
              <a:headEnd/>
              <a:tailEnd/>
            </a:ln>
          </p:spPr>
          <p:txBody>
            <a:bodyPr/>
            <a:lstStyle/>
            <a:p>
              <a:endParaRPr lang="pt-BR"/>
            </a:p>
          </p:txBody>
        </p:sp>
        <p:sp>
          <p:nvSpPr>
            <p:cNvPr id="389259" name="Freeform 139"/>
            <p:cNvSpPr>
              <a:spLocks/>
            </p:cNvSpPr>
            <p:nvPr/>
          </p:nvSpPr>
          <p:spPr bwMode="auto">
            <a:xfrm>
              <a:off x="2853" y="2117"/>
              <a:ext cx="20" cy="110"/>
            </a:xfrm>
            <a:custGeom>
              <a:avLst/>
              <a:gdLst/>
              <a:ahLst/>
              <a:cxnLst>
                <a:cxn ang="0">
                  <a:pos x="20" y="105"/>
                </a:cxn>
                <a:cxn ang="0">
                  <a:pos x="20" y="105"/>
                </a:cxn>
                <a:cxn ang="0">
                  <a:pos x="15" y="55"/>
                </a:cxn>
                <a:cxn ang="0">
                  <a:pos x="10" y="0"/>
                </a:cxn>
                <a:cxn ang="0">
                  <a:pos x="0" y="0"/>
                </a:cxn>
                <a:cxn ang="0">
                  <a:pos x="5" y="55"/>
                </a:cxn>
                <a:cxn ang="0">
                  <a:pos x="15" y="110"/>
                </a:cxn>
                <a:cxn ang="0">
                  <a:pos x="15" y="110"/>
                </a:cxn>
                <a:cxn ang="0">
                  <a:pos x="20" y="105"/>
                </a:cxn>
              </a:cxnLst>
              <a:rect l="0" t="0" r="r" b="b"/>
              <a:pathLst>
                <a:path w="20" h="110">
                  <a:moveTo>
                    <a:pt x="20" y="105"/>
                  </a:moveTo>
                  <a:lnTo>
                    <a:pt x="20" y="105"/>
                  </a:lnTo>
                  <a:lnTo>
                    <a:pt x="15" y="55"/>
                  </a:lnTo>
                  <a:lnTo>
                    <a:pt x="10" y="0"/>
                  </a:lnTo>
                  <a:lnTo>
                    <a:pt x="0" y="0"/>
                  </a:lnTo>
                  <a:lnTo>
                    <a:pt x="5" y="55"/>
                  </a:lnTo>
                  <a:lnTo>
                    <a:pt x="15" y="110"/>
                  </a:lnTo>
                  <a:lnTo>
                    <a:pt x="15" y="110"/>
                  </a:lnTo>
                  <a:lnTo>
                    <a:pt x="20" y="105"/>
                  </a:lnTo>
                  <a:close/>
                </a:path>
              </a:pathLst>
            </a:custGeom>
            <a:solidFill>
              <a:srgbClr val="FFFFFF"/>
            </a:solidFill>
            <a:ln w="9525">
              <a:noFill/>
              <a:round/>
              <a:headEnd/>
              <a:tailEnd/>
            </a:ln>
          </p:spPr>
          <p:txBody>
            <a:bodyPr/>
            <a:lstStyle/>
            <a:p>
              <a:endParaRPr lang="pt-BR"/>
            </a:p>
          </p:txBody>
        </p:sp>
        <p:sp>
          <p:nvSpPr>
            <p:cNvPr id="389260" name="Freeform 140"/>
            <p:cNvSpPr>
              <a:spLocks/>
            </p:cNvSpPr>
            <p:nvPr/>
          </p:nvSpPr>
          <p:spPr bwMode="auto">
            <a:xfrm>
              <a:off x="2868" y="2222"/>
              <a:ext cx="25" cy="115"/>
            </a:xfrm>
            <a:custGeom>
              <a:avLst/>
              <a:gdLst/>
              <a:ahLst/>
              <a:cxnLst>
                <a:cxn ang="0">
                  <a:pos x="25" y="115"/>
                </a:cxn>
                <a:cxn ang="0">
                  <a:pos x="25" y="115"/>
                </a:cxn>
                <a:cxn ang="0">
                  <a:pos x="15" y="60"/>
                </a:cxn>
                <a:cxn ang="0">
                  <a:pos x="5" y="0"/>
                </a:cxn>
                <a:cxn ang="0">
                  <a:pos x="0" y="5"/>
                </a:cxn>
                <a:cxn ang="0">
                  <a:pos x="5" y="60"/>
                </a:cxn>
                <a:cxn ang="0">
                  <a:pos x="15" y="115"/>
                </a:cxn>
                <a:cxn ang="0">
                  <a:pos x="15" y="115"/>
                </a:cxn>
                <a:cxn ang="0">
                  <a:pos x="25" y="115"/>
                </a:cxn>
              </a:cxnLst>
              <a:rect l="0" t="0" r="r" b="b"/>
              <a:pathLst>
                <a:path w="25" h="115">
                  <a:moveTo>
                    <a:pt x="25" y="115"/>
                  </a:moveTo>
                  <a:lnTo>
                    <a:pt x="25" y="115"/>
                  </a:lnTo>
                  <a:lnTo>
                    <a:pt x="15" y="60"/>
                  </a:lnTo>
                  <a:lnTo>
                    <a:pt x="5" y="0"/>
                  </a:lnTo>
                  <a:lnTo>
                    <a:pt x="0" y="5"/>
                  </a:lnTo>
                  <a:lnTo>
                    <a:pt x="5" y="60"/>
                  </a:lnTo>
                  <a:lnTo>
                    <a:pt x="15" y="115"/>
                  </a:lnTo>
                  <a:lnTo>
                    <a:pt x="15" y="115"/>
                  </a:lnTo>
                  <a:lnTo>
                    <a:pt x="25" y="115"/>
                  </a:lnTo>
                  <a:close/>
                </a:path>
              </a:pathLst>
            </a:custGeom>
            <a:solidFill>
              <a:srgbClr val="FFFFFF"/>
            </a:solidFill>
            <a:ln w="9525">
              <a:noFill/>
              <a:round/>
              <a:headEnd/>
              <a:tailEnd/>
            </a:ln>
          </p:spPr>
          <p:txBody>
            <a:bodyPr/>
            <a:lstStyle/>
            <a:p>
              <a:endParaRPr lang="pt-BR"/>
            </a:p>
          </p:txBody>
        </p:sp>
        <p:sp>
          <p:nvSpPr>
            <p:cNvPr id="389261" name="Freeform 141"/>
            <p:cNvSpPr>
              <a:spLocks/>
            </p:cNvSpPr>
            <p:nvPr/>
          </p:nvSpPr>
          <p:spPr bwMode="auto">
            <a:xfrm>
              <a:off x="2883" y="2337"/>
              <a:ext cx="45" cy="70"/>
            </a:xfrm>
            <a:custGeom>
              <a:avLst/>
              <a:gdLst/>
              <a:ahLst/>
              <a:cxnLst>
                <a:cxn ang="0">
                  <a:pos x="45" y="65"/>
                </a:cxn>
                <a:cxn ang="0">
                  <a:pos x="45" y="65"/>
                </a:cxn>
                <a:cxn ang="0">
                  <a:pos x="25" y="35"/>
                </a:cxn>
                <a:cxn ang="0">
                  <a:pos x="10" y="0"/>
                </a:cxn>
                <a:cxn ang="0">
                  <a:pos x="0" y="0"/>
                </a:cxn>
                <a:cxn ang="0">
                  <a:pos x="20" y="40"/>
                </a:cxn>
                <a:cxn ang="0">
                  <a:pos x="45" y="70"/>
                </a:cxn>
                <a:cxn ang="0">
                  <a:pos x="45" y="70"/>
                </a:cxn>
                <a:cxn ang="0">
                  <a:pos x="45" y="65"/>
                </a:cxn>
              </a:cxnLst>
              <a:rect l="0" t="0" r="r" b="b"/>
              <a:pathLst>
                <a:path w="45" h="70">
                  <a:moveTo>
                    <a:pt x="45" y="65"/>
                  </a:moveTo>
                  <a:lnTo>
                    <a:pt x="45" y="65"/>
                  </a:lnTo>
                  <a:lnTo>
                    <a:pt x="25" y="35"/>
                  </a:lnTo>
                  <a:lnTo>
                    <a:pt x="10" y="0"/>
                  </a:lnTo>
                  <a:lnTo>
                    <a:pt x="0" y="0"/>
                  </a:lnTo>
                  <a:lnTo>
                    <a:pt x="20" y="40"/>
                  </a:lnTo>
                  <a:lnTo>
                    <a:pt x="45" y="70"/>
                  </a:lnTo>
                  <a:lnTo>
                    <a:pt x="45" y="70"/>
                  </a:lnTo>
                  <a:lnTo>
                    <a:pt x="45" y="65"/>
                  </a:lnTo>
                  <a:close/>
                </a:path>
              </a:pathLst>
            </a:custGeom>
            <a:solidFill>
              <a:srgbClr val="FFFFFF"/>
            </a:solidFill>
            <a:ln w="9525">
              <a:noFill/>
              <a:round/>
              <a:headEnd/>
              <a:tailEnd/>
            </a:ln>
          </p:spPr>
          <p:txBody>
            <a:bodyPr/>
            <a:lstStyle/>
            <a:p>
              <a:endParaRPr lang="pt-BR"/>
            </a:p>
          </p:txBody>
        </p:sp>
        <p:sp>
          <p:nvSpPr>
            <p:cNvPr id="389262" name="Freeform 142"/>
            <p:cNvSpPr>
              <a:spLocks/>
            </p:cNvSpPr>
            <p:nvPr/>
          </p:nvSpPr>
          <p:spPr bwMode="auto">
            <a:xfrm>
              <a:off x="2928" y="2402"/>
              <a:ext cx="45" cy="10"/>
            </a:xfrm>
            <a:custGeom>
              <a:avLst/>
              <a:gdLst/>
              <a:ahLst/>
              <a:cxnLst>
                <a:cxn ang="0">
                  <a:pos x="45" y="5"/>
                </a:cxn>
                <a:cxn ang="0">
                  <a:pos x="45" y="5"/>
                </a:cxn>
                <a:cxn ang="0">
                  <a:pos x="20" y="0"/>
                </a:cxn>
                <a:cxn ang="0">
                  <a:pos x="0" y="0"/>
                </a:cxn>
                <a:cxn ang="0">
                  <a:pos x="0" y="5"/>
                </a:cxn>
                <a:cxn ang="0">
                  <a:pos x="20" y="10"/>
                </a:cxn>
                <a:cxn ang="0">
                  <a:pos x="40" y="10"/>
                </a:cxn>
                <a:cxn ang="0">
                  <a:pos x="40" y="10"/>
                </a:cxn>
                <a:cxn ang="0">
                  <a:pos x="45" y="5"/>
                </a:cxn>
              </a:cxnLst>
              <a:rect l="0" t="0" r="r" b="b"/>
              <a:pathLst>
                <a:path w="45" h="10">
                  <a:moveTo>
                    <a:pt x="45" y="5"/>
                  </a:moveTo>
                  <a:lnTo>
                    <a:pt x="45" y="5"/>
                  </a:lnTo>
                  <a:lnTo>
                    <a:pt x="20" y="0"/>
                  </a:lnTo>
                  <a:lnTo>
                    <a:pt x="0" y="0"/>
                  </a:lnTo>
                  <a:lnTo>
                    <a:pt x="0" y="5"/>
                  </a:lnTo>
                  <a:lnTo>
                    <a:pt x="20" y="10"/>
                  </a:lnTo>
                  <a:lnTo>
                    <a:pt x="40" y="10"/>
                  </a:lnTo>
                  <a:lnTo>
                    <a:pt x="40" y="10"/>
                  </a:lnTo>
                  <a:lnTo>
                    <a:pt x="45" y="5"/>
                  </a:lnTo>
                  <a:close/>
                </a:path>
              </a:pathLst>
            </a:custGeom>
            <a:solidFill>
              <a:srgbClr val="FFFFFF"/>
            </a:solidFill>
            <a:ln w="9525">
              <a:noFill/>
              <a:round/>
              <a:headEnd/>
              <a:tailEnd/>
            </a:ln>
          </p:spPr>
          <p:txBody>
            <a:bodyPr/>
            <a:lstStyle/>
            <a:p>
              <a:endParaRPr lang="pt-BR"/>
            </a:p>
          </p:txBody>
        </p:sp>
        <p:sp>
          <p:nvSpPr>
            <p:cNvPr id="389263" name="Freeform 143"/>
            <p:cNvSpPr>
              <a:spLocks/>
            </p:cNvSpPr>
            <p:nvPr/>
          </p:nvSpPr>
          <p:spPr bwMode="auto">
            <a:xfrm>
              <a:off x="2968" y="2407"/>
              <a:ext cx="60" cy="35"/>
            </a:xfrm>
            <a:custGeom>
              <a:avLst/>
              <a:gdLst/>
              <a:ahLst/>
              <a:cxnLst>
                <a:cxn ang="0">
                  <a:pos x="60" y="30"/>
                </a:cxn>
                <a:cxn ang="0">
                  <a:pos x="60" y="30"/>
                </a:cxn>
                <a:cxn ang="0">
                  <a:pos x="35" y="10"/>
                </a:cxn>
                <a:cxn ang="0">
                  <a:pos x="5" y="0"/>
                </a:cxn>
                <a:cxn ang="0">
                  <a:pos x="0" y="5"/>
                </a:cxn>
                <a:cxn ang="0">
                  <a:pos x="30" y="20"/>
                </a:cxn>
                <a:cxn ang="0">
                  <a:pos x="55" y="35"/>
                </a:cxn>
                <a:cxn ang="0">
                  <a:pos x="55" y="35"/>
                </a:cxn>
                <a:cxn ang="0">
                  <a:pos x="60" y="30"/>
                </a:cxn>
              </a:cxnLst>
              <a:rect l="0" t="0" r="r" b="b"/>
              <a:pathLst>
                <a:path w="60" h="35">
                  <a:moveTo>
                    <a:pt x="60" y="30"/>
                  </a:moveTo>
                  <a:lnTo>
                    <a:pt x="60" y="30"/>
                  </a:lnTo>
                  <a:lnTo>
                    <a:pt x="35" y="10"/>
                  </a:lnTo>
                  <a:lnTo>
                    <a:pt x="5" y="0"/>
                  </a:lnTo>
                  <a:lnTo>
                    <a:pt x="0" y="5"/>
                  </a:lnTo>
                  <a:lnTo>
                    <a:pt x="30" y="20"/>
                  </a:lnTo>
                  <a:lnTo>
                    <a:pt x="55" y="35"/>
                  </a:lnTo>
                  <a:lnTo>
                    <a:pt x="55" y="35"/>
                  </a:lnTo>
                  <a:lnTo>
                    <a:pt x="60" y="30"/>
                  </a:lnTo>
                  <a:close/>
                </a:path>
              </a:pathLst>
            </a:custGeom>
            <a:solidFill>
              <a:srgbClr val="FFFFFF"/>
            </a:solidFill>
            <a:ln w="9525">
              <a:noFill/>
              <a:round/>
              <a:headEnd/>
              <a:tailEnd/>
            </a:ln>
          </p:spPr>
          <p:txBody>
            <a:bodyPr/>
            <a:lstStyle/>
            <a:p>
              <a:endParaRPr lang="pt-BR"/>
            </a:p>
          </p:txBody>
        </p:sp>
        <p:sp>
          <p:nvSpPr>
            <p:cNvPr id="389264" name="Freeform 144"/>
            <p:cNvSpPr>
              <a:spLocks/>
            </p:cNvSpPr>
            <p:nvPr/>
          </p:nvSpPr>
          <p:spPr bwMode="auto">
            <a:xfrm>
              <a:off x="3023" y="2397"/>
              <a:ext cx="55" cy="45"/>
            </a:xfrm>
            <a:custGeom>
              <a:avLst/>
              <a:gdLst/>
              <a:ahLst/>
              <a:cxnLst>
                <a:cxn ang="0">
                  <a:pos x="50" y="0"/>
                </a:cxn>
                <a:cxn ang="0">
                  <a:pos x="50" y="0"/>
                </a:cxn>
                <a:cxn ang="0">
                  <a:pos x="40" y="15"/>
                </a:cxn>
                <a:cxn ang="0">
                  <a:pos x="25" y="30"/>
                </a:cxn>
                <a:cxn ang="0">
                  <a:pos x="15" y="40"/>
                </a:cxn>
                <a:cxn ang="0">
                  <a:pos x="5" y="40"/>
                </a:cxn>
                <a:cxn ang="0">
                  <a:pos x="0" y="45"/>
                </a:cxn>
                <a:cxn ang="0">
                  <a:pos x="15" y="45"/>
                </a:cxn>
                <a:cxn ang="0">
                  <a:pos x="35" y="35"/>
                </a:cxn>
                <a:cxn ang="0">
                  <a:pos x="50" y="20"/>
                </a:cxn>
                <a:cxn ang="0">
                  <a:pos x="55" y="0"/>
                </a:cxn>
                <a:cxn ang="0">
                  <a:pos x="55" y="0"/>
                </a:cxn>
                <a:cxn ang="0">
                  <a:pos x="50" y="0"/>
                </a:cxn>
              </a:cxnLst>
              <a:rect l="0" t="0" r="r" b="b"/>
              <a:pathLst>
                <a:path w="55" h="45">
                  <a:moveTo>
                    <a:pt x="50" y="0"/>
                  </a:moveTo>
                  <a:lnTo>
                    <a:pt x="50" y="0"/>
                  </a:lnTo>
                  <a:lnTo>
                    <a:pt x="40" y="15"/>
                  </a:lnTo>
                  <a:lnTo>
                    <a:pt x="25" y="30"/>
                  </a:lnTo>
                  <a:lnTo>
                    <a:pt x="15" y="40"/>
                  </a:lnTo>
                  <a:lnTo>
                    <a:pt x="5" y="40"/>
                  </a:lnTo>
                  <a:lnTo>
                    <a:pt x="0" y="45"/>
                  </a:lnTo>
                  <a:lnTo>
                    <a:pt x="15" y="45"/>
                  </a:lnTo>
                  <a:lnTo>
                    <a:pt x="35" y="35"/>
                  </a:lnTo>
                  <a:lnTo>
                    <a:pt x="50" y="20"/>
                  </a:lnTo>
                  <a:lnTo>
                    <a:pt x="55" y="0"/>
                  </a:lnTo>
                  <a:lnTo>
                    <a:pt x="55" y="0"/>
                  </a:lnTo>
                  <a:lnTo>
                    <a:pt x="50" y="0"/>
                  </a:lnTo>
                  <a:close/>
                </a:path>
              </a:pathLst>
            </a:custGeom>
            <a:solidFill>
              <a:srgbClr val="FFFFFF"/>
            </a:solidFill>
            <a:ln w="9525">
              <a:noFill/>
              <a:round/>
              <a:headEnd/>
              <a:tailEnd/>
            </a:ln>
          </p:spPr>
          <p:txBody>
            <a:bodyPr/>
            <a:lstStyle/>
            <a:p>
              <a:endParaRPr lang="pt-BR"/>
            </a:p>
          </p:txBody>
        </p:sp>
        <p:sp>
          <p:nvSpPr>
            <p:cNvPr id="389265" name="Freeform 145"/>
            <p:cNvSpPr>
              <a:spLocks/>
            </p:cNvSpPr>
            <p:nvPr/>
          </p:nvSpPr>
          <p:spPr bwMode="auto">
            <a:xfrm>
              <a:off x="3063" y="2242"/>
              <a:ext cx="15" cy="155"/>
            </a:xfrm>
            <a:custGeom>
              <a:avLst/>
              <a:gdLst/>
              <a:ahLst/>
              <a:cxnLst>
                <a:cxn ang="0">
                  <a:pos x="0" y="0"/>
                </a:cxn>
                <a:cxn ang="0">
                  <a:pos x="0" y="0"/>
                </a:cxn>
                <a:cxn ang="0">
                  <a:pos x="0" y="35"/>
                </a:cxn>
                <a:cxn ang="0">
                  <a:pos x="5" y="85"/>
                </a:cxn>
                <a:cxn ang="0">
                  <a:pos x="10" y="125"/>
                </a:cxn>
                <a:cxn ang="0">
                  <a:pos x="10" y="155"/>
                </a:cxn>
                <a:cxn ang="0">
                  <a:pos x="15" y="155"/>
                </a:cxn>
                <a:cxn ang="0">
                  <a:pos x="15" y="125"/>
                </a:cxn>
                <a:cxn ang="0">
                  <a:pos x="15" y="80"/>
                </a:cxn>
                <a:cxn ang="0">
                  <a:pos x="10" y="35"/>
                </a:cxn>
                <a:cxn ang="0">
                  <a:pos x="5" y="0"/>
                </a:cxn>
                <a:cxn ang="0">
                  <a:pos x="5" y="0"/>
                </a:cxn>
                <a:cxn ang="0">
                  <a:pos x="0" y="0"/>
                </a:cxn>
              </a:cxnLst>
              <a:rect l="0" t="0" r="r" b="b"/>
              <a:pathLst>
                <a:path w="15" h="155">
                  <a:moveTo>
                    <a:pt x="0" y="0"/>
                  </a:moveTo>
                  <a:lnTo>
                    <a:pt x="0" y="0"/>
                  </a:lnTo>
                  <a:lnTo>
                    <a:pt x="0" y="35"/>
                  </a:lnTo>
                  <a:lnTo>
                    <a:pt x="5" y="85"/>
                  </a:lnTo>
                  <a:lnTo>
                    <a:pt x="10" y="125"/>
                  </a:lnTo>
                  <a:lnTo>
                    <a:pt x="10" y="155"/>
                  </a:lnTo>
                  <a:lnTo>
                    <a:pt x="15" y="155"/>
                  </a:lnTo>
                  <a:lnTo>
                    <a:pt x="15" y="125"/>
                  </a:lnTo>
                  <a:lnTo>
                    <a:pt x="15" y="80"/>
                  </a:lnTo>
                  <a:lnTo>
                    <a:pt x="10" y="35"/>
                  </a:lnTo>
                  <a:lnTo>
                    <a:pt x="5" y="0"/>
                  </a:lnTo>
                  <a:lnTo>
                    <a:pt x="5" y="0"/>
                  </a:lnTo>
                  <a:lnTo>
                    <a:pt x="0" y="0"/>
                  </a:lnTo>
                  <a:close/>
                </a:path>
              </a:pathLst>
            </a:custGeom>
            <a:solidFill>
              <a:srgbClr val="FFFFFF"/>
            </a:solidFill>
            <a:ln w="9525">
              <a:noFill/>
              <a:round/>
              <a:headEnd/>
              <a:tailEnd/>
            </a:ln>
          </p:spPr>
          <p:txBody>
            <a:bodyPr/>
            <a:lstStyle/>
            <a:p>
              <a:endParaRPr lang="pt-BR"/>
            </a:p>
          </p:txBody>
        </p:sp>
        <p:sp>
          <p:nvSpPr>
            <p:cNvPr id="389266" name="Freeform 146"/>
            <p:cNvSpPr>
              <a:spLocks/>
            </p:cNvSpPr>
            <p:nvPr/>
          </p:nvSpPr>
          <p:spPr bwMode="auto">
            <a:xfrm>
              <a:off x="3018" y="2062"/>
              <a:ext cx="50" cy="180"/>
            </a:xfrm>
            <a:custGeom>
              <a:avLst/>
              <a:gdLst/>
              <a:ahLst/>
              <a:cxnLst>
                <a:cxn ang="0">
                  <a:pos x="0" y="5"/>
                </a:cxn>
                <a:cxn ang="0">
                  <a:pos x="0" y="5"/>
                </a:cxn>
                <a:cxn ang="0">
                  <a:pos x="10" y="45"/>
                </a:cxn>
                <a:cxn ang="0">
                  <a:pos x="25" y="95"/>
                </a:cxn>
                <a:cxn ang="0">
                  <a:pos x="35" y="145"/>
                </a:cxn>
                <a:cxn ang="0">
                  <a:pos x="45" y="180"/>
                </a:cxn>
                <a:cxn ang="0">
                  <a:pos x="50" y="180"/>
                </a:cxn>
                <a:cxn ang="0">
                  <a:pos x="45" y="140"/>
                </a:cxn>
                <a:cxn ang="0">
                  <a:pos x="35" y="95"/>
                </a:cxn>
                <a:cxn ang="0">
                  <a:pos x="20" y="45"/>
                </a:cxn>
                <a:cxn ang="0">
                  <a:pos x="10" y="0"/>
                </a:cxn>
                <a:cxn ang="0">
                  <a:pos x="10" y="0"/>
                </a:cxn>
                <a:cxn ang="0">
                  <a:pos x="0" y="5"/>
                </a:cxn>
              </a:cxnLst>
              <a:rect l="0" t="0" r="r" b="b"/>
              <a:pathLst>
                <a:path w="50" h="180">
                  <a:moveTo>
                    <a:pt x="0" y="5"/>
                  </a:moveTo>
                  <a:lnTo>
                    <a:pt x="0" y="5"/>
                  </a:lnTo>
                  <a:lnTo>
                    <a:pt x="10" y="45"/>
                  </a:lnTo>
                  <a:lnTo>
                    <a:pt x="25" y="95"/>
                  </a:lnTo>
                  <a:lnTo>
                    <a:pt x="35" y="145"/>
                  </a:lnTo>
                  <a:lnTo>
                    <a:pt x="45" y="180"/>
                  </a:lnTo>
                  <a:lnTo>
                    <a:pt x="50" y="180"/>
                  </a:lnTo>
                  <a:lnTo>
                    <a:pt x="45" y="140"/>
                  </a:lnTo>
                  <a:lnTo>
                    <a:pt x="35" y="95"/>
                  </a:lnTo>
                  <a:lnTo>
                    <a:pt x="20" y="45"/>
                  </a:lnTo>
                  <a:lnTo>
                    <a:pt x="10" y="0"/>
                  </a:lnTo>
                  <a:lnTo>
                    <a:pt x="10" y="0"/>
                  </a:lnTo>
                  <a:lnTo>
                    <a:pt x="0" y="5"/>
                  </a:lnTo>
                  <a:close/>
                </a:path>
              </a:pathLst>
            </a:custGeom>
            <a:solidFill>
              <a:srgbClr val="FFFFFF"/>
            </a:solidFill>
            <a:ln w="9525">
              <a:noFill/>
              <a:round/>
              <a:headEnd/>
              <a:tailEnd/>
            </a:ln>
          </p:spPr>
          <p:txBody>
            <a:bodyPr/>
            <a:lstStyle/>
            <a:p>
              <a:endParaRPr lang="pt-BR"/>
            </a:p>
          </p:txBody>
        </p:sp>
        <p:sp>
          <p:nvSpPr>
            <p:cNvPr id="389267" name="Freeform 147"/>
            <p:cNvSpPr>
              <a:spLocks/>
            </p:cNvSpPr>
            <p:nvPr/>
          </p:nvSpPr>
          <p:spPr bwMode="auto">
            <a:xfrm>
              <a:off x="2968" y="1957"/>
              <a:ext cx="60" cy="110"/>
            </a:xfrm>
            <a:custGeom>
              <a:avLst/>
              <a:gdLst/>
              <a:ahLst/>
              <a:cxnLst>
                <a:cxn ang="0">
                  <a:pos x="0" y="5"/>
                </a:cxn>
                <a:cxn ang="0">
                  <a:pos x="0" y="5"/>
                </a:cxn>
                <a:cxn ang="0">
                  <a:pos x="30" y="60"/>
                </a:cxn>
                <a:cxn ang="0">
                  <a:pos x="50" y="110"/>
                </a:cxn>
                <a:cxn ang="0">
                  <a:pos x="60" y="105"/>
                </a:cxn>
                <a:cxn ang="0">
                  <a:pos x="35" y="55"/>
                </a:cxn>
                <a:cxn ang="0">
                  <a:pos x="5" y="0"/>
                </a:cxn>
                <a:cxn ang="0">
                  <a:pos x="5" y="0"/>
                </a:cxn>
                <a:cxn ang="0">
                  <a:pos x="0" y="5"/>
                </a:cxn>
              </a:cxnLst>
              <a:rect l="0" t="0" r="r" b="b"/>
              <a:pathLst>
                <a:path w="60" h="110">
                  <a:moveTo>
                    <a:pt x="0" y="5"/>
                  </a:moveTo>
                  <a:lnTo>
                    <a:pt x="0" y="5"/>
                  </a:lnTo>
                  <a:lnTo>
                    <a:pt x="30" y="60"/>
                  </a:lnTo>
                  <a:lnTo>
                    <a:pt x="50" y="110"/>
                  </a:lnTo>
                  <a:lnTo>
                    <a:pt x="60" y="105"/>
                  </a:lnTo>
                  <a:lnTo>
                    <a:pt x="35" y="55"/>
                  </a:lnTo>
                  <a:lnTo>
                    <a:pt x="5" y="0"/>
                  </a:lnTo>
                  <a:lnTo>
                    <a:pt x="5" y="0"/>
                  </a:lnTo>
                  <a:lnTo>
                    <a:pt x="0" y="5"/>
                  </a:lnTo>
                  <a:close/>
                </a:path>
              </a:pathLst>
            </a:custGeom>
            <a:solidFill>
              <a:srgbClr val="FFFFFF"/>
            </a:solidFill>
            <a:ln w="9525">
              <a:noFill/>
              <a:round/>
              <a:headEnd/>
              <a:tailEnd/>
            </a:ln>
          </p:spPr>
          <p:txBody>
            <a:bodyPr/>
            <a:lstStyle/>
            <a:p>
              <a:endParaRPr lang="pt-BR"/>
            </a:p>
          </p:txBody>
        </p:sp>
        <p:sp>
          <p:nvSpPr>
            <p:cNvPr id="389268" name="Freeform 148"/>
            <p:cNvSpPr>
              <a:spLocks/>
            </p:cNvSpPr>
            <p:nvPr/>
          </p:nvSpPr>
          <p:spPr bwMode="auto">
            <a:xfrm>
              <a:off x="2913" y="1897"/>
              <a:ext cx="60" cy="65"/>
            </a:xfrm>
            <a:custGeom>
              <a:avLst/>
              <a:gdLst/>
              <a:ahLst/>
              <a:cxnLst>
                <a:cxn ang="0">
                  <a:pos x="0" y="5"/>
                </a:cxn>
                <a:cxn ang="0">
                  <a:pos x="5" y="5"/>
                </a:cxn>
                <a:cxn ang="0">
                  <a:pos x="15" y="10"/>
                </a:cxn>
                <a:cxn ang="0">
                  <a:pos x="25" y="20"/>
                </a:cxn>
                <a:cxn ang="0">
                  <a:pos x="35" y="35"/>
                </a:cxn>
                <a:cxn ang="0">
                  <a:pos x="55" y="65"/>
                </a:cxn>
                <a:cxn ang="0">
                  <a:pos x="60" y="60"/>
                </a:cxn>
                <a:cxn ang="0">
                  <a:pos x="40" y="30"/>
                </a:cxn>
                <a:cxn ang="0">
                  <a:pos x="30" y="15"/>
                </a:cxn>
                <a:cxn ang="0">
                  <a:pos x="20" y="5"/>
                </a:cxn>
                <a:cxn ang="0">
                  <a:pos x="5" y="0"/>
                </a:cxn>
                <a:cxn ang="0">
                  <a:pos x="5" y="0"/>
                </a:cxn>
                <a:cxn ang="0">
                  <a:pos x="0" y="5"/>
                </a:cxn>
                <a:cxn ang="0">
                  <a:pos x="5" y="5"/>
                </a:cxn>
                <a:cxn ang="0">
                  <a:pos x="5" y="5"/>
                </a:cxn>
                <a:cxn ang="0">
                  <a:pos x="0" y="5"/>
                </a:cxn>
              </a:cxnLst>
              <a:rect l="0" t="0" r="r" b="b"/>
              <a:pathLst>
                <a:path w="60" h="65">
                  <a:moveTo>
                    <a:pt x="0" y="5"/>
                  </a:moveTo>
                  <a:lnTo>
                    <a:pt x="5" y="5"/>
                  </a:lnTo>
                  <a:lnTo>
                    <a:pt x="15" y="10"/>
                  </a:lnTo>
                  <a:lnTo>
                    <a:pt x="25" y="20"/>
                  </a:lnTo>
                  <a:lnTo>
                    <a:pt x="35" y="35"/>
                  </a:lnTo>
                  <a:lnTo>
                    <a:pt x="55" y="65"/>
                  </a:lnTo>
                  <a:lnTo>
                    <a:pt x="60" y="60"/>
                  </a:lnTo>
                  <a:lnTo>
                    <a:pt x="40" y="30"/>
                  </a:lnTo>
                  <a:lnTo>
                    <a:pt x="30" y="15"/>
                  </a:lnTo>
                  <a:lnTo>
                    <a:pt x="20" y="5"/>
                  </a:lnTo>
                  <a:lnTo>
                    <a:pt x="5" y="0"/>
                  </a:lnTo>
                  <a:lnTo>
                    <a:pt x="5" y="0"/>
                  </a:lnTo>
                  <a:lnTo>
                    <a:pt x="0" y="5"/>
                  </a:lnTo>
                  <a:lnTo>
                    <a:pt x="5" y="5"/>
                  </a:lnTo>
                  <a:lnTo>
                    <a:pt x="5" y="5"/>
                  </a:lnTo>
                  <a:lnTo>
                    <a:pt x="0" y="5"/>
                  </a:lnTo>
                  <a:close/>
                </a:path>
              </a:pathLst>
            </a:custGeom>
            <a:solidFill>
              <a:srgbClr val="FFFFFF"/>
            </a:solidFill>
            <a:ln w="9525">
              <a:noFill/>
              <a:round/>
              <a:headEnd/>
              <a:tailEnd/>
            </a:ln>
          </p:spPr>
          <p:txBody>
            <a:bodyPr/>
            <a:lstStyle/>
            <a:p>
              <a:endParaRPr lang="pt-BR"/>
            </a:p>
          </p:txBody>
        </p:sp>
        <p:sp>
          <p:nvSpPr>
            <p:cNvPr id="389269" name="Freeform 149"/>
            <p:cNvSpPr>
              <a:spLocks/>
            </p:cNvSpPr>
            <p:nvPr/>
          </p:nvSpPr>
          <p:spPr bwMode="auto">
            <a:xfrm>
              <a:off x="2888" y="1887"/>
              <a:ext cx="30" cy="15"/>
            </a:xfrm>
            <a:custGeom>
              <a:avLst/>
              <a:gdLst/>
              <a:ahLst/>
              <a:cxnLst>
                <a:cxn ang="0">
                  <a:pos x="5" y="10"/>
                </a:cxn>
                <a:cxn ang="0">
                  <a:pos x="0" y="10"/>
                </a:cxn>
                <a:cxn ang="0">
                  <a:pos x="5" y="10"/>
                </a:cxn>
                <a:cxn ang="0">
                  <a:pos x="25" y="15"/>
                </a:cxn>
                <a:cxn ang="0">
                  <a:pos x="30" y="10"/>
                </a:cxn>
                <a:cxn ang="0">
                  <a:pos x="10" y="5"/>
                </a:cxn>
                <a:cxn ang="0">
                  <a:pos x="0" y="0"/>
                </a:cxn>
                <a:cxn ang="0">
                  <a:pos x="0" y="0"/>
                </a:cxn>
                <a:cxn ang="0">
                  <a:pos x="5" y="10"/>
                </a:cxn>
              </a:cxnLst>
              <a:rect l="0" t="0" r="r" b="b"/>
              <a:pathLst>
                <a:path w="30" h="15">
                  <a:moveTo>
                    <a:pt x="5" y="10"/>
                  </a:moveTo>
                  <a:lnTo>
                    <a:pt x="0" y="10"/>
                  </a:lnTo>
                  <a:lnTo>
                    <a:pt x="5" y="10"/>
                  </a:lnTo>
                  <a:lnTo>
                    <a:pt x="25" y="15"/>
                  </a:lnTo>
                  <a:lnTo>
                    <a:pt x="30" y="10"/>
                  </a:lnTo>
                  <a:lnTo>
                    <a:pt x="10" y="5"/>
                  </a:lnTo>
                  <a:lnTo>
                    <a:pt x="0" y="0"/>
                  </a:lnTo>
                  <a:lnTo>
                    <a:pt x="0" y="0"/>
                  </a:lnTo>
                  <a:lnTo>
                    <a:pt x="5" y="10"/>
                  </a:lnTo>
                  <a:close/>
                </a:path>
              </a:pathLst>
            </a:custGeom>
            <a:solidFill>
              <a:srgbClr val="FFFFFF"/>
            </a:solidFill>
            <a:ln w="9525">
              <a:noFill/>
              <a:round/>
              <a:headEnd/>
              <a:tailEnd/>
            </a:ln>
          </p:spPr>
          <p:txBody>
            <a:bodyPr/>
            <a:lstStyle/>
            <a:p>
              <a:endParaRPr lang="pt-BR"/>
            </a:p>
          </p:txBody>
        </p:sp>
        <p:sp>
          <p:nvSpPr>
            <p:cNvPr id="389270" name="Freeform 150"/>
            <p:cNvSpPr>
              <a:spLocks/>
            </p:cNvSpPr>
            <p:nvPr/>
          </p:nvSpPr>
          <p:spPr bwMode="auto">
            <a:xfrm>
              <a:off x="2793" y="2452"/>
              <a:ext cx="250" cy="230"/>
            </a:xfrm>
            <a:custGeom>
              <a:avLst/>
              <a:gdLst/>
              <a:ahLst/>
              <a:cxnLst>
                <a:cxn ang="0">
                  <a:pos x="42" y="0"/>
                </a:cxn>
                <a:cxn ang="0">
                  <a:pos x="32" y="3"/>
                </a:cxn>
                <a:cxn ang="0">
                  <a:pos x="19" y="15"/>
                </a:cxn>
                <a:cxn ang="0">
                  <a:pos x="7" y="31"/>
                </a:cxn>
                <a:cxn ang="0">
                  <a:pos x="5" y="45"/>
                </a:cxn>
                <a:cxn ang="0">
                  <a:pos x="19" y="36"/>
                </a:cxn>
                <a:cxn ang="0">
                  <a:pos x="31" y="27"/>
                </a:cxn>
                <a:cxn ang="0">
                  <a:pos x="44" y="27"/>
                </a:cxn>
                <a:cxn ang="0">
                  <a:pos x="50" y="19"/>
                </a:cxn>
                <a:cxn ang="0">
                  <a:pos x="49" y="8"/>
                </a:cxn>
                <a:cxn ang="0">
                  <a:pos x="42" y="0"/>
                </a:cxn>
              </a:cxnLst>
              <a:rect l="0" t="0" r="r" b="b"/>
              <a:pathLst>
                <a:path w="50" h="46">
                  <a:moveTo>
                    <a:pt x="42" y="0"/>
                  </a:moveTo>
                  <a:cubicBezTo>
                    <a:pt x="42" y="0"/>
                    <a:pt x="35" y="0"/>
                    <a:pt x="32" y="3"/>
                  </a:cubicBezTo>
                  <a:cubicBezTo>
                    <a:pt x="29" y="5"/>
                    <a:pt x="23" y="10"/>
                    <a:pt x="19" y="15"/>
                  </a:cubicBezTo>
                  <a:cubicBezTo>
                    <a:pt x="16" y="19"/>
                    <a:pt x="9" y="24"/>
                    <a:pt x="7" y="31"/>
                  </a:cubicBezTo>
                  <a:cubicBezTo>
                    <a:pt x="5" y="37"/>
                    <a:pt x="0" y="46"/>
                    <a:pt x="5" y="45"/>
                  </a:cubicBezTo>
                  <a:cubicBezTo>
                    <a:pt x="10" y="44"/>
                    <a:pt x="16" y="41"/>
                    <a:pt x="19" y="36"/>
                  </a:cubicBezTo>
                  <a:cubicBezTo>
                    <a:pt x="22" y="30"/>
                    <a:pt x="27" y="27"/>
                    <a:pt x="31" y="27"/>
                  </a:cubicBezTo>
                  <a:cubicBezTo>
                    <a:pt x="35" y="27"/>
                    <a:pt x="40" y="29"/>
                    <a:pt x="44" y="27"/>
                  </a:cubicBezTo>
                  <a:cubicBezTo>
                    <a:pt x="48" y="25"/>
                    <a:pt x="50" y="23"/>
                    <a:pt x="50" y="19"/>
                  </a:cubicBezTo>
                  <a:cubicBezTo>
                    <a:pt x="50" y="16"/>
                    <a:pt x="50" y="10"/>
                    <a:pt x="49" y="8"/>
                  </a:cubicBezTo>
                  <a:cubicBezTo>
                    <a:pt x="47" y="5"/>
                    <a:pt x="42" y="0"/>
                    <a:pt x="42" y="0"/>
                  </a:cubicBezTo>
                </a:path>
              </a:pathLst>
            </a:custGeom>
            <a:solidFill>
              <a:srgbClr val="FF6600"/>
            </a:solidFill>
            <a:ln w="9525">
              <a:noFill/>
              <a:round/>
              <a:headEnd/>
              <a:tailEnd/>
            </a:ln>
          </p:spPr>
          <p:txBody>
            <a:bodyPr/>
            <a:lstStyle/>
            <a:p>
              <a:endParaRPr lang="pt-BR"/>
            </a:p>
          </p:txBody>
        </p:sp>
        <p:sp>
          <p:nvSpPr>
            <p:cNvPr id="389271" name="Freeform 151"/>
            <p:cNvSpPr>
              <a:spLocks/>
            </p:cNvSpPr>
            <p:nvPr/>
          </p:nvSpPr>
          <p:spPr bwMode="auto">
            <a:xfrm>
              <a:off x="2948" y="2452"/>
              <a:ext cx="55" cy="15"/>
            </a:xfrm>
            <a:custGeom>
              <a:avLst/>
              <a:gdLst/>
              <a:ahLst/>
              <a:cxnLst>
                <a:cxn ang="0">
                  <a:pos x="5" y="15"/>
                </a:cxn>
                <a:cxn ang="0">
                  <a:pos x="5" y="15"/>
                </a:cxn>
                <a:cxn ang="0">
                  <a:pos x="35" y="5"/>
                </a:cxn>
                <a:cxn ang="0">
                  <a:pos x="55" y="5"/>
                </a:cxn>
                <a:cxn ang="0">
                  <a:pos x="55" y="0"/>
                </a:cxn>
                <a:cxn ang="0">
                  <a:pos x="35" y="0"/>
                </a:cxn>
                <a:cxn ang="0">
                  <a:pos x="0" y="10"/>
                </a:cxn>
                <a:cxn ang="0">
                  <a:pos x="0" y="10"/>
                </a:cxn>
                <a:cxn ang="0">
                  <a:pos x="5" y="15"/>
                </a:cxn>
              </a:cxnLst>
              <a:rect l="0" t="0" r="r" b="b"/>
              <a:pathLst>
                <a:path w="55" h="15">
                  <a:moveTo>
                    <a:pt x="5" y="15"/>
                  </a:moveTo>
                  <a:lnTo>
                    <a:pt x="5" y="15"/>
                  </a:lnTo>
                  <a:lnTo>
                    <a:pt x="35" y="5"/>
                  </a:lnTo>
                  <a:lnTo>
                    <a:pt x="55" y="5"/>
                  </a:lnTo>
                  <a:lnTo>
                    <a:pt x="55" y="0"/>
                  </a:lnTo>
                  <a:lnTo>
                    <a:pt x="35" y="0"/>
                  </a:lnTo>
                  <a:lnTo>
                    <a:pt x="0" y="10"/>
                  </a:lnTo>
                  <a:lnTo>
                    <a:pt x="0" y="10"/>
                  </a:lnTo>
                  <a:lnTo>
                    <a:pt x="5" y="15"/>
                  </a:lnTo>
                  <a:close/>
                </a:path>
              </a:pathLst>
            </a:custGeom>
            <a:solidFill>
              <a:srgbClr val="FFFFFF"/>
            </a:solidFill>
            <a:ln w="9525">
              <a:noFill/>
              <a:round/>
              <a:headEnd/>
              <a:tailEnd/>
            </a:ln>
          </p:spPr>
          <p:txBody>
            <a:bodyPr/>
            <a:lstStyle/>
            <a:p>
              <a:endParaRPr lang="pt-BR"/>
            </a:p>
          </p:txBody>
        </p:sp>
        <p:sp>
          <p:nvSpPr>
            <p:cNvPr id="389272" name="Freeform 152"/>
            <p:cNvSpPr>
              <a:spLocks/>
            </p:cNvSpPr>
            <p:nvPr/>
          </p:nvSpPr>
          <p:spPr bwMode="auto">
            <a:xfrm>
              <a:off x="2883" y="2462"/>
              <a:ext cx="70" cy="65"/>
            </a:xfrm>
            <a:custGeom>
              <a:avLst/>
              <a:gdLst/>
              <a:ahLst/>
              <a:cxnLst>
                <a:cxn ang="0">
                  <a:pos x="10" y="65"/>
                </a:cxn>
                <a:cxn ang="0">
                  <a:pos x="10" y="65"/>
                </a:cxn>
                <a:cxn ang="0">
                  <a:pos x="40" y="35"/>
                </a:cxn>
                <a:cxn ang="0">
                  <a:pos x="70" y="5"/>
                </a:cxn>
                <a:cxn ang="0">
                  <a:pos x="65" y="0"/>
                </a:cxn>
                <a:cxn ang="0">
                  <a:pos x="35" y="25"/>
                </a:cxn>
                <a:cxn ang="0">
                  <a:pos x="0" y="60"/>
                </a:cxn>
                <a:cxn ang="0">
                  <a:pos x="0" y="60"/>
                </a:cxn>
                <a:cxn ang="0">
                  <a:pos x="10" y="65"/>
                </a:cxn>
              </a:cxnLst>
              <a:rect l="0" t="0" r="r" b="b"/>
              <a:pathLst>
                <a:path w="70" h="65">
                  <a:moveTo>
                    <a:pt x="10" y="65"/>
                  </a:moveTo>
                  <a:lnTo>
                    <a:pt x="10" y="65"/>
                  </a:lnTo>
                  <a:lnTo>
                    <a:pt x="40" y="35"/>
                  </a:lnTo>
                  <a:lnTo>
                    <a:pt x="70" y="5"/>
                  </a:lnTo>
                  <a:lnTo>
                    <a:pt x="65" y="0"/>
                  </a:lnTo>
                  <a:lnTo>
                    <a:pt x="35" y="25"/>
                  </a:lnTo>
                  <a:lnTo>
                    <a:pt x="0" y="60"/>
                  </a:lnTo>
                  <a:lnTo>
                    <a:pt x="0" y="60"/>
                  </a:lnTo>
                  <a:lnTo>
                    <a:pt x="10" y="65"/>
                  </a:lnTo>
                  <a:close/>
                </a:path>
              </a:pathLst>
            </a:custGeom>
            <a:solidFill>
              <a:srgbClr val="FFFFFF"/>
            </a:solidFill>
            <a:ln w="9525">
              <a:noFill/>
              <a:round/>
              <a:headEnd/>
              <a:tailEnd/>
            </a:ln>
          </p:spPr>
          <p:txBody>
            <a:bodyPr/>
            <a:lstStyle/>
            <a:p>
              <a:endParaRPr lang="pt-BR"/>
            </a:p>
          </p:txBody>
        </p:sp>
        <p:sp>
          <p:nvSpPr>
            <p:cNvPr id="389273" name="Freeform 153"/>
            <p:cNvSpPr>
              <a:spLocks/>
            </p:cNvSpPr>
            <p:nvPr/>
          </p:nvSpPr>
          <p:spPr bwMode="auto">
            <a:xfrm>
              <a:off x="2823" y="2522"/>
              <a:ext cx="70" cy="85"/>
            </a:xfrm>
            <a:custGeom>
              <a:avLst/>
              <a:gdLst/>
              <a:ahLst/>
              <a:cxnLst>
                <a:cxn ang="0">
                  <a:pos x="10" y="85"/>
                </a:cxn>
                <a:cxn ang="0">
                  <a:pos x="10" y="85"/>
                </a:cxn>
                <a:cxn ang="0">
                  <a:pos x="35" y="40"/>
                </a:cxn>
                <a:cxn ang="0">
                  <a:pos x="70" y="5"/>
                </a:cxn>
                <a:cxn ang="0">
                  <a:pos x="60" y="0"/>
                </a:cxn>
                <a:cxn ang="0">
                  <a:pos x="30" y="35"/>
                </a:cxn>
                <a:cxn ang="0">
                  <a:pos x="0" y="80"/>
                </a:cxn>
                <a:cxn ang="0">
                  <a:pos x="0" y="80"/>
                </a:cxn>
                <a:cxn ang="0">
                  <a:pos x="10" y="85"/>
                </a:cxn>
              </a:cxnLst>
              <a:rect l="0" t="0" r="r" b="b"/>
              <a:pathLst>
                <a:path w="70" h="85">
                  <a:moveTo>
                    <a:pt x="10" y="85"/>
                  </a:moveTo>
                  <a:lnTo>
                    <a:pt x="10" y="85"/>
                  </a:lnTo>
                  <a:lnTo>
                    <a:pt x="35" y="40"/>
                  </a:lnTo>
                  <a:lnTo>
                    <a:pt x="70" y="5"/>
                  </a:lnTo>
                  <a:lnTo>
                    <a:pt x="60" y="0"/>
                  </a:lnTo>
                  <a:lnTo>
                    <a:pt x="30" y="35"/>
                  </a:lnTo>
                  <a:lnTo>
                    <a:pt x="0" y="80"/>
                  </a:lnTo>
                  <a:lnTo>
                    <a:pt x="0" y="80"/>
                  </a:lnTo>
                  <a:lnTo>
                    <a:pt x="10" y="85"/>
                  </a:lnTo>
                  <a:close/>
                </a:path>
              </a:pathLst>
            </a:custGeom>
            <a:solidFill>
              <a:srgbClr val="FFFFFF"/>
            </a:solidFill>
            <a:ln w="9525">
              <a:noFill/>
              <a:round/>
              <a:headEnd/>
              <a:tailEnd/>
            </a:ln>
          </p:spPr>
          <p:txBody>
            <a:bodyPr/>
            <a:lstStyle/>
            <a:p>
              <a:endParaRPr lang="pt-BR"/>
            </a:p>
          </p:txBody>
        </p:sp>
        <p:sp>
          <p:nvSpPr>
            <p:cNvPr id="389274" name="Freeform 154"/>
            <p:cNvSpPr>
              <a:spLocks/>
            </p:cNvSpPr>
            <p:nvPr/>
          </p:nvSpPr>
          <p:spPr bwMode="auto">
            <a:xfrm>
              <a:off x="2803" y="2602"/>
              <a:ext cx="30" cy="80"/>
            </a:xfrm>
            <a:custGeom>
              <a:avLst/>
              <a:gdLst/>
              <a:ahLst/>
              <a:cxnLst>
                <a:cxn ang="0">
                  <a:pos x="15" y="70"/>
                </a:cxn>
                <a:cxn ang="0">
                  <a:pos x="15" y="70"/>
                </a:cxn>
                <a:cxn ang="0">
                  <a:pos x="10" y="70"/>
                </a:cxn>
                <a:cxn ang="0">
                  <a:pos x="10" y="70"/>
                </a:cxn>
                <a:cxn ang="0">
                  <a:pos x="10" y="60"/>
                </a:cxn>
                <a:cxn ang="0">
                  <a:pos x="10" y="55"/>
                </a:cxn>
                <a:cxn ang="0">
                  <a:pos x="20" y="30"/>
                </a:cxn>
                <a:cxn ang="0">
                  <a:pos x="30" y="5"/>
                </a:cxn>
                <a:cxn ang="0">
                  <a:pos x="20" y="0"/>
                </a:cxn>
                <a:cxn ang="0">
                  <a:pos x="10" y="25"/>
                </a:cxn>
                <a:cxn ang="0">
                  <a:pos x="5" y="50"/>
                </a:cxn>
                <a:cxn ang="0">
                  <a:pos x="0" y="60"/>
                </a:cxn>
                <a:cxn ang="0">
                  <a:pos x="0" y="70"/>
                </a:cxn>
                <a:cxn ang="0">
                  <a:pos x="5" y="75"/>
                </a:cxn>
                <a:cxn ang="0">
                  <a:pos x="15" y="80"/>
                </a:cxn>
                <a:cxn ang="0">
                  <a:pos x="15" y="80"/>
                </a:cxn>
                <a:cxn ang="0">
                  <a:pos x="15" y="70"/>
                </a:cxn>
              </a:cxnLst>
              <a:rect l="0" t="0" r="r" b="b"/>
              <a:pathLst>
                <a:path w="30" h="80">
                  <a:moveTo>
                    <a:pt x="15" y="70"/>
                  </a:moveTo>
                  <a:lnTo>
                    <a:pt x="15" y="70"/>
                  </a:lnTo>
                  <a:lnTo>
                    <a:pt x="10" y="70"/>
                  </a:lnTo>
                  <a:lnTo>
                    <a:pt x="10" y="70"/>
                  </a:lnTo>
                  <a:lnTo>
                    <a:pt x="10" y="60"/>
                  </a:lnTo>
                  <a:lnTo>
                    <a:pt x="10" y="55"/>
                  </a:lnTo>
                  <a:lnTo>
                    <a:pt x="20" y="30"/>
                  </a:lnTo>
                  <a:lnTo>
                    <a:pt x="30" y="5"/>
                  </a:lnTo>
                  <a:lnTo>
                    <a:pt x="20" y="0"/>
                  </a:lnTo>
                  <a:lnTo>
                    <a:pt x="10" y="25"/>
                  </a:lnTo>
                  <a:lnTo>
                    <a:pt x="5" y="50"/>
                  </a:lnTo>
                  <a:lnTo>
                    <a:pt x="0" y="60"/>
                  </a:lnTo>
                  <a:lnTo>
                    <a:pt x="0" y="70"/>
                  </a:lnTo>
                  <a:lnTo>
                    <a:pt x="5" y="75"/>
                  </a:lnTo>
                  <a:lnTo>
                    <a:pt x="15" y="80"/>
                  </a:lnTo>
                  <a:lnTo>
                    <a:pt x="15" y="80"/>
                  </a:lnTo>
                  <a:lnTo>
                    <a:pt x="15" y="70"/>
                  </a:lnTo>
                  <a:close/>
                </a:path>
              </a:pathLst>
            </a:custGeom>
            <a:solidFill>
              <a:srgbClr val="FFFFFF"/>
            </a:solidFill>
            <a:ln w="9525">
              <a:noFill/>
              <a:round/>
              <a:headEnd/>
              <a:tailEnd/>
            </a:ln>
          </p:spPr>
          <p:txBody>
            <a:bodyPr/>
            <a:lstStyle/>
            <a:p>
              <a:endParaRPr lang="pt-BR"/>
            </a:p>
          </p:txBody>
        </p:sp>
        <p:sp>
          <p:nvSpPr>
            <p:cNvPr id="389275" name="Freeform 155"/>
            <p:cNvSpPr>
              <a:spLocks/>
            </p:cNvSpPr>
            <p:nvPr/>
          </p:nvSpPr>
          <p:spPr bwMode="auto">
            <a:xfrm>
              <a:off x="2818" y="2627"/>
              <a:ext cx="75" cy="55"/>
            </a:xfrm>
            <a:custGeom>
              <a:avLst/>
              <a:gdLst/>
              <a:ahLst/>
              <a:cxnLst>
                <a:cxn ang="0">
                  <a:pos x="65" y="0"/>
                </a:cxn>
                <a:cxn ang="0">
                  <a:pos x="65" y="0"/>
                </a:cxn>
                <a:cxn ang="0">
                  <a:pos x="55" y="20"/>
                </a:cxn>
                <a:cxn ang="0">
                  <a:pos x="35" y="30"/>
                </a:cxn>
                <a:cxn ang="0">
                  <a:pos x="20" y="40"/>
                </a:cxn>
                <a:cxn ang="0">
                  <a:pos x="0" y="45"/>
                </a:cxn>
                <a:cxn ang="0">
                  <a:pos x="0" y="55"/>
                </a:cxn>
                <a:cxn ang="0">
                  <a:pos x="20" y="50"/>
                </a:cxn>
                <a:cxn ang="0">
                  <a:pos x="40" y="40"/>
                </a:cxn>
                <a:cxn ang="0">
                  <a:pos x="60" y="25"/>
                </a:cxn>
                <a:cxn ang="0">
                  <a:pos x="75" y="5"/>
                </a:cxn>
                <a:cxn ang="0">
                  <a:pos x="75" y="5"/>
                </a:cxn>
                <a:cxn ang="0">
                  <a:pos x="65" y="0"/>
                </a:cxn>
              </a:cxnLst>
              <a:rect l="0" t="0" r="r" b="b"/>
              <a:pathLst>
                <a:path w="75" h="55">
                  <a:moveTo>
                    <a:pt x="65" y="0"/>
                  </a:moveTo>
                  <a:lnTo>
                    <a:pt x="65" y="0"/>
                  </a:lnTo>
                  <a:lnTo>
                    <a:pt x="55" y="20"/>
                  </a:lnTo>
                  <a:lnTo>
                    <a:pt x="35" y="30"/>
                  </a:lnTo>
                  <a:lnTo>
                    <a:pt x="20" y="40"/>
                  </a:lnTo>
                  <a:lnTo>
                    <a:pt x="0" y="45"/>
                  </a:lnTo>
                  <a:lnTo>
                    <a:pt x="0" y="55"/>
                  </a:lnTo>
                  <a:lnTo>
                    <a:pt x="20" y="50"/>
                  </a:lnTo>
                  <a:lnTo>
                    <a:pt x="40" y="40"/>
                  </a:lnTo>
                  <a:lnTo>
                    <a:pt x="60" y="25"/>
                  </a:lnTo>
                  <a:lnTo>
                    <a:pt x="75" y="5"/>
                  </a:lnTo>
                  <a:lnTo>
                    <a:pt x="75" y="5"/>
                  </a:lnTo>
                  <a:lnTo>
                    <a:pt x="65" y="0"/>
                  </a:lnTo>
                  <a:close/>
                </a:path>
              </a:pathLst>
            </a:custGeom>
            <a:solidFill>
              <a:srgbClr val="FFFFFF"/>
            </a:solidFill>
            <a:ln w="9525">
              <a:noFill/>
              <a:round/>
              <a:headEnd/>
              <a:tailEnd/>
            </a:ln>
          </p:spPr>
          <p:txBody>
            <a:bodyPr/>
            <a:lstStyle/>
            <a:p>
              <a:endParaRPr lang="pt-BR"/>
            </a:p>
          </p:txBody>
        </p:sp>
        <p:sp>
          <p:nvSpPr>
            <p:cNvPr id="389276" name="Freeform 156"/>
            <p:cNvSpPr>
              <a:spLocks/>
            </p:cNvSpPr>
            <p:nvPr/>
          </p:nvSpPr>
          <p:spPr bwMode="auto">
            <a:xfrm>
              <a:off x="2883" y="2582"/>
              <a:ext cx="65" cy="50"/>
            </a:xfrm>
            <a:custGeom>
              <a:avLst/>
              <a:gdLst/>
              <a:ahLst/>
              <a:cxnLst>
                <a:cxn ang="0">
                  <a:pos x="65" y="0"/>
                </a:cxn>
                <a:cxn ang="0">
                  <a:pos x="65" y="0"/>
                </a:cxn>
                <a:cxn ang="0">
                  <a:pos x="50" y="5"/>
                </a:cxn>
                <a:cxn ang="0">
                  <a:pos x="30" y="15"/>
                </a:cxn>
                <a:cxn ang="0">
                  <a:pos x="15" y="25"/>
                </a:cxn>
                <a:cxn ang="0">
                  <a:pos x="0" y="45"/>
                </a:cxn>
                <a:cxn ang="0">
                  <a:pos x="10" y="50"/>
                </a:cxn>
                <a:cxn ang="0">
                  <a:pos x="20" y="35"/>
                </a:cxn>
                <a:cxn ang="0">
                  <a:pos x="35" y="20"/>
                </a:cxn>
                <a:cxn ang="0">
                  <a:pos x="50" y="15"/>
                </a:cxn>
                <a:cxn ang="0">
                  <a:pos x="65" y="10"/>
                </a:cxn>
                <a:cxn ang="0">
                  <a:pos x="65" y="10"/>
                </a:cxn>
                <a:cxn ang="0">
                  <a:pos x="65" y="0"/>
                </a:cxn>
              </a:cxnLst>
              <a:rect l="0" t="0" r="r" b="b"/>
              <a:pathLst>
                <a:path w="65" h="50">
                  <a:moveTo>
                    <a:pt x="65" y="0"/>
                  </a:moveTo>
                  <a:lnTo>
                    <a:pt x="65" y="0"/>
                  </a:lnTo>
                  <a:lnTo>
                    <a:pt x="50" y="5"/>
                  </a:lnTo>
                  <a:lnTo>
                    <a:pt x="30" y="15"/>
                  </a:lnTo>
                  <a:lnTo>
                    <a:pt x="15" y="25"/>
                  </a:lnTo>
                  <a:lnTo>
                    <a:pt x="0" y="45"/>
                  </a:lnTo>
                  <a:lnTo>
                    <a:pt x="10" y="50"/>
                  </a:lnTo>
                  <a:lnTo>
                    <a:pt x="20" y="35"/>
                  </a:lnTo>
                  <a:lnTo>
                    <a:pt x="35" y="20"/>
                  </a:lnTo>
                  <a:lnTo>
                    <a:pt x="50" y="15"/>
                  </a:lnTo>
                  <a:lnTo>
                    <a:pt x="65" y="10"/>
                  </a:lnTo>
                  <a:lnTo>
                    <a:pt x="65" y="10"/>
                  </a:lnTo>
                  <a:lnTo>
                    <a:pt x="65" y="0"/>
                  </a:lnTo>
                  <a:close/>
                </a:path>
              </a:pathLst>
            </a:custGeom>
            <a:solidFill>
              <a:srgbClr val="FFFFFF"/>
            </a:solidFill>
            <a:ln w="9525">
              <a:noFill/>
              <a:round/>
              <a:headEnd/>
              <a:tailEnd/>
            </a:ln>
          </p:spPr>
          <p:txBody>
            <a:bodyPr/>
            <a:lstStyle/>
            <a:p>
              <a:endParaRPr lang="pt-BR"/>
            </a:p>
          </p:txBody>
        </p:sp>
        <p:sp>
          <p:nvSpPr>
            <p:cNvPr id="389277" name="Freeform 157"/>
            <p:cNvSpPr>
              <a:spLocks/>
            </p:cNvSpPr>
            <p:nvPr/>
          </p:nvSpPr>
          <p:spPr bwMode="auto">
            <a:xfrm>
              <a:off x="2948" y="2582"/>
              <a:ext cx="65" cy="15"/>
            </a:xfrm>
            <a:custGeom>
              <a:avLst/>
              <a:gdLst/>
              <a:ahLst/>
              <a:cxnLst>
                <a:cxn ang="0">
                  <a:pos x="60" y="0"/>
                </a:cxn>
                <a:cxn ang="0">
                  <a:pos x="60" y="0"/>
                </a:cxn>
                <a:cxn ang="0">
                  <a:pos x="30" y="5"/>
                </a:cxn>
                <a:cxn ang="0">
                  <a:pos x="0" y="0"/>
                </a:cxn>
                <a:cxn ang="0">
                  <a:pos x="0" y="10"/>
                </a:cxn>
                <a:cxn ang="0">
                  <a:pos x="30" y="15"/>
                </a:cxn>
                <a:cxn ang="0">
                  <a:pos x="65" y="10"/>
                </a:cxn>
                <a:cxn ang="0">
                  <a:pos x="65" y="10"/>
                </a:cxn>
                <a:cxn ang="0">
                  <a:pos x="60" y="0"/>
                </a:cxn>
              </a:cxnLst>
              <a:rect l="0" t="0" r="r" b="b"/>
              <a:pathLst>
                <a:path w="65" h="15">
                  <a:moveTo>
                    <a:pt x="60" y="0"/>
                  </a:moveTo>
                  <a:lnTo>
                    <a:pt x="60" y="0"/>
                  </a:lnTo>
                  <a:lnTo>
                    <a:pt x="30" y="5"/>
                  </a:lnTo>
                  <a:lnTo>
                    <a:pt x="0" y="0"/>
                  </a:lnTo>
                  <a:lnTo>
                    <a:pt x="0" y="10"/>
                  </a:lnTo>
                  <a:lnTo>
                    <a:pt x="30" y="15"/>
                  </a:lnTo>
                  <a:lnTo>
                    <a:pt x="65" y="10"/>
                  </a:lnTo>
                  <a:lnTo>
                    <a:pt x="65" y="10"/>
                  </a:lnTo>
                  <a:lnTo>
                    <a:pt x="60" y="0"/>
                  </a:lnTo>
                  <a:close/>
                </a:path>
              </a:pathLst>
            </a:custGeom>
            <a:solidFill>
              <a:srgbClr val="FFFFFF"/>
            </a:solidFill>
            <a:ln w="9525">
              <a:noFill/>
              <a:round/>
              <a:headEnd/>
              <a:tailEnd/>
            </a:ln>
          </p:spPr>
          <p:txBody>
            <a:bodyPr/>
            <a:lstStyle/>
            <a:p>
              <a:endParaRPr lang="pt-BR"/>
            </a:p>
          </p:txBody>
        </p:sp>
        <p:sp>
          <p:nvSpPr>
            <p:cNvPr id="389278" name="Freeform 158"/>
            <p:cNvSpPr>
              <a:spLocks/>
            </p:cNvSpPr>
            <p:nvPr/>
          </p:nvSpPr>
          <p:spPr bwMode="auto">
            <a:xfrm>
              <a:off x="3008" y="2547"/>
              <a:ext cx="40" cy="45"/>
            </a:xfrm>
            <a:custGeom>
              <a:avLst/>
              <a:gdLst/>
              <a:ahLst/>
              <a:cxnLst>
                <a:cxn ang="0">
                  <a:pos x="30" y="0"/>
                </a:cxn>
                <a:cxn ang="0">
                  <a:pos x="30" y="0"/>
                </a:cxn>
                <a:cxn ang="0">
                  <a:pos x="30" y="15"/>
                </a:cxn>
                <a:cxn ang="0">
                  <a:pos x="25" y="20"/>
                </a:cxn>
                <a:cxn ang="0">
                  <a:pos x="15" y="30"/>
                </a:cxn>
                <a:cxn ang="0">
                  <a:pos x="0" y="35"/>
                </a:cxn>
                <a:cxn ang="0">
                  <a:pos x="5" y="45"/>
                </a:cxn>
                <a:cxn ang="0">
                  <a:pos x="20" y="35"/>
                </a:cxn>
                <a:cxn ang="0">
                  <a:pos x="30" y="25"/>
                </a:cxn>
                <a:cxn ang="0">
                  <a:pos x="35" y="15"/>
                </a:cxn>
                <a:cxn ang="0">
                  <a:pos x="40" y="0"/>
                </a:cxn>
                <a:cxn ang="0">
                  <a:pos x="40" y="0"/>
                </a:cxn>
                <a:cxn ang="0">
                  <a:pos x="30" y="0"/>
                </a:cxn>
              </a:cxnLst>
              <a:rect l="0" t="0" r="r" b="b"/>
              <a:pathLst>
                <a:path w="40" h="45">
                  <a:moveTo>
                    <a:pt x="30" y="0"/>
                  </a:moveTo>
                  <a:lnTo>
                    <a:pt x="30" y="0"/>
                  </a:lnTo>
                  <a:lnTo>
                    <a:pt x="30" y="15"/>
                  </a:lnTo>
                  <a:lnTo>
                    <a:pt x="25" y="20"/>
                  </a:lnTo>
                  <a:lnTo>
                    <a:pt x="15" y="30"/>
                  </a:lnTo>
                  <a:lnTo>
                    <a:pt x="0" y="35"/>
                  </a:lnTo>
                  <a:lnTo>
                    <a:pt x="5" y="45"/>
                  </a:lnTo>
                  <a:lnTo>
                    <a:pt x="20" y="35"/>
                  </a:lnTo>
                  <a:lnTo>
                    <a:pt x="30" y="25"/>
                  </a:lnTo>
                  <a:lnTo>
                    <a:pt x="35" y="15"/>
                  </a:lnTo>
                  <a:lnTo>
                    <a:pt x="40" y="0"/>
                  </a:lnTo>
                  <a:lnTo>
                    <a:pt x="40" y="0"/>
                  </a:lnTo>
                  <a:lnTo>
                    <a:pt x="30" y="0"/>
                  </a:lnTo>
                  <a:close/>
                </a:path>
              </a:pathLst>
            </a:custGeom>
            <a:solidFill>
              <a:srgbClr val="FFFFFF"/>
            </a:solidFill>
            <a:ln w="9525">
              <a:noFill/>
              <a:round/>
              <a:headEnd/>
              <a:tailEnd/>
            </a:ln>
          </p:spPr>
          <p:txBody>
            <a:bodyPr/>
            <a:lstStyle/>
            <a:p>
              <a:endParaRPr lang="pt-BR"/>
            </a:p>
          </p:txBody>
        </p:sp>
        <p:sp>
          <p:nvSpPr>
            <p:cNvPr id="389279" name="Freeform 159"/>
            <p:cNvSpPr>
              <a:spLocks/>
            </p:cNvSpPr>
            <p:nvPr/>
          </p:nvSpPr>
          <p:spPr bwMode="auto">
            <a:xfrm>
              <a:off x="3033" y="2487"/>
              <a:ext cx="15" cy="60"/>
            </a:xfrm>
            <a:custGeom>
              <a:avLst/>
              <a:gdLst/>
              <a:ahLst/>
              <a:cxnLst>
                <a:cxn ang="0">
                  <a:pos x="0" y="5"/>
                </a:cxn>
                <a:cxn ang="0">
                  <a:pos x="0" y="5"/>
                </a:cxn>
                <a:cxn ang="0">
                  <a:pos x="5" y="30"/>
                </a:cxn>
                <a:cxn ang="0">
                  <a:pos x="5" y="60"/>
                </a:cxn>
                <a:cxn ang="0">
                  <a:pos x="15" y="60"/>
                </a:cxn>
                <a:cxn ang="0">
                  <a:pos x="15" y="30"/>
                </a:cxn>
                <a:cxn ang="0">
                  <a:pos x="5" y="0"/>
                </a:cxn>
                <a:cxn ang="0">
                  <a:pos x="5" y="0"/>
                </a:cxn>
                <a:cxn ang="0">
                  <a:pos x="0" y="5"/>
                </a:cxn>
                <a:cxn ang="0">
                  <a:pos x="0" y="5"/>
                </a:cxn>
                <a:cxn ang="0">
                  <a:pos x="0" y="5"/>
                </a:cxn>
              </a:cxnLst>
              <a:rect l="0" t="0" r="r" b="b"/>
              <a:pathLst>
                <a:path w="15" h="60">
                  <a:moveTo>
                    <a:pt x="0" y="5"/>
                  </a:moveTo>
                  <a:lnTo>
                    <a:pt x="0" y="5"/>
                  </a:lnTo>
                  <a:lnTo>
                    <a:pt x="5" y="30"/>
                  </a:lnTo>
                  <a:lnTo>
                    <a:pt x="5" y="60"/>
                  </a:lnTo>
                  <a:lnTo>
                    <a:pt x="15" y="60"/>
                  </a:lnTo>
                  <a:lnTo>
                    <a:pt x="15" y="30"/>
                  </a:lnTo>
                  <a:lnTo>
                    <a:pt x="5" y="0"/>
                  </a:lnTo>
                  <a:lnTo>
                    <a:pt x="5" y="0"/>
                  </a:lnTo>
                  <a:lnTo>
                    <a:pt x="0" y="5"/>
                  </a:lnTo>
                  <a:lnTo>
                    <a:pt x="0" y="5"/>
                  </a:lnTo>
                  <a:lnTo>
                    <a:pt x="0" y="5"/>
                  </a:lnTo>
                  <a:close/>
                </a:path>
              </a:pathLst>
            </a:custGeom>
            <a:solidFill>
              <a:srgbClr val="FFFFFF"/>
            </a:solidFill>
            <a:ln w="9525">
              <a:noFill/>
              <a:round/>
              <a:headEnd/>
              <a:tailEnd/>
            </a:ln>
          </p:spPr>
          <p:txBody>
            <a:bodyPr/>
            <a:lstStyle/>
            <a:p>
              <a:endParaRPr lang="pt-BR"/>
            </a:p>
          </p:txBody>
        </p:sp>
        <p:sp>
          <p:nvSpPr>
            <p:cNvPr id="389280" name="Freeform 160"/>
            <p:cNvSpPr>
              <a:spLocks/>
            </p:cNvSpPr>
            <p:nvPr/>
          </p:nvSpPr>
          <p:spPr bwMode="auto">
            <a:xfrm>
              <a:off x="2998" y="2452"/>
              <a:ext cx="40" cy="40"/>
            </a:xfrm>
            <a:custGeom>
              <a:avLst/>
              <a:gdLst/>
              <a:ahLst/>
              <a:cxnLst>
                <a:cxn ang="0">
                  <a:pos x="5" y="5"/>
                </a:cxn>
                <a:cxn ang="0">
                  <a:pos x="0" y="5"/>
                </a:cxn>
                <a:cxn ang="0">
                  <a:pos x="15" y="20"/>
                </a:cxn>
                <a:cxn ang="0">
                  <a:pos x="35" y="40"/>
                </a:cxn>
                <a:cxn ang="0">
                  <a:pos x="40" y="35"/>
                </a:cxn>
                <a:cxn ang="0">
                  <a:pos x="20" y="15"/>
                </a:cxn>
                <a:cxn ang="0">
                  <a:pos x="5" y="0"/>
                </a:cxn>
                <a:cxn ang="0">
                  <a:pos x="5" y="0"/>
                </a:cxn>
                <a:cxn ang="0">
                  <a:pos x="5" y="5"/>
                </a:cxn>
              </a:cxnLst>
              <a:rect l="0" t="0" r="r" b="b"/>
              <a:pathLst>
                <a:path w="40" h="40">
                  <a:moveTo>
                    <a:pt x="5" y="5"/>
                  </a:moveTo>
                  <a:lnTo>
                    <a:pt x="0" y="5"/>
                  </a:lnTo>
                  <a:lnTo>
                    <a:pt x="15" y="20"/>
                  </a:lnTo>
                  <a:lnTo>
                    <a:pt x="35" y="40"/>
                  </a:lnTo>
                  <a:lnTo>
                    <a:pt x="40" y="35"/>
                  </a:lnTo>
                  <a:lnTo>
                    <a:pt x="20" y="15"/>
                  </a:lnTo>
                  <a:lnTo>
                    <a:pt x="5" y="0"/>
                  </a:lnTo>
                  <a:lnTo>
                    <a:pt x="5" y="0"/>
                  </a:lnTo>
                  <a:lnTo>
                    <a:pt x="5" y="5"/>
                  </a:lnTo>
                  <a:close/>
                </a:path>
              </a:pathLst>
            </a:custGeom>
            <a:solidFill>
              <a:srgbClr val="FFFFFF"/>
            </a:solidFill>
            <a:ln w="9525">
              <a:noFill/>
              <a:round/>
              <a:headEnd/>
              <a:tailEnd/>
            </a:ln>
          </p:spPr>
          <p:txBody>
            <a:bodyPr/>
            <a:lstStyle/>
            <a:p>
              <a:endParaRPr lang="pt-BR"/>
            </a:p>
          </p:txBody>
        </p:sp>
        <p:sp>
          <p:nvSpPr>
            <p:cNvPr id="389281" name="Oval 161"/>
            <p:cNvSpPr>
              <a:spLocks noChangeArrowheads="1"/>
            </p:cNvSpPr>
            <p:nvPr/>
          </p:nvSpPr>
          <p:spPr bwMode="auto">
            <a:xfrm>
              <a:off x="2808" y="1472"/>
              <a:ext cx="35" cy="35"/>
            </a:xfrm>
            <a:prstGeom prst="ellipse">
              <a:avLst/>
            </a:prstGeom>
            <a:solidFill>
              <a:srgbClr val="FFFF00"/>
            </a:solidFill>
            <a:ln w="9525">
              <a:solidFill>
                <a:srgbClr val="FF5050"/>
              </a:solidFill>
              <a:round/>
              <a:headEnd/>
              <a:tailEnd/>
            </a:ln>
          </p:spPr>
          <p:txBody>
            <a:bodyPr/>
            <a:lstStyle/>
            <a:p>
              <a:endParaRPr lang="pt-BR"/>
            </a:p>
          </p:txBody>
        </p:sp>
        <p:sp>
          <p:nvSpPr>
            <p:cNvPr id="389282" name="Freeform 162"/>
            <p:cNvSpPr>
              <a:spLocks/>
            </p:cNvSpPr>
            <p:nvPr/>
          </p:nvSpPr>
          <p:spPr bwMode="auto">
            <a:xfrm>
              <a:off x="2823" y="1492"/>
              <a:ext cx="25" cy="20"/>
            </a:xfrm>
            <a:custGeom>
              <a:avLst/>
              <a:gdLst/>
              <a:ahLst/>
              <a:cxnLst>
                <a:cxn ang="0">
                  <a:pos x="15" y="0"/>
                </a:cxn>
                <a:cxn ang="0">
                  <a:pos x="15" y="0"/>
                </a:cxn>
                <a:cxn ang="0">
                  <a:pos x="15" y="5"/>
                </a:cxn>
                <a:cxn ang="0">
                  <a:pos x="10" y="10"/>
                </a:cxn>
                <a:cxn ang="0">
                  <a:pos x="10" y="10"/>
                </a:cxn>
                <a:cxn ang="0">
                  <a:pos x="0" y="10"/>
                </a:cxn>
                <a:cxn ang="0">
                  <a:pos x="0" y="20"/>
                </a:cxn>
                <a:cxn ang="0">
                  <a:pos x="10" y="20"/>
                </a:cxn>
                <a:cxn ang="0">
                  <a:pos x="20" y="15"/>
                </a:cxn>
                <a:cxn ang="0">
                  <a:pos x="25" y="5"/>
                </a:cxn>
                <a:cxn ang="0">
                  <a:pos x="25" y="0"/>
                </a:cxn>
                <a:cxn ang="0">
                  <a:pos x="25" y="0"/>
                </a:cxn>
                <a:cxn ang="0">
                  <a:pos x="15" y="0"/>
                </a:cxn>
              </a:cxnLst>
              <a:rect l="0" t="0" r="r" b="b"/>
              <a:pathLst>
                <a:path w="25" h="20">
                  <a:moveTo>
                    <a:pt x="15" y="0"/>
                  </a:moveTo>
                  <a:lnTo>
                    <a:pt x="15" y="0"/>
                  </a:lnTo>
                  <a:lnTo>
                    <a:pt x="15" y="5"/>
                  </a:lnTo>
                  <a:lnTo>
                    <a:pt x="10" y="10"/>
                  </a:lnTo>
                  <a:lnTo>
                    <a:pt x="10" y="10"/>
                  </a:lnTo>
                  <a:lnTo>
                    <a:pt x="0" y="10"/>
                  </a:lnTo>
                  <a:lnTo>
                    <a:pt x="0" y="20"/>
                  </a:lnTo>
                  <a:lnTo>
                    <a:pt x="10" y="20"/>
                  </a:lnTo>
                  <a:lnTo>
                    <a:pt x="20" y="15"/>
                  </a:lnTo>
                  <a:lnTo>
                    <a:pt x="25" y="5"/>
                  </a:lnTo>
                  <a:lnTo>
                    <a:pt x="25" y="0"/>
                  </a:lnTo>
                  <a:lnTo>
                    <a:pt x="25" y="0"/>
                  </a:lnTo>
                  <a:lnTo>
                    <a:pt x="15" y="0"/>
                  </a:lnTo>
                  <a:close/>
                </a:path>
              </a:pathLst>
            </a:custGeom>
            <a:solidFill>
              <a:srgbClr val="000000"/>
            </a:solidFill>
            <a:ln w="9525">
              <a:solidFill>
                <a:schemeClr val="bg1"/>
              </a:solidFill>
              <a:round/>
              <a:headEnd/>
              <a:tailEnd/>
            </a:ln>
          </p:spPr>
          <p:txBody>
            <a:bodyPr/>
            <a:lstStyle/>
            <a:p>
              <a:endParaRPr lang="pt-BR"/>
            </a:p>
          </p:txBody>
        </p:sp>
        <p:sp>
          <p:nvSpPr>
            <p:cNvPr id="389283" name="Freeform 163"/>
            <p:cNvSpPr>
              <a:spLocks/>
            </p:cNvSpPr>
            <p:nvPr/>
          </p:nvSpPr>
          <p:spPr bwMode="auto">
            <a:xfrm>
              <a:off x="2823" y="1467"/>
              <a:ext cx="25" cy="25"/>
            </a:xfrm>
            <a:custGeom>
              <a:avLst/>
              <a:gdLst/>
              <a:ahLst/>
              <a:cxnLst>
                <a:cxn ang="0">
                  <a:pos x="0" y="10"/>
                </a:cxn>
                <a:cxn ang="0">
                  <a:pos x="0" y="10"/>
                </a:cxn>
                <a:cxn ang="0">
                  <a:pos x="10" y="10"/>
                </a:cxn>
                <a:cxn ang="0">
                  <a:pos x="10" y="15"/>
                </a:cxn>
                <a:cxn ang="0">
                  <a:pos x="15" y="20"/>
                </a:cxn>
                <a:cxn ang="0">
                  <a:pos x="15" y="25"/>
                </a:cxn>
                <a:cxn ang="0">
                  <a:pos x="25" y="25"/>
                </a:cxn>
                <a:cxn ang="0">
                  <a:pos x="25" y="15"/>
                </a:cxn>
                <a:cxn ang="0">
                  <a:pos x="20" y="5"/>
                </a:cxn>
                <a:cxn ang="0">
                  <a:pos x="10" y="5"/>
                </a:cxn>
                <a:cxn ang="0">
                  <a:pos x="0" y="0"/>
                </a:cxn>
                <a:cxn ang="0">
                  <a:pos x="0" y="0"/>
                </a:cxn>
                <a:cxn ang="0">
                  <a:pos x="0" y="10"/>
                </a:cxn>
              </a:cxnLst>
              <a:rect l="0" t="0" r="r" b="b"/>
              <a:pathLst>
                <a:path w="25" h="25">
                  <a:moveTo>
                    <a:pt x="0" y="10"/>
                  </a:moveTo>
                  <a:lnTo>
                    <a:pt x="0" y="10"/>
                  </a:lnTo>
                  <a:lnTo>
                    <a:pt x="10" y="10"/>
                  </a:lnTo>
                  <a:lnTo>
                    <a:pt x="10" y="15"/>
                  </a:lnTo>
                  <a:lnTo>
                    <a:pt x="15" y="20"/>
                  </a:lnTo>
                  <a:lnTo>
                    <a:pt x="15" y="25"/>
                  </a:lnTo>
                  <a:lnTo>
                    <a:pt x="25" y="25"/>
                  </a:lnTo>
                  <a:lnTo>
                    <a:pt x="25" y="15"/>
                  </a:lnTo>
                  <a:lnTo>
                    <a:pt x="20" y="5"/>
                  </a:lnTo>
                  <a:lnTo>
                    <a:pt x="10" y="5"/>
                  </a:lnTo>
                  <a:lnTo>
                    <a:pt x="0" y="0"/>
                  </a:lnTo>
                  <a:lnTo>
                    <a:pt x="0" y="0"/>
                  </a:lnTo>
                  <a:lnTo>
                    <a:pt x="0" y="10"/>
                  </a:lnTo>
                  <a:close/>
                </a:path>
              </a:pathLst>
            </a:custGeom>
            <a:solidFill>
              <a:srgbClr val="000000"/>
            </a:solidFill>
            <a:ln w="9525">
              <a:solidFill>
                <a:schemeClr val="bg1"/>
              </a:solidFill>
              <a:round/>
              <a:headEnd/>
              <a:tailEnd/>
            </a:ln>
          </p:spPr>
          <p:txBody>
            <a:bodyPr/>
            <a:lstStyle/>
            <a:p>
              <a:endParaRPr lang="pt-BR"/>
            </a:p>
          </p:txBody>
        </p:sp>
        <p:sp>
          <p:nvSpPr>
            <p:cNvPr id="389284" name="Freeform 164"/>
            <p:cNvSpPr>
              <a:spLocks/>
            </p:cNvSpPr>
            <p:nvPr/>
          </p:nvSpPr>
          <p:spPr bwMode="auto">
            <a:xfrm>
              <a:off x="2803" y="1467"/>
              <a:ext cx="20" cy="25"/>
            </a:xfrm>
            <a:custGeom>
              <a:avLst/>
              <a:gdLst/>
              <a:ahLst/>
              <a:cxnLst>
                <a:cxn ang="0">
                  <a:pos x="10" y="25"/>
                </a:cxn>
                <a:cxn ang="0">
                  <a:pos x="10" y="25"/>
                </a:cxn>
                <a:cxn ang="0">
                  <a:pos x="10" y="20"/>
                </a:cxn>
                <a:cxn ang="0">
                  <a:pos x="10" y="15"/>
                </a:cxn>
                <a:cxn ang="0">
                  <a:pos x="15" y="10"/>
                </a:cxn>
                <a:cxn ang="0">
                  <a:pos x="20" y="10"/>
                </a:cxn>
                <a:cxn ang="0">
                  <a:pos x="20" y="0"/>
                </a:cxn>
                <a:cxn ang="0">
                  <a:pos x="15" y="5"/>
                </a:cxn>
                <a:cxn ang="0">
                  <a:pos x="5" y="5"/>
                </a:cxn>
                <a:cxn ang="0">
                  <a:pos x="0" y="15"/>
                </a:cxn>
                <a:cxn ang="0">
                  <a:pos x="0" y="25"/>
                </a:cxn>
                <a:cxn ang="0">
                  <a:pos x="0" y="25"/>
                </a:cxn>
                <a:cxn ang="0">
                  <a:pos x="10" y="25"/>
                </a:cxn>
              </a:cxnLst>
              <a:rect l="0" t="0" r="r" b="b"/>
              <a:pathLst>
                <a:path w="20" h="25">
                  <a:moveTo>
                    <a:pt x="10" y="25"/>
                  </a:moveTo>
                  <a:lnTo>
                    <a:pt x="10" y="25"/>
                  </a:lnTo>
                  <a:lnTo>
                    <a:pt x="10" y="20"/>
                  </a:lnTo>
                  <a:lnTo>
                    <a:pt x="10" y="15"/>
                  </a:lnTo>
                  <a:lnTo>
                    <a:pt x="15" y="10"/>
                  </a:lnTo>
                  <a:lnTo>
                    <a:pt x="20" y="10"/>
                  </a:lnTo>
                  <a:lnTo>
                    <a:pt x="20" y="0"/>
                  </a:lnTo>
                  <a:lnTo>
                    <a:pt x="15" y="5"/>
                  </a:lnTo>
                  <a:lnTo>
                    <a:pt x="5" y="5"/>
                  </a:lnTo>
                  <a:lnTo>
                    <a:pt x="0" y="15"/>
                  </a:lnTo>
                  <a:lnTo>
                    <a:pt x="0" y="25"/>
                  </a:lnTo>
                  <a:lnTo>
                    <a:pt x="0" y="25"/>
                  </a:lnTo>
                  <a:lnTo>
                    <a:pt x="10" y="25"/>
                  </a:lnTo>
                  <a:close/>
                </a:path>
              </a:pathLst>
            </a:custGeom>
            <a:solidFill>
              <a:srgbClr val="000000"/>
            </a:solidFill>
            <a:ln w="9525">
              <a:solidFill>
                <a:schemeClr val="bg1"/>
              </a:solidFill>
              <a:round/>
              <a:headEnd/>
              <a:tailEnd/>
            </a:ln>
          </p:spPr>
          <p:txBody>
            <a:bodyPr/>
            <a:lstStyle/>
            <a:p>
              <a:endParaRPr lang="pt-BR"/>
            </a:p>
          </p:txBody>
        </p:sp>
        <p:sp>
          <p:nvSpPr>
            <p:cNvPr id="389285" name="Freeform 165"/>
            <p:cNvSpPr>
              <a:spLocks/>
            </p:cNvSpPr>
            <p:nvPr/>
          </p:nvSpPr>
          <p:spPr bwMode="auto">
            <a:xfrm>
              <a:off x="2803" y="1492"/>
              <a:ext cx="20" cy="20"/>
            </a:xfrm>
            <a:custGeom>
              <a:avLst/>
              <a:gdLst/>
              <a:ahLst/>
              <a:cxnLst>
                <a:cxn ang="0">
                  <a:pos x="20" y="10"/>
                </a:cxn>
                <a:cxn ang="0">
                  <a:pos x="20" y="10"/>
                </a:cxn>
                <a:cxn ang="0">
                  <a:pos x="15" y="10"/>
                </a:cxn>
                <a:cxn ang="0">
                  <a:pos x="10" y="10"/>
                </a:cxn>
                <a:cxn ang="0">
                  <a:pos x="10" y="5"/>
                </a:cxn>
                <a:cxn ang="0">
                  <a:pos x="10" y="0"/>
                </a:cxn>
                <a:cxn ang="0">
                  <a:pos x="0" y="0"/>
                </a:cxn>
                <a:cxn ang="0">
                  <a:pos x="0" y="5"/>
                </a:cxn>
                <a:cxn ang="0">
                  <a:pos x="5" y="15"/>
                </a:cxn>
                <a:cxn ang="0">
                  <a:pos x="15" y="20"/>
                </a:cxn>
                <a:cxn ang="0">
                  <a:pos x="20" y="20"/>
                </a:cxn>
                <a:cxn ang="0">
                  <a:pos x="20" y="20"/>
                </a:cxn>
                <a:cxn ang="0">
                  <a:pos x="20" y="10"/>
                </a:cxn>
              </a:cxnLst>
              <a:rect l="0" t="0" r="r" b="b"/>
              <a:pathLst>
                <a:path w="20" h="20">
                  <a:moveTo>
                    <a:pt x="20" y="10"/>
                  </a:moveTo>
                  <a:lnTo>
                    <a:pt x="20" y="10"/>
                  </a:lnTo>
                  <a:lnTo>
                    <a:pt x="15" y="10"/>
                  </a:lnTo>
                  <a:lnTo>
                    <a:pt x="10" y="10"/>
                  </a:lnTo>
                  <a:lnTo>
                    <a:pt x="10" y="5"/>
                  </a:lnTo>
                  <a:lnTo>
                    <a:pt x="10" y="0"/>
                  </a:lnTo>
                  <a:lnTo>
                    <a:pt x="0" y="0"/>
                  </a:lnTo>
                  <a:lnTo>
                    <a:pt x="0" y="5"/>
                  </a:lnTo>
                  <a:lnTo>
                    <a:pt x="5" y="15"/>
                  </a:lnTo>
                  <a:lnTo>
                    <a:pt x="15" y="20"/>
                  </a:lnTo>
                  <a:lnTo>
                    <a:pt x="20" y="20"/>
                  </a:lnTo>
                  <a:lnTo>
                    <a:pt x="20" y="20"/>
                  </a:lnTo>
                  <a:lnTo>
                    <a:pt x="20" y="10"/>
                  </a:lnTo>
                  <a:close/>
                </a:path>
              </a:pathLst>
            </a:custGeom>
            <a:solidFill>
              <a:srgbClr val="000000"/>
            </a:solidFill>
            <a:ln w="9525">
              <a:solidFill>
                <a:schemeClr val="bg1"/>
              </a:solidFill>
              <a:round/>
              <a:headEnd/>
              <a:tailEnd/>
            </a:ln>
          </p:spPr>
          <p:txBody>
            <a:bodyPr/>
            <a:lstStyle/>
            <a:p>
              <a:endParaRPr lang="pt-BR"/>
            </a:p>
          </p:txBody>
        </p:sp>
        <p:sp>
          <p:nvSpPr>
            <p:cNvPr id="389286" name="Oval 166"/>
            <p:cNvSpPr>
              <a:spLocks noChangeArrowheads="1"/>
            </p:cNvSpPr>
            <p:nvPr/>
          </p:nvSpPr>
          <p:spPr bwMode="auto">
            <a:xfrm>
              <a:off x="2743" y="1572"/>
              <a:ext cx="40" cy="35"/>
            </a:xfrm>
            <a:prstGeom prst="ellipse">
              <a:avLst/>
            </a:prstGeom>
            <a:solidFill>
              <a:srgbClr val="FFFF00"/>
            </a:solidFill>
            <a:ln w="9525">
              <a:solidFill>
                <a:srgbClr val="FF5050"/>
              </a:solidFill>
              <a:round/>
              <a:headEnd/>
              <a:tailEnd/>
            </a:ln>
          </p:spPr>
          <p:txBody>
            <a:bodyPr/>
            <a:lstStyle/>
            <a:p>
              <a:endParaRPr lang="pt-BR"/>
            </a:p>
          </p:txBody>
        </p:sp>
        <p:sp>
          <p:nvSpPr>
            <p:cNvPr id="389287" name="Freeform 167"/>
            <p:cNvSpPr>
              <a:spLocks/>
            </p:cNvSpPr>
            <p:nvPr/>
          </p:nvSpPr>
          <p:spPr bwMode="auto">
            <a:xfrm>
              <a:off x="2763" y="1587"/>
              <a:ext cx="20" cy="25"/>
            </a:xfrm>
            <a:custGeom>
              <a:avLst/>
              <a:gdLst/>
              <a:ahLst/>
              <a:cxnLst>
                <a:cxn ang="0">
                  <a:pos x="15" y="0"/>
                </a:cxn>
                <a:cxn ang="0">
                  <a:pos x="15" y="0"/>
                </a:cxn>
                <a:cxn ang="0">
                  <a:pos x="10" y="5"/>
                </a:cxn>
                <a:cxn ang="0">
                  <a:pos x="10" y="10"/>
                </a:cxn>
                <a:cxn ang="0">
                  <a:pos x="5" y="15"/>
                </a:cxn>
                <a:cxn ang="0">
                  <a:pos x="0" y="15"/>
                </a:cxn>
                <a:cxn ang="0">
                  <a:pos x="0" y="25"/>
                </a:cxn>
                <a:cxn ang="0">
                  <a:pos x="10" y="20"/>
                </a:cxn>
                <a:cxn ang="0">
                  <a:pos x="15" y="20"/>
                </a:cxn>
                <a:cxn ang="0">
                  <a:pos x="20" y="10"/>
                </a:cxn>
                <a:cxn ang="0">
                  <a:pos x="20" y="0"/>
                </a:cxn>
                <a:cxn ang="0">
                  <a:pos x="20" y="0"/>
                </a:cxn>
                <a:cxn ang="0">
                  <a:pos x="15" y="0"/>
                </a:cxn>
              </a:cxnLst>
              <a:rect l="0" t="0" r="r" b="b"/>
              <a:pathLst>
                <a:path w="20" h="25">
                  <a:moveTo>
                    <a:pt x="15" y="0"/>
                  </a:moveTo>
                  <a:lnTo>
                    <a:pt x="15" y="0"/>
                  </a:lnTo>
                  <a:lnTo>
                    <a:pt x="10" y="5"/>
                  </a:lnTo>
                  <a:lnTo>
                    <a:pt x="10" y="10"/>
                  </a:lnTo>
                  <a:lnTo>
                    <a:pt x="5" y="15"/>
                  </a:lnTo>
                  <a:lnTo>
                    <a:pt x="0" y="15"/>
                  </a:lnTo>
                  <a:lnTo>
                    <a:pt x="0" y="25"/>
                  </a:lnTo>
                  <a:lnTo>
                    <a:pt x="10" y="20"/>
                  </a:lnTo>
                  <a:lnTo>
                    <a:pt x="15" y="20"/>
                  </a:lnTo>
                  <a:lnTo>
                    <a:pt x="20" y="10"/>
                  </a:lnTo>
                  <a:lnTo>
                    <a:pt x="20" y="0"/>
                  </a:lnTo>
                  <a:lnTo>
                    <a:pt x="20" y="0"/>
                  </a:lnTo>
                  <a:lnTo>
                    <a:pt x="15" y="0"/>
                  </a:lnTo>
                  <a:close/>
                </a:path>
              </a:pathLst>
            </a:custGeom>
            <a:solidFill>
              <a:srgbClr val="000000"/>
            </a:solidFill>
            <a:ln w="9525">
              <a:solidFill>
                <a:schemeClr val="bg1"/>
              </a:solidFill>
              <a:round/>
              <a:headEnd/>
              <a:tailEnd/>
            </a:ln>
          </p:spPr>
          <p:txBody>
            <a:bodyPr/>
            <a:lstStyle/>
            <a:p>
              <a:endParaRPr lang="pt-BR"/>
            </a:p>
          </p:txBody>
        </p:sp>
        <p:sp>
          <p:nvSpPr>
            <p:cNvPr id="389288" name="Freeform 168"/>
            <p:cNvSpPr>
              <a:spLocks/>
            </p:cNvSpPr>
            <p:nvPr/>
          </p:nvSpPr>
          <p:spPr bwMode="auto">
            <a:xfrm>
              <a:off x="2763" y="1567"/>
              <a:ext cx="20" cy="20"/>
            </a:xfrm>
            <a:custGeom>
              <a:avLst/>
              <a:gdLst/>
              <a:ahLst/>
              <a:cxnLst>
                <a:cxn ang="0">
                  <a:pos x="0" y="10"/>
                </a:cxn>
                <a:cxn ang="0">
                  <a:pos x="0" y="10"/>
                </a:cxn>
                <a:cxn ang="0">
                  <a:pos x="5" y="10"/>
                </a:cxn>
                <a:cxn ang="0">
                  <a:pos x="10" y="10"/>
                </a:cxn>
                <a:cxn ang="0">
                  <a:pos x="10" y="15"/>
                </a:cxn>
                <a:cxn ang="0">
                  <a:pos x="15" y="20"/>
                </a:cxn>
                <a:cxn ang="0">
                  <a:pos x="20" y="20"/>
                </a:cxn>
                <a:cxn ang="0">
                  <a:pos x="20" y="15"/>
                </a:cxn>
                <a:cxn ang="0">
                  <a:pos x="15" y="5"/>
                </a:cxn>
                <a:cxn ang="0">
                  <a:pos x="10" y="0"/>
                </a:cxn>
                <a:cxn ang="0">
                  <a:pos x="0" y="0"/>
                </a:cxn>
                <a:cxn ang="0">
                  <a:pos x="0" y="0"/>
                </a:cxn>
                <a:cxn ang="0">
                  <a:pos x="0" y="10"/>
                </a:cxn>
              </a:cxnLst>
              <a:rect l="0" t="0" r="r" b="b"/>
              <a:pathLst>
                <a:path w="20" h="20">
                  <a:moveTo>
                    <a:pt x="0" y="10"/>
                  </a:moveTo>
                  <a:lnTo>
                    <a:pt x="0" y="10"/>
                  </a:lnTo>
                  <a:lnTo>
                    <a:pt x="5" y="10"/>
                  </a:lnTo>
                  <a:lnTo>
                    <a:pt x="10" y="10"/>
                  </a:lnTo>
                  <a:lnTo>
                    <a:pt x="10" y="15"/>
                  </a:lnTo>
                  <a:lnTo>
                    <a:pt x="15" y="20"/>
                  </a:lnTo>
                  <a:lnTo>
                    <a:pt x="20" y="20"/>
                  </a:lnTo>
                  <a:lnTo>
                    <a:pt x="20" y="15"/>
                  </a:lnTo>
                  <a:lnTo>
                    <a:pt x="15" y="5"/>
                  </a:lnTo>
                  <a:lnTo>
                    <a:pt x="10" y="0"/>
                  </a:lnTo>
                  <a:lnTo>
                    <a:pt x="0" y="0"/>
                  </a:lnTo>
                  <a:lnTo>
                    <a:pt x="0" y="0"/>
                  </a:lnTo>
                  <a:lnTo>
                    <a:pt x="0" y="10"/>
                  </a:lnTo>
                  <a:close/>
                </a:path>
              </a:pathLst>
            </a:custGeom>
            <a:solidFill>
              <a:srgbClr val="000000"/>
            </a:solidFill>
            <a:ln w="9525">
              <a:solidFill>
                <a:schemeClr val="bg1"/>
              </a:solidFill>
              <a:round/>
              <a:headEnd/>
              <a:tailEnd/>
            </a:ln>
          </p:spPr>
          <p:txBody>
            <a:bodyPr/>
            <a:lstStyle/>
            <a:p>
              <a:endParaRPr lang="pt-BR"/>
            </a:p>
          </p:txBody>
        </p:sp>
        <p:sp>
          <p:nvSpPr>
            <p:cNvPr id="389289" name="Freeform 169"/>
            <p:cNvSpPr>
              <a:spLocks/>
            </p:cNvSpPr>
            <p:nvPr/>
          </p:nvSpPr>
          <p:spPr bwMode="auto">
            <a:xfrm>
              <a:off x="2738" y="1567"/>
              <a:ext cx="25" cy="20"/>
            </a:xfrm>
            <a:custGeom>
              <a:avLst/>
              <a:gdLst/>
              <a:ahLst/>
              <a:cxnLst>
                <a:cxn ang="0">
                  <a:pos x="10" y="20"/>
                </a:cxn>
                <a:cxn ang="0">
                  <a:pos x="10" y="20"/>
                </a:cxn>
                <a:cxn ang="0">
                  <a:pos x="10" y="15"/>
                </a:cxn>
                <a:cxn ang="0">
                  <a:pos x="15" y="10"/>
                </a:cxn>
                <a:cxn ang="0">
                  <a:pos x="20" y="10"/>
                </a:cxn>
                <a:cxn ang="0">
                  <a:pos x="25" y="10"/>
                </a:cxn>
                <a:cxn ang="0">
                  <a:pos x="25" y="0"/>
                </a:cxn>
                <a:cxn ang="0">
                  <a:pos x="15" y="0"/>
                </a:cxn>
                <a:cxn ang="0">
                  <a:pos x="10" y="5"/>
                </a:cxn>
                <a:cxn ang="0">
                  <a:pos x="5" y="15"/>
                </a:cxn>
                <a:cxn ang="0">
                  <a:pos x="0" y="20"/>
                </a:cxn>
                <a:cxn ang="0">
                  <a:pos x="0" y="20"/>
                </a:cxn>
                <a:cxn ang="0">
                  <a:pos x="10" y="20"/>
                </a:cxn>
              </a:cxnLst>
              <a:rect l="0" t="0" r="r" b="b"/>
              <a:pathLst>
                <a:path w="25" h="20">
                  <a:moveTo>
                    <a:pt x="10" y="20"/>
                  </a:moveTo>
                  <a:lnTo>
                    <a:pt x="10" y="20"/>
                  </a:lnTo>
                  <a:lnTo>
                    <a:pt x="10" y="15"/>
                  </a:lnTo>
                  <a:lnTo>
                    <a:pt x="15" y="10"/>
                  </a:lnTo>
                  <a:lnTo>
                    <a:pt x="20" y="10"/>
                  </a:lnTo>
                  <a:lnTo>
                    <a:pt x="25" y="10"/>
                  </a:lnTo>
                  <a:lnTo>
                    <a:pt x="25" y="0"/>
                  </a:lnTo>
                  <a:lnTo>
                    <a:pt x="15" y="0"/>
                  </a:lnTo>
                  <a:lnTo>
                    <a:pt x="10" y="5"/>
                  </a:lnTo>
                  <a:lnTo>
                    <a:pt x="5" y="15"/>
                  </a:lnTo>
                  <a:lnTo>
                    <a:pt x="0" y="20"/>
                  </a:lnTo>
                  <a:lnTo>
                    <a:pt x="0" y="20"/>
                  </a:lnTo>
                  <a:lnTo>
                    <a:pt x="10" y="20"/>
                  </a:lnTo>
                  <a:close/>
                </a:path>
              </a:pathLst>
            </a:custGeom>
            <a:solidFill>
              <a:srgbClr val="000000"/>
            </a:solidFill>
            <a:ln w="9525">
              <a:solidFill>
                <a:schemeClr val="bg1"/>
              </a:solidFill>
              <a:round/>
              <a:headEnd/>
              <a:tailEnd/>
            </a:ln>
          </p:spPr>
          <p:txBody>
            <a:bodyPr/>
            <a:lstStyle/>
            <a:p>
              <a:endParaRPr lang="pt-BR"/>
            </a:p>
          </p:txBody>
        </p:sp>
        <p:sp>
          <p:nvSpPr>
            <p:cNvPr id="389290" name="Freeform 170"/>
            <p:cNvSpPr>
              <a:spLocks/>
            </p:cNvSpPr>
            <p:nvPr/>
          </p:nvSpPr>
          <p:spPr bwMode="auto">
            <a:xfrm>
              <a:off x="2738" y="1587"/>
              <a:ext cx="25" cy="25"/>
            </a:xfrm>
            <a:custGeom>
              <a:avLst/>
              <a:gdLst/>
              <a:ahLst/>
              <a:cxnLst>
                <a:cxn ang="0">
                  <a:pos x="25" y="15"/>
                </a:cxn>
                <a:cxn ang="0">
                  <a:pos x="25" y="15"/>
                </a:cxn>
                <a:cxn ang="0">
                  <a:pos x="20" y="15"/>
                </a:cxn>
                <a:cxn ang="0">
                  <a:pos x="15" y="10"/>
                </a:cxn>
                <a:cxn ang="0">
                  <a:pos x="10" y="5"/>
                </a:cxn>
                <a:cxn ang="0">
                  <a:pos x="10" y="0"/>
                </a:cxn>
                <a:cxn ang="0">
                  <a:pos x="0" y="0"/>
                </a:cxn>
                <a:cxn ang="0">
                  <a:pos x="5" y="10"/>
                </a:cxn>
                <a:cxn ang="0">
                  <a:pos x="10" y="20"/>
                </a:cxn>
                <a:cxn ang="0">
                  <a:pos x="15" y="20"/>
                </a:cxn>
                <a:cxn ang="0">
                  <a:pos x="25" y="25"/>
                </a:cxn>
                <a:cxn ang="0">
                  <a:pos x="25" y="25"/>
                </a:cxn>
                <a:cxn ang="0">
                  <a:pos x="25" y="15"/>
                </a:cxn>
              </a:cxnLst>
              <a:rect l="0" t="0" r="r" b="b"/>
              <a:pathLst>
                <a:path w="25" h="25">
                  <a:moveTo>
                    <a:pt x="25" y="15"/>
                  </a:moveTo>
                  <a:lnTo>
                    <a:pt x="25" y="15"/>
                  </a:lnTo>
                  <a:lnTo>
                    <a:pt x="20" y="15"/>
                  </a:lnTo>
                  <a:lnTo>
                    <a:pt x="15" y="10"/>
                  </a:lnTo>
                  <a:lnTo>
                    <a:pt x="10" y="5"/>
                  </a:lnTo>
                  <a:lnTo>
                    <a:pt x="10" y="0"/>
                  </a:lnTo>
                  <a:lnTo>
                    <a:pt x="0" y="0"/>
                  </a:lnTo>
                  <a:lnTo>
                    <a:pt x="5" y="10"/>
                  </a:lnTo>
                  <a:lnTo>
                    <a:pt x="10" y="20"/>
                  </a:lnTo>
                  <a:lnTo>
                    <a:pt x="15" y="20"/>
                  </a:lnTo>
                  <a:lnTo>
                    <a:pt x="25" y="25"/>
                  </a:lnTo>
                  <a:lnTo>
                    <a:pt x="25" y="25"/>
                  </a:lnTo>
                  <a:lnTo>
                    <a:pt x="25" y="15"/>
                  </a:lnTo>
                  <a:close/>
                </a:path>
              </a:pathLst>
            </a:custGeom>
            <a:solidFill>
              <a:srgbClr val="000000"/>
            </a:solidFill>
            <a:ln w="9525">
              <a:solidFill>
                <a:schemeClr val="bg1"/>
              </a:solidFill>
              <a:round/>
              <a:headEnd/>
              <a:tailEnd/>
            </a:ln>
          </p:spPr>
          <p:txBody>
            <a:bodyPr/>
            <a:lstStyle/>
            <a:p>
              <a:endParaRPr lang="pt-BR"/>
            </a:p>
          </p:txBody>
        </p:sp>
        <p:sp>
          <p:nvSpPr>
            <p:cNvPr id="389291" name="Oval 171"/>
            <p:cNvSpPr>
              <a:spLocks noChangeArrowheads="1"/>
            </p:cNvSpPr>
            <p:nvPr/>
          </p:nvSpPr>
          <p:spPr bwMode="auto">
            <a:xfrm>
              <a:off x="2743" y="1622"/>
              <a:ext cx="35" cy="35"/>
            </a:xfrm>
            <a:prstGeom prst="ellipse">
              <a:avLst/>
            </a:prstGeom>
            <a:solidFill>
              <a:srgbClr val="FFFF00"/>
            </a:solidFill>
            <a:ln w="9525">
              <a:solidFill>
                <a:schemeClr val="bg1"/>
              </a:solidFill>
              <a:round/>
              <a:headEnd/>
              <a:tailEnd/>
            </a:ln>
          </p:spPr>
          <p:txBody>
            <a:bodyPr/>
            <a:lstStyle/>
            <a:p>
              <a:endParaRPr lang="pt-BR"/>
            </a:p>
          </p:txBody>
        </p:sp>
        <p:sp>
          <p:nvSpPr>
            <p:cNvPr id="389292" name="Freeform 172"/>
            <p:cNvSpPr>
              <a:spLocks/>
            </p:cNvSpPr>
            <p:nvPr/>
          </p:nvSpPr>
          <p:spPr bwMode="auto">
            <a:xfrm>
              <a:off x="2758" y="1637"/>
              <a:ext cx="25" cy="25"/>
            </a:xfrm>
            <a:custGeom>
              <a:avLst/>
              <a:gdLst/>
              <a:ahLst/>
              <a:cxnLst>
                <a:cxn ang="0">
                  <a:pos x="15" y="0"/>
                </a:cxn>
                <a:cxn ang="0">
                  <a:pos x="15" y="0"/>
                </a:cxn>
                <a:cxn ang="0">
                  <a:pos x="15" y="5"/>
                </a:cxn>
                <a:cxn ang="0">
                  <a:pos x="10" y="10"/>
                </a:cxn>
                <a:cxn ang="0">
                  <a:pos x="5" y="15"/>
                </a:cxn>
                <a:cxn ang="0">
                  <a:pos x="0" y="15"/>
                </a:cxn>
                <a:cxn ang="0">
                  <a:pos x="0" y="25"/>
                </a:cxn>
                <a:cxn ang="0">
                  <a:pos x="10" y="20"/>
                </a:cxn>
                <a:cxn ang="0">
                  <a:pos x="15" y="15"/>
                </a:cxn>
                <a:cxn ang="0">
                  <a:pos x="20" y="10"/>
                </a:cxn>
                <a:cxn ang="0">
                  <a:pos x="25" y="0"/>
                </a:cxn>
                <a:cxn ang="0">
                  <a:pos x="25" y="0"/>
                </a:cxn>
                <a:cxn ang="0">
                  <a:pos x="15" y="0"/>
                </a:cxn>
              </a:cxnLst>
              <a:rect l="0" t="0" r="r" b="b"/>
              <a:pathLst>
                <a:path w="25" h="25">
                  <a:moveTo>
                    <a:pt x="15" y="0"/>
                  </a:moveTo>
                  <a:lnTo>
                    <a:pt x="15" y="0"/>
                  </a:lnTo>
                  <a:lnTo>
                    <a:pt x="15" y="5"/>
                  </a:lnTo>
                  <a:lnTo>
                    <a:pt x="10" y="10"/>
                  </a:lnTo>
                  <a:lnTo>
                    <a:pt x="5" y="15"/>
                  </a:lnTo>
                  <a:lnTo>
                    <a:pt x="0" y="15"/>
                  </a:lnTo>
                  <a:lnTo>
                    <a:pt x="0" y="25"/>
                  </a:lnTo>
                  <a:lnTo>
                    <a:pt x="10" y="20"/>
                  </a:lnTo>
                  <a:lnTo>
                    <a:pt x="15" y="15"/>
                  </a:lnTo>
                  <a:lnTo>
                    <a:pt x="20" y="10"/>
                  </a:lnTo>
                  <a:lnTo>
                    <a:pt x="25" y="0"/>
                  </a:lnTo>
                  <a:lnTo>
                    <a:pt x="25" y="0"/>
                  </a:lnTo>
                  <a:lnTo>
                    <a:pt x="15" y="0"/>
                  </a:lnTo>
                  <a:close/>
                </a:path>
              </a:pathLst>
            </a:custGeom>
            <a:solidFill>
              <a:srgbClr val="000000"/>
            </a:solidFill>
            <a:ln w="9525">
              <a:solidFill>
                <a:schemeClr val="bg1"/>
              </a:solidFill>
              <a:round/>
              <a:headEnd/>
              <a:tailEnd/>
            </a:ln>
          </p:spPr>
          <p:txBody>
            <a:bodyPr/>
            <a:lstStyle/>
            <a:p>
              <a:endParaRPr lang="pt-BR"/>
            </a:p>
          </p:txBody>
        </p:sp>
        <p:sp>
          <p:nvSpPr>
            <p:cNvPr id="389293" name="Freeform 173"/>
            <p:cNvSpPr>
              <a:spLocks/>
            </p:cNvSpPr>
            <p:nvPr/>
          </p:nvSpPr>
          <p:spPr bwMode="auto">
            <a:xfrm>
              <a:off x="2758" y="1617"/>
              <a:ext cx="25" cy="20"/>
            </a:xfrm>
            <a:custGeom>
              <a:avLst/>
              <a:gdLst/>
              <a:ahLst/>
              <a:cxnLst>
                <a:cxn ang="0">
                  <a:pos x="0" y="5"/>
                </a:cxn>
                <a:cxn ang="0">
                  <a:pos x="0" y="5"/>
                </a:cxn>
                <a:cxn ang="0">
                  <a:pos x="5" y="10"/>
                </a:cxn>
                <a:cxn ang="0">
                  <a:pos x="10" y="10"/>
                </a:cxn>
                <a:cxn ang="0">
                  <a:pos x="15" y="15"/>
                </a:cxn>
                <a:cxn ang="0">
                  <a:pos x="15" y="20"/>
                </a:cxn>
                <a:cxn ang="0">
                  <a:pos x="25" y="20"/>
                </a:cxn>
                <a:cxn ang="0">
                  <a:pos x="20" y="15"/>
                </a:cxn>
                <a:cxn ang="0">
                  <a:pos x="15" y="5"/>
                </a:cxn>
                <a:cxn ang="0">
                  <a:pos x="10" y="0"/>
                </a:cxn>
                <a:cxn ang="0">
                  <a:pos x="0" y="0"/>
                </a:cxn>
                <a:cxn ang="0">
                  <a:pos x="0" y="0"/>
                </a:cxn>
                <a:cxn ang="0">
                  <a:pos x="0" y="5"/>
                </a:cxn>
              </a:cxnLst>
              <a:rect l="0" t="0" r="r" b="b"/>
              <a:pathLst>
                <a:path w="25" h="20">
                  <a:moveTo>
                    <a:pt x="0" y="5"/>
                  </a:moveTo>
                  <a:lnTo>
                    <a:pt x="0" y="5"/>
                  </a:lnTo>
                  <a:lnTo>
                    <a:pt x="5" y="10"/>
                  </a:lnTo>
                  <a:lnTo>
                    <a:pt x="10" y="10"/>
                  </a:lnTo>
                  <a:lnTo>
                    <a:pt x="15" y="15"/>
                  </a:lnTo>
                  <a:lnTo>
                    <a:pt x="15" y="20"/>
                  </a:lnTo>
                  <a:lnTo>
                    <a:pt x="25" y="20"/>
                  </a:lnTo>
                  <a:lnTo>
                    <a:pt x="20" y="15"/>
                  </a:lnTo>
                  <a:lnTo>
                    <a:pt x="15" y="5"/>
                  </a:lnTo>
                  <a:lnTo>
                    <a:pt x="10" y="0"/>
                  </a:lnTo>
                  <a:lnTo>
                    <a:pt x="0" y="0"/>
                  </a:lnTo>
                  <a:lnTo>
                    <a:pt x="0" y="0"/>
                  </a:lnTo>
                  <a:lnTo>
                    <a:pt x="0" y="5"/>
                  </a:lnTo>
                  <a:close/>
                </a:path>
              </a:pathLst>
            </a:custGeom>
            <a:solidFill>
              <a:srgbClr val="000000"/>
            </a:solidFill>
            <a:ln w="9525">
              <a:solidFill>
                <a:schemeClr val="bg1"/>
              </a:solidFill>
              <a:round/>
              <a:headEnd/>
              <a:tailEnd/>
            </a:ln>
          </p:spPr>
          <p:txBody>
            <a:bodyPr/>
            <a:lstStyle/>
            <a:p>
              <a:endParaRPr lang="pt-BR"/>
            </a:p>
          </p:txBody>
        </p:sp>
        <p:sp>
          <p:nvSpPr>
            <p:cNvPr id="389294" name="Freeform 174"/>
            <p:cNvSpPr>
              <a:spLocks/>
            </p:cNvSpPr>
            <p:nvPr/>
          </p:nvSpPr>
          <p:spPr bwMode="auto">
            <a:xfrm>
              <a:off x="2738" y="1617"/>
              <a:ext cx="20" cy="20"/>
            </a:xfrm>
            <a:custGeom>
              <a:avLst/>
              <a:gdLst/>
              <a:ahLst/>
              <a:cxnLst>
                <a:cxn ang="0">
                  <a:pos x="5" y="20"/>
                </a:cxn>
                <a:cxn ang="0">
                  <a:pos x="5" y="20"/>
                </a:cxn>
                <a:cxn ang="0">
                  <a:pos x="10" y="15"/>
                </a:cxn>
                <a:cxn ang="0">
                  <a:pos x="10" y="10"/>
                </a:cxn>
                <a:cxn ang="0">
                  <a:pos x="15" y="10"/>
                </a:cxn>
                <a:cxn ang="0">
                  <a:pos x="20" y="5"/>
                </a:cxn>
                <a:cxn ang="0">
                  <a:pos x="20" y="0"/>
                </a:cxn>
                <a:cxn ang="0">
                  <a:pos x="15" y="0"/>
                </a:cxn>
                <a:cxn ang="0">
                  <a:pos x="5" y="5"/>
                </a:cxn>
                <a:cxn ang="0">
                  <a:pos x="0" y="15"/>
                </a:cxn>
                <a:cxn ang="0">
                  <a:pos x="0" y="20"/>
                </a:cxn>
                <a:cxn ang="0">
                  <a:pos x="0" y="20"/>
                </a:cxn>
                <a:cxn ang="0">
                  <a:pos x="5" y="20"/>
                </a:cxn>
              </a:cxnLst>
              <a:rect l="0" t="0" r="r" b="b"/>
              <a:pathLst>
                <a:path w="20" h="20">
                  <a:moveTo>
                    <a:pt x="5" y="20"/>
                  </a:moveTo>
                  <a:lnTo>
                    <a:pt x="5" y="20"/>
                  </a:lnTo>
                  <a:lnTo>
                    <a:pt x="10" y="15"/>
                  </a:lnTo>
                  <a:lnTo>
                    <a:pt x="10" y="10"/>
                  </a:lnTo>
                  <a:lnTo>
                    <a:pt x="15" y="10"/>
                  </a:lnTo>
                  <a:lnTo>
                    <a:pt x="20" y="5"/>
                  </a:lnTo>
                  <a:lnTo>
                    <a:pt x="20" y="0"/>
                  </a:lnTo>
                  <a:lnTo>
                    <a:pt x="15" y="0"/>
                  </a:lnTo>
                  <a:lnTo>
                    <a:pt x="5" y="5"/>
                  </a:lnTo>
                  <a:lnTo>
                    <a:pt x="0" y="15"/>
                  </a:lnTo>
                  <a:lnTo>
                    <a:pt x="0" y="20"/>
                  </a:lnTo>
                  <a:lnTo>
                    <a:pt x="0" y="20"/>
                  </a:lnTo>
                  <a:lnTo>
                    <a:pt x="5" y="20"/>
                  </a:lnTo>
                  <a:close/>
                </a:path>
              </a:pathLst>
            </a:custGeom>
            <a:solidFill>
              <a:srgbClr val="000000"/>
            </a:solidFill>
            <a:ln w="9525">
              <a:solidFill>
                <a:schemeClr val="bg1"/>
              </a:solidFill>
              <a:round/>
              <a:headEnd/>
              <a:tailEnd/>
            </a:ln>
          </p:spPr>
          <p:txBody>
            <a:bodyPr/>
            <a:lstStyle/>
            <a:p>
              <a:endParaRPr lang="pt-BR"/>
            </a:p>
          </p:txBody>
        </p:sp>
        <p:sp>
          <p:nvSpPr>
            <p:cNvPr id="389295" name="Freeform 175"/>
            <p:cNvSpPr>
              <a:spLocks/>
            </p:cNvSpPr>
            <p:nvPr/>
          </p:nvSpPr>
          <p:spPr bwMode="auto">
            <a:xfrm>
              <a:off x="2738" y="1637"/>
              <a:ext cx="20" cy="25"/>
            </a:xfrm>
            <a:custGeom>
              <a:avLst/>
              <a:gdLst/>
              <a:ahLst/>
              <a:cxnLst>
                <a:cxn ang="0">
                  <a:pos x="20" y="15"/>
                </a:cxn>
                <a:cxn ang="0">
                  <a:pos x="20" y="15"/>
                </a:cxn>
                <a:cxn ang="0">
                  <a:pos x="15" y="15"/>
                </a:cxn>
                <a:cxn ang="0">
                  <a:pos x="10" y="10"/>
                </a:cxn>
                <a:cxn ang="0">
                  <a:pos x="10" y="5"/>
                </a:cxn>
                <a:cxn ang="0">
                  <a:pos x="5" y="0"/>
                </a:cxn>
                <a:cxn ang="0">
                  <a:pos x="0" y="0"/>
                </a:cxn>
                <a:cxn ang="0">
                  <a:pos x="0" y="10"/>
                </a:cxn>
                <a:cxn ang="0">
                  <a:pos x="5" y="15"/>
                </a:cxn>
                <a:cxn ang="0">
                  <a:pos x="15" y="20"/>
                </a:cxn>
                <a:cxn ang="0">
                  <a:pos x="20" y="25"/>
                </a:cxn>
                <a:cxn ang="0">
                  <a:pos x="20" y="25"/>
                </a:cxn>
                <a:cxn ang="0">
                  <a:pos x="20" y="15"/>
                </a:cxn>
              </a:cxnLst>
              <a:rect l="0" t="0" r="r" b="b"/>
              <a:pathLst>
                <a:path w="20" h="25">
                  <a:moveTo>
                    <a:pt x="20" y="15"/>
                  </a:moveTo>
                  <a:lnTo>
                    <a:pt x="20" y="15"/>
                  </a:lnTo>
                  <a:lnTo>
                    <a:pt x="15" y="15"/>
                  </a:lnTo>
                  <a:lnTo>
                    <a:pt x="10" y="10"/>
                  </a:lnTo>
                  <a:lnTo>
                    <a:pt x="10" y="5"/>
                  </a:lnTo>
                  <a:lnTo>
                    <a:pt x="5" y="0"/>
                  </a:lnTo>
                  <a:lnTo>
                    <a:pt x="0" y="0"/>
                  </a:lnTo>
                  <a:lnTo>
                    <a:pt x="0" y="10"/>
                  </a:lnTo>
                  <a:lnTo>
                    <a:pt x="5" y="15"/>
                  </a:lnTo>
                  <a:lnTo>
                    <a:pt x="15" y="20"/>
                  </a:lnTo>
                  <a:lnTo>
                    <a:pt x="20" y="25"/>
                  </a:lnTo>
                  <a:lnTo>
                    <a:pt x="20" y="25"/>
                  </a:lnTo>
                  <a:lnTo>
                    <a:pt x="20" y="15"/>
                  </a:lnTo>
                  <a:close/>
                </a:path>
              </a:pathLst>
            </a:custGeom>
            <a:solidFill>
              <a:srgbClr val="000000"/>
            </a:solidFill>
            <a:ln w="9525">
              <a:solidFill>
                <a:schemeClr val="bg1"/>
              </a:solidFill>
              <a:round/>
              <a:headEnd/>
              <a:tailEnd/>
            </a:ln>
          </p:spPr>
          <p:txBody>
            <a:bodyPr/>
            <a:lstStyle/>
            <a:p>
              <a:endParaRPr lang="pt-BR"/>
            </a:p>
          </p:txBody>
        </p:sp>
        <p:sp>
          <p:nvSpPr>
            <p:cNvPr id="389296" name="Oval 176"/>
            <p:cNvSpPr>
              <a:spLocks noChangeArrowheads="1"/>
            </p:cNvSpPr>
            <p:nvPr/>
          </p:nvSpPr>
          <p:spPr bwMode="auto">
            <a:xfrm>
              <a:off x="2743" y="1662"/>
              <a:ext cx="35" cy="35"/>
            </a:xfrm>
            <a:prstGeom prst="ellipse">
              <a:avLst/>
            </a:prstGeom>
            <a:solidFill>
              <a:srgbClr val="FFFF00"/>
            </a:solidFill>
            <a:ln w="9525">
              <a:solidFill>
                <a:schemeClr val="bg1"/>
              </a:solidFill>
              <a:round/>
              <a:headEnd/>
              <a:tailEnd/>
            </a:ln>
          </p:spPr>
          <p:txBody>
            <a:bodyPr/>
            <a:lstStyle/>
            <a:p>
              <a:endParaRPr lang="pt-BR"/>
            </a:p>
          </p:txBody>
        </p:sp>
        <p:sp>
          <p:nvSpPr>
            <p:cNvPr id="389297" name="Freeform 177"/>
            <p:cNvSpPr>
              <a:spLocks/>
            </p:cNvSpPr>
            <p:nvPr/>
          </p:nvSpPr>
          <p:spPr bwMode="auto">
            <a:xfrm>
              <a:off x="2758" y="1682"/>
              <a:ext cx="25" cy="20"/>
            </a:xfrm>
            <a:custGeom>
              <a:avLst/>
              <a:gdLst/>
              <a:ahLst/>
              <a:cxnLst>
                <a:cxn ang="0">
                  <a:pos x="15" y="0"/>
                </a:cxn>
                <a:cxn ang="0">
                  <a:pos x="15" y="0"/>
                </a:cxn>
                <a:cxn ang="0">
                  <a:pos x="15" y="5"/>
                </a:cxn>
                <a:cxn ang="0">
                  <a:pos x="10" y="10"/>
                </a:cxn>
                <a:cxn ang="0">
                  <a:pos x="5" y="10"/>
                </a:cxn>
                <a:cxn ang="0">
                  <a:pos x="0" y="15"/>
                </a:cxn>
                <a:cxn ang="0">
                  <a:pos x="0" y="20"/>
                </a:cxn>
                <a:cxn ang="0">
                  <a:pos x="10" y="20"/>
                </a:cxn>
                <a:cxn ang="0">
                  <a:pos x="15" y="15"/>
                </a:cxn>
                <a:cxn ang="0">
                  <a:pos x="20" y="10"/>
                </a:cxn>
                <a:cxn ang="0">
                  <a:pos x="25" y="0"/>
                </a:cxn>
                <a:cxn ang="0">
                  <a:pos x="25" y="0"/>
                </a:cxn>
                <a:cxn ang="0">
                  <a:pos x="15" y="0"/>
                </a:cxn>
              </a:cxnLst>
              <a:rect l="0" t="0" r="r" b="b"/>
              <a:pathLst>
                <a:path w="25" h="20">
                  <a:moveTo>
                    <a:pt x="15" y="0"/>
                  </a:moveTo>
                  <a:lnTo>
                    <a:pt x="15" y="0"/>
                  </a:lnTo>
                  <a:lnTo>
                    <a:pt x="15" y="5"/>
                  </a:lnTo>
                  <a:lnTo>
                    <a:pt x="10" y="10"/>
                  </a:lnTo>
                  <a:lnTo>
                    <a:pt x="5" y="10"/>
                  </a:lnTo>
                  <a:lnTo>
                    <a:pt x="0" y="15"/>
                  </a:lnTo>
                  <a:lnTo>
                    <a:pt x="0" y="20"/>
                  </a:lnTo>
                  <a:lnTo>
                    <a:pt x="10" y="20"/>
                  </a:lnTo>
                  <a:lnTo>
                    <a:pt x="15" y="15"/>
                  </a:lnTo>
                  <a:lnTo>
                    <a:pt x="20" y="10"/>
                  </a:lnTo>
                  <a:lnTo>
                    <a:pt x="25" y="0"/>
                  </a:lnTo>
                  <a:lnTo>
                    <a:pt x="25" y="0"/>
                  </a:lnTo>
                  <a:lnTo>
                    <a:pt x="15" y="0"/>
                  </a:lnTo>
                  <a:close/>
                </a:path>
              </a:pathLst>
            </a:custGeom>
            <a:solidFill>
              <a:srgbClr val="000000"/>
            </a:solidFill>
            <a:ln w="9525">
              <a:solidFill>
                <a:schemeClr val="bg1"/>
              </a:solidFill>
              <a:round/>
              <a:headEnd/>
              <a:tailEnd/>
            </a:ln>
          </p:spPr>
          <p:txBody>
            <a:bodyPr/>
            <a:lstStyle/>
            <a:p>
              <a:endParaRPr lang="pt-BR"/>
            </a:p>
          </p:txBody>
        </p:sp>
        <p:sp>
          <p:nvSpPr>
            <p:cNvPr id="389298" name="Freeform 178"/>
            <p:cNvSpPr>
              <a:spLocks/>
            </p:cNvSpPr>
            <p:nvPr/>
          </p:nvSpPr>
          <p:spPr bwMode="auto">
            <a:xfrm>
              <a:off x="2758" y="1657"/>
              <a:ext cx="25" cy="25"/>
            </a:xfrm>
            <a:custGeom>
              <a:avLst/>
              <a:gdLst/>
              <a:ahLst/>
              <a:cxnLst>
                <a:cxn ang="0">
                  <a:pos x="0" y="10"/>
                </a:cxn>
                <a:cxn ang="0">
                  <a:pos x="0" y="10"/>
                </a:cxn>
                <a:cxn ang="0">
                  <a:pos x="5" y="10"/>
                </a:cxn>
                <a:cxn ang="0">
                  <a:pos x="10" y="15"/>
                </a:cxn>
                <a:cxn ang="0">
                  <a:pos x="15" y="20"/>
                </a:cxn>
                <a:cxn ang="0">
                  <a:pos x="15" y="25"/>
                </a:cxn>
                <a:cxn ang="0">
                  <a:pos x="25" y="25"/>
                </a:cxn>
                <a:cxn ang="0">
                  <a:pos x="20" y="15"/>
                </a:cxn>
                <a:cxn ang="0">
                  <a:pos x="15" y="10"/>
                </a:cxn>
                <a:cxn ang="0">
                  <a:pos x="10" y="5"/>
                </a:cxn>
                <a:cxn ang="0">
                  <a:pos x="0" y="0"/>
                </a:cxn>
                <a:cxn ang="0">
                  <a:pos x="0" y="0"/>
                </a:cxn>
                <a:cxn ang="0">
                  <a:pos x="0" y="10"/>
                </a:cxn>
              </a:cxnLst>
              <a:rect l="0" t="0" r="r" b="b"/>
              <a:pathLst>
                <a:path w="25" h="25">
                  <a:moveTo>
                    <a:pt x="0" y="10"/>
                  </a:moveTo>
                  <a:lnTo>
                    <a:pt x="0" y="10"/>
                  </a:lnTo>
                  <a:lnTo>
                    <a:pt x="5" y="10"/>
                  </a:lnTo>
                  <a:lnTo>
                    <a:pt x="10" y="15"/>
                  </a:lnTo>
                  <a:lnTo>
                    <a:pt x="15" y="20"/>
                  </a:lnTo>
                  <a:lnTo>
                    <a:pt x="15" y="25"/>
                  </a:lnTo>
                  <a:lnTo>
                    <a:pt x="25" y="25"/>
                  </a:lnTo>
                  <a:lnTo>
                    <a:pt x="20" y="15"/>
                  </a:lnTo>
                  <a:lnTo>
                    <a:pt x="15" y="10"/>
                  </a:lnTo>
                  <a:lnTo>
                    <a:pt x="10" y="5"/>
                  </a:lnTo>
                  <a:lnTo>
                    <a:pt x="0" y="0"/>
                  </a:lnTo>
                  <a:lnTo>
                    <a:pt x="0" y="0"/>
                  </a:lnTo>
                  <a:lnTo>
                    <a:pt x="0" y="10"/>
                  </a:lnTo>
                  <a:close/>
                </a:path>
              </a:pathLst>
            </a:custGeom>
            <a:solidFill>
              <a:srgbClr val="000000"/>
            </a:solidFill>
            <a:ln w="9525">
              <a:solidFill>
                <a:schemeClr val="bg1"/>
              </a:solidFill>
              <a:round/>
              <a:headEnd/>
              <a:tailEnd/>
            </a:ln>
          </p:spPr>
          <p:txBody>
            <a:bodyPr/>
            <a:lstStyle/>
            <a:p>
              <a:endParaRPr lang="pt-BR"/>
            </a:p>
          </p:txBody>
        </p:sp>
        <p:sp>
          <p:nvSpPr>
            <p:cNvPr id="389299" name="Freeform 179"/>
            <p:cNvSpPr>
              <a:spLocks/>
            </p:cNvSpPr>
            <p:nvPr/>
          </p:nvSpPr>
          <p:spPr bwMode="auto">
            <a:xfrm>
              <a:off x="2738" y="1657"/>
              <a:ext cx="20" cy="25"/>
            </a:xfrm>
            <a:custGeom>
              <a:avLst/>
              <a:gdLst/>
              <a:ahLst/>
              <a:cxnLst>
                <a:cxn ang="0">
                  <a:pos x="5" y="25"/>
                </a:cxn>
                <a:cxn ang="0">
                  <a:pos x="5" y="25"/>
                </a:cxn>
                <a:cxn ang="0">
                  <a:pos x="10" y="20"/>
                </a:cxn>
                <a:cxn ang="0">
                  <a:pos x="10" y="15"/>
                </a:cxn>
                <a:cxn ang="0">
                  <a:pos x="15" y="10"/>
                </a:cxn>
                <a:cxn ang="0">
                  <a:pos x="20" y="10"/>
                </a:cxn>
                <a:cxn ang="0">
                  <a:pos x="20" y="0"/>
                </a:cxn>
                <a:cxn ang="0">
                  <a:pos x="15" y="5"/>
                </a:cxn>
                <a:cxn ang="0">
                  <a:pos x="5" y="10"/>
                </a:cxn>
                <a:cxn ang="0">
                  <a:pos x="0" y="15"/>
                </a:cxn>
                <a:cxn ang="0">
                  <a:pos x="0" y="25"/>
                </a:cxn>
                <a:cxn ang="0">
                  <a:pos x="0" y="25"/>
                </a:cxn>
                <a:cxn ang="0">
                  <a:pos x="5" y="25"/>
                </a:cxn>
              </a:cxnLst>
              <a:rect l="0" t="0" r="r" b="b"/>
              <a:pathLst>
                <a:path w="20" h="25">
                  <a:moveTo>
                    <a:pt x="5" y="25"/>
                  </a:moveTo>
                  <a:lnTo>
                    <a:pt x="5" y="25"/>
                  </a:lnTo>
                  <a:lnTo>
                    <a:pt x="10" y="20"/>
                  </a:lnTo>
                  <a:lnTo>
                    <a:pt x="10" y="15"/>
                  </a:lnTo>
                  <a:lnTo>
                    <a:pt x="15" y="10"/>
                  </a:lnTo>
                  <a:lnTo>
                    <a:pt x="20" y="10"/>
                  </a:lnTo>
                  <a:lnTo>
                    <a:pt x="20" y="0"/>
                  </a:lnTo>
                  <a:lnTo>
                    <a:pt x="15" y="5"/>
                  </a:lnTo>
                  <a:lnTo>
                    <a:pt x="5" y="10"/>
                  </a:lnTo>
                  <a:lnTo>
                    <a:pt x="0" y="15"/>
                  </a:lnTo>
                  <a:lnTo>
                    <a:pt x="0" y="25"/>
                  </a:lnTo>
                  <a:lnTo>
                    <a:pt x="0" y="25"/>
                  </a:lnTo>
                  <a:lnTo>
                    <a:pt x="5" y="25"/>
                  </a:lnTo>
                  <a:close/>
                </a:path>
              </a:pathLst>
            </a:custGeom>
            <a:solidFill>
              <a:srgbClr val="000000"/>
            </a:solidFill>
            <a:ln w="9525">
              <a:solidFill>
                <a:schemeClr val="bg1"/>
              </a:solidFill>
              <a:round/>
              <a:headEnd/>
              <a:tailEnd/>
            </a:ln>
          </p:spPr>
          <p:txBody>
            <a:bodyPr/>
            <a:lstStyle/>
            <a:p>
              <a:endParaRPr lang="pt-BR"/>
            </a:p>
          </p:txBody>
        </p:sp>
        <p:sp>
          <p:nvSpPr>
            <p:cNvPr id="389300" name="Freeform 180"/>
            <p:cNvSpPr>
              <a:spLocks/>
            </p:cNvSpPr>
            <p:nvPr/>
          </p:nvSpPr>
          <p:spPr bwMode="auto">
            <a:xfrm>
              <a:off x="2738" y="1682"/>
              <a:ext cx="20" cy="20"/>
            </a:xfrm>
            <a:custGeom>
              <a:avLst/>
              <a:gdLst/>
              <a:ahLst/>
              <a:cxnLst>
                <a:cxn ang="0">
                  <a:pos x="20" y="15"/>
                </a:cxn>
                <a:cxn ang="0">
                  <a:pos x="20" y="15"/>
                </a:cxn>
                <a:cxn ang="0">
                  <a:pos x="15" y="10"/>
                </a:cxn>
                <a:cxn ang="0">
                  <a:pos x="10" y="10"/>
                </a:cxn>
                <a:cxn ang="0">
                  <a:pos x="10" y="5"/>
                </a:cxn>
                <a:cxn ang="0">
                  <a:pos x="5" y="0"/>
                </a:cxn>
                <a:cxn ang="0">
                  <a:pos x="0" y="0"/>
                </a:cxn>
                <a:cxn ang="0">
                  <a:pos x="0" y="10"/>
                </a:cxn>
                <a:cxn ang="0">
                  <a:pos x="5" y="15"/>
                </a:cxn>
                <a:cxn ang="0">
                  <a:pos x="15" y="20"/>
                </a:cxn>
                <a:cxn ang="0">
                  <a:pos x="20" y="20"/>
                </a:cxn>
                <a:cxn ang="0">
                  <a:pos x="20" y="20"/>
                </a:cxn>
                <a:cxn ang="0">
                  <a:pos x="20" y="15"/>
                </a:cxn>
              </a:cxnLst>
              <a:rect l="0" t="0" r="r" b="b"/>
              <a:pathLst>
                <a:path w="20" h="20">
                  <a:moveTo>
                    <a:pt x="20" y="15"/>
                  </a:moveTo>
                  <a:lnTo>
                    <a:pt x="20" y="15"/>
                  </a:lnTo>
                  <a:lnTo>
                    <a:pt x="15" y="10"/>
                  </a:lnTo>
                  <a:lnTo>
                    <a:pt x="10" y="10"/>
                  </a:lnTo>
                  <a:lnTo>
                    <a:pt x="10" y="5"/>
                  </a:lnTo>
                  <a:lnTo>
                    <a:pt x="5" y="0"/>
                  </a:lnTo>
                  <a:lnTo>
                    <a:pt x="0" y="0"/>
                  </a:lnTo>
                  <a:lnTo>
                    <a:pt x="0" y="10"/>
                  </a:lnTo>
                  <a:lnTo>
                    <a:pt x="5" y="15"/>
                  </a:lnTo>
                  <a:lnTo>
                    <a:pt x="15" y="20"/>
                  </a:lnTo>
                  <a:lnTo>
                    <a:pt x="20" y="20"/>
                  </a:lnTo>
                  <a:lnTo>
                    <a:pt x="20" y="20"/>
                  </a:lnTo>
                  <a:lnTo>
                    <a:pt x="20" y="15"/>
                  </a:lnTo>
                  <a:close/>
                </a:path>
              </a:pathLst>
            </a:custGeom>
            <a:solidFill>
              <a:srgbClr val="000000"/>
            </a:solidFill>
            <a:ln w="9525">
              <a:solidFill>
                <a:schemeClr val="bg1"/>
              </a:solidFill>
              <a:round/>
              <a:headEnd/>
              <a:tailEnd/>
            </a:ln>
          </p:spPr>
          <p:txBody>
            <a:bodyPr/>
            <a:lstStyle/>
            <a:p>
              <a:endParaRPr lang="pt-BR"/>
            </a:p>
          </p:txBody>
        </p:sp>
        <p:sp>
          <p:nvSpPr>
            <p:cNvPr id="389301" name="Oval 181"/>
            <p:cNvSpPr>
              <a:spLocks noChangeArrowheads="1"/>
            </p:cNvSpPr>
            <p:nvPr/>
          </p:nvSpPr>
          <p:spPr bwMode="auto">
            <a:xfrm>
              <a:off x="2828" y="1582"/>
              <a:ext cx="35" cy="35"/>
            </a:xfrm>
            <a:prstGeom prst="ellipse">
              <a:avLst/>
            </a:prstGeom>
            <a:solidFill>
              <a:srgbClr val="FFFF00"/>
            </a:solidFill>
            <a:ln w="9525">
              <a:solidFill>
                <a:srgbClr val="FF5050"/>
              </a:solidFill>
              <a:round/>
              <a:headEnd/>
              <a:tailEnd/>
            </a:ln>
          </p:spPr>
          <p:txBody>
            <a:bodyPr/>
            <a:lstStyle/>
            <a:p>
              <a:endParaRPr lang="pt-BR"/>
            </a:p>
          </p:txBody>
        </p:sp>
        <p:sp>
          <p:nvSpPr>
            <p:cNvPr id="389302" name="Freeform 182"/>
            <p:cNvSpPr>
              <a:spLocks/>
            </p:cNvSpPr>
            <p:nvPr/>
          </p:nvSpPr>
          <p:spPr bwMode="auto">
            <a:xfrm>
              <a:off x="2843" y="1597"/>
              <a:ext cx="25" cy="25"/>
            </a:xfrm>
            <a:custGeom>
              <a:avLst/>
              <a:gdLst/>
              <a:ahLst/>
              <a:cxnLst>
                <a:cxn ang="0">
                  <a:pos x="15" y="0"/>
                </a:cxn>
                <a:cxn ang="0">
                  <a:pos x="15" y="0"/>
                </a:cxn>
                <a:cxn ang="0">
                  <a:pos x="15" y="5"/>
                </a:cxn>
                <a:cxn ang="0">
                  <a:pos x="10" y="10"/>
                </a:cxn>
                <a:cxn ang="0">
                  <a:pos x="5" y="15"/>
                </a:cxn>
                <a:cxn ang="0">
                  <a:pos x="0" y="15"/>
                </a:cxn>
                <a:cxn ang="0">
                  <a:pos x="0" y="25"/>
                </a:cxn>
                <a:cxn ang="0">
                  <a:pos x="10" y="20"/>
                </a:cxn>
                <a:cxn ang="0">
                  <a:pos x="20" y="15"/>
                </a:cxn>
                <a:cxn ang="0">
                  <a:pos x="20" y="10"/>
                </a:cxn>
                <a:cxn ang="0">
                  <a:pos x="25" y="0"/>
                </a:cxn>
                <a:cxn ang="0">
                  <a:pos x="25" y="0"/>
                </a:cxn>
                <a:cxn ang="0">
                  <a:pos x="15" y="0"/>
                </a:cxn>
              </a:cxnLst>
              <a:rect l="0" t="0" r="r" b="b"/>
              <a:pathLst>
                <a:path w="25" h="25">
                  <a:moveTo>
                    <a:pt x="15" y="0"/>
                  </a:moveTo>
                  <a:lnTo>
                    <a:pt x="15" y="0"/>
                  </a:lnTo>
                  <a:lnTo>
                    <a:pt x="15" y="5"/>
                  </a:lnTo>
                  <a:lnTo>
                    <a:pt x="10" y="10"/>
                  </a:lnTo>
                  <a:lnTo>
                    <a:pt x="5" y="15"/>
                  </a:lnTo>
                  <a:lnTo>
                    <a:pt x="0" y="15"/>
                  </a:lnTo>
                  <a:lnTo>
                    <a:pt x="0" y="25"/>
                  </a:lnTo>
                  <a:lnTo>
                    <a:pt x="10" y="20"/>
                  </a:lnTo>
                  <a:lnTo>
                    <a:pt x="20" y="15"/>
                  </a:lnTo>
                  <a:lnTo>
                    <a:pt x="20" y="10"/>
                  </a:lnTo>
                  <a:lnTo>
                    <a:pt x="25" y="0"/>
                  </a:lnTo>
                  <a:lnTo>
                    <a:pt x="25" y="0"/>
                  </a:lnTo>
                  <a:lnTo>
                    <a:pt x="15" y="0"/>
                  </a:lnTo>
                  <a:close/>
                </a:path>
              </a:pathLst>
            </a:custGeom>
            <a:solidFill>
              <a:srgbClr val="000000"/>
            </a:solidFill>
            <a:ln w="9525">
              <a:solidFill>
                <a:schemeClr val="bg1"/>
              </a:solidFill>
              <a:round/>
              <a:headEnd/>
              <a:tailEnd/>
            </a:ln>
          </p:spPr>
          <p:txBody>
            <a:bodyPr/>
            <a:lstStyle/>
            <a:p>
              <a:endParaRPr lang="pt-BR"/>
            </a:p>
          </p:txBody>
        </p:sp>
        <p:sp>
          <p:nvSpPr>
            <p:cNvPr id="389303" name="Freeform 183"/>
            <p:cNvSpPr>
              <a:spLocks/>
            </p:cNvSpPr>
            <p:nvPr/>
          </p:nvSpPr>
          <p:spPr bwMode="auto">
            <a:xfrm>
              <a:off x="2843" y="1577"/>
              <a:ext cx="25" cy="20"/>
            </a:xfrm>
            <a:custGeom>
              <a:avLst/>
              <a:gdLst/>
              <a:ahLst/>
              <a:cxnLst>
                <a:cxn ang="0">
                  <a:pos x="0" y="10"/>
                </a:cxn>
                <a:cxn ang="0">
                  <a:pos x="0" y="10"/>
                </a:cxn>
                <a:cxn ang="0">
                  <a:pos x="5" y="10"/>
                </a:cxn>
                <a:cxn ang="0">
                  <a:pos x="10" y="10"/>
                </a:cxn>
                <a:cxn ang="0">
                  <a:pos x="15" y="15"/>
                </a:cxn>
                <a:cxn ang="0">
                  <a:pos x="15" y="20"/>
                </a:cxn>
                <a:cxn ang="0">
                  <a:pos x="25" y="20"/>
                </a:cxn>
                <a:cxn ang="0">
                  <a:pos x="20" y="15"/>
                </a:cxn>
                <a:cxn ang="0">
                  <a:pos x="20" y="5"/>
                </a:cxn>
                <a:cxn ang="0">
                  <a:pos x="10" y="0"/>
                </a:cxn>
                <a:cxn ang="0">
                  <a:pos x="0" y="0"/>
                </a:cxn>
                <a:cxn ang="0">
                  <a:pos x="0" y="0"/>
                </a:cxn>
                <a:cxn ang="0">
                  <a:pos x="0" y="10"/>
                </a:cxn>
              </a:cxnLst>
              <a:rect l="0" t="0" r="r" b="b"/>
              <a:pathLst>
                <a:path w="25" h="20">
                  <a:moveTo>
                    <a:pt x="0" y="10"/>
                  </a:moveTo>
                  <a:lnTo>
                    <a:pt x="0" y="10"/>
                  </a:lnTo>
                  <a:lnTo>
                    <a:pt x="5" y="10"/>
                  </a:lnTo>
                  <a:lnTo>
                    <a:pt x="10" y="10"/>
                  </a:lnTo>
                  <a:lnTo>
                    <a:pt x="15" y="15"/>
                  </a:lnTo>
                  <a:lnTo>
                    <a:pt x="15" y="20"/>
                  </a:lnTo>
                  <a:lnTo>
                    <a:pt x="25" y="20"/>
                  </a:lnTo>
                  <a:lnTo>
                    <a:pt x="20" y="15"/>
                  </a:lnTo>
                  <a:lnTo>
                    <a:pt x="20" y="5"/>
                  </a:lnTo>
                  <a:lnTo>
                    <a:pt x="10" y="0"/>
                  </a:lnTo>
                  <a:lnTo>
                    <a:pt x="0" y="0"/>
                  </a:lnTo>
                  <a:lnTo>
                    <a:pt x="0" y="0"/>
                  </a:lnTo>
                  <a:lnTo>
                    <a:pt x="0" y="10"/>
                  </a:lnTo>
                  <a:close/>
                </a:path>
              </a:pathLst>
            </a:custGeom>
            <a:solidFill>
              <a:srgbClr val="000000"/>
            </a:solidFill>
            <a:ln w="9525">
              <a:solidFill>
                <a:schemeClr val="bg1"/>
              </a:solidFill>
              <a:round/>
              <a:headEnd/>
              <a:tailEnd/>
            </a:ln>
          </p:spPr>
          <p:txBody>
            <a:bodyPr/>
            <a:lstStyle/>
            <a:p>
              <a:endParaRPr lang="pt-BR"/>
            </a:p>
          </p:txBody>
        </p:sp>
        <p:sp>
          <p:nvSpPr>
            <p:cNvPr id="389304" name="Freeform 184"/>
            <p:cNvSpPr>
              <a:spLocks/>
            </p:cNvSpPr>
            <p:nvPr/>
          </p:nvSpPr>
          <p:spPr bwMode="auto">
            <a:xfrm>
              <a:off x="2823" y="1577"/>
              <a:ext cx="20" cy="20"/>
            </a:xfrm>
            <a:custGeom>
              <a:avLst/>
              <a:gdLst/>
              <a:ahLst/>
              <a:cxnLst>
                <a:cxn ang="0">
                  <a:pos x="10" y="20"/>
                </a:cxn>
                <a:cxn ang="0">
                  <a:pos x="10" y="20"/>
                </a:cxn>
                <a:cxn ang="0">
                  <a:pos x="10" y="15"/>
                </a:cxn>
                <a:cxn ang="0">
                  <a:pos x="10" y="10"/>
                </a:cxn>
                <a:cxn ang="0">
                  <a:pos x="15" y="10"/>
                </a:cxn>
                <a:cxn ang="0">
                  <a:pos x="20" y="10"/>
                </a:cxn>
                <a:cxn ang="0">
                  <a:pos x="20" y="0"/>
                </a:cxn>
                <a:cxn ang="0">
                  <a:pos x="15" y="0"/>
                </a:cxn>
                <a:cxn ang="0">
                  <a:pos x="5" y="5"/>
                </a:cxn>
                <a:cxn ang="0">
                  <a:pos x="0" y="15"/>
                </a:cxn>
                <a:cxn ang="0">
                  <a:pos x="0" y="20"/>
                </a:cxn>
                <a:cxn ang="0">
                  <a:pos x="0" y="20"/>
                </a:cxn>
                <a:cxn ang="0">
                  <a:pos x="10" y="20"/>
                </a:cxn>
              </a:cxnLst>
              <a:rect l="0" t="0" r="r" b="b"/>
              <a:pathLst>
                <a:path w="20" h="20">
                  <a:moveTo>
                    <a:pt x="10" y="20"/>
                  </a:moveTo>
                  <a:lnTo>
                    <a:pt x="10" y="20"/>
                  </a:lnTo>
                  <a:lnTo>
                    <a:pt x="10" y="15"/>
                  </a:lnTo>
                  <a:lnTo>
                    <a:pt x="10" y="10"/>
                  </a:lnTo>
                  <a:lnTo>
                    <a:pt x="15" y="10"/>
                  </a:lnTo>
                  <a:lnTo>
                    <a:pt x="20" y="10"/>
                  </a:lnTo>
                  <a:lnTo>
                    <a:pt x="20" y="0"/>
                  </a:lnTo>
                  <a:lnTo>
                    <a:pt x="15" y="0"/>
                  </a:lnTo>
                  <a:lnTo>
                    <a:pt x="5" y="5"/>
                  </a:lnTo>
                  <a:lnTo>
                    <a:pt x="0" y="15"/>
                  </a:lnTo>
                  <a:lnTo>
                    <a:pt x="0" y="20"/>
                  </a:lnTo>
                  <a:lnTo>
                    <a:pt x="0" y="20"/>
                  </a:lnTo>
                  <a:lnTo>
                    <a:pt x="10" y="20"/>
                  </a:lnTo>
                  <a:close/>
                </a:path>
              </a:pathLst>
            </a:custGeom>
            <a:solidFill>
              <a:srgbClr val="000000"/>
            </a:solidFill>
            <a:ln w="9525">
              <a:solidFill>
                <a:schemeClr val="bg1"/>
              </a:solidFill>
              <a:round/>
              <a:headEnd/>
              <a:tailEnd/>
            </a:ln>
          </p:spPr>
          <p:txBody>
            <a:bodyPr/>
            <a:lstStyle/>
            <a:p>
              <a:endParaRPr lang="pt-BR"/>
            </a:p>
          </p:txBody>
        </p:sp>
        <p:sp>
          <p:nvSpPr>
            <p:cNvPr id="389305" name="Freeform 185"/>
            <p:cNvSpPr>
              <a:spLocks/>
            </p:cNvSpPr>
            <p:nvPr/>
          </p:nvSpPr>
          <p:spPr bwMode="auto">
            <a:xfrm>
              <a:off x="2823" y="1597"/>
              <a:ext cx="20" cy="25"/>
            </a:xfrm>
            <a:custGeom>
              <a:avLst/>
              <a:gdLst/>
              <a:ahLst/>
              <a:cxnLst>
                <a:cxn ang="0">
                  <a:pos x="20" y="15"/>
                </a:cxn>
                <a:cxn ang="0">
                  <a:pos x="20" y="15"/>
                </a:cxn>
                <a:cxn ang="0">
                  <a:pos x="15" y="15"/>
                </a:cxn>
                <a:cxn ang="0">
                  <a:pos x="10" y="10"/>
                </a:cxn>
                <a:cxn ang="0">
                  <a:pos x="10" y="5"/>
                </a:cxn>
                <a:cxn ang="0">
                  <a:pos x="10" y="0"/>
                </a:cxn>
                <a:cxn ang="0">
                  <a:pos x="0" y="0"/>
                </a:cxn>
                <a:cxn ang="0">
                  <a:pos x="0" y="10"/>
                </a:cxn>
                <a:cxn ang="0">
                  <a:pos x="5" y="15"/>
                </a:cxn>
                <a:cxn ang="0">
                  <a:pos x="15" y="20"/>
                </a:cxn>
                <a:cxn ang="0">
                  <a:pos x="20" y="25"/>
                </a:cxn>
                <a:cxn ang="0">
                  <a:pos x="20" y="25"/>
                </a:cxn>
                <a:cxn ang="0">
                  <a:pos x="20" y="15"/>
                </a:cxn>
              </a:cxnLst>
              <a:rect l="0" t="0" r="r" b="b"/>
              <a:pathLst>
                <a:path w="20" h="25">
                  <a:moveTo>
                    <a:pt x="20" y="15"/>
                  </a:moveTo>
                  <a:lnTo>
                    <a:pt x="20" y="15"/>
                  </a:lnTo>
                  <a:lnTo>
                    <a:pt x="15" y="15"/>
                  </a:lnTo>
                  <a:lnTo>
                    <a:pt x="10" y="10"/>
                  </a:lnTo>
                  <a:lnTo>
                    <a:pt x="10" y="5"/>
                  </a:lnTo>
                  <a:lnTo>
                    <a:pt x="10" y="0"/>
                  </a:lnTo>
                  <a:lnTo>
                    <a:pt x="0" y="0"/>
                  </a:lnTo>
                  <a:lnTo>
                    <a:pt x="0" y="10"/>
                  </a:lnTo>
                  <a:lnTo>
                    <a:pt x="5" y="15"/>
                  </a:lnTo>
                  <a:lnTo>
                    <a:pt x="15" y="20"/>
                  </a:lnTo>
                  <a:lnTo>
                    <a:pt x="20" y="25"/>
                  </a:lnTo>
                  <a:lnTo>
                    <a:pt x="20" y="25"/>
                  </a:lnTo>
                  <a:lnTo>
                    <a:pt x="20" y="15"/>
                  </a:lnTo>
                  <a:close/>
                </a:path>
              </a:pathLst>
            </a:custGeom>
            <a:solidFill>
              <a:srgbClr val="000000"/>
            </a:solidFill>
            <a:ln w="9525">
              <a:solidFill>
                <a:schemeClr val="bg1"/>
              </a:solidFill>
              <a:round/>
              <a:headEnd/>
              <a:tailEnd/>
            </a:ln>
          </p:spPr>
          <p:txBody>
            <a:bodyPr/>
            <a:lstStyle/>
            <a:p>
              <a:endParaRPr lang="pt-BR"/>
            </a:p>
          </p:txBody>
        </p:sp>
        <p:sp>
          <p:nvSpPr>
            <p:cNvPr id="389306" name="Oval 186"/>
            <p:cNvSpPr>
              <a:spLocks noChangeArrowheads="1"/>
            </p:cNvSpPr>
            <p:nvPr/>
          </p:nvSpPr>
          <p:spPr bwMode="auto">
            <a:xfrm>
              <a:off x="2673" y="2062"/>
              <a:ext cx="35" cy="35"/>
            </a:xfrm>
            <a:prstGeom prst="ellipse">
              <a:avLst/>
            </a:prstGeom>
            <a:solidFill>
              <a:srgbClr val="FFFF00"/>
            </a:solidFill>
            <a:ln w="9525">
              <a:noFill/>
              <a:round/>
              <a:headEnd/>
              <a:tailEnd/>
            </a:ln>
          </p:spPr>
          <p:txBody>
            <a:bodyPr/>
            <a:lstStyle/>
            <a:p>
              <a:endParaRPr lang="pt-BR"/>
            </a:p>
          </p:txBody>
        </p:sp>
        <p:sp>
          <p:nvSpPr>
            <p:cNvPr id="389307" name="Freeform 187"/>
            <p:cNvSpPr>
              <a:spLocks/>
            </p:cNvSpPr>
            <p:nvPr/>
          </p:nvSpPr>
          <p:spPr bwMode="auto">
            <a:xfrm>
              <a:off x="2688" y="2077"/>
              <a:ext cx="25" cy="25"/>
            </a:xfrm>
            <a:custGeom>
              <a:avLst/>
              <a:gdLst/>
              <a:ahLst/>
              <a:cxnLst>
                <a:cxn ang="0">
                  <a:pos x="15" y="0"/>
                </a:cxn>
                <a:cxn ang="0">
                  <a:pos x="15" y="0"/>
                </a:cxn>
                <a:cxn ang="0">
                  <a:pos x="15" y="5"/>
                </a:cxn>
                <a:cxn ang="0">
                  <a:pos x="10" y="10"/>
                </a:cxn>
                <a:cxn ang="0">
                  <a:pos x="10" y="15"/>
                </a:cxn>
                <a:cxn ang="0">
                  <a:pos x="0" y="15"/>
                </a:cxn>
                <a:cxn ang="0">
                  <a:pos x="0" y="25"/>
                </a:cxn>
                <a:cxn ang="0">
                  <a:pos x="10" y="20"/>
                </a:cxn>
                <a:cxn ang="0">
                  <a:pos x="20" y="15"/>
                </a:cxn>
                <a:cxn ang="0">
                  <a:pos x="25" y="10"/>
                </a:cxn>
                <a:cxn ang="0">
                  <a:pos x="25" y="0"/>
                </a:cxn>
                <a:cxn ang="0">
                  <a:pos x="25" y="0"/>
                </a:cxn>
                <a:cxn ang="0">
                  <a:pos x="15" y="0"/>
                </a:cxn>
              </a:cxnLst>
              <a:rect l="0" t="0" r="r" b="b"/>
              <a:pathLst>
                <a:path w="25" h="25">
                  <a:moveTo>
                    <a:pt x="15" y="0"/>
                  </a:moveTo>
                  <a:lnTo>
                    <a:pt x="15" y="0"/>
                  </a:lnTo>
                  <a:lnTo>
                    <a:pt x="15" y="5"/>
                  </a:lnTo>
                  <a:lnTo>
                    <a:pt x="10" y="10"/>
                  </a:lnTo>
                  <a:lnTo>
                    <a:pt x="10" y="15"/>
                  </a:lnTo>
                  <a:lnTo>
                    <a:pt x="0" y="15"/>
                  </a:lnTo>
                  <a:lnTo>
                    <a:pt x="0" y="25"/>
                  </a:lnTo>
                  <a:lnTo>
                    <a:pt x="10" y="20"/>
                  </a:lnTo>
                  <a:lnTo>
                    <a:pt x="20" y="15"/>
                  </a:lnTo>
                  <a:lnTo>
                    <a:pt x="25"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308" name="Freeform 188"/>
            <p:cNvSpPr>
              <a:spLocks/>
            </p:cNvSpPr>
            <p:nvPr/>
          </p:nvSpPr>
          <p:spPr bwMode="auto">
            <a:xfrm>
              <a:off x="2688" y="2057"/>
              <a:ext cx="25" cy="20"/>
            </a:xfrm>
            <a:custGeom>
              <a:avLst/>
              <a:gdLst/>
              <a:ahLst/>
              <a:cxnLst>
                <a:cxn ang="0">
                  <a:pos x="0" y="10"/>
                </a:cxn>
                <a:cxn ang="0">
                  <a:pos x="0" y="10"/>
                </a:cxn>
                <a:cxn ang="0">
                  <a:pos x="10" y="10"/>
                </a:cxn>
                <a:cxn ang="0">
                  <a:pos x="10" y="10"/>
                </a:cxn>
                <a:cxn ang="0">
                  <a:pos x="15" y="15"/>
                </a:cxn>
                <a:cxn ang="0">
                  <a:pos x="15" y="20"/>
                </a:cxn>
                <a:cxn ang="0">
                  <a:pos x="25" y="20"/>
                </a:cxn>
                <a:cxn ang="0">
                  <a:pos x="25" y="15"/>
                </a:cxn>
                <a:cxn ang="0">
                  <a:pos x="20" y="5"/>
                </a:cxn>
                <a:cxn ang="0">
                  <a:pos x="10" y="0"/>
                </a:cxn>
                <a:cxn ang="0">
                  <a:pos x="0" y="0"/>
                </a:cxn>
                <a:cxn ang="0">
                  <a:pos x="0" y="0"/>
                </a:cxn>
                <a:cxn ang="0">
                  <a:pos x="0" y="10"/>
                </a:cxn>
              </a:cxnLst>
              <a:rect l="0" t="0" r="r" b="b"/>
              <a:pathLst>
                <a:path w="25" h="20">
                  <a:moveTo>
                    <a:pt x="0" y="10"/>
                  </a:moveTo>
                  <a:lnTo>
                    <a:pt x="0" y="10"/>
                  </a:lnTo>
                  <a:lnTo>
                    <a:pt x="10" y="10"/>
                  </a:lnTo>
                  <a:lnTo>
                    <a:pt x="10" y="10"/>
                  </a:lnTo>
                  <a:lnTo>
                    <a:pt x="15" y="15"/>
                  </a:lnTo>
                  <a:lnTo>
                    <a:pt x="15" y="20"/>
                  </a:lnTo>
                  <a:lnTo>
                    <a:pt x="25" y="20"/>
                  </a:lnTo>
                  <a:lnTo>
                    <a:pt x="25" y="15"/>
                  </a:lnTo>
                  <a:lnTo>
                    <a:pt x="20" y="5"/>
                  </a:lnTo>
                  <a:lnTo>
                    <a:pt x="10" y="0"/>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309" name="Freeform 189"/>
            <p:cNvSpPr>
              <a:spLocks/>
            </p:cNvSpPr>
            <p:nvPr/>
          </p:nvSpPr>
          <p:spPr bwMode="auto">
            <a:xfrm>
              <a:off x="2668" y="2057"/>
              <a:ext cx="20" cy="20"/>
            </a:xfrm>
            <a:custGeom>
              <a:avLst/>
              <a:gdLst/>
              <a:ahLst/>
              <a:cxnLst>
                <a:cxn ang="0">
                  <a:pos x="10" y="20"/>
                </a:cxn>
                <a:cxn ang="0">
                  <a:pos x="10" y="20"/>
                </a:cxn>
                <a:cxn ang="0">
                  <a:pos x="10" y="15"/>
                </a:cxn>
                <a:cxn ang="0">
                  <a:pos x="10" y="10"/>
                </a:cxn>
                <a:cxn ang="0">
                  <a:pos x="15" y="10"/>
                </a:cxn>
                <a:cxn ang="0">
                  <a:pos x="20" y="10"/>
                </a:cxn>
                <a:cxn ang="0">
                  <a:pos x="20" y="0"/>
                </a:cxn>
                <a:cxn ang="0">
                  <a:pos x="15" y="0"/>
                </a:cxn>
                <a:cxn ang="0">
                  <a:pos x="5" y="5"/>
                </a:cxn>
                <a:cxn ang="0">
                  <a:pos x="0" y="15"/>
                </a:cxn>
                <a:cxn ang="0">
                  <a:pos x="0" y="20"/>
                </a:cxn>
                <a:cxn ang="0">
                  <a:pos x="0" y="20"/>
                </a:cxn>
                <a:cxn ang="0">
                  <a:pos x="10" y="20"/>
                </a:cxn>
              </a:cxnLst>
              <a:rect l="0" t="0" r="r" b="b"/>
              <a:pathLst>
                <a:path w="20" h="20">
                  <a:moveTo>
                    <a:pt x="10" y="20"/>
                  </a:moveTo>
                  <a:lnTo>
                    <a:pt x="10" y="20"/>
                  </a:lnTo>
                  <a:lnTo>
                    <a:pt x="10" y="15"/>
                  </a:lnTo>
                  <a:lnTo>
                    <a:pt x="10" y="10"/>
                  </a:lnTo>
                  <a:lnTo>
                    <a:pt x="15" y="10"/>
                  </a:lnTo>
                  <a:lnTo>
                    <a:pt x="20" y="10"/>
                  </a:lnTo>
                  <a:lnTo>
                    <a:pt x="20" y="0"/>
                  </a:lnTo>
                  <a:lnTo>
                    <a:pt x="15" y="0"/>
                  </a:lnTo>
                  <a:lnTo>
                    <a:pt x="5" y="5"/>
                  </a:lnTo>
                  <a:lnTo>
                    <a:pt x="0" y="15"/>
                  </a:lnTo>
                  <a:lnTo>
                    <a:pt x="0" y="20"/>
                  </a:lnTo>
                  <a:lnTo>
                    <a:pt x="0" y="20"/>
                  </a:lnTo>
                  <a:lnTo>
                    <a:pt x="10" y="20"/>
                  </a:lnTo>
                  <a:close/>
                </a:path>
              </a:pathLst>
            </a:custGeom>
            <a:solidFill>
              <a:srgbClr val="000000"/>
            </a:solidFill>
            <a:ln w="9525">
              <a:noFill/>
              <a:round/>
              <a:headEnd/>
              <a:tailEnd/>
            </a:ln>
          </p:spPr>
          <p:txBody>
            <a:bodyPr/>
            <a:lstStyle/>
            <a:p>
              <a:endParaRPr lang="pt-BR"/>
            </a:p>
          </p:txBody>
        </p:sp>
        <p:sp>
          <p:nvSpPr>
            <p:cNvPr id="389310" name="Freeform 190"/>
            <p:cNvSpPr>
              <a:spLocks/>
            </p:cNvSpPr>
            <p:nvPr/>
          </p:nvSpPr>
          <p:spPr bwMode="auto">
            <a:xfrm>
              <a:off x="2668" y="2077"/>
              <a:ext cx="20" cy="25"/>
            </a:xfrm>
            <a:custGeom>
              <a:avLst/>
              <a:gdLst/>
              <a:ahLst/>
              <a:cxnLst>
                <a:cxn ang="0">
                  <a:pos x="20" y="15"/>
                </a:cxn>
                <a:cxn ang="0">
                  <a:pos x="20" y="15"/>
                </a:cxn>
                <a:cxn ang="0">
                  <a:pos x="15" y="15"/>
                </a:cxn>
                <a:cxn ang="0">
                  <a:pos x="10" y="10"/>
                </a:cxn>
                <a:cxn ang="0">
                  <a:pos x="10" y="5"/>
                </a:cxn>
                <a:cxn ang="0">
                  <a:pos x="10" y="0"/>
                </a:cxn>
                <a:cxn ang="0">
                  <a:pos x="0" y="0"/>
                </a:cxn>
                <a:cxn ang="0">
                  <a:pos x="0" y="10"/>
                </a:cxn>
                <a:cxn ang="0">
                  <a:pos x="5" y="15"/>
                </a:cxn>
                <a:cxn ang="0">
                  <a:pos x="15" y="20"/>
                </a:cxn>
                <a:cxn ang="0">
                  <a:pos x="20" y="25"/>
                </a:cxn>
                <a:cxn ang="0">
                  <a:pos x="20" y="25"/>
                </a:cxn>
                <a:cxn ang="0">
                  <a:pos x="20" y="15"/>
                </a:cxn>
              </a:cxnLst>
              <a:rect l="0" t="0" r="r" b="b"/>
              <a:pathLst>
                <a:path w="20" h="25">
                  <a:moveTo>
                    <a:pt x="20" y="15"/>
                  </a:moveTo>
                  <a:lnTo>
                    <a:pt x="20" y="15"/>
                  </a:lnTo>
                  <a:lnTo>
                    <a:pt x="15" y="15"/>
                  </a:lnTo>
                  <a:lnTo>
                    <a:pt x="10" y="10"/>
                  </a:lnTo>
                  <a:lnTo>
                    <a:pt x="10" y="5"/>
                  </a:lnTo>
                  <a:lnTo>
                    <a:pt x="10" y="0"/>
                  </a:lnTo>
                  <a:lnTo>
                    <a:pt x="0" y="0"/>
                  </a:lnTo>
                  <a:lnTo>
                    <a:pt x="0" y="10"/>
                  </a:lnTo>
                  <a:lnTo>
                    <a:pt x="5" y="15"/>
                  </a:lnTo>
                  <a:lnTo>
                    <a:pt x="15" y="20"/>
                  </a:lnTo>
                  <a:lnTo>
                    <a:pt x="20" y="25"/>
                  </a:lnTo>
                  <a:lnTo>
                    <a:pt x="20" y="25"/>
                  </a:lnTo>
                  <a:lnTo>
                    <a:pt x="20" y="15"/>
                  </a:lnTo>
                  <a:close/>
                </a:path>
              </a:pathLst>
            </a:custGeom>
            <a:solidFill>
              <a:srgbClr val="000000"/>
            </a:solidFill>
            <a:ln w="9525">
              <a:noFill/>
              <a:round/>
              <a:headEnd/>
              <a:tailEnd/>
            </a:ln>
          </p:spPr>
          <p:txBody>
            <a:bodyPr/>
            <a:lstStyle/>
            <a:p>
              <a:endParaRPr lang="pt-BR"/>
            </a:p>
          </p:txBody>
        </p:sp>
        <p:sp>
          <p:nvSpPr>
            <p:cNvPr id="389311" name="Oval 191"/>
            <p:cNvSpPr>
              <a:spLocks noChangeArrowheads="1"/>
            </p:cNvSpPr>
            <p:nvPr/>
          </p:nvSpPr>
          <p:spPr bwMode="auto">
            <a:xfrm>
              <a:off x="2933" y="2087"/>
              <a:ext cx="40" cy="35"/>
            </a:xfrm>
            <a:prstGeom prst="ellipse">
              <a:avLst/>
            </a:prstGeom>
            <a:solidFill>
              <a:srgbClr val="FFFF00"/>
            </a:solidFill>
            <a:ln w="9525">
              <a:noFill/>
              <a:round/>
              <a:headEnd/>
              <a:tailEnd/>
            </a:ln>
          </p:spPr>
          <p:txBody>
            <a:bodyPr/>
            <a:lstStyle/>
            <a:p>
              <a:endParaRPr lang="pt-BR"/>
            </a:p>
          </p:txBody>
        </p:sp>
        <p:sp>
          <p:nvSpPr>
            <p:cNvPr id="389312" name="Freeform 192"/>
            <p:cNvSpPr>
              <a:spLocks/>
            </p:cNvSpPr>
            <p:nvPr/>
          </p:nvSpPr>
          <p:spPr bwMode="auto">
            <a:xfrm>
              <a:off x="2953" y="2107"/>
              <a:ext cx="25" cy="20"/>
            </a:xfrm>
            <a:custGeom>
              <a:avLst/>
              <a:gdLst/>
              <a:ahLst/>
              <a:cxnLst>
                <a:cxn ang="0">
                  <a:pos x="15" y="0"/>
                </a:cxn>
                <a:cxn ang="0">
                  <a:pos x="15" y="0"/>
                </a:cxn>
                <a:cxn ang="0">
                  <a:pos x="15" y="5"/>
                </a:cxn>
                <a:cxn ang="0">
                  <a:pos x="10" y="10"/>
                </a:cxn>
                <a:cxn ang="0">
                  <a:pos x="5" y="10"/>
                </a:cxn>
                <a:cxn ang="0">
                  <a:pos x="0" y="10"/>
                </a:cxn>
                <a:cxn ang="0">
                  <a:pos x="0" y="20"/>
                </a:cxn>
                <a:cxn ang="0">
                  <a:pos x="10" y="20"/>
                </a:cxn>
                <a:cxn ang="0">
                  <a:pos x="15" y="15"/>
                </a:cxn>
                <a:cxn ang="0">
                  <a:pos x="20" y="5"/>
                </a:cxn>
                <a:cxn ang="0">
                  <a:pos x="25" y="0"/>
                </a:cxn>
                <a:cxn ang="0">
                  <a:pos x="25" y="0"/>
                </a:cxn>
                <a:cxn ang="0">
                  <a:pos x="15" y="0"/>
                </a:cxn>
              </a:cxnLst>
              <a:rect l="0" t="0" r="r" b="b"/>
              <a:pathLst>
                <a:path w="25" h="20">
                  <a:moveTo>
                    <a:pt x="15" y="0"/>
                  </a:moveTo>
                  <a:lnTo>
                    <a:pt x="15" y="0"/>
                  </a:lnTo>
                  <a:lnTo>
                    <a:pt x="15" y="5"/>
                  </a:lnTo>
                  <a:lnTo>
                    <a:pt x="10" y="10"/>
                  </a:lnTo>
                  <a:lnTo>
                    <a:pt x="5" y="10"/>
                  </a:lnTo>
                  <a:lnTo>
                    <a:pt x="0" y="10"/>
                  </a:lnTo>
                  <a:lnTo>
                    <a:pt x="0" y="20"/>
                  </a:lnTo>
                  <a:lnTo>
                    <a:pt x="10" y="20"/>
                  </a:lnTo>
                  <a:lnTo>
                    <a:pt x="15" y="15"/>
                  </a:lnTo>
                  <a:lnTo>
                    <a:pt x="20" y="5"/>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313" name="Freeform 193"/>
            <p:cNvSpPr>
              <a:spLocks/>
            </p:cNvSpPr>
            <p:nvPr/>
          </p:nvSpPr>
          <p:spPr bwMode="auto">
            <a:xfrm>
              <a:off x="2953" y="2082"/>
              <a:ext cx="25" cy="25"/>
            </a:xfrm>
            <a:custGeom>
              <a:avLst/>
              <a:gdLst/>
              <a:ahLst/>
              <a:cxnLst>
                <a:cxn ang="0">
                  <a:pos x="0" y="10"/>
                </a:cxn>
                <a:cxn ang="0">
                  <a:pos x="0" y="10"/>
                </a:cxn>
                <a:cxn ang="0">
                  <a:pos x="5" y="10"/>
                </a:cxn>
                <a:cxn ang="0">
                  <a:pos x="10" y="15"/>
                </a:cxn>
                <a:cxn ang="0">
                  <a:pos x="15" y="20"/>
                </a:cxn>
                <a:cxn ang="0">
                  <a:pos x="15" y="25"/>
                </a:cxn>
                <a:cxn ang="0">
                  <a:pos x="25" y="25"/>
                </a:cxn>
                <a:cxn ang="0">
                  <a:pos x="20" y="15"/>
                </a:cxn>
                <a:cxn ang="0">
                  <a:pos x="15" y="5"/>
                </a:cxn>
                <a:cxn ang="0">
                  <a:pos x="10" y="5"/>
                </a:cxn>
                <a:cxn ang="0">
                  <a:pos x="0" y="0"/>
                </a:cxn>
                <a:cxn ang="0">
                  <a:pos x="0" y="0"/>
                </a:cxn>
                <a:cxn ang="0">
                  <a:pos x="0" y="10"/>
                </a:cxn>
              </a:cxnLst>
              <a:rect l="0" t="0" r="r" b="b"/>
              <a:pathLst>
                <a:path w="25" h="25">
                  <a:moveTo>
                    <a:pt x="0" y="10"/>
                  </a:moveTo>
                  <a:lnTo>
                    <a:pt x="0" y="10"/>
                  </a:lnTo>
                  <a:lnTo>
                    <a:pt x="5" y="10"/>
                  </a:lnTo>
                  <a:lnTo>
                    <a:pt x="10" y="15"/>
                  </a:lnTo>
                  <a:lnTo>
                    <a:pt x="15" y="20"/>
                  </a:lnTo>
                  <a:lnTo>
                    <a:pt x="15" y="25"/>
                  </a:lnTo>
                  <a:lnTo>
                    <a:pt x="25" y="25"/>
                  </a:lnTo>
                  <a:lnTo>
                    <a:pt x="20" y="15"/>
                  </a:lnTo>
                  <a:lnTo>
                    <a:pt x="15" y="5"/>
                  </a:lnTo>
                  <a:lnTo>
                    <a:pt x="10"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314" name="Freeform 194"/>
            <p:cNvSpPr>
              <a:spLocks/>
            </p:cNvSpPr>
            <p:nvPr/>
          </p:nvSpPr>
          <p:spPr bwMode="auto">
            <a:xfrm>
              <a:off x="2933" y="2082"/>
              <a:ext cx="20" cy="25"/>
            </a:xfrm>
            <a:custGeom>
              <a:avLst/>
              <a:gdLst/>
              <a:ahLst/>
              <a:cxnLst>
                <a:cxn ang="0">
                  <a:pos x="5" y="25"/>
                </a:cxn>
                <a:cxn ang="0">
                  <a:pos x="5" y="25"/>
                </a:cxn>
                <a:cxn ang="0">
                  <a:pos x="10" y="20"/>
                </a:cxn>
                <a:cxn ang="0">
                  <a:pos x="10" y="15"/>
                </a:cxn>
                <a:cxn ang="0">
                  <a:pos x="15" y="10"/>
                </a:cxn>
                <a:cxn ang="0">
                  <a:pos x="20" y="10"/>
                </a:cxn>
                <a:cxn ang="0">
                  <a:pos x="20" y="0"/>
                </a:cxn>
                <a:cxn ang="0">
                  <a:pos x="10" y="5"/>
                </a:cxn>
                <a:cxn ang="0">
                  <a:pos x="5" y="5"/>
                </a:cxn>
                <a:cxn ang="0">
                  <a:pos x="0" y="15"/>
                </a:cxn>
                <a:cxn ang="0">
                  <a:pos x="0" y="25"/>
                </a:cxn>
                <a:cxn ang="0">
                  <a:pos x="0" y="25"/>
                </a:cxn>
                <a:cxn ang="0">
                  <a:pos x="5" y="25"/>
                </a:cxn>
              </a:cxnLst>
              <a:rect l="0" t="0" r="r" b="b"/>
              <a:pathLst>
                <a:path w="20" h="25">
                  <a:moveTo>
                    <a:pt x="5" y="25"/>
                  </a:moveTo>
                  <a:lnTo>
                    <a:pt x="5" y="25"/>
                  </a:lnTo>
                  <a:lnTo>
                    <a:pt x="10" y="20"/>
                  </a:lnTo>
                  <a:lnTo>
                    <a:pt x="10" y="15"/>
                  </a:lnTo>
                  <a:lnTo>
                    <a:pt x="15" y="10"/>
                  </a:lnTo>
                  <a:lnTo>
                    <a:pt x="20" y="10"/>
                  </a:lnTo>
                  <a:lnTo>
                    <a:pt x="20" y="0"/>
                  </a:lnTo>
                  <a:lnTo>
                    <a:pt x="10" y="5"/>
                  </a:lnTo>
                  <a:lnTo>
                    <a:pt x="5" y="5"/>
                  </a:lnTo>
                  <a:lnTo>
                    <a:pt x="0" y="15"/>
                  </a:lnTo>
                  <a:lnTo>
                    <a:pt x="0" y="25"/>
                  </a:lnTo>
                  <a:lnTo>
                    <a:pt x="0" y="25"/>
                  </a:lnTo>
                  <a:lnTo>
                    <a:pt x="5" y="25"/>
                  </a:lnTo>
                  <a:close/>
                </a:path>
              </a:pathLst>
            </a:custGeom>
            <a:solidFill>
              <a:srgbClr val="000000"/>
            </a:solidFill>
            <a:ln w="9525">
              <a:noFill/>
              <a:round/>
              <a:headEnd/>
              <a:tailEnd/>
            </a:ln>
          </p:spPr>
          <p:txBody>
            <a:bodyPr/>
            <a:lstStyle/>
            <a:p>
              <a:endParaRPr lang="pt-BR"/>
            </a:p>
          </p:txBody>
        </p:sp>
        <p:sp>
          <p:nvSpPr>
            <p:cNvPr id="389315" name="Freeform 195"/>
            <p:cNvSpPr>
              <a:spLocks/>
            </p:cNvSpPr>
            <p:nvPr/>
          </p:nvSpPr>
          <p:spPr bwMode="auto">
            <a:xfrm>
              <a:off x="2933" y="2107"/>
              <a:ext cx="20" cy="20"/>
            </a:xfrm>
            <a:custGeom>
              <a:avLst/>
              <a:gdLst/>
              <a:ahLst/>
              <a:cxnLst>
                <a:cxn ang="0">
                  <a:pos x="20" y="10"/>
                </a:cxn>
                <a:cxn ang="0">
                  <a:pos x="20" y="10"/>
                </a:cxn>
                <a:cxn ang="0">
                  <a:pos x="15" y="10"/>
                </a:cxn>
                <a:cxn ang="0">
                  <a:pos x="10" y="10"/>
                </a:cxn>
                <a:cxn ang="0">
                  <a:pos x="10" y="5"/>
                </a:cxn>
                <a:cxn ang="0">
                  <a:pos x="5" y="0"/>
                </a:cxn>
                <a:cxn ang="0">
                  <a:pos x="0" y="0"/>
                </a:cxn>
                <a:cxn ang="0">
                  <a:pos x="0" y="5"/>
                </a:cxn>
                <a:cxn ang="0">
                  <a:pos x="5" y="15"/>
                </a:cxn>
                <a:cxn ang="0">
                  <a:pos x="10" y="20"/>
                </a:cxn>
                <a:cxn ang="0">
                  <a:pos x="20" y="20"/>
                </a:cxn>
                <a:cxn ang="0">
                  <a:pos x="20" y="20"/>
                </a:cxn>
                <a:cxn ang="0">
                  <a:pos x="20" y="10"/>
                </a:cxn>
              </a:cxnLst>
              <a:rect l="0" t="0" r="r" b="b"/>
              <a:pathLst>
                <a:path w="20" h="20">
                  <a:moveTo>
                    <a:pt x="20" y="10"/>
                  </a:moveTo>
                  <a:lnTo>
                    <a:pt x="20" y="10"/>
                  </a:lnTo>
                  <a:lnTo>
                    <a:pt x="15" y="10"/>
                  </a:lnTo>
                  <a:lnTo>
                    <a:pt x="10" y="10"/>
                  </a:lnTo>
                  <a:lnTo>
                    <a:pt x="10" y="5"/>
                  </a:lnTo>
                  <a:lnTo>
                    <a:pt x="5" y="0"/>
                  </a:lnTo>
                  <a:lnTo>
                    <a:pt x="0" y="0"/>
                  </a:lnTo>
                  <a:lnTo>
                    <a:pt x="0" y="5"/>
                  </a:lnTo>
                  <a:lnTo>
                    <a:pt x="5" y="15"/>
                  </a:lnTo>
                  <a:lnTo>
                    <a:pt x="10" y="20"/>
                  </a:lnTo>
                  <a:lnTo>
                    <a:pt x="20" y="20"/>
                  </a:lnTo>
                  <a:lnTo>
                    <a:pt x="20" y="20"/>
                  </a:lnTo>
                  <a:lnTo>
                    <a:pt x="20" y="10"/>
                  </a:lnTo>
                  <a:close/>
                </a:path>
              </a:pathLst>
            </a:custGeom>
            <a:solidFill>
              <a:srgbClr val="000000"/>
            </a:solidFill>
            <a:ln w="9525">
              <a:noFill/>
              <a:round/>
              <a:headEnd/>
              <a:tailEnd/>
            </a:ln>
          </p:spPr>
          <p:txBody>
            <a:bodyPr/>
            <a:lstStyle/>
            <a:p>
              <a:endParaRPr lang="pt-BR"/>
            </a:p>
          </p:txBody>
        </p:sp>
        <p:sp>
          <p:nvSpPr>
            <p:cNvPr id="389316" name="Oval 196"/>
            <p:cNvSpPr>
              <a:spLocks noChangeArrowheads="1"/>
            </p:cNvSpPr>
            <p:nvPr/>
          </p:nvSpPr>
          <p:spPr bwMode="auto">
            <a:xfrm>
              <a:off x="2628" y="2147"/>
              <a:ext cx="35" cy="35"/>
            </a:xfrm>
            <a:prstGeom prst="ellipse">
              <a:avLst/>
            </a:prstGeom>
            <a:solidFill>
              <a:srgbClr val="FFFF00"/>
            </a:solidFill>
            <a:ln w="9525">
              <a:noFill/>
              <a:round/>
              <a:headEnd/>
              <a:tailEnd/>
            </a:ln>
          </p:spPr>
          <p:txBody>
            <a:bodyPr/>
            <a:lstStyle/>
            <a:p>
              <a:endParaRPr lang="pt-BR"/>
            </a:p>
          </p:txBody>
        </p:sp>
        <p:sp>
          <p:nvSpPr>
            <p:cNvPr id="389317" name="Freeform 197"/>
            <p:cNvSpPr>
              <a:spLocks/>
            </p:cNvSpPr>
            <p:nvPr/>
          </p:nvSpPr>
          <p:spPr bwMode="auto">
            <a:xfrm>
              <a:off x="2643" y="2162"/>
              <a:ext cx="25" cy="25"/>
            </a:xfrm>
            <a:custGeom>
              <a:avLst/>
              <a:gdLst/>
              <a:ahLst/>
              <a:cxnLst>
                <a:cxn ang="0">
                  <a:pos x="15" y="0"/>
                </a:cxn>
                <a:cxn ang="0">
                  <a:pos x="15" y="0"/>
                </a:cxn>
                <a:cxn ang="0">
                  <a:pos x="15" y="10"/>
                </a:cxn>
                <a:cxn ang="0">
                  <a:pos x="10" y="10"/>
                </a:cxn>
                <a:cxn ang="0">
                  <a:pos x="5" y="15"/>
                </a:cxn>
                <a:cxn ang="0">
                  <a:pos x="0" y="15"/>
                </a:cxn>
                <a:cxn ang="0">
                  <a:pos x="0" y="25"/>
                </a:cxn>
                <a:cxn ang="0">
                  <a:pos x="10" y="25"/>
                </a:cxn>
                <a:cxn ang="0">
                  <a:pos x="15" y="20"/>
                </a:cxn>
                <a:cxn ang="0">
                  <a:pos x="20" y="10"/>
                </a:cxn>
                <a:cxn ang="0">
                  <a:pos x="25" y="0"/>
                </a:cxn>
                <a:cxn ang="0">
                  <a:pos x="25" y="0"/>
                </a:cxn>
                <a:cxn ang="0">
                  <a:pos x="15" y="0"/>
                </a:cxn>
              </a:cxnLst>
              <a:rect l="0" t="0" r="r" b="b"/>
              <a:pathLst>
                <a:path w="25" h="25">
                  <a:moveTo>
                    <a:pt x="15" y="0"/>
                  </a:moveTo>
                  <a:lnTo>
                    <a:pt x="15" y="0"/>
                  </a:lnTo>
                  <a:lnTo>
                    <a:pt x="15" y="10"/>
                  </a:lnTo>
                  <a:lnTo>
                    <a:pt x="10" y="10"/>
                  </a:lnTo>
                  <a:lnTo>
                    <a:pt x="5" y="15"/>
                  </a:lnTo>
                  <a:lnTo>
                    <a:pt x="0" y="15"/>
                  </a:lnTo>
                  <a:lnTo>
                    <a:pt x="0" y="25"/>
                  </a:lnTo>
                  <a:lnTo>
                    <a:pt x="10" y="25"/>
                  </a:lnTo>
                  <a:lnTo>
                    <a:pt x="15" y="20"/>
                  </a:lnTo>
                  <a:lnTo>
                    <a:pt x="20"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318" name="Freeform 198"/>
            <p:cNvSpPr>
              <a:spLocks/>
            </p:cNvSpPr>
            <p:nvPr/>
          </p:nvSpPr>
          <p:spPr bwMode="auto">
            <a:xfrm>
              <a:off x="2643" y="2142"/>
              <a:ext cx="25" cy="20"/>
            </a:xfrm>
            <a:custGeom>
              <a:avLst/>
              <a:gdLst/>
              <a:ahLst/>
              <a:cxnLst>
                <a:cxn ang="0">
                  <a:pos x="0" y="10"/>
                </a:cxn>
                <a:cxn ang="0">
                  <a:pos x="0" y="10"/>
                </a:cxn>
                <a:cxn ang="0">
                  <a:pos x="5" y="10"/>
                </a:cxn>
                <a:cxn ang="0">
                  <a:pos x="10" y="10"/>
                </a:cxn>
                <a:cxn ang="0">
                  <a:pos x="15" y="15"/>
                </a:cxn>
                <a:cxn ang="0">
                  <a:pos x="15" y="20"/>
                </a:cxn>
                <a:cxn ang="0">
                  <a:pos x="25" y="20"/>
                </a:cxn>
                <a:cxn ang="0">
                  <a:pos x="20" y="15"/>
                </a:cxn>
                <a:cxn ang="0">
                  <a:pos x="15" y="5"/>
                </a:cxn>
                <a:cxn ang="0">
                  <a:pos x="10" y="0"/>
                </a:cxn>
                <a:cxn ang="0">
                  <a:pos x="0" y="0"/>
                </a:cxn>
                <a:cxn ang="0">
                  <a:pos x="0" y="0"/>
                </a:cxn>
                <a:cxn ang="0">
                  <a:pos x="0" y="10"/>
                </a:cxn>
              </a:cxnLst>
              <a:rect l="0" t="0" r="r" b="b"/>
              <a:pathLst>
                <a:path w="25" h="20">
                  <a:moveTo>
                    <a:pt x="0" y="10"/>
                  </a:moveTo>
                  <a:lnTo>
                    <a:pt x="0" y="10"/>
                  </a:lnTo>
                  <a:lnTo>
                    <a:pt x="5" y="10"/>
                  </a:lnTo>
                  <a:lnTo>
                    <a:pt x="10" y="10"/>
                  </a:lnTo>
                  <a:lnTo>
                    <a:pt x="15" y="15"/>
                  </a:lnTo>
                  <a:lnTo>
                    <a:pt x="15" y="20"/>
                  </a:lnTo>
                  <a:lnTo>
                    <a:pt x="25" y="20"/>
                  </a:lnTo>
                  <a:lnTo>
                    <a:pt x="20" y="15"/>
                  </a:lnTo>
                  <a:lnTo>
                    <a:pt x="15" y="5"/>
                  </a:lnTo>
                  <a:lnTo>
                    <a:pt x="10" y="0"/>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319" name="Freeform 199"/>
            <p:cNvSpPr>
              <a:spLocks/>
            </p:cNvSpPr>
            <p:nvPr/>
          </p:nvSpPr>
          <p:spPr bwMode="auto">
            <a:xfrm>
              <a:off x="2623" y="2142"/>
              <a:ext cx="20" cy="20"/>
            </a:xfrm>
            <a:custGeom>
              <a:avLst/>
              <a:gdLst/>
              <a:ahLst/>
              <a:cxnLst>
                <a:cxn ang="0">
                  <a:pos x="5" y="20"/>
                </a:cxn>
                <a:cxn ang="0">
                  <a:pos x="5" y="20"/>
                </a:cxn>
                <a:cxn ang="0">
                  <a:pos x="10" y="15"/>
                </a:cxn>
                <a:cxn ang="0">
                  <a:pos x="10" y="10"/>
                </a:cxn>
                <a:cxn ang="0">
                  <a:pos x="15" y="10"/>
                </a:cxn>
                <a:cxn ang="0">
                  <a:pos x="20" y="10"/>
                </a:cxn>
                <a:cxn ang="0">
                  <a:pos x="20" y="0"/>
                </a:cxn>
                <a:cxn ang="0">
                  <a:pos x="15" y="0"/>
                </a:cxn>
                <a:cxn ang="0">
                  <a:pos x="5" y="5"/>
                </a:cxn>
                <a:cxn ang="0">
                  <a:pos x="0" y="15"/>
                </a:cxn>
                <a:cxn ang="0">
                  <a:pos x="0" y="20"/>
                </a:cxn>
                <a:cxn ang="0">
                  <a:pos x="0" y="20"/>
                </a:cxn>
                <a:cxn ang="0">
                  <a:pos x="5" y="20"/>
                </a:cxn>
              </a:cxnLst>
              <a:rect l="0" t="0" r="r" b="b"/>
              <a:pathLst>
                <a:path w="20" h="20">
                  <a:moveTo>
                    <a:pt x="5" y="20"/>
                  </a:moveTo>
                  <a:lnTo>
                    <a:pt x="5" y="20"/>
                  </a:lnTo>
                  <a:lnTo>
                    <a:pt x="10" y="15"/>
                  </a:lnTo>
                  <a:lnTo>
                    <a:pt x="10" y="10"/>
                  </a:lnTo>
                  <a:lnTo>
                    <a:pt x="15" y="10"/>
                  </a:lnTo>
                  <a:lnTo>
                    <a:pt x="20" y="10"/>
                  </a:lnTo>
                  <a:lnTo>
                    <a:pt x="20" y="0"/>
                  </a:lnTo>
                  <a:lnTo>
                    <a:pt x="15" y="0"/>
                  </a:lnTo>
                  <a:lnTo>
                    <a:pt x="5" y="5"/>
                  </a:lnTo>
                  <a:lnTo>
                    <a:pt x="0" y="15"/>
                  </a:lnTo>
                  <a:lnTo>
                    <a:pt x="0" y="20"/>
                  </a:lnTo>
                  <a:lnTo>
                    <a:pt x="0" y="20"/>
                  </a:lnTo>
                  <a:lnTo>
                    <a:pt x="5" y="20"/>
                  </a:lnTo>
                  <a:close/>
                </a:path>
              </a:pathLst>
            </a:custGeom>
            <a:solidFill>
              <a:srgbClr val="000000"/>
            </a:solidFill>
            <a:ln w="9525">
              <a:noFill/>
              <a:round/>
              <a:headEnd/>
              <a:tailEnd/>
            </a:ln>
          </p:spPr>
          <p:txBody>
            <a:bodyPr/>
            <a:lstStyle/>
            <a:p>
              <a:endParaRPr lang="pt-BR"/>
            </a:p>
          </p:txBody>
        </p:sp>
        <p:sp>
          <p:nvSpPr>
            <p:cNvPr id="389320" name="Freeform 200"/>
            <p:cNvSpPr>
              <a:spLocks/>
            </p:cNvSpPr>
            <p:nvPr/>
          </p:nvSpPr>
          <p:spPr bwMode="auto">
            <a:xfrm>
              <a:off x="2623" y="2162"/>
              <a:ext cx="20" cy="25"/>
            </a:xfrm>
            <a:custGeom>
              <a:avLst/>
              <a:gdLst/>
              <a:ahLst/>
              <a:cxnLst>
                <a:cxn ang="0">
                  <a:pos x="20" y="15"/>
                </a:cxn>
                <a:cxn ang="0">
                  <a:pos x="20" y="15"/>
                </a:cxn>
                <a:cxn ang="0">
                  <a:pos x="15" y="15"/>
                </a:cxn>
                <a:cxn ang="0">
                  <a:pos x="10" y="10"/>
                </a:cxn>
                <a:cxn ang="0">
                  <a:pos x="10" y="10"/>
                </a:cxn>
                <a:cxn ang="0">
                  <a:pos x="5" y="0"/>
                </a:cxn>
                <a:cxn ang="0">
                  <a:pos x="0" y="0"/>
                </a:cxn>
                <a:cxn ang="0">
                  <a:pos x="0" y="10"/>
                </a:cxn>
                <a:cxn ang="0">
                  <a:pos x="5" y="20"/>
                </a:cxn>
                <a:cxn ang="0">
                  <a:pos x="15" y="25"/>
                </a:cxn>
                <a:cxn ang="0">
                  <a:pos x="20" y="25"/>
                </a:cxn>
                <a:cxn ang="0">
                  <a:pos x="20" y="25"/>
                </a:cxn>
                <a:cxn ang="0">
                  <a:pos x="20" y="15"/>
                </a:cxn>
              </a:cxnLst>
              <a:rect l="0" t="0" r="r" b="b"/>
              <a:pathLst>
                <a:path w="20" h="25">
                  <a:moveTo>
                    <a:pt x="20" y="15"/>
                  </a:moveTo>
                  <a:lnTo>
                    <a:pt x="20" y="15"/>
                  </a:lnTo>
                  <a:lnTo>
                    <a:pt x="15" y="15"/>
                  </a:lnTo>
                  <a:lnTo>
                    <a:pt x="10" y="10"/>
                  </a:lnTo>
                  <a:lnTo>
                    <a:pt x="10" y="10"/>
                  </a:lnTo>
                  <a:lnTo>
                    <a:pt x="5" y="0"/>
                  </a:lnTo>
                  <a:lnTo>
                    <a:pt x="0" y="0"/>
                  </a:lnTo>
                  <a:lnTo>
                    <a:pt x="0" y="10"/>
                  </a:lnTo>
                  <a:lnTo>
                    <a:pt x="5" y="20"/>
                  </a:lnTo>
                  <a:lnTo>
                    <a:pt x="15" y="25"/>
                  </a:lnTo>
                  <a:lnTo>
                    <a:pt x="20" y="25"/>
                  </a:lnTo>
                  <a:lnTo>
                    <a:pt x="20" y="25"/>
                  </a:lnTo>
                  <a:lnTo>
                    <a:pt x="20" y="15"/>
                  </a:lnTo>
                  <a:close/>
                </a:path>
              </a:pathLst>
            </a:custGeom>
            <a:solidFill>
              <a:srgbClr val="000000"/>
            </a:solidFill>
            <a:ln w="9525">
              <a:noFill/>
              <a:round/>
              <a:headEnd/>
              <a:tailEnd/>
            </a:ln>
          </p:spPr>
          <p:txBody>
            <a:bodyPr/>
            <a:lstStyle/>
            <a:p>
              <a:endParaRPr lang="pt-BR"/>
            </a:p>
          </p:txBody>
        </p:sp>
        <p:sp>
          <p:nvSpPr>
            <p:cNvPr id="389321" name="Oval 201"/>
            <p:cNvSpPr>
              <a:spLocks noChangeArrowheads="1"/>
            </p:cNvSpPr>
            <p:nvPr/>
          </p:nvSpPr>
          <p:spPr bwMode="auto">
            <a:xfrm>
              <a:off x="2983" y="2172"/>
              <a:ext cx="35" cy="35"/>
            </a:xfrm>
            <a:prstGeom prst="ellipse">
              <a:avLst/>
            </a:prstGeom>
            <a:solidFill>
              <a:srgbClr val="FFFF00"/>
            </a:solidFill>
            <a:ln w="9525">
              <a:noFill/>
              <a:round/>
              <a:headEnd/>
              <a:tailEnd/>
            </a:ln>
          </p:spPr>
          <p:txBody>
            <a:bodyPr/>
            <a:lstStyle/>
            <a:p>
              <a:endParaRPr lang="pt-BR"/>
            </a:p>
          </p:txBody>
        </p:sp>
        <p:sp>
          <p:nvSpPr>
            <p:cNvPr id="389322" name="Freeform 202"/>
            <p:cNvSpPr>
              <a:spLocks/>
            </p:cNvSpPr>
            <p:nvPr/>
          </p:nvSpPr>
          <p:spPr bwMode="auto">
            <a:xfrm>
              <a:off x="2998" y="2192"/>
              <a:ext cx="25" cy="20"/>
            </a:xfrm>
            <a:custGeom>
              <a:avLst/>
              <a:gdLst/>
              <a:ahLst/>
              <a:cxnLst>
                <a:cxn ang="0">
                  <a:pos x="15" y="0"/>
                </a:cxn>
                <a:cxn ang="0">
                  <a:pos x="15" y="0"/>
                </a:cxn>
                <a:cxn ang="0">
                  <a:pos x="15" y="5"/>
                </a:cxn>
                <a:cxn ang="0">
                  <a:pos x="10" y="10"/>
                </a:cxn>
                <a:cxn ang="0">
                  <a:pos x="5" y="10"/>
                </a:cxn>
                <a:cxn ang="0">
                  <a:pos x="0" y="10"/>
                </a:cxn>
                <a:cxn ang="0">
                  <a:pos x="0" y="20"/>
                </a:cxn>
                <a:cxn ang="0">
                  <a:pos x="10" y="20"/>
                </a:cxn>
                <a:cxn ang="0">
                  <a:pos x="15" y="15"/>
                </a:cxn>
                <a:cxn ang="0">
                  <a:pos x="20" y="5"/>
                </a:cxn>
                <a:cxn ang="0">
                  <a:pos x="25" y="0"/>
                </a:cxn>
                <a:cxn ang="0">
                  <a:pos x="25" y="0"/>
                </a:cxn>
                <a:cxn ang="0">
                  <a:pos x="15" y="0"/>
                </a:cxn>
              </a:cxnLst>
              <a:rect l="0" t="0" r="r" b="b"/>
              <a:pathLst>
                <a:path w="25" h="20">
                  <a:moveTo>
                    <a:pt x="15" y="0"/>
                  </a:moveTo>
                  <a:lnTo>
                    <a:pt x="15" y="0"/>
                  </a:lnTo>
                  <a:lnTo>
                    <a:pt x="15" y="5"/>
                  </a:lnTo>
                  <a:lnTo>
                    <a:pt x="10" y="10"/>
                  </a:lnTo>
                  <a:lnTo>
                    <a:pt x="5" y="10"/>
                  </a:lnTo>
                  <a:lnTo>
                    <a:pt x="0" y="10"/>
                  </a:lnTo>
                  <a:lnTo>
                    <a:pt x="0" y="20"/>
                  </a:lnTo>
                  <a:lnTo>
                    <a:pt x="10" y="20"/>
                  </a:lnTo>
                  <a:lnTo>
                    <a:pt x="15" y="15"/>
                  </a:lnTo>
                  <a:lnTo>
                    <a:pt x="20" y="5"/>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323" name="Freeform 203"/>
            <p:cNvSpPr>
              <a:spLocks/>
            </p:cNvSpPr>
            <p:nvPr/>
          </p:nvSpPr>
          <p:spPr bwMode="auto">
            <a:xfrm>
              <a:off x="2998" y="2167"/>
              <a:ext cx="25" cy="25"/>
            </a:xfrm>
            <a:custGeom>
              <a:avLst/>
              <a:gdLst/>
              <a:ahLst/>
              <a:cxnLst>
                <a:cxn ang="0">
                  <a:pos x="0" y="10"/>
                </a:cxn>
                <a:cxn ang="0">
                  <a:pos x="0" y="10"/>
                </a:cxn>
                <a:cxn ang="0">
                  <a:pos x="5" y="10"/>
                </a:cxn>
                <a:cxn ang="0">
                  <a:pos x="10" y="15"/>
                </a:cxn>
                <a:cxn ang="0">
                  <a:pos x="15" y="20"/>
                </a:cxn>
                <a:cxn ang="0">
                  <a:pos x="15" y="25"/>
                </a:cxn>
                <a:cxn ang="0">
                  <a:pos x="25" y="25"/>
                </a:cxn>
                <a:cxn ang="0">
                  <a:pos x="20" y="15"/>
                </a:cxn>
                <a:cxn ang="0">
                  <a:pos x="15" y="10"/>
                </a:cxn>
                <a:cxn ang="0">
                  <a:pos x="10" y="5"/>
                </a:cxn>
                <a:cxn ang="0">
                  <a:pos x="0" y="0"/>
                </a:cxn>
                <a:cxn ang="0">
                  <a:pos x="0" y="0"/>
                </a:cxn>
                <a:cxn ang="0">
                  <a:pos x="0" y="10"/>
                </a:cxn>
              </a:cxnLst>
              <a:rect l="0" t="0" r="r" b="b"/>
              <a:pathLst>
                <a:path w="25" h="25">
                  <a:moveTo>
                    <a:pt x="0" y="10"/>
                  </a:moveTo>
                  <a:lnTo>
                    <a:pt x="0" y="10"/>
                  </a:lnTo>
                  <a:lnTo>
                    <a:pt x="5" y="10"/>
                  </a:lnTo>
                  <a:lnTo>
                    <a:pt x="10" y="15"/>
                  </a:lnTo>
                  <a:lnTo>
                    <a:pt x="15" y="20"/>
                  </a:lnTo>
                  <a:lnTo>
                    <a:pt x="15" y="25"/>
                  </a:lnTo>
                  <a:lnTo>
                    <a:pt x="25" y="25"/>
                  </a:lnTo>
                  <a:lnTo>
                    <a:pt x="20" y="15"/>
                  </a:lnTo>
                  <a:lnTo>
                    <a:pt x="15" y="10"/>
                  </a:lnTo>
                  <a:lnTo>
                    <a:pt x="10"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324" name="Freeform 204"/>
            <p:cNvSpPr>
              <a:spLocks/>
            </p:cNvSpPr>
            <p:nvPr/>
          </p:nvSpPr>
          <p:spPr bwMode="auto">
            <a:xfrm>
              <a:off x="2978" y="2167"/>
              <a:ext cx="20" cy="25"/>
            </a:xfrm>
            <a:custGeom>
              <a:avLst/>
              <a:gdLst/>
              <a:ahLst/>
              <a:cxnLst>
                <a:cxn ang="0">
                  <a:pos x="5" y="25"/>
                </a:cxn>
                <a:cxn ang="0">
                  <a:pos x="5" y="25"/>
                </a:cxn>
                <a:cxn ang="0">
                  <a:pos x="10" y="20"/>
                </a:cxn>
                <a:cxn ang="0">
                  <a:pos x="10" y="15"/>
                </a:cxn>
                <a:cxn ang="0">
                  <a:pos x="15" y="10"/>
                </a:cxn>
                <a:cxn ang="0">
                  <a:pos x="20" y="10"/>
                </a:cxn>
                <a:cxn ang="0">
                  <a:pos x="20" y="0"/>
                </a:cxn>
                <a:cxn ang="0">
                  <a:pos x="15" y="5"/>
                </a:cxn>
                <a:cxn ang="0">
                  <a:pos x="5" y="10"/>
                </a:cxn>
                <a:cxn ang="0">
                  <a:pos x="0" y="15"/>
                </a:cxn>
                <a:cxn ang="0">
                  <a:pos x="0" y="25"/>
                </a:cxn>
                <a:cxn ang="0">
                  <a:pos x="0" y="25"/>
                </a:cxn>
                <a:cxn ang="0">
                  <a:pos x="5" y="25"/>
                </a:cxn>
              </a:cxnLst>
              <a:rect l="0" t="0" r="r" b="b"/>
              <a:pathLst>
                <a:path w="20" h="25">
                  <a:moveTo>
                    <a:pt x="5" y="25"/>
                  </a:moveTo>
                  <a:lnTo>
                    <a:pt x="5" y="25"/>
                  </a:lnTo>
                  <a:lnTo>
                    <a:pt x="10" y="20"/>
                  </a:lnTo>
                  <a:lnTo>
                    <a:pt x="10" y="15"/>
                  </a:lnTo>
                  <a:lnTo>
                    <a:pt x="15" y="10"/>
                  </a:lnTo>
                  <a:lnTo>
                    <a:pt x="20" y="10"/>
                  </a:lnTo>
                  <a:lnTo>
                    <a:pt x="20" y="0"/>
                  </a:lnTo>
                  <a:lnTo>
                    <a:pt x="15" y="5"/>
                  </a:lnTo>
                  <a:lnTo>
                    <a:pt x="5" y="10"/>
                  </a:lnTo>
                  <a:lnTo>
                    <a:pt x="0" y="15"/>
                  </a:lnTo>
                  <a:lnTo>
                    <a:pt x="0" y="25"/>
                  </a:lnTo>
                  <a:lnTo>
                    <a:pt x="0" y="25"/>
                  </a:lnTo>
                  <a:lnTo>
                    <a:pt x="5" y="25"/>
                  </a:lnTo>
                  <a:close/>
                </a:path>
              </a:pathLst>
            </a:custGeom>
            <a:solidFill>
              <a:srgbClr val="000000"/>
            </a:solidFill>
            <a:ln w="9525">
              <a:noFill/>
              <a:round/>
              <a:headEnd/>
              <a:tailEnd/>
            </a:ln>
          </p:spPr>
          <p:txBody>
            <a:bodyPr/>
            <a:lstStyle/>
            <a:p>
              <a:endParaRPr lang="pt-BR"/>
            </a:p>
          </p:txBody>
        </p:sp>
        <p:grpSp>
          <p:nvGrpSpPr>
            <p:cNvPr id="389325" name="Group 205"/>
            <p:cNvGrpSpPr>
              <a:grpSpLocks/>
            </p:cNvGrpSpPr>
            <p:nvPr/>
          </p:nvGrpSpPr>
          <p:grpSpPr bwMode="auto">
            <a:xfrm>
              <a:off x="2538" y="1097"/>
              <a:ext cx="545" cy="2331"/>
              <a:chOff x="2977" y="1097"/>
              <a:chExt cx="545" cy="2331"/>
            </a:xfrm>
          </p:grpSpPr>
          <p:sp>
            <p:nvSpPr>
              <p:cNvPr id="389326" name="Freeform 206"/>
              <p:cNvSpPr>
                <a:spLocks/>
              </p:cNvSpPr>
              <p:nvPr/>
            </p:nvSpPr>
            <p:spPr bwMode="auto">
              <a:xfrm>
                <a:off x="3417" y="2192"/>
                <a:ext cx="20" cy="20"/>
              </a:xfrm>
              <a:custGeom>
                <a:avLst/>
                <a:gdLst/>
                <a:ahLst/>
                <a:cxnLst>
                  <a:cxn ang="0">
                    <a:pos x="20" y="10"/>
                  </a:cxn>
                  <a:cxn ang="0">
                    <a:pos x="20" y="10"/>
                  </a:cxn>
                  <a:cxn ang="0">
                    <a:pos x="15" y="10"/>
                  </a:cxn>
                  <a:cxn ang="0">
                    <a:pos x="10" y="10"/>
                  </a:cxn>
                  <a:cxn ang="0">
                    <a:pos x="10" y="5"/>
                  </a:cxn>
                  <a:cxn ang="0">
                    <a:pos x="5" y="0"/>
                  </a:cxn>
                  <a:cxn ang="0">
                    <a:pos x="0" y="0"/>
                  </a:cxn>
                  <a:cxn ang="0">
                    <a:pos x="0" y="5"/>
                  </a:cxn>
                  <a:cxn ang="0">
                    <a:pos x="5" y="15"/>
                  </a:cxn>
                  <a:cxn ang="0">
                    <a:pos x="15" y="20"/>
                  </a:cxn>
                  <a:cxn ang="0">
                    <a:pos x="20" y="20"/>
                  </a:cxn>
                  <a:cxn ang="0">
                    <a:pos x="20" y="20"/>
                  </a:cxn>
                  <a:cxn ang="0">
                    <a:pos x="20" y="10"/>
                  </a:cxn>
                </a:cxnLst>
                <a:rect l="0" t="0" r="r" b="b"/>
                <a:pathLst>
                  <a:path w="20" h="20">
                    <a:moveTo>
                      <a:pt x="20" y="10"/>
                    </a:moveTo>
                    <a:lnTo>
                      <a:pt x="20" y="10"/>
                    </a:lnTo>
                    <a:lnTo>
                      <a:pt x="15" y="10"/>
                    </a:lnTo>
                    <a:lnTo>
                      <a:pt x="10" y="10"/>
                    </a:lnTo>
                    <a:lnTo>
                      <a:pt x="10" y="5"/>
                    </a:lnTo>
                    <a:lnTo>
                      <a:pt x="5" y="0"/>
                    </a:lnTo>
                    <a:lnTo>
                      <a:pt x="0" y="0"/>
                    </a:lnTo>
                    <a:lnTo>
                      <a:pt x="0" y="5"/>
                    </a:lnTo>
                    <a:lnTo>
                      <a:pt x="5" y="15"/>
                    </a:lnTo>
                    <a:lnTo>
                      <a:pt x="15" y="20"/>
                    </a:lnTo>
                    <a:lnTo>
                      <a:pt x="20" y="20"/>
                    </a:lnTo>
                    <a:lnTo>
                      <a:pt x="20" y="20"/>
                    </a:lnTo>
                    <a:lnTo>
                      <a:pt x="20" y="10"/>
                    </a:lnTo>
                    <a:close/>
                  </a:path>
                </a:pathLst>
              </a:custGeom>
              <a:solidFill>
                <a:srgbClr val="000000"/>
              </a:solidFill>
              <a:ln w="9525">
                <a:noFill/>
                <a:round/>
                <a:headEnd/>
                <a:tailEnd/>
              </a:ln>
            </p:spPr>
            <p:txBody>
              <a:bodyPr/>
              <a:lstStyle/>
              <a:p>
                <a:endParaRPr lang="pt-BR"/>
              </a:p>
            </p:txBody>
          </p:sp>
          <p:sp>
            <p:nvSpPr>
              <p:cNvPr id="389327" name="Oval 207"/>
              <p:cNvSpPr>
                <a:spLocks noChangeArrowheads="1"/>
              </p:cNvSpPr>
              <p:nvPr/>
            </p:nvSpPr>
            <p:spPr bwMode="auto">
              <a:xfrm>
                <a:off x="3132" y="2177"/>
                <a:ext cx="40" cy="35"/>
              </a:xfrm>
              <a:prstGeom prst="ellipse">
                <a:avLst/>
              </a:prstGeom>
              <a:solidFill>
                <a:srgbClr val="FFFF00"/>
              </a:solidFill>
              <a:ln w="9525">
                <a:noFill/>
                <a:round/>
                <a:headEnd/>
                <a:tailEnd/>
              </a:ln>
            </p:spPr>
            <p:txBody>
              <a:bodyPr/>
              <a:lstStyle/>
              <a:p>
                <a:endParaRPr lang="pt-BR"/>
              </a:p>
            </p:txBody>
          </p:sp>
          <p:sp>
            <p:nvSpPr>
              <p:cNvPr id="389328" name="Freeform 208"/>
              <p:cNvSpPr>
                <a:spLocks/>
              </p:cNvSpPr>
              <p:nvPr/>
            </p:nvSpPr>
            <p:spPr bwMode="auto">
              <a:xfrm>
                <a:off x="3152" y="2192"/>
                <a:ext cx="25" cy="25"/>
              </a:xfrm>
              <a:custGeom>
                <a:avLst/>
                <a:gdLst/>
                <a:ahLst/>
                <a:cxnLst>
                  <a:cxn ang="0">
                    <a:pos x="15" y="0"/>
                  </a:cxn>
                  <a:cxn ang="0">
                    <a:pos x="15" y="0"/>
                  </a:cxn>
                  <a:cxn ang="0">
                    <a:pos x="15" y="5"/>
                  </a:cxn>
                  <a:cxn ang="0">
                    <a:pos x="10" y="10"/>
                  </a:cxn>
                  <a:cxn ang="0">
                    <a:pos x="5" y="15"/>
                  </a:cxn>
                  <a:cxn ang="0">
                    <a:pos x="0" y="15"/>
                  </a:cxn>
                  <a:cxn ang="0">
                    <a:pos x="0" y="25"/>
                  </a:cxn>
                  <a:cxn ang="0">
                    <a:pos x="10" y="20"/>
                  </a:cxn>
                  <a:cxn ang="0">
                    <a:pos x="15" y="20"/>
                  </a:cxn>
                  <a:cxn ang="0">
                    <a:pos x="20" y="10"/>
                  </a:cxn>
                  <a:cxn ang="0">
                    <a:pos x="25" y="0"/>
                  </a:cxn>
                  <a:cxn ang="0">
                    <a:pos x="25" y="0"/>
                  </a:cxn>
                  <a:cxn ang="0">
                    <a:pos x="15" y="0"/>
                  </a:cxn>
                </a:cxnLst>
                <a:rect l="0" t="0" r="r" b="b"/>
                <a:pathLst>
                  <a:path w="25" h="25">
                    <a:moveTo>
                      <a:pt x="15" y="0"/>
                    </a:moveTo>
                    <a:lnTo>
                      <a:pt x="15" y="0"/>
                    </a:lnTo>
                    <a:lnTo>
                      <a:pt x="15" y="5"/>
                    </a:lnTo>
                    <a:lnTo>
                      <a:pt x="10" y="10"/>
                    </a:lnTo>
                    <a:lnTo>
                      <a:pt x="5" y="15"/>
                    </a:lnTo>
                    <a:lnTo>
                      <a:pt x="0" y="15"/>
                    </a:lnTo>
                    <a:lnTo>
                      <a:pt x="0" y="25"/>
                    </a:lnTo>
                    <a:lnTo>
                      <a:pt x="10" y="20"/>
                    </a:lnTo>
                    <a:lnTo>
                      <a:pt x="15" y="20"/>
                    </a:lnTo>
                    <a:lnTo>
                      <a:pt x="20"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329" name="Freeform 209"/>
              <p:cNvSpPr>
                <a:spLocks/>
              </p:cNvSpPr>
              <p:nvPr/>
            </p:nvSpPr>
            <p:spPr bwMode="auto">
              <a:xfrm>
                <a:off x="3152" y="2172"/>
                <a:ext cx="25" cy="20"/>
              </a:xfrm>
              <a:custGeom>
                <a:avLst/>
                <a:gdLst/>
                <a:ahLst/>
                <a:cxnLst>
                  <a:cxn ang="0">
                    <a:pos x="0" y="10"/>
                  </a:cxn>
                  <a:cxn ang="0">
                    <a:pos x="0" y="10"/>
                  </a:cxn>
                  <a:cxn ang="0">
                    <a:pos x="5" y="10"/>
                  </a:cxn>
                  <a:cxn ang="0">
                    <a:pos x="10" y="10"/>
                  </a:cxn>
                  <a:cxn ang="0">
                    <a:pos x="15" y="15"/>
                  </a:cxn>
                  <a:cxn ang="0">
                    <a:pos x="15" y="20"/>
                  </a:cxn>
                  <a:cxn ang="0">
                    <a:pos x="25" y="20"/>
                  </a:cxn>
                  <a:cxn ang="0">
                    <a:pos x="20" y="15"/>
                  </a:cxn>
                  <a:cxn ang="0">
                    <a:pos x="15" y="5"/>
                  </a:cxn>
                  <a:cxn ang="0">
                    <a:pos x="10" y="0"/>
                  </a:cxn>
                  <a:cxn ang="0">
                    <a:pos x="0" y="0"/>
                  </a:cxn>
                  <a:cxn ang="0">
                    <a:pos x="0" y="0"/>
                  </a:cxn>
                  <a:cxn ang="0">
                    <a:pos x="0" y="10"/>
                  </a:cxn>
                </a:cxnLst>
                <a:rect l="0" t="0" r="r" b="b"/>
                <a:pathLst>
                  <a:path w="25" h="20">
                    <a:moveTo>
                      <a:pt x="0" y="10"/>
                    </a:moveTo>
                    <a:lnTo>
                      <a:pt x="0" y="10"/>
                    </a:lnTo>
                    <a:lnTo>
                      <a:pt x="5" y="10"/>
                    </a:lnTo>
                    <a:lnTo>
                      <a:pt x="10" y="10"/>
                    </a:lnTo>
                    <a:lnTo>
                      <a:pt x="15" y="15"/>
                    </a:lnTo>
                    <a:lnTo>
                      <a:pt x="15" y="20"/>
                    </a:lnTo>
                    <a:lnTo>
                      <a:pt x="25" y="20"/>
                    </a:lnTo>
                    <a:lnTo>
                      <a:pt x="20" y="15"/>
                    </a:lnTo>
                    <a:lnTo>
                      <a:pt x="15" y="5"/>
                    </a:lnTo>
                    <a:lnTo>
                      <a:pt x="10" y="0"/>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330" name="Freeform 210"/>
              <p:cNvSpPr>
                <a:spLocks/>
              </p:cNvSpPr>
              <p:nvPr/>
            </p:nvSpPr>
            <p:spPr bwMode="auto">
              <a:xfrm>
                <a:off x="3132" y="2172"/>
                <a:ext cx="20" cy="20"/>
              </a:xfrm>
              <a:custGeom>
                <a:avLst/>
                <a:gdLst/>
                <a:ahLst/>
                <a:cxnLst>
                  <a:cxn ang="0">
                    <a:pos x="5" y="20"/>
                  </a:cxn>
                  <a:cxn ang="0">
                    <a:pos x="5" y="20"/>
                  </a:cxn>
                  <a:cxn ang="0">
                    <a:pos x="5" y="15"/>
                  </a:cxn>
                  <a:cxn ang="0">
                    <a:pos x="10" y="10"/>
                  </a:cxn>
                  <a:cxn ang="0">
                    <a:pos x="15" y="10"/>
                  </a:cxn>
                  <a:cxn ang="0">
                    <a:pos x="20" y="10"/>
                  </a:cxn>
                  <a:cxn ang="0">
                    <a:pos x="20" y="0"/>
                  </a:cxn>
                  <a:cxn ang="0">
                    <a:pos x="10" y="0"/>
                  </a:cxn>
                  <a:cxn ang="0">
                    <a:pos x="5" y="5"/>
                  </a:cxn>
                  <a:cxn ang="0">
                    <a:pos x="0" y="15"/>
                  </a:cxn>
                  <a:cxn ang="0">
                    <a:pos x="0" y="20"/>
                  </a:cxn>
                  <a:cxn ang="0">
                    <a:pos x="0" y="20"/>
                  </a:cxn>
                  <a:cxn ang="0">
                    <a:pos x="5" y="20"/>
                  </a:cxn>
                </a:cxnLst>
                <a:rect l="0" t="0" r="r" b="b"/>
                <a:pathLst>
                  <a:path w="20" h="20">
                    <a:moveTo>
                      <a:pt x="5" y="20"/>
                    </a:moveTo>
                    <a:lnTo>
                      <a:pt x="5" y="20"/>
                    </a:lnTo>
                    <a:lnTo>
                      <a:pt x="5" y="15"/>
                    </a:lnTo>
                    <a:lnTo>
                      <a:pt x="10" y="10"/>
                    </a:lnTo>
                    <a:lnTo>
                      <a:pt x="15" y="10"/>
                    </a:lnTo>
                    <a:lnTo>
                      <a:pt x="20" y="10"/>
                    </a:lnTo>
                    <a:lnTo>
                      <a:pt x="20" y="0"/>
                    </a:lnTo>
                    <a:lnTo>
                      <a:pt x="10" y="0"/>
                    </a:lnTo>
                    <a:lnTo>
                      <a:pt x="5" y="5"/>
                    </a:lnTo>
                    <a:lnTo>
                      <a:pt x="0" y="15"/>
                    </a:lnTo>
                    <a:lnTo>
                      <a:pt x="0" y="20"/>
                    </a:lnTo>
                    <a:lnTo>
                      <a:pt x="0" y="20"/>
                    </a:lnTo>
                    <a:lnTo>
                      <a:pt x="5" y="20"/>
                    </a:lnTo>
                    <a:close/>
                  </a:path>
                </a:pathLst>
              </a:custGeom>
              <a:solidFill>
                <a:srgbClr val="000000"/>
              </a:solidFill>
              <a:ln w="9525">
                <a:noFill/>
                <a:round/>
                <a:headEnd/>
                <a:tailEnd/>
              </a:ln>
            </p:spPr>
            <p:txBody>
              <a:bodyPr/>
              <a:lstStyle/>
              <a:p>
                <a:endParaRPr lang="pt-BR"/>
              </a:p>
            </p:txBody>
          </p:sp>
          <p:sp>
            <p:nvSpPr>
              <p:cNvPr id="389331" name="Freeform 211"/>
              <p:cNvSpPr>
                <a:spLocks/>
              </p:cNvSpPr>
              <p:nvPr/>
            </p:nvSpPr>
            <p:spPr bwMode="auto">
              <a:xfrm>
                <a:off x="3132" y="2192"/>
                <a:ext cx="20" cy="25"/>
              </a:xfrm>
              <a:custGeom>
                <a:avLst/>
                <a:gdLst/>
                <a:ahLst/>
                <a:cxnLst>
                  <a:cxn ang="0">
                    <a:pos x="20" y="15"/>
                  </a:cxn>
                  <a:cxn ang="0">
                    <a:pos x="20" y="15"/>
                  </a:cxn>
                  <a:cxn ang="0">
                    <a:pos x="15" y="15"/>
                  </a:cxn>
                  <a:cxn ang="0">
                    <a:pos x="10" y="10"/>
                  </a:cxn>
                  <a:cxn ang="0">
                    <a:pos x="5" y="5"/>
                  </a:cxn>
                  <a:cxn ang="0">
                    <a:pos x="5" y="0"/>
                  </a:cxn>
                  <a:cxn ang="0">
                    <a:pos x="0" y="0"/>
                  </a:cxn>
                  <a:cxn ang="0">
                    <a:pos x="0" y="10"/>
                  </a:cxn>
                  <a:cxn ang="0">
                    <a:pos x="5" y="20"/>
                  </a:cxn>
                  <a:cxn ang="0">
                    <a:pos x="10" y="20"/>
                  </a:cxn>
                  <a:cxn ang="0">
                    <a:pos x="20" y="25"/>
                  </a:cxn>
                  <a:cxn ang="0">
                    <a:pos x="20" y="25"/>
                  </a:cxn>
                  <a:cxn ang="0">
                    <a:pos x="20" y="15"/>
                  </a:cxn>
                </a:cxnLst>
                <a:rect l="0" t="0" r="r" b="b"/>
                <a:pathLst>
                  <a:path w="20" h="25">
                    <a:moveTo>
                      <a:pt x="20" y="15"/>
                    </a:moveTo>
                    <a:lnTo>
                      <a:pt x="20" y="15"/>
                    </a:lnTo>
                    <a:lnTo>
                      <a:pt x="15" y="15"/>
                    </a:lnTo>
                    <a:lnTo>
                      <a:pt x="10" y="10"/>
                    </a:lnTo>
                    <a:lnTo>
                      <a:pt x="5" y="5"/>
                    </a:lnTo>
                    <a:lnTo>
                      <a:pt x="5" y="0"/>
                    </a:lnTo>
                    <a:lnTo>
                      <a:pt x="0" y="0"/>
                    </a:lnTo>
                    <a:lnTo>
                      <a:pt x="0" y="10"/>
                    </a:lnTo>
                    <a:lnTo>
                      <a:pt x="5" y="20"/>
                    </a:lnTo>
                    <a:lnTo>
                      <a:pt x="10" y="20"/>
                    </a:lnTo>
                    <a:lnTo>
                      <a:pt x="20" y="25"/>
                    </a:lnTo>
                    <a:lnTo>
                      <a:pt x="20" y="25"/>
                    </a:lnTo>
                    <a:lnTo>
                      <a:pt x="20" y="15"/>
                    </a:lnTo>
                    <a:close/>
                  </a:path>
                </a:pathLst>
              </a:custGeom>
              <a:solidFill>
                <a:srgbClr val="000000"/>
              </a:solidFill>
              <a:ln w="9525">
                <a:noFill/>
                <a:round/>
                <a:headEnd/>
                <a:tailEnd/>
              </a:ln>
            </p:spPr>
            <p:txBody>
              <a:bodyPr/>
              <a:lstStyle/>
              <a:p>
                <a:endParaRPr lang="pt-BR"/>
              </a:p>
            </p:txBody>
          </p:sp>
          <p:sp>
            <p:nvSpPr>
              <p:cNvPr id="389332" name="Oval 212"/>
              <p:cNvSpPr>
                <a:spLocks noChangeArrowheads="1"/>
              </p:cNvSpPr>
              <p:nvPr/>
            </p:nvSpPr>
            <p:spPr bwMode="auto">
              <a:xfrm>
                <a:off x="3352" y="2202"/>
                <a:ext cx="35" cy="35"/>
              </a:xfrm>
              <a:prstGeom prst="ellipse">
                <a:avLst/>
              </a:prstGeom>
              <a:solidFill>
                <a:srgbClr val="FFFF00"/>
              </a:solidFill>
              <a:ln w="9525">
                <a:noFill/>
                <a:round/>
                <a:headEnd/>
                <a:tailEnd/>
              </a:ln>
            </p:spPr>
            <p:txBody>
              <a:bodyPr/>
              <a:lstStyle/>
              <a:p>
                <a:endParaRPr lang="pt-BR"/>
              </a:p>
            </p:txBody>
          </p:sp>
          <p:sp>
            <p:nvSpPr>
              <p:cNvPr id="389333" name="Freeform 213"/>
              <p:cNvSpPr>
                <a:spLocks/>
              </p:cNvSpPr>
              <p:nvPr/>
            </p:nvSpPr>
            <p:spPr bwMode="auto">
              <a:xfrm>
                <a:off x="3367" y="2222"/>
                <a:ext cx="25" cy="20"/>
              </a:xfrm>
              <a:custGeom>
                <a:avLst/>
                <a:gdLst/>
                <a:ahLst/>
                <a:cxnLst>
                  <a:cxn ang="0">
                    <a:pos x="15" y="0"/>
                  </a:cxn>
                  <a:cxn ang="0">
                    <a:pos x="15" y="0"/>
                  </a:cxn>
                  <a:cxn ang="0">
                    <a:pos x="15" y="5"/>
                  </a:cxn>
                  <a:cxn ang="0">
                    <a:pos x="10" y="10"/>
                  </a:cxn>
                  <a:cxn ang="0">
                    <a:pos x="10" y="10"/>
                  </a:cxn>
                  <a:cxn ang="0">
                    <a:pos x="0" y="10"/>
                  </a:cxn>
                  <a:cxn ang="0">
                    <a:pos x="0" y="20"/>
                  </a:cxn>
                  <a:cxn ang="0">
                    <a:pos x="10" y="20"/>
                  </a:cxn>
                  <a:cxn ang="0">
                    <a:pos x="20" y="15"/>
                  </a:cxn>
                  <a:cxn ang="0">
                    <a:pos x="25" y="5"/>
                  </a:cxn>
                  <a:cxn ang="0">
                    <a:pos x="25" y="0"/>
                  </a:cxn>
                  <a:cxn ang="0">
                    <a:pos x="25" y="0"/>
                  </a:cxn>
                  <a:cxn ang="0">
                    <a:pos x="15" y="0"/>
                  </a:cxn>
                </a:cxnLst>
                <a:rect l="0" t="0" r="r" b="b"/>
                <a:pathLst>
                  <a:path w="25" h="20">
                    <a:moveTo>
                      <a:pt x="15" y="0"/>
                    </a:moveTo>
                    <a:lnTo>
                      <a:pt x="15" y="0"/>
                    </a:lnTo>
                    <a:lnTo>
                      <a:pt x="15" y="5"/>
                    </a:lnTo>
                    <a:lnTo>
                      <a:pt x="10" y="10"/>
                    </a:lnTo>
                    <a:lnTo>
                      <a:pt x="10" y="10"/>
                    </a:lnTo>
                    <a:lnTo>
                      <a:pt x="0" y="10"/>
                    </a:lnTo>
                    <a:lnTo>
                      <a:pt x="0" y="20"/>
                    </a:lnTo>
                    <a:lnTo>
                      <a:pt x="10" y="20"/>
                    </a:lnTo>
                    <a:lnTo>
                      <a:pt x="20" y="15"/>
                    </a:lnTo>
                    <a:lnTo>
                      <a:pt x="25" y="5"/>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334" name="Freeform 214"/>
              <p:cNvSpPr>
                <a:spLocks/>
              </p:cNvSpPr>
              <p:nvPr/>
            </p:nvSpPr>
            <p:spPr bwMode="auto">
              <a:xfrm>
                <a:off x="3367" y="2197"/>
                <a:ext cx="25" cy="25"/>
              </a:xfrm>
              <a:custGeom>
                <a:avLst/>
                <a:gdLst/>
                <a:ahLst/>
                <a:cxnLst>
                  <a:cxn ang="0">
                    <a:pos x="0" y="10"/>
                  </a:cxn>
                  <a:cxn ang="0">
                    <a:pos x="0" y="10"/>
                  </a:cxn>
                  <a:cxn ang="0">
                    <a:pos x="10" y="10"/>
                  </a:cxn>
                  <a:cxn ang="0">
                    <a:pos x="10" y="15"/>
                  </a:cxn>
                  <a:cxn ang="0">
                    <a:pos x="15" y="20"/>
                  </a:cxn>
                  <a:cxn ang="0">
                    <a:pos x="15" y="25"/>
                  </a:cxn>
                  <a:cxn ang="0">
                    <a:pos x="25" y="25"/>
                  </a:cxn>
                  <a:cxn ang="0">
                    <a:pos x="25" y="15"/>
                  </a:cxn>
                  <a:cxn ang="0">
                    <a:pos x="20" y="5"/>
                  </a:cxn>
                  <a:cxn ang="0">
                    <a:pos x="10" y="5"/>
                  </a:cxn>
                  <a:cxn ang="0">
                    <a:pos x="0" y="0"/>
                  </a:cxn>
                  <a:cxn ang="0">
                    <a:pos x="0" y="0"/>
                  </a:cxn>
                  <a:cxn ang="0">
                    <a:pos x="0" y="10"/>
                  </a:cxn>
                </a:cxnLst>
                <a:rect l="0" t="0" r="r" b="b"/>
                <a:pathLst>
                  <a:path w="25" h="25">
                    <a:moveTo>
                      <a:pt x="0" y="10"/>
                    </a:moveTo>
                    <a:lnTo>
                      <a:pt x="0" y="10"/>
                    </a:lnTo>
                    <a:lnTo>
                      <a:pt x="10" y="10"/>
                    </a:lnTo>
                    <a:lnTo>
                      <a:pt x="10" y="15"/>
                    </a:lnTo>
                    <a:lnTo>
                      <a:pt x="15" y="20"/>
                    </a:lnTo>
                    <a:lnTo>
                      <a:pt x="15" y="25"/>
                    </a:lnTo>
                    <a:lnTo>
                      <a:pt x="25" y="25"/>
                    </a:lnTo>
                    <a:lnTo>
                      <a:pt x="25" y="15"/>
                    </a:lnTo>
                    <a:lnTo>
                      <a:pt x="20" y="5"/>
                    </a:lnTo>
                    <a:lnTo>
                      <a:pt x="10"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335" name="Freeform 215"/>
              <p:cNvSpPr>
                <a:spLocks/>
              </p:cNvSpPr>
              <p:nvPr/>
            </p:nvSpPr>
            <p:spPr bwMode="auto">
              <a:xfrm>
                <a:off x="3347" y="2197"/>
                <a:ext cx="20" cy="25"/>
              </a:xfrm>
              <a:custGeom>
                <a:avLst/>
                <a:gdLst/>
                <a:ahLst/>
                <a:cxnLst>
                  <a:cxn ang="0">
                    <a:pos x="10" y="25"/>
                  </a:cxn>
                  <a:cxn ang="0">
                    <a:pos x="10" y="25"/>
                  </a:cxn>
                  <a:cxn ang="0">
                    <a:pos x="10" y="20"/>
                  </a:cxn>
                  <a:cxn ang="0">
                    <a:pos x="10" y="15"/>
                  </a:cxn>
                  <a:cxn ang="0">
                    <a:pos x="15" y="10"/>
                  </a:cxn>
                  <a:cxn ang="0">
                    <a:pos x="20" y="10"/>
                  </a:cxn>
                  <a:cxn ang="0">
                    <a:pos x="20" y="0"/>
                  </a:cxn>
                  <a:cxn ang="0">
                    <a:pos x="15" y="5"/>
                  </a:cxn>
                  <a:cxn ang="0">
                    <a:pos x="5" y="5"/>
                  </a:cxn>
                  <a:cxn ang="0">
                    <a:pos x="0" y="15"/>
                  </a:cxn>
                  <a:cxn ang="0">
                    <a:pos x="0" y="25"/>
                  </a:cxn>
                  <a:cxn ang="0">
                    <a:pos x="0" y="25"/>
                  </a:cxn>
                  <a:cxn ang="0">
                    <a:pos x="10" y="25"/>
                  </a:cxn>
                </a:cxnLst>
                <a:rect l="0" t="0" r="r" b="b"/>
                <a:pathLst>
                  <a:path w="20" h="25">
                    <a:moveTo>
                      <a:pt x="10" y="25"/>
                    </a:moveTo>
                    <a:lnTo>
                      <a:pt x="10" y="25"/>
                    </a:lnTo>
                    <a:lnTo>
                      <a:pt x="10" y="20"/>
                    </a:lnTo>
                    <a:lnTo>
                      <a:pt x="10" y="15"/>
                    </a:lnTo>
                    <a:lnTo>
                      <a:pt x="15" y="10"/>
                    </a:lnTo>
                    <a:lnTo>
                      <a:pt x="20" y="10"/>
                    </a:lnTo>
                    <a:lnTo>
                      <a:pt x="20" y="0"/>
                    </a:lnTo>
                    <a:lnTo>
                      <a:pt x="15" y="5"/>
                    </a:lnTo>
                    <a:lnTo>
                      <a:pt x="5" y="5"/>
                    </a:lnTo>
                    <a:lnTo>
                      <a:pt x="0"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336" name="Freeform 216"/>
              <p:cNvSpPr>
                <a:spLocks/>
              </p:cNvSpPr>
              <p:nvPr/>
            </p:nvSpPr>
            <p:spPr bwMode="auto">
              <a:xfrm>
                <a:off x="3347" y="2222"/>
                <a:ext cx="20" cy="20"/>
              </a:xfrm>
              <a:custGeom>
                <a:avLst/>
                <a:gdLst/>
                <a:ahLst/>
                <a:cxnLst>
                  <a:cxn ang="0">
                    <a:pos x="20" y="10"/>
                  </a:cxn>
                  <a:cxn ang="0">
                    <a:pos x="20" y="10"/>
                  </a:cxn>
                  <a:cxn ang="0">
                    <a:pos x="15" y="10"/>
                  </a:cxn>
                  <a:cxn ang="0">
                    <a:pos x="10" y="10"/>
                  </a:cxn>
                  <a:cxn ang="0">
                    <a:pos x="10" y="5"/>
                  </a:cxn>
                  <a:cxn ang="0">
                    <a:pos x="10" y="0"/>
                  </a:cxn>
                  <a:cxn ang="0">
                    <a:pos x="0" y="0"/>
                  </a:cxn>
                  <a:cxn ang="0">
                    <a:pos x="0" y="5"/>
                  </a:cxn>
                  <a:cxn ang="0">
                    <a:pos x="5" y="15"/>
                  </a:cxn>
                  <a:cxn ang="0">
                    <a:pos x="15" y="20"/>
                  </a:cxn>
                  <a:cxn ang="0">
                    <a:pos x="20" y="20"/>
                  </a:cxn>
                  <a:cxn ang="0">
                    <a:pos x="20" y="20"/>
                  </a:cxn>
                  <a:cxn ang="0">
                    <a:pos x="20" y="10"/>
                  </a:cxn>
                </a:cxnLst>
                <a:rect l="0" t="0" r="r" b="b"/>
                <a:pathLst>
                  <a:path w="20" h="20">
                    <a:moveTo>
                      <a:pt x="20" y="10"/>
                    </a:moveTo>
                    <a:lnTo>
                      <a:pt x="20" y="10"/>
                    </a:lnTo>
                    <a:lnTo>
                      <a:pt x="15" y="10"/>
                    </a:lnTo>
                    <a:lnTo>
                      <a:pt x="10" y="10"/>
                    </a:lnTo>
                    <a:lnTo>
                      <a:pt x="10" y="5"/>
                    </a:lnTo>
                    <a:lnTo>
                      <a:pt x="10" y="0"/>
                    </a:lnTo>
                    <a:lnTo>
                      <a:pt x="0" y="0"/>
                    </a:lnTo>
                    <a:lnTo>
                      <a:pt x="0" y="5"/>
                    </a:lnTo>
                    <a:lnTo>
                      <a:pt x="5" y="15"/>
                    </a:lnTo>
                    <a:lnTo>
                      <a:pt x="15" y="20"/>
                    </a:lnTo>
                    <a:lnTo>
                      <a:pt x="20" y="20"/>
                    </a:lnTo>
                    <a:lnTo>
                      <a:pt x="20" y="20"/>
                    </a:lnTo>
                    <a:lnTo>
                      <a:pt x="20" y="10"/>
                    </a:lnTo>
                    <a:close/>
                  </a:path>
                </a:pathLst>
              </a:custGeom>
              <a:solidFill>
                <a:srgbClr val="000000"/>
              </a:solidFill>
              <a:ln w="9525">
                <a:noFill/>
                <a:round/>
                <a:headEnd/>
                <a:tailEnd/>
              </a:ln>
            </p:spPr>
            <p:txBody>
              <a:bodyPr/>
              <a:lstStyle/>
              <a:p>
                <a:endParaRPr lang="pt-BR"/>
              </a:p>
            </p:txBody>
          </p:sp>
          <p:sp>
            <p:nvSpPr>
              <p:cNvPr id="389337" name="Oval 217"/>
              <p:cNvSpPr>
                <a:spLocks noChangeArrowheads="1"/>
              </p:cNvSpPr>
              <p:nvPr/>
            </p:nvSpPr>
            <p:spPr bwMode="auto">
              <a:xfrm>
                <a:off x="3077" y="2252"/>
                <a:ext cx="35" cy="35"/>
              </a:xfrm>
              <a:prstGeom prst="ellipse">
                <a:avLst/>
              </a:prstGeom>
              <a:solidFill>
                <a:srgbClr val="FFFF00"/>
              </a:solidFill>
              <a:ln w="9525">
                <a:noFill/>
                <a:round/>
                <a:headEnd/>
                <a:tailEnd/>
              </a:ln>
            </p:spPr>
            <p:txBody>
              <a:bodyPr/>
              <a:lstStyle/>
              <a:p>
                <a:endParaRPr lang="pt-BR"/>
              </a:p>
            </p:txBody>
          </p:sp>
          <p:sp>
            <p:nvSpPr>
              <p:cNvPr id="389338" name="Freeform 218"/>
              <p:cNvSpPr>
                <a:spLocks/>
              </p:cNvSpPr>
              <p:nvPr/>
            </p:nvSpPr>
            <p:spPr bwMode="auto">
              <a:xfrm>
                <a:off x="3092" y="2267"/>
                <a:ext cx="25" cy="25"/>
              </a:xfrm>
              <a:custGeom>
                <a:avLst/>
                <a:gdLst/>
                <a:ahLst/>
                <a:cxnLst>
                  <a:cxn ang="0">
                    <a:pos x="15" y="0"/>
                  </a:cxn>
                  <a:cxn ang="0">
                    <a:pos x="15" y="0"/>
                  </a:cxn>
                  <a:cxn ang="0">
                    <a:pos x="15" y="10"/>
                  </a:cxn>
                  <a:cxn ang="0">
                    <a:pos x="10" y="10"/>
                  </a:cxn>
                  <a:cxn ang="0">
                    <a:pos x="5" y="15"/>
                  </a:cxn>
                  <a:cxn ang="0">
                    <a:pos x="0" y="15"/>
                  </a:cxn>
                  <a:cxn ang="0">
                    <a:pos x="0" y="25"/>
                  </a:cxn>
                  <a:cxn ang="0">
                    <a:pos x="10" y="25"/>
                  </a:cxn>
                  <a:cxn ang="0">
                    <a:pos x="15" y="20"/>
                  </a:cxn>
                  <a:cxn ang="0">
                    <a:pos x="20" y="10"/>
                  </a:cxn>
                  <a:cxn ang="0">
                    <a:pos x="25" y="0"/>
                  </a:cxn>
                  <a:cxn ang="0">
                    <a:pos x="25" y="0"/>
                  </a:cxn>
                  <a:cxn ang="0">
                    <a:pos x="15" y="0"/>
                  </a:cxn>
                </a:cxnLst>
                <a:rect l="0" t="0" r="r" b="b"/>
                <a:pathLst>
                  <a:path w="25" h="25">
                    <a:moveTo>
                      <a:pt x="15" y="0"/>
                    </a:moveTo>
                    <a:lnTo>
                      <a:pt x="15" y="0"/>
                    </a:lnTo>
                    <a:lnTo>
                      <a:pt x="15" y="10"/>
                    </a:lnTo>
                    <a:lnTo>
                      <a:pt x="10" y="10"/>
                    </a:lnTo>
                    <a:lnTo>
                      <a:pt x="5" y="15"/>
                    </a:lnTo>
                    <a:lnTo>
                      <a:pt x="0" y="15"/>
                    </a:lnTo>
                    <a:lnTo>
                      <a:pt x="0" y="25"/>
                    </a:lnTo>
                    <a:lnTo>
                      <a:pt x="10" y="25"/>
                    </a:lnTo>
                    <a:lnTo>
                      <a:pt x="15" y="20"/>
                    </a:lnTo>
                    <a:lnTo>
                      <a:pt x="20"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339" name="Freeform 219"/>
              <p:cNvSpPr>
                <a:spLocks/>
              </p:cNvSpPr>
              <p:nvPr/>
            </p:nvSpPr>
            <p:spPr bwMode="auto">
              <a:xfrm>
                <a:off x="3092" y="2247"/>
                <a:ext cx="25" cy="20"/>
              </a:xfrm>
              <a:custGeom>
                <a:avLst/>
                <a:gdLst/>
                <a:ahLst/>
                <a:cxnLst>
                  <a:cxn ang="0">
                    <a:pos x="0" y="10"/>
                  </a:cxn>
                  <a:cxn ang="0">
                    <a:pos x="0" y="10"/>
                  </a:cxn>
                  <a:cxn ang="0">
                    <a:pos x="5" y="10"/>
                  </a:cxn>
                  <a:cxn ang="0">
                    <a:pos x="10" y="15"/>
                  </a:cxn>
                  <a:cxn ang="0">
                    <a:pos x="15" y="15"/>
                  </a:cxn>
                  <a:cxn ang="0">
                    <a:pos x="15" y="20"/>
                  </a:cxn>
                  <a:cxn ang="0">
                    <a:pos x="25" y="20"/>
                  </a:cxn>
                  <a:cxn ang="0">
                    <a:pos x="20" y="15"/>
                  </a:cxn>
                  <a:cxn ang="0">
                    <a:pos x="15" y="5"/>
                  </a:cxn>
                  <a:cxn ang="0">
                    <a:pos x="10" y="0"/>
                  </a:cxn>
                  <a:cxn ang="0">
                    <a:pos x="0" y="0"/>
                  </a:cxn>
                  <a:cxn ang="0">
                    <a:pos x="0" y="0"/>
                  </a:cxn>
                  <a:cxn ang="0">
                    <a:pos x="0" y="10"/>
                  </a:cxn>
                </a:cxnLst>
                <a:rect l="0" t="0" r="r" b="b"/>
                <a:pathLst>
                  <a:path w="25" h="20">
                    <a:moveTo>
                      <a:pt x="0" y="10"/>
                    </a:moveTo>
                    <a:lnTo>
                      <a:pt x="0" y="10"/>
                    </a:lnTo>
                    <a:lnTo>
                      <a:pt x="5" y="10"/>
                    </a:lnTo>
                    <a:lnTo>
                      <a:pt x="10" y="15"/>
                    </a:lnTo>
                    <a:lnTo>
                      <a:pt x="15" y="15"/>
                    </a:lnTo>
                    <a:lnTo>
                      <a:pt x="15" y="20"/>
                    </a:lnTo>
                    <a:lnTo>
                      <a:pt x="25" y="20"/>
                    </a:lnTo>
                    <a:lnTo>
                      <a:pt x="20" y="15"/>
                    </a:lnTo>
                    <a:lnTo>
                      <a:pt x="15" y="5"/>
                    </a:lnTo>
                    <a:lnTo>
                      <a:pt x="10" y="0"/>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340" name="Freeform 220"/>
              <p:cNvSpPr>
                <a:spLocks/>
              </p:cNvSpPr>
              <p:nvPr/>
            </p:nvSpPr>
            <p:spPr bwMode="auto">
              <a:xfrm>
                <a:off x="3072" y="2247"/>
                <a:ext cx="20" cy="20"/>
              </a:xfrm>
              <a:custGeom>
                <a:avLst/>
                <a:gdLst/>
                <a:ahLst/>
                <a:cxnLst>
                  <a:cxn ang="0">
                    <a:pos x="5" y="20"/>
                  </a:cxn>
                  <a:cxn ang="0">
                    <a:pos x="5" y="20"/>
                  </a:cxn>
                  <a:cxn ang="0">
                    <a:pos x="10" y="15"/>
                  </a:cxn>
                  <a:cxn ang="0">
                    <a:pos x="10" y="15"/>
                  </a:cxn>
                  <a:cxn ang="0">
                    <a:pos x="15" y="10"/>
                  </a:cxn>
                  <a:cxn ang="0">
                    <a:pos x="20" y="10"/>
                  </a:cxn>
                  <a:cxn ang="0">
                    <a:pos x="20" y="0"/>
                  </a:cxn>
                  <a:cxn ang="0">
                    <a:pos x="10" y="0"/>
                  </a:cxn>
                  <a:cxn ang="0">
                    <a:pos x="5" y="5"/>
                  </a:cxn>
                  <a:cxn ang="0">
                    <a:pos x="0" y="15"/>
                  </a:cxn>
                  <a:cxn ang="0">
                    <a:pos x="0" y="20"/>
                  </a:cxn>
                  <a:cxn ang="0">
                    <a:pos x="0" y="20"/>
                  </a:cxn>
                  <a:cxn ang="0">
                    <a:pos x="5" y="20"/>
                  </a:cxn>
                </a:cxnLst>
                <a:rect l="0" t="0" r="r" b="b"/>
                <a:pathLst>
                  <a:path w="20" h="20">
                    <a:moveTo>
                      <a:pt x="5" y="20"/>
                    </a:moveTo>
                    <a:lnTo>
                      <a:pt x="5" y="20"/>
                    </a:lnTo>
                    <a:lnTo>
                      <a:pt x="10" y="15"/>
                    </a:lnTo>
                    <a:lnTo>
                      <a:pt x="10" y="15"/>
                    </a:lnTo>
                    <a:lnTo>
                      <a:pt x="15" y="10"/>
                    </a:lnTo>
                    <a:lnTo>
                      <a:pt x="20" y="10"/>
                    </a:lnTo>
                    <a:lnTo>
                      <a:pt x="20" y="0"/>
                    </a:lnTo>
                    <a:lnTo>
                      <a:pt x="10" y="0"/>
                    </a:lnTo>
                    <a:lnTo>
                      <a:pt x="5" y="5"/>
                    </a:lnTo>
                    <a:lnTo>
                      <a:pt x="0" y="15"/>
                    </a:lnTo>
                    <a:lnTo>
                      <a:pt x="0" y="20"/>
                    </a:lnTo>
                    <a:lnTo>
                      <a:pt x="0" y="20"/>
                    </a:lnTo>
                    <a:lnTo>
                      <a:pt x="5" y="20"/>
                    </a:lnTo>
                    <a:close/>
                  </a:path>
                </a:pathLst>
              </a:custGeom>
              <a:solidFill>
                <a:srgbClr val="000000"/>
              </a:solidFill>
              <a:ln w="9525">
                <a:noFill/>
                <a:round/>
                <a:headEnd/>
                <a:tailEnd/>
              </a:ln>
            </p:spPr>
            <p:txBody>
              <a:bodyPr/>
              <a:lstStyle/>
              <a:p>
                <a:endParaRPr lang="pt-BR"/>
              </a:p>
            </p:txBody>
          </p:sp>
          <p:sp>
            <p:nvSpPr>
              <p:cNvPr id="389341" name="Freeform 221"/>
              <p:cNvSpPr>
                <a:spLocks/>
              </p:cNvSpPr>
              <p:nvPr/>
            </p:nvSpPr>
            <p:spPr bwMode="auto">
              <a:xfrm>
                <a:off x="3072" y="2267"/>
                <a:ext cx="20" cy="25"/>
              </a:xfrm>
              <a:custGeom>
                <a:avLst/>
                <a:gdLst/>
                <a:ahLst/>
                <a:cxnLst>
                  <a:cxn ang="0">
                    <a:pos x="20" y="15"/>
                  </a:cxn>
                  <a:cxn ang="0">
                    <a:pos x="20" y="15"/>
                  </a:cxn>
                  <a:cxn ang="0">
                    <a:pos x="15" y="15"/>
                  </a:cxn>
                  <a:cxn ang="0">
                    <a:pos x="10" y="10"/>
                  </a:cxn>
                  <a:cxn ang="0">
                    <a:pos x="10" y="10"/>
                  </a:cxn>
                  <a:cxn ang="0">
                    <a:pos x="5" y="0"/>
                  </a:cxn>
                  <a:cxn ang="0">
                    <a:pos x="0" y="0"/>
                  </a:cxn>
                  <a:cxn ang="0">
                    <a:pos x="0" y="10"/>
                  </a:cxn>
                  <a:cxn ang="0">
                    <a:pos x="5" y="20"/>
                  </a:cxn>
                  <a:cxn ang="0">
                    <a:pos x="10" y="25"/>
                  </a:cxn>
                  <a:cxn ang="0">
                    <a:pos x="20" y="25"/>
                  </a:cxn>
                  <a:cxn ang="0">
                    <a:pos x="20" y="25"/>
                  </a:cxn>
                  <a:cxn ang="0">
                    <a:pos x="20" y="15"/>
                  </a:cxn>
                </a:cxnLst>
                <a:rect l="0" t="0" r="r" b="b"/>
                <a:pathLst>
                  <a:path w="20" h="25">
                    <a:moveTo>
                      <a:pt x="20" y="15"/>
                    </a:moveTo>
                    <a:lnTo>
                      <a:pt x="20" y="15"/>
                    </a:lnTo>
                    <a:lnTo>
                      <a:pt x="15" y="15"/>
                    </a:lnTo>
                    <a:lnTo>
                      <a:pt x="10" y="10"/>
                    </a:lnTo>
                    <a:lnTo>
                      <a:pt x="10" y="10"/>
                    </a:lnTo>
                    <a:lnTo>
                      <a:pt x="5" y="0"/>
                    </a:lnTo>
                    <a:lnTo>
                      <a:pt x="0" y="0"/>
                    </a:lnTo>
                    <a:lnTo>
                      <a:pt x="0" y="10"/>
                    </a:lnTo>
                    <a:lnTo>
                      <a:pt x="5" y="20"/>
                    </a:lnTo>
                    <a:lnTo>
                      <a:pt x="10" y="25"/>
                    </a:lnTo>
                    <a:lnTo>
                      <a:pt x="20" y="25"/>
                    </a:lnTo>
                    <a:lnTo>
                      <a:pt x="20" y="25"/>
                    </a:lnTo>
                    <a:lnTo>
                      <a:pt x="20" y="15"/>
                    </a:lnTo>
                    <a:close/>
                  </a:path>
                </a:pathLst>
              </a:custGeom>
              <a:solidFill>
                <a:srgbClr val="000000"/>
              </a:solidFill>
              <a:ln w="9525">
                <a:noFill/>
                <a:round/>
                <a:headEnd/>
                <a:tailEnd/>
              </a:ln>
            </p:spPr>
            <p:txBody>
              <a:bodyPr/>
              <a:lstStyle/>
              <a:p>
                <a:endParaRPr lang="pt-BR"/>
              </a:p>
            </p:txBody>
          </p:sp>
          <p:sp>
            <p:nvSpPr>
              <p:cNvPr id="389342" name="Oval 222"/>
              <p:cNvSpPr>
                <a:spLocks noChangeArrowheads="1"/>
              </p:cNvSpPr>
              <p:nvPr/>
            </p:nvSpPr>
            <p:spPr bwMode="auto">
              <a:xfrm>
                <a:off x="3412" y="2277"/>
                <a:ext cx="35" cy="35"/>
              </a:xfrm>
              <a:prstGeom prst="ellipse">
                <a:avLst/>
              </a:prstGeom>
              <a:solidFill>
                <a:srgbClr val="FFFF00"/>
              </a:solidFill>
              <a:ln w="9525">
                <a:noFill/>
                <a:round/>
                <a:headEnd/>
                <a:tailEnd/>
              </a:ln>
            </p:spPr>
            <p:txBody>
              <a:bodyPr/>
              <a:lstStyle/>
              <a:p>
                <a:endParaRPr lang="pt-BR"/>
              </a:p>
            </p:txBody>
          </p:sp>
          <p:sp>
            <p:nvSpPr>
              <p:cNvPr id="389343" name="Freeform 223"/>
              <p:cNvSpPr>
                <a:spLocks/>
              </p:cNvSpPr>
              <p:nvPr/>
            </p:nvSpPr>
            <p:spPr bwMode="auto">
              <a:xfrm>
                <a:off x="3427" y="2297"/>
                <a:ext cx="25" cy="20"/>
              </a:xfrm>
              <a:custGeom>
                <a:avLst/>
                <a:gdLst/>
                <a:ahLst/>
                <a:cxnLst>
                  <a:cxn ang="0">
                    <a:pos x="15" y="0"/>
                  </a:cxn>
                  <a:cxn ang="0">
                    <a:pos x="15" y="0"/>
                  </a:cxn>
                  <a:cxn ang="0">
                    <a:pos x="15" y="5"/>
                  </a:cxn>
                  <a:cxn ang="0">
                    <a:pos x="10" y="10"/>
                  </a:cxn>
                  <a:cxn ang="0">
                    <a:pos x="5" y="10"/>
                  </a:cxn>
                  <a:cxn ang="0">
                    <a:pos x="0" y="15"/>
                  </a:cxn>
                  <a:cxn ang="0">
                    <a:pos x="0" y="20"/>
                  </a:cxn>
                  <a:cxn ang="0">
                    <a:pos x="10" y="20"/>
                  </a:cxn>
                  <a:cxn ang="0">
                    <a:pos x="15" y="15"/>
                  </a:cxn>
                  <a:cxn ang="0">
                    <a:pos x="20" y="5"/>
                  </a:cxn>
                  <a:cxn ang="0">
                    <a:pos x="25" y="0"/>
                  </a:cxn>
                  <a:cxn ang="0">
                    <a:pos x="25" y="0"/>
                  </a:cxn>
                  <a:cxn ang="0">
                    <a:pos x="15" y="0"/>
                  </a:cxn>
                </a:cxnLst>
                <a:rect l="0" t="0" r="r" b="b"/>
                <a:pathLst>
                  <a:path w="25" h="20">
                    <a:moveTo>
                      <a:pt x="15" y="0"/>
                    </a:moveTo>
                    <a:lnTo>
                      <a:pt x="15" y="0"/>
                    </a:lnTo>
                    <a:lnTo>
                      <a:pt x="15" y="5"/>
                    </a:lnTo>
                    <a:lnTo>
                      <a:pt x="10" y="10"/>
                    </a:lnTo>
                    <a:lnTo>
                      <a:pt x="5" y="10"/>
                    </a:lnTo>
                    <a:lnTo>
                      <a:pt x="0" y="15"/>
                    </a:lnTo>
                    <a:lnTo>
                      <a:pt x="0" y="20"/>
                    </a:lnTo>
                    <a:lnTo>
                      <a:pt x="10" y="20"/>
                    </a:lnTo>
                    <a:lnTo>
                      <a:pt x="15" y="15"/>
                    </a:lnTo>
                    <a:lnTo>
                      <a:pt x="20" y="5"/>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344" name="Freeform 224"/>
              <p:cNvSpPr>
                <a:spLocks/>
              </p:cNvSpPr>
              <p:nvPr/>
            </p:nvSpPr>
            <p:spPr bwMode="auto">
              <a:xfrm>
                <a:off x="3427" y="2272"/>
                <a:ext cx="25" cy="25"/>
              </a:xfrm>
              <a:custGeom>
                <a:avLst/>
                <a:gdLst/>
                <a:ahLst/>
                <a:cxnLst>
                  <a:cxn ang="0">
                    <a:pos x="0" y="10"/>
                  </a:cxn>
                  <a:cxn ang="0">
                    <a:pos x="0" y="10"/>
                  </a:cxn>
                  <a:cxn ang="0">
                    <a:pos x="5" y="10"/>
                  </a:cxn>
                  <a:cxn ang="0">
                    <a:pos x="10" y="15"/>
                  </a:cxn>
                  <a:cxn ang="0">
                    <a:pos x="15" y="20"/>
                  </a:cxn>
                  <a:cxn ang="0">
                    <a:pos x="15" y="25"/>
                  </a:cxn>
                  <a:cxn ang="0">
                    <a:pos x="25" y="25"/>
                  </a:cxn>
                  <a:cxn ang="0">
                    <a:pos x="20" y="15"/>
                  </a:cxn>
                  <a:cxn ang="0">
                    <a:pos x="15" y="10"/>
                  </a:cxn>
                  <a:cxn ang="0">
                    <a:pos x="10" y="5"/>
                  </a:cxn>
                  <a:cxn ang="0">
                    <a:pos x="0" y="0"/>
                  </a:cxn>
                  <a:cxn ang="0">
                    <a:pos x="0" y="0"/>
                  </a:cxn>
                  <a:cxn ang="0">
                    <a:pos x="0" y="10"/>
                  </a:cxn>
                </a:cxnLst>
                <a:rect l="0" t="0" r="r" b="b"/>
                <a:pathLst>
                  <a:path w="25" h="25">
                    <a:moveTo>
                      <a:pt x="0" y="10"/>
                    </a:moveTo>
                    <a:lnTo>
                      <a:pt x="0" y="10"/>
                    </a:lnTo>
                    <a:lnTo>
                      <a:pt x="5" y="10"/>
                    </a:lnTo>
                    <a:lnTo>
                      <a:pt x="10" y="15"/>
                    </a:lnTo>
                    <a:lnTo>
                      <a:pt x="15" y="20"/>
                    </a:lnTo>
                    <a:lnTo>
                      <a:pt x="15" y="25"/>
                    </a:lnTo>
                    <a:lnTo>
                      <a:pt x="25" y="25"/>
                    </a:lnTo>
                    <a:lnTo>
                      <a:pt x="20" y="15"/>
                    </a:lnTo>
                    <a:lnTo>
                      <a:pt x="15" y="10"/>
                    </a:lnTo>
                    <a:lnTo>
                      <a:pt x="10"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345" name="Freeform 225"/>
              <p:cNvSpPr>
                <a:spLocks/>
              </p:cNvSpPr>
              <p:nvPr/>
            </p:nvSpPr>
            <p:spPr bwMode="auto">
              <a:xfrm>
                <a:off x="3407" y="2272"/>
                <a:ext cx="20" cy="25"/>
              </a:xfrm>
              <a:custGeom>
                <a:avLst/>
                <a:gdLst/>
                <a:ahLst/>
                <a:cxnLst>
                  <a:cxn ang="0">
                    <a:pos x="10" y="25"/>
                  </a:cxn>
                  <a:cxn ang="0">
                    <a:pos x="10" y="25"/>
                  </a:cxn>
                  <a:cxn ang="0">
                    <a:pos x="10" y="20"/>
                  </a:cxn>
                  <a:cxn ang="0">
                    <a:pos x="10" y="15"/>
                  </a:cxn>
                  <a:cxn ang="0">
                    <a:pos x="15" y="10"/>
                  </a:cxn>
                  <a:cxn ang="0">
                    <a:pos x="20" y="10"/>
                  </a:cxn>
                  <a:cxn ang="0">
                    <a:pos x="20" y="0"/>
                  </a:cxn>
                  <a:cxn ang="0">
                    <a:pos x="15" y="5"/>
                  </a:cxn>
                  <a:cxn ang="0">
                    <a:pos x="5" y="10"/>
                  </a:cxn>
                  <a:cxn ang="0">
                    <a:pos x="0" y="15"/>
                  </a:cxn>
                  <a:cxn ang="0">
                    <a:pos x="0" y="25"/>
                  </a:cxn>
                  <a:cxn ang="0">
                    <a:pos x="0" y="25"/>
                  </a:cxn>
                  <a:cxn ang="0">
                    <a:pos x="10" y="25"/>
                  </a:cxn>
                </a:cxnLst>
                <a:rect l="0" t="0" r="r" b="b"/>
                <a:pathLst>
                  <a:path w="20" h="25">
                    <a:moveTo>
                      <a:pt x="10" y="25"/>
                    </a:moveTo>
                    <a:lnTo>
                      <a:pt x="10" y="25"/>
                    </a:lnTo>
                    <a:lnTo>
                      <a:pt x="10" y="20"/>
                    </a:lnTo>
                    <a:lnTo>
                      <a:pt x="10" y="15"/>
                    </a:lnTo>
                    <a:lnTo>
                      <a:pt x="15" y="10"/>
                    </a:lnTo>
                    <a:lnTo>
                      <a:pt x="20" y="10"/>
                    </a:lnTo>
                    <a:lnTo>
                      <a:pt x="20" y="0"/>
                    </a:lnTo>
                    <a:lnTo>
                      <a:pt x="15" y="5"/>
                    </a:lnTo>
                    <a:lnTo>
                      <a:pt x="5" y="10"/>
                    </a:lnTo>
                    <a:lnTo>
                      <a:pt x="0"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346" name="Freeform 226"/>
              <p:cNvSpPr>
                <a:spLocks/>
              </p:cNvSpPr>
              <p:nvPr/>
            </p:nvSpPr>
            <p:spPr bwMode="auto">
              <a:xfrm>
                <a:off x="3407" y="2297"/>
                <a:ext cx="20" cy="20"/>
              </a:xfrm>
              <a:custGeom>
                <a:avLst/>
                <a:gdLst/>
                <a:ahLst/>
                <a:cxnLst>
                  <a:cxn ang="0">
                    <a:pos x="20" y="15"/>
                  </a:cxn>
                  <a:cxn ang="0">
                    <a:pos x="20" y="15"/>
                  </a:cxn>
                  <a:cxn ang="0">
                    <a:pos x="15" y="10"/>
                  </a:cxn>
                  <a:cxn ang="0">
                    <a:pos x="10" y="10"/>
                  </a:cxn>
                  <a:cxn ang="0">
                    <a:pos x="10" y="5"/>
                  </a:cxn>
                  <a:cxn ang="0">
                    <a:pos x="10" y="0"/>
                  </a:cxn>
                  <a:cxn ang="0">
                    <a:pos x="0" y="0"/>
                  </a:cxn>
                  <a:cxn ang="0">
                    <a:pos x="0" y="5"/>
                  </a:cxn>
                  <a:cxn ang="0">
                    <a:pos x="5" y="15"/>
                  </a:cxn>
                  <a:cxn ang="0">
                    <a:pos x="15" y="20"/>
                  </a:cxn>
                  <a:cxn ang="0">
                    <a:pos x="20" y="20"/>
                  </a:cxn>
                  <a:cxn ang="0">
                    <a:pos x="20" y="20"/>
                  </a:cxn>
                  <a:cxn ang="0">
                    <a:pos x="20" y="15"/>
                  </a:cxn>
                </a:cxnLst>
                <a:rect l="0" t="0" r="r" b="b"/>
                <a:pathLst>
                  <a:path w="20" h="20">
                    <a:moveTo>
                      <a:pt x="20" y="15"/>
                    </a:moveTo>
                    <a:lnTo>
                      <a:pt x="20" y="15"/>
                    </a:lnTo>
                    <a:lnTo>
                      <a:pt x="15" y="10"/>
                    </a:lnTo>
                    <a:lnTo>
                      <a:pt x="10" y="10"/>
                    </a:lnTo>
                    <a:lnTo>
                      <a:pt x="10" y="5"/>
                    </a:lnTo>
                    <a:lnTo>
                      <a:pt x="10" y="0"/>
                    </a:lnTo>
                    <a:lnTo>
                      <a:pt x="0" y="0"/>
                    </a:lnTo>
                    <a:lnTo>
                      <a:pt x="0" y="5"/>
                    </a:lnTo>
                    <a:lnTo>
                      <a:pt x="5" y="15"/>
                    </a:lnTo>
                    <a:lnTo>
                      <a:pt x="15" y="20"/>
                    </a:lnTo>
                    <a:lnTo>
                      <a:pt x="20" y="20"/>
                    </a:lnTo>
                    <a:lnTo>
                      <a:pt x="20" y="20"/>
                    </a:lnTo>
                    <a:lnTo>
                      <a:pt x="20" y="15"/>
                    </a:lnTo>
                    <a:close/>
                  </a:path>
                </a:pathLst>
              </a:custGeom>
              <a:solidFill>
                <a:srgbClr val="000000"/>
              </a:solidFill>
              <a:ln w="9525">
                <a:noFill/>
                <a:round/>
                <a:headEnd/>
                <a:tailEnd/>
              </a:ln>
            </p:spPr>
            <p:txBody>
              <a:bodyPr/>
              <a:lstStyle/>
              <a:p>
                <a:endParaRPr lang="pt-BR"/>
              </a:p>
            </p:txBody>
          </p:sp>
          <p:sp>
            <p:nvSpPr>
              <p:cNvPr id="389347" name="Freeform 227"/>
              <p:cNvSpPr>
                <a:spLocks/>
              </p:cNvSpPr>
              <p:nvPr/>
            </p:nvSpPr>
            <p:spPr bwMode="auto">
              <a:xfrm>
                <a:off x="2997" y="1097"/>
                <a:ext cx="455" cy="500"/>
              </a:xfrm>
              <a:custGeom>
                <a:avLst/>
                <a:gdLst/>
                <a:ahLst/>
                <a:cxnLst>
                  <a:cxn ang="0">
                    <a:pos x="90" y="19"/>
                  </a:cxn>
                  <a:cxn ang="0">
                    <a:pos x="91" y="21"/>
                  </a:cxn>
                  <a:cxn ang="0">
                    <a:pos x="91" y="24"/>
                  </a:cxn>
                  <a:cxn ang="0">
                    <a:pos x="86" y="27"/>
                  </a:cxn>
                  <a:cxn ang="0">
                    <a:pos x="81" y="31"/>
                  </a:cxn>
                  <a:cxn ang="0">
                    <a:pos x="76" y="32"/>
                  </a:cxn>
                  <a:cxn ang="0">
                    <a:pos x="70" y="31"/>
                  </a:cxn>
                  <a:cxn ang="0">
                    <a:pos x="64" y="33"/>
                  </a:cxn>
                  <a:cxn ang="0">
                    <a:pos x="59" y="33"/>
                  </a:cxn>
                  <a:cxn ang="0">
                    <a:pos x="56" y="30"/>
                  </a:cxn>
                  <a:cxn ang="0">
                    <a:pos x="54" y="29"/>
                  </a:cxn>
                  <a:cxn ang="0">
                    <a:pos x="52" y="30"/>
                  </a:cxn>
                  <a:cxn ang="0">
                    <a:pos x="48" y="36"/>
                  </a:cxn>
                  <a:cxn ang="0">
                    <a:pos x="44" y="39"/>
                  </a:cxn>
                  <a:cxn ang="0">
                    <a:pos x="42" y="39"/>
                  </a:cxn>
                  <a:cxn ang="0">
                    <a:pos x="41" y="42"/>
                  </a:cxn>
                  <a:cxn ang="0">
                    <a:pos x="40" y="45"/>
                  </a:cxn>
                  <a:cxn ang="0">
                    <a:pos x="38" y="47"/>
                  </a:cxn>
                  <a:cxn ang="0">
                    <a:pos x="35" y="54"/>
                  </a:cxn>
                  <a:cxn ang="0">
                    <a:pos x="35" y="67"/>
                  </a:cxn>
                  <a:cxn ang="0">
                    <a:pos x="32" y="74"/>
                  </a:cxn>
                  <a:cxn ang="0">
                    <a:pos x="27" y="76"/>
                  </a:cxn>
                  <a:cxn ang="0">
                    <a:pos x="23" y="76"/>
                  </a:cxn>
                  <a:cxn ang="0">
                    <a:pos x="21" y="81"/>
                  </a:cxn>
                  <a:cxn ang="0">
                    <a:pos x="19" y="85"/>
                  </a:cxn>
                  <a:cxn ang="0">
                    <a:pos x="14" y="87"/>
                  </a:cxn>
                  <a:cxn ang="0">
                    <a:pos x="15" y="93"/>
                  </a:cxn>
                  <a:cxn ang="0">
                    <a:pos x="13" y="98"/>
                  </a:cxn>
                  <a:cxn ang="0">
                    <a:pos x="9" y="99"/>
                  </a:cxn>
                  <a:cxn ang="0">
                    <a:pos x="5" y="95"/>
                  </a:cxn>
                  <a:cxn ang="0">
                    <a:pos x="3" y="85"/>
                  </a:cxn>
                  <a:cxn ang="0">
                    <a:pos x="0" y="68"/>
                  </a:cxn>
                  <a:cxn ang="0">
                    <a:pos x="1" y="50"/>
                  </a:cxn>
                  <a:cxn ang="0">
                    <a:pos x="3" y="40"/>
                  </a:cxn>
                  <a:cxn ang="0">
                    <a:pos x="8" y="31"/>
                  </a:cxn>
                  <a:cxn ang="0">
                    <a:pos x="13" y="21"/>
                  </a:cxn>
                  <a:cxn ang="0">
                    <a:pos x="13" y="19"/>
                  </a:cxn>
                  <a:cxn ang="0">
                    <a:pos x="18" y="16"/>
                  </a:cxn>
                  <a:cxn ang="0">
                    <a:pos x="32" y="5"/>
                  </a:cxn>
                  <a:cxn ang="0">
                    <a:pos x="38" y="3"/>
                  </a:cxn>
                  <a:cxn ang="0">
                    <a:pos x="44" y="1"/>
                  </a:cxn>
                  <a:cxn ang="0">
                    <a:pos x="46" y="0"/>
                  </a:cxn>
                  <a:cxn ang="0">
                    <a:pos x="53" y="0"/>
                  </a:cxn>
                  <a:cxn ang="0">
                    <a:pos x="62" y="1"/>
                  </a:cxn>
                  <a:cxn ang="0">
                    <a:pos x="70" y="4"/>
                  </a:cxn>
                  <a:cxn ang="0">
                    <a:pos x="73" y="5"/>
                  </a:cxn>
                  <a:cxn ang="0">
                    <a:pos x="77" y="6"/>
                  </a:cxn>
                  <a:cxn ang="0">
                    <a:pos x="81" y="10"/>
                  </a:cxn>
                  <a:cxn ang="0">
                    <a:pos x="82" y="11"/>
                  </a:cxn>
                  <a:cxn ang="0">
                    <a:pos x="86" y="15"/>
                  </a:cxn>
                  <a:cxn ang="0">
                    <a:pos x="89" y="18"/>
                  </a:cxn>
                  <a:cxn ang="0">
                    <a:pos x="89" y="17"/>
                  </a:cxn>
                </a:cxnLst>
                <a:rect l="0" t="0" r="r" b="b"/>
                <a:pathLst>
                  <a:path w="91" h="100">
                    <a:moveTo>
                      <a:pt x="87" y="16"/>
                    </a:moveTo>
                    <a:lnTo>
                      <a:pt x="88" y="17"/>
                    </a:lnTo>
                    <a:lnTo>
                      <a:pt x="90" y="19"/>
                    </a:lnTo>
                    <a:lnTo>
                      <a:pt x="90" y="20"/>
                    </a:lnTo>
                    <a:lnTo>
                      <a:pt x="91" y="20"/>
                    </a:lnTo>
                    <a:lnTo>
                      <a:pt x="91" y="21"/>
                    </a:lnTo>
                    <a:lnTo>
                      <a:pt x="91" y="22"/>
                    </a:lnTo>
                    <a:lnTo>
                      <a:pt x="91" y="23"/>
                    </a:lnTo>
                    <a:lnTo>
                      <a:pt x="91" y="24"/>
                    </a:lnTo>
                    <a:lnTo>
                      <a:pt x="90" y="25"/>
                    </a:lnTo>
                    <a:lnTo>
                      <a:pt x="88" y="26"/>
                    </a:lnTo>
                    <a:lnTo>
                      <a:pt x="86" y="27"/>
                    </a:lnTo>
                    <a:lnTo>
                      <a:pt x="83" y="28"/>
                    </a:lnTo>
                    <a:lnTo>
                      <a:pt x="82" y="30"/>
                    </a:lnTo>
                    <a:lnTo>
                      <a:pt x="81" y="31"/>
                    </a:lnTo>
                    <a:lnTo>
                      <a:pt x="79" y="32"/>
                    </a:lnTo>
                    <a:lnTo>
                      <a:pt x="78" y="32"/>
                    </a:lnTo>
                    <a:lnTo>
                      <a:pt x="76" y="32"/>
                    </a:lnTo>
                    <a:lnTo>
                      <a:pt x="75" y="31"/>
                    </a:lnTo>
                    <a:lnTo>
                      <a:pt x="73" y="31"/>
                    </a:lnTo>
                    <a:lnTo>
                      <a:pt x="70" y="31"/>
                    </a:lnTo>
                    <a:lnTo>
                      <a:pt x="69" y="31"/>
                    </a:lnTo>
                    <a:lnTo>
                      <a:pt x="67" y="32"/>
                    </a:lnTo>
                    <a:lnTo>
                      <a:pt x="64" y="33"/>
                    </a:lnTo>
                    <a:lnTo>
                      <a:pt x="62" y="33"/>
                    </a:lnTo>
                    <a:lnTo>
                      <a:pt x="61" y="33"/>
                    </a:lnTo>
                    <a:lnTo>
                      <a:pt x="59" y="33"/>
                    </a:lnTo>
                    <a:lnTo>
                      <a:pt x="58" y="33"/>
                    </a:lnTo>
                    <a:lnTo>
                      <a:pt x="57" y="31"/>
                    </a:lnTo>
                    <a:lnTo>
                      <a:pt x="56" y="30"/>
                    </a:lnTo>
                    <a:lnTo>
                      <a:pt x="55" y="29"/>
                    </a:lnTo>
                    <a:lnTo>
                      <a:pt x="55" y="29"/>
                    </a:lnTo>
                    <a:lnTo>
                      <a:pt x="54" y="29"/>
                    </a:lnTo>
                    <a:lnTo>
                      <a:pt x="53" y="29"/>
                    </a:lnTo>
                    <a:lnTo>
                      <a:pt x="52" y="30"/>
                    </a:lnTo>
                    <a:lnTo>
                      <a:pt x="52" y="30"/>
                    </a:lnTo>
                    <a:lnTo>
                      <a:pt x="51" y="32"/>
                    </a:lnTo>
                    <a:lnTo>
                      <a:pt x="50" y="34"/>
                    </a:lnTo>
                    <a:lnTo>
                      <a:pt x="48" y="36"/>
                    </a:lnTo>
                    <a:lnTo>
                      <a:pt x="47" y="37"/>
                    </a:lnTo>
                    <a:lnTo>
                      <a:pt x="46" y="38"/>
                    </a:lnTo>
                    <a:lnTo>
                      <a:pt x="44" y="39"/>
                    </a:lnTo>
                    <a:lnTo>
                      <a:pt x="43" y="39"/>
                    </a:lnTo>
                    <a:lnTo>
                      <a:pt x="42" y="39"/>
                    </a:lnTo>
                    <a:lnTo>
                      <a:pt x="42" y="39"/>
                    </a:lnTo>
                    <a:lnTo>
                      <a:pt x="42" y="39"/>
                    </a:lnTo>
                    <a:lnTo>
                      <a:pt x="41" y="41"/>
                    </a:lnTo>
                    <a:lnTo>
                      <a:pt x="41" y="42"/>
                    </a:lnTo>
                    <a:lnTo>
                      <a:pt x="41" y="44"/>
                    </a:lnTo>
                    <a:lnTo>
                      <a:pt x="40" y="45"/>
                    </a:lnTo>
                    <a:lnTo>
                      <a:pt x="40" y="45"/>
                    </a:lnTo>
                    <a:lnTo>
                      <a:pt x="40" y="46"/>
                    </a:lnTo>
                    <a:lnTo>
                      <a:pt x="39" y="46"/>
                    </a:lnTo>
                    <a:lnTo>
                      <a:pt x="38" y="47"/>
                    </a:lnTo>
                    <a:lnTo>
                      <a:pt x="36" y="48"/>
                    </a:lnTo>
                    <a:lnTo>
                      <a:pt x="35" y="51"/>
                    </a:lnTo>
                    <a:lnTo>
                      <a:pt x="35" y="54"/>
                    </a:lnTo>
                    <a:lnTo>
                      <a:pt x="35" y="60"/>
                    </a:lnTo>
                    <a:lnTo>
                      <a:pt x="35" y="64"/>
                    </a:lnTo>
                    <a:lnTo>
                      <a:pt x="35" y="67"/>
                    </a:lnTo>
                    <a:lnTo>
                      <a:pt x="34" y="70"/>
                    </a:lnTo>
                    <a:lnTo>
                      <a:pt x="32" y="73"/>
                    </a:lnTo>
                    <a:lnTo>
                      <a:pt x="32" y="74"/>
                    </a:lnTo>
                    <a:lnTo>
                      <a:pt x="31" y="75"/>
                    </a:lnTo>
                    <a:lnTo>
                      <a:pt x="29" y="75"/>
                    </a:lnTo>
                    <a:lnTo>
                      <a:pt x="27" y="76"/>
                    </a:lnTo>
                    <a:lnTo>
                      <a:pt x="26" y="76"/>
                    </a:lnTo>
                    <a:lnTo>
                      <a:pt x="24" y="76"/>
                    </a:lnTo>
                    <a:lnTo>
                      <a:pt x="23" y="76"/>
                    </a:lnTo>
                    <a:lnTo>
                      <a:pt x="22" y="77"/>
                    </a:lnTo>
                    <a:lnTo>
                      <a:pt x="22" y="79"/>
                    </a:lnTo>
                    <a:lnTo>
                      <a:pt x="21" y="81"/>
                    </a:lnTo>
                    <a:lnTo>
                      <a:pt x="21" y="82"/>
                    </a:lnTo>
                    <a:lnTo>
                      <a:pt x="20" y="84"/>
                    </a:lnTo>
                    <a:lnTo>
                      <a:pt x="19" y="85"/>
                    </a:lnTo>
                    <a:lnTo>
                      <a:pt x="18" y="86"/>
                    </a:lnTo>
                    <a:lnTo>
                      <a:pt x="16" y="86"/>
                    </a:lnTo>
                    <a:lnTo>
                      <a:pt x="14" y="87"/>
                    </a:lnTo>
                    <a:lnTo>
                      <a:pt x="15" y="89"/>
                    </a:lnTo>
                    <a:lnTo>
                      <a:pt x="15" y="91"/>
                    </a:lnTo>
                    <a:lnTo>
                      <a:pt x="15" y="93"/>
                    </a:lnTo>
                    <a:lnTo>
                      <a:pt x="15" y="95"/>
                    </a:lnTo>
                    <a:lnTo>
                      <a:pt x="14" y="97"/>
                    </a:lnTo>
                    <a:lnTo>
                      <a:pt x="13" y="98"/>
                    </a:lnTo>
                    <a:lnTo>
                      <a:pt x="12" y="99"/>
                    </a:lnTo>
                    <a:lnTo>
                      <a:pt x="10" y="100"/>
                    </a:lnTo>
                    <a:lnTo>
                      <a:pt x="9" y="99"/>
                    </a:lnTo>
                    <a:lnTo>
                      <a:pt x="8" y="99"/>
                    </a:lnTo>
                    <a:lnTo>
                      <a:pt x="6" y="97"/>
                    </a:lnTo>
                    <a:lnTo>
                      <a:pt x="5" y="95"/>
                    </a:lnTo>
                    <a:lnTo>
                      <a:pt x="5" y="93"/>
                    </a:lnTo>
                    <a:lnTo>
                      <a:pt x="3" y="88"/>
                    </a:lnTo>
                    <a:lnTo>
                      <a:pt x="3" y="85"/>
                    </a:lnTo>
                    <a:lnTo>
                      <a:pt x="2" y="83"/>
                    </a:lnTo>
                    <a:lnTo>
                      <a:pt x="1" y="75"/>
                    </a:lnTo>
                    <a:lnTo>
                      <a:pt x="0" y="68"/>
                    </a:lnTo>
                    <a:lnTo>
                      <a:pt x="0" y="60"/>
                    </a:lnTo>
                    <a:lnTo>
                      <a:pt x="0" y="53"/>
                    </a:lnTo>
                    <a:lnTo>
                      <a:pt x="1" y="50"/>
                    </a:lnTo>
                    <a:lnTo>
                      <a:pt x="1" y="46"/>
                    </a:lnTo>
                    <a:lnTo>
                      <a:pt x="2" y="43"/>
                    </a:lnTo>
                    <a:lnTo>
                      <a:pt x="3" y="40"/>
                    </a:lnTo>
                    <a:lnTo>
                      <a:pt x="5" y="37"/>
                    </a:lnTo>
                    <a:lnTo>
                      <a:pt x="7" y="34"/>
                    </a:lnTo>
                    <a:lnTo>
                      <a:pt x="8" y="31"/>
                    </a:lnTo>
                    <a:lnTo>
                      <a:pt x="11" y="28"/>
                    </a:lnTo>
                    <a:lnTo>
                      <a:pt x="12" y="25"/>
                    </a:lnTo>
                    <a:lnTo>
                      <a:pt x="13" y="21"/>
                    </a:lnTo>
                    <a:lnTo>
                      <a:pt x="13" y="20"/>
                    </a:lnTo>
                    <a:lnTo>
                      <a:pt x="13" y="19"/>
                    </a:lnTo>
                    <a:lnTo>
                      <a:pt x="13" y="19"/>
                    </a:lnTo>
                    <a:lnTo>
                      <a:pt x="13" y="18"/>
                    </a:lnTo>
                    <a:lnTo>
                      <a:pt x="16" y="17"/>
                    </a:lnTo>
                    <a:lnTo>
                      <a:pt x="18" y="16"/>
                    </a:lnTo>
                    <a:lnTo>
                      <a:pt x="23" y="12"/>
                    </a:lnTo>
                    <a:lnTo>
                      <a:pt x="28" y="9"/>
                    </a:lnTo>
                    <a:lnTo>
                      <a:pt x="32" y="5"/>
                    </a:lnTo>
                    <a:lnTo>
                      <a:pt x="34" y="4"/>
                    </a:lnTo>
                    <a:lnTo>
                      <a:pt x="36" y="4"/>
                    </a:lnTo>
                    <a:lnTo>
                      <a:pt x="38" y="3"/>
                    </a:lnTo>
                    <a:lnTo>
                      <a:pt x="41" y="2"/>
                    </a:lnTo>
                    <a:lnTo>
                      <a:pt x="42" y="1"/>
                    </a:lnTo>
                    <a:lnTo>
                      <a:pt x="44" y="1"/>
                    </a:lnTo>
                    <a:lnTo>
                      <a:pt x="45" y="0"/>
                    </a:lnTo>
                    <a:lnTo>
                      <a:pt x="45" y="0"/>
                    </a:lnTo>
                    <a:lnTo>
                      <a:pt x="46" y="0"/>
                    </a:lnTo>
                    <a:lnTo>
                      <a:pt x="46" y="0"/>
                    </a:lnTo>
                    <a:lnTo>
                      <a:pt x="50" y="0"/>
                    </a:lnTo>
                    <a:lnTo>
                      <a:pt x="53" y="0"/>
                    </a:lnTo>
                    <a:lnTo>
                      <a:pt x="56" y="1"/>
                    </a:lnTo>
                    <a:lnTo>
                      <a:pt x="59" y="1"/>
                    </a:lnTo>
                    <a:lnTo>
                      <a:pt x="62" y="1"/>
                    </a:lnTo>
                    <a:lnTo>
                      <a:pt x="64" y="2"/>
                    </a:lnTo>
                    <a:lnTo>
                      <a:pt x="67" y="3"/>
                    </a:lnTo>
                    <a:lnTo>
                      <a:pt x="70" y="4"/>
                    </a:lnTo>
                    <a:lnTo>
                      <a:pt x="71" y="4"/>
                    </a:lnTo>
                    <a:lnTo>
                      <a:pt x="72" y="5"/>
                    </a:lnTo>
                    <a:lnTo>
                      <a:pt x="73" y="5"/>
                    </a:lnTo>
                    <a:lnTo>
                      <a:pt x="75" y="6"/>
                    </a:lnTo>
                    <a:lnTo>
                      <a:pt x="76" y="6"/>
                    </a:lnTo>
                    <a:lnTo>
                      <a:pt x="77" y="6"/>
                    </a:lnTo>
                    <a:lnTo>
                      <a:pt x="78" y="8"/>
                    </a:lnTo>
                    <a:lnTo>
                      <a:pt x="80" y="9"/>
                    </a:lnTo>
                    <a:lnTo>
                      <a:pt x="81" y="10"/>
                    </a:lnTo>
                    <a:lnTo>
                      <a:pt x="82" y="10"/>
                    </a:lnTo>
                    <a:lnTo>
                      <a:pt x="82" y="10"/>
                    </a:lnTo>
                    <a:lnTo>
                      <a:pt x="82" y="11"/>
                    </a:lnTo>
                    <a:lnTo>
                      <a:pt x="83" y="12"/>
                    </a:lnTo>
                    <a:lnTo>
                      <a:pt x="85" y="14"/>
                    </a:lnTo>
                    <a:lnTo>
                      <a:pt x="86" y="15"/>
                    </a:lnTo>
                    <a:lnTo>
                      <a:pt x="88" y="16"/>
                    </a:lnTo>
                    <a:lnTo>
                      <a:pt x="89" y="18"/>
                    </a:lnTo>
                    <a:lnTo>
                      <a:pt x="89" y="18"/>
                    </a:lnTo>
                    <a:lnTo>
                      <a:pt x="89" y="18"/>
                    </a:lnTo>
                    <a:lnTo>
                      <a:pt x="89" y="18"/>
                    </a:lnTo>
                    <a:lnTo>
                      <a:pt x="89" y="17"/>
                    </a:lnTo>
                    <a:lnTo>
                      <a:pt x="88" y="17"/>
                    </a:lnTo>
                    <a:lnTo>
                      <a:pt x="87" y="16"/>
                    </a:lnTo>
                  </a:path>
                </a:pathLst>
              </a:custGeom>
              <a:solidFill>
                <a:srgbClr val="81562B"/>
              </a:solidFill>
              <a:ln w="9525">
                <a:noFill/>
                <a:round/>
                <a:headEnd/>
                <a:tailEnd/>
              </a:ln>
            </p:spPr>
            <p:txBody>
              <a:bodyPr/>
              <a:lstStyle/>
              <a:p>
                <a:endParaRPr lang="pt-BR"/>
              </a:p>
            </p:txBody>
          </p:sp>
          <p:sp>
            <p:nvSpPr>
              <p:cNvPr id="389348" name="Freeform 228"/>
              <p:cNvSpPr>
                <a:spLocks/>
              </p:cNvSpPr>
              <p:nvPr/>
            </p:nvSpPr>
            <p:spPr bwMode="auto">
              <a:xfrm>
                <a:off x="3007" y="1107"/>
                <a:ext cx="435" cy="475"/>
              </a:xfrm>
              <a:custGeom>
                <a:avLst/>
                <a:gdLst/>
                <a:ahLst/>
                <a:cxnLst>
                  <a:cxn ang="0">
                    <a:pos x="57" y="29"/>
                  </a:cxn>
                  <a:cxn ang="0">
                    <a:pos x="56" y="27"/>
                  </a:cxn>
                  <a:cxn ang="0">
                    <a:pos x="53" y="25"/>
                  </a:cxn>
                  <a:cxn ang="0">
                    <a:pos x="49" y="26"/>
                  </a:cxn>
                  <a:cxn ang="0">
                    <a:pos x="47" y="29"/>
                  </a:cxn>
                  <a:cxn ang="0">
                    <a:pos x="45" y="32"/>
                  </a:cxn>
                  <a:cxn ang="0">
                    <a:pos x="43" y="34"/>
                  </a:cxn>
                  <a:cxn ang="0">
                    <a:pos x="39" y="35"/>
                  </a:cxn>
                  <a:cxn ang="0">
                    <a:pos x="37" y="38"/>
                  </a:cxn>
                  <a:cxn ang="0">
                    <a:pos x="35" y="43"/>
                  </a:cxn>
                  <a:cxn ang="0">
                    <a:pos x="31" y="49"/>
                  </a:cxn>
                  <a:cxn ang="0">
                    <a:pos x="31" y="58"/>
                  </a:cxn>
                  <a:cxn ang="0">
                    <a:pos x="30" y="65"/>
                  </a:cxn>
                  <a:cxn ang="0">
                    <a:pos x="28" y="70"/>
                  </a:cxn>
                  <a:cxn ang="0">
                    <a:pos x="22" y="72"/>
                  </a:cxn>
                  <a:cxn ang="0">
                    <a:pos x="18" y="73"/>
                  </a:cxn>
                  <a:cxn ang="0">
                    <a:pos x="17" y="78"/>
                  </a:cxn>
                  <a:cxn ang="0">
                    <a:pos x="16" y="80"/>
                  </a:cxn>
                  <a:cxn ang="0">
                    <a:pos x="14" y="82"/>
                  </a:cxn>
                  <a:cxn ang="0">
                    <a:pos x="10" y="84"/>
                  </a:cxn>
                  <a:cxn ang="0">
                    <a:pos x="11" y="90"/>
                  </a:cxn>
                  <a:cxn ang="0">
                    <a:pos x="10" y="92"/>
                  </a:cxn>
                  <a:cxn ang="0">
                    <a:pos x="9" y="94"/>
                  </a:cxn>
                  <a:cxn ang="0">
                    <a:pos x="8" y="95"/>
                  </a:cxn>
                  <a:cxn ang="0">
                    <a:pos x="6" y="94"/>
                  </a:cxn>
                  <a:cxn ang="0">
                    <a:pos x="5" y="90"/>
                  </a:cxn>
                  <a:cxn ang="0">
                    <a:pos x="3" y="83"/>
                  </a:cxn>
                  <a:cxn ang="0">
                    <a:pos x="1" y="73"/>
                  </a:cxn>
                  <a:cxn ang="0">
                    <a:pos x="0" y="58"/>
                  </a:cxn>
                  <a:cxn ang="0">
                    <a:pos x="1" y="48"/>
                  </a:cxn>
                  <a:cxn ang="0">
                    <a:pos x="4" y="39"/>
                  </a:cxn>
                  <a:cxn ang="0">
                    <a:pos x="7" y="33"/>
                  </a:cxn>
                  <a:cxn ang="0">
                    <a:pos x="11" y="27"/>
                  </a:cxn>
                  <a:cxn ang="0">
                    <a:pos x="13" y="20"/>
                  </a:cxn>
                  <a:cxn ang="0">
                    <a:pos x="13" y="18"/>
                  </a:cxn>
                  <a:cxn ang="0">
                    <a:pos x="18" y="16"/>
                  </a:cxn>
                  <a:cxn ang="0">
                    <a:pos x="32" y="5"/>
                  </a:cxn>
                  <a:cxn ang="0">
                    <a:pos x="35" y="4"/>
                  </a:cxn>
                  <a:cxn ang="0">
                    <a:pos x="39" y="2"/>
                  </a:cxn>
                  <a:cxn ang="0">
                    <a:pos x="44" y="1"/>
                  </a:cxn>
                  <a:cxn ang="0">
                    <a:pos x="51" y="1"/>
                  </a:cxn>
                  <a:cxn ang="0">
                    <a:pos x="57" y="1"/>
                  </a:cxn>
                  <a:cxn ang="0">
                    <a:pos x="62" y="2"/>
                  </a:cxn>
                  <a:cxn ang="0">
                    <a:pos x="68" y="4"/>
                  </a:cxn>
                  <a:cxn ang="0">
                    <a:pos x="74" y="7"/>
                  </a:cxn>
                  <a:cxn ang="0">
                    <a:pos x="78" y="10"/>
                  </a:cxn>
                  <a:cxn ang="0">
                    <a:pos x="83" y="16"/>
                  </a:cxn>
                  <a:cxn ang="0">
                    <a:pos x="86" y="18"/>
                  </a:cxn>
                  <a:cxn ang="0">
                    <a:pos x="87" y="20"/>
                  </a:cxn>
                  <a:cxn ang="0">
                    <a:pos x="85" y="22"/>
                  </a:cxn>
                  <a:cxn ang="0">
                    <a:pos x="80" y="24"/>
                  </a:cxn>
                  <a:cxn ang="0">
                    <a:pos x="77" y="27"/>
                  </a:cxn>
                  <a:cxn ang="0">
                    <a:pos x="76" y="28"/>
                  </a:cxn>
                  <a:cxn ang="0">
                    <a:pos x="73" y="27"/>
                  </a:cxn>
                  <a:cxn ang="0">
                    <a:pos x="68" y="26"/>
                  </a:cxn>
                  <a:cxn ang="0">
                    <a:pos x="61" y="28"/>
                  </a:cxn>
                  <a:cxn ang="0">
                    <a:pos x="59" y="29"/>
                  </a:cxn>
                </a:cxnLst>
                <a:rect l="0" t="0" r="r" b="b"/>
                <a:pathLst>
                  <a:path w="87" h="95">
                    <a:moveTo>
                      <a:pt x="58" y="29"/>
                    </a:moveTo>
                    <a:lnTo>
                      <a:pt x="57" y="29"/>
                    </a:lnTo>
                    <a:lnTo>
                      <a:pt x="57" y="28"/>
                    </a:lnTo>
                    <a:lnTo>
                      <a:pt x="56" y="27"/>
                    </a:lnTo>
                    <a:lnTo>
                      <a:pt x="54" y="25"/>
                    </a:lnTo>
                    <a:lnTo>
                      <a:pt x="53" y="25"/>
                    </a:lnTo>
                    <a:lnTo>
                      <a:pt x="51" y="24"/>
                    </a:lnTo>
                    <a:lnTo>
                      <a:pt x="49" y="26"/>
                    </a:lnTo>
                    <a:lnTo>
                      <a:pt x="48" y="27"/>
                    </a:lnTo>
                    <a:lnTo>
                      <a:pt x="47" y="29"/>
                    </a:lnTo>
                    <a:lnTo>
                      <a:pt x="46" y="31"/>
                    </a:lnTo>
                    <a:lnTo>
                      <a:pt x="45" y="32"/>
                    </a:lnTo>
                    <a:lnTo>
                      <a:pt x="44" y="33"/>
                    </a:lnTo>
                    <a:lnTo>
                      <a:pt x="43" y="34"/>
                    </a:lnTo>
                    <a:lnTo>
                      <a:pt x="40" y="35"/>
                    </a:lnTo>
                    <a:lnTo>
                      <a:pt x="39" y="35"/>
                    </a:lnTo>
                    <a:lnTo>
                      <a:pt x="38" y="35"/>
                    </a:lnTo>
                    <a:lnTo>
                      <a:pt x="37" y="38"/>
                    </a:lnTo>
                    <a:cubicBezTo>
                      <a:pt x="37" y="40"/>
                      <a:pt x="36" y="41"/>
                      <a:pt x="36" y="42"/>
                    </a:cubicBezTo>
                    <a:lnTo>
                      <a:pt x="35" y="43"/>
                    </a:lnTo>
                    <a:lnTo>
                      <a:pt x="32" y="44"/>
                    </a:lnTo>
                    <a:lnTo>
                      <a:pt x="31" y="49"/>
                    </a:lnTo>
                    <a:lnTo>
                      <a:pt x="31" y="52"/>
                    </a:lnTo>
                    <a:lnTo>
                      <a:pt x="31" y="58"/>
                    </a:lnTo>
                    <a:lnTo>
                      <a:pt x="31" y="62"/>
                    </a:lnTo>
                    <a:lnTo>
                      <a:pt x="30" y="65"/>
                    </a:lnTo>
                    <a:lnTo>
                      <a:pt x="29" y="67"/>
                    </a:lnTo>
                    <a:lnTo>
                      <a:pt x="28" y="70"/>
                    </a:lnTo>
                    <a:lnTo>
                      <a:pt x="27" y="71"/>
                    </a:lnTo>
                    <a:cubicBezTo>
                      <a:pt x="26" y="71"/>
                      <a:pt x="24" y="72"/>
                      <a:pt x="22" y="72"/>
                    </a:cubicBezTo>
                    <a:lnTo>
                      <a:pt x="21" y="72"/>
                    </a:lnTo>
                    <a:lnTo>
                      <a:pt x="18" y="73"/>
                    </a:lnTo>
                    <a:lnTo>
                      <a:pt x="18" y="76"/>
                    </a:lnTo>
                    <a:lnTo>
                      <a:pt x="17" y="78"/>
                    </a:lnTo>
                    <a:lnTo>
                      <a:pt x="17" y="79"/>
                    </a:lnTo>
                    <a:lnTo>
                      <a:pt x="16" y="80"/>
                    </a:lnTo>
                    <a:lnTo>
                      <a:pt x="15" y="81"/>
                    </a:lnTo>
                    <a:lnTo>
                      <a:pt x="14" y="82"/>
                    </a:lnTo>
                    <a:lnTo>
                      <a:pt x="13" y="82"/>
                    </a:lnTo>
                    <a:lnTo>
                      <a:pt x="10" y="84"/>
                    </a:lnTo>
                    <a:lnTo>
                      <a:pt x="10" y="88"/>
                    </a:lnTo>
                    <a:lnTo>
                      <a:pt x="11" y="90"/>
                    </a:lnTo>
                    <a:lnTo>
                      <a:pt x="11" y="91"/>
                    </a:lnTo>
                    <a:lnTo>
                      <a:pt x="10" y="92"/>
                    </a:lnTo>
                    <a:lnTo>
                      <a:pt x="10" y="93"/>
                    </a:lnTo>
                    <a:lnTo>
                      <a:pt x="9" y="94"/>
                    </a:lnTo>
                    <a:lnTo>
                      <a:pt x="8" y="95"/>
                    </a:lnTo>
                    <a:lnTo>
                      <a:pt x="8" y="95"/>
                    </a:lnTo>
                    <a:lnTo>
                      <a:pt x="7" y="95"/>
                    </a:lnTo>
                    <a:lnTo>
                      <a:pt x="6" y="94"/>
                    </a:lnTo>
                    <a:lnTo>
                      <a:pt x="5" y="92"/>
                    </a:lnTo>
                    <a:lnTo>
                      <a:pt x="5" y="90"/>
                    </a:lnTo>
                    <a:lnTo>
                      <a:pt x="4" y="85"/>
                    </a:lnTo>
                    <a:lnTo>
                      <a:pt x="3" y="83"/>
                    </a:lnTo>
                    <a:lnTo>
                      <a:pt x="2" y="80"/>
                    </a:lnTo>
                    <a:lnTo>
                      <a:pt x="1" y="73"/>
                    </a:lnTo>
                    <a:lnTo>
                      <a:pt x="0" y="66"/>
                    </a:lnTo>
                    <a:lnTo>
                      <a:pt x="0" y="58"/>
                    </a:lnTo>
                    <a:lnTo>
                      <a:pt x="1" y="52"/>
                    </a:lnTo>
                    <a:lnTo>
                      <a:pt x="1" y="48"/>
                    </a:lnTo>
                    <a:lnTo>
                      <a:pt x="2" y="45"/>
                    </a:lnTo>
                    <a:lnTo>
                      <a:pt x="4" y="39"/>
                    </a:lnTo>
                    <a:lnTo>
                      <a:pt x="5" y="36"/>
                    </a:lnTo>
                    <a:lnTo>
                      <a:pt x="7" y="33"/>
                    </a:lnTo>
                    <a:lnTo>
                      <a:pt x="8" y="30"/>
                    </a:lnTo>
                    <a:lnTo>
                      <a:pt x="11" y="27"/>
                    </a:lnTo>
                    <a:lnTo>
                      <a:pt x="12" y="23"/>
                    </a:lnTo>
                    <a:lnTo>
                      <a:pt x="13" y="20"/>
                    </a:lnTo>
                    <a:lnTo>
                      <a:pt x="13" y="19"/>
                    </a:lnTo>
                    <a:lnTo>
                      <a:pt x="13" y="18"/>
                    </a:lnTo>
                    <a:lnTo>
                      <a:pt x="15" y="17"/>
                    </a:lnTo>
                    <a:lnTo>
                      <a:pt x="18" y="16"/>
                    </a:lnTo>
                    <a:lnTo>
                      <a:pt x="23" y="12"/>
                    </a:lnTo>
                    <a:lnTo>
                      <a:pt x="32" y="5"/>
                    </a:lnTo>
                    <a:lnTo>
                      <a:pt x="33" y="4"/>
                    </a:lnTo>
                    <a:lnTo>
                      <a:pt x="35" y="4"/>
                    </a:lnTo>
                    <a:lnTo>
                      <a:pt x="37" y="3"/>
                    </a:lnTo>
                    <a:lnTo>
                      <a:pt x="39" y="2"/>
                    </a:lnTo>
                    <a:lnTo>
                      <a:pt x="43" y="1"/>
                    </a:lnTo>
                    <a:lnTo>
                      <a:pt x="44" y="1"/>
                    </a:lnTo>
                    <a:lnTo>
                      <a:pt x="44" y="0"/>
                    </a:lnTo>
                    <a:lnTo>
                      <a:pt x="51" y="1"/>
                    </a:lnTo>
                    <a:lnTo>
                      <a:pt x="54" y="1"/>
                    </a:lnTo>
                    <a:lnTo>
                      <a:pt x="57" y="1"/>
                    </a:lnTo>
                    <a:lnTo>
                      <a:pt x="59" y="2"/>
                    </a:lnTo>
                    <a:lnTo>
                      <a:pt x="62" y="2"/>
                    </a:lnTo>
                    <a:lnTo>
                      <a:pt x="64" y="3"/>
                    </a:lnTo>
                    <a:lnTo>
                      <a:pt x="68" y="4"/>
                    </a:lnTo>
                    <a:lnTo>
                      <a:pt x="72" y="6"/>
                    </a:lnTo>
                    <a:lnTo>
                      <a:pt x="74" y="7"/>
                    </a:lnTo>
                    <a:lnTo>
                      <a:pt x="77" y="9"/>
                    </a:lnTo>
                    <a:lnTo>
                      <a:pt x="78" y="10"/>
                    </a:lnTo>
                    <a:lnTo>
                      <a:pt x="79" y="10"/>
                    </a:lnTo>
                    <a:lnTo>
                      <a:pt x="83" y="16"/>
                    </a:lnTo>
                    <a:lnTo>
                      <a:pt x="85" y="17"/>
                    </a:lnTo>
                    <a:lnTo>
                      <a:pt x="86" y="18"/>
                    </a:lnTo>
                    <a:cubicBezTo>
                      <a:pt x="86" y="19"/>
                      <a:pt x="87" y="19"/>
                      <a:pt x="87" y="20"/>
                    </a:cubicBezTo>
                    <a:lnTo>
                      <a:pt x="87" y="20"/>
                    </a:lnTo>
                    <a:lnTo>
                      <a:pt x="86" y="21"/>
                    </a:lnTo>
                    <a:lnTo>
                      <a:pt x="85" y="22"/>
                    </a:lnTo>
                    <a:lnTo>
                      <a:pt x="83" y="23"/>
                    </a:lnTo>
                    <a:lnTo>
                      <a:pt x="80" y="24"/>
                    </a:lnTo>
                    <a:lnTo>
                      <a:pt x="78" y="26"/>
                    </a:lnTo>
                    <a:lnTo>
                      <a:pt x="77" y="27"/>
                    </a:lnTo>
                    <a:lnTo>
                      <a:pt x="76" y="27"/>
                    </a:lnTo>
                    <a:lnTo>
                      <a:pt x="76" y="28"/>
                    </a:lnTo>
                    <a:lnTo>
                      <a:pt x="74" y="28"/>
                    </a:lnTo>
                    <a:lnTo>
                      <a:pt x="73" y="27"/>
                    </a:lnTo>
                    <a:lnTo>
                      <a:pt x="71" y="27"/>
                    </a:lnTo>
                    <a:lnTo>
                      <a:pt x="68" y="26"/>
                    </a:lnTo>
                    <a:lnTo>
                      <a:pt x="65" y="27"/>
                    </a:lnTo>
                    <a:lnTo>
                      <a:pt x="61" y="28"/>
                    </a:lnTo>
                    <a:lnTo>
                      <a:pt x="60" y="29"/>
                    </a:lnTo>
                    <a:lnTo>
                      <a:pt x="59" y="29"/>
                    </a:lnTo>
                    <a:lnTo>
                      <a:pt x="58" y="29"/>
                    </a:lnTo>
                  </a:path>
                </a:pathLst>
              </a:custGeom>
              <a:solidFill>
                <a:srgbClr val="815325"/>
              </a:solidFill>
              <a:ln w="9525">
                <a:noFill/>
                <a:round/>
                <a:headEnd/>
                <a:tailEnd/>
              </a:ln>
            </p:spPr>
            <p:txBody>
              <a:bodyPr/>
              <a:lstStyle/>
              <a:p>
                <a:endParaRPr lang="pt-BR"/>
              </a:p>
            </p:txBody>
          </p:sp>
          <p:sp>
            <p:nvSpPr>
              <p:cNvPr id="389349" name="Freeform 229"/>
              <p:cNvSpPr>
                <a:spLocks/>
              </p:cNvSpPr>
              <p:nvPr/>
            </p:nvSpPr>
            <p:spPr bwMode="auto">
              <a:xfrm>
                <a:off x="3017" y="1122"/>
                <a:ext cx="410" cy="445"/>
              </a:xfrm>
              <a:custGeom>
                <a:avLst/>
                <a:gdLst/>
                <a:ahLst/>
                <a:cxnLst>
                  <a:cxn ang="0">
                    <a:pos x="18" y="67"/>
                  </a:cxn>
                  <a:cxn ang="0">
                    <a:pos x="13" y="73"/>
                  </a:cxn>
                  <a:cxn ang="0">
                    <a:pos x="13" y="75"/>
                  </a:cxn>
                  <a:cxn ang="0">
                    <a:pos x="11" y="77"/>
                  </a:cxn>
                  <a:cxn ang="0">
                    <a:pos x="5" y="80"/>
                  </a:cxn>
                  <a:cxn ang="0">
                    <a:pos x="6" y="87"/>
                  </a:cxn>
                  <a:cxn ang="0">
                    <a:pos x="6" y="88"/>
                  </a:cxn>
                  <a:cxn ang="0">
                    <a:pos x="4" y="82"/>
                  </a:cxn>
                  <a:cxn ang="0">
                    <a:pos x="2" y="77"/>
                  </a:cxn>
                  <a:cxn ang="0">
                    <a:pos x="1" y="62"/>
                  </a:cxn>
                  <a:cxn ang="0">
                    <a:pos x="1" y="49"/>
                  </a:cxn>
                  <a:cxn ang="0">
                    <a:pos x="2" y="43"/>
                  </a:cxn>
                  <a:cxn ang="0">
                    <a:pos x="5" y="34"/>
                  </a:cxn>
                  <a:cxn ang="0">
                    <a:pos x="8" y="28"/>
                  </a:cxn>
                  <a:cxn ang="0">
                    <a:pos x="12" y="21"/>
                  </a:cxn>
                  <a:cxn ang="0">
                    <a:pos x="17" y="15"/>
                  </a:cxn>
                  <a:cxn ang="0">
                    <a:pos x="31" y="4"/>
                  </a:cxn>
                  <a:cxn ang="0">
                    <a:pos x="34" y="3"/>
                  </a:cxn>
                  <a:cxn ang="0">
                    <a:pos x="38" y="2"/>
                  </a:cxn>
                  <a:cxn ang="0">
                    <a:pos x="43" y="0"/>
                  </a:cxn>
                  <a:cxn ang="0">
                    <a:pos x="52" y="1"/>
                  </a:cxn>
                  <a:cxn ang="0">
                    <a:pos x="57" y="1"/>
                  </a:cxn>
                  <a:cxn ang="0">
                    <a:pos x="62" y="2"/>
                  </a:cxn>
                  <a:cxn ang="0">
                    <a:pos x="70" y="5"/>
                  </a:cxn>
                  <a:cxn ang="0">
                    <a:pos x="74" y="8"/>
                  </a:cxn>
                  <a:cxn ang="0">
                    <a:pos x="75" y="9"/>
                  </a:cxn>
                  <a:cxn ang="0">
                    <a:pos x="81" y="16"/>
                  </a:cxn>
                  <a:cxn ang="0">
                    <a:pos x="80" y="17"/>
                  </a:cxn>
                  <a:cxn ang="0">
                    <a:pos x="74" y="22"/>
                  </a:cxn>
                  <a:cxn ang="0">
                    <a:pos x="73" y="22"/>
                  </a:cxn>
                  <a:cxn ang="0">
                    <a:pos x="69" y="22"/>
                  </a:cxn>
                  <a:cxn ang="0">
                    <a:pos x="62" y="22"/>
                  </a:cxn>
                  <a:cxn ang="0">
                    <a:pos x="56" y="22"/>
                  </a:cxn>
                  <a:cxn ang="0">
                    <a:pos x="52" y="20"/>
                  </a:cxn>
                  <a:cxn ang="0">
                    <a:pos x="45" y="21"/>
                  </a:cxn>
                  <a:cxn ang="0">
                    <a:pos x="43" y="25"/>
                  </a:cxn>
                  <a:cxn ang="0">
                    <a:pos x="41" y="28"/>
                  </a:cxn>
                  <a:cxn ang="0">
                    <a:pos x="37" y="30"/>
                  </a:cxn>
                  <a:cxn ang="0">
                    <a:pos x="33" y="35"/>
                  </a:cxn>
                  <a:cxn ang="0">
                    <a:pos x="31" y="38"/>
                  </a:cxn>
                  <a:cxn ang="0">
                    <a:pos x="27" y="45"/>
                  </a:cxn>
                  <a:cxn ang="0">
                    <a:pos x="26" y="55"/>
                  </a:cxn>
                  <a:cxn ang="0">
                    <a:pos x="26" y="61"/>
                  </a:cxn>
                  <a:cxn ang="0">
                    <a:pos x="24" y="66"/>
                  </a:cxn>
                </a:cxnLst>
                <a:rect l="0" t="0" r="r" b="b"/>
                <a:pathLst>
                  <a:path w="82" h="89">
                    <a:moveTo>
                      <a:pt x="20" y="67"/>
                    </a:moveTo>
                    <a:lnTo>
                      <a:pt x="18" y="67"/>
                    </a:lnTo>
                    <a:lnTo>
                      <a:pt x="14" y="68"/>
                    </a:lnTo>
                    <a:lnTo>
                      <a:pt x="13" y="73"/>
                    </a:lnTo>
                    <a:lnTo>
                      <a:pt x="13" y="74"/>
                    </a:lnTo>
                    <a:lnTo>
                      <a:pt x="13" y="75"/>
                    </a:lnTo>
                    <a:lnTo>
                      <a:pt x="12" y="76"/>
                    </a:lnTo>
                    <a:lnTo>
                      <a:pt x="11" y="77"/>
                    </a:lnTo>
                    <a:lnTo>
                      <a:pt x="10" y="77"/>
                    </a:lnTo>
                    <a:lnTo>
                      <a:pt x="5" y="80"/>
                    </a:lnTo>
                    <a:lnTo>
                      <a:pt x="6" y="85"/>
                    </a:lnTo>
                    <a:lnTo>
                      <a:pt x="6" y="87"/>
                    </a:lnTo>
                    <a:cubicBezTo>
                      <a:pt x="6" y="87"/>
                      <a:pt x="6" y="88"/>
                      <a:pt x="6" y="89"/>
                    </a:cubicBezTo>
                    <a:lnTo>
                      <a:pt x="6" y="88"/>
                    </a:lnTo>
                    <a:lnTo>
                      <a:pt x="5" y="87"/>
                    </a:lnTo>
                    <a:lnTo>
                      <a:pt x="4" y="82"/>
                    </a:lnTo>
                    <a:lnTo>
                      <a:pt x="3" y="79"/>
                    </a:lnTo>
                    <a:lnTo>
                      <a:pt x="2" y="77"/>
                    </a:lnTo>
                    <a:lnTo>
                      <a:pt x="1" y="70"/>
                    </a:lnTo>
                    <a:lnTo>
                      <a:pt x="1" y="62"/>
                    </a:lnTo>
                    <a:lnTo>
                      <a:pt x="0" y="56"/>
                    </a:lnTo>
                    <a:lnTo>
                      <a:pt x="1" y="49"/>
                    </a:lnTo>
                    <a:lnTo>
                      <a:pt x="1" y="46"/>
                    </a:lnTo>
                    <a:lnTo>
                      <a:pt x="2" y="43"/>
                    </a:lnTo>
                    <a:lnTo>
                      <a:pt x="4" y="37"/>
                    </a:lnTo>
                    <a:lnTo>
                      <a:pt x="5" y="34"/>
                    </a:lnTo>
                    <a:lnTo>
                      <a:pt x="7" y="31"/>
                    </a:lnTo>
                    <a:lnTo>
                      <a:pt x="8" y="28"/>
                    </a:lnTo>
                    <a:lnTo>
                      <a:pt x="11" y="25"/>
                    </a:lnTo>
                    <a:lnTo>
                      <a:pt x="12" y="21"/>
                    </a:lnTo>
                    <a:lnTo>
                      <a:pt x="13" y="17"/>
                    </a:lnTo>
                    <a:lnTo>
                      <a:pt x="17" y="15"/>
                    </a:lnTo>
                    <a:lnTo>
                      <a:pt x="22" y="11"/>
                    </a:lnTo>
                    <a:lnTo>
                      <a:pt x="31" y="4"/>
                    </a:lnTo>
                    <a:lnTo>
                      <a:pt x="32" y="3"/>
                    </a:lnTo>
                    <a:lnTo>
                      <a:pt x="34" y="3"/>
                    </a:lnTo>
                    <a:lnTo>
                      <a:pt x="36" y="2"/>
                    </a:lnTo>
                    <a:lnTo>
                      <a:pt x="38" y="2"/>
                    </a:lnTo>
                    <a:lnTo>
                      <a:pt x="42" y="0"/>
                    </a:lnTo>
                    <a:lnTo>
                      <a:pt x="43" y="0"/>
                    </a:lnTo>
                    <a:lnTo>
                      <a:pt x="49" y="0"/>
                    </a:lnTo>
                    <a:lnTo>
                      <a:pt x="52" y="1"/>
                    </a:lnTo>
                    <a:lnTo>
                      <a:pt x="55" y="1"/>
                    </a:lnTo>
                    <a:lnTo>
                      <a:pt x="57" y="1"/>
                    </a:lnTo>
                    <a:lnTo>
                      <a:pt x="59" y="2"/>
                    </a:lnTo>
                    <a:lnTo>
                      <a:pt x="62" y="2"/>
                    </a:lnTo>
                    <a:lnTo>
                      <a:pt x="65" y="4"/>
                    </a:lnTo>
                    <a:lnTo>
                      <a:pt x="70" y="5"/>
                    </a:lnTo>
                    <a:lnTo>
                      <a:pt x="71" y="6"/>
                    </a:lnTo>
                    <a:lnTo>
                      <a:pt x="74" y="8"/>
                    </a:lnTo>
                    <a:lnTo>
                      <a:pt x="75" y="9"/>
                    </a:lnTo>
                    <a:lnTo>
                      <a:pt x="75" y="9"/>
                    </a:lnTo>
                    <a:lnTo>
                      <a:pt x="79" y="14"/>
                    </a:lnTo>
                    <a:lnTo>
                      <a:pt x="81" y="16"/>
                    </a:lnTo>
                    <a:lnTo>
                      <a:pt x="82" y="17"/>
                    </a:lnTo>
                    <a:lnTo>
                      <a:pt x="80" y="17"/>
                    </a:lnTo>
                    <a:lnTo>
                      <a:pt x="76" y="19"/>
                    </a:lnTo>
                    <a:lnTo>
                      <a:pt x="74" y="22"/>
                    </a:lnTo>
                    <a:lnTo>
                      <a:pt x="74" y="22"/>
                    </a:lnTo>
                    <a:lnTo>
                      <a:pt x="73" y="22"/>
                    </a:lnTo>
                    <a:lnTo>
                      <a:pt x="71" y="22"/>
                    </a:lnTo>
                    <a:lnTo>
                      <a:pt x="69" y="22"/>
                    </a:lnTo>
                    <a:lnTo>
                      <a:pt x="66" y="21"/>
                    </a:lnTo>
                    <a:lnTo>
                      <a:pt x="62" y="22"/>
                    </a:lnTo>
                    <a:cubicBezTo>
                      <a:pt x="60" y="23"/>
                      <a:pt x="59" y="23"/>
                      <a:pt x="57" y="24"/>
                    </a:cubicBezTo>
                    <a:lnTo>
                      <a:pt x="56" y="22"/>
                    </a:lnTo>
                    <a:lnTo>
                      <a:pt x="54" y="20"/>
                    </a:lnTo>
                    <a:lnTo>
                      <a:pt x="52" y="20"/>
                    </a:lnTo>
                    <a:lnTo>
                      <a:pt x="49" y="19"/>
                    </a:lnTo>
                    <a:lnTo>
                      <a:pt x="45" y="21"/>
                    </a:lnTo>
                    <a:lnTo>
                      <a:pt x="44" y="22"/>
                    </a:lnTo>
                    <a:lnTo>
                      <a:pt x="43" y="25"/>
                    </a:lnTo>
                    <a:lnTo>
                      <a:pt x="42" y="27"/>
                    </a:lnTo>
                    <a:lnTo>
                      <a:pt x="41" y="28"/>
                    </a:lnTo>
                    <a:lnTo>
                      <a:pt x="40" y="29"/>
                    </a:lnTo>
                    <a:cubicBezTo>
                      <a:pt x="39" y="29"/>
                      <a:pt x="38" y="29"/>
                      <a:pt x="37" y="30"/>
                    </a:cubicBezTo>
                    <a:lnTo>
                      <a:pt x="34" y="30"/>
                    </a:lnTo>
                    <a:lnTo>
                      <a:pt x="33" y="35"/>
                    </a:lnTo>
                    <a:lnTo>
                      <a:pt x="32" y="37"/>
                    </a:lnTo>
                    <a:lnTo>
                      <a:pt x="31" y="38"/>
                    </a:lnTo>
                    <a:lnTo>
                      <a:pt x="28" y="40"/>
                    </a:lnTo>
                    <a:lnTo>
                      <a:pt x="27" y="45"/>
                    </a:lnTo>
                    <a:lnTo>
                      <a:pt x="26" y="49"/>
                    </a:lnTo>
                    <a:lnTo>
                      <a:pt x="26" y="55"/>
                    </a:lnTo>
                    <a:lnTo>
                      <a:pt x="26" y="58"/>
                    </a:lnTo>
                    <a:lnTo>
                      <a:pt x="26" y="61"/>
                    </a:lnTo>
                    <a:lnTo>
                      <a:pt x="25" y="64"/>
                    </a:lnTo>
                    <a:lnTo>
                      <a:pt x="24" y="66"/>
                    </a:lnTo>
                    <a:cubicBezTo>
                      <a:pt x="23" y="66"/>
                      <a:pt x="21" y="67"/>
                      <a:pt x="20" y="67"/>
                    </a:cubicBezTo>
                  </a:path>
                </a:pathLst>
              </a:custGeom>
              <a:solidFill>
                <a:srgbClr val="80501F"/>
              </a:solidFill>
              <a:ln w="9525">
                <a:noFill/>
                <a:round/>
                <a:headEnd/>
                <a:tailEnd/>
              </a:ln>
            </p:spPr>
            <p:txBody>
              <a:bodyPr/>
              <a:lstStyle/>
              <a:p>
                <a:endParaRPr lang="pt-BR"/>
              </a:p>
            </p:txBody>
          </p:sp>
          <p:sp>
            <p:nvSpPr>
              <p:cNvPr id="389350" name="Freeform 230"/>
              <p:cNvSpPr>
                <a:spLocks/>
              </p:cNvSpPr>
              <p:nvPr/>
            </p:nvSpPr>
            <p:spPr bwMode="auto">
              <a:xfrm>
                <a:off x="3032" y="1132"/>
                <a:ext cx="375" cy="375"/>
              </a:xfrm>
              <a:custGeom>
                <a:avLst/>
                <a:gdLst/>
                <a:ahLst/>
                <a:cxnLst>
                  <a:cxn ang="0">
                    <a:pos x="56" y="2"/>
                  </a:cxn>
                  <a:cxn ang="0">
                    <a:pos x="61" y="4"/>
                  </a:cxn>
                  <a:cxn ang="0">
                    <a:pos x="66" y="6"/>
                  </a:cxn>
                  <a:cxn ang="0">
                    <a:pos x="70" y="9"/>
                  </a:cxn>
                  <a:cxn ang="0">
                    <a:pos x="75" y="14"/>
                  </a:cxn>
                  <a:cxn ang="0">
                    <a:pos x="70" y="18"/>
                  </a:cxn>
                  <a:cxn ang="0">
                    <a:pos x="67" y="17"/>
                  </a:cxn>
                  <a:cxn ang="0">
                    <a:pos x="58" y="18"/>
                  </a:cxn>
                  <a:cxn ang="0">
                    <a:pos x="54" y="18"/>
                  </a:cxn>
                  <a:cxn ang="0">
                    <a:pos x="50" y="15"/>
                  </a:cxn>
                  <a:cxn ang="0">
                    <a:pos x="41" y="17"/>
                  </a:cxn>
                  <a:cxn ang="0">
                    <a:pos x="38" y="22"/>
                  </a:cxn>
                  <a:cxn ang="0">
                    <a:pos x="36" y="24"/>
                  </a:cxn>
                  <a:cxn ang="0">
                    <a:pos x="33" y="25"/>
                  </a:cxn>
                  <a:cxn ang="0">
                    <a:pos x="27" y="32"/>
                  </a:cxn>
                  <a:cxn ang="0">
                    <a:pos x="23" y="36"/>
                  </a:cxn>
                  <a:cxn ang="0">
                    <a:pos x="21" y="47"/>
                  </a:cxn>
                  <a:cxn ang="0">
                    <a:pos x="21" y="56"/>
                  </a:cxn>
                  <a:cxn ang="0">
                    <a:pos x="20" y="61"/>
                  </a:cxn>
                  <a:cxn ang="0">
                    <a:pos x="17" y="62"/>
                  </a:cxn>
                  <a:cxn ang="0">
                    <a:pos x="15" y="62"/>
                  </a:cxn>
                  <a:cxn ang="0">
                    <a:pos x="8" y="70"/>
                  </a:cxn>
                  <a:cxn ang="0">
                    <a:pos x="6" y="73"/>
                  </a:cxn>
                  <a:cxn ang="0">
                    <a:pos x="2" y="74"/>
                  </a:cxn>
                  <a:cxn ang="0">
                    <a:pos x="0" y="60"/>
                  </a:cxn>
                  <a:cxn ang="0">
                    <a:pos x="0" y="47"/>
                  </a:cxn>
                  <a:cxn ang="0">
                    <a:pos x="1" y="41"/>
                  </a:cxn>
                  <a:cxn ang="0">
                    <a:pos x="4" y="33"/>
                  </a:cxn>
                  <a:cxn ang="0">
                    <a:pos x="7" y="28"/>
                  </a:cxn>
                  <a:cxn ang="0">
                    <a:pos x="11" y="20"/>
                  </a:cxn>
                  <a:cxn ang="0">
                    <a:pos x="15" y="15"/>
                  </a:cxn>
                  <a:cxn ang="0">
                    <a:pos x="30" y="4"/>
                  </a:cxn>
                  <a:cxn ang="0">
                    <a:pos x="32" y="3"/>
                  </a:cxn>
                  <a:cxn ang="0">
                    <a:pos x="36" y="2"/>
                  </a:cxn>
                  <a:cxn ang="0">
                    <a:pos x="46" y="0"/>
                  </a:cxn>
                  <a:cxn ang="0">
                    <a:pos x="51" y="1"/>
                  </a:cxn>
                </a:cxnLst>
                <a:rect l="0" t="0" r="r" b="b"/>
                <a:pathLst>
                  <a:path w="75" h="75">
                    <a:moveTo>
                      <a:pt x="53" y="1"/>
                    </a:moveTo>
                    <a:lnTo>
                      <a:pt x="56" y="2"/>
                    </a:lnTo>
                    <a:lnTo>
                      <a:pt x="58" y="3"/>
                    </a:lnTo>
                    <a:lnTo>
                      <a:pt x="61" y="4"/>
                    </a:lnTo>
                    <a:lnTo>
                      <a:pt x="66" y="5"/>
                    </a:lnTo>
                    <a:lnTo>
                      <a:pt x="66" y="6"/>
                    </a:lnTo>
                    <a:lnTo>
                      <a:pt x="69" y="8"/>
                    </a:lnTo>
                    <a:lnTo>
                      <a:pt x="70" y="9"/>
                    </a:lnTo>
                    <a:lnTo>
                      <a:pt x="71" y="9"/>
                    </a:lnTo>
                    <a:lnTo>
                      <a:pt x="75" y="14"/>
                    </a:lnTo>
                    <a:lnTo>
                      <a:pt x="72" y="15"/>
                    </a:lnTo>
                    <a:lnTo>
                      <a:pt x="70" y="18"/>
                    </a:lnTo>
                    <a:lnTo>
                      <a:pt x="69" y="17"/>
                    </a:lnTo>
                    <a:lnTo>
                      <a:pt x="67" y="17"/>
                    </a:lnTo>
                    <a:lnTo>
                      <a:pt x="63" y="17"/>
                    </a:lnTo>
                    <a:lnTo>
                      <a:pt x="58" y="18"/>
                    </a:lnTo>
                    <a:lnTo>
                      <a:pt x="55" y="19"/>
                    </a:lnTo>
                    <a:lnTo>
                      <a:pt x="54" y="18"/>
                    </a:lnTo>
                    <a:lnTo>
                      <a:pt x="52" y="16"/>
                    </a:lnTo>
                    <a:lnTo>
                      <a:pt x="50" y="15"/>
                    </a:lnTo>
                    <a:lnTo>
                      <a:pt x="45" y="14"/>
                    </a:lnTo>
                    <a:lnTo>
                      <a:pt x="41" y="17"/>
                    </a:lnTo>
                    <a:lnTo>
                      <a:pt x="39" y="19"/>
                    </a:lnTo>
                    <a:lnTo>
                      <a:pt x="38" y="22"/>
                    </a:lnTo>
                    <a:lnTo>
                      <a:pt x="37" y="23"/>
                    </a:lnTo>
                    <a:lnTo>
                      <a:pt x="36" y="24"/>
                    </a:lnTo>
                    <a:lnTo>
                      <a:pt x="36" y="25"/>
                    </a:lnTo>
                    <a:cubicBezTo>
                      <a:pt x="35" y="25"/>
                      <a:pt x="34" y="25"/>
                      <a:pt x="33" y="25"/>
                    </a:cubicBezTo>
                    <a:lnTo>
                      <a:pt x="29" y="25"/>
                    </a:lnTo>
                    <a:lnTo>
                      <a:pt x="27" y="32"/>
                    </a:lnTo>
                    <a:lnTo>
                      <a:pt x="27" y="34"/>
                    </a:lnTo>
                    <a:lnTo>
                      <a:pt x="23" y="36"/>
                    </a:lnTo>
                    <a:lnTo>
                      <a:pt x="21" y="43"/>
                    </a:lnTo>
                    <a:lnTo>
                      <a:pt x="21" y="47"/>
                    </a:lnTo>
                    <a:lnTo>
                      <a:pt x="21" y="53"/>
                    </a:lnTo>
                    <a:lnTo>
                      <a:pt x="21" y="56"/>
                    </a:lnTo>
                    <a:lnTo>
                      <a:pt x="21" y="59"/>
                    </a:lnTo>
                    <a:lnTo>
                      <a:pt x="20" y="61"/>
                    </a:lnTo>
                    <a:lnTo>
                      <a:pt x="20" y="62"/>
                    </a:lnTo>
                    <a:lnTo>
                      <a:pt x="17" y="62"/>
                    </a:lnTo>
                    <a:lnTo>
                      <a:pt x="17" y="62"/>
                    </a:lnTo>
                    <a:lnTo>
                      <a:pt x="15" y="62"/>
                    </a:lnTo>
                    <a:lnTo>
                      <a:pt x="9" y="64"/>
                    </a:lnTo>
                    <a:lnTo>
                      <a:pt x="8" y="70"/>
                    </a:lnTo>
                    <a:cubicBezTo>
                      <a:pt x="8" y="71"/>
                      <a:pt x="8" y="71"/>
                      <a:pt x="7" y="72"/>
                    </a:cubicBezTo>
                    <a:cubicBezTo>
                      <a:pt x="7" y="73"/>
                      <a:pt x="6" y="73"/>
                      <a:pt x="6" y="73"/>
                    </a:cubicBezTo>
                    <a:lnTo>
                      <a:pt x="2" y="75"/>
                    </a:lnTo>
                    <a:lnTo>
                      <a:pt x="2" y="74"/>
                    </a:lnTo>
                    <a:lnTo>
                      <a:pt x="1" y="67"/>
                    </a:lnTo>
                    <a:lnTo>
                      <a:pt x="0" y="60"/>
                    </a:lnTo>
                    <a:lnTo>
                      <a:pt x="0" y="54"/>
                    </a:lnTo>
                    <a:lnTo>
                      <a:pt x="0" y="47"/>
                    </a:lnTo>
                    <a:lnTo>
                      <a:pt x="1" y="44"/>
                    </a:lnTo>
                    <a:lnTo>
                      <a:pt x="1" y="41"/>
                    </a:lnTo>
                    <a:lnTo>
                      <a:pt x="3" y="35"/>
                    </a:lnTo>
                    <a:lnTo>
                      <a:pt x="4" y="33"/>
                    </a:lnTo>
                    <a:lnTo>
                      <a:pt x="6" y="30"/>
                    </a:lnTo>
                    <a:lnTo>
                      <a:pt x="7" y="28"/>
                    </a:lnTo>
                    <a:lnTo>
                      <a:pt x="10" y="24"/>
                    </a:lnTo>
                    <a:lnTo>
                      <a:pt x="11" y="20"/>
                    </a:lnTo>
                    <a:lnTo>
                      <a:pt x="12" y="16"/>
                    </a:lnTo>
                    <a:lnTo>
                      <a:pt x="15" y="15"/>
                    </a:lnTo>
                    <a:lnTo>
                      <a:pt x="20" y="11"/>
                    </a:lnTo>
                    <a:lnTo>
                      <a:pt x="30" y="4"/>
                    </a:lnTo>
                    <a:lnTo>
                      <a:pt x="30" y="4"/>
                    </a:lnTo>
                    <a:lnTo>
                      <a:pt x="32" y="3"/>
                    </a:lnTo>
                    <a:lnTo>
                      <a:pt x="34" y="2"/>
                    </a:lnTo>
                    <a:lnTo>
                      <a:pt x="36" y="2"/>
                    </a:lnTo>
                    <a:lnTo>
                      <a:pt x="40" y="0"/>
                    </a:lnTo>
                    <a:lnTo>
                      <a:pt x="46" y="0"/>
                    </a:lnTo>
                    <a:lnTo>
                      <a:pt x="49" y="1"/>
                    </a:lnTo>
                    <a:lnTo>
                      <a:pt x="51" y="1"/>
                    </a:lnTo>
                    <a:lnTo>
                      <a:pt x="53" y="1"/>
                    </a:lnTo>
                  </a:path>
                </a:pathLst>
              </a:custGeom>
              <a:solidFill>
                <a:srgbClr val="7F4C19"/>
              </a:solidFill>
              <a:ln w="9525">
                <a:noFill/>
                <a:round/>
                <a:headEnd/>
                <a:tailEnd/>
              </a:ln>
            </p:spPr>
            <p:txBody>
              <a:bodyPr/>
              <a:lstStyle/>
              <a:p>
                <a:endParaRPr lang="pt-BR"/>
              </a:p>
            </p:txBody>
          </p:sp>
          <p:sp>
            <p:nvSpPr>
              <p:cNvPr id="389351" name="Freeform 231"/>
              <p:cNvSpPr>
                <a:spLocks/>
              </p:cNvSpPr>
              <p:nvPr/>
            </p:nvSpPr>
            <p:spPr bwMode="auto">
              <a:xfrm>
                <a:off x="3012" y="2397"/>
                <a:ext cx="390" cy="305"/>
              </a:xfrm>
              <a:custGeom>
                <a:avLst/>
                <a:gdLst/>
                <a:ahLst/>
                <a:cxnLst>
                  <a:cxn ang="0">
                    <a:pos x="75" y="3"/>
                  </a:cxn>
                  <a:cxn ang="0">
                    <a:pos x="64" y="1"/>
                  </a:cxn>
                  <a:cxn ang="0">
                    <a:pos x="48" y="1"/>
                  </a:cxn>
                  <a:cxn ang="0">
                    <a:pos x="29" y="0"/>
                  </a:cxn>
                  <a:cxn ang="0">
                    <a:pos x="5" y="14"/>
                  </a:cxn>
                  <a:cxn ang="0">
                    <a:pos x="1" y="31"/>
                  </a:cxn>
                  <a:cxn ang="0">
                    <a:pos x="5" y="55"/>
                  </a:cxn>
                  <a:cxn ang="0">
                    <a:pos x="16" y="54"/>
                  </a:cxn>
                  <a:cxn ang="0">
                    <a:pos x="31" y="42"/>
                  </a:cxn>
                  <a:cxn ang="0">
                    <a:pos x="40" y="32"/>
                  </a:cxn>
                  <a:cxn ang="0">
                    <a:pos x="47" y="26"/>
                  </a:cxn>
                  <a:cxn ang="0">
                    <a:pos x="65" y="19"/>
                  </a:cxn>
                  <a:cxn ang="0">
                    <a:pos x="77" y="8"/>
                  </a:cxn>
                  <a:cxn ang="0">
                    <a:pos x="75" y="3"/>
                  </a:cxn>
                </a:cxnLst>
                <a:rect l="0" t="0" r="r" b="b"/>
                <a:pathLst>
                  <a:path w="78" h="61">
                    <a:moveTo>
                      <a:pt x="75" y="3"/>
                    </a:moveTo>
                    <a:cubicBezTo>
                      <a:pt x="74" y="2"/>
                      <a:pt x="70" y="1"/>
                      <a:pt x="64" y="1"/>
                    </a:cubicBezTo>
                    <a:cubicBezTo>
                      <a:pt x="57" y="1"/>
                      <a:pt x="53" y="1"/>
                      <a:pt x="48" y="1"/>
                    </a:cubicBezTo>
                    <a:cubicBezTo>
                      <a:pt x="44" y="1"/>
                      <a:pt x="36" y="0"/>
                      <a:pt x="29" y="0"/>
                    </a:cubicBezTo>
                    <a:cubicBezTo>
                      <a:pt x="22" y="0"/>
                      <a:pt x="8" y="11"/>
                      <a:pt x="5" y="14"/>
                    </a:cubicBezTo>
                    <a:cubicBezTo>
                      <a:pt x="3" y="16"/>
                      <a:pt x="0" y="21"/>
                      <a:pt x="1" y="31"/>
                    </a:cubicBezTo>
                    <a:cubicBezTo>
                      <a:pt x="2" y="41"/>
                      <a:pt x="2" y="49"/>
                      <a:pt x="5" y="55"/>
                    </a:cubicBezTo>
                    <a:cubicBezTo>
                      <a:pt x="9" y="61"/>
                      <a:pt x="12" y="59"/>
                      <a:pt x="16" y="54"/>
                    </a:cubicBezTo>
                    <a:cubicBezTo>
                      <a:pt x="19" y="49"/>
                      <a:pt x="29" y="45"/>
                      <a:pt x="31" y="42"/>
                    </a:cubicBezTo>
                    <a:cubicBezTo>
                      <a:pt x="34" y="39"/>
                      <a:pt x="37" y="35"/>
                      <a:pt x="40" y="32"/>
                    </a:cubicBezTo>
                    <a:cubicBezTo>
                      <a:pt x="43" y="28"/>
                      <a:pt x="41" y="27"/>
                      <a:pt x="47" y="26"/>
                    </a:cubicBezTo>
                    <a:cubicBezTo>
                      <a:pt x="53" y="24"/>
                      <a:pt x="62" y="24"/>
                      <a:pt x="65" y="19"/>
                    </a:cubicBezTo>
                    <a:cubicBezTo>
                      <a:pt x="69" y="14"/>
                      <a:pt x="77" y="10"/>
                      <a:pt x="77" y="8"/>
                    </a:cubicBezTo>
                    <a:cubicBezTo>
                      <a:pt x="78" y="6"/>
                      <a:pt x="77" y="4"/>
                      <a:pt x="75" y="3"/>
                    </a:cubicBezTo>
                  </a:path>
                </a:pathLst>
              </a:custGeom>
              <a:solidFill>
                <a:srgbClr val="FF00FF"/>
              </a:solidFill>
              <a:ln w="9525">
                <a:noFill/>
                <a:round/>
                <a:headEnd/>
                <a:tailEnd/>
              </a:ln>
            </p:spPr>
            <p:txBody>
              <a:bodyPr/>
              <a:lstStyle/>
              <a:p>
                <a:endParaRPr lang="pt-BR"/>
              </a:p>
            </p:txBody>
          </p:sp>
          <p:sp>
            <p:nvSpPr>
              <p:cNvPr id="389352" name="Freeform 232"/>
              <p:cNvSpPr>
                <a:spLocks/>
              </p:cNvSpPr>
              <p:nvPr/>
            </p:nvSpPr>
            <p:spPr bwMode="auto">
              <a:xfrm>
                <a:off x="3332" y="2397"/>
                <a:ext cx="60" cy="20"/>
              </a:xfrm>
              <a:custGeom>
                <a:avLst/>
                <a:gdLst/>
                <a:ahLst/>
                <a:cxnLst>
                  <a:cxn ang="0">
                    <a:pos x="0" y="10"/>
                  </a:cxn>
                  <a:cxn ang="0">
                    <a:pos x="0" y="10"/>
                  </a:cxn>
                  <a:cxn ang="0">
                    <a:pos x="35" y="10"/>
                  </a:cxn>
                  <a:cxn ang="0">
                    <a:pos x="55" y="20"/>
                  </a:cxn>
                  <a:cxn ang="0">
                    <a:pos x="60" y="10"/>
                  </a:cxn>
                  <a:cxn ang="0">
                    <a:pos x="35" y="5"/>
                  </a:cxn>
                  <a:cxn ang="0">
                    <a:pos x="0" y="0"/>
                  </a:cxn>
                  <a:cxn ang="0">
                    <a:pos x="0" y="0"/>
                  </a:cxn>
                  <a:cxn ang="0">
                    <a:pos x="0" y="10"/>
                  </a:cxn>
                </a:cxnLst>
                <a:rect l="0" t="0" r="r" b="b"/>
                <a:pathLst>
                  <a:path w="60" h="20">
                    <a:moveTo>
                      <a:pt x="0" y="10"/>
                    </a:moveTo>
                    <a:lnTo>
                      <a:pt x="0" y="10"/>
                    </a:lnTo>
                    <a:lnTo>
                      <a:pt x="35" y="10"/>
                    </a:lnTo>
                    <a:lnTo>
                      <a:pt x="55" y="20"/>
                    </a:lnTo>
                    <a:lnTo>
                      <a:pt x="60" y="10"/>
                    </a:lnTo>
                    <a:lnTo>
                      <a:pt x="35" y="5"/>
                    </a:lnTo>
                    <a:lnTo>
                      <a:pt x="0" y="0"/>
                    </a:lnTo>
                    <a:lnTo>
                      <a:pt x="0" y="0"/>
                    </a:lnTo>
                    <a:lnTo>
                      <a:pt x="0" y="10"/>
                    </a:lnTo>
                    <a:close/>
                  </a:path>
                </a:pathLst>
              </a:custGeom>
              <a:solidFill>
                <a:srgbClr val="FFFFFF"/>
              </a:solidFill>
              <a:ln w="9525">
                <a:noFill/>
                <a:round/>
                <a:headEnd/>
                <a:tailEnd/>
              </a:ln>
            </p:spPr>
            <p:txBody>
              <a:bodyPr/>
              <a:lstStyle/>
              <a:p>
                <a:endParaRPr lang="pt-BR"/>
              </a:p>
            </p:txBody>
          </p:sp>
          <p:sp>
            <p:nvSpPr>
              <p:cNvPr id="389353" name="Freeform 233"/>
              <p:cNvSpPr>
                <a:spLocks/>
              </p:cNvSpPr>
              <p:nvPr/>
            </p:nvSpPr>
            <p:spPr bwMode="auto">
              <a:xfrm>
                <a:off x="3252" y="2397"/>
                <a:ext cx="80" cy="10"/>
              </a:xfrm>
              <a:custGeom>
                <a:avLst/>
                <a:gdLst/>
                <a:ahLst/>
                <a:cxnLst>
                  <a:cxn ang="0">
                    <a:pos x="0" y="10"/>
                  </a:cxn>
                  <a:cxn ang="0">
                    <a:pos x="0" y="10"/>
                  </a:cxn>
                  <a:cxn ang="0">
                    <a:pos x="35" y="10"/>
                  </a:cxn>
                  <a:cxn ang="0">
                    <a:pos x="80" y="10"/>
                  </a:cxn>
                  <a:cxn ang="0">
                    <a:pos x="80" y="0"/>
                  </a:cxn>
                  <a:cxn ang="0">
                    <a:pos x="35" y="0"/>
                  </a:cxn>
                  <a:cxn ang="0">
                    <a:pos x="0" y="0"/>
                  </a:cxn>
                  <a:cxn ang="0">
                    <a:pos x="0" y="0"/>
                  </a:cxn>
                  <a:cxn ang="0">
                    <a:pos x="0" y="10"/>
                  </a:cxn>
                </a:cxnLst>
                <a:rect l="0" t="0" r="r" b="b"/>
                <a:pathLst>
                  <a:path w="80" h="10">
                    <a:moveTo>
                      <a:pt x="0" y="10"/>
                    </a:moveTo>
                    <a:lnTo>
                      <a:pt x="0" y="10"/>
                    </a:lnTo>
                    <a:lnTo>
                      <a:pt x="35" y="10"/>
                    </a:lnTo>
                    <a:lnTo>
                      <a:pt x="80" y="10"/>
                    </a:lnTo>
                    <a:lnTo>
                      <a:pt x="80" y="0"/>
                    </a:lnTo>
                    <a:lnTo>
                      <a:pt x="35" y="0"/>
                    </a:lnTo>
                    <a:lnTo>
                      <a:pt x="0" y="0"/>
                    </a:lnTo>
                    <a:lnTo>
                      <a:pt x="0" y="0"/>
                    </a:lnTo>
                    <a:lnTo>
                      <a:pt x="0" y="10"/>
                    </a:lnTo>
                    <a:close/>
                  </a:path>
                </a:pathLst>
              </a:custGeom>
              <a:solidFill>
                <a:srgbClr val="FFFFFF"/>
              </a:solidFill>
              <a:ln w="9525">
                <a:noFill/>
                <a:round/>
                <a:headEnd/>
                <a:tailEnd/>
              </a:ln>
            </p:spPr>
            <p:txBody>
              <a:bodyPr/>
              <a:lstStyle/>
              <a:p>
                <a:endParaRPr lang="pt-BR"/>
              </a:p>
            </p:txBody>
          </p:sp>
          <p:sp>
            <p:nvSpPr>
              <p:cNvPr id="389354" name="Freeform 234"/>
              <p:cNvSpPr>
                <a:spLocks/>
              </p:cNvSpPr>
              <p:nvPr/>
            </p:nvSpPr>
            <p:spPr bwMode="auto">
              <a:xfrm>
                <a:off x="3157" y="2392"/>
                <a:ext cx="95" cy="15"/>
              </a:xfrm>
              <a:custGeom>
                <a:avLst/>
                <a:gdLst/>
                <a:ahLst/>
                <a:cxnLst>
                  <a:cxn ang="0">
                    <a:pos x="0" y="5"/>
                  </a:cxn>
                  <a:cxn ang="0">
                    <a:pos x="0" y="5"/>
                  </a:cxn>
                  <a:cxn ang="0">
                    <a:pos x="50" y="10"/>
                  </a:cxn>
                  <a:cxn ang="0">
                    <a:pos x="95" y="15"/>
                  </a:cxn>
                  <a:cxn ang="0">
                    <a:pos x="95" y="5"/>
                  </a:cxn>
                  <a:cxn ang="0">
                    <a:pos x="55" y="0"/>
                  </a:cxn>
                  <a:cxn ang="0">
                    <a:pos x="0" y="0"/>
                  </a:cxn>
                  <a:cxn ang="0">
                    <a:pos x="0" y="0"/>
                  </a:cxn>
                  <a:cxn ang="0">
                    <a:pos x="0" y="5"/>
                  </a:cxn>
                </a:cxnLst>
                <a:rect l="0" t="0" r="r" b="b"/>
                <a:pathLst>
                  <a:path w="95" h="15">
                    <a:moveTo>
                      <a:pt x="0" y="5"/>
                    </a:moveTo>
                    <a:lnTo>
                      <a:pt x="0" y="5"/>
                    </a:lnTo>
                    <a:lnTo>
                      <a:pt x="50" y="10"/>
                    </a:lnTo>
                    <a:lnTo>
                      <a:pt x="95" y="15"/>
                    </a:lnTo>
                    <a:lnTo>
                      <a:pt x="95" y="5"/>
                    </a:lnTo>
                    <a:lnTo>
                      <a:pt x="55" y="0"/>
                    </a:lnTo>
                    <a:lnTo>
                      <a:pt x="0" y="0"/>
                    </a:lnTo>
                    <a:lnTo>
                      <a:pt x="0" y="0"/>
                    </a:lnTo>
                    <a:lnTo>
                      <a:pt x="0" y="5"/>
                    </a:lnTo>
                    <a:close/>
                  </a:path>
                </a:pathLst>
              </a:custGeom>
              <a:solidFill>
                <a:srgbClr val="FFFFFF"/>
              </a:solidFill>
              <a:ln w="9525">
                <a:noFill/>
                <a:round/>
                <a:headEnd/>
                <a:tailEnd/>
              </a:ln>
            </p:spPr>
            <p:txBody>
              <a:bodyPr/>
              <a:lstStyle/>
              <a:p>
                <a:endParaRPr lang="pt-BR"/>
              </a:p>
            </p:txBody>
          </p:sp>
          <p:sp>
            <p:nvSpPr>
              <p:cNvPr id="389355" name="Freeform 235"/>
              <p:cNvSpPr>
                <a:spLocks/>
              </p:cNvSpPr>
              <p:nvPr/>
            </p:nvSpPr>
            <p:spPr bwMode="auto">
              <a:xfrm>
                <a:off x="3037" y="2392"/>
                <a:ext cx="120" cy="75"/>
              </a:xfrm>
              <a:custGeom>
                <a:avLst/>
                <a:gdLst/>
                <a:ahLst/>
                <a:cxnLst>
                  <a:cxn ang="0">
                    <a:pos x="5" y="75"/>
                  </a:cxn>
                  <a:cxn ang="0">
                    <a:pos x="5" y="75"/>
                  </a:cxn>
                  <a:cxn ang="0">
                    <a:pos x="20" y="60"/>
                  </a:cxn>
                  <a:cxn ang="0">
                    <a:pos x="55" y="35"/>
                  </a:cxn>
                  <a:cxn ang="0">
                    <a:pos x="90" y="15"/>
                  </a:cxn>
                  <a:cxn ang="0">
                    <a:pos x="120" y="5"/>
                  </a:cxn>
                  <a:cxn ang="0">
                    <a:pos x="120" y="0"/>
                  </a:cxn>
                  <a:cxn ang="0">
                    <a:pos x="85" y="10"/>
                  </a:cxn>
                  <a:cxn ang="0">
                    <a:pos x="50" y="30"/>
                  </a:cxn>
                  <a:cxn ang="0">
                    <a:pos x="15" y="55"/>
                  </a:cxn>
                  <a:cxn ang="0">
                    <a:pos x="0" y="70"/>
                  </a:cxn>
                  <a:cxn ang="0">
                    <a:pos x="0" y="70"/>
                  </a:cxn>
                  <a:cxn ang="0">
                    <a:pos x="5" y="75"/>
                  </a:cxn>
                </a:cxnLst>
                <a:rect l="0" t="0" r="r" b="b"/>
                <a:pathLst>
                  <a:path w="120" h="75">
                    <a:moveTo>
                      <a:pt x="5" y="75"/>
                    </a:moveTo>
                    <a:lnTo>
                      <a:pt x="5" y="75"/>
                    </a:lnTo>
                    <a:lnTo>
                      <a:pt x="20" y="60"/>
                    </a:lnTo>
                    <a:lnTo>
                      <a:pt x="55" y="35"/>
                    </a:lnTo>
                    <a:lnTo>
                      <a:pt x="90" y="15"/>
                    </a:lnTo>
                    <a:lnTo>
                      <a:pt x="120" y="5"/>
                    </a:lnTo>
                    <a:lnTo>
                      <a:pt x="120" y="0"/>
                    </a:lnTo>
                    <a:lnTo>
                      <a:pt x="85" y="10"/>
                    </a:lnTo>
                    <a:lnTo>
                      <a:pt x="50" y="30"/>
                    </a:lnTo>
                    <a:lnTo>
                      <a:pt x="15" y="55"/>
                    </a:lnTo>
                    <a:lnTo>
                      <a:pt x="0" y="70"/>
                    </a:lnTo>
                    <a:lnTo>
                      <a:pt x="0" y="70"/>
                    </a:lnTo>
                    <a:lnTo>
                      <a:pt x="5" y="75"/>
                    </a:lnTo>
                    <a:close/>
                  </a:path>
                </a:pathLst>
              </a:custGeom>
              <a:solidFill>
                <a:srgbClr val="FFFFFF"/>
              </a:solidFill>
              <a:ln w="9525">
                <a:noFill/>
                <a:round/>
                <a:headEnd/>
                <a:tailEnd/>
              </a:ln>
            </p:spPr>
            <p:txBody>
              <a:bodyPr/>
              <a:lstStyle/>
              <a:p>
                <a:endParaRPr lang="pt-BR"/>
              </a:p>
            </p:txBody>
          </p:sp>
          <p:sp>
            <p:nvSpPr>
              <p:cNvPr id="389356" name="Freeform 236"/>
              <p:cNvSpPr>
                <a:spLocks/>
              </p:cNvSpPr>
              <p:nvPr/>
            </p:nvSpPr>
            <p:spPr bwMode="auto">
              <a:xfrm>
                <a:off x="3012" y="2462"/>
                <a:ext cx="30" cy="90"/>
              </a:xfrm>
              <a:custGeom>
                <a:avLst/>
                <a:gdLst/>
                <a:ahLst/>
                <a:cxnLst>
                  <a:cxn ang="0">
                    <a:pos x="10" y="90"/>
                  </a:cxn>
                  <a:cxn ang="0">
                    <a:pos x="10" y="90"/>
                  </a:cxn>
                  <a:cxn ang="0">
                    <a:pos x="10" y="60"/>
                  </a:cxn>
                  <a:cxn ang="0">
                    <a:pos x="15" y="35"/>
                  </a:cxn>
                  <a:cxn ang="0">
                    <a:pos x="20" y="20"/>
                  </a:cxn>
                  <a:cxn ang="0">
                    <a:pos x="30" y="5"/>
                  </a:cxn>
                  <a:cxn ang="0">
                    <a:pos x="25" y="0"/>
                  </a:cxn>
                  <a:cxn ang="0">
                    <a:pos x="15" y="15"/>
                  </a:cxn>
                  <a:cxn ang="0">
                    <a:pos x="5" y="35"/>
                  </a:cxn>
                  <a:cxn ang="0">
                    <a:pos x="0" y="60"/>
                  </a:cxn>
                  <a:cxn ang="0">
                    <a:pos x="0" y="90"/>
                  </a:cxn>
                  <a:cxn ang="0">
                    <a:pos x="0" y="90"/>
                  </a:cxn>
                  <a:cxn ang="0">
                    <a:pos x="10" y="90"/>
                  </a:cxn>
                </a:cxnLst>
                <a:rect l="0" t="0" r="r" b="b"/>
                <a:pathLst>
                  <a:path w="30" h="90">
                    <a:moveTo>
                      <a:pt x="10" y="90"/>
                    </a:moveTo>
                    <a:lnTo>
                      <a:pt x="10" y="90"/>
                    </a:lnTo>
                    <a:lnTo>
                      <a:pt x="10" y="60"/>
                    </a:lnTo>
                    <a:lnTo>
                      <a:pt x="15" y="35"/>
                    </a:lnTo>
                    <a:lnTo>
                      <a:pt x="20" y="20"/>
                    </a:lnTo>
                    <a:lnTo>
                      <a:pt x="30" y="5"/>
                    </a:lnTo>
                    <a:lnTo>
                      <a:pt x="25" y="0"/>
                    </a:lnTo>
                    <a:lnTo>
                      <a:pt x="15" y="15"/>
                    </a:lnTo>
                    <a:lnTo>
                      <a:pt x="5" y="35"/>
                    </a:lnTo>
                    <a:lnTo>
                      <a:pt x="0" y="60"/>
                    </a:lnTo>
                    <a:lnTo>
                      <a:pt x="0" y="90"/>
                    </a:lnTo>
                    <a:lnTo>
                      <a:pt x="0" y="90"/>
                    </a:lnTo>
                    <a:lnTo>
                      <a:pt x="10" y="90"/>
                    </a:lnTo>
                    <a:close/>
                  </a:path>
                </a:pathLst>
              </a:custGeom>
              <a:solidFill>
                <a:srgbClr val="FFFFFF"/>
              </a:solidFill>
              <a:ln w="9525">
                <a:noFill/>
                <a:round/>
                <a:headEnd/>
                <a:tailEnd/>
              </a:ln>
            </p:spPr>
            <p:txBody>
              <a:bodyPr/>
              <a:lstStyle/>
              <a:p>
                <a:endParaRPr lang="pt-BR"/>
              </a:p>
            </p:txBody>
          </p:sp>
          <p:sp>
            <p:nvSpPr>
              <p:cNvPr id="389357" name="Freeform 237"/>
              <p:cNvSpPr>
                <a:spLocks/>
              </p:cNvSpPr>
              <p:nvPr/>
            </p:nvSpPr>
            <p:spPr bwMode="auto">
              <a:xfrm>
                <a:off x="3012" y="2552"/>
                <a:ext cx="30" cy="125"/>
              </a:xfrm>
              <a:custGeom>
                <a:avLst/>
                <a:gdLst/>
                <a:ahLst/>
                <a:cxnLst>
                  <a:cxn ang="0">
                    <a:pos x="30" y="120"/>
                  </a:cxn>
                  <a:cxn ang="0">
                    <a:pos x="30" y="120"/>
                  </a:cxn>
                  <a:cxn ang="0">
                    <a:pos x="20" y="95"/>
                  </a:cxn>
                  <a:cxn ang="0">
                    <a:pos x="15" y="70"/>
                  </a:cxn>
                  <a:cxn ang="0">
                    <a:pos x="10" y="35"/>
                  </a:cxn>
                  <a:cxn ang="0">
                    <a:pos x="10" y="0"/>
                  </a:cxn>
                  <a:cxn ang="0">
                    <a:pos x="0" y="0"/>
                  </a:cxn>
                  <a:cxn ang="0">
                    <a:pos x="5" y="35"/>
                  </a:cxn>
                  <a:cxn ang="0">
                    <a:pos x="5" y="70"/>
                  </a:cxn>
                  <a:cxn ang="0">
                    <a:pos x="15" y="100"/>
                  </a:cxn>
                  <a:cxn ang="0">
                    <a:pos x="25" y="125"/>
                  </a:cxn>
                  <a:cxn ang="0">
                    <a:pos x="25" y="125"/>
                  </a:cxn>
                  <a:cxn ang="0">
                    <a:pos x="30" y="120"/>
                  </a:cxn>
                </a:cxnLst>
                <a:rect l="0" t="0" r="r" b="b"/>
                <a:pathLst>
                  <a:path w="30" h="125">
                    <a:moveTo>
                      <a:pt x="30" y="120"/>
                    </a:moveTo>
                    <a:lnTo>
                      <a:pt x="30" y="120"/>
                    </a:lnTo>
                    <a:lnTo>
                      <a:pt x="20" y="95"/>
                    </a:lnTo>
                    <a:lnTo>
                      <a:pt x="15" y="70"/>
                    </a:lnTo>
                    <a:lnTo>
                      <a:pt x="10" y="35"/>
                    </a:lnTo>
                    <a:lnTo>
                      <a:pt x="10" y="0"/>
                    </a:lnTo>
                    <a:lnTo>
                      <a:pt x="0" y="0"/>
                    </a:lnTo>
                    <a:lnTo>
                      <a:pt x="5" y="35"/>
                    </a:lnTo>
                    <a:lnTo>
                      <a:pt x="5" y="70"/>
                    </a:lnTo>
                    <a:lnTo>
                      <a:pt x="15" y="100"/>
                    </a:lnTo>
                    <a:lnTo>
                      <a:pt x="25" y="125"/>
                    </a:lnTo>
                    <a:lnTo>
                      <a:pt x="25" y="125"/>
                    </a:lnTo>
                    <a:lnTo>
                      <a:pt x="30" y="120"/>
                    </a:lnTo>
                    <a:close/>
                  </a:path>
                </a:pathLst>
              </a:custGeom>
              <a:solidFill>
                <a:srgbClr val="FFFFFF"/>
              </a:solidFill>
              <a:ln w="9525">
                <a:noFill/>
                <a:round/>
                <a:headEnd/>
                <a:tailEnd/>
              </a:ln>
            </p:spPr>
            <p:txBody>
              <a:bodyPr/>
              <a:lstStyle/>
              <a:p>
                <a:endParaRPr lang="pt-BR"/>
              </a:p>
            </p:txBody>
          </p:sp>
          <p:sp>
            <p:nvSpPr>
              <p:cNvPr id="389358" name="Freeform 238"/>
              <p:cNvSpPr>
                <a:spLocks/>
              </p:cNvSpPr>
              <p:nvPr/>
            </p:nvSpPr>
            <p:spPr bwMode="auto">
              <a:xfrm>
                <a:off x="3037" y="2667"/>
                <a:ext cx="60" cy="30"/>
              </a:xfrm>
              <a:custGeom>
                <a:avLst/>
                <a:gdLst/>
                <a:ahLst/>
                <a:cxnLst>
                  <a:cxn ang="0">
                    <a:pos x="50" y="0"/>
                  </a:cxn>
                  <a:cxn ang="0">
                    <a:pos x="50" y="0"/>
                  </a:cxn>
                  <a:cxn ang="0">
                    <a:pos x="40" y="15"/>
                  </a:cxn>
                  <a:cxn ang="0">
                    <a:pos x="30" y="20"/>
                  </a:cxn>
                  <a:cxn ang="0">
                    <a:pos x="20" y="15"/>
                  </a:cxn>
                  <a:cxn ang="0">
                    <a:pos x="5" y="5"/>
                  </a:cxn>
                  <a:cxn ang="0">
                    <a:pos x="0" y="10"/>
                  </a:cxn>
                  <a:cxn ang="0">
                    <a:pos x="15" y="25"/>
                  </a:cxn>
                  <a:cxn ang="0">
                    <a:pos x="30" y="30"/>
                  </a:cxn>
                  <a:cxn ang="0">
                    <a:pos x="45" y="20"/>
                  </a:cxn>
                  <a:cxn ang="0">
                    <a:pos x="60" y="5"/>
                  </a:cxn>
                  <a:cxn ang="0">
                    <a:pos x="60" y="5"/>
                  </a:cxn>
                  <a:cxn ang="0">
                    <a:pos x="50" y="0"/>
                  </a:cxn>
                </a:cxnLst>
                <a:rect l="0" t="0" r="r" b="b"/>
                <a:pathLst>
                  <a:path w="60" h="30">
                    <a:moveTo>
                      <a:pt x="50" y="0"/>
                    </a:moveTo>
                    <a:lnTo>
                      <a:pt x="50" y="0"/>
                    </a:lnTo>
                    <a:lnTo>
                      <a:pt x="40" y="15"/>
                    </a:lnTo>
                    <a:lnTo>
                      <a:pt x="30" y="20"/>
                    </a:lnTo>
                    <a:lnTo>
                      <a:pt x="20" y="15"/>
                    </a:lnTo>
                    <a:lnTo>
                      <a:pt x="5" y="5"/>
                    </a:lnTo>
                    <a:lnTo>
                      <a:pt x="0" y="10"/>
                    </a:lnTo>
                    <a:lnTo>
                      <a:pt x="15" y="25"/>
                    </a:lnTo>
                    <a:lnTo>
                      <a:pt x="30" y="30"/>
                    </a:lnTo>
                    <a:lnTo>
                      <a:pt x="45" y="20"/>
                    </a:lnTo>
                    <a:lnTo>
                      <a:pt x="60" y="5"/>
                    </a:lnTo>
                    <a:lnTo>
                      <a:pt x="60" y="5"/>
                    </a:lnTo>
                    <a:lnTo>
                      <a:pt x="50" y="0"/>
                    </a:lnTo>
                    <a:close/>
                  </a:path>
                </a:pathLst>
              </a:custGeom>
              <a:solidFill>
                <a:srgbClr val="FFFFFF"/>
              </a:solidFill>
              <a:ln w="9525">
                <a:noFill/>
                <a:round/>
                <a:headEnd/>
                <a:tailEnd/>
              </a:ln>
            </p:spPr>
            <p:txBody>
              <a:bodyPr/>
              <a:lstStyle/>
              <a:p>
                <a:endParaRPr lang="pt-BR"/>
              </a:p>
            </p:txBody>
          </p:sp>
          <p:sp>
            <p:nvSpPr>
              <p:cNvPr id="389359" name="Freeform 239"/>
              <p:cNvSpPr>
                <a:spLocks/>
              </p:cNvSpPr>
              <p:nvPr/>
            </p:nvSpPr>
            <p:spPr bwMode="auto">
              <a:xfrm>
                <a:off x="3087" y="2602"/>
                <a:ext cx="85" cy="70"/>
              </a:xfrm>
              <a:custGeom>
                <a:avLst/>
                <a:gdLst/>
                <a:ahLst/>
                <a:cxnLst>
                  <a:cxn ang="0">
                    <a:pos x="80" y="0"/>
                  </a:cxn>
                  <a:cxn ang="0">
                    <a:pos x="80" y="0"/>
                  </a:cxn>
                  <a:cxn ang="0">
                    <a:pos x="40" y="30"/>
                  </a:cxn>
                  <a:cxn ang="0">
                    <a:pos x="0" y="65"/>
                  </a:cxn>
                  <a:cxn ang="0">
                    <a:pos x="10" y="70"/>
                  </a:cxn>
                  <a:cxn ang="0">
                    <a:pos x="50" y="35"/>
                  </a:cxn>
                  <a:cxn ang="0">
                    <a:pos x="85" y="5"/>
                  </a:cxn>
                  <a:cxn ang="0">
                    <a:pos x="85" y="5"/>
                  </a:cxn>
                  <a:cxn ang="0">
                    <a:pos x="80" y="0"/>
                  </a:cxn>
                </a:cxnLst>
                <a:rect l="0" t="0" r="r" b="b"/>
                <a:pathLst>
                  <a:path w="85" h="70">
                    <a:moveTo>
                      <a:pt x="80" y="0"/>
                    </a:moveTo>
                    <a:lnTo>
                      <a:pt x="80" y="0"/>
                    </a:lnTo>
                    <a:lnTo>
                      <a:pt x="40" y="30"/>
                    </a:lnTo>
                    <a:lnTo>
                      <a:pt x="0" y="65"/>
                    </a:lnTo>
                    <a:lnTo>
                      <a:pt x="10" y="70"/>
                    </a:lnTo>
                    <a:lnTo>
                      <a:pt x="50" y="35"/>
                    </a:lnTo>
                    <a:lnTo>
                      <a:pt x="85" y="5"/>
                    </a:lnTo>
                    <a:lnTo>
                      <a:pt x="85" y="5"/>
                    </a:lnTo>
                    <a:lnTo>
                      <a:pt x="80" y="0"/>
                    </a:lnTo>
                    <a:close/>
                  </a:path>
                </a:pathLst>
              </a:custGeom>
              <a:solidFill>
                <a:srgbClr val="FFFFFF"/>
              </a:solidFill>
              <a:ln w="9525">
                <a:noFill/>
                <a:round/>
                <a:headEnd/>
                <a:tailEnd/>
              </a:ln>
            </p:spPr>
            <p:txBody>
              <a:bodyPr/>
              <a:lstStyle/>
              <a:p>
                <a:endParaRPr lang="pt-BR"/>
              </a:p>
            </p:txBody>
          </p:sp>
          <p:sp>
            <p:nvSpPr>
              <p:cNvPr id="389360" name="Freeform 240"/>
              <p:cNvSpPr>
                <a:spLocks/>
              </p:cNvSpPr>
              <p:nvPr/>
            </p:nvSpPr>
            <p:spPr bwMode="auto">
              <a:xfrm>
                <a:off x="3167" y="2552"/>
                <a:ext cx="50" cy="55"/>
              </a:xfrm>
              <a:custGeom>
                <a:avLst/>
                <a:gdLst/>
                <a:ahLst/>
                <a:cxnLst>
                  <a:cxn ang="0">
                    <a:pos x="40" y="0"/>
                  </a:cxn>
                  <a:cxn ang="0">
                    <a:pos x="40" y="0"/>
                  </a:cxn>
                  <a:cxn ang="0">
                    <a:pos x="20" y="30"/>
                  </a:cxn>
                  <a:cxn ang="0">
                    <a:pos x="0" y="50"/>
                  </a:cxn>
                  <a:cxn ang="0">
                    <a:pos x="5" y="55"/>
                  </a:cxn>
                  <a:cxn ang="0">
                    <a:pos x="25" y="35"/>
                  </a:cxn>
                  <a:cxn ang="0">
                    <a:pos x="50" y="5"/>
                  </a:cxn>
                  <a:cxn ang="0">
                    <a:pos x="50" y="5"/>
                  </a:cxn>
                  <a:cxn ang="0">
                    <a:pos x="40" y="0"/>
                  </a:cxn>
                </a:cxnLst>
                <a:rect l="0" t="0" r="r" b="b"/>
                <a:pathLst>
                  <a:path w="50" h="55">
                    <a:moveTo>
                      <a:pt x="40" y="0"/>
                    </a:moveTo>
                    <a:lnTo>
                      <a:pt x="40" y="0"/>
                    </a:lnTo>
                    <a:lnTo>
                      <a:pt x="20" y="30"/>
                    </a:lnTo>
                    <a:lnTo>
                      <a:pt x="0" y="50"/>
                    </a:lnTo>
                    <a:lnTo>
                      <a:pt x="5" y="55"/>
                    </a:lnTo>
                    <a:lnTo>
                      <a:pt x="25" y="35"/>
                    </a:lnTo>
                    <a:lnTo>
                      <a:pt x="50" y="5"/>
                    </a:lnTo>
                    <a:lnTo>
                      <a:pt x="50" y="5"/>
                    </a:lnTo>
                    <a:lnTo>
                      <a:pt x="40" y="0"/>
                    </a:lnTo>
                    <a:close/>
                  </a:path>
                </a:pathLst>
              </a:custGeom>
              <a:solidFill>
                <a:srgbClr val="FFFFFF"/>
              </a:solidFill>
              <a:ln w="9525">
                <a:noFill/>
                <a:round/>
                <a:headEnd/>
                <a:tailEnd/>
              </a:ln>
            </p:spPr>
            <p:txBody>
              <a:bodyPr/>
              <a:lstStyle/>
              <a:p>
                <a:endParaRPr lang="pt-BR"/>
              </a:p>
            </p:txBody>
          </p:sp>
          <p:sp>
            <p:nvSpPr>
              <p:cNvPr id="389361" name="Freeform 241"/>
              <p:cNvSpPr>
                <a:spLocks/>
              </p:cNvSpPr>
              <p:nvPr/>
            </p:nvSpPr>
            <p:spPr bwMode="auto">
              <a:xfrm>
                <a:off x="3207" y="2522"/>
                <a:ext cx="40" cy="35"/>
              </a:xfrm>
              <a:custGeom>
                <a:avLst/>
                <a:gdLst/>
                <a:ahLst/>
                <a:cxnLst>
                  <a:cxn ang="0">
                    <a:pos x="40" y="0"/>
                  </a:cxn>
                  <a:cxn ang="0">
                    <a:pos x="40" y="0"/>
                  </a:cxn>
                  <a:cxn ang="0">
                    <a:pos x="20" y="5"/>
                  </a:cxn>
                  <a:cxn ang="0">
                    <a:pos x="15" y="10"/>
                  </a:cxn>
                  <a:cxn ang="0">
                    <a:pos x="10" y="20"/>
                  </a:cxn>
                  <a:cxn ang="0">
                    <a:pos x="0" y="30"/>
                  </a:cxn>
                  <a:cxn ang="0">
                    <a:pos x="10" y="35"/>
                  </a:cxn>
                  <a:cxn ang="0">
                    <a:pos x="15" y="25"/>
                  </a:cxn>
                  <a:cxn ang="0">
                    <a:pos x="20" y="15"/>
                  </a:cxn>
                  <a:cxn ang="0">
                    <a:pos x="25" y="10"/>
                  </a:cxn>
                  <a:cxn ang="0">
                    <a:pos x="40" y="5"/>
                  </a:cxn>
                  <a:cxn ang="0">
                    <a:pos x="40" y="5"/>
                  </a:cxn>
                  <a:cxn ang="0">
                    <a:pos x="40" y="0"/>
                  </a:cxn>
                </a:cxnLst>
                <a:rect l="0" t="0" r="r" b="b"/>
                <a:pathLst>
                  <a:path w="40" h="35">
                    <a:moveTo>
                      <a:pt x="40" y="0"/>
                    </a:moveTo>
                    <a:lnTo>
                      <a:pt x="40" y="0"/>
                    </a:lnTo>
                    <a:lnTo>
                      <a:pt x="20" y="5"/>
                    </a:lnTo>
                    <a:lnTo>
                      <a:pt x="15" y="10"/>
                    </a:lnTo>
                    <a:lnTo>
                      <a:pt x="10" y="20"/>
                    </a:lnTo>
                    <a:lnTo>
                      <a:pt x="0" y="30"/>
                    </a:lnTo>
                    <a:lnTo>
                      <a:pt x="10" y="35"/>
                    </a:lnTo>
                    <a:lnTo>
                      <a:pt x="15" y="25"/>
                    </a:lnTo>
                    <a:lnTo>
                      <a:pt x="20" y="15"/>
                    </a:lnTo>
                    <a:lnTo>
                      <a:pt x="25" y="10"/>
                    </a:lnTo>
                    <a:lnTo>
                      <a:pt x="40" y="5"/>
                    </a:lnTo>
                    <a:lnTo>
                      <a:pt x="40" y="5"/>
                    </a:lnTo>
                    <a:lnTo>
                      <a:pt x="40" y="0"/>
                    </a:lnTo>
                    <a:close/>
                  </a:path>
                </a:pathLst>
              </a:custGeom>
              <a:solidFill>
                <a:srgbClr val="FFFFFF"/>
              </a:solidFill>
              <a:ln w="9525">
                <a:noFill/>
                <a:round/>
                <a:headEnd/>
                <a:tailEnd/>
              </a:ln>
            </p:spPr>
            <p:txBody>
              <a:bodyPr/>
              <a:lstStyle/>
              <a:p>
                <a:endParaRPr lang="pt-BR"/>
              </a:p>
            </p:txBody>
          </p:sp>
          <p:sp>
            <p:nvSpPr>
              <p:cNvPr id="389362" name="Freeform 242"/>
              <p:cNvSpPr>
                <a:spLocks/>
              </p:cNvSpPr>
              <p:nvPr/>
            </p:nvSpPr>
            <p:spPr bwMode="auto">
              <a:xfrm>
                <a:off x="3247" y="2492"/>
                <a:ext cx="95" cy="35"/>
              </a:xfrm>
              <a:custGeom>
                <a:avLst/>
                <a:gdLst/>
                <a:ahLst/>
                <a:cxnLst>
                  <a:cxn ang="0">
                    <a:pos x="90" y="0"/>
                  </a:cxn>
                  <a:cxn ang="0">
                    <a:pos x="90" y="0"/>
                  </a:cxn>
                  <a:cxn ang="0">
                    <a:pos x="70" y="10"/>
                  </a:cxn>
                  <a:cxn ang="0">
                    <a:pos x="50" y="20"/>
                  </a:cxn>
                  <a:cxn ang="0">
                    <a:pos x="25" y="25"/>
                  </a:cxn>
                  <a:cxn ang="0">
                    <a:pos x="0" y="30"/>
                  </a:cxn>
                  <a:cxn ang="0">
                    <a:pos x="0" y="35"/>
                  </a:cxn>
                  <a:cxn ang="0">
                    <a:pos x="25" y="30"/>
                  </a:cxn>
                  <a:cxn ang="0">
                    <a:pos x="50" y="30"/>
                  </a:cxn>
                  <a:cxn ang="0">
                    <a:pos x="75" y="20"/>
                  </a:cxn>
                  <a:cxn ang="0">
                    <a:pos x="95" y="5"/>
                  </a:cxn>
                  <a:cxn ang="0">
                    <a:pos x="95" y="5"/>
                  </a:cxn>
                  <a:cxn ang="0">
                    <a:pos x="90" y="0"/>
                  </a:cxn>
                </a:cxnLst>
                <a:rect l="0" t="0" r="r" b="b"/>
                <a:pathLst>
                  <a:path w="95" h="35">
                    <a:moveTo>
                      <a:pt x="90" y="0"/>
                    </a:moveTo>
                    <a:lnTo>
                      <a:pt x="90" y="0"/>
                    </a:lnTo>
                    <a:lnTo>
                      <a:pt x="70" y="10"/>
                    </a:lnTo>
                    <a:lnTo>
                      <a:pt x="50" y="20"/>
                    </a:lnTo>
                    <a:lnTo>
                      <a:pt x="25" y="25"/>
                    </a:lnTo>
                    <a:lnTo>
                      <a:pt x="0" y="30"/>
                    </a:lnTo>
                    <a:lnTo>
                      <a:pt x="0" y="35"/>
                    </a:lnTo>
                    <a:lnTo>
                      <a:pt x="25" y="30"/>
                    </a:lnTo>
                    <a:lnTo>
                      <a:pt x="50" y="30"/>
                    </a:lnTo>
                    <a:lnTo>
                      <a:pt x="75" y="20"/>
                    </a:lnTo>
                    <a:lnTo>
                      <a:pt x="95" y="5"/>
                    </a:lnTo>
                    <a:lnTo>
                      <a:pt x="95" y="5"/>
                    </a:lnTo>
                    <a:lnTo>
                      <a:pt x="90" y="0"/>
                    </a:lnTo>
                    <a:close/>
                  </a:path>
                </a:pathLst>
              </a:custGeom>
              <a:solidFill>
                <a:srgbClr val="FFFFFF"/>
              </a:solidFill>
              <a:ln w="9525">
                <a:noFill/>
                <a:round/>
                <a:headEnd/>
                <a:tailEnd/>
              </a:ln>
            </p:spPr>
            <p:txBody>
              <a:bodyPr/>
              <a:lstStyle/>
              <a:p>
                <a:endParaRPr lang="pt-BR"/>
              </a:p>
            </p:txBody>
          </p:sp>
          <p:sp>
            <p:nvSpPr>
              <p:cNvPr id="389363" name="Freeform 243"/>
              <p:cNvSpPr>
                <a:spLocks/>
              </p:cNvSpPr>
              <p:nvPr/>
            </p:nvSpPr>
            <p:spPr bwMode="auto">
              <a:xfrm>
                <a:off x="3337" y="2437"/>
                <a:ext cx="65" cy="60"/>
              </a:xfrm>
              <a:custGeom>
                <a:avLst/>
                <a:gdLst/>
                <a:ahLst/>
                <a:cxnLst>
                  <a:cxn ang="0">
                    <a:pos x="55" y="0"/>
                  </a:cxn>
                  <a:cxn ang="0">
                    <a:pos x="55" y="0"/>
                  </a:cxn>
                  <a:cxn ang="0">
                    <a:pos x="35" y="20"/>
                  </a:cxn>
                  <a:cxn ang="0">
                    <a:pos x="0" y="55"/>
                  </a:cxn>
                  <a:cxn ang="0">
                    <a:pos x="5" y="60"/>
                  </a:cxn>
                  <a:cxn ang="0">
                    <a:pos x="40" y="25"/>
                  </a:cxn>
                  <a:cxn ang="0">
                    <a:pos x="65" y="0"/>
                  </a:cxn>
                  <a:cxn ang="0">
                    <a:pos x="65" y="0"/>
                  </a:cxn>
                  <a:cxn ang="0">
                    <a:pos x="55" y="0"/>
                  </a:cxn>
                  <a:cxn ang="0">
                    <a:pos x="55" y="0"/>
                  </a:cxn>
                  <a:cxn ang="0">
                    <a:pos x="55" y="0"/>
                  </a:cxn>
                </a:cxnLst>
                <a:rect l="0" t="0" r="r" b="b"/>
                <a:pathLst>
                  <a:path w="65" h="60">
                    <a:moveTo>
                      <a:pt x="55" y="0"/>
                    </a:moveTo>
                    <a:lnTo>
                      <a:pt x="55" y="0"/>
                    </a:lnTo>
                    <a:lnTo>
                      <a:pt x="35" y="20"/>
                    </a:lnTo>
                    <a:lnTo>
                      <a:pt x="0" y="55"/>
                    </a:lnTo>
                    <a:lnTo>
                      <a:pt x="5" y="60"/>
                    </a:lnTo>
                    <a:lnTo>
                      <a:pt x="40" y="25"/>
                    </a:lnTo>
                    <a:lnTo>
                      <a:pt x="65" y="0"/>
                    </a:lnTo>
                    <a:lnTo>
                      <a:pt x="65" y="0"/>
                    </a:lnTo>
                    <a:lnTo>
                      <a:pt x="55" y="0"/>
                    </a:lnTo>
                    <a:lnTo>
                      <a:pt x="55" y="0"/>
                    </a:lnTo>
                    <a:lnTo>
                      <a:pt x="55" y="0"/>
                    </a:lnTo>
                    <a:close/>
                  </a:path>
                </a:pathLst>
              </a:custGeom>
              <a:solidFill>
                <a:srgbClr val="FFFFFF"/>
              </a:solidFill>
              <a:ln w="9525">
                <a:noFill/>
                <a:round/>
                <a:headEnd/>
                <a:tailEnd/>
              </a:ln>
            </p:spPr>
            <p:txBody>
              <a:bodyPr/>
              <a:lstStyle/>
              <a:p>
                <a:endParaRPr lang="pt-BR"/>
              </a:p>
            </p:txBody>
          </p:sp>
          <p:sp>
            <p:nvSpPr>
              <p:cNvPr id="389364" name="Freeform 244"/>
              <p:cNvSpPr>
                <a:spLocks/>
              </p:cNvSpPr>
              <p:nvPr/>
            </p:nvSpPr>
            <p:spPr bwMode="auto">
              <a:xfrm>
                <a:off x="3387" y="2407"/>
                <a:ext cx="15" cy="30"/>
              </a:xfrm>
              <a:custGeom>
                <a:avLst/>
                <a:gdLst/>
                <a:ahLst/>
                <a:cxnLst>
                  <a:cxn ang="0">
                    <a:pos x="0" y="10"/>
                  </a:cxn>
                  <a:cxn ang="0">
                    <a:pos x="0" y="10"/>
                  </a:cxn>
                  <a:cxn ang="0">
                    <a:pos x="5" y="20"/>
                  </a:cxn>
                  <a:cxn ang="0">
                    <a:pos x="5" y="30"/>
                  </a:cxn>
                  <a:cxn ang="0">
                    <a:pos x="15" y="30"/>
                  </a:cxn>
                  <a:cxn ang="0">
                    <a:pos x="15" y="15"/>
                  </a:cxn>
                  <a:cxn ang="0">
                    <a:pos x="5" y="0"/>
                  </a:cxn>
                  <a:cxn ang="0">
                    <a:pos x="5" y="0"/>
                  </a:cxn>
                  <a:cxn ang="0">
                    <a:pos x="0" y="10"/>
                  </a:cxn>
                </a:cxnLst>
                <a:rect l="0" t="0" r="r" b="b"/>
                <a:pathLst>
                  <a:path w="15" h="30">
                    <a:moveTo>
                      <a:pt x="0" y="10"/>
                    </a:moveTo>
                    <a:lnTo>
                      <a:pt x="0" y="10"/>
                    </a:lnTo>
                    <a:lnTo>
                      <a:pt x="5" y="20"/>
                    </a:lnTo>
                    <a:lnTo>
                      <a:pt x="5" y="30"/>
                    </a:lnTo>
                    <a:lnTo>
                      <a:pt x="15" y="30"/>
                    </a:lnTo>
                    <a:lnTo>
                      <a:pt x="15" y="15"/>
                    </a:lnTo>
                    <a:lnTo>
                      <a:pt x="5" y="0"/>
                    </a:lnTo>
                    <a:lnTo>
                      <a:pt x="5" y="0"/>
                    </a:lnTo>
                    <a:lnTo>
                      <a:pt x="0" y="10"/>
                    </a:lnTo>
                    <a:close/>
                  </a:path>
                </a:pathLst>
              </a:custGeom>
              <a:solidFill>
                <a:srgbClr val="FFFFFF"/>
              </a:solidFill>
              <a:ln w="9525">
                <a:noFill/>
                <a:round/>
                <a:headEnd/>
                <a:tailEnd/>
              </a:ln>
            </p:spPr>
            <p:txBody>
              <a:bodyPr/>
              <a:lstStyle/>
              <a:p>
                <a:endParaRPr lang="pt-BR"/>
              </a:p>
            </p:txBody>
          </p:sp>
          <p:sp>
            <p:nvSpPr>
              <p:cNvPr id="389365" name="Freeform 245"/>
              <p:cNvSpPr>
                <a:spLocks/>
              </p:cNvSpPr>
              <p:nvPr/>
            </p:nvSpPr>
            <p:spPr bwMode="auto">
              <a:xfrm>
                <a:off x="2977" y="2962"/>
                <a:ext cx="210" cy="280"/>
              </a:xfrm>
              <a:custGeom>
                <a:avLst/>
                <a:gdLst/>
                <a:ahLst/>
                <a:cxnLst>
                  <a:cxn ang="0">
                    <a:pos x="4" y="0"/>
                  </a:cxn>
                  <a:cxn ang="0">
                    <a:pos x="5" y="9"/>
                  </a:cxn>
                  <a:cxn ang="0">
                    <a:pos x="8" y="31"/>
                  </a:cxn>
                  <a:cxn ang="0">
                    <a:pos x="17" y="54"/>
                  </a:cxn>
                  <a:cxn ang="0">
                    <a:pos x="30" y="48"/>
                  </a:cxn>
                  <a:cxn ang="0">
                    <a:pos x="30" y="46"/>
                  </a:cxn>
                  <a:cxn ang="0">
                    <a:pos x="31" y="27"/>
                  </a:cxn>
                  <a:cxn ang="0">
                    <a:pos x="28" y="10"/>
                  </a:cxn>
                  <a:cxn ang="0">
                    <a:pos x="28" y="0"/>
                  </a:cxn>
                  <a:cxn ang="0">
                    <a:pos x="4" y="0"/>
                  </a:cxn>
                </a:cxnLst>
                <a:rect l="0" t="0" r="r" b="b"/>
                <a:pathLst>
                  <a:path w="42" h="56">
                    <a:moveTo>
                      <a:pt x="4" y="0"/>
                    </a:moveTo>
                    <a:cubicBezTo>
                      <a:pt x="4" y="2"/>
                      <a:pt x="4" y="5"/>
                      <a:pt x="5" y="9"/>
                    </a:cubicBezTo>
                    <a:cubicBezTo>
                      <a:pt x="5" y="9"/>
                      <a:pt x="0" y="24"/>
                      <a:pt x="8" y="31"/>
                    </a:cubicBezTo>
                    <a:cubicBezTo>
                      <a:pt x="8" y="31"/>
                      <a:pt x="4" y="46"/>
                      <a:pt x="17" y="54"/>
                    </a:cubicBezTo>
                    <a:cubicBezTo>
                      <a:pt x="22" y="56"/>
                      <a:pt x="30" y="55"/>
                      <a:pt x="30" y="48"/>
                    </a:cubicBezTo>
                    <a:cubicBezTo>
                      <a:pt x="30" y="48"/>
                      <a:pt x="30" y="47"/>
                      <a:pt x="30" y="46"/>
                    </a:cubicBezTo>
                    <a:cubicBezTo>
                      <a:pt x="31" y="45"/>
                      <a:pt x="42" y="36"/>
                      <a:pt x="31" y="27"/>
                    </a:cubicBezTo>
                    <a:cubicBezTo>
                      <a:pt x="29" y="26"/>
                      <a:pt x="34" y="16"/>
                      <a:pt x="28" y="10"/>
                    </a:cubicBezTo>
                    <a:cubicBezTo>
                      <a:pt x="28" y="10"/>
                      <a:pt x="28" y="5"/>
                      <a:pt x="28" y="0"/>
                    </a:cubicBezTo>
                    <a:lnTo>
                      <a:pt x="4" y="0"/>
                    </a:lnTo>
                  </a:path>
                </a:pathLst>
              </a:custGeom>
              <a:solidFill>
                <a:srgbClr val="FF99CC"/>
              </a:solidFill>
              <a:ln w="0">
                <a:solidFill>
                  <a:srgbClr val="FFFFFF"/>
                </a:solidFill>
                <a:prstDash val="solid"/>
                <a:round/>
                <a:headEnd/>
                <a:tailEnd/>
              </a:ln>
            </p:spPr>
            <p:txBody>
              <a:bodyPr/>
              <a:lstStyle/>
              <a:p>
                <a:endParaRPr lang="pt-BR"/>
              </a:p>
            </p:txBody>
          </p:sp>
          <p:sp>
            <p:nvSpPr>
              <p:cNvPr id="389366" name="Freeform 246"/>
              <p:cNvSpPr>
                <a:spLocks/>
              </p:cNvSpPr>
              <p:nvPr/>
            </p:nvSpPr>
            <p:spPr bwMode="auto">
              <a:xfrm>
                <a:off x="2977" y="2962"/>
                <a:ext cx="210" cy="280"/>
              </a:xfrm>
              <a:custGeom>
                <a:avLst/>
                <a:gdLst/>
                <a:ahLst/>
                <a:cxnLst>
                  <a:cxn ang="0">
                    <a:pos x="4" y="0"/>
                  </a:cxn>
                  <a:cxn ang="0">
                    <a:pos x="5" y="9"/>
                  </a:cxn>
                  <a:cxn ang="0">
                    <a:pos x="8" y="31"/>
                  </a:cxn>
                  <a:cxn ang="0">
                    <a:pos x="17" y="54"/>
                  </a:cxn>
                  <a:cxn ang="0">
                    <a:pos x="30" y="48"/>
                  </a:cxn>
                  <a:cxn ang="0">
                    <a:pos x="30" y="46"/>
                  </a:cxn>
                  <a:cxn ang="0">
                    <a:pos x="31" y="27"/>
                  </a:cxn>
                  <a:cxn ang="0">
                    <a:pos x="28" y="10"/>
                  </a:cxn>
                  <a:cxn ang="0">
                    <a:pos x="28" y="0"/>
                  </a:cxn>
                </a:cxnLst>
                <a:rect l="0" t="0" r="r" b="b"/>
                <a:pathLst>
                  <a:path w="42" h="56">
                    <a:moveTo>
                      <a:pt x="4" y="0"/>
                    </a:moveTo>
                    <a:cubicBezTo>
                      <a:pt x="4" y="2"/>
                      <a:pt x="4" y="5"/>
                      <a:pt x="5" y="9"/>
                    </a:cubicBezTo>
                    <a:cubicBezTo>
                      <a:pt x="5" y="9"/>
                      <a:pt x="0" y="24"/>
                      <a:pt x="8" y="31"/>
                    </a:cubicBezTo>
                    <a:cubicBezTo>
                      <a:pt x="8" y="31"/>
                      <a:pt x="4" y="46"/>
                      <a:pt x="17" y="54"/>
                    </a:cubicBezTo>
                    <a:cubicBezTo>
                      <a:pt x="22" y="56"/>
                      <a:pt x="30" y="55"/>
                      <a:pt x="30" y="48"/>
                    </a:cubicBezTo>
                    <a:cubicBezTo>
                      <a:pt x="30" y="48"/>
                      <a:pt x="30" y="47"/>
                      <a:pt x="30" y="46"/>
                    </a:cubicBezTo>
                    <a:cubicBezTo>
                      <a:pt x="31" y="45"/>
                      <a:pt x="42" y="36"/>
                      <a:pt x="31" y="27"/>
                    </a:cubicBezTo>
                    <a:cubicBezTo>
                      <a:pt x="29" y="26"/>
                      <a:pt x="34" y="16"/>
                      <a:pt x="28" y="10"/>
                    </a:cubicBezTo>
                    <a:cubicBezTo>
                      <a:pt x="28" y="10"/>
                      <a:pt x="28" y="5"/>
                      <a:pt x="28" y="0"/>
                    </a:cubicBezTo>
                  </a:path>
                </a:pathLst>
              </a:custGeom>
              <a:noFill/>
              <a:ln w="0">
                <a:solidFill>
                  <a:srgbClr val="FFFFFF"/>
                </a:solidFill>
                <a:prstDash val="solid"/>
                <a:round/>
                <a:headEnd/>
                <a:tailEnd/>
              </a:ln>
            </p:spPr>
            <p:txBody>
              <a:bodyPr/>
              <a:lstStyle/>
              <a:p>
                <a:endParaRPr lang="pt-BR"/>
              </a:p>
            </p:txBody>
          </p:sp>
          <p:sp>
            <p:nvSpPr>
              <p:cNvPr id="389367" name="Freeform 247"/>
              <p:cNvSpPr>
                <a:spLocks/>
              </p:cNvSpPr>
              <p:nvPr/>
            </p:nvSpPr>
            <p:spPr bwMode="auto">
              <a:xfrm>
                <a:off x="3102" y="2962"/>
                <a:ext cx="45" cy="145"/>
              </a:xfrm>
              <a:custGeom>
                <a:avLst/>
                <a:gdLst/>
                <a:ahLst/>
                <a:cxnLst>
                  <a:cxn ang="0">
                    <a:pos x="2" y="0"/>
                  </a:cxn>
                  <a:cxn ang="0">
                    <a:pos x="1" y="8"/>
                  </a:cxn>
                  <a:cxn ang="0">
                    <a:pos x="0" y="10"/>
                  </a:cxn>
                  <a:cxn ang="0">
                    <a:pos x="4" y="22"/>
                  </a:cxn>
                  <a:cxn ang="0">
                    <a:pos x="2" y="27"/>
                  </a:cxn>
                  <a:cxn ang="0">
                    <a:pos x="3" y="28"/>
                  </a:cxn>
                  <a:cxn ang="0">
                    <a:pos x="9" y="27"/>
                  </a:cxn>
                </a:cxnLst>
                <a:rect l="0" t="0" r="r" b="b"/>
                <a:pathLst>
                  <a:path w="9" h="29">
                    <a:moveTo>
                      <a:pt x="2" y="0"/>
                    </a:moveTo>
                    <a:cubicBezTo>
                      <a:pt x="3" y="3"/>
                      <a:pt x="2" y="7"/>
                      <a:pt x="1" y="8"/>
                    </a:cubicBezTo>
                    <a:cubicBezTo>
                      <a:pt x="0" y="8"/>
                      <a:pt x="0" y="10"/>
                      <a:pt x="0" y="10"/>
                    </a:cubicBezTo>
                    <a:cubicBezTo>
                      <a:pt x="5" y="12"/>
                      <a:pt x="5" y="19"/>
                      <a:pt x="4" y="22"/>
                    </a:cubicBezTo>
                    <a:cubicBezTo>
                      <a:pt x="4" y="24"/>
                      <a:pt x="3" y="25"/>
                      <a:pt x="2" y="27"/>
                    </a:cubicBezTo>
                    <a:cubicBezTo>
                      <a:pt x="2" y="27"/>
                      <a:pt x="2" y="28"/>
                      <a:pt x="3" y="28"/>
                    </a:cubicBezTo>
                    <a:cubicBezTo>
                      <a:pt x="6" y="29"/>
                      <a:pt x="7" y="29"/>
                      <a:pt x="9" y="27"/>
                    </a:cubicBezTo>
                  </a:path>
                </a:pathLst>
              </a:custGeom>
              <a:noFill/>
              <a:ln w="0">
                <a:solidFill>
                  <a:srgbClr val="FFFFFF"/>
                </a:solidFill>
                <a:prstDash val="solid"/>
                <a:round/>
                <a:headEnd/>
                <a:tailEnd/>
              </a:ln>
            </p:spPr>
            <p:txBody>
              <a:bodyPr/>
              <a:lstStyle/>
              <a:p>
                <a:endParaRPr lang="pt-BR"/>
              </a:p>
            </p:txBody>
          </p:sp>
          <p:sp>
            <p:nvSpPr>
              <p:cNvPr id="389368" name="Freeform 248"/>
              <p:cNvSpPr>
                <a:spLocks/>
              </p:cNvSpPr>
              <p:nvPr/>
            </p:nvSpPr>
            <p:spPr bwMode="auto">
              <a:xfrm>
                <a:off x="3107" y="3182"/>
                <a:ext cx="20" cy="15"/>
              </a:xfrm>
              <a:custGeom>
                <a:avLst/>
                <a:gdLst/>
                <a:ahLst/>
                <a:cxnLst>
                  <a:cxn ang="0">
                    <a:pos x="3" y="0"/>
                  </a:cxn>
                  <a:cxn ang="0">
                    <a:pos x="1" y="1"/>
                  </a:cxn>
                  <a:cxn ang="0">
                    <a:pos x="1" y="2"/>
                  </a:cxn>
                  <a:cxn ang="0">
                    <a:pos x="4" y="1"/>
                  </a:cxn>
                  <a:cxn ang="0">
                    <a:pos x="2" y="0"/>
                  </a:cxn>
                  <a:cxn ang="0">
                    <a:pos x="3" y="0"/>
                  </a:cxn>
                </a:cxnLst>
                <a:rect l="0" t="0" r="r" b="b"/>
                <a:pathLst>
                  <a:path w="4" h="3">
                    <a:moveTo>
                      <a:pt x="3" y="0"/>
                    </a:moveTo>
                    <a:cubicBezTo>
                      <a:pt x="2" y="0"/>
                      <a:pt x="1" y="0"/>
                      <a:pt x="1" y="1"/>
                    </a:cubicBezTo>
                    <a:cubicBezTo>
                      <a:pt x="0" y="1"/>
                      <a:pt x="0" y="2"/>
                      <a:pt x="1" y="2"/>
                    </a:cubicBezTo>
                    <a:cubicBezTo>
                      <a:pt x="2" y="3"/>
                      <a:pt x="4" y="2"/>
                      <a:pt x="4" y="1"/>
                    </a:cubicBezTo>
                    <a:cubicBezTo>
                      <a:pt x="4" y="0"/>
                      <a:pt x="3" y="0"/>
                      <a:pt x="2" y="0"/>
                    </a:cubicBezTo>
                    <a:lnTo>
                      <a:pt x="3" y="0"/>
                    </a:lnTo>
                  </a:path>
                </a:pathLst>
              </a:custGeom>
              <a:solidFill>
                <a:srgbClr val="CCCCCC"/>
              </a:solidFill>
              <a:ln w="0">
                <a:solidFill>
                  <a:srgbClr val="FFFFFF"/>
                </a:solidFill>
                <a:prstDash val="solid"/>
                <a:round/>
                <a:headEnd/>
                <a:tailEnd/>
              </a:ln>
            </p:spPr>
            <p:txBody>
              <a:bodyPr/>
              <a:lstStyle/>
              <a:p>
                <a:endParaRPr lang="pt-BR"/>
              </a:p>
            </p:txBody>
          </p:sp>
          <p:sp>
            <p:nvSpPr>
              <p:cNvPr id="389369" name="Freeform 249"/>
              <p:cNvSpPr>
                <a:spLocks/>
              </p:cNvSpPr>
              <p:nvPr/>
            </p:nvSpPr>
            <p:spPr bwMode="auto">
              <a:xfrm>
                <a:off x="3107" y="3182"/>
                <a:ext cx="20" cy="15"/>
              </a:xfrm>
              <a:custGeom>
                <a:avLst/>
                <a:gdLst/>
                <a:ahLst/>
                <a:cxnLst>
                  <a:cxn ang="0">
                    <a:pos x="3" y="0"/>
                  </a:cxn>
                  <a:cxn ang="0">
                    <a:pos x="1" y="1"/>
                  </a:cxn>
                  <a:cxn ang="0">
                    <a:pos x="1" y="2"/>
                  </a:cxn>
                  <a:cxn ang="0">
                    <a:pos x="4" y="1"/>
                  </a:cxn>
                  <a:cxn ang="0">
                    <a:pos x="2" y="0"/>
                  </a:cxn>
                </a:cxnLst>
                <a:rect l="0" t="0" r="r" b="b"/>
                <a:pathLst>
                  <a:path w="4" h="3">
                    <a:moveTo>
                      <a:pt x="3" y="0"/>
                    </a:moveTo>
                    <a:cubicBezTo>
                      <a:pt x="2" y="0"/>
                      <a:pt x="1" y="0"/>
                      <a:pt x="1" y="1"/>
                    </a:cubicBezTo>
                    <a:cubicBezTo>
                      <a:pt x="0" y="1"/>
                      <a:pt x="0" y="2"/>
                      <a:pt x="1" y="2"/>
                    </a:cubicBezTo>
                    <a:cubicBezTo>
                      <a:pt x="2" y="3"/>
                      <a:pt x="4" y="2"/>
                      <a:pt x="4" y="1"/>
                    </a:cubicBezTo>
                    <a:cubicBezTo>
                      <a:pt x="4" y="0"/>
                      <a:pt x="3" y="0"/>
                      <a:pt x="2" y="0"/>
                    </a:cubicBezTo>
                  </a:path>
                </a:pathLst>
              </a:custGeom>
              <a:noFill/>
              <a:ln w="0">
                <a:solidFill>
                  <a:srgbClr val="FFFFFF"/>
                </a:solidFill>
                <a:prstDash val="solid"/>
                <a:round/>
                <a:headEnd/>
                <a:tailEnd/>
              </a:ln>
            </p:spPr>
            <p:txBody>
              <a:bodyPr/>
              <a:lstStyle/>
              <a:p>
                <a:endParaRPr lang="pt-BR"/>
              </a:p>
            </p:txBody>
          </p:sp>
          <p:sp>
            <p:nvSpPr>
              <p:cNvPr id="389370" name="Freeform 250"/>
              <p:cNvSpPr>
                <a:spLocks/>
              </p:cNvSpPr>
              <p:nvPr/>
            </p:nvSpPr>
            <p:spPr bwMode="auto">
              <a:xfrm>
                <a:off x="3052" y="3127"/>
                <a:ext cx="1" cy="5"/>
              </a:xfrm>
              <a:custGeom>
                <a:avLst/>
                <a:gdLst/>
                <a:ahLst/>
                <a:cxnLst>
                  <a:cxn ang="0">
                    <a:pos x="0" y="0"/>
                  </a:cxn>
                  <a:cxn ang="0">
                    <a:pos x="0" y="1"/>
                  </a:cxn>
                </a:cxnLst>
                <a:rect l="0" t="0" r="r" b="b"/>
                <a:pathLst>
                  <a:path h="1">
                    <a:moveTo>
                      <a:pt x="0" y="0"/>
                    </a:moveTo>
                    <a:cubicBezTo>
                      <a:pt x="0" y="1"/>
                      <a:pt x="0" y="1"/>
                      <a:pt x="0" y="1"/>
                    </a:cubicBezTo>
                  </a:path>
                </a:pathLst>
              </a:custGeom>
              <a:noFill/>
              <a:ln w="0">
                <a:solidFill>
                  <a:srgbClr val="FFFFFF"/>
                </a:solidFill>
                <a:prstDash val="solid"/>
                <a:round/>
                <a:headEnd/>
                <a:tailEnd/>
              </a:ln>
            </p:spPr>
            <p:txBody>
              <a:bodyPr/>
              <a:lstStyle/>
              <a:p>
                <a:endParaRPr lang="pt-BR"/>
              </a:p>
            </p:txBody>
          </p:sp>
          <p:sp>
            <p:nvSpPr>
              <p:cNvPr id="389371" name="Freeform 251"/>
              <p:cNvSpPr>
                <a:spLocks/>
              </p:cNvSpPr>
              <p:nvPr/>
            </p:nvSpPr>
            <p:spPr bwMode="auto">
              <a:xfrm>
                <a:off x="3107" y="3182"/>
                <a:ext cx="10" cy="15"/>
              </a:xfrm>
              <a:custGeom>
                <a:avLst/>
                <a:gdLst/>
                <a:ahLst/>
                <a:cxnLst>
                  <a:cxn ang="0">
                    <a:pos x="2" y="0"/>
                  </a:cxn>
                  <a:cxn ang="0">
                    <a:pos x="1" y="1"/>
                  </a:cxn>
                  <a:cxn ang="0">
                    <a:pos x="1" y="2"/>
                  </a:cxn>
                  <a:cxn ang="0">
                    <a:pos x="2" y="3"/>
                  </a:cxn>
                </a:cxnLst>
                <a:rect l="0" t="0" r="r" b="b"/>
                <a:pathLst>
                  <a:path w="2" h="3">
                    <a:moveTo>
                      <a:pt x="2" y="0"/>
                    </a:moveTo>
                    <a:cubicBezTo>
                      <a:pt x="1" y="0"/>
                      <a:pt x="1" y="1"/>
                      <a:pt x="1" y="1"/>
                    </a:cubicBezTo>
                    <a:cubicBezTo>
                      <a:pt x="0" y="2"/>
                      <a:pt x="0" y="2"/>
                      <a:pt x="1" y="2"/>
                    </a:cubicBezTo>
                    <a:cubicBezTo>
                      <a:pt x="1" y="3"/>
                      <a:pt x="2" y="3"/>
                      <a:pt x="2" y="3"/>
                    </a:cubicBezTo>
                  </a:path>
                </a:pathLst>
              </a:custGeom>
              <a:noFill/>
              <a:ln w="0">
                <a:solidFill>
                  <a:srgbClr val="FFFFFF"/>
                </a:solidFill>
                <a:prstDash val="solid"/>
                <a:round/>
                <a:headEnd/>
                <a:tailEnd/>
              </a:ln>
            </p:spPr>
            <p:txBody>
              <a:bodyPr/>
              <a:lstStyle/>
              <a:p>
                <a:endParaRPr lang="pt-BR"/>
              </a:p>
            </p:txBody>
          </p:sp>
          <p:sp>
            <p:nvSpPr>
              <p:cNvPr id="389372" name="Freeform 252"/>
              <p:cNvSpPr>
                <a:spLocks/>
              </p:cNvSpPr>
              <p:nvPr/>
            </p:nvSpPr>
            <p:spPr bwMode="auto">
              <a:xfrm>
                <a:off x="3112" y="3187"/>
                <a:ext cx="10" cy="5"/>
              </a:xfrm>
              <a:custGeom>
                <a:avLst/>
                <a:gdLst/>
                <a:ahLst/>
                <a:cxnLst>
                  <a:cxn ang="0">
                    <a:pos x="0" y="0"/>
                  </a:cxn>
                  <a:cxn ang="0">
                    <a:pos x="2" y="0"/>
                  </a:cxn>
                  <a:cxn ang="0">
                    <a:pos x="2" y="1"/>
                  </a:cxn>
                  <a:cxn ang="0">
                    <a:pos x="0" y="0"/>
                  </a:cxn>
                </a:cxnLst>
                <a:rect l="0" t="0" r="r" b="b"/>
                <a:pathLst>
                  <a:path w="2" h="1">
                    <a:moveTo>
                      <a:pt x="0" y="0"/>
                    </a:moveTo>
                    <a:cubicBezTo>
                      <a:pt x="0" y="0"/>
                      <a:pt x="1" y="0"/>
                      <a:pt x="2" y="0"/>
                    </a:cubicBezTo>
                    <a:cubicBezTo>
                      <a:pt x="2" y="0"/>
                      <a:pt x="2" y="0"/>
                      <a:pt x="2" y="1"/>
                    </a:cubicBezTo>
                    <a:cubicBezTo>
                      <a:pt x="1" y="1"/>
                      <a:pt x="0" y="1"/>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373" name="Freeform 253"/>
              <p:cNvSpPr>
                <a:spLocks/>
              </p:cNvSpPr>
              <p:nvPr/>
            </p:nvSpPr>
            <p:spPr bwMode="auto">
              <a:xfrm>
                <a:off x="3127" y="3162"/>
                <a:ext cx="15" cy="5"/>
              </a:xfrm>
              <a:custGeom>
                <a:avLst/>
                <a:gdLst/>
                <a:ahLst/>
                <a:cxnLst>
                  <a:cxn ang="0">
                    <a:pos x="0" y="0"/>
                  </a:cxn>
                  <a:cxn ang="0">
                    <a:pos x="3" y="1"/>
                  </a:cxn>
                </a:cxnLst>
                <a:rect l="0" t="0" r="r" b="b"/>
                <a:pathLst>
                  <a:path w="3" h="1">
                    <a:moveTo>
                      <a:pt x="0" y="0"/>
                    </a:moveTo>
                    <a:cubicBezTo>
                      <a:pt x="1" y="0"/>
                      <a:pt x="2" y="0"/>
                      <a:pt x="3" y="1"/>
                    </a:cubicBezTo>
                  </a:path>
                </a:pathLst>
              </a:custGeom>
              <a:noFill/>
              <a:ln w="0">
                <a:solidFill>
                  <a:srgbClr val="FFFFFF"/>
                </a:solidFill>
                <a:prstDash val="solid"/>
                <a:round/>
                <a:headEnd/>
                <a:tailEnd/>
              </a:ln>
            </p:spPr>
            <p:txBody>
              <a:bodyPr/>
              <a:lstStyle/>
              <a:p>
                <a:endParaRPr lang="pt-BR"/>
              </a:p>
            </p:txBody>
          </p:sp>
          <p:sp>
            <p:nvSpPr>
              <p:cNvPr id="389374" name="Freeform 254"/>
              <p:cNvSpPr>
                <a:spLocks/>
              </p:cNvSpPr>
              <p:nvPr/>
            </p:nvSpPr>
            <p:spPr bwMode="auto">
              <a:xfrm>
                <a:off x="3092" y="3167"/>
                <a:ext cx="10" cy="20"/>
              </a:xfrm>
              <a:custGeom>
                <a:avLst/>
                <a:gdLst/>
                <a:ahLst/>
                <a:cxnLst>
                  <a:cxn ang="0">
                    <a:pos x="2" y="0"/>
                  </a:cxn>
                  <a:cxn ang="0">
                    <a:pos x="0" y="4"/>
                  </a:cxn>
                </a:cxnLst>
                <a:rect l="0" t="0" r="r" b="b"/>
                <a:pathLst>
                  <a:path w="2" h="4">
                    <a:moveTo>
                      <a:pt x="2" y="0"/>
                    </a:moveTo>
                    <a:cubicBezTo>
                      <a:pt x="1" y="1"/>
                      <a:pt x="0" y="3"/>
                      <a:pt x="0" y="4"/>
                    </a:cubicBezTo>
                  </a:path>
                </a:pathLst>
              </a:custGeom>
              <a:noFill/>
              <a:ln w="0">
                <a:solidFill>
                  <a:srgbClr val="FFFFFF"/>
                </a:solidFill>
                <a:prstDash val="solid"/>
                <a:round/>
                <a:headEnd/>
                <a:tailEnd/>
              </a:ln>
            </p:spPr>
            <p:txBody>
              <a:bodyPr/>
              <a:lstStyle/>
              <a:p>
                <a:endParaRPr lang="pt-BR"/>
              </a:p>
            </p:txBody>
          </p:sp>
          <p:sp>
            <p:nvSpPr>
              <p:cNvPr id="389375" name="Freeform 255"/>
              <p:cNvSpPr>
                <a:spLocks/>
              </p:cNvSpPr>
              <p:nvPr/>
            </p:nvSpPr>
            <p:spPr bwMode="auto">
              <a:xfrm>
                <a:off x="3087" y="3182"/>
                <a:ext cx="10" cy="10"/>
              </a:xfrm>
              <a:custGeom>
                <a:avLst/>
                <a:gdLst/>
                <a:ahLst/>
                <a:cxnLst>
                  <a:cxn ang="0">
                    <a:pos x="0" y="0"/>
                  </a:cxn>
                  <a:cxn ang="0">
                    <a:pos x="2" y="2"/>
                  </a:cxn>
                </a:cxnLst>
                <a:rect l="0" t="0" r="r" b="b"/>
                <a:pathLst>
                  <a:path w="2" h="2">
                    <a:moveTo>
                      <a:pt x="0" y="0"/>
                    </a:moveTo>
                    <a:cubicBezTo>
                      <a:pt x="0" y="1"/>
                      <a:pt x="1" y="1"/>
                      <a:pt x="2" y="2"/>
                    </a:cubicBezTo>
                  </a:path>
                </a:pathLst>
              </a:custGeom>
              <a:noFill/>
              <a:ln w="0">
                <a:solidFill>
                  <a:srgbClr val="FFFFFF"/>
                </a:solidFill>
                <a:prstDash val="solid"/>
                <a:round/>
                <a:headEnd/>
                <a:tailEnd/>
              </a:ln>
            </p:spPr>
            <p:txBody>
              <a:bodyPr/>
              <a:lstStyle/>
              <a:p>
                <a:endParaRPr lang="pt-BR"/>
              </a:p>
            </p:txBody>
          </p:sp>
          <p:sp>
            <p:nvSpPr>
              <p:cNvPr id="389376" name="Rectangle 256"/>
              <p:cNvSpPr>
                <a:spLocks noChangeArrowheads="1"/>
              </p:cNvSpPr>
              <p:nvPr/>
            </p:nvSpPr>
            <p:spPr bwMode="auto">
              <a:xfrm>
                <a:off x="3097" y="3192"/>
                <a:ext cx="0" cy="0"/>
              </a:xfrm>
              <a:prstGeom prst="rect">
                <a:avLst/>
              </a:prstGeom>
              <a:noFill/>
              <a:ln w="0">
                <a:solidFill>
                  <a:srgbClr val="FFFFFF"/>
                </a:solidFill>
                <a:miter lim="800000"/>
                <a:headEnd/>
                <a:tailEnd/>
              </a:ln>
            </p:spPr>
            <p:txBody>
              <a:bodyPr/>
              <a:lstStyle/>
              <a:p>
                <a:endParaRPr lang="pt-BR"/>
              </a:p>
            </p:txBody>
          </p:sp>
          <p:sp>
            <p:nvSpPr>
              <p:cNvPr id="389377" name="Freeform 257"/>
              <p:cNvSpPr>
                <a:spLocks/>
              </p:cNvSpPr>
              <p:nvPr/>
            </p:nvSpPr>
            <p:spPr bwMode="auto">
              <a:xfrm>
                <a:off x="3102" y="3192"/>
                <a:ext cx="15" cy="5"/>
              </a:xfrm>
              <a:custGeom>
                <a:avLst/>
                <a:gdLst/>
                <a:ahLst/>
                <a:cxnLst>
                  <a:cxn ang="0">
                    <a:pos x="0" y="0"/>
                  </a:cxn>
                  <a:cxn ang="0">
                    <a:pos x="3" y="1"/>
                  </a:cxn>
                </a:cxnLst>
                <a:rect l="0" t="0" r="r" b="b"/>
                <a:pathLst>
                  <a:path w="3" h="1">
                    <a:moveTo>
                      <a:pt x="0" y="0"/>
                    </a:moveTo>
                    <a:cubicBezTo>
                      <a:pt x="1" y="1"/>
                      <a:pt x="2" y="1"/>
                      <a:pt x="3" y="1"/>
                    </a:cubicBezTo>
                  </a:path>
                </a:pathLst>
              </a:custGeom>
              <a:noFill/>
              <a:ln w="0">
                <a:solidFill>
                  <a:srgbClr val="FFFFFF"/>
                </a:solidFill>
                <a:prstDash val="solid"/>
                <a:round/>
                <a:headEnd/>
                <a:tailEnd/>
              </a:ln>
            </p:spPr>
            <p:txBody>
              <a:bodyPr/>
              <a:lstStyle/>
              <a:p>
                <a:endParaRPr lang="pt-BR"/>
              </a:p>
            </p:txBody>
          </p:sp>
          <p:sp>
            <p:nvSpPr>
              <p:cNvPr id="389378" name="Freeform 258"/>
              <p:cNvSpPr>
                <a:spLocks/>
              </p:cNvSpPr>
              <p:nvPr/>
            </p:nvSpPr>
            <p:spPr bwMode="auto">
              <a:xfrm>
                <a:off x="3082" y="3192"/>
                <a:ext cx="35" cy="10"/>
              </a:xfrm>
              <a:custGeom>
                <a:avLst/>
                <a:gdLst/>
                <a:ahLst/>
                <a:cxnLst>
                  <a:cxn ang="0">
                    <a:pos x="0" y="0"/>
                  </a:cxn>
                  <a:cxn ang="0">
                    <a:pos x="7" y="2"/>
                  </a:cxn>
                </a:cxnLst>
                <a:rect l="0" t="0" r="r" b="b"/>
                <a:pathLst>
                  <a:path w="7" h="2">
                    <a:moveTo>
                      <a:pt x="0" y="0"/>
                    </a:moveTo>
                    <a:cubicBezTo>
                      <a:pt x="2" y="2"/>
                      <a:pt x="5" y="2"/>
                      <a:pt x="7" y="2"/>
                    </a:cubicBezTo>
                  </a:path>
                </a:pathLst>
              </a:custGeom>
              <a:noFill/>
              <a:ln w="0">
                <a:solidFill>
                  <a:srgbClr val="FFFFFF"/>
                </a:solidFill>
                <a:prstDash val="solid"/>
                <a:round/>
                <a:headEnd/>
                <a:tailEnd/>
              </a:ln>
            </p:spPr>
            <p:txBody>
              <a:bodyPr/>
              <a:lstStyle/>
              <a:p>
                <a:endParaRPr lang="pt-BR"/>
              </a:p>
            </p:txBody>
          </p:sp>
          <p:sp>
            <p:nvSpPr>
              <p:cNvPr id="389379" name="Freeform 259"/>
              <p:cNvSpPr>
                <a:spLocks/>
              </p:cNvSpPr>
              <p:nvPr/>
            </p:nvSpPr>
            <p:spPr bwMode="auto">
              <a:xfrm>
                <a:off x="3047" y="3187"/>
                <a:ext cx="15" cy="25"/>
              </a:xfrm>
              <a:custGeom>
                <a:avLst/>
                <a:gdLst/>
                <a:ahLst/>
                <a:cxnLst>
                  <a:cxn ang="0">
                    <a:pos x="0" y="5"/>
                  </a:cxn>
                  <a:cxn ang="0">
                    <a:pos x="3" y="0"/>
                  </a:cxn>
                </a:cxnLst>
                <a:rect l="0" t="0" r="r" b="b"/>
                <a:pathLst>
                  <a:path w="3" h="5">
                    <a:moveTo>
                      <a:pt x="0" y="5"/>
                    </a:moveTo>
                    <a:cubicBezTo>
                      <a:pt x="0" y="3"/>
                      <a:pt x="2" y="1"/>
                      <a:pt x="3" y="0"/>
                    </a:cubicBezTo>
                  </a:path>
                </a:pathLst>
              </a:custGeom>
              <a:noFill/>
              <a:ln w="0">
                <a:solidFill>
                  <a:srgbClr val="FFFFFF"/>
                </a:solidFill>
                <a:prstDash val="solid"/>
                <a:round/>
                <a:headEnd/>
                <a:tailEnd/>
              </a:ln>
            </p:spPr>
            <p:txBody>
              <a:bodyPr/>
              <a:lstStyle/>
              <a:p>
                <a:endParaRPr lang="pt-BR"/>
              </a:p>
            </p:txBody>
          </p:sp>
          <p:sp>
            <p:nvSpPr>
              <p:cNvPr id="389380" name="Freeform 260"/>
              <p:cNvSpPr>
                <a:spLocks/>
              </p:cNvSpPr>
              <p:nvPr/>
            </p:nvSpPr>
            <p:spPr bwMode="auto">
              <a:xfrm>
                <a:off x="3027" y="3162"/>
                <a:ext cx="20" cy="15"/>
              </a:xfrm>
              <a:custGeom>
                <a:avLst/>
                <a:gdLst/>
                <a:ahLst/>
                <a:cxnLst>
                  <a:cxn ang="0">
                    <a:pos x="0" y="3"/>
                  </a:cxn>
                  <a:cxn ang="0">
                    <a:pos x="4" y="0"/>
                  </a:cxn>
                </a:cxnLst>
                <a:rect l="0" t="0" r="r" b="b"/>
                <a:pathLst>
                  <a:path w="4" h="3">
                    <a:moveTo>
                      <a:pt x="0" y="3"/>
                    </a:moveTo>
                    <a:cubicBezTo>
                      <a:pt x="1" y="1"/>
                      <a:pt x="2" y="1"/>
                      <a:pt x="4" y="0"/>
                    </a:cubicBezTo>
                  </a:path>
                </a:pathLst>
              </a:custGeom>
              <a:noFill/>
              <a:ln w="0">
                <a:solidFill>
                  <a:srgbClr val="FFFFFF"/>
                </a:solidFill>
                <a:prstDash val="solid"/>
                <a:round/>
                <a:headEnd/>
                <a:tailEnd/>
              </a:ln>
            </p:spPr>
            <p:txBody>
              <a:bodyPr/>
              <a:lstStyle/>
              <a:p>
                <a:endParaRPr lang="pt-BR"/>
              </a:p>
            </p:txBody>
          </p:sp>
          <p:sp>
            <p:nvSpPr>
              <p:cNvPr id="389381" name="Freeform 261"/>
              <p:cNvSpPr>
                <a:spLocks/>
              </p:cNvSpPr>
              <p:nvPr/>
            </p:nvSpPr>
            <p:spPr bwMode="auto">
              <a:xfrm>
                <a:off x="3052" y="3207"/>
                <a:ext cx="5" cy="5"/>
              </a:xfrm>
              <a:custGeom>
                <a:avLst/>
                <a:gdLst/>
                <a:ahLst/>
                <a:cxnLst>
                  <a:cxn ang="0">
                    <a:pos x="0" y="1"/>
                  </a:cxn>
                  <a:cxn ang="0">
                    <a:pos x="1" y="0"/>
                  </a:cxn>
                </a:cxnLst>
                <a:rect l="0" t="0" r="r" b="b"/>
                <a:pathLst>
                  <a:path w="1" h="1">
                    <a:moveTo>
                      <a:pt x="0" y="1"/>
                    </a:moveTo>
                    <a:cubicBezTo>
                      <a:pt x="0" y="1"/>
                      <a:pt x="0" y="0"/>
                      <a:pt x="1" y="0"/>
                    </a:cubicBezTo>
                  </a:path>
                </a:pathLst>
              </a:custGeom>
              <a:noFill/>
              <a:ln w="0">
                <a:solidFill>
                  <a:srgbClr val="FFFFFF"/>
                </a:solidFill>
                <a:prstDash val="solid"/>
                <a:round/>
                <a:headEnd/>
                <a:tailEnd/>
              </a:ln>
            </p:spPr>
            <p:txBody>
              <a:bodyPr/>
              <a:lstStyle/>
              <a:p>
                <a:endParaRPr lang="pt-BR"/>
              </a:p>
            </p:txBody>
          </p:sp>
          <p:sp>
            <p:nvSpPr>
              <p:cNvPr id="389382" name="Freeform 262"/>
              <p:cNvSpPr>
                <a:spLocks/>
              </p:cNvSpPr>
              <p:nvPr/>
            </p:nvSpPr>
            <p:spPr bwMode="auto">
              <a:xfrm>
                <a:off x="3102" y="3177"/>
                <a:ext cx="10" cy="20"/>
              </a:xfrm>
              <a:custGeom>
                <a:avLst/>
                <a:gdLst/>
                <a:ahLst/>
                <a:cxnLst>
                  <a:cxn ang="0">
                    <a:pos x="2" y="0"/>
                  </a:cxn>
                  <a:cxn ang="0">
                    <a:pos x="1" y="4"/>
                  </a:cxn>
                </a:cxnLst>
                <a:rect l="0" t="0" r="r" b="b"/>
                <a:pathLst>
                  <a:path w="2" h="4">
                    <a:moveTo>
                      <a:pt x="2" y="0"/>
                    </a:moveTo>
                    <a:cubicBezTo>
                      <a:pt x="1" y="1"/>
                      <a:pt x="0" y="3"/>
                      <a:pt x="1" y="4"/>
                    </a:cubicBezTo>
                  </a:path>
                </a:pathLst>
              </a:custGeom>
              <a:noFill/>
              <a:ln w="0">
                <a:solidFill>
                  <a:srgbClr val="FFFFFF"/>
                </a:solidFill>
                <a:prstDash val="solid"/>
                <a:round/>
                <a:headEnd/>
                <a:tailEnd/>
              </a:ln>
            </p:spPr>
            <p:txBody>
              <a:bodyPr/>
              <a:lstStyle/>
              <a:p>
                <a:endParaRPr lang="pt-BR"/>
              </a:p>
            </p:txBody>
          </p:sp>
          <p:sp>
            <p:nvSpPr>
              <p:cNvPr id="389383" name="Rectangle 263"/>
              <p:cNvSpPr>
                <a:spLocks noChangeArrowheads="1"/>
              </p:cNvSpPr>
              <p:nvPr/>
            </p:nvSpPr>
            <p:spPr bwMode="auto">
              <a:xfrm>
                <a:off x="3037" y="3047"/>
                <a:ext cx="0" cy="5"/>
              </a:xfrm>
              <a:prstGeom prst="rect">
                <a:avLst/>
              </a:prstGeom>
              <a:noFill/>
              <a:ln w="0">
                <a:solidFill>
                  <a:srgbClr val="FFFFFF"/>
                </a:solidFill>
                <a:miter lim="800000"/>
                <a:headEnd/>
                <a:tailEnd/>
              </a:ln>
            </p:spPr>
            <p:txBody>
              <a:bodyPr/>
              <a:lstStyle/>
              <a:p>
                <a:endParaRPr lang="pt-BR"/>
              </a:p>
            </p:txBody>
          </p:sp>
          <p:sp>
            <p:nvSpPr>
              <p:cNvPr id="389384" name="Freeform 264"/>
              <p:cNvSpPr>
                <a:spLocks/>
              </p:cNvSpPr>
              <p:nvPr/>
            </p:nvSpPr>
            <p:spPr bwMode="auto">
              <a:xfrm>
                <a:off x="3052" y="3082"/>
                <a:ext cx="25" cy="5"/>
              </a:xfrm>
              <a:custGeom>
                <a:avLst/>
                <a:gdLst/>
                <a:ahLst/>
                <a:cxnLst>
                  <a:cxn ang="0">
                    <a:pos x="0" y="1"/>
                  </a:cxn>
                  <a:cxn ang="0">
                    <a:pos x="5" y="0"/>
                  </a:cxn>
                </a:cxnLst>
                <a:rect l="0" t="0" r="r" b="b"/>
                <a:pathLst>
                  <a:path w="5" h="1">
                    <a:moveTo>
                      <a:pt x="0" y="1"/>
                    </a:moveTo>
                    <a:cubicBezTo>
                      <a:pt x="2" y="0"/>
                      <a:pt x="3" y="0"/>
                      <a:pt x="5" y="0"/>
                    </a:cubicBezTo>
                  </a:path>
                </a:pathLst>
              </a:custGeom>
              <a:noFill/>
              <a:ln w="0">
                <a:solidFill>
                  <a:srgbClr val="FFFFFF"/>
                </a:solidFill>
                <a:prstDash val="solid"/>
                <a:round/>
                <a:headEnd/>
                <a:tailEnd/>
              </a:ln>
            </p:spPr>
            <p:txBody>
              <a:bodyPr/>
              <a:lstStyle/>
              <a:p>
                <a:endParaRPr lang="pt-BR"/>
              </a:p>
            </p:txBody>
          </p:sp>
          <p:sp>
            <p:nvSpPr>
              <p:cNvPr id="389385" name="Freeform 265"/>
              <p:cNvSpPr>
                <a:spLocks/>
              </p:cNvSpPr>
              <p:nvPr/>
            </p:nvSpPr>
            <p:spPr bwMode="auto">
              <a:xfrm>
                <a:off x="3002" y="3042"/>
                <a:ext cx="30" cy="15"/>
              </a:xfrm>
              <a:custGeom>
                <a:avLst/>
                <a:gdLst/>
                <a:ahLst/>
                <a:cxnLst>
                  <a:cxn ang="0">
                    <a:pos x="0" y="3"/>
                  </a:cxn>
                  <a:cxn ang="0">
                    <a:pos x="6" y="0"/>
                  </a:cxn>
                </a:cxnLst>
                <a:rect l="0" t="0" r="r" b="b"/>
                <a:pathLst>
                  <a:path w="6" h="3">
                    <a:moveTo>
                      <a:pt x="0" y="3"/>
                    </a:moveTo>
                    <a:cubicBezTo>
                      <a:pt x="1" y="1"/>
                      <a:pt x="4" y="0"/>
                      <a:pt x="6" y="0"/>
                    </a:cubicBezTo>
                  </a:path>
                </a:pathLst>
              </a:custGeom>
              <a:noFill/>
              <a:ln w="0">
                <a:solidFill>
                  <a:srgbClr val="FFFFFF"/>
                </a:solidFill>
                <a:prstDash val="solid"/>
                <a:round/>
                <a:headEnd/>
                <a:tailEnd/>
              </a:ln>
            </p:spPr>
            <p:txBody>
              <a:bodyPr/>
              <a:lstStyle/>
              <a:p>
                <a:endParaRPr lang="pt-BR"/>
              </a:p>
            </p:txBody>
          </p:sp>
          <p:sp>
            <p:nvSpPr>
              <p:cNvPr id="389386" name="Freeform 266"/>
              <p:cNvSpPr>
                <a:spLocks/>
              </p:cNvSpPr>
              <p:nvPr/>
            </p:nvSpPr>
            <p:spPr bwMode="auto">
              <a:xfrm>
                <a:off x="3002" y="3057"/>
                <a:ext cx="15" cy="10"/>
              </a:xfrm>
              <a:custGeom>
                <a:avLst/>
                <a:gdLst/>
                <a:ahLst/>
                <a:cxnLst>
                  <a:cxn ang="0">
                    <a:pos x="0" y="2"/>
                  </a:cxn>
                  <a:cxn ang="0">
                    <a:pos x="3" y="0"/>
                  </a:cxn>
                </a:cxnLst>
                <a:rect l="0" t="0" r="r" b="b"/>
                <a:pathLst>
                  <a:path w="3" h="2">
                    <a:moveTo>
                      <a:pt x="0" y="2"/>
                    </a:moveTo>
                    <a:cubicBezTo>
                      <a:pt x="1" y="1"/>
                      <a:pt x="2" y="1"/>
                      <a:pt x="3" y="0"/>
                    </a:cubicBezTo>
                  </a:path>
                </a:pathLst>
              </a:custGeom>
              <a:noFill/>
              <a:ln w="0">
                <a:solidFill>
                  <a:srgbClr val="FFFFFF"/>
                </a:solidFill>
                <a:prstDash val="solid"/>
                <a:round/>
                <a:headEnd/>
                <a:tailEnd/>
              </a:ln>
            </p:spPr>
            <p:txBody>
              <a:bodyPr/>
              <a:lstStyle/>
              <a:p>
                <a:endParaRPr lang="pt-BR"/>
              </a:p>
            </p:txBody>
          </p:sp>
          <p:sp>
            <p:nvSpPr>
              <p:cNvPr id="389387" name="Freeform 267"/>
              <p:cNvSpPr>
                <a:spLocks/>
              </p:cNvSpPr>
              <p:nvPr/>
            </p:nvSpPr>
            <p:spPr bwMode="auto">
              <a:xfrm>
                <a:off x="3067" y="3122"/>
                <a:ext cx="20" cy="25"/>
              </a:xfrm>
              <a:custGeom>
                <a:avLst/>
                <a:gdLst/>
                <a:ahLst/>
                <a:cxnLst>
                  <a:cxn ang="0">
                    <a:pos x="0" y="5"/>
                  </a:cxn>
                  <a:cxn ang="0">
                    <a:pos x="4" y="0"/>
                  </a:cxn>
                </a:cxnLst>
                <a:rect l="0" t="0" r="r" b="b"/>
                <a:pathLst>
                  <a:path w="4" h="5">
                    <a:moveTo>
                      <a:pt x="0" y="5"/>
                    </a:moveTo>
                    <a:cubicBezTo>
                      <a:pt x="0" y="3"/>
                      <a:pt x="1" y="0"/>
                      <a:pt x="4" y="0"/>
                    </a:cubicBezTo>
                  </a:path>
                </a:pathLst>
              </a:custGeom>
              <a:noFill/>
              <a:ln w="0">
                <a:solidFill>
                  <a:srgbClr val="FFFFFF"/>
                </a:solidFill>
                <a:prstDash val="solid"/>
                <a:round/>
                <a:headEnd/>
                <a:tailEnd/>
              </a:ln>
            </p:spPr>
            <p:txBody>
              <a:bodyPr/>
              <a:lstStyle/>
              <a:p>
                <a:endParaRPr lang="pt-BR"/>
              </a:p>
            </p:txBody>
          </p:sp>
          <p:sp>
            <p:nvSpPr>
              <p:cNvPr id="389388" name="Freeform 268"/>
              <p:cNvSpPr>
                <a:spLocks/>
              </p:cNvSpPr>
              <p:nvPr/>
            </p:nvSpPr>
            <p:spPr bwMode="auto">
              <a:xfrm>
                <a:off x="3072" y="3152"/>
                <a:ext cx="10" cy="10"/>
              </a:xfrm>
              <a:custGeom>
                <a:avLst/>
                <a:gdLst/>
                <a:ahLst/>
                <a:cxnLst>
                  <a:cxn ang="0">
                    <a:pos x="0" y="2"/>
                  </a:cxn>
                  <a:cxn ang="0">
                    <a:pos x="2" y="0"/>
                  </a:cxn>
                </a:cxnLst>
                <a:rect l="0" t="0" r="r" b="b"/>
                <a:pathLst>
                  <a:path w="2" h="2">
                    <a:moveTo>
                      <a:pt x="0" y="2"/>
                    </a:moveTo>
                    <a:cubicBezTo>
                      <a:pt x="0" y="1"/>
                      <a:pt x="1" y="0"/>
                      <a:pt x="2" y="0"/>
                    </a:cubicBezTo>
                  </a:path>
                </a:pathLst>
              </a:custGeom>
              <a:noFill/>
              <a:ln w="0">
                <a:solidFill>
                  <a:srgbClr val="FFFFFF"/>
                </a:solidFill>
                <a:prstDash val="solid"/>
                <a:round/>
                <a:headEnd/>
                <a:tailEnd/>
              </a:ln>
            </p:spPr>
            <p:txBody>
              <a:bodyPr/>
              <a:lstStyle/>
              <a:p>
                <a:endParaRPr lang="pt-BR"/>
              </a:p>
            </p:txBody>
          </p:sp>
          <p:sp>
            <p:nvSpPr>
              <p:cNvPr id="389389" name="Freeform 269"/>
              <p:cNvSpPr>
                <a:spLocks/>
              </p:cNvSpPr>
              <p:nvPr/>
            </p:nvSpPr>
            <p:spPr bwMode="auto">
              <a:xfrm>
                <a:off x="3087" y="3147"/>
                <a:ext cx="5" cy="5"/>
              </a:xfrm>
              <a:custGeom>
                <a:avLst/>
                <a:gdLst/>
                <a:ahLst/>
                <a:cxnLst>
                  <a:cxn ang="0">
                    <a:pos x="0" y="1"/>
                  </a:cxn>
                  <a:cxn ang="0">
                    <a:pos x="1" y="0"/>
                  </a:cxn>
                </a:cxnLst>
                <a:rect l="0" t="0" r="r" b="b"/>
                <a:pathLst>
                  <a:path w="1" h="1">
                    <a:moveTo>
                      <a:pt x="0" y="1"/>
                    </a:moveTo>
                    <a:cubicBezTo>
                      <a:pt x="1" y="1"/>
                      <a:pt x="1" y="0"/>
                      <a:pt x="1" y="0"/>
                    </a:cubicBezTo>
                  </a:path>
                </a:pathLst>
              </a:custGeom>
              <a:noFill/>
              <a:ln w="0">
                <a:solidFill>
                  <a:srgbClr val="FFFFFF"/>
                </a:solidFill>
                <a:prstDash val="solid"/>
                <a:round/>
                <a:headEnd/>
                <a:tailEnd/>
              </a:ln>
            </p:spPr>
            <p:txBody>
              <a:bodyPr/>
              <a:lstStyle/>
              <a:p>
                <a:endParaRPr lang="pt-BR"/>
              </a:p>
            </p:txBody>
          </p:sp>
          <p:sp>
            <p:nvSpPr>
              <p:cNvPr id="389390" name="Rectangle 270"/>
              <p:cNvSpPr>
                <a:spLocks noChangeArrowheads="1"/>
              </p:cNvSpPr>
              <p:nvPr/>
            </p:nvSpPr>
            <p:spPr bwMode="auto">
              <a:xfrm>
                <a:off x="3097" y="3147"/>
                <a:ext cx="0" cy="0"/>
              </a:xfrm>
              <a:prstGeom prst="rect">
                <a:avLst/>
              </a:prstGeom>
              <a:noFill/>
              <a:ln w="0">
                <a:solidFill>
                  <a:srgbClr val="FFFFFF"/>
                </a:solidFill>
                <a:miter lim="800000"/>
                <a:headEnd/>
                <a:tailEnd/>
              </a:ln>
            </p:spPr>
            <p:txBody>
              <a:bodyPr/>
              <a:lstStyle/>
              <a:p>
                <a:endParaRPr lang="pt-BR"/>
              </a:p>
            </p:txBody>
          </p:sp>
          <p:sp>
            <p:nvSpPr>
              <p:cNvPr id="389391" name="Freeform 271"/>
              <p:cNvSpPr>
                <a:spLocks/>
              </p:cNvSpPr>
              <p:nvPr/>
            </p:nvSpPr>
            <p:spPr bwMode="auto">
              <a:xfrm>
                <a:off x="3072" y="3152"/>
                <a:ext cx="20" cy="15"/>
              </a:xfrm>
              <a:custGeom>
                <a:avLst/>
                <a:gdLst/>
                <a:ahLst/>
                <a:cxnLst>
                  <a:cxn ang="0">
                    <a:pos x="0" y="3"/>
                  </a:cxn>
                  <a:cxn ang="0">
                    <a:pos x="4" y="0"/>
                  </a:cxn>
                </a:cxnLst>
                <a:rect l="0" t="0" r="r" b="b"/>
                <a:pathLst>
                  <a:path w="4" h="3">
                    <a:moveTo>
                      <a:pt x="0" y="3"/>
                    </a:moveTo>
                    <a:cubicBezTo>
                      <a:pt x="1" y="1"/>
                      <a:pt x="3" y="0"/>
                      <a:pt x="4" y="0"/>
                    </a:cubicBezTo>
                  </a:path>
                </a:pathLst>
              </a:custGeom>
              <a:noFill/>
              <a:ln w="0">
                <a:solidFill>
                  <a:srgbClr val="FFFFFF"/>
                </a:solidFill>
                <a:prstDash val="solid"/>
                <a:round/>
                <a:headEnd/>
                <a:tailEnd/>
              </a:ln>
            </p:spPr>
            <p:txBody>
              <a:bodyPr/>
              <a:lstStyle/>
              <a:p>
                <a:endParaRPr lang="pt-BR"/>
              </a:p>
            </p:txBody>
          </p:sp>
          <p:sp>
            <p:nvSpPr>
              <p:cNvPr id="389392" name="Freeform 272"/>
              <p:cNvSpPr>
                <a:spLocks/>
              </p:cNvSpPr>
              <p:nvPr/>
            </p:nvSpPr>
            <p:spPr bwMode="auto">
              <a:xfrm>
                <a:off x="3002" y="2977"/>
                <a:ext cx="30" cy="5"/>
              </a:xfrm>
              <a:custGeom>
                <a:avLst/>
                <a:gdLst/>
                <a:ahLst/>
                <a:cxnLst>
                  <a:cxn ang="0">
                    <a:pos x="0" y="1"/>
                  </a:cxn>
                  <a:cxn ang="0">
                    <a:pos x="6" y="1"/>
                  </a:cxn>
                </a:cxnLst>
                <a:rect l="0" t="0" r="r" b="b"/>
                <a:pathLst>
                  <a:path w="6" h="1">
                    <a:moveTo>
                      <a:pt x="0" y="1"/>
                    </a:moveTo>
                    <a:cubicBezTo>
                      <a:pt x="2" y="0"/>
                      <a:pt x="4" y="1"/>
                      <a:pt x="6" y="1"/>
                    </a:cubicBezTo>
                  </a:path>
                </a:pathLst>
              </a:custGeom>
              <a:noFill/>
              <a:ln w="0">
                <a:solidFill>
                  <a:srgbClr val="FFFFFF"/>
                </a:solidFill>
                <a:prstDash val="solid"/>
                <a:round/>
                <a:headEnd/>
                <a:tailEnd/>
              </a:ln>
            </p:spPr>
            <p:txBody>
              <a:bodyPr/>
              <a:lstStyle/>
              <a:p>
                <a:endParaRPr lang="pt-BR"/>
              </a:p>
            </p:txBody>
          </p:sp>
          <p:sp>
            <p:nvSpPr>
              <p:cNvPr id="389393" name="Freeform 273"/>
              <p:cNvSpPr>
                <a:spLocks/>
              </p:cNvSpPr>
              <p:nvPr/>
            </p:nvSpPr>
            <p:spPr bwMode="auto">
              <a:xfrm>
                <a:off x="3087" y="3107"/>
                <a:ext cx="45" cy="20"/>
              </a:xfrm>
              <a:custGeom>
                <a:avLst/>
                <a:gdLst/>
                <a:ahLst/>
                <a:cxnLst>
                  <a:cxn ang="0">
                    <a:pos x="0" y="0"/>
                  </a:cxn>
                  <a:cxn ang="0">
                    <a:pos x="8" y="3"/>
                  </a:cxn>
                  <a:cxn ang="0">
                    <a:pos x="9" y="3"/>
                  </a:cxn>
                  <a:cxn ang="0">
                    <a:pos x="9" y="4"/>
                  </a:cxn>
                  <a:cxn ang="0">
                    <a:pos x="3" y="1"/>
                  </a:cxn>
                  <a:cxn ang="0">
                    <a:pos x="0" y="0"/>
                  </a:cxn>
                </a:cxnLst>
                <a:rect l="0" t="0" r="r" b="b"/>
                <a:pathLst>
                  <a:path w="9" h="4">
                    <a:moveTo>
                      <a:pt x="0" y="0"/>
                    </a:moveTo>
                    <a:cubicBezTo>
                      <a:pt x="3" y="1"/>
                      <a:pt x="6" y="2"/>
                      <a:pt x="8" y="3"/>
                    </a:cubicBezTo>
                    <a:cubicBezTo>
                      <a:pt x="8" y="3"/>
                      <a:pt x="8" y="3"/>
                      <a:pt x="9" y="3"/>
                    </a:cubicBezTo>
                    <a:cubicBezTo>
                      <a:pt x="9" y="3"/>
                      <a:pt x="9" y="4"/>
                      <a:pt x="9" y="4"/>
                    </a:cubicBezTo>
                    <a:cubicBezTo>
                      <a:pt x="7" y="3"/>
                      <a:pt x="5" y="2"/>
                      <a:pt x="3" y="1"/>
                    </a:cubicBezTo>
                    <a:lnTo>
                      <a:pt x="0" y="0"/>
                    </a:lnTo>
                  </a:path>
                </a:pathLst>
              </a:custGeom>
              <a:solidFill>
                <a:srgbClr val="CCCCCC"/>
              </a:solidFill>
              <a:ln w="0">
                <a:solidFill>
                  <a:srgbClr val="FFFFFF"/>
                </a:solidFill>
                <a:prstDash val="solid"/>
                <a:round/>
                <a:headEnd/>
                <a:tailEnd/>
              </a:ln>
            </p:spPr>
            <p:txBody>
              <a:bodyPr/>
              <a:lstStyle/>
              <a:p>
                <a:endParaRPr lang="pt-BR"/>
              </a:p>
            </p:txBody>
          </p:sp>
          <p:sp>
            <p:nvSpPr>
              <p:cNvPr id="389394" name="Freeform 274"/>
              <p:cNvSpPr>
                <a:spLocks/>
              </p:cNvSpPr>
              <p:nvPr/>
            </p:nvSpPr>
            <p:spPr bwMode="auto">
              <a:xfrm>
                <a:off x="3082" y="3097"/>
                <a:ext cx="30" cy="10"/>
              </a:xfrm>
              <a:custGeom>
                <a:avLst/>
                <a:gdLst/>
                <a:ahLst/>
                <a:cxnLst>
                  <a:cxn ang="0">
                    <a:pos x="6" y="0"/>
                  </a:cxn>
                  <a:cxn ang="0">
                    <a:pos x="6" y="1"/>
                  </a:cxn>
                  <a:cxn ang="0">
                    <a:pos x="1" y="2"/>
                  </a:cxn>
                  <a:cxn ang="0">
                    <a:pos x="0" y="2"/>
                  </a:cxn>
                  <a:cxn ang="0">
                    <a:pos x="5" y="1"/>
                  </a:cxn>
                  <a:cxn ang="0">
                    <a:pos x="6" y="0"/>
                  </a:cxn>
                </a:cxnLst>
                <a:rect l="0" t="0" r="r" b="b"/>
                <a:pathLst>
                  <a:path w="6" h="2">
                    <a:moveTo>
                      <a:pt x="6" y="0"/>
                    </a:moveTo>
                    <a:cubicBezTo>
                      <a:pt x="6" y="0"/>
                      <a:pt x="6" y="0"/>
                      <a:pt x="6" y="1"/>
                    </a:cubicBezTo>
                    <a:cubicBezTo>
                      <a:pt x="4" y="1"/>
                      <a:pt x="3" y="1"/>
                      <a:pt x="1" y="2"/>
                    </a:cubicBezTo>
                    <a:cubicBezTo>
                      <a:pt x="1" y="2"/>
                      <a:pt x="0" y="2"/>
                      <a:pt x="0" y="2"/>
                    </a:cubicBezTo>
                    <a:cubicBezTo>
                      <a:pt x="2" y="2"/>
                      <a:pt x="3" y="1"/>
                      <a:pt x="5" y="1"/>
                    </a:cubicBezTo>
                    <a:lnTo>
                      <a:pt x="6" y="0"/>
                    </a:lnTo>
                  </a:path>
                </a:pathLst>
              </a:custGeom>
              <a:solidFill>
                <a:srgbClr val="CCCCCC"/>
              </a:solidFill>
              <a:ln w="0">
                <a:solidFill>
                  <a:srgbClr val="FFFFFF"/>
                </a:solidFill>
                <a:prstDash val="solid"/>
                <a:round/>
                <a:headEnd/>
                <a:tailEnd/>
              </a:ln>
            </p:spPr>
            <p:txBody>
              <a:bodyPr/>
              <a:lstStyle/>
              <a:p>
                <a:endParaRPr lang="pt-BR"/>
              </a:p>
            </p:txBody>
          </p:sp>
          <p:sp>
            <p:nvSpPr>
              <p:cNvPr id="389395" name="Freeform 275"/>
              <p:cNvSpPr>
                <a:spLocks/>
              </p:cNvSpPr>
              <p:nvPr/>
            </p:nvSpPr>
            <p:spPr bwMode="auto">
              <a:xfrm>
                <a:off x="3082" y="3007"/>
                <a:ext cx="20" cy="5"/>
              </a:xfrm>
              <a:custGeom>
                <a:avLst/>
                <a:gdLst/>
                <a:ahLst/>
                <a:cxnLst>
                  <a:cxn ang="0">
                    <a:pos x="0" y="0"/>
                  </a:cxn>
                  <a:cxn ang="0">
                    <a:pos x="4" y="1"/>
                  </a:cxn>
                </a:cxnLst>
                <a:rect l="0" t="0" r="r" b="b"/>
                <a:pathLst>
                  <a:path w="4" h="1">
                    <a:moveTo>
                      <a:pt x="0" y="0"/>
                    </a:moveTo>
                    <a:cubicBezTo>
                      <a:pt x="2" y="0"/>
                      <a:pt x="3" y="0"/>
                      <a:pt x="4" y="1"/>
                    </a:cubicBezTo>
                  </a:path>
                </a:pathLst>
              </a:custGeom>
              <a:noFill/>
              <a:ln w="0">
                <a:solidFill>
                  <a:srgbClr val="FFFFFF"/>
                </a:solidFill>
                <a:prstDash val="solid"/>
                <a:round/>
                <a:headEnd/>
                <a:tailEnd/>
              </a:ln>
            </p:spPr>
            <p:txBody>
              <a:bodyPr/>
              <a:lstStyle/>
              <a:p>
                <a:endParaRPr lang="pt-BR"/>
              </a:p>
            </p:txBody>
          </p:sp>
          <p:sp>
            <p:nvSpPr>
              <p:cNvPr id="389396" name="Rectangle 276"/>
              <p:cNvSpPr>
                <a:spLocks noChangeArrowheads="1"/>
              </p:cNvSpPr>
              <p:nvPr/>
            </p:nvSpPr>
            <p:spPr bwMode="auto">
              <a:xfrm>
                <a:off x="3072" y="3002"/>
                <a:ext cx="5" cy="0"/>
              </a:xfrm>
              <a:prstGeom prst="rect">
                <a:avLst/>
              </a:prstGeom>
              <a:noFill/>
              <a:ln w="0">
                <a:solidFill>
                  <a:srgbClr val="FFFFFF"/>
                </a:solidFill>
                <a:miter lim="800000"/>
                <a:headEnd/>
                <a:tailEnd/>
              </a:ln>
            </p:spPr>
            <p:txBody>
              <a:bodyPr/>
              <a:lstStyle/>
              <a:p>
                <a:endParaRPr lang="pt-BR"/>
              </a:p>
            </p:txBody>
          </p:sp>
          <p:sp>
            <p:nvSpPr>
              <p:cNvPr id="389397" name="Freeform 277"/>
              <p:cNvSpPr>
                <a:spLocks/>
              </p:cNvSpPr>
              <p:nvPr/>
            </p:nvSpPr>
            <p:spPr bwMode="auto">
              <a:xfrm>
                <a:off x="3082" y="2997"/>
                <a:ext cx="25" cy="5"/>
              </a:xfrm>
              <a:custGeom>
                <a:avLst/>
                <a:gdLst/>
                <a:ahLst/>
                <a:cxnLst>
                  <a:cxn ang="0">
                    <a:pos x="0" y="1"/>
                  </a:cxn>
                  <a:cxn ang="0">
                    <a:pos x="5" y="1"/>
                  </a:cxn>
                </a:cxnLst>
                <a:rect l="0" t="0" r="r" b="b"/>
                <a:pathLst>
                  <a:path w="5" h="1">
                    <a:moveTo>
                      <a:pt x="0" y="1"/>
                    </a:moveTo>
                    <a:cubicBezTo>
                      <a:pt x="2" y="0"/>
                      <a:pt x="3" y="1"/>
                      <a:pt x="5" y="1"/>
                    </a:cubicBezTo>
                  </a:path>
                </a:pathLst>
              </a:custGeom>
              <a:noFill/>
              <a:ln w="0">
                <a:solidFill>
                  <a:srgbClr val="FFFFFF"/>
                </a:solidFill>
                <a:prstDash val="solid"/>
                <a:round/>
                <a:headEnd/>
                <a:tailEnd/>
              </a:ln>
            </p:spPr>
            <p:txBody>
              <a:bodyPr/>
              <a:lstStyle/>
              <a:p>
                <a:endParaRPr lang="pt-BR"/>
              </a:p>
            </p:txBody>
          </p:sp>
          <p:sp>
            <p:nvSpPr>
              <p:cNvPr id="389398" name="Freeform 278"/>
              <p:cNvSpPr>
                <a:spLocks/>
              </p:cNvSpPr>
              <p:nvPr/>
            </p:nvSpPr>
            <p:spPr bwMode="auto">
              <a:xfrm>
                <a:off x="3017" y="3007"/>
                <a:ext cx="25" cy="20"/>
              </a:xfrm>
              <a:custGeom>
                <a:avLst/>
                <a:gdLst/>
                <a:ahLst/>
                <a:cxnLst>
                  <a:cxn ang="0">
                    <a:pos x="0" y="0"/>
                  </a:cxn>
                  <a:cxn ang="0">
                    <a:pos x="4" y="0"/>
                  </a:cxn>
                  <a:cxn ang="0">
                    <a:pos x="5" y="4"/>
                  </a:cxn>
                </a:cxnLst>
                <a:rect l="0" t="0" r="r" b="b"/>
                <a:pathLst>
                  <a:path w="5" h="4">
                    <a:moveTo>
                      <a:pt x="0" y="0"/>
                    </a:moveTo>
                    <a:cubicBezTo>
                      <a:pt x="2" y="0"/>
                      <a:pt x="3" y="0"/>
                      <a:pt x="4" y="0"/>
                    </a:cubicBezTo>
                    <a:cubicBezTo>
                      <a:pt x="5" y="1"/>
                      <a:pt x="4" y="3"/>
                      <a:pt x="5" y="4"/>
                    </a:cubicBezTo>
                  </a:path>
                </a:pathLst>
              </a:custGeom>
              <a:noFill/>
              <a:ln w="0">
                <a:solidFill>
                  <a:srgbClr val="FFFFFF"/>
                </a:solidFill>
                <a:prstDash val="solid"/>
                <a:round/>
                <a:headEnd/>
                <a:tailEnd/>
              </a:ln>
            </p:spPr>
            <p:txBody>
              <a:bodyPr/>
              <a:lstStyle/>
              <a:p>
                <a:endParaRPr lang="pt-BR"/>
              </a:p>
            </p:txBody>
          </p:sp>
          <p:sp>
            <p:nvSpPr>
              <p:cNvPr id="389399" name="Freeform 279"/>
              <p:cNvSpPr>
                <a:spLocks/>
              </p:cNvSpPr>
              <p:nvPr/>
            </p:nvSpPr>
            <p:spPr bwMode="auto">
              <a:xfrm>
                <a:off x="3047" y="2987"/>
                <a:ext cx="20" cy="15"/>
              </a:xfrm>
              <a:custGeom>
                <a:avLst/>
                <a:gdLst/>
                <a:ahLst/>
                <a:cxnLst>
                  <a:cxn ang="0">
                    <a:pos x="0" y="0"/>
                  </a:cxn>
                  <a:cxn ang="0">
                    <a:pos x="4" y="3"/>
                  </a:cxn>
                </a:cxnLst>
                <a:rect l="0" t="0" r="r" b="b"/>
                <a:pathLst>
                  <a:path w="4" h="3">
                    <a:moveTo>
                      <a:pt x="0" y="0"/>
                    </a:moveTo>
                    <a:cubicBezTo>
                      <a:pt x="0" y="2"/>
                      <a:pt x="2" y="3"/>
                      <a:pt x="4" y="3"/>
                    </a:cubicBezTo>
                  </a:path>
                </a:pathLst>
              </a:custGeom>
              <a:noFill/>
              <a:ln w="0">
                <a:solidFill>
                  <a:srgbClr val="FFFFFF"/>
                </a:solidFill>
                <a:prstDash val="solid"/>
                <a:round/>
                <a:headEnd/>
                <a:tailEnd/>
              </a:ln>
            </p:spPr>
            <p:txBody>
              <a:bodyPr/>
              <a:lstStyle/>
              <a:p>
                <a:endParaRPr lang="pt-BR"/>
              </a:p>
            </p:txBody>
          </p:sp>
          <p:sp>
            <p:nvSpPr>
              <p:cNvPr id="389400" name="Freeform 280"/>
              <p:cNvSpPr>
                <a:spLocks/>
              </p:cNvSpPr>
              <p:nvPr/>
            </p:nvSpPr>
            <p:spPr bwMode="auto">
              <a:xfrm>
                <a:off x="3057" y="3137"/>
                <a:ext cx="1" cy="20"/>
              </a:xfrm>
              <a:custGeom>
                <a:avLst/>
                <a:gdLst/>
                <a:ahLst/>
                <a:cxnLst>
                  <a:cxn ang="0">
                    <a:pos x="0" y="4"/>
                  </a:cxn>
                  <a:cxn ang="0">
                    <a:pos x="0" y="0"/>
                  </a:cxn>
                </a:cxnLst>
                <a:rect l="0" t="0" r="r" b="b"/>
                <a:pathLst>
                  <a:path h="4">
                    <a:moveTo>
                      <a:pt x="0" y="4"/>
                    </a:moveTo>
                    <a:cubicBezTo>
                      <a:pt x="0" y="3"/>
                      <a:pt x="0" y="2"/>
                      <a:pt x="0" y="0"/>
                    </a:cubicBezTo>
                  </a:path>
                </a:pathLst>
              </a:custGeom>
              <a:noFill/>
              <a:ln w="0">
                <a:solidFill>
                  <a:srgbClr val="FFFFFF"/>
                </a:solidFill>
                <a:prstDash val="solid"/>
                <a:round/>
                <a:headEnd/>
                <a:tailEnd/>
              </a:ln>
            </p:spPr>
            <p:txBody>
              <a:bodyPr/>
              <a:lstStyle/>
              <a:p>
                <a:endParaRPr lang="pt-BR"/>
              </a:p>
            </p:txBody>
          </p:sp>
          <p:sp>
            <p:nvSpPr>
              <p:cNvPr id="389401" name="Freeform 281"/>
              <p:cNvSpPr>
                <a:spLocks/>
              </p:cNvSpPr>
              <p:nvPr/>
            </p:nvSpPr>
            <p:spPr bwMode="auto">
              <a:xfrm>
                <a:off x="3052" y="3092"/>
                <a:ext cx="30" cy="15"/>
              </a:xfrm>
              <a:custGeom>
                <a:avLst/>
                <a:gdLst/>
                <a:ahLst/>
                <a:cxnLst>
                  <a:cxn ang="0">
                    <a:pos x="0" y="0"/>
                  </a:cxn>
                  <a:cxn ang="0">
                    <a:pos x="6" y="2"/>
                  </a:cxn>
                </a:cxnLst>
                <a:rect l="0" t="0" r="r" b="b"/>
                <a:pathLst>
                  <a:path w="6" h="3">
                    <a:moveTo>
                      <a:pt x="0" y="0"/>
                    </a:moveTo>
                    <a:cubicBezTo>
                      <a:pt x="1" y="3"/>
                      <a:pt x="4" y="2"/>
                      <a:pt x="6" y="2"/>
                    </a:cubicBezTo>
                  </a:path>
                </a:pathLst>
              </a:custGeom>
              <a:noFill/>
              <a:ln w="0">
                <a:solidFill>
                  <a:srgbClr val="FFFFFF"/>
                </a:solidFill>
                <a:prstDash val="solid"/>
                <a:round/>
                <a:headEnd/>
                <a:tailEnd/>
              </a:ln>
            </p:spPr>
            <p:txBody>
              <a:bodyPr/>
              <a:lstStyle/>
              <a:p>
                <a:endParaRPr lang="pt-BR"/>
              </a:p>
            </p:txBody>
          </p:sp>
          <p:sp>
            <p:nvSpPr>
              <p:cNvPr id="389402" name="Freeform 282"/>
              <p:cNvSpPr>
                <a:spLocks/>
              </p:cNvSpPr>
              <p:nvPr/>
            </p:nvSpPr>
            <p:spPr bwMode="auto">
              <a:xfrm>
                <a:off x="3087" y="3092"/>
                <a:ext cx="30" cy="10"/>
              </a:xfrm>
              <a:custGeom>
                <a:avLst/>
                <a:gdLst/>
                <a:ahLst/>
                <a:cxnLst>
                  <a:cxn ang="0">
                    <a:pos x="0" y="2"/>
                  </a:cxn>
                  <a:cxn ang="0">
                    <a:pos x="6" y="0"/>
                  </a:cxn>
                </a:cxnLst>
                <a:rect l="0" t="0" r="r" b="b"/>
                <a:pathLst>
                  <a:path w="6" h="2">
                    <a:moveTo>
                      <a:pt x="0" y="2"/>
                    </a:moveTo>
                    <a:cubicBezTo>
                      <a:pt x="2" y="1"/>
                      <a:pt x="4" y="1"/>
                      <a:pt x="6" y="0"/>
                    </a:cubicBezTo>
                  </a:path>
                </a:pathLst>
              </a:custGeom>
              <a:noFill/>
              <a:ln w="0">
                <a:solidFill>
                  <a:srgbClr val="FFFFFF"/>
                </a:solidFill>
                <a:prstDash val="solid"/>
                <a:round/>
                <a:headEnd/>
                <a:tailEnd/>
              </a:ln>
            </p:spPr>
            <p:txBody>
              <a:bodyPr/>
              <a:lstStyle/>
              <a:p>
                <a:endParaRPr lang="pt-BR"/>
              </a:p>
            </p:txBody>
          </p:sp>
          <p:sp>
            <p:nvSpPr>
              <p:cNvPr id="389403" name="Freeform 283"/>
              <p:cNvSpPr>
                <a:spLocks/>
              </p:cNvSpPr>
              <p:nvPr/>
            </p:nvSpPr>
            <p:spPr bwMode="auto">
              <a:xfrm>
                <a:off x="3027" y="3112"/>
                <a:ext cx="25" cy="10"/>
              </a:xfrm>
              <a:custGeom>
                <a:avLst/>
                <a:gdLst/>
                <a:ahLst/>
                <a:cxnLst>
                  <a:cxn ang="0">
                    <a:pos x="0" y="2"/>
                  </a:cxn>
                  <a:cxn ang="0">
                    <a:pos x="4" y="1"/>
                  </a:cxn>
                  <a:cxn ang="0">
                    <a:pos x="5" y="2"/>
                  </a:cxn>
                </a:cxnLst>
                <a:rect l="0" t="0" r="r" b="b"/>
                <a:pathLst>
                  <a:path w="5" h="2">
                    <a:moveTo>
                      <a:pt x="0" y="2"/>
                    </a:moveTo>
                    <a:cubicBezTo>
                      <a:pt x="1" y="1"/>
                      <a:pt x="3" y="0"/>
                      <a:pt x="4" y="1"/>
                    </a:cubicBezTo>
                    <a:cubicBezTo>
                      <a:pt x="5" y="1"/>
                      <a:pt x="5" y="2"/>
                      <a:pt x="5" y="2"/>
                    </a:cubicBezTo>
                  </a:path>
                </a:pathLst>
              </a:custGeom>
              <a:noFill/>
              <a:ln w="0">
                <a:solidFill>
                  <a:srgbClr val="FFFFFF"/>
                </a:solidFill>
                <a:prstDash val="solid"/>
                <a:round/>
                <a:headEnd/>
                <a:tailEnd/>
              </a:ln>
            </p:spPr>
            <p:txBody>
              <a:bodyPr/>
              <a:lstStyle/>
              <a:p>
                <a:endParaRPr lang="pt-BR"/>
              </a:p>
            </p:txBody>
          </p:sp>
          <p:sp>
            <p:nvSpPr>
              <p:cNvPr id="389404" name="Freeform 284"/>
              <p:cNvSpPr>
                <a:spLocks/>
              </p:cNvSpPr>
              <p:nvPr/>
            </p:nvSpPr>
            <p:spPr bwMode="auto">
              <a:xfrm>
                <a:off x="3062" y="3112"/>
                <a:ext cx="20" cy="15"/>
              </a:xfrm>
              <a:custGeom>
                <a:avLst/>
                <a:gdLst/>
                <a:ahLst/>
                <a:cxnLst>
                  <a:cxn ang="0">
                    <a:pos x="0" y="3"/>
                  </a:cxn>
                  <a:cxn ang="0">
                    <a:pos x="1" y="0"/>
                  </a:cxn>
                  <a:cxn ang="0">
                    <a:pos x="4" y="0"/>
                  </a:cxn>
                </a:cxnLst>
                <a:rect l="0" t="0" r="r" b="b"/>
                <a:pathLst>
                  <a:path w="4" h="3">
                    <a:moveTo>
                      <a:pt x="0" y="3"/>
                    </a:moveTo>
                    <a:cubicBezTo>
                      <a:pt x="0" y="2"/>
                      <a:pt x="0" y="1"/>
                      <a:pt x="1" y="0"/>
                    </a:cubicBezTo>
                    <a:cubicBezTo>
                      <a:pt x="1" y="0"/>
                      <a:pt x="3" y="0"/>
                      <a:pt x="4" y="0"/>
                    </a:cubicBezTo>
                  </a:path>
                </a:pathLst>
              </a:custGeom>
              <a:noFill/>
              <a:ln w="0">
                <a:solidFill>
                  <a:srgbClr val="FFFFFF"/>
                </a:solidFill>
                <a:prstDash val="solid"/>
                <a:round/>
                <a:headEnd/>
                <a:tailEnd/>
              </a:ln>
            </p:spPr>
            <p:txBody>
              <a:bodyPr/>
              <a:lstStyle/>
              <a:p>
                <a:endParaRPr lang="pt-BR"/>
              </a:p>
            </p:txBody>
          </p:sp>
          <p:sp>
            <p:nvSpPr>
              <p:cNvPr id="389405" name="Freeform 285"/>
              <p:cNvSpPr>
                <a:spLocks/>
              </p:cNvSpPr>
              <p:nvPr/>
            </p:nvSpPr>
            <p:spPr bwMode="auto">
              <a:xfrm>
                <a:off x="3102" y="2962"/>
                <a:ext cx="25" cy="140"/>
              </a:xfrm>
              <a:custGeom>
                <a:avLst/>
                <a:gdLst/>
                <a:ahLst/>
                <a:cxnLst>
                  <a:cxn ang="0">
                    <a:pos x="2" y="0"/>
                  </a:cxn>
                  <a:cxn ang="0">
                    <a:pos x="1" y="8"/>
                  </a:cxn>
                  <a:cxn ang="0">
                    <a:pos x="0" y="10"/>
                  </a:cxn>
                  <a:cxn ang="0">
                    <a:pos x="4" y="22"/>
                  </a:cxn>
                  <a:cxn ang="0">
                    <a:pos x="2" y="27"/>
                  </a:cxn>
                  <a:cxn ang="0">
                    <a:pos x="3" y="28"/>
                  </a:cxn>
                  <a:cxn ang="0">
                    <a:pos x="3" y="28"/>
                  </a:cxn>
                </a:cxnLst>
                <a:rect l="0" t="0" r="r" b="b"/>
                <a:pathLst>
                  <a:path w="5" h="28">
                    <a:moveTo>
                      <a:pt x="2" y="0"/>
                    </a:moveTo>
                    <a:cubicBezTo>
                      <a:pt x="3" y="3"/>
                      <a:pt x="2" y="7"/>
                      <a:pt x="1" y="8"/>
                    </a:cubicBezTo>
                    <a:cubicBezTo>
                      <a:pt x="0" y="8"/>
                      <a:pt x="0" y="10"/>
                      <a:pt x="0" y="10"/>
                    </a:cubicBezTo>
                    <a:cubicBezTo>
                      <a:pt x="5" y="12"/>
                      <a:pt x="5" y="19"/>
                      <a:pt x="4" y="22"/>
                    </a:cubicBezTo>
                    <a:cubicBezTo>
                      <a:pt x="4" y="24"/>
                      <a:pt x="3" y="25"/>
                      <a:pt x="2" y="27"/>
                    </a:cubicBezTo>
                    <a:cubicBezTo>
                      <a:pt x="2" y="27"/>
                      <a:pt x="2" y="28"/>
                      <a:pt x="3" y="28"/>
                    </a:cubicBezTo>
                    <a:cubicBezTo>
                      <a:pt x="3" y="28"/>
                      <a:pt x="3" y="28"/>
                      <a:pt x="3" y="28"/>
                    </a:cubicBezTo>
                  </a:path>
                </a:pathLst>
              </a:custGeom>
              <a:noFill/>
              <a:ln w="0">
                <a:solidFill>
                  <a:srgbClr val="FFFFFF"/>
                </a:solidFill>
                <a:prstDash val="solid"/>
                <a:round/>
                <a:headEnd/>
                <a:tailEnd/>
              </a:ln>
            </p:spPr>
            <p:txBody>
              <a:bodyPr/>
              <a:lstStyle/>
              <a:p>
                <a:endParaRPr lang="pt-BR"/>
              </a:p>
            </p:txBody>
          </p:sp>
          <p:sp>
            <p:nvSpPr>
              <p:cNvPr id="389406" name="Freeform 286"/>
              <p:cNvSpPr>
                <a:spLocks/>
              </p:cNvSpPr>
              <p:nvPr/>
            </p:nvSpPr>
            <p:spPr bwMode="auto">
              <a:xfrm>
                <a:off x="3117" y="2962"/>
                <a:ext cx="30" cy="135"/>
              </a:xfrm>
              <a:custGeom>
                <a:avLst/>
                <a:gdLst/>
                <a:ahLst/>
                <a:cxnLst>
                  <a:cxn ang="0">
                    <a:pos x="3" y="27"/>
                  </a:cxn>
                  <a:cxn ang="0">
                    <a:pos x="0" y="11"/>
                  </a:cxn>
                  <a:cxn ang="0">
                    <a:pos x="0" y="0"/>
                  </a:cxn>
                </a:cxnLst>
                <a:rect l="0" t="0" r="r" b="b"/>
                <a:pathLst>
                  <a:path w="6" h="27">
                    <a:moveTo>
                      <a:pt x="3" y="27"/>
                    </a:moveTo>
                    <a:cubicBezTo>
                      <a:pt x="1" y="26"/>
                      <a:pt x="6" y="17"/>
                      <a:pt x="0" y="11"/>
                    </a:cubicBezTo>
                    <a:cubicBezTo>
                      <a:pt x="0" y="10"/>
                      <a:pt x="0" y="5"/>
                      <a:pt x="0" y="0"/>
                    </a:cubicBezTo>
                  </a:path>
                </a:pathLst>
              </a:custGeom>
              <a:noFill/>
              <a:ln w="0">
                <a:solidFill>
                  <a:srgbClr val="FFFFFF"/>
                </a:solidFill>
                <a:prstDash val="solid"/>
                <a:round/>
                <a:headEnd/>
                <a:tailEnd/>
              </a:ln>
            </p:spPr>
            <p:txBody>
              <a:bodyPr/>
              <a:lstStyle/>
              <a:p>
                <a:endParaRPr lang="pt-BR"/>
              </a:p>
            </p:txBody>
          </p:sp>
          <p:sp>
            <p:nvSpPr>
              <p:cNvPr id="389407" name="Freeform 287"/>
              <p:cNvSpPr>
                <a:spLocks/>
              </p:cNvSpPr>
              <p:nvPr/>
            </p:nvSpPr>
            <p:spPr bwMode="auto">
              <a:xfrm>
                <a:off x="2997" y="2702"/>
                <a:ext cx="525" cy="260"/>
              </a:xfrm>
              <a:custGeom>
                <a:avLst/>
                <a:gdLst/>
                <a:ahLst/>
                <a:cxnLst>
                  <a:cxn ang="0">
                    <a:pos x="0" y="52"/>
                  </a:cxn>
                  <a:cxn ang="0">
                    <a:pos x="3" y="44"/>
                  </a:cxn>
                  <a:cxn ang="0">
                    <a:pos x="1" y="37"/>
                  </a:cxn>
                  <a:cxn ang="0">
                    <a:pos x="2" y="32"/>
                  </a:cxn>
                  <a:cxn ang="0">
                    <a:pos x="1" y="26"/>
                  </a:cxn>
                  <a:cxn ang="0">
                    <a:pos x="2" y="23"/>
                  </a:cxn>
                  <a:cxn ang="0">
                    <a:pos x="7" y="18"/>
                  </a:cxn>
                  <a:cxn ang="0">
                    <a:pos x="9" y="10"/>
                  </a:cxn>
                  <a:cxn ang="0">
                    <a:pos x="19" y="6"/>
                  </a:cxn>
                  <a:cxn ang="0">
                    <a:pos x="28" y="7"/>
                  </a:cxn>
                  <a:cxn ang="0">
                    <a:pos x="34" y="11"/>
                  </a:cxn>
                  <a:cxn ang="0">
                    <a:pos x="45" y="13"/>
                  </a:cxn>
                  <a:cxn ang="0">
                    <a:pos x="57" y="14"/>
                  </a:cxn>
                  <a:cxn ang="0">
                    <a:pos x="59" y="15"/>
                  </a:cxn>
                  <a:cxn ang="0">
                    <a:pos x="63" y="13"/>
                  </a:cxn>
                  <a:cxn ang="0">
                    <a:pos x="70" y="14"/>
                  </a:cxn>
                  <a:cxn ang="0">
                    <a:pos x="75" y="11"/>
                  </a:cxn>
                  <a:cxn ang="0">
                    <a:pos x="81" y="9"/>
                  </a:cxn>
                  <a:cxn ang="0">
                    <a:pos x="99" y="6"/>
                  </a:cxn>
                  <a:cxn ang="0">
                    <a:pos x="104" y="9"/>
                  </a:cxn>
                  <a:cxn ang="0">
                    <a:pos x="104" y="20"/>
                  </a:cxn>
                  <a:cxn ang="0">
                    <a:pos x="101" y="27"/>
                  </a:cxn>
                  <a:cxn ang="0">
                    <a:pos x="103" y="32"/>
                  </a:cxn>
                  <a:cxn ang="0">
                    <a:pos x="102" y="44"/>
                  </a:cxn>
                  <a:cxn ang="0">
                    <a:pos x="103" y="52"/>
                  </a:cxn>
                  <a:cxn ang="0">
                    <a:pos x="87" y="52"/>
                  </a:cxn>
                  <a:cxn ang="0">
                    <a:pos x="89" y="44"/>
                  </a:cxn>
                  <a:cxn ang="0">
                    <a:pos x="89" y="29"/>
                  </a:cxn>
                  <a:cxn ang="0">
                    <a:pos x="88" y="26"/>
                  </a:cxn>
                  <a:cxn ang="0">
                    <a:pos x="90" y="24"/>
                  </a:cxn>
                  <a:cxn ang="0">
                    <a:pos x="87" y="24"/>
                  </a:cxn>
                  <a:cxn ang="0">
                    <a:pos x="77" y="27"/>
                  </a:cxn>
                  <a:cxn ang="0">
                    <a:pos x="59" y="30"/>
                  </a:cxn>
                  <a:cxn ang="0">
                    <a:pos x="43" y="28"/>
                  </a:cxn>
                  <a:cxn ang="0">
                    <a:pos x="28" y="24"/>
                  </a:cxn>
                  <a:cxn ang="0">
                    <a:pos x="20" y="23"/>
                  </a:cxn>
                  <a:cxn ang="0">
                    <a:pos x="20" y="23"/>
                  </a:cxn>
                  <a:cxn ang="0">
                    <a:pos x="19" y="27"/>
                  </a:cxn>
                  <a:cxn ang="0">
                    <a:pos x="20" y="31"/>
                  </a:cxn>
                  <a:cxn ang="0">
                    <a:pos x="18" y="35"/>
                  </a:cxn>
                  <a:cxn ang="0">
                    <a:pos x="20" y="45"/>
                  </a:cxn>
                  <a:cxn ang="0">
                    <a:pos x="24" y="52"/>
                  </a:cxn>
                  <a:cxn ang="0">
                    <a:pos x="0" y="52"/>
                  </a:cxn>
                </a:cxnLst>
                <a:rect l="0" t="0" r="r" b="b"/>
                <a:pathLst>
                  <a:path w="105" h="52">
                    <a:moveTo>
                      <a:pt x="0" y="52"/>
                    </a:moveTo>
                    <a:cubicBezTo>
                      <a:pt x="1" y="48"/>
                      <a:pt x="3" y="47"/>
                      <a:pt x="3" y="44"/>
                    </a:cubicBezTo>
                    <a:cubicBezTo>
                      <a:pt x="2" y="42"/>
                      <a:pt x="1" y="40"/>
                      <a:pt x="1" y="37"/>
                    </a:cubicBezTo>
                    <a:cubicBezTo>
                      <a:pt x="1" y="35"/>
                      <a:pt x="3" y="33"/>
                      <a:pt x="2" y="32"/>
                    </a:cubicBezTo>
                    <a:cubicBezTo>
                      <a:pt x="2" y="31"/>
                      <a:pt x="1" y="28"/>
                      <a:pt x="1" y="26"/>
                    </a:cubicBezTo>
                    <a:cubicBezTo>
                      <a:pt x="1" y="25"/>
                      <a:pt x="1" y="24"/>
                      <a:pt x="2" y="23"/>
                    </a:cubicBezTo>
                    <a:cubicBezTo>
                      <a:pt x="3" y="20"/>
                      <a:pt x="5" y="19"/>
                      <a:pt x="7" y="18"/>
                    </a:cubicBezTo>
                    <a:cubicBezTo>
                      <a:pt x="7" y="16"/>
                      <a:pt x="8" y="11"/>
                      <a:pt x="9" y="10"/>
                    </a:cubicBezTo>
                    <a:cubicBezTo>
                      <a:pt x="12" y="7"/>
                      <a:pt x="14" y="6"/>
                      <a:pt x="19" y="6"/>
                    </a:cubicBezTo>
                    <a:cubicBezTo>
                      <a:pt x="21" y="7"/>
                      <a:pt x="27" y="5"/>
                      <a:pt x="28" y="7"/>
                    </a:cubicBezTo>
                    <a:cubicBezTo>
                      <a:pt x="29" y="7"/>
                      <a:pt x="34" y="10"/>
                      <a:pt x="34" y="11"/>
                    </a:cubicBezTo>
                    <a:cubicBezTo>
                      <a:pt x="38" y="12"/>
                      <a:pt x="42" y="10"/>
                      <a:pt x="45" y="13"/>
                    </a:cubicBezTo>
                    <a:cubicBezTo>
                      <a:pt x="48" y="15"/>
                      <a:pt x="51" y="11"/>
                      <a:pt x="57" y="14"/>
                    </a:cubicBezTo>
                    <a:cubicBezTo>
                      <a:pt x="57" y="15"/>
                      <a:pt x="58" y="15"/>
                      <a:pt x="59" y="15"/>
                    </a:cubicBezTo>
                    <a:cubicBezTo>
                      <a:pt x="60" y="15"/>
                      <a:pt x="62" y="14"/>
                      <a:pt x="63" y="13"/>
                    </a:cubicBezTo>
                    <a:cubicBezTo>
                      <a:pt x="65" y="13"/>
                      <a:pt x="70" y="14"/>
                      <a:pt x="70" y="14"/>
                    </a:cubicBezTo>
                    <a:cubicBezTo>
                      <a:pt x="72" y="13"/>
                      <a:pt x="73" y="12"/>
                      <a:pt x="75" y="11"/>
                    </a:cubicBezTo>
                    <a:cubicBezTo>
                      <a:pt x="77" y="10"/>
                      <a:pt x="81" y="10"/>
                      <a:pt x="81" y="9"/>
                    </a:cubicBezTo>
                    <a:cubicBezTo>
                      <a:pt x="85" y="6"/>
                      <a:pt x="95" y="0"/>
                      <a:pt x="99" y="6"/>
                    </a:cubicBezTo>
                    <a:cubicBezTo>
                      <a:pt x="99" y="6"/>
                      <a:pt x="103" y="7"/>
                      <a:pt x="104" y="9"/>
                    </a:cubicBezTo>
                    <a:cubicBezTo>
                      <a:pt x="105" y="12"/>
                      <a:pt x="105" y="17"/>
                      <a:pt x="104" y="20"/>
                    </a:cubicBezTo>
                    <a:cubicBezTo>
                      <a:pt x="103" y="21"/>
                      <a:pt x="102" y="26"/>
                      <a:pt x="101" y="27"/>
                    </a:cubicBezTo>
                    <a:cubicBezTo>
                      <a:pt x="100" y="28"/>
                      <a:pt x="103" y="31"/>
                      <a:pt x="103" y="32"/>
                    </a:cubicBezTo>
                    <a:cubicBezTo>
                      <a:pt x="103" y="38"/>
                      <a:pt x="104" y="40"/>
                      <a:pt x="102" y="44"/>
                    </a:cubicBezTo>
                    <a:cubicBezTo>
                      <a:pt x="101" y="45"/>
                      <a:pt x="103" y="48"/>
                      <a:pt x="103" y="52"/>
                    </a:cubicBezTo>
                    <a:lnTo>
                      <a:pt x="87" y="52"/>
                    </a:lnTo>
                    <a:cubicBezTo>
                      <a:pt x="86" y="47"/>
                      <a:pt x="88" y="43"/>
                      <a:pt x="89" y="44"/>
                    </a:cubicBezTo>
                    <a:cubicBezTo>
                      <a:pt x="86" y="42"/>
                      <a:pt x="86" y="34"/>
                      <a:pt x="89" y="29"/>
                    </a:cubicBezTo>
                    <a:cubicBezTo>
                      <a:pt x="89" y="28"/>
                      <a:pt x="88" y="26"/>
                      <a:pt x="88" y="26"/>
                    </a:cubicBezTo>
                    <a:cubicBezTo>
                      <a:pt x="89" y="25"/>
                      <a:pt x="89" y="24"/>
                      <a:pt x="90" y="24"/>
                    </a:cubicBezTo>
                    <a:cubicBezTo>
                      <a:pt x="89" y="24"/>
                      <a:pt x="87" y="23"/>
                      <a:pt x="87" y="24"/>
                    </a:cubicBezTo>
                    <a:cubicBezTo>
                      <a:pt x="85" y="28"/>
                      <a:pt x="79" y="25"/>
                      <a:pt x="77" y="27"/>
                    </a:cubicBezTo>
                    <a:cubicBezTo>
                      <a:pt x="64" y="38"/>
                      <a:pt x="60" y="29"/>
                      <a:pt x="59" y="30"/>
                    </a:cubicBezTo>
                    <a:cubicBezTo>
                      <a:pt x="54" y="35"/>
                      <a:pt x="44" y="27"/>
                      <a:pt x="43" y="28"/>
                    </a:cubicBezTo>
                    <a:cubicBezTo>
                      <a:pt x="36" y="32"/>
                      <a:pt x="29" y="23"/>
                      <a:pt x="28" y="24"/>
                    </a:cubicBezTo>
                    <a:cubicBezTo>
                      <a:pt x="26" y="25"/>
                      <a:pt x="23" y="24"/>
                      <a:pt x="20" y="23"/>
                    </a:cubicBezTo>
                    <a:cubicBezTo>
                      <a:pt x="20" y="23"/>
                      <a:pt x="20" y="23"/>
                      <a:pt x="20" y="23"/>
                    </a:cubicBezTo>
                    <a:cubicBezTo>
                      <a:pt x="21" y="24"/>
                      <a:pt x="19" y="26"/>
                      <a:pt x="19" y="27"/>
                    </a:cubicBezTo>
                    <a:cubicBezTo>
                      <a:pt x="18" y="27"/>
                      <a:pt x="20" y="29"/>
                      <a:pt x="20" y="31"/>
                    </a:cubicBezTo>
                    <a:cubicBezTo>
                      <a:pt x="20" y="32"/>
                      <a:pt x="19" y="35"/>
                      <a:pt x="18" y="35"/>
                    </a:cubicBezTo>
                    <a:cubicBezTo>
                      <a:pt x="23" y="39"/>
                      <a:pt x="21" y="45"/>
                      <a:pt x="20" y="45"/>
                    </a:cubicBezTo>
                    <a:cubicBezTo>
                      <a:pt x="23" y="46"/>
                      <a:pt x="24" y="49"/>
                      <a:pt x="24" y="52"/>
                    </a:cubicBezTo>
                    <a:lnTo>
                      <a:pt x="0" y="52"/>
                    </a:lnTo>
                  </a:path>
                </a:pathLst>
              </a:custGeom>
              <a:solidFill>
                <a:srgbClr val="FF99CC"/>
              </a:solidFill>
              <a:ln w="0">
                <a:solidFill>
                  <a:srgbClr val="FFFFFF"/>
                </a:solidFill>
                <a:prstDash val="solid"/>
                <a:round/>
                <a:headEnd/>
                <a:tailEnd/>
              </a:ln>
            </p:spPr>
            <p:txBody>
              <a:bodyPr/>
              <a:lstStyle/>
              <a:p>
                <a:endParaRPr lang="pt-BR"/>
              </a:p>
            </p:txBody>
          </p:sp>
          <p:sp>
            <p:nvSpPr>
              <p:cNvPr id="389408" name="Freeform 288"/>
              <p:cNvSpPr>
                <a:spLocks/>
              </p:cNvSpPr>
              <p:nvPr/>
            </p:nvSpPr>
            <p:spPr bwMode="auto">
              <a:xfrm>
                <a:off x="3077" y="2807"/>
                <a:ext cx="375" cy="155"/>
              </a:xfrm>
              <a:custGeom>
                <a:avLst/>
                <a:gdLst/>
                <a:ahLst/>
                <a:cxnLst>
                  <a:cxn ang="0">
                    <a:pos x="72" y="31"/>
                  </a:cxn>
                  <a:cxn ang="0">
                    <a:pos x="74" y="23"/>
                  </a:cxn>
                  <a:cxn ang="0">
                    <a:pos x="74" y="22"/>
                  </a:cxn>
                  <a:cxn ang="0">
                    <a:pos x="72" y="16"/>
                  </a:cxn>
                  <a:cxn ang="0">
                    <a:pos x="72" y="16"/>
                  </a:cxn>
                  <a:cxn ang="0">
                    <a:pos x="72" y="12"/>
                  </a:cxn>
                  <a:cxn ang="0">
                    <a:pos x="75" y="7"/>
                  </a:cxn>
                  <a:cxn ang="0">
                    <a:pos x="74" y="7"/>
                  </a:cxn>
                  <a:cxn ang="0">
                    <a:pos x="74" y="7"/>
                  </a:cxn>
                  <a:cxn ang="0">
                    <a:pos x="75" y="3"/>
                  </a:cxn>
                  <a:cxn ang="0">
                    <a:pos x="75" y="2"/>
                  </a:cxn>
                  <a:cxn ang="0">
                    <a:pos x="75" y="2"/>
                  </a:cxn>
                  <a:cxn ang="0">
                    <a:pos x="73" y="1"/>
                  </a:cxn>
                  <a:cxn ang="0">
                    <a:pos x="72" y="2"/>
                  </a:cxn>
                  <a:cxn ang="0">
                    <a:pos x="71" y="1"/>
                  </a:cxn>
                  <a:cxn ang="0">
                    <a:pos x="64" y="5"/>
                  </a:cxn>
                  <a:cxn ang="0">
                    <a:pos x="61" y="4"/>
                  </a:cxn>
                  <a:cxn ang="0">
                    <a:pos x="60" y="4"/>
                  </a:cxn>
                  <a:cxn ang="0">
                    <a:pos x="59" y="7"/>
                  </a:cxn>
                  <a:cxn ang="0">
                    <a:pos x="46" y="9"/>
                  </a:cxn>
                  <a:cxn ang="0">
                    <a:pos x="44" y="8"/>
                  </a:cxn>
                  <a:cxn ang="0">
                    <a:pos x="43" y="8"/>
                  </a:cxn>
                  <a:cxn ang="0">
                    <a:pos x="40" y="10"/>
                  </a:cxn>
                  <a:cxn ang="0">
                    <a:pos x="39" y="10"/>
                  </a:cxn>
                  <a:cxn ang="0">
                    <a:pos x="33" y="8"/>
                  </a:cxn>
                  <a:cxn ang="0">
                    <a:pos x="29" y="6"/>
                  </a:cxn>
                  <a:cxn ang="0">
                    <a:pos x="28" y="4"/>
                  </a:cxn>
                  <a:cxn ang="0">
                    <a:pos x="27" y="4"/>
                  </a:cxn>
                  <a:cxn ang="0">
                    <a:pos x="25" y="7"/>
                  </a:cxn>
                  <a:cxn ang="0">
                    <a:pos x="15" y="4"/>
                  </a:cxn>
                  <a:cxn ang="0">
                    <a:pos x="14" y="1"/>
                  </a:cxn>
                  <a:cxn ang="0">
                    <a:pos x="12" y="2"/>
                  </a:cxn>
                  <a:cxn ang="0">
                    <a:pos x="10" y="2"/>
                  </a:cxn>
                  <a:cxn ang="0">
                    <a:pos x="4" y="0"/>
                  </a:cxn>
                  <a:cxn ang="0">
                    <a:pos x="3" y="0"/>
                  </a:cxn>
                  <a:cxn ang="0">
                    <a:pos x="4" y="3"/>
                  </a:cxn>
                  <a:cxn ang="0">
                    <a:pos x="2" y="5"/>
                  </a:cxn>
                  <a:cxn ang="0">
                    <a:pos x="0" y="6"/>
                  </a:cxn>
                  <a:cxn ang="0">
                    <a:pos x="2" y="7"/>
                  </a:cxn>
                  <a:cxn ang="0">
                    <a:pos x="3" y="11"/>
                  </a:cxn>
                  <a:cxn ang="0">
                    <a:pos x="2" y="13"/>
                  </a:cxn>
                  <a:cxn ang="0">
                    <a:pos x="1" y="13"/>
                  </a:cxn>
                  <a:cxn ang="0">
                    <a:pos x="1" y="14"/>
                  </a:cxn>
                  <a:cxn ang="0">
                    <a:pos x="4" y="19"/>
                  </a:cxn>
                  <a:cxn ang="0">
                    <a:pos x="2" y="24"/>
                  </a:cxn>
                  <a:cxn ang="0">
                    <a:pos x="4" y="25"/>
                  </a:cxn>
                  <a:cxn ang="0">
                    <a:pos x="7" y="31"/>
                  </a:cxn>
                </a:cxnLst>
                <a:rect l="0" t="0" r="r" b="b"/>
                <a:pathLst>
                  <a:path w="75" h="31">
                    <a:moveTo>
                      <a:pt x="72" y="31"/>
                    </a:moveTo>
                    <a:cubicBezTo>
                      <a:pt x="71" y="28"/>
                      <a:pt x="71" y="24"/>
                      <a:pt x="74" y="23"/>
                    </a:cubicBezTo>
                    <a:cubicBezTo>
                      <a:pt x="74" y="23"/>
                      <a:pt x="74" y="22"/>
                      <a:pt x="74" y="22"/>
                    </a:cubicBezTo>
                    <a:cubicBezTo>
                      <a:pt x="72" y="22"/>
                      <a:pt x="72" y="19"/>
                      <a:pt x="72" y="16"/>
                    </a:cubicBezTo>
                    <a:cubicBezTo>
                      <a:pt x="72" y="16"/>
                      <a:pt x="72" y="16"/>
                      <a:pt x="72" y="16"/>
                    </a:cubicBezTo>
                    <a:cubicBezTo>
                      <a:pt x="71" y="15"/>
                      <a:pt x="72" y="14"/>
                      <a:pt x="72" y="12"/>
                    </a:cubicBezTo>
                    <a:cubicBezTo>
                      <a:pt x="72" y="10"/>
                      <a:pt x="73" y="9"/>
                      <a:pt x="75" y="7"/>
                    </a:cubicBezTo>
                    <a:cubicBezTo>
                      <a:pt x="75" y="7"/>
                      <a:pt x="75" y="7"/>
                      <a:pt x="74" y="7"/>
                    </a:cubicBezTo>
                    <a:cubicBezTo>
                      <a:pt x="74" y="7"/>
                      <a:pt x="74" y="7"/>
                      <a:pt x="74" y="7"/>
                    </a:cubicBezTo>
                    <a:cubicBezTo>
                      <a:pt x="73" y="5"/>
                      <a:pt x="74" y="4"/>
                      <a:pt x="75" y="3"/>
                    </a:cubicBezTo>
                    <a:cubicBezTo>
                      <a:pt x="75" y="3"/>
                      <a:pt x="75" y="2"/>
                      <a:pt x="75" y="2"/>
                    </a:cubicBezTo>
                    <a:cubicBezTo>
                      <a:pt x="75" y="2"/>
                      <a:pt x="75" y="2"/>
                      <a:pt x="75" y="2"/>
                    </a:cubicBezTo>
                    <a:cubicBezTo>
                      <a:pt x="74" y="1"/>
                      <a:pt x="74" y="0"/>
                      <a:pt x="73" y="1"/>
                    </a:cubicBezTo>
                    <a:cubicBezTo>
                      <a:pt x="73" y="1"/>
                      <a:pt x="72" y="2"/>
                      <a:pt x="72" y="2"/>
                    </a:cubicBezTo>
                    <a:cubicBezTo>
                      <a:pt x="72" y="1"/>
                      <a:pt x="71" y="1"/>
                      <a:pt x="71" y="1"/>
                    </a:cubicBezTo>
                    <a:cubicBezTo>
                      <a:pt x="70" y="4"/>
                      <a:pt x="67" y="5"/>
                      <a:pt x="64" y="5"/>
                    </a:cubicBezTo>
                    <a:cubicBezTo>
                      <a:pt x="63" y="5"/>
                      <a:pt x="62" y="5"/>
                      <a:pt x="61" y="4"/>
                    </a:cubicBezTo>
                    <a:cubicBezTo>
                      <a:pt x="61" y="4"/>
                      <a:pt x="60" y="3"/>
                      <a:pt x="60" y="4"/>
                    </a:cubicBezTo>
                    <a:cubicBezTo>
                      <a:pt x="59" y="4"/>
                      <a:pt x="61" y="5"/>
                      <a:pt x="59" y="7"/>
                    </a:cubicBezTo>
                    <a:cubicBezTo>
                      <a:pt x="55" y="10"/>
                      <a:pt x="50" y="12"/>
                      <a:pt x="46" y="9"/>
                    </a:cubicBezTo>
                    <a:cubicBezTo>
                      <a:pt x="45" y="9"/>
                      <a:pt x="45" y="8"/>
                      <a:pt x="44" y="8"/>
                    </a:cubicBezTo>
                    <a:cubicBezTo>
                      <a:pt x="43" y="7"/>
                      <a:pt x="43" y="7"/>
                      <a:pt x="43" y="8"/>
                    </a:cubicBezTo>
                    <a:cubicBezTo>
                      <a:pt x="42" y="9"/>
                      <a:pt x="42" y="9"/>
                      <a:pt x="40" y="10"/>
                    </a:cubicBezTo>
                    <a:cubicBezTo>
                      <a:pt x="39" y="10"/>
                      <a:pt x="39" y="10"/>
                      <a:pt x="39" y="10"/>
                    </a:cubicBezTo>
                    <a:cubicBezTo>
                      <a:pt x="37" y="10"/>
                      <a:pt x="35" y="9"/>
                      <a:pt x="33" y="8"/>
                    </a:cubicBezTo>
                    <a:cubicBezTo>
                      <a:pt x="32" y="7"/>
                      <a:pt x="30" y="7"/>
                      <a:pt x="29" y="6"/>
                    </a:cubicBezTo>
                    <a:cubicBezTo>
                      <a:pt x="28" y="6"/>
                      <a:pt x="28" y="5"/>
                      <a:pt x="28" y="4"/>
                    </a:cubicBezTo>
                    <a:cubicBezTo>
                      <a:pt x="28" y="4"/>
                      <a:pt x="27" y="4"/>
                      <a:pt x="27" y="4"/>
                    </a:cubicBezTo>
                    <a:cubicBezTo>
                      <a:pt x="26" y="5"/>
                      <a:pt x="26" y="6"/>
                      <a:pt x="25" y="7"/>
                    </a:cubicBezTo>
                    <a:cubicBezTo>
                      <a:pt x="22" y="7"/>
                      <a:pt x="18" y="6"/>
                      <a:pt x="15" y="4"/>
                    </a:cubicBezTo>
                    <a:cubicBezTo>
                      <a:pt x="13" y="2"/>
                      <a:pt x="14" y="1"/>
                      <a:pt x="14" y="1"/>
                    </a:cubicBezTo>
                    <a:cubicBezTo>
                      <a:pt x="13" y="0"/>
                      <a:pt x="13" y="1"/>
                      <a:pt x="12" y="2"/>
                    </a:cubicBezTo>
                    <a:cubicBezTo>
                      <a:pt x="12" y="2"/>
                      <a:pt x="11" y="2"/>
                      <a:pt x="10" y="2"/>
                    </a:cubicBezTo>
                    <a:cubicBezTo>
                      <a:pt x="8" y="3"/>
                      <a:pt x="5" y="2"/>
                      <a:pt x="4" y="0"/>
                    </a:cubicBezTo>
                    <a:cubicBezTo>
                      <a:pt x="4" y="0"/>
                      <a:pt x="3" y="0"/>
                      <a:pt x="3" y="0"/>
                    </a:cubicBezTo>
                    <a:cubicBezTo>
                      <a:pt x="3" y="1"/>
                      <a:pt x="4" y="2"/>
                      <a:pt x="4" y="3"/>
                    </a:cubicBezTo>
                    <a:cubicBezTo>
                      <a:pt x="3" y="4"/>
                      <a:pt x="3" y="4"/>
                      <a:pt x="2" y="5"/>
                    </a:cubicBezTo>
                    <a:cubicBezTo>
                      <a:pt x="1" y="5"/>
                      <a:pt x="0" y="5"/>
                      <a:pt x="0" y="6"/>
                    </a:cubicBezTo>
                    <a:cubicBezTo>
                      <a:pt x="1" y="6"/>
                      <a:pt x="2" y="6"/>
                      <a:pt x="2" y="7"/>
                    </a:cubicBezTo>
                    <a:cubicBezTo>
                      <a:pt x="3" y="8"/>
                      <a:pt x="3" y="9"/>
                      <a:pt x="3" y="11"/>
                    </a:cubicBezTo>
                    <a:cubicBezTo>
                      <a:pt x="3" y="12"/>
                      <a:pt x="3" y="12"/>
                      <a:pt x="2" y="13"/>
                    </a:cubicBezTo>
                    <a:cubicBezTo>
                      <a:pt x="2" y="13"/>
                      <a:pt x="1" y="13"/>
                      <a:pt x="1" y="13"/>
                    </a:cubicBezTo>
                    <a:cubicBezTo>
                      <a:pt x="1" y="13"/>
                      <a:pt x="1" y="14"/>
                      <a:pt x="1" y="14"/>
                    </a:cubicBezTo>
                    <a:cubicBezTo>
                      <a:pt x="2" y="15"/>
                      <a:pt x="4" y="17"/>
                      <a:pt x="4" y="19"/>
                    </a:cubicBezTo>
                    <a:cubicBezTo>
                      <a:pt x="4" y="21"/>
                      <a:pt x="5" y="23"/>
                      <a:pt x="2" y="24"/>
                    </a:cubicBezTo>
                    <a:cubicBezTo>
                      <a:pt x="2" y="25"/>
                      <a:pt x="3" y="25"/>
                      <a:pt x="4" y="25"/>
                    </a:cubicBezTo>
                    <a:cubicBezTo>
                      <a:pt x="5" y="26"/>
                      <a:pt x="6" y="28"/>
                      <a:pt x="7" y="31"/>
                    </a:cubicBezTo>
                  </a:path>
                </a:pathLst>
              </a:custGeom>
              <a:noFill/>
              <a:ln w="0">
                <a:solidFill>
                  <a:srgbClr val="FFFFFF"/>
                </a:solidFill>
                <a:prstDash val="solid"/>
                <a:round/>
                <a:headEnd/>
                <a:tailEnd/>
              </a:ln>
            </p:spPr>
            <p:txBody>
              <a:bodyPr/>
              <a:lstStyle/>
              <a:p>
                <a:endParaRPr lang="pt-BR"/>
              </a:p>
            </p:txBody>
          </p:sp>
          <p:sp>
            <p:nvSpPr>
              <p:cNvPr id="389409" name="Freeform 289"/>
              <p:cNvSpPr>
                <a:spLocks/>
              </p:cNvSpPr>
              <p:nvPr/>
            </p:nvSpPr>
            <p:spPr bwMode="auto">
              <a:xfrm>
                <a:off x="3042" y="2892"/>
                <a:ext cx="1" cy="15"/>
              </a:xfrm>
              <a:custGeom>
                <a:avLst/>
                <a:gdLst/>
                <a:ahLst/>
                <a:cxnLst>
                  <a:cxn ang="0">
                    <a:pos x="0" y="0"/>
                  </a:cxn>
                  <a:cxn ang="0">
                    <a:pos x="0" y="3"/>
                  </a:cxn>
                </a:cxnLst>
                <a:rect l="0" t="0" r="r" b="b"/>
                <a:pathLst>
                  <a:path h="3">
                    <a:moveTo>
                      <a:pt x="0" y="0"/>
                    </a:moveTo>
                    <a:cubicBezTo>
                      <a:pt x="0" y="1"/>
                      <a:pt x="0" y="2"/>
                      <a:pt x="0" y="3"/>
                    </a:cubicBezTo>
                  </a:path>
                </a:pathLst>
              </a:custGeom>
              <a:noFill/>
              <a:ln w="0">
                <a:solidFill>
                  <a:srgbClr val="FFFFFF"/>
                </a:solidFill>
                <a:prstDash val="solid"/>
                <a:round/>
                <a:headEnd/>
                <a:tailEnd/>
              </a:ln>
            </p:spPr>
            <p:txBody>
              <a:bodyPr/>
              <a:lstStyle/>
              <a:p>
                <a:endParaRPr lang="pt-BR"/>
              </a:p>
            </p:txBody>
          </p:sp>
          <p:sp>
            <p:nvSpPr>
              <p:cNvPr id="389410" name="Rectangle 290"/>
              <p:cNvSpPr>
                <a:spLocks noChangeArrowheads="1"/>
              </p:cNvSpPr>
              <p:nvPr/>
            </p:nvSpPr>
            <p:spPr bwMode="auto">
              <a:xfrm>
                <a:off x="3142" y="2797"/>
                <a:ext cx="0" cy="0"/>
              </a:xfrm>
              <a:prstGeom prst="rect">
                <a:avLst/>
              </a:prstGeom>
              <a:noFill/>
              <a:ln w="0">
                <a:solidFill>
                  <a:srgbClr val="FFFFFF"/>
                </a:solidFill>
                <a:miter lim="800000"/>
                <a:headEnd/>
                <a:tailEnd/>
              </a:ln>
            </p:spPr>
            <p:txBody>
              <a:bodyPr/>
              <a:lstStyle/>
              <a:p>
                <a:endParaRPr lang="pt-BR"/>
              </a:p>
            </p:txBody>
          </p:sp>
          <p:sp>
            <p:nvSpPr>
              <p:cNvPr id="389411" name="Freeform 291"/>
              <p:cNvSpPr>
                <a:spLocks/>
              </p:cNvSpPr>
              <p:nvPr/>
            </p:nvSpPr>
            <p:spPr bwMode="auto">
              <a:xfrm>
                <a:off x="3152" y="2767"/>
                <a:ext cx="10" cy="15"/>
              </a:xfrm>
              <a:custGeom>
                <a:avLst/>
                <a:gdLst/>
                <a:ahLst/>
                <a:cxnLst>
                  <a:cxn ang="0">
                    <a:pos x="2" y="0"/>
                  </a:cxn>
                  <a:cxn ang="0">
                    <a:pos x="0" y="2"/>
                  </a:cxn>
                  <a:cxn ang="0">
                    <a:pos x="2" y="3"/>
                  </a:cxn>
                </a:cxnLst>
                <a:rect l="0" t="0" r="r" b="b"/>
                <a:pathLst>
                  <a:path w="2" h="3">
                    <a:moveTo>
                      <a:pt x="2" y="0"/>
                    </a:moveTo>
                    <a:cubicBezTo>
                      <a:pt x="1" y="0"/>
                      <a:pt x="1" y="1"/>
                      <a:pt x="0" y="2"/>
                    </a:cubicBezTo>
                    <a:cubicBezTo>
                      <a:pt x="0" y="3"/>
                      <a:pt x="1" y="3"/>
                      <a:pt x="2" y="3"/>
                    </a:cubicBezTo>
                  </a:path>
                </a:pathLst>
              </a:custGeom>
              <a:noFill/>
              <a:ln w="0">
                <a:solidFill>
                  <a:srgbClr val="FFFFFF"/>
                </a:solidFill>
                <a:prstDash val="solid"/>
                <a:round/>
                <a:headEnd/>
                <a:tailEnd/>
              </a:ln>
            </p:spPr>
            <p:txBody>
              <a:bodyPr/>
              <a:lstStyle/>
              <a:p>
                <a:endParaRPr lang="pt-BR"/>
              </a:p>
            </p:txBody>
          </p:sp>
          <p:sp>
            <p:nvSpPr>
              <p:cNvPr id="389412" name="Freeform 292"/>
              <p:cNvSpPr>
                <a:spLocks/>
              </p:cNvSpPr>
              <p:nvPr/>
            </p:nvSpPr>
            <p:spPr bwMode="auto">
              <a:xfrm>
                <a:off x="3227" y="2782"/>
                <a:ext cx="5" cy="5"/>
              </a:xfrm>
              <a:custGeom>
                <a:avLst/>
                <a:gdLst/>
                <a:ahLst/>
                <a:cxnLst>
                  <a:cxn ang="0">
                    <a:pos x="1" y="0"/>
                  </a:cxn>
                  <a:cxn ang="0">
                    <a:pos x="0" y="1"/>
                  </a:cxn>
                </a:cxnLst>
                <a:rect l="0" t="0" r="r" b="b"/>
                <a:pathLst>
                  <a:path w="1" h="1">
                    <a:moveTo>
                      <a:pt x="1" y="0"/>
                    </a:moveTo>
                    <a:cubicBezTo>
                      <a:pt x="1" y="0"/>
                      <a:pt x="0" y="1"/>
                      <a:pt x="0" y="1"/>
                    </a:cubicBezTo>
                  </a:path>
                </a:pathLst>
              </a:custGeom>
              <a:noFill/>
              <a:ln w="0">
                <a:solidFill>
                  <a:srgbClr val="FFFFFF"/>
                </a:solidFill>
                <a:prstDash val="solid"/>
                <a:round/>
                <a:headEnd/>
                <a:tailEnd/>
              </a:ln>
            </p:spPr>
            <p:txBody>
              <a:bodyPr/>
              <a:lstStyle/>
              <a:p>
                <a:endParaRPr lang="pt-BR"/>
              </a:p>
            </p:txBody>
          </p:sp>
          <p:sp>
            <p:nvSpPr>
              <p:cNvPr id="389413" name="Freeform 293"/>
              <p:cNvSpPr>
                <a:spLocks/>
              </p:cNvSpPr>
              <p:nvPr/>
            </p:nvSpPr>
            <p:spPr bwMode="auto">
              <a:xfrm>
                <a:off x="3287" y="2782"/>
                <a:ext cx="5" cy="20"/>
              </a:xfrm>
              <a:custGeom>
                <a:avLst/>
                <a:gdLst/>
                <a:ahLst/>
                <a:cxnLst>
                  <a:cxn ang="0">
                    <a:pos x="1" y="0"/>
                  </a:cxn>
                  <a:cxn ang="0">
                    <a:pos x="0" y="4"/>
                  </a:cxn>
                  <a:cxn ang="0">
                    <a:pos x="1" y="4"/>
                  </a:cxn>
                </a:cxnLst>
                <a:rect l="0" t="0" r="r" b="b"/>
                <a:pathLst>
                  <a:path w="1" h="4">
                    <a:moveTo>
                      <a:pt x="1" y="0"/>
                    </a:moveTo>
                    <a:cubicBezTo>
                      <a:pt x="1" y="2"/>
                      <a:pt x="0" y="3"/>
                      <a:pt x="0" y="4"/>
                    </a:cubicBezTo>
                    <a:cubicBezTo>
                      <a:pt x="0" y="4"/>
                      <a:pt x="1" y="4"/>
                      <a:pt x="1" y="4"/>
                    </a:cubicBezTo>
                  </a:path>
                </a:pathLst>
              </a:custGeom>
              <a:noFill/>
              <a:ln w="0">
                <a:solidFill>
                  <a:srgbClr val="FFFFFF"/>
                </a:solidFill>
                <a:prstDash val="solid"/>
                <a:round/>
                <a:headEnd/>
                <a:tailEnd/>
              </a:ln>
            </p:spPr>
            <p:txBody>
              <a:bodyPr/>
              <a:lstStyle/>
              <a:p>
                <a:endParaRPr lang="pt-BR"/>
              </a:p>
            </p:txBody>
          </p:sp>
          <p:sp>
            <p:nvSpPr>
              <p:cNvPr id="389414" name="Rectangle 294"/>
              <p:cNvSpPr>
                <a:spLocks noChangeArrowheads="1"/>
              </p:cNvSpPr>
              <p:nvPr/>
            </p:nvSpPr>
            <p:spPr bwMode="auto">
              <a:xfrm>
                <a:off x="3317" y="2802"/>
                <a:ext cx="0" cy="0"/>
              </a:xfrm>
              <a:prstGeom prst="rect">
                <a:avLst/>
              </a:prstGeom>
              <a:noFill/>
              <a:ln w="0">
                <a:solidFill>
                  <a:srgbClr val="FFFFFF"/>
                </a:solidFill>
                <a:miter lim="800000"/>
                <a:headEnd/>
                <a:tailEnd/>
              </a:ln>
            </p:spPr>
            <p:txBody>
              <a:bodyPr/>
              <a:lstStyle/>
              <a:p>
                <a:endParaRPr lang="pt-BR"/>
              </a:p>
            </p:txBody>
          </p:sp>
          <p:sp>
            <p:nvSpPr>
              <p:cNvPr id="389415" name="Rectangle 295"/>
              <p:cNvSpPr>
                <a:spLocks noChangeArrowheads="1"/>
              </p:cNvSpPr>
              <p:nvPr/>
            </p:nvSpPr>
            <p:spPr bwMode="auto">
              <a:xfrm>
                <a:off x="3322" y="2802"/>
                <a:ext cx="0" cy="0"/>
              </a:xfrm>
              <a:prstGeom prst="rect">
                <a:avLst/>
              </a:prstGeom>
              <a:noFill/>
              <a:ln w="0">
                <a:solidFill>
                  <a:srgbClr val="FFFFFF"/>
                </a:solidFill>
                <a:miter lim="800000"/>
                <a:headEnd/>
                <a:tailEnd/>
              </a:ln>
            </p:spPr>
            <p:txBody>
              <a:bodyPr/>
              <a:lstStyle/>
              <a:p>
                <a:endParaRPr lang="pt-BR"/>
              </a:p>
            </p:txBody>
          </p:sp>
          <p:sp>
            <p:nvSpPr>
              <p:cNvPr id="389416" name="Freeform 296"/>
              <p:cNvSpPr>
                <a:spLocks/>
              </p:cNvSpPr>
              <p:nvPr/>
            </p:nvSpPr>
            <p:spPr bwMode="auto">
              <a:xfrm>
                <a:off x="3372" y="2822"/>
                <a:ext cx="5" cy="5"/>
              </a:xfrm>
              <a:custGeom>
                <a:avLst/>
                <a:gdLst/>
                <a:ahLst/>
                <a:cxnLst>
                  <a:cxn ang="0">
                    <a:pos x="0" y="0"/>
                  </a:cxn>
                  <a:cxn ang="0">
                    <a:pos x="1" y="1"/>
                  </a:cxn>
                </a:cxnLst>
                <a:rect l="0" t="0" r="r" b="b"/>
                <a:pathLst>
                  <a:path w="1" h="1">
                    <a:moveTo>
                      <a:pt x="0" y="0"/>
                    </a:moveTo>
                    <a:cubicBezTo>
                      <a:pt x="0" y="0"/>
                      <a:pt x="0" y="1"/>
                      <a:pt x="1" y="1"/>
                    </a:cubicBezTo>
                  </a:path>
                </a:pathLst>
              </a:custGeom>
              <a:noFill/>
              <a:ln w="0">
                <a:solidFill>
                  <a:srgbClr val="FFFFFF"/>
                </a:solidFill>
                <a:prstDash val="solid"/>
                <a:round/>
                <a:headEnd/>
                <a:tailEnd/>
              </a:ln>
            </p:spPr>
            <p:txBody>
              <a:bodyPr/>
              <a:lstStyle/>
              <a:p>
                <a:endParaRPr lang="pt-BR"/>
              </a:p>
            </p:txBody>
          </p:sp>
          <p:sp>
            <p:nvSpPr>
              <p:cNvPr id="389417" name="Freeform 297"/>
              <p:cNvSpPr>
                <a:spLocks/>
              </p:cNvSpPr>
              <p:nvPr/>
            </p:nvSpPr>
            <p:spPr bwMode="auto">
              <a:xfrm>
                <a:off x="3432" y="2802"/>
                <a:ext cx="1" cy="10"/>
              </a:xfrm>
              <a:custGeom>
                <a:avLst/>
                <a:gdLst/>
                <a:ahLst/>
                <a:cxnLst>
                  <a:cxn ang="0">
                    <a:pos x="0" y="0"/>
                  </a:cxn>
                  <a:cxn ang="0">
                    <a:pos x="0" y="2"/>
                  </a:cxn>
                </a:cxnLst>
                <a:rect l="0" t="0" r="r" b="b"/>
                <a:pathLst>
                  <a:path h="2">
                    <a:moveTo>
                      <a:pt x="0" y="0"/>
                    </a:moveTo>
                    <a:cubicBezTo>
                      <a:pt x="0" y="1"/>
                      <a:pt x="0" y="2"/>
                      <a:pt x="0" y="2"/>
                    </a:cubicBezTo>
                  </a:path>
                </a:pathLst>
              </a:custGeom>
              <a:noFill/>
              <a:ln w="0">
                <a:solidFill>
                  <a:srgbClr val="FFFFFF"/>
                </a:solidFill>
                <a:prstDash val="solid"/>
                <a:round/>
                <a:headEnd/>
                <a:tailEnd/>
              </a:ln>
            </p:spPr>
            <p:txBody>
              <a:bodyPr/>
              <a:lstStyle/>
              <a:p>
                <a:endParaRPr lang="pt-BR"/>
              </a:p>
            </p:txBody>
          </p:sp>
          <p:sp>
            <p:nvSpPr>
              <p:cNvPr id="389418" name="Freeform 298"/>
              <p:cNvSpPr>
                <a:spLocks/>
              </p:cNvSpPr>
              <p:nvPr/>
            </p:nvSpPr>
            <p:spPr bwMode="auto">
              <a:xfrm>
                <a:off x="3407" y="2757"/>
                <a:ext cx="5" cy="10"/>
              </a:xfrm>
              <a:custGeom>
                <a:avLst/>
                <a:gdLst/>
                <a:ahLst/>
                <a:cxnLst>
                  <a:cxn ang="0">
                    <a:pos x="0" y="0"/>
                  </a:cxn>
                  <a:cxn ang="0">
                    <a:pos x="1" y="2"/>
                  </a:cxn>
                </a:cxnLst>
                <a:rect l="0" t="0" r="r" b="b"/>
                <a:pathLst>
                  <a:path w="1" h="2">
                    <a:moveTo>
                      <a:pt x="0" y="0"/>
                    </a:moveTo>
                    <a:cubicBezTo>
                      <a:pt x="0" y="1"/>
                      <a:pt x="1" y="1"/>
                      <a:pt x="1" y="2"/>
                    </a:cubicBezTo>
                  </a:path>
                </a:pathLst>
              </a:custGeom>
              <a:noFill/>
              <a:ln w="0">
                <a:solidFill>
                  <a:srgbClr val="FFFFFF"/>
                </a:solidFill>
                <a:prstDash val="solid"/>
                <a:round/>
                <a:headEnd/>
                <a:tailEnd/>
              </a:ln>
            </p:spPr>
            <p:txBody>
              <a:bodyPr/>
              <a:lstStyle/>
              <a:p>
                <a:endParaRPr lang="pt-BR"/>
              </a:p>
            </p:txBody>
          </p:sp>
          <p:sp>
            <p:nvSpPr>
              <p:cNvPr id="389419" name="Freeform 299"/>
              <p:cNvSpPr>
                <a:spLocks/>
              </p:cNvSpPr>
              <p:nvPr/>
            </p:nvSpPr>
            <p:spPr bwMode="auto">
              <a:xfrm>
                <a:off x="3087" y="2817"/>
                <a:ext cx="360" cy="145"/>
              </a:xfrm>
              <a:custGeom>
                <a:avLst/>
                <a:gdLst/>
                <a:ahLst/>
                <a:cxnLst>
                  <a:cxn ang="0">
                    <a:pos x="6" y="29"/>
                  </a:cxn>
                  <a:cxn ang="0">
                    <a:pos x="2" y="22"/>
                  </a:cxn>
                  <a:cxn ang="0">
                    <a:pos x="0" y="12"/>
                  </a:cxn>
                  <a:cxn ang="0">
                    <a:pos x="2" y="8"/>
                  </a:cxn>
                  <a:cxn ang="0">
                    <a:pos x="1" y="4"/>
                  </a:cxn>
                  <a:cxn ang="0">
                    <a:pos x="2" y="0"/>
                  </a:cxn>
                  <a:cxn ang="0">
                    <a:pos x="2" y="0"/>
                  </a:cxn>
                  <a:cxn ang="0">
                    <a:pos x="10" y="1"/>
                  </a:cxn>
                  <a:cxn ang="0">
                    <a:pos x="25" y="5"/>
                  </a:cxn>
                  <a:cxn ang="0">
                    <a:pos x="41" y="7"/>
                  </a:cxn>
                  <a:cxn ang="0">
                    <a:pos x="59" y="4"/>
                  </a:cxn>
                  <a:cxn ang="0">
                    <a:pos x="69" y="1"/>
                  </a:cxn>
                  <a:cxn ang="0">
                    <a:pos x="72" y="1"/>
                  </a:cxn>
                  <a:cxn ang="0">
                    <a:pos x="71" y="3"/>
                  </a:cxn>
                  <a:cxn ang="0">
                    <a:pos x="71" y="6"/>
                  </a:cxn>
                  <a:cxn ang="0">
                    <a:pos x="71" y="21"/>
                  </a:cxn>
                  <a:cxn ang="0">
                    <a:pos x="69" y="29"/>
                  </a:cxn>
                </a:cxnLst>
                <a:rect l="0" t="0" r="r" b="b"/>
                <a:pathLst>
                  <a:path w="72" h="29">
                    <a:moveTo>
                      <a:pt x="6" y="29"/>
                    </a:moveTo>
                    <a:cubicBezTo>
                      <a:pt x="6" y="26"/>
                      <a:pt x="5" y="23"/>
                      <a:pt x="2" y="22"/>
                    </a:cubicBezTo>
                    <a:cubicBezTo>
                      <a:pt x="3" y="22"/>
                      <a:pt x="5" y="16"/>
                      <a:pt x="0" y="12"/>
                    </a:cubicBezTo>
                    <a:cubicBezTo>
                      <a:pt x="1" y="12"/>
                      <a:pt x="2" y="9"/>
                      <a:pt x="2" y="8"/>
                    </a:cubicBezTo>
                    <a:cubicBezTo>
                      <a:pt x="2" y="6"/>
                      <a:pt x="0" y="4"/>
                      <a:pt x="1" y="4"/>
                    </a:cubicBezTo>
                    <a:cubicBezTo>
                      <a:pt x="1" y="3"/>
                      <a:pt x="3" y="1"/>
                      <a:pt x="2" y="0"/>
                    </a:cubicBezTo>
                    <a:cubicBezTo>
                      <a:pt x="2" y="0"/>
                      <a:pt x="2" y="0"/>
                      <a:pt x="2" y="0"/>
                    </a:cubicBezTo>
                    <a:cubicBezTo>
                      <a:pt x="5" y="1"/>
                      <a:pt x="8" y="2"/>
                      <a:pt x="10" y="1"/>
                    </a:cubicBezTo>
                    <a:cubicBezTo>
                      <a:pt x="11" y="0"/>
                      <a:pt x="18" y="9"/>
                      <a:pt x="25" y="5"/>
                    </a:cubicBezTo>
                    <a:cubicBezTo>
                      <a:pt x="26" y="4"/>
                      <a:pt x="36" y="12"/>
                      <a:pt x="41" y="7"/>
                    </a:cubicBezTo>
                    <a:cubicBezTo>
                      <a:pt x="42" y="6"/>
                      <a:pt x="46" y="15"/>
                      <a:pt x="59" y="4"/>
                    </a:cubicBezTo>
                    <a:cubicBezTo>
                      <a:pt x="61" y="2"/>
                      <a:pt x="67" y="5"/>
                      <a:pt x="69" y="1"/>
                    </a:cubicBezTo>
                    <a:cubicBezTo>
                      <a:pt x="69" y="0"/>
                      <a:pt x="71" y="1"/>
                      <a:pt x="72" y="1"/>
                    </a:cubicBezTo>
                    <a:cubicBezTo>
                      <a:pt x="71" y="1"/>
                      <a:pt x="71" y="2"/>
                      <a:pt x="71" y="3"/>
                    </a:cubicBezTo>
                    <a:cubicBezTo>
                      <a:pt x="70" y="3"/>
                      <a:pt x="71" y="5"/>
                      <a:pt x="71" y="6"/>
                    </a:cubicBezTo>
                    <a:cubicBezTo>
                      <a:pt x="68" y="11"/>
                      <a:pt x="68" y="19"/>
                      <a:pt x="71" y="21"/>
                    </a:cubicBezTo>
                    <a:cubicBezTo>
                      <a:pt x="70" y="20"/>
                      <a:pt x="68" y="24"/>
                      <a:pt x="69" y="29"/>
                    </a:cubicBezTo>
                  </a:path>
                </a:pathLst>
              </a:custGeom>
              <a:noFill/>
              <a:ln w="0">
                <a:solidFill>
                  <a:srgbClr val="FFFFFF"/>
                </a:solidFill>
                <a:prstDash val="solid"/>
                <a:round/>
                <a:headEnd/>
                <a:tailEnd/>
              </a:ln>
            </p:spPr>
            <p:txBody>
              <a:bodyPr/>
              <a:lstStyle/>
              <a:p>
                <a:endParaRPr lang="pt-BR"/>
              </a:p>
            </p:txBody>
          </p:sp>
          <p:sp>
            <p:nvSpPr>
              <p:cNvPr id="389420" name="Freeform 300"/>
              <p:cNvSpPr>
                <a:spLocks/>
              </p:cNvSpPr>
              <p:nvPr/>
            </p:nvSpPr>
            <p:spPr bwMode="auto">
              <a:xfrm>
                <a:off x="3142" y="2797"/>
                <a:ext cx="1" cy="15"/>
              </a:xfrm>
              <a:custGeom>
                <a:avLst/>
                <a:gdLst/>
                <a:ahLst/>
                <a:cxnLst>
                  <a:cxn ang="0">
                    <a:pos x="0" y="0"/>
                  </a:cxn>
                  <a:cxn ang="0">
                    <a:pos x="0" y="3"/>
                  </a:cxn>
                  <a:cxn ang="0">
                    <a:pos x="0" y="3"/>
                  </a:cxn>
                </a:cxnLst>
                <a:rect l="0" t="0" r="r" b="b"/>
                <a:pathLst>
                  <a:path h="3">
                    <a:moveTo>
                      <a:pt x="0" y="0"/>
                    </a:moveTo>
                    <a:cubicBezTo>
                      <a:pt x="0" y="1"/>
                      <a:pt x="0" y="2"/>
                      <a:pt x="0" y="3"/>
                    </a:cubicBezTo>
                    <a:cubicBezTo>
                      <a:pt x="0" y="3"/>
                      <a:pt x="0" y="3"/>
                      <a:pt x="0" y="3"/>
                    </a:cubicBezTo>
                  </a:path>
                </a:pathLst>
              </a:custGeom>
              <a:noFill/>
              <a:ln w="0">
                <a:solidFill>
                  <a:srgbClr val="FFFFFF"/>
                </a:solidFill>
                <a:prstDash val="solid"/>
                <a:round/>
                <a:headEnd/>
                <a:tailEnd/>
              </a:ln>
            </p:spPr>
            <p:txBody>
              <a:bodyPr/>
              <a:lstStyle/>
              <a:p>
                <a:endParaRPr lang="pt-BR"/>
              </a:p>
            </p:txBody>
          </p:sp>
          <p:sp>
            <p:nvSpPr>
              <p:cNvPr id="389421" name="Freeform 301"/>
              <p:cNvSpPr>
                <a:spLocks/>
              </p:cNvSpPr>
              <p:nvPr/>
            </p:nvSpPr>
            <p:spPr bwMode="auto">
              <a:xfrm>
                <a:off x="3117" y="2772"/>
                <a:ext cx="10" cy="5"/>
              </a:xfrm>
              <a:custGeom>
                <a:avLst/>
                <a:gdLst/>
                <a:ahLst/>
                <a:cxnLst>
                  <a:cxn ang="0">
                    <a:pos x="0" y="0"/>
                  </a:cxn>
                  <a:cxn ang="0">
                    <a:pos x="2" y="1"/>
                  </a:cxn>
                </a:cxnLst>
                <a:rect l="0" t="0" r="r" b="b"/>
                <a:pathLst>
                  <a:path w="2" h="1">
                    <a:moveTo>
                      <a:pt x="0" y="0"/>
                    </a:moveTo>
                    <a:cubicBezTo>
                      <a:pt x="1" y="0"/>
                      <a:pt x="1" y="1"/>
                      <a:pt x="2" y="1"/>
                    </a:cubicBezTo>
                  </a:path>
                </a:pathLst>
              </a:custGeom>
              <a:noFill/>
              <a:ln w="0">
                <a:solidFill>
                  <a:srgbClr val="FFFFFF"/>
                </a:solidFill>
                <a:prstDash val="solid"/>
                <a:round/>
                <a:headEnd/>
                <a:tailEnd/>
              </a:ln>
            </p:spPr>
            <p:txBody>
              <a:bodyPr/>
              <a:lstStyle/>
              <a:p>
                <a:endParaRPr lang="pt-BR"/>
              </a:p>
            </p:txBody>
          </p:sp>
          <p:sp>
            <p:nvSpPr>
              <p:cNvPr id="389422" name="Freeform 302"/>
              <p:cNvSpPr>
                <a:spLocks/>
              </p:cNvSpPr>
              <p:nvPr/>
            </p:nvSpPr>
            <p:spPr bwMode="auto">
              <a:xfrm>
                <a:off x="3102" y="2747"/>
                <a:ext cx="15" cy="25"/>
              </a:xfrm>
              <a:custGeom>
                <a:avLst/>
                <a:gdLst/>
                <a:ahLst/>
                <a:cxnLst>
                  <a:cxn ang="0">
                    <a:pos x="0" y="0"/>
                  </a:cxn>
                  <a:cxn ang="0">
                    <a:pos x="0" y="4"/>
                  </a:cxn>
                  <a:cxn ang="0">
                    <a:pos x="3" y="5"/>
                  </a:cxn>
                </a:cxnLst>
                <a:rect l="0" t="0" r="r" b="b"/>
                <a:pathLst>
                  <a:path w="3" h="5">
                    <a:moveTo>
                      <a:pt x="0" y="0"/>
                    </a:moveTo>
                    <a:cubicBezTo>
                      <a:pt x="0" y="2"/>
                      <a:pt x="0" y="3"/>
                      <a:pt x="0" y="4"/>
                    </a:cubicBezTo>
                    <a:cubicBezTo>
                      <a:pt x="1" y="5"/>
                      <a:pt x="2" y="5"/>
                      <a:pt x="3" y="5"/>
                    </a:cubicBezTo>
                  </a:path>
                </a:pathLst>
              </a:custGeom>
              <a:noFill/>
              <a:ln w="0">
                <a:solidFill>
                  <a:srgbClr val="FFFFFF"/>
                </a:solidFill>
                <a:prstDash val="solid"/>
                <a:round/>
                <a:headEnd/>
                <a:tailEnd/>
              </a:ln>
            </p:spPr>
            <p:txBody>
              <a:bodyPr/>
              <a:lstStyle/>
              <a:p>
                <a:endParaRPr lang="pt-BR"/>
              </a:p>
            </p:txBody>
          </p:sp>
          <p:sp>
            <p:nvSpPr>
              <p:cNvPr id="389423" name="Freeform 303"/>
              <p:cNvSpPr>
                <a:spLocks/>
              </p:cNvSpPr>
              <p:nvPr/>
            </p:nvSpPr>
            <p:spPr bwMode="auto">
              <a:xfrm>
                <a:off x="3147" y="2802"/>
                <a:ext cx="1" cy="10"/>
              </a:xfrm>
              <a:custGeom>
                <a:avLst/>
                <a:gdLst/>
                <a:ahLst/>
                <a:cxnLst>
                  <a:cxn ang="0">
                    <a:pos x="0" y="0"/>
                  </a:cxn>
                  <a:cxn ang="0">
                    <a:pos x="0" y="2"/>
                  </a:cxn>
                  <a:cxn ang="0">
                    <a:pos x="0" y="2"/>
                  </a:cxn>
                </a:cxnLst>
                <a:rect l="0" t="0" r="r" b="b"/>
                <a:pathLst>
                  <a:path h="2">
                    <a:moveTo>
                      <a:pt x="0" y="0"/>
                    </a:moveTo>
                    <a:cubicBezTo>
                      <a:pt x="0" y="1"/>
                      <a:pt x="0" y="1"/>
                      <a:pt x="0" y="2"/>
                    </a:cubicBezTo>
                    <a:cubicBezTo>
                      <a:pt x="0" y="2"/>
                      <a:pt x="0" y="2"/>
                      <a:pt x="0" y="2"/>
                    </a:cubicBezTo>
                  </a:path>
                </a:pathLst>
              </a:custGeom>
              <a:noFill/>
              <a:ln w="0">
                <a:solidFill>
                  <a:srgbClr val="FFFFFF"/>
                </a:solidFill>
                <a:prstDash val="solid"/>
                <a:round/>
                <a:headEnd/>
                <a:tailEnd/>
              </a:ln>
            </p:spPr>
            <p:txBody>
              <a:bodyPr/>
              <a:lstStyle/>
              <a:p>
                <a:endParaRPr lang="pt-BR"/>
              </a:p>
            </p:txBody>
          </p:sp>
          <p:sp>
            <p:nvSpPr>
              <p:cNvPr id="389424" name="Freeform 304"/>
              <p:cNvSpPr>
                <a:spLocks/>
              </p:cNvSpPr>
              <p:nvPr/>
            </p:nvSpPr>
            <p:spPr bwMode="auto">
              <a:xfrm>
                <a:off x="3212" y="2817"/>
                <a:ext cx="1" cy="10"/>
              </a:xfrm>
              <a:custGeom>
                <a:avLst/>
                <a:gdLst/>
                <a:ahLst/>
                <a:cxnLst>
                  <a:cxn ang="0">
                    <a:pos x="0" y="0"/>
                  </a:cxn>
                  <a:cxn ang="0">
                    <a:pos x="0" y="2"/>
                  </a:cxn>
                </a:cxnLst>
                <a:rect l="0" t="0" r="r" b="b"/>
                <a:pathLst>
                  <a:path h="2">
                    <a:moveTo>
                      <a:pt x="0" y="0"/>
                    </a:moveTo>
                    <a:cubicBezTo>
                      <a:pt x="0" y="1"/>
                      <a:pt x="0" y="1"/>
                      <a:pt x="0" y="2"/>
                    </a:cubicBezTo>
                  </a:path>
                </a:pathLst>
              </a:custGeom>
              <a:noFill/>
              <a:ln w="0">
                <a:solidFill>
                  <a:srgbClr val="FFFFFF"/>
                </a:solidFill>
                <a:prstDash val="solid"/>
                <a:round/>
                <a:headEnd/>
                <a:tailEnd/>
              </a:ln>
            </p:spPr>
            <p:txBody>
              <a:bodyPr/>
              <a:lstStyle/>
              <a:p>
                <a:endParaRPr lang="pt-BR"/>
              </a:p>
            </p:txBody>
          </p:sp>
          <p:sp>
            <p:nvSpPr>
              <p:cNvPr id="389425" name="Freeform 305"/>
              <p:cNvSpPr>
                <a:spLocks/>
              </p:cNvSpPr>
              <p:nvPr/>
            </p:nvSpPr>
            <p:spPr bwMode="auto">
              <a:xfrm>
                <a:off x="3217" y="2792"/>
                <a:ext cx="20" cy="10"/>
              </a:xfrm>
              <a:custGeom>
                <a:avLst/>
                <a:gdLst/>
                <a:ahLst/>
                <a:cxnLst>
                  <a:cxn ang="0">
                    <a:pos x="1" y="0"/>
                  </a:cxn>
                  <a:cxn ang="0">
                    <a:pos x="0" y="2"/>
                  </a:cxn>
                  <a:cxn ang="0">
                    <a:pos x="1" y="1"/>
                  </a:cxn>
                  <a:cxn ang="0">
                    <a:pos x="4" y="1"/>
                  </a:cxn>
                </a:cxnLst>
                <a:rect l="0" t="0" r="r" b="b"/>
                <a:pathLst>
                  <a:path w="4" h="2">
                    <a:moveTo>
                      <a:pt x="1" y="0"/>
                    </a:moveTo>
                    <a:cubicBezTo>
                      <a:pt x="1" y="1"/>
                      <a:pt x="0" y="1"/>
                      <a:pt x="0" y="2"/>
                    </a:cubicBezTo>
                    <a:cubicBezTo>
                      <a:pt x="1" y="2"/>
                      <a:pt x="1" y="1"/>
                      <a:pt x="1" y="1"/>
                    </a:cubicBezTo>
                    <a:cubicBezTo>
                      <a:pt x="2" y="1"/>
                      <a:pt x="3" y="1"/>
                      <a:pt x="4" y="1"/>
                    </a:cubicBezTo>
                  </a:path>
                </a:pathLst>
              </a:custGeom>
              <a:noFill/>
              <a:ln w="0">
                <a:solidFill>
                  <a:srgbClr val="FFFFFF"/>
                </a:solidFill>
                <a:prstDash val="solid"/>
                <a:round/>
                <a:headEnd/>
                <a:tailEnd/>
              </a:ln>
            </p:spPr>
            <p:txBody>
              <a:bodyPr/>
              <a:lstStyle/>
              <a:p>
                <a:endParaRPr lang="pt-BR"/>
              </a:p>
            </p:txBody>
          </p:sp>
          <p:sp>
            <p:nvSpPr>
              <p:cNvPr id="389426" name="Rectangle 306"/>
              <p:cNvSpPr>
                <a:spLocks noChangeArrowheads="1"/>
              </p:cNvSpPr>
              <p:nvPr/>
            </p:nvSpPr>
            <p:spPr bwMode="auto">
              <a:xfrm>
                <a:off x="3247" y="2797"/>
                <a:ext cx="0" cy="0"/>
              </a:xfrm>
              <a:prstGeom prst="rect">
                <a:avLst/>
              </a:prstGeom>
              <a:noFill/>
              <a:ln w="0">
                <a:solidFill>
                  <a:srgbClr val="FFFFFF"/>
                </a:solidFill>
                <a:miter lim="800000"/>
                <a:headEnd/>
                <a:tailEnd/>
              </a:ln>
            </p:spPr>
            <p:txBody>
              <a:bodyPr/>
              <a:lstStyle/>
              <a:p>
                <a:endParaRPr lang="pt-BR"/>
              </a:p>
            </p:txBody>
          </p:sp>
          <p:sp>
            <p:nvSpPr>
              <p:cNvPr id="389427" name="Freeform 307"/>
              <p:cNvSpPr>
                <a:spLocks/>
              </p:cNvSpPr>
              <p:nvPr/>
            </p:nvSpPr>
            <p:spPr bwMode="auto">
              <a:xfrm>
                <a:off x="3272" y="2797"/>
                <a:ext cx="10" cy="10"/>
              </a:xfrm>
              <a:custGeom>
                <a:avLst/>
                <a:gdLst/>
                <a:ahLst/>
                <a:cxnLst>
                  <a:cxn ang="0">
                    <a:pos x="0" y="1"/>
                  </a:cxn>
                  <a:cxn ang="0">
                    <a:pos x="2" y="1"/>
                  </a:cxn>
                  <a:cxn ang="0">
                    <a:pos x="2" y="0"/>
                  </a:cxn>
                </a:cxnLst>
                <a:rect l="0" t="0" r="r" b="b"/>
                <a:pathLst>
                  <a:path w="2" h="2">
                    <a:moveTo>
                      <a:pt x="0" y="1"/>
                    </a:moveTo>
                    <a:cubicBezTo>
                      <a:pt x="0" y="1"/>
                      <a:pt x="1" y="2"/>
                      <a:pt x="2" y="1"/>
                    </a:cubicBezTo>
                    <a:cubicBezTo>
                      <a:pt x="2" y="1"/>
                      <a:pt x="2" y="1"/>
                      <a:pt x="2" y="0"/>
                    </a:cubicBezTo>
                  </a:path>
                </a:pathLst>
              </a:custGeom>
              <a:noFill/>
              <a:ln w="0">
                <a:solidFill>
                  <a:srgbClr val="FFFFFF"/>
                </a:solidFill>
                <a:prstDash val="solid"/>
                <a:round/>
                <a:headEnd/>
                <a:tailEnd/>
              </a:ln>
            </p:spPr>
            <p:txBody>
              <a:bodyPr/>
              <a:lstStyle/>
              <a:p>
                <a:endParaRPr lang="pt-BR"/>
              </a:p>
            </p:txBody>
          </p:sp>
          <p:sp>
            <p:nvSpPr>
              <p:cNvPr id="389428" name="Freeform 308"/>
              <p:cNvSpPr>
                <a:spLocks/>
              </p:cNvSpPr>
              <p:nvPr/>
            </p:nvSpPr>
            <p:spPr bwMode="auto">
              <a:xfrm>
                <a:off x="3287" y="2782"/>
                <a:ext cx="1" cy="15"/>
              </a:xfrm>
              <a:custGeom>
                <a:avLst/>
                <a:gdLst/>
                <a:ahLst/>
                <a:cxnLst>
                  <a:cxn ang="0">
                    <a:pos x="0" y="0"/>
                  </a:cxn>
                  <a:cxn ang="0">
                    <a:pos x="0" y="3"/>
                  </a:cxn>
                </a:cxnLst>
                <a:rect l="0" t="0" r="r" b="b"/>
                <a:pathLst>
                  <a:path h="3">
                    <a:moveTo>
                      <a:pt x="0" y="0"/>
                    </a:moveTo>
                    <a:cubicBezTo>
                      <a:pt x="0" y="1"/>
                      <a:pt x="0" y="2"/>
                      <a:pt x="0" y="3"/>
                    </a:cubicBezTo>
                  </a:path>
                </a:pathLst>
              </a:custGeom>
              <a:noFill/>
              <a:ln w="0">
                <a:solidFill>
                  <a:srgbClr val="FFFFFF"/>
                </a:solidFill>
                <a:prstDash val="solid"/>
                <a:round/>
                <a:headEnd/>
                <a:tailEnd/>
              </a:ln>
            </p:spPr>
            <p:txBody>
              <a:bodyPr/>
              <a:lstStyle/>
              <a:p>
                <a:endParaRPr lang="pt-BR"/>
              </a:p>
            </p:txBody>
          </p:sp>
          <p:sp>
            <p:nvSpPr>
              <p:cNvPr id="389429" name="Freeform 309"/>
              <p:cNvSpPr>
                <a:spLocks/>
              </p:cNvSpPr>
              <p:nvPr/>
            </p:nvSpPr>
            <p:spPr bwMode="auto">
              <a:xfrm>
                <a:off x="3212" y="2797"/>
                <a:ext cx="45" cy="45"/>
              </a:xfrm>
              <a:custGeom>
                <a:avLst/>
                <a:gdLst/>
                <a:ahLst/>
                <a:cxnLst>
                  <a:cxn ang="0">
                    <a:pos x="9" y="1"/>
                  </a:cxn>
                  <a:cxn ang="0">
                    <a:pos x="1" y="2"/>
                  </a:cxn>
                  <a:cxn ang="0">
                    <a:pos x="1" y="6"/>
                  </a:cxn>
                  <a:cxn ang="0">
                    <a:pos x="2" y="9"/>
                  </a:cxn>
                  <a:cxn ang="0">
                    <a:pos x="4" y="9"/>
                  </a:cxn>
                </a:cxnLst>
                <a:rect l="0" t="0" r="r" b="b"/>
                <a:pathLst>
                  <a:path w="9" h="9">
                    <a:moveTo>
                      <a:pt x="9" y="1"/>
                    </a:moveTo>
                    <a:cubicBezTo>
                      <a:pt x="7" y="1"/>
                      <a:pt x="3" y="0"/>
                      <a:pt x="1" y="2"/>
                    </a:cubicBezTo>
                    <a:cubicBezTo>
                      <a:pt x="0" y="3"/>
                      <a:pt x="1" y="5"/>
                      <a:pt x="1" y="6"/>
                    </a:cubicBezTo>
                    <a:cubicBezTo>
                      <a:pt x="1" y="7"/>
                      <a:pt x="1" y="8"/>
                      <a:pt x="2" y="9"/>
                    </a:cubicBezTo>
                    <a:cubicBezTo>
                      <a:pt x="3" y="9"/>
                      <a:pt x="3" y="9"/>
                      <a:pt x="4" y="9"/>
                    </a:cubicBezTo>
                  </a:path>
                </a:pathLst>
              </a:custGeom>
              <a:noFill/>
              <a:ln w="0">
                <a:solidFill>
                  <a:srgbClr val="FFFFFF"/>
                </a:solidFill>
                <a:prstDash val="solid"/>
                <a:round/>
                <a:headEnd/>
                <a:tailEnd/>
              </a:ln>
            </p:spPr>
            <p:txBody>
              <a:bodyPr/>
              <a:lstStyle/>
              <a:p>
                <a:endParaRPr lang="pt-BR"/>
              </a:p>
            </p:txBody>
          </p:sp>
          <p:sp>
            <p:nvSpPr>
              <p:cNvPr id="389430" name="Freeform 310"/>
              <p:cNvSpPr>
                <a:spLocks/>
              </p:cNvSpPr>
              <p:nvPr/>
            </p:nvSpPr>
            <p:spPr bwMode="auto">
              <a:xfrm>
                <a:off x="3287" y="2807"/>
                <a:ext cx="10" cy="15"/>
              </a:xfrm>
              <a:custGeom>
                <a:avLst/>
                <a:gdLst/>
                <a:ahLst/>
                <a:cxnLst>
                  <a:cxn ang="0">
                    <a:pos x="2" y="0"/>
                  </a:cxn>
                  <a:cxn ang="0">
                    <a:pos x="0" y="1"/>
                  </a:cxn>
                  <a:cxn ang="0">
                    <a:pos x="0" y="3"/>
                  </a:cxn>
                </a:cxnLst>
                <a:rect l="0" t="0" r="r" b="b"/>
                <a:pathLst>
                  <a:path w="2" h="3">
                    <a:moveTo>
                      <a:pt x="2" y="0"/>
                    </a:moveTo>
                    <a:cubicBezTo>
                      <a:pt x="1" y="0"/>
                      <a:pt x="1" y="0"/>
                      <a:pt x="0" y="1"/>
                    </a:cubicBezTo>
                    <a:cubicBezTo>
                      <a:pt x="0" y="1"/>
                      <a:pt x="0" y="2"/>
                      <a:pt x="0" y="3"/>
                    </a:cubicBezTo>
                  </a:path>
                </a:pathLst>
              </a:custGeom>
              <a:noFill/>
              <a:ln w="0">
                <a:solidFill>
                  <a:srgbClr val="FFFFFF"/>
                </a:solidFill>
                <a:prstDash val="solid"/>
                <a:round/>
                <a:headEnd/>
                <a:tailEnd/>
              </a:ln>
            </p:spPr>
            <p:txBody>
              <a:bodyPr/>
              <a:lstStyle/>
              <a:p>
                <a:endParaRPr lang="pt-BR"/>
              </a:p>
            </p:txBody>
          </p:sp>
          <p:sp>
            <p:nvSpPr>
              <p:cNvPr id="389431" name="Freeform 311"/>
              <p:cNvSpPr>
                <a:spLocks/>
              </p:cNvSpPr>
              <p:nvPr/>
            </p:nvSpPr>
            <p:spPr bwMode="auto">
              <a:xfrm>
                <a:off x="3292" y="2827"/>
                <a:ext cx="5" cy="15"/>
              </a:xfrm>
              <a:custGeom>
                <a:avLst/>
                <a:gdLst/>
                <a:ahLst/>
                <a:cxnLst>
                  <a:cxn ang="0">
                    <a:pos x="0" y="0"/>
                  </a:cxn>
                  <a:cxn ang="0">
                    <a:pos x="1" y="3"/>
                  </a:cxn>
                </a:cxnLst>
                <a:rect l="0" t="0" r="r" b="b"/>
                <a:pathLst>
                  <a:path w="1" h="3">
                    <a:moveTo>
                      <a:pt x="0" y="0"/>
                    </a:moveTo>
                    <a:cubicBezTo>
                      <a:pt x="0" y="1"/>
                      <a:pt x="0" y="2"/>
                      <a:pt x="1" y="3"/>
                    </a:cubicBezTo>
                  </a:path>
                </a:pathLst>
              </a:custGeom>
              <a:noFill/>
              <a:ln w="0">
                <a:solidFill>
                  <a:srgbClr val="FFFFFF"/>
                </a:solidFill>
                <a:prstDash val="solid"/>
                <a:round/>
                <a:headEnd/>
                <a:tailEnd/>
              </a:ln>
            </p:spPr>
            <p:txBody>
              <a:bodyPr/>
              <a:lstStyle/>
              <a:p>
                <a:endParaRPr lang="pt-BR"/>
              </a:p>
            </p:txBody>
          </p:sp>
          <p:sp>
            <p:nvSpPr>
              <p:cNvPr id="389432" name="Freeform 312"/>
              <p:cNvSpPr>
                <a:spLocks/>
              </p:cNvSpPr>
              <p:nvPr/>
            </p:nvSpPr>
            <p:spPr bwMode="auto">
              <a:xfrm>
                <a:off x="3287" y="2832"/>
                <a:ext cx="5" cy="15"/>
              </a:xfrm>
              <a:custGeom>
                <a:avLst/>
                <a:gdLst/>
                <a:ahLst/>
                <a:cxnLst>
                  <a:cxn ang="0">
                    <a:pos x="0" y="0"/>
                  </a:cxn>
                  <a:cxn ang="0">
                    <a:pos x="1" y="3"/>
                  </a:cxn>
                </a:cxnLst>
                <a:rect l="0" t="0" r="r" b="b"/>
                <a:pathLst>
                  <a:path w="1" h="3">
                    <a:moveTo>
                      <a:pt x="0" y="0"/>
                    </a:moveTo>
                    <a:cubicBezTo>
                      <a:pt x="0" y="1"/>
                      <a:pt x="0" y="2"/>
                      <a:pt x="1" y="3"/>
                    </a:cubicBezTo>
                  </a:path>
                </a:pathLst>
              </a:custGeom>
              <a:noFill/>
              <a:ln w="0">
                <a:solidFill>
                  <a:srgbClr val="FFFFFF"/>
                </a:solidFill>
                <a:prstDash val="solid"/>
                <a:round/>
                <a:headEnd/>
                <a:tailEnd/>
              </a:ln>
            </p:spPr>
            <p:txBody>
              <a:bodyPr/>
              <a:lstStyle/>
              <a:p>
                <a:endParaRPr lang="pt-BR"/>
              </a:p>
            </p:txBody>
          </p:sp>
          <p:sp>
            <p:nvSpPr>
              <p:cNvPr id="389433" name="Freeform 313"/>
              <p:cNvSpPr>
                <a:spLocks/>
              </p:cNvSpPr>
              <p:nvPr/>
            </p:nvSpPr>
            <p:spPr bwMode="auto">
              <a:xfrm>
                <a:off x="3272" y="2807"/>
                <a:ext cx="15" cy="10"/>
              </a:xfrm>
              <a:custGeom>
                <a:avLst/>
                <a:gdLst/>
                <a:ahLst/>
                <a:cxnLst>
                  <a:cxn ang="0">
                    <a:pos x="0" y="0"/>
                  </a:cxn>
                  <a:cxn ang="0">
                    <a:pos x="3" y="2"/>
                  </a:cxn>
                </a:cxnLst>
                <a:rect l="0" t="0" r="r" b="b"/>
                <a:pathLst>
                  <a:path w="3" h="2">
                    <a:moveTo>
                      <a:pt x="0" y="0"/>
                    </a:moveTo>
                    <a:cubicBezTo>
                      <a:pt x="2" y="0"/>
                      <a:pt x="2" y="1"/>
                      <a:pt x="3" y="2"/>
                    </a:cubicBezTo>
                  </a:path>
                </a:pathLst>
              </a:custGeom>
              <a:noFill/>
              <a:ln w="0">
                <a:solidFill>
                  <a:srgbClr val="FFFFFF"/>
                </a:solidFill>
                <a:prstDash val="solid"/>
                <a:round/>
                <a:headEnd/>
                <a:tailEnd/>
              </a:ln>
            </p:spPr>
            <p:txBody>
              <a:bodyPr/>
              <a:lstStyle/>
              <a:p>
                <a:endParaRPr lang="pt-BR"/>
              </a:p>
            </p:txBody>
          </p:sp>
          <p:sp>
            <p:nvSpPr>
              <p:cNvPr id="389434" name="Freeform 314"/>
              <p:cNvSpPr>
                <a:spLocks/>
              </p:cNvSpPr>
              <p:nvPr/>
            </p:nvSpPr>
            <p:spPr bwMode="auto">
              <a:xfrm>
                <a:off x="3287" y="2822"/>
                <a:ext cx="1" cy="5"/>
              </a:xfrm>
              <a:custGeom>
                <a:avLst/>
                <a:gdLst/>
                <a:ahLst/>
                <a:cxnLst>
                  <a:cxn ang="0">
                    <a:pos x="0" y="0"/>
                  </a:cxn>
                  <a:cxn ang="0">
                    <a:pos x="0" y="1"/>
                  </a:cxn>
                </a:cxnLst>
                <a:rect l="0" t="0" r="r" b="b"/>
                <a:pathLst>
                  <a:path h="1">
                    <a:moveTo>
                      <a:pt x="0" y="0"/>
                    </a:moveTo>
                    <a:cubicBezTo>
                      <a:pt x="0" y="0"/>
                      <a:pt x="0" y="0"/>
                      <a:pt x="0" y="1"/>
                    </a:cubicBezTo>
                  </a:path>
                </a:pathLst>
              </a:custGeom>
              <a:noFill/>
              <a:ln w="0">
                <a:solidFill>
                  <a:srgbClr val="FFFFFF"/>
                </a:solidFill>
                <a:prstDash val="solid"/>
                <a:round/>
                <a:headEnd/>
                <a:tailEnd/>
              </a:ln>
            </p:spPr>
            <p:txBody>
              <a:bodyPr/>
              <a:lstStyle/>
              <a:p>
                <a:endParaRPr lang="pt-BR"/>
              </a:p>
            </p:txBody>
          </p:sp>
          <p:sp>
            <p:nvSpPr>
              <p:cNvPr id="389435" name="Freeform 315"/>
              <p:cNvSpPr>
                <a:spLocks/>
              </p:cNvSpPr>
              <p:nvPr/>
            </p:nvSpPr>
            <p:spPr bwMode="auto">
              <a:xfrm>
                <a:off x="3347" y="2782"/>
                <a:ext cx="5" cy="15"/>
              </a:xfrm>
              <a:custGeom>
                <a:avLst/>
                <a:gdLst/>
                <a:ahLst/>
                <a:cxnLst>
                  <a:cxn ang="0">
                    <a:pos x="1" y="0"/>
                  </a:cxn>
                  <a:cxn ang="0">
                    <a:pos x="1" y="2"/>
                  </a:cxn>
                  <a:cxn ang="0">
                    <a:pos x="0" y="3"/>
                  </a:cxn>
                </a:cxnLst>
                <a:rect l="0" t="0" r="r" b="b"/>
                <a:pathLst>
                  <a:path w="1" h="3">
                    <a:moveTo>
                      <a:pt x="1" y="0"/>
                    </a:moveTo>
                    <a:cubicBezTo>
                      <a:pt x="1" y="1"/>
                      <a:pt x="1" y="1"/>
                      <a:pt x="1" y="2"/>
                    </a:cubicBezTo>
                    <a:cubicBezTo>
                      <a:pt x="1" y="3"/>
                      <a:pt x="0" y="3"/>
                      <a:pt x="0" y="3"/>
                    </a:cubicBezTo>
                  </a:path>
                </a:pathLst>
              </a:custGeom>
              <a:noFill/>
              <a:ln w="0">
                <a:solidFill>
                  <a:srgbClr val="FFFFFF"/>
                </a:solidFill>
                <a:prstDash val="solid"/>
                <a:round/>
                <a:headEnd/>
                <a:tailEnd/>
              </a:ln>
            </p:spPr>
            <p:txBody>
              <a:bodyPr/>
              <a:lstStyle/>
              <a:p>
                <a:endParaRPr lang="pt-BR"/>
              </a:p>
            </p:txBody>
          </p:sp>
          <p:sp>
            <p:nvSpPr>
              <p:cNvPr id="389436" name="Freeform 316"/>
              <p:cNvSpPr>
                <a:spLocks/>
              </p:cNvSpPr>
              <p:nvPr/>
            </p:nvSpPr>
            <p:spPr bwMode="auto">
              <a:xfrm>
                <a:off x="3292" y="2802"/>
                <a:ext cx="10" cy="1"/>
              </a:xfrm>
              <a:custGeom>
                <a:avLst/>
                <a:gdLst/>
                <a:ahLst/>
                <a:cxnLst>
                  <a:cxn ang="0">
                    <a:pos x="0" y="0"/>
                  </a:cxn>
                  <a:cxn ang="0">
                    <a:pos x="2" y="0"/>
                  </a:cxn>
                </a:cxnLst>
                <a:rect l="0" t="0" r="r" b="b"/>
                <a:pathLst>
                  <a:path w="2">
                    <a:moveTo>
                      <a:pt x="0" y="0"/>
                    </a:moveTo>
                    <a:cubicBezTo>
                      <a:pt x="1" y="0"/>
                      <a:pt x="2" y="0"/>
                      <a:pt x="2" y="0"/>
                    </a:cubicBezTo>
                  </a:path>
                </a:pathLst>
              </a:custGeom>
              <a:noFill/>
              <a:ln w="0">
                <a:solidFill>
                  <a:srgbClr val="FFFFFF"/>
                </a:solidFill>
                <a:prstDash val="solid"/>
                <a:round/>
                <a:headEnd/>
                <a:tailEnd/>
              </a:ln>
            </p:spPr>
            <p:txBody>
              <a:bodyPr/>
              <a:lstStyle/>
              <a:p>
                <a:endParaRPr lang="pt-BR"/>
              </a:p>
            </p:txBody>
          </p:sp>
          <p:sp>
            <p:nvSpPr>
              <p:cNvPr id="389437" name="Freeform 317"/>
              <p:cNvSpPr>
                <a:spLocks/>
              </p:cNvSpPr>
              <p:nvPr/>
            </p:nvSpPr>
            <p:spPr bwMode="auto">
              <a:xfrm>
                <a:off x="3297" y="2802"/>
                <a:ext cx="20" cy="5"/>
              </a:xfrm>
              <a:custGeom>
                <a:avLst/>
                <a:gdLst/>
                <a:ahLst/>
                <a:cxnLst>
                  <a:cxn ang="0">
                    <a:pos x="0" y="1"/>
                  </a:cxn>
                  <a:cxn ang="0">
                    <a:pos x="4" y="0"/>
                  </a:cxn>
                </a:cxnLst>
                <a:rect l="0" t="0" r="r" b="b"/>
                <a:pathLst>
                  <a:path w="4" h="1">
                    <a:moveTo>
                      <a:pt x="0" y="1"/>
                    </a:moveTo>
                    <a:cubicBezTo>
                      <a:pt x="2" y="0"/>
                      <a:pt x="3" y="0"/>
                      <a:pt x="4" y="0"/>
                    </a:cubicBezTo>
                  </a:path>
                </a:pathLst>
              </a:custGeom>
              <a:noFill/>
              <a:ln w="0">
                <a:solidFill>
                  <a:srgbClr val="FFFFFF"/>
                </a:solidFill>
                <a:prstDash val="solid"/>
                <a:round/>
                <a:headEnd/>
                <a:tailEnd/>
              </a:ln>
            </p:spPr>
            <p:txBody>
              <a:bodyPr/>
              <a:lstStyle/>
              <a:p>
                <a:endParaRPr lang="pt-BR"/>
              </a:p>
            </p:txBody>
          </p:sp>
          <p:sp>
            <p:nvSpPr>
              <p:cNvPr id="389438" name="Rectangle 318"/>
              <p:cNvSpPr>
                <a:spLocks noChangeArrowheads="1"/>
              </p:cNvSpPr>
              <p:nvPr/>
            </p:nvSpPr>
            <p:spPr bwMode="auto">
              <a:xfrm>
                <a:off x="3342" y="2802"/>
                <a:ext cx="0" cy="0"/>
              </a:xfrm>
              <a:prstGeom prst="rect">
                <a:avLst/>
              </a:prstGeom>
              <a:noFill/>
              <a:ln w="0">
                <a:solidFill>
                  <a:srgbClr val="FFFFFF"/>
                </a:solidFill>
                <a:miter lim="800000"/>
                <a:headEnd/>
                <a:tailEnd/>
              </a:ln>
            </p:spPr>
            <p:txBody>
              <a:bodyPr/>
              <a:lstStyle/>
              <a:p>
                <a:endParaRPr lang="pt-BR"/>
              </a:p>
            </p:txBody>
          </p:sp>
          <p:sp>
            <p:nvSpPr>
              <p:cNvPr id="389439" name="Freeform 319"/>
              <p:cNvSpPr>
                <a:spLocks/>
              </p:cNvSpPr>
              <p:nvPr/>
            </p:nvSpPr>
            <p:spPr bwMode="auto">
              <a:xfrm>
                <a:off x="3347" y="2802"/>
                <a:ext cx="15" cy="5"/>
              </a:xfrm>
              <a:custGeom>
                <a:avLst/>
                <a:gdLst/>
                <a:ahLst/>
                <a:cxnLst>
                  <a:cxn ang="0">
                    <a:pos x="0" y="0"/>
                  </a:cxn>
                  <a:cxn ang="0">
                    <a:pos x="3" y="1"/>
                  </a:cxn>
                </a:cxnLst>
                <a:rect l="0" t="0" r="r" b="b"/>
                <a:pathLst>
                  <a:path w="3" h="1">
                    <a:moveTo>
                      <a:pt x="0" y="0"/>
                    </a:moveTo>
                    <a:cubicBezTo>
                      <a:pt x="1" y="0"/>
                      <a:pt x="2" y="0"/>
                      <a:pt x="3" y="1"/>
                    </a:cubicBezTo>
                  </a:path>
                </a:pathLst>
              </a:custGeom>
              <a:noFill/>
              <a:ln w="0">
                <a:solidFill>
                  <a:srgbClr val="FFFFFF"/>
                </a:solidFill>
                <a:prstDash val="solid"/>
                <a:round/>
                <a:headEnd/>
                <a:tailEnd/>
              </a:ln>
            </p:spPr>
            <p:txBody>
              <a:bodyPr/>
              <a:lstStyle/>
              <a:p>
                <a:endParaRPr lang="pt-BR"/>
              </a:p>
            </p:txBody>
          </p:sp>
          <p:sp>
            <p:nvSpPr>
              <p:cNvPr id="389440" name="Freeform 320"/>
              <p:cNvSpPr>
                <a:spLocks/>
              </p:cNvSpPr>
              <p:nvPr/>
            </p:nvSpPr>
            <p:spPr bwMode="auto">
              <a:xfrm>
                <a:off x="3362" y="2807"/>
                <a:ext cx="5" cy="5"/>
              </a:xfrm>
              <a:custGeom>
                <a:avLst/>
                <a:gdLst/>
                <a:ahLst/>
                <a:cxnLst>
                  <a:cxn ang="0">
                    <a:pos x="0" y="0"/>
                  </a:cxn>
                  <a:cxn ang="0">
                    <a:pos x="1" y="1"/>
                  </a:cxn>
                </a:cxnLst>
                <a:rect l="0" t="0" r="r" b="b"/>
                <a:pathLst>
                  <a:path w="1" h="1">
                    <a:moveTo>
                      <a:pt x="0" y="0"/>
                    </a:moveTo>
                    <a:cubicBezTo>
                      <a:pt x="1" y="0"/>
                      <a:pt x="1" y="1"/>
                      <a:pt x="1" y="1"/>
                    </a:cubicBezTo>
                  </a:path>
                </a:pathLst>
              </a:custGeom>
              <a:noFill/>
              <a:ln w="0">
                <a:solidFill>
                  <a:srgbClr val="FFFFFF"/>
                </a:solidFill>
                <a:prstDash val="solid"/>
                <a:round/>
                <a:headEnd/>
                <a:tailEnd/>
              </a:ln>
            </p:spPr>
            <p:txBody>
              <a:bodyPr/>
              <a:lstStyle/>
              <a:p>
                <a:endParaRPr lang="pt-BR"/>
              </a:p>
            </p:txBody>
          </p:sp>
          <p:sp>
            <p:nvSpPr>
              <p:cNvPr id="389441" name="Freeform 321"/>
              <p:cNvSpPr>
                <a:spLocks/>
              </p:cNvSpPr>
              <p:nvPr/>
            </p:nvSpPr>
            <p:spPr bwMode="auto">
              <a:xfrm>
                <a:off x="3372" y="2817"/>
                <a:ext cx="5" cy="10"/>
              </a:xfrm>
              <a:custGeom>
                <a:avLst/>
                <a:gdLst/>
                <a:ahLst/>
                <a:cxnLst>
                  <a:cxn ang="0">
                    <a:pos x="0" y="0"/>
                  </a:cxn>
                  <a:cxn ang="0">
                    <a:pos x="1" y="2"/>
                  </a:cxn>
                </a:cxnLst>
                <a:rect l="0" t="0" r="r" b="b"/>
                <a:pathLst>
                  <a:path w="1" h="2">
                    <a:moveTo>
                      <a:pt x="0" y="0"/>
                    </a:moveTo>
                    <a:cubicBezTo>
                      <a:pt x="0" y="0"/>
                      <a:pt x="1" y="1"/>
                      <a:pt x="1" y="2"/>
                    </a:cubicBezTo>
                  </a:path>
                </a:pathLst>
              </a:custGeom>
              <a:noFill/>
              <a:ln w="0">
                <a:solidFill>
                  <a:srgbClr val="FFFFFF"/>
                </a:solidFill>
                <a:prstDash val="solid"/>
                <a:round/>
                <a:headEnd/>
                <a:tailEnd/>
              </a:ln>
            </p:spPr>
            <p:txBody>
              <a:bodyPr/>
              <a:lstStyle/>
              <a:p>
                <a:endParaRPr lang="pt-BR"/>
              </a:p>
            </p:txBody>
          </p:sp>
          <p:sp>
            <p:nvSpPr>
              <p:cNvPr id="389442" name="Freeform 322"/>
              <p:cNvSpPr>
                <a:spLocks/>
              </p:cNvSpPr>
              <p:nvPr/>
            </p:nvSpPr>
            <p:spPr bwMode="auto">
              <a:xfrm>
                <a:off x="3362" y="2792"/>
                <a:ext cx="10" cy="15"/>
              </a:xfrm>
              <a:custGeom>
                <a:avLst/>
                <a:gdLst/>
                <a:ahLst/>
                <a:cxnLst>
                  <a:cxn ang="0">
                    <a:pos x="2" y="0"/>
                  </a:cxn>
                  <a:cxn ang="0">
                    <a:pos x="0" y="1"/>
                  </a:cxn>
                  <a:cxn ang="0">
                    <a:pos x="0" y="2"/>
                  </a:cxn>
                  <a:cxn ang="0">
                    <a:pos x="0" y="3"/>
                  </a:cxn>
                </a:cxnLst>
                <a:rect l="0" t="0" r="r" b="b"/>
                <a:pathLst>
                  <a:path w="2" h="3">
                    <a:moveTo>
                      <a:pt x="2" y="0"/>
                    </a:moveTo>
                    <a:cubicBezTo>
                      <a:pt x="2" y="1"/>
                      <a:pt x="0" y="1"/>
                      <a:pt x="0" y="1"/>
                    </a:cubicBezTo>
                    <a:cubicBezTo>
                      <a:pt x="0" y="1"/>
                      <a:pt x="0" y="2"/>
                      <a:pt x="0" y="2"/>
                    </a:cubicBezTo>
                    <a:cubicBezTo>
                      <a:pt x="0" y="2"/>
                      <a:pt x="0" y="2"/>
                      <a:pt x="0" y="3"/>
                    </a:cubicBezTo>
                  </a:path>
                </a:pathLst>
              </a:custGeom>
              <a:noFill/>
              <a:ln w="0">
                <a:solidFill>
                  <a:srgbClr val="FFFFFF"/>
                </a:solidFill>
                <a:prstDash val="solid"/>
                <a:round/>
                <a:headEnd/>
                <a:tailEnd/>
              </a:ln>
            </p:spPr>
            <p:txBody>
              <a:bodyPr/>
              <a:lstStyle/>
              <a:p>
                <a:endParaRPr lang="pt-BR"/>
              </a:p>
            </p:txBody>
          </p:sp>
          <p:sp>
            <p:nvSpPr>
              <p:cNvPr id="389443" name="Freeform 323"/>
              <p:cNvSpPr>
                <a:spLocks/>
              </p:cNvSpPr>
              <p:nvPr/>
            </p:nvSpPr>
            <p:spPr bwMode="auto">
              <a:xfrm>
                <a:off x="3367" y="2807"/>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noFill/>
              <a:ln w="0">
                <a:solidFill>
                  <a:srgbClr val="FFFFFF"/>
                </a:solidFill>
                <a:prstDash val="solid"/>
                <a:round/>
                <a:headEnd/>
                <a:tailEnd/>
              </a:ln>
            </p:spPr>
            <p:txBody>
              <a:bodyPr/>
              <a:lstStyle/>
              <a:p>
                <a:endParaRPr lang="pt-BR"/>
              </a:p>
            </p:txBody>
          </p:sp>
          <p:sp>
            <p:nvSpPr>
              <p:cNvPr id="389444" name="Freeform 324"/>
              <p:cNvSpPr>
                <a:spLocks/>
              </p:cNvSpPr>
              <p:nvPr/>
            </p:nvSpPr>
            <p:spPr bwMode="auto">
              <a:xfrm>
                <a:off x="3352" y="2777"/>
                <a:ext cx="15" cy="15"/>
              </a:xfrm>
              <a:custGeom>
                <a:avLst/>
                <a:gdLst/>
                <a:ahLst/>
                <a:cxnLst>
                  <a:cxn ang="0">
                    <a:pos x="1" y="0"/>
                  </a:cxn>
                  <a:cxn ang="0">
                    <a:pos x="0" y="1"/>
                  </a:cxn>
                  <a:cxn ang="0">
                    <a:pos x="1" y="3"/>
                  </a:cxn>
                  <a:cxn ang="0">
                    <a:pos x="3" y="3"/>
                  </a:cxn>
                </a:cxnLst>
                <a:rect l="0" t="0" r="r" b="b"/>
                <a:pathLst>
                  <a:path w="3" h="3">
                    <a:moveTo>
                      <a:pt x="1" y="0"/>
                    </a:moveTo>
                    <a:cubicBezTo>
                      <a:pt x="1" y="0"/>
                      <a:pt x="0" y="1"/>
                      <a:pt x="0" y="1"/>
                    </a:cubicBezTo>
                    <a:cubicBezTo>
                      <a:pt x="0" y="2"/>
                      <a:pt x="0" y="3"/>
                      <a:pt x="1" y="3"/>
                    </a:cubicBezTo>
                    <a:cubicBezTo>
                      <a:pt x="1" y="3"/>
                      <a:pt x="2" y="3"/>
                      <a:pt x="3" y="3"/>
                    </a:cubicBezTo>
                  </a:path>
                </a:pathLst>
              </a:custGeom>
              <a:noFill/>
              <a:ln w="0">
                <a:solidFill>
                  <a:srgbClr val="FFFFFF"/>
                </a:solidFill>
                <a:prstDash val="solid"/>
                <a:round/>
                <a:headEnd/>
                <a:tailEnd/>
              </a:ln>
            </p:spPr>
            <p:txBody>
              <a:bodyPr/>
              <a:lstStyle/>
              <a:p>
                <a:endParaRPr lang="pt-BR"/>
              </a:p>
            </p:txBody>
          </p:sp>
          <p:sp>
            <p:nvSpPr>
              <p:cNvPr id="389445" name="Freeform 325"/>
              <p:cNvSpPr>
                <a:spLocks/>
              </p:cNvSpPr>
              <p:nvPr/>
            </p:nvSpPr>
            <p:spPr bwMode="auto">
              <a:xfrm>
                <a:off x="3402" y="2762"/>
                <a:ext cx="10" cy="15"/>
              </a:xfrm>
              <a:custGeom>
                <a:avLst/>
                <a:gdLst/>
                <a:ahLst/>
                <a:cxnLst>
                  <a:cxn ang="0">
                    <a:pos x="0" y="0"/>
                  </a:cxn>
                  <a:cxn ang="0">
                    <a:pos x="2" y="2"/>
                  </a:cxn>
                  <a:cxn ang="0">
                    <a:pos x="2" y="3"/>
                  </a:cxn>
                  <a:cxn ang="0">
                    <a:pos x="1" y="3"/>
                  </a:cxn>
                </a:cxnLst>
                <a:rect l="0" t="0" r="r" b="b"/>
                <a:pathLst>
                  <a:path w="2" h="3">
                    <a:moveTo>
                      <a:pt x="0" y="0"/>
                    </a:moveTo>
                    <a:cubicBezTo>
                      <a:pt x="1" y="0"/>
                      <a:pt x="1" y="1"/>
                      <a:pt x="2" y="2"/>
                    </a:cubicBezTo>
                    <a:cubicBezTo>
                      <a:pt x="2" y="2"/>
                      <a:pt x="2" y="3"/>
                      <a:pt x="2" y="3"/>
                    </a:cubicBezTo>
                    <a:cubicBezTo>
                      <a:pt x="2" y="3"/>
                      <a:pt x="1" y="3"/>
                      <a:pt x="1" y="3"/>
                    </a:cubicBezTo>
                  </a:path>
                </a:pathLst>
              </a:custGeom>
              <a:noFill/>
              <a:ln w="0">
                <a:solidFill>
                  <a:srgbClr val="FFFFFF"/>
                </a:solidFill>
                <a:prstDash val="solid"/>
                <a:round/>
                <a:headEnd/>
                <a:tailEnd/>
              </a:ln>
            </p:spPr>
            <p:txBody>
              <a:bodyPr/>
              <a:lstStyle/>
              <a:p>
                <a:endParaRPr lang="pt-BR"/>
              </a:p>
            </p:txBody>
          </p:sp>
          <p:sp>
            <p:nvSpPr>
              <p:cNvPr id="389446" name="Freeform 326"/>
              <p:cNvSpPr>
                <a:spLocks/>
              </p:cNvSpPr>
              <p:nvPr/>
            </p:nvSpPr>
            <p:spPr bwMode="auto">
              <a:xfrm>
                <a:off x="3402" y="2782"/>
                <a:ext cx="5" cy="5"/>
              </a:xfrm>
              <a:custGeom>
                <a:avLst/>
                <a:gdLst/>
                <a:ahLst/>
                <a:cxnLst>
                  <a:cxn ang="0">
                    <a:pos x="0" y="1"/>
                  </a:cxn>
                  <a:cxn ang="0">
                    <a:pos x="1" y="0"/>
                  </a:cxn>
                </a:cxnLst>
                <a:rect l="0" t="0" r="r" b="b"/>
                <a:pathLst>
                  <a:path w="1" h="1">
                    <a:moveTo>
                      <a:pt x="0" y="1"/>
                    </a:moveTo>
                    <a:cubicBezTo>
                      <a:pt x="0" y="0"/>
                      <a:pt x="1" y="0"/>
                      <a:pt x="1" y="0"/>
                    </a:cubicBezTo>
                  </a:path>
                </a:pathLst>
              </a:custGeom>
              <a:noFill/>
              <a:ln w="0">
                <a:solidFill>
                  <a:srgbClr val="FFFFFF"/>
                </a:solidFill>
                <a:prstDash val="solid"/>
                <a:round/>
                <a:headEnd/>
                <a:tailEnd/>
              </a:ln>
            </p:spPr>
            <p:txBody>
              <a:bodyPr/>
              <a:lstStyle/>
              <a:p>
                <a:endParaRPr lang="pt-BR"/>
              </a:p>
            </p:txBody>
          </p:sp>
          <p:sp>
            <p:nvSpPr>
              <p:cNvPr id="389447" name="Freeform 327"/>
              <p:cNvSpPr>
                <a:spLocks/>
              </p:cNvSpPr>
              <p:nvPr/>
            </p:nvSpPr>
            <p:spPr bwMode="auto">
              <a:xfrm>
                <a:off x="3407" y="2782"/>
                <a:ext cx="20" cy="15"/>
              </a:xfrm>
              <a:custGeom>
                <a:avLst/>
                <a:gdLst/>
                <a:ahLst/>
                <a:cxnLst>
                  <a:cxn ang="0">
                    <a:pos x="0" y="0"/>
                  </a:cxn>
                  <a:cxn ang="0">
                    <a:pos x="2" y="0"/>
                  </a:cxn>
                  <a:cxn ang="0">
                    <a:pos x="4" y="3"/>
                  </a:cxn>
                </a:cxnLst>
                <a:rect l="0" t="0" r="r" b="b"/>
                <a:pathLst>
                  <a:path w="4" h="3">
                    <a:moveTo>
                      <a:pt x="0" y="0"/>
                    </a:moveTo>
                    <a:cubicBezTo>
                      <a:pt x="1" y="0"/>
                      <a:pt x="2" y="0"/>
                      <a:pt x="2" y="0"/>
                    </a:cubicBezTo>
                    <a:cubicBezTo>
                      <a:pt x="3" y="0"/>
                      <a:pt x="4" y="2"/>
                      <a:pt x="4" y="3"/>
                    </a:cubicBezTo>
                  </a:path>
                </a:pathLst>
              </a:custGeom>
              <a:noFill/>
              <a:ln w="0">
                <a:solidFill>
                  <a:srgbClr val="FFFFFF"/>
                </a:solidFill>
                <a:prstDash val="solid"/>
                <a:round/>
                <a:headEnd/>
                <a:tailEnd/>
              </a:ln>
            </p:spPr>
            <p:txBody>
              <a:bodyPr/>
              <a:lstStyle/>
              <a:p>
                <a:endParaRPr lang="pt-BR"/>
              </a:p>
            </p:txBody>
          </p:sp>
          <p:sp>
            <p:nvSpPr>
              <p:cNvPr id="389448" name="Freeform 328"/>
              <p:cNvSpPr>
                <a:spLocks/>
              </p:cNvSpPr>
              <p:nvPr/>
            </p:nvSpPr>
            <p:spPr bwMode="auto">
              <a:xfrm>
                <a:off x="3432" y="2797"/>
                <a:ext cx="5" cy="15"/>
              </a:xfrm>
              <a:custGeom>
                <a:avLst/>
                <a:gdLst/>
                <a:ahLst/>
                <a:cxnLst>
                  <a:cxn ang="0">
                    <a:pos x="0" y="0"/>
                  </a:cxn>
                  <a:cxn ang="0">
                    <a:pos x="1" y="3"/>
                  </a:cxn>
                </a:cxnLst>
                <a:rect l="0" t="0" r="r" b="b"/>
                <a:pathLst>
                  <a:path w="1" h="3">
                    <a:moveTo>
                      <a:pt x="0" y="0"/>
                    </a:moveTo>
                    <a:cubicBezTo>
                      <a:pt x="1" y="1"/>
                      <a:pt x="1" y="2"/>
                      <a:pt x="1" y="3"/>
                    </a:cubicBezTo>
                  </a:path>
                </a:pathLst>
              </a:custGeom>
              <a:noFill/>
              <a:ln w="0">
                <a:solidFill>
                  <a:srgbClr val="FFFFFF"/>
                </a:solidFill>
                <a:prstDash val="solid"/>
                <a:round/>
                <a:headEnd/>
                <a:tailEnd/>
              </a:ln>
            </p:spPr>
            <p:txBody>
              <a:bodyPr/>
              <a:lstStyle/>
              <a:p>
                <a:endParaRPr lang="pt-BR"/>
              </a:p>
            </p:txBody>
          </p:sp>
          <p:sp>
            <p:nvSpPr>
              <p:cNvPr id="389449" name="Freeform 329"/>
              <p:cNvSpPr>
                <a:spLocks/>
              </p:cNvSpPr>
              <p:nvPr/>
            </p:nvSpPr>
            <p:spPr bwMode="auto">
              <a:xfrm>
                <a:off x="3422" y="2767"/>
                <a:ext cx="10" cy="25"/>
              </a:xfrm>
              <a:custGeom>
                <a:avLst/>
                <a:gdLst/>
                <a:ahLst/>
                <a:cxnLst>
                  <a:cxn ang="0">
                    <a:pos x="2" y="0"/>
                  </a:cxn>
                  <a:cxn ang="0">
                    <a:pos x="0" y="3"/>
                  </a:cxn>
                  <a:cxn ang="0">
                    <a:pos x="1" y="5"/>
                  </a:cxn>
                </a:cxnLst>
                <a:rect l="0" t="0" r="r" b="b"/>
                <a:pathLst>
                  <a:path w="2" h="5">
                    <a:moveTo>
                      <a:pt x="2" y="0"/>
                    </a:moveTo>
                    <a:cubicBezTo>
                      <a:pt x="1" y="1"/>
                      <a:pt x="0" y="2"/>
                      <a:pt x="0" y="3"/>
                    </a:cubicBezTo>
                    <a:cubicBezTo>
                      <a:pt x="0" y="3"/>
                      <a:pt x="1" y="4"/>
                      <a:pt x="1" y="5"/>
                    </a:cubicBezTo>
                  </a:path>
                </a:pathLst>
              </a:custGeom>
              <a:noFill/>
              <a:ln w="0">
                <a:solidFill>
                  <a:srgbClr val="FFFFFF"/>
                </a:solidFill>
                <a:prstDash val="solid"/>
                <a:round/>
                <a:headEnd/>
                <a:tailEnd/>
              </a:ln>
            </p:spPr>
            <p:txBody>
              <a:bodyPr/>
              <a:lstStyle/>
              <a:p>
                <a:endParaRPr lang="pt-BR"/>
              </a:p>
            </p:txBody>
          </p:sp>
          <p:sp>
            <p:nvSpPr>
              <p:cNvPr id="389450" name="Freeform 330"/>
              <p:cNvSpPr>
                <a:spLocks/>
              </p:cNvSpPr>
              <p:nvPr/>
            </p:nvSpPr>
            <p:spPr bwMode="auto">
              <a:xfrm>
                <a:off x="3412" y="2767"/>
                <a:ext cx="15" cy="5"/>
              </a:xfrm>
              <a:custGeom>
                <a:avLst/>
                <a:gdLst/>
                <a:ahLst/>
                <a:cxnLst>
                  <a:cxn ang="0">
                    <a:pos x="0" y="0"/>
                  </a:cxn>
                  <a:cxn ang="0">
                    <a:pos x="2" y="1"/>
                  </a:cxn>
                  <a:cxn ang="0">
                    <a:pos x="3" y="0"/>
                  </a:cxn>
                </a:cxnLst>
                <a:rect l="0" t="0" r="r" b="b"/>
                <a:pathLst>
                  <a:path w="3" h="1">
                    <a:moveTo>
                      <a:pt x="0" y="0"/>
                    </a:moveTo>
                    <a:cubicBezTo>
                      <a:pt x="1" y="1"/>
                      <a:pt x="1" y="1"/>
                      <a:pt x="2" y="1"/>
                    </a:cubicBezTo>
                    <a:cubicBezTo>
                      <a:pt x="2" y="1"/>
                      <a:pt x="3" y="0"/>
                      <a:pt x="3" y="0"/>
                    </a:cubicBezTo>
                  </a:path>
                </a:pathLst>
              </a:custGeom>
              <a:noFill/>
              <a:ln w="0">
                <a:solidFill>
                  <a:srgbClr val="FFFFFF"/>
                </a:solidFill>
                <a:prstDash val="solid"/>
                <a:round/>
                <a:headEnd/>
                <a:tailEnd/>
              </a:ln>
            </p:spPr>
            <p:txBody>
              <a:bodyPr/>
              <a:lstStyle/>
              <a:p>
                <a:endParaRPr lang="pt-BR"/>
              </a:p>
            </p:txBody>
          </p:sp>
          <p:sp>
            <p:nvSpPr>
              <p:cNvPr id="389451" name="Freeform 331"/>
              <p:cNvSpPr>
                <a:spLocks/>
              </p:cNvSpPr>
              <p:nvPr/>
            </p:nvSpPr>
            <p:spPr bwMode="auto">
              <a:xfrm>
                <a:off x="3452" y="2807"/>
                <a:ext cx="15" cy="10"/>
              </a:xfrm>
              <a:custGeom>
                <a:avLst/>
                <a:gdLst/>
                <a:ahLst/>
                <a:cxnLst>
                  <a:cxn ang="0">
                    <a:pos x="2" y="0"/>
                  </a:cxn>
                  <a:cxn ang="0">
                    <a:pos x="3" y="0"/>
                  </a:cxn>
                  <a:cxn ang="0">
                    <a:pos x="1" y="0"/>
                  </a:cxn>
                  <a:cxn ang="0">
                    <a:pos x="0" y="2"/>
                  </a:cxn>
                </a:cxnLst>
                <a:rect l="0" t="0" r="r" b="b"/>
                <a:pathLst>
                  <a:path w="3" h="2">
                    <a:moveTo>
                      <a:pt x="2" y="0"/>
                    </a:moveTo>
                    <a:cubicBezTo>
                      <a:pt x="2" y="0"/>
                      <a:pt x="3" y="0"/>
                      <a:pt x="3" y="0"/>
                    </a:cubicBezTo>
                    <a:cubicBezTo>
                      <a:pt x="2" y="0"/>
                      <a:pt x="2" y="0"/>
                      <a:pt x="1" y="0"/>
                    </a:cubicBezTo>
                    <a:cubicBezTo>
                      <a:pt x="1" y="1"/>
                      <a:pt x="0" y="1"/>
                      <a:pt x="0" y="2"/>
                    </a:cubicBezTo>
                  </a:path>
                </a:pathLst>
              </a:custGeom>
              <a:noFill/>
              <a:ln w="0">
                <a:solidFill>
                  <a:srgbClr val="FFFFFF"/>
                </a:solidFill>
                <a:prstDash val="solid"/>
                <a:round/>
                <a:headEnd/>
                <a:tailEnd/>
              </a:ln>
            </p:spPr>
            <p:txBody>
              <a:bodyPr/>
              <a:lstStyle/>
              <a:p>
                <a:endParaRPr lang="pt-BR"/>
              </a:p>
            </p:txBody>
          </p:sp>
          <p:sp>
            <p:nvSpPr>
              <p:cNvPr id="389452" name="Freeform 332"/>
              <p:cNvSpPr>
                <a:spLocks/>
              </p:cNvSpPr>
              <p:nvPr/>
            </p:nvSpPr>
            <p:spPr bwMode="auto">
              <a:xfrm>
                <a:off x="3477" y="2737"/>
                <a:ext cx="5" cy="10"/>
              </a:xfrm>
              <a:custGeom>
                <a:avLst/>
                <a:gdLst/>
                <a:ahLst/>
                <a:cxnLst>
                  <a:cxn ang="0">
                    <a:pos x="1" y="0"/>
                  </a:cxn>
                  <a:cxn ang="0">
                    <a:pos x="0" y="2"/>
                  </a:cxn>
                </a:cxnLst>
                <a:rect l="0" t="0" r="r" b="b"/>
                <a:pathLst>
                  <a:path w="1" h="2">
                    <a:moveTo>
                      <a:pt x="1" y="0"/>
                    </a:moveTo>
                    <a:cubicBezTo>
                      <a:pt x="0" y="0"/>
                      <a:pt x="0" y="1"/>
                      <a:pt x="0" y="2"/>
                    </a:cubicBezTo>
                  </a:path>
                </a:pathLst>
              </a:custGeom>
              <a:noFill/>
              <a:ln w="0">
                <a:solidFill>
                  <a:srgbClr val="FFFFFF"/>
                </a:solidFill>
                <a:prstDash val="solid"/>
                <a:round/>
                <a:headEnd/>
                <a:tailEnd/>
              </a:ln>
            </p:spPr>
            <p:txBody>
              <a:bodyPr/>
              <a:lstStyle/>
              <a:p>
                <a:endParaRPr lang="pt-BR"/>
              </a:p>
            </p:txBody>
          </p:sp>
          <p:sp>
            <p:nvSpPr>
              <p:cNvPr id="389453" name="Rectangle 333"/>
              <p:cNvSpPr>
                <a:spLocks noChangeArrowheads="1"/>
              </p:cNvSpPr>
              <p:nvPr/>
            </p:nvSpPr>
            <p:spPr bwMode="auto">
              <a:xfrm>
                <a:off x="3477" y="2747"/>
                <a:ext cx="0" cy="0"/>
              </a:xfrm>
              <a:prstGeom prst="rect">
                <a:avLst/>
              </a:prstGeom>
              <a:noFill/>
              <a:ln w="0">
                <a:solidFill>
                  <a:srgbClr val="FFFFFF"/>
                </a:solidFill>
                <a:miter lim="800000"/>
                <a:headEnd/>
                <a:tailEnd/>
              </a:ln>
            </p:spPr>
            <p:txBody>
              <a:bodyPr/>
              <a:lstStyle/>
              <a:p>
                <a:endParaRPr lang="pt-BR"/>
              </a:p>
            </p:txBody>
          </p:sp>
          <p:sp>
            <p:nvSpPr>
              <p:cNvPr id="389454" name="Rectangle 334"/>
              <p:cNvSpPr>
                <a:spLocks noChangeArrowheads="1"/>
              </p:cNvSpPr>
              <p:nvPr/>
            </p:nvSpPr>
            <p:spPr bwMode="auto">
              <a:xfrm>
                <a:off x="3472" y="2747"/>
                <a:ext cx="0" cy="5"/>
              </a:xfrm>
              <a:prstGeom prst="rect">
                <a:avLst/>
              </a:prstGeom>
              <a:noFill/>
              <a:ln w="0">
                <a:solidFill>
                  <a:srgbClr val="FFFFFF"/>
                </a:solidFill>
                <a:miter lim="800000"/>
                <a:headEnd/>
                <a:tailEnd/>
              </a:ln>
            </p:spPr>
            <p:txBody>
              <a:bodyPr/>
              <a:lstStyle/>
              <a:p>
                <a:endParaRPr lang="pt-BR"/>
              </a:p>
            </p:txBody>
          </p:sp>
          <p:sp>
            <p:nvSpPr>
              <p:cNvPr id="389455" name="Freeform 335"/>
              <p:cNvSpPr>
                <a:spLocks/>
              </p:cNvSpPr>
              <p:nvPr/>
            </p:nvSpPr>
            <p:spPr bwMode="auto">
              <a:xfrm>
                <a:off x="3502" y="2802"/>
                <a:ext cx="10" cy="1"/>
              </a:xfrm>
              <a:custGeom>
                <a:avLst/>
                <a:gdLst/>
                <a:ahLst/>
                <a:cxnLst>
                  <a:cxn ang="0">
                    <a:pos x="0" y="0"/>
                  </a:cxn>
                  <a:cxn ang="0">
                    <a:pos x="2" y="0"/>
                  </a:cxn>
                </a:cxnLst>
                <a:rect l="0" t="0" r="r" b="b"/>
                <a:pathLst>
                  <a:path w="2">
                    <a:moveTo>
                      <a:pt x="0" y="0"/>
                    </a:moveTo>
                    <a:cubicBezTo>
                      <a:pt x="0" y="0"/>
                      <a:pt x="1" y="0"/>
                      <a:pt x="2" y="0"/>
                    </a:cubicBezTo>
                  </a:path>
                </a:pathLst>
              </a:custGeom>
              <a:noFill/>
              <a:ln w="0">
                <a:solidFill>
                  <a:srgbClr val="FFFFFF"/>
                </a:solidFill>
                <a:prstDash val="solid"/>
                <a:round/>
                <a:headEnd/>
                <a:tailEnd/>
              </a:ln>
            </p:spPr>
            <p:txBody>
              <a:bodyPr/>
              <a:lstStyle/>
              <a:p>
                <a:endParaRPr lang="pt-BR"/>
              </a:p>
            </p:txBody>
          </p:sp>
          <p:sp>
            <p:nvSpPr>
              <p:cNvPr id="389456" name="Freeform 336"/>
              <p:cNvSpPr>
                <a:spLocks/>
              </p:cNvSpPr>
              <p:nvPr/>
            </p:nvSpPr>
            <p:spPr bwMode="auto">
              <a:xfrm>
                <a:off x="3477" y="2807"/>
                <a:ext cx="15" cy="10"/>
              </a:xfrm>
              <a:custGeom>
                <a:avLst/>
                <a:gdLst/>
                <a:ahLst/>
                <a:cxnLst>
                  <a:cxn ang="0">
                    <a:pos x="0" y="2"/>
                  </a:cxn>
                  <a:cxn ang="0">
                    <a:pos x="2" y="0"/>
                  </a:cxn>
                  <a:cxn ang="0">
                    <a:pos x="3" y="0"/>
                  </a:cxn>
                </a:cxnLst>
                <a:rect l="0" t="0" r="r" b="b"/>
                <a:pathLst>
                  <a:path w="3" h="2">
                    <a:moveTo>
                      <a:pt x="0" y="2"/>
                    </a:moveTo>
                    <a:cubicBezTo>
                      <a:pt x="0" y="1"/>
                      <a:pt x="2" y="0"/>
                      <a:pt x="2" y="0"/>
                    </a:cubicBezTo>
                    <a:cubicBezTo>
                      <a:pt x="2" y="0"/>
                      <a:pt x="3" y="0"/>
                      <a:pt x="3" y="0"/>
                    </a:cubicBezTo>
                  </a:path>
                </a:pathLst>
              </a:custGeom>
              <a:noFill/>
              <a:ln w="0">
                <a:solidFill>
                  <a:srgbClr val="FFFFFF"/>
                </a:solidFill>
                <a:prstDash val="solid"/>
                <a:round/>
                <a:headEnd/>
                <a:tailEnd/>
              </a:ln>
            </p:spPr>
            <p:txBody>
              <a:bodyPr/>
              <a:lstStyle/>
              <a:p>
                <a:endParaRPr lang="pt-BR"/>
              </a:p>
            </p:txBody>
          </p:sp>
          <p:sp>
            <p:nvSpPr>
              <p:cNvPr id="389457" name="Freeform 337"/>
              <p:cNvSpPr>
                <a:spLocks/>
              </p:cNvSpPr>
              <p:nvPr/>
            </p:nvSpPr>
            <p:spPr bwMode="auto">
              <a:xfrm>
                <a:off x="3492" y="2807"/>
                <a:ext cx="15" cy="1"/>
              </a:xfrm>
              <a:custGeom>
                <a:avLst/>
                <a:gdLst/>
                <a:ahLst/>
                <a:cxnLst>
                  <a:cxn ang="0">
                    <a:pos x="0" y="0"/>
                  </a:cxn>
                  <a:cxn ang="0">
                    <a:pos x="3" y="0"/>
                  </a:cxn>
                </a:cxnLst>
                <a:rect l="0" t="0" r="r" b="b"/>
                <a:pathLst>
                  <a:path w="3">
                    <a:moveTo>
                      <a:pt x="0" y="0"/>
                    </a:moveTo>
                    <a:cubicBezTo>
                      <a:pt x="1" y="0"/>
                      <a:pt x="2" y="0"/>
                      <a:pt x="3" y="0"/>
                    </a:cubicBezTo>
                  </a:path>
                </a:pathLst>
              </a:custGeom>
              <a:noFill/>
              <a:ln w="0">
                <a:solidFill>
                  <a:srgbClr val="FFFFFF"/>
                </a:solidFill>
                <a:prstDash val="solid"/>
                <a:round/>
                <a:headEnd/>
                <a:tailEnd/>
              </a:ln>
            </p:spPr>
            <p:txBody>
              <a:bodyPr/>
              <a:lstStyle/>
              <a:p>
                <a:endParaRPr lang="pt-BR"/>
              </a:p>
            </p:txBody>
          </p:sp>
          <p:sp>
            <p:nvSpPr>
              <p:cNvPr id="389458" name="Rectangle 338"/>
              <p:cNvSpPr>
                <a:spLocks noChangeArrowheads="1"/>
              </p:cNvSpPr>
              <p:nvPr/>
            </p:nvSpPr>
            <p:spPr bwMode="auto">
              <a:xfrm>
                <a:off x="3487" y="2837"/>
                <a:ext cx="5" cy="0"/>
              </a:xfrm>
              <a:prstGeom prst="rect">
                <a:avLst/>
              </a:prstGeom>
              <a:noFill/>
              <a:ln w="0">
                <a:solidFill>
                  <a:srgbClr val="FFFFFF"/>
                </a:solidFill>
                <a:miter lim="800000"/>
                <a:headEnd/>
                <a:tailEnd/>
              </a:ln>
            </p:spPr>
            <p:txBody>
              <a:bodyPr/>
              <a:lstStyle/>
              <a:p>
                <a:endParaRPr lang="pt-BR"/>
              </a:p>
            </p:txBody>
          </p:sp>
          <p:sp>
            <p:nvSpPr>
              <p:cNvPr id="389459" name="Freeform 339"/>
              <p:cNvSpPr>
                <a:spLocks/>
              </p:cNvSpPr>
              <p:nvPr/>
            </p:nvSpPr>
            <p:spPr bwMode="auto">
              <a:xfrm>
                <a:off x="3452" y="2842"/>
                <a:ext cx="10" cy="1"/>
              </a:xfrm>
              <a:custGeom>
                <a:avLst/>
                <a:gdLst/>
                <a:ahLst/>
                <a:cxnLst>
                  <a:cxn ang="0">
                    <a:pos x="0" y="0"/>
                  </a:cxn>
                  <a:cxn ang="0">
                    <a:pos x="2" y="0"/>
                  </a:cxn>
                </a:cxnLst>
                <a:rect l="0" t="0" r="r" b="b"/>
                <a:pathLst>
                  <a:path w="2">
                    <a:moveTo>
                      <a:pt x="0" y="0"/>
                    </a:moveTo>
                    <a:cubicBezTo>
                      <a:pt x="0" y="0"/>
                      <a:pt x="1" y="0"/>
                      <a:pt x="2" y="0"/>
                    </a:cubicBezTo>
                  </a:path>
                </a:pathLst>
              </a:custGeom>
              <a:noFill/>
              <a:ln w="0">
                <a:solidFill>
                  <a:srgbClr val="FFFFFF"/>
                </a:solidFill>
                <a:prstDash val="solid"/>
                <a:round/>
                <a:headEnd/>
                <a:tailEnd/>
              </a:ln>
            </p:spPr>
            <p:txBody>
              <a:bodyPr/>
              <a:lstStyle/>
              <a:p>
                <a:endParaRPr lang="pt-BR"/>
              </a:p>
            </p:txBody>
          </p:sp>
          <p:sp>
            <p:nvSpPr>
              <p:cNvPr id="389460" name="Freeform 340"/>
              <p:cNvSpPr>
                <a:spLocks/>
              </p:cNvSpPr>
              <p:nvPr/>
            </p:nvSpPr>
            <p:spPr bwMode="auto">
              <a:xfrm>
                <a:off x="3482" y="2842"/>
                <a:ext cx="15" cy="1"/>
              </a:xfrm>
              <a:custGeom>
                <a:avLst/>
                <a:gdLst/>
                <a:ahLst/>
                <a:cxnLst>
                  <a:cxn ang="0">
                    <a:pos x="3" y="0"/>
                  </a:cxn>
                  <a:cxn ang="0">
                    <a:pos x="0" y="0"/>
                  </a:cxn>
                </a:cxnLst>
                <a:rect l="0" t="0" r="r" b="b"/>
                <a:pathLst>
                  <a:path w="3">
                    <a:moveTo>
                      <a:pt x="3" y="0"/>
                    </a:moveTo>
                    <a:cubicBezTo>
                      <a:pt x="2" y="0"/>
                      <a:pt x="1" y="0"/>
                      <a:pt x="0" y="0"/>
                    </a:cubicBezTo>
                  </a:path>
                </a:pathLst>
              </a:custGeom>
              <a:noFill/>
              <a:ln w="0">
                <a:solidFill>
                  <a:srgbClr val="FFFFFF"/>
                </a:solidFill>
                <a:prstDash val="solid"/>
                <a:round/>
                <a:headEnd/>
                <a:tailEnd/>
              </a:ln>
            </p:spPr>
            <p:txBody>
              <a:bodyPr/>
              <a:lstStyle/>
              <a:p>
                <a:endParaRPr lang="pt-BR"/>
              </a:p>
            </p:txBody>
          </p:sp>
          <p:sp>
            <p:nvSpPr>
              <p:cNvPr id="389461" name="Freeform 341"/>
              <p:cNvSpPr>
                <a:spLocks/>
              </p:cNvSpPr>
              <p:nvPr/>
            </p:nvSpPr>
            <p:spPr bwMode="auto">
              <a:xfrm>
                <a:off x="3467" y="2842"/>
                <a:ext cx="15" cy="30"/>
              </a:xfrm>
              <a:custGeom>
                <a:avLst/>
                <a:gdLst/>
                <a:ahLst/>
                <a:cxnLst>
                  <a:cxn ang="0">
                    <a:pos x="3" y="0"/>
                  </a:cxn>
                  <a:cxn ang="0">
                    <a:pos x="1" y="1"/>
                  </a:cxn>
                  <a:cxn ang="0">
                    <a:pos x="1" y="6"/>
                  </a:cxn>
                </a:cxnLst>
                <a:rect l="0" t="0" r="r" b="b"/>
                <a:pathLst>
                  <a:path w="3" h="6">
                    <a:moveTo>
                      <a:pt x="3" y="0"/>
                    </a:moveTo>
                    <a:cubicBezTo>
                      <a:pt x="2" y="1"/>
                      <a:pt x="1" y="1"/>
                      <a:pt x="1" y="1"/>
                    </a:cubicBezTo>
                    <a:cubicBezTo>
                      <a:pt x="0" y="3"/>
                      <a:pt x="1" y="5"/>
                      <a:pt x="1" y="6"/>
                    </a:cubicBezTo>
                  </a:path>
                </a:pathLst>
              </a:custGeom>
              <a:noFill/>
              <a:ln w="0">
                <a:solidFill>
                  <a:srgbClr val="FFFFFF"/>
                </a:solidFill>
                <a:prstDash val="solid"/>
                <a:round/>
                <a:headEnd/>
                <a:tailEnd/>
              </a:ln>
            </p:spPr>
            <p:txBody>
              <a:bodyPr/>
              <a:lstStyle/>
              <a:p>
                <a:endParaRPr lang="pt-BR"/>
              </a:p>
            </p:txBody>
          </p:sp>
          <p:sp>
            <p:nvSpPr>
              <p:cNvPr id="389462" name="Freeform 342"/>
              <p:cNvSpPr>
                <a:spLocks/>
              </p:cNvSpPr>
              <p:nvPr/>
            </p:nvSpPr>
            <p:spPr bwMode="auto">
              <a:xfrm>
                <a:off x="3472" y="2872"/>
                <a:ext cx="1" cy="10"/>
              </a:xfrm>
              <a:custGeom>
                <a:avLst/>
                <a:gdLst/>
                <a:ahLst/>
                <a:cxnLst>
                  <a:cxn ang="0">
                    <a:pos x="0" y="0"/>
                  </a:cxn>
                  <a:cxn ang="0">
                    <a:pos x="0" y="2"/>
                  </a:cxn>
                </a:cxnLst>
                <a:rect l="0" t="0" r="r" b="b"/>
                <a:pathLst>
                  <a:path h="2">
                    <a:moveTo>
                      <a:pt x="0" y="0"/>
                    </a:moveTo>
                    <a:cubicBezTo>
                      <a:pt x="0" y="1"/>
                      <a:pt x="0" y="1"/>
                      <a:pt x="0" y="2"/>
                    </a:cubicBezTo>
                  </a:path>
                </a:pathLst>
              </a:custGeom>
              <a:noFill/>
              <a:ln w="0">
                <a:solidFill>
                  <a:srgbClr val="FFFFFF"/>
                </a:solidFill>
                <a:prstDash val="solid"/>
                <a:round/>
                <a:headEnd/>
                <a:tailEnd/>
              </a:ln>
            </p:spPr>
            <p:txBody>
              <a:bodyPr/>
              <a:lstStyle/>
              <a:p>
                <a:endParaRPr lang="pt-BR"/>
              </a:p>
            </p:txBody>
          </p:sp>
          <p:sp>
            <p:nvSpPr>
              <p:cNvPr id="389463" name="Freeform 343"/>
              <p:cNvSpPr>
                <a:spLocks/>
              </p:cNvSpPr>
              <p:nvPr/>
            </p:nvSpPr>
            <p:spPr bwMode="auto">
              <a:xfrm>
                <a:off x="3447" y="2902"/>
                <a:ext cx="20" cy="15"/>
              </a:xfrm>
              <a:custGeom>
                <a:avLst/>
                <a:gdLst/>
                <a:ahLst/>
                <a:cxnLst>
                  <a:cxn ang="0">
                    <a:pos x="3" y="0"/>
                  </a:cxn>
                  <a:cxn ang="0">
                    <a:pos x="4" y="2"/>
                  </a:cxn>
                  <a:cxn ang="0">
                    <a:pos x="3" y="2"/>
                  </a:cxn>
                  <a:cxn ang="0">
                    <a:pos x="0" y="3"/>
                  </a:cxn>
                  <a:cxn ang="0">
                    <a:pos x="0" y="3"/>
                  </a:cxn>
                </a:cxnLst>
                <a:rect l="0" t="0" r="r" b="b"/>
                <a:pathLst>
                  <a:path w="4" h="3">
                    <a:moveTo>
                      <a:pt x="3" y="0"/>
                    </a:moveTo>
                    <a:cubicBezTo>
                      <a:pt x="3" y="1"/>
                      <a:pt x="4" y="1"/>
                      <a:pt x="4" y="2"/>
                    </a:cubicBezTo>
                    <a:cubicBezTo>
                      <a:pt x="4" y="2"/>
                      <a:pt x="4" y="2"/>
                      <a:pt x="3" y="2"/>
                    </a:cubicBezTo>
                    <a:cubicBezTo>
                      <a:pt x="2" y="3"/>
                      <a:pt x="1" y="3"/>
                      <a:pt x="0" y="3"/>
                    </a:cubicBezTo>
                    <a:cubicBezTo>
                      <a:pt x="0" y="3"/>
                      <a:pt x="0" y="3"/>
                      <a:pt x="0" y="3"/>
                    </a:cubicBezTo>
                  </a:path>
                </a:pathLst>
              </a:custGeom>
              <a:noFill/>
              <a:ln w="0">
                <a:solidFill>
                  <a:srgbClr val="FFFFFF"/>
                </a:solidFill>
                <a:prstDash val="solid"/>
                <a:round/>
                <a:headEnd/>
                <a:tailEnd/>
              </a:ln>
            </p:spPr>
            <p:txBody>
              <a:bodyPr/>
              <a:lstStyle/>
              <a:p>
                <a:endParaRPr lang="pt-BR"/>
              </a:p>
            </p:txBody>
          </p:sp>
          <p:sp>
            <p:nvSpPr>
              <p:cNvPr id="389464" name="Freeform 344"/>
              <p:cNvSpPr>
                <a:spLocks/>
              </p:cNvSpPr>
              <p:nvPr/>
            </p:nvSpPr>
            <p:spPr bwMode="auto">
              <a:xfrm>
                <a:off x="3472" y="2892"/>
                <a:ext cx="25" cy="25"/>
              </a:xfrm>
              <a:custGeom>
                <a:avLst/>
                <a:gdLst/>
                <a:ahLst/>
                <a:cxnLst>
                  <a:cxn ang="0">
                    <a:pos x="0" y="0"/>
                  </a:cxn>
                  <a:cxn ang="0">
                    <a:pos x="1" y="4"/>
                  </a:cxn>
                  <a:cxn ang="0">
                    <a:pos x="2" y="4"/>
                  </a:cxn>
                  <a:cxn ang="0">
                    <a:pos x="5" y="5"/>
                  </a:cxn>
                </a:cxnLst>
                <a:rect l="0" t="0" r="r" b="b"/>
                <a:pathLst>
                  <a:path w="5" h="5">
                    <a:moveTo>
                      <a:pt x="0" y="0"/>
                    </a:moveTo>
                    <a:cubicBezTo>
                      <a:pt x="0" y="2"/>
                      <a:pt x="0" y="3"/>
                      <a:pt x="1" y="4"/>
                    </a:cubicBezTo>
                    <a:cubicBezTo>
                      <a:pt x="1" y="4"/>
                      <a:pt x="1" y="4"/>
                      <a:pt x="2" y="4"/>
                    </a:cubicBezTo>
                    <a:cubicBezTo>
                      <a:pt x="3" y="5"/>
                      <a:pt x="4" y="5"/>
                      <a:pt x="5" y="5"/>
                    </a:cubicBezTo>
                  </a:path>
                </a:pathLst>
              </a:custGeom>
              <a:noFill/>
              <a:ln w="0">
                <a:solidFill>
                  <a:srgbClr val="FFFFFF"/>
                </a:solidFill>
                <a:prstDash val="solid"/>
                <a:round/>
                <a:headEnd/>
                <a:tailEnd/>
              </a:ln>
            </p:spPr>
            <p:txBody>
              <a:bodyPr/>
              <a:lstStyle/>
              <a:p>
                <a:endParaRPr lang="pt-BR"/>
              </a:p>
            </p:txBody>
          </p:sp>
          <p:sp>
            <p:nvSpPr>
              <p:cNvPr id="389465" name="Freeform 345"/>
              <p:cNvSpPr>
                <a:spLocks/>
              </p:cNvSpPr>
              <p:nvPr/>
            </p:nvSpPr>
            <p:spPr bwMode="auto">
              <a:xfrm>
                <a:off x="3107" y="2832"/>
                <a:ext cx="330" cy="415"/>
              </a:xfrm>
              <a:custGeom>
                <a:avLst/>
                <a:gdLst/>
                <a:ahLst/>
                <a:cxnLst>
                  <a:cxn ang="0">
                    <a:pos x="1" y="72"/>
                  </a:cxn>
                  <a:cxn ang="0">
                    <a:pos x="13" y="79"/>
                  </a:cxn>
                  <a:cxn ang="0">
                    <a:pos x="14" y="70"/>
                  </a:cxn>
                  <a:cxn ang="0">
                    <a:pos x="11" y="64"/>
                  </a:cxn>
                  <a:cxn ang="0">
                    <a:pos x="14" y="62"/>
                  </a:cxn>
                  <a:cxn ang="0">
                    <a:pos x="21" y="70"/>
                  </a:cxn>
                  <a:cxn ang="0">
                    <a:pos x="35" y="77"/>
                  </a:cxn>
                  <a:cxn ang="0">
                    <a:pos x="48" y="76"/>
                  </a:cxn>
                  <a:cxn ang="0">
                    <a:pos x="61" y="75"/>
                  </a:cxn>
                  <a:cxn ang="0">
                    <a:pos x="65" y="71"/>
                  </a:cxn>
                  <a:cxn ang="0">
                    <a:pos x="65" y="62"/>
                  </a:cxn>
                  <a:cxn ang="0">
                    <a:pos x="66" y="27"/>
                  </a:cxn>
                  <a:cxn ang="0">
                    <a:pos x="64" y="16"/>
                  </a:cxn>
                  <a:cxn ang="0">
                    <a:pos x="64" y="6"/>
                  </a:cxn>
                  <a:cxn ang="0">
                    <a:pos x="62" y="0"/>
                  </a:cxn>
                  <a:cxn ang="0">
                    <a:pos x="53" y="4"/>
                  </a:cxn>
                  <a:cxn ang="0">
                    <a:pos x="54" y="18"/>
                  </a:cxn>
                  <a:cxn ang="0">
                    <a:pos x="56" y="30"/>
                  </a:cxn>
                  <a:cxn ang="0">
                    <a:pos x="56" y="43"/>
                  </a:cxn>
                  <a:cxn ang="0">
                    <a:pos x="55" y="59"/>
                  </a:cxn>
                  <a:cxn ang="0">
                    <a:pos x="52" y="68"/>
                  </a:cxn>
                  <a:cxn ang="0">
                    <a:pos x="42" y="69"/>
                  </a:cxn>
                  <a:cxn ang="0">
                    <a:pos x="32" y="66"/>
                  </a:cxn>
                  <a:cxn ang="0">
                    <a:pos x="20" y="61"/>
                  </a:cxn>
                  <a:cxn ang="0">
                    <a:pos x="11" y="56"/>
                  </a:cxn>
                  <a:cxn ang="0">
                    <a:pos x="4" y="62"/>
                  </a:cxn>
                  <a:cxn ang="0">
                    <a:pos x="9" y="71"/>
                  </a:cxn>
                  <a:cxn ang="0">
                    <a:pos x="11" y="76"/>
                  </a:cxn>
                  <a:cxn ang="0">
                    <a:pos x="7" y="75"/>
                  </a:cxn>
                  <a:cxn ang="0">
                    <a:pos x="3" y="71"/>
                  </a:cxn>
                  <a:cxn ang="0">
                    <a:pos x="0" y="71"/>
                  </a:cxn>
                  <a:cxn ang="0">
                    <a:pos x="1" y="72"/>
                  </a:cxn>
                </a:cxnLst>
                <a:rect l="0" t="0" r="r" b="b"/>
                <a:pathLst>
                  <a:path w="66" h="83">
                    <a:moveTo>
                      <a:pt x="1" y="72"/>
                    </a:moveTo>
                    <a:cubicBezTo>
                      <a:pt x="1" y="72"/>
                      <a:pt x="10" y="83"/>
                      <a:pt x="13" y="79"/>
                    </a:cubicBezTo>
                    <a:cubicBezTo>
                      <a:pt x="16" y="75"/>
                      <a:pt x="15" y="72"/>
                      <a:pt x="14" y="70"/>
                    </a:cubicBezTo>
                    <a:cubicBezTo>
                      <a:pt x="12" y="68"/>
                      <a:pt x="11" y="67"/>
                      <a:pt x="11" y="64"/>
                    </a:cubicBezTo>
                    <a:cubicBezTo>
                      <a:pt x="12" y="62"/>
                      <a:pt x="12" y="60"/>
                      <a:pt x="14" y="62"/>
                    </a:cubicBezTo>
                    <a:cubicBezTo>
                      <a:pt x="15" y="64"/>
                      <a:pt x="19" y="68"/>
                      <a:pt x="21" y="70"/>
                    </a:cubicBezTo>
                    <a:cubicBezTo>
                      <a:pt x="23" y="72"/>
                      <a:pt x="33" y="77"/>
                      <a:pt x="35" y="77"/>
                    </a:cubicBezTo>
                    <a:cubicBezTo>
                      <a:pt x="38" y="77"/>
                      <a:pt x="46" y="77"/>
                      <a:pt x="48" y="76"/>
                    </a:cubicBezTo>
                    <a:cubicBezTo>
                      <a:pt x="50" y="76"/>
                      <a:pt x="59" y="76"/>
                      <a:pt x="61" y="75"/>
                    </a:cubicBezTo>
                    <a:cubicBezTo>
                      <a:pt x="62" y="74"/>
                      <a:pt x="64" y="72"/>
                      <a:pt x="65" y="71"/>
                    </a:cubicBezTo>
                    <a:cubicBezTo>
                      <a:pt x="65" y="69"/>
                      <a:pt x="65" y="63"/>
                      <a:pt x="65" y="62"/>
                    </a:cubicBezTo>
                    <a:cubicBezTo>
                      <a:pt x="65" y="61"/>
                      <a:pt x="66" y="31"/>
                      <a:pt x="66" y="27"/>
                    </a:cubicBezTo>
                    <a:cubicBezTo>
                      <a:pt x="66" y="24"/>
                      <a:pt x="64" y="20"/>
                      <a:pt x="64" y="16"/>
                    </a:cubicBezTo>
                    <a:cubicBezTo>
                      <a:pt x="64" y="12"/>
                      <a:pt x="65" y="8"/>
                      <a:pt x="64" y="6"/>
                    </a:cubicBezTo>
                    <a:cubicBezTo>
                      <a:pt x="63" y="4"/>
                      <a:pt x="66" y="0"/>
                      <a:pt x="62" y="0"/>
                    </a:cubicBezTo>
                    <a:cubicBezTo>
                      <a:pt x="59" y="1"/>
                      <a:pt x="52" y="2"/>
                      <a:pt x="53" y="4"/>
                    </a:cubicBezTo>
                    <a:cubicBezTo>
                      <a:pt x="53" y="7"/>
                      <a:pt x="54" y="15"/>
                      <a:pt x="54" y="18"/>
                    </a:cubicBezTo>
                    <a:cubicBezTo>
                      <a:pt x="54" y="21"/>
                      <a:pt x="56" y="27"/>
                      <a:pt x="56" y="30"/>
                    </a:cubicBezTo>
                    <a:cubicBezTo>
                      <a:pt x="56" y="33"/>
                      <a:pt x="56" y="40"/>
                      <a:pt x="56" y="43"/>
                    </a:cubicBezTo>
                    <a:cubicBezTo>
                      <a:pt x="55" y="46"/>
                      <a:pt x="55" y="55"/>
                      <a:pt x="55" y="59"/>
                    </a:cubicBezTo>
                    <a:cubicBezTo>
                      <a:pt x="55" y="62"/>
                      <a:pt x="54" y="66"/>
                      <a:pt x="52" y="68"/>
                    </a:cubicBezTo>
                    <a:cubicBezTo>
                      <a:pt x="49" y="69"/>
                      <a:pt x="45" y="69"/>
                      <a:pt x="42" y="69"/>
                    </a:cubicBezTo>
                    <a:cubicBezTo>
                      <a:pt x="39" y="68"/>
                      <a:pt x="36" y="68"/>
                      <a:pt x="32" y="66"/>
                    </a:cubicBezTo>
                    <a:cubicBezTo>
                      <a:pt x="28" y="65"/>
                      <a:pt x="22" y="63"/>
                      <a:pt x="20" y="61"/>
                    </a:cubicBezTo>
                    <a:cubicBezTo>
                      <a:pt x="18" y="59"/>
                      <a:pt x="15" y="55"/>
                      <a:pt x="11" y="56"/>
                    </a:cubicBezTo>
                    <a:cubicBezTo>
                      <a:pt x="7" y="56"/>
                      <a:pt x="3" y="59"/>
                      <a:pt x="4" y="62"/>
                    </a:cubicBezTo>
                    <a:cubicBezTo>
                      <a:pt x="5" y="66"/>
                      <a:pt x="7" y="69"/>
                      <a:pt x="9" y="71"/>
                    </a:cubicBezTo>
                    <a:cubicBezTo>
                      <a:pt x="10" y="72"/>
                      <a:pt x="12" y="75"/>
                      <a:pt x="11" y="76"/>
                    </a:cubicBezTo>
                    <a:cubicBezTo>
                      <a:pt x="10" y="76"/>
                      <a:pt x="8" y="76"/>
                      <a:pt x="7" y="75"/>
                    </a:cubicBezTo>
                    <a:cubicBezTo>
                      <a:pt x="5" y="73"/>
                      <a:pt x="5" y="71"/>
                      <a:pt x="3" y="71"/>
                    </a:cubicBezTo>
                    <a:cubicBezTo>
                      <a:pt x="2" y="71"/>
                      <a:pt x="0" y="69"/>
                      <a:pt x="0" y="71"/>
                    </a:cubicBezTo>
                    <a:cubicBezTo>
                      <a:pt x="1" y="72"/>
                      <a:pt x="1" y="72"/>
                      <a:pt x="1" y="72"/>
                    </a:cubicBezTo>
                  </a:path>
                </a:pathLst>
              </a:custGeom>
              <a:solidFill>
                <a:srgbClr val="FF99CC"/>
              </a:solidFill>
              <a:ln w="0">
                <a:solidFill>
                  <a:srgbClr val="FFFFFF"/>
                </a:solidFill>
                <a:prstDash val="solid"/>
                <a:round/>
                <a:headEnd/>
                <a:tailEnd/>
              </a:ln>
            </p:spPr>
            <p:txBody>
              <a:bodyPr/>
              <a:lstStyle/>
              <a:p>
                <a:endParaRPr lang="pt-BR"/>
              </a:p>
            </p:txBody>
          </p:sp>
          <p:sp>
            <p:nvSpPr>
              <p:cNvPr id="389466" name="Freeform 346"/>
              <p:cNvSpPr>
                <a:spLocks/>
              </p:cNvSpPr>
              <p:nvPr/>
            </p:nvSpPr>
            <p:spPr bwMode="auto">
              <a:xfrm>
                <a:off x="3447" y="2917"/>
                <a:ext cx="20" cy="15"/>
              </a:xfrm>
              <a:custGeom>
                <a:avLst/>
                <a:gdLst/>
                <a:ahLst/>
                <a:cxnLst>
                  <a:cxn ang="0">
                    <a:pos x="0" y="1"/>
                  </a:cxn>
                  <a:cxn ang="0">
                    <a:pos x="4" y="0"/>
                  </a:cxn>
                  <a:cxn ang="0">
                    <a:pos x="4" y="1"/>
                  </a:cxn>
                  <a:cxn ang="0">
                    <a:pos x="4" y="3"/>
                  </a:cxn>
                </a:cxnLst>
                <a:rect l="0" t="0" r="r" b="b"/>
                <a:pathLst>
                  <a:path w="4" h="3">
                    <a:moveTo>
                      <a:pt x="0" y="1"/>
                    </a:moveTo>
                    <a:cubicBezTo>
                      <a:pt x="1" y="1"/>
                      <a:pt x="2" y="0"/>
                      <a:pt x="4" y="0"/>
                    </a:cubicBezTo>
                    <a:cubicBezTo>
                      <a:pt x="4" y="0"/>
                      <a:pt x="4" y="0"/>
                      <a:pt x="4" y="1"/>
                    </a:cubicBezTo>
                    <a:cubicBezTo>
                      <a:pt x="4" y="1"/>
                      <a:pt x="4" y="2"/>
                      <a:pt x="4" y="3"/>
                    </a:cubicBezTo>
                  </a:path>
                </a:pathLst>
              </a:custGeom>
              <a:noFill/>
              <a:ln w="0">
                <a:solidFill>
                  <a:srgbClr val="FFFFFF"/>
                </a:solidFill>
                <a:prstDash val="solid"/>
                <a:round/>
                <a:headEnd/>
                <a:tailEnd/>
              </a:ln>
            </p:spPr>
            <p:txBody>
              <a:bodyPr/>
              <a:lstStyle/>
              <a:p>
                <a:endParaRPr lang="pt-BR"/>
              </a:p>
            </p:txBody>
          </p:sp>
          <p:sp>
            <p:nvSpPr>
              <p:cNvPr id="389467" name="Freeform 347"/>
              <p:cNvSpPr>
                <a:spLocks/>
              </p:cNvSpPr>
              <p:nvPr/>
            </p:nvSpPr>
            <p:spPr bwMode="auto">
              <a:xfrm>
                <a:off x="3467" y="2917"/>
                <a:ext cx="30" cy="20"/>
              </a:xfrm>
              <a:custGeom>
                <a:avLst/>
                <a:gdLst/>
                <a:ahLst/>
                <a:cxnLst>
                  <a:cxn ang="0">
                    <a:pos x="6" y="1"/>
                  </a:cxn>
                  <a:cxn ang="0">
                    <a:pos x="5" y="1"/>
                  </a:cxn>
                  <a:cxn ang="0">
                    <a:pos x="4" y="0"/>
                  </a:cxn>
                  <a:cxn ang="0">
                    <a:pos x="1" y="0"/>
                  </a:cxn>
                  <a:cxn ang="0">
                    <a:pos x="0" y="4"/>
                  </a:cxn>
                </a:cxnLst>
                <a:rect l="0" t="0" r="r" b="b"/>
                <a:pathLst>
                  <a:path w="6" h="4">
                    <a:moveTo>
                      <a:pt x="6" y="1"/>
                    </a:moveTo>
                    <a:cubicBezTo>
                      <a:pt x="6" y="1"/>
                      <a:pt x="5" y="1"/>
                      <a:pt x="5" y="1"/>
                    </a:cubicBezTo>
                    <a:cubicBezTo>
                      <a:pt x="5" y="0"/>
                      <a:pt x="4" y="0"/>
                      <a:pt x="4" y="0"/>
                    </a:cubicBezTo>
                    <a:cubicBezTo>
                      <a:pt x="3" y="0"/>
                      <a:pt x="2" y="0"/>
                      <a:pt x="1" y="0"/>
                    </a:cubicBezTo>
                    <a:cubicBezTo>
                      <a:pt x="0" y="1"/>
                      <a:pt x="0" y="3"/>
                      <a:pt x="0" y="4"/>
                    </a:cubicBezTo>
                  </a:path>
                </a:pathLst>
              </a:custGeom>
              <a:noFill/>
              <a:ln w="0">
                <a:solidFill>
                  <a:srgbClr val="FFFFFF"/>
                </a:solidFill>
                <a:prstDash val="solid"/>
                <a:round/>
                <a:headEnd/>
                <a:tailEnd/>
              </a:ln>
            </p:spPr>
            <p:txBody>
              <a:bodyPr/>
              <a:lstStyle/>
              <a:p>
                <a:endParaRPr lang="pt-BR"/>
              </a:p>
            </p:txBody>
          </p:sp>
          <p:sp>
            <p:nvSpPr>
              <p:cNvPr id="389468" name="Freeform 348"/>
              <p:cNvSpPr>
                <a:spLocks/>
              </p:cNvSpPr>
              <p:nvPr/>
            </p:nvSpPr>
            <p:spPr bwMode="auto">
              <a:xfrm>
                <a:off x="3182" y="2962"/>
                <a:ext cx="340" cy="465"/>
              </a:xfrm>
              <a:custGeom>
                <a:avLst/>
                <a:gdLst/>
                <a:ahLst/>
                <a:cxnLst>
                  <a:cxn ang="0">
                    <a:pos x="50" y="0"/>
                  </a:cxn>
                  <a:cxn ang="0">
                    <a:pos x="51" y="2"/>
                  </a:cxn>
                  <a:cxn ang="0">
                    <a:pos x="52" y="12"/>
                  </a:cxn>
                  <a:cxn ang="0">
                    <a:pos x="51" y="24"/>
                  </a:cxn>
                  <a:cxn ang="0">
                    <a:pos x="48" y="28"/>
                  </a:cxn>
                  <a:cxn ang="0">
                    <a:pos x="47" y="35"/>
                  </a:cxn>
                  <a:cxn ang="0">
                    <a:pos x="44" y="39"/>
                  </a:cxn>
                  <a:cxn ang="0">
                    <a:pos x="43" y="45"/>
                  </a:cxn>
                  <a:cxn ang="0">
                    <a:pos x="40" y="46"/>
                  </a:cxn>
                  <a:cxn ang="0">
                    <a:pos x="33" y="51"/>
                  </a:cxn>
                  <a:cxn ang="0">
                    <a:pos x="29" y="47"/>
                  </a:cxn>
                  <a:cxn ang="0">
                    <a:pos x="25" y="47"/>
                  </a:cxn>
                  <a:cxn ang="0">
                    <a:pos x="23" y="44"/>
                  </a:cxn>
                  <a:cxn ang="0">
                    <a:pos x="7" y="45"/>
                  </a:cxn>
                  <a:cxn ang="0">
                    <a:pos x="8" y="69"/>
                  </a:cxn>
                  <a:cxn ang="0">
                    <a:pos x="11" y="71"/>
                  </a:cxn>
                  <a:cxn ang="0">
                    <a:pos x="8" y="74"/>
                  </a:cxn>
                  <a:cxn ang="0">
                    <a:pos x="13" y="92"/>
                  </a:cxn>
                  <a:cxn ang="0">
                    <a:pos x="13" y="92"/>
                  </a:cxn>
                  <a:cxn ang="0">
                    <a:pos x="14" y="93"/>
                  </a:cxn>
                  <a:cxn ang="0">
                    <a:pos x="14" y="92"/>
                  </a:cxn>
                  <a:cxn ang="0">
                    <a:pos x="16" y="92"/>
                  </a:cxn>
                  <a:cxn ang="0">
                    <a:pos x="17" y="93"/>
                  </a:cxn>
                  <a:cxn ang="0">
                    <a:pos x="17" y="92"/>
                  </a:cxn>
                  <a:cxn ang="0">
                    <a:pos x="17" y="78"/>
                  </a:cxn>
                  <a:cxn ang="0">
                    <a:pos x="21" y="74"/>
                  </a:cxn>
                  <a:cxn ang="0">
                    <a:pos x="21" y="66"/>
                  </a:cxn>
                  <a:cxn ang="0">
                    <a:pos x="24" y="68"/>
                  </a:cxn>
                  <a:cxn ang="0">
                    <a:pos x="35" y="68"/>
                  </a:cxn>
                  <a:cxn ang="0">
                    <a:pos x="47" y="64"/>
                  </a:cxn>
                  <a:cxn ang="0">
                    <a:pos x="55" y="52"/>
                  </a:cxn>
                  <a:cxn ang="0">
                    <a:pos x="63" y="40"/>
                  </a:cxn>
                  <a:cxn ang="0">
                    <a:pos x="63" y="36"/>
                  </a:cxn>
                  <a:cxn ang="0">
                    <a:pos x="65" y="23"/>
                  </a:cxn>
                  <a:cxn ang="0">
                    <a:pos x="64" y="13"/>
                  </a:cxn>
                  <a:cxn ang="0">
                    <a:pos x="64" y="3"/>
                  </a:cxn>
                  <a:cxn ang="0">
                    <a:pos x="66" y="0"/>
                  </a:cxn>
                  <a:cxn ang="0">
                    <a:pos x="50" y="0"/>
                  </a:cxn>
                </a:cxnLst>
                <a:rect l="0" t="0" r="r" b="b"/>
                <a:pathLst>
                  <a:path w="68" h="93">
                    <a:moveTo>
                      <a:pt x="50" y="0"/>
                    </a:moveTo>
                    <a:cubicBezTo>
                      <a:pt x="50" y="0"/>
                      <a:pt x="50" y="1"/>
                      <a:pt x="51" y="2"/>
                    </a:cubicBezTo>
                    <a:cubicBezTo>
                      <a:pt x="52" y="4"/>
                      <a:pt x="49" y="10"/>
                      <a:pt x="52" y="12"/>
                    </a:cubicBezTo>
                    <a:cubicBezTo>
                      <a:pt x="50" y="11"/>
                      <a:pt x="49" y="18"/>
                      <a:pt x="51" y="24"/>
                    </a:cubicBezTo>
                    <a:cubicBezTo>
                      <a:pt x="50" y="23"/>
                      <a:pt x="48" y="26"/>
                      <a:pt x="48" y="28"/>
                    </a:cubicBezTo>
                    <a:cubicBezTo>
                      <a:pt x="47" y="30"/>
                      <a:pt x="46" y="32"/>
                      <a:pt x="47" y="35"/>
                    </a:cubicBezTo>
                    <a:cubicBezTo>
                      <a:pt x="47" y="35"/>
                      <a:pt x="46" y="36"/>
                      <a:pt x="44" y="39"/>
                    </a:cubicBezTo>
                    <a:cubicBezTo>
                      <a:pt x="44" y="40"/>
                      <a:pt x="44" y="44"/>
                      <a:pt x="43" y="45"/>
                    </a:cubicBezTo>
                    <a:cubicBezTo>
                      <a:pt x="43" y="45"/>
                      <a:pt x="41" y="45"/>
                      <a:pt x="40" y="46"/>
                    </a:cubicBezTo>
                    <a:cubicBezTo>
                      <a:pt x="37" y="47"/>
                      <a:pt x="35" y="54"/>
                      <a:pt x="33" y="51"/>
                    </a:cubicBezTo>
                    <a:cubicBezTo>
                      <a:pt x="31" y="50"/>
                      <a:pt x="31" y="48"/>
                      <a:pt x="29" y="47"/>
                    </a:cubicBezTo>
                    <a:cubicBezTo>
                      <a:pt x="26" y="47"/>
                      <a:pt x="25" y="47"/>
                      <a:pt x="25" y="47"/>
                    </a:cubicBezTo>
                    <a:cubicBezTo>
                      <a:pt x="24" y="46"/>
                      <a:pt x="24" y="44"/>
                      <a:pt x="23" y="44"/>
                    </a:cubicBezTo>
                    <a:cubicBezTo>
                      <a:pt x="17" y="41"/>
                      <a:pt x="11" y="40"/>
                      <a:pt x="7" y="45"/>
                    </a:cubicBezTo>
                    <a:cubicBezTo>
                      <a:pt x="0" y="52"/>
                      <a:pt x="5" y="62"/>
                      <a:pt x="8" y="69"/>
                    </a:cubicBezTo>
                    <a:cubicBezTo>
                      <a:pt x="8" y="71"/>
                      <a:pt x="10" y="70"/>
                      <a:pt x="11" y="71"/>
                    </a:cubicBezTo>
                    <a:cubicBezTo>
                      <a:pt x="9" y="70"/>
                      <a:pt x="8" y="72"/>
                      <a:pt x="8" y="74"/>
                    </a:cubicBezTo>
                    <a:cubicBezTo>
                      <a:pt x="7" y="81"/>
                      <a:pt x="13" y="85"/>
                      <a:pt x="13" y="92"/>
                    </a:cubicBezTo>
                    <a:cubicBezTo>
                      <a:pt x="13" y="92"/>
                      <a:pt x="13" y="92"/>
                      <a:pt x="13" y="92"/>
                    </a:cubicBezTo>
                    <a:cubicBezTo>
                      <a:pt x="13" y="93"/>
                      <a:pt x="13" y="92"/>
                      <a:pt x="14" y="93"/>
                    </a:cubicBezTo>
                    <a:cubicBezTo>
                      <a:pt x="14" y="93"/>
                      <a:pt x="14" y="93"/>
                      <a:pt x="14" y="92"/>
                    </a:cubicBezTo>
                    <a:cubicBezTo>
                      <a:pt x="15" y="93"/>
                      <a:pt x="16" y="93"/>
                      <a:pt x="16" y="92"/>
                    </a:cubicBezTo>
                    <a:cubicBezTo>
                      <a:pt x="16" y="93"/>
                      <a:pt x="17" y="93"/>
                      <a:pt x="17" y="93"/>
                    </a:cubicBezTo>
                    <a:lnTo>
                      <a:pt x="17" y="92"/>
                    </a:lnTo>
                    <a:cubicBezTo>
                      <a:pt x="17" y="91"/>
                      <a:pt x="17" y="85"/>
                      <a:pt x="17" y="78"/>
                    </a:cubicBezTo>
                    <a:cubicBezTo>
                      <a:pt x="20" y="78"/>
                      <a:pt x="20" y="75"/>
                      <a:pt x="21" y="74"/>
                    </a:cubicBezTo>
                    <a:cubicBezTo>
                      <a:pt x="22" y="71"/>
                      <a:pt x="22" y="67"/>
                      <a:pt x="21" y="66"/>
                    </a:cubicBezTo>
                    <a:cubicBezTo>
                      <a:pt x="22" y="66"/>
                      <a:pt x="23" y="68"/>
                      <a:pt x="24" y="68"/>
                    </a:cubicBezTo>
                    <a:cubicBezTo>
                      <a:pt x="29" y="69"/>
                      <a:pt x="32" y="67"/>
                      <a:pt x="35" y="68"/>
                    </a:cubicBezTo>
                    <a:cubicBezTo>
                      <a:pt x="42" y="69"/>
                      <a:pt x="43" y="64"/>
                      <a:pt x="47" y="64"/>
                    </a:cubicBezTo>
                    <a:cubicBezTo>
                      <a:pt x="52" y="62"/>
                      <a:pt x="54" y="52"/>
                      <a:pt x="55" y="52"/>
                    </a:cubicBezTo>
                    <a:cubicBezTo>
                      <a:pt x="63" y="52"/>
                      <a:pt x="63" y="41"/>
                      <a:pt x="63" y="40"/>
                    </a:cubicBezTo>
                    <a:lnTo>
                      <a:pt x="63" y="36"/>
                    </a:lnTo>
                    <a:cubicBezTo>
                      <a:pt x="68" y="32"/>
                      <a:pt x="65" y="24"/>
                      <a:pt x="65" y="23"/>
                    </a:cubicBezTo>
                    <a:cubicBezTo>
                      <a:pt x="68" y="20"/>
                      <a:pt x="64" y="14"/>
                      <a:pt x="64" y="13"/>
                    </a:cubicBezTo>
                    <a:cubicBezTo>
                      <a:pt x="67" y="10"/>
                      <a:pt x="63" y="5"/>
                      <a:pt x="64" y="3"/>
                    </a:cubicBezTo>
                    <a:cubicBezTo>
                      <a:pt x="65" y="2"/>
                      <a:pt x="65" y="1"/>
                      <a:pt x="66" y="0"/>
                    </a:cubicBezTo>
                    <a:lnTo>
                      <a:pt x="50" y="0"/>
                    </a:lnTo>
                  </a:path>
                </a:pathLst>
              </a:custGeom>
              <a:solidFill>
                <a:srgbClr val="FF99CC"/>
              </a:solidFill>
              <a:ln w="0">
                <a:solidFill>
                  <a:srgbClr val="FFFFFF"/>
                </a:solidFill>
                <a:prstDash val="solid"/>
                <a:round/>
                <a:headEnd/>
                <a:tailEnd/>
              </a:ln>
            </p:spPr>
            <p:txBody>
              <a:bodyPr/>
              <a:lstStyle/>
              <a:p>
                <a:endParaRPr lang="pt-BR"/>
              </a:p>
            </p:txBody>
          </p:sp>
          <p:sp>
            <p:nvSpPr>
              <p:cNvPr id="389469" name="Freeform 349"/>
              <p:cNvSpPr>
                <a:spLocks/>
              </p:cNvSpPr>
              <p:nvPr/>
            </p:nvSpPr>
            <p:spPr bwMode="auto">
              <a:xfrm>
                <a:off x="3202" y="2962"/>
                <a:ext cx="310" cy="465"/>
              </a:xfrm>
              <a:custGeom>
                <a:avLst/>
                <a:gdLst/>
                <a:ahLst/>
                <a:cxnLst>
                  <a:cxn ang="0">
                    <a:pos x="59" y="2"/>
                  </a:cxn>
                  <a:cxn ang="0">
                    <a:pos x="60" y="10"/>
                  </a:cxn>
                  <a:cxn ang="0">
                    <a:pos x="59" y="14"/>
                  </a:cxn>
                  <a:cxn ang="0">
                    <a:pos x="61" y="22"/>
                  </a:cxn>
                  <a:cxn ang="0">
                    <a:pos x="59" y="24"/>
                  </a:cxn>
                  <a:cxn ang="0">
                    <a:pos x="58" y="35"/>
                  </a:cxn>
                  <a:cxn ang="0">
                    <a:pos x="56" y="49"/>
                  </a:cxn>
                  <a:cxn ang="0">
                    <a:pos x="50" y="52"/>
                  </a:cxn>
                  <a:cxn ang="0">
                    <a:pos x="43" y="63"/>
                  </a:cxn>
                  <a:cxn ang="0">
                    <a:pos x="41" y="62"/>
                  </a:cxn>
                  <a:cxn ang="0">
                    <a:pos x="30" y="67"/>
                  </a:cxn>
                  <a:cxn ang="0">
                    <a:pos x="28" y="65"/>
                  </a:cxn>
                  <a:cxn ang="0">
                    <a:pos x="26" y="68"/>
                  </a:cxn>
                  <a:cxn ang="0">
                    <a:pos x="17" y="65"/>
                  </a:cxn>
                  <a:cxn ang="0">
                    <a:pos x="15" y="65"/>
                  </a:cxn>
                  <a:cxn ang="0">
                    <a:pos x="14" y="77"/>
                  </a:cxn>
                  <a:cxn ang="0">
                    <a:pos x="12" y="81"/>
                  </a:cxn>
                  <a:cxn ang="0">
                    <a:pos x="13" y="93"/>
                  </a:cxn>
                  <a:cxn ang="0">
                    <a:pos x="10" y="92"/>
                  </a:cxn>
                  <a:cxn ang="0">
                    <a:pos x="9" y="93"/>
                  </a:cxn>
                  <a:cxn ang="0">
                    <a:pos x="6" y="82"/>
                  </a:cxn>
                  <a:cxn ang="0">
                    <a:pos x="9" y="71"/>
                  </a:cxn>
                  <a:cxn ang="0">
                    <a:pos x="5" y="68"/>
                  </a:cxn>
                  <a:cxn ang="0">
                    <a:pos x="9" y="42"/>
                  </a:cxn>
                  <a:cxn ang="0">
                    <a:pos x="19" y="45"/>
                  </a:cxn>
                  <a:cxn ang="0">
                    <a:pos x="26" y="49"/>
                  </a:cxn>
                  <a:cxn ang="0">
                    <a:pos x="31" y="53"/>
                  </a:cxn>
                  <a:cxn ang="0">
                    <a:pos x="35" y="48"/>
                  </a:cxn>
                  <a:cxn ang="0">
                    <a:pos x="40" y="44"/>
                  </a:cxn>
                  <a:cxn ang="0">
                    <a:pos x="45" y="34"/>
                  </a:cxn>
                  <a:cxn ang="0">
                    <a:pos x="44" y="28"/>
                  </a:cxn>
                  <a:cxn ang="0">
                    <a:pos x="49" y="24"/>
                  </a:cxn>
                  <a:cxn ang="0">
                    <a:pos x="47" y="23"/>
                  </a:cxn>
                  <a:cxn ang="0">
                    <a:pos x="49" y="12"/>
                  </a:cxn>
                  <a:cxn ang="0">
                    <a:pos x="48" y="6"/>
                  </a:cxn>
                  <a:cxn ang="0">
                    <a:pos x="49" y="2"/>
                  </a:cxn>
                  <a:cxn ang="0">
                    <a:pos x="61" y="0"/>
                  </a:cxn>
                </a:cxnLst>
                <a:rect l="0" t="0" r="r" b="b"/>
                <a:pathLst>
                  <a:path w="62" h="93">
                    <a:moveTo>
                      <a:pt x="61" y="0"/>
                    </a:moveTo>
                    <a:cubicBezTo>
                      <a:pt x="61" y="1"/>
                      <a:pt x="60" y="2"/>
                      <a:pt x="59" y="2"/>
                    </a:cubicBezTo>
                    <a:cubicBezTo>
                      <a:pt x="58" y="2"/>
                      <a:pt x="59" y="4"/>
                      <a:pt x="60" y="6"/>
                    </a:cubicBezTo>
                    <a:cubicBezTo>
                      <a:pt x="60" y="8"/>
                      <a:pt x="60" y="9"/>
                      <a:pt x="60" y="10"/>
                    </a:cubicBezTo>
                    <a:cubicBezTo>
                      <a:pt x="60" y="12"/>
                      <a:pt x="59" y="12"/>
                      <a:pt x="59" y="13"/>
                    </a:cubicBezTo>
                    <a:cubicBezTo>
                      <a:pt x="58" y="13"/>
                      <a:pt x="59" y="13"/>
                      <a:pt x="59" y="14"/>
                    </a:cubicBezTo>
                    <a:cubicBezTo>
                      <a:pt x="60" y="14"/>
                      <a:pt x="60" y="15"/>
                      <a:pt x="60" y="15"/>
                    </a:cubicBezTo>
                    <a:cubicBezTo>
                      <a:pt x="61" y="17"/>
                      <a:pt x="62" y="19"/>
                      <a:pt x="61" y="22"/>
                    </a:cubicBezTo>
                    <a:cubicBezTo>
                      <a:pt x="61" y="23"/>
                      <a:pt x="60" y="23"/>
                      <a:pt x="59" y="24"/>
                    </a:cubicBezTo>
                    <a:cubicBezTo>
                      <a:pt x="59" y="24"/>
                      <a:pt x="59" y="24"/>
                      <a:pt x="59" y="24"/>
                    </a:cubicBezTo>
                    <a:cubicBezTo>
                      <a:pt x="61" y="25"/>
                      <a:pt x="61" y="27"/>
                      <a:pt x="61" y="29"/>
                    </a:cubicBezTo>
                    <a:cubicBezTo>
                      <a:pt x="61" y="31"/>
                      <a:pt x="61" y="34"/>
                      <a:pt x="58" y="35"/>
                    </a:cubicBezTo>
                    <a:cubicBezTo>
                      <a:pt x="57" y="35"/>
                      <a:pt x="56" y="36"/>
                      <a:pt x="58" y="37"/>
                    </a:cubicBezTo>
                    <a:cubicBezTo>
                      <a:pt x="59" y="37"/>
                      <a:pt x="58" y="45"/>
                      <a:pt x="56" y="49"/>
                    </a:cubicBezTo>
                    <a:cubicBezTo>
                      <a:pt x="55" y="51"/>
                      <a:pt x="52" y="51"/>
                      <a:pt x="50" y="50"/>
                    </a:cubicBezTo>
                    <a:cubicBezTo>
                      <a:pt x="50" y="51"/>
                      <a:pt x="50" y="52"/>
                      <a:pt x="50" y="52"/>
                    </a:cubicBezTo>
                    <a:cubicBezTo>
                      <a:pt x="49" y="55"/>
                      <a:pt x="47" y="59"/>
                      <a:pt x="45" y="62"/>
                    </a:cubicBezTo>
                    <a:cubicBezTo>
                      <a:pt x="44" y="62"/>
                      <a:pt x="44" y="63"/>
                      <a:pt x="43" y="63"/>
                    </a:cubicBezTo>
                    <a:cubicBezTo>
                      <a:pt x="43" y="63"/>
                      <a:pt x="43" y="63"/>
                      <a:pt x="43" y="63"/>
                    </a:cubicBezTo>
                    <a:cubicBezTo>
                      <a:pt x="42" y="63"/>
                      <a:pt x="42" y="62"/>
                      <a:pt x="41" y="62"/>
                    </a:cubicBezTo>
                    <a:cubicBezTo>
                      <a:pt x="41" y="62"/>
                      <a:pt x="41" y="62"/>
                      <a:pt x="40" y="62"/>
                    </a:cubicBezTo>
                    <a:cubicBezTo>
                      <a:pt x="38" y="66"/>
                      <a:pt x="34" y="68"/>
                      <a:pt x="30" y="67"/>
                    </a:cubicBezTo>
                    <a:cubicBezTo>
                      <a:pt x="29" y="67"/>
                      <a:pt x="29" y="66"/>
                      <a:pt x="29" y="65"/>
                    </a:cubicBezTo>
                    <a:cubicBezTo>
                      <a:pt x="29" y="65"/>
                      <a:pt x="28" y="65"/>
                      <a:pt x="28" y="65"/>
                    </a:cubicBezTo>
                    <a:cubicBezTo>
                      <a:pt x="27" y="66"/>
                      <a:pt x="28" y="67"/>
                      <a:pt x="26" y="67"/>
                    </a:cubicBezTo>
                    <a:cubicBezTo>
                      <a:pt x="26" y="67"/>
                      <a:pt x="26" y="68"/>
                      <a:pt x="26" y="68"/>
                    </a:cubicBezTo>
                    <a:cubicBezTo>
                      <a:pt x="25" y="68"/>
                      <a:pt x="24" y="68"/>
                      <a:pt x="23" y="68"/>
                    </a:cubicBezTo>
                    <a:cubicBezTo>
                      <a:pt x="21" y="67"/>
                      <a:pt x="19" y="67"/>
                      <a:pt x="17" y="65"/>
                    </a:cubicBezTo>
                    <a:cubicBezTo>
                      <a:pt x="17" y="65"/>
                      <a:pt x="16" y="64"/>
                      <a:pt x="15" y="64"/>
                    </a:cubicBezTo>
                    <a:cubicBezTo>
                      <a:pt x="15" y="64"/>
                      <a:pt x="15" y="64"/>
                      <a:pt x="15" y="65"/>
                    </a:cubicBezTo>
                    <a:cubicBezTo>
                      <a:pt x="15" y="66"/>
                      <a:pt x="16" y="67"/>
                      <a:pt x="16" y="68"/>
                    </a:cubicBezTo>
                    <a:cubicBezTo>
                      <a:pt x="17" y="72"/>
                      <a:pt x="16" y="75"/>
                      <a:pt x="14" y="77"/>
                    </a:cubicBezTo>
                    <a:cubicBezTo>
                      <a:pt x="13" y="77"/>
                      <a:pt x="13" y="77"/>
                      <a:pt x="13" y="77"/>
                    </a:cubicBezTo>
                    <a:cubicBezTo>
                      <a:pt x="12" y="78"/>
                      <a:pt x="13" y="79"/>
                      <a:pt x="12" y="81"/>
                    </a:cubicBezTo>
                    <a:cubicBezTo>
                      <a:pt x="12" y="81"/>
                      <a:pt x="12" y="81"/>
                      <a:pt x="12" y="81"/>
                    </a:cubicBezTo>
                    <a:cubicBezTo>
                      <a:pt x="12" y="85"/>
                      <a:pt x="12" y="89"/>
                      <a:pt x="13" y="93"/>
                    </a:cubicBezTo>
                    <a:cubicBezTo>
                      <a:pt x="13" y="93"/>
                      <a:pt x="12" y="93"/>
                      <a:pt x="12" y="92"/>
                    </a:cubicBezTo>
                    <a:cubicBezTo>
                      <a:pt x="12" y="92"/>
                      <a:pt x="11" y="93"/>
                      <a:pt x="10" y="92"/>
                    </a:cubicBezTo>
                    <a:cubicBezTo>
                      <a:pt x="10" y="93"/>
                      <a:pt x="10" y="93"/>
                      <a:pt x="9" y="92"/>
                    </a:cubicBezTo>
                    <a:cubicBezTo>
                      <a:pt x="9" y="92"/>
                      <a:pt x="9" y="92"/>
                      <a:pt x="9" y="93"/>
                    </a:cubicBezTo>
                    <a:lnTo>
                      <a:pt x="9" y="93"/>
                    </a:lnTo>
                    <a:cubicBezTo>
                      <a:pt x="10" y="89"/>
                      <a:pt x="7" y="84"/>
                      <a:pt x="6" y="82"/>
                    </a:cubicBezTo>
                    <a:cubicBezTo>
                      <a:pt x="5" y="79"/>
                      <a:pt x="4" y="76"/>
                      <a:pt x="5" y="73"/>
                    </a:cubicBezTo>
                    <a:cubicBezTo>
                      <a:pt x="6" y="71"/>
                      <a:pt x="8" y="72"/>
                      <a:pt x="9" y="71"/>
                    </a:cubicBezTo>
                    <a:cubicBezTo>
                      <a:pt x="9" y="71"/>
                      <a:pt x="9" y="70"/>
                      <a:pt x="8" y="70"/>
                    </a:cubicBezTo>
                    <a:cubicBezTo>
                      <a:pt x="7" y="69"/>
                      <a:pt x="5" y="69"/>
                      <a:pt x="5" y="68"/>
                    </a:cubicBezTo>
                    <a:cubicBezTo>
                      <a:pt x="2" y="63"/>
                      <a:pt x="0" y="56"/>
                      <a:pt x="1" y="50"/>
                    </a:cubicBezTo>
                    <a:cubicBezTo>
                      <a:pt x="2" y="46"/>
                      <a:pt x="5" y="43"/>
                      <a:pt x="9" y="42"/>
                    </a:cubicBezTo>
                    <a:cubicBezTo>
                      <a:pt x="11" y="42"/>
                      <a:pt x="13" y="42"/>
                      <a:pt x="15" y="43"/>
                    </a:cubicBezTo>
                    <a:cubicBezTo>
                      <a:pt x="17" y="43"/>
                      <a:pt x="18" y="44"/>
                      <a:pt x="19" y="45"/>
                    </a:cubicBezTo>
                    <a:cubicBezTo>
                      <a:pt x="20" y="46"/>
                      <a:pt x="19" y="47"/>
                      <a:pt x="20" y="47"/>
                    </a:cubicBezTo>
                    <a:cubicBezTo>
                      <a:pt x="22" y="48"/>
                      <a:pt x="22" y="47"/>
                      <a:pt x="26" y="49"/>
                    </a:cubicBezTo>
                    <a:cubicBezTo>
                      <a:pt x="27" y="50"/>
                      <a:pt x="29" y="52"/>
                      <a:pt x="29" y="53"/>
                    </a:cubicBezTo>
                    <a:cubicBezTo>
                      <a:pt x="30" y="53"/>
                      <a:pt x="31" y="53"/>
                      <a:pt x="31" y="53"/>
                    </a:cubicBezTo>
                    <a:cubicBezTo>
                      <a:pt x="32" y="52"/>
                      <a:pt x="33" y="50"/>
                      <a:pt x="35" y="48"/>
                    </a:cubicBezTo>
                    <a:cubicBezTo>
                      <a:pt x="35" y="48"/>
                      <a:pt x="35" y="48"/>
                      <a:pt x="35" y="48"/>
                    </a:cubicBezTo>
                    <a:cubicBezTo>
                      <a:pt x="36" y="46"/>
                      <a:pt x="39" y="45"/>
                      <a:pt x="41" y="46"/>
                    </a:cubicBezTo>
                    <a:cubicBezTo>
                      <a:pt x="42" y="45"/>
                      <a:pt x="41" y="44"/>
                      <a:pt x="40" y="44"/>
                    </a:cubicBezTo>
                    <a:cubicBezTo>
                      <a:pt x="40" y="41"/>
                      <a:pt x="41" y="40"/>
                      <a:pt x="42" y="38"/>
                    </a:cubicBezTo>
                    <a:cubicBezTo>
                      <a:pt x="43" y="36"/>
                      <a:pt x="44" y="34"/>
                      <a:pt x="45" y="34"/>
                    </a:cubicBezTo>
                    <a:cubicBezTo>
                      <a:pt x="45" y="34"/>
                      <a:pt x="45" y="33"/>
                      <a:pt x="45" y="33"/>
                    </a:cubicBezTo>
                    <a:cubicBezTo>
                      <a:pt x="43" y="33"/>
                      <a:pt x="44" y="30"/>
                      <a:pt x="44" y="28"/>
                    </a:cubicBezTo>
                    <a:cubicBezTo>
                      <a:pt x="45" y="27"/>
                      <a:pt x="45" y="26"/>
                      <a:pt x="47" y="25"/>
                    </a:cubicBezTo>
                    <a:cubicBezTo>
                      <a:pt x="48" y="25"/>
                      <a:pt x="48" y="25"/>
                      <a:pt x="49" y="24"/>
                    </a:cubicBezTo>
                    <a:cubicBezTo>
                      <a:pt x="49" y="24"/>
                      <a:pt x="49" y="24"/>
                      <a:pt x="49" y="24"/>
                    </a:cubicBezTo>
                    <a:cubicBezTo>
                      <a:pt x="48" y="23"/>
                      <a:pt x="47" y="23"/>
                      <a:pt x="47" y="23"/>
                    </a:cubicBezTo>
                    <a:cubicBezTo>
                      <a:pt x="46" y="19"/>
                      <a:pt x="46" y="15"/>
                      <a:pt x="48" y="13"/>
                    </a:cubicBezTo>
                    <a:cubicBezTo>
                      <a:pt x="48" y="13"/>
                      <a:pt x="50" y="13"/>
                      <a:pt x="49" y="12"/>
                    </a:cubicBezTo>
                    <a:cubicBezTo>
                      <a:pt x="49" y="11"/>
                      <a:pt x="48" y="11"/>
                      <a:pt x="48" y="11"/>
                    </a:cubicBezTo>
                    <a:cubicBezTo>
                      <a:pt x="47" y="9"/>
                      <a:pt x="47" y="8"/>
                      <a:pt x="48" y="6"/>
                    </a:cubicBezTo>
                    <a:cubicBezTo>
                      <a:pt x="48" y="5"/>
                      <a:pt x="48" y="4"/>
                      <a:pt x="50" y="3"/>
                    </a:cubicBezTo>
                    <a:cubicBezTo>
                      <a:pt x="50" y="3"/>
                      <a:pt x="49" y="2"/>
                      <a:pt x="49" y="2"/>
                    </a:cubicBezTo>
                    <a:cubicBezTo>
                      <a:pt x="47" y="2"/>
                      <a:pt x="47" y="1"/>
                      <a:pt x="47" y="0"/>
                    </a:cubicBezTo>
                    <a:lnTo>
                      <a:pt x="61" y="0"/>
                    </a:lnTo>
                  </a:path>
                </a:pathLst>
              </a:custGeom>
              <a:solidFill>
                <a:srgbClr val="FF99CC"/>
              </a:solidFill>
              <a:ln w="0">
                <a:solidFill>
                  <a:srgbClr val="FFFFFF"/>
                </a:solidFill>
                <a:prstDash val="solid"/>
                <a:round/>
                <a:headEnd/>
                <a:tailEnd/>
              </a:ln>
            </p:spPr>
            <p:txBody>
              <a:bodyPr/>
              <a:lstStyle/>
              <a:p>
                <a:endParaRPr lang="pt-BR"/>
              </a:p>
            </p:txBody>
          </p:sp>
          <p:sp>
            <p:nvSpPr>
              <p:cNvPr id="389470" name="Freeform 350"/>
              <p:cNvSpPr>
                <a:spLocks/>
              </p:cNvSpPr>
              <p:nvPr/>
            </p:nvSpPr>
            <p:spPr bwMode="auto">
              <a:xfrm>
                <a:off x="3307" y="3242"/>
                <a:ext cx="10" cy="10"/>
              </a:xfrm>
              <a:custGeom>
                <a:avLst/>
                <a:gdLst/>
                <a:ahLst/>
                <a:cxnLst>
                  <a:cxn ang="0">
                    <a:pos x="0" y="0"/>
                  </a:cxn>
                  <a:cxn ang="0">
                    <a:pos x="1" y="0"/>
                  </a:cxn>
                  <a:cxn ang="0">
                    <a:pos x="0" y="1"/>
                  </a:cxn>
                  <a:cxn ang="0">
                    <a:pos x="2" y="1"/>
                  </a:cxn>
                  <a:cxn ang="0">
                    <a:pos x="1" y="1"/>
                  </a:cxn>
                  <a:cxn ang="0">
                    <a:pos x="1" y="2"/>
                  </a:cxn>
                  <a:cxn ang="0">
                    <a:pos x="0" y="1"/>
                  </a:cxn>
                </a:cxnLst>
                <a:rect l="0" t="0" r="r" b="b"/>
                <a:pathLst>
                  <a:path w="2" h="2">
                    <a:moveTo>
                      <a:pt x="0" y="0"/>
                    </a:moveTo>
                    <a:cubicBezTo>
                      <a:pt x="0" y="0"/>
                      <a:pt x="0" y="0"/>
                      <a:pt x="1" y="0"/>
                    </a:cubicBezTo>
                    <a:cubicBezTo>
                      <a:pt x="1" y="0"/>
                      <a:pt x="0" y="0"/>
                      <a:pt x="0" y="1"/>
                    </a:cubicBezTo>
                    <a:cubicBezTo>
                      <a:pt x="1" y="1"/>
                      <a:pt x="1" y="1"/>
                      <a:pt x="2" y="1"/>
                    </a:cubicBezTo>
                    <a:cubicBezTo>
                      <a:pt x="2" y="1"/>
                      <a:pt x="1" y="1"/>
                      <a:pt x="1" y="1"/>
                    </a:cubicBezTo>
                    <a:cubicBezTo>
                      <a:pt x="1" y="1"/>
                      <a:pt x="1" y="2"/>
                      <a:pt x="1" y="2"/>
                    </a:cubicBezTo>
                    <a:cubicBezTo>
                      <a:pt x="1" y="2"/>
                      <a:pt x="0" y="2"/>
                      <a:pt x="0" y="1"/>
                    </a:cubicBezTo>
                  </a:path>
                </a:pathLst>
              </a:custGeom>
              <a:noFill/>
              <a:ln w="0">
                <a:solidFill>
                  <a:srgbClr val="FFFFFF"/>
                </a:solidFill>
                <a:prstDash val="solid"/>
                <a:round/>
                <a:headEnd/>
                <a:tailEnd/>
              </a:ln>
            </p:spPr>
            <p:txBody>
              <a:bodyPr/>
              <a:lstStyle/>
              <a:p>
                <a:endParaRPr lang="pt-BR"/>
              </a:p>
            </p:txBody>
          </p:sp>
          <p:sp>
            <p:nvSpPr>
              <p:cNvPr id="389471" name="Freeform 351"/>
              <p:cNvSpPr>
                <a:spLocks/>
              </p:cNvSpPr>
              <p:nvPr/>
            </p:nvSpPr>
            <p:spPr bwMode="auto">
              <a:xfrm>
                <a:off x="3267" y="3247"/>
                <a:ext cx="25" cy="40"/>
              </a:xfrm>
              <a:custGeom>
                <a:avLst/>
                <a:gdLst/>
                <a:ahLst/>
                <a:cxnLst>
                  <a:cxn ang="0">
                    <a:pos x="0" y="0"/>
                  </a:cxn>
                  <a:cxn ang="0">
                    <a:pos x="5" y="8"/>
                  </a:cxn>
                  <a:cxn ang="0">
                    <a:pos x="2" y="7"/>
                  </a:cxn>
                  <a:cxn ang="0">
                    <a:pos x="2" y="8"/>
                  </a:cxn>
                  <a:cxn ang="0">
                    <a:pos x="1" y="7"/>
                  </a:cxn>
                  <a:cxn ang="0">
                    <a:pos x="0" y="0"/>
                  </a:cxn>
                  <a:cxn ang="0">
                    <a:pos x="0" y="0"/>
                  </a:cxn>
                </a:cxnLst>
                <a:rect l="0" t="0" r="r" b="b"/>
                <a:pathLst>
                  <a:path w="5" h="8">
                    <a:moveTo>
                      <a:pt x="0" y="0"/>
                    </a:moveTo>
                    <a:cubicBezTo>
                      <a:pt x="2" y="2"/>
                      <a:pt x="1" y="6"/>
                      <a:pt x="5" y="8"/>
                    </a:cubicBezTo>
                    <a:cubicBezTo>
                      <a:pt x="4" y="8"/>
                      <a:pt x="3" y="7"/>
                      <a:pt x="2" y="7"/>
                    </a:cubicBezTo>
                    <a:cubicBezTo>
                      <a:pt x="2" y="7"/>
                      <a:pt x="2" y="7"/>
                      <a:pt x="2" y="8"/>
                    </a:cubicBezTo>
                    <a:cubicBezTo>
                      <a:pt x="2" y="8"/>
                      <a:pt x="1" y="8"/>
                      <a:pt x="1" y="7"/>
                    </a:cubicBezTo>
                    <a:cubicBezTo>
                      <a:pt x="1" y="5"/>
                      <a:pt x="0" y="3"/>
                      <a:pt x="0" y="0"/>
                    </a:cubicBezTo>
                    <a:lnTo>
                      <a:pt x="0" y="0"/>
                    </a:lnTo>
                  </a:path>
                </a:pathLst>
              </a:custGeom>
              <a:solidFill>
                <a:srgbClr val="CCCCCC"/>
              </a:solidFill>
              <a:ln w="0">
                <a:solidFill>
                  <a:srgbClr val="FFFFFF"/>
                </a:solidFill>
                <a:prstDash val="solid"/>
                <a:round/>
                <a:headEnd/>
                <a:tailEnd/>
              </a:ln>
            </p:spPr>
            <p:txBody>
              <a:bodyPr/>
              <a:lstStyle/>
              <a:p>
                <a:endParaRPr lang="pt-BR"/>
              </a:p>
            </p:txBody>
          </p:sp>
          <p:sp>
            <p:nvSpPr>
              <p:cNvPr id="389472" name="Rectangle 352"/>
              <p:cNvSpPr>
                <a:spLocks noChangeArrowheads="1"/>
              </p:cNvSpPr>
              <p:nvPr/>
            </p:nvSpPr>
            <p:spPr bwMode="auto">
              <a:xfrm>
                <a:off x="3462" y="3107"/>
                <a:ext cx="0" cy="0"/>
              </a:xfrm>
              <a:prstGeom prst="rect">
                <a:avLst/>
              </a:prstGeom>
              <a:noFill/>
              <a:ln w="0">
                <a:solidFill>
                  <a:srgbClr val="FFFFFF"/>
                </a:solidFill>
                <a:miter lim="800000"/>
                <a:headEnd/>
                <a:tailEnd/>
              </a:ln>
            </p:spPr>
            <p:txBody>
              <a:bodyPr/>
              <a:lstStyle/>
              <a:p>
                <a:endParaRPr lang="pt-BR"/>
              </a:p>
            </p:txBody>
          </p:sp>
          <p:sp>
            <p:nvSpPr>
              <p:cNvPr id="389473" name="Freeform 353"/>
              <p:cNvSpPr>
                <a:spLocks/>
              </p:cNvSpPr>
              <p:nvPr/>
            </p:nvSpPr>
            <p:spPr bwMode="auto">
              <a:xfrm>
                <a:off x="3267" y="3252"/>
                <a:ext cx="10" cy="30"/>
              </a:xfrm>
              <a:custGeom>
                <a:avLst/>
                <a:gdLst/>
                <a:ahLst/>
                <a:cxnLst>
                  <a:cxn ang="0">
                    <a:pos x="0" y="0"/>
                  </a:cxn>
                  <a:cxn ang="0">
                    <a:pos x="1" y="6"/>
                  </a:cxn>
                  <a:cxn ang="0">
                    <a:pos x="2" y="6"/>
                  </a:cxn>
                </a:cxnLst>
                <a:rect l="0" t="0" r="r" b="b"/>
                <a:pathLst>
                  <a:path w="2" h="6">
                    <a:moveTo>
                      <a:pt x="0" y="0"/>
                    </a:moveTo>
                    <a:cubicBezTo>
                      <a:pt x="0" y="2"/>
                      <a:pt x="1" y="4"/>
                      <a:pt x="1" y="6"/>
                    </a:cubicBezTo>
                    <a:cubicBezTo>
                      <a:pt x="1" y="6"/>
                      <a:pt x="1" y="6"/>
                      <a:pt x="2" y="6"/>
                    </a:cubicBezTo>
                  </a:path>
                </a:pathLst>
              </a:custGeom>
              <a:noFill/>
              <a:ln w="0">
                <a:solidFill>
                  <a:srgbClr val="FFFFFF"/>
                </a:solidFill>
                <a:prstDash val="solid"/>
                <a:round/>
                <a:headEnd/>
                <a:tailEnd/>
              </a:ln>
            </p:spPr>
            <p:txBody>
              <a:bodyPr/>
              <a:lstStyle/>
              <a:p>
                <a:endParaRPr lang="pt-BR"/>
              </a:p>
            </p:txBody>
          </p:sp>
          <p:sp>
            <p:nvSpPr>
              <p:cNvPr id="389474" name="Freeform 354"/>
              <p:cNvSpPr>
                <a:spLocks/>
              </p:cNvSpPr>
              <p:nvPr/>
            </p:nvSpPr>
            <p:spPr bwMode="auto">
              <a:xfrm>
                <a:off x="3262" y="3322"/>
                <a:ext cx="10" cy="50"/>
              </a:xfrm>
              <a:custGeom>
                <a:avLst/>
                <a:gdLst/>
                <a:ahLst/>
                <a:cxnLst>
                  <a:cxn ang="0">
                    <a:pos x="1" y="0"/>
                  </a:cxn>
                  <a:cxn ang="0">
                    <a:pos x="2" y="2"/>
                  </a:cxn>
                  <a:cxn ang="0">
                    <a:pos x="0" y="10"/>
                  </a:cxn>
                </a:cxnLst>
                <a:rect l="0" t="0" r="r" b="b"/>
                <a:pathLst>
                  <a:path w="2" h="10">
                    <a:moveTo>
                      <a:pt x="1" y="0"/>
                    </a:moveTo>
                    <a:cubicBezTo>
                      <a:pt x="2" y="0"/>
                      <a:pt x="2" y="1"/>
                      <a:pt x="2" y="2"/>
                    </a:cubicBezTo>
                    <a:cubicBezTo>
                      <a:pt x="0" y="4"/>
                      <a:pt x="0" y="7"/>
                      <a:pt x="0" y="10"/>
                    </a:cubicBezTo>
                  </a:path>
                </a:pathLst>
              </a:custGeom>
              <a:noFill/>
              <a:ln w="0">
                <a:solidFill>
                  <a:srgbClr val="FFFFFF"/>
                </a:solidFill>
                <a:prstDash val="solid"/>
                <a:round/>
                <a:headEnd/>
                <a:tailEnd/>
              </a:ln>
            </p:spPr>
            <p:txBody>
              <a:bodyPr/>
              <a:lstStyle/>
              <a:p>
                <a:endParaRPr lang="pt-BR"/>
              </a:p>
            </p:txBody>
          </p:sp>
          <p:sp>
            <p:nvSpPr>
              <p:cNvPr id="389475" name="Freeform 355"/>
              <p:cNvSpPr>
                <a:spLocks/>
              </p:cNvSpPr>
              <p:nvPr/>
            </p:nvSpPr>
            <p:spPr bwMode="auto">
              <a:xfrm>
                <a:off x="3242" y="3292"/>
                <a:ext cx="5" cy="60"/>
              </a:xfrm>
              <a:custGeom>
                <a:avLst/>
                <a:gdLst/>
                <a:ahLst/>
                <a:cxnLst>
                  <a:cxn ang="0">
                    <a:pos x="0" y="0"/>
                  </a:cxn>
                  <a:cxn ang="0">
                    <a:pos x="1" y="5"/>
                  </a:cxn>
                  <a:cxn ang="0">
                    <a:pos x="0" y="12"/>
                  </a:cxn>
                </a:cxnLst>
                <a:rect l="0" t="0" r="r" b="b"/>
                <a:pathLst>
                  <a:path w="1" h="12">
                    <a:moveTo>
                      <a:pt x="0" y="0"/>
                    </a:moveTo>
                    <a:cubicBezTo>
                      <a:pt x="0" y="1"/>
                      <a:pt x="1" y="3"/>
                      <a:pt x="1" y="5"/>
                    </a:cubicBezTo>
                    <a:cubicBezTo>
                      <a:pt x="1" y="7"/>
                      <a:pt x="0" y="10"/>
                      <a:pt x="0" y="12"/>
                    </a:cubicBezTo>
                  </a:path>
                </a:pathLst>
              </a:custGeom>
              <a:noFill/>
              <a:ln w="0">
                <a:solidFill>
                  <a:srgbClr val="FFFFFF"/>
                </a:solidFill>
                <a:prstDash val="solid"/>
                <a:round/>
                <a:headEnd/>
                <a:tailEnd/>
              </a:ln>
            </p:spPr>
            <p:txBody>
              <a:bodyPr/>
              <a:lstStyle/>
              <a:p>
                <a:endParaRPr lang="pt-BR"/>
              </a:p>
            </p:txBody>
          </p:sp>
          <p:sp>
            <p:nvSpPr>
              <p:cNvPr id="389476" name="Rectangle 356"/>
              <p:cNvSpPr>
                <a:spLocks noChangeArrowheads="1"/>
              </p:cNvSpPr>
              <p:nvPr/>
            </p:nvSpPr>
            <p:spPr bwMode="auto">
              <a:xfrm>
                <a:off x="3242" y="3357"/>
                <a:ext cx="0" cy="5"/>
              </a:xfrm>
              <a:prstGeom prst="rect">
                <a:avLst/>
              </a:prstGeom>
              <a:noFill/>
              <a:ln w="0">
                <a:solidFill>
                  <a:srgbClr val="FFFFFF"/>
                </a:solidFill>
                <a:miter lim="800000"/>
                <a:headEnd/>
                <a:tailEnd/>
              </a:ln>
            </p:spPr>
            <p:txBody>
              <a:bodyPr/>
              <a:lstStyle/>
              <a:p>
                <a:endParaRPr lang="pt-BR"/>
              </a:p>
            </p:txBody>
          </p:sp>
          <p:sp>
            <p:nvSpPr>
              <p:cNvPr id="389477" name="Freeform 357"/>
              <p:cNvSpPr>
                <a:spLocks/>
              </p:cNvSpPr>
              <p:nvPr/>
            </p:nvSpPr>
            <p:spPr bwMode="auto">
              <a:xfrm>
                <a:off x="3242" y="3242"/>
                <a:ext cx="25" cy="45"/>
              </a:xfrm>
              <a:custGeom>
                <a:avLst/>
                <a:gdLst/>
                <a:ahLst/>
                <a:cxnLst>
                  <a:cxn ang="0">
                    <a:pos x="2" y="0"/>
                  </a:cxn>
                  <a:cxn ang="0">
                    <a:pos x="5" y="9"/>
                  </a:cxn>
                </a:cxnLst>
                <a:rect l="0" t="0" r="r" b="b"/>
                <a:pathLst>
                  <a:path w="5" h="9">
                    <a:moveTo>
                      <a:pt x="2" y="0"/>
                    </a:moveTo>
                    <a:cubicBezTo>
                      <a:pt x="0" y="3"/>
                      <a:pt x="3" y="7"/>
                      <a:pt x="5" y="9"/>
                    </a:cubicBezTo>
                  </a:path>
                </a:pathLst>
              </a:custGeom>
              <a:noFill/>
              <a:ln w="0">
                <a:solidFill>
                  <a:srgbClr val="FFFFFF"/>
                </a:solidFill>
                <a:prstDash val="solid"/>
                <a:round/>
                <a:headEnd/>
                <a:tailEnd/>
              </a:ln>
            </p:spPr>
            <p:txBody>
              <a:bodyPr/>
              <a:lstStyle/>
              <a:p>
                <a:endParaRPr lang="pt-BR"/>
              </a:p>
            </p:txBody>
          </p:sp>
          <p:sp>
            <p:nvSpPr>
              <p:cNvPr id="389478" name="Freeform 358"/>
              <p:cNvSpPr>
                <a:spLocks/>
              </p:cNvSpPr>
              <p:nvPr/>
            </p:nvSpPr>
            <p:spPr bwMode="auto">
              <a:xfrm>
                <a:off x="3257" y="3392"/>
                <a:ext cx="1" cy="5"/>
              </a:xfrm>
              <a:custGeom>
                <a:avLst/>
                <a:gdLst/>
                <a:ahLst/>
                <a:cxnLst>
                  <a:cxn ang="0">
                    <a:pos x="0" y="1"/>
                  </a:cxn>
                  <a:cxn ang="0">
                    <a:pos x="0" y="0"/>
                  </a:cxn>
                </a:cxnLst>
                <a:rect l="0" t="0" r="r" b="b"/>
                <a:pathLst>
                  <a:path h="1">
                    <a:moveTo>
                      <a:pt x="0" y="1"/>
                    </a:moveTo>
                    <a:cubicBezTo>
                      <a:pt x="0" y="0"/>
                      <a:pt x="0" y="0"/>
                      <a:pt x="0" y="0"/>
                    </a:cubicBezTo>
                  </a:path>
                </a:pathLst>
              </a:custGeom>
              <a:noFill/>
              <a:ln w="0">
                <a:solidFill>
                  <a:srgbClr val="FFFFFF"/>
                </a:solidFill>
                <a:prstDash val="solid"/>
                <a:round/>
                <a:headEnd/>
                <a:tailEnd/>
              </a:ln>
            </p:spPr>
            <p:txBody>
              <a:bodyPr/>
              <a:lstStyle/>
              <a:p>
                <a:endParaRPr lang="pt-BR"/>
              </a:p>
            </p:txBody>
          </p:sp>
          <p:sp>
            <p:nvSpPr>
              <p:cNvPr id="389479" name="Freeform 359"/>
              <p:cNvSpPr>
                <a:spLocks/>
              </p:cNvSpPr>
              <p:nvPr/>
            </p:nvSpPr>
            <p:spPr bwMode="auto">
              <a:xfrm>
                <a:off x="3252" y="3402"/>
                <a:ext cx="1" cy="20"/>
              </a:xfrm>
              <a:custGeom>
                <a:avLst/>
                <a:gdLst/>
                <a:ahLst/>
                <a:cxnLst>
                  <a:cxn ang="0">
                    <a:pos x="0" y="0"/>
                  </a:cxn>
                  <a:cxn ang="0">
                    <a:pos x="0" y="4"/>
                  </a:cxn>
                </a:cxnLst>
                <a:rect l="0" t="0" r="r" b="b"/>
                <a:pathLst>
                  <a:path h="4">
                    <a:moveTo>
                      <a:pt x="0" y="0"/>
                    </a:moveTo>
                    <a:cubicBezTo>
                      <a:pt x="0" y="1"/>
                      <a:pt x="0" y="3"/>
                      <a:pt x="0" y="4"/>
                    </a:cubicBezTo>
                  </a:path>
                </a:pathLst>
              </a:custGeom>
              <a:noFill/>
              <a:ln w="0">
                <a:solidFill>
                  <a:srgbClr val="FFFFFF"/>
                </a:solidFill>
                <a:prstDash val="solid"/>
                <a:round/>
                <a:headEnd/>
                <a:tailEnd/>
              </a:ln>
            </p:spPr>
            <p:txBody>
              <a:bodyPr/>
              <a:lstStyle/>
              <a:p>
                <a:endParaRPr lang="pt-BR"/>
              </a:p>
            </p:txBody>
          </p:sp>
          <p:sp>
            <p:nvSpPr>
              <p:cNvPr id="389480" name="Freeform 360"/>
              <p:cNvSpPr>
                <a:spLocks/>
              </p:cNvSpPr>
              <p:nvPr/>
            </p:nvSpPr>
            <p:spPr bwMode="auto">
              <a:xfrm>
                <a:off x="3252" y="3417"/>
                <a:ext cx="1" cy="5"/>
              </a:xfrm>
              <a:custGeom>
                <a:avLst/>
                <a:gdLst/>
                <a:ahLst/>
                <a:cxnLst>
                  <a:cxn ang="0">
                    <a:pos x="0" y="0"/>
                  </a:cxn>
                  <a:cxn ang="0">
                    <a:pos x="0" y="1"/>
                  </a:cxn>
                </a:cxnLst>
                <a:rect l="0" t="0" r="r" b="b"/>
                <a:pathLst>
                  <a:path h="1">
                    <a:moveTo>
                      <a:pt x="0" y="0"/>
                    </a:moveTo>
                    <a:cubicBezTo>
                      <a:pt x="0" y="1"/>
                      <a:pt x="0" y="1"/>
                      <a:pt x="0" y="1"/>
                    </a:cubicBezTo>
                  </a:path>
                </a:pathLst>
              </a:custGeom>
              <a:noFill/>
              <a:ln w="0">
                <a:solidFill>
                  <a:srgbClr val="FFFFFF"/>
                </a:solidFill>
                <a:prstDash val="solid"/>
                <a:round/>
                <a:headEnd/>
                <a:tailEnd/>
              </a:ln>
            </p:spPr>
            <p:txBody>
              <a:bodyPr/>
              <a:lstStyle/>
              <a:p>
                <a:endParaRPr lang="pt-BR"/>
              </a:p>
            </p:txBody>
          </p:sp>
          <p:sp>
            <p:nvSpPr>
              <p:cNvPr id="389481" name="Freeform 361"/>
              <p:cNvSpPr>
                <a:spLocks/>
              </p:cNvSpPr>
              <p:nvPr/>
            </p:nvSpPr>
            <p:spPr bwMode="auto">
              <a:xfrm>
                <a:off x="3212" y="3227"/>
                <a:ext cx="20" cy="80"/>
              </a:xfrm>
              <a:custGeom>
                <a:avLst/>
                <a:gdLst/>
                <a:ahLst/>
                <a:cxnLst>
                  <a:cxn ang="0">
                    <a:pos x="0" y="0"/>
                  </a:cxn>
                  <a:cxn ang="0">
                    <a:pos x="0" y="3"/>
                  </a:cxn>
                  <a:cxn ang="0">
                    <a:pos x="1" y="9"/>
                  </a:cxn>
                  <a:cxn ang="0">
                    <a:pos x="2" y="12"/>
                  </a:cxn>
                  <a:cxn ang="0">
                    <a:pos x="4" y="16"/>
                  </a:cxn>
                </a:cxnLst>
                <a:rect l="0" t="0" r="r" b="b"/>
                <a:pathLst>
                  <a:path w="4" h="16">
                    <a:moveTo>
                      <a:pt x="0" y="0"/>
                    </a:moveTo>
                    <a:cubicBezTo>
                      <a:pt x="0" y="1"/>
                      <a:pt x="0" y="2"/>
                      <a:pt x="0" y="3"/>
                    </a:cubicBezTo>
                    <a:cubicBezTo>
                      <a:pt x="0" y="5"/>
                      <a:pt x="1" y="7"/>
                      <a:pt x="1" y="9"/>
                    </a:cubicBezTo>
                    <a:cubicBezTo>
                      <a:pt x="1" y="10"/>
                      <a:pt x="2" y="11"/>
                      <a:pt x="2" y="12"/>
                    </a:cubicBezTo>
                    <a:cubicBezTo>
                      <a:pt x="3" y="14"/>
                      <a:pt x="3" y="15"/>
                      <a:pt x="4" y="16"/>
                    </a:cubicBezTo>
                  </a:path>
                </a:pathLst>
              </a:custGeom>
              <a:noFill/>
              <a:ln w="0">
                <a:solidFill>
                  <a:srgbClr val="FFFFFF"/>
                </a:solidFill>
                <a:prstDash val="solid"/>
                <a:round/>
                <a:headEnd/>
                <a:tailEnd/>
              </a:ln>
            </p:spPr>
            <p:txBody>
              <a:bodyPr/>
              <a:lstStyle/>
              <a:p>
                <a:endParaRPr lang="pt-BR"/>
              </a:p>
            </p:txBody>
          </p:sp>
          <p:sp>
            <p:nvSpPr>
              <p:cNvPr id="389482" name="Freeform 362"/>
              <p:cNvSpPr>
                <a:spLocks/>
              </p:cNvSpPr>
              <p:nvPr/>
            </p:nvSpPr>
            <p:spPr bwMode="auto">
              <a:xfrm>
                <a:off x="3222" y="3267"/>
                <a:ext cx="5" cy="10"/>
              </a:xfrm>
              <a:custGeom>
                <a:avLst/>
                <a:gdLst/>
                <a:ahLst/>
                <a:cxnLst>
                  <a:cxn ang="0">
                    <a:pos x="0" y="0"/>
                  </a:cxn>
                  <a:cxn ang="0">
                    <a:pos x="1" y="2"/>
                  </a:cxn>
                </a:cxnLst>
                <a:rect l="0" t="0" r="r" b="b"/>
                <a:pathLst>
                  <a:path w="1" h="2">
                    <a:moveTo>
                      <a:pt x="0" y="0"/>
                    </a:moveTo>
                    <a:cubicBezTo>
                      <a:pt x="0" y="1"/>
                      <a:pt x="0" y="1"/>
                      <a:pt x="1" y="2"/>
                    </a:cubicBezTo>
                  </a:path>
                </a:pathLst>
              </a:custGeom>
              <a:noFill/>
              <a:ln w="0">
                <a:solidFill>
                  <a:srgbClr val="FFFFFF"/>
                </a:solidFill>
                <a:prstDash val="solid"/>
                <a:round/>
                <a:headEnd/>
                <a:tailEnd/>
              </a:ln>
            </p:spPr>
            <p:txBody>
              <a:bodyPr/>
              <a:lstStyle/>
              <a:p>
                <a:endParaRPr lang="pt-BR"/>
              </a:p>
            </p:txBody>
          </p:sp>
          <p:sp>
            <p:nvSpPr>
              <p:cNvPr id="389483" name="Freeform 363"/>
              <p:cNvSpPr>
                <a:spLocks/>
              </p:cNvSpPr>
              <p:nvPr/>
            </p:nvSpPr>
            <p:spPr bwMode="auto">
              <a:xfrm>
                <a:off x="3227" y="3282"/>
                <a:ext cx="15" cy="25"/>
              </a:xfrm>
              <a:custGeom>
                <a:avLst/>
                <a:gdLst/>
                <a:ahLst/>
                <a:cxnLst>
                  <a:cxn ang="0">
                    <a:pos x="0" y="0"/>
                  </a:cxn>
                  <a:cxn ang="0">
                    <a:pos x="1" y="3"/>
                  </a:cxn>
                  <a:cxn ang="0">
                    <a:pos x="3" y="5"/>
                  </a:cxn>
                </a:cxnLst>
                <a:rect l="0" t="0" r="r" b="b"/>
                <a:pathLst>
                  <a:path w="3" h="5">
                    <a:moveTo>
                      <a:pt x="0" y="0"/>
                    </a:moveTo>
                    <a:cubicBezTo>
                      <a:pt x="0" y="1"/>
                      <a:pt x="1" y="2"/>
                      <a:pt x="1" y="3"/>
                    </a:cubicBezTo>
                    <a:cubicBezTo>
                      <a:pt x="2" y="4"/>
                      <a:pt x="3" y="5"/>
                      <a:pt x="3" y="5"/>
                    </a:cubicBezTo>
                  </a:path>
                </a:pathLst>
              </a:custGeom>
              <a:noFill/>
              <a:ln w="0">
                <a:solidFill>
                  <a:srgbClr val="FFFFFF"/>
                </a:solidFill>
                <a:prstDash val="solid"/>
                <a:round/>
                <a:headEnd/>
                <a:tailEnd/>
              </a:ln>
            </p:spPr>
            <p:txBody>
              <a:bodyPr/>
              <a:lstStyle/>
              <a:p>
                <a:endParaRPr lang="pt-BR"/>
              </a:p>
            </p:txBody>
          </p:sp>
          <p:sp>
            <p:nvSpPr>
              <p:cNvPr id="389484" name="Freeform 364"/>
              <p:cNvSpPr>
                <a:spLocks/>
              </p:cNvSpPr>
              <p:nvPr/>
            </p:nvSpPr>
            <p:spPr bwMode="auto">
              <a:xfrm>
                <a:off x="3232" y="3242"/>
                <a:ext cx="5" cy="30"/>
              </a:xfrm>
              <a:custGeom>
                <a:avLst/>
                <a:gdLst/>
                <a:ahLst/>
                <a:cxnLst>
                  <a:cxn ang="0">
                    <a:pos x="1" y="0"/>
                  </a:cxn>
                  <a:cxn ang="0">
                    <a:pos x="1" y="6"/>
                  </a:cxn>
                </a:cxnLst>
                <a:rect l="0" t="0" r="r" b="b"/>
                <a:pathLst>
                  <a:path w="1" h="6">
                    <a:moveTo>
                      <a:pt x="1" y="0"/>
                    </a:moveTo>
                    <a:cubicBezTo>
                      <a:pt x="1" y="2"/>
                      <a:pt x="0" y="4"/>
                      <a:pt x="1" y="6"/>
                    </a:cubicBezTo>
                  </a:path>
                </a:pathLst>
              </a:custGeom>
              <a:noFill/>
              <a:ln w="0">
                <a:solidFill>
                  <a:srgbClr val="FFFFFF"/>
                </a:solidFill>
                <a:prstDash val="solid"/>
                <a:round/>
                <a:headEnd/>
                <a:tailEnd/>
              </a:ln>
            </p:spPr>
            <p:txBody>
              <a:bodyPr/>
              <a:lstStyle/>
              <a:p>
                <a:endParaRPr lang="pt-BR"/>
              </a:p>
            </p:txBody>
          </p:sp>
          <p:sp>
            <p:nvSpPr>
              <p:cNvPr id="389485" name="Freeform 365"/>
              <p:cNvSpPr>
                <a:spLocks/>
              </p:cNvSpPr>
              <p:nvPr/>
            </p:nvSpPr>
            <p:spPr bwMode="auto">
              <a:xfrm>
                <a:off x="3257" y="3397"/>
                <a:ext cx="5" cy="25"/>
              </a:xfrm>
              <a:custGeom>
                <a:avLst/>
                <a:gdLst/>
                <a:ahLst/>
                <a:cxnLst>
                  <a:cxn ang="0">
                    <a:pos x="1" y="5"/>
                  </a:cxn>
                  <a:cxn ang="0">
                    <a:pos x="0" y="0"/>
                  </a:cxn>
                </a:cxnLst>
                <a:rect l="0" t="0" r="r" b="b"/>
                <a:pathLst>
                  <a:path w="1" h="5">
                    <a:moveTo>
                      <a:pt x="1" y="5"/>
                    </a:moveTo>
                    <a:cubicBezTo>
                      <a:pt x="0" y="3"/>
                      <a:pt x="0" y="2"/>
                      <a:pt x="0" y="0"/>
                    </a:cubicBezTo>
                  </a:path>
                </a:pathLst>
              </a:custGeom>
              <a:noFill/>
              <a:ln w="0">
                <a:solidFill>
                  <a:srgbClr val="FFFFFF"/>
                </a:solidFill>
                <a:prstDash val="solid"/>
                <a:round/>
                <a:headEnd/>
                <a:tailEnd/>
              </a:ln>
            </p:spPr>
            <p:txBody>
              <a:bodyPr/>
              <a:lstStyle/>
              <a:p>
                <a:endParaRPr lang="pt-BR"/>
              </a:p>
            </p:txBody>
          </p:sp>
          <p:sp>
            <p:nvSpPr>
              <p:cNvPr id="389486" name="Freeform 366"/>
              <p:cNvSpPr>
                <a:spLocks/>
              </p:cNvSpPr>
              <p:nvPr/>
            </p:nvSpPr>
            <p:spPr bwMode="auto">
              <a:xfrm>
                <a:off x="3247" y="3382"/>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87" name="Freeform 367"/>
              <p:cNvSpPr>
                <a:spLocks/>
              </p:cNvSpPr>
              <p:nvPr/>
            </p:nvSpPr>
            <p:spPr bwMode="auto">
              <a:xfrm>
                <a:off x="3252" y="3387"/>
                <a:ext cx="1" cy="5"/>
              </a:xfrm>
              <a:custGeom>
                <a:avLst/>
                <a:gdLst/>
                <a:ahLst/>
                <a:cxnLst>
                  <a:cxn ang="0">
                    <a:pos x="0" y="0"/>
                  </a:cxn>
                  <a:cxn ang="0">
                    <a:pos x="0" y="1"/>
                  </a:cxn>
                  <a:cxn ang="0">
                    <a:pos x="0" y="0"/>
                  </a:cxn>
                  <a:cxn ang="0">
                    <a:pos x="0" y="0"/>
                  </a:cxn>
                </a:cxnLst>
                <a:rect l="0" t="0" r="r" b="b"/>
                <a:pathLst>
                  <a:path h="1">
                    <a:moveTo>
                      <a:pt x="0" y="0"/>
                    </a:moveTo>
                    <a:cubicBezTo>
                      <a:pt x="0" y="0"/>
                      <a:pt x="0" y="0"/>
                      <a:pt x="0" y="1"/>
                    </a:cubicBezTo>
                    <a:cubicBezTo>
                      <a:pt x="0" y="1"/>
                      <a:pt x="0" y="0"/>
                      <a:pt x="0" y="0"/>
                    </a:cubicBezTo>
                    <a:cubicBezTo>
                      <a:pt x="0" y="0"/>
                      <a:pt x="0" y="0"/>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88" name="Freeform 368"/>
              <p:cNvSpPr>
                <a:spLocks/>
              </p:cNvSpPr>
              <p:nvPr/>
            </p:nvSpPr>
            <p:spPr bwMode="auto">
              <a:xfrm>
                <a:off x="3237" y="3367"/>
                <a:ext cx="5" cy="1"/>
              </a:xfrm>
              <a:custGeom>
                <a:avLst/>
                <a:gdLst/>
                <a:ahLst/>
                <a:cxnLst>
                  <a:cxn ang="0">
                    <a:pos x="0" y="0"/>
                  </a:cxn>
                  <a:cxn ang="0">
                    <a:pos x="0" y="0"/>
                  </a:cxn>
                  <a:cxn ang="0">
                    <a:pos x="1" y="0"/>
                  </a:cxn>
                  <a:cxn ang="0">
                    <a:pos x="0" y="0"/>
                  </a:cxn>
                </a:cxnLst>
                <a:rect l="0" t="0" r="r" b="b"/>
                <a:pathLst>
                  <a:path w="1">
                    <a:moveTo>
                      <a:pt x="0" y="0"/>
                    </a:moveTo>
                    <a:cubicBezTo>
                      <a:pt x="0" y="0"/>
                      <a:pt x="0" y="0"/>
                      <a:pt x="0" y="0"/>
                    </a:cubicBezTo>
                    <a:cubicBezTo>
                      <a:pt x="0" y="0"/>
                      <a:pt x="1" y="0"/>
                      <a:pt x="1" y="0"/>
                    </a:cubicBezTo>
                    <a:cubicBezTo>
                      <a:pt x="0" y="0"/>
                      <a:pt x="1" y="0"/>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89" name="Freeform 369"/>
              <p:cNvSpPr>
                <a:spLocks/>
              </p:cNvSpPr>
              <p:nvPr/>
            </p:nvSpPr>
            <p:spPr bwMode="auto">
              <a:xfrm>
                <a:off x="3252" y="3377"/>
                <a:ext cx="1" cy="1"/>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90" name="Freeform 370"/>
              <p:cNvSpPr>
                <a:spLocks/>
              </p:cNvSpPr>
              <p:nvPr/>
            </p:nvSpPr>
            <p:spPr bwMode="auto">
              <a:xfrm>
                <a:off x="3257" y="3377"/>
                <a:ext cx="1" cy="5"/>
              </a:xfrm>
              <a:custGeom>
                <a:avLst/>
                <a:gdLst/>
                <a:ahLst/>
                <a:cxnLst>
                  <a:cxn ang="0">
                    <a:pos x="0" y="0"/>
                  </a:cxn>
                  <a:cxn ang="0">
                    <a:pos x="0" y="1"/>
                  </a:cxn>
                  <a:cxn ang="0">
                    <a:pos x="0" y="1"/>
                  </a:cxn>
                  <a:cxn ang="0">
                    <a:pos x="0" y="1"/>
                  </a:cxn>
                  <a:cxn ang="0">
                    <a:pos x="0" y="0"/>
                  </a:cxn>
                </a:cxnLst>
                <a:rect l="0" t="0" r="r" b="b"/>
                <a:pathLst>
                  <a:path h="1">
                    <a:moveTo>
                      <a:pt x="0" y="0"/>
                    </a:moveTo>
                    <a:cubicBezTo>
                      <a:pt x="0" y="0"/>
                      <a:pt x="0" y="1"/>
                      <a:pt x="0" y="1"/>
                    </a:cubicBezTo>
                    <a:cubicBezTo>
                      <a:pt x="0" y="1"/>
                      <a:pt x="0" y="1"/>
                      <a:pt x="0" y="1"/>
                    </a:cubicBezTo>
                    <a:cubicBezTo>
                      <a:pt x="0" y="1"/>
                      <a:pt x="0" y="1"/>
                      <a:pt x="0" y="1"/>
                    </a:cubicBezTo>
                    <a:cubicBezTo>
                      <a:pt x="0" y="1"/>
                      <a:pt x="0" y="1"/>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91" name="Freeform 371"/>
              <p:cNvSpPr>
                <a:spLocks/>
              </p:cNvSpPr>
              <p:nvPr/>
            </p:nvSpPr>
            <p:spPr bwMode="auto">
              <a:xfrm>
                <a:off x="3257" y="3382"/>
                <a:ext cx="1" cy="5"/>
              </a:xfrm>
              <a:custGeom>
                <a:avLst/>
                <a:gdLst/>
                <a:ahLst/>
                <a:cxnLst>
                  <a:cxn ang="0">
                    <a:pos x="0" y="0"/>
                  </a:cxn>
                  <a:cxn ang="0">
                    <a:pos x="0" y="0"/>
                  </a:cxn>
                  <a:cxn ang="0">
                    <a:pos x="0" y="0"/>
                  </a:cxn>
                  <a:cxn ang="0">
                    <a:pos x="0" y="0"/>
                  </a:cxn>
                </a:cxnLst>
                <a:rect l="0" t="0" r="r" b="b"/>
                <a:pathLst>
                  <a:path h="1">
                    <a:moveTo>
                      <a:pt x="0" y="0"/>
                    </a:moveTo>
                    <a:cubicBezTo>
                      <a:pt x="0" y="0"/>
                      <a:pt x="0" y="0"/>
                      <a:pt x="0" y="0"/>
                    </a:cubicBezTo>
                    <a:cubicBezTo>
                      <a:pt x="0" y="1"/>
                      <a:pt x="0" y="0"/>
                      <a:pt x="0" y="0"/>
                    </a:cubicBezTo>
                    <a:cubicBezTo>
                      <a:pt x="0" y="0"/>
                      <a:pt x="0" y="0"/>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92" name="Freeform 372"/>
              <p:cNvSpPr>
                <a:spLocks/>
              </p:cNvSpPr>
              <p:nvPr/>
            </p:nvSpPr>
            <p:spPr bwMode="auto">
              <a:xfrm>
                <a:off x="3257" y="3342"/>
                <a:ext cx="1" cy="5"/>
              </a:xfrm>
              <a:custGeom>
                <a:avLst/>
                <a:gdLst/>
                <a:ahLst/>
                <a:cxnLst>
                  <a:cxn ang="0">
                    <a:pos x="0" y="0"/>
                  </a:cxn>
                  <a:cxn ang="0">
                    <a:pos x="0" y="0"/>
                  </a:cxn>
                  <a:cxn ang="0">
                    <a:pos x="0" y="0"/>
                  </a:cxn>
                  <a:cxn ang="0">
                    <a:pos x="0" y="0"/>
                  </a:cxn>
                </a:cxnLst>
                <a:rect l="0" t="0" r="r" b="b"/>
                <a:pathLst>
                  <a:path h="1">
                    <a:moveTo>
                      <a:pt x="0" y="0"/>
                    </a:moveTo>
                    <a:cubicBezTo>
                      <a:pt x="0" y="0"/>
                      <a:pt x="0" y="0"/>
                      <a:pt x="0" y="0"/>
                    </a:cubicBezTo>
                    <a:cubicBezTo>
                      <a:pt x="0" y="0"/>
                      <a:pt x="0" y="1"/>
                      <a:pt x="0" y="0"/>
                    </a:cubicBezTo>
                    <a:cubicBezTo>
                      <a:pt x="0" y="0"/>
                      <a:pt x="0" y="0"/>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93" name="Freeform 373"/>
              <p:cNvSpPr>
                <a:spLocks/>
              </p:cNvSpPr>
              <p:nvPr/>
            </p:nvSpPr>
            <p:spPr bwMode="auto">
              <a:xfrm>
                <a:off x="3252" y="3332"/>
                <a:ext cx="1" cy="5"/>
              </a:xfrm>
              <a:custGeom>
                <a:avLst/>
                <a:gdLst/>
                <a:ahLst/>
                <a:cxnLst>
                  <a:cxn ang="0">
                    <a:pos x="0" y="0"/>
                  </a:cxn>
                  <a:cxn ang="0">
                    <a:pos x="0" y="1"/>
                  </a:cxn>
                  <a:cxn ang="0">
                    <a:pos x="0" y="0"/>
                  </a:cxn>
                  <a:cxn ang="0">
                    <a:pos x="0" y="0"/>
                  </a:cxn>
                </a:cxnLst>
                <a:rect l="0" t="0" r="r" b="b"/>
                <a:pathLst>
                  <a:path h="1">
                    <a:moveTo>
                      <a:pt x="0" y="0"/>
                    </a:moveTo>
                    <a:cubicBezTo>
                      <a:pt x="0" y="1"/>
                      <a:pt x="0" y="1"/>
                      <a:pt x="0" y="1"/>
                    </a:cubicBezTo>
                    <a:cubicBezTo>
                      <a:pt x="0" y="1"/>
                      <a:pt x="0" y="0"/>
                      <a:pt x="0" y="0"/>
                    </a:cubicBezTo>
                    <a:cubicBezTo>
                      <a:pt x="0" y="0"/>
                      <a:pt x="0" y="0"/>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94" name="Freeform 374"/>
              <p:cNvSpPr>
                <a:spLocks/>
              </p:cNvSpPr>
              <p:nvPr/>
            </p:nvSpPr>
            <p:spPr bwMode="auto">
              <a:xfrm>
                <a:off x="3257" y="3357"/>
                <a:ext cx="1" cy="5"/>
              </a:xfrm>
              <a:custGeom>
                <a:avLst/>
                <a:gdLst/>
                <a:ahLst/>
                <a:cxnLst>
                  <a:cxn ang="0">
                    <a:pos x="0" y="0"/>
                  </a:cxn>
                  <a:cxn ang="0">
                    <a:pos x="0" y="1"/>
                  </a:cxn>
                  <a:cxn ang="0">
                    <a:pos x="0" y="1"/>
                  </a:cxn>
                  <a:cxn ang="0">
                    <a:pos x="0" y="0"/>
                  </a:cxn>
                  <a:cxn ang="0">
                    <a:pos x="0" y="0"/>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95" name="Freeform 375"/>
              <p:cNvSpPr>
                <a:spLocks/>
              </p:cNvSpPr>
              <p:nvPr/>
            </p:nvSpPr>
            <p:spPr bwMode="auto">
              <a:xfrm>
                <a:off x="3252" y="3352"/>
                <a:ext cx="1" cy="5"/>
              </a:xfrm>
              <a:custGeom>
                <a:avLst/>
                <a:gdLst/>
                <a:ahLst/>
                <a:cxnLst>
                  <a:cxn ang="0">
                    <a:pos x="0" y="0"/>
                  </a:cxn>
                  <a:cxn ang="0">
                    <a:pos x="0" y="1"/>
                  </a:cxn>
                  <a:cxn ang="0">
                    <a:pos x="0" y="1"/>
                  </a:cxn>
                  <a:cxn ang="0">
                    <a:pos x="0" y="0"/>
                  </a:cxn>
                </a:cxnLst>
                <a:rect l="0" t="0" r="r" b="b"/>
                <a:pathLst>
                  <a:path h="1">
                    <a:moveTo>
                      <a:pt x="0" y="0"/>
                    </a:moveTo>
                    <a:cubicBezTo>
                      <a:pt x="0" y="0"/>
                      <a:pt x="0" y="1"/>
                      <a:pt x="0" y="1"/>
                    </a:cubicBezTo>
                    <a:cubicBezTo>
                      <a:pt x="0" y="1"/>
                      <a:pt x="0" y="1"/>
                      <a:pt x="0" y="1"/>
                    </a:cubicBezTo>
                    <a:cubicBezTo>
                      <a:pt x="0" y="1"/>
                      <a:pt x="0" y="1"/>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496" name="Freeform 376"/>
              <p:cNvSpPr>
                <a:spLocks/>
              </p:cNvSpPr>
              <p:nvPr/>
            </p:nvSpPr>
            <p:spPr bwMode="auto">
              <a:xfrm>
                <a:off x="3252" y="3357"/>
                <a:ext cx="5" cy="1"/>
              </a:xfrm>
              <a:custGeom>
                <a:avLst/>
                <a:gdLst/>
                <a:ahLst/>
                <a:cxnLst>
                  <a:cxn ang="0">
                    <a:pos x="0" y="0"/>
                  </a:cxn>
                  <a:cxn ang="0">
                    <a:pos x="0" y="0"/>
                  </a:cxn>
                  <a:cxn ang="0">
                    <a:pos x="1" y="0"/>
                  </a:cxn>
                  <a:cxn ang="0">
                    <a:pos x="0" y="0"/>
                  </a:cxn>
                  <a:cxn ang="0">
                    <a:pos x="0" y="0"/>
                  </a:cxn>
                </a:cxnLst>
                <a:rect l="0" t="0" r="r" b="b"/>
                <a:pathLst>
                  <a:path w="1">
                    <a:moveTo>
                      <a:pt x="0" y="0"/>
                    </a:moveTo>
                    <a:cubicBezTo>
                      <a:pt x="0" y="0"/>
                      <a:pt x="0" y="0"/>
                      <a:pt x="0" y="0"/>
                    </a:cubicBezTo>
                    <a:cubicBezTo>
                      <a:pt x="0" y="0"/>
                      <a:pt x="0" y="0"/>
                      <a:pt x="1" y="0"/>
                    </a:cubicBezTo>
                    <a:cubicBezTo>
                      <a:pt x="1" y="0"/>
                      <a:pt x="1" y="0"/>
                      <a:pt x="0" y="0"/>
                    </a:cubicBezTo>
                    <a:lnTo>
                      <a:pt x="0" y="0"/>
                    </a:lnTo>
                  </a:path>
                </a:pathLst>
              </a:custGeom>
              <a:solidFill>
                <a:srgbClr val="CCCCCC"/>
              </a:solidFill>
              <a:ln w="0">
                <a:solidFill>
                  <a:srgbClr val="FFFFFF"/>
                </a:solidFill>
                <a:prstDash val="solid"/>
                <a:round/>
                <a:headEnd/>
                <a:tailEnd/>
              </a:ln>
            </p:spPr>
            <p:txBody>
              <a:bodyPr/>
              <a:lstStyle/>
              <a:p>
                <a:endParaRPr lang="pt-BR"/>
              </a:p>
            </p:txBody>
          </p:sp>
          <p:sp>
            <p:nvSpPr>
              <p:cNvPr id="389497" name="Freeform 377"/>
              <p:cNvSpPr>
                <a:spLocks/>
              </p:cNvSpPr>
              <p:nvPr/>
            </p:nvSpPr>
            <p:spPr bwMode="auto">
              <a:xfrm>
                <a:off x="3252" y="3357"/>
                <a:ext cx="5" cy="1"/>
              </a:xfrm>
              <a:custGeom>
                <a:avLst/>
                <a:gdLst/>
                <a:ahLst/>
                <a:cxnLst>
                  <a:cxn ang="0">
                    <a:pos x="0" y="0"/>
                  </a:cxn>
                  <a:cxn ang="0">
                    <a:pos x="0" y="0"/>
                  </a:cxn>
                  <a:cxn ang="0">
                    <a:pos x="1" y="0"/>
                  </a:cxn>
                  <a:cxn ang="0">
                    <a:pos x="0" y="0"/>
                  </a:cxn>
                </a:cxnLst>
                <a:rect l="0" t="0" r="r" b="b"/>
                <a:pathLst>
                  <a:path w="1">
                    <a:moveTo>
                      <a:pt x="0" y="0"/>
                    </a:moveTo>
                    <a:cubicBezTo>
                      <a:pt x="0" y="0"/>
                      <a:pt x="0" y="0"/>
                      <a:pt x="0" y="0"/>
                    </a:cubicBezTo>
                    <a:cubicBezTo>
                      <a:pt x="0" y="0"/>
                      <a:pt x="0" y="0"/>
                      <a:pt x="1" y="0"/>
                    </a:cubicBezTo>
                    <a:cubicBezTo>
                      <a:pt x="1" y="0"/>
                      <a:pt x="1" y="0"/>
                      <a:pt x="0" y="0"/>
                    </a:cubicBezTo>
                  </a:path>
                </a:pathLst>
              </a:custGeom>
              <a:noFill/>
              <a:ln w="0">
                <a:solidFill>
                  <a:srgbClr val="FFFFFF"/>
                </a:solidFill>
                <a:prstDash val="solid"/>
                <a:round/>
                <a:headEnd/>
                <a:tailEnd/>
              </a:ln>
            </p:spPr>
            <p:txBody>
              <a:bodyPr/>
              <a:lstStyle/>
              <a:p>
                <a:endParaRPr lang="pt-BR"/>
              </a:p>
            </p:txBody>
          </p:sp>
          <p:sp>
            <p:nvSpPr>
              <p:cNvPr id="389498" name="Oval 378"/>
              <p:cNvSpPr>
                <a:spLocks noChangeArrowheads="1"/>
              </p:cNvSpPr>
              <p:nvPr/>
            </p:nvSpPr>
            <p:spPr bwMode="auto">
              <a:xfrm>
                <a:off x="3242" y="3352"/>
                <a:ext cx="0" cy="0"/>
              </a:xfrm>
              <a:prstGeom prst="ellipse">
                <a:avLst/>
              </a:prstGeom>
              <a:solidFill>
                <a:srgbClr val="CCCCCC"/>
              </a:solidFill>
              <a:ln w="0">
                <a:solidFill>
                  <a:srgbClr val="FFFFFF"/>
                </a:solidFill>
                <a:round/>
                <a:headEnd/>
                <a:tailEnd/>
              </a:ln>
            </p:spPr>
            <p:txBody>
              <a:bodyPr/>
              <a:lstStyle/>
              <a:p>
                <a:endParaRPr lang="pt-BR"/>
              </a:p>
            </p:txBody>
          </p:sp>
          <p:sp>
            <p:nvSpPr>
              <p:cNvPr id="389499" name="Freeform 379"/>
              <p:cNvSpPr>
                <a:spLocks/>
              </p:cNvSpPr>
              <p:nvPr/>
            </p:nvSpPr>
            <p:spPr bwMode="auto">
              <a:xfrm>
                <a:off x="3227" y="3322"/>
                <a:ext cx="15" cy="25"/>
              </a:xfrm>
              <a:custGeom>
                <a:avLst/>
                <a:gdLst/>
                <a:ahLst/>
                <a:cxnLst>
                  <a:cxn ang="0">
                    <a:pos x="3" y="0"/>
                  </a:cxn>
                  <a:cxn ang="0">
                    <a:pos x="3" y="1"/>
                  </a:cxn>
                  <a:cxn ang="0">
                    <a:pos x="2" y="1"/>
                  </a:cxn>
                  <a:cxn ang="0">
                    <a:pos x="1" y="5"/>
                  </a:cxn>
                </a:cxnLst>
                <a:rect l="0" t="0" r="r" b="b"/>
                <a:pathLst>
                  <a:path w="3" h="5">
                    <a:moveTo>
                      <a:pt x="3" y="0"/>
                    </a:moveTo>
                    <a:cubicBezTo>
                      <a:pt x="3" y="0"/>
                      <a:pt x="3" y="0"/>
                      <a:pt x="3" y="1"/>
                    </a:cubicBezTo>
                    <a:cubicBezTo>
                      <a:pt x="2" y="1"/>
                      <a:pt x="2" y="1"/>
                      <a:pt x="2" y="1"/>
                    </a:cubicBezTo>
                    <a:cubicBezTo>
                      <a:pt x="1" y="3"/>
                      <a:pt x="0" y="4"/>
                      <a:pt x="1" y="5"/>
                    </a:cubicBezTo>
                  </a:path>
                </a:pathLst>
              </a:custGeom>
              <a:noFill/>
              <a:ln w="0">
                <a:solidFill>
                  <a:srgbClr val="FFFFFF"/>
                </a:solidFill>
                <a:prstDash val="solid"/>
                <a:round/>
                <a:headEnd/>
                <a:tailEnd/>
              </a:ln>
            </p:spPr>
            <p:txBody>
              <a:bodyPr/>
              <a:lstStyle/>
              <a:p>
                <a:endParaRPr lang="pt-BR"/>
              </a:p>
            </p:txBody>
          </p:sp>
          <p:sp>
            <p:nvSpPr>
              <p:cNvPr id="389500" name="Freeform 380"/>
              <p:cNvSpPr>
                <a:spLocks/>
              </p:cNvSpPr>
              <p:nvPr/>
            </p:nvSpPr>
            <p:spPr bwMode="auto">
              <a:xfrm>
                <a:off x="3232" y="3327"/>
                <a:ext cx="10" cy="30"/>
              </a:xfrm>
              <a:custGeom>
                <a:avLst/>
                <a:gdLst/>
                <a:ahLst/>
                <a:cxnLst>
                  <a:cxn ang="0">
                    <a:pos x="2" y="0"/>
                  </a:cxn>
                  <a:cxn ang="0">
                    <a:pos x="1" y="6"/>
                  </a:cxn>
                </a:cxnLst>
                <a:rect l="0" t="0" r="r" b="b"/>
                <a:pathLst>
                  <a:path w="2" h="6">
                    <a:moveTo>
                      <a:pt x="2" y="0"/>
                    </a:moveTo>
                    <a:cubicBezTo>
                      <a:pt x="1" y="2"/>
                      <a:pt x="0" y="4"/>
                      <a:pt x="1" y="6"/>
                    </a:cubicBezTo>
                  </a:path>
                </a:pathLst>
              </a:custGeom>
              <a:noFill/>
              <a:ln w="0">
                <a:solidFill>
                  <a:srgbClr val="FFFFFF"/>
                </a:solidFill>
                <a:prstDash val="solid"/>
                <a:round/>
                <a:headEnd/>
                <a:tailEnd/>
              </a:ln>
            </p:spPr>
            <p:txBody>
              <a:bodyPr/>
              <a:lstStyle/>
              <a:p>
                <a:endParaRPr lang="pt-BR"/>
              </a:p>
            </p:txBody>
          </p:sp>
          <p:sp>
            <p:nvSpPr>
              <p:cNvPr id="389501" name="Freeform 381"/>
              <p:cNvSpPr>
                <a:spLocks/>
              </p:cNvSpPr>
              <p:nvPr/>
            </p:nvSpPr>
            <p:spPr bwMode="auto">
              <a:xfrm>
                <a:off x="3242" y="3382"/>
                <a:ext cx="10" cy="30"/>
              </a:xfrm>
              <a:custGeom>
                <a:avLst/>
                <a:gdLst/>
                <a:ahLst/>
                <a:cxnLst>
                  <a:cxn ang="0">
                    <a:pos x="0" y="0"/>
                  </a:cxn>
                  <a:cxn ang="0">
                    <a:pos x="1" y="4"/>
                  </a:cxn>
                  <a:cxn ang="0">
                    <a:pos x="2" y="6"/>
                  </a:cxn>
                  <a:cxn ang="0">
                    <a:pos x="2" y="6"/>
                  </a:cxn>
                </a:cxnLst>
                <a:rect l="0" t="0" r="r" b="b"/>
                <a:pathLst>
                  <a:path w="2" h="6">
                    <a:moveTo>
                      <a:pt x="0" y="0"/>
                    </a:moveTo>
                    <a:cubicBezTo>
                      <a:pt x="1" y="1"/>
                      <a:pt x="1" y="3"/>
                      <a:pt x="1" y="4"/>
                    </a:cubicBezTo>
                    <a:cubicBezTo>
                      <a:pt x="1" y="5"/>
                      <a:pt x="1" y="5"/>
                      <a:pt x="2" y="6"/>
                    </a:cubicBezTo>
                    <a:cubicBezTo>
                      <a:pt x="2" y="6"/>
                      <a:pt x="2" y="6"/>
                      <a:pt x="2" y="6"/>
                    </a:cubicBezTo>
                  </a:path>
                </a:pathLst>
              </a:custGeom>
              <a:noFill/>
              <a:ln w="0">
                <a:solidFill>
                  <a:srgbClr val="FFFFFF"/>
                </a:solidFill>
                <a:prstDash val="solid"/>
                <a:round/>
                <a:headEnd/>
                <a:tailEnd/>
              </a:ln>
            </p:spPr>
            <p:txBody>
              <a:bodyPr/>
              <a:lstStyle/>
              <a:p>
                <a:endParaRPr lang="pt-BR"/>
              </a:p>
            </p:txBody>
          </p:sp>
          <p:sp>
            <p:nvSpPr>
              <p:cNvPr id="389502" name="Freeform 382"/>
              <p:cNvSpPr>
                <a:spLocks/>
              </p:cNvSpPr>
              <p:nvPr/>
            </p:nvSpPr>
            <p:spPr bwMode="auto">
              <a:xfrm>
                <a:off x="3227" y="3352"/>
                <a:ext cx="5" cy="5"/>
              </a:xfrm>
              <a:custGeom>
                <a:avLst/>
                <a:gdLst/>
                <a:ahLst/>
                <a:cxnLst>
                  <a:cxn ang="0">
                    <a:pos x="0" y="0"/>
                  </a:cxn>
                  <a:cxn ang="0">
                    <a:pos x="1" y="1"/>
                  </a:cxn>
                </a:cxnLst>
                <a:rect l="0" t="0" r="r" b="b"/>
                <a:pathLst>
                  <a:path w="1" h="1">
                    <a:moveTo>
                      <a:pt x="0" y="0"/>
                    </a:moveTo>
                    <a:cubicBezTo>
                      <a:pt x="0" y="1"/>
                      <a:pt x="1" y="1"/>
                      <a:pt x="1" y="1"/>
                    </a:cubicBezTo>
                  </a:path>
                </a:pathLst>
              </a:custGeom>
              <a:noFill/>
              <a:ln w="0">
                <a:solidFill>
                  <a:srgbClr val="FFFFFF"/>
                </a:solidFill>
                <a:prstDash val="solid"/>
                <a:round/>
                <a:headEnd/>
                <a:tailEnd/>
              </a:ln>
            </p:spPr>
            <p:txBody>
              <a:bodyPr/>
              <a:lstStyle/>
              <a:p>
                <a:endParaRPr lang="pt-BR"/>
              </a:p>
            </p:txBody>
          </p:sp>
          <p:sp>
            <p:nvSpPr>
              <p:cNvPr id="389503" name="Freeform 383"/>
              <p:cNvSpPr>
                <a:spLocks/>
              </p:cNvSpPr>
              <p:nvPr/>
            </p:nvSpPr>
            <p:spPr bwMode="auto">
              <a:xfrm>
                <a:off x="3232" y="3362"/>
                <a:ext cx="10" cy="25"/>
              </a:xfrm>
              <a:custGeom>
                <a:avLst/>
                <a:gdLst/>
                <a:ahLst/>
                <a:cxnLst>
                  <a:cxn ang="0">
                    <a:pos x="0" y="0"/>
                  </a:cxn>
                  <a:cxn ang="0">
                    <a:pos x="2" y="5"/>
                  </a:cxn>
                </a:cxnLst>
                <a:rect l="0" t="0" r="r" b="b"/>
                <a:pathLst>
                  <a:path w="2" h="5">
                    <a:moveTo>
                      <a:pt x="0" y="0"/>
                    </a:moveTo>
                    <a:cubicBezTo>
                      <a:pt x="0" y="2"/>
                      <a:pt x="2" y="3"/>
                      <a:pt x="2" y="5"/>
                    </a:cubicBezTo>
                  </a:path>
                </a:pathLst>
              </a:custGeom>
              <a:noFill/>
              <a:ln w="0">
                <a:solidFill>
                  <a:srgbClr val="FFFFFF"/>
                </a:solidFill>
                <a:prstDash val="solid"/>
                <a:round/>
                <a:headEnd/>
                <a:tailEnd/>
              </a:ln>
            </p:spPr>
            <p:txBody>
              <a:bodyPr/>
              <a:lstStyle/>
              <a:p>
                <a:endParaRPr lang="pt-BR"/>
              </a:p>
            </p:txBody>
          </p:sp>
          <p:sp>
            <p:nvSpPr>
              <p:cNvPr id="389504" name="Freeform 384"/>
              <p:cNvSpPr>
                <a:spLocks/>
              </p:cNvSpPr>
              <p:nvPr/>
            </p:nvSpPr>
            <p:spPr bwMode="auto">
              <a:xfrm>
                <a:off x="3237" y="3427"/>
                <a:ext cx="10" cy="1"/>
              </a:xfrm>
              <a:custGeom>
                <a:avLst/>
                <a:gdLst/>
                <a:ahLst/>
                <a:cxnLst>
                  <a:cxn ang="0">
                    <a:pos x="2" y="0"/>
                  </a:cxn>
                  <a:cxn ang="0">
                    <a:pos x="1" y="0"/>
                  </a:cxn>
                  <a:cxn ang="0">
                    <a:pos x="0" y="0"/>
                  </a:cxn>
                </a:cxnLst>
                <a:rect l="0" t="0" r="r" b="b"/>
                <a:pathLst>
                  <a:path w="2">
                    <a:moveTo>
                      <a:pt x="2" y="0"/>
                    </a:moveTo>
                    <a:cubicBezTo>
                      <a:pt x="2" y="0"/>
                      <a:pt x="1" y="0"/>
                      <a:pt x="1" y="0"/>
                    </a:cubicBezTo>
                    <a:cubicBezTo>
                      <a:pt x="1" y="0"/>
                      <a:pt x="0" y="0"/>
                      <a:pt x="0" y="0"/>
                    </a:cubicBezTo>
                  </a:path>
                </a:pathLst>
              </a:custGeom>
              <a:noFill/>
              <a:ln w="0">
                <a:solidFill>
                  <a:srgbClr val="FFFFFF"/>
                </a:solidFill>
                <a:prstDash val="solid"/>
                <a:round/>
                <a:headEnd/>
                <a:tailEnd/>
              </a:ln>
            </p:spPr>
            <p:txBody>
              <a:bodyPr/>
              <a:lstStyle/>
              <a:p>
                <a:endParaRPr lang="pt-BR"/>
              </a:p>
            </p:txBody>
          </p:sp>
          <p:sp>
            <p:nvSpPr>
              <p:cNvPr id="389505" name="Freeform 385"/>
              <p:cNvSpPr>
                <a:spLocks/>
              </p:cNvSpPr>
              <p:nvPr/>
            </p:nvSpPr>
            <p:spPr bwMode="auto">
              <a:xfrm>
                <a:off x="3267" y="3427"/>
                <a:ext cx="10" cy="1"/>
              </a:xfrm>
              <a:custGeom>
                <a:avLst/>
                <a:gdLst/>
                <a:ahLst/>
                <a:cxnLst>
                  <a:cxn ang="0">
                    <a:pos x="0" y="0"/>
                  </a:cxn>
                  <a:cxn ang="0">
                    <a:pos x="2" y="0"/>
                  </a:cxn>
                </a:cxnLst>
                <a:rect l="0" t="0" r="r" b="b"/>
                <a:pathLst>
                  <a:path w="2">
                    <a:moveTo>
                      <a:pt x="0" y="0"/>
                    </a:moveTo>
                    <a:cubicBezTo>
                      <a:pt x="0" y="0"/>
                      <a:pt x="1" y="0"/>
                      <a:pt x="2" y="0"/>
                    </a:cubicBezTo>
                  </a:path>
                </a:pathLst>
              </a:custGeom>
              <a:noFill/>
              <a:ln w="0">
                <a:solidFill>
                  <a:srgbClr val="FFFFFF"/>
                </a:solidFill>
                <a:prstDash val="solid"/>
                <a:round/>
                <a:headEnd/>
                <a:tailEnd/>
              </a:ln>
            </p:spPr>
            <p:txBody>
              <a:bodyPr/>
              <a:lstStyle/>
              <a:p>
                <a:endParaRPr lang="pt-BR"/>
              </a:p>
            </p:txBody>
          </p:sp>
          <p:sp>
            <p:nvSpPr>
              <p:cNvPr id="389506" name="Freeform 386"/>
              <p:cNvSpPr>
                <a:spLocks/>
              </p:cNvSpPr>
              <p:nvPr/>
            </p:nvSpPr>
            <p:spPr bwMode="auto">
              <a:xfrm>
                <a:off x="3227" y="3192"/>
                <a:ext cx="75" cy="45"/>
              </a:xfrm>
              <a:custGeom>
                <a:avLst/>
                <a:gdLst/>
                <a:ahLst/>
                <a:cxnLst>
                  <a:cxn ang="0">
                    <a:pos x="0" y="9"/>
                  </a:cxn>
                  <a:cxn ang="0">
                    <a:pos x="8" y="1"/>
                  </a:cxn>
                  <a:cxn ang="0">
                    <a:pos x="14" y="2"/>
                  </a:cxn>
                  <a:cxn ang="0">
                    <a:pos x="15" y="2"/>
                  </a:cxn>
                </a:cxnLst>
                <a:rect l="0" t="0" r="r" b="b"/>
                <a:pathLst>
                  <a:path w="15" h="9">
                    <a:moveTo>
                      <a:pt x="0" y="9"/>
                    </a:moveTo>
                    <a:cubicBezTo>
                      <a:pt x="1" y="6"/>
                      <a:pt x="5" y="1"/>
                      <a:pt x="8" y="1"/>
                    </a:cubicBezTo>
                    <a:cubicBezTo>
                      <a:pt x="10" y="0"/>
                      <a:pt x="12" y="1"/>
                      <a:pt x="14" y="2"/>
                    </a:cubicBezTo>
                    <a:cubicBezTo>
                      <a:pt x="14" y="2"/>
                      <a:pt x="14" y="2"/>
                      <a:pt x="15" y="2"/>
                    </a:cubicBezTo>
                  </a:path>
                </a:pathLst>
              </a:custGeom>
              <a:noFill/>
              <a:ln w="0">
                <a:solidFill>
                  <a:srgbClr val="FFFFFF"/>
                </a:solidFill>
                <a:prstDash val="solid"/>
                <a:round/>
                <a:headEnd/>
                <a:tailEnd/>
              </a:ln>
            </p:spPr>
            <p:txBody>
              <a:bodyPr/>
              <a:lstStyle/>
              <a:p>
                <a:endParaRPr lang="pt-BR"/>
              </a:p>
            </p:txBody>
          </p:sp>
          <p:sp>
            <p:nvSpPr>
              <p:cNvPr id="389507" name="Freeform 387"/>
              <p:cNvSpPr>
                <a:spLocks/>
              </p:cNvSpPr>
              <p:nvPr/>
            </p:nvSpPr>
            <p:spPr bwMode="auto">
              <a:xfrm>
                <a:off x="3272" y="3207"/>
                <a:ext cx="30" cy="15"/>
              </a:xfrm>
              <a:custGeom>
                <a:avLst/>
                <a:gdLst/>
                <a:ahLst/>
                <a:cxnLst>
                  <a:cxn ang="0">
                    <a:pos x="0" y="0"/>
                  </a:cxn>
                  <a:cxn ang="0">
                    <a:pos x="2" y="1"/>
                  </a:cxn>
                  <a:cxn ang="0">
                    <a:pos x="3" y="1"/>
                  </a:cxn>
                  <a:cxn ang="0">
                    <a:pos x="5" y="2"/>
                  </a:cxn>
                  <a:cxn ang="0">
                    <a:pos x="6" y="3"/>
                  </a:cxn>
                </a:cxnLst>
                <a:rect l="0" t="0" r="r" b="b"/>
                <a:pathLst>
                  <a:path w="6" h="3">
                    <a:moveTo>
                      <a:pt x="0" y="0"/>
                    </a:moveTo>
                    <a:cubicBezTo>
                      <a:pt x="1" y="1"/>
                      <a:pt x="2" y="1"/>
                      <a:pt x="2" y="1"/>
                    </a:cubicBezTo>
                    <a:cubicBezTo>
                      <a:pt x="3" y="1"/>
                      <a:pt x="3" y="1"/>
                      <a:pt x="3" y="1"/>
                    </a:cubicBezTo>
                    <a:cubicBezTo>
                      <a:pt x="4" y="1"/>
                      <a:pt x="4" y="2"/>
                      <a:pt x="5" y="2"/>
                    </a:cubicBezTo>
                    <a:cubicBezTo>
                      <a:pt x="5" y="3"/>
                      <a:pt x="6" y="2"/>
                      <a:pt x="6" y="3"/>
                    </a:cubicBezTo>
                  </a:path>
                </a:pathLst>
              </a:custGeom>
              <a:noFill/>
              <a:ln w="0">
                <a:solidFill>
                  <a:srgbClr val="FFFFFF"/>
                </a:solidFill>
                <a:prstDash val="solid"/>
                <a:round/>
                <a:headEnd/>
                <a:tailEnd/>
              </a:ln>
            </p:spPr>
            <p:txBody>
              <a:bodyPr/>
              <a:lstStyle/>
              <a:p>
                <a:endParaRPr lang="pt-BR"/>
              </a:p>
            </p:txBody>
          </p:sp>
          <p:sp>
            <p:nvSpPr>
              <p:cNvPr id="389508" name="Freeform 388"/>
              <p:cNvSpPr>
                <a:spLocks/>
              </p:cNvSpPr>
              <p:nvPr/>
            </p:nvSpPr>
            <p:spPr bwMode="auto">
              <a:xfrm>
                <a:off x="3302" y="3222"/>
                <a:ext cx="5" cy="1"/>
              </a:xfrm>
              <a:custGeom>
                <a:avLst/>
                <a:gdLst/>
                <a:ahLst/>
                <a:cxnLst>
                  <a:cxn ang="0">
                    <a:pos x="0" y="0"/>
                  </a:cxn>
                  <a:cxn ang="0">
                    <a:pos x="1" y="0"/>
                  </a:cxn>
                </a:cxnLst>
                <a:rect l="0" t="0" r="r" b="b"/>
                <a:pathLst>
                  <a:path w="1">
                    <a:moveTo>
                      <a:pt x="0" y="0"/>
                    </a:moveTo>
                    <a:cubicBezTo>
                      <a:pt x="0" y="0"/>
                      <a:pt x="0" y="0"/>
                      <a:pt x="1" y="0"/>
                    </a:cubicBezTo>
                  </a:path>
                </a:pathLst>
              </a:custGeom>
              <a:noFill/>
              <a:ln w="0">
                <a:solidFill>
                  <a:srgbClr val="FFFFFF"/>
                </a:solidFill>
                <a:prstDash val="solid"/>
                <a:round/>
                <a:headEnd/>
                <a:tailEnd/>
              </a:ln>
            </p:spPr>
            <p:txBody>
              <a:bodyPr/>
              <a:lstStyle/>
              <a:p>
                <a:endParaRPr lang="pt-BR"/>
              </a:p>
            </p:txBody>
          </p:sp>
          <p:sp>
            <p:nvSpPr>
              <p:cNvPr id="389509" name="Rectangle 389"/>
              <p:cNvSpPr>
                <a:spLocks noChangeArrowheads="1"/>
              </p:cNvSpPr>
              <p:nvPr/>
            </p:nvSpPr>
            <p:spPr bwMode="auto">
              <a:xfrm>
                <a:off x="3307" y="3227"/>
                <a:ext cx="0" cy="0"/>
              </a:xfrm>
              <a:prstGeom prst="rect">
                <a:avLst/>
              </a:prstGeom>
              <a:noFill/>
              <a:ln w="0">
                <a:solidFill>
                  <a:srgbClr val="FFFFFF"/>
                </a:solidFill>
                <a:miter lim="800000"/>
                <a:headEnd/>
                <a:tailEnd/>
              </a:ln>
            </p:spPr>
            <p:txBody>
              <a:bodyPr/>
              <a:lstStyle/>
              <a:p>
                <a:endParaRPr lang="pt-BR"/>
              </a:p>
            </p:txBody>
          </p:sp>
          <p:sp>
            <p:nvSpPr>
              <p:cNvPr id="389510" name="Freeform 390"/>
              <p:cNvSpPr>
                <a:spLocks/>
              </p:cNvSpPr>
              <p:nvPr/>
            </p:nvSpPr>
            <p:spPr bwMode="auto">
              <a:xfrm>
                <a:off x="3257" y="3232"/>
                <a:ext cx="30" cy="30"/>
              </a:xfrm>
              <a:custGeom>
                <a:avLst/>
                <a:gdLst/>
                <a:ahLst/>
                <a:cxnLst>
                  <a:cxn ang="0">
                    <a:pos x="0" y="1"/>
                  </a:cxn>
                  <a:cxn ang="0">
                    <a:pos x="3" y="2"/>
                  </a:cxn>
                  <a:cxn ang="0">
                    <a:pos x="6" y="6"/>
                  </a:cxn>
                </a:cxnLst>
                <a:rect l="0" t="0" r="r" b="b"/>
                <a:pathLst>
                  <a:path w="6" h="6">
                    <a:moveTo>
                      <a:pt x="0" y="1"/>
                    </a:moveTo>
                    <a:cubicBezTo>
                      <a:pt x="1" y="0"/>
                      <a:pt x="2" y="1"/>
                      <a:pt x="3" y="2"/>
                    </a:cubicBezTo>
                    <a:cubicBezTo>
                      <a:pt x="4" y="3"/>
                      <a:pt x="5" y="5"/>
                      <a:pt x="6" y="6"/>
                    </a:cubicBezTo>
                  </a:path>
                </a:pathLst>
              </a:custGeom>
              <a:noFill/>
              <a:ln w="0">
                <a:solidFill>
                  <a:srgbClr val="FFFFFF"/>
                </a:solidFill>
                <a:prstDash val="solid"/>
                <a:round/>
                <a:headEnd/>
                <a:tailEnd/>
              </a:ln>
            </p:spPr>
            <p:txBody>
              <a:bodyPr/>
              <a:lstStyle/>
              <a:p>
                <a:endParaRPr lang="pt-BR"/>
              </a:p>
            </p:txBody>
          </p:sp>
          <p:sp>
            <p:nvSpPr>
              <p:cNvPr id="389511" name="Freeform 391"/>
              <p:cNvSpPr>
                <a:spLocks/>
              </p:cNvSpPr>
              <p:nvPr/>
            </p:nvSpPr>
            <p:spPr bwMode="auto">
              <a:xfrm>
                <a:off x="3287" y="3267"/>
                <a:ext cx="5" cy="1"/>
              </a:xfrm>
              <a:custGeom>
                <a:avLst/>
                <a:gdLst/>
                <a:ahLst/>
                <a:cxnLst>
                  <a:cxn ang="0">
                    <a:pos x="0" y="0"/>
                  </a:cxn>
                  <a:cxn ang="0">
                    <a:pos x="1" y="0"/>
                  </a:cxn>
                </a:cxnLst>
                <a:rect l="0" t="0" r="r" b="b"/>
                <a:pathLst>
                  <a:path w="1">
                    <a:moveTo>
                      <a:pt x="0" y="0"/>
                    </a:moveTo>
                    <a:cubicBezTo>
                      <a:pt x="0" y="0"/>
                      <a:pt x="0" y="0"/>
                      <a:pt x="1" y="0"/>
                    </a:cubicBezTo>
                  </a:path>
                </a:pathLst>
              </a:custGeom>
              <a:noFill/>
              <a:ln w="0">
                <a:solidFill>
                  <a:srgbClr val="FFFFFF"/>
                </a:solidFill>
                <a:prstDash val="solid"/>
                <a:round/>
                <a:headEnd/>
                <a:tailEnd/>
              </a:ln>
            </p:spPr>
            <p:txBody>
              <a:bodyPr/>
              <a:lstStyle/>
              <a:p>
                <a:endParaRPr lang="pt-BR"/>
              </a:p>
            </p:txBody>
          </p:sp>
          <p:sp>
            <p:nvSpPr>
              <p:cNvPr id="389512" name="Freeform 392"/>
              <p:cNvSpPr>
                <a:spLocks/>
              </p:cNvSpPr>
              <p:nvPr/>
            </p:nvSpPr>
            <p:spPr bwMode="auto">
              <a:xfrm>
                <a:off x="3282" y="3252"/>
                <a:ext cx="20" cy="20"/>
              </a:xfrm>
              <a:custGeom>
                <a:avLst/>
                <a:gdLst/>
                <a:ahLst/>
                <a:cxnLst>
                  <a:cxn ang="0">
                    <a:pos x="0" y="0"/>
                  </a:cxn>
                  <a:cxn ang="0">
                    <a:pos x="3" y="4"/>
                  </a:cxn>
                  <a:cxn ang="0">
                    <a:pos x="4" y="4"/>
                  </a:cxn>
                </a:cxnLst>
                <a:rect l="0" t="0" r="r" b="b"/>
                <a:pathLst>
                  <a:path w="4" h="4">
                    <a:moveTo>
                      <a:pt x="0" y="0"/>
                    </a:moveTo>
                    <a:cubicBezTo>
                      <a:pt x="1" y="1"/>
                      <a:pt x="2" y="2"/>
                      <a:pt x="3" y="4"/>
                    </a:cubicBezTo>
                    <a:cubicBezTo>
                      <a:pt x="3" y="4"/>
                      <a:pt x="3" y="4"/>
                      <a:pt x="4" y="4"/>
                    </a:cubicBezTo>
                  </a:path>
                </a:pathLst>
              </a:custGeom>
              <a:noFill/>
              <a:ln w="0">
                <a:solidFill>
                  <a:srgbClr val="FFFFFF"/>
                </a:solidFill>
                <a:prstDash val="solid"/>
                <a:round/>
                <a:headEnd/>
                <a:tailEnd/>
              </a:ln>
            </p:spPr>
            <p:txBody>
              <a:bodyPr/>
              <a:lstStyle/>
              <a:p>
                <a:endParaRPr lang="pt-BR"/>
              </a:p>
            </p:txBody>
          </p:sp>
          <p:sp>
            <p:nvSpPr>
              <p:cNvPr id="389513" name="Freeform 393"/>
              <p:cNvSpPr>
                <a:spLocks/>
              </p:cNvSpPr>
              <p:nvPr/>
            </p:nvSpPr>
            <p:spPr bwMode="auto">
              <a:xfrm>
                <a:off x="3217" y="3182"/>
                <a:ext cx="45" cy="30"/>
              </a:xfrm>
              <a:custGeom>
                <a:avLst/>
                <a:gdLst/>
                <a:ahLst/>
                <a:cxnLst>
                  <a:cxn ang="0">
                    <a:pos x="0" y="6"/>
                  </a:cxn>
                  <a:cxn ang="0">
                    <a:pos x="7" y="0"/>
                  </a:cxn>
                  <a:cxn ang="0">
                    <a:pos x="9" y="0"/>
                  </a:cxn>
                </a:cxnLst>
                <a:rect l="0" t="0" r="r" b="b"/>
                <a:pathLst>
                  <a:path w="9" h="6">
                    <a:moveTo>
                      <a:pt x="0" y="6"/>
                    </a:moveTo>
                    <a:cubicBezTo>
                      <a:pt x="1" y="3"/>
                      <a:pt x="3" y="0"/>
                      <a:pt x="7" y="0"/>
                    </a:cubicBezTo>
                    <a:cubicBezTo>
                      <a:pt x="8" y="0"/>
                      <a:pt x="8" y="0"/>
                      <a:pt x="9" y="0"/>
                    </a:cubicBezTo>
                  </a:path>
                </a:pathLst>
              </a:custGeom>
              <a:noFill/>
              <a:ln w="0">
                <a:solidFill>
                  <a:srgbClr val="FFFFFF"/>
                </a:solidFill>
                <a:prstDash val="solid"/>
                <a:round/>
                <a:headEnd/>
                <a:tailEnd/>
              </a:ln>
            </p:spPr>
            <p:txBody>
              <a:bodyPr/>
              <a:lstStyle/>
              <a:p>
                <a:endParaRPr lang="pt-BR"/>
              </a:p>
            </p:txBody>
          </p:sp>
          <p:sp>
            <p:nvSpPr>
              <p:cNvPr id="389514" name="Freeform 394"/>
              <p:cNvSpPr>
                <a:spLocks/>
              </p:cNvSpPr>
              <p:nvPr/>
            </p:nvSpPr>
            <p:spPr bwMode="auto">
              <a:xfrm>
                <a:off x="3217" y="3197"/>
                <a:ext cx="15" cy="35"/>
              </a:xfrm>
              <a:custGeom>
                <a:avLst/>
                <a:gdLst/>
                <a:ahLst/>
                <a:cxnLst>
                  <a:cxn ang="0">
                    <a:pos x="0" y="7"/>
                  </a:cxn>
                  <a:cxn ang="0">
                    <a:pos x="3" y="0"/>
                  </a:cxn>
                </a:cxnLst>
                <a:rect l="0" t="0" r="r" b="b"/>
                <a:pathLst>
                  <a:path w="3" h="7">
                    <a:moveTo>
                      <a:pt x="0" y="7"/>
                    </a:moveTo>
                    <a:cubicBezTo>
                      <a:pt x="0" y="4"/>
                      <a:pt x="2" y="2"/>
                      <a:pt x="3" y="0"/>
                    </a:cubicBezTo>
                  </a:path>
                </a:pathLst>
              </a:custGeom>
              <a:noFill/>
              <a:ln w="0">
                <a:solidFill>
                  <a:srgbClr val="FFFFFF"/>
                </a:solidFill>
                <a:prstDash val="solid"/>
                <a:round/>
                <a:headEnd/>
                <a:tailEnd/>
              </a:ln>
            </p:spPr>
            <p:txBody>
              <a:bodyPr/>
              <a:lstStyle/>
              <a:p>
                <a:endParaRPr lang="pt-BR"/>
              </a:p>
            </p:txBody>
          </p:sp>
          <p:sp>
            <p:nvSpPr>
              <p:cNvPr id="389515" name="Rectangle 395"/>
              <p:cNvSpPr>
                <a:spLocks noChangeArrowheads="1"/>
              </p:cNvSpPr>
              <p:nvPr/>
            </p:nvSpPr>
            <p:spPr bwMode="auto">
              <a:xfrm>
                <a:off x="3237" y="3192"/>
                <a:ext cx="5" cy="0"/>
              </a:xfrm>
              <a:prstGeom prst="rect">
                <a:avLst/>
              </a:prstGeom>
              <a:noFill/>
              <a:ln w="0">
                <a:solidFill>
                  <a:srgbClr val="FFFFFF"/>
                </a:solidFill>
                <a:miter lim="800000"/>
                <a:headEnd/>
                <a:tailEnd/>
              </a:ln>
            </p:spPr>
            <p:txBody>
              <a:bodyPr/>
              <a:lstStyle/>
              <a:p>
                <a:endParaRPr lang="pt-BR"/>
              </a:p>
            </p:txBody>
          </p:sp>
          <p:sp>
            <p:nvSpPr>
              <p:cNvPr id="389516" name="Freeform 396"/>
              <p:cNvSpPr>
                <a:spLocks/>
              </p:cNvSpPr>
              <p:nvPr/>
            </p:nvSpPr>
            <p:spPr bwMode="auto">
              <a:xfrm>
                <a:off x="3262" y="3327"/>
                <a:ext cx="1" cy="1"/>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517" name="Freeform 397"/>
              <p:cNvSpPr>
                <a:spLocks/>
              </p:cNvSpPr>
              <p:nvPr/>
            </p:nvSpPr>
            <p:spPr bwMode="auto">
              <a:xfrm>
                <a:off x="3262" y="3327"/>
                <a:ext cx="5" cy="5"/>
              </a:xfrm>
              <a:custGeom>
                <a:avLst/>
                <a:gdLst/>
                <a:ahLst/>
                <a:cxnLst>
                  <a:cxn ang="0">
                    <a:pos x="1" y="0"/>
                  </a:cxn>
                  <a:cxn ang="0">
                    <a:pos x="1" y="0"/>
                  </a:cxn>
                  <a:cxn ang="0">
                    <a:pos x="1" y="0"/>
                  </a:cxn>
                  <a:cxn ang="0">
                    <a:pos x="1" y="0"/>
                  </a:cxn>
                  <a:cxn ang="0">
                    <a:pos x="1" y="0"/>
                  </a:cxn>
                </a:cxnLst>
                <a:rect l="0" t="0" r="r" b="b"/>
                <a:pathLst>
                  <a:path w="1" h="1">
                    <a:moveTo>
                      <a:pt x="1" y="0"/>
                    </a:moveTo>
                    <a:cubicBezTo>
                      <a:pt x="1" y="0"/>
                      <a:pt x="0" y="0"/>
                      <a:pt x="1" y="0"/>
                    </a:cubicBezTo>
                    <a:cubicBezTo>
                      <a:pt x="1" y="1"/>
                      <a:pt x="1" y="1"/>
                      <a:pt x="1" y="0"/>
                    </a:cubicBezTo>
                    <a:cubicBezTo>
                      <a:pt x="1" y="0"/>
                      <a:pt x="1" y="0"/>
                      <a:pt x="1" y="0"/>
                    </a:cubicBezTo>
                    <a:cubicBezTo>
                      <a:pt x="1" y="0"/>
                      <a:pt x="1" y="0"/>
                      <a:pt x="1" y="0"/>
                    </a:cubicBezTo>
                  </a:path>
                </a:pathLst>
              </a:custGeom>
              <a:solidFill>
                <a:srgbClr val="CCCCCC"/>
              </a:solidFill>
              <a:ln w="0">
                <a:solidFill>
                  <a:srgbClr val="FFFFFF"/>
                </a:solidFill>
                <a:prstDash val="solid"/>
                <a:round/>
                <a:headEnd/>
                <a:tailEnd/>
              </a:ln>
            </p:spPr>
            <p:txBody>
              <a:bodyPr/>
              <a:lstStyle/>
              <a:p>
                <a:endParaRPr lang="pt-BR"/>
              </a:p>
            </p:txBody>
          </p:sp>
          <p:sp>
            <p:nvSpPr>
              <p:cNvPr id="389518" name="Freeform 398"/>
              <p:cNvSpPr>
                <a:spLocks/>
              </p:cNvSpPr>
              <p:nvPr/>
            </p:nvSpPr>
            <p:spPr bwMode="auto">
              <a:xfrm>
                <a:off x="3257" y="3362"/>
                <a:ext cx="1" cy="15"/>
              </a:xfrm>
              <a:custGeom>
                <a:avLst/>
                <a:gdLst/>
                <a:ahLst/>
                <a:cxnLst>
                  <a:cxn ang="0">
                    <a:pos x="0" y="0"/>
                  </a:cxn>
                  <a:cxn ang="0">
                    <a:pos x="0" y="3"/>
                  </a:cxn>
                  <a:cxn ang="0">
                    <a:pos x="0" y="3"/>
                  </a:cxn>
                  <a:cxn ang="0">
                    <a:pos x="0" y="0"/>
                  </a:cxn>
                </a:cxnLst>
                <a:rect l="0" t="0" r="r" b="b"/>
                <a:pathLst>
                  <a:path h="3">
                    <a:moveTo>
                      <a:pt x="0" y="0"/>
                    </a:moveTo>
                    <a:cubicBezTo>
                      <a:pt x="0" y="1"/>
                      <a:pt x="0" y="2"/>
                      <a:pt x="0" y="3"/>
                    </a:cubicBezTo>
                    <a:cubicBezTo>
                      <a:pt x="0" y="3"/>
                      <a:pt x="0" y="3"/>
                      <a:pt x="0" y="3"/>
                    </a:cubicBezTo>
                    <a:cubicBezTo>
                      <a:pt x="0" y="2"/>
                      <a:pt x="0" y="1"/>
                      <a:pt x="0" y="0"/>
                    </a:cubicBezTo>
                  </a:path>
                </a:pathLst>
              </a:custGeom>
              <a:solidFill>
                <a:srgbClr val="CCCCCC"/>
              </a:solidFill>
              <a:ln w="0">
                <a:solidFill>
                  <a:srgbClr val="FFFFFF"/>
                </a:solidFill>
                <a:prstDash val="solid"/>
                <a:round/>
                <a:headEnd/>
                <a:tailEnd/>
              </a:ln>
            </p:spPr>
            <p:txBody>
              <a:bodyPr/>
              <a:lstStyle/>
              <a:p>
                <a:endParaRPr lang="pt-BR"/>
              </a:p>
            </p:txBody>
          </p:sp>
          <p:sp>
            <p:nvSpPr>
              <p:cNvPr id="389519" name="Rectangle 399"/>
              <p:cNvSpPr>
                <a:spLocks noChangeArrowheads="1"/>
              </p:cNvSpPr>
              <p:nvPr/>
            </p:nvSpPr>
            <p:spPr bwMode="auto">
              <a:xfrm>
                <a:off x="3042" y="2957"/>
                <a:ext cx="5" cy="5"/>
              </a:xfrm>
              <a:prstGeom prst="rect">
                <a:avLst/>
              </a:prstGeom>
              <a:solidFill>
                <a:srgbClr val="CCCCCC"/>
              </a:solidFill>
              <a:ln w="0">
                <a:solidFill>
                  <a:srgbClr val="FFFFFF"/>
                </a:solidFill>
                <a:miter lim="800000"/>
                <a:headEnd/>
                <a:tailEnd/>
              </a:ln>
            </p:spPr>
            <p:txBody>
              <a:bodyPr/>
              <a:lstStyle/>
              <a:p>
                <a:endParaRPr lang="pt-BR"/>
              </a:p>
            </p:txBody>
          </p:sp>
          <p:sp>
            <p:nvSpPr>
              <p:cNvPr id="389520" name="Freeform 400"/>
              <p:cNvSpPr>
                <a:spLocks/>
              </p:cNvSpPr>
              <p:nvPr/>
            </p:nvSpPr>
            <p:spPr bwMode="auto">
              <a:xfrm>
                <a:off x="3442" y="2757"/>
                <a:ext cx="20" cy="20"/>
              </a:xfrm>
              <a:custGeom>
                <a:avLst/>
                <a:gdLst/>
                <a:ahLst/>
                <a:cxnLst>
                  <a:cxn ang="0">
                    <a:pos x="0" y="1"/>
                  </a:cxn>
                  <a:cxn ang="0">
                    <a:pos x="0" y="1"/>
                  </a:cxn>
                  <a:cxn ang="0">
                    <a:pos x="3" y="1"/>
                  </a:cxn>
                  <a:cxn ang="0">
                    <a:pos x="4" y="2"/>
                  </a:cxn>
                  <a:cxn ang="0">
                    <a:pos x="2" y="4"/>
                  </a:cxn>
                </a:cxnLst>
                <a:rect l="0" t="0" r="r" b="b"/>
                <a:pathLst>
                  <a:path w="4" h="4">
                    <a:moveTo>
                      <a:pt x="0" y="1"/>
                    </a:moveTo>
                    <a:cubicBezTo>
                      <a:pt x="0" y="1"/>
                      <a:pt x="0" y="1"/>
                      <a:pt x="0" y="1"/>
                    </a:cubicBezTo>
                    <a:cubicBezTo>
                      <a:pt x="1" y="1"/>
                      <a:pt x="2" y="0"/>
                      <a:pt x="3" y="1"/>
                    </a:cubicBezTo>
                    <a:cubicBezTo>
                      <a:pt x="4" y="1"/>
                      <a:pt x="4" y="1"/>
                      <a:pt x="4" y="2"/>
                    </a:cubicBezTo>
                    <a:cubicBezTo>
                      <a:pt x="4" y="3"/>
                      <a:pt x="3" y="3"/>
                      <a:pt x="2" y="4"/>
                    </a:cubicBezTo>
                  </a:path>
                </a:pathLst>
              </a:custGeom>
              <a:noFill/>
              <a:ln w="0">
                <a:solidFill>
                  <a:srgbClr val="FFFFFF"/>
                </a:solidFill>
                <a:prstDash val="solid"/>
                <a:round/>
                <a:headEnd/>
                <a:tailEnd/>
              </a:ln>
            </p:spPr>
            <p:txBody>
              <a:bodyPr/>
              <a:lstStyle/>
              <a:p>
                <a:endParaRPr lang="pt-BR"/>
              </a:p>
            </p:txBody>
          </p:sp>
          <p:sp>
            <p:nvSpPr>
              <p:cNvPr id="389521" name="Rectangle 401"/>
              <p:cNvSpPr>
                <a:spLocks noChangeArrowheads="1"/>
              </p:cNvSpPr>
              <p:nvPr/>
            </p:nvSpPr>
            <p:spPr bwMode="auto">
              <a:xfrm>
                <a:off x="3452" y="2782"/>
                <a:ext cx="0" cy="0"/>
              </a:xfrm>
              <a:prstGeom prst="rect">
                <a:avLst/>
              </a:prstGeom>
              <a:noFill/>
              <a:ln w="0">
                <a:solidFill>
                  <a:srgbClr val="FFFFFF"/>
                </a:solidFill>
                <a:miter lim="800000"/>
                <a:headEnd/>
                <a:tailEnd/>
              </a:ln>
            </p:spPr>
            <p:txBody>
              <a:bodyPr/>
              <a:lstStyle/>
              <a:p>
                <a:endParaRPr lang="pt-BR"/>
              </a:p>
            </p:txBody>
          </p:sp>
          <p:sp>
            <p:nvSpPr>
              <p:cNvPr id="389522" name="Freeform 402"/>
              <p:cNvSpPr>
                <a:spLocks/>
              </p:cNvSpPr>
              <p:nvPr/>
            </p:nvSpPr>
            <p:spPr bwMode="auto">
              <a:xfrm>
                <a:off x="3442" y="2802"/>
                <a:ext cx="1" cy="10"/>
              </a:xfrm>
              <a:custGeom>
                <a:avLst/>
                <a:gdLst/>
                <a:ahLst/>
                <a:cxnLst>
                  <a:cxn ang="0">
                    <a:pos x="0" y="0"/>
                  </a:cxn>
                  <a:cxn ang="0">
                    <a:pos x="0" y="2"/>
                  </a:cxn>
                  <a:cxn ang="0">
                    <a:pos x="0" y="2"/>
                  </a:cxn>
                </a:cxnLst>
                <a:rect l="0" t="0" r="r" b="b"/>
                <a:pathLst>
                  <a:path h="2">
                    <a:moveTo>
                      <a:pt x="0" y="0"/>
                    </a:moveTo>
                    <a:cubicBezTo>
                      <a:pt x="0" y="1"/>
                      <a:pt x="0" y="1"/>
                      <a:pt x="0" y="2"/>
                    </a:cubicBezTo>
                    <a:cubicBezTo>
                      <a:pt x="0" y="2"/>
                      <a:pt x="0" y="2"/>
                      <a:pt x="0" y="2"/>
                    </a:cubicBezTo>
                  </a:path>
                </a:pathLst>
              </a:custGeom>
              <a:noFill/>
              <a:ln w="0">
                <a:solidFill>
                  <a:srgbClr val="FFFFFF"/>
                </a:solidFill>
                <a:prstDash val="solid"/>
                <a:round/>
                <a:headEnd/>
                <a:tailEnd/>
              </a:ln>
            </p:spPr>
            <p:txBody>
              <a:bodyPr/>
              <a:lstStyle/>
              <a:p>
                <a:endParaRPr lang="pt-BR"/>
              </a:p>
            </p:txBody>
          </p:sp>
          <p:sp>
            <p:nvSpPr>
              <p:cNvPr id="389523" name="Freeform 403"/>
              <p:cNvSpPr>
                <a:spLocks/>
              </p:cNvSpPr>
              <p:nvPr/>
            </p:nvSpPr>
            <p:spPr bwMode="auto">
              <a:xfrm>
                <a:off x="3467" y="2787"/>
                <a:ext cx="5" cy="15"/>
              </a:xfrm>
              <a:custGeom>
                <a:avLst/>
                <a:gdLst/>
                <a:ahLst/>
                <a:cxnLst>
                  <a:cxn ang="0">
                    <a:pos x="1" y="0"/>
                  </a:cxn>
                  <a:cxn ang="0">
                    <a:pos x="0" y="3"/>
                  </a:cxn>
                </a:cxnLst>
                <a:rect l="0" t="0" r="r" b="b"/>
                <a:pathLst>
                  <a:path w="1" h="3">
                    <a:moveTo>
                      <a:pt x="1" y="0"/>
                    </a:moveTo>
                    <a:cubicBezTo>
                      <a:pt x="1" y="2"/>
                      <a:pt x="1" y="3"/>
                      <a:pt x="0" y="3"/>
                    </a:cubicBezTo>
                  </a:path>
                </a:pathLst>
              </a:custGeom>
              <a:noFill/>
              <a:ln w="0">
                <a:solidFill>
                  <a:srgbClr val="FFFFFF"/>
                </a:solidFill>
                <a:prstDash val="solid"/>
                <a:round/>
                <a:headEnd/>
                <a:tailEnd/>
              </a:ln>
            </p:spPr>
            <p:txBody>
              <a:bodyPr/>
              <a:lstStyle/>
              <a:p>
                <a:endParaRPr lang="pt-BR"/>
              </a:p>
            </p:txBody>
          </p:sp>
          <p:sp>
            <p:nvSpPr>
              <p:cNvPr id="389524" name="Freeform 404"/>
              <p:cNvSpPr>
                <a:spLocks/>
              </p:cNvSpPr>
              <p:nvPr/>
            </p:nvSpPr>
            <p:spPr bwMode="auto">
              <a:xfrm>
                <a:off x="3477" y="2737"/>
                <a:ext cx="15" cy="25"/>
              </a:xfrm>
              <a:custGeom>
                <a:avLst/>
                <a:gdLst/>
                <a:ahLst/>
                <a:cxnLst>
                  <a:cxn ang="0">
                    <a:pos x="3" y="0"/>
                  </a:cxn>
                  <a:cxn ang="0">
                    <a:pos x="1" y="3"/>
                  </a:cxn>
                  <a:cxn ang="0">
                    <a:pos x="0" y="5"/>
                  </a:cxn>
                </a:cxnLst>
                <a:rect l="0" t="0" r="r" b="b"/>
                <a:pathLst>
                  <a:path w="3" h="5">
                    <a:moveTo>
                      <a:pt x="3" y="0"/>
                    </a:moveTo>
                    <a:cubicBezTo>
                      <a:pt x="2" y="1"/>
                      <a:pt x="1" y="2"/>
                      <a:pt x="1" y="3"/>
                    </a:cubicBezTo>
                    <a:cubicBezTo>
                      <a:pt x="0" y="4"/>
                      <a:pt x="0" y="4"/>
                      <a:pt x="0" y="5"/>
                    </a:cubicBezTo>
                  </a:path>
                </a:pathLst>
              </a:custGeom>
              <a:noFill/>
              <a:ln w="0">
                <a:solidFill>
                  <a:srgbClr val="FFFFFF"/>
                </a:solidFill>
                <a:prstDash val="solid"/>
                <a:round/>
                <a:headEnd/>
                <a:tailEnd/>
              </a:ln>
            </p:spPr>
            <p:txBody>
              <a:bodyPr/>
              <a:lstStyle/>
              <a:p>
                <a:endParaRPr lang="pt-BR"/>
              </a:p>
            </p:txBody>
          </p:sp>
          <p:sp>
            <p:nvSpPr>
              <p:cNvPr id="389525" name="Freeform 405"/>
              <p:cNvSpPr>
                <a:spLocks/>
              </p:cNvSpPr>
              <p:nvPr/>
            </p:nvSpPr>
            <p:spPr bwMode="auto">
              <a:xfrm>
                <a:off x="3482" y="2797"/>
                <a:ext cx="15" cy="5"/>
              </a:xfrm>
              <a:custGeom>
                <a:avLst/>
                <a:gdLst/>
                <a:ahLst/>
                <a:cxnLst>
                  <a:cxn ang="0">
                    <a:pos x="0" y="0"/>
                  </a:cxn>
                  <a:cxn ang="0">
                    <a:pos x="3" y="1"/>
                  </a:cxn>
                </a:cxnLst>
                <a:rect l="0" t="0" r="r" b="b"/>
                <a:pathLst>
                  <a:path w="3" h="1">
                    <a:moveTo>
                      <a:pt x="0" y="0"/>
                    </a:moveTo>
                    <a:cubicBezTo>
                      <a:pt x="0" y="1"/>
                      <a:pt x="2" y="1"/>
                      <a:pt x="3" y="1"/>
                    </a:cubicBezTo>
                  </a:path>
                </a:pathLst>
              </a:custGeom>
              <a:noFill/>
              <a:ln w="0">
                <a:solidFill>
                  <a:srgbClr val="FFFFFF"/>
                </a:solidFill>
                <a:prstDash val="solid"/>
                <a:round/>
                <a:headEnd/>
                <a:tailEnd/>
              </a:ln>
            </p:spPr>
            <p:txBody>
              <a:bodyPr/>
              <a:lstStyle/>
              <a:p>
                <a:endParaRPr lang="pt-BR"/>
              </a:p>
            </p:txBody>
          </p:sp>
        </p:grpSp>
        <p:sp>
          <p:nvSpPr>
            <p:cNvPr id="389526" name="Oval 406"/>
            <p:cNvSpPr>
              <a:spLocks noChangeArrowheads="1"/>
            </p:cNvSpPr>
            <p:nvPr/>
          </p:nvSpPr>
          <p:spPr bwMode="auto">
            <a:xfrm>
              <a:off x="2618" y="3127"/>
              <a:ext cx="45" cy="45"/>
            </a:xfrm>
            <a:prstGeom prst="ellipse">
              <a:avLst/>
            </a:prstGeom>
            <a:solidFill>
              <a:srgbClr val="FFFF00"/>
            </a:solidFill>
            <a:ln w="9525">
              <a:noFill/>
              <a:round/>
              <a:headEnd/>
              <a:tailEnd/>
            </a:ln>
          </p:spPr>
          <p:txBody>
            <a:bodyPr/>
            <a:lstStyle/>
            <a:p>
              <a:endParaRPr lang="pt-BR"/>
            </a:p>
          </p:txBody>
        </p:sp>
        <p:sp>
          <p:nvSpPr>
            <p:cNvPr id="389527" name="Freeform 407"/>
            <p:cNvSpPr>
              <a:spLocks/>
            </p:cNvSpPr>
            <p:nvPr/>
          </p:nvSpPr>
          <p:spPr bwMode="auto">
            <a:xfrm>
              <a:off x="2643" y="3147"/>
              <a:ext cx="25" cy="25"/>
            </a:xfrm>
            <a:custGeom>
              <a:avLst/>
              <a:gdLst/>
              <a:ahLst/>
              <a:cxnLst>
                <a:cxn ang="0">
                  <a:pos x="15" y="0"/>
                </a:cxn>
                <a:cxn ang="0">
                  <a:pos x="15" y="0"/>
                </a:cxn>
                <a:cxn ang="0">
                  <a:pos x="15" y="10"/>
                </a:cxn>
                <a:cxn ang="0">
                  <a:pos x="10" y="15"/>
                </a:cxn>
                <a:cxn ang="0">
                  <a:pos x="5" y="15"/>
                </a:cxn>
                <a:cxn ang="0">
                  <a:pos x="0" y="20"/>
                </a:cxn>
                <a:cxn ang="0">
                  <a:pos x="0" y="25"/>
                </a:cxn>
                <a:cxn ang="0">
                  <a:pos x="10" y="25"/>
                </a:cxn>
                <a:cxn ang="0">
                  <a:pos x="15" y="20"/>
                </a:cxn>
                <a:cxn ang="0">
                  <a:pos x="25" y="10"/>
                </a:cxn>
                <a:cxn ang="0">
                  <a:pos x="25" y="0"/>
                </a:cxn>
                <a:cxn ang="0">
                  <a:pos x="25" y="0"/>
                </a:cxn>
                <a:cxn ang="0">
                  <a:pos x="15" y="0"/>
                </a:cxn>
              </a:cxnLst>
              <a:rect l="0" t="0" r="r" b="b"/>
              <a:pathLst>
                <a:path w="25" h="25">
                  <a:moveTo>
                    <a:pt x="15" y="0"/>
                  </a:moveTo>
                  <a:lnTo>
                    <a:pt x="15" y="0"/>
                  </a:lnTo>
                  <a:lnTo>
                    <a:pt x="15" y="10"/>
                  </a:lnTo>
                  <a:lnTo>
                    <a:pt x="10" y="15"/>
                  </a:lnTo>
                  <a:lnTo>
                    <a:pt x="5" y="15"/>
                  </a:lnTo>
                  <a:lnTo>
                    <a:pt x="0" y="20"/>
                  </a:lnTo>
                  <a:lnTo>
                    <a:pt x="0" y="25"/>
                  </a:lnTo>
                  <a:lnTo>
                    <a:pt x="10" y="25"/>
                  </a:lnTo>
                  <a:lnTo>
                    <a:pt x="15" y="20"/>
                  </a:lnTo>
                  <a:lnTo>
                    <a:pt x="25"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528" name="Freeform 408"/>
            <p:cNvSpPr>
              <a:spLocks/>
            </p:cNvSpPr>
            <p:nvPr/>
          </p:nvSpPr>
          <p:spPr bwMode="auto">
            <a:xfrm>
              <a:off x="2643" y="3122"/>
              <a:ext cx="25" cy="25"/>
            </a:xfrm>
            <a:custGeom>
              <a:avLst/>
              <a:gdLst/>
              <a:ahLst/>
              <a:cxnLst>
                <a:cxn ang="0">
                  <a:pos x="0" y="10"/>
                </a:cxn>
                <a:cxn ang="0">
                  <a:pos x="0" y="10"/>
                </a:cxn>
                <a:cxn ang="0">
                  <a:pos x="5" y="10"/>
                </a:cxn>
                <a:cxn ang="0">
                  <a:pos x="10" y="15"/>
                </a:cxn>
                <a:cxn ang="0">
                  <a:pos x="15" y="20"/>
                </a:cxn>
                <a:cxn ang="0">
                  <a:pos x="15" y="25"/>
                </a:cxn>
                <a:cxn ang="0">
                  <a:pos x="25" y="25"/>
                </a:cxn>
                <a:cxn ang="0">
                  <a:pos x="25" y="15"/>
                </a:cxn>
                <a:cxn ang="0">
                  <a:pos x="15" y="5"/>
                </a:cxn>
                <a:cxn ang="0">
                  <a:pos x="10" y="0"/>
                </a:cxn>
                <a:cxn ang="0">
                  <a:pos x="0" y="0"/>
                </a:cxn>
                <a:cxn ang="0">
                  <a:pos x="0" y="0"/>
                </a:cxn>
                <a:cxn ang="0">
                  <a:pos x="0" y="10"/>
                </a:cxn>
              </a:cxnLst>
              <a:rect l="0" t="0" r="r" b="b"/>
              <a:pathLst>
                <a:path w="25" h="25">
                  <a:moveTo>
                    <a:pt x="0" y="10"/>
                  </a:moveTo>
                  <a:lnTo>
                    <a:pt x="0" y="10"/>
                  </a:lnTo>
                  <a:lnTo>
                    <a:pt x="5" y="10"/>
                  </a:lnTo>
                  <a:lnTo>
                    <a:pt x="10" y="15"/>
                  </a:lnTo>
                  <a:lnTo>
                    <a:pt x="15" y="20"/>
                  </a:lnTo>
                  <a:lnTo>
                    <a:pt x="15" y="25"/>
                  </a:lnTo>
                  <a:lnTo>
                    <a:pt x="25" y="25"/>
                  </a:lnTo>
                  <a:lnTo>
                    <a:pt x="25" y="15"/>
                  </a:lnTo>
                  <a:lnTo>
                    <a:pt x="15" y="5"/>
                  </a:lnTo>
                  <a:lnTo>
                    <a:pt x="10" y="0"/>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529" name="Freeform 409"/>
            <p:cNvSpPr>
              <a:spLocks/>
            </p:cNvSpPr>
            <p:nvPr/>
          </p:nvSpPr>
          <p:spPr bwMode="auto">
            <a:xfrm>
              <a:off x="2618" y="3122"/>
              <a:ext cx="25" cy="25"/>
            </a:xfrm>
            <a:custGeom>
              <a:avLst/>
              <a:gdLst/>
              <a:ahLst/>
              <a:cxnLst>
                <a:cxn ang="0">
                  <a:pos x="5" y="25"/>
                </a:cxn>
                <a:cxn ang="0">
                  <a:pos x="5" y="25"/>
                </a:cxn>
                <a:cxn ang="0">
                  <a:pos x="10" y="20"/>
                </a:cxn>
                <a:cxn ang="0">
                  <a:pos x="10" y="15"/>
                </a:cxn>
                <a:cxn ang="0">
                  <a:pos x="15" y="10"/>
                </a:cxn>
                <a:cxn ang="0">
                  <a:pos x="25" y="10"/>
                </a:cxn>
                <a:cxn ang="0">
                  <a:pos x="25" y="0"/>
                </a:cxn>
                <a:cxn ang="0">
                  <a:pos x="15" y="0"/>
                </a:cxn>
                <a:cxn ang="0">
                  <a:pos x="5" y="5"/>
                </a:cxn>
                <a:cxn ang="0">
                  <a:pos x="0" y="15"/>
                </a:cxn>
                <a:cxn ang="0">
                  <a:pos x="0" y="25"/>
                </a:cxn>
                <a:cxn ang="0">
                  <a:pos x="0" y="25"/>
                </a:cxn>
                <a:cxn ang="0">
                  <a:pos x="5" y="25"/>
                </a:cxn>
              </a:cxnLst>
              <a:rect l="0" t="0" r="r" b="b"/>
              <a:pathLst>
                <a:path w="25" h="25">
                  <a:moveTo>
                    <a:pt x="5" y="25"/>
                  </a:moveTo>
                  <a:lnTo>
                    <a:pt x="5" y="25"/>
                  </a:lnTo>
                  <a:lnTo>
                    <a:pt x="10" y="20"/>
                  </a:lnTo>
                  <a:lnTo>
                    <a:pt x="10" y="15"/>
                  </a:lnTo>
                  <a:lnTo>
                    <a:pt x="15" y="10"/>
                  </a:lnTo>
                  <a:lnTo>
                    <a:pt x="25" y="10"/>
                  </a:lnTo>
                  <a:lnTo>
                    <a:pt x="25" y="0"/>
                  </a:lnTo>
                  <a:lnTo>
                    <a:pt x="15" y="0"/>
                  </a:lnTo>
                  <a:lnTo>
                    <a:pt x="5" y="5"/>
                  </a:lnTo>
                  <a:lnTo>
                    <a:pt x="0" y="15"/>
                  </a:lnTo>
                  <a:lnTo>
                    <a:pt x="0" y="25"/>
                  </a:lnTo>
                  <a:lnTo>
                    <a:pt x="0" y="25"/>
                  </a:lnTo>
                  <a:lnTo>
                    <a:pt x="5" y="25"/>
                  </a:lnTo>
                  <a:close/>
                </a:path>
              </a:pathLst>
            </a:custGeom>
            <a:solidFill>
              <a:srgbClr val="000000"/>
            </a:solidFill>
            <a:ln w="9525">
              <a:noFill/>
              <a:round/>
              <a:headEnd/>
              <a:tailEnd/>
            </a:ln>
          </p:spPr>
          <p:txBody>
            <a:bodyPr/>
            <a:lstStyle/>
            <a:p>
              <a:endParaRPr lang="pt-BR"/>
            </a:p>
          </p:txBody>
        </p:sp>
        <p:sp>
          <p:nvSpPr>
            <p:cNvPr id="389530" name="Freeform 410"/>
            <p:cNvSpPr>
              <a:spLocks/>
            </p:cNvSpPr>
            <p:nvPr/>
          </p:nvSpPr>
          <p:spPr bwMode="auto">
            <a:xfrm>
              <a:off x="2618" y="3147"/>
              <a:ext cx="25" cy="25"/>
            </a:xfrm>
            <a:custGeom>
              <a:avLst/>
              <a:gdLst/>
              <a:ahLst/>
              <a:cxnLst>
                <a:cxn ang="0">
                  <a:pos x="25" y="20"/>
                </a:cxn>
                <a:cxn ang="0">
                  <a:pos x="25" y="20"/>
                </a:cxn>
                <a:cxn ang="0">
                  <a:pos x="15" y="15"/>
                </a:cxn>
                <a:cxn ang="0">
                  <a:pos x="10" y="15"/>
                </a:cxn>
                <a:cxn ang="0">
                  <a:pos x="10" y="10"/>
                </a:cxn>
                <a:cxn ang="0">
                  <a:pos x="5" y="0"/>
                </a:cxn>
                <a:cxn ang="0">
                  <a:pos x="0" y="0"/>
                </a:cxn>
                <a:cxn ang="0">
                  <a:pos x="0" y="10"/>
                </a:cxn>
                <a:cxn ang="0">
                  <a:pos x="5" y="20"/>
                </a:cxn>
                <a:cxn ang="0">
                  <a:pos x="15" y="25"/>
                </a:cxn>
                <a:cxn ang="0">
                  <a:pos x="25" y="25"/>
                </a:cxn>
                <a:cxn ang="0">
                  <a:pos x="25" y="25"/>
                </a:cxn>
                <a:cxn ang="0">
                  <a:pos x="25" y="20"/>
                </a:cxn>
              </a:cxnLst>
              <a:rect l="0" t="0" r="r" b="b"/>
              <a:pathLst>
                <a:path w="25" h="25">
                  <a:moveTo>
                    <a:pt x="25" y="20"/>
                  </a:moveTo>
                  <a:lnTo>
                    <a:pt x="25" y="20"/>
                  </a:lnTo>
                  <a:lnTo>
                    <a:pt x="15" y="15"/>
                  </a:lnTo>
                  <a:lnTo>
                    <a:pt x="10" y="15"/>
                  </a:lnTo>
                  <a:lnTo>
                    <a:pt x="10" y="10"/>
                  </a:lnTo>
                  <a:lnTo>
                    <a:pt x="5" y="0"/>
                  </a:lnTo>
                  <a:lnTo>
                    <a:pt x="0" y="0"/>
                  </a:lnTo>
                  <a:lnTo>
                    <a:pt x="0" y="10"/>
                  </a:lnTo>
                  <a:lnTo>
                    <a:pt x="5" y="20"/>
                  </a:lnTo>
                  <a:lnTo>
                    <a:pt x="15" y="25"/>
                  </a:lnTo>
                  <a:lnTo>
                    <a:pt x="25" y="25"/>
                  </a:lnTo>
                  <a:lnTo>
                    <a:pt x="25" y="25"/>
                  </a:lnTo>
                  <a:lnTo>
                    <a:pt x="25" y="20"/>
                  </a:lnTo>
                  <a:close/>
                </a:path>
              </a:pathLst>
            </a:custGeom>
            <a:solidFill>
              <a:srgbClr val="000000"/>
            </a:solidFill>
            <a:ln w="9525">
              <a:noFill/>
              <a:round/>
              <a:headEnd/>
              <a:tailEnd/>
            </a:ln>
          </p:spPr>
          <p:txBody>
            <a:bodyPr/>
            <a:lstStyle/>
            <a:p>
              <a:endParaRPr lang="pt-BR"/>
            </a:p>
          </p:txBody>
        </p:sp>
        <p:sp>
          <p:nvSpPr>
            <p:cNvPr id="389531" name="Oval 411"/>
            <p:cNvSpPr>
              <a:spLocks noChangeArrowheads="1"/>
            </p:cNvSpPr>
            <p:nvPr/>
          </p:nvSpPr>
          <p:spPr bwMode="auto">
            <a:xfrm>
              <a:off x="2593" y="2962"/>
              <a:ext cx="45" cy="45"/>
            </a:xfrm>
            <a:prstGeom prst="ellipse">
              <a:avLst/>
            </a:prstGeom>
            <a:solidFill>
              <a:srgbClr val="FFFF00"/>
            </a:solidFill>
            <a:ln w="9525">
              <a:noFill/>
              <a:round/>
              <a:headEnd/>
              <a:tailEnd/>
            </a:ln>
          </p:spPr>
          <p:txBody>
            <a:bodyPr/>
            <a:lstStyle/>
            <a:p>
              <a:endParaRPr lang="pt-BR"/>
            </a:p>
          </p:txBody>
        </p:sp>
        <p:sp>
          <p:nvSpPr>
            <p:cNvPr id="389532" name="Freeform 412"/>
            <p:cNvSpPr>
              <a:spLocks/>
            </p:cNvSpPr>
            <p:nvPr/>
          </p:nvSpPr>
          <p:spPr bwMode="auto">
            <a:xfrm>
              <a:off x="2618" y="2982"/>
              <a:ext cx="25" cy="25"/>
            </a:xfrm>
            <a:custGeom>
              <a:avLst/>
              <a:gdLst/>
              <a:ahLst/>
              <a:cxnLst>
                <a:cxn ang="0">
                  <a:pos x="15" y="0"/>
                </a:cxn>
                <a:cxn ang="0">
                  <a:pos x="15" y="0"/>
                </a:cxn>
                <a:cxn ang="0">
                  <a:pos x="15" y="10"/>
                </a:cxn>
                <a:cxn ang="0">
                  <a:pos x="10" y="15"/>
                </a:cxn>
                <a:cxn ang="0">
                  <a:pos x="5" y="20"/>
                </a:cxn>
                <a:cxn ang="0">
                  <a:pos x="0" y="20"/>
                </a:cxn>
                <a:cxn ang="0">
                  <a:pos x="0" y="25"/>
                </a:cxn>
                <a:cxn ang="0">
                  <a:pos x="10" y="25"/>
                </a:cxn>
                <a:cxn ang="0">
                  <a:pos x="15" y="20"/>
                </a:cxn>
                <a:cxn ang="0">
                  <a:pos x="20" y="10"/>
                </a:cxn>
                <a:cxn ang="0">
                  <a:pos x="25" y="0"/>
                </a:cxn>
                <a:cxn ang="0">
                  <a:pos x="25" y="0"/>
                </a:cxn>
                <a:cxn ang="0">
                  <a:pos x="15" y="0"/>
                </a:cxn>
              </a:cxnLst>
              <a:rect l="0" t="0" r="r" b="b"/>
              <a:pathLst>
                <a:path w="25" h="25">
                  <a:moveTo>
                    <a:pt x="15" y="0"/>
                  </a:moveTo>
                  <a:lnTo>
                    <a:pt x="15" y="0"/>
                  </a:lnTo>
                  <a:lnTo>
                    <a:pt x="15" y="10"/>
                  </a:lnTo>
                  <a:lnTo>
                    <a:pt x="10" y="15"/>
                  </a:lnTo>
                  <a:lnTo>
                    <a:pt x="5" y="20"/>
                  </a:lnTo>
                  <a:lnTo>
                    <a:pt x="0" y="20"/>
                  </a:lnTo>
                  <a:lnTo>
                    <a:pt x="0" y="25"/>
                  </a:lnTo>
                  <a:lnTo>
                    <a:pt x="10" y="25"/>
                  </a:lnTo>
                  <a:lnTo>
                    <a:pt x="15" y="20"/>
                  </a:lnTo>
                  <a:lnTo>
                    <a:pt x="20"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533" name="Freeform 413"/>
            <p:cNvSpPr>
              <a:spLocks/>
            </p:cNvSpPr>
            <p:nvPr/>
          </p:nvSpPr>
          <p:spPr bwMode="auto">
            <a:xfrm>
              <a:off x="2618" y="2957"/>
              <a:ext cx="25" cy="25"/>
            </a:xfrm>
            <a:custGeom>
              <a:avLst/>
              <a:gdLst/>
              <a:ahLst/>
              <a:cxnLst>
                <a:cxn ang="0">
                  <a:pos x="0" y="10"/>
                </a:cxn>
                <a:cxn ang="0">
                  <a:pos x="0" y="10"/>
                </a:cxn>
                <a:cxn ang="0">
                  <a:pos x="5" y="10"/>
                </a:cxn>
                <a:cxn ang="0">
                  <a:pos x="10" y="15"/>
                </a:cxn>
                <a:cxn ang="0">
                  <a:pos x="15" y="20"/>
                </a:cxn>
                <a:cxn ang="0">
                  <a:pos x="15" y="25"/>
                </a:cxn>
                <a:cxn ang="0">
                  <a:pos x="25" y="25"/>
                </a:cxn>
                <a:cxn ang="0">
                  <a:pos x="20" y="15"/>
                </a:cxn>
                <a:cxn ang="0">
                  <a:pos x="15" y="10"/>
                </a:cxn>
                <a:cxn ang="0">
                  <a:pos x="10" y="0"/>
                </a:cxn>
                <a:cxn ang="0">
                  <a:pos x="0" y="0"/>
                </a:cxn>
                <a:cxn ang="0">
                  <a:pos x="0" y="0"/>
                </a:cxn>
                <a:cxn ang="0">
                  <a:pos x="0" y="10"/>
                </a:cxn>
              </a:cxnLst>
              <a:rect l="0" t="0" r="r" b="b"/>
              <a:pathLst>
                <a:path w="25" h="25">
                  <a:moveTo>
                    <a:pt x="0" y="10"/>
                  </a:moveTo>
                  <a:lnTo>
                    <a:pt x="0" y="10"/>
                  </a:lnTo>
                  <a:lnTo>
                    <a:pt x="5" y="10"/>
                  </a:lnTo>
                  <a:lnTo>
                    <a:pt x="10" y="15"/>
                  </a:lnTo>
                  <a:lnTo>
                    <a:pt x="15" y="20"/>
                  </a:lnTo>
                  <a:lnTo>
                    <a:pt x="15" y="25"/>
                  </a:lnTo>
                  <a:lnTo>
                    <a:pt x="25" y="25"/>
                  </a:lnTo>
                  <a:lnTo>
                    <a:pt x="20" y="15"/>
                  </a:lnTo>
                  <a:lnTo>
                    <a:pt x="15" y="10"/>
                  </a:lnTo>
                  <a:lnTo>
                    <a:pt x="10" y="0"/>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534" name="Freeform 414"/>
            <p:cNvSpPr>
              <a:spLocks/>
            </p:cNvSpPr>
            <p:nvPr/>
          </p:nvSpPr>
          <p:spPr bwMode="auto">
            <a:xfrm>
              <a:off x="2588" y="2957"/>
              <a:ext cx="30" cy="25"/>
            </a:xfrm>
            <a:custGeom>
              <a:avLst/>
              <a:gdLst/>
              <a:ahLst/>
              <a:cxnLst>
                <a:cxn ang="0">
                  <a:pos x="10" y="25"/>
                </a:cxn>
                <a:cxn ang="0">
                  <a:pos x="10" y="25"/>
                </a:cxn>
                <a:cxn ang="0">
                  <a:pos x="10" y="20"/>
                </a:cxn>
                <a:cxn ang="0">
                  <a:pos x="15" y="15"/>
                </a:cxn>
                <a:cxn ang="0">
                  <a:pos x="20" y="10"/>
                </a:cxn>
                <a:cxn ang="0">
                  <a:pos x="30" y="10"/>
                </a:cxn>
                <a:cxn ang="0">
                  <a:pos x="30" y="0"/>
                </a:cxn>
                <a:cxn ang="0">
                  <a:pos x="20" y="0"/>
                </a:cxn>
                <a:cxn ang="0">
                  <a:pos x="10" y="10"/>
                </a:cxn>
                <a:cxn ang="0">
                  <a:pos x="5" y="15"/>
                </a:cxn>
                <a:cxn ang="0">
                  <a:pos x="0" y="25"/>
                </a:cxn>
                <a:cxn ang="0">
                  <a:pos x="0" y="25"/>
                </a:cxn>
                <a:cxn ang="0">
                  <a:pos x="10" y="25"/>
                </a:cxn>
              </a:cxnLst>
              <a:rect l="0" t="0" r="r" b="b"/>
              <a:pathLst>
                <a:path w="30" h="25">
                  <a:moveTo>
                    <a:pt x="10" y="25"/>
                  </a:moveTo>
                  <a:lnTo>
                    <a:pt x="10" y="25"/>
                  </a:lnTo>
                  <a:lnTo>
                    <a:pt x="10" y="20"/>
                  </a:lnTo>
                  <a:lnTo>
                    <a:pt x="15" y="15"/>
                  </a:lnTo>
                  <a:lnTo>
                    <a:pt x="20" y="10"/>
                  </a:lnTo>
                  <a:lnTo>
                    <a:pt x="30" y="10"/>
                  </a:lnTo>
                  <a:lnTo>
                    <a:pt x="30" y="0"/>
                  </a:lnTo>
                  <a:lnTo>
                    <a:pt x="20" y="0"/>
                  </a:lnTo>
                  <a:lnTo>
                    <a:pt x="10" y="10"/>
                  </a:lnTo>
                  <a:lnTo>
                    <a:pt x="5"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535" name="Freeform 415"/>
            <p:cNvSpPr>
              <a:spLocks/>
            </p:cNvSpPr>
            <p:nvPr/>
          </p:nvSpPr>
          <p:spPr bwMode="auto">
            <a:xfrm>
              <a:off x="2588" y="2982"/>
              <a:ext cx="30" cy="25"/>
            </a:xfrm>
            <a:custGeom>
              <a:avLst/>
              <a:gdLst/>
              <a:ahLst/>
              <a:cxnLst>
                <a:cxn ang="0">
                  <a:pos x="30" y="20"/>
                </a:cxn>
                <a:cxn ang="0">
                  <a:pos x="30" y="20"/>
                </a:cxn>
                <a:cxn ang="0">
                  <a:pos x="20" y="20"/>
                </a:cxn>
                <a:cxn ang="0">
                  <a:pos x="15" y="15"/>
                </a:cxn>
                <a:cxn ang="0">
                  <a:pos x="10" y="10"/>
                </a:cxn>
                <a:cxn ang="0">
                  <a:pos x="10" y="0"/>
                </a:cxn>
                <a:cxn ang="0">
                  <a:pos x="0" y="0"/>
                </a:cxn>
                <a:cxn ang="0">
                  <a:pos x="5" y="10"/>
                </a:cxn>
                <a:cxn ang="0">
                  <a:pos x="10" y="20"/>
                </a:cxn>
                <a:cxn ang="0">
                  <a:pos x="20" y="25"/>
                </a:cxn>
                <a:cxn ang="0">
                  <a:pos x="30" y="25"/>
                </a:cxn>
                <a:cxn ang="0">
                  <a:pos x="30" y="25"/>
                </a:cxn>
                <a:cxn ang="0">
                  <a:pos x="30" y="20"/>
                </a:cxn>
              </a:cxnLst>
              <a:rect l="0" t="0" r="r" b="b"/>
              <a:pathLst>
                <a:path w="30" h="25">
                  <a:moveTo>
                    <a:pt x="30" y="20"/>
                  </a:moveTo>
                  <a:lnTo>
                    <a:pt x="30" y="20"/>
                  </a:lnTo>
                  <a:lnTo>
                    <a:pt x="20" y="20"/>
                  </a:lnTo>
                  <a:lnTo>
                    <a:pt x="15" y="15"/>
                  </a:lnTo>
                  <a:lnTo>
                    <a:pt x="10" y="10"/>
                  </a:lnTo>
                  <a:lnTo>
                    <a:pt x="10" y="0"/>
                  </a:lnTo>
                  <a:lnTo>
                    <a:pt x="0" y="0"/>
                  </a:lnTo>
                  <a:lnTo>
                    <a:pt x="5" y="10"/>
                  </a:lnTo>
                  <a:lnTo>
                    <a:pt x="10" y="20"/>
                  </a:lnTo>
                  <a:lnTo>
                    <a:pt x="20" y="25"/>
                  </a:lnTo>
                  <a:lnTo>
                    <a:pt x="30" y="25"/>
                  </a:lnTo>
                  <a:lnTo>
                    <a:pt x="30" y="25"/>
                  </a:lnTo>
                  <a:lnTo>
                    <a:pt x="30" y="20"/>
                  </a:lnTo>
                  <a:close/>
                </a:path>
              </a:pathLst>
            </a:custGeom>
            <a:solidFill>
              <a:srgbClr val="000000"/>
            </a:solidFill>
            <a:ln w="9525">
              <a:noFill/>
              <a:round/>
              <a:headEnd/>
              <a:tailEnd/>
            </a:ln>
          </p:spPr>
          <p:txBody>
            <a:bodyPr/>
            <a:lstStyle/>
            <a:p>
              <a:endParaRPr lang="pt-BR"/>
            </a:p>
          </p:txBody>
        </p:sp>
        <p:sp>
          <p:nvSpPr>
            <p:cNvPr id="389536" name="Oval 416"/>
            <p:cNvSpPr>
              <a:spLocks noChangeArrowheads="1"/>
            </p:cNvSpPr>
            <p:nvPr/>
          </p:nvSpPr>
          <p:spPr bwMode="auto">
            <a:xfrm>
              <a:off x="2588" y="2822"/>
              <a:ext cx="40" cy="45"/>
            </a:xfrm>
            <a:prstGeom prst="ellipse">
              <a:avLst/>
            </a:prstGeom>
            <a:solidFill>
              <a:srgbClr val="FFFF00"/>
            </a:solidFill>
            <a:ln w="9525">
              <a:noFill/>
              <a:round/>
              <a:headEnd/>
              <a:tailEnd/>
            </a:ln>
          </p:spPr>
          <p:txBody>
            <a:bodyPr/>
            <a:lstStyle/>
            <a:p>
              <a:endParaRPr lang="pt-BR"/>
            </a:p>
          </p:txBody>
        </p:sp>
        <p:sp>
          <p:nvSpPr>
            <p:cNvPr id="389537" name="Freeform 417"/>
            <p:cNvSpPr>
              <a:spLocks/>
            </p:cNvSpPr>
            <p:nvPr/>
          </p:nvSpPr>
          <p:spPr bwMode="auto">
            <a:xfrm>
              <a:off x="2608" y="2847"/>
              <a:ext cx="25" cy="25"/>
            </a:xfrm>
            <a:custGeom>
              <a:avLst/>
              <a:gdLst/>
              <a:ahLst/>
              <a:cxnLst>
                <a:cxn ang="0">
                  <a:pos x="15" y="0"/>
                </a:cxn>
                <a:cxn ang="0">
                  <a:pos x="15" y="0"/>
                </a:cxn>
                <a:cxn ang="0">
                  <a:pos x="15" y="5"/>
                </a:cxn>
                <a:cxn ang="0">
                  <a:pos x="10" y="10"/>
                </a:cxn>
                <a:cxn ang="0">
                  <a:pos x="5" y="15"/>
                </a:cxn>
                <a:cxn ang="0">
                  <a:pos x="0" y="15"/>
                </a:cxn>
                <a:cxn ang="0">
                  <a:pos x="0" y="25"/>
                </a:cxn>
                <a:cxn ang="0">
                  <a:pos x="10" y="25"/>
                </a:cxn>
                <a:cxn ang="0">
                  <a:pos x="20" y="20"/>
                </a:cxn>
                <a:cxn ang="0">
                  <a:pos x="25" y="10"/>
                </a:cxn>
                <a:cxn ang="0">
                  <a:pos x="25" y="0"/>
                </a:cxn>
                <a:cxn ang="0">
                  <a:pos x="25" y="0"/>
                </a:cxn>
                <a:cxn ang="0">
                  <a:pos x="15" y="0"/>
                </a:cxn>
              </a:cxnLst>
              <a:rect l="0" t="0" r="r" b="b"/>
              <a:pathLst>
                <a:path w="25" h="25">
                  <a:moveTo>
                    <a:pt x="15" y="0"/>
                  </a:moveTo>
                  <a:lnTo>
                    <a:pt x="15" y="0"/>
                  </a:lnTo>
                  <a:lnTo>
                    <a:pt x="15" y="5"/>
                  </a:lnTo>
                  <a:lnTo>
                    <a:pt x="10" y="10"/>
                  </a:lnTo>
                  <a:lnTo>
                    <a:pt x="5" y="15"/>
                  </a:lnTo>
                  <a:lnTo>
                    <a:pt x="0" y="15"/>
                  </a:lnTo>
                  <a:lnTo>
                    <a:pt x="0" y="25"/>
                  </a:lnTo>
                  <a:lnTo>
                    <a:pt x="10" y="25"/>
                  </a:lnTo>
                  <a:lnTo>
                    <a:pt x="20" y="20"/>
                  </a:lnTo>
                  <a:lnTo>
                    <a:pt x="25"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538" name="Freeform 418"/>
            <p:cNvSpPr>
              <a:spLocks/>
            </p:cNvSpPr>
            <p:nvPr/>
          </p:nvSpPr>
          <p:spPr bwMode="auto">
            <a:xfrm>
              <a:off x="2608" y="2822"/>
              <a:ext cx="25" cy="25"/>
            </a:xfrm>
            <a:custGeom>
              <a:avLst/>
              <a:gdLst/>
              <a:ahLst/>
              <a:cxnLst>
                <a:cxn ang="0">
                  <a:pos x="0" y="5"/>
                </a:cxn>
                <a:cxn ang="0">
                  <a:pos x="0" y="5"/>
                </a:cxn>
                <a:cxn ang="0">
                  <a:pos x="5" y="10"/>
                </a:cxn>
                <a:cxn ang="0">
                  <a:pos x="10" y="10"/>
                </a:cxn>
                <a:cxn ang="0">
                  <a:pos x="15" y="15"/>
                </a:cxn>
                <a:cxn ang="0">
                  <a:pos x="15" y="25"/>
                </a:cxn>
                <a:cxn ang="0">
                  <a:pos x="25" y="25"/>
                </a:cxn>
                <a:cxn ang="0">
                  <a:pos x="25" y="15"/>
                </a:cxn>
                <a:cxn ang="0">
                  <a:pos x="20" y="5"/>
                </a:cxn>
                <a:cxn ang="0">
                  <a:pos x="10" y="0"/>
                </a:cxn>
                <a:cxn ang="0">
                  <a:pos x="0" y="0"/>
                </a:cxn>
                <a:cxn ang="0">
                  <a:pos x="0" y="0"/>
                </a:cxn>
                <a:cxn ang="0">
                  <a:pos x="0" y="5"/>
                </a:cxn>
              </a:cxnLst>
              <a:rect l="0" t="0" r="r" b="b"/>
              <a:pathLst>
                <a:path w="25" h="25">
                  <a:moveTo>
                    <a:pt x="0" y="5"/>
                  </a:moveTo>
                  <a:lnTo>
                    <a:pt x="0" y="5"/>
                  </a:lnTo>
                  <a:lnTo>
                    <a:pt x="5" y="10"/>
                  </a:lnTo>
                  <a:lnTo>
                    <a:pt x="10" y="10"/>
                  </a:lnTo>
                  <a:lnTo>
                    <a:pt x="15" y="15"/>
                  </a:lnTo>
                  <a:lnTo>
                    <a:pt x="15" y="25"/>
                  </a:lnTo>
                  <a:lnTo>
                    <a:pt x="25" y="25"/>
                  </a:lnTo>
                  <a:lnTo>
                    <a:pt x="25" y="15"/>
                  </a:lnTo>
                  <a:lnTo>
                    <a:pt x="20" y="5"/>
                  </a:lnTo>
                  <a:lnTo>
                    <a:pt x="10" y="0"/>
                  </a:lnTo>
                  <a:lnTo>
                    <a:pt x="0" y="0"/>
                  </a:lnTo>
                  <a:lnTo>
                    <a:pt x="0" y="0"/>
                  </a:lnTo>
                  <a:lnTo>
                    <a:pt x="0" y="5"/>
                  </a:lnTo>
                  <a:close/>
                </a:path>
              </a:pathLst>
            </a:custGeom>
            <a:solidFill>
              <a:srgbClr val="000000"/>
            </a:solidFill>
            <a:ln w="9525">
              <a:noFill/>
              <a:round/>
              <a:headEnd/>
              <a:tailEnd/>
            </a:ln>
          </p:spPr>
          <p:txBody>
            <a:bodyPr/>
            <a:lstStyle/>
            <a:p>
              <a:endParaRPr lang="pt-BR"/>
            </a:p>
          </p:txBody>
        </p:sp>
        <p:sp>
          <p:nvSpPr>
            <p:cNvPr id="389539" name="Freeform 419"/>
            <p:cNvSpPr>
              <a:spLocks/>
            </p:cNvSpPr>
            <p:nvPr/>
          </p:nvSpPr>
          <p:spPr bwMode="auto">
            <a:xfrm>
              <a:off x="2583" y="2822"/>
              <a:ext cx="25" cy="25"/>
            </a:xfrm>
            <a:custGeom>
              <a:avLst/>
              <a:gdLst/>
              <a:ahLst/>
              <a:cxnLst>
                <a:cxn ang="0">
                  <a:pos x="5" y="25"/>
                </a:cxn>
                <a:cxn ang="0">
                  <a:pos x="5" y="25"/>
                </a:cxn>
                <a:cxn ang="0">
                  <a:pos x="10" y="15"/>
                </a:cxn>
                <a:cxn ang="0">
                  <a:pos x="10" y="10"/>
                </a:cxn>
                <a:cxn ang="0">
                  <a:pos x="20" y="10"/>
                </a:cxn>
                <a:cxn ang="0">
                  <a:pos x="25" y="5"/>
                </a:cxn>
                <a:cxn ang="0">
                  <a:pos x="25" y="0"/>
                </a:cxn>
                <a:cxn ang="0">
                  <a:pos x="15" y="0"/>
                </a:cxn>
                <a:cxn ang="0">
                  <a:pos x="5" y="5"/>
                </a:cxn>
                <a:cxn ang="0">
                  <a:pos x="0" y="15"/>
                </a:cxn>
                <a:cxn ang="0">
                  <a:pos x="0" y="25"/>
                </a:cxn>
                <a:cxn ang="0">
                  <a:pos x="0" y="25"/>
                </a:cxn>
                <a:cxn ang="0">
                  <a:pos x="5" y="25"/>
                </a:cxn>
              </a:cxnLst>
              <a:rect l="0" t="0" r="r" b="b"/>
              <a:pathLst>
                <a:path w="25" h="25">
                  <a:moveTo>
                    <a:pt x="5" y="25"/>
                  </a:moveTo>
                  <a:lnTo>
                    <a:pt x="5" y="25"/>
                  </a:lnTo>
                  <a:lnTo>
                    <a:pt x="10" y="15"/>
                  </a:lnTo>
                  <a:lnTo>
                    <a:pt x="10" y="10"/>
                  </a:lnTo>
                  <a:lnTo>
                    <a:pt x="20" y="10"/>
                  </a:lnTo>
                  <a:lnTo>
                    <a:pt x="25" y="5"/>
                  </a:lnTo>
                  <a:lnTo>
                    <a:pt x="25" y="0"/>
                  </a:lnTo>
                  <a:lnTo>
                    <a:pt x="15" y="0"/>
                  </a:lnTo>
                  <a:lnTo>
                    <a:pt x="5" y="5"/>
                  </a:lnTo>
                  <a:lnTo>
                    <a:pt x="0" y="15"/>
                  </a:lnTo>
                  <a:lnTo>
                    <a:pt x="0" y="25"/>
                  </a:lnTo>
                  <a:lnTo>
                    <a:pt x="0" y="25"/>
                  </a:lnTo>
                  <a:lnTo>
                    <a:pt x="5" y="25"/>
                  </a:lnTo>
                  <a:close/>
                </a:path>
              </a:pathLst>
            </a:custGeom>
            <a:solidFill>
              <a:srgbClr val="000000"/>
            </a:solidFill>
            <a:ln w="9525">
              <a:noFill/>
              <a:round/>
              <a:headEnd/>
              <a:tailEnd/>
            </a:ln>
          </p:spPr>
          <p:txBody>
            <a:bodyPr/>
            <a:lstStyle/>
            <a:p>
              <a:endParaRPr lang="pt-BR"/>
            </a:p>
          </p:txBody>
        </p:sp>
        <p:sp>
          <p:nvSpPr>
            <p:cNvPr id="389540" name="Freeform 420"/>
            <p:cNvSpPr>
              <a:spLocks/>
            </p:cNvSpPr>
            <p:nvPr/>
          </p:nvSpPr>
          <p:spPr bwMode="auto">
            <a:xfrm>
              <a:off x="2583" y="2847"/>
              <a:ext cx="25" cy="25"/>
            </a:xfrm>
            <a:custGeom>
              <a:avLst/>
              <a:gdLst/>
              <a:ahLst/>
              <a:cxnLst>
                <a:cxn ang="0">
                  <a:pos x="25" y="15"/>
                </a:cxn>
                <a:cxn ang="0">
                  <a:pos x="25" y="15"/>
                </a:cxn>
                <a:cxn ang="0">
                  <a:pos x="20" y="15"/>
                </a:cxn>
                <a:cxn ang="0">
                  <a:pos x="10" y="10"/>
                </a:cxn>
                <a:cxn ang="0">
                  <a:pos x="10" y="5"/>
                </a:cxn>
                <a:cxn ang="0">
                  <a:pos x="5" y="0"/>
                </a:cxn>
                <a:cxn ang="0">
                  <a:pos x="0" y="0"/>
                </a:cxn>
                <a:cxn ang="0">
                  <a:pos x="0" y="10"/>
                </a:cxn>
                <a:cxn ang="0">
                  <a:pos x="5" y="20"/>
                </a:cxn>
                <a:cxn ang="0">
                  <a:pos x="15" y="25"/>
                </a:cxn>
                <a:cxn ang="0">
                  <a:pos x="25" y="25"/>
                </a:cxn>
                <a:cxn ang="0">
                  <a:pos x="25" y="25"/>
                </a:cxn>
                <a:cxn ang="0">
                  <a:pos x="25" y="15"/>
                </a:cxn>
              </a:cxnLst>
              <a:rect l="0" t="0" r="r" b="b"/>
              <a:pathLst>
                <a:path w="25" h="25">
                  <a:moveTo>
                    <a:pt x="25" y="15"/>
                  </a:moveTo>
                  <a:lnTo>
                    <a:pt x="25" y="15"/>
                  </a:lnTo>
                  <a:lnTo>
                    <a:pt x="20" y="15"/>
                  </a:lnTo>
                  <a:lnTo>
                    <a:pt x="10" y="10"/>
                  </a:lnTo>
                  <a:lnTo>
                    <a:pt x="10" y="5"/>
                  </a:lnTo>
                  <a:lnTo>
                    <a:pt x="5" y="0"/>
                  </a:lnTo>
                  <a:lnTo>
                    <a:pt x="0" y="0"/>
                  </a:lnTo>
                  <a:lnTo>
                    <a:pt x="0" y="10"/>
                  </a:lnTo>
                  <a:lnTo>
                    <a:pt x="5" y="20"/>
                  </a:lnTo>
                  <a:lnTo>
                    <a:pt x="15" y="25"/>
                  </a:lnTo>
                  <a:lnTo>
                    <a:pt x="25" y="25"/>
                  </a:lnTo>
                  <a:lnTo>
                    <a:pt x="25" y="25"/>
                  </a:lnTo>
                  <a:lnTo>
                    <a:pt x="25" y="15"/>
                  </a:lnTo>
                  <a:close/>
                </a:path>
              </a:pathLst>
            </a:custGeom>
            <a:solidFill>
              <a:srgbClr val="000000"/>
            </a:solidFill>
            <a:ln w="9525">
              <a:noFill/>
              <a:round/>
              <a:headEnd/>
              <a:tailEnd/>
            </a:ln>
          </p:spPr>
          <p:txBody>
            <a:bodyPr/>
            <a:lstStyle/>
            <a:p>
              <a:endParaRPr lang="pt-BR"/>
            </a:p>
          </p:txBody>
        </p:sp>
        <p:sp>
          <p:nvSpPr>
            <p:cNvPr id="389541" name="Oval 421"/>
            <p:cNvSpPr>
              <a:spLocks noChangeArrowheads="1"/>
            </p:cNvSpPr>
            <p:nvPr/>
          </p:nvSpPr>
          <p:spPr bwMode="auto">
            <a:xfrm>
              <a:off x="2693" y="2767"/>
              <a:ext cx="45" cy="45"/>
            </a:xfrm>
            <a:prstGeom prst="ellipse">
              <a:avLst/>
            </a:prstGeom>
            <a:solidFill>
              <a:srgbClr val="FFFF00"/>
            </a:solidFill>
            <a:ln w="9525">
              <a:noFill/>
              <a:round/>
              <a:headEnd/>
              <a:tailEnd/>
            </a:ln>
          </p:spPr>
          <p:txBody>
            <a:bodyPr/>
            <a:lstStyle/>
            <a:p>
              <a:endParaRPr lang="pt-BR"/>
            </a:p>
          </p:txBody>
        </p:sp>
        <p:sp>
          <p:nvSpPr>
            <p:cNvPr id="389542" name="Freeform 422"/>
            <p:cNvSpPr>
              <a:spLocks/>
            </p:cNvSpPr>
            <p:nvPr/>
          </p:nvSpPr>
          <p:spPr bwMode="auto">
            <a:xfrm>
              <a:off x="2713" y="2792"/>
              <a:ext cx="30" cy="25"/>
            </a:xfrm>
            <a:custGeom>
              <a:avLst/>
              <a:gdLst/>
              <a:ahLst/>
              <a:cxnLst>
                <a:cxn ang="0">
                  <a:pos x="20" y="0"/>
                </a:cxn>
                <a:cxn ang="0">
                  <a:pos x="20" y="0"/>
                </a:cxn>
                <a:cxn ang="0">
                  <a:pos x="20" y="5"/>
                </a:cxn>
                <a:cxn ang="0">
                  <a:pos x="15" y="10"/>
                </a:cxn>
                <a:cxn ang="0">
                  <a:pos x="10" y="15"/>
                </a:cxn>
                <a:cxn ang="0">
                  <a:pos x="0" y="15"/>
                </a:cxn>
                <a:cxn ang="0">
                  <a:pos x="0" y="25"/>
                </a:cxn>
                <a:cxn ang="0">
                  <a:pos x="10" y="25"/>
                </a:cxn>
                <a:cxn ang="0">
                  <a:pos x="20" y="20"/>
                </a:cxn>
                <a:cxn ang="0">
                  <a:pos x="25" y="10"/>
                </a:cxn>
                <a:cxn ang="0">
                  <a:pos x="30" y="0"/>
                </a:cxn>
                <a:cxn ang="0">
                  <a:pos x="30" y="0"/>
                </a:cxn>
                <a:cxn ang="0">
                  <a:pos x="20" y="0"/>
                </a:cxn>
              </a:cxnLst>
              <a:rect l="0" t="0" r="r" b="b"/>
              <a:pathLst>
                <a:path w="30" h="25">
                  <a:moveTo>
                    <a:pt x="20" y="0"/>
                  </a:moveTo>
                  <a:lnTo>
                    <a:pt x="20" y="0"/>
                  </a:lnTo>
                  <a:lnTo>
                    <a:pt x="20" y="5"/>
                  </a:lnTo>
                  <a:lnTo>
                    <a:pt x="15" y="10"/>
                  </a:lnTo>
                  <a:lnTo>
                    <a:pt x="10" y="15"/>
                  </a:lnTo>
                  <a:lnTo>
                    <a:pt x="0" y="15"/>
                  </a:lnTo>
                  <a:lnTo>
                    <a:pt x="0" y="25"/>
                  </a:lnTo>
                  <a:lnTo>
                    <a:pt x="10" y="25"/>
                  </a:lnTo>
                  <a:lnTo>
                    <a:pt x="20" y="20"/>
                  </a:lnTo>
                  <a:lnTo>
                    <a:pt x="25" y="10"/>
                  </a:lnTo>
                  <a:lnTo>
                    <a:pt x="30" y="0"/>
                  </a:lnTo>
                  <a:lnTo>
                    <a:pt x="30" y="0"/>
                  </a:lnTo>
                  <a:lnTo>
                    <a:pt x="20" y="0"/>
                  </a:lnTo>
                  <a:close/>
                </a:path>
              </a:pathLst>
            </a:custGeom>
            <a:solidFill>
              <a:srgbClr val="000000"/>
            </a:solidFill>
            <a:ln w="9525">
              <a:noFill/>
              <a:round/>
              <a:headEnd/>
              <a:tailEnd/>
            </a:ln>
          </p:spPr>
          <p:txBody>
            <a:bodyPr/>
            <a:lstStyle/>
            <a:p>
              <a:endParaRPr lang="pt-BR"/>
            </a:p>
          </p:txBody>
        </p:sp>
        <p:sp>
          <p:nvSpPr>
            <p:cNvPr id="389543" name="Freeform 423"/>
            <p:cNvSpPr>
              <a:spLocks/>
            </p:cNvSpPr>
            <p:nvPr/>
          </p:nvSpPr>
          <p:spPr bwMode="auto">
            <a:xfrm>
              <a:off x="2713" y="2767"/>
              <a:ext cx="30" cy="25"/>
            </a:xfrm>
            <a:custGeom>
              <a:avLst/>
              <a:gdLst/>
              <a:ahLst/>
              <a:cxnLst>
                <a:cxn ang="0">
                  <a:pos x="0" y="5"/>
                </a:cxn>
                <a:cxn ang="0">
                  <a:pos x="0" y="5"/>
                </a:cxn>
                <a:cxn ang="0">
                  <a:pos x="10" y="10"/>
                </a:cxn>
                <a:cxn ang="0">
                  <a:pos x="15" y="10"/>
                </a:cxn>
                <a:cxn ang="0">
                  <a:pos x="20" y="15"/>
                </a:cxn>
                <a:cxn ang="0">
                  <a:pos x="20" y="25"/>
                </a:cxn>
                <a:cxn ang="0">
                  <a:pos x="30" y="25"/>
                </a:cxn>
                <a:cxn ang="0">
                  <a:pos x="25" y="15"/>
                </a:cxn>
                <a:cxn ang="0">
                  <a:pos x="20" y="5"/>
                </a:cxn>
                <a:cxn ang="0">
                  <a:pos x="10" y="0"/>
                </a:cxn>
                <a:cxn ang="0">
                  <a:pos x="0" y="0"/>
                </a:cxn>
                <a:cxn ang="0">
                  <a:pos x="0" y="0"/>
                </a:cxn>
                <a:cxn ang="0">
                  <a:pos x="0" y="5"/>
                </a:cxn>
              </a:cxnLst>
              <a:rect l="0" t="0" r="r" b="b"/>
              <a:pathLst>
                <a:path w="30" h="25">
                  <a:moveTo>
                    <a:pt x="0" y="5"/>
                  </a:moveTo>
                  <a:lnTo>
                    <a:pt x="0" y="5"/>
                  </a:lnTo>
                  <a:lnTo>
                    <a:pt x="10" y="10"/>
                  </a:lnTo>
                  <a:lnTo>
                    <a:pt x="15" y="10"/>
                  </a:lnTo>
                  <a:lnTo>
                    <a:pt x="20" y="15"/>
                  </a:lnTo>
                  <a:lnTo>
                    <a:pt x="20" y="25"/>
                  </a:lnTo>
                  <a:lnTo>
                    <a:pt x="30" y="25"/>
                  </a:lnTo>
                  <a:lnTo>
                    <a:pt x="25" y="15"/>
                  </a:lnTo>
                  <a:lnTo>
                    <a:pt x="20" y="5"/>
                  </a:lnTo>
                  <a:lnTo>
                    <a:pt x="10" y="0"/>
                  </a:lnTo>
                  <a:lnTo>
                    <a:pt x="0" y="0"/>
                  </a:lnTo>
                  <a:lnTo>
                    <a:pt x="0" y="0"/>
                  </a:lnTo>
                  <a:lnTo>
                    <a:pt x="0" y="5"/>
                  </a:lnTo>
                  <a:close/>
                </a:path>
              </a:pathLst>
            </a:custGeom>
            <a:solidFill>
              <a:srgbClr val="000000"/>
            </a:solidFill>
            <a:ln w="9525">
              <a:noFill/>
              <a:round/>
              <a:headEnd/>
              <a:tailEnd/>
            </a:ln>
          </p:spPr>
          <p:txBody>
            <a:bodyPr/>
            <a:lstStyle/>
            <a:p>
              <a:endParaRPr lang="pt-BR"/>
            </a:p>
          </p:txBody>
        </p:sp>
        <p:sp>
          <p:nvSpPr>
            <p:cNvPr id="389544" name="Freeform 424"/>
            <p:cNvSpPr>
              <a:spLocks/>
            </p:cNvSpPr>
            <p:nvPr/>
          </p:nvSpPr>
          <p:spPr bwMode="auto">
            <a:xfrm>
              <a:off x="2688" y="2767"/>
              <a:ext cx="25" cy="25"/>
            </a:xfrm>
            <a:custGeom>
              <a:avLst/>
              <a:gdLst/>
              <a:ahLst/>
              <a:cxnLst>
                <a:cxn ang="0">
                  <a:pos x="10" y="25"/>
                </a:cxn>
                <a:cxn ang="0">
                  <a:pos x="10" y="25"/>
                </a:cxn>
                <a:cxn ang="0">
                  <a:pos x="10" y="15"/>
                </a:cxn>
                <a:cxn ang="0">
                  <a:pos x="15" y="10"/>
                </a:cxn>
                <a:cxn ang="0">
                  <a:pos x="20" y="10"/>
                </a:cxn>
                <a:cxn ang="0">
                  <a:pos x="25" y="5"/>
                </a:cxn>
                <a:cxn ang="0">
                  <a:pos x="25" y="0"/>
                </a:cxn>
                <a:cxn ang="0">
                  <a:pos x="15" y="0"/>
                </a:cxn>
                <a:cxn ang="0">
                  <a:pos x="10" y="5"/>
                </a:cxn>
                <a:cxn ang="0">
                  <a:pos x="5" y="15"/>
                </a:cxn>
                <a:cxn ang="0">
                  <a:pos x="0" y="25"/>
                </a:cxn>
                <a:cxn ang="0">
                  <a:pos x="0" y="25"/>
                </a:cxn>
                <a:cxn ang="0">
                  <a:pos x="10" y="25"/>
                </a:cxn>
              </a:cxnLst>
              <a:rect l="0" t="0" r="r" b="b"/>
              <a:pathLst>
                <a:path w="25" h="25">
                  <a:moveTo>
                    <a:pt x="10" y="25"/>
                  </a:moveTo>
                  <a:lnTo>
                    <a:pt x="10" y="25"/>
                  </a:lnTo>
                  <a:lnTo>
                    <a:pt x="10" y="15"/>
                  </a:lnTo>
                  <a:lnTo>
                    <a:pt x="15" y="10"/>
                  </a:lnTo>
                  <a:lnTo>
                    <a:pt x="20" y="10"/>
                  </a:lnTo>
                  <a:lnTo>
                    <a:pt x="25" y="5"/>
                  </a:lnTo>
                  <a:lnTo>
                    <a:pt x="25" y="0"/>
                  </a:lnTo>
                  <a:lnTo>
                    <a:pt x="15" y="0"/>
                  </a:lnTo>
                  <a:lnTo>
                    <a:pt x="10" y="5"/>
                  </a:lnTo>
                  <a:lnTo>
                    <a:pt x="5"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545" name="Freeform 425"/>
            <p:cNvSpPr>
              <a:spLocks/>
            </p:cNvSpPr>
            <p:nvPr/>
          </p:nvSpPr>
          <p:spPr bwMode="auto">
            <a:xfrm>
              <a:off x="2688" y="2792"/>
              <a:ext cx="25" cy="25"/>
            </a:xfrm>
            <a:custGeom>
              <a:avLst/>
              <a:gdLst/>
              <a:ahLst/>
              <a:cxnLst>
                <a:cxn ang="0">
                  <a:pos x="25" y="15"/>
                </a:cxn>
                <a:cxn ang="0">
                  <a:pos x="25" y="15"/>
                </a:cxn>
                <a:cxn ang="0">
                  <a:pos x="20" y="15"/>
                </a:cxn>
                <a:cxn ang="0">
                  <a:pos x="15" y="10"/>
                </a:cxn>
                <a:cxn ang="0">
                  <a:pos x="10" y="5"/>
                </a:cxn>
                <a:cxn ang="0">
                  <a:pos x="10" y="0"/>
                </a:cxn>
                <a:cxn ang="0">
                  <a:pos x="0" y="0"/>
                </a:cxn>
                <a:cxn ang="0">
                  <a:pos x="5" y="10"/>
                </a:cxn>
                <a:cxn ang="0">
                  <a:pos x="10" y="20"/>
                </a:cxn>
                <a:cxn ang="0">
                  <a:pos x="15" y="25"/>
                </a:cxn>
                <a:cxn ang="0">
                  <a:pos x="25" y="25"/>
                </a:cxn>
                <a:cxn ang="0">
                  <a:pos x="25" y="25"/>
                </a:cxn>
                <a:cxn ang="0">
                  <a:pos x="25" y="15"/>
                </a:cxn>
              </a:cxnLst>
              <a:rect l="0" t="0" r="r" b="b"/>
              <a:pathLst>
                <a:path w="25" h="25">
                  <a:moveTo>
                    <a:pt x="25" y="15"/>
                  </a:moveTo>
                  <a:lnTo>
                    <a:pt x="25" y="15"/>
                  </a:lnTo>
                  <a:lnTo>
                    <a:pt x="20" y="15"/>
                  </a:lnTo>
                  <a:lnTo>
                    <a:pt x="15" y="10"/>
                  </a:lnTo>
                  <a:lnTo>
                    <a:pt x="10" y="5"/>
                  </a:lnTo>
                  <a:lnTo>
                    <a:pt x="10" y="0"/>
                  </a:lnTo>
                  <a:lnTo>
                    <a:pt x="0" y="0"/>
                  </a:lnTo>
                  <a:lnTo>
                    <a:pt x="5" y="10"/>
                  </a:lnTo>
                  <a:lnTo>
                    <a:pt x="10" y="20"/>
                  </a:lnTo>
                  <a:lnTo>
                    <a:pt x="15" y="25"/>
                  </a:lnTo>
                  <a:lnTo>
                    <a:pt x="25" y="25"/>
                  </a:lnTo>
                  <a:lnTo>
                    <a:pt x="25" y="25"/>
                  </a:lnTo>
                  <a:lnTo>
                    <a:pt x="25" y="15"/>
                  </a:lnTo>
                  <a:close/>
                </a:path>
              </a:pathLst>
            </a:custGeom>
            <a:solidFill>
              <a:srgbClr val="000000"/>
            </a:solidFill>
            <a:ln w="9525">
              <a:noFill/>
              <a:round/>
              <a:headEnd/>
              <a:tailEnd/>
            </a:ln>
          </p:spPr>
          <p:txBody>
            <a:bodyPr/>
            <a:lstStyle/>
            <a:p>
              <a:endParaRPr lang="pt-BR"/>
            </a:p>
          </p:txBody>
        </p:sp>
        <p:sp>
          <p:nvSpPr>
            <p:cNvPr id="389546" name="Oval 426"/>
            <p:cNvSpPr>
              <a:spLocks noChangeArrowheads="1"/>
            </p:cNvSpPr>
            <p:nvPr/>
          </p:nvSpPr>
          <p:spPr bwMode="auto">
            <a:xfrm>
              <a:off x="3003" y="3112"/>
              <a:ext cx="45" cy="45"/>
            </a:xfrm>
            <a:prstGeom prst="ellipse">
              <a:avLst/>
            </a:prstGeom>
            <a:solidFill>
              <a:srgbClr val="FFFF00"/>
            </a:solidFill>
            <a:ln w="9525">
              <a:noFill/>
              <a:round/>
              <a:headEnd/>
              <a:tailEnd/>
            </a:ln>
          </p:spPr>
          <p:txBody>
            <a:bodyPr/>
            <a:lstStyle/>
            <a:p>
              <a:endParaRPr lang="pt-BR"/>
            </a:p>
          </p:txBody>
        </p:sp>
        <p:sp>
          <p:nvSpPr>
            <p:cNvPr id="389547" name="Freeform 427"/>
            <p:cNvSpPr>
              <a:spLocks/>
            </p:cNvSpPr>
            <p:nvPr/>
          </p:nvSpPr>
          <p:spPr bwMode="auto">
            <a:xfrm>
              <a:off x="3023" y="3137"/>
              <a:ext cx="30" cy="25"/>
            </a:xfrm>
            <a:custGeom>
              <a:avLst/>
              <a:gdLst/>
              <a:ahLst/>
              <a:cxnLst>
                <a:cxn ang="0">
                  <a:pos x="20" y="0"/>
                </a:cxn>
                <a:cxn ang="0">
                  <a:pos x="20" y="0"/>
                </a:cxn>
                <a:cxn ang="0">
                  <a:pos x="20" y="5"/>
                </a:cxn>
                <a:cxn ang="0">
                  <a:pos x="15" y="10"/>
                </a:cxn>
                <a:cxn ang="0">
                  <a:pos x="10" y="15"/>
                </a:cxn>
                <a:cxn ang="0">
                  <a:pos x="0" y="15"/>
                </a:cxn>
                <a:cxn ang="0">
                  <a:pos x="0" y="25"/>
                </a:cxn>
                <a:cxn ang="0">
                  <a:pos x="10" y="20"/>
                </a:cxn>
                <a:cxn ang="0">
                  <a:pos x="20" y="15"/>
                </a:cxn>
                <a:cxn ang="0">
                  <a:pos x="25" y="10"/>
                </a:cxn>
                <a:cxn ang="0">
                  <a:pos x="30" y="0"/>
                </a:cxn>
                <a:cxn ang="0">
                  <a:pos x="30" y="0"/>
                </a:cxn>
                <a:cxn ang="0">
                  <a:pos x="20" y="0"/>
                </a:cxn>
              </a:cxnLst>
              <a:rect l="0" t="0" r="r" b="b"/>
              <a:pathLst>
                <a:path w="30" h="25">
                  <a:moveTo>
                    <a:pt x="20" y="0"/>
                  </a:moveTo>
                  <a:lnTo>
                    <a:pt x="20" y="0"/>
                  </a:lnTo>
                  <a:lnTo>
                    <a:pt x="20" y="5"/>
                  </a:lnTo>
                  <a:lnTo>
                    <a:pt x="15" y="10"/>
                  </a:lnTo>
                  <a:lnTo>
                    <a:pt x="10" y="15"/>
                  </a:lnTo>
                  <a:lnTo>
                    <a:pt x="0" y="15"/>
                  </a:lnTo>
                  <a:lnTo>
                    <a:pt x="0" y="25"/>
                  </a:lnTo>
                  <a:lnTo>
                    <a:pt x="10" y="20"/>
                  </a:lnTo>
                  <a:lnTo>
                    <a:pt x="20" y="15"/>
                  </a:lnTo>
                  <a:lnTo>
                    <a:pt x="25" y="10"/>
                  </a:lnTo>
                  <a:lnTo>
                    <a:pt x="30" y="0"/>
                  </a:lnTo>
                  <a:lnTo>
                    <a:pt x="30" y="0"/>
                  </a:lnTo>
                  <a:lnTo>
                    <a:pt x="20" y="0"/>
                  </a:lnTo>
                  <a:close/>
                </a:path>
              </a:pathLst>
            </a:custGeom>
            <a:solidFill>
              <a:srgbClr val="000000"/>
            </a:solidFill>
            <a:ln w="9525">
              <a:noFill/>
              <a:round/>
              <a:headEnd/>
              <a:tailEnd/>
            </a:ln>
          </p:spPr>
          <p:txBody>
            <a:bodyPr/>
            <a:lstStyle/>
            <a:p>
              <a:endParaRPr lang="pt-BR"/>
            </a:p>
          </p:txBody>
        </p:sp>
        <p:sp>
          <p:nvSpPr>
            <p:cNvPr id="389548" name="Freeform 428"/>
            <p:cNvSpPr>
              <a:spLocks/>
            </p:cNvSpPr>
            <p:nvPr/>
          </p:nvSpPr>
          <p:spPr bwMode="auto">
            <a:xfrm>
              <a:off x="3023" y="3107"/>
              <a:ext cx="30" cy="30"/>
            </a:xfrm>
            <a:custGeom>
              <a:avLst/>
              <a:gdLst/>
              <a:ahLst/>
              <a:cxnLst>
                <a:cxn ang="0">
                  <a:pos x="0" y="10"/>
                </a:cxn>
                <a:cxn ang="0">
                  <a:pos x="0" y="10"/>
                </a:cxn>
                <a:cxn ang="0">
                  <a:pos x="10" y="10"/>
                </a:cxn>
                <a:cxn ang="0">
                  <a:pos x="15" y="15"/>
                </a:cxn>
                <a:cxn ang="0">
                  <a:pos x="20" y="20"/>
                </a:cxn>
                <a:cxn ang="0">
                  <a:pos x="20" y="30"/>
                </a:cxn>
                <a:cxn ang="0">
                  <a:pos x="30" y="30"/>
                </a:cxn>
                <a:cxn ang="0">
                  <a:pos x="25" y="20"/>
                </a:cxn>
                <a:cxn ang="0">
                  <a:pos x="20" y="10"/>
                </a:cxn>
                <a:cxn ang="0">
                  <a:pos x="10" y="5"/>
                </a:cxn>
                <a:cxn ang="0">
                  <a:pos x="0" y="0"/>
                </a:cxn>
                <a:cxn ang="0">
                  <a:pos x="0" y="0"/>
                </a:cxn>
                <a:cxn ang="0">
                  <a:pos x="0" y="10"/>
                </a:cxn>
              </a:cxnLst>
              <a:rect l="0" t="0" r="r" b="b"/>
              <a:pathLst>
                <a:path w="30" h="30">
                  <a:moveTo>
                    <a:pt x="0" y="10"/>
                  </a:moveTo>
                  <a:lnTo>
                    <a:pt x="0" y="10"/>
                  </a:lnTo>
                  <a:lnTo>
                    <a:pt x="10" y="10"/>
                  </a:lnTo>
                  <a:lnTo>
                    <a:pt x="15" y="15"/>
                  </a:lnTo>
                  <a:lnTo>
                    <a:pt x="20" y="20"/>
                  </a:lnTo>
                  <a:lnTo>
                    <a:pt x="20" y="30"/>
                  </a:lnTo>
                  <a:lnTo>
                    <a:pt x="30" y="30"/>
                  </a:lnTo>
                  <a:lnTo>
                    <a:pt x="25" y="20"/>
                  </a:lnTo>
                  <a:lnTo>
                    <a:pt x="20" y="10"/>
                  </a:lnTo>
                  <a:lnTo>
                    <a:pt x="10"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549" name="Freeform 429"/>
            <p:cNvSpPr>
              <a:spLocks/>
            </p:cNvSpPr>
            <p:nvPr/>
          </p:nvSpPr>
          <p:spPr bwMode="auto">
            <a:xfrm>
              <a:off x="2998" y="3107"/>
              <a:ext cx="25" cy="30"/>
            </a:xfrm>
            <a:custGeom>
              <a:avLst/>
              <a:gdLst/>
              <a:ahLst/>
              <a:cxnLst>
                <a:cxn ang="0">
                  <a:pos x="10" y="30"/>
                </a:cxn>
                <a:cxn ang="0">
                  <a:pos x="10" y="30"/>
                </a:cxn>
                <a:cxn ang="0">
                  <a:pos x="10" y="20"/>
                </a:cxn>
                <a:cxn ang="0">
                  <a:pos x="15" y="15"/>
                </a:cxn>
                <a:cxn ang="0">
                  <a:pos x="20" y="10"/>
                </a:cxn>
                <a:cxn ang="0">
                  <a:pos x="25" y="10"/>
                </a:cxn>
                <a:cxn ang="0">
                  <a:pos x="25" y="0"/>
                </a:cxn>
                <a:cxn ang="0">
                  <a:pos x="15" y="5"/>
                </a:cxn>
                <a:cxn ang="0">
                  <a:pos x="10" y="10"/>
                </a:cxn>
                <a:cxn ang="0">
                  <a:pos x="5" y="20"/>
                </a:cxn>
                <a:cxn ang="0">
                  <a:pos x="0" y="30"/>
                </a:cxn>
                <a:cxn ang="0">
                  <a:pos x="0" y="30"/>
                </a:cxn>
                <a:cxn ang="0">
                  <a:pos x="10" y="30"/>
                </a:cxn>
              </a:cxnLst>
              <a:rect l="0" t="0" r="r" b="b"/>
              <a:pathLst>
                <a:path w="25" h="30">
                  <a:moveTo>
                    <a:pt x="10" y="30"/>
                  </a:moveTo>
                  <a:lnTo>
                    <a:pt x="10" y="30"/>
                  </a:lnTo>
                  <a:lnTo>
                    <a:pt x="10" y="20"/>
                  </a:lnTo>
                  <a:lnTo>
                    <a:pt x="15" y="15"/>
                  </a:lnTo>
                  <a:lnTo>
                    <a:pt x="20" y="10"/>
                  </a:lnTo>
                  <a:lnTo>
                    <a:pt x="25" y="10"/>
                  </a:lnTo>
                  <a:lnTo>
                    <a:pt x="25" y="0"/>
                  </a:lnTo>
                  <a:lnTo>
                    <a:pt x="15" y="5"/>
                  </a:lnTo>
                  <a:lnTo>
                    <a:pt x="10" y="10"/>
                  </a:lnTo>
                  <a:lnTo>
                    <a:pt x="5" y="20"/>
                  </a:lnTo>
                  <a:lnTo>
                    <a:pt x="0" y="30"/>
                  </a:lnTo>
                  <a:lnTo>
                    <a:pt x="0" y="30"/>
                  </a:lnTo>
                  <a:lnTo>
                    <a:pt x="10" y="30"/>
                  </a:lnTo>
                  <a:close/>
                </a:path>
              </a:pathLst>
            </a:custGeom>
            <a:solidFill>
              <a:srgbClr val="000000"/>
            </a:solidFill>
            <a:ln w="9525">
              <a:noFill/>
              <a:round/>
              <a:headEnd/>
              <a:tailEnd/>
            </a:ln>
          </p:spPr>
          <p:txBody>
            <a:bodyPr/>
            <a:lstStyle/>
            <a:p>
              <a:endParaRPr lang="pt-BR"/>
            </a:p>
          </p:txBody>
        </p:sp>
        <p:sp>
          <p:nvSpPr>
            <p:cNvPr id="389550" name="Freeform 430"/>
            <p:cNvSpPr>
              <a:spLocks/>
            </p:cNvSpPr>
            <p:nvPr/>
          </p:nvSpPr>
          <p:spPr bwMode="auto">
            <a:xfrm>
              <a:off x="2998" y="3137"/>
              <a:ext cx="25" cy="25"/>
            </a:xfrm>
            <a:custGeom>
              <a:avLst/>
              <a:gdLst/>
              <a:ahLst/>
              <a:cxnLst>
                <a:cxn ang="0">
                  <a:pos x="25" y="15"/>
                </a:cxn>
                <a:cxn ang="0">
                  <a:pos x="25" y="15"/>
                </a:cxn>
                <a:cxn ang="0">
                  <a:pos x="20" y="15"/>
                </a:cxn>
                <a:cxn ang="0">
                  <a:pos x="15" y="10"/>
                </a:cxn>
                <a:cxn ang="0">
                  <a:pos x="10" y="5"/>
                </a:cxn>
                <a:cxn ang="0">
                  <a:pos x="10" y="0"/>
                </a:cxn>
                <a:cxn ang="0">
                  <a:pos x="0" y="0"/>
                </a:cxn>
                <a:cxn ang="0">
                  <a:pos x="5" y="10"/>
                </a:cxn>
                <a:cxn ang="0">
                  <a:pos x="10" y="15"/>
                </a:cxn>
                <a:cxn ang="0">
                  <a:pos x="15" y="20"/>
                </a:cxn>
                <a:cxn ang="0">
                  <a:pos x="25" y="25"/>
                </a:cxn>
                <a:cxn ang="0">
                  <a:pos x="25" y="25"/>
                </a:cxn>
                <a:cxn ang="0">
                  <a:pos x="25" y="15"/>
                </a:cxn>
              </a:cxnLst>
              <a:rect l="0" t="0" r="r" b="b"/>
              <a:pathLst>
                <a:path w="25" h="25">
                  <a:moveTo>
                    <a:pt x="25" y="15"/>
                  </a:moveTo>
                  <a:lnTo>
                    <a:pt x="25" y="15"/>
                  </a:lnTo>
                  <a:lnTo>
                    <a:pt x="20" y="15"/>
                  </a:lnTo>
                  <a:lnTo>
                    <a:pt x="15" y="10"/>
                  </a:lnTo>
                  <a:lnTo>
                    <a:pt x="10" y="5"/>
                  </a:lnTo>
                  <a:lnTo>
                    <a:pt x="10" y="0"/>
                  </a:lnTo>
                  <a:lnTo>
                    <a:pt x="0" y="0"/>
                  </a:lnTo>
                  <a:lnTo>
                    <a:pt x="5" y="10"/>
                  </a:lnTo>
                  <a:lnTo>
                    <a:pt x="10" y="15"/>
                  </a:lnTo>
                  <a:lnTo>
                    <a:pt x="15" y="20"/>
                  </a:lnTo>
                  <a:lnTo>
                    <a:pt x="25" y="25"/>
                  </a:lnTo>
                  <a:lnTo>
                    <a:pt x="25" y="25"/>
                  </a:lnTo>
                  <a:lnTo>
                    <a:pt x="25" y="15"/>
                  </a:lnTo>
                  <a:close/>
                </a:path>
              </a:pathLst>
            </a:custGeom>
            <a:solidFill>
              <a:srgbClr val="000000"/>
            </a:solidFill>
            <a:ln w="9525">
              <a:noFill/>
              <a:round/>
              <a:headEnd/>
              <a:tailEnd/>
            </a:ln>
          </p:spPr>
          <p:txBody>
            <a:bodyPr/>
            <a:lstStyle/>
            <a:p>
              <a:endParaRPr lang="pt-BR"/>
            </a:p>
          </p:txBody>
        </p:sp>
        <p:sp>
          <p:nvSpPr>
            <p:cNvPr id="389551" name="Oval 431"/>
            <p:cNvSpPr>
              <a:spLocks noChangeArrowheads="1"/>
            </p:cNvSpPr>
            <p:nvPr/>
          </p:nvSpPr>
          <p:spPr bwMode="auto">
            <a:xfrm>
              <a:off x="2843" y="3422"/>
              <a:ext cx="35" cy="35"/>
            </a:xfrm>
            <a:prstGeom prst="ellipse">
              <a:avLst/>
            </a:prstGeom>
            <a:solidFill>
              <a:srgbClr val="FFFF00"/>
            </a:solidFill>
            <a:ln w="9525">
              <a:noFill/>
              <a:round/>
              <a:headEnd/>
              <a:tailEnd/>
            </a:ln>
          </p:spPr>
          <p:txBody>
            <a:bodyPr/>
            <a:lstStyle/>
            <a:p>
              <a:endParaRPr lang="pt-BR"/>
            </a:p>
          </p:txBody>
        </p:sp>
        <p:sp>
          <p:nvSpPr>
            <p:cNvPr id="389552" name="Freeform 432"/>
            <p:cNvSpPr>
              <a:spLocks/>
            </p:cNvSpPr>
            <p:nvPr/>
          </p:nvSpPr>
          <p:spPr bwMode="auto">
            <a:xfrm>
              <a:off x="2863" y="3442"/>
              <a:ext cx="20" cy="20"/>
            </a:xfrm>
            <a:custGeom>
              <a:avLst/>
              <a:gdLst/>
              <a:ahLst/>
              <a:cxnLst>
                <a:cxn ang="0">
                  <a:pos x="10" y="0"/>
                </a:cxn>
                <a:cxn ang="0">
                  <a:pos x="10" y="0"/>
                </a:cxn>
                <a:cxn ang="0">
                  <a:pos x="10" y="5"/>
                </a:cxn>
                <a:cxn ang="0">
                  <a:pos x="10" y="10"/>
                </a:cxn>
                <a:cxn ang="0">
                  <a:pos x="5" y="10"/>
                </a:cxn>
                <a:cxn ang="0">
                  <a:pos x="0" y="10"/>
                </a:cxn>
                <a:cxn ang="0">
                  <a:pos x="0" y="20"/>
                </a:cxn>
                <a:cxn ang="0">
                  <a:pos x="5" y="20"/>
                </a:cxn>
                <a:cxn ang="0">
                  <a:pos x="15" y="15"/>
                </a:cxn>
                <a:cxn ang="0">
                  <a:pos x="20" y="5"/>
                </a:cxn>
                <a:cxn ang="0">
                  <a:pos x="20" y="0"/>
                </a:cxn>
                <a:cxn ang="0">
                  <a:pos x="20" y="0"/>
                </a:cxn>
                <a:cxn ang="0">
                  <a:pos x="10" y="0"/>
                </a:cxn>
              </a:cxnLst>
              <a:rect l="0" t="0" r="r" b="b"/>
              <a:pathLst>
                <a:path w="20" h="20">
                  <a:moveTo>
                    <a:pt x="10" y="0"/>
                  </a:moveTo>
                  <a:lnTo>
                    <a:pt x="10" y="0"/>
                  </a:lnTo>
                  <a:lnTo>
                    <a:pt x="10" y="5"/>
                  </a:lnTo>
                  <a:lnTo>
                    <a:pt x="10" y="10"/>
                  </a:lnTo>
                  <a:lnTo>
                    <a:pt x="5" y="10"/>
                  </a:lnTo>
                  <a:lnTo>
                    <a:pt x="0" y="10"/>
                  </a:lnTo>
                  <a:lnTo>
                    <a:pt x="0" y="20"/>
                  </a:lnTo>
                  <a:lnTo>
                    <a:pt x="5" y="20"/>
                  </a:lnTo>
                  <a:lnTo>
                    <a:pt x="15" y="15"/>
                  </a:lnTo>
                  <a:lnTo>
                    <a:pt x="20" y="5"/>
                  </a:lnTo>
                  <a:lnTo>
                    <a:pt x="20" y="0"/>
                  </a:lnTo>
                  <a:lnTo>
                    <a:pt x="20" y="0"/>
                  </a:lnTo>
                  <a:lnTo>
                    <a:pt x="10" y="0"/>
                  </a:lnTo>
                  <a:close/>
                </a:path>
              </a:pathLst>
            </a:custGeom>
            <a:solidFill>
              <a:srgbClr val="000000"/>
            </a:solidFill>
            <a:ln w="9525">
              <a:noFill/>
              <a:round/>
              <a:headEnd/>
              <a:tailEnd/>
            </a:ln>
          </p:spPr>
          <p:txBody>
            <a:bodyPr/>
            <a:lstStyle/>
            <a:p>
              <a:endParaRPr lang="pt-BR"/>
            </a:p>
          </p:txBody>
        </p:sp>
        <p:sp>
          <p:nvSpPr>
            <p:cNvPr id="389553" name="Freeform 433"/>
            <p:cNvSpPr>
              <a:spLocks/>
            </p:cNvSpPr>
            <p:nvPr/>
          </p:nvSpPr>
          <p:spPr bwMode="auto">
            <a:xfrm>
              <a:off x="2863" y="3417"/>
              <a:ext cx="20" cy="25"/>
            </a:xfrm>
            <a:custGeom>
              <a:avLst/>
              <a:gdLst/>
              <a:ahLst/>
              <a:cxnLst>
                <a:cxn ang="0">
                  <a:pos x="0" y="10"/>
                </a:cxn>
                <a:cxn ang="0">
                  <a:pos x="0" y="10"/>
                </a:cxn>
                <a:cxn ang="0">
                  <a:pos x="5" y="10"/>
                </a:cxn>
                <a:cxn ang="0">
                  <a:pos x="10" y="15"/>
                </a:cxn>
                <a:cxn ang="0">
                  <a:pos x="10" y="20"/>
                </a:cxn>
                <a:cxn ang="0">
                  <a:pos x="10" y="25"/>
                </a:cxn>
                <a:cxn ang="0">
                  <a:pos x="20" y="25"/>
                </a:cxn>
                <a:cxn ang="0">
                  <a:pos x="20" y="15"/>
                </a:cxn>
                <a:cxn ang="0">
                  <a:pos x="15" y="5"/>
                </a:cxn>
                <a:cxn ang="0">
                  <a:pos x="5" y="5"/>
                </a:cxn>
                <a:cxn ang="0">
                  <a:pos x="0" y="0"/>
                </a:cxn>
                <a:cxn ang="0">
                  <a:pos x="0" y="0"/>
                </a:cxn>
                <a:cxn ang="0">
                  <a:pos x="0" y="10"/>
                </a:cxn>
              </a:cxnLst>
              <a:rect l="0" t="0" r="r" b="b"/>
              <a:pathLst>
                <a:path w="20" h="25">
                  <a:moveTo>
                    <a:pt x="0" y="10"/>
                  </a:moveTo>
                  <a:lnTo>
                    <a:pt x="0" y="10"/>
                  </a:lnTo>
                  <a:lnTo>
                    <a:pt x="5" y="10"/>
                  </a:lnTo>
                  <a:lnTo>
                    <a:pt x="10" y="15"/>
                  </a:lnTo>
                  <a:lnTo>
                    <a:pt x="10" y="20"/>
                  </a:lnTo>
                  <a:lnTo>
                    <a:pt x="10" y="25"/>
                  </a:lnTo>
                  <a:lnTo>
                    <a:pt x="20" y="25"/>
                  </a:lnTo>
                  <a:lnTo>
                    <a:pt x="20" y="15"/>
                  </a:lnTo>
                  <a:lnTo>
                    <a:pt x="15" y="5"/>
                  </a:lnTo>
                  <a:lnTo>
                    <a:pt x="5"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554" name="Freeform 434"/>
            <p:cNvSpPr>
              <a:spLocks/>
            </p:cNvSpPr>
            <p:nvPr/>
          </p:nvSpPr>
          <p:spPr bwMode="auto">
            <a:xfrm>
              <a:off x="2838" y="3417"/>
              <a:ext cx="25" cy="25"/>
            </a:xfrm>
            <a:custGeom>
              <a:avLst/>
              <a:gdLst/>
              <a:ahLst/>
              <a:cxnLst>
                <a:cxn ang="0">
                  <a:pos x="10" y="25"/>
                </a:cxn>
                <a:cxn ang="0">
                  <a:pos x="10" y="25"/>
                </a:cxn>
                <a:cxn ang="0">
                  <a:pos x="10" y="20"/>
                </a:cxn>
                <a:cxn ang="0">
                  <a:pos x="15" y="15"/>
                </a:cxn>
                <a:cxn ang="0">
                  <a:pos x="20" y="10"/>
                </a:cxn>
                <a:cxn ang="0">
                  <a:pos x="25" y="10"/>
                </a:cxn>
                <a:cxn ang="0">
                  <a:pos x="25" y="0"/>
                </a:cxn>
                <a:cxn ang="0">
                  <a:pos x="15" y="5"/>
                </a:cxn>
                <a:cxn ang="0">
                  <a:pos x="10" y="5"/>
                </a:cxn>
                <a:cxn ang="0">
                  <a:pos x="5" y="15"/>
                </a:cxn>
                <a:cxn ang="0">
                  <a:pos x="0" y="25"/>
                </a:cxn>
                <a:cxn ang="0">
                  <a:pos x="0" y="25"/>
                </a:cxn>
                <a:cxn ang="0">
                  <a:pos x="10" y="25"/>
                </a:cxn>
              </a:cxnLst>
              <a:rect l="0" t="0" r="r" b="b"/>
              <a:pathLst>
                <a:path w="25" h="25">
                  <a:moveTo>
                    <a:pt x="10" y="25"/>
                  </a:moveTo>
                  <a:lnTo>
                    <a:pt x="10" y="25"/>
                  </a:lnTo>
                  <a:lnTo>
                    <a:pt x="10" y="20"/>
                  </a:lnTo>
                  <a:lnTo>
                    <a:pt x="15" y="15"/>
                  </a:lnTo>
                  <a:lnTo>
                    <a:pt x="20" y="10"/>
                  </a:lnTo>
                  <a:lnTo>
                    <a:pt x="25" y="10"/>
                  </a:lnTo>
                  <a:lnTo>
                    <a:pt x="25" y="0"/>
                  </a:lnTo>
                  <a:lnTo>
                    <a:pt x="15" y="5"/>
                  </a:lnTo>
                  <a:lnTo>
                    <a:pt x="10" y="5"/>
                  </a:lnTo>
                  <a:lnTo>
                    <a:pt x="5"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555" name="Freeform 435"/>
            <p:cNvSpPr>
              <a:spLocks/>
            </p:cNvSpPr>
            <p:nvPr/>
          </p:nvSpPr>
          <p:spPr bwMode="auto">
            <a:xfrm>
              <a:off x="2838" y="3442"/>
              <a:ext cx="25" cy="20"/>
            </a:xfrm>
            <a:custGeom>
              <a:avLst/>
              <a:gdLst/>
              <a:ahLst/>
              <a:cxnLst>
                <a:cxn ang="0">
                  <a:pos x="25" y="10"/>
                </a:cxn>
                <a:cxn ang="0">
                  <a:pos x="25" y="10"/>
                </a:cxn>
                <a:cxn ang="0">
                  <a:pos x="20" y="10"/>
                </a:cxn>
                <a:cxn ang="0">
                  <a:pos x="15" y="10"/>
                </a:cxn>
                <a:cxn ang="0">
                  <a:pos x="10" y="5"/>
                </a:cxn>
                <a:cxn ang="0">
                  <a:pos x="10" y="0"/>
                </a:cxn>
                <a:cxn ang="0">
                  <a:pos x="0" y="0"/>
                </a:cxn>
                <a:cxn ang="0">
                  <a:pos x="5" y="5"/>
                </a:cxn>
                <a:cxn ang="0">
                  <a:pos x="10" y="15"/>
                </a:cxn>
                <a:cxn ang="0">
                  <a:pos x="15" y="20"/>
                </a:cxn>
                <a:cxn ang="0">
                  <a:pos x="25" y="20"/>
                </a:cxn>
                <a:cxn ang="0">
                  <a:pos x="25" y="20"/>
                </a:cxn>
                <a:cxn ang="0">
                  <a:pos x="25" y="10"/>
                </a:cxn>
              </a:cxnLst>
              <a:rect l="0" t="0" r="r" b="b"/>
              <a:pathLst>
                <a:path w="25" h="20">
                  <a:moveTo>
                    <a:pt x="25" y="10"/>
                  </a:moveTo>
                  <a:lnTo>
                    <a:pt x="25" y="10"/>
                  </a:lnTo>
                  <a:lnTo>
                    <a:pt x="20" y="10"/>
                  </a:lnTo>
                  <a:lnTo>
                    <a:pt x="15" y="10"/>
                  </a:lnTo>
                  <a:lnTo>
                    <a:pt x="10" y="5"/>
                  </a:lnTo>
                  <a:lnTo>
                    <a:pt x="10" y="0"/>
                  </a:lnTo>
                  <a:lnTo>
                    <a:pt x="0" y="0"/>
                  </a:lnTo>
                  <a:lnTo>
                    <a:pt x="5" y="5"/>
                  </a:lnTo>
                  <a:lnTo>
                    <a:pt x="10" y="15"/>
                  </a:lnTo>
                  <a:lnTo>
                    <a:pt x="15" y="20"/>
                  </a:lnTo>
                  <a:lnTo>
                    <a:pt x="25" y="20"/>
                  </a:lnTo>
                  <a:lnTo>
                    <a:pt x="25" y="20"/>
                  </a:lnTo>
                  <a:lnTo>
                    <a:pt x="25" y="10"/>
                  </a:lnTo>
                  <a:close/>
                </a:path>
              </a:pathLst>
            </a:custGeom>
            <a:solidFill>
              <a:srgbClr val="000000"/>
            </a:solidFill>
            <a:ln w="9525">
              <a:noFill/>
              <a:round/>
              <a:headEnd/>
              <a:tailEnd/>
            </a:ln>
          </p:spPr>
          <p:txBody>
            <a:bodyPr/>
            <a:lstStyle/>
            <a:p>
              <a:endParaRPr lang="pt-BR"/>
            </a:p>
          </p:txBody>
        </p:sp>
        <p:sp>
          <p:nvSpPr>
            <p:cNvPr id="389556" name="Oval 436"/>
            <p:cNvSpPr>
              <a:spLocks noChangeArrowheads="1"/>
            </p:cNvSpPr>
            <p:nvPr/>
          </p:nvSpPr>
          <p:spPr bwMode="auto">
            <a:xfrm>
              <a:off x="2853" y="3492"/>
              <a:ext cx="35" cy="40"/>
            </a:xfrm>
            <a:prstGeom prst="ellipse">
              <a:avLst/>
            </a:prstGeom>
            <a:solidFill>
              <a:srgbClr val="FFFF00"/>
            </a:solidFill>
            <a:ln w="9525">
              <a:noFill/>
              <a:round/>
              <a:headEnd/>
              <a:tailEnd/>
            </a:ln>
          </p:spPr>
          <p:txBody>
            <a:bodyPr/>
            <a:lstStyle/>
            <a:p>
              <a:endParaRPr lang="pt-BR"/>
            </a:p>
          </p:txBody>
        </p:sp>
        <p:sp>
          <p:nvSpPr>
            <p:cNvPr id="389557" name="Freeform 437"/>
            <p:cNvSpPr>
              <a:spLocks/>
            </p:cNvSpPr>
            <p:nvPr/>
          </p:nvSpPr>
          <p:spPr bwMode="auto">
            <a:xfrm>
              <a:off x="2873" y="3512"/>
              <a:ext cx="20" cy="25"/>
            </a:xfrm>
            <a:custGeom>
              <a:avLst/>
              <a:gdLst/>
              <a:ahLst/>
              <a:cxnLst>
                <a:cxn ang="0">
                  <a:pos x="10" y="0"/>
                </a:cxn>
                <a:cxn ang="0">
                  <a:pos x="10" y="0"/>
                </a:cxn>
                <a:cxn ang="0">
                  <a:pos x="10" y="5"/>
                </a:cxn>
                <a:cxn ang="0">
                  <a:pos x="10" y="10"/>
                </a:cxn>
                <a:cxn ang="0">
                  <a:pos x="5" y="15"/>
                </a:cxn>
                <a:cxn ang="0">
                  <a:pos x="0" y="15"/>
                </a:cxn>
                <a:cxn ang="0">
                  <a:pos x="0" y="25"/>
                </a:cxn>
                <a:cxn ang="0">
                  <a:pos x="5" y="20"/>
                </a:cxn>
                <a:cxn ang="0">
                  <a:pos x="15" y="15"/>
                </a:cxn>
                <a:cxn ang="0">
                  <a:pos x="20" y="10"/>
                </a:cxn>
                <a:cxn ang="0">
                  <a:pos x="20" y="0"/>
                </a:cxn>
                <a:cxn ang="0">
                  <a:pos x="20" y="0"/>
                </a:cxn>
                <a:cxn ang="0">
                  <a:pos x="10" y="0"/>
                </a:cxn>
              </a:cxnLst>
              <a:rect l="0" t="0" r="r" b="b"/>
              <a:pathLst>
                <a:path w="20" h="25">
                  <a:moveTo>
                    <a:pt x="10" y="0"/>
                  </a:moveTo>
                  <a:lnTo>
                    <a:pt x="10" y="0"/>
                  </a:lnTo>
                  <a:lnTo>
                    <a:pt x="10" y="5"/>
                  </a:lnTo>
                  <a:lnTo>
                    <a:pt x="10" y="10"/>
                  </a:lnTo>
                  <a:lnTo>
                    <a:pt x="5" y="15"/>
                  </a:lnTo>
                  <a:lnTo>
                    <a:pt x="0" y="15"/>
                  </a:lnTo>
                  <a:lnTo>
                    <a:pt x="0" y="25"/>
                  </a:lnTo>
                  <a:lnTo>
                    <a:pt x="5" y="20"/>
                  </a:lnTo>
                  <a:lnTo>
                    <a:pt x="15" y="15"/>
                  </a:lnTo>
                  <a:lnTo>
                    <a:pt x="20" y="10"/>
                  </a:lnTo>
                  <a:lnTo>
                    <a:pt x="20" y="0"/>
                  </a:lnTo>
                  <a:lnTo>
                    <a:pt x="20" y="0"/>
                  </a:lnTo>
                  <a:lnTo>
                    <a:pt x="10" y="0"/>
                  </a:lnTo>
                  <a:close/>
                </a:path>
              </a:pathLst>
            </a:custGeom>
            <a:solidFill>
              <a:srgbClr val="000000"/>
            </a:solidFill>
            <a:ln w="9525">
              <a:noFill/>
              <a:round/>
              <a:headEnd/>
              <a:tailEnd/>
            </a:ln>
          </p:spPr>
          <p:txBody>
            <a:bodyPr/>
            <a:lstStyle/>
            <a:p>
              <a:endParaRPr lang="pt-BR"/>
            </a:p>
          </p:txBody>
        </p:sp>
        <p:sp>
          <p:nvSpPr>
            <p:cNvPr id="389558" name="Freeform 438"/>
            <p:cNvSpPr>
              <a:spLocks/>
            </p:cNvSpPr>
            <p:nvPr/>
          </p:nvSpPr>
          <p:spPr bwMode="auto">
            <a:xfrm>
              <a:off x="2873" y="3492"/>
              <a:ext cx="20" cy="20"/>
            </a:xfrm>
            <a:custGeom>
              <a:avLst/>
              <a:gdLst/>
              <a:ahLst/>
              <a:cxnLst>
                <a:cxn ang="0">
                  <a:pos x="0" y="5"/>
                </a:cxn>
                <a:cxn ang="0">
                  <a:pos x="0" y="5"/>
                </a:cxn>
                <a:cxn ang="0">
                  <a:pos x="5" y="10"/>
                </a:cxn>
                <a:cxn ang="0">
                  <a:pos x="10" y="10"/>
                </a:cxn>
                <a:cxn ang="0">
                  <a:pos x="10" y="15"/>
                </a:cxn>
                <a:cxn ang="0">
                  <a:pos x="10" y="20"/>
                </a:cxn>
                <a:cxn ang="0">
                  <a:pos x="20" y="20"/>
                </a:cxn>
                <a:cxn ang="0">
                  <a:pos x="20" y="10"/>
                </a:cxn>
                <a:cxn ang="0">
                  <a:pos x="15" y="5"/>
                </a:cxn>
                <a:cxn ang="0">
                  <a:pos x="5" y="0"/>
                </a:cxn>
                <a:cxn ang="0">
                  <a:pos x="0" y="0"/>
                </a:cxn>
                <a:cxn ang="0">
                  <a:pos x="0" y="0"/>
                </a:cxn>
                <a:cxn ang="0">
                  <a:pos x="0" y="5"/>
                </a:cxn>
              </a:cxnLst>
              <a:rect l="0" t="0" r="r" b="b"/>
              <a:pathLst>
                <a:path w="20" h="20">
                  <a:moveTo>
                    <a:pt x="0" y="5"/>
                  </a:moveTo>
                  <a:lnTo>
                    <a:pt x="0" y="5"/>
                  </a:lnTo>
                  <a:lnTo>
                    <a:pt x="5" y="10"/>
                  </a:lnTo>
                  <a:lnTo>
                    <a:pt x="10" y="10"/>
                  </a:lnTo>
                  <a:lnTo>
                    <a:pt x="10" y="15"/>
                  </a:lnTo>
                  <a:lnTo>
                    <a:pt x="10" y="20"/>
                  </a:lnTo>
                  <a:lnTo>
                    <a:pt x="20" y="20"/>
                  </a:lnTo>
                  <a:lnTo>
                    <a:pt x="20" y="10"/>
                  </a:lnTo>
                  <a:lnTo>
                    <a:pt x="15" y="5"/>
                  </a:lnTo>
                  <a:lnTo>
                    <a:pt x="5" y="0"/>
                  </a:lnTo>
                  <a:lnTo>
                    <a:pt x="0" y="0"/>
                  </a:lnTo>
                  <a:lnTo>
                    <a:pt x="0" y="0"/>
                  </a:lnTo>
                  <a:lnTo>
                    <a:pt x="0" y="5"/>
                  </a:lnTo>
                  <a:close/>
                </a:path>
              </a:pathLst>
            </a:custGeom>
            <a:solidFill>
              <a:srgbClr val="000000"/>
            </a:solidFill>
            <a:ln w="9525">
              <a:noFill/>
              <a:round/>
              <a:headEnd/>
              <a:tailEnd/>
            </a:ln>
          </p:spPr>
          <p:txBody>
            <a:bodyPr/>
            <a:lstStyle/>
            <a:p>
              <a:endParaRPr lang="pt-BR"/>
            </a:p>
          </p:txBody>
        </p:sp>
        <p:sp>
          <p:nvSpPr>
            <p:cNvPr id="389559" name="Freeform 439"/>
            <p:cNvSpPr>
              <a:spLocks/>
            </p:cNvSpPr>
            <p:nvPr/>
          </p:nvSpPr>
          <p:spPr bwMode="auto">
            <a:xfrm>
              <a:off x="2848" y="3492"/>
              <a:ext cx="25" cy="20"/>
            </a:xfrm>
            <a:custGeom>
              <a:avLst/>
              <a:gdLst/>
              <a:ahLst/>
              <a:cxnLst>
                <a:cxn ang="0">
                  <a:pos x="10" y="20"/>
                </a:cxn>
                <a:cxn ang="0">
                  <a:pos x="10" y="20"/>
                </a:cxn>
                <a:cxn ang="0">
                  <a:pos x="10" y="15"/>
                </a:cxn>
                <a:cxn ang="0">
                  <a:pos x="15" y="10"/>
                </a:cxn>
                <a:cxn ang="0">
                  <a:pos x="20" y="10"/>
                </a:cxn>
                <a:cxn ang="0">
                  <a:pos x="25" y="5"/>
                </a:cxn>
                <a:cxn ang="0">
                  <a:pos x="25" y="0"/>
                </a:cxn>
                <a:cxn ang="0">
                  <a:pos x="15" y="0"/>
                </a:cxn>
                <a:cxn ang="0">
                  <a:pos x="5" y="5"/>
                </a:cxn>
                <a:cxn ang="0">
                  <a:pos x="5" y="10"/>
                </a:cxn>
                <a:cxn ang="0">
                  <a:pos x="0" y="20"/>
                </a:cxn>
                <a:cxn ang="0">
                  <a:pos x="0" y="20"/>
                </a:cxn>
                <a:cxn ang="0">
                  <a:pos x="10" y="20"/>
                </a:cxn>
              </a:cxnLst>
              <a:rect l="0" t="0" r="r" b="b"/>
              <a:pathLst>
                <a:path w="25" h="20">
                  <a:moveTo>
                    <a:pt x="10" y="20"/>
                  </a:moveTo>
                  <a:lnTo>
                    <a:pt x="10" y="20"/>
                  </a:lnTo>
                  <a:lnTo>
                    <a:pt x="10" y="15"/>
                  </a:lnTo>
                  <a:lnTo>
                    <a:pt x="15" y="10"/>
                  </a:lnTo>
                  <a:lnTo>
                    <a:pt x="20" y="10"/>
                  </a:lnTo>
                  <a:lnTo>
                    <a:pt x="25" y="5"/>
                  </a:lnTo>
                  <a:lnTo>
                    <a:pt x="25" y="0"/>
                  </a:lnTo>
                  <a:lnTo>
                    <a:pt x="15" y="0"/>
                  </a:lnTo>
                  <a:lnTo>
                    <a:pt x="5" y="5"/>
                  </a:lnTo>
                  <a:lnTo>
                    <a:pt x="5" y="10"/>
                  </a:lnTo>
                  <a:lnTo>
                    <a:pt x="0" y="20"/>
                  </a:lnTo>
                  <a:lnTo>
                    <a:pt x="0" y="20"/>
                  </a:lnTo>
                  <a:lnTo>
                    <a:pt x="10" y="20"/>
                  </a:lnTo>
                  <a:close/>
                </a:path>
              </a:pathLst>
            </a:custGeom>
            <a:solidFill>
              <a:srgbClr val="000000"/>
            </a:solidFill>
            <a:ln w="9525">
              <a:noFill/>
              <a:round/>
              <a:headEnd/>
              <a:tailEnd/>
            </a:ln>
          </p:spPr>
          <p:txBody>
            <a:bodyPr/>
            <a:lstStyle/>
            <a:p>
              <a:endParaRPr lang="pt-BR"/>
            </a:p>
          </p:txBody>
        </p:sp>
        <p:sp>
          <p:nvSpPr>
            <p:cNvPr id="389560" name="Freeform 440"/>
            <p:cNvSpPr>
              <a:spLocks/>
            </p:cNvSpPr>
            <p:nvPr/>
          </p:nvSpPr>
          <p:spPr bwMode="auto">
            <a:xfrm>
              <a:off x="2848" y="3512"/>
              <a:ext cx="25" cy="25"/>
            </a:xfrm>
            <a:custGeom>
              <a:avLst/>
              <a:gdLst/>
              <a:ahLst/>
              <a:cxnLst>
                <a:cxn ang="0">
                  <a:pos x="25" y="15"/>
                </a:cxn>
                <a:cxn ang="0">
                  <a:pos x="25" y="15"/>
                </a:cxn>
                <a:cxn ang="0">
                  <a:pos x="20" y="15"/>
                </a:cxn>
                <a:cxn ang="0">
                  <a:pos x="15" y="10"/>
                </a:cxn>
                <a:cxn ang="0">
                  <a:pos x="10" y="5"/>
                </a:cxn>
                <a:cxn ang="0">
                  <a:pos x="10" y="0"/>
                </a:cxn>
                <a:cxn ang="0">
                  <a:pos x="0" y="0"/>
                </a:cxn>
                <a:cxn ang="0">
                  <a:pos x="5" y="10"/>
                </a:cxn>
                <a:cxn ang="0">
                  <a:pos x="5" y="15"/>
                </a:cxn>
                <a:cxn ang="0">
                  <a:pos x="15" y="20"/>
                </a:cxn>
                <a:cxn ang="0">
                  <a:pos x="25" y="25"/>
                </a:cxn>
                <a:cxn ang="0">
                  <a:pos x="25" y="25"/>
                </a:cxn>
                <a:cxn ang="0">
                  <a:pos x="25" y="15"/>
                </a:cxn>
              </a:cxnLst>
              <a:rect l="0" t="0" r="r" b="b"/>
              <a:pathLst>
                <a:path w="25" h="25">
                  <a:moveTo>
                    <a:pt x="25" y="15"/>
                  </a:moveTo>
                  <a:lnTo>
                    <a:pt x="25" y="15"/>
                  </a:lnTo>
                  <a:lnTo>
                    <a:pt x="20" y="15"/>
                  </a:lnTo>
                  <a:lnTo>
                    <a:pt x="15" y="10"/>
                  </a:lnTo>
                  <a:lnTo>
                    <a:pt x="10" y="5"/>
                  </a:lnTo>
                  <a:lnTo>
                    <a:pt x="10" y="0"/>
                  </a:lnTo>
                  <a:lnTo>
                    <a:pt x="0" y="0"/>
                  </a:lnTo>
                  <a:lnTo>
                    <a:pt x="5" y="10"/>
                  </a:lnTo>
                  <a:lnTo>
                    <a:pt x="5" y="15"/>
                  </a:lnTo>
                  <a:lnTo>
                    <a:pt x="15" y="20"/>
                  </a:lnTo>
                  <a:lnTo>
                    <a:pt x="25" y="25"/>
                  </a:lnTo>
                  <a:lnTo>
                    <a:pt x="25" y="25"/>
                  </a:lnTo>
                  <a:lnTo>
                    <a:pt x="25" y="15"/>
                  </a:lnTo>
                  <a:close/>
                </a:path>
              </a:pathLst>
            </a:custGeom>
            <a:solidFill>
              <a:srgbClr val="000000"/>
            </a:solidFill>
            <a:ln w="9525">
              <a:noFill/>
              <a:round/>
              <a:headEnd/>
              <a:tailEnd/>
            </a:ln>
          </p:spPr>
          <p:txBody>
            <a:bodyPr/>
            <a:lstStyle/>
            <a:p>
              <a:endParaRPr lang="pt-BR"/>
            </a:p>
          </p:txBody>
        </p:sp>
        <p:sp>
          <p:nvSpPr>
            <p:cNvPr id="389561" name="Oval 441"/>
            <p:cNvSpPr>
              <a:spLocks noChangeArrowheads="1"/>
            </p:cNvSpPr>
            <p:nvPr/>
          </p:nvSpPr>
          <p:spPr bwMode="auto">
            <a:xfrm>
              <a:off x="2763" y="3492"/>
              <a:ext cx="35" cy="40"/>
            </a:xfrm>
            <a:prstGeom prst="ellipse">
              <a:avLst/>
            </a:prstGeom>
            <a:solidFill>
              <a:srgbClr val="FFFF00"/>
            </a:solidFill>
            <a:ln w="9525">
              <a:noFill/>
              <a:round/>
              <a:headEnd/>
              <a:tailEnd/>
            </a:ln>
          </p:spPr>
          <p:txBody>
            <a:bodyPr/>
            <a:lstStyle/>
            <a:p>
              <a:endParaRPr lang="pt-BR"/>
            </a:p>
          </p:txBody>
        </p:sp>
        <p:sp>
          <p:nvSpPr>
            <p:cNvPr id="389562" name="Freeform 442"/>
            <p:cNvSpPr>
              <a:spLocks/>
            </p:cNvSpPr>
            <p:nvPr/>
          </p:nvSpPr>
          <p:spPr bwMode="auto">
            <a:xfrm>
              <a:off x="2778" y="3512"/>
              <a:ext cx="25" cy="25"/>
            </a:xfrm>
            <a:custGeom>
              <a:avLst/>
              <a:gdLst/>
              <a:ahLst/>
              <a:cxnLst>
                <a:cxn ang="0">
                  <a:pos x="15" y="0"/>
                </a:cxn>
                <a:cxn ang="0">
                  <a:pos x="15" y="0"/>
                </a:cxn>
                <a:cxn ang="0">
                  <a:pos x="15" y="5"/>
                </a:cxn>
                <a:cxn ang="0">
                  <a:pos x="10" y="10"/>
                </a:cxn>
                <a:cxn ang="0">
                  <a:pos x="5" y="15"/>
                </a:cxn>
                <a:cxn ang="0">
                  <a:pos x="0" y="15"/>
                </a:cxn>
                <a:cxn ang="0">
                  <a:pos x="0" y="25"/>
                </a:cxn>
                <a:cxn ang="0">
                  <a:pos x="10" y="20"/>
                </a:cxn>
                <a:cxn ang="0">
                  <a:pos x="15" y="15"/>
                </a:cxn>
                <a:cxn ang="0">
                  <a:pos x="20" y="10"/>
                </a:cxn>
                <a:cxn ang="0">
                  <a:pos x="25" y="0"/>
                </a:cxn>
                <a:cxn ang="0">
                  <a:pos x="25" y="0"/>
                </a:cxn>
                <a:cxn ang="0">
                  <a:pos x="15" y="0"/>
                </a:cxn>
              </a:cxnLst>
              <a:rect l="0" t="0" r="r" b="b"/>
              <a:pathLst>
                <a:path w="25" h="25">
                  <a:moveTo>
                    <a:pt x="15" y="0"/>
                  </a:moveTo>
                  <a:lnTo>
                    <a:pt x="15" y="0"/>
                  </a:lnTo>
                  <a:lnTo>
                    <a:pt x="15" y="5"/>
                  </a:lnTo>
                  <a:lnTo>
                    <a:pt x="10" y="10"/>
                  </a:lnTo>
                  <a:lnTo>
                    <a:pt x="5" y="15"/>
                  </a:lnTo>
                  <a:lnTo>
                    <a:pt x="0" y="15"/>
                  </a:lnTo>
                  <a:lnTo>
                    <a:pt x="0" y="25"/>
                  </a:lnTo>
                  <a:lnTo>
                    <a:pt x="10" y="20"/>
                  </a:lnTo>
                  <a:lnTo>
                    <a:pt x="15" y="15"/>
                  </a:lnTo>
                  <a:lnTo>
                    <a:pt x="20"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563" name="Freeform 443"/>
            <p:cNvSpPr>
              <a:spLocks/>
            </p:cNvSpPr>
            <p:nvPr/>
          </p:nvSpPr>
          <p:spPr bwMode="auto">
            <a:xfrm>
              <a:off x="2778" y="3492"/>
              <a:ext cx="25" cy="20"/>
            </a:xfrm>
            <a:custGeom>
              <a:avLst/>
              <a:gdLst/>
              <a:ahLst/>
              <a:cxnLst>
                <a:cxn ang="0">
                  <a:pos x="0" y="5"/>
                </a:cxn>
                <a:cxn ang="0">
                  <a:pos x="0" y="5"/>
                </a:cxn>
                <a:cxn ang="0">
                  <a:pos x="5" y="10"/>
                </a:cxn>
                <a:cxn ang="0">
                  <a:pos x="10" y="10"/>
                </a:cxn>
                <a:cxn ang="0">
                  <a:pos x="15" y="15"/>
                </a:cxn>
                <a:cxn ang="0">
                  <a:pos x="15" y="20"/>
                </a:cxn>
                <a:cxn ang="0">
                  <a:pos x="25" y="20"/>
                </a:cxn>
                <a:cxn ang="0">
                  <a:pos x="20" y="10"/>
                </a:cxn>
                <a:cxn ang="0">
                  <a:pos x="15" y="5"/>
                </a:cxn>
                <a:cxn ang="0">
                  <a:pos x="10" y="0"/>
                </a:cxn>
                <a:cxn ang="0">
                  <a:pos x="0" y="0"/>
                </a:cxn>
                <a:cxn ang="0">
                  <a:pos x="0" y="0"/>
                </a:cxn>
                <a:cxn ang="0">
                  <a:pos x="0" y="5"/>
                </a:cxn>
              </a:cxnLst>
              <a:rect l="0" t="0" r="r" b="b"/>
              <a:pathLst>
                <a:path w="25" h="20">
                  <a:moveTo>
                    <a:pt x="0" y="5"/>
                  </a:moveTo>
                  <a:lnTo>
                    <a:pt x="0" y="5"/>
                  </a:lnTo>
                  <a:lnTo>
                    <a:pt x="5" y="10"/>
                  </a:lnTo>
                  <a:lnTo>
                    <a:pt x="10" y="10"/>
                  </a:lnTo>
                  <a:lnTo>
                    <a:pt x="15" y="15"/>
                  </a:lnTo>
                  <a:lnTo>
                    <a:pt x="15" y="20"/>
                  </a:lnTo>
                  <a:lnTo>
                    <a:pt x="25" y="20"/>
                  </a:lnTo>
                  <a:lnTo>
                    <a:pt x="20" y="10"/>
                  </a:lnTo>
                  <a:lnTo>
                    <a:pt x="15" y="5"/>
                  </a:lnTo>
                  <a:lnTo>
                    <a:pt x="10" y="0"/>
                  </a:lnTo>
                  <a:lnTo>
                    <a:pt x="0" y="0"/>
                  </a:lnTo>
                  <a:lnTo>
                    <a:pt x="0" y="0"/>
                  </a:lnTo>
                  <a:lnTo>
                    <a:pt x="0" y="5"/>
                  </a:lnTo>
                  <a:close/>
                </a:path>
              </a:pathLst>
            </a:custGeom>
            <a:solidFill>
              <a:srgbClr val="000000"/>
            </a:solidFill>
            <a:ln w="9525">
              <a:noFill/>
              <a:round/>
              <a:headEnd/>
              <a:tailEnd/>
            </a:ln>
          </p:spPr>
          <p:txBody>
            <a:bodyPr/>
            <a:lstStyle/>
            <a:p>
              <a:endParaRPr lang="pt-BR"/>
            </a:p>
          </p:txBody>
        </p:sp>
        <p:sp>
          <p:nvSpPr>
            <p:cNvPr id="389564" name="Freeform 444"/>
            <p:cNvSpPr>
              <a:spLocks/>
            </p:cNvSpPr>
            <p:nvPr/>
          </p:nvSpPr>
          <p:spPr bwMode="auto">
            <a:xfrm>
              <a:off x="2758" y="3492"/>
              <a:ext cx="20" cy="20"/>
            </a:xfrm>
            <a:custGeom>
              <a:avLst/>
              <a:gdLst/>
              <a:ahLst/>
              <a:cxnLst>
                <a:cxn ang="0">
                  <a:pos x="5" y="20"/>
                </a:cxn>
                <a:cxn ang="0">
                  <a:pos x="5" y="20"/>
                </a:cxn>
                <a:cxn ang="0">
                  <a:pos x="10" y="15"/>
                </a:cxn>
                <a:cxn ang="0">
                  <a:pos x="10" y="10"/>
                </a:cxn>
                <a:cxn ang="0">
                  <a:pos x="15" y="10"/>
                </a:cxn>
                <a:cxn ang="0">
                  <a:pos x="20" y="5"/>
                </a:cxn>
                <a:cxn ang="0">
                  <a:pos x="20" y="0"/>
                </a:cxn>
                <a:cxn ang="0">
                  <a:pos x="10" y="0"/>
                </a:cxn>
                <a:cxn ang="0">
                  <a:pos x="5" y="5"/>
                </a:cxn>
                <a:cxn ang="0">
                  <a:pos x="0" y="10"/>
                </a:cxn>
                <a:cxn ang="0">
                  <a:pos x="0" y="20"/>
                </a:cxn>
                <a:cxn ang="0">
                  <a:pos x="0" y="20"/>
                </a:cxn>
                <a:cxn ang="0">
                  <a:pos x="5" y="20"/>
                </a:cxn>
              </a:cxnLst>
              <a:rect l="0" t="0" r="r" b="b"/>
              <a:pathLst>
                <a:path w="20" h="20">
                  <a:moveTo>
                    <a:pt x="5" y="20"/>
                  </a:moveTo>
                  <a:lnTo>
                    <a:pt x="5" y="20"/>
                  </a:lnTo>
                  <a:lnTo>
                    <a:pt x="10" y="15"/>
                  </a:lnTo>
                  <a:lnTo>
                    <a:pt x="10" y="10"/>
                  </a:lnTo>
                  <a:lnTo>
                    <a:pt x="15" y="10"/>
                  </a:lnTo>
                  <a:lnTo>
                    <a:pt x="20" y="5"/>
                  </a:lnTo>
                  <a:lnTo>
                    <a:pt x="20" y="0"/>
                  </a:lnTo>
                  <a:lnTo>
                    <a:pt x="10" y="0"/>
                  </a:lnTo>
                  <a:lnTo>
                    <a:pt x="5" y="5"/>
                  </a:lnTo>
                  <a:lnTo>
                    <a:pt x="0" y="10"/>
                  </a:lnTo>
                  <a:lnTo>
                    <a:pt x="0" y="20"/>
                  </a:lnTo>
                  <a:lnTo>
                    <a:pt x="0" y="20"/>
                  </a:lnTo>
                  <a:lnTo>
                    <a:pt x="5" y="20"/>
                  </a:lnTo>
                  <a:close/>
                </a:path>
              </a:pathLst>
            </a:custGeom>
            <a:solidFill>
              <a:srgbClr val="000000"/>
            </a:solidFill>
            <a:ln w="9525">
              <a:noFill/>
              <a:round/>
              <a:headEnd/>
              <a:tailEnd/>
            </a:ln>
          </p:spPr>
          <p:txBody>
            <a:bodyPr/>
            <a:lstStyle/>
            <a:p>
              <a:endParaRPr lang="pt-BR"/>
            </a:p>
          </p:txBody>
        </p:sp>
        <p:sp>
          <p:nvSpPr>
            <p:cNvPr id="389565" name="Freeform 445"/>
            <p:cNvSpPr>
              <a:spLocks/>
            </p:cNvSpPr>
            <p:nvPr/>
          </p:nvSpPr>
          <p:spPr bwMode="auto">
            <a:xfrm>
              <a:off x="2758" y="3512"/>
              <a:ext cx="20" cy="25"/>
            </a:xfrm>
            <a:custGeom>
              <a:avLst/>
              <a:gdLst/>
              <a:ahLst/>
              <a:cxnLst>
                <a:cxn ang="0">
                  <a:pos x="20" y="15"/>
                </a:cxn>
                <a:cxn ang="0">
                  <a:pos x="20" y="15"/>
                </a:cxn>
                <a:cxn ang="0">
                  <a:pos x="15" y="15"/>
                </a:cxn>
                <a:cxn ang="0">
                  <a:pos x="10" y="10"/>
                </a:cxn>
                <a:cxn ang="0">
                  <a:pos x="10" y="5"/>
                </a:cxn>
                <a:cxn ang="0">
                  <a:pos x="5" y="0"/>
                </a:cxn>
                <a:cxn ang="0">
                  <a:pos x="0" y="0"/>
                </a:cxn>
                <a:cxn ang="0">
                  <a:pos x="0" y="10"/>
                </a:cxn>
                <a:cxn ang="0">
                  <a:pos x="5" y="15"/>
                </a:cxn>
                <a:cxn ang="0">
                  <a:pos x="10" y="20"/>
                </a:cxn>
                <a:cxn ang="0">
                  <a:pos x="20" y="25"/>
                </a:cxn>
                <a:cxn ang="0">
                  <a:pos x="20" y="25"/>
                </a:cxn>
                <a:cxn ang="0">
                  <a:pos x="20" y="15"/>
                </a:cxn>
              </a:cxnLst>
              <a:rect l="0" t="0" r="r" b="b"/>
              <a:pathLst>
                <a:path w="20" h="25">
                  <a:moveTo>
                    <a:pt x="20" y="15"/>
                  </a:moveTo>
                  <a:lnTo>
                    <a:pt x="20" y="15"/>
                  </a:lnTo>
                  <a:lnTo>
                    <a:pt x="15" y="15"/>
                  </a:lnTo>
                  <a:lnTo>
                    <a:pt x="10" y="10"/>
                  </a:lnTo>
                  <a:lnTo>
                    <a:pt x="10" y="5"/>
                  </a:lnTo>
                  <a:lnTo>
                    <a:pt x="5" y="0"/>
                  </a:lnTo>
                  <a:lnTo>
                    <a:pt x="0" y="0"/>
                  </a:lnTo>
                  <a:lnTo>
                    <a:pt x="0" y="10"/>
                  </a:lnTo>
                  <a:lnTo>
                    <a:pt x="5" y="15"/>
                  </a:lnTo>
                  <a:lnTo>
                    <a:pt x="10" y="20"/>
                  </a:lnTo>
                  <a:lnTo>
                    <a:pt x="20" y="25"/>
                  </a:lnTo>
                  <a:lnTo>
                    <a:pt x="20" y="25"/>
                  </a:lnTo>
                  <a:lnTo>
                    <a:pt x="20" y="15"/>
                  </a:lnTo>
                  <a:close/>
                </a:path>
              </a:pathLst>
            </a:custGeom>
            <a:solidFill>
              <a:srgbClr val="000000"/>
            </a:solidFill>
            <a:ln w="9525">
              <a:noFill/>
              <a:round/>
              <a:headEnd/>
              <a:tailEnd/>
            </a:ln>
          </p:spPr>
          <p:txBody>
            <a:bodyPr/>
            <a:lstStyle/>
            <a:p>
              <a:endParaRPr lang="pt-BR"/>
            </a:p>
          </p:txBody>
        </p:sp>
        <p:sp>
          <p:nvSpPr>
            <p:cNvPr id="389566" name="Oval 446"/>
            <p:cNvSpPr>
              <a:spLocks noChangeArrowheads="1"/>
            </p:cNvSpPr>
            <p:nvPr/>
          </p:nvSpPr>
          <p:spPr bwMode="auto">
            <a:xfrm>
              <a:off x="2763" y="3422"/>
              <a:ext cx="35" cy="35"/>
            </a:xfrm>
            <a:prstGeom prst="ellipse">
              <a:avLst/>
            </a:prstGeom>
            <a:solidFill>
              <a:srgbClr val="FFFF00"/>
            </a:solidFill>
            <a:ln w="9525">
              <a:noFill/>
              <a:round/>
              <a:headEnd/>
              <a:tailEnd/>
            </a:ln>
          </p:spPr>
          <p:txBody>
            <a:bodyPr/>
            <a:lstStyle/>
            <a:p>
              <a:endParaRPr lang="pt-BR"/>
            </a:p>
          </p:txBody>
        </p:sp>
        <p:sp>
          <p:nvSpPr>
            <p:cNvPr id="389567" name="Freeform 447"/>
            <p:cNvSpPr>
              <a:spLocks/>
            </p:cNvSpPr>
            <p:nvPr/>
          </p:nvSpPr>
          <p:spPr bwMode="auto">
            <a:xfrm>
              <a:off x="2783" y="3442"/>
              <a:ext cx="20" cy="20"/>
            </a:xfrm>
            <a:custGeom>
              <a:avLst/>
              <a:gdLst/>
              <a:ahLst/>
              <a:cxnLst>
                <a:cxn ang="0">
                  <a:pos x="15" y="0"/>
                </a:cxn>
                <a:cxn ang="0">
                  <a:pos x="15" y="0"/>
                </a:cxn>
                <a:cxn ang="0">
                  <a:pos x="10" y="5"/>
                </a:cxn>
                <a:cxn ang="0">
                  <a:pos x="10" y="10"/>
                </a:cxn>
                <a:cxn ang="0">
                  <a:pos x="5" y="10"/>
                </a:cxn>
                <a:cxn ang="0">
                  <a:pos x="0" y="10"/>
                </a:cxn>
                <a:cxn ang="0">
                  <a:pos x="0" y="20"/>
                </a:cxn>
                <a:cxn ang="0">
                  <a:pos x="10" y="20"/>
                </a:cxn>
                <a:cxn ang="0">
                  <a:pos x="15" y="15"/>
                </a:cxn>
                <a:cxn ang="0">
                  <a:pos x="20" y="5"/>
                </a:cxn>
                <a:cxn ang="0">
                  <a:pos x="20" y="0"/>
                </a:cxn>
                <a:cxn ang="0">
                  <a:pos x="20" y="0"/>
                </a:cxn>
                <a:cxn ang="0">
                  <a:pos x="15" y="0"/>
                </a:cxn>
              </a:cxnLst>
              <a:rect l="0" t="0" r="r" b="b"/>
              <a:pathLst>
                <a:path w="20" h="20">
                  <a:moveTo>
                    <a:pt x="15" y="0"/>
                  </a:moveTo>
                  <a:lnTo>
                    <a:pt x="15" y="0"/>
                  </a:lnTo>
                  <a:lnTo>
                    <a:pt x="10" y="5"/>
                  </a:lnTo>
                  <a:lnTo>
                    <a:pt x="10" y="10"/>
                  </a:lnTo>
                  <a:lnTo>
                    <a:pt x="5" y="10"/>
                  </a:lnTo>
                  <a:lnTo>
                    <a:pt x="0" y="10"/>
                  </a:lnTo>
                  <a:lnTo>
                    <a:pt x="0" y="20"/>
                  </a:lnTo>
                  <a:lnTo>
                    <a:pt x="10" y="20"/>
                  </a:lnTo>
                  <a:lnTo>
                    <a:pt x="15" y="15"/>
                  </a:lnTo>
                  <a:lnTo>
                    <a:pt x="20" y="5"/>
                  </a:lnTo>
                  <a:lnTo>
                    <a:pt x="20" y="0"/>
                  </a:lnTo>
                  <a:lnTo>
                    <a:pt x="20" y="0"/>
                  </a:lnTo>
                  <a:lnTo>
                    <a:pt x="15" y="0"/>
                  </a:lnTo>
                  <a:close/>
                </a:path>
              </a:pathLst>
            </a:custGeom>
            <a:solidFill>
              <a:srgbClr val="000000"/>
            </a:solidFill>
            <a:ln w="9525">
              <a:noFill/>
              <a:round/>
              <a:headEnd/>
              <a:tailEnd/>
            </a:ln>
          </p:spPr>
          <p:txBody>
            <a:bodyPr/>
            <a:lstStyle/>
            <a:p>
              <a:endParaRPr lang="pt-BR"/>
            </a:p>
          </p:txBody>
        </p:sp>
        <p:sp>
          <p:nvSpPr>
            <p:cNvPr id="389568" name="Freeform 448"/>
            <p:cNvSpPr>
              <a:spLocks/>
            </p:cNvSpPr>
            <p:nvPr/>
          </p:nvSpPr>
          <p:spPr bwMode="auto">
            <a:xfrm>
              <a:off x="2783" y="3417"/>
              <a:ext cx="20" cy="25"/>
            </a:xfrm>
            <a:custGeom>
              <a:avLst/>
              <a:gdLst/>
              <a:ahLst/>
              <a:cxnLst>
                <a:cxn ang="0">
                  <a:pos x="0" y="10"/>
                </a:cxn>
                <a:cxn ang="0">
                  <a:pos x="0" y="10"/>
                </a:cxn>
                <a:cxn ang="0">
                  <a:pos x="5" y="10"/>
                </a:cxn>
                <a:cxn ang="0">
                  <a:pos x="10" y="15"/>
                </a:cxn>
                <a:cxn ang="0">
                  <a:pos x="10" y="20"/>
                </a:cxn>
                <a:cxn ang="0">
                  <a:pos x="15" y="25"/>
                </a:cxn>
                <a:cxn ang="0">
                  <a:pos x="20" y="25"/>
                </a:cxn>
                <a:cxn ang="0">
                  <a:pos x="20" y="15"/>
                </a:cxn>
                <a:cxn ang="0">
                  <a:pos x="15" y="5"/>
                </a:cxn>
                <a:cxn ang="0">
                  <a:pos x="10" y="5"/>
                </a:cxn>
                <a:cxn ang="0">
                  <a:pos x="0" y="0"/>
                </a:cxn>
                <a:cxn ang="0">
                  <a:pos x="0" y="0"/>
                </a:cxn>
                <a:cxn ang="0">
                  <a:pos x="0" y="10"/>
                </a:cxn>
              </a:cxnLst>
              <a:rect l="0" t="0" r="r" b="b"/>
              <a:pathLst>
                <a:path w="20" h="25">
                  <a:moveTo>
                    <a:pt x="0" y="10"/>
                  </a:moveTo>
                  <a:lnTo>
                    <a:pt x="0" y="10"/>
                  </a:lnTo>
                  <a:lnTo>
                    <a:pt x="5" y="10"/>
                  </a:lnTo>
                  <a:lnTo>
                    <a:pt x="10" y="15"/>
                  </a:lnTo>
                  <a:lnTo>
                    <a:pt x="10" y="20"/>
                  </a:lnTo>
                  <a:lnTo>
                    <a:pt x="15" y="25"/>
                  </a:lnTo>
                  <a:lnTo>
                    <a:pt x="20" y="25"/>
                  </a:lnTo>
                  <a:lnTo>
                    <a:pt x="20" y="15"/>
                  </a:lnTo>
                  <a:lnTo>
                    <a:pt x="15" y="5"/>
                  </a:lnTo>
                  <a:lnTo>
                    <a:pt x="10"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569" name="Freeform 449"/>
            <p:cNvSpPr>
              <a:spLocks/>
            </p:cNvSpPr>
            <p:nvPr/>
          </p:nvSpPr>
          <p:spPr bwMode="auto">
            <a:xfrm>
              <a:off x="2758" y="3417"/>
              <a:ext cx="25" cy="25"/>
            </a:xfrm>
            <a:custGeom>
              <a:avLst/>
              <a:gdLst/>
              <a:ahLst/>
              <a:cxnLst>
                <a:cxn ang="0">
                  <a:pos x="10" y="25"/>
                </a:cxn>
                <a:cxn ang="0">
                  <a:pos x="10" y="25"/>
                </a:cxn>
                <a:cxn ang="0">
                  <a:pos x="10" y="20"/>
                </a:cxn>
                <a:cxn ang="0">
                  <a:pos x="15" y="15"/>
                </a:cxn>
                <a:cxn ang="0">
                  <a:pos x="20" y="10"/>
                </a:cxn>
                <a:cxn ang="0">
                  <a:pos x="25" y="10"/>
                </a:cxn>
                <a:cxn ang="0">
                  <a:pos x="25" y="0"/>
                </a:cxn>
                <a:cxn ang="0">
                  <a:pos x="15" y="5"/>
                </a:cxn>
                <a:cxn ang="0">
                  <a:pos x="10" y="5"/>
                </a:cxn>
                <a:cxn ang="0">
                  <a:pos x="5" y="15"/>
                </a:cxn>
                <a:cxn ang="0">
                  <a:pos x="0" y="25"/>
                </a:cxn>
                <a:cxn ang="0">
                  <a:pos x="0" y="25"/>
                </a:cxn>
                <a:cxn ang="0">
                  <a:pos x="10" y="25"/>
                </a:cxn>
              </a:cxnLst>
              <a:rect l="0" t="0" r="r" b="b"/>
              <a:pathLst>
                <a:path w="25" h="25">
                  <a:moveTo>
                    <a:pt x="10" y="25"/>
                  </a:moveTo>
                  <a:lnTo>
                    <a:pt x="10" y="25"/>
                  </a:lnTo>
                  <a:lnTo>
                    <a:pt x="10" y="20"/>
                  </a:lnTo>
                  <a:lnTo>
                    <a:pt x="15" y="15"/>
                  </a:lnTo>
                  <a:lnTo>
                    <a:pt x="20" y="10"/>
                  </a:lnTo>
                  <a:lnTo>
                    <a:pt x="25" y="10"/>
                  </a:lnTo>
                  <a:lnTo>
                    <a:pt x="25" y="0"/>
                  </a:lnTo>
                  <a:lnTo>
                    <a:pt x="15" y="5"/>
                  </a:lnTo>
                  <a:lnTo>
                    <a:pt x="10" y="5"/>
                  </a:lnTo>
                  <a:lnTo>
                    <a:pt x="5"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570" name="Freeform 450"/>
            <p:cNvSpPr>
              <a:spLocks/>
            </p:cNvSpPr>
            <p:nvPr/>
          </p:nvSpPr>
          <p:spPr bwMode="auto">
            <a:xfrm>
              <a:off x="2758" y="3442"/>
              <a:ext cx="25" cy="20"/>
            </a:xfrm>
            <a:custGeom>
              <a:avLst/>
              <a:gdLst/>
              <a:ahLst/>
              <a:cxnLst>
                <a:cxn ang="0">
                  <a:pos x="25" y="10"/>
                </a:cxn>
                <a:cxn ang="0">
                  <a:pos x="25" y="10"/>
                </a:cxn>
                <a:cxn ang="0">
                  <a:pos x="20" y="10"/>
                </a:cxn>
                <a:cxn ang="0">
                  <a:pos x="15" y="10"/>
                </a:cxn>
                <a:cxn ang="0">
                  <a:pos x="10" y="5"/>
                </a:cxn>
                <a:cxn ang="0">
                  <a:pos x="10" y="0"/>
                </a:cxn>
                <a:cxn ang="0">
                  <a:pos x="0" y="0"/>
                </a:cxn>
                <a:cxn ang="0">
                  <a:pos x="5" y="5"/>
                </a:cxn>
                <a:cxn ang="0">
                  <a:pos x="10" y="15"/>
                </a:cxn>
                <a:cxn ang="0">
                  <a:pos x="15" y="20"/>
                </a:cxn>
                <a:cxn ang="0">
                  <a:pos x="25" y="20"/>
                </a:cxn>
                <a:cxn ang="0">
                  <a:pos x="25" y="20"/>
                </a:cxn>
                <a:cxn ang="0">
                  <a:pos x="25" y="10"/>
                </a:cxn>
              </a:cxnLst>
              <a:rect l="0" t="0" r="r" b="b"/>
              <a:pathLst>
                <a:path w="25" h="20">
                  <a:moveTo>
                    <a:pt x="25" y="10"/>
                  </a:moveTo>
                  <a:lnTo>
                    <a:pt x="25" y="10"/>
                  </a:lnTo>
                  <a:lnTo>
                    <a:pt x="20" y="10"/>
                  </a:lnTo>
                  <a:lnTo>
                    <a:pt x="15" y="10"/>
                  </a:lnTo>
                  <a:lnTo>
                    <a:pt x="10" y="5"/>
                  </a:lnTo>
                  <a:lnTo>
                    <a:pt x="10" y="0"/>
                  </a:lnTo>
                  <a:lnTo>
                    <a:pt x="0" y="0"/>
                  </a:lnTo>
                  <a:lnTo>
                    <a:pt x="5" y="5"/>
                  </a:lnTo>
                  <a:lnTo>
                    <a:pt x="10" y="15"/>
                  </a:lnTo>
                  <a:lnTo>
                    <a:pt x="15" y="20"/>
                  </a:lnTo>
                  <a:lnTo>
                    <a:pt x="25" y="20"/>
                  </a:lnTo>
                  <a:lnTo>
                    <a:pt x="25" y="20"/>
                  </a:lnTo>
                  <a:lnTo>
                    <a:pt x="25" y="10"/>
                  </a:lnTo>
                  <a:close/>
                </a:path>
              </a:pathLst>
            </a:custGeom>
            <a:solidFill>
              <a:srgbClr val="000000"/>
            </a:solidFill>
            <a:ln w="9525">
              <a:noFill/>
              <a:round/>
              <a:headEnd/>
              <a:tailEnd/>
            </a:ln>
          </p:spPr>
          <p:txBody>
            <a:bodyPr/>
            <a:lstStyle/>
            <a:p>
              <a:endParaRPr lang="pt-BR"/>
            </a:p>
          </p:txBody>
        </p:sp>
        <p:sp>
          <p:nvSpPr>
            <p:cNvPr id="389571" name="Freeform 451"/>
            <p:cNvSpPr>
              <a:spLocks/>
            </p:cNvSpPr>
            <p:nvPr/>
          </p:nvSpPr>
          <p:spPr bwMode="auto">
            <a:xfrm>
              <a:off x="2708" y="3127"/>
              <a:ext cx="40" cy="15"/>
            </a:xfrm>
            <a:custGeom>
              <a:avLst/>
              <a:gdLst/>
              <a:ahLst/>
              <a:cxnLst>
                <a:cxn ang="0">
                  <a:pos x="0" y="3"/>
                </a:cxn>
                <a:cxn ang="0">
                  <a:pos x="3" y="0"/>
                </a:cxn>
                <a:cxn ang="0">
                  <a:pos x="8" y="2"/>
                </a:cxn>
              </a:cxnLst>
              <a:rect l="0" t="0" r="r" b="b"/>
              <a:pathLst>
                <a:path w="8" h="3">
                  <a:moveTo>
                    <a:pt x="0" y="3"/>
                  </a:moveTo>
                  <a:cubicBezTo>
                    <a:pt x="0" y="2"/>
                    <a:pt x="1" y="0"/>
                    <a:pt x="3" y="0"/>
                  </a:cubicBezTo>
                  <a:cubicBezTo>
                    <a:pt x="4" y="0"/>
                    <a:pt x="7" y="1"/>
                    <a:pt x="8" y="2"/>
                  </a:cubicBezTo>
                </a:path>
              </a:pathLst>
            </a:custGeom>
            <a:noFill/>
            <a:ln w="0">
              <a:solidFill>
                <a:srgbClr val="FFFFFF"/>
              </a:solidFill>
              <a:prstDash val="solid"/>
              <a:round/>
              <a:headEnd/>
              <a:tailEnd/>
            </a:ln>
          </p:spPr>
          <p:txBody>
            <a:bodyPr/>
            <a:lstStyle/>
            <a:p>
              <a:endParaRPr lang="pt-BR"/>
            </a:p>
          </p:txBody>
        </p:sp>
        <p:sp>
          <p:nvSpPr>
            <p:cNvPr id="389572" name="Freeform 452"/>
            <p:cNvSpPr>
              <a:spLocks/>
            </p:cNvSpPr>
            <p:nvPr/>
          </p:nvSpPr>
          <p:spPr bwMode="auto">
            <a:xfrm>
              <a:off x="2718" y="3202"/>
              <a:ext cx="20" cy="20"/>
            </a:xfrm>
            <a:custGeom>
              <a:avLst/>
              <a:gdLst/>
              <a:ahLst/>
              <a:cxnLst>
                <a:cxn ang="0">
                  <a:pos x="3" y="0"/>
                </a:cxn>
                <a:cxn ang="0">
                  <a:pos x="3" y="3"/>
                </a:cxn>
                <a:cxn ang="0">
                  <a:pos x="0" y="4"/>
                </a:cxn>
              </a:cxnLst>
              <a:rect l="0" t="0" r="r" b="b"/>
              <a:pathLst>
                <a:path w="4" h="4">
                  <a:moveTo>
                    <a:pt x="3" y="0"/>
                  </a:moveTo>
                  <a:cubicBezTo>
                    <a:pt x="3" y="1"/>
                    <a:pt x="4" y="3"/>
                    <a:pt x="3" y="3"/>
                  </a:cubicBezTo>
                  <a:cubicBezTo>
                    <a:pt x="2" y="4"/>
                    <a:pt x="0" y="4"/>
                    <a:pt x="0" y="4"/>
                  </a:cubicBezTo>
                </a:path>
              </a:pathLst>
            </a:custGeom>
            <a:noFill/>
            <a:ln w="0">
              <a:solidFill>
                <a:srgbClr val="FFFFFF"/>
              </a:solidFill>
              <a:prstDash val="solid"/>
              <a:round/>
              <a:headEnd/>
              <a:tailEnd/>
            </a:ln>
          </p:spPr>
          <p:txBody>
            <a:bodyPr/>
            <a:lstStyle/>
            <a:p>
              <a:endParaRPr lang="pt-BR"/>
            </a:p>
          </p:txBody>
        </p:sp>
        <p:sp>
          <p:nvSpPr>
            <p:cNvPr id="389573" name="Freeform 453"/>
            <p:cNvSpPr>
              <a:spLocks/>
            </p:cNvSpPr>
            <p:nvPr/>
          </p:nvSpPr>
          <p:spPr bwMode="auto">
            <a:xfrm>
              <a:off x="2768" y="3147"/>
              <a:ext cx="20" cy="15"/>
            </a:xfrm>
            <a:custGeom>
              <a:avLst/>
              <a:gdLst/>
              <a:ahLst/>
              <a:cxnLst>
                <a:cxn ang="0">
                  <a:pos x="0" y="0"/>
                </a:cxn>
                <a:cxn ang="0">
                  <a:pos x="3" y="3"/>
                </a:cxn>
              </a:cxnLst>
              <a:rect l="0" t="0" r="r" b="b"/>
              <a:pathLst>
                <a:path w="4" h="3">
                  <a:moveTo>
                    <a:pt x="0" y="0"/>
                  </a:moveTo>
                  <a:cubicBezTo>
                    <a:pt x="4" y="2"/>
                    <a:pt x="3" y="3"/>
                    <a:pt x="3" y="3"/>
                  </a:cubicBezTo>
                </a:path>
              </a:pathLst>
            </a:custGeom>
            <a:noFill/>
            <a:ln w="0">
              <a:solidFill>
                <a:srgbClr val="FFFFFF"/>
              </a:solidFill>
              <a:prstDash val="solid"/>
              <a:round/>
              <a:headEnd/>
              <a:tailEnd/>
            </a:ln>
          </p:spPr>
          <p:txBody>
            <a:bodyPr/>
            <a:lstStyle/>
            <a:p>
              <a:endParaRPr lang="pt-BR"/>
            </a:p>
          </p:txBody>
        </p:sp>
        <p:sp>
          <p:nvSpPr>
            <p:cNvPr id="389574" name="Freeform 454"/>
            <p:cNvSpPr>
              <a:spLocks/>
            </p:cNvSpPr>
            <p:nvPr/>
          </p:nvSpPr>
          <p:spPr bwMode="auto">
            <a:xfrm>
              <a:off x="2908" y="3182"/>
              <a:ext cx="25" cy="10"/>
            </a:xfrm>
            <a:custGeom>
              <a:avLst/>
              <a:gdLst/>
              <a:ahLst/>
              <a:cxnLst>
                <a:cxn ang="0">
                  <a:pos x="0" y="2"/>
                </a:cxn>
                <a:cxn ang="0">
                  <a:pos x="5" y="0"/>
                </a:cxn>
              </a:cxnLst>
              <a:rect l="0" t="0" r="r" b="b"/>
              <a:pathLst>
                <a:path w="5" h="2">
                  <a:moveTo>
                    <a:pt x="0" y="2"/>
                  </a:moveTo>
                  <a:cubicBezTo>
                    <a:pt x="3" y="2"/>
                    <a:pt x="5" y="1"/>
                    <a:pt x="5" y="0"/>
                  </a:cubicBezTo>
                </a:path>
              </a:pathLst>
            </a:custGeom>
            <a:noFill/>
            <a:ln w="0">
              <a:solidFill>
                <a:srgbClr val="FFFFFF"/>
              </a:solidFill>
              <a:prstDash val="solid"/>
              <a:round/>
              <a:headEnd/>
              <a:tailEnd/>
            </a:ln>
          </p:spPr>
          <p:txBody>
            <a:bodyPr/>
            <a:lstStyle/>
            <a:p>
              <a:endParaRPr lang="pt-BR"/>
            </a:p>
          </p:txBody>
        </p:sp>
        <p:sp>
          <p:nvSpPr>
            <p:cNvPr id="389575" name="Freeform 455"/>
            <p:cNvSpPr>
              <a:spLocks/>
            </p:cNvSpPr>
            <p:nvPr/>
          </p:nvSpPr>
          <p:spPr bwMode="auto">
            <a:xfrm>
              <a:off x="2953" y="2852"/>
              <a:ext cx="15" cy="45"/>
            </a:xfrm>
            <a:custGeom>
              <a:avLst/>
              <a:gdLst/>
              <a:ahLst/>
              <a:cxnLst>
                <a:cxn ang="0">
                  <a:pos x="3" y="0"/>
                </a:cxn>
                <a:cxn ang="0">
                  <a:pos x="0" y="2"/>
                </a:cxn>
                <a:cxn ang="0">
                  <a:pos x="0" y="9"/>
                </a:cxn>
              </a:cxnLst>
              <a:rect l="0" t="0" r="r" b="b"/>
              <a:pathLst>
                <a:path w="3" h="9">
                  <a:moveTo>
                    <a:pt x="3" y="0"/>
                  </a:moveTo>
                  <a:cubicBezTo>
                    <a:pt x="2" y="0"/>
                    <a:pt x="1" y="1"/>
                    <a:pt x="0" y="2"/>
                  </a:cubicBezTo>
                  <a:cubicBezTo>
                    <a:pt x="0" y="4"/>
                    <a:pt x="0" y="7"/>
                    <a:pt x="0" y="9"/>
                  </a:cubicBezTo>
                </a:path>
              </a:pathLst>
            </a:custGeom>
            <a:noFill/>
            <a:ln w="0">
              <a:solidFill>
                <a:srgbClr val="FFFFFF"/>
              </a:solidFill>
              <a:prstDash val="solid"/>
              <a:round/>
              <a:headEnd/>
              <a:tailEnd/>
            </a:ln>
          </p:spPr>
          <p:txBody>
            <a:bodyPr/>
            <a:lstStyle/>
            <a:p>
              <a:endParaRPr lang="pt-BR"/>
            </a:p>
          </p:txBody>
        </p:sp>
        <p:sp>
          <p:nvSpPr>
            <p:cNvPr id="389576" name="Freeform 456"/>
            <p:cNvSpPr>
              <a:spLocks/>
            </p:cNvSpPr>
            <p:nvPr/>
          </p:nvSpPr>
          <p:spPr bwMode="auto">
            <a:xfrm>
              <a:off x="2973" y="2927"/>
              <a:ext cx="1" cy="35"/>
            </a:xfrm>
            <a:custGeom>
              <a:avLst/>
              <a:gdLst/>
              <a:ahLst/>
              <a:cxnLst>
                <a:cxn ang="0">
                  <a:pos x="0" y="0"/>
                </a:cxn>
                <a:cxn ang="0">
                  <a:pos x="0" y="7"/>
                </a:cxn>
              </a:cxnLst>
              <a:rect l="0" t="0" r="r" b="b"/>
              <a:pathLst>
                <a:path h="7">
                  <a:moveTo>
                    <a:pt x="0" y="0"/>
                  </a:moveTo>
                  <a:cubicBezTo>
                    <a:pt x="0" y="0"/>
                    <a:pt x="0" y="6"/>
                    <a:pt x="0" y="7"/>
                  </a:cubicBezTo>
                </a:path>
              </a:pathLst>
            </a:custGeom>
            <a:noFill/>
            <a:ln w="0">
              <a:solidFill>
                <a:srgbClr val="FFFFFF"/>
              </a:solidFill>
              <a:prstDash val="solid"/>
              <a:round/>
              <a:headEnd/>
              <a:tailEnd/>
            </a:ln>
          </p:spPr>
          <p:txBody>
            <a:bodyPr/>
            <a:lstStyle/>
            <a:p>
              <a:endParaRPr lang="pt-BR"/>
            </a:p>
          </p:txBody>
        </p:sp>
        <p:sp>
          <p:nvSpPr>
            <p:cNvPr id="389577" name="Oval 457"/>
            <p:cNvSpPr>
              <a:spLocks noChangeArrowheads="1"/>
            </p:cNvSpPr>
            <p:nvPr/>
          </p:nvSpPr>
          <p:spPr bwMode="auto">
            <a:xfrm>
              <a:off x="2783" y="2777"/>
              <a:ext cx="45" cy="45"/>
            </a:xfrm>
            <a:prstGeom prst="ellipse">
              <a:avLst/>
            </a:prstGeom>
            <a:solidFill>
              <a:srgbClr val="FFFF00"/>
            </a:solidFill>
            <a:ln w="9525">
              <a:noFill/>
              <a:round/>
              <a:headEnd/>
              <a:tailEnd/>
            </a:ln>
          </p:spPr>
          <p:txBody>
            <a:bodyPr/>
            <a:lstStyle/>
            <a:p>
              <a:endParaRPr lang="pt-BR"/>
            </a:p>
          </p:txBody>
        </p:sp>
        <p:sp>
          <p:nvSpPr>
            <p:cNvPr id="389578" name="Freeform 458"/>
            <p:cNvSpPr>
              <a:spLocks/>
            </p:cNvSpPr>
            <p:nvPr/>
          </p:nvSpPr>
          <p:spPr bwMode="auto">
            <a:xfrm>
              <a:off x="2808" y="2802"/>
              <a:ext cx="25" cy="25"/>
            </a:xfrm>
            <a:custGeom>
              <a:avLst/>
              <a:gdLst/>
              <a:ahLst/>
              <a:cxnLst>
                <a:cxn ang="0">
                  <a:pos x="15" y="0"/>
                </a:cxn>
                <a:cxn ang="0">
                  <a:pos x="15" y="0"/>
                </a:cxn>
                <a:cxn ang="0">
                  <a:pos x="15" y="5"/>
                </a:cxn>
                <a:cxn ang="0">
                  <a:pos x="10" y="10"/>
                </a:cxn>
                <a:cxn ang="0">
                  <a:pos x="5" y="15"/>
                </a:cxn>
                <a:cxn ang="0">
                  <a:pos x="0" y="15"/>
                </a:cxn>
                <a:cxn ang="0">
                  <a:pos x="0" y="25"/>
                </a:cxn>
                <a:cxn ang="0">
                  <a:pos x="10" y="25"/>
                </a:cxn>
                <a:cxn ang="0">
                  <a:pos x="15" y="15"/>
                </a:cxn>
                <a:cxn ang="0">
                  <a:pos x="20" y="10"/>
                </a:cxn>
                <a:cxn ang="0">
                  <a:pos x="25" y="0"/>
                </a:cxn>
                <a:cxn ang="0">
                  <a:pos x="25" y="0"/>
                </a:cxn>
                <a:cxn ang="0">
                  <a:pos x="15" y="0"/>
                </a:cxn>
              </a:cxnLst>
              <a:rect l="0" t="0" r="r" b="b"/>
              <a:pathLst>
                <a:path w="25" h="25">
                  <a:moveTo>
                    <a:pt x="15" y="0"/>
                  </a:moveTo>
                  <a:lnTo>
                    <a:pt x="15" y="0"/>
                  </a:lnTo>
                  <a:lnTo>
                    <a:pt x="15" y="5"/>
                  </a:lnTo>
                  <a:lnTo>
                    <a:pt x="10" y="10"/>
                  </a:lnTo>
                  <a:lnTo>
                    <a:pt x="5" y="15"/>
                  </a:lnTo>
                  <a:lnTo>
                    <a:pt x="0" y="15"/>
                  </a:lnTo>
                  <a:lnTo>
                    <a:pt x="0" y="25"/>
                  </a:lnTo>
                  <a:lnTo>
                    <a:pt x="10" y="25"/>
                  </a:lnTo>
                  <a:lnTo>
                    <a:pt x="15" y="15"/>
                  </a:lnTo>
                  <a:lnTo>
                    <a:pt x="20"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579" name="Freeform 459"/>
            <p:cNvSpPr>
              <a:spLocks/>
            </p:cNvSpPr>
            <p:nvPr/>
          </p:nvSpPr>
          <p:spPr bwMode="auto">
            <a:xfrm>
              <a:off x="2808" y="2777"/>
              <a:ext cx="25" cy="25"/>
            </a:xfrm>
            <a:custGeom>
              <a:avLst/>
              <a:gdLst/>
              <a:ahLst/>
              <a:cxnLst>
                <a:cxn ang="0">
                  <a:pos x="0" y="5"/>
                </a:cxn>
                <a:cxn ang="0">
                  <a:pos x="0" y="5"/>
                </a:cxn>
                <a:cxn ang="0">
                  <a:pos x="5" y="5"/>
                </a:cxn>
                <a:cxn ang="0">
                  <a:pos x="10" y="10"/>
                </a:cxn>
                <a:cxn ang="0">
                  <a:pos x="15" y="15"/>
                </a:cxn>
                <a:cxn ang="0">
                  <a:pos x="15" y="25"/>
                </a:cxn>
                <a:cxn ang="0">
                  <a:pos x="25" y="25"/>
                </a:cxn>
                <a:cxn ang="0">
                  <a:pos x="20" y="15"/>
                </a:cxn>
                <a:cxn ang="0">
                  <a:pos x="15" y="5"/>
                </a:cxn>
                <a:cxn ang="0">
                  <a:pos x="10" y="0"/>
                </a:cxn>
                <a:cxn ang="0">
                  <a:pos x="0" y="0"/>
                </a:cxn>
                <a:cxn ang="0">
                  <a:pos x="0" y="0"/>
                </a:cxn>
                <a:cxn ang="0">
                  <a:pos x="0" y="5"/>
                </a:cxn>
              </a:cxnLst>
              <a:rect l="0" t="0" r="r" b="b"/>
              <a:pathLst>
                <a:path w="25" h="25">
                  <a:moveTo>
                    <a:pt x="0" y="5"/>
                  </a:moveTo>
                  <a:lnTo>
                    <a:pt x="0" y="5"/>
                  </a:lnTo>
                  <a:lnTo>
                    <a:pt x="5" y="5"/>
                  </a:lnTo>
                  <a:lnTo>
                    <a:pt x="10" y="10"/>
                  </a:lnTo>
                  <a:lnTo>
                    <a:pt x="15" y="15"/>
                  </a:lnTo>
                  <a:lnTo>
                    <a:pt x="15" y="25"/>
                  </a:lnTo>
                  <a:lnTo>
                    <a:pt x="25" y="25"/>
                  </a:lnTo>
                  <a:lnTo>
                    <a:pt x="20" y="15"/>
                  </a:lnTo>
                  <a:lnTo>
                    <a:pt x="15" y="5"/>
                  </a:lnTo>
                  <a:lnTo>
                    <a:pt x="10" y="0"/>
                  </a:lnTo>
                  <a:lnTo>
                    <a:pt x="0" y="0"/>
                  </a:lnTo>
                  <a:lnTo>
                    <a:pt x="0" y="0"/>
                  </a:lnTo>
                  <a:lnTo>
                    <a:pt x="0" y="5"/>
                  </a:lnTo>
                  <a:close/>
                </a:path>
              </a:pathLst>
            </a:custGeom>
            <a:solidFill>
              <a:srgbClr val="000000"/>
            </a:solidFill>
            <a:ln w="9525">
              <a:noFill/>
              <a:round/>
              <a:headEnd/>
              <a:tailEnd/>
            </a:ln>
          </p:spPr>
          <p:txBody>
            <a:bodyPr/>
            <a:lstStyle/>
            <a:p>
              <a:endParaRPr lang="pt-BR"/>
            </a:p>
          </p:txBody>
        </p:sp>
        <p:sp>
          <p:nvSpPr>
            <p:cNvPr id="389580" name="Freeform 460"/>
            <p:cNvSpPr>
              <a:spLocks/>
            </p:cNvSpPr>
            <p:nvPr/>
          </p:nvSpPr>
          <p:spPr bwMode="auto">
            <a:xfrm>
              <a:off x="2778" y="2777"/>
              <a:ext cx="30" cy="25"/>
            </a:xfrm>
            <a:custGeom>
              <a:avLst/>
              <a:gdLst/>
              <a:ahLst/>
              <a:cxnLst>
                <a:cxn ang="0">
                  <a:pos x="10" y="25"/>
                </a:cxn>
                <a:cxn ang="0">
                  <a:pos x="10" y="25"/>
                </a:cxn>
                <a:cxn ang="0">
                  <a:pos x="10" y="15"/>
                </a:cxn>
                <a:cxn ang="0">
                  <a:pos x="15" y="10"/>
                </a:cxn>
                <a:cxn ang="0">
                  <a:pos x="20" y="5"/>
                </a:cxn>
                <a:cxn ang="0">
                  <a:pos x="30" y="5"/>
                </a:cxn>
                <a:cxn ang="0">
                  <a:pos x="30" y="0"/>
                </a:cxn>
                <a:cxn ang="0">
                  <a:pos x="20" y="0"/>
                </a:cxn>
                <a:cxn ang="0">
                  <a:pos x="10" y="5"/>
                </a:cxn>
                <a:cxn ang="0">
                  <a:pos x="5" y="15"/>
                </a:cxn>
                <a:cxn ang="0">
                  <a:pos x="0" y="25"/>
                </a:cxn>
                <a:cxn ang="0">
                  <a:pos x="0" y="25"/>
                </a:cxn>
                <a:cxn ang="0">
                  <a:pos x="10" y="25"/>
                </a:cxn>
              </a:cxnLst>
              <a:rect l="0" t="0" r="r" b="b"/>
              <a:pathLst>
                <a:path w="30" h="25">
                  <a:moveTo>
                    <a:pt x="10" y="25"/>
                  </a:moveTo>
                  <a:lnTo>
                    <a:pt x="10" y="25"/>
                  </a:lnTo>
                  <a:lnTo>
                    <a:pt x="10" y="15"/>
                  </a:lnTo>
                  <a:lnTo>
                    <a:pt x="15" y="10"/>
                  </a:lnTo>
                  <a:lnTo>
                    <a:pt x="20" y="5"/>
                  </a:lnTo>
                  <a:lnTo>
                    <a:pt x="30" y="5"/>
                  </a:lnTo>
                  <a:lnTo>
                    <a:pt x="30" y="0"/>
                  </a:lnTo>
                  <a:lnTo>
                    <a:pt x="20" y="0"/>
                  </a:lnTo>
                  <a:lnTo>
                    <a:pt x="10" y="5"/>
                  </a:lnTo>
                  <a:lnTo>
                    <a:pt x="5"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581" name="Freeform 461"/>
            <p:cNvSpPr>
              <a:spLocks/>
            </p:cNvSpPr>
            <p:nvPr/>
          </p:nvSpPr>
          <p:spPr bwMode="auto">
            <a:xfrm>
              <a:off x="2778" y="2802"/>
              <a:ext cx="30" cy="25"/>
            </a:xfrm>
            <a:custGeom>
              <a:avLst/>
              <a:gdLst/>
              <a:ahLst/>
              <a:cxnLst>
                <a:cxn ang="0">
                  <a:pos x="30" y="15"/>
                </a:cxn>
                <a:cxn ang="0">
                  <a:pos x="30" y="15"/>
                </a:cxn>
                <a:cxn ang="0">
                  <a:pos x="20" y="15"/>
                </a:cxn>
                <a:cxn ang="0">
                  <a:pos x="15" y="10"/>
                </a:cxn>
                <a:cxn ang="0">
                  <a:pos x="10" y="5"/>
                </a:cxn>
                <a:cxn ang="0">
                  <a:pos x="10" y="0"/>
                </a:cxn>
                <a:cxn ang="0">
                  <a:pos x="0" y="0"/>
                </a:cxn>
                <a:cxn ang="0">
                  <a:pos x="5" y="10"/>
                </a:cxn>
                <a:cxn ang="0">
                  <a:pos x="10" y="15"/>
                </a:cxn>
                <a:cxn ang="0">
                  <a:pos x="20" y="25"/>
                </a:cxn>
                <a:cxn ang="0">
                  <a:pos x="30" y="25"/>
                </a:cxn>
                <a:cxn ang="0">
                  <a:pos x="30" y="25"/>
                </a:cxn>
                <a:cxn ang="0">
                  <a:pos x="30" y="15"/>
                </a:cxn>
              </a:cxnLst>
              <a:rect l="0" t="0" r="r" b="b"/>
              <a:pathLst>
                <a:path w="30" h="25">
                  <a:moveTo>
                    <a:pt x="30" y="15"/>
                  </a:moveTo>
                  <a:lnTo>
                    <a:pt x="30" y="15"/>
                  </a:lnTo>
                  <a:lnTo>
                    <a:pt x="20" y="15"/>
                  </a:lnTo>
                  <a:lnTo>
                    <a:pt x="15" y="10"/>
                  </a:lnTo>
                  <a:lnTo>
                    <a:pt x="10" y="5"/>
                  </a:lnTo>
                  <a:lnTo>
                    <a:pt x="10" y="0"/>
                  </a:lnTo>
                  <a:lnTo>
                    <a:pt x="0" y="0"/>
                  </a:lnTo>
                  <a:lnTo>
                    <a:pt x="5" y="10"/>
                  </a:lnTo>
                  <a:lnTo>
                    <a:pt x="10" y="15"/>
                  </a:lnTo>
                  <a:lnTo>
                    <a:pt x="20" y="25"/>
                  </a:lnTo>
                  <a:lnTo>
                    <a:pt x="30" y="25"/>
                  </a:lnTo>
                  <a:lnTo>
                    <a:pt x="30" y="25"/>
                  </a:lnTo>
                  <a:lnTo>
                    <a:pt x="30" y="15"/>
                  </a:lnTo>
                  <a:close/>
                </a:path>
              </a:pathLst>
            </a:custGeom>
            <a:solidFill>
              <a:srgbClr val="000000"/>
            </a:solidFill>
            <a:ln w="9525">
              <a:noFill/>
              <a:round/>
              <a:headEnd/>
              <a:tailEnd/>
            </a:ln>
          </p:spPr>
          <p:txBody>
            <a:bodyPr/>
            <a:lstStyle/>
            <a:p>
              <a:endParaRPr lang="pt-BR"/>
            </a:p>
          </p:txBody>
        </p:sp>
        <p:sp>
          <p:nvSpPr>
            <p:cNvPr id="389582" name="Oval 462"/>
            <p:cNvSpPr>
              <a:spLocks noChangeArrowheads="1"/>
            </p:cNvSpPr>
            <p:nvPr/>
          </p:nvSpPr>
          <p:spPr bwMode="auto">
            <a:xfrm>
              <a:off x="3003" y="2837"/>
              <a:ext cx="45" cy="45"/>
            </a:xfrm>
            <a:prstGeom prst="ellipse">
              <a:avLst/>
            </a:prstGeom>
            <a:solidFill>
              <a:srgbClr val="FFFF00"/>
            </a:solidFill>
            <a:ln w="9525">
              <a:noFill/>
              <a:round/>
              <a:headEnd/>
              <a:tailEnd/>
            </a:ln>
          </p:spPr>
          <p:txBody>
            <a:bodyPr/>
            <a:lstStyle/>
            <a:p>
              <a:endParaRPr lang="pt-BR"/>
            </a:p>
          </p:txBody>
        </p:sp>
        <p:sp>
          <p:nvSpPr>
            <p:cNvPr id="389583" name="Freeform 463"/>
            <p:cNvSpPr>
              <a:spLocks/>
            </p:cNvSpPr>
            <p:nvPr/>
          </p:nvSpPr>
          <p:spPr bwMode="auto">
            <a:xfrm>
              <a:off x="3028" y="2857"/>
              <a:ext cx="25" cy="30"/>
            </a:xfrm>
            <a:custGeom>
              <a:avLst/>
              <a:gdLst/>
              <a:ahLst/>
              <a:cxnLst>
                <a:cxn ang="0">
                  <a:pos x="15" y="0"/>
                </a:cxn>
                <a:cxn ang="0">
                  <a:pos x="15" y="0"/>
                </a:cxn>
                <a:cxn ang="0">
                  <a:pos x="15" y="10"/>
                </a:cxn>
                <a:cxn ang="0">
                  <a:pos x="10" y="15"/>
                </a:cxn>
                <a:cxn ang="0">
                  <a:pos x="5" y="20"/>
                </a:cxn>
                <a:cxn ang="0">
                  <a:pos x="0" y="20"/>
                </a:cxn>
                <a:cxn ang="0">
                  <a:pos x="0" y="30"/>
                </a:cxn>
                <a:cxn ang="0">
                  <a:pos x="10" y="25"/>
                </a:cxn>
                <a:cxn ang="0">
                  <a:pos x="15" y="20"/>
                </a:cxn>
                <a:cxn ang="0">
                  <a:pos x="25" y="10"/>
                </a:cxn>
                <a:cxn ang="0">
                  <a:pos x="25" y="0"/>
                </a:cxn>
                <a:cxn ang="0">
                  <a:pos x="25" y="0"/>
                </a:cxn>
                <a:cxn ang="0">
                  <a:pos x="15" y="0"/>
                </a:cxn>
              </a:cxnLst>
              <a:rect l="0" t="0" r="r" b="b"/>
              <a:pathLst>
                <a:path w="25" h="30">
                  <a:moveTo>
                    <a:pt x="15" y="0"/>
                  </a:moveTo>
                  <a:lnTo>
                    <a:pt x="15" y="0"/>
                  </a:lnTo>
                  <a:lnTo>
                    <a:pt x="15" y="10"/>
                  </a:lnTo>
                  <a:lnTo>
                    <a:pt x="10" y="15"/>
                  </a:lnTo>
                  <a:lnTo>
                    <a:pt x="5" y="20"/>
                  </a:lnTo>
                  <a:lnTo>
                    <a:pt x="0" y="20"/>
                  </a:lnTo>
                  <a:lnTo>
                    <a:pt x="0" y="30"/>
                  </a:lnTo>
                  <a:lnTo>
                    <a:pt x="10" y="25"/>
                  </a:lnTo>
                  <a:lnTo>
                    <a:pt x="15" y="20"/>
                  </a:lnTo>
                  <a:lnTo>
                    <a:pt x="25"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584" name="Freeform 464"/>
            <p:cNvSpPr>
              <a:spLocks/>
            </p:cNvSpPr>
            <p:nvPr/>
          </p:nvSpPr>
          <p:spPr bwMode="auto">
            <a:xfrm>
              <a:off x="3028" y="2832"/>
              <a:ext cx="25" cy="25"/>
            </a:xfrm>
            <a:custGeom>
              <a:avLst/>
              <a:gdLst/>
              <a:ahLst/>
              <a:cxnLst>
                <a:cxn ang="0">
                  <a:pos x="0" y="10"/>
                </a:cxn>
                <a:cxn ang="0">
                  <a:pos x="0" y="10"/>
                </a:cxn>
                <a:cxn ang="0">
                  <a:pos x="5" y="10"/>
                </a:cxn>
                <a:cxn ang="0">
                  <a:pos x="10" y="15"/>
                </a:cxn>
                <a:cxn ang="0">
                  <a:pos x="15" y="20"/>
                </a:cxn>
                <a:cxn ang="0">
                  <a:pos x="15" y="25"/>
                </a:cxn>
                <a:cxn ang="0">
                  <a:pos x="25" y="25"/>
                </a:cxn>
                <a:cxn ang="0">
                  <a:pos x="25" y="15"/>
                </a:cxn>
                <a:cxn ang="0">
                  <a:pos x="15" y="10"/>
                </a:cxn>
                <a:cxn ang="0">
                  <a:pos x="10" y="5"/>
                </a:cxn>
                <a:cxn ang="0">
                  <a:pos x="0" y="0"/>
                </a:cxn>
                <a:cxn ang="0">
                  <a:pos x="0" y="0"/>
                </a:cxn>
                <a:cxn ang="0">
                  <a:pos x="0" y="10"/>
                </a:cxn>
              </a:cxnLst>
              <a:rect l="0" t="0" r="r" b="b"/>
              <a:pathLst>
                <a:path w="25" h="25">
                  <a:moveTo>
                    <a:pt x="0" y="10"/>
                  </a:moveTo>
                  <a:lnTo>
                    <a:pt x="0" y="10"/>
                  </a:lnTo>
                  <a:lnTo>
                    <a:pt x="5" y="10"/>
                  </a:lnTo>
                  <a:lnTo>
                    <a:pt x="10" y="15"/>
                  </a:lnTo>
                  <a:lnTo>
                    <a:pt x="15" y="20"/>
                  </a:lnTo>
                  <a:lnTo>
                    <a:pt x="15" y="25"/>
                  </a:lnTo>
                  <a:lnTo>
                    <a:pt x="25" y="25"/>
                  </a:lnTo>
                  <a:lnTo>
                    <a:pt x="25" y="15"/>
                  </a:lnTo>
                  <a:lnTo>
                    <a:pt x="15" y="10"/>
                  </a:lnTo>
                  <a:lnTo>
                    <a:pt x="10"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585" name="Freeform 465"/>
            <p:cNvSpPr>
              <a:spLocks/>
            </p:cNvSpPr>
            <p:nvPr/>
          </p:nvSpPr>
          <p:spPr bwMode="auto">
            <a:xfrm>
              <a:off x="3003" y="2832"/>
              <a:ext cx="25" cy="25"/>
            </a:xfrm>
            <a:custGeom>
              <a:avLst/>
              <a:gdLst/>
              <a:ahLst/>
              <a:cxnLst>
                <a:cxn ang="0">
                  <a:pos x="5" y="25"/>
                </a:cxn>
                <a:cxn ang="0">
                  <a:pos x="5" y="25"/>
                </a:cxn>
                <a:cxn ang="0">
                  <a:pos x="10" y="20"/>
                </a:cxn>
                <a:cxn ang="0">
                  <a:pos x="10" y="15"/>
                </a:cxn>
                <a:cxn ang="0">
                  <a:pos x="15" y="10"/>
                </a:cxn>
                <a:cxn ang="0">
                  <a:pos x="25" y="10"/>
                </a:cxn>
                <a:cxn ang="0">
                  <a:pos x="25" y="0"/>
                </a:cxn>
                <a:cxn ang="0">
                  <a:pos x="15" y="5"/>
                </a:cxn>
                <a:cxn ang="0">
                  <a:pos x="5" y="10"/>
                </a:cxn>
                <a:cxn ang="0">
                  <a:pos x="0" y="15"/>
                </a:cxn>
                <a:cxn ang="0">
                  <a:pos x="0" y="25"/>
                </a:cxn>
                <a:cxn ang="0">
                  <a:pos x="0" y="25"/>
                </a:cxn>
                <a:cxn ang="0">
                  <a:pos x="5" y="25"/>
                </a:cxn>
              </a:cxnLst>
              <a:rect l="0" t="0" r="r" b="b"/>
              <a:pathLst>
                <a:path w="25" h="25">
                  <a:moveTo>
                    <a:pt x="5" y="25"/>
                  </a:moveTo>
                  <a:lnTo>
                    <a:pt x="5" y="25"/>
                  </a:lnTo>
                  <a:lnTo>
                    <a:pt x="10" y="20"/>
                  </a:lnTo>
                  <a:lnTo>
                    <a:pt x="10" y="15"/>
                  </a:lnTo>
                  <a:lnTo>
                    <a:pt x="15" y="10"/>
                  </a:lnTo>
                  <a:lnTo>
                    <a:pt x="25" y="10"/>
                  </a:lnTo>
                  <a:lnTo>
                    <a:pt x="25" y="0"/>
                  </a:lnTo>
                  <a:lnTo>
                    <a:pt x="15" y="5"/>
                  </a:lnTo>
                  <a:lnTo>
                    <a:pt x="5" y="10"/>
                  </a:lnTo>
                  <a:lnTo>
                    <a:pt x="0" y="15"/>
                  </a:lnTo>
                  <a:lnTo>
                    <a:pt x="0" y="25"/>
                  </a:lnTo>
                  <a:lnTo>
                    <a:pt x="0" y="25"/>
                  </a:lnTo>
                  <a:lnTo>
                    <a:pt x="5" y="25"/>
                  </a:lnTo>
                  <a:close/>
                </a:path>
              </a:pathLst>
            </a:custGeom>
            <a:solidFill>
              <a:srgbClr val="000000"/>
            </a:solidFill>
            <a:ln w="9525">
              <a:noFill/>
              <a:round/>
              <a:headEnd/>
              <a:tailEnd/>
            </a:ln>
          </p:spPr>
          <p:txBody>
            <a:bodyPr/>
            <a:lstStyle/>
            <a:p>
              <a:endParaRPr lang="pt-BR"/>
            </a:p>
          </p:txBody>
        </p:sp>
        <p:sp>
          <p:nvSpPr>
            <p:cNvPr id="389586" name="Freeform 466"/>
            <p:cNvSpPr>
              <a:spLocks/>
            </p:cNvSpPr>
            <p:nvPr/>
          </p:nvSpPr>
          <p:spPr bwMode="auto">
            <a:xfrm>
              <a:off x="3003" y="2857"/>
              <a:ext cx="25" cy="30"/>
            </a:xfrm>
            <a:custGeom>
              <a:avLst/>
              <a:gdLst/>
              <a:ahLst/>
              <a:cxnLst>
                <a:cxn ang="0">
                  <a:pos x="25" y="20"/>
                </a:cxn>
                <a:cxn ang="0">
                  <a:pos x="25" y="20"/>
                </a:cxn>
                <a:cxn ang="0">
                  <a:pos x="15" y="20"/>
                </a:cxn>
                <a:cxn ang="0">
                  <a:pos x="10" y="15"/>
                </a:cxn>
                <a:cxn ang="0">
                  <a:pos x="10" y="10"/>
                </a:cxn>
                <a:cxn ang="0">
                  <a:pos x="5" y="0"/>
                </a:cxn>
                <a:cxn ang="0">
                  <a:pos x="0" y="0"/>
                </a:cxn>
                <a:cxn ang="0">
                  <a:pos x="0" y="10"/>
                </a:cxn>
                <a:cxn ang="0">
                  <a:pos x="5" y="20"/>
                </a:cxn>
                <a:cxn ang="0">
                  <a:pos x="15" y="25"/>
                </a:cxn>
                <a:cxn ang="0">
                  <a:pos x="25" y="30"/>
                </a:cxn>
                <a:cxn ang="0">
                  <a:pos x="25" y="30"/>
                </a:cxn>
                <a:cxn ang="0">
                  <a:pos x="25" y="20"/>
                </a:cxn>
              </a:cxnLst>
              <a:rect l="0" t="0" r="r" b="b"/>
              <a:pathLst>
                <a:path w="25" h="30">
                  <a:moveTo>
                    <a:pt x="25" y="20"/>
                  </a:moveTo>
                  <a:lnTo>
                    <a:pt x="25" y="20"/>
                  </a:lnTo>
                  <a:lnTo>
                    <a:pt x="15" y="20"/>
                  </a:lnTo>
                  <a:lnTo>
                    <a:pt x="10" y="15"/>
                  </a:lnTo>
                  <a:lnTo>
                    <a:pt x="10" y="10"/>
                  </a:lnTo>
                  <a:lnTo>
                    <a:pt x="5" y="0"/>
                  </a:lnTo>
                  <a:lnTo>
                    <a:pt x="0" y="0"/>
                  </a:lnTo>
                  <a:lnTo>
                    <a:pt x="0" y="10"/>
                  </a:lnTo>
                  <a:lnTo>
                    <a:pt x="5" y="20"/>
                  </a:lnTo>
                  <a:lnTo>
                    <a:pt x="15" y="25"/>
                  </a:lnTo>
                  <a:lnTo>
                    <a:pt x="25" y="30"/>
                  </a:lnTo>
                  <a:lnTo>
                    <a:pt x="25" y="30"/>
                  </a:lnTo>
                  <a:lnTo>
                    <a:pt x="25" y="20"/>
                  </a:lnTo>
                  <a:close/>
                </a:path>
              </a:pathLst>
            </a:custGeom>
            <a:solidFill>
              <a:srgbClr val="000000"/>
            </a:solidFill>
            <a:ln w="9525">
              <a:noFill/>
              <a:round/>
              <a:headEnd/>
              <a:tailEnd/>
            </a:ln>
          </p:spPr>
          <p:txBody>
            <a:bodyPr/>
            <a:lstStyle/>
            <a:p>
              <a:endParaRPr lang="pt-BR"/>
            </a:p>
          </p:txBody>
        </p:sp>
        <p:sp>
          <p:nvSpPr>
            <p:cNvPr id="389587" name="Oval 467"/>
            <p:cNvSpPr>
              <a:spLocks noChangeArrowheads="1"/>
            </p:cNvSpPr>
            <p:nvPr/>
          </p:nvSpPr>
          <p:spPr bwMode="auto">
            <a:xfrm>
              <a:off x="3008" y="2977"/>
              <a:ext cx="45" cy="45"/>
            </a:xfrm>
            <a:prstGeom prst="ellipse">
              <a:avLst/>
            </a:prstGeom>
            <a:solidFill>
              <a:srgbClr val="FFFF00"/>
            </a:solidFill>
            <a:ln w="9525">
              <a:noFill/>
              <a:round/>
              <a:headEnd/>
              <a:tailEnd/>
            </a:ln>
          </p:spPr>
          <p:txBody>
            <a:bodyPr/>
            <a:lstStyle/>
            <a:p>
              <a:endParaRPr lang="pt-BR"/>
            </a:p>
          </p:txBody>
        </p:sp>
        <p:sp>
          <p:nvSpPr>
            <p:cNvPr id="389588" name="Freeform 468"/>
            <p:cNvSpPr>
              <a:spLocks/>
            </p:cNvSpPr>
            <p:nvPr/>
          </p:nvSpPr>
          <p:spPr bwMode="auto">
            <a:xfrm>
              <a:off x="3033" y="3002"/>
              <a:ext cx="25" cy="25"/>
            </a:xfrm>
            <a:custGeom>
              <a:avLst/>
              <a:gdLst/>
              <a:ahLst/>
              <a:cxnLst>
                <a:cxn ang="0">
                  <a:pos x="15" y="0"/>
                </a:cxn>
                <a:cxn ang="0">
                  <a:pos x="15" y="0"/>
                </a:cxn>
                <a:cxn ang="0">
                  <a:pos x="15" y="5"/>
                </a:cxn>
                <a:cxn ang="0">
                  <a:pos x="10" y="10"/>
                </a:cxn>
                <a:cxn ang="0">
                  <a:pos x="5" y="15"/>
                </a:cxn>
                <a:cxn ang="0">
                  <a:pos x="0" y="15"/>
                </a:cxn>
                <a:cxn ang="0">
                  <a:pos x="0" y="25"/>
                </a:cxn>
                <a:cxn ang="0">
                  <a:pos x="10" y="25"/>
                </a:cxn>
                <a:cxn ang="0">
                  <a:pos x="15" y="15"/>
                </a:cxn>
                <a:cxn ang="0">
                  <a:pos x="20" y="10"/>
                </a:cxn>
                <a:cxn ang="0">
                  <a:pos x="25" y="0"/>
                </a:cxn>
                <a:cxn ang="0">
                  <a:pos x="25" y="0"/>
                </a:cxn>
                <a:cxn ang="0">
                  <a:pos x="15" y="0"/>
                </a:cxn>
              </a:cxnLst>
              <a:rect l="0" t="0" r="r" b="b"/>
              <a:pathLst>
                <a:path w="25" h="25">
                  <a:moveTo>
                    <a:pt x="15" y="0"/>
                  </a:moveTo>
                  <a:lnTo>
                    <a:pt x="15" y="0"/>
                  </a:lnTo>
                  <a:lnTo>
                    <a:pt x="15" y="5"/>
                  </a:lnTo>
                  <a:lnTo>
                    <a:pt x="10" y="10"/>
                  </a:lnTo>
                  <a:lnTo>
                    <a:pt x="5" y="15"/>
                  </a:lnTo>
                  <a:lnTo>
                    <a:pt x="0" y="15"/>
                  </a:lnTo>
                  <a:lnTo>
                    <a:pt x="0" y="25"/>
                  </a:lnTo>
                  <a:lnTo>
                    <a:pt x="10" y="25"/>
                  </a:lnTo>
                  <a:lnTo>
                    <a:pt x="15" y="15"/>
                  </a:lnTo>
                  <a:lnTo>
                    <a:pt x="20"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589" name="Freeform 469"/>
            <p:cNvSpPr>
              <a:spLocks/>
            </p:cNvSpPr>
            <p:nvPr/>
          </p:nvSpPr>
          <p:spPr bwMode="auto">
            <a:xfrm>
              <a:off x="3033" y="2977"/>
              <a:ext cx="25" cy="25"/>
            </a:xfrm>
            <a:custGeom>
              <a:avLst/>
              <a:gdLst/>
              <a:ahLst/>
              <a:cxnLst>
                <a:cxn ang="0">
                  <a:pos x="0" y="5"/>
                </a:cxn>
                <a:cxn ang="0">
                  <a:pos x="0" y="5"/>
                </a:cxn>
                <a:cxn ang="0">
                  <a:pos x="5" y="10"/>
                </a:cxn>
                <a:cxn ang="0">
                  <a:pos x="10" y="10"/>
                </a:cxn>
                <a:cxn ang="0">
                  <a:pos x="15" y="15"/>
                </a:cxn>
                <a:cxn ang="0">
                  <a:pos x="15" y="25"/>
                </a:cxn>
                <a:cxn ang="0">
                  <a:pos x="25" y="25"/>
                </a:cxn>
                <a:cxn ang="0">
                  <a:pos x="20" y="15"/>
                </a:cxn>
                <a:cxn ang="0">
                  <a:pos x="15" y="5"/>
                </a:cxn>
                <a:cxn ang="0">
                  <a:pos x="10" y="0"/>
                </a:cxn>
                <a:cxn ang="0">
                  <a:pos x="0" y="0"/>
                </a:cxn>
                <a:cxn ang="0">
                  <a:pos x="0" y="0"/>
                </a:cxn>
                <a:cxn ang="0">
                  <a:pos x="0" y="5"/>
                </a:cxn>
              </a:cxnLst>
              <a:rect l="0" t="0" r="r" b="b"/>
              <a:pathLst>
                <a:path w="25" h="25">
                  <a:moveTo>
                    <a:pt x="0" y="5"/>
                  </a:moveTo>
                  <a:lnTo>
                    <a:pt x="0" y="5"/>
                  </a:lnTo>
                  <a:lnTo>
                    <a:pt x="5" y="10"/>
                  </a:lnTo>
                  <a:lnTo>
                    <a:pt x="10" y="10"/>
                  </a:lnTo>
                  <a:lnTo>
                    <a:pt x="15" y="15"/>
                  </a:lnTo>
                  <a:lnTo>
                    <a:pt x="15" y="25"/>
                  </a:lnTo>
                  <a:lnTo>
                    <a:pt x="25" y="25"/>
                  </a:lnTo>
                  <a:lnTo>
                    <a:pt x="20" y="15"/>
                  </a:lnTo>
                  <a:lnTo>
                    <a:pt x="15" y="5"/>
                  </a:lnTo>
                  <a:lnTo>
                    <a:pt x="10" y="0"/>
                  </a:lnTo>
                  <a:lnTo>
                    <a:pt x="0" y="0"/>
                  </a:lnTo>
                  <a:lnTo>
                    <a:pt x="0" y="0"/>
                  </a:lnTo>
                  <a:lnTo>
                    <a:pt x="0" y="5"/>
                  </a:lnTo>
                  <a:close/>
                </a:path>
              </a:pathLst>
            </a:custGeom>
            <a:solidFill>
              <a:srgbClr val="000000"/>
            </a:solidFill>
            <a:ln w="9525">
              <a:noFill/>
              <a:round/>
              <a:headEnd/>
              <a:tailEnd/>
            </a:ln>
          </p:spPr>
          <p:txBody>
            <a:bodyPr/>
            <a:lstStyle/>
            <a:p>
              <a:endParaRPr lang="pt-BR"/>
            </a:p>
          </p:txBody>
        </p:sp>
        <p:sp>
          <p:nvSpPr>
            <p:cNvPr id="389590" name="Freeform 470"/>
            <p:cNvSpPr>
              <a:spLocks/>
            </p:cNvSpPr>
            <p:nvPr/>
          </p:nvSpPr>
          <p:spPr bwMode="auto">
            <a:xfrm>
              <a:off x="3003" y="2977"/>
              <a:ext cx="30" cy="25"/>
            </a:xfrm>
            <a:custGeom>
              <a:avLst/>
              <a:gdLst/>
              <a:ahLst/>
              <a:cxnLst>
                <a:cxn ang="0">
                  <a:pos x="10" y="25"/>
                </a:cxn>
                <a:cxn ang="0">
                  <a:pos x="10" y="25"/>
                </a:cxn>
                <a:cxn ang="0">
                  <a:pos x="10" y="15"/>
                </a:cxn>
                <a:cxn ang="0">
                  <a:pos x="15" y="10"/>
                </a:cxn>
                <a:cxn ang="0">
                  <a:pos x="20" y="10"/>
                </a:cxn>
                <a:cxn ang="0">
                  <a:pos x="30" y="5"/>
                </a:cxn>
                <a:cxn ang="0">
                  <a:pos x="30" y="0"/>
                </a:cxn>
                <a:cxn ang="0">
                  <a:pos x="20" y="0"/>
                </a:cxn>
                <a:cxn ang="0">
                  <a:pos x="10" y="5"/>
                </a:cxn>
                <a:cxn ang="0">
                  <a:pos x="5" y="15"/>
                </a:cxn>
                <a:cxn ang="0">
                  <a:pos x="0" y="25"/>
                </a:cxn>
                <a:cxn ang="0">
                  <a:pos x="0" y="25"/>
                </a:cxn>
                <a:cxn ang="0">
                  <a:pos x="10" y="25"/>
                </a:cxn>
              </a:cxnLst>
              <a:rect l="0" t="0" r="r" b="b"/>
              <a:pathLst>
                <a:path w="30" h="25">
                  <a:moveTo>
                    <a:pt x="10" y="25"/>
                  </a:moveTo>
                  <a:lnTo>
                    <a:pt x="10" y="25"/>
                  </a:lnTo>
                  <a:lnTo>
                    <a:pt x="10" y="15"/>
                  </a:lnTo>
                  <a:lnTo>
                    <a:pt x="15" y="10"/>
                  </a:lnTo>
                  <a:lnTo>
                    <a:pt x="20" y="10"/>
                  </a:lnTo>
                  <a:lnTo>
                    <a:pt x="30" y="5"/>
                  </a:lnTo>
                  <a:lnTo>
                    <a:pt x="30" y="0"/>
                  </a:lnTo>
                  <a:lnTo>
                    <a:pt x="20" y="0"/>
                  </a:lnTo>
                  <a:lnTo>
                    <a:pt x="10" y="5"/>
                  </a:lnTo>
                  <a:lnTo>
                    <a:pt x="5"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591" name="Freeform 471"/>
            <p:cNvSpPr>
              <a:spLocks/>
            </p:cNvSpPr>
            <p:nvPr/>
          </p:nvSpPr>
          <p:spPr bwMode="auto">
            <a:xfrm>
              <a:off x="3003" y="3002"/>
              <a:ext cx="30" cy="25"/>
            </a:xfrm>
            <a:custGeom>
              <a:avLst/>
              <a:gdLst/>
              <a:ahLst/>
              <a:cxnLst>
                <a:cxn ang="0">
                  <a:pos x="30" y="15"/>
                </a:cxn>
                <a:cxn ang="0">
                  <a:pos x="30" y="15"/>
                </a:cxn>
                <a:cxn ang="0">
                  <a:pos x="20" y="15"/>
                </a:cxn>
                <a:cxn ang="0">
                  <a:pos x="15" y="10"/>
                </a:cxn>
                <a:cxn ang="0">
                  <a:pos x="10" y="5"/>
                </a:cxn>
                <a:cxn ang="0">
                  <a:pos x="10" y="0"/>
                </a:cxn>
                <a:cxn ang="0">
                  <a:pos x="0" y="0"/>
                </a:cxn>
                <a:cxn ang="0">
                  <a:pos x="5" y="10"/>
                </a:cxn>
                <a:cxn ang="0">
                  <a:pos x="10" y="15"/>
                </a:cxn>
                <a:cxn ang="0">
                  <a:pos x="20" y="25"/>
                </a:cxn>
                <a:cxn ang="0">
                  <a:pos x="30" y="25"/>
                </a:cxn>
                <a:cxn ang="0">
                  <a:pos x="30" y="25"/>
                </a:cxn>
                <a:cxn ang="0">
                  <a:pos x="30" y="15"/>
                </a:cxn>
              </a:cxnLst>
              <a:rect l="0" t="0" r="r" b="b"/>
              <a:pathLst>
                <a:path w="30" h="25">
                  <a:moveTo>
                    <a:pt x="30" y="15"/>
                  </a:moveTo>
                  <a:lnTo>
                    <a:pt x="30" y="15"/>
                  </a:lnTo>
                  <a:lnTo>
                    <a:pt x="20" y="15"/>
                  </a:lnTo>
                  <a:lnTo>
                    <a:pt x="15" y="10"/>
                  </a:lnTo>
                  <a:lnTo>
                    <a:pt x="10" y="5"/>
                  </a:lnTo>
                  <a:lnTo>
                    <a:pt x="10" y="0"/>
                  </a:lnTo>
                  <a:lnTo>
                    <a:pt x="0" y="0"/>
                  </a:lnTo>
                  <a:lnTo>
                    <a:pt x="5" y="10"/>
                  </a:lnTo>
                  <a:lnTo>
                    <a:pt x="10" y="15"/>
                  </a:lnTo>
                  <a:lnTo>
                    <a:pt x="20" y="25"/>
                  </a:lnTo>
                  <a:lnTo>
                    <a:pt x="30" y="25"/>
                  </a:lnTo>
                  <a:lnTo>
                    <a:pt x="30" y="25"/>
                  </a:lnTo>
                  <a:lnTo>
                    <a:pt x="30" y="15"/>
                  </a:lnTo>
                  <a:close/>
                </a:path>
              </a:pathLst>
            </a:custGeom>
            <a:solidFill>
              <a:srgbClr val="000000"/>
            </a:solidFill>
            <a:ln w="9525">
              <a:noFill/>
              <a:round/>
              <a:headEnd/>
              <a:tailEnd/>
            </a:ln>
          </p:spPr>
          <p:txBody>
            <a:bodyPr/>
            <a:lstStyle/>
            <a:p>
              <a:endParaRPr lang="pt-BR"/>
            </a:p>
          </p:txBody>
        </p:sp>
        <p:sp>
          <p:nvSpPr>
            <p:cNvPr id="389592" name="Oval 472"/>
            <p:cNvSpPr>
              <a:spLocks noChangeArrowheads="1"/>
            </p:cNvSpPr>
            <p:nvPr/>
          </p:nvSpPr>
          <p:spPr bwMode="auto">
            <a:xfrm>
              <a:off x="2933" y="3057"/>
              <a:ext cx="45" cy="45"/>
            </a:xfrm>
            <a:prstGeom prst="ellipse">
              <a:avLst/>
            </a:prstGeom>
            <a:solidFill>
              <a:srgbClr val="FFFF00"/>
            </a:solidFill>
            <a:ln w="9525">
              <a:noFill/>
              <a:round/>
              <a:headEnd/>
              <a:tailEnd/>
            </a:ln>
          </p:spPr>
          <p:txBody>
            <a:bodyPr/>
            <a:lstStyle/>
            <a:p>
              <a:endParaRPr lang="pt-BR"/>
            </a:p>
          </p:txBody>
        </p:sp>
        <p:sp>
          <p:nvSpPr>
            <p:cNvPr id="389593" name="Freeform 473"/>
            <p:cNvSpPr>
              <a:spLocks/>
            </p:cNvSpPr>
            <p:nvPr/>
          </p:nvSpPr>
          <p:spPr bwMode="auto">
            <a:xfrm>
              <a:off x="2958" y="3082"/>
              <a:ext cx="25" cy="25"/>
            </a:xfrm>
            <a:custGeom>
              <a:avLst/>
              <a:gdLst/>
              <a:ahLst/>
              <a:cxnLst>
                <a:cxn ang="0">
                  <a:pos x="15" y="0"/>
                </a:cxn>
                <a:cxn ang="0">
                  <a:pos x="15" y="0"/>
                </a:cxn>
                <a:cxn ang="0">
                  <a:pos x="15" y="5"/>
                </a:cxn>
                <a:cxn ang="0">
                  <a:pos x="10" y="10"/>
                </a:cxn>
                <a:cxn ang="0">
                  <a:pos x="5" y="15"/>
                </a:cxn>
                <a:cxn ang="0">
                  <a:pos x="0" y="15"/>
                </a:cxn>
                <a:cxn ang="0">
                  <a:pos x="0" y="25"/>
                </a:cxn>
                <a:cxn ang="0">
                  <a:pos x="10" y="25"/>
                </a:cxn>
                <a:cxn ang="0">
                  <a:pos x="15" y="15"/>
                </a:cxn>
                <a:cxn ang="0">
                  <a:pos x="25" y="10"/>
                </a:cxn>
                <a:cxn ang="0">
                  <a:pos x="25" y="0"/>
                </a:cxn>
                <a:cxn ang="0">
                  <a:pos x="25" y="0"/>
                </a:cxn>
                <a:cxn ang="0">
                  <a:pos x="15" y="0"/>
                </a:cxn>
              </a:cxnLst>
              <a:rect l="0" t="0" r="r" b="b"/>
              <a:pathLst>
                <a:path w="25" h="25">
                  <a:moveTo>
                    <a:pt x="15" y="0"/>
                  </a:moveTo>
                  <a:lnTo>
                    <a:pt x="15" y="0"/>
                  </a:lnTo>
                  <a:lnTo>
                    <a:pt x="15" y="5"/>
                  </a:lnTo>
                  <a:lnTo>
                    <a:pt x="10" y="10"/>
                  </a:lnTo>
                  <a:lnTo>
                    <a:pt x="5" y="15"/>
                  </a:lnTo>
                  <a:lnTo>
                    <a:pt x="0" y="15"/>
                  </a:lnTo>
                  <a:lnTo>
                    <a:pt x="0" y="25"/>
                  </a:lnTo>
                  <a:lnTo>
                    <a:pt x="10" y="25"/>
                  </a:lnTo>
                  <a:lnTo>
                    <a:pt x="15" y="15"/>
                  </a:lnTo>
                  <a:lnTo>
                    <a:pt x="25"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594" name="Freeform 474"/>
            <p:cNvSpPr>
              <a:spLocks/>
            </p:cNvSpPr>
            <p:nvPr/>
          </p:nvSpPr>
          <p:spPr bwMode="auto">
            <a:xfrm>
              <a:off x="2958" y="3057"/>
              <a:ext cx="25" cy="25"/>
            </a:xfrm>
            <a:custGeom>
              <a:avLst/>
              <a:gdLst/>
              <a:ahLst/>
              <a:cxnLst>
                <a:cxn ang="0">
                  <a:pos x="0" y="5"/>
                </a:cxn>
                <a:cxn ang="0">
                  <a:pos x="0" y="5"/>
                </a:cxn>
                <a:cxn ang="0">
                  <a:pos x="5" y="5"/>
                </a:cxn>
                <a:cxn ang="0">
                  <a:pos x="10" y="10"/>
                </a:cxn>
                <a:cxn ang="0">
                  <a:pos x="15" y="15"/>
                </a:cxn>
                <a:cxn ang="0">
                  <a:pos x="15" y="25"/>
                </a:cxn>
                <a:cxn ang="0">
                  <a:pos x="25" y="25"/>
                </a:cxn>
                <a:cxn ang="0">
                  <a:pos x="25" y="15"/>
                </a:cxn>
                <a:cxn ang="0">
                  <a:pos x="15" y="5"/>
                </a:cxn>
                <a:cxn ang="0">
                  <a:pos x="10" y="0"/>
                </a:cxn>
                <a:cxn ang="0">
                  <a:pos x="0" y="0"/>
                </a:cxn>
                <a:cxn ang="0">
                  <a:pos x="0" y="0"/>
                </a:cxn>
                <a:cxn ang="0">
                  <a:pos x="0" y="5"/>
                </a:cxn>
              </a:cxnLst>
              <a:rect l="0" t="0" r="r" b="b"/>
              <a:pathLst>
                <a:path w="25" h="25">
                  <a:moveTo>
                    <a:pt x="0" y="5"/>
                  </a:moveTo>
                  <a:lnTo>
                    <a:pt x="0" y="5"/>
                  </a:lnTo>
                  <a:lnTo>
                    <a:pt x="5" y="5"/>
                  </a:lnTo>
                  <a:lnTo>
                    <a:pt x="10" y="10"/>
                  </a:lnTo>
                  <a:lnTo>
                    <a:pt x="15" y="15"/>
                  </a:lnTo>
                  <a:lnTo>
                    <a:pt x="15" y="25"/>
                  </a:lnTo>
                  <a:lnTo>
                    <a:pt x="25" y="25"/>
                  </a:lnTo>
                  <a:lnTo>
                    <a:pt x="25" y="15"/>
                  </a:lnTo>
                  <a:lnTo>
                    <a:pt x="15" y="5"/>
                  </a:lnTo>
                  <a:lnTo>
                    <a:pt x="10" y="0"/>
                  </a:lnTo>
                  <a:lnTo>
                    <a:pt x="0" y="0"/>
                  </a:lnTo>
                  <a:lnTo>
                    <a:pt x="0" y="0"/>
                  </a:lnTo>
                  <a:lnTo>
                    <a:pt x="0" y="5"/>
                  </a:lnTo>
                  <a:close/>
                </a:path>
              </a:pathLst>
            </a:custGeom>
            <a:solidFill>
              <a:srgbClr val="000000"/>
            </a:solidFill>
            <a:ln w="9525">
              <a:noFill/>
              <a:round/>
              <a:headEnd/>
              <a:tailEnd/>
            </a:ln>
          </p:spPr>
          <p:txBody>
            <a:bodyPr/>
            <a:lstStyle/>
            <a:p>
              <a:endParaRPr lang="pt-BR"/>
            </a:p>
          </p:txBody>
        </p:sp>
        <p:sp>
          <p:nvSpPr>
            <p:cNvPr id="389595" name="Freeform 475"/>
            <p:cNvSpPr>
              <a:spLocks/>
            </p:cNvSpPr>
            <p:nvPr/>
          </p:nvSpPr>
          <p:spPr bwMode="auto">
            <a:xfrm>
              <a:off x="2933" y="3057"/>
              <a:ext cx="25" cy="25"/>
            </a:xfrm>
            <a:custGeom>
              <a:avLst/>
              <a:gdLst/>
              <a:ahLst/>
              <a:cxnLst>
                <a:cxn ang="0">
                  <a:pos x="5" y="25"/>
                </a:cxn>
                <a:cxn ang="0">
                  <a:pos x="5" y="25"/>
                </a:cxn>
                <a:cxn ang="0">
                  <a:pos x="10" y="15"/>
                </a:cxn>
                <a:cxn ang="0">
                  <a:pos x="10" y="10"/>
                </a:cxn>
                <a:cxn ang="0">
                  <a:pos x="15" y="5"/>
                </a:cxn>
                <a:cxn ang="0">
                  <a:pos x="25" y="5"/>
                </a:cxn>
                <a:cxn ang="0">
                  <a:pos x="25" y="0"/>
                </a:cxn>
                <a:cxn ang="0">
                  <a:pos x="15" y="0"/>
                </a:cxn>
                <a:cxn ang="0">
                  <a:pos x="5" y="5"/>
                </a:cxn>
                <a:cxn ang="0">
                  <a:pos x="0" y="15"/>
                </a:cxn>
                <a:cxn ang="0">
                  <a:pos x="0" y="25"/>
                </a:cxn>
                <a:cxn ang="0">
                  <a:pos x="0" y="25"/>
                </a:cxn>
                <a:cxn ang="0">
                  <a:pos x="5" y="25"/>
                </a:cxn>
              </a:cxnLst>
              <a:rect l="0" t="0" r="r" b="b"/>
              <a:pathLst>
                <a:path w="25" h="25">
                  <a:moveTo>
                    <a:pt x="5" y="25"/>
                  </a:moveTo>
                  <a:lnTo>
                    <a:pt x="5" y="25"/>
                  </a:lnTo>
                  <a:lnTo>
                    <a:pt x="10" y="15"/>
                  </a:lnTo>
                  <a:lnTo>
                    <a:pt x="10" y="10"/>
                  </a:lnTo>
                  <a:lnTo>
                    <a:pt x="15" y="5"/>
                  </a:lnTo>
                  <a:lnTo>
                    <a:pt x="25" y="5"/>
                  </a:lnTo>
                  <a:lnTo>
                    <a:pt x="25" y="0"/>
                  </a:lnTo>
                  <a:lnTo>
                    <a:pt x="15" y="0"/>
                  </a:lnTo>
                  <a:lnTo>
                    <a:pt x="5" y="5"/>
                  </a:lnTo>
                  <a:lnTo>
                    <a:pt x="0" y="15"/>
                  </a:lnTo>
                  <a:lnTo>
                    <a:pt x="0" y="25"/>
                  </a:lnTo>
                  <a:lnTo>
                    <a:pt x="0" y="25"/>
                  </a:lnTo>
                  <a:lnTo>
                    <a:pt x="5" y="25"/>
                  </a:lnTo>
                  <a:close/>
                </a:path>
              </a:pathLst>
            </a:custGeom>
            <a:solidFill>
              <a:srgbClr val="000000"/>
            </a:solidFill>
            <a:ln w="9525">
              <a:noFill/>
              <a:round/>
              <a:headEnd/>
              <a:tailEnd/>
            </a:ln>
          </p:spPr>
          <p:txBody>
            <a:bodyPr/>
            <a:lstStyle/>
            <a:p>
              <a:endParaRPr lang="pt-BR"/>
            </a:p>
          </p:txBody>
        </p:sp>
        <p:sp>
          <p:nvSpPr>
            <p:cNvPr id="389596" name="Freeform 476"/>
            <p:cNvSpPr>
              <a:spLocks/>
            </p:cNvSpPr>
            <p:nvPr/>
          </p:nvSpPr>
          <p:spPr bwMode="auto">
            <a:xfrm>
              <a:off x="2933" y="3082"/>
              <a:ext cx="25" cy="25"/>
            </a:xfrm>
            <a:custGeom>
              <a:avLst/>
              <a:gdLst/>
              <a:ahLst/>
              <a:cxnLst>
                <a:cxn ang="0">
                  <a:pos x="25" y="15"/>
                </a:cxn>
                <a:cxn ang="0">
                  <a:pos x="25" y="15"/>
                </a:cxn>
                <a:cxn ang="0">
                  <a:pos x="15" y="15"/>
                </a:cxn>
                <a:cxn ang="0">
                  <a:pos x="10" y="10"/>
                </a:cxn>
                <a:cxn ang="0">
                  <a:pos x="10" y="5"/>
                </a:cxn>
                <a:cxn ang="0">
                  <a:pos x="5" y="0"/>
                </a:cxn>
                <a:cxn ang="0">
                  <a:pos x="0" y="0"/>
                </a:cxn>
                <a:cxn ang="0">
                  <a:pos x="0" y="10"/>
                </a:cxn>
                <a:cxn ang="0">
                  <a:pos x="5" y="15"/>
                </a:cxn>
                <a:cxn ang="0">
                  <a:pos x="15" y="25"/>
                </a:cxn>
                <a:cxn ang="0">
                  <a:pos x="25" y="25"/>
                </a:cxn>
                <a:cxn ang="0">
                  <a:pos x="25" y="25"/>
                </a:cxn>
                <a:cxn ang="0">
                  <a:pos x="25" y="15"/>
                </a:cxn>
              </a:cxnLst>
              <a:rect l="0" t="0" r="r" b="b"/>
              <a:pathLst>
                <a:path w="25" h="25">
                  <a:moveTo>
                    <a:pt x="25" y="15"/>
                  </a:moveTo>
                  <a:lnTo>
                    <a:pt x="25" y="15"/>
                  </a:lnTo>
                  <a:lnTo>
                    <a:pt x="15" y="15"/>
                  </a:lnTo>
                  <a:lnTo>
                    <a:pt x="10" y="10"/>
                  </a:lnTo>
                  <a:lnTo>
                    <a:pt x="10" y="5"/>
                  </a:lnTo>
                  <a:lnTo>
                    <a:pt x="5" y="0"/>
                  </a:lnTo>
                  <a:lnTo>
                    <a:pt x="0" y="0"/>
                  </a:lnTo>
                  <a:lnTo>
                    <a:pt x="0" y="10"/>
                  </a:lnTo>
                  <a:lnTo>
                    <a:pt x="5" y="15"/>
                  </a:lnTo>
                  <a:lnTo>
                    <a:pt x="15" y="25"/>
                  </a:lnTo>
                  <a:lnTo>
                    <a:pt x="25" y="25"/>
                  </a:lnTo>
                  <a:lnTo>
                    <a:pt x="25" y="25"/>
                  </a:lnTo>
                  <a:lnTo>
                    <a:pt x="25" y="15"/>
                  </a:lnTo>
                  <a:close/>
                </a:path>
              </a:pathLst>
            </a:custGeom>
            <a:solidFill>
              <a:srgbClr val="000000"/>
            </a:solidFill>
            <a:ln w="9525">
              <a:noFill/>
              <a:round/>
              <a:headEnd/>
              <a:tailEnd/>
            </a:ln>
          </p:spPr>
          <p:txBody>
            <a:bodyPr/>
            <a:lstStyle/>
            <a:p>
              <a:endParaRPr lang="pt-BR"/>
            </a:p>
          </p:txBody>
        </p:sp>
        <p:sp>
          <p:nvSpPr>
            <p:cNvPr id="389597" name="Oval 477"/>
            <p:cNvSpPr>
              <a:spLocks noChangeArrowheads="1"/>
            </p:cNvSpPr>
            <p:nvPr/>
          </p:nvSpPr>
          <p:spPr bwMode="auto">
            <a:xfrm>
              <a:off x="2928" y="2772"/>
              <a:ext cx="40" cy="45"/>
            </a:xfrm>
            <a:prstGeom prst="ellipse">
              <a:avLst/>
            </a:prstGeom>
            <a:solidFill>
              <a:srgbClr val="FFFF00"/>
            </a:solidFill>
            <a:ln w="9525">
              <a:noFill/>
              <a:round/>
              <a:headEnd/>
              <a:tailEnd/>
            </a:ln>
          </p:spPr>
          <p:txBody>
            <a:bodyPr/>
            <a:lstStyle/>
            <a:p>
              <a:endParaRPr lang="pt-BR"/>
            </a:p>
          </p:txBody>
        </p:sp>
        <p:sp>
          <p:nvSpPr>
            <p:cNvPr id="389598" name="Freeform 478"/>
            <p:cNvSpPr>
              <a:spLocks/>
            </p:cNvSpPr>
            <p:nvPr/>
          </p:nvSpPr>
          <p:spPr bwMode="auto">
            <a:xfrm>
              <a:off x="2948" y="2797"/>
              <a:ext cx="25" cy="25"/>
            </a:xfrm>
            <a:custGeom>
              <a:avLst/>
              <a:gdLst/>
              <a:ahLst/>
              <a:cxnLst>
                <a:cxn ang="0">
                  <a:pos x="15" y="0"/>
                </a:cxn>
                <a:cxn ang="0">
                  <a:pos x="15" y="0"/>
                </a:cxn>
                <a:cxn ang="0">
                  <a:pos x="15" y="5"/>
                </a:cxn>
                <a:cxn ang="0">
                  <a:pos x="10" y="10"/>
                </a:cxn>
                <a:cxn ang="0">
                  <a:pos x="5" y="15"/>
                </a:cxn>
                <a:cxn ang="0">
                  <a:pos x="0" y="15"/>
                </a:cxn>
                <a:cxn ang="0">
                  <a:pos x="0" y="25"/>
                </a:cxn>
                <a:cxn ang="0">
                  <a:pos x="10" y="20"/>
                </a:cxn>
                <a:cxn ang="0">
                  <a:pos x="20" y="15"/>
                </a:cxn>
                <a:cxn ang="0">
                  <a:pos x="25" y="10"/>
                </a:cxn>
                <a:cxn ang="0">
                  <a:pos x="25" y="0"/>
                </a:cxn>
                <a:cxn ang="0">
                  <a:pos x="25" y="0"/>
                </a:cxn>
                <a:cxn ang="0">
                  <a:pos x="15" y="0"/>
                </a:cxn>
              </a:cxnLst>
              <a:rect l="0" t="0" r="r" b="b"/>
              <a:pathLst>
                <a:path w="25" h="25">
                  <a:moveTo>
                    <a:pt x="15" y="0"/>
                  </a:moveTo>
                  <a:lnTo>
                    <a:pt x="15" y="0"/>
                  </a:lnTo>
                  <a:lnTo>
                    <a:pt x="15" y="5"/>
                  </a:lnTo>
                  <a:lnTo>
                    <a:pt x="10" y="10"/>
                  </a:lnTo>
                  <a:lnTo>
                    <a:pt x="5" y="15"/>
                  </a:lnTo>
                  <a:lnTo>
                    <a:pt x="0" y="15"/>
                  </a:lnTo>
                  <a:lnTo>
                    <a:pt x="0" y="25"/>
                  </a:lnTo>
                  <a:lnTo>
                    <a:pt x="10" y="20"/>
                  </a:lnTo>
                  <a:lnTo>
                    <a:pt x="20" y="15"/>
                  </a:lnTo>
                  <a:lnTo>
                    <a:pt x="25"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599" name="Freeform 479"/>
            <p:cNvSpPr>
              <a:spLocks/>
            </p:cNvSpPr>
            <p:nvPr/>
          </p:nvSpPr>
          <p:spPr bwMode="auto">
            <a:xfrm>
              <a:off x="2948" y="2767"/>
              <a:ext cx="25" cy="30"/>
            </a:xfrm>
            <a:custGeom>
              <a:avLst/>
              <a:gdLst/>
              <a:ahLst/>
              <a:cxnLst>
                <a:cxn ang="0">
                  <a:pos x="0" y="10"/>
                </a:cxn>
                <a:cxn ang="0">
                  <a:pos x="0" y="10"/>
                </a:cxn>
                <a:cxn ang="0">
                  <a:pos x="5" y="10"/>
                </a:cxn>
                <a:cxn ang="0">
                  <a:pos x="10" y="15"/>
                </a:cxn>
                <a:cxn ang="0">
                  <a:pos x="15" y="20"/>
                </a:cxn>
                <a:cxn ang="0">
                  <a:pos x="15" y="30"/>
                </a:cxn>
                <a:cxn ang="0">
                  <a:pos x="25" y="30"/>
                </a:cxn>
                <a:cxn ang="0">
                  <a:pos x="25" y="20"/>
                </a:cxn>
                <a:cxn ang="0">
                  <a:pos x="20" y="10"/>
                </a:cxn>
                <a:cxn ang="0">
                  <a:pos x="10" y="5"/>
                </a:cxn>
                <a:cxn ang="0">
                  <a:pos x="0" y="0"/>
                </a:cxn>
                <a:cxn ang="0">
                  <a:pos x="0" y="0"/>
                </a:cxn>
                <a:cxn ang="0">
                  <a:pos x="0" y="10"/>
                </a:cxn>
              </a:cxnLst>
              <a:rect l="0" t="0" r="r" b="b"/>
              <a:pathLst>
                <a:path w="25" h="30">
                  <a:moveTo>
                    <a:pt x="0" y="10"/>
                  </a:moveTo>
                  <a:lnTo>
                    <a:pt x="0" y="10"/>
                  </a:lnTo>
                  <a:lnTo>
                    <a:pt x="5" y="10"/>
                  </a:lnTo>
                  <a:lnTo>
                    <a:pt x="10" y="15"/>
                  </a:lnTo>
                  <a:lnTo>
                    <a:pt x="15" y="20"/>
                  </a:lnTo>
                  <a:lnTo>
                    <a:pt x="15" y="30"/>
                  </a:lnTo>
                  <a:lnTo>
                    <a:pt x="25" y="30"/>
                  </a:lnTo>
                  <a:lnTo>
                    <a:pt x="25" y="20"/>
                  </a:lnTo>
                  <a:lnTo>
                    <a:pt x="20" y="10"/>
                  </a:lnTo>
                  <a:lnTo>
                    <a:pt x="10"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600" name="Freeform 480"/>
            <p:cNvSpPr>
              <a:spLocks/>
            </p:cNvSpPr>
            <p:nvPr/>
          </p:nvSpPr>
          <p:spPr bwMode="auto">
            <a:xfrm>
              <a:off x="2923" y="2767"/>
              <a:ext cx="25" cy="30"/>
            </a:xfrm>
            <a:custGeom>
              <a:avLst/>
              <a:gdLst/>
              <a:ahLst/>
              <a:cxnLst>
                <a:cxn ang="0">
                  <a:pos x="5" y="30"/>
                </a:cxn>
                <a:cxn ang="0">
                  <a:pos x="5" y="30"/>
                </a:cxn>
                <a:cxn ang="0">
                  <a:pos x="10" y="20"/>
                </a:cxn>
                <a:cxn ang="0">
                  <a:pos x="10" y="15"/>
                </a:cxn>
                <a:cxn ang="0">
                  <a:pos x="20" y="10"/>
                </a:cxn>
                <a:cxn ang="0">
                  <a:pos x="25" y="10"/>
                </a:cxn>
                <a:cxn ang="0">
                  <a:pos x="25" y="0"/>
                </a:cxn>
                <a:cxn ang="0">
                  <a:pos x="15" y="5"/>
                </a:cxn>
                <a:cxn ang="0">
                  <a:pos x="5" y="10"/>
                </a:cxn>
                <a:cxn ang="0">
                  <a:pos x="0" y="20"/>
                </a:cxn>
                <a:cxn ang="0">
                  <a:pos x="0" y="30"/>
                </a:cxn>
                <a:cxn ang="0">
                  <a:pos x="0" y="30"/>
                </a:cxn>
                <a:cxn ang="0">
                  <a:pos x="5" y="30"/>
                </a:cxn>
              </a:cxnLst>
              <a:rect l="0" t="0" r="r" b="b"/>
              <a:pathLst>
                <a:path w="25" h="30">
                  <a:moveTo>
                    <a:pt x="5" y="30"/>
                  </a:moveTo>
                  <a:lnTo>
                    <a:pt x="5" y="30"/>
                  </a:lnTo>
                  <a:lnTo>
                    <a:pt x="10" y="20"/>
                  </a:lnTo>
                  <a:lnTo>
                    <a:pt x="10" y="15"/>
                  </a:lnTo>
                  <a:lnTo>
                    <a:pt x="20" y="10"/>
                  </a:lnTo>
                  <a:lnTo>
                    <a:pt x="25" y="10"/>
                  </a:lnTo>
                  <a:lnTo>
                    <a:pt x="25" y="0"/>
                  </a:lnTo>
                  <a:lnTo>
                    <a:pt x="15" y="5"/>
                  </a:lnTo>
                  <a:lnTo>
                    <a:pt x="5" y="10"/>
                  </a:lnTo>
                  <a:lnTo>
                    <a:pt x="0" y="20"/>
                  </a:lnTo>
                  <a:lnTo>
                    <a:pt x="0" y="30"/>
                  </a:lnTo>
                  <a:lnTo>
                    <a:pt x="0" y="30"/>
                  </a:lnTo>
                  <a:lnTo>
                    <a:pt x="5" y="30"/>
                  </a:lnTo>
                  <a:close/>
                </a:path>
              </a:pathLst>
            </a:custGeom>
            <a:solidFill>
              <a:srgbClr val="000000"/>
            </a:solidFill>
            <a:ln w="9525">
              <a:noFill/>
              <a:round/>
              <a:headEnd/>
              <a:tailEnd/>
            </a:ln>
          </p:spPr>
          <p:txBody>
            <a:bodyPr/>
            <a:lstStyle/>
            <a:p>
              <a:endParaRPr lang="pt-BR"/>
            </a:p>
          </p:txBody>
        </p:sp>
        <p:sp>
          <p:nvSpPr>
            <p:cNvPr id="389601" name="Freeform 481"/>
            <p:cNvSpPr>
              <a:spLocks/>
            </p:cNvSpPr>
            <p:nvPr/>
          </p:nvSpPr>
          <p:spPr bwMode="auto">
            <a:xfrm>
              <a:off x="2923" y="2797"/>
              <a:ext cx="25" cy="25"/>
            </a:xfrm>
            <a:custGeom>
              <a:avLst/>
              <a:gdLst/>
              <a:ahLst/>
              <a:cxnLst>
                <a:cxn ang="0">
                  <a:pos x="25" y="15"/>
                </a:cxn>
                <a:cxn ang="0">
                  <a:pos x="25" y="15"/>
                </a:cxn>
                <a:cxn ang="0">
                  <a:pos x="20" y="15"/>
                </a:cxn>
                <a:cxn ang="0">
                  <a:pos x="10" y="10"/>
                </a:cxn>
                <a:cxn ang="0">
                  <a:pos x="10" y="5"/>
                </a:cxn>
                <a:cxn ang="0">
                  <a:pos x="5" y="0"/>
                </a:cxn>
                <a:cxn ang="0">
                  <a:pos x="0" y="0"/>
                </a:cxn>
                <a:cxn ang="0">
                  <a:pos x="0" y="10"/>
                </a:cxn>
                <a:cxn ang="0">
                  <a:pos x="5" y="15"/>
                </a:cxn>
                <a:cxn ang="0">
                  <a:pos x="15" y="20"/>
                </a:cxn>
                <a:cxn ang="0">
                  <a:pos x="25" y="25"/>
                </a:cxn>
                <a:cxn ang="0">
                  <a:pos x="25" y="25"/>
                </a:cxn>
                <a:cxn ang="0">
                  <a:pos x="25" y="15"/>
                </a:cxn>
              </a:cxnLst>
              <a:rect l="0" t="0" r="r" b="b"/>
              <a:pathLst>
                <a:path w="25" h="25">
                  <a:moveTo>
                    <a:pt x="25" y="15"/>
                  </a:moveTo>
                  <a:lnTo>
                    <a:pt x="25" y="15"/>
                  </a:lnTo>
                  <a:lnTo>
                    <a:pt x="20" y="15"/>
                  </a:lnTo>
                  <a:lnTo>
                    <a:pt x="10" y="10"/>
                  </a:lnTo>
                  <a:lnTo>
                    <a:pt x="10" y="5"/>
                  </a:lnTo>
                  <a:lnTo>
                    <a:pt x="5" y="0"/>
                  </a:lnTo>
                  <a:lnTo>
                    <a:pt x="0" y="0"/>
                  </a:lnTo>
                  <a:lnTo>
                    <a:pt x="0" y="10"/>
                  </a:lnTo>
                  <a:lnTo>
                    <a:pt x="5" y="15"/>
                  </a:lnTo>
                  <a:lnTo>
                    <a:pt x="15" y="20"/>
                  </a:lnTo>
                  <a:lnTo>
                    <a:pt x="25" y="25"/>
                  </a:lnTo>
                  <a:lnTo>
                    <a:pt x="25" y="25"/>
                  </a:lnTo>
                  <a:lnTo>
                    <a:pt x="25" y="15"/>
                  </a:lnTo>
                  <a:close/>
                </a:path>
              </a:pathLst>
            </a:custGeom>
            <a:solidFill>
              <a:srgbClr val="000000"/>
            </a:solidFill>
            <a:ln w="9525">
              <a:noFill/>
              <a:round/>
              <a:headEnd/>
              <a:tailEnd/>
            </a:ln>
          </p:spPr>
          <p:txBody>
            <a:bodyPr/>
            <a:lstStyle/>
            <a:p>
              <a:endParaRPr lang="pt-BR"/>
            </a:p>
          </p:txBody>
        </p:sp>
        <p:sp>
          <p:nvSpPr>
            <p:cNvPr id="389602" name="Oval 482"/>
            <p:cNvSpPr>
              <a:spLocks noChangeArrowheads="1"/>
            </p:cNvSpPr>
            <p:nvPr/>
          </p:nvSpPr>
          <p:spPr bwMode="auto">
            <a:xfrm>
              <a:off x="2933" y="3222"/>
              <a:ext cx="40" cy="45"/>
            </a:xfrm>
            <a:prstGeom prst="ellipse">
              <a:avLst/>
            </a:prstGeom>
            <a:solidFill>
              <a:srgbClr val="FFFF00"/>
            </a:solidFill>
            <a:ln w="9525">
              <a:noFill/>
              <a:round/>
              <a:headEnd/>
              <a:tailEnd/>
            </a:ln>
          </p:spPr>
          <p:txBody>
            <a:bodyPr/>
            <a:lstStyle/>
            <a:p>
              <a:endParaRPr lang="pt-BR"/>
            </a:p>
          </p:txBody>
        </p:sp>
        <p:sp>
          <p:nvSpPr>
            <p:cNvPr id="389603" name="Freeform 483"/>
            <p:cNvSpPr>
              <a:spLocks/>
            </p:cNvSpPr>
            <p:nvPr/>
          </p:nvSpPr>
          <p:spPr bwMode="auto">
            <a:xfrm>
              <a:off x="2953" y="3242"/>
              <a:ext cx="25" cy="30"/>
            </a:xfrm>
            <a:custGeom>
              <a:avLst/>
              <a:gdLst/>
              <a:ahLst/>
              <a:cxnLst>
                <a:cxn ang="0">
                  <a:pos x="20" y="0"/>
                </a:cxn>
                <a:cxn ang="0">
                  <a:pos x="20" y="0"/>
                </a:cxn>
                <a:cxn ang="0">
                  <a:pos x="15" y="10"/>
                </a:cxn>
                <a:cxn ang="0">
                  <a:pos x="15" y="15"/>
                </a:cxn>
                <a:cxn ang="0">
                  <a:pos x="5" y="20"/>
                </a:cxn>
                <a:cxn ang="0">
                  <a:pos x="0" y="20"/>
                </a:cxn>
                <a:cxn ang="0">
                  <a:pos x="0" y="30"/>
                </a:cxn>
                <a:cxn ang="0">
                  <a:pos x="10" y="25"/>
                </a:cxn>
                <a:cxn ang="0">
                  <a:pos x="20" y="20"/>
                </a:cxn>
                <a:cxn ang="0">
                  <a:pos x="25" y="10"/>
                </a:cxn>
                <a:cxn ang="0">
                  <a:pos x="25" y="0"/>
                </a:cxn>
                <a:cxn ang="0">
                  <a:pos x="25" y="0"/>
                </a:cxn>
                <a:cxn ang="0">
                  <a:pos x="20" y="0"/>
                </a:cxn>
              </a:cxnLst>
              <a:rect l="0" t="0" r="r" b="b"/>
              <a:pathLst>
                <a:path w="25" h="30">
                  <a:moveTo>
                    <a:pt x="20" y="0"/>
                  </a:moveTo>
                  <a:lnTo>
                    <a:pt x="20" y="0"/>
                  </a:lnTo>
                  <a:lnTo>
                    <a:pt x="15" y="10"/>
                  </a:lnTo>
                  <a:lnTo>
                    <a:pt x="15" y="15"/>
                  </a:lnTo>
                  <a:lnTo>
                    <a:pt x="5" y="20"/>
                  </a:lnTo>
                  <a:lnTo>
                    <a:pt x="0" y="20"/>
                  </a:lnTo>
                  <a:lnTo>
                    <a:pt x="0" y="30"/>
                  </a:lnTo>
                  <a:lnTo>
                    <a:pt x="10" y="25"/>
                  </a:lnTo>
                  <a:lnTo>
                    <a:pt x="20" y="20"/>
                  </a:lnTo>
                  <a:lnTo>
                    <a:pt x="25" y="10"/>
                  </a:lnTo>
                  <a:lnTo>
                    <a:pt x="25" y="0"/>
                  </a:lnTo>
                  <a:lnTo>
                    <a:pt x="25" y="0"/>
                  </a:lnTo>
                  <a:lnTo>
                    <a:pt x="20" y="0"/>
                  </a:lnTo>
                  <a:close/>
                </a:path>
              </a:pathLst>
            </a:custGeom>
            <a:solidFill>
              <a:srgbClr val="000000"/>
            </a:solidFill>
            <a:ln w="9525">
              <a:noFill/>
              <a:round/>
              <a:headEnd/>
              <a:tailEnd/>
            </a:ln>
          </p:spPr>
          <p:txBody>
            <a:bodyPr/>
            <a:lstStyle/>
            <a:p>
              <a:endParaRPr lang="pt-BR"/>
            </a:p>
          </p:txBody>
        </p:sp>
        <p:sp>
          <p:nvSpPr>
            <p:cNvPr id="389604" name="Freeform 484"/>
            <p:cNvSpPr>
              <a:spLocks/>
            </p:cNvSpPr>
            <p:nvPr/>
          </p:nvSpPr>
          <p:spPr bwMode="auto">
            <a:xfrm>
              <a:off x="2953" y="3217"/>
              <a:ext cx="25" cy="25"/>
            </a:xfrm>
            <a:custGeom>
              <a:avLst/>
              <a:gdLst/>
              <a:ahLst/>
              <a:cxnLst>
                <a:cxn ang="0">
                  <a:pos x="0" y="10"/>
                </a:cxn>
                <a:cxn ang="0">
                  <a:pos x="0" y="10"/>
                </a:cxn>
                <a:cxn ang="0">
                  <a:pos x="5" y="10"/>
                </a:cxn>
                <a:cxn ang="0">
                  <a:pos x="15" y="15"/>
                </a:cxn>
                <a:cxn ang="0">
                  <a:pos x="15" y="20"/>
                </a:cxn>
                <a:cxn ang="0">
                  <a:pos x="20" y="25"/>
                </a:cxn>
                <a:cxn ang="0">
                  <a:pos x="25" y="25"/>
                </a:cxn>
                <a:cxn ang="0">
                  <a:pos x="25" y="15"/>
                </a:cxn>
                <a:cxn ang="0">
                  <a:pos x="20" y="10"/>
                </a:cxn>
                <a:cxn ang="0">
                  <a:pos x="10" y="5"/>
                </a:cxn>
                <a:cxn ang="0">
                  <a:pos x="0" y="0"/>
                </a:cxn>
                <a:cxn ang="0">
                  <a:pos x="0" y="0"/>
                </a:cxn>
                <a:cxn ang="0">
                  <a:pos x="0" y="10"/>
                </a:cxn>
              </a:cxnLst>
              <a:rect l="0" t="0" r="r" b="b"/>
              <a:pathLst>
                <a:path w="25" h="25">
                  <a:moveTo>
                    <a:pt x="0" y="10"/>
                  </a:moveTo>
                  <a:lnTo>
                    <a:pt x="0" y="10"/>
                  </a:lnTo>
                  <a:lnTo>
                    <a:pt x="5" y="10"/>
                  </a:lnTo>
                  <a:lnTo>
                    <a:pt x="15" y="15"/>
                  </a:lnTo>
                  <a:lnTo>
                    <a:pt x="15" y="20"/>
                  </a:lnTo>
                  <a:lnTo>
                    <a:pt x="20" y="25"/>
                  </a:lnTo>
                  <a:lnTo>
                    <a:pt x="25" y="25"/>
                  </a:lnTo>
                  <a:lnTo>
                    <a:pt x="25" y="15"/>
                  </a:lnTo>
                  <a:lnTo>
                    <a:pt x="20" y="10"/>
                  </a:lnTo>
                  <a:lnTo>
                    <a:pt x="10" y="5"/>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605" name="Freeform 485"/>
            <p:cNvSpPr>
              <a:spLocks/>
            </p:cNvSpPr>
            <p:nvPr/>
          </p:nvSpPr>
          <p:spPr bwMode="auto">
            <a:xfrm>
              <a:off x="2928" y="3217"/>
              <a:ext cx="25" cy="25"/>
            </a:xfrm>
            <a:custGeom>
              <a:avLst/>
              <a:gdLst/>
              <a:ahLst/>
              <a:cxnLst>
                <a:cxn ang="0">
                  <a:pos x="10" y="25"/>
                </a:cxn>
                <a:cxn ang="0">
                  <a:pos x="10" y="25"/>
                </a:cxn>
                <a:cxn ang="0">
                  <a:pos x="10" y="20"/>
                </a:cxn>
                <a:cxn ang="0">
                  <a:pos x="15" y="15"/>
                </a:cxn>
                <a:cxn ang="0">
                  <a:pos x="20" y="10"/>
                </a:cxn>
                <a:cxn ang="0">
                  <a:pos x="25" y="10"/>
                </a:cxn>
                <a:cxn ang="0">
                  <a:pos x="25" y="0"/>
                </a:cxn>
                <a:cxn ang="0">
                  <a:pos x="15" y="5"/>
                </a:cxn>
                <a:cxn ang="0">
                  <a:pos x="5" y="10"/>
                </a:cxn>
                <a:cxn ang="0">
                  <a:pos x="0" y="15"/>
                </a:cxn>
                <a:cxn ang="0">
                  <a:pos x="0" y="25"/>
                </a:cxn>
                <a:cxn ang="0">
                  <a:pos x="0" y="25"/>
                </a:cxn>
                <a:cxn ang="0">
                  <a:pos x="10" y="25"/>
                </a:cxn>
              </a:cxnLst>
              <a:rect l="0" t="0" r="r" b="b"/>
              <a:pathLst>
                <a:path w="25" h="25">
                  <a:moveTo>
                    <a:pt x="10" y="25"/>
                  </a:moveTo>
                  <a:lnTo>
                    <a:pt x="10" y="25"/>
                  </a:lnTo>
                  <a:lnTo>
                    <a:pt x="10" y="20"/>
                  </a:lnTo>
                  <a:lnTo>
                    <a:pt x="15" y="15"/>
                  </a:lnTo>
                  <a:lnTo>
                    <a:pt x="20" y="10"/>
                  </a:lnTo>
                  <a:lnTo>
                    <a:pt x="25" y="10"/>
                  </a:lnTo>
                  <a:lnTo>
                    <a:pt x="25" y="0"/>
                  </a:lnTo>
                  <a:lnTo>
                    <a:pt x="15" y="5"/>
                  </a:lnTo>
                  <a:lnTo>
                    <a:pt x="5" y="10"/>
                  </a:lnTo>
                  <a:lnTo>
                    <a:pt x="0"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606" name="Freeform 486"/>
            <p:cNvSpPr>
              <a:spLocks/>
            </p:cNvSpPr>
            <p:nvPr/>
          </p:nvSpPr>
          <p:spPr bwMode="auto">
            <a:xfrm>
              <a:off x="2928" y="3242"/>
              <a:ext cx="25" cy="30"/>
            </a:xfrm>
            <a:custGeom>
              <a:avLst/>
              <a:gdLst/>
              <a:ahLst/>
              <a:cxnLst>
                <a:cxn ang="0">
                  <a:pos x="25" y="20"/>
                </a:cxn>
                <a:cxn ang="0">
                  <a:pos x="25" y="20"/>
                </a:cxn>
                <a:cxn ang="0">
                  <a:pos x="20" y="20"/>
                </a:cxn>
                <a:cxn ang="0">
                  <a:pos x="15" y="15"/>
                </a:cxn>
                <a:cxn ang="0">
                  <a:pos x="10" y="10"/>
                </a:cxn>
                <a:cxn ang="0">
                  <a:pos x="10" y="0"/>
                </a:cxn>
                <a:cxn ang="0">
                  <a:pos x="0" y="0"/>
                </a:cxn>
                <a:cxn ang="0">
                  <a:pos x="0" y="10"/>
                </a:cxn>
                <a:cxn ang="0">
                  <a:pos x="5" y="20"/>
                </a:cxn>
                <a:cxn ang="0">
                  <a:pos x="15" y="25"/>
                </a:cxn>
                <a:cxn ang="0">
                  <a:pos x="25" y="30"/>
                </a:cxn>
                <a:cxn ang="0">
                  <a:pos x="25" y="30"/>
                </a:cxn>
                <a:cxn ang="0">
                  <a:pos x="25" y="20"/>
                </a:cxn>
              </a:cxnLst>
              <a:rect l="0" t="0" r="r" b="b"/>
              <a:pathLst>
                <a:path w="25" h="30">
                  <a:moveTo>
                    <a:pt x="25" y="20"/>
                  </a:moveTo>
                  <a:lnTo>
                    <a:pt x="25" y="20"/>
                  </a:lnTo>
                  <a:lnTo>
                    <a:pt x="20" y="20"/>
                  </a:lnTo>
                  <a:lnTo>
                    <a:pt x="15" y="15"/>
                  </a:lnTo>
                  <a:lnTo>
                    <a:pt x="10" y="10"/>
                  </a:lnTo>
                  <a:lnTo>
                    <a:pt x="10" y="0"/>
                  </a:lnTo>
                  <a:lnTo>
                    <a:pt x="0" y="0"/>
                  </a:lnTo>
                  <a:lnTo>
                    <a:pt x="0" y="10"/>
                  </a:lnTo>
                  <a:lnTo>
                    <a:pt x="5" y="20"/>
                  </a:lnTo>
                  <a:lnTo>
                    <a:pt x="15" y="25"/>
                  </a:lnTo>
                  <a:lnTo>
                    <a:pt x="25" y="30"/>
                  </a:lnTo>
                  <a:lnTo>
                    <a:pt x="25" y="30"/>
                  </a:lnTo>
                  <a:lnTo>
                    <a:pt x="25" y="20"/>
                  </a:lnTo>
                  <a:close/>
                </a:path>
              </a:pathLst>
            </a:custGeom>
            <a:solidFill>
              <a:srgbClr val="000000"/>
            </a:solidFill>
            <a:ln w="9525">
              <a:noFill/>
              <a:round/>
              <a:headEnd/>
              <a:tailEnd/>
            </a:ln>
          </p:spPr>
          <p:txBody>
            <a:bodyPr/>
            <a:lstStyle/>
            <a:p>
              <a:endParaRPr lang="pt-BR"/>
            </a:p>
          </p:txBody>
        </p:sp>
        <p:sp>
          <p:nvSpPr>
            <p:cNvPr id="389607" name="Oval 487"/>
            <p:cNvSpPr>
              <a:spLocks noChangeArrowheads="1"/>
            </p:cNvSpPr>
            <p:nvPr/>
          </p:nvSpPr>
          <p:spPr bwMode="auto">
            <a:xfrm>
              <a:off x="2863" y="3232"/>
              <a:ext cx="45" cy="45"/>
            </a:xfrm>
            <a:prstGeom prst="ellipse">
              <a:avLst/>
            </a:prstGeom>
            <a:solidFill>
              <a:srgbClr val="FFFF00"/>
            </a:solidFill>
            <a:ln w="9525">
              <a:noFill/>
              <a:round/>
              <a:headEnd/>
              <a:tailEnd/>
            </a:ln>
          </p:spPr>
          <p:txBody>
            <a:bodyPr/>
            <a:lstStyle/>
            <a:p>
              <a:endParaRPr lang="pt-BR"/>
            </a:p>
          </p:txBody>
        </p:sp>
        <p:sp>
          <p:nvSpPr>
            <p:cNvPr id="389608" name="Freeform 488"/>
            <p:cNvSpPr>
              <a:spLocks/>
            </p:cNvSpPr>
            <p:nvPr/>
          </p:nvSpPr>
          <p:spPr bwMode="auto">
            <a:xfrm>
              <a:off x="2888" y="3252"/>
              <a:ext cx="25" cy="25"/>
            </a:xfrm>
            <a:custGeom>
              <a:avLst/>
              <a:gdLst/>
              <a:ahLst/>
              <a:cxnLst>
                <a:cxn ang="0">
                  <a:pos x="15" y="0"/>
                </a:cxn>
                <a:cxn ang="0">
                  <a:pos x="15" y="0"/>
                </a:cxn>
                <a:cxn ang="0">
                  <a:pos x="15" y="10"/>
                </a:cxn>
                <a:cxn ang="0">
                  <a:pos x="10" y="15"/>
                </a:cxn>
                <a:cxn ang="0">
                  <a:pos x="5" y="15"/>
                </a:cxn>
                <a:cxn ang="0">
                  <a:pos x="0" y="20"/>
                </a:cxn>
                <a:cxn ang="0">
                  <a:pos x="0" y="25"/>
                </a:cxn>
                <a:cxn ang="0">
                  <a:pos x="10" y="25"/>
                </a:cxn>
                <a:cxn ang="0">
                  <a:pos x="15" y="20"/>
                </a:cxn>
                <a:cxn ang="0">
                  <a:pos x="25" y="10"/>
                </a:cxn>
                <a:cxn ang="0">
                  <a:pos x="25" y="0"/>
                </a:cxn>
                <a:cxn ang="0">
                  <a:pos x="25" y="0"/>
                </a:cxn>
                <a:cxn ang="0">
                  <a:pos x="15" y="0"/>
                </a:cxn>
              </a:cxnLst>
              <a:rect l="0" t="0" r="r" b="b"/>
              <a:pathLst>
                <a:path w="25" h="25">
                  <a:moveTo>
                    <a:pt x="15" y="0"/>
                  </a:moveTo>
                  <a:lnTo>
                    <a:pt x="15" y="0"/>
                  </a:lnTo>
                  <a:lnTo>
                    <a:pt x="15" y="10"/>
                  </a:lnTo>
                  <a:lnTo>
                    <a:pt x="10" y="15"/>
                  </a:lnTo>
                  <a:lnTo>
                    <a:pt x="5" y="15"/>
                  </a:lnTo>
                  <a:lnTo>
                    <a:pt x="0" y="20"/>
                  </a:lnTo>
                  <a:lnTo>
                    <a:pt x="0" y="25"/>
                  </a:lnTo>
                  <a:lnTo>
                    <a:pt x="10" y="25"/>
                  </a:lnTo>
                  <a:lnTo>
                    <a:pt x="15" y="20"/>
                  </a:lnTo>
                  <a:lnTo>
                    <a:pt x="25"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609" name="Freeform 489"/>
            <p:cNvSpPr>
              <a:spLocks/>
            </p:cNvSpPr>
            <p:nvPr/>
          </p:nvSpPr>
          <p:spPr bwMode="auto">
            <a:xfrm>
              <a:off x="2888" y="3227"/>
              <a:ext cx="25" cy="25"/>
            </a:xfrm>
            <a:custGeom>
              <a:avLst/>
              <a:gdLst/>
              <a:ahLst/>
              <a:cxnLst>
                <a:cxn ang="0">
                  <a:pos x="0" y="10"/>
                </a:cxn>
                <a:cxn ang="0">
                  <a:pos x="0" y="10"/>
                </a:cxn>
                <a:cxn ang="0">
                  <a:pos x="5" y="10"/>
                </a:cxn>
                <a:cxn ang="0">
                  <a:pos x="10" y="15"/>
                </a:cxn>
                <a:cxn ang="0">
                  <a:pos x="15" y="20"/>
                </a:cxn>
                <a:cxn ang="0">
                  <a:pos x="15" y="25"/>
                </a:cxn>
                <a:cxn ang="0">
                  <a:pos x="25" y="25"/>
                </a:cxn>
                <a:cxn ang="0">
                  <a:pos x="25" y="15"/>
                </a:cxn>
                <a:cxn ang="0">
                  <a:pos x="15" y="5"/>
                </a:cxn>
                <a:cxn ang="0">
                  <a:pos x="10" y="0"/>
                </a:cxn>
                <a:cxn ang="0">
                  <a:pos x="0" y="0"/>
                </a:cxn>
                <a:cxn ang="0">
                  <a:pos x="0" y="0"/>
                </a:cxn>
                <a:cxn ang="0">
                  <a:pos x="0" y="10"/>
                </a:cxn>
              </a:cxnLst>
              <a:rect l="0" t="0" r="r" b="b"/>
              <a:pathLst>
                <a:path w="25" h="25">
                  <a:moveTo>
                    <a:pt x="0" y="10"/>
                  </a:moveTo>
                  <a:lnTo>
                    <a:pt x="0" y="10"/>
                  </a:lnTo>
                  <a:lnTo>
                    <a:pt x="5" y="10"/>
                  </a:lnTo>
                  <a:lnTo>
                    <a:pt x="10" y="15"/>
                  </a:lnTo>
                  <a:lnTo>
                    <a:pt x="15" y="20"/>
                  </a:lnTo>
                  <a:lnTo>
                    <a:pt x="15" y="25"/>
                  </a:lnTo>
                  <a:lnTo>
                    <a:pt x="25" y="25"/>
                  </a:lnTo>
                  <a:lnTo>
                    <a:pt x="25" y="15"/>
                  </a:lnTo>
                  <a:lnTo>
                    <a:pt x="15" y="5"/>
                  </a:lnTo>
                  <a:lnTo>
                    <a:pt x="10" y="0"/>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610" name="Freeform 490"/>
            <p:cNvSpPr>
              <a:spLocks/>
            </p:cNvSpPr>
            <p:nvPr/>
          </p:nvSpPr>
          <p:spPr bwMode="auto">
            <a:xfrm>
              <a:off x="2863" y="3227"/>
              <a:ext cx="25" cy="25"/>
            </a:xfrm>
            <a:custGeom>
              <a:avLst/>
              <a:gdLst/>
              <a:ahLst/>
              <a:cxnLst>
                <a:cxn ang="0">
                  <a:pos x="5" y="25"/>
                </a:cxn>
                <a:cxn ang="0">
                  <a:pos x="5" y="25"/>
                </a:cxn>
                <a:cxn ang="0">
                  <a:pos x="5" y="20"/>
                </a:cxn>
                <a:cxn ang="0">
                  <a:pos x="10" y="15"/>
                </a:cxn>
                <a:cxn ang="0">
                  <a:pos x="15" y="10"/>
                </a:cxn>
                <a:cxn ang="0">
                  <a:pos x="25" y="10"/>
                </a:cxn>
                <a:cxn ang="0">
                  <a:pos x="25" y="0"/>
                </a:cxn>
                <a:cxn ang="0">
                  <a:pos x="15" y="0"/>
                </a:cxn>
                <a:cxn ang="0">
                  <a:pos x="5" y="5"/>
                </a:cxn>
                <a:cxn ang="0">
                  <a:pos x="0" y="15"/>
                </a:cxn>
                <a:cxn ang="0">
                  <a:pos x="0" y="25"/>
                </a:cxn>
                <a:cxn ang="0">
                  <a:pos x="0" y="25"/>
                </a:cxn>
                <a:cxn ang="0">
                  <a:pos x="5" y="25"/>
                </a:cxn>
              </a:cxnLst>
              <a:rect l="0" t="0" r="r" b="b"/>
              <a:pathLst>
                <a:path w="25" h="25">
                  <a:moveTo>
                    <a:pt x="5" y="25"/>
                  </a:moveTo>
                  <a:lnTo>
                    <a:pt x="5" y="25"/>
                  </a:lnTo>
                  <a:lnTo>
                    <a:pt x="5" y="20"/>
                  </a:lnTo>
                  <a:lnTo>
                    <a:pt x="10" y="15"/>
                  </a:lnTo>
                  <a:lnTo>
                    <a:pt x="15" y="10"/>
                  </a:lnTo>
                  <a:lnTo>
                    <a:pt x="25" y="10"/>
                  </a:lnTo>
                  <a:lnTo>
                    <a:pt x="25" y="0"/>
                  </a:lnTo>
                  <a:lnTo>
                    <a:pt x="15" y="0"/>
                  </a:lnTo>
                  <a:lnTo>
                    <a:pt x="5" y="5"/>
                  </a:lnTo>
                  <a:lnTo>
                    <a:pt x="0" y="15"/>
                  </a:lnTo>
                  <a:lnTo>
                    <a:pt x="0" y="25"/>
                  </a:lnTo>
                  <a:lnTo>
                    <a:pt x="0" y="25"/>
                  </a:lnTo>
                  <a:lnTo>
                    <a:pt x="5" y="25"/>
                  </a:lnTo>
                  <a:close/>
                </a:path>
              </a:pathLst>
            </a:custGeom>
            <a:solidFill>
              <a:srgbClr val="000000"/>
            </a:solidFill>
            <a:ln w="9525">
              <a:noFill/>
              <a:round/>
              <a:headEnd/>
              <a:tailEnd/>
            </a:ln>
          </p:spPr>
          <p:txBody>
            <a:bodyPr/>
            <a:lstStyle/>
            <a:p>
              <a:endParaRPr lang="pt-BR"/>
            </a:p>
          </p:txBody>
        </p:sp>
        <p:sp>
          <p:nvSpPr>
            <p:cNvPr id="389611" name="Freeform 491"/>
            <p:cNvSpPr>
              <a:spLocks/>
            </p:cNvSpPr>
            <p:nvPr/>
          </p:nvSpPr>
          <p:spPr bwMode="auto">
            <a:xfrm>
              <a:off x="2863" y="3252"/>
              <a:ext cx="25" cy="25"/>
            </a:xfrm>
            <a:custGeom>
              <a:avLst/>
              <a:gdLst/>
              <a:ahLst/>
              <a:cxnLst>
                <a:cxn ang="0">
                  <a:pos x="25" y="20"/>
                </a:cxn>
                <a:cxn ang="0">
                  <a:pos x="25" y="20"/>
                </a:cxn>
                <a:cxn ang="0">
                  <a:pos x="15" y="15"/>
                </a:cxn>
                <a:cxn ang="0">
                  <a:pos x="10" y="15"/>
                </a:cxn>
                <a:cxn ang="0">
                  <a:pos x="5" y="10"/>
                </a:cxn>
                <a:cxn ang="0">
                  <a:pos x="5" y="0"/>
                </a:cxn>
                <a:cxn ang="0">
                  <a:pos x="0" y="0"/>
                </a:cxn>
                <a:cxn ang="0">
                  <a:pos x="0" y="10"/>
                </a:cxn>
                <a:cxn ang="0">
                  <a:pos x="5" y="20"/>
                </a:cxn>
                <a:cxn ang="0">
                  <a:pos x="15" y="25"/>
                </a:cxn>
                <a:cxn ang="0">
                  <a:pos x="25" y="25"/>
                </a:cxn>
                <a:cxn ang="0">
                  <a:pos x="25" y="25"/>
                </a:cxn>
                <a:cxn ang="0">
                  <a:pos x="25" y="20"/>
                </a:cxn>
              </a:cxnLst>
              <a:rect l="0" t="0" r="r" b="b"/>
              <a:pathLst>
                <a:path w="25" h="25">
                  <a:moveTo>
                    <a:pt x="25" y="20"/>
                  </a:moveTo>
                  <a:lnTo>
                    <a:pt x="25" y="20"/>
                  </a:lnTo>
                  <a:lnTo>
                    <a:pt x="15" y="15"/>
                  </a:lnTo>
                  <a:lnTo>
                    <a:pt x="10" y="15"/>
                  </a:lnTo>
                  <a:lnTo>
                    <a:pt x="5" y="10"/>
                  </a:lnTo>
                  <a:lnTo>
                    <a:pt x="5" y="0"/>
                  </a:lnTo>
                  <a:lnTo>
                    <a:pt x="0" y="0"/>
                  </a:lnTo>
                  <a:lnTo>
                    <a:pt x="0" y="10"/>
                  </a:lnTo>
                  <a:lnTo>
                    <a:pt x="5" y="20"/>
                  </a:lnTo>
                  <a:lnTo>
                    <a:pt x="15" y="25"/>
                  </a:lnTo>
                  <a:lnTo>
                    <a:pt x="25" y="25"/>
                  </a:lnTo>
                  <a:lnTo>
                    <a:pt x="25" y="25"/>
                  </a:lnTo>
                  <a:lnTo>
                    <a:pt x="25" y="20"/>
                  </a:lnTo>
                  <a:close/>
                </a:path>
              </a:pathLst>
            </a:custGeom>
            <a:solidFill>
              <a:srgbClr val="000000"/>
            </a:solidFill>
            <a:ln w="9525">
              <a:noFill/>
              <a:round/>
              <a:headEnd/>
              <a:tailEnd/>
            </a:ln>
          </p:spPr>
          <p:txBody>
            <a:bodyPr/>
            <a:lstStyle/>
            <a:p>
              <a:endParaRPr lang="pt-BR"/>
            </a:p>
          </p:txBody>
        </p:sp>
        <p:sp>
          <p:nvSpPr>
            <p:cNvPr id="389612" name="Oval 492"/>
            <p:cNvSpPr>
              <a:spLocks noChangeArrowheads="1"/>
            </p:cNvSpPr>
            <p:nvPr/>
          </p:nvSpPr>
          <p:spPr bwMode="auto">
            <a:xfrm>
              <a:off x="2588" y="2902"/>
              <a:ext cx="40" cy="40"/>
            </a:xfrm>
            <a:prstGeom prst="ellipse">
              <a:avLst/>
            </a:prstGeom>
            <a:solidFill>
              <a:srgbClr val="99B2FF"/>
            </a:solidFill>
            <a:ln w="0">
              <a:solidFill>
                <a:srgbClr val="9900CC"/>
              </a:solidFill>
              <a:round/>
              <a:headEnd/>
              <a:tailEnd/>
            </a:ln>
          </p:spPr>
          <p:txBody>
            <a:bodyPr/>
            <a:lstStyle/>
            <a:p>
              <a:endParaRPr lang="pt-BR"/>
            </a:p>
          </p:txBody>
        </p:sp>
        <p:sp>
          <p:nvSpPr>
            <p:cNvPr id="389613" name="Oval 493"/>
            <p:cNvSpPr>
              <a:spLocks noChangeArrowheads="1"/>
            </p:cNvSpPr>
            <p:nvPr/>
          </p:nvSpPr>
          <p:spPr bwMode="auto">
            <a:xfrm>
              <a:off x="2593" y="2907"/>
              <a:ext cx="30" cy="35"/>
            </a:xfrm>
            <a:prstGeom prst="ellipse">
              <a:avLst/>
            </a:prstGeom>
            <a:solidFill>
              <a:srgbClr val="663399"/>
            </a:solidFill>
            <a:ln w="9525">
              <a:noFill/>
              <a:round/>
              <a:headEnd/>
              <a:tailEnd/>
            </a:ln>
          </p:spPr>
          <p:txBody>
            <a:bodyPr/>
            <a:lstStyle/>
            <a:p>
              <a:endParaRPr lang="pt-BR"/>
            </a:p>
          </p:txBody>
        </p:sp>
        <p:sp>
          <p:nvSpPr>
            <p:cNvPr id="389614" name="Oval 494"/>
            <p:cNvSpPr>
              <a:spLocks noChangeArrowheads="1"/>
            </p:cNvSpPr>
            <p:nvPr/>
          </p:nvSpPr>
          <p:spPr bwMode="auto">
            <a:xfrm>
              <a:off x="2948" y="2862"/>
              <a:ext cx="40" cy="40"/>
            </a:xfrm>
            <a:prstGeom prst="ellipse">
              <a:avLst/>
            </a:prstGeom>
            <a:solidFill>
              <a:srgbClr val="99B2FF"/>
            </a:solidFill>
            <a:ln w="0">
              <a:solidFill>
                <a:srgbClr val="9900CC"/>
              </a:solidFill>
              <a:round/>
              <a:headEnd/>
              <a:tailEnd/>
            </a:ln>
          </p:spPr>
          <p:txBody>
            <a:bodyPr/>
            <a:lstStyle/>
            <a:p>
              <a:endParaRPr lang="pt-BR"/>
            </a:p>
          </p:txBody>
        </p:sp>
        <p:sp>
          <p:nvSpPr>
            <p:cNvPr id="389615" name="Oval 495"/>
            <p:cNvSpPr>
              <a:spLocks noChangeArrowheads="1"/>
            </p:cNvSpPr>
            <p:nvPr/>
          </p:nvSpPr>
          <p:spPr bwMode="auto">
            <a:xfrm>
              <a:off x="2953" y="2872"/>
              <a:ext cx="30" cy="30"/>
            </a:xfrm>
            <a:prstGeom prst="ellipse">
              <a:avLst/>
            </a:prstGeom>
            <a:solidFill>
              <a:srgbClr val="663399"/>
            </a:solidFill>
            <a:ln w="9525">
              <a:noFill/>
              <a:round/>
              <a:headEnd/>
              <a:tailEnd/>
            </a:ln>
          </p:spPr>
          <p:txBody>
            <a:bodyPr/>
            <a:lstStyle/>
            <a:p>
              <a:endParaRPr lang="pt-BR"/>
            </a:p>
          </p:txBody>
        </p:sp>
        <p:sp>
          <p:nvSpPr>
            <p:cNvPr id="389616" name="Oval 496"/>
            <p:cNvSpPr>
              <a:spLocks noChangeArrowheads="1"/>
            </p:cNvSpPr>
            <p:nvPr/>
          </p:nvSpPr>
          <p:spPr bwMode="auto">
            <a:xfrm>
              <a:off x="3008" y="2752"/>
              <a:ext cx="40" cy="40"/>
            </a:xfrm>
            <a:prstGeom prst="ellipse">
              <a:avLst/>
            </a:prstGeom>
            <a:solidFill>
              <a:srgbClr val="99B2FF"/>
            </a:solidFill>
            <a:ln w="0">
              <a:solidFill>
                <a:srgbClr val="9900CC"/>
              </a:solidFill>
              <a:round/>
              <a:headEnd/>
              <a:tailEnd/>
            </a:ln>
          </p:spPr>
          <p:txBody>
            <a:bodyPr/>
            <a:lstStyle/>
            <a:p>
              <a:endParaRPr lang="pt-BR"/>
            </a:p>
          </p:txBody>
        </p:sp>
        <p:sp>
          <p:nvSpPr>
            <p:cNvPr id="389617" name="Oval 497"/>
            <p:cNvSpPr>
              <a:spLocks noChangeArrowheads="1"/>
            </p:cNvSpPr>
            <p:nvPr/>
          </p:nvSpPr>
          <p:spPr bwMode="auto">
            <a:xfrm>
              <a:off x="3013" y="2757"/>
              <a:ext cx="30" cy="30"/>
            </a:xfrm>
            <a:prstGeom prst="ellipse">
              <a:avLst/>
            </a:prstGeom>
            <a:solidFill>
              <a:srgbClr val="663399"/>
            </a:solidFill>
            <a:ln w="9525">
              <a:noFill/>
              <a:round/>
              <a:headEnd/>
              <a:tailEnd/>
            </a:ln>
          </p:spPr>
          <p:txBody>
            <a:bodyPr/>
            <a:lstStyle/>
            <a:p>
              <a:endParaRPr lang="pt-BR"/>
            </a:p>
          </p:txBody>
        </p:sp>
        <p:sp>
          <p:nvSpPr>
            <p:cNvPr id="389618" name="Oval 498"/>
            <p:cNvSpPr>
              <a:spLocks noChangeArrowheads="1"/>
            </p:cNvSpPr>
            <p:nvPr/>
          </p:nvSpPr>
          <p:spPr bwMode="auto">
            <a:xfrm>
              <a:off x="2813" y="3207"/>
              <a:ext cx="40" cy="40"/>
            </a:xfrm>
            <a:prstGeom prst="ellipse">
              <a:avLst/>
            </a:prstGeom>
            <a:solidFill>
              <a:srgbClr val="99B2FF"/>
            </a:solidFill>
            <a:ln w="0">
              <a:solidFill>
                <a:srgbClr val="9900CC"/>
              </a:solidFill>
              <a:round/>
              <a:headEnd/>
              <a:tailEnd/>
            </a:ln>
          </p:spPr>
          <p:txBody>
            <a:bodyPr/>
            <a:lstStyle/>
            <a:p>
              <a:endParaRPr lang="pt-BR"/>
            </a:p>
          </p:txBody>
        </p:sp>
        <p:sp>
          <p:nvSpPr>
            <p:cNvPr id="389619" name="Oval 499"/>
            <p:cNvSpPr>
              <a:spLocks noChangeArrowheads="1"/>
            </p:cNvSpPr>
            <p:nvPr/>
          </p:nvSpPr>
          <p:spPr bwMode="auto">
            <a:xfrm>
              <a:off x="2818" y="3212"/>
              <a:ext cx="30" cy="30"/>
            </a:xfrm>
            <a:prstGeom prst="ellipse">
              <a:avLst/>
            </a:prstGeom>
            <a:solidFill>
              <a:srgbClr val="663399"/>
            </a:solidFill>
            <a:ln w="9525">
              <a:noFill/>
              <a:round/>
              <a:headEnd/>
              <a:tailEnd/>
            </a:ln>
          </p:spPr>
          <p:txBody>
            <a:bodyPr/>
            <a:lstStyle/>
            <a:p>
              <a:endParaRPr lang="pt-BR"/>
            </a:p>
          </p:txBody>
        </p:sp>
        <p:sp>
          <p:nvSpPr>
            <p:cNvPr id="389620" name="Oval 500"/>
            <p:cNvSpPr>
              <a:spLocks noChangeArrowheads="1"/>
            </p:cNvSpPr>
            <p:nvPr/>
          </p:nvSpPr>
          <p:spPr bwMode="auto">
            <a:xfrm>
              <a:off x="3013" y="2932"/>
              <a:ext cx="40" cy="40"/>
            </a:xfrm>
            <a:prstGeom prst="ellipse">
              <a:avLst/>
            </a:prstGeom>
            <a:solidFill>
              <a:srgbClr val="99B2FF"/>
            </a:solidFill>
            <a:ln w="0">
              <a:solidFill>
                <a:srgbClr val="9900CC"/>
              </a:solidFill>
              <a:round/>
              <a:headEnd/>
              <a:tailEnd/>
            </a:ln>
          </p:spPr>
          <p:txBody>
            <a:bodyPr/>
            <a:lstStyle/>
            <a:p>
              <a:endParaRPr lang="pt-BR"/>
            </a:p>
          </p:txBody>
        </p:sp>
        <p:sp>
          <p:nvSpPr>
            <p:cNvPr id="389621" name="Oval 501"/>
            <p:cNvSpPr>
              <a:spLocks noChangeArrowheads="1"/>
            </p:cNvSpPr>
            <p:nvPr/>
          </p:nvSpPr>
          <p:spPr bwMode="auto">
            <a:xfrm>
              <a:off x="3018" y="2937"/>
              <a:ext cx="30" cy="30"/>
            </a:xfrm>
            <a:prstGeom prst="ellipse">
              <a:avLst/>
            </a:prstGeom>
            <a:solidFill>
              <a:srgbClr val="663399"/>
            </a:solidFill>
            <a:ln w="9525">
              <a:noFill/>
              <a:round/>
              <a:headEnd/>
              <a:tailEnd/>
            </a:ln>
          </p:spPr>
          <p:txBody>
            <a:bodyPr/>
            <a:lstStyle/>
            <a:p>
              <a:endParaRPr lang="pt-BR"/>
            </a:p>
          </p:txBody>
        </p:sp>
        <p:sp>
          <p:nvSpPr>
            <p:cNvPr id="389622" name="Oval 502"/>
            <p:cNvSpPr>
              <a:spLocks noChangeArrowheads="1"/>
            </p:cNvSpPr>
            <p:nvPr/>
          </p:nvSpPr>
          <p:spPr bwMode="auto">
            <a:xfrm>
              <a:off x="2838" y="2787"/>
              <a:ext cx="40" cy="60"/>
            </a:xfrm>
            <a:prstGeom prst="ellipse">
              <a:avLst/>
            </a:prstGeom>
            <a:solidFill>
              <a:srgbClr val="FFFF66"/>
            </a:solidFill>
            <a:ln w="0">
              <a:solidFill>
                <a:srgbClr val="000000"/>
              </a:solidFill>
              <a:round/>
              <a:headEnd/>
              <a:tailEnd/>
            </a:ln>
          </p:spPr>
          <p:txBody>
            <a:bodyPr/>
            <a:lstStyle/>
            <a:p>
              <a:endParaRPr lang="pt-BR"/>
            </a:p>
          </p:txBody>
        </p:sp>
        <p:sp>
          <p:nvSpPr>
            <p:cNvPr id="389623" name="Oval 503"/>
            <p:cNvSpPr>
              <a:spLocks noChangeArrowheads="1"/>
            </p:cNvSpPr>
            <p:nvPr/>
          </p:nvSpPr>
          <p:spPr bwMode="auto">
            <a:xfrm>
              <a:off x="2848" y="2792"/>
              <a:ext cx="20" cy="20"/>
            </a:xfrm>
            <a:prstGeom prst="ellipse">
              <a:avLst/>
            </a:prstGeom>
            <a:solidFill>
              <a:srgbClr val="CC3399"/>
            </a:solidFill>
            <a:ln w="0">
              <a:solidFill>
                <a:srgbClr val="000000"/>
              </a:solidFill>
              <a:round/>
              <a:headEnd/>
              <a:tailEnd/>
            </a:ln>
          </p:spPr>
          <p:txBody>
            <a:bodyPr/>
            <a:lstStyle/>
            <a:p>
              <a:endParaRPr lang="pt-BR"/>
            </a:p>
          </p:txBody>
        </p:sp>
        <p:sp>
          <p:nvSpPr>
            <p:cNvPr id="389624" name="Oval 504"/>
            <p:cNvSpPr>
              <a:spLocks noChangeArrowheads="1"/>
            </p:cNvSpPr>
            <p:nvPr/>
          </p:nvSpPr>
          <p:spPr bwMode="auto">
            <a:xfrm>
              <a:off x="3018" y="3047"/>
              <a:ext cx="30" cy="50"/>
            </a:xfrm>
            <a:prstGeom prst="ellipse">
              <a:avLst/>
            </a:prstGeom>
            <a:solidFill>
              <a:srgbClr val="FFFF66"/>
            </a:solidFill>
            <a:ln w="0">
              <a:solidFill>
                <a:srgbClr val="000000"/>
              </a:solidFill>
              <a:round/>
              <a:headEnd/>
              <a:tailEnd/>
            </a:ln>
          </p:spPr>
          <p:txBody>
            <a:bodyPr/>
            <a:lstStyle/>
            <a:p>
              <a:endParaRPr lang="pt-BR"/>
            </a:p>
          </p:txBody>
        </p:sp>
        <p:sp>
          <p:nvSpPr>
            <p:cNvPr id="389625" name="Oval 505"/>
            <p:cNvSpPr>
              <a:spLocks noChangeArrowheads="1"/>
            </p:cNvSpPr>
            <p:nvPr/>
          </p:nvSpPr>
          <p:spPr bwMode="auto">
            <a:xfrm>
              <a:off x="3023" y="3047"/>
              <a:ext cx="20" cy="20"/>
            </a:xfrm>
            <a:prstGeom prst="ellipse">
              <a:avLst/>
            </a:prstGeom>
            <a:solidFill>
              <a:srgbClr val="CC3399"/>
            </a:solidFill>
            <a:ln w="0">
              <a:solidFill>
                <a:srgbClr val="000000"/>
              </a:solidFill>
              <a:round/>
              <a:headEnd/>
              <a:tailEnd/>
            </a:ln>
          </p:spPr>
          <p:txBody>
            <a:bodyPr/>
            <a:lstStyle/>
            <a:p>
              <a:endParaRPr lang="pt-BR"/>
            </a:p>
          </p:txBody>
        </p:sp>
        <p:sp>
          <p:nvSpPr>
            <p:cNvPr id="389626" name="Oval 506"/>
            <p:cNvSpPr>
              <a:spLocks noChangeArrowheads="1"/>
            </p:cNvSpPr>
            <p:nvPr/>
          </p:nvSpPr>
          <p:spPr bwMode="auto">
            <a:xfrm>
              <a:off x="2628" y="3027"/>
              <a:ext cx="35" cy="55"/>
            </a:xfrm>
            <a:prstGeom prst="ellipse">
              <a:avLst/>
            </a:prstGeom>
            <a:solidFill>
              <a:srgbClr val="FFFF66"/>
            </a:solidFill>
            <a:ln w="0">
              <a:solidFill>
                <a:srgbClr val="000000"/>
              </a:solidFill>
              <a:round/>
              <a:headEnd/>
              <a:tailEnd/>
            </a:ln>
          </p:spPr>
          <p:txBody>
            <a:bodyPr/>
            <a:lstStyle/>
            <a:p>
              <a:endParaRPr lang="pt-BR"/>
            </a:p>
          </p:txBody>
        </p:sp>
        <p:sp>
          <p:nvSpPr>
            <p:cNvPr id="389627" name="Oval 507"/>
            <p:cNvSpPr>
              <a:spLocks noChangeArrowheads="1"/>
            </p:cNvSpPr>
            <p:nvPr/>
          </p:nvSpPr>
          <p:spPr bwMode="auto">
            <a:xfrm>
              <a:off x="2638" y="3032"/>
              <a:ext cx="20" cy="15"/>
            </a:xfrm>
            <a:prstGeom prst="ellipse">
              <a:avLst/>
            </a:prstGeom>
            <a:solidFill>
              <a:srgbClr val="CC3399"/>
            </a:solidFill>
            <a:ln w="0">
              <a:solidFill>
                <a:srgbClr val="000000"/>
              </a:solidFill>
              <a:round/>
              <a:headEnd/>
              <a:tailEnd/>
            </a:ln>
          </p:spPr>
          <p:txBody>
            <a:bodyPr/>
            <a:lstStyle/>
            <a:p>
              <a:endParaRPr lang="pt-BR"/>
            </a:p>
          </p:txBody>
        </p:sp>
        <p:sp>
          <p:nvSpPr>
            <p:cNvPr id="389628" name="Oval 508"/>
            <p:cNvSpPr>
              <a:spLocks noChangeArrowheads="1"/>
            </p:cNvSpPr>
            <p:nvPr/>
          </p:nvSpPr>
          <p:spPr bwMode="auto">
            <a:xfrm>
              <a:off x="3103" y="2382"/>
              <a:ext cx="45" cy="45"/>
            </a:xfrm>
            <a:prstGeom prst="ellipse">
              <a:avLst/>
            </a:prstGeom>
            <a:solidFill>
              <a:srgbClr val="FFFF00"/>
            </a:solidFill>
            <a:ln w="9525">
              <a:noFill/>
              <a:round/>
              <a:headEnd/>
              <a:tailEnd/>
            </a:ln>
          </p:spPr>
          <p:txBody>
            <a:bodyPr/>
            <a:lstStyle/>
            <a:p>
              <a:endParaRPr lang="pt-BR"/>
            </a:p>
          </p:txBody>
        </p:sp>
        <p:sp>
          <p:nvSpPr>
            <p:cNvPr id="389629" name="Freeform 509"/>
            <p:cNvSpPr>
              <a:spLocks/>
            </p:cNvSpPr>
            <p:nvPr/>
          </p:nvSpPr>
          <p:spPr bwMode="auto">
            <a:xfrm>
              <a:off x="3128" y="2402"/>
              <a:ext cx="25" cy="30"/>
            </a:xfrm>
            <a:custGeom>
              <a:avLst/>
              <a:gdLst/>
              <a:ahLst/>
              <a:cxnLst>
                <a:cxn ang="0">
                  <a:pos x="15" y="0"/>
                </a:cxn>
                <a:cxn ang="0">
                  <a:pos x="15" y="0"/>
                </a:cxn>
                <a:cxn ang="0">
                  <a:pos x="15" y="10"/>
                </a:cxn>
                <a:cxn ang="0">
                  <a:pos x="10" y="15"/>
                </a:cxn>
                <a:cxn ang="0">
                  <a:pos x="5" y="20"/>
                </a:cxn>
                <a:cxn ang="0">
                  <a:pos x="0" y="20"/>
                </a:cxn>
                <a:cxn ang="0">
                  <a:pos x="0" y="30"/>
                </a:cxn>
                <a:cxn ang="0">
                  <a:pos x="10" y="25"/>
                </a:cxn>
                <a:cxn ang="0">
                  <a:pos x="15" y="20"/>
                </a:cxn>
                <a:cxn ang="0">
                  <a:pos x="20" y="10"/>
                </a:cxn>
                <a:cxn ang="0">
                  <a:pos x="25" y="0"/>
                </a:cxn>
                <a:cxn ang="0">
                  <a:pos x="25" y="0"/>
                </a:cxn>
                <a:cxn ang="0">
                  <a:pos x="15" y="0"/>
                </a:cxn>
              </a:cxnLst>
              <a:rect l="0" t="0" r="r" b="b"/>
              <a:pathLst>
                <a:path w="25" h="30">
                  <a:moveTo>
                    <a:pt x="15" y="0"/>
                  </a:moveTo>
                  <a:lnTo>
                    <a:pt x="15" y="0"/>
                  </a:lnTo>
                  <a:lnTo>
                    <a:pt x="15" y="10"/>
                  </a:lnTo>
                  <a:lnTo>
                    <a:pt x="10" y="15"/>
                  </a:lnTo>
                  <a:lnTo>
                    <a:pt x="5" y="20"/>
                  </a:lnTo>
                  <a:lnTo>
                    <a:pt x="0" y="20"/>
                  </a:lnTo>
                  <a:lnTo>
                    <a:pt x="0" y="30"/>
                  </a:lnTo>
                  <a:lnTo>
                    <a:pt x="10" y="25"/>
                  </a:lnTo>
                  <a:lnTo>
                    <a:pt x="15" y="20"/>
                  </a:lnTo>
                  <a:lnTo>
                    <a:pt x="20" y="10"/>
                  </a:lnTo>
                  <a:lnTo>
                    <a:pt x="25" y="0"/>
                  </a:lnTo>
                  <a:lnTo>
                    <a:pt x="25" y="0"/>
                  </a:lnTo>
                  <a:lnTo>
                    <a:pt x="15" y="0"/>
                  </a:lnTo>
                  <a:close/>
                </a:path>
              </a:pathLst>
            </a:custGeom>
            <a:solidFill>
              <a:srgbClr val="000000"/>
            </a:solidFill>
            <a:ln w="9525">
              <a:noFill/>
              <a:round/>
              <a:headEnd/>
              <a:tailEnd/>
            </a:ln>
          </p:spPr>
          <p:txBody>
            <a:bodyPr/>
            <a:lstStyle/>
            <a:p>
              <a:endParaRPr lang="pt-BR"/>
            </a:p>
          </p:txBody>
        </p:sp>
        <p:sp>
          <p:nvSpPr>
            <p:cNvPr id="389630" name="Freeform 510"/>
            <p:cNvSpPr>
              <a:spLocks/>
            </p:cNvSpPr>
            <p:nvPr/>
          </p:nvSpPr>
          <p:spPr bwMode="auto">
            <a:xfrm>
              <a:off x="3128" y="2377"/>
              <a:ext cx="25" cy="25"/>
            </a:xfrm>
            <a:custGeom>
              <a:avLst/>
              <a:gdLst/>
              <a:ahLst/>
              <a:cxnLst>
                <a:cxn ang="0">
                  <a:pos x="0" y="10"/>
                </a:cxn>
                <a:cxn ang="0">
                  <a:pos x="0" y="10"/>
                </a:cxn>
                <a:cxn ang="0">
                  <a:pos x="5" y="10"/>
                </a:cxn>
                <a:cxn ang="0">
                  <a:pos x="10" y="15"/>
                </a:cxn>
                <a:cxn ang="0">
                  <a:pos x="15" y="20"/>
                </a:cxn>
                <a:cxn ang="0">
                  <a:pos x="15" y="25"/>
                </a:cxn>
                <a:cxn ang="0">
                  <a:pos x="25" y="25"/>
                </a:cxn>
                <a:cxn ang="0">
                  <a:pos x="20" y="15"/>
                </a:cxn>
                <a:cxn ang="0">
                  <a:pos x="15" y="10"/>
                </a:cxn>
                <a:cxn ang="0">
                  <a:pos x="10" y="0"/>
                </a:cxn>
                <a:cxn ang="0">
                  <a:pos x="0" y="0"/>
                </a:cxn>
                <a:cxn ang="0">
                  <a:pos x="0" y="0"/>
                </a:cxn>
                <a:cxn ang="0">
                  <a:pos x="0" y="10"/>
                </a:cxn>
              </a:cxnLst>
              <a:rect l="0" t="0" r="r" b="b"/>
              <a:pathLst>
                <a:path w="25" h="25">
                  <a:moveTo>
                    <a:pt x="0" y="10"/>
                  </a:moveTo>
                  <a:lnTo>
                    <a:pt x="0" y="10"/>
                  </a:lnTo>
                  <a:lnTo>
                    <a:pt x="5" y="10"/>
                  </a:lnTo>
                  <a:lnTo>
                    <a:pt x="10" y="15"/>
                  </a:lnTo>
                  <a:lnTo>
                    <a:pt x="15" y="20"/>
                  </a:lnTo>
                  <a:lnTo>
                    <a:pt x="15" y="25"/>
                  </a:lnTo>
                  <a:lnTo>
                    <a:pt x="25" y="25"/>
                  </a:lnTo>
                  <a:lnTo>
                    <a:pt x="20" y="15"/>
                  </a:lnTo>
                  <a:lnTo>
                    <a:pt x="15" y="10"/>
                  </a:lnTo>
                  <a:lnTo>
                    <a:pt x="10" y="0"/>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631" name="Freeform 511"/>
            <p:cNvSpPr>
              <a:spLocks/>
            </p:cNvSpPr>
            <p:nvPr/>
          </p:nvSpPr>
          <p:spPr bwMode="auto">
            <a:xfrm>
              <a:off x="3098" y="2377"/>
              <a:ext cx="30" cy="25"/>
            </a:xfrm>
            <a:custGeom>
              <a:avLst/>
              <a:gdLst/>
              <a:ahLst/>
              <a:cxnLst>
                <a:cxn ang="0">
                  <a:pos x="10" y="25"/>
                </a:cxn>
                <a:cxn ang="0">
                  <a:pos x="10" y="25"/>
                </a:cxn>
                <a:cxn ang="0">
                  <a:pos x="10" y="20"/>
                </a:cxn>
                <a:cxn ang="0">
                  <a:pos x="15" y="15"/>
                </a:cxn>
                <a:cxn ang="0">
                  <a:pos x="20" y="10"/>
                </a:cxn>
                <a:cxn ang="0">
                  <a:pos x="30" y="10"/>
                </a:cxn>
                <a:cxn ang="0">
                  <a:pos x="30" y="0"/>
                </a:cxn>
                <a:cxn ang="0">
                  <a:pos x="20" y="0"/>
                </a:cxn>
                <a:cxn ang="0">
                  <a:pos x="10" y="10"/>
                </a:cxn>
                <a:cxn ang="0">
                  <a:pos x="5" y="15"/>
                </a:cxn>
                <a:cxn ang="0">
                  <a:pos x="0" y="25"/>
                </a:cxn>
                <a:cxn ang="0">
                  <a:pos x="0" y="25"/>
                </a:cxn>
                <a:cxn ang="0">
                  <a:pos x="10" y="25"/>
                </a:cxn>
              </a:cxnLst>
              <a:rect l="0" t="0" r="r" b="b"/>
              <a:pathLst>
                <a:path w="30" h="25">
                  <a:moveTo>
                    <a:pt x="10" y="25"/>
                  </a:moveTo>
                  <a:lnTo>
                    <a:pt x="10" y="25"/>
                  </a:lnTo>
                  <a:lnTo>
                    <a:pt x="10" y="20"/>
                  </a:lnTo>
                  <a:lnTo>
                    <a:pt x="15" y="15"/>
                  </a:lnTo>
                  <a:lnTo>
                    <a:pt x="20" y="10"/>
                  </a:lnTo>
                  <a:lnTo>
                    <a:pt x="30" y="10"/>
                  </a:lnTo>
                  <a:lnTo>
                    <a:pt x="30" y="0"/>
                  </a:lnTo>
                  <a:lnTo>
                    <a:pt x="20" y="0"/>
                  </a:lnTo>
                  <a:lnTo>
                    <a:pt x="10" y="10"/>
                  </a:lnTo>
                  <a:lnTo>
                    <a:pt x="5"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632" name="Freeform 512"/>
            <p:cNvSpPr>
              <a:spLocks/>
            </p:cNvSpPr>
            <p:nvPr/>
          </p:nvSpPr>
          <p:spPr bwMode="auto">
            <a:xfrm>
              <a:off x="3098" y="2402"/>
              <a:ext cx="30" cy="30"/>
            </a:xfrm>
            <a:custGeom>
              <a:avLst/>
              <a:gdLst/>
              <a:ahLst/>
              <a:cxnLst>
                <a:cxn ang="0">
                  <a:pos x="30" y="20"/>
                </a:cxn>
                <a:cxn ang="0">
                  <a:pos x="30" y="20"/>
                </a:cxn>
                <a:cxn ang="0">
                  <a:pos x="20" y="20"/>
                </a:cxn>
                <a:cxn ang="0">
                  <a:pos x="15" y="15"/>
                </a:cxn>
                <a:cxn ang="0">
                  <a:pos x="10" y="10"/>
                </a:cxn>
                <a:cxn ang="0">
                  <a:pos x="10" y="0"/>
                </a:cxn>
                <a:cxn ang="0">
                  <a:pos x="0" y="0"/>
                </a:cxn>
                <a:cxn ang="0">
                  <a:pos x="5" y="10"/>
                </a:cxn>
                <a:cxn ang="0">
                  <a:pos x="10" y="20"/>
                </a:cxn>
                <a:cxn ang="0">
                  <a:pos x="20" y="25"/>
                </a:cxn>
                <a:cxn ang="0">
                  <a:pos x="30" y="30"/>
                </a:cxn>
                <a:cxn ang="0">
                  <a:pos x="30" y="30"/>
                </a:cxn>
                <a:cxn ang="0">
                  <a:pos x="30" y="20"/>
                </a:cxn>
              </a:cxnLst>
              <a:rect l="0" t="0" r="r" b="b"/>
              <a:pathLst>
                <a:path w="30" h="30">
                  <a:moveTo>
                    <a:pt x="30" y="20"/>
                  </a:moveTo>
                  <a:lnTo>
                    <a:pt x="30" y="20"/>
                  </a:lnTo>
                  <a:lnTo>
                    <a:pt x="20" y="20"/>
                  </a:lnTo>
                  <a:lnTo>
                    <a:pt x="15" y="15"/>
                  </a:lnTo>
                  <a:lnTo>
                    <a:pt x="10" y="10"/>
                  </a:lnTo>
                  <a:lnTo>
                    <a:pt x="10" y="0"/>
                  </a:lnTo>
                  <a:lnTo>
                    <a:pt x="0" y="0"/>
                  </a:lnTo>
                  <a:lnTo>
                    <a:pt x="5" y="10"/>
                  </a:lnTo>
                  <a:lnTo>
                    <a:pt x="10" y="20"/>
                  </a:lnTo>
                  <a:lnTo>
                    <a:pt x="20" y="25"/>
                  </a:lnTo>
                  <a:lnTo>
                    <a:pt x="30" y="30"/>
                  </a:lnTo>
                  <a:lnTo>
                    <a:pt x="30" y="30"/>
                  </a:lnTo>
                  <a:lnTo>
                    <a:pt x="30" y="20"/>
                  </a:lnTo>
                  <a:close/>
                </a:path>
              </a:pathLst>
            </a:custGeom>
            <a:solidFill>
              <a:srgbClr val="000000"/>
            </a:solidFill>
            <a:ln w="9525">
              <a:noFill/>
              <a:round/>
              <a:headEnd/>
              <a:tailEnd/>
            </a:ln>
          </p:spPr>
          <p:txBody>
            <a:bodyPr/>
            <a:lstStyle/>
            <a:p>
              <a:endParaRPr lang="pt-BR"/>
            </a:p>
          </p:txBody>
        </p:sp>
        <p:sp>
          <p:nvSpPr>
            <p:cNvPr id="389633" name="Oval 513"/>
            <p:cNvSpPr>
              <a:spLocks noChangeArrowheads="1"/>
            </p:cNvSpPr>
            <p:nvPr/>
          </p:nvSpPr>
          <p:spPr bwMode="auto">
            <a:xfrm>
              <a:off x="3118" y="2312"/>
              <a:ext cx="45" cy="40"/>
            </a:xfrm>
            <a:prstGeom prst="ellipse">
              <a:avLst/>
            </a:prstGeom>
            <a:solidFill>
              <a:srgbClr val="FFFF00"/>
            </a:solidFill>
            <a:ln w="9525">
              <a:noFill/>
              <a:round/>
              <a:headEnd/>
              <a:tailEnd/>
            </a:ln>
          </p:spPr>
          <p:txBody>
            <a:bodyPr/>
            <a:lstStyle/>
            <a:p>
              <a:endParaRPr lang="pt-BR"/>
            </a:p>
          </p:txBody>
        </p:sp>
        <p:sp>
          <p:nvSpPr>
            <p:cNvPr id="389634" name="Freeform 514"/>
            <p:cNvSpPr>
              <a:spLocks/>
            </p:cNvSpPr>
            <p:nvPr/>
          </p:nvSpPr>
          <p:spPr bwMode="auto">
            <a:xfrm>
              <a:off x="3138" y="2332"/>
              <a:ext cx="30" cy="25"/>
            </a:xfrm>
            <a:custGeom>
              <a:avLst/>
              <a:gdLst/>
              <a:ahLst/>
              <a:cxnLst>
                <a:cxn ang="0">
                  <a:pos x="20" y="0"/>
                </a:cxn>
                <a:cxn ang="0">
                  <a:pos x="20" y="0"/>
                </a:cxn>
                <a:cxn ang="0">
                  <a:pos x="20" y="5"/>
                </a:cxn>
                <a:cxn ang="0">
                  <a:pos x="15" y="15"/>
                </a:cxn>
                <a:cxn ang="0">
                  <a:pos x="10" y="15"/>
                </a:cxn>
                <a:cxn ang="0">
                  <a:pos x="0" y="20"/>
                </a:cxn>
                <a:cxn ang="0">
                  <a:pos x="0" y="25"/>
                </a:cxn>
                <a:cxn ang="0">
                  <a:pos x="10" y="25"/>
                </a:cxn>
                <a:cxn ang="0">
                  <a:pos x="20" y="20"/>
                </a:cxn>
                <a:cxn ang="0">
                  <a:pos x="25" y="10"/>
                </a:cxn>
                <a:cxn ang="0">
                  <a:pos x="30" y="0"/>
                </a:cxn>
                <a:cxn ang="0">
                  <a:pos x="30" y="0"/>
                </a:cxn>
                <a:cxn ang="0">
                  <a:pos x="20" y="0"/>
                </a:cxn>
              </a:cxnLst>
              <a:rect l="0" t="0" r="r" b="b"/>
              <a:pathLst>
                <a:path w="30" h="25">
                  <a:moveTo>
                    <a:pt x="20" y="0"/>
                  </a:moveTo>
                  <a:lnTo>
                    <a:pt x="20" y="0"/>
                  </a:lnTo>
                  <a:lnTo>
                    <a:pt x="20" y="5"/>
                  </a:lnTo>
                  <a:lnTo>
                    <a:pt x="15" y="15"/>
                  </a:lnTo>
                  <a:lnTo>
                    <a:pt x="10" y="15"/>
                  </a:lnTo>
                  <a:lnTo>
                    <a:pt x="0" y="20"/>
                  </a:lnTo>
                  <a:lnTo>
                    <a:pt x="0" y="25"/>
                  </a:lnTo>
                  <a:lnTo>
                    <a:pt x="10" y="25"/>
                  </a:lnTo>
                  <a:lnTo>
                    <a:pt x="20" y="20"/>
                  </a:lnTo>
                  <a:lnTo>
                    <a:pt x="25" y="10"/>
                  </a:lnTo>
                  <a:lnTo>
                    <a:pt x="30" y="0"/>
                  </a:lnTo>
                  <a:lnTo>
                    <a:pt x="30" y="0"/>
                  </a:lnTo>
                  <a:lnTo>
                    <a:pt x="20" y="0"/>
                  </a:lnTo>
                  <a:close/>
                </a:path>
              </a:pathLst>
            </a:custGeom>
            <a:solidFill>
              <a:srgbClr val="000000"/>
            </a:solidFill>
            <a:ln w="9525">
              <a:noFill/>
              <a:round/>
              <a:headEnd/>
              <a:tailEnd/>
            </a:ln>
          </p:spPr>
          <p:txBody>
            <a:bodyPr/>
            <a:lstStyle/>
            <a:p>
              <a:endParaRPr lang="pt-BR"/>
            </a:p>
          </p:txBody>
        </p:sp>
        <p:sp>
          <p:nvSpPr>
            <p:cNvPr id="389635" name="Freeform 515"/>
            <p:cNvSpPr>
              <a:spLocks/>
            </p:cNvSpPr>
            <p:nvPr/>
          </p:nvSpPr>
          <p:spPr bwMode="auto">
            <a:xfrm>
              <a:off x="3138" y="2307"/>
              <a:ext cx="30" cy="25"/>
            </a:xfrm>
            <a:custGeom>
              <a:avLst/>
              <a:gdLst/>
              <a:ahLst/>
              <a:cxnLst>
                <a:cxn ang="0">
                  <a:pos x="0" y="10"/>
                </a:cxn>
                <a:cxn ang="0">
                  <a:pos x="0" y="10"/>
                </a:cxn>
                <a:cxn ang="0">
                  <a:pos x="10" y="10"/>
                </a:cxn>
                <a:cxn ang="0">
                  <a:pos x="15" y="15"/>
                </a:cxn>
                <a:cxn ang="0">
                  <a:pos x="20" y="20"/>
                </a:cxn>
                <a:cxn ang="0">
                  <a:pos x="20" y="25"/>
                </a:cxn>
                <a:cxn ang="0">
                  <a:pos x="30" y="25"/>
                </a:cxn>
                <a:cxn ang="0">
                  <a:pos x="25" y="15"/>
                </a:cxn>
                <a:cxn ang="0">
                  <a:pos x="20" y="5"/>
                </a:cxn>
                <a:cxn ang="0">
                  <a:pos x="10" y="0"/>
                </a:cxn>
                <a:cxn ang="0">
                  <a:pos x="0" y="0"/>
                </a:cxn>
                <a:cxn ang="0">
                  <a:pos x="0" y="0"/>
                </a:cxn>
                <a:cxn ang="0">
                  <a:pos x="0" y="10"/>
                </a:cxn>
              </a:cxnLst>
              <a:rect l="0" t="0" r="r" b="b"/>
              <a:pathLst>
                <a:path w="30" h="25">
                  <a:moveTo>
                    <a:pt x="0" y="10"/>
                  </a:moveTo>
                  <a:lnTo>
                    <a:pt x="0" y="10"/>
                  </a:lnTo>
                  <a:lnTo>
                    <a:pt x="10" y="10"/>
                  </a:lnTo>
                  <a:lnTo>
                    <a:pt x="15" y="15"/>
                  </a:lnTo>
                  <a:lnTo>
                    <a:pt x="20" y="20"/>
                  </a:lnTo>
                  <a:lnTo>
                    <a:pt x="20" y="25"/>
                  </a:lnTo>
                  <a:lnTo>
                    <a:pt x="30" y="25"/>
                  </a:lnTo>
                  <a:lnTo>
                    <a:pt x="25" y="15"/>
                  </a:lnTo>
                  <a:lnTo>
                    <a:pt x="20" y="5"/>
                  </a:lnTo>
                  <a:lnTo>
                    <a:pt x="10" y="0"/>
                  </a:lnTo>
                  <a:lnTo>
                    <a:pt x="0" y="0"/>
                  </a:lnTo>
                  <a:lnTo>
                    <a:pt x="0" y="0"/>
                  </a:lnTo>
                  <a:lnTo>
                    <a:pt x="0" y="10"/>
                  </a:lnTo>
                  <a:close/>
                </a:path>
              </a:pathLst>
            </a:custGeom>
            <a:solidFill>
              <a:srgbClr val="000000"/>
            </a:solidFill>
            <a:ln w="9525">
              <a:noFill/>
              <a:round/>
              <a:headEnd/>
              <a:tailEnd/>
            </a:ln>
          </p:spPr>
          <p:txBody>
            <a:bodyPr/>
            <a:lstStyle/>
            <a:p>
              <a:endParaRPr lang="pt-BR"/>
            </a:p>
          </p:txBody>
        </p:sp>
        <p:sp>
          <p:nvSpPr>
            <p:cNvPr id="389636" name="Freeform 516"/>
            <p:cNvSpPr>
              <a:spLocks/>
            </p:cNvSpPr>
            <p:nvPr/>
          </p:nvSpPr>
          <p:spPr bwMode="auto">
            <a:xfrm>
              <a:off x="3113" y="2307"/>
              <a:ext cx="25" cy="25"/>
            </a:xfrm>
            <a:custGeom>
              <a:avLst/>
              <a:gdLst/>
              <a:ahLst/>
              <a:cxnLst>
                <a:cxn ang="0">
                  <a:pos x="10" y="25"/>
                </a:cxn>
                <a:cxn ang="0">
                  <a:pos x="10" y="25"/>
                </a:cxn>
                <a:cxn ang="0">
                  <a:pos x="10" y="20"/>
                </a:cxn>
                <a:cxn ang="0">
                  <a:pos x="15" y="15"/>
                </a:cxn>
                <a:cxn ang="0">
                  <a:pos x="20" y="10"/>
                </a:cxn>
                <a:cxn ang="0">
                  <a:pos x="25" y="10"/>
                </a:cxn>
                <a:cxn ang="0">
                  <a:pos x="25" y="0"/>
                </a:cxn>
                <a:cxn ang="0">
                  <a:pos x="15" y="0"/>
                </a:cxn>
                <a:cxn ang="0">
                  <a:pos x="10" y="5"/>
                </a:cxn>
                <a:cxn ang="0">
                  <a:pos x="5" y="15"/>
                </a:cxn>
                <a:cxn ang="0">
                  <a:pos x="0" y="25"/>
                </a:cxn>
                <a:cxn ang="0">
                  <a:pos x="0" y="25"/>
                </a:cxn>
                <a:cxn ang="0">
                  <a:pos x="10" y="25"/>
                </a:cxn>
              </a:cxnLst>
              <a:rect l="0" t="0" r="r" b="b"/>
              <a:pathLst>
                <a:path w="25" h="25">
                  <a:moveTo>
                    <a:pt x="10" y="25"/>
                  </a:moveTo>
                  <a:lnTo>
                    <a:pt x="10" y="25"/>
                  </a:lnTo>
                  <a:lnTo>
                    <a:pt x="10" y="20"/>
                  </a:lnTo>
                  <a:lnTo>
                    <a:pt x="15" y="15"/>
                  </a:lnTo>
                  <a:lnTo>
                    <a:pt x="20" y="10"/>
                  </a:lnTo>
                  <a:lnTo>
                    <a:pt x="25" y="10"/>
                  </a:lnTo>
                  <a:lnTo>
                    <a:pt x="25" y="0"/>
                  </a:lnTo>
                  <a:lnTo>
                    <a:pt x="15" y="0"/>
                  </a:lnTo>
                  <a:lnTo>
                    <a:pt x="10" y="5"/>
                  </a:lnTo>
                  <a:lnTo>
                    <a:pt x="5"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637" name="Freeform 517"/>
            <p:cNvSpPr>
              <a:spLocks/>
            </p:cNvSpPr>
            <p:nvPr/>
          </p:nvSpPr>
          <p:spPr bwMode="auto">
            <a:xfrm>
              <a:off x="3113" y="2332"/>
              <a:ext cx="25" cy="25"/>
            </a:xfrm>
            <a:custGeom>
              <a:avLst/>
              <a:gdLst/>
              <a:ahLst/>
              <a:cxnLst>
                <a:cxn ang="0">
                  <a:pos x="25" y="20"/>
                </a:cxn>
                <a:cxn ang="0">
                  <a:pos x="25" y="20"/>
                </a:cxn>
                <a:cxn ang="0">
                  <a:pos x="20" y="15"/>
                </a:cxn>
                <a:cxn ang="0">
                  <a:pos x="15" y="15"/>
                </a:cxn>
                <a:cxn ang="0">
                  <a:pos x="10" y="5"/>
                </a:cxn>
                <a:cxn ang="0">
                  <a:pos x="10" y="0"/>
                </a:cxn>
                <a:cxn ang="0">
                  <a:pos x="0" y="0"/>
                </a:cxn>
                <a:cxn ang="0">
                  <a:pos x="5" y="10"/>
                </a:cxn>
                <a:cxn ang="0">
                  <a:pos x="10" y="20"/>
                </a:cxn>
                <a:cxn ang="0">
                  <a:pos x="15" y="25"/>
                </a:cxn>
                <a:cxn ang="0">
                  <a:pos x="25" y="25"/>
                </a:cxn>
                <a:cxn ang="0">
                  <a:pos x="25" y="25"/>
                </a:cxn>
                <a:cxn ang="0">
                  <a:pos x="25" y="20"/>
                </a:cxn>
              </a:cxnLst>
              <a:rect l="0" t="0" r="r" b="b"/>
              <a:pathLst>
                <a:path w="25" h="25">
                  <a:moveTo>
                    <a:pt x="25" y="20"/>
                  </a:moveTo>
                  <a:lnTo>
                    <a:pt x="25" y="20"/>
                  </a:lnTo>
                  <a:lnTo>
                    <a:pt x="20" y="15"/>
                  </a:lnTo>
                  <a:lnTo>
                    <a:pt x="15" y="15"/>
                  </a:lnTo>
                  <a:lnTo>
                    <a:pt x="10" y="5"/>
                  </a:lnTo>
                  <a:lnTo>
                    <a:pt x="10" y="0"/>
                  </a:lnTo>
                  <a:lnTo>
                    <a:pt x="0" y="0"/>
                  </a:lnTo>
                  <a:lnTo>
                    <a:pt x="5" y="10"/>
                  </a:lnTo>
                  <a:lnTo>
                    <a:pt x="10" y="20"/>
                  </a:lnTo>
                  <a:lnTo>
                    <a:pt x="15" y="25"/>
                  </a:lnTo>
                  <a:lnTo>
                    <a:pt x="25" y="25"/>
                  </a:lnTo>
                  <a:lnTo>
                    <a:pt x="25" y="25"/>
                  </a:lnTo>
                  <a:lnTo>
                    <a:pt x="25" y="20"/>
                  </a:lnTo>
                  <a:close/>
                </a:path>
              </a:pathLst>
            </a:custGeom>
            <a:solidFill>
              <a:srgbClr val="000000"/>
            </a:solidFill>
            <a:ln w="9525">
              <a:noFill/>
              <a:round/>
              <a:headEnd/>
              <a:tailEnd/>
            </a:ln>
          </p:spPr>
          <p:txBody>
            <a:bodyPr/>
            <a:lstStyle/>
            <a:p>
              <a:endParaRPr lang="pt-BR"/>
            </a:p>
          </p:txBody>
        </p:sp>
        <p:sp>
          <p:nvSpPr>
            <p:cNvPr id="389638" name="Oval 518"/>
            <p:cNvSpPr>
              <a:spLocks noChangeArrowheads="1"/>
            </p:cNvSpPr>
            <p:nvPr/>
          </p:nvSpPr>
          <p:spPr bwMode="auto">
            <a:xfrm>
              <a:off x="3158" y="2352"/>
              <a:ext cx="45" cy="40"/>
            </a:xfrm>
            <a:prstGeom prst="ellipse">
              <a:avLst/>
            </a:prstGeom>
            <a:solidFill>
              <a:srgbClr val="FFFF00"/>
            </a:solidFill>
            <a:ln w="9525">
              <a:noFill/>
              <a:round/>
              <a:headEnd/>
              <a:tailEnd/>
            </a:ln>
          </p:spPr>
          <p:txBody>
            <a:bodyPr/>
            <a:lstStyle/>
            <a:p>
              <a:endParaRPr lang="pt-BR"/>
            </a:p>
          </p:txBody>
        </p:sp>
        <p:sp>
          <p:nvSpPr>
            <p:cNvPr id="389639" name="Freeform 519"/>
            <p:cNvSpPr>
              <a:spLocks/>
            </p:cNvSpPr>
            <p:nvPr/>
          </p:nvSpPr>
          <p:spPr bwMode="auto">
            <a:xfrm>
              <a:off x="3178" y="2372"/>
              <a:ext cx="25" cy="25"/>
            </a:xfrm>
            <a:custGeom>
              <a:avLst/>
              <a:gdLst/>
              <a:ahLst/>
              <a:cxnLst>
                <a:cxn ang="0">
                  <a:pos x="20" y="0"/>
                </a:cxn>
                <a:cxn ang="0">
                  <a:pos x="20" y="0"/>
                </a:cxn>
                <a:cxn ang="0">
                  <a:pos x="15" y="5"/>
                </a:cxn>
                <a:cxn ang="0">
                  <a:pos x="15" y="10"/>
                </a:cxn>
                <a:cxn ang="0">
                  <a:pos x="10" y="15"/>
                </a:cxn>
                <a:cxn ang="0">
                  <a:pos x="0" y="15"/>
                </a:cxn>
                <a:cxn ang="0">
                  <a:pos x="0" y="25"/>
                </a:cxn>
                <a:cxn ang="0">
                  <a:pos x="10" y="25"/>
                </a:cxn>
                <a:cxn ang="0">
                  <a:pos x="20" y="20"/>
                </a:cxn>
                <a:cxn ang="0">
                  <a:pos x="25" y="10"/>
                </a:cxn>
                <a:cxn ang="0">
                  <a:pos x="25" y="0"/>
                </a:cxn>
                <a:cxn ang="0">
                  <a:pos x="25" y="0"/>
                </a:cxn>
                <a:cxn ang="0">
                  <a:pos x="20" y="0"/>
                </a:cxn>
              </a:cxnLst>
              <a:rect l="0" t="0" r="r" b="b"/>
              <a:pathLst>
                <a:path w="25" h="25">
                  <a:moveTo>
                    <a:pt x="20" y="0"/>
                  </a:moveTo>
                  <a:lnTo>
                    <a:pt x="20" y="0"/>
                  </a:lnTo>
                  <a:lnTo>
                    <a:pt x="15" y="5"/>
                  </a:lnTo>
                  <a:lnTo>
                    <a:pt x="15" y="10"/>
                  </a:lnTo>
                  <a:lnTo>
                    <a:pt x="10" y="15"/>
                  </a:lnTo>
                  <a:lnTo>
                    <a:pt x="0" y="15"/>
                  </a:lnTo>
                  <a:lnTo>
                    <a:pt x="0" y="25"/>
                  </a:lnTo>
                  <a:lnTo>
                    <a:pt x="10" y="25"/>
                  </a:lnTo>
                  <a:lnTo>
                    <a:pt x="20" y="20"/>
                  </a:lnTo>
                  <a:lnTo>
                    <a:pt x="25" y="10"/>
                  </a:lnTo>
                  <a:lnTo>
                    <a:pt x="25" y="0"/>
                  </a:lnTo>
                  <a:lnTo>
                    <a:pt x="25" y="0"/>
                  </a:lnTo>
                  <a:lnTo>
                    <a:pt x="20" y="0"/>
                  </a:lnTo>
                  <a:close/>
                </a:path>
              </a:pathLst>
            </a:custGeom>
            <a:solidFill>
              <a:srgbClr val="000000"/>
            </a:solidFill>
            <a:ln w="9525">
              <a:noFill/>
              <a:round/>
              <a:headEnd/>
              <a:tailEnd/>
            </a:ln>
          </p:spPr>
          <p:txBody>
            <a:bodyPr/>
            <a:lstStyle/>
            <a:p>
              <a:endParaRPr lang="pt-BR"/>
            </a:p>
          </p:txBody>
        </p:sp>
        <p:sp>
          <p:nvSpPr>
            <p:cNvPr id="389640" name="Freeform 520"/>
            <p:cNvSpPr>
              <a:spLocks/>
            </p:cNvSpPr>
            <p:nvPr/>
          </p:nvSpPr>
          <p:spPr bwMode="auto">
            <a:xfrm>
              <a:off x="3178" y="2347"/>
              <a:ext cx="25" cy="25"/>
            </a:xfrm>
            <a:custGeom>
              <a:avLst/>
              <a:gdLst/>
              <a:ahLst/>
              <a:cxnLst>
                <a:cxn ang="0">
                  <a:pos x="0" y="5"/>
                </a:cxn>
                <a:cxn ang="0">
                  <a:pos x="0" y="5"/>
                </a:cxn>
                <a:cxn ang="0">
                  <a:pos x="10" y="10"/>
                </a:cxn>
                <a:cxn ang="0">
                  <a:pos x="15" y="10"/>
                </a:cxn>
                <a:cxn ang="0">
                  <a:pos x="15" y="20"/>
                </a:cxn>
                <a:cxn ang="0">
                  <a:pos x="20" y="25"/>
                </a:cxn>
                <a:cxn ang="0">
                  <a:pos x="25" y="25"/>
                </a:cxn>
                <a:cxn ang="0">
                  <a:pos x="25" y="15"/>
                </a:cxn>
                <a:cxn ang="0">
                  <a:pos x="20" y="5"/>
                </a:cxn>
                <a:cxn ang="0">
                  <a:pos x="10" y="0"/>
                </a:cxn>
                <a:cxn ang="0">
                  <a:pos x="0" y="0"/>
                </a:cxn>
                <a:cxn ang="0">
                  <a:pos x="0" y="0"/>
                </a:cxn>
                <a:cxn ang="0">
                  <a:pos x="0" y="5"/>
                </a:cxn>
              </a:cxnLst>
              <a:rect l="0" t="0" r="r" b="b"/>
              <a:pathLst>
                <a:path w="25" h="25">
                  <a:moveTo>
                    <a:pt x="0" y="5"/>
                  </a:moveTo>
                  <a:lnTo>
                    <a:pt x="0" y="5"/>
                  </a:lnTo>
                  <a:lnTo>
                    <a:pt x="10" y="10"/>
                  </a:lnTo>
                  <a:lnTo>
                    <a:pt x="15" y="10"/>
                  </a:lnTo>
                  <a:lnTo>
                    <a:pt x="15" y="20"/>
                  </a:lnTo>
                  <a:lnTo>
                    <a:pt x="20" y="25"/>
                  </a:lnTo>
                  <a:lnTo>
                    <a:pt x="25" y="25"/>
                  </a:lnTo>
                  <a:lnTo>
                    <a:pt x="25" y="15"/>
                  </a:lnTo>
                  <a:lnTo>
                    <a:pt x="20" y="5"/>
                  </a:lnTo>
                  <a:lnTo>
                    <a:pt x="10" y="0"/>
                  </a:lnTo>
                  <a:lnTo>
                    <a:pt x="0" y="0"/>
                  </a:lnTo>
                  <a:lnTo>
                    <a:pt x="0" y="0"/>
                  </a:lnTo>
                  <a:lnTo>
                    <a:pt x="0" y="5"/>
                  </a:lnTo>
                  <a:close/>
                </a:path>
              </a:pathLst>
            </a:custGeom>
            <a:solidFill>
              <a:srgbClr val="000000"/>
            </a:solidFill>
            <a:ln w="9525">
              <a:noFill/>
              <a:round/>
              <a:headEnd/>
              <a:tailEnd/>
            </a:ln>
          </p:spPr>
          <p:txBody>
            <a:bodyPr/>
            <a:lstStyle/>
            <a:p>
              <a:endParaRPr lang="pt-BR"/>
            </a:p>
          </p:txBody>
        </p:sp>
        <p:sp>
          <p:nvSpPr>
            <p:cNvPr id="389641" name="Freeform 521"/>
            <p:cNvSpPr>
              <a:spLocks/>
            </p:cNvSpPr>
            <p:nvPr/>
          </p:nvSpPr>
          <p:spPr bwMode="auto">
            <a:xfrm>
              <a:off x="3153" y="2347"/>
              <a:ext cx="25" cy="25"/>
            </a:xfrm>
            <a:custGeom>
              <a:avLst/>
              <a:gdLst/>
              <a:ahLst/>
              <a:cxnLst>
                <a:cxn ang="0">
                  <a:pos x="10" y="25"/>
                </a:cxn>
                <a:cxn ang="0">
                  <a:pos x="10" y="25"/>
                </a:cxn>
                <a:cxn ang="0">
                  <a:pos x="10" y="20"/>
                </a:cxn>
                <a:cxn ang="0">
                  <a:pos x="15" y="10"/>
                </a:cxn>
                <a:cxn ang="0">
                  <a:pos x="20" y="10"/>
                </a:cxn>
                <a:cxn ang="0">
                  <a:pos x="25" y="5"/>
                </a:cxn>
                <a:cxn ang="0">
                  <a:pos x="25" y="0"/>
                </a:cxn>
                <a:cxn ang="0">
                  <a:pos x="15" y="0"/>
                </a:cxn>
                <a:cxn ang="0">
                  <a:pos x="10" y="5"/>
                </a:cxn>
                <a:cxn ang="0">
                  <a:pos x="0" y="15"/>
                </a:cxn>
                <a:cxn ang="0">
                  <a:pos x="0" y="25"/>
                </a:cxn>
                <a:cxn ang="0">
                  <a:pos x="0" y="25"/>
                </a:cxn>
                <a:cxn ang="0">
                  <a:pos x="10" y="25"/>
                </a:cxn>
              </a:cxnLst>
              <a:rect l="0" t="0" r="r" b="b"/>
              <a:pathLst>
                <a:path w="25" h="25">
                  <a:moveTo>
                    <a:pt x="10" y="25"/>
                  </a:moveTo>
                  <a:lnTo>
                    <a:pt x="10" y="25"/>
                  </a:lnTo>
                  <a:lnTo>
                    <a:pt x="10" y="20"/>
                  </a:lnTo>
                  <a:lnTo>
                    <a:pt x="15" y="10"/>
                  </a:lnTo>
                  <a:lnTo>
                    <a:pt x="20" y="10"/>
                  </a:lnTo>
                  <a:lnTo>
                    <a:pt x="25" y="5"/>
                  </a:lnTo>
                  <a:lnTo>
                    <a:pt x="25" y="0"/>
                  </a:lnTo>
                  <a:lnTo>
                    <a:pt x="15" y="0"/>
                  </a:lnTo>
                  <a:lnTo>
                    <a:pt x="10" y="5"/>
                  </a:lnTo>
                  <a:lnTo>
                    <a:pt x="0" y="15"/>
                  </a:lnTo>
                  <a:lnTo>
                    <a:pt x="0" y="25"/>
                  </a:lnTo>
                  <a:lnTo>
                    <a:pt x="0" y="25"/>
                  </a:lnTo>
                  <a:lnTo>
                    <a:pt x="10" y="25"/>
                  </a:lnTo>
                  <a:close/>
                </a:path>
              </a:pathLst>
            </a:custGeom>
            <a:solidFill>
              <a:srgbClr val="000000"/>
            </a:solidFill>
            <a:ln w="9525">
              <a:noFill/>
              <a:round/>
              <a:headEnd/>
              <a:tailEnd/>
            </a:ln>
          </p:spPr>
          <p:txBody>
            <a:bodyPr/>
            <a:lstStyle/>
            <a:p>
              <a:endParaRPr lang="pt-BR"/>
            </a:p>
          </p:txBody>
        </p:sp>
        <p:sp>
          <p:nvSpPr>
            <p:cNvPr id="389642" name="Freeform 522"/>
            <p:cNvSpPr>
              <a:spLocks/>
            </p:cNvSpPr>
            <p:nvPr/>
          </p:nvSpPr>
          <p:spPr bwMode="auto">
            <a:xfrm>
              <a:off x="3153" y="2372"/>
              <a:ext cx="25" cy="25"/>
            </a:xfrm>
            <a:custGeom>
              <a:avLst/>
              <a:gdLst/>
              <a:ahLst/>
              <a:cxnLst>
                <a:cxn ang="0">
                  <a:pos x="25" y="15"/>
                </a:cxn>
                <a:cxn ang="0">
                  <a:pos x="25" y="15"/>
                </a:cxn>
                <a:cxn ang="0">
                  <a:pos x="20" y="15"/>
                </a:cxn>
                <a:cxn ang="0">
                  <a:pos x="15" y="10"/>
                </a:cxn>
                <a:cxn ang="0">
                  <a:pos x="10" y="5"/>
                </a:cxn>
                <a:cxn ang="0">
                  <a:pos x="10" y="0"/>
                </a:cxn>
                <a:cxn ang="0">
                  <a:pos x="0" y="0"/>
                </a:cxn>
                <a:cxn ang="0">
                  <a:pos x="0" y="10"/>
                </a:cxn>
                <a:cxn ang="0">
                  <a:pos x="10" y="20"/>
                </a:cxn>
                <a:cxn ang="0">
                  <a:pos x="15" y="25"/>
                </a:cxn>
                <a:cxn ang="0">
                  <a:pos x="25" y="25"/>
                </a:cxn>
                <a:cxn ang="0">
                  <a:pos x="25" y="25"/>
                </a:cxn>
                <a:cxn ang="0">
                  <a:pos x="25" y="15"/>
                </a:cxn>
              </a:cxnLst>
              <a:rect l="0" t="0" r="r" b="b"/>
              <a:pathLst>
                <a:path w="25" h="25">
                  <a:moveTo>
                    <a:pt x="25" y="15"/>
                  </a:moveTo>
                  <a:lnTo>
                    <a:pt x="25" y="15"/>
                  </a:lnTo>
                  <a:lnTo>
                    <a:pt x="20" y="15"/>
                  </a:lnTo>
                  <a:lnTo>
                    <a:pt x="15" y="10"/>
                  </a:lnTo>
                  <a:lnTo>
                    <a:pt x="10" y="5"/>
                  </a:lnTo>
                  <a:lnTo>
                    <a:pt x="10" y="0"/>
                  </a:lnTo>
                  <a:lnTo>
                    <a:pt x="0" y="0"/>
                  </a:lnTo>
                  <a:lnTo>
                    <a:pt x="0" y="10"/>
                  </a:lnTo>
                  <a:lnTo>
                    <a:pt x="10" y="20"/>
                  </a:lnTo>
                  <a:lnTo>
                    <a:pt x="15" y="25"/>
                  </a:lnTo>
                  <a:lnTo>
                    <a:pt x="25" y="25"/>
                  </a:lnTo>
                  <a:lnTo>
                    <a:pt x="25" y="25"/>
                  </a:lnTo>
                  <a:lnTo>
                    <a:pt x="25" y="15"/>
                  </a:lnTo>
                  <a:close/>
                </a:path>
              </a:pathLst>
            </a:custGeom>
            <a:solidFill>
              <a:srgbClr val="000000"/>
            </a:solidFill>
            <a:ln w="9525">
              <a:noFill/>
              <a:round/>
              <a:headEnd/>
              <a:tailEnd/>
            </a:ln>
          </p:spPr>
          <p:txBody>
            <a:bodyPr/>
            <a:lstStyle/>
            <a:p>
              <a:endParaRPr lang="pt-BR"/>
            </a:p>
          </p:txBody>
        </p:sp>
      </p:grpSp>
      <p:grpSp>
        <p:nvGrpSpPr>
          <p:cNvPr id="389643" name="Group 523"/>
          <p:cNvGrpSpPr>
            <a:grpSpLocks/>
          </p:cNvGrpSpPr>
          <p:nvPr/>
        </p:nvGrpSpPr>
        <p:grpSpPr bwMode="auto">
          <a:xfrm>
            <a:off x="776288" y="2303463"/>
            <a:ext cx="5680075" cy="1946275"/>
            <a:chOff x="489" y="1451"/>
            <a:chExt cx="3578" cy="1226"/>
          </a:xfrm>
        </p:grpSpPr>
        <p:sp>
          <p:nvSpPr>
            <p:cNvPr id="389644" name="Rectangle 524"/>
            <p:cNvSpPr>
              <a:spLocks noChangeArrowheads="1"/>
            </p:cNvSpPr>
            <p:nvPr/>
          </p:nvSpPr>
          <p:spPr bwMode="auto">
            <a:xfrm>
              <a:off x="3707" y="1451"/>
              <a:ext cx="360" cy="173"/>
            </a:xfrm>
            <a:prstGeom prst="rect">
              <a:avLst/>
            </a:prstGeom>
            <a:noFill/>
            <a:ln w="9525">
              <a:noFill/>
              <a:miter lim="800000"/>
              <a:headEnd/>
              <a:tailEnd/>
            </a:ln>
          </p:spPr>
          <p:txBody>
            <a:bodyPr wrap="none" lIns="0" tIns="0" rIns="0" bIns="0">
              <a:spAutoFit/>
            </a:bodyPr>
            <a:lstStyle/>
            <a:p>
              <a:r>
                <a:rPr kumimoji="1" lang="pt-BR" sz="1800" b="1" u="none">
                  <a:solidFill>
                    <a:srgbClr val="FFFFFF"/>
                  </a:solidFill>
                </a:rPr>
                <a:t>TIMO</a:t>
              </a:r>
              <a:endParaRPr kumimoji="1" lang="pt-BR" sz="1800" b="1" u="none"/>
            </a:p>
          </p:txBody>
        </p:sp>
        <p:sp>
          <p:nvSpPr>
            <p:cNvPr id="389645" name="Rectangle 525"/>
            <p:cNvSpPr>
              <a:spLocks noChangeArrowheads="1"/>
            </p:cNvSpPr>
            <p:nvPr/>
          </p:nvSpPr>
          <p:spPr bwMode="auto">
            <a:xfrm>
              <a:off x="489" y="2504"/>
              <a:ext cx="1160" cy="173"/>
            </a:xfrm>
            <a:prstGeom prst="rect">
              <a:avLst/>
            </a:prstGeom>
            <a:noFill/>
            <a:ln w="9525">
              <a:noFill/>
              <a:miter lim="800000"/>
              <a:headEnd/>
              <a:tailEnd/>
            </a:ln>
          </p:spPr>
          <p:txBody>
            <a:bodyPr wrap="none" lIns="0" tIns="0" rIns="0" bIns="0">
              <a:spAutoFit/>
            </a:bodyPr>
            <a:lstStyle/>
            <a:p>
              <a:r>
                <a:rPr kumimoji="1" lang="pt-BR" sz="1800" b="1" u="none">
                  <a:solidFill>
                    <a:srgbClr val="FFFFFF"/>
                  </a:solidFill>
                </a:rPr>
                <a:t>MEDULA ÓSSEA</a:t>
              </a:r>
              <a:endParaRPr kumimoji="1" lang="pt-BR" sz="1800" b="1" u="none"/>
            </a:p>
          </p:txBody>
        </p:sp>
        <p:sp>
          <p:nvSpPr>
            <p:cNvPr id="389646" name="Line 526"/>
            <p:cNvSpPr>
              <a:spLocks noChangeShapeType="1"/>
            </p:cNvSpPr>
            <p:nvPr/>
          </p:nvSpPr>
          <p:spPr bwMode="auto">
            <a:xfrm flipH="1">
              <a:off x="2857" y="1536"/>
              <a:ext cx="832" cy="384"/>
            </a:xfrm>
            <a:prstGeom prst="line">
              <a:avLst/>
            </a:prstGeom>
            <a:noFill/>
            <a:ln w="38100">
              <a:solidFill>
                <a:srgbClr val="FF5050"/>
              </a:solidFill>
              <a:round/>
              <a:headEnd/>
              <a:tailEnd type="triangle" w="med" len="med"/>
            </a:ln>
            <a:effectLst/>
          </p:spPr>
          <p:txBody>
            <a:bodyPr vert="eaVert" anchor="ctr">
              <a:spAutoFit/>
            </a:bodyPr>
            <a:lstStyle/>
            <a:p>
              <a:endParaRPr lang="pt-BR"/>
            </a:p>
          </p:txBody>
        </p:sp>
        <p:sp>
          <p:nvSpPr>
            <p:cNvPr id="389647" name="Line 527"/>
            <p:cNvSpPr>
              <a:spLocks noChangeShapeType="1"/>
            </p:cNvSpPr>
            <p:nvPr/>
          </p:nvSpPr>
          <p:spPr bwMode="auto">
            <a:xfrm flipV="1">
              <a:off x="1673" y="2544"/>
              <a:ext cx="672" cy="48"/>
            </a:xfrm>
            <a:prstGeom prst="line">
              <a:avLst/>
            </a:prstGeom>
            <a:noFill/>
            <a:ln w="38100">
              <a:solidFill>
                <a:srgbClr val="FF5050"/>
              </a:solidFill>
              <a:round/>
              <a:headEnd/>
              <a:tailEnd type="triangle" w="med" len="med"/>
            </a:ln>
            <a:effectLst/>
          </p:spPr>
          <p:txBody>
            <a:bodyPr vert="eaVert" anchor="ctr">
              <a:spAutoFit/>
            </a:bodyPr>
            <a:lstStyle/>
            <a:p>
              <a:endParaRPr lang="pt-BR"/>
            </a:p>
          </p:txBody>
        </p:sp>
      </p:grpSp>
      <p:grpSp>
        <p:nvGrpSpPr>
          <p:cNvPr id="389648" name="Group 528"/>
          <p:cNvGrpSpPr>
            <a:grpSpLocks/>
          </p:cNvGrpSpPr>
          <p:nvPr/>
        </p:nvGrpSpPr>
        <p:grpSpPr bwMode="auto">
          <a:xfrm>
            <a:off x="533400" y="2198688"/>
            <a:ext cx="8005763" cy="3470275"/>
            <a:chOff x="336" y="1385"/>
            <a:chExt cx="5043" cy="2186"/>
          </a:xfrm>
        </p:grpSpPr>
        <p:sp>
          <p:nvSpPr>
            <p:cNvPr id="389649" name="Rectangle 529"/>
            <p:cNvSpPr>
              <a:spLocks noChangeArrowheads="1"/>
            </p:cNvSpPr>
            <p:nvPr/>
          </p:nvSpPr>
          <p:spPr bwMode="auto">
            <a:xfrm>
              <a:off x="363" y="1385"/>
              <a:ext cx="1672" cy="173"/>
            </a:xfrm>
            <a:prstGeom prst="rect">
              <a:avLst/>
            </a:prstGeom>
            <a:noFill/>
            <a:ln w="9525">
              <a:noFill/>
              <a:miter lim="800000"/>
              <a:headEnd/>
              <a:tailEnd/>
            </a:ln>
          </p:spPr>
          <p:txBody>
            <a:bodyPr wrap="none" lIns="0" tIns="0" rIns="0" bIns="0">
              <a:spAutoFit/>
            </a:bodyPr>
            <a:lstStyle/>
            <a:p>
              <a:r>
                <a:rPr kumimoji="1" lang="pt-BR" sz="1800" b="1" u="none">
                  <a:solidFill>
                    <a:schemeClr val="bg1"/>
                  </a:solidFill>
                </a:rPr>
                <a:t>GÂNGLIOS LINFÁTICOS</a:t>
              </a:r>
            </a:p>
          </p:txBody>
        </p:sp>
        <p:sp>
          <p:nvSpPr>
            <p:cNvPr id="389650" name="Rectangle 530"/>
            <p:cNvSpPr>
              <a:spLocks noChangeArrowheads="1"/>
            </p:cNvSpPr>
            <p:nvPr/>
          </p:nvSpPr>
          <p:spPr bwMode="auto">
            <a:xfrm>
              <a:off x="3707" y="2128"/>
              <a:ext cx="1672" cy="173"/>
            </a:xfrm>
            <a:prstGeom prst="rect">
              <a:avLst/>
            </a:prstGeom>
            <a:noFill/>
            <a:ln w="9525">
              <a:noFill/>
              <a:miter lim="800000"/>
              <a:headEnd/>
              <a:tailEnd/>
            </a:ln>
          </p:spPr>
          <p:txBody>
            <a:bodyPr wrap="none" lIns="0" tIns="0" rIns="0" bIns="0">
              <a:spAutoFit/>
            </a:bodyPr>
            <a:lstStyle/>
            <a:p>
              <a:r>
                <a:rPr kumimoji="1" lang="pt-BR" sz="1800" b="1" u="none">
                  <a:solidFill>
                    <a:schemeClr val="bg1"/>
                  </a:solidFill>
                </a:rPr>
                <a:t>GÂNGLIOS LINFÁTICOS</a:t>
              </a:r>
            </a:p>
          </p:txBody>
        </p:sp>
        <p:sp>
          <p:nvSpPr>
            <p:cNvPr id="389651" name="Rectangle 531"/>
            <p:cNvSpPr>
              <a:spLocks noChangeArrowheads="1"/>
            </p:cNvSpPr>
            <p:nvPr/>
          </p:nvSpPr>
          <p:spPr bwMode="auto">
            <a:xfrm>
              <a:off x="3745" y="2707"/>
              <a:ext cx="424" cy="173"/>
            </a:xfrm>
            <a:prstGeom prst="rect">
              <a:avLst/>
            </a:prstGeom>
            <a:noFill/>
            <a:ln w="9525">
              <a:noFill/>
              <a:miter lim="800000"/>
              <a:headEnd/>
              <a:tailEnd/>
            </a:ln>
          </p:spPr>
          <p:txBody>
            <a:bodyPr wrap="none" lIns="0" tIns="0" rIns="0" bIns="0">
              <a:spAutoFit/>
            </a:bodyPr>
            <a:lstStyle/>
            <a:p>
              <a:r>
                <a:rPr kumimoji="1" lang="pt-BR" sz="1800" b="1" u="none">
                  <a:solidFill>
                    <a:schemeClr val="bg1"/>
                  </a:solidFill>
                </a:rPr>
                <a:t>BAÇO</a:t>
              </a:r>
            </a:p>
          </p:txBody>
        </p:sp>
        <p:sp>
          <p:nvSpPr>
            <p:cNvPr id="389652" name="Rectangle 532"/>
            <p:cNvSpPr>
              <a:spLocks noChangeArrowheads="1"/>
            </p:cNvSpPr>
            <p:nvPr/>
          </p:nvSpPr>
          <p:spPr bwMode="auto">
            <a:xfrm>
              <a:off x="336" y="3225"/>
              <a:ext cx="1696" cy="346"/>
            </a:xfrm>
            <a:prstGeom prst="rect">
              <a:avLst/>
            </a:prstGeom>
            <a:noFill/>
            <a:ln w="9525">
              <a:noFill/>
              <a:miter lim="800000"/>
              <a:headEnd/>
              <a:tailEnd/>
            </a:ln>
          </p:spPr>
          <p:txBody>
            <a:bodyPr wrap="none" lIns="0" tIns="0" rIns="0" bIns="0">
              <a:spAutoFit/>
            </a:bodyPr>
            <a:lstStyle/>
            <a:p>
              <a:pPr algn="r"/>
              <a:r>
                <a:rPr kumimoji="1" lang="pt-BR" sz="1800" b="1" u="none">
                  <a:solidFill>
                    <a:srgbClr val="FFFFFF"/>
                  </a:solidFill>
                </a:rPr>
                <a:t>TECIDO IMUNE </a:t>
              </a:r>
            </a:p>
            <a:p>
              <a:pPr algn="r"/>
              <a:r>
                <a:rPr kumimoji="1" lang="pt-BR" sz="1800" b="1" u="none">
                  <a:solidFill>
                    <a:srgbClr val="FFFFFF"/>
                  </a:solidFill>
                </a:rPr>
                <a:t>ASSOCIADO À MUCOSA</a:t>
              </a:r>
              <a:endParaRPr kumimoji="1" lang="pt-BR" sz="1800" b="1" u="none"/>
            </a:p>
          </p:txBody>
        </p:sp>
        <p:sp>
          <p:nvSpPr>
            <p:cNvPr id="389653" name="Line 533"/>
            <p:cNvSpPr>
              <a:spLocks noChangeShapeType="1"/>
            </p:cNvSpPr>
            <p:nvPr/>
          </p:nvSpPr>
          <p:spPr bwMode="auto">
            <a:xfrm>
              <a:off x="2057" y="1488"/>
              <a:ext cx="672" cy="144"/>
            </a:xfrm>
            <a:prstGeom prst="line">
              <a:avLst/>
            </a:prstGeom>
            <a:noFill/>
            <a:ln w="38100">
              <a:solidFill>
                <a:srgbClr val="FF5050"/>
              </a:solidFill>
              <a:round/>
              <a:headEnd/>
              <a:tailEnd type="triangle" w="med" len="med"/>
            </a:ln>
            <a:effectLst/>
          </p:spPr>
          <p:txBody>
            <a:bodyPr vert="eaVert" anchor="ctr">
              <a:spAutoFit/>
            </a:bodyPr>
            <a:lstStyle/>
            <a:p>
              <a:endParaRPr lang="pt-BR"/>
            </a:p>
          </p:txBody>
        </p:sp>
        <p:sp>
          <p:nvSpPr>
            <p:cNvPr id="389654" name="Line 534"/>
            <p:cNvSpPr>
              <a:spLocks noChangeShapeType="1"/>
            </p:cNvSpPr>
            <p:nvPr/>
          </p:nvSpPr>
          <p:spPr bwMode="auto">
            <a:xfrm flipH="1">
              <a:off x="3161" y="2208"/>
              <a:ext cx="528" cy="144"/>
            </a:xfrm>
            <a:prstGeom prst="line">
              <a:avLst/>
            </a:prstGeom>
            <a:noFill/>
            <a:ln w="38100">
              <a:solidFill>
                <a:srgbClr val="FF5050"/>
              </a:solidFill>
              <a:round/>
              <a:headEnd/>
              <a:tailEnd type="triangle" w="med" len="med"/>
            </a:ln>
            <a:effectLst/>
          </p:spPr>
          <p:txBody>
            <a:bodyPr vert="eaVert" anchor="ctr">
              <a:spAutoFit/>
            </a:bodyPr>
            <a:lstStyle/>
            <a:p>
              <a:endParaRPr lang="pt-BR"/>
            </a:p>
          </p:txBody>
        </p:sp>
        <p:sp>
          <p:nvSpPr>
            <p:cNvPr id="389655" name="Line 535"/>
            <p:cNvSpPr>
              <a:spLocks noChangeShapeType="1"/>
            </p:cNvSpPr>
            <p:nvPr/>
          </p:nvSpPr>
          <p:spPr bwMode="auto">
            <a:xfrm flipH="1" flipV="1">
              <a:off x="3033" y="2544"/>
              <a:ext cx="672" cy="240"/>
            </a:xfrm>
            <a:prstGeom prst="line">
              <a:avLst/>
            </a:prstGeom>
            <a:noFill/>
            <a:ln w="38100">
              <a:solidFill>
                <a:srgbClr val="FF5050"/>
              </a:solidFill>
              <a:round/>
              <a:headEnd/>
              <a:tailEnd type="triangle" w="med" len="med"/>
            </a:ln>
            <a:effectLst/>
          </p:spPr>
          <p:txBody>
            <a:bodyPr vert="eaVert" anchor="ctr">
              <a:spAutoFit/>
            </a:bodyPr>
            <a:lstStyle/>
            <a:p>
              <a:endParaRPr lang="pt-BR"/>
            </a:p>
          </p:txBody>
        </p:sp>
        <p:sp>
          <p:nvSpPr>
            <p:cNvPr id="389656" name="Line 536"/>
            <p:cNvSpPr>
              <a:spLocks noChangeShapeType="1"/>
            </p:cNvSpPr>
            <p:nvPr/>
          </p:nvSpPr>
          <p:spPr bwMode="auto">
            <a:xfrm flipV="1">
              <a:off x="2009" y="3072"/>
              <a:ext cx="576" cy="240"/>
            </a:xfrm>
            <a:prstGeom prst="line">
              <a:avLst/>
            </a:prstGeom>
            <a:noFill/>
            <a:ln w="38100">
              <a:solidFill>
                <a:srgbClr val="FF5050"/>
              </a:solidFill>
              <a:round/>
              <a:headEnd/>
              <a:tailEnd type="triangle" w="med" len="med"/>
            </a:ln>
            <a:effectLst/>
          </p:spPr>
          <p:txBody>
            <a:bodyPr vert="eaVert" anchor="ctr">
              <a:spAutoFit/>
            </a:bodyPr>
            <a:lstStyle/>
            <a:p>
              <a:endParaRPr lang="pt-BR"/>
            </a:p>
          </p:txBody>
        </p:sp>
        <p:sp>
          <p:nvSpPr>
            <p:cNvPr id="389657" name="Rectangle 537"/>
            <p:cNvSpPr>
              <a:spLocks noChangeArrowheads="1"/>
            </p:cNvSpPr>
            <p:nvPr/>
          </p:nvSpPr>
          <p:spPr bwMode="auto">
            <a:xfrm>
              <a:off x="3832" y="3224"/>
              <a:ext cx="1432" cy="346"/>
            </a:xfrm>
            <a:prstGeom prst="rect">
              <a:avLst/>
            </a:prstGeom>
            <a:noFill/>
            <a:ln w="9525">
              <a:noFill/>
              <a:miter lim="800000"/>
              <a:headEnd/>
              <a:tailEnd/>
            </a:ln>
          </p:spPr>
          <p:txBody>
            <a:bodyPr wrap="none" lIns="0" tIns="0" rIns="0" bIns="0">
              <a:spAutoFit/>
            </a:bodyPr>
            <a:lstStyle/>
            <a:p>
              <a:pPr algn="just"/>
              <a:r>
                <a:rPr kumimoji="1" lang="pt-BR" sz="1800" b="1" u="none">
                  <a:solidFill>
                    <a:srgbClr val="FFFF00"/>
                  </a:solidFill>
                </a:rPr>
                <a:t>TECIDO IMUNE </a:t>
              </a:r>
            </a:p>
            <a:p>
              <a:pPr algn="just"/>
              <a:r>
                <a:rPr kumimoji="1" lang="pt-BR" sz="1800" b="1" u="none">
                  <a:solidFill>
                    <a:srgbClr val="FFFF00"/>
                  </a:solidFill>
                </a:rPr>
                <a:t>ASSOCIADO À PELE</a:t>
              </a:r>
            </a:p>
          </p:txBody>
        </p:sp>
        <p:sp>
          <p:nvSpPr>
            <p:cNvPr id="389658" name="Line 538"/>
            <p:cNvSpPr>
              <a:spLocks noChangeShapeType="1"/>
            </p:cNvSpPr>
            <p:nvPr/>
          </p:nvSpPr>
          <p:spPr bwMode="auto">
            <a:xfrm flipH="1" flipV="1">
              <a:off x="3342" y="3216"/>
              <a:ext cx="435" cy="192"/>
            </a:xfrm>
            <a:prstGeom prst="line">
              <a:avLst/>
            </a:prstGeom>
            <a:noFill/>
            <a:ln w="38100">
              <a:solidFill>
                <a:srgbClr val="FF5050"/>
              </a:solidFill>
              <a:round/>
              <a:headEnd/>
              <a:tailEnd type="triangle" w="med" len="med"/>
            </a:ln>
            <a:effectLst/>
          </p:spPr>
          <p:txBody>
            <a:bodyPr vert="eaVert" anchor="ctr">
              <a:spAutoFit/>
            </a:bodyPr>
            <a:lstStyle/>
            <a:p>
              <a:endParaRPr lang="pt-B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389643"/>
                                        </p:tgtEl>
                                        <p:attrNameLst>
                                          <p:attrName>style.visibility</p:attrName>
                                        </p:attrNameLst>
                                      </p:cBhvr>
                                      <p:to>
                                        <p:strVal val="visible"/>
                                      </p:to>
                                    </p:set>
                                    <p:animEffect transition="in" filter="blinds(horizontal)">
                                      <p:cBhvr>
                                        <p:cTn id="7" dur="500"/>
                                        <p:tgtEl>
                                          <p:spTgt spid="389643"/>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nodeType="clickEffect">
                                  <p:stCondLst>
                                    <p:cond delay="0"/>
                                  </p:stCondLst>
                                  <p:childTnLst>
                                    <p:set>
                                      <p:cBhvr>
                                        <p:cTn id="11" dur="1" fill="hold">
                                          <p:stCondLst>
                                            <p:cond delay="0"/>
                                          </p:stCondLst>
                                        </p:cTn>
                                        <p:tgtEl>
                                          <p:spTgt spid="389648"/>
                                        </p:tgtEl>
                                        <p:attrNameLst>
                                          <p:attrName>style.visibility</p:attrName>
                                        </p:attrNameLst>
                                      </p:cBhvr>
                                      <p:to>
                                        <p:strVal val="visible"/>
                                      </p:to>
                                    </p:set>
                                    <p:anim calcmode="lin" valueType="num">
                                      <p:cBhvr>
                                        <p:cTn id="12" dur="500" fill="hold"/>
                                        <p:tgtEl>
                                          <p:spTgt spid="389648"/>
                                        </p:tgtEl>
                                        <p:attrNameLst>
                                          <p:attrName>ppt_w</p:attrName>
                                        </p:attrNameLst>
                                      </p:cBhvr>
                                      <p:tavLst>
                                        <p:tav tm="0">
                                          <p:val>
                                            <p:fltVal val="0"/>
                                          </p:val>
                                        </p:tav>
                                        <p:tav tm="100000">
                                          <p:val>
                                            <p:strVal val="#ppt_w"/>
                                          </p:val>
                                        </p:tav>
                                      </p:tavLst>
                                    </p:anim>
                                    <p:anim calcmode="lin" valueType="num">
                                      <p:cBhvr>
                                        <p:cTn id="13" dur="500" fill="hold"/>
                                        <p:tgtEl>
                                          <p:spTgt spid="38964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AutoShape 1026"/>
          <p:cNvSpPr>
            <a:spLocks noChangeArrowheads="1"/>
          </p:cNvSpPr>
          <p:nvPr/>
        </p:nvSpPr>
        <p:spPr bwMode="auto">
          <a:xfrm>
            <a:off x="106363" y="1143000"/>
            <a:ext cx="8885237" cy="5410200"/>
          </a:xfrm>
          <a:prstGeom prst="roundRect">
            <a:avLst>
              <a:gd name="adj" fmla="val 8060"/>
            </a:avLst>
          </a:prstGeom>
          <a:solidFill>
            <a:srgbClr val="29166F"/>
          </a:solidFill>
          <a:ln w="28575">
            <a:solidFill>
              <a:schemeClr val="bg1"/>
            </a:solidFill>
            <a:round/>
            <a:headEnd/>
            <a:tailEnd/>
          </a:ln>
          <a:effectLst/>
        </p:spPr>
        <p:txBody>
          <a:bodyPr vert="eaVert" anchor="ctr">
            <a:spAutoFit/>
          </a:bodyPr>
          <a:lstStyle/>
          <a:p>
            <a:endParaRPr lang="pt-BR"/>
          </a:p>
        </p:txBody>
      </p:sp>
      <p:pic>
        <p:nvPicPr>
          <p:cNvPr id="390147" name="Picture 1027" descr="01"/>
          <p:cNvPicPr>
            <a:picLocks noChangeAspect="1" noChangeArrowheads="1"/>
          </p:cNvPicPr>
          <p:nvPr/>
        </p:nvPicPr>
        <p:blipFill>
          <a:blip r:embed="rId3" cstate="print"/>
          <a:srcRect/>
          <a:stretch>
            <a:fillRect/>
          </a:stretch>
        </p:blipFill>
        <p:spPr bwMode="auto">
          <a:xfrm>
            <a:off x="3286125" y="1231900"/>
            <a:ext cx="4019550" cy="5113338"/>
          </a:xfrm>
          <a:prstGeom prst="rect">
            <a:avLst/>
          </a:prstGeom>
          <a:noFill/>
        </p:spPr>
      </p:pic>
      <p:pic>
        <p:nvPicPr>
          <p:cNvPr id="390148" name="Picture 1028" descr="01"/>
          <p:cNvPicPr>
            <a:picLocks noChangeAspect="1" noChangeArrowheads="1"/>
          </p:cNvPicPr>
          <p:nvPr/>
        </p:nvPicPr>
        <p:blipFill>
          <a:blip r:embed="rId4" cstate="print"/>
          <a:srcRect/>
          <a:stretch>
            <a:fillRect/>
          </a:stretch>
        </p:blipFill>
        <p:spPr bwMode="auto">
          <a:xfrm>
            <a:off x="457200" y="1371600"/>
            <a:ext cx="1898650" cy="366713"/>
          </a:xfrm>
          <a:prstGeom prst="rect">
            <a:avLst/>
          </a:prstGeom>
          <a:noFill/>
        </p:spPr>
      </p:pic>
      <p:pic>
        <p:nvPicPr>
          <p:cNvPr id="390149" name="Picture 1029" descr="01"/>
          <p:cNvPicPr>
            <a:picLocks noChangeAspect="1" noChangeArrowheads="1"/>
          </p:cNvPicPr>
          <p:nvPr/>
        </p:nvPicPr>
        <p:blipFill>
          <a:blip r:embed="rId5" cstate="print"/>
          <a:srcRect/>
          <a:stretch>
            <a:fillRect/>
          </a:stretch>
        </p:blipFill>
        <p:spPr bwMode="auto">
          <a:xfrm>
            <a:off x="4313238" y="1971675"/>
            <a:ext cx="1182687" cy="2733675"/>
          </a:xfrm>
          <a:prstGeom prst="rect">
            <a:avLst/>
          </a:prstGeom>
          <a:noFill/>
        </p:spPr>
      </p:pic>
      <p:pic>
        <p:nvPicPr>
          <p:cNvPr id="390150" name="Picture 1030" descr="01"/>
          <p:cNvPicPr>
            <a:picLocks noChangeAspect="1" noChangeArrowheads="1"/>
          </p:cNvPicPr>
          <p:nvPr/>
        </p:nvPicPr>
        <p:blipFill>
          <a:blip r:embed="rId6" cstate="print"/>
          <a:srcRect/>
          <a:stretch>
            <a:fillRect/>
          </a:stretch>
        </p:blipFill>
        <p:spPr bwMode="auto">
          <a:xfrm>
            <a:off x="4762500" y="4924425"/>
            <a:ext cx="1227138" cy="617538"/>
          </a:xfrm>
          <a:prstGeom prst="rect">
            <a:avLst/>
          </a:prstGeom>
          <a:noFill/>
        </p:spPr>
      </p:pic>
      <p:pic>
        <p:nvPicPr>
          <p:cNvPr id="390151" name="Picture 1031" descr="02"/>
          <p:cNvPicPr>
            <a:picLocks noChangeAspect="1" noChangeArrowheads="1"/>
          </p:cNvPicPr>
          <p:nvPr/>
        </p:nvPicPr>
        <p:blipFill>
          <a:blip r:embed="rId7" cstate="print"/>
          <a:srcRect/>
          <a:stretch>
            <a:fillRect/>
          </a:stretch>
        </p:blipFill>
        <p:spPr bwMode="auto">
          <a:xfrm>
            <a:off x="4743450" y="2762250"/>
            <a:ext cx="1322388" cy="2125663"/>
          </a:xfrm>
          <a:prstGeom prst="rect">
            <a:avLst/>
          </a:prstGeom>
          <a:noFill/>
        </p:spPr>
      </p:pic>
      <p:pic>
        <p:nvPicPr>
          <p:cNvPr id="390152" name="Picture 1032" descr="01"/>
          <p:cNvPicPr>
            <a:picLocks noChangeAspect="1" noChangeArrowheads="1"/>
          </p:cNvPicPr>
          <p:nvPr/>
        </p:nvPicPr>
        <p:blipFill>
          <a:blip r:embed="rId8" cstate="print"/>
          <a:srcRect/>
          <a:stretch>
            <a:fillRect/>
          </a:stretch>
        </p:blipFill>
        <p:spPr bwMode="auto">
          <a:xfrm>
            <a:off x="5334000" y="1905000"/>
            <a:ext cx="3533775" cy="1093788"/>
          </a:xfrm>
          <a:prstGeom prst="rect">
            <a:avLst/>
          </a:prstGeom>
          <a:noFill/>
        </p:spPr>
      </p:pic>
      <p:sp>
        <p:nvSpPr>
          <p:cNvPr id="390153" name="Text Box 1033"/>
          <p:cNvSpPr txBox="1">
            <a:spLocks noChangeArrowheads="1"/>
          </p:cNvSpPr>
          <p:nvPr/>
        </p:nvSpPr>
        <p:spPr bwMode="auto">
          <a:xfrm>
            <a:off x="2252663" y="381000"/>
            <a:ext cx="4691062" cy="457200"/>
          </a:xfrm>
          <a:prstGeom prst="rect">
            <a:avLst/>
          </a:prstGeom>
          <a:noFill/>
          <a:ln w="9525">
            <a:noFill/>
            <a:miter lim="800000"/>
            <a:headEnd/>
            <a:tailEnd/>
          </a:ln>
          <a:effectLst/>
        </p:spPr>
        <p:txBody>
          <a:bodyPr wrap="none">
            <a:spAutoFit/>
          </a:bodyPr>
          <a:lstStyle/>
          <a:p>
            <a:pPr algn="ctr"/>
            <a:r>
              <a:rPr lang="pt-BR" b="1" u="none">
                <a:solidFill>
                  <a:srgbClr val="800000"/>
                </a:solidFill>
              </a:rPr>
              <a:t>RECIRCULAÇÃO DE CÉLULAS</a:t>
            </a:r>
          </a:p>
        </p:txBody>
      </p:sp>
      <p:pic>
        <p:nvPicPr>
          <p:cNvPr id="390154" name="Picture 1034" descr="01"/>
          <p:cNvPicPr>
            <a:picLocks noChangeAspect="1" noChangeArrowheads="1"/>
          </p:cNvPicPr>
          <p:nvPr/>
        </p:nvPicPr>
        <p:blipFill>
          <a:blip r:embed="rId9" cstate="print"/>
          <a:srcRect/>
          <a:stretch>
            <a:fillRect/>
          </a:stretch>
        </p:blipFill>
        <p:spPr bwMode="auto">
          <a:xfrm>
            <a:off x="2309813" y="3914775"/>
            <a:ext cx="1271587" cy="1508125"/>
          </a:xfrm>
          <a:prstGeom prst="rect">
            <a:avLst/>
          </a:prstGeom>
          <a:noFill/>
        </p:spPr>
      </p:pic>
      <p:pic>
        <p:nvPicPr>
          <p:cNvPr id="390155" name="Picture 1035" descr="01"/>
          <p:cNvPicPr>
            <a:picLocks noChangeAspect="1" noChangeArrowheads="1"/>
          </p:cNvPicPr>
          <p:nvPr/>
        </p:nvPicPr>
        <p:blipFill>
          <a:blip r:embed="rId10" cstate="print"/>
          <a:srcRect/>
          <a:stretch>
            <a:fillRect/>
          </a:stretch>
        </p:blipFill>
        <p:spPr bwMode="auto">
          <a:xfrm>
            <a:off x="3133725" y="5638800"/>
            <a:ext cx="2076450" cy="850900"/>
          </a:xfrm>
          <a:prstGeom prst="rect">
            <a:avLst/>
          </a:prstGeom>
          <a:noFill/>
        </p:spPr>
      </p:pic>
      <p:pic>
        <p:nvPicPr>
          <p:cNvPr id="390156" name="Picture 1036" descr="01"/>
          <p:cNvPicPr>
            <a:picLocks noChangeAspect="1" noChangeArrowheads="1"/>
          </p:cNvPicPr>
          <p:nvPr/>
        </p:nvPicPr>
        <p:blipFill>
          <a:blip r:embed="rId11" cstate="print"/>
          <a:srcRect/>
          <a:stretch>
            <a:fillRect/>
          </a:stretch>
        </p:blipFill>
        <p:spPr bwMode="auto">
          <a:xfrm>
            <a:off x="7535863" y="2590800"/>
            <a:ext cx="1379537" cy="3736975"/>
          </a:xfrm>
          <a:prstGeom prst="rect">
            <a:avLst/>
          </a:prstGeom>
          <a:noFill/>
        </p:spPr>
      </p:pic>
      <p:pic>
        <p:nvPicPr>
          <p:cNvPr id="390157" name="Picture 1037" descr="01"/>
          <p:cNvPicPr>
            <a:picLocks noChangeAspect="1" noChangeArrowheads="1"/>
          </p:cNvPicPr>
          <p:nvPr/>
        </p:nvPicPr>
        <p:blipFill>
          <a:blip r:embed="rId12" cstate="print"/>
          <a:srcRect/>
          <a:stretch>
            <a:fillRect/>
          </a:stretch>
        </p:blipFill>
        <p:spPr bwMode="auto">
          <a:xfrm>
            <a:off x="171450" y="2019300"/>
            <a:ext cx="2330450" cy="4486275"/>
          </a:xfrm>
          <a:prstGeom prst="rect">
            <a:avLst/>
          </a:prstGeom>
          <a:noFill/>
        </p:spPr>
      </p:pic>
    </p:spTree>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90148"/>
                                        </p:tgtEl>
                                        <p:attrNameLst>
                                          <p:attrName>style.visibility</p:attrName>
                                        </p:attrNameLst>
                                      </p:cBhvr>
                                      <p:to>
                                        <p:strVal val="visible"/>
                                      </p:to>
                                    </p:set>
                                    <p:animEffect transition="in" filter="wipe(left)">
                                      <p:cBhvr>
                                        <p:cTn id="7" dur="500"/>
                                        <p:tgtEl>
                                          <p:spTgt spid="39014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90157"/>
                                        </p:tgtEl>
                                        <p:attrNameLst>
                                          <p:attrName>style.visibility</p:attrName>
                                        </p:attrNameLst>
                                      </p:cBhvr>
                                      <p:to>
                                        <p:strVal val="visible"/>
                                      </p:to>
                                    </p:set>
                                    <p:animEffect transition="in" filter="wipe(up)">
                                      <p:cBhvr>
                                        <p:cTn id="11" dur="500"/>
                                        <p:tgtEl>
                                          <p:spTgt spid="390157"/>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390154"/>
                                        </p:tgtEl>
                                        <p:attrNameLst>
                                          <p:attrName>style.visibility</p:attrName>
                                        </p:attrNameLst>
                                      </p:cBhvr>
                                      <p:to>
                                        <p:strVal val="visible"/>
                                      </p:to>
                                    </p:set>
                                    <p:animEffect transition="in" filter="wipe(left)">
                                      <p:cBhvr>
                                        <p:cTn id="15" dur="500"/>
                                        <p:tgtEl>
                                          <p:spTgt spid="390154"/>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390155"/>
                                        </p:tgtEl>
                                        <p:attrNameLst>
                                          <p:attrName>style.visibility</p:attrName>
                                        </p:attrNameLst>
                                      </p:cBhvr>
                                      <p:to>
                                        <p:strVal val="visible"/>
                                      </p:to>
                                    </p:set>
                                    <p:animEffect transition="in" filter="wipe(left)">
                                      <p:cBhvr>
                                        <p:cTn id="19" dur="500"/>
                                        <p:tgtEl>
                                          <p:spTgt spid="390155"/>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390149"/>
                                        </p:tgtEl>
                                        <p:attrNameLst>
                                          <p:attrName>style.visibility</p:attrName>
                                        </p:attrNameLst>
                                      </p:cBhvr>
                                      <p:to>
                                        <p:strVal val="visible"/>
                                      </p:to>
                                    </p:set>
                                    <p:animEffect transition="in" filter="wipe(up)">
                                      <p:cBhvr>
                                        <p:cTn id="23" dur="500"/>
                                        <p:tgtEl>
                                          <p:spTgt spid="390149"/>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390150"/>
                                        </p:tgtEl>
                                        <p:attrNameLst>
                                          <p:attrName>style.visibility</p:attrName>
                                        </p:attrNameLst>
                                      </p:cBhvr>
                                      <p:to>
                                        <p:strVal val="visible"/>
                                      </p:to>
                                    </p:set>
                                    <p:animEffect transition="in" filter="wipe(left)">
                                      <p:cBhvr>
                                        <p:cTn id="27" dur="500"/>
                                        <p:tgtEl>
                                          <p:spTgt spid="390150"/>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90151"/>
                                        </p:tgtEl>
                                        <p:attrNameLst>
                                          <p:attrName>style.visibility</p:attrName>
                                        </p:attrNameLst>
                                      </p:cBhvr>
                                      <p:to>
                                        <p:strVal val="visible"/>
                                      </p:to>
                                    </p:set>
                                    <p:animEffect transition="in" filter="wipe(down)">
                                      <p:cBhvr>
                                        <p:cTn id="31" dur="500"/>
                                        <p:tgtEl>
                                          <p:spTgt spid="390151"/>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390152"/>
                                        </p:tgtEl>
                                        <p:attrNameLst>
                                          <p:attrName>style.visibility</p:attrName>
                                        </p:attrNameLst>
                                      </p:cBhvr>
                                      <p:to>
                                        <p:strVal val="visible"/>
                                      </p:to>
                                    </p:set>
                                    <p:animEffect transition="in" filter="wipe(left)">
                                      <p:cBhvr>
                                        <p:cTn id="35" dur="500"/>
                                        <p:tgtEl>
                                          <p:spTgt spid="390152"/>
                                        </p:tgtEl>
                                      </p:cBhvr>
                                    </p:animEffect>
                                  </p:child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390156"/>
                                        </p:tgtEl>
                                        <p:attrNameLst>
                                          <p:attrName>style.visibility</p:attrName>
                                        </p:attrNameLst>
                                      </p:cBhvr>
                                      <p:to>
                                        <p:strVal val="visible"/>
                                      </p:to>
                                    </p:set>
                                    <p:animEffect transition="in" filter="wipe(up)">
                                      <p:cBhvr>
                                        <p:cTn id="39" dur="500"/>
                                        <p:tgtEl>
                                          <p:spTgt spid="390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1170" name="Picture 1026" descr="Comunicação verbal"/>
          <p:cNvPicPr>
            <a:picLocks noChangeAspect="1" noChangeArrowheads="1"/>
          </p:cNvPicPr>
          <p:nvPr/>
        </p:nvPicPr>
        <p:blipFill>
          <a:blip r:embed="rId3" cstate="print"/>
          <a:srcRect/>
          <a:stretch>
            <a:fillRect/>
          </a:stretch>
        </p:blipFill>
        <p:spPr bwMode="auto">
          <a:xfrm>
            <a:off x="0" y="20638"/>
            <a:ext cx="9144000" cy="6816725"/>
          </a:xfrm>
          <a:prstGeom prst="rect">
            <a:avLst/>
          </a:prstGeom>
          <a:noFill/>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391170"/>
                                        </p:tgtEl>
                                        <p:attrNameLst>
                                          <p:attrName>style.visibility</p:attrName>
                                        </p:attrNameLst>
                                      </p:cBhvr>
                                      <p:to>
                                        <p:strVal val="visible"/>
                                      </p:to>
                                    </p:set>
                                    <p:animEffect transition="in" filter="dissolve">
                                      <p:cBhvr>
                                        <p:cTn id="7" dur="500"/>
                                        <p:tgtEl>
                                          <p:spTgt spid="391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Estrutura padrão">
  <a:themeElements>
    <a:clrScheme name="Estrutura padrão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Estrutura padrão">
      <a:majorFont>
        <a:latin typeface="Times New Roman"/>
        <a:ea typeface=""/>
        <a:cs typeface=""/>
      </a:majorFont>
      <a:minorFont>
        <a:latin typeface="Times New Roman"/>
        <a:ea typeface=""/>
        <a:cs typeface=""/>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pt-BR" sz="2400" b="0" i="0" u="sng"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pt-BR" sz="2400" b="0" i="0" u="sng" strike="noStrike" cap="none" normalizeH="0" baseline="0" smtClean="0">
            <a:ln>
              <a:noFill/>
            </a:ln>
            <a:solidFill>
              <a:schemeClr val="tx1"/>
            </a:solidFill>
            <a:effectLst/>
            <a:latin typeface="Arial" charset="0"/>
          </a:defRPr>
        </a:defPPr>
      </a:lstStyle>
    </a:lnDef>
  </a:objectDefaults>
  <a:extraClrSchemeLst>
    <a:extraClrScheme>
      <a:clrScheme name="Estrutura padrão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Estrutura padrão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Estrutura padrão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Estrutura padrão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Estrutura padrão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Estrutura padrão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Estrutura padrão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ema do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Escritório">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o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Escritório">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6049</TotalTime>
  <Words>1555</Words>
  <Application>Microsoft Office PowerPoint</Application>
  <PresentationFormat>Apresentação na tela (4:3)</PresentationFormat>
  <Paragraphs>519</Paragraphs>
  <Slides>52</Slides>
  <Notes>45</Notes>
  <HiddenSlides>0</HiddenSlides>
  <MMClips>0</MMClips>
  <ScaleCrop>false</ScaleCrop>
  <HeadingPairs>
    <vt:vector size="6" baseType="variant">
      <vt:variant>
        <vt:lpstr>Tema</vt:lpstr>
      </vt:variant>
      <vt:variant>
        <vt:i4>1</vt:i4>
      </vt:variant>
      <vt:variant>
        <vt:lpstr>Servidores OLE incorporados</vt:lpstr>
      </vt:variant>
      <vt:variant>
        <vt:i4>1</vt:i4>
      </vt:variant>
      <vt:variant>
        <vt:lpstr>Títulos de slides</vt:lpstr>
      </vt:variant>
      <vt:variant>
        <vt:i4>52</vt:i4>
      </vt:variant>
    </vt:vector>
  </HeadingPairs>
  <TitlesOfParts>
    <vt:vector size="54" baseType="lpstr">
      <vt:lpstr>Estrutura padrão</vt:lpstr>
      <vt:lpstr>CorelDRAW</vt:lpstr>
      <vt:lpstr>Slide 1</vt:lpstr>
      <vt:lpstr>FUNÇÕES BÁSICAS DA RESPOSTA IMUNE</vt:lpstr>
      <vt:lpstr>FUNÇÕES BÁSICAS DA RESPOSTA IMUNE</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TIPOS DE RESPOSTA CD4 AUXILIAR (HELPER) - RESUMO</vt:lpstr>
      <vt:lpstr>Slide 31</vt:lpstr>
      <vt:lpstr>Slide 32</vt:lpstr>
      <vt:lpstr>Slide 33</vt:lpstr>
      <vt:lpstr>Slide 34</vt:lpstr>
      <vt:lpstr>FUNÇÕES DA CELULA T CD8+</vt:lpstr>
      <vt:lpstr>Slide 36</vt:lpstr>
      <vt:lpstr>Slide 37</vt:lpstr>
      <vt:lpstr>Slide 38</vt:lpstr>
      <vt:lpstr>Inflamação</vt:lpstr>
      <vt:lpstr>Slide 40</vt:lpstr>
      <vt:lpstr>Slide 41</vt:lpstr>
      <vt:lpstr>Slide 42</vt:lpstr>
      <vt:lpstr>Slide 43</vt:lpstr>
      <vt:lpstr>Slide 44</vt:lpstr>
      <vt:lpstr>Slide 45</vt:lpstr>
      <vt:lpstr>Slide 46</vt:lpstr>
      <vt:lpstr>Slide 47</vt:lpstr>
      <vt:lpstr>Slide 48</vt:lpstr>
      <vt:lpstr>Slide 49</vt:lpstr>
      <vt:lpstr>Slide 50</vt:lpstr>
      <vt:lpstr>Slide 51</vt:lpstr>
      <vt:lpstr>Slide 52</vt:lpstr>
    </vt:vector>
  </TitlesOfParts>
  <Company>LIM56</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sem título</dc:title>
  <dc:creator>Aluno</dc:creator>
  <cp:lastModifiedBy>Jorge</cp:lastModifiedBy>
  <cp:revision>310</cp:revision>
  <cp:lastPrinted>2000-08-23T18:30:41Z</cp:lastPrinted>
  <dcterms:created xsi:type="dcterms:W3CDTF">2000-08-17T17:07:37Z</dcterms:created>
  <dcterms:modified xsi:type="dcterms:W3CDTF">2016-02-13T21:56:30Z</dcterms:modified>
</cp:coreProperties>
</file>